
<file path=[Content_Types].xml><?xml version="1.0" encoding="utf-8"?>
<Types xmlns="http://schemas.openxmlformats.org/package/2006/content-types"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sldIdLst>
    <p:sldId id="264" r:id="rId2"/>
    <p:sldId id="275" r:id="rId3"/>
    <p:sldId id="260" r:id="rId4"/>
    <p:sldId id="265" r:id="rId5"/>
    <p:sldId id="276" r:id="rId6"/>
    <p:sldId id="257" r:id="rId7"/>
    <p:sldId id="259" r:id="rId8"/>
    <p:sldId id="262" r:id="rId9"/>
    <p:sldId id="266" r:id="rId10"/>
    <p:sldId id="267" r:id="rId11"/>
    <p:sldId id="269" r:id="rId12"/>
    <p:sldId id="270" r:id="rId13"/>
    <p:sldId id="281" r:id="rId14"/>
    <p:sldId id="272" r:id="rId15"/>
    <p:sldId id="273" r:id="rId16"/>
    <p:sldId id="274" r:id="rId17"/>
    <p:sldId id="277" r:id="rId18"/>
    <p:sldId id="278" r:id="rId19"/>
    <p:sldId id="279" r:id="rId20"/>
    <p:sldId id="280" r:id="rId21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37" userDrawn="1">
          <p15:clr>
            <a:srgbClr val="A4A3A4"/>
          </p15:clr>
        </p15:guide>
        <p15:guide id="2" pos="3840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1A1A1B"/>
    <a:srgbClr val="5E5F5F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9214" autoAdjust="0"/>
    <p:restoredTop sz="94660"/>
  </p:normalViewPr>
  <p:slideViewPr>
    <p:cSldViewPr snapToGrid="0" showGuides="1">
      <p:cViewPr varScale="1">
        <p:scale>
          <a:sx n="122" d="100"/>
          <a:sy n="122" d="100"/>
        </p:scale>
        <p:origin x="154" y="82"/>
      </p:cViewPr>
      <p:guideLst>
        <p:guide orient="horz" pos="2137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3" Type="http://schemas.openxmlformats.org/officeDocument/2006/relationships/slide" Target="slides/slide2.xml"/><Relationship Id="rId21" Type="http://schemas.openxmlformats.org/officeDocument/2006/relationships/slide" Target="slides/slide20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tableStyles" Target="tableStyles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theme" Target="theme/theme1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viewProps" Target="viewProps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presProps" Target="presProps.xml"/></Relationship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EA64B21-C3AD-4900-A328-BED28A512E3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043113" y="353787"/>
            <a:ext cx="8105775" cy="1094014"/>
          </a:xfrm>
        </p:spPr>
        <p:txBody>
          <a:bodyPr>
            <a:normAutofit/>
          </a:bodyPr>
          <a:lstStyle>
            <a:lvl1pPr algn="ctr">
              <a:defRPr sz="3600" b="1">
                <a:solidFill>
                  <a:schemeClr val="tx1"/>
                </a:solidFill>
              </a:defRPr>
            </a:lvl1pPr>
          </a:lstStyle>
          <a:p>
            <a:endParaRPr lang="en-ID"/>
          </a:p>
        </p:txBody>
      </p:sp>
    </p:spTree>
    <p:extLst>
      <p:ext uri="{BB962C8B-B14F-4D97-AF65-F5344CB8AC3E}">
        <p14:creationId xmlns:p14="http://schemas.microsoft.com/office/powerpoint/2010/main" val="3287277430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2" Type="http://schemas.openxmlformats.org/officeDocument/2006/relationships/theme" Target="../theme/theme1.xml"/><Relationship Id="rId1" Type="http://schemas.openxmlformats.org/officeDocument/2006/relationships/slideLayout" Target="../slideLayouts/slideLayout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A080A0EA-94CB-43C7-979B-103C0B5A40C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  <a:endParaRPr lang="en-ID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406E9502-B87A-4E77-877D-14812876A7D5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ID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1F87F5AC-1496-4897-8EFC-E75F6FD41613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A1A22E87-B2E2-412E-809A-A2431BD4B455}" type="datetimeFigureOut">
              <a:rPr lang="en-ID" smtClean="0"/>
              <a:t>04/03/2020</a:t>
            </a:fld>
            <a:endParaRPr lang="en-ID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BE3EA612-2608-4695-8B02-16702E5D9782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ID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1ED29CEB-9BDB-4D35-9305-D031A62A34E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F4191FE6-BB83-4542-B210-08165386AA84}" type="slidenum">
              <a:rPr lang="en-ID" smtClean="0"/>
              <a:t>‹#›</a:t>
            </a:fld>
            <a:endParaRPr lang="en-ID"/>
          </a:p>
        </p:txBody>
      </p:sp>
    </p:spTree>
    <p:extLst>
      <p:ext uri="{BB962C8B-B14F-4D97-AF65-F5344CB8AC3E}">
        <p14:creationId xmlns:p14="http://schemas.microsoft.com/office/powerpoint/2010/main" val="405016074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" name="Rectangle: Rounded Corners 34">
            <a:extLst>
              <a:ext uri="{FF2B5EF4-FFF2-40B4-BE49-F238E27FC236}">
                <a16:creationId xmlns:a16="http://schemas.microsoft.com/office/drawing/2014/main" id="{EB3E9677-AA2B-4D7B-920A-FE568DA22ED5}"/>
              </a:ext>
            </a:extLst>
          </p:cNvPr>
          <p:cNvSpPr/>
          <p:nvPr/>
        </p:nvSpPr>
        <p:spPr>
          <a:xfrm>
            <a:off x="2474595" y="3469172"/>
            <a:ext cx="1611837" cy="716921"/>
          </a:xfrm>
          <a:prstGeom prst="roundRect">
            <a:avLst/>
          </a:prstGeom>
          <a:solidFill>
            <a:schemeClr val="accent3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" name="Rectangle: Rounded Corners 35">
            <a:extLst>
              <a:ext uri="{FF2B5EF4-FFF2-40B4-BE49-F238E27FC236}">
                <a16:creationId xmlns:a16="http://schemas.microsoft.com/office/drawing/2014/main" id="{A06EBC52-4F90-46ED-A9F8-752CA26FF832}"/>
              </a:ext>
            </a:extLst>
          </p:cNvPr>
          <p:cNvSpPr/>
          <p:nvPr/>
        </p:nvSpPr>
        <p:spPr>
          <a:xfrm>
            <a:off x="8103664" y="3469172"/>
            <a:ext cx="1611836" cy="716921"/>
          </a:xfrm>
          <a:prstGeom prst="roundRect">
            <a:avLst/>
          </a:pr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" name="Rectangle: Rounded Corners 37">
            <a:extLst>
              <a:ext uri="{FF2B5EF4-FFF2-40B4-BE49-F238E27FC236}">
                <a16:creationId xmlns:a16="http://schemas.microsoft.com/office/drawing/2014/main" id="{07EDD8AC-F56A-4ECE-BF22-E28B9EECE0C0}"/>
              </a:ext>
            </a:extLst>
          </p:cNvPr>
          <p:cNvSpPr/>
          <p:nvPr/>
        </p:nvSpPr>
        <p:spPr>
          <a:xfrm>
            <a:off x="5300012" y="5310862"/>
            <a:ext cx="1611837" cy="716922"/>
          </a:xfrm>
          <a:prstGeom prst="roundRect">
            <a:avLst/>
          </a:prstGeom>
          <a:solidFill>
            <a:schemeClr val="accent3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" name="Rectangle: Rounded Corners 38">
            <a:extLst>
              <a:ext uri="{FF2B5EF4-FFF2-40B4-BE49-F238E27FC236}">
                <a16:creationId xmlns:a16="http://schemas.microsoft.com/office/drawing/2014/main" id="{327BE8E2-0376-4DD1-8EC6-B40154B2EDA6}"/>
              </a:ext>
            </a:extLst>
          </p:cNvPr>
          <p:cNvSpPr/>
          <p:nvPr/>
        </p:nvSpPr>
        <p:spPr>
          <a:xfrm>
            <a:off x="5300012" y="1498603"/>
            <a:ext cx="1611836" cy="809626"/>
          </a:xfrm>
          <a:prstGeom prst="roundRect">
            <a:avLst/>
          </a:pr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65" name="TextBox 64">
            <a:extLst>
              <a:ext uri="{FF2B5EF4-FFF2-40B4-BE49-F238E27FC236}">
                <a16:creationId xmlns:a16="http://schemas.microsoft.com/office/drawing/2014/main" id="{389DC09A-7F79-4EFE-9FDB-B4B044808718}"/>
              </a:ext>
            </a:extLst>
          </p:cNvPr>
          <p:cNvSpPr txBox="1"/>
          <p:nvPr/>
        </p:nvSpPr>
        <p:spPr>
          <a:xfrm>
            <a:off x="5492621" y="1734139"/>
            <a:ext cx="122661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ID" sz="1600" b="1">
                <a:solidFill>
                  <a:schemeClr val="bg2"/>
                </a:solidFill>
                <a:latin typeface="+mj-lt"/>
              </a:rPr>
              <a:t>Household</a:t>
            </a:r>
            <a:endParaRPr lang="id-ID" sz="1600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51E1E5B1-9EA0-4CFC-9C89-5C97A93B2CF6}"/>
              </a:ext>
            </a:extLst>
          </p:cNvPr>
          <p:cNvSpPr txBox="1"/>
          <p:nvPr/>
        </p:nvSpPr>
        <p:spPr>
          <a:xfrm>
            <a:off x="2502896" y="3658355"/>
            <a:ext cx="155523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ID" sz="1600" b="1">
                <a:solidFill>
                  <a:schemeClr val="bg2"/>
                </a:solidFill>
                <a:latin typeface="+mj-lt"/>
              </a:rPr>
              <a:t>Factor Market</a:t>
            </a:r>
            <a:endParaRPr lang="id-ID" sz="1600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77" name="TextBox 76">
            <a:extLst>
              <a:ext uri="{FF2B5EF4-FFF2-40B4-BE49-F238E27FC236}">
                <a16:creationId xmlns:a16="http://schemas.microsoft.com/office/drawing/2014/main" id="{2F54CEDD-095D-4183-B01E-4155787E6080}"/>
              </a:ext>
            </a:extLst>
          </p:cNvPr>
          <p:cNvSpPr txBox="1"/>
          <p:nvPr/>
        </p:nvSpPr>
        <p:spPr>
          <a:xfrm>
            <a:off x="8133568" y="3658355"/>
            <a:ext cx="155202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ID" sz="1600" b="1">
                <a:solidFill>
                  <a:schemeClr val="bg2"/>
                </a:solidFill>
                <a:latin typeface="+mj-lt"/>
              </a:rPr>
              <a:t>Goods Market</a:t>
            </a:r>
            <a:endParaRPr lang="id-ID" sz="1600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78" name="TextBox 77">
            <a:extLst>
              <a:ext uri="{FF2B5EF4-FFF2-40B4-BE49-F238E27FC236}">
                <a16:creationId xmlns:a16="http://schemas.microsoft.com/office/drawing/2014/main" id="{2FCD035F-BC9A-4175-A113-005483E2E810}"/>
              </a:ext>
            </a:extLst>
          </p:cNvPr>
          <p:cNvSpPr txBox="1"/>
          <p:nvPr/>
        </p:nvSpPr>
        <p:spPr>
          <a:xfrm>
            <a:off x="5745094" y="5500046"/>
            <a:ext cx="72167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ID" sz="1600" b="1">
                <a:solidFill>
                  <a:schemeClr val="bg2"/>
                </a:solidFill>
                <a:latin typeface="+mj-lt"/>
              </a:rPr>
              <a:t>Firms</a:t>
            </a:r>
            <a:endParaRPr lang="id-ID" sz="1600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79" name="TextBox 78">
            <a:extLst>
              <a:ext uri="{FF2B5EF4-FFF2-40B4-BE49-F238E27FC236}">
                <a16:creationId xmlns:a16="http://schemas.microsoft.com/office/drawing/2014/main" id="{37F9D4FE-4C76-478C-9340-C93422D0078F}"/>
              </a:ext>
            </a:extLst>
          </p:cNvPr>
          <p:cNvSpPr txBox="1"/>
          <p:nvPr/>
        </p:nvSpPr>
        <p:spPr>
          <a:xfrm>
            <a:off x="5188987" y="4532901"/>
            <a:ext cx="72167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ID" sz="1200" b="1"/>
              <a:t>Transfer</a:t>
            </a:r>
            <a:endParaRPr lang="id-ID" sz="1200" b="1" dirty="0"/>
          </a:p>
        </p:txBody>
      </p:sp>
      <p:sp>
        <p:nvSpPr>
          <p:cNvPr id="80" name="TextBox 79">
            <a:extLst>
              <a:ext uri="{FF2B5EF4-FFF2-40B4-BE49-F238E27FC236}">
                <a16:creationId xmlns:a16="http://schemas.microsoft.com/office/drawing/2014/main" id="{4226CC12-7068-44F9-A6F0-F837BE19E3CE}"/>
              </a:ext>
            </a:extLst>
          </p:cNvPr>
          <p:cNvSpPr txBox="1"/>
          <p:nvPr/>
        </p:nvSpPr>
        <p:spPr>
          <a:xfrm>
            <a:off x="5185396" y="2573765"/>
            <a:ext cx="72167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ID" sz="1200" b="1"/>
              <a:t>Transfer</a:t>
            </a:r>
            <a:endParaRPr lang="id-ID" sz="1200" b="1" dirty="0"/>
          </a:p>
        </p:txBody>
      </p:sp>
      <p:sp>
        <p:nvSpPr>
          <p:cNvPr id="81" name="TextBox 80">
            <a:extLst>
              <a:ext uri="{FF2B5EF4-FFF2-40B4-BE49-F238E27FC236}">
                <a16:creationId xmlns:a16="http://schemas.microsoft.com/office/drawing/2014/main" id="{6E6EB2A9-F086-437F-B94E-E609AF935D7E}"/>
              </a:ext>
            </a:extLst>
          </p:cNvPr>
          <p:cNvSpPr txBox="1"/>
          <p:nvPr/>
        </p:nvSpPr>
        <p:spPr>
          <a:xfrm>
            <a:off x="6294655" y="2577052"/>
            <a:ext cx="55496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ID" sz="1200" b="1"/>
              <a:t>Taxes</a:t>
            </a:r>
            <a:endParaRPr lang="id-ID" sz="1200" b="1" dirty="0"/>
          </a:p>
        </p:txBody>
      </p:sp>
      <p:sp>
        <p:nvSpPr>
          <p:cNvPr id="82" name="TextBox 81">
            <a:extLst>
              <a:ext uri="{FF2B5EF4-FFF2-40B4-BE49-F238E27FC236}">
                <a16:creationId xmlns:a16="http://schemas.microsoft.com/office/drawing/2014/main" id="{3652AEFC-9EAA-45DB-8CCF-E4DB953F4588}"/>
              </a:ext>
            </a:extLst>
          </p:cNvPr>
          <p:cNvSpPr txBox="1"/>
          <p:nvPr/>
        </p:nvSpPr>
        <p:spPr>
          <a:xfrm>
            <a:off x="6282619" y="4532901"/>
            <a:ext cx="55496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ID" sz="1200" b="1"/>
              <a:t>Taxes</a:t>
            </a:r>
            <a:endParaRPr lang="id-ID" sz="1200" b="1" dirty="0"/>
          </a:p>
        </p:txBody>
      </p:sp>
      <p:grpSp>
        <p:nvGrpSpPr>
          <p:cNvPr id="93" name="Group 92">
            <a:extLst>
              <a:ext uri="{FF2B5EF4-FFF2-40B4-BE49-F238E27FC236}">
                <a16:creationId xmlns:a16="http://schemas.microsoft.com/office/drawing/2014/main" id="{5BF1F089-C55A-485F-844F-A10398BA7B21}"/>
              </a:ext>
            </a:extLst>
          </p:cNvPr>
          <p:cNvGrpSpPr/>
          <p:nvPr/>
        </p:nvGrpSpPr>
        <p:grpSpPr>
          <a:xfrm>
            <a:off x="7109863" y="1964601"/>
            <a:ext cx="1806504" cy="1441838"/>
            <a:chOff x="7109863" y="1964601"/>
            <a:chExt cx="1806504" cy="1441838"/>
          </a:xfrm>
          <a:solidFill>
            <a:schemeClr val="accent2"/>
          </a:solidFill>
        </p:grpSpPr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DCAA8739-9422-4677-AE43-CCD0C8DAB9BF}"/>
                </a:ext>
              </a:extLst>
            </p:cNvPr>
            <p:cNvSpPr/>
            <p:nvPr/>
          </p:nvSpPr>
          <p:spPr>
            <a:xfrm>
              <a:off x="7109863" y="1964601"/>
              <a:ext cx="1734207" cy="1384398"/>
            </a:xfrm>
            <a:custGeom>
              <a:avLst/>
              <a:gdLst>
                <a:gd name="connsiteX0" fmla="*/ 1308735 w 1336357"/>
                <a:gd name="connsiteY0" fmla="*/ 1066800 h 1066799"/>
                <a:gd name="connsiteX1" fmla="*/ 0 w 1336357"/>
                <a:gd name="connsiteY1" fmla="*/ 27622 h 1066799"/>
                <a:gd name="connsiteX2" fmla="*/ 7620 w 1336357"/>
                <a:gd name="connsiteY2" fmla="*/ 0 h 1066799"/>
                <a:gd name="connsiteX3" fmla="*/ 1336357 w 1336357"/>
                <a:gd name="connsiteY3" fmla="*/ 1057275 h 1066799"/>
                <a:gd name="connsiteX4" fmla="*/ 1308735 w 1336357"/>
                <a:gd name="connsiteY4" fmla="*/ 1066800 h 10667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6357" h="1066799">
                  <a:moveTo>
                    <a:pt x="1308735" y="1066800"/>
                  </a:moveTo>
                  <a:cubicBezTo>
                    <a:pt x="1140143" y="589598"/>
                    <a:pt x="650557" y="200977"/>
                    <a:pt x="0" y="27622"/>
                  </a:cubicBezTo>
                  <a:lnTo>
                    <a:pt x="7620" y="0"/>
                  </a:lnTo>
                  <a:cubicBezTo>
                    <a:pt x="667703" y="176213"/>
                    <a:pt x="1163955" y="571500"/>
                    <a:pt x="1336357" y="1057275"/>
                  </a:cubicBezTo>
                  <a:lnTo>
                    <a:pt x="1308735" y="106680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3" name="Isosceles Triangle 82">
              <a:extLst>
                <a:ext uri="{FF2B5EF4-FFF2-40B4-BE49-F238E27FC236}">
                  <a16:creationId xmlns:a16="http://schemas.microsoft.com/office/drawing/2014/main" id="{93AE6164-1782-41B4-AE55-1C404E5434D4}"/>
                </a:ext>
              </a:extLst>
            </p:cNvPr>
            <p:cNvSpPr/>
            <p:nvPr/>
          </p:nvSpPr>
          <p:spPr>
            <a:xfrm rot="9523507">
              <a:off x="8737405" y="3252161"/>
              <a:ext cx="178962" cy="154278"/>
            </a:xfrm>
            <a:prstGeom prst="triangl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/>
            </a:p>
          </p:txBody>
        </p:sp>
      </p:grpSp>
      <p:grpSp>
        <p:nvGrpSpPr>
          <p:cNvPr id="58" name="Group 57">
            <a:extLst>
              <a:ext uri="{FF2B5EF4-FFF2-40B4-BE49-F238E27FC236}">
                <a16:creationId xmlns:a16="http://schemas.microsoft.com/office/drawing/2014/main" id="{3BD4F7A4-D7E6-474F-A7E3-B924B7F14068}"/>
              </a:ext>
            </a:extLst>
          </p:cNvPr>
          <p:cNvGrpSpPr/>
          <p:nvPr/>
        </p:nvGrpSpPr>
        <p:grpSpPr>
          <a:xfrm>
            <a:off x="6979571" y="4277291"/>
            <a:ext cx="1519635" cy="1226604"/>
            <a:chOff x="6979571" y="4277291"/>
            <a:chExt cx="1519635" cy="1226604"/>
          </a:xfrm>
          <a:solidFill>
            <a:schemeClr val="accent2"/>
          </a:solidFill>
        </p:grpSpPr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BE2815ED-72D8-49C1-8DA2-A92AF3A2315C}"/>
                </a:ext>
              </a:extLst>
            </p:cNvPr>
            <p:cNvSpPr/>
            <p:nvPr/>
          </p:nvSpPr>
          <p:spPr>
            <a:xfrm>
              <a:off x="7103682" y="4277291"/>
              <a:ext cx="1395524" cy="1156961"/>
            </a:xfrm>
            <a:custGeom>
              <a:avLst/>
              <a:gdLst>
                <a:gd name="connsiteX0" fmla="*/ 6668 w 1075372"/>
                <a:gd name="connsiteY0" fmla="*/ 891540 h 891539"/>
                <a:gd name="connsiteX1" fmla="*/ 0 w 1075372"/>
                <a:gd name="connsiteY1" fmla="*/ 863918 h 891539"/>
                <a:gd name="connsiteX2" fmla="*/ 1047750 w 1075372"/>
                <a:gd name="connsiteY2" fmla="*/ 0 h 891539"/>
                <a:gd name="connsiteX3" fmla="*/ 1075373 w 1075372"/>
                <a:gd name="connsiteY3" fmla="*/ 5715 h 891539"/>
                <a:gd name="connsiteX4" fmla="*/ 721043 w 1075372"/>
                <a:gd name="connsiteY4" fmla="*/ 553402 h 891539"/>
                <a:gd name="connsiteX5" fmla="*/ 6668 w 1075372"/>
                <a:gd name="connsiteY5" fmla="*/ 891540 h 891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75372" h="891539">
                  <a:moveTo>
                    <a:pt x="6668" y="891540"/>
                  </a:moveTo>
                  <a:lnTo>
                    <a:pt x="0" y="863918"/>
                  </a:lnTo>
                  <a:cubicBezTo>
                    <a:pt x="567690" y="728662"/>
                    <a:pt x="968693" y="397192"/>
                    <a:pt x="1047750" y="0"/>
                  </a:cubicBezTo>
                  <a:lnTo>
                    <a:pt x="1075373" y="5715"/>
                  </a:lnTo>
                  <a:cubicBezTo>
                    <a:pt x="1035368" y="206692"/>
                    <a:pt x="912495" y="396240"/>
                    <a:pt x="721043" y="553402"/>
                  </a:cubicBezTo>
                  <a:cubicBezTo>
                    <a:pt x="533400" y="707708"/>
                    <a:pt x="285750" y="824865"/>
                    <a:pt x="6668" y="89154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4" name="Isosceles Triangle 83">
              <a:extLst>
                <a:ext uri="{FF2B5EF4-FFF2-40B4-BE49-F238E27FC236}">
                  <a16:creationId xmlns:a16="http://schemas.microsoft.com/office/drawing/2014/main" id="{C5B601F1-732F-42C8-A08B-DE7BADA3219A}"/>
                </a:ext>
              </a:extLst>
            </p:cNvPr>
            <p:cNvSpPr/>
            <p:nvPr/>
          </p:nvSpPr>
          <p:spPr>
            <a:xfrm rot="15875625">
              <a:off x="6967229" y="5337275"/>
              <a:ext cx="178962" cy="154278"/>
            </a:xfrm>
            <a:prstGeom prst="triangl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/>
            </a:p>
          </p:txBody>
        </p:sp>
      </p:grpSp>
      <p:grpSp>
        <p:nvGrpSpPr>
          <p:cNvPr id="59" name="Group 58">
            <a:extLst>
              <a:ext uri="{FF2B5EF4-FFF2-40B4-BE49-F238E27FC236}">
                <a16:creationId xmlns:a16="http://schemas.microsoft.com/office/drawing/2014/main" id="{591AAE26-4F22-4EC6-A4C8-78FC0AE664E3}"/>
              </a:ext>
            </a:extLst>
          </p:cNvPr>
          <p:cNvGrpSpPr/>
          <p:nvPr/>
        </p:nvGrpSpPr>
        <p:grpSpPr>
          <a:xfrm>
            <a:off x="7016675" y="4298304"/>
            <a:ext cx="1826159" cy="1437007"/>
            <a:chOff x="7016675" y="4298304"/>
            <a:chExt cx="1826159" cy="1437007"/>
          </a:xfrm>
          <a:solidFill>
            <a:schemeClr val="accent2"/>
          </a:solidFill>
        </p:grpSpPr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4C6668F8-3B99-4EA4-BD64-01B066891DEC}"/>
                </a:ext>
              </a:extLst>
            </p:cNvPr>
            <p:cNvSpPr/>
            <p:nvPr/>
          </p:nvSpPr>
          <p:spPr>
            <a:xfrm>
              <a:off x="7103682" y="4298304"/>
              <a:ext cx="1739152" cy="1386872"/>
            </a:xfrm>
            <a:custGeom>
              <a:avLst/>
              <a:gdLst>
                <a:gd name="connsiteX0" fmla="*/ 7620 w 1340167"/>
                <a:gd name="connsiteY0" fmla="*/ 1068705 h 1068705"/>
                <a:gd name="connsiteX1" fmla="*/ 0 w 1340167"/>
                <a:gd name="connsiteY1" fmla="*/ 1041082 h 1068705"/>
                <a:gd name="connsiteX2" fmla="*/ 1313498 w 1340167"/>
                <a:gd name="connsiteY2" fmla="*/ 0 h 1068705"/>
                <a:gd name="connsiteX3" fmla="*/ 1340168 w 1340167"/>
                <a:gd name="connsiteY3" fmla="*/ 9525 h 1068705"/>
                <a:gd name="connsiteX4" fmla="*/ 7620 w 1340167"/>
                <a:gd name="connsiteY4" fmla="*/ 1068705 h 1068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0167" h="1068705">
                  <a:moveTo>
                    <a:pt x="7620" y="1068705"/>
                  </a:moveTo>
                  <a:lnTo>
                    <a:pt x="0" y="1041082"/>
                  </a:lnTo>
                  <a:cubicBezTo>
                    <a:pt x="653415" y="867728"/>
                    <a:pt x="1144905" y="479107"/>
                    <a:pt x="1313498" y="0"/>
                  </a:cubicBezTo>
                  <a:lnTo>
                    <a:pt x="1340168" y="9525"/>
                  </a:lnTo>
                  <a:cubicBezTo>
                    <a:pt x="1167765" y="497205"/>
                    <a:pt x="669607" y="893445"/>
                    <a:pt x="7620" y="10687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5" name="Isosceles Triangle 84">
              <a:extLst>
                <a:ext uri="{FF2B5EF4-FFF2-40B4-BE49-F238E27FC236}">
                  <a16:creationId xmlns:a16="http://schemas.microsoft.com/office/drawing/2014/main" id="{ED653B5B-760E-43E0-8197-80E0E5B0197C}"/>
                </a:ext>
              </a:extLst>
            </p:cNvPr>
            <p:cNvSpPr/>
            <p:nvPr/>
          </p:nvSpPr>
          <p:spPr>
            <a:xfrm rot="15923625">
              <a:off x="7004333" y="5568691"/>
              <a:ext cx="178962" cy="154278"/>
            </a:xfrm>
            <a:prstGeom prst="triangl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/>
            </a:p>
          </p:txBody>
        </p:sp>
      </p:grpSp>
      <p:grpSp>
        <p:nvGrpSpPr>
          <p:cNvPr id="57" name="Group 56">
            <a:extLst>
              <a:ext uri="{FF2B5EF4-FFF2-40B4-BE49-F238E27FC236}">
                <a16:creationId xmlns:a16="http://schemas.microsoft.com/office/drawing/2014/main" id="{045C20C8-EFF2-4261-B89C-5EDBB23C43F8}"/>
              </a:ext>
            </a:extLst>
          </p:cNvPr>
          <p:cNvGrpSpPr/>
          <p:nvPr/>
        </p:nvGrpSpPr>
        <p:grpSpPr>
          <a:xfrm>
            <a:off x="3377138" y="4224551"/>
            <a:ext cx="1799508" cy="1459388"/>
            <a:chOff x="3377138" y="4224551"/>
            <a:chExt cx="1799508" cy="1459388"/>
          </a:xfrm>
          <a:solidFill>
            <a:schemeClr val="accent4"/>
          </a:solidFill>
        </p:grpSpPr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6D28296D-C1C6-4E1A-96FD-D1BBF956F758}"/>
                </a:ext>
              </a:extLst>
            </p:cNvPr>
            <p:cNvSpPr/>
            <p:nvPr/>
          </p:nvSpPr>
          <p:spPr>
            <a:xfrm>
              <a:off x="3435022" y="4273582"/>
              <a:ext cx="1741624" cy="1410357"/>
            </a:xfrm>
            <a:custGeom>
              <a:avLst/>
              <a:gdLst>
                <a:gd name="connsiteX0" fmla="*/ 1334453 w 1342072"/>
                <a:gd name="connsiteY0" fmla="*/ 1086803 h 1086802"/>
                <a:gd name="connsiteX1" fmla="*/ 0 w 1342072"/>
                <a:gd name="connsiteY1" fmla="*/ 9525 h 1086802"/>
                <a:gd name="connsiteX2" fmla="*/ 26670 w 1342072"/>
                <a:gd name="connsiteY2" fmla="*/ 0 h 1086802"/>
                <a:gd name="connsiteX3" fmla="*/ 1342073 w 1342072"/>
                <a:gd name="connsiteY3" fmla="*/ 1058228 h 1086802"/>
                <a:gd name="connsiteX4" fmla="*/ 1334453 w 1342072"/>
                <a:gd name="connsiteY4" fmla="*/ 1086803 h 1086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2072" h="1086802">
                  <a:moveTo>
                    <a:pt x="1334453" y="1086803"/>
                  </a:moveTo>
                  <a:cubicBezTo>
                    <a:pt x="663893" y="907732"/>
                    <a:pt x="164783" y="505778"/>
                    <a:pt x="0" y="9525"/>
                  </a:cubicBezTo>
                  <a:lnTo>
                    <a:pt x="26670" y="0"/>
                  </a:lnTo>
                  <a:cubicBezTo>
                    <a:pt x="189548" y="486728"/>
                    <a:pt x="681038" y="882015"/>
                    <a:pt x="1342073" y="1058228"/>
                  </a:cubicBezTo>
                  <a:lnTo>
                    <a:pt x="1334453" y="108680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6" name="Isosceles Triangle 85">
              <a:extLst>
                <a:ext uri="{FF2B5EF4-FFF2-40B4-BE49-F238E27FC236}">
                  <a16:creationId xmlns:a16="http://schemas.microsoft.com/office/drawing/2014/main" id="{0DD4379A-A64E-41AA-A4D1-3723A7F12997}"/>
                </a:ext>
              </a:extLst>
            </p:cNvPr>
            <p:cNvSpPr/>
            <p:nvPr/>
          </p:nvSpPr>
          <p:spPr>
            <a:xfrm rot="20640502">
              <a:off x="3377138" y="4224551"/>
              <a:ext cx="178962" cy="154278"/>
            </a:xfrm>
            <a:prstGeom prst="triangl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/>
            </a:p>
          </p:txBody>
        </p:sp>
      </p:grpSp>
      <p:grpSp>
        <p:nvGrpSpPr>
          <p:cNvPr id="56" name="Group 55">
            <a:extLst>
              <a:ext uri="{FF2B5EF4-FFF2-40B4-BE49-F238E27FC236}">
                <a16:creationId xmlns:a16="http://schemas.microsoft.com/office/drawing/2014/main" id="{BE01DA8E-D26B-42E0-A78D-C8C78474F7DB}"/>
              </a:ext>
            </a:extLst>
          </p:cNvPr>
          <p:cNvGrpSpPr/>
          <p:nvPr/>
        </p:nvGrpSpPr>
        <p:grpSpPr>
          <a:xfrm>
            <a:off x="3443675" y="1906749"/>
            <a:ext cx="1798488" cy="1442250"/>
            <a:chOff x="3443675" y="1906749"/>
            <a:chExt cx="1798488" cy="1442250"/>
          </a:xfrm>
          <a:solidFill>
            <a:schemeClr val="accent4"/>
          </a:solidFill>
        </p:grpSpPr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F45A4210-B0F0-4A13-8D03-6A3DCFD381AE}"/>
                </a:ext>
              </a:extLst>
            </p:cNvPr>
            <p:cNvSpPr/>
            <p:nvPr/>
          </p:nvSpPr>
          <p:spPr>
            <a:xfrm>
              <a:off x="3443675" y="1964601"/>
              <a:ext cx="1734207" cy="1384398"/>
            </a:xfrm>
            <a:custGeom>
              <a:avLst/>
              <a:gdLst>
                <a:gd name="connsiteX0" fmla="*/ 26670 w 1336357"/>
                <a:gd name="connsiteY0" fmla="*/ 1066800 h 1066799"/>
                <a:gd name="connsiteX1" fmla="*/ 0 w 1336357"/>
                <a:gd name="connsiteY1" fmla="*/ 1057275 h 1066799"/>
                <a:gd name="connsiteX2" fmla="*/ 1328737 w 1336357"/>
                <a:gd name="connsiteY2" fmla="*/ 0 h 1066799"/>
                <a:gd name="connsiteX3" fmla="*/ 1336358 w 1336357"/>
                <a:gd name="connsiteY3" fmla="*/ 27622 h 1066799"/>
                <a:gd name="connsiteX4" fmla="*/ 26670 w 1336357"/>
                <a:gd name="connsiteY4" fmla="*/ 1066800 h 10667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6357" h="1066799">
                  <a:moveTo>
                    <a:pt x="26670" y="1066800"/>
                  </a:moveTo>
                  <a:lnTo>
                    <a:pt x="0" y="1057275"/>
                  </a:lnTo>
                  <a:cubicBezTo>
                    <a:pt x="172402" y="571500"/>
                    <a:pt x="668655" y="175260"/>
                    <a:pt x="1328737" y="0"/>
                  </a:cubicBezTo>
                  <a:lnTo>
                    <a:pt x="1336358" y="27622"/>
                  </a:lnTo>
                  <a:cubicBezTo>
                    <a:pt x="684848" y="200977"/>
                    <a:pt x="195263" y="589598"/>
                    <a:pt x="26670" y="106680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7" name="Isosceles Triangle 86">
              <a:extLst>
                <a:ext uri="{FF2B5EF4-FFF2-40B4-BE49-F238E27FC236}">
                  <a16:creationId xmlns:a16="http://schemas.microsoft.com/office/drawing/2014/main" id="{1D916E78-5849-4F45-BF99-332ECDDDC04D}"/>
                </a:ext>
              </a:extLst>
            </p:cNvPr>
            <p:cNvSpPr/>
            <p:nvPr/>
          </p:nvSpPr>
          <p:spPr>
            <a:xfrm rot="4886915">
              <a:off x="5075543" y="1919091"/>
              <a:ext cx="178962" cy="154278"/>
            </a:xfrm>
            <a:prstGeom prst="triangl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/>
            </a:p>
          </p:txBody>
        </p:sp>
      </p:grpSp>
      <p:grpSp>
        <p:nvGrpSpPr>
          <p:cNvPr id="64" name="Group 63">
            <a:extLst>
              <a:ext uri="{FF2B5EF4-FFF2-40B4-BE49-F238E27FC236}">
                <a16:creationId xmlns:a16="http://schemas.microsoft.com/office/drawing/2014/main" id="{664D7E3B-0F5B-4C90-9AC4-A3DB07C1E4E6}"/>
              </a:ext>
            </a:extLst>
          </p:cNvPr>
          <p:cNvGrpSpPr/>
          <p:nvPr/>
        </p:nvGrpSpPr>
        <p:grpSpPr>
          <a:xfrm>
            <a:off x="6638919" y="2847156"/>
            <a:ext cx="1879312" cy="558124"/>
            <a:chOff x="6638919" y="2847156"/>
            <a:chExt cx="1879312" cy="558124"/>
          </a:xfrm>
          <a:solidFill>
            <a:schemeClr val="accent2"/>
          </a:solidFill>
        </p:grpSpPr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86DD3E2C-7059-42D9-97D7-3F66F6877FDA}"/>
                </a:ext>
              </a:extLst>
            </p:cNvPr>
            <p:cNvSpPr/>
            <p:nvPr/>
          </p:nvSpPr>
          <p:spPr>
            <a:xfrm>
              <a:off x="6638919" y="2847156"/>
              <a:ext cx="1789831" cy="503080"/>
            </a:xfrm>
            <a:custGeom>
              <a:avLst/>
              <a:gdLst>
                <a:gd name="connsiteX0" fmla="*/ 26670 w 1379220"/>
                <a:gd name="connsiteY0" fmla="*/ 387668 h 387667"/>
                <a:gd name="connsiteX1" fmla="*/ 0 w 1379220"/>
                <a:gd name="connsiteY1" fmla="*/ 377190 h 387667"/>
                <a:gd name="connsiteX2" fmla="*/ 699135 w 1379220"/>
                <a:gd name="connsiteY2" fmla="*/ 0 h 387667"/>
                <a:gd name="connsiteX3" fmla="*/ 1379220 w 1379220"/>
                <a:gd name="connsiteY3" fmla="*/ 337185 h 387667"/>
                <a:gd name="connsiteX4" fmla="*/ 1353503 w 1379220"/>
                <a:gd name="connsiteY4" fmla="*/ 350520 h 387667"/>
                <a:gd name="connsiteX5" fmla="*/ 698183 w 1379220"/>
                <a:gd name="connsiteY5" fmla="*/ 28575 h 387667"/>
                <a:gd name="connsiteX6" fmla="*/ 26670 w 1379220"/>
                <a:gd name="connsiteY6" fmla="*/ 387668 h 387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9220" h="387667">
                  <a:moveTo>
                    <a:pt x="26670" y="387668"/>
                  </a:moveTo>
                  <a:lnTo>
                    <a:pt x="0" y="377190"/>
                  </a:lnTo>
                  <a:cubicBezTo>
                    <a:pt x="88583" y="155258"/>
                    <a:pt x="375285" y="0"/>
                    <a:pt x="699135" y="0"/>
                  </a:cubicBezTo>
                  <a:cubicBezTo>
                    <a:pt x="1000125" y="0"/>
                    <a:pt x="1273493" y="135255"/>
                    <a:pt x="1379220" y="337185"/>
                  </a:cubicBezTo>
                  <a:lnTo>
                    <a:pt x="1353503" y="350520"/>
                  </a:lnTo>
                  <a:cubicBezTo>
                    <a:pt x="1252538" y="158115"/>
                    <a:pt x="989647" y="28575"/>
                    <a:pt x="698183" y="28575"/>
                  </a:cubicBezTo>
                  <a:cubicBezTo>
                    <a:pt x="387668" y="27623"/>
                    <a:pt x="111443" y="175260"/>
                    <a:pt x="26670" y="38766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8" name="Isosceles Triangle 87">
              <a:extLst>
                <a:ext uri="{FF2B5EF4-FFF2-40B4-BE49-F238E27FC236}">
                  <a16:creationId xmlns:a16="http://schemas.microsoft.com/office/drawing/2014/main" id="{78002544-3C2A-4FA3-81D8-D38A7EBF13AE}"/>
                </a:ext>
              </a:extLst>
            </p:cNvPr>
            <p:cNvSpPr/>
            <p:nvPr/>
          </p:nvSpPr>
          <p:spPr>
            <a:xfrm rot="9258503">
              <a:off x="8339269" y="3251002"/>
              <a:ext cx="178962" cy="154278"/>
            </a:xfrm>
            <a:prstGeom prst="triangl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/>
            </a:p>
          </p:txBody>
        </p:sp>
      </p:grpSp>
      <p:grpSp>
        <p:nvGrpSpPr>
          <p:cNvPr id="4" name="Group 3">
            <a:extLst>
              <a:ext uri="{FF2B5EF4-FFF2-40B4-BE49-F238E27FC236}">
                <a16:creationId xmlns:a16="http://schemas.microsoft.com/office/drawing/2014/main" id="{3C19A1AB-35E8-4E02-935D-BB6A86B4B195}"/>
              </a:ext>
            </a:extLst>
          </p:cNvPr>
          <p:cNvGrpSpPr/>
          <p:nvPr/>
        </p:nvGrpSpPr>
        <p:grpSpPr>
          <a:xfrm>
            <a:off x="6236471" y="2436780"/>
            <a:ext cx="178962" cy="957712"/>
            <a:chOff x="6236471" y="2436780"/>
            <a:chExt cx="178962" cy="957712"/>
          </a:xfrm>
        </p:grpSpPr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07D5F8C0-3D03-4EC5-8C1E-66C378DC6121}"/>
                </a:ext>
              </a:extLst>
            </p:cNvPr>
            <p:cNvSpPr/>
            <p:nvPr/>
          </p:nvSpPr>
          <p:spPr>
            <a:xfrm>
              <a:off x="6302552" y="2436780"/>
              <a:ext cx="46800" cy="846708"/>
            </a:xfrm>
            <a:custGeom>
              <a:avLst/>
              <a:gdLst>
                <a:gd name="connsiteX0" fmla="*/ 0 w 28575"/>
                <a:gd name="connsiteY0" fmla="*/ 0 h 652462"/>
                <a:gd name="connsiteX1" fmla="*/ 28575 w 28575"/>
                <a:gd name="connsiteY1" fmla="*/ 0 h 652462"/>
                <a:gd name="connsiteX2" fmla="*/ 28575 w 28575"/>
                <a:gd name="connsiteY2" fmla="*/ 652462 h 652462"/>
                <a:gd name="connsiteX3" fmla="*/ 0 w 28575"/>
                <a:gd name="connsiteY3" fmla="*/ 652462 h 652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75" h="652462">
                  <a:moveTo>
                    <a:pt x="0" y="0"/>
                  </a:moveTo>
                  <a:lnTo>
                    <a:pt x="28575" y="0"/>
                  </a:lnTo>
                  <a:lnTo>
                    <a:pt x="28575" y="652462"/>
                  </a:lnTo>
                  <a:lnTo>
                    <a:pt x="0" y="652462"/>
                  </a:lnTo>
                  <a:close/>
                </a:path>
              </a:pathLst>
            </a:custGeom>
            <a:solidFill>
              <a:schemeClr val="accent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9" name="Isosceles Triangle 88">
              <a:extLst>
                <a:ext uri="{FF2B5EF4-FFF2-40B4-BE49-F238E27FC236}">
                  <a16:creationId xmlns:a16="http://schemas.microsoft.com/office/drawing/2014/main" id="{867D9491-FDCA-4430-9057-E30148123BCC}"/>
                </a:ext>
              </a:extLst>
            </p:cNvPr>
            <p:cNvSpPr/>
            <p:nvPr/>
          </p:nvSpPr>
          <p:spPr>
            <a:xfrm rot="10800000">
              <a:off x="6236471" y="3240214"/>
              <a:ext cx="178962" cy="154278"/>
            </a:xfrm>
            <a:prstGeom prst="triangl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/>
            </a:p>
          </p:txBody>
        </p:sp>
      </p:grpSp>
      <p:grpSp>
        <p:nvGrpSpPr>
          <p:cNvPr id="3" name="Group 2">
            <a:extLst>
              <a:ext uri="{FF2B5EF4-FFF2-40B4-BE49-F238E27FC236}">
                <a16:creationId xmlns:a16="http://schemas.microsoft.com/office/drawing/2014/main" id="{8770C18F-F928-4874-AD25-FCF13AAC887B}"/>
              </a:ext>
            </a:extLst>
          </p:cNvPr>
          <p:cNvGrpSpPr/>
          <p:nvPr/>
        </p:nvGrpSpPr>
        <p:grpSpPr>
          <a:xfrm>
            <a:off x="5857238" y="2383869"/>
            <a:ext cx="178962" cy="899619"/>
            <a:chOff x="5857238" y="2383869"/>
            <a:chExt cx="178962" cy="899619"/>
          </a:xfrm>
        </p:grpSpPr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5FF39702-0E03-4E25-A2B6-124C74CDF969}"/>
                </a:ext>
              </a:extLst>
            </p:cNvPr>
            <p:cNvSpPr/>
            <p:nvPr/>
          </p:nvSpPr>
          <p:spPr>
            <a:xfrm>
              <a:off x="5923319" y="2436780"/>
              <a:ext cx="46800" cy="846708"/>
            </a:xfrm>
            <a:custGeom>
              <a:avLst/>
              <a:gdLst>
                <a:gd name="connsiteX0" fmla="*/ 0 w 28575"/>
                <a:gd name="connsiteY0" fmla="*/ 0 h 652462"/>
                <a:gd name="connsiteX1" fmla="*/ 28575 w 28575"/>
                <a:gd name="connsiteY1" fmla="*/ 0 h 652462"/>
                <a:gd name="connsiteX2" fmla="*/ 28575 w 28575"/>
                <a:gd name="connsiteY2" fmla="*/ 652462 h 652462"/>
                <a:gd name="connsiteX3" fmla="*/ 0 w 28575"/>
                <a:gd name="connsiteY3" fmla="*/ 652462 h 652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75" h="652462">
                  <a:moveTo>
                    <a:pt x="0" y="0"/>
                  </a:moveTo>
                  <a:lnTo>
                    <a:pt x="28575" y="0"/>
                  </a:lnTo>
                  <a:lnTo>
                    <a:pt x="28575" y="652462"/>
                  </a:lnTo>
                  <a:lnTo>
                    <a:pt x="0" y="652462"/>
                  </a:lnTo>
                  <a:close/>
                </a:path>
              </a:pathLst>
            </a:custGeom>
            <a:solidFill>
              <a:schemeClr val="accent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0" name="Isosceles Triangle 89">
              <a:extLst>
                <a:ext uri="{FF2B5EF4-FFF2-40B4-BE49-F238E27FC236}">
                  <a16:creationId xmlns:a16="http://schemas.microsoft.com/office/drawing/2014/main" id="{8BC497CF-3998-42B6-BC07-98BD67A338AC}"/>
                </a:ext>
              </a:extLst>
            </p:cNvPr>
            <p:cNvSpPr/>
            <p:nvPr/>
          </p:nvSpPr>
          <p:spPr>
            <a:xfrm>
              <a:off x="5857238" y="2383869"/>
              <a:ext cx="178962" cy="154278"/>
            </a:xfrm>
            <a:prstGeom prst="triangl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/>
            </a:p>
          </p:txBody>
        </p:sp>
      </p:grpSp>
      <p:grpSp>
        <p:nvGrpSpPr>
          <p:cNvPr id="5" name="Group 4">
            <a:extLst>
              <a:ext uri="{FF2B5EF4-FFF2-40B4-BE49-F238E27FC236}">
                <a16:creationId xmlns:a16="http://schemas.microsoft.com/office/drawing/2014/main" id="{CD0FB2C0-A9D8-4BC9-9FA1-B6CDEF04D191}"/>
              </a:ext>
            </a:extLst>
          </p:cNvPr>
          <p:cNvGrpSpPr/>
          <p:nvPr/>
        </p:nvGrpSpPr>
        <p:grpSpPr>
          <a:xfrm>
            <a:off x="6226738" y="4339775"/>
            <a:ext cx="178962" cy="881704"/>
            <a:chOff x="6226738" y="4339775"/>
            <a:chExt cx="178962" cy="881704"/>
          </a:xfrm>
        </p:grpSpPr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E69172E7-39A5-4224-BD05-94D84ABEF817}"/>
                </a:ext>
              </a:extLst>
            </p:cNvPr>
            <p:cNvSpPr/>
            <p:nvPr/>
          </p:nvSpPr>
          <p:spPr>
            <a:xfrm>
              <a:off x="6292819" y="4429158"/>
              <a:ext cx="46800" cy="792321"/>
            </a:xfrm>
            <a:custGeom>
              <a:avLst/>
              <a:gdLst>
                <a:gd name="connsiteX0" fmla="*/ 0 w 28575"/>
                <a:gd name="connsiteY0" fmla="*/ 0 h 610552"/>
                <a:gd name="connsiteX1" fmla="*/ 28575 w 28575"/>
                <a:gd name="connsiteY1" fmla="*/ 0 h 610552"/>
                <a:gd name="connsiteX2" fmla="*/ 28575 w 28575"/>
                <a:gd name="connsiteY2" fmla="*/ 610552 h 610552"/>
                <a:gd name="connsiteX3" fmla="*/ 0 w 28575"/>
                <a:gd name="connsiteY3" fmla="*/ 610552 h 6105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75" h="610552">
                  <a:moveTo>
                    <a:pt x="0" y="0"/>
                  </a:moveTo>
                  <a:lnTo>
                    <a:pt x="28575" y="0"/>
                  </a:lnTo>
                  <a:lnTo>
                    <a:pt x="28575" y="610552"/>
                  </a:lnTo>
                  <a:lnTo>
                    <a:pt x="0" y="610552"/>
                  </a:lnTo>
                  <a:close/>
                </a:path>
              </a:pathLst>
            </a:custGeom>
            <a:solidFill>
              <a:schemeClr val="accent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1" name="Isosceles Triangle 90">
              <a:extLst>
                <a:ext uri="{FF2B5EF4-FFF2-40B4-BE49-F238E27FC236}">
                  <a16:creationId xmlns:a16="http://schemas.microsoft.com/office/drawing/2014/main" id="{BE8A89C4-B544-46E6-A88B-494C54BBB456}"/>
                </a:ext>
              </a:extLst>
            </p:cNvPr>
            <p:cNvSpPr/>
            <p:nvPr/>
          </p:nvSpPr>
          <p:spPr>
            <a:xfrm>
              <a:off x="6226738" y="4339775"/>
              <a:ext cx="178962" cy="154278"/>
            </a:xfrm>
            <a:prstGeom prst="triangl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/>
            </a:p>
          </p:txBody>
        </p:sp>
      </p:grpSp>
      <p:grpSp>
        <p:nvGrpSpPr>
          <p:cNvPr id="2" name="Group 1">
            <a:extLst>
              <a:ext uri="{FF2B5EF4-FFF2-40B4-BE49-F238E27FC236}">
                <a16:creationId xmlns:a16="http://schemas.microsoft.com/office/drawing/2014/main" id="{8B6A3F1B-1598-40FF-B5D2-31BF5F1AAE78}"/>
              </a:ext>
            </a:extLst>
          </p:cNvPr>
          <p:cNvGrpSpPr/>
          <p:nvPr/>
        </p:nvGrpSpPr>
        <p:grpSpPr>
          <a:xfrm>
            <a:off x="5865472" y="4429158"/>
            <a:ext cx="178962" cy="822343"/>
            <a:chOff x="5865472" y="4429158"/>
            <a:chExt cx="178962" cy="822343"/>
          </a:xfrm>
        </p:grpSpPr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6B8AF24F-61E6-4BC9-9D9D-FBB9FAAAAD58}"/>
                </a:ext>
              </a:extLst>
            </p:cNvPr>
            <p:cNvSpPr/>
            <p:nvPr/>
          </p:nvSpPr>
          <p:spPr>
            <a:xfrm>
              <a:off x="5931552" y="4429158"/>
              <a:ext cx="46800" cy="792321"/>
            </a:xfrm>
            <a:custGeom>
              <a:avLst/>
              <a:gdLst>
                <a:gd name="connsiteX0" fmla="*/ 0 w 28575"/>
                <a:gd name="connsiteY0" fmla="*/ 0 h 610552"/>
                <a:gd name="connsiteX1" fmla="*/ 28575 w 28575"/>
                <a:gd name="connsiteY1" fmla="*/ 0 h 610552"/>
                <a:gd name="connsiteX2" fmla="*/ 28575 w 28575"/>
                <a:gd name="connsiteY2" fmla="*/ 610552 h 610552"/>
                <a:gd name="connsiteX3" fmla="*/ 0 w 28575"/>
                <a:gd name="connsiteY3" fmla="*/ 610552 h 6105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75" h="610552">
                  <a:moveTo>
                    <a:pt x="0" y="0"/>
                  </a:moveTo>
                  <a:lnTo>
                    <a:pt x="28575" y="0"/>
                  </a:lnTo>
                  <a:lnTo>
                    <a:pt x="28575" y="610552"/>
                  </a:lnTo>
                  <a:lnTo>
                    <a:pt x="0" y="610552"/>
                  </a:lnTo>
                  <a:close/>
                </a:path>
              </a:pathLst>
            </a:custGeom>
            <a:solidFill>
              <a:schemeClr val="accent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2" name="Isosceles Triangle 91">
              <a:extLst>
                <a:ext uri="{FF2B5EF4-FFF2-40B4-BE49-F238E27FC236}">
                  <a16:creationId xmlns:a16="http://schemas.microsoft.com/office/drawing/2014/main" id="{53250E01-4B0C-4BBB-9505-4AE154B1687E}"/>
                </a:ext>
              </a:extLst>
            </p:cNvPr>
            <p:cNvSpPr/>
            <p:nvPr/>
          </p:nvSpPr>
          <p:spPr>
            <a:xfrm rot="10800000">
              <a:off x="5865472" y="5097223"/>
              <a:ext cx="178962" cy="154278"/>
            </a:xfrm>
            <a:prstGeom prst="triangl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/>
            </a:p>
          </p:txBody>
        </p:sp>
      </p:grpSp>
      <p:sp>
        <p:nvSpPr>
          <p:cNvPr id="97" name="TextBox 96">
            <a:extLst>
              <a:ext uri="{FF2B5EF4-FFF2-40B4-BE49-F238E27FC236}">
                <a16:creationId xmlns:a16="http://schemas.microsoft.com/office/drawing/2014/main" id="{AB4DBA83-4774-45E4-AEF3-6B360F165F89}"/>
              </a:ext>
            </a:extLst>
          </p:cNvPr>
          <p:cNvSpPr txBox="1"/>
          <p:nvPr/>
        </p:nvSpPr>
        <p:spPr>
          <a:xfrm>
            <a:off x="8273007" y="1967072"/>
            <a:ext cx="137273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 b="1"/>
              <a:t>Expenditures Goods And Service</a:t>
            </a:r>
            <a:endParaRPr lang="id-ID" sz="1200" b="1" dirty="0"/>
          </a:p>
        </p:txBody>
      </p:sp>
      <p:sp>
        <p:nvSpPr>
          <p:cNvPr id="99" name="TextBox 98">
            <a:extLst>
              <a:ext uri="{FF2B5EF4-FFF2-40B4-BE49-F238E27FC236}">
                <a16:creationId xmlns:a16="http://schemas.microsoft.com/office/drawing/2014/main" id="{88CEA468-F719-40C8-8566-F4A25F5CB39E}"/>
              </a:ext>
            </a:extLst>
          </p:cNvPr>
          <p:cNvSpPr txBox="1"/>
          <p:nvPr/>
        </p:nvSpPr>
        <p:spPr>
          <a:xfrm>
            <a:off x="2914028" y="5300401"/>
            <a:ext cx="1422466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ID" sz="1200" b="1"/>
              <a:t>Rent, Wages, interest and Profits</a:t>
            </a:r>
            <a:endParaRPr lang="id-ID" sz="1200" b="1" dirty="0"/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617E9CE9-5609-4EFE-8DDB-89C77DAF956B}"/>
              </a:ext>
            </a:extLst>
          </p:cNvPr>
          <p:cNvSpPr txBox="1"/>
          <p:nvPr/>
        </p:nvSpPr>
        <p:spPr>
          <a:xfrm>
            <a:off x="8029144" y="5300401"/>
            <a:ext cx="137273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 b="1"/>
              <a:t>Expenditures Goods And Service</a:t>
            </a:r>
            <a:endParaRPr lang="id-ID" sz="1200" b="1" dirty="0"/>
          </a:p>
        </p:txBody>
      </p:sp>
      <p:sp>
        <p:nvSpPr>
          <p:cNvPr id="101" name="TextBox 100">
            <a:extLst>
              <a:ext uri="{FF2B5EF4-FFF2-40B4-BE49-F238E27FC236}">
                <a16:creationId xmlns:a16="http://schemas.microsoft.com/office/drawing/2014/main" id="{34295DFB-FC02-4A78-8385-832453D13E31}"/>
              </a:ext>
            </a:extLst>
          </p:cNvPr>
          <p:cNvSpPr txBox="1"/>
          <p:nvPr/>
        </p:nvSpPr>
        <p:spPr>
          <a:xfrm>
            <a:off x="7021938" y="3098696"/>
            <a:ext cx="1081726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 b="1" dirty="0"/>
              <a:t>Expenditures Goods And Service</a:t>
            </a:r>
            <a:endParaRPr lang="id-ID" sz="1200" b="1" dirty="0"/>
          </a:p>
        </p:txBody>
      </p:sp>
      <p:sp>
        <p:nvSpPr>
          <p:cNvPr id="103" name="TextBox 102">
            <a:extLst>
              <a:ext uri="{FF2B5EF4-FFF2-40B4-BE49-F238E27FC236}">
                <a16:creationId xmlns:a16="http://schemas.microsoft.com/office/drawing/2014/main" id="{F685FDB5-26E0-405A-B2D4-BFF970D7EF21}"/>
              </a:ext>
            </a:extLst>
          </p:cNvPr>
          <p:cNvSpPr txBox="1"/>
          <p:nvPr/>
        </p:nvSpPr>
        <p:spPr>
          <a:xfrm>
            <a:off x="2502896" y="1967072"/>
            <a:ext cx="1540687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ID" sz="1200" b="1"/>
              <a:t>Rent, Wages, interest and Profits</a:t>
            </a:r>
            <a:endParaRPr lang="id-ID" sz="1200" b="1" dirty="0"/>
          </a:p>
        </p:txBody>
      </p:sp>
      <p:sp>
        <p:nvSpPr>
          <p:cNvPr id="104" name="Title 103">
            <a:extLst>
              <a:ext uri="{FF2B5EF4-FFF2-40B4-BE49-F238E27FC236}">
                <a16:creationId xmlns:a16="http://schemas.microsoft.com/office/drawing/2014/main" id="{4C3E0FC7-D9D7-4E08-8C60-47AF2EF8111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991546" y="329734"/>
            <a:ext cx="8105775" cy="1094014"/>
          </a:xfrm>
        </p:spPr>
        <p:txBody>
          <a:bodyPr/>
          <a:lstStyle/>
          <a:p>
            <a:r>
              <a:rPr lang="en-ID"/>
              <a:t>Circular Flow Diagram Economics</a:t>
            </a:r>
          </a:p>
        </p:txBody>
      </p:sp>
      <p:sp>
        <p:nvSpPr>
          <p:cNvPr id="535" name="Rectangle: Rounded Corners 534">
            <a:extLst>
              <a:ext uri="{FF2B5EF4-FFF2-40B4-BE49-F238E27FC236}">
                <a16:creationId xmlns:a16="http://schemas.microsoft.com/office/drawing/2014/main" id="{FA19E755-65CA-4842-BD7A-969EB957C14F}"/>
              </a:ext>
            </a:extLst>
          </p:cNvPr>
          <p:cNvSpPr/>
          <p:nvPr/>
        </p:nvSpPr>
        <p:spPr>
          <a:xfrm>
            <a:off x="5252757" y="3469172"/>
            <a:ext cx="1611837" cy="716921"/>
          </a:xfrm>
          <a:prstGeom prst="roundRect">
            <a:avLst/>
          </a:pr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536" name="TextBox 535">
            <a:extLst>
              <a:ext uri="{FF2B5EF4-FFF2-40B4-BE49-F238E27FC236}">
                <a16:creationId xmlns:a16="http://schemas.microsoft.com/office/drawing/2014/main" id="{A72B6F5C-C1DB-4091-8DBE-9EF06B216AEF}"/>
              </a:ext>
            </a:extLst>
          </p:cNvPr>
          <p:cNvSpPr txBox="1"/>
          <p:nvPr/>
        </p:nvSpPr>
        <p:spPr>
          <a:xfrm>
            <a:off x="5366017" y="3658355"/>
            <a:ext cx="138531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ID" sz="1600" b="1">
                <a:solidFill>
                  <a:schemeClr val="bg2"/>
                </a:solidFill>
                <a:latin typeface="+mj-lt"/>
              </a:rPr>
              <a:t>Government</a:t>
            </a:r>
            <a:endParaRPr lang="id-ID" sz="1600" b="1" dirty="0">
              <a:solidFill>
                <a:schemeClr val="bg2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105685040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8" dur="5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2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2500"/>
                            </p:stCondLst>
                            <p:childTnLst>
                              <p:par>
                                <p:cTn id="31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3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2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6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3000"/>
                            </p:stCondLst>
                            <p:childTnLst>
                              <p:par>
                                <p:cTn id="3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0" dur="50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3500"/>
                            </p:stCondLst>
                            <p:childTnLst>
                              <p:par>
                                <p:cTn id="4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4000"/>
                            </p:stCondLst>
                            <p:childTnLst>
                              <p:par>
                                <p:cTn id="49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51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4500"/>
                            </p:stCondLst>
                            <p:childTnLst>
                              <p:par>
                                <p:cTn id="53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55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5000"/>
                            </p:stCondLst>
                            <p:childTnLst>
                              <p:par>
                                <p:cTn id="5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9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5500"/>
                            </p:stCondLst>
                            <p:childTnLst>
                              <p:par>
                                <p:cTn id="64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6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6000"/>
                            </p:stCondLst>
                            <p:childTnLst>
                              <p:par>
                                <p:cTn id="68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0" dur="500"/>
                                        <p:tgtEl>
                                          <p:spTgt spid="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6500"/>
                            </p:stCondLst>
                            <p:childTnLst>
                              <p:par>
                                <p:cTn id="7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4" dur="500"/>
                                        <p:tgtEl>
                                          <p:spTgt spid="5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7" dur="500"/>
                                        <p:tgtEl>
                                          <p:spTgt spid="5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8" fill="hold">
                            <p:stCondLst>
                              <p:cond delay="7000"/>
                            </p:stCondLst>
                            <p:childTnLst>
                              <p:par>
                                <p:cTn id="79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1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2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4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5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8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8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90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7500"/>
                            </p:stCondLst>
                            <p:childTnLst>
                              <p:par>
                                <p:cTn id="9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4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7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0" dur="5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3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4" fill="hold">
                            <p:stCondLst>
                              <p:cond delay="8000"/>
                            </p:stCondLst>
                            <p:childTnLst>
                              <p:par>
                                <p:cTn id="10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7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8" fill="hold">
                            <p:stCondLst>
                              <p:cond delay="8500"/>
                            </p:stCondLst>
                            <p:childTnLst>
                              <p:par>
                                <p:cTn id="10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1" dur="50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5" grpId="0" animBg="1"/>
      <p:bldP spid="36" grpId="0" animBg="1"/>
      <p:bldP spid="38" grpId="0" animBg="1"/>
      <p:bldP spid="39" grpId="0" animBg="1"/>
      <p:bldP spid="65" grpId="0"/>
      <p:bldP spid="66" grpId="0"/>
      <p:bldP spid="77" grpId="0"/>
      <p:bldP spid="78" grpId="0"/>
      <p:bldP spid="79" grpId="0"/>
      <p:bldP spid="80" grpId="0"/>
      <p:bldP spid="81" grpId="0"/>
      <p:bldP spid="82" grpId="0"/>
      <p:bldP spid="97" grpId="0"/>
      <p:bldP spid="99" grpId="0"/>
      <p:bldP spid="100" grpId="0"/>
      <p:bldP spid="101" grpId="0"/>
      <p:bldP spid="103" grpId="0"/>
      <p:bldP spid="104" grpId="0"/>
      <p:bldP spid="535" grpId="0" animBg="1"/>
      <p:bldP spid="536" grpId="0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5FA5262-7C52-4467-82D2-A4E4A039BE2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Circular Flow Diagram</a:t>
            </a:r>
            <a:endParaRPr lang="en-ID"/>
          </a:p>
        </p:txBody>
      </p:sp>
      <p:sp>
        <p:nvSpPr>
          <p:cNvPr id="1877" name="TextBox 1876">
            <a:extLst>
              <a:ext uri="{FF2B5EF4-FFF2-40B4-BE49-F238E27FC236}">
                <a16:creationId xmlns:a16="http://schemas.microsoft.com/office/drawing/2014/main" id="{C777649F-246E-4FD1-A41A-01F438FCDBA6}"/>
              </a:ext>
            </a:extLst>
          </p:cNvPr>
          <p:cNvSpPr txBox="1"/>
          <p:nvPr/>
        </p:nvSpPr>
        <p:spPr>
          <a:xfrm>
            <a:off x="798331" y="4152290"/>
            <a:ext cx="162373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ID" sz="1600" b="1">
                <a:latin typeface="+mj-lt"/>
              </a:rPr>
              <a:t>Government</a:t>
            </a:r>
            <a:endParaRPr lang="id-ID" sz="1600" b="1" dirty="0">
              <a:latin typeface="+mj-lt"/>
            </a:endParaRPr>
          </a:p>
        </p:txBody>
      </p:sp>
      <p:sp>
        <p:nvSpPr>
          <p:cNvPr id="1878" name="TextBox 1877">
            <a:extLst>
              <a:ext uri="{FF2B5EF4-FFF2-40B4-BE49-F238E27FC236}">
                <a16:creationId xmlns:a16="http://schemas.microsoft.com/office/drawing/2014/main" id="{B13C1EEC-BB1A-487A-9212-C785FD9662BE}"/>
              </a:ext>
            </a:extLst>
          </p:cNvPr>
          <p:cNvSpPr txBox="1"/>
          <p:nvPr/>
        </p:nvSpPr>
        <p:spPr>
          <a:xfrm>
            <a:off x="9776645" y="4152290"/>
            <a:ext cx="1680694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600" b="1">
                <a:latin typeface="+mj-lt"/>
              </a:rPr>
              <a:t>Public Education</a:t>
            </a:r>
            <a:endParaRPr lang="id-ID" sz="1600" b="1" dirty="0">
              <a:latin typeface="+mj-lt"/>
            </a:endParaRPr>
          </a:p>
        </p:txBody>
      </p:sp>
      <p:sp>
        <p:nvSpPr>
          <p:cNvPr id="1879" name="TextBox 1878">
            <a:extLst>
              <a:ext uri="{FF2B5EF4-FFF2-40B4-BE49-F238E27FC236}">
                <a16:creationId xmlns:a16="http://schemas.microsoft.com/office/drawing/2014/main" id="{0EBB3CA3-08FF-4BDA-913D-5FF5CB591EED}"/>
              </a:ext>
            </a:extLst>
          </p:cNvPr>
          <p:cNvSpPr txBox="1"/>
          <p:nvPr/>
        </p:nvSpPr>
        <p:spPr>
          <a:xfrm>
            <a:off x="6827016" y="1802632"/>
            <a:ext cx="162373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600" b="1">
                <a:latin typeface="+mj-lt"/>
              </a:rPr>
              <a:t>Student</a:t>
            </a:r>
            <a:endParaRPr lang="id-ID" sz="1600" b="1" dirty="0">
              <a:latin typeface="+mj-lt"/>
            </a:endParaRPr>
          </a:p>
        </p:txBody>
      </p:sp>
      <p:sp>
        <p:nvSpPr>
          <p:cNvPr id="1881" name="TextBox 1880">
            <a:extLst>
              <a:ext uri="{FF2B5EF4-FFF2-40B4-BE49-F238E27FC236}">
                <a16:creationId xmlns:a16="http://schemas.microsoft.com/office/drawing/2014/main" id="{D37E8A49-E8EF-4287-9CCE-3BF80E250D73}"/>
              </a:ext>
            </a:extLst>
          </p:cNvPr>
          <p:cNvSpPr txBox="1"/>
          <p:nvPr/>
        </p:nvSpPr>
        <p:spPr>
          <a:xfrm>
            <a:off x="3963226" y="5788403"/>
            <a:ext cx="1623738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ID" sz="1600" b="1">
                <a:latin typeface="+mj-lt"/>
              </a:rPr>
              <a:t>Private Companies</a:t>
            </a:r>
            <a:endParaRPr lang="id-ID" sz="1600" b="1" dirty="0">
              <a:latin typeface="+mj-lt"/>
            </a:endParaRPr>
          </a:p>
        </p:txBody>
      </p:sp>
      <p:sp>
        <p:nvSpPr>
          <p:cNvPr id="1882" name="TextBox 1881">
            <a:extLst>
              <a:ext uri="{FF2B5EF4-FFF2-40B4-BE49-F238E27FC236}">
                <a16:creationId xmlns:a16="http://schemas.microsoft.com/office/drawing/2014/main" id="{8EC8A252-3C0F-4FF8-A1C8-1F97AB10BF8C}"/>
              </a:ext>
            </a:extLst>
          </p:cNvPr>
          <p:cNvSpPr txBox="1"/>
          <p:nvPr/>
        </p:nvSpPr>
        <p:spPr>
          <a:xfrm rot="1758461">
            <a:off x="3568296" y="4810517"/>
            <a:ext cx="162373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600" b="1"/>
              <a:t>Taxation</a:t>
            </a:r>
            <a:endParaRPr lang="id-ID" sz="1600" b="1" dirty="0"/>
          </a:p>
        </p:txBody>
      </p:sp>
      <p:sp>
        <p:nvSpPr>
          <p:cNvPr id="1883" name="TextBox 1882">
            <a:extLst>
              <a:ext uri="{FF2B5EF4-FFF2-40B4-BE49-F238E27FC236}">
                <a16:creationId xmlns:a16="http://schemas.microsoft.com/office/drawing/2014/main" id="{0334B6AD-A184-4B8E-B27C-31E7523010A8}"/>
              </a:ext>
            </a:extLst>
          </p:cNvPr>
          <p:cNvSpPr txBox="1"/>
          <p:nvPr/>
        </p:nvSpPr>
        <p:spPr>
          <a:xfrm rot="19785540">
            <a:off x="6840117" y="4847696"/>
            <a:ext cx="212628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400" b="1"/>
              <a:t>Good And Service Bought</a:t>
            </a:r>
            <a:endParaRPr lang="id-ID" sz="1400" b="1" dirty="0"/>
          </a:p>
        </p:txBody>
      </p:sp>
      <p:sp>
        <p:nvSpPr>
          <p:cNvPr id="1884" name="TextBox 1883">
            <a:extLst>
              <a:ext uri="{FF2B5EF4-FFF2-40B4-BE49-F238E27FC236}">
                <a16:creationId xmlns:a16="http://schemas.microsoft.com/office/drawing/2014/main" id="{EB049CA0-F329-4526-905C-5FEF112AC9D0}"/>
              </a:ext>
            </a:extLst>
          </p:cNvPr>
          <p:cNvSpPr txBox="1"/>
          <p:nvPr/>
        </p:nvSpPr>
        <p:spPr>
          <a:xfrm rot="19815718">
            <a:off x="3624140" y="2515594"/>
            <a:ext cx="162373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600" b="1"/>
              <a:t>Financial Aid</a:t>
            </a:r>
            <a:endParaRPr lang="id-ID" sz="1600" b="1" dirty="0"/>
          </a:p>
        </p:txBody>
      </p:sp>
      <p:sp>
        <p:nvSpPr>
          <p:cNvPr id="1885" name="TextBox 1884">
            <a:extLst>
              <a:ext uri="{FF2B5EF4-FFF2-40B4-BE49-F238E27FC236}">
                <a16:creationId xmlns:a16="http://schemas.microsoft.com/office/drawing/2014/main" id="{650F31E6-0DA4-403F-A8DD-88120735E890}"/>
              </a:ext>
            </a:extLst>
          </p:cNvPr>
          <p:cNvSpPr txBox="1"/>
          <p:nvPr/>
        </p:nvSpPr>
        <p:spPr>
          <a:xfrm rot="1767935">
            <a:off x="6868326" y="2530514"/>
            <a:ext cx="1623738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400" b="1"/>
              <a:t>Spending Tuition</a:t>
            </a:r>
            <a:endParaRPr lang="id-ID" sz="1400" b="1" dirty="0"/>
          </a:p>
        </p:txBody>
      </p:sp>
      <p:sp>
        <p:nvSpPr>
          <p:cNvPr id="1886" name="TextBox 1885">
            <a:extLst>
              <a:ext uri="{FF2B5EF4-FFF2-40B4-BE49-F238E27FC236}">
                <a16:creationId xmlns:a16="http://schemas.microsoft.com/office/drawing/2014/main" id="{547BDA77-6D19-4DC7-8E02-D69E860DA789}"/>
              </a:ext>
            </a:extLst>
          </p:cNvPr>
          <p:cNvSpPr txBox="1"/>
          <p:nvPr/>
        </p:nvSpPr>
        <p:spPr>
          <a:xfrm rot="1765502">
            <a:off x="3721378" y="4488877"/>
            <a:ext cx="200610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200" b="1"/>
              <a:t>Federal Assistant Program</a:t>
            </a:r>
          </a:p>
        </p:txBody>
      </p:sp>
      <p:sp>
        <p:nvSpPr>
          <p:cNvPr id="1887" name="TextBox 1886">
            <a:extLst>
              <a:ext uri="{FF2B5EF4-FFF2-40B4-BE49-F238E27FC236}">
                <a16:creationId xmlns:a16="http://schemas.microsoft.com/office/drawing/2014/main" id="{0A60E0B4-49FD-4FAD-A6A5-AADDDBF33199}"/>
              </a:ext>
            </a:extLst>
          </p:cNvPr>
          <p:cNvSpPr txBox="1"/>
          <p:nvPr/>
        </p:nvSpPr>
        <p:spPr>
          <a:xfrm rot="19824452">
            <a:off x="6521973" y="4492905"/>
            <a:ext cx="200839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200" b="1" dirty="0"/>
              <a:t>Good And Services Be Sold</a:t>
            </a:r>
          </a:p>
        </p:txBody>
      </p:sp>
      <p:sp>
        <p:nvSpPr>
          <p:cNvPr id="1888" name="TextBox 1887">
            <a:extLst>
              <a:ext uri="{FF2B5EF4-FFF2-40B4-BE49-F238E27FC236}">
                <a16:creationId xmlns:a16="http://schemas.microsoft.com/office/drawing/2014/main" id="{F8C6A197-7B01-4A7D-9BEA-D4150579AF2C}"/>
              </a:ext>
            </a:extLst>
          </p:cNvPr>
          <p:cNvSpPr txBox="1"/>
          <p:nvPr/>
        </p:nvSpPr>
        <p:spPr>
          <a:xfrm rot="19824452">
            <a:off x="3894546" y="2870235"/>
            <a:ext cx="175137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200" b="1"/>
              <a:t>Labor And Capital</a:t>
            </a:r>
          </a:p>
        </p:txBody>
      </p:sp>
      <p:sp>
        <p:nvSpPr>
          <p:cNvPr id="1889" name="TextBox 1888">
            <a:extLst>
              <a:ext uri="{FF2B5EF4-FFF2-40B4-BE49-F238E27FC236}">
                <a16:creationId xmlns:a16="http://schemas.microsoft.com/office/drawing/2014/main" id="{183C5945-366C-493A-985D-1D696E967E9A}"/>
              </a:ext>
            </a:extLst>
          </p:cNvPr>
          <p:cNvSpPr txBox="1"/>
          <p:nvPr/>
        </p:nvSpPr>
        <p:spPr>
          <a:xfrm rot="1749264">
            <a:off x="6384589" y="2833957"/>
            <a:ext cx="2065112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200" b="1"/>
              <a:t>Education And Knowledge</a:t>
            </a:r>
          </a:p>
        </p:txBody>
      </p:sp>
      <p:sp>
        <p:nvSpPr>
          <p:cNvPr id="1890" name="TextBox 1889">
            <a:extLst>
              <a:ext uri="{FF2B5EF4-FFF2-40B4-BE49-F238E27FC236}">
                <a16:creationId xmlns:a16="http://schemas.microsoft.com/office/drawing/2014/main" id="{92E05466-12BA-4E8E-83D3-A299CBD437A7}"/>
              </a:ext>
            </a:extLst>
          </p:cNvPr>
          <p:cNvSpPr txBox="1"/>
          <p:nvPr/>
        </p:nvSpPr>
        <p:spPr>
          <a:xfrm>
            <a:off x="6393350" y="3159701"/>
            <a:ext cx="934147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 b="1"/>
              <a:t>Wages</a:t>
            </a:r>
          </a:p>
        </p:txBody>
      </p:sp>
      <p:sp>
        <p:nvSpPr>
          <p:cNvPr id="1891" name="TextBox 1890">
            <a:extLst>
              <a:ext uri="{FF2B5EF4-FFF2-40B4-BE49-F238E27FC236}">
                <a16:creationId xmlns:a16="http://schemas.microsoft.com/office/drawing/2014/main" id="{5B75CE3A-C077-4D02-8609-417D1C3389B3}"/>
              </a:ext>
            </a:extLst>
          </p:cNvPr>
          <p:cNvSpPr txBox="1"/>
          <p:nvPr/>
        </p:nvSpPr>
        <p:spPr>
          <a:xfrm>
            <a:off x="4909771" y="3155788"/>
            <a:ext cx="934147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ID" sz="1200" b="1"/>
              <a:t>Labor and capital</a:t>
            </a:r>
          </a:p>
        </p:txBody>
      </p:sp>
      <p:sp>
        <p:nvSpPr>
          <p:cNvPr id="1892" name="TextBox 1891">
            <a:extLst>
              <a:ext uri="{FF2B5EF4-FFF2-40B4-BE49-F238E27FC236}">
                <a16:creationId xmlns:a16="http://schemas.microsoft.com/office/drawing/2014/main" id="{26B003A3-0F2F-42EA-B0BB-1075443351EE}"/>
              </a:ext>
            </a:extLst>
          </p:cNvPr>
          <p:cNvSpPr txBox="1"/>
          <p:nvPr/>
        </p:nvSpPr>
        <p:spPr>
          <a:xfrm>
            <a:off x="5224839" y="4242641"/>
            <a:ext cx="175137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200" b="1"/>
              <a:t>Federal Funding</a:t>
            </a:r>
          </a:p>
        </p:txBody>
      </p:sp>
      <p:sp>
        <p:nvSpPr>
          <p:cNvPr id="1893" name="TextBox 1892">
            <a:extLst>
              <a:ext uri="{FF2B5EF4-FFF2-40B4-BE49-F238E27FC236}">
                <a16:creationId xmlns:a16="http://schemas.microsoft.com/office/drawing/2014/main" id="{DEAC8418-6B09-418B-B59D-4198FE8CC00D}"/>
              </a:ext>
            </a:extLst>
          </p:cNvPr>
          <p:cNvSpPr txBox="1"/>
          <p:nvPr/>
        </p:nvSpPr>
        <p:spPr>
          <a:xfrm>
            <a:off x="5224839" y="3844052"/>
            <a:ext cx="175137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200" b="1"/>
              <a:t>Well Citizens</a:t>
            </a:r>
          </a:p>
        </p:txBody>
      </p:sp>
      <p:grpSp>
        <p:nvGrpSpPr>
          <p:cNvPr id="5" name="Graphic 2">
            <a:extLst>
              <a:ext uri="{FF2B5EF4-FFF2-40B4-BE49-F238E27FC236}">
                <a16:creationId xmlns:a16="http://schemas.microsoft.com/office/drawing/2014/main" id="{4141308D-9819-4F8D-A971-76F12F8FCEB7}"/>
              </a:ext>
            </a:extLst>
          </p:cNvPr>
          <p:cNvGrpSpPr/>
          <p:nvPr/>
        </p:nvGrpSpPr>
        <p:grpSpPr>
          <a:xfrm>
            <a:off x="2182069" y="2866963"/>
            <a:ext cx="1589584" cy="1546363"/>
            <a:chOff x="2182069" y="2866963"/>
            <a:chExt cx="1589584" cy="1546363"/>
          </a:xfrm>
          <a:solidFill>
            <a:schemeClr val="accent1"/>
          </a:solidFill>
        </p:grpSpPr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id="{AB370751-7D10-457C-837A-0B0DA7DFEB10}"/>
                </a:ext>
              </a:extLst>
            </p:cNvPr>
            <p:cNvSpPr/>
            <p:nvPr/>
          </p:nvSpPr>
          <p:spPr>
            <a:xfrm>
              <a:off x="2182069" y="3757803"/>
              <a:ext cx="1589584" cy="655523"/>
            </a:xfrm>
            <a:custGeom>
              <a:avLst/>
              <a:gdLst>
                <a:gd name="connsiteX0" fmla="*/ 1589584 w 1589584"/>
                <a:gd name="connsiteY0" fmla="*/ 0 h 655523"/>
                <a:gd name="connsiteX1" fmla="*/ 1589584 w 1589584"/>
                <a:gd name="connsiteY1" fmla="*/ 96047 h 655523"/>
                <a:gd name="connsiteX2" fmla="*/ 593093 w 1589584"/>
                <a:gd name="connsiteY2" fmla="*/ 655524 h 655523"/>
                <a:gd name="connsiteX3" fmla="*/ 0 w 1589584"/>
                <a:gd name="connsiteY3" fmla="*/ 319358 h 655523"/>
                <a:gd name="connsiteX4" fmla="*/ 0 w 1589584"/>
                <a:gd name="connsiteY4" fmla="*/ 220909 h 655523"/>
                <a:gd name="connsiteX5" fmla="*/ 593093 w 1589584"/>
                <a:gd name="connsiteY5" fmla="*/ 557075 h 655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89584" h="655523">
                  <a:moveTo>
                    <a:pt x="1589584" y="0"/>
                  </a:moveTo>
                  <a:lnTo>
                    <a:pt x="1589584" y="96047"/>
                  </a:lnTo>
                  <a:lnTo>
                    <a:pt x="593093" y="655524"/>
                  </a:lnTo>
                  <a:lnTo>
                    <a:pt x="0" y="319358"/>
                  </a:lnTo>
                  <a:lnTo>
                    <a:pt x="0" y="220909"/>
                  </a:lnTo>
                  <a:lnTo>
                    <a:pt x="593093" y="557075"/>
                  </a:lnTo>
                  <a:close/>
                </a:path>
              </a:pathLst>
            </a:custGeom>
            <a:solidFill>
              <a:srgbClr val="594427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218D53BE-1D80-428E-AF47-D5FDDA7AC6C4}"/>
                </a:ext>
              </a:extLst>
            </p:cNvPr>
            <p:cNvSpPr/>
            <p:nvPr/>
          </p:nvSpPr>
          <p:spPr>
            <a:xfrm>
              <a:off x="2182069" y="3421637"/>
              <a:ext cx="1589584" cy="893241"/>
            </a:xfrm>
            <a:custGeom>
              <a:avLst/>
              <a:gdLst>
                <a:gd name="connsiteX0" fmla="*/ 996492 w 1589584"/>
                <a:gd name="connsiteY0" fmla="*/ 0 h 893241"/>
                <a:gd name="connsiteX1" fmla="*/ 1589584 w 1589584"/>
                <a:gd name="connsiteY1" fmla="*/ 336166 h 893241"/>
                <a:gd name="connsiteX2" fmla="*/ 593093 w 1589584"/>
                <a:gd name="connsiteY2" fmla="*/ 893241 h 893241"/>
                <a:gd name="connsiteX3" fmla="*/ 0 w 1589584"/>
                <a:gd name="connsiteY3" fmla="*/ 557075 h 8932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89584" h="893241">
                  <a:moveTo>
                    <a:pt x="996492" y="0"/>
                  </a:moveTo>
                  <a:lnTo>
                    <a:pt x="1589584" y="336166"/>
                  </a:lnTo>
                  <a:lnTo>
                    <a:pt x="593093" y="893241"/>
                  </a:lnTo>
                  <a:lnTo>
                    <a:pt x="0" y="557075"/>
                  </a:lnTo>
                  <a:close/>
                </a:path>
              </a:pathLst>
            </a:custGeom>
            <a:solidFill>
              <a:srgbClr val="009649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6D4109AF-E40A-484F-9F56-30A135AFE164}"/>
                </a:ext>
              </a:extLst>
            </p:cNvPr>
            <p:cNvSpPr/>
            <p:nvPr/>
          </p:nvSpPr>
          <p:spPr>
            <a:xfrm>
              <a:off x="3068106" y="3443248"/>
              <a:ext cx="473033" cy="331363"/>
            </a:xfrm>
            <a:custGeom>
              <a:avLst/>
              <a:gdLst>
                <a:gd name="connsiteX0" fmla="*/ 72036 w 473033"/>
                <a:gd name="connsiteY0" fmla="*/ 0 h 331363"/>
                <a:gd name="connsiteX1" fmla="*/ 398597 w 473033"/>
                <a:gd name="connsiteY1" fmla="*/ 187292 h 331363"/>
                <a:gd name="connsiteX2" fmla="*/ 473033 w 473033"/>
                <a:gd name="connsiteY2" fmla="*/ 228113 h 331363"/>
                <a:gd name="connsiteX3" fmla="*/ 285741 w 473033"/>
                <a:gd name="connsiteY3" fmla="*/ 331364 h 331363"/>
                <a:gd name="connsiteX4" fmla="*/ 208903 w 473033"/>
                <a:gd name="connsiteY4" fmla="*/ 288142 h 331363"/>
                <a:gd name="connsiteX5" fmla="*/ 324160 w 473033"/>
                <a:gd name="connsiteY5" fmla="*/ 225712 h 331363"/>
                <a:gd name="connsiteX6" fmla="*/ 0 w 473033"/>
                <a:gd name="connsiteY6" fmla="*/ 40820 h 331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3033" h="331363">
                  <a:moveTo>
                    <a:pt x="72036" y="0"/>
                  </a:moveTo>
                  <a:lnTo>
                    <a:pt x="398597" y="187292"/>
                  </a:lnTo>
                  <a:lnTo>
                    <a:pt x="473033" y="228113"/>
                  </a:lnTo>
                  <a:lnTo>
                    <a:pt x="285741" y="331364"/>
                  </a:lnTo>
                  <a:lnTo>
                    <a:pt x="208903" y="288142"/>
                  </a:lnTo>
                  <a:lnTo>
                    <a:pt x="324160" y="225712"/>
                  </a:lnTo>
                  <a:lnTo>
                    <a:pt x="0" y="40820"/>
                  </a:lnTo>
                  <a:close/>
                </a:path>
              </a:pathLst>
            </a:custGeom>
            <a:solidFill>
              <a:srgbClr val="FFFFFF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72998F5C-13AB-4083-A12B-3C6B6370A565}"/>
                </a:ext>
              </a:extLst>
            </p:cNvPr>
            <p:cNvSpPr/>
            <p:nvPr/>
          </p:nvSpPr>
          <p:spPr>
            <a:xfrm>
              <a:off x="3082513" y="3452853"/>
              <a:ext cx="444219" cy="314555"/>
            </a:xfrm>
            <a:custGeom>
              <a:avLst/>
              <a:gdLst>
                <a:gd name="connsiteX0" fmla="*/ 57628 w 444219"/>
                <a:gd name="connsiteY0" fmla="*/ 0 h 314555"/>
                <a:gd name="connsiteX1" fmla="*/ 444219 w 444219"/>
                <a:gd name="connsiteY1" fmla="*/ 218508 h 314555"/>
                <a:gd name="connsiteX2" fmla="*/ 271334 w 444219"/>
                <a:gd name="connsiteY2" fmla="*/ 314555 h 314555"/>
                <a:gd name="connsiteX3" fmla="*/ 208903 w 444219"/>
                <a:gd name="connsiteY3" fmla="*/ 278538 h 314555"/>
                <a:gd name="connsiteX4" fmla="*/ 324160 w 444219"/>
                <a:gd name="connsiteY4" fmla="*/ 216107 h 314555"/>
                <a:gd name="connsiteX5" fmla="*/ 0 w 444219"/>
                <a:gd name="connsiteY5" fmla="*/ 31215 h 314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4219" h="314555">
                  <a:moveTo>
                    <a:pt x="57628" y="0"/>
                  </a:moveTo>
                  <a:lnTo>
                    <a:pt x="444219" y="218508"/>
                  </a:lnTo>
                  <a:lnTo>
                    <a:pt x="271334" y="314555"/>
                  </a:lnTo>
                  <a:lnTo>
                    <a:pt x="208903" y="278538"/>
                  </a:lnTo>
                  <a:lnTo>
                    <a:pt x="324160" y="216107"/>
                  </a:lnTo>
                  <a:lnTo>
                    <a:pt x="0" y="31215"/>
                  </a:lnTo>
                  <a:close/>
                </a:path>
              </a:pathLst>
            </a:custGeom>
            <a:solidFill>
              <a:srgbClr val="659D42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8C0CECB0-B0B0-4D99-A0BD-BC6F76AB3D76}"/>
                </a:ext>
              </a:extLst>
            </p:cNvPr>
            <p:cNvSpPr/>
            <p:nvPr/>
          </p:nvSpPr>
          <p:spPr>
            <a:xfrm>
              <a:off x="3096920" y="3460056"/>
              <a:ext cx="415405" cy="300148"/>
            </a:xfrm>
            <a:custGeom>
              <a:avLst/>
              <a:gdLst>
                <a:gd name="connsiteX0" fmla="*/ 43221 w 415405"/>
                <a:gd name="connsiteY0" fmla="*/ 0 h 300148"/>
                <a:gd name="connsiteX1" fmla="*/ 415405 w 415405"/>
                <a:gd name="connsiteY1" fmla="*/ 211304 h 300148"/>
                <a:gd name="connsiteX2" fmla="*/ 256927 w 415405"/>
                <a:gd name="connsiteY2" fmla="*/ 300148 h 300148"/>
                <a:gd name="connsiteX3" fmla="*/ 208903 w 415405"/>
                <a:gd name="connsiteY3" fmla="*/ 271334 h 300148"/>
                <a:gd name="connsiteX4" fmla="*/ 324160 w 415405"/>
                <a:gd name="connsiteY4" fmla="*/ 208903 h 300148"/>
                <a:gd name="connsiteX5" fmla="*/ 0 w 415405"/>
                <a:gd name="connsiteY5" fmla="*/ 24012 h 300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5405" h="300148">
                  <a:moveTo>
                    <a:pt x="43221" y="0"/>
                  </a:moveTo>
                  <a:lnTo>
                    <a:pt x="415405" y="211304"/>
                  </a:lnTo>
                  <a:lnTo>
                    <a:pt x="256927" y="300148"/>
                  </a:lnTo>
                  <a:lnTo>
                    <a:pt x="208903" y="271334"/>
                  </a:lnTo>
                  <a:lnTo>
                    <a:pt x="324160" y="208903"/>
                  </a:lnTo>
                  <a:lnTo>
                    <a:pt x="0" y="24012"/>
                  </a:lnTo>
                  <a:close/>
                </a:path>
              </a:pathLst>
            </a:custGeom>
            <a:solidFill>
              <a:srgbClr val="80B441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79AA4D0A-8EBE-4D4D-A0BE-236F9CEA7255}"/>
                </a:ext>
              </a:extLst>
            </p:cNvPr>
            <p:cNvSpPr/>
            <p:nvPr/>
          </p:nvSpPr>
          <p:spPr>
            <a:xfrm>
              <a:off x="2758353" y="3731390"/>
              <a:ext cx="785187" cy="441818"/>
            </a:xfrm>
            <a:custGeom>
              <a:avLst/>
              <a:gdLst>
                <a:gd name="connsiteX0" fmla="*/ 518656 w 785187"/>
                <a:gd name="connsiteY0" fmla="*/ 0 h 441818"/>
                <a:gd name="connsiteX1" fmla="*/ 785187 w 785187"/>
                <a:gd name="connsiteY1" fmla="*/ 153676 h 441818"/>
                <a:gd name="connsiteX2" fmla="*/ 266531 w 785187"/>
                <a:gd name="connsiteY2" fmla="*/ 441818 h 441818"/>
                <a:gd name="connsiteX3" fmla="*/ 237717 w 785187"/>
                <a:gd name="connsiteY3" fmla="*/ 425010 h 441818"/>
                <a:gd name="connsiteX4" fmla="*/ 0 w 785187"/>
                <a:gd name="connsiteY4" fmla="*/ 290543 h 441818"/>
                <a:gd name="connsiteX5" fmla="*/ 14407 w 785187"/>
                <a:gd name="connsiteY5" fmla="*/ 283340 h 4418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85187" h="441818">
                  <a:moveTo>
                    <a:pt x="518656" y="0"/>
                  </a:moveTo>
                  <a:lnTo>
                    <a:pt x="785187" y="153676"/>
                  </a:lnTo>
                  <a:lnTo>
                    <a:pt x="266531" y="441818"/>
                  </a:lnTo>
                  <a:lnTo>
                    <a:pt x="237717" y="425010"/>
                  </a:lnTo>
                  <a:lnTo>
                    <a:pt x="0" y="290543"/>
                  </a:lnTo>
                  <a:lnTo>
                    <a:pt x="14407" y="283340"/>
                  </a:lnTo>
                  <a:close/>
                </a:path>
              </a:pathLst>
            </a:custGeom>
            <a:solidFill>
              <a:srgbClr val="545453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18E157CF-42C8-4B21-B022-6476864F1047}"/>
                </a:ext>
              </a:extLst>
            </p:cNvPr>
            <p:cNvSpPr/>
            <p:nvPr/>
          </p:nvSpPr>
          <p:spPr>
            <a:xfrm>
              <a:off x="2924035" y="3616133"/>
              <a:ext cx="187292" cy="312154"/>
            </a:xfrm>
            <a:custGeom>
              <a:avLst/>
              <a:gdLst>
                <a:gd name="connsiteX0" fmla="*/ 0 w 187292"/>
                <a:gd name="connsiteY0" fmla="*/ 103251 h 312154"/>
                <a:gd name="connsiteX1" fmla="*/ 187292 w 187292"/>
                <a:gd name="connsiteY1" fmla="*/ 0 h 312154"/>
                <a:gd name="connsiteX2" fmla="*/ 187292 w 187292"/>
                <a:gd name="connsiteY2" fmla="*/ 208903 h 312154"/>
                <a:gd name="connsiteX3" fmla="*/ 0 w 187292"/>
                <a:gd name="connsiteY3" fmla="*/ 312154 h 312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292" h="312154">
                  <a:moveTo>
                    <a:pt x="0" y="103251"/>
                  </a:moveTo>
                  <a:lnTo>
                    <a:pt x="187292" y="0"/>
                  </a:lnTo>
                  <a:lnTo>
                    <a:pt x="187292" y="208903"/>
                  </a:lnTo>
                  <a:lnTo>
                    <a:pt x="0" y="312154"/>
                  </a:lnTo>
                  <a:close/>
                </a:path>
              </a:pathLst>
            </a:custGeom>
            <a:solidFill>
              <a:srgbClr val="EBE7DC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F4646835-F743-4AFE-A053-D3FAD4FD7246}"/>
                </a:ext>
              </a:extLst>
            </p:cNvPr>
            <p:cNvSpPr/>
            <p:nvPr/>
          </p:nvSpPr>
          <p:spPr>
            <a:xfrm>
              <a:off x="2643096" y="3719384"/>
              <a:ext cx="280938" cy="367381"/>
            </a:xfrm>
            <a:custGeom>
              <a:avLst/>
              <a:gdLst>
                <a:gd name="connsiteX0" fmla="*/ 0 w 280938"/>
                <a:gd name="connsiteY0" fmla="*/ 158478 h 367381"/>
                <a:gd name="connsiteX1" fmla="*/ 21611 w 280938"/>
                <a:gd name="connsiteY1" fmla="*/ 144071 h 367381"/>
                <a:gd name="connsiteX2" fmla="*/ 280939 w 280938"/>
                <a:gd name="connsiteY2" fmla="*/ 0 h 367381"/>
                <a:gd name="connsiteX3" fmla="*/ 280939 w 280938"/>
                <a:gd name="connsiteY3" fmla="*/ 208903 h 367381"/>
                <a:gd name="connsiteX4" fmla="*/ 0 w 280938"/>
                <a:gd name="connsiteY4" fmla="*/ 367381 h 367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0938" h="367381">
                  <a:moveTo>
                    <a:pt x="0" y="158478"/>
                  </a:moveTo>
                  <a:lnTo>
                    <a:pt x="21611" y="144071"/>
                  </a:lnTo>
                  <a:lnTo>
                    <a:pt x="280939" y="0"/>
                  </a:lnTo>
                  <a:lnTo>
                    <a:pt x="280939" y="208903"/>
                  </a:lnTo>
                  <a:lnTo>
                    <a:pt x="0" y="367381"/>
                  </a:lnTo>
                  <a:close/>
                </a:path>
              </a:pathLst>
            </a:custGeom>
            <a:solidFill>
              <a:srgbClr val="EBE7DC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5081D24F-CA1A-474D-AB69-DE7C1C5AF5DB}"/>
                </a:ext>
              </a:extLst>
            </p:cNvPr>
            <p:cNvSpPr/>
            <p:nvPr/>
          </p:nvSpPr>
          <p:spPr>
            <a:xfrm>
              <a:off x="3111327" y="3460056"/>
              <a:ext cx="280938" cy="364980"/>
            </a:xfrm>
            <a:custGeom>
              <a:avLst/>
              <a:gdLst>
                <a:gd name="connsiteX0" fmla="*/ 0 w 280938"/>
                <a:gd name="connsiteY0" fmla="*/ 156077 h 364980"/>
                <a:gd name="connsiteX1" fmla="*/ 21611 w 280938"/>
                <a:gd name="connsiteY1" fmla="*/ 144071 h 364980"/>
                <a:gd name="connsiteX2" fmla="*/ 280939 w 280938"/>
                <a:gd name="connsiteY2" fmla="*/ 0 h 364980"/>
                <a:gd name="connsiteX3" fmla="*/ 280939 w 280938"/>
                <a:gd name="connsiteY3" fmla="*/ 208903 h 364980"/>
                <a:gd name="connsiteX4" fmla="*/ 0 w 280938"/>
                <a:gd name="connsiteY4" fmla="*/ 364980 h 364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0938" h="364980">
                  <a:moveTo>
                    <a:pt x="0" y="156077"/>
                  </a:moveTo>
                  <a:lnTo>
                    <a:pt x="21611" y="144071"/>
                  </a:lnTo>
                  <a:lnTo>
                    <a:pt x="280939" y="0"/>
                  </a:lnTo>
                  <a:lnTo>
                    <a:pt x="280939" y="208903"/>
                  </a:lnTo>
                  <a:lnTo>
                    <a:pt x="0" y="364980"/>
                  </a:lnTo>
                  <a:close/>
                </a:path>
              </a:pathLst>
            </a:custGeom>
            <a:solidFill>
              <a:srgbClr val="EBE7DC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D8B9B80E-6097-4DE6-8476-359E4E40BCFA}"/>
                </a:ext>
              </a:extLst>
            </p:cNvPr>
            <p:cNvSpPr/>
            <p:nvPr/>
          </p:nvSpPr>
          <p:spPr>
            <a:xfrm>
              <a:off x="2643096" y="3601726"/>
              <a:ext cx="749169" cy="485039"/>
            </a:xfrm>
            <a:custGeom>
              <a:avLst/>
              <a:gdLst>
                <a:gd name="connsiteX0" fmla="*/ 0 w 749169"/>
                <a:gd name="connsiteY0" fmla="*/ 417806 h 485039"/>
                <a:gd name="connsiteX1" fmla="*/ 21611 w 749169"/>
                <a:gd name="connsiteY1" fmla="*/ 405800 h 485039"/>
                <a:gd name="connsiteX2" fmla="*/ 749170 w 749169"/>
                <a:gd name="connsiteY2" fmla="*/ 0 h 485039"/>
                <a:gd name="connsiteX3" fmla="*/ 749170 w 749169"/>
                <a:gd name="connsiteY3" fmla="*/ 67233 h 485039"/>
                <a:gd name="connsiteX4" fmla="*/ 0 w 749169"/>
                <a:gd name="connsiteY4" fmla="*/ 485040 h 485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49169" h="485039">
                  <a:moveTo>
                    <a:pt x="0" y="417806"/>
                  </a:moveTo>
                  <a:lnTo>
                    <a:pt x="21611" y="405800"/>
                  </a:lnTo>
                  <a:lnTo>
                    <a:pt x="749170" y="0"/>
                  </a:lnTo>
                  <a:lnTo>
                    <a:pt x="749170" y="67233"/>
                  </a:lnTo>
                  <a:lnTo>
                    <a:pt x="0" y="485040"/>
                  </a:lnTo>
                  <a:close/>
                </a:path>
              </a:pathLst>
            </a:custGeom>
            <a:solidFill>
              <a:srgbClr val="818E7F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5B272118-F588-4D90-A202-07EFB012C559}"/>
                </a:ext>
              </a:extLst>
            </p:cNvPr>
            <p:cNvSpPr/>
            <p:nvPr/>
          </p:nvSpPr>
          <p:spPr>
            <a:xfrm>
              <a:off x="2318936" y="3484068"/>
              <a:ext cx="324159" cy="602697"/>
            </a:xfrm>
            <a:custGeom>
              <a:avLst/>
              <a:gdLst>
                <a:gd name="connsiteX0" fmla="*/ 324160 w 324159"/>
                <a:gd name="connsiteY0" fmla="*/ 602698 h 602697"/>
                <a:gd name="connsiteX1" fmla="*/ 324160 w 324159"/>
                <a:gd name="connsiteY1" fmla="*/ 184891 h 602697"/>
                <a:gd name="connsiteX2" fmla="*/ 0 w 324159"/>
                <a:gd name="connsiteY2" fmla="*/ 0 h 602697"/>
                <a:gd name="connsiteX3" fmla="*/ 0 w 324159"/>
                <a:gd name="connsiteY3" fmla="*/ 417806 h 602697"/>
                <a:gd name="connsiteX4" fmla="*/ 62431 w 324159"/>
                <a:gd name="connsiteY4" fmla="*/ 453824 h 602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4159" h="602697">
                  <a:moveTo>
                    <a:pt x="324160" y="602698"/>
                  </a:moveTo>
                  <a:lnTo>
                    <a:pt x="324160" y="184891"/>
                  </a:lnTo>
                  <a:lnTo>
                    <a:pt x="0" y="0"/>
                  </a:lnTo>
                  <a:lnTo>
                    <a:pt x="0" y="417806"/>
                  </a:lnTo>
                  <a:lnTo>
                    <a:pt x="62431" y="453824"/>
                  </a:lnTo>
                  <a:close/>
                </a:path>
              </a:pathLst>
            </a:custGeom>
            <a:solidFill>
              <a:srgbClr val="B8B4A7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F8030F5A-919E-47A3-A45B-A56D7EDE5A88}"/>
                </a:ext>
              </a:extLst>
            </p:cNvPr>
            <p:cNvSpPr/>
            <p:nvPr/>
          </p:nvSpPr>
          <p:spPr>
            <a:xfrm>
              <a:off x="2775161" y="3757803"/>
              <a:ext cx="996491" cy="655523"/>
            </a:xfrm>
            <a:custGeom>
              <a:avLst/>
              <a:gdLst>
                <a:gd name="connsiteX0" fmla="*/ 996492 w 996491"/>
                <a:gd name="connsiteY0" fmla="*/ 0 h 655523"/>
                <a:gd name="connsiteX1" fmla="*/ 0 w 996491"/>
                <a:gd name="connsiteY1" fmla="*/ 557075 h 655523"/>
                <a:gd name="connsiteX2" fmla="*/ 0 w 996491"/>
                <a:gd name="connsiteY2" fmla="*/ 655524 h 655523"/>
                <a:gd name="connsiteX3" fmla="*/ 996492 w 996491"/>
                <a:gd name="connsiteY3" fmla="*/ 96047 h 655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6491" h="655523">
                  <a:moveTo>
                    <a:pt x="996492" y="0"/>
                  </a:moveTo>
                  <a:lnTo>
                    <a:pt x="0" y="557075"/>
                  </a:lnTo>
                  <a:lnTo>
                    <a:pt x="0" y="655524"/>
                  </a:lnTo>
                  <a:lnTo>
                    <a:pt x="996492" y="96047"/>
                  </a:lnTo>
                  <a:close/>
                </a:path>
              </a:pathLst>
            </a:custGeom>
            <a:solidFill>
              <a:srgbClr val="856431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42EC4AB8-80BE-427D-9E95-08D13C16B9E5}"/>
                </a:ext>
              </a:extLst>
            </p:cNvPr>
            <p:cNvSpPr/>
            <p:nvPr/>
          </p:nvSpPr>
          <p:spPr>
            <a:xfrm>
              <a:off x="2924035" y="3407230"/>
              <a:ext cx="187292" cy="312154"/>
            </a:xfrm>
            <a:custGeom>
              <a:avLst/>
              <a:gdLst>
                <a:gd name="connsiteX0" fmla="*/ 0 w 187292"/>
                <a:gd name="connsiteY0" fmla="*/ 103251 h 312154"/>
                <a:gd name="connsiteX1" fmla="*/ 187292 w 187292"/>
                <a:gd name="connsiteY1" fmla="*/ 0 h 312154"/>
                <a:gd name="connsiteX2" fmla="*/ 187292 w 187292"/>
                <a:gd name="connsiteY2" fmla="*/ 208903 h 312154"/>
                <a:gd name="connsiteX3" fmla="*/ 0 w 187292"/>
                <a:gd name="connsiteY3" fmla="*/ 312154 h 312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292" h="312154">
                  <a:moveTo>
                    <a:pt x="0" y="103251"/>
                  </a:moveTo>
                  <a:lnTo>
                    <a:pt x="187292" y="0"/>
                  </a:lnTo>
                  <a:lnTo>
                    <a:pt x="187292" y="208903"/>
                  </a:lnTo>
                  <a:lnTo>
                    <a:pt x="0" y="312154"/>
                  </a:lnTo>
                  <a:close/>
                </a:path>
              </a:pathLst>
            </a:custGeom>
            <a:solidFill>
              <a:srgbClr val="EBE7DC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19" name="Graphic 2">
              <a:extLst>
                <a:ext uri="{FF2B5EF4-FFF2-40B4-BE49-F238E27FC236}">
                  <a16:creationId xmlns:a16="http://schemas.microsoft.com/office/drawing/2014/main" id="{4141308D-9819-4F8D-A971-76F12F8FCEB7}"/>
                </a:ext>
              </a:extLst>
            </p:cNvPr>
            <p:cNvGrpSpPr/>
            <p:nvPr/>
          </p:nvGrpSpPr>
          <p:grpSpPr>
            <a:xfrm>
              <a:off x="2955250" y="3502116"/>
              <a:ext cx="48023" cy="171645"/>
              <a:chOff x="2955250" y="3502116"/>
              <a:chExt cx="48023" cy="171645"/>
            </a:xfrm>
            <a:solidFill>
              <a:schemeClr val="accent1"/>
            </a:solidFill>
          </p:grpSpPr>
          <p:sp>
            <p:nvSpPr>
              <p:cNvPr id="20" name="Freeform: Shape 19">
                <a:extLst>
                  <a:ext uri="{FF2B5EF4-FFF2-40B4-BE49-F238E27FC236}">
                    <a16:creationId xmlns:a16="http://schemas.microsoft.com/office/drawing/2014/main" id="{F93DDC01-CF7A-4507-94BC-CCDC25835D57}"/>
                  </a:ext>
                </a:extLst>
              </p:cNvPr>
              <p:cNvSpPr/>
              <p:nvPr/>
            </p:nvSpPr>
            <p:spPr>
              <a:xfrm>
                <a:off x="2955250" y="3502116"/>
                <a:ext cx="48023" cy="171645"/>
              </a:xfrm>
              <a:custGeom>
                <a:avLst/>
                <a:gdLst>
                  <a:gd name="connsiteX0" fmla="*/ 0 w 48023"/>
                  <a:gd name="connsiteY0" fmla="*/ 41981 h 171645"/>
                  <a:gd name="connsiteX1" fmla="*/ 0 w 48023"/>
                  <a:gd name="connsiteY1" fmla="*/ 171645 h 171645"/>
                  <a:gd name="connsiteX2" fmla="*/ 48024 w 48023"/>
                  <a:gd name="connsiteY2" fmla="*/ 145232 h 171645"/>
                  <a:gd name="connsiteX3" fmla="*/ 48024 w 48023"/>
                  <a:gd name="connsiteY3" fmla="*/ 111616 h 171645"/>
                  <a:gd name="connsiteX4" fmla="*/ 48024 w 48023"/>
                  <a:gd name="connsiteY4" fmla="*/ 15568 h 171645"/>
                  <a:gd name="connsiteX5" fmla="*/ 0 w 48023"/>
                  <a:gd name="connsiteY5" fmla="*/ 41981 h 1716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8023" h="171645">
                    <a:moveTo>
                      <a:pt x="0" y="41981"/>
                    </a:moveTo>
                    <a:lnTo>
                      <a:pt x="0" y="171645"/>
                    </a:lnTo>
                    <a:lnTo>
                      <a:pt x="48024" y="145232"/>
                    </a:lnTo>
                    <a:lnTo>
                      <a:pt x="48024" y="111616"/>
                    </a:lnTo>
                    <a:lnTo>
                      <a:pt x="48024" y="15568"/>
                    </a:lnTo>
                    <a:cubicBezTo>
                      <a:pt x="48024" y="-18048"/>
                      <a:pt x="0" y="8365"/>
                      <a:pt x="0" y="41981"/>
                    </a:cubicBezTo>
                    <a:close/>
                  </a:path>
                </a:pathLst>
              </a:custGeom>
              <a:solidFill>
                <a:srgbClr val="B8B4A7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21" name="Graphic 2">
                <a:extLst>
                  <a:ext uri="{FF2B5EF4-FFF2-40B4-BE49-F238E27FC236}">
                    <a16:creationId xmlns:a16="http://schemas.microsoft.com/office/drawing/2014/main" id="{4141308D-9819-4F8D-A971-76F12F8FCEB7}"/>
                  </a:ext>
                </a:extLst>
              </p:cNvPr>
              <p:cNvGrpSpPr/>
              <p:nvPr/>
            </p:nvGrpSpPr>
            <p:grpSpPr>
              <a:xfrm>
                <a:off x="2957651" y="3503878"/>
                <a:ext cx="40820" cy="162680"/>
                <a:chOff x="2957651" y="3503878"/>
                <a:chExt cx="40820" cy="162680"/>
              </a:xfrm>
              <a:solidFill>
                <a:srgbClr val="FFFFFF"/>
              </a:solidFill>
            </p:grpSpPr>
            <p:grpSp>
              <p:nvGrpSpPr>
                <p:cNvPr id="22" name="Graphic 2">
                  <a:extLst>
                    <a:ext uri="{FF2B5EF4-FFF2-40B4-BE49-F238E27FC236}">
                      <a16:creationId xmlns:a16="http://schemas.microsoft.com/office/drawing/2014/main" id="{4141308D-9819-4F8D-A971-76F12F8FCEB7}"/>
                    </a:ext>
                  </a:extLst>
                </p:cNvPr>
                <p:cNvGrpSpPr/>
                <p:nvPr/>
              </p:nvGrpSpPr>
              <p:grpSpPr>
                <a:xfrm>
                  <a:off x="2957651" y="3503878"/>
                  <a:ext cx="40820" cy="71435"/>
                  <a:chOff x="2957651" y="3503878"/>
                  <a:chExt cx="40820" cy="71435"/>
                </a:xfrm>
                <a:solidFill>
                  <a:srgbClr val="FFFFFF"/>
                </a:solidFill>
              </p:grpSpPr>
              <p:sp>
                <p:nvSpPr>
                  <p:cNvPr id="23" name="Freeform: Shape 22">
                    <a:extLst>
                      <a:ext uri="{FF2B5EF4-FFF2-40B4-BE49-F238E27FC236}">
                        <a16:creationId xmlns:a16="http://schemas.microsoft.com/office/drawing/2014/main" id="{33605F88-6E76-42AF-868B-D3FADB4B5365}"/>
                      </a:ext>
                    </a:extLst>
                  </p:cNvPr>
                  <p:cNvSpPr/>
                  <p:nvPr/>
                </p:nvSpPr>
                <p:spPr>
                  <a:xfrm>
                    <a:off x="2979262" y="3527289"/>
                    <a:ext cx="19209" cy="36017"/>
                  </a:xfrm>
                  <a:custGeom>
                    <a:avLst/>
                    <a:gdLst>
                      <a:gd name="connsiteX0" fmla="*/ 19209 w 19209"/>
                      <a:gd name="connsiteY0" fmla="*/ 0 h 36017"/>
                      <a:gd name="connsiteX1" fmla="*/ 19209 w 19209"/>
                      <a:gd name="connsiteY1" fmla="*/ 26413 h 36017"/>
                      <a:gd name="connsiteX2" fmla="*/ 0 w 19209"/>
                      <a:gd name="connsiteY2" fmla="*/ 36018 h 36017"/>
                      <a:gd name="connsiteX3" fmla="*/ 0 w 19209"/>
                      <a:gd name="connsiteY3" fmla="*/ 9605 h 360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209" h="36017">
                        <a:moveTo>
                          <a:pt x="19209" y="0"/>
                        </a:moveTo>
                        <a:lnTo>
                          <a:pt x="19209" y="26413"/>
                        </a:lnTo>
                        <a:lnTo>
                          <a:pt x="0" y="36018"/>
                        </a:lnTo>
                        <a:lnTo>
                          <a:pt x="0" y="960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4" name="Freeform: Shape 23">
                    <a:extLst>
                      <a:ext uri="{FF2B5EF4-FFF2-40B4-BE49-F238E27FC236}">
                        <a16:creationId xmlns:a16="http://schemas.microsoft.com/office/drawing/2014/main" id="{69AD81E6-A8BB-4D26-B4EF-915FD5780383}"/>
                      </a:ext>
                    </a:extLst>
                  </p:cNvPr>
                  <p:cNvSpPr/>
                  <p:nvPr/>
                </p:nvSpPr>
                <p:spPr>
                  <a:xfrm>
                    <a:off x="2979262" y="3503878"/>
                    <a:ext cx="19209" cy="28213"/>
                  </a:xfrm>
                  <a:custGeom>
                    <a:avLst/>
                    <a:gdLst>
                      <a:gd name="connsiteX0" fmla="*/ 16808 w 19209"/>
                      <a:gd name="connsiteY0" fmla="*/ 1801 h 28213"/>
                      <a:gd name="connsiteX1" fmla="*/ 19209 w 19209"/>
                      <a:gd name="connsiteY1" fmla="*/ 11406 h 28213"/>
                      <a:gd name="connsiteX2" fmla="*/ 19209 w 19209"/>
                      <a:gd name="connsiteY2" fmla="*/ 18609 h 28213"/>
                      <a:gd name="connsiteX3" fmla="*/ 0 w 19209"/>
                      <a:gd name="connsiteY3" fmla="*/ 28214 h 28213"/>
                      <a:gd name="connsiteX4" fmla="*/ 0 w 19209"/>
                      <a:gd name="connsiteY4" fmla="*/ 1801 h 28213"/>
                      <a:gd name="connsiteX5" fmla="*/ 16808 w 19209"/>
                      <a:gd name="connsiteY5" fmla="*/ 1801 h 282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9209" h="28213">
                        <a:moveTo>
                          <a:pt x="16808" y="1801"/>
                        </a:moveTo>
                        <a:cubicBezTo>
                          <a:pt x="19209" y="4202"/>
                          <a:pt x="19209" y="6603"/>
                          <a:pt x="19209" y="11406"/>
                        </a:cubicBezTo>
                        <a:lnTo>
                          <a:pt x="19209" y="18609"/>
                        </a:lnTo>
                        <a:lnTo>
                          <a:pt x="0" y="28214"/>
                        </a:lnTo>
                        <a:lnTo>
                          <a:pt x="0" y="1801"/>
                        </a:lnTo>
                        <a:cubicBezTo>
                          <a:pt x="7204" y="-600"/>
                          <a:pt x="12006" y="-600"/>
                          <a:pt x="16808" y="180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" name="Freeform: Shape 24">
                    <a:extLst>
                      <a:ext uri="{FF2B5EF4-FFF2-40B4-BE49-F238E27FC236}">
                        <a16:creationId xmlns:a16="http://schemas.microsoft.com/office/drawing/2014/main" id="{6AC11F12-9262-4594-BAE5-F7C9B0CD0967}"/>
                      </a:ext>
                    </a:extLst>
                  </p:cNvPr>
                  <p:cNvSpPr/>
                  <p:nvPr/>
                </p:nvSpPr>
                <p:spPr>
                  <a:xfrm>
                    <a:off x="2957651" y="3510481"/>
                    <a:ext cx="19209" cy="36017"/>
                  </a:xfrm>
                  <a:custGeom>
                    <a:avLst/>
                    <a:gdLst>
                      <a:gd name="connsiteX0" fmla="*/ 19209 w 19209"/>
                      <a:gd name="connsiteY0" fmla="*/ 0 h 36017"/>
                      <a:gd name="connsiteX1" fmla="*/ 19209 w 19209"/>
                      <a:gd name="connsiteY1" fmla="*/ 26413 h 36017"/>
                      <a:gd name="connsiteX2" fmla="*/ 0 w 19209"/>
                      <a:gd name="connsiteY2" fmla="*/ 36018 h 36017"/>
                      <a:gd name="connsiteX3" fmla="*/ 0 w 19209"/>
                      <a:gd name="connsiteY3" fmla="*/ 31215 h 36017"/>
                      <a:gd name="connsiteX4" fmla="*/ 19209 w 19209"/>
                      <a:gd name="connsiteY4" fmla="*/ 0 h 360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209" h="36017">
                        <a:moveTo>
                          <a:pt x="19209" y="0"/>
                        </a:moveTo>
                        <a:lnTo>
                          <a:pt x="19209" y="26413"/>
                        </a:lnTo>
                        <a:lnTo>
                          <a:pt x="0" y="36018"/>
                        </a:lnTo>
                        <a:lnTo>
                          <a:pt x="0" y="31215"/>
                        </a:lnTo>
                        <a:cubicBezTo>
                          <a:pt x="0" y="19210"/>
                          <a:pt x="7204" y="7204"/>
                          <a:pt x="1920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6" name="Freeform: Shape 25">
                    <a:extLst>
                      <a:ext uri="{FF2B5EF4-FFF2-40B4-BE49-F238E27FC236}">
                        <a16:creationId xmlns:a16="http://schemas.microsoft.com/office/drawing/2014/main" id="{FEC380FC-07B2-4BA1-8B37-946495A03236}"/>
                      </a:ext>
                    </a:extLst>
                  </p:cNvPr>
                  <p:cNvSpPr/>
                  <p:nvPr/>
                </p:nvSpPr>
                <p:spPr>
                  <a:xfrm>
                    <a:off x="2957651" y="3539295"/>
                    <a:ext cx="19209" cy="36017"/>
                  </a:xfrm>
                  <a:custGeom>
                    <a:avLst/>
                    <a:gdLst>
                      <a:gd name="connsiteX0" fmla="*/ 19209 w 19209"/>
                      <a:gd name="connsiteY0" fmla="*/ 0 h 36017"/>
                      <a:gd name="connsiteX1" fmla="*/ 19209 w 19209"/>
                      <a:gd name="connsiteY1" fmla="*/ 26413 h 36017"/>
                      <a:gd name="connsiteX2" fmla="*/ 0 w 19209"/>
                      <a:gd name="connsiteY2" fmla="*/ 36018 h 36017"/>
                      <a:gd name="connsiteX3" fmla="*/ 0 w 19209"/>
                      <a:gd name="connsiteY3" fmla="*/ 12006 h 360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209" h="36017">
                        <a:moveTo>
                          <a:pt x="19209" y="0"/>
                        </a:moveTo>
                        <a:lnTo>
                          <a:pt x="19209" y="26413"/>
                        </a:lnTo>
                        <a:lnTo>
                          <a:pt x="0" y="36018"/>
                        </a:lnTo>
                        <a:lnTo>
                          <a:pt x="0" y="12006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27" name="Graphic 2">
                  <a:extLst>
                    <a:ext uri="{FF2B5EF4-FFF2-40B4-BE49-F238E27FC236}">
                      <a16:creationId xmlns:a16="http://schemas.microsoft.com/office/drawing/2014/main" id="{4141308D-9819-4F8D-A971-76F12F8FCEB7}"/>
                    </a:ext>
                  </a:extLst>
                </p:cNvPr>
                <p:cNvGrpSpPr/>
                <p:nvPr/>
              </p:nvGrpSpPr>
              <p:grpSpPr>
                <a:xfrm>
                  <a:off x="2957651" y="3558505"/>
                  <a:ext cx="40820" cy="48023"/>
                  <a:chOff x="2957651" y="3558505"/>
                  <a:chExt cx="40820" cy="48023"/>
                </a:xfrm>
                <a:solidFill>
                  <a:srgbClr val="FFFFFF"/>
                </a:solidFill>
              </p:grpSpPr>
              <p:sp>
                <p:nvSpPr>
                  <p:cNvPr id="28" name="Freeform: Shape 27">
                    <a:extLst>
                      <a:ext uri="{FF2B5EF4-FFF2-40B4-BE49-F238E27FC236}">
                        <a16:creationId xmlns:a16="http://schemas.microsoft.com/office/drawing/2014/main" id="{76309DE3-9713-4CA7-8FB8-65D22EAFABFB}"/>
                      </a:ext>
                    </a:extLst>
                  </p:cNvPr>
                  <p:cNvSpPr/>
                  <p:nvPr/>
                </p:nvSpPr>
                <p:spPr>
                  <a:xfrm>
                    <a:off x="2957651" y="3570511"/>
                    <a:ext cx="19209" cy="36017"/>
                  </a:xfrm>
                  <a:custGeom>
                    <a:avLst/>
                    <a:gdLst>
                      <a:gd name="connsiteX0" fmla="*/ 19209 w 19209"/>
                      <a:gd name="connsiteY0" fmla="*/ 26413 h 36017"/>
                      <a:gd name="connsiteX1" fmla="*/ 0 w 19209"/>
                      <a:gd name="connsiteY1" fmla="*/ 36018 h 36017"/>
                      <a:gd name="connsiteX2" fmla="*/ 0 w 19209"/>
                      <a:gd name="connsiteY2" fmla="*/ 9605 h 36017"/>
                      <a:gd name="connsiteX3" fmla="*/ 19209 w 19209"/>
                      <a:gd name="connsiteY3" fmla="*/ 0 h 360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209" h="36017">
                        <a:moveTo>
                          <a:pt x="19209" y="26413"/>
                        </a:moveTo>
                        <a:lnTo>
                          <a:pt x="0" y="36018"/>
                        </a:lnTo>
                        <a:lnTo>
                          <a:pt x="0" y="9605"/>
                        </a:lnTo>
                        <a:lnTo>
                          <a:pt x="19209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9" name="Freeform: Shape 28">
                    <a:extLst>
                      <a:ext uri="{FF2B5EF4-FFF2-40B4-BE49-F238E27FC236}">
                        <a16:creationId xmlns:a16="http://schemas.microsoft.com/office/drawing/2014/main" id="{A03A9922-5255-426A-8C21-E83745C565C7}"/>
                      </a:ext>
                    </a:extLst>
                  </p:cNvPr>
                  <p:cNvSpPr/>
                  <p:nvPr/>
                </p:nvSpPr>
                <p:spPr>
                  <a:xfrm>
                    <a:off x="2979262" y="3558505"/>
                    <a:ext cx="19209" cy="36017"/>
                  </a:xfrm>
                  <a:custGeom>
                    <a:avLst/>
                    <a:gdLst>
                      <a:gd name="connsiteX0" fmla="*/ 19209 w 19209"/>
                      <a:gd name="connsiteY0" fmla="*/ 24012 h 36017"/>
                      <a:gd name="connsiteX1" fmla="*/ 0 w 19209"/>
                      <a:gd name="connsiteY1" fmla="*/ 36018 h 36017"/>
                      <a:gd name="connsiteX2" fmla="*/ 0 w 19209"/>
                      <a:gd name="connsiteY2" fmla="*/ 9605 h 36017"/>
                      <a:gd name="connsiteX3" fmla="*/ 19209 w 19209"/>
                      <a:gd name="connsiteY3" fmla="*/ 0 h 360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209" h="36017">
                        <a:moveTo>
                          <a:pt x="19209" y="24012"/>
                        </a:moveTo>
                        <a:lnTo>
                          <a:pt x="0" y="36018"/>
                        </a:lnTo>
                        <a:lnTo>
                          <a:pt x="0" y="9605"/>
                        </a:lnTo>
                        <a:lnTo>
                          <a:pt x="19209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30" name="Graphic 2">
                  <a:extLst>
                    <a:ext uri="{FF2B5EF4-FFF2-40B4-BE49-F238E27FC236}">
                      <a16:creationId xmlns:a16="http://schemas.microsoft.com/office/drawing/2014/main" id="{4141308D-9819-4F8D-A971-76F12F8FCEB7}"/>
                    </a:ext>
                  </a:extLst>
                </p:cNvPr>
                <p:cNvGrpSpPr/>
                <p:nvPr/>
              </p:nvGrpSpPr>
              <p:grpSpPr>
                <a:xfrm>
                  <a:off x="2957651" y="3587319"/>
                  <a:ext cx="40820" cy="50424"/>
                  <a:chOff x="2957651" y="3587319"/>
                  <a:chExt cx="40820" cy="50424"/>
                </a:xfrm>
                <a:solidFill>
                  <a:srgbClr val="FFFFFF"/>
                </a:solidFill>
              </p:grpSpPr>
              <p:sp>
                <p:nvSpPr>
                  <p:cNvPr id="31" name="Freeform: Shape 30">
                    <a:extLst>
                      <a:ext uri="{FF2B5EF4-FFF2-40B4-BE49-F238E27FC236}">
                        <a16:creationId xmlns:a16="http://schemas.microsoft.com/office/drawing/2014/main" id="{71F71566-1E90-4AFD-BF5C-914D3EAE3724}"/>
                      </a:ext>
                    </a:extLst>
                  </p:cNvPr>
                  <p:cNvSpPr/>
                  <p:nvPr/>
                </p:nvSpPr>
                <p:spPr>
                  <a:xfrm>
                    <a:off x="2957651" y="3601726"/>
                    <a:ext cx="19209" cy="36017"/>
                  </a:xfrm>
                  <a:custGeom>
                    <a:avLst/>
                    <a:gdLst>
                      <a:gd name="connsiteX0" fmla="*/ 19209 w 19209"/>
                      <a:gd name="connsiteY0" fmla="*/ 24012 h 36017"/>
                      <a:gd name="connsiteX1" fmla="*/ 0 w 19209"/>
                      <a:gd name="connsiteY1" fmla="*/ 36018 h 36017"/>
                      <a:gd name="connsiteX2" fmla="*/ 0 w 19209"/>
                      <a:gd name="connsiteY2" fmla="*/ 9605 h 36017"/>
                      <a:gd name="connsiteX3" fmla="*/ 19209 w 19209"/>
                      <a:gd name="connsiteY3" fmla="*/ 0 h 360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209" h="36017">
                        <a:moveTo>
                          <a:pt x="19209" y="24012"/>
                        </a:moveTo>
                        <a:lnTo>
                          <a:pt x="0" y="36018"/>
                        </a:lnTo>
                        <a:lnTo>
                          <a:pt x="0" y="9605"/>
                        </a:lnTo>
                        <a:lnTo>
                          <a:pt x="19209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2" name="Freeform: Shape 31">
                    <a:extLst>
                      <a:ext uri="{FF2B5EF4-FFF2-40B4-BE49-F238E27FC236}">
                        <a16:creationId xmlns:a16="http://schemas.microsoft.com/office/drawing/2014/main" id="{E6042DB7-7134-416E-AEA2-7B774F3B3924}"/>
                      </a:ext>
                    </a:extLst>
                  </p:cNvPr>
                  <p:cNvSpPr/>
                  <p:nvPr/>
                </p:nvSpPr>
                <p:spPr>
                  <a:xfrm>
                    <a:off x="2979262" y="3587319"/>
                    <a:ext cx="19209" cy="36017"/>
                  </a:xfrm>
                  <a:custGeom>
                    <a:avLst/>
                    <a:gdLst>
                      <a:gd name="connsiteX0" fmla="*/ 19209 w 19209"/>
                      <a:gd name="connsiteY0" fmla="*/ 26413 h 36017"/>
                      <a:gd name="connsiteX1" fmla="*/ 0 w 19209"/>
                      <a:gd name="connsiteY1" fmla="*/ 36018 h 36017"/>
                      <a:gd name="connsiteX2" fmla="*/ 0 w 19209"/>
                      <a:gd name="connsiteY2" fmla="*/ 12006 h 36017"/>
                      <a:gd name="connsiteX3" fmla="*/ 19209 w 19209"/>
                      <a:gd name="connsiteY3" fmla="*/ 0 h 360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209" h="36017">
                        <a:moveTo>
                          <a:pt x="19209" y="26413"/>
                        </a:moveTo>
                        <a:lnTo>
                          <a:pt x="0" y="36018"/>
                        </a:lnTo>
                        <a:lnTo>
                          <a:pt x="0" y="12006"/>
                        </a:lnTo>
                        <a:lnTo>
                          <a:pt x="19209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33" name="Graphic 2">
                  <a:extLst>
                    <a:ext uri="{FF2B5EF4-FFF2-40B4-BE49-F238E27FC236}">
                      <a16:creationId xmlns:a16="http://schemas.microsoft.com/office/drawing/2014/main" id="{4141308D-9819-4F8D-A971-76F12F8FCEB7}"/>
                    </a:ext>
                  </a:extLst>
                </p:cNvPr>
                <p:cNvGrpSpPr/>
                <p:nvPr/>
              </p:nvGrpSpPr>
              <p:grpSpPr>
                <a:xfrm>
                  <a:off x="2957651" y="3618534"/>
                  <a:ext cx="40820" cy="48023"/>
                  <a:chOff x="2957651" y="3618534"/>
                  <a:chExt cx="40820" cy="48023"/>
                </a:xfrm>
                <a:solidFill>
                  <a:srgbClr val="FFFFFF"/>
                </a:solidFill>
              </p:grpSpPr>
              <p:sp>
                <p:nvSpPr>
                  <p:cNvPr id="34" name="Freeform: Shape 33">
                    <a:extLst>
                      <a:ext uri="{FF2B5EF4-FFF2-40B4-BE49-F238E27FC236}">
                        <a16:creationId xmlns:a16="http://schemas.microsoft.com/office/drawing/2014/main" id="{9B6C93D1-8A13-47E5-8512-664A1FC949B8}"/>
                      </a:ext>
                    </a:extLst>
                  </p:cNvPr>
                  <p:cNvSpPr/>
                  <p:nvPr/>
                </p:nvSpPr>
                <p:spPr>
                  <a:xfrm>
                    <a:off x="2957651" y="3630540"/>
                    <a:ext cx="19209" cy="36017"/>
                  </a:xfrm>
                  <a:custGeom>
                    <a:avLst/>
                    <a:gdLst>
                      <a:gd name="connsiteX0" fmla="*/ 19209 w 19209"/>
                      <a:gd name="connsiteY0" fmla="*/ 26413 h 36017"/>
                      <a:gd name="connsiteX1" fmla="*/ 0 w 19209"/>
                      <a:gd name="connsiteY1" fmla="*/ 36018 h 36017"/>
                      <a:gd name="connsiteX2" fmla="*/ 0 w 19209"/>
                      <a:gd name="connsiteY2" fmla="*/ 12006 h 36017"/>
                      <a:gd name="connsiteX3" fmla="*/ 19209 w 19209"/>
                      <a:gd name="connsiteY3" fmla="*/ 0 h 360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209" h="36017">
                        <a:moveTo>
                          <a:pt x="19209" y="26413"/>
                        </a:moveTo>
                        <a:lnTo>
                          <a:pt x="0" y="36018"/>
                        </a:lnTo>
                        <a:lnTo>
                          <a:pt x="0" y="12006"/>
                        </a:lnTo>
                        <a:lnTo>
                          <a:pt x="19209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5" name="Freeform: Shape 34">
                    <a:extLst>
                      <a:ext uri="{FF2B5EF4-FFF2-40B4-BE49-F238E27FC236}">
                        <a16:creationId xmlns:a16="http://schemas.microsoft.com/office/drawing/2014/main" id="{F3CD80ED-7DDB-4B86-8B4B-AA22D20F39EE}"/>
                      </a:ext>
                    </a:extLst>
                  </p:cNvPr>
                  <p:cNvSpPr/>
                  <p:nvPr/>
                </p:nvSpPr>
                <p:spPr>
                  <a:xfrm>
                    <a:off x="2979262" y="3618534"/>
                    <a:ext cx="19209" cy="36017"/>
                  </a:xfrm>
                  <a:custGeom>
                    <a:avLst/>
                    <a:gdLst>
                      <a:gd name="connsiteX0" fmla="*/ 19209 w 19209"/>
                      <a:gd name="connsiteY0" fmla="*/ 24012 h 36017"/>
                      <a:gd name="connsiteX1" fmla="*/ 0 w 19209"/>
                      <a:gd name="connsiteY1" fmla="*/ 36018 h 36017"/>
                      <a:gd name="connsiteX2" fmla="*/ 0 w 19209"/>
                      <a:gd name="connsiteY2" fmla="*/ 9605 h 36017"/>
                      <a:gd name="connsiteX3" fmla="*/ 19209 w 19209"/>
                      <a:gd name="connsiteY3" fmla="*/ 0 h 360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209" h="36017">
                        <a:moveTo>
                          <a:pt x="19209" y="24012"/>
                        </a:moveTo>
                        <a:lnTo>
                          <a:pt x="0" y="36018"/>
                        </a:lnTo>
                        <a:lnTo>
                          <a:pt x="0" y="9605"/>
                        </a:lnTo>
                        <a:lnTo>
                          <a:pt x="19209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grpSp>
          <p:nvGrpSpPr>
            <p:cNvPr id="36" name="Graphic 2">
              <a:extLst>
                <a:ext uri="{FF2B5EF4-FFF2-40B4-BE49-F238E27FC236}">
                  <a16:creationId xmlns:a16="http://schemas.microsoft.com/office/drawing/2014/main" id="{4141308D-9819-4F8D-A971-76F12F8FCEB7}"/>
                </a:ext>
              </a:extLst>
            </p:cNvPr>
            <p:cNvGrpSpPr/>
            <p:nvPr/>
          </p:nvGrpSpPr>
          <p:grpSpPr>
            <a:xfrm>
              <a:off x="3017681" y="3466099"/>
              <a:ext cx="48106" cy="171645"/>
              <a:chOff x="3017681" y="3466099"/>
              <a:chExt cx="48106" cy="171645"/>
            </a:xfrm>
            <a:solidFill>
              <a:schemeClr val="accent1"/>
            </a:solidFill>
          </p:grpSpPr>
          <p:sp>
            <p:nvSpPr>
              <p:cNvPr id="37" name="Freeform: Shape 36">
                <a:extLst>
                  <a:ext uri="{FF2B5EF4-FFF2-40B4-BE49-F238E27FC236}">
                    <a16:creationId xmlns:a16="http://schemas.microsoft.com/office/drawing/2014/main" id="{7E079196-10B9-4241-8E1C-600EB1C90543}"/>
                  </a:ext>
                </a:extLst>
              </p:cNvPr>
              <p:cNvSpPr/>
              <p:nvPr/>
            </p:nvSpPr>
            <p:spPr>
              <a:xfrm>
                <a:off x="3017681" y="3466099"/>
                <a:ext cx="48106" cy="171645"/>
              </a:xfrm>
              <a:custGeom>
                <a:avLst/>
                <a:gdLst>
                  <a:gd name="connsiteX0" fmla="*/ 0 w 48106"/>
                  <a:gd name="connsiteY0" fmla="*/ 41981 h 171645"/>
                  <a:gd name="connsiteX1" fmla="*/ 0 w 48106"/>
                  <a:gd name="connsiteY1" fmla="*/ 171645 h 171645"/>
                  <a:gd name="connsiteX2" fmla="*/ 48024 w 48106"/>
                  <a:gd name="connsiteY2" fmla="*/ 145232 h 171645"/>
                  <a:gd name="connsiteX3" fmla="*/ 48024 w 48106"/>
                  <a:gd name="connsiteY3" fmla="*/ 111616 h 171645"/>
                  <a:gd name="connsiteX4" fmla="*/ 48024 w 48106"/>
                  <a:gd name="connsiteY4" fmla="*/ 15568 h 171645"/>
                  <a:gd name="connsiteX5" fmla="*/ 0 w 48106"/>
                  <a:gd name="connsiteY5" fmla="*/ 41981 h 1716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8106" h="171645">
                    <a:moveTo>
                      <a:pt x="0" y="41981"/>
                    </a:moveTo>
                    <a:lnTo>
                      <a:pt x="0" y="171645"/>
                    </a:lnTo>
                    <a:lnTo>
                      <a:pt x="48024" y="145232"/>
                    </a:lnTo>
                    <a:lnTo>
                      <a:pt x="48024" y="111616"/>
                    </a:lnTo>
                    <a:lnTo>
                      <a:pt x="48024" y="15568"/>
                    </a:lnTo>
                    <a:cubicBezTo>
                      <a:pt x="50425" y="-18048"/>
                      <a:pt x="0" y="8365"/>
                      <a:pt x="0" y="41981"/>
                    </a:cubicBezTo>
                    <a:close/>
                  </a:path>
                </a:pathLst>
              </a:custGeom>
              <a:solidFill>
                <a:srgbClr val="B8B4A7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38" name="Graphic 2">
                <a:extLst>
                  <a:ext uri="{FF2B5EF4-FFF2-40B4-BE49-F238E27FC236}">
                    <a16:creationId xmlns:a16="http://schemas.microsoft.com/office/drawing/2014/main" id="{4141308D-9819-4F8D-A971-76F12F8FCEB7}"/>
                  </a:ext>
                </a:extLst>
              </p:cNvPr>
              <p:cNvGrpSpPr/>
              <p:nvPr/>
            </p:nvGrpSpPr>
            <p:grpSpPr>
              <a:xfrm>
                <a:off x="3022110" y="3467860"/>
                <a:ext cx="41193" cy="162680"/>
                <a:chOff x="3022110" y="3467860"/>
                <a:chExt cx="41193" cy="162680"/>
              </a:xfrm>
              <a:solidFill>
                <a:srgbClr val="FFFFFF"/>
              </a:solidFill>
            </p:grpSpPr>
            <p:grpSp>
              <p:nvGrpSpPr>
                <p:cNvPr id="39" name="Graphic 2">
                  <a:extLst>
                    <a:ext uri="{FF2B5EF4-FFF2-40B4-BE49-F238E27FC236}">
                      <a16:creationId xmlns:a16="http://schemas.microsoft.com/office/drawing/2014/main" id="{4141308D-9819-4F8D-A971-76F12F8FCEB7}"/>
                    </a:ext>
                  </a:extLst>
                </p:cNvPr>
                <p:cNvGrpSpPr/>
                <p:nvPr/>
              </p:nvGrpSpPr>
              <p:grpSpPr>
                <a:xfrm>
                  <a:off x="3022110" y="3467860"/>
                  <a:ext cx="41193" cy="71435"/>
                  <a:chOff x="3022110" y="3467860"/>
                  <a:chExt cx="41193" cy="71435"/>
                </a:xfrm>
                <a:solidFill>
                  <a:srgbClr val="FFFFFF"/>
                </a:solidFill>
              </p:grpSpPr>
              <p:sp>
                <p:nvSpPr>
                  <p:cNvPr id="40" name="Freeform: Shape 39">
                    <a:extLst>
                      <a:ext uri="{FF2B5EF4-FFF2-40B4-BE49-F238E27FC236}">
                        <a16:creationId xmlns:a16="http://schemas.microsoft.com/office/drawing/2014/main" id="{28CCE01F-14D1-4309-8098-9DCD9094E384}"/>
                      </a:ext>
                    </a:extLst>
                  </p:cNvPr>
                  <p:cNvSpPr/>
                  <p:nvPr/>
                </p:nvSpPr>
                <p:spPr>
                  <a:xfrm>
                    <a:off x="3044094" y="3491272"/>
                    <a:ext cx="19209" cy="36017"/>
                  </a:xfrm>
                  <a:custGeom>
                    <a:avLst/>
                    <a:gdLst>
                      <a:gd name="connsiteX0" fmla="*/ 19209 w 19209"/>
                      <a:gd name="connsiteY0" fmla="*/ 0 h 36017"/>
                      <a:gd name="connsiteX1" fmla="*/ 19209 w 19209"/>
                      <a:gd name="connsiteY1" fmla="*/ 24012 h 36017"/>
                      <a:gd name="connsiteX2" fmla="*/ 0 w 19209"/>
                      <a:gd name="connsiteY2" fmla="*/ 36018 h 36017"/>
                      <a:gd name="connsiteX3" fmla="*/ 0 w 19209"/>
                      <a:gd name="connsiteY3" fmla="*/ 9605 h 360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209" h="36017">
                        <a:moveTo>
                          <a:pt x="19209" y="0"/>
                        </a:moveTo>
                        <a:lnTo>
                          <a:pt x="19209" y="24012"/>
                        </a:lnTo>
                        <a:lnTo>
                          <a:pt x="0" y="36018"/>
                        </a:lnTo>
                        <a:lnTo>
                          <a:pt x="0" y="960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41" name="Freeform: Shape 40">
                    <a:extLst>
                      <a:ext uri="{FF2B5EF4-FFF2-40B4-BE49-F238E27FC236}">
                        <a16:creationId xmlns:a16="http://schemas.microsoft.com/office/drawing/2014/main" id="{B1F9D6EC-4DCC-46BA-9FBB-72C3864D82C3}"/>
                      </a:ext>
                    </a:extLst>
                  </p:cNvPr>
                  <p:cNvSpPr/>
                  <p:nvPr/>
                </p:nvSpPr>
                <p:spPr>
                  <a:xfrm>
                    <a:off x="3044094" y="3467860"/>
                    <a:ext cx="19209" cy="28213"/>
                  </a:xfrm>
                  <a:custGeom>
                    <a:avLst/>
                    <a:gdLst>
                      <a:gd name="connsiteX0" fmla="*/ 16808 w 19209"/>
                      <a:gd name="connsiteY0" fmla="*/ 1801 h 28213"/>
                      <a:gd name="connsiteX1" fmla="*/ 19209 w 19209"/>
                      <a:gd name="connsiteY1" fmla="*/ 11406 h 28213"/>
                      <a:gd name="connsiteX2" fmla="*/ 19209 w 19209"/>
                      <a:gd name="connsiteY2" fmla="*/ 18609 h 28213"/>
                      <a:gd name="connsiteX3" fmla="*/ 0 w 19209"/>
                      <a:gd name="connsiteY3" fmla="*/ 28214 h 28213"/>
                      <a:gd name="connsiteX4" fmla="*/ 0 w 19209"/>
                      <a:gd name="connsiteY4" fmla="*/ 1801 h 28213"/>
                      <a:gd name="connsiteX5" fmla="*/ 16808 w 19209"/>
                      <a:gd name="connsiteY5" fmla="*/ 1801 h 282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9209" h="28213">
                        <a:moveTo>
                          <a:pt x="16808" y="1801"/>
                        </a:moveTo>
                        <a:cubicBezTo>
                          <a:pt x="19209" y="4202"/>
                          <a:pt x="19209" y="6603"/>
                          <a:pt x="19209" y="11406"/>
                        </a:cubicBezTo>
                        <a:lnTo>
                          <a:pt x="19209" y="18609"/>
                        </a:lnTo>
                        <a:lnTo>
                          <a:pt x="0" y="28214"/>
                        </a:lnTo>
                        <a:lnTo>
                          <a:pt x="0" y="1801"/>
                        </a:lnTo>
                        <a:cubicBezTo>
                          <a:pt x="7204" y="-600"/>
                          <a:pt x="12006" y="-600"/>
                          <a:pt x="16808" y="180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42" name="Freeform: Shape 41">
                    <a:extLst>
                      <a:ext uri="{FF2B5EF4-FFF2-40B4-BE49-F238E27FC236}">
                        <a16:creationId xmlns:a16="http://schemas.microsoft.com/office/drawing/2014/main" id="{D1E40203-37CD-4EF8-8DC4-C092BC42F9AD}"/>
                      </a:ext>
                    </a:extLst>
                  </p:cNvPr>
                  <p:cNvSpPr/>
                  <p:nvPr/>
                </p:nvSpPr>
                <p:spPr>
                  <a:xfrm>
                    <a:off x="3022110" y="3474463"/>
                    <a:ext cx="17181" cy="36017"/>
                  </a:xfrm>
                  <a:custGeom>
                    <a:avLst/>
                    <a:gdLst>
                      <a:gd name="connsiteX0" fmla="*/ 17181 w 17181"/>
                      <a:gd name="connsiteY0" fmla="*/ 0 h 36017"/>
                      <a:gd name="connsiteX1" fmla="*/ 17181 w 17181"/>
                      <a:gd name="connsiteY1" fmla="*/ 26413 h 36017"/>
                      <a:gd name="connsiteX2" fmla="*/ 373 w 17181"/>
                      <a:gd name="connsiteY2" fmla="*/ 36018 h 36017"/>
                      <a:gd name="connsiteX3" fmla="*/ 373 w 17181"/>
                      <a:gd name="connsiteY3" fmla="*/ 31215 h 36017"/>
                      <a:gd name="connsiteX4" fmla="*/ 17181 w 17181"/>
                      <a:gd name="connsiteY4" fmla="*/ 0 h 360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81" h="36017">
                        <a:moveTo>
                          <a:pt x="17181" y="0"/>
                        </a:moveTo>
                        <a:lnTo>
                          <a:pt x="17181" y="26413"/>
                        </a:lnTo>
                        <a:lnTo>
                          <a:pt x="373" y="36018"/>
                        </a:lnTo>
                        <a:lnTo>
                          <a:pt x="373" y="31215"/>
                        </a:lnTo>
                        <a:cubicBezTo>
                          <a:pt x="-2028" y="19210"/>
                          <a:pt x="7577" y="4802"/>
                          <a:pt x="17181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43" name="Freeform: Shape 42">
                    <a:extLst>
                      <a:ext uri="{FF2B5EF4-FFF2-40B4-BE49-F238E27FC236}">
                        <a16:creationId xmlns:a16="http://schemas.microsoft.com/office/drawing/2014/main" id="{949D8E48-36F3-4570-B9C3-4CAE00A38EE7}"/>
                      </a:ext>
                    </a:extLst>
                  </p:cNvPr>
                  <p:cNvSpPr/>
                  <p:nvPr/>
                </p:nvSpPr>
                <p:spPr>
                  <a:xfrm>
                    <a:off x="3022483" y="3503278"/>
                    <a:ext cx="16808" cy="36017"/>
                  </a:xfrm>
                  <a:custGeom>
                    <a:avLst/>
                    <a:gdLst>
                      <a:gd name="connsiteX0" fmla="*/ 16808 w 16808"/>
                      <a:gd name="connsiteY0" fmla="*/ 0 h 36017"/>
                      <a:gd name="connsiteX1" fmla="*/ 16808 w 16808"/>
                      <a:gd name="connsiteY1" fmla="*/ 26413 h 36017"/>
                      <a:gd name="connsiteX2" fmla="*/ 0 w 16808"/>
                      <a:gd name="connsiteY2" fmla="*/ 36018 h 36017"/>
                      <a:gd name="connsiteX3" fmla="*/ 0 w 16808"/>
                      <a:gd name="connsiteY3" fmla="*/ 12006 h 360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808" h="36017">
                        <a:moveTo>
                          <a:pt x="16808" y="0"/>
                        </a:moveTo>
                        <a:lnTo>
                          <a:pt x="16808" y="26413"/>
                        </a:lnTo>
                        <a:lnTo>
                          <a:pt x="0" y="36018"/>
                        </a:lnTo>
                        <a:lnTo>
                          <a:pt x="0" y="12006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44" name="Graphic 2">
                  <a:extLst>
                    <a:ext uri="{FF2B5EF4-FFF2-40B4-BE49-F238E27FC236}">
                      <a16:creationId xmlns:a16="http://schemas.microsoft.com/office/drawing/2014/main" id="{4141308D-9819-4F8D-A971-76F12F8FCEB7}"/>
                    </a:ext>
                  </a:extLst>
                </p:cNvPr>
                <p:cNvGrpSpPr/>
                <p:nvPr/>
              </p:nvGrpSpPr>
              <p:grpSpPr>
                <a:xfrm>
                  <a:off x="3022483" y="3520086"/>
                  <a:ext cx="40820" cy="50424"/>
                  <a:chOff x="3022483" y="3520086"/>
                  <a:chExt cx="40820" cy="50424"/>
                </a:xfrm>
                <a:solidFill>
                  <a:srgbClr val="FFFFFF"/>
                </a:solidFill>
              </p:grpSpPr>
              <p:sp>
                <p:nvSpPr>
                  <p:cNvPr id="45" name="Freeform: Shape 44">
                    <a:extLst>
                      <a:ext uri="{FF2B5EF4-FFF2-40B4-BE49-F238E27FC236}">
                        <a16:creationId xmlns:a16="http://schemas.microsoft.com/office/drawing/2014/main" id="{C2464523-B031-4FE6-80CE-2F630C2D4321}"/>
                      </a:ext>
                    </a:extLst>
                  </p:cNvPr>
                  <p:cNvSpPr/>
                  <p:nvPr/>
                </p:nvSpPr>
                <p:spPr>
                  <a:xfrm>
                    <a:off x="3022483" y="3534493"/>
                    <a:ext cx="16808" cy="36017"/>
                  </a:xfrm>
                  <a:custGeom>
                    <a:avLst/>
                    <a:gdLst>
                      <a:gd name="connsiteX0" fmla="*/ 16808 w 16808"/>
                      <a:gd name="connsiteY0" fmla="*/ 26413 h 36017"/>
                      <a:gd name="connsiteX1" fmla="*/ 0 w 16808"/>
                      <a:gd name="connsiteY1" fmla="*/ 36018 h 36017"/>
                      <a:gd name="connsiteX2" fmla="*/ 0 w 16808"/>
                      <a:gd name="connsiteY2" fmla="*/ 9605 h 36017"/>
                      <a:gd name="connsiteX3" fmla="*/ 16808 w 16808"/>
                      <a:gd name="connsiteY3" fmla="*/ 0 h 360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808" h="36017">
                        <a:moveTo>
                          <a:pt x="16808" y="26413"/>
                        </a:moveTo>
                        <a:lnTo>
                          <a:pt x="0" y="36018"/>
                        </a:lnTo>
                        <a:lnTo>
                          <a:pt x="0" y="9605"/>
                        </a:lnTo>
                        <a:lnTo>
                          <a:pt x="16808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46" name="Freeform: Shape 45">
                    <a:extLst>
                      <a:ext uri="{FF2B5EF4-FFF2-40B4-BE49-F238E27FC236}">
                        <a16:creationId xmlns:a16="http://schemas.microsoft.com/office/drawing/2014/main" id="{9DA4B616-1B30-4C0B-AD9C-30E808C4B998}"/>
                      </a:ext>
                    </a:extLst>
                  </p:cNvPr>
                  <p:cNvSpPr/>
                  <p:nvPr/>
                </p:nvSpPr>
                <p:spPr>
                  <a:xfrm>
                    <a:off x="3044094" y="3520086"/>
                    <a:ext cx="19209" cy="38418"/>
                  </a:xfrm>
                  <a:custGeom>
                    <a:avLst/>
                    <a:gdLst>
                      <a:gd name="connsiteX0" fmla="*/ 19209 w 19209"/>
                      <a:gd name="connsiteY0" fmla="*/ 26413 h 38418"/>
                      <a:gd name="connsiteX1" fmla="*/ 0 w 19209"/>
                      <a:gd name="connsiteY1" fmla="*/ 38419 h 38418"/>
                      <a:gd name="connsiteX2" fmla="*/ 0 w 19209"/>
                      <a:gd name="connsiteY2" fmla="*/ 12006 h 38418"/>
                      <a:gd name="connsiteX3" fmla="*/ 19209 w 19209"/>
                      <a:gd name="connsiteY3" fmla="*/ 0 h 384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209" h="38418">
                        <a:moveTo>
                          <a:pt x="19209" y="26413"/>
                        </a:moveTo>
                        <a:lnTo>
                          <a:pt x="0" y="38419"/>
                        </a:lnTo>
                        <a:lnTo>
                          <a:pt x="0" y="12006"/>
                        </a:lnTo>
                        <a:lnTo>
                          <a:pt x="19209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47" name="Graphic 2">
                  <a:extLst>
                    <a:ext uri="{FF2B5EF4-FFF2-40B4-BE49-F238E27FC236}">
                      <a16:creationId xmlns:a16="http://schemas.microsoft.com/office/drawing/2014/main" id="{4141308D-9819-4F8D-A971-76F12F8FCEB7}"/>
                    </a:ext>
                  </a:extLst>
                </p:cNvPr>
                <p:cNvGrpSpPr/>
                <p:nvPr/>
              </p:nvGrpSpPr>
              <p:grpSpPr>
                <a:xfrm>
                  <a:off x="3022483" y="3551301"/>
                  <a:ext cx="40820" cy="50424"/>
                  <a:chOff x="3022483" y="3551301"/>
                  <a:chExt cx="40820" cy="50424"/>
                </a:xfrm>
                <a:solidFill>
                  <a:srgbClr val="FFFFFF"/>
                </a:solidFill>
              </p:grpSpPr>
              <p:sp>
                <p:nvSpPr>
                  <p:cNvPr id="48" name="Freeform: Shape 47">
                    <a:extLst>
                      <a:ext uri="{FF2B5EF4-FFF2-40B4-BE49-F238E27FC236}">
                        <a16:creationId xmlns:a16="http://schemas.microsoft.com/office/drawing/2014/main" id="{244118AB-70BE-415C-A67B-8E35979DD9D8}"/>
                      </a:ext>
                    </a:extLst>
                  </p:cNvPr>
                  <p:cNvSpPr/>
                  <p:nvPr/>
                </p:nvSpPr>
                <p:spPr>
                  <a:xfrm>
                    <a:off x="3022483" y="3565708"/>
                    <a:ext cx="16808" cy="36017"/>
                  </a:xfrm>
                  <a:custGeom>
                    <a:avLst/>
                    <a:gdLst>
                      <a:gd name="connsiteX0" fmla="*/ 16808 w 16808"/>
                      <a:gd name="connsiteY0" fmla="*/ 24012 h 36017"/>
                      <a:gd name="connsiteX1" fmla="*/ 0 w 16808"/>
                      <a:gd name="connsiteY1" fmla="*/ 36018 h 36017"/>
                      <a:gd name="connsiteX2" fmla="*/ 0 w 16808"/>
                      <a:gd name="connsiteY2" fmla="*/ 9605 h 36017"/>
                      <a:gd name="connsiteX3" fmla="*/ 16808 w 16808"/>
                      <a:gd name="connsiteY3" fmla="*/ 0 h 360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808" h="36017">
                        <a:moveTo>
                          <a:pt x="16808" y="24012"/>
                        </a:moveTo>
                        <a:lnTo>
                          <a:pt x="0" y="36018"/>
                        </a:lnTo>
                        <a:lnTo>
                          <a:pt x="0" y="9605"/>
                        </a:lnTo>
                        <a:lnTo>
                          <a:pt x="16808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49" name="Freeform: Shape 48">
                    <a:extLst>
                      <a:ext uri="{FF2B5EF4-FFF2-40B4-BE49-F238E27FC236}">
                        <a16:creationId xmlns:a16="http://schemas.microsoft.com/office/drawing/2014/main" id="{DDEA71A6-6919-44FE-96ED-B8B7FE8C9AE5}"/>
                      </a:ext>
                    </a:extLst>
                  </p:cNvPr>
                  <p:cNvSpPr/>
                  <p:nvPr/>
                </p:nvSpPr>
                <p:spPr>
                  <a:xfrm>
                    <a:off x="3044094" y="3551301"/>
                    <a:ext cx="19209" cy="36017"/>
                  </a:xfrm>
                  <a:custGeom>
                    <a:avLst/>
                    <a:gdLst>
                      <a:gd name="connsiteX0" fmla="*/ 19209 w 19209"/>
                      <a:gd name="connsiteY0" fmla="*/ 26413 h 36017"/>
                      <a:gd name="connsiteX1" fmla="*/ 0 w 19209"/>
                      <a:gd name="connsiteY1" fmla="*/ 36018 h 36017"/>
                      <a:gd name="connsiteX2" fmla="*/ 0 w 19209"/>
                      <a:gd name="connsiteY2" fmla="*/ 12006 h 36017"/>
                      <a:gd name="connsiteX3" fmla="*/ 19209 w 19209"/>
                      <a:gd name="connsiteY3" fmla="*/ 0 h 360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209" h="36017">
                        <a:moveTo>
                          <a:pt x="19209" y="26413"/>
                        </a:moveTo>
                        <a:lnTo>
                          <a:pt x="0" y="36018"/>
                        </a:lnTo>
                        <a:lnTo>
                          <a:pt x="0" y="12006"/>
                        </a:lnTo>
                        <a:lnTo>
                          <a:pt x="19209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50" name="Graphic 2">
                  <a:extLst>
                    <a:ext uri="{FF2B5EF4-FFF2-40B4-BE49-F238E27FC236}">
                      <a16:creationId xmlns:a16="http://schemas.microsoft.com/office/drawing/2014/main" id="{4141308D-9819-4F8D-A971-76F12F8FCEB7}"/>
                    </a:ext>
                  </a:extLst>
                </p:cNvPr>
                <p:cNvGrpSpPr/>
                <p:nvPr/>
              </p:nvGrpSpPr>
              <p:grpSpPr>
                <a:xfrm>
                  <a:off x="3022483" y="3582517"/>
                  <a:ext cx="40820" cy="48023"/>
                  <a:chOff x="3022483" y="3582517"/>
                  <a:chExt cx="40820" cy="48023"/>
                </a:xfrm>
                <a:solidFill>
                  <a:srgbClr val="FFFFFF"/>
                </a:solidFill>
              </p:grpSpPr>
              <p:sp>
                <p:nvSpPr>
                  <p:cNvPr id="51" name="Freeform: Shape 50">
                    <a:extLst>
                      <a:ext uri="{FF2B5EF4-FFF2-40B4-BE49-F238E27FC236}">
                        <a16:creationId xmlns:a16="http://schemas.microsoft.com/office/drawing/2014/main" id="{7823215A-E05C-4438-AB30-4686DBFC8EF0}"/>
                      </a:ext>
                    </a:extLst>
                  </p:cNvPr>
                  <p:cNvSpPr/>
                  <p:nvPr/>
                </p:nvSpPr>
                <p:spPr>
                  <a:xfrm>
                    <a:off x="3022483" y="3594522"/>
                    <a:ext cx="16808" cy="36017"/>
                  </a:xfrm>
                  <a:custGeom>
                    <a:avLst/>
                    <a:gdLst>
                      <a:gd name="connsiteX0" fmla="*/ 16808 w 16808"/>
                      <a:gd name="connsiteY0" fmla="*/ 26413 h 36017"/>
                      <a:gd name="connsiteX1" fmla="*/ 0 w 16808"/>
                      <a:gd name="connsiteY1" fmla="*/ 36018 h 36017"/>
                      <a:gd name="connsiteX2" fmla="*/ 0 w 16808"/>
                      <a:gd name="connsiteY2" fmla="*/ 12006 h 36017"/>
                      <a:gd name="connsiteX3" fmla="*/ 16808 w 16808"/>
                      <a:gd name="connsiteY3" fmla="*/ 0 h 360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808" h="36017">
                        <a:moveTo>
                          <a:pt x="16808" y="26413"/>
                        </a:moveTo>
                        <a:lnTo>
                          <a:pt x="0" y="36018"/>
                        </a:lnTo>
                        <a:lnTo>
                          <a:pt x="0" y="12006"/>
                        </a:lnTo>
                        <a:lnTo>
                          <a:pt x="16808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2" name="Freeform: Shape 51">
                    <a:extLst>
                      <a:ext uri="{FF2B5EF4-FFF2-40B4-BE49-F238E27FC236}">
                        <a16:creationId xmlns:a16="http://schemas.microsoft.com/office/drawing/2014/main" id="{26E550A1-958A-4544-A004-88B64CDDDA72}"/>
                      </a:ext>
                    </a:extLst>
                  </p:cNvPr>
                  <p:cNvSpPr/>
                  <p:nvPr/>
                </p:nvSpPr>
                <p:spPr>
                  <a:xfrm>
                    <a:off x="3044094" y="3582517"/>
                    <a:ext cx="19209" cy="36017"/>
                  </a:xfrm>
                  <a:custGeom>
                    <a:avLst/>
                    <a:gdLst>
                      <a:gd name="connsiteX0" fmla="*/ 19209 w 19209"/>
                      <a:gd name="connsiteY0" fmla="*/ 24012 h 36017"/>
                      <a:gd name="connsiteX1" fmla="*/ 0 w 19209"/>
                      <a:gd name="connsiteY1" fmla="*/ 36018 h 36017"/>
                      <a:gd name="connsiteX2" fmla="*/ 0 w 19209"/>
                      <a:gd name="connsiteY2" fmla="*/ 9605 h 36017"/>
                      <a:gd name="connsiteX3" fmla="*/ 19209 w 19209"/>
                      <a:gd name="connsiteY3" fmla="*/ 0 h 360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209" h="36017">
                        <a:moveTo>
                          <a:pt x="19209" y="24012"/>
                        </a:moveTo>
                        <a:lnTo>
                          <a:pt x="0" y="36018"/>
                        </a:lnTo>
                        <a:lnTo>
                          <a:pt x="0" y="9605"/>
                        </a:lnTo>
                        <a:lnTo>
                          <a:pt x="19209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A9F6ECA0-3064-4078-B50A-7C6E0B07D5D5}"/>
                </a:ext>
              </a:extLst>
            </p:cNvPr>
            <p:cNvSpPr/>
            <p:nvPr/>
          </p:nvSpPr>
          <p:spPr>
            <a:xfrm>
              <a:off x="2643096" y="3510481"/>
              <a:ext cx="280938" cy="367381"/>
            </a:xfrm>
            <a:custGeom>
              <a:avLst/>
              <a:gdLst>
                <a:gd name="connsiteX0" fmla="*/ 0 w 280938"/>
                <a:gd name="connsiteY0" fmla="*/ 158478 h 367381"/>
                <a:gd name="connsiteX1" fmla="*/ 21611 w 280938"/>
                <a:gd name="connsiteY1" fmla="*/ 144071 h 367381"/>
                <a:gd name="connsiteX2" fmla="*/ 280939 w 280938"/>
                <a:gd name="connsiteY2" fmla="*/ 0 h 367381"/>
                <a:gd name="connsiteX3" fmla="*/ 280939 w 280938"/>
                <a:gd name="connsiteY3" fmla="*/ 208903 h 367381"/>
                <a:gd name="connsiteX4" fmla="*/ 0 w 280938"/>
                <a:gd name="connsiteY4" fmla="*/ 367382 h 367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0938" h="367381">
                  <a:moveTo>
                    <a:pt x="0" y="158478"/>
                  </a:moveTo>
                  <a:lnTo>
                    <a:pt x="21611" y="144071"/>
                  </a:lnTo>
                  <a:lnTo>
                    <a:pt x="280939" y="0"/>
                  </a:lnTo>
                  <a:lnTo>
                    <a:pt x="280939" y="208903"/>
                  </a:lnTo>
                  <a:lnTo>
                    <a:pt x="0" y="367382"/>
                  </a:lnTo>
                  <a:close/>
                </a:path>
              </a:pathLst>
            </a:custGeom>
            <a:solidFill>
              <a:srgbClr val="EBE7DC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12EA3128-87D0-4041-BA03-1053BA331613}"/>
                </a:ext>
              </a:extLst>
            </p:cNvPr>
            <p:cNvSpPr/>
            <p:nvPr/>
          </p:nvSpPr>
          <p:spPr>
            <a:xfrm>
              <a:off x="3111327" y="3248752"/>
              <a:ext cx="280938" cy="367381"/>
            </a:xfrm>
            <a:custGeom>
              <a:avLst/>
              <a:gdLst>
                <a:gd name="connsiteX0" fmla="*/ 0 w 280938"/>
                <a:gd name="connsiteY0" fmla="*/ 158478 h 367381"/>
                <a:gd name="connsiteX1" fmla="*/ 280939 w 280938"/>
                <a:gd name="connsiteY1" fmla="*/ 0 h 367381"/>
                <a:gd name="connsiteX2" fmla="*/ 280939 w 280938"/>
                <a:gd name="connsiteY2" fmla="*/ 211304 h 367381"/>
                <a:gd name="connsiteX3" fmla="*/ 0 w 280938"/>
                <a:gd name="connsiteY3" fmla="*/ 367381 h 367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0938" h="367381">
                  <a:moveTo>
                    <a:pt x="0" y="158478"/>
                  </a:moveTo>
                  <a:lnTo>
                    <a:pt x="280939" y="0"/>
                  </a:lnTo>
                  <a:lnTo>
                    <a:pt x="280939" y="211304"/>
                  </a:lnTo>
                  <a:lnTo>
                    <a:pt x="0" y="367381"/>
                  </a:lnTo>
                  <a:close/>
                </a:path>
              </a:pathLst>
            </a:custGeom>
            <a:solidFill>
              <a:srgbClr val="EBE7DC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B9DF346C-9268-4AB6-A189-B6C8EE256A50}"/>
                </a:ext>
              </a:extLst>
            </p:cNvPr>
            <p:cNvSpPr/>
            <p:nvPr/>
          </p:nvSpPr>
          <p:spPr>
            <a:xfrm>
              <a:off x="2955250" y="3666558"/>
              <a:ext cx="112855" cy="208903"/>
            </a:xfrm>
            <a:custGeom>
              <a:avLst/>
              <a:gdLst>
                <a:gd name="connsiteX0" fmla="*/ 0 w 112855"/>
                <a:gd name="connsiteY0" fmla="*/ 62431 h 208903"/>
                <a:gd name="connsiteX1" fmla="*/ 112856 w 112855"/>
                <a:gd name="connsiteY1" fmla="*/ 0 h 208903"/>
                <a:gd name="connsiteX2" fmla="*/ 112856 w 112855"/>
                <a:gd name="connsiteY2" fmla="*/ 146473 h 208903"/>
                <a:gd name="connsiteX3" fmla="*/ 0 w 112855"/>
                <a:gd name="connsiteY3" fmla="*/ 208903 h 208903"/>
                <a:gd name="connsiteX4" fmla="*/ 0 w 112855"/>
                <a:gd name="connsiteY4" fmla="*/ 81640 h 208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855" h="208903">
                  <a:moveTo>
                    <a:pt x="0" y="62431"/>
                  </a:moveTo>
                  <a:lnTo>
                    <a:pt x="112856" y="0"/>
                  </a:lnTo>
                  <a:lnTo>
                    <a:pt x="112856" y="146473"/>
                  </a:lnTo>
                  <a:lnTo>
                    <a:pt x="0" y="208903"/>
                  </a:lnTo>
                  <a:lnTo>
                    <a:pt x="0" y="81640"/>
                  </a:lnTo>
                  <a:close/>
                </a:path>
              </a:pathLst>
            </a:custGeom>
            <a:solidFill>
              <a:srgbClr val="673714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F0DC1263-27C3-445B-8F2F-0301C10045EE}"/>
                </a:ext>
              </a:extLst>
            </p:cNvPr>
            <p:cNvSpPr/>
            <p:nvPr/>
          </p:nvSpPr>
          <p:spPr>
            <a:xfrm>
              <a:off x="2955250" y="3671361"/>
              <a:ext cx="105652" cy="196897"/>
            </a:xfrm>
            <a:custGeom>
              <a:avLst/>
              <a:gdLst>
                <a:gd name="connsiteX0" fmla="*/ 105652 w 105652"/>
                <a:gd name="connsiteY0" fmla="*/ 0 h 196897"/>
                <a:gd name="connsiteX1" fmla="*/ 105652 w 105652"/>
                <a:gd name="connsiteY1" fmla="*/ 139269 h 196897"/>
                <a:gd name="connsiteX2" fmla="*/ 84041 w 105652"/>
                <a:gd name="connsiteY2" fmla="*/ 148873 h 196897"/>
                <a:gd name="connsiteX3" fmla="*/ 21611 w 105652"/>
                <a:gd name="connsiteY3" fmla="*/ 184891 h 196897"/>
                <a:gd name="connsiteX4" fmla="*/ 0 w 105652"/>
                <a:gd name="connsiteY4" fmla="*/ 196897 h 196897"/>
                <a:gd name="connsiteX5" fmla="*/ 0 w 105652"/>
                <a:gd name="connsiteY5" fmla="*/ 76838 h 196897"/>
                <a:gd name="connsiteX6" fmla="*/ 0 w 105652"/>
                <a:gd name="connsiteY6" fmla="*/ 57629 h 196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5652" h="196897">
                  <a:moveTo>
                    <a:pt x="105652" y="0"/>
                  </a:moveTo>
                  <a:lnTo>
                    <a:pt x="105652" y="139269"/>
                  </a:lnTo>
                  <a:lnTo>
                    <a:pt x="84041" y="148873"/>
                  </a:lnTo>
                  <a:lnTo>
                    <a:pt x="21611" y="184891"/>
                  </a:lnTo>
                  <a:lnTo>
                    <a:pt x="0" y="196897"/>
                  </a:lnTo>
                  <a:lnTo>
                    <a:pt x="0" y="76838"/>
                  </a:lnTo>
                  <a:lnTo>
                    <a:pt x="0" y="57629"/>
                  </a:lnTo>
                  <a:close/>
                </a:path>
              </a:pathLst>
            </a:custGeom>
            <a:solidFill>
              <a:srgbClr val="A05324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8F6AA013-B41D-4B9A-924C-43D14704386A}"/>
                </a:ext>
              </a:extLst>
            </p:cNvPr>
            <p:cNvSpPr/>
            <p:nvPr/>
          </p:nvSpPr>
          <p:spPr>
            <a:xfrm>
              <a:off x="3005675" y="3697774"/>
              <a:ext cx="7203" cy="144071"/>
            </a:xfrm>
            <a:custGeom>
              <a:avLst/>
              <a:gdLst>
                <a:gd name="connsiteX0" fmla="*/ 7204 w 7203"/>
                <a:gd name="connsiteY0" fmla="*/ 144071 h 144071"/>
                <a:gd name="connsiteX1" fmla="*/ 7204 w 7203"/>
                <a:gd name="connsiteY1" fmla="*/ 0 h 144071"/>
                <a:gd name="connsiteX2" fmla="*/ 0 w 7203"/>
                <a:gd name="connsiteY2" fmla="*/ 2401 h 144071"/>
                <a:gd name="connsiteX3" fmla="*/ 0 w 7203"/>
                <a:gd name="connsiteY3" fmla="*/ 14407 h 144071"/>
                <a:gd name="connsiteX4" fmla="*/ 0 w 7203"/>
                <a:gd name="connsiteY4" fmla="*/ 141670 h 144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03" h="144071">
                  <a:moveTo>
                    <a:pt x="7204" y="144071"/>
                  </a:moveTo>
                  <a:lnTo>
                    <a:pt x="7204" y="0"/>
                  </a:lnTo>
                  <a:lnTo>
                    <a:pt x="0" y="2401"/>
                  </a:lnTo>
                  <a:lnTo>
                    <a:pt x="0" y="14407"/>
                  </a:lnTo>
                  <a:lnTo>
                    <a:pt x="0" y="141670"/>
                  </a:lnTo>
                  <a:close/>
                </a:path>
              </a:pathLst>
            </a:custGeom>
            <a:solidFill>
              <a:srgbClr val="673714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5CCC7C91-9957-47E7-868E-5854F3CB0F87}"/>
                </a:ext>
              </a:extLst>
            </p:cNvPr>
            <p:cNvSpPr/>
            <p:nvPr/>
          </p:nvSpPr>
          <p:spPr>
            <a:xfrm>
              <a:off x="2837592" y="3765007"/>
              <a:ext cx="432213" cy="252124"/>
            </a:xfrm>
            <a:custGeom>
              <a:avLst/>
              <a:gdLst>
                <a:gd name="connsiteX0" fmla="*/ 360178 w 432213"/>
                <a:gd name="connsiteY0" fmla="*/ 0 h 252124"/>
                <a:gd name="connsiteX1" fmla="*/ 432213 w 432213"/>
                <a:gd name="connsiteY1" fmla="*/ 40820 h 252124"/>
                <a:gd name="connsiteX2" fmla="*/ 432213 w 432213"/>
                <a:gd name="connsiteY2" fmla="*/ 50425 h 252124"/>
                <a:gd name="connsiteX3" fmla="*/ 425010 w 432213"/>
                <a:gd name="connsiteY3" fmla="*/ 52826 h 252124"/>
                <a:gd name="connsiteX4" fmla="*/ 69634 w 432213"/>
                <a:gd name="connsiteY4" fmla="*/ 252125 h 252124"/>
                <a:gd name="connsiteX5" fmla="*/ 0 w 432213"/>
                <a:gd name="connsiteY5" fmla="*/ 211304 h 252124"/>
                <a:gd name="connsiteX6" fmla="*/ 0 w 432213"/>
                <a:gd name="connsiteY6" fmla="*/ 201699 h 252124"/>
                <a:gd name="connsiteX7" fmla="*/ 33617 w 432213"/>
                <a:gd name="connsiteY7" fmla="*/ 182490 h 25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32213" h="252124">
                  <a:moveTo>
                    <a:pt x="360178" y="0"/>
                  </a:moveTo>
                  <a:lnTo>
                    <a:pt x="432213" y="40820"/>
                  </a:lnTo>
                  <a:lnTo>
                    <a:pt x="432213" y="50425"/>
                  </a:lnTo>
                  <a:lnTo>
                    <a:pt x="425010" y="52826"/>
                  </a:lnTo>
                  <a:lnTo>
                    <a:pt x="69634" y="252125"/>
                  </a:lnTo>
                  <a:lnTo>
                    <a:pt x="0" y="211304"/>
                  </a:lnTo>
                  <a:lnTo>
                    <a:pt x="0" y="201699"/>
                  </a:lnTo>
                  <a:lnTo>
                    <a:pt x="33617" y="182490"/>
                  </a:lnTo>
                  <a:close/>
                </a:path>
              </a:pathLst>
            </a:custGeom>
            <a:solidFill>
              <a:srgbClr val="B8B4A7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3CA86CF0-61F0-4437-9E02-71310E946F75}"/>
                </a:ext>
              </a:extLst>
            </p:cNvPr>
            <p:cNvSpPr/>
            <p:nvPr/>
          </p:nvSpPr>
          <p:spPr>
            <a:xfrm>
              <a:off x="2837592" y="3765007"/>
              <a:ext cx="432213" cy="242519"/>
            </a:xfrm>
            <a:custGeom>
              <a:avLst/>
              <a:gdLst>
                <a:gd name="connsiteX0" fmla="*/ 360178 w 432213"/>
                <a:gd name="connsiteY0" fmla="*/ 0 h 242519"/>
                <a:gd name="connsiteX1" fmla="*/ 432213 w 432213"/>
                <a:gd name="connsiteY1" fmla="*/ 40820 h 242519"/>
                <a:gd name="connsiteX2" fmla="*/ 69634 w 432213"/>
                <a:gd name="connsiteY2" fmla="*/ 242520 h 242519"/>
                <a:gd name="connsiteX3" fmla="*/ 50425 w 432213"/>
                <a:gd name="connsiteY3" fmla="*/ 230514 h 242519"/>
                <a:gd name="connsiteX4" fmla="*/ 0 w 432213"/>
                <a:gd name="connsiteY4" fmla="*/ 201699 h 242519"/>
                <a:gd name="connsiteX5" fmla="*/ 9605 w 432213"/>
                <a:gd name="connsiteY5" fmla="*/ 196897 h 242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32213" h="242519">
                  <a:moveTo>
                    <a:pt x="360178" y="0"/>
                  </a:moveTo>
                  <a:lnTo>
                    <a:pt x="432213" y="40820"/>
                  </a:lnTo>
                  <a:lnTo>
                    <a:pt x="69634" y="242520"/>
                  </a:lnTo>
                  <a:lnTo>
                    <a:pt x="50425" y="230514"/>
                  </a:lnTo>
                  <a:lnTo>
                    <a:pt x="0" y="201699"/>
                  </a:lnTo>
                  <a:lnTo>
                    <a:pt x="9605" y="196897"/>
                  </a:lnTo>
                  <a:close/>
                </a:path>
              </a:pathLst>
            </a:custGeom>
            <a:solidFill>
              <a:srgbClr val="DCD8CF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9EBC9463-5563-409F-AB31-FF5A606C4C49}"/>
                </a:ext>
              </a:extLst>
            </p:cNvPr>
            <p:cNvSpPr/>
            <p:nvPr/>
          </p:nvSpPr>
          <p:spPr>
            <a:xfrm>
              <a:off x="2847197" y="3762605"/>
              <a:ext cx="405800" cy="235316"/>
            </a:xfrm>
            <a:custGeom>
              <a:avLst/>
              <a:gdLst>
                <a:gd name="connsiteX0" fmla="*/ 343369 w 405800"/>
                <a:gd name="connsiteY0" fmla="*/ 0 h 235316"/>
                <a:gd name="connsiteX1" fmla="*/ 405800 w 405800"/>
                <a:gd name="connsiteY1" fmla="*/ 36018 h 235316"/>
                <a:gd name="connsiteX2" fmla="*/ 405800 w 405800"/>
                <a:gd name="connsiteY2" fmla="*/ 43221 h 235316"/>
                <a:gd name="connsiteX3" fmla="*/ 398597 w 405800"/>
                <a:gd name="connsiteY3" fmla="*/ 48024 h 235316"/>
                <a:gd name="connsiteX4" fmla="*/ 62431 w 405800"/>
                <a:gd name="connsiteY4" fmla="*/ 235316 h 235316"/>
                <a:gd name="connsiteX5" fmla="*/ 0 w 405800"/>
                <a:gd name="connsiteY5" fmla="*/ 199299 h 235316"/>
                <a:gd name="connsiteX6" fmla="*/ 0 w 405800"/>
                <a:gd name="connsiteY6" fmla="*/ 192095 h 235316"/>
                <a:gd name="connsiteX7" fmla="*/ 33617 w 405800"/>
                <a:gd name="connsiteY7" fmla="*/ 172886 h 235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05800" h="235316">
                  <a:moveTo>
                    <a:pt x="343369" y="0"/>
                  </a:moveTo>
                  <a:lnTo>
                    <a:pt x="405800" y="36018"/>
                  </a:lnTo>
                  <a:lnTo>
                    <a:pt x="405800" y="43221"/>
                  </a:lnTo>
                  <a:lnTo>
                    <a:pt x="398597" y="48024"/>
                  </a:lnTo>
                  <a:lnTo>
                    <a:pt x="62431" y="235316"/>
                  </a:lnTo>
                  <a:lnTo>
                    <a:pt x="0" y="199299"/>
                  </a:lnTo>
                  <a:lnTo>
                    <a:pt x="0" y="192095"/>
                  </a:lnTo>
                  <a:lnTo>
                    <a:pt x="33617" y="172886"/>
                  </a:lnTo>
                  <a:close/>
                </a:path>
              </a:pathLst>
            </a:custGeom>
            <a:solidFill>
              <a:srgbClr val="B8B4A7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3C53BF23-DB86-43A1-BE6E-AC0FCAC5C4D9}"/>
                </a:ext>
              </a:extLst>
            </p:cNvPr>
            <p:cNvSpPr/>
            <p:nvPr/>
          </p:nvSpPr>
          <p:spPr>
            <a:xfrm>
              <a:off x="2847197" y="3762605"/>
              <a:ext cx="405800" cy="225711"/>
            </a:xfrm>
            <a:custGeom>
              <a:avLst/>
              <a:gdLst>
                <a:gd name="connsiteX0" fmla="*/ 343369 w 405800"/>
                <a:gd name="connsiteY0" fmla="*/ 0 h 225711"/>
                <a:gd name="connsiteX1" fmla="*/ 405800 w 405800"/>
                <a:gd name="connsiteY1" fmla="*/ 36018 h 225711"/>
                <a:gd name="connsiteX2" fmla="*/ 62431 w 405800"/>
                <a:gd name="connsiteY2" fmla="*/ 225712 h 225711"/>
                <a:gd name="connsiteX3" fmla="*/ 50425 w 405800"/>
                <a:gd name="connsiteY3" fmla="*/ 220909 h 225711"/>
                <a:gd name="connsiteX4" fmla="*/ 0 w 405800"/>
                <a:gd name="connsiteY4" fmla="*/ 192095 h 225711"/>
                <a:gd name="connsiteX5" fmla="*/ 7204 w 405800"/>
                <a:gd name="connsiteY5" fmla="*/ 184891 h 225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5800" h="225711">
                  <a:moveTo>
                    <a:pt x="343369" y="0"/>
                  </a:moveTo>
                  <a:lnTo>
                    <a:pt x="405800" y="36018"/>
                  </a:lnTo>
                  <a:lnTo>
                    <a:pt x="62431" y="225712"/>
                  </a:lnTo>
                  <a:lnTo>
                    <a:pt x="50425" y="220909"/>
                  </a:lnTo>
                  <a:lnTo>
                    <a:pt x="0" y="192095"/>
                  </a:lnTo>
                  <a:lnTo>
                    <a:pt x="7204" y="184891"/>
                  </a:lnTo>
                  <a:close/>
                </a:path>
              </a:pathLst>
            </a:custGeom>
            <a:solidFill>
              <a:srgbClr val="DCD8CF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A4EDDA62-34D7-4EF0-B2EC-E56798216529}"/>
                </a:ext>
              </a:extLst>
            </p:cNvPr>
            <p:cNvSpPr/>
            <p:nvPr/>
          </p:nvSpPr>
          <p:spPr>
            <a:xfrm>
              <a:off x="2854400" y="3757803"/>
              <a:ext cx="376986" cy="220909"/>
            </a:xfrm>
            <a:custGeom>
              <a:avLst/>
              <a:gdLst>
                <a:gd name="connsiteX0" fmla="*/ 326561 w 376986"/>
                <a:gd name="connsiteY0" fmla="*/ 0 h 220909"/>
                <a:gd name="connsiteX1" fmla="*/ 376986 w 376986"/>
                <a:gd name="connsiteY1" fmla="*/ 31215 h 220909"/>
                <a:gd name="connsiteX2" fmla="*/ 376986 w 376986"/>
                <a:gd name="connsiteY2" fmla="*/ 38419 h 220909"/>
                <a:gd name="connsiteX3" fmla="*/ 369782 w 376986"/>
                <a:gd name="connsiteY3" fmla="*/ 43221 h 220909"/>
                <a:gd name="connsiteX4" fmla="*/ 52826 w 376986"/>
                <a:gd name="connsiteY4" fmla="*/ 220909 h 220909"/>
                <a:gd name="connsiteX5" fmla="*/ 0 w 376986"/>
                <a:gd name="connsiteY5" fmla="*/ 189694 h 220909"/>
                <a:gd name="connsiteX6" fmla="*/ 0 w 376986"/>
                <a:gd name="connsiteY6" fmla="*/ 182490 h 220909"/>
                <a:gd name="connsiteX7" fmla="*/ 36018 w 376986"/>
                <a:gd name="connsiteY7" fmla="*/ 163281 h 220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76986" h="220909">
                  <a:moveTo>
                    <a:pt x="326561" y="0"/>
                  </a:moveTo>
                  <a:lnTo>
                    <a:pt x="376986" y="31215"/>
                  </a:lnTo>
                  <a:lnTo>
                    <a:pt x="376986" y="38419"/>
                  </a:lnTo>
                  <a:lnTo>
                    <a:pt x="369782" y="43221"/>
                  </a:lnTo>
                  <a:lnTo>
                    <a:pt x="52826" y="220909"/>
                  </a:lnTo>
                  <a:lnTo>
                    <a:pt x="0" y="189694"/>
                  </a:lnTo>
                  <a:lnTo>
                    <a:pt x="0" y="182490"/>
                  </a:lnTo>
                  <a:lnTo>
                    <a:pt x="36018" y="163281"/>
                  </a:lnTo>
                  <a:close/>
                </a:path>
              </a:pathLst>
            </a:custGeom>
            <a:solidFill>
              <a:srgbClr val="B8B4A7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3171C8A5-B811-4DB8-93E7-962395D5C5CE}"/>
                </a:ext>
              </a:extLst>
            </p:cNvPr>
            <p:cNvSpPr/>
            <p:nvPr/>
          </p:nvSpPr>
          <p:spPr>
            <a:xfrm>
              <a:off x="2854400" y="3757803"/>
              <a:ext cx="376986" cy="211304"/>
            </a:xfrm>
            <a:custGeom>
              <a:avLst/>
              <a:gdLst>
                <a:gd name="connsiteX0" fmla="*/ 326561 w 376986"/>
                <a:gd name="connsiteY0" fmla="*/ 0 h 211304"/>
                <a:gd name="connsiteX1" fmla="*/ 376986 w 376986"/>
                <a:gd name="connsiteY1" fmla="*/ 31215 h 211304"/>
                <a:gd name="connsiteX2" fmla="*/ 52826 w 376986"/>
                <a:gd name="connsiteY2" fmla="*/ 211304 h 211304"/>
                <a:gd name="connsiteX3" fmla="*/ 40820 w 376986"/>
                <a:gd name="connsiteY3" fmla="*/ 204101 h 211304"/>
                <a:gd name="connsiteX4" fmla="*/ 0 w 376986"/>
                <a:gd name="connsiteY4" fmla="*/ 182490 h 211304"/>
                <a:gd name="connsiteX5" fmla="*/ 9605 w 376986"/>
                <a:gd name="connsiteY5" fmla="*/ 175287 h 211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6986" h="211304">
                  <a:moveTo>
                    <a:pt x="326561" y="0"/>
                  </a:moveTo>
                  <a:lnTo>
                    <a:pt x="376986" y="31215"/>
                  </a:lnTo>
                  <a:lnTo>
                    <a:pt x="52826" y="211304"/>
                  </a:lnTo>
                  <a:lnTo>
                    <a:pt x="40820" y="204101"/>
                  </a:lnTo>
                  <a:lnTo>
                    <a:pt x="0" y="182490"/>
                  </a:lnTo>
                  <a:lnTo>
                    <a:pt x="9605" y="175287"/>
                  </a:lnTo>
                  <a:close/>
                </a:path>
              </a:pathLst>
            </a:custGeom>
            <a:solidFill>
              <a:srgbClr val="DCD8CF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75" name="Freeform: Shape 1874">
              <a:extLst>
                <a:ext uri="{FF2B5EF4-FFF2-40B4-BE49-F238E27FC236}">
                  <a16:creationId xmlns:a16="http://schemas.microsoft.com/office/drawing/2014/main" id="{0F808C97-8A5E-4272-B6D9-0F605A627756}"/>
                </a:ext>
              </a:extLst>
            </p:cNvPr>
            <p:cNvSpPr/>
            <p:nvPr/>
          </p:nvSpPr>
          <p:spPr>
            <a:xfrm>
              <a:off x="2864005" y="3755402"/>
              <a:ext cx="348171" cy="201699"/>
            </a:xfrm>
            <a:custGeom>
              <a:avLst/>
              <a:gdLst>
                <a:gd name="connsiteX0" fmla="*/ 307352 w 348171"/>
                <a:gd name="connsiteY0" fmla="*/ 0 h 201699"/>
                <a:gd name="connsiteX1" fmla="*/ 348172 w 348171"/>
                <a:gd name="connsiteY1" fmla="*/ 21611 h 201699"/>
                <a:gd name="connsiteX2" fmla="*/ 348172 w 348171"/>
                <a:gd name="connsiteY2" fmla="*/ 31215 h 201699"/>
                <a:gd name="connsiteX3" fmla="*/ 43221 w 348171"/>
                <a:gd name="connsiteY3" fmla="*/ 201700 h 201699"/>
                <a:gd name="connsiteX4" fmla="*/ 0 w 348171"/>
                <a:gd name="connsiteY4" fmla="*/ 177688 h 201699"/>
                <a:gd name="connsiteX5" fmla="*/ 0 w 348171"/>
                <a:gd name="connsiteY5" fmla="*/ 170484 h 201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48171" h="201699">
                  <a:moveTo>
                    <a:pt x="307352" y="0"/>
                  </a:moveTo>
                  <a:lnTo>
                    <a:pt x="348172" y="21611"/>
                  </a:lnTo>
                  <a:lnTo>
                    <a:pt x="348172" y="31215"/>
                  </a:lnTo>
                  <a:lnTo>
                    <a:pt x="43221" y="201700"/>
                  </a:lnTo>
                  <a:lnTo>
                    <a:pt x="0" y="177688"/>
                  </a:lnTo>
                  <a:lnTo>
                    <a:pt x="0" y="170484"/>
                  </a:lnTo>
                  <a:close/>
                </a:path>
              </a:pathLst>
            </a:custGeom>
            <a:solidFill>
              <a:srgbClr val="B8B4A7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80" name="Freeform: Shape 1879">
              <a:extLst>
                <a:ext uri="{FF2B5EF4-FFF2-40B4-BE49-F238E27FC236}">
                  <a16:creationId xmlns:a16="http://schemas.microsoft.com/office/drawing/2014/main" id="{40E43168-DDA0-4C0E-B5B0-0DD33DBF50CE}"/>
                </a:ext>
              </a:extLst>
            </p:cNvPr>
            <p:cNvSpPr/>
            <p:nvPr/>
          </p:nvSpPr>
          <p:spPr>
            <a:xfrm>
              <a:off x="2864005" y="3755402"/>
              <a:ext cx="348171" cy="192094"/>
            </a:xfrm>
            <a:custGeom>
              <a:avLst/>
              <a:gdLst>
                <a:gd name="connsiteX0" fmla="*/ 307352 w 348171"/>
                <a:gd name="connsiteY0" fmla="*/ 0 h 192094"/>
                <a:gd name="connsiteX1" fmla="*/ 348172 w 348171"/>
                <a:gd name="connsiteY1" fmla="*/ 21611 h 192094"/>
                <a:gd name="connsiteX2" fmla="*/ 43221 w 348171"/>
                <a:gd name="connsiteY2" fmla="*/ 192095 h 192094"/>
                <a:gd name="connsiteX3" fmla="*/ 0 w 348171"/>
                <a:gd name="connsiteY3" fmla="*/ 170484 h 192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8171" h="192094">
                  <a:moveTo>
                    <a:pt x="307352" y="0"/>
                  </a:moveTo>
                  <a:lnTo>
                    <a:pt x="348172" y="21611"/>
                  </a:lnTo>
                  <a:lnTo>
                    <a:pt x="43221" y="192095"/>
                  </a:lnTo>
                  <a:lnTo>
                    <a:pt x="0" y="170484"/>
                  </a:lnTo>
                  <a:close/>
                </a:path>
              </a:pathLst>
            </a:custGeom>
            <a:solidFill>
              <a:srgbClr val="DCD8CF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94" name="Freeform: Shape 1893">
              <a:extLst>
                <a:ext uri="{FF2B5EF4-FFF2-40B4-BE49-F238E27FC236}">
                  <a16:creationId xmlns:a16="http://schemas.microsoft.com/office/drawing/2014/main" id="{F613BF3B-3EDB-4CAB-9CA9-14B9A3DA167E}"/>
                </a:ext>
              </a:extLst>
            </p:cNvPr>
            <p:cNvSpPr/>
            <p:nvPr/>
          </p:nvSpPr>
          <p:spPr>
            <a:xfrm>
              <a:off x="2924035" y="3539295"/>
              <a:ext cx="16808" cy="362579"/>
            </a:xfrm>
            <a:custGeom>
              <a:avLst/>
              <a:gdLst>
                <a:gd name="connsiteX0" fmla="*/ 16808 w 16808"/>
                <a:gd name="connsiteY0" fmla="*/ 362579 h 362579"/>
                <a:gd name="connsiteX1" fmla="*/ 16808 w 16808"/>
                <a:gd name="connsiteY1" fmla="*/ 9605 h 362579"/>
                <a:gd name="connsiteX2" fmla="*/ 0 w 16808"/>
                <a:gd name="connsiteY2" fmla="*/ 0 h 362579"/>
                <a:gd name="connsiteX3" fmla="*/ 0 w 16808"/>
                <a:gd name="connsiteY3" fmla="*/ 352974 h 362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808" h="362579">
                  <a:moveTo>
                    <a:pt x="16808" y="362579"/>
                  </a:moveTo>
                  <a:lnTo>
                    <a:pt x="16808" y="9605"/>
                  </a:lnTo>
                  <a:lnTo>
                    <a:pt x="0" y="0"/>
                  </a:lnTo>
                  <a:lnTo>
                    <a:pt x="0" y="352974"/>
                  </a:lnTo>
                  <a:close/>
                </a:path>
              </a:pathLst>
            </a:custGeom>
            <a:solidFill>
              <a:srgbClr val="B8B4A7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95" name="Freeform: Shape 1894">
              <a:extLst>
                <a:ext uri="{FF2B5EF4-FFF2-40B4-BE49-F238E27FC236}">
                  <a16:creationId xmlns:a16="http://schemas.microsoft.com/office/drawing/2014/main" id="{8DA73A38-5DE6-40F4-A4E9-4A2D6ACE0B37}"/>
                </a:ext>
              </a:extLst>
            </p:cNvPr>
            <p:cNvSpPr/>
            <p:nvPr/>
          </p:nvSpPr>
          <p:spPr>
            <a:xfrm>
              <a:off x="2940843" y="3539295"/>
              <a:ext cx="16808" cy="362579"/>
            </a:xfrm>
            <a:custGeom>
              <a:avLst/>
              <a:gdLst>
                <a:gd name="connsiteX0" fmla="*/ 0 w 16808"/>
                <a:gd name="connsiteY0" fmla="*/ 362579 h 362579"/>
                <a:gd name="connsiteX1" fmla="*/ 0 w 16808"/>
                <a:gd name="connsiteY1" fmla="*/ 9605 h 362579"/>
                <a:gd name="connsiteX2" fmla="*/ 16808 w 16808"/>
                <a:gd name="connsiteY2" fmla="*/ 0 h 362579"/>
                <a:gd name="connsiteX3" fmla="*/ 16808 w 16808"/>
                <a:gd name="connsiteY3" fmla="*/ 352974 h 362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808" h="362579">
                  <a:moveTo>
                    <a:pt x="0" y="362579"/>
                  </a:moveTo>
                  <a:lnTo>
                    <a:pt x="0" y="9605"/>
                  </a:lnTo>
                  <a:lnTo>
                    <a:pt x="16808" y="0"/>
                  </a:lnTo>
                  <a:lnTo>
                    <a:pt x="16808" y="352974"/>
                  </a:lnTo>
                  <a:close/>
                </a:path>
              </a:pathLst>
            </a:custGeom>
            <a:solidFill>
              <a:srgbClr val="DCD8CF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1896" name="Graphic 2">
              <a:extLst>
                <a:ext uri="{FF2B5EF4-FFF2-40B4-BE49-F238E27FC236}">
                  <a16:creationId xmlns:a16="http://schemas.microsoft.com/office/drawing/2014/main" id="{4141308D-9819-4F8D-A971-76F12F8FCEB7}"/>
                </a:ext>
              </a:extLst>
            </p:cNvPr>
            <p:cNvGrpSpPr/>
            <p:nvPr/>
          </p:nvGrpSpPr>
          <p:grpSpPr>
            <a:xfrm>
              <a:off x="2659904" y="3546499"/>
              <a:ext cx="244920" cy="254525"/>
              <a:chOff x="2659904" y="3546499"/>
              <a:chExt cx="244920" cy="254525"/>
            </a:xfrm>
            <a:solidFill>
              <a:schemeClr val="accent1"/>
            </a:solidFill>
          </p:grpSpPr>
          <p:grpSp>
            <p:nvGrpSpPr>
              <p:cNvPr id="1897" name="Graphic 2">
                <a:extLst>
                  <a:ext uri="{FF2B5EF4-FFF2-40B4-BE49-F238E27FC236}">
                    <a16:creationId xmlns:a16="http://schemas.microsoft.com/office/drawing/2014/main" id="{4141308D-9819-4F8D-A971-76F12F8FCEB7}"/>
                  </a:ext>
                </a:extLst>
              </p:cNvPr>
              <p:cNvGrpSpPr/>
              <p:nvPr/>
            </p:nvGrpSpPr>
            <p:grpSpPr>
              <a:xfrm>
                <a:off x="2659904" y="3659355"/>
                <a:ext cx="40820" cy="141670"/>
                <a:chOff x="2659904" y="3659355"/>
                <a:chExt cx="40820" cy="141670"/>
              </a:xfrm>
              <a:solidFill>
                <a:schemeClr val="accent1"/>
              </a:solidFill>
            </p:grpSpPr>
            <p:sp>
              <p:nvSpPr>
                <p:cNvPr id="1898" name="Freeform: Shape 1897">
                  <a:extLst>
                    <a:ext uri="{FF2B5EF4-FFF2-40B4-BE49-F238E27FC236}">
                      <a16:creationId xmlns:a16="http://schemas.microsoft.com/office/drawing/2014/main" id="{E7AEE269-1A44-4D81-BCD3-E293344482C4}"/>
                    </a:ext>
                  </a:extLst>
                </p:cNvPr>
                <p:cNvSpPr/>
                <p:nvPr/>
              </p:nvSpPr>
              <p:spPr>
                <a:xfrm>
                  <a:off x="2659904" y="3659355"/>
                  <a:ext cx="40820" cy="141670"/>
                </a:xfrm>
                <a:custGeom>
                  <a:avLst/>
                  <a:gdLst>
                    <a:gd name="connsiteX0" fmla="*/ 0 w 40820"/>
                    <a:gd name="connsiteY0" fmla="*/ 24012 h 141670"/>
                    <a:gd name="connsiteX1" fmla="*/ 0 w 40820"/>
                    <a:gd name="connsiteY1" fmla="*/ 141670 h 141670"/>
                    <a:gd name="connsiteX2" fmla="*/ 40820 w 40820"/>
                    <a:gd name="connsiteY2" fmla="*/ 117658 h 141670"/>
                    <a:gd name="connsiteX3" fmla="*/ 40820 w 40820"/>
                    <a:gd name="connsiteY3" fmla="*/ 0 h 1416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0820" h="141670">
                      <a:moveTo>
                        <a:pt x="0" y="24012"/>
                      </a:moveTo>
                      <a:lnTo>
                        <a:pt x="0" y="141670"/>
                      </a:lnTo>
                      <a:lnTo>
                        <a:pt x="40820" y="117658"/>
                      </a:lnTo>
                      <a:lnTo>
                        <a:pt x="4082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899" name="Graphic 2">
                  <a:extLst>
                    <a:ext uri="{FF2B5EF4-FFF2-40B4-BE49-F238E27FC236}">
                      <a16:creationId xmlns:a16="http://schemas.microsoft.com/office/drawing/2014/main" id="{4141308D-9819-4F8D-A971-76F12F8FCEB7}"/>
                    </a:ext>
                  </a:extLst>
                </p:cNvPr>
                <p:cNvGrpSpPr/>
                <p:nvPr/>
              </p:nvGrpSpPr>
              <p:grpSpPr>
                <a:xfrm>
                  <a:off x="2664707" y="3666558"/>
                  <a:ext cx="33616" cy="129664"/>
                  <a:chOff x="2664707" y="3666558"/>
                  <a:chExt cx="33616" cy="129664"/>
                </a:xfrm>
                <a:solidFill>
                  <a:schemeClr val="accent1"/>
                </a:solidFill>
              </p:grpSpPr>
              <p:sp>
                <p:nvSpPr>
                  <p:cNvPr id="1900" name="Freeform: Shape 1899">
                    <a:extLst>
                      <a:ext uri="{FF2B5EF4-FFF2-40B4-BE49-F238E27FC236}">
                        <a16:creationId xmlns:a16="http://schemas.microsoft.com/office/drawing/2014/main" id="{8375C1AF-D13F-40F5-B042-0BD48ACD7F91}"/>
                      </a:ext>
                    </a:extLst>
                  </p:cNvPr>
                  <p:cNvSpPr/>
                  <p:nvPr/>
                </p:nvSpPr>
                <p:spPr>
                  <a:xfrm>
                    <a:off x="2664707" y="3666558"/>
                    <a:ext cx="33616" cy="129664"/>
                  </a:xfrm>
                  <a:custGeom>
                    <a:avLst/>
                    <a:gdLst>
                      <a:gd name="connsiteX0" fmla="*/ 0 w 33616"/>
                      <a:gd name="connsiteY0" fmla="*/ 19210 h 129664"/>
                      <a:gd name="connsiteX1" fmla="*/ 33617 w 33616"/>
                      <a:gd name="connsiteY1" fmla="*/ 0 h 129664"/>
                      <a:gd name="connsiteX2" fmla="*/ 33617 w 33616"/>
                      <a:gd name="connsiteY2" fmla="*/ 110455 h 129664"/>
                      <a:gd name="connsiteX3" fmla="*/ 0 w 33616"/>
                      <a:gd name="connsiteY3" fmla="*/ 129664 h 1296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616" h="129664">
                        <a:moveTo>
                          <a:pt x="0" y="19210"/>
                        </a:moveTo>
                        <a:lnTo>
                          <a:pt x="33617" y="0"/>
                        </a:lnTo>
                        <a:lnTo>
                          <a:pt x="33617" y="110455"/>
                        </a:lnTo>
                        <a:lnTo>
                          <a:pt x="0" y="129664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901" name="Freeform: Shape 1900">
                    <a:extLst>
                      <a:ext uri="{FF2B5EF4-FFF2-40B4-BE49-F238E27FC236}">
                        <a16:creationId xmlns:a16="http://schemas.microsoft.com/office/drawing/2014/main" id="{76113C91-3328-46FC-8949-331DBB911630}"/>
                      </a:ext>
                    </a:extLst>
                  </p:cNvPr>
                  <p:cNvSpPr/>
                  <p:nvPr/>
                </p:nvSpPr>
                <p:spPr>
                  <a:xfrm>
                    <a:off x="2664707" y="3671361"/>
                    <a:ext cx="24011" cy="112855"/>
                  </a:xfrm>
                  <a:custGeom>
                    <a:avLst/>
                    <a:gdLst>
                      <a:gd name="connsiteX0" fmla="*/ 24012 w 24011"/>
                      <a:gd name="connsiteY0" fmla="*/ 0 h 112855"/>
                      <a:gd name="connsiteX1" fmla="*/ 24012 w 24011"/>
                      <a:gd name="connsiteY1" fmla="*/ 98449 h 112855"/>
                      <a:gd name="connsiteX2" fmla="*/ 0 w 24011"/>
                      <a:gd name="connsiteY2" fmla="*/ 112856 h 112855"/>
                      <a:gd name="connsiteX3" fmla="*/ 0 w 24011"/>
                      <a:gd name="connsiteY3" fmla="*/ 14407 h 112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11" h="112855">
                        <a:moveTo>
                          <a:pt x="24012" y="0"/>
                        </a:moveTo>
                        <a:lnTo>
                          <a:pt x="24012" y="98449"/>
                        </a:lnTo>
                        <a:lnTo>
                          <a:pt x="0" y="112856"/>
                        </a:lnTo>
                        <a:lnTo>
                          <a:pt x="0" y="14407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902" name="Freeform: Shape 1901">
                    <a:extLst>
                      <a:ext uri="{FF2B5EF4-FFF2-40B4-BE49-F238E27FC236}">
                        <a16:creationId xmlns:a16="http://schemas.microsoft.com/office/drawing/2014/main" id="{6096CD88-55DA-4976-8399-0EA673B5E7B9}"/>
                      </a:ext>
                    </a:extLst>
                  </p:cNvPr>
                  <p:cNvSpPr/>
                  <p:nvPr/>
                </p:nvSpPr>
                <p:spPr>
                  <a:xfrm>
                    <a:off x="2664707" y="3726588"/>
                    <a:ext cx="33616" cy="24011"/>
                  </a:xfrm>
                  <a:custGeom>
                    <a:avLst/>
                    <a:gdLst>
                      <a:gd name="connsiteX0" fmla="*/ 0 w 33616"/>
                      <a:gd name="connsiteY0" fmla="*/ 24012 h 24011"/>
                      <a:gd name="connsiteX1" fmla="*/ 33617 w 33616"/>
                      <a:gd name="connsiteY1" fmla="*/ 4802 h 24011"/>
                      <a:gd name="connsiteX2" fmla="*/ 24012 w 33616"/>
                      <a:gd name="connsiteY2" fmla="*/ 0 h 24011"/>
                      <a:gd name="connsiteX3" fmla="*/ 0 w 33616"/>
                      <a:gd name="connsiteY3" fmla="*/ 14407 h 240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616" h="24011">
                        <a:moveTo>
                          <a:pt x="0" y="24012"/>
                        </a:moveTo>
                        <a:lnTo>
                          <a:pt x="33617" y="4802"/>
                        </a:lnTo>
                        <a:lnTo>
                          <a:pt x="24012" y="0"/>
                        </a:lnTo>
                        <a:lnTo>
                          <a:pt x="0" y="14407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1903" name="Graphic 2">
                <a:extLst>
                  <a:ext uri="{FF2B5EF4-FFF2-40B4-BE49-F238E27FC236}">
                    <a16:creationId xmlns:a16="http://schemas.microsoft.com/office/drawing/2014/main" id="{4141308D-9819-4F8D-A971-76F12F8FCEB7}"/>
                  </a:ext>
                </a:extLst>
              </p:cNvPr>
              <p:cNvGrpSpPr/>
              <p:nvPr/>
            </p:nvGrpSpPr>
            <p:grpSpPr>
              <a:xfrm>
                <a:off x="2729539" y="3623337"/>
                <a:ext cx="40820" cy="139268"/>
                <a:chOff x="2729539" y="3623337"/>
                <a:chExt cx="40820" cy="139268"/>
              </a:xfrm>
              <a:solidFill>
                <a:schemeClr val="accent1"/>
              </a:solidFill>
            </p:grpSpPr>
            <p:sp>
              <p:nvSpPr>
                <p:cNvPr id="1904" name="Freeform: Shape 1903">
                  <a:extLst>
                    <a:ext uri="{FF2B5EF4-FFF2-40B4-BE49-F238E27FC236}">
                      <a16:creationId xmlns:a16="http://schemas.microsoft.com/office/drawing/2014/main" id="{58F47A83-185D-495B-97B8-E768D89576B4}"/>
                    </a:ext>
                  </a:extLst>
                </p:cNvPr>
                <p:cNvSpPr/>
                <p:nvPr/>
              </p:nvSpPr>
              <p:spPr>
                <a:xfrm>
                  <a:off x="2729539" y="3623337"/>
                  <a:ext cx="40820" cy="139268"/>
                </a:xfrm>
                <a:custGeom>
                  <a:avLst/>
                  <a:gdLst>
                    <a:gd name="connsiteX0" fmla="*/ 0 w 40820"/>
                    <a:gd name="connsiteY0" fmla="*/ 21611 h 139268"/>
                    <a:gd name="connsiteX1" fmla="*/ 0 w 40820"/>
                    <a:gd name="connsiteY1" fmla="*/ 139269 h 139268"/>
                    <a:gd name="connsiteX2" fmla="*/ 40820 w 40820"/>
                    <a:gd name="connsiteY2" fmla="*/ 117658 h 139268"/>
                    <a:gd name="connsiteX3" fmla="*/ 40820 w 40820"/>
                    <a:gd name="connsiteY3" fmla="*/ 0 h 1392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0820" h="139268">
                      <a:moveTo>
                        <a:pt x="0" y="21611"/>
                      </a:moveTo>
                      <a:lnTo>
                        <a:pt x="0" y="139269"/>
                      </a:lnTo>
                      <a:lnTo>
                        <a:pt x="40820" y="117658"/>
                      </a:lnTo>
                      <a:lnTo>
                        <a:pt x="4082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905" name="Graphic 2">
                  <a:extLst>
                    <a:ext uri="{FF2B5EF4-FFF2-40B4-BE49-F238E27FC236}">
                      <a16:creationId xmlns:a16="http://schemas.microsoft.com/office/drawing/2014/main" id="{4141308D-9819-4F8D-A971-76F12F8FCEB7}"/>
                    </a:ext>
                  </a:extLst>
                </p:cNvPr>
                <p:cNvGrpSpPr/>
                <p:nvPr/>
              </p:nvGrpSpPr>
              <p:grpSpPr>
                <a:xfrm>
                  <a:off x="2731940" y="3628139"/>
                  <a:ext cx="33616" cy="129664"/>
                  <a:chOff x="2731940" y="3628139"/>
                  <a:chExt cx="33616" cy="129664"/>
                </a:xfrm>
                <a:solidFill>
                  <a:schemeClr val="accent1"/>
                </a:solidFill>
              </p:grpSpPr>
              <p:sp>
                <p:nvSpPr>
                  <p:cNvPr id="1906" name="Freeform: Shape 1905">
                    <a:extLst>
                      <a:ext uri="{FF2B5EF4-FFF2-40B4-BE49-F238E27FC236}">
                        <a16:creationId xmlns:a16="http://schemas.microsoft.com/office/drawing/2014/main" id="{2B94D59A-CF0D-4F12-96BF-A716EE9B706A}"/>
                      </a:ext>
                    </a:extLst>
                  </p:cNvPr>
                  <p:cNvSpPr/>
                  <p:nvPr/>
                </p:nvSpPr>
                <p:spPr>
                  <a:xfrm>
                    <a:off x="2731940" y="3628139"/>
                    <a:ext cx="33616" cy="129664"/>
                  </a:xfrm>
                  <a:custGeom>
                    <a:avLst/>
                    <a:gdLst>
                      <a:gd name="connsiteX0" fmla="*/ 0 w 33616"/>
                      <a:gd name="connsiteY0" fmla="*/ 19210 h 129664"/>
                      <a:gd name="connsiteX1" fmla="*/ 33617 w 33616"/>
                      <a:gd name="connsiteY1" fmla="*/ 0 h 129664"/>
                      <a:gd name="connsiteX2" fmla="*/ 33617 w 33616"/>
                      <a:gd name="connsiteY2" fmla="*/ 110455 h 129664"/>
                      <a:gd name="connsiteX3" fmla="*/ 0 w 33616"/>
                      <a:gd name="connsiteY3" fmla="*/ 129664 h 1296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616" h="129664">
                        <a:moveTo>
                          <a:pt x="0" y="19210"/>
                        </a:moveTo>
                        <a:lnTo>
                          <a:pt x="33617" y="0"/>
                        </a:lnTo>
                        <a:lnTo>
                          <a:pt x="33617" y="110455"/>
                        </a:lnTo>
                        <a:lnTo>
                          <a:pt x="0" y="129664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907" name="Freeform: Shape 1906">
                    <a:extLst>
                      <a:ext uri="{FF2B5EF4-FFF2-40B4-BE49-F238E27FC236}">
                        <a16:creationId xmlns:a16="http://schemas.microsoft.com/office/drawing/2014/main" id="{01B1EAD0-8DDD-4E17-B353-B09F509FBA6E}"/>
                      </a:ext>
                    </a:extLst>
                  </p:cNvPr>
                  <p:cNvSpPr/>
                  <p:nvPr/>
                </p:nvSpPr>
                <p:spPr>
                  <a:xfrm>
                    <a:off x="2731940" y="3632942"/>
                    <a:ext cx="26413" cy="112855"/>
                  </a:xfrm>
                  <a:custGeom>
                    <a:avLst/>
                    <a:gdLst>
                      <a:gd name="connsiteX0" fmla="*/ 26413 w 26413"/>
                      <a:gd name="connsiteY0" fmla="*/ 0 h 112855"/>
                      <a:gd name="connsiteX1" fmla="*/ 26413 w 26413"/>
                      <a:gd name="connsiteY1" fmla="*/ 98449 h 112855"/>
                      <a:gd name="connsiteX2" fmla="*/ 0 w 26413"/>
                      <a:gd name="connsiteY2" fmla="*/ 112856 h 112855"/>
                      <a:gd name="connsiteX3" fmla="*/ 0 w 26413"/>
                      <a:gd name="connsiteY3" fmla="*/ 14407 h 112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413" h="112855">
                        <a:moveTo>
                          <a:pt x="26413" y="0"/>
                        </a:moveTo>
                        <a:lnTo>
                          <a:pt x="26413" y="98449"/>
                        </a:lnTo>
                        <a:lnTo>
                          <a:pt x="0" y="112856"/>
                        </a:lnTo>
                        <a:lnTo>
                          <a:pt x="0" y="14407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908" name="Freeform: Shape 1907">
                    <a:extLst>
                      <a:ext uri="{FF2B5EF4-FFF2-40B4-BE49-F238E27FC236}">
                        <a16:creationId xmlns:a16="http://schemas.microsoft.com/office/drawing/2014/main" id="{A00B9879-5C79-42BB-9028-921CC2929ABC}"/>
                      </a:ext>
                    </a:extLst>
                  </p:cNvPr>
                  <p:cNvSpPr/>
                  <p:nvPr/>
                </p:nvSpPr>
                <p:spPr>
                  <a:xfrm>
                    <a:off x="2731940" y="3688169"/>
                    <a:ext cx="33616" cy="24011"/>
                  </a:xfrm>
                  <a:custGeom>
                    <a:avLst/>
                    <a:gdLst>
                      <a:gd name="connsiteX0" fmla="*/ 0 w 33616"/>
                      <a:gd name="connsiteY0" fmla="*/ 24012 h 24011"/>
                      <a:gd name="connsiteX1" fmla="*/ 33617 w 33616"/>
                      <a:gd name="connsiteY1" fmla="*/ 4802 h 24011"/>
                      <a:gd name="connsiteX2" fmla="*/ 26413 w 33616"/>
                      <a:gd name="connsiteY2" fmla="*/ 0 h 24011"/>
                      <a:gd name="connsiteX3" fmla="*/ 0 w 33616"/>
                      <a:gd name="connsiteY3" fmla="*/ 14407 h 240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616" h="24011">
                        <a:moveTo>
                          <a:pt x="0" y="24012"/>
                        </a:moveTo>
                        <a:lnTo>
                          <a:pt x="33617" y="4802"/>
                        </a:lnTo>
                        <a:lnTo>
                          <a:pt x="26413" y="0"/>
                        </a:lnTo>
                        <a:lnTo>
                          <a:pt x="0" y="14407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1909" name="Graphic 2">
                <a:extLst>
                  <a:ext uri="{FF2B5EF4-FFF2-40B4-BE49-F238E27FC236}">
                    <a16:creationId xmlns:a16="http://schemas.microsoft.com/office/drawing/2014/main" id="{4141308D-9819-4F8D-A971-76F12F8FCEB7}"/>
                  </a:ext>
                </a:extLst>
              </p:cNvPr>
              <p:cNvGrpSpPr/>
              <p:nvPr/>
            </p:nvGrpSpPr>
            <p:grpSpPr>
              <a:xfrm>
                <a:off x="2796772" y="3584918"/>
                <a:ext cx="40820" cy="139268"/>
                <a:chOff x="2796772" y="3584918"/>
                <a:chExt cx="40820" cy="139268"/>
              </a:xfrm>
              <a:solidFill>
                <a:schemeClr val="accent1"/>
              </a:solidFill>
            </p:grpSpPr>
            <p:sp>
              <p:nvSpPr>
                <p:cNvPr id="1910" name="Freeform: Shape 1909">
                  <a:extLst>
                    <a:ext uri="{FF2B5EF4-FFF2-40B4-BE49-F238E27FC236}">
                      <a16:creationId xmlns:a16="http://schemas.microsoft.com/office/drawing/2014/main" id="{B60BA074-F654-47E1-A954-387D52F9207A}"/>
                    </a:ext>
                  </a:extLst>
                </p:cNvPr>
                <p:cNvSpPr/>
                <p:nvPr/>
              </p:nvSpPr>
              <p:spPr>
                <a:xfrm>
                  <a:off x="2796772" y="3584918"/>
                  <a:ext cx="40820" cy="139268"/>
                </a:xfrm>
                <a:custGeom>
                  <a:avLst/>
                  <a:gdLst>
                    <a:gd name="connsiteX0" fmla="*/ 0 w 40820"/>
                    <a:gd name="connsiteY0" fmla="*/ 21611 h 139268"/>
                    <a:gd name="connsiteX1" fmla="*/ 0 w 40820"/>
                    <a:gd name="connsiteY1" fmla="*/ 139269 h 139268"/>
                    <a:gd name="connsiteX2" fmla="*/ 40820 w 40820"/>
                    <a:gd name="connsiteY2" fmla="*/ 117658 h 139268"/>
                    <a:gd name="connsiteX3" fmla="*/ 40820 w 40820"/>
                    <a:gd name="connsiteY3" fmla="*/ 0 h 1392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0820" h="139268">
                      <a:moveTo>
                        <a:pt x="0" y="21611"/>
                      </a:moveTo>
                      <a:lnTo>
                        <a:pt x="0" y="139269"/>
                      </a:lnTo>
                      <a:lnTo>
                        <a:pt x="40820" y="117658"/>
                      </a:lnTo>
                      <a:lnTo>
                        <a:pt x="4082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911" name="Graphic 2">
                  <a:extLst>
                    <a:ext uri="{FF2B5EF4-FFF2-40B4-BE49-F238E27FC236}">
                      <a16:creationId xmlns:a16="http://schemas.microsoft.com/office/drawing/2014/main" id="{4141308D-9819-4F8D-A971-76F12F8FCEB7}"/>
                    </a:ext>
                  </a:extLst>
                </p:cNvPr>
                <p:cNvGrpSpPr/>
                <p:nvPr/>
              </p:nvGrpSpPr>
              <p:grpSpPr>
                <a:xfrm>
                  <a:off x="2799173" y="3589720"/>
                  <a:ext cx="36017" cy="129664"/>
                  <a:chOff x="2799173" y="3589720"/>
                  <a:chExt cx="36017" cy="129664"/>
                </a:xfrm>
                <a:solidFill>
                  <a:schemeClr val="accent1"/>
                </a:solidFill>
              </p:grpSpPr>
              <p:sp>
                <p:nvSpPr>
                  <p:cNvPr id="1912" name="Freeform: Shape 1911">
                    <a:extLst>
                      <a:ext uri="{FF2B5EF4-FFF2-40B4-BE49-F238E27FC236}">
                        <a16:creationId xmlns:a16="http://schemas.microsoft.com/office/drawing/2014/main" id="{A1588963-7E46-4708-B660-EB5E262FE2F6}"/>
                      </a:ext>
                    </a:extLst>
                  </p:cNvPr>
                  <p:cNvSpPr/>
                  <p:nvPr/>
                </p:nvSpPr>
                <p:spPr>
                  <a:xfrm>
                    <a:off x="2799173" y="3589720"/>
                    <a:ext cx="36017" cy="129664"/>
                  </a:xfrm>
                  <a:custGeom>
                    <a:avLst/>
                    <a:gdLst>
                      <a:gd name="connsiteX0" fmla="*/ 0 w 36017"/>
                      <a:gd name="connsiteY0" fmla="*/ 19210 h 129664"/>
                      <a:gd name="connsiteX1" fmla="*/ 36018 w 36017"/>
                      <a:gd name="connsiteY1" fmla="*/ 0 h 129664"/>
                      <a:gd name="connsiteX2" fmla="*/ 36018 w 36017"/>
                      <a:gd name="connsiteY2" fmla="*/ 110455 h 129664"/>
                      <a:gd name="connsiteX3" fmla="*/ 0 w 36017"/>
                      <a:gd name="connsiteY3" fmla="*/ 129664 h 1296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6017" h="129664">
                        <a:moveTo>
                          <a:pt x="0" y="19210"/>
                        </a:moveTo>
                        <a:lnTo>
                          <a:pt x="36018" y="0"/>
                        </a:lnTo>
                        <a:lnTo>
                          <a:pt x="36018" y="110455"/>
                        </a:lnTo>
                        <a:lnTo>
                          <a:pt x="0" y="129664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913" name="Freeform: Shape 1912">
                    <a:extLst>
                      <a:ext uri="{FF2B5EF4-FFF2-40B4-BE49-F238E27FC236}">
                        <a16:creationId xmlns:a16="http://schemas.microsoft.com/office/drawing/2014/main" id="{BAA7FBD5-F740-4F24-81C0-AA2D9A6673CD}"/>
                      </a:ext>
                    </a:extLst>
                  </p:cNvPr>
                  <p:cNvSpPr/>
                  <p:nvPr/>
                </p:nvSpPr>
                <p:spPr>
                  <a:xfrm>
                    <a:off x="2799173" y="3594522"/>
                    <a:ext cx="26412" cy="115257"/>
                  </a:xfrm>
                  <a:custGeom>
                    <a:avLst/>
                    <a:gdLst>
                      <a:gd name="connsiteX0" fmla="*/ 26413 w 26412"/>
                      <a:gd name="connsiteY0" fmla="*/ 0 h 115257"/>
                      <a:gd name="connsiteX1" fmla="*/ 26413 w 26412"/>
                      <a:gd name="connsiteY1" fmla="*/ 100850 h 115257"/>
                      <a:gd name="connsiteX2" fmla="*/ 0 w 26412"/>
                      <a:gd name="connsiteY2" fmla="*/ 115257 h 115257"/>
                      <a:gd name="connsiteX3" fmla="*/ 0 w 26412"/>
                      <a:gd name="connsiteY3" fmla="*/ 14407 h 1152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412" h="115257">
                        <a:moveTo>
                          <a:pt x="26413" y="0"/>
                        </a:moveTo>
                        <a:lnTo>
                          <a:pt x="26413" y="100850"/>
                        </a:lnTo>
                        <a:lnTo>
                          <a:pt x="0" y="115257"/>
                        </a:lnTo>
                        <a:lnTo>
                          <a:pt x="0" y="14407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914" name="Freeform: Shape 1913">
                    <a:extLst>
                      <a:ext uri="{FF2B5EF4-FFF2-40B4-BE49-F238E27FC236}">
                        <a16:creationId xmlns:a16="http://schemas.microsoft.com/office/drawing/2014/main" id="{60AD486C-CAA6-472F-AEA4-531C5EB00B3C}"/>
                      </a:ext>
                    </a:extLst>
                  </p:cNvPr>
                  <p:cNvSpPr/>
                  <p:nvPr/>
                </p:nvSpPr>
                <p:spPr>
                  <a:xfrm>
                    <a:off x="2799173" y="3649750"/>
                    <a:ext cx="36017" cy="24011"/>
                  </a:xfrm>
                  <a:custGeom>
                    <a:avLst/>
                    <a:gdLst>
                      <a:gd name="connsiteX0" fmla="*/ 0 w 36017"/>
                      <a:gd name="connsiteY0" fmla="*/ 24012 h 24011"/>
                      <a:gd name="connsiteX1" fmla="*/ 36018 w 36017"/>
                      <a:gd name="connsiteY1" fmla="*/ 4802 h 24011"/>
                      <a:gd name="connsiteX2" fmla="*/ 26413 w 36017"/>
                      <a:gd name="connsiteY2" fmla="*/ 0 h 24011"/>
                      <a:gd name="connsiteX3" fmla="*/ 0 w 36017"/>
                      <a:gd name="connsiteY3" fmla="*/ 14407 h 240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6017" h="24011">
                        <a:moveTo>
                          <a:pt x="0" y="24012"/>
                        </a:moveTo>
                        <a:lnTo>
                          <a:pt x="36018" y="4802"/>
                        </a:lnTo>
                        <a:lnTo>
                          <a:pt x="26413" y="0"/>
                        </a:lnTo>
                        <a:lnTo>
                          <a:pt x="0" y="14407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1915" name="Graphic 2">
                <a:extLst>
                  <a:ext uri="{FF2B5EF4-FFF2-40B4-BE49-F238E27FC236}">
                    <a16:creationId xmlns:a16="http://schemas.microsoft.com/office/drawing/2014/main" id="{4141308D-9819-4F8D-A971-76F12F8FCEB7}"/>
                  </a:ext>
                </a:extLst>
              </p:cNvPr>
              <p:cNvGrpSpPr/>
              <p:nvPr/>
            </p:nvGrpSpPr>
            <p:grpSpPr>
              <a:xfrm>
                <a:off x="2864005" y="3546499"/>
                <a:ext cx="40820" cy="139268"/>
                <a:chOff x="2864005" y="3546499"/>
                <a:chExt cx="40820" cy="139268"/>
              </a:xfrm>
              <a:solidFill>
                <a:schemeClr val="accent1"/>
              </a:solidFill>
            </p:grpSpPr>
            <p:sp>
              <p:nvSpPr>
                <p:cNvPr id="1916" name="Freeform: Shape 1915">
                  <a:extLst>
                    <a:ext uri="{FF2B5EF4-FFF2-40B4-BE49-F238E27FC236}">
                      <a16:creationId xmlns:a16="http://schemas.microsoft.com/office/drawing/2014/main" id="{3372805C-8167-423C-B62C-AD6115765B63}"/>
                    </a:ext>
                  </a:extLst>
                </p:cNvPr>
                <p:cNvSpPr/>
                <p:nvPr/>
              </p:nvSpPr>
              <p:spPr>
                <a:xfrm>
                  <a:off x="2864005" y="3546499"/>
                  <a:ext cx="40820" cy="139268"/>
                </a:xfrm>
                <a:custGeom>
                  <a:avLst/>
                  <a:gdLst>
                    <a:gd name="connsiteX0" fmla="*/ 0 w 40820"/>
                    <a:gd name="connsiteY0" fmla="*/ 21611 h 139268"/>
                    <a:gd name="connsiteX1" fmla="*/ 0 w 40820"/>
                    <a:gd name="connsiteY1" fmla="*/ 139269 h 139268"/>
                    <a:gd name="connsiteX2" fmla="*/ 40820 w 40820"/>
                    <a:gd name="connsiteY2" fmla="*/ 117658 h 139268"/>
                    <a:gd name="connsiteX3" fmla="*/ 40820 w 40820"/>
                    <a:gd name="connsiteY3" fmla="*/ 0 h 1392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0820" h="139268">
                      <a:moveTo>
                        <a:pt x="0" y="21611"/>
                      </a:moveTo>
                      <a:lnTo>
                        <a:pt x="0" y="139269"/>
                      </a:lnTo>
                      <a:lnTo>
                        <a:pt x="40820" y="117658"/>
                      </a:lnTo>
                      <a:lnTo>
                        <a:pt x="4082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917" name="Graphic 2">
                  <a:extLst>
                    <a:ext uri="{FF2B5EF4-FFF2-40B4-BE49-F238E27FC236}">
                      <a16:creationId xmlns:a16="http://schemas.microsoft.com/office/drawing/2014/main" id="{4141308D-9819-4F8D-A971-76F12F8FCEB7}"/>
                    </a:ext>
                  </a:extLst>
                </p:cNvPr>
                <p:cNvGrpSpPr/>
                <p:nvPr/>
              </p:nvGrpSpPr>
              <p:grpSpPr>
                <a:xfrm>
                  <a:off x="2868807" y="3551301"/>
                  <a:ext cx="33616" cy="129664"/>
                  <a:chOff x="2868807" y="3551301"/>
                  <a:chExt cx="33616" cy="129664"/>
                </a:xfrm>
                <a:solidFill>
                  <a:schemeClr val="accent1"/>
                </a:solidFill>
              </p:grpSpPr>
              <p:sp>
                <p:nvSpPr>
                  <p:cNvPr id="1918" name="Freeform: Shape 1917">
                    <a:extLst>
                      <a:ext uri="{FF2B5EF4-FFF2-40B4-BE49-F238E27FC236}">
                        <a16:creationId xmlns:a16="http://schemas.microsoft.com/office/drawing/2014/main" id="{0B0B5238-2995-4326-8568-A0435AF3A3E2}"/>
                      </a:ext>
                    </a:extLst>
                  </p:cNvPr>
                  <p:cNvSpPr/>
                  <p:nvPr/>
                </p:nvSpPr>
                <p:spPr>
                  <a:xfrm>
                    <a:off x="2868807" y="3551301"/>
                    <a:ext cx="33616" cy="129664"/>
                  </a:xfrm>
                  <a:custGeom>
                    <a:avLst/>
                    <a:gdLst>
                      <a:gd name="connsiteX0" fmla="*/ 0 w 33616"/>
                      <a:gd name="connsiteY0" fmla="*/ 19209 h 129664"/>
                      <a:gd name="connsiteX1" fmla="*/ 33617 w 33616"/>
                      <a:gd name="connsiteY1" fmla="*/ 0 h 129664"/>
                      <a:gd name="connsiteX2" fmla="*/ 33617 w 33616"/>
                      <a:gd name="connsiteY2" fmla="*/ 110455 h 129664"/>
                      <a:gd name="connsiteX3" fmla="*/ 0 w 33616"/>
                      <a:gd name="connsiteY3" fmla="*/ 129664 h 1296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616" h="129664">
                        <a:moveTo>
                          <a:pt x="0" y="19209"/>
                        </a:moveTo>
                        <a:lnTo>
                          <a:pt x="33617" y="0"/>
                        </a:lnTo>
                        <a:lnTo>
                          <a:pt x="33617" y="110455"/>
                        </a:lnTo>
                        <a:lnTo>
                          <a:pt x="0" y="129664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919" name="Freeform: Shape 1918">
                    <a:extLst>
                      <a:ext uri="{FF2B5EF4-FFF2-40B4-BE49-F238E27FC236}">
                        <a16:creationId xmlns:a16="http://schemas.microsoft.com/office/drawing/2014/main" id="{59E24861-57EC-44C5-99B1-B001A74A737E}"/>
                      </a:ext>
                    </a:extLst>
                  </p:cNvPr>
                  <p:cNvSpPr/>
                  <p:nvPr/>
                </p:nvSpPr>
                <p:spPr>
                  <a:xfrm>
                    <a:off x="2868807" y="3556104"/>
                    <a:ext cx="24011" cy="115257"/>
                  </a:xfrm>
                  <a:custGeom>
                    <a:avLst/>
                    <a:gdLst>
                      <a:gd name="connsiteX0" fmla="*/ 24012 w 24011"/>
                      <a:gd name="connsiteY0" fmla="*/ 0 h 115257"/>
                      <a:gd name="connsiteX1" fmla="*/ 24012 w 24011"/>
                      <a:gd name="connsiteY1" fmla="*/ 100850 h 115257"/>
                      <a:gd name="connsiteX2" fmla="*/ 0 w 24011"/>
                      <a:gd name="connsiteY2" fmla="*/ 115257 h 115257"/>
                      <a:gd name="connsiteX3" fmla="*/ 0 w 24011"/>
                      <a:gd name="connsiteY3" fmla="*/ 14407 h 1152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11" h="115257">
                        <a:moveTo>
                          <a:pt x="24012" y="0"/>
                        </a:moveTo>
                        <a:lnTo>
                          <a:pt x="24012" y="100850"/>
                        </a:lnTo>
                        <a:lnTo>
                          <a:pt x="0" y="115257"/>
                        </a:lnTo>
                        <a:lnTo>
                          <a:pt x="0" y="14407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896" name="Freeform: Shape 895">
                    <a:extLst>
                      <a:ext uri="{FF2B5EF4-FFF2-40B4-BE49-F238E27FC236}">
                        <a16:creationId xmlns:a16="http://schemas.microsoft.com/office/drawing/2014/main" id="{7A160B49-A7DB-4689-80FD-3F74568BBA72}"/>
                      </a:ext>
                    </a:extLst>
                  </p:cNvPr>
                  <p:cNvSpPr/>
                  <p:nvPr/>
                </p:nvSpPr>
                <p:spPr>
                  <a:xfrm>
                    <a:off x="2868807" y="3611331"/>
                    <a:ext cx="33616" cy="24011"/>
                  </a:xfrm>
                  <a:custGeom>
                    <a:avLst/>
                    <a:gdLst>
                      <a:gd name="connsiteX0" fmla="*/ 0 w 33616"/>
                      <a:gd name="connsiteY0" fmla="*/ 24012 h 24011"/>
                      <a:gd name="connsiteX1" fmla="*/ 33617 w 33616"/>
                      <a:gd name="connsiteY1" fmla="*/ 7203 h 24011"/>
                      <a:gd name="connsiteX2" fmla="*/ 24012 w 33616"/>
                      <a:gd name="connsiteY2" fmla="*/ 0 h 24011"/>
                      <a:gd name="connsiteX3" fmla="*/ 0 w 33616"/>
                      <a:gd name="connsiteY3" fmla="*/ 14407 h 240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616" h="24011">
                        <a:moveTo>
                          <a:pt x="0" y="24012"/>
                        </a:moveTo>
                        <a:lnTo>
                          <a:pt x="33617" y="7203"/>
                        </a:lnTo>
                        <a:lnTo>
                          <a:pt x="24012" y="0"/>
                        </a:lnTo>
                        <a:lnTo>
                          <a:pt x="0" y="14407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grpSp>
          <p:nvGrpSpPr>
            <p:cNvPr id="897" name="Graphic 2">
              <a:extLst>
                <a:ext uri="{FF2B5EF4-FFF2-40B4-BE49-F238E27FC236}">
                  <a16:creationId xmlns:a16="http://schemas.microsoft.com/office/drawing/2014/main" id="{4141308D-9819-4F8D-A971-76F12F8FCEB7}"/>
                </a:ext>
              </a:extLst>
            </p:cNvPr>
            <p:cNvGrpSpPr/>
            <p:nvPr/>
          </p:nvGrpSpPr>
          <p:grpSpPr>
            <a:xfrm>
              <a:off x="2354954" y="3534493"/>
              <a:ext cx="244920" cy="254525"/>
              <a:chOff x="2354954" y="3534493"/>
              <a:chExt cx="244920" cy="254525"/>
            </a:xfrm>
            <a:solidFill>
              <a:schemeClr val="accent1"/>
            </a:solidFill>
          </p:grpSpPr>
          <p:grpSp>
            <p:nvGrpSpPr>
              <p:cNvPr id="898" name="Graphic 2">
                <a:extLst>
                  <a:ext uri="{FF2B5EF4-FFF2-40B4-BE49-F238E27FC236}">
                    <a16:creationId xmlns:a16="http://schemas.microsoft.com/office/drawing/2014/main" id="{4141308D-9819-4F8D-A971-76F12F8FCEB7}"/>
                  </a:ext>
                </a:extLst>
              </p:cNvPr>
              <p:cNvGrpSpPr/>
              <p:nvPr/>
            </p:nvGrpSpPr>
            <p:grpSpPr>
              <a:xfrm>
                <a:off x="2559054" y="3649750"/>
                <a:ext cx="40820" cy="139268"/>
                <a:chOff x="2559054" y="3649750"/>
                <a:chExt cx="40820" cy="139268"/>
              </a:xfrm>
              <a:solidFill>
                <a:schemeClr val="accent1"/>
              </a:solidFill>
            </p:grpSpPr>
            <p:sp>
              <p:nvSpPr>
                <p:cNvPr id="899" name="Freeform: Shape 898">
                  <a:extLst>
                    <a:ext uri="{FF2B5EF4-FFF2-40B4-BE49-F238E27FC236}">
                      <a16:creationId xmlns:a16="http://schemas.microsoft.com/office/drawing/2014/main" id="{FC2EA7A4-BD3E-43A9-BCA8-A24CE1EAA1F0}"/>
                    </a:ext>
                  </a:extLst>
                </p:cNvPr>
                <p:cNvSpPr/>
                <p:nvPr/>
              </p:nvSpPr>
              <p:spPr>
                <a:xfrm>
                  <a:off x="2559054" y="3649750"/>
                  <a:ext cx="40820" cy="139268"/>
                </a:xfrm>
                <a:custGeom>
                  <a:avLst/>
                  <a:gdLst>
                    <a:gd name="connsiteX0" fmla="*/ 40820 w 40820"/>
                    <a:gd name="connsiteY0" fmla="*/ 21611 h 139268"/>
                    <a:gd name="connsiteX1" fmla="*/ 40820 w 40820"/>
                    <a:gd name="connsiteY1" fmla="*/ 139269 h 139268"/>
                    <a:gd name="connsiteX2" fmla="*/ 0 w 40820"/>
                    <a:gd name="connsiteY2" fmla="*/ 117658 h 139268"/>
                    <a:gd name="connsiteX3" fmla="*/ 0 w 40820"/>
                    <a:gd name="connsiteY3" fmla="*/ 0 h 1392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0820" h="139268">
                      <a:moveTo>
                        <a:pt x="40820" y="21611"/>
                      </a:moveTo>
                      <a:lnTo>
                        <a:pt x="40820" y="139269"/>
                      </a:lnTo>
                      <a:lnTo>
                        <a:pt x="0" y="11765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900" name="Graphic 2">
                  <a:extLst>
                    <a:ext uri="{FF2B5EF4-FFF2-40B4-BE49-F238E27FC236}">
                      <a16:creationId xmlns:a16="http://schemas.microsoft.com/office/drawing/2014/main" id="{4141308D-9819-4F8D-A971-76F12F8FCEB7}"/>
                    </a:ext>
                  </a:extLst>
                </p:cNvPr>
                <p:cNvGrpSpPr/>
                <p:nvPr/>
              </p:nvGrpSpPr>
              <p:grpSpPr>
                <a:xfrm>
                  <a:off x="2561456" y="3654552"/>
                  <a:ext cx="33616" cy="129664"/>
                  <a:chOff x="2561456" y="3654552"/>
                  <a:chExt cx="33616" cy="129664"/>
                </a:xfrm>
                <a:solidFill>
                  <a:schemeClr val="accent1"/>
                </a:solidFill>
              </p:grpSpPr>
              <p:sp>
                <p:nvSpPr>
                  <p:cNvPr id="901" name="Freeform: Shape 900">
                    <a:extLst>
                      <a:ext uri="{FF2B5EF4-FFF2-40B4-BE49-F238E27FC236}">
                        <a16:creationId xmlns:a16="http://schemas.microsoft.com/office/drawing/2014/main" id="{20AC2ADB-B03B-41DE-84F4-339B33000407}"/>
                      </a:ext>
                    </a:extLst>
                  </p:cNvPr>
                  <p:cNvSpPr/>
                  <p:nvPr/>
                </p:nvSpPr>
                <p:spPr>
                  <a:xfrm>
                    <a:off x="2561456" y="3654552"/>
                    <a:ext cx="33616" cy="129664"/>
                  </a:xfrm>
                  <a:custGeom>
                    <a:avLst/>
                    <a:gdLst>
                      <a:gd name="connsiteX0" fmla="*/ 33617 w 33616"/>
                      <a:gd name="connsiteY0" fmla="*/ 19210 h 129664"/>
                      <a:gd name="connsiteX1" fmla="*/ 0 w 33616"/>
                      <a:gd name="connsiteY1" fmla="*/ 0 h 129664"/>
                      <a:gd name="connsiteX2" fmla="*/ 0 w 33616"/>
                      <a:gd name="connsiteY2" fmla="*/ 110455 h 129664"/>
                      <a:gd name="connsiteX3" fmla="*/ 33617 w 33616"/>
                      <a:gd name="connsiteY3" fmla="*/ 129664 h 1296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616" h="129664">
                        <a:moveTo>
                          <a:pt x="33617" y="19210"/>
                        </a:moveTo>
                        <a:lnTo>
                          <a:pt x="0" y="0"/>
                        </a:lnTo>
                        <a:lnTo>
                          <a:pt x="0" y="110455"/>
                        </a:lnTo>
                        <a:lnTo>
                          <a:pt x="33617" y="129664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02" name="Freeform: Shape 901">
                    <a:extLst>
                      <a:ext uri="{FF2B5EF4-FFF2-40B4-BE49-F238E27FC236}">
                        <a16:creationId xmlns:a16="http://schemas.microsoft.com/office/drawing/2014/main" id="{E145CDDC-56BD-4FB0-9B51-DA02300C0001}"/>
                      </a:ext>
                    </a:extLst>
                  </p:cNvPr>
                  <p:cNvSpPr/>
                  <p:nvPr/>
                </p:nvSpPr>
                <p:spPr>
                  <a:xfrm>
                    <a:off x="2571060" y="3659355"/>
                    <a:ext cx="24011" cy="112855"/>
                  </a:xfrm>
                  <a:custGeom>
                    <a:avLst/>
                    <a:gdLst>
                      <a:gd name="connsiteX0" fmla="*/ 0 w 24011"/>
                      <a:gd name="connsiteY0" fmla="*/ 0 h 112855"/>
                      <a:gd name="connsiteX1" fmla="*/ 0 w 24011"/>
                      <a:gd name="connsiteY1" fmla="*/ 100850 h 112855"/>
                      <a:gd name="connsiteX2" fmla="*/ 24012 w 24011"/>
                      <a:gd name="connsiteY2" fmla="*/ 112856 h 112855"/>
                      <a:gd name="connsiteX3" fmla="*/ 24012 w 24011"/>
                      <a:gd name="connsiteY3" fmla="*/ 14407 h 112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11" h="112855">
                        <a:moveTo>
                          <a:pt x="0" y="0"/>
                        </a:moveTo>
                        <a:lnTo>
                          <a:pt x="0" y="100850"/>
                        </a:lnTo>
                        <a:lnTo>
                          <a:pt x="24012" y="112856"/>
                        </a:lnTo>
                        <a:lnTo>
                          <a:pt x="24012" y="14407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03" name="Freeform: Shape 902">
                    <a:extLst>
                      <a:ext uri="{FF2B5EF4-FFF2-40B4-BE49-F238E27FC236}">
                        <a16:creationId xmlns:a16="http://schemas.microsoft.com/office/drawing/2014/main" id="{7952C5EF-6D19-4DEE-ACC5-A59A201AD259}"/>
                      </a:ext>
                    </a:extLst>
                  </p:cNvPr>
                  <p:cNvSpPr/>
                  <p:nvPr/>
                </p:nvSpPr>
                <p:spPr>
                  <a:xfrm>
                    <a:off x="2561456" y="3714582"/>
                    <a:ext cx="33616" cy="24011"/>
                  </a:xfrm>
                  <a:custGeom>
                    <a:avLst/>
                    <a:gdLst>
                      <a:gd name="connsiteX0" fmla="*/ 33617 w 33616"/>
                      <a:gd name="connsiteY0" fmla="*/ 24012 h 24011"/>
                      <a:gd name="connsiteX1" fmla="*/ 0 w 33616"/>
                      <a:gd name="connsiteY1" fmla="*/ 4802 h 24011"/>
                      <a:gd name="connsiteX2" fmla="*/ 9605 w 33616"/>
                      <a:gd name="connsiteY2" fmla="*/ 0 h 24011"/>
                      <a:gd name="connsiteX3" fmla="*/ 33617 w 33616"/>
                      <a:gd name="connsiteY3" fmla="*/ 14407 h 240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616" h="24011">
                        <a:moveTo>
                          <a:pt x="33617" y="24012"/>
                        </a:moveTo>
                        <a:lnTo>
                          <a:pt x="0" y="4802"/>
                        </a:lnTo>
                        <a:lnTo>
                          <a:pt x="9605" y="0"/>
                        </a:lnTo>
                        <a:lnTo>
                          <a:pt x="33617" y="14407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904" name="Graphic 2">
                <a:extLst>
                  <a:ext uri="{FF2B5EF4-FFF2-40B4-BE49-F238E27FC236}">
                    <a16:creationId xmlns:a16="http://schemas.microsoft.com/office/drawing/2014/main" id="{4141308D-9819-4F8D-A971-76F12F8FCEB7}"/>
                  </a:ext>
                </a:extLst>
              </p:cNvPr>
              <p:cNvGrpSpPr/>
              <p:nvPr/>
            </p:nvGrpSpPr>
            <p:grpSpPr>
              <a:xfrm>
                <a:off x="2489420" y="3611331"/>
                <a:ext cx="40820" cy="139268"/>
                <a:chOff x="2489420" y="3611331"/>
                <a:chExt cx="40820" cy="139268"/>
              </a:xfrm>
              <a:solidFill>
                <a:schemeClr val="accent1"/>
              </a:solidFill>
            </p:grpSpPr>
            <p:sp>
              <p:nvSpPr>
                <p:cNvPr id="905" name="Freeform: Shape 904">
                  <a:extLst>
                    <a:ext uri="{FF2B5EF4-FFF2-40B4-BE49-F238E27FC236}">
                      <a16:creationId xmlns:a16="http://schemas.microsoft.com/office/drawing/2014/main" id="{B9422D6E-914E-42EE-9E1C-FD04AE70205A}"/>
                    </a:ext>
                  </a:extLst>
                </p:cNvPr>
                <p:cNvSpPr/>
                <p:nvPr/>
              </p:nvSpPr>
              <p:spPr>
                <a:xfrm>
                  <a:off x="2489420" y="3611331"/>
                  <a:ext cx="40820" cy="139268"/>
                </a:xfrm>
                <a:custGeom>
                  <a:avLst/>
                  <a:gdLst>
                    <a:gd name="connsiteX0" fmla="*/ 40820 w 40820"/>
                    <a:gd name="connsiteY0" fmla="*/ 21611 h 139268"/>
                    <a:gd name="connsiteX1" fmla="*/ 40820 w 40820"/>
                    <a:gd name="connsiteY1" fmla="*/ 139269 h 139268"/>
                    <a:gd name="connsiteX2" fmla="*/ 0 w 40820"/>
                    <a:gd name="connsiteY2" fmla="*/ 117658 h 139268"/>
                    <a:gd name="connsiteX3" fmla="*/ 0 w 40820"/>
                    <a:gd name="connsiteY3" fmla="*/ 0 h 1392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0820" h="139268">
                      <a:moveTo>
                        <a:pt x="40820" y="21611"/>
                      </a:moveTo>
                      <a:lnTo>
                        <a:pt x="40820" y="139269"/>
                      </a:lnTo>
                      <a:lnTo>
                        <a:pt x="0" y="11765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906" name="Graphic 2">
                  <a:extLst>
                    <a:ext uri="{FF2B5EF4-FFF2-40B4-BE49-F238E27FC236}">
                      <a16:creationId xmlns:a16="http://schemas.microsoft.com/office/drawing/2014/main" id="{4141308D-9819-4F8D-A971-76F12F8FCEB7}"/>
                    </a:ext>
                  </a:extLst>
                </p:cNvPr>
                <p:cNvGrpSpPr/>
                <p:nvPr/>
              </p:nvGrpSpPr>
              <p:grpSpPr>
                <a:xfrm>
                  <a:off x="2494223" y="3616133"/>
                  <a:ext cx="33616" cy="129664"/>
                  <a:chOff x="2494223" y="3616133"/>
                  <a:chExt cx="33616" cy="129664"/>
                </a:xfrm>
                <a:solidFill>
                  <a:schemeClr val="accent1"/>
                </a:solidFill>
              </p:grpSpPr>
              <p:sp>
                <p:nvSpPr>
                  <p:cNvPr id="907" name="Freeform: Shape 906">
                    <a:extLst>
                      <a:ext uri="{FF2B5EF4-FFF2-40B4-BE49-F238E27FC236}">
                        <a16:creationId xmlns:a16="http://schemas.microsoft.com/office/drawing/2014/main" id="{54536E71-F389-4E1F-9BFC-99207C5FE54B}"/>
                      </a:ext>
                    </a:extLst>
                  </p:cNvPr>
                  <p:cNvSpPr/>
                  <p:nvPr/>
                </p:nvSpPr>
                <p:spPr>
                  <a:xfrm>
                    <a:off x="2494223" y="3616133"/>
                    <a:ext cx="33616" cy="129664"/>
                  </a:xfrm>
                  <a:custGeom>
                    <a:avLst/>
                    <a:gdLst>
                      <a:gd name="connsiteX0" fmla="*/ 33617 w 33616"/>
                      <a:gd name="connsiteY0" fmla="*/ 19210 h 129664"/>
                      <a:gd name="connsiteX1" fmla="*/ 0 w 33616"/>
                      <a:gd name="connsiteY1" fmla="*/ 0 h 129664"/>
                      <a:gd name="connsiteX2" fmla="*/ 0 w 33616"/>
                      <a:gd name="connsiteY2" fmla="*/ 110455 h 129664"/>
                      <a:gd name="connsiteX3" fmla="*/ 33617 w 33616"/>
                      <a:gd name="connsiteY3" fmla="*/ 129664 h 1296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616" h="129664">
                        <a:moveTo>
                          <a:pt x="33617" y="19210"/>
                        </a:moveTo>
                        <a:lnTo>
                          <a:pt x="0" y="0"/>
                        </a:lnTo>
                        <a:lnTo>
                          <a:pt x="0" y="110455"/>
                        </a:lnTo>
                        <a:lnTo>
                          <a:pt x="33617" y="129664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08" name="Freeform: Shape 907">
                    <a:extLst>
                      <a:ext uri="{FF2B5EF4-FFF2-40B4-BE49-F238E27FC236}">
                        <a16:creationId xmlns:a16="http://schemas.microsoft.com/office/drawing/2014/main" id="{1D0DA253-E6AF-47DC-8566-E9055190480C}"/>
                      </a:ext>
                    </a:extLst>
                  </p:cNvPr>
                  <p:cNvSpPr/>
                  <p:nvPr/>
                </p:nvSpPr>
                <p:spPr>
                  <a:xfrm>
                    <a:off x="2503827" y="3620936"/>
                    <a:ext cx="24011" cy="115256"/>
                  </a:xfrm>
                  <a:custGeom>
                    <a:avLst/>
                    <a:gdLst>
                      <a:gd name="connsiteX0" fmla="*/ 0 w 24011"/>
                      <a:gd name="connsiteY0" fmla="*/ 0 h 115256"/>
                      <a:gd name="connsiteX1" fmla="*/ 0 w 24011"/>
                      <a:gd name="connsiteY1" fmla="*/ 100850 h 115256"/>
                      <a:gd name="connsiteX2" fmla="*/ 24012 w 24011"/>
                      <a:gd name="connsiteY2" fmla="*/ 115257 h 115256"/>
                      <a:gd name="connsiteX3" fmla="*/ 24012 w 24011"/>
                      <a:gd name="connsiteY3" fmla="*/ 14407 h 1152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11" h="115256">
                        <a:moveTo>
                          <a:pt x="0" y="0"/>
                        </a:moveTo>
                        <a:lnTo>
                          <a:pt x="0" y="100850"/>
                        </a:lnTo>
                        <a:lnTo>
                          <a:pt x="24012" y="115257"/>
                        </a:lnTo>
                        <a:lnTo>
                          <a:pt x="24012" y="14407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09" name="Freeform: Shape 908">
                    <a:extLst>
                      <a:ext uri="{FF2B5EF4-FFF2-40B4-BE49-F238E27FC236}">
                        <a16:creationId xmlns:a16="http://schemas.microsoft.com/office/drawing/2014/main" id="{24CF018F-35C5-49AB-8A76-54CFF814AC72}"/>
                      </a:ext>
                    </a:extLst>
                  </p:cNvPr>
                  <p:cNvSpPr/>
                  <p:nvPr/>
                </p:nvSpPr>
                <p:spPr>
                  <a:xfrm>
                    <a:off x="2494223" y="3676163"/>
                    <a:ext cx="33616" cy="24011"/>
                  </a:xfrm>
                  <a:custGeom>
                    <a:avLst/>
                    <a:gdLst>
                      <a:gd name="connsiteX0" fmla="*/ 33617 w 33616"/>
                      <a:gd name="connsiteY0" fmla="*/ 24012 h 24011"/>
                      <a:gd name="connsiteX1" fmla="*/ 0 w 33616"/>
                      <a:gd name="connsiteY1" fmla="*/ 4802 h 24011"/>
                      <a:gd name="connsiteX2" fmla="*/ 9605 w 33616"/>
                      <a:gd name="connsiteY2" fmla="*/ 0 h 24011"/>
                      <a:gd name="connsiteX3" fmla="*/ 33617 w 33616"/>
                      <a:gd name="connsiteY3" fmla="*/ 14407 h 240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616" h="24011">
                        <a:moveTo>
                          <a:pt x="33617" y="24012"/>
                        </a:moveTo>
                        <a:lnTo>
                          <a:pt x="0" y="4802"/>
                        </a:lnTo>
                        <a:lnTo>
                          <a:pt x="9605" y="0"/>
                        </a:lnTo>
                        <a:lnTo>
                          <a:pt x="33617" y="14407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910" name="Graphic 2">
                <a:extLst>
                  <a:ext uri="{FF2B5EF4-FFF2-40B4-BE49-F238E27FC236}">
                    <a16:creationId xmlns:a16="http://schemas.microsoft.com/office/drawing/2014/main" id="{4141308D-9819-4F8D-A971-76F12F8FCEB7}"/>
                  </a:ext>
                </a:extLst>
              </p:cNvPr>
              <p:cNvGrpSpPr/>
              <p:nvPr/>
            </p:nvGrpSpPr>
            <p:grpSpPr>
              <a:xfrm>
                <a:off x="2422187" y="3572912"/>
                <a:ext cx="40820" cy="141669"/>
                <a:chOff x="2422187" y="3572912"/>
                <a:chExt cx="40820" cy="141669"/>
              </a:xfrm>
              <a:solidFill>
                <a:schemeClr val="accent1"/>
              </a:solidFill>
            </p:grpSpPr>
            <p:sp>
              <p:nvSpPr>
                <p:cNvPr id="911" name="Freeform: Shape 910">
                  <a:extLst>
                    <a:ext uri="{FF2B5EF4-FFF2-40B4-BE49-F238E27FC236}">
                      <a16:creationId xmlns:a16="http://schemas.microsoft.com/office/drawing/2014/main" id="{AAA3322A-36AD-4675-8AFD-41F8FC0F81FC}"/>
                    </a:ext>
                  </a:extLst>
                </p:cNvPr>
                <p:cNvSpPr/>
                <p:nvPr/>
              </p:nvSpPr>
              <p:spPr>
                <a:xfrm>
                  <a:off x="2422187" y="3572912"/>
                  <a:ext cx="40820" cy="141669"/>
                </a:xfrm>
                <a:custGeom>
                  <a:avLst/>
                  <a:gdLst>
                    <a:gd name="connsiteX0" fmla="*/ 40820 w 40820"/>
                    <a:gd name="connsiteY0" fmla="*/ 21611 h 141669"/>
                    <a:gd name="connsiteX1" fmla="*/ 40820 w 40820"/>
                    <a:gd name="connsiteY1" fmla="*/ 141670 h 141669"/>
                    <a:gd name="connsiteX2" fmla="*/ 0 w 40820"/>
                    <a:gd name="connsiteY2" fmla="*/ 117658 h 141669"/>
                    <a:gd name="connsiteX3" fmla="*/ 0 w 40820"/>
                    <a:gd name="connsiteY3" fmla="*/ 0 h 1416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0820" h="141669">
                      <a:moveTo>
                        <a:pt x="40820" y="21611"/>
                      </a:moveTo>
                      <a:lnTo>
                        <a:pt x="40820" y="141670"/>
                      </a:lnTo>
                      <a:lnTo>
                        <a:pt x="0" y="11765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912" name="Graphic 2">
                  <a:extLst>
                    <a:ext uri="{FF2B5EF4-FFF2-40B4-BE49-F238E27FC236}">
                      <a16:creationId xmlns:a16="http://schemas.microsoft.com/office/drawing/2014/main" id="{4141308D-9819-4F8D-A971-76F12F8FCEB7}"/>
                    </a:ext>
                  </a:extLst>
                </p:cNvPr>
                <p:cNvGrpSpPr/>
                <p:nvPr/>
              </p:nvGrpSpPr>
              <p:grpSpPr>
                <a:xfrm>
                  <a:off x="2426989" y="3577714"/>
                  <a:ext cx="33616" cy="129664"/>
                  <a:chOff x="2426989" y="3577714"/>
                  <a:chExt cx="33616" cy="129664"/>
                </a:xfrm>
                <a:solidFill>
                  <a:schemeClr val="accent1"/>
                </a:solidFill>
              </p:grpSpPr>
              <p:sp>
                <p:nvSpPr>
                  <p:cNvPr id="913" name="Freeform: Shape 912">
                    <a:extLst>
                      <a:ext uri="{FF2B5EF4-FFF2-40B4-BE49-F238E27FC236}">
                        <a16:creationId xmlns:a16="http://schemas.microsoft.com/office/drawing/2014/main" id="{E70507E4-143B-49E3-B5A9-E714C60CB12D}"/>
                      </a:ext>
                    </a:extLst>
                  </p:cNvPr>
                  <p:cNvSpPr/>
                  <p:nvPr/>
                </p:nvSpPr>
                <p:spPr>
                  <a:xfrm>
                    <a:off x="2426989" y="3577714"/>
                    <a:ext cx="33616" cy="129664"/>
                  </a:xfrm>
                  <a:custGeom>
                    <a:avLst/>
                    <a:gdLst>
                      <a:gd name="connsiteX0" fmla="*/ 33617 w 33616"/>
                      <a:gd name="connsiteY0" fmla="*/ 19210 h 129664"/>
                      <a:gd name="connsiteX1" fmla="*/ 0 w 33616"/>
                      <a:gd name="connsiteY1" fmla="*/ 0 h 129664"/>
                      <a:gd name="connsiteX2" fmla="*/ 0 w 33616"/>
                      <a:gd name="connsiteY2" fmla="*/ 110455 h 129664"/>
                      <a:gd name="connsiteX3" fmla="*/ 33617 w 33616"/>
                      <a:gd name="connsiteY3" fmla="*/ 129664 h 1296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616" h="129664">
                        <a:moveTo>
                          <a:pt x="33617" y="19210"/>
                        </a:moveTo>
                        <a:lnTo>
                          <a:pt x="0" y="0"/>
                        </a:lnTo>
                        <a:lnTo>
                          <a:pt x="0" y="110455"/>
                        </a:lnTo>
                        <a:lnTo>
                          <a:pt x="33617" y="129664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14" name="Freeform: Shape 913">
                    <a:extLst>
                      <a:ext uri="{FF2B5EF4-FFF2-40B4-BE49-F238E27FC236}">
                        <a16:creationId xmlns:a16="http://schemas.microsoft.com/office/drawing/2014/main" id="{97189C2A-5B3A-4E79-8189-E4BE6FBD02C3}"/>
                      </a:ext>
                    </a:extLst>
                  </p:cNvPr>
                  <p:cNvSpPr/>
                  <p:nvPr/>
                </p:nvSpPr>
                <p:spPr>
                  <a:xfrm>
                    <a:off x="2434193" y="3582517"/>
                    <a:ext cx="26413" cy="115257"/>
                  </a:xfrm>
                  <a:custGeom>
                    <a:avLst/>
                    <a:gdLst>
                      <a:gd name="connsiteX0" fmla="*/ 0 w 26413"/>
                      <a:gd name="connsiteY0" fmla="*/ 0 h 115257"/>
                      <a:gd name="connsiteX1" fmla="*/ 0 w 26413"/>
                      <a:gd name="connsiteY1" fmla="*/ 100850 h 115257"/>
                      <a:gd name="connsiteX2" fmla="*/ 26413 w 26413"/>
                      <a:gd name="connsiteY2" fmla="*/ 115257 h 115257"/>
                      <a:gd name="connsiteX3" fmla="*/ 26413 w 26413"/>
                      <a:gd name="connsiteY3" fmla="*/ 14407 h 1152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413" h="115257">
                        <a:moveTo>
                          <a:pt x="0" y="0"/>
                        </a:moveTo>
                        <a:lnTo>
                          <a:pt x="0" y="100850"/>
                        </a:lnTo>
                        <a:lnTo>
                          <a:pt x="26413" y="115257"/>
                        </a:lnTo>
                        <a:lnTo>
                          <a:pt x="26413" y="14407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15" name="Freeform: Shape 914">
                    <a:extLst>
                      <a:ext uri="{FF2B5EF4-FFF2-40B4-BE49-F238E27FC236}">
                        <a16:creationId xmlns:a16="http://schemas.microsoft.com/office/drawing/2014/main" id="{33CE5FE6-7110-408D-93D8-56A6EFB1DED7}"/>
                      </a:ext>
                    </a:extLst>
                  </p:cNvPr>
                  <p:cNvSpPr/>
                  <p:nvPr/>
                </p:nvSpPr>
                <p:spPr>
                  <a:xfrm>
                    <a:off x="2426989" y="3637744"/>
                    <a:ext cx="33616" cy="26413"/>
                  </a:xfrm>
                  <a:custGeom>
                    <a:avLst/>
                    <a:gdLst>
                      <a:gd name="connsiteX0" fmla="*/ 33617 w 33616"/>
                      <a:gd name="connsiteY0" fmla="*/ 26413 h 26413"/>
                      <a:gd name="connsiteX1" fmla="*/ 0 w 33616"/>
                      <a:gd name="connsiteY1" fmla="*/ 7204 h 26413"/>
                      <a:gd name="connsiteX2" fmla="*/ 7204 w 33616"/>
                      <a:gd name="connsiteY2" fmla="*/ 0 h 26413"/>
                      <a:gd name="connsiteX3" fmla="*/ 33617 w 33616"/>
                      <a:gd name="connsiteY3" fmla="*/ 14407 h 264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616" h="26413">
                        <a:moveTo>
                          <a:pt x="33617" y="26413"/>
                        </a:moveTo>
                        <a:lnTo>
                          <a:pt x="0" y="7204"/>
                        </a:lnTo>
                        <a:lnTo>
                          <a:pt x="7204" y="0"/>
                        </a:lnTo>
                        <a:lnTo>
                          <a:pt x="33617" y="14407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916" name="Graphic 2">
                <a:extLst>
                  <a:ext uri="{FF2B5EF4-FFF2-40B4-BE49-F238E27FC236}">
                    <a16:creationId xmlns:a16="http://schemas.microsoft.com/office/drawing/2014/main" id="{4141308D-9819-4F8D-A971-76F12F8FCEB7}"/>
                  </a:ext>
                </a:extLst>
              </p:cNvPr>
              <p:cNvGrpSpPr/>
              <p:nvPr/>
            </p:nvGrpSpPr>
            <p:grpSpPr>
              <a:xfrm>
                <a:off x="2354954" y="3534493"/>
                <a:ext cx="40820" cy="141670"/>
                <a:chOff x="2354954" y="3534493"/>
                <a:chExt cx="40820" cy="141670"/>
              </a:xfrm>
              <a:solidFill>
                <a:schemeClr val="accent1"/>
              </a:solidFill>
            </p:grpSpPr>
            <p:sp>
              <p:nvSpPr>
                <p:cNvPr id="917" name="Freeform: Shape 916">
                  <a:extLst>
                    <a:ext uri="{FF2B5EF4-FFF2-40B4-BE49-F238E27FC236}">
                      <a16:creationId xmlns:a16="http://schemas.microsoft.com/office/drawing/2014/main" id="{2CBE5DFD-65E4-4C9A-B1DB-36B98C04C261}"/>
                    </a:ext>
                  </a:extLst>
                </p:cNvPr>
                <p:cNvSpPr/>
                <p:nvPr/>
              </p:nvSpPr>
              <p:spPr>
                <a:xfrm>
                  <a:off x="2354954" y="3534493"/>
                  <a:ext cx="40820" cy="141670"/>
                </a:xfrm>
                <a:custGeom>
                  <a:avLst/>
                  <a:gdLst>
                    <a:gd name="connsiteX0" fmla="*/ 40820 w 40820"/>
                    <a:gd name="connsiteY0" fmla="*/ 24012 h 141670"/>
                    <a:gd name="connsiteX1" fmla="*/ 40820 w 40820"/>
                    <a:gd name="connsiteY1" fmla="*/ 141670 h 141670"/>
                    <a:gd name="connsiteX2" fmla="*/ 0 w 40820"/>
                    <a:gd name="connsiteY2" fmla="*/ 117658 h 141670"/>
                    <a:gd name="connsiteX3" fmla="*/ 0 w 40820"/>
                    <a:gd name="connsiteY3" fmla="*/ 0 h 1416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0820" h="141670">
                      <a:moveTo>
                        <a:pt x="40820" y="24012"/>
                      </a:moveTo>
                      <a:lnTo>
                        <a:pt x="40820" y="141670"/>
                      </a:lnTo>
                      <a:lnTo>
                        <a:pt x="0" y="11765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918" name="Graphic 2">
                  <a:extLst>
                    <a:ext uri="{FF2B5EF4-FFF2-40B4-BE49-F238E27FC236}">
                      <a16:creationId xmlns:a16="http://schemas.microsoft.com/office/drawing/2014/main" id="{4141308D-9819-4F8D-A971-76F12F8FCEB7}"/>
                    </a:ext>
                  </a:extLst>
                </p:cNvPr>
                <p:cNvGrpSpPr/>
                <p:nvPr/>
              </p:nvGrpSpPr>
              <p:grpSpPr>
                <a:xfrm>
                  <a:off x="2357355" y="3539295"/>
                  <a:ext cx="33616" cy="129664"/>
                  <a:chOff x="2357355" y="3539295"/>
                  <a:chExt cx="33616" cy="129664"/>
                </a:xfrm>
                <a:solidFill>
                  <a:schemeClr val="accent1"/>
                </a:solidFill>
              </p:grpSpPr>
              <p:sp>
                <p:nvSpPr>
                  <p:cNvPr id="919" name="Freeform: Shape 918">
                    <a:extLst>
                      <a:ext uri="{FF2B5EF4-FFF2-40B4-BE49-F238E27FC236}">
                        <a16:creationId xmlns:a16="http://schemas.microsoft.com/office/drawing/2014/main" id="{0D387C6A-C57E-4692-9C4E-64FE8B6DEBF3}"/>
                      </a:ext>
                    </a:extLst>
                  </p:cNvPr>
                  <p:cNvSpPr/>
                  <p:nvPr/>
                </p:nvSpPr>
                <p:spPr>
                  <a:xfrm>
                    <a:off x="2357355" y="3539295"/>
                    <a:ext cx="33616" cy="129664"/>
                  </a:xfrm>
                  <a:custGeom>
                    <a:avLst/>
                    <a:gdLst>
                      <a:gd name="connsiteX0" fmla="*/ 33617 w 33616"/>
                      <a:gd name="connsiteY0" fmla="*/ 19209 h 129664"/>
                      <a:gd name="connsiteX1" fmla="*/ 0 w 33616"/>
                      <a:gd name="connsiteY1" fmla="*/ 0 h 129664"/>
                      <a:gd name="connsiteX2" fmla="*/ 0 w 33616"/>
                      <a:gd name="connsiteY2" fmla="*/ 110455 h 129664"/>
                      <a:gd name="connsiteX3" fmla="*/ 33617 w 33616"/>
                      <a:gd name="connsiteY3" fmla="*/ 129664 h 1296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616" h="129664">
                        <a:moveTo>
                          <a:pt x="33617" y="19209"/>
                        </a:moveTo>
                        <a:lnTo>
                          <a:pt x="0" y="0"/>
                        </a:lnTo>
                        <a:lnTo>
                          <a:pt x="0" y="110455"/>
                        </a:lnTo>
                        <a:lnTo>
                          <a:pt x="33617" y="129664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20" name="Freeform: Shape 919">
                    <a:extLst>
                      <a:ext uri="{FF2B5EF4-FFF2-40B4-BE49-F238E27FC236}">
                        <a16:creationId xmlns:a16="http://schemas.microsoft.com/office/drawing/2014/main" id="{603969B8-E351-4537-8AC9-B6603D7E87D1}"/>
                      </a:ext>
                    </a:extLst>
                  </p:cNvPr>
                  <p:cNvSpPr/>
                  <p:nvPr/>
                </p:nvSpPr>
                <p:spPr>
                  <a:xfrm>
                    <a:off x="2366960" y="3546499"/>
                    <a:ext cx="24011" cy="112855"/>
                  </a:xfrm>
                  <a:custGeom>
                    <a:avLst/>
                    <a:gdLst>
                      <a:gd name="connsiteX0" fmla="*/ 0 w 24011"/>
                      <a:gd name="connsiteY0" fmla="*/ 0 h 112855"/>
                      <a:gd name="connsiteX1" fmla="*/ 0 w 24011"/>
                      <a:gd name="connsiteY1" fmla="*/ 98449 h 112855"/>
                      <a:gd name="connsiteX2" fmla="*/ 24012 w 24011"/>
                      <a:gd name="connsiteY2" fmla="*/ 112856 h 112855"/>
                      <a:gd name="connsiteX3" fmla="*/ 24012 w 24011"/>
                      <a:gd name="connsiteY3" fmla="*/ 12006 h 112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11" h="112855">
                        <a:moveTo>
                          <a:pt x="0" y="0"/>
                        </a:moveTo>
                        <a:lnTo>
                          <a:pt x="0" y="98449"/>
                        </a:lnTo>
                        <a:lnTo>
                          <a:pt x="24012" y="112856"/>
                        </a:lnTo>
                        <a:lnTo>
                          <a:pt x="24012" y="12006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21" name="Freeform: Shape 920">
                    <a:extLst>
                      <a:ext uri="{FF2B5EF4-FFF2-40B4-BE49-F238E27FC236}">
                        <a16:creationId xmlns:a16="http://schemas.microsoft.com/office/drawing/2014/main" id="{4BC8F94C-5F9E-4871-A9B6-9AB985751847}"/>
                      </a:ext>
                    </a:extLst>
                  </p:cNvPr>
                  <p:cNvSpPr/>
                  <p:nvPr/>
                </p:nvSpPr>
                <p:spPr>
                  <a:xfrm>
                    <a:off x="2357355" y="3599325"/>
                    <a:ext cx="33616" cy="26413"/>
                  </a:xfrm>
                  <a:custGeom>
                    <a:avLst/>
                    <a:gdLst>
                      <a:gd name="connsiteX0" fmla="*/ 33617 w 33616"/>
                      <a:gd name="connsiteY0" fmla="*/ 26413 h 26413"/>
                      <a:gd name="connsiteX1" fmla="*/ 0 w 33616"/>
                      <a:gd name="connsiteY1" fmla="*/ 7203 h 26413"/>
                      <a:gd name="connsiteX2" fmla="*/ 9605 w 33616"/>
                      <a:gd name="connsiteY2" fmla="*/ 0 h 26413"/>
                      <a:gd name="connsiteX3" fmla="*/ 33617 w 33616"/>
                      <a:gd name="connsiteY3" fmla="*/ 14407 h 264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616" h="26413">
                        <a:moveTo>
                          <a:pt x="33617" y="26413"/>
                        </a:moveTo>
                        <a:lnTo>
                          <a:pt x="0" y="7203"/>
                        </a:lnTo>
                        <a:lnTo>
                          <a:pt x="9605" y="0"/>
                        </a:lnTo>
                        <a:lnTo>
                          <a:pt x="33617" y="14407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grpSp>
          <p:nvGrpSpPr>
            <p:cNvPr id="922" name="Graphic 2">
              <a:extLst>
                <a:ext uri="{FF2B5EF4-FFF2-40B4-BE49-F238E27FC236}">
                  <a16:creationId xmlns:a16="http://schemas.microsoft.com/office/drawing/2014/main" id="{4141308D-9819-4F8D-A971-76F12F8FCEB7}"/>
                </a:ext>
              </a:extLst>
            </p:cNvPr>
            <p:cNvGrpSpPr/>
            <p:nvPr/>
          </p:nvGrpSpPr>
          <p:grpSpPr>
            <a:xfrm>
              <a:off x="3130536" y="3284770"/>
              <a:ext cx="244920" cy="254525"/>
              <a:chOff x="3130536" y="3284770"/>
              <a:chExt cx="244920" cy="254525"/>
            </a:xfrm>
            <a:solidFill>
              <a:schemeClr val="accent1"/>
            </a:solidFill>
          </p:grpSpPr>
          <p:grpSp>
            <p:nvGrpSpPr>
              <p:cNvPr id="923" name="Graphic 2">
                <a:extLst>
                  <a:ext uri="{FF2B5EF4-FFF2-40B4-BE49-F238E27FC236}">
                    <a16:creationId xmlns:a16="http://schemas.microsoft.com/office/drawing/2014/main" id="{4141308D-9819-4F8D-A971-76F12F8FCEB7}"/>
                  </a:ext>
                </a:extLst>
              </p:cNvPr>
              <p:cNvGrpSpPr/>
              <p:nvPr/>
            </p:nvGrpSpPr>
            <p:grpSpPr>
              <a:xfrm>
                <a:off x="3130536" y="3400026"/>
                <a:ext cx="40820" cy="139268"/>
                <a:chOff x="3130536" y="3400026"/>
                <a:chExt cx="40820" cy="139268"/>
              </a:xfrm>
              <a:solidFill>
                <a:schemeClr val="accent1"/>
              </a:solidFill>
            </p:grpSpPr>
            <p:sp>
              <p:nvSpPr>
                <p:cNvPr id="924" name="Freeform: Shape 923">
                  <a:extLst>
                    <a:ext uri="{FF2B5EF4-FFF2-40B4-BE49-F238E27FC236}">
                      <a16:creationId xmlns:a16="http://schemas.microsoft.com/office/drawing/2014/main" id="{077D0F5F-5174-4AEF-9568-BB0A9B662318}"/>
                    </a:ext>
                  </a:extLst>
                </p:cNvPr>
                <p:cNvSpPr/>
                <p:nvPr/>
              </p:nvSpPr>
              <p:spPr>
                <a:xfrm>
                  <a:off x="3130536" y="3400026"/>
                  <a:ext cx="40820" cy="139268"/>
                </a:xfrm>
                <a:custGeom>
                  <a:avLst/>
                  <a:gdLst>
                    <a:gd name="connsiteX0" fmla="*/ 0 w 40820"/>
                    <a:gd name="connsiteY0" fmla="*/ 21611 h 139268"/>
                    <a:gd name="connsiteX1" fmla="*/ 0 w 40820"/>
                    <a:gd name="connsiteY1" fmla="*/ 139269 h 139268"/>
                    <a:gd name="connsiteX2" fmla="*/ 40820 w 40820"/>
                    <a:gd name="connsiteY2" fmla="*/ 117658 h 139268"/>
                    <a:gd name="connsiteX3" fmla="*/ 40820 w 40820"/>
                    <a:gd name="connsiteY3" fmla="*/ 0 h 1392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0820" h="139268">
                      <a:moveTo>
                        <a:pt x="0" y="21611"/>
                      </a:moveTo>
                      <a:lnTo>
                        <a:pt x="0" y="139269"/>
                      </a:lnTo>
                      <a:lnTo>
                        <a:pt x="40820" y="117658"/>
                      </a:lnTo>
                      <a:lnTo>
                        <a:pt x="4082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925" name="Graphic 2">
                  <a:extLst>
                    <a:ext uri="{FF2B5EF4-FFF2-40B4-BE49-F238E27FC236}">
                      <a16:creationId xmlns:a16="http://schemas.microsoft.com/office/drawing/2014/main" id="{4141308D-9819-4F8D-A971-76F12F8FCEB7}"/>
                    </a:ext>
                  </a:extLst>
                </p:cNvPr>
                <p:cNvGrpSpPr/>
                <p:nvPr/>
              </p:nvGrpSpPr>
              <p:grpSpPr>
                <a:xfrm>
                  <a:off x="3132938" y="3404829"/>
                  <a:ext cx="33616" cy="129663"/>
                  <a:chOff x="3132938" y="3404829"/>
                  <a:chExt cx="33616" cy="129663"/>
                </a:xfrm>
                <a:solidFill>
                  <a:schemeClr val="accent1"/>
                </a:solidFill>
              </p:grpSpPr>
              <p:sp>
                <p:nvSpPr>
                  <p:cNvPr id="926" name="Freeform: Shape 925">
                    <a:extLst>
                      <a:ext uri="{FF2B5EF4-FFF2-40B4-BE49-F238E27FC236}">
                        <a16:creationId xmlns:a16="http://schemas.microsoft.com/office/drawing/2014/main" id="{58F4841A-2452-44DB-A91C-E2F944E98059}"/>
                      </a:ext>
                    </a:extLst>
                  </p:cNvPr>
                  <p:cNvSpPr/>
                  <p:nvPr/>
                </p:nvSpPr>
                <p:spPr>
                  <a:xfrm>
                    <a:off x="3132938" y="3404829"/>
                    <a:ext cx="33616" cy="129663"/>
                  </a:xfrm>
                  <a:custGeom>
                    <a:avLst/>
                    <a:gdLst>
                      <a:gd name="connsiteX0" fmla="*/ 0 w 33616"/>
                      <a:gd name="connsiteY0" fmla="*/ 19209 h 129663"/>
                      <a:gd name="connsiteX1" fmla="*/ 33617 w 33616"/>
                      <a:gd name="connsiteY1" fmla="*/ 0 h 129663"/>
                      <a:gd name="connsiteX2" fmla="*/ 33617 w 33616"/>
                      <a:gd name="connsiteY2" fmla="*/ 110455 h 129663"/>
                      <a:gd name="connsiteX3" fmla="*/ 0 w 33616"/>
                      <a:gd name="connsiteY3" fmla="*/ 129664 h 1296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616" h="129663">
                        <a:moveTo>
                          <a:pt x="0" y="19209"/>
                        </a:moveTo>
                        <a:lnTo>
                          <a:pt x="33617" y="0"/>
                        </a:lnTo>
                        <a:lnTo>
                          <a:pt x="33617" y="110455"/>
                        </a:lnTo>
                        <a:lnTo>
                          <a:pt x="0" y="129664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27" name="Freeform: Shape 926">
                    <a:extLst>
                      <a:ext uri="{FF2B5EF4-FFF2-40B4-BE49-F238E27FC236}">
                        <a16:creationId xmlns:a16="http://schemas.microsoft.com/office/drawing/2014/main" id="{873ED03E-582F-43D6-8C7A-3B0A3FFA53AE}"/>
                      </a:ext>
                    </a:extLst>
                  </p:cNvPr>
                  <p:cNvSpPr/>
                  <p:nvPr/>
                </p:nvSpPr>
                <p:spPr>
                  <a:xfrm>
                    <a:off x="3132938" y="3409631"/>
                    <a:ext cx="26413" cy="115257"/>
                  </a:xfrm>
                  <a:custGeom>
                    <a:avLst/>
                    <a:gdLst>
                      <a:gd name="connsiteX0" fmla="*/ 26413 w 26413"/>
                      <a:gd name="connsiteY0" fmla="*/ 0 h 115257"/>
                      <a:gd name="connsiteX1" fmla="*/ 26413 w 26413"/>
                      <a:gd name="connsiteY1" fmla="*/ 100850 h 115257"/>
                      <a:gd name="connsiteX2" fmla="*/ 0 w 26413"/>
                      <a:gd name="connsiteY2" fmla="*/ 115257 h 115257"/>
                      <a:gd name="connsiteX3" fmla="*/ 0 w 26413"/>
                      <a:gd name="connsiteY3" fmla="*/ 14407 h 1152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413" h="115257">
                        <a:moveTo>
                          <a:pt x="26413" y="0"/>
                        </a:moveTo>
                        <a:lnTo>
                          <a:pt x="26413" y="100850"/>
                        </a:lnTo>
                        <a:lnTo>
                          <a:pt x="0" y="115257"/>
                        </a:lnTo>
                        <a:lnTo>
                          <a:pt x="0" y="14407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28" name="Freeform: Shape 927">
                    <a:extLst>
                      <a:ext uri="{FF2B5EF4-FFF2-40B4-BE49-F238E27FC236}">
                        <a16:creationId xmlns:a16="http://schemas.microsoft.com/office/drawing/2014/main" id="{3531FD67-ABBD-45A8-8448-447F87386372}"/>
                      </a:ext>
                    </a:extLst>
                  </p:cNvPr>
                  <p:cNvSpPr/>
                  <p:nvPr/>
                </p:nvSpPr>
                <p:spPr>
                  <a:xfrm>
                    <a:off x="3132938" y="3464859"/>
                    <a:ext cx="33616" cy="24011"/>
                  </a:xfrm>
                  <a:custGeom>
                    <a:avLst/>
                    <a:gdLst>
                      <a:gd name="connsiteX0" fmla="*/ 0 w 33616"/>
                      <a:gd name="connsiteY0" fmla="*/ 24012 h 24011"/>
                      <a:gd name="connsiteX1" fmla="*/ 33617 w 33616"/>
                      <a:gd name="connsiteY1" fmla="*/ 4802 h 24011"/>
                      <a:gd name="connsiteX2" fmla="*/ 26413 w 33616"/>
                      <a:gd name="connsiteY2" fmla="*/ 0 h 24011"/>
                      <a:gd name="connsiteX3" fmla="*/ 0 w 33616"/>
                      <a:gd name="connsiteY3" fmla="*/ 14407 h 240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616" h="24011">
                        <a:moveTo>
                          <a:pt x="0" y="24012"/>
                        </a:moveTo>
                        <a:lnTo>
                          <a:pt x="33617" y="4802"/>
                        </a:lnTo>
                        <a:lnTo>
                          <a:pt x="26413" y="0"/>
                        </a:lnTo>
                        <a:lnTo>
                          <a:pt x="0" y="14407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929" name="Graphic 2">
                <a:extLst>
                  <a:ext uri="{FF2B5EF4-FFF2-40B4-BE49-F238E27FC236}">
                    <a16:creationId xmlns:a16="http://schemas.microsoft.com/office/drawing/2014/main" id="{4141308D-9819-4F8D-A971-76F12F8FCEB7}"/>
                  </a:ext>
                </a:extLst>
              </p:cNvPr>
              <p:cNvGrpSpPr/>
              <p:nvPr/>
            </p:nvGrpSpPr>
            <p:grpSpPr>
              <a:xfrm>
                <a:off x="3197770" y="3361608"/>
                <a:ext cx="40820" cy="139268"/>
                <a:chOff x="3197770" y="3361608"/>
                <a:chExt cx="40820" cy="139268"/>
              </a:xfrm>
              <a:solidFill>
                <a:schemeClr val="accent1"/>
              </a:solidFill>
            </p:grpSpPr>
            <p:sp>
              <p:nvSpPr>
                <p:cNvPr id="930" name="Freeform: Shape 929">
                  <a:extLst>
                    <a:ext uri="{FF2B5EF4-FFF2-40B4-BE49-F238E27FC236}">
                      <a16:creationId xmlns:a16="http://schemas.microsoft.com/office/drawing/2014/main" id="{F548EEB0-2463-4848-8CF2-3E61B33CB2E3}"/>
                    </a:ext>
                  </a:extLst>
                </p:cNvPr>
                <p:cNvSpPr/>
                <p:nvPr/>
              </p:nvSpPr>
              <p:spPr>
                <a:xfrm>
                  <a:off x="3197770" y="3361608"/>
                  <a:ext cx="40820" cy="139268"/>
                </a:xfrm>
                <a:custGeom>
                  <a:avLst/>
                  <a:gdLst>
                    <a:gd name="connsiteX0" fmla="*/ 0 w 40820"/>
                    <a:gd name="connsiteY0" fmla="*/ 21611 h 139268"/>
                    <a:gd name="connsiteX1" fmla="*/ 0 w 40820"/>
                    <a:gd name="connsiteY1" fmla="*/ 139269 h 139268"/>
                    <a:gd name="connsiteX2" fmla="*/ 40820 w 40820"/>
                    <a:gd name="connsiteY2" fmla="*/ 117658 h 139268"/>
                    <a:gd name="connsiteX3" fmla="*/ 40820 w 40820"/>
                    <a:gd name="connsiteY3" fmla="*/ 0 h 1392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0820" h="139268">
                      <a:moveTo>
                        <a:pt x="0" y="21611"/>
                      </a:moveTo>
                      <a:lnTo>
                        <a:pt x="0" y="139269"/>
                      </a:lnTo>
                      <a:lnTo>
                        <a:pt x="40820" y="117658"/>
                      </a:lnTo>
                      <a:lnTo>
                        <a:pt x="4082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931" name="Graphic 2">
                  <a:extLst>
                    <a:ext uri="{FF2B5EF4-FFF2-40B4-BE49-F238E27FC236}">
                      <a16:creationId xmlns:a16="http://schemas.microsoft.com/office/drawing/2014/main" id="{4141308D-9819-4F8D-A971-76F12F8FCEB7}"/>
                    </a:ext>
                  </a:extLst>
                </p:cNvPr>
                <p:cNvGrpSpPr/>
                <p:nvPr/>
              </p:nvGrpSpPr>
              <p:grpSpPr>
                <a:xfrm>
                  <a:off x="3200171" y="3366410"/>
                  <a:ext cx="36017" cy="129664"/>
                  <a:chOff x="3200171" y="3366410"/>
                  <a:chExt cx="36017" cy="129664"/>
                </a:xfrm>
                <a:solidFill>
                  <a:schemeClr val="accent1"/>
                </a:solidFill>
              </p:grpSpPr>
              <p:sp>
                <p:nvSpPr>
                  <p:cNvPr id="932" name="Freeform: Shape 931">
                    <a:extLst>
                      <a:ext uri="{FF2B5EF4-FFF2-40B4-BE49-F238E27FC236}">
                        <a16:creationId xmlns:a16="http://schemas.microsoft.com/office/drawing/2014/main" id="{9EBBC0B0-4D8E-4CA7-9A82-D520B561F0BC}"/>
                      </a:ext>
                    </a:extLst>
                  </p:cNvPr>
                  <p:cNvSpPr/>
                  <p:nvPr/>
                </p:nvSpPr>
                <p:spPr>
                  <a:xfrm>
                    <a:off x="3200171" y="3366410"/>
                    <a:ext cx="36017" cy="129664"/>
                  </a:xfrm>
                  <a:custGeom>
                    <a:avLst/>
                    <a:gdLst>
                      <a:gd name="connsiteX0" fmla="*/ 0 w 36017"/>
                      <a:gd name="connsiteY0" fmla="*/ 19210 h 129664"/>
                      <a:gd name="connsiteX1" fmla="*/ 36018 w 36017"/>
                      <a:gd name="connsiteY1" fmla="*/ 0 h 129664"/>
                      <a:gd name="connsiteX2" fmla="*/ 36018 w 36017"/>
                      <a:gd name="connsiteY2" fmla="*/ 110455 h 129664"/>
                      <a:gd name="connsiteX3" fmla="*/ 0 w 36017"/>
                      <a:gd name="connsiteY3" fmla="*/ 129664 h 1296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6017" h="129664">
                        <a:moveTo>
                          <a:pt x="0" y="19210"/>
                        </a:moveTo>
                        <a:lnTo>
                          <a:pt x="36018" y="0"/>
                        </a:lnTo>
                        <a:lnTo>
                          <a:pt x="36018" y="110455"/>
                        </a:lnTo>
                        <a:lnTo>
                          <a:pt x="0" y="129664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33" name="Freeform: Shape 932">
                    <a:extLst>
                      <a:ext uri="{FF2B5EF4-FFF2-40B4-BE49-F238E27FC236}">
                        <a16:creationId xmlns:a16="http://schemas.microsoft.com/office/drawing/2014/main" id="{F84C97CD-5C7B-45A6-B25D-EAFA3666D3CF}"/>
                      </a:ext>
                    </a:extLst>
                  </p:cNvPr>
                  <p:cNvSpPr/>
                  <p:nvPr/>
                </p:nvSpPr>
                <p:spPr>
                  <a:xfrm>
                    <a:off x="3200171" y="3371212"/>
                    <a:ext cx="26412" cy="115256"/>
                  </a:xfrm>
                  <a:custGeom>
                    <a:avLst/>
                    <a:gdLst>
                      <a:gd name="connsiteX0" fmla="*/ 26413 w 26412"/>
                      <a:gd name="connsiteY0" fmla="*/ 0 h 115256"/>
                      <a:gd name="connsiteX1" fmla="*/ 26413 w 26412"/>
                      <a:gd name="connsiteY1" fmla="*/ 100850 h 115256"/>
                      <a:gd name="connsiteX2" fmla="*/ 0 w 26412"/>
                      <a:gd name="connsiteY2" fmla="*/ 115257 h 115256"/>
                      <a:gd name="connsiteX3" fmla="*/ 0 w 26412"/>
                      <a:gd name="connsiteY3" fmla="*/ 14407 h 1152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412" h="115256">
                        <a:moveTo>
                          <a:pt x="26413" y="0"/>
                        </a:moveTo>
                        <a:lnTo>
                          <a:pt x="26413" y="100850"/>
                        </a:lnTo>
                        <a:lnTo>
                          <a:pt x="0" y="115257"/>
                        </a:lnTo>
                        <a:lnTo>
                          <a:pt x="0" y="14407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34" name="Freeform: Shape 933">
                    <a:extLst>
                      <a:ext uri="{FF2B5EF4-FFF2-40B4-BE49-F238E27FC236}">
                        <a16:creationId xmlns:a16="http://schemas.microsoft.com/office/drawing/2014/main" id="{A3C7C014-9652-4588-8DB5-5F3A55C1E32A}"/>
                      </a:ext>
                    </a:extLst>
                  </p:cNvPr>
                  <p:cNvSpPr/>
                  <p:nvPr/>
                </p:nvSpPr>
                <p:spPr>
                  <a:xfrm>
                    <a:off x="3200171" y="3426439"/>
                    <a:ext cx="36017" cy="24011"/>
                  </a:xfrm>
                  <a:custGeom>
                    <a:avLst/>
                    <a:gdLst>
                      <a:gd name="connsiteX0" fmla="*/ 0 w 36017"/>
                      <a:gd name="connsiteY0" fmla="*/ 24012 h 24011"/>
                      <a:gd name="connsiteX1" fmla="*/ 36018 w 36017"/>
                      <a:gd name="connsiteY1" fmla="*/ 7204 h 24011"/>
                      <a:gd name="connsiteX2" fmla="*/ 26413 w 36017"/>
                      <a:gd name="connsiteY2" fmla="*/ 0 h 24011"/>
                      <a:gd name="connsiteX3" fmla="*/ 0 w 36017"/>
                      <a:gd name="connsiteY3" fmla="*/ 14407 h 240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6017" h="24011">
                        <a:moveTo>
                          <a:pt x="0" y="24012"/>
                        </a:moveTo>
                        <a:lnTo>
                          <a:pt x="36018" y="7204"/>
                        </a:lnTo>
                        <a:lnTo>
                          <a:pt x="26413" y="0"/>
                        </a:lnTo>
                        <a:lnTo>
                          <a:pt x="0" y="14407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935" name="Graphic 2">
                <a:extLst>
                  <a:ext uri="{FF2B5EF4-FFF2-40B4-BE49-F238E27FC236}">
                    <a16:creationId xmlns:a16="http://schemas.microsoft.com/office/drawing/2014/main" id="{4141308D-9819-4F8D-A971-76F12F8FCEB7}"/>
                  </a:ext>
                </a:extLst>
              </p:cNvPr>
              <p:cNvGrpSpPr/>
              <p:nvPr/>
            </p:nvGrpSpPr>
            <p:grpSpPr>
              <a:xfrm>
                <a:off x="3265003" y="3323189"/>
                <a:ext cx="40820" cy="141670"/>
                <a:chOff x="3265003" y="3323189"/>
                <a:chExt cx="40820" cy="141670"/>
              </a:xfrm>
              <a:solidFill>
                <a:schemeClr val="accent1"/>
              </a:solidFill>
            </p:grpSpPr>
            <p:sp>
              <p:nvSpPr>
                <p:cNvPr id="936" name="Freeform: Shape 935">
                  <a:extLst>
                    <a:ext uri="{FF2B5EF4-FFF2-40B4-BE49-F238E27FC236}">
                      <a16:creationId xmlns:a16="http://schemas.microsoft.com/office/drawing/2014/main" id="{4F3D74EC-60D4-4A01-BAF5-2454387CFD26}"/>
                    </a:ext>
                  </a:extLst>
                </p:cNvPr>
                <p:cNvSpPr/>
                <p:nvPr/>
              </p:nvSpPr>
              <p:spPr>
                <a:xfrm>
                  <a:off x="3265003" y="3323189"/>
                  <a:ext cx="40820" cy="141670"/>
                </a:xfrm>
                <a:custGeom>
                  <a:avLst/>
                  <a:gdLst>
                    <a:gd name="connsiteX0" fmla="*/ 0 w 40820"/>
                    <a:gd name="connsiteY0" fmla="*/ 24012 h 141670"/>
                    <a:gd name="connsiteX1" fmla="*/ 0 w 40820"/>
                    <a:gd name="connsiteY1" fmla="*/ 141670 h 141670"/>
                    <a:gd name="connsiteX2" fmla="*/ 40820 w 40820"/>
                    <a:gd name="connsiteY2" fmla="*/ 117658 h 141670"/>
                    <a:gd name="connsiteX3" fmla="*/ 40820 w 40820"/>
                    <a:gd name="connsiteY3" fmla="*/ 0 h 1416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0820" h="141670">
                      <a:moveTo>
                        <a:pt x="0" y="24012"/>
                      </a:moveTo>
                      <a:lnTo>
                        <a:pt x="0" y="141670"/>
                      </a:lnTo>
                      <a:lnTo>
                        <a:pt x="40820" y="117658"/>
                      </a:lnTo>
                      <a:lnTo>
                        <a:pt x="4082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937" name="Graphic 2">
                  <a:extLst>
                    <a:ext uri="{FF2B5EF4-FFF2-40B4-BE49-F238E27FC236}">
                      <a16:creationId xmlns:a16="http://schemas.microsoft.com/office/drawing/2014/main" id="{4141308D-9819-4F8D-A971-76F12F8FCEB7}"/>
                    </a:ext>
                  </a:extLst>
                </p:cNvPr>
                <p:cNvGrpSpPr/>
                <p:nvPr/>
              </p:nvGrpSpPr>
              <p:grpSpPr>
                <a:xfrm>
                  <a:off x="3269805" y="3327991"/>
                  <a:ext cx="33616" cy="129664"/>
                  <a:chOff x="3269805" y="3327991"/>
                  <a:chExt cx="33616" cy="129664"/>
                </a:xfrm>
                <a:solidFill>
                  <a:schemeClr val="accent1"/>
                </a:solidFill>
              </p:grpSpPr>
              <p:sp>
                <p:nvSpPr>
                  <p:cNvPr id="938" name="Freeform: Shape 937">
                    <a:extLst>
                      <a:ext uri="{FF2B5EF4-FFF2-40B4-BE49-F238E27FC236}">
                        <a16:creationId xmlns:a16="http://schemas.microsoft.com/office/drawing/2014/main" id="{4B306F57-EFFA-4206-B4A3-07CA7125C700}"/>
                      </a:ext>
                    </a:extLst>
                  </p:cNvPr>
                  <p:cNvSpPr/>
                  <p:nvPr/>
                </p:nvSpPr>
                <p:spPr>
                  <a:xfrm>
                    <a:off x="3269805" y="3327991"/>
                    <a:ext cx="33616" cy="129664"/>
                  </a:xfrm>
                  <a:custGeom>
                    <a:avLst/>
                    <a:gdLst>
                      <a:gd name="connsiteX0" fmla="*/ 0 w 33616"/>
                      <a:gd name="connsiteY0" fmla="*/ 19210 h 129664"/>
                      <a:gd name="connsiteX1" fmla="*/ 33617 w 33616"/>
                      <a:gd name="connsiteY1" fmla="*/ 0 h 129664"/>
                      <a:gd name="connsiteX2" fmla="*/ 33617 w 33616"/>
                      <a:gd name="connsiteY2" fmla="*/ 110455 h 129664"/>
                      <a:gd name="connsiteX3" fmla="*/ 0 w 33616"/>
                      <a:gd name="connsiteY3" fmla="*/ 129664 h 1296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616" h="129664">
                        <a:moveTo>
                          <a:pt x="0" y="19210"/>
                        </a:moveTo>
                        <a:lnTo>
                          <a:pt x="33617" y="0"/>
                        </a:lnTo>
                        <a:lnTo>
                          <a:pt x="33617" y="110455"/>
                        </a:lnTo>
                        <a:lnTo>
                          <a:pt x="0" y="129664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39" name="Freeform: Shape 938">
                    <a:extLst>
                      <a:ext uri="{FF2B5EF4-FFF2-40B4-BE49-F238E27FC236}">
                        <a16:creationId xmlns:a16="http://schemas.microsoft.com/office/drawing/2014/main" id="{1E175C31-5976-4AD5-B92D-05AAA19CDA5A}"/>
                      </a:ext>
                    </a:extLst>
                  </p:cNvPr>
                  <p:cNvSpPr/>
                  <p:nvPr/>
                </p:nvSpPr>
                <p:spPr>
                  <a:xfrm>
                    <a:off x="3269805" y="3335194"/>
                    <a:ext cx="24011" cy="112855"/>
                  </a:xfrm>
                  <a:custGeom>
                    <a:avLst/>
                    <a:gdLst>
                      <a:gd name="connsiteX0" fmla="*/ 24012 w 24011"/>
                      <a:gd name="connsiteY0" fmla="*/ 0 h 112855"/>
                      <a:gd name="connsiteX1" fmla="*/ 24012 w 24011"/>
                      <a:gd name="connsiteY1" fmla="*/ 98449 h 112855"/>
                      <a:gd name="connsiteX2" fmla="*/ 0 w 24011"/>
                      <a:gd name="connsiteY2" fmla="*/ 112856 h 112855"/>
                      <a:gd name="connsiteX3" fmla="*/ 0 w 24011"/>
                      <a:gd name="connsiteY3" fmla="*/ 12006 h 112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11" h="112855">
                        <a:moveTo>
                          <a:pt x="24012" y="0"/>
                        </a:moveTo>
                        <a:lnTo>
                          <a:pt x="24012" y="98449"/>
                        </a:lnTo>
                        <a:lnTo>
                          <a:pt x="0" y="112856"/>
                        </a:lnTo>
                        <a:lnTo>
                          <a:pt x="0" y="12006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40" name="Freeform: Shape 939">
                    <a:extLst>
                      <a:ext uri="{FF2B5EF4-FFF2-40B4-BE49-F238E27FC236}">
                        <a16:creationId xmlns:a16="http://schemas.microsoft.com/office/drawing/2014/main" id="{54C55B89-F837-4F75-956C-E7B555BA08FF}"/>
                      </a:ext>
                    </a:extLst>
                  </p:cNvPr>
                  <p:cNvSpPr/>
                  <p:nvPr/>
                </p:nvSpPr>
                <p:spPr>
                  <a:xfrm>
                    <a:off x="3269805" y="3388021"/>
                    <a:ext cx="33616" cy="26413"/>
                  </a:xfrm>
                  <a:custGeom>
                    <a:avLst/>
                    <a:gdLst>
                      <a:gd name="connsiteX0" fmla="*/ 0 w 33616"/>
                      <a:gd name="connsiteY0" fmla="*/ 26413 h 26413"/>
                      <a:gd name="connsiteX1" fmla="*/ 33617 w 33616"/>
                      <a:gd name="connsiteY1" fmla="*/ 7204 h 26413"/>
                      <a:gd name="connsiteX2" fmla="*/ 24012 w 33616"/>
                      <a:gd name="connsiteY2" fmla="*/ 0 h 26413"/>
                      <a:gd name="connsiteX3" fmla="*/ 0 w 33616"/>
                      <a:gd name="connsiteY3" fmla="*/ 14407 h 264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616" h="26413">
                        <a:moveTo>
                          <a:pt x="0" y="26413"/>
                        </a:moveTo>
                        <a:lnTo>
                          <a:pt x="33617" y="7204"/>
                        </a:lnTo>
                        <a:lnTo>
                          <a:pt x="24012" y="0"/>
                        </a:lnTo>
                        <a:lnTo>
                          <a:pt x="0" y="14407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941" name="Graphic 2">
                <a:extLst>
                  <a:ext uri="{FF2B5EF4-FFF2-40B4-BE49-F238E27FC236}">
                    <a16:creationId xmlns:a16="http://schemas.microsoft.com/office/drawing/2014/main" id="{4141308D-9819-4F8D-A971-76F12F8FCEB7}"/>
                  </a:ext>
                </a:extLst>
              </p:cNvPr>
              <p:cNvGrpSpPr/>
              <p:nvPr/>
            </p:nvGrpSpPr>
            <p:grpSpPr>
              <a:xfrm>
                <a:off x="3334637" y="3284770"/>
                <a:ext cx="40820" cy="141669"/>
                <a:chOff x="3334637" y="3284770"/>
                <a:chExt cx="40820" cy="141669"/>
              </a:xfrm>
              <a:solidFill>
                <a:schemeClr val="accent1"/>
              </a:solidFill>
            </p:grpSpPr>
            <p:sp>
              <p:nvSpPr>
                <p:cNvPr id="942" name="Freeform: Shape 941">
                  <a:extLst>
                    <a:ext uri="{FF2B5EF4-FFF2-40B4-BE49-F238E27FC236}">
                      <a16:creationId xmlns:a16="http://schemas.microsoft.com/office/drawing/2014/main" id="{91614C7F-47A3-4498-BB96-D9AB07770678}"/>
                    </a:ext>
                  </a:extLst>
                </p:cNvPr>
                <p:cNvSpPr/>
                <p:nvPr/>
              </p:nvSpPr>
              <p:spPr>
                <a:xfrm>
                  <a:off x="3334637" y="3284770"/>
                  <a:ext cx="40820" cy="141669"/>
                </a:xfrm>
                <a:custGeom>
                  <a:avLst/>
                  <a:gdLst>
                    <a:gd name="connsiteX0" fmla="*/ 0 w 40820"/>
                    <a:gd name="connsiteY0" fmla="*/ 24012 h 141669"/>
                    <a:gd name="connsiteX1" fmla="*/ 0 w 40820"/>
                    <a:gd name="connsiteY1" fmla="*/ 141670 h 141669"/>
                    <a:gd name="connsiteX2" fmla="*/ 40820 w 40820"/>
                    <a:gd name="connsiteY2" fmla="*/ 117658 h 141669"/>
                    <a:gd name="connsiteX3" fmla="*/ 40820 w 40820"/>
                    <a:gd name="connsiteY3" fmla="*/ 0 h 1416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0820" h="141669">
                      <a:moveTo>
                        <a:pt x="0" y="24012"/>
                      </a:moveTo>
                      <a:lnTo>
                        <a:pt x="0" y="141670"/>
                      </a:lnTo>
                      <a:lnTo>
                        <a:pt x="40820" y="117658"/>
                      </a:lnTo>
                      <a:lnTo>
                        <a:pt x="4082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943" name="Graphic 2">
                  <a:extLst>
                    <a:ext uri="{FF2B5EF4-FFF2-40B4-BE49-F238E27FC236}">
                      <a16:creationId xmlns:a16="http://schemas.microsoft.com/office/drawing/2014/main" id="{4141308D-9819-4F8D-A971-76F12F8FCEB7}"/>
                    </a:ext>
                  </a:extLst>
                </p:cNvPr>
                <p:cNvGrpSpPr/>
                <p:nvPr/>
              </p:nvGrpSpPr>
              <p:grpSpPr>
                <a:xfrm>
                  <a:off x="3337038" y="3291973"/>
                  <a:ext cx="33616" cy="127262"/>
                  <a:chOff x="3337038" y="3291973"/>
                  <a:chExt cx="33616" cy="127262"/>
                </a:xfrm>
                <a:solidFill>
                  <a:schemeClr val="accent1"/>
                </a:solidFill>
              </p:grpSpPr>
              <p:sp>
                <p:nvSpPr>
                  <p:cNvPr id="944" name="Freeform: Shape 943">
                    <a:extLst>
                      <a:ext uri="{FF2B5EF4-FFF2-40B4-BE49-F238E27FC236}">
                        <a16:creationId xmlns:a16="http://schemas.microsoft.com/office/drawing/2014/main" id="{E3249DF4-70FD-42E8-AE8B-60467CA5D4C8}"/>
                      </a:ext>
                    </a:extLst>
                  </p:cNvPr>
                  <p:cNvSpPr/>
                  <p:nvPr/>
                </p:nvSpPr>
                <p:spPr>
                  <a:xfrm>
                    <a:off x="3337038" y="3291973"/>
                    <a:ext cx="33616" cy="127262"/>
                  </a:xfrm>
                  <a:custGeom>
                    <a:avLst/>
                    <a:gdLst>
                      <a:gd name="connsiteX0" fmla="*/ 0 w 33616"/>
                      <a:gd name="connsiteY0" fmla="*/ 19210 h 127262"/>
                      <a:gd name="connsiteX1" fmla="*/ 33617 w 33616"/>
                      <a:gd name="connsiteY1" fmla="*/ 0 h 127262"/>
                      <a:gd name="connsiteX2" fmla="*/ 33617 w 33616"/>
                      <a:gd name="connsiteY2" fmla="*/ 108053 h 127262"/>
                      <a:gd name="connsiteX3" fmla="*/ 0 w 33616"/>
                      <a:gd name="connsiteY3" fmla="*/ 127263 h 1272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616" h="127262">
                        <a:moveTo>
                          <a:pt x="0" y="19210"/>
                        </a:moveTo>
                        <a:lnTo>
                          <a:pt x="33617" y="0"/>
                        </a:lnTo>
                        <a:lnTo>
                          <a:pt x="33617" y="108053"/>
                        </a:lnTo>
                        <a:lnTo>
                          <a:pt x="0" y="127263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45" name="Freeform: Shape 944">
                    <a:extLst>
                      <a:ext uri="{FF2B5EF4-FFF2-40B4-BE49-F238E27FC236}">
                        <a16:creationId xmlns:a16="http://schemas.microsoft.com/office/drawing/2014/main" id="{57E3D6BB-BB23-4EF2-B0F9-28EBC66F4880}"/>
                      </a:ext>
                    </a:extLst>
                  </p:cNvPr>
                  <p:cNvSpPr/>
                  <p:nvPr/>
                </p:nvSpPr>
                <p:spPr>
                  <a:xfrm>
                    <a:off x="3337038" y="3296776"/>
                    <a:ext cx="26413" cy="112855"/>
                  </a:xfrm>
                  <a:custGeom>
                    <a:avLst/>
                    <a:gdLst>
                      <a:gd name="connsiteX0" fmla="*/ 26413 w 26413"/>
                      <a:gd name="connsiteY0" fmla="*/ 0 h 112855"/>
                      <a:gd name="connsiteX1" fmla="*/ 26413 w 26413"/>
                      <a:gd name="connsiteY1" fmla="*/ 98449 h 112855"/>
                      <a:gd name="connsiteX2" fmla="*/ 0 w 26413"/>
                      <a:gd name="connsiteY2" fmla="*/ 112856 h 112855"/>
                      <a:gd name="connsiteX3" fmla="*/ 0 w 26413"/>
                      <a:gd name="connsiteY3" fmla="*/ 14407 h 112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413" h="112855">
                        <a:moveTo>
                          <a:pt x="26413" y="0"/>
                        </a:moveTo>
                        <a:lnTo>
                          <a:pt x="26413" y="98449"/>
                        </a:lnTo>
                        <a:lnTo>
                          <a:pt x="0" y="112856"/>
                        </a:lnTo>
                        <a:lnTo>
                          <a:pt x="0" y="14407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46" name="Freeform: Shape 945">
                    <a:extLst>
                      <a:ext uri="{FF2B5EF4-FFF2-40B4-BE49-F238E27FC236}">
                        <a16:creationId xmlns:a16="http://schemas.microsoft.com/office/drawing/2014/main" id="{215E0E1A-092D-43C2-8A2E-EED1802C718A}"/>
                      </a:ext>
                    </a:extLst>
                  </p:cNvPr>
                  <p:cNvSpPr/>
                  <p:nvPr/>
                </p:nvSpPr>
                <p:spPr>
                  <a:xfrm>
                    <a:off x="3337038" y="3352003"/>
                    <a:ext cx="33616" cy="24011"/>
                  </a:xfrm>
                  <a:custGeom>
                    <a:avLst/>
                    <a:gdLst>
                      <a:gd name="connsiteX0" fmla="*/ 0 w 33616"/>
                      <a:gd name="connsiteY0" fmla="*/ 24012 h 24011"/>
                      <a:gd name="connsiteX1" fmla="*/ 33617 w 33616"/>
                      <a:gd name="connsiteY1" fmla="*/ 4802 h 24011"/>
                      <a:gd name="connsiteX2" fmla="*/ 26413 w 33616"/>
                      <a:gd name="connsiteY2" fmla="*/ 0 h 24011"/>
                      <a:gd name="connsiteX3" fmla="*/ 0 w 33616"/>
                      <a:gd name="connsiteY3" fmla="*/ 12006 h 240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616" h="24011">
                        <a:moveTo>
                          <a:pt x="0" y="24012"/>
                        </a:moveTo>
                        <a:lnTo>
                          <a:pt x="33617" y="4802"/>
                        </a:lnTo>
                        <a:lnTo>
                          <a:pt x="26413" y="0"/>
                        </a:lnTo>
                        <a:lnTo>
                          <a:pt x="0" y="12006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grpSp>
          <p:nvGrpSpPr>
            <p:cNvPr id="948" name="Graphic 2">
              <a:extLst>
                <a:ext uri="{FF2B5EF4-FFF2-40B4-BE49-F238E27FC236}">
                  <a16:creationId xmlns:a16="http://schemas.microsoft.com/office/drawing/2014/main" id="{4141308D-9819-4F8D-A971-76F12F8FCEB7}"/>
                </a:ext>
              </a:extLst>
            </p:cNvPr>
            <p:cNvGrpSpPr/>
            <p:nvPr/>
          </p:nvGrpSpPr>
          <p:grpSpPr>
            <a:xfrm>
              <a:off x="2659904" y="3755402"/>
              <a:ext cx="244920" cy="254525"/>
              <a:chOff x="2659904" y="3755402"/>
              <a:chExt cx="244920" cy="254525"/>
            </a:xfrm>
            <a:solidFill>
              <a:schemeClr val="accent1"/>
            </a:solidFill>
          </p:grpSpPr>
          <p:grpSp>
            <p:nvGrpSpPr>
              <p:cNvPr id="1920" name="Graphic 2">
                <a:extLst>
                  <a:ext uri="{FF2B5EF4-FFF2-40B4-BE49-F238E27FC236}">
                    <a16:creationId xmlns:a16="http://schemas.microsoft.com/office/drawing/2014/main" id="{4141308D-9819-4F8D-A971-76F12F8FCEB7}"/>
                  </a:ext>
                </a:extLst>
              </p:cNvPr>
              <p:cNvGrpSpPr/>
              <p:nvPr/>
            </p:nvGrpSpPr>
            <p:grpSpPr>
              <a:xfrm>
                <a:off x="2659904" y="3868258"/>
                <a:ext cx="40820" cy="141670"/>
                <a:chOff x="2659904" y="3868258"/>
                <a:chExt cx="40820" cy="141670"/>
              </a:xfrm>
              <a:solidFill>
                <a:schemeClr val="accent1"/>
              </a:solidFill>
            </p:grpSpPr>
            <p:sp>
              <p:nvSpPr>
                <p:cNvPr id="1921" name="Freeform: Shape 1920">
                  <a:extLst>
                    <a:ext uri="{FF2B5EF4-FFF2-40B4-BE49-F238E27FC236}">
                      <a16:creationId xmlns:a16="http://schemas.microsoft.com/office/drawing/2014/main" id="{953EC366-9767-4DBE-912D-B0CE6DDAE848}"/>
                    </a:ext>
                  </a:extLst>
                </p:cNvPr>
                <p:cNvSpPr/>
                <p:nvPr/>
              </p:nvSpPr>
              <p:spPr>
                <a:xfrm>
                  <a:off x="2659904" y="3868258"/>
                  <a:ext cx="40820" cy="141670"/>
                </a:xfrm>
                <a:custGeom>
                  <a:avLst/>
                  <a:gdLst>
                    <a:gd name="connsiteX0" fmla="*/ 0 w 40820"/>
                    <a:gd name="connsiteY0" fmla="*/ 24012 h 141670"/>
                    <a:gd name="connsiteX1" fmla="*/ 0 w 40820"/>
                    <a:gd name="connsiteY1" fmla="*/ 141670 h 141670"/>
                    <a:gd name="connsiteX2" fmla="*/ 40820 w 40820"/>
                    <a:gd name="connsiteY2" fmla="*/ 117658 h 141670"/>
                    <a:gd name="connsiteX3" fmla="*/ 40820 w 40820"/>
                    <a:gd name="connsiteY3" fmla="*/ 0 h 1416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0820" h="141670">
                      <a:moveTo>
                        <a:pt x="0" y="24012"/>
                      </a:moveTo>
                      <a:lnTo>
                        <a:pt x="0" y="141670"/>
                      </a:lnTo>
                      <a:lnTo>
                        <a:pt x="40820" y="117658"/>
                      </a:lnTo>
                      <a:lnTo>
                        <a:pt x="4082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922" name="Graphic 2">
                  <a:extLst>
                    <a:ext uri="{FF2B5EF4-FFF2-40B4-BE49-F238E27FC236}">
                      <a16:creationId xmlns:a16="http://schemas.microsoft.com/office/drawing/2014/main" id="{4141308D-9819-4F8D-A971-76F12F8FCEB7}"/>
                    </a:ext>
                  </a:extLst>
                </p:cNvPr>
                <p:cNvGrpSpPr/>
                <p:nvPr/>
              </p:nvGrpSpPr>
              <p:grpSpPr>
                <a:xfrm>
                  <a:off x="2664707" y="3875461"/>
                  <a:ext cx="33616" cy="127262"/>
                  <a:chOff x="2664707" y="3875461"/>
                  <a:chExt cx="33616" cy="127262"/>
                </a:xfrm>
                <a:solidFill>
                  <a:schemeClr val="accent1"/>
                </a:solidFill>
              </p:grpSpPr>
              <p:sp>
                <p:nvSpPr>
                  <p:cNvPr id="1923" name="Freeform: Shape 1922">
                    <a:extLst>
                      <a:ext uri="{FF2B5EF4-FFF2-40B4-BE49-F238E27FC236}">
                        <a16:creationId xmlns:a16="http://schemas.microsoft.com/office/drawing/2014/main" id="{E1B940CD-8408-4EC2-A35A-F38776AFA8B2}"/>
                      </a:ext>
                    </a:extLst>
                  </p:cNvPr>
                  <p:cNvSpPr/>
                  <p:nvPr/>
                </p:nvSpPr>
                <p:spPr>
                  <a:xfrm>
                    <a:off x="2664707" y="3875461"/>
                    <a:ext cx="33616" cy="127262"/>
                  </a:xfrm>
                  <a:custGeom>
                    <a:avLst/>
                    <a:gdLst>
                      <a:gd name="connsiteX0" fmla="*/ 0 w 33616"/>
                      <a:gd name="connsiteY0" fmla="*/ 19209 h 127262"/>
                      <a:gd name="connsiteX1" fmla="*/ 33617 w 33616"/>
                      <a:gd name="connsiteY1" fmla="*/ 0 h 127262"/>
                      <a:gd name="connsiteX2" fmla="*/ 33617 w 33616"/>
                      <a:gd name="connsiteY2" fmla="*/ 110455 h 127262"/>
                      <a:gd name="connsiteX3" fmla="*/ 0 w 33616"/>
                      <a:gd name="connsiteY3" fmla="*/ 127263 h 1272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616" h="127262">
                        <a:moveTo>
                          <a:pt x="0" y="19209"/>
                        </a:moveTo>
                        <a:lnTo>
                          <a:pt x="33617" y="0"/>
                        </a:lnTo>
                        <a:lnTo>
                          <a:pt x="33617" y="110455"/>
                        </a:lnTo>
                        <a:lnTo>
                          <a:pt x="0" y="127263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924" name="Freeform: Shape 1923">
                    <a:extLst>
                      <a:ext uri="{FF2B5EF4-FFF2-40B4-BE49-F238E27FC236}">
                        <a16:creationId xmlns:a16="http://schemas.microsoft.com/office/drawing/2014/main" id="{529AD898-6F01-440A-B11D-C61188509762}"/>
                      </a:ext>
                    </a:extLst>
                  </p:cNvPr>
                  <p:cNvSpPr/>
                  <p:nvPr/>
                </p:nvSpPr>
                <p:spPr>
                  <a:xfrm>
                    <a:off x="2664707" y="3880264"/>
                    <a:ext cx="24011" cy="112855"/>
                  </a:xfrm>
                  <a:custGeom>
                    <a:avLst/>
                    <a:gdLst>
                      <a:gd name="connsiteX0" fmla="*/ 24012 w 24011"/>
                      <a:gd name="connsiteY0" fmla="*/ 0 h 112855"/>
                      <a:gd name="connsiteX1" fmla="*/ 24012 w 24011"/>
                      <a:gd name="connsiteY1" fmla="*/ 98449 h 112855"/>
                      <a:gd name="connsiteX2" fmla="*/ 0 w 24011"/>
                      <a:gd name="connsiteY2" fmla="*/ 112856 h 112855"/>
                      <a:gd name="connsiteX3" fmla="*/ 0 w 24011"/>
                      <a:gd name="connsiteY3" fmla="*/ 14407 h 112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11" h="112855">
                        <a:moveTo>
                          <a:pt x="24012" y="0"/>
                        </a:moveTo>
                        <a:lnTo>
                          <a:pt x="24012" y="98449"/>
                        </a:lnTo>
                        <a:lnTo>
                          <a:pt x="0" y="112856"/>
                        </a:lnTo>
                        <a:lnTo>
                          <a:pt x="0" y="14407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925" name="Freeform: Shape 1924">
                    <a:extLst>
                      <a:ext uri="{FF2B5EF4-FFF2-40B4-BE49-F238E27FC236}">
                        <a16:creationId xmlns:a16="http://schemas.microsoft.com/office/drawing/2014/main" id="{339AA262-B63A-44D3-89DC-E88ED4F6DF3F}"/>
                      </a:ext>
                    </a:extLst>
                  </p:cNvPr>
                  <p:cNvSpPr/>
                  <p:nvPr/>
                </p:nvSpPr>
                <p:spPr>
                  <a:xfrm>
                    <a:off x="2664707" y="3935491"/>
                    <a:ext cx="33616" cy="24011"/>
                  </a:xfrm>
                  <a:custGeom>
                    <a:avLst/>
                    <a:gdLst>
                      <a:gd name="connsiteX0" fmla="*/ 0 w 33616"/>
                      <a:gd name="connsiteY0" fmla="*/ 24012 h 24011"/>
                      <a:gd name="connsiteX1" fmla="*/ 33617 w 33616"/>
                      <a:gd name="connsiteY1" fmla="*/ 4802 h 24011"/>
                      <a:gd name="connsiteX2" fmla="*/ 24012 w 33616"/>
                      <a:gd name="connsiteY2" fmla="*/ 0 h 24011"/>
                      <a:gd name="connsiteX3" fmla="*/ 0 w 33616"/>
                      <a:gd name="connsiteY3" fmla="*/ 14407 h 240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616" h="24011">
                        <a:moveTo>
                          <a:pt x="0" y="24012"/>
                        </a:moveTo>
                        <a:lnTo>
                          <a:pt x="33617" y="4802"/>
                        </a:lnTo>
                        <a:lnTo>
                          <a:pt x="24012" y="0"/>
                        </a:lnTo>
                        <a:lnTo>
                          <a:pt x="0" y="14407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1926" name="Graphic 2">
                <a:extLst>
                  <a:ext uri="{FF2B5EF4-FFF2-40B4-BE49-F238E27FC236}">
                    <a16:creationId xmlns:a16="http://schemas.microsoft.com/office/drawing/2014/main" id="{4141308D-9819-4F8D-A971-76F12F8FCEB7}"/>
                  </a:ext>
                </a:extLst>
              </p:cNvPr>
              <p:cNvGrpSpPr/>
              <p:nvPr/>
            </p:nvGrpSpPr>
            <p:grpSpPr>
              <a:xfrm>
                <a:off x="2729539" y="3829839"/>
                <a:ext cx="40820" cy="141670"/>
                <a:chOff x="2729539" y="3829839"/>
                <a:chExt cx="40820" cy="141670"/>
              </a:xfrm>
              <a:solidFill>
                <a:schemeClr val="accent1"/>
              </a:solidFill>
            </p:grpSpPr>
            <p:sp>
              <p:nvSpPr>
                <p:cNvPr id="1927" name="Freeform: Shape 1926">
                  <a:extLst>
                    <a:ext uri="{FF2B5EF4-FFF2-40B4-BE49-F238E27FC236}">
                      <a16:creationId xmlns:a16="http://schemas.microsoft.com/office/drawing/2014/main" id="{67FB898F-EC62-4E0D-A7AD-D4AF9A87CC19}"/>
                    </a:ext>
                  </a:extLst>
                </p:cNvPr>
                <p:cNvSpPr/>
                <p:nvPr/>
              </p:nvSpPr>
              <p:spPr>
                <a:xfrm>
                  <a:off x="2729539" y="3829839"/>
                  <a:ext cx="40820" cy="141670"/>
                </a:xfrm>
                <a:custGeom>
                  <a:avLst/>
                  <a:gdLst>
                    <a:gd name="connsiteX0" fmla="*/ 0 w 40820"/>
                    <a:gd name="connsiteY0" fmla="*/ 24012 h 141670"/>
                    <a:gd name="connsiteX1" fmla="*/ 0 w 40820"/>
                    <a:gd name="connsiteY1" fmla="*/ 141670 h 141670"/>
                    <a:gd name="connsiteX2" fmla="*/ 40820 w 40820"/>
                    <a:gd name="connsiteY2" fmla="*/ 120059 h 141670"/>
                    <a:gd name="connsiteX3" fmla="*/ 40820 w 40820"/>
                    <a:gd name="connsiteY3" fmla="*/ 0 h 1416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0820" h="141670">
                      <a:moveTo>
                        <a:pt x="0" y="24012"/>
                      </a:moveTo>
                      <a:lnTo>
                        <a:pt x="0" y="141670"/>
                      </a:lnTo>
                      <a:lnTo>
                        <a:pt x="40820" y="120059"/>
                      </a:lnTo>
                      <a:lnTo>
                        <a:pt x="4082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928" name="Graphic 2">
                  <a:extLst>
                    <a:ext uri="{FF2B5EF4-FFF2-40B4-BE49-F238E27FC236}">
                      <a16:creationId xmlns:a16="http://schemas.microsoft.com/office/drawing/2014/main" id="{4141308D-9819-4F8D-A971-76F12F8FCEB7}"/>
                    </a:ext>
                  </a:extLst>
                </p:cNvPr>
                <p:cNvGrpSpPr/>
                <p:nvPr/>
              </p:nvGrpSpPr>
              <p:grpSpPr>
                <a:xfrm>
                  <a:off x="2731940" y="3837042"/>
                  <a:ext cx="33616" cy="129663"/>
                  <a:chOff x="2731940" y="3837042"/>
                  <a:chExt cx="33616" cy="129663"/>
                </a:xfrm>
                <a:solidFill>
                  <a:schemeClr val="accent1"/>
                </a:solidFill>
              </p:grpSpPr>
              <p:sp>
                <p:nvSpPr>
                  <p:cNvPr id="1929" name="Freeform: Shape 1928">
                    <a:extLst>
                      <a:ext uri="{FF2B5EF4-FFF2-40B4-BE49-F238E27FC236}">
                        <a16:creationId xmlns:a16="http://schemas.microsoft.com/office/drawing/2014/main" id="{EB45C215-7903-42CB-8079-F9C50120E4AA}"/>
                      </a:ext>
                    </a:extLst>
                  </p:cNvPr>
                  <p:cNvSpPr/>
                  <p:nvPr/>
                </p:nvSpPr>
                <p:spPr>
                  <a:xfrm>
                    <a:off x="2731940" y="3837042"/>
                    <a:ext cx="33616" cy="129663"/>
                  </a:xfrm>
                  <a:custGeom>
                    <a:avLst/>
                    <a:gdLst>
                      <a:gd name="connsiteX0" fmla="*/ 0 w 33616"/>
                      <a:gd name="connsiteY0" fmla="*/ 19209 h 129663"/>
                      <a:gd name="connsiteX1" fmla="*/ 33617 w 33616"/>
                      <a:gd name="connsiteY1" fmla="*/ 0 h 129663"/>
                      <a:gd name="connsiteX2" fmla="*/ 33617 w 33616"/>
                      <a:gd name="connsiteY2" fmla="*/ 110455 h 129663"/>
                      <a:gd name="connsiteX3" fmla="*/ 0 w 33616"/>
                      <a:gd name="connsiteY3" fmla="*/ 129664 h 1296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616" h="129663">
                        <a:moveTo>
                          <a:pt x="0" y="19209"/>
                        </a:moveTo>
                        <a:lnTo>
                          <a:pt x="33617" y="0"/>
                        </a:lnTo>
                        <a:lnTo>
                          <a:pt x="33617" y="110455"/>
                        </a:lnTo>
                        <a:lnTo>
                          <a:pt x="0" y="129664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930" name="Freeform: Shape 1929">
                    <a:extLst>
                      <a:ext uri="{FF2B5EF4-FFF2-40B4-BE49-F238E27FC236}">
                        <a16:creationId xmlns:a16="http://schemas.microsoft.com/office/drawing/2014/main" id="{8552909E-0D4A-48A6-A744-0922C5931F84}"/>
                      </a:ext>
                    </a:extLst>
                  </p:cNvPr>
                  <p:cNvSpPr/>
                  <p:nvPr/>
                </p:nvSpPr>
                <p:spPr>
                  <a:xfrm>
                    <a:off x="2731940" y="3841845"/>
                    <a:ext cx="26413" cy="112855"/>
                  </a:xfrm>
                  <a:custGeom>
                    <a:avLst/>
                    <a:gdLst>
                      <a:gd name="connsiteX0" fmla="*/ 26413 w 26413"/>
                      <a:gd name="connsiteY0" fmla="*/ 0 h 112855"/>
                      <a:gd name="connsiteX1" fmla="*/ 26413 w 26413"/>
                      <a:gd name="connsiteY1" fmla="*/ 98449 h 112855"/>
                      <a:gd name="connsiteX2" fmla="*/ 0 w 26413"/>
                      <a:gd name="connsiteY2" fmla="*/ 112856 h 112855"/>
                      <a:gd name="connsiteX3" fmla="*/ 0 w 26413"/>
                      <a:gd name="connsiteY3" fmla="*/ 14407 h 112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413" h="112855">
                        <a:moveTo>
                          <a:pt x="26413" y="0"/>
                        </a:moveTo>
                        <a:lnTo>
                          <a:pt x="26413" y="98449"/>
                        </a:lnTo>
                        <a:lnTo>
                          <a:pt x="0" y="112856"/>
                        </a:lnTo>
                        <a:lnTo>
                          <a:pt x="0" y="14407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931" name="Freeform: Shape 1930">
                    <a:extLst>
                      <a:ext uri="{FF2B5EF4-FFF2-40B4-BE49-F238E27FC236}">
                        <a16:creationId xmlns:a16="http://schemas.microsoft.com/office/drawing/2014/main" id="{B5E908DA-4CB9-4F5C-B0DC-77C650FA79F1}"/>
                      </a:ext>
                    </a:extLst>
                  </p:cNvPr>
                  <p:cNvSpPr/>
                  <p:nvPr/>
                </p:nvSpPr>
                <p:spPr>
                  <a:xfrm>
                    <a:off x="2731940" y="3897072"/>
                    <a:ext cx="33616" cy="24011"/>
                  </a:xfrm>
                  <a:custGeom>
                    <a:avLst/>
                    <a:gdLst>
                      <a:gd name="connsiteX0" fmla="*/ 0 w 33616"/>
                      <a:gd name="connsiteY0" fmla="*/ 24012 h 24011"/>
                      <a:gd name="connsiteX1" fmla="*/ 33617 w 33616"/>
                      <a:gd name="connsiteY1" fmla="*/ 4802 h 24011"/>
                      <a:gd name="connsiteX2" fmla="*/ 26413 w 33616"/>
                      <a:gd name="connsiteY2" fmla="*/ 0 h 24011"/>
                      <a:gd name="connsiteX3" fmla="*/ 0 w 33616"/>
                      <a:gd name="connsiteY3" fmla="*/ 14407 h 240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616" h="24011">
                        <a:moveTo>
                          <a:pt x="0" y="24012"/>
                        </a:moveTo>
                        <a:lnTo>
                          <a:pt x="33617" y="4802"/>
                        </a:lnTo>
                        <a:lnTo>
                          <a:pt x="26413" y="0"/>
                        </a:lnTo>
                        <a:lnTo>
                          <a:pt x="0" y="14407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1932" name="Graphic 2">
                <a:extLst>
                  <a:ext uri="{FF2B5EF4-FFF2-40B4-BE49-F238E27FC236}">
                    <a16:creationId xmlns:a16="http://schemas.microsoft.com/office/drawing/2014/main" id="{4141308D-9819-4F8D-A971-76F12F8FCEB7}"/>
                  </a:ext>
                </a:extLst>
              </p:cNvPr>
              <p:cNvGrpSpPr/>
              <p:nvPr/>
            </p:nvGrpSpPr>
            <p:grpSpPr>
              <a:xfrm>
                <a:off x="2796772" y="3793821"/>
                <a:ext cx="40820" cy="139268"/>
                <a:chOff x="2796772" y="3793821"/>
                <a:chExt cx="40820" cy="139268"/>
              </a:xfrm>
              <a:solidFill>
                <a:schemeClr val="accent1"/>
              </a:solidFill>
            </p:grpSpPr>
            <p:sp>
              <p:nvSpPr>
                <p:cNvPr id="1933" name="Freeform: Shape 1932">
                  <a:extLst>
                    <a:ext uri="{FF2B5EF4-FFF2-40B4-BE49-F238E27FC236}">
                      <a16:creationId xmlns:a16="http://schemas.microsoft.com/office/drawing/2014/main" id="{A2D944D5-9AD6-4E08-AB8A-AFE88D884E74}"/>
                    </a:ext>
                  </a:extLst>
                </p:cNvPr>
                <p:cNvSpPr/>
                <p:nvPr/>
              </p:nvSpPr>
              <p:spPr>
                <a:xfrm>
                  <a:off x="2796772" y="3793821"/>
                  <a:ext cx="40820" cy="139268"/>
                </a:xfrm>
                <a:custGeom>
                  <a:avLst/>
                  <a:gdLst>
                    <a:gd name="connsiteX0" fmla="*/ 0 w 40820"/>
                    <a:gd name="connsiteY0" fmla="*/ 21611 h 139268"/>
                    <a:gd name="connsiteX1" fmla="*/ 0 w 40820"/>
                    <a:gd name="connsiteY1" fmla="*/ 139269 h 139268"/>
                    <a:gd name="connsiteX2" fmla="*/ 40820 w 40820"/>
                    <a:gd name="connsiteY2" fmla="*/ 117658 h 139268"/>
                    <a:gd name="connsiteX3" fmla="*/ 40820 w 40820"/>
                    <a:gd name="connsiteY3" fmla="*/ 0 h 1392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0820" h="139268">
                      <a:moveTo>
                        <a:pt x="0" y="21611"/>
                      </a:moveTo>
                      <a:lnTo>
                        <a:pt x="0" y="139269"/>
                      </a:lnTo>
                      <a:lnTo>
                        <a:pt x="40820" y="117658"/>
                      </a:lnTo>
                      <a:lnTo>
                        <a:pt x="4082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934" name="Graphic 2">
                  <a:extLst>
                    <a:ext uri="{FF2B5EF4-FFF2-40B4-BE49-F238E27FC236}">
                      <a16:creationId xmlns:a16="http://schemas.microsoft.com/office/drawing/2014/main" id="{4141308D-9819-4F8D-A971-76F12F8FCEB7}"/>
                    </a:ext>
                  </a:extLst>
                </p:cNvPr>
                <p:cNvGrpSpPr/>
                <p:nvPr/>
              </p:nvGrpSpPr>
              <p:grpSpPr>
                <a:xfrm>
                  <a:off x="2799173" y="3798623"/>
                  <a:ext cx="36017" cy="129664"/>
                  <a:chOff x="2799173" y="3798623"/>
                  <a:chExt cx="36017" cy="129664"/>
                </a:xfrm>
                <a:solidFill>
                  <a:schemeClr val="accent1"/>
                </a:solidFill>
              </p:grpSpPr>
              <p:sp>
                <p:nvSpPr>
                  <p:cNvPr id="1935" name="Freeform: Shape 1934">
                    <a:extLst>
                      <a:ext uri="{FF2B5EF4-FFF2-40B4-BE49-F238E27FC236}">
                        <a16:creationId xmlns:a16="http://schemas.microsoft.com/office/drawing/2014/main" id="{A8CFC761-010F-4EF5-A2CF-D2A4F178A8F5}"/>
                      </a:ext>
                    </a:extLst>
                  </p:cNvPr>
                  <p:cNvSpPr/>
                  <p:nvPr/>
                </p:nvSpPr>
                <p:spPr>
                  <a:xfrm>
                    <a:off x="2799173" y="3798623"/>
                    <a:ext cx="36017" cy="129664"/>
                  </a:xfrm>
                  <a:custGeom>
                    <a:avLst/>
                    <a:gdLst>
                      <a:gd name="connsiteX0" fmla="*/ 0 w 36017"/>
                      <a:gd name="connsiteY0" fmla="*/ 19210 h 129664"/>
                      <a:gd name="connsiteX1" fmla="*/ 36018 w 36017"/>
                      <a:gd name="connsiteY1" fmla="*/ 0 h 129664"/>
                      <a:gd name="connsiteX2" fmla="*/ 36018 w 36017"/>
                      <a:gd name="connsiteY2" fmla="*/ 110455 h 129664"/>
                      <a:gd name="connsiteX3" fmla="*/ 0 w 36017"/>
                      <a:gd name="connsiteY3" fmla="*/ 129664 h 1296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6017" h="129664">
                        <a:moveTo>
                          <a:pt x="0" y="19210"/>
                        </a:moveTo>
                        <a:lnTo>
                          <a:pt x="36018" y="0"/>
                        </a:lnTo>
                        <a:lnTo>
                          <a:pt x="36018" y="110455"/>
                        </a:lnTo>
                        <a:lnTo>
                          <a:pt x="0" y="129664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936" name="Freeform: Shape 1935">
                    <a:extLst>
                      <a:ext uri="{FF2B5EF4-FFF2-40B4-BE49-F238E27FC236}">
                        <a16:creationId xmlns:a16="http://schemas.microsoft.com/office/drawing/2014/main" id="{7C0CA7D5-8AAA-4AAD-B628-6C0957F21398}"/>
                      </a:ext>
                    </a:extLst>
                  </p:cNvPr>
                  <p:cNvSpPr/>
                  <p:nvPr/>
                </p:nvSpPr>
                <p:spPr>
                  <a:xfrm>
                    <a:off x="2799173" y="3803426"/>
                    <a:ext cx="26412" cy="112855"/>
                  </a:xfrm>
                  <a:custGeom>
                    <a:avLst/>
                    <a:gdLst>
                      <a:gd name="connsiteX0" fmla="*/ 26413 w 26412"/>
                      <a:gd name="connsiteY0" fmla="*/ 0 h 112855"/>
                      <a:gd name="connsiteX1" fmla="*/ 26413 w 26412"/>
                      <a:gd name="connsiteY1" fmla="*/ 100850 h 112855"/>
                      <a:gd name="connsiteX2" fmla="*/ 0 w 26412"/>
                      <a:gd name="connsiteY2" fmla="*/ 112856 h 112855"/>
                      <a:gd name="connsiteX3" fmla="*/ 0 w 26412"/>
                      <a:gd name="connsiteY3" fmla="*/ 14407 h 112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412" h="112855">
                        <a:moveTo>
                          <a:pt x="26413" y="0"/>
                        </a:moveTo>
                        <a:lnTo>
                          <a:pt x="26413" y="100850"/>
                        </a:lnTo>
                        <a:lnTo>
                          <a:pt x="0" y="112856"/>
                        </a:lnTo>
                        <a:lnTo>
                          <a:pt x="0" y="14407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937" name="Freeform: Shape 1936">
                    <a:extLst>
                      <a:ext uri="{FF2B5EF4-FFF2-40B4-BE49-F238E27FC236}">
                        <a16:creationId xmlns:a16="http://schemas.microsoft.com/office/drawing/2014/main" id="{02F9B7AC-F994-49BB-92A5-B4EB14A12EEE}"/>
                      </a:ext>
                    </a:extLst>
                  </p:cNvPr>
                  <p:cNvSpPr/>
                  <p:nvPr/>
                </p:nvSpPr>
                <p:spPr>
                  <a:xfrm>
                    <a:off x="2799173" y="3858653"/>
                    <a:ext cx="36017" cy="24011"/>
                  </a:xfrm>
                  <a:custGeom>
                    <a:avLst/>
                    <a:gdLst>
                      <a:gd name="connsiteX0" fmla="*/ 0 w 36017"/>
                      <a:gd name="connsiteY0" fmla="*/ 24012 h 24011"/>
                      <a:gd name="connsiteX1" fmla="*/ 36018 w 36017"/>
                      <a:gd name="connsiteY1" fmla="*/ 4802 h 24011"/>
                      <a:gd name="connsiteX2" fmla="*/ 26413 w 36017"/>
                      <a:gd name="connsiteY2" fmla="*/ 0 h 24011"/>
                      <a:gd name="connsiteX3" fmla="*/ 0 w 36017"/>
                      <a:gd name="connsiteY3" fmla="*/ 14407 h 240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6017" h="24011">
                        <a:moveTo>
                          <a:pt x="0" y="24012"/>
                        </a:moveTo>
                        <a:lnTo>
                          <a:pt x="36018" y="4802"/>
                        </a:lnTo>
                        <a:lnTo>
                          <a:pt x="26413" y="0"/>
                        </a:lnTo>
                        <a:lnTo>
                          <a:pt x="0" y="14407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1938" name="Graphic 2">
                <a:extLst>
                  <a:ext uri="{FF2B5EF4-FFF2-40B4-BE49-F238E27FC236}">
                    <a16:creationId xmlns:a16="http://schemas.microsoft.com/office/drawing/2014/main" id="{4141308D-9819-4F8D-A971-76F12F8FCEB7}"/>
                  </a:ext>
                </a:extLst>
              </p:cNvPr>
              <p:cNvGrpSpPr/>
              <p:nvPr/>
            </p:nvGrpSpPr>
            <p:grpSpPr>
              <a:xfrm>
                <a:off x="2864005" y="3755402"/>
                <a:ext cx="40820" cy="139268"/>
                <a:chOff x="2864005" y="3755402"/>
                <a:chExt cx="40820" cy="139268"/>
              </a:xfrm>
              <a:solidFill>
                <a:schemeClr val="accent1"/>
              </a:solidFill>
            </p:grpSpPr>
            <p:sp>
              <p:nvSpPr>
                <p:cNvPr id="1939" name="Freeform: Shape 1938">
                  <a:extLst>
                    <a:ext uri="{FF2B5EF4-FFF2-40B4-BE49-F238E27FC236}">
                      <a16:creationId xmlns:a16="http://schemas.microsoft.com/office/drawing/2014/main" id="{D41E907C-97E6-4F45-8C0C-83DC45770814}"/>
                    </a:ext>
                  </a:extLst>
                </p:cNvPr>
                <p:cNvSpPr/>
                <p:nvPr/>
              </p:nvSpPr>
              <p:spPr>
                <a:xfrm>
                  <a:off x="2864005" y="3755402"/>
                  <a:ext cx="40820" cy="139268"/>
                </a:xfrm>
                <a:custGeom>
                  <a:avLst/>
                  <a:gdLst>
                    <a:gd name="connsiteX0" fmla="*/ 0 w 40820"/>
                    <a:gd name="connsiteY0" fmla="*/ 21611 h 139268"/>
                    <a:gd name="connsiteX1" fmla="*/ 0 w 40820"/>
                    <a:gd name="connsiteY1" fmla="*/ 139269 h 139268"/>
                    <a:gd name="connsiteX2" fmla="*/ 40820 w 40820"/>
                    <a:gd name="connsiteY2" fmla="*/ 117658 h 139268"/>
                    <a:gd name="connsiteX3" fmla="*/ 40820 w 40820"/>
                    <a:gd name="connsiteY3" fmla="*/ 0 h 1392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0820" h="139268">
                      <a:moveTo>
                        <a:pt x="0" y="21611"/>
                      </a:moveTo>
                      <a:lnTo>
                        <a:pt x="0" y="139269"/>
                      </a:lnTo>
                      <a:lnTo>
                        <a:pt x="40820" y="117658"/>
                      </a:lnTo>
                      <a:lnTo>
                        <a:pt x="4082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940" name="Graphic 2">
                  <a:extLst>
                    <a:ext uri="{FF2B5EF4-FFF2-40B4-BE49-F238E27FC236}">
                      <a16:creationId xmlns:a16="http://schemas.microsoft.com/office/drawing/2014/main" id="{4141308D-9819-4F8D-A971-76F12F8FCEB7}"/>
                    </a:ext>
                  </a:extLst>
                </p:cNvPr>
                <p:cNvGrpSpPr/>
                <p:nvPr/>
              </p:nvGrpSpPr>
              <p:grpSpPr>
                <a:xfrm>
                  <a:off x="2868807" y="3760204"/>
                  <a:ext cx="33616" cy="129664"/>
                  <a:chOff x="2868807" y="3760204"/>
                  <a:chExt cx="33616" cy="129664"/>
                </a:xfrm>
                <a:solidFill>
                  <a:schemeClr val="accent1"/>
                </a:solidFill>
              </p:grpSpPr>
              <p:sp>
                <p:nvSpPr>
                  <p:cNvPr id="1941" name="Freeform: Shape 1940">
                    <a:extLst>
                      <a:ext uri="{FF2B5EF4-FFF2-40B4-BE49-F238E27FC236}">
                        <a16:creationId xmlns:a16="http://schemas.microsoft.com/office/drawing/2014/main" id="{0AA49A6E-0951-4D3B-B5F8-B1EDCF1C5F4B}"/>
                      </a:ext>
                    </a:extLst>
                  </p:cNvPr>
                  <p:cNvSpPr/>
                  <p:nvPr/>
                </p:nvSpPr>
                <p:spPr>
                  <a:xfrm>
                    <a:off x="2868807" y="3760204"/>
                    <a:ext cx="33616" cy="129664"/>
                  </a:xfrm>
                  <a:custGeom>
                    <a:avLst/>
                    <a:gdLst>
                      <a:gd name="connsiteX0" fmla="*/ 0 w 33616"/>
                      <a:gd name="connsiteY0" fmla="*/ 19210 h 129664"/>
                      <a:gd name="connsiteX1" fmla="*/ 33617 w 33616"/>
                      <a:gd name="connsiteY1" fmla="*/ 0 h 129664"/>
                      <a:gd name="connsiteX2" fmla="*/ 33617 w 33616"/>
                      <a:gd name="connsiteY2" fmla="*/ 110455 h 129664"/>
                      <a:gd name="connsiteX3" fmla="*/ 0 w 33616"/>
                      <a:gd name="connsiteY3" fmla="*/ 129664 h 1296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616" h="129664">
                        <a:moveTo>
                          <a:pt x="0" y="19210"/>
                        </a:moveTo>
                        <a:lnTo>
                          <a:pt x="33617" y="0"/>
                        </a:lnTo>
                        <a:lnTo>
                          <a:pt x="33617" y="110455"/>
                        </a:lnTo>
                        <a:lnTo>
                          <a:pt x="0" y="129664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942" name="Freeform: Shape 1941">
                    <a:extLst>
                      <a:ext uri="{FF2B5EF4-FFF2-40B4-BE49-F238E27FC236}">
                        <a16:creationId xmlns:a16="http://schemas.microsoft.com/office/drawing/2014/main" id="{93B14169-B4CA-4BFA-93E3-C028E61FDCC5}"/>
                      </a:ext>
                    </a:extLst>
                  </p:cNvPr>
                  <p:cNvSpPr/>
                  <p:nvPr/>
                </p:nvSpPr>
                <p:spPr>
                  <a:xfrm>
                    <a:off x="2868807" y="3765007"/>
                    <a:ext cx="24011" cy="115256"/>
                  </a:xfrm>
                  <a:custGeom>
                    <a:avLst/>
                    <a:gdLst>
                      <a:gd name="connsiteX0" fmla="*/ 24012 w 24011"/>
                      <a:gd name="connsiteY0" fmla="*/ 0 h 115256"/>
                      <a:gd name="connsiteX1" fmla="*/ 24012 w 24011"/>
                      <a:gd name="connsiteY1" fmla="*/ 100850 h 115256"/>
                      <a:gd name="connsiteX2" fmla="*/ 0 w 24011"/>
                      <a:gd name="connsiteY2" fmla="*/ 115257 h 115256"/>
                      <a:gd name="connsiteX3" fmla="*/ 0 w 24011"/>
                      <a:gd name="connsiteY3" fmla="*/ 14407 h 1152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11" h="115256">
                        <a:moveTo>
                          <a:pt x="24012" y="0"/>
                        </a:moveTo>
                        <a:lnTo>
                          <a:pt x="24012" y="100850"/>
                        </a:lnTo>
                        <a:lnTo>
                          <a:pt x="0" y="115257"/>
                        </a:lnTo>
                        <a:lnTo>
                          <a:pt x="0" y="14407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943" name="Freeform: Shape 1942">
                    <a:extLst>
                      <a:ext uri="{FF2B5EF4-FFF2-40B4-BE49-F238E27FC236}">
                        <a16:creationId xmlns:a16="http://schemas.microsoft.com/office/drawing/2014/main" id="{03817802-37A7-4ED0-AF3B-5C66554D2C0D}"/>
                      </a:ext>
                    </a:extLst>
                  </p:cNvPr>
                  <p:cNvSpPr/>
                  <p:nvPr/>
                </p:nvSpPr>
                <p:spPr>
                  <a:xfrm>
                    <a:off x="2868807" y="3820234"/>
                    <a:ext cx="33616" cy="24011"/>
                  </a:xfrm>
                  <a:custGeom>
                    <a:avLst/>
                    <a:gdLst>
                      <a:gd name="connsiteX0" fmla="*/ 0 w 33616"/>
                      <a:gd name="connsiteY0" fmla="*/ 24012 h 24011"/>
                      <a:gd name="connsiteX1" fmla="*/ 33617 w 33616"/>
                      <a:gd name="connsiteY1" fmla="*/ 4802 h 24011"/>
                      <a:gd name="connsiteX2" fmla="*/ 24012 w 33616"/>
                      <a:gd name="connsiteY2" fmla="*/ 0 h 24011"/>
                      <a:gd name="connsiteX3" fmla="*/ 0 w 33616"/>
                      <a:gd name="connsiteY3" fmla="*/ 14407 h 240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616" h="24011">
                        <a:moveTo>
                          <a:pt x="0" y="24012"/>
                        </a:moveTo>
                        <a:lnTo>
                          <a:pt x="33617" y="4802"/>
                        </a:lnTo>
                        <a:lnTo>
                          <a:pt x="24012" y="0"/>
                        </a:lnTo>
                        <a:lnTo>
                          <a:pt x="0" y="14407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grpSp>
          <p:nvGrpSpPr>
            <p:cNvPr id="1944" name="Graphic 2">
              <a:extLst>
                <a:ext uri="{FF2B5EF4-FFF2-40B4-BE49-F238E27FC236}">
                  <a16:creationId xmlns:a16="http://schemas.microsoft.com/office/drawing/2014/main" id="{4141308D-9819-4F8D-A971-76F12F8FCEB7}"/>
                </a:ext>
              </a:extLst>
            </p:cNvPr>
            <p:cNvGrpSpPr/>
            <p:nvPr/>
          </p:nvGrpSpPr>
          <p:grpSpPr>
            <a:xfrm>
              <a:off x="2347750" y="3738594"/>
              <a:ext cx="244920" cy="254525"/>
              <a:chOff x="2347750" y="3738594"/>
              <a:chExt cx="244920" cy="254525"/>
            </a:xfrm>
            <a:solidFill>
              <a:schemeClr val="accent1"/>
            </a:solidFill>
          </p:grpSpPr>
          <p:grpSp>
            <p:nvGrpSpPr>
              <p:cNvPr id="1945" name="Graphic 2">
                <a:extLst>
                  <a:ext uri="{FF2B5EF4-FFF2-40B4-BE49-F238E27FC236}">
                    <a16:creationId xmlns:a16="http://schemas.microsoft.com/office/drawing/2014/main" id="{4141308D-9819-4F8D-A971-76F12F8FCEB7}"/>
                  </a:ext>
                </a:extLst>
              </p:cNvPr>
              <p:cNvGrpSpPr/>
              <p:nvPr/>
            </p:nvGrpSpPr>
            <p:grpSpPr>
              <a:xfrm>
                <a:off x="2551851" y="3851449"/>
                <a:ext cx="40820" cy="141670"/>
                <a:chOff x="2551851" y="3851449"/>
                <a:chExt cx="40820" cy="141670"/>
              </a:xfrm>
              <a:solidFill>
                <a:schemeClr val="accent1"/>
              </a:solidFill>
            </p:grpSpPr>
            <p:sp>
              <p:nvSpPr>
                <p:cNvPr id="1946" name="Freeform: Shape 1945">
                  <a:extLst>
                    <a:ext uri="{FF2B5EF4-FFF2-40B4-BE49-F238E27FC236}">
                      <a16:creationId xmlns:a16="http://schemas.microsoft.com/office/drawing/2014/main" id="{998E2A43-3488-4FBD-B8C8-F6CDD6108F06}"/>
                    </a:ext>
                  </a:extLst>
                </p:cNvPr>
                <p:cNvSpPr/>
                <p:nvPr/>
              </p:nvSpPr>
              <p:spPr>
                <a:xfrm>
                  <a:off x="2551851" y="3851449"/>
                  <a:ext cx="40820" cy="141670"/>
                </a:xfrm>
                <a:custGeom>
                  <a:avLst/>
                  <a:gdLst>
                    <a:gd name="connsiteX0" fmla="*/ 40820 w 40820"/>
                    <a:gd name="connsiteY0" fmla="*/ 24012 h 141670"/>
                    <a:gd name="connsiteX1" fmla="*/ 40820 w 40820"/>
                    <a:gd name="connsiteY1" fmla="*/ 141670 h 141670"/>
                    <a:gd name="connsiteX2" fmla="*/ 0 w 40820"/>
                    <a:gd name="connsiteY2" fmla="*/ 117658 h 141670"/>
                    <a:gd name="connsiteX3" fmla="*/ 0 w 40820"/>
                    <a:gd name="connsiteY3" fmla="*/ 0 h 1416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0820" h="141670">
                      <a:moveTo>
                        <a:pt x="40820" y="24012"/>
                      </a:moveTo>
                      <a:lnTo>
                        <a:pt x="40820" y="141670"/>
                      </a:lnTo>
                      <a:lnTo>
                        <a:pt x="0" y="11765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947" name="Graphic 2">
                  <a:extLst>
                    <a:ext uri="{FF2B5EF4-FFF2-40B4-BE49-F238E27FC236}">
                      <a16:creationId xmlns:a16="http://schemas.microsoft.com/office/drawing/2014/main" id="{4141308D-9819-4F8D-A971-76F12F8FCEB7}"/>
                    </a:ext>
                  </a:extLst>
                </p:cNvPr>
                <p:cNvGrpSpPr/>
                <p:nvPr/>
              </p:nvGrpSpPr>
              <p:grpSpPr>
                <a:xfrm>
                  <a:off x="2554252" y="3858653"/>
                  <a:ext cx="36017" cy="127262"/>
                  <a:chOff x="2554252" y="3858653"/>
                  <a:chExt cx="36017" cy="127262"/>
                </a:xfrm>
                <a:solidFill>
                  <a:schemeClr val="accent1"/>
                </a:solidFill>
              </p:grpSpPr>
              <p:sp>
                <p:nvSpPr>
                  <p:cNvPr id="1948" name="Freeform: Shape 1947">
                    <a:extLst>
                      <a:ext uri="{FF2B5EF4-FFF2-40B4-BE49-F238E27FC236}">
                        <a16:creationId xmlns:a16="http://schemas.microsoft.com/office/drawing/2014/main" id="{3BD467DC-A5E5-4964-AA53-5C38A0F698A5}"/>
                      </a:ext>
                    </a:extLst>
                  </p:cNvPr>
                  <p:cNvSpPr/>
                  <p:nvPr/>
                </p:nvSpPr>
                <p:spPr>
                  <a:xfrm>
                    <a:off x="2554252" y="3858653"/>
                    <a:ext cx="36017" cy="127262"/>
                  </a:xfrm>
                  <a:custGeom>
                    <a:avLst/>
                    <a:gdLst>
                      <a:gd name="connsiteX0" fmla="*/ 36018 w 36017"/>
                      <a:gd name="connsiteY0" fmla="*/ 19210 h 127262"/>
                      <a:gd name="connsiteX1" fmla="*/ 0 w 36017"/>
                      <a:gd name="connsiteY1" fmla="*/ 0 h 127262"/>
                      <a:gd name="connsiteX2" fmla="*/ 0 w 36017"/>
                      <a:gd name="connsiteY2" fmla="*/ 108053 h 127262"/>
                      <a:gd name="connsiteX3" fmla="*/ 36018 w 36017"/>
                      <a:gd name="connsiteY3" fmla="*/ 127263 h 1272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6017" h="127262">
                        <a:moveTo>
                          <a:pt x="36018" y="19210"/>
                        </a:moveTo>
                        <a:lnTo>
                          <a:pt x="0" y="0"/>
                        </a:lnTo>
                        <a:lnTo>
                          <a:pt x="0" y="108053"/>
                        </a:lnTo>
                        <a:lnTo>
                          <a:pt x="36018" y="127263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949" name="Freeform: Shape 1948">
                    <a:extLst>
                      <a:ext uri="{FF2B5EF4-FFF2-40B4-BE49-F238E27FC236}">
                        <a16:creationId xmlns:a16="http://schemas.microsoft.com/office/drawing/2014/main" id="{6389F680-6A03-4B33-B3A7-73FA5D4FB124}"/>
                      </a:ext>
                    </a:extLst>
                  </p:cNvPr>
                  <p:cNvSpPr/>
                  <p:nvPr/>
                </p:nvSpPr>
                <p:spPr>
                  <a:xfrm>
                    <a:off x="2563857" y="3863455"/>
                    <a:ext cx="26413" cy="112855"/>
                  </a:xfrm>
                  <a:custGeom>
                    <a:avLst/>
                    <a:gdLst>
                      <a:gd name="connsiteX0" fmla="*/ 0 w 26413"/>
                      <a:gd name="connsiteY0" fmla="*/ 0 h 112855"/>
                      <a:gd name="connsiteX1" fmla="*/ 0 w 26413"/>
                      <a:gd name="connsiteY1" fmla="*/ 98449 h 112855"/>
                      <a:gd name="connsiteX2" fmla="*/ 26413 w 26413"/>
                      <a:gd name="connsiteY2" fmla="*/ 112856 h 112855"/>
                      <a:gd name="connsiteX3" fmla="*/ 26413 w 26413"/>
                      <a:gd name="connsiteY3" fmla="*/ 14407 h 112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413" h="112855">
                        <a:moveTo>
                          <a:pt x="0" y="0"/>
                        </a:moveTo>
                        <a:lnTo>
                          <a:pt x="0" y="98449"/>
                        </a:lnTo>
                        <a:lnTo>
                          <a:pt x="26413" y="112856"/>
                        </a:lnTo>
                        <a:lnTo>
                          <a:pt x="26413" y="14407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950" name="Freeform: Shape 1949">
                    <a:extLst>
                      <a:ext uri="{FF2B5EF4-FFF2-40B4-BE49-F238E27FC236}">
                        <a16:creationId xmlns:a16="http://schemas.microsoft.com/office/drawing/2014/main" id="{92F04B4E-3ACD-4A16-B0C3-739A59B010B0}"/>
                      </a:ext>
                    </a:extLst>
                  </p:cNvPr>
                  <p:cNvSpPr/>
                  <p:nvPr/>
                </p:nvSpPr>
                <p:spPr>
                  <a:xfrm>
                    <a:off x="2554252" y="3918683"/>
                    <a:ext cx="36017" cy="24011"/>
                  </a:xfrm>
                  <a:custGeom>
                    <a:avLst/>
                    <a:gdLst>
                      <a:gd name="connsiteX0" fmla="*/ 36018 w 36017"/>
                      <a:gd name="connsiteY0" fmla="*/ 24012 h 24011"/>
                      <a:gd name="connsiteX1" fmla="*/ 0 w 36017"/>
                      <a:gd name="connsiteY1" fmla="*/ 4802 h 24011"/>
                      <a:gd name="connsiteX2" fmla="*/ 9605 w 36017"/>
                      <a:gd name="connsiteY2" fmla="*/ 0 h 24011"/>
                      <a:gd name="connsiteX3" fmla="*/ 36018 w 36017"/>
                      <a:gd name="connsiteY3" fmla="*/ 12006 h 240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6017" h="24011">
                        <a:moveTo>
                          <a:pt x="36018" y="24012"/>
                        </a:moveTo>
                        <a:lnTo>
                          <a:pt x="0" y="4802"/>
                        </a:lnTo>
                        <a:lnTo>
                          <a:pt x="9605" y="0"/>
                        </a:lnTo>
                        <a:lnTo>
                          <a:pt x="36018" y="12006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1951" name="Graphic 2">
                <a:extLst>
                  <a:ext uri="{FF2B5EF4-FFF2-40B4-BE49-F238E27FC236}">
                    <a16:creationId xmlns:a16="http://schemas.microsoft.com/office/drawing/2014/main" id="{4141308D-9819-4F8D-A971-76F12F8FCEB7}"/>
                  </a:ext>
                </a:extLst>
              </p:cNvPr>
              <p:cNvGrpSpPr/>
              <p:nvPr/>
            </p:nvGrpSpPr>
            <p:grpSpPr>
              <a:xfrm>
                <a:off x="2484618" y="3813031"/>
                <a:ext cx="40820" cy="141669"/>
                <a:chOff x="2484618" y="3813031"/>
                <a:chExt cx="40820" cy="141669"/>
              </a:xfrm>
              <a:solidFill>
                <a:schemeClr val="accent1"/>
              </a:solidFill>
            </p:grpSpPr>
            <p:sp>
              <p:nvSpPr>
                <p:cNvPr id="1952" name="Freeform: Shape 1951">
                  <a:extLst>
                    <a:ext uri="{FF2B5EF4-FFF2-40B4-BE49-F238E27FC236}">
                      <a16:creationId xmlns:a16="http://schemas.microsoft.com/office/drawing/2014/main" id="{B601BD80-F1CB-4098-AA5C-7FEDDEEF61A7}"/>
                    </a:ext>
                  </a:extLst>
                </p:cNvPr>
                <p:cNvSpPr/>
                <p:nvPr/>
              </p:nvSpPr>
              <p:spPr>
                <a:xfrm>
                  <a:off x="2484618" y="3813031"/>
                  <a:ext cx="40820" cy="141669"/>
                </a:xfrm>
                <a:custGeom>
                  <a:avLst/>
                  <a:gdLst>
                    <a:gd name="connsiteX0" fmla="*/ 40820 w 40820"/>
                    <a:gd name="connsiteY0" fmla="*/ 24012 h 141669"/>
                    <a:gd name="connsiteX1" fmla="*/ 40820 w 40820"/>
                    <a:gd name="connsiteY1" fmla="*/ 141670 h 141669"/>
                    <a:gd name="connsiteX2" fmla="*/ 0 w 40820"/>
                    <a:gd name="connsiteY2" fmla="*/ 117658 h 141669"/>
                    <a:gd name="connsiteX3" fmla="*/ 0 w 40820"/>
                    <a:gd name="connsiteY3" fmla="*/ 0 h 1416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0820" h="141669">
                      <a:moveTo>
                        <a:pt x="40820" y="24012"/>
                      </a:moveTo>
                      <a:lnTo>
                        <a:pt x="40820" y="141670"/>
                      </a:lnTo>
                      <a:lnTo>
                        <a:pt x="0" y="11765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953" name="Graphic 2">
                  <a:extLst>
                    <a:ext uri="{FF2B5EF4-FFF2-40B4-BE49-F238E27FC236}">
                      <a16:creationId xmlns:a16="http://schemas.microsoft.com/office/drawing/2014/main" id="{4141308D-9819-4F8D-A971-76F12F8FCEB7}"/>
                    </a:ext>
                  </a:extLst>
                </p:cNvPr>
                <p:cNvGrpSpPr/>
                <p:nvPr/>
              </p:nvGrpSpPr>
              <p:grpSpPr>
                <a:xfrm>
                  <a:off x="2487019" y="3820234"/>
                  <a:ext cx="33616" cy="127262"/>
                  <a:chOff x="2487019" y="3820234"/>
                  <a:chExt cx="33616" cy="127262"/>
                </a:xfrm>
                <a:solidFill>
                  <a:schemeClr val="accent1"/>
                </a:solidFill>
              </p:grpSpPr>
              <p:sp>
                <p:nvSpPr>
                  <p:cNvPr id="1954" name="Freeform: Shape 1953">
                    <a:extLst>
                      <a:ext uri="{FF2B5EF4-FFF2-40B4-BE49-F238E27FC236}">
                        <a16:creationId xmlns:a16="http://schemas.microsoft.com/office/drawing/2014/main" id="{0D323302-E261-4DDF-B754-BC3BB76DC311}"/>
                      </a:ext>
                    </a:extLst>
                  </p:cNvPr>
                  <p:cNvSpPr/>
                  <p:nvPr/>
                </p:nvSpPr>
                <p:spPr>
                  <a:xfrm>
                    <a:off x="2487019" y="3820234"/>
                    <a:ext cx="33616" cy="127262"/>
                  </a:xfrm>
                  <a:custGeom>
                    <a:avLst/>
                    <a:gdLst>
                      <a:gd name="connsiteX0" fmla="*/ 33617 w 33616"/>
                      <a:gd name="connsiteY0" fmla="*/ 19210 h 127262"/>
                      <a:gd name="connsiteX1" fmla="*/ 0 w 33616"/>
                      <a:gd name="connsiteY1" fmla="*/ 0 h 127262"/>
                      <a:gd name="connsiteX2" fmla="*/ 0 w 33616"/>
                      <a:gd name="connsiteY2" fmla="*/ 110455 h 127262"/>
                      <a:gd name="connsiteX3" fmla="*/ 33617 w 33616"/>
                      <a:gd name="connsiteY3" fmla="*/ 127263 h 1272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616" h="127262">
                        <a:moveTo>
                          <a:pt x="33617" y="19210"/>
                        </a:moveTo>
                        <a:lnTo>
                          <a:pt x="0" y="0"/>
                        </a:lnTo>
                        <a:lnTo>
                          <a:pt x="0" y="110455"/>
                        </a:lnTo>
                        <a:lnTo>
                          <a:pt x="33617" y="127263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955" name="Freeform: Shape 1954">
                    <a:extLst>
                      <a:ext uri="{FF2B5EF4-FFF2-40B4-BE49-F238E27FC236}">
                        <a16:creationId xmlns:a16="http://schemas.microsoft.com/office/drawing/2014/main" id="{CD7C632F-15A3-4F4C-8681-CE728467A8B9}"/>
                      </a:ext>
                    </a:extLst>
                  </p:cNvPr>
                  <p:cNvSpPr/>
                  <p:nvPr/>
                </p:nvSpPr>
                <p:spPr>
                  <a:xfrm>
                    <a:off x="2496624" y="3825036"/>
                    <a:ext cx="24011" cy="112855"/>
                  </a:xfrm>
                  <a:custGeom>
                    <a:avLst/>
                    <a:gdLst>
                      <a:gd name="connsiteX0" fmla="*/ 0 w 24011"/>
                      <a:gd name="connsiteY0" fmla="*/ 0 h 112855"/>
                      <a:gd name="connsiteX1" fmla="*/ 0 w 24011"/>
                      <a:gd name="connsiteY1" fmla="*/ 98449 h 112855"/>
                      <a:gd name="connsiteX2" fmla="*/ 24012 w 24011"/>
                      <a:gd name="connsiteY2" fmla="*/ 112856 h 112855"/>
                      <a:gd name="connsiteX3" fmla="*/ 24012 w 24011"/>
                      <a:gd name="connsiteY3" fmla="*/ 14407 h 112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11" h="112855">
                        <a:moveTo>
                          <a:pt x="0" y="0"/>
                        </a:moveTo>
                        <a:lnTo>
                          <a:pt x="0" y="98449"/>
                        </a:lnTo>
                        <a:lnTo>
                          <a:pt x="24012" y="112856"/>
                        </a:lnTo>
                        <a:lnTo>
                          <a:pt x="24012" y="14407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956" name="Freeform: Shape 1955">
                    <a:extLst>
                      <a:ext uri="{FF2B5EF4-FFF2-40B4-BE49-F238E27FC236}">
                        <a16:creationId xmlns:a16="http://schemas.microsoft.com/office/drawing/2014/main" id="{94E8EEBA-20EF-4E72-A4C4-31FDF9BD16DA}"/>
                      </a:ext>
                    </a:extLst>
                  </p:cNvPr>
                  <p:cNvSpPr/>
                  <p:nvPr/>
                </p:nvSpPr>
                <p:spPr>
                  <a:xfrm>
                    <a:off x="2487019" y="3880264"/>
                    <a:ext cx="33616" cy="24011"/>
                  </a:xfrm>
                  <a:custGeom>
                    <a:avLst/>
                    <a:gdLst>
                      <a:gd name="connsiteX0" fmla="*/ 33617 w 33616"/>
                      <a:gd name="connsiteY0" fmla="*/ 24012 h 24011"/>
                      <a:gd name="connsiteX1" fmla="*/ 0 w 33616"/>
                      <a:gd name="connsiteY1" fmla="*/ 4802 h 24011"/>
                      <a:gd name="connsiteX2" fmla="*/ 9605 w 33616"/>
                      <a:gd name="connsiteY2" fmla="*/ 0 h 24011"/>
                      <a:gd name="connsiteX3" fmla="*/ 33617 w 33616"/>
                      <a:gd name="connsiteY3" fmla="*/ 14407 h 240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616" h="24011">
                        <a:moveTo>
                          <a:pt x="33617" y="24012"/>
                        </a:moveTo>
                        <a:lnTo>
                          <a:pt x="0" y="4802"/>
                        </a:lnTo>
                        <a:lnTo>
                          <a:pt x="9605" y="0"/>
                        </a:lnTo>
                        <a:lnTo>
                          <a:pt x="33617" y="14407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1957" name="Graphic 2">
                <a:extLst>
                  <a:ext uri="{FF2B5EF4-FFF2-40B4-BE49-F238E27FC236}">
                    <a16:creationId xmlns:a16="http://schemas.microsoft.com/office/drawing/2014/main" id="{4141308D-9819-4F8D-A971-76F12F8FCEB7}"/>
                  </a:ext>
                </a:extLst>
              </p:cNvPr>
              <p:cNvGrpSpPr/>
              <p:nvPr/>
            </p:nvGrpSpPr>
            <p:grpSpPr>
              <a:xfrm>
                <a:off x="2414983" y="3774611"/>
                <a:ext cx="40820" cy="141670"/>
                <a:chOff x="2414983" y="3774611"/>
                <a:chExt cx="40820" cy="141670"/>
              </a:xfrm>
              <a:solidFill>
                <a:schemeClr val="accent1"/>
              </a:solidFill>
            </p:grpSpPr>
            <p:sp>
              <p:nvSpPr>
                <p:cNvPr id="1958" name="Freeform: Shape 1957">
                  <a:extLst>
                    <a:ext uri="{FF2B5EF4-FFF2-40B4-BE49-F238E27FC236}">
                      <a16:creationId xmlns:a16="http://schemas.microsoft.com/office/drawing/2014/main" id="{318707B4-EA80-4F3A-8467-C368FA0EA4F2}"/>
                    </a:ext>
                  </a:extLst>
                </p:cNvPr>
                <p:cNvSpPr/>
                <p:nvPr/>
              </p:nvSpPr>
              <p:spPr>
                <a:xfrm>
                  <a:off x="2414983" y="3774611"/>
                  <a:ext cx="40820" cy="141670"/>
                </a:xfrm>
                <a:custGeom>
                  <a:avLst/>
                  <a:gdLst>
                    <a:gd name="connsiteX0" fmla="*/ 40820 w 40820"/>
                    <a:gd name="connsiteY0" fmla="*/ 24012 h 141670"/>
                    <a:gd name="connsiteX1" fmla="*/ 40820 w 40820"/>
                    <a:gd name="connsiteY1" fmla="*/ 141670 h 141670"/>
                    <a:gd name="connsiteX2" fmla="*/ 0 w 40820"/>
                    <a:gd name="connsiteY2" fmla="*/ 120059 h 141670"/>
                    <a:gd name="connsiteX3" fmla="*/ 0 w 40820"/>
                    <a:gd name="connsiteY3" fmla="*/ 0 h 1416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0820" h="141670">
                      <a:moveTo>
                        <a:pt x="40820" y="24012"/>
                      </a:moveTo>
                      <a:lnTo>
                        <a:pt x="40820" y="141670"/>
                      </a:lnTo>
                      <a:lnTo>
                        <a:pt x="0" y="120059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959" name="Graphic 2">
                  <a:extLst>
                    <a:ext uri="{FF2B5EF4-FFF2-40B4-BE49-F238E27FC236}">
                      <a16:creationId xmlns:a16="http://schemas.microsoft.com/office/drawing/2014/main" id="{4141308D-9819-4F8D-A971-76F12F8FCEB7}"/>
                    </a:ext>
                  </a:extLst>
                </p:cNvPr>
                <p:cNvGrpSpPr/>
                <p:nvPr/>
              </p:nvGrpSpPr>
              <p:grpSpPr>
                <a:xfrm>
                  <a:off x="2419786" y="3781815"/>
                  <a:ext cx="33616" cy="129664"/>
                  <a:chOff x="2419786" y="3781815"/>
                  <a:chExt cx="33616" cy="129664"/>
                </a:xfrm>
                <a:solidFill>
                  <a:schemeClr val="accent1"/>
                </a:solidFill>
              </p:grpSpPr>
              <p:sp>
                <p:nvSpPr>
                  <p:cNvPr id="1960" name="Freeform: Shape 1959">
                    <a:extLst>
                      <a:ext uri="{FF2B5EF4-FFF2-40B4-BE49-F238E27FC236}">
                        <a16:creationId xmlns:a16="http://schemas.microsoft.com/office/drawing/2014/main" id="{74A6CD73-CEC7-44A9-8818-8D8694FA723E}"/>
                      </a:ext>
                    </a:extLst>
                  </p:cNvPr>
                  <p:cNvSpPr/>
                  <p:nvPr/>
                </p:nvSpPr>
                <p:spPr>
                  <a:xfrm>
                    <a:off x="2419786" y="3781815"/>
                    <a:ext cx="33616" cy="129664"/>
                  </a:xfrm>
                  <a:custGeom>
                    <a:avLst/>
                    <a:gdLst>
                      <a:gd name="connsiteX0" fmla="*/ 33617 w 33616"/>
                      <a:gd name="connsiteY0" fmla="*/ 19210 h 129664"/>
                      <a:gd name="connsiteX1" fmla="*/ 0 w 33616"/>
                      <a:gd name="connsiteY1" fmla="*/ 0 h 129664"/>
                      <a:gd name="connsiteX2" fmla="*/ 0 w 33616"/>
                      <a:gd name="connsiteY2" fmla="*/ 110455 h 129664"/>
                      <a:gd name="connsiteX3" fmla="*/ 33617 w 33616"/>
                      <a:gd name="connsiteY3" fmla="*/ 129664 h 1296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616" h="129664">
                        <a:moveTo>
                          <a:pt x="33617" y="19210"/>
                        </a:moveTo>
                        <a:lnTo>
                          <a:pt x="0" y="0"/>
                        </a:lnTo>
                        <a:lnTo>
                          <a:pt x="0" y="110455"/>
                        </a:lnTo>
                        <a:lnTo>
                          <a:pt x="33617" y="129664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961" name="Freeform: Shape 1960">
                    <a:extLst>
                      <a:ext uri="{FF2B5EF4-FFF2-40B4-BE49-F238E27FC236}">
                        <a16:creationId xmlns:a16="http://schemas.microsoft.com/office/drawing/2014/main" id="{2D772B65-A22A-4386-9438-4905F0184F26}"/>
                      </a:ext>
                    </a:extLst>
                  </p:cNvPr>
                  <p:cNvSpPr/>
                  <p:nvPr/>
                </p:nvSpPr>
                <p:spPr>
                  <a:xfrm>
                    <a:off x="2426989" y="3786617"/>
                    <a:ext cx="26413" cy="112855"/>
                  </a:xfrm>
                  <a:custGeom>
                    <a:avLst/>
                    <a:gdLst>
                      <a:gd name="connsiteX0" fmla="*/ 0 w 26413"/>
                      <a:gd name="connsiteY0" fmla="*/ 0 h 112855"/>
                      <a:gd name="connsiteX1" fmla="*/ 0 w 26413"/>
                      <a:gd name="connsiteY1" fmla="*/ 98449 h 112855"/>
                      <a:gd name="connsiteX2" fmla="*/ 26413 w 26413"/>
                      <a:gd name="connsiteY2" fmla="*/ 112856 h 112855"/>
                      <a:gd name="connsiteX3" fmla="*/ 26413 w 26413"/>
                      <a:gd name="connsiteY3" fmla="*/ 14407 h 112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413" h="112855">
                        <a:moveTo>
                          <a:pt x="0" y="0"/>
                        </a:moveTo>
                        <a:lnTo>
                          <a:pt x="0" y="98449"/>
                        </a:lnTo>
                        <a:lnTo>
                          <a:pt x="26413" y="112856"/>
                        </a:lnTo>
                        <a:lnTo>
                          <a:pt x="26413" y="14407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962" name="Freeform: Shape 1961">
                    <a:extLst>
                      <a:ext uri="{FF2B5EF4-FFF2-40B4-BE49-F238E27FC236}">
                        <a16:creationId xmlns:a16="http://schemas.microsoft.com/office/drawing/2014/main" id="{B7C200D7-03BB-4A42-9CD9-2169FD685E84}"/>
                      </a:ext>
                    </a:extLst>
                  </p:cNvPr>
                  <p:cNvSpPr/>
                  <p:nvPr/>
                </p:nvSpPr>
                <p:spPr>
                  <a:xfrm>
                    <a:off x="2419786" y="3841845"/>
                    <a:ext cx="33616" cy="24011"/>
                  </a:xfrm>
                  <a:custGeom>
                    <a:avLst/>
                    <a:gdLst>
                      <a:gd name="connsiteX0" fmla="*/ 33617 w 33616"/>
                      <a:gd name="connsiteY0" fmla="*/ 24012 h 24011"/>
                      <a:gd name="connsiteX1" fmla="*/ 0 w 33616"/>
                      <a:gd name="connsiteY1" fmla="*/ 4802 h 24011"/>
                      <a:gd name="connsiteX2" fmla="*/ 7204 w 33616"/>
                      <a:gd name="connsiteY2" fmla="*/ 0 h 24011"/>
                      <a:gd name="connsiteX3" fmla="*/ 33617 w 33616"/>
                      <a:gd name="connsiteY3" fmla="*/ 14407 h 240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616" h="24011">
                        <a:moveTo>
                          <a:pt x="33617" y="24012"/>
                        </a:moveTo>
                        <a:lnTo>
                          <a:pt x="0" y="4802"/>
                        </a:lnTo>
                        <a:lnTo>
                          <a:pt x="7204" y="0"/>
                        </a:lnTo>
                        <a:lnTo>
                          <a:pt x="33617" y="14407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1963" name="Graphic 2">
                <a:extLst>
                  <a:ext uri="{FF2B5EF4-FFF2-40B4-BE49-F238E27FC236}">
                    <a16:creationId xmlns:a16="http://schemas.microsoft.com/office/drawing/2014/main" id="{4141308D-9819-4F8D-A971-76F12F8FCEB7}"/>
                  </a:ext>
                </a:extLst>
              </p:cNvPr>
              <p:cNvGrpSpPr/>
              <p:nvPr/>
            </p:nvGrpSpPr>
            <p:grpSpPr>
              <a:xfrm>
                <a:off x="2347750" y="3738594"/>
                <a:ext cx="40820" cy="139268"/>
                <a:chOff x="2347750" y="3738594"/>
                <a:chExt cx="40820" cy="139268"/>
              </a:xfrm>
              <a:solidFill>
                <a:schemeClr val="accent1"/>
              </a:solidFill>
            </p:grpSpPr>
            <p:sp>
              <p:nvSpPr>
                <p:cNvPr id="1964" name="Freeform: Shape 1963">
                  <a:extLst>
                    <a:ext uri="{FF2B5EF4-FFF2-40B4-BE49-F238E27FC236}">
                      <a16:creationId xmlns:a16="http://schemas.microsoft.com/office/drawing/2014/main" id="{461A06D7-4A8A-48C8-90BA-108CED0E0EF5}"/>
                    </a:ext>
                  </a:extLst>
                </p:cNvPr>
                <p:cNvSpPr/>
                <p:nvPr/>
              </p:nvSpPr>
              <p:spPr>
                <a:xfrm>
                  <a:off x="2347750" y="3738594"/>
                  <a:ext cx="40820" cy="139268"/>
                </a:xfrm>
                <a:custGeom>
                  <a:avLst/>
                  <a:gdLst>
                    <a:gd name="connsiteX0" fmla="*/ 40820 w 40820"/>
                    <a:gd name="connsiteY0" fmla="*/ 21611 h 139268"/>
                    <a:gd name="connsiteX1" fmla="*/ 40820 w 40820"/>
                    <a:gd name="connsiteY1" fmla="*/ 139269 h 139268"/>
                    <a:gd name="connsiteX2" fmla="*/ 0 w 40820"/>
                    <a:gd name="connsiteY2" fmla="*/ 117658 h 139268"/>
                    <a:gd name="connsiteX3" fmla="*/ 0 w 40820"/>
                    <a:gd name="connsiteY3" fmla="*/ 0 h 1392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0820" h="139268">
                      <a:moveTo>
                        <a:pt x="40820" y="21611"/>
                      </a:moveTo>
                      <a:lnTo>
                        <a:pt x="40820" y="139269"/>
                      </a:lnTo>
                      <a:lnTo>
                        <a:pt x="0" y="11765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965" name="Graphic 2">
                  <a:extLst>
                    <a:ext uri="{FF2B5EF4-FFF2-40B4-BE49-F238E27FC236}">
                      <a16:creationId xmlns:a16="http://schemas.microsoft.com/office/drawing/2014/main" id="{4141308D-9819-4F8D-A971-76F12F8FCEB7}"/>
                    </a:ext>
                  </a:extLst>
                </p:cNvPr>
                <p:cNvGrpSpPr/>
                <p:nvPr/>
              </p:nvGrpSpPr>
              <p:grpSpPr>
                <a:xfrm>
                  <a:off x="2350151" y="3743396"/>
                  <a:ext cx="36017" cy="129664"/>
                  <a:chOff x="2350151" y="3743396"/>
                  <a:chExt cx="36017" cy="129664"/>
                </a:xfrm>
                <a:solidFill>
                  <a:schemeClr val="accent1"/>
                </a:solidFill>
              </p:grpSpPr>
              <p:sp>
                <p:nvSpPr>
                  <p:cNvPr id="1966" name="Freeform: Shape 1965">
                    <a:extLst>
                      <a:ext uri="{FF2B5EF4-FFF2-40B4-BE49-F238E27FC236}">
                        <a16:creationId xmlns:a16="http://schemas.microsoft.com/office/drawing/2014/main" id="{7F34FD53-C211-4396-90FD-D394975BC952}"/>
                      </a:ext>
                    </a:extLst>
                  </p:cNvPr>
                  <p:cNvSpPr/>
                  <p:nvPr/>
                </p:nvSpPr>
                <p:spPr>
                  <a:xfrm>
                    <a:off x="2350151" y="3743396"/>
                    <a:ext cx="36017" cy="129664"/>
                  </a:xfrm>
                  <a:custGeom>
                    <a:avLst/>
                    <a:gdLst>
                      <a:gd name="connsiteX0" fmla="*/ 36018 w 36017"/>
                      <a:gd name="connsiteY0" fmla="*/ 19209 h 129664"/>
                      <a:gd name="connsiteX1" fmla="*/ 0 w 36017"/>
                      <a:gd name="connsiteY1" fmla="*/ 0 h 129664"/>
                      <a:gd name="connsiteX2" fmla="*/ 0 w 36017"/>
                      <a:gd name="connsiteY2" fmla="*/ 110455 h 129664"/>
                      <a:gd name="connsiteX3" fmla="*/ 36018 w 36017"/>
                      <a:gd name="connsiteY3" fmla="*/ 129664 h 1296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6017" h="129664">
                        <a:moveTo>
                          <a:pt x="36018" y="19209"/>
                        </a:moveTo>
                        <a:lnTo>
                          <a:pt x="0" y="0"/>
                        </a:lnTo>
                        <a:lnTo>
                          <a:pt x="0" y="110455"/>
                        </a:lnTo>
                        <a:lnTo>
                          <a:pt x="36018" y="129664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967" name="Freeform: Shape 1966">
                    <a:extLst>
                      <a:ext uri="{FF2B5EF4-FFF2-40B4-BE49-F238E27FC236}">
                        <a16:creationId xmlns:a16="http://schemas.microsoft.com/office/drawing/2014/main" id="{58939268-DD4B-4266-B4C0-305BC3DBEBB7}"/>
                      </a:ext>
                    </a:extLst>
                  </p:cNvPr>
                  <p:cNvSpPr/>
                  <p:nvPr/>
                </p:nvSpPr>
                <p:spPr>
                  <a:xfrm>
                    <a:off x="2359756" y="3748198"/>
                    <a:ext cx="26413" cy="112855"/>
                  </a:xfrm>
                  <a:custGeom>
                    <a:avLst/>
                    <a:gdLst>
                      <a:gd name="connsiteX0" fmla="*/ 0 w 26413"/>
                      <a:gd name="connsiteY0" fmla="*/ 0 h 112855"/>
                      <a:gd name="connsiteX1" fmla="*/ 0 w 26413"/>
                      <a:gd name="connsiteY1" fmla="*/ 100850 h 112855"/>
                      <a:gd name="connsiteX2" fmla="*/ 26413 w 26413"/>
                      <a:gd name="connsiteY2" fmla="*/ 112856 h 112855"/>
                      <a:gd name="connsiteX3" fmla="*/ 26413 w 26413"/>
                      <a:gd name="connsiteY3" fmla="*/ 14407 h 112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413" h="112855">
                        <a:moveTo>
                          <a:pt x="0" y="0"/>
                        </a:moveTo>
                        <a:lnTo>
                          <a:pt x="0" y="100850"/>
                        </a:lnTo>
                        <a:lnTo>
                          <a:pt x="26413" y="112856"/>
                        </a:lnTo>
                        <a:lnTo>
                          <a:pt x="26413" y="14407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968" name="Freeform: Shape 1967">
                    <a:extLst>
                      <a:ext uri="{FF2B5EF4-FFF2-40B4-BE49-F238E27FC236}">
                        <a16:creationId xmlns:a16="http://schemas.microsoft.com/office/drawing/2014/main" id="{EB8D37B5-DFA5-40C9-9559-2039D22529ED}"/>
                      </a:ext>
                    </a:extLst>
                  </p:cNvPr>
                  <p:cNvSpPr/>
                  <p:nvPr/>
                </p:nvSpPr>
                <p:spPr>
                  <a:xfrm>
                    <a:off x="2350151" y="3803426"/>
                    <a:ext cx="36017" cy="24011"/>
                  </a:xfrm>
                  <a:custGeom>
                    <a:avLst/>
                    <a:gdLst>
                      <a:gd name="connsiteX0" fmla="*/ 36018 w 36017"/>
                      <a:gd name="connsiteY0" fmla="*/ 24012 h 24011"/>
                      <a:gd name="connsiteX1" fmla="*/ 0 w 36017"/>
                      <a:gd name="connsiteY1" fmla="*/ 4802 h 24011"/>
                      <a:gd name="connsiteX2" fmla="*/ 9605 w 36017"/>
                      <a:gd name="connsiteY2" fmla="*/ 0 h 24011"/>
                      <a:gd name="connsiteX3" fmla="*/ 36018 w 36017"/>
                      <a:gd name="connsiteY3" fmla="*/ 14407 h 240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6017" h="24011">
                        <a:moveTo>
                          <a:pt x="36018" y="24012"/>
                        </a:moveTo>
                        <a:lnTo>
                          <a:pt x="0" y="4802"/>
                        </a:lnTo>
                        <a:lnTo>
                          <a:pt x="9605" y="0"/>
                        </a:lnTo>
                        <a:lnTo>
                          <a:pt x="36018" y="14407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grpSp>
          <p:nvGrpSpPr>
            <p:cNvPr id="1969" name="Graphic 2">
              <a:extLst>
                <a:ext uri="{FF2B5EF4-FFF2-40B4-BE49-F238E27FC236}">
                  <a16:creationId xmlns:a16="http://schemas.microsoft.com/office/drawing/2014/main" id="{4141308D-9819-4F8D-A971-76F12F8FCEB7}"/>
                </a:ext>
              </a:extLst>
            </p:cNvPr>
            <p:cNvGrpSpPr/>
            <p:nvPr/>
          </p:nvGrpSpPr>
          <p:grpSpPr>
            <a:xfrm>
              <a:off x="3130536" y="3493673"/>
              <a:ext cx="244920" cy="254525"/>
              <a:chOff x="3130536" y="3493673"/>
              <a:chExt cx="244920" cy="254525"/>
            </a:xfrm>
            <a:solidFill>
              <a:schemeClr val="accent1"/>
            </a:solidFill>
          </p:grpSpPr>
          <p:grpSp>
            <p:nvGrpSpPr>
              <p:cNvPr id="1970" name="Graphic 2">
                <a:extLst>
                  <a:ext uri="{FF2B5EF4-FFF2-40B4-BE49-F238E27FC236}">
                    <a16:creationId xmlns:a16="http://schemas.microsoft.com/office/drawing/2014/main" id="{4141308D-9819-4F8D-A971-76F12F8FCEB7}"/>
                  </a:ext>
                </a:extLst>
              </p:cNvPr>
              <p:cNvGrpSpPr/>
              <p:nvPr/>
            </p:nvGrpSpPr>
            <p:grpSpPr>
              <a:xfrm>
                <a:off x="3130536" y="3608930"/>
                <a:ext cx="40820" cy="139268"/>
                <a:chOff x="3130536" y="3608930"/>
                <a:chExt cx="40820" cy="139268"/>
              </a:xfrm>
              <a:solidFill>
                <a:schemeClr val="accent1"/>
              </a:solidFill>
            </p:grpSpPr>
            <p:sp>
              <p:nvSpPr>
                <p:cNvPr id="1971" name="Freeform: Shape 1970">
                  <a:extLst>
                    <a:ext uri="{FF2B5EF4-FFF2-40B4-BE49-F238E27FC236}">
                      <a16:creationId xmlns:a16="http://schemas.microsoft.com/office/drawing/2014/main" id="{D865AC1E-3E9F-4D94-A64B-7799A07EF9BF}"/>
                    </a:ext>
                  </a:extLst>
                </p:cNvPr>
                <p:cNvSpPr/>
                <p:nvPr/>
              </p:nvSpPr>
              <p:spPr>
                <a:xfrm>
                  <a:off x="3130536" y="3608930"/>
                  <a:ext cx="40820" cy="139268"/>
                </a:xfrm>
                <a:custGeom>
                  <a:avLst/>
                  <a:gdLst>
                    <a:gd name="connsiteX0" fmla="*/ 0 w 40820"/>
                    <a:gd name="connsiteY0" fmla="*/ 21611 h 139268"/>
                    <a:gd name="connsiteX1" fmla="*/ 0 w 40820"/>
                    <a:gd name="connsiteY1" fmla="*/ 139269 h 139268"/>
                    <a:gd name="connsiteX2" fmla="*/ 40820 w 40820"/>
                    <a:gd name="connsiteY2" fmla="*/ 117658 h 139268"/>
                    <a:gd name="connsiteX3" fmla="*/ 40820 w 40820"/>
                    <a:gd name="connsiteY3" fmla="*/ 0 h 1392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0820" h="139268">
                      <a:moveTo>
                        <a:pt x="0" y="21611"/>
                      </a:moveTo>
                      <a:lnTo>
                        <a:pt x="0" y="139269"/>
                      </a:lnTo>
                      <a:lnTo>
                        <a:pt x="40820" y="117658"/>
                      </a:lnTo>
                      <a:lnTo>
                        <a:pt x="4082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972" name="Graphic 2">
                  <a:extLst>
                    <a:ext uri="{FF2B5EF4-FFF2-40B4-BE49-F238E27FC236}">
                      <a16:creationId xmlns:a16="http://schemas.microsoft.com/office/drawing/2014/main" id="{4141308D-9819-4F8D-A971-76F12F8FCEB7}"/>
                    </a:ext>
                  </a:extLst>
                </p:cNvPr>
                <p:cNvGrpSpPr/>
                <p:nvPr/>
              </p:nvGrpSpPr>
              <p:grpSpPr>
                <a:xfrm>
                  <a:off x="3132938" y="3613732"/>
                  <a:ext cx="33616" cy="129664"/>
                  <a:chOff x="3132938" y="3613732"/>
                  <a:chExt cx="33616" cy="129664"/>
                </a:xfrm>
                <a:solidFill>
                  <a:schemeClr val="accent1"/>
                </a:solidFill>
              </p:grpSpPr>
              <p:sp>
                <p:nvSpPr>
                  <p:cNvPr id="1973" name="Freeform: Shape 1972">
                    <a:extLst>
                      <a:ext uri="{FF2B5EF4-FFF2-40B4-BE49-F238E27FC236}">
                        <a16:creationId xmlns:a16="http://schemas.microsoft.com/office/drawing/2014/main" id="{058CFF1D-279A-4D79-A6B2-3A1003CC8F34}"/>
                      </a:ext>
                    </a:extLst>
                  </p:cNvPr>
                  <p:cNvSpPr/>
                  <p:nvPr/>
                </p:nvSpPr>
                <p:spPr>
                  <a:xfrm>
                    <a:off x="3132938" y="3613732"/>
                    <a:ext cx="33616" cy="129664"/>
                  </a:xfrm>
                  <a:custGeom>
                    <a:avLst/>
                    <a:gdLst>
                      <a:gd name="connsiteX0" fmla="*/ 0 w 33616"/>
                      <a:gd name="connsiteY0" fmla="*/ 19210 h 129664"/>
                      <a:gd name="connsiteX1" fmla="*/ 33617 w 33616"/>
                      <a:gd name="connsiteY1" fmla="*/ 0 h 129664"/>
                      <a:gd name="connsiteX2" fmla="*/ 33617 w 33616"/>
                      <a:gd name="connsiteY2" fmla="*/ 110455 h 129664"/>
                      <a:gd name="connsiteX3" fmla="*/ 0 w 33616"/>
                      <a:gd name="connsiteY3" fmla="*/ 129664 h 1296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616" h="129664">
                        <a:moveTo>
                          <a:pt x="0" y="19210"/>
                        </a:moveTo>
                        <a:lnTo>
                          <a:pt x="33617" y="0"/>
                        </a:lnTo>
                        <a:lnTo>
                          <a:pt x="33617" y="110455"/>
                        </a:lnTo>
                        <a:lnTo>
                          <a:pt x="0" y="129664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974" name="Freeform: Shape 1973">
                    <a:extLst>
                      <a:ext uri="{FF2B5EF4-FFF2-40B4-BE49-F238E27FC236}">
                        <a16:creationId xmlns:a16="http://schemas.microsoft.com/office/drawing/2014/main" id="{D9528D36-420A-47B3-AE06-C72D167D41D7}"/>
                      </a:ext>
                    </a:extLst>
                  </p:cNvPr>
                  <p:cNvSpPr/>
                  <p:nvPr/>
                </p:nvSpPr>
                <p:spPr>
                  <a:xfrm>
                    <a:off x="3132938" y="3618534"/>
                    <a:ext cx="26413" cy="115257"/>
                  </a:xfrm>
                  <a:custGeom>
                    <a:avLst/>
                    <a:gdLst>
                      <a:gd name="connsiteX0" fmla="*/ 26413 w 26413"/>
                      <a:gd name="connsiteY0" fmla="*/ 0 h 115257"/>
                      <a:gd name="connsiteX1" fmla="*/ 26413 w 26413"/>
                      <a:gd name="connsiteY1" fmla="*/ 100850 h 115257"/>
                      <a:gd name="connsiteX2" fmla="*/ 0 w 26413"/>
                      <a:gd name="connsiteY2" fmla="*/ 115257 h 115257"/>
                      <a:gd name="connsiteX3" fmla="*/ 0 w 26413"/>
                      <a:gd name="connsiteY3" fmla="*/ 14407 h 1152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413" h="115257">
                        <a:moveTo>
                          <a:pt x="26413" y="0"/>
                        </a:moveTo>
                        <a:lnTo>
                          <a:pt x="26413" y="100850"/>
                        </a:lnTo>
                        <a:lnTo>
                          <a:pt x="0" y="115257"/>
                        </a:lnTo>
                        <a:lnTo>
                          <a:pt x="0" y="14407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975" name="Freeform: Shape 1974">
                    <a:extLst>
                      <a:ext uri="{FF2B5EF4-FFF2-40B4-BE49-F238E27FC236}">
                        <a16:creationId xmlns:a16="http://schemas.microsoft.com/office/drawing/2014/main" id="{A936118A-3A33-4568-A0E1-8E0945F94D3C}"/>
                      </a:ext>
                    </a:extLst>
                  </p:cNvPr>
                  <p:cNvSpPr/>
                  <p:nvPr/>
                </p:nvSpPr>
                <p:spPr>
                  <a:xfrm>
                    <a:off x="3132938" y="3673762"/>
                    <a:ext cx="33616" cy="24011"/>
                  </a:xfrm>
                  <a:custGeom>
                    <a:avLst/>
                    <a:gdLst>
                      <a:gd name="connsiteX0" fmla="*/ 0 w 33616"/>
                      <a:gd name="connsiteY0" fmla="*/ 24012 h 24011"/>
                      <a:gd name="connsiteX1" fmla="*/ 33617 w 33616"/>
                      <a:gd name="connsiteY1" fmla="*/ 4802 h 24011"/>
                      <a:gd name="connsiteX2" fmla="*/ 26413 w 33616"/>
                      <a:gd name="connsiteY2" fmla="*/ 0 h 24011"/>
                      <a:gd name="connsiteX3" fmla="*/ 0 w 33616"/>
                      <a:gd name="connsiteY3" fmla="*/ 14407 h 240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616" h="24011">
                        <a:moveTo>
                          <a:pt x="0" y="24012"/>
                        </a:moveTo>
                        <a:lnTo>
                          <a:pt x="33617" y="4802"/>
                        </a:lnTo>
                        <a:lnTo>
                          <a:pt x="26413" y="0"/>
                        </a:lnTo>
                        <a:lnTo>
                          <a:pt x="0" y="14407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1976" name="Graphic 2">
                <a:extLst>
                  <a:ext uri="{FF2B5EF4-FFF2-40B4-BE49-F238E27FC236}">
                    <a16:creationId xmlns:a16="http://schemas.microsoft.com/office/drawing/2014/main" id="{4141308D-9819-4F8D-A971-76F12F8FCEB7}"/>
                  </a:ext>
                </a:extLst>
              </p:cNvPr>
              <p:cNvGrpSpPr/>
              <p:nvPr/>
            </p:nvGrpSpPr>
            <p:grpSpPr>
              <a:xfrm>
                <a:off x="3197770" y="3570511"/>
                <a:ext cx="40820" cy="139268"/>
                <a:chOff x="3197770" y="3570511"/>
                <a:chExt cx="40820" cy="139268"/>
              </a:xfrm>
              <a:solidFill>
                <a:schemeClr val="accent1"/>
              </a:solidFill>
            </p:grpSpPr>
            <p:sp>
              <p:nvSpPr>
                <p:cNvPr id="1977" name="Freeform: Shape 1976">
                  <a:extLst>
                    <a:ext uri="{FF2B5EF4-FFF2-40B4-BE49-F238E27FC236}">
                      <a16:creationId xmlns:a16="http://schemas.microsoft.com/office/drawing/2014/main" id="{29CF115C-8C81-401E-A76B-6ED364618BA4}"/>
                    </a:ext>
                  </a:extLst>
                </p:cNvPr>
                <p:cNvSpPr/>
                <p:nvPr/>
              </p:nvSpPr>
              <p:spPr>
                <a:xfrm>
                  <a:off x="3197770" y="3570511"/>
                  <a:ext cx="40820" cy="139268"/>
                </a:xfrm>
                <a:custGeom>
                  <a:avLst/>
                  <a:gdLst>
                    <a:gd name="connsiteX0" fmla="*/ 0 w 40820"/>
                    <a:gd name="connsiteY0" fmla="*/ 21611 h 139268"/>
                    <a:gd name="connsiteX1" fmla="*/ 0 w 40820"/>
                    <a:gd name="connsiteY1" fmla="*/ 139269 h 139268"/>
                    <a:gd name="connsiteX2" fmla="*/ 40820 w 40820"/>
                    <a:gd name="connsiteY2" fmla="*/ 117658 h 139268"/>
                    <a:gd name="connsiteX3" fmla="*/ 40820 w 40820"/>
                    <a:gd name="connsiteY3" fmla="*/ 0 h 1392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0820" h="139268">
                      <a:moveTo>
                        <a:pt x="0" y="21611"/>
                      </a:moveTo>
                      <a:lnTo>
                        <a:pt x="0" y="139269"/>
                      </a:lnTo>
                      <a:lnTo>
                        <a:pt x="40820" y="117658"/>
                      </a:lnTo>
                      <a:lnTo>
                        <a:pt x="4082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978" name="Graphic 2">
                  <a:extLst>
                    <a:ext uri="{FF2B5EF4-FFF2-40B4-BE49-F238E27FC236}">
                      <a16:creationId xmlns:a16="http://schemas.microsoft.com/office/drawing/2014/main" id="{4141308D-9819-4F8D-A971-76F12F8FCEB7}"/>
                    </a:ext>
                  </a:extLst>
                </p:cNvPr>
                <p:cNvGrpSpPr/>
                <p:nvPr/>
              </p:nvGrpSpPr>
              <p:grpSpPr>
                <a:xfrm>
                  <a:off x="3200171" y="3575313"/>
                  <a:ext cx="36017" cy="129664"/>
                  <a:chOff x="3200171" y="3575313"/>
                  <a:chExt cx="36017" cy="129664"/>
                </a:xfrm>
                <a:solidFill>
                  <a:schemeClr val="accent1"/>
                </a:solidFill>
              </p:grpSpPr>
              <p:sp>
                <p:nvSpPr>
                  <p:cNvPr id="1979" name="Freeform: Shape 1978">
                    <a:extLst>
                      <a:ext uri="{FF2B5EF4-FFF2-40B4-BE49-F238E27FC236}">
                        <a16:creationId xmlns:a16="http://schemas.microsoft.com/office/drawing/2014/main" id="{3FCCD472-F9FB-4EC1-B85B-0E75DD8F914B}"/>
                      </a:ext>
                    </a:extLst>
                  </p:cNvPr>
                  <p:cNvSpPr/>
                  <p:nvPr/>
                </p:nvSpPr>
                <p:spPr>
                  <a:xfrm>
                    <a:off x="3200171" y="3575313"/>
                    <a:ext cx="36017" cy="129664"/>
                  </a:xfrm>
                  <a:custGeom>
                    <a:avLst/>
                    <a:gdLst>
                      <a:gd name="connsiteX0" fmla="*/ 0 w 36017"/>
                      <a:gd name="connsiteY0" fmla="*/ 19209 h 129664"/>
                      <a:gd name="connsiteX1" fmla="*/ 36018 w 36017"/>
                      <a:gd name="connsiteY1" fmla="*/ 0 h 129664"/>
                      <a:gd name="connsiteX2" fmla="*/ 36018 w 36017"/>
                      <a:gd name="connsiteY2" fmla="*/ 110455 h 129664"/>
                      <a:gd name="connsiteX3" fmla="*/ 0 w 36017"/>
                      <a:gd name="connsiteY3" fmla="*/ 129664 h 1296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6017" h="129664">
                        <a:moveTo>
                          <a:pt x="0" y="19209"/>
                        </a:moveTo>
                        <a:lnTo>
                          <a:pt x="36018" y="0"/>
                        </a:lnTo>
                        <a:lnTo>
                          <a:pt x="36018" y="110455"/>
                        </a:lnTo>
                        <a:lnTo>
                          <a:pt x="0" y="129664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980" name="Freeform: Shape 1979">
                    <a:extLst>
                      <a:ext uri="{FF2B5EF4-FFF2-40B4-BE49-F238E27FC236}">
                        <a16:creationId xmlns:a16="http://schemas.microsoft.com/office/drawing/2014/main" id="{52F7F0E3-CBEB-4CF2-B7F7-D62C39A9A830}"/>
                      </a:ext>
                    </a:extLst>
                  </p:cNvPr>
                  <p:cNvSpPr/>
                  <p:nvPr/>
                </p:nvSpPr>
                <p:spPr>
                  <a:xfrm>
                    <a:off x="3200171" y="3580115"/>
                    <a:ext cx="26412" cy="115257"/>
                  </a:xfrm>
                  <a:custGeom>
                    <a:avLst/>
                    <a:gdLst>
                      <a:gd name="connsiteX0" fmla="*/ 26413 w 26412"/>
                      <a:gd name="connsiteY0" fmla="*/ 0 h 115257"/>
                      <a:gd name="connsiteX1" fmla="*/ 26413 w 26412"/>
                      <a:gd name="connsiteY1" fmla="*/ 100850 h 115257"/>
                      <a:gd name="connsiteX2" fmla="*/ 0 w 26412"/>
                      <a:gd name="connsiteY2" fmla="*/ 115257 h 115257"/>
                      <a:gd name="connsiteX3" fmla="*/ 0 w 26412"/>
                      <a:gd name="connsiteY3" fmla="*/ 14407 h 1152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412" h="115257">
                        <a:moveTo>
                          <a:pt x="26413" y="0"/>
                        </a:moveTo>
                        <a:lnTo>
                          <a:pt x="26413" y="100850"/>
                        </a:lnTo>
                        <a:lnTo>
                          <a:pt x="0" y="115257"/>
                        </a:lnTo>
                        <a:lnTo>
                          <a:pt x="0" y="14407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981" name="Freeform: Shape 1980">
                    <a:extLst>
                      <a:ext uri="{FF2B5EF4-FFF2-40B4-BE49-F238E27FC236}">
                        <a16:creationId xmlns:a16="http://schemas.microsoft.com/office/drawing/2014/main" id="{9DF528A5-9605-4A52-BB88-EC6CBB190C83}"/>
                      </a:ext>
                    </a:extLst>
                  </p:cNvPr>
                  <p:cNvSpPr/>
                  <p:nvPr/>
                </p:nvSpPr>
                <p:spPr>
                  <a:xfrm>
                    <a:off x="3200171" y="3635343"/>
                    <a:ext cx="36017" cy="24011"/>
                  </a:xfrm>
                  <a:custGeom>
                    <a:avLst/>
                    <a:gdLst>
                      <a:gd name="connsiteX0" fmla="*/ 0 w 36017"/>
                      <a:gd name="connsiteY0" fmla="*/ 24012 h 24011"/>
                      <a:gd name="connsiteX1" fmla="*/ 36018 w 36017"/>
                      <a:gd name="connsiteY1" fmla="*/ 7203 h 24011"/>
                      <a:gd name="connsiteX2" fmla="*/ 26413 w 36017"/>
                      <a:gd name="connsiteY2" fmla="*/ 0 h 24011"/>
                      <a:gd name="connsiteX3" fmla="*/ 0 w 36017"/>
                      <a:gd name="connsiteY3" fmla="*/ 14407 h 240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6017" h="24011">
                        <a:moveTo>
                          <a:pt x="0" y="24012"/>
                        </a:moveTo>
                        <a:lnTo>
                          <a:pt x="36018" y="7203"/>
                        </a:lnTo>
                        <a:lnTo>
                          <a:pt x="26413" y="0"/>
                        </a:lnTo>
                        <a:lnTo>
                          <a:pt x="0" y="14407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1982" name="Graphic 2">
                <a:extLst>
                  <a:ext uri="{FF2B5EF4-FFF2-40B4-BE49-F238E27FC236}">
                    <a16:creationId xmlns:a16="http://schemas.microsoft.com/office/drawing/2014/main" id="{4141308D-9819-4F8D-A971-76F12F8FCEB7}"/>
                  </a:ext>
                </a:extLst>
              </p:cNvPr>
              <p:cNvGrpSpPr/>
              <p:nvPr/>
            </p:nvGrpSpPr>
            <p:grpSpPr>
              <a:xfrm>
                <a:off x="3265003" y="3532092"/>
                <a:ext cx="40820" cy="141670"/>
                <a:chOff x="3265003" y="3532092"/>
                <a:chExt cx="40820" cy="141670"/>
              </a:xfrm>
              <a:solidFill>
                <a:schemeClr val="accent1"/>
              </a:solidFill>
            </p:grpSpPr>
            <p:sp>
              <p:nvSpPr>
                <p:cNvPr id="1983" name="Freeform: Shape 1982">
                  <a:extLst>
                    <a:ext uri="{FF2B5EF4-FFF2-40B4-BE49-F238E27FC236}">
                      <a16:creationId xmlns:a16="http://schemas.microsoft.com/office/drawing/2014/main" id="{5FB98F84-84EC-4F96-8477-BD4B157F0C26}"/>
                    </a:ext>
                  </a:extLst>
                </p:cNvPr>
                <p:cNvSpPr/>
                <p:nvPr/>
              </p:nvSpPr>
              <p:spPr>
                <a:xfrm>
                  <a:off x="3265003" y="3532092"/>
                  <a:ext cx="40820" cy="141670"/>
                </a:xfrm>
                <a:custGeom>
                  <a:avLst/>
                  <a:gdLst>
                    <a:gd name="connsiteX0" fmla="*/ 0 w 40820"/>
                    <a:gd name="connsiteY0" fmla="*/ 21611 h 141670"/>
                    <a:gd name="connsiteX1" fmla="*/ 0 w 40820"/>
                    <a:gd name="connsiteY1" fmla="*/ 141670 h 141670"/>
                    <a:gd name="connsiteX2" fmla="*/ 40820 w 40820"/>
                    <a:gd name="connsiteY2" fmla="*/ 117658 h 141670"/>
                    <a:gd name="connsiteX3" fmla="*/ 40820 w 40820"/>
                    <a:gd name="connsiteY3" fmla="*/ 0 h 1416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0820" h="141670">
                      <a:moveTo>
                        <a:pt x="0" y="21611"/>
                      </a:moveTo>
                      <a:lnTo>
                        <a:pt x="0" y="141670"/>
                      </a:lnTo>
                      <a:lnTo>
                        <a:pt x="40820" y="117658"/>
                      </a:lnTo>
                      <a:lnTo>
                        <a:pt x="4082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984" name="Graphic 2">
                  <a:extLst>
                    <a:ext uri="{FF2B5EF4-FFF2-40B4-BE49-F238E27FC236}">
                      <a16:creationId xmlns:a16="http://schemas.microsoft.com/office/drawing/2014/main" id="{4141308D-9819-4F8D-A971-76F12F8FCEB7}"/>
                    </a:ext>
                  </a:extLst>
                </p:cNvPr>
                <p:cNvGrpSpPr/>
                <p:nvPr/>
              </p:nvGrpSpPr>
              <p:grpSpPr>
                <a:xfrm>
                  <a:off x="3269805" y="3536894"/>
                  <a:ext cx="33616" cy="129663"/>
                  <a:chOff x="3269805" y="3536894"/>
                  <a:chExt cx="33616" cy="129663"/>
                </a:xfrm>
                <a:solidFill>
                  <a:schemeClr val="accent1"/>
                </a:solidFill>
              </p:grpSpPr>
              <p:sp>
                <p:nvSpPr>
                  <p:cNvPr id="1985" name="Freeform: Shape 1984">
                    <a:extLst>
                      <a:ext uri="{FF2B5EF4-FFF2-40B4-BE49-F238E27FC236}">
                        <a16:creationId xmlns:a16="http://schemas.microsoft.com/office/drawing/2014/main" id="{E8A66205-8C77-48A7-9DE8-FF85C877AE77}"/>
                      </a:ext>
                    </a:extLst>
                  </p:cNvPr>
                  <p:cNvSpPr/>
                  <p:nvPr/>
                </p:nvSpPr>
                <p:spPr>
                  <a:xfrm>
                    <a:off x="3269805" y="3536894"/>
                    <a:ext cx="33616" cy="129663"/>
                  </a:xfrm>
                  <a:custGeom>
                    <a:avLst/>
                    <a:gdLst>
                      <a:gd name="connsiteX0" fmla="*/ 0 w 33616"/>
                      <a:gd name="connsiteY0" fmla="*/ 19209 h 129663"/>
                      <a:gd name="connsiteX1" fmla="*/ 33617 w 33616"/>
                      <a:gd name="connsiteY1" fmla="*/ 0 h 129663"/>
                      <a:gd name="connsiteX2" fmla="*/ 33617 w 33616"/>
                      <a:gd name="connsiteY2" fmla="*/ 110455 h 129663"/>
                      <a:gd name="connsiteX3" fmla="*/ 0 w 33616"/>
                      <a:gd name="connsiteY3" fmla="*/ 129664 h 1296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616" h="129663">
                        <a:moveTo>
                          <a:pt x="0" y="19209"/>
                        </a:moveTo>
                        <a:lnTo>
                          <a:pt x="33617" y="0"/>
                        </a:lnTo>
                        <a:lnTo>
                          <a:pt x="33617" y="110455"/>
                        </a:lnTo>
                        <a:lnTo>
                          <a:pt x="0" y="129664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986" name="Freeform: Shape 1985">
                    <a:extLst>
                      <a:ext uri="{FF2B5EF4-FFF2-40B4-BE49-F238E27FC236}">
                        <a16:creationId xmlns:a16="http://schemas.microsoft.com/office/drawing/2014/main" id="{6D01B455-5645-4750-B892-2591EB27257C}"/>
                      </a:ext>
                    </a:extLst>
                  </p:cNvPr>
                  <p:cNvSpPr/>
                  <p:nvPr/>
                </p:nvSpPr>
                <p:spPr>
                  <a:xfrm>
                    <a:off x="3269805" y="3541696"/>
                    <a:ext cx="24011" cy="115257"/>
                  </a:xfrm>
                  <a:custGeom>
                    <a:avLst/>
                    <a:gdLst>
                      <a:gd name="connsiteX0" fmla="*/ 24012 w 24011"/>
                      <a:gd name="connsiteY0" fmla="*/ 0 h 115257"/>
                      <a:gd name="connsiteX1" fmla="*/ 24012 w 24011"/>
                      <a:gd name="connsiteY1" fmla="*/ 100850 h 115257"/>
                      <a:gd name="connsiteX2" fmla="*/ 0 w 24011"/>
                      <a:gd name="connsiteY2" fmla="*/ 115257 h 115257"/>
                      <a:gd name="connsiteX3" fmla="*/ 0 w 24011"/>
                      <a:gd name="connsiteY3" fmla="*/ 14407 h 1152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11" h="115257">
                        <a:moveTo>
                          <a:pt x="24012" y="0"/>
                        </a:moveTo>
                        <a:lnTo>
                          <a:pt x="24012" y="100850"/>
                        </a:lnTo>
                        <a:lnTo>
                          <a:pt x="0" y="115257"/>
                        </a:lnTo>
                        <a:lnTo>
                          <a:pt x="0" y="14407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987" name="Freeform: Shape 1986">
                    <a:extLst>
                      <a:ext uri="{FF2B5EF4-FFF2-40B4-BE49-F238E27FC236}">
                        <a16:creationId xmlns:a16="http://schemas.microsoft.com/office/drawing/2014/main" id="{5E2E6A6B-8784-4048-92A1-03E3AE89774A}"/>
                      </a:ext>
                    </a:extLst>
                  </p:cNvPr>
                  <p:cNvSpPr/>
                  <p:nvPr/>
                </p:nvSpPr>
                <p:spPr>
                  <a:xfrm>
                    <a:off x="3269805" y="3596924"/>
                    <a:ext cx="33616" cy="26413"/>
                  </a:xfrm>
                  <a:custGeom>
                    <a:avLst/>
                    <a:gdLst>
                      <a:gd name="connsiteX0" fmla="*/ 0 w 33616"/>
                      <a:gd name="connsiteY0" fmla="*/ 26413 h 26413"/>
                      <a:gd name="connsiteX1" fmla="*/ 33617 w 33616"/>
                      <a:gd name="connsiteY1" fmla="*/ 7203 h 26413"/>
                      <a:gd name="connsiteX2" fmla="*/ 24012 w 33616"/>
                      <a:gd name="connsiteY2" fmla="*/ 0 h 26413"/>
                      <a:gd name="connsiteX3" fmla="*/ 0 w 33616"/>
                      <a:gd name="connsiteY3" fmla="*/ 14407 h 264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616" h="26413">
                        <a:moveTo>
                          <a:pt x="0" y="26413"/>
                        </a:moveTo>
                        <a:lnTo>
                          <a:pt x="33617" y="7203"/>
                        </a:lnTo>
                        <a:lnTo>
                          <a:pt x="24012" y="0"/>
                        </a:lnTo>
                        <a:lnTo>
                          <a:pt x="0" y="14407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1988" name="Graphic 2">
                <a:extLst>
                  <a:ext uri="{FF2B5EF4-FFF2-40B4-BE49-F238E27FC236}">
                    <a16:creationId xmlns:a16="http://schemas.microsoft.com/office/drawing/2014/main" id="{4141308D-9819-4F8D-A971-76F12F8FCEB7}"/>
                  </a:ext>
                </a:extLst>
              </p:cNvPr>
              <p:cNvGrpSpPr/>
              <p:nvPr/>
            </p:nvGrpSpPr>
            <p:grpSpPr>
              <a:xfrm>
                <a:off x="3334637" y="3493673"/>
                <a:ext cx="40820" cy="141670"/>
                <a:chOff x="3334637" y="3493673"/>
                <a:chExt cx="40820" cy="141670"/>
              </a:xfrm>
              <a:solidFill>
                <a:schemeClr val="accent1"/>
              </a:solidFill>
            </p:grpSpPr>
            <p:sp>
              <p:nvSpPr>
                <p:cNvPr id="1989" name="Freeform: Shape 1988">
                  <a:extLst>
                    <a:ext uri="{FF2B5EF4-FFF2-40B4-BE49-F238E27FC236}">
                      <a16:creationId xmlns:a16="http://schemas.microsoft.com/office/drawing/2014/main" id="{B286E0E7-7FE4-4368-8862-82D9DA51DADC}"/>
                    </a:ext>
                  </a:extLst>
                </p:cNvPr>
                <p:cNvSpPr/>
                <p:nvPr/>
              </p:nvSpPr>
              <p:spPr>
                <a:xfrm>
                  <a:off x="3334637" y="3493673"/>
                  <a:ext cx="40820" cy="141670"/>
                </a:xfrm>
                <a:custGeom>
                  <a:avLst/>
                  <a:gdLst>
                    <a:gd name="connsiteX0" fmla="*/ 0 w 40820"/>
                    <a:gd name="connsiteY0" fmla="*/ 24012 h 141670"/>
                    <a:gd name="connsiteX1" fmla="*/ 0 w 40820"/>
                    <a:gd name="connsiteY1" fmla="*/ 141670 h 141670"/>
                    <a:gd name="connsiteX2" fmla="*/ 40820 w 40820"/>
                    <a:gd name="connsiteY2" fmla="*/ 117658 h 141670"/>
                    <a:gd name="connsiteX3" fmla="*/ 40820 w 40820"/>
                    <a:gd name="connsiteY3" fmla="*/ 0 h 1416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0820" h="141670">
                      <a:moveTo>
                        <a:pt x="0" y="24012"/>
                      </a:moveTo>
                      <a:lnTo>
                        <a:pt x="0" y="141670"/>
                      </a:lnTo>
                      <a:lnTo>
                        <a:pt x="40820" y="117658"/>
                      </a:lnTo>
                      <a:lnTo>
                        <a:pt x="4082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990" name="Graphic 2">
                  <a:extLst>
                    <a:ext uri="{FF2B5EF4-FFF2-40B4-BE49-F238E27FC236}">
                      <a16:creationId xmlns:a16="http://schemas.microsoft.com/office/drawing/2014/main" id="{4141308D-9819-4F8D-A971-76F12F8FCEB7}"/>
                    </a:ext>
                  </a:extLst>
                </p:cNvPr>
                <p:cNvGrpSpPr/>
                <p:nvPr/>
              </p:nvGrpSpPr>
              <p:grpSpPr>
                <a:xfrm>
                  <a:off x="3337038" y="3500876"/>
                  <a:ext cx="33616" cy="127262"/>
                  <a:chOff x="3337038" y="3500876"/>
                  <a:chExt cx="33616" cy="127262"/>
                </a:xfrm>
                <a:solidFill>
                  <a:schemeClr val="accent1"/>
                </a:solidFill>
              </p:grpSpPr>
              <p:sp>
                <p:nvSpPr>
                  <p:cNvPr id="1991" name="Freeform: Shape 1990">
                    <a:extLst>
                      <a:ext uri="{FF2B5EF4-FFF2-40B4-BE49-F238E27FC236}">
                        <a16:creationId xmlns:a16="http://schemas.microsoft.com/office/drawing/2014/main" id="{35E1C2F9-7A1D-4C67-99AA-FB0924265E9B}"/>
                      </a:ext>
                    </a:extLst>
                  </p:cNvPr>
                  <p:cNvSpPr/>
                  <p:nvPr/>
                </p:nvSpPr>
                <p:spPr>
                  <a:xfrm>
                    <a:off x="3337038" y="3500876"/>
                    <a:ext cx="33616" cy="127262"/>
                  </a:xfrm>
                  <a:custGeom>
                    <a:avLst/>
                    <a:gdLst>
                      <a:gd name="connsiteX0" fmla="*/ 0 w 33616"/>
                      <a:gd name="connsiteY0" fmla="*/ 16808 h 127262"/>
                      <a:gd name="connsiteX1" fmla="*/ 33617 w 33616"/>
                      <a:gd name="connsiteY1" fmla="*/ 0 h 127262"/>
                      <a:gd name="connsiteX2" fmla="*/ 33617 w 33616"/>
                      <a:gd name="connsiteY2" fmla="*/ 108053 h 127262"/>
                      <a:gd name="connsiteX3" fmla="*/ 0 w 33616"/>
                      <a:gd name="connsiteY3" fmla="*/ 127263 h 1272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616" h="127262">
                        <a:moveTo>
                          <a:pt x="0" y="16808"/>
                        </a:moveTo>
                        <a:lnTo>
                          <a:pt x="33617" y="0"/>
                        </a:lnTo>
                        <a:lnTo>
                          <a:pt x="33617" y="108053"/>
                        </a:lnTo>
                        <a:lnTo>
                          <a:pt x="0" y="127263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992" name="Freeform: Shape 1991">
                    <a:extLst>
                      <a:ext uri="{FF2B5EF4-FFF2-40B4-BE49-F238E27FC236}">
                        <a16:creationId xmlns:a16="http://schemas.microsoft.com/office/drawing/2014/main" id="{568D89B5-73F5-430E-893D-8F7DBA734237}"/>
                      </a:ext>
                    </a:extLst>
                  </p:cNvPr>
                  <p:cNvSpPr/>
                  <p:nvPr/>
                </p:nvSpPr>
                <p:spPr>
                  <a:xfrm>
                    <a:off x="3337038" y="3505679"/>
                    <a:ext cx="26413" cy="112855"/>
                  </a:xfrm>
                  <a:custGeom>
                    <a:avLst/>
                    <a:gdLst>
                      <a:gd name="connsiteX0" fmla="*/ 26413 w 26413"/>
                      <a:gd name="connsiteY0" fmla="*/ 0 h 112855"/>
                      <a:gd name="connsiteX1" fmla="*/ 26413 w 26413"/>
                      <a:gd name="connsiteY1" fmla="*/ 98449 h 112855"/>
                      <a:gd name="connsiteX2" fmla="*/ 0 w 26413"/>
                      <a:gd name="connsiteY2" fmla="*/ 112856 h 112855"/>
                      <a:gd name="connsiteX3" fmla="*/ 0 w 26413"/>
                      <a:gd name="connsiteY3" fmla="*/ 12006 h 112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413" h="112855">
                        <a:moveTo>
                          <a:pt x="26413" y="0"/>
                        </a:moveTo>
                        <a:lnTo>
                          <a:pt x="26413" y="98449"/>
                        </a:lnTo>
                        <a:lnTo>
                          <a:pt x="0" y="112856"/>
                        </a:lnTo>
                        <a:lnTo>
                          <a:pt x="0" y="12006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993" name="Freeform: Shape 1992">
                    <a:extLst>
                      <a:ext uri="{FF2B5EF4-FFF2-40B4-BE49-F238E27FC236}">
                        <a16:creationId xmlns:a16="http://schemas.microsoft.com/office/drawing/2014/main" id="{5FAB96B9-E844-4F39-9FC6-80D2D6CED68D}"/>
                      </a:ext>
                    </a:extLst>
                  </p:cNvPr>
                  <p:cNvSpPr/>
                  <p:nvPr/>
                </p:nvSpPr>
                <p:spPr>
                  <a:xfrm>
                    <a:off x="3337038" y="3560906"/>
                    <a:ext cx="33616" cy="24011"/>
                  </a:xfrm>
                  <a:custGeom>
                    <a:avLst/>
                    <a:gdLst>
                      <a:gd name="connsiteX0" fmla="*/ 0 w 33616"/>
                      <a:gd name="connsiteY0" fmla="*/ 24012 h 24011"/>
                      <a:gd name="connsiteX1" fmla="*/ 33617 w 33616"/>
                      <a:gd name="connsiteY1" fmla="*/ 4802 h 24011"/>
                      <a:gd name="connsiteX2" fmla="*/ 26413 w 33616"/>
                      <a:gd name="connsiteY2" fmla="*/ 0 h 24011"/>
                      <a:gd name="connsiteX3" fmla="*/ 0 w 33616"/>
                      <a:gd name="connsiteY3" fmla="*/ 12006 h 240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616" h="24011">
                        <a:moveTo>
                          <a:pt x="0" y="24012"/>
                        </a:moveTo>
                        <a:lnTo>
                          <a:pt x="33617" y="4802"/>
                        </a:lnTo>
                        <a:lnTo>
                          <a:pt x="26413" y="0"/>
                        </a:lnTo>
                        <a:lnTo>
                          <a:pt x="0" y="12006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sp>
          <p:nvSpPr>
            <p:cNvPr id="1994" name="Freeform: Shape 1993">
              <a:extLst>
                <a:ext uri="{FF2B5EF4-FFF2-40B4-BE49-F238E27FC236}">
                  <a16:creationId xmlns:a16="http://schemas.microsoft.com/office/drawing/2014/main" id="{ACBAFBB6-45E4-4353-8C35-CCEC34F4C5B3}"/>
                </a:ext>
              </a:extLst>
            </p:cNvPr>
            <p:cNvSpPr/>
            <p:nvPr/>
          </p:nvSpPr>
          <p:spPr>
            <a:xfrm>
              <a:off x="2964855" y="3587319"/>
              <a:ext cx="19209" cy="9604"/>
            </a:xfrm>
            <a:custGeom>
              <a:avLst/>
              <a:gdLst>
                <a:gd name="connsiteX0" fmla="*/ 0 w 19209"/>
                <a:gd name="connsiteY0" fmla="*/ 9605 h 9604"/>
                <a:gd name="connsiteX1" fmla="*/ 19210 w 19209"/>
                <a:gd name="connsiteY1" fmla="*/ 0 h 9604"/>
                <a:gd name="connsiteX2" fmla="*/ 19210 w 19209"/>
                <a:gd name="connsiteY2" fmla="*/ 0 h 9604"/>
                <a:gd name="connsiteX3" fmla="*/ 0 w 19209"/>
                <a:gd name="connsiteY3" fmla="*/ 9605 h 9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09" h="9604">
                  <a:moveTo>
                    <a:pt x="0" y="9605"/>
                  </a:moveTo>
                  <a:lnTo>
                    <a:pt x="19210" y="0"/>
                  </a:lnTo>
                  <a:lnTo>
                    <a:pt x="19210" y="0"/>
                  </a:lnTo>
                  <a:lnTo>
                    <a:pt x="0" y="9605"/>
                  </a:lnTo>
                  <a:close/>
                </a:path>
              </a:pathLst>
            </a:custGeom>
            <a:solidFill>
              <a:srgbClr val="FFFFFF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995" name="Freeform: Shape 1994">
              <a:extLst>
                <a:ext uri="{FF2B5EF4-FFF2-40B4-BE49-F238E27FC236}">
                  <a16:creationId xmlns:a16="http://schemas.microsoft.com/office/drawing/2014/main" id="{471612CF-1A9B-43FE-AD51-4C9380365160}"/>
                </a:ext>
              </a:extLst>
            </p:cNvPr>
            <p:cNvSpPr/>
            <p:nvPr/>
          </p:nvSpPr>
          <p:spPr>
            <a:xfrm>
              <a:off x="3075309" y="3452853"/>
              <a:ext cx="19209" cy="364980"/>
            </a:xfrm>
            <a:custGeom>
              <a:avLst/>
              <a:gdLst>
                <a:gd name="connsiteX0" fmla="*/ 19209 w 19209"/>
                <a:gd name="connsiteY0" fmla="*/ 364980 h 364980"/>
                <a:gd name="connsiteX1" fmla="*/ 19209 w 19209"/>
                <a:gd name="connsiteY1" fmla="*/ 9605 h 364980"/>
                <a:gd name="connsiteX2" fmla="*/ 0 w 19209"/>
                <a:gd name="connsiteY2" fmla="*/ 0 h 364980"/>
                <a:gd name="connsiteX3" fmla="*/ 0 w 19209"/>
                <a:gd name="connsiteY3" fmla="*/ 352974 h 364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09" h="364980">
                  <a:moveTo>
                    <a:pt x="19209" y="364980"/>
                  </a:moveTo>
                  <a:lnTo>
                    <a:pt x="19209" y="9605"/>
                  </a:lnTo>
                  <a:lnTo>
                    <a:pt x="0" y="0"/>
                  </a:lnTo>
                  <a:lnTo>
                    <a:pt x="0" y="352974"/>
                  </a:lnTo>
                  <a:close/>
                </a:path>
              </a:pathLst>
            </a:custGeom>
            <a:solidFill>
              <a:srgbClr val="B8B4A7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996" name="Freeform: Shape 1995">
              <a:extLst>
                <a:ext uri="{FF2B5EF4-FFF2-40B4-BE49-F238E27FC236}">
                  <a16:creationId xmlns:a16="http://schemas.microsoft.com/office/drawing/2014/main" id="{CBEC8C11-28F7-479D-BF8C-8FB575CA32D6}"/>
                </a:ext>
              </a:extLst>
            </p:cNvPr>
            <p:cNvSpPr/>
            <p:nvPr/>
          </p:nvSpPr>
          <p:spPr>
            <a:xfrm>
              <a:off x="3094519" y="3452853"/>
              <a:ext cx="16808" cy="364980"/>
            </a:xfrm>
            <a:custGeom>
              <a:avLst/>
              <a:gdLst>
                <a:gd name="connsiteX0" fmla="*/ 0 w 16808"/>
                <a:gd name="connsiteY0" fmla="*/ 364980 h 364980"/>
                <a:gd name="connsiteX1" fmla="*/ 0 w 16808"/>
                <a:gd name="connsiteY1" fmla="*/ 9605 h 364980"/>
                <a:gd name="connsiteX2" fmla="*/ 16808 w 16808"/>
                <a:gd name="connsiteY2" fmla="*/ 0 h 364980"/>
                <a:gd name="connsiteX3" fmla="*/ 16808 w 16808"/>
                <a:gd name="connsiteY3" fmla="*/ 352974 h 364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808" h="364980">
                  <a:moveTo>
                    <a:pt x="0" y="364980"/>
                  </a:moveTo>
                  <a:lnTo>
                    <a:pt x="0" y="9605"/>
                  </a:lnTo>
                  <a:lnTo>
                    <a:pt x="16808" y="0"/>
                  </a:lnTo>
                  <a:lnTo>
                    <a:pt x="16808" y="352974"/>
                  </a:lnTo>
                  <a:close/>
                </a:path>
              </a:pathLst>
            </a:custGeom>
            <a:solidFill>
              <a:srgbClr val="DCD8CF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997" name="Freeform: Shape 1996">
              <a:extLst>
                <a:ext uri="{FF2B5EF4-FFF2-40B4-BE49-F238E27FC236}">
                  <a16:creationId xmlns:a16="http://schemas.microsoft.com/office/drawing/2014/main" id="{756ADDCE-2D9B-48A1-9C42-A9FAF5240484}"/>
                </a:ext>
              </a:extLst>
            </p:cNvPr>
            <p:cNvSpPr/>
            <p:nvPr/>
          </p:nvSpPr>
          <p:spPr>
            <a:xfrm>
              <a:off x="2246900" y="3901874"/>
              <a:ext cx="588290" cy="266531"/>
            </a:xfrm>
            <a:custGeom>
              <a:avLst/>
              <a:gdLst>
                <a:gd name="connsiteX0" fmla="*/ 511452 w 588290"/>
                <a:gd name="connsiteY0" fmla="*/ 120059 h 266531"/>
                <a:gd name="connsiteX1" fmla="*/ 396196 w 588290"/>
                <a:gd name="connsiteY1" fmla="*/ 184891 h 266531"/>
                <a:gd name="connsiteX2" fmla="*/ 72036 w 588290"/>
                <a:gd name="connsiteY2" fmla="*/ 0 h 266531"/>
                <a:gd name="connsiteX3" fmla="*/ 0 w 588290"/>
                <a:gd name="connsiteY3" fmla="*/ 40820 h 266531"/>
                <a:gd name="connsiteX4" fmla="*/ 324160 w 588290"/>
                <a:gd name="connsiteY4" fmla="*/ 223310 h 266531"/>
                <a:gd name="connsiteX5" fmla="*/ 324160 w 588290"/>
                <a:gd name="connsiteY5" fmla="*/ 223310 h 266531"/>
                <a:gd name="connsiteX6" fmla="*/ 398597 w 588290"/>
                <a:gd name="connsiteY6" fmla="*/ 266532 h 266531"/>
                <a:gd name="connsiteX7" fmla="*/ 588290 w 588290"/>
                <a:gd name="connsiteY7" fmla="*/ 163281 h 266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88290" h="266531">
                  <a:moveTo>
                    <a:pt x="511452" y="120059"/>
                  </a:moveTo>
                  <a:lnTo>
                    <a:pt x="396196" y="184891"/>
                  </a:lnTo>
                  <a:lnTo>
                    <a:pt x="72036" y="0"/>
                  </a:lnTo>
                  <a:lnTo>
                    <a:pt x="0" y="40820"/>
                  </a:lnTo>
                  <a:lnTo>
                    <a:pt x="324160" y="223310"/>
                  </a:lnTo>
                  <a:lnTo>
                    <a:pt x="324160" y="223310"/>
                  </a:lnTo>
                  <a:lnTo>
                    <a:pt x="398597" y="266532"/>
                  </a:lnTo>
                  <a:lnTo>
                    <a:pt x="588290" y="163281"/>
                  </a:lnTo>
                  <a:close/>
                </a:path>
              </a:pathLst>
            </a:custGeom>
            <a:solidFill>
              <a:srgbClr val="FFFFFF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998" name="Freeform: Shape 1997">
              <a:extLst>
                <a:ext uri="{FF2B5EF4-FFF2-40B4-BE49-F238E27FC236}">
                  <a16:creationId xmlns:a16="http://schemas.microsoft.com/office/drawing/2014/main" id="{72EBE7A6-FE58-42ED-9D78-AAA4D7E15C19}"/>
                </a:ext>
              </a:extLst>
            </p:cNvPr>
            <p:cNvSpPr/>
            <p:nvPr/>
          </p:nvSpPr>
          <p:spPr>
            <a:xfrm>
              <a:off x="2261308" y="3911479"/>
              <a:ext cx="559476" cy="249723"/>
            </a:xfrm>
            <a:custGeom>
              <a:avLst/>
              <a:gdLst>
                <a:gd name="connsiteX0" fmla="*/ 497045 w 559476"/>
                <a:gd name="connsiteY0" fmla="*/ 117658 h 249723"/>
                <a:gd name="connsiteX1" fmla="*/ 559476 w 559476"/>
                <a:gd name="connsiteY1" fmla="*/ 153676 h 249723"/>
                <a:gd name="connsiteX2" fmla="*/ 384190 w 559476"/>
                <a:gd name="connsiteY2" fmla="*/ 249723 h 249723"/>
                <a:gd name="connsiteX3" fmla="*/ 0 w 559476"/>
                <a:gd name="connsiteY3" fmla="*/ 31215 h 249723"/>
                <a:gd name="connsiteX4" fmla="*/ 57628 w 559476"/>
                <a:gd name="connsiteY4" fmla="*/ 0 h 249723"/>
                <a:gd name="connsiteX5" fmla="*/ 376986 w 559476"/>
                <a:gd name="connsiteY5" fmla="*/ 184891 h 249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59476" h="249723">
                  <a:moveTo>
                    <a:pt x="497045" y="117658"/>
                  </a:moveTo>
                  <a:lnTo>
                    <a:pt x="559476" y="153676"/>
                  </a:lnTo>
                  <a:lnTo>
                    <a:pt x="384190" y="249723"/>
                  </a:lnTo>
                  <a:lnTo>
                    <a:pt x="0" y="31215"/>
                  </a:lnTo>
                  <a:lnTo>
                    <a:pt x="57628" y="0"/>
                  </a:lnTo>
                  <a:lnTo>
                    <a:pt x="376986" y="184891"/>
                  </a:lnTo>
                  <a:close/>
                </a:path>
              </a:pathLst>
            </a:custGeom>
            <a:solidFill>
              <a:srgbClr val="659D42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999" name="Freeform: Shape 1998">
              <a:extLst>
                <a:ext uri="{FF2B5EF4-FFF2-40B4-BE49-F238E27FC236}">
                  <a16:creationId xmlns:a16="http://schemas.microsoft.com/office/drawing/2014/main" id="{A06C0D6D-AEB5-4C08-AF80-30BDB9684C95}"/>
                </a:ext>
              </a:extLst>
            </p:cNvPr>
            <p:cNvSpPr/>
            <p:nvPr/>
          </p:nvSpPr>
          <p:spPr>
            <a:xfrm>
              <a:off x="2273314" y="3918683"/>
              <a:ext cx="533062" cy="235316"/>
            </a:xfrm>
            <a:custGeom>
              <a:avLst/>
              <a:gdLst>
                <a:gd name="connsiteX0" fmla="*/ 485039 w 533062"/>
                <a:gd name="connsiteY0" fmla="*/ 117658 h 235316"/>
                <a:gd name="connsiteX1" fmla="*/ 533063 w 533062"/>
                <a:gd name="connsiteY1" fmla="*/ 146473 h 235316"/>
                <a:gd name="connsiteX2" fmla="*/ 374585 w 533062"/>
                <a:gd name="connsiteY2" fmla="*/ 235316 h 235316"/>
                <a:gd name="connsiteX3" fmla="*/ 0 w 533062"/>
                <a:gd name="connsiteY3" fmla="*/ 24012 h 235316"/>
                <a:gd name="connsiteX4" fmla="*/ 45623 w 533062"/>
                <a:gd name="connsiteY4" fmla="*/ 0 h 235316"/>
                <a:gd name="connsiteX5" fmla="*/ 364980 w 533062"/>
                <a:gd name="connsiteY5" fmla="*/ 184891 h 235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33062" h="235316">
                  <a:moveTo>
                    <a:pt x="485039" y="117658"/>
                  </a:moveTo>
                  <a:lnTo>
                    <a:pt x="533063" y="146473"/>
                  </a:lnTo>
                  <a:lnTo>
                    <a:pt x="374585" y="235316"/>
                  </a:lnTo>
                  <a:lnTo>
                    <a:pt x="0" y="24012"/>
                  </a:lnTo>
                  <a:lnTo>
                    <a:pt x="45623" y="0"/>
                  </a:lnTo>
                  <a:lnTo>
                    <a:pt x="364980" y="184891"/>
                  </a:lnTo>
                  <a:close/>
                </a:path>
              </a:pathLst>
            </a:custGeom>
            <a:solidFill>
              <a:srgbClr val="80B441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000" name="Freeform: Shape 1999">
              <a:extLst>
                <a:ext uri="{FF2B5EF4-FFF2-40B4-BE49-F238E27FC236}">
                  <a16:creationId xmlns:a16="http://schemas.microsoft.com/office/drawing/2014/main" id="{DB1B10DE-85CA-4924-8F19-64792F6FA212}"/>
                </a:ext>
              </a:extLst>
            </p:cNvPr>
            <p:cNvSpPr/>
            <p:nvPr/>
          </p:nvSpPr>
          <p:spPr>
            <a:xfrm>
              <a:off x="2400576" y="3044651"/>
              <a:ext cx="902845" cy="504249"/>
            </a:xfrm>
            <a:custGeom>
              <a:avLst/>
              <a:gdLst>
                <a:gd name="connsiteX0" fmla="*/ 235316 w 902845"/>
                <a:gd name="connsiteY0" fmla="*/ 504249 h 504249"/>
                <a:gd name="connsiteX1" fmla="*/ 0 w 902845"/>
                <a:gd name="connsiteY1" fmla="*/ 372184 h 504249"/>
                <a:gd name="connsiteX2" fmla="*/ 667529 w 902845"/>
                <a:gd name="connsiteY2" fmla="*/ 0 h 504249"/>
                <a:gd name="connsiteX3" fmla="*/ 902845 w 902845"/>
                <a:gd name="connsiteY3" fmla="*/ 134466 h 504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02845" h="504249">
                  <a:moveTo>
                    <a:pt x="235316" y="504249"/>
                  </a:moveTo>
                  <a:lnTo>
                    <a:pt x="0" y="372184"/>
                  </a:lnTo>
                  <a:lnTo>
                    <a:pt x="667529" y="0"/>
                  </a:lnTo>
                  <a:lnTo>
                    <a:pt x="902845" y="134466"/>
                  </a:lnTo>
                  <a:close/>
                </a:path>
              </a:pathLst>
            </a:custGeom>
            <a:solidFill>
              <a:schemeClr val="accent4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001" name="Freeform: Shape 2000">
              <a:extLst>
                <a:ext uri="{FF2B5EF4-FFF2-40B4-BE49-F238E27FC236}">
                  <a16:creationId xmlns:a16="http://schemas.microsoft.com/office/drawing/2014/main" id="{6D73E74C-827C-4421-82BC-547AA68B2D13}"/>
                </a:ext>
              </a:extLst>
            </p:cNvPr>
            <p:cNvSpPr/>
            <p:nvPr/>
          </p:nvSpPr>
          <p:spPr>
            <a:xfrm>
              <a:off x="2635892" y="3179117"/>
              <a:ext cx="792390" cy="509051"/>
            </a:xfrm>
            <a:custGeom>
              <a:avLst/>
              <a:gdLst>
                <a:gd name="connsiteX0" fmla="*/ 0 w 792390"/>
                <a:gd name="connsiteY0" fmla="*/ 369783 h 509051"/>
                <a:gd name="connsiteX1" fmla="*/ 667529 w 792390"/>
                <a:gd name="connsiteY1" fmla="*/ 0 h 509051"/>
                <a:gd name="connsiteX2" fmla="*/ 792391 w 792390"/>
                <a:gd name="connsiteY2" fmla="*/ 69634 h 509051"/>
                <a:gd name="connsiteX3" fmla="*/ 7204 w 792390"/>
                <a:gd name="connsiteY3" fmla="*/ 509051 h 5090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92390" h="509051">
                  <a:moveTo>
                    <a:pt x="0" y="369783"/>
                  </a:moveTo>
                  <a:lnTo>
                    <a:pt x="667529" y="0"/>
                  </a:lnTo>
                  <a:lnTo>
                    <a:pt x="792391" y="69634"/>
                  </a:lnTo>
                  <a:lnTo>
                    <a:pt x="7204" y="509051"/>
                  </a:lnTo>
                  <a:close/>
                </a:path>
              </a:pathLst>
            </a:custGeom>
            <a:solidFill>
              <a:schemeClr val="accent4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002" name="Freeform: Shape 2001">
              <a:extLst>
                <a:ext uri="{FF2B5EF4-FFF2-40B4-BE49-F238E27FC236}">
                  <a16:creationId xmlns:a16="http://schemas.microsoft.com/office/drawing/2014/main" id="{C88FDEEF-B0C1-4400-9C96-A49E4F5EBDC2}"/>
                </a:ext>
              </a:extLst>
            </p:cNvPr>
            <p:cNvSpPr/>
            <p:nvPr/>
          </p:nvSpPr>
          <p:spPr>
            <a:xfrm>
              <a:off x="2282918" y="3416835"/>
              <a:ext cx="360177" cy="271333"/>
            </a:xfrm>
            <a:custGeom>
              <a:avLst/>
              <a:gdLst>
                <a:gd name="connsiteX0" fmla="*/ 117658 w 360177"/>
                <a:gd name="connsiteY0" fmla="*/ 0 h 271333"/>
                <a:gd name="connsiteX1" fmla="*/ 352974 w 360177"/>
                <a:gd name="connsiteY1" fmla="*/ 132065 h 271333"/>
                <a:gd name="connsiteX2" fmla="*/ 360178 w 360177"/>
                <a:gd name="connsiteY2" fmla="*/ 271334 h 271333"/>
                <a:gd name="connsiteX3" fmla="*/ 0 w 360177"/>
                <a:gd name="connsiteY3" fmla="*/ 67233 h 271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0177" h="271333">
                  <a:moveTo>
                    <a:pt x="117658" y="0"/>
                  </a:moveTo>
                  <a:lnTo>
                    <a:pt x="352974" y="132065"/>
                  </a:lnTo>
                  <a:lnTo>
                    <a:pt x="360178" y="271334"/>
                  </a:lnTo>
                  <a:lnTo>
                    <a:pt x="0" y="67233"/>
                  </a:ln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2003" name="Graphic 2">
              <a:extLst>
                <a:ext uri="{FF2B5EF4-FFF2-40B4-BE49-F238E27FC236}">
                  <a16:creationId xmlns:a16="http://schemas.microsoft.com/office/drawing/2014/main" id="{4141308D-9819-4F8D-A971-76F12F8FCEB7}"/>
                </a:ext>
              </a:extLst>
            </p:cNvPr>
            <p:cNvGrpSpPr/>
            <p:nvPr/>
          </p:nvGrpSpPr>
          <p:grpSpPr>
            <a:xfrm>
              <a:off x="2662305" y="2866963"/>
              <a:ext cx="321758" cy="535464"/>
              <a:chOff x="2662305" y="2866963"/>
              <a:chExt cx="321758" cy="535464"/>
            </a:xfrm>
            <a:solidFill>
              <a:schemeClr val="accent1"/>
            </a:solidFill>
          </p:grpSpPr>
          <p:sp>
            <p:nvSpPr>
              <p:cNvPr id="2004" name="Freeform: Shape 2003">
                <a:extLst>
                  <a:ext uri="{FF2B5EF4-FFF2-40B4-BE49-F238E27FC236}">
                    <a16:creationId xmlns:a16="http://schemas.microsoft.com/office/drawing/2014/main" id="{296B4DAA-D7FE-487F-A4EA-31A25AD7C137}"/>
                  </a:ext>
                </a:extLst>
              </p:cNvPr>
              <p:cNvSpPr/>
              <p:nvPr/>
            </p:nvSpPr>
            <p:spPr>
              <a:xfrm>
                <a:off x="2662305" y="3205530"/>
                <a:ext cx="321758" cy="196897"/>
              </a:xfrm>
              <a:custGeom>
                <a:avLst/>
                <a:gdLst>
                  <a:gd name="connsiteX0" fmla="*/ 160879 w 321758"/>
                  <a:gd name="connsiteY0" fmla="*/ 0 h 196897"/>
                  <a:gd name="connsiteX1" fmla="*/ 103251 w 321758"/>
                  <a:gd name="connsiteY1" fmla="*/ 14407 h 196897"/>
                  <a:gd name="connsiteX2" fmla="*/ 48024 w 321758"/>
                  <a:gd name="connsiteY2" fmla="*/ 28814 h 196897"/>
                  <a:gd name="connsiteX3" fmla="*/ 0 w 321758"/>
                  <a:gd name="connsiteY3" fmla="*/ 72036 h 196897"/>
                  <a:gd name="connsiteX4" fmla="*/ 0 w 321758"/>
                  <a:gd name="connsiteY4" fmla="*/ 98449 h 196897"/>
                  <a:gd name="connsiteX5" fmla="*/ 24012 w 321758"/>
                  <a:gd name="connsiteY5" fmla="*/ 134466 h 196897"/>
                  <a:gd name="connsiteX6" fmla="*/ 48024 w 321758"/>
                  <a:gd name="connsiteY6" fmla="*/ 168083 h 196897"/>
                  <a:gd name="connsiteX7" fmla="*/ 103251 w 321758"/>
                  <a:gd name="connsiteY7" fmla="*/ 182490 h 196897"/>
                  <a:gd name="connsiteX8" fmla="*/ 160879 w 321758"/>
                  <a:gd name="connsiteY8" fmla="*/ 196897 h 196897"/>
                  <a:gd name="connsiteX9" fmla="*/ 218508 w 321758"/>
                  <a:gd name="connsiteY9" fmla="*/ 182490 h 196897"/>
                  <a:gd name="connsiteX10" fmla="*/ 276136 w 321758"/>
                  <a:gd name="connsiteY10" fmla="*/ 168083 h 196897"/>
                  <a:gd name="connsiteX11" fmla="*/ 300148 w 321758"/>
                  <a:gd name="connsiteY11" fmla="*/ 134466 h 196897"/>
                  <a:gd name="connsiteX12" fmla="*/ 321759 w 321758"/>
                  <a:gd name="connsiteY12" fmla="*/ 98449 h 196897"/>
                  <a:gd name="connsiteX13" fmla="*/ 321759 w 321758"/>
                  <a:gd name="connsiteY13" fmla="*/ 72036 h 196897"/>
                  <a:gd name="connsiteX14" fmla="*/ 276136 w 321758"/>
                  <a:gd name="connsiteY14" fmla="*/ 28814 h 196897"/>
                  <a:gd name="connsiteX15" fmla="*/ 218508 w 321758"/>
                  <a:gd name="connsiteY15" fmla="*/ 14407 h 1968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21758" h="196897">
                    <a:moveTo>
                      <a:pt x="160879" y="0"/>
                    </a:moveTo>
                    <a:lnTo>
                      <a:pt x="103251" y="14407"/>
                    </a:lnTo>
                    <a:lnTo>
                      <a:pt x="48024" y="28814"/>
                    </a:lnTo>
                    <a:lnTo>
                      <a:pt x="0" y="72036"/>
                    </a:lnTo>
                    <a:lnTo>
                      <a:pt x="0" y="98449"/>
                    </a:lnTo>
                    <a:lnTo>
                      <a:pt x="24012" y="134466"/>
                    </a:lnTo>
                    <a:lnTo>
                      <a:pt x="48024" y="168083"/>
                    </a:lnTo>
                    <a:lnTo>
                      <a:pt x="103251" y="182490"/>
                    </a:lnTo>
                    <a:lnTo>
                      <a:pt x="160879" y="196897"/>
                    </a:lnTo>
                    <a:lnTo>
                      <a:pt x="218508" y="182490"/>
                    </a:lnTo>
                    <a:lnTo>
                      <a:pt x="276136" y="168083"/>
                    </a:lnTo>
                    <a:lnTo>
                      <a:pt x="300148" y="134466"/>
                    </a:lnTo>
                    <a:lnTo>
                      <a:pt x="321759" y="98449"/>
                    </a:lnTo>
                    <a:lnTo>
                      <a:pt x="321759" y="72036"/>
                    </a:lnTo>
                    <a:lnTo>
                      <a:pt x="276136" y="28814"/>
                    </a:lnTo>
                    <a:lnTo>
                      <a:pt x="218508" y="14407"/>
                    </a:lnTo>
                    <a:close/>
                  </a:path>
                </a:pathLst>
              </a:custGeom>
              <a:solidFill>
                <a:srgbClr val="B3B2B3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05" name="Freeform: Shape 2004">
                <a:extLst>
                  <a:ext uri="{FF2B5EF4-FFF2-40B4-BE49-F238E27FC236}">
                    <a16:creationId xmlns:a16="http://schemas.microsoft.com/office/drawing/2014/main" id="{C79621DC-83E8-46F6-874F-C246A67DF8B0}"/>
                  </a:ext>
                </a:extLst>
              </p:cNvPr>
              <p:cNvSpPr/>
              <p:nvPr/>
            </p:nvSpPr>
            <p:spPr>
              <a:xfrm>
                <a:off x="2662305" y="3179117"/>
                <a:ext cx="321758" cy="196897"/>
              </a:xfrm>
              <a:custGeom>
                <a:avLst/>
                <a:gdLst>
                  <a:gd name="connsiteX0" fmla="*/ 160879 w 321758"/>
                  <a:gd name="connsiteY0" fmla="*/ 0 h 196897"/>
                  <a:gd name="connsiteX1" fmla="*/ 103251 w 321758"/>
                  <a:gd name="connsiteY1" fmla="*/ 14407 h 196897"/>
                  <a:gd name="connsiteX2" fmla="*/ 48024 w 321758"/>
                  <a:gd name="connsiteY2" fmla="*/ 28814 h 196897"/>
                  <a:gd name="connsiteX3" fmla="*/ 24012 w 321758"/>
                  <a:gd name="connsiteY3" fmla="*/ 62431 h 196897"/>
                  <a:gd name="connsiteX4" fmla="*/ 0 w 321758"/>
                  <a:gd name="connsiteY4" fmla="*/ 98449 h 196897"/>
                  <a:gd name="connsiteX5" fmla="*/ 24012 w 321758"/>
                  <a:gd name="connsiteY5" fmla="*/ 132065 h 196897"/>
                  <a:gd name="connsiteX6" fmla="*/ 48024 w 321758"/>
                  <a:gd name="connsiteY6" fmla="*/ 168083 h 196897"/>
                  <a:gd name="connsiteX7" fmla="*/ 103251 w 321758"/>
                  <a:gd name="connsiteY7" fmla="*/ 182490 h 196897"/>
                  <a:gd name="connsiteX8" fmla="*/ 160879 w 321758"/>
                  <a:gd name="connsiteY8" fmla="*/ 196897 h 196897"/>
                  <a:gd name="connsiteX9" fmla="*/ 218508 w 321758"/>
                  <a:gd name="connsiteY9" fmla="*/ 182490 h 196897"/>
                  <a:gd name="connsiteX10" fmla="*/ 276136 w 321758"/>
                  <a:gd name="connsiteY10" fmla="*/ 168083 h 196897"/>
                  <a:gd name="connsiteX11" fmla="*/ 300148 w 321758"/>
                  <a:gd name="connsiteY11" fmla="*/ 132065 h 196897"/>
                  <a:gd name="connsiteX12" fmla="*/ 321759 w 321758"/>
                  <a:gd name="connsiteY12" fmla="*/ 98449 h 196897"/>
                  <a:gd name="connsiteX13" fmla="*/ 300148 w 321758"/>
                  <a:gd name="connsiteY13" fmla="*/ 62431 h 196897"/>
                  <a:gd name="connsiteX14" fmla="*/ 276136 w 321758"/>
                  <a:gd name="connsiteY14" fmla="*/ 28814 h 196897"/>
                  <a:gd name="connsiteX15" fmla="*/ 218508 w 321758"/>
                  <a:gd name="connsiteY15" fmla="*/ 14407 h 1968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21758" h="196897">
                    <a:moveTo>
                      <a:pt x="160879" y="0"/>
                    </a:moveTo>
                    <a:lnTo>
                      <a:pt x="103251" y="14407"/>
                    </a:lnTo>
                    <a:lnTo>
                      <a:pt x="48024" y="28814"/>
                    </a:lnTo>
                    <a:lnTo>
                      <a:pt x="24012" y="62431"/>
                    </a:lnTo>
                    <a:lnTo>
                      <a:pt x="0" y="98449"/>
                    </a:lnTo>
                    <a:lnTo>
                      <a:pt x="24012" y="132065"/>
                    </a:lnTo>
                    <a:lnTo>
                      <a:pt x="48024" y="168083"/>
                    </a:lnTo>
                    <a:lnTo>
                      <a:pt x="103251" y="182490"/>
                    </a:lnTo>
                    <a:lnTo>
                      <a:pt x="160879" y="196897"/>
                    </a:lnTo>
                    <a:lnTo>
                      <a:pt x="218508" y="182490"/>
                    </a:lnTo>
                    <a:lnTo>
                      <a:pt x="276136" y="168083"/>
                    </a:lnTo>
                    <a:lnTo>
                      <a:pt x="300148" y="132065"/>
                    </a:lnTo>
                    <a:lnTo>
                      <a:pt x="321759" y="98449"/>
                    </a:lnTo>
                    <a:lnTo>
                      <a:pt x="300148" y="62431"/>
                    </a:lnTo>
                    <a:lnTo>
                      <a:pt x="276136" y="28814"/>
                    </a:lnTo>
                    <a:lnTo>
                      <a:pt x="218508" y="14407"/>
                    </a:lnTo>
                    <a:close/>
                  </a:path>
                </a:pathLst>
              </a:custGeom>
              <a:solidFill>
                <a:srgbClr val="EBE7DC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06" name="Freeform: Shape 2005">
                <a:extLst>
                  <a:ext uri="{FF2B5EF4-FFF2-40B4-BE49-F238E27FC236}">
                    <a16:creationId xmlns:a16="http://schemas.microsoft.com/office/drawing/2014/main" id="{4E7A97B1-C74B-479A-8FB5-E993CB90978C}"/>
                  </a:ext>
                </a:extLst>
              </p:cNvPr>
              <p:cNvSpPr/>
              <p:nvPr/>
            </p:nvSpPr>
            <p:spPr>
              <a:xfrm>
                <a:off x="2717533" y="3126291"/>
                <a:ext cx="105652" cy="235316"/>
              </a:xfrm>
              <a:custGeom>
                <a:avLst/>
                <a:gdLst>
                  <a:gd name="connsiteX0" fmla="*/ 0 w 105652"/>
                  <a:gd name="connsiteY0" fmla="*/ 0 h 235316"/>
                  <a:gd name="connsiteX1" fmla="*/ 105652 w 105652"/>
                  <a:gd name="connsiteY1" fmla="*/ 26413 h 235316"/>
                  <a:gd name="connsiteX2" fmla="*/ 105652 w 105652"/>
                  <a:gd name="connsiteY2" fmla="*/ 235316 h 235316"/>
                  <a:gd name="connsiteX3" fmla="*/ 0 w 105652"/>
                  <a:gd name="connsiteY3" fmla="*/ 208903 h 2353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5652" h="235316">
                    <a:moveTo>
                      <a:pt x="0" y="0"/>
                    </a:moveTo>
                    <a:lnTo>
                      <a:pt x="105652" y="26413"/>
                    </a:lnTo>
                    <a:lnTo>
                      <a:pt x="105652" y="235316"/>
                    </a:lnTo>
                    <a:lnTo>
                      <a:pt x="0" y="208903"/>
                    </a:lnTo>
                    <a:close/>
                  </a:path>
                </a:pathLst>
              </a:custGeom>
              <a:solidFill>
                <a:srgbClr val="B8B4A7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07" name="Freeform: Shape 2006">
                <a:extLst>
                  <a:ext uri="{FF2B5EF4-FFF2-40B4-BE49-F238E27FC236}">
                    <a16:creationId xmlns:a16="http://schemas.microsoft.com/office/drawing/2014/main" id="{BE687B97-D680-44EC-8DE2-4CA886F67B6F}"/>
                  </a:ext>
                </a:extLst>
              </p:cNvPr>
              <p:cNvSpPr/>
              <p:nvPr/>
            </p:nvSpPr>
            <p:spPr>
              <a:xfrm>
                <a:off x="2679114" y="3068663"/>
                <a:ext cx="38418" cy="266531"/>
              </a:xfrm>
              <a:custGeom>
                <a:avLst/>
                <a:gdLst>
                  <a:gd name="connsiteX0" fmla="*/ 0 w 38418"/>
                  <a:gd name="connsiteY0" fmla="*/ 0 h 266531"/>
                  <a:gd name="connsiteX1" fmla="*/ 38419 w 38418"/>
                  <a:gd name="connsiteY1" fmla="*/ 57628 h 266531"/>
                  <a:gd name="connsiteX2" fmla="*/ 38419 w 38418"/>
                  <a:gd name="connsiteY2" fmla="*/ 266532 h 266531"/>
                  <a:gd name="connsiteX3" fmla="*/ 0 w 38418"/>
                  <a:gd name="connsiteY3" fmla="*/ 206502 h 2665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8418" h="266531">
                    <a:moveTo>
                      <a:pt x="0" y="0"/>
                    </a:moveTo>
                    <a:lnTo>
                      <a:pt x="38419" y="57628"/>
                    </a:lnTo>
                    <a:lnTo>
                      <a:pt x="38419" y="266532"/>
                    </a:lnTo>
                    <a:lnTo>
                      <a:pt x="0" y="206502"/>
                    </a:lnTo>
                    <a:close/>
                  </a:path>
                </a:pathLst>
              </a:custGeom>
              <a:solidFill>
                <a:srgbClr val="B8B4A7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08" name="Freeform: Shape 2007">
                <a:extLst>
                  <a:ext uri="{FF2B5EF4-FFF2-40B4-BE49-F238E27FC236}">
                    <a16:creationId xmlns:a16="http://schemas.microsoft.com/office/drawing/2014/main" id="{5C71FA1A-60B4-40F7-8EB0-51BA8CBB84A6}"/>
                  </a:ext>
                </a:extLst>
              </p:cNvPr>
              <p:cNvSpPr/>
              <p:nvPr/>
            </p:nvSpPr>
            <p:spPr>
              <a:xfrm>
                <a:off x="2928837" y="3068663"/>
                <a:ext cx="40820" cy="266531"/>
              </a:xfrm>
              <a:custGeom>
                <a:avLst/>
                <a:gdLst>
                  <a:gd name="connsiteX0" fmla="*/ 40820 w 40820"/>
                  <a:gd name="connsiteY0" fmla="*/ 0 h 266531"/>
                  <a:gd name="connsiteX1" fmla="*/ 0 w 40820"/>
                  <a:gd name="connsiteY1" fmla="*/ 57628 h 266531"/>
                  <a:gd name="connsiteX2" fmla="*/ 0 w 40820"/>
                  <a:gd name="connsiteY2" fmla="*/ 266532 h 266531"/>
                  <a:gd name="connsiteX3" fmla="*/ 40820 w 40820"/>
                  <a:gd name="connsiteY3" fmla="*/ 206502 h 2665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0820" h="266531">
                    <a:moveTo>
                      <a:pt x="40820" y="0"/>
                    </a:moveTo>
                    <a:lnTo>
                      <a:pt x="0" y="57628"/>
                    </a:lnTo>
                    <a:lnTo>
                      <a:pt x="0" y="266532"/>
                    </a:lnTo>
                    <a:lnTo>
                      <a:pt x="40820" y="206502"/>
                    </a:lnTo>
                    <a:close/>
                  </a:path>
                </a:pathLst>
              </a:custGeom>
              <a:solidFill>
                <a:srgbClr val="EBE7DC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09" name="Freeform: Shape 2008">
                <a:extLst>
                  <a:ext uri="{FF2B5EF4-FFF2-40B4-BE49-F238E27FC236}">
                    <a16:creationId xmlns:a16="http://schemas.microsoft.com/office/drawing/2014/main" id="{495A0827-C7D4-4D24-954C-A707310100E2}"/>
                  </a:ext>
                </a:extLst>
              </p:cNvPr>
              <p:cNvSpPr/>
              <p:nvPr/>
            </p:nvSpPr>
            <p:spPr>
              <a:xfrm>
                <a:off x="2823185" y="3126291"/>
                <a:ext cx="105652" cy="235316"/>
              </a:xfrm>
              <a:custGeom>
                <a:avLst/>
                <a:gdLst>
                  <a:gd name="connsiteX0" fmla="*/ 0 w 105652"/>
                  <a:gd name="connsiteY0" fmla="*/ 235316 h 235316"/>
                  <a:gd name="connsiteX1" fmla="*/ 0 w 105652"/>
                  <a:gd name="connsiteY1" fmla="*/ 26413 h 235316"/>
                  <a:gd name="connsiteX2" fmla="*/ 105652 w 105652"/>
                  <a:gd name="connsiteY2" fmla="*/ 0 h 235316"/>
                  <a:gd name="connsiteX3" fmla="*/ 105652 w 105652"/>
                  <a:gd name="connsiteY3" fmla="*/ 208903 h 2353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5652" h="235316">
                    <a:moveTo>
                      <a:pt x="0" y="235316"/>
                    </a:moveTo>
                    <a:lnTo>
                      <a:pt x="0" y="26413"/>
                    </a:lnTo>
                    <a:lnTo>
                      <a:pt x="105652" y="0"/>
                    </a:lnTo>
                    <a:lnTo>
                      <a:pt x="105652" y="208903"/>
                    </a:lnTo>
                    <a:close/>
                  </a:path>
                </a:pathLst>
              </a:custGeom>
              <a:solidFill>
                <a:srgbClr val="EBE7DC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2010" name="Graphic 2">
                <a:extLst>
                  <a:ext uri="{FF2B5EF4-FFF2-40B4-BE49-F238E27FC236}">
                    <a16:creationId xmlns:a16="http://schemas.microsoft.com/office/drawing/2014/main" id="{4141308D-9819-4F8D-A971-76F12F8FCEB7}"/>
                  </a:ext>
                </a:extLst>
              </p:cNvPr>
              <p:cNvGrpSpPr/>
              <p:nvPr/>
            </p:nvGrpSpPr>
            <p:grpSpPr>
              <a:xfrm>
                <a:off x="2856801" y="3186321"/>
                <a:ext cx="38418" cy="122460"/>
                <a:chOff x="2856801" y="3186321"/>
                <a:chExt cx="38418" cy="122460"/>
              </a:xfrm>
              <a:solidFill>
                <a:schemeClr val="accent1"/>
              </a:solidFill>
            </p:grpSpPr>
            <p:sp>
              <p:nvSpPr>
                <p:cNvPr id="2011" name="Freeform: Shape 2010">
                  <a:extLst>
                    <a:ext uri="{FF2B5EF4-FFF2-40B4-BE49-F238E27FC236}">
                      <a16:creationId xmlns:a16="http://schemas.microsoft.com/office/drawing/2014/main" id="{25766CEF-FB7A-419D-9EA1-9E2C9EF25F9C}"/>
                    </a:ext>
                  </a:extLst>
                </p:cNvPr>
                <p:cNvSpPr/>
                <p:nvPr/>
              </p:nvSpPr>
              <p:spPr>
                <a:xfrm>
                  <a:off x="2856801" y="3186321"/>
                  <a:ext cx="38418" cy="122460"/>
                </a:xfrm>
                <a:custGeom>
                  <a:avLst/>
                  <a:gdLst>
                    <a:gd name="connsiteX0" fmla="*/ 0 w 38418"/>
                    <a:gd name="connsiteY0" fmla="*/ 9605 h 122460"/>
                    <a:gd name="connsiteX1" fmla="*/ 0 w 38418"/>
                    <a:gd name="connsiteY1" fmla="*/ 122461 h 122460"/>
                    <a:gd name="connsiteX2" fmla="*/ 38419 w 38418"/>
                    <a:gd name="connsiteY2" fmla="*/ 112856 h 122460"/>
                    <a:gd name="connsiteX3" fmla="*/ 38419 w 38418"/>
                    <a:gd name="connsiteY3" fmla="*/ 0 h 1224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8418" h="122460">
                      <a:moveTo>
                        <a:pt x="0" y="9605"/>
                      </a:moveTo>
                      <a:lnTo>
                        <a:pt x="0" y="122461"/>
                      </a:lnTo>
                      <a:lnTo>
                        <a:pt x="38419" y="112856"/>
                      </a:lnTo>
                      <a:lnTo>
                        <a:pt x="38419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012" name="Freeform: Shape 2011">
                  <a:extLst>
                    <a:ext uri="{FF2B5EF4-FFF2-40B4-BE49-F238E27FC236}">
                      <a16:creationId xmlns:a16="http://schemas.microsoft.com/office/drawing/2014/main" id="{FBF82CE0-A57E-465D-A70B-01A889EB959F}"/>
                    </a:ext>
                  </a:extLst>
                </p:cNvPr>
                <p:cNvSpPr/>
                <p:nvPr/>
              </p:nvSpPr>
              <p:spPr>
                <a:xfrm>
                  <a:off x="2859203" y="3188722"/>
                  <a:ext cx="33616" cy="115256"/>
                </a:xfrm>
                <a:custGeom>
                  <a:avLst/>
                  <a:gdLst>
                    <a:gd name="connsiteX0" fmla="*/ 0 w 33616"/>
                    <a:gd name="connsiteY0" fmla="*/ 9605 h 115256"/>
                    <a:gd name="connsiteX1" fmla="*/ 33617 w 33616"/>
                    <a:gd name="connsiteY1" fmla="*/ 0 h 115256"/>
                    <a:gd name="connsiteX2" fmla="*/ 33617 w 33616"/>
                    <a:gd name="connsiteY2" fmla="*/ 108053 h 115256"/>
                    <a:gd name="connsiteX3" fmla="*/ 0 w 33616"/>
                    <a:gd name="connsiteY3" fmla="*/ 115257 h 1152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3616" h="115256">
                      <a:moveTo>
                        <a:pt x="0" y="9605"/>
                      </a:moveTo>
                      <a:lnTo>
                        <a:pt x="33617" y="0"/>
                      </a:lnTo>
                      <a:lnTo>
                        <a:pt x="33617" y="108053"/>
                      </a:lnTo>
                      <a:lnTo>
                        <a:pt x="0" y="115257"/>
                      </a:lnTo>
                      <a:close/>
                    </a:path>
                  </a:pathLst>
                </a:custGeom>
                <a:solidFill>
                  <a:srgbClr val="B8B4A7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013" name="Freeform: Shape 2012">
                  <a:extLst>
                    <a:ext uri="{FF2B5EF4-FFF2-40B4-BE49-F238E27FC236}">
                      <a16:creationId xmlns:a16="http://schemas.microsoft.com/office/drawing/2014/main" id="{F5444D5E-630E-4695-A676-5E5BE5448636}"/>
                    </a:ext>
                  </a:extLst>
                </p:cNvPr>
                <p:cNvSpPr/>
                <p:nvPr/>
              </p:nvSpPr>
              <p:spPr>
                <a:xfrm>
                  <a:off x="2859203" y="3191123"/>
                  <a:ext cx="26412" cy="103250"/>
                </a:xfrm>
                <a:custGeom>
                  <a:avLst/>
                  <a:gdLst>
                    <a:gd name="connsiteX0" fmla="*/ 26413 w 26412"/>
                    <a:gd name="connsiteY0" fmla="*/ 0 h 103250"/>
                    <a:gd name="connsiteX1" fmla="*/ 26413 w 26412"/>
                    <a:gd name="connsiteY1" fmla="*/ 96047 h 103250"/>
                    <a:gd name="connsiteX2" fmla="*/ 0 w 26412"/>
                    <a:gd name="connsiteY2" fmla="*/ 103251 h 103250"/>
                    <a:gd name="connsiteX3" fmla="*/ 0 w 26412"/>
                    <a:gd name="connsiteY3" fmla="*/ 7203 h 1032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6412" h="103250">
                      <a:moveTo>
                        <a:pt x="26413" y="0"/>
                      </a:moveTo>
                      <a:lnTo>
                        <a:pt x="26413" y="96047"/>
                      </a:lnTo>
                      <a:lnTo>
                        <a:pt x="0" y="103251"/>
                      </a:lnTo>
                      <a:lnTo>
                        <a:pt x="0" y="720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014" name="Freeform: Shape 2013">
                  <a:extLst>
                    <a:ext uri="{FF2B5EF4-FFF2-40B4-BE49-F238E27FC236}">
                      <a16:creationId xmlns:a16="http://schemas.microsoft.com/office/drawing/2014/main" id="{41029E2A-ADDC-4D24-8C4E-CEFEBA37613D}"/>
                    </a:ext>
                  </a:extLst>
                </p:cNvPr>
                <p:cNvSpPr/>
                <p:nvPr/>
              </p:nvSpPr>
              <p:spPr>
                <a:xfrm>
                  <a:off x="2859203" y="3243949"/>
                  <a:ext cx="33616" cy="16808"/>
                </a:xfrm>
                <a:custGeom>
                  <a:avLst/>
                  <a:gdLst>
                    <a:gd name="connsiteX0" fmla="*/ 0 w 33616"/>
                    <a:gd name="connsiteY0" fmla="*/ 16808 h 16808"/>
                    <a:gd name="connsiteX1" fmla="*/ 33617 w 33616"/>
                    <a:gd name="connsiteY1" fmla="*/ 9605 h 16808"/>
                    <a:gd name="connsiteX2" fmla="*/ 26413 w 33616"/>
                    <a:gd name="connsiteY2" fmla="*/ 0 h 16808"/>
                    <a:gd name="connsiteX3" fmla="*/ 0 w 33616"/>
                    <a:gd name="connsiteY3" fmla="*/ 7204 h 168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3616" h="16808">
                      <a:moveTo>
                        <a:pt x="0" y="16808"/>
                      </a:moveTo>
                      <a:lnTo>
                        <a:pt x="33617" y="9605"/>
                      </a:lnTo>
                      <a:lnTo>
                        <a:pt x="26413" y="0"/>
                      </a:lnTo>
                      <a:lnTo>
                        <a:pt x="0" y="7204"/>
                      </a:lnTo>
                      <a:close/>
                    </a:path>
                  </a:pathLst>
                </a:custGeom>
                <a:solidFill>
                  <a:srgbClr val="B8B4A7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2015" name="Graphic 2">
                <a:extLst>
                  <a:ext uri="{FF2B5EF4-FFF2-40B4-BE49-F238E27FC236}">
                    <a16:creationId xmlns:a16="http://schemas.microsoft.com/office/drawing/2014/main" id="{4141308D-9819-4F8D-A971-76F12F8FCEB7}"/>
                  </a:ext>
                </a:extLst>
              </p:cNvPr>
              <p:cNvGrpSpPr/>
              <p:nvPr/>
            </p:nvGrpSpPr>
            <p:grpSpPr>
              <a:xfrm>
                <a:off x="2751149" y="3186321"/>
                <a:ext cx="38418" cy="122460"/>
                <a:chOff x="2751149" y="3186321"/>
                <a:chExt cx="38418" cy="122460"/>
              </a:xfrm>
              <a:solidFill>
                <a:schemeClr val="accent1"/>
              </a:solidFill>
            </p:grpSpPr>
            <p:sp>
              <p:nvSpPr>
                <p:cNvPr id="2016" name="Freeform: Shape 2015">
                  <a:extLst>
                    <a:ext uri="{FF2B5EF4-FFF2-40B4-BE49-F238E27FC236}">
                      <a16:creationId xmlns:a16="http://schemas.microsoft.com/office/drawing/2014/main" id="{180A844F-33B8-45FB-A4B7-74ADD10D851A}"/>
                    </a:ext>
                  </a:extLst>
                </p:cNvPr>
                <p:cNvSpPr/>
                <p:nvPr/>
              </p:nvSpPr>
              <p:spPr>
                <a:xfrm>
                  <a:off x="2751149" y="3186321"/>
                  <a:ext cx="38418" cy="122460"/>
                </a:xfrm>
                <a:custGeom>
                  <a:avLst/>
                  <a:gdLst>
                    <a:gd name="connsiteX0" fmla="*/ 38419 w 38418"/>
                    <a:gd name="connsiteY0" fmla="*/ 9605 h 122460"/>
                    <a:gd name="connsiteX1" fmla="*/ 38419 w 38418"/>
                    <a:gd name="connsiteY1" fmla="*/ 122461 h 122460"/>
                    <a:gd name="connsiteX2" fmla="*/ 0 w 38418"/>
                    <a:gd name="connsiteY2" fmla="*/ 112856 h 122460"/>
                    <a:gd name="connsiteX3" fmla="*/ 0 w 38418"/>
                    <a:gd name="connsiteY3" fmla="*/ 0 h 1224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8418" h="122460">
                      <a:moveTo>
                        <a:pt x="38419" y="9605"/>
                      </a:moveTo>
                      <a:lnTo>
                        <a:pt x="38419" y="122461"/>
                      </a:lnTo>
                      <a:lnTo>
                        <a:pt x="0" y="112856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017" name="Freeform: Shape 2016">
                  <a:extLst>
                    <a:ext uri="{FF2B5EF4-FFF2-40B4-BE49-F238E27FC236}">
                      <a16:creationId xmlns:a16="http://schemas.microsoft.com/office/drawing/2014/main" id="{BF5D242A-2AAF-459F-B3B1-58BB2B10DEC8}"/>
                    </a:ext>
                  </a:extLst>
                </p:cNvPr>
                <p:cNvSpPr/>
                <p:nvPr/>
              </p:nvSpPr>
              <p:spPr>
                <a:xfrm>
                  <a:off x="2753550" y="3188722"/>
                  <a:ext cx="33616" cy="115256"/>
                </a:xfrm>
                <a:custGeom>
                  <a:avLst/>
                  <a:gdLst>
                    <a:gd name="connsiteX0" fmla="*/ 33617 w 33616"/>
                    <a:gd name="connsiteY0" fmla="*/ 9605 h 115256"/>
                    <a:gd name="connsiteX1" fmla="*/ 0 w 33616"/>
                    <a:gd name="connsiteY1" fmla="*/ 0 h 115256"/>
                    <a:gd name="connsiteX2" fmla="*/ 0 w 33616"/>
                    <a:gd name="connsiteY2" fmla="*/ 108053 h 115256"/>
                    <a:gd name="connsiteX3" fmla="*/ 33617 w 33616"/>
                    <a:gd name="connsiteY3" fmla="*/ 115257 h 1152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3616" h="115256">
                      <a:moveTo>
                        <a:pt x="33617" y="9605"/>
                      </a:moveTo>
                      <a:lnTo>
                        <a:pt x="0" y="0"/>
                      </a:lnTo>
                      <a:lnTo>
                        <a:pt x="0" y="108053"/>
                      </a:lnTo>
                      <a:lnTo>
                        <a:pt x="33617" y="115257"/>
                      </a:lnTo>
                      <a:close/>
                    </a:path>
                  </a:pathLst>
                </a:custGeom>
                <a:solidFill>
                  <a:srgbClr val="B8B4A7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018" name="Freeform: Shape 2017">
                  <a:extLst>
                    <a:ext uri="{FF2B5EF4-FFF2-40B4-BE49-F238E27FC236}">
                      <a16:creationId xmlns:a16="http://schemas.microsoft.com/office/drawing/2014/main" id="{250DAFE0-782F-428A-87B8-3CFD68DB5E33}"/>
                    </a:ext>
                  </a:extLst>
                </p:cNvPr>
                <p:cNvSpPr/>
                <p:nvPr/>
              </p:nvSpPr>
              <p:spPr>
                <a:xfrm>
                  <a:off x="2763155" y="3191123"/>
                  <a:ext cx="24011" cy="103250"/>
                </a:xfrm>
                <a:custGeom>
                  <a:avLst/>
                  <a:gdLst>
                    <a:gd name="connsiteX0" fmla="*/ 0 w 24011"/>
                    <a:gd name="connsiteY0" fmla="*/ 0 h 103250"/>
                    <a:gd name="connsiteX1" fmla="*/ 0 w 24011"/>
                    <a:gd name="connsiteY1" fmla="*/ 96047 h 103250"/>
                    <a:gd name="connsiteX2" fmla="*/ 24012 w 24011"/>
                    <a:gd name="connsiteY2" fmla="*/ 103251 h 103250"/>
                    <a:gd name="connsiteX3" fmla="*/ 24012 w 24011"/>
                    <a:gd name="connsiteY3" fmla="*/ 7203 h 1032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4011" h="103250">
                      <a:moveTo>
                        <a:pt x="0" y="0"/>
                      </a:moveTo>
                      <a:lnTo>
                        <a:pt x="0" y="96047"/>
                      </a:lnTo>
                      <a:lnTo>
                        <a:pt x="24012" y="103251"/>
                      </a:lnTo>
                      <a:lnTo>
                        <a:pt x="24012" y="720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019" name="Freeform: Shape 2018">
                  <a:extLst>
                    <a:ext uri="{FF2B5EF4-FFF2-40B4-BE49-F238E27FC236}">
                      <a16:creationId xmlns:a16="http://schemas.microsoft.com/office/drawing/2014/main" id="{0AE16F26-F961-42BB-928D-8C59A31A9A45}"/>
                    </a:ext>
                  </a:extLst>
                </p:cNvPr>
                <p:cNvSpPr/>
                <p:nvPr/>
              </p:nvSpPr>
              <p:spPr>
                <a:xfrm>
                  <a:off x="2753550" y="3243949"/>
                  <a:ext cx="33616" cy="16808"/>
                </a:xfrm>
                <a:custGeom>
                  <a:avLst/>
                  <a:gdLst>
                    <a:gd name="connsiteX0" fmla="*/ 33617 w 33616"/>
                    <a:gd name="connsiteY0" fmla="*/ 16808 h 16808"/>
                    <a:gd name="connsiteX1" fmla="*/ 0 w 33616"/>
                    <a:gd name="connsiteY1" fmla="*/ 9605 h 16808"/>
                    <a:gd name="connsiteX2" fmla="*/ 9605 w 33616"/>
                    <a:gd name="connsiteY2" fmla="*/ 0 h 16808"/>
                    <a:gd name="connsiteX3" fmla="*/ 33617 w 33616"/>
                    <a:gd name="connsiteY3" fmla="*/ 7204 h 168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3616" h="16808">
                      <a:moveTo>
                        <a:pt x="33617" y="16808"/>
                      </a:moveTo>
                      <a:lnTo>
                        <a:pt x="0" y="9605"/>
                      </a:lnTo>
                      <a:lnTo>
                        <a:pt x="9605" y="0"/>
                      </a:lnTo>
                      <a:lnTo>
                        <a:pt x="33617" y="7204"/>
                      </a:lnTo>
                      <a:close/>
                    </a:path>
                  </a:pathLst>
                </a:custGeom>
                <a:solidFill>
                  <a:srgbClr val="B8B4A7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2020" name="Graphic 2">
                <a:extLst>
                  <a:ext uri="{FF2B5EF4-FFF2-40B4-BE49-F238E27FC236}">
                    <a16:creationId xmlns:a16="http://schemas.microsoft.com/office/drawing/2014/main" id="{4141308D-9819-4F8D-A971-76F12F8FCEB7}"/>
                  </a:ext>
                </a:extLst>
              </p:cNvPr>
              <p:cNvGrpSpPr/>
              <p:nvPr/>
            </p:nvGrpSpPr>
            <p:grpSpPr>
              <a:xfrm>
                <a:off x="2691120" y="3135896"/>
                <a:ext cx="14407" cy="136867"/>
                <a:chOff x="2691120" y="3135896"/>
                <a:chExt cx="14407" cy="136867"/>
              </a:xfrm>
              <a:solidFill>
                <a:schemeClr val="accent1"/>
              </a:solidFill>
            </p:grpSpPr>
            <p:sp>
              <p:nvSpPr>
                <p:cNvPr id="2021" name="Freeform: Shape 2020">
                  <a:extLst>
                    <a:ext uri="{FF2B5EF4-FFF2-40B4-BE49-F238E27FC236}">
                      <a16:creationId xmlns:a16="http://schemas.microsoft.com/office/drawing/2014/main" id="{407C0B51-FA0A-49FD-AEB9-B8AD87FAEF0E}"/>
                    </a:ext>
                  </a:extLst>
                </p:cNvPr>
                <p:cNvSpPr/>
                <p:nvPr/>
              </p:nvSpPr>
              <p:spPr>
                <a:xfrm>
                  <a:off x="2691120" y="3135896"/>
                  <a:ext cx="14407" cy="136867"/>
                </a:xfrm>
                <a:custGeom>
                  <a:avLst/>
                  <a:gdLst>
                    <a:gd name="connsiteX0" fmla="*/ 14407 w 14407"/>
                    <a:gd name="connsiteY0" fmla="*/ 21611 h 136867"/>
                    <a:gd name="connsiteX1" fmla="*/ 14407 w 14407"/>
                    <a:gd name="connsiteY1" fmla="*/ 136868 h 136867"/>
                    <a:gd name="connsiteX2" fmla="*/ 0 w 14407"/>
                    <a:gd name="connsiteY2" fmla="*/ 115257 h 136867"/>
                    <a:gd name="connsiteX3" fmla="*/ 0 w 14407"/>
                    <a:gd name="connsiteY3" fmla="*/ 0 h 1368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4407" h="136867">
                      <a:moveTo>
                        <a:pt x="14407" y="21611"/>
                      </a:moveTo>
                      <a:lnTo>
                        <a:pt x="14407" y="136868"/>
                      </a:lnTo>
                      <a:lnTo>
                        <a:pt x="0" y="11525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022" name="Freeform: Shape 2021">
                  <a:extLst>
                    <a:ext uri="{FF2B5EF4-FFF2-40B4-BE49-F238E27FC236}">
                      <a16:creationId xmlns:a16="http://schemas.microsoft.com/office/drawing/2014/main" id="{1DBCC031-2FF3-44C4-8461-D4489D8CFCE8}"/>
                    </a:ext>
                  </a:extLst>
                </p:cNvPr>
                <p:cNvSpPr/>
                <p:nvPr/>
              </p:nvSpPr>
              <p:spPr>
                <a:xfrm>
                  <a:off x="2691120" y="3143100"/>
                  <a:ext cx="12005" cy="122460"/>
                </a:xfrm>
                <a:custGeom>
                  <a:avLst/>
                  <a:gdLst>
                    <a:gd name="connsiteX0" fmla="*/ 12006 w 12005"/>
                    <a:gd name="connsiteY0" fmla="*/ 16808 h 122460"/>
                    <a:gd name="connsiteX1" fmla="*/ 0 w 12005"/>
                    <a:gd name="connsiteY1" fmla="*/ 0 h 122460"/>
                    <a:gd name="connsiteX2" fmla="*/ 0 w 12005"/>
                    <a:gd name="connsiteY2" fmla="*/ 105652 h 122460"/>
                    <a:gd name="connsiteX3" fmla="*/ 12006 w 12005"/>
                    <a:gd name="connsiteY3" fmla="*/ 122460 h 1224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2005" h="122460">
                      <a:moveTo>
                        <a:pt x="12006" y="16808"/>
                      </a:moveTo>
                      <a:lnTo>
                        <a:pt x="0" y="0"/>
                      </a:lnTo>
                      <a:lnTo>
                        <a:pt x="0" y="105652"/>
                      </a:lnTo>
                      <a:lnTo>
                        <a:pt x="12006" y="122460"/>
                      </a:lnTo>
                      <a:close/>
                    </a:path>
                  </a:pathLst>
                </a:custGeom>
                <a:solidFill>
                  <a:srgbClr val="B8B4A7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023" name="Freeform: Shape 2022">
                  <a:extLst>
                    <a:ext uri="{FF2B5EF4-FFF2-40B4-BE49-F238E27FC236}">
                      <a16:creationId xmlns:a16="http://schemas.microsoft.com/office/drawing/2014/main" id="{DB282F5B-E72B-49E0-8037-D001EB2638E2}"/>
                    </a:ext>
                  </a:extLst>
                </p:cNvPr>
                <p:cNvSpPr/>
                <p:nvPr/>
              </p:nvSpPr>
              <p:spPr>
                <a:xfrm>
                  <a:off x="2695922" y="3147902"/>
                  <a:ext cx="7203" cy="108053"/>
                </a:xfrm>
                <a:custGeom>
                  <a:avLst/>
                  <a:gdLst>
                    <a:gd name="connsiteX0" fmla="*/ 0 w 7203"/>
                    <a:gd name="connsiteY0" fmla="*/ 0 h 108053"/>
                    <a:gd name="connsiteX1" fmla="*/ 0 w 7203"/>
                    <a:gd name="connsiteY1" fmla="*/ 96047 h 108053"/>
                    <a:gd name="connsiteX2" fmla="*/ 7204 w 7203"/>
                    <a:gd name="connsiteY2" fmla="*/ 108053 h 108053"/>
                    <a:gd name="connsiteX3" fmla="*/ 7204 w 7203"/>
                    <a:gd name="connsiteY3" fmla="*/ 12006 h 1080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203" h="108053">
                      <a:moveTo>
                        <a:pt x="0" y="0"/>
                      </a:moveTo>
                      <a:lnTo>
                        <a:pt x="0" y="96047"/>
                      </a:lnTo>
                      <a:lnTo>
                        <a:pt x="7204" y="108053"/>
                      </a:lnTo>
                      <a:lnTo>
                        <a:pt x="7204" y="1200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024" name="Freeform: Shape 2023">
                  <a:extLst>
                    <a:ext uri="{FF2B5EF4-FFF2-40B4-BE49-F238E27FC236}">
                      <a16:creationId xmlns:a16="http://schemas.microsoft.com/office/drawing/2014/main" id="{7375715C-B3F8-4972-ACF9-C08F9D2F22FB}"/>
                    </a:ext>
                  </a:extLst>
                </p:cNvPr>
                <p:cNvSpPr/>
                <p:nvPr/>
              </p:nvSpPr>
              <p:spPr>
                <a:xfrm>
                  <a:off x="2691120" y="3200728"/>
                  <a:ext cx="12005" cy="21610"/>
                </a:xfrm>
                <a:custGeom>
                  <a:avLst/>
                  <a:gdLst>
                    <a:gd name="connsiteX0" fmla="*/ 12006 w 12005"/>
                    <a:gd name="connsiteY0" fmla="*/ 21611 h 21610"/>
                    <a:gd name="connsiteX1" fmla="*/ 0 w 12005"/>
                    <a:gd name="connsiteY1" fmla="*/ 4802 h 21610"/>
                    <a:gd name="connsiteX2" fmla="*/ 4802 w 12005"/>
                    <a:gd name="connsiteY2" fmla="*/ 0 h 21610"/>
                    <a:gd name="connsiteX3" fmla="*/ 12006 w 12005"/>
                    <a:gd name="connsiteY3" fmla="*/ 12006 h 216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2005" h="21610">
                      <a:moveTo>
                        <a:pt x="12006" y="21611"/>
                      </a:moveTo>
                      <a:lnTo>
                        <a:pt x="0" y="4802"/>
                      </a:lnTo>
                      <a:lnTo>
                        <a:pt x="4802" y="0"/>
                      </a:lnTo>
                      <a:lnTo>
                        <a:pt x="12006" y="12006"/>
                      </a:lnTo>
                      <a:close/>
                    </a:path>
                  </a:pathLst>
                </a:custGeom>
                <a:solidFill>
                  <a:srgbClr val="B8B4A7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2025" name="Graphic 2">
                <a:extLst>
                  <a:ext uri="{FF2B5EF4-FFF2-40B4-BE49-F238E27FC236}">
                    <a16:creationId xmlns:a16="http://schemas.microsoft.com/office/drawing/2014/main" id="{4141308D-9819-4F8D-A971-76F12F8FCEB7}"/>
                  </a:ext>
                </a:extLst>
              </p:cNvPr>
              <p:cNvGrpSpPr/>
              <p:nvPr/>
            </p:nvGrpSpPr>
            <p:grpSpPr>
              <a:xfrm>
                <a:off x="2940843" y="3135896"/>
                <a:ext cx="16808" cy="136867"/>
                <a:chOff x="2940843" y="3135896"/>
                <a:chExt cx="16808" cy="136867"/>
              </a:xfrm>
              <a:solidFill>
                <a:schemeClr val="accent1"/>
              </a:solidFill>
            </p:grpSpPr>
            <p:sp>
              <p:nvSpPr>
                <p:cNvPr id="2026" name="Freeform: Shape 2025">
                  <a:extLst>
                    <a:ext uri="{FF2B5EF4-FFF2-40B4-BE49-F238E27FC236}">
                      <a16:creationId xmlns:a16="http://schemas.microsoft.com/office/drawing/2014/main" id="{E9EA7BC5-20D9-4DAA-B152-71F56BBDA5E0}"/>
                    </a:ext>
                  </a:extLst>
                </p:cNvPr>
                <p:cNvSpPr/>
                <p:nvPr/>
              </p:nvSpPr>
              <p:spPr>
                <a:xfrm>
                  <a:off x="2940843" y="3135896"/>
                  <a:ext cx="16808" cy="136867"/>
                </a:xfrm>
                <a:custGeom>
                  <a:avLst/>
                  <a:gdLst>
                    <a:gd name="connsiteX0" fmla="*/ 0 w 16808"/>
                    <a:gd name="connsiteY0" fmla="*/ 21611 h 136867"/>
                    <a:gd name="connsiteX1" fmla="*/ 0 w 16808"/>
                    <a:gd name="connsiteY1" fmla="*/ 136868 h 136867"/>
                    <a:gd name="connsiteX2" fmla="*/ 16808 w 16808"/>
                    <a:gd name="connsiteY2" fmla="*/ 115257 h 136867"/>
                    <a:gd name="connsiteX3" fmla="*/ 16808 w 16808"/>
                    <a:gd name="connsiteY3" fmla="*/ 0 h 1368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6808" h="136867">
                      <a:moveTo>
                        <a:pt x="0" y="21611"/>
                      </a:moveTo>
                      <a:lnTo>
                        <a:pt x="0" y="136868"/>
                      </a:lnTo>
                      <a:lnTo>
                        <a:pt x="16808" y="115257"/>
                      </a:lnTo>
                      <a:lnTo>
                        <a:pt x="16808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027" name="Freeform: Shape 2026">
                  <a:extLst>
                    <a:ext uri="{FF2B5EF4-FFF2-40B4-BE49-F238E27FC236}">
                      <a16:creationId xmlns:a16="http://schemas.microsoft.com/office/drawing/2014/main" id="{931D72CD-7734-47D0-91EE-374D6D915FDC}"/>
                    </a:ext>
                  </a:extLst>
                </p:cNvPr>
                <p:cNvSpPr/>
                <p:nvPr/>
              </p:nvSpPr>
              <p:spPr>
                <a:xfrm>
                  <a:off x="2943244" y="3143100"/>
                  <a:ext cx="12005" cy="122460"/>
                </a:xfrm>
                <a:custGeom>
                  <a:avLst/>
                  <a:gdLst>
                    <a:gd name="connsiteX0" fmla="*/ 0 w 12005"/>
                    <a:gd name="connsiteY0" fmla="*/ 16808 h 122460"/>
                    <a:gd name="connsiteX1" fmla="*/ 12006 w 12005"/>
                    <a:gd name="connsiteY1" fmla="*/ 0 h 122460"/>
                    <a:gd name="connsiteX2" fmla="*/ 12006 w 12005"/>
                    <a:gd name="connsiteY2" fmla="*/ 105652 h 122460"/>
                    <a:gd name="connsiteX3" fmla="*/ 0 w 12005"/>
                    <a:gd name="connsiteY3" fmla="*/ 122460 h 1224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2005" h="122460">
                      <a:moveTo>
                        <a:pt x="0" y="16808"/>
                      </a:moveTo>
                      <a:lnTo>
                        <a:pt x="12006" y="0"/>
                      </a:lnTo>
                      <a:lnTo>
                        <a:pt x="12006" y="105652"/>
                      </a:lnTo>
                      <a:lnTo>
                        <a:pt x="0" y="122460"/>
                      </a:lnTo>
                      <a:close/>
                    </a:path>
                  </a:pathLst>
                </a:custGeom>
                <a:solidFill>
                  <a:srgbClr val="B8B4A7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028" name="Freeform: Shape 2027">
                  <a:extLst>
                    <a:ext uri="{FF2B5EF4-FFF2-40B4-BE49-F238E27FC236}">
                      <a16:creationId xmlns:a16="http://schemas.microsoft.com/office/drawing/2014/main" id="{1FAAED90-2E96-4058-803D-0DBA6A3577CE}"/>
                    </a:ext>
                  </a:extLst>
                </p:cNvPr>
                <p:cNvSpPr/>
                <p:nvPr/>
              </p:nvSpPr>
              <p:spPr>
                <a:xfrm>
                  <a:off x="2943244" y="3147902"/>
                  <a:ext cx="9604" cy="108053"/>
                </a:xfrm>
                <a:custGeom>
                  <a:avLst/>
                  <a:gdLst>
                    <a:gd name="connsiteX0" fmla="*/ 9605 w 9604"/>
                    <a:gd name="connsiteY0" fmla="*/ 0 h 108053"/>
                    <a:gd name="connsiteX1" fmla="*/ 9605 w 9604"/>
                    <a:gd name="connsiteY1" fmla="*/ 96047 h 108053"/>
                    <a:gd name="connsiteX2" fmla="*/ 0 w 9604"/>
                    <a:gd name="connsiteY2" fmla="*/ 108053 h 108053"/>
                    <a:gd name="connsiteX3" fmla="*/ 0 w 9604"/>
                    <a:gd name="connsiteY3" fmla="*/ 12006 h 1080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9604" h="108053">
                      <a:moveTo>
                        <a:pt x="9605" y="0"/>
                      </a:moveTo>
                      <a:lnTo>
                        <a:pt x="9605" y="96047"/>
                      </a:lnTo>
                      <a:lnTo>
                        <a:pt x="0" y="108053"/>
                      </a:lnTo>
                      <a:lnTo>
                        <a:pt x="0" y="1200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029" name="Freeform: Shape 2028">
                  <a:extLst>
                    <a:ext uri="{FF2B5EF4-FFF2-40B4-BE49-F238E27FC236}">
                      <a16:creationId xmlns:a16="http://schemas.microsoft.com/office/drawing/2014/main" id="{C7AA90C4-A447-45C4-BCD4-26FF50A41BD6}"/>
                    </a:ext>
                  </a:extLst>
                </p:cNvPr>
                <p:cNvSpPr/>
                <p:nvPr/>
              </p:nvSpPr>
              <p:spPr>
                <a:xfrm>
                  <a:off x="2943244" y="3200728"/>
                  <a:ext cx="12005" cy="21610"/>
                </a:xfrm>
                <a:custGeom>
                  <a:avLst/>
                  <a:gdLst>
                    <a:gd name="connsiteX0" fmla="*/ 0 w 12005"/>
                    <a:gd name="connsiteY0" fmla="*/ 21611 h 21610"/>
                    <a:gd name="connsiteX1" fmla="*/ 12006 w 12005"/>
                    <a:gd name="connsiteY1" fmla="*/ 4802 h 21610"/>
                    <a:gd name="connsiteX2" fmla="*/ 9605 w 12005"/>
                    <a:gd name="connsiteY2" fmla="*/ 0 h 21610"/>
                    <a:gd name="connsiteX3" fmla="*/ 0 w 12005"/>
                    <a:gd name="connsiteY3" fmla="*/ 12006 h 216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2005" h="21610">
                      <a:moveTo>
                        <a:pt x="0" y="21611"/>
                      </a:moveTo>
                      <a:lnTo>
                        <a:pt x="12006" y="4802"/>
                      </a:lnTo>
                      <a:lnTo>
                        <a:pt x="9605" y="0"/>
                      </a:lnTo>
                      <a:lnTo>
                        <a:pt x="0" y="12006"/>
                      </a:lnTo>
                      <a:close/>
                    </a:path>
                  </a:pathLst>
                </a:custGeom>
                <a:solidFill>
                  <a:srgbClr val="B8B4A7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sp>
            <p:nvSpPr>
              <p:cNvPr id="2030" name="Freeform: Shape 2029">
                <a:extLst>
                  <a:ext uri="{FF2B5EF4-FFF2-40B4-BE49-F238E27FC236}">
                    <a16:creationId xmlns:a16="http://schemas.microsoft.com/office/drawing/2014/main" id="{FF275E1C-E3AF-4AC6-8864-6B25125CE177}"/>
                  </a:ext>
                </a:extLst>
              </p:cNvPr>
              <p:cNvSpPr/>
              <p:nvPr/>
            </p:nvSpPr>
            <p:spPr>
              <a:xfrm>
                <a:off x="2676713" y="2924592"/>
                <a:ext cx="292944" cy="232914"/>
              </a:xfrm>
              <a:custGeom>
                <a:avLst/>
                <a:gdLst>
                  <a:gd name="connsiteX0" fmla="*/ 146472 w 292944"/>
                  <a:gd name="connsiteY0" fmla="*/ 0 h 232914"/>
                  <a:gd name="connsiteX1" fmla="*/ 0 w 292944"/>
                  <a:gd name="connsiteY1" fmla="*/ 144071 h 232914"/>
                  <a:gd name="connsiteX2" fmla="*/ 146472 w 292944"/>
                  <a:gd name="connsiteY2" fmla="*/ 232915 h 232914"/>
                  <a:gd name="connsiteX3" fmla="*/ 292945 w 292944"/>
                  <a:gd name="connsiteY3" fmla="*/ 144071 h 232914"/>
                  <a:gd name="connsiteX4" fmla="*/ 146472 w 292944"/>
                  <a:gd name="connsiteY4" fmla="*/ 0 h 232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2944" h="232914">
                    <a:moveTo>
                      <a:pt x="146472" y="0"/>
                    </a:moveTo>
                    <a:cubicBezTo>
                      <a:pt x="67233" y="0"/>
                      <a:pt x="2401" y="64832"/>
                      <a:pt x="0" y="144071"/>
                    </a:cubicBezTo>
                    <a:cubicBezTo>
                      <a:pt x="2401" y="194496"/>
                      <a:pt x="67233" y="232915"/>
                      <a:pt x="146472" y="232915"/>
                    </a:cubicBezTo>
                    <a:cubicBezTo>
                      <a:pt x="225711" y="232915"/>
                      <a:pt x="290543" y="192095"/>
                      <a:pt x="292945" y="144071"/>
                    </a:cubicBezTo>
                    <a:cubicBezTo>
                      <a:pt x="290543" y="64832"/>
                      <a:pt x="225711" y="0"/>
                      <a:pt x="14647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31" name="Freeform: Shape 2030">
                <a:extLst>
                  <a:ext uri="{FF2B5EF4-FFF2-40B4-BE49-F238E27FC236}">
                    <a16:creationId xmlns:a16="http://schemas.microsoft.com/office/drawing/2014/main" id="{88CDFC57-41A8-458C-B73C-B599A6F9EEA1}"/>
                  </a:ext>
                </a:extLst>
              </p:cNvPr>
              <p:cNvSpPr/>
              <p:nvPr/>
            </p:nvSpPr>
            <p:spPr>
              <a:xfrm>
                <a:off x="2775161" y="2953406"/>
                <a:ext cx="96047" cy="57628"/>
              </a:xfrm>
              <a:custGeom>
                <a:avLst/>
                <a:gdLst>
                  <a:gd name="connsiteX0" fmla="*/ 48024 w 96047"/>
                  <a:gd name="connsiteY0" fmla="*/ 0 h 57628"/>
                  <a:gd name="connsiteX1" fmla="*/ 7204 w 96047"/>
                  <a:gd name="connsiteY1" fmla="*/ 14407 h 57628"/>
                  <a:gd name="connsiteX2" fmla="*/ 0 w 96047"/>
                  <a:gd name="connsiteY2" fmla="*/ 14407 h 57628"/>
                  <a:gd name="connsiteX3" fmla="*/ 0 w 96047"/>
                  <a:gd name="connsiteY3" fmla="*/ 28814 h 57628"/>
                  <a:gd name="connsiteX4" fmla="*/ 48024 w 96047"/>
                  <a:gd name="connsiteY4" fmla="*/ 57629 h 57628"/>
                  <a:gd name="connsiteX5" fmla="*/ 96047 w 96047"/>
                  <a:gd name="connsiteY5" fmla="*/ 28814 h 57628"/>
                  <a:gd name="connsiteX6" fmla="*/ 96047 w 96047"/>
                  <a:gd name="connsiteY6" fmla="*/ 14407 h 57628"/>
                  <a:gd name="connsiteX7" fmla="*/ 88844 w 96047"/>
                  <a:gd name="connsiteY7" fmla="*/ 14407 h 57628"/>
                  <a:gd name="connsiteX8" fmla="*/ 48024 w 96047"/>
                  <a:gd name="connsiteY8" fmla="*/ 0 h 57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6047" h="57628">
                    <a:moveTo>
                      <a:pt x="48024" y="0"/>
                    </a:moveTo>
                    <a:cubicBezTo>
                      <a:pt x="31215" y="0"/>
                      <a:pt x="14407" y="4802"/>
                      <a:pt x="7204" y="14407"/>
                    </a:cubicBezTo>
                    <a:lnTo>
                      <a:pt x="0" y="14407"/>
                    </a:lnTo>
                    <a:lnTo>
                      <a:pt x="0" y="28814"/>
                    </a:lnTo>
                    <a:cubicBezTo>
                      <a:pt x="0" y="45623"/>
                      <a:pt x="21611" y="57629"/>
                      <a:pt x="48024" y="57629"/>
                    </a:cubicBezTo>
                    <a:cubicBezTo>
                      <a:pt x="74437" y="57629"/>
                      <a:pt x="96047" y="45623"/>
                      <a:pt x="96047" y="28814"/>
                    </a:cubicBezTo>
                    <a:lnTo>
                      <a:pt x="96047" y="14407"/>
                    </a:lnTo>
                    <a:lnTo>
                      <a:pt x="88844" y="14407"/>
                    </a:lnTo>
                    <a:cubicBezTo>
                      <a:pt x="81640" y="4802"/>
                      <a:pt x="64832" y="0"/>
                      <a:pt x="48024" y="0"/>
                    </a:cubicBezTo>
                    <a:close/>
                  </a:path>
                </a:pathLst>
              </a:custGeom>
              <a:solidFill>
                <a:srgbClr val="EBE7DC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32" name="Freeform: Shape 2031">
                <a:extLst>
                  <a:ext uri="{FF2B5EF4-FFF2-40B4-BE49-F238E27FC236}">
                    <a16:creationId xmlns:a16="http://schemas.microsoft.com/office/drawing/2014/main" id="{59D63C4B-D5C2-46C6-A33B-2A869BB4E254}"/>
                  </a:ext>
                </a:extLst>
              </p:cNvPr>
              <p:cNvSpPr/>
              <p:nvPr/>
            </p:nvSpPr>
            <p:spPr>
              <a:xfrm>
                <a:off x="2775161" y="2938999"/>
                <a:ext cx="96047" cy="57628"/>
              </a:xfrm>
              <a:custGeom>
                <a:avLst/>
                <a:gdLst>
                  <a:gd name="connsiteX0" fmla="*/ 96047 w 96047"/>
                  <a:gd name="connsiteY0" fmla="*/ 28814 h 57628"/>
                  <a:gd name="connsiteX1" fmla="*/ 48024 w 96047"/>
                  <a:gd name="connsiteY1" fmla="*/ 57628 h 57628"/>
                  <a:gd name="connsiteX2" fmla="*/ 0 w 96047"/>
                  <a:gd name="connsiteY2" fmla="*/ 28814 h 57628"/>
                  <a:gd name="connsiteX3" fmla="*/ 48024 w 96047"/>
                  <a:gd name="connsiteY3" fmla="*/ 0 h 57628"/>
                  <a:gd name="connsiteX4" fmla="*/ 96047 w 96047"/>
                  <a:gd name="connsiteY4" fmla="*/ 28814 h 57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6047" h="57628">
                    <a:moveTo>
                      <a:pt x="96047" y="28814"/>
                    </a:moveTo>
                    <a:cubicBezTo>
                      <a:pt x="96047" y="44728"/>
                      <a:pt x="74546" y="57628"/>
                      <a:pt x="48024" y="57628"/>
                    </a:cubicBezTo>
                    <a:cubicBezTo>
                      <a:pt x="21501" y="57628"/>
                      <a:pt x="0" y="44728"/>
                      <a:pt x="0" y="28814"/>
                    </a:cubicBezTo>
                    <a:cubicBezTo>
                      <a:pt x="0" y="12901"/>
                      <a:pt x="21501" y="0"/>
                      <a:pt x="48024" y="0"/>
                    </a:cubicBezTo>
                    <a:cubicBezTo>
                      <a:pt x="74546" y="0"/>
                      <a:pt x="96047" y="12901"/>
                      <a:pt x="96047" y="28814"/>
                    </a:cubicBezTo>
                    <a:close/>
                  </a:path>
                </a:pathLst>
              </a:custGeom>
              <a:solidFill>
                <a:srgbClr val="B8B4A7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33" name="Freeform: Shape 2032">
                <a:extLst>
                  <a:ext uri="{FF2B5EF4-FFF2-40B4-BE49-F238E27FC236}">
                    <a16:creationId xmlns:a16="http://schemas.microsoft.com/office/drawing/2014/main" id="{E4BE4AA7-AA1C-4734-BBE8-5EC496F4214C}"/>
                  </a:ext>
                </a:extLst>
              </p:cNvPr>
              <p:cNvSpPr/>
              <p:nvPr/>
            </p:nvSpPr>
            <p:spPr>
              <a:xfrm>
                <a:off x="2818382" y="2922190"/>
                <a:ext cx="9604" cy="67233"/>
              </a:xfrm>
              <a:custGeom>
                <a:avLst/>
                <a:gdLst>
                  <a:gd name="connsiteX0" fmla="*/ 4802 w 9604"/>
                  <a:gd name="connsiteY0" fmla="*/ 0 h 67233"/>
                  <a:gd name="connsiteX1" fmla="*/ 4802 w 9604"/>
                  <a:gd name="connsiteY1" fmla="*/ 0 h 67233"/>
                  <a:gd name="connsiteX2" fmla="*/ 0 w 9604"/>
                  <a:gd name="connsiteY2" fmla="*/ 4802 h 67233"/>
                  <a:gd name="connsiteX3" fmla="*/ 0 w 9604"/>
                  <a:gd name="connsiteY3" fmla="*/ 62431 h 67233"/>
                  <a:gd name="connsiteX4" fmla="*/ 4802 w 9604"/>
                  <a:gd name="connsiteY4" fmla="*/ 67233 h 67233"/>
                  <a:gd name="connsiteX5" fmla="*/ 4802 w 9604"/>
                  <a:gd name="connsiteY5" fmla="*/ 67233 h 67233"/>
                  <a:gd name="connsiteX6" fmla="*/ 9605 w 9604"/>
                  <a:gd name="connsiteY6" fmla="*/ 62431 h 67233"/>
                  <a:gd name="connsiteX7" fmla="*/ 9605 w 9604"/>
                  <a:gd name="connsiteY7" fmla="*/ 4802 h 67233"/>
                  <a:gd name="connsiteX8" fmla="*/ 4802 w 9604"/>
                  <a:gd name="connsiteY8" fmla="*/ 0 h 672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604" h="67233">
                    <a:moveTo>
                      <a:pt x="4802" y="0"/>
                    </a:moveTo>
                    <a:lnTo>
                      <a:pt x="4802" y="0"/>
                    </a:lnTo>
                    <a:cubicBezTo>
                      <a:pt x="2401" y="0"/>
                      <a:pt x="0" y="2401"/>
                      <a:pt x="0" y="4802"/>
                    </a:cubicBezTo>
                    <a:lnTo>
                      <a:pt x="0" y="62431"/>
                    </a:lnTo>
                    <a:cubicBezTo>
                      <a:pt x="0" y="64832"/>
                      <a:pt x="2401" y="67233"/>
                      <a:pt x="4802" y="67233"/>
                    </a:cubicBezTo>
                    <a:lnTo>
                      <a:pt x="4802" y="67233"/>
                    </a:lnTo>
                    <a:cubicBezTo>
                      <a:pt x="7204" y="67233"/>
                      <a:pt x="9605" y="64832"/>
                      <a:pt x="9605" y="62431"/>
                    </a:cubicBezTo>
                    <a:lnTo>
                      <a:pt x="9605" y="4802"/>
                    </a:lnTo>
                    <a:cubicBezTo>
                      <a:pt x="9605" y="2401"/>
                      <a:pt x="7204" y="0"/>
                      <a:pt x="4802" y="0"/>
                    </a:cubicBezTo>
                    <a:close/>
                  </a:path>
                </a:pathLst>
              </a:custGeom>
              <a:solidFill>
                <a:srgbClr val="EBE7DC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34" name="Freeform: Shape 2033">
                <a:extLst>
                  <a:ext uri="{FF2B5EF4-FFF2-40B4-BE49-F238E27FC236}">
                    <a16:creationId xmlns:a16="http://schemas.microsoft.com/office/drawing/2014/main" id="{53BE0F48-EAF0-4C81-97DB-5B4D52CC8271}"/>
                  </a:ext>
                </a:extLst>
              </p:cNvPr>
              <p:cNvSpPr/>
              <p:nvPr/>
            </p:nvSpPr>
            <p:spPr>
              <a:xfrm>
                <a:off x="2789568" y="2905382"/>
                <a:ext cx="9604" cy="74436"/>
              </a:xfrm>
              <a:custGeom>
                <a:avLst/>
                <a:gdLst>
                  <a:gd name="connsiteX0" fmla="*/ 4802 w 9604"/>
                  <a:gd name="connsiteY0" fmla="*/ 0 h 74436"/>
                  <a:gd name="connsiteX1" fmla="*/ 4802 w 9604"/>
                  <a:gd name="connsiteY1" fmla="*/ 0 h 74436"/>
                  <a:gd name="connsiteX2" fmla="*/ 0 w 9604"/>
                  <a:gd name="connsiteY2" fmla="*/ 4802 h 74436"/>
                  <a:gd name="connsiteX3" fmla="*/ 0 w 9604"/>
                  <a:gd name="connsiteY3" fmla="*/ 69634 h 74436"/>
                  <a:gd name="connsiteX4" fmla="*/ 4802 w 9604"/>
                  <a:gd name="connsiteY4" fmla="*/ 74437 h 74436"/>
                  <a:gd name="connsiteX5" fmla="*/ 4802 w 9604"/>
                  <a:gd name="connsiteY5" fmla="*/ 74437 h 74436"/>
                  <a:gd name="connsiteX6" fmla="*/ 9605 w 9604"/>
                  <a:gd name="connsiteY6" fmla="*/ 69634 h 74436"/>
                  <a:gd name="connsiteX7" fmla="*/ 9605 w 9604"/>
                  <a:gd name="connsiteY7" fmla="*/ 4802 h 74436"/>
                  <a:gd name="connsiteX8" fmla="*/ 4802 w 9604"/>
                  <a:gd name="connsiteY8" fmla="*/ 0 h 74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604" h="74436">
                    <a:moveTo>
                      <a:pt x="4802" y="0"/>
                    </a:moveTo>
                    <a:lnTo>
                      <a:pt x="4802" y="0"/>
                    </a:lnTo>
                    <a:cubicBezTo>
                      <a:pt x="2401" y="0"/>
                      <a:pt x="0" y="2401"/>
                      <a:pt x="0" y="4802"/>
                    </a:cubicBezTo>
                    <a:lnTo>
                      <a:pt x="0" y="69634"/>
                    </a:lnTo>
                    <a:cubicBezTo>
                      <a:pt x="0" y="72036"/>
                      <a:pt x="2401" y="74437"/>
                      <a:pt x="4802" y="74437"/>
                    </a:cubicBezTo>
                    <a:lnTo>
                      <a:pt x="4802" y="74437"/>
                    </a:lnTo>
                    <a:cubicBezTo>
                      <a:pt x="7204" y="74437"/>
                      <a:pt x="9605" y="72036"/>
                      <a:pt x="9605" y="69634"/>
                    </a:cubicBezTo>
                    <a:lnTo>
                      <a:pt x="9605" y="4802"/>
                    </a:lnTo>
                    <a:cubicBezTo>
                      <a:pt x="9605" y="2401"/>
                      <a:pt x="7204" y="0"/>
                      <a:pt x="4802" y="0"/>
                    </a:cubicBezTo>
                    <a:close/>
                  </a:path>
                </a:pathLst>
              </a:custGeom>
              <a:solidFill>
                <a:srgbClr val="EBE7DC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35" name="Freeform: Shape 2034">
                <a:extLst>
                  <a:ext uri="{FF2B5EF4-FFF2-40B4-BE49-F238E27FC236}">
                    <a16:creationId xmlns:a16="http://schemas.microsoft.com/office/drawing/2014/main" id="{B43BC683-DBC5-4FCB-BFB1-3DF4CEAF6B62}"/>
                  </a:ext>
                </a:extLst>
              </p:cNvPr>
              <p:cNvSpPr/>
              <p:nvPr/>
            </p:nvSpPr>
            <p:spPr>
              <a:xfrm>
                <a:off x="2847197" y="2905382"/>
                <a:ext cx="9604" cy="74436"/>
              </a:xfrm>
              <a:custGeom>
                <a:avLst/>
                <a:gdLst>
                  <a:gd name="connsiteX0" fmla="*/ 4802 w 9604"/>
                  <a:gd name="connsiteY0" fmla="*/ 0 h 74436"/>
                  <a:gd name="connsiteX1" fmla="*/ 4802 w 9604"/>
                  <a:gd name="connsiteY1" fmla="*/ 0 h 74436"/>
                  <a:gd name="connsiteX2" fmla="*/ 0 w 9604"/>
                  <a:gd name="connsiteY2" fmla="*/ 4802 h 74436"/>
                  <a:gd name="connsiteX3" fmla="*/ 0 w 9604"/>
                  <a:gd name="connsiteY3" fmla="*/ 69634 h 74436"/>
                  <a:gd name="connsiteX4" fmla="*/ 4802 w 9604"/>
                  <a:gd name="connsiteY4" fmla="*/ 74437 h 74436"/>
                  <a:gd name="connsiteX5" fmla="*/ 4802 w 9604"/>
                  <a:gd name="connsiteY5" fmla="*/ 74437 h 74436"/>
                  <a:gd name="connsiteX6" fmla="*/ 9605 w 9604"/>
                  <a:gd name="connsiteY6" fmla="*/ 69634 h 74436"/>
                  <a:gd name="connsiteX7" fmla="*/ 9605 w 9604"/>
                  <a:gd name="connsiteY7" fmla="*/ 4802 h 74436"/>
                  <a:gd name="connsiteX8" fmla="*/ 4802 w 9604"/>
                  <a:gd name="connsiteY8" fmla="*/ 0 h 74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604" h="74436">
                    <a:moveTo>
                      <a:pt x="4802" y="0"/>
                    </a:moveTo>
                    <a:lnTo>
                      <a:pt x="4802" y="0"/>
                    </a:lnTo>
                    <a:cubicBezTo>
                      <a:pt x="2401" y="0"/>
                      <a:pt x="0" y="2401"/>
                      <a:pt x="0" y="4802"/>
                    </a:cubicBezTo>
                    <a:lnTo>
                      <a:pt x="0" y="69634"/>
                    </a:lnTo>
                    <a:cubicBezTo>
                      <a:pt x="0" y="72036"/>
                      <a:pt x="2401" y="74437"/>
                      <a:pt x="4802" y="74437"/>
                    </a:cubicBezTo>
                    <a:lnTo>
                      <a:pt x="4802" y="74437"/>
                    </a:lnTo>
                    <a:cubicBezTo>
                      <a:pt x="7204" y="74437"/>
                      <a:pt x="9605" y="72036"/>
                      <a:pt x="9605" y="69634"/>
                    </a:cubicBezTo>
                    <a:lnTo>
                      <a:pt x="9605" y="4802"/>
                    </a:lnTo>
                    <a:cubicBezTo>
                      <a:pt x="9605" y="2401"/>
                      <a:pt x="7204" y="0"/>
                      <a:pt x="4802" y="0"/>
                    </a:cubicBezTo>
                    <a:close/>
                  </a:path>
                </a:pathLst>
              </a:custGeom>
              <a:solidFill>
                <a:srgbClr val="EBE7DC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2036" name="Graphic 2">
                <a:extLst>
                  <a:ext uri="{FF2B5EF4-FFF2-40B4-BE49-F238E27FC236}">
                    <a16:creationId xmlns:a16="http://schemas.microsoft.com/office/drawing/2014/main" id="{4141308D-9819-4F8D-A971-76F12F8FCEB7}"/>
                  </a:ext>
                </a:extLst>
              </p:cNvPr>
              <p:cNvGrpSpPr/>
              <p:nvPr/>
            </p:nvGrpSpPr>
            <p:grpSpPr>
              <a:xfrm>
                <a:off x="2789568" y="2874167"/>
                <a:ext cx="67233" cy="52826"/>
                <a:chOff x="2789568" y="2874167"/>
                <a:chExt cx="67233" cy="52826"/>
              </a:xfrm>
              <a:solidFill>
                <a:schemeClr val="accent1"/>
              </a:solidFill>
            </p:grpSpPr>
            <p:sp>
              <p:nvSpPr>
                <p:cNvPr id="2037" name="Freeform: Shape 2036">
                  <a:extLst>
                    <a:ext uri="{FF2B5EF4-FFF2-40B4-BE49-F238E27FC236}">
                      <a16:creationId xmlns:a16="http://schemas.microsoft.com/office/drawing/2014/main" id="{A3D678B6-71F4-4905-8FD6-C32A1A3887C5}"/>
                    </a:ext>
                  </a:extLst>
                </p:cNvPr>
                <p:cNvSpPr/>
                <p:nvPr/>
              </p:nvSpPr>
              <p:spPr>
                <a:xfrm>
                  <a:off x="2789568" y="2886173"/>
                  <a:ext cx="67233" cy="40820"/>
                </a:xfrm>
                <a:custGeom>
                  <a:avLst/>
                  <a:gdLst>
                    <a:gd name="connsiteX0" fmla="*/ 33617 w 67233"/>
                    <a:gd name="connsiteY0" fmla="*/ 0 h 40820"/>
                    <a:gd name="connsiteX1" fmla="*/ 4802 w 67233"/>
                    <a:gd name="connsiteY1" fmla="*/ 9605 h 40820"/>
                    <a:gd name="connsiteX2" fmla="*/ 0 w 67233"/>
                    <a:gd name="connsiteY2" fmla="*/ 9605 h 40820"/>
                    <a:gd name="connsiteX3" fmla="*/ 0 w 67233"/>
                    <a:gd name="connsiteY3" fmla="*/ 19210 h 40820"/>
                    <a:gd name="connsiteX4" fmla="*/ 33617 w 67233"/>
                    <a:gd name="connsiteY4" fmla="*/ 40820 h 40820"/>
                    <a:gd name="connsiteX5" fmla="*/ 67233 w 67233"/>
                    <a:gd name="connsiteY5" fmla="*/ 19210 h 40820"/>
                    <a:gd name="connsiteX6" fmla="*/ 67233 w 67233"/>
                    <a:gd name="connsiteY6" fmla="*/ 9605 h 40820"/>
                    <a:gd name="connsiteX7" fmla="*/ 64832 w 67233"/>
                    <a:gd name="connsiteY7" fmla="*/ 9605 h 40820"/>
                    <a:gd name="connsiteX8" fmla="*/ 33617 w 67233"/>
                    <a:gd name="connsiteY8" fmla="*/ 0 h 408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7233" h="40820">
                      <a:moveTo>
                        <a:pt x="33617" y="0"/>
                      </a:moveTo>
                      <a:cubicBezTo>
                        <a:pt x="21611" y="0"/>
                        <a:pt x="9605" y="4802"/>
                        <a:pt x="4802" y="9605"/>
                      </a:cubicBezTo>
                      <a:lnTo>
                        <a:pt x="0" y="9605"/>
                      </a:lnTo>
                      <a:lnTo>
                        <a:pt x="0" y="19210"/>
                      </a:lnTo>
                      <a:cubicBezTo>
                        <a:pt x="0" y="31215"/>
                        <a:pt x="14407" y="40820"/>
                        <a:pt x="33617" y="40820"/>
                      </a:cubicBezTo>
                      <a:cubicBezTo>
                        <a:pt x="52826" y="40820"/>
                        <a:pt x="67233" y="31215"/>
                        <a:pt x="67233" y="19210"/>
                      </a:cubicBezTo>
                      <a:lnTo>
                        <a:pt x="67233" y="9605"/>
                      </a:lnTo>
                      <a:lnTo>
                        <a:pt x="64832" y="9605"/>
                      </a:lnTo>
                      <a:cubicBezTo>
                        <a:pt x="57628" y="4802"/>
                        <a:pt x="45623" y="0"/>
                        <a:pt x="33617" y="0"/>
                      </a:cubicBezTo>
                      <a:close/>
                    </a:path>
                  </a:pathLst>
                </a:custGeom>
                <a:solidFill>
                  <a:srgbClr val="B8B4A7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038" name="Freeform: Shape 2037">
                  <a:extLst>
                    <a:ext uri="{FF2B5EF4-FFF2-40B4-BE49-F238E27FC236}">
                      <a16:creationId xmlns:a16="http://schemas.microsoft.com/office/drawing/2014/main" id="{561BC7B5-F7DA-40FB-AAB2-F632B1AD70E5}"/>
                    </a:ext>
                  </a:extLst>
                </p:cNvPr>
                <p:cNvSpPr/>
                <p:nvPr/>
              </p:nvSpPr>
              <p:spPr>
                <a:xfrm>
                  <a:off x="2789568" y="2874167"/>
                  <a:ext cx="67233" cy="43221"/>
                </a:xfrm>
                <a:custGeom>
                  <a:avLst/>
                  <a:gdLst>
                    <a:gd name="connsiteX0" fmla="*/ 67233 w 67233"/>
                    <a:gd name="connsiteY0" fmla="*/ 21611 h 43221"/>
                    <a:gd name="connsiteX1" fmla="*/ 33617 w 67233"/>
                    <a:gd name="connsiteY1" fmla="*/ 43221 h 43221"/>
                    <a:gd name="connsiteX2" fmla="*/ 0 w 67233"/>
                    <a:gd name="connsiteY2" fmla="*/ 21611 h 43221"/>
                    <a:gd name="connsiteX3" fmla="*/ 33617 w 67233"/>
                    <a:gd name="connsiteY3" fmla="*/ 0 h 43221"/>
                    <a:gd name="connsiteX4" fmla="*/ 67233 w 67233"/>
                    <a:gd name="connsiteY4" fmla="*/ 21611 h 432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7233" h="43221">
                      <a:moveTo>
                        <a:pt x="67233" y="21611"/>
                      </a:moveTo>
                      <a:cubicBezTo>
                        <a:pt x="67233" y="33546"/>
                        <a:pt x="52183" y="43221"/>
                        <a:pt x="33617" y="43221"/>
                      </a:cubicBezTo>
                      <a:cubicBezTo>
                        <a:pt x="15051" y="43221"/>
                        <a:pt x="0" y="33546"/>
                        <a:pt x="0" y="21611"/>
                      </a:cubicBezTo>
                      <a:cubicBezTo>
                        <a:pt x="0" y="9675"/>
                        <a:pt x="15051" y="0"/>
                        <a:pt x="33617" y="0"/>
                      </a:cubicBezTo>
                      <a:cubicBezTo>
                        <a:pt x="52183" y="0"/>
                        <a:pt x="67233" y="9675"/>
                        <a:pt x="67233" y="21611"/>
                      </a:cubicBezTo>
                      <a:close/>
                    </a:path>
                  </a:pathLst>
                </a:custGeom>
                <a:solidFill>
                  <a:srgbClr val="EBE7DC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sp>
            <p:nvSpPr>
              <p:cNvPr id="2039" name="Freeform: Shape 2038">
                <a:extLst>
                  <a:ext uri="{FF2B5EF4-FFF2-40B4-BE49-F238E27FC236}">
                    <a16:creationId xmlns:a16="http://schemas.microsoft.com/office/drawing/2014/main" id="{534601F2-4E27-43E8-A3C9-A10DF0AC5B31}"/>
                  </a:ext>
                </a:extLst>
              </p:cNvPr>
              <p:cNvSpPr/>
              <p:nvPr/>
            </p:nvSpPr>
            <p:spPr>
              <a:xfrm>
                <a:off x="2791969" y="2866963"/>
                <a:ext cx="62430" cy="48023"/>
              </a:xfrm>
              <a:custGeom>
                <a:avLst/>
                <a:gdLst>
                  <a:gd name="connsiteX0" fmla="*/ 31215 w 62430"/>
                  <a:gd name="connsiteY0" fmla="*/ 0 h 48023"/>
                  <a:gd name="connsiteX1" fmla="*/ 0 w 62430"/>
                  <a:gd name="connsiteY1" fmla="*/ 28814 h 48023"/>
                  <a:gd name="connsiteX2" fmla="*/ 31215 w 62430"/>
                  <a:gd name="connsiteY2" fmla="*/ 48024 h 48023"/>
                  <a:gd name="connsiteX3" fmla="*/ 62431 w 62430"/>
                  <a:gd name="connsiteY3" fmla="*/ 28814 h 48023"/>
                  <a:gd name="connsiteX4" fmla="*/ 31215 w 62430"/>
                  <a:gd name="connsiteY4" fmla="*/ 0 h 480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2430" h="48023">
                    <a:moveTo>
                      <a:pt x="31215" y="0"/>
                    </a:moveTo>
                    <a:cubicBezTo>
                      <a:pt x="14407" y="0"/>
                      <a:pt x="2401" y="12006"/>
                      <a:pt x="0" y="28814"/>
                    </a:cubicBezTo>
                    <a:cubicBezTo>
                      <a:pt x="0" y="38419"/>
                      <a:pt x="14407" y="48024"/>
                      <a:pt x="31215" y="48024"/>
                    </a:cubicBezTo>
                    <a:cubicBezTo>
                      <a:pt x="48024" y="48024"/>
                      <a:pt x="60030" y="40820"/>
                      <a:pt x="62431" y="28814"/>
                    </a:cubicBezTo>
                    <a:cubicBezTo>
                      <a:pt x="62431" y="12006"/>
                      <a:pt x="48024" y="0"/>
                      <a:pt x="3121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2040" name="Freeform: Shape 2039">
              <a:extLst>
                <a:ext uri="{FF2B5EF4-FFF2-40B4-BE49-F238E27FC236}">
                  <a16:creationId xmlns:a16="http://schemas.microsoft.com/office/drawing/2014/main" id="{8A04F8ED-C2DB-422B-AE99-4C839828149F}"/>
                </a:ext>
              </a:extLst>
            </p:cNvPr>
            <p:cNvSpPr/>
            <p:nvPr/>
          </p:nvSpPr>
          <p:spPr>
            <a:xfrm>
              <a:off x="2988867" y="3544098"/>
              <a:ext cx="19209" cy="9604"/>
            </a:xfrm>
            <a:custGeom>
              <a:avLst/>
              <a:gdLst>
                <a:gd name="connsiteX0" fmla="*/ 0 w 19209"/>
                <a:gd name="connsiteY0" fmla="*/ 9605 h 9604"/>
                <a:gd name="connsiteX1" fmla="*/ 19210 w 19209"/>
                <a:gd name="connsiteY1" fmla="*/ 0 h 9604"/>
                <a:gd name="connsiteX2" fmla="*/ 0 w 19209"/>
                <a:gd name="connsiteY2" fmla="*/ 9605 h 9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209" h="9604">
                  <a:moveTo>
                    <a:pt x="0" y="9605"/>
                  </a:moveTo>
                  <a:lnTo>
                    <a:pt x="19210" y="0"/>
                  </a:lnTo>
                  <a:lnTo>
                    <a:pt x="0" y="9605"/>
                  </a:lnTo>
                  <a:close/>
                </a:path>
              </a:pathLst>
            </a:custGeom>
            <a:solidFill>
              <a:srgbClr val="FFFFFF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041" name="Freeform: Shape 2040">
              <a:extLst>
                <a:ext uri="{FF2B5EF4-FFF2-40B4-BE49-F238E27FC236}">
                  <a16:creationId xmlns:a16="http://schemas.microsoft.com/office/drawing/2014/main" id="{42434EBF-6785-48D4-873B-1E6D3CF3D208}"/>
                </a:ext>
              </a:extLst>
            </p:cNvPr>
            <p:cNvSpPr/>
            <p:nvPr/>
          </p:nvSpPr>
          <p:spPr>
            <a:xfrm>
              <a:off x="2864005" y="3392823"/>
              <a:ext cx="348171" cy="204100"/>
            </a:xfrm>
            <a:custGeom>
              <a:avLst/>
              <a:gdLst>
                <a:gd name="connsiteX0" fmla="*/ 307352 w 348171"/>
                <a:gd name="connsiteY0" fmla="*/ 0 h 204100"/>
                <a:gd name="connsiteX1" fmla="*/ 348172 w 348171"/>
                <a:gd name="connsiteY1" fmla="*/ 24012 h 204100"/>
                <a:gd name="connsiteX2" fmla="*/ 348172 w 348171"/>
                <a:gd name="connsiteY2" fmla="*/ 33616 h 204100"/>
                <a:gd name="connsiteX3" fmla="*/ 43221 w 348171"/>
                <a:gd name="connsiteY3" fmla="*/ 204101 h 204100"/>
                <a:gd name="connsiteX4" fmla="*/ 0 w 348171"/>
                <a:gd name="connsiteY4" fmla="*/ 180089 h 204100"/>
                <a:gd name="connsiteX5" fmla="*/ 0 w 348171"/>
                <a:gd name="connsiteY5" fmla="*/ 170484 h 204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48171" h="204100">
                  <a:moveTo>
                    <a:pt x="307352" y="0"/>
                  </a:moveTo>
                  <a:lnTo>
                    <a:pt x="348172" y="24012"/>
                  </a:lnTo>
                  <a:lnTo>
                    <a:pt x="348172" y="33616"/>
                  </a:lnTo>
                  <a:lnTo>
                    <a:pt x="43221" y="204101"/>
                  </a:lnTo>
                  <a:lnTo>
                    <a:pt x="0" y="180089"/>
                  </a:lnTo>
                  <a:lnTo>
                    <a:pt x="0" y="170484"/>
                  </a:lnTo>
                  <a:close/>
                </a:path>
              </a:pathLst>
            </a:custGeom>
            <a:solidFill>
              <a:srgbClr val="B8B4A7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042" name="Freeform: Shape 2041">
              <a:extLst>
                <a:ext uri="{FF2B5EF4-FFF2-40B4-BE49-F238E27FC236}">
                  <a16:creationId xmlns:a16="http://schemas.microsoft.com/office/drawing/2014/main" id="{DDD56C9F-58ED-4EBE-AECC-531828BAF009}"/>
                </a:ext>
              </a:extLst>
            </p:cNvPr>
            <p:cNvSpPr/>
            <p:nvPr/>
          </p:nvSpPr>
          <p:spPr>
            <a:xfrm>
              <a:off x="2864005" y="3392823"/>
              <a:ext cx="348171" cy="194496"/>
            </a:xfrm>
            <a:custGeom>
              <a:avLst/>
              <a:gdLst>
                <a:gd name="connsiteX0" fmla="*/ 307352 w 348171"/>
                <a:gd name="connsiteY0" fmla="*/ 0 h 194496"/>
                <a:gd name="connsiteX1" fmla="*/ 348172 w 348171"/>
                <a:gd name="connsiteY1" fmla="*/ 24012 h 194496"/>
                <a:gd name="connsiteX2" fmla="*/ 43221 w 348171"/>
                <a:gd name="connsiteY2" fmla="*/ 194496 h 194496"/>
                <a:gd name="connsiteX3" fmla="*/ 0 w 348171"/>
                <a:gd name="connsiteY3" fmla="*/ 170484 h 194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8171" h="194496">
                  <a:moveTo>
                    <a:pt x="307352" y="0"/>
                  </a:moveTo>
                  <a:lnTo>
                    <a:pt x="348172" y="24012"/>
                  </a:lnTo>
                  <a:lnTo>
                    <a:pt x="43221" y="194496"/>
                  </a:lnTo>
                  <a:lnTo>
                    <a:pt x="0" y="170484"/>
                  </a:lnTo>
                  <a:close/>
                </a:path>
              </a:pathLst>
            </a:custGeom>
            <a:solidFill>
              <a:srgbClr val="7D7C7D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043" name="Freeform: Shape 2042">
              <a:extLst>
                <a:ext uri="{FF2B5EF4-FFF2-40B4-BE49-F238E27FC236}">
                  <a16:creationId xmlns:a16="http://schemas.microsoft.com/office/drawing/2014/main" id="{17603D7D-4545-4970-9E03-D6233249FF08}"/>
                </a:ext>
              </a:extLst>
            </p:cNvPr>
            <p:cNvSpPr/>
            <p:nvPr/>
          </p:nvSpPr>
          <p:spPr>
            <a:xfrm>
              <a:off x="3010477" y="3392823"/>
              <a:ext cx="201699" cy="48023"/>
            </a:xfrm>
            <a:custGeom>
              <a:avLst/>
              <a:gdLst>
                <a:gd name="connsiteX0" fmla="*/ 160879 w 201699"/>
                <a:gd name="connsiteY0" fmla="*/ 0 h 48023"/>
                <a:gd name="connsiteX1" fmla="*/ 201700 w 201699"/>
                <a:gd name="connsiteY1" fmla="*/ 24012 h 48023"/>
                <a:gd name="connsiteX2" fmla="*/ 40820 w 201699"/>
                <a:gd name="connsiteY2" fmla="*/ 48024 h 48023"/>
                <a:gd name="connsiteX3" fmla="*/ 0 w 201699"/>
                <a:gd name="connsiteY3" fmla="*/ 24012 h 480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1699" h="48023">
                  <a:moveTo>
                    <a:pt x="160879" y="0"/>
                  </a:moveTo>
                  <a:lnTo>
                    <a:pt x="201700" y="24012"/>
                  </a:lnTo>
                  <a:lnTo>
                    <a:pt x="40820" y="48024"/>
                  </a:lnTo>
                  <a:lnTo>
                    <a:pt x="0" y="24012"/>
                  </a:lnTo>
                  <a:close/>
                </a:path>
              </a:pathLst>
            </a:custGeom>
            <a:solidFill>
              <a:schemeClr val="accent4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044" name="Freeform: Shape 2043">
              <a:extLst>
                <a:ext uri="{FF2B5EF4-FFF2-40B4-BE49-F238E27FC236}">
                  <a16:creationId xmlns:a16="http://schemas.microsoft.com/office/drawing/2014/main" id="{02211EEF-68F2-4B65-9D21-153A18674D32}"/>
                </a:ext>
              </a:extLst>
            </p:cNvPr>
            <p:cNvSpPr/>
            <p:nvPr/>
          </p:nvSpPr>
          <p:spPr>
            <a:xfrm>
              <a:off x="2864005" y="3416835"/>
              <a:ext cx="187292" cy="170484"/>
            </a:xfrm>
            <a:custGeom>
              <a:avLst/>
              <a:gdLst>
                <a:gd name="connsiteX0" fmla="*/ 146472 w 187292"/>
                <a:gd name="connsiteY0" fmla="*/ 0 h 170484"/>
                <a:gd name="connsiteX1" fmla="*/ 187292 w 187292"/>
                <a:gd name="connsiteY1" fmla="*/ 24012 h 170484"/>
                <a:gd name="connsiteX2" fmla="*/ 43221 w 187292"/>
                <a:gd name="connsiteY2" fmla="*/ 170484 h 170484"/>
                <a:gd name="connsiteX3" fmla="*/ 14407 w 187292"/>
                <a:gd name="connsiteY3" fmla="*/ 153676 h 170484"/>
                <a:gd name="connsiteX4" fmla="*/ 0 w 187292"/>
                <a:gd name="connsiteY4" fmla="*/ 146472 h 1704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7292" h="170484">
                  <a:moveTo>
                    <a:pt x="146472" y="0"/>
                  </a:moveTo>
                  <a:lnTo>
                    <a:pt x="187292" y="24012"/>
                  </a:lnTo>
                  <a:lnTo>
                    <a:pt x="43221" y="170484"/>
                  </a:lnTo>
                  <a:lnTo>
                    <a:pt x="14407" y="153676"/>
                  </a:lnTo>
                  <a:lnTo>
                    <a:pt x="0" y="146472"/>
                  </a:ln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045" name="Freeform: Shape 2044">
              <a:extLst>
                <a:ext uri="{FF2B5EF4-FFF2-40B4-BE49-F238E27FC236}">
                  <a16:creationId xmlns:a16="http://schemas.microsoft.com/office/drawing/2014/main" id="{1F119BAB-6523-4143-9F86-CA32930781EE}"/>
                </a:ext>
              </a:extLst>
            </p:cNvPr>
            <p:cNvSpPr/>
            <p:nvPr/>
          </p:nvSpPr>
          <p:spPr>
            <a:xfrm>
              <a:off x="2907226" y="3416835"/>
              <a:ext cx="304950" cy="170484"/>
            </a:xfrm>
            <a:custGeom>
              <a:avLst/>
              <a:gdLst>
                <a:gd name="connsiteX0" fmla="*/ 144071 w 304950"/>
                <a:gd name="connsiteY0" fmla="*/ 24012 h 170484"/>
                <a:gd name="connsiteX1" fmla="*/ 304950 w 304950"/>
                <a:gd name="connsiteY1" fmla="*/ 0 h 170484"/>
                <a:gd name="connsiteX2" fmla="*/ 0 w 304950"/>
                <a:gd name="connsiteY2" fmla="*/ 170484 h 1704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4950" h="170484">
                  <a:moveTo>
                    <a:pt x="144071" y="24012"/>
                  </a:moveTo>
                  <a:lnTo>
                    <a:pt x="304950" y="0"/>
                  </a:lnTo>
                  <a:lnTo>
                    <a:pt x="0" y="170484"/>
                  </a:lnTo>
                  <a:close/>
                </a:path>
              </a:pathLst>
            </a:custGeom>
            <a:solidFill>
              <a:srgbClr val="EBE7DC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046" name="Freeform: Shape 2045">
              <a:extLst>
                <a:ext uri="{FF2B5EF4-FFF2-40B4-BE49-F238E27FC236}">
                  <a16:creationId xmlns:a16="http://schemas.microsoft.com/office/drawing/2014/main" id="{8A00A25A-CC36-4EAC-AF69-2C0E5F53891D}"/>
                </a:ext>
              </a:extLst>
            </p:cNvPr>
            <p:cNvSpPr/>
            <p:nvPr/>
          </p:nvSpPr>
          <p:spPr>
            <a:xfrm>
              <a:off x="2318936" y="3837042"/>
              <a:ext cx="324159" cy="249723"/>
            </a:xfrm>
            <a:custGeom>
              <a:avLst/>
              <a:gdLst>
                <a:gd name="connsiteX0" fmla="*/ 324160 w 324159"/>
                <a:gd name="connsiteY0" fmla="*/ 182490 h 249723"/>
                <a:gd name="connsiteX1" fmla="*/ 300148 w 324159"/>
                <a:gd name="connsiteY1" fmla="*/ 170484 h 249723"/>
                <a:gd name="connsiteX2" fmla="*/ 0 w 324159"/>
                <a:gd name="connsiteY2" fmla="*/ 0 h 249723"/>
                <a:gd name="connsiteX3" fmla="*/ 0 w 324159"/>
                <a:gd name="connsiteY3" fmla="*/ 64832 h 249723"/>
                <a:gd name="connsiteX4" fmla="*/ 324160 w 324159"/>
                <a:gd name="connsiteY4" fmla="*/ 249723 h 249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4159" h="249723">
                  <a:moveTo>
                    <a:pt x="324160" y="182490"/>
                  </a:moveTo>
                  <a:lnTo>
                    <a:pt x="300148" y="170484"/>
                  </a:lnTo>
                  <a:lnTo>
                    <a:pt x="0" y="0"/>
                  </a:lnTo>
                  <a:lnTo>
                    <a:pt x="0" y="64832"/>
                  </a:lnTo>
                  <a:lnTo>
                    <a:pt x="324160" y="249723"/>
                  </a:lnTo>
                  <a:close/>
                </a:path>
              </a:pathLst>
            </a:custGeom>
            <a:solidFill>
              <a:srgbClr val="677363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2047" name="Graphic 2">
              <a:extLst>
                <a:ext uri="{FF2B5EF4-FFF2-40B4-BE49-F238E27FC236}">
                  <a16:creationId xmlns:a16="http://schemas.microsoft.com/office/drawing/2014/main" id="{4141308D-9819-4F8D-A971-76F12F8FCEB7}"/>
                </a:ext>
              </a:extLst>
            </p:cNvPr>
            <p:cNvGrpSpPr/>
            <p:nvPr/>
          </p:nvGrpSpPr>
          <p:grpSpPr>
            <a:xfrm>
              <a:off x="2719934" y="3954700"/>
              <a:ext cx="72035" cy="127262"/>
              <a:chOff x="2719934" y="3954700"/>
              <a:chExt cx="72035" cy="127262"/>
            </a:xfrm>
            <a:solidFill>
              <a:schemeClr val="accent1"/>
            </a:solidFill>
          </p:grpSpPr>
          <p:sp>
            <p:nvSpPr>
              <p:cNvPr id="2048" name="Freeform: Shape 2047">
                <a:extLst>
                  <a:ext uri="{FF2B5EF4-FFF2-40B4-BE49-F238E27FC236}">
                    <a16:creationId xmlns:a16="http://schemas.microsoft.com/office/drawing/2014/main" id="{7B96B399-6021-4B6A-BE18-3267178C7740}"/>
                  </a:ext>
                </a:extLst>
              </p:cNvPr>
              <p:cNvSpPr/>
              <p:nvPr/>
            </p:nvSpPr>
            <p:spPr>
              <a:xfrm>
                <a:off x="2722335" y="4053149"/>
                <a:ext cx="62430" cy="28814"/>
              </a:xfrm>
              <a:custGeom>
                <a:avLst/>
                <a:gdLst>
                  <a:gd name="connsiteX0" fmla="*/ 62431 w 62430"/>
                  <a:gd name="connsiteY0" fmla="*/ 14407 h 28814"/>
                  <a:gd name="connsiteX1" fmla="*/ 31215 w 62430"/>
                  <a:gd name="connsiteY1" fmla="*/ 28814 h 28814"/>
                  <a:gd name="connsiteX2" fmla="*/ 0 w 62430"/>
                  <a:gd name="connsiteY2" fmla="*/ 14407 h 28814"/>
                  <a:gd name="connsiteX3" fmla="*/ 31215 w 62430"/>
                  <a:gd name="connsiteY3" fmla="*/ 0 h 28814"/>
                  <a:gd name="connsiteX4" fmla="*/ 62431 w 62430"/>
                  <a:gd name="connsiteY4" fmla="*/ 14407 h 288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2430" h="28814">
                    <a:moveTo>
                      <a:pt x="62431" y="14407"/>
                    </a:moveTo>
                    <a:cubicBezTo>
                      <a:pt x="62431" y="22364"/>
                      <a:pt x="48455" y="28814"/>
                      <a:pt x="31215" y="28814"/>
                    </a:cubicBezTo>
                    <a:cubicBezTo>
                      <a:pt x="13976" y="28814"/>
                      <a:pt x="0" y="22364"/>
                      <a:pt x="0" y="14407"/>
                    </a:cubicBezTo>
                    <a:cubicBezTo>
                      <a:pt x="0" y="6450"/>
                      <a:pt x="13976" y="0"/>
                      <a:pt x="31215" y="0"/>
                    </a:cubicBezTo>
                    <a:cubicBezTo>
                      <a:pt x="48455" y="0"/>
                      <a:pt x="62431" y="6450"/>
                      <a:pt x="62431" y="14407"/>
                    </a:cubicBezTo>
                    <a:close/>
                  </a:path>
                </a:pathLst>
              </a:custGeom>
              <a:solidFill>
                <a:srgbClr val="618E3E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49" name="Freeform: Shape 2048">
                <a:extLst>
                  <a:ext uri="{FF2B5EF4-FFF2-40B4-BE49-F238E27FC236}">
                    <a16:creationId xmlns:a16="http://schemas.microsoft.com/office/drawing/2014/main" id="{4F94D4F1-96DB-43CD-8511-EF0FAB85DCF4}"/>
                  </a:ext>
                </a:extLst>
              </p:cNvPr>
              <p:cNvSpPr/>
              <p:nvPr/>
            </p:nvSpPr>
            <p:spPr>
              <a:xfrm>
                <a:off x="2719934" y="3954700"/>
                <a:ext cx="55227" cy="115257"/>
              </a:xfrm>
              <a:custGeom>
                <a:avLst/>
                <a:gdLst>
                  <a:gd name="connsiteX0" fmla="*/ 40820 w 55227"/>
                  <a:gd name="connsiteY0" fmla="*/ 0 h 115257"/>
                  <a:gd name="connsiteX1" fmla="*/ 38419 w 55227"/>
                  <a:gd name="connsiteY1" fmla="*/ 2401 h 115257"/>
                  <a:gd name="connsiteX2" fmla="*/ 36018 w 55227"/>
                  <a:gd name="connsiteY2" fmla="*/ 0 h 115257"/>
                  <a:gd name="connsiteX3" fmla="*/ 33617 w 55227"/>
                  <a:gd name="connsiteY3" fmla="*/ 2401 h 115257"/>
                  <a:gd name="connsiteX4" fmla="*/ 33617 w 55227"/>
                  <a:gd name="connsiteY4" fmla="*/ 2401 h 115257"/>
                  <a:gd name="connsiteX5" fmla="*/ 31215 w 55227"/>
                  <a:gd name="connsiteY5" fmla="*/ 4802 h 115257"/>
                  <a:gd name="connsiteX6" fmla="*/ 31215 w 55227"/>
                  <a:gd name="connsiteY6" fmla="*/ 7204 h 115257"/>
                  <a:gd name="connsiteX7" fmla="*/ 31215 w 55227"/>
                  <a:gd name="connsiteY7" fmla="*/ 7204 h 115257"/>
                  <a:gd name="connsiteX8" fmla="*/ 28814 w 55227"/>
                  <a:gd name="connsiteY8" fmla="*/ 9605 h 115257"/>
                  <a:gd name="connsiteX9" fmla="*/ 28814 w 55227"/>
                  <a:gd name="connsiteY9" fmla="*/ 12006 h 115257"/>
                  <a:gd name="connsiteX10" fmla="*/ 28814 w 55227"/>
                  <a:gd name="connsiteY10" fmla="*/ 12006 h 115257"/>
                  <a:gd name="connsiteX11" fmla="*/ 24012 w 55227"/>
                  <a:gd name="connsiteY11" fmla="*/ 16808 h 115257"/>
                  <a:gd name="connsiteX12" fmla="*/ 24012 w 55227"/>
                  <a:gd name="connsiteY12" fmla="*/ 19210 h 115257"/>
                  <a:gd name="connsiteX13" fmla="*/ 21611 w 55227"/>
                  <a:gd name="connsiteY13" fmla="*/ 24012 h 115257"/>
                  <a:gd name="connsiteX14" fmla="*/ 16808 w 55227"/>
                  <a:gd name="connsiteY14" fmla="*/ 28814 h 115257"/>
                  <a:gd name="connsiteX15" fmla="*/ 19210 w 55227"/>
                  <a:gd name="connsiteY15" fmla="*/ 33617 h 115257"/>
                  <a:gd name="connsiteX16" fmla="*/ 16808 w 55227"/>
                  <a:gd name="connsiteY16" fmla="*/ 38419 h 115257"/>
                  <a:gd name="connsiteX17" fmla="*/ 16808 w 55227"/>
                  <a:gd name="connsiteY17" fmla="*/ 40820 h 115257"/>
                  <a:gd name="connsiteX18" fmla="*/ 16808 w 55227"/>
                  <a:gd name="connsiteY18" fmla="*/ 40820 h 115257"/>
                  <a:gd name="connsiteX19" fmla="*/ 14407 w 55227"/>
                  <a:gd name="connsiteY19" fmla="*/ 45623 h 115257"/>
                  <a:gd name="connsiteX20" fmla="*/ 14407 w 55227"/>
                  <a:gd name="connsiteY20" fmla="*/ 48024 h 115257"/>
                  <a:gd name="connsiteX21" fmla="*/ 12006 w 55227"/>
                  <a:gd name="connsiteY21" fmla="*/ 52826 h 115257"/>
                  <a:gd name="connsiteX22" fmla="*/ 12006 w 55227"/>
                  <a:gd name="connsiteY22" fmla="*/ 55227 h 115257"/>
                  <a:gd name="connsiteX23" fmla="*/ 9605 w 55227"/>
                  <a:gd name="connsiteY23" fmla="*/ 60030 h 115257"/>
                  <a:gd name="connsiteX24" fmla="*/ 9605 w 55227"/>
                  <a:gd name="connsiteY24" fmla="*/ 62431 h 115257"/>
                  <a:gd name="connsiteX25" fmla="*/ 7204 w 55227"/>
                  <a:gd name="connsiteY25" fmla="*/ 67233 h 115257"/>
                  <a:gd name="connsiteX26" fmla="*/ 7204 w 55227"/>
                  <a:gd name="connsiteY26" fmla="*/ 69634 h 115257"/>
                  <a:gd name="connsiteX27" fmla="*/ 7204 w 55227"/>
                  <a:gd name="connsiteY27" fmla="*/ 69634 h 115257"/>
                  <a:gd name="connsiteX28" fmla="*/ 4802 w 55227"/>
                  <a:gd name="connsiteY28" fmla="*/ 74437 h 115257"/>
                  <a:gd name="connsiteX29" fmla="*/ 4802 w 55227"/>
                  <a:gd name="connsiteY29" fmla="*/ 76838 h 115257"/>
                  <a:gd name="connsiteX30" fmla="*/ 2401 w 55227"/>
                  <a:gd name="connsiteY30" fmla="*/ 81640 h 115257"/>
                  <a:gd name="connsiteX31" fmla="*/ 2401 w 55227"/>
                  <a:gd name="connsiteY31" fmla="*/ 81640 h 115257"/>
                  <a:gd name="connsiteX32" fmla="*/ 2401 w 55227"/>
                  <a:gd name="connsiteY32" fmla="*/ 84042 h 115257"/>
                  <a:gd name="connsiteX33" fmla="*/ 2401 w 55227"/>
                  <a:gd name="connsiteY33" fmla="*/ 86443 h 115257"/>
                  <a:gd name="connsiteX34" fmla="*/ 0 w 55227"/>
                  <a:gd name="connsiteY34" fmla="*/ 88844 h 115257"/>
                  <a:gd name="connsiteX35" fmla="*/ 2401 w 55227"/>
                  <a:gd name="connsiteY35" fmla="*/ 91245 h 115257"/>
                  <a:gd name="connsiteX36" fmla="*/ 2401 w 55227"/>
                  <a:gd name="connsiteY36" fmla="*/ 93646 h 115257"/>
                  <a:gd name="connsiteX37" fmla="*/ 2401 w 55227"/>
                  <a:gd name="connsiteY37" fmla="*/ 96047 h 115257"/>
                  <a:gd name="connsiteX38" fmla="*/ 0 w 55227"/>
                  <a:gd name="connsiteY38" fmla="*/ 98449 h 115257"/>
                  <a:gd name="connsiteX39" fmla="*/ 2401 w 55227"/>
                  <a:gd name="connsiteY39" fmla="*/ 100850 h 115257"/>
                  <a:gd name="connsiteX40" fmla="*/ 2401 w 55227"/>
                  <a:gd name="connsiteY40" fmla="*/ 100850 h 115257"/>
                  <a:gd name="connsiteX41" fmla="*/ 2401 w 55227"/>
                  <a:gd name="connsiteY41" fmla="*/ 100850 h 115257"/>
                  <a:gd name="connsiteX42" fmla="*/ 2401 w 55227"/>
                  <a:gd name="connsiteY42" fmla="*/ 100850 h 115257"/>
                  <a:gd name="connsiteX43" fmla="*/ 2401 w 55227"/>
                  <a:gd name="connsiteY43" fmla="*/ 100850 h 115257"/>
                  <a:gd name="connsiteX44" fmla="*/ 2401 w 55227"/>
                  <a:gd name="connsiteY44" fmla="*/ 100850 h 115257"/>
                  <a:gd name="connsiteX45" fmla="*/ 2401 w 55227"/>
                  <a:gd name="connsiteY45" fmla="*/ 100850 h 115257"/>
                  <a:gd name="connsiteX46" fmla="*/ 2401 w 55227"/>
                  <a:gd name="connsiteY46" fmla="*/ 100850 h 115257"/>
                  <a:gd name="connsiteX47" fmla="*/ 2401 w 55227"/>
                  <a:gd name="connsiteY47" fmla="*/ 100850 h 115257"/>
                  <a:gd name="connsiteX48" fmla="*/ 2401 w 55227"/>
                  <a:gd name="connsiteY48" fmla="*/ 100850 h 115257"/>
                  <a:gd name="connsiteX49" fmla="*/ 2401 w 55227"/>
                  <a:gd name="connsiteY49" fmla="*/ 100850 h 115257"/>
                  <a:gd name="connsiteX50" fmla="*/ 2401 w 55227"/>
                  <a:gd name="connsiteY50" fmla="*/ 100850 h 115257"/>
                  <a:gd name="connsiteX51" fmla="*/ 2401 w 55227"/>
                  <a:gd name="connsiteY51" fmla="*/ 100850 h 115257"/>
                  <a:gd name="connsiteX52" fmla="*/ 2401 w 55227"/>
                  <a:gd name="connsiteY52" fmla="*/ 100850 h 115257"/>
                  <a:gd name="connsiteX53" fmla="*/ 2401 w 55227"/>
                  <a:gd name="connsiteY53" fmla="*/ 100850 h 115257"/>
                  <a:gd name="connsiteX54" fmla="*/ 2401 w 55227"/>
                  <a:gd name="connsiteY54" fmla="*/ 100850 h 115257"/>
                  <a:gd name="connsiteX55" fmla="*/ 2401 w 55227"/>
                  <a:gd name="connsiteY55" fmla="*/ 100850 h 115257"/>
                  <a:gd name="connsiteX56" fmla="*/ 2401 w 55227"/>
                  <a:gd name="connsiteY56" fmla="*/ 100850 h 115257"/>
                  <a:gd name="connsiteX57" fmla="*/ 2401 w 55227"/>
                  <a:gd name="connsiteY57" fmla="*/ 100850 h 115257"/>
                  <a:gd name="connsiteX58" fmla="*/ 2401 w 55227"/>
                  <a:gd name="connsiteY58" fmla="*/ 100850 h 115257"/>
                  <a:gd name="connsiteX59" fmla="*/ 2401 w 55227"/>
                  <a:gd name="connsiteY59" fmla="*/ 100850 h 115257"/>
                  <a:gd name="connsiteX60" fmla="*/ 2401 w 55227"/>
                  <a:gd name="connsiteY60" fmla="*/ 100850 h 115257"/>
                  <a:gd name="connsiteX61" fmla="*/ 2401 w 55227"/>
                  <a:gd name="connsiteY61" fmla="*/ 100850 h 115257"/>
                  <a:gd name="connsiteX62" fmla="*/ 2401 w 55227"/>
                  <a:gd name="connsiteY62" fmla="*/ 100850 h 115257"/>
                  <a:gd name="connsiteX63" fmla="*/ 2401 w 55227"/>
                  <a:gd name="connsiteY63" fmla="*/ 100850 h 115257"/>
                  <a:gd name="connsiteX64" fmla="*/ 2401 w 55227"/>
                  <a:gd name="connsiteY64" fmla="*/ 100850 h 115257"/>
                  <a:gd name="connsiteX65" fmla="*/ 2401 w 55227"/>
                  <a:gd name="connsiteY65" fmla="*/ 100850 h 115257"/>
                  <a:gd name="connsiteX66" fmla="*/ 2401 w 55227"/>
                  <a:gd name="connsiteY66" fmla="*/ 100850 h 115257"/>
                  <a:gd name="connsiteX67" fmla="*/ 2401 w 55227"/>
                  <a:gd name="connsiteY67" fmla="*/ 100850 h 115257"/>
                  <a:gd name="connsiteX68" fmla="*/ 2401 w 55227"/>
                  <a:gd name="connsiteY68" fmla="*/ 100850 h 115257"/>
                  <a:gd name="connsiteX69" fmla="*/ 2401 w 55227"/>
                  <a:gd name="connsiteY69" fmla="*/ 100850 h 115257"/>
                  <a:gd name="connsiteX70" fmla="*/ 2401 w 55227"/>
                  <a:gd name="connsiteY70" fmla="*/ 100850 h 115257"/>
                  <a:gd name="connsiteX71" fmla="*/ 2401 w 55227"/>
                  <a:gd name="connsiteY71" fmla="*/ 100850 h 115257"/>
                  <a:gd name="connsiteX72" fmla="*/ 2401 w 55227"/>
                  <a:gd name="connsiteY72" fmla="*/ 100850 h 115257"/>
                  <a:gd name="connsiteX73" fmla="*/ 2401 w 55227"/>
                  <a:gd name="connsiteY73" fmla="*/ 100850 h 115257"/>
                  <a:gd name="connsiteX74" fmla="*/ 2401 w 55227"/>
                  <a:gd name="connsiteY74" fmla="*/ 100850 h 115257"/>
                  <a:gd name="connsiteX75" fmla="*/ 2401 w 55227"/>
                  <a:gd name="connsiteY75" fmla="*/ 100850 h 115257"/>
                  <a:gd name="connsiteX76" fmla="*/ 2401 w 55227"/>
                  <a:gd name="connsiteY76" fmla="*/ 100850 h 115257"/>
                  <a:gd name="connsiteX77" fmla="*/ 2401 w 55227"/>
                  <a:gd name="connsiteY77" fmla="*/ 100850 h 115257"/>
                  <a:gd name="connsiteX78" fmla="*/ 2401 w 55227"/>
                  <a:gd name="connsiteY78" fmla="*/ 100850 h 115257"/>
                  <a:gd name="connsiteX79" fmla="*/ 2401 w 55227"/>
                  <a:gd name="connsiteY79" fmla="*/ 100850 h 115257"/>
                  <a:gd name="connsiteX80" fmla="*/ 2401 w 55227"/>
                  <a:gd name="connsiteY80" fmla="*/ 100850 h 115257"/>
                  <a:gd name="connsiteX81" fmla="*/ 2401 w 55227"/>
                  <a:gd name="connsiteY81" fmla="*/ 100850 h 115257"/>
                  <a:gd name="connsiteX82" fmla="*/ 2401 w 55227"/>
                  <a:gd name="connsiteY82" fmla="*/ 100850 h 115257"/>
                  <a:gd name="connsiteX83" fmla="*/ 2401 w 55227"/>
                  <a:gd name="connsiteY83" fmla="*/ 100850 h 115257"/>
                  <a:gd name="connsiteX84" fmla="*/ 2401 w 55227"/>
                  <a:gd name="connsiteY84" fmla="*/ 100850 h 115257"/>
                  <a:gd name="connsiteX85" fmla="*/ 2401 w 55227"/>
                  <a:gd name="connsiteY85" fmla="*/ 100850 h 115257"/>
                  <a:gd name="connsiteX86" fmla="*/ 2401 w 55227"/>
                  <a:gd name="connsiteY86" fmla="*/ 100850 h 115257"/>
                  <a:gd name="connsiteX87" fmla="*/ 2401 w 55227"/>
                  <a:gd name="connsiteY87" fmla="*/ 100850 h 115257"/>
                  <a:gd name="connsiteX88" fmla="*/ 2401 w 55227"/>
                  <a:gd name="connsiteY88" fmla="*/ 100850 h 115257"/>
                  <a:gd name="connsiteX89" fmla="*/ 2401 w 55227"/>
                  <a:gd name="connsiteY89" fmla="*/ 100850 h 115257"/>
                  <a:gd name="connsiteX90" fmla="*/ 2401 w 55227"/>
                  <a:gd name="connsiteY90" fmla="*/ 100850 h 115257"/>
                  <a:gd name="connsiteX91" fmla="*/ 2401 w 55227"/>
                  <a:gd name="connsiteY91" fmla="*/ 100850 h 115257"/>
                  <a:gd name="connsiteX92" fmla="*/ 2401 w 55227"/>
                  <a:gd name="connsiteY92" fmla="*/ 100850 h 115257"/>
                  <a:gd name="connsiteX93" fmla="*/ 2401 w 55227"/>
                  <a:gd name="connsiteY93" fmla="*/ 100850 h 115257"/>
                  <a:gd name="connsiteX94" fmla="*/ 2401 w 55227"/>
                  <a:gd name="connsiteY94" fmla="*/ 100850 h 115257"/>
                  <a:gd name="connsiteX95" fmla="*/ 2401 w 55227"/>
                  <a:gd name="connsiteY95" fmla="*/ 100850 h 115257"/>
                  <a:gd name="connsiteX96" fmla="*/ 2401 w 55227"/>
                  <a:gd name="connsiteY96" fmla="*/ 100850 h 115257"/>
                  <a:gd name="connsiteX97" fmla="*/ 2401 w 55227"/>
                  <a:gd name="connsiteY97" fmla="*/ 100850 h 115257"/>
                  <a:gd name="connsiteX98" fmla="*/ 2401 w 55227"/>
                  <a:gd name="connsiteY98" fmla="*/ 100850 h 115257"/>
                  <a:gd name="connsiteX99" fmla="*/ 2401 w 55227"/>
                  <a:gd name="connsiteY99" fmla="*/ 100850 h 115257"/>
                  <a:gd name="connsiteX100" fmla="*/ 2401 w 55227"/>
                  <a:gd name="connsiteY100" fmla="*/ 100850 h 115257"/>
                  <a:gd name="connsiteX101" fmla="*/ 2401 w 55227"/>
                  <a:gd name="connsiteY101" fmla="*/ 100850 h 115257"/>
                  <a:gd name="connsiteX102" fmla="*/ 2401 w 55227"/>
                  <a:gd name="connsiteY102" fmla="*/ 100850 h 115257"/>
                  <a:gd name="connsiteX103" fmla="*/ 2401 w 55227"/>
                  <a:gd name="connsiteY103" fmla="*/ 100850 h 115257"/>
                  <a:gd name="connsiteX104" fmla="*/ 2401 w 55227"/>
                  <a:gd name="connsiteY104" fmla="*/ 100850 h 115257"/>
                  <a:gd name="connsiteX105" fmla="*/ 2401 w 55227"/>
                  <a:gd name="connsiteY105" fmla="*/ 100850 h 115257"/>
                  <a:gd name="connsiteX106" fmla="*/ 2401 w 55227"/>
                  <a:gd name="connsiteY106" fmla="*/ 100850 h 115257"/>
                  <a:gd name="connsiteX107" fmla="*/ 2401 w 55227"/>
                  <a:gd name="connsiteY107" fmla="*/ 100850 h 115257"/>
                  <a:gd name="connsiteX108" fmla="*/ 2401 w 55227"/>
                  <a:gd name="connsiteY108" fmla="*/ 100850 h 115257"/>
                  <a:gd name="connsiteX109" fmla="*/ 2401 w 55227"/>
                  <a:gd name="connsiteY109" fmla="*/ 100850 h 115257"/>
                  <a:gd name="connsiteX110" fmla="*/ 2401 w 55227"/>
                  <a:gd name="connsiteY110" fmla="*/ 100850 h 115257"/>
                  <a:gd name="connsiteX111" fmla="*/ 2401 w 55227"/>
                  <a:gd name="connsiteY111" fmla="*/ 100850 h 115257"/>
                  <a:gd name="connsiteX112" fmla="*/ 2401 w 55227"/>
                  <a:gd name="connsiteY112" fmla="*/ 100850 h 115257"/>
                  <a:gd name="connsiteX113" fmla="*/ 2401 w 55227"/>
                  <a:gd name="connsiteY113" fmla="*/ 100850 h 115257"/>
                  <a:gd name="connsiteX114" fmla="*/ 2401 w 55227"/>
                  <a:gd name="connsiteY114" fmla="*/ 100850 h 115257"/>
                  <a:gd name="connsiteX115" fmla="*/ 2401 w 55227"/>
                  <a:gd name="connsiteY115" fmla="*/ 100850 h 115257"/>
                  <a:gd name="connsiteX116" fmla="*/ 2401 w 55227"/>
                  <a:gd name="connsiteY116" fmla="*/ 100850 h 115257"/>
                  <a:gd name="connsiteX117" fmla="*/ 2401 w 55227"/>
                  <a:gd name="connsiteY117" fmla="*/ 100850 h 115257"/>
                  <a:gd name="connsiteX118" fmla="*/ 2401 w 55227"/>
                  <a:gd name="connsiteY118" fmla="*/ 100850 h 115257"/>
                  <a:gd name="connsiteX119" fmla="*/ 2401 w 55227"/>
                  <a:gd name="connsiteY119" fmla="*/ 100850 h 115257"/>
                  <a:gd name="connsiteX120" fmla="*/ 2401 w 55227"/>
                  <a:gd name="connsiteY120" fmla="*/ 100850 h 115257"/>
                  <a:gd name="connsiteX121" fmla="*/ 2401 w 55227"/>
                  <a:gd name="connsiteY121" fmla="*/ 100850 h 115257"/>
                  <a:gd name="connsiteX122" fmla="*/ 2401 w 55227"/>
                  <a:gd name="connsiteY122" fmla="*/ 100850 h 115257"/>
                  <a:gd name="connsiteX123" fmla="*/ 2401 w 55227"/>
                  <a:gd name="connsiteY123" fmla="*/ 100850 h 115257"/>
                  <a:gd name="connsiteX124" fmla="*/ 4802 w 55227"/>
                  <a:gd name="connsiteY124" fmla="*/ 103251 h 115257"/>
                  <a:gd name="connsiteX125" fmla="*/ 4802 w 55227"/>
                  <a:gd name="connsiteY125" fmla="*/ 103251 h 115257"/>
                  <a:gd name="connsiteX126" fmla="*/ 7204 w 55227"/>
                  <a:gd name="connsiteY126" fmla="*/ 105652 h 115257"/>
                  <a:gd name="connsiteX127" fmla="*/ 7204 w 55227"/>
                  <a:gd name="connsiteY127" fmla="*/ 105652 h 115257"/>
                  <a:gd name="connsiteX128" fmla="*/ 9605 w 55227"/>
                  <a:gd name="connsiteY128" fmla="*/ 110455 h 115257"/>
                  <a:gd name="connsiteX129" fmla="*/ 9605 w 55227"/>
                  <a:gd name="connsiteY129" fmla="*/ 110455 h 115257"/>
                  <a:gd name="connsiteX130" fmla="*/ 12006 w 55227"/>
                  <a:gd name="connsiteY130" fmla="*/ 112856 h 115257"/>
                  <a:gd name="connsiteX131" fmla="*/ 12006 w 55227"/>
                  <a:gd name="connsiteY131" fmla="*/ 112856 h 115257"/>
                  <a:gd name="connsiteX132" fmla="*/ 14407 w 55227"/>
                  <a:gd name="connsiteY132" fmla="*/ 115257 h 115257"/>
                  <a:gd name="connsiteX133" fmla="*/ 16808 w 55227"/>
                  <a:gd name="connsiteY133" fmla="*/ 112856 h 115257"/>
                  <a:gd name="connsiteX134" fmla="*/ 28814 w 55227"/>
                  <a:gd name="connsiteY134" fmla="*/ 115257 h 115257"/>
                  <a:gd name="connsiteX135" fmla="*/ 50425 w 55227"/>
                  <a:gd name="connsiteY135" fmla="*/ 98449 h 115257"/>
                  <a:gd name="connsiteX136" fmla="*/ 52826 w 55227"/>
                  <a:gd name="connsiteY136" fmla="*/ 96047 h 115257"/>
                  <a:gd name="connsiteX137" fmla="*/ 52826 w 55227"/>
                  <a:gd name="connsiteY137" fmla="*/ 93646 h 115257"/>
                  <a:gd name="connsiteX138" fmla="*/ 52826 w 55227"/>
                  <a:gd name="connsiteY138" fmla="*/ 93646 h 115257"/>
                  <a:gd name="connsiteX139" fmla="*/ 52826 w 55227"/>
                  <a:gd name="connsiteY139" fmla="*/ 91245 h 115257"/>
                  <a:gd name="connsiteX140" fmla="*/ 52826 w 55227"/>
                  <a:gd name="connsiteY140" fmla="*/ 88844 h 115257"/>
                  <a:gd name="connsiteX141" fmla="*/ 52826 w 55227"/>
                  <a:gd name="connsiteY141" fmla="*/ 86443 h 115257"/>
                  <a:gd name="connsiteX142" fmla="*/ 52826 w 55227"/>
                  <a:gd name="connsiteY142" fmla="*/ 84042 h 115257"/>
                  <a:gd name="connsiteX143" fmla="*/ 52826 w 55227"/>
                  <a:gd name="connsiteY143" fmla="*/ 84042 h 115257"/>
                  <a:gd name="connsiteX144" fmla="*/ 55227 w 55227"/>
                  <a:gd name="connsiteY144" fmla="*/ 81640 h 115257"/>
                  <a:gd name="connsiteX145" fmla="*/ 52826 w 55227"/>
                  <a:gd name="connsiteY145" fmla="*/ 79239 h 115257"/>
                  <a:gd name="connsiteX146" fmla="*/ 52826 w 55227"/>
                  <a:gd name="connsiteY146" fmla="*/ 79239 h 115257"/>
                  <a:gd name="connsiteX147" fmla="*/ 55227 w 55227"/>
                  <a:gd name="connsiteY147" fmla="*/ 76838 h 115257"/>
                  <a:gd name="connsiteX148" fmla="*/ 52826 w 55227"/>
                  <a:gd name="connsiteY148" fmla="*/ 74437 h 115257"/>
                  <a:gd name="connsiteX149" fmla="*/ 52826 w 55227"/>
                  <a:gd name="connsiteY149" fmla="*/ 74437 h 115257"/>
                  <a:gd name="connsiteX150" fmla="*/ 52826 w 55227"/>
                  <a:gd name="connsiteY150" fmla="*/ 74437 h 115257"/>
                  <a:gd name="connsiteX151" fmla="*/ 55227 w 55227"/>
                  <a:gd name="connsiteY151" fmla="*/ 72036 h 115257"/>
                  <a:gd name="connsiteX152" fmla="*/ 52826 w 55227"/>
                  <a:gd name="connsiteY152" fmla="*/ 69634 h 115257"/>
                  <a:gd name="connsiteX153" fmla="*/ 52826 w 55227"/>
                  <a:gd name="connsiteY153" fmla="*/ 69634 h 115257"/>
                  <a:gd name="connsiteX154" fmla="*/ 55227 w 55227"/>
                  <a:gd name="connsiteY154" fmla="*/ 67233 h 115257"/>
                  <a:gd name="connsiteX155" fmla="*/ 52826 w 55227"/>
                  <a:gd name="connsiteY155" fmla="*/ 64832 h 115257"/>
                  <a:gd name="connsiteX156" fmla="*/ 52826 w 55227"/>
                  <a:gd name="connsiteY156" fmla="*/ 64832 h 115257"/>
                  <a:gd name="connsiteX157" fmla="*/ 52826 w 55227"/>
                  <a:gd name="connsiteY157" fmla="*/ 64832 h 115257"/>
                  <a:gd name="connsiteX158" fmla="*/ 55227 w 55227"/>
                  <a:gd name="connsiteY158" fmla="*/ 62431 h 115257"/>
                  <a:gd name="connsiteX159" fmla="*/ 52826 w 55227"/>
                  <a:gd name="connsiteY159" fmla="*/ 60030 h 115257"/>
                  <a:gd name="connsiteX160" fmla="*/ 52826 w 55227"/>
                  <a:gd name="connsiteY160" fmla="*/ 60030 h 115257"/>
                  <a:gd name="connsiteX161" fmla="*/ 52826 w 55227"/>
                  <a:gd name="connsiteY161" fmla="*/ 57629 h 115257"/>
                  <a:gd name="connsiteX162" fmla="*/ 52826 w 55227"/>
                  <a:gd name="connsiteY162" fmla="*/ 55227 h 115257"/>
                  <a:gd name="connsiteX163" fmla="*/ 50425 w 55227"/>
                  <a:gd name="connsiteY163" fmla="*/ 52826 h 115257"/>
                  <a:gd name="connsiteX164" fmla="*/ 50425 w 55227"/>
                  <a:gd name="connsiteY164" fmla="*/ 52826 h 115257"/>
                  <a:gd name="connsiteX165" fmla="*/ 52826 w 55227"/>
                  <a:gd name="connsiteY165" fmla="*/ 50425 h 115257"/>
                  <a:gd name="connsiteX166" fmla="*/ 50425 w 55227"/>
                  <a:gd name="connsiteY166" fmla="*/ 48024 h 115257"/>
                  <a:gd name="connsiteX167" fmla="*/ 50425 w 55227"/>
                  <a:gd name="connsiteY167" fmla="*/ 48024 h 115257"/>
                  <a:gd name="connsiteX168" fmla="*/ 50425 w 55227"/>
                  <a:gd name="connsiteY168" fmla="*/ 48024 h 115257"/>
                  <a:gd name="connsiteX169" fmla="*/ 50425 w 55227"/>
                  <a:gd name="connsiteY169" fmla="*/ 48024 h 115257"/>
                  <a:gd name="connsiteX170" fmla="*/ 50425 w 55227"/>
                  <a:gd name="connsiteY170" fmla="*/ 45623 h 115257"/>
                  <a:gd name="connsiteX171" fmla="*/ 48024 w 55227"/>
                  <a:gd name="connsiteY171" fmla="*/ 43221 h 115257"/>
                  <a:gd name="connsiteX172" fmla="*/ 48024 w 55227"/>
                  <a:gd name="connsiteY172" fmla="*/ 43221 h 115257"/>
                  <a:gd name="connsiteX173" fmla="*/ 48024 w 55227"/>
                  <a:gd name="connsiteY173" fmla="*/ 40820 h 115257"/>
                  <a:gd name="connsiteX174" fmla="*/ 45623 w 55227"/>
                  <a:gd name="connsiteY174" fmla="*/ 38419 h 115257"/>
                  <a:gd name="connsiteX175" fmla="*/ 43221 w 55227"/>
                  <a:gd name="connsiteY175" fmla="*/ 31215 h 115257"/>
                  <a:gd name="connsiteX176" fmla="*/ 43221 w 55227"/>
                  <a:gd name="connsiteY176" fmla="*/ 28814 h 115257"/>
                  <a:gd name="connsiteX177" fmla="*/ 40820 w 55227"/>
                  <a:gd name="connsiteY177" fmla="*/ 26413 h 115257"/>
                  <a:gd name="connsiteX178" fmla="*/ 40820 w 55227"/>
                  <a:gd name="connsiteY178" fmla="*/ 26413 h 115257"/>
                  <a:gd name="connsiteX179" fmla="*/ 40820 w 55227"/>
                  <a:gd name="connsiteY179" fmla="*/ 26413 h 115257"/>
                  <a:gd name="connsiteX180" fmla="*/ 38419 w 55227"/>
                  <a:gd name="connsiteY180" fmla="*/ 19210 h 115257"/>
                  <a:gd name="connsiteX181" fmla="*/ 31215 w 55227"/>
                  <a:gd name="connsiteY181" fmla="*/ 9605 h 115257"/>
                  <a:gd name="connsiteX182" fmla="*/ 40820 w 55227"/>
                  <a:gd name="connsiteY182" fmla="*/ 0 h 115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55227" h="115257">
                    <a:moveTo>
                      <a:pt x="40820" y="0"/>
                    </a:moveTo>
                    <a:cubicBezTo>
                      <a:pt x="40820" y="0"/>
                      <a:pt x="38419" y="0"/>
                      <a:pt x="38419" y="2401"/>
                    </a:cubicBezTo>
                    <a:cubicBezTo>
                      <a:pt x="38419" y="2401"/>
                      <a:pt x="38419" y="0"/>
                      <a:pt x="36018" y="0"/>
                    </a:cubicBezTo>
                    <a:cubicBezTo>
                      <a:pt x="36018" y="0"/>
                      <a:pt x="33617" y="2401"/>
                      <a:pt x="33617" y="2401"/>
                    </a:cubicBezTo>
                    <a:cubicBezTo>
                      <a:pt x="33617" y="2401"/>
                      <a:pt x="33617" y="2401"/>
                      <a:pt x="33617" y="2401"/>
                    </a:cubicBezTo>
                    <a:cubicBezTo>
                      <a:pt x="33617" y="2401"/>
                      <a:pt x="31215" y="4802"/>
                      <a:pt x="31215" y="4802"/>
                    </a:cubicBezTo>
                    <a:cubicBezTo>
                      <a:pt x="31215" y="4802"/>
                      <a:pt x="31215" y="4802"/>
                      <a:pt x="31215" y="7204"/>
                    </a:cubicBezTo>
                    <a:lnTo>
                      <a:pt x="31215" y="7204"/>
                    </a:lnTo>
                    <a:cubicBezTo>
                      <a:pt x="31215" y="7204"/>
                      <a:pt x="28814" y="9605"/>
                      <a:pt x="28814" y="9605"/>
                    </a:cubicBezTo>
                    <a:cubicBezTo>
                      <a:pt x="28814" y="9605"/>
                      <a:pt x="28814" y="12006"/>
                      <a:pt x="28814" y="12006"/>
                    </a:cubicBezTo>
                    <a:lnTo>
                      <a:pt x="28814" y="12006"/>
                    </a:lnTo>
                    <a:cubicBezTo>
                      <a:pt x="26413" y="12006"/>
                      <a:pt x="24012" y="14407"/>
                      <a:pt x="24012" y="16808"/>
                    </a:cubicBezTo>
                    <a:cubicBezTo>
                      <a:pt x="24012" y="16808"/>
                      <a:pt x="24012" y="19210"/>
                      <a:pt x="24012" y="19210"/>
                    </a:cubicBezTo>
                    <a:cubicBezTo>
                      <a:pt x="21611" y="19210"/>
                      <a:pt x="21611" y="21611"/>
                      <a:pt x="21611" y="24012"/>
                    </a:cubicBezTo>
                    <a:cubicBezTo>
                      <a:pt x="19210" y="24012"/>
                      <a:pt x="16808" y="26413"/>
                      <a:pt x="16808" y="28814"/>
                    </a:cubicBezTo>
                    <a:cubicBezTo>
                      <a:pt x="16808" y="31215"/>
                      <a:pt x="16808" y="31215"/>
                      <a:pt x="19210" y="33617"/>
                    </a:cubicBezTo>
                    <a:cubicBezTo>
                      <a:pt x="19210" y="33617"/>
                      <a:pt x="16808" y="36018"/>
                      <a:pt x="16808" y="38419"/>
                    </a:cubicBezTo>
                    <a:cubicBezTo>
                      <a:pt x="16808" y="38419"/>
                      <a:pt x="16808" y="40820"/>
                      <a:pt x="16808" y="40820"/>
                    </a:cubicBezTo>
                    <a:lnTo>
                      <a:pt x="16808" y="40820"/>
                    </a:lnTo>
                    <a:cubicBezTo>
                      <a:pt x="14407" y="40820"/>
                      <a:pt x="14407" y="43221"/>
                      <a:pt x="14407" y="45623"/>
                    </a:cubicBezTo>
                    <a:cubicBezTo>
                      <a:pt x="14407" y="45623"/>
                      <a:pt x="14407" y="48024"/>
                      <a:pt x="14407" y="48024"/>
                    </a:cubicBezTo>
                    <a:cubicBezTo>
                      <a:pt x="14407" y="48024"/>
                      <a:pt x="12006" y="50425"/>
                      <a:pt x="12006" y="52826"/>
                    </a:cubicBezTo>
                    <a:cubicBezTo>
                      <a:pt x="12006" y="52826"/>
                      <a:pt x="12006" y="55227"/>
                      <a:pt x="12006" y="55227"/>
                    </a:cubicBezTo>
                    <a:cubicBezTo>
                      <a:pt x="12006" y="55227"/>
                      <a:pt x="9605" y="57629"/>
                      <a:pt x="9605" y="60030"/>
                    </a:cubicBezTo>
                    <a:cubicBezTo>
                      <a:pt x="9605" y="60030"/>
                      <a:pt x="9605" y="62431"/>
                      <a:pt x="9605" y="62431"/>
                    </a:cubicBezTo>
                    <a:cubicBezTo>
                      <a:pt x="9605" y="62431"/>
                      <a:pt x="7204" y="64832"/>
                      <a:pt x="7204" y="67233"/>
                    </a:cubicBezTo>
                    <a:cubicBezTo>
                      <a:pt x="7204" y="69634"/>
                      <a:pt x="7204" y="69634"/>
                      <a:pt x="7204" y="69634"/>
                    </a:cubicBezTo>
                    <a:lnTo>
                      <a:pt x="7204" y="69634"/>
                    </a:lnTo>
                    <a:cubicBezTo>
                      <a:pt x="7204" y="69634"/>
                      <a:pt x="4802" y="72036"/>
                      <a:pt x="4802" y="74437"/>
                    </a:cubicBezTo>
                    <a:cubicBezTo>
                      <a:pt x="4802" y="74437"/>
                      <a:pt x="4802" y="74437"/>
                      <a:pt x="4802" y="76838"/>
                    </a:cubicBezTo>
                    <a:cubicBezTo>
                      <a:pt x="4802" y="76838"/>
                      <a:pt x="2401" y="79239"/>
                      <a:pt x="2401" y="81640"/>
                    </a:cubicBezTo>
                    <a:cubicBezTo>
                      <a:pt x="2401" y="81640"/>
                      <a:pt x="2401" y="81640"/>
                      <a:pt x="2401" y="81640"/>
                    </a:cubicBezTo>
                    <a:cubicBezTo>
                      <a:pt x="2401" y="81640"/>
                      <a:pt x="2401" y="81640"/>
                      <a:pt x="2401" y="84042"/>
                    </a:cubicBezTo>
                    <a:cubicBezTo>
                      <a:pt x="2401" y="84042"/>
                      <a:pt x="2401" y="86443"/>
                      <a:pt x="2401" y="86443"/>
                    </a:cubicBezTo>
                    <a:cubicBezTo>
                      <a:pt x="0" y="86443"/>
                      <a:pt x="0" y="88844"/>
                      <a:pt x="0" y="88844"/>
                    </a:cubicBezTo>
                    <a:cubicBezTo>
                      <a:pt x="0" y="91245"/>
                      <a:pt x="0" y="91245"/>
                      <a:pt x="2401" y="91245"/>
                    </a:cubicBezTo>
                    <a:cubicBezTo>
                      <a:pt x="2401" y="91245"/>
                      <a:pt x="2401" y="93646"/>
                      <a:pt x="2401" y="93646"/>
                    </a:cubicBezTo>
                    <a:cubicBezTo>
                      <a:pt x="2401" y="93646"/>
                      <a:pt x="2401" y="96047"/>
                      <a:pt x="2401" y="96047"/>
                    </a:cubicBezTo>
                    <a:cubicBezTo>
                      <a:pt x="2401" y="96047"/>
                      <a:pt x="0" y="98449"/>
                      <a:pt x="0" y="98449"/>
                    </a:cubicBezTo>
                    <a:cubicBezTo>
                      <a:pt x="0" y="100850"/>
                      <a:pt x="0" y="100850"/>
                      <a:pt x="2401" y="100850"/>
                    </a:cubicBez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cubicBezTo>
                      <a:pt x="2401" y="103251"/>
                      <a:pt x="2401" y="103251"/>
                      <a:pt x="4802" y="103251"/>
                    </a:cubicBezTo>
                    <a:cubicBezTo>
                      <a:pt x="4802" y="103251"/>
                      <a:pt x="4802" y="103251"/>
                      <a:pt x="4802" y="103251"/>
                    </a:cubicBezTo>
                    <a:cubicBezTo>
                      <a:pt x="4802" y="105652"/>
                      <a:pt x="4802" y="105652"/>
                      <a:pt x="7204" y="105652"/>
                    </a:cubicBezTo>
                    <a:cubicBezTo>
                      <a:pt x="7204" y="105652"/>
                      <a:pt x="7204" y="105652"/>
                      <a:pt x="7204" y="105652"/>
                    </a:cubicBezTo>
                    <a:cubicBezTo>
                      <a:pt x="7204" y="108053"/>
                      <a:pt x="9605" y="110455"/>
                      <a:pt x="9605" y="110455"/>
                    </a:cubicBezTo>
                    <a:lnTo>
                      <a:pt x="9605" y="110455"/>
                    </a:lnTo>
                    <a:cubicBezTo>
                      <a:pt x="9605" y="112856"/>
                      <a:pt x="12006" y="112856"/>
                      <a:pt x="12006" y="112856"/>
                    </a:cubicBezTo>
                    <a:cubicBezTo>
                      <a:pt x="12006" y="112856"/>
                      <a:pt x="12006" y="112856"/>
                      <a:pt x="12006" y="112856"/>
                    </a:cubicBezTo>
                    <a:cubicBezTo>
                      <a:pt x="12006" y="115257"/>
                      <a:pt x="14407" y="115257"/>
                      <a:pt x="14407" y="115257"/>
                    </a:cubicBezTo>
                    <a:cubicBezTo>
                      <a:pt x="14407" y="115257"/>
                      <a:pt x="16808" y="115257"/>
                      <a:pt x="16808" y="112856"/>
                    </a:cubicBezTo>
                    <a:cubicBezTo>
                      <a:pt x="19210" y="115257"/>
                      <a:pt x="24012" y="115257"/>
                      <a:pt x="28814" y="115257"/>
                    </a:cubicBezTo>
                    <a:cubicBezTo>
                      <a:pt x="40820" y="115257"/>
                      <a:pt x="48024" y="108053"/>
                      <a:pt x="50425" y="98449"/>
                    </a:cubicBezTo>
                    <a:cubicBezTo>
                      <a:pt x="52826" y="98449"/>
                      <a:pt x="52826" y="98449"/>
                      <a:pt x="52826" y="96047"/>
                    </a:cubicBezTo>
                    <a:cubicBezTo>
                      <a:pt x="52826" y="96047"/>
                      <a:pt x="52826" y="93646"/>
                      <a:pt x="52826" y="93646"/>
                    </a:cubicBezTo>
                    <a:cubicBezTo>
                      <a:pt x="52826" y="93646"/>
                      <a:pt x="52826" y="93646"/>
                      <a:pt x="52826" y="93646"/>
                    </a:cubicBezTo>
                    <a:cubicBezTo>
                      <a:pt x="52826" y="91245"/>
                      <a:pt x="52826" y="91245"/>
                      <a:pt x="52826" y="91245"/>
                    </a:cubicBezTo>
                    <a:cubicBezTo>
                      <a:pt x="52826" y="91245"/>
                      <a:pt x="52826" y="91245"/>
                      <a:pt x="52826" y="88844"/>
                    </a:cubicBezTo>
                    <a:cubicBezTo>
                      <a:pt x="52826" y="88844"/>
                      <a:pt x="52826" y="88844"/>
                      <a:pt x="52826" y="86443"/>
                    </a:cubicBezTo>
                    <a:cubicBezTo>
                      <a:pt x="52826" y="86443"/>
                      <a:pt x="52826" y="84042"/>
                      <a:pt x="52826" y="84042"/>
                    </a:cubicBezTo>
                    <a:lnTo>
                      <a:pt x="52826" y="84042"/>
                    </a:lnTo>
                    <a:cubicBezTo>
                      <a:pt x="52826" y="84042"/>
                      <a:pt x="52826" y="84042"/>
                      <a:pt x="55227" y="81640"/>
                    </a:cubicBezTo>
                    <a:cubicBezTo>
                      <a:pt x="55227" y="79239"/>
                      <a:pt x="55227" y="79239"/>
                      <a:pt x="52826" y="79239"/>
                    </a:cubicBezTo>
                    <a:lnTo>
                      <a:pt x="52826" y="79239"/>
                    </a:lnTo>
                    <a:cubicBezTo>
                      <a:pt x="52826" y="79239"/>
                      <a:pt x="55227" y="79239"/>
                      <a:pt x="55227" y="76838"/>
                    </a:cubicBezTo>
                    <a:cubicBezTo>
                      <a:pt x="55227" y="74437"/>
                      <a:pt x="55227" y="74437"/>
                      <a:pt x="52826" y="74437"/>
                    </a:cubicBezTo>
                    <a:cubicBezTo>
                      <a:pt x="52826" y="74437"/>
                      <a:pt x="52826" y="74437"/>
                      <a:pt x="52826" y="74437"/>
                    </a:cubicBezTo>
                    <a:lnTo>
                      <a:pt x="52826" y="74437"/>
                    </a:lnTo>
                    <a:cubicBezTo>
                      <a:pt x="52826" y="74437"/>
                      <a:pt x="55227" y="72036"/>
                      <a:pt x="55227" y="72036"/>
                    </a:cubicBezTo>
                    <a:cubicBezTo>
                      <a:pt x="55227" y="69634"/>
                      <a:pt x="55227" y="69634"/>
                      <a:pt x="52826" y="69634"/>
                    </a:cubicBezTo>
                    <a:lnTo>
                      <a:pt x="52826" y="69634"/>
                    </a:lnTo>
                    <a:cubicBezTo>
                      <a:pt x="55227" y="69634"/>
                      <a:pt x="55227" y="67233"/>
                      <a:pt x="55227" y="67233"/>
                    </a:cubicBezTo>
                    <a:cubicBezTo>
                      <a:pt x="55227" y="64832"/>
                      <a:pt x="55227" y="64832"/>
                      <a:pt x="52826" y="64832"/>
                    </a:cubicBezTo>
                    <a:cubicBezTo>
                      <a:pt x="52826" y="64832"/>
                      <a:pt x="52826" y="64832"/>
                      <a:pt x="52826" y="64832"/>
                    </a:cubicBezTo>
                    <a:lnTo>
                      <a:pt x="52826" y="64832"/>
                    </a:lnTo>
                    <a:cubicBezTo>
                      <a:pt x="55227" y="64832"/>
                      <a:pt x="55227" y="62431"/>
                      <a:pt x="55227" y="62431"/>
                    </a:cubicBezTo>
                    <a:cubicBezTo>
                      <a:pt x="55227" y="60030"/>
                      <a:pt x="55227" y="60030"/>
                      <a:pt x="52826" y="60030"/>
                    </a:cubicBezTo>
                    <a:cubicBezTo>
                      <a:pt x="52826" y="60030"/>
                      <a:pt x="52826" y="60030"/>
                      <a:pt x="52826" y="60030"/>
                    </a:cubicBezTo>
                    <a:lnTo>
                      <a:pt x="52826" y="57629"/>
                    </a:lnTo>
                    <a:cubicBezTo>
                      <a:pt x="52826" y="57629"/>
                      <a:pt x="52826" y="55227"/>
                      <a:pt x="52826" y="55227"/>
                    </a:cubicBezTo>
                    <a:cubicBezTo>
                      <a:pt x="52826" y="52826"/>
                      <a:pt x="52826" y="52826"/>
                      <a:pt x="50425" y="52826"/>
                    </a:cubicBezTo>
                    <a:lnTo>
                      <a:pt x="50425" y="52826"/>
                    </a:lnTo>
                    <a:cubicBezTo>
                      <a:pt x="52826" y="52826"/>
                      <a:pt x="52826" y="50425"/>
                      <a:pt x="52826" y="50425"/>
                    </a:cubicBezTo>
                    <a:cubicBezTo>
                      <a:pt x="52826" y="48024"/>
                      <a:pt x="52826" y="48024"/>
                      <a:pt x="50425" y="48024"/>
                    </a:cubicBezTo>
                    <a:cubicBezTo>
                      <a:pt x="50425" y="48024"/>
                      <a:pt x="50425" y="48024"/>
                      <a:pt x="50425" y="48024"/>
                    </a:cubicBezTo>
                    <a:cubicBezTo>
                      <a:pt x="50425" y="48024"/>
                      <a:pt x="50425" y="48024"/>
                      <a:pt x="50425" y="48024"/>
                    </a:cubicBezTo>
                    <a:lnTo>
                      <a:pt x="50425" y="48024"/>
                    </a:lnTo>
                    <a:cubicBezTo>
                      <a:pt x="50425" y="48024"/>
                      <a:pt x="50425" y="45623"/>
                      <a:pt x="50425" y="45623"/>
                    </a:cubicBezTo>
                    <a:cubicBezTo>
                      <a:pt x="50425" y="43221"/>
                      <a:pt x="50425" y="43221"/>
                      <a:pt x="48024" y="43221"/>
                    </a:cubicBezTo>
                    <a:lnTo>
                      <a:pt x="48024" y="43221"/>
                    </a:lnTo>
                    <a:cubicBezTo>
                      <a:pt x="48024" y="43221"/>
                      <a:pt x="48024" y="40820"/>
                      <a:pt x="48024" y="40820"/>
                    </a:cubicBezTo>
                    <a:cubicBezTo>
                      <a:pt x="48024" y="38419"/>
                      <a:pt x="48024" y="38419"/>
                      <a:pt x="45623" y="38419"/>
                    </a:cubicBezTo>
                    <a:cubicBezTo>
                      <a:pt x="45623" y="36018"/>
                      <a:pt x="43221" y="33617"/>
                      <a:pt x="43221" y="31215"/>
                    </a:cubicBezTo>
                    <a:cubicBezTo>
                      <a:pt x="43221" y="31215"/>
                      <a:pt x="45623" y="28814"/>
                      <a:pt x="43221" y="28814"/>
                    </a:cubicBezTo>
                    <a:cubicBezTo>
                      <a:pt x="43221" y="26413"/>
                      <a:pt x="40820" y="26413"/>
                      <a:pt x="40820" y="26413"/>
                    </a:cubicBezTo>
                    <a:lnTo>
                      <a:pt x="40820" y="26413"/>
                    </a:lnTo>
                    <a:lnTo>
                      <a:pt x="40820" y="26413"/>
                    </a:lnTo>
                    <a:cubicBezTo>
                      <a:pt x="40820" y="24012"/>
                      <a:pt x="40820" y="21611"/>
                      <a:pt x="38419" y="19210"/>
                    </a:cubicBezTo>
                    <a:cubicBezTo>
                      <a:pt x="36018" y="14407"/>
                      <a:pt x="33617" y="12006"/>
                      <a:pt x="31215" y="9605"/>
                    </a:cubicBezTo>
                    <a:cubicBezTo>
                      <a:pt x="45623" y="2401"/>
                      <a:pt x="43221" y="0"/>
                      <a:pt x="40820" y="0"/>
                    </a:cubicBezTo>
                    <a:close/>
                  </a:path>
                </a:pathLst>
              </a:custGeom>
              <a:solidFill>
                <a:srgbClr val="435B2A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50" name="Freeform: Shape 2049">
                <a:extLst>
                  <a:ext uri="{FF2B5EF4-FFF2-40B4-BE49-F238E27FC236}">
                    <a16:creationId xmlns:a16="http://schemas.microsoft.com/office/drawing/2014/main" id="{D93E8031-E0C9-4FD6-8E96-ED4445F9B9FA}"/>
                  </a:ext>
                </a:extLst>
              </p:cNvPr>
              <p:cNvSpPr/>
              <p:nvPr/>
            </p:nvSpPr>
            <p:spPr>
              <a:xfrm>
                <a:off x="2734341" y="3961904"/>
                <a:ext cx="52826" cy="98448"/>
              </a:xfrm>
              <a:custGeom>
                <a:avLst/>
                <a:gdLst>
                  <a:gd name="connsiteX0" fmla="*/ 9605 w 52826"/>
                  <a:gd name="connsiteY0" fmla="*/ 16808 h 98448"/>
                  <a:gd name="connsiteX1" fmla="*/ 9605 w 52826"/>
                  <a:gd name="connsiteY1" fmla="*/ 19210 h 98448"/>
                  <a:gd name="connsiteX2" fmla="*/ 9605 w 52826"/>
                  <a:gd name="connsiteY2" fmla="*/ 21611 h 98448"/>
                  <a:gd name="connsiteX3" fmla="*/ 9605 w 52826"/>
                  <a:gd name="connsiteY3" fmla="*/ 21611 h 98448"/>
                  <a:gd name="connsiteX4" fmla="*/ 7204 w 52826"/>
                  <a:gd name="connsiteY4" fmla="*/ 26413 h 98448"/>
                  <a:gd name="connsiteX5" fmla="*/ 7204 w 52826"/>
                  <a:gd name="connsiteY5" fmla="*/ 28814 h 98448"/>
                  <a:gd name="connsiteX6" fmla="*/ 4802 w 52826"/>
                  <a:gd name="connsiteY6" fmla="*/ 33617 h 98448"/>
                  <a:gd name="connsiteX7" fmla="*/ 4802 w 52826"/>
                  <a:gd name="connsiteY7" fmla="*/ 36018 h 98448"/>
                  <a:gd name="connsiteX8" fmla="*/ 2401 w 52826"/>
                  <a:gd name="connsiteY8" fmla="*/ 40820 h 98448"/>
                  <a:gd name="connsiteX9" fmla="*/ 2401 w 52826"/>
                  <a:gd name="connsiteY9" fmla="*/ 43221 h 98448"/>
                  <a:gd name="connsiteX10" fmla="*/ 0 w 52826"/>
                  <a:gd name="connsiteY10" fmla="*/ 48024 h 98448"/>
                  <a:gd name="connsiteX11" fmla="*/ 2401 w 52826"/>
                  <a:gd name="connsiteY11" fmla="*/ 50425 h 98448"/>
                  <a:gd name="connsiteX12" fmla="*/ 2401 w 52826"/>
                  <a:gd name="connsiteY12" fmla="*/ 50425 h 98448"/>
                  <a:gd name="connsiteX13" fmla="*/ 2401 w 52826"/>
                  <a:gd name="connsiteY13" fmla="*/ 55227 h 98448"/>
                  <a:gd name="connsiteX14" fmla="*/ 2401 w 52826"/>
                  <a:gd name="connsiteY14" fmla="*/ 57629 h 98448"/>
                  <a:gd name="connsiteX15" fmla="*/ 2401 w 52826"/>
                  <a:gd name="connsiteY15" fmla="*/ 62431 h 98448"/>
                  <a:gd name="connsiteX16" fmla="*/ 2401 w 52826"/>
                  <a:gd name="connsiteY16" fmla="*/ 62431 h 98448"/>
                  <a:gd name="connsiteX17" fmla="*/ 2401 w 52826"/>
                  <a:gd name="connsiteY17" fmla="*/ 64832 h 98448"/>
                  <a:gd name="connsiteX18" fmla="*/ 2401 w 52826"/>
                  <a:gd name="connsiteY18" fmla="*/ 67233 h 98448"/>
                  <a:gd name="connsiteX19" fmla="*/ 0 w 52826"/>
                  <a:gd name="connsiteY19" fmla="*/ 72036 h 98448"/>
                  <a:gd name="connsiteX20" fmla="*/ 2401 w 52826"/>
                  <a:gd name="connsiteY20" fmla="*/ 74437 h 98448"/>
                  <a:gd name="connsiteX21" fmla="*/ 2401 w 52826"/>
                  <a:gd name="connsiteY21" fmla="*/ 76838 h 98448"/>
                  <a:gd name="connsiteX22" fmla="*/ 4802 w 52826"/>
                  <a:gd name="connsiteY22" fmla="*/ 79239 h 98448"/>
                  <a:gd name="connsiteX23" fmla="*/ 4802 w 52826"/>
                  <a:gd name="connsiteY23" fmla="*/ 81640 h 98448"/>
                  <a:gd name="connsiteX24" fmla="*/ 7204 w 52826"/>
                  <a:gd name="connsiteY24" fmla="*/ 84042 h 98448"/>
                  <a:gd name="connsiteX25" fmla="*/ 7204 w 52826"/>
                  <a:gd name="connsiteY25" fmla="*/ 84042 h 98448"/>
                  <a:gd name="connsiteX26" fmla="*/ 7204 w 52826"/>
                  <a:gd name="connsiteY26" fmla="*/ 84042 h 98448"/>
                  <a:gd name="connsiteX27" fmla="*/ 7204 w 52826"/>
                  <a:gd name="connsiteY27" fmla="*/ 84042 h 98448"/>
                  <a:gd name="connsiteX28" fmla="*/ 7204 w 52826"/>
                  <a:gd name="connsiteY28" fmla="*/ 84042 h 98448"/>
                  <a:gd name="connsiteX29" fmla="*/ 7204 w 52826"/>
                  <a:gd name="connsiteY29" fmla="*/ 84042 h 98448"/>
                  <a:gd name="connsiteX30" fmla="*/ 7204 w 52826"/>
                  <a:gd name="connsiteY30" fmla="*/ 84042 h 98448"/>
                  <a:gd name="connsiteX31" fmla="*/ 7204 w 52826"/>
                  <a:gd name="connsiteY31" fmla="*/ 84042 h 98448"/>
                  <a:gd name="connsiteX32" fmla="*/ 7204 w 52826"/>
                  <a:gd name="connsiteY32" fmla="*/ 84042 h 98448"/>
                  <a:gd name="connsiteX33" fmla="*/ 7204 w 52826"/>
                  <a:gd name="connsiteY33" fmla="*/ 84042 h 98448"/>
                  <a:gd name="connsiteX34" fmla="*/ 7204 w 52826"/>
                  <a:gd name="connsiteY34" fmla="*/ 84042 h 98448"/>
                  <a:gd name="connsiteX35" fmla="*/ 7204 w 52826"/>
                  <a:gd name="connsiteY35" fmla="*/ 84042 h 98448"/>
                  <a:gd name="connsiteX36" fmla="*/ 7204 w 52826"/>
                  <a:gd name="connsiteY36" fmla="*/ 84042 h 98448"/>
                  <a:gd name="connsiteX37" fmla="*/ 7204 w 52826"/>
                  <a:gd name="connsiteY37" fmla="*/ 84042 h 98448"/>
                  <a:gd name="connsiteX38" fmla="*/ 7204 w 52826"/>
                  <a:gd name="connsiteY38" fmla="*/ 84042 h 98448"/>
                  <a:gd name="connsiteX39" fmla="*/ 7204 w 52826"/>
                  <a:gd name="connsiteY39" fmla="*/ 84042 h 98448"/>
                  <a:gd name="connsiteX40" fmla="*/ 7204 w 52826"/>
                  <a:gd name="connsiteY40" fmla="*/ 84042 h 98448"/>
                  <a:gd name="connsiteX41" fmla="*/ 7204 w 52826"/>
                  <a:gd name="connsiteY41" fmla="*/ 84042 h 98448"/>
                  <a:gd name="connsiteX42" fmla="*/ 7204 w 52826"/>
                  <a:gd name="connsiteY42" fmla="*/ 84042 h 98448"/>
                  <a:gd name="connsiteX43" fmla="*/ 7204 w 52826"/>
                  <a:gd name="connsiteY43" fmla="*/ 84042 h 98448"/>
                  <a:gd name="connsiteX44" fmla="*/ 7204 w 52826"/>
                  <a:gd name="connsiteY44" fmla="*/ 84042 h 98448"/>
                  <a:gd name="connsiteX45" fmla="*/ 7204 w 52826"/>
                  <a:gd name="connsiteY45" fmla="*/ 84042 h 98448"/>
                  <a:gd name="connsiteX46" fmla="*/ 7204 w 52826"/>
                  <a:gd name="connsiteY46" fmla="*/ 84042 h 98448"/>
                  <a:gd name="connsiteX47" fmla="*/ 7204 w 52826"/>
                  <a:gd name="connsiteY47" fmla="*/ 84042 h 98448"/>
                  <a:gd name="connsiteX48" fmla="*/ 7204 w 52826"/>
                  <a:gd name="connsiteY48" fmla="*/ 84042 h 98448"/>
                  <a:gd name="connsiteX49" fmla="*/ 7204 w 52826"/>
                  <a:gd name="connsiteY49" fmla="*/ 84042 h 98448"/>
                  <a:gd name="connsiteX50" fmla="*/ 7204 w 52826"/>
                  <a:gd name="connsiteY50" fmla="*/ 84042 h 98448"/>
                  <a:gd name="connsiteX51" fmla="*/ 7204 w 52826"/>
                  <a:gd name="connsiteY51" fmla="*/ 84042 h 98448"/>
                  <a:gd name="connsiteX52" fmla="*/ 7204 w 52826"/>
                  <a:gd name="connsiteY52" fmla="*/ 84042 h 98448"/>
                  <a:gd name="connsiteX53" fmla="*/ 7204 w 52826"/>
                  <a:gd name="connsiteY53" fmla="*/ 84042 h 98448"/>
                  <a:gd name="connsiteX54" fmla="*/ 7204 w 52826"/>
                  <a:gd name="connsiteY54" fmla="*/ 84042 h 98448"/>
                  <a:gd name="connsiteX55" fmla="*/ 7204 w 52826"/>
                  <a:gd name="connsiteY55" fmla="*/ 84042 h 98448"/>
                  <a:gd name="connsiteX56" fmla="*/ 7204 w 52826"/>
                  <a:gd name="connsiteY56" fmla="*/ 84042 h 98448"/>
                  <a:gd name="connsiteX57" fmla="*/ 7204 w 52826"/>
                  <a:gd name="connsiteY57" fmla="*/ 84042 h 98448"/>
                  <a:gd name="connsiteX58" fmla="*/ 7204 w 52826"/>
                  <a:gd name="connsiteY58" fmla="*/ 84042 h 98448"/>
                  <a:gd name="connsiteX59" fmla="*/ 7204 w 52826"/>
                  <a:gd name="connsiteY59" fmla="*/ 84042 h 98448"/>
                  <a:gd name="connsiteX60" fmla="*/ 7204 w 52826"/>
                  <a:gd name="connsiteY60" fmla="*/ 84042 h 98448"/>
                  <a:gd name="connsiteX61" fmla="*/ 7204 w 52826"/>
                  <a:gd name="connsiteY61" fmla="*/ 84042 h 98448"/>
                  <a:gd name="connsiteX62" fmla="*/ 7204 w 52826"/>
                  <a:gd name="connsiteY62" fmla="*/ 84042 h 98448"/>
                  <a:gd name="connsiteX63" fmla="*/ 7204 w 52826"/>
                  <a:gd name="connsiteY63" fmla="*/ 84042 h 98448"/>
                  <a:gd name="connsiteX64" fmla="*/ 7204 w 52826"/>
                  <a:gd name="connsiteY64" fmla="*/ 84042 h 98448"/>
                  <a:gd name="connsiteX65" fmla="*/ 7204 w 52826"/>
                  <a:gd name="connsiteY65" fmla="*/ 84042 h 98448"/>
                  <a:gd name="connsiteX66" fmla="*/ 7204 w 52826"/>
                  <a:gd name="connsiteY66" fmla="*/ 84042 h 98448"/>
                  <a:gd name="connsiteX67" fmla="*/ 7204 w 52826"/>
                  <a:gd name="connsiteY67" fmla="*/ 84042 h 98448"/>
                  <a:gd name="connsiteX68" fmla="*/ 7204 w 52826"/>
                  <a:gd name="connsiteY68" fmla="*/ 84042 h 98448"/>
                  <a:gd name="connsiteX69" fmla="*/ 7204 w 52826"/>
                  <a:gd name="connsiteY69" fmla="*/ 84042 h 98448"/>
                  <a:gd name="connsiteX70" fmla="*/ 7204 w 52826"/>
                  <a:gd name="connsiteY70" fmla="*/ 84042 h 98448"/>
                  <a:gd name="connsiteX71" fmla="*/ 7204 w 52826"/>
                  <a:gd name="connsiteY71" fmla="*/ 84042 h 98448"/>
                  <a:gd name="connsiteX72" fmla="*/ 7204 w 52826"/>
                  <a:gd name="connsiteY72" fmla="*/ 84042 h 98448"/>
                  <a:gd name="connsiteX73" fmla="*/ 7204 w 52826"/>
                  <a:gd name="connsiteY73" fmla="*/ 84042 h 98448"/>
                  <a:gd name="connsiteX74" fmla="*/ 7204 w 52826"/>
                  <a:gd name="connsiteY74" fmla="*/ 84042 h 98448"/>
                  <a:gd name="connsiteX75" fmla="*/ 7204 w 52826"/>
                  <a:gd name="connsiteY75" fmla="*/ 84042 h 98448"/>
                  <a:gd name="connsiteX76" fmla="*/ 7204 w 52826"/>
                  <a:gd name="connsiteY76" fmla="*/ 84042 h 98448"/>
                  <a:gd name="connsiteX77" fmla="*/ 7204 w 52826"/>
                  <a:gd name="connsiteY77" fmla="*/ 84042 h 98448"/>
                  <a:gd name="connsiteX78" fmla="*/ 7204 w 52826"/>
                  <a:gd name="connsiteY78" fmla="*/ 84042 h 98448"/>
                  <a:gd name="connsiteX79" fmla="*/ 7204 w 52826"/>
                  <a:gd name="connsiteY79" fmla="*/ 84042 h 98448"/>
                  <a:gd name="connsiteX80" fmla="*/ 7204 w 52826"/>
                  <a:gd name="connsiteY80" fmla="*/ 84042 h 98448"/>
                  <a:gd name="connsiteX81" fmla="*/ 7204 w 52826"/>
                  <a:gd name="connsiteY81" fmla="*/ 84042 h 98448"/>
                  <a:gd name="connsiteX82" fmla="*/ 7204 w 52826"/>
                  <a:gd name="connsiteY82" fmla="*/ 84042 h 98448"/>
                  <a:gd name="connsiteX83" fmla="*/ 7204 w 52826"/>
                  <a:gd name="connsiteY83" fmla="*/ 84042 h 98448"/>
                  <a:gd name="connsiteX84" fmla="*/ 7204 w 52826"/>
                  <a:gd name="connsiteY84" fmla="*/ 84042 h 98448"/>
                  <a:gd name="connsiteX85" fmla="*/ 7204 w 52826"/>
                  <a:gd name="connsiteY85" fmla="*/ 84042 h 98448"/>
                  <a:gd name="connsiteX86" fmla="*/ 7204 w 52826"/>
                  <a:gd name="connsiteY86" fmla="*/ 84042 h 98448"/>
                  <a:gd name="connsiteX87" fmla="*/ 7204 w 52826"/>
                  <a:gd name="connsiteY87" fmla="*/ 84042 h 98448"/>
                  <a:gd name="connsiteX88" fmla="*/ 7204 w 52826"/>
                  <a:gd name="connsiteY88" fmla="*/ 84042 h 98448"/>
                  <a:gd name="connsiteX89" fmla="*/ 7204 w 52826"/>
                  <a:gd name="connsiteY89" fmla="*/ 84042 h 98448"/>
                  <a:gd name="connsiteX90" fmla="*/ 7204 w 52826"/>
                  <a:gd name="connsiteY90" fmla="*/ 84042 h 98448"/>
                  <a:gd name="connsiteX91" fmla="*/ 7204 w 52826"/>
                  <a:gd name="connsiteY91" fmla="*/ 84042 h 98448"/>
                  <a:gd name="connsiteX92" fmla="*/ 7204 w 52826"/>
                  <a:gd name="connsiteY92" fmla="*/ 84042 h 98448"/>
                  <a:gd name="connsiteX93" fmla="*/ 7204 w 52826"/>
                  <a:gd name="connsiteY93" fmla="*/ 84042 h 98448"/>
                  <a:gd name="connsiteX94" fmla="*/ 7204 w 52826"/>
                  <a:gd name="connsiteY94" fmla="*/ 84042 h 98448"/>
                  <a:gd name="connsiteX95" fmla="*/ 7204 w 52826"/>
                  <a:gd name="connsiteY95" fmla="*/ 84042 h 98448"/>
                  <a:gd name="connsiteX96" fmla="*/ 7204 w 52826"/>
                  <a:gd name="connsiteY96" fmla="*/ 84042 h 98448"/>
                  <a:gd name="connsiteX97" fmla="*/ 7204 w 52826"/>
                  <a:gd name="connsiteY97" fmla="*/ 84042 h 98448"/>
                  <a:gd name="connsiteX98" fmla="*/ 7204 w 52826"/>
                  <a:gd name="connsiteY98" fmla="*/ 84042 h 98448"/>
                  <a:gd name="connsiteX99" fmla="*/ 7204 w 52826"/>
                  <a:gd name="connsiteY99" fmla="*/ 84042 h 98448"/>
                  <a:gd name="connsiteX100" fmla="*/ 7204 w 52826"/>
                  <a:gd name="connsiteY100" fmla="*/ 84042 h 98448"/>
                  <a:gd name="connsiteX101" fmla="*/ 7204 w 52826"/>
                  <a:gd name="connsiteY101" fmla="*/ 84042 h 98448"/>
                  <a:gd name="connsiteX102" fmla="*/ 7204 w 52826"/>
                  <a:gd name="connsiteY102" fmla="*/ 84042 h 98448"/>
                  <a:gd name="connsiteX103" fmla="*/ 7204 w 52826"/>
                  <a:gd name="connsiteY103" fmla="*/ 84042 h 98448"/>
                  <a:gd name="connsiteX104" fmla="*/ 7204 w 52826"/>
                  <a:gd name="connsiteY104" fmla="*/ 84042 h 98448"/>
                  <a:gd name="connsiteX105" fmla="*/ 7204 w 52826"/>
                  <a:gd name="connsiteY105" fmla="*/ 84042 h 98448"/>
                  <a:gd name="connsiteX106" fmla="*/ 7204 w 52826"/>
                  <a:gd name="connsiteY106" fmla="*/ 84042 h 98448"/>
                  <a:gd name="connsiteX107" fmla="*/ 7204 w 52826"/>
                  <a:gd name="connsiteY107" fmla="*/ 84042 h 98448"/>
                  <a:gd name="connsiteX108" fmla="*/ 7204 w 52826"/>
                  <a:gd name="connsiteY108" fmla="*/ 84042 h 98448"/>
                  <a:gd name="connsiteX109" fmla="*/ 9605 w 52826"/>
                  <a:gd name="connsiteY109" fmla="*/ 86443 h 98448"/>
                  <a:gd name="connsiteX110" fmla="*/ 9605 w 52826"/>
                  <a:gd name="connsiteY110" fmla="*/ 86443 h 98448"/>
                  <a:gd name="connsiteX111" fmla="*/ 12006 w 52826"/>
                  <a:gd name="connsiteY111" fmla="*/ 88844 h 98448"/>
                  <a:gd name="connsiteX112" fmla="*/ 12006 w 52826"/>
                  <a:gd name="connsiteY112" fmla="*/ 88844 h 98448"/>
                  <a:gd name="connsiteX113" fmla="*/ 16808 w 52826"/>
                  <a:gd name="connsiteY113" fmla="*/ 91245 h 98448"/>
                  <a:gd name="connsiteX114" fmla="*/ 16808 w 52826"/>
                  <a:gd name="connsiteY114" fmla="*/ 91245 h 98448"/>
                  <a:gd name="connsiteX115" fmla="*/ 21611 w 52826"/>
                  <a:gd name="connsiteY115" fmla="*/ 93646 h 98448"/>
                  <a:gd name="connsiteX116" fmla="*/ 21611 w 52826"/>
                  <a:gd name="connsiteY116" fmla="*/ 93646 h 98448"/>
                  <a:gd name="connsiteX117" fmla="*/ 24012 w 52826"/>
                  <a:gd name="connsiteY117" fmla="*/ 96047 h 98448"/>
                  <a:gd name="connsiteX118" fmla="*/ 26413 w 52826"/>
                  <a:gd name="connsiteY118" fmla="*/ 93646 h 98448"/>
                  <a:gd name="connsiteX119" fmla="*/ 38419 w 52826"/>
                  <a:gd name="connsiteY119" fmla="*/ 98449 h 98448"/>
                  <a:gd name="connsiteX120" fmla="*/ 48024 w 52826"/>
                  <a:gd name="connsiteY120" fmla="*/ 93646 h 98448"/>
                  <a:gd name="connsiteX121" fmla="*/ 48024 w 52826"/>
                  <a:gd name="connsiteY121" fmla="*/ 93646 h 98448"/>
                  <a:gd name="connsiteX122" fmla="*/ 50425 w 52826"/>
                  <a:gd name="connsiteY122" fmla="*/ 91245 h 98448"/>
                  <a:gd name="connsiteX123" fmla="*/ 50425 w 52826"/>
                  <a:gd name="connsiteY123" fmla="*/ 88844 h 98448"/>
                  <a:gd name="connsiteX124" fmla="*/ 50425 w 52826"/>
                  <a:gd name="connsiteY124" fmla="*/ 88844 h 98448"/>
                  <a:gd name="connsiteX125" fmla="*/ 50425 w 52826"/>
                  <a:gd name="connsiteY125" fmla="*/ 86443 h 98448"/>
                  <a:gd name="connsiteX126" fmla="*/ 50425 w 52826"/>
                  <a:gd name="connsiteY126" fmla="*/ 84042 h 98448"/>
                  <a:gd name="connsiteX127" fmla="*/ 50425 w 52826"/>
                  <a:gd name="connsiteY127" fmla="*/ 81640 h 98448"/>
                  <a:gd name="connsiteX128" fmla="*/ 50425 w 52826"/>
                  <a:gd name="connsiteY128" fmla="*/ 79239 h 98448"/>
                  <a:gd name="connsiteX129" fmla="*/ 50425 w 52826"/>
                  <a:gd name="connsiteY129" fmla="*/ 79239 h 98448"/>
                  <a:gd name="connsiteX130" fmla="*/ 52826 w 52826"/>
                  <a:gd name="connsiteY130" fmla="*/ 76838 h 98448"/>
                  <a:gd name="connsiteX131" fmla="*/ 50425 w 52826"/>
                  <a:gd name="connsiteY131" fmla="*/ 74437 h 98448"/>
                  <a:gd name="connsiteX132" fmla="*/ 50425 w 52826"/>
                  <a:gd name="connsiteY132" fmla="*/ 74437 h 98448"/>
                  <a:gd name="connsiteX133" fmla="*/ 52826 w 52826"/>
                  <a:gd name="connsiteY133" fmla="*/ 72036 h 98448"/>
                  <a:gd name="connsiteX134" fmla="*/ 50425 w 52826"/>
                  <a:gd name="connsiteY134" fmla="*/ 69634 h 98448"/>
                  <a:gd name="connsiteX135" fmla="*/ 50425 w 52826"/>
                  <a:gd name="connsiteY135" fmla="*/ 69634 h 98448"/>
                  <a:gd name="connsiteX136" fmla="*/ 50425 w 52826"/>
                  <a:gd name="connsiteY136" fmla="*/ 69634 h 98448"/>
                  <a:gd name="connsiteX137" fmla="*/ 52826 w 52826"/>
                  <a:gd name="connsiteY137" fmla="*/ 67233 h 98448"/>
                  <a:gd name="connsiteX138" fmla="*/ 50425 w 52826"/>
                  <a:gd name="connsiteY138" fmla="*/ 64832 h 98448"/>
                  <a:gd name="connsiteX139" fmla="*/ 50425 w 52826"/>
                  <a:gd name="connsiteY139" fmla="*/ 64832 h 98448"/>
                  <a:gd name="connsiteX140" fmla="*/ 52826 w 52826"/>
                  <a:gd name="connsiteY140" fmla="*/ 62431 h 98448"/>
                  <a:gd name="connsiteX141" fmla="*/ 50425 w 52826"/>
                  <a:gd name="connsiteY141" fmla="*/ 60030 h 98448"/>
                  <a:gd name="connsiteX142" fmla="*/ 50425 w 52826"/>
                  <a:gd name="connsiteY142" fmla="*/ 60030 h 98448"/>
                  <a:gd name="connsiteX143" fmla="*/ 50425 w 52826"/>
                  <a:gd name="connsiteY143" fmla="*/ 60030 h 98448"/>
                  <a:gd name="connsiteX144" fmla="*/ 52826 w 52826"/>
                  <a:gd name="connsiteY144" fmla="*/ 57629 h 98448"/>
                  <a:gd name="connsiteX145" fmla="*/ 50425 w 52826"/>
                  <a:gd name="connsiteY145" fmla="*/ 55227 h 98448"/>
                  <a:gd name="connsiteX146" fmla="*/ 50425 w 52826"/>
                  <a:gd name="connsiteY146" fmla="*/ 55227 h 98448"/>
                  <a:gd name="connsiteX147" fmla="*/ 50425 w 52826"/>
                  <a:gd name="connsiteY147" fmla="*/ 52826 h 98448"/>
                  <a:gd name="connsiteX148" fmla="*/ 50425 w 52826"/>
                  <a:gd name="connsiteY148" fmla="*/ 50425 h 98448"/>
                  <a:gd name="connsiteX149" fmla="*/ 48024 w 52826"/>
                  <a:gd name="connsiteY149" fmla="*/ 48024 h 98448"/>
                  <a:gd name="connsiteX150" fmla="*/ 48024 w 52826"/>
                  <a:gd name="connsiteY150" fmla="*/ 48024 h 98448"/>
                  <a:gd name="connsiteX151" fmla="*/ 50425 w 52826"/>
                  <a:gd name="connsiteY151" fmla="*/ 45623 h 98448"/>
                  <a:gd name="connsiteX152" fmla="*/ 48024 w 52826"/>
                  <a:gd name="connsiteY152" fmla="*/ 43221 h 98448"/>
                  <a:gd name="connsiteX153" fmla="*/ 48024 w 52826"/>
                  <a:gd name="connsiteY153" fmla="*/ 43221 h 98448"/>
                  <a:gd name="connsiteX154" fmla="*/ 48024 w 52826"/>
                  <a:gd name="connsiteY154" fmla="*/ 43221 h 98448"/>
                  <a:gd name="connsiteX155" fmla="*/ 48024 w 52826"/>
                  <a:gd name="connsiteY155" fmla="*/ 43221 h 98448"/>
                  <a:gd name="connsiteX156" fmla="*/ 48024 w 52826"/>
                  <a:gd name="connsiteY156" fmla="*/ 40820 h 98448"/>
                  <a:gd name="connsiteX157" fmla="*/ 45623 w 52826"/>
                  <a:gd name="connsiteY157" fmla="*/ 38419 h 98448"/>
                  <a:gd name="connsiteX158" fmla="*/ 45623 w 52826"/>
                  <a:gd name="connsiteY158" fmla="*/ 38419 h 98448"/>
                  <a:gd name="connsiteX159" fmla="*/ 45623 w 52826"/>
                  <a:gd name="connsiteY159" fmla="*/ 36018 h 98448"/>
                  <a:gd name="connsiteX160" fmla="*/ 43221 w 52826"/>
                  <a:gd name="connsiteY160" fmla="*/ 33617 h 98448"/>
                  <a:gd name="connsiteX161" fmla="*/ 40820 w 52826"/>
                  <a:gd name="connsiteY161" fmla="*/ 26413 h 98448"/>
                  <a:gd name="connsiteX162" fmla="*/ 40820 w 52826"/>
                  <a:gd name="connsiteY162" fmla="*/ 24012 h 98448"/>
                  <a:gd name="connsiteX163" fmla="*/ 38419 w 52826"/>
                  <a:gd name="connsiteY163" fmla="*/ 21611 h 98448"/>
                  <a:gd name="connsiteX164" fmla="*/ 38419 w 52826"/>
                  <a:gd name="connsiteY164" fmla="*/ 21611 h 98448"/>
                  <a:gd name="connsiteX165" fmla="*/ 38419 w 52826"/>
                  <a:gd name="connsiteY165" fmla="*/ 21611 h 98448"/>
                  <a:gd name="connsiteX166" fmla="*/ 36018 w 52826"/>
                  <a:gd name="connsiteY166" fmla="*/ 14407 h 98448"/>
                  <a:gd name="connsiteX167" fmla="*/ 28814 w 52826"/>
                  <a:gd name="connsiteY167" fmla="*/ 4802 h 98448"/>
                  <a:gd name="connsiteX168" fmla="*/ 21611 w 52826"/>
                  <a:gd name="connsiteY168" fmla="*/ 0 h 98448"/>
                  <a:gd name="connsiteX169" fmla="*/ 19209 w 52826"/>
                  <a:gd name="connsiteY169" fmla="*/ 2401 h 98448"/>
                  <a:gd name="connsiteX170" fmla="*/ 16808 w 52826"/>
                  <a:gd name="connsiteY170" fmla="*/ 0 h 98448"/>
                  <a:gd name="connsiteX171" fmla="*/ 14407 w 52826"/>
                  <a:gd name="connsiteY171" fmla="*/ 2401 h 98448"/>
                  <a:gd name="connsiteX172" fmla="*/ 14407 w 52826"/>
                  <a:gd name="connsiteY172" fmla="*/ 2401 h 98448"/>
                  <a:gd name="connsiteX173" fmla="*/ 12006 w 52826"/>
                  <a:gd name="connsiteY173" fmla="*/ 4802 h 98448"/>
                  <a:gd name="connsiteX174" fmla="*/ 12006 w 52826"/>
                  <a:gd name="connsiteY174" fmla="*/ 7204 h 98448"/>
                  <a:gd name="connsiteX175" fmla="*/ 12006 w 52826"/>
                  <a:gd name="connsiteY175" fmla="*/ 7204 h 98448"/>
                  <a:gd name="connsiteX176" fmla="*/ 9605 w 52826"/>
                  <a:gd name="connsiteY176" fmla="*/ 9605 h 98448"/>
                  <a:gd name="connsiteX177" fmla="*/ 9605 w 52826"/>
                  <a:gd name="connsiteY177" fmla="*/ 12006 h 98448"/>
                  <a:gd name="connsiteX178" fmla="*/ 9605 w 52826"/>
                  <a:gd name="connsiteY178" fmla="*/ 12006 h 98448"/>
                  <a:gd name="connsiteX179" fmla="*/ 4802 w 52826"/>
                  <a:gd name="connsiteY179" fmla="*/ 16808 h 98448"/>
                  <a:gd name="connsiteX180" fmla="*/ 4802 w 52826"/>
                  <a:gd name="connsiteY180" fmla="*/ 19210 h 98448"/>
                  <a:gd name="connsiteX181" fmla="*/ 9605 w 52826"/>
                  <a:gd name="connsiteY181" fmla="*/ 16808 h 98448"/>
                  <a:gd name="connsiteX182" fmla="*/ 9605 w 52826"/>
                  <a:gd name="connsiteY182" fmla="*/ 16808 h 98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52826" h="98448">
                    <a:moveTo>
                      <a:pt x="9605" y="16808"/>
                    </a:moveTo>
                    <a:cubicBezTo>
                      <a:pt x="9605" y="16808"/>
                      <a:pt x="9605" y="19210"/>
                      <a:pt x="9605" y="19210"/>
                    </a:cubicBezTo>
                    <a:cubicBezTo>
                      <a:pt x="9605" y="19210"/>
                      <a:pt x="9605" y="21611"/>
                      <a:pt x="9605" y="21611"/>
                    </a:cubicBezTo>
                    <a:lnTo>
                      <a:pt x="9605" y="21611"/>
                    </a:lnTo>
                    <a:cubicBezTo>
                      <a:pt x="7204" y="21611"/>
                      <a:pt x="7204" y="24012"/>
                      <a:pt x="7204" y="26413"/>
                    </a:cubicBezTo>
                    <a:cubicBezTo>
                      <a:pt x="7204" y="26413"/>
                      <a:pt x="7204" y="28814"/>
                      <a:pt x="7204" y="28814"/>
                    </a:cubicBezTo>
                    <a:cubicBezTo>
                      <a:pt x="7204" y="28814"/>
                      <a:pt x="4802" y="31215"/>
                      <a:pt x="4802" y="33617"/>
                    </a:cubicBezTo>
                    <a:cubicBezTo>
                      <a:pt x="4802" y="33617"/>
                      <a:pt x="4802" y="36018"/>
                      <a:pt x="4802" y="36018"/>
                    </a:cubicBezTo>
                    <a:cubicBezTo>
                      <a:pt x="4802" y="36018"/>
                      <a:pt x="2401" y="38419"/>
                      <a:pt x="2401" y="40820"/>
                    </a:cubicBezTo>
                    <a:cubicBezTo>
                      <a:pt x="2401" y="40820"/>
                      <a:pt x="2401" y="43221"/>
                      <a:pt x="2401" y="43221"/>
                    </a:cubicBezTo>
                    <a:cubicBezTo>
                      <a:pt x="2401" y="43221"/>
                      <a:pt x="0" y="45623"/>
                      <a:pt x="0" y="48024"/>
                    </a:cubicBezTo>
                    <a:cubicBezTo>
                      <a:pt x="0" y="48024"/>
                      <a:pt x="0" y="50425"/>
                      <a:pt x="2401" y="50425"/>
                    </a:cubicBezTo>
                    <a:lnTo>
                      <a:pt x="2401" y="50425"/>
                    </a:lnTo>
                    <a:cubicBezTo>
                      <a:pt x="2401" y="50425"/>
                      <a:pt x="0" y="52826"/>
                      <a:pt x="2401" y="55227"/>
                    </a:cubicBezTo>
                    <a:cubicBezTo>
                      <a:pt x="2401" y="55227"/>
                      <a:pt x="2401" y="55227"/>
                      <a:pt x="2401" y="57629"/>
                    </a:cubicBezTo>
                    <a:cubicBezTo>
                      <a:pt x="2401" y="57629"/>
                      <a:pt x="2401" y="60030"/>
                      <a:pt x="2401" y="62431"/>
                    </a:cubicBezTo>
                    <a:cubicBezTo>
                      <a:pt x="2401" y="62431"/>
                      <a:pt x="2401" y="62431"/>
                      <a:pt x="2401" y="62431"/>
                    </a:cubicBezTo>
                    <a:cubicBezTo>
                      <a:pt x="2401" y="62431"/>
                      <a:pt x="2401" y="62431"/>
                      <a:pt x="2401" y="64832"/>
                    </a:cubicBezTo>
                    <a:cubicBezTo>
                      <a:pt x="2401" y="64832"/>
                      <a:pt x="2401" y="67233"/>
                      <a:pt x="2401" y="67233"/>
                    </a:cubicBezTo>
                    <a:cubicBezTo>
                      <a:pt x="0" y="67233"/>
                      <a:pt x="0" y="69634"/>
                      <a:pt x="0" y="72036"/>
                    </a:cubicBezTo>
                    <a:cubicBezTo>
                      <a:pt x="0" y="74437"/>
                      <a:pt x="2401" y="74437"/>
                      <a:pt x="2401" y="74437"/>
                    </a:cubicBezTo>
                    <a:cubicBezTo>
                      <a:pt x="2401" y="74437"/>
                      <a:pt x="2401" y="76838"/>
                      <a:pt x="2401" y="76838"/>
                    </a:cubicBezTo>
                    <a:cubicBezTo>
                      <a:pt x="2401" y="76838"/>
                      <a:pt x="2401" y="79239"/>
                      <a:pt x="4802" y="79239"/>
                    </a:cubicBezTo>
                    <a:cubicBezTo>
                      <a:pt x="4802" y="79239"/>
                      <a:pt x="4802" y="81640"/>
                      <a:pt x="4802" y="81640"/>
                    </a:cubicBezTo>
                    <a:cubicBezTo>
                      <a:pt x="4802" y="84042"/>
                      <a:pt x="4802" y="84042"/>
                      <a:pt x="7204" y="84042"/>
                    </a:cubicBez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cubicBezTo>
                      <a:pt x="7204" y="86443"/>
                      <a:pt x="7204" y="86443"/>
                      <a:pt x="9605" y="86443"/>
                    </a:cubicBezTo>
                    <a:cubicBezTo>
                      <a:pt x="9605" y="86443"/>
                      <a:pt x="9605" y="86443"/>
                      <a:pt x="9605" y="86443"/>
                    </a:cubicBezTo>
                    <a:cubicBezTo>
                      <a:pt x="9605" y="88844"/>
                      <a:pt x="9605" y="88844"/>
                      <a:pt x="12006" y="88844"/>
                    </a:cubicBezTo>
                    <a:cubicBezTo>
                      <a:pt x="12006" y="88844"/>
                      <a:pt x="12006" y="88844"/>
                      <a:pt x="12006" y="88844"/>
                    </a:cubicBezTo>
                    <a:cubicBezTo>
                      <a:pt x="12006" y="91245"/>
                      <a:pt x="14407" y="91245"/>
                      <a:pt x="16808" y="91245"/>
                    </a:cubicBezTo>
                    <a:lnTo>
                      <a:pt x="16808" y="91245"/>
                    </a:lnTo>
                    <a:cubicBezTo>
                      <a:pt x="16808" y="93646"/>
                      <a:pt x="19209" y="93646"/>
                      <a:pt x="21611" y="93646"/>
                    </a:cubicBezTo>
                    <a:cubicBezTo>
                      <a:pt x="21611" y="93646"/>
                      <a:pt x="21611" y="93646"/>
                      <a:pt x="21611" y="93646"/>
                    </a:cubicBezTo>
                    <a:cubicBezTo>
                      <a:pt x="21611" y="96047"/>
                      <a:pt x="24012" y="96047"/>
                      <a:pt x="24012" y="96047"/>
                    </a:cubicBezTo>
                    <a:cubicBezTo>
                      <a:pt x="24012" y="96047"/>
                      <a:pt x="26413" y="96047"/>
                      <a:pt x="26413" y="93646"/>
                    </a:cubicBezTo>
                    <a:cubicBezTo>
                      <a:pt x="31215" y="96047"/>
                      <a:pt x="33617" y="98449"/>
                      <a:pt x="38419" y="98449"/>
                    </a:cubicBezTo>
                    <a:cubicBezTo>
                      <a:pt x="40820" y="98449"/>
                      <a:pt x="45623" y="96047"/>
                      <a:pt x="48024" y="93646"/>
                    </a:cubicBezTo>
                    <a:lnTo>
                      <a:pt x="48024" y="93646"/>
                    </a:lnTo>
                    <a:cubicBezTo>
                      <a:pt x="50425" y="93646"/>
                      <a:pt x="50425" y="93646"/>
                      <a:pt x="50425" y="91245"/>
                    </a:cubicBezTo>
                    <a:cubicBezTo>
                      <a:pt x="50425" y="91245"/>
                      <a:pt x="50425" y="88844"/>
                      <a:pt x="50425" y="88844"/>
                    </a:cubicBezTo>
                    <a:cubicBezTo>
                      <a:pt x="50425" y="88844"/>
                      <a:pt x="50425" y="88844"/>
                      <a:pt x="50425" y="88844"/>
                    </a:cubicBezTo>
                    <a:cubicBezTo>
                      <a:pt x="50425" y="86443"/>
                      <a:pt x="50425" y="86443"/>
                      <a:pt x="50425" y="86443"/>
                    </a:cubicBezTo>
                    <a:cubicBezTo>
                      <a:pt x="50425" y="86443"/>
                      <a:pt x="50425" y="86443"/>
                      <a:pt x="50425" y="84042"/>
                    </a:cubicBezTo>
                    <a:cubicBezTo>
                      <a:pt x="50425" y="84042"/>
                      <a:pt x="50425" y="84042"/>
                      <a:pt x="50425" y="81640"/>
                    </a:cubicBezTo>
                    <a:cubicBezTo>
                      <a:pt x="50425" y="81640"/>
                      <a:pt x="50425" y="79239"/>
                      <a:pt x="50425" y="79239"/>
                    </a:cubicBezTo>
                    <a:lnTo>
                      <a:pt x="50425" y="79239"/>
                    </a:lnTo>
                    <a:cubicBezTo>
                      <a:pt x="50425" y="79239"/>
                      <a:pt x="50425" y="79239"/>
                      <a:pt x="52826" y="76838"/>
                    </a:cubicBezTo>
                    <a:cubicBezTo>
                      <a:pt x="52826" y="74437"/>
                      <a:pt x="52826" y="74437"/>
                      <a:pt x="50425" y="74437"/>
                    </a:cubicBezTo>
                    <a:lnTo>
                      <a:pt x="50425" y="74437"/>
                    </a:lnTo>
                    <a:cubicBezTo>
                      <a:pt x="50425" y="74437"/>
                      <a:pt x="52826" y="74437"/>
                      <a:pt x="52826" y="72036"/>
                    </a:cubicBezTo>
                    <a:cubicBezTo>
                      <a:pt x="52826" y="69634"/>
                      <a:pt x="52826" y="69634"/>
                      <a:pt x="50425" y="69634"/>
                    </a:cubicBezTo>
                    <a:cubicBezTo>
                      <a:pt x="50425" y="69634"/>
                      <a:pt x="50425" y="69634"/>
                      <a:pt x="50425" y="69634"/>
                    </a:cubicBezTo>
                    <a:lnTo>
                      <a:pt x="50425" y="69634"/>
                    </a:lnTo>
                    <a:cubicBezTo>
                      <a:pt x="50425" y="69634"/>
                      <a:pt x="52826" y="67233"/>
                      <a:pt x="52826" y="67233"/>
                    </a:cubicBezTo>
                    <a:cubicBezTo>
                      <a:pt x="52826" y="64832"/>
                      <a:pt x="52826" y="64832"/>
                      <a:pt x="50425" y="64832"/>
                    </a:cubicBezTo>
                    <a:lnTo>
                      <a:pt x="50425" y="64832"/>
                    </a:lnTo>
                    <a:cubicBezTo>
                      <a:pt x="52826" y="64832"/>
                      <a:pt x="52826" y="62431"/>
                      <a:pt x="52826" y="62431"/>
                    </a:cubicBezTo>
                    <a:cubicBezTo>
                      <a:pt x="52826" y="60030"/>
                      <a:pt x="52826" y="60030"/>
                      <a:pt x="50425" y="60030"/>
                    </a:cubicBezTo>
                    <a:cubicBezTo>
                      <a:pt x="50425" y="60030"/>
                      <a:pt x="50425" y="60030"/>
                      <a:pt x="50425" y="60030"/>
                    </a:cubicBezTo>
                    <a:lnTo>
                      <a:pt x="50425" y="60030"/>
                    </a:lnTo>
                    <a:cubicBezTo>
                      <a:pt x="52826" y="60030"/>
                      <a:pt x="52826" y="57629"/>
                      <a:pt x="52826" y="57629"/>
                    </a:cubicBezTo>
                    <a:cubicBezTo>
                      <a:pt x="52826" y="55227"/>
                      <a:pt x="52826" y="55227"/>
                      <a:pt x="50425" y="55227"/>
                    </a:cubicBezTo>
                    <a:cubicBezTo>
                      <a:pt x="50425" y="55227"/>
                      <a:pt x="50425" y="55227"/>
                      <a:pt x="50425" y="55227"/>
                    </a:cubicBezTo>
                    <a:lnTo>
                      <a:pt x="50425" y="52826"/>
                    </a:lnTo>
                    <a:cubicBezTo>
                      <a:pt x="50425" y="52826"/>
                      <a:pt x="50425" y="50425"/>
                      <a:pt x="50425" y="50425"/>
                    </a:cubicBezTo>
                    <a:cubicBezTo>
                      <a:pt x="50425" y="48024"/>
                      <a:pt x="50425" y="48024"/>
                      <a:pt x="48024" y="48024"/>
                    </a:cubicBezTo>
                    <a:lnTo>
                      <a:pt x="48024" y="48024"/>
                    </a:lnTo>
                    <a:cubicBezTo>
                      <a:pt x="50425" y="48024"/>
                      <a:pt x="50425" y="45623"/>
                      <a:pt x="50425" y="45623"/>
                    </a:cubicBezTo>
                    <a:cubicBezTo>
                      <a:pt x="50425" y="43221"/>
                      <a:pt x="50425" y="43221"/>
                      <a:pt x="48024" y="43221"/>
                    </a:cubicBezTo>
                    <a:cubicBezTo>
                      <a:pt x="48024" y="43221"/>
                      <a:pt x="48024" y="43221"/>
                      <a:pt x="48024" y="43221"/>
                    </a:cubicBezTo>
                    <a:cubicBezTo>
                      <a:pt x="48024" y="43221"/>
                      <a:pt x="48024" y="43221"/>
                      <a:pt x="48024" y="43221"/>
                    </a:cubicBezTo>
                    <a:lnTo>
                      <a:pt x="48024" y="43221"/>
                    </a:lnTo>
                    <a:cubicBezTo>
                      <a:pt x="48024" y="43221"/>
                      <a:pt x="48024" y="40820"/>
                      <a:pt x="48024" y="40820"/>
                    </a:cubicBezTo>
                    <a:cubicBezTo>
                      <a:pt x="48024" y="38419"/>
                      <a:pt x="48024" y="38419"/>
                      <a:pt x="45623" y="38419"/>
                    </a:cubicBezTo>
                    <a:lnTo>
                      <a:pt x="45623" y="38419"/>
                    </a:lnTo>
                    <a:cubicBezTo>
                      <a:pt x="45623" y="38419"/>
                      <a:pt x="45623" y="36018"/>
                      <a:pt x="45623" y="36018"/>
                    </a:cubicBezTo>
                    <a:cubicBezTo>
                      <a:pt x="45623" y="33617"/>
                      <a:pt x="45623" y="33617"/>
                      <a:pt x="43221" y="33617"/>
                    </a:cubicBezTo>
                    <a:cubicBezTo>
                      <a:pt x="43221" y="31215"/>
                      <a:pt x="40820" y="28814"/>
                      <a:pt x="40820" y="26413"/>
                    </a:cubicBezTo>
                    <a:cubicBezTo>
                      <a:pt x="40820" y="26413"/>
                      <a:pt x="43221" y="24012"/>
                      <a:pt x="40820" y="24012"/>
                    </a:cubicBezTo>
                    <a:cubicBezTo>
                      <a:pt x="40820" y="21611"/>
                      <a:pt x="38419" y="21611"/>
                      <a:pt x="38419" y="21611"/>
                    </a:cubicBezTo>
                    <a:lnTo>
                      <a:pt x="38419" y="21611"/>
                    </a:lnTo>
                    <a:lnTo>
                      <a:pt x="38419" y="21611"/>
                    </a:lnTo>
                    <a:cubicBezTo>
                      <a:pt x="38419" y="19210"/>
                      <a:pt x="38419" y="16808"/>
                      <a:pt x="36018" y="14407"/>
                    </a:cubicBezTo>
                    <a:cubicBezTo>
                      <a:pt x="33617" y="9605"/>
                      <a:pt x="31215" y="7204"/>
                      <a:pt x="28814" y="4802"/>
                    </a:cubicBezTo>
                    <a:cubicBezTo>
                      <a:pt x="26413" y="2401"/>
                      <a:pt x="24012" y="0"/>
                      <a:pt x="21611" y="0"/>
                    </a:cubicBezTo>
                    <a:cubicBezTo>
                      <a:pt x="21611" y="0"/>
                      <a:pt x="19209" y="0"/>
                      <a:pt x="19209" y="2401"/>
                    </a:cubicBezTo>
                    <a:cubicBezTo>
                      <a:pt x="19209" y="2401"/>
                      <a:pt x="19209" y="0"/>
                      <a:pt x="16808" y="0"/>
                    </a:cubicBezTo>
                    <a:cubicBezTo>
                      <a:pt x="16808" y="0"/>
                      <a:pt x="14407" y="2401"/>
                      <a:pt x="14407" y="2401"/>
                    </a:cubicBezTo>
                    <a:cubicBezTo>
                      <a:pt x="14407" y="2401"/>
                      <a:pt x="14407" y="2401"/>
                      <a:pt x="14407" y="2401"/>
                    </a:cubicBezTo>
                    <a:cubicBezTo>
                      <a:pt x="14407" y="2401"/>
                      <a:pt x="12006" y="4802"/>
                      <a:pt x="12006" y="4802"/>
                    </a:cubicBezTo>
                    <a:cubicBezTo>
                      <a:pt x="12006" y="4802"/>
                      <a:pt x="12006" y="4802"/>
                      <a:pt x="12006" y="7204"/>
                    </a:cubicBezTo>
                    <a:lnTo>
                      <a:pt x="12006" y="7204"/>
                    </a:lnTo>
                    <a:cubicBezTo>
                      <a:pt x="12006" y="7204"/>
                      <a:pt x="9605" y="9605"/>
                      <a:pt x="9605" y="9605"/>
                    </a:cubicBezTo>
                    <a:cubicBezTo>
                      <a:pt x="9605" y="9605"/>
                      <a:pt x="9605" y="12006"/>
                      <a:pt x="9605" y="12006"/>
                    </a:cubicBezTo>
                    <a:lnTo>
                      <a:pt x="9605" y="12006"/>
                    </a:lnTo>
                    <a:cubicBezTo>
                      <a:pt x="7204" y="12006"/>
                      <a:pt x="4802" y="14407"/>
                      <a:pt x="4802" y="16808"/>
                    </a:cubicBezTo>
                    <a:cubicBezTo>
                      <a:pt x="4802" y="16808"/>
                      <a:pt x="4802" y="19210"/>
                      <a:pt x="4802" y="19210"/>
                    </a:cubicBezTo>
                    <a:cubicBezTo>
                      <a:pt x="12006" y="14407"/>
                      <a:pt x="12006" y="14407"/>
                      <a:pt x="9605" y="16808"/>
                    </a:cubicBezTo>
                    <a:cubicBezTo>
                      <a:pt x="9605" y="16808"/>
                      <a:pt x="9605" y="16808"/>
                      <a:pt x="9605" y="16808"/>
                    </a:cubicBezTo>
                    <a:close/>
                  </a:path>
                </a:pathLst>
              </a:custGeom>
              <a:solidFill>
                <a:srgbClr val="569140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51" name="Freeform: Shape 2050">
                <a:extLst>
                  <a:ext uri="{FF2B5EF4-FFF2-40B4-BE49-F238E27FC236}">
                    <a16:creationId xmlns:a16="http://schemas.microsoft.com/office/drawing/2014/main" id="{25AA412B-F330-4242-B25F-B1153B7C0D65}"/>
                  </a:ext>
                </a:extLst>
              </p:cNvPr>
              <p:cNvSpPr/>
              <p:nvPr/>
            </p:nvSpPr>
            <p:spPr>
              <a:xfrm>
                <a:off x="2751149" y="3954700"/>
                <a:ext cx="40820" cy="77905"/>
              </a:xfrm>
              <a:custGeom>
                <a:avLst/>
                <a:gdLst>
                  <a:gd name="connsiteX0" fmla="*/ 9605 w 40820"/>
                  <a:gd name="connsiteY0" fmla="*/ 0 h 77905"/>
                  <a:gd name="connsiteX1" fmla="*/ 9605 w 40820"/>
                  <a:gd name="connsiteY1" fmla="*/ 0 h 77905"/>
                  <a:gd name="connsiteX2" fmla="*/ 9605 w 40820"/>
                  <a:gd name="connsiteY2" fmla="*/ 0 h 77905"/>
                  <a:gd name="connsiteX3" fmla="*/ 9605 w 40820"/>
                  <a:gd name="connsiteY3" fmla="*/ 0 h 77905"/>
                  <a:gd name="connsiteX4" fmla="*/ 9605 w 40820"/>
                  <a:gd name="connsiteY4" fmla="*/ 4802 h 77905"/>
                  <a:gd name="connsiteX5" fmla="*/ 9605 w 40820"/>
                  <a:gd name="connsiteY5" fmla="*/ 4802 h 77905"/>
                  <a:gd name="connsiteX6" fmla="*/ 9605 w 40820"/>
                  <a:gd name="connsiteY6" fmla="*/ 4802 h 77905"/>
                  <a:gd name="connsiteX7" fmla="*/ 7204 w 40820"/>
                  <a:gd name="connsiteY7" fmla="*/ 9605 h 77905"/>
                  <a:gd name="connsiteX8" fmla="*/ 7204 w 40820"/>
                  <a:gd name="connsiteY8" fmla="*/ 9605 h 77905"/>
                  <a:gd name="connsiteX9" fmla="*/ 7204 w 40820"/>
                  <a:gd name="connsiteY9" fmla="*/ 12006 h 77905"/>
                  <a:gd name="connsiteX10" fmla="*/ 4802 w 40820"/>
                  <a:gd name="connsiteY10" fmla="*/ 16808 h 77905"/>
                  <a:gd name="connsiteX11" fmla="*/ 4802 w 40820"/>
                  <a:gd name="connsiteY11" fmla="*/ 19210 h 77905"/>
                  <a:gd name="connsiteX12" fmla="*/ 4802 w 40820"/>
                  <a:gd name="connsiteY12" fmla="*/ 21611 h 77905"/>
                  <a:gd name="connsiteX13" fmla="*/ 4802 w 40820"/>
                  <a:gd name="connsiteY13" fmla="*/ 24012 h 77905"/>
                  <a:gd name="connsiteX14" fmla="*/ 4802 w 40820"/>
                  <a:gd name="connsiteY14" fmla="*/ 24012 h 77905"/>
                  <a:gd name="connsiteX15" fmla="*/ 2401 w 40820"/>
                  <a:gd name="connsiteY15" fmla="*/ 26413 h 77905"/>
                  <a:gd name="connsiteX16" fmla="*/ 2401 w 40820"/>
                  <a:gd name="connsiteY16" fmla="*/ 28814 h 77905"/>
                  <a:gd name="connsiteX17" fmla="*/ 2401 w 40820"/>
                  <a:gd name="connsiteY17" fmla="*/ 31215 h 77905"/>
                  <a:gd name="connsiteX18" fmla="*/ 2401 w 40820"/>
                  <a:gd name="connsiteY18" fmla="*/ 33617 h 77905"/>
                  <a:gd name="connsiteX19" fmla="*/ 2401 w 40820"/>
                  <a:gd name="connsiteY19" fmla="*/ 36018 h 77905"/>
                  <a:gd name="connsiteX20" fmla="*/ 2401 w 40820"/>
                  <a:gd name="connsiteY20" fmla="*/ 38419 h 77905"/>
                  <a:gd name="connsiteX21" fmla="*/ 2401 w 40820"/>
                  <a:gd name="connsiteY21" fmla="*/ 40820 h 77905"/>
                  <a:gd name="connsiteX22" fmla="*/ 2401 w 40820"/>
                  <a:gd name="connsiteY22" fmla="*/ 43221 h 77905"/>
                  <a:gd name="connsiteX23" fmla="*/ 2401 w 40820"/>
                  <a:gd name="connsiteY23" fmla="*/ 43221 h 77905"/>
                  <a:gd name="connsiteX24" fmla="*/ 2401 w 40820"/>
                  <a:gd name="connsiteY24" fmla="*/ 45623 h 77905"/>
                  <a:gd name="connsiteX25" fmla="*/ 2401 w 40820"/>
                  <a:gd name="connsiteY25" fmla="*/ 45623 h 77905"/>
                  <a:gd name="connsiteX26" fmla="*/ 2401 w 40820"/>
                  <a:gd name="connsiteY26" fmla="*/ 48024 h 77905"/>
                  <a:gd name="connsiteX27" fmla="*/ 2401 w 40820"/>
                  <a:gd name="connsiteY27" fmla="*/ 48024 h 77905"/>
                  <a:gd name="connsiteX28" fmla="*/ 2401 w 40820"/>
                  <a:gd name="connsiteY28" fmla="*/ 48024 h 77905"/>
                  <a:gd name="connsiteX29" fmla="*/ 2401 w 40820"/>
                  <a:gd name="connsiteY29" fmla="*/ 50425 h 77905"/>
                  <a:gd name="connsiteX30" fmla="*/ 0 w 40820"/>
                  <a:gd name="connsiteY30" fmla="*/ 52826 h 77905"/>
                  <a:gd name="connsiteX31" fmla="*/ 2401 w 40820"/>
                  <a:gd name="connsiteY31" fmla="*/ 55227 h 77905"/>
                  <a:gd name="connsiteX32" fmla="*/ 2401 w 40820"/>
                  <a:gd name="connsiteY32" fmla="*/ 57629 h 77905"/>
                  <a:gd name="connsiteX33" fmla="*/ 2401 w 40820"/>
                  <a:gd name="connsiteY33" fmla="*/ 60030 h 77905"/>
                  <a:gd name="connsiteX34" fmla="*/ 2401 w 40820"/>
                  <a:gd name="connsiteY34" fmla="*/ 62431 h 77905"/>
                  <a:gd name="connsiteX35" fmla="*/ 4802 w 40820"/>
                  <a:gd name="connsiteY35" fmla="*/ 64832 h 77905"/>
                  <a:gd name="connsiteX36" fmla="*/ 4802 w 40820"/>
                  <a:gd name="connsiteY36" fmla="*/ 64832 h 77905"/>
                  <a:gd name="connsiteX37" fmla="*/ 4802 w 40820"/>
                  <a:gd name="connsiteY37" fmla="*/ 64832 h 77905"/>
                  <a:gd name="connsiteX38" fmla="*/ 4802 w 40820"/>
                  <a:gd name="connsiteY38" fmla="*/ 64832 h 77905"/>
                  <a:gd name="connsiteX39" fmla="*/ 4802 w 40820"/>
                  <a:gd name="connsiteY39" fmla="*/ 64832 h 77905"/>
                  <a:gd name="connsiteX40" fmla="*/ 4802 w 40820"/>
                  <a:gd name="connsiteY40" fmla="*/ 64832 h 77905"/>
                  <a:gd name="connsiteX41" fmla="*/ 4802 w 40820"/>
                  <a:gd name="connsiteY41" fmla="*/ 64832 h 77905"/>
                  <a:gd name="connsiteX42" fmla="*/ 4802 w 40820"/>
                  <a:gd name="connsiteY42" fmla="*/ 64832 h 77905"/>
                  <a:gd name="connsiteX43" fmla="*/ 4802 w 40820"/>
                  <a:gd name="connsiteY43" fmla="*/ 64832 h 77905"/>
                  <a:gd name="connsiteX44" fmla="*/ 4802 w 40820"/>
                  <a:gd name="connsiteY44" fmla="*/ 64832 h 77905"/>
                  <a:gd name="connsiteX45" fmla="*/ 4802 w 40820"/>
                  <a:gd name="connsiteY45" fmla="*/ 64832 h 77905"/>
                  <a:gd name="connsiteX46" fmla="*/ 4802 w 40820"/>
                  <a:gd name="connsiteY46" fmla="*/ 64832 h 77905"/>
                  <a:gd name="connsiteX47" fmla="*/ 4802 w 40820"/>
                  <a:gd name="connsiteY47" fmla="*/ 64832 h 77905"/>
                  <a:gd name="connsiteX48" fmla="*/ 4802 w 40820"/>
                  <a:gd name="connsiteY48" fmla="*/ 64832 h 77905"/>
                  <a:gd name="connsiteX49" fmla="*/ 4802 w 40820"/>
                  <a:gd name="connsiteY49" fmla="*/ 64832 h 77905"/>
                  <a:gd name="connsiteX50" fmla="*/ 4802 w 40820"/>
                  <a:gd name="connsiteY50" fmla="*/ 64832 h 77905"/>
                  <a:gd name="connsiteX51" fmla="*/ 4802 w 40820"/>
                  <a:gd name="connsiteY51" fmla="*/ 64832 h 77905"/>
                  <a:gd name="connsiteX52" fmla="*/ 4802 w 40820"/>
                  <a:gd name="connsiteY52" fmla="*/ 64832 h 77905"/>
                  <a:gd name="connsiteX53" fmla="*/ 4802 w 40820"/>
                  <a:gd name="connsiteY53" fmla="*/ 64832 h 77905"/>
                  <a:gd name="connsiteX54" fmla="*/ 4802 w 40820"/>
                  <a:gd name="connsiteY54" fmla="*/ 64832 h 77905"/>
                  <a:gd name="connsiteX55" fmla="*/ 4802 w 40820"/>
                  <a:gd name="connsiteY55" fmla="*/ 64832 h 77905"/>
                  <a:gd name="connsiteX56" fmla="*/ 4802 w 40820"/>
                  <a:gd name="connsiteY56" fmla="*/ 64832 h 77905"/>
                  <a:gd name="connsiteX57" fmla="*/ 4802 w 40820"/>
                  <a:gd name="connsiteY57" fmla="*/ 64832 h 77905"/>
                  <a:gd name="connsiteX58" fmla="*/ 4802 w 40820"/>
                  <a:gd name="connsiteY58" fmla="*/ 64832 h 77905"/>
                  <a:gd name="connsiteX59" fmla="*/ 4802 w 40820"/>
                  <a:gd name="connsiteY59" fmla="*/ 64832 h 77905"/>
                  <a:gd name="connsiteX60" fmla="*/ 4802 w 40820"/>
                  <a:gd name="connsiteY60" fmla="*/ 64832 h 77905"/>
                  <a:gd name="connsiteX61" fmla="*/ 4802 w 40820"/>
                  <a:gd name="connsiteY61" fmla="*/ 64832 h 77905"/>
                  <a:gd name="connsiteX62" fmla="*/ 4802 w 40820"/>
                  <a:gd name="connsiteY62" fmla="*/ 64832 h 77905"/>
                  <a:gd name="connsiteX63" fmla="*/ 4802 w 40820"/>
                  <a:gd name="connsiteY63" fmla="*/ 64832 h 77905"/>
                  <a:gd name="connsiteX64" fmla="*/ 4802 w 40820"/>
                  <a:gd name="connsiteY64" fmla="*/ 64832 h 77905"/>
                  <a:gd name="connsiteX65" fmla="*/ 4802 w 40820"/>
                  <a:gd name="connsiteY65" fmla="*/ 64832 h 77905"/>
                  <a:gd name="connsiteX66" fmla="*/ 4802 w 40820"/>
                  <a:gd name="connsiteY66" fmla="*/ 64832 h 77905"/>
                  <a:gd name="connsiteX67" fmla="*/ 4802 w 40820"/>
                  <a:gd name="connsiteY67" fmla="*/ 64832 h 77905"/>
                  <a:gd name="connsiteX68" fmla="*/ 4802 w 40820"/>
                  <a:gd name="connsiteY68" fmla="*/ 64832 h 77905"/>
                  <a:gd name="connsiteX69" fmla="*/ 4802 w 40820"/>
                  <a:gd name="connsiteY69" fmla="*/ 64832 h 77905"/>
                  <a:gd name="connsiteX70" fmla="*/ 4802 w 40820"/>
                  <a:gd name="connsiteY70" fmla="*/ 64832 h 77905"/>
                  <a:gd name="connsiteX71" fmla="*/ 4802 w 40820"/>
                  <a:gd name="connsiteY71" fmla="*/ 64832 h 77905"/>
                  <a:gd name="connsiteX72" fmla="*/ 4802 w 40820"/>
                  <a:gd name="connsiteY72" fmla="*/ 64832 h 77905"/>
                  <a:gd name="connsiteX73" fmla="*/ 4802 w 40820"/>
                  <a:gd name="connsiteY73" fmla="*/ 64832 h 77905"/>
                  <a:gd name="connsiteX74" fmla="*/ 4802 w 40820"/>
                  <a:gd name="connsiteY74" fmla="*/ 64832 h 77905"/>
                  <a:gd name="connsiteX75" fmla="*/ 4802 w 40820"/>
                  <a:gd name="connsiteY75" fmla="*/ 64832 h 77905"/>
                  <a:gd name="connsiteX76" fmla="*/ 4802 w 40820"/>
                  <a:gd name="connsiteY76" fmla="*/ 64832 h 77905"/>
                  <a:gd name="connsiteX77" fmla="*/ 4802 w 40820"/>
                  <a:gd name="connsiteY77" fmla="*/ 64832 h 77905"/>
                  <a:gd name="connsiteX78" fmla="*/ 4802 w 40820"/>
                  <a:gd name="connsiteY78" fmla="*/ 64832 h 77905"/>
                  <a:gd name="connsiteX79" fmla="*/ 4802 w 40820"/>
                  <a:gd name="connsiteY79" fmla="*/ 64832 h 77905"/>
                  <a:gd name="connsiteX80" fmla="*/ 4802 w 40820"/>
                  <a:gd name="connsiteY80" fmla="*/ 64832 h 77905"/>
                  <a:gd name="connsiteX81" fmla="*/ 4802 w 40820"/>
                  <a:gd name="connsiteY81" fmla="*/ 64832 h 77905"/>
                  <a:gd name="connsiteX82" fmla="*/ 4802 w 40820"/>
                  <a:gd name="connsiteY82" fmla="*/ 64832 h 77905"/>
                  <a:gd name="connsiteX83" fmla="*/ 4802 w 40820"/>
                  <a:gd name="connsiteY83" fmla="*/ 64832 h 77905"/>
                  <a:gd name="connsiteX84" fmla="*/ 4802 w 40820"/>
                  <a:gd name="connsiteY84" fmla="*/ 64832 h 77905"/>
                  <a:gd name="connsiteX85" fmla="*/ 4802 w 40820"/>
                  <a:gd name="connsiteY85" fmla="*/ 64832 h 77905"/>
                  <a:gd name="connsiteX86" fmla="*/ 4802 w 40820"/>
                  <a:gd name="connsiteY86" fmla="*/ 64832 h 77905"/>
                  <a:gd name="connsiteX87" fmla="*/ 4802 w 40820"/>
                  <a:gd name="connsiteY87" fmla="*/ 64832 h 77905"/>
                  <a:gd name="connsiteX88" fmla="*/ 4802 w 40820"/>
                  <a:gd name="connsiteY88" fmla="*/ 64832 h 77905"/>
                  <a:gd name="connsiteX89" fmla="*/ 4802 w 40820"/>
                  <a:gd name="connsiteY89" fmla="*/ 64832 h 77905"/>
                  <a:gd name="connsiteX90" fmla="*/ 4802 w 40820"/>
                  <a:gd name="connsiteY90" fmla="*/ 64832 h 77905"/>
                  <a:gd name="connsiteX91" fmla="*/ 4802 w 40820"/>
                  <a:gd name="connsiteY91" fmla="*/ 64832 h 77905"/>
                  <a:gd name="connsiteX92" fmla="*/ 4802 w 40820"/>
                  <a:gd name="connsiteY92" fmla="*/ 64832 h 77905"/>
                  <a:gd name="connsiteX93" fmla="*/ 4802 w 40820"/>
                  <a:gd name="connsiteY93" fmla="*/ 64832 h 77905"/>
                  <a:gd name="connsiteX94" fmla="*/ 4802 w 40820"/>
                  <a:gd name="connsiteY94" fmla="*/ 64832 h 77905"/>
                  <a:gd name="connsiteX95" fmla="*/ 4802 w 40820"/>
                  <a:gd name="connsiteY95" fmla="*/ 64832 h 77905"/>
                  <a:gd name="connsiteX96" fmla="*/ 4802 w 40820"/>
                  <a:gd name="connsiteY96" fmla="*/ 64832 h 77905"/>
                  <a:gd name="connsiteX97" fmla="*/ 4802 w 40820"/>
                  <a:gd name="connsiteY97" fmla="*/ 64832 h 77905"/>
                  <a:gd name="connsiteX98" fmla="*/ 4802 w 40820"/>
                  <a:gd name="connsiteY98" fmla="*/ 64832 h 77905"/>
                  <a:gd name="connsiteX99" fmla="*/ 4802 w 40820"/>
                  <a:gd name="connsiteY99" fmla="*/ 64832 h 77905"/>
                  <a:gd name="connsiteX100" fmla="*/ 4802 w 40820"/>
                  <a:gd name="connsiteY100" fmla="*/ 64832 h 77905"/>
                  <a:gd name="connsiteX101" fmla="*/ 4802 w 40820"/>
                  <a:gd name="connsiteY101" fmla="*/ 64832 h 77905"/>
                  <a:gd name="connsiteX102" fmla="*/ 4802 w 40820"/>
                  <a:gd name="connsiteY102" fmla="*/ 64832 h 77905"/>
                  <a:gd name="connsiteX103" fmla="*/ 4802 w 40820"/>
                  <a:gd name="connsiteY103" fmla="*/ 64832 h 77905"/>
                  <a:gd name="connsiteX104" fmla="*/ 4802 w 40820"/>
                  <a:gd name="connsiteY104" fmla="*/ 64832 h 77905"/>
                  <a:gd name="connsiteX105" fmla="*/ 4802 w 40820"/>
                  <a:gd name="connsiteY105" fmla="*/ 64832 h 77905"/>
                  <a:gd name="connsiteX106" fmla="*/ 4802 w 40820"/>
                  <a:gd name="connsiteY106" fmla="*/ 64832 h 77905"/>
                  <a:gd name="connsiteX107" fmla="*/ 4802 w 40820"/>
                  <a:gd name="connsiteY107" fmla="*/ 64832 h 77905"/>
                  <a:gd name="connsiteX108" fmla="*/ 4802 w 40820"/>
                  <a:gd name="connsiteY108" fmla="*/ 64832 h 77905"/>
                  <a:gd name="connsiteX109" fmla="*/ 4802 w 40820"/>
                  <a:gd name="connsiteY109" fmla="*/ 64832 h 77905"/>
                  <a:gd name="connsiteX110" fmla="*/ 4802 w 40820"/>
                  <a:gd name="connsiteY110" fmla="*/ 64832 h 77905"/>
                  <a:gd name="connsiteX111" fmla="*/ 4802 w 40820"/>
                  <a:gd name="connsiteY111" fmla="*/ 64832 h 77905"/>
                  <a:gd name="connsiteX112" fmla="*/ 4802 w 40820"/>
                  <a:gd name="connsiteY112" fmla="*/ 64832 h 77905"/>
                  <a:gd name="connsiteX113" fmla="*/ 4802 w 40820"/>
                  <a:gd name="connsiteY113" fmla="*/ 64832 h 77905"/>
                  <a:gd name="connsiteX114" fmla="*/ 4802 w 40820"/>
                  <a:gd name="connsiteY114" fmla="*/ 64832 h 77905"/>
                  <a:gd name="connsiteX115" fmla="*/ 4802 w 40820"/>
                  <a:gd name="connsiteY115" fmla="*/ 64832 h 77905"/>
                  <a:gd name="connsiteX116" fmla="*/ 4802 w 40820"/>
                  <a:gd name="connsiteY116" fmla="*/ 64832 h 77905"/>
                  <a:gd name="connsiteX117" fmla="*/ 4802 w 40820"/>
                  <a:gd name="connsiteY117" fmla="*/ 64832 h 77905"/>
                  <a:gd name="connsiteX118" fmla="*/ 4802 w 40820"/>
                  <a:gd name="connsiteY118" fmla="*/ 64832 h 77905"/>
                  <a:gd name="connsiteX119" fmla="*/ 4802 w 40820"/>
                  <a:gd name="connsiteY119" fmla="*/ 64832 h 77905"/>
                  <a:gd name="connsiteX120" fmla="*/ 4802 w 40820"/>
                  <a:gd name="connsiteY120" fmla="*/ 67233 h 77905"/>
                  <a:gd name="connsiteX121" fmla="*/ 4802 w 40820"/>
                  <a:gd name="connsiteY121" fmla="*/ 67233 h 77905"/>
                  <a:gd name="connsiteX122" fmla="*/ 7204 w 40820"/>
                  <a:gd name="connsiteY122" fmla="*/ 69634 h 77905"/>
                  <a:gd name="connsiteX123" fmla="*/ 7204 w 40820"/>
                  <a:gd name="connsiteY123" fmla="*/ 69634 h 77905"/>
                  <a:gd name="connsiteX124" fmla="*/ 9605 w 40820"/>
                  <a:gd name="connsiteY124" fmla="*/ 72036 h 77905"/>
                  <a:gd name="connsiteX125" fmla="*/ 9605 w 40820"/>
                  <a:gd name="connsiteY125" fmla="*/ 72036 h 77905"/>
                  <a:gd name="connsiteX126" fmla="*/ 12006 w 40820"/>
                  <a:gd name="connsiteY126" fmla="*/ 74437 h 77905"/>
                  <a:gd name="connsiteX127" fmla="*/ 12006 w 40820"/>
                  <a:gd name="connsiteY127" fmla="*/ 74437 h 77905"/>
                  <a:gd name="connsiteX128" fmla="*/ 14407 w 40820"/>
                  <a:gd name="connsiteY128" fmla="*/ 76838 h 77905"/>
                  <a:gd name="connsiteX129" fmla="*/ 16808 w 40820"/>
                  <a:gd name="connsiteY129" fmla="*/ 76838 h 77905"/>
                  <a:gd name="connsiteX130" fmla="*/ 24012 w 40820"/>
                  <a:gd name="connsiteY130" fmla="*/ 76838 h 77905"/>
                  <a:gd name="connsiteX131" fmla="*/ 38419 w 40820"/>
                  <a:gd name="connsiteY131" fmla="*/ 67233 h 77905"/>
                  <a:gd name="connsiteX132" fmla="*/ 38419 w 40820"/>
                  <a:gd name="connsiteY132" fmla="*/ 67233 h 77905"/>
                  <a:gd name="connsiteX133" fmla="*/ 38419 w 40820"/>
                  <a:gd name="connsiteY133" fmla="*/ 67233 h 77905"/>
                  <a:gd name="connsiteX134" fmla="*/ 40820 w 40820"/>
                  <a:gd name="connsiteY134" fmla="*/ 62431 h 77905"/>
                  <a:gd name="connsiteX135" fmla="*/ 38419 w 40820"/>
                  <a:gd name="connsiteY135" fmla="*/ 62431 h 77905"/>
                  <a:gd name="connsiteX136" fmla="*/ 38419 w 40820"/>
                  <a:gd name="connsiteY136" fmla="*/ 62431 h 77905"/>
                  <a:gd name="connsiteX137" fmla="*/ 38419 w 40820"/>
                  <a:gd name="connsiteY137" fmla="*/ 60030 h 77905"/>
                  <a:gd name="connsiteX138" fmla="*/ 38419 w 40820"/>
                  <a:gd name="connsiteY138" fmla="*/ 57629 h 77905"/>
                  <a:gd name="connsiteX139" fmla="*/ 36018 w 40820"/>
                  <a:gd name="connsiteY139" fmla="*/ 55227 h 77905"/>
                  <a:gd name="connsiteX140" fmla="*/ 36018 w 40820"/>
                  <a:gd name="connsiteY140" fmla="*/ 55227 h 77905"/>
                  <a:gd name="connsiteX141" fmla="*/ 38419 w 40820"/>
                  <a:gd name="connsiteY141" fmla="*/ 52826 h 77905"/>
                  <a:gd name="connsiteX142" fmla="*/ 36018 w 40820"/>
                  <a:gd name="connsiteY142" fmla="*/ 50425 h 77905"/>
                  <a:gd name="connsiteX143" fmla="*/ 36018 w 40820"/>
                  <a:gd name="connsiteY143" fmla="*/ 50425 h 77905"/>
                  <a:gd name="connsiteX144" fmla="*/ 36018 w 40820"/>
                  <a:gd name="connsiteY144" fmla="*/ 50425 h 77905"/>
                  <a:gd name="connsiteX145" fmla="*/ 36018 w 40820"/>
                  <a:gd name="connsiteY145" fmla="*/ 50425 h 77905"/>
                  <a:gd name="connsiteX146" fmla="*/ 36018 w 40820"/>
                  <a:gd name="connsiteY146" fmla="*/ 48024 h 77905"/>
                  <a:gd name="connsiteX147" fmla="*/ 33617 w 40820"/>
                  <a:gd name="connsiteY147" fmla="*/ 45623 h 77905"/>
                  <a:gd name="connsiteX148" fmla="*/ 33617 w 40820"/>
                  <a:gd name="connsiteY148" fmla="*/ 45623 h 77905"/>
                  <a:gd name="connsiteX149" fmla="*/ 33617 w 40820"/>
                  <a:gd name="connsiteY149" fmla="*/ 43221 h 77905"/>
                  <a:gd name="connsiteX150" fmla="*/ 31215 w 40820"/>
                  <a:gd name="connsiteY150" fmla="*/ 40820 h 77905"/>
                  <a:gd name="connsiteX151" fmla="*/ 28814 w 40820"/>
                  <a:gd name="connsiteY151" fmla="*/ 33617 h 77905"/>
                  <a:gd name="connsiteX152" fmla="*/ 28814 w 40820"/>
                  <a:gd name="connsiteY152" fmla="*/ 31215 h 77905"/>
                  <a:gd name="connsiteX153" fmla="*/ 26413 w 40820"/>
                  <a:gd name="connsiteY153" fmla="*/ 28814 h 77905"/>
                  <a:gd name="connsiteX154" fmla="*/ 26413 w 40820"/>
                  <a:gd name="connsiteY154" fmla="*/ 28814 h 77905"/>
                  <a:gd name="connsiteX155" fmla="*/ 26413 w 40820"/>
                  <a:gd name="connsiteY155" fmla="*/ 28814 h 77905"/>
                  <a:gd name="connsiteX156" fmla="*/ 24012 w 40820"/>
                  <a:gd name="connsiteY156" fmla="*/ 21611 h 77905"/>
                  <a:gd name="connsiteX157" fmla="*/ 16808 w 40820"/>
                  <a:gd name="connsiteY157" fmla="*/ 12006 h 77905"/>
                  <a:gd name="connsiteX158" fmla="*/ 9605 w 40820"/>
                  <a:gd name="connsiteY158" fmla="*/ 0 h 77905"/>
                  <a:gd name="connsiteX159" fmla="*/ 9605 w 40820"/>
                  <a:gd name="connsiteY159" fmla="*/ 0 h 779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</a:cxnLst>
                <a:rect l="l" t="t" r="r" b="b"/>
                <a:pathLst>
                  <a:path w="40820" h="77905">
                    <a:moveTo>
                      <a:pt x="9605" y="0"/>
                    </a:moveTo>
                    <a:cubicBezTo>
                      <a:pt x="9605" y="0"/>
                      <a:pt x="9605" y="0"/>
                      <a:pt x="9605" y="0"/>
                    </a:cubicBezTo>
                    <a:cubicBezTo>
                      <a:pt x="9605" y="2401"/>
                      <a:pt x="9605" y="2401"/>
                      <a:pt x="9605" y="0"/>
                    </a:cubicBezTo>
                    <a:lnTo>
                      <a:pt x="9605" y="0"/>
                    </a:lnTo>
                    <a:cubicBezTo>
                      <a:pt x="9605" y="2401"/>
                      <a:pt x="9605" y="2401"/>
                      <a:pt x="9605" y="4802"/>
                    </a:cubicBezTo>
                    <a:cubicBezTo>
                      <a:pt x="9605" y="4802"/>
                      <a:pt x="9605" y="4802"/>
                      <a:pt x="9605" y="4802"/>
                    </a:cubicBezTo>
                    <a:lnTo>
                      <a:pt x="9605" y="4802"/>
                    </a:lnTo>
                    <a:cubicBezTo>
                      <a:pt x="7204" y="4802"/>
                      <a:pt x="7204" y="7204"/>
                      <a:pt x="7204" y="9605"/>
                    </a:cubicBezTo>
                    <a:cubicBezTo>
                      <a:pt x="7204" y="9605"/>
                      <a:pt x="7204" y="9605"/>
                      <a:pt x="7204" y="9605"/>
                    </a:cubicBezTo>
                    <a:cubicBezTo>
                      <a:pt x="7204" y="9605"/>
                      <a:pt x="7204" y="12006"/>
                      <a:pt x="7204" y="12006"/>
                    </a:cubicBezTo>
                    <a:cubicBezTo>
                      <a:pt x="4802" y="12006"/>
                      <a:pt x="4802" y="14407"/>
                      <a:pt x="4802" y="16808"/>
                    </a:cubicBezTo>
                    <a:cubicBezTo>
                      <a:pt x="4802" y="16808"/>
                      <a:pt x="4802" y="19210"/>
                      <a:pt x="4802" y="19210"/>
                    </a:cubicBezTo>
                    <a:cubicBezTo>
                      <a:pt x="4802" y="19210"/>
                      <a:pt x="4802" y="21611"/>
                      <a:pt x="4802" y="21611"/>
                    </a:cubicBezTo>
                    <a:cubicBezTo>
                      <a:pt x="4802" y="21611"/>
                      <a:pt x="4802" y="24012"/>
                      <a:pt x="4802" y="24012"/>
                    </a:cubicBezTo>
                    <a:lnTo>
                      <a:pt x="4802" y="24012"/>
                    </a:lnTo>
                    <a:cubicBezTo>
                      <a:pt x="4802" y="24012"/>
                      <a:pt x="2401" y="26413"/>
                      <a:pt x="2401" y="26413"/>
                    </a:cubicBezTo>
                    <a:cubicBezTo>
                      <a:pt x="2401" y="26413"/>
                      <a:pt x="2401" y="26413"/>
                      <a:pt x="2401" y="28814"/>
                    </a:cubicBezTo>
                    <a:cubicBezTo>
                      <a:pt x="2401" y="28814"/>
                      <a:pt x="2401" y="31215"/>
                      <a:pt x="2401" y="31215"/>
                    </a:cubicBezTo>
                    <a:cubicBezTo>
                      <a:pt x="2401" y="31215"/>
                      <a:pt x="2401" y="33617"/>
                      <a:pt x="2401" y="33617"/>
                    </a:cubicBezTo>
                    <a:cubicBezTo>
                      <a:pt x="2401" y="33617"/>
                      <a:pt x="2401" y="36018"/>
                      <a:pt x="2401" y="36018"/>
                    </a:cubicBezTo>
                    <a:cubicBezTo>
                      <a:pt x="2401" y="36018"/>
                      <a:pt x="2401" y="38419"/>
                      <a:pt x="2401" y="38419"/>
                    </a:cubicBezTo>
                    <a:cubicBezTo>
                      <a:pt x="2401" y="38419"/>
                      <a:pt x="2401" y="40820"/>
                      <a:pt x="2401" y="40820"/>
                    </a:cubicBezTo>
                    <a:cubicBezTo>
                      <a:pt x="2401" y="40820"/>
                      <a:pt x="2401" y="43221"/>
                      <a:pt x="2401" y="43221"/>
                    </a:cubicBezTo>
                    <a:lnTo>
                      <a:pt x="2401" y="43221"/>
                    </a:lnTo>
                    <a:cubicBezTo>
                      <a:pt x="2401" y="43221"/>
                      <a:pt x="2401" y="45623"/>
                      <a:pt x="2401" y="45623"/>
                    </a:cubicBezTo>
                    <a:cubicBezTo>
                      <a:pt x="2401" y="45623"/>
                      <a:pt x="2401" y="45623"/>
                      <a:pt x="2401" y="45623"/>
                    </a:cubicBezTo>
                    <a:cubicBezTo>
                      <a:pt x="2401" y="45623"/>
                      <a:pt x="2401" y="48024"/>
                      <a:pt x="2401" y="48024"/>
                    </a:cubicBezTo>
                    <a:cubicBezTo>
                      <a:pt x="2401" y="48024"/>
                      <a:pt x="2401" y="48024"/>
                      <a:pt x="2401" y="48024"/>
                    </a:cubicBezTo>
                    <a:cubicBezTo>
                      <a:pt x="2401" y="48024"/>
                      <a:pt x="2401" y="48024"/>
                      <a:pt x="2401" y="48024"/>
                    </a:cubicBezTo>
                    <a:cubicBezTo>
                      <a:pt x="2401" y="48024"/>
                      <a:pt x="2401" y="48024"/>
                      <a:pt x="2401" y="50425"/>
                    </a:cubicBezTo>
                    <a:cubicBezTo>
                      <a:pt x="2401" y="50425"/>
                      <a:pt x="0" y="52826"/>
                      <a:pt x="0" y="52826"/>
                    </a:cubicBezTo>
                    <a:cubicBezTo>
                      <a:pt x="0" y="52826"/>
                      <a:pt x="0" y="55227"/>
                      <a:pt x="2401" y="55227"/>
                    </a:cubicBezTo>
                    <a:cubicBezTo>
                      <a:pt x="2401" y="55227"/>
                      <a:pt x="2401" y="55227"/>
                      <a:pt x="2401" y="57629"/>
                    </a:cubicBezTo>
                    <a:cubicBezTo>
                      <a:pt x="2401" y="57629"/>
                      <a:pt x="2401" y="60030"/>
                      <a:pt x="2401" y="60030"/>
                    </a:cubicBezTo>
                    <a:cubicBezTo>
                      <a:pt x="2401" y="60030"/>
                      <a:pt x="2401" y="60030"/>
                      <a:pt x="2401" y="62431"/>
                    </a:cubicBezTo>
                    <a:cubicBezTo>
                      <a:pt x="2401" y="62431"/>
                      <a:pt x="2401" y="64832"/>
                      <a:pt x="4802" y="64832"/>
                    </a:cubicBez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cubicBezTo>
                      <a:pt x="4802" y="64832"/>
                      <a:pt x="4802" y="67233"/>
                      <a:pt x="4802" y="67233"/>
                    </a:cubicBezTo>
                    <a:cubicBezTo>
                      <a:pt x="4802" y="67233"/>
                      <a:pt x="4802" y="67233"/>
                      <a:pt x="4802" y="67233"/>
                    </a:cubicBezTo>
                    <a:cubicBezTo>
                      <a:pt x="4802" y="67233"/>
                      <a:pt x="4802" y="69634"/>
                      <a:pt x="7204" y="69634"/>
                    </a:cubicBezTo>
                    <a:cubicBezTo>
                      <a:pt x="7204" y="69634"/>
                      <a:pt x="7204" y="69634"/>
                      <a:pt x="7204" y="69634"/>
                    </a:cubicBezTo>
                    <a:cubicBezTo>
                      <a:pt x="7204" y="72036"/>
                      <a:pt x="7204" y="72036"/>
                      <a:pt x="9605" y="72036"/>
                    </a:cubicBezTo>
                    <a:lnTo>
                      <a:pt x="9605" y="72036"/>
                    </a:lnTo>
                    <a:cubicBezTo>
                      <a:pt x="9605" y="74437"/>
                      <a:pt x="9605" y="74437"/>
                      <a:pt x="12006" y="74437"/>
                    </a:cubicBezTo>
                    <a:cubicBezTo>
                      <a:pt x="12006" y="74437"/>
                      <a:pt x="12006" y="74437"/>
                      <a:pt x="12006" y="74437"/>
                    </a:cubicBezTo>
                    <a:cubicBezTo>
                      <a:pt x="12006" y="74437"/>
                      <a:pt x="12006" y="76838"/>
                      <a:pt x="14407" y="76838"/>
                    </a:cubicBezTo>
                    <a:cubicBezTo>
                      <a:pt x="14407" y="76838"/>
                      <a:pt x="14407" y="76838"/>
                      <a:pt x="16808" y="76838"/>
                    </a:cubicBezTo>
                    <a:cubicBezTo>
                      <a:pt x="19209" y="76838"/>
                      <a:pt x="21611" y="79239"/>
                      <a:pt x="24012" y="76838"/>
                    </a:cubicBezTo>
                    <a:cubicBezTo>
                      <a:pt x="31215" y="76838"/>
                      <a:pt x="36018" y="72036"/>
                      <a:pt x="38419" y="67233"/>
                    </a:cubicBezTo>
                    <a:lnTo>
                      <a:pt x="38419" y="67233"/>
                    </a:lnTo>
                    <a:lnTo>
                      <a:pt x="38419" y="67233"/>
                    </a:lnTo>
                    <a:cubicBezTo>
                      <a:pt x="38419" y="64832"/>
                      <a:pt x="38419" y="64832"/>
                      <a:pt x="40820" y="62431"/>
                    </a:cubicBezTo>
                    <a:cubicBezTo>
                      <a:pt x="40820" y="62431"/>
                      <a:pt x="40820" y="62431"/>
                      <a:pt x="38419" y="62431"/>
                    </a:cubicBezTo>
                    <a:cubicBezTo>
                      <a:pt x="38419" y="62431"/>
                      <a:pt x="38419" y="62431"/>
                      <a:pt x="38419" y="62431"/>
                    </a:cubicBezTo>
                    <a:lnTo>
                      <a:pt x="38419" y="60030"/>
                    </a:lnTo>
                    <a:cubicBezTo>
                      <a:pt x="38419" y="60030"/>
                      <a:pt x="38419" y="57629"/>
                      <a:pt x="38419" y="57629"/>
                    </a:cubicBezTo>
                    <a:cubicBezTo>
                      <a:pt x="38419" y="55227"/>
                      <a:pt x="38419" y="55227"/>
                      <a:pt x="36018" y="55227"/>
                    </a:cubicBezTo>
                    <a:lnTo>
                      <a:pt x="36018" y="55227"/>
                    </a:lnTo>
                    <a:cubicBezTo>
                      <a:pt x="38419" y="55227"/>
                      <a:pt x="38419" y="52826"/>
                      <a:pt x="38419" y="52826"/>
                    </a:cubicBezTo>
                    <a:cubicBezTo>
                      <a:pt x="38419" y="50425"/>
                      <a:pt x="38419" y="50425"/>
                      <a:pt x="36018" y="50425"/>
                    </a:cubicBezTo>
                    <a:cubicBezTo>
                      <a:pt x="36018" y="50425"/>
                      <a:pt x="36018" y="50425"/>
                      <a:pt x="36018" y="50425"/>
                    </a:cubicBezTo>
                    <a:cubicBezTo>
                      <a:pt x="36018" y="50425"/>
                      <a:pt x="36018" y="50425"/>
                      <a:pt x="36018" y="50425"/>
                    </a:cubicBezTo>
                    <a:lnTo>
                      <a:pt x="36018" y="50425"/>
                    </a:lnTo>
                    <a:cubicBezTo>
                      <a:pt x="36018" y="50425"/>
                      <a:pt x="36018" y="48024"/>
                      <a:pt x="36018" y="48024"/>
                    </a:cubicBezTo>
                    <a:cubicBezTo>
                      <a:pt x="36018" y="45623"/>
                      <a:pt x="36018" y="45623"/>
                      <a:pt x="33617" y="45623"/>
                    </a:cubicBezTo>
                    <a:lnTo>
                      <a:pt x="33617" y="45623"/>
                    </a:lnTo>
                    <a:cubicBezTo>
                      <a:pt x="33617" y="45623"/>
                      <a:pt x="33617" y="43221"/>
                      <a:pt x="33617" y="43221"/>
                    </a:cubicBezTo>
                    <a:cubicBezTo>
                      <a:pt x="33617" y="40820"/>
                      <a:pt x="33617" y="40820"/>
                      <a:pt x="31215" y="40820"/>
                    </a:cubicBezTo>
                    <a:cubicBezTo>
                      <a:pt x="31215" y="38419"/>
                      <a:pt x="28814" y="36018"/>
                      <a:pt x="28814" y="33617"/>
                    </a:cubicBezTo>
                    <a:cubicBezTo>
                      <a:pt x="28814" y="33617"/>
                      <a:pt x="31215" y="31215"/>
                      <a:pt x="28814" y="31215"/>
                    </a:cubicBezTo>
                    <a:cubicBezTo>
                      <a:pt x="28814" y="28814"/>
                      <a:pt x="26413" y="28814"/>
                      <a:pt x="26413" y="28814"/>
                    </a:cubicBezTo>
                    <a:lnTo>
                      <a:pt x="26413" y="28814"/>
                    </a:lnTo>
                    <a:lnTo>
                      <a:pt x="26413" y="28814"/>
                    </a:lnTo>
                    <a:cubicBezTo>
                      <a:pt x="26413" y="26413"/>
                      <a:pt x="26413" y="24012"/>
                      <a:pt x="24012" y="21611"/>
                    </a:cubicBezTo>
                    <a:cubicBezTo>
                      <a:pt x="21611" y="16808"/>
                      <a:pt x="19209" y="14407"/>
                      <a:pt x="16808" y="12006"/>
                    </a:cubicBezTo>
                    <a:cubicBezTo>
                      <a:pt x="14407" y="2401"/>
                      <a:pt x="12006" y="0"/>
                      <a:pt x="9605" y="0"/>
                    </a:cubicBezTo>
                    <a:cubicBezTo>
                      <a:pt x="9605" y="0"/>
                      <a:pt x="9605" y="0"/>
                      <a:pt x="9605" y="0"/>
                    </a:cubicBezTo>
                    <a:close/>
                  </a:path>
                </a:pathLst>
              </a:custGeom>
              <a:solidFill>
                <a:srgbClr val="77B943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052" name="Graphic 2">
              <a:extLst>
                <a:ext uri="{FF2B5EF4-FFF2-40B4-BE49-F238E27FC236}">
                  <a16:creationId xmlns:a16="http://schemas.microsoft.com/office/drawing/2014/main" id="{4141308D-9819-4F8D-A971-76F12F8FCEB7}"/>
                </a:ext>
              </a:extLst>
            </p:cNvPr>
            <p:cNvGrpSpPr/>
            <p:nvPr/>
          </p:nvGrpSpPr>
          <p:grpSpPr>
            <a:xfrm>
              <a:off x="3404271" y="3572912"/>
              <a:ext cx="69634" cy="129663"/>
              <a:chOff x="3404271" y="3572912"/>
              <a:chExt cx="69634" cy="129663"/>
            </a:xfrm>
            <a:solidFill>
              <a:schemeClr val="accent1"/>
            </a:solidFill>
          </p:grpSpPr>
          <p:sp>
            <p:nvSpPr>
              <p:cNvPr id="2053" name="Freeform: Shape 2052">
                <a:extLst>
                  <a:ext uri="{FF2B5EF4-FFF2-40B4-BE49-F238E27FC236}">
                    <a16:creationId xmlns:a16="http://schemas.microsoft.com/office/drawing/2014/main" id="{58DBF46E-7423-4C97-8652-ED5483FB3842}"/>
                  </a:ext>
                </a:extLst>
              </p:cNvPr>
              <p:cNvSpPr/>
              <p:nvPr/>
            </p:nvSpPr>
            <p:spPr>
              <a:xfrm>
                <a:off x="3404271" y="3673762"/>
                <a:ext cx="62430" cy="28814"/>
              </a:xfrm>
              <a:custGeom>
                <a:avLst/>
                <a:gdLst>
                  <a:gd name="connsiteX0" fmla="*/ 62431 w 62430"/>
                  <a:gd name="connsiteY0" fmla="*/ 14407 h 28814"/>
                  <a:gd name="connsiteX1" fmla="*/ 31215 w 62430"/>
                  <a:gd name="connsiteY1" fmla="*/ 28814 h 28814"/>
                  <a:gd name="connsiteX2" fmla="*/ 0 w 62430"/>
                  <a:gd name="connsiteY2" fmla="*/ 14407 h 28814"/>
                  <a:gd name="connsiteX3" fmla="*/ 31215 w 62430"/>
                  <a:gd name="connsiteY3" fmla="*/ 0 h 28814"/>
                  <a:gd name="connsiteX4" fmla="*/ 62431 w 62430"/>
                  <a:gd name="connsiteY4" fmla="*/ 14407 h 288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2430" h="28814">
                    <a:moveTo>
                      <a:pt x="62431" y="14407"/>
                    </a:moveTo>
                    <a:cubicBezTo>
                      <a:pt x="62431" y="22364"/>
                      <a:pt x="48455" y="28814"/>
                      <a:pt x="31215" y="28814"/>
                    </a:cubicBezTo>
                    <a:cubicBezTo>
                      <a:pt x="13976" y="28814"/>
                      <a:pt x="0" y="22364"/>
                      <a:pt x="0" y="14407"/>
                    </a:cubicBezTo>
                    <a:cubicBezTo>
                      <a:pt x="0" y="6450"/>
                      <a:pt x="13976" y="0"/>
                      <a:pt x="31215" y="0"/>
                    </a:cubicBezTo>
                    <a:cubicBezTo>
                      <a:pt x="48455" y="0"/>
                      <a:pt x="62431" y="6450"/>
                      <a:pt x="62431" y="14407"/>
                    </a:cubicBezTo>
                    <a:close/>
                  </a:path>
                </a:pathLst>
              </a:custGeom>
              <a:solidFill>
                <a:srgbClr val="618E3E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54" name="Freeform: Shape 2053">
                <a:extLst>
                  <a:ext uri="{FF2B5EF4-FFF2-40B4-BE49-F238E27FC236}">
                    <a16:creationId xmlns:a16="http://schemas.microsoft.com/office/drawing/2014/main" id="{2954C808-EEFC-457F-B28A-AA3C6148C9E5}"/>
                  </a:ext>
                </a:extLst>
              </p:cNvPr>
              <p:cNvSpPr/>
              <p:nvPr/>
            </p:nvSpPr>
            <p:spPr>
              <a:xfrm>
                <a:off x="3404272" y="3572912"/>
                <a:ext cx="55227" cy="115256"/>
              </a:xfrm>
              <a:custGeom>
                <a:avLst/>
                <a:gdLst>
                  <a:gd name="connsiteX0" fmla="*/ 40820 w 55227"/>
                  <a:gd name="connsiteY0" fmla="*/ 0 h 115256"/>
                  <a:gd name="connsiteX1" fmla="*/ 38419 w 55227"/>
                  <a:gd name="connsiteY1" fmla="*/ 2401 h 115256"/>
                  <a:gd name="connsiteX2" fmla="*/ 36018 w 55227"/>
                  <a:gd name="connsiteY2" fmla="*/ 0 h 115256"/>
                  <a:gd name="connsiteX3" fmla="*/ 33617 w 55227"/>
                  <a:gd name="connsiteY3" fmla="*/ 2401 h 115256"/>
                  <a:gd name="connsiteX4" fmla="*/ 33617 w 55227"/>
                  <a:gd name="connsiteY4" fmla="*/ 2401 h 115256"/>
                  <a:gd name="connsiteX5" fmla="*/ 31215 w 55227"/>
                  <a:gd name="connsiteY5" fmla="*/ 4802 h 115256"/>
                  <a:gd name="connsiteX6" fmla="*/ 31215 w 55227"/>
                  <a:gd name="connsiteY6" fmla="*/ 7203 h 115256"/>
                  <a:gd name="connsiteX7" fmla="*/ 31215 w 55227"/>
                  <a:gd name="connsiteY7" fmla="*/ 7203 h 115256"/>
                  <a:gd name="connsiteX8" fmla="*/ 28814 w 55227"/>
                  <a:gd name="connsiteY8" fmla="*/ 9605 h 115256"/>
                  <a:gd name="connsiteX9" fmla="*/ 28814 w 55227"/>
                  <a:gd name="connsiteY9" fmla="*/ 12006 h 115256"/>
                  <a:gd name="connsiteX10" fmla="*/ 28814 w 55227"/>
                  <a:gd name="connsiteY10" fmla="*/ 12006 h 115256"/>
                  <a:gd name="connsiteX11" fmla="*/ 24012 w 55227"/>
                  <a:gd name="connsiteY11" fmla="*/ 16808 h 115256"/>
                  <a:gd name="connsiteX12" fmla="*/ 24012 w 55227"/>
                  <a:gd name="connsiteY12" fmla="*/ 19209 h 115256"/>
                  <a:gd name="connsiteX13" fmla="*/ 21611 w 55227"/>
                  <a:gd name="connsiteY13" fmla="*/ 24012 h 115256"/>
                  <a:gd name="connsiteX14" fmla="*/ 16808 w 55227"/>
                  <a:gd name="connsiteY14" fmla="*/ 28814 h 115256"/>
                  <a:gd name="connsiteX15" fmla="*/ 19209 w 55227"/>
                  <a:gd name="connsiteY15" fmla="*/ 33616 h 115256"/>
                  <a:gd name="connsiteX16" fmla="*/ 16808 w 55227"/>
                  <a:gd name="connsiteY16" fmla="*/ 38419 h 115256"/>
                  <a:gd name="connsiteX17" fmla="*/ 16808 w 55227"/>
                  <a:gd name="connsiteY17" fmla="*/ 40820 h 115256"/>
                  <a:gd name="connsiteX18" fmla="*/ 16808 w 55227"/>
                  <a:gd name="connsiteY18" fmla="*/ 40820 h 115256"/>
                  <a:gd name="connsiteX19" fmla="*/ 14407 w 55227"/>
                  <a:gd name="connsiteY19" fmla="*/ 45622 h 115256"/>
                  <a:gd name="connsiteX20" fmla="*/ 14407 w 55227"/>
                  <a:gd name="connsiteY20" fmla="*/ 48024 h 115256"/>
                  <a:gd name="connsiteX21" fmla="*/ 12006 w 55227"/>
                  <a:gd name="connsiteY21" fmla="*/ 52826 h 115256"/>
                  <a:gd name="connsiteX22" fmla="*/ 12006 w 55227"/>
                  <a:gd name="connsiteY22" fmla="*/ 55227 h 115256"/>
                  <a:gd name="connsiteX23" fmla="*/ 9605 w 55227"/>
                  <a:gd name="connsiteY23" fmla="*/ 60030 h 115256"/>
                  <a:gd name="connsiteX24" fmla="*/ 9605 w 55227"/>
                  <a:gd name="connsiteY24" fmla="*/ 62431 h 115256"/>
                  <a:gd name="connsiteX25" fmla="*/ 7204 w 55227"/>
                  <a:gd name="connsiteY25" fmla="*/ 67233 h 115256"/>
                  <a:gd name="connsiteX26" fmla="*/ 7204 w 55227"/>
                  <a:gd name="connsiteY26" fmla="*/ 69634 h 115256"/>
                  <a:gd name="connsiteX27" fmla="*/ 7204 w 55227"/>
                  <a:gd name="connsiteY27" fmla="*/ 69634 h 115256"/>
                  <a:gd name="connsiteX28" fmla="*/ 4802 w 55227"/>
                  <a:gd name="connsiteY28" fmla="*/ 74437 h 115256"/>
                  <a:gd name="connsiteX29" fmla="*/ 4802 w 55227"/>
                  <a:gd name="connsiteY29" fmla="*/ 76838 h 115256"/>
                  <a:gd name="connsiteX30" fmla="*/ 2401 w 55227"/>
                  <a:gd name="connsiteY30" fmla="*/ 81640 h 115256"/>
                  <a:gd name="connsiteX31" fmla="*/ 2401 w 55227"/>
                  <a:gd name="connsiteY31" fmla="*/ 81640 h 115256"/>
                  <a:gd name="connsiteX32" fmla="*/ 2401 w 55227"/>
                  <a:gd name="connsiteY32" fmla="*/ 84042 h 115256"/>
                  <a:gd name="connsiteX33" fmla="*/ 2401 w 55227"/>
                  <a:gd name="connsiteY33" fmla="*/ 86443 h 115256"/>
                  <a:gd name="connsiteX34" fmla="*/ 0 w 55227"/>
                  <a:gd name="connsiteY34" fmla="*/ 88844 h 115256"/>
                  <a:gd name="connsiteX35" fmla="*/ 2401 w 55227"/>
                  <a:gd name="connsiteY35" fmla="*/ 91245 h 115256"/>
                  <a:gd name="connsiteX36" fmla="*/ 2401 w 55227"/>
                  <a:gd name="connsiteY36" fmla="*/ 93646 h 115256"/>
                  <a:gd name="connsiteX37" fmla="*/ 2401 w 55227"/>
                  <a:gd name="connsiteY37" fmla="*/ 96047 h 115256"/>
                  <a:gd name="connsiteX38" fmla="*/ 0 w 55227"/>
                  <a:gd name="connsiteY38" fmla="*/ 98449 h 115256"/>
                  <a:gd name="connsiteX39" fmla="*/ 2401 w 55227"/>
                  <a:gd name="connsiteY39" fmla="*/ 100850 h 115256"/>
                  <a:gd name="connsiteX40" fmla="*/ 2401 w 55227"/>
                  <a:gd name="connsiteY40" fmla="*/ 100850 h 115256"/>
                  <a:gd name="connsiteX41" fmla="*/ 2401 w 55227"/>
                  <a:gd name="connsiteY41" fmla="*/ 100850 h 115256"/>
                  <a:gd name="connsiteX42" fmla="*/ 2401 w 55227"/>
                  <a:gd name="connsiteY42" fmla="*/ 100850 h 115256"/>
                  <a:gd name="connsiteX43" fmla="*/ 2401 w 55227"/>
                  <a:gd name="connsiteY43" fmla="*/ 100850 h 115256"/>
                  <a:gd name="connsiteX44" fmla="*/ 2401 w 55227"/>
                  <a:gd name="connsiteY44" fmla="*/ 100850 h 115256"/>
                  <a:gd name="connsiteX45" fmla="*/ 2401 w 55227"/>
                  <a:gd name="connsiteY45" fmla="*/ 100850 h 115256"/>
                  <a:gd name="connsiteX46" fmla="*/ 2401 w 55227"/>
                  <a:gd name="connsiteY46" fmla="*/ 100850 h 115256"/>
                  <a:gd name="connsiteX47" fmla="*/ 2401 w 55227"/>
                  <a:gd name="connsiteY47" fmla="*/ 100850 h 115256"/>
                  <a:gd name="connsiteX48" fmla="*/ 2401 w 55227"/>
                  <a:gd name="connsiteY48" fmla="*/ 100850 h 115256"/>
                  <a:gd name="connsiteX49" fmla="*/ 2401 w 55227"/>
                  <a:gd name="connsiteY49" fmla="*/ 100850 h 115256"/>
                  <a:gd name="connsiteX50" fmla="*/ 2401 w 55227"/>
                  <a:gd name="connsiteY50" fmla="*/ 100850 h 115256"/>
                  <a:gd name="connsiteX51" fmla="*/ 2401 w 55227"/>
                  <a:gd name="connsiteY51" fmla="*/ 100850 h 115256"/>
                  <a:gd name="connsiteX52" fmla="*/ 2401 w 55227"/>
                  <a:gd name="connsiteY52" fmla="*/ 100850 h 115256"/>
                  <a:gd name="connsiteX53" fmla="*/ 2401 w 55227"/>
                  <a:gd name="connsiteY53" fmla="*/ 100850 h 115256"/>
                  <a:gd name="connsiteX54" fmla="*/ 2401 w 55227"/>
                  <a:gd name="connsiteY54" fmla="*/ 100850 h 115256"/>
                  <a:gd name="connsiteX55" fmla="*/ 2401 w 55227"/>
                  <a:gd name="connsiteY55" fmla="*/ 100850 h 115256"/>
                  <a:gd name="connsiteX56" fmla="*/ 2401 w 55227"/>
                  <a:gd name="connsiteY56" fmla="*/ 100850 h 115256"/>
                  <a:gd name="connsiteX57" fmla="*/ 2401 w 55227"/>
                  <a:gd name="connsiteY57" fmla="*/ 100850 h 115256"/>
                  <a:gd name="connsiteX58" fmla="*/ 2401 w 55227"/>
                  <a:gd name="connsiteY58" fmla="*/ 100850 h 115256"/>
                  <a:gd name="connsiteX59" fmla="*/ 2401 w 55227"/>
                  <a:gd name="connsiteY59" fmla="*/ 100850 h 115256"/>
                  <a:gd name="connsiteX60" fmla="*/ 2401 w 55227"/>
                  <a:gd name="connsiteY60" fmla="*/ 100850 h 115256"/>
                  <a:gd name="connsiteX61" fmla="*/ 2401 w 55227"/>
                  <a:gd name="connsiteY61" fmla="*/ 100850 h 115256"/>
                  <a:gd name="connsiteX62" fmla="*/ 2401 w 55227"/>
                  <a:gd name="connsiteY62" fmla="*/ 100850 h 115256"/>
                  <a:gd name="connsiteX63" fmla="*/ 2401 w 55227"/>
                  <a:gd name="connsiteY63" fmla="*/ 100850 h 115256"/>
                  <a:gd name="connsiteX64" fmla="*/ 2401 w 55227"/>
                  <a:gd name="connsiteY64" fmla="*/ 100850 h 115256"/>
                  <a:gd name="connsiteX65" fmla="*/ 2401 w 55227"/>
                  <a:gd name="connsiteY65" fmla="*/ 100850 h 115256"/>
                  <a:gd name="connsiteX66" fmla="*/ 2401 w 55227"/>
                  <a:gd name="connsiteY66" fmla="*/ 100850 h 115256"/>
                  <a:gd name="connsiteX67" fmla="*/ 2401 w 55227"/>
                  <a:gd name="connsiteY67" fmla="*/ 100850 h 115256"/>
                  <a:gd name="connsiteX68" fmla="*/ 2401 w 55227"/>
                  <a:gd name="connsiteY68" fmla="*/ 100850 h 115256"/>
                  <a:gd name="connsiteX69" fmla="*/ 2401 w 55227"/>
                  <a:gd name="connsiteY69" fmla="*/ 100850 h 115256"/>
                  <a:gd name="connsiteX70" fmla="*/ 2401 w 55227"/>
                  <a:gd name="connsiteY70" fmla="*/ 100850 h 115256"/>
                  <a:gd name="connsiteX71" fmla="*/ 2401 w 55227"/>
                  <a:gd name="connsiteY71" fmla="*/ 100850 h 115256"/>
                  <a:gd name="connsiteX72" fmla="*/ 2401 w 55227"/>
                  <a:gd name="connsiteY72" fmla="*/ 100850 h 115256"/>
                  <a:gd name="connsiteX73" fmla="*/ 2401 w 55227"/>
                  <a:gd name="connsiteY73" fmla="*/ 100850 h 115256"/>
                  <a:gd name="connsiteX74" fmla="*/ 2401 w 55227"/>
                  <a:gd name="connsiteY74" fmla="*/ 100850 h 115256"/>
                  <a:gd name="connsiteX75" fmla="*/ 2401 w 55227"/>
                  <a:gd name="connsiteY75" fmla="*/ 100850 h 115256"/>
                  <a:gd name="connsiteX76" fmla="*/ 2401 w 55227"/>
                  <a:gd name="connsiteY76" fmla="*/ 100850 h 115256"/>
                  <a:gd name="connsiteX77" fmla="*/ 2401 w 55227"/>
                  <a:gd name="connsiteY77" fmla="*/ 100850 h 115256"/>
                  <a:gd name="connsiteX78" fmla="*/ 2401 w 55227"/>
                  <a:gd name="connsiteY78" fmla="*/ 100850 h 115256"/>
                  <a:gd name="connsiteX79" fmla="*/ 2401 w 55227"/>
                  <a:gd name="connsiteY79" fmla="*/ 100850 h 115256"/>
                  <a:gd name="connsiteX80" fmla="*/ 2401 w 55227"/>
                  <a:gd name="connsiteY80" fmla="*/ 100850 h 115256"/>
                  <a:gd name="connsiteX81" fmla="*/ 2401 w 55227"/>
                  <a:gd name="connsiteY81" fmla="*/ 100850 h 115256"/>
                  <a:gd name="connsiteX82" fmla="*/ 2401 w 55227"/>
                  <a:gd name="connsiteY82" fmla="*/ 100850 h 115256"/>
                  <a:gd name="connsiteX83" fmla="*/ 2401 w 55227"/>
                  <a:gd name="connsiteY83" fmla="*/ 100850 h 115256"/>
                  <a:gd name="connsiteX84" fmla="*/ 2401 w 55227"/>
                  <a:gd name="connsiteY84" fmla="*/ 100850 h 115256"/>
                  <a:gd name="connsiteX85" fmla="*/ 2401 w 55227"/>
                  <a:gd name="connsiteY85" fmla="*/ 100850 h 115256"/>
                  <a:gd name="connsiteX86" fmla="*/ 2401 w 55227"/>
                  <a:gd name="connsiteY86" fmla="*/ 100850 h 115256"/>
                  <a:gd name="connsiteX87" fmla="*/ 2401 w 55227"/>
                  <a:gd name="connsiteY87" fmla="*/ 100850 h 115256"/>
                  <a:gd name="connsiteX88" fmla="*/ 2401 w 55227"/>
                  <a:gd name="connsiteY88" fmla="*/ 100850 h 115256"/>
                  <a:gd name="connsiteX89" fmla="*/ 2401 w 55227"/>
                  <a:gd name="connsiteY89" fmla="*/ 100850 h 115256"/>
                  <a:gd name="connsiteX90" fmla="*/ 2401 w 55227"/>
                  <a:gd name="connsiteY90" fmla="*/ 100850 h 115256"/>
                  <a:gd name="connsiteX91" fmla="*/ 2401 w 55227"/>
                  <a:gd name="connsiteY91" fmla="*/ 100850 h 115256"/>
                  <a:gd name="connsiteX92" fmla="*/ 2401 w 55227"/>
                  <a:gd name="connsiteY92" fmla="*/ 100850 h 115256"/>
                  <a:gd name="connsiteX93" fmla="*/ 2401 w 55227"/>
                  <a:gd name="connsiteY93" fmla="*/ 100850 h 115256"/>
                  <a:gd name="connsiteX94" fmla="*/ 2401 w 55227"/>
                  <a:gd name="connsiteY94" fmla="*/ 100850 h 115256"/>
                  <a:gd name="connsiteX95" fmla="*/ 2401 w 55227"/>
                  <a:gd name="connsiteY95" fmla="*/ 100850 h 115256"/>
                  <a:gd name="connsiteX96" fmla="*/ 2401 w 55227"/>
                  <a:gd name="connsiteY96" fmla="*/ 100850 h 115256"/>
                  <a:gd name="connsiteX97" fmla="*/ 2401 w 55227"/>
                  <a:gd name="connsiteY97" fmla="*/ 100850 h 115256"/>
                  <a:gd name="connsiteX98" fmla="*/ 2401 w 55227"/>
                  <a:gd name="connsiteY98" fmla="*/ 100850 h 115256"/>
                  <a:gd name="connsiteX99" fmla="*/ 2401 w 55227"/>
                  <a:gd name="connsiteY99" fmla="*/ 100850 h 115256"/>
                  <a:gd name="connsiteX100" fmla="*/ 2401 w 55227"/>
                  <a:gd name="connsiteY100" fmla="*/ 100850 h 115256"/>
                  <a:gd name="connsiteX101" fmla="*/ 2401 w 55227"/>
                  <a:gd name="connsiteY101" fmla="*/ 100850 h 115256"/>
                  <a:gd name="connsiteX102" fmla="*/ 2401 w 55227"/>
                  <a:gd name="connsiteY102" fmla="*/ 100850 h 115256"/>
                  <a:gd name="connsiteX103" fmla="*/ 2401 w 55227"/>
                  <a:gd name="connsiteY103" fmla="*/ 100850 h 115256"/>
                  <a:gd name="connsiteX104" fmla="*/ 2401 w 55227"/>
                  <a:gd name="connsiteY104" fmla="*/ 100850 h 115256"/>
                  <a:gd name="connsiteX105" fmla="*/ 2401 w 55227"/>
                  <a:gd name="connsiteY105" fmla="*/ 100850 h 115256"/>
                  <a:gd name="connsiteX106" fmla="*/ 2401 w 55227"/>
                  <a:gd name="connsiteY106" fmla="*/ 100850 h 115256"/>
                  <a:gd name="connsiteX107" fmla="*/ 2401 w 55227"/>
                  <a:gd name="connsiteY107" fmla="*/ 100850 h 115256"/>
                  <a:gd name="connsiteX108" fmla="*/ 2401 w 55227"/>
                  <a:gd name="connsiteY108" fmla="*/ 100850 h 115256"/>
                  <a:gd name="connsiteX109" fmla="*/ 2401 w 55227"/>
                  <a:gd name="connsiteY109" fmla="*/ 100850 h 115256"/>
                  <a:gd name="connsiteX110" fmla="*/ 2401 w 55227"/>
                  <a:gd name="connsiteY110" fmla="*/ 100850 h 115256"/>
                  <a:gd name="connsiteX111" fmla="*/ 2401 w 55227"/>
                  <a:gd name="connsiteY111" fmla="*/ 100850 h 115256"/>
                  <a:gd name="connsiteX112" fmla="*/ 2401 w 55227"/>
                  <a:gd name="connsiteY112" fmla="*/ 100850 h 115256"/>
                  <a:gd name="connsiteX113" fmla="*/ 2401 w 55227"/>
                  <a:gd name="connsiteY113" fmla="*/ 100850 h 115256"/>
                  <a:gd name="connsiteX114" fmla="*/ 2401 w 55227"/>
                  <a:gd name="connsiteY114" fmla="*/ 100850 h 115256"/>
                  <a:gd name="connsiteX115" fmla="*/ 2401 w 55227"/>
                  <a:gd name="connsiteY115" fmla="*/ 100850 h 115256"/>
                  <a:gd name="connsiteX116" fmla="*/ 2401 w 55227"/>
                  <a:gd name="connsiteY116" fmla="*/ 100850 h 115256"/>
                  <a:gd name="connsiteX117" fmla="*/ 2401 w 55227"/>
                  <a:gd name="connsiteY117" fmla="*/ 100850 h 115256"/>
                  <a:gd name="connsiteX118" fmla="*/ 2401 w 55227"/>
                  <a:gd name="connsiteY118" fmla="*/ 100850 h 115256"/>
                  <a:gd name="connsiteX119" fmla="*/ 2401 w 55227"/>
                  <a:gd name="connsiteY119" fmla="*/ 100850 h 115256"/>
                  <a:gd name="connsiteX120" fmla="*/ 2401 w 55227"/>
                  <a:gd name="connsiteY120" fmla="*/ 100850 h 115256"/>
                  <a:gd name="connsiteX121" fmla="*/ 2401 w 55227"/>
                  <a:gd name="connsiteY121" fmla="*/ 100850 h 115256"/>
                  <a:gd name="connsiteX122" fmla="*/ 2401 w 55227"/>
                  <a:gd name="connsiteY122" fmla="*/ 100850 h 115256"/>
                  <a:gd name="connsiteX123" fmla="*/ 2401 w 55227"/>
                  <a:gd name="connsiteY123" fmla="*/ 100850 h 115256"/>
                  <a:gd name="connsiteX124" fmla="*/ 4802 w 55227"/>
                  <a:gd name="connsiteY124" fmla="*/ 103251 h 115256"/>
                  <a:gd name="connsiteX125" fmla="*/ 4802 w 55227"/>
                  <a:gd name="connsiteY125" fmla="*/ 103251 h 115256"/>
                  <a:gd name="connsiteX126" fmla="*/ 7204 w 55227"/>
                  <a:gd name="connsiteY126" fmla="*/ 105652 h 115256"/>
                  <a:gd name="connsiteX127" fmla="*/ 7204 w 55227"/>
                  <a:gd name="connsiteY127" fmla="*/ 105652 h 115256"/>
                  <a:gd name="connsiteX128" fmla="*/ 9605 w 55227"/>
                  <a:gd name="connsiteY128" fmla="*/ 110455 h 115256"/>
                  <a:gd name="connsiteX129" fmla="*/ 9605 w 55227"/>
                  <a:gd name="connsiteY129" fmla="*/ 110455 h 115256"/>
                  <a:gd name="connsiteX130" fmla="*/ 12006 w 55227"/>
                  <a:gd name="connsiteY130" fmla="*/ 112856 h 115256"/>
                  <a:gd name="connsiteX131" fmla="*/ 12006 w 55227"/>
                  <a:gd name="connsiteY131" fmla="*/ 112856 h 115256"/>
                  <a:gd name="connsiteX132" fmla="*/ 14407 w 55227"/>
                  <a:gd name="connsiteY132" fmla="*/ 115257 h 115256"/>
                  <a:gd name="connsiteX133" fmla="*/ 16808 w 55227"/>
                  <a:gd name="connsiteY133" fmla="*/ 112856 h 115256"/>
                  <a:gd name="connsiteX134" fmla="*/ 28814 w 55227"/>
                  <a:gd name="connsiteY134" fmla="*/ 115257 h 115256"/>
                  <a:gd name="connsiteX135" fmla="*/ 50425 w 55227"/>
                  <a:gd name="connsiteY135" fmla="*/ 98449 h 115256"/>
                  <a:gd name="connsiteX136" fmla="*/ 52826 w 55227"/>
                  <a:gd name="connsiteY136" fmla="*/ 96047 h 115256"/>
                  <a:gd name="connsiteX137" fmla="*/ 52826 w 55227"/>
                  <a:gd name="connsiteY137" fmla="*/ 93646 h 115256"/>
                  <a:gd name="connsiteX138" fmla="*/ 52826 w 55227"/>
                  <a:gd name="connsiteY138" fmla="*/ 93646 h 115256"/>
                  <a:gd name="connsiteX139" fmla="*/ 52826 w 55227"/>
                  <a:gd name="connsiteY139" fmla="*/ 91245 h 115256"/>
                  <a:gd name="connsiteX140" fmla="*/ 52826 w 55227"/>
                  <a:gd name="connsiteY140" fmla="*/ 88844 h 115256"/>
                  <a:gd name="connsiteX141" fmla="*/ 52826 w 55227"/>
                  <a:gd name="connsiteY141" fmla="*/ 86443 h 115256"/>
                  <a:gd name="connsiteX142" fmla="*/ 52826 w 55227"/>
                  <a:gd name="connsiteY142" fmla="*/ 84042 h 115256"/>
                  <a:gd name="connsiteX143" fmla="*/ 52826 w 55227"/>
                  <a:gd name="connsiteY143" fmla="*/ 84042 h 115256"/>
                  <a:gd name="connsiteX144" fmla="*/ 55227 w 55227"/>
                  <a:gd name="connsiteY144" fmla="*/ 81640 h 115256"/>
                  <a:gd name="connsiteX145" fmla="*/ 52826 w 55227"/>
                  <a:gd name="connsiteY145" fmla="*/ 79239 h 115256"/>
                  <a:gd name="connsiteX146" fmla="*/ 52826 w 55227"/>
                  <a:gd name="connsiteY146" fmla="*/ 79239 h 115256"/>
                  <a:gd name="connsiteX147" fmla="*/ 55227 w 55227"/>
                  <a:gd name="connsiteY147" fmla="*/ 76838 h 115256"/>
                  <a:gd name="connsiteX148" fmla="*/ 52826 w 55227"/>
                  <a:gd name="connsiteY148" fmla="*/ 74437 h 115256"/>
                  <a:gd name="connsiteX149" fmla="*/ 52826 w 55227"/>
                  <a:gd name="connsiteY149" fmla="*/ 74437 h 115256"/>
                  <a:gd name="connsiteX150" fmla="*/ 52826 w 55227"/>
                  <a:gd name="connsiteY150" fmla="*/ 74437 h 115256"/>
                  <a:gd name="connsiteX151" fmla="*/ 55227 w 55227"/>
                  <a:gd name="connsiteY151" fmla="*/ 72036 h 115256"/>
                  <a:gd name="connsiteX152" fmla="*/ 52826 w 55227"/>
                  <a:gd name="connsiteY152" fmla="*/ 69634 h 115256"/>
                  <a:gd name="connsiteX153" fmla="*/ 52826 w 55227"/>
                  <a:gd name="connsiteY153" fmla="*/ 69634 h 115256"/>
                  <a:gd name="connsiteX154" fmla="*/ 55227 w 55227"/>
                  <a:gd name="connsiteY154" fmla="*/ 67233 h 115256"/>
                  <a:gd name="connsiteX155" fmla="*/ 52826 w 55227"/>
                  <a:gd name="connsiteY155" fmla="*/ 64832 h 115256"/>
                  <a:gd name="connsiteX156" fmla="*/ 52826 w 55227"/>
                  <a:gd name="connsiteY156" fmla="*/ 64832 h 115256"/>
                  <a:gd name="connsiteX157" fmla="*/ 52826 w 55227"/>
                  <a:gd name="connsiteY157" fmla="*/ 64832 h 115256"/>
                  <a:gd name="connsiteX158" fmla="*/ 55227 w 55227"/>
                  <a:gd name="connsiteY158" fmla="*/ 62431 h 115256"/>
                  <a:gd name="connsiteX159" fmla="*/ 52826 w 55227"/>
                  <a:gd name="connsiteY159" fmla="*/ 60030 h 115256"/>
                  <a:gd name="connsiteX160" fmla="*/ 52826 w 55227"/>
                  <a:gd name="connsiteY160" fmla="*/ 60030 h 115256"/>
                  <a:gd name="connsiteX161" fmla="*/ 52826 w 55227"/>
                  <a:gd name="connsiteY161" fmla="*/ 57628 h 115256"/>
                  <a:gd name="connsiteX162" fmla="*/ 52826 w 55227"/>
                  <a:gd name="connsiteY162" fmla="*/ 55227 h 115256"/>
                  <a:gd name="connsiteX163" fmla="*/ 50425 w 55227"/>
                  <a:gd name="connsiteY163" fmla="*/ 52826 h 115256"/>
                  <a:gd name="connsiteX164" fmla="*/ 50425 w 55227"/>
                  <a:gd name="connsiteY164" fmla="*/ 52826 h 115256"/>
                  <a:gd name="connsiteX165" fmla="*/ 52826 w 55227"/>
                  <a:gd name="connsiteY165" fmla="*/ 50425 h 115256"/>
                  <a:gd name="connsiteX166" fmla="*/ 50425 w 55227"/>
                  <a:gd name="connsiteY166" fmla="*/ 48024 h 115256"/>
                  <a:gd name="connsiteX167" fmla="*/ 50425 w 55227"/>
                  <a:gd name="connsiteY167" fmla="*/ 48024 h 115256"/>
                  <a:gd name="connsiteX168" fmla="*/ 50425 w 55227"/>
                  <a:gd name="connsiteY168" fmla="*/ 48024 h 115256"/>
                  <a:gd name="connsiteX169" fmla="*/ 50425 w 55227"/>
                  <a:gd name="connsiteY169" fmla="*/ 48024 h 115256"/>
                  <a:gd name="connsiteX170" fmla="*/ 50425 w 55227"/>
                  <a:gd name="connsiteY170" fmla="*/ 45622 h 115256"/>
                  <a:gd name="connsiteX171" fmla="*/ 48024 w 55227"/>
                  <a:gd name="connsiteY171" fmla="*/ 43221 h 115256"/>
                  <a:gd name="connsiteX172" fmla="*/ 48024 w 55227"/>
                  <a:gd name="connsiteY172" fmla="*/ 43221 h 115256"/>
                  <a:gd name="connsiteX173" fmla="*/ 48024 w 55227"/>
                  <a:gd name="connsiteY173" fmla="*/ 40820 h 115256"/>
                  <a:gd name="connsiteX174" fmla="*/ 45622 w 55227"/>
                  <a:gd name="connsiteY174" fmla="*/ 38419 h 115256"/>
                  <a:gd name="connsiteX175" fmla="*/ 43221 w 55227"/>
                  <a:gd name="connsiteY175" fmla="*/ 31215 h 115256"/>
                  <a:gd name="connsiteX176" fmla="*/ 43221 w 55227"/>
                  <a:gd name="connsiteY176" fmla="*/ 28814 h 115256"/>
                  <a:gd name="connsiteX177" fmla="*/ 40820 w 55227"/>
                  <a:gd name="connsiteY177" fmla="*/ 26413 h 115256"/>
                  <a:gd name="connsiteX178" fmla="*/ 40820 w 55227"/>
                  <a:gd name="connsiteY178" fmla="*/ 26413 h 115256"/>
                  <a:gd name="connsiteX179" fmla="*/ 40820 w 55227"/>
                  <a:gd name="connsiteY179" fmla="*/ 26413 h 115256"/>
                  <a:gd name="connsiteX180" fmla="*/ 38419 w 55227"/>
                  <a:gd name="connsiteY180" fmla="*/ 19209 h 115256"/>
                  <a:gd name="connsiteX181" fmla="*/ 31215 w 55227"/>
                  <a:gd name="connsiteY181" fmla="*/ 9605 h 115256"/>
                  <a:gd name="connsiteX182" fmla="*/ 40820 w 55227"/>
                  <a:gd name="connsiteY182" fmla="*/ 0 h 1152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55227" h="115256">
                    <a:moveTo>
                      <a:pt x="40820" y="0"/>
                    </a:moveTo>
                    <a:cubicBezTo>
                      <a:pt x="40820" y="0"/>
                      <a:pt x="38419" y="0"/>
                      <a:pt x="38419" y="2401"/>
                    </a:cubicBezTo>
                    <a:cubicBezTo>
                      <a:pt x="38419" y="2401"/>
                      <a:pt x="38419" y="0"/>
                      <a:pt x="36018" y="0"/>
                    </a:cubicBezTo>
                    <a:cubicBezTo>
                      <a:pt x="36018" y="0"/>
                      <a:pt x="33617" y="2401"/>
                      <a:pt x="33617" y="2401"/>
                    </a:cubicBezTo>
                    <a:cubicBezTo>
                      <a:pt x="33617" y="2401"/>
                      <a:pt x="33617" y="2401"/>
                      <a:pt x="33617" y="2401"/>
                    </a:cubicBezTo>
                    <a:cubicBezTo>
                      <a:pt x="33617" y="2401"/>
                      <a:pt x="31215" y="4802"/>
                      <a:pt x="31215" y="4802"/>
                    </a:cubicBezTo>
                    <a:cubicBezTo>
                      <a:pt x="31215" y="4802"/>
                      <a:pt x="31215" y="4802"/>
                      <a:pt x="31215" y="7203"/>
                    </a:cubicBezTo>
                    <a:lnTo>
                      <a:pt x="31215" y="7203"/>
                    </a:lnTo>
                    <a:cubicBezTo>
                      <a:pt x="31215" y="7203"/>
                      <a:pt x="28814" y="9605"/>
                      <a:pt x="28814" y="9605"/>
                    </a:cubicBezTo>
                    <a:cubicBezTo>
                      <a:pt x="28814" y="9605"/>
                      <a:pt x="28814" y="12006"/>
                      <a:pt x="28814" y="12006"/>
                    </a:cubicBezTo>
                    <a:lnTo>
                      <a:pt x="28814" y="12006"/>
                    </a:lnTo>
                    <a:cubicBezTo>
                      <a:pt x="26413" y="12006"/>
                      <a:pt x="24012" y="14407"/>
                      <a:pt x="24012" y="16808"/>
                    </a:cubicBezTo>
                    <a:cubicBezTo>
                      <a:pt x="24012" y="16808"/>
                      <a:pt x="24012" y="19209"/>
                      <a:pt x="24012" y="19209"/>
                    </a:cubicBezTo>
                    <a:cubicBezTo>
                      <a:pt x="21611" y="19209"/>
                      <a:pt x="21611" y="21611"/>
                      <a:pt x="21611" y="24012"/>
                    </a:cubicBezTo>
                    <a:cubicBezTo>
                      <a:pt x="19209" y="24012"/>
                      <a:pt x="16808" y="26413"/>
                      <a:pt x="16808" y="28814"/>
                    </a:cubicBezTo>
                    <a:cubicBezTo>
                      <a:pt x="16808" y="31215"/>
                      <a:pt x="16808" y="31215"/>
                      <a:pt x="19209" y="33616"/>
                    </a:cubicBezTo>
                    <a:cubicBezTo>
                      <a:pt x="19209" y="33616"/>
                      <a:pt x="16808" y="36018"/>
                      <a:pt x="16808" y="38419"/>
                    </a:cubicBezTo>
                    <a:cubicBezTo>
                      <a:pt x="16808" y="38419"/>
                      <a:pt x="16808" y="40820"/>
                      <a:pt x="16808" y="40820"/>
                    </a:cubicBezTo>
                    <a:lnTo>
                      <a:pt x="16808" y="40820"/>
                    </a:lnTo>
                    <a:cubicBezTo>
                      <a:pt x="14407" y="40820"/>
                      <a:pt x="14407" y="43221"/>
                      <a:pt x="14407" y="45622"/>
                    </a:cubicBezTo>
                    <a:cubicBezTo>
                      <a:pt x="14407" y="45622"/>
                      <a:pt x="14407" y="48024"/>
                      <a:pt x="14407" y="48024"/>
                    </a:cubicBezTo>
                    <a:cubicBezTo>
                      <a:pt x="14407" y="48024"/>
                      <a:pt x="12006" y="50425"/>
                      <a:pt x="12006" y="52826"/>
                    </a:cubicBezTo>
                    <a:cubicBezTo>
                      <a:pt x="12006" y="52826"/>
                      <a:pt x="12006" y="55227"/>
                      <a:pt x="12006" y="55227"/>
                    </a:cubicBezTo>
                    <a:cubicBezTo>
                      <a:pt x="12006" y="55227"/>
                      <a:pt x="9605" y="57628"/>
                      <a:pt x="9605" y="60030"/>
                    </a:cubicBezTo>
                    <a:cubicBezTo>
                      <a:pt x="9605" y="60030"/>
                      <a:pt x="9605" y="62431"/>
                      <a:pt x="9605" y="62431"/>
                    </a:cubicBezTo>
                    <a:cubicBezTo>
                      <a:pt x="9605" y="62431"/>
                      <a:pt x="7204" y="64832"/>
                      <a:pt x="7204" y="67233"/>
                    </a:cubicBezTo>
                    <a:cubicBezTo>
                      <a:pt x="7204" y="69634"/>
                      <a:pt x="7204" y="69634"/>
                      <a:pt x="7204" y="69634"/>
                    </a:cubicBezTo>
                    <a:lnTo>
                      <a:pt x="7204" y="69634"/>
                    </a:lnTo>
                    <a:cubicBezTo>
                      <a:pt x="7204" y="69634"/>
                      <a:pt x="4802" y="72036"/>
                      <a:pt x="4802" y="74437"/>
                    </a:cubicBezTo>
                    <a:cubicBezTo>
                      <a:pt x="4802" y="74437"/>
                      <a:pt x="4802" y="74437"/>
                      <a:pt x="4802" y="76838"/>
                    </a:cubicBezTo>
                    <a:cubicBezTo>
                      <a:pt x="4802" y="76838"/>
                      <a:pt x="2401" y="79239"/>
                      <a:pt x="2401" y="81640"/>
                    </a:cubicBezTo>
                    <a:cubicBezTo>
                      <a:pt x="2401" y="81640"/>
                      <a:pt x="2401" y="81640"/>
                      <a:pt x="2401" y="81640"/>
                    </a:cubicBezTo>
                    <a:cubicBezTo>
                      <a:pt x="2401" y="81640"/>
                      <a:pt x="2401" y="81640"/>
                      <a:pt x="2401" y="84042"/>
                    </a:cubicBezTo>
                    <a:cubicBezTo>
                      <a:pt x="2401" y="84042"/>
                      <a:pt x="2401" y="86443"/>
                      <a:pt x="2401" y="86443"/>
                    </a:cubicBezTo>
                    <a:cubicBezTo>
                      <a:pt x="0" y="86443"/>
                      <a:pt x="0" y="88844"/>
                      <a:pt x="0" y="88844"/>
                    </a:cubicBezTo>
                    <a:cubicBezTo>
                      <a:pt x="0" y="91245"/>
                      <a:pt x="0" y="91245"/>
                      <a:pt x="2401" y="91245"/>
                    </a:cubicBezTo>
                    <a:cubicBezTo>
                      <a:pt x="2401" y="91245"/>
                      <a:pt x="2401" y="93646"/>
                      <a:pt x="2401" y="93646"/>
                    </a:cubicBezTo>
                    <a:cubicBezTo>
                      <a:pt x="2401" y="93646"/>
                      <a:pt x="2401" y="96047"/>
                      <a:pt x="2401" y="96047"/>
                    </a:cubicBezTo>
                    <a:cubicBezTo>
                      <a:pt x="2401" y="96047"/>
                      <a:pt x="0" y="98449"/>
                      <a:pt x="0" y="98449"/>
                    </a:cubicBezTo>
                    <a:cubicBezTo>
                      <a:pt x="0" y="100850"/>
                      <a:pt x="0" y="100850"/>
                      <a:pt x="2401" y="100850"/>
                    </a:cubicBez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cubicBezTo>
                      <a:pt x="2401" y="103251"/>
                      <a:pt x="2401" y="103251"/>
                      <a:pt x="4802" y="103251"/>
                    </a:cubicBezTo>
                    <a:cubicBezTo>
                      <a:pt x="4802" y="103251"/>
                      <a:pt x="4802" y="103251"/>
                      <a:pt x="4802" y="103251"/>
                    </a:cubicBezTo>
                    <a:cubicBezTo>
                      <a:pt x="4802" y="105652"/>
                      <a:pt x="4802" y="105652"/>
                      <a:pt x="7204" y="105652"/>
                    </a:cubicBezTo>
                    <a:cubicBezTo>
                      <a:pt x="7204" y="105652"/>
                      <a:pt x="7204" y="105652"/>
                      <a:pt x="7204" y="105652"/>
                    </a:cubicBezTo>
                    <a:cubicBezTo>
                      <a:pt x="7204" y="108053"/>
                      <a:pt x="9605" y="110455"/>
                      <a:pt x="9605" y="110455"/>
                    </a:cubicBezTo>
                    <a:lnTo>
                      <a:pt x="9605" y="110455"/>
                    </a:lnTo>
                    <a:cubicBezTo>
                      <a:pt x="9605" y="112856"/>
                      <a:pt x="12006" y="112856"/>
                      <a:pt x="12006" y="112856"/>
                    </a:cubicBezTo>
                    <a:cubicBezTo>
                      <a:pt x="12006" y="112856"/>
                      <a:pt x="12006" y="112856"/>
                      <a:pt x="12006" y="112856"/>
                    </a:cubicBezTo>
                    <a:cubicBezTo>
                      <a:pt x="12006" y="115257"/>
                      <a:pt x="14407" y="115257"/>
                      <a:pt x="14407" y="115257"/>
                    </a:cubicBezTo>
                    <a:cubicBezTo>
                      <a:pt x="14407" y="115257"/>
                      <a:pt x="16808" y="115257"/>
                      <a:pt x="16808" y="112856"/>
                    </a:cubicBezTo>
                    <a:cubicBezTo>
                      <a:pt x="19209" y="115257"/>
                      <a:pt x="24012" y="115257"/>
                      <a:pt x="28814" y="115257"/>
                    </a:cubicBezTo>
                    <a:cubicBezTo>
                      <a:pt x="40820" y="115257"/>
                      <a:pt x="48024" y="108053"/>
                      <a:pt x="50425" y="98449"/>
                    </a:cubicBezTo>
                    <a:cubicBezTo>
                      <a:pt x="52826" y="98449"/>
                      <a:pt x="52826" y="98449"/>
                      <a:pt x="52826" y="96047"/>
                    </a:cubicBezTo>
                    <a:cubicBezTo>
                      <a:pt x="52826" y="96047"/>
                      <a:pt x="52826" y="93646"/>
                      <a:pt x="52826" y="93646"/>
                    </a:cubicBezTo>
                    <a:cubicBezTo>
                      <a:pt x="52826" y="93646"/>
                      <a:pt x="52826" y="93646"/>
                      <a:pt x="52826" y="93646"/>
                    </a:cubicBezTo>
                    <a:cubicBezTo>
                      <a:pt x="52826" y="91245"/>
                      <a:pt x="52826" y="91245"/>
                      <a:pt x="52826" y="91245"/>
                    </a:cubicBezTo>
                    <a:cubicBezTo>
                      <a:pt x="52826" y="91245"/>
                      <a:pt x="52826" y="91245"/>
                      <a:pt x="52826" y="88844"/>
                    </a:cubicBezTo>
                    <a:cubicBezTo>
                      <a:pt x="52826" y="88844"/>
                      <a:pt x="52826" y="88844"/>
                      <a:pt x="52826" y="86443"/>
                    </a:cubicBezTo>
                    <a:cubicBezTo>
                      <a:pt x="52826" y="86443"/>
                      <a:pt x="52826" y="84042"/>
                      <a:pt x="52826" y="84042"/>
                    </a:cubicBezTo>
                    <a:lnTo>
                      <a:pt x="52826" y="84042"/>
                    </a:lnTo>
                    <a:cubicBezTo>
                      <a:pt x="52826" y="84042"/>
                      <a:pt x="52826" y="84042"/>
                      <a:pt x="55227" y="81640"/>
                    </a:cubicBezTo>
                    <a:cubicBezTo>
                      <a:pt x="55227" y="79239"/>
                      <a:pt x="55227" y="79239"/>
                      <a:pt x="52826" y="79239"/>
                    </a:cubicBezTo>
                    <a:lnTo>
                      <a:pt x="52826" y="79239"/>
                    </a:lnTo>
                    <a:cubicBezTo>
                      <a:pt x="52826" y="79239"/>
                      <a:pt x="55227" y="79239"/>
                      <a:pt x="55227" y="76838"/>
                    </a:cubicBezTo>
                    <a:cubicBezTo>
                      <a:pt x="55227" y="74437"/>
                      <a:pt x="55227" y="74437"/>
                      <a:pt x="52826" y="74437"/>
                    </a:cubicBezTo>
                    <a:cubicBezTo>
                      <a:pt x="52826" y="74437"/>
                      <a:pt x="52826" y="74437"/>
                      <a:pt x="52826" y="74437"/>
                    </a:cubicBezTo>
                    <a:lnTo>
                      <a:pt x="52826" y="74437"/>
                    </a:lnTo>
                    <a:cubicBezTo>
                      <a:pt x="52826" y="74437"/>
                      <a:pt x="55227" y="72036"/>
                      <a:pt x="55227" y="72036"/>
                    </a:cubicBezTo>
                    <a:cubicBezTo>
                      <a:pt x="55227" y="69634"/>
                      <a:pt x="55227" y="69634"/>
                      <a:pt x="52826" y="69634"/>
                    </a:cubicBezTo>
                    <a:lnTo>
                      <a:pt x="52826" y="69634"/>
                    </a:lnTo>
                    <a:cubicBezTo>
                      <a:pt x="55227" y="69634"/>
                      <a:pt x="55227" y="67233"/>
                      <a:pt x="55227" y="67233"/>
                    </a:cubicBezTo>
                    <a:cubicBezTo>
                      <a:pt x="55227" y="64832"/>
                      <a:pt x="55227" y="64832"/>
                      <a:pt x="52826" y="64832"/>
                    </a:cubicBezTo>
                    <a:cubicBezTo>
                      <a:pt x="52826" y="64832"/>
                      <a:pt x="52826" y="64832"/>
                      <a:pt x="52826" y="64832"/>
                    </a:cubicBezTo>
                    <a:lnTo>
                      <a:pt x="52826" y="64832"/>
                    </a:lnTo>
                    <a:cubicBezTo>
                      <a:pt x="55227" y="64832"/>
                      <a:pt x="55227" y="62431"/>
                      <a:pt x="55227" y="62431"/>
                    </a:cubicBezTo>
                    <a:cubicBezTo>
                      <a:pt x="55227" y="60030"/>
                      <a:pt x="55227" y="60030"/>
                      <a:pt x="52826" y="60030"/>
                    </a:cubicBezTo>
                    <a:cubicBezTo>
                      <a:pt x="52826" y="60030"/>
                      <a:pt x="52826" y="60030"/>
                      <a:pt x="52826" y="60030"/>
                    </a:cubicBezTo>
                    <a:lnTo>
                      <a:pt x="52826" y="57628"/>
                    </a:lnTo>
                    <a:cubicBezTo>
                      <a:pt x="52826" y="57628"/>
                      <a:pt x="52826" y="55227"/>
                      <a:pt x="52826" y="55227"/>
                    </a:cubicBezTo>
                    <a:cubicBezTo>
                      <a:pt x="52826" y="52826"/>
                      <a:pt x="52826" y="52826"/>
                      <a:pt x="50425" y="52826"/>
                    </a:cubicBezTo>
                    <a:lnTo>
                      <a:pt x="50425" y="52826"/>
                    </a:lnTo>
                    <a:cubicBezTo>
                      <a:pt x="52826" y="52826"/>
                      <a:pt x="52826" y="50425"/>
                      <a:pt x="52826" y="50425"/>
                    </a:cubicBezTo>
                    <a:cubicBezTo>
                      <a:pt x="52826" y="48024"/>
                      <a:pt x="52826" y="48024"/>
                      <a:pt x="50425" y="48024"/>
                    </a:cubicBezTo>
                    <a:cubicBezTo>
                      <a:pt x="50425" y="48024"/>
                      <a:pt x="50425" y="48024"/>
                      <a:pt x="50425" y="48024"/>
                    </a:cubicBezTo>
                    <a:cubicBezTo>
                      <a:pt x="50425" y="48024"/>
                      <a:pt x="50425" y="48024"/>
                      <a:pt x="50425" y="48024"/>
                    </a:cubicBezTo>
                    <a:lnTo>
                      <a:pt x="50425" y="48024"/>
                    </a:lnTo>
                    <a:cubicBezTo>
                      <a:pt x="50425" y="48024"/>
                      <a:pt x="50425" y="45622"/>
                      <a:pt x="50425" y="45622"/>
                    </a:cubicBezTo>
                    <a:cubicBezTo>
                      <a:pt x="50425" y="43221"/>
                      <a:pt x="50425" y="43221"/>
                      <a:pt x="48024" y="43221"/>
                    </a:cubicBezTo>
                    <a:lnTo>
                      <a:pt x="48024" y="43221"/>
                    </a:lnTo>
                    <a:cubicBezTo>
                      <a:pt x="48024" y="43221"/>
                      <a:pt x="48024" y="40820"/>
                      <a:pt x="48024" y="40820"/>
                    </a:cubicBezTo>
                    <a:cubicBezTo>
                      <a:pt x="48024" y="38419"/>
                      <a:pt x="48024" y="38419"/>
                      <a:pt x="45622" y="38419"/>
                    </a:cubicBezTo>
                    <a:cubicBezTo>
                      <a:pt x="45622" y="36018"/>
                      <a:pt x="43221" y="33616"/>
                      <a:pt x="43221" y="31215"/>
                    </a:cubicBezTo>
                    <a:cubicBezTo>
                      <a:pt x="43221" y="31215"/>
                      <a:pt x="45622" y="28814"/>
                      <a:pt x="43221" y="28814"/>
                    </a:cubicBezTo>
                    <a:cubicBezTo>
                      <a:pt x="43221" y="26413"/>
                      <a:pt x="40820" y="26413"/>
                      <a:pt x="40820" y="26413"/>
                    </a:cubicBezTo>
                    <a:lnTo>
                      <a:pt x="40820" y="26413"/>
                    </a:lnTo>
                    <a:lnTo>
                      <a:pt x="40820" y="26413"/>
                    </a:lnTo>
                    <a:cubicBezTo>
                      <a:pt x="40820" y="24012"/>
                      <a:pt x="40820" y="21611"/>
                      <a:pt x="38419" y="19209"/>
                    </a:cubicBezTo>
                    <a:cubicBezTo>
                      <a:pt x="36018" y="14407"/>
                      <a:pt x="33617" y="12006"/>
                      <a:pt x="31215" y="9605"/>
                    </a:cubicBezTo>
                    <a:cubicBezTo>
                      <a:pt x="45622" y="2401"/>
                      <a:pt x="43221" y="0"/>
                      <a:pt x="40820" y="0"/>
                    </a:cubicBezTo>
                    <a:close/>
                  </a:path>
                </a:pathLst>
              </a:custGeom>
              <a:solidFill>
                <a:srgbClr val="435B2A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55" name="Freeform: Shape 2054">
                <a:extLst>
                  <a:ext uri="{FF2B5EF4-FFF2-40B4-BE49-F238E27FC236}">
                    <a16:creationId xmlns:a16="http://schemas.microsoft.com/office/drawing/2014/main" id="{ECC0F29A-E61B-4756-99A9-C6786057D3A8}"/>
                  </a:ext>
                </a:extLst>
              </p:cNvPr>
              <p:cNvSpPr/>
              <p:nvPr/>
            </p:nvSpPr>
            <p:spPr>
              <a:xfrm>
                <a:off x="3418679" y="3582517"/>
                <a:ext cx="52826" cy="98448"/>
              </a:xfrm>
              <a:custGeom>
                <a:avLst/>
                <a:gdLst>
                  <a:gd name="connsiteX0" fmla="*/ 9605 w 52826"/>
                  <a:gd name="connsiteY0" fmla="*/ 16808 h 98448"/>
                  <a:gd name="connsiteX1" fmla="*/ 9605 w 52826"/>
                  <a:gd name="connsiteY1" fmla="*/ 19210 h 98448"/>
                  <a:gd name="connsiteX2" fmla="*/ 9605 w 52826"/>
                  <a:gd name="connsiteY2" fmla="*/ 21611 h 98448"/>
                  <a:gd name="connsiteX3" fmla="*/ 9605 w 52826"/>
                  <a:gd name="connsiteY3" fmla="*/ 21611 h 98448"/>
                  <a:gd name="connsiteX4" fmla="*/ 7204 w 52826"/>
                  <a:gd name="connsiteY4" fmla="*/ 26413 h 98448"/>
                  <a:gd name="connsiteX5" fmla="*/ 7204 w 52826"/>
                  <a:gd name="connsiteY5" fmla="*/ 28814 h 98448"/>
                  <a:gd name="connsiteX6" fmla="*/ 4802 w 52826"/>
                  <a:gd name="connsiteY6" fmla="*/ 33617 h 98448"/>
                  <a:gd name="connsiteX7" fmla="*/ 4802 w 52826"/>
                  <a:gd name="connsiteY7" fmla="*/ 36018 h 98448"/>
                  <a:gd name="connsiteX8" fmla="*/ 2401 w 52826"/>
                  <a:gd name="connsiteY8" fmla="*/ 40820 h 98448"/>
                  <a:gd name="connsiteX9" fmla="*/ 2401 w 52826"/>
                  <a:gd name="connsiteY9" fmla="*/ 43221 h 98448"/>
                  <a:gd name="connsiteX10" fmla="*/ 0 w 52826"/>
                  <a:gd name="connsiteY10" fmla="*/ 48024 h 98448"/>
                  <a:gd name="connsiteX11" fmla="*/ 2401 w 52826"/>
                  <a:gd name="connsiteY11" fmla="*/ 50425 h 98448"/>
                  <a:gd name="connsiteX12" fmla="*/ 2401 w 52826"/>
                  <a:gd name="connsiteY12" fmla="*/ 50425 h 98448"/>
                  <a:gd name="connsiteX13" fmla="*/ 2401 w 52826"/>
                  <a:gd name="connsiteY13" fmla="*/ 55227 h 98448"/>
                  <a:gd name="connsiteX14" fmla="*/ 2401 w 52826"/>
                  <a:gd name="connsiteY14" fmla="*/ 57629 h 98448"/>
                  <a:gd name="connsiteX15" fmla="*/ 2401 w 52826"/>
                  <a:gd name="connsiteY15" fmla="*/ 62431 h 98448"/>
                  <a:gd name="connsiteX16" fmla="*/ 2401 w 52826"/>
                  <a:gd name="connsiteY16" fmla="*/ 62431 h 98448"/>
                  <a:gd name="connsiteX17" fmla="*/ 2401 w 52826"/>
                  <a:gd name="connsiteY17" fmla="*/ 64832 h 98448"/>
                  <a:gd name="connsiteX18" fmla="*/ 2401 w 52826"/>
                  <a:gd name="connsiteY18" fmla="*/ 67233 h 98448"/>
                  <a:gd name="connsiteX19" fmla="*/ 0 w 52826"/>
                  <a:gd name="connsiteY19" fmla="*/ 72036 h 98448"/>
                  <a:gd name="connsiteX20" fmla="*/ 2401 w 52826"/>
                  <a:gd name="connsiteY20" fmla="*/ 74437 h 98448"/>
                  <a:gd name="connsiteX21" fmla="*/ 2401 w 52826"/>
                  <a:gd name="connsiteY21" fmla="*/ 76838 h 98448"/>
                  <a:gd name="connsiteX22" fmla="*/ 4802 w 52826"/>
                  <a:gd name="connsiteY22" fmla="*/ 79239 h 98448"/>
                  <a:gd name="connsiteX23" fmla="*/ 4802 w 52826"/>
                  <a:gd name="connsiteY23" fmla="*/ 81640 h 98448"/>
                  <a:gd name="connsiteX24" fmla="*/ 7204 w 52826"/>
                  <a:gd name="connsiteY24" fmla="*/ 84042 h 98448"/>
                  <a:gd name="connsiteX25" fmla="*/ 7204 w 52826"/>
                  <a:gd name="connsiteY25" fmla="*/ 84042 h 98448"/>
                  <a:gd name="connsiteX26" fmla="*/ 7204 w 52826"/>
                  <a:gd name="connsiteY26" fmla="*/ 84042 h 98448"/>
                  <a:gd name="connsiteX27" fmla="*/ 7204 w 52826"/>
                  <a:gd name="connsiteY27" fmla="*/ 84042 h 98448"/>
                  <a:gd name="connsiteX28" fmla="*/ 7204 w 52826"/>
                  <a:gd name="connsiteY28" fmla="*/ 84042 h 98448"/>
                  <a:gd name="connsiteX29" fmla="*/ 7204 w 52826"/>
                  <a:gd name="connsiteY29" fmla="*/ 84042 h 98448"/>
                  <a:gd name="connsiteX30" fmla="*/ 7204 w 52826"/>
                  <a:gd name="connsiteY30" fmla="*/ 84042 h 98448"/>
                  <a:gd name="connsiteX31" fmla="*/ 7204 w 52826"/>
                  <a:gd name="connsiteY31" fmla="*/ 84042 h 98448"/>
                  <a:gd name="connsiteX32" fmla="*/ 7204 w 52826"/>
                  <a:gd name="connsiteY32" fmla="*/ 84042 h 98448"/>
                  <a:gd name="connsiteX33" fmla="*/ 7204 w 52826"/>
                  <a:gd name="connsiteY33" fmla="*/ 84042 h 98448"/>
                  <a:gd name="connsiteX34" fmla="*/ 7204 w 52826"/>
                  <a:gd name="connsiteY34" fmla="*/ 84042 h 98448"/>
                  <a:gd name="connsiteX35" fmla="*/ 7204 w 52826"/>
                  <a:gd name="connsiteY35" fmla="*/ 84042 h 98448"/>
                  <a:gd name="connsiteX36" fmla="*/ 7204 w 52826"/>
                  <a:gd name="connsiteY36" fmla="*/ 84042 h 98448"/>
                  <a:gd name="connsiteX37" fmla="*/ 7204 w 52826"/>
                  <a:gd name="connsiteY37" fmla="*/ 84042 h 98448"/>
                  <a:gd name="connsiteX38" fmla="*/ 7204 w 52826"/>
                  <a:gd name="connsiteY38" fmla="*/ 84042 h 98448"/>
                  <a:gd name="connsiteX39" fmla="*/ 7204 w 52826"/>
                  <a:gd name="connsiteY39" fmla="*/ 84042 h 98448"/>
                  <a:gd name="connsiteX40" fmla="*/ 7204 w 52826"/>
                  <a:gd name="connsiteY40" fmla="*/ 84042 h 98448"/>
                  <a:gd name="connsiteX41" fmla="*/ 7204 w 52826"/>
                  <a:gd name="connsiteY41" fmla="*/ 84042 h 98448"/>
                  <a:gd name="connsiteX42" fmla="*/ 7204 w 52826"/>
                  <a:gd name="connsiteY42" fmla="*/ 84042 h 98448"/>
                  <a:gd name="connsiteX43" fmla="*/ 7204 w 52826"/>
                  <a:gd name="connsiteY43" fmla="*/ 84042 h 98448"/>
                  <a:gd name="connsiteX44" fmla="*/ 7204 w 52826"/>
                  <a:gd name="connsiteY44" fmla="*/ 84042 h 98448"/>
                  <a:gd name="connsiteX45" fmla="*/ 7204 w 52826"/>
                  <a:gd name="connsiteY45" fmla="*/ 84042 h 98448"/>
                  <a:gd name="connsiteX46" fmla="*/ 7204 w 52826"/>
                  <a:gd name="connsiteY46" fmla="*/ 84042 h 98448"/>
                  <a:gd name="connsiteX47" fmla="*/ 7204 w 52826"/>
                  <a:gd name="connsiteY47" fmla="*/ 84042 h 98448"/>
                  <a:gd name="connsiteX48" fmla="*/ 7204 w 52826"/>
                  <a:gd name="connsiteY48" fmla="*/ 84042 h 98448"/>
                  <a:gd name="connsiteX49" fmla="*/ 7204 w 52826"/>
                  <a:gd name="connsiteY49" fmla="*/ 84042 h 98448"/>
                  <a:gd name="connsiteX50" fmla="*/ 7204 w 52826"/>
                  <a:gd name="connsiteY50" fmla="*/ 84042 h 98448"/>
                  <a:gd name="connsiteX51" fmla="*/ 7204 w 52826"/>
                  <a:gd name="connsiteY51" fmla="*/ 84042 h 98448"/>
                  <a:gd name="connsiteX52" fmla="*/ 7204 w 52826"/>
                  <a:gd name="connsiteY52" fmla="*/ 84042 h 98448"/>
                  <a:gd name="connsiteX53" fmla="*/ 7204 w 52826"/>
                  <a:gd name="connsiteY53" fmla="*/ 84042 h 98448"/>
                  <a:gd name="connsiteX54" fmla="*/ 7204 w 52826"/>
                  <a:gd name="connsiteY54" fmla="*/ 84042 h 98448"/>
                  <a:gd name="connsiteX55" fmla="*/ 7204 w 52826"/>
                  <a:gd name="connsiteY55" fmla="*/ 84042 h 98448"/>
                  <a:gd name="connsiteX56" fmla="*/ 7204 w 52826"/>
                  <a:gd name="connsiteY56" fmla="*/ 84042 h 98448"/>
                  <a:gd name="connsiteX57" fmla="*/ 7204 w 52826"/>
                  <a:gd name="connsiteY57" fmla="*/ 84042 h 98448"/>
                  <a:gd name="connsiteX58" fmla="*/ 7204 w 52826"/>
                  <a:gd name="connsiteY58" fmla="*/ 84042 h 98448"/>
                  <a:gd name="connsiteX59" fmla="*/ 7204 w 52826"/>
                  <a:gd name="connsiteY59" fmla="*/ 84042 h 98448"/>
                  <a:gd name="connsiteX60" fmla="*/ 7204 w 52826"/>
                  <a:gd name="connsiteY60" fmla="*/ 84042 h 98448"/>
                  <a:gd name="connsiteX61" fmla="*/ 7204 w 52826"/>
                  <a:gd name="connsiteY61" fmla="*/ 84042 h 98448"/>
                  <a:gd name="connsiteX62" fmla="*/ 7204 w 52826"/>
                  <a:gd name="connsiteY62" fmla="*/ 84042 h 98448"/>
                  <a:gd name="connsiteX63" fmla="*/ 7204 w 52826"/>
                  <a:gd name="connsiteY63" fmla="*/ 84042 h 98448"/>
                  <a:gd name="connsiteX64" fmla="*/ 7204 w 52826"/>
                  <a:gd name="connsiteY64" fmla="*/ 84042 h 98448"/>
                  <a:gd name="connsiteX65" fmla="*/ 7204 w 52826"/>
                  <a:gd name="connsiteY65" fmla="*/ 84042 h 98448"/>
                  <a:gd name="connsiteX66" fmla="*/ 7204 w 52826"/>
                  <a:gd name="connsiteY66" fmla="*/ 84042 h 98448"/>
                  <a:gd name="connsiteX67" fmla="*/ 7204 w 52826"/>
                  <a:gd name="connsiteY67" fmla="*/ 84042 h 98448"/>
                  <a:gd name="connsiteX68" fmla="*/ 7204 w 52826"/>
                  <a:gd name="connsiteY68" fmla="*/ 84042 h 98448"/>
                  <a:gd name="connsiteX69" fmla="*/ 7204 w 52826"/>
                  <a:gd name="connsiteY69" fmla="*/ 84042 h 98448"/>
                  <a:gd name="connsiteX70" fmla="*/ 7204 w 52826"/>
                  <a:gd name="connsiteY70" fmla="*/ 84042 h 98448"/>
                  <a:gd name="connsiteX71" fmla="*/ 7204 w 52826"/>
                  <a:gd name="connsiteY71" fmla="*/ 84042 h 98448"/>
                  <a:gd name="connsiteX72" fmla="*/ 7204 w 52826"/>
                  <a:gd name="connsiteY72" fmla="*/ 84042 h 98448"/>
                  <a:gd name="connsiteX73" fmla="*/ 7204 w 52826"/>
                  <a:gd name="connsiteY73" fmla="*/ 84042 h 98448"/>
                  <a:gd name="connsiteX74" fmla="*/ 7204 w 52826"/>
                  <a:gd name="connsiteY74" fmla="*/ 84042 h 98448"/>
                  <a:gd name="connsiteX75" fmla="*/ 7204 w 52826"/>
                  <a:gd name="connsiteY75" fmla="*/ 84042 h 98448"/>
                  <a:gd name="connsiteX76" fmla="*/ 7204 w 52826"/>
                  <a:gd name="connsiteY76" fmla="*/ 84042 h 98448"/>
                  <a:gd name="connsiteX77" fmla="*/ 7204 w 52826"/>
                  <a:gd name="connsiteY77" fmla="*/ 84042 h 98448"/>
                  <a:gd name="connsiteX78" fmla="*/ 7204 w 52826"/>
                  <a:gd name="connsiteY78" fmla="*/ 84042 h 98448"/>
                  <a:gd name="connsiteX79" fmla="*/ 7204 w 52826"/>
                  <a:gd name="connsiteY79" fmla="*/ 84042 h 98448"/>
                  <a:gd name="connsiteX80" fmla="*/ 7204 w 52826"/>
                  <a:gd name="connsiteY80" fmla="*/ 84042 h 98448"/>
                  <a:gd name="connsiteX81" fmla="*/ 7204 w 52826"/>
                  <a:gd name="connsiteY81" fmla="*/ 84042 h 98448"/>
                  <a:gd name="connsiteX82" fmla="*/ 7204 w 52826"/>
                  <a:gd name="connsiteY82" fmla="*/ 84042 h 98448"/>
                  <a:gd name="connsiteX83" fmla="*/ 7204 w 52826"/>
                  <a:gd name="connsiteY83" fmla="*/ 84042 h 98448"/>
                  <a:gd name="connsiteX84" fmla="*/ 7204 w 52826"/>
                  <a:gd name="connsiteY84" fmla="*/ 84042 h 98448"/>
                  <a:gd name="connsiteX85" fmla="*/ 7204 w 52826"/>
                  <a:gd name="connsiteY85" fmla="*/ 84042 h 98448"/>
                  <a:gd name="connsiteX86" fmla="*/ 7204 w 52826"/>
                  <a:gd name="connsiteY86" fmla="*/ 84042 h 98448"/>
                  <a:gd name="connsiteX87" fmla="*/ 7204 w 52826"/>
                  <a:gd name="connsiteY87" fmla="*/ 84042 h 98448"/>
                  <a:gd name="connsiteX88" fmla="*/ 7204 w 52826"/>
                  <a:gd name="connsiteY88" fmla="*/ 84042 h 98448"/>
                  <a:gd name="connsiteX89" fmla="*/ 7204 w 52826"/>
                  <a:gd name="connsiteY89" fmla="*/ 84042 h 98448"/>
                  <a:gd name="connsiteX90" fmla="*/ 7204 w 52826"/>
                  <a:gd name="connsiteY90" fmla="*/ 84042 h 98448"/>
                  <a:gd name="connsiteX91" fmla="*/ 7204 w 52826"/>
                  <a:gd name="connsiteY91" fmla="*/ 84042 h 98448"/>
                  <a:gd name="connsiteX92" fmla="*/ 7204 w 52826"/>
                  <a:gd name="connsiteY92" fmla="*/ 84042 h 98448"/>
                  <a:gd name="connsiteX93" fmla="*/ 7204 w 52826"/>
                  <a:gd name="connsiteY93" fmla="*/ 84042 h 98448"/>
                  <a:gd name="connsiteX94" fmla="*/ 7204 w 52826"/>
                  <a:gd name="connsiteY94" fmla="*/ 84042 h 98448"/>
                  <a:gd name="connsiteX95" fmla="*/ 7204 w 52826"/>
                  <a:gd name="connsiteY95" fmla="*/ 84042 h 98448"/>
                  <a:gd name="connsiteX96" fmla="*/ 7204 w 52826"/>
                  <a:gd name="connsiteY96" fmla="*/ 84042 h 98448"/>
                  <a:gd name="connsiteX97" fmla="*/ 7204 w 52826"/>
                  <a:gd name="connsiteY97" fmla="*/ 84042 h 98448"/>
                  <a:gd name="connsiteX98" fmla="*/ 7204 w 52826"/>
                  <a:gd name="connsiteY98" fmla="*/ 84042 h 98448"/>
                  <a:gd name="connsiteX99" fmla="*/ 7204 w 52826"/>
                  <a:gd name="connsiteY99" fmla="*/ 84042 h 98448"/>
                  <a:gd name="connsiteX100" fmla="*/ 7204 w 52826"/>
                  <a:gd name="connsiteY100" fmla="*/ 84042 h 98448"/>
                  <a:gd name="connsiteX101" fmla="*/ 7204 w 52826"/>
                  <a:gd name="connsiteY101" fmla="*/ 84042 h 98448"/>
                  <a:gd name="connsiteX102" fmla="*/ 7204 w 52826"/>
                  <a:gd name="connsiteY102" fmla="*/ 84042 h 98448"/>
                  <a:gd name="connsiteX103" fmla="*/ 7204 w 52826"/>
                  <a:gd name="connsiteY103" fmla="*/ 84042 h 98448"/>
                  <a:gd name="connsiteX104" fmla="*/ 7204 w 52826"/>
                  <a:gd name="connsiteY104" fmla="*/ 84042 h 98448"/>
                  <a:gd name="connsiteX105" fmla="*/ 7204 w 52826"/>
                  <a:gd name="connsiteY105" fmla="*/ 84042 h 98448"/>
                  <a:gd name="connsiteX106" fmla="*/ 7204 w 52826"/>
                  <a:gd name="connsiteY106" fmla="*/ 84042 h 98448"/>
                  <a:gd name="connsiteX107" fmla="*/ 7204 w 52826"/>
                  <a:gd name="connsiteY107" fmla="*/ 84042 h 98448"/>
                  <a:gd name="connsiteX108" fmla="*/ 7204 w 52826"/>
                  <a:gd name="connsiteY108" fmla="*/ 84042 h 98448"/>
                  <a:gd name="connsiteX109" fmla="*/ 9605 w 52826"/>
                  <a:gd name="connsiteY109" fmla="*/ 86443 h 98448"/>
                  <a:gd name="connsiteX110" fmla="*/ 9605 w 52826"/>
                  <a:gd name="connsiteY110" fmla="*/ 86443 h 98448"/>
                  <a:gd name="connsiteX111" fmla="*/ 12006 w 52826"/>
                  <a:gd name="connsiteY111" fmla="*/ 88844 h 98448"/>
                  <a:gd name="connsiteX112" fmla="*/ 12006 w 52826"/>
                  <a:gd name="connsiteY112" fmla="*/ 88844 h 98448"/>
                  <a:gd name="connsiteX113" fmla="*/ 16808 w 52826"/>
                  <a:gd name="connsiteY113" fmla="*/ 91245 h 98448"/>
                  <a:gd name="connsiteX114" fmla="*/ 16808 w 52826"/>
                  <a:gd name="connsiteY114" fmla="*/ 91245 h 98448"/>
                  <a:gd name="connsiteX115" fmla="*/ 21611 w 52826"/>
                  <a:gd name="connsiteY115" fmla="*/ 93646 h 98448"/>
                  <a:gd name="connsiteX116" fmla="*/ 21611 w 52826"/>
                  <a:gd name="connsiteY116" fmla="*/ 93646 h 98448"/>
                  <a:gd name="connsiteX117" fmla="*/ 24012 w 52826"/>
                  <a:gd name="connsiteY117" fmla="*/ 96047 h 98448"/>
                  <a:gd name="connsiteX118" fmla="*/ 26413 w 52826"/>
                  <a:gd name="connsiteY118" fmla="*/ 93646 h 98448"/>
                  <a:gd name="connsiteX119" fmla="*/ 38419 w 52826"/>
                  <a:gd name="connsiteY119" fmla="*/ 98449 h 98448"/>
                  <a:gd name="connsiteX120" fmla="*/ 48024 w 52826"/>
                  <a:gd name="connsiteY120" fmla="*/ 93646 h 98448"/>
                  <a:gd name="connsiteX121" fmla="*/ 48024 w 52826"/>
                  <a:gd name="connsiteY121" fmla="*/ 93646 h 98448"/>
                  <a:gd name="connsiteX122" fmla="*/ 50425 w 52826"/>
                  <a:gd name="connsiteY122" fmla="*/ 91245 h 98448"/>
                  <a:gd name="connsiteX123" fmla="*/ 50425 w 52826"/>
                  <a:gd name="connsiteY123" fmla="*/ 88844 h 98448"/>
                  <a:gd name="connsiteX124" fmla="*/ 50425 w 52826"/>
                  <a:gd name="connsiteY124" fmla="*/ 88844 h 98448"/>
                  <a:gd name="connsiteX125" fmla="*/ 50425 w 52826"/>
                  <a:gd name="connsiteY125" fmla="*/ 86443 h 98448"/>
                  <a:gd name="connsiteX126" fmla="*/ 50425 w 52826"/>
                  <a:gd name="connsiteY126" fmla="*/ 84042 h 98448"/>
                  <a:gd name="connsiteX127" fmla="*/ 50425 w 52826"/>
                  <a:gd name="connsiteY127" fmla="*/ 81640 h 98448"/>
                  <a:gd name="connsiteX128" fmla="*/ 50425 w 52826"/>
                  <a:gd name="connsiteY128" fmla="*/ 79239 h 98448"/>
                  <a:gd name="connsiteX129" fmla="*/ 50425 w 52826"/>
                  <a:gd name="connsiteY129" fmla="*/ 79239 h 98448"/>
                  <a:gd name="connsiteX130" fmla="*/ 52826 w 52826"/>
                  <a:gd name="connsiteY130" fmla="*/ 76838 h 98448"/>
                  <a:gd name="connsiteX131" fmla="*/ 50425 w 52826"/>
                  <a:gd name="connsiteY131" fmla="*/ 74437 h 98448"/>
                  <a:gd name="connsiteX132" fmla="*/ 50425 w 52826"/>
                  <a:gd name="connsiteY132" fmla="*/ 74437 h 98448"/>
                  <a:gd name="connsiteX133" fmla="*/ 52826 w 52826"/>
                  <a:gd name="connsiteY133" fmla="*/ 72036 h 98448"/>
                  <a:gd name="connsiteX134" fmla="*/ 50425 w 52826"/>
                  <a:gd name="connsiteY134" fmla="*/ 69634 h 98448"/>
                  <a:gd name="connsiteX135" fmla="*/ 50425 w 52826"/>
                  <a:gd name="connsiteY135" fmla="*/ 69634 h 98448"/>
                  <a:gd name="connsiteX136" fmla="*/ 50425 w 52826"/>
                  <a:gd name="connsiteY136" fmla="*/ 69634 h 98448"/>
                  <a:gd name="connsiteX137" fmla="*/ 52826 w 52826"/>
                  <a:gd name="connsiteY137" fmla="*/ 67233 h 98448"/>
                  <a:gd name="connsiteX138" fmla="*/ 50425 w 52826"/>
                  <a:gd name="connsiteY138" fmla="*/ 64832 h 98448"/>
                  <a:gd name="connsiteX139" fmla="*/ 50425 w 52826"/>
                  <a:gd name="connsiteY139" fmla="*/ 64832 h 98448"/>
                  <a:gd name="connsiteX140" fmla="*/ 52826 w 52826"/>
                  <a:gd name="connsiteY140" fmla="*/ 62431 h 98448"/>
                  <a:gd name="connsiteX141" fmla="*/ 50425 w 52826"/>
                  <a:gd name="connsiteY141" fmla="*/ 60030 h 98448"/>
                  <a:gd name="connsiteX142" fmla="*/ 50425 w 52826"/>
                  <a:gd name="connsiteY142" fmla="*/ 60030 h 98448"/>
                  <a:gd name="connsiteX143" fmla="*/ 50425 w 52826"/>
                  <a:gd name="connsiteY143" fmla="*/ 60030 h 98448"/>
                  <a:gd name="connsiteX144" fmla="*/ 52826 w 52826"/>
                  <a:gd name="connsiteY144" fmla="*/ 57629 h 98448"/>
                  <a:gd name="connsiteX145" fmla="*/ 50425 w 52826"/>
                  <a:gd name="connsiteY145" fmla="*/ 55227 h 98448"/>
                  <a:gd name="connsiteX146" fmla="*/ 50425 w 52826"/>
                  <a:gd name="connsiteY146" fmla="*/ 55227 h 98448"/>
                  <a:gd name="connsiteX147" fmla="*/ 50425 w 52826"/>
                  <a:gd name="connsiteY147" fmla="*/ 52826 h 98448"/>
                  <a:gd name="connsiteX148" fmla="*/ 50425 w 52826"/>
                  <a:gd name="connsiteY148" fmla="*/ 50425 h 98448"/>
                  <a:gd name="connsiteX149" fmla="*/ 48024 w 52826"/>
                  <a:gd name="connsiteY149" fmla="*/ 48024 h 98448"/>
                  <a:gd name="connsiteX150" fmla="*/ 48024 w 52826"/>
                  <a:gd name="connsiteY150" fmla="*/ 48024 h 98448"/>
                  <a:gd name="connsiteX151" fmla="*/ 50425 w 52826"/>
                  <a:gd name="connsiteY151" fmla="*/ 45623 h 98448"/>
                  <a:gd name="connsiteX152" fmla="*/ 48024 w 52826"/>
                  <a:gd name="connsiteY152" fmla="*/ 43221 h 98448"/>
                  <a:gd name="connsiteX153" fmla="*/ 48024 w 52826"/>
                  <a:gd name="connsiteY153" fmla="*/ 43221 h 98448"/>
                  <a:gd name="connsiteX154" fmla="*/ 48024 w 52826"/>
                  <a:gd name="connsiteY154" fmla="*/ 43221 h 98448"/>
                  <a:gd name="connsiteX155" fmla="*/ 48024 w 52826"/>
                  <a:gd name="connsiteY155" fmla="*/ 43221 h 98448"/>
                  <a:gd name="connsiteX156" fmla="*/ 48024 w 52826"/>
                  <a:gd name="connsiteY156" fmla="*/ 40820 h 98448"/>
                  <a:gd name="connsiteX157" fmla="*/ 45623 w 52826"/>
                  <a:gd name="connsiteY157" fmla="*/ 38419 h 98448"/>
                  <a:gd name="connsiteX158" fmla="*/ 45623 w 52826"/>
                  <a:gd name="connsiteY158" fmla="*/ 38419 h 98448"/>
                  <a:gd name="connsiteX159" fmla="*/ 45623 w 52826"/>
                  <a:gd name="connsiteY159" fmla="*/ 36018 h 98448"/>
                  <a:gd name="connsiteX160" fmla="*/ 43221 w 52826"/>
                  <a:gd name="connsiteY160" fmla="*/ 33617 h 98448"/>
                  <a:gd name="connsiteX161" fmla="*/ 40820 w 52826"/>
                  <a:gd name="connsiteY161" fmla="*/ 26413 h 98448"/>
                  <a:gd name="connsiteX162" fmla="*/ 40820 w 52826"/>
                  <a:gd name="connsiteY162" fmla="*/ 24012 h 98448"/>
                  <a:gd name="connsiteX163" fmla="*/ 38419 w 52826"/>
                  <a:gd name="connsiteY163" fmla="*/ 21611 h 98448"/>
                  <a:gd name="connsiteX164" fmla="*/ 38419 w 52826"/>
                  <a:gd name="connsiteY164" fmla="*/ 21611 h 98448"/>
                  <a:gd name="connsiteX165" fmla="*/ 38419 w 52826"/>
                  <a:gd name="connsiteY165" fmla="*/ 21611 h 98448"/>
                  <a:gd name="connsiteX166" fmla="*/ 36018 w 52826"/>
                  <a:gd name="connsiteY166" fmla="*/ 14407 h 98448"/>
                  <a:gd name="connsiteX167" fmla="*/ 28814 w 52826"/>
                  <a:gd name="connsiteY167" fmla="*/ 4802 h 98448"/>
                  <a:gd name="connsiteX168" fmla="*/ 21611 w 52826"/>
                  <a:gd name="connsiteY168" fmla="*/ 0 h 98448"/>
                  <a:gd name="connsiteX169" fmla="*/ 19209 w 52826"/>
                  <a:gd name="connsiteY169" fmla="*/ 2401 h 98448"/>
                  <a:gd name="connsiteX170" fmla="*/ 16808 w 52826"/>
                  <a:gd name="connsiteY170" fmla="*/ 0 h 98448"/>
                  <a:gd name="connsiteX171" fmla="*/ 14407 w 52826"/>
                  <a:gd name="connsiteY171" fmla="*/ 2401 h 98448"/>
                  <a:gd name="connsiteX172" fmla="*/ 14407 w 52826"/>
                  <a:gd name="connsiteY172" fmla="*/ 2401 h 98448"/>
                  <a:gd name="connsiteX173" fmla="*/ 12006 w 52826"/>
                  <a:gd name="connsiteY173" fmla="*/ 4802 h 98448"/>
                  <a:gd name="connsiteX174" fmla="*/ 12006 w 52826"/>
                  <a:gd name="connsiteY174" fmla="*/ 7204 h 98448"/>
                  <a:gd name="connsiteX175" fmla="*/ 12006 w 52826"/>
                  <a:gd name="connsiteY175" fmla="*/ 7204 h 98448"/>
                  <a:gd name="connsiteX176" fmla="*/ 9605 w 52826"/>
                  <a:gd name="connsiteY176" fmla="*/ 9605 h 98448"/>
                  <a:gd name="connsiteX177" fmla="*/ 9605 w 52826"/>
                  <a:gd name="connsiteY177" fmla="*/ 12006 h 98448"/>
                  <a:gd name="connsiteX178" fmla="*/ 9605 w 52826"/>
                  <a:gd name="connsiteY178" fmla="*/ 12006 h 98448"/>
                  <a:gd name="connsiteX179" fmla="*/ 4802 w 52826"/>
                  <a:gd name="connsiteY179" fmla="*/ 16808 h 98448"/>
                  <a:gd name="connsiteX180" fmla="*/ 4802 w 52826"/>
                  <a:gd name="connsiteY180" fmla="*/ 19210 h 98448"/>
                  <a:gd name="connsiteX181" fmla="*/ 9605 w 52826"/>
                  <a:gd name="connsiteY181" fmla="*/ 16808 h 98448"/>
                  <a:gd name="connsiteX182" fmla="*/ 9605 w 52826"/>
                  <a:gd name="connsiteY182" fmla="*/ 16808 h 98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52826" h="98448">
                    <a:moveTo>
                      <a:pt x="9605" y="16808"/>
                    </a:moveTo>
                    <a:cubicBezTo>
                      <a:pt x="9605" y="16808"/>
                      <a:pt x="9605" y="19210"/>
                      <a:pt x="9605" y="19210"/>
                    </a:cubicBezTo>
                    <a:cubicBezTo>
                      <a:pt x="9605" y="19210"/>
                      <a:pt x="9605" y="21611"/>
                      <a:pt x="9605" y="21611"/>
                    </a:cubicBezTo>
                    <a:lnTo>
                      <a:pt x="9605" y="21611"/>
                    </a:lnTo>
                    <a:cubicBezTo>
                      <a:pt x="7204" y="21611"/>
                      <a:pt x="7204" y="24012"/>
                      <a:pt x="7204" y="26413"/>
                    </a:cubicBezTo>
                    <a:cubicBezTo>
                      <a:pt x="7204" y="26413"/>
                      <a:pt x="7204" y="28814"/>
                      <a:pt x="7204" y="28814"/>
                    </a:cubicBezTo>
                    <a:cubicBezTo>
                      <a:pt x="7204" y="28814"/>
                      <a:pt x="4802" y="31215"/>
                      <a:pt x="4802" y="33617"/>
                    </a:cubicBezTo>
                    <a:cubicBezTo>
                      <a:pt x="4802" y="33617"/>
                      <a:pt x="4802" y="36018"/>
                      <a:pt x="4802" y="36018"/>
                    </a:cubicBezTo>
                    <a:cubicBezTo>
                      <a:pt x="4802" y="36018"/>
                      <a:pt x="2401" y="38419"/>
                      <a:pt x="2401" y="40820"/>
                    </a:cubicBezTo>
                    <a:cubicBezTo>
                      <a:pt x="2401" y="40820"/>
                      <a:pt x="2401" y="43221"/>
                      <a:pt x="2401" y="43221"/>
                    </a:cubicBezTo>
                    <a:cubicBezTo>
                      <a:pt x="2401" y="43221"/>
                      <a:pt x="0" y="45623"/>
                      <a:pt x="0" y="48024"/>
                    </a:cubicBezTo>
                    <a:cubicBezTo>
                      <a:pt x="0" y="48024"/>
                      <a:pt x="0" y="50425"/>
                      <a:pt x="2401" y="50425"/>
                    </a:cubicBezTo>
                    <a:lnTo>
                      <a:pt x="2401" y="50425"/>
                    </a:lnTo>
                    <a:cubicBezTo>
                      <a:pt x="2401" y="50425"/>
                      <a:pt x="0" y="52826"/>
                      <a:pt x="2401" y="55227"/>
                    </a:cubicBezTo>
                    <a:cubicBezTo>
                      <a:pt x="2401" y="55227"/>
                      <a:pt x="2401" y="55227"/>
                      <a:pt x="2401" y="57629"/>
                    </a:cubicBezTo>
                    <a:cubicBezTo>
                      <a:pt x="2401" y="57629"/>
                      <a:pt x="2401" y="60030"/>
                      <a:pt x="2401" y="62431"/>
                    </a:cubicBezTo>
                    <a:cubicBezTo>
                      <a:pt x="2401" y="62431"/>
                      <a:pt x="2401" y="62431"/>
                      <a:pt x="2401" y="62431"/>
                    </a:cubicBezTo>
                    <a:cubicBezTo>
                      <a:pt x="2401" y="62431"/>
                      <a:pt x="2401" y="62431"/>
                      <a:pt x="2401" y="64832"/>
                    </a:cubicBezTo>
                    <a:cubicBezTo>
                      <a:pt x="2401" y="64832"/>
                      <a:pt x="2401" y="67233"/>
                      <a:pt x="2401" y="67233"/>
                    </a:cubicBezTo>
                    <a:cubicBezTo>
                      <a:pt x="0" y="67233"/>
                      <a:pt x="0" y="69634"/>
                      <a:pt x="0" y="72036"/>
                    </a:cubicBezTo>
                    <a:cubicBezTo>
                      <a:pt x="0" y="74437"/>
                      <a:pt x="2401" y="74437"/>
                      <a:pt x="2401" y="74437"/>
                    </a:cubicBezTo>
                    <a:cubicBezTo>
                      <a:pt x="2401" y="74437"/>
                      <a:pt x="2401" y="76838"/>
                      <a:pt x="2401" y="76838"/>
                    </a:cubicBezTo>
                    <a:cubicBezTo>
                      <a:pt x="2401" y="76838"/>
                      <a:pt x="2401" y="79239"/>
                      <a:pt x="4802" y="79239"/>
                    </a:cubicBezTo>
                    <a:cubicBezTo>
                      <a:pt x="4802" y="79239"/>
                      <a:pt x="4802" y="81640"/>
                      <a:pt x="4802" y="81640"/>
                    </a:cubicBezTo>
                    <a:cubicBezTo>
                      <a:pt x="4802" y="84042"/>
                      <a:pt x="4802" y="84042"/>
                      <a:pt x="7204" y="84042"/>
                    </a:cubicBez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cubicBezTo>
                      <a:pt x="7204" y="86443"/>
                      <a:pt x="7204" y="86443"/>
                      <a:pt x="9605" y="86443"/>
                    </a:cubicBezTo>
                    <a:cubicBezTo>
                      <a:pt x="9605" y="86443"/>
                      <a:pt x="9605" y="86443"/>
                      <a:pt x="9605" y="86443"/>
                    </a:cubicBezTo>
                    <a:cubicBezTo>
                      <a:pt x="9605" y="88844"/>
                      <a:pt x="9605" y="88844"/>
                      <a:pt x="12006" y="88844"/>
                    </a:cubicBezTo>
                    <a:cubicBezTo>
                      <a:pt x="12006" y="88844"/>
                      <a:pt x="12006" y="88844"/>
                      <a:pt x="12006" y="88844"/>
                    </a:cubicBezTo>
                    <a:cubicBezTo>
                      <a:pt x="12006" y="91245"/>
                      <a:pt x="14407" y="91245"/>
                      <a:pt x="16808" y="91245"/>
                    </a:cubicBezTo>
                    <a:lnTo>
                      <a:pt x="16808" y="91245"/>
                    </a:lnTo>
                    <a:cubicBezTo>
                      <a:pt x="16808" y="93646"/>
                      <a:pt x="19209" y="93646"/>
                      <a:pt x="21611" y="93646"/>
                    </a:cubicBezTo>
                    <a:cubicBezTo>
                      <a:pt x="21611" y="93646"/>
                      <a:pt x="21611" y="93646"/>
                      <a:pt x="21611" y="93646"/>
                    </a:cubicBezTo>
                    <a:cubicBezTo>
                      <a:pt x="21611" y="96047"/>
                      <a:pt x="24012" y="96047"/>
                      <a:pt x="24012" y="96047"/>
                    </a:cubicBezTo>
                    <a:cubicBezTo>
                      <a:pt x="24012" y="96047"/>
                      <a:pt x="26413" y="96047"/>
                      <a:pt x="26413" y="93646"/>
                    </a:cubicBezTo>
                    <a:cubicBezTo>
                      <a:pt x="31215" y="96047"/>
                      <a:pt x="33617" y="98449"/>
                      <a:pt x="38419" y="98449"/>
                    </a:cubicBezTo>
                    <a:cubicBezTo>
                      <a:pt x="40820" y="98449"/>
                      <a:pt x="45623" y="96047"/>
                      <a:pt x="48024" y="93646"/>
                    </a:cubicBezTo>
                    <a:lnTo>
                      <a:pt x="48024" y="93646"/>
                    </a:lnTo>
                    <a:cubicBezTo>
                      <a:pt x="50425" y="93646"/>
                      <a:pt x="50425" y="93646"/>
                      <a:pt x="50425" y="91245"/>
                    </a:cubicBezTo>
                    <a:cubicBezTo>
                      <a:pt x="50425" y="91245"/>
                      <a:pt x="50425" y="88844"/>
                      <a:pt x="50425" y="88844"/>
                    </a:cubicBezTo>
                    <a:cubicBezTo>
                      <a:pt x="50425" y="88844"/>
                      <a:pt x="50425" y="88844"/>
                      <a:pt x="50425" y="88844"/>
                    </a:cubicBezTo>
                    <a:cubicBezTo>
                      <a:pt x="50425" y="86443"/>
                      <a:pt x="50425" y="86443"/>
                      <a:pt x="50425" y="86443"/>
                    </a:cubicBezTo>
                    <a:cubicBezTo>
                      <a:pt x="50425" y="86443"/>
                      <a:pt x="50425" y="86443"/>
                      <a:pt x="50425" y="84042"/>
                    </a:cubicBezTo>
                    <a:cubicBezTo>
                      <a:pt x="50425" y="84042"/>
                      <a:pt x="50425" y="84042"/>
                      <a:pt x="50425" y="81640"/>
                    </a:cubicBezTo>
                    <a:cubicBezTo>
                      <a:pt x="50425" y="81640"/>
                      <a:pt x="50425" y="79239"/>
                      <a:pt x="50425" y="79239"/>
                    </a:cubicBezTo>
                    <a:lnTo>
                      <a:pt x="50425" y="79239"/>
                    </a:lnTo>
                    <a:cubicBezTo>
                      <a:pt x="50425" y="79239"/>
                      <a:pt x="50425" y="79239"/>
                      <a:pt x="52826" y="76838"/>
                    </a:cubicBezTo>
                    <a:cubicBezTo>
                      <a:pt x="52826" y="74437"/>
                      <a:pt x="52826" y="74437"/>
                      <a:pt x="50425" y="74437"/>
                    </a:cubicBezTo>
                    <a:lnTo>
                      <a:pt x="50425" y="74437"/>
                    </a:lnTo>
                    <a:cubicBezTo>
                      <a:pt x="50425" y="74437"/>
                      <a:pt x="52826" y="74437"/>
                      <a:pt x="52826" y="72036"/>
                    </a:cubicBezTo>
                    <a:cubicBezTo>
                      <a:pt x="52826" y="69634"/>
                      <a:pt x="52826" y="69634"/>
                      <a:pt x="50425" y="69634"/>
                    </a:cubicBezTo>
                    <a:cubicBezTo>
                      <a:pt x="50425" y="69634"/>
                      <a:pt x="50425" y="69634"/>
                      <a:pt x="50425" y="69634"/>
                    </a:cubicBezTo>
                    <a:lnTo>
                      <a:pt x="50425" y="69634"/>
                    </a:lnTo>
                    <a:cubicBezTo>
                      <a:pt x="50425" y="69634"/>
                      <a:pt x="52826" y="67233"/>
                      <a:pt x="52826" y="67233"/>
                    </a:cubicBezTo>
                    <a:cubicBezTo>
                      <a:pt x="52826" y="64832"/>
                      <a:pt x="52826" y="64832"/>
                      <a:pt x="50425" y="64832"/>
                    </a:cubicBezTo>
                    <a:lnTo>
                      <a:pt x="50425" y="64832"/>
                    </a:lnTo>
                    <a:cubicBezTo>
                      <a:pt x="52826" y="64832"/>
                      <a:pt x="52826" y="62431"/>
                      <a:pt x="52826" y="62431"/>
                    </a:cubicBezTo>
                    <a:cubicBezTo>
                      <a:pt x="52826" y="60030"/>
                      <a:pt x="52826" y="60030"/>
                      <a:pt x="50425" y="60030"/>
                    </a:cubicBezTo>
                    <a:cubicBezTo>
                      <a:pt x="50425" y="60030"/>
                      <a:pt x="50425" y="60030"/>
                      <a:pt x="50425" y="60030"/>
                    </a:cubicBezTo>
                    <a:lnTo>
                      <a:pt x="50425" y="60030"/>
                    </a:lnTo>
                    <a:cubicBezTo>
                      <a:pt x="52826" y="60030"/>
                      <a:pt x="52826" y="57629"/>
                      <a:pt x="52826" y="57629"/>
                    </a:cubicBezTo>
                    <a:cubicBezTo>
                      <a:pt x="52826" y="55227"/>
                      <a:pt x="52826" y="55227"/>
                      <a:pt x="50425" y="55227"/>
                    </a:cubicBezTo>
                    <a:cubicBezTo>
                      <a:pt x="50425" y="55227"/>
                      <a:pt x="50425" y="55227"/>
                      <a:pt x="50425" y="55227"/>
                    </a:cubicBezTo>
                    <a:lnTo>
                      <a:pt x="50425" y="52826"/>
                    </a:lnTo>
                    <a:cubicBezTo>
                      <a:pt x="50425" y="52826"/>
                      <a:pt x="50425" y="50425"/>
                      <a:pt x="50425" y="50425"/>
                    </a:cubicBezTo>
                    <a:cubicBezTo>
                      <a:pt x="50425" y="48024"/>
                      <a:pt x="50425" y="48024"/>
                      <a:pt x="48024" y="48024"/>
                    </a:cubicBezTo>
                    <a:lnTo>
                      <a:pt x="48024" y="48024"/>
                    </a:lnTo>
                    <a:cubicBezTo>
                      <a:pt x="50425" y="48024"/>
                      <a:pt x="50425" y="45623"/>
                      <a:pt x="50425" y="45623"/>
                    </a:cubicBezTo>
                    <a:cubicBezTo>
                      <a:pt x="50425" y="43221"/>
                      <a:pt x="50425" y="43221"/>
                      <a:pt x="48024" y="43221"/>
                    </a:cubicBezTo>
                    <a:cubicBezTo>
                      <a:pt x="48024" y="43221"/>
                      <a:pt x="48024" y="43221"/>
                      <a:pt x="48024" y="43221"/>
                    </a:cubicBezTo>
                    <a:cubicBezTo>
                      <a:pt x="48024" y="43221"/>
                      <a:pt x="48024" y="43221"/>
                      <a:pt x="48024" y="43221"/>
                    </a:cubicBezTo>
                    <a:lnTo>
                      <a:pt x="48024" y="43221"/>
                    </a:lnTo>
                    <a:cubicBezTo>
                      <a:pt x="48024" y="43221"/>
                      <a:pt x="48024" y="40820"/>
                      <a:pt x="48024" y="40820"/>
                    </a:cubicBezTo>
                    <a:cubicBezTo>
                      <a:pt x="48024" y="38419"/>
                      <a:pt x="48024" y="38419"/>
                      <a:pt x="45623" y="38419"/>
                    </a:cubicBezTo>
                    <a:lnTo>
                      <a:pt x="45623" y="38419"/>
                    </a:lnTo>
                    <a:cubicBezTo>
                      <a:pt x="45623" y="38419"/>
                      <a:pt x="45623" y="36018"/>
                      <a:pt x="45623" y="36018"/>
                    </a:cubicBezTo>
                    <a:cubicBezTo>
                      <a:pt x="45623" y="33617"/>
                      <a:pt x="45623" y="33617"/>
                      <a:pt x="43221" y="33617"/>
                    </a:cubicBezTo>
                    <a:cubicBezTo>
                      <a:pt x="43221" y="31215"/>
                      <a:pt x="40820" y="28814"/>
                      <a:pt x="40820" y="26413"/>
                    </a:cubicBezTo>
                    <a:cubicBezTo>
                      <a:pt x="40820" y="26413"/>
                      <a:pt x="43221" y="24012"/>
                      <a:pt x="40820" y="24012"/>
                    </a:cubicBezTo>
                    <a:cubicBezTo>
                      <a:pt x="40820" y="21611"/>
                      <a:pt x="38419" y="21611"/>
                      <a:pt x="38419" y="21611"/>
                    </a:cubicBezTo>
                    <a:lnTo>
                      <a:pt x="38419" y="21611"/>
                    </a:lnTo>
                    <a:lnTo>
                      <a:pt x="38419" y="21611"/>
                    </a:lnTo>
                    <a:cubicBezTo>
                      <a:pt x="38419" y="19210"/>
                      <a:pt x="38419" y="16808"/>
                      <a:pt x="36018" y="14407"/>
                    </a:cubicBezTo>
                    <a:cubicBezTo>
                      <a:pt x="33617" y="9605"/>
                      <a:pt x="31215" y="7204"/>
                      <a:pt x="28814" y="4802"/>
                    </a:cubicBezTo>
                    <a:cubicBezTo>
                      <a:pt x="26413" y="2401"/>
                      <a:pt x="24012" y="0"/>
                      <a:pt x="21611" y="0"/>
                    </a:cubicBezTo>
                    <a:cubicBezTo>
                      <a:pt x="21611" y="0"/>
                      <a:pt x="19209" y="0"/>
                      <a:pt x="19209" y="2401"/>
                    </a:cubicBezTo>
                    <a:cubicBezTo>
                      <a:pt x="19209" y="2401"/>
                      <a:pt x="19209" y="0"/>
                      <a:pt x="16808" y="0"/>
                    </a:cubicBezTo>
                    <a:cubicBezTo>
                      <a:pt x="16808" y="0"/>
                      <a:pt x="14407" y="2401"/>
                      <a:pt x="14407" y="2401"/>
                    </a:cubicBezTo>
                    <a:cubicBezTo>
                      <a:pt x="14407" y="2401"/>
                      <a:pt x="14407" y="2401"/>
                      <a:pt x="14407" y="2401"/>
                    </a:cubicBezTo>
                    <a:cubicBezTo>
                      <a:pt x="14407" y="2401"/>
                      <a:pt x="12006" y="4802"/>
                      <a:pt x="12006" y="4802"/>
                    </a:cubicBezTo>
                    <a:cubicBezTo>
                      <a:pt x="12006" y="4802"/>
                      <a:pt x="12006" y="4802"/>
                      <a:pt x="12006" y="7204"/>
                    </a:cubicBezTo>
                    <a:lnTo>
                      <a:pt x="12006" y="7204"/>
                    </a:lnTo>
                    <a:cubicBezTo>
                      <a:pt x="12006" y="7204"/>
                      <a:pt x="9605" y="9605"/>
                      <a:pt x="9605" y="9605"/>
                    </a:cubicBezTo>
                    <a:cubicBezTo>
                      <a:pt x="9605" y="9605"/>
                      <a:pt x="9605" y="12006"/>
                      <a:pt x="9605" y="12006"/>
                    </a:cubicBezTo>
                    <a:lnTo>
                      <a:pt x="9605" y="12006"/>
                    </a:lnTo>
                    <a:cubicBezTo>
                      <a:pt x="7204" y="12006"/>
                      <a:pt x="4802" y="14407"/>
                      <a:pt x="4802" y="16808"/>
                    </a:cubicBezTo>
                    <a:cubicBezTo>
                      <a:pt x="4802" y="16808"/>
                      <a:pt x="4802" y="19210"/>
                      <a:pt x="4802" y="19210"/>
                    </a:cubicBezTo>
                    <a:cubicBezTo>
                      <a:pt x="9605" y="12006"/>
                      <a:pt x="9605" y="14407"/>
                      <a:pt x="9605" y="16808"/>
                    </a:cubicBezTo>
                    <a:cubicBezTo>
                      <a:pt x="9605" y="16808"/>
                      <a:pt x="9605" y="16808"/>
                      <a:pt x="9605" y="16808"/>
                    </a:cubicBezTo>
                    <a:close/>
                  </a:path>
                </a:pathLst>
              </a:custGeom>
              <a:solidFill>
                <a:srgbClr val="569140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56" name="Freeform: Shape 2055">
                <a:extLst>
                  <a:ext uri="{FF2B5EF4-FFF2-40B4-BE49-F238E27FC236}">
                    <a16:creationId xmlns:a16="http://schemas.microsoft.com/office/drawing/2014/main" id="{8D4CFAB5-0ADE-4B0A-A8E7-0320E80BEA7D}"/>
                  </a:ext>
                </a:extLst>
              </p:cNvPr>
              <p:cNvSpPr/>
              <p:nvPr/>
            </p:nvSpPr>
            <p:spPr>
              <a:xfrm>
                <a:off x="3433086" y="3574246"/>
                <a:ext cx="40820" cy="78972"/>
              </a:xfrm>
              <a:custGeom>
                <a:avLst/>
                <a:gdLst>
                  <a:gd name="connsiteX0" fmla="*/ 9605 w 40820"/>
                  <a:gd name="connsiteY0" fmla="*/ 1067 h 78972"/>
                  <a:gd name="connsiteX1" fmla="*/ 9605 w 40820"/>
                  <a:gd name="connsiteY1" fmla="*/ 1067 h 78972"/>
                  <a:gd name="connsiteX2" fmla="*/ 9605 w 40820"/>
                  <a:gd name="connsiteY2" fmla="*/ 1067 h 78972"/>
                  <a:gd name="connsiteX3" fmla="*/ 9605 w 40820"/>
                  <a:gd name="connsiteY3" fmla="*/ 1067 h 78972"/>
                  <a:gd name="connsiteX4" fmla="*/ 9605 w 40820"/>
                  <a:gd name="connsiteY4" fmla="*/ 5869 h 78972"/>
                  <a:gd name="connsiteX5" fmla="*/ 9605 w 40820"/>
                  <a:gd name="connsiteY5" fmla="*/ 5869 h 78972"/>
                  <a:gd name="connsiteX6" fmla="*/ 9605 w 40820"/>
                  <a:gd name="connsiteY6" fmla="*/ 5869 h 78972"/>
                  <a:gd name="connsiteX7" fmla="*/ 7204 w 40820"/>
                  <a:gd name="connsiteY7" fmla="*/ 10672 h 78972"/>
                  <a:gd name="connsiteX8" fmla="*/ 7204 w 40820"/>
                  <a:gd name="connsiteY8" fmla="*/ 10672 h 78972"/>
                  <a:gd name="connsiteX9" fmla="*/ 7204 w 40820"/>
                  <a:gd name="connsiteY9" fmla="*/ 13073 h 78972"/>
                  <a:gd name="connsiteX10" fmla="*/ 4802 w 40820"/>
                  <a:gd name="connsiteY10" fmla="*/ 17875 h 78972"/>
                  <a:gd name="connsiteX11" fmla="*/ 4802 w 40820"/>
                  <a:gd name="connsiteY11" fmla="*/ 20277 h 78972"/>
                  <a:gd name="connsiteX12" fmla="*/ 4802 w 40820"/>
                  <a:gd name="connsiteY12" fmla="*/ 22678 h 78972"/>
                  <a:gd name="connsiteX13" fmla="*/ 4802 w 40820"/>
                  <a:gd name="connsiteY13" fmla="*/ 25079 h 78972"/>
                  <a:gd name="connsiteX14" fmla="*/ 4802 w 40820"/>
                  <a:gd name="connsiteY14" fmla="*/ 25079 h 78972"/>
                  <a:gd name="connsiteX15" fmla="*/ 2401 w 40820"/>
                  <a:gd name="connsiteY15" fmla="*/ 27480 h 78972"/>
                  <a:gd name="connsiteX16" fmla="*/ 2401 w 40820"/>
                  <a:gd name="connsiteY16" fmla="*/ 29881 h 78972"/>
                  <a:gd name="connsiteX17" fmla="*/ 2401 w 40820"/>
                  <a:gd name="connsiteY17" fmla="*/ 32282 h 78972"/>
                  <a:gd name="connsiteX18" fmla="*/ 2401 w 40820"/>
                  <a:gd name="connsiteY18" fmla="*/ 34684 h 78972"/>
                  <a:gd name="connsiteX19" fmla="*/ 2401 w 40820"/>
                  <a:gd name="connsiteY19" fmla="*/ 37085 h 78972"/>
                  <a:gd name="connsiteX20" fmla="*/ 2401 w 40820"/>
                  <a:gd name="connsiteY20" fmla="*/ 39486 h 78972"/>
                  <a:gd name="connsiteX21" fmla="*/ 2401 w 40820"/>
                  <a:gd name="connsiteY21" fmla="*/ 41887 h 78972"/>
                  <a:gd name="connsiteX22" fmla="*/ 2401 w 40820"/>
                  <a:gd name="connsiteY22" fmla="*/ 44288 h 78972"/>
                  <a:gd name="connsiteX23" fmla="*/ 2401 w 40820"/>
                  <a:gd name="connsiteY23" fmla="*/ 44288 h 78972"/>
                  <a:gd name="connsiteX24" fmla="*/ 2401 w 40820"/>
                  <a:gd name="connsiteY24" fmla="*/ 46690 h 78972"/>
                  <a:gd name="connsiteX25" fmla="*/ 2401 w 40820"/>
                  <a:gd name="connsiteY25" fmla="*/ 46690 h 78972"/>
                  <a:gd name="connsiteX26" fmla="*/ 2401 w 40820"/>
                  <a:gd name="connsiteY26" fmla="*/ 49091 h 78972"/>
                  <a:gd name="connsiteX27" fmla="*/ 2401 w 40820"/>
                  <a:gd name="connsiteY27" fmla="*/ 49091 h 78972"/>
                  <a:gd name="connsiteX28" fmla="*/ 2401 w 40820"/>
                  <a:gd name="connsiteY28" fmla="*/ 49091 h 78972"/>
                  <a:gd name="connsiteX29" fmla="*/ 2401 w 40820"/>
                  <a:gd name="connsiteY29" fmla="*/ 51492 h 78972"/>
                  <a:gd name="connsiteX30" fmla="*/ 0 w 40820"/>
                  <a:gd name="connsiteY30" fmla="*/ 53893 h 78972"/>
                  <a:gd name="connsiteX31" fmla="*/ 2401 w 40820"/>
                  <a:gd name="connsiteY31" fmla="*/ 56294 h 78972"/>
                  <a:gd name="connsiteX32" fmla="*/ 2401 w 40820"/>
                  <a:gd name="connsiteY32" fmla="*/ 58696 h 78972"/>
                  <a:gd name="connsiteX33" fmla="*/ 2401 w 40820"/>
                  <a:gd name="connsiteY33" fmla="*/ 61097 h 78972"/>
                  <a:gd name="connsiteX34" fmla="*/ 2401 w 40820"/>
                  <a:gd name="connsiteY34" fmla="*/ 63498 h 78972"/>
                  <a:gd name="connsiteX35" fmla="*/ 4802 w 40820"/>
                  <a:gd name="connsiteY35" fmla="*/ 65899 h 78972"/>
                  <a:gd name="connsiteX36" fmla="*/ 4802 w 40820"/>
                  <a:gd name="connsiteY36" fmla="*/ 65899 h 78972"/>
                  <a:gd name="connsiteX37" fmla="*/ 4802 w 40820"/>
                  <a:gd name="connsiteY37" fmla="*/ 65899 h 78972"/>
                  <a:gd name="connsiteX38" fmla="*/ 4802 w 40820"/>
                  <a:gd name="connsiteY38" fmla="*/ 65899 h 78972"/>
                  <a:gd name="connsiteX39" fmla="*/ 4802 w 40820"/>
                  <a:gd name="connsiteY39" fmla="*/ 65899 h 78972"/>
                  <a:gd name="connsiteX40" fmla="*/ 4802 w 40820"/>
                  <a:gd name="connsiteY40" fmla="*/ 65899 h 78972"/>
                  <a:gd name="connsiteX41" fmla="*/ 4802 w 40820"/>
                  <a:gd name="connsiteY41" fmla="*/ 65899 h 78972"/>
                  <a:gd name="connsiteX42" fmla="*/ 4802 w 40820"/>
                  <a:gd name="connsiteY42" fmla="*/ 65899 h 78972"/>
                  <a:gd name="connsiteX43" fmla="*/ 4802 w 40820"/>
                  <a:gd name="connsiteY43" fmla="*/ 65899 h 78972"/>
                  <a:gd name="connsiteX44" fmla="*/ 4802 w 40820"/>
                  <a:gd name="connsiteY44" fmla="*/ 65899 h 78972"/>
                  <a:gd name="connsiteX45" fmla="*/ 4802 w 40820"/>
                  <a:gd name="connsiteY45" fmla="*/ 65899 h 78972"/>
                  <a:gd name="connsiteX46" fmla="*/ 4802 w 40820"/>
                  <a:gd name="connsiteY46" fmla="*/ 65899 h 78972"/>
                  <a:gd name="connsiteX47" fmla="*/ 4802 w 40820"/>
                  <a:gd name="connsiteY47" fmla="*/ 65899 h 78972"/>
                  <a:gd name="connsiteX48" fmla="*/ 4802 w 40820"/>
                  <a:gd name="connsiteY48" fmla="*/ 65899 h 78972"/>
                  <a:gd name="connsiteX49" fmla="*/ 4802 w 40820"/>
                  <a:gd name="connsiteY49" fmla="*/ 65899 h 78972"/>
                  <a:gd name="connsiteX50" fmla="*/ 4802 w 40820"/>
                  <a:gd name="connsiteY50" fmla="*/ 65899 h 78972"/>
                  <a:gd name="connsiteX51" fmla="*/ 4802 w 40820"/>
                  <a:gd name="connsiteY51" fmla="*/ 65899 h 78972"/>
                  <a:gd name="connsiteX52" fmla="*/ 4802 w 40820"/>
                  <a:gd name="connsiteY52" fmla="*/ 65899 h 78972"/>
                  <a:gd name="connsiteX53" fmla="*/ 4802 w 40820"/>
                  <a:gd name="connsiteY53" fmla="*/ 65899 h 78972"/>
                  <a:gd name="connsiteX54" fmla="*/ 4802 w 40820"/>
                  <a:gd name="connsiteY54" fmla="*/ 65899 h 78972"/>
                  <a:gd name="connsiteX55" fmla="*/ 4802 w 40820"/>
                  <a:gd name="connsiteY55" fmla="*/ 65899 h 78972"/>
                  <a:gd name="connsiteX56" fmla="*/ 4802 w 40820"/>
                  <a:gd name="connsiteY56" fmla="*/ 65899 h 78972"/>
                  <a:gd name="connsiteX57" fmla="*/ 4802 w 40820"/>
                  <a:gd name="connsiteY57" fmla="*/ 65899 h 78972"/>
                  <a:gd name="connsiteX58" fmla="*/ 4802 w 40820"/>
                  <a:gd name="connsiteY58" fmla="*/ 65899 h 78972"/>
                  <a:gd name="connsiteX59" fmla="*/ 4802 w 40820"/>
                  <a:gd name="connsiteY59" fmla="*/ 65899 h 78972"/>
                  <a:gd name="connsiteX60" fmla="*/ 4802 w 40820"/>
                  <a:gd name="connsiteY60" fmla="*/ 65899 h 78972"/>
                  <a:gd name="connsiteX61" fmla="*/ 4802 w 40820"/>
                  <a:gd name="connsiteY61" fmla="*/ 65899 h 78972"/>
                  <a:gd name="connsiteX62" fmla="*/ 4802 w 40820"/>
                  <a:gd name="connsiteY62" fmla="*/ 65899 h 78972"/>
                  <a:gd name="connsiteX63" fmla="*/ 4802 w 40820"/>
                  <a:gd name="connsiteY63" fmla="*/ 65899 h 78972"/>
                  <a:gd name="connsiteX64" fmla="*/ 4802 w 40820"/>
                  <a:gd name="connsiteY64" fmla="*/ 65899 h 78972"/>
                  <a:gd name="connsiteX65" fmla="*/ 4802 w 40820"/>
                  <a:gd name="connsiteY65" fmla="*/ 65899 h 78972"/>
                  <a:gd name="connsiteX66" fmla="*/ 4802 w 40820"/>
                  <a:gd name="connsiteY66" fmla="*/ 65899 h 78972"/>
                  <a:gd name="connsiteX67" fmla="*/ 4802 w 40820"/>
                  <a:gd name="connsiteY67" fmla="*/ 65899 h 78972"/>
                  <a:gd name="connsiteX68" fmla="*/ 4802 w 40820"/>
                  <a:gd name="connsiteY68" fmla="*/ 65899 h 78972"/>
                  <a:gd name="connsiteX69" fmla="*/ 4802 w 40820"/>
                  <a:gd name="connsiteY69" fmla="*/ 65899 h 78972"/>
                  <a:gd name="connsiteX70" fmla="*/ 4802 w 40820"/>
                  <a:gd name="connsiteY70" fmla="*/ 65899 h 78972"/>
                  <a:gd name="connsiteX71" fmla="*/ 4802 w 40820"/>
                  <a:gd name="connsiteY71" fmla="*/ 65899 h 78972"/>
                  <a:gd name="connsiteX72" fmla="*/ 4802 w 40820"/>
                  <a:gd name="connsiteY72" fmla="*/ 65899 h 78972"/>
                  <a:gd name="connsiteX73" fmla="*/ 4802 w 40820"/>
                  <a:gd name="connsiteY73" fmla="*/ 65899 h 78972"/>
                  <a:gd name="connsiteX74" fmla="*/ 4802 w 40820"/>
                  <a:gd name="connsiteY74" fmla="*/ 65899 h 78972"/>
                  <a:gd name="connsiteX75" fmla="*/ 4802 w 40820"/>
                  <a:gd name="connsiteY75" fmla="*/ 65899 h 78972"/>
                  <a:gd name="connsiteX76" fmla="*/ 4802 w 40820"/>
                  <a:gd name="connsiteY76" fmla="*/ 65899 h 78972"/>
                  <a:gd name="connsiteX77" fmla="*/ 4802 w 40820"/>
                  <a:gd name="connsiteY77" fmla="*/ 65899 h 78972"/>
                  <a:gd name="connsiteX78" fmla="*/ 4802 w 40820"/>
                  <a:gd name="connsiteY78" fmla="*/ 65899 h 78972"/>
                  <a:gd name="connsiteX79" fmla="*/ 4802 w 40820"/>
                  <a:gd name="connsiteY79" fmla="*/ 65899 h 78972"/>
                  <a:gd name="connsiteX80" fmla="*/ 4802 w 40820"/>
                  <a:gd name="connsiteY80" fmla="*/ 65899 h 78972"/>
                  <a:gd name="connsiteX81" fmla="*/ 4802 w 40820"/>
                  <a:gd name="connsiteY81" fmla="*/ 65899 h 78972"/>
                  <a:gd name="connsiteX82" fmla="*/ 4802 w 40820"/>
                  <a:gd name="connsiteY82" fmla="*/ 65899 h 78972"/>
                  <a:gd name="connsiteX83" fmla="*/ 4802 w 40820"/>
                  <a:gd name="connsiteY83" fmla="*/ 65899 h 78972"/>
                  <a:gd name="connsiteX84" fmla="*/ 4802 w 40820"/>
                  <a:gd name="connsiteY84" fmla="*/ 65899 h 78972"/>
                  <a:gd name="connsiteX85" fmla="*/ 4802 w 40820"/>
                  <a:gd name="connsiteY85" fmla="*/ 65899 h 78972"/>
                  <a:gd name="connsiteX86" fmla="*/ 4802 w 40820"/>
                  <a:gd name="connsiteY86" fmla="*/ 65899 h 78972"/>
                  <a:gd name="connsiteX87" fmla="*/ 4802 w 40820"/>
                  <a:gd name="connsiteY87" fmla="*/ 65899 h 78972"/>
                  <a:gd name="connsiteX88" fmla="*/ 4802 w 40820"/>
                  <a:gd name="connsiteY88" fmla="*/ 65899 h 78972"/>
                  <a:gd name="connsiteX89" fmla="*/ 4802 w 40820"/>
                  <a:gd name="connsiteY89" fmla="*/ 65899 h 78972"/>
                  <a:gd name="connsiteX90" fmla="*/ 4802 w 40820"/>
                  <a:gd name="connsiteY90" fmla="*/ 65899 h 78972"/>
                  <a:gd name="connsiteX91" fmla="*/ 4802 w 40820"/>
                  <a:gd name="connsiteY91" fmla="*/ 65899 h 78972"/>
                  <a:gd name="connsiteX92" fmla="*/ 4802 w 40820"/>
                  <a:gd name="connsiteY92" fmla="*/ 65899 h 78972"/>
                  <a:gd name="connsiteX93" fmla="*/ 4802 w 40820"/>
                  <a:gd name="connsiteY93" fmla="*/ 65899 h 78972"/>
                  <a:gd name="connsiteX94" fmla="*/ 4802 w 40820"/>
                  <a:gd name="connsiteY94" fmla="*/ 65899 h 78972"/>
                  <a:gd name="connsiteX95" fmla="*/ 4802 w 40820"/>
                  <a:gd name="connsiteY95" fmla="*/ 65899 h 78972"/>
                  <a:gd name="connsiteX96" fmla="*/ 4802 w 40820"/>
                  <a:gd name="connsiteY96" fmla="*/ 65899 h 78972"/>
                  <a:gd name="connsiteX97" fmla="*/ 4802 w 40820"/>
                  <a:gd name="connsiteY97" fmla="*/ 65899 h 78972"/>
                  <a:gd name="connsiteX98" fmla="*/ 4802 w 40820"/>
                  <a:gd name="connsiteY98" fmla="*/ 65899 h 78972"/>
                  <a:gd name="connsiteX99" fmla="*/ 4802 w 40820"/>
                  <a:gd name="connsiteY99" fmla="*/ 65899 h 78972"/>
                  <a:gd name="connsiteX100" fmla="*/ 4802 w 40820"/>
                  <a:gd name="connsiteY100" fmla="*/ 65899 h 78972"/>
                  <a:gd name="connsiteX101" fmla="*/ 4802 w 40820"/>
                  <a:gd name="connsiteY101" fmla="*/ 65899 h 78972"/>
                  <a:gd name="connsiteX102" fmla="*/ 4802 w 40820"/>
                  <a:gd name="connsiteY102" fmla="*/ 65899 h 78972"/>
                  <a:gd name="connsiteX103" fmla="*/ 4802 w 40820"/>
                  <a:gd name="connsiteY103" fmla="*/ 65899 h 78972"/>
                  <a:gd name="connsiteX104" fmla="*/ 4802 w 40820"/>
                  <a:gd name="connsiteY104" fmla="*/ 65899 h 78972"/>
                  <a:gd name="connsiteX105" fmla="*/ 4802 w 40820"/>
                  <a:gd name="connsiteY105" fmla="*/ 65899 h 78972"/>
                  <a:gd name="connsiteX106" fmla="*/ 4802 w 40820"/>
                  <a:gd name="connsiteY106" fmla="*/ 65899 h 78972"/>
                  <a:gd name="connsiteX107" fmla="*/ 4802 w 40820"/>
                  <a:gd name="connsiteY107" fmla="*/ 65899 h 78972"/>
                  <a:gd name="connsiteX108" fmla="*/ 4802 w 40820"/>
                  <a:gd name="connsiteY108" fmla="*/ 65899 h 78972"/>
                  <a:gd name="connsiteX109" fmla="*/ 4802 w 40820"/>
                  <a:gd name="connsiteY109" fmla="*/ 65899 h 78972"/>
                  <a:gd name="connsiteX110" fmla="*/ 4802 w 40820"/>
                  <a:gd name="connsiteY110" fmla="*/ 65899 h 78972"/>
                  <a:gd name="connsiteX111" fmla="*/ 4802 w 40820"/>
                  <a:gd name="connsiteY111" fmla="*/ 65899 h 78972"/>
                  <a:gd name="connsiteX112" fmla="*/ 4802 w 40820"/>
                  <a:gd name="connsiteY112" fmla="*/ 65899 h 78972"/>
                  <a:gd name="connsiteX113" fmla="*/ 4802 w 40820"/>
                  <a:gd name="connsiteY113" fmla="*/ 65899 h 78972"/>
                  <a:gd name="connsiteX114" fmla="*/ 4802 w 40820"/>
                  <a:gd name="connsiteY114" fmla="*/ 65899 h 78972"/>
                  <a:gd name="connsiteX115" fmla="*/ 4802 w 40820"/>
                  <a:gd name="connsiteY115" fmla="*/ 65899 h 78972"/>
                  <a:gd name="connsiteX116" fmla="*/ 4802 w 40820"/>
                  <a:gd name="connsiteY116" fmla="*/ 65899 h 78972"/>
                  <a:gd name="connsiteX117" fmla="*/ 4802 w 40820"/>
                  <a:gd name="connsiteY117" fmla="*/ 65899 h 78972"/>
                  <a:gd name="connsiteX118" fmla="*/ 4802 w 40820"/>
                  <a:gd name="connsiteY118" fmla="*/ 65899 h 78972"/>
                  <a:gd name="connsiteX119" fmla="*/ 4802 w 40820"/>
                  <a:gd name="connsiteY119" fmla="*/ 65899 h 78972"/>
                  <a:gd name="connsiteX120" fmla="*/ 4802 w 40820"/>
                  <a:gd name="connsiteY120" fmla="*/ 68300 h 78972"/>
                  <a:gd name="connsiteX121" fmla="*/ 4802 w 40820"/>
                  <a:gd name="connsiteY121" fmla="*/ 68300 h 78972"/>
                  <a:gd name="connsiteX122" fmla="*/ 7204 w 40820"/>
                  <a:gd name="connsiteY122" fmla="*/ 70702 h 78972"/>
                  <a:gd name="connsiteX123" fmla="*/ 7204 w 40820"/>
                  <a:gd name="connsiteY123" fmla="*/ 70702 h 78972"/>
                  <a:gd name="connsiteX124" fmla="*/ 9605 w 40820"/>
                  <a:gd name="connsiteY124" fmla="*/ 73103 h 78972"/>
                  <a:gd name="connsiteX125" fmla="*/ 9605 w 40820"/>
                  <a:gd name="connsiteY125" fmla="*/ 73103 h 78972"/>
                  <a:gd name="connsiteX126" fmla="*/ 12006 w 40820"/>
                  <a:gd name="connsiteY126" fmla="*/ 75504 h 78972"/>
                  <a:gd name="connsiteX127" fmla="*/ 12006 w 40820"/>
                  <a:gd name="connsiteY127" fmla="*/ 75504 h 78972"/>
                  <a:gd name="connsiteX128" fmla="*/ 14407 w 40820"/>
                  <a:gd name="connsiteY128" fmla="*/ 77905 h 78972"/>
                  <a:gd name="connsiteX129" fmla="*/ 16808 w 40820"/>
                  <a:gd name="connsiteY129" fmla="*/ 77905 h 78972"/>
                  <a:gd name="connsiteX130" fmla="*/ 24012 w 40820"/>
                  <a:gd name="connsiteY130" fmla="*/ 77905 h 78972"/>
                  <a:gd name="connsiteX131" fmla="*/ 38419 w 40820"/>
                  <a:gd name="connsiteY131" fmla="*/ 68300 h 78972"/>
                  <a:gd name="connsiteX132" fmla="*/ 38419 w 40820"/>
                  <a:gd name="connsiteY132" fmla="*/ 68300 h 78972"/>
                  <a:gd name="connsiteX133" fmla="*/ 38419 w 40820"/>
                  <a:gd name="connsiteY133" fmla="*/ 68300 h 78972"/>
                  <a:gd name="connsiteX134" fmla="*/ 40820 w 40820"/>
                  <a:gd name="connsiteY134" fmla="*/ 63498 h 78972"/>
                  <a:gd name="connsiteX135" fmla="*/ 38419 w 40820"/>
                  <a:gd name="connsiteY135" fmla="*/ 63498 h 78972"/>
                  <a:gd name="connsiteX136" fmla="*/ 38419 w 40820"/>
                  <a:gd name="connsiteY136" fmla="*/ 63498 h 78972"/>
                  <a:gd name="connsiteX137" fmla="*/ 38419 w 40820"/>
                  <a:gd name="connsiteY137" fmla="*/ 61097 h 78972"/>
                  <a:gd name="connsiteX138" fmla="*/ 38419 w 40820"/>
                  <a:gd name="connsiteY138" fmla="*/ 58696 h 78972"/>
                  <a:gd name="connsiteX139" fmla="*/ 36018 w 40820"/>
                  <a:gd name="connsiteY139" fmla="*/ 56294 h 78972"/>
                  <a:gd name="connsiteX140" fmla="*/ 36018 w 40820"/>
                  <a:gd name="connsiteY140" fmla="*/ 56294 h 78972"/>
                  <a:gd name="connsiteX141" fmla="*/ 38419 w 40820"/>
                  <a:gd name="connsiteY141" fmla="*/ 53893 h 78972"/>
                  <a:gd name="connsiteX142" fmla="*/ 36018 w 40820"/>
                  <a:gd name="connsiteY142" fmla="*/ 51492 h 78972"/>
                  <a:gd name="connsiteX143" fmla="*/ 36018 w 40820"/>
                  <a:gd name="connsiteY143" fmla="*/ 51492 h 78972"/>
                  <a:gd name="connsiteX144" fmla="*/ 36018 w 40820"/>
                  <a:gd name="connsiteY144" fmla="*/ 51492 h 78972"/>
                  <a:gd name="connsiteX145" fmla="*/ 36018 w 40820"/>
                  <a:gd name="connsiteY145" fmla="*/ 51492 h 78972"/>
                  <a:gd name="connsiteX146" fmla="*/ 36018 w 40820"/>
                  <a:gd name="connsiteY146" fmla="*/ 49091 h 78972"/>
                  <a:gd name="connsiteX147" fmla="*/ 33617 w 40820"/>
                  <a:gd name="connsiteY147" fmla="*/ 46690 h 78972"/>
                  <a:gd name="connsiteX148" fmla="*/ 33617 w 40820"/>
                  <a:gd name="connsiteY148" fmla="*/ 46690 h 78972"/>
                  <a:gd name="connsiteX149" fmla="*/ 33617 w 40820"/>
                  <a:gd name="connsiteY149" fmla="*/ 44288 h 78972"/>
                  <a:gd name="connsiteX150" fmla="*/ 31215 w 40820"/>
                  <a:gd name="connsiteY150" fmla="*/ 41887 h 78972"/>
                  <a:gd name="connsiteX151" fmla="*/ 28814 w 40820"/>
                  <a:gd name="connsiteY151" fmla="*/ 34684 h 78972"/>
                  <a:gd name="connsiteX152" fmla="*/ 28814 w 40820"/>
                  <a:gd name="connsiteY152" fmla="*/ 32282 h 78972"/>
                  <a:gd name="connsiteX153" fmla="*/ 26413 w 40820"/>
                  <a:gd name="connsiteY153" fmla="*/ 29881 h 78972"/>
                  <a:gd name="connsiteX154" fmla="*/ 26413 w 40820"/>
                  <a:gd name="connsiteY154" fmla="*/ 29881 h 78972"/>
                  <a:gd name="connsiteX155" fmla="*/ 26413 w 40820"/>
                  <a:gd name="connsiteY155" fmla="*/ 29881 h 78972"/>
                  <a:gd name="connsiteX156" fmla="*/ 24012 w 40820"/>
                  <a:gd name="connsiteY156" fmla="*/ 22678 h 78972"/>
                  <a:gd name="connsiteX157" fmla="*/ 16808 w 40820"/>
                  <a:gd name="connsiteY157" fmla="*/ 13073 h 78972"/>
                  <a:gd name="connsiteX158" fmla="*/ 9605 w 40820"/>
                  <a:gd name="connsiteY158" fmla="*/ 1067 h 78972"/>
                  <a:gd name="connsiteX159" fmla="*/ 9605 w 40820"/>
                  <a:gd name="connsiteY159" fmla="*/ 1067 h 789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</a:cxnLst>
                <a:rect l="l" t="t" r="r" b="b"/>
                <a:pathLst>
                  <a:path w="40820" h="78972">
                    <a:moveTo>
                      <a:pt x="9605" y="1067"/>
                    </a:moveTo>
                    <a:cubicBezTo>
                      <a:pt x="9605" y="1067"/>
                      <a:pt x="9605" y="1067"/>
                      <a:pt x="9605" y="1067"/>
                    </a:cubicBezTo>
                    <a:cubicBezTo>
                      <a:pt x="9605" y="1067"/>
                      <a:pt x="9605" y="1067"/>
                      <a:pt x="9605" y="1067"/>
                    </a:cubicBezTo>
                    <a:lnTo>
                      <a:pt x="9605" y="1067"/>
                    </a:lnTo>
                    <a:cubicBezTo>
                      <a:pt x="9605" y="3468"/>
                      <a:pt x="9605" y="3468"/>
                      <a:pt x="9605" y="5869"/>
                    </a:cubicBezTo>
                    <a:cubicBezTo>
                      <a:pt x="9605" y="5869"/>
                      <a:pt x="9605" y="5869"/>
                      <a:pt x="9605" y="5869"/>
                    </a:cubicBezTo>
                    <a:lnTo>
                      <a:pt x="9605" y="5869"/>
                    </a:lnTo>
                    <a:cubicBezTo>
                      <a:pt x="7204" y="5869"/>
                      <a:pt x="7204" y="8271"/>
                      <a:pt x="7204" y="10672"/>
                    </a:cubicBezTo>
                    <a:cubicBezTo>
                      <a:pt x="7204" y="10672"/>
                      <a:pt x="7204" y="10672"/>
                      <a:pt x="7204" y="10672"/>
                    </a:cubicBezTo>
                    <a:cubicBezTo>
                      <a:pt x="7204" y="10672"/>
                      <a:pt x="7204" y="13073"/>
                      <a:pt x="7204" y="13073"/>
                    </a:cubicBezTo>
                    <a:cubicBezTo>
                      <a:pt x="4802" y="13073"/>
                      <a:pt x="4802" y="15474"/>
                      <a:pt x="4802" y="17875"/>
                    </a:cubicBezTo>
                    <a:cubicBezTo>
                      <a:pt x="4802" y="17875"/>
                      <a:pt x="4802" y="20277"/>
                      <a:pt x="4802" y="20277"/>
                    </a:cubicBezTo>
                    <a:cubicBezTo>
                      <a:pt x="4802" y="20277"/>
                      <a:pt x="4802" y="22678"/>
                      <a:pt x="4802" y="22678"/>
                    </a:cubicBezTo>
                    <a:cubicBezTo>
                      <a:pt x="4802" y="22678"/>
                      <a:pt x="4802" y="25079"/>
                      <a:pt x="4802" y="25079"/>
                    </a:cubicBezTo>
                    <a:lnTo>
                      <a:pt x="4802" y="25079"/>
                    </a:lnTo>
                    <a:cubicBezTo>
                      <a:pt x="4802" y="25079"/>
                      <a:pt x="2401" y="27480"/>
                      <a:pt x="2401" y="27480"/>
                    </a:cubicBezTo>
                    <a:cubicBezTo>
                      <a:pt x="2401" y="27480"/>
                      <a:pt x="2401" y="27480"/>
                      <a:pt x="2401" y="29881"/>
                    </a:cubicBezTo>
                    <a:cubicBezTo>
                      <a:pt x="2401" y="29881"/>
                      <a:pt x="2401" y="32282"/>
                      <a:pt x="2401" y="32282"/>
                    </a:cubicBezTo>
                    <a:cubicBezTo>
                      <a:pt x="2401" y="32282"/>
                      <a:pt x="2401" y="34684"/>
                      <a:pt x="2401" y="34684"/>
                    </a:cubicBezTo>
                    <a:cubicBezTo>
                      <a:pt x="2401" y="34684"/>
                      <a:pt x="2401" y="37085"/>
                      <a:pt x="2401" y="37085"/>
                    </a:cubicBezTo>
                    <a:cubicBezTo>
                      <a:pt x="2401" y="37085"/>
                      <a:pt x="2401" y="39486"/>
                      <a:pt x="2401" y="39486"/>
                    </a:cubicBezTo>
                    <a:cubicBezTo>
                      <a:pt x="2401" y="39486"/>
                      <a:pt x="2401" y="41887"/>
                      <a:pt x="2401" y="41887"/>
                    </a:cubicBezTo>
                    <a:cubicBezTo>
                      <a:pt x="2401" y="41887"/>
                      <a:pt x="2401" y="44288"/>
                      <a:pt x="2401" y="44288"/>
                    </a:cubicBezTo>
                    <a:lnTo>
                      <a:pt x="2401" y="44288"/>
                    </a:lnTo>
                    <a:cubicBezTo>
                      <a:pt x="2401" y="44288"/>
                      <a:pt x="2401" y="46690"/>
                      <a:pt x="2401" y="46690"/>
                    </a:cubicBezTo>
                    <a:cubicBezTo>
                      <a:pt x="2401" y="46690"/>
                      <a:pt x="2401" y="46690"/>
                      <a:pt x="2401" y="46690"/>
                    </a:cubicBezTo>
                    <a:cubicBezTo>
                      <a:pt x="2401" y="46690"/>
                      <a:pt x="2401" y="49091"/>
                      <a:pt x="2401" y="49091"/>
                    </a:cubicBezTo>
                    <a:cubicBezTo>
                      <a:pt x="2401" y="49091"/>
                      <a:pt x="2401" y="49091"/>
                      <a:pt x="2401" y="49091"/>
                    </a:cubicBezTo>
                    <a:cubicBezTo>
                      <a:pt x="2401" y="49091"/>
                      <a:pt x="2401" y="49091"/>
                      <a:pt x="2401" y="49091"/>
                    </a:cubicBezTo>
                    <a:cubicBezTo>
                      <a:pt x="2401" y="49091"/>
                      <a:pt x="2401" y="49091"/>
                      <a:pt x="2401" y="51492"/>
                    </a:cubicBezTo>
                    <a:cubicBezTo>
                      <a:pt x="2401" y="51492"/>
                      <a:pt x="0" y="53893"/>
                      <a:pt x="0" y="53893"/>
                    </a:cubicBezTo>
                    <a:cubicBezTo>
                      <a:pt x="0" y="53893"/>
                      <a:pt x="0" y="56294"/>
                      <a:pt x="2401" y="56294"/>
                    </a:cubicBezTo>
                    <a:cubicBezTo>
                      <a:pt x="2401" y="56294"/>
                      <a:pt x="2401" y="56294"/>
                      <a:pt x="2401" y="58696"/>
                    </a:cubicBezTo>
                    <a:cubicBezTo>
                      <a:pt x="2401" y="58696"/>
                      <a:pt x="2401" y="61097"/>
                      <a:pt x="2401" y="61097"/>
                    </a:cubicBezTo>
                    <a:cubicBezTo>
                      <a:pt x="2401" y="61097"/>
                      <a:pt x="2401" y="61097"/>
                      <a:pt x="2401" y="63498"/>
                    </a:cubicBezTo>
                    <a:cubicBezTo>
                      <a:pt x="2401" y="63498"/>
                      <a:pt x="2401" y="65899"/>
                      <a:pt x="4802" y="65899"/>
                    </a:cubicBez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cubicBezTo>
                      <a:pt x="4802" y="65899"/>
                      <a:pt x="4802" y="68300"/>
                      <a:pt x="4802" y="68300"/>
                    </a:cubicBezTo>
                    <a:cubicBezTo>
                      <a:pt x="4802" y="68300"/>
                      <a:pt x="4802" y="68300"/>
                      <a:pt x="4802" y="68300"/>
                    </a:cubicBezTo>
                    <a:cubicBezTo>
                      <a:pt x="4802" y="68300"/>
                      <a:pt x="4802" y="70702"/>
                      <a:pt x="7204" y="70702"/>
                    </a:cubicBezTo>
                    <a:cubicBezTo>
                      <a:pt x="7204" y="70702"/>
                      <a:pt x="7204" y="70702"/>
                      <a:pt x="7204" y="70702"/>
                    </a:cubicBezTo>
                    <a:cubicBezTo>
                      <a:pt x="7204" y="73103"/>
                      <a:pt x="7204" y="73103"/>
                      <a:pt x="9605" y="73103"/>
                    </a:cubicBezTo>
                    <a:lnTo>
                      <a:pt x="9605" y="73103"/>
                    </a:lnTo>
                    <a:cubicBezTo>
                      <a:pt x="9605" y="75504"/>
                      <a:pt x="9605" y="75504"/>
                      <a:pt x="12006" y="75504"/>
                    </a:cubicBezTo>
                    <a:cubicBezTo>
                      <a:pt x="12006" y="75504"/>
                      <a:pt x="12006" y="75504"/>
                      <a:pt x="12006" y="75504"/>
                    </a:cubicBezTo>
                    <a:cubicBezTo>
                      <a:pt x="12006" y="75504"/>
                      <a:pt x="12006" y="77905"/>
                      <a:pt x="14407" y="77905"/>
                    </a:cubicBezTo>
                    <a:cubicBezTo>
                      <a:pt x="14407" y="77905"/>
                      <a:pt x="14407" y="77905"/>
                      <a:pt x="16808" y="77905"/>
                    </a:cubicBezTo>
                    <a:cubicBezTo>
                      <a:pt x="19210" y="77905"/>
                      <a:pt x="21611" y="80306"/>
                      <a:pt x="24012" y="77905"/>
                    </a:cubicBezTo>
                    <a:cubicBezTo>
                      <a:pt x="31215" y="77905"/>
                      <a:pt x="36018" y="73103"/>
                      <a:pt x="38419" y="68300"/>
                    </a:cubicBezTo>
                    <a:lnTo>
                      <a:pt x="38419" y="68300"/>
                    </a:lnTo>
                    <a:lnTo>
                      <a:pt x="38419" y="68300"/>
                    </a:lnTo>
                    <a:cubicBezTo>
                      <a:pt x="38419" y="65899"/>
                      <a:pt x="38419" y="65899"/>
                      <a:pt x="40820" y="63498"/>
                    </a:cubicBezTo>
                    <a:cubicBezTo>
                      <a:pt x="40820" y="63498"/>
                      <a:pt x="40820" y="63498"/>
                      <a:pt x="38419" y="63498"/>
                    </a:cubicBezTo>
                    <a:cubicBezTo>
                      <a:pt x="38419" y="63498"/>
                      <a:pt x="38419" y="63498"/>
                      <a:pt x="38419" y="63498"/>
                    </a:cubicBezTo>
                    <a:lnTo>
                      <a:pt x="38419" y="61097"/>
                    </a:lnTo>
                    <a:cubicBezTo>
                      <a:pt x="38419" y="61097"/>
                      <a:pt x="38419" y="58696"/>
                      <a:pt x="38419" y="58696"/>
                    </a:cubicBezTo>
                    <a:cubicBezTo>
                      <a:pt x="38419" y="56294"/>
                      <a:pt x="38419" y="56294"/>
                      <a:pt x="36018" y="56294"/>
                    </a:cubicBezTo>
                    <a:lnTo>
                      <a:pt x="36018" y="56294"/>
                    </a:lnTo>
                    <a:cubicBezTo>
                      <a:pt x="38419" y="56294"/>
                      <a:pt x="38419" y="53893"/>
                      <a:pt x="38419" y="53893"/>
                    </a:cubicBezTo>
                    <a:cubicBezTo>
                      <a:pt x="38419" y="51492"/>
                      <a:pt x="38419" y="51492"/>
                      <a:pt x="36018" y="51492"/>
                    </a:cubicBezTo>
                    <a:cubicBezTo>
                      <a:pt x="36018" y="51492"/>
                      <a:pt x="36018" y="51492"/>
                      <a:pt x="36018" y="51492"/>
                    </a:cubicBezTo>
                    <a:cubicBezTo>
                      <a:pt x="36018" y="51492"/>
                      <a:pt x="36018" y="51492"/>
                      <a:pt x="36018" y="51492"/>
                    </a:cubicBezTo>
                    <a:lnTo>
                      <a:pt x="36018" y="51492"/>
                    </a:lnTo>
                    <a:cubicBezTo>
                      <a:pt x="36018" y="51492"/>
                      <a:pt x="36018" y="49091"/>
                      <a:pt x="36018" y="49091"/>
                    </a:cubicBezTo>
                    <a:cubicBezTo>
                      <a:pt x="36018" y="46690"/>
                      <a:pt x="36018" y="46690"/>
                      <a:pt x="33617" y="46690"/>
                    </a:cubicBezTo>
                    <a:lnTo>
                      <a:pt x="33617" y="46690"/>
                    </a:lnTo>
                    <a:cubicBezTo>
                      <a:pt x="33617" y="46690"/>
                      <a:pt x="33617" y="44288"/>
                      <a:pt x="33617" y="44288"/>
                    </a:cubicBezTo>
                    <a:cubicBezTo>
                      <a:pt x="33617" y="41887"/>
                      <a:pt x="33617" y="41887"/>
                      <a:pt x="31215" y="41887"/>
                    </a:cubicBezTo>
                    <a:cubicBezTo>
                      <a:pt x="31215" y="39486"/>
                      <a:pt x="28814" y="37085"/>
                      <a:pt x="28814" y="34684"/>
                    </a:cubicBezTo>
                    <a:cubicBezTo>
                      <a:pt x="28814" y="34684"/>
                      <a:pt x="31215" y="32282"/>
                      <a:pt x="28814" y="32282"/>
                    </a:cubicBezTo>
                    <a:cubicBezTo>
                      <a:pt x="28814" y="29881"/>
                      <a:pt x="26413" y="29881"/>
                      <a:pt x="26413" y="29881"/>
                    </a:cubicBezTo>
                    <a:lnTo>
                      <a:pt x="26413" y="29881"/>
                    </a:lnTo>
                    <a:lnTo>
                      <a:pt x="26413" y="29881"/>
                    </a:lnTo>
                    <a:cubicBezTo>
                      <a:pt x="26413" y="27480"/>
                      <a:pt x="26413" y="25079"/>
                      <a:pt x="24012" y="22678"/>
                    </a:cubicBezTo>
                    <a:cubicBezTo>
                      <a:pt x="21611" y="17875"/>
                      <a:pt x="19210" y="15474"/>
                      <a:pt x="16808" y="13073"/>
                    </a:cubicBezTo>
                    <a:cubicBezTo>
                      <a:pt x="16808" y="1067"/>
                      <a:pt x="14407" y="-1334"/>
                      <a:pt x="9605" y="1067"/>
                    </a:cubicBezTo>
                    <a:cubicBezTo>
                      <a:pt x="12006" y="-1334"/>
                      <a:pt x="12006" y="1067"/>
                      <a:pt x="9605" y="1067"/>
                    </a:cubicBezTo>
                    <a:close/>
                  </a:path>
                </a:pathLst>
              </a:custGeom>
              <a:solidFill>
                <a:srgbClr val="77B943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057" name="Graphic 2">
              <a:extLst>
                <a:ext uri="{FF2B5EF4-FFF2-40B4-BE49-F238E27FC236}">
                  <a16:creationId xmlns:a16="http://schemas.microsoft.com/office/drawing/2014/main" id="{4141308D-9819-4F8D-A971-76F12F8FCEB7}"/>
                </a:ext>
              </a:extLst>
            </p:cNvPr>
            <p:cNvGrpSpPr/>
            <p:nvPr/>
          </p:nvGrpSpPr>
          <p:grpSpPr>
            <a:xfrm>
              <a:off x="2650300" y="3993120"/>
              <a:ext cx="72035" cy="127262"/>
              <a:chOff x="2650300" y="3993120"/>
              <a:chExt cx="72035" cy="127262"/>
            </a:xfrm>
            <a:solidFill>
              <a:schemeClr val="accent1"/>
            </a:solidFill>
          </p:grpSpPr>
          <p:sp>
            <p:nvSpPr>
              <p:cNvPr id="2058" name="Freeform: Shape 2057">
                <a:extLst>
                  <a:ext uri="{FF2B5EF4-FFF2-40B4-BE49-F238E27FC236}">
                    <a16:creationId xmlns:a16="http://schemas.microsoft.com/office/drawing/2014/main" id="{D7835069-5FEB-45D4-AB6F-6B76D55E4337}"/>
                  </a:ext>
                </a:extLst>
              </p:cNvPr>
              <p:cNvSpPr/>
              <p:nvPr/>
            </p:nvSpPr>
            <p:spPr>
              <a:xfrm>
                <a:off x="2652701" y="4091568"/>
                <a:ext cx="62430" cy="28814"/>
              </a:xfrm>
              <a:custGeom>
                <a:avLst/>
                <a:gdLst>
                  <a:gd name="connsiteX0" fmla="*/ 62431 w 62430"/>
                  <a:gd name="connsiteY0" fmla="*/ 14407 h 28814"/>
                  <a:gd name="connsiteX1" fmla="*/ 31215 w 62430"/>
                  <a:gd name="connsiteY1" fmla="*/ 28814 h 28814"/>
                  <a:gd name="connsiteX2" fmla="*/ 0 w 62430"/>
                  <a:gd name="connsiteY2" fmla="*/ 14407 h 28814"/>
                  <a:gd name="connsiteX3" fmla="*/ 31215 w 62430"/>
                  <a:gd name="connsiteY3" fmla="*/ 0 h 28814"/>
                  <a:gd name="connsiteX4" fmla="*/ 62431 w 62430"/>
                  <a:gd name="connsiteY4" fmla="*/ 14407 h 288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2430" h="28814">
                    <a:moveTo>
                      <a:pt x="62431" y="14407"/>
                    </a:moveTo>
                    <a:cubicBezTo>
                      <a:pt x="62431" y="22364"/>
                      <a:pt x="48455" y="28814"/>
                      <a:pt x="31215" y="28814"/>
                    </a:cubicBezTo>
                    <a:cubicBezTo>
                      <a:pt x="13976" y="28814"/>
                      <a:pt x="0" y="22364"/>
                      <a:pt x="0" y="14407"/>
                    </a:cubicBezTo>
                    <a:cubicBezTo>
                      <a:pt x="0" y="6450"/>
                      <a:pt x="13976" y="0"/>
                      <a:pt x="31215" y="0"/>
                    </a:cubicBezTo>
                    <a:cubicBezTo>
                      <a:pt x="48455" y="0"/>
                      <a:pt x="62431" y="6450"/>
                      <a:pt x="62431" y="14407"/>
                    </a:cubicBezTo>
                    <a:close/>
                  </a:path>
                </a:pathLst>
              </a:custGeom>
              <a:solidFill>
                <a:srgbClr val="618E3E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59" name="Freeform: Shape 2058">
                <a:extLst>
                  <a:ext uri="{FF2B5EF4-FFF2-40B4-BE49-F238E27FC236}">
                    <a16:creationId xmlns:a16="http://schemas.microsoft.com/office/drawing/2014/main" id="{E6C4A7BE-EFD3-4D40-9346-ABF7A4B39D08}"/>
                  </a:ext>
                </a:extLst>
              </p:cNvPr>
              <p:cNvSpPr/>
              <p:nvPr/>
            </p:nvSpPr>
            <p:spPr>
              <a:xfrm>
                <a:off x="2650300" y="3993120"/>
                <a:ext cx="55227" cy="115256"/>
              </a:xfrm>
              <a:custGeom>
                <a:avLst/>
                <a:gdLst>
                  <a:gd name="connsiteX0" fmla="*/ 40820 w 55227"/>
                  <a:gd name="connsiteY0" fmla="*/ 0 h 115256"/>
                  <a:gd name="connsiteX1" fmla="*/ 38419 w 55227"/>
                  <a:gd name="connsiteY1" fmla="*/ 2401 h 115256"/>
                  <a:gd name="connsiteX2" fmla="*/ 36018 w 55227"/>
                  <a:gd name="connsiteY2" fmla="*/ 0 h 115256"/>
                  <a:gd name="connsiteX3" fmla="*/ 33617 w 55227"/>
                  <a:gd name="connsiteY3" fmla="*/ 2401 h 115256"/>
                  <a:gd name="connsiteX4" fmla="*/ 33617 w 55227"/>
                  <a:gd name="connsiteY4" fmla="*/ 2401 h 115256"/>
                  <a:gd name="connsiteX5" fmla="*/ 31215 w 55227"/>
                  <a:gd name="connsiteY5" fmla="*/ 4802 h 115256"/>
                  <a:gd name="connsiteX6" fmla="*/ 31215 w 55227"/>
                  <a:gd name="connsiteY6" fmla="*/ 7203 h 115256"/>
                  <a:gd name="connsiteX7" fmla="*/ 31215 w 55227"/>
                  <a:gd name="connsiteY7" fmla="*/ 7203 h 115256"/>
                  <a:gd name="connsiteX8" fmla="*/ 28814 w 55227"/>
                  <a:gd name="connsiteY8" fmla="*/ 9605 h 115256"/>
                  <a:gd name="connsiteX9" fmla="*/ 28814 w 55227"/>
                  <a:gd name="connsiteY9" fmla="*/ 12006 h 115256"/>
                  <a:gd name="connsiteX10" fmla="*/ 28814 w 55227"/>
                  <a:gd name="connsiteY10" fmla="*/ 12006 h 115256"/>
                  <a:gd name="connsiteX11" fmla="*/ 24012 w 55227"/>
                  <a:gd name="connsiteY11" fmla="*/ 16808 h 115256"/>
                  <a:gd name="connsiteX12" fmla="*/ 24012 w 55227"/>
                  <a:gd name="connsiteY12" fmla="*/ 19209 h 115256"/>
                  <a:gd name="connsiteX13" fmla="*/ 21611 w 55227"/>
                  <a:gd name="connsiteY13" fmla="*/ 24012 h 115256"/>
                  <a:gd name="connsiteX14" fmla="*/ 16808 w 55227"/>
                  <a:gd name="connsiteY14" fmla="*/ 28814 h 115256"/>
                  <a:gd name="connsiteX15" fmla="*/ 19209 w 55227"/>
                  <a:gd name="connsiteY15" fmla="*/ 33616 h 115256"/>
                  <a:gd name="connsiteX16" fmla="*/ 16808 w 55227"/>
                  <a:gd name="connsiteY16" fmla="*/ 38419 h 115256"/>
                  <a:gd name="connsiteX17" fmla="*/ 16808 w 55227"/>
                  <a:gd name="connsiteY17" fmla="*/ 40820 h 115256"/>
                  <a:gd name="connsiteX18" fmla="*/ 16808 w 55227"/>
                  <a:gd name="connsiteY18" fmla="*/ 40820 h 115256"/>
                  <a:gd name="connsiteX19" fmla="*/ 14407 w 55227"/>
                  <a:gd name="connsiteY19" fmla="*/ 45622 h 115256"/>
                  <a:gd name="connsiteX20" fmla="*/ 14407 w 55227"/>
                  <a:gd name="connsiteY20" fmla="*/ 48024 h 115256"/>
                  <a:gd name="connsiteX21" fmla="*/ 12006 w 55227"/>
                  <a:gd name="connsiteY21" fmla="*/ 52826 h 115256"/>
                  <a:gd name="connsiteX22" fmla="*/ 12006 w 55227"/>
                  <a:gd name="connsiteY22" fmla="*/ 55227 h 115256"/>
                  <a:gd name="connsiteX23" fmla="*/ 9605 w 55227"/>
                  <a:gd name="connsiteY23" fmla="*/ 60030 h 115256"/>
                  <a:gd name="connsiteX24" fmla="*/ 9605 w 55227"/>
                  <a:gd name="connsiteY24" fmla="*/ 62431 h 115256"/>
                  <a:gd name="connsiteX25" fmla="*/ 7204 w 55227"/>
                  <a:gd name="connsiteY25" fmla="*/ 67233 h 115256"/>
                  <a:gd name="connsiteX26" fmla="*/ 7204 w 55227"/>
                  <a:gd name="connsiteY26" fmla="*/ 69634 h 115256"/>
                  <a:gd name="connsiteX27" fmla="*/ 7204 w 55227"/>
                  <a:gd name="connsiteY27" fmla="*/ 69634 h 115256"/>
                  <a:gd name="connsiteX28" fmla="*/ 4802 w 55227"/>
                  <a:gd name="connsiteY28" fmla="*/ 74437 h 115256"/>
                  <a:gd name="connsiteX29" fmla="*/ 4802 w 55227"/>
                  <a:gd name="connsiteY29" fmla="*/ 76838 h 115256"/>
                  <a:gd name="connsiteX30" fmla="*/ 2401 w 55227"/>
                  <a:gd name="connsiteY30" fmla="*/ 81640 h 115256"/>
                  <a:gd name="connsiteX31" fmla="*/ 2401 w 55227"/>
                  <a:gd name="connsiteY31" fmla="*/ 81640 h 115256"/>
                  <a:gd name="connsiteX32" fmla="*/ 2401 w 55227"/>
                  <a:gd name="connsiteY32" fmla="*/ 84042 h 115256"/>
                  <a:gd name="connsiteX33" fmla="*/ 2401 w 55227"/>
                  <a:gd name="connsiteY33" fmla="*/ 86443 h 115256"/>
                  <a:gd name="connsiteX34" fmla="*/ 0 w 55227"/>
                  <a:gd name="connsiteY34" fmla="*/ 88844 h 115256"/>
                  <a:gd name="connsiteX35" fmla="*/ 2401 w 55227"/>
                  <a:gd name="connsiteY35" fmla="*/ 91245 h 115256"/>
                  <a:gd name="connsiteX36" fmla="*/ 2401 w 55227"/>
                  <a:gd name="connsiteY36" fmla="*/ 93646 h 115256"/>
                  <a:gd name="connsiteX37" fmla="*/ 2401 w 55227"/>
                  <a:gd name="connsiteY37" fmla="*/ 96047 h 115256"/>
                  <a:gd name="connsiteX38" fmla="*/ 0 w 55227"/>
                  <a:gd name="connsiteY38" fmla="*/ 98449 h 115256"/>
                  <a:gd name="connsiteX39" fmla="*/ 2401 w 55227"/>
                  <a:gd name="connsiteY39" fmla="*/ 100850 h 115256"/>
                  <a:gd name="connsiteX40" fmla="*/ 2401 w 55227"/>
                  <a:gd name="connsiteY40" fmla="*/ 100850 h 115256"/>
                  <a:gd name="connsiteX41" fmla="*/ 2401 w 55227"/>
                  <a:gd name="connsiteY41" fmla="*/ 100850 h 115256"/>
                  <a:gd name="connsiteX42" fmla="*/ 2401 w 55227"/>
                  <a:gd name="connsiteY42" fmla="*/ 100850 h 115256"/>
                  <a:gd name="connsiteX43" fmla="*/ 2401 w 55227"/>
                  <a:gd name="connsiteY43" fmla="*/ 100850 h 115256"/>
                  <a:gd name="connsiteX44" fmla="*/ 2401 w 55227"/>
                  <a:gd name="connsiteY44" fmla="*/ 100850 h 115256"/>
                  <a:gd name="connsiteX45" fmla="*/ 2401 w 55227"/>
                  <a:gd name="connsiteY45" fmla="*/ 100850 h 115256"/>
                  <a:gd name="connsiteX46" fmla="*/ 2401 w 55227"/>
                  <a:gd name="connsiteY46" fmla="*/ 100850 h 115256"/>
                  <a:gd name="connsiteX47" fmla="*/ 2401 w 55227"/>
                  <a:gd name="connsiteY47" fmla="*/ 100850 h 115256"/>
                  <a:gd name="connsiteX48" fmla="*/ 2401 w 55227"/>
                  <a:gd name="connsiteY48" fmla="*/ 100850 h 115256"/>
                  <a:gd name="connsiteX49" fmla="*/ 2401 w 55227"/>
                  <a:gd name="connsiteY49" fmla="*/ 100850 h 115256"/>
                  <a:gd name="connsiteX50" fmla="*/ 2401 w 55227"/>
                  <a:gd name="connsiteY50" fmla="*/ 100850 h 115256"/>
                  <a:gd name="connsiteX51" fmla="*/ 2401 w 55227"/>
                  <a:gd name="connsiteY51" fmla="*/ 100850 h 115256"/>
                  <a:gd name="connsiteX52" fmla="*/ 2401 w 55227"/>
                  <a:gd name="connsiteY52" fmla="*/ 100850 h 115256"/>
                  <a:gd name="connsiteX53" fmla="*/ 2401 w 55227"/>
                  <a:gd name="connsiteY53" fmla="*/ 100850 h 115256"/>
                  <a:gd name="connsiteX54" fmla="*/ 2401 w 55227"/>
                  <a:gd name="connsiteY54" fmla="*/ 100850 h 115256"/>
                  <a:gd name="connsiteX55" fmla="*/ 2401 w 55227"/>
                  <a:gd name="connsiteY55" fmla="*/ 100850 h 115256"/>
                  <a:gd name="connsiteX56" fmla="*/ 2401 w 55227"/>
                  <a:gd name="connsiteY56" fmla="*/ 100850 h 115256"/>
                  <a:gd name="connsiteX57" fmla="*/ 2401 w 55227"/>
                  <a:gd name="connsiteY57" fmla="*/ 100850 h 115256"/>
                  <a:gd name="connsiteX58" fmla="*/ 2401 w 55227"/>
                  <a:gd name="connsiteY58" fmla="*/ 100850 h 115256"/>
                  <a:gd name="connsiteX59" fmla="*/ 2401 w 55227"/>
                  <a:gd name="connsiteY59" fmla="*/ 100850 h 115256"/>
                  <a:gd name="connsiteX60" fmla="*/ 2401 w 55227"/>
                  <a:gd name="connsiteY60" fmla="*/ 100850 h 115256"/>
                  <a:gd name="connsiteX61" fmla="*/ 2401 w 55227"/>
                  <a:gd name="connsiteY61" fmla="*/ 100850 h 115256"/>
                  <a:gd name="connsiteX62" fmla="*/ 2401 w 55227"/>
                  <a:gd name="connsiteY62" fmla="*/ 100850 h 115256"/>
                  <a:gd name="connsiteX63" fmla="*/ 2401 w 55227"/>
                  <a:gd name="connsiteY63" fmla="*/ 100850 h 115256"/>
                  <a:gd name="connsiteX64" fmla="*/ 2401 w 55227"/>
                  <a:gd name="connsiteY64" fmla="*/ 100850 h 115256"/>
                  <a:gd name="connsiteX65" fmla="*/ 2401 w 55227"/>
                  <a:gd name="connsiteY65" fmla="*/ 100850 h 115256"/>
                  <a:gd name="connsiteX66" fmla="*/ 2401 w 55227"/>
                  <a:gd name="connsiteY66" fmla="*/ 100850 h 115256"/>
                  <a:gd name="connsiteX67" fmla="*/ 2401 w 55227"/>
                  <a:gd name="connsiteY67" fmla="*/ 100850 h 115256"/>
                  <a:gd name="connsiteX68" fmla="*/ 2401 w 55227"/>
                  <a:gd name="connsiteY68" fmla="*/ 100850 h 115256"/>
                  <a:gd name="connsiteX69" fmla="*/ 2401 w 55227"/>
                  <a:gd name="connsiteY69" fmla="*/ 100850 h 115256"/>
                  <a:gd name="connsiteX70" fmla="*/ 2401 w 55227"/>
                  <a:gd name="connsiteY70" fmla="*/ 100850 h 115256"/>
                  <a:gd name="connsiteX71" fmla="*/ 2401 w 55227"/>
                  <a:gd name="connsiteY71" fmla="*/ 100850 h 115256"/>
                  <a:gd name="connsiteX72" fmla="*/ 2401 w 55227"/>
                  <a:gd name="connsiteY72" fmla="*/ 100850 h 115256"/>
                  <a:gd name="connsiteX73" fmla="*/ 2401 w 55227"/>
                  <a:gd name="connsiteY73" fmla="*/ 100850 h 115256"/>
                  <a:gd name="connsiteX74" fmla="*/ 2401 w 55227"/>
                  <a:gd name="connsiteY74" fmla="*/ 100850 h 115256"/>
                  <a:gd name="connsiteX75" fmla="*/ 2401 w 55227"/>
                  <a:gd name="connsiteY75" fmla="*/ 100850 h 115256"/>
                  <a:gd name="connsiteX76" fmla="*/ 2401 w 55227"/>
                  <a:gd name="connsiteY76" fmla="*/ 100850 h 115256"/>
                  <a:gd name="connsiteX77" fmla="*/ 2401 w 55227"/>
                  <a:gd name="connsiteY77" fmla="*/ 100850 h 115256"/>
                  <a:gd name="connsiteX78" fmla="*/ 2401 w 55227"/>
                  <a:gd name="connsiteY78" fmla="*/ 100850 h 115256"/>
                  <a:gd name="connsiteX79" fmla="*/ 2401 w 55227"/>
                  <a:gd name="connsiteY79" fmla="*/ 100850 h 115256"/>
                  <a:gd name="connsiteX80" fmla="*/ 2401 w 55227"/>
                  <a:gd name="connsiteY80" fmla="*/ 100850 h 115256"/>
                  <a:gd name="connsiteX81" fmla="*/ 2401 w 55227"/>
                  <a:gd name="connsiteY81" fmla="*/ 100850 h 115256"/>
                  <a:gd name="connsiteX82" fmla="*/ 2401 w 55227"/>
                  <a:gd name="connsiteY82" fmla="*/ 100850 h 115256"/>
                  <a:gd name="connsiteX83" fmla="*/ 2401 w 55227"/>
                  <a:gd name="connsiteY83" fmla="*/ 100850 h 115256"/>
                  <a:gd name="connsiteX84" fmla="*/ 2401 w 55227"/>
                  <a:gd name="connsiteY84" fmla="*/ 100850 h 115256"/>
                  <a:gd name="connsiteX85" fmla="*/ 2401 w 55227"/>
                  <a:gd name="connsiteY85" fmla="*/ 100850 h 115256"/>
                  <a:gd name="connsiteX86" fmla="*/ 2401 w 55227"/>
                  <a:gd name="connsiteY86" fmla="*/ 100850 h 115256"/>
                  <a:gd name="connsiteX87" fmla="*/ 2401 w 55227"/>
                  <a:gd name="connsiteY87" fmla="*/ 100850 h 115256"/>
                  <a:gd name="connsiteX88" fmla="*/ 2401 w 55227"/>
                  <a:gd name="connsiteY88" fmla="*/ 100850 h 115256"/>
                  <a:gd name="connsiteX89" fmla="*/ 2401 w 55227"/>
                  <a:gd name="connsiteY89" fmla="*/ 100850 h 115256"/>
                  <a:gd name="connsiteX90" fmla="*/ 2401 w 55227"/>
                  <a:gd name="connsiteY90" fmla="*/ 100850 h 115256"/>
                  <a:gd name="connsiteX91" fmla="*/ 2401 w 55227"/>
                  <a:gd name="connsiteY91" fmla="*/ 100850 h 115256"/>
                  <a:gd name="connsiteX92" fmla="*/ 2401 w 55227"/>
                  <a:gd name="connsiteY92" fmla="*/ 100850 h 115256"/>
                  <a:gd name="connsiteX93" fmla="*/ 2401 w 55227"/>
                  <a:gd name="connsiteY93" fmla="*/ 100850 h 115256"/>
                  <a:gd name="connsiteX94" fmla="*/ 2401 w 55227"/>
                  <a:gd name="connsiteY94" fmla="*/ 100850 h 115256"/>
                  <a:gd name="connsiteX95" fmla="*/ 2401 w 55227"/>
                  <a:gd name="connsiteY95" fmla="*/ 100850 h 115256"/>
                  <a:gd name="connsiteX96" fmla="*/ 2401 w 55227"/>
                  <a:gd name="connsiteY96" fmla="*/ 100850 h 115256"/>
                  <a:gd name="connsiteX97" fmla="*/ 2401 w 55227"/>
                  <a:gd name="connsiteY97" fmla="*/ 100850 h 115256"/>
                  <a:gd name="connsiteX98" fmla="*/ 2401 w 55227"/>
                  <a:gd name="connsiteY98" fmla="*/ 100850 h 115256"/>
                  <a:gd name="connsiteX99" fmla="*/ 2401 w 55227"/>
                  <a:gd name="connsiteY99" fmla="*/ 100850 h 115256"/>
                  <a:gd name="connsiteX100" fmla="*/ 2401 w 55227"/>
                  <a:gd name="connsiteY100" fmla="*/ 100850 h 115256"/>
                  <a:gd name="connsiteX101" fmla="*/ 2401 w 55227"/>
                  <a:gd name="connsiteY101" fmla="*/ 100850 h 115256"/>
                  <a:gd name="connsiteX102" fmla="*/ 2401 w 55227"/>
                  <a:gd name="connsiteY102" fmla="*/ 100850 h 115256"/>
                  <a:gd name="connsiteX103" fmla="*/ 2401 w 55227"/>
                  <a:gd name="connsiteY103" fmla="*/ 100850 h 115256"/>
                  <a:gd name="connsiteX104" fmla="*/ 2401 w 55227"/>
                  <a:gd name="connsiteY104" fmla="*/ 100850 h 115256"/>
                  <a:gd name="connsiteX105" fmla="*/ 2401 w 55227"/>
                  <a:gd name="connsiteY105" fmla="*/ 100850 h 115256"/>
                  <a:gd name="connsiteX106" fmla="*/ 2401 w 55227"/>
                  <a:gd name="connsiteY106" fmla="*/ 100850 h 115256"/>
                  <a:gd name="connsiteX107" fmla="*/ 2401 w 55227"/>
                  <a:gd name="connsiteY107" fmla="*/ 100850 h 115256"/>
                  <a:gd name="connsiteX108" fmla="*/ 2401 w 55227"/>
                  <a:gd name="connsiteY108" fmla="*/ 100850 h 115256"/>
                  <a:gd name="connsiteX109" fmla="*/ 2401 w 55227"/>
                  <a:gd name="connsiteY109" fmla="*/ 100850 h 115256"/>
                  <a:gd name="connsiteX110" fmla="*/ 2401 w 55227"/>
                  <a:gd name="connsiteY110" fmla="*/ 100850 h 115256"/>
                  <a:gd name="connsiteX111" fmla="*/ 2401 w 55227"/>
                  <a:gd name="connsiteY111" fmla="*/ 100850 h 115256"/>
                  <a:gd name="connsiteX112" fmla="*/ 2401 w 55227"/>
                  <a:gd name="connsiteY112" fmla="*/ 100850 h 115256"/>
                  <a:gd name="connsiteX113" fmla="*/ 2401 w 55227"/>
                  <a:gd name="connsiteY113" fmla="*/ 100850 h 115256"/>
                  <a:gd name="connsiteX114" fmla="*/ 2401 w 55227"/>
                  <a:gd name="connsiteY114" fmla="*/ 100850 h 115256"/>
                  <a:gd name="connsiteX115" fmla="*/ 2401 w 55227"/>
                  <a:gd name="connsiteY115" fmla="*/ 100850 h 115256"/>
                  <a:gd name="connsiteX116" fmla="*/ 2401 w 55227"/>
                  <a:gd name="connsiteY116" fmla="*/ 100850 h 115256"/>
                  <a:gd name="connsiteX117" fmla="*/ 2401 w 55227"/>
                  <a:gd name="connsiteY117" fmla="*/ 100850 h 115256"/>
                  <a:gd name="connsiteX118" fmla="*/ 2401 w 55227"/>
                  <a:gd name="connsiteY118" fmla="*/ 100850 h 115256"/>
                  <a:gd name="connsiteX119" fmla="*/ 2401 w 55227"/>
                  <a:gd name="connsiteY119" fmla="*/ 100850 h 115256"/>
                  <a:gd name="connsiteX120" fmla="*/ 2401 w 55227"/>
                  <a:gd name="connsiteY120" fmla="*/ 100850 h 115256"/>
                  <a:gd name="connsiteX121" fmla="*/ 2401 w 55227"/>
                  <a:gd name="connsiteY121" fmla="*/ 100850 h 115256"/>
                  <a:gd name="connsiteX122" fmla="*/ 2401 w 55227"/>
                  <a:gd name="connsiteY122" fmla="*/ 100850 h 115256"/>
                  <a:gd name="connsiteX123" fmla="*/ 2401 w 55227"/>
                  <a:gd name="connsiteY123" fmla="*/ 100850 h 115256"/>
                  <a:gd name="connsiteX124" fmla="*/ 4802 w 55227"/>
                  <a:gd name="connsiteY124" fmla="*/ 103251 h 115256"/>
                  <a:gd name="connsiteX125" fmla="*/ 4802 w 55227"/>
                  <a:gd name="connsiteY125" fmla="*/ 103251 h 115256"/>
                  <a:gd name="connsiteX126" fmla="*/ 7204 w 55227"/>
                  <a:gd name="connsiteY126" fmla="*/ 105652 h 115256"/>
                  <a:gd name="connsiteX127" fmla="*/ 7204 w 55227"/>
                  <a:gd name="connsiteY127" fmla="*/ 105652 h 115256"/>
                  <a:gd name="connsiteX128" fmla="*/ 9605 w 55227"/>
                  <a:gd name="connsiteY128" fmla="*/ 110455 h 115256"/>
                  <a:gd name="connsiteX129" fmla="*/ 9605 w 55227"/>
                  <a:gd name="connsiteY129" fmla="*/ 110455 h 115256"/>
                  <a:gd name="connsiteX130" fmla="*/ 12006 w 55227"/>
                  <a:gd name="connsiteY130" fmla="*/ 112856 h 115256"/>
                  <a:gd name="connsiteX131" fmla="*/ 12006 w 55227"/>
                  <a:gd name="connsiteY131" fmla="*/ 112856 h 115256"/>
                  <a:gd name="connsiteX132" fmla="*/ 14407 w 55227"/>
                  <a:gd name="connsiteY132" fmla="*/ 115257 h 115256"/>
                  <a:gd name="connsiteX133" fmla="*/ 16808 w 55227"/>
                  <a:gd name="connsiteY133" fmla="*/ 112856 h 115256"/>
                  <a:gd name="connsiteX134" fmla="*/ 28814 w 55227"/>
                  <a:gd name="connsiteY134" fmla="*/ 115257 h 115256"/>
                  <a:gd name="connsiteX135" fmla="*/ 50425 w 55227"/>
                  <a:gd name="connsiteY135" fmla="*/ 98449 h 115256"/>
                  <a:gd name="connsiteX136" fmla="*/ 52826 w 55227"/>
                  <a:gd name="connsiteY136" fmla="*/ 96047 h 115256"/>
                  <a:gd name="connsiteX137" fmla="*/ 52826 w 55227"/>
                  <a:gd name="connsiteY137" fmla="*/ 93646 h 115256"/>
                  <a:gd name="connsiteX138" fmla="*/ 52826 w 55227"/>
                  <a:gd name="connsiteY138" fmla="*/ 93646 h 115256"/>
                  <a:gd name="connsiteX139" fmla="*/ 52826 w 55227"/>
                  <a:gd name="connsiteY139" fmla="*/ 91245 h 115256"/>
                  <a:gd name="connsiteX140" fmla="*/ 52826 w 55227"/>
                  <a:gd name="connsiteY140" fmla="*/ 88844 h 115256"/>
                  <a:gd name="connsiteX141" fmla="*/ 52826 w 55227"/>
                  <a:gd name="connsiteY141" fmla="*/ 86443 h 115256"/>
                  <a:gd name="connsiteX142" fmla="*/ 52826 w 55227"/>
                  <a:gd name="connsiteY142" fmla="*/ 84042 h 115256"/>
                  <a:gd name="connsiteX143" fmla="*/ 52826 w 55227"/>
                  <a:gd name="connsiteY143" fmla="*/ 84042 h 115256"/>
                  <a:gd name="connsiteX144" fmla="*/ 55227 w 55227"/>
                  <a:gd name="connsiteY144" fmla="*/ 81640 h 115256"/>
                  <a:gd name="connsiteX145" fmla="*/ 52826 w 55227"/>
                  <a:gd name="connsiteY145" fmla="*/ 79239 h 115256"/>
                  <a:gd name="connsiteX146" fmla="*/ 52826 w 55227"/>
                  <a:gd name="connsiteY146" fmla="*/ 79239 h 115256"/>
                  <a:gd name="connsiteX147" fmla="*/ 55227 w 55227"/>
                  <a:gd name="connsiteY147" fmla="*/ 76838 h 115256"/>
                  <a:gd name="connsiteX148" fmla="*/ 52826 w 55227"/>
                  <a:gd name="connsiteY148" fmla="*/ 74437 h 115256"/>
                  <a:gd name="connsiteX149" fmla="*/ 52826 w 55227"/>
                  <a:gd name="connsiteY149" fmla="*/ 74437 h 115256"/>
                  <a:gd name="connsiteX150" fmla="*/ 52826 w 55227"/>
                  <a:gd name="connsiteY150" fmla="*/ 74437 h 115256"/>
                  <a:gd name="connsiteX151" fmla="*/ 55227 w 55227"/>
                  <a:gd name="connsiteY151" fmla="*/ 72036 h 115256"/>
                  <a:gd name="connsiteX152" fmla="*/ 52826 w 55227"/>
                  <a:gd name="connsiteY152" fmla="*/ 69634 h 115256"/>
                  <a:gd name="connsiteX153" fmla="*/ 52826 w 55227"/>
                  <a:gd name="connsiteY153" fmla="*/ 69634 h 115256"/>
                  <a:gd name="connsiteX154" fmla="*/ 55227 w 55227"/>
                  <a:gd name="connsiteY154" fmla="*/ 67233 h 115256"/>
                  <a:gd name="connsiteX155" fmla="*/ 52826 w 55227"/>
                  <a:gd name="connsiteY155" fmla="*/ 64832 h 115256"/>
                  <a:gd name="connsiteX156" fmla="*/ 52826 w 55227"/>
                  <a:gd name="connsiteY156" fmla="*/ 64832 h 115256"/>
                  <a:gd name="connsiteX157" fmla="*/ 52826 w 55227"/>
                  <a:gd name="connsiteY157" fmla="*/ 64832 h 115256"/>
                  <a:gd name="connsiteX158" fmla="*/ 55227 w 55227"/>
                  <a:gd name="connsiteY158" fmla="*/ 62431 h 115256"/>
                  <a:gd name="connsiteX159" fmla="*/ 52826 w 55227"/>
                  <a:gd name="connsiteY159" fmla="*/ 60030 h 115256"/>
                  <a:gd name="connsiteX160" fmla="*/ 52826 w 55227"/>
                  <a:gd name="connsiteY160" fmla="*/ 60030 h 115256"/>
                  <a:gd name="connsiteX161" fmla="*/ 52826 w 55227"/>
                  <a:gd name="connsiteY161" fmla="*/ 57628 h 115256"/>
                  <a:gd name="connsiteX162" fmla="*/ 52826 w 55227"/>
                  <a:gd name="connsiteY162" fmla="*/ 55227 h 115256"/>
                  <a:gd name="connsiteX163" fmla="*/ 50425 w 55227"/>
                  <a:gd name="connsiteY163" fmla="*/ 52826 h 115256"/>
                  <a:gd name="connsiteX164" fmla="*/ 50425 w 55227"/>
                  <a:gd name="connsiteY164" fmla="*/ 52826 h 115256"/>
                  <a:gd name="connsiteX165" fmla="*/ 52826 w 55227"/>
                  <a:gd name="connsiteY165" fmla="*/ 50425 h 115256"/>
                  <a:gd name="connsiteX166" fmla="*/ 50425 w 55227"/>
                  <a:gd name="connsiteY166" fmla="*/ 48024 h 115256"/>
                  <a:gd name="connsiteX167" fmla="*/ 50425 w 55227"/>
                  <a:gd name="connsiteY167" fmla="*/ 48024 h 115256"/>
                  <a:gd name="connsiteX168" fmla="*/ 50425 w 55227"/>
                  <a:gd name="connsiteY168" fmla="*/ 48024 h 115256"/>
                  <a:gd name="connsiteX169" fmla="*/ 50425 w 55227"/>
                  <a:gd name="connsiteY169" fmla="*/ 48024 h 115256"/>
                  <a:gd name="connsiteX170" fmla="*/ 50425 w 55227"/>
                  <a:gd name="connsiteY170" fmla="*/ 45622 h 115256"/>
                  <a:gd name="connsiteX171" fmla="*/ 48024 w 55227"/>
                  <a:gd name="connsiteY171" fmla="*/ 43221 h 115256"/>
                  <a:gd name="connsiteX172" fmla="*/ 48024 w 55227"/>
                  <a:gd name="connsiteY172" fmla="*/ 43221 h 115256"/>
                  <a:gd name="connsiteX173" fmla="*/ 48024 w 55227"/>
                  <a:gd name="connsiteY173" fmla="*/ 40820 h 115256"/>
                  <a:gd name="connsiteX174" fmla="*/ 45623 w 55227"/>
                  <a:gd name="connsiteY174" fmla="*/ 38419 h 115256"/>
                  <a:gd name="connsiteX175" fmla="*/ 43221 w 55227"/>
                  <a:gd name="connsiteY175" fmla="*/ 31215 h 115256"/>
                  <a:gd name="connsiteX176" fmla="*/ 43221 w 55227"/>
                  <a:gd name="connsiteY176" fmla="*/ 28814 h 115256"/>
                  <a:gd name="connsiteX177" fmla="*/ 40820 w 55227"/>
                  <a:gd name="connsiteY177" fmla="*/ 26413 h 115256"/>
                  <a:gd name="connsiteX178" fmla="*/ 40820 w 55227"/>
                  <a:gd name="connsiteY178" fmla="*/ 26413 h 115256"/>
                  <a:gd name="connsiteX179" fmla="*/ 40820 w 55227"/>
                  <a:gd name="connsiteY179" fmla="*/ 26413 h 115256"/>
                  <a:gd name="connsiteX180" fmla="*/ 38419 w 55227"/>
                  <a:gd name="connsiteY180" fmla="*/ 19209 h 115256"/>
                  <a:gd name="connsiteX181" fmla="*/ 31215 w 55227"/>
                  <a:gd name="connsiteY181" fmla="*/ 9605 h 115256"/>
                  <a:gd name="connsiteX182" fmla="*/ 40820 w 55227"/>
                  <a:gd name="connsiteY182" fmla="*/ 0 h 1152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55227" h="115256">
                    <a:moveTo>
                      <a:pt x="40820" y="0"/>
                    </a:moveTo>
                    <a:cubicBezTo>
                      <a:pt x="40820" y="0"/>
                      <a:pt x="38419" y="0"/>
                      <a:pt x="38419" y="2401"/>
                    </a:cubicBezTo>
                    <a:cubicBezTo>
                      <a:pt x="38419" y="2401"/>
                      <a:pt x="38419" y="0"/>
                      <a:pt x="36018" y="0"/>
                    </a:cubicBezTo>
                    <a:cubicBezTo>
                      <a:pt x="36018" y="0"/>
                      <a:pt x="33617" y="2401"/>
                      <a:pt x="33617" y="2401"/>
                    </a:cubicBezTo>
                    <a:cubicBezTo>
                      <a:pt x="33617" y="2401"/>
                      <a:pt x="33617" y="2401"/>
                      <a:pt x="33617" y="2401"/>
                    </a:cubicBezTo>
                    <a:cubicBezTo>
                      <a:pt x="33617" y="2401"/>
                      <a:pt x="31215" y="4802"/>
                      <a:pt x="31215" y="4802"/>
                    </a:cubicBezTo>
                    <a:cubicBezTo>
                      <a:pt x="31215" y="4802"/>
                      <a:pt x="31215" y="4802"/>
                      <a:pt x="31215" y="7203"/>
                    </a:cubicBezTo>
                    <a:lnTo>
                      <a:pt x="31215" y="7203"/>
                    </a:lnTo>
                    <a:cubicBezTo>
                      <a:pt x="31215" y="7203"/>
                      <a:pt x="28814" y="9605"/>
                      <a:pt x="28814" y="9605"/>
                    </a:cubicBezTo>
                    <a:cubicBezTo>
                      <a:pt x="28814" y="9605"/>
                      <a:pt x="28814" y="12006"/>
                      <a:pt x="28814" y="12006"/>
                    </a:cubicBezTo>
                    <a:lnTo>
                      <a:pt x="28814" y="12006"/>
                    </a:lnTo>
                    <a:cubicBezTo>
                      <a:pt x="26413" y="12006"/>
                      <a:pt x="24012" y="14407"/>
                      <a:pt x="24012" y="16808"/>
                    </a:cubicBezTo>
                    <a:cubicBezTo>
                      <a:pt x="24012" y="16808"/>
                      <a:pt x="24012" y="19209"/>
                      <a:pt x="24012" y="19209"/>
                    </a:cubicBezTo>
                    <a:cubicBezTo>
                      <a:pt x="21611" y="19209"/>
                      <a:pt x="21611" y="21611"/>
                      <a:pt x="21611" y="24012"/>
                    </a:cubicBezTo>
                    <a:cubicBezTo>
                      <a:pt x="19209" y="24012"/>
                      <a:pt x="16808" y="26413"/>
                      <a:pt x="16808" y="28814"/>
                    </a:cubicBezTo>
                    <a:cubicBezTo>
                      <a:pt x="16808" y="31215"/>
                      <a:pt x="16808" y="31215"/>
                      <a:pt x="19209" y="33616"/>
                    </a:cubicBezTo>
                    <a:cubicBezTo>
                      <a:pt x="19209" y="33616"/>
                      <a:pt x="16808" y="36018"/>
                      <a:pt x="16808" y="38419"/>
                    </a:cubicBezTo>
                    <a:cubicBezTo>
                      <a:pt x="16808" y="38419"/>
                      <a:pt x="16808" y="40820"/>
                      <a:pt x="16808" y="40820"/>
                    </a:cubicBezTo>
                    <a:lnTo>
                      <a:pt x="16808" y="40820"/>
                    </a:lnTo>
                    <a:cubicBezTo>
                      <a:pt x="14407" y="40820"/>
                      <a:pt x="14407" y="43221"/>
                      <a:pt x="14407" y="45622"/>
                    </a:cubicBezTo>
                    <a:cubicBezTo>
                      <a:pt x="14407" y="45622"/>
                      <a:pt x="14407" y="48024"/>
                      <a:pt x="14407" y="48024"/>
                    </a:cubicBezTo>
                    <a:cubicBezTo>
                      <a:pt x="14407" y="48024"/>
                      <a:pt x="12006" y="50425"/>
                      <a:pt x="12006" y="52826"/>
                    </a:cubicBezTo>
                    <a:cubicBezTo>
                      <a:pt x="12006" y="52826"/>
                      <a:pt x="12006" y="55227"/>
                      <a:pt x="12006" y="55227"/>
                    </a:cubicBezTo>
                    <a:cubicBezTo>
                      <a:pt x="12006" y="55227"/>
                      <a:pt x="9605" y="57628"/>
                      <a:pt x="9605" y="60030"/>
                    </a:cubicBezTo>
                    <a:cubicBezTo>
                      <a:pt x="9605" y="60030"/>
                      <a:pt x="9605" y="62431"/>
                      <a:pt x="9605" y="62431"/>
                    </a:cubicBezTo>
                    <a:cubicBezTo>
                      <a:pt x="9605" y="62431"/>
                      <a:pt x="7204" y="64832"/>
                      <a:pt x="7204" y="67233"/>
                    </a:cubicBezTo>
                    <a:cubicBezTo>
                      <a:pt x="7204" y="69634"/>
                      <a:pt x="7204" y="69634"/>
                      <a:pt x="7204" y="69634"/>
                    </a:cubicBezTo>
                    <a:lnTo>
                      <a:pt x="7204" y="69634"/>
                    </a:lnTo>
                    <a:cubicBezTo>
                      <a:pt x="7204" y="69634"/>
                      <a:pt x="4802" y="72036"/>
                      <a:pt x="4802" y="74437"/>
                    </a:cubicBezTo>
                    <a:cubicBezTo>
                      <a:pt x="4802" y="74437"/>
                      <a:pt x="4802" y="74437"/>
                      <a:pt x="4802" y="76838"/>
                    </a:cubicBezTo>
                    <a:cubicBezTo>
                      <a:pt x="4802" y="76838"/>
                      <a:pt x="2401" y="79239"/>
                      <a:pt x="2401" y="81640"/>
                    </a:cubicBezTo>
                    <a:cubicBezTo>
                      <a:pt x="2401" y="81640"/>
                      <a:pt x="2401" y="81640"/>
                      <a:pt x="2401" y="81640"/>
                    </a:cubicBezTo>
                    <a:cubicBezTo>
                      <a:pt x="2401" y="81640"/>
                      <a:pt x="2401" y="81640"/>
                      <a:pt x="2401" y="84042"/>
                    </a:cubicBezTo>
                    <a:cubicBezTo>
                      <a:pt x="2401" y="84042"/>
                      <a:pt x="2401" y="86443"/>
                      <a:pt x="2401" y="86443"/>
                    </a:cubicBezTo>
                    <a:cubicBezTo>
                      <a:pt x="0" y="86443"/>
                      <a:pt x="0" y="88844"/>
                      <a:pt x="0" y="88844"/>
                    </a:cubicBezTo>
                    <a:cubicBezTo>
                      <a:pt x="0" y="91245"/>
                      <a:pt x="0" y="91245"/>
                      <a:pt x="2401" y="91245"/>
                    </a:cubicBezTo>
                    <a:cubicBezTo>
                      <a:pt x="2401" y="91245"/>
                      <a:pt x="2401" y="93646"/>
                      <a:pt x="2401" y="93646"/>
                    </a:cubicBezTo>
                    <a:cubicBezTo>
                      <a:pt x="2401" y="93646"/>
                      <a:pt x="2401" y="96047"/>
                      <a:pt x="2401" y="96047"/>
                    </a:cubicBezTo>
                    <a:cubicBezTo>
                      <a:pt x="2401" y="96047"/>
                      <a:pt x="0" y="98449"/>
                      <a:pt x="0" y="98449"/>
                    </a:cubicBezTo>
                    <a:cubicBezTo>
                      <a:pt x="0" y="100850"/>
                      <a:pt x="0" y="100850"/>
                      <a:pt x="2401" y="100850"/>
                    </a:cubicBez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cubicBezTo>
                      <a:pt x="2401" y="103251"/>
                      <a:pt x="2401" y="103251"/>
                      <a:pt x="4802" y="103251"/>
                    </a:cubicBezTo>
                    <a:cubicBezTo>
                      <a:pt x="4802" y="103251"/>
                      <a:pt x="4802" y="103251"/>
                      <a:pt x="4802" y="103251"/>
                    </a:cubicBezTo>
                    <a:cubicBezTo>
                      <a:pt x="4802" y="105652"/>
                      <a:pt x="4802" y="105652"/>
                      <a:pt x="7204" y="105652"/>
                    </a:cubicBezTo>
                    <a:cubicBezTo>
                      <a:pt x="7204" y="105652"/>
                      <a:pt x="7204" y="105652"/>
                      <a:pt x="7204" y="105652"/>
                    </a:cubicBezTo>
                    <a:cubicBezTo>
                      <a:pt x="7204" y="108053"/>
                      <a:pt x="9605" y="110455"/>
                      <a:pt x="9605" y="110455"/>
                    </a:cubicBezTo>
                    <a:lnTo>
                      <a:pt x="9605" y="110455"/>
                    </a:lnTo>
                    <a:cubicBezTo>
                      <a:pt x="9605" y="112856"/>
                      <a:pt x="12006" y="112856"/>
                      <a:pt x="12006" y="112856"/>
                    </a:cubicBezTo>
                    <a:cubicBezTo>
                      <a:pt x="12006" y="112856"/>
                      <a:pt x="12006" y="112856"/>
                      <a:pt x="12006" y="112856"/>
                    </a:cubicBezTo>
                    <a:cubicBezTo>
                      <a:pt x="12006" y="115257"/>
                      <a:pt x="14407" y="115257"/>
                      <a:pt x="14407" y="115257"/>
                    </a:cubicBezTo>
                    <a:cubicBezTo>
                      <a:pt x="14407" y="115257"/>
                      <a:pt x="16808" y="115257"/>
                      <a:pt x="16808" y="112856"/>
                    </a:cubicBezTo>
                    <a:cubicBezTo>
                      <a:pt x="19209" y="115257"/>
                      <a:pt x="24012" y="115257"/>
                      <a:pt x="28814" y="115257"/>
                    </a:cubicBezTo>
                    <a:cubicBezTo>
                      <a:pt x="40820" y="115257"/>
                      <a:pt x="48024" y="108053"/>
                      <a:pt x="50425" y="98449"/>
                    </a:cubicBezTo>
                    <a:cubicBezTo>
                      <a:pt x="52826" y="98449"/>
                      <a:pt x="52826" y="98449"/>
                      <a:pt x="52826" y="96047"/>
                    </a:cubicBezTo>
                    <a:cubicBezTo>
                      <a:pt x="52826" y="96047"/>
                      <a:pt x="52826" y="93646"/>
                      <a:pt x="52826" y="93646"/>
                    </a:cubicBezTo>
                    <a:cubicBezTo>
                      <a:pt x="52826" y="93646"/>
                      <a:pt x="52826" y="93646"/>
                      <a:pt x="52826" y="93646"/>
                    </a:cubicBezTo>
                    <a:cubicBezTo>
                      <a:pt x="52826" y="91245"/>
                      <a:pt x="52826" y="91245"/>
                      <a:pt x="52826" y="91245"/>
                    </a:cubicBezTo>
                    <a:cubicBezTo>
                      <a:pt x="52826" y="91245"/>
                      <a:pt x="52826" y="91245"/>
                      <a:pt x="52826" y="88844"/>
                    </a:cubicBezTo>
                    <a:cubicBezTo>
                      <a:pt x="52826" y="88844"/>
                      <a:pt x="52826" y="88844"/>
                      <a:pt x="52826" y="86443"/>
                    </a:cubicBezTo>
                    <a:cubicBezTo>
                      <a:pt x="52826" y="86443"/>
                      <a:pt x="52826" y="84042"/>
                      <a:pt x="52826" y="84042"/>
                    </a:cubicBezTo>
                    <a:lnTo>
                      <a:pt x="52826" y="84042"/>
                    </a:lnTo>
                    <a:cubicBezTo>
                      <a:pt x="52826" y="84042"/>
                      <a:pt x="52826" y="84042"/>
                      <a:pt x="55227" y="81640"/>
                    </a:cubicBezTo>
                    <a:cubicBezTo>
                      <a:pt x="55227" y="79239"/>
                      <a:pt x="55227" y="79239"/>
                      <a:pt x="52826" y="79239"/>
                    </a:cubicBezTo>
                    <a:lnTo>
                      <a:pt x="52826" y="79239"/>
                    </a:lnTo>
                    <a:cubicBezTo>
                      <a:pt x="52826" y="79239"/>
                      <a:pt x="55227" y="79239"/>
                      <a:pt x="55227" y="76838"/>
                    </a:cubicBezTo>
                    <a:cubicBezTo>
                      <a:pt x="55227" y="74437"/>
                      <a:pt x="55227" y="74437"/>
                      <a:pt x="52826" y="74437"/>
                    </a:cubicBezTo>
                    <a:cubicBezTo>
                      <a:pt x="52826" y="74437"/>
                      <a:pt x="52826" y="74437"/>
                      <a:pt x="52826" y="74437"/>
                    </a:cubicBezTo>
                    <a:lnTo>
                      <a:pt x="52826" y="74437"/>
                    </a:lnTo>
                    <a:cubicBezTo>
                      <a:pt x="52826" y="74437"/>
                      <a:pt x="55227" y="72036"/>
                      <a:pt x="55227" y="72036"/>
                    </a:cubicBezTo>
                    <a:cubicBezTo>
                      <a:pt x="55227" y="69634"/>
                      <a:pt x="55227" y="69634"/>
                      <a:pt x="52826" y="69634"/>
                    </a:cubicBezTo>
                    <a:lnTo>
                      <a:pt x="52826" y="69634"/>
                    </a:lnTo>
                    <a:cubicBezTo>
                      <a:pt x="55227" y="69634"/>
                      <a:pt x="55227" y="67233"/>
                      <a:pt x="55227" y="67233"/>
                    </a:cubicBezTo>
                    <a:cubicBezTo>
                      <a:pt x="55227" y="64832"/>
                      <a:pt x="55227" y="64832"/>
                      <a:pt x="52826" y="64832"/>
                    </a:cubicBezTo>
                    <a:cubicBezTo>
                      <a:pt x="52826" y="64832"/>
                      <a:pt x="52826" y="64832"/>
                      <a:pt x="52826" y="64832"/>
                    </a:cubicBezTo>
                    <a:lnTo>
                      <a:pt x="52826" y="64832"/>
                    </a:lnTo>
                    <a:cubicBezTo>
                      <a:pt x="55227" y="64832"/>
                      <a:pt x="55227" y="62431"/>
                      <a:pt x="55227" y="62431"/>
                    </a:cubicBezTo>
                    <a:cubicBezTo>
                      <a:pt x="55227" y="60030"/>
                      <a:pt x="55227" y="60030"/>
                      <a:pt x="52826" y="60030"/>
                    </a:cubicBezTo>
                    <a:cubicBezTo>
                      <a:pt x="52826" y="60030"/>
                      <a:pt x="52826" y="60030"/>
                      <a:pt x="52826" y="60030"/>
                    </a:cubicBezTo>
                    <a:lnTo>
                      <a:pt x="52826" y="57628"/>
                    </a:lnTo>
                    <a:cubicBezTo>
                      <a:pt x="52826" y="57628"/>
                      <a:pt x="52826" y="55227"/>
                      <a:pt x="52826" y="55227"/>
                    </a:cubicBezTo>
                    <a:cubicBezTo>
                      <a:pt x="52826" y="52826"/>
                      <a:pt x="52826" y="52826"/>
                      <a:pt x="50425" y="52826"/>
                    </a:cubicBezTo>
                    <a:lnTo>
                      <a:pt x="50425" y="52826"/>
                    </a:lnTo>
                    <a:cubicBezTo>
                      <a:pt x="52826" y="52826"/>
                      <a:pt x="52826" y="50425"/>
                      <a:pt x="52826" y="50425"/>
                    </a:cubicBezTo>
                    <a:cubicBezTo>
                      <a:pt x="52826" y="48024"/>
                      <a:pt x="52826" y="48024"/>
                      <a:pt x="50425" y="48024"/>
                    </a:cubicBezTo>
                    <a:cubicBezTo>
                      <a:pt x="50425" y="48024"/>
                      <a:pt x="50425" y="48024"/>
                      <a:pt x="50425" y="48024"/>
                    </a:cubicBezTo>
                    <a:cubicBezTo>
                      <a:pt x="50425" y="48024"/>
                      <a:pt x="50425" y="48024"/>
                      <a:pt x="50425" y="48024"/>
                    </a:cubicBezTo>
                    <a:lnTo>
                      <a:pt x="50425" y="48024"/>
                    </a:lnTo>
                    <a:cubicBezTo>
                      <a:pt x="50425" y="48024"/>
                      <a:pt x="50425" y="45622"/>
                      <a:pt x="50425" y="45622"/>
                    </a:cubicBezTo>
                    <a:cubicBezTo>
                      <a:pt x="50425" y="43221"/>
                      <a:pt x="50425" y="43221"/>
                      <a:pt x="48024" y="43221"/>
                    </a:cubicBezTo>
                    <a:lnTo>
                      <a:pt x="48024" y="43221"/>
                    </a:lnTo>
                    <a:cubicBezTo>
                      <a:pt x="48024" y="43221"/>
                      <a:pt x="48024" y="40820"/>
                      <a:pt x="48024" y="40820"/>
                    </a:cubicBezTo>
                    <a:cubicBezTo>
                      <a:pt x="48024" y="38419"/>
                      <a:pt x="48024" y="38419"/>
                      <a:pt x="45623" y="38419"/>
                    </a:cubicBezTo>
                    <a:cubicBezTo>
                      <a:pt x="45623" y="36018"/>
                      <a:pt x="43221" y="33616"/>
                      <a:pt x="43221" y="31215"/>
                    </a:cubicBezTo>
                    <a:cubicBezTo>
                      <a:pt x="43221" y="31215"/>
                      <a:pt x="45623" y="28814"/>
                      <a:pt x="43221" y="28814"/>
                    </a:cubicBezTo>
                    <a:cubicBezTo>
                      <a:pt x="43221" y="26413"/>
                      <a:pt x="40820" y="26413"/>
                      <a:pt x="40820" y="26413"/>
                    </a:cubicBezTo>
                    <a:lnTo>
                      <a:pt x="40820" y="26413"/>
                    </a:lnTo>
                    <a:lnTo>
                      <a:pt x="40820" y="26413"/>
                    </a:lnTo>
                    <a:cubicBezTo>
                      <a:pt x="40820" y="24012"/>
                      <a:pt x="40820" y="21611"/>
                      <a:pt x="38419" y="19209"/>
                    </a:cubicBezTo>
                    <a:cubicBezTo>
                      <a:pt x="36018" y="14407"/>
                      <a:pt x="33617" y="12006"/>
                      <a:pt x="31215" y="9605"/>
                    </a:cubicBezTo>
                    <a:cubicBezTo>
                      <a:pt x="45623" y="2401"/>
                      <a:pt x="43221" y="0"/>
                      <a:pt x="40820" y="0"/>
                    </a:cubicBezTo>
                    <a:close/>
                  </a:path>
                </a:pathLst>
              </a:custGeom>
              <a:solidFill>
                <a:srgbClr val="435B2A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60" name="Freeform: Shape 2059">
                <a:extLst>
                  <a:ext uri="{FF2B5EF4-FFF2-40B4-BE49-F238E27FC236}">
                    <a16:creationId xmlns:a16="http://schemas.microsoft.com/office/drawing/2014/main" id="{7822AB4C-BD39-4FBB-B8AD-B1C5E5AA5680}"/>
                  </a:ext>
                </a:extLst>
              </p:cNvPr>
              <p:cNvSpPr/>
              <p:nvPr/>
            </p:nvSpPr>
            <p:spPr>
              <a:xfrm>
                <a:off x="2664707" y="4000323"/>
                <a:ext cx="52826" cy="98448"/>
              </a:xfrm>
              <a:custGeom>
                <a:avLst/>
                <a:gdLst>
                  <a:gd name="connsiteX0" fmla="*/ 9605 w 52826"/>
                  <a:gd name="connsiteY0" fmla="*/ 16808 h 98448"/>
                  <a:gd name="connsiteX1" fmla="*/ 9605 w 52826"/>
                  <a:gd name="connsiteY1" fmla="*/ 19210 h 98448"/>
                  <a:gd name="connsiteX2" fmla="*/ 9605 w 52826"/>
                  <a:gd name="connsiteY2" fmla="*/ 21611 h 98448"/>
                  <a:gd name="connsiteX3" fmla="*/ 9605 w 52826"/>
                  <a:gd name="connsiteY3" fmla="*/ 21611 h 98448"/>
                  <a:gd name="connsiteX4" fmla="*/ 7204 w 52826"/>
                  <a:gd name="connsiteY4" fmla="*/ 26413 h 98448"/>
                  <a:gd name="connsiteX5" fmla="*/ 7204 w 52826"/>
                  <a:gd name="connsiteY5" fmla="*/ 28814 h 98448"/>
                  <a:gd name="connsiteX6" fmla="*/ 4802 w 52826"/>
                  <a:gd name="connsiteY6" fmla="*/ 33617 h 98448"/>
                  <a:gd name="connsiteX7" fmla="*/ 4802 w 52826"/>
                  <a:gd name="connsiteY7" fmla="*/ 36018 h 98448"/>
                  <a:gd name="connsiteX8" fmla="*/ 2401 w 52826"/>
                  <a:gd name="connsiteY8" fmla="*/ 40820 h 98448"/>
                  <a:gd name="connsiteX9" fmla="*/ 2401 w 52826"/>
                  <a:gd name="connsiteY9" fmla="*/ 43221 h 98448"/>
                  <a:gd name="connsiteX10" fmla="*/ 0 w 52826"/>
                  <a:gd name="connsiteY10" fmla="*/ 48024 h 98448"/>
                  <a:gd name="connsiteX11" fmla="*/ 2401 w 52826"/>
                  <a:gd name="connsiteY11" fmla="*/ 50425 h 98448"/>
                  <a:gd name="connsiteX12" fmla="*/ 2401 w 52826"/>
                  <a:gd name="connsiteY12" fmla="*/ 50425 h 98448"/>
                  <a:gd name="connsiteX13" fmla="*/ 2401 w 52826"/>
                  <a:gd name="connsiteY13" fmla="*/ 55227 h 98448"/>
                  <a:gd name="connsiteX14" fmla="*/ 2401 w 52826"/>
                  <a:gd name="connsiteY14" fmla="*/ 57629 h 98448"/>
                  <a:gd name="connsiteX15" fmla="*/ 2401 w 52826"/>
                  <a:gd name="connsiteY15" fmla="*/ 62431 h 98448"/>
                  <a:gd name="connsiteX16" fmla="*/ 2401 w 52826"/>
                  <a:gd name="connsiteY16" fmla="*/ 62431 h 98448"/>
                  <a:gd name="connsiteX17" fmla="*/ 2401 w 52826"/>
                  <a:gd name="connsiteY17" fmla="*/ 64832 h 98448"/>
                  <a:gd name="connsiteX18" fmla="*/ 2401 w 52826"/>
                  <a:gd name="connsiteY18" fmla="*/ 67233 h 98448"/>
                  <a:gd name="connsiteX19" fmla="*/ 0 w 52826"/>
                  <a:gd name="connsiteY19" fmla="*/ 72036 h 98448"/>
                  <a:gd name="connsiteX20" fmla="*/ 2401 w 52826"/>
                  <a:gd name="connsiteY20" fmla="*/ 74437 h 98448"/>
                  <a:gd name="connsiteX21" fmla="*/ 2401 w 52826"/>
                  <a:gd name="connsiteY21" fmla="*/ 76838 h 98448"/>
                  <a:gd name="connsiteX22" fmla="*/ 4802 w 52826"/>
                  <a:gd name="connsiteY22" fmla="*/ 79239 h 98448"/>
                  <a:gd name="connsiteX23" fmla="*/ 4802 w 52826"/>
                  <a:gd name="connsiteY23" fmla="*/ 81640 h 98448"/>
                  <a:gd name="connsiteX24" fmla="*/ 7204 w 52826"/>
                  <a:gd name="connsiteY24" fmla="*/ 84042 h 98448"/>
                  <a:gd name="connsiteX25" fmla="*/ 7204 w 52826"/>
                  <a:gd name="connsiteY25" fmla="*/ 84042 h 98448"/>
                  <a:gd name="connsiteX26" fmla="*/ 7204 w 52826"/>
                  <a:gd name="connsiteY26" fmla="*/ 84042 h 98448"/>
                  <a:gd name="connsiteX27" fmla="*/ 7204 w 52826"/>
                  <a:gd name="connsiteY27" fmla="*/ 84042 h 98448"/>
                  <a:gd name="connsiteX28" fmla="*/ 7204 w 52826"/>
                  <a:gd name="connsiteY28" fmla="*/ 84042 h 98448"/>
                  <a:gd name="connsiteX29" fmla="*/ 7204 w 52826"/>
                  <a:gd name="connsiteY29" fmla="*/ 84042 h 98448"/>
                  <a:gd name="connsiteX30" fmla="*/ 7204 w 52826"/>
                  <a:gd name="connsiteY30" fmla="*/ 84042 h 98448"/>
                  <a:gd name="connsiteX31" fmla="*/ 7204 w 52826"/>
                  <a:gd name="connsiteY31" fmla="*/ 84042 h 98448"/>
                  <a:gd name="connsiteX32" fmla="*/ 7204 w 52826"/>
                  <a:gd name="connsiteY32" fmla="*/ 84042 h 98448"/>
                  <a:gd name="connsiteX33" fmla="*/ 7204 w 52826"/>
                  <a:gd name="connsiteY33" fmla="*/ 84042 h 98448"/>
                  <a:gd name="connsiteX34" fmla="*/ 7204 w 52826"/>
                  <a:gd name="connsiteY34" fmla="*/ 84042 h 98448"/>
                  <a:gd name="connsiteX35" fmla="*/ 7204 w 52826"/>
                  <a:gd name="connsiteY35" fmla="*/ 84042 h 98448"/>
                  <a:gd name="connsiteX36" fmla="*/ 7204 w 52826"/>
                  <a:gd name="connsiteY36" fmla="*/ 84042 h 98448"/>
                  <a:gd name="connsiteX37" fmla="*/ 7204 w 52826"/>
                  <a:gd name="connsiteY37" fmla="*/ 84042 h 98448"/>
                  <a:gd name="connsiteX38" fmla="*/ 7204 w 52826"/>
                  <a:gd name="connsiteY38" fmla="*/ 84042 h 98448"/>
                  <a:gd name="connsiteX39" fmla="*/ 7204 w 52826"/>
                  <a:gd name="connsiteY39" fmla="*/ 84042 h 98448"/>
                  <a:gd name="connsiteX40" fmla="*/ 7204 w 52826"/>
                  <a:gd name="connsiteY40" fmla="*/ 84042 h 98448"/>
                  <a:gd name="connsiteX41" fmla="*/ 7204 w 52826"/>
                  <a:gd name="connsiteY41" fmla="*/ 84042 h 98448"/>
                  <a:gd name="connsiteX42" fmla="*/ 7204 w 52826"/>
                  <a:gd name="connsiteY42" fmla="*/ 84042 h 98448"/>
                  <a:gd name="connsiteX43" fmla="*/ 7204 w 52826"/>
                  <a:gd name="connsiteY43" fmla="*/ 84042 h 98448"/>
                  <a:gd name="connsiteX44" fmla="*/ 7204 w 52826"/>
                  <a:gd name="connsiteY44" fmla="*/ 84042 h 98448"/>
                  <a:gd name="connsiteX45" fmla="*/ 7204 w 52826"/>
                  <a:gd name="connsiteY45" fmla="*/ 84042 h 98448"/>
                  <a:gd name="connsiteX46" fmla="*/ 7204 w 52826"/>
                  <a:gd name="connsiteY46" fmla="*/ 84042 h 98448"/>
                  <a:gd name="connsiteX47" fmla="*/ 7204 w 52826"/>
                  <a:gd name="connsiteY47" fmla="*/ 84042 h 98448"/>
                  <a:gd name="connsiteX48" fmla="*/ 7204 w 52826"/>
                  <a:gd name="connsiteY48" fmla="*/ 84042 h 98448"/>
                  <a:gd name="connsiteX49" fmla="*/ 7204 w 52826"/>
                  <a:gd name="connsiteY49" fmla="*/ 84042 h 98448"/>
                  <a:gd name="connsiteX50" fmla="*/ 7204 w 52826"/>
                  <a:gd name="connsiteY50" fmla="*/ 84042 h 98448"/>
                  <a:gd name="connsiteX51" fmla="*/ 7204 w 52826"/>
                  <a:gd name="connsiteY51" fmla="*/ 84042 h 98448"/>
                  <a:gd name="connsiteX52" fmla="*/ 7204 w 52826"/>
                  <a:gd name="connsiteY52" fmla="*/ 84042 h 98448"/>
                  <a:gd name="connsiteX53" fmla="*/ 7204 w 52826"/>
                  <a:gd name="connsiteY53" fmla="*/ 84042 h 98448"/>
                  <a:gd name="connsiteX54" fmla="*/ 7204 w 52826"/>
                  <a:gd name="connsiteY54" fmla="*/ 84042 h 98448"/>
                  <a:gd name="connsiteX55" fmla="*/ 7204 w 52826"/>
                  <a:gd name="connsiteY55" fmla="*/ 84042 h 98448"/>
                  <a:gd name="connsiteX56" fmla="*/ 7204 w 52826"/>
                  <a:gd name="connsiteY56" fmla="*/ 84042 h 98448"/>
                  <a:gd name="connsiteX57" fmla="*/ 7204 w 52826"/>
                  <a:gd name="connsiteY57" fmla="*/ 84042 h 98448"/>
                  <a:gd name="connsiteX58" fmla="*/ 7204 w 52826"/>
                  <a:gd name="connsiteY58" fmla="*/ 84042 h 98448"/>
                  <a:gd name="connsiteX59" fmla="*/ 7204 w 52826"/>
                  <a:gd name="connsiteY59" fmla="*/ 84042 h 98448"/>
                  <a:gd name="connsiteX60" fmla="*/ 7204 w 52826"/>
                  <a:gd name="connsiteY60" fmla="*/ 84042 h 98448"/>
                  <a:gd name="connsiteX61" fmla="*/ 7204 w 52826"/>
                  <a:gd name="connsiteY61" fmla="*/ 84042 h 98448"/>
                  <a:gd name="connsiteX62" fmla="*/ 7204 w 52826"/>
                  <a:gd name="connsiteY62" fmla="*/ 84042 h 98448"/>
                  <a:gd name="connsiteX63" fmla="*/ 7204 w 52826"/>
                  <a:gd name="connsiteY63" fmla="*/ 84042 h 98448"/>
                  <a:gd name="connsiteX64" fmla="*/ 7204 w 52826"/>
                  <a:gd name="connsiteY64" fmla="*/ 84042 h 98448"/>
                  <a:gd name="connsiteX65" fmla="*/ 7204 w 52826"/>
                  <a:gd name="connsiteY65" fmla="*/ 84042 h 98448"/>
                  <a:gd name="connsiteX66" fmla="*/ 7204 w 52826"/>
                  <a:gd name="connsiteY66" fmla="*/ 84042 h 98448"/>
                  <a:gd name="connsiteX67" fmla="*/ 7204 w 52826"/>
                  <a:gd name="connsiteY67" fmla="*/ 84042 h 98448"/>
                  <a:gd name="connsiteX68" fmla="*/ 7204 w 52826"/>
                  <a:gd name="connsiteY68" fmla="*/ 84042 h 98448"/>
                  <a:gd name="connsiteX69" fmla="*/ 7204 w 52826"/>
                  <a:gd name="connsiteY69" fmla="*/ 84042 h 98448"/>
                  <a:gd name="connsiteX70" fmla="*/ 7204 w 52826"/>
                  <a:gd name="connsiteY70" fmla="*/ 84042 h 98448"/>
                  <a:gd name="connsiteX71" fmla="*/ 7204 w 52826"/>
                  <a:gd name="connsiteY71" fmla="*/ 84042 h 98448"/>
                  <a:gd name="connsiteX72" fmla="*/ 7204 w 52826"/>
                  <a:gd name="connsiteY72" fmla="*/ 84042 h 98448"/>
                  <a:gd name="connsiteX73" fmla="*/ 7204 w 52826"/>
                  <a:gd name="connsiteY73" fmla="*/ 84042 h 98448"/>
                  <a:gd name="connsiteX74" fmla="*/ 7204 w 52826"/>
                  <a:gd name="connsiteY74" fmla="*/ 84042 h 98448"/>
                  <a:gd name="connsiteX75" fmla="*/ 7204 w 52826"/>
                  <a:gd name="connsiteY75" fmla="*/ 84042 h 98448"/>
                  <a:gd name="connsiteX76" fmla="*/ 7204 w 52826"/>
                  <a:gd name="connsiteY76" fmla="*/ 84042 h 98448"/>
                  <a:gd name="connsiteX77" fmla="*/ 7204 w 52826"/>
                  <a:gd name="connsiteY77" fmla="*/ 84042 h 98448"/>
                  <a:gd name="connsiteX78" fmla="*/ 7204 w 52826"/>
                  <a:gd name="connsiteY78" fmla="*/ 84042 h 98448"/>
                  <a:gd name="connsiteX79" fmla="*/ 7204 w 52826"/>
                  <a:gd name="connsiteY79" fmla="*/ 84042 h 98448"/>
                  <a:gd name="connsiteX80" fmla="*/ 7204 w 52826"/>
                  <a:gd name="connsiteY80" fmla="*/ 84042 h 98448"/>
                  <a:gd name="connsiteX81" fmla="*/ 7204 w 52826"/>
                  <a:gd name="connsiteY81" fmla="*/ 84042 h 98448"/>
                  <a:gd name="connsiteX82" fmla="*/ 7204 w 52826"/>
                  <a:gd name="connsiteY82" fmla="*/ 84042 h 98448"/>
                  <a:gd name="connsiteX83" fmla="*/ 7204 w 52826"/>
                  <a:gd name="connsiteY83" fmla="*/ 84042 h 98448"/>
                  <a:gd name="connsiteX84" fmla="*/ 7204 w 52826"/>
                  <a:gd name="connsiteY84" fmla="*/ 84042 h 98448"/>
                  <a:gd name="connsiteX85" fmla="*/ 7204 w 52826"/>
                  <a:gd name="connsiteY85" fmla="*/ 84042 h 98448"/>
                  <a:gd name="connsiteX86" fmla="*/ 7204 w 52826"/>
                  <a:gd name="connsiteY86" fmla="*/ 84042 h 98448"/>
                  <a:gd name="connsiteX87" fmla="*/ 7204 w 52826"/>
                  <a:gd name="connsiteY87" fmla="*/ 84042 h 98448"/>
                  <a:gd name="connsiteX88" fmla="*/ 7204 w 52826"/>
                  <a:gd name="connsiteY88" fmla="*/ 84042 h 98448"/>
                  <a:gd name="connsiteX89" fmla="*/ 7204 w 52826"/>
                  <a:gd name="connsiteY89" fmla="*/ 84042 h 98448"/>
                  <a:gd name="connsiteX90" fmla="*/ 7204 w 52826"/>
                  <a:gd name="connsiteY90" fmla="*/ 84042 h 98448"/>
                  <a:gd name="connsiteX91" fmla="*/ 7204 w 52826"/>
                  <a:gd name="connsiteY91" fmla="*/ 84042 h 98448"/>
                  <a:gd name="connsiteX92" fmla="*/ 7204 w 52826"/>
                  <a:gd name="connsiteY92" fmla="*/ 84042 h 98448"/>
                  <a:gd name="connsiteX93" fmla="*/ 7204 w 52826"/>
                  <a:gd name="connsiteY93" fmla="*/ 84042 h 98448"/>
                  <a:gd name="connsiteX94" fmla="*/ 7204 w 52826"/>
                  <a:gd name="connsiteY94" fmla="*/ 84042 h 98448"/>
                  <a:gd name="connsiteX95" fmla="*/ 7204 w 52826"/>
                  <a:gd name="connsiteY95" fmla="*/ 84042 h 98448"/>
                  <a:gd name="connsiteX96" fmla="*/ 7204 w 52826"/>
                  <a:gd name="connsiteY96" fmla="*/ 84042 h 98448"/>
                  <a:gd name="connsiteX97" fmla="*/ 7204 w 52826"/>
                  <a:gd name="connsiteY97" fmla="*/ 84042 h 98448"/>
                  <a:gd name="connsiteX98" fmla="*/ 7204 w 52826"/>
                  <a:gd name="connsiteY98" fmla="*/ 84042 h 98448"/>
                  <a:gd name="connsiteX99" fmla="*/ 7204 w 52826"/>
                  <a:gd name="connsiteY99" fmla="*/ 84042 h 98448"/>
                  <a:gd name="connsiteX100" fmla="*/ 7204 w 52826"/>
                  <a:gd name="connsiteY100" fmla="*/ 84042 h 98448"/>
                  <a:gd name="connsiteX101" fmla="*/ 7204 w 52826"/>
                  <a:gd name="connsiteY101" fmla="*/ 84042 h 98448"/>
                  <a:gd name="connsiteX102" fmla="*/ 7204 w 52826"/>
                  <a:gd name="connsiteY102" fmla="*/ 84042 h 98448"/>
                  <a:gd name="connsiteX103" fmla="*/ 7204 w 52826"/>
                  <a:gd name="connsiteY103" fmla="*/ 84042 h 98448"/>
                  <a:gd name="connsiteX104" fmla="*/ 7204 w 52826"/>
                  <a:gd name="connsiteY104" fmla="*/ 84042 h 98448"/>
                  <a:gd name="connsiteX105" fmla="*/ 7204 w 52826"/>
                  <a:gd name="connsiteY105" fmla="*/ 84042 h 98448"/>
                  <a:gd name="connsiteX106" fmla="*/ 7204 w 52826"/>
                  <a:gd name="connsiteY106" fmla="*/ 84042 h 98448"/>
                  <a:gd name="connsiteX107" fmla="*/ 7204 w 52826"/>
                  <a:gd name="connsiteY107" fmla="*/ 84042 h 98448"/>
                  <a:gd name="connsiteX108" fmla="*/ 7204 w 52826"/>
                  <a:gd name="connsiteY108" fmla="*/ 84042 h 98448"/>
                  <a:gd name="connsiteX109" fmla="*/ 9605 w 52826"/>
                  <a:gd name="connsiteY109" fmla="*/ 86443 h 98448"/>
                  <a:gd name="connsiteX110" fmla="*/ 9605 w 52826"/>
                  <a:gd name="connsiteY110" fmla="*/ 86443 h 98448"/>
                  <a:gd name="connsiteX111" fmla="*/ 12006 w 52826"/>
                  <a:gd name="connsiteY111" fmla="*/ 88844 h 98448"/>
                  <a:gd name="connsiteX112" fmla="*/ 12006 w 52826"/>
                  <a:gd name="connsiteY112" fmla="*/ 88844 h 98448"/>
                  <a:gd name="connsiteX113" fmla="*/ 16808 w 52826"/>
                  <a:gd name="connsiteY113" fmla="*/ 91245 h 98448"/>
                  <a:gd name="connsiteX114" fmla="*/ 16808 w 52826"/>
                  <a:gd name="connsiteY114" fmla="*/ 91245 h 98448"/>
                  <a:gd name="connsiteX115" fmla="*/ 21611 w 52826"/>
                  <a:gd name="connsiteY115" fmla="*/ 93646 h 98448"/>
                  <a:gd name="connsiteX116" fmla="*/ 21611 w 52826"/>
                  <a:gd name="connsiteY116" fmla="*/ 93646 h 98448"/>
                  <a:gd name="connsiteX117" fmla="*/ 24012 w 52826"/>
                  <a:gd name="connsiteY117" fmla="*/ 96047 h 98448"/>
                  <a:gd name="connsiteX118" fmla="*/ 26413 w 52826"/>
                  <a:gd name="connsiteY118" fmla="*/ 93646 h 98448"/>
                  <a:gd name="connsiteX119" fmla="*/ 38419 w 52826"/>
                  <a:gd name="connsiteY119" fmla="*/ 98449 h 98448"/>
                  <a:gd name="connsiteX120" fmla="*/ 48024 w 52826"/>
                  <a:gd name="connsiteY120" fmla="*/ 93646 h 98448"/>
                  <a:gd name="connsiteX121" fmla="*/ 48024 w 52826"/>
                  <a:gd name="connsiteY121" fmla="*/ 93646 h 98448"/>
                  <a:gd name="connsiteX122" fmla="*/ 50425 w 52826"/>
                  <a:gd name="connsiteY122" fmla="*/ 91245 h 98448"/>
                  <a:gd name="connsiteX123" fmla="*/ 50425 w 52826"/>
                  <a:gd name="connsiteY123" fmla="*/ 88844 h 98448"/>
                  <a:gd name="connsiteX124" fmla="*/ 50425 w 52826"/>
                  <a:gd name="connsiteY124" fmla="*/ 88844 h 98448"/>
                  <a:gd name="connsiteX125" fmla="*/ 50425 w 52826"/>
                  <a:gd name="connsiteY125" fmla="*/ 86443 h 98448"/>
                  <a:gd name="connsiteX126" fmla="*/ 50425 w 52826"/>
                  <a:gd name="connsiteY126" fmla="*/ 84042 h 98448"/>
                  <a:gd name="connsiteX127" fmla="*/ 50425 w 52826"/>
                  <a:gd name="connsiteY127" fmla="*/ 81640 h 98448"/>
                  <a:gd name="connsiteX128" fmla="*/ 50425 w 52826"/>
                  <a:gd name="connsiteY128" fmla="*/ 79239 h 98448"/>
                  <a:gd name="connsiteX129" fmla="*/ 50425 w 52826"/>
                  <a:gd name="connsiteY129" fmla="*/ 79239 h 98448"/>
                  <a:gd name="connsiteX130" fmla="*/ 52826 w 52826"/>
                  <a:gd name="connsiteY130" fmla="*/ 76838 h 98448"/>
                  <a:gd name="connsiteX131" fmla="*/ 50425 w 52826"/>
                  <a:gd name="connsiteY131" fmla="*/ 74437 h 98448"/>
                  <a:gd name="connsiteX132" fmla="*/ 50425 w 52826"/>
                  <a:gd name="connsiteY132" fmla="*/ 74437 h 98448"/>
                  <a:gd name="connsiteX133" fmla="*/ 52826 w 52826"/>
                  <a:gd name="connsiteY133" fmla="*/ 72036 h 98448"/>
                  <a:gd name="connsiteX134" fmla="*/ 50425 w 52826"/>
                  <a:gd name="connsiteY134" fmla="*/ 69634 h 98448"/>
                  <a:gd name="connsiteX135" fmla="*/ 50425 w 52826"/>
                  <a:gd name="connsiteY135" fmla="*/ 69634 h 98448"/>
                  <a:gd name="connsiteX136" fmla="*/ 50425 w 52826"/>
                  <a:gd name="connsiteY136" fmla="*/ 69634 h 98448"/>
                  <a:gd name="connsiteX137" fmla="*/ 52826 w 52826"/>
                  <a:gd name="connsiteY137" fmla="*/ 67233 h 98448"/>
                  <a:gd name="connsiteX138" fmla="*/ 50425 w 52826"/>
                  <a:gd name="connsiteY138" fmla="*/ 64832 h 98448"/>
                  <a:gd name="connsiteX139" fmla="*/ 50425 w 52826"/>
                  <a:gd name="connsiteY139" fmla="*/ 64832 h 98448"/>
                  <a:gd name="connsiteX140" fmla="*/ 52826 w 52826"/>
                  <a:gd name="connsiteY140" fmla="*/ 62431 h 98448"/>
                  <a:gd name="connsiteX141" fmla="*/ 50425 w 52826"/>
                  <a:gd name="connsiteY141" fmla="*/ 60030 h 98448"/>
                  <a:gd name="connsiteX142" fmla="*/ 50425 w 52826"/>
                  <a:gd name="connsiteY142" fmla="*/ 60030 h 98448"/>
                  <a:gd name="connsiteX143" fmla="*/ 50425 w 52826"/>
                  <a:gd name="connsiteY143" fmla="*/ 60030 h 98448"/>
                  <a:gd name="connsiteX144" fmla="*/ 52826 w 52826"/>
                  <a:gd name="connsiteY144" fmla="*/ 57629 h 98448"/>
                  <a:gd name="connsiteX145" fmla="*/ 50425 w 52826"/>
                  <a:gd name="connsiteY145" fmla="*/ 55227 h 98448"/>
                  <a:gd name="connsiteX146" fmla="*/ 50425 w 52826"/>
                  <a:gd name="connsiteY146" fmla="*/ 55227 h 98448"/>
                  <a:gd name="connsiteX147" fmla="*/ 50425 w 52826"/>
                  <a:gd name="connsiteY147" fmla="*/ 52826 h 98448"/>
                  <a:gd name="connsiteX148" fmla="*/ 50425 w 52826"/>
                  <a:gd name="connsiteY148" fmla="*/ 50425 h 98448"/>
                  <a:gd name="connsiteX149" fmla="*/ 48024 w 52826"/>
                  <a:gd name="connsiteY149" fmla="*/ 48024 h 98448"/>
                  <a:gd name="connsiteX150" fmla="*/ 48024 w 52826"/>
                  <a:gd name="connsiteY150" fmla="*/ 48024 h 98448"/>
                  <a:gd name="connsiteX151" fmla="*/ 50425 w 52826"/>
                  <a:gd name="connsiteY151" fmla="*/ 45623 h 98448"/>
                  <a:gd name="connsiteX152" fmla="*/ 48024 w 52826"/>
                  <a:gd name="connsiteY152" fmla="*/ 43221 h 98448"/>
                  <a:gd name="connsiteX153" fmla="*/ 48024 w 52826"/>
                  <a:gd name="connsiteY153" fmla="*/ 43221 h 98448"/>
                  <a:gd name="connsiteX154" fmla="*/ 48024 w 52826"/>
                  <a:gd name="connsiteY154" fmla="*/ 43221 h 98448"/>
                  <a:gd name="connsiteX155" fmla="*/ 48024 w 52826"/>
                  <a:gd name="connsiteY155" fmla="*/ 43221 h 98448"/>
                  <a:gd name="connsiteX156" fmla="*/ 48024 w 52826"/>
                  <a:gd name="connsiteY156" fmla="*/ 40820 h 98448"/>
                  <a:gd name="connsiteX157" fmla="*/ 45623 w 52826"/>
                  <a:gd name="connsiteY157" fmla="*/ 38419 h 98448"/>
                  <a:gd name="connsiteX158" fmla="*/ 45623 w 52826"/>
                  <a:gd name="connsiteY158" fmla="*/ 38419 h 98448"/>
                  <a:gd name="connsiteX159" fmla="*/ 45623 w 52826"/>
                  <a:gd name="connsiteY159" fmla="*/ 36018 h 98448"/>
                  <a:gd name="connsiteX160" fmla="*/ 43221 w 52826"/>
                  <a:gd name="connsiteY160" fmla="*/ 33617 h 98448"/>
                  <a:gd name="connsiteX161" fmla="*/ 40820 w 52826"/>
                  <a:gd name="connsiteY161" fmla="*/ 26413 h 98448"/>
                  <a:gd name="connsiteX162" fmla="*/ 40820 w 52826"/>
                  <a:gd name="connsiteY162" fmla="*/ 24012 h 98448"/>
                  <a:gd name="connsiteX163" fmla="*/ 38419 w 52826"/>
                  <a:gd name="connsiteY163" fmla="*/ 21611 h 98448"/>
                  <a:gd name="connsiteX164" fmla="*/ 38419 w 52826"/>
                  <a:gd name="connsiteY164" fmla="*/ 21611 h 98448"/>
                  <a:gd name="connsiteX165" fmla="*/ 38419 w 52826"/>
                  <a:gd name="connsiteY165" fmla="*/ 21611 h 98448"/>
                  <a:gd name="connsiteX166" fmla="*/ 36018 w 52826"/>
                  <a:gd name="connsiteY166" fmla="*/ 14407 h 98448"/>
                  <a:gd name="connsiteX167" fmla="*/ 28814 w 52826"/>
                  <a:gd name="connsiteY167" fmla="*/ 4802 h 98448"/>
                  <a:gd name="connsiteX168" fmla="*/ 21611 w 52826"/>
                  <a:gd name="connsiteY168" fmla="*/ 0 h 98448"/>
                  <a:gd name="connsiteX169" fmla="*/ 19209 w 52826"/>
                  <a:gd name="connsiteY169" fmla="*/ 2401 h 98448"/>
                  <a:gd name="connsiteX170" fmla="*/ 16808 w 52826"/>
                  <a:gd name="connsiteY170" fmla="*/ 0 h 98448"/>
                  <a:gd name="connsiteX171" fmla="*/ 14407 w 52826"/>
                  <a:gd name="connsiteY171" fmla="*/ 2401 h 98448"/>
                  <a:gd name="connsiteX172" fmla="*/ 14407 w 52826"/>
                  <a:gd name="connsiteY172" fmla="*/ 2401 h 98448"/>
                  <a:gd name="connsiteX173" fmla="*/ 12006 w 52826"/>
                  <a:gd name="connsiteY173" fmla="*/ 4802 h 98448"/>
                  <a:gd name="connsiteX174" fmla="*/ 12006 w 52826"/>
                  <a:gd name="connsiteY174" fmla="*/ 7204 h 98448"/>
                  <a:gd name="connsiteX175" fmla="*/ 12006 w 52826"/>
                  <a:gd name="connsiteY175" fmla="*/ 7204 h 98448"/>
                  <a:gd name="connsiteX176" fmla="*/ 9605 w 52826"/>
                  <a:gd name="connsiteY176" fmla="*/ 9605 h 98448"/>
                  <a:gd name="connsiteX177" fmla="*/ 9605 w 52826"/>
                  <a:gd name="connsiteY177" fmla="*/ 12006 h 98448"/>
                  <a:gd name="connsiteX178" fmla="*/ 9605 w 52826"/>
                  <a:gd name="connsiteY178" fmla="*/ 12006 h 98448"/>
                  <a:gd name="connsiteX179" fmla="*/ 4802 w 52826"/>
                  <a:gd name="connsiteY179" fmla="*/ 16808 h 98448"/>
                  <a:gd name="connsiteX180" fmla="*/ 4802 w 52826"/>
                  <a:gd name="connsiteY180" fmla="*/ 19210 h 98448"/>
                  <a:gd name="connsiteX181" fmla="*/ 9605 w 52826"/>
                  <a:gd name="connsiteY181" fmla="*/ 16808 h 98448"/>
                  <a:gd name="connsiteX182" fmla="*/ 9605 w 52826"/>
                  <a:gd name="connsiteY182" fmla="*/ 16808 h 98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52826" h="98448">
                    <a:moveTo>
                      <a:pt x="9605" y="16808"/>
                    </a:moveTo>
                    <a:cubicBezTo>
                      <a:pt x="9605" y="16808"/>
                      <a:pt x="9605" y="19210"/>
                      <a:pt x="9605" y="19210"/>
                    </a:cubicBezTo>
                    <a:cubicBezTo>
                      <a:pt x="9605" y="19210"/>
                      <a:pt x="9605" y="21611"/>
                      <a:pt x="9605" y="21611"/>
                    </a:cubicBezTo>
                    <a:lnTo>
                      <a:pt x="9605" y="21611"/>
                    </a:lnTo>
                    <a:cubicBezTo>
                      <a:pt x="7204" y="21611"/>
                      <a:pt x="7204" y="24012"/>
                      <a:pt x="7204" y="26413"/>
                    </a:cubicBezTo>
                    <a:cubicBezTo>
                      <a:pt x="7204" y="26413"/>
                      <a:pt x="7204" y="28814"/>
                      <a:pt x="7204" y="28814"/>
                    </a:cubicBezTo>
                    <a:cubicBezTo>
                      <a:pt x="7204" y="28814"/>
                      <a:pt x="4802" y="31215"/>
                      <a:pt x="4802" y="33617"/>
                    </a:cubicBezTo>
                    <a:cubicBezTo>
                      <a:pt x="4802" y="33617"/>
                      <a:pt x="4802" y="36018"/>
                      <a:pt x="4802" y="36018"/>
                    </a:cubicBezTo>
                    <a:cubicBezTo>
                      <a:pt x="4802" y="36018"/>
                      <a:pt x="2401" y="38419"/>
                      <a:pt x="2401" y="40820"/>
                    </a:cubicBezTo>
                    <a:cubicBezTo>
                      <a:pt x="2401" y="40820"/>
                      <a:pt x="2401" y="43221"/>
                      <a:pt x="2401" y="43221"/>
                    </a:cubicBezTo>
                    <a:cubicBezTo>
                      <a:pt x="2401" y="43221"/>
                      <a:pt x="0" y="45623"/>
                      <a:pt x="0" y="48024"/>
                    </a:cubicBezTo>
                    <a:cubicBezTo>
                      <a:pt x="0" y="48024"/>
                      <a:pt x="0" y="50425"/>
                      <a:pt x="2401" y="50425"/>
                    </a:cubicBezTo>
                    <a:lnTo>
                      <a:pt x="2401" y="50425"/>
                    </a:lnTo>
                    <a:cubicBezTo>
                      <a:pt x="2401" y="50425"/>
                      <a:pt x="0" y="52826"/>
                      <a:pt x="2401" y="55227"/>
                    </a:cubicBezTo>
                    <a:cubicBezTo>
                      <a:pt x="2401" y="55227"/>
                      <a:pt x="2401" y="55227"/>
                      <a:pt x="2401" y="57629"/>
                    </a:cubicBezTo>
                    <a:cubicBezTo>
                      <a:pt x="2401" y="57629"/>
                      <a:pt x="2401" y="60030"/>
                      <a:pt x="2401" y="62431"/>
                    </a:cubicBezTo>
                    <a:cubicBezTo>
                      <a:pt x="2401" y="62431"/>
                      <a:pt x="2401" y="62431"/>
                      <a:pt x="2401" y="62431"/>
                    </a:cubicBezTo>
                    <a:cubicBezTo>
                      <a:pt x="2401" y="62431"/>
                      <a:pt x="2401" y="62431"/>
                      <a:pt x="2401" y="64832"/>
                    </a:cubicBezTo>
                    <a:cubicBezTo>
                      <a:pt x="2401" y="64832"/>
                      <a:pt x="2401" y="67233"/>
                      <a:pt x="2401" y="67233"/>
                    </a:cubicBezTo>
                    <a:cubicBezTo>
                      <a:pt x="0" y="67233"/>
                      <a:pt x="0" y="69634"/>
                      <a:pt x="0" y="72036"/>
                    </a:cubicBezTo>
                    <a:cubicBezTo>
                      <a:pt x="0" y="74437"/>
                      <a:pt x="2401" y="74437"/>
                      <a:pt x="2401" y="74437"/>
                    </a:cubicBezTo>
                    <a:cubicBezTo>
                      <a:pt x="2401" y="74437"/>
                      <a:pt x="2401" y="76838"/>
                      <a:pt x="2401" y="76838"/>
                    </a:cubicBezTo>
                    <a:cubicBezTo>
                      <a:pt x="2401" y="76838"/>
                      <a:pt x="2401" y="79239"/>
                      <a:pt x="4802" y="79239"/>
                    </a:cubicBezTo>
                    <a:cubicBezTo>
                      <a:pt x="4802" y="79239"/>
                      <a:pt x="4802" y="81640"/>
                      <a:pt x="4802" y="81640"/>
                    </a:cubicBezTo>
                    <a:cubicBezTo>
                      <a:pt x="4802" y="84042"/>
                      <a:pt x="4802" y="84042"/>
                      <a:pt x="7204" y="84042"/>
                    </a:cubicBez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cubicBezTo>
                      <a:pt x="7204" y="86443"/>
                      <a:pt x="7204" y="86443"/>
                      <a:pt x="9605" y="86443"/>
                    </a:cubicBezTo>
                    <a:cubicBezTo>
                      <a:pt x="9605" y="86443"/>
                      <a:pt x="9605" y="86443"/>
                      <a:pt x="9605" y="86443"/>
                    </a:cubicBezTo>
                    <a:cubicBezTo>
                      <a:pt x="9605" y="88844"/>
                      <a:pt x="9605" y="88844"/>
                      <a:pt x="12006" y="88844"/>
                    </a:cubicBezTo>
                    <a:cubicBezTo>
                      <a:pt x="12006" y="88844"/>
                      <a:pt x="12006" y="88844"/>
                      <a:pt x="12006" y="88844"/>
                    </a:cubicBezTo>
                    <a:cubicBezTo>
                      <a:pt x="12006" y="91245"/>
                      <a:pt x="14407" y="91245"/>
                      <a:pt x="16808" y="91245"/>
                    </a:cubicBezTo>
                    <a:lnTo>
                      <a:pt x="16808" y="91245"/>
                    </a:lnTo>
                    <a:cubicBezTo>
                      <a:pt x="16808" y="93646"/>
                      <a:pt x="19209" y="93646"/>
                      <a:pt x="21611" y="93646"/>
                    </a:cubicBezTo>
                    <a:cubicBezTo>
                      <a:pt x="21611" y="93646"/>
                      <a:pt x="21611" y="93646"/>
                      <a:pt x="21611" y="93646"/>
                    </a:cubicBezTo>
                    <a:cubicBezTo>
                      <a:pt x="21611" y="96047"/>
                      <a:pt x="24012" y="96047"/>
                      <a:pt x="24012" y="96047"/>
                    </a:cubicBezTo>
                    <a:cubicBezTo>
                      <a:pt x="24012" y="96047"/>
                      <a:pt x="26413" y="96047"/>
                      <a:pt x="26413" y="93646"/>
                    </a:cubicBezTo>
                    <a:cubicBezTo>
                      <a:pt x="31215" y="96047"/>
                      <a:pt x="33617" y="98449"/>
                      <a:pt x="38419" y="98449"/>
                    </a:cubicBezTo>
                    <a:cubicBezTo>
                      <a:pt x="40820" y="98449"/>
                      <a:pt x="45623" y="96047"/>
                      <a:pt x="48024" y="93646"/>
                    </a:cubicBezTo>
                    <a:lnTo>
                      <a:pt x="48024" y="93646"/>
                    </a:lnTo>
                    <a:cubicBezTo>
                      <a:pt x="50425" y="93646"/>
                      <a:pt x="50425" y="93646"/>
                      <a:pt x="50425" y="91245"/>
                    </a:cubicBezTo>
                    <a:cubicBezTo>
                      <a:pt x="50425" y="91245"/>
                      <a:pt x="50425" y="88844"/>
                      <a:pt x="50425" y="88844"/>
                    </a:cubicBezTo>
                    <a:cubicBezTo>
                      <a:pt x="50425" y="88844"/>
                      <a:pt x="50425" y="88844"/>
                      <a:pt x="50425" y="88844"/>
                    </a:cubicBezTo>
                    <a:cubicBezTo>
                      <a:pt x="50425" y="86443"/>
                      <a:pt x="50425" y="86443"/>
                      <a:pt x="50425" y="86443"/>
                    </a:cubicBezTo>
                    <a:cubicBezTo>
                      <a:pt x="50425" y="86443"/>
                      <a:pt x="50425" y="86443"/>
                      <a:pt x="50425" y="84042"/>
                    </a:cubicBezTo>
                    <a:cubicBezTo>
                      <a:pt x="50425" y="84042"/>
                      <a:pt x="50425" y="84042"/>
                      <a:pt x="50425" y="81640"/>
                    </a:cubicBezTo>
                    <a:cubicBezTo>
                      <a:pt x="50425" y="81640"/>
                      <a:pt x="50425" y="79239"/>
                      <a:pt x="50425" y="79239"/>
                    </a:cubicBezTo>
                    <a:lnTo>
                      <a:pt x="50425" y="79239"/>
                    </a:lnTo>
                    <a:cubicBezTo>
                      <a:pt x="50425" y="79239"/>
                      <a:pt x="50425" y="79239"/>
                      <a:pt x="52826" y="76838"/>
                    </a:cubicBezTo>
                    <a:cubicBezTo>
                      <a:pt x="52826" y="74437"/>
                      <a:pt x="52826" y="74437"/>
                      <a:pt x="50425" y="74437"/>
                    </a:cubicBezTo>
                    <a:lnTo>
                      <a:pt x="50425" y="74437"/>
                    </a:lnTo>
                    <a:cubicBezTo>
                      <a:pt x="50425" y="74437"/>
                      <a:pt x="52826" y="74437"/>
                      <a:pt x="52826" y="72036"/>
                    </a:cubicBezTo>
                    <a:cubicBezTo>
                      <a:pt x="52826" y="69634"/>
                      <a:pt x="52826" y="69634"/>
                      <a:pt x="50425" y="69634"/>
                    </a:cubicBezTo>
                    <a:cubicBezTo>
                      <a:pt x="50425" y="69634"/>
                      <a:pt x="50425" y="69634"/>
                      <a:pt x="50425" y="69634"/>
                    </a:cubicBezTo>
                    <a:lnTo>
                      <a:pt x="50425" y="69634"/>
                    </a:lnTo>
                    <a:cubicBezTo>
                      <a:pt x="50425" y="69634"/>
                      <a:pt x="52826" y="67233"/>
                      <a:pt x="52826" y="67233"/>
                    </a:cubicBezTo>
                    <a:cubicBezTo>
                      <a:pt x="52826" y="64832"/>
                      <a:pt x="52826" y="64832"/>
                      <a:pt x="50425" y="64832"/>
                    </a:cubicBezTo>
                    <a:lnTo>
                      <a:pt x="50425" y="64832"/>
                    </a:lnTo>
                    <a:cubicBezTo>
                      <a:pt x="52826" y="64832"/>
                      <a:pt x="52826" y="62431"/>
                      <a:pt x="52826" y="62431"/>
                    </a:cubicBezTo>
                    <a:cubicBezTo>
                      <a:pt x="52826" y="60030"/>
                      <a:pt x="52826" y="60030"/>
                      <a:pt x="50425" y="60030"/>
                    </a:cubicBezTo>
                    <a:cubicBezTo>
                      <a:pt x="50425" y="60030"/>
                      <a:pt x="50425" y="60030"/>
                      <a:pt x="50425" y="60030"/>
                    </a:cubicBezTo>
                    <a:lnTo>
                      <a:pt x="50425" y="60030"/>
                    </a:lnTo>
                    <a:cubicBezTo>
                      <a:pt x="52826" y="60030"/>
                      <a:pt x="52826" y="57629"/>
                      <a:pt x="52826" y="57629"/>
                    </a:cubicBezTo>
                    <a:cubicBezTo>
                      <a:pt x="52826" y="55227"/>
                      <a:pt x="52826" y="55227"/>
                      <a:pt x="50425" y="55227"/>
                    </a:cubicBezTo>
                    <a:cubicBezTo>
                      <a:pt x="50425" y="55227"/>
                      <a:pt x="50425" y="55227"/>
                      <a:pt x="50425" y="55227"/>
                    </a:cubicBezTo>
                    <a:lnTo>
                      <a:pt x="50425" y="52826"/>
                    </a:lnTo>
                    <a:cubicBezTo>
                      <a:pt x="50425" y="52826"/>
                      <a:pt x="50425" y="50425"/>
                      <a:pt x="50425" y="50425"/>
                    </a:cubicBezTo>
                    <a:cubicBezTo>
                      <a:pt x="50425" y="48024"/>
                      <a:pt x="50425" y="48024"/>
                      <a:pt x="48024" y="48024"/>
                    </a:cubicBezTo>
                    <a:lnTo>
                      <a:pt x="48024" y="48024"/>
                    </a:lnTo>
                    <a:cubicBezTo>
                      <a:pt x="50425" y="48024"/>
                      <a:pt x="50425" y="45623"/>
                      <a:pt x="50425" y="45623"/>
                    </a:cubicBezTo>
                    <a:cubicBezTo>
                      <a:pt x="50425" y="43221"/>
                      <a:pt x="50425" y="43221"/>
                      <a:pt x="48024" y="43221"/>
                    </a:cubicBezTo>
                    <a:cubicBezTo>
                      <a:pt x="48024" y="43221"/>
                      <a:pt x="48024" y="43221"/>
                      <a:pt x="48024" y="43221"/>
                    </a:cubicBezTo>
                    <a:cubicBezTo>
                      <a:pt x="48024" y="43221"/>
                      <a:pt x="48024" y="43221"/>
                      <a:pt x="48024" y="43221"/>
                    </a:cubicBezTo>
                    <a:lnTo>
                      <a:pt x="48024" y="43221"/>
                    </a:lnTo>
                    <a:cubicBezTo>
                      <a:pt x="48024" y="43221"/>
                      <a:pt x="48024" y="40820"/>
                      <a:pt x="48024" y="40820"/>
                    </a:cubicBezTo>
                    <a:cubicBezTo>
                      <a:pt x="48024" y="38419"/>
                      <a:pt x="48024" y="38419"/>
                      <a:pt x="45623" y="38419"/>
                    </a:cubicBezTo>
                    <a:lnTo>
                      <a:pt x="45623" y="38419"/>
                    </a:lnTo>
                    <a:cubicBezTo>
                      <a:pt x="45623" y="38419"/>
                      <a:pt x="45623" y="36018"/>
                      <a:pt x="45623" y="36018"/>
                    </a:cubicBezTo>
                    <a:cubicBezTo>
                      <a:pt x="45623" y="33617"/>
                      <a:pt x="45623" y="33617"/>
                      <a:pt x="43221" y="33617"/>
                    </a:cubicBezTo>
                    <a:cubicBezTo>
                      <a:pt x="43221" y="31215"/>
                      <a:pt x="40820" y="28814"/>
                      <a:pt x="40820" y="26413"/>
                    </a:cubicBezTo>
                    <a:cubicBezTo>
                      <a:pt x="40820" y="26413"/>
                      <a:pt x="43221" y="24012"/>
                      <a:pt x="40820" y="24012"/>
                    </a:cubicBezTo>
                    <a:cubicBezTo>
                      <a:pt x="40820" y="21611"/>
                      <a:pt x="38419" y="21611"/>
                      <a:pt x="38419" y="21611"/>
                    </a:cubicBezTo>
                    <a:lnTo>
                      <a:pt x="38419" y="21611"/>
                    </a:lnTo>
                    <a:lnTo>
                      <a:pt x="38419" y="21611"/>
                    </a:lnTo>
                    <a:cubicBezTo>
                      <a:pt x="38419" y="19210"/>
                      <a:pt x="38419" y="16808"/>
                      <a:pt x="36018" y="14407"/>
                    </a:cubicBezTo>
                    <a:cubicBezTo>
                      <a:pt x="33617" y="9605"/>
                      <a:pt x="31215" y="7204"/>
                      <a:pt x="28814" y="4802"/>
                    </a:cubicBezTo>
                    <a:cubicBezTo>
                      <a:pt x="26413" y="2401"/>
                      <a:pt x="24012" y="0"/>
                      <a:pt x="21611" y="0"/>
                    </a:cubicBezTo>
                    <a:cubicBezTo>
                      <a:pt x="21611" y="0"/>
                      <a:pt x="19209" y="0"/>
                      <a:pt x="19209" y="2401"/>
                    </a:cubicBezTo>
                    <a:cubicBezTo>
                      <a:pt x="19209" y="2401"/>
                      <a:pt x="19209" y="0"/>
                      <a:pt x="16808" y="0"/>
                    </a:cubicBezTo>
                    <a:cubicBezTo>
                      <a:pt x="16808" y="0"/>
                      <a:pt x="14407" y="2401"/>
                      <a:pt x="14407" y="2401"/>
                    </a:cubicBezTo>
                    <a:cubicBezTo>
                      <a:pt x="14407" y="2401"/>
                      <a:pt x="14407" y="2401"/>
                      <a:pt x="14407" y="2401"/>
                    </a:cubicBezTo>
                    <a:cubicBezTo>
                      <a:pt x="14407" y="2401"/>
                      <a:pt x="12006" y="4802"/>
                      <a:pt x="12006" y="4802"/>
                    </a:cubicBezTo>
                    <a:cubicBezTo>
                      <a:pt x="12006" y="4802"/>
                      <a:pt x="12006" y="4802"/>
                      <a:pt x="12006" y="7204"/>
                    </a:cubicBezTo>
                    <a:lnTo>
                      <a:pt x="12006" y="7204"/>
                    </a:lnTo>
                    <a:cubicBezTo>
                      <a:pt x="12006" y="7204"/>
                      <a:pt x="9605" y="9605"/>
                      <a:pt x="9605" y="9605"/>
                    </a:cubicBezTo>
                    <a:cubicBezTo>
                      <a:pt x="9605" y="9605"/>
                      <a:pt x="9605" y="12006"/>
                      <a:pt x="9605" y="12006"/>
                    </a:cubicBezTo>
                    <a:lnTo>
                      <a:pt x="9605" y="12006"/>
                    </a:lnTo>
                    <a:cubicBezTo>
                      <a:pt x="7204" y="12006"/>
                      <a:pt x="4802" y="14407"/>
                      <a:pt x="4802" y="16808"/>
                    </a:cubicBezTo>
                    <a:cubicBezTo>
                      <a:pt x="4802" y="16808"/>
                      <a:pt x="4802" y="19210"/>
                      <a:pt x="4802" y="19210"/>
                    </a:cubicBezTo>
                    <a:cubicBezTo>
                      <a:pt x="12006" y="14407"/>
                      <a:pt x="12006" y="16808"/>
                      <a:pt x="9605" y="16808"/>
                    </a:cubicBezTo>
                    <a:cubicBezTo>
                      <a:pt x="9605" y="16808"/>
                      <a:pt x="9605" y="16808"/>
                      <a:pt x="9605" y="16808"/>
                    </a:cubicBezTo>
                    <a:close/>
                  </a:path>
                </a:pathLst>
              </a:custGeom>
              <a:solidFill>
                <a:srgbClr val="569140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61" name="Freeform: Shape 2060">
                <a:extLst>
                  <a:ext uri="{FF2B5EF4-FFF2-40B4-BE49-F238E27FC236}">
                    <a16:creationId xmlns:a16="http://schemas.microsoft.com/office/drawing/2014/main" id="{85A94416-DB44-42CB-8AE7-9397BD714137}"/>
                  </a:ext>
                </a:extLst>
              </p:cNvPr>
              <p:cNvSpPr/>
              <p:nvPr/>
            </p:nvSpPr>
            <p:spPr>
              <a:xfrm>
                <a:off x="2681515" y="3993120"/>
                <a:ext cx="40820" cy="80306"/>
              </a:xfrm>
              <a:custGeom>
                <a:avLst/>
                <a:gdLst>
                  <a:gd name="connsiteX0" fmla="*/ 9605 w 40820"/>
                  <a:gd name="connsiteY0" fmla="*/ 0 h 80306"/>
                  <a:gd name="connsiteX1" fmla="*/ 9605 w 40820"/>
                  <a:gd name="connsiteY1" fmla="*/ 0 h 80306"/>
                  <a:gd name="connsiteX2" fmla="*/ 9605 w 40820"/>
                  <a:gd name="connsiteY2" fmla="*/ 0 h 80306"/>
                  <a:gd name="connsiteX3" fmla="*/ 9605 w 40820"/>
                  <a:gd name="connsiteY3" fmla="*/ 0 h 80306"/>
                  <a:gd name="connsiteX4" fmla="*/ 9605 w 40820"/>
                  <a:gd name="connsiteY4" fmla="*/ 4802 h 80306"/>
                  <a:gd name="connsiteX5" fmla="*/ 9605 w 40820"/>
                  <a:gd name="connsiteY5" fmla="*/ 4802 h 80306"/>
                  <a:gd name="connsiteX6" fmla="*/ 9605 w 40820"/>
                  <a:gd name="connsiteY6" fmla="*/ 4802 h 80306"/>
                  <a:gd name="connsiteX7" fmla="*/ 7204 w 40820"/>
                  <a:gd name="connsiteY7" fmla="*/ 9605 h 80306"/>
                  <a:gd name="connsiteX8" fmla="*/ 7204 w 40820"/>
                  <a:gd name="connsiteY8" fmla="*/ 9605 h 80306"/>
                  <a:gd name="connsiteX9" fmla="*/ 7204 w 40820"/>
                  <a:gd name="connsiteY9" fmla="*/ 12006 h 80306"/>
                  <a:gd name="connsiteX10" fmla="*/ 4802 w 40820"/>
                  <a:gd name="connsiteY10" fmla="*/ 16808 h 80306"/>
                  <a:gd name="connsiteX11" fmla="*/ 4802 w 40820"/>
                  <a:gd name="connsiteY11" fmla="*/ 19209 h 80306"/>
                  <a:gd name="connsiteX12" fmla="*/ 4802 w 40820"/>
                  <a:gd name="connsiteY12" fmla="*/ 21611 h 80306"/>
                  <a:gd name="connsiteX13" fmla="*/ 4802 w 40820"/>
                  <a:gd name="connsiteY13" fmla="*/ 24012 h 80306"/>
                  <a:gd name="connsiteX14" fmla="*/ 4802 w 40820"/>
                  <a:gd name="connsiteY14" fmla="*/ 24012 h 80306"/>
                  <a:gd name="connsiteX15" fmla="*/ 2401 w 40820"/>
                  <a:gd name="connsiteY15" fmla="*/ 26413 h 80306"/>
                  <a:gd name="connsiteX16" fmla="*/ 2401 w 40820"/>
                  <a:gd name="connsiteY16" fmla="*/ 28814 h 80306"/>
                  <a:gd name="connsiteX17" fmla="*/ 2401 w 40820"/>
                  <a:gd name="connsiteY17" fmla="*/ 31215 h 80306"/>
                  <a:gd name="connsiteX18" fmla="*/ 2401 w 40820"/>
                  <a:gd name="connsiteY18" fmla="*/ 33616 h 80306"/>
                  <a:gd name="connsiteX19" fmla="*/ 2401 w 40820"/>
                  <a:gd name="connsiteY19" fmla="*/ 36018 h 80306"/>
                  <a:gd name="connsiteX20" fmla="*/ 2401 w 40820"/>
                  <a:gd name="connsiteY20" fmla="*/ 38419 h 80306"/>
                  <a:gd name="connsiteX21" fmla="*/ 2401 w 40820"/>
                  <a:gd name="connsiteY21" fmla="*/ 40820 h 80306"/>
                  <a:gd name="connsiteX22" fmla="*/ 2401 w 40820"/>
                  <a:gd name="connsiteY22" fmla="*/ 43221 h 80306"/>
                  <a:gd name="connsiteX23" fmla="*/ 2401 w 40820"/>
                  <a:gd name="connsiteY23" fmla="*/ 43221 h 80306"/>
                  <a:gd name="connsiteX24" fmla="*/ 2401 w 40820"/>
                  <a:gd name="connsiteY24" fmla="*/ 45622 h 80306"/>
                  <a:gd name="connsiteX25" fmla="*/ 2401 w 40820"/>
                  <a:gd name="connsiteY25" fmla="*/ 45622 h 80306"/>
                  <a:gd name="connsiteX26" fmla="*/ 2401 w 40820"/>
                  <a:gd name="connsiteY26" fmla="*/ 48024 h 80306"/>
                  <a:gd name="connsiteX27" fmla="*/ 2401 w 40820"/>
                  <a:gd name="connsiteY27" fmla="*/ 48024 h 80306"/>
                  <a:gd name="connsiteX28" fmla="*/ 2401 w 40820"/>
                  <a:gd name="connsiteY28" fmla="*/ 50425 h 80306"/>
                  <a:gd name="connsiteX29" fmla="*/ 2401 w 40820"/>
                  <a:gd name="connsiteY29" fmla="*/ 52826 h 80306"/>
                  <a:gd name="connsiteX30" fmla="*/ 0 w 40820"/>
                  <a:gd name="connsiteY30" fmla="*/ 55227 h 80306"/>
                  <a:gd name="connsiteX31" fmla="*/ 2401 w 40820"/>
                  <a:gd name="connsiteY31" fmla="*/ 57628 h 80306"/>
                  <a:gd name="connsiteX32" fmla="*/ 2401 w 40820"/>
                  <a:gd name="connsiteY32" fmla="*/ 60030 h 80306"/>
                  <a:gd name="connsiteX33" fmla="*/ 2401 w 40820"/>
                  <a:gd name="connsiteY33" fmla="*/ 62431 h 80306"/>
                  <a:gd name="connsiteX34" fmla="*/ 2401 w 40820"/>
                  <a:gd name="connsiteY34" fmla="*/ 64832 h 80306"/>
                  <a:gd name="connsiteX35" fmla="*/ 4802 w 40820"/>
                  <a:gd name="connsiteY35" fmla="*/ 67233 h 80306"/>
                  <a:gd name="connsiteX36" fmla="*/ 4802 w 40820"/>
                  <a:gd name="connsiteY36" fmla="*/ 67233 h 80306"/>
                  <a:gd name="connsiteX37" fmla="*/ 4802 w 40820"/>
                  <a:gd name="connsiteY37" fmla="*/ 67233 h 80306"/>
                  <a:gd name="connsiteX38" fmla="*/ 4802 w 40820"/>
                  <a:gd name="connsiteY38" fmla="*/ 67233 h 80306"/>
                  <a:gd name="connsiteX39" fmla="*/ 4802 w 40820"/>
                  <a:gd name="connsiteY39" fmla="*/ 67233 h 80306"/>
                  <a:gd name="connsiteX40" fmla="*/ 4802 w 40820"/>
                  <a:gd name="connsiteY40" fmla="*/ 67233 h 80306"/>
                  <a:gd name="connsiteX41" fmla="*/ 4802 w 40820"/>
                  <a:gd name="connsiteY41" fmla="*/ 67233 h 80306"/>
                  <a:gd name="connsiteX42" fmla="*/ 4802 w 40820"/>
                  <a:gd name="connsiteY42" fmla="*/ 67233 h 80306"/>
                  <a:gd name="connsiteX43" fmla="*/ 4802 w 40820"/>
                  <a:gd name="connsiteY43" fmla="*/ 67233 h 80306"/>
                  <a:gd name="connsiteX44" fmla="*/ 4802 w 40820"/>
                  <a:gd name="connsiteY44" fmla="*/ 67233 h 80306"/>
                  <a:gd name="connsiteX45" fmla="*/ 4802 w 40820"/>
                  <a:gd name="connsiteY45" fmla="*/ 67233 h 80306"/>
                  <a:gd name="connsiteX46" fmla="*/ 4802 w 40820"/>
                  <a:gd name="connsiteY46" fmla="*/ 67233 h 80306"/>
                  <a:gd name="connsiteX47" fmla="*/ 4802 w 40820"/>
                  <a:gd name="connsiteY47" fmla="*/ 67233 h 80306"/>
                  <a:gd name="connsiteX48" fmla="*/ 4802 w 40820"/>
                  <a:gd name="connsiteY48" fmla="*/ 67233 h 80306"/>
                  <a:gd name="connsiteX49" fmla="*/ 4802 w 40820"/>
                  <a:gd name="connsiteY49" fmla="*/ 67233 h 80306"/>
                  <a:gd name="connsiteX50" fmla="*/ 4802 w 40820"/>
                  <a:gd name="connsiteY50" fmla="*/ 67233 h 80306"/>
                  <a:gd name="connsiteX51" fmla="*/ 4802 w 40820"/>
                  <a:gd name="connsiteY51" fmla="*/ 67233 h 80306"/>
                  <a:gd name="connsiteX52" fmla="*/ 4802 w 40820"/>
                  <a:gd name="connsiteY52" fmla="*/ 67233 h 80306"/>
                  <a:gd name="connsiteX53" fmla="*/ 4802 w 40820"/>
                  <a:gd name="connsiteY53" fmla="*/ 67233 h 80306"/>
                  <a:gd name="connsiteX54" fmla="*/ 4802 w 40820"/>
                  <a:gd name="connsiteY54" fmla="*/ 67233 h 80306"/>
                  <a:gd name="connsiteX55" fmla="*/ 4802 w 40820"/>
                  <a:gd name="connsiteY55" fmla="*/ 67233 h 80306"/>
                  <a:gd name="connsiteX56" fmla="*/ 4802 w 40820"/>
                  <a:gd name="connsiteY56" fmla="*/ 67233 h 80306"/>
                  <a:gd name="connsiteX57" fmla="*/ 4802 w 40820"/>
                  <a:gd name="connsiteY57" fmla="*/ 67233 h 80306"/>
                  <a:gd name="connsiteX58" fmla="*/ 4802 w 40820"/>
                  <a:gd name="connsiteY58" fmla="*/ 67233 h 80306"/>
                  <a:gd name="connsiteX59" fmla="*/ 4802 w 40820"/>
                  <a:gd name="connsiteY59" fmla="*/ 67233 h 80306"/>
                  <a:gd name="connsiteX60" fmla="*/ 4802 w 40820"/>
                  <a:gd name="connsiteY60" fmla="*/ 67233 h 80306"/>
                  <a:gd name="connsiteX61" fmla="*/ 4802 w 40820"/>
                  <a:gd name="connsiteY61" fmla="*/ 67233 h 80306"/>
                  <a:gd name="connsiteX62" fmla="*/ 4802 w 40820"/>
                  <a:gd name="connsiteY62" fmla="*/ 67233 h 80306"/>
                  <a:gd name="connsiteX63" fmla="*/ 4802 w 40820"/>
                  <a:gd name="connsiteY63" fmla="*/ 67233 h 80306"/>
                  <a:gd name="connsiteX64" fmla="*/ 4802 w 40820"/>
                  <a:gd name="connsiteY64" fmla="*/ 67233 h 80306"/>
                  <a:gd name="connsiteX65" fmla="*/ 4802 w 40820"/>
                  <a:gd name="connsiteY65" fmla="*/ 67233 h 80306"/>
                  <a:gd name="connsiteX66" fmla="*/ 4802 w 40820"/>
                  <a:gd name="connsiteY66" fmla="*/ 67233 h 80306"/>
                  <a:gd name="connsiteX67" fmla="*/ 4802 w 40820"/>
                  <a:gd name="connsiteY67" fmla="*/ 67233 h 80306"/>
                  <a:gd name="connsiteX68" fmla="*/ 4802 w 40820"/>
                  <a:gd name="connsiteY68" fmla="*/ 67233 h 80306"/>
                  <a:gd name="connsiteX69" fmla="*/ 4802 w 40820"/>
                  <a:gd name="connsiteY69" fmla="*/ 67233 h 80306"/>
                  <a:gd name="connsiteX70" fmla="*/ 4802 w 40820"/>
                  <a:gd name="connsiteY70" fmla="*/ 67233 h 80306"/>
                  <a:gd name="connsiteX71" fmla="*/ 4802 w 40820"/>
                  <a:gd name="connsiteY71" fmla="*/ 67233 h 80306"/>
                  <a:gd name="connsiteX72" fmla="*/ 4802 w 40820"/>
                  <a:gd name="connsiteY72" fmla="*/ 67233 h 80306"/>
                  <a:gd name="connsiteX73" fmla="*/ 4802 w 40820"/>
                  <a:gd name="connsiteY73" fmla="*/ 67233 h 80306"/>
                  <a:gd name="connsiteX74" fmla="*/ 4802 w 40820"/>
                  <a:gd name="connsiteY74" fmla="*/ 67233 h 80306"/>
                  <a:gd name="connsiteX75" fmla="*/ 4802 w 40820"/>
                  <a:gd name="connsiteY75" fmla="*/ 67233 h 80306"/>
                  <a:gd name="connsiteX76" fmla="*/ 4802 w 40820"/>
                  <a:gd name="connsiteY76" fmla="*/ 67233 h 80306"/>
                  <a:gd name="connsiteX77" fmla="*/ 4802 w 40820"/>
                  <a:gd name="connsiteY77" fmla="*/ 67233 h 80306"/>
                  <a:gd name="connsiteX78" fmla="*/ 4802 w 40820"/>
                  <a:gd name="connsiteY78" fmla="*/ 67233 h 80306"/>
                  <a:gd name="connsiteX79" fmla="*/ 4802 w 40820"/>
                  <a:gd name="connsiteY79" fmla="*/ 67233 h 80306"/>
                  <a:gd name="connsiteX80" fmla="*/ 4802 w 40820"/>
                  <a:gd name="connsiteY80" fmla="*/ 67233 h 80306"/>
                  <a:gd name="connsiteX81" fmla="*/ 4802 w 40820"/>
                  <a:gd name="connsiteY81" fmla="*/ 67233 h 80306"/>
                  <a:gd name="connsiteX82" fmla="*/ 4802 w 40820"/>
                  <a:gd name="connsiteY82" fmla="*/ 67233 h 80306"/>
                  <a:gd name="connsiteX83" fmla="*/ 4802 w 40820"/>
                  <a:gd name="connsiteY83" fmla="*/ 67233 h 80306"/>
                  <a:gd name="connsiteX84" fmla="*/ 4802 w 40820"/>
                  <a:gd name="connsiteY84" fmla="*/ 67233 h 80306"/>
                  <a:gd name="connsiteX85" fmla="*/ 4802 w 40820"/>
                  <a:gd name="connsiteY85" fmla="*/ 67233 h 80306"/>
                  <a:gd name="connsiteX86" fmla="*/ 4802 w 40820"/>
                  <a:gd name="connsiteY86" fmla="*/ 67233 h 80306"/>
                  <a:gd name="connsiteX87" fmla="*/ 4802 w 40820"/>
                  <a:gd name="connsiteY87" fmla="*/ 67233 h 80306"/>
                  <a:gd name="connsiteX88" fmla="*/ 4802 w 40820"/>
                  <a:gd name="connsiteY88" fmla="*/ 67233 h 80306"/>
                  <a:gd name="connsiteX89" fmla="*/ 4802 w 40820"/>
                  <a:gd name="connsiteY89" fmla="*/ 67233 h 80306"/>
                  <a:gd name="connsiteX90" fmla="*/ 4802 w 40820"/>
                  <a:gd name="connsiteY90" fmla="*/ 67233 h 80306"/>
                  <a:gd name="connsiteX91" fmla="*/ 4802 w 40820"/>
                  <a:gd name="connsiteY91" fmla="*/ 67233 h 80306"/>
                  <a:gd name="connsiteX92" fmla="*/ 4802 w 40820"/>
                  <a:gd name="connsiteY92" fmla="*/ 67233 h 80306"/>
                  <a:gd name="connsiteX93" fmla="*/ 4802 w 40820"/>
                  <a:gd name="connsiteY93" fmla="*/ 67233 h 80306"/>
                  <a:gd name="connsiteX94" fmla="*/ 4802 w 40820"/>
                  <a:gd name="connsiteY94" fmla="*/ 67233 h 80306"/>
                  <a:gd name="connsiteX95" fmla="*/ 4802 w 40820"/>
                  <a:gd name="connsiteY95" fmla="*/ 67233 h 80306"/>
                  <a:gd name="connsiteX96" fmla="*/ 4802 w 40820"/>
                  <a:gd name="connsiteY96" fmla="*/ 67233 h 80306"/>
                  <a:gd name="connsiteX97" fmla="*/ 4802 w 40820"/>
                  <a:gd name="connsiteY97" fmla="*/ 67233 h 80306"/>
                  <a:gd name="connsiteX98" fmla="*/ 4802 w 40820"/>
                  <a:gd name="connsiteY98" fmla="*/ 67233 h 80306"/>
                  <a:gd name="connsiteX99" fmla="*/ 4802 w 40820"/>
                  <a:gd name="connsiteY99" fmla="*/ 67233 h 80306"/>
                  <a:gd name="connsiteX100" fmla="*/ 4802 w 40820"/>
                  <a:gd name="connsiteY100" fmla="*/ 67233 h 80306"/>
                  <a:gd name="connsiteX101" fmla="*/ 4802 w 40820"/>
                  <a:gd name="connsiteY101" fmla="*/ 67233 h 80306"/>
                  <a:gd name="connsiteX102" fmla="*/ 4802 w 40820"/>
                  <a:gd name="connsiteY102" fmla="*/ 67233 h 80306"/>
                  <a:gd name="connsiteX103" fmla="*/ 4802 w 40820"/>
                  <a:gd name="connsiteY103" fmla="*/ 67233 h 80306"/>
                  <a:gd name="connsiteX104" fmla="*/ 4802 w 40820"/>
                  <a:gd name="connsiteY104" fmla="*/ 67233 h 80306"/>
                  <a:gd name="connsiteX105" fmla="*/ 4802 w 40820"/>
                  <a:gd name="connsiteY105" fmla="*/ 67233 h 80306"/>
                  <a:gd name="connsiteX106" fmla="*/ 4802 w 40820"/>
                  <a:gd name="connsiteY106" fmla="*/ 67233 h 80306"/>
                  <a:gd name="connsiteX107" fmla="*/ 4802 w 40820"/>
                  <a:gd name="connsiteY107" fmla="*/ 67233 h 80306"/>
                  <a:gd name="connsiteX108" fmla="*/ 4802 w 40820"/>
                  <a:gd name="connsiteY108" fmla="*/ 67233 h 80306"/>
                  <a:gd name="connsiteX109" fmla="*/ 4802 w 40820"/>
                  <a:gd name="connsiteY109" fmla="*/ 67233 h 80306"/>
                  <a:gd name="connsiteX110" fmla="*/ 4802 w 40820"/>
                  <a:gd name="connsiteY110" fmla="*/ 67233 h 80306"/>
                  <a:gd name="connsiteX111" fmla="*/ 4802 w 40820"/>
                  <a:gd name="connsiteY111" fmla="*/ 67233 h 80306"/>
                  <a:gd name="connsiteX112" fmla="*/ 4802 w 40820"/>
                  <a:gd name="connsiteY112" fmla="*/ 67233 h 80306"/>
                  <a:gd name="connsiteX113" fmla="*/ 4802 w 40820"/>
                  <a:gd name="connsiteY113" fmla="*/ 67233 h 80306"/>
                  <a:gd name="connsiteX114" fmla="*/ 4802 w 40820"/>
                  <a:gd name="connsiteY114" fmla="*/ 67233 h 80306"/>
                  <a:gd name="connsiteX115" fmla="*/ 4802 w 40820"/>
                  <a:gd name="connsiteY115" fmla="*/ 67233 h 80306"/>
                  <a:gd name="connsiteX116" fmla="*/ 4802 w 40820"/>
                  <a:gd name="connsiteY116" fmla="*/ 67233 h 80306"/>
                  <a:gd name="connsiteX117" fmla="*/ 4802 w 40820"/>
                  <a:gd name="connsiteY117" fmla="*/ 67233 h 80306"/>
                  <a:gd name="connsiteX118" fmla="*/ 4802 w 40820"/>
                  <a:gd name="connsiteY118" fmla="*/ 67233 h 80306"/>
                  <a:gd name="connsiteX119" fmla="*/ 4802 w 40820"/>
                  <a:gd name="connsiteY119" fmla="*/ 67233 h 80306"/>
                  <a:gd name="connsiteX120" fmla="*/ 4802 w 40820"/>
                  <a:gd name="connsiteY120" fmla="*/ 69634 h 80306"/>
                  <a:gd name="connsiteX121" fmla="*/ 4802 w 40820"/>
                  <a:gd name="connsiteY121" fmla="*/ 69634 h 80306"/>
                  <a:gd name="connsiteX122" fmla="*/ 7204 w 40820"/>
                  <a:gd name="connsiteY122" fmla="*/ 72036 h 80306"/>
                  <a:gd name="connsiteX123" fmla="*/ 7204 w 40820"/>
                  <a:gd name="connsiteY123" fmla="*/ 72036 h 80306"/>
                  <a:gd name="connsiteX124" fmla="*/ 9605 w 40820"/>
                  <a:gd name="connsiteY124" fmla="*/ 74437 h 80306"/>
                  <a:gd name="connsiteX125" fmla="*/ 9605 w 40820"/>
                  <a:gd name="connsiteY125" fmla="*/ 74437 h 80306"/>
                  <a:gd name="connsiteX126" fmla="*/ 12006 w 40820"/>
                  <a:gd name="connsiteY126" fmla="*/ 76838 h 80306"/>
                  <a:gd name="connsiteX127" fmla="*/ 12006 w 40820"/>
                  <a:gd name="connsiteY127" fmla="*/ 76838 h 80306"/>
                  <a:gd name="connsiteX128" fmla="*/ 14407 w 40820"/>
                  <a:gd name="connsiteY128" fmla="*/ 79239 h 80306"/>
                  <a:gd name="connsiteX129" fmla="*/ 16808 w 40820"/>
                  <a:gd name="connsiteY129" fmla="*/ 79239 h 80306"/>
                  <a:gd name="connsiteX130" fmla="*/ 24012 w 40820"/>
                  <a:gd name="connsiteY130" fmla="*/ 79239 h 80306"/>
                  <a:gd name="connsiteX131" fmla="*/ 38419 w 40820"/>
                  <a:gd name="connsiteY131" fmla="*/ 69634 h 80306"/>
                  <a:gd name="connsiteX132" fmla="*/ 38419 w 40820"/>
                  <a:gd name="connsiteY132" fmla="*/ 69634 h 80306"/>
                  <a:gd name="connsiteX133" fmla="*/ 38419 w 40820"/>
                  <a:gd name="connsiteY133" fmla="*/ 69634 h 80306"/>
                  <a:gd name="connsiteX134" fmla="*/ 40820 w 40820"/>
                  <a:gd name="connsiteY134" fmla="*/ 64832 h 80306"/>
                  <a:gd name="connsiteX135" fmla="*/ 38419 w 40820"/>
                  <a:gd name="connsiteY135" fmla="*/ 64832 h 80306"/>
                  <a:gd name="connsiteX136" fmla="*/ 38419 w 40820"/>
                  <a:gd name="connsiteY136" fmla="*/ 64832 h 80306"/>
                  <a:gd name="connsiteX137" fmla="*/ 38419 w 40820"/>
                  <a:gd name="connsiteY137" fmla="*/ 62431 h 80306"/>
                  <a:gd name="connsiteX138" fmla="*/ 38419 w 40820"/>
                  <a:gd name="connsiteY138" fmla="*/ 60030 h 80306"/>
                  <a:gd name="connsiteX139" fmla="*/ 36018 w 40820"/>
                  <a:gd name="connsiteY139" fmla="*/ 57628 h 80306"/>
                  <a:gd name="connsiteX140" fmla="*/ 36018 w 40820"/>
                  <a:gd name="connsiteY140" fmla="*/ 57628 h 80306"/>
                  <a:gd name="connsiteX141" fmla="*/ 38419 w 40820"/>
                  <a:gd name="connsiteY141" fmla="*/ 55227 h 80306"/>
                  <a:gd name="connsiteX142" fmla="*/ 36018 w 40820"/>
                  <a:gd name="connsiteY142" fmla="*/ 52826 h 80306"/>
                  <a:gd name="connsiteX143" fmla="*/ 36018 w 40820"/>
                  <a:gd name="connsiteY143" fmla="*/ 52826 h 80306"/>
                  <a:gd name="connsiteX144" fmla="*/ 36018 w 40820"/>
                  <a:gd name="connsiteY144" fmla="*/ 52826 h 80306"/>
                  <a:gd name="connsiteX145" fmla="*/ 36018 w 40820"/>
                  <a:gd name="connsiteY145" fmla="*/ 52826 h 80306"/>
                  <a:gd name="connsiteX146" fmla="*/ 36018 w 40820"/>
                  <a:gd name="connsiteY146" fmla="*/ 50425 h 80306"/>
                  <a:gd name="connsiteX147" fmla="*/ 33617 w 40820"/>
                  <a:gd name="connsiteY147" fmla="*/ 48024 h 80306"/>
                  <a:gd name="connsiteX148" fmla="*/ 33617 w 40820"/>
                  <a:gd name="connsiteY148" fmla="*/ 48024 h 80306"/>
                  <a:gd name="connsiteX149" fmla="*/ 33617 w 40820"/>
                  <a:gd name="connsiteY149" fmla="*/ 45622 h 80306"/>
                  <a:gd name="connsiteX150" fmla="*/ 31215 w 40820"/>
                  <a:gd name="connsiteY150" fmla="*/ 43221 h 80306"/>
                  <a:gd name="connsiteX151" fmla="*/ 28814 w 40820"/>
                  <a:gd name="connsiteY151" fmla="*/ 36018 h 80306"/>
                  <a:gd name="connsiteX152" fmla="*/ 28814 w 40820"/>
                  <a:gd name="connsiteY152" fmla="*/ 33616 h 80306"/>
                  <a:gd name="connsiteX153" fmla="*/ 26413 w 40820"/>
                  <a:gd name="connsiteY153" fmla="*/ 31215 h 80306"/>
                  <a:gd name="connsiteX154" fmla="*/ 26413 w 40820"/>
                  <a:gd name="connsiteY154" fmla="*/ 31215 h 80306"/>
                  <a:gd name="connsiteX155" fmla="*/ 26413 w 40820"/>
                  <a:gd name="connsiteY155" fmla="*/ 31215 h 80306"/>
                  <a:gd name="connsiteX156" fmla="*/ 24012 w 40820"/>
                  <a:gd name="connsiteY156" fmla="*/ 24012 h 80306"/>
                  <a:gd name="connsiteX157" fmla="*/ 16808 w 40820"/>
                  <a:gd name="connsiteY157" fmla="*/ 14407 h 80306"/>
                  <a:gd name="connsiteX158" fmla="*/ 9605 w 40820"/>
                  <a:gd name="connsiteY158" fmla="*/ 0 h 80306"/>
                  <a:gd name="connsiteX159" fmla="*/ 9605 w 40820"/>
                  <a:gd name="connsiteY159" fmla="*/ 0 h 803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</a:cxnLst>
                <a:rect l="l" t="t" r="r" b="b"/>
                <a:pathLst>
                  <a:path w="40820" h="80306">
                    <a:moveTo>
                      <a:pt x="9605" y="0"/>
                    </a:moveTo>
                    <a:cubicBezTo>
                      <a:pt x="9605" y="0"/>
                      <a:pt x="9605" y="2401"/>
                      <a:pt x="9605" y="0"/>
                    </a:cubicBezTo>
                    <a:cubicBezTo>
                      <a:pt x="9605" y="2401"/>
                      <a:pt x="9605" y="2401"/>
                      <a:pt x="9605" y="0"/>
                    </a:cubicBezTo>
                    <a:lnTo>
                      <a:pt x="9605" y="0"/>
                    </a:lnTo>
                    <a:cubicBezTo>
                      <a:pt x="9605" y="2401"/>
                      <a:pt x="9605" y="2401"/>
                      <a:pt x="9605" y="4802"/>
                    </a:cubicBezTo>
                    <a:cubicBezTo>
                      <a:pt x="9605" y="4802"/>
                      <a:pt x="9605" y="4802"/>
                      <a:pt x="9605" y="4802"/>
                    </a:cubicBezTo>
                    <a:lnTo>
                      <a:pt x="9605" y="4802"/>
                    </a:lnTo>
                    <a:cubicBezTo>
                      <a:pt x="7204" y="4802"/>
                      <a:pt x="7204" y="7203"/>
                      <a:pt x="7204" y="9605"/>
                    </a:cubicBezTo>
                    <a:cubicBezTo>
                      <a:pt x="7204" y="9605"/>
                      <a:pt x="7204" y="9605"/>
                      <a:pt x="7204" y="9605"/>
                    </a:cubicBezTo>
                    <a:cubicBezTo>
                      <a:pt x="7204" y="9605"/>
                      <a:pt x="7204" y="12006"/>
                      <a:pt x="7204" y="12006"/>
                    </a:cubicBezTo>
                    <a:cubicBezTo>
                      <a:pt x="4802" y="12006"/>
                      <a:pt x="4802" y="14407"/>
                      <a:pt x="4802" y="16808"/>
                    </a:cubicBezTo>
                    <a:cubicBezTo>
                      <a:pt x="4802" y="16808"/>
                      <a:pt x="4802" y="19209"/>
                      <a:pt x="4802" y="19209"/>
                    </a:cubicBezTo>
                    <a:cubicBezTo>
                      <a:pt x="4802" y="19209"/>
                      <a:pt x="4802" y="21611"/>
                      <a:pt x="4802" y="21611"/>
                    </a:cubicBezTo>
                    <a:cubicBezTo>
                      <a:pt x="4802" y="21611"/>
                      <a:pt x="4802" y="24012"/>
                      <a:pt x="4802" y="24012"/>
                    </a:cubicBezTo>
                    <a:lnTo>
                      <a:pt x="4802" y="24012"/>
                    </a:lnTo>
                    <a:cubicBezTo>
                      <a:pt x="4802" y="24012"/>
                      <a:pt x="2401" y="26413"/>
                      <a:pt x="2401" y="26413"/>
                    </a:cubicBezTo>
                    <a:cubicBezTo>
                      <a:pt x="2401" y="26413"/>
                      <a:pt x="2401" y="26413"/>
                      <a:pt x="2401" y="28814"/>
                    </a:cubicBezTo>
                    <a:cubicBezTo>
                      <a:pt x="2401" y="28814"/>
                      <a:pt x="2401" y="31215"/>
                      <a:pt x="2401" y="31215"/>
                    </a:cubicBezTo>
                    <a:cubicBezTo>
                      <a:pt x="2401" y="31215"/>
                      <a:pt x="2401" y="33616"/>
                      <a:pt x="2401" y="33616"/>
                    </a:cubicBezTo>
                    <a:cubicBezTo>
                      <a:pt x="2401" y="33616"/>
                      <a:pt x="2401" y="36018"/>
                      <a:pt x="2401" y="36018"/>
                    </a:cubicBezTo>
                    <a:cubicBezTo>
                      <a:pt x="2401" y="36018"/>
                      <a:pt x="2401" y="38419"/>
                      <a:pt x="2401" y="38419"/>
                    </a:cubicBezTo>
                    <a:cubicBezTo>
                      <a:pt x="2401" y="38419"/>
                      <a:pt x="2401" y="40820"/>
                      <a:pt x="2401" y="40820"/>
                    </a:cubicBezTo>
                    <a:cubicBezTo>
                      <a:pt x="2401" y="40820"/>
                      <a:pt x="2401" y="43221"/>
                      <a:pt x="2401" y="43221"/>
                    </a:cubicBezTo>
                    <a:lnTo>
                      <a:pt x="2401" y="43221"/>
                    </a:lnTo>
                    <a:cubicBezTo>
                      <a:pt x="2401" y="43221"/>
                      <a:pt x="2401" y="45622"/>
                      <a:pt x="2401" y="45622"/>
                    </a:cubicBezTo>
                    <a:cubicBezTo>
                      <a:pt x="2401" y="45622"/>
                      <a:pt x="2401" y="45622"/>
                      <a:pt x="2401" y="45622"/>
                    </a:cubicBezTo>
                    <a:cubicBezTo>
                      <a:pt x="2401" y="45622"/>
                      <a:pt x="2401" y="48024"/>
                      <a:pt x="2401" y="48024"/>
                    </a:cubicBezTo>
                    <a:cubicBezTo>
                      <a:pt x="2401" y="48024"/>
                      <a:pt x="2401" y="48024"/>
                      <a:pt x="2401" y="48024"/>
                    </a:cubicBezTo>
                    <a:cubicBezTo>
                      <a:pt x="2401" y="48024"/>
                      <a:pt x="2401" y="48024"/>
                      <a:pt x="2401" y="50425"/>
                    </a:cubicBezTo>
                    <a:cubicBezTo>
                      <a:pt x="2401" y="50425"/>
                      <a:pt x="2401" y="50425"/>
                      <a:pt x="2401" y="52826"/>
                    </a:cubicBezTo>
                    <a:cubicBezTo>
                      <a:pt x="2401" y="52826"/>
                      <a:pt x="0" y="55227"/>
                      <a:pt x="0" y="55227"/>
                    </a:cubicBezTo>
                    <a:cubicBezTo>
                      <a:pt x="0" y="55227"/>
                      <a:pt x="0" y="57628"/>
                      <a:pt x="2401" y="57628"/>
                    </a:cubicBezTo>
                    <a:cubicBezTo>
                      <a:pt x="2401" y="57628"/>
                      <a:pt x="2401" y="57628"/>
                      <a:pt x="2401" y="60030"/>
                    </a:cubicBezTo>
                    <a:cubicBezTo>
                      <a:pt x="2401" y="60030"/>
                      <a:pt x="2401" y="62431"/>
                      <a:pt x="2401" y="62431"/>
                    </a:cubicBezTo>
                    <a:cubicBezTo>
                      <a:pt x="2401" y="62431"/>
                      <a:pt x="2401" y="62431"/>
                      <a:pt x="2401" y="64832"/>
                    </a:cubicBezTo>
                    <a:cubicBezTo>
                      <a:pt x="2401" y="64832"/>
                      <a:pt x="2401" y="67233"/>
                      <a:pt x="4802" y="67233"/>
                    </a:cubicBez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cubicBezTo>
                      <a:pt x="4802" y="67233"/>
                      <a:pt x="4802" y="69634"/>
                      <a:pt x="4802" y="69634"/>
                    </a:cubicBezTo>
                    <a:cubicBezTo>
                      <a:pt x="4802" y="69634"/>
                      <a:pt x="4802" y="69634"/>
                      <a:pt x="4802" y="69634"/>
                    </a:cubicBezTo>
                    <a:cubicBezTo>
                      <a:pt x="4802" y="69634"/>
                      <a:pt x="4802" y="72036"/>
                      <a:pt x="7204" y="72036"/>
                    </a:cubicBezTo>
                    <a:cubicBezTo>
                      <a:pt x="7204" y="72036"/>
                      <a:pt x="7204" y="72036"/>
                      <a:pt x="7204" y="72036"/>
                    </a:cubicBezTo>
                    <a:cubicBezTo>
                      <a:pt x="7204" y="74437"/>
                      <a:pt x="7204" y="74437"/>
                      <a:pt x="9605" y="74437"/>
                    </a:cubicBezTo>
                    <a:lnTo>
                      <a:pt x="9605" y="74437"/>
                    </a:lnTo>
                    <a:cubicBezTo>
                      <a:pt x="9605" y="76838"/>
                      <a:pt x="9605" y="76838"/>
                      <a:pt x="12006" y="76838"/>
                    </a:cubicBezTo>
                    <a:cubicBezTo>
                      <a:pt x="12006" y="76838"/>
                      <a:pt x="12006" y="76838"/>
                      <a:pt x="12006" y="76838"/>
                    </a:cubicBezTo>
                    <a:cubicBezTo>
                      <a:pt x="12006" y="76838"/>
                      <a:pt x="12006" y="79239"/>
                      <a:pt x="14407" y="79239"/>
                    </a:cubicBezTo>
                    <a:cubicBezTo>
                      <a:pt x="14407" y="79239"/>
                      <a:pt x="14407" y="79239"/>
                      <a:pt x="16808" y="79239"/>
                    </a:cubicBezTo>
                    <a:cubicBezTo>
                      <a:pt x="19210" y="79239"/>
                      <a:pt x="21611" y="81640"/>
                      <a:pt x="24012" y="79239"/>
                    </a:cubicBezTo>
                    <a:cubicBezTo>
                      <a:pt x="31215" y="79239"/>
                      <a:pt x="36018" y="74437"/>
                      <a:pt x="38419" y="69634"/>
                    </a:cubicBezTo>
                    <a:lnTo>
                      <a:pt x="38419" y="69634"/>
                    </a:lnTo>
                    <a:lnTo>
                      <a:pt x="38419" y="69634"/>
                    </a:lnTo>
                    <a:cubicBezTo>
                      <a:pt x="38419" y="67233"/>
                      <a:pt x="38419" y="67233"/>
                      <a:pt x="40820" y="64832"/>
                    </a:cubicBezTo>
                    <a:cubicBezTo>
                      <a:pt x="40820" y="64832"/>
                      <a:pt x="40820" y="64832"/>
                      <a:pt x="38419" y="64832"/>
                    </a:cubicBezTo>
                    <a:cubicBezTo>
                      <a:pt x="38419" y="64832"/>
                      <a:pt x="38419" y="64832"/>
                      <a:pt x="38419" y="64832"/>
                    </a:cubicBezTo>
                    <a:lnTo>
                      <a:pt x="38419" y="62431"/>
                    </a:lnTo>
                    <a:cubicBezTo>
                      <a:pt x="38419" y="62431"/>
                      <a:pt x="38419" y="60030"/>
                      <a:pt x="38419" y="60030"/>
                    </a:cubicBezTo>
                    <a:cubicBezTo>
                      <a:pt x="38419" y="57628"/>
                      <a:pt x="38419" y="57628"/>
                      <a:pt x="36018" y="57628"/>
                    </a:cubicBezTo>
                    <a:lnTo>
                      <a:pt x="36018" y="57628"/>
                    </a:lnTo>
                    <a:cubicBezTo>
                      <a:pt x="38419" y="57628"/>
                      <a:pt x="38419" y="55227"/>
                      <a:pt x="38419" y="55227"/>
                    </a:cubicBezTo>
                    <a:cubicBezTo>
                      <a:pt x="38419" y="52826"/>
                      <a:pt x="38419" y="52826"/>
                      <a:pt x="36018" y="52826"/>
                    </a:cubicBezTo>
                    <a:cubicBezTo>
                      <a:pt x="36018" y="52826"/>
                      <a:pt x="36018" y="52826"/>
                      <a:pt x="36018" y="52826"/>
                    </a:cubicBezTo>
                    <a:cubicBezTo>
                      <a:pt x="36018" y="52826"/>
                      <a:pt x="36018" y="52826"/>
                      <a:pt x="36018" y="52826"/>
                    </a:cubicBezTo>
                    <a:lnTo>
                      <a:pt x="36018" y="52826"/>
                    </a:lnTo>
                    <a:cubicBezTo>
                      <a:pt x="36018" y="52826"/>
                      <a:pt x="36018" y="50425"/>
                      <a:pt x="36018" y="50425"/>
                    </a:cubicBezTo>
                    <a:cubicBezTo>
                      <a:pt x="36018" y="48024"/>
                      <a:pt x="36018" y="48024"/>
                      <a:pt x="33617" y="48024"/>
                    </a:cubicBezTo>
                    <a:lnTo>
                      <a:pt x="33617" y="48024"/>
                    </a:lnTo>
                    <a:cubicBezTo>
                      <a:pt x="33617" y="48024"/>
                      <a:pt x="33617" y="45622"/>
                      <a:pt x="33617" y="45622"/>
                    </a:cubicBezTo>
                    <a:cubicBezTo>
                      <a:pt x="33617" y="43221"/>
                      <a:pt x="33617" y="43221"/>
                      <a:pt x="31215" y="43221"/>
                    </a:cubicBezTo>
                    <a:cubicBezTo>
                      <a:pt x="31215" y="40820"/>
                      <a:pt x="28814" y="38419"/>
                      <a:pt x="28814" y="36018"/>
                    </a:cubicBezTo>
                    <a:cubicBezTo>
                      <a:pt x="28814" y="36018"/>
                      <a:pt x="31215" y="33616"/>
                      <a:pt x="28814" y="33616"/>
                    </a:cubicBezTo>
                    <a:cubicBezTo>
                      <a:pt x="28814" y="31215"/>
                      <a:pt x="26413" y="31215"/>
                      <a:pt x="26413" y="31215"/>
                    </a:cubicBezTo>
                    <a:lnTo>
                      <a:pt x="26413" y="31215"/>
                    </a:lnTo>
                    <a:lnTo>
                      <a:pt x="26413" y="31215"/>
                    </a:lnTo>
                    <a:cubicBezTo>
                      <a:pt x="26413" y="28814"/>
                      <a:pt x="26413" y="26413"/>
                      <a:pt x="24012" y="24012"/>
                    </a:cubicBezTo>
                    <a:cubicBezTo>
                      <a:pt x="21611" y="19209"/>
                      <a:pt x="19210" y="16808"/>
                      <a:pt x="16808" y="14407"/>
                    </a:cubicBezTo>
                    <a:cubicBezTo>
                      <a:pt x="14407" y="2401"/>
                      <a:pt x="12006" y="0"/>
                      <a:pt x="9605" y="0"/>
                    </a:cubicBezTo>
                    <a:cubicBezTo>
                      <a:pt x="9605" y="0"/>
                      <a:pt x="9605" y="0"/>
                      <a:pt x="9605" y="0"/>
                    </a:cubicBezTo>
                    <a:close/>
                  </a:path>
                </a:pathLst>
              </a:custGeom>
              <a:solidFill>
                <a:srgbClr val="77B943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062" name="Graphic 2">
              <a:extLst>
                <a:ext uri="{FF2B5EF4-FFF2-40B4-BE49-F238E27FC236}">
                  <a16:creationId xmlns:a16="http://schemas.microsoft.com/office/drawing/2014/main" id="{4141308D-9819-4F8D-A971-76F12F8FCEB7}"/>
                </a:ext>
              </a:extLst>
            </p:cNvPr>
            <p:cNvGrpSpPr/>
            <p:nvPr/>
          </p:nvGrpSpPr>
          <p:grpSpPr>
            <a:xfrm>
              <a:off x="3334637" y="3613732"/>
              <a:ext cx="72035" cy="127262"/>
              <a:chOff x="3334637" y="3613732"/>
              <a:chExt cx="72035" cy="127262"/>
            </a:xfrm>
            <a:solidFill>
              <a:schemeClr val="accent1"/>
            </a:solidFill>
          </p:grpSpPr>
          <p:sp>
            <p:nvSpPr>
              <p:cNvPr id="2063" name="Freeform: Shape 2062">
                <a:extLst>
                  <a:ext uri="{FF2B5EF4-FFF2-40B4-BE49-F238E27FC236}">
                    <a16:creationId xmlns:a16="http://schemas.microsoft.com/office/drawing/2014/main" id="{2A6112E2-2285-4817-948E-72E18589E8D0}"/>
                  </a:ext>
                </a:extLst>
              </p:cNvPr>
              <p:cNvSpPr/>
              <p:nvPr/>
            </p:nvSpPr>
            <p:spPr>
              <a:xfrm>
                <a:off x="3334637" y="3712181"/>
                <a:ext cx="62430" cy="28814"/>
              </a:xfrm>
              <a:custGeom>
                <a:avLst/>
                <a:gdLst>
                  <a:gd name="connsiteX0" fmla="*/ 62431 w 62430"/>
                  <a:gd name="connsiteY0" fmla="*/ 14407 h 28814"/>
                  <a:gd name="connsiteX1" fmla="*/ 31215 w 62430"/>
                  <a:gd name="connsiteY1" fmla="*/ 28814 h 28814"/>
                  <a:gd name="connsiteX2" fmla="*/ 0 w 62430"/>
                  <a:gd name="connsiteY2" fmla="*/ 14407 h 28814"/>
                  <a:gd name="connsiteX3" fmla="*/ 31215 w 62430"/>
                  <a:gd name="connsiteY3" fmla="*/ 0 h 28814"/>
                  <a:gd name="connsiteX4" fmla="*/ 62431 w 62430"/>
                  <a:gd name="connsiteY4" fmla="*/ 14407 h 288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2430" h="28814">
                    <a:moveTo>
                      <a:pt x="62431" y="14407"/>
                    </a:moveTo>
                    <a:cubicBezTo>
                      <a:pt x="62431" y="22364"/>
                      <a:pt x="48455" y="28814"/>
                      <a:pt x="31215" y="28814"/>
                    </a:cubicBezTo>
                    <a:cubicBezTo>
                      <a:pt x="13976" y="28814"/>
                      <a:pt x="0" y="22364"/>
                      <a:pt x="0" y="14407"/>
                    </a:cubicBezTo>
                    <a:cubicBezTo>
                      <a:pt x="0" y="6450"/>
                      <a:pt x="13976" y="0"/>
                      <a:pt x="31215" y="0"/>
                    </a:cubicBezTo>
                    <a:cubicBezTo>
                      <a:pt x="48455" y="0"/>
                      <a:pt x="62431" y="6450"/>
                      <a:pt x="62431" y="14407"/>
                    </a:cubicBezTo>
                    <a:close/>
                  </a:path>
                </a:pathLst>
              </a:custGeom>
              <a:solidFill>
                <a:srgbClr val="618E3E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64" name="Freeform: Shape 2063">
                <a:extLst>
                  <a:ext uri="{FF2B5EF4-FFF2-40B4-BE49-F238E27FC236}">
                    <a16:creationId xmlns:a16="http://schemas.microsoft.com/office/drawing/2014/main" id="{6C6CE1DE-1ADC-41B8-B60E-121C7563A721}"/>
                  </a:ext>
                </a:extLst>
              </p:cNvPr>
              <p:cNvSpPr/>
              <p:nvPr/>
            </p:nvSpPr>
            <p:spPr>
              <a:xfrm>
                <a:off x="3334637" y="3613732"/>
                <a:ext cx="55227" cy="115257"/>
              </a:xfrm>
              <a:custGeom>
                <a:avLst/>
                <a:gdLst>
                  <a:gd name="connsiteX0" fmla="*/ 40820 w 55227"/>
                  <a:gd name="connsiteY0" fmla="*/ 0 h 115257"/>
                  <a:gd name="connsiteX1" fmla="*/ 38419 w 55227"/>
                  <a:gd name="connsiteY1" fmla="*/ 2401 h 115257"/>
                  <a:gd name="connsiteX2" fmla="*/ 36018 w 55227"/>
                  <a:gd name="connsiteY2" fmla="*/ 0 h 115257"/>
                  <a:gd name="connsiteX3" fmla="*/ 33617 w 55227"/>
                  <a:gd name="connsiteY3" fmla="*/ 2401 h 115257"/>
                  <a:gd name="connsiteX4" fmla="*/ 33617 w 55227"/>
                  <a:gd name="connsiteY4" fmla="*/ 2401 h 115257"/>
                  <a:gd name="connsiteX5" fmla="*/ 31215 w 55227"/>
                  <a:gd name="connsiteY5" fmla="*/ 4802 h 115257"/>
                  <a:gd name="connsiteX6" fmla="*/ 31215 w 55227"/>
                  <a:gd name="connsiteY6" fmla="*/ 7204 h 115257"/>
                  <a:gd name="connsiteX7" fmla="*/ 31215 w 55227"/>
                  <a:gd name="connsiteY7" fmla="*/ 7204 h 115257"/>
                  <a:gd name="connsiteX8" fmla="*/ 28814 w 55227"/>
                  <a:gd name="connsiteY8" fmla="*/ 9605 h 115257"/>
                  <a:gd name="connsiteX9" fmla="*/ 28814 w 55227"/>
                  <a:gd name="connsiteY9" fmla="*/ 12006 h 115257"/>
                  <a:gd name="connsiteX10" fmla="*/ 28814 w 55227"/>
                  <a:gd name="connsiteY10" fmla="*/ 12006 h 115257"/>
                  <a:gd name="connsiteX11" fmla="*/ 24012 w 55227"/>
                  <a:gd name="connsiteY11" fmla="*/ 16808 h 115257"/>
                  <a:gd name="connsiteX12" fmla="*/ 24012 w 55227"/>
                  <a:gd name="connsiteY12" fmla="*/ 19210 h 115257"/>
                  <a:gd name="connsiteX13" fmla="*/ 21611 w 55227"/>
                  <a:gd name="connsiteY13" fmla="*/ 24012 h 115257"/>
                  <a:gd name="connsiteX14" fmla="*/ 16808 w 55227"/>
                  <a:gd name="connsiteY14" fmla="*/ 28814 h 115257"/>
                  <a:gd name="connsiteX15" fmla="*/ 19209 w 55227"/>
                  <a:gd name="connsiteY15" fmla="*/ 33617 h 115257"/>
                  <a:gd name="connsiteX16" fmla="*/ 16808 w 55227"/>
                  <a:gd name="connsiteY16" fmla="*/ 38419 h 115257"/>
                  <a:gd name="connsiteX17" fmla="*/ 16808 w 55227"/>
                  <a:gd name="connsiteY17" fmla="*/ 40820 h 115257"/>
                  <a:gd name="connsiteX18" fmla="*/ 16808 w 55227"/>
                  <a:gd name="connsiteY18" fmla="*/ 40820 h 115257"/>
                  <a:gd name="connsiteX19" fmla="*/ 14407 w 55227"/>
                  <a:gd name="connsiteY19" fmla="*/ 45623 h 115257"/>
                  <a:gd name="connsiteX20" fmla="*/ 14407 w 55227"/>
                  <a:gd name="connsiteY20" fmla="*/ 48024 h 115257"/>
                  <a:gd name="connsiteX21" fmla="*/ 12006 w 55227"/>
                  <a:gd name="connsiteY21" fmla="*/ 52826 h 115257"/>
                  <a:gd name="connsiteX22" fmla="*/ 12006 w 55227"/>
                  <a:gd name="connsiteY22" fmla="*/ 55227 h 115257"/>
                  <a:gd name="connsiteX23" fmla="*/ 9605 w 55227"/>
                  <a:gd name="connsiteY23" fmla="*/ 60030 h 115257"/>
                  <a:gd name="connsiteX24" fmla="*/ 9605 w 55227"/>
                  <a:gd name="connsiteY24" fmla="*/ 62431 h 115257"/>
                  <a:gd name="connsiteX25" fmla="*/ 7204 w 55227"/>
                  <a:gd name="connsiteY25" fmla="*/ 67233 h 115257"/>
                  <a:gd name="connsiteX26" fmla="*/ 7204 w 55227"/>
                  <a:gd name="connsiteY26" fmla="*/ 69634 h 115257"/>
                  <a:gd name="connsiteX27" fmla="*/ 7204 w 55227"/>
                  <a:gd name="connsiteY27" fmla="*/ 69634 h 115257"/>
                  <a:gd name="connsiteX28" fmla="*/ 4802 w 55227"/>
                  <a:gd name="connsiteY28" fmla="*/ 74437 h 115257"/>
                  <a:gd name="connsiteX29" fmla="*/ 4802 w 55227"/>
                  <a:gd name="connsiteY29" fmla="*/ 76838 h 115257"/>
                  <a:gd name="connsiteX30" fmla="*/ 2401 w 55227"/>
                  <a:gd name="connsiteY30" fmla="*/ 81640 h 115257"/>
                  <a:gd name="connsiteX31" fmla="*/ 2401 w 55227"/>
                  <a:gd name="connsiteY31" fmla="*/ 81640 h 115257"/>
                  <a:gd name="connsiteX32" fmla="*/ 2401 w 55227"/>
                  <a:gd name="connsiteY32" fmla="*/ 84042 h 115257"/>
                  <a:gd name="connsiteX33" fmla="*/ 2401 w 55227"/>
                  <a:gd name="connsiteY33" fmla="*/ 86443 h 115257"/>
                  <a:gd name="connsiteX34" fmla="*/ 0 w 55227"/>
                  <a:gd name="connsiteY34" fmla="*/ 88844 h 115257"/>
                  <a:gd name="connsiteX35" fmla="*/ 2401 w 55227"/>
                  <a:gd name="connsiteY35" fmla="*/ 91245 h 115257"/>
                  <a:gd name="connsiteX36" fmla="*/ 2401 w 55227"/>
                  <a:gd name="connsiteY36" fmla="*/ 93646 h 115257"/>
                  <a:gd name="connsiteX37" fmla="*/ 2401 w 55227"/>
                  <a:gd name="connsiteY37" fmla="*/ 96047 h 115257"/>
                  <a:gd name="connsiteX38" fmla="*/ 0 w 55227"/>
                  <a:gd name="connsiteY38" fmla="*/ 98449 h 115257"/>
                  <a:gd name="connsiteX39" fmla="*/ 2401 w 55227"/>
                  <a:gd name="connsiteY39" fmla="*/ 100850 h 115257"/>
                  <a:gd name="connsiteX40" fmla="*/ 2401 w 55227"/>
                  <a:gd name="connsiteY40" fmla="*/ 100850 h 115257"/>
                  <a:gd name="connsiteX41" fmla="*/ 2401 w 55227"/>
                  <a:gd name="connsiteY41" fmla="*/ 100850 h 115257"/>
                  <a:gd name="connsiteX42" fmla="*/ 2401 w 55227"/>
                  <a:gd name="connsiteY42" fmla="*/ 100850 h 115257"/>
                  <a:gd name="connsiteX43" fmla="*/ 2401 w 55227"/>
                  <a:gd name="connsiteY43" fmla="*/ 100850 h 115257"/>
                  <a:gd name="connsiteX44" fmla="*/ 2401 w 55227"/>
                  <a:gd name="connsiteY44" fmla="*/ 100850 h 115257"/>
                  <a:gd name="connsiteX45" fmla="*/ 2401 w 55227"/>
                  <a:gd name="connsiteY45" fmla="*/ 100850 h 115257"/>
                  <a:gd name="connsiteX46" fmla="*/ 2401 w 55227"/>
                  <a:gd name="connsiteY46" fmla="*/ 100850 h 115257"/>
                  <a:gd name="connsiteX47" fmla="*/ 2401 w 55227"/>
                  <a:gd name="connsiteY47" fmla="*/ 100850 h 115257"/>
                  <a:gd name="connsiteX48" fmla="*/ 2401 w 55227"/>
                  <a:gd name="connsiteY48" fmla="*/ 100850 h 115257"/>
                  <a:gd name="connsiteX49" fmla="*/ 2401 w 55227"/>
                  <a:gd name="connsiteY49" fmla="*/ 100850 h 115257"/>
                  <a:gd name="connsiteX50" fmla="*/ 2401 w 55227"/>
                  <a:gd name="connsiteY50" fmla="*/ 100850 h 115257"/>
                  <a:gd name="connsiteX51" fmla="*/ 2401 w 55227"/>
                  <a:gd name="connsiteY51" fmla="*/ 100850 h 115257"/>
                  <a:gd name="connsiteX52" fmla="*/ 2401 w 55227"/>
                  <a:gd name="connsiteY52" fmla="*/ 100850 h 115257"/>
                  <a:gd name="connsiteX53" fmla="*/ 2401 w 55227"/>
                  <a:gd name="connsiteY53" fmla="*/ 100850 h 115257"/>
                  <a:gd name="connsiteX54" fmla="*/ 2401 w 55227"/>
                  <a:gd name="connsiteY54" fmla="*/ 100850 h 115257"/>
                  <a:gd name="connsiteX55" fmla="*/ 2401 w 55227"/>
                  <a:gd name="connsiteY55" fmla="*/ 100850 h 115257"/>
                  <a:gd name="connsiteX56" fmla="*/ 2401 w 55227"/>
                  <a:gd name="connsiteY56" fmla="*/ 100850 h 115257"/>
                  <a:gd name="connsiteX57" fmla="*/ 2401 w 55227"/>
                  <a:gd name="connsiteY57" fmla="*/ 100850 h 115257"/>
                  <a:gd name="connsiteX58" fmla="*/ 2401 w 55227"/>
                  <a:gd name="connsiteY58" fmla="*/ 100850 h 115257"/>
                  <a:gd name="connsiteX59" fmla="*/ 2401 w 55227"/>
                  <a:gd name="connsiteY59" fmla="*/ 100850 h 115257"/>
                  <a:gd name="connsiteX60" fmla="*/ 2401 w 55227"/>
                  <a:gd name="connsiteY60" fmla="*/ 100850 h 115257"/>
                  <a:gd name="connsiteX61" fmla="*/ 2401 w 55227"/>
                  <a:gd name="connsiteY61" fmla="*/ 100850 h 115257"/>
                  <a:gd name="connsiteX62" fmla="*/ 2401 w 55227"/>
                  <a:gd name="connsiteY62" fmla="*/ 100850 h 115257"/>
                  <a:gd name="connsiteX63" fmla="*/ 2401 w 55227"/>
                  <a:gd name="connsiteY63" fmla="*/ 100850 h 115257"/>
                  <a:gd name="connsiteX64" fmla="*/ 2401 w 55227"/>
                  <a:gd name="connsiteY64" fmla="*/ 100850 h 115257"/>
                  <a:gd name="connsiteX65" fmla="*/ 2401 w 55227"/>
                  <a:gd name="connsiteY65" fmla="*/ 100850 h 115257"/>
                  <a:gd name="connsiteX66" fmla="*/ 2401 w 55227"/>
                  <a:gd name="connsiteY66" fmla="*/ 100850 h 115257"/>
                  <a:gd name="connsiteX67" fmla="*/ 2401 w 55227"/>
                  <a:gd name="connsiteY67" fmla="*/ 100850 h 115257"/>
                  <a:gd name="connsiteX68" fmla="*/ 2401 w 55227"/>
                  <a:gd name="connsiteY68" fmla="*/ 100850 h 115257"/>
                  <a:gd name="connsiteX69" fmla="*/ 2401 w 55227"/>
                  <a:gd name="connsiteY69" fmla="*/ 100850 h 115257"/>
                  <a:gd name="connsiteX70" fmla="*/ 2401 w 55227"/>
                  <a:gd name="connsiteY70" fmla="*/ 100850 h 115257"/>
                  <a:gd name="connsiteX71" fmla="*/ 2401 w 55227"/>
                  <a:gd name="connsiteY71" fmla="*/ 100850 h 115257"/>
                  <a:gd name="connsiteX72" fmla="*/ 2401 w 55227"/>
                  <a:gd name="connsiteY72" fmla="*/ 100850 h 115257"/>
                  <a:gd name="connsiteX73" fmla="*/ 2401 w 55227"/>
                  <a:gd name="connsiteY73" fmla="*/ 100850 h 115257"/>
                  <a:gd name="connsiteX74" fmla="*/ 2401 w 55227"/>
                  <a:gd name="connsiteY74" fmla="*/ 100850 h 115257"/>
                  <a:gd name="connsiteX75" fmla="*/ 2401 w 55227"/>
                  <a:gd name="connsiteY75" fmla="*/ 100850 h 115257"/>
                  <a:gd name="connsiteX76" fmla="*/ 2401 w 55227"/>
                  <a:gd name="connsiteY76" fmla="*/ 100850 h 115257"/>
                  <a:gd name="connsiteX77" fmla="*/ 2401 w 55227"/>
                  <a:gd name="connsiteY77" fmla="*/ 100850 h 115257"/>
                  <a:gd name="connsiteX78" fmla="*/ 2401 w 55227"/>
                  <a:gd name="connsiteY78" fmla="*/ 100850 h 115257"/>
                  <a:gd name="connsiteX79" fmla="*/ 2401 w 55227"/>
                  <a:gd name="connsiteY79" fmla="*/ 100850 h 115257"/>
                  <a:gd name="connsiteX80" fmla="*/ 2401 w 55227"/>
                  <a:gd name="connsiteY80" fmla="*/ 100850 h 115257"/>
                  <a:gd name="connsiteX81" fmla="*/ 2401 w 55227"/>
                  <a:gd name="connsiteY81" fmla="*/ 100850 h 115257"/>
                  <a:gd name="connsiteX82" fmla="*/ 2401 w 55227"/>
                  <a:gd name="connsiteY82" fmla="*/ 100850 h 115257"/>
                  <a:gd name="connsiteX83" fmla="*/ 2401 w 55227"/>
                  <a:gd name="connsiteY83" fmla="*/ 100850 h 115257"/>
                  <a:gd name="connsiteX84" fmla="*/ 2401 w 55227"/>
                  <a:gd name="connsiteY84" fmla="*/ 100850 h 115257"/>
                  <a:gd name="connsiteX85" fmla="*/ 2401 w 55227"/>
                  <a:gd name="connsiteY85" fmla="*/ 100850 h 115257"/>
                  <a:gd name="connsiteX86" fmla="*/ 2401 w 55227"/>
                  <a:gd name="connsiteY86" fmla="*/ 100850 h 115257"/>
                  <a:gd name="connsiteX87" fmla="*/ 2401 w 55227"/>
                  <a:gd name="connsiteY87" fmla="*/ 100850 h 115257"/>
                  <a:gd name="connsiteX88" fmla="*/ 2401 w 55227"/>
                  <a:gd name="connsiteY88" fmla="*/ 100850 h 115257"/>
                  <a:gd name="connsiteX89" fmla="*/ 2401 w 55227"/>
                  <a:gd name="connsiteY89" fmla="*/ 100850 h 115257"/>
                  <a:gd name="connsiteX90" fmla="*/ 2401 w 55227"/>
                  <a:gd name="connsiteY90" fmla="*/ 100850 h 115257"/>
                  <a:gd name="connsiteX91" fmla="*/ 2401 w 55227"/>
                  <a:gd name="connsiteY91" fmla="*/ 100850 h 115257"/>
                  <a:gd name="connsiteX92" fmla="*/ 2401 w 55227"/>
                  <a:gd name="connsiteY92" fmla="*/ 100850 h 115257"/>
                  <a:gd name="connsiteX93" fmla="*/ 2401 w 55227"/>
                  <a:gd name="connsiteY93" fmla="*/ 100850 h 115257"/>
                  <a:gd name="connsiteX94" fmla="*/ 2401 w 55227"/>
                  <a:gd name="connsiteY94" fmla="*/ 100850 h 115257"/>
                  <a:gd name="connsiteX95" fmla="*/ 2401 w 55227"/>
                  <a:gd name="connsiteY95" fmla="*/ 100850 h 115257"/>
                  <a:gd name="connsiteX96" fmla="*/ 2401 w 55227"/>
                  <a:gd name="connsiteY96" fmla="*/ 100850 h 115257"/>
                  <a:gd name="connsiteX97" fmla="*/ 2401 w 55227"/>
                  <a:gd name="connsiteY97" fmla="*/ 100850 h 115257"/>
                  <a:gd name="connsiteX98" fmla="*/ 2401 w 55227"/>
                  <a:gd name="connsiteY98" fmla="*/ 100850 h 115257"/>
                  <a:gd name="connsiteX99" fmla="*/ 2401 w 55227"/>
                  <a:gd name="connsiteY99" fmla="*/ 100850 h 115257"/>
                  <a:gd name="connsiteX100" fmla="*/ 2401 w 55227"/>
                  <a:gd name="connsiteY100" fmla="*/ 100850 h 115257"/>
                  <a:gd name="connsiteX101" fmla="*/ 2401 w 55227"/>
                  <a:gd name="connsiteY101" fmla="*/ 100850 h 115257"/>
                  <a:gd name="connsiteX102" fmla="*/ 2401 w 55227"/>
                  <a:gd name="connsiteY102" fmla="*/ 100850 h 115257"/>
                  <a:gd name="connsiteX103" fmla="*/ 2401 w 55227"/>
                  <a:gd name="connsiteY103" fmla="*/ 100850 h 115257"/>
                  <a:gd name="connsiteX104" fmla="*/ 2401 w 55227"/>
                  <a:gd name="connsiteY104" fmla="*/ 100850 h 115257"/>
                  <a:gd name="connsiteX105" fmla="*/ 2401 w 55227"/>
                  <a:gd name="connsiteY105" fmla="*/ 100850 h 115257"/>
                  <a:gd name="connsiteX106" fmla="*/ 2401 w 55227"/>
                  <a:gd name="connsiteY106" fmla="*/ 100850 h 115257"/>
                  <a:gd name="connsiteX107" fmla="*/ 2401 w 55227"/>
                  <a:gd name="connsiteY107" fmla="*/ 100850 h 115257"/>
                  <a:gd name="connsiteX108" fmla="*/ 2401 w 55227"/>
                  <a:gd name="connsiteY108" fmla="*/ 100850 h 115257"/>
                  <a:gd name="connsiteX109" fmla="*/ 2401 w 55227"/>
                  <a:gd name="connsiteY109" fmla="*/ 100850 h 115257"/>
                  <a:gd name="connsiteX110" fmla="*/ 2401 w 55227"/>
                  <a:gd name="connsiteY110" fmla="*/ 100850 h 115257"/>
                  <a:gd name="connsiteX111" fmla="*/ 2401 w 55227"/>
                  <a:gd name="connsiteY111" fmla="*/ 100850 h 115257"/>
                  <a:gd name="connsiteX112" fmla="*/ 2401 w 55227"/>
                  <a:gd name="connsiteY112" fmla="*/ 100850 h 115257"/>
                  <a:gd name="connsiteX113" fmla="*/ 2401 w 55227"/>
                  <a:gd name="connsiteY113" fmla="*/ 100850 h 115257"/>
                  <a:gd name="connsiteX114" fmla="*/ 2401 w 55227"/>
                  <a:gd name="connsiteY114" fmla="*/ 100850 h 115257"/>
                  <a:gd name="connsiteX115" fmla="*/ 2401 w 55227"/>
                  <a:gd name="connsiteY115" fmla="*/ 100850 h 115257"/>
                  <a:gd name="connsiteX116" fmla="*/ 2401 w 55227"/>
                  <a:gd name="connsiteY116" fmla="*/ 100850 h 115257"/>
                  <a:gd name="connsiteX117" fmla="*/ 2401 w 55227"/>
                  <a:gd name="connsiteY117" fmla="*/ 100850 h 115257"/>
                  <a:gd name="connsiteX118" fmla="*/ 2401 w 55227"/>
                  <a:gd name="connsiteY118" fmla="*/ 100850 h 115257"/>
                  <a:gd name="connsiteX119" fmla="*/ 2401 w 55227"/>
                  <a:gd name="connsiteY119" fmla="*/ 100850 h 115257"/>
                  <a:gd name="connsiteX120" fmla="*/ 2401 w 55227"/>
                  <a:gd name="connsiteY120" fmla="*/ 100850 h 115257"/>
                  <a:gd name="connsiteX121" fmla="*/ 2401 w 55227"/>
                  <a:gd name="connsiteY121" fmla="*/ 100850 h 115257"/>
                  <a:gd name="connsiteX122" fmla="*/ 2401 w 55227"/>
                  <a:gd name="connsiteY122" fmla="*/ 100850 h 115257"/>
                  <a:gd name="connsiteX123" fmla="*/ 2401 w 55227"/>
                  <a:gd name="connsiteY123" fmla="*/ 100850 h 115257"/>
                  <a:gd name="connsiteX124" fmla="*/ 4802 w 55227"/>
                  <a:gd name="connsiteY124" fmla="*/ 103251 h 115257"/>
                  <a:gd name="connsiteX125" fmla="*/ 4802 w 55227"/>
                  <a:gd name="connsiteY125" fmla="*/ 103251 h 115257"/>
                  <a:gd name="connsiteX126" fmla="*/ 7204 w 55227"/>
                  <a:gd name="connsiteY126" fmla="*/ 105652 h 115257"/>
                  <a:gd name="connsiteX127" fmla="*/ 7204 w 55227"/>
                  <a:gd name="connsiteY127" fmla="*/ 105652 h 115257"/>
                  <a:gd name="connsiteX128" fmla="*/ 9605 w 55227"/>
                  <a:gd name="connsiteY128" fmla="*/ 110455 h 115257"/>
                  <a:gd name="connsiteX129" fmla="*/ 9605 w 55227"/>
                  <a:gd name="connsiteY129" fmla="*/ 110455 h 115257"/>
                  <a:gd name="connsiteX130" fmla="*/ 12006 w 55227"/>
                  <a:gd name="connsiteY130" fmla="*/ 112856 h 115257"/>
                  <a:gd name="connsiteX131" fmla="*/ 12006 w 55227"/>
                  <a:gd name="connsiteY131" fmla="*/ 112856 h 115257"/>
                  <a:gd name="connsiteX132" fmla="*/ 14407 w 55227"/>
                  <a:gd name="connsiteY132" fmla="*/ 115257 h 115257"/>
                  <a:gd name="connsiteX133" fmla="*/ 16808 w 55227"/>
                  <a:gd name="connsiteY133" fmla="*/ 112856 h 115257"/>
                  <a:gd name="connsiteX134" fmla="*/ 28814 w 55227"/>
                  <a:gd name="connsiteY134" fmla="*/ 115257 h 115257"/>
                  <a:gd name="connsiteX135" fmla="*/ 50425 w 55227"/>
                  <a:gd name="connsiteY135" fmla="*/ 98449 h 115257"/>
                  <a:gd name="connsiteX136" fmla="*/ 52826 w 55227"/>
                  <a:gd name="connsiteY136" fmla="*/ 96047 h 115257"/>
                  <a:gd name="connsiteX137" fmla="*/ 52826 w 55227"/>
                  <a:gd name="connsiteY137" fmla="*/ 93646 h 115257"/>
                  <a:gd name="connsiteX138" fmla="*/ 52826 w 55227"/>
                  <a:gd name="connsiteY138" fmla="*/ 93646 h 115257"/>
                  <a:gd name="connsiteX139" fmla="*/ 52826 w 55227"/>
                  <a:gd name="connsiteY139" fmla="*/ 91245 h 115257"/>
                  <a:gd name="connsiteX140" fmla="*/ 52826 w 55227"/>
                  <a:gd name="connsiteY140" fmla="*/ 88844 h 115257"/>
                  <a:gd name="connsiteX141" fmla="*/ 52826 w 55227"/>
                  <a:gd name="connsiteY141" fmla="*/ 86443 h 115257"/>
                  <a:gd name="connsiteX142" fmla="*/ 52826 w 55227"/>
                  <a:gd name="connsiteY142" fmla="*/ 84042 h 115257"/>
                  <a:gd name="connsiteX143" fmla="*/ 52826 w 55227"/>
                  <a:gd name="connsiteY143" fmla="*/ 84042 h 115257"/>
                  <a:gd name="connsiteX144" fmla="*/ 55227 w 55227"/>
                  <a:gd name="connsiteY144" fmla="*/ 81640 h 115257"/>
                  <a:gd name="connsiteX145" fmla="*/ 52826 w 55227"/>
                  <a:gd name="connsiteY145" fmla="*/ 79239 h 115257"/>
                  <a:gd name="connsiteX146" fmla="*/ 52826 w 55227"/>
                  <a:gd name="connsiteY146" fmla="*/ 79239 h 115257"/>
                  <a:gd name="connsiteX147" fmla="*/ 55227 w 55227"/>
                  <a:gd name="connsiteY147" fmla="*/ 76838 h 115257"/>
                  <a:gd name="connsiteX148" fmla="*/ 52826 w 55227"/>
                  <a:gd name="connsiteY148" fmla="*/ 74437 h 115257"/>
                  <a:gd name="connsiteX149" fmla="*/ 52826 w 55227"/>
                  <a:gd name="connsiteY149" fmla="*/ 74437 h 115257"/>
                  <a:gd name="connsiteX150" fmla="*/ 52826 w 55227"/>
                  <a:gd name="connsiteY150" fmla="*/ 74437 h 115257"/>
                  <a:gd name="connsiteX151" fmla="*/ 55227 w 55227"/>
                  <a:gd name="connsiteY151" fmla="*/ 72036 h 115257"/>
                  <a:gd name="connsiteX152" fmla="*/ 52826 w 55227"/>
                  <a:gd name="connsiteY152" fmla="*/ 69634 h 115257"/>
                  <a:gd name="connsiteX153" fmla="*/ 52826 w 55227"/>
                  <a:gd name="connsiteY153" fmla="*/ 69634 h 115257"/>
                  <a:gd name="connsiteX154" fmla="*/ 55227 w 55227"/>
                  <a:gd name="connsiteY154" fmla="*/ 67233 h 115257"/>
                  <a:gd name="connsiteX155" fmla="*/ 52826 w 55227"/>
                  <a:gd name="connsiteY155" fmla="*/ 64832 h 115257"/>
                  <a:gd name="connsiteX156" fmla="*/ 52826 w 55227"/>
                  <a:gd name="connsiteY156" fmla="*/ 64832 h 115257"/>
                  <a:gd name="connsiteX157" fmla="*/ 52826 w 55227"/>
                  <a:gd name="connsiteY157" fmla="*/ 64832 h 115257"/>
                  <a:gd name="connsiteX158" fmla="*/ 55227 w 55227"/>
                  <a:gd name="connsiteY158" fmla="*/ 62431 h 115257"/>
                  <a:gd name="connsiteX159" fmla="*/ 52826 w 55227"/>
                  <a:gd name="connsiteY159" fmla="*/ 60030 h 115257"/>
                  <a:gd name="connsiteX160" fmla="*/ 52826 w 55227"/>
                  <a:gd name="connsiteY160" fmla="*/ 60030 h 115257"/>
                  <a:gd name="connsiteX161" fmla="*/ 52826 w 55227"/>
                  <a:gd name="connsiteY161" fmla="*/ 57629 h 115257"/>
                  <a:gd name="connsiteX162" fmla="*/ 52826 w 55227"/>
                  <a:gd name="connsiteY162" fmla="*/ 55227 h 115257"/>
                  <a:gd name="connsiteX163" fmla="*/ 50425 w 55227"/>
                  <a:gd name="connsiteY163" fmla="*/ 52826 h 115257"/>
                  <a:gd name="connsiteX164" fmla="*/ 50425 w 55227"/>
                  <a:gd name="connsiteY164" fmla="*/ 52826 h 115257"/>
                  <a:gd name="connsiteX165" fmla="*/ 52826 w 55227"/>
                  <a:gd name="connsiteY165" fmla="*/ 50425 h 115257"/>
                  <a:gd name="connsiteX166" fmla="*/ 50425 w 55227"/>
                  <a:gd name="connsiteY166" fmla="*/ 48024 h 115257"/>
                  <a:gd name="connsiteX167" fmla="*/ 50425 w 55227"/>
                  <a:gd name="connsiteY167" fmla="*/ 48024 h 115257"/>
                  <a:gd name="connsiteX168" fmla="*/ 50425 w 55227"/>
                  <a:gd name="connsiteY168" fmla="*/ 48024 h 115257"/>
                  <a:gd name="connsiteX169" fmla="*/ 50425 w 55227"/>
                  <a:gd name="connsiteY169" fmla="*/ 48024 h 115257"/>
                  <a:gd name="connsiteX170" fmla="*/ 50425 w 55227"/>
                  <a:gd name="connsiteY170" fmla="*/ 45623 h 115257"/>
                  <a:gd name="connsiteX171" fmla="*/ 48024 w 55227"/>
                  <a:gd name="connsiteY171" fmla="*/ 43221 h 115257"/>
                  <a:gd name="connsiteX172" fmla="*/ 48024 w 55227"/>
                  <a:gd name="connsiteY172" fmla="*/ 43221 h 115257"/>
                  <a:gd name="connsiteX173" fmla="*/ 48024 w 55227"/>
                  <a:gd name="connsiteY173" fmla="*/ 40820 h 115257"/>
                  <a:gd name="connsiteX174" fmla="*/ 45623 w 55227"/>
                  <a:gd name="connsiteY174" fmla="*/ 38419 h 115257"/>
                  <a:gd name="connsiteX175" fmla="*/ 43221 w 55227"/>
                  <a:gd name="connsiteY175" fmla="*/ 31215 h 115257"/>
                  <a:gd name="connsiteX176" fmla="*/ 43221 w 55227"/>
                  <a:gd name="connsiteY176" fmla="*/ 28814 h 115257"/>
                  <a:gd name="connsiteX177" fmla="*/ 40820 w 55227"/>
                  <a:gd name="connsiteY177" fmla="*/ 26413 h 115257"/>
                  <a:gd name="connsiteX178" fmla="*/ 40820 w 55227"/>
                  <a:gd name="connsiteY178" fmla="*/ 26413 h 115257"/>
                  <a:gd name="connsiteX179" fmla="*/ 40820 w 55227"/>
                  <a:gd name="connsiteY179" fmla="*/ 26413 h 115257"/>
                  <a:gd name="connsiteX180" fmla="*/ 38419 w 55227"/>
                  <a:gd name="connsiteY180" fmla="*/ 19210 h 115257"/>
                  <a:gd name="connsiteX181" fmla="*/ 31215 w 55227"/>
                  <a:gd name="connsiteY181" fmla="*/ 9605 h 115257"/>
                  <a:gd name="connsiteX182" fmla="*/ 40820 w 55227"/>
                  <a:gd name="connsiteY182" fmla="*/ 0 h 115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55227" h="115257">
                    <a:moveTo>
                      <a:pt x="40820" y="0"/>
                    </a:moveTo>
                    <a:cubicBezTo>
                      <a:pt x="40820" y="0"/>
                      <a:pt x="38419" y="0"/>
                      <a:pt x="38419" y="2401"/>
                    </a:cubicBezTo>
                    <a:cubicBezTo>
                      <a:pt x="38419" y="2401"/>
                      <a:pt x="38419" y="0"/>
                      <a:pt x="36018" y="0"/>
                    </a:cubicBezTo>
                    <a:cubicBezTo>
                      <a:pt x="36018" y="0"/>
                      <a:pt x="33617" y="2401"/>
                      <a:pt x="33617" y="2401"/>
                    </a:cubicBezTo>
                    <a:cubicBezTo>
                      <a:pt x="33617" y="2401"/>
                      <a:pt x="33617" y="2401"/>
                      <a:pt x="33617" y="2401"/>
                    </a:cubicBezTo>
                    <a:cubicBezTo>
                      <a:pt x="33617" y="2401"/>
                      <a:pt x="31215" y="4802"/>
                      <a:pt x="31215" y="4802"/>
                    </a:cubicBezTo>
                    <a:cubicBezTo>
                      <a:pt x="31215" y="4802"/>
                      <a:pt x="31215" y="4802"/>
                      <a:pt x="31215" y="7204"/>
                    </a:cubicBezTo>
                    <a:lnTo>
                      <a:pt x="31215" y="7204"/>
                    </a:lnTo>
                    <a:cubicBezTo>
                      <a:pt x="31215" y="7204"/>
                      <a:pt x="28814" y="9605"/>
                      <a:pt x="28814" y="9605"/>
                    </a:cubicBezTo>
                    <a:cubicBezTo>
                      <a:pt x="28814" y="9605"/>
                      <a:pt x="28814" y="12006"/>
                      <a:pt x="28814" y="12006"/>
                    </a:cubicBezTo>
                    <a:lnTo>
                      <a:pt x="28814" y="12006"/>
                    </a:lnTo>
                    <a:cubicBezTo>
                      <a:pt x="26413" y="12006"/>
                      <a:pt x="24012" y="14407"/>
                      <a:pt x="24012" y="16808"/>
                    </a:cubicBezTo>
                    <a:cubicBezTo>
                      <a:pt x="24012" y="16808"/>
                      <a:pt x="24012" y="19210"/>
                      <a:pt x="24012" y="19210"/>
                    </a:cubicBezTo>
                    <a:cubicBezTo>
                      <a:pt x="21611" y="19210"/>
                      <a:pt x="21611" y="21611"/>
                      <a:pt x="21611" y="24012"/>
                    </a:cubicBezTo>
                    <a:cubicBezTo>
                      <a:pt x="19209" y="24012"/>
                      <a:pt x="16808" y="26413"/>
                      <a:pt x="16808" y="28814"/>
                    </a:cubicBezTo>
                    <a:cubicBezTo>
                      <a:pt x="16808" y="31215"/>
                      <a:pt x="16808" y="31215"/>
                      <a:pt x="19209" y="33617"/>
                    </a:cubicBezTo>
                    <a:cubicBezTo>
                      <a:pt x="19209" y="33617"/>
                      <a:pt x="16808" y="36018"/>
                      <a:pt x="16808" y="38419"/>
                    </a:cubicBezTo>
                    <a:cubicBezTo>
                      <a:pt x="16808" y="38419"/>
                      <a:pt x="16808" y="40820"/>
                      <a:pt x="16808" y="40820"/>
                    </a:cubicBezTo>
                    <a:lnTo>
                      <a:pt x="16808" y="40820"/>
                    </a:lnTo>
                    <a:cubicBezTo>
                      <a:pt x="14407" y="40820"/>
                      <a:pt x="14407" y="43221"/>
                      <a:pt x="14407" y="45623"/>
                    </a:cubicBezTo>
                    <a:cubicBezTo>
                      <a:pt x="14407" y="45623"/>
                      <a:pt x="14407" y="48024"/>
                      <a:pt x="14407" y="48024"/>
                    </a:cubicBezTo>
                    <a:cubicBezTo>
                      <a:pt x="14407" y="48024"/>
                      <a:pt x="12006" y="50425"/>
                      <a:pt x="12006" y="52826"/>
                    </a:cubicBezTo>
                    <a:cubicBezTo>
                      <a:pt x="12006" y="52826"/>
                      <a:pt x="12006" y="55227"/>
                      <a:pt x="12006" y="55227"/>
                    </a:cubicBezTo>
                    <a:cubicBezTo>
                      <a:pt x="12006" y="55227"/>
                      <a:pt x="9605" y="57629"/>
                      <a:pt x="9605" y="60030"/>
                    </a:cubicBezTo>
                    <a:cubicBezTo>
                      <a:pt x="9605" y="60030"/>
                      <a:pt x="9605" y="62431"/>
                      <a:pt x="9605" y="62431"/>
                    </a:cubicBezTo>
                    <a:cubicBezTo>
                      <a:pt x="9605" y="62431"/>
                      <a:pt x="7204" y="64832"/>
                      <a:pt x="7204" y="67233"/>
                    </a:cubicBezTo>
                    <a:cubicBezTo>
                      <a:pt x="7204" y="69634"/>
                      <a:pt x="7204" y="69634"/>
                      <a:pt x="7204" y="69634"/>
                    </a:cubicBezTo>
                    <a:lnTo>
                      <a:pt x="7204" y="69634"/>
                    </a:lnTo>
                    <a:cubicBezTo>
                      <a:pt x="7204" y="69634"/>
                      <a:pt x="4802" y="72036"/>
                      <a:pt x="4802" y="74437"/>
                    </a:cubicBezTo>
                    <a:cubicBezTo>
                      <a:pt x="4802" y="74437"/>
                      <a:pt x="4802" y="74437"/>
                      <a:pt x="4802" y="76838"/>
                    </a:cubicBezTo>
                    <a:cubicBezTo>
                      <a:pt x="4802" y="76838"/>
                      <a:pt x="2401" y="79239"/>
                      <a:pt x="2401" y="81640"/>
                    </a:cubicBezTo>
                    <a:cubicBezTo>
                      <a:pt x="2401" y="81640"/>
                      <a:pt x="2401" y="81640"/>
                      <a:pt x="2401" y="81640"/>
                    </a:cubicBezTo>
                    <a:cubicBezTo>
                      <a:pt x="2401" y="81640"/>
                      <a:pt x="2401" y="81640"/>
                      <a:pt x="2401" y="84042"/>
                    </a:cubicBezTo>
                    <a:cubicBezTo>
                      <a:pt x="2401" y="84042"/>
                      <a:pt x="2401" y="86443"/>
                      <a:pt x="2401" y="86443"/>
                    </a:cubicBezTo>
                    <a:cubicBezTo>
                      <a:pt x="0" y="86443"/>
                      <a:pt x="0" y="88844"/>
                      <a:pt x="0" y="88844"/>
                    </a:cubicBezTo>
                    <a:cubicBezTo>
                      <a:pt x="0" y="91245"/>
                      <a:pt x="0" y="91245"/>
                      <a:pt x="2401" y="91245"/>
                    </a:cubicBezTo>
                    <a:cubicBezTo>
                      <a:pt x="2401" y="91245"/>
                      <a:pt x="2401" y="93646"/>
                      <a:pt x="2401" y="93646"/>
                    </a:cubicBezTo>
                    <a:cubicBezTo>
                      <a:pt x="2401" y="93646"/>
                      <a:pt x="2401" y="96047"/>
                      <a:pt x="2401" y="96047"/>
                    </a:cubicBezTo>
                    <a:cubicBezTo>
                      <a:pt x="2401" y="96047"/>
                      <a:pt x="0" y="98449"/>
                      <a:pt x="0" y="98449"/>
                    </a:cubicBezTo>
                    <a:cubicBezTo>
                      <a:pt x="0" y="100850"/>
                      <a:pt x="0" y="100850"/>
                      <a:pt x="2401" y="100850"/>
                    </a:cubicBez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cubicBezTo>
                      <a:pt x="2401" y="103251"/>
                      <a:pt x="2401" y="103251"/>
                      <a:pt x="4802" y="103251"/>
                    </a:cubicBezTo>
                    <a:cubicBezTo>
                      <a:pt x="4802" y="103251"/>
                      <a:pt x="4802" y="103251"/>
                      <a:pt x="4802" y="103251"/>
                    </a:cubicBezTo>
                    <a:cubicBezTo>
                      <a:pt x="4802" y="105652"/>
                      <a:pt x="4802" y="105652"/>
                      <a:pt x="7204" y="105652"/>
                    </a:cubicBezTo>
                    <a:cubicBezTo>
                      <a:pt x="7204" y="105652"/>
                      <a:pt x="7204" y="105652"/>
                      <a:pt x="7204" y="105652"/>
                    </a:cubicBezTo>
                    <a:cubicBezTo>
                      <a:pt x="7204" y="108053"/>
                      <a:pt x="9605" y="110455"/>
                      <a:pt x="9605" y="110455"/>
                    </a:cubicBezTo>
                    <a:lnTo>
                      <a:pt x="9605" y="110455"/>
                    </a:lnTo>
                    <a:cubicBezTo>
                      <a:pt x="9605" y="112856"/>
                      <a:pt x="12006" y="112856"/>
                      <a:pt x="12006" y="112856"/>
                    </a:cubicBezTo>
                    <a:cubicBezTo>
                      <a:pt x="12006" y="112856"/>
                      <a:pt x="12006" y="112856"/>
                      <a:pt x="12006" y="112856"/>
                    </a:cubicBezTo>
                    <a:cubicBezTo>
                      <a:pt x="12006" y="115257"/>
                      <a:pt x="14407" y="115257"/>
                      <a:pt x="14407" y="115257"/>
                    </a:cubicBezTo>
                    <a:cubicBezTo>
                      <a:pt x="14407" y="115257"/>
                      <a:pt x="16808" y="115257"/>
                      <a:pt x="16808" y="112856"/>
                    </a:cubicBezTo>
                    <a:cubicBezTo>
                      <a:pt x="19209" y="115257"/>
                      <a:pt x="24012" y="115257"/>
                      <a:pt x="28814" y="115257"/>
                    </a:cubicBezTo>
                    <a:cubicBezTo>
                      <a:pt x="40820" y="115257"/>
                      <a:pt x="48024" y="108053"/>
                      <a:pt x="50425" y="98449"/>
                    </a:cubicBezTo>
                    <a:cubicBezTo>
                      <a:pt x="52826" y="98449"/>
                      <a:pt x="52826" y="98449"/>
                      <a:pt x="52826" y="96047"/>
                    </a:cubicBezTo>
                    <a:cubicBezTo>
                      <a:pt x="52826" y="96047"/>
                      <a:pt x="52826" y="93646"/>
                      <a:pt x="52826" y="93646"/>
                    </a:cubicBezTo>
                    <a:cubicBezTo>
                      <a:pt x="52826" y="93646"/>
                      <a:pt x="52826" y="93646"/>
                      <a:pt x="52826" y="93646"/>
                    </a:cubicBezTo>
                    <a:cubicBezTo>
                      <a:pt x="52826" y="91245"/>
                      <a:pt x="52826" y="91245"/>
                      <a:pt x="52826" y="91245"/>
                    </a:cubicBezTo>
                    <a:cubicBezTo>
                      <a:pt x="52826" y="91245"/>
                      <a:pt x="52826" y="91245"/>
                      <a:pt x="52826" y="88844"/>
                    </a:cubicBezTo>
                    <a:cubicBezTo>
                      <a:pt x="52826" y="88844"/>
                      <a:pt x="52826" y="88844"/>
                      <a:pt x="52826" y="86443"/>
                    </a:cubicBezTo>
                    <a:cubicBezTo>
                      <a:pt x="52826" y="86443"/>
                      <a:pt x="52826" y="84042"/>
                      <a:pt x="52826" y="84042"/>
                    </a:cubicBezTo>
                    <a:lnTo>
                      <a:pt x="52826" y="84042"/>
                    </a:lnTo>
                    <a:cubicBezTo>
                      <a:pt x="52826" y="84042"/>
                      <a:pt x="52826" y="84042"/>
                      <a:pt x="55227" y="81640"/>
                    </a:cubicBezTo>
                    <a:cubicBezTo>
                      <a:pt x="55227" y="79239"/>
                      <a:pt x="55227" y="79239"/>
                      <a:pt x="52826" y="79239"/>
                    </a:cubicBezTo>
                    <a:lnTo>
                      <a:pt x="52826" y="79239"/>
                    </a:lnTo>
                    <a:cubicBezTo>
                      <a:pt x="52826" y="79239"/>
                      <a:pt x="55227" y="79239"/>
                      <a:pt x="55227" y="76838"/>
                    </a:cubicBezTo>
                    <a:cubicBezTo>
                      <a:pt x="55227" y="74437"/>
                      <a:pt x="55227" y="74437"/>
                      <a:pt x="52826" y="74437"/>
                    </a:cubicBezTo>
                    <a:cubicBezTo>
                      <a:pt x="52826" y="74437"/>
                      <a:pt x="52826" y="74437"/>
                      <a:pt x="52826" y="74437"/>
                    </a:cubicBezTo>
                    <a:lnTo>
                      <a:pt x="52826" y="74437"/>
                    </a:lnTo>
                    <a:cubicBezTo>
                      <a:pt x="52826" y="74437"/>
                      <a:pt x="55227" y="72036"/>
                      <a:pt x="55227" y="72036"/>
                    </a:cubicBezTo>
                    <a:cubicBezTo>
                      <a:pt x="55227" y="69634"/>
                      <a:pt x="55227" y="69634"/>
                      <a:pt x="52826" y="69634"/>
                    </a:cubicBezTo>
                    <a:lnTo>
                      <a:pt x="52826" y="69634"/>
                    </a:lnTo>
                    <a:cubicBezTo>
                      <a:pt x="55227" y="69634"/>
                      <a:pt x="55227" y="67233"/>
                      <a:pt x="55227" y="67233"/>
                    </a:cubicBezTo>
                    <a:cubicBezTo>
                      <a:pt x="55227" y="64832"/>
                      <a:pt x="55227" y="64832"/>
                      <a:pt x="52826" y="64832"/>
                    </a:cubicBezTo>
                    <a:cubicBezTo>
                      <a:pt x="52826" y="64832"/>
                      <a:pt x="52826" y="64832"/>
                      <a:pt x="52826" y="64832"/>
                    </a:cubicBezTo>
                    <a:lnTo>
                      <a:pt x="52826" y="64832"/>
                    </a:lnTo>
                    <a:cubicBezTo>
                      <a:pt x="55227" y="64832"/>
                      <a:pt x="55227" y="62431"/>
                      <a:pt x="55227" y="62431"/>
                    </a:cubicBezTo>
                    <a:cubicBezTo>
                      <a:pt x="55227" y="60030"/>
                      <a:pt x="55227" y="60030"/>
                      <a:pt x="52826" y="60030"/>
                    </a:cubicBezTo>
                    <a:cubicBezTo>
                      <a:pt x="52826" y="60030"/>
                      <a:pt x="52826" y="60030"/>
                      <a:pt x="52826" y="60030"/>
                    </a:cubicBezTo>
                    <a:lnTo>
                      <a:pt x="52826" y="57629"/>
                    </a:lnTo>
                    <a:cubicBezTo>
                      <a:pt x="52826" y="57629"/>
                      <a:pt x="52826" y="55227"/>
                      <a:pt x="52826" y="55227"/>
                    </a:cubicBezTo>
                    <a:cubicBezTo>
                      <a:pt x="52826" y="52826"/>
                      <a:pt x="52826" y="52826"/>
                      <a:pt x="50425" y="52826"/>
                    </a:cubicBezTo>
                    <a:lnTo>
                      <a:pt x="50425" y="52826"/>
                    </a:lnTo>
                    <a:cubicBezTo>
                      <a:pt x="52826" y="52826"/>
                      <a:pt x="52826" y="50425"/>
                      <a:pt x="52826" y="50425"/>
                    </a:cubicBezTo>
                    <a:cubicBezTo>
                      <a:pt x="52826" y="50425"/>
                      <a:pt x="52826" y="48024"/>
                      <a:pt x="50425" y="48024"/>
                    </a:cubicBezTo>
                    <a:cubicBezTo>
                      <a:pt x="50425" y="48024"/>
                      <a:pt x="50425" y="48024"/>
                      <a:pt x="50425" y="48024"/>
                    </a:cubicBezTo>
                    <a:cubicBezTo>
                      <a:pt x="50425" y="48024"/>
                      <a:pt x="50425" y="48024"/>
                      <a:pt x="50425" y="48024"/>
                    </a:cubicBezTo>
                    <a:lnTo>
                      <a:pt x="50425" y="48024"/>
                    </a:lnTo>
                    <a:cubicBezTo>
                      <a:pt x="50425" y="48024"/>
                      <a:pt x="50425" y="45623"/>
                      <a:pt x="50425" y="45623"/>
                    </a:cubicBezTo>
                    <a:cubicBezTo>
                      <a:pt x="50425" y="43221"/>
                      <a:pt x="50425" y="43221"/>
                      <a:pt x="48024" y="43221"/>
                    </a:cubicBezTo>
                    <a:lnTo>
                      <a:pt x="48024" y="43221"/>
                    </a:lnTo>
                    <a:cubicBezTo>
                      <a:pt x="48024" y="43221"/>
                      <a:pt x="48024" y="40820"/>
                      <a:pt x="48024" y="40820"/>
                    </a:cubicBezTo>
                    <a:cubicBezTo>
                      <a:pt x="48024" y="38419"/>
                      <a:pt x="48024" y="38419"/>
                      <a:pt x="45623" y="38419"/>
                    </a:cubicBezTo>
                    <a:cubicBezTo>
                      <a:pt x="45623" y="36018"/>
                      <a:pt x="43221" y="33617"/>
                      <a:pt x="43221" y="31215"/>
                    </a:cubicBezTo>
                    <a:cubicBezTo>
                      <a:pt x="43221" y="31215"/>
                      <a:pt x="45623" y="28814"/>
                      <a:pt x="43221" y="28814"/>
                    </a:cubicBezTo>
                    <a:cubicBezTo>
                      <a:pt x="43221" y="26413"/>
                      <a:pt x="40820" y="26413"/>
                      <a:pt x="40820" y="26413"/>
                    </a:cubicBezTo>
                    <a:lnTo>
                      <a:pt x="40820" y="26413"/>
                    </a:lnTo>
                    <a:lnTo>
                      <a:pt x="40820" y="26413"/>
                    </a:lnTo>
                    <a:cubicBezTo>
                      <a:pt x="40820" y="24012"/>
                      <a:pt x="40820" y="21611"/>
                      <a:pt x="38419" y="19210"/>
                    </a:cubicBezTo>
                    <a:cubicBezTo>
                      <a:pt x="36018" y="14407"/>
                      <a:pt x="33617" y="12006"/>
                      <a:pt x="31215" y="9605"/>
                    </a:cubicBezTo>
                    <a:cubicBezTo>
                      <a:pt x="45623" y="0"/>
                      <a:pt x="43221" y="0"/>
                      <a:pt x="40820" y="0"/>
                    </a:cubicBezTo>
                    <a:close/>
                  </a:path>
                </a:pathLst>
              </a:custGeom>
              <a:solidFill>
                <a:srgbClr val="435B2A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65" name="Freeform: Shape 2064">
                <a:extLst>
                  <a:ext uri="{FF2B5EF4-FFF2-40B4-BE49-F238E27FC236}">
                    <a16:creationId xmlns:a16="http://schemas.microsoft.com/office/drawing/2014/main" id="{88CD71B3-6D25-4D2F-AC2E-EA928450CE6A}"/>
                  </a:ext>
                </a:extLst>
              </p:cNvPr>
              <p:cNvSpPr/>
              <p:nvPr/>
            </p:nvSpPr>
            <p:spPr>
              <a:xfrm>
                <a:off x="3349044" y="3620936"/>
                <a:ext cx="52826" cy="98448"/>
              </a:xfrm>
              <a:custGeom>
                <a:avLst/>
                <a:gdLst>
                  <a:gd name="connsiteX0" fmla="*/ 9605 w 52826"/>
                  <a:gd name="connsiteY0" fmla="*/ 16808 h 98448"/>
                  <a:gd name="connsiteX1" fmla="*/ 9605 w 52826"/>
                  <a:gd name="connsiteY1" fmla="*/ 19209 h 98448"/>
                  <a:gd name="connsiteX2" fmla="*/ 9605 w 52826"/>
                  <a:gd name="connsiteY2" fmla="*/ 21611 h 98448"/>
                  <a:gd name="connsiteX3" fmla="*/ 9605 w 52826"/>
                  <a:gd name="connsiteY3" fmla="*/ 21611 h 98448"/>
                  <a:gd name="connsiteX4" fmla="*/ 7204 w 52826"/>
                  <a:gd name="connsiteY4" fmla="*/ 26413 h 98448"/>
                  <a:gd name="connsiteX5" fmla="*/ 7204 w 52826"/>
                  <a:gd name="connsiteY5" fmla="*/ 28814 h 98448"/>
                  <a:gd name="connsiteX6" fmla="*/ 4802 w 52826"/>
                  <a:gd name="connsiteY6" fmla="*/ 33616 h 98448"/>
                  <a:gd name="connsiteX7" fmla="*/ 4802 w 52826"/>
                  <a:gd name="connsiteY7" fmla="*/ 36018 h 98448"/>
                  <a:gd name="connsiteX8" fmla="*/ 2401 w 52826"/>
                  <a:gd name="connsiteY8" fmla="*/ 40820 h 98448"/>
                  <a:gd name="connsiteX9" fmla="*/ 2401 w 52826"/>
                  <a:gd name="connsiteY9" fmla="*/ 43221 h 98448"/>
                  <a:gd name="connsiteX10" fmla="*/ 0 w 52826"/>
                  <a:gd name="connsiteY10" fmla="*/ 48024 h 98448"/>
                  <a:gd name="connsiteX11" fmla="*/ 2401 w 52826"/>
                  <a:gd name="connsiteY11" fmla="*/ 50425 h 98448"/>
                  <a:gd name="connsiteX12" fmla="*/ 2401 w 52826"/>
                  <a:gd name="connsiteY12" fmla="*/ 50425 h 98448"/>
                  <a:gd name="connsiteX13" fmla="*/ 2401 w 52826"/>
                  <a:gd name="connsiteY13" fmla="*/ 55227 h 98448"/>
                  <a:gd name="connsiteX14" fmla="*/ 2401 w 52826"/>
                  <a:gd name="connsiteY14" fmla="*/ 57628 h 98448"/>
                  <a:gd name="connsiteX15" fmla="*/ 2401 w 52826"/>
                  <a:gd name="connsiteY15" fmla="*/ 62431 h 98448"/>
                  <a:gd name="connsiteX16" fmla="*/ 2401 w 52826"/>
                  <a:gd name="connsiteY16" fmla="*/ 62431 h 98448"/>
                  <a:gd name="connsiteX17" fmla="*/ 2401 w 52826"/>
                  <a:gd name="connsiteY17" fmla="*/ 64832 h 98448"/>
                  <a:gd name="connsiteX18" fmla="*/ 2401 w 52826"/>
                  <a:gd name="connsiteY18" fmla="*/ 67233 h 98448"/>
                  <a:gd name="connsiteX19" fmla="*/ 0 w 52826"/>
                  <a:gd name="connsiteY19" fmla="*/ 72036 h 98448"/>
                  <a:gd name="connsiteX20" fmla="*/ 2401 w 52826"/>
                  <a:gd name="connsiteY20" fmla="*/ 74437 h 98448"/>
                  <a:gd name="connsiteX21" fmla="*/ 2401 w 52826"/>
                  <a:gd name="connsiteY21" fmla="*/ 76838 h 98448"/>
                  <a:gd name="connsiteX22" fmla="*/ 4802 w 52826"/>
                  <a:gd name="connsiteY22" fmla="*/ 79239 h 98448"/>
                  <a:gd name="connsiteX23" fmla="*/ 4802 w 52826"/>
                  <a:gd name="connsiteY23" fmla="*/ 81640 h 98448"/>
                  <a:gd name="connsiteX24" fmla="*/ 7204 w 52826"/>
                  <a:gd name="connsiteY24" fmla="*/ 84042 h 98448"/>
                  <a:gd name="connsiteX25" fmla="*/ 7204 w 52826"/>
                  <a:gd name="connsiteY25" fmla="*/ 84042 h 98448"/>
                  <a:gd name="connsiteX26" fmla="*/ 7204 w 52826"/>
                  <a:gd name="connsiteY26" fmla="*/ 84042 h 98448"/>
                  <a:gd name="connsiteX27" fmla="*/ 7204 w 52826"/>
                  <a:gd name="connsiteY27" fmla="*/ 84042 h 98448"/>
                  <a:gd name="connsiteX28" fmla="*/ 7204 w 52826"/>
                  <a:gd name="connsiteY28" fmla="*/ 84042 h 98448"/>
                  <a:gd name="connsiteX29" fmla="*/ 7204 w 52826"/>
                  <a:gd name="connsiteY29" fmla="*/ 84042 h 98448"/>
                  <a:gd name="connsiteX30" fmla="*/ 7204 w 52826"/>
                  <a:gd name="connsiteY30" fmla="*/ 84042 h 98448"/>
                  <a:gd name="connsiteX31" fmla="*/ 7204 w 52826"/>
                  <a:gd name="connsiteY31" fmla="*/ 84042 h 98448"/>
                  <a:gd name="connsiteX32" fmla="*/ 7204 w 52826"/>
                  <a:gd name="connsiteY32" fmla="*/ 84042 h 98448"/>
                  <a:gd name="connsiteX33" fmla="*/ 7204 w 52826"/>
                  <a:gd name="connsiteY33" fmla="*/ 84042 h 98448"/>
                  <a:gd name="connsiteX34" fmla="*/ 7204 w 52826"/>
                  <a:gd name="connsiteY34" fmla="*/ 84042 h 98448"/>
                  <a:gd name="connsiteX35" fmla="*/ 7204 w 52826"/>
                  <a:gd name="connsiteY35" fmla="*/ 84042 h 98448"/>
                  <a:gd name="connsiteX36" fmla="*/ 7204 w 52826"/>
                  <a:gd name="connsiteY36" fmla="*/ 84042 h 98448"/>
                  <a:gd name="connsiteX37" fmla="*/ 7204 w 52826"/>
                  <a:gd name="connsiteY37" fmla="*/ 84042 h 98448"/>
                  <a:gd name="connsiteX38" fmla="*/ 7204 w 52826"/>
                  <a:gd name="connsiteY38" fmla="*/ 84042 h 98448"/>
                  <a:gd name="connsiteX39" fmla="*/ 7204 w 52826"/>
                  <a:gd name="connsiteY39" fmla="*/ 84042 h 98448"/>
                  <a:gd name="connsiteX40" fmla="*/ 7204 w 52826"/>
                  <a:gd name="connsiteY40" fmla="*/ 84042 h 98448"/>
                  <a:gd name="connsiteX41" fmla="*/ 7204 w 52826"/>
                  <a:gd name="connsiteY41" fmla="*/ 84042 h 98448"/>
                  <a:gd name="connsiteX42" fmla="*/ 7204 w 52826"/>
                  <a:gd name="connsiteY42" fmla="*/ 84042 h 98448"/>
                  <a:gd name="connsiteX43" fmla="*/ 7204 w 52826"/>
                  <a:gd name="connsiteY43" fmla="*/ 84042 h 98448"/>
                  <a:gd name="connsiteX44" fmla="*/ 7204 w 52826"/>
                  <a:gd name="connsiteY44" fmla="*/ 84042 h 98448"/>
                  <a:gd name="connsiteX45" fmla="*/ 7204 w 52826"/>
                  <a:gd name="connsiteY45" fmla="*/ 84042 h 98448"/>
                  <a:gd name="connsiteX46" fmla="*/ 7204 w 52826"/>
                  <a:gd name="connsiteY46" fmla="*/ 84042 h 98448"/>
                  <a:gd name="connsiteX47" fmla="*/ 7204 w 52826"/>
                  <a:gd name="connsiteY47" fmla="*/ 84042 h 98448"/>
                  <a:gd name="connsiteX48" fmla="*/ 7204 w 52826"/>
                  <a:gd name="connsiteY48" fmla="*/ 84042 h 98448"/>
                  <a:gd name="connsiteX49" fmla="*/ 7204 w 52826"/>
                  <a:gd name="connsiteY49" fmla="*/ 84042 h 98448"/>
                  <a:gd name="connsiteX50" fmla="*/ 7204 w 52826"/>
                  <a:gd name="connsiteY50" fmla="*/ 84042 h 98448"/>
                  <a:gd name="connsiteX51" fmla="*/ 7204 w 52826"/>
                  <a:gd name="connsiteY51" fmla="*/ 84042 h 98448"/>
                  <a:gd name="connsiteX52" fmla="*/ 7204 w 52826"/>
                  <a:gd name="connsiteY52" fmla="*/ 84042 h 98448"/>
                  <a:gd name="connsiteX53" fmla="*/ 7204 w 52826"/>
                  <a:gd name="connsiteY53" fmla="*/ 84042 h 98448"/>
                  <a:gd name="connsiteX54" fmla="*/ 7204 w 52826"/>
                  <a:gd name="connsiteY54" fmla="*/ 84042 h 98448"/>
                  <a:gd name="connsiteX55" fmla="*/ 7204 w 52826"/>
                  <a:gd name="connsiteY55" fmla="*/ 84042 h 98448"/>
                  <a:gd name="connsiteX56" fmla="*/ 7204 w 52826"/>
                  <a:gd name="connsiteY56" fmla="*/ 84042 h 98448"/>
                  <a:gd name="connsiteX57" fmla="*/ 7204 w 52826"/>
                  <a:gd name="connsiteY57" fmla="*/ 84042 h 98448"/>
                  <a:gd name="connsiteX58" fmla="*/ 7204 w 52826"/>
                  <a:gd name="connsiteY58" fmla="*/ 84042 h 98448"/>
                  <a:gd name="connsiteX59" fmla="*/ 7204 w 52826"/>
                  <a:gd name="connsiteY59" fmla="*/ 84042 h 98448"/>
                  <a:gd name="connsiteX60" fmla="*/ 7204 w 52826"/>
                  <a:gd name="connsiteY60" fmla="*/ 84042 h 98448"/>
                  <a:gd name="connsiteX61" fmla="*/ 7204 w 52826"/>
                  <a:gd name="connsiteY61" fmla="*/ 84042 h 98448"/>
                  <a:gd name="connsiteX62" fmla="*/ 7204 w 52826"/>
                  <a:gd name="connsiteY62" fmla="*/ 84042 h 98448"/>
                  <a:gd name="connsiteX63" fmla="*/ 7204 w 52826"/>
                  <a:gd name="connsiteY63" fmla="*/ 84042 h 98448"/>
                  <a:gd name="connsiteX64" fmla="*/ 7204 w 52826"/>
                  <a:gd name="connsiteY64" fmla="*/ 84042 h 98448"/>
                  <a:gd name="connsiteX65" fmla="*/ 7204 w 52826"/>
                  <a:gd name="connsiteY65" fmla="*/ 84042 h 98448"/>
                  <a:gd name="connsiteX66" fmla="*/ 7204 w 52826"/>
                  <a:gd name="connsiteY66" fmla="*/ 84042 h 98448"/>
                  <a:gd name="connsiteX67" fmla="*/ 7204 w 52826"/>
                  <a:gd name="connsiteY67" fmla="*/ 84042 h 98448"/>
                  <a:gd name="connsiteX68" fmla="*/ 7204 w 52826"/>
                  <a:gd name="connsiteY68" fmla="*/ 84042 h 98448"/>
                  <a:gd name="connsiteX69" fmla="*/ 7204 w 52826"/>
                  <a:gd name="connsiteY69" fmla="*/ 84042 h 98448"/>
                  <a:gd name="connsiteX70" fmla="*/ 7204 w 52826"/>
                  <a:gd name="connsiteY70" fmla="*/ 84042 h 98448"/>
                  <a:gd name="connsiteX71" fmla="*/ 7204 w 52826"/>
                  <a:gd name="connsiteY71" fmla="*/ 84042 h 98448"/>
                  <a:gd name="connsiteX72" fmla="*/ 7204 w 52826"/>
                  <a:gd name="connsiteY72" fmla="*/ 84042 h 98448"/>
                  <a:gd name="connsiteX73" fmla="*/ 7204 w 52826"/>
                  <a:gd name="connsiteY73" fmla="*/ 84042 h 98448"/>
                  <a:gd name="connsiteX74" fmla="*/ 7204 w 52826"/>
                  <a:gd name="connsiteY74" fmla="*/ 84042 h 98448"/>
                  <a:gd name="connsiteX75" fmla="*/ 7204 w 52826"/>
                  <a:gd name="connsiteY75" fmla="*/ 84042 h 98448"/>
                  <a:gd name="connsiteX76" fmla="*/ 7204 w 52826"/>
                  <a:gd name="connsiteY76" fmla="*/ 84042 h 98448"/>
                  <a:gd name="connsiteX77" fmla="*/ 7204 w 52826"/>
                  <a:gd name="connsiteY77" fmla="*/ 84042 h 98448"/>
                  <a:gd name="connsiteX78" fmla="*/ 7204 w 52826"/>
                  <a:gd name="connsiteY78" fmla="*/ 84042 h 98448"/>
                  <a:gd name="connsiteX79" fmla="*/ 7204 w 52826"/>
                  <a:gd name="connsiteY79" fmla="*/ 84042 h 98448"/>
                  <a:gd name="connsiteX80" fmla="*/ 7204 w 52826"/>
                  <a:gd name="connsiteY80" fmla="*/ 84042 h 98448"/>
                  <a:gd name="connsiteX81" fmla="*/ 7204 w 52826"/>
                  <a:gd name="connsiteY81" fmla="*/ 84042 h 98448"/>
                  <a:gd name="connsiteX82" fmla="*/ 7204 w 52826"/>
                  <a:gd name="connsiteY82" fmla="*/ 84042 h 98448"/>
                  <a:gd name="connsiteX83" fmla="*/ 7204 w 52826"/>
                  <a:gd name="connsiteY83" fmla="*/ 84042 h 98448"/>
                  <a:gd name="connsiteX84" fmla="*/ 7204 w 52826"/>
                  <a:gd name="connsiteY84" fmla="*/ 84042 h 98448"/>
                  <a:gd name="connsiteX85" fmla="*/ 7204 w 52826"/>
                  <a:gd name="connsiteY85" fmla="*/ 84042 h 98448"/>
                  <a:gd name="connsiteX86" fmla="*/ 7204 w 52826"/>
                  <a:gd name="connsiteY86" fmla="*/ 84042 h 98448"/>
                  <a:gd name="connsiteX87" fmla="*/ 7204 w 52826"/>
                  <a:gd name="connsiteY87" fmla="*/ 84042 h 98448"/>
                  <a:gd name="connsiteX88" fmla="*/ 7204 w 52826"/>
                  <a:gd name="connsiteY88" fmla="*/ 84042 h 98448"/>
                  <a:gd name="connsiteX89" fmla="*/ 7204 w 52826"/>
                  <a:gd name="connsiteY89" fmla="*/ 84042 h 98448"/>
                  <a:gd name="connsiteX90" fmla="*/ 7204 w 52826"/>
                  <a:gd name="connsiteY90" fmla="*/ 84042 h 98448"/>
                  <a:gd name="connsiteX91" fmla="*/ 7204 w 52826"/>
                  <a:gd name="connsiteY91" fmla="*/ 84042 h 98448"/>
                  <a:gd name="connsiteX92" fmla="*/ 7204 w 52826"/>
                  <a:gd name="connsiteY92" fmla="*/ 84042 h 98448"/>
                  <a:gd name="connsiteX93" fmla="*/ 7204 w 52826"/>
                  <a:gd name="connsiteY93" fmla="*/ 84042 h 98448"/>
                  <a:gd name="connsiteX94" fmla="*/ 7204 w 52826"/>
                  <a:gd name="connsiteY94" fmla="*/ 84042 h 98448"/>
                  <a:gd name="connsiteX95" fmla="*/ 7204 w 52826"/>
                  <a:gd name="connsiteY95" fmla="*/ 84042 h 98448"/>
                  <a:gd name="connsiteX96" fmla="*/ 7204 w 52826"/>
                  <a:gd name="connsiteY96" fmla="*/ 84042 h 98448"/>
                  <a:gd name="connsiteX97" fmla="*/ 7204 w 52826"/>
                  <a:gd name="connsiteY97" fmla="*/ 84042 h 98448"/>
                  <a:gd name="connsiteX98" fmla="*/ 7204 w 52826"/>
                  <a:gd name="connsiteY98" fmla="*/ 84042 h 98448"/>
                  <a:gd name="connsiteX99" fmla="*/ 7204 w 52826"/>
                  <a:gd name="connsiteY99" fmla="*/ 84042 h 98448"/>
                  <a:gd name="connsiteX100" fmla="*/ 7204 w 52826"/>
                  <a:gd name="connsiteY100" fmla="*/ 84042 h 98448"/>
                  <a:gd name="connsiteX101" fmla="*/ 7204 w 52826"/>
                  <a:gd name="connsiteY101" fmla="*/ 84042 h 98448"/>
                  <a:gd name="connsiteX102" fmla="*/ 7204 w 52826"/>
                  <a:gd name="connsiteY102" fmla="*/ 84042 h 98448"/>
                  <a:gd name="connsiteX103" fmla="*/ 7204 w 52826"/>
                  <a:gd name="connsiteY103" fmla="*/ 84042 h 98448"/>
                  <a:gd name="connsiteX104" fmla="*/ 7204 w 52826"/>
                  <a:gd name="connsiteY104" fmla="*/ 84042 h 98448"/>
                  <a:gd name="connsiteX105" fmla="*/ 7204 w 52826"/>
                  <a:gd name="connsiteY105" fmla="*/ 84042 h 98448"/>
                  <a:gd name="connsiteX106" fmla="*/ 7204 w 52826"/>
                  <a:gd name="connsiteY106" fmla="*/ 84042 h 98448"/>
                  <a:gd name="connsiteX107" fmla="*/ 7204 w 52826"/>
                  <a:gd name="connsiteY107" fmla="*/ 84042 h 98448"/>
                  <a:gd name="connsiteX108" fmla="*/ 7204 w 52826"/>
                  <a:gd name="connsiteY108" fmla="*/ 84042 h 98448"/>
                  <a:gd name="connsiteX109" fmla="*/ 9605 w 52826"/>
                  <a:gd name="connsiteY109" fmla="*/ 86443 h 98448"/>
                  <a:gd name="connsiteX110" fmla="*/ 9605 w 52826"/>
                  <a:gd name="connsiteY110" fmla="*/ 86443 h 98448"/>
                  <a:gd name="connsiteX111" fmla="*/ 12006 w 52826"/>
                  <a:gd name="connsiteY111" fmla="*/ 88844 h 98448"/>
                  <a:gd name="connsiteX112" fmla="*/ 12006 w 52826"/>
                  <a:gd name="connsiteY112" fmla="*/ 88844 h 98448"/>
                  <a:gd name="connsiteX113" fmla="*/ 16808 w 52826"/>
                  <a:gd name="connsiteY113" fmla="*/ 91245 h 98448"/>
                  <a:gd name="connsiteX114" fmla="*/ 16808 w 52826"/>
                  <a:gd name="connsiteY114" fmla="*/ 91245 h 98448"/>
                  <a:gd name="connsiteX115" fmla="*/ 21611 w 52826"/>
                  <a:gd name="connsiteY115" fmla="*/ 93646 h 98448"/>
                  <a:gd name="connsiteX116" fmla="*/ 21611 w 52826"/>
                  <a:gd name="connsiteY116" fmla="*/ 93646 h 98448"/>
                  <a:gd name="connsiteX117" fmla="*/ 24012 w 52826"/>
                  <a:gd name="connsiteY117" fmla="*/ 96047 h 98448"/>
                  <a:gd name="connsiteX118" fmla="*/ 26413 w 52826"/>
                  <a:gd name="connsiteY118" fmla="*/ 93646 h 98448"/>
                  <a:gd name="connsiteX119" fmla="*/ 38419 w 52826"/>
                  <a:gd name="connsiteY119" fmla="*/ 98449 h 98448"/>
                  <a:gd name="connsiteX120" fmla="*/ 48024 w 52826"/>
                  <a:gd name="connsiteY120" fmla="*/ 93646 h 98448"/>
                  <a:gd name="connsiteX121" fmla="*/ 48024 w 52826"/>
                  <a:gd name="connsiteY121" fmla="*/ 93646 h 98448"/>
                  <a:gd name="connsiteX122" fmla="*/ 50425 w 52826"/>
                  <a:gd name="connsiteY122" fmla="*/ 91245 h 98448"/>
                  <a:gd name="connsiteX123" fmla="*/ 50425 w 52826"/>
                  <a:gd name="connsiteY123" fmla="*/ 88844 h 98448"/>
                  <a:gd name="connsiteX124" fmla="*/ 50425 w 52826"/>
                  <a:gd name="connsiteY124" fmla="*/ 88844 h 98448"/>
                  <a:gd name="connsiteX125" fmla="*/ 50425 w 52826"/>
                  <a:gd name="connsiteY125" fmla="*/ 86443 h 98448"/>
                  <a:gd name="connsiteX126" fmla="*/ 50425 w 52826"/>
                  <a:gd name="connsiteY126" fmla="*/ 84042 h 98448"/>
                  <a:gd name="connsiteX127" fmla="*/ 50425 w 52826"/>
                  <a:gd name="connsiteY127" fmla="*/ 81640 h 98448"/>
                  <a:gd name="connsiteX128" fmla="*/ 50425 w 52826"/>
                  <a:gd name="connsiteY128" fmla="*/ 79239 h 98448"/>
                  <a:gd name="connsiteX129" fmla="*/ 50425 w 52826"/>
                  <a:gd name="connsiteY129" fmla="*/ 79239 h 98448"/>
                  <a:gd name="connsiteX130" fmla="*/ 52826 w 52826"/>
                  <a:gd name="connsiteY130" fmla="*/ 76838 h 98448"/>
                  <a:gd name="connsiteX131" fmla="*/ 50425 w 52826"/>
                  <a:gd name="connsiteY131" fmla="*/ 74437 h 98448"/>
                  <a:gd name="connsiteX132" fmla="*/ 50425 w 52826"/>
                  <a:gd name="connsiteY132" fmla="*/ 74437 h 98448"/>
                  <a:gd name="connsiteX133" fmla="*/ 52826 w 52826"/>
                  <a:gd name="connsiteY133" fmla="*/ 72036 h 98448"/>
                  <a:gd name="connsiteX134" fmla="*/ 50425 w 52826"/>
                  <a:gd name="connsiteY134" fmla="*/ 69634 h 98448"/>
                  <a:gd name="connsiteX135" fmla="*/ 50425 w 52826"/>
                  <a:gd name="connsiteY135" fmla="*/ 69634 h 98448"/>
                  <a:gd name="connsiteX136" fmla="*/ 50425 w 52826"/>
                  <a:gd name="connsiteY136" fmla="*/ 69634 h 98448"/>
                  <a:gd name="connsiteX137" fmla="*/ 52826 w 52826"/>
                  <a:gd name="connsiteY137" fmla="*/ 67233 h 98448"/>
                  <a:gd name="connsiteX138" fmla="*/ 50425 w 52826"/>
                  <a:gd name="connsiteY138" fmla="*/ 64832 h 98448"/>
                  <a:gd name="connsiteX139" fmla="*/ 50425 w 52826"/>
                  <a:gd name="connsiteY139" fmla="*/ 64832 h 98448"/>
                  <a:gd name="connsiteX140" fmla="*/ 52826 w 52826"/>
                  <a:gd name="connsiteY140" fmla="*/ 62431 h 98448"/>
                  <a:gd name="connsiteX141" fmla="*/ 50425 w 52826"/>
                  <a:gd name="connsiteY141" fmla="*/ 60030 h 98448"/>
                  <a:gd name="connsiteX142" fmla="*/ 50425 w 52826"/>
                  <a:gd name="connsiteY142" fmla="*/ 60030 h 98448"/>
                  <a:gd name="connsiteX143" fmla="*/ 50425 w 52826"/>
                  <a:gd name="connsiteY143" fmla="*/ 60030 h 98448"/>
                  <a:gd name="connsiteX144" fmla="*/ 52826 w 52826"/>
                  <a:gd name="connsiteY144" fmla="*/ 57628 h 98448"/>
                  <a:gd name="connsiteX145" fmla="*/ 50425 w 52826"/>
                  <a:gd name="connsiteY145" fmla="*/ 55227 h 98448"/>
                  <a:gd name="connsiteX146" fmla="*/ 50425 w 52826"/>
                  <a:gd name="connsiteY146" fmla="*/ 55227 h 98448"/>
                  <a:gd name="connsiteX147" fmla="*/ 50425 w 52826"/>
                  <a:gd name="connsiteY147" fmla="*/ 52826 h 98448"/>
                  <a:gd name="connsiteX148" fmla="*/ 50425 w 52826"/>
                  <a:gd name="connsiteY148" fmla="*/ 50425 h 98448"/>
                  <a:gd name="connsiteX149" fmla="*/ 48024 w 52826"/>
                  <a:gd name="connsiteY149" fmla="*/ 48024 h 98448"/>
                  <a:gd name="connsiteX150" fmla="*/ 48024 w 52826"/>
                  <a:gd name="connsiteY150" fmla="*/ 48024 h 98448"/>
                  <a:gd name="connsiteX151" fmla="*/ 50425 w 52826"/>
                  <a:gd name="connsiteY151" fmla="*/ 45622 h 98448"/>
                  <a:gd name="connsiteX152" fmla="*/ 48024 w 52826"/>
                  <a:gd name="connsiteY152" fmla="*/ 43221 h 98448"/>
                  <a:gd name="connsiteX153" fmla="*/ 48024 w 52826"/>
                  <a:gd name="connsiteY153" fmla="*/ 43221 h 98448"/>
                  <a:gd name="connsiteX154" fmla="*/ 48024 w 52826"/>
                  <a:gd name="connsiteY154" fmla="*/ 43221 h 98448"/>
                  <a:gd name="connsiteX155" fmla="*/ 48024 w 52826"/>
                  <a:gd name="connsiteY155" fmla="*/ 43221 h 98448"/>
                  <a:gd name="connsiteX156" fmla="*/ 48024 w 52826"/>
                  <a:gd name="connsiteY156" fmla="*/ 40820 h 98448"/>
                  <a:gd name="connsiteX157" fmla="*/ 45623 w 52826"/>
                  <a:gd name="connsiteY157" fmla="*/ 38419 h 98448"/>
                  <a:gd name="connsiteX158" fmla="*/ 45623 w 52826"/>
                  <a:gd name="connsiteY158" fmla="*/ 38419 h 98448"/>
                  <a:gd name="connsiteX159" fmla="*/ 45623 w 52826"/>
                  <a:gd name="connsiteY159" fmla="*/ 36018 h 98448"/>
                  <a:gd name="connsiteX160" fmla="*/ 43221 w 52826"/>
                  <a:gd name="connsiteY160" fmla="*/ 33616 h 98448"/>
                  <a:gd name="connsiteX161" fmla="*/ 40820 w 52826"/>
                  <a:gd name="connsiteY161" fmla="*/ 26413 h 98448"/>
                  <a:gd name="connsiteX162" fmla="*/ 40820 w 52826"/>
                  <a:gd name="connsiteY162" fmla="*/ 24012 h 98448"/>
                  <a:gd name="connsiteX163" fmla="*/ 38419 w 52826"/>
                  <a:gd name="connsiteY163" fmla="*/ 21611 h 98448"/>
                  <a:gd name="connsiteX164" fmla="*/ 38419 w 52826"/>
                  <a:gd name="connsiteY164" fmla="*/ 21611 h 98448"/>
                  <a:gd name="connsiteX165" fmla="*/ 38419 w 52826"/>
                  <a:gd name="connsiteY165" fmla="*/ 21611 h 98448"/>
                  <a:gd name="connsiteX166" fmla="*/ 36018 w 52826"/>
                  <a:gd name="connsiteY166" fmla="*/ 14407 h 98448"/>
                  <a:gd name="connsiteX167" fmla="*/ 28814 w 52826"/>
                  <a:gd name="connsiteY167" fmla="*/ 4802 h 98448"/>
                  <a:gd name="connsiteX168" fmla="*/ 21611 w 52826"/>
                  <a:gd name="connsiteY168" fmla="*/ 0 h 98448"/>
                  <a:gd name="connsiteX169" fmla="*/ 19210 w 52826"/>
                  <a:gd name="connsiteY169" fmla="*/ 2401 h 98448"/>
                  <a:gd name="connsiteX170" fmla="*/ 16808 w 52826"/>
                  <a:gd name="connsiteY170" fmla="*/ 0 h 98448"/>
                  <a:gd name="connsiteX171" fmla="*/ 14407 w 52826"/>
                  <a:gd name="connsiteY171" fmla="*/ 2401 h 98448"/>
                  <a:gd name="connsiteX172" fmla="*/ 14407 w 52826"/>
                  <a:gd name="connsiteY172" fmla="*/ 2401 h 98448"/>
                  <a:gd name="connsiteX173" fmla="*/ 12006 w 52826"/>
                  <a:gd name="connsiteY173" fmla="*/ 4802 h 98448"/>
                  <a:gd name="connsiteX174" fmla="*/ 12006 w 52826"/>
                  <a:gd name="connsiteY174" fmla="*/ 7203 h 98448"/>
                  <a:gd name="connsiteX175" fmla="*/ 12006 w 52826"/>
                  <a:gd name="connsiteY175" fmla="*/ 7203 h 98448"/>
                  <a:gd name="connsiteX176" fmla="*/ 9605 w 52826"/>
                  <a:gd name="connsiteY176" fmla="*/ 9605 h 98448"/>
                  <a:gd name="connsiteX177" fmla="*/ 9605 w 52826"/>
                  <a:gd name="connsiteY177" fmla="*/ 12006 h 98448"/>
                  <a:gd name="connsiteX178" fmla="*/ 9605 w 52826"/>
                  <a:gd name="connsiteY178" fmla="*/ 12006 h 98448"/>
                  <a:gd name="connsiteX179" fmla="*/ 4802 w 52826"/>
                  <a:gd name="connsiteY179" fmla="*/ 16808 h 98448"/>
                  <a:gd name="connsiteX180" fmla="*/ 4802 w 52826"/>
                  <a:gd name="connsiteY180" fmla="*/ 19209 h 98448"/>
                  <a:gd name="connsiteX181" fmla="*/ 9605 w 52826"/>
                  <a:gd name="connsiteY181" fmla="*/ 16808 h 98448"/>
                  <a:gd name="connsiteX182" fmla="*/ 9605 w 52826"/>
                  <a:gd name="connsiteY182" fmla="*/ 16808 h 98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52826" h="98448">
                    <a:moveTo>
                      <a:pt x="9605" y="16808"/>
                    </a:moveTo>
                    <a:cubicBezTo>
                      <a:pt x="9605" y="16808"/>
                      <a:pt x="9605" y="19209"/>
                      <a:pt x="9605" y="19209"/>
                    </a:cubicBezTo>
                    <a:cubicBezTo>
                      <a:pt x="9605" y="19209"/>
                      <a:pt x="9605" y="21611"/>
                      <a:pt x="9605" y="21611"/>
                    </a:cubicBezTo>
                    <a:lnTo>
                      <a:pt x="9605" y="21611"/>
                    </a:lnTo>
                    <a:cubicBezTo>
                      <a:pt x="7204" y="21611"/>
                      <a:pt x="7204" y="24012"/>
                      <a:pt x="7204" y="26413"/>
                    </a:cubicBezTo>
                    <a:cubicBezTo>
                      <a:pt x="7204" y="26413"/>
                      <a:pt x="7204" y="28814"/>
                      <a:pt x="7204" y="28814"/>
                    </a:cubicBezTo>
                    <a:cubicBezTo>
                      <a:pt x="7204" y="28814"/>
                      <a:pt x="4802" y="31215"/>
                      <a:pt x="4802" y="33616"/>
                    </a:cubicBezTo>
                    <a:cubicBezTo>
                      <a:pt x="4802" y="33616"/>
                      <a:pt x="4802" y="36018"/>
                      <a:pt x="4802" y="36018"/>
                    </a:cubicBezTo>
                    <a:cubicBezTo>
                      <a:pt x="4802" y="36018"/>
                      <a:pt x="2401" y="38419"/>
                      <a:pt x="2401" y="40820"/>
                    </a:cubicBezTo>
                    <a:cubicBezTo>
                      <a:pt x="2401" y="40820"/>
                      <a:pt x="2401" y="43221"/>
                      <a:pt x="2401" y="43221"/>
                    </a:cubicBezTo>
                    <a:cubicBezTo>
                      <a:pt x="2401" y="43221"/>
                      <a:pt x="0" y="45622"/>
                      <a:pt x="0" y="48024"/>
                    </a:cubicBezTo>
                    <a:cubicBezTo>
                      <a:pt x="0" y="48024"/>
                      <a:pt x="0" y="50425"/>
                      <a:pt x="2401" y="50425"/>
                    </a:cubicBezTo>
                    <a:lnTo>
                      <a:pt x="2401" y="50425"/>
                    </a:lnTo>
                    <a:cubicBezTo>
                      <a:pt x="2401" y="50425"/>
                      <a:pt x="0" y="52826"/>
                      <a:pt x="2401" y="55227"/>
                    </a:cubicBezTo>
                    <a:cubicBezTo>
                      <a:pt x="2401" y="55227"/>
                      <a:pt x="2401" y="55227"/>
                      <a:pt x="2401" y="57628"/>
                    </a:cubicBezTo>
                    <a:cubicBezTo>
                      <a:pt x="2401" y="57628"/>
                      <a:pt x="2401" y="60030"/>
                      <a:pt x="2401" y="62431"/>
                    </a:cubicBezTo>
                    <a:cubicBezTo>
                      <a:pt x="2401" y="62431"/>
                      <a:pt x="2401" y="62431"/>
                      <a:pt x="2401" y="62431"/>
                    </a:cubicBezTo>
                    <a:cubicBezTo>
                      <a:pt x="2401" y="62431"/>
                      <a:pt x="2401" y="62431"/>
                      <a:pt x="2401" y="64832"/>
                    </a:cubicBezTo>
                    <a:cubicBezTo>
                      <a:pt x="2401" y="64832"/>
                      <a:pt x="2401" y="67233"/>
                      <a:pt x="2401" y="67233"/>
                    </a:cubicBezTo>
                    <a:cubicBezTo>
                      <a:pt x="0" y="67233"/>
                      <a:pt x="0" y="69634"/>
                      <a:pt x="0" y="72036"/>
                    </a:cubicBezTo>
                    <a:cubicBezTo>
                      <a:pt x="0" y="74437"/>
                      <a:pt x="2401" y="74437"/>
                      <a:pt x="2401" y="74437"/>
                    </a:cubicBezTo>
                    <a:cubicBezTo>
                      <a:pt x="2401" y="74437"/>
                      <a:pt x="2401" y="76838"/>
                      <a:pt x="2401" y="76838"/>
                    </a:cubicBezTo>
                    <a:cubicBezTo>
                      <a:pt x="2401" y="76838"/>
                      <a:pt x="2401" y="79239"/>
                      <a:pt x="4802" y="79239"/>
                    </a:cubicBezTo>
                    <a:cubicBezTo>
                      <a:pt x="4802" y="79239"/>
                      <a:pt x="4802" y="81640"/>
                      <a:pt x="4802" y="81640"/>
                    </a:cubicBezTo>
                    <a:cubicBezTo>
                      <a:pt x="4802" y="84042"/>
                      <a:pt x="4802" y="84042"/>
                      <a:pt x="7204" y="84042"/>
                    </a:cubicBez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cubicBezTo>
                      <a:pt x="7204" y="86443"/>
                      <a:pt x="7204" y="86443"/>
                      <a:pt x="9605" y="86443"/>
                    </a:cubicBezTo>
                    <a:cubicBezTo>
                      <a:pt x="9605" y="86443"/>
                      <a:pt x="9605" y="86443"/>
                      <a:pt x="9605" y="86443"/>
                    </a:cubicBezTo>
                    <a:cubicBezTo>
                      <a:pt x="9605" y="88844"/>
                      <a:pt x="9605" y="88844"/>
                      <a:pt x="12006" y="88844"/>
                    </a:cubicBezTo>
                    <a:cubicBezTo>
                      <a:pt x="12006" y="88844"/>
                      <a:pt x="12006" y="88844"/>
                      <a:pt x="12006" y="88844"/>
                    </a:cubicBezTo>
                    <a:cubicBezTo>
                      <a:pt x="12006" y="91245"/>
                      <a:pt x="14407" y="91245"/>
                      <a:pt x="16808" y="91245"/>
                    </a:cubicBezTo>
                    <a:lnTo>
                      <a:pt x="16808" y="91245"/>
                    </a:lnTo>
                    <a:cubicBezTo>
                      <a:pt x="16808" y="93646"/>
                      <a:pt x="19210" y="93646"/>
                      <a:pt x="21611" y="93646"/>
                    </a:cubicBezTo>
                    <a:cubicBezTo>
                      <a:pt x="21611" y="93646"/>
                      <a:pt x="21611" y="93646"/>
                      <a:pt x="21611" y="93646"/>
                    </a:cubicBezTo>
                    <a:cubicBezTo>
                      <a:pt x="21611" y="96047"/>
                      <a:pt x="24012" y="96047"/>
                      <a:pt x="24012" y="96047"/>
                    </a:cubicBezTo>
                    <a:cubicBezTo>
                      <a:pt x="24012" y="96047"/>
                      <a:pt x="26413" y="96047"/>
                      <a:pt x="26413" y="93646"/>
                    </a:cubicBezTo>
                    <a:cubicBezTo>
                      <a:pt x="31215" y="96047"/>
                      <a:pt x="33617" y="98449"/>
                      <a:pt x="38419" y="98449"/>
                    </a:cubicBezTo>
                    <a:cubicBezTo>
                      <a:pt x="40820" y="98449"/>
                      <a:pt x="45623" y="96047"/>
                      <a:pt x="48024" y="93646"/>
                    </a:cubicBezTo>
                    <a:lnTo>
                      <a:pt x="48024" y="93646"/>
                    </a:lnTo>
                    <a:cubicBezTo>
                      <a:pt x="50425" y="93646"/>
                      <a:pt x="50425" y="93646"/>
                      <a:pt x="50425" y="91245"/>
                    </a:cubicBezTo>
                    <a:cubicBezTo>
                      <a:pt x="50425" y="91245"/>
                      <a:pt x="50425" y="88844"/>
                      <a:pt x="50425" y="88844"/>
                    </a:cubicBezTo>
                    <a:cubicBezTo>
                      <a:pt x="50425" y="88844"/>
                      <a:pt x="50425" y="88844"/>
                      <a:pt x="50425" y="88844"/>
                    </a:cubicBezTo>
                    <a:cubicBezTo>
                      <a:pt x="50425" y="86443"/>
                      <a:pt x="50425" y="86443"/>
                      <a:pt x="50425" y="86443"/>
                    </a:cubicBezTo>
                    <a:cubicBezTo>
                      <a:pt x="50425" y="86443"/>
                      <a:pt x="50425" y="86443"/>
                      <a:pt x="50425" y="84042"/>
                    </a:cubicBezTo>
                    <a:cubicBezTo>
                      <a:pt x="50425" y="84042"/>
                      <a:pt x="50425" y="84042"/>
                      <a:pt x="50425" y="81640"/>
                    </a:cubicBezTo>
                    <a:cubicBezTo>
                      <a:pt x="50425" y="81640"/>
                      <a:pt x="50425" y="79239"/>
                      <a:pt x="50425" y="79239"/>
                    </a:cubicBezTo>
                    <a:lnTo>
                      <a:pt x="50425" y="79239"/>
                    </a:lnTo>
                    <a:cubicBezTo>
                      <a:pt x="50425" y="79239"/>
                      <a:pt x="50425" y="79239"/>
                      <a:pt x="52826" y="76838"/>
                    </a:cubicBezTo>
                    <a:cubicBezTo>
                      <a:pt x="52826" y="74437"/>
                      <a:pt x="52826" y="74437"/>
                      <a:pt x="50425" y="74437"/>
                    </a:cubicBezTo>
                    <a:lnTo>
                      <a:pt x="50425" y="74437"/>
                    </a:lnTo>
                    <a:cubicBezTo>
                      <a:pt x="50425" y="74437"/>
                      <a:pt x="52826" y="74437"/>
                      <a:pt x="52826" y="72036"/>
                    </a:cubicBezTo>
                    <a:cubicBezTo>
                      <a:pt x="52826" y="69634"/>
                      <a:pt x="52826" y="69634"/>
                      <a:pt x="50425" y="69634"/>
                    </a:cubicBezTo>
                    <a:cubicBezTo>
                      <a:pt x="50425" y="69634"/>
                      <a:pt x="50425" y="69634"/>
                      <a:pt x="50425" y="69634"/>
                    </a:cubicBezTo>
                    <a:lnTo>
                      <a:pt x="50425" y="69634"/>
                    </a:lnTo>
                    <a:cubicBezTo>
                      <a:pt x="50425" y="69634"/>
                      <a:pt x="52826" y="67233"/>
                      <a:pt x="52826" y="67233"/>
                    </a:cubicBezTo>
                    <a:cubicBezTo>
                      <a:pt x="52826" y="64832"/>
                      <a:pt x="52826" y="64832"/>
                      <a:pt x="50425" y="64832"/>
                    </a:cubicBezTo>
                    <a:lnTo>
                      <a:pt x="50425" y="64832"/>
                    </a:lnTo>
                    <a:cubicBezTo>
                      <a:pt x="52826" y="64832"/>
                      <a:pt x="52826" y="62431"/>
                      <a:pt x="52826" y="62431"/>
                    </a:cubicBezTo>
                    <a:cubicBezTo>
                      <a:pt x="52826" y="60030"/>
                      <a:pt x="52826" y="60030"/>
                      <a:pt x="50425" y="60030"/>
                    </a:cubicBezTo>
                    <a:cubicBezTo>
                      <a:pt x="50425" y="60030"/>
                      <a:pt x="50425" y="60030"/>
                      <a:pt x="50425" y="60030"/>
                    </a:cubicBezTo>
                    <a:lnTo>
                      <a:pt x="50425" y="60030"/>
                    </a:lnTo>
                    <a:cubicBezTo>
                      <a:pt x="52826" y="60030"/>
                      <a:pt x="52826" y="57628"/>
                      <a:pt x="52826" y="57628"/>
                    </a:cubicBezTo>
                    <a:cubicBezTo>
                      <a:pt x="52826" y="55227"/>
                      <a:pt x="52826" y="55227"/>
                      <a:pt x="50425" y="55227"/>
                    </a:cubicBezTo>
                    <a:cubicBezTo>
                      <a:pt x="50425" y="55227"/>
                      <a:pt x="50425" y="55227"/>
                      <a:pt x="50425" y="55227"/>
                    </a:cubicBezTo>
                    <a:lnTo>
                      <a:pt x="50425" y="52826"/>
                    </a:lnTo>
                    <a:cubicBezTo>
                      <a:pt x="50425" y="52826"/>
                      <a:pt x="50425" y="50425"/>
                      <a:pt x="50425" y="50425"/>
                    </a:cubicBezTo>
                    <a:cubicBezTo>
                      <a:pt x="50425" y="48024"/>
                      <a:pt x="50425" y="48024"/>
                      <a:pt x="48024" y="48024"/>
                    </a:cubicBezTo>
                    <a:lnTo>
                      <a:pt x="48024" y="48024"/>
                    </a:lnTo>
                    <a:cubicBezTo>
                      <a:pt x="50425" y="48024"/>
                      <a:pt x="50425" y="45622"/>
                      <a:pt x="50425" y="45622"/>
                    </a:cubicBezTo>
                    <a:cubicBezTo>
                      <a:pt x="50425" y="45622"/>
                      <a:pt x="50425" y="43221"/>
                      <a:pt x="48024" y="43221"/>
                    </a:cubicBezTo>
                    <a:cubicBezTo>
                      <a:pt x="48024" y="43221"/>
                      <a:pt x="48024" y="43221"/>
                      <a:pt x="48024" y="43221"/>
                    </a:cubicBezTo>
                    <a:cubicBezTo>
                      <a:pt x="48024" y="43221"/>
                      <a:pt x="48024" y="43221"/>
                      <a:pt x="48024" y="43221"/>
                    </a:cubicBezTo>
                    <a:lnTo>
                      <a:pt x="48024" y="43221"/>
                    </a:lnTo>
                    <a:cubicBezTo>
                      <a:pt x="48024" y="43221"/>
                      <a:pt x="48024" y="40820"/>
                      <a:pt x="48024" y="40820"/>
                    </a:cubicBezTo>
                    <a:cubicBezTo>
                      <a:pt x="48024" y="38419"/>
                      <a:pt x="48024" y="38419"/>
                      <a:pt x="45623" y="38419"/>
                    </a:cubicBezTo>
                    <a:lnTo>
                      <a:pt x="45623" y="38419"/>
                    </a:lnTo>
                    <a:cubicBezTo>
                      <a:pt x="45623" y="38419"/>
                      <a:pt x="45623" y="36018"/>
                      <a:pt x="45623" y="36018"/>
                    </a:cubicBezTo>
                    <a:cubicBezTo>
                      <a:pt x="45623" y="33616"/>
                      <a:pt x="45623" y="33616"/>
                      <a:pt x="43221" y="33616"/>
                    </a:cubicBezTo>
                    <a:cubicBezTo>
                      <a:pt x="43221" y="31215"/>
                      <a:pt x="40820" y="28814"/>
                      <a:pt x="40820" y="26413"/>
                    </a:cubicBezTo>
                    <a:cubicBezTo>
                      <a:pt x="40820" y="26413"/>
                      <a:pt x="43221" y="24012"/>
                      <a:pt x="40820" y="24012"/>
                    </a:cubicBezTo>
                    <a:cubicBezTo>
                      <a:pt x="40820" y="21611"/>
                      <a:pt x="38419" y="21611"/>
                      <a:pt x="38419" y="21611"/>
                    </a:cubicBezTo>
                    <a:lnTo>
                      <a:pt x="38419" y="21611"/>
                    </a:lnTo>
                    <a:lnTo>
                      <a:pt x="38419" y="21611"/>
                    </a:lnTo>
                    <a:cubicBezTo>
                      <a:pt x="38419" y="19209"/>
                      <a:pt x="38419" y="16808"/>
                      <a:pt x="36018" y="14407"/>
                    </a:cubicBezTo>
                    <a:cubicBezTo>
                      <a:pt x="33617" y="9605"/>
                      <a:pt x="31215" y="7203"/>
                      <a:pt x="28814" y="4802"/>
                    </a:cubicBezTo>
                    <a:cubicBezTo>
                      <a:pt x="26413" y="2401"/>
                      <a:pt x="24012" y="0"/>
                      <a:pt x="21611" y="0"/>
                    </a:cubicBezTo>
                    <a:cubicBezTo>
                      <a:pt x="21611" y="0"/>
                      <a:pt x="19210" y="0"/>
                      <a:pt x="19210" y="2401"/>
                    </a:cubicBezTo>
                    <a:cubicBezTo>
                      <a:pt x="19210" y="2401"/>
                      <a:pt x="19210" y="0"/>
                      <a:pt x="16808" y="0"/>
                    </a:cubicBezTo>
                    <a:cubicBezTo>
                      <a:pt x="16808" y="0"/>
                      <a:pt x="14407" y="2401"/>
                      <a:pt x="14407" y="2401"/>
                    </a:cubicBezTo>
                    <a:cubicBezTo>
                      <a:pt x="14407" y="2401"/>
                      <a:pt x="14407" y="2401"/>
                      <a:pt x="14407" y="2401"/>
                    </a:cubicBezTo>
                    <a:cubicBezTo>
                      <a:pt x="14407" y="2401"/>
                      <a:pt x="12006" y="4802"/>
                      <a:pt x="12006" y="4802"/>
                    </a:cubicBezTo>
                    <a:cubicBezTo>
                      <a:pt x="12006" y="4802"/>
                      <a:pt x="12006" y="4802"/>
                      <a:pt x="12006" y="7203"/>
                    </a:cubicBezTo>
                    <a:lnTo>
                      <a:pt x="12006" y="7203"/>
                    </a:lnTo>
                    <a:cubicBezTo>
                      <a:pt x="12006" y="7203"/>
                      <a:pt x="9605" y="9605"/>
                      <a:pt x="9605" y="9605"/>
                    </a:cubicBezTo>
                    <a:cubicBezTo>
                      <a:pt x="9605" y="9605"/>
                      <a:pt x="9605" y="12006"/>
                      <a:pt x="9605" y="12006"/>
                    </a:cubicBezTo>
                    <a:lnTo>
                      <a:pt x="9605" y="12006"/>
                    </a:lnTo>
                    <a:cubicBezTo>
                      <a:pt x="7204" y="12006"/>
                      <a:pt x="4802" y="14407"/>
                      <a:pt x="4802" y="16808"/>
                    </a:cubicBezTo>
                    <a:cubicBezTo>
                      <a:pt x="4802" y="16808"/>
                      <a:pt x="4802" y="19209"/>
                      <a:pt x="4802" y="19209"/>
                    </a:cubicBezTo>
                    <a:cubicBezTo>
                      <a:pt x="9605" y="12006"/>
                      <a:pt x="9605" y="14407"/>
                      <a:pt x="9605" y="16808"/>
                    </a:cubicBezTo>
                    <a:cubicBezTo>
                      <a:pt x="9605" y="16808"/>
                      <a:pt x="9605" y="16808"/>
                      <a:pt x="9605" y="16808"/>
                    </a:cubicBezTo>
                    <a:close/>
                  </a:path>
                </a:pathLst>
              </a:custGeom>
              <a:solidFill>
                <a:srgbClr val="569140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66" name="Freeform: Shape 2065">
                <a:extLst>
                  <a:ext uri="{FF2B5EF4-FFF2-40B4-BE49-F238E27FC236}">
                    <a16:creationId xmlns:a16="http://schemas.microsoft.com/office/drawing/2014/main" id="{1FE98AC5-FBBC-416B-914B-A50D84BCC807}"/>
                  </a:ext>
                </a:extLst>
              </p:cNvPr>
              <p:cNvSpPr/>
              <p:nvPr/>
            </p:nvSpPr>
            <p:spPr>
              <a:xfrm>
                <a:off x="3363451" y="3613732"/>
                <a:ext cx="43221" cy="80306"/>
              </a:xfrm>
              <a:custGeom>
                <a:avLst/>
                <a:gdLst>
                  <a:gd name="connsiteX0" fmla="*/ 9605 w 43221"/>
                  <a:gd name="connsiteY0" fmla="*/ 0 h 80306"/>
                  <a:gd name="connsiteX1" fmla="*/ 9605 w 43221"/>
                  <a:gd name="connsiteY1" fmla="*/ 0 h 80306"/>
                  <a:gd name="connsiteX2" fmla="*/ 9605 w 43221"/>
                  <a:gd name="connsiteY2" fmla="*/ 0 h 80306"/>
                  <a:gd name="connsiteX3" fmla="*/ 9605 w 43221"/>
                  <a:gd name="connsiteY3" fmla="*/ 0 h 80306"/>
                  <a:gd name="connsiteX4" fmla="*/ 9605 w 43221"/>
                  <a:gd name="connsiteY4" fmla="*/ 4802 h 80306"/>
                  <a:gd name="connsiteX5" fmla="*/ 9605 w 43221"/>
                  <a:gd name="connsiteY5" fmla="*/ 4802 h 80306"/>
                  <a:gd name="connsiteX6" fmla="*/ 9605 w 43221"/>
                  <a:gd name="connsiteY6" fmla="*/ 4802 h 80306"/>
                  <a:gd name="connsiteX7" fmla="*/ 7204 w 43221"/>
                  <a:gd name="connsiteY7" fmla="*/ 9605 h 80306"/>
                  <a:gd name="connsiteX8" fmla="*/ 7204 w 43221"/>
                  <a:gd name="connsiteY8" fmla="*/ 9605 h 80306"/>
                  <a:gd name="connsiteX9" fmla="*/ 7204 w 43221"/>
                  <a:gd name="connsiteY9" fmla="*/ 12006 h 80306"/>
                  <a:gd name="connsiteX10" fmla="*/ 4802 w 43221"/>
                  <a:gd name="connsiteY10" fmla="*/ 16808 h 80306"/>
                  <a:gd name="connsiteX11" fmla="*/ 4802 w 43221"/>
                  <a:gd name="connsiteY11" fmla="*/ 19210 h 80306"/>
                  <a:gd name="connsiteX12" fmla="*/ 4802 w 43221"/>
                  <a:gd name="connsiteY12" fmla="*/ 21611 h 80306"/>
                  <a:gd name="connsiteX13" fmla="*/ 4802 w 43221"/>
                  <a:gd name="connsiteY13" fmla="*/ 24012 h 80306"/>
                  <a:gd name="connsiteX14" fmla="*/ 4802 w 43221"/>
                  <a:gd name="connsiteY14" fmla="*/ 24012 h 80306"/>
                  <a:gd name="connsiteX15" fmla="*/ 2401 w 43221"/>
                  <a:gd name="connsiteY15" fmla="*/ 26413 h 80306"/>
                  <a:gd name="connsiteX16" fmla="*/ 2401 w 43221"/>
                  <a:gd name="connsiteY16" fmla="*/ 28814 h 80306"/>
                  <a:gd name="connsiteX17" fmla="*/ 2401 w 43221"/>
                  <a:gd name="connsiteY17" fmla="*/ 31215 h 80306"/>
                  <a:gd name="connsiteX18" fmla="*/ 2401 w 43221"/>
                  <a:gd name="connsiteY18" fmla="*/ 33617 h 80306"/>
                  <a:gd name="connsiteX19" fmla="*/ 2401 w 43221"/>
                  <a:gd name="connsiteY19" fmla="*/ 36018 h 80306"/>
                  <a:gd name="connsiteX20" fmla="*/ 2401 w 43221"/>
                  <a:gd name="connsiteY20" fmla="*/ 38419 h 80306"/>
                  <a:gd name="connsiteX21" fmla="*/ 2401 w 43221"/>
                  <a:gd name="connsiteY21" fmla="*/ 40820 h 80306"/>
                  <a:gd name="connsiteX22" fmla="*/ 2401 w 43221"/>
                  <a:gd name="connsiteY22" fmla="*/ 43221 h 80306"/>
                  <a:gd name="connsiteX23" fmla="*/ 2401 w 43221"/>
                  <a:gd name="connsiteY23" fmla="*/ 43221 h 80306"/>
                  <a:gd name="connsiteX24" fmla="*/ 2401 w 43221"/>
                  <a:gd name="connsiteY24" fmla="*/ 45623 h 80306"/>
                  <a:gd name="connsiteX25" fmla="*/ 2401 w 43221"/>
                  <a:gd name="connsiteY25" fmla="*/ 45623 h 80306"/>
                  <a:gd name="connsiteX26" fmla="*/ 2401 w 43221"/>
                  <a:gd name="connsiteY26" fmla="*/ 48024 h 80306"/>
                  <a:gd name="connsiteX27" fmla="*/ 2401 w 43221"/>
                  <a:gd name="connsiteY27" fmla="*/ 48024 h 80306"/>
                  <a:gd name="connsiteX28" fmla="*/ 2401 w 43221"/>
                  <a:gd name="connsiteY28" fmla="*/ 50425 h 80306"/>
                  <a:gd name="connsiteX29" fmla="*/ 2401 w 43221"/>
                  <a:gd name="connsiteY29" fmla="*/ 52826 h 80306"/>
                  <a:gd name="connsiteX30" fmla="*/ 0 w 43221"/>
                  <a:gd name="connsiteY30" fmla="*/ 55227 h 80306"/>
                  <a:gd name="connsiteX31" fmla="*/ 2401 w 43221"/>
                  <a:gd name="connsiteY31" fmla="*/ 57629 h 80306"/>
                  <a:gd name="connsiteX32" fmla="*/ 2401 w 43221"/>
                  <a:gd name="connsiteY32" fmla="*/ 60030 h 80306"/>
                  <a:gd name="connsiteX33" fmla="*/ 2401 w 43221"/>
                  <a:gd name="connsiteY33" fmla="*/ 62431 h 80306"/>
                  <a:gd name="connsiteX34" fmla="*/ 2401 w 43221"/>
                  <a:gd name="connsiteY34" fmla="*/ 64832 h 80306"/>
                  <a:gd name="connsiteX35" fmla="*/ 4802 w 43221"/>
                  <a:gd name="connsiteY35" fmla="*/ 67233 h 80306"/>
                  <a:gd name="connsiteX36" fmla="*/ 4802 w 43221"/>
                  <a:gd name="connsiteY36" fmla="*/ 67233 h 80306"/>
                  <a:gd name="connsiteX37" fmla="*/ 4802 w 43221"/>
                  <a:gd name="connsiteY37" fmla="*/ 67233 h 80306"/>
                  <a:gd name="connsiteX38" fmla="*/ 4802 w 43221"/>
                  <a:gd name="connsiteY38" fmla="*/ 67233 h 80306"/>
                  <a:gd name="connsiteX39" fmla="*/ 4802 w 43221"/>
                  <a:gd name="connsiteY39" fmla="*/ 67233 h 80306"/>
                  <a:gd name="connsiteX40" fmla="*/ 4802 w 43221"/>
                  <a:gd name="connsiteY40" fmla="*/ 67233 h 80306"/>
                  <a:gd name="connsiteX41" fmla="*/ 4802 w 43221"/>
                  <a:gd name="connsiteY41" fmla="*/ 67233 h 80306"/>
                  <a:gd name="connsiteX42" fmla="*/ 4802 w 43221"/>
                  <a:gd name="connsiteY42" fmla="*/ 67233 h 80306"/>
                  <a:gd name="connsiteX43" fmla="*/ 4802 w 43221"/>
                  <a:gd name="connsiteY43" fmla="*/ 67233 h 80306"/>
                  <a:gd name="connsiteX44" fmla="*/ 4802 w 43221"/>
                  <a:gd name="connsiteY44" fmla="*/ 67233 h 80306"/>
                  <a:gd name="connsiteX45" fmla="*/ 4802 w 43221"/>
                  <a:gd name="connsiteY45" fmla="*/ 67233 h 80306"/>
                  <a:gd name="connsiteX46" fmla="*/ 4802 w 43221"/>
                  <a:gd name="connsiteY46" fmla="*/ 67233 h 80306"/>
                  <a:gd name="connsiteX47" fmla="*/ 4802 w 43221"/>
                  <a:gd name="connsiteY47" fmla="*/ 67233 h 80306"/>
                  <a:gd name="connsiteX48" fmla="*/ 4802 w 43221"/>
                  <a:gd name="connsiteY48" fmla="*/ 67233 h 80306"/>
                  <a:gd name="connsiteX49" fmla="*/ 4802 w 43221"/>
                  <a:gd name="connsiteY49" fmla="*/ 67233 h 80306"/>
                  <a:gd name="connsiteX50" fmla="*/ 4802 w 43221"/>
                  <a:gd name="connsiteY50" fmla="*/ 67233 h 80306"/>
                  <a:gd name="connsiteX51" fmla="*/ 4802 w 43221"/>
                  <a:gd name="connsiteY51" fmla="*/ 67233 h 80306"/>
                  <a:gd name="connsiteX52" fmla="*/ 4802 w 43221"/>
                  <a:gd name="connsiteY52" fmla="*/ 67233 h 80306"/>
                  <a:gd name="connsiteX53" fmla="*/ 4802 w 43221"/>
                  <a:gd name="connsiteY53" fmla="*/ 67233 h 80306"/>
                  <a:gd name="connsiteX54" fmla="*/ 4802 w 43221"/>
                  <a:gd name="connsiteY54" fmla="*/ 67233 h 80306"/>
                  <a:gd name="connsiteX55" fmla="*/ 4802 w 43221"/>
                  <a:gd name="connsiteY55" fmla="*/ 67233 h 80306"/>
                  <a:gd name="connsiteX56" fmla="*/ 4802 w 43221"/>
                  <a:gd name="connsiteY56" fmla="*/ 67233 h 80306"/>
                  <a:gd name="connsiteX57" fmla="*/ 4802 w 43221"/>
                  <a:gd name="connsiteY57" fmla="*/ 67233 h 80306"/>
                  <a:gd name="connsiteX58" fmla="*/ 4802 w 43221"/>
                  <a:gd name="connsiteY58" fmla="*/ 67233 h 80306"/>
                  <a:gd name="connsiteX59" fmla="*/ 4802 w 43221"/>
                  <a:gd name="connsiteY59" fmla="*/ 67233 h 80306"/>
                  <a:gd name="connsiteX60" fmla="*/ 4802 w 43221"/>
                  <a:gd name="connsiteY60" fmla="*/ 67233 h 80306"/>
                  <a:gd name="connsiteX61" fmla="*/ 4802 w 43221"/>
                  <a:gd name="connsiteY61" fmla="*/ 67233 h 80306"/>
                  <a:gd name="connsiteX62" fmla="*/ 4802 w 43221"/>
                  <a:gd name="connsiteY62" fmla="*/ 67233 h 80306"/>
                  <a:gd name="connsiteX63" fmla="*/ 4802 w 43221"/>
                  <a:gd name="connsiteY63" fmla="*/ 67233 h 80306"/>
                  <a:gd name="connsiteX64" fmla="*/ 4802 w 43221"/>
                  <a:gd name="connsiteY64" fmla="*/ 67233 h 80306"/>
                  <a:gd name="connsiteX65" fmla="*/ 4802 w 43221"/>
                  <a:gd name="connsiteY65" fmla="*/ 67233 h 80306"/>
                  <a:gd name="connsiteX66" fmla="*/ 4802 w 43221"/>
                  <a:gd name="connsiteY66" fmla="*/ 67233 h 80306"/>
                  <a:gd name="connsiteX67" fmla="*/ 4802 w 43221"/>
                  <a:gd name="connsiteY67" fmla="*/ 67233 h 80306"/>
                  <a:gd name="connsiteX68" fmla="*/ 4802 w 43221"/>
                  <a:gd name="connsiteY68" fmla="*/ 67233 h 80306"/>
                  <a:gd name="connsiteX69" fmla="*/ 4802 w 43221"/>
                  <a:gd name="connsiteY69" fmla="*/ 67233 h 80306"/>
                  <a:gd name="connsiteX70" fmla="*/ 4802 w 43221"/>
                  <a:gd name="connsiteY70" fmla="*/ 67233 h 80306"/>
                  <a:gd name="connsiteX71" fmla="*/ 4802 w 43221"/>
                  <a:gd name="connsiteY71" fmla="*/ 67233 h 80306"/>
                  <a:gd name="connsiteX72" fmla="*/ 4802 w 43221"/>
                  <a:gd name="connsiteY72" fmla="*/ 67233 h 80306"/>
                  <a:gd name="connsiteX73" fmla="*/ 4802 w 43221"/>
                  <a:gd name="connsiteY73" fmla="*/ 67233 h 80306"/>
                  <a:gd name="connsiteX74" fmla="*/ 4802 w 43221"/>
                  <a:gd name="connsiteY74" fmla="*/ 67233 h 80306"/>
                  <a:gd name="connsiteX75" fmla="*/ 4802 w 43221"/>
                  <a:gd name="connsiteY75" fmla="*/ 67233 h 80306"/>
                  <a:gd name="connsiteX76" fmla="*/ 4802 w 43221"/>
                  <a:gd name="connsiteY76" fmla="*/ 67233 h 80306"/>
                  <a:gd name="connsiteX77" fmla="*/ 4802 w 43221"/>
                  <a:gd name="connsiteY77" fmla="*/ 67233 h 80306"/>
                  <a:gd name="connsiteX78" fmla="*/ 4802 w 43221"/>
                  <a:gd name="connsiteY78" fmla="*/ 67233 h 80306"/>
                  <a:gd name="connsiteX79" fmla="*/ 4802 w 43221"/>
                  <a:gd name="connsiteY79" fmla="*/ 67233 h 80306"/>
                  <a:gd name="connsiteX80" fmla="*/ 4802 w 43221"/>
                  <a:gd name="connsiteY80" fmla="*/ 67233 h 80306"/>
                  <a:gd name="connsiteX81" fmla="*/ 4802 w 43221"/>
                  <a:gd name="connsiteY81" fmla="*/ 67233 h 80306"/>
                  <a:gd name="connsiteX82" fmla="*/ 4802 w 43221"/>
                  <a:gd name="connsiteY82" fmla="*/ 67233 h 80306"/>
                  <a:gd name="connsiteX83" fmla="*/ 4802 w 43221"/>
                  <a:gd name="connsiteY83" fmla="*/ 67233 h 80306"/>
                  <a:gd name="connsiteX84" fmla="*/ 4802 w 43221"/>
                  <a:gd name="connsiteY84" fmla="*/ 67233 h 80306"/>
                  <a:gd name="connsiteX85" fmla="*/ 4802 w 43221"/>
                  <a:gd name="connsiteY85" fmla="*/ 67233 h 80306"/>
                  <a:gd name="connsiteX86" fmla="*/ 4802 w 43221"/>
                  <a:gd name="connsiteY86" fmla="*/ 67233 h 80306"/>
                  <a:gd name="connsiteX87" fmla="*/ 4802 w 43221"/>
                  <a:gd name="connsiteY87" fmla="*/ 67233 h 80306"/>
                  <a:gd name="connsiteX88" fmla="*/ 4802 w 43221"/>
                  <a:gd name="connsiteY88" fmla="*/ 67233 h 80306"/>
                  <a:gd name="connsiteX89" fmla="*/ 4802 w 43221"/>
                  <a:gd name="connsiteY89" fmla="*/ 67233 h 80306"/>
                  <a:gd name="connsiteX90" fmla="*/ 4802 w 43221"/>
                  <a:gd name="connsiteY90" fmla="*/ 67233 h 80306"/>
                  <a:gd name="connsiteX91" fmla="*/ 4802 w 43221"/>
                  <a:gd name="connsiteY91" fmla="*/ 67233 h 80306"/>
                  <a:gd name="connsiteX92" fmla="*/ 4802 w 43221"/>
                  <a:gd name="connsiteY92" fmla="*/ 67233 h 80306"/>
                  <a:gd name="connsiteX93" fmla="*/ 4802 w 43221"/>
                  <a:gd name="connsiteY93" fmla="*/ 67233 h 80306"/>
                  <a:gd name="connsiteX94" fmla="*/ 4802 w 43221"/>
                  <a:gd name="connsiteY94" fmla="*/ 67233 h 80306"/>
                  <a:gd name="connsiteX95" fmla="*/ 4802 w 43221"/>
                  <a:gd name="connsiteY95" fmla="*/ 67233 h 80306"/>
                  <a:gd name="connsiteX96" fmla="*/ 4802 w 43221"/>
                  <a:gd name="connsiteY96" fmla="*/ 67233 h 80306"/>
                  <a:gd name="connsiteX97" fmla="*/ 4802 w 43221"/>
                  <a:gd name="connsiteY97" fmla="*/ 67233 h 80306"/>
                  <a:gd name="connsiteX98" fmla="*/ 4802 w 43221"/>
                  <a:gd name="connsiteY98" fmla="*/ 67233 h 80306"/>
                  <a:gd name="connsiteX99" fmla="*/ 4802 w 43221"/>
                  <a:gd name="connsiteY99" fmla="*/ 67233 h 80306"/>
                  <a:gd name="connsiteX100" fmla="*/ 4802 w 43221"/>
                  <a:gd name="connsiteY100" fmla="*/ 67233 h 80306"/>
                  <a:gd name="connsiteX101" fmla="*/ 4802 w 43221"/>
                  <a:gd name="connsiteY101" fmla="*/ 67233 h 80306"/>
                  <a:gd name="connsiteX102" fmla="*/ 4802 w 43221"/>
                  <a:gd name="connsiteY102" fmla="*/ 67233 h 80306"/>
                  <a:gd name="connsiteX103" fmla="*/ 4802 w 43221"/>
                  <a:gd name="connsiteY103" fmla="*/ 67233 h 80306"/>
                  <a:gd name="connsiteX104" fmla="*/ 4802 w 43221"/>
                  <a:gd name="connsiteY104" fmla="*/ 67233 h 80306"/>
                  <a:gd name="connsiteX105" fmla="*/ 4802 w 43221"/>
                  <a:gd name="connsiteY105" fmla="*/ 67233 h 80306"/>
                  <a:gd name="connsiteX106" fmla="*/ 4802 w 43221"/>
                  <a:gd name="connsiteY106" fmla="*/ 67233 h 80306"/>
                  <a:gd name="connsiteX107" fmla="*/ 4802 w 43221"/>
                  <a:gd name="connsiteY107" fmla="*/ 67233 h 80306"/>
                  <a:gd name="connsiteX108" fmla="*/ 4802 w 43221"/>
                  <a:gd name="connsiteY108" fmla="*/ 67233 h 80306"/>
                  <a:gd name="connsiteX109" fmla="*/ 4802 w 43221"/>
                  <a:gd name="connsiteY109" fmla="*/ 67233 h 80306"/>
                  <a:gd name="connsiteX110" fmla="*/ 4802 w 43221"/>
                  <a:gd name="connsiteY110" fmla="*/ 67233 h 80306"/>
                  <a:gd name="connsiteX111" fmla="*/ 4802 w 43221"/>
                  <a:gd name="connsiteY111" fmla="*/ 67233 h 80306"/>
                  <a:gd name="connsiteX112" fmla="*/ 4802 w 43221"/>
                  <a:gd name="connsiteY112" fmla="*/ 67233 h 80306"/>
                  <a:gd name="connsiteX113" fmla="*/ 4802 w 43221"/>
                  <a:gd name="connsiteY113" fmla="*/ 67233 h 80306"/>
                  <a:gd name="connsiteX114" fmla="*/ 4802 w 43221"/>
                  <a:gd name="connsiteY114" fmla="*/ 67233 h 80306"/>
                  <a:gd name="connsiteX115" fmla="*/ 4802 w 43221"/>
                  <a:gd name="connsiteY115" fmla="*/ 67233 h 80306"/>
                  <a:gd name="connsiteX116" fmla="*/ 4802 w 43221"/>
                  <a:gd name="connsiteY116" fmla="*/ 67233 h 80306"/>
                  <a:gd name="connsiteX117" fmla="*/ 4802 w 43221"/>
                  <a:gd name="connsiteY117" fmla="*/ 67233 h 80306"/>
                  <a:gd name="connsiteX118" fmla="*/ 4802 w 43221"/>
                  <a:gd name="connsiteY118" fmla="*/ 67233 h 80306"/>
                  <a:gd name="connsiteX119" fmla="*/ 4802 w 43221"/>
                  <a:gd name="connsiteY119" fmla="*/ 67233 h 80306"/>
                  <a:gd name="connsiteX120" fmla="*/ 7204 w 43221"/>
                  <a:gd name="connsiteY120" fmla="*/ 69634 h 80306"/>
                  <a:gd name="connsiteX121" fmla="*/ 7204 w 43221"/>
                  <a:gd name="connsiteY121" fmla="*/ 69634 h 80306"/>
                  <a:gd name="connsiteX122" fmla="*/ 9605 w 43221"/>
                  <a:gd name="connsiteY122" fmla="*/ 72036 h 80306"/>
                  <a:gd name="connsiteX123" fmla="*/ 9605 w 43221"/>
                  <a:gd name="connsiteY123" fmla="*/ 72036 h 80306"/>
                  <a:gd name="connsiteX124" fmla="*/ 12006 w 43221"/>
                  <a:gd name="connsiteY124" fmla="*/ 74437 h 80306"/>
                  <a:gd name="connsiteX125" fmla="*/ 12006 w 43221"/>
                  <a:gd name="connsiteY125" fmla="*/ 74437 h 80306"/>
                  <a:gd name="connsiteX126" fmla="*/ 14407 w 43221"/>
                  <a:gd name="connsiteY126" fmla="*/ 76838 h 80306"/>
                  <a:gd name="connsiteX127" fmla="*/ 14407 w 43221"/>
                  <a:gd name="connsiteY127" fmla="*/ 76838 h 80306"/>
                  <a:gd name="connsiteX128" fmla="*/ 16808 w 43221"/>
                  <a:gd name="connsiteY128" fmla="*/ 79239 h 80306"/>
                  <a:gd name="connsiteX129" fmla="*/ 19209 w 43221"/>
                  <a:gd name="connsiteY129" fmla="*/ 79239 h 80306"/>
                  <a:gd name="connsiteX130" fmla="*/ 26413 w 43221"/>
                  <a:gd name="connsiteY130" fmla="*/ 79239 h 80306"/>
                  <a:gd name="connsiteX131" fmla="*/ 40820 w 43221"/>
                  <a:gd name="connsiteY131" fmla="*/ 69634 h 80306"/>
                  <a:gd name="connsiteX132" fmla="*/ 40820 w 43221"/>
                  <a:gd name="connsiteY132" fmla="*/ 69634 h 80306"/>
                  <a:gd name="connsiteX133" fmla="*/ 40820 w 43221"/>
                  <a:gd name="connsiteY133" fmla="*/ 69634 h 80306"/>
                  <a:gd name="connsiteX134" fmla="*/ 43221 w 43221"/>
                  <a:gd name="connsiteY134" fmla="*/ 64832 h 80306"/>
                  <a:gd name="connsiteX135" fmla="*/ 40820 w 43221"/>
                  <a:gd name="connsiteY135" fmla="*/ 64832 h 80306"/>
                  <a:gd name="connsiteX136" fmla="*/ 40820 w 43221"/>
                  <a:gd name="connsiteY136" fmla="*/ 64832 h 80306"/>
                  <a:gd name="connsiteX137" fmla="*/ 40820 w 43221"/>
                  <a:gd name="connsiteY137" fmla="*/ 62431 h 80306"/>
                  <a:gd name="connsiteX138" fmla="*/ 40820 w 43221"/>
                  <a:gd name="connsiteY138" fmla="*/ 60030 h 80306"/>
                  <a:gd name="connsiteX139" fmla="*/ 38419 w 43221"/>
                  <a:gd name="connsiteY139" fmla="*/ 57629 h 80306"/>
                  <a:gd name="connsiteX140" fmla="*/ 38419 w 43221"/>
                  <a:gd name="connsiteY140" fmla="*/ 57629 h 80306"/>
                  <a:gd name="connsiteX141" fmla="*/ 40820 w 43221"/>
                  <a:gd name="connsiteY141" fmla="*/ 55227 h 80306"/>
                  <a:gd name="connsiteX142" fmla="*/ 38419 w 43221"/>
                  <a:gd name="connsiteY142" fmla="*/ 52826 h 80306"/>
                  <a:gd name="connsiteX143" fmla="*/ 38419 w 43221"/>
                  <a:gd name="connsiteY143" fmla="*/ 52826 h 80306"/>
                  <a:gd name="connsiteX144" fmla="*/ 38419 w 43221"/>
                  <a:gd name="connsiteY144" fmla="*/ 52826 h 80306"/>
                  <a:gd name="connsiteX145" fmla="*/ 38419 w 43221"/>
                  <a:gd name="connsiteY145" fmla="*/ 52826 h 80306"/>
                  <a:gd name="connsiteX146" fmla="*/ 38419 w 43221"/>
                  <a:gd name="connsiteY146" fmla="*/ 50425 h 80306"/>
                  <a:gd name="connsiteX147" fmla="*/ 36018 w 43221"/>
                  <a:gd name="connsiteY147" fmla="*/ 48024 h 80306"/>
                  <a:gd name="connsiteX148" fmla="*/ 36018 w 43221"/>
                  <a:gd name="connsiteY148" fmla="*/ 48024 h 80306"/>
                  <a:gd name="connsiteX149" fmla="*/ 36018 w 43221"/>
                  <a:gd name="connsiteY149" fmla="*/ 45623 h 80306"/>
                  <a:gd name="connsiteX150" fmla="*/ 33617 w 43221"/>
                  <a:gd name="connsiteY150" fmla="*/ 43221 h 80306"/>
                  <a:gd name="connsiteX151" fmla="*/ 31215 w 43221"/>
                  <a:gd name="connsiteY151" fmla="*/ 36018 h 80306"/>
                  <a:gd name="connsiteX152" fmla="*/ 31215 w 43221"/>
                  <a:gd name="connsiteY152" fmla="*/ 33617 h 80306"/>
                  <a:gd name="connsiteX153" fmla="*/ 28814 w 43221"/>
                  <a:gd name="connsiteY153" fmla="*/ 31215 h 80306"/>
                  <a:gd name="connsiteX154" fmla="*/ 28814 w 43221"/>
                  <a:gd name="connsiteY154" fmla="*/ 31215 h 80306"/>
                  <a:gd name="connsiteX155" fmla="*/ 28814 w 43221"/>
                  <a:gd name="connsiteY155" fmla="*/ 31215 h 80306"/>
                  <a:gd name="connsiteX156" fmla="*/ 26413 w 43221"/>
                  <a:gd name="connsiteY156" fmla="*/ 24012 h 80306"/>
                  <a:gd name="connsiteX157" fmla="*/ 19209 w 43221"/>
                  <a:gd name="connsiteY157" fmla="*/ 14407 h 80306"/>
                  <a:gd name="connsiteX158" fmla="*/ 9605 w 43221"/>
                  <a:gd name="connsiteY158" fmla="*/ 0 h 80306"/>
                  <a:gd name="connsiteX159" fmla="*/ 9605 w 43221"/>
                  <a:gd name="connsiteY159" fmla="*/ 0 h 803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</a:cxnLst>
                <a:rect l="l" t="t" r="r" b="b"/>
                <a:pathLst>
                  <a:path w="43221" h="80306">
                    <a:moveTo>
                      <a:pt x="9605" y="0"/>
                    </a:moveTo>
                    <a:cubicBezTo>
                      <a:pt x="9605" y="0"/>
                      <a:pt x="9605" y="0"/>
                      <a:pt x="9605" y="0"/>
                    </a:cubicBezTo>
                    <a:cubicBezTo>
                      <a:pt x="9605" y="0"/>
                      <a:pt x="9605" y="0"/>
                      <a:pt x="9605" y="0"/>
                    </a:cubicBezTo>
                    <a:lnTo>
                      <a:pt x="9605" y="0"/>
                    </a:lnTo>
                    <a:cubicBezTo>
                      <a:pt x="9605" y="2401"/>
                      <a:pt x="9605" y="2401"/>
                      <a:pt x="9605" y="4802"/>
                    </a:cubicBezTo>
                    <a:cubicBezTo>
                      <a:pt x="9605" y="4802"/>
                      <a:pt x="9605" y="4802"/>
                      <a:pt x="9605" y="4802"/>
                    </a:cubicBezTo>
                    <a:lnTo>
                      <a:pt x="9605" y="4802"/>
                    </a:lnTo>
                    <a:cubicBezTo>
                      <a:pt x="7204" y="4802"/>
                      <a:pt x="7204" y="7204"/>
                      <a:pt x="7204" y="9605"/>
                    </a:cubicBezTo>
                    <a:cubicBezTo>
                      <a:pt x="7204" y="9605"/>
                      <a:pt x="7204" y="9605"/>
                      <a:pt x="7204" y="9605"/>
                    </a:cubicBezTo>
                    <a:cubicBezTo>
                      <a:pt x="7204" y="9605"/>
                      <a:pt x="7204" y="12006"/>
                      <a:pt x="7204" y="12006"/>
                    </a:cubicBezTo>
                    <a:cubicBezTo>
                      <a:pt x="4802" y="12006"/>
                      <a:pt x="4802" y="14407"/>
                      <a:pt x="4802" y="16808"/>
                    </a:cubicBezTo>
                    <a:cubicBezTo>
                      <a:pt x="4802" y="16808"/>
                      <a:pt x="4802" y="19210"/>
                      <a:pt x="4802" y="19210"/>
                    </a:cubicBezTo>
                    <a:cubicBezTo>
                      <a:pt x="4802" y="19210"/>
                      <a:pt x="4802" y="21611"/>
                      <a:pt x="4802" y="21611"/>
                    </a:cubicBezTo>
                    <a:cubicBezTo>
                      <a:pt x="4802" y="21611"/>
                      <a:pt x="4802" y="24012"/>
                      <a:pt x="4802" y="24012"/>
                    </a:cubicBezTo>
                    <a:lnTo>
                      <a:pt x="4802" y="24012"/>
                    </a:lnTo>
                    <a:cubicBezTo>
                      <a:pt x="4802" y="24012"/>
                      <a:pt x="2401" y="26413"/>
                      <a:pt x="2401" y="26413"/>
                    </a:cubicBezTo>
                    <a:cubicBezTo>
                      <a:pt x="2401" y="26413"/>
                      <a:pt x="2401" y="26413"/>
                      <a:pt x="2401" y="28814"/>
                    </a:cubicBezTo>
                    <a:cubicBezTo>
                      <a:pt x="2401" y="28814"/>
                      <a:pt x="2401" y="31215"/>
                      <a:pt x="2401" y="31215"/>
                    </a:cubicBezTo>
                    <a:cubicBezTo>
                      <a:pt x="2401" y="31215"/>
                      <a:pt x="2401" y="33617"/>
                      <a:pt x="2401" y="33617"/>
                    </a:cubicBezTo>
                    <a:cubicBezTo>
                      <a:pt x="2401" y="33617"/>
                      <a:pt x="2401" y="36018"/>
                      <a:pt x="2401" y="36018"/>
                    </a:cubicBezTo>
                    <a:cubicBezTo>
                      <a:pt x="2401" y="36018"/>
                      <a:pt x="2401" y="38419"/>
                      <a:pt x="2401" y="38419"/>
                    </a:cubicBezTo>
                    <a:cubicBezTo>
                      <a:pt x="2401" y="38419"/>
                      <a:pt x="2401" y="40820"/>
                      <a:pt x="2401" y="40820"/>
                    </a:cubicBezTo>
                    <a:cubicBezTo>
                      <a:pt x="2401" y="40820"/>
                      <a:pt x="2401" y="43221"/>
                      <a:pt x="2401" y="43221"/>
                    </a:cubicBezTo>
                    <a:lnTo>
                      <a:pt x="2401" y="43221"/>
                    </a:lnTo>
                    <a:cubicBezTo>
                      <a:pt x="2401" y="43221"/>
                      <a:pt x="2401" y="45623"/>
                      <a:pt x="2401" y="45623"/>
                    </a:cubicBezTo>
                    <a:cubicBezTo>
                      <a:pt x="2401" y="45623"/>
                      <a:pt x="2401" y="45623"/>
                      <a:pt x="2401" y="45623"/>
                    </a:cubicBezTo>
                    <a:cubicBezTo>
                      <a:pt x="2401" y="45623"/>
                      <a:pt x="2401" y="48024"/>
                      <a:pt x="2401" y="48024"/>
                    </a:cubicBezTo>
                    <a:cubicBezTo>
                      <a:pt x="2401" y="48024"/>
                      <a:pt x="2401" y="48024"/>
                      <a:pt x="2401" y="48024"/>
                    </a:cubicBezTo>
                    <a:cubicBezTo>
                      <a:pt x="2401" y="48024"/>
                      <a:pt x="2401" y="48024"/>
                      <a:pt x="2401" y="50425"/>
                    </a:cubicBezTo>
                    <a:cubicBezTo>
                      <a:pt x="2401" y="50425"/>
                      <a:pt x="2401" y="50425"/>
                      <a:pt x="2401" y="52826"/>
                    </a:cubicBezTo>
                    <a:cubicBezTo>
                      <a:pt x="2401" y="52826"/>
                      <a:pt x="0" y="55227"/>
                      <a:pt x="0" y="55227"/>
                    </a:cubicBezTo>
                    <a:cubicBezTo>
                      <a:pt x="0" y="55227"/>
                      <a:pt x="0" y="57629"/>
                      <a:pt x="2401" y="57629"/>
                    </a:cubicBezTo>
                    <a:cubicBezTo>
                      <a:pt x="2401" y="57629"/>
                      <a:pt x="2401" y="57629"/>
                      <a:pt x="2401" y="60030"/>
                    </a:cubicBezTo>
                    <a:cubicBezTo>
                      <a:pt x="2401" y="60030"/>
                      <a:pt x="2401" y="62431"/>
                      <a:pt x="2401" y="62431"/>
                    </a:cubicBezTo>
                    <a:cubicBezTo>
                      <a:pt x="2401" y="62431"/>
                      <a:pt x="2401" y="62431"/>
                      <a:pt x="2401" y="64832"/>
                    </a:cubicBezTo>
                    <a:cubicBezTo>
                      <a:pt x="2401" y="64832"/>
                      <a:pt x="2401" y="67233"/>
                      <a:pt x="4802" y="67233"/>
                    </a:cubicBez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cubicBezTo>
                      <a:pt x="4802" y="67233"/>
                      <a:pt x="4802" y="69634"/>
                      <a:pt x="7204" y="69634"/>
                    </a:cubicBezTo>
                    <a:cubicBezTo>
                      <a:pt x="7204" y="69634"/>
                      <a:pt x="7204" y="69634"/>
                      <a:pt x="7204" y="69634"/>
                    </a:cubicBezTo>
                    <a:cubicBezTo>
                      <a:pt x="7204" y="69634"/>
                      <a:pt x="7204" y="72036"/>
                      <a:pt x="9605" y="72036"/>
                    </a:cubicBezTo>
                    <a:cubicBezTo>
                      <a:pt x="9605" y="72036"/>
                      <a:pt x="9605" y="72036"/>
                      <a:pt x="9605" y="72036"/>
                    </a:cubicBezTo>
                    <a:cubicBezTo>
                      <a:pt x="9605" y="74437"/>
                      <a:pt x="9605" y="74437"/>
                      <a:pt x="12006" y="74437"/>
                    </a:cubicBezTo>
                    <a:lnTo>
                      <a:pt x="12006" y="74437"/>
                    </a:lnTo>
                    <a:cubicBezTo>
                      <a:pt x="12006" y="76838"/>
                      <a:pt x="12006" y="76838"/>
                      <a:pt x="14407" y="76838"/>
                    </a:cubicBezTo>
                    <a:cubicBezTo>
                      <a:pt x="14407" y="76838"/>
                      <a:pt x="14407" y="76838"/>
                      <a:pt x="14407" y="76838"/>
                    </a:cubicBezTo>
                    <a:cubicBezTo>
                      <a:pt x="14407" y="76838"/>
                      <a:pt x="14407" y="79239"/>
                      <a:pt x="16808" y="79239"/>
                    </a:cubicBezTo>
                    <a:cubicBezTo>
                      <a:pt x="16808" y="79239"/>
                      <a:pt x="16808" y="79239"/>
                      <a:pt x="19209" y="79239"/>
                    </a:cubicBezTo>
                    <a:cubicBezTo>
                      <a:pt x="21611" y="79239"/>
                      <a:pt x="24012" y="81640"/>
                      <a:pt x="26413" y="79239"/>
                    </a:cubicBezTo>
                    <a:cubicBezTo>
                      <a:pt x="33617" y="79239"/>
                      <a:pt x="38419" y="74437"/>
                      <a:pt x="40820" y="69634"/>
                    </a:cubicBezTo>
                    <a:lnTo>
                      <a:pt x="40820" y="69634"/>
                    </a:lnTo>
                    <a:lnTo>
                      <a:pt x="40820" y="69634"/>
                    </a:lnTo>
                    <a:cubicBezTo>
                      <a:pt x="40820" y="67233"/>
                      <a:pt x="40820" y="67233"/>
                      <a:pt x="43221" y="64832"/>
                    </a:cubicBezTo>
                    <a:cubicBezTo>
                      <a:pt x="43221" y="64832"/>
                      <a:pt x="43221" y="64832"/>
                      <a:pt x="40820" y="64832"/>
                    </a:cubicBezTo>
                    <a:cubicBezTo>
                      <a:pt x="40820" y="64832"/>
                      <a:pt x="40820" y="64832"/>
                      <a:pt x="40820" y="64832"/>
                    </a:cubicBezTo>
                    <a:lnTo>
                      <a:pt x="40820" y="62431"/>
                    </a:lnTo>
                    <a:cubicBezTo>
                      <a:pt x="40820" y="62431"/>
                      <a:pt x="40820" y="60030"/>
                      <a:pt x="40820" y="60030"/>
                    </a:cubicBezTo>
                    <a:cubicBezTo>
                      <a:pt x="40820" y="57629"/>
                      <a:pt x="40820" y="57629"/>
                      <a:pt x="38419" y="57629"/>
                    </a:cubicBezTo>
                    <a:lnTo>
                      <a:pt x="38419" y="57629"/>
                    </a:lnTo>
                    <a:cubicBezTo>
                      <a:pt x="40820" y="57629"/>
                      <a:pt x="40820" y="55227"/>
                      <a:pt x="40820" y="55227"/>
                    </a:cubicBezTo>
                    <a:cubicBezTo>
                      <a:pt x="40820" y="55227"/>
                      <a:pt x="40820" y="52826"/>
                      <a:pt x="38419" y="52826"/>
                    </a:cubicBezTo>
                    <a:cubicBezTo>
                      <a:pt x="38419" y="52826"/>
                      <a:pt x="38419" y="52826"/>
                      <a:pt x="38419" y="52826"/>
                    </a:cubicBezTo>
                    <a:cubicBezTo>
                      <a:pt x="38419" y="52826"/>
                      <a:pt x="38419" y="52826"/>
                      <a:pt x="38419" y="52826"/>
                    </a:cubicBezTo>
                    <a:lnTo>
                      <a:pt x="38419" y="52826"/>
                    </a:lnTo>
                    <a:cubicBezTo>
                      <a:pt x="38419" y="52826"/>
                      <a:pt x="38419" y="50425"/>
                      <a:pt x="38419" y="50425"/>
                    </a:cubicBezTo>
                    <a:cubicBezTo>
                      <a:pt x="38419" y="48024"/>
                      <a:pt x="38419" y="48024"/>
                      <a:pt x="36018" y="48024"/>
                    </a:cubicBezTo>
                    <a:lnTo>
                      <a:pt x="36018" y="48024"/>
                    </a:lnTo>
                    <a:cubicBezTo>
                      <a:pt x="36018" y="48024"/>
                      <a:pt x="36018" y="45623"/>
                      <a:pt x="36018" y="45623"/>
                    </a:cubicBezTo>
                    <a:cubicBezTo>
                      <a:pt x="36018" y="43221"/>
                      <a:pt x="36018" y="43221"/>
                      <a:pt x="33617" y="43221"/>
                    </a:cubicBezTo>
                    <a:cubicBezTo>
                      <a:pt x="33617" y="40820"/>
                      <a:pt x="31215" y="38419"/>
                      <a:pt x="31215" y="36018"/>
                    </a:cubicBezTo>
                    <a:cubicBezTo>
                      <a:pt x="31215" y="36018"/>
                      <a:pt x="33617" y="33617"/>
                      <a:pt x="31215" y="33617"/>
                    </a:cubicBezTo>
                    <a:cubicBezTo>
                      <a:pt x="31215" y="31215"/>
                      <a:pt x="28814" y="31215"/>
                      <a:pt x="28814" y="31215"/>
                    </a:cubicBezTo>
                    <a:lnTo>
                      <a:pt x="28814" y="31215"/>
                    </a:lnTo>
                    <a:lnTo>
                      <a:pt x="28814" y="31215"/>
                    </a:lnTo>
                    <a:cubicBezTo>
                      <a:pt x="28814" y="28814"/>
                      <a:pt x="28814" y="26413"/>
                      <a:pt x="26413" y="24012"/>
                    </a:cubicBezTo>
                    <a:cubicBezTo>
                      <a:pt x="24012" y="19210"/>
                      <a:pt x="21611" y="16808"/>
                      <a:pt x="19209" y="14407"/>
                    </a:cubicBezTo>
                    <a:cubicBezTo>
                      <a:pt x="16808" y="0"/>
                      <a:pt x="14407" y="0"/>
                      <a:pt x="9605" y="0"/>
                    </a:cubicBezTo>
                    <a:cubicBezTo>
                      <a:pt x="12006" y="0"/>
                      <a:pt x="12006" y="0"/>
                      <a:pt x="9605" y="0"/>
                    </a:cubicBezTo>
                    <a:close/>
                  </a:path>
                </a:pathLst>
              </a:custGeom>
              <a:solidFill>
                <a:srgbClr val="77B943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067" name="Graphic 2">
              <a:extLst>
                <a:ext uri="{FF2B5EF4-FFF2-40B4-BE49-F238E27FC236}">
                  <a16:creationId xmlns:a16="http://schemas.microsoft.com/office/drawing/2014/main" id="{4141308D-9819-4F8D-A971-76F12F8FCEB7}"/>
                </a:ext>
              </a:extLst>
            </p:cNvPr>
            <p:cNvGrpSpPr/>
            <p:nvPr/>
          </p:nvGrpSpPr>
          <p:grpSpPr>
            <a:xfrm>
              <a:off x="2539845" y="3973910"/>
              <a:ext cx="69634" cy="127262"/>
              <a:chOff x="2539845" y="3973910"/>
              <a:chExt cx="69634" cy="127262"/>
            </a:xfrm>
            <a:solidFill>
              <a:schemeClr val="accent1"/>
            </a:solidFill>
          </p:grpSpPr>
          <p:sp>
            <p:nvSpPr>
              <p:cNvPr id="2068" name="Freeform: Shape 2067">
                <a:extLst>
                  <a:ext uri="{FF2B5EF4-FFF2-40B4-BE49-F238E27FC236}">
                    <a16:creationId xmlns:a16="http://schemas.microsoft.com/office/drawing/2014/main" id="{FC38B444-FBE1-4149-9A70-37166CDF4309}"/>
                  </a:ext>
                </a:extLst>
              </p:cNvPr>
              <p:cNvSpPr/>
              <p:nvPr/>
            </p:nvSpPr>
            <p:spPr>
              <a:xfrm>
                <a:off x="2539845" y="4072359"/>
                <a:ext cx="62430" cy="28814"/>
              </a:xfrm>
              <a:custGeom>
                <a:avLst/>
                <a:gdLst>
                  <a:gd name="connsiteX0" fmla="*/ 62431 w 62430"/>
                  <a:gd name="connsiteY0" fmla="*/ 14407 h 28814"/>
                  <a:gd name="connsiteX1" fmla="*/ 31215 w 62430"/>
                  <a:gd name="connsiteY1" fmla="*/ 28814 h 28814"/>
                  <a:gd name="connsiteX2" fmla="*/ 0 w 62430"/>
                  <a:gd name="connsiteY2" fmla="*/ 14407 h 28814"/>
                  <a:gd name="connsiteX3" fmla="*/ 31215 w 62430"/>
                  <a:gd name="connsiteY3" fmla="*/ 0 h 28814"/>
                  <a:gd name="connsiteX4" fmla="*/ 62431 w 62430"/>
                  <a:gd name="connsiteY4" fmla="*/ 14407 h 288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2430" h="28814">
                    <a:moveTo>
                      <a:pt x="62431" y="14407"/>
                    </a:moveTo>
                    <a:cubicBezTo>
                      <a:pt x="62431" y="22364"/>
                      <a:pt x="48455" y="28814"/>
                      <a:pt x="31215" y="28814"/>
                    </a:cubicBezTo>
                    <a:cubicBezTo>
                      <a:pt x="13976" y="28814"/>
                      <a:pt x="0" y="22364"/>
                      <a:pt x="0" y="14407"/>
                    </a:cubicBezTo>
                    <a:cubicBezTo>
                      <a:pt x="0" y="6450"/>
                      <a:pt x="13976" y="0"/>
                      <a:pt x="31215" y="0"/>
                    </a:cubicBezTo>
                    <a:cubicBezTo>
                      <a:pt x="48455" y="0"/>
                      <a:pt x="62431" y="6450"/>
                      <a:pt x="62431" y="14407"/>
                    </a:cubicBezTo>
                    <a:close/>
                  </a:path>
                </a:pathLst>
              </a:custGeom>
              <a:solidFill>
                <a:srgbClr val="618E3E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69" name="Freeform: Shape 2068">
                <a:extLst>
                  <a:ext uri="{FF2B5EF4-FFF2-40B4-BE49-F238E27FC236}">
                    <a16:creationId xmlns:a16="http://schemas.microsoft.com/office/drawing/2014/main" id="{853AF909-A4CD-465D-8B0A-29FC89DAF5AA}"/>
                  </a:ext>
                </a:extLst>
              </p:cNvPr>
              <p:cNvSpPr/>
              <p:nvPr/>
            </p:nvSpPr>
            <p:spPr>
              <a:xfrm>
                <a:off x="2539845" y="3973910"/>
                <a:ext cx="55227" cy="115257"/>
              </a:xfrm>
              <a:custGeom>
                <a:avLst/>
                <a:gdLst>
                  <a:gd name="connsiteX0" fmla="*/ 40820 w 55227"/>
                  <a:gd name="connsiteY0" fmla="*/ 0 h 115257"/>
                  <a:gd name="connsiteX1" fmla="*/ 38419 w 55227"/>
                  <a:gd name="connsiteY1" fmla="*/ 2401 h 115257"/>
                  <a:gd name="connsiteX2" fmla="*/ 36018 w 55227"/>
                  <a:gd name="connsiteY2" fmla="*/ 0 h 115257"/>
                  <a:gd name="connsiteX3" fmla="*/ 33617 w 55227"/>
                  <a:gd name="connsiteY3" fmla="*/ 2401 h 115257"/>
                  <a:gd name="connsiteX4" fmla="*/ 33617 w 55227"/>
                  <a:gd name="connsiteY4" fmla="*/ 2401 h 115257"/>
                  <a:gd name="connsiteX5" fmla="*/ 31215 w 55227"/>
                  <a:gd name="connsiteY5" fmla="*/ 4802 h 115257"/>
                  <a:gd name="connsiteX6" fmla="*/ 31215 w 55227"/>
                  <a:gd name="connsiteY6" fmla="*/ 7204 h 115257"/>
                  <a:gd name="connsiteX7" fmla="*/ 31215 w 55227"/>
                  <a:gd name="connsiteY7" fmla="*/ 7204 h 115257"/>
                  <a:gd name="connsiteX8" fmla="*/ 28814 w 55227"/>
                  <a:gd name="connsiteY8" fmla="*/ 9605 h 115257"/>
                  <a:gd name="connsiteX9" fmla="*/ 28814 w 55227"/>
                  <a:gd name="connsiteY9" fmla="*/ 12006 h 115257"/>
                  <a:gd name="connsiteX10" fmla="*/ 28814 w 55227"/>
                  <a:gd name="connsiteY10" fmla="*/ 12006 h 115257"/>
                  <a:gd name="connsiteX11" fmla="*/ 24012 w 55227"/>
                  <a:gd name="connsiteY11" fmla="*/ 16808 h 115257"/>
                  <a:gd name="connsiteX12" fmla="*/ 24012 w 55227"/>
                  <a:gd name="connsiteY12" fmla="*/ 19210 h 115257"/>
                  <a:gd name="connsiteX13" fmla="*/ 21611 w 55227"/>
                  <a:gd name="connsiteY13" fmla="*/ 24012 h 115257"/>
                  <a:gd name="connsiteX14" fmla="*/ 16808 w 55227"/>
                  <a:gd name="connsiteY14" fmla="*/ 28814 h 115257"/>
                  <a:gd name="connsiteX15" fmla="*/ 19209 w 55227"/>
                  <a:gd name="connsiteY15" fmla="*/ 33617 h 115257"/>
                  <a:gd name="connsiteX16" fmla="*/ 16808 w 55227"/>
                  <a:gd name="connsiteY16" fmla="*/ 38419 h 115257"/>
                  <a:gd name="connsiteX17" fmla="*/ 16808 w 55227"/>
                  <a:gd name="connsiteY17" fmla="*/ 40820 h 115257"/>
                  <a:gd name="connsiteX18" fmla="*/ 16808 w 55227"/>
                  <a:gd name="connsiteY18" fmla="*/ 40820 h 115257"/>
                  <a:gd name="connsiteX19" fmla="*/ 14407 w 55227"/>
                  <a:gd name="connsiteY19" fmla="*/ 45623 h 115257"/>
                  <a:gd name="connsiteX20" fmla="*/ 14407 w 55227"/>
                  <a:gd name="connsiteY20" fmla="*/ 48024 h 115257"/>
                  <a:gd name="connsiteX21" fmla="*/ 12006 w 55227"/>
                  <a:gd name="connsiteY21" fmla="*/ 52826 h 115257"/>
                  <a:gd name="connsiteX22" fmla="*/ 12006 w 55227"/>
                  <a:gd name="connsiteY22" fmla="*/ 55227 h 115257"/>
                  <a:gd name="connsiteX23" fmla="*/ 9605 w 55227"/>
                  <a:gd name="connsiteY23" fmla="*/ 60030 h 115257"/>
                  <a:gd name="connsiteX24" fmla="*/ 9605 w 55227"/>
                  <a:gd name="connsiteY24" fmla="*/ 62431 h 115257"/>
                  <a:gd name="connsiteX25" fmla="*/ 7204 w 55227"/>
                  <a:gd name="connsiteY25" fmla="*/ 67233 h 115257"/>
                  <a:gd name="connsiteX26" fmla="*/ 7204 w 55227"/>
                  <a:gd name="connsiteY26" fmla="*/ 69634 h 115257"/>
                  <a:gd name="connsiteX27" fmla="*/ 7204 w 55227"/>
                  <a:gd name="connsiteY27" fmla="*/ 69634 h 115257"/>
                  <a:gd name="connsiteX28" fmla="*/ 4802 w 55227"/>
                  <a:gd name="connsiteY28" fmla="*/ 74437 h 115257"/>
                  <a:gd name="connsiteX29" fmla="*/ 4802 w 55227"/>
                  <a:gd name="connsiteY29" fmla="*/ 76838 h 115257"/>
                  <a:gd name="connsiteX30" fmla="*/ 2401 w 55227"/>
                  <a:gd name="connsiteY30" fmla="*/ 81640 h 115257"/>
                  <a:gd name="connsiteX31" fmla="*/ 2401 w 55227"/>
                  <a:gd name="connsiteY31" fmla="*/ 81640 h 115257"/>
                  <a:gd name="connsiteX32" fmla="*/ 2401 w 55227"/>
                  <a:gd name="connsiteY32" fmla="*/ 84042 h 115257"/>
                  <a:gd name="connsiteX33" fmla="*/ 2401 w 55227"/>
                  <a:gd name="connsiteY33" fmla="*/ 86443 h 115257"/>
                  <a:gd name="connsiteX34" fmla="*/ 0 w 55227"/>
                  <a:gd name="connsiteY34" fmla="*/ 88844 h 115257"/>
                  <a:gd name="connsiteX35" fmla="*/ 2401 w 55227"/>
                  <a:gd name="connsiteY35" fmla="*/ 91245 h 115257"/>
                  <a:gd name="connsiteX36" fmla="*/ 2401 w 55227"/>
                  <a:gd name="connsiteY36" fmla="*/ 93646 h 115257"/>
                  <a:gd name="connsiteX37" fmla="*/ 2401 w 55227"/>
                  <a:gd name="connsiteY37" fmla="*/ 96047 h 115257"/>
                  <a:gd name="connsiteX38" fmla="*/ 0 w 55227"/>
                  <a:gd name="connsiteY38" fmla="*/ 98449 h 115257"/>
                  <a:gd name="connsiteX39" fmla="*/ 2401 w 55227"/>
                  <a:gd name="connsiteY39" fmla="*/ 100850 h 115257"/>
                  <a:gd name="connsiteX40" fmla="*/ 2401 w 55227"/>
                  <a:gd name="connsiteY40" fmla="*/ 100850 h 115257"/>
                  <a:gd name="connsiteX41" fmla="*/ 2401 w 55227"/>
                  <a:gd name="connsiteY41" fmla="*/ 100850 h 115257"/>
                  <a:gd name="connsiteX42" fmla="*/ 2401 w 55227"/>
                  <a:gd name="connsiteY42" fmla="*/ 100850 h 115257"/>
                  <a:gd name="connsiteX43" fmla="*/ 2401 w 55227"/>
                  <a:gd name="connsiteY43" fmla="*/ 100850 h 115257"/>
                  <a:gd name="connsiteX44" fmla="*/ 2401 w 55227"/>
                  <a:gd name="connsiteY44" fmla="*/ 100850 h 115257"/>
                  <a:gd name="connsiteX45" fmla="*/ 2401 w 55227"/>
                  <a:gd name="connsiteY45" fmla="*/ 100850 h 115257"/>
                  <a:gd name="connsiteX46" fmla="*/ 2401 w 55227"/>
                  <a:gd name="connsiteY46" fmla="*/ 100850 h 115257"/>
                  <a:gd name="connsiteX47" fmla="*/ 2401 w 55227"/>
                  <a:gd name="connsiteY47" fmla="*/ 100850 h 115257"/>
                  <a:gd name="connsiteX48" fmla="*/ 2401 w 55227"/>
                  <a:gd name="connsiteY48" fmla="*/ 100850 h 115257"/>
                  <a:gd name="connsiteX49" fmla="*/ 2401 w 55227"/>
                  <a:gd name="connsiteY49" fmla="*/ 100850 h 115257"/>
                  <a:gd name="connsiteX50" fmla="*/ 2401 w 55227"/>
                  <a:gd name="connsiteY50" fmla="*/ 100850 h 115257"/>
                  <a:gd name="connsiteX51" fmla="*/ 2401 w 55227"/>
                  <a:gd name="connsiteY51" fmla="*/ 100850 h 115257"/>
                  <a:gd name="connsiteX52" fmla="*/ 2401 w 55227"/>
                  <a:gd name="connsiteY52" fmla="*/ 100850 h 115257"/>
                  <a:gd name="connsiteX53" fmla="*/ 2401 w 55227"/>
                  <a:gd name="connsiteY53" fmla="*/ 100850 h 115257"/>
                  <a:gd name="connsiteX54" fmla="*/ 2401 w 55227"/>
                  <a:gd name="connsiteY54" fmla="*/ 100850 h 115257"/>
                  <a:gd name="connsiteX55" fmla="*/ 2401 w 55227"/>
                  <a:gd name="connsiteY55" fmla="*/ 100850 h 115257"/>
                  <a:gd name="connsiteX56" fmla="*/ 2401 w 55227"/>
                  <a:gd name="connsiteY56" fmla="*/ 100850 h 115257"/>
                  <a:gd name="connsiteX57" fmla="*/ 2401 w 55227"/>
                  <a:gd name="connsiteY57" fmla="*/ 100850 h 115257"/>
                  <a:gd name="connsiteX58" fmla="*/ 2401 w 55227"/>
                  <a:gd name="connsiteY58" fmla="*/ 100850 h 115257"/>
                  <a:gd name="connsiteX59" fmla="*/ 2401 w 55227"/>
                  <a:gd name="connsiteY59" fmla="*/ 100850 h 115257"/>
                  <a:gd name="connsiteX60" fmla="*/ 2401 w 55227"/>
                  <a:gd name="connsiteY60" fmla="*/ 100850 h 115257"/>
                  <a:gd name="connsiteX61" fmla="*/ 2401 w 55227"/>
                  <a:gd name="connsiteY61" fmla="*/ 100850 h 115257"/>
                  <a:gd name="connsiteX62" fmla="*/ 2401 w 55227"/>
                  <a:gd name="connsiteY62" fmla="*/ 100850 h 115257"/>
                  <a:gd name="connsiteX63" fmla="*/ 2401 w 55227"/>
                  <a:gd name="connsiteY63" fmla="*/ 100850 h 115257"/>
                  <a:gd name="connsiteX64" fmla="*/ 2401 w 55227"/>
                  <a:gd name="connsiteY64" fmla="*/ 100850 h 115257"/>
                  <a:gd name="connsiteX65" fmla="*/ 2401 w 55227"/>
                  <a:gd name="connsiteY65" fmla="*/ 100850 h 115257"/>
                  <a:gd name="connsiteX66" fmla="*/ 2401 w 55227"/>
                  <a:gd name="connsiteY66" fmla="*/ 100850 h 115257"/>
                  <a:gd name="connsiteX67" fmla="*/ 2401 w 55227"/>
                  <a:gd name="connsiteY67" fmla="*/ 100850 h 115257"/>
                  <a:gd name="connsiteX68" fmla="*/ 2401 w 55227"/>
                  <a:gd name="connsiteY68" fmla="*/ 100850 h 115257"/>
                  <a:gd name="connsiteX69" fmla="*/ 2401 w 55227"/>
                  <a:gd name="connsiteY69" fmla="*/ 100850 h 115257"/>
                  <a:gd name="connsiteX70" fmla="*/ 2401 w 55227"/>
                  <a:gd name="connsiteY70" fmla="*/ 100850 h 115257"/>
                  <a:gd name="connsiteX71" fmla="*/ 2401 w 55227"/>
                  <a:gd name="connsiteY71" fmla="*/ 100850 h 115257"/>
                  <a:gd name="connsiteX72" fmla="*/ 2401 w 55227"/>
                  <a:gd name="connsiteY72" fmla="*/ 100850 h 115257"/>
                  <a:gd name="connsiteX73" fmla="*/ 2401 w 55227"/>
                  <a:gd name="connsiteY73" fmla="*/ 100850 h 115257"/>
                  <a:gd name="connsiteX74" fmla="*/ 2401 w 55227"/>
                  <a:gd name="connsiteY74" fmla="*/ 100850 h 115257"/>
                  <a:gd name="connsiteX75" fmla="*/ 2401 w 55227"/>
                  <a:gd name="connsiteY75" fmla="*/ 100850 h 115257"/>
                  <a:gd name="connsiteX76" fmla="*/ 2401 w 55227"/>
                  <a:gd name="connsiteY76" fmla="*/ 100850 h 115257"/>
                  <a:gd name="connsiteX77" fmla="*/ 2401 w 55227"/>
                  <a:gd name="connsiteY77" fmla="*/ 100850 h 115257"/>
                  <a:gd name="connsiteX78" fmla="*/ 2401 w 55227"/>
                  <a:gd name="connsiteY78" fmla="*/ 100850 h 115257"/>
                  <a:gd name="connsiteX79" fmla="*/ 2401 w 55227"/>
                  <a:gd name="connsiteY79" fmla="*/ 100850 h 115257"/>
                  <a:gd name="connsiteX80" fmla="*/ 2401 w 55227"/>
                  <a:gd name="connsiteY80" fmla="*/ 100850 h 115257"/>
                  <a:gd name="connsiteX81" fmla="*/ 2401 w 55227"/>
                  <a:gd name="connsiteY81" fmla="*/ 100850 h 115257"/>
                  <a:gd name="connsiteX82" fmla="*/ 2401 w 55227"/>
                  <a:gd name="connsiteY82" fmla="*/ 100850 h 115257"/>
                  <a:gd name="connsiteX83" fmla="*/ 2401 w 55227"/>
                  <a:gd name="connsiteY83" fmla="*/ 100850 h 115257"/>
                  <a:gd name="connsiteX84" fmla="*/ 2401 w 55227"/>
                  <a:gd name="connsiteY84" fmla="*/ 100850 h 115257"/>
                  <a:gd name="connsiteX85" fmla="*/ 2401 w 55227"/>
                  <a:gd name="connsiteY85" fmla="*/ 100850 h 115257"/>
                  <a:gd name="connsiteX86" fmla="*/ 2401 w 55227"/>
                  <a:gd name="connsiteY86" fmla="*/ 100850 h 115257"/>
                  <a:gd name="connsiteX87" fmla="*/ 2401 w 55227"/>
                  <a:gd name="connsiteY87" fmla="*/ 100850 h 115257"/>
                  <a:gd name="connsiteX88" fmla="*/ 2401 w 55227"/>
                  <a:gd name="connsiteY88" fmla="*/ 100850 h 115257"/>
                  <a:gd name="connsiteX89" fmla="*/ 2401 w 55227"/>
                  <a:gd name="connsiteY89" fmla="*/ 100850 h 115257"/>
                  <a:gd name="connsiteX90" fmla="*/ 2401 w 55227"/>
                  <a:gd name="connsiteY90" fmla="*/ 100850 h 115257"/>
                  <a:gd name="connsiteX91" fmla="*/ 2401 w 55227"/>
                  <a:gd name="connsiteY91" fmla="*/ 100850 h 115257"/>
                  <a:gd name="connsiteX92" fmla="*/ 2401 w 55227"/>
                  <a:gd name="connsiteY92" fmla="*/ 100850 h 115257"/>
                  <a:gd name="connsiteX93" fmla="*/ 2401 w 55227"/>
                  <a:gd name="connsiteY93" fmla="*/ 100850 h 115257"/>
                  <a:gd name="connsiteX94" fmla="*/ 2401 w 55227"/>
                  <a:gd name="connsiteY94" fmla="*/ 100850 h 115257"/>
                  <a:gd name="connsiteX95" fmla="*/ 2401 w 55227"/>
                  <a:gd name="connsiteY95" fmla="*/ 100850 h 115257"/>
                  <a:gd name="connsiteX96" fmla="*/ 2401 w 55227"/>
                  <a:gd name="connsiteY96" fmla="*/ 100850 h 115257"/>
                  <a:gd name="connsiteX97" fmla="*/ 2401 w 55227"/>
                  <a:gd name="connsiteY97" fmla="*/ 100850 h 115257"/>
                  <a:gd name="connsiteX98" fmla="*/ 2401 w 55227"/>
                  <a:gd name="connsiteY98" fmla="*/ 100850 h 115257"/>
                  <a:gd name="connsiteX99" fmla="*/ 2401 w 55227"/>
                  <a:gd name="connsiteY99" fmla="*/ 100850 h 115257"/>
                  <a:gd name="connsiteX100" fmla="*/ 2401 w 55227"/>
                  <a:gd name="connsiteY100" fmla="*/ 100850 h 115257"/>
                  <a:gd name="connsiteX101" fmla="*/ 2401 w 55227"/>
                  <a:gd name="connsiteY101" fmla="*/ 100850 h 115257"/>
                  <a:gd name="connsiteX102" fmla="*/ 2401 w 55227"/>
                  <a:gd name="connsiteY102" fmla="*/ 100850 h 115257"/>
                  <a:gd name="connsiteX103" fmla="*/ 2401 w 55227"/>
                  <a:gd name="connsiteY103" fmla="*/ 100850 h 115257"/>
                  <a:gd name="connsiteX104" fmla="*/ 2401 w 55227"/>
                  <a:gd name="connsiteY104" fmla="*/ 100850 h 115257"/>
                  <a:gd name="connsiteX105" fmla="*/ 2401 w 55227"/>
                  <a:gd name="connsiteY105" fmla="*/ 100850 h 115257"/>
                  <a:gd name="connsiteX106" fmla="*/ 2401 w 55227"/>
                  <a:gd name="connsiteY106" fmla="*/ 100850 h 115257"/>
                  <a:gd name="connsiteX107" fmla="*/ 2401 w 55227"/>
                  <a:gd name="connsiteY107" fmla="*/ 100850 h 115257"/>
                  <a:gd name="connsiteX108" fmla="*/ 2401 w 55227"/>
                  <a:gd name="connsiteY108" fmla="*/ 100850 h 115257"/>
                  <a:gd name="connsiteX109" fmla="*/ 2401 w 55227"/>
                  <a:gd name="connsiteY109" fmla="*/ 100850 h 115257"/>
                  <a:gd name="connsiteX110" fmla="*/ 2401 w 55227"/>
                  <a:gd name="connsiteY110" fmla="*/ 100850 h 115257"/>
                  <a:gd name="connsiteX111" fmla="*/ 2401 w 55227"/>
                  <a:gd name="connsiteY111" fmla="*/ 100850 h 115257"/>
                  <a:gd name="connsiteX112" fmla="*/ 2401 w 55227"/>
                  <a:gd name="connsiteY112" fmla="*/ 100850 h 115257"/>
                  <a:gd name="connsiteX113" fmla="*/ 2401 w 55227"/>
                  <a:gd name="connsiteY113" fmla="*/ 100850 h 115257"/>
                  <a:gd name="connsiteX114" fmla="*/ 2401 w 55227"/>
                  <a:gd name="connsiteY114" fmla="*/ 100850 h 115257"/>
                  <a:gd name="connsiteX115" fmla="*/ 2401 w 55227"/>
                  <a:gd name="connsiteY115" fmla="*/ 100850 h 115257"/>
                  <a:gd name="connsiteX116" fmla="*/ 2401 w 55227"/>
                  <a:gd name="connsiteY116" fmla="*/ 100850 h 115257"/>
                  <a:gd name="connsiteX117" fmla="*/ 2401 w 55227"/>
                  <a:gd name="connsiteY117" fmla="*/ 100850 h 115257"/>
                  <a:gd name="connsiteX118" fmla="*/ 2401 w 55227"/>
                  <a:gd name="connsiteY118" fmla="*/ 100850 h 115257"/>
                  <a:gd name="connsiteX119" fmla="*/ 2401 w 55227"/>
                  <a:gd name="connsiteY119" fmla="*/ 100850 h 115257"/>
                  <a:gd name="connsiteX120" fmla="*/ 2401 w 55227"/>
                  <a:gd name="connsiteY120" fmla="*/ 100850 h 115257"/>
                  <a:gd name="connsiteX121" fmla="*/ 2401 w 55227"/>
                  <a:gd name="connsiteY121" fmla="*/ 100850 h 115257"/>
                  <a:gd name="connsiteX122" fmla="*/ 2401 w 55227"/>
                  <a:gd name="connsiteY122" fmla="*/ 100850 h 115257"/>
                  <a:gd name="connsiteX123" fmla="*/ 2401 w 55227"/>
                  <a:gd name="connsiteY123" fmla="*/ 100850 h 115257"/>
                  <a:gd name="connsiteX124" fmla="*/ 4802 w 55227"/>
                  <a:gd name="connsiteY124" fmla="*/ 103251 h 115257"/>
                  <a:gd name="connsiteX125" fmla="*/ 4802 w 55227"/>
                  <a:gd name="connsiteY125" fmla="*/ 103251 h 115257"/>
                  <a:gd name="connsiteX126" fmla="*/ 7204 w 55227"/>
                  <a:gd name="connsiteY126" fmla="*/ 105652 h 115257"/>
                  <a:gd name="connsiteX127" fmla="*/ 7204 w 55227"/>
                  <a:gd name="connsiteY127" fmla="*/ 105652 h 115257"/>
                  <a:gd name="connsiteX128" fmla="*/ 9605 w 55227"/>
                  <a:gd name="connsiteY128" fmla="*/ 110455 h 115257"/>
                  <a:gd name="connsiteX129" fmla="*/ 9605 w 55227"/>
                  <a:gd name="connsiteY129" fmla="*/ 110455 h 115257"/>
                  <a:gd name="connsiteX130" fmla="*/ 12006 w 55227"/>
                  <a:gd name="connsiteY130" fmla="*/ 112856 h 115257"/>
                  <a:gd name="connsiteX131" fmla="*/ 12006 w 55227"/>
                  <a:gd name="connsiteY131" fmla="*/ 112856 h 115257"/>
                  <a:gd name="connsiteX132" fmla="*/ 14407 w 55227"/>
                  <a:gd name="connsiteY132" fmla="*/ 115257 h 115257"/>
                  <a:gd name="connsiteX133" fmla="*/ 16808 w 55227"/>
                  <a:gd name="connsiteY133" fmla="*/ 112856 h 115257"/>
                  <a:gd name="connsiteX134" fmla="*/ 28814 w 55227"/>
                  <a:gd name="connsiteY134" fmla="*/ 115257 h 115257"/>
                  <a:gd name="connsiteX135" fmla="*/ 50425 w 55227"/>
                  <a:gd name="connsiteY135" fmla="*/ 98449 h 115257"/>
                  <a:gd name="connsiteX136" fmla="*/ 52826 w 55227"/>
                  <a:gd name="connsiteY136" fmla="*/ 96047 h 115257"/>
                  <a:gd name="connsiteX137" fmla="*/ 52826 w 55227"/>
                  <a:gd name="connsiteY137" fmla="*/ 93646 h 115257"/>
                  <a:gd name="connsiteX138" fmla="*/ 52826 w 55227"/>
                  <a:gd name="connsiteY138" fmla="*/ 93646 h 115257"/>
                  <a:gd name="connsiteX139" fmla="*/ 52826 w 55227"/>
                  <a:gd name="connsiteY139" fmla="*/ 91245 h 115257"/>
                  <a:gd name="connsiteX140" fmla="*/ 52826 w 55227"/>
                  <a:gd name="connsiteY140" fmla="*/ 88844 h 115257"/>
                  <a:gd name="connsiteX141" fmla="*/ 52826 w 55227"/>
                  <a:gd name="connsiteY141" fmla="*/ 86443 h 115257"/>
                  <a:gd name="connsiteX142" fmla="*/ 52826 w 55227"/>
                  <a:gd name="connsiteY142" fmla="*/ 84042 h 115257"/>
                  <a:gd name="connsiteX143" fmla="*/ 52826 w 55227"/>
                  <a:gd name="connsiteY143" fmla="*/ 84042 h 115257"/>
                  <a:gd name="connsiteX144" fmla="*/ 55227 w 55227"/>
                  <a:gd name="connsiteY144" fmla="*/ 81640 h 115257"/>
                  <a:gd name="connsiteX145" fmla="*/ 52826 w 55227"/>
                  <a:gd name="connsiteY145" fmla="*/ 79239 h 115257"/>
                  <a:gd name="connsiteX146" fmla="*/ 52826 w 55227"/>
                  <a:gd name="connsiteY146" fmla="*/ 79239 h 115257"/>
                  <a:gd name="connsiteX147" fmla="*/ 55227 w 55227"/>
                  <a:gd name="connsiteY147" fmla="*/ 76838 h 115257"/>
                  <a:gd name="connsiteX148" fmla="*/ 52826 w 55227"/>
                  <a:gd name="connsiteY148" fmla="*/ 74437 h 115257"/>
                  <a:gd name="connsiteX149" fmla="*/ 52826 w 55227"/>
                  <a:gd name="connsiteY149" fmla="*/ 74437 h 115257"/>
                  <a:gd name="connsiteX150" fmla="*/ 52826 w 55227"/>
                  <a:gd name="connsiteY150" fmla="*/ 74437 h 115257"/>
                  <a:gd name="connsiteX151" fmla="*/ 55227 w 55227"/>
                  <a:gd name="connsiteY151" fmla="*/ 72036 h 115257"/>
                  <a:gd name="connsiteX152" fmla="*/ 52826 w 55227"/>
                  <a:gd name="connsiteY152" fmla="*/ 69634 h 115257"/>
                  <a:gd name="connsiteX153" fmla="*/ 52826 w 55227"/>
                  <a:gd name="connsiteY153" fmla="*/ 69634 h 115257"/>
                  <a:gd name="connsiteX154" fmla="*/ 55227 w 55227"/>
                  <a:gd name="connsiteY154" fmla="*/ 67233 h 115257"/>
                  <a:gd name="connsiteX155" fmla="*/ 52826 w 55227"/>
                  <a:gd name="connsiteY155" fmla="*/ 64832 h 115257"/>
                  <a:gd name="connsiteX156" fmla="*/ 52826 w 55227"/>
                  <a:gd name="connsiteY156" fmla="*/ 64832 h 115257"/>
                  <a:gd name="connsiteX157" fmla="*/ 52826 w 55227"/>
                  <a:gd name="connsiteY157" fmla="*/ 64832 h 115257"/>
                  <a:gd name="connsiteX158" fmla="*/ 55227 w 55227"/>
                  <a:gd name="connsiteY158" fmla="*/ 62431 h 115257"/>
                  <a:gd name="connsiteX159" fmla="*/ 52826 w 55227"/>
                  <a:gd name="connsiteY159" fmla="*/ 60030 h 115257"/>
                  <a:gd name="connsiteX160" fmla="*/ 52826 w 55227"/>
                  <a:gd name="connsiteY160" fmla="*/ 60030 h 115257"/>
                  <a:gd name="connsiteX161" fmla="*/ 52826 w 55227"/>
                  <a:gd name="connsiteY161" fmla="*/ 57629 h 115257"/>
                  <a:gd name="connsiteX162" fmla="*/ 52826 w 55227"/>
                  <a:gd name="connsiteY162" fmla="*/ 55227 h 115257"/>
                  <a:gd name="connsiteX163" fmla="*/ 50425 w 55227"/>
                  <a:gd name="connsiteY163" fmla="*/ 52826 h 115257"/>
                  <a:gd name="connsiteX164" fmla="*/ 50425 w 55227"/>
                  <a:gd name="connsiteY164" fmla="*/ 52826 h 115257"/>
                  <a:gd name="connsiteX165" fmla="*/ 52826 w 55227"/>
                  <a:gd name="connsiteY165" fmla="*/ 50425 h 115257"/>
                  <a:gd name="connsiteX166" fmla="*/ 50425 w 55227"/>
                  <a:gd name="connsiteY166" fmla="*/ 48024 h 115257"/>
                  <a:gd name="connsiteX167" fmla="*/ 50425 w 55227"/>
                  <a:gd name="connsiteY167" fmla="*/ 48024 h 115257"/>
                  <a:gd name="connsiteX168" fmla="*/ 50425 w 55227"/>
                  <a:gd name="connsiteY168" fmla="*/ 48024 h 115257"/>
                  <a:gd name="connsiteX169" fmla="*/ 50425 w 55227"/>
                  <a:gd name="connsiteY169" fmla="*/ 48024 h 115257"/>
                  <a:gd name="connsiteX170" fmla="*/ 50425 w 55227"/>
                  <a:gd name="connsiteY170" fmla="*/ 45623 h 115257"/>
                  <a:gd name="connsiteX171" fmla="*/ 48024 w 55227"/>
                  <a:gd name="connsiteY171" fmla="*/ 43221 h 115257"/>
                  <a:gd name="connsiteX172" fmla="*/ 48024 w 55227"/>
                  <a:gd name="connsiteY172" fmla="*/ 43221 h 115257"/>
                  <a:gd name="connsiteX173" fmla="*/ 48024 w 55227"/>
                  <a:gd name="connsiteY173" fmla="*/ 40820 h 115257"/>
                  <a:gd name="connsiteX174" fmla="*/ 45623 w 55227"/>
                  <a:gd name="connsiteY174" fmla="*/ 38419 h 115257"/>
                  <a:gd name="connsiteX175" fmla="*/ 43221 w 55227"/>
                  <a:gd name="connsiteY175" fmla="*/ 31215 h 115257"/>
                  <a:gd name="connsiteX176" fmla="*/ 43221 w 55227"/>
                  <a:gd name="connsiteY176" fmla="*/ 28814 h 115257"/>
                  <a:gd name="connsiteX177" fmla="*/ 40820 w 55227"/>
                  <a:gd name="connsiteY177" fmla="*/ 26413 h 115257"/>
                  <a:gd name="connsiteX178" fmla="*/ 40820 w 55227"/>
                  <a:gd name="connsiteY178" fmla="*/ 26413 h 115257"/>
                  <a:gd name="connsiteX179" fmla="*/ 40820 w 55227"/>
                  <a:gd name="connsiteY179" fmla="*/ 26413 h 115257"/>
                  <a:gd name="connsiteX180" fmla="*/ 38419 w 55227"/>
                  <a:gd name="connsiteY180" fmla="*/ 19210 h 115257"/>
                  <a:gd name="connsiteX181" fmla="*/ 31215 w 55227"/>
                  <a:gd name="connsiteY181" fmla="*/ 9605 h 115257"/>
                  <a:gd name="connsiteX182" fmla="*/ 40820 w 55227"/>
                  <a:gd name="connsiteY182" fmla="*/ 0 h 115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55227" h="115257">
                    <a:moveTo>
                      <a:pt x="40820" y="0"/>
                    </a:moveTo>
                    <a:cubicBezTo>
                      <a:pt x="40820" y="0"/>
                      <a:pt x="38419" y="0"/>
                      <a:pt x="38419" y="2401"/>
                    </a:cubicBezTo>
                    <a:cubicBezTo>
                      <a:pt x="38419" y="2401"/>
                      <a:pt x="38419" y="0"/>
                      <a:pt x="36018" y="0"/>
                    </a:cubicBezTo>
                    <a:cubicBezTo>
                      <a:pt x="36018" y="0"/>
                      <a:pt x="33617" y="2401"/>
                      <a:pt x="33617" y="2401"/>
                    </a:cubicBezTo>
                    <a:cubicBezTo>
                      <a:pt x="33617" y="2401"/>
                      <a:pt x="33617" y="2401"/>
                      <a:pt x="33617" y="2401"/>
                    </a:cubicBezTo>
                    <a:cubicBezTo>
                      <a:pt x="33617" y="2401"/>
                      <a:pt x="31215" y="4802"/>
                      <a:pt x="31215" y="4802"/>
                    </a:cubicBezTo>
                    <a:cubicBezTo>
                      <a:pt x="31215" y="4802"/>
                      <a:pt x="31215" y="4802"/>
                      <a:pt x="31215" y="7204"/>
                    </a:cubicBezTo>
                    <a:lnTo>
                      <a:pt x="31215" y="7204"/>
                    </a:lnTo>
                    <a:cubicBezTo>
                      <a:pt x="31215" y="7204"/>
                      <a:pt x="28814" y="9605"/>
                      <a:pt x="28814" y="9605"/>
                    </a:cubicBezTo>
                    <a:cubicBezTo>
                      <a:pt x="28814" y="9605"/>
                      <a:pt x="28814" y="12006"/>
                      <a:pt x="28814" y="12006"/>
                    </a:cubicBezTo>
                    <a:lnTo>
                      <a:pt x="28814" y="12006"/>
                    </a:lnTo>
                    <a:cubicBezTo>
                      <a:pt x="26413" y="12006"/>
                      <a:pt x="24012" y="14407"/>
                      <a:pt x="24012" y="16808"/>
                    </a:cubicBezTo>
                    <a:cubicBezTo>
                      <a:pt x="24012" y="16808"/>
                      <a:pt x="24012" y="19210"/>
                      <a:pt x="24012" y="19210"/>
                    </a:cubicBezTo>
                    <a:cubicBezTo>
                      <a:pt x="21611" y="19210"/>
                      <a:pt x="21611" y="21611"/>
                      <a:pt x="21611" y="24012"/>
                    </a:cubicBezTo>
                    <a:cubicBezTo>
                      <a:pt x="19209" y="24012"/>
                      <a:pt x="16808" y="26413"/>
                      <a:pt x="16808" y="28814"/>
                    </a:cubicBezTo>
                    <a:cubicBezTo>
                      <a:pt x="16808" y="31215"/>
                      <a:pt x="16808" y="31215"/>
                      <a:pt x="19209" y="33617"/>
                    </a:cubicBezTo>
                    <a:cubicBezTo>
                      <a:pt x="19209" y="33617"/>
                      <a:pt x="16808" y="36018"/>
                      <a:pt x="16808" y="38419"/>
                    </a:cubicBezTo>
                    <a:cubicBezTo>
                      <a:pt x="16808" y="38419"/>
                      <a:pt x="16808" y="40820"/>
                      <a:pt x="16808" y="40820"/>
                    </a:cubicBezTo>
                    <a:lnTo>
                      <a:pt x="16808" y="40820"/>
                    </a:lnTo>
                    <a:cubicBezTo>
                      <a:pt x="14407" y="40820"/>
                      <a:pt x="14407" y="43221"/>
                      <a:pt x="14407" y="45623"/>
                    </a:cubicBezTo>
                    <a:cubicBezTo>
                      <a:pt x="14407" y="45623"/>
                      <a:pt x="14407" y="48024"/>
                      <a:pt x="14407" y="48024"/>
                    </a:cubicBezTo>
                    <a:cubicBezTo>
                      <a:pt x="14407" y="48024"/>
                      <a:pt x="12006" y="50425"/>
                      <a:pt x="12006" y="52826"/>
                    </a:cubicBezTo>
                    <a:cubicBezTo>
                      <a:pt x="12006" y="52826"/>
                      <a:pt x="12006" y="55227"/>
                      <a:pt x="12006" y="55227"/>
                    </a:cubicBezTo>
                    <a:cubicBezTo>
                      <a:pt x="12006" y="55227"/>
                      <a:pt x="9605" y="57629"/>
                      <a:pt x="9605" y="60030"/>
                    </a:cubicBezTo>
                    <a:cubicBezTo>
                      <a:pt x="9605" y="60030"/>
                      <a:pt x="9605" y="62431"/>
                      <a:pt x="9605" y="62431"/>
                    </a:cubicBezTo>
                    <a:cubicBezTo>
                      <a:pt x="9605" y="62431"/>
                      <a:pt x="7204" y="64832"/>
                      <a:pt x="7204" y="67233"/>
                    </a:cubicBezTo>
                    <a:cubicBezTo>
                      <a:pt x="7204" y="69634"/>
                      <a:pt x="7204" y="69634"/>
                      <a:pt x="7204" y="69634"/>
                    </a:cubicBezTo>
                    <a:lnTo>
                      <a:pt x="7204" y="69634"/>
                    </a:lnTo>
                    <a:cubicBezTo>
                      <a:pt x="7204" y="69634"/>
                      <a:pt x="4802" y="72036"/>
                      <a:pt x="4802" y="74437"/>
                    </a:cubicBezTo>
                    <a:cubicBezTo>
                      <a:pt x="4802" y="74437"/>
                      <a:pt x="4802" y="74437"/>
                      <a:pt x="4802" y="76838"/>
                    </a:cubicBezTo>
                    <a:cubicBezTo>
                      <a:pt x="4802" y="76838"/>
                      <a:pt x="2401" y="79239"/>
                      <a:pt x="2401" y="81640"/>
                    </a:cubicBezTo>
                    <a:cubicBezTo>
                      <a:pt x="2401" y="81640"/>
                      <a:pt x="2401" y="81640"/>
                      <a:pt x="2401" y="81640"/>
                    </a:cubicBezTo>
                    <a:cubicBezTo>
                      <a:pt x="2401" y="81640"/>
                      <a:pt x="2401" y="81640"/>
                      <a:pt x="2401" y="84042"/>
                    </a:cubicBezTo>
                    <a:cubicBezTo>
                      <a:pt x="2401" y="84042"/>
                      <a:pt x="2401" y="86443"/>
                      <a:pt x="2401" y="86443"/>
                    </a:cubicBezTo>
                    <a:cubicBezTo>
                      <a:pt x="0" y="86443"/>
                      <a:pt x="0" y="88844"/>
                      <a:pt x="0" y="88844"/>
                    </a:cubicBezTo>
                    <a:cubicBezTo>
                      <a:pt x="0" y="91245"/>
                      <a:pt x="0" y="91245"/>
                      <a:pt x="2401" y="91245"/>
                    </a:cubicBezTo>
                    <a:cubicBezTo>
                      <a:pt x="2401" y="91245"/>
                      <a:pt x="2401" y="93646"/>
                      <a:pt x="2401" y="93646"/>
                    </a:cubicBezTo>
                    <a:cubicBezTo>
                      <a:pt x="2401" y="93646"/>
                      <a:pt x="2401" y="96047"/>
                      <a:pt x="2401" y="96047"/>
                    </a:cubicBezTo>
                    <a:cubicBezTo>
                      <a:pt x="2401" y="96047"/>
                      <a:pt x="0" y="98449"/>
                      <a:pt x="0" y="98449"/>
                    </a:cubicBezTo>
                    <a:cubicBezTo>
                      <a:pt x="0" y="100850"/>
                      <a:pt x="0" y="100850"/>
                      <a:pt x="2401" y="100850"/>
                    </a:cubicBez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cubicBezTo>
                      <a:pt x="2401" y="103251"/>
                      <a:pt x="2401" y="103251"/>
                      <a:pt x="4802" y="103251"/>
                    </a:cubicBezTo>
                    <a:cubicBezTo>
                      <a:pt x="4802" y="103251"/>
                      <a:pt x="4802" y="103251"/>
                      <a:pt x="4802" y="103251"/>
                    </a:cubicBezTo>
                    <a:cubicBezTo>
                      <a:pt x="4802" y="105652"/>
                      <a:pt x="4802" y="105652"/>
                      <a:pt x="7204" y="105652"/>
                    </a:cubicBezTo>
                    <a:cubicBezTo>
                      <a:pt x="7204" y="105652"/>
                      <a:pt x="7204" y="105652"/>
                      <a:pt x="7204" y="105652"/>
                    </a:cubicBezTo>
                    <a:cubicBezTo>
                      <a:pt x="7204" y="108053"/>
                      <a:pt x="9605" y="110455"/>
                      <a:pt x="9605" y="110455"/>
                    </a:cubicBezTo>
                    <a:lnTo>
                      <a:pt x="9605" y="110455"/>
                    </a:lnTo>
                    <a:cubicBezTo>
                      <a:pt x="9605" y="112856"/>
                      <a:pt x="12006" y="112856"/>
                      <a:pt x="12006" y="112856"/>
                    </a:cubicBezTo>
                    <a:cubicBezTo>
                      <a:pt x="12006" y="112856"/>
                      <a:pt x="12006" y="112856"/>
                      <a:pt x="12006" y="112856"/>
                    </a:cubicBezTo>
                    <a:cubicBezTo>
                      <a:pt x="12006" y="115257"/>
                      <a:pt x="14407" y="115257"/>
                      <a:pt x="14407" y="115257"/>
                    </a:cubicBezTo>
                    <a:cubicBezTo>
                      <a:pt x="14407" y="115257"/>
                      <a:pt x="16808" y="115257"/>
                      <a:pt x="16808" y="112856"/>
                    </a:cubicBezTo>
                    <a:cubicBezTo>
                      <a:pt x="19209" y="115257"/>
                      <a:pt x="24012" y="115257"/>
                      <a:pt x="28814" y="115257"/>
                    </a:cubicBezTo>
                    <a:cubicBezTo>
                      <a:pt x="40820" y="115257"/>
                      <a:pt x="48024" y="108053"/>
                      <a:pt x="50425" y="98449"/>
                    </a:cubicBezTo>
                    <a:cubicBezTo>
                      <a:pt x="52826" y="98449"/>
                      <a:pt x="52826" y="98449"/>
                      <a:pt x="52826" y="96047"/>
                    </a:cubicBezTo>
                    <a:cubicBezTo>
                      <a:pt x="52826" y="96047"/>
                      <a:pt x="52826" y="93646"/>
                      <a:pt x="52826" y="93646"/>
                    </a:cubicBezTo>
                    <a:cubicBezTo>
                      <a:pt x="52826" y="93646"/>
                      <a:pt x="52826" y="93646"/>
                      <a:pt x="52826" y="93646"/>
                    </a:cubicBezTo>
                    <a:cubicBezTo>
                      <a:pt x="52826" y="91245"/>
                      <a:pt x="52826" y="91245"/>
                      <a:pt x="52826" y="91245"/>
                    </a:cubicBezTo>
                    <a:cubicBezTo>
                      <a:pt x="52826" y="91245"/>
                      <a:pt x="52826" y="91245"/>
                      <a:pt x="52826" y="88844"/>
                    </a:cubicBezTo>
                    <a:cubicBezTo>
                      <a:pt x="52826" y="88844"/>
                      <a:pt x="52826" y="88844"/>
                      <a:pt x="52826" y="86443"/>
                    </a:cubicBezTo>
                    <a:cubicBezTo>
                      <a:pt x="52826" y="86443"/>
                      <a:pt x="52826" y="84042"/>
                      <a:pt x="52826" y="84042"/>
                    </a:cubicBezTo>
                    <a:lnTo>
                      <a:pt x="52826" y="84042"/>
                    </a:lnTo>
                    <a:cubicBezTo>
                      <a:pt x="52826" y="84042"/>
                      <a:pt x="52826" y="84042"/>
                      <a:pt x="55227" y="81640"/>
                    </a:cubicBezTo>
                    <a:cubicBezTo>
                      <a:pt x="55227" y="79239"/>
                      <a:pt x="55227" y="79239"/>
                      <a:pt x="52826" y="79239"/>
                    </a:cubicBezTo>
                    <a:lnTo>
                      <a:pt x="52826" y="79239"/>
                    </a:lnTo>
                    <a:cubicBezTo>
                      <a:pt x="52826" y="79239"/>
                      <a:pt x="55227" y="79239"/>
                      <a:pt x="55227" y="76838"/>
                    </a:cubicBezTo>
                    <a:cubicBezTo>
                      <a:pt x="55227" y="74437"/>
                      <a:pt x="55227" y="74437"/>
                      <a:pt x="52826" y="74437"/>
                    </a:cubicBezTo>
                    <a:cubicBezTo>
                      <a:pt x="52826" y="74437"/>
                      <a:pt x="52826" y="74437"/>
                      <a:pt x="52826" y="74437"/>
                    </a:cubicBezTo>
                    <a:lnTo>
                      <a:pt x="52826" y="74437"/>
                    </a:lnTo>
                    <a:cubicBezTo>
                      <a:pt x="52826" y="74437"/>
                      <a:pt x="55227" y="72036"/>
                      <a:pt x="55227" y="72036"/>
                    </a:cubicBezTo>
                    <a:cubicBezTo>
                      <a:pt x="55227" y="69634"/>
                      <a:pt x="55227" y="69634"/>
                      <a:pt x="52826" y="69634"/>
                    </a:cubicBezTo>
                    <a:lnTo>
                      <a:pt x="52826" y="69634"/>
                    </a:lnTo>
                    <a:cubicBezTo>
                      <a:pt x="55227" y="69634"/>
                      <a:pt x="55227" y="67233"/>
                      <a:pt x="55227" y="67233"/>
                    </a:cubicBezTo>
                    <a:cubicBezTo>
                      <a:pt x="55227" y="64832"/>
                      <a:pt x="55227" y="64832"/>
                      <a:pt x="52826" y="64832"/>
                    </a:cubicBezTo>
                    <a:cubicBezTo>
                      <a:pt x="52826" y="64832"/>
                      <a:pt x="52826" y="64832"/>
                      <a:pt x="52826" y="64832"/>
                    </a:cubicBezTo>
                    <a:lnTo>
                      <a:pt x="52826" y="64832"/>
                    </a:lnTo>
                    <a:cubicBezTo>
                      <a:pt x="55227" y="64832"/>
                      <a:pt x="55227" y="62431"/>
                      <a:pt x="55227" y="62431"/>
                    </a:cubicBezTo>
                    <a:cubicBezTo>
                      <a:pt x="55227" y="60030"/>
                      <a:pt x="55227" y="60030"/>
                      <a:pt x="52826" y="60030"/>
                    </a:cubicBezTo>
                    <a:cubicBezTo>
                      <a:pt x="52826" y="60030"/>
                      <a:pt x="52826" y="60030"/>
                      <a:pt x="52826" y="60030"/>
                    </a:cubicBezTo>
                    <a:lnTo>
                      <a:pt x="52826" y="57629"/>
                    </a:lnTo>
                    <a:cubicBezTo>
                      <a:pt x="52826" y="57629"/>
                      <a:pt x="52826" y="55227"/>
                      <a:pt x="52826" y="55227"/>
                    </a:cubicBezTo>
                    <a:cubicBezTo>
                      <a:pt x="52826" y="52826"/>
                      <a:pt x="52826" y="52826"/>
                      <a:pt x="50425" y="52826"/>
                    </a:cubicBezTo>
                    <a:lnTo>
                      <a:pt x="50425" y="52826"/>
                    </a:lnTo>
                    <a:cubicBezTo>
                      <a:pt x="52826" y="52826"/>
                      <a:pt x="52826" y="50425"/>
                      <a:pt x="52826" y="50425"/>
                    </a:cubicBezTo>
                    <a:cubicBezTo>
                      <a:pt x="52826" y="48024"/>
                      <a:pt x="52826" y="48024"/>
                      <a:pt x="50425" y="48024"/>
                    </a:cubicBezTo>
                    <a:cubicBezTo>
                      <a:pt x="50425" y="48024"/>
                      <a:pt x="50425" y="48024"/>
                      <a:pt x="50425" y="48024"/>
                    </a:cubicBezTo>
                    <a:cubicBezTo>
                      <a:pt x="50425" y="48024"/>
                      <a:pt x="50425" y="48024"/>
                      <a:pt x="50425" y="48024"/>
                    </a:cubicBezTo>
                    <a:lnTo>
                      <a:pt x="50425" y="48024"/>
                    </a:lnTo>
                    <a:cubicBezTo>
                      <a:pt x="50425" y="48024"/>
                      <a:pt x="50425" y="45623"/>
                      <a:pt x="50425" y="45623"/>
                    </a:cubicBezTo>
                    <a:cubicBezTo>
                      <a:pt x="50425" y="43221"/>
                      <a:pt x="50425" y="43221"/>
                      <a:pt x="48024" y="43221"/>
                    </a:cubicBezTo>
                    <a:lnTo>
                      <a:pt x="48024" y="43221"/>
                    </a:lnTo>
                    <a:cubicBezTo>
                      <a:pt x="48024" y="43221"/>
                      <a:pt x="48024" y="40820"/>
                      <a:pt x="48024" y="40820"/>
                    </a:cubicBezTo>
                    <a:cubicBezTo>
                      <a:pt x="48024" y="38419"/>
                      <a:pt x="48024" y="38419"/>
                      <a:pt x="45623" y="38419"/>
                    </a:cubicBezTo>
                    <a:cubicBezTo>
                      <a:pt x="45623" y="36018"/>
                      <a:pt x="43221" y="33617"/>
                      <a:pt x="43221" y="31215"/>
                    </a:cubicBezTo>
                    <a:cubicBezTo>
                      <a:pt x="43221" y="31215"/>
                      <a:pt x="45623" y="28814"/>
                      <a:pt x="43221" y="28814"/>
                    </a:cubicBezTo>
                    <a:cubicBezTo>
                      <a:pt x="43221" y="26413"/>
                      <a:pt x="40820" y="26413"/>
                      <a:pt x="40820" y="26413"/>
                    </a:cubicBezTo>
                    <a:lnTo>
                      <a:pt x="40820" y="26413"/>
                    </a:lnTo>
                    <a:lnTo>
                      <a:pt x="40820" y="26413"/>
                    </a:lnTo>
                    <a:cubicBezTo>
                      <a:pt x="40820" y="24012"/>
                      <a:pt x="40820" y="21611"/>
                      <a:pt x="38419" y="19210"/>
                    </a:cubicBezTo>
                    <a:cubicBezTo>
                      <a:pt x="36018" y="14407"/>
                      <a:pt x="33617" y="12006"/>
                      <a:pt x="31215" y="9605"/>
                    </a:cubicBezTo>
                    <a:cubicBezTo>
                      <a:pt x="45623" y="0"/>
                      <a:pt x="43221" y="0"/>
                      <a:pt x="40820" y="0"/>
                    </a:cubicBezTo>
                    <a:close/>
                  </a:path>
                </a:pathLst>
              </a:custGeom>
              <a:solidFill>
                <a:srgbClr val="435B2A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70" name="Freeform: Shape 2069">
                <a:extLst>
                  <a:ext uri="{FF2B5EF4-FFF2-40B4-BE49-F238E27FC236}">
                    <a16:creationId xmlns:a16="http://schemas.microsoft.com/office/drawing/2014/main" id="{FDCD2095-DA99-46D1-BC9E-FC4B03C34E67}"/>
                  </a:ext>
                </a:extLst>
              </p:cNvPr>
              <p:cNvSpPr/>
              <p:nvPr/>
            </p:nvSpPr>
            <p:spPr>
              <a:xfrm>
                <a:off x="2554252" y="3981114"/>
                <a:ext cx="52826" cy="98448"/>
              </a:xfrm>
              <a:custGeom>
                <a:avLst/>
                <a:gdLst>
                  <a:gd name="connsiteX0" fmla="*/ 9605 w 52826"/>
                  <a:gd name="connsiteY0" fmla="*/ 16808 h 98448"/>
                  <a:gd name="connsiteX1" fmla="*/ 9605 w 52826"/>
                  <a:gd name="connsiteY1" fmla="*/ 19209 h 98448"/>
                  <a:gd name="connsiteX2" fmla="*/ 9605 w 52826"/>
                  <a:gd name="connsiteY2" fmla="*/ 21611 h 98448"/>
                  <a:gd name="connsiteX3" fmla="*/ 9605 w 52826"/>
                  <a:gd name="connsiteY3" fmla="*/ 21611 h 98448"/>
                  <a:gd name="connsiteX4" fmla="*/ 7204 w 52826"/>
                  <a:gd name="connsiteY4" fmla="*/ 26413 h 98448"/>
                  <a:gd name="connsiteX5" fmla="*/ 7204 w 52826"/>
                  <a:gd name="connsiteY5" fmla="*/ 28814 h 98448"/>
                  <a:gd name="connsiteX6" fmla="*/ 4802 w 52826"/>
                  <a:gd name="connsiteY6" fmla="*/ 33616 h 98448"/>
                  <a:gd name="connsiteX7" fmla="*/ 4802 w 52826"/>
                  <a:gd name="connsiteY7" fmla="*/ 36018 h 98448"/>
                  <a:gd name="connsiteX8" fmla="*/ 2401 w 52826"/>
                  <a:gd name="connsiteY8" fmla="*/ 40820 h 98448"/>
                  <a:gd name="connsiteX9" fmla="*/ 2401 w 52826"/>
                  <a:gd name="connsiteY9" fmla="*/ 43221 h 98448"/>
                  <a:gd name="connsiteX10" fmla="*/ 0 w 52826"/>
                  <a:gd name="connsiteY10" fmla="*/ 48024 h 98448"/>
                  <a:gd name="connsiteX11" fmla="*/ 2401 w 52826"/>
                  <a:gd name="connsiteY11" fmla="*/ 50425 h 98448"/>
                  <a:gd name="connsiteX12" fmla="*/ 2401 w 52826"/>
                  <a:gd name="connsiteY12" fmla="*/ 50425 h 98448"/>
                  <a:gd name="connsiteX13" fmla="*/ 2401 w 52826"/>
                  <a:gd name="connsiteY13" fmla="*/ 55227 h 98448"/>
                  <a:gd name="connsiteX14" fmla="*/ 2401 w 52826"/>
                  <a:gd name="connsiteY14" fmla="*/ 57628 h 98448"/>
                  <a:gd name="connsiteX15" fmla="*/ 2401 w 52826"/>
                  <a:gd name="connsiteY15" fmla="*/ 62431 h 98448"/>
                  <a:gd name="connsiteX16" fmla="*/ 2401 w 52826"/>
                  <a:gd name="connsiteY16" fmla="*/ 62431 h 98448"/>
                  <a:gd name="connsiteX17" fmla="*/ 2401 w 52826"/>
                  <a:gd name="connsiteY17" fmla="*/ 64832 h 98448"/>
                  <a:gd name="connsiteX18" fmla="*/ 2401 w 52826"/>
                  <a:gd name="connsiteY18" fmla="*/ 67233 h 98448"/>
                  <a:gd name="connsiteX19" fmla="*/ 0 w 52826"/>
                  <a:gd name="connsiteY19" fmla="*/ 72036 h 98448"/>
                  <a:gd name="connsiteX20" fmla="*/ 2401 w 52826"/>
                  <a:gd name="connsiteY20" fmla="*/ 74437 h 98448"/>
                  <a:gd name="connsiteX21" fmla="*/ 2401 w 52826"/>
                  <a:gd name="connsiteY21" fmla="*/ 76838 h 98448"/>
                  <a:gd name="connsiteX22" fmla="*/ 4802 w 52826"/>
                  <a:gd name="connsiteY22" fmla="*/ 79239 h 98448"/>
                  <a:gd name="connsiteX23" fmla="*/ 4802 w 52826"/>
                  <a:gd name="connsiteY23" fmla="*/ 81640 h 98448"/>
                  <a:gd name="connsiteX24" fmla="*/ 7204 w 52826"/>
                  <a:gd name="connsiteY24" fmla="*/ 84042 h 98448"/>
                  <a:gd name="connsiteX25" fmla="*/ 7204 w 52826"/>
                  <a:gd name="connsiteY25" fmla="*/ 84042 h 98448"/>
                  <a:gd name="connsiteX26" fmla="*/ 7204 w 52826"/>
                  <a:gd name="connsiteY26" fmla="*/ 84042 h 98448"/>
                  <a:gd name="connsiteX27" fmla="*/ 7204 w 52826"/>
                  <a:gd name="connsiteY27" fmla="*/ 84042 h 98448"/>
                  <a:gd name="connsiteX28" fmla="*/ 7204 w 52826"/>
                  <a:gd name="connsiteY28" fmla="*/ 84042 h 98448"/>
                  <a:gd name="connsiteX29" fmla="*/ 7204 w 52826"/>
                  <a:gd name="connsiteY29" fmla="*/ 84042 h 98448"/>
                  <a:gd name="connsiteX30" fmla="*/ 7204 w 52826"/>
                  <a:gd name="connsiteY30" fmla="*/ 84042 h 98448"/>
                  <a:gd name="connsiteX31" fmla="*/ 7204 w 52826"/>
                  <a:gd name="connsiteY31" fmla="*/ 84042 h 98448"/>
                  <a:gd name="connsiteX32" fmla="*/ 7204 w 52826"/>
                  <a:gd name="connsiteY32" fmla="*/ 84042 h 98448"/>
                  <a:gd name="connsiteX33" fmla="*/ 7204 w 52826"/>
                  <a:gd name="connsiteY33" fmla="*/ 84042 h 98448"/>
                  <a:gd name="connsiteX34" fmla="*/ 7204 w 52826"/>
                  <a:gd name="connsiteY34" fmla="*/ 84042 h 98448"/>
                  <a:gd name="connsiteX35" fmla="*/ 7204 w 52826"/>
                  <a:gd name="connsiteY35" fmla="*/ 84042 h 98448"/>
                  <a:gd name="connsiteX36" fmla="*/ 7204 w 52826"/>
                  <a:gd name="connsiteY36" fmla="*/ 84042 h 98448"/>
                  <a:gd name="connsiteX37" fmla="*/ 7204 w 52826"/>
                  <a:gd name="connsiteY37" fmla="*/ 84042 h 98448"/>
                  <a:gd name="connsiteX38" fmla="*/ 7204 w 52826"/>
                  <a:gd name="connsiteY38" fmla="*/ 84042 h 98448"/>
                  <a:gd name="connsiteX39" fmla="*/ 7204 w 52826"/>
                  <a:gd name="connsiteY39" fmla="*/ 84042 h 98448"/>
                  <a:gd name="connsiteX40" fmla="*/ 7204 w 52826"/>
                  <a:gd name="connsiteY40" fmla="*/ 84042 h 98448"/>
                  <a:gd name="connsiteX41" fmla="*/ 7204 w 52826"/>
                  <a:gd name="connsiteY41" fmla="*/ 84042 h 98448"/>
                  <a:gd name="connsiteX42" fmla="*/ 7204 w 52826"/>
                  <a:gd name="connsiteY42" fmla="*/ 84042 h 98448"/>
                  <a:gd name="connsiteX43" fmla="*/ 7204 w 52826"/>
                  <a:gd name="connsiteY43" fmla="*/ 84042 h 98448"/>
                  <a:gd name="connsiteX44" fmla="*/ 7204 w 52826"/>
                  <a:gd name="connsiteY44" fmla="*/ 84042 h 98448"/>
                  <a:gd name="connsiteX45" fmla="*/ 7204 w 52826"/>
                  <a:gd name="connsiteY45" fmla="*/ 84042 h 98448"/>
                  <a:gd name="connsiteX46" fmla="*/ 7204 w 52826"/>
                  <a:gd name="connsiteY46" fmla="*/ 84042 h 98448"/>
                  <a:gd name="connsiteX47" fmla="*/ 7204 w 52826"/>
                  <a:gd name="connsiteY47" fmla="*/ 84042 h 98448"/>
                  <a:gd name="connsiteX48" fmla="*/ 7204 w 52826"/>
                  <a:gd name="connsiteY48" fmla="*/ 84042 h 98448"/>
                  <a:gd name="connsiteX49" fmla="*/ 7204 w 52826"/>
                  <a:gd name="connsiteY49" fmla="*/ 84042 h 98448"/>
                  <a:gd name="connsiteX50" fmla="*/ 7204 w 52826"/>
                  <a:gd name="connsiteY50" fmla="*/ 84042 h 98448"/>
                  <a:gd name="connsiteX51" fmla="*/ 7204 w 52826"/>
                  <a:gd name="connsiteY51" fmla="*/ 84042 h 98448"/>
                  <a:gd name="connsiteX52" fmla="*/ 7204 w 52826"/>
                  <a:gd name="connsiteY52" fmla="*/ 84042 h 98448"/>
                  <a:gd name="connsiteX53" fmla="*/ 7204 w 52826"/>
                  <a:gd name="connsiteY53" fmla="*/ 84042 h 98448"/>
                  <a:gd name="connsiteX54" fmla="*/ 7204 w 52826"/>
                  <a:gd name="connsiteY54" fmla="*/ 84042 h 98448"/>
                  <a:gd name="connsiteX55" fmla="*/ 7204 w 52826"/>
                  <a:gd name="connsiteY55" fmla="*/ 84042 h 98448"/>
                  <a:gd name="connsiteX56" fmla="*/ 7204 w 52826"/>
                  <a:gd name="connsiteY56" fmla="*/ 84042 h 98448"/>
                  <a:gd name="connsiteX57" fmla="*/ 7204 w 52826"/>
                  <a:gd name="connsiteY57" fmla="*/ 84042 h 98448"/>
                  <a:gd name="connsiteX58" fmla="*/ 7204 w 52826"/>
                  <a:gd name="connsiteY58" fmla="*/ 84042 h 98448"/>
                  <a:gd name="connsiteX59" fmla="*/ 7204 w 52826"/>
                  <a:gd name="connsiteY59" fmla="*/ 84042 h 98448"/>
                  <a:gd name="connsiteX60" fmla="*/ 7204 w 52826"/>
                  <a:gd name="connsiteY60" fmla="*/ 84042 h 98448"/>
                  <a:gd name="connsiteX61" fmla="*/ 7204 w 52826"/>
                  <a:gd name="connsiteY61" fmla="*/ 84042 h 98448"/>
                  <a:gd name="connsiteX62" fmla="*/ 7204 w 52826"/>
                  <a:gd name="connsiteY62" fmla="*/ 84042 h 98448"/>
                  <a:gd name="connsiteX63" fmla="*/ 7204 w 52826"/>
                  <a:gd name="connsiteY63" fmla="*/ 84042 h 98448"/>
                  <a:gd name="connsiteX64" fmla="*/ 7204 w 52826"/>
                  <a:gd name="connsiteY64" fmla="*/ 84042 h 98448"/>
                  <a:gd name="connsiteX65" fmla="*/ 7204 w 52826"/>
                  <a:gd name="connsiteY65" fmla="*/ 84042 h 98448"/>
                  <a:gd name="connsiteX66" fmla="*/ 7204 w 52826"/>
                  <a:gd name="connsiteY66" fmla="*/ 84042 h 98448"/>
                  <a:gd name="connsiteX67" fmla="*/ 7204 w 52826"/>
                  <a:gd name="connsiteY67" fmla="*/ 84042 h 98448"/>
                  <a:gd name="connsiteX68" fmla="*/ 7204 w 52826"/>
                  <a:gd name="connsiteY68" fmla="*/ 84042 h 98448"/>
                  <a:gd name="connsiteX69" fmla="*/ 7204 w 52826"/>
                  <a:gd name="connsiteY69" fmla="*/ 84042 h 98448"/>
                  <a:gd name="connsiteX70" fmla="*/ 7204 w 52826"/>
                  <a:gd name="connsiteY70" fmla="*/ 84042 h 98448"/>
                  <a:gd name="connsiteX71" fmla="*/ 7204 w 52826"/>
                  <a:gd name="connsiteY71" fmla="*/ 84042 h 98448"/>
                  <a:gd name="connsiteX72" fmla="*/ 7204 w 52826"/>
                  <a:gd name="connsiteY72" fmla="*/ 84042 h 98448"/>
                  <a:gd name="connsiteX73" fmla="*/ 7204 w 52826"/>
                  <a:gd name="connsiteY73" fmla="*/ 84042 h 98448"/>
                  <a:gd name="connsiteX74" fmla="*/ 7204 w 52826"/>
                  <a:gd name="connsiteY74" fmla="*/ 84042 h 98448"/>
                  <a:gd name="connsiteX75" fmla="*/ 7204 w 52826"/>
                  <a:gd name="connsiteY75" fmla="*/ 84042 h 98448"/>
                  <a:gd name="connsiteX76" fmla="*/ 7204 w 52826"/>
                  <a:gd name="connsiteY76" fmla="*/ 84042 h 98448"/>
                  <a:gd name="connsiteX77" fmla="*/ 7204 w 52826"/>
                  <a:gd name="connsiteY77" fmla="*/ 84042 h 98448"/>
                  <a:gd name="connsiteX78" fmla="*/ 7204 w 52826"/>
                  <a:gd name="connsiteY78" fmla="*/ 84042 h 98448"/>
                  <a:gd name="connsiteX79" fmla="*/ 7204 w 52826"/>
                  <a:gd name="connsiteY79" fmla="*/ 84042 h 98448"/>
                  <a:gd name="connsiteX80" fmla="*/ 7204 w 52826"/>
                  <a:gd name="connsiteY80" fmla="*/ 84042 h 98448"/>
                  <a:gd name="connsiteX81" fmla="*/ 7204 w 52826"/>
                  <a:gd name="connsiteY81" fmla="*/ 84042 h 98448"/>
                  <a:gd name="connsiteX82" fmla="*/ 7204 w 52826"/>
                  <a:gd name="connsiteY82" fmla="*/ 84042 h 98448"/>
                  <a:gd name="connsiteX83" fmla="*/ 7204 w 52826"/>
                  <a:gd name="connsiteY83" fmla="*/ 84042 h 98448"/>
                  <a:gd name="connsiteX84" fmla="*/ 7204 w 52826"/>
                  <a:gd name="connsiteY84" fmla="*/ 84042 h 98448"/>
                  <a:gd name="connsiteX85" fmla="*/ 7204 w 52826"/>
                  <a:gd name="connsiteY85" fmla="*/ 84042 h 98448"/>
                  <a:gd name="connsiteX86" fmla="*/ 7204 w 52826"/>
                  <a:gd name="connsiteY86" fmla="*/ 84042 h 98448"/>
                  <a:gd name="connsiteX87" fmla="*/ 7204 w 52826"/>
                  <a:gd name="connsiteY87" fmla="*/ 84042 h 98448"/>
                  <a:gd name="connsiteX88" fmla="*/ 7204 w 52826"/>
                  <a:gd name="connsiteY88" fmla="*/ 84042 h 98448"/>
                  <a:gd name="connsiteX89" fmla="*/ 7204 w 52826"/>
                  <a:gd name="connsiteY89" fmla="*/ 84042 h 98448"/>
                  <a:gd name="connsiteX90" fmla="*/ 7204 w 52826"/>
                  <a:gd name="connsiteY90" fmla="*/ 84042 h 98448"/>
                  <a:gd name="connsiteX91" fmla="*/ 7204 w 52826"/>
                  <a:gd name="connsiteY91" fmla="*/ 84042 h 98448"/>
                  <a:gd name="connsiteX92" fmla="*/ 7204 w 52826"/>
                  <a:gd name="connsiteY92" fmla="*/ 84042 h 98448"/>
                  <a:gd name="connsiteX93" fmla="*/ 7204 w 52826"/>
                  <a:gd name="connsiteY93" fmla="*/ 84042 h 98448"/>
                  <a:gd name="connsiteX94" fmla="*/ 7204 w 52826"/>
                  <a:gd name="connsiteY94" fmla="*/ 84042 h 98448"/>
                  <a:gd name="connsiteX95" fmla="*/ 7204 w 52826"/>
                  <a:gd name="connsiteY95" fmla="*/ 84042 h 98448"/>
                  <a:gd name="connsiteX96" fmla="*/ 7204 w 52826"/>
                  <a:gd name="connsiteY96" fmla="*/ 84042 h 98448"/>
                  <a:gd name="connsiteX97" fmla="*/ 7204 w 52826"/>
                  <a:gd name="connsiteY97" fmla="*/ 84042 h 98448"/>
                  <a:gd name="connsiteX98" fmla="*/ 7204 w 52826"/>
                  <a:gd name="connsiteY98" fmla="*/ 84042 h 98448"/>
                  <a:gd name="connsiteX99" fmla="*/ 7204 w 52826"/>
                  <a:gd name="connsiteY99" fmla="*/ 84042 h 98448"/>
                  <a:gd name="connsiteX100" fmla="*/ 7204 w 52826"/>
                  <a:gd name="connsiteY100" fmla="*/ 84042 h 98448"/>
                  <a:gd name="connsiteX101" fmla="*/ 7204 w 52826"/>
                  <a:gd name="connsiteY101" fmla="*/ 84042 h 98448"/>
                  <a:gd name="connsiteX102" fmla="*/ 7204 w 52826"/>
                  <a:gd name="connsiteY102" fmla="*/ 84042 h 98448"/>
                  <a:gd name="connsiteX103" fmla="*/ 7204 w 52826"/>
                  <a:gd name="connsiteY103" fmla="*/ 84042 h 98448"/>
                  <a:gd name="connsiteX104" fmla="*/ 7204 w 52826"/>
                  <a:gd name="connsiteY104" fmla="*/ 84042 h 98448"/>
                  <a:gd name="connsiteX105" fmla="*/ 7204 w 52826"/>
                  <a:gd name="connsiteY105" fmla="*/ 84042 h 98448"/>
                  <a:gd name="connsiteX106" fmla="*/ 7204 w 52826"/>
                  <a:gd name="connsiteY106" fmla="*/ 84042 h 98448"/>
                  <a:gd name="connsiteX107" fmla="*/ 7204 w 52826"/>
                  <a:gd name="connsiteY107" fmla="*/ 84042 h 98448"/>
                  <a:gd name="connsiteX108" fmla="*/ 7204 w 52826"/>
                  <a:gd name="connsiteY108" fmla="*/ 84042 h 98448"/>
                  <a:gd name="connsiteX109" fmla="*/ 9605 w 52826"/>
                  <a:gd name="connsiteY109" fmla="*/ 86443 h 98448"/>
                  <a:gd name="connsiteX110" fmla="*/ 9605 w 52826"/>
                  <a:gd name="connsiteY110" fmla="*/ 86443 h 98448"/>
                  <a:gd name="connsiteX111" fmla="*/ 12006 w 52826"/>
                  <a:gd name="connsiteY111" fmla="*/ 88844 h 98448"/>
                  <a:gd name="connsiteX112" fmla="*/ 12006 w 52826"/>
                  <a:gd name="connsiteY112" fmla="*/ 88844 h 98448"/>
                  <a:gd name="connsiteX113" fmla="*/ 16808 w 52826"/>
                  <a:gd name="connsiteY113" fmla="*/ 91245 h 98448"/>
                  <a:gd name="connsiteX114" fmla="*/ 16808 w 52826"/>
                  <a:gd name="connsiteY114" fmla="*/ 91245 h 98448"/>
                  <a:gd name="connsiteX115" fmla="*/ 21611 w 52826"/>
                  <a:gd name="connsiteY115" fmla="*/ 93646 h 98448"/>
                  <a:gd name="connsiteX116" fmla="*/ 21611 w 52826"/>
                  <a:gd name="connsiteY116" fmla="*/ 93646 h 98448"/>
                  <a:gd name="connsiteX117" fmla="*/ 24012 w 52826"/>
                  <a:gd name="connsiteY117" fmla="*/ 96047 h 98448"/>
                  <a:gd name="connsiteX118" fmla="*/ 26413 w 52826"/>
                  <a:gd name="connsiteY118" fmla="*/ 93646 h 98448"/>
                  <a:gd name="connsiteX119" fmla="*/ 38419 w 52826"/>
                  <a:gd name="connsiteY119" fmla="*/ 98449 h 98448"/>
                  <a:gd name="connsiteX120" fmla="*/ 48024 w 52826"/>
                  <a:gd name="connsiteY120" fmla="*/ 93646 h 98448"/>
                  <a:gd name="connsiteX121" fmla="*/ 48024 w 52826"/>
                  <a:gd name="connsiteY121" fmla="*/ 93646 h 98448"/>
                  <a:gd name="connsiteX122" fmla="*/ 50425 w 52826"/>
                  <a:gd name="connsiteY122" fmla="*/ 91245 h 98448"/>
                  <a:gd name="connsiteX123" fmla="*/ 50425 w 52826"/>
                  <a:gd name="connsiteY123" fmla="*/ 88844 h 98448"/>
                  <a:gd name="connsiteX124" fmla="*/ 50425 w 52826"/>
                  <a:gd name="connsiteY124" fmla="*/ 88844 h 98448"/>
                  <a:gd name="connsiteX125" fmla="*/ 50425 w 52826"/>
                  <a:gd name="connsiteY125" fmla="*/ 86443 h 98448"/>
                  <a:gd name="connsiteX126" fmla="*/ 50425 w 52826"/>
                  <a:gd name="connsiteY126" fmla="*/ 84042 h 98448"/>
                  <a:gd name="connsiteX127" fmla="*/ 50425 w 52826"/>
                  <a:gd name="connsiteY127" fmla="*/ 81640 h 98448"/>
                  <a:gd name="connsiteX128" fmla="*/ 50425 w 52826"/>
                  <a:gd name="connsiteY128" fmla="*/ 79239 h 98448"/>
                  <a:gd name="connsiteX129" fmla="*/ 50425 w 52826"/>
                  <a:gd name="connsiteY129" fmla="*/ 79239 h 98448"/>
                  <a:gd name="connsiteX130" fmla="*/ 52826 w 52826"/>
                  <a:gd name="connsiteY130" fmla="*/ 76838 h 98448"/>
                  <a:gd name="connsiteX131" fmla="*/ 50425 w 52826"/>
                  <a:gd name="connsiteY131" fmla="*/ 74437 h 98448"/>
                  <a:gd name="connsiteX132" fmla="*/ 50425 w 52826"/>
                  <a:gd name="connsiteY132" fmla="*/ 74437 h 98448"/>
                  <a:gd name="connsiteX133" fmla="*/ 52826 w 52826"/>
                  <a:gd name="connsiteY133" fmla="*/ 72036 h 98448"/>
                  <a:gd name="connsiteX134" fmla="*/ 50425 w 52826"/>
                  <a:gd name="connsiteY134" fmla="*/ 69634 h 98448"/>
                  <a:gd name="connsiteX135" fmla="*/ 50425 w 52826"/>
                  <a:gd name="connsiteY135" fmla="*/ 69634 h 98448"/>
                  <a:gd name="connsiteX136" fmla="*/ 50425 w 52826"/>
                  <a:gd name="connsiteY136" fmla="*/ 69634 h 98448"/>
                  <a:gd name="connsiteX137" fmla="*/ 52826 w 52826"/>
                  <a:gd name="connsiteY137" fmla="*/ 67233 h 98448"/>
                  <a:gd name="connsiteX138" fmla="*/ 50425 w 52826"/>
                  <a:gd name="connsiteY138" fmla="*/ 64832 h 98448"/>
                  <a:gd name="connsiteX139" fmla="*/ 50425 w 52826"/>
                  <a:gd name="connsiteY139" fmla="*/ 64832 h 98448"/>
                  <a:gd name="connsiteX140" fmla="*/ 52826 w 52826"/>
                  <a:gd name="connsiteY140" fmla="*/ 62431 h 98448"/>
                  <a:gd name="connsiteX141" fmla="*/ 50425 w 52826"/>
                  <a:gd name="connsiteY141" fmla="*/ 60030 h 98448"/>
                  <a:gd name="connsiteX142" fmla="*/ 50425 w 52826"/>
                  <a:gd name="connsiteY142" fmla="*/ 60030 h 98448"/>
                  <a:gd name="connsiteX143" fmla="*/ 50425 w 52826"/>
                  <a:gd name="connsiteY143" fmla="*/ 60030 h 98448"/>
                  <a:gd name="connsiteX144" fmla="*/ 52826 w 52826"/>
                  <a:gd name="connsiteY144" fmla="*/ 57628 h 98448"/>
                  <a:gd name="connsiteX145" fmla="*/ 50425 w 52826"/>
                  <a:gd name="connsiteY145" fmla="*/ 55227 h 98448"/>
                  <a:gd name="connsiteX146" fmla="*/ 50425 w 52826"/>
                  <a:gd name="connsiteY146" fmla="*/ 55227 h 98448"/>
                  <a:gd name="connsiteX147" fmla="*/ 50425 w 52826"/>
                  <a:gd name="connsiteY147" fmla="*/ 52826 h 98448"/>
                  <a:gd name="connsiteX148" fmla="*/ 50425 w 52826"/>
                  <a:gd name="connsiteY148" fmla="*/ 50425 h 98448"/>
                  <a:gd name="connsiteX149" fmla="*/ 48024 w 52826"/>
                  <a:gd name="connsiteY149" fmla="*/ 48024 h 98448"/>
                  <a:gd name="connsiteX150" fmla="*/ 48024 w 52826"/>
                  <a:gd name="connsiteY150" fmla="*/ 48024 h 98448"/>
                  <a:gd name="connsiteX151" fmla="*/ 50425 w 52826"/>
                  <a:gd name="connsiteY151" fmla="*/ 45622 h 98448"/>
                  <a:gd name="connsiteX152" fmla="*/ 48024 w 52826"/>
                  <a:gd name="connsiteY152" fmla="*/ 43221 h 98448"/>
                  <a:gd name="connsiteX153" fmla="*/ 48024 w 52826"/>
                  <a:gd name="connsiteY153" fmla="*/ 43221 h 98448"/>
                  <a:gd name="connsiteX154" fmla="*/ 48024 w 52826"/>
                  <a:gd name="connsiteY154" fmla="*/ 43221 h 98448"/>
                  <a:gd name="connsiteX155" fmla="*/ 48024 w 52826"/>
                  <a:gd name="connsiteY155" fmla="*/ 43221 h 98448"/>
                  <a:gd name="connsiteX156" fmla="*/ 48024 w 52826"/>
                  <a:gd name="connsiteY156" fmla="*/ 40820 h 98448"/>
                  <a:gd name="connsiteX157" fmla="*/ 45623 w 52826"/>
                  <a:gd name="connsiteY157" fmla="*/ 38419 h 98448"/>
                  <a:gd name="connsiteX158" fmla="*/ 45623 w 52826"/>
                  <a:gd name="connsiteY158" fmla="*/ 38419 h 98448"/>
                  <a:gd name="connsiteX159" fmla="*/ 45623 w 52826"/>
                  <a:gd name="connsiteY159" fmla="*/ 36018 h 98448"/>
                  <a:gd name="connsiteX160" fmla="*/ 43221 w 52826"/>
                  <a:gd name="connsiteY160" fmla="*/ 33616 h 98448"/>
                  <a:gd name="connsiteX161" fmla="*/ 40820 w 52826"/>
                  <a:gd name="connsiteY161" fmla="*/ 26413 h 98448"/>
                  <a:gd name="connsiteX162" fmla="*/ 40820 w 52826"/>
                  <a:gd name="connsiteY162" fmla="*/ 24012 h 98448"/>
                  <a:gd name="connsiteX163" fmla="*/ 38419 w 52826"/>
                  <a:gd name="connsiteY163" fmla="*/ 21611 h 98448"/>
                  <a:gd name="connsiteX164" fmla="*/ 38419 w 52826"/>
                  <a:gd name="connsiteY164" fmla="*/ 21611 h 98448"/>
                  <a:gd name="connsiteX165" fmla="*/ 38419 w 52826"/>
                  <a:gd name="connsiteY165" fmla="*/ 21611 h 98448"/>
                  <a:gd name="connsiteX166" fmla="*/ 36018 w 52826"/>
                  <a:gd name="connsiteY166" fmla="*/ 14407 h 98448"/>
                  <a:gd name="connsiteX167" fmla="*/ 28814 w 52826"/>
                  <a:gd name="connsiteY167" fmla="*/ 4802 h 98448"/>
                  <a:gd name="connsiteX168" fmla="*/ 21611 w 52826"/>
                  <a:gd name="connsiteY168" fmla="*/ 0 h 98448"/>
                  <a:gd name="connsiteX169" fmla="*/ 19209 w 52826"/>
                  <a:gd name="connsiteY169" fmla="*/ 2401 h 98448"/>
                  <a:gd name="connsiteX170" fmla="*/ 16808 w 52826"/>
                  <a:gd name="connsiteY170" fmla="*/ 0 h 98448"/>
                  <a:gd name="connsiteX171" fmla="*/ 14407 w 52826"/>
                  <a:gd name="connsiteY171" fmla="*/ 2401 h 98448"/>
                  <a:gd name="connsiteX172" fmla="*/ 14407 w 52826"/>
                  <a:gd name="connsiteY172" fmla="*/ 2401 h 98448"/>
                  <a:gd name="connsiteX173" fmla="*/ 12006 w 52826"/>
                  <a:gd name="connsiteY173" fmla="*/ 4802 h 98448"/>
                  <a:gd name="connsiteX174" fmla="*/ 12006 w 52826"/>
                  <a:gd name="connsiteY174" fmla="*/ 7203 h 98448"/>
                  <a:gd name="connsiteX175" fmla="*/ 12006 w 52826"/>
                  <a:gd name="connsiteY175" fmla="*/ 7203 h 98448"/>
                  <a:gd name="connsiteX176" fmla="*/ 9605 w 52826"/>
                  <a:gd name="connsiteY176" fmla="*/ 9605 h 98448"/>
                  <a:gd name="connsiteX177" fmla="*/ 9605 w 52826"/>
                  <a:gd name="connsiteY177" fmla="*/ 12006 h 98448"/>
                  <a:gd name="connsiteX178" fmla="*/ 9605 w 52826"/>
                  <a:gd name="connsiteY178" fmla="*/ 12006 h 98448"/>
                  <a:gd name="connsiteX179" fmla="*/ 4802 w 52826"/>
                  <a:gd name="connsiteY179" fmla="*/ 16808 h 98448"/>
                  <a:gd name="connsiteX180" fmla="*/ 4802 w 52826"/>
                  <a:gd name="connsiteY180" fmla="*/ 19209 h 98448"/>
                  <a:gd name="connsiteX181" fmla="*/ 9605 w 52826"/>
                  <a:gd name="connsiteY181" fmla="*/ 16808 h 98448"/>
                  <a:gd name="connsiteX182" fmla="*/ 9605 w 52826"/>
                  <a:gd name="connsiteY182" fmla="*/ 16808 h 98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52826" h="98448">
                    <a:moveTo>
                      <a:pt x="9605" y="16808"/>
                    </a:moveTo>
                    <a:cubicBezTo>
                      <a:pt x="9605" y="16808"/>
                      <a:pt x="9605" y="19209"/>
                      <a:pt x="9605" y="19209"/>
                    </a:cubicBezTo>
                    <a:cubicBezTo>
                      <a:pt x="9605" y="19209"/>
                      <a:pt x="9605" y="21611"/>
                      <a:pt x="9605" y="21611"/>
                    </a:cubicBezTo>
                    <a:lnTo>
                      <a:pt x="9605" y="21611"/>
                    </a:lnTo>
                    <a:cubicBezTo>
                      <a:pt x="7204" y="21611"/>
                      <a:pt x="7204" y="24012"/>
                      <a:pt x="7204" y="26413"/>
                    </a:cubicBezTo>
                    <a:cubicBezTo>
                      <a:pt x="7204" y="26413"/>
                      <a:pt x="7204" y="28814"/>
                      <a:pt x="7204" y="28814"/>
                    </a:cubicBezTo>
                    <a:cubicBezTo>
                      <a:pt x="7204" y="28814"/>
                      <a:pt x="4802" y="31215"/>
                      <a:pt x="4802" y="33616"/>
                    </a:cubicBezTo>
                    <a:cubicBezTo>
                      <a:pt x="4802" y="33616"/>
                      <a:pt x="4802" y="36018"/>
                      <a:pt x="4802" y="36018"/>
                    </a:cubicBezTo>
                    <a:cubicBezTo>
                      <a:pt x="4802" y="36018"/>
                      <a:pt x="2401" y="38419"/>
                      <a:pt x="2401" y="40820"/>
                    </a:cubicBezTo>
                    <a:cubicBezTo>
                      <a:pt x="2401" y="40820"/>
                      <a:pt x="2401" y="43221"/>
                      <a:pt x="2401" y="43221"/>
                    </a:cubicBezTo>
                    <a:cubicBezTo>
                      <a:pt x="2401" y="43221"/>
                      <a:pt x="0" y="45622"/>
                      <a:pt x="0" y="48024"/>
                    </a:cubicBezTo>
                    <a:cubicBezTo>
                      <a:pt x="0" y="48024"/>
                      <a:pt x="0" y="50425"/>
                      <a:pt x="2401" y="50425"/>
                    </a:cubicBezTo>
                    <a:lnTo>
                      <a:pt x="2401" y="50425"/>
                    </a:lnTo>
                    <a:cubicBezTo>
                      <a:pt x="2401" y="50425"/>
                      <a:pt x="0" y="52826"/>
                      <a:pt x="2401" y="55227"/>
                    </a:cubicBezTo>
                    <a:cubicBezTo>
                      <a:pt x="2401" y="55227"/>
                      <a:pt x="2401" y="55227"/>
                      <a:pt x="2401" y="57628"/>
                    </a:cubicBezTo>
                    <a:cubicBezTo>
                      <a:pt x="2401" y="57628"/>
                      <a:pt x="2401" y="60030"/>
                      <a:pt x="2401" y="62431"/>
                    </a:cubicBezTo>
                    <a:cubicBezTo>
                      <a:pt x="2401" y="62431"/>
                      <a:pt x="2401" y="62431"/>
                      <a:pt x="2401" y="62431"/>
                    </a:cubicBezTo>
                    <a:cubicBezTo>
                      <a:pt x="2401" y="62431"/>
                      <a:pt x="2401" y="62431"/>
                      <a:pt x="2401" y="64832"/>
                    </a:cubicBezTo>
                    <a:cubicBezTo>
                      <a:pt x="2401" y="64832"/>
                      <a:pt x="2401" y="67233"/>
                      <a:pt x="2401" y="67233"/>
                    </a:cubicBezTo>
                    <a:cubicBezTo>
                      <a:pt x="0" y="67233"/>
                      <a:pt x="0" y="69634"/>
                      <a:pt x="0" y="72036"/>
                    </a:cubicBezTo>
                    <a:cubicBezTo>
                      <a:pt x="0" y="74437"/>
                      <a:pt x="2401" y="74437"/>
                      <a:pt x="2401" y="74437"/>
                    </a:cubicBezTo>
                    <a:cubicBezTo>
                      <a:pt x="2401" y="74437"/>
                      <a:pt x="2401" y="76838"/>
                      <a:pt x="2401" y="76838"/>
                    </a:cubicBezTo>
                    <a:cubicBezTo>
                      <a:pt x="2401" y="76838"/>
                      <a:pt x="2401" y="79239"/>
                      <a:pt x="4802" y="79239"/>
                    </a:cubicBezTo>
                    <a:cubicBezTo>
                      <a:pt x="4802" y="79239"/>
                      <a:pt x="4802" y="81640"/>
                      <a:pt x="4802" y="81640"/>
                    </a:cubicBezTo>
                    <a:cubicBezTo>
                      <a:pt x="4802" y="84042"/>
                      <a:pt x="4802" y="84042"/>
                      <a:pt x="7204" y="84042"/>
                    </a:cubicBez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cubicBezTo>
                      <a:pt x="7204" y="86443"/>
                      <a:pt x="7204" y="86443"/>
                      <a:pt x="9605" y="86443"/>
                    </a:cubicBezTo>
                    <a:cubicBezTo>
                      <a:pt x="9605" y="86443"/>
                      <a:pt x="9605" y="86443"/>
                      <a:pt x="9605" y="86443"/>
                    </a:cubicBezTo>
                    <a:cubicBezTo>
                      <a:pt x="9605" y="88844"/>
                      <a:pt x="9605" y="88844"/>
                      <a:pt x="12006" y="88844"/>
                    </a:cubicBezTo>
                    <a:cubicBezTo>
                      <a:pt x="12006" y="88844"/>
                      <a:pt x="12006" y="88844"/>
                      <a:pt x="12006" y="88844"/>
                    </a:cubicBezTo>
                    <a:cubicBezTo>
                      <a:pt x="12006" y="91245"/>
                      <a:pt x="14407" y="91245"/>
                      <a:pt x="16808" y="91245"/>
                    </a:cubicBezTo>
                    <a:lnTo>
                      <a:pt x="16808" y="91245"/>
                    </a:lnTo>
                    <a:cubicBezTo>
                      <a:pt x="16808" y="93646"/>
                      <a:pt x="19209" y="93646"/>
                      <a:pt x="21611" y="93646"/>
                    </a:cubicBezTo>
                    <a:cubicBezTo>
                      <a:pt x="21611" y="93646"/>
                      <a:pt x="21611" y="93646"/>
                      <a:pt x="21611" y="93646"/>
                    </a:cubicBezTo>
                    <a:cubicBezTo>
                      <a:pt x="21611" y="96047"/>
                      <a:pt x="24012" y="96047"/>
                      <a:pt x="24012" y="96047"/>
                    </a:cubicBezTo>
                    <a:cubicBezTo>
                      <a:pt x="24012" y="96047"/>
                      <a:pt x="26413" y="96047"/>
                      <a:pt x="26413" y="93646"/>
                    </a:cubicBezTo>
                    <a:cubicBezTo>
                      <a:pt x="31215" y="96047"/>
                      <a:pt x="33617" y="98449"/>
                      <a:pt x="38419" y="98449"/>
                    </a:cubicBezTo>
                    <a:cubicBezTo>
                      <a:pt x="40820" y="98449"/>
                      <a:pt x="45623" y="96047"/>
                      <a:pt x="48024" y="93646"/>
                    </a:cubicBezTo>
                    <a:lnTo>
                      <a:pt x="48024" y="93646"/>
                    </a:lnTo>
                    <a:cubicBezTo>
                      <a:pt x="50425" y="93646"/>
                      <a:pt x="50425" y="93646"/>
                      <a:pt x="50425" y="91245"/>
                    </a:cubicBezTo>
                    <a:cubicBezTo>
                      <a:pt x="50425" y="91245"/>
                      <a:pt x="50425" y="88844"/>
                      <a:pt x="50425" y="88844"/>
                    </a:cubicBezTo>
                    <a:cubicBezTo>
                      <a:pt x="50425" y="88844"/>
                      <a:pt x="50425" y="88844"/>
                      <a:pt x="50425" y="88844"/>
                    </a:cubicBezTo>
                    <a:cubicBezTo>
                      <a:pt x="50425" y="86443"/>
                      <a:pt x="50425" y="86443"/>
                      <a:pt x="50425" y="86443"/>
                    </a:cubicBezTo>
                    <a:cubicBezTo>
                      <a:pt x="50425" y="86443"/>
                      <a:pt x="50425" y="86443"/>
                      <a:pt x="50425" y="84042"/>
                    </a:cubicBezTo>
                    <a:cubicBezTo>
                      <a:pt x="50425" y="84042"/>
                      <a:pt x="50425" y="84042"/>
                      <a:pt x="50425" y="81640"/>
                    </a:cubicBezTo>
                    <a:cubicBezTo>
                      <a:pt x="50425" y="81640"/>
                      <a:pt x="50425" y="79239"/>
                      <a:pt x="50425" y="79239"/>
                    </a:cubicBezTo>
                    <a:lnTo>
                      <a:pt x="50425" y="79239"/>
                    </a:lnTo>
                    <a:cubicBezTo>
                      <a:pt x="50425" y="79239"/>
                      <a:pt x="50425" y="79239"/>
                      <a:pt x="52826" y="76838"/>
                    </a:cubicBezTo>
                    <a:cubicBezTo>
                      <a:pt x="52826" y="74437"/>
                      <a:pt x="52826" y="74437"/>
                      <a:pt x="50425" y="74437"/>
                    </a:cubicBezTo>
                    <a:lnTo>
                      <a:pt x="50425" y="74437"/>
                    </a:lnTo>
                    <a:cubicBezTo>
                      <a:pt x="50425" y="74437"/>
                      <a:pt x="52826" y="74437"/>
                      <a:pt x="52826" y="72036"/>
                    </a:cubicBezTo>
                    <a:cubicBezTo>
                      <a:pt x="52826" y="69634"/>
                      <a:pt x="52826" y="69634"/>
                      <a:pt x="50425" y="69634"/>
                    </a:cubicBezTo>
                    <a:cubicBezTo>
                      <a:pt x="50425" y="69634"/>
                      <a:pt x="50425" y="69634"/>
                      <a:pt x="50425" y="69634"/>
                    </a:cubicBezTo>
                    <a:lnTo>
                      <a:pt x="50425" y="69634"/>
                    </a:lnTo>
                    <a:cubicBezTo>
                      <a:pt x="50425" y="69634"/>
                      <a:pt x="52826" y="67233"/>
                      <a:pt x="52826" y="67233"/>
                    </a:cubicBezTo>
                    <a:cubicBezTo>
                      <a:pt x="52826" y="64832"/>
                      <a:pt x="52826" y="64832"/>
                      <a:pt x="50425" y="64832"/>
                    </a:cubicBezTo>
                    <a:lnTo>
                      <a:pt x="50425" y="64832"/>
                    </a:lnTo>
                    <a:cubicBezTo>
                      <a:pt x="52826" y="64832"/>
                      <a:pt x="52826" y="62431"/>
                      <a:pt x="52826" y="62431"/>
                    </a:cubicBezTo>
                    <a:cubicBezTo>
                      <a:pt x="52826" y="60030"/>
                      <a:pt x="52826" y="60030"/>
                      <a:pt x="50425" y="60030"/>
                    </a:cubicBezTo>
                    <a:cubicBezTo>
                      <a:pt x="50425" y="60030"/>
                      <a:pt x="50425" y="60030"/>
                      <a:pt x="50425" y="60030"/>
                    </a:cubicBezTo>
                    <a:lnTo>
                      <a:pt x="50425" y="60030"/>
                    </a:lnTo>
                    <a:cubicBezTo>
                      <a:pt x="52826" y="60030"/>
                      <a:pt x="52826" y="57628"/>
                      <a:pt x="52826" y="57628"/>
                    </a:cubicBezTo>
                    <a:cubicBezTo>
                      <a:pt x="52826" y="55227"/>
                      <a:pt x="52826" y="55227"/>
                      <a:pt x="50425" y="55227"/>
                    </a:cubicBezTo>
                    <a:cubicBezTo>
                      <a:pt x="50425" y="55227"/>
                      <a:pt x="50425" y="55227"/>
                      <a:pt x="50425" y="55227"/>
                    </a:cubicBezTo>
                    <a:lnTo>
                      <a:pt x="50425" y="52826"/>
                    </a:lnTo>
                    <a:cubicBezTo>
                      <a:pt x="50425" y="52826"/>
                      <a:pt x="50425" y="50425"/>
                      <a:pt x="50425" y="50425"/>
                    </a:cubicBezTo>
                    <a:cubicBezTo>
                      <a:pt x="50425" y="48024"/>
                      <a:pt x="50425" y="48024"/>
                      <a:pt x="48024" y="48024"/>
                    </a:cubicBezTo>
                    <a:lnTo>
                      <a:pt x="48024" y="48024"/>
                    </a:lnTo>
                    <a:cubicBezTo>
                      <a:pt x="50425" y="48024"/>
                      <a:pt x="50425" y="45622"/>
                      <a:pt x="50425" y="45622"/>
                    </a:cubicBezTo>
                    <a:cubicBezTo>
                      <a:pt x="50425" y="43221"/>
                      <a:pt x="50425" y="43221"/>
                      <a:pt x="48024" y="43221"/>
                    </a:cubicBezTo>
                    <a:cubicBezTo>
                      <a:pt x="48024" y="43221"/>
                      <a:pt x="48024" y="43221"/>
                      <a:pt x="48024" y="43221"/>
                    </a:cubicBezTo>
                    <a:cubicBezTo>
                      <a:pt x="48024" y="43221"/>
                      <a:pt x="48024" y="43221"/>
                      <a:pt x="48024" y="43221"/>
                    </a:cubicBezTo>
                    <a:lnTo>
                      <a:pt x="48024" y="43221"/>
                    </a:lnTo>
                    <a:cubicBezTo>
                      <a:pt x="48024" y="43221"/>
                      <a:pt x="48024" y="40820"/>
                      <a:pt x="48024" y="40820"/>
                    </a:cubicBezTo>
                    <a:cubicBezTo>
                      <a:pt x="48024" y="38419"/>
                      <a:pt x="48024" y="38419"/>
                      <a:pt x="45623" y="38419"/>
                    </a:cubicBezTo>
                    <a:lnTo>
                      <a:pt x="45623" y="38419"/>
                    </a:lnTo>
                    <a:cubicBezTo>
                      <a:pt x="45623" y="38419"/>
                      <a:pt x="45623" y="36018"/>
                      <a:pt x="45623" y="36018"/>
                    </a:cubicBezTo>
                    <a:cubicBezTo>
                      <a:pt x="45623" y="33616"/>
                      <a:pt x="45623" y="33616"/>
                      <a:pt x="43221" y="33616"/>
                    </a:cubicBezTo>
                    <a:cubicBezTo>
                      <a:pt x="43221" y="31215"/>
                      <a:pt x="40820" y="28814"/>
                      <a:pt x="40820" y="26413"/>
                    </a:cubicBezTo>
                    <a:cubicBezTo>
                      <a:pt x="40820" y="26413"/>
                      <a:pt x="43221" y="24012"/>
                      <a:pt x="40820" y="24012"/>
                    </a:cubicBezTo>
                    <a:cubicBezTo>
                      <a:pt x="40820" y="21611"/>
                      <a:pt x="38419" y="21611"/>
                      <a:pt x="38419" y="21611"/>
                    </a:cubicBezTo>
                    <a:lnTo>
                      <a:pt x="38419" y="21611"/>
                    </a:lnTo>
                    <a:lnTo>
                      <a:pt x="38419" y="21611"/>
                    </a:lnTo>
                    <a:cubicBezTo>
                      <a:pt x="38419" y="19209"/>
                      <a:pt x="38419" y="16808"/>
                      <a:pt x="36018" y="14407"/>
                    </a:cubicBezTo>
                    <a:cubicBezTo>
                      <a:pt x="33617" y="9605"/>
                      <a:pt x="31215" y="7203"/>
                      <a:pt x="28814" y="4802"/>
                    </a:cubicBezTo>
                    <a:cubicBezTo>
                      <a:pt x="26413" y="2401"/>
                      <a:pt x="24012" y="0"/>
                      <a:pt x="21611" y="0"/>
                    </a:cubicBezTo>
                    <a:cubicBezTo>
                      <a:pt x="21611" y="0"/>
                      <a:pt x="19209" y="0"/>
                      <a:pt x="19209" y="2401"/>
                    </a:cubicBezTo>
                    <a:cubicBezTo>
                      <a:pt x="19209" y="2401"/>
                      <a:pt x="19209" y="0"/>
                      <a:pt x="16808" y="0"/>
                    </a:cubicBezTo>
                    <a:cubicBezTo>
                      <a:pt x="16808" y="0"/>
                      <a:pt x="14407" y="2401"/>
                      <a:pt x="14407" y="2401"/>
                    </a:cubicBezTo>
                    <a:cubicBezTo>
                      <a:pt x="14407" y="2401"/>
                      <a:pt x="14407" y="2401"/>
                      <a:pt x="14407" y="2401"/>
                    </a:cubicBezTo>
                    <a:cubicBezTo>
                      <a:pt x="14407" y="2401"/>
                      <a:pt x="12006" y="4802"/>
                      <a:pt x="12006" y="4802"/>
                    </a:cubicBezTo>
                    <a:cubicBezTo>
                      <a:pt x="12006" y="4802"/>
                      <a:pt x="12006" y="4802"/>
                      <a:pt x="12006" y="7203"/>
                    </a:cubicBezTo>
                    <a:lnTo>
                      <a:pt x="12006" y="7203"/>
                    </a:lnTo>
                    <a:cubicBezTo>
                      <a:pt x="12006" y="7203"/>
                      <a:pt x="9605" y="9605"/>
                      <a:pt x="9605" y="9605"/>
                    </a:cubicBezTo>
                    <a:cubicBezTo>
                      <a:pt x="9605" y="9605"/>
                      <a:pt x="9605" y="12006"/>
                      <a:pt x="9605" y="12006"/>
                    </a:cubicBezTo>
                    <a:lnTo>
                      <a:pt x="9605" y="12006"/>
                    </a:lnTo>
                    <a:cubicBezTo>
                      <a:pt x="7204" y="12006"/>
                      <a:pt x="4802" y="14407"/>
                      <a:pt x="4802" y="16808"/>
                    </a:cubicBezTo>
                    <a:cubicBezTo>
                      <a:pt x="4802" y="16808"/>
                      <a:pt x="4802" y="19209"/>
                      <a:pt x="4802" y="19209"/>
                    </a:cubicBezTo>
                    <a:cubicBezTo>
                      <a:pt x="9605" y="12006"/>
                      <a:pt x="9605" y="14407"/>
                      <a:pt x="9605" y="16808"/>
                    </a:cubicBezTo>
                    <a:cubicBezTo>
                      <a:pt x="9605" y="16808"/>
                      <a:pt x="9605" y="16808"/>
                      <a:pt x="9605" y="16808"/>
                    </a:cubicBezTo>
                    <a:close/>
                  </a:path>
                </a:pathLst>
              </a:custGeom>
              <a:solidFill>
                <a:srgbClr val="569140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71" name="Freeform: Shape 2070">
                <a:extLst>
                  <a:ext uri="{FF2B5EF4-FFF2-40B4-BE49-F238E27FC236}">
                    <a16:creationId xmlns:a16="http://schemas.microsoft.com/office/drawing/2014/main" id="{E1DE5469-8FFC-433E-9CD9-E4DA63E6769D}"/>
                  </a:ext>
                </a:extLst>
              </p:cNvPr>
              <p:cNvSpPr/>
              <p:nvPr/>
            </p:nvSpPr>
            <p:spPr>
              <a:xfrm>
                <a:off x="2568659" y="3973910"/>
                <a:ext cx="40820" cy="77905"/>
              </a:xfrm>
              <a:custGeom>
                <a:avLst/>
                <a:gdLst>
                  <a:gd name="connsiteX0" fmla="*/ 9605 w 40820"/>
                  <a:gd name="connsiteY0" fmla="*/ 0 h 77905"/>
                  <a:gd name="connsiteX1" fmla="*/ 9605 w 40820"/>
                  <a:gd name="connsiteY1" fmla="*/ 0 h 77905"/>
                  <a:gd name="connsiteX2" fmla="*/ 9605 w 40820"/>
                  <a:gd name="connsiteY2" fmla="*/ 0 h 77905"/>
                  <a:gd name="connsiteX3" fmla="*/ 9605 w 40820"/>
                  <a:gd name="connsiteY3" fmla="*/ 0 h 77905"/>
                  <a:gd name="connsiteX4" fmla="*/ 9605 w 40820"/>
                  <a:gd name="connsiteY4" fmla="*/ 4802 h 77905"/>
                  <a:gd name="connsiteX5" fmla="*/ 9605 w 40820"/>
                  <a:gd name="connsiteY5" fmla="*/ 4802 h 77905"/>
                  <a:gd name="connsiteX6" fmla="*/ 9605 w 40820"/>
                  <a:gd name="connsiteY6" fmla="*/ 4802 h 77905"/>
                  <a:gd name="connsiteX7" fmla="*/ 7204 w 40820"/>
                  <a:gd name="connsiteY7" fmla="*/ 9605 h 77905"/>
                  <a:gd name="connsiteX8" fmla="*/ 7204 w 40820"/>
                  <a:gd name="connsiteY8" fmla="*/ 9605 h 77905"/>
                  <a:gd name="connsiteX9" fmla="*/ 7204 w 40820"/>
                  <a:gd name="connsiteY9" fmla="*/ 12006 h 77905"/>
                  <a:gd name="connsiteX10" fmla="*/ 4802 w 40820"/>
                  <a:gd name="connsiteY10" fmla="*/ 16808 h 77905"/>
                  <a:gd name="connsiteX11" fmla="*/ 4802 w 40820"/>
                  <a:gd name="connsiteY11" fmla="*/ 19210 h 77905"/>
                  <a:gd name="connsiteX12" fmla="*/ 4802 w 40820"/>
                  <a:gd name="connsiteY12" fmla="*/ 21611 h 77905"/>
                  <a:gd name="connsiteX13" fmla="*/ 4802 w 40820"/>
                  <a:gd name="connsiteY13" fmla="*/ 24012 h 77905"/>
                  <a:gd name="connsiteX14" fmla="*/ 4802 w 40820"/>
                  <a:gd name="connsiteY14" fmla="*/ 24012 h 77905"/>
                  <a:gd name="connsiteX15" fmla="*/ 2401 w 40820"/>
                  <a:gd name="connsiteY15" fmla="*/ 26413 h 77905"/>
                  <a:gd name="connsiteX16" fmla="*/ 2401 w 40820"/>
                  <a:gd name="connsiteY16" fmla="*/ 28814 h 77905"/>
                  <a:gd name="connsiteX17" fmla="*/ 2401 w 40820"/>
                  <a:gd name="connsiteY17" fmla="*/ 31215 h 77905"/>
                  <a:gd name="connsiteX18" fmla="*/ 2401 w 40820"/>
                  <a:gd name="connsiteY18" fmla="*/ 33617 h 77905"/>
                  <a:gd name="connsiteX19" fmla="*/ 2401 w 40820"/>
                  <a:gd name="connsiteY19" fmla="*/ 36018 h 77905"/>
                  <a:gd name="connsiteX20" fmla="*/ 2401 w 40820"/>
                  <a:gd name="connsiteY20" fmla="*/ 38419 h 77905"/>
                  <a:gd name="connsiteX21" fmla="*/ 2401 w 40820"/>
                  <a:gd name="connsiteY21" fmla="*/ 40820 h 77905"/>
                  <a:gd name="connsiteX22" fmla="*/ 2401 w 40820"/>
                  <a:gd name="connsiteY22" fmla="*/ 43221 h 77905"/>
                  <a:gd name="connsiteX23" fmla="*/ 2401 w 40820"/>
                  <a:gd name="connsiteY23" fmla="*/ 43221 h 77905"/>
                  <a:gd name="connsiteX24" fmla="*/ 2401 w 40820"/>
                  <a:gd name="connsiteY24" fmla="*/ 45623 h 77905"/>
                  <a:gd name="connsiteX25" fmla="*/ 2401 w 40820"/>
                  <a:gd name="connsiteY25" fmla="*/ 45623 h 77905"/>
                  <a:gd name="connsiteX26" fmla="*/ 2401 w 40820"/>
                  <a:gd name="connsiteY26" fmla="*/ 48024 h 77905"/>
                  <a:gd name="connsiteX27" fmla="*/ 2401 w 40820"/>
                  <a:gd name="connsiteY27" fmla="*/ 48024 h 77905"/>
                  <a:gd name="connsiteX28" fmla="*/ 2401 w 40820"/>
                  <a:gd name="connsiteY28" fmla="*/ 48024 h 77905"/>
                  <a:gd name="connsiteX29" fmla="*/ 2401 w 40820"/>
                  <a:gd name="connsiteY29" fmla="*/ 50425 h 77905"/>
                  <a:gd name="connsiteX30" fmla="*/ 0 w 40820"/>
                  <a:gd name="connsiteY30" fmla="*/ 52826 h 77905"/>
                  <a:gd name="connsiteX31" fmla="*/ 2401 w 40820"/>
                  <a:gd name="connsiteY31" fmla="*/ 55227 h 77905"/>
                  <a:gd name="connsiteX32" fmla="*/ 2401 w 40820"/>
                  <a:gd name="connsiteY32" fmla="*/ 57629 h 77905"/>
                  <a:gd name="connsiteX33" fmla="*/ 2401 w 40820"/>
                  <a:gd name="connsiteY33" fmla="*/ 60030 h 77905"/>
                  <a:gd name="connsiteX34" fmla="*/ 2401 w 40820"/>
                  <a:gd name="connsiteY34" fmla="*/ 62431 h 77905"/>
                  <a:gd name="connsiteX35" fmla="*/ 4802 w 40820"/>
                  <a:gd name="connsiteY35" fmla="*/ 64832 h 77905"/>
                  <a:gd name="connsiteX36" fmla="*/ 4802 w 40820"/>
                  <a:gd name="connsiteY36" fmla="*/ 64832 h 77905"/>
                  <a:gd name="connsiteX37" fmla="*/ 4802 w 40820"/>
                  <a:gd name="connsiteY37" fmla="*/ 64832 h 77905"/>
                  <a:gd name="connsiteX38" fmla="*/ 4802 w 40820"/>
                  <a:gd name="connsiteY38" fmla="*/ 64832 h 77905"/>
                  <a:gd name="connsiteX39" fmla="*/ 4802 w 40820"/>
                  <a:gd name="connsiteY39" fmla="*/ 64832 h 77905"/>
                  <a:gd name="connsiteX40" fmla="*/ 4802 w 40820"/>
                  <a:gd name="connsiteY40" fmla="*/ 64832 h 77905"/>
                  <a:gd name="connsiteX41" fmla="*/ 4802 w 40820"/>
                  <a:gd name="connsiteY41" fmla="*/ 64832 h 77905"/>
                  <a:gd name="connsiteX42" fmla="*/ 4802 w 40820"/>
                  <a:gd name="connsiteY42" fmla="*/ 64832 h 77905"/>
                  <a:gd name="connsiteX43" fmla="*/ 4802 w 40820"/>
                  <a:gd name="connsiteY43" fmla="*/ 64832 h 77905"/>
                  <a:gd name="connsiteX44" fmla="*/ 4802 w 40820"/>
                  <a:gd name="connsiteY44" fmla="*/ 64832 h 77905"/>
                  <a:gd name="connsiteX45" fmla="*/ 4802 w 40820"/>
                  <a:gd name="connsiteY45" fmla="*/ 64832 h 77905"/>
                  <a:gd name="connsiteX46" fmla="*/ 4802 w 40820"/>
                  <a:gd name="connsiteY46" fmla="*/ 64832 h 77905"/>
                  <a:gd name="connsiteX47" fmla="*/ 4802 w 40820"/>
                  <a:gd name="connsiteY47" fmla="*/ 64832 h 77905"/>
                  <a:gd name="connsiteX48" fmla="*/ 4802 w 40820"/>
                  <a:gd name="connsiteY48" fmla="*/ 64832 h 77905"/>
                  <a:gd name="connsiteX49" fmla="*/ 4802 w 40820"/>
                  <a:gd name="connsiteY49" fmla="*/ 64832 h 77905"/>
                  <a:gd name="connsiteX50" fmla="*/ 4802 w 40820"/>
                  <a:gd name="connsiteY50" fmla="*/ 64832 h 77905"/>
                  <a:gd name="connsiteX51" fmla="*/ 4802 w 40820"/>
                  <a:gd name="connsiteY51" fmla="*/ 64832 h 77905"/>
                  <a:gd name="connsiteX52" fmla="*/ 4802 w 40820"/>
                  <a:gd name="connsiteY52" fmla="*/ 64832 h 77905"/>
                  <a:gd name="connsiteX53" fmla="*/ 4802 w 40820"/>
                  <a:gd name="connsiteY53" fmla="*/ 64832 h 77905"/>
                  <a:gd name="connsiteX54" fmla="*/ 4802 w 40820"/>
                  <a:gd name="connsiteY54" fmla="*/ 64832 h 77905"/>
                  <a:gd name="connsiteX55" fmla="*/ 4802 w 40820"/>
                  <a:gd name="connsiteY55" fmla="*/ 64832 h 77905"/>
                  <a:gd name="connsiteX56" fmla="*/ 4802 w 40820"/>
                  <a:gd name="connsiteY56" fmla="*/ 64832 h 77905"/>
                  <a:gd name="connsiteX57" fmla="*/ 4802 w 40820"/>
                  <a:gd name="connsiteY57" fmla="*/ 64832 h 77905"/>
                  <a:gd name="connsiteX58" fmla="*/ 4802 w 40820"/>
                  <a:gd name="connsiteY58" fmla="*/ 64832 h 77905"/>
                  <a:gd name="connsiteX59" fmla="*/ 4802 w 40820"/>
                  <a:gd name="connsiteY59" fmla="*/ 64832 h 77905"/>
                  <a:gd name="connsiteX60" fmla="*/ 4802 w 40820"/>
                  <a:gd name="connsiteY60" fmla="*/ 64832 h 77905"/>
                  <a:gd name="connsiteX61" fmla="*/ 4802 w 40820"/>
                  <a:gd name="connsiteY61" fmla="*/ 64832 h 77905"/>
                  <a:gd name="connsiteX62" fmla="*/ 4802 w 40820"/>
                  <a:gd name="connsiteY62" fmla="*/ 64832 h 77905"/>
                  <a:gd name="connsiteX63" fmla="*/ 4802 w 40820"/>
                  <a:gd name="connsiteY63" fmla="*/ 64832 h 77905"/>
                  <a:gd name="connsiteX64" fmla="*/ 4802 w 40820"/>
                  <a:gd name="connsiteY64" fmla="*/ 64832 h 77905"/>
                  <a:gd name="connsiteX65" fmla="*/ 4802 w 40820"/>
                  <a:gd name="connsiteY65" fmla="*/ 64832 h 77905"/>
                  <a:gd name="connsiteX66" fmla="*/ 4802 w 40820"/>
                  <a:gd name="connsiteY66" fmla="*/ 64832 h 77905"/>
                  <a:gd name="connsiteX67" fmla="*/ 4802 w 40820"/>
                  <a:gd name="connsiteY67" fmla="*/ 64832 h 77905"/>
                  <a:gd name="connsiteX68" fmla="*/ 4802 w 40820"/>
                  <a:gd name="connsiteY68" fmla="*/ 64832 h 77905"/>
                  <a:gd name="connsiteX69" fmla="*/ 4802 w 40820"/>
                  <a:gd name="connsiteY69" fmla="*/ 64832 h 77905"/>
                  <a:gd name="connsiteX70" fmla="*/ 4802 w 40820"/>
                  <a:gd name="connsiteY70" fmla="*/ 64832 h 77905"/>
                  <a:gd name="connsiteX71" fmla="*/ 4802 w 40820"/>
                  <a:gd name="connsiteY71" fmla="*/ 64832 h 77905"/>
                  <a:gd name="connsiteX72" fmla="*/ 4802 w 40820"/>
                  <a:gd name="connsiteY72" fmla="*/ 64832 h 77905"/>
                  <a:gd name="connsiteX73" fmla="*/ 4802 w 40820"/>
                  <a:gd name="connsiteY73" fmla="*/ 64832 h 77905"/>
                  <a:gd name="connsiteX74" fmla="*/ 4802 w 40820"/>
                  <a:gd name="connsiteY74" fmla="*/ 64832 h 77905"/>
                  <a:gd name="connsiteX75" fmla="*/ 4802 w 40820"/>
                  <a:gd name="connsiteY75" fmla="*/ 64832 h 77905"/>
                  <a:gd name="connsiteX76" fmla="*/ 4802 w 40820"/>
                  <a:gd name="connsiteY76" fmla="*/ 64832 h 77905"/>
                  <a:gd name="connsiteX77" fmla="*/ 4802 w 40820"/>
                  <a:gd name="connsiteY77" fmla="*/ 64832 h 77905"/>
                  <a:gd name="connsiteX78" fmla="*/ 4802 w 40820"/>
                  <a:gd name="connsiteY78" fmla="*/ 64832 h 77905"/>
                  <a:gd name="connsiteX79" fmla="*/ 4802 w 40820"/>
                  <a:gd name="connsiteY79" fmla="*/ 64832 h 77905"/>
                  <a:gd name="connsiteX80" fmla="*/ 4802 w 40820"/>
                  <a:gd name="connsiteY80" fmla="*/ 64832 h 77905"/>
                  <a:gd name="connsiteX81" fmla="*/ 4802 w 40820"/>
                  <a:gd name="connsiteY81" fmla="*/ 64832 h 77905"/>
                  <a:gd name="connsiteX82" fmla="*/ 4802 w 40820"/>
                  <a:gd name="connsiteY82" fmla="*/ 64832 h 77905"/>
                  <a:gd name="connsiteX83" fmla="*/ 4802 w 40820"/>
                  <a:gd name="connsiteY83" fmla="*/ 64832 h 77905"/>
                  <a:gd name="connsiteX84" fmla="*/ 4802 w 40820"/>
                  <a:gd name="connsiteY84" fmla="*/ 64832 h 77905"/>
                  <a:gd name="connsiteX85" fmla="*/ 4802 w 40820"/>
                  <a:gd name="connsiteY85" fmla="*/ 64832 h 77905"/>
                  <a:gd name="connsiteX86" fmla="*/ 4802 w 40820"/>
                  <a:gd name="connsiteY86" fmla="*/ 64832 h 77905"/>
                  <a:gd name="connsiteX87" fmla="*/ 4802 w 40820"/>
                  <a:gd name="connsiteY87" fmla="*/ 64832 h 77905"/>
                  <a:gd name="connsiteX88" fmla="*/ 4802 w 40820"/>
                  <a:gd name="connsiteY88" fmla="*/ 64832 h 77905"/>
                  <a:gd name="connsiteX89" fmla="*/ 4802 w 40820"/>
                  <a:gd name="connsiteY89" fmla="*/ 64832 h 77905"/>
                  <a:gd name="connsiteX90" fmla="*/ 4802 w 40820"/>
                  <a:gd name="connsiteY90" fmla="*/ 64832 h 77905"/>
                  <a:gd name="connsiteX91" fmla="*/ 4802 w 40820"/>
                  <a:gd name="connsiteY91" fmla="*/ 64832 h 77905"/>
                  <a:gd name="connsiteX92" fmla="*/ 4802 w 40820"/>
                  <a:gd name="connsiteY92" fmla="*/ 64832 h 77905"/>
                  <a:gd name="connsiteX93" fmla="*/ 4802 w 40820"/>
                  <a:gd name="connsiteY93" fmla="*/ 64832 h 77905"/>
                  <a:gd name="connsiteX94" fmla="*/ 4802 w 40820"/>
                  <a:gd name="connsiteY94" fmla="*/ 64832 h 77905"/>
                  <a:gd name="connsiteX95" fmla="*/ 4802 w 40820"/>
                  <a:gd name="connsiteY95" fmla="*/ 64832 h 77905"/>
                  <a:gd name="connsiteX96" fmla="*/ 4802 w 40820"/>
                  <a:gd name="connsiteY96" fmla="*/ 64832 h 77905"/>
                  <a:gd name="connsiteX97" fmla="*/ 4802 w 40820"/>
                  <a:gd name="connsiteY97" fmla="*/ 64832 h 77905"/>
                  <a:gd name="connsiteX98" fmla="*/ 4802 w 40820"/>
                  <a:gd name="connsiteY98" fmla="*/ 64832 h 77905"/>
                  <a:gd name="connsiteX99" fmla="*/ 4802 w 40820"/>
                  <a:gd name="connsiteY99" fmla="*/ 64832 h 77905"/>
                  <a:gd name="connsiteX100" fmla="*/ 4802 w 40820"/>
                  <a:gd name="connsiteY100" fmla="*/ 64832 h 77905"/>
                  <a:gd name="connsiteX101" fmla="*/ 4802 w 40820"/>
                  <a:gd name="connsiteY101" fmla="*/ 64832 h 77905"/>
                  <a:gd name="connsiteX102" fmla="*/ 4802 w 40820"/>
                  <a:gd name="connsiteY102" fmla="*/ 64832 h 77905"/>
                  <a:gd name="connsiteX103" fmla="*/ 4802 w 40820"/>
                  <a:gd name="connsiteY103" fmla="*/ 64832 h 77905"/>
                  <a:gd name="connsiteX104" fmla="*/ 4802 w 40820"/>
                  <a:gd name="connsiteY104" fmla="*/ 64832 h 77905"/>
                  <a:gd name="connsiteX105" fmla="*/ 4802 w 40820"/>
                  <a:gd name="connsiteY105" fmla="*/ 64832 h 77905"/>
                  <a:gd name="connsiteX106" fmla="*/ 4802 w 40820"/>
                  <a:gd name="connsiteY106" fmla="*/ 64832 h 77905"/>
                  <a:gd name="connsiteX107" fmla="*/ 4802 w 40820"/>
                  <a:gd name="connsiteY107" fmla="*/ 64832 h 77905"/>
                  <a:gd name="connsiteX108" fmla="*/ 4802 w 40820"/>
                  <a:gd name="connsiteY108" fmla="*/ 64832 h 77905"/>
                  <a:gd name="connsiteX109" fmla="*/ 4802 w 40820"/>
                  <a:gd name="connsiteY109" fmla="*/ 64832 h 77905"/>
                  <a:gd name="connsiteX110" fmla="*/ 4802 w 40820"/>
                  <a:gd name="connsiteY110" fmla="*/ 64832 h 77905"/>
                  <a:gd name="connsiteX111" fmla="*/ 4802 w 40820"/>
                  <a:gd name="connsiteY111" fmla="*/ 64832 h 77905"/>
                  <a:gd name="connsiteX112" fmla="*/ 4802 w 40820"/>
                  <a:gd name="connsiteY112" fmla="*/ 64832 h 77905"/>
                  <a:gd name="connsiteX113" fmla="*/ 4802 w 40820"/>
                  <a:gd name="connsiteY113" fmla="*/ 64832 h 77905"/>
                  <a:gd name="connsiteX114" fmla="*/ 4802 w 40820"/>
                  <a:gd name="connsiteY114" fmla="*/ 64832 h 77905"/>
                  <a:gd name="connsiteX115" fmla="*/ 4802 w 40820"/>
                  <a:gd name="connsiteY115" fmla="*/ 64832 h 77905"/>
                  <a:gd name="connsiteX116" fmla="*/ 4802 w 40820"/>
                  <a:gd name="connsiteY116" fmla="*/ 64832 h 77905"/>
                  <a:gd name="connsiteX117" fmla="*/ 4802 w 40820"/>
                  <a:gd name="connsiteY117" fmla="*/ 64832 h 77905"/>
                  <a:gd name="connsiteX118" fmla="*/ 4802 w 40820"/>
                  <a:gd name="connsiteY118" fmla="*/ 64832 h 77905"/>
                  <a:gd name="connsiteX119" fmla="*/ 4802 w 40820"/>
                  <a:gd name="connsiteY119" fmla="*/ 64832 h 77905"/>
                  <a:gd name="connsiteX120" fmla="*/ 4802 w 40820"/>
                  <a:gd name="connsiteY120" fmla="*/ 67233 h 77905"/>
                  <a:gd name="connsiteX121" fmla="*/ 4802 w 40820"/>
                  <a:gd name="connsiteY121" fmla="*/ 67233 h 77905"/>
                  <a:gd name="connsiteX122" fmla="*/ 7204 w 40820"/>
                  <a:gd name="connsiteY122" fmla="*/ 69634 h 77905"/>
                  <a:gd name="connsiteX123" fmla="*/ 7204 w 40820"/>
                  <a:gd name="connsiteY123" fmla="*/ 69634 h 77905"/>
                  <a:gd name="connsiteX124" fmla="*/ 9605 w 40820"/>
                  <a:gd name="connsiteY124" fmla="*/ 72036 h 77905"/>
                  <a:gd name="connsiteX125" fmla="*/ 9605 w 40820"/>
                  <a:gd name="connsiteY125" fmla="*/ 72036 h 77905"/>
                  <a:gd name="connsiteX126" fmla="*/ 12006 w 40820"/>
                  <a:gd name="connsiteY126" fmla="*/ 74437 h 77905"/>
                  <a:gd name="connsiteX127" fmla="*/ 12006 w 40820"/>
                  <a:gd name="connsiteY127" fmla="*/ 74437 h 77905"/>
                  <a:gd name="connsiteX128" fmla="*/ 14407 w 40820"/>
                  <a:gd name="connsiteY128" fmla="*/ 76838 h 77905"/>
                  <a:gd name="connsiteX129" fmla="*/ 16808 w 40820"/>
                  <a:gd name="connsiteY129" fmla="*/ 76838 h 77905"/>
                  <a:gd name="connsiteX130" fmla="*/ 24012 w 40820"/>
                  <a:gd name="connsiteY130" fmla="*/ 76838 h 77905"/>
                  <a:gd name="connsiteX131" fmla="*/ 38419 w 40820"/>
                  <a:gd name="connsiteY131" fmla="*/ 67233 h 77905"/>
                  <a:gd name="connsiteX132" fmla="*/ 38419 w 40820"/>
                  <a:gd name="connsiteY132" fmla="*/ 67233 h 77905"/>
                  <a:gd name="connsiteX133" fmla="*/ 38419 w 40820"/>
                  <a:gd name="connsiteY133" fmla="*/ 67233 h 77905"/>
                  <a:gd name="connsiteX134" fmla="*/ 40820 w 40820"/>
                  <a:gd name="connsiteY134" fmla="*/ 62431 h 77905"/>
                  <a:gd name="connsiteX135" fmla="*/ 38419 w 40820"/>
                  <a:gd name="connsiteY135" fmla="*/ 62431 h 77905"/>
                  <a:gd name="connsiteX136" fmla="*/ 38419 w 40820"/>
                  <a:gd name="connsiteY136" fmla="*/ 62431 h 77905"/>
                  <a:gd name="connsiteX137" fmla="*/ 38419 w 40820"/>
                  <a:gd name="connsiteY137" fmla="*/ 60030 h 77905"/>
                  <a:gd name="connsiteX138" fmla="*/ 38419 w 40820"/>
                  <a:gd name="connsiteY138" fmla="*/ 57629 h 77905"/>
                  <a:gd name="connsiteX139" fmla="*/ 36018 w 40820"/>
                  <a:gd name="connsiteY139" fmla="*/ 55227 h 77905"/>
                  <a:gd name="connsiteX140" fmla="*/ 36018 w 40820"/>
                  <a:gd name="connsiteY140" fmla="*/ 55227 h 77905"/>
                  <a:gd name="connsiteX141" fmla="*/ 38419 w 40820"/>
                  <a:gd name="connsiteY141" fmla="*/ 52826 h 77905"/>
                  <a:gd name="connsiteX142" fmla="*/ 36018 w 40820"/>
                  <a:gd name="connsiteY142" fmla="*/ 50425 h 77905"/>
                  <a:gd name="connsiteX143" fmla="*/ 36018 w 40820"/>
                  <a:gd name="connsiteY143" fmla="*/ 50425 h 77905"/>
                  <a:gd name="connsiteX144" fmla="*/ 36018 w 40820"/>
                  <a:gd name="connsiteY144" fmla="*/ 50425 h 77905"/>
                  <a:gd name="connsiteX145" fmla="*/ 36018 w 40820"/>
                  <a:gd name="connsiteY145" fmla="*/ 50425 h 77905"/>
                  <a:gd name="connsiteX146" fmla="*/ 36018 w 40820"/>
                  <a:gd name="connsiteY146" fmla="*/ 48024 h 77905"/>
                  <a:gd name="connsiteX147" fmla="*/ 33617 w 40820"/>
                  <a:gd name="connsiteY147" fmla="*/ 45623 h 77905"/>
                  <a:gd name="connsiteX148" fmla="*/ 33617 w 40820"/>
                  <a:gd name="connsiteY148" fmla="*/ 45623 h 77905"/>
                  <a:gd name="connsiteX149" fmla="*/ 33617 w 40820"/>
                  <a:gd name="connsiteY149" fmla="*/ 43221 h 77905"/>
                  <a:gd name="connsiteX150" fmla="*/ 31215 w 40820"/>
                  <a:gd name="connsiteY150" fmla="*/ 40820 h 77905"/>
                  <a:gd name="connsiteX151" fmla="*/ 28814 w 40820"/>
                  <a:gd name="connsiteY151" fmla="*/ 33617 h 77905"/>
                  <a:gd name="connsiteX152" fmla="*/ 28814 w 40820"/>
                  <a:gd name="connsiteY152" fmla="*/ 31215 h 77905"/>
                  <a:gd name="connsiteX153" fmla="*/ 26413 w 40820"/>
                  <a:gd name="connsiteY153" fmla="*/ 28814 h 77905"/>
                  <a:gd name="connsiteX154" fmla="*/ 26413 w 40820"/>
                  <a:gd name="connsiteY154" fmla="*/ 28814 h 77905"/>
                  <a:gd name="connsiteX155" fmla="*/ 26413 w 40820"/>
                  <a:gd name="connsiteY155" fmla="*/ 28814 h 77905"/>
                  <a:gd name="connsiteX156" fmla="*/ 24012 w 40820"/>
                  <a:gd name="connsiteY156" fmla="*/ 21611 h 77905"/>
                  <a:gd name="connsiteX157" fmla="*/ 16808 w 40820"/>
                  <a:gd name="connsiteY157" fmla="*/ 12006 h 77905"/>
                  <a:gd name="connsiteX158" fmla="*/ 9605 w 40820"/>
                  <a:gd name="connsiteY158" fmla="*/ 0 h 77905"/>
                  <a:gd name="connsiteX159" fmla="*/ 9605 w 40820"/>
                  <a:gd name="connsiteY159" fmla="*/ 0 h 779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</a:cxnLst>
                <a:rect l="l" t="t" r="r" b="b"/>
                <a:pathLst>
                  <a:path w="40820" h="77905">
                    <a:moveTo>
                      <a:pt x="9605" y="0"/>
                    </a:moveTo>
                    <a:cubicBezTo>
                      <a:pt x="9605" y="0"/>
                      <a:pt x="9605" y="0"/>
                      <a:pt x="9605" y="0"/>
                    </a:cubicBezTo>
                    <a:cubicBezTo>
                      <a:pt x="9605" y="0"/>
                      <a:pt x="9605" y="2401"/>
                      <a:pt x="9605" y="0"/>
                    </a:cubicBezTo>
                    <a:lnTo>
                      <a:pt x="9605" y="0"/>
                    </a:lnTo>
                    <a:cubicBezTo>
                      <a:pt x="9605" y="2401"/>
                      <a:pt x="9605" y="2401"/>
                      <a:pt x="9605" y="4802"/>
                    </a:cubicBezTo>
                    <a:cubicBezTo>
                      <a:pt x="9605" y="4802"/>
                      <a:pt x="9605" y="4802"/>
                      <a:pt x="9605" y="4802"/>
                    </a:cubicBezTo>
                    <a:lnTo>
                      <a:pt x="9605" y="4802"/>
                    </a:lnTo>
                    <a:cubicBezTo>
                      <a:pt x="7204" y="4802"/>
                      <a:pt x="7204" y="7204"/>
                      <a:pt x="7204" y="9605"/>
                    </a:cubicBezTo>
                    <a:cubicBezTo>
                      <a:pt x="7204" y="9605"/>
                      <a:pt x="7204" y="9605"/>
                      <a:pt x="7204" y="9605"/>
                    </a:cubicBezTo>
                    <a:cubicBezTo>
                      <a:pt x="7204" y="9605"/>
                      <a:pt x="7204" y="12006"/>
                      <a:pt x="7204" y="12006"/>
                    </a:cubicBezTo>
                    <a:cubicBezTo>
                      <a:pt x="4802" y="12006"/>
                      <a:pt x="4802" y="14407"/>
                      <a:pt x="4802" y="16808"/>
                    </a:cubicBezTo>
                    <a:cubicBezTo>
                      <a:pt x="4802" y="16808"/>
                      <a:pt x="4802" y="19210"/>
                      <a:pt x="4802" y="19210"/>
                    </a:cubicBezTo>
                    <a:cubicBezTo>
                      <a:pt x="4802" y="19210"/>
                      <a:pt x="4802" y="21611"/>
                      <a:pt x="4802" y="21611"/>
                    </a:cubicBezTo>
                    <a:cubicBezTo>
                      <a:pt x="4802" y="21611"/>
                      <a:pt x="4802" y="24012"/>
                      <a:pt x="4802" y="24012"/>
                    </a:cubicBezTo>
                    <a:lnTo>
                      <a:pt x="4802" y="24012"/>
                    </a:lnTo>
                    <a:cubicBezTo>
                      <a:pt x="4802" y="24012"/>
                      <a:pt x="2401" y="26413"/>
                      <a:pt x="2401" y="26413"/>
                    </a:cubicBezTo>
                    <a:cubicBezTo>
                      <a:pt x="2401" y="26413"/>
                      <a:pt x="2401" y="26413"/>
                      <a:pt x="2401" y="28814"/>
                    </a:cubicBezTo>
                    <a:cubicBezTo>
                      <a:pt x="2401" y="28814"/>
                      <a:pt x="2401" y="31215"/>
                      <a:pt x="2401" y="31215"/>
                    </a:cubicBezTo>
                    <a:cubicBezTo>
                      <a:pt x="2401" y="31215"/>
                      <a:pt x="2401" y="33617"/>
                      <a:pt x="2401" y="33617"/>
                    </a:cubicBezTo>
                    <a:cubicBezTo>
                      <a:pt x="2401" y="33617"/>
                      <a:pt x="2401" y="36018"/>
                      <a:pt x="2401" y="36018"/>
                    </a:cubicBezTo>
                    <a:cubicBezTo>
                      <a:pt x="2401" y="36018"/>
                      <a:pt x="2401" y="38419"/>
                      <a:pt x="2401" y="38419"/>
                    </a:cubicBezTo>
                    <a:cubicBezTo>
                      <a:pt x="2401" y="38419"/>
                      <a:pt x="2401" y="40820"/>
                      <a:pt x="2401" y="40820"/>
                    </a:cubicBezTo>
                    <a:cubicBezTo>
                      <a:pt x="2401" y="40820"/>
                      <a:pt x="2401" y="43221"/>
                      <a:pt x="2401" y="43221"/>
                    </a:cubicBezTo>
                    <a:lnTo>
                      <a:pt x="2401" y="43221"/>
                    </a:lnTo>
                    <a:cubicBezTo>
                      <a:pt x="2401" y="43221"/>
                      <a:pt x="2401" y="45623"/>
                      <a:pt x="2401" y="45623"/>
                    </a:cubicBezTo>
                    <a:cubicBezTo>
                      <a:pt x="2401" y="45623"/>
                      <a:pt x="2401" y="45623"/>
                      <a:pt x="2401" y="45623"/>
                    </a:cubicBezTo>
                    <a:cubicBezTo>
                      <a:pt x="2401" y="45623"/>
                      <a:pt x="2401" y="48024"/>
                      <a:pt x="2401" y="48024"/>
                    </a:cubicBezTo>
                    <a:cubicBezTo>
                      <a:pt x="2401" y="48024"/>
                      <a:pt x="2401" y="48024"/>
                      <a:pt x="2401" y="48024"/>
                    </a:cubicBezTo>
                    <a:cubicBezTo>
                      <a:pt x="2401" y="48024"/>
                      <a:pt x="2401" y="48024"/>
                      <a:pt x="2401" y="48024"/>
                    </a:cubicBezTo>
                    <a:cubicBezTo>
                      <a:pt x="2401" y="48024"/>
                      <a:pt x="2401" y="48024"/>
                      <a:pt x="2401" y="50425"/>
                    </a:cubicBezTo>
                    <a:cubicBezTo>
                      <a:pt x="2401" y="50425"/>
                      <a:pt x="0" y="52826"/>
                      <a:pt x="0" y="52826"/>
                    </a:cubicBezTo>
                    <a:cubicBezTo>
                      <a:pt x="0" y="52826"/>
                      <a:pt x="0" y="55227"/>
                      <a:pt x="2401" y="55227"/>
                    </a:cubicBezTo>
                    <a:cubicBezTo>
                      <a:pt x="2401" y="55227"/>
                      <a:pt x="2401" y="55227"/>
                      <a:pt x="2401" y="57629"/>
                    </a:cubicBezTo>
                    <a:cubicBezTo>
                      <a:pt x="2401" y="57629"/>
                      <a:pt x="2401" y="60030"/>
                      <a:pt x="2401" y="60030"/>
                    </a:cubicBezTo>
                    <a:cubicBezTo>
                      <a:pt x="2401" y="60030"/>
                      <a:pt x="2401" y="60030"/>
                      <a:pt x="2401" y="62431"/>
                    </a:cubicBezTo>
                    <a:cubicBezTo>
                      <a:pt x="2401" y="62431"/>
                      <a:pt x="2401" y="64832"/>
                      <a:pt x="4802" y="64832"/>
                    </a:cubicBez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cubicBezTo>
                      <a:pt x="4802" y="64832"/>
                      <a:pt x="4802" y="67233"/>
                      <a:pt x="4802" y="67233"/>
                    </a:cubicBezTo>
                    <a:cubicBezTo>
                      <a:pt x="4802" y="67233"/>
                      <a:pt x="4802" y="67233"/>
                      <a:pt x="4802" y="67233"/>
                    </a:cubicBezTo>
                    <a:cubicBezTo>
                      <a:pt x="4802" y="67233"/>
                      <a:pt x="4802" y="69634"/>
                      <a:pt x="7204" y="69634"/>
                    </a:cubicBezTo>
                    <a:cubicBezTo>
                      <a:pt x="7204" y="69634"/>
                      <a:pt x="7204" y="69634"/>
                      <a:pt x="7204" y="69634"/>
                    </a:cubicBezTo>
                    <a:cubicBezTo>
                      <a:pt x="7204" y="72036"/>
                      <a:pt x="7204" y="72036"/>
                      <a:pt x="9605" y="72036"/>
                    </a:cubicBezTo>
                    <a:lnTo>
                      <a:pt x="9605" y="72036"/>
                    </a:lnTo>
                    <a:cubicBezTo>
                      <a:pt x="9605" y="74437"/>
                      <a:pt x="9605" y="74437"/>
                      <a:pt x="12006" y="74437"/>
                    </a:cubicBezTo>
                    <a:cubicBezTo>
                      <a:pt x="12006" y="74437"/>
                      <a:pt x="12006" y="74437"/>
                      <a:pt x="12006" y="74437"/>
                    </a:cubicBezTo>
                    <a:cubicBezTo>
                      <a:pt x="12006" y="74437"/>
                      <a:pt x="12006" y="76838"/>
                      <a:pt x="14407" y="76838"/>
                    </a:cubicBezTo>
                    <a:cubicBezTo>
                      <a:pt x="14407" y="76838"/>
                      <a:pt x="14407" y="76838"/>
                      <a:pt x="16808" y="76838"/>
                    </a:cubicBezTo>
                    <a:cubicBezTo>
                      <a:pt x="19209" y="76838"/>
                      <a:pt x="21611" y="79239"/>
                      <a:pt x="24012" y="76838"/>
                    </a:cubicBezTo>
                    <a:cubicBezTo>
                      <a:pt x="31215" y="76838"/>
                      <a:pt x="36018" y="72036"/>
                      <a:pt x="38419" y="67233"/>
                    </a:cubicBezTo>
                    <a:lnTo>
                      <a:pt x="38419" y="67233"/>
                    </a:lnTo>
                    <a:lnTo>
                      <a:pt x="38419" y="67233"/>
                    </a:lnTo>
                    <a:cubicBezTo>
                      <a:pt x="38419" y="64832"/>
                      <a:pt x="38419" y="64832"/>
                      <a:pt x="40820" y="62431"/>
                    </a:cubicBezTo>
                    <a:cubicBezTo>
                      <a:pt x="40820" y="62431"/>
                      <a:pt x="40820" y="62431"/>
                      <a:pt x="38419" y="62431"/>
                    </a:cubicBezTo>
                    <a:cubicBezTo>
                      <a:pt x="38419" y="62431"/>
                      <a:pt x="38419" y="62431"/>
                      <a:pt x="38419" y="62431"/>
                    </a:cubicBezTo>
                    <a:lnTo>
                      <a:pt x="38419" y="60030"/>
                    </a:lnTo>
                    <a:cubicBezTo>
                      <a:pt x="38419" y="60030"/>
                      <a:pt x="38419" y="57629"/>
                      <a:pt x="38419" y="57629"/>
                    </a:cubicBezTo>
                    <a:cubicBezTo>
                      <a:pt x="38419" y="55227"/>
                      <a:pt x="38419" y="55227"/>
                      <a:pt x="36018" y="55227"/>
                    </a:cubicBezTo>
                    <a:lnTo>
                      <a:pt x="36018" y="55227"/>
                    </a:lnTo>
                    <a:cubicBezTo>
                      <a:pt x="38419" y="55227"/>
                      <a:pt x="38419" y="52826"/>
                      <a:pt x="38419" y="52826"/>
                    </a:cubicBezTo>
                    <a:cubicBezTo>
                      <a:pt x="38419" y="50425"/>
                      <a:pt x="38419" y="50425"/>
                      <a:pt x="36018" y="50425"/>
                    </a:cubicBezTo>
                    <a:cubicBezTo>
                      <a:pt x="36018" y="50425"/>
                      <a:pt x="36018" y="50425"/>
                      <a:pt x="36018" y="50425"/>
                    </a:cubicBezTo>
                    <a:cubicBezTo>
                      <a:pt x="36018" y="50425"/>
                      <a:pt x="36018" y="50425"/>
                      <a:pt x="36018" y="50425"/>
                    </a:cubicBezTo>
                    <a:lnTo>
                      <a:pt x="36018" y="50425"/>
                    </a:lnTo>
                    <a:cubicBezTo>
                      <a:pt x="36018" y="50425"/>
                      <a:pt x="36018" y="48024"/>
                      <a:pt x="36018" y="48024"/>
                    </a:cubicBezTo>
                    <a:cubicBezTo>
                      <a:pt x="36018" y="45623"/>
                      <a:pt x="36018" y="45623"/>
                      <a:pt x="33617" y="45623"/>
                    </a:cubicBezTo>
                    <a:lnTo>
                      <a:pt x="33617" y="45623"/>
                    </a:lnTo>
                    <a:cubicBezTo>
                      <a:pt x="33617" y="45623"/>
                      <a:pt x="33617" y="43221"/>
                      <a:pt x="33617" y="43221"/>
                    </a:cubicBezTo>
                    <a:cubicBezTo>
                      <a:pt x="33617" y="40820"/>
                      <a:pt x="33617" y="40820"/>
                      <a:pt x="31215" y="40820"/>
                    </a:cubicBezTo>
                    <a:cubicBezTo>
                      <a:pt x="31215" y="38419"/>
                      <a:pt x="28814" y="36018"/>
                      <a:pt x="28814" y="33617"/>
                    </a:cubicBezTo>
                    <a:cubicBezTo>
                      <a:pt x="28814" y="33617"/>
                      <a:pt x="31215" y="31215"/>
                      <a:pt x="28814" y="31215"/>
                    </a:cubicBezTo>
                    <a:cubicBezTo>
                      <a:pt x="28814" y="28814"/>
                      <a:pt x="26413" y="28814"/>
                      <a:pt x="26413" y="28814"/>
                    </a:cubicBezTo>
                    <a:lnTo>
                      <a:pt x="26413" y="28814"/>
                    </a:lnTo>
                    <a:lnTo>
                      <a:pt x="26413" y="28814"/>
                    </a:lnTo>
                    <a:cubicBezTo>
                      <a:pt x="26413" y="26413"/>
                      <a:pt x="26413" y="24012"/>
                      <a:pt x="24012" y="21611"/>
                    </a:cubicBezTo>
                    <a:cubicBezTo>
                      <a:pt x="21611" y="16808"/>
                      <a:pt x="19209" y="14407"/>
                      <a:pt x="16808" y="12006"/>
                    </a:cubicBezTo>
                    <a:cubicBezTo>
                      <a:pt x="16808" y="0"/>
                      <a:pt x="14407" y="0"/>
                      <a:pt x="9605" y="0"/>
                    </a:cubicBezTo>
                    <a:cubicBezTo>
                      <a:pt x="12006" y="0"/>
                      <a:pt x="12006" y="0"/>
                      <a:pt x="9605" y="0"/>
                    </a:cubicBezTo>
                    <a:close/>
                  </a:path>
                </a:pathLst>
              </a:custGeom>
              <a:solidFill>
                <a:srgbClr val="77B943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072" name="Graphic 2">
              <a:extLst>
                <a:ext uri="{FF2B5EF4-FFF2-40B4-BE49-F238E27FC236}">
                  <a16:creationId xmlns:a16="http://schemas.microsoft.com/office/drawing/2014/main" id="{4141308D-9819-4F8D-A971-76F12F8FCEB7}"/>
                </a:ext>
              </a:extLst>
            </p:cNvPr>
            <p:cNvGrpSpPr/>
            <p:nvPr/>
          </p:nvGrpSpPr>
          <p:grpSpPr>
            <a:xfrm>
              <a:off x="2458205" y="3925886"/>
              <a:ext cx="69634" cy="127262"/>
              <a:chOff x="2458205" y="3925886"/>
              <a:chExt cx="69634" cy="127262"/>
            </a:xfrm>
            <a:solidFill>
              <a:schemeClr val="accent1"/>
            </a:solidFill>
          </p:grpSpPr>
          <p:sp>
            <p:nvSpPr>
              <p:cNvPr id="2073" name="Freeform: Shape 2072">
                <a:extLst>
                  <a:ext uri="{FF2B5EF4-FFF2-40B4-BE49-F238E27FC236}">
                    <a16:creationId xmlns:a16="http://schemas.microsoft.com/office/drawing/2014/main" id="{D5EA7384-693F-4847-91F5-41E547C17418}"/>
                  </a:ext>
                </a:extLst>
              </p:cNvPr>
              <p:cNvSpPr/>
              <p:nvPr/>
            </p:nvSpPr>
            <p:spPr>
              <a:xfrm>
                <a:off x="2458205" y="4024335"/>
                <a:ext cx="62430" cy="28814"/>
              </a:xfrm>
              <a:custGeom>
                <a:avLst/>
                <a:gdLst>
                  <a:gd name="connsiteX0" fmla="*/ 62431 w 62430"/>
                  <a:gd name="connsiteY0" fmla="*/ 14407 h 28814"/>
                  <a:gd name="connsiteX1" fmla="*/ 31215 w 62430"/>
                  <a:gd name="connsiteY1" fmla="*/ 28814 h 28814"/>
                  <a:gd name="connsiteX2" fmla="*/ 0 w 62430"/>
                  <a:gd name="connsiteY2" fmla="*/ 14407 h 28814"/>
                  <a:gd name="connsiteX3" fmla="*/ 31215 w 62430"/>
                  <a:gd name="connsiteY3" fmla="*/ 0 h 28814"/>
                  <a:gd name="connsiteX4" fmla="*/ 62431 w 62430"/>
                  <a:gd name="connsiteY4" fmla="*/ 14407 h 288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2430" h="28814">
                    <a:moveTo>
                      <a:pt x="62431" y="14407"/>
                    </a:moveTo>
                    <a:cubicBezTo>
                      <a:pt x="62431" y="22364"/>
                      <a:pt x="48455" y="28814"/>
                      <a:pt x="31215" y="28814"/>
                    </a:cubicBezTo>
                    <a:cubicBezTo>
                      <a:pt x="13976" y="28814"/>
                      <a:pt x="0" y="22364"/>
                      <a:pt x="0" y="14407"/>
                    </a:cubicBezTo>
                    <a:cubicBezTo>
                      <a:pt x="0" y="6450"/>
                      <a:pt x="13976" y="0"/>
                      <a:pt x="31215" y="0"/>
                    </a:cubicBezTo>
                    <a:cubicBezTo>
                      <a:pt x="48455" y="0"/>
                      <a:pt x="62431" y="6450"/>
                      <a:pt x="62431" y="14407"/>
                    </a:cubicBezTo>
                    <a:close/>
                  </a:path>
                </a:pathLst>
              </a:custGeom>
              <a:solidFill>
                <a:srgbClr val="618E3E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74" name="Freeform: Shape 2073">
                <a:extLst>
                  <a:ext uri="{FF2B5EF4-FFF2-40B4-BE49-F238E27FC236}">
                    <a16:creationId xmlns:a16="http://schemas.microsoft.com/office/drawing/2014/main" id="{EBDEE294-260E-4EBD-9D9B-221E35095362}"/>
                  </a:ext>
                </a:extLst>
              </p:cNvPr>
              <p:cNvSpPr/>
              <p:nvPr/>
            </p:nvSpPr>
            <p:spPr>
              <a:xfrm>
                <a:off x="2458205" y="3925886"/>
                <a:ext cx="55227" cy="115257"/>
              </a:xfrm>
              <a:custGeom>
                <a:avLst/>
                <a:gdLst>
                  <a:gd name="connsiteX0" fmla="*/ 40820 w 55227"/>
                  <a:gd name="connsiteY0" fmla="*/ 0 h 115257"/>
                  <a:gd name="connsiteX1" fmla="*/ 38419 w 55227"/>
                  <a:gd name="connsiteY1" fmla="*/ 2401 h 115257"/>
                  <a:gd name="connsiteX2" fmla="*/ 36018 w 55227"/>
                  <a:gd name="connsiteY2" fmla="*/ 0 h 115257"/>
                  <a:gd name="connsiteX3" fmla="*/ 33617 w 55227"/>
                  <a:gd name="connsiteY3" fmla="*/ 2401 h 115257"/>
                  <a:gd name="connsiteX4" fmla="*/ 33617 w 55227"/>
                  <a:gd name="connsiteY4" fmla="*/ 2401 h 115257"/>
                  <a:gd name="connsiteX5" fmla="*/ 31215 w 55227"/>
                  <a:gd name="connsiteY5" fmla="*/ 4802 h 115257"/>
                  <a:gd name="connsiteX6" fmla="*/ 31215 w 55227"/>
                  <a:gd name="connsiteY6" fmla="*/ 7204 h 115257"/>
                  <a:gd name="connsiteX7" fmla="*/ 31215 w 55227"/>
                  <a:gd name="connsiteY7" fmla="*/ 7204 h 115257"/>
                  <a:gd name="connsiteX8" fmla="*/ 28814 w 55227"/>
                  <a:gd name="connsiteY8" fmla="*/ 9605 h 115257"/>
                  <a:gd name="connsiteX9" fmla="*/ 28814 w 55227"/>
                  <a:gd name="connsiteY9" fmla="*/ 12006 h 115257"/>
                  <a:gd name="connsiteX10" fmla="*/ 28814 w 55227"/>
                  <a:gd name="connsiteY10" fmla="*/ 12006 h 115257"/>
                  <a:gd name="connsiteX11" fmla="*/ 24012 w 55227"/>
                  <a:gd name="connsiteY11" fmla="*/ 16808 h 115257"/>
                  <a:gd name="connsiteX12" fmla="*/ 24012 w 55227"/>
                  <a:gd name="connsiteY12" fmla="*/ 19210 h 115257"/>
                  <a:gd name="connsiteX13" fmla="*/ 21611 w 55227"/>
                  <a:gd name="connsiteY13" fmla="*/ 24012 h 115257"/>
                  <a:gd name="connsiteX14" fmla="*/ 16808 w 55227"/>
                  <a:gd name="connsiteY14" fmla="*/ 28814 h 115257"/>
                  <a:gd name="connsiteX15" fmla="*/ 19209 w 55227"/>
                  <a:gd name="connsiteY15" fmla="*/ 33617 h 115257"/>
                  <a:gd name="connsiteX16" fmla="*/ 16808 w 55227"/>
                  <a:gd name="connsiteY16" fmla="*/ 38419 h 115257"/>
                  <a:gd name="connsiteX17" fmla="*/ 16808 w 55227"/>
                  <a:gd name="connsiteY17" fmla="*/ 40820 h 115257"/>
                  <a:gd name="connsiteX18" fmla="*/ 16808 w 55227"/>
                  <a:gd name="connsiteY18" fmla="*/ 40820 h 115257"/>
                  <a:gd name="connsiteX19" fmla="*/ 14407 w 55227"/>
                  <a:gd name="connsiteY19" fmla="*/ 45623 h 115257"/>
                  <a:gd name="connsiteX20" fmla="*/ 14407 w 55227"/>
                  <a:gd name="connsiteY20" fmla="*/ 48024 h 115257"/>
                  <a:gd name="connsiteX21" fmla="*/ 12006 w 55227"/>
                  <a:gd name="connsiteY21" fmla="*/ 52826 h 115257"/>
                  <a:gd name="connsiteX22" fmla="*/ 12006 w 55227"/>
                  <a:gd name="connsiteY22" fmla="*/ 55227 h 115257"/>
                  <a:gd name="connsiteX23" fmla="*/ 9605 w 55227"/>
                  <a:gd name="connsiteY23" fmla="*/ 60030 h 115257"/>
                  <a:gd name="connsiteX24" fmla="*/ 9605 w 55227"/>
                  <a:gd name="connsiteY24" fmla="*/ 62431 h 115257"/>
                  <a:gd name="connsiteX25" fmla="*/ 7204 w 55227"/>
                  <a:gd name="connsiteY25" fmla="*/ 67233 h 115257"/>
                  <a:gd name="connsiteX26" fmla="*/ 7204 w 55227"/>
                  <a:gd name="connsiteY26" fmla="*/ 69634 h 115257"/>
                  <a:gd name="connsiteX27" fmla="*/ 7204 w 55227"/>
                  <a:gd name="connsiteY27" fmla="*/ 69634 h 115257"/>
                  <a:gd name="connsiteX28" fmla="*/ 4802 w 55227"/>
                  <a:gd name="connsiteY28" fmla="*/ 74437 h 115257"/>
                  <a:gd name="connsiteX29" fmla="*/ 4802 w 55227"/>
                  <a:gd name="connsiteY29" fmla="*/ 76838 h 115257"/>
                  <a:gd name="connsiteX30" fmla="*/ 2401 w 55227"/>
                  <a:gd name="connsiteY30" fmla="*/ 81640 h 115257"/>
                  <a:gd name="connsiteX31" fmla="*/ 2401 w 55227"/>
                  <a:gd name="connsiteY31" fmla="*/ 81640 h 115257"/>
                  <a:gd name="connsiteX32" fmla="*/ 2401 w 55227"/>
                  <a:gd name="connsiteY32" fmla="*/ 84042 h 115257"/>
                  <a:gd name="connsiteX33" fmla="*/ 2401 w 55227"/>
                  <a:gd name="connsiteY33" fmla="*/ 86443 h 115257"/>
                  <a:gd name="connsiteX34" fmla="*/ 0 w 55227"/>
                  <a:gd name="connsiteY34" fmla="*/ 88844 h 115257"/>
                  <a:gd name="connsiteX35" fmla="*/ 2401 w 55227"/>
                  <a:gd name="connsiteY35" fmla="*/ 91245 h 115257"/>
                  <a:gd name="connsiteX36" fmla="*/ 2401 w 55227"/>
                  <a:gd name="connsiteY36" fmla="*/ 93646 h 115257"/>
                  <a:gd name="connsiteX37" fmla="*/ 2401 w 55227"/>
                  <a:gd name="connsiteY37" fmla="*/ 96047 h 115257"/>
                  <a:gd name="connsiteX38" fmla="*/ 0 w 55227"/>
                  <a:gd name="connsiteY38" fmla="*/ 98449 h 115257"/>
                  <a:gd name="connsiteX39" fmla="*/ 2401 w 55227"/>
                  <a:gd name="connsiteY39" fmla="*/ 100850 h 115257"/>
                  <a:gd name="connsiteX40" fmla="*/ 2401 w 55227"/>
                  <a:gd name="connsiteY40" fmla="*/ 100850 h 115257"/>
                  <a:gd name="connsiteX41" fmla="*/ 2401 w 55227"/>
                  <a:gd name="connsiteY41" fmla="*/ 100850 h 115257"/>
                  <a:gd name="connsiteX42" fmla="*/ 2401 w 55227"/>
                  <a:gd name="connsiteY42" fmla="*/ 100850 h 115257"/>
                  <a:gd name="connsiteX43" fmla="*/ 2401 w 55227"/>
                  <a:gd name="connsiteY43" fmla="*/ 100850 h 115257"/>
                  <a:gd name="connsiteX44" fmla="*/ 2401 w 55227"/>
                  <a:gd name="connsiteY44" fmla="*/ 100850 h 115257"/>
                  <a:gd name="connsiteX45" fmla="*/ 2401 w 55227"/>
                  <a:gd name="connsiteY45" fmla="*/ 100850 h 115257"/>
                  <a:gd name="connsiteX46" fmla="*/ 2401 w 55227"/>
                  <a:gd name="connsiteY46" fmla="*/ 100850 h 115257"/>
                  <a:gd name="connsiteX47" fmla="*/ 2401 w 55227"/>
                  <a:gd name="connsiteY47" fmla="*/ 100850 h 115257"/>
                  <a:gd name="connsiteX48" fmla="*/ 2401 w 55227"/>
                  <a:gd name="connsiteY48" fmla="*/ 100850 h 115257"/>
                  <a:gd name="connsiteX49" fmla="*/ 2401 w 55227"/>
                  <a:gd name="connsiteY49" fmla="*/ 100850 h 115257"/>
                  <a:gd name="connsiteX50" fmla="*/ 2401 w 55227"/>
                  <a:gd name="connsiteY50" fmla="*/ 100850 h 115257"/>
                  <a:gd name="connsiteX51" fmla="*/ 2401 w 55227"/>
                  <a:gd name="connsiteY51" fmla="*/ 100850 h 115257"/>
                  <a:gd name="connsiteX52" fmla="*/ 2401 w 55227"/>
                  <a:gd name="connsiteY52" fmla="*/ 100850 h 115257"/>
                  <a:gd name="connsiteX53" fmla="*/ 2401 w 55227"/>
                  <a:gd name="connsiteY53" fmla="*/ 100850 h 115257"/>
                  <a:gd name="connsiteX54" fmla="*/ 2401 w 55227"/>
                  <a:gd name="connsiteY54" fmla="*/ 100850 h 115257"/>
                  <a:gd name="connsiteX55" fmla="*/ 2401 w 55227"/>
                  <a:gd name="connsiteY55" fmla="*/ 100850 h 115257"/>
                  <a:gd name="connsiteX56" fmla="*/ 2401 w 55227"/>
                  <a:gd name="connsiteY56" fmla="*/ 100850 h 115257"/>
                  <a:gd name="connsiteX57" fmla="*/ 2401 w 55227"/>
                  <a:gd name="connsiteY57" fmla="*/ 100850 h 115257"/>
                  <a:gd name="connsiteX58" fmla="*/ 2401 w 55227"/>
                  <a:gd name="connsiteY58" fmla="*/ 100850 h 115257"/>
                  <a:gd name="connsiteX59" fmla="*/ 2401 w 55227"/>
                  <a:gd name="connsiteY59" fmla="*/ 100850 h 115257"/>
                  <a:gd name="connsiteX60" fmla="*/ 2401 w 55227"/>
                  <a:gd name="connsiteY60" fmla="*/ 100850 h 115257"/>
                  <a:gd name="connsiteX61" fmla="*/ 2401 w 55227"/>
                  <a:gd name="connsiteY61" fmla="*/ 100850 h 115257"/>
                  <a:gd name="connsiteX62" fmla="*/ 2401 w 55227"/>
                  <a:gd name="connsiteY62" fmla="*/ 100850 h 115257"/>
                  <a:gd name="connsiteX63" fmla="*/ 2401 w 55227"/>
                  <a:gd name="connsiteY63" fmla="*/ 100850 h 115257"/>
                  <a:gd name="connsiteX64" fmla="*/ 2401 w 55227"/>
                  <a:gd name="connsiteY64" fmla="*/ 100850 h 115257"/>
                  <a:gd name="connsiteX65" fmla="*/ 2401 w 55227"/>
                  <a:gd name="connsiteY65" fmla="*/ 100850 h 115257"/>
                  <a:gd name="connsiteX66" fmla="*/ 2401 w 55227"/>
                  <a:gd name="connsiteY66" fmla="*/ 100850 h 115257"/>
                  <a:gd name="connsiteX67" fmla="*/ 2401 w 55227"/>
                  <a:gd name="connsiteY67" fmla="*/ 100850 h 115257"/>
                  <a:gd name="connsiteX68" fmla="*/ 2401 w 55227"/>
                  <a:gd name="connsiteY68" fmla="*/ 100850 h 115257"/>
                  <a:gd name="connsiteX69" fmla="*/ 2401 w 55227"/>
                  <a:gd name="connsiteY69" fmla="*/ 100850 h 115257"/>
                  <a:gd name="connsiteX70" fmla="*/ 2401 w 55227"/>
                  <a:gd name="connsiteY70" fmla="*/ 100850 h 115257"/>
                  <a:gd name="connsiteX71" fmla="*/ 2401 w 55227"/>
                  <a:gd name="connsiteY71" fmla="*/ 100850 h 115257"/>
                  <a:gd name="connsiteX72" fmla="*/ 2401 w 55227"/>
                  <a:gd name="connsiteY72" fmla="*/ 100850 h 115257"/>
                  <a:gd name="connsiteX73" fmla="*/ 2401 w 55227"/>
                  <a:gd name="connsiteY73" fmla="*/ 100850 h 115257"/>
                  <a:gd name="connsiteX74" fmla="*/ 2401 w 55227"/>
                  <a:gd name="connsiteY74" fmla="*/ 100850 h 115257"/>
                  <a:gd name="connsiteX75" fmla="*/ 2401 w 55227"/>
                  <a:gd name="connsiteY75" fmla="*/ 100850 h 115257"/>
                  <a:gd name="connsiteX76" fmla="*/ 2401 w 55227"/>
                  <a:gd name="connsiteY76" fmla="*/ 100850 h 115257"/>
                  <a:gd name="connsiteX77" fmla="*/ 2401 w 55227"/>
                  <a:gd name="connsiteY77" fmla="*/ 100850 h 115257"/>
                  <a:gd name="connsiteX78" fmla="*/ 2401 w 55227"/>
                  <a:gd name="connsiteY78" fmla="*/ 100850 h 115257"/>
                  <a:gd name="connsiteX79" fmla="*/ 2401 w 55227"/>
                  <a:gd name="connsiteY79" fmla="*/ 100850 h 115257"/>
                  <a:gd name="connsiteX80" fmla="*/ 2401 w 55227"/>
                  <a:gd name="connsiteY80" fmla="*/ 100850 h 115257"/>
                  <a:gd name="connsiteX81" fmla="*/ 2401 w 55227"/>
                  <a:gd name="connsiteY81" fmla="*/ 100850 h 115257"/>
                  <a:gd name="connsiteX82" fmla="*/ 2401 w 55227"/>
                  <a:gd name="connsiteY82" fmla="*/ 100850 h 115257"/>
                  <a:gd name="connsiteX83" fmla="*/ 2401 w 55227"/>
                  <a:gd name="connsiteY83" fmla="*/ 100850 h 115257"/>
                  <a:gd name="connsiteX84" fmla="*/ 2401 w 55227"/>
                  <a:gd name="connsiteY84" fmla="*/ 100850 h 115257"/>
                  <a:gd name="connsiteX85" fmla="*/ 2401 w 55227"/>
                  <a:gd name="connsiteY85" fmla="*/ 100850 h 115257"/>
                  <a:gd name="connsiteX86" fmla="*/ 2401 w 55227"/>
                  <a:gd name="connsiteY86" fmla="*/ 100850 h 115257"/>
                  <a:gd name="connsiteX87" fmla="*/ 2401 w 55227"/>
                  <a:gd name="connsiteY87" fmla="*/ 100850 h 115257"/>
                  <a:gd name="connsiteX88" fmla="*/ 2401 w 55227"/>
                  <a:gd name="connsiteY88" fmla="*/ 100850 h 115257"/>
                  <a:gd name="connsiteX89" fmla="*/ 2401 w 55227"/>
                  <a:gd name="connsiteY89" fmla="*/ 100850 h 115257"/>
                  <a:gd name="connsiteX90" fmla="*/ 2401 w 55227"/>
                  <a:gd name="connsiteY90" fmla="*/ 100850 h 115257"/>
                  <a:gd name="connsiteX91" fmla="*/ 2401 w 55227"/>
                  <a:gd name="connsiteY91" fmla="*/ 100850 h 115257"/>
                  <a:gd name="connsiteX92" fmla="*/ 2401 w 55227"/>
                  <a:gd name="connsiteY92" fmla="*/ 100850 h 115257"/>
                  <a:gd name="connsiteX93" fmla="*/ 2401 w 55227"/>
                  <a:gd name="connsiteY93" fmla="*/ 100850 h 115257"/>
                  <a:gd name="connsiteX94" fmla="*/ 2401 w 55227"/>
                  <a:gd name="connsiteY94" fmla="*/ 100850 h 115257"/>
                  <a:gd name="connsiteX95" fmla="*/ 2401 w 55227"/>
                  <a:gd name="connsiteY95" fmla="*/ 100850 h 115257"/>
                  <a:gd name="connsiteX96" fmla="*/ 2401 w 55227"/>
                  <a:gd name="connsiteY96" fmla="*/ 100850 h 115257"/>
                  <a:gd name="connsiteX97" fmla="*/ 2401 w 55227"/>
                  <a:gd name="connsiteY97" fmla="*/ 100850 h 115257"/>
                  <a:gd name="connsiteX98" fmla="*/ 2401 w 55227"/>
                  <a:gd name="connsiteY98" fmla="*/ 100850 h 115257"/>
                  <a:gd name="connsiteX99" fmla="*/ 2401 w 55227"/>
                  <a:gd name="connsiteY99" fmla="*/ 100850 h 115257"/>
                  <a:gd name="connsiteX100" fmla="*/ 2401 w 55227"/>
                  <a:gd name="connsiteY100" fmla="*/ 100850 h 115257"/>
                  <a:gd name="connsiteX101" fmla="*/ 2401 w 55227"/>
                  <a:gd name="connsiteY101" fmla="*/ 100850 h 115257"/>
                  <a:gd name="connsiteX102" fmla="*/ 2401 w 55227"/>
                  <a:gd name="connsiteY102" fmla="*/ 100850 h 115257"/>
                  <a:gd name="connsiteX103" fmla="*/ 2401 w 55227"/>
                  <a:gd name="connsiteY103" fmla="*/ 100850 h 115257"/>
                  <a:gd name="connsiteX104" fmla="*/ 2401 w 55227"/>
                  <a:gd name="connsiteY104" fmla="*/ 100850 h 115257"/>
                  <a:gd name="connsiteX105" fmla="*/ 2401 w 55227"/>
                  <a:gd name="connsiteY105" fmla="*/ 100850 h 115257"/>
                  <a:gd name="connsiteX106" fmla="*/ 2401 w 55227"/>
                  <a:gd name="connsiteY106" fmla="*/ 100850 h 115257"/>
                  <a:gd name="connsiteX107" fmla="*/ 2401 w 55227"/>
                  <a:gd name="connsiteY107" fmla="*/ 100850 h 115257"/>
                  <a:gd name="connsiteX108" fmla="*/ 2401 w 55227"/>
                  <a:gd name="connsiteY108" fmla="*/ 100850 h 115257"/>
                  <a:gd name="connsiteX109" fmla="*/ 2401 w 55227"/>
                  <a:gd name="connsiteY109" fmla="*/ 100850 h 115257"/>
                  <a:gd name="connsiteX110" fmla="*/ 2401 w 55227"/>
                  <a:gd name="connsiteY110" fmla="*/ 100850 h 115257"/>
                  <a:gd name="connsiteX111" fmla="*/ 2401 w 55227"/>
                  <a:gd name="connsiteY111" fmla="*/ 100850 h 115257"/>
                  <a:gd name="connsiteX112" fmla="*/ 2401 w 55227"/>
                  <a:gd name="connsiteY112" fmla="*/ 100850 h 115257"/>
                  <a:gd name="connsiteX113" fmla="*/ 2401 w 55227"/>
                  <a:gd name="connsiteY113" fmla="*/ 100850 h 115257"/>
                  <a:gd name="connsiteX114" fmla="*/ 2401 w 55227"/>
                  <a:gd name="connsiteY114" fmla="*/ 100850 h 115257"/>
                  <a:gd name="connsiteX115" fmla="*/ 2401 w 55227"/>
                  <a:gd name="connsiteY115" fmla="*/ 100850 h 115257"/>
                  <a:gd name="connsiteX116" fmla="*/ 2401 w 55227"/>
                  <a:gd name="connsiteY116" fmla="*/ 100850 h 115257"/>
                  <a:gd name="connsiteX117" fmla="*/ 2401 w 55227"/>
                  <a:gd name="connsiteY117" fmla="*/ 100850 h 115257"/>
                  <a:gd name="connsiteX118" fmla="*/ 2401 w 55227"/>
                  <a:gd name="connsiteY118" fmla="*/ 100850 h 115257"/>
                  <a:gd name="connsiteX119" fmla="*/ 2401 w 55227"/>
                  <a:gd name="connsiteY119" fmla="*/ 100850 h 115257"/>
                  <a:gd name="connsiteX120" fmla="*/ 2401 w 55227"/>
                  <a:gd name="connsiteY120" fmla="*/ 100850 h 115257"/>
                  <a:gd name="connsiteX121" fmla="*/ 2401 w 55227"/>
                  <a:gd name="connsiteY121" fmla="*/ 100850 h 115257"/>
                  <a:gd name="connsiteX122" fmla="*/ 2401 w 55227"/>
                  <a:gd name="connsiteY122" fmla="*/ 100850 h 115257"/>
                  <a:gd name="connsiteX123" fmla="*/ 2401 w 55227"/>
                  <a:gd name="connsiteY123" fmla="*/ 100850 h 115257"/>
                  <a:gd name="connsiteX124" fmla="*/ 4802 w 55227"/>
                  <a:gd name="connsiteY124" fmla="*/ 103251 h 115257"/>
                  <a:gd name="connsiteX125" fmla="*/ 4802 w 55227"/>
                  <a:gd name="connsiteY125" fmla="*/ 103251 h 115257"/>
                  <a:gd name="connsiteX126" fmla="*/ 7204 w 55227"/>
                  <a:gd name="connsiteY126" fmla="*/ 105652 h 115257"/>
                  <a:gd name="connsiteX127" fmla="*/ 7204 w 55227"/>
                  <a:gd name="connsiteY127" fmla="*/ 105652 h 115257"/>
                  <a:gd name="connsiteX128" fmla="*/ 9605 w 55227"/>
                  <a:gd name="connsiteY128" fmla="*/ 110455 h 115257"/>
                  <a:gd name="connsiteX129" fmla="*/ 9605 w 55227"/>
                  <a:gd name="connsiteY129" fmla="*/ 110455 h 115257"/>
                  <a:gd name="connsiteX130" fmla="*/ 12006 w 55227"/>
                  <a:gd name="connsiteY130" fmla="*/ 112856 h 115257"/>
                  <a:gd name="connsiteX131" fmla="*/ 12006 w 55227"/>
                  <a:gd name="connsiteY131" fmla="*/ 112856 h 115257"/>
                  <a:gd name="connsiteX132" fmla="*/ 14407 w 55227"/>
                  <a:gd name="connsiteY132" fmla="*/ 115257 h 115257"/>
                  <a:gd name="connsiteX133" fmla="*/ 16808 w 55227"/>
                  <a:gd name="connsiteY133" fmla="*/ 112856 h 115257"/>
                  <a:gd name="connsiteX134" fmla="*/ 28814 w 55227"/>
                  <a:gd name="connsiteY134" fmla="*/ 115257 h 115257"/>
                  <a:gd name="connsiteX135" fmla="*/ 50425 w 55227"/>
                  <a:gd name="connsiteY135" fmla="*/ 98449 h 115257"/>
                  <a:gd name="connsiteX136" fmla="*/ 52826 w 55227"/>
                  <a:gd name="connsiteY136" fmla="*/ 96047 h 115257"/>
                  <a:gd name="connsiteX137" fmla="*/ 52826 w 55227"/>
                  <a:gd name="connsiteY137" fmla="*/ 93646 h 115257"/>
                  <a:gd name="connsiteX138" fmla="*/ 52826 w 55227"/>
                  <a:gd name="connsiteY138" fmla="*/ 93646 h 115257"/>
                  <a:gd name="connsiteX139" fmla="*/ 52826 w 55227"/>
                  <a:gd name="connsiteY139" fmla="*/ 91245 h 115257"/>
                  <a:gd name="connsiteX140" fmla="*/ 52826 w 55227"/>
                  <a:gd name="connsiteY140" fmla="*/ 88844 h 115257"/>
                  <a:gd name="connsiteX141" fmla="*/ 52826 w 55227"/>
                  <a:gd name="connsiteY141" fmla="*/ 86443 h 115257"/>
                  <a:gd name="connsiteX142" fmla="*/ 52826 w 55227"/>
                  <a:gd name="connsiteY142" fmla="*/ 84042 h 115257"/>
                  <a:gd name="connsiteX143" fmla="*/ 52826 w 55227"/>
                  <a:gd name="connsiteY143" fmla="*/ 84042 h 115257"/>
                  <a:gd name="connsiteX144" fmla="*/ 55227 w 55227"/>
                  <a:gd name="connsiteY144" fmla="*/ 81640 h 115257"/>
                  <a:gd name="connsiteX145" fmla="*/ 52826 w 55227"/>
                  <a:gd name="connsiteY145" fmla="*/ 79239 h 115257"/>
                  <a:gd name="connsiteX146" fmla="*/ 52826 w 55227"/>
                  <a:gd name="connsiteY146" fmla="*/ 79239 h 115257"/>
                  <a:gd name="connsiteX147" fmla="*/ 55227 w 55227"/>
                  <a:gd name="connsiteY147" fmla="*/ 76838 h 115257"/>
                  <a:gd name="connsiteX148" fmla="*/ 52826 w 55227"/>
                  <a:gd name="connsiteY148" fmla="*/ 74437 h 115257"/>
                  <a:gd name="connsiteX149" fmla="*/ 52826 w 55227"/>
                  <a:gd name="connsiteY149" fmla="*/ 74437 h 115257"/>
                  <a:gd name="connsiteX150" fmla="*/ 52826 w 55227"/>
                  <a:gd name="connsiteY150" fmla="*/ 74437 h 115257"/>
                  <a:gd name="connsiteX151" fmla="*/ 55227 w 55227"/>
                  <a:gd name="connsiteY151" fmla="*/ 72036 h 115257"/>
                  <a:gd name="connsiteX152" fmla="*/ 52826 w 55227"/>
                  <a:gd name="connsiteY152" fmla="*/ 69634 h 115257"/>
                  <a:gd name="connsiteX153" fmla="*/ 52826 w 55227"/>
                  <a:gd name="connsiteY153" fmla="*/ 69634 h 115257"/>
                  <a:gd name="connsiteX154" fmla="*/ 55227 w 55227"/>
                  <a:gd name="connsiteY154" fmla="*/ 67233 h 115257"/>
                  <a:gd name="connsiteX155" fmla="*/ 52826 w 55227"/>
                  <a:gd name="connsiteY155" fmla="*/ 64832 h 115257"/>
                  <a:gd name="connsiteX156" fmla="*/ 52826 w 55227"/>
                  <a:gd name="connsiteY156" fmla="*/ 64832 h 115257"/>
                  <a:gd name="connsiteX157" fmla="*/ 52826 w 55227"/>
                  <a:gd name="connsiteY157" fmla="*/ 64832 h 115257"/>
                  <a:gd name="connsiteX158" fmla="*/ 55227 w 55227"/>
                  <a:gd name="connsiteY158" fmla="*/ 62431 h 115257"/>
                  <a:gd name="connsiteX159" fmla="*/ 52826 w 55227"/>
                  <a:gd name="connsiteY159" fmla="*/ 60030 h 115257"/>
                  <a:gd name="connsiteX160" fmla="*/ 52826 w 55227"/>
                  <a:gd name="connsiteY160" fmla="*/ 60030 h 115257"/>
                  <a:gd name="connsiteX161" fmla="*/ 52826 w 55227"/>
                  <a:gd name="connsiteY161" fmla="*/ 57629 h 115257"/>
                  <a:gd name="connsiteX162" fmla="*/ 52826 w 55227"/>
                  <a:gd name="connsiteY162" fmla="*/ 55227 h 115257"/>
                  <a:gd name="connsiteX163" fmla="*/ 50425 w 55227"/>
                  <a:gd name="connsiteY163" fmla="*/ 52826 h 115257"/>
                  <a:gd name="connsiteX164" fmla="*/ 50425 w 55227"/>
                  <a:gd name="connsiteY164" fmla="*/ 52826 h 115257"/>
                  <a:gd name="connsiteX165" fmla="*/ 52826 w 55227"/>
                  <a:gd name="connsiteY165" fmla="*/ 50425 h 115257"/>
                  <a:gd name="connsiteX166" fmla="*/ 50425 w 55227"/>
                  <a:gd name="connsiteY166" fmla="*/ 48024 h 115257"/>
                  <a:gd name="connsiteX167" fmla="*/ 50425 w 55227"/>
                  <a:gd name="connsiteY167" fmla="*/ 48024 h 115257"/>
                  <a:gd name="connsiteX168" fmla="*/ 50425 w 55227"/>
                  <a:gd name="connsiteY168" fmla="*/ 48024 h 115257"/>
                  <a:gd name="connsiteX169" fmla="*/ 50425 w 55227"/>
                  <a:gd name="connsiteY169" fmla="*/ 48024 h 115257"/>
                  <a:gd name="connsiteX170" fmla="*/ 50425 w 55227"/>
                  <a:gd name="connsiteY170" fmla="*/ 45623 h 115257"/>
                  <a:gd name="connsiteX171" fmla="*/ 48024 w 55227"/>
                  <a:gd name="connsiteY171" fmla="*/ 43221 h 115257"/>
                  <a:gd name="connsiteX172" fmla="*/ 48024 w 55227"/>
                  <a:gd name="connsiteY172" fmla="*/ 43221 h 115257"/>
                  <a:gd name="connsiteX173" fmla="*/ 48024 w 55227"/>
                  <a:gd name="connsiteY173" fmla="*/ 40820 h 115257"/>
                  <a:gd name="connsiteX174" fmla="*/ 45623 w 55227"/>
                  <a:gd name="connsiteY174" fmla="*/ 38419 h 115257"/>
                  <a:gd name="connsiteX175" fmla="*/ 43221 w 55227"/>
                  <a:gd name="connsiteY175" fmla="*/ 31215 h 115257"/>
                  <a:gd name="connsiteX176" fmla="*/ 43221 w 55227"/>
                  <a:gd name="connsiteY176" fmla="*/ 28814 h 115257"/>
                  <a:gd name="connsiteX177" fmla="*/ 40820 w 55227"/>
                  <a:gd name="connsiteY177" fmla="*/ 26413 h 115257"/>
                  <a:gd name="connsiteX178" fmla="*/ 40820 w 55227"/>
                  <a:gd name="connsiteY178" fmla="*/ 26413 h 115257"/>
                  <a:gd name="connsiteX179" fmla="*/ 40820 w 55227"/>
                  <a:gd name="connsiteY179" fmla="*/ 26413 h 115257"/>
                  <a:gd name="connsiteX180" fmla="*/ 38419 w 55227"/>
                  <a:gd name="connsiteY180" fmla="*/ 19210 h 115257"/>
                  <a:gd name="connsiteX181" fmla="*/ 31215 w 55227"/>
                  <a:gd name="connsiteY181" fmla="*/ 9605 h 115257"/>
                  <a:gd name="connsiteX182" fmla="*/ 40820 w 55227"/>
                  <a:gd name="connsiteY182" fmla="*/ 0 h 115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55227" h="115257">
                    <a:moveTo>
                      <a:pt x="40820" y="0"/>
                    </a:moveTo>
                    <a:cubicBezTo>
                      <a:pt x="40820" y="0"/>
                      <a:pt x="38419" y="0"/>
                      <a:pt x="38419" y="2401"/>
                    </a:cubicBezTo>
                    <a:cubicBezTo>
                      <a:pt x="38419" y="2401"/>
                      <a:pt x="38419" y="0"/>
                      <a:pt x="36018" y="0"/>
                    </a:cubicBezTo>
                    <a:cubicBezTo>
                      <a:pt x="36018" y="0"/>
                      <a:pt x="33617" y="2401"/>
                      <a:pt x="33617" y="2401"/>
                    </a:cubicBezTo>
                    <a:cubicBezTo>
                      <a:pt x="33617" y="2401"/>
                      <a:pt x="33617" y="2401"/>
                      <a:pt x="33617" y="2401"/>
                    </a:cubicBezTo>
                    <a:cubicBezTo>
                      <a:pt x="33617" y="2401"/>
                      <a:pt x="31215" y="4802"/>
                      <a:pt x="31215" y="4802"/>
                    </a:cubicBezTo>
                    <a:cubicBezTo>
                      <a:pt x="31215" y="4802"/>
                      <a:pt x="31215" y="4802"/>
                      <a:pt x="31215" y="7204"/>
                    </a:cubicBezTo>
                    <a:lnTo>
                      <a:pt x="31215" y="7204"/>
                    </a:lnTo>
                    <a:cubicBezTo>
                      <a:pt x="31215" y="7204"/>
                      <a:pt x="28814" y="9605"/>
                      <a:pt x="28814" y="9605"/>
                    </a:cubicBezTo>
                    <a:cubicBezTo>
                      <a:pt x="28814" y="9605"/>
                      <a:pt x="28814" y="12006"/>
                      <a:pt x="28814" y="12006"/>
                    </a:cubicBezTo>
                    <a:lnTo>
                      <a:pt x="28814" y="12006"/>
                    </a:lnTo>
                    <a:cubicBezTo>
                      <a:pt x="26413" y="12006"/>
                      <a:pt x="24012" y="14407"/>
                      <a:pt x="24012" y="16808"/>
                    </a:cubicBezTo>
                    <a:cubicBezTo>
                      <a:pt x="24012" y="16808"/>
                      <a:pt x="24012" y="19210"/>
                      <a:pt x="24012" y="19210"/>
                    </a:cubicBezTo>
                    <a:cubicBezTo>
                      <a:pt x="21611" y="19210"/>
                      <a:pt x="21611" y="21611"/>
                      <a:pt x="21611" y="24012"/>
                    </a:cubicBezTo>
                    <a:cubicBezTo>
                      <a:pt x="19209" y="24012"/>
                      <a:pt x="16808" y="26413"/>
                      <a:pt x="16808" y="28814"/>
                    </a:cubicBezTo>
                    <a:cubicBezTo>
                      <a:pt x="16808" y="31215"/>
                      <a:pt x="16808" y="31215"/>
                      <a:pt x="19209" y="33617"/>
                    </a:cubicBezTo>
                    <a:cubicBezTo>
                      <a:pt x="19209" y="33617"/>
                      <a:pt x="16808" y="36018"/>
                      <a:pt x="16808" y="38419"/>
                    </a:cubicBezTo>
                    <a:cubicBezTo>
                      <a:pt x="16808" y="38419"/>
                      <a:pt x="16808" y="40820"/>
                      <a:pt x="16808" y="40820"/>
                    </a:cubicBezTo>
                    <a:lnTo>
                      <a:pt x="16808" y="40820"/>
                    </a:lnTo>
                    <a:cubicBezTo>
                      <a:pt x="14407" y="40820"/>
                      <a:pt x="14407" y="43221"/>
                      <a:pt x="14407" y="45623"/>
                    </a:cubicBezTo>
                    <a:cubicBezTo>
                      <a:pt x="14407" y="45623"/>
                      <a:pt x="14407" y="48024"/>
                      <a:pt x="14407" y="48024"/>
                    </a:cubicBezTo>
                    <a:cubicBezTo>
                      <a:pt x="14407" y="48024"/>
                      <a:pt x="12006" y="50425"/>
                      <a:pt x="12006" y="52826"/>
                    </a:cubicBezTo>
                    <a:cubicBezTo>
                      <a:pt x="12006" y="52826"/>
                      <a:pt x="12006" y="55227"/>
                      <a:pt x="12006" y="55227"/>
                    </a:cubicBezTo>
                    <a:cubicBezTo>
                      <a:pt x="12006" y="55227"/>
                      <a:pt x="9605" y="57629"/>
                      <a:pt x="9605" y="60030"/>
                    </a:cubicBezTo>
                    <a:cubicBezTo>
                      <a:pt x="9605" y="60030"/>
                      <a:pt x="9605" y="62431"/>
                      <a:pt x="9605" y="62431"/>
                    </a:cubicBezTo>
                    <a:cubicBezTo>
                      <a:pt x="9605" y="62431"/>
                      <a:pt x="7204" y="64832"/>
                      <a:pt x="7204" y="67233"/>
                    </a:cubicBezTo>
                    <a:cubicBezTo>
                      <a:pt x="7204" y="69634"/>
                      <a:pt x="7204" y="69634"/>
                      <a:pt x="7204" y="69634"/>
                    </a:cubicBezTo>
                    <a:lnTo>
                      <a:pt x="7204" y="69634"/>
                    </a:lnTo>
                    <a:cubicBezTo>
                      <a:pt x="7204" y="69634"/>
                      <a:pt x="4802" y="72036"/>
                      <a:pt x="4802" y="74437"/>
                    </a:cubicBezTo>
                    <a:cubicBezTo>
                      <a:pt x="4802" y="74437"/>
                      <a:pt x="4802" y="74437"/>
                      <a:pt x="4802" y="76838"/>
                    </a:cubicBezTo>
                    <a:cubicBezTo>
                      <a:pt x="4802" y="76838"/>
                      <a:pt x="2401" y="79239"/>
                      <a:pt x="2401" y="81640"/>
                    </a:cubicBezTo>
                    <a:cubicBezTo>
                      <a:pt x="2401" y="81640"/>
                      <a:pt x="2401" y="81640"/>
                      <a:pt x="2401" y="81640"/>
                    </a:cubicBezTo>
                    <a:cubicBezTo>
                      <a:pt x="2401" y="81640"/>
                      <a:pt x="2401" y="81640"/>
                      <a:pt x="2401" y="84042"/>
                    </a:cubicBezTo>
                    <a:cubicBezTo>
                      <a:pt x="2401" y="84042"/>
                      <a:pt x="2401" y="86443"/>
                      <a:pt x="2401" y="86443"/>
                    </a:cubicBezTo>
                    <a:cubicBezTo>
                      <a:pt x="0" y="86443"/>
                      <a:pt x="0" y="88844"/>
                      <a:pt x="0" y="88844"/>
                    </a:cubicBezTo>
                    <a:cubicBezTo>
                      <a:pt x="0" y="91245"/>
                      <a:pt x="0" y="91245"/>
                      <a:pt x="2401" y="91245"/>
                    </a:cubicBezTo>
                    <a:cubicBezTo>
                      <a:pt x="2401" y="91245"/>
                      <a:pt x="2401" y="93646"/>
                      <a:pt x="2401" y="93646"/>
                    </a:cubicBezTo>
                    <a:cubicBezTo>
                      <a:pt x="2401" y="93646"/>
                      <a:pt x="2401" y="96047"/>
                      <a:pt x="2401" y="96047"/>
                    </a:cubicBezTo>
                    <a:cubicBezTo>
                      <a:pt x="2401" y="96047"/>
                      <a:pt x="0" y="98449"/>
                      <a:pt x="0" y="98449"/>
                    </a:cubicBezTo>
                    <a:cubicBezTo>
                      <a:pt x="0" y="100850"/>
                      <a:pt x="0" y="100850"/>
                      <a:pt x="2401" y="100850"/>
                    </a:cubicBez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cubicBezTo>
                      <a:pt x="2401" y="103251"/>
                      <a:pt x="2401" y="103251"/>
                      <a:pt x="4802" y="103251"/>
                    </a:cubicBezTo>
                    <a:cubicBezTo>
                      <a:pt x="4802" y="103251"/>
                      <a:pt x="4802" y="103251"/>
                      <a:pt x="4802" y="103251"/>
                    </a:cubicBezTo>
                    <a:cubicBezTo>
                      <a:pt x="4802" y="105652"/>
                      <a:pt x="4802" y="105652"/>
                      <a:pt x="7204" y="105652"/>
                    </a:cubicBezTo>
                    <a:cubicBezTo>
                      <a:pt x="7204" y="105652"/>
                      <a:pt x="7204" y="105652"/>
                      <a:pt x="7204" y="105652"/>
                    </a:cubicBezTo>
                    <a:cubicBezTo>
                      <a:pt x="7204" y="108053"/>
                      <a:pt x="9605" y="110455"/>
                      <a:pt x="9605" y="110455"/>
                    </a:cubicBezTo>
                    <a:lnTo>
                      <a:pt x="9605" y="110455"/>
                    </a:lnTo>
                    <a:cubicBezTo>
                      <a:pt x="9605" y="112856"/>
                      <a:pt x="12006" y="112856"/>
                      <a:pt x="12006" y="112856"/>
                    </a:cubicBezTo>
                    <a:cubicBezTo>
                      <a:pt x="12006" y="112856"/>
                      <a:pt x="12006" y="112856"/>
                      <a:pt x="12006" y="112856"/>
                    </a:cubicBezTo>
                    <a:cubicBezTo>
                      <a:pt x="12006" y="115257"/>
                      <a:pt x="14407" y="115257"/>
                      <a:pt x="14407" y="115257"/>
                    </a:cubicBezTo>
                    <a:cubicBezTo>
                      <a:pt x="14407" y="115257"/>
                      <a:pt x="16808" y="115257"/>
                      <a:pt x="16808" y="112856"/>
                    </a:cubicBezTo>
                    <a:cubicBezTo>
                      <a:pt x="19209" y="115257"/>
                      <a:pt x="24012" y="115257"/>
                      <a:pt x="28814" y="115257"/>
                    </a:cubicBezTo>
                    <a:cubicBezTo>
                      <a:pt x="40820" y="115257"/>
                      <a:pt x="48024" y="108053"/>
                      <a:pt x="50425" y="98449"/>
                    </a:cubicBezTo>
                    <a:cubicBezTo>
                      <a:pt x="52826" y="98449"/>
                      <a:pt x="52826" y="98449"/>
                      <a:pt x="52826" y="96047"/>
                    </a:cubicBezTo>
                    <a:cubicBezTo>
                      <a:pt x="52826" y="96047"/>
                      <a:pt x="52826" y="93646"/>
                      <a:pt x="52826" y="93646"/>
                    </a:cubicBezTo>
                    <a:cubicBezTo>
                      <a:pt x="52826" y="93646"/>
                      <a:pt x="52826" y="93646"/>
                      <a:pt x="52826" y="93646"/>
                    </a:cubicBezTo>
                    <a:cubicBezTo>
                      <a:pt x="52826" y="91245"/>
                      <a:pt x="52826" y="91245"/>
                      <a:pt x="52826" y="91245"/>
                    </a:cubicBezTo>
                    <a:cubicBezTo>
                      <a:pt x="52826" y="91245"/>
                      <a:pt x="52826" y="91245"/>
                      <a:pt x="52826" y="88844"/>
                    </a:cubicBezTo>
                    <a:cubicBezTo>
                      <a:pt x="52826" y="88844"/>
                      <a:pt x="52826" y="88844"/>
                      <a:pt x="52826" y="86443"/>
                    </a:cubicBezTo>
                    <a:cubicBezTo>
                      <a:pt x="52826" y="86443"/>
                      <a:pt x="52826" y="84042"/>
                      <a:pt x="52826" y="84042"/>
                    </a:cubicBezTo>
                    <a:lnTo>
                      <a:pt x="52826" y="84042"/>
                    </a:lnTo>
                    <a:cubicBezTo>
                      <a:pt x="52826" y="84042"/>
                      <a:pt x="52826" y="84042"/>
                      <a:pt x="55227" y="81640"/>
                    </a:cubicBezTo>
                    <a:cubicBezTo>
                      <a:pt x="55227" y="79239"/>
                      <a:pt x="55227" y="79239"/>
                      <a:pt x="52826" y="79239"/>
                    </a:cubicBezTo>
                    <a:lnTo>
                      <a:pt x="52826" y="79239"/>
                    </a:lnTo>
                    <a:cubicBezTo>
                      <a:pt x="52826" y="79239"/>
                      <a:pt x="55227" y="79239"/>
                      <a:pt x="55227" y="76838"/>
                    </a:cubicBezTo>
                    <a:cubicBezTo>
                      <a:pt x="55227" y="74437"/>
                      <a:pt x="55227" y="74437"/>
                      <a:pt x="52826" y="74437"/>
                    </a:cubicBezTo>
                    <a:cubicBezTo>
                      <a:pt x="52826" y="74437"/>
                      <a:pt x="52826" y="74437"/>
                      <a:pt x="52826" y="74437"/>
                    </a:cubicBezTo>
                    <a:lnTo>
                      <a:pt x="52826" y="74437"/>
                    </a:lnTo>
                    <a:cubicBezTo>
                      <a:pt x="52826" y="74437"/>
                      <a:pt x="55227" y="72036"/>
                      <a:pt x="55227" y="72036"/>
                    </a:cubicBezTo>
                    <a:cubicBezTo>
                      <a:pt x="55227" y="69634"/>
                      <a:pt x="55227" y="69634"/>
                      <a:pt x="52826" y="69634"/>
                    </a:cubicBezTo>
                    <a:lnTo>
                      <a:pt x="52826" y="69634"/>
                    </a:lnTo>
                    <a:cubicBezTo>
                      <a:pt x="55227" y="69634"/>
                      <a:pt x="55227" y="67233"/>
                      <a:pt x="55227" y="67233"/>
                    </a:cubicBezTo>
                    <a:cubicBezTo>
                      <a:pt x="55227" y="64832"/>
                      <a:pt x="55227" y="64832"/>
                      <a:pt x="52826" y="64832"/>
                    </a:cubicBezTo>
                    <a:cubicBezTo>
                      <a:pt x="52826" y="64832"/>
                      <a:pt x="52826" y="64832"/>
                      <a:pt x="52826" y="64832"/>
                    </a:cubicBezTo>
                    <a:lnTo>
                      <a:pt x="52826" y="64832"/>
                    </a:lnTo>
                    <a:cubicBezTo>
                      <a:pt x="55227" y="64832"/>
                      <a:pt x="55227" y="62431"/>
                      <a:pt x="55227" y="62431"/>
                    </a:cubicBezTo>
                    <a:cubicBezTo>
                      <a:pt x="55227" y="60030"/>
                      <a:pt x="55227" y="60030"/>
                      <a:pt x="52826" y="60030"/>
                    </a:cubicBezTo>
                    <a:cubicBezTo>
                      <a:pt x="52826" y="60030"/>
                      <a:pt x="52826" y="60030"/>
                      <a:pt x="52826" y="60030"/>
                    </a:cubicBezTo>
                    <a:lnTo>
                      <a:pt x="52826" y="57629"/>
                    </a:lnTo>
                    <a:cubicBezTo>
                      <a:pt x="52826" y="57629"/>
                      <a:pt x="52826" y="55227"/>
                      <a:pt x="52826" y="55227"/>
                    </a:cubicBezTo>
                    <a:cubicBezTo>
                      <a:pt x="52826" y="52826"/>
                      <a:pt x="52826" y="52826"/>
                      <a:pt x="50425" y="52826"/>
                    </a:cubicBezTo>
                    <a:lnTo>
                      <a:pt x="50425" y="52826"/>
                    </a:lnTo>
                    <a:cubicBezTo>
                      <a:pt x="52826" y="52826"/>
                      <a:pt x="52826" y="50425"/>
                      <a:pt x="52826" y="50425"/>
                    </a:cubicBezTo>
                    <a:cubicBezTo>
                      <a:pt x="52826" y="50425"/>
                      <a:pt x="52826" y="48024"/>
                      <a:pt x="50425" y="48024"/>
                    </a:cubicBezTo>
                    <a:cubicBezTo>
                      <a:pt x="50425" y="48024"/>
                      <a:pt x="50425" y="48024"/>
                      <a:pt x="50425" y="48024"/>
                    </a:cubicBezTo>
                    <a:cubicBezTo>
                      <a:pt x="50425" y="48024"/>
                      <a:pt x="50425" y="48024"/>
                      <a:pt x="50425" y="48024"/>
                    </a:cubicBezTo>
                    <a:lnTo>
                      <a:pt x="50425" y="48024"/>
                    </a:lnTo>
                    <a:cubicBezTo>
                      <a:pt x="50425" y="48024"/>
                      <a:pt x="50425" y="45623"/>
                      <a:pt x="50425" y="45623"/>
                    </a:cubicBezTo>
                    <a:cubicBezTo>
                      <a:pt x="50425" y="43221"/>
                      <a:pt x="50425" y="43221"/>
                      <a:pt x="48024" y="43221"/>
                    </a:cubicBezTo>
                    <a:lnTo>
                      <a:pt x="48024" y="43221"/>
                    </a:lnTo>
                    <a:cubicBezTo>
                      <a:pt x="48024" y="43221"/>
                      <a:pt x="48024" y="40820"/>
                      <a:pt x="48024" y="40820"/>
                    </a:cubicBezTo>
                    <a:cubicBezTo>
                      <a:pt x="48024" y="38419"/>
                      <a:pt x="48024" y="38419"/>
                      <a:pt x="45623" y="38419"/>
                    </a:cubicBezTo>
                    <a:cubicBezTo>
                      <a:pt x="45623" y="36018"/>
                      <a:pt x="43221" y="33617"/>
                      <a:pt x="43221" y="31215"/>
                    </a:cubicBezTo>
                    <a:cubicBezTo>
                      <a:pt x="43221" y="31215"/>
                      <a:pt x="45623" y="28814"/>
                      <a:pt x="43221" y="28814"/>
                    </a:cubicBezTo>
                    <a:cubicBezTo>
                      <a:pt x="43221" y="26413"/>
                      <a:pt x="40820" y="26413"/>
                      <a:pt x="40820" y="26413"/>
                    </a:cubicBezTo>
                    <a:lnTo>
                      <a:pt x="40820" y="26413"/>
                    </a:lnTo>
                    <a:lnTo>
                      <a:pt x="40820" y="26413"/>
                    </a:lnTo>
                    <a:cubicBezTo>
                      <a:pt x="40820" y="24012"/>
                      <a:pt x="40820" y="21611"/>
                      <a:pt x="38419" y="19210"/>
                    </a:cubicBezTo>
                    <a:cubicBezTo>
                      <a:pt x="36018" y="14407"/>
                      <a:pt x="33617" y="12006"/>
                      <a:pt x="31215" y="9605"/>
                    </a:cubicBezTo>
                    <a:cubicBezTo>
                      <a:pt x="45623" y="2401"/>
                      <a:pt x="43221" y="0"/>
                      <a:pt x="40820" y="0"/>
                    </a:cubicBezTo>
                    <a:close/>
                  </a:path>
                </a:pathLst>
              </a:custGeom>
              <a:solidFill>
                <a:srgbClr val="435B2A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75" name="Freeform: Shape 2074">
                <a:extLst>
                  <a:ext uri="{FF2B5EF4-FFF2-40B4-BE49-F238E27FC236}">
                    <a16:creationId xmlns:a16="http://schemas.microsoft.com/office/drawing/2014/main" id="{866888E0-48EE-470D-B535-BDA01E8DE678}"/>
                  </a:ext>
                </a:extLst>
              </p:cNvPr>
              <p:cNvSpPr/>
              <p:nvPr/>
            </p:nvSpPr>
            <p:spPr>
              <a:xfrm>
                <a:off x="2472612" y="3935491"/>
                <a:ext cx="52826" cy="98448"/>
              </a:xfrm>
              <a:custGeom>
                <a:avLst/>
                <a:gdLst>
                  <a:gd name="connsiteX0" fmla="*/ 9605 w 52826"/>
                  <a:gd name="connsiteY0" fmla="*/ 16808 h 98448"/>
                  <a:gd name="connsiteX1" fmla="*/ 9605 w 52826"/>
                  <a:gd name="connsiteY1" fmla="*/ 19209 h 98448"/>
                  <a:gd name="connsiteX2" fmla="*/ 9605 w 52826"/>
                  <a:gd name="connsiteY2" fmla="*/ 21611 h 98448"/>
                  <a:gd name="connsiteX3" fmla="*/ 9605 w 52826"/>
                  <a:gd name="connsiteY3" fmla="*/ 21611 h 98448"/>
                  <a:gd name="connsiteX4" fmla="*/ 7204 w 52826"/>
                  <a:gd name="connsiteY4" fmla="*/ 26413 h 98448"/>
                  <a:gd name="connsiteX5" fmla="*/ 7204 w 52826"/>
                  <a:gd name="connsiteY5" fmla="*/ 28814 h 98448"/>
                  <a:gd name="connsiteX6" fmla="*/ 4802 w 52826"/>
                  <a:gd name="connsiteY6" fmla="*/ 33617 h 98448"/>
                  <a:gd name="connsiteX7" fmla="*/ 4802 w 52826"/>
                  <a:gd name="connsiteY7" fmla="*/ 36018 h 98448"/>
                  <a:gd name="connsiteX8" fmla="*/ 2401 w 52826"/>
                  <a:gd name="connsiteY8" fmla="*/ 40820 h 98448"/>
                  <a:gd name="connsiteX9" fmla="*/ 2401 w 52826"/>
                  <a:gd name="connsiteY9" fmla="*/ 43221 h 98448"/>
                  <a:gd name="connsiteX10" fmla="*/ 0 w 52826"/>
                  <a:gd name="connsiteY10" fmla="*/ 48024 h 98448"/>
                  <a:gd name="connsiteX11" fmla="*/ 2401 w 52826"/>
                  <a:gd name="connsiteY11" fmla="*/ 50425 h 98448"/>
                  <a:gd name="connsiteX12" fmla="*/ 2401 w 52826"/>
                  <a:gd name="connsiteY12" fmla="*/ 50425 h 98448"/>
                  <a:gd name="connsiteX13" fmla="*/ 2401 w 52826"/>
                  <a:gd name="connsiteY13" fmla="*/ 55227 h 98448"/>
                  <a:gd name="connsiteX14" fmla="*/ 2401 w 52826"/>
                  <a:gd name="connsiteY14" fmla="*/ 57629 h 98448"/>
                  <a:gd name="connsiteX15" fmla="*/ 2401 w 52826"/>
                  <a:gd name="connsiteY15" fmla="*/ 62431 h 98448"/>
                  <a:gd name="connsiteX16" fmla="*/ 2401 w 52826"/>
                  <a:gd name="connsiteY16" fmla="*/ 62431 h 98448"/>
                  <a:gd name="connsiteX17" fmla="*/ 2401 w 52826"/>
                  <a:gd name="connsiteY17" fmla="*/ 64832 h 98448"/>
                  <a:gd name="connsiteX18" fmla="*/ 2401 w 52826"/>
                  <a:gd name="connsiteY18" fmla="*/ 67233 h 98448"/>
                  <a:gd name="connsiteX19" fmla="*/ 0 w 52826"/>
                  <a:gd name="connsiteY19" fmla="*/ 72036 h 98448"/>
                  <a:gd name="connsiteX20" fmla="*/ 2401 w 52826"/>
                  <a:gd name="connsiteY20" fmla="*/ 74437 h 98448"/>
                  <a:gd name="connsiteX21" fmla="*/ 2401 w 52826"/>
                  <a:gd name="connsiteY21" fmla="*/ 76838 h 98448"/>
                  <a:gd name="connsiteX22" fmla="*/ 4802 w 52826"/>
                  <a:gd name="connsiteY22" fmla="*/ 79239 h 98448"/>
                  <a:gd name="connsiteX23" fmla="*/ 4802 w 52826"/>
                  <a:gd name="connsiteY23" fmla="*/ 81640 h 98448"/>
                  <a:gd name="connsiteX24" fmla="*/ 7204 w 52826"/>
                  <a:gd name="connsiteY24" fmla="*/ 84042 h 98448"/>
                  <a:gd name="connsiteX25" fmla="*/ 7204 w 52826"/>
                  <a:gd name="connsiteY25" fmla="*/ 84042 h 98448"/>
                  <a:gd name="connsiteX26" fmla="*/ 7204 w 52826"/>
                  <a:gd name="connsiteY26" fmla="*/ 84042 h 98448"/>
                  <a:gd name="connsiteX27" fmla="*/ 7204 w 52826"/>
                  <a:gd name="connsiteY27" fmla="*/ 84042 h 98448"/>
                  <a:gd name="connsiteX28" fmla="*/ 7204 w 52826"/>
                  <a:gd name="connsiteY28" fmla="*/ 84042 h 98448"/>
                  <a:gd name="connsiteX29" fmla="*/ 7204 w 52826"/>
                  <a:gd name="connsiteY29" fmla="*/ 84042 h 98448"/>
                  <a:gd name="connsiteX30" fmla="*/ 7204 w 52826"/>
                  <a:gd name="connsiteY30" fmla="*/ 84042 h 98448"/>
                  <a:gd name="connsiteX31" fmla="*/ 7204 w 52826"/>
                  <a:gd name="connsiteY31" fmla="*/ 84042 h 98448"/>
                  <a:gd name="connsiteX32" fmla="*/ 7204 w 52826"/>
                  <a:gd name="connsiteY32" fmla="*/ 84042 h 98448"/>
                  <a:gd name="connsiteX33" fmla="*/ 7204 w 52826"/>
                  <a:gd name="connsiteY33" fmla="*/ 84042 h 98448"/>
                  <a:gd name="connsiteX34" fmla="*/ 7204 w 52826"/>
                  <a:gd name="connsiteY34" fmla="*/ 84042 h 98448"/>
                  <a:gd name="connsiteX35" fmla="*/ 7204 w 52826"/>
                  <a:gd name="connsiteY35" fmla="*/ 84042 h 98448"/>
                  <a:gd name="connsiteX36" fmla="*/ 7204 w 52826"/>
                  <a:gd name="connsiteY36" fmla="*/ 84042 h 98448"/>
                  <a:gd name="connsiteX37" fmla="*/ 7204 w 52826"/>
                  <a:gd name="connsiteY37" fmla="*/ 84042 h 98448"/>
                  <a:gd name="connsiteX38" fmla="*/ 7204 w 52826"/>
                  <a:gd name="connsiteY38" fmla="*/ 84042 h 98448"/>
                  <a:gd name="connsiteX39" fmla="*/ 7204 w 52826"/>
                  <a:gd name="connsiteY39" fmla="*/ 84042 h 98448"/>
                  <a:gd name="connsiteX40" fmla="*/ 7204 w 52826"/>
                  <a:gd name="connsiteY40" fmla="*/ 84042 h 98448"/>
                  <a:gd name="connsiteX41" fmla="*/ 7204 w 52826"/>
                  <a:gd name="connsiteY41" fmla="*/ 84042 h 98448"/>
                  <a:gd name="connsiteX42" fmla="*/ 7204 w 52826"/>
                  <a:gd name="connsiteY42" fmla="*/ 84042 h 98448"/>
                  <a:gd name="connsiteX43" fmla="*/ 7204 w 52826"/>
                  <a:gd name="connsiteY43" fmla="*/ 84042 h 98448"/>
                  <a:gd name="connsiteX44" fmla="*/ 7204 w 52826"/>
                  <a:gd name="connsiteY44" fmla="*/ 84042 h 98448"/>
                  <a:gd name="connsiteX45" fmla="*/ 7204 w 52826"/>
                  <a:gd name="connsiteY45" fmla="*/ 84042 h 98448"/>
                  <a:gd name="connsiteX46" fmla="*/ 7204 w 52826"/>
                  <a:gd name="connsiteY46" fmla="*/ 84042 h 98448"/>
                  <a:gd name="connsiteX47" fmla="*/ 7204 w 52826"/>
                  <a:gd name="connsiteY47" fmla="*/ 84042 h 98448"/>
                  <a:gd name="connsiteX48" fmla="*/ 7204 w 52826"/>
                  <a:gd name="connsiteY48" fmla="*/ 84042 h 98448"/>
                  <a:gd name="connsiteX49" fmla="*/ 7204 w 52826"/>
                  <a:gd name="connsiteY49" fmla="*/ 84042 h 98448"/>
                  <a:gd name="connsiteX50" fmla="*/ 7204 w 52826"/>
                  <a:gd name="connsiteY50" fmla="*/ 84042 h 98448"/>
                  <a:gd name="connsiteX51" fmla="*/ 7204 w 52826"/>
                  <a:gd name="connsiteY51" fmla="*/ 84042 h 98448"/>
                  <a:gd name="connsiteX52" fmla="*/ 7204 w 52826"/>
                  <a:gd name="connsiteY52" fmla="*/ 84042 h 98448"/>
                  <a:gd name="connsiteX53" fmla="*/ 7204 w 52826"/>
                  <a:gd name="connsiteY53" fmla="*/ 84042 h 98448"/>
                  <a:gd name="connsiteX54" fmla="*/ 7204 w 52826"/>
                  <a:gd name="connsiteY54" fmla="*/ 84042 h 98448"/>
                  <a:gd name="connsiteX55" fmla="*/ 7204 w 52826"/>
                  <a:gd name="connsiteY55" fmla="*/ 84042 h 98448"/>
                  <a:gd name="connsiteX56" fmla="*/ 7204 w 52826"/>
                  <a:gd name="connsiteY56" fmla="*/ 84042 h 98448"/>
                  <a:gd name="connsiteX57" fmla="*/ 7204 w 52826"/>
                  <a:gd name="connsiteY57" fmla="*/ 84042 h 98448"/>
                  <a:gd name="connsiteX58" fmla="*/ 7204 w 52826"/>
                  <a:gd name="connsiteY58" fmla="*/ 84042 h 98448"/>
                  <a:gd name="connsiteX59" fmla="*/ 7204 w 52826"/>
                  <a:gd name="connsiteY59" fmla="*/ 84042 h 98448"/>
                  <a:gd name="connsiteX60" fmla="*/ 7204 w 52826"/>
                  <a:gd name="connsiteY60" fmla="*/ 84042 h 98448"/>
                  <a:gd name="connsiteX61" fmla="*/ 7204 w 52826"/>
                  <a:gd name="connsiteY61" fmla="*/ 84042 h 98448"/>
                  <a:gd name="connsiteX62" fmla="*/ 7204 w 52826"/>
                  <a:gd name="connsiteY62" fmla="*/ 84042 h 98448"/>
                  <a:gd name="connsiteX63" fmla="*/ 7204 w 52826"/>
                  <a:gd name="connsiteY63" fmla="*/ 84042 h 98448"/>
                  <a:gd name="connsiteX64" fmla="*/ 7204 w 52826"/>
                  <a:gd name="connsiteY64" fmla="*/ 84042 h 98448"/>
                  <a:gd name="connsiteX65" fmla="*/ 7204 w 52826"/>
                  <a:gd name="connsiteY65" fmla="*/ 84042 h 98448"/>
                  <a:gd name="connsiteX66" fmla="*/ 7204 w 52826"/>
                  <a:gd name="connsiteY66" fmla="*/ 84042 h 98448"/>
                  <a:gd name="connsiteX67" fmla="*/ 7204 w 52826"/>
                  <a:gd name="connsiteY67" fmla="*/ 84042 h 98448"/>
                  <a:gd name="connsiteX68" fmla="*/ 7204 w 52826"/>
                  <a:gd name="connsiteY68" fmla="*/ 84042 h 98448"/>
                  <a:gd name="connsiteX69" fmla="*/ 7204 w 52826"/>
                  <a:gd name="connsiteY69" fmla="*/ 84042 h 98448"/>
                  <a:gd name="connsiteX70" fmla="*/ 7204 w 52826"/>
                  <a:gd name="connsiteY70" fmla="*/ 84042 h 98448"/>
                  <a:gd name="connsiteX71" fmla="*/ 7204 w 52826"/>
                  <a:gd name="connsiteY71" fmla="*/ 84042 h 98448"/>
                  <a:gd name="connsiteX72" fmla="*/ 7204 w 52826"/>
                  <a:gd name="connsiteY72" fmla="*/ 84042 h 98448"/>
                  <a:gd name="connsiteX73" fmla="*/ 7204 w 52826"/>
                  <a:gd name="connsiteY73" fmla="*/ 84042 h 98448"/>
                  <a:gd name="connsiteX74" fmla="*/ 7204 w 52826"/>
                  <a:gd name="connsiteY74" fmla="*/ 84042 h 98448"/>
                  <a:gd name="connsiteX75" fmla="*/ 7204 w 52826"/>
                  <a:gd name="connsiteY75" fmla="*/ 84042 h 98448"/>
                  <a:gd name="connsiteX76" fmla="*/ 7204 w 52826"/>
                  <a:gd name="connsiteY76" fmla="*/ 84042 h 98448"/>
                  <a:gd name="connsiteX77" fmla="*/ 7204 w 52826"/>
                  <a:gd name="connsiteY77" fmla="*/ 84042 h 98448"/>
                  <a:gd name="connsiteX78" fmla="*/ 7204 w 52826"/>
                  <a:gd name="connsiteY78" fmla="*/ 84042 h 98448"/>
                  <a:gd name="connsiteX79" fmla="*/ 7204 w 52826"/>
                  <a:gd name="connsiteY79" fmla="*/ 84042 h 98448"/>
                  <a:gd name="connsiteX80" fmla="*/ 7204 w 52826"/>
                  <a:gd name="connsiteY80" fmla="*/ 84042 h 98448"/>
                  <a:gd name="connsiteX81" fmla="*/ 7204 w 52826"/>
                  <a:gd name="connsiteY81" fmla="*/ 84042 h 98448"/>
                  <a:gd name="connsiteX82" fmla="*/ 7204 w 52826"/>
                  <a:gd name="connsiteY82" fmla="*/ 84042 h 98448"/>
                  <a:gd name="connsiteX83" fmla="*/ 7204 w 52826"/>
                  <a:gd name="connsiteY83" fmla="*/ 84042 h 98448"/>
                  <a:gd name="connsiteX84" fmla="*/ 7204 w 52826"/>
                  <a:gd name="connsiteY84" fmla="*/ 84042 h 98448"/>
                  <a:gd name="connsiteX85" fmla="*/ 7204 w 52826"/>
                  <a:gd name="connsiteY85" fmla="*/ 84042 h 98448"/>
                  <a:gd name="connsiteX86" fmla="*/ 7204 w 52826"/>
                  <a:gd name="connsiteY86" fmla="*/ 84042 h 98448"/>
                  <a:gd name="connsiteX87" fmla="*/ 7204 w 52826"/>
                  <a:gd name="connsiteY87" fmla="*/ 84042 h 98448"/>
                  <a:gd name="connsiteX88" fmla="*/ 7204 w 52826"/>
                  <a:gd name="connsiteY88" fmla="*/ 84042 h 98448"/>
                  <a:gd name="connsiteX89" fmla="*/ 7204 w 52826"/>
                  <a:gd name="connsiteY89" fmla="*/ 84042 h 98448"/>
                  <a:gd name="connsiteX90" fmla="*/ 7204 w 52826"/>
                  <a:gd name="connsiteY90" fmla="*/ 84042 h 98448"/>
                  <a:gd name="connsiteX91" fmla="*/ 7204 w 52826"/>
                  <a:gd name="connsiteY91" fmla="*/ 84042 h 98448"/>
                  <a:gd name="connsiteX92" fmla="*/ 7204 w 52826"/>
                  <a:gd name="connsiteY92" fmla="*/ 84042 h 98448"/>
                  <a:gd name="connsiteX93" fmla="*/ 7204 w 52826"/>
                  <a:gd name="connsiteY93" fmla="*/ 84042 h 98448"/>
                  <a:gd name="connsiteX94" fmla="*/ 7204 w 52826"/>
                  <a:gd name="connsiteY94" fmla="*/ 84042 h 98448"/>
                  <a:gd name="connsiteX95" fmla="*/ 7204 w 52826"/>
                  <a:gd name="connsiteY95" fmla="*/ 84042 h 98448"/>
                  <a:gd name="connsiteX96" fmla="*/ 7204 w 52826"/>
                  <a:gd name="connsiteY96" fmla="*/ 84042 h 98448"/>
                  <a:gd name="connsiteX97" fmla="*/ 7204 w 52826"/>
                  <a:gd name="connsiteY97" fmla="*/ 84042 h 98448"/>
                  <a:gd name="connsiteX98" fmla="*/ 7204 w 52826"/>
                  <a:gd name="connsiteY98" fmla="*/ 84042 h 98448"/>
                  <a:gd name="connsiteX99" fmla="*/ 7204 w 52826"/>
                  <a:gd name="connsiteY99" fmla="*/ 84042 h 98448"/>
                  <a:gd name="connsiteX100" fmla="*/ 7204 w 52826"/>
                  <a:gd name="connsiteY100" fmla="*/ 84042 h 98448"/>
                  <a:gd name="connsiteX101" fmla="*/ 7204 w 52826"/>
                  <a:gd name="connsiteY101" fmla="*/ 84042 h 98448"/>
                  <a:gd name="connsiteX102" fmla="*/ 7204 w 52826"/>
                  <a:gd name="connsiteY102" fmla="*/ 84042 h 98448"/>
                  <a:gd name="connsiteX103" fmla="*/ 7204 w 52826"/>
                  <a:gd name="connsiteY103" fmla="*/ 84042 h 98448"/>
                  <a:gd name="connsiteX104" fmla="*/ 7204 w 52826"/>
                  <a:gd name="connsiteY104" fmla="*/ 84042 h 98448"/>
                  <a:gd name="connsiteX105" fmla="*/ 7204 w 52826"/>
                  <a:gd name="connsiteY105" fmla="*/ 84042 h 98448"/>
                  <a:gd name="connsiteX106" fmla="*/ 7204 w 52826"/>
                  <a:gd name="connsiteY106" fmla="*/ 84042 h 98448"/>
                  <a:gd name="connsiteX107" fmla="*/ 7204 w 52826"/>
                  <a:gd name="connsiteY107" fmla="*/ 84042 h 98448"/>
                  <a:gd name="connsiteX108" fmla="*/ 7204 w 52826"/>
                  <a:gd name="connsiteY108" fmla="*/ 84042 h 98448"/>
                  <a:gd name="connsiteX109" fmla="*/ 9605 w 52826"/>
                  <a:gd name="connsiteY109" fmla="*/ 86443 h 98448"/>
                  <a:gd name="connsiteX110" fmla="*/ 9605 w 52826"/>
                  <a:gd name="connsiteY110" fmla="*/ 86443 h 98448"/>
                  <a:gd name="connsiteX111" fmla="*/ 12006 w 52826"/>
                  <a:gd name="connsiteY111" fmla="*/ 88844 h 98448"/>
                  <a:gd name="connsiteX112" fmla="*/ 12006 w 52826"/>
                  <a:gd name="connsiteY112" fmla="*/ 88844 h 98448"/>
                  <a:gd name="connsiteX113" fmla="*/ 16808 w 52826"/>
                  <a:gd name="connsiteY113" fmla="*/ 91245 h 98448"/>
                  <a:gd name="connsiteX114" fmla="*/ 16808 w 52826"/>
                  <a:gd name="connsiteY114" fmla="*/ 91245 h 98448"/>
                  <a:gd name="connsiteX115" fmla="*/ 21611 w 52826"/>
                  <a:gd name="connsiteY115" fmla="*/ 93646 h 98448"/>
                  <a:gd name="connsiteX116" fmla="*/ 21611 w 52826"/>
                  <a:gd name="connsiteY116" fmla="*/ 93646 h 98448"/>
                  <a:gd name="connsiteX117" fmla="*/ 24012 w 52826"/>
                  <a:gd name="connsiteY117" fmla="*/ 96047 h 98448"/>
                  <a:gd name="connsiteX118" fmla="*/ 26413 w 52826"/>
                  <a:gd name="connsiteY118" fmla="*/ 93646 h 98448"/>
                  <a:gd name="connsiteX119" fmla="*/ 38419 w 52826"/>
                  <a:gd name="connsiteY119" fmla="*/ 98449 h 98448"/>
                  <a:gd name="connsiteX120" fmla="*/ 48024 w 52826"/>
                  <a:gd name="connsiteY120" fmla="*/ 93646 h 98448"/>
                  <a:gd name="connsiteX121" fmla="*/ 48024 w 52826"/>
                  <a:gd name="connsiteY121" fmla="*/ 93646 h 98448"/>
                  <a:gd name="connsiteX122" fmla="*/ 50425 w 52826"/>
                  <a:gd name="connsiteY122" fmla="*/ 91245 h 98448"/>
                  <a:gd name="connsiteX123" fmla="*/ 50425 w 52826"/>
                  <a:gd name="connsiteY123" fmla="*/ 88844 h 98448"/>
                  <a:gd name="connsiteX124" fmla="*/ 50425 w 52826"/>
                  <a:gd name="connsiteY124" fmla="*/ 88844 h 98448"/>
                  <a:gd name="connsiteX125" fmla="*/ 50425 w 52826"/>
                  <a:gd name="connsiteY125" fmla="*/ 86443 h 98448"/>
                  <a:gd name="connsiteX126" fmla="*/ 50425 w 52826"/>
                  <a:gd name="connsiteY126" fmla="*/ 84042 h 98448"/>
                  <a:gd name="connsiteX127" fmla="*/ 50425 w 52826"/>
                  <a:gd name="connsiteY127" fmla="*/ 81640 h 98448"/>
                  <a:gd name="connsiteX128" fmla="*/ 50425 w 52826"/>
                  <a:gd name="connsiteY128" fmla="*/ 79239 h 98448"/>
                  <a:gd name="connsiteX129" fmla="*/ 50425 w 52826"/>
                  <a:gd name="connsiteY129" fmla="*/ 79239 h 98448"/>
                  <a:gd name="connsiteX130" fmla="*/ 52826 w 52826"/>
                  <a:gd name="connsiteY130" fmla="*/ 76838 h 98448"/>
                  <a:gd name="connsiteX131" fmla="*/ 50425 w 52826"/>
                  <a:gd name="connsiteY131" fmla="*/ 74437 h 98448"/>
                  <a:gd name="connsiteX132" fmla="*/ 50425 w 52826"/>
                  <a:gd name="connsiteY132" fmla="*/ 74437 h 98448"/>
                  <a:gd name="connsiteX133" fmla="*/ 52826 w 52826"/>
                  <a:gd name="connsiteY133" fmla="*/ 72036 h 98448"/>
                  <a:gd name="connsiteX134" fmla="*/ 50425 w 52826"/>
                  <a:gd name="connsiteY134" fmla="*/ 69634 h 98448"/>
                  <a:gd name="connsiteX135" fmla="*/ 50425 w 52826"/>
                  <a:gd name="connsiteY135" fmla="*/ 69634 h 98448"/>
                  <a:gd name="connsiteX136" fmla="*/ 50425 w 52826"/>
                  <a:gd name="connsiteY136" fmla="*/ 69634 h 98448"/>
                  <a:gd name="connsiteX137" fmla="*/ 52826 w 52826"/>
                  <a:gd name="connsiteY137" fmla="*/ 67233 h 98448"/>
                  <a:gd name="connsiteX138" fmla="*/ 50425 w 52826"/>
                  <a:gd name="connsiteY138" fmla="*/ 64832 h 98448"/>
                  <a:gd name="connsiteX139" fmla="*/ 50425 w 52826"/>
                  <a:gd name="connsiteY139" fmla="*/ 64832 h 98448"/>
                  <a:gd name="connsiteX140" fmla="*/ 52826 w 52826"/>
                  <a:gd name="connsiteY140" fmla="*/ 62431 h 98448"/>
                  <a:gd name="connsiteX141" fmla="*/ 50425 w 52826"/>
                  <a:gd name="connsiteY141" fmla="*/ 60030 h 98448"/>
                  <a:gd name="connsiteX142" fmla="*/ 50425 w 52826"/>
                  <a:gd name="connsiteY142" fmla="*/ 60030 h 98448"/>
                  <a:gd name="connsiteX143" fmla="*/ 50425 w 52826"/>
                  <a:gd name="connsiteY143" fmla="*/ 60030 h 98448"/>
                  <a:gd name="connsiteX144" fmla="*/ 52826 w 52826"/>
                  <a:gd name="connsiteY144" fmla="*/ 57629 h 98448"/>
                  <a:gd name="connsiteX145" fmla="*/ 50425 w 52826"/>
                  <a:gd name="connsiteY145" fmla="*/ 55227 h 98448"/>
                  <a:gd name="connsiteX146" fmla="*/ 50425 w 52826"/>
                  <a:gd name="connsiteY146" fmla="*/ 55227 h 98448"/>
                  <a:gd name="connsiteX147" fmla="*/ 50425 w 52826"/>
                  <a:gd name="connsiteY147" fmla="*/ 52826 h 98448"/>
                  <a:gd name="connsiteX148" fmla="*/ 50425 w 52826"/>
                  <a:gd name="connsiteY148" fmla="*/ 50425 h 98448"/>
                  <a:gd name="connsiteX149" fmla="*/ 48024 w 52826"/>
                  <a:gd name="connsiteY149" fmla="*/ 48024 h 98448"/>
                  <a:gd name="connsiteX150" fmla="*/ 48024 w 52826"/>
                  <a:gd name="connsiteY150" fmla="*/ 48024 h 98448"/>
                  <a:gd name="connsiteX151" fmla="*/ 50425 w 52826"/>
                  <a:gd name="connsiteY151" fmla="*/ 45623 h 98448"/>
                  <a:gd name="connsiteX152" fmla="*/ 48024 w 52826"/>
                  <a:gd name="connsiteY152" fmla="*/ 43221 h 98448"/>
                  <a:gd name="connsiteX153" fmla="*/ 48024 w 52826"/>
                  <a:gd name="connsiteY153" fmla="*/ 43221 h 98448"/>
                  <a:gd name="connsiteX154" fmla="*/ 48024 w 52826"/>
                  <a:gd name="connsiteY154" fmla="*/ 43221 h 98448"/>
                  <a:gd name="connsiteX155" fmla="*/ 48024 w 52826"/>
                  <a:gd name="connsiteY155" fmla="*/ 43221 h 98448"/>
                  <a:gd name="connsiteX156" fmla="*/ 48024 w 52826"/>
                  <a:gd name="connsiteY156" fmla="*/ 40820 h 98448"/>
                  <a:gd name="connsiteX157" fmla="*/ 45623 w 52826"/>
                  <a:gd name="connsiteY157" fmla="*/ 38419 h 98448"/>
                  <a:gd name="connsiteX158" fmla="*/ 45623 w 52826"/>
                  <a:gd name="connsiteY158" fmla="*/ 38419 h 98448"/>
                  <a:gd name="connsiteX159" fmla="*/ 45623 w 52826"/>
                  <a:gd name="connsiteY159" fmla="*/ 36018 h 98448"/>
                  <a:gd name="connsiteX160" fmla="*/ 43221 w 52826"/>
                  <a:gd name="connsiteY160" fmla="*/ 33617 h 98448"/>
                  <a:gd name="connsiteX161" fmla="*/ 40820 w 52826"/>
                  <a:gd name="connsiteY161" fmla="*/ 26413 h 98448"/>
                  <a:gd name="connsiteX162" fmla="*/ 40820 w 52826"/>
                  <a:gd name="connsiteY162" fmla="*/ 24012 h 98448"/>
                  <a:gd name="connsiteX163" fmla="*/ 38419 w 52826"/>
                  <a:gd name="connsiteY163" fmla="*/ 21611 h 98448"/>
                  <a:gd name="connsiteX164" fmla="*/ 38419 w 52826"/>
                  <a:gd name="connsiteY164" fmla="*/ 21611 h 98448"/>
                  <a:gd name="connsiteX165" fmla="*/ 38419 w 52826"/>
                  <a:gd name="connsiteY165" fmla="*/ 21611 h 98448"/>
                  <a:gd name="connsiteX166" fmla="*/ 36018 w 52826"/>
                  <a:gd name="connsiteY166" fmla="*/ 14407 h 98448"/>
                  <a:gd name="connsiteX167" fmla="*/ 28814 w 52826"/>
                  <a:gd name="connsiteY167" fmla="*/ 4802 h 98448"/>
                  <a:gd name="connsiteX168" fmla="*/ 21611 w 52826"/>
                  <a:gd name="connsiteY168" fmla="*/ 0 h 98448"/>
                  <a:gd name="connsiteX169" fmla="*/ 19209 w 52826"/>
                  <a:gd name="connsiteY169" fmla="*/ 2401 h 98448"/>
                  <a:gd name="connsiteX170" fmla="*/ 16808 w 52826"/>
                  <a:gd name="connsiteY170" fmla="*/ 0 h 98448"/>
                  <a:gd name="connsiteX171" fmla="*/ 14407 w 52826"/>
                  <a:gd name="connsiteY171" fmla="*/ 2401 h 98448"/>
                  <a:gd name="connsiteX172" fmla="*/ 14407 w 52826"/>
                  <a:gd name="connsiteY172" fmla="*/ 2401 h 98448"/>
                  <a:gd name="connsiteX173" fmla="*/ 12006 w 52826"/>
                  <a:gd name="connsiteY173" fmla="*/ 4802 h 98448"/>
                  <a:gd name="connsiteX174" fmla="*/ 12006 w 52826"/>
                  <a:gd name="connsiteY174" fmla="*/ 7203 h 98448"/>
                  <a:gd name="connsiteX175" fmla="*/ 12006 w 52826"/>
                  <a:gd name="connsiteY175" fmla="*/ 7203 h 98448"/>
                  <a:gd name="connsiteX176" fmla="*/ 9605 w 52826"/>
                  <a:gd name="connsiteY176" fmla="*/ 9605 h 98448"/>
                  <a:gd name="connsiteX177" fmla="*/ 9605 w 52826"/>
                  <a:gd name="connsiteY177" fmla="*/ 12006 h 98448"/>
                  <a:gd name="connsiteX178" fmla="*/ 9605 w 52826"/>
                  <a:gd name="connsiteY178" fmla="*/ 12006 h 98448"/>
                  <a:gd name="connsiteX179" fmla="*/ 4802 w 52826"/>
                  <a:gd name="connsiteY179" fmla="*/ 16808 h 98448"/>
                  <a:gd name="connsiteX180" fmla="*/ 4802 w 52826"/>
                  <a:gd name="connsiteY180" fmla="*/ 19209 h 98448"/>
                  <a:gd name="connsiteX181" fmla="*/ 9605 w 52826"/>
                  <a:gd name="connsiteY181" fmla="*/ 16808 h 98448"/>
                  <a:gd name="connsiteX182" fmla="*/ 9605 w 52826"/>
                  <a:gd name="connsiteY182" fmla="*/ 16808 h 98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52826" h="98448">
                    <a:moveTo>
                      <a:pt x="9605" y="16808"/>
                    </a:moveTo>
                    <a:cubicBezTo>
                      <a:pt x="9605" y="16808"/>
                      <a:pt x="9605" y="19209"/>
                      <a:pt x="9605" y="19209"/>
                    </a:cubicBezTo>
                    <a:cubicBezTo>
                      <a:pt x="9605" y="19209"/>
                      <a:pt x="9605" y="21611"/>
                      <a:pt x="9605" y="21611"/>
                    </a:cubicBezTo>
                    <a:lnTo>
                      <a:pt x="9605" y="21611"/>
                    </a:lnTo>
                    <a:cubicBezTo>
                      <a:pt x="7204" y="21611"/>
                      <a:pt x="7204" y="24012"/>
                      <a:pt x="7204" y="26413"/>
                    </a:cubicBezTo>
                    <a:cubicBezTo>
                      <a:pt x="7204" y="26413"/>
                      <a:pt x="7204" y="28814"/>
                      <a:pt x="7204" y="28814"/>
                    </a:cubicBezTo>
                    <a:cubicBezTo>
                      <a:pt x="7204" y="28814"/>
                      <a:pt x="4802" y="31215"/>
                      <a:pt x="4802" y="33617"/>
                    </a:cubicBezTo>
                    <a:cubicBezTo>
                      <a:pt x="4802" y="33617"/>
                      <a:pt x="4802" y="36018"/>
                      <a:pt x="4802" y="36018"/>
                    </a:cubicBezTo>
                    <a:cubicBezTo>
                      <a:pt x="4802" y="36018"/>
                      <a:pt x="2401" y="38419"/>
                      <a:pt x="2401" y="40820"/>
                    </a:cubicBezTo>
                    <a:cubicBezTo>
                      <a:pt x="2401" y="40820"/>
                      <a:pt x="2401" y="43221"/>
                      <a:pt x="2401" y="43221"/>
                    </a:cubicBezTo>
                    <a:cubicBezTo>
                      <a:pt x="2401" y="43221"/>
                      <a:pt x="0" y="45623"/>
                      <a:pt x="0" y="48024"/>
                    </a:cubicBezTo>
                    <a:cubicBezTo>
                      <a:pt x="0" y="48024"/>
                      <a:pt x="0" y="50425"/>
                      <a:pt x="2401" y="50425"/>
                    </a:cubicBezTo>
                    <a:lnTo>
                      <a:pt x="2401" y="50425"/>
                    </a:lnTo>
                    <a:cubicBezTo>
                      <a:pt x="2401" y="50425"/>
                      <a:pt x="0" y="52826"/>
                      <a:pt x="2401" y="55227"/>
                    </a:cubicBezTo>
                    <a:cubicBezTo>
                      <a:pt x="2401" y="55227"/>
                      <a:pt x="2401" y="55227"/>
                      <a:pt x="2401" y="57629"/>
                    </a:cubicBezTo>
                    <a:cubicBezTo>
                      <a:pt x="2401" y="57629"/>
                      <a:pt x="2401" y="60030"/>
                      <a:pt x="2401" y="62431"/>
                    </a:cubicBezTo>
                    <a:cubicBezTo>
                      <a:pt x="2401" y="62431"/>
                      <a:pt x="2401" y="62431"/>
                      <a:pt x="2401" y="62431"/>
                    </a:cubicBezTo>
                    <a:cubicBezTo>
                      <a:pt x="2401" y="62431"/>
                      <a:pt x="2401" y="62431"/>
                      <a:pt x="2401" y="64832"/>
                    </a:cubicBezTo>
                    <a:cubicBezTo>
                      <a:pt x="2401" y="64832"/>
                      <a:pt x="2401" y="67233"/>
                      <a:pt x="2401" y="67233"/>
                    </a:cubicBezTo>
                    <a:cubicBezTo>
                      <a:pt x="0" y="67233"/>
                      <a:pt x="0" y="69634"/>
                      <a:pt x="0" y="72036"/>
                    </a:cubicBezTo>
                    <a:cubicBezTo>
                      <a:pt x="0" y="74437"/>
                      <a:pt x="2401" y="74437"/>
                      <a:pt x="2401" y="74437"/>
                    </a:cubicBezTo>
                    <a:cubicBezTo>
                      <a:pt x="2401" y="74437"/>
                      <a:pt x="2401" y="76838"/>
                      <a:pt x="2401" y="76838"/>
                    </a:cubicBezTo>
                    <a:cubicBezTo>
                      <a:pt x="2401" y="76838"/>
                      <a:pt x="2401" y="79239"/>
                      <a:pt x="4802" y="79239"/>
                    </a:cubicBezTo>
                    <a:cubicBezTo>
                      <a:pt x="4802" y="79239"/>
                      <a:pt x="4802" y="81640"/>
                      <a:pt x="4802" y="81640"/>
                    </a:cubicBezTo>
                    <a:cubicBezTo>
                      <a:pt x="4802" y="84042"/>
                      <a:pt x="4802" y="84042"/>
                      <a:pt x="7204" y="84042"/>
                    </a:cubicBez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cubicBezTo>
                      <a:pt x="7204" y="86443"/>
                      <a:pt x="7204" y="86443"/>
                      <a:pt x="9605" y="86443"/>
                    </a:cubicBezTo>
                    <a:cubicBezTo>
                      <a:pt x="9605" y="86443"/>
                      <a:pt x="9605" y="86443"/>
                      <a:pt x="9605" y="86443"/>
                    </a:cubicBezTo>
                    <a:cubicBezTo>
                      <a:pt x="9605" y="88844"/>
                      <a:pt x="9605" y="88844"/>
                      <a:pt x="12006" y="88844"/>
                    </a:cubicBezTo>
                    <a:cubicBezTo>
                      <a:pt x="12006" y="88844"/>
                      <a:pt x="12006" y="88844"/>
                      <a:pt x="12006" y="88844"/>
                    </a:cubicBezTo>
                    <a:cubicBezTo>
                      <a:pt x="12006" y="91245"/>
                      <a:pt x="14407" y="91245"/>
                      <a:pt x="16808" y="91245"/>
                    </a:cubicBezTo>
                    <a:lnTo>
                      <a:pt x="16808" y="91245"/>
                    </a:lnTo>
                    <a:cubicBezTo>
                      <a:pt x="16808" y="93646"/>
                      <a:pt x="19209" y="93646"/>
                      <a:pt x="21611" y="93646"/>
                    </a:cubicBezTo>
                    <a:cubicBezTo>
                      <a:pt x="21611" y="93646"/>
                      <a:pt x="21611" y="93646"/>
                      <a:pt x="21611" y="93646"/>
                    </a:cubicBezTo>
                    <a:cubicBezTo>
                      <a:pt x="21611" y="96047"/>
                      <a:pt x="24012" y="96047"/>
                      <a:pt x="24012" y="96047"/>
                    </a:cubicBezTo>
                    <a:cubicBezTo>
                      <a:pt x="24012" y="96047"/>
                      <a:pt x="26413" y="96047"/>
                      <a:pt x="26413" y="93646"/>
                    </a:cubicBezTo>
                    <a:cubicBezTo>
                      <a:pt x="31215" y="96047"/>
                      <a:pt x="33617" y="98449"/>
                      <a:pt x="38419" y="98449"/>
                    </a:cubicBezTo>
                    <a:cubicBezTo>
                      <a:pt x="40820" y="98449"/>
                      <a:pt x="45623" y="96047"/>
                      <a:pt x="48024" y="93646"/>
                    </a:cubicBezTo>
                    <a:lnTo>
                      <a:pt x="48024" y="93646"/>
                    </a:lnTo>
                    <a:cubicBezTo>
                      <a:pt x="50425" y="93646"/>
                      <a:pt x="50425" y="93646"/>
                      <a:pt x="50425" y="91245"/>
                    </a:cubicBezTo>
                    <a:cubicBezTo>
                      <a:pt x="50425" y="91245"/>
                      <a:pt x="50425" y="88844"/>
                      <a:pt x="50425" y="88844"/>
                    </a:cubicBezTo>
                    <a:cubicBezTo>
                      <a:pt x="50425" y="88844"/>
                      <a:pt x="50425" y="88844"/>
                      <a:pt x="50425" y="88844"/>
                    </a:cubicBezTo>
                    <a:cubicBezTo>
                      <a:pt x="50425" y="86443"/>
                      <a:pt x="50425" y="86443"/>
                      <a:pt x="50425" y="86443"/>
                    </a:cubicBezTo>
                    <a:cubicBezTo>
                      <a:pt x="50425" y="86443"/>
                      <a:pt x="50425" y="86443"/>
                      <a:pt x="50425" y="84042"/>
                    </a:cubicBezTo>
                    <a:cubicBezTo>
                      <a:pt x="50425" y="84042"/>
                      <a:pt x="50425" y="84042"/>
                      <a:pt x="50425" y="81640"/>
                    </a:cubicBezTo>
                    <a:cubicBezTo>
                      <a:pt x="50425" y="81640"/>
                      <a:pt x="50425" y="79239"/>
                      <a:pt x="50425" y="79239"/>
                    </a:cubicBezTo>
                    <a:lnTo>
                      <a:pt x="50425" y="79239"/>
                    </a:lnTo>
                    <a:cubicBezTo>
                      <a:pt x="50425" y="79239"/>
                      <a:pt x="50425" y="79239"/>
                      <a:pt x="52826" y="76838"/>
                    </a:cubicBezTo>
                    <a:cubicBezTo>
                      <a:pt x="52826" y="74437"/>
                      <a:pt x="52826" y="74437"/>
                      <a:pt x="50425" y="74437"/>
                    </a:cubicBezTo>
                    <a:lnTo>
                      <a:pt x="50425" y="74437"/>
                    </a:lnTo>
                    <a:cubicBezTo>
                      <a:pt x="50425" y="74437"/>
                      <a:pt x="52826" y="74437"/>
                      <a:pt x="52826" y="72036"/>
                    </a:cubicBezTo>
                    <a:cubicBezTo>
                      <a:pt x="52826" y="69634"/>
                      <a:pt x="52826" y="69634"/>
                      <a:pt x="50425" y="69634"/>
                    </a:cubicBezTo>
                    <a:cubicBezTo>
                      <a:pt x="50425" y="69634"/>
                      <a:pt x="50425" y="69634"/>
                      <a:pt x="50425" y="69634"/>
                    </a:cubicBezTo>
                    <a:lnTo>
                      <a:pt x="50425" y="69634"/>
                    </a:lnTo>
                    <a:cubicBezTo>
                      <a:pt x="50425" y="69634"/>
                      <a:pt x="52826" y="67233"/>
                      <a:pt x="52826" y="67233"/>
                    </a:cubicBezTo>
                    <a:cubicBezTo>
                      <a:pt x="52826" y="64832"/>
                      <a:pt x="52826" y="64832"/>
                      <a:pt x="50425" y="64832"/>
                    </a:cubicBezTo>
                    <a:lnTo>
                      <a:pt x="50425" y="64832"/>
                    </a:lnTo>
                    <a:cubicBezTo>
                      <a:pt x="52826" y="64832"/>
                      <a:pt x="52826" y="62431"/>
                      <a:pt x="52826" y="62431"/>
                    </a:cubicBezTo>
                    <a:cubicBezTo>
                      <a:pt x="52826" y="60030"/>
                      <a:pt x="52826" y="60030"/>
                      <a:pt x="50425" y="60030"/>
                    </a:cubicBezTo>
                    <a:cubicBezTo>
                      <a:pt x="50425" y="60030"/>
                      <a:pt x="50425" y="60030"/>
                      <a:pt x="50425" y="60030"/>
                    </a:cubicBezTo>
                    <a:lnTo>
                      <a:pt x="50425" y="60030"/>
                    </a:lnTo>
                    <a:cubicBezTo>
                      <a:pt x="52826" y="60030"/>
                      <a:pt x="52826" y="57629"/>
                      <a:pt x="52826" y="57629"/>
                    </a:cubicBezTo>
                    <a:cubicBezTo>
                      <a:pt x="52826" y="55227"/>
                      <a:pt x="52826" y="55227"/>
                      <a:pt x="50425" y="55227"/>
                    </a:cubicBezTo>
                    <a:cubicBezTo>
                      <a:pt x="50425" y="55227"/>
                      <a:pt x="50425" y="55227"/>
                      <a:pt x="50425" y="55227"/>
                    </a:cubicBezTo>
                    <a:lnTo>
                      <a:pt x="50425" y="52826"/>
                    </a:lnTo>
                    <a:cubicBezTo>
                      <a:pt x="50425" y="52826"/>
                      <a:pt x="50425" y="50425"/>
                      <a:pt x="50425" y="50425"/>
                    </a:cubicBezTo>
                    <a:cubicBezTo>
                      <a:pt x="50425" y="48024"/>
                      <a:pt x="50425" y="48024"/>
                      <a:pt x="48024" y="48024"/>
                    </a:cubicBezTo>
                    <a:lnTo>
                      <a:pt x="48024" y="48024"/>
                    </a:lnTo>
                    <a:cubicBezTo>
                      <a:pt x="50425" y="48024"/>
                      <a:pt x="50425" y="45623"/>
                      <a:pt x="50425" y="45623"/>
                    </a:cubicBezTo>
                    <a:cubicBezTo>
                      <a:pt x="50425" y="45623"/>
                      <a:pt x="50425" y="43221"/>
                      <a:pt x="48024" y="43221"/>
                    </a:cubicBezTo>
                    <a:cubicBezTo>
                      <a:pt x="48024" y="43221"/>
                      <a:pt x="48024" y="43221"/>
                      <a:pt x="48024" y="43221"/>
                    </a:cubicBezTo>
                    <a:cubicBezTo>
                      <a:pt x="48024" y="43221"/>
                      <a:pt x="48024" y="43221"/>
                      <a:pt x="48024" y="43221"/>
                    </a:cubicBezTo>
                    <a:lnTo>
                      <a:pt x="48024" y="43221"/>
                    </a:lnTo>
                    <a:cubicBezTo>
                      <a:pt x="48024" y="43221"/>
                      <a:pt x="48024" y="40820"/>
                      <a:pt x="48024" y="40820"/>
                    </a:cubicBezTo>
                    <a:cubicBezTo>
                      <a:pt x="48024" y="38419"/>
                      <a:pt x="48024" y="38419"/>
                      <a:pt x="45623" y="38419"/>
                    </a:cubicBezTo>
                    <a:lnTo>
                      <a:pt x="45623" y="38419"/>
                    </a:lnTo>
                    <a:cubicBezTo>
                      <a:pt x="45623" y="38419"/>
                      <a:pt x="45623" y="36018"/>
                      <a:pt x="45623" y="36018"/>
                    </a:cubicBezTo>
                    <a:cubicBezTo>
                      <a:pt x="45623" y="33617"/>
                      <a:pt x="45623" y="33617"/>
                      <a:pt x="43221" y="33617"/>
                    </a:cubicBezTo>
                    <a:cubicBezTo>
                      <a:pt x="43221" y="31215"/>
                      <a:pt x="40820" y="28814"/>
                      <a:pt x="40820" y="26413"/>
                    </a:cubicBezTo>
                    <a:cubicBezTo>
                      <a:pt x="40820" y="26413"/>
                      <a:pt x="43221" y="24012"/>
                      <a:pt x="40820" y="24012"/>
                    </a:cubicBezTo>
                    <a:cubicBezTo>
                      <a:pt x="40820" y="21611"/>
                      <a:pt x="38419" y="21611"/>
                      <a:pt x="38419" y="21611"/>
                    </a:cubicBezTo>
                    <a:lnTo>
                      <a:pt x="38419" y="21611"/>
                    </a:lnTo>
                    <a:lnTo>
                      <a:pt x="38419" y="21611"/>
                    </a:lnTo>
                    <a:cubicBezTo>
                      <a:pt x="38419" y="19209"/>
                      <a:pt x="38419" y="16808"/>
                      <a:pt x="36018" y="14407"/>
                    </a:cubicBezTo>
                    <a:cubicBezTo>
                      <a:pt x="33617" y="9605"/>
                      <a:pt x="31215" y="7203"/>
                      <a:pt x="28814" y="4802"/>
                    </a:cubicBezTo>
                    <a:cubicBezTo>
                      <a:pt x="26413" y="2401"/>
                      <a:pt x="24012" y="0"/>
                      <a:pt x="21611" y="0"/>
                    </a:cubicBezTo>
                    <a:cubicBezTo>
                      <a:pt x="21611" y="0"/>
                      <a:pt x="19209" y="0"/>
                      <a:pt x="19209" y="2401"/>
                    </a:cubicBezTo>
                    <a:cubicBezTo>
                      <a:pt x="19209" y="2401"/>
                      <a:pt x="19209" y="0"/>
                      <a:pt x="16808" y="0"/>
                    </a:cubicBezTo>
                    <a:cubicBezTo>
                      <a:pt x="16808" y="0"/>
                      <a:pt x="14407" y="2401"/>
                      <a:pt x="14407" y="2401"/>
                    </a:cubicBezTo>
                    <a:cubicBezTo>
                      <a:pt x="14407" y="2401"/>
                      <a:pt x="14407" y="2401"/>
                      <a:pt x="14407" y="2401"/>
                    </a:cubicBezTo>
                    <a:cubicBezTo>
                      <a:pt x="14407" y="2401"/>
                      <a:pt x="12006" y="4802"/>
                      <a:pt x="12006" y="4802"/>
                    </a:cubicBezTo>
                    <a:cubicBezTo>
                      <a:pt x="12006" y="4802"/>
                      <a:pt x="12006" y="4802"/>
                      <a:pt x="12006" y="7203"/>
                    </a:cubicBezTo>
                    <a:lnTo>
                      <a:pt x="12006" y="7203"/>
                    </a:lnTo>
                    <a:cubicBezTo>
                      <a:pt x="12006" y="7203"/>
                      <a:pt x="9605" y="9605"/>
                      <a:pt x="9605" y="9605"/>
                    </a:cubicBezTo>
                    <a:cubicBezTo>
                      <a:pt x="9605" y="9605"/>
                      <a:pt x="9605" y="12006"/>
                      <a:pt x="9605" y="12006"/>
                    </a:cubicBezTo>
                    <a:lnTo>
                      <a:pt x="9605" y="12006"/>
                    </a:lnTo>
                    <a:cubicBezTo>
                      <a:pt x="7204" y="12006"/>
                      <a:pt x="4802" y="14407"/>
                      <a:pt x="4802" y="16808"/>
                    </a:cubicBezTo>
                    <a:cubicBezTo>
                      <a:pt x="4802" y="16808"/>
                      <a:pt x="4802" y="19209"/>
                      <a:pt x="4802" y="19209"/>
                    </a:cubicBezTo>
                    <a:cubicBezTo>
                      <a:pt x="12006" y="12006"/>
                      <a:pt x="9605" y="14407"/>
                      <a:pt x="9605" y="16808"/>
                    </a:cubicBezTo>
                    <a:cubicBezTo>
                      <a:pt x="9605" y="16808"/>
                      <a:pt x="9605" y="16808"/>
                      <a:pt x="9605" y="16808"/>
                    </a:cubicBezTo>
                    <a:close/>
                  </a:path>
                </a:pathLst>
              </a:custGeom>
              <a:solidFill>
                <a:srgbClr val="569140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76" name="Freeform: Shape 2075">
                <a:extLst>
                  <a:ext uri="{FF2B5EF4-FFF2-40B4-BE49-F238E27FC236}">
                    <a16:creationId xmlns:a16="http://schemas.microsoft.com/office/drawing/2014/main" id="{0EC66037-1F60-4AC9-A509-439B6BFAA91E}"/>
                  </a:ext>
                </a:extLst>
              </p:cNvPr>
              <p:cNvSpPr/>
              <p:nvPr/>
            </p:nvSpPr>
            <p:spPr>
              <a:xfrm>
                <a:off x="2487019" y="3925886"/>
                <a:ext cx="40820" cy="80306"/>
              </a:xfrm>
              <a:custGeom>
                <a:avLst/>
                <a:gdLst>
                  <a:gd name="connsiteX0" fmla="*/ 9605 w 40820"/>
                  <a:gd name="connsiteY0" fmla="*/ 0 h 80306"/>
                  <a:gd name="connsiteX1" fmla="*/ 9605 w 40820"/>
                  <a:gd name="connsiteY1" fmla="*/ 0 h 80306"/>
                  <a:gd name="connsiteX2" fmla="*/ 9605 w 40820"/>
                  <a:gd name="connsiteY2" fmla="*/ 0 h 80306"/>
                  <a:gd name="connsiteX3" fmla="*/ 9605 w 40820"/>
                  <a:gd name="connsiteY3" fmla="*/ 0 h 80306"/>
                  <a:gd name="connsiteX4" fmla="*/ 9605 w 40820"/>
                  <a:gd name="connsiteY4" fmla="*/ 4802 h 80306"/>
                  <a:gd name="connsiteX5" fmla="*/ 9605 w 40820"/>
                  <a:gd name="connsiteY5" fmla="*/ 4802 h 80306"/>
                  <a:gd name="connsiteX6" fmla="*/ 9605 w 40820"/>
                  <a:gd name="connsiteY6" fmla="*/ 4802 h 80306"/>
                  <a:gd name="connsiteX7" fmla="*/ 7204 w 40820"/>
                  <a:gd name="connsiteY7" fmla="*/ 9605 h 80306"/>
                  <a:gd name="connsiteX8" fmla="*/ 7204 w 40820"/>
                  <a:gd name="connsiteY8" fmla="*/ 9605 h 80306"/>
                  <a:gd name="connsiteX9" fmla="*/ 7204 w 40820"/>
                  <a:gd name="connsiteY9" fmla="*/ 12006 h 80306"/>
                  <a:gd name="connsiteX10" fmla="*/ 4802 w 40820"/>
                  <a:gd name="connsiteY10" fmla="*/ 16808 h 80306"/>
                  <a:gd name="connsiteX11" fmla="*/ 4802 w 40820"/>
                  <a:gd name="connsiteY11" fmla="*/ 19210 h 80306"/>
                  <a:gd name="connsiteX12" fmla="*/ 4802 w 40820"/>
                  <a:gd name="connsiteY12" fmla="*/ 21611 h 80306"/>
                  <a:gd name="connsiteX13" fmla="*/ 4802 w 40820"/>
                  <a:gd name="connsiteY13" fmla="*/ 24012 h 80306"/>
                  <a:gd name="connsiteX14" fmla="*/ 4802 w 40820"/>
                  <a:gd name="connsiteY14" fmla="*/ 24012 h 80306"/>
                  <a:gd name="connsiteX15" fmla="*/ 2401 w 40820"/>
                  <a:gd name="connsiteY15" fmla="*/ 26413 h 80306"/>
                  <a:gd name="connsiteX16" fmla="*/ 2401 w 40820"/>
                  <a:gd name="connsiteY16" fmla="*/ 28814 h 80306"/>
                  <a:gd name="connsiteX17" fmla="*/ 2401 w 40820"/>
                  <a:gd name="connsiteY17" fmla="*/ 31215 h 80306"/>
                  <a:gd name="connsiteX18" fmla="*/ 2401 w 40820"/>
                  <a:gd name="connsiteY18" fmla="*/ 33617 h 80306"/>
                  <a:gd name="connsiteX19" fmla="*/ 2401 w 40820"/>
                  <a:gd name="connsiteY19" fmla="*/ 36018 h 80306"/>
                  <a:gd name="connsiteX20" fmla="*/ 2401 w 40820"/>
                  <a:gd name="connsiteY20" fmla="*/ 38419 h 80306"/>
                  <a:gd name="connsiteX21" fmla="*/ 2401 w 40820"/>
                  <a:gd name="connsiteY21" fmla="*/ 40820 h 80306"/>
                  <a:gd name="connsiteX22" fmla="*/ 2401 w 40820"/>
                  <a:gd name="connsiteY22" fmla="*/ 43221 h 80306"/>
                  <a:gd name="connsiteX23" fmla="*/ 2401 w 40820"/>
                  <a:gd name="connsiteY23" fmla="*/ 43221 h 80306"/>
                  <a:gd name="connsiteX24" fmla="*/ 2401 w 40820"/>
                  <a:gd name="connsiteY24" fmla="*/ 45623 h 80306"/>
                  <a:gd name="connsiteX25" fmla="*/ 2401 w 40820"/>
                  <a:gd name="connsiteY25" fmla="*/ 45623 h 80306"/>
                  <a:gd name="connsiteX26" fmla="*/ 2401 w 40820"/>
                  <a:gd name="connsiteY26" fmla="*/ 48024 h 80306"/>
                  <a:gd name="connsiteX27" fmla="*/ 2401 w 40820"/>
                  <a:gd name="connsiteY27" fmla="*/ 48024 h 80306"/>
                  <a:gd name="connsiteX28" fmla="*/ 2401 w 40820"/>
                  <a:gd name="connsiteY28" fmla="*/ 50425 h 80306"/>
                  <a:gd name="connsiteX29" fmla="*/ 2401 w 40820"/>
                  <a:gd name="connsiteY29" fmla="*/ 52826 h 80306"/>
                  <a:gd name="connsiteX30" fmla="*/ 0 w 40820"/>
                  <a:gd name="connsiteY30" fmla="*/ 55227 h 80306"/>
                  <a:gd name="connsiteX31" fmla="*/ 2401 w 40820"/>
                  <a:gd name="connsiteY31" fmla="*/ 57629 h 80306"/>
                  <a:gd name="connsiteX32" fmla="*/ 2401 w 40820"/>
                  <a:gd name="connsiteY32" fmla="*/ 60030 h 80306"/>
                  <a:gd name="connsiteX33" fmla="*/ 2401 w 40820"/>
                  <a:gd name="connsiteY33" fmla="*/ 62431 h 80306"/>
                  <a:gd name="connsiteX34" fmla="*/ 2401 w 40820"/>
                  <a:gd name="connsiteY34" fmla="*/ 64832 h 80306"/>
                  <a:gd name="connsiteX35" fmla="*/ 4802 w 40820"/>
                  <a:gd name="connsiteY35" fmla="*/ 67233 h 80306"/>
                  <a:gd name="connsiteX36" fmla="*/ 4802 w 40820"/>
                  <a:gd name="connsiteY36" fmla="*/ 67233 h 80306"/>
                  <a:gd name="connsiteX37" fmla="*/ 4802 w 40820"/>
                  <a:gd name="connsiteY37" fmla="*/ 67233 h 80306"/>
                  <a:gd name="connsiteX38" fmla="*/ 4802 w 40820"/>
                  <a:gd name="connsiteY38" fmla="*/ 67233 h 80306"/>
                  <a:gd name="connsiteX39" fmla="*/ 4802 w 40820"/>
                  <a:gd name="connsiteY39" fmla="*/ 67233 h 80306"/>
                  <a:gd name="connsiteX40" fmla="*/ 4802 w 40820"/>
                  <a:gd name="connsiteY40" fmla="*/ 67233 h 80306"/>
                  <a:gd name="connsiteX41" fmla="*/ 4802 w 40820"/>
                  <a:gd name="connsiteY41" fmla="*/ 67233 h 80306"/>
                  <a:gd name="connsiteX42" fmla="*/ 4802 w 40820"/>
                  <a:gd name="connsiteY42" fmla="*/ 67233 h 80306"/>
                  <a:gd name="connsiteX43" fmla="*/ 4802 w 40820"/>
                  <a:gd name="connsiteY43" fmla="*/ 67233 h 80306"/>
                  <a:gd name="connsiteX44" fmla="*/ 4802 w 40820"/>
                  <a:gd name="connsiteY44" fmla="*/ 67233 h 80306"/>
                  <a:gd name="connsiteX45" fmla="*/ 4802 w 40820"/>
                  <a:gd name="connsiteY45" fmla="*/ 67233 h 80306"/>
                  <a:gd name="connsiteX46" fmla="*/ 4802 w 40820"/>
                  <a:gd name="connsiteY46" fmla="*/ 67233 h 80306"/>
                  <a:gd name="connsiteX47" fmla="*/ 4802 w 40820"/>
                  <a:gd name="connsiteY47" fmla="*/ 67233 h 80306"/>
                  <a:gd name="connsiteX48" fmla="*/ 4802 w 40820"/>
                  <a:gd name="connsiteY48" fmla="*/ 67233 h 80306"/>
                  <a:gd name="connsiteX49" fmla="*/ 4802 w 40820"/>
                  <a:gd name="connsiteY49" fmla="*/ 67233 h 80306"/>
                  <a:gd name="connsiteX50" fmla="*/ 4802 w 40820"/>
                  <a:gd name="connsiteY50" fmla="*/ 67233 h 80306"/>
                  <a:gd name="connsiteX51" fmla="*/ 4802 w 40820"/>
                  <a:gd name="connsiteY51" fmla="*/ 67233 h 80306"/>
                  <a:gd name="connsiteX52" fmla="*/ 4802 w 40820"/>
                  <a:gd name="connsiteY52" fmla="*/ 67233 h 80306"/>
                  <a:gd name="connsiteX53" fmla="*/ 4802 w 40820"/>
                  <a:gd name="connsiteY53" fmla="*/ 67233 h 80306"/>
                  <a:gd name="connsiteX54" fmla="*/ 4802 w 40820"/>
                  <a:gd name="connsiteY54" fmla="*/ 67233 h 80306"/>
                  <a:gd name="connsiteX55" fmla="*/ 4802 w 40820"/>
                  <a:gd name="connsiteY55" fmla="*/ 67233 h 80306"/>
                  <a:gd name="connsiteX56" fmla="*/ 4802 w 40820"/>
                  <a:gd name="connsiteY56" fmla="*/ 67233 h 80306"/>
                  <a:gd name="connsiteX57" fmla="*/ 4802 w 40820"/>
                  <a:gd name="connsiteY57" fmla="*/ 67233 h 80306"/>
                  <a:gd name="connsiteX58" fmla="*/ 4802 w 40820"/>
                  <a:gd name="connsiteY58" fmla="*/ 67233 h 80306"/>
                  <a:gd name="connsiteX59" fmla="*/ 4802 w 40820"/>
                  <a:gd name="connsiteY59" fmla="*/ 67233 h 80306"/>
                  <a:gd name="connsiteX60" fmla="*/ 4802 w 40820"/>
                  <a:gd name="connsiteY60" fmla="*/ 67233 h 80306"/>
                  <a:gd name="connsiteX61" fmla="*/ 4802 w 40820"/>
                  <a:gd name="connsiteY61" fmla="*/ 67233 h 80306"/>
                  <a:gd name="connsiteX62" fmla="*/ 4802 w 40820"/>
                  <a:gd name="connsiteY62" fmla="*/ 67233 h 80306"/>
                  <a:gd name="connsiteX63" fmla="*/ 4802 w 40820"/>
                  <a:gd name="connsiteY63" fmla="*/ 67233 h 80306"/>
                  <a:gd name="connsiteX64" fmla="*/ 4802 w 40820"/>
                  <a:gd name="connsiteY64" fmla="*/ 67233 h 80306"/>
                  <a:gd name="connsiteX65" fmla="*/ 4802 w 40820"/>
                  <a:gd name="connsiteY65" fmla="*/ 67233 h 80306"/>
                  <a:gd name="connsiteX66" fmla="*/ 4802 w 40820"/>
                  <a:gd name="connsiteY66" fmla="*/ 67233 h 80306"/>
                  <a:gd name="connsiteX67" fmla="*/ 4802 w 40820"/>
                  <a:gd name="connsiteY67" fmla="*/ 67233 h 80306"/>
                  <a:gd name="connsiteX68" fmla="*/ 4802 w 40820"/>
                  <a:gd name="connsiteY68" fmla="*/ 67233 h 80306"/>
                  <a:gd name="connsiteX69" fmla="*/ 4802 w 40820"/>
                  <a:gd name="connsiteY69" fmla="*/ 67233 h 80306"/>
                  <a:gd name="connsiteX70" fmla="*/ 4802 w 40820"/>
                  <a:gd name="connsiteY70" fmla="*/ 67233 h 80306"/>
                  <a:gd name="connsiteX71" fmla="*/ 4802 w 40820"/>
                  <a:gd name="connsiteY71" fmla="*/ 67233 h 80306"/>
                  <a:gd name="connsiteX72" fmla="*/ 4802 w 40820"/>
                  <a:gd name="connsiteY72" fmla="*/ 67233 h 80306"/>
                  <a:gd name="connsiteX73" fmla="*/ 4802 w 40820"/>
                  <a:gd name="connsiteY73" fmla="*/ 67233 h 80306"/>
                  <a:gd name="connsiteX74" fmla="*/ 4802 w 40820"/>
                  <a:gd name="connsiteY74" fmla="*/ 67233 h 80306"/>
                  <a:gd name="connsiteX75" fmla="*/ 4802 w 40820"/>
                  <a:gd name="connsiteY75" fmla="*/ 67233 h 80306"/>
                  <a:gd name="connsiteX76" fmla="*/ 4802 w 40820"/>
                  <a:gd name="connsiteY76" fmla="*/ 67233 h 80306"/>
                  <a:gd name="connsiteX77" fmla="*/ 4802 w 40820"/>
                  <a:gd name="connsiteY77" fmla="*/ 67233 h 80306"/>
                  <a:gd name="connsiteX78" fmla="*/ 4802 w 40820"/>
                  <a:gd name="connsiteY78" fmla="*/ 67233 h 80306"/>
                  <a:gd name="connsiteX79" fmla="*/ 4802 w 40820"/>
                  <a:gd name="connsiteY79" fmla="*/ 67233 h 80306"/>
                  <a:gd name="connsiteX80" fmla="*/ 4802 w 40820"/>
                  <a:gd name="connsiteY80" fmla="*/ 67233 h 80306"/>
                  <a:gd name="connsiteX81" fmla="*/ 4802 w 40820"/>
                  <a:gd name="connsiteY81" fmla="*/ 67233 h 80306"/>
                  <a:gd name="connsiteX82" fmla="*/ 4802 w 40820"/>
                  <a:gd name="connsiteY82" fmla="*/ 67233 h 80306"/>
                  <a:gd name="connsiteX83" fmla="*/ 4802 w 40820"/>
                  <a:gd name="connsiteY83" fmla="*/ 67233 h 80306"/>
                  <a:gd name="connsiteX84" fmla="*/ 4802 w 40820"/>
                  <a:gd name="connsiteY84" fmla="*/ 67233 h 80306"/>
                  <a:gd name="connsiteX85" fmla="*/ 4802 w 40820"/>
                  <a:gd name="connsiteY85" fmla="*/ 67233 h 80306"/>
                  <a:gd name="connsiteX86" fmla="*/ 4802 w 40820"/>
                  <a:gd name="connsiteY86" fmla="*/ 67233 h 80306"/>
                  <a:gd name="connsiteX87" fmla="*/ 4802 w 40820"/>
                  <a:gd name="connsiteY87" fmla="*/ 67233 h 80306"/>
                  <a:gd name="connsiteX88" fmla="*/ 4802 w 40820"/>
                  <a:gd name="connsiteY88" fmla="*/ 67233 h 80306"/>
                  <a:gd name="connsiteX89" fmla="*/ 4802 w 40820"/>
                  <a:gd name="connsiteY89" fmla="*/ 67233 h 80306"/>
                  <a:gd name="connsiteX90" fmla="*/ 4802 w 40820"/>
                  <a:gd name="connsiteY90" fmla="*/ 67233 h 80306"/>
                  <a:gd name="connsiteX91" fmla="*/ 4802 w 40820"/>
                  <a:gd name="connsiteY91" fmla="*/ 67233 h 80306"/>
                  <a:gd name="connsiteX92" fmla="*/ 4802 w 40820"/>
                  <a:gd name="connsiteY92" fmla="*/ 67233 h 80306"/>
                  <a:gd name="connsiteX93" fmla="*/ 4802 w 40820"/>
                  <a:gd name="connsiteY93" fmla="*/ 67233 h 80306"/>
                  <a:gd name="connsiteX94" fmla="*/ 4802 w 40820"/>
                  <a:gd name="connsiteY94" fmla="*/ 67233 h 80306"/>
                  <a:gd name="connsiteX95" fmla="*/ 4802 w 40820"/>
                  <a:gd name="connsiteY95" fmla="*/ 67233 h 80306"/>
                  <a:gd name="connsiteX96" fmla="*/ 4802 w 40820"/>
                  <a:gd name="connsiteY96" fmla="*/ 67233 h 80306"/>
                  <a:gd name="connsiteX97" fmla="*/ 4802 w 40820"/>
                  <a:gd name="connsiteY97" fmla="*/ 67233 h 80306"/>
                  <a:gd name="connsiteX98" fmla="*/ 4802 w 40820"/>
                  <a:gd name="connsiteY98" fmla="*/ 67233 h 80306"/>
                  <a:gd name="connsiteX99" fmla="*/ 4802 w 40820"/>
                  <a:gd name="connsiteY99" fmla="*/ 67233 h 80306"/>
                  <a:gd name="connsiteX100" fmla="*/ 4802 w 40820"/>
                  <a:gd name="connsiteY100" fmla="*/ 67233 h 80306"/>
                  <a:gd name="connsiteX101" fmla="*/ 4802 w 40820"/>
                  <a:gd name="connsiteY101" fmla="*/ 67233 h 80306"/>
                  <a:gd name="connsiteX102" fmla="*/ 4802 w 40820"/>
                  <a:gd name="connsiteY102" fmla="*/ 67233 h 80306"/>
                  <a:gd name="connsiteX103" fmla="*/ 4802 w 40820"/>
                  <a:gd name="connsiteY103" fmla="*/ 67233 h 80306"/>
                  <a:gd name="connsiteX104" fmla="*/ 4802 w 40820"/>
                  <a:gd name="connsiteY104" fmla="*/ 67233 h 80306"/>
                  <a:gd name="connsiteX105" fmla="*/ 4802 w 40820"/>
                  <a:gd name="connsiteY105" fmla="*/ 67233 h 80306"/>
                  <a:gd name="connsiteX106" fmla="*/ 4802 w 40820"/>
                  <a:gd name="connsiteY106" fmla="*/ 67233 h 80306"/>
                  <a:gd name="connsiteX107" fmla="*/ 4802 w 40820"/>
                  <a:gd name="connsiteY107" fmla="*/ 67233 h 80306"/>
                  <a:gd name="connsiteX108" fmla="*/ 4802 w 40820"/>
                  <a:gd name="connsiteY108" fmla="*/ 67233 h 80306"/>
                  <a:gd name="connsiteX109" fmla="*/ 4802 w 40820"/>
                  <a:gd name="connsiteY109" fmla="*/ 67233 h 80306"/>
                  <a:gd name="connsiteX110" fmla="*/ 4802 w 40820"/>
                  <a:gd name="connsiteY110" fmla="*/ 67233 h 80306"/>
                  <a:gd name="connsiteX111" fmla="*/ 4802 w 40820"/>
                  <a:gd name="connsiteY111" fmla="*/ 67233 h 80306"/>
                  <a:gd name="connsiteX112" fmla="*/ 4802 w 40820"/>
                  <a:gd name="connsiteY112" fmla="*/ 67233 h 80306"/>
                  <a:gd name="connsiteX113" fmla="*/ 4802 w 40820"/>
                  <a:gd name="connsiteY113" fmla="*/ 67233 h 80306"/>
                  <a:gd name="connsiteX114" fmla="*/ 4802 w 40820"/>
                  <a:gd name="connsiteY114" fmla="*/ 67233 h 80306"/>
                  <a:gd name="connsiteX115" fmla="*/ 4802 w 40820"/>
                  <a:gd name="connsiteY115" fmla="*/ 67233 h 80306"/>
                  <a:gd name="connsiteX116" fmla="*/ 4802 w 40820"/>
                  <a:gd name="connsiteY116" fmla="*/ 67233 h 80306"/>
                  <a:gd name="connsiteX117" fmla="*/ 4802 w 40820"/>
                  <a:gd name="connsiteY117" fmla="*/ 67233 h 80306"/>
                  <a:gd name="connsiteX118" fmla="*/ 4802 w 40820"/>
                  <a:gd name="connsiteY118" fmla="*/ 67233 h 80306"/>
                  <a:gd name="connsiteX119" fmla="*/ 4802 w 40820"/>
                  <a:gd name="connsiteY119" fmla="*/ 67233 h 80306"/>
                  <a:gd name="connsiteX120" fmla="*/ 4802 w 40820"/>
                  <a:gd name="connsiteY120" fmla="*/ 69634 h 80306"/>
                  <a:gd name="connsiteX121" fmla="*/ 4802 w 40820"/>
                  <a:gd name="connsiteY121" fmla="*/ 69634 h 80306"/>
                  <a:gd name="connsiteX122" fmla="*/ 7204 w 40820"/>
                  <a:gd name="connsiteY122" fmla="*/ 72036 h 80306"/>
                  <a:gd name="connsiteX123" fmla="*/ 7204 w 40820"/>
                  <a:gd name="connsiteY123" fmla="*/ 72036 h 80306"/>
                  <a:gd name="connsiteX124" fmla="*/ 9605 w 40820"/>
                  <a:gd name="connsiteY124" fmla="*/ 74437 h 80306"/>
                  <a:gd name="connsiteX125" fmla="*/ 9605 w 40820"/>
                  <a:gd name="connsiteY125" fmla="*/ 74437 h 80306"/>
                  <a:gd name="connsiteX126" fmla="*/ 12006 w 40820"/>
                  <a:gd name="connsiteY126" fmla="*/ 76838 h 80306"/>
                  <a:gd name="connsiteX127" fmla="*/ 12006 w 40820"/>
                  <a:gd name="connsiteY127" fmla="*/ 76838 h 80306"/>
                  <a:gd name="connsiteX128" fmla="*/ 14407 w 40820"/>
                  <a:gd name="connsiteY128" fmla="*/ 79239 h 80306"/>
                  <a:gd name="connsiteX129" fmla="*/ 16808 w 40820"/>
                  <a:gd name="connsiteY129" fmla="*/ 79239 h 80306"/>
                  <a:gd name="connsiteX130" fmla="*/ 24012 w 40820"/>
                  <a:gd name="connsiteY130" fmla="*/ 79239 h 80306"/>
                  <a:gd name="connsiteX131" fmla="*/ 38419 w 40820"/>
                  <a:gd name="connsiteY131" fmla="*/ 69634 h 80306"/>
                  <a:gd name="connsiteX132" fmla="*/ 38419 w 40820"/>
                  <a:gd name="connsiteY132" fmla="*/ 69634 h 80306"/>
                  <a:gd name="connsiteX133" fmla="*/ 38419 w 40820"/>
                  <a:gd name="connsiteY133" fmla="*/ 69634 h 80306"/>
                  <a:gd name="connsiteX134" fmla="*/ 40820 w 40820"/>
                  <a:gd name="connsiteY134" fmla="*/ 64832 h 80306"/>
                  <a:gd name="connsiteX135" fmla="*/ 38419 w 40820"/>
                  <a:gd name="connsiteY135" fmla="*/ 64832 h 80306"/>
                  <a:gd name="connsiteX136" fmla="*/ 38419 w 40820"/>
                  <a:gd name="connsiteY136" fmla="*/ 64832 h 80306"/>
                  <a:gd name="connsiteX137" fmla="*/ 38419 w 40820"/>
                  <a:gd name="connsiteY137" fmla="*/ 62431 h 80306"/>
                  <a:gd name="connsiteX138" fmla="*/ 38419 w 40820"/>
                  <a:gd name="connsiteY138" fmla="*/ 60030 h 80306"/>
                  <a:gd name="connsiteX139" fmla="*/ 36018 w 40820"/>
                  <a:gd name="connsiteY139" fmla="*/ 57629 h 80306"/>
                  <a:gd name="connsiteX140" fmla="*/ 36018 w 40820"/>
                  <a:gd name="connsiteY140" fmla="*/ 57629 h 80306"/>
                  <a:gd name="connsiteX141" fmla="*/ 38419 w 40820"/>
                  <a:gd name="connsiteY141" fmla="*/ 55227 h 80306"/>
                  <a:gd name="connsiteX142" fmla="*/ 36018 w 40820"/>
                  <a:gd name="connsiteY142" fmla="*/ 52826 h 80306"/>
                  <a:gd name="connsiteX143" fmla="*/ 36018 w 40820"/>
                  <a:gd name="connsiteY143" fmla="*/ 52826 h 80306"/>
                  <a:gd name="connsiteX144" fmla="*/ 36018 w 40820"/>
                  <a:gd name="connsiteY144" fmla="*/ 52826 h 80306"/>
                  <a:gd name="connsiteX145" fmla="*/ 36018 w 40820"/>
                  <a:gd name="connsiteY145" fmla="*/ 52826 h 80306"/>
                  <a:gd name="connsiteX146" fmla="*/ 36018 w 40820"/>
                  <a:gd name="connsiteY146" fmla="*/ 50425 h 80306"/>
                  <a:gd name="connsiteX147" fmla="*/ 33617 w 40820"/>
                  <a:gd name="connsiteY147" fmla="*/ 48024 h 80306"/>
                  <a:gd name="connsiteX148" fmla="*/ 33617 w 40820"/>
                  <a:gd name="connsiteY148" fmla="*/ 48024 h 80306"/>
                  <a:gd name="connsiteX149" fmla="*/ 33617 w 40820"/>
                  <a:gd name="connsiteY149" fmla="*/ 45623 h 80306"/>
                  <a:gd name="connsiteX150" fmla="*/ 31215 w 40820"/>
                  <a:gd name="connsiteY150" fmla="*/ 43221 h 80306"/>
                  <a:gd name="connsiteX151" fmla="*/ 28814 w 40820"/>
                  <a:gd name="connsiteY151" fmla="*/ 36018 h 80306"/>
                  <a:gd name="connsiteX152" fmla="*/ 28814 w 40820"/>
                  <a:gd name="connsiteY152" fmla="*/ 33617 h 80306"/>
                  <a:gd name="connsiteX153" fmla="*/ 26413 w 40820"/>
                  <a:gd name="connsiteY153" fmla="*/ 31215 h 80306"/>
                  <a:gd name="connsiteX154" fmla="*/ 26413 w 40820"/>
                  <a:gd name="connsiteY154" fmla="*/ 31215 h 80306"/>
                  <a:gd name="connsiteX155" fmla="*/ 26413 w 40820"/>
                  <a:gd name="connsiteY155" fmla="*/ 31215 h 80306"/>
                  <a:gd name="connsiteX156" fmla="*/ 24012 w 40820"/>
                  <a:gd name="connsiteY156" fmla="*/ 24012 h 80306"/>
                  <a:gd name="connsiteX157" fmla="*/ 16808 w 40820"/>
                  <a:gd name="connsiteY157" fmla="*/ 14407 h 80306"/>
                  <a:gd name="connsiteX158" fmla="*/ 9605 w 40820"/>
                  <a:gd name="connsiteY158" fmla="*/ 0 h 80306"/>
                  <a:gd name="connsiteX159" fmla="*/ 9605 w 40820"/>
                  <a:gd name="connsiteY159" fmla="*/ 0 h 803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</a:cxnLst>
                <a:rect l="l" t="t" r="r" b="b"/>
                <a:pathLst>
                  <a:path w="40820" h="80306">
                    <a:moveTo>
                      <a:pt x="9605" y="0"/>
                    </a:moveTo>
                    <a:cubicBezTo>
                      <a:pt x="9605" y="2401"/>
                      <a:pt x="9605" y="2401"/>
                      <a:pt x="9605" y="0"/>
                    </a:cubicBezTo>
                    <a:cubicBezTo>
                      <a:pt x="9605" y="2401"/>
                      <a:pt x="9605" y="2401"/>
                      <a:pt x="9605" y="0"/>
                    </a:cubicBezTo>
                    <a:lnTo>
                      <a:pt x="9605" y="0"/>
                    </a:lnTo>
                    <a:cubicBezTo>
                      <a:pt x="9605" y="2401"/>
                      <a:pt x="9605" y="2401"/>
                      <a:pt x="9605" y="4802"/>
                    </a:cubicBezTo>
                    <a:cubicBezTo>
                      <a:pt x="9605" y="4802"/>
                      <a:pt x="9605" y="4802"/>
                      <a:pt x="9605" y="4802"/>
                    </a:cubicBezTo>
                    <a:lnTo>
                      <a:pt x="9605" y="4802"/>
                    </a:lnTo>
                    <a:cubicBezTo>
                      <a:pt x="7204" y="4802"/>
                      <a:pt x="7204" y="7204"/>
                      <a:pt x="7204" y="9605"/>
                    </a:cubicBezTo>
                    <a:cubicBezTo>
                      <a:pt x="7204" y="9605"/>
                      <a:pt x="7204" y="9605"/>
                      <a:pt x="7204" y="9605"/>
                    </a:cubicBezTo>
                    <a:cubicBezTo>
                      <a:pt x="7204" y="9605"/>
                      <a:pt x="7204" y="12006"/>
                      <a:pt x="7204" y="12006"/>
                    </a:cubicBezTo>
                    <a:cubicBezTo>
                      <a:pt x="4802" y="12006"/>
                      <a:pt x="4802" y="14407"/>
                      <a:pt x="4802" y="16808"/>
                    </a:cubicBezTo>
                    <a:cubicBezTo>
                      <a:pt x="4802" y="16808"/>
                      <a:pt x="4802" y="19210"/>
                      <a:pt x="4802" y="19210"/>
                    </a:cubicBezTo>
                    <a:cubicBezTo>
                      <a:pt x="4802" y="19210"/>
                      <a:pt x="4802" y="21611"/>
                      <a:pt x="4802" y="21611"/>
                    </a:cubicBezTo>
                    <a:cubicBezTo>
                      <a:pt x="4802" y="21611"/>
                      <a:pt x="4802" y="24012"/>
                      <a:pt x="4802" y="24012"/>
                    </a:cubicBezTo>
                    <a:lnTo>
                      <a:pt x="4802" y="24012"/>
                    </a:lnTo>
                    <a:cubicBezTo>
                      <a:pt x="4802" y="24012"/>
                      <a:pt x="2401" y="26413"/>
                      <a:pt x="2401" y="26413"/>
                    </a:cubicBezTo>
                    <a:cubicBezTo>
                      <a:pt x="2401" y="26413"/>
                      <a:pt x="2401" y="26413"/>
                      <a:pt x="2401" y="28814"/>
                    </a:cubicBezTo>
                    <a:cubicBezTo>
                      <a:pt x="2401" y="28814"/>
                      <a:pt x="2401" y="31215"/>
                      <a:pt x="2401" y="31215"/>
                    </a:cubicBezTo>
                    <a:cubicBezTo>
                      <a:pt x="2401" y="31215"/>
                      <a:pt x="2401" y="33617"/>
                      <a:pt x="2401" y="33617"/>
                    </a:cubicBezTo>
                    <a:cubicBezTo>
                      <a:pt x="2401" y="33617"/>
                      <a:pt x="2401" y="36018"/>
                      <a:pt x="2401" y="36018"/>
                    </a:cubicBezTo>
                    <a:cubicBezTo>
                      <a:pt x="2401" y="36018"/>
                      <a:pt x="2401" y="38419"/>
                      <a:pt x="2401" y="38419"/>
                    </a:cubicBezTo>
                    <a:cubicBezTo>
                      <a:pt x="2401" y="38419"/>
                      <a:pt x="2401" y="40820"/>
                      <a:pt x="2401" y="40820"/>
                    </a:cubicBezTo>
                    <a:cubicBezTo>
                      <a:pt x="2401" y="40820"/>
                      <a:pt x="2401" y="43221"/>
                      <a:pt x="2401" y="43221"/>
                    </a:cubicBezTo>
                    <a:lnTo>
                      <a:pt x="2401" y="43221"/>
                    </a:lnTo>
                    <a:cubicBezTo>
                      <a:pt x="2401" y="43221"/>
                      <a:pt x="2401" y="45623"/>
                      <a:pt x="2401" y="45623"/>
                    </a:cubicBezTo>
                    <a:cubicBezTo>
                      <a:pt x="2401" y="45623"/>
                      <a:pt x="2401" y="45623"/>
                      <a:pt x="2401" y="45623"/>
                    </a:cubicBezTo>
                    <a:cubicBezTo>
                      <a:pt x="2401" y="45623"/>
                      <a:pt x="2401" y="48024"/>
                      <a:pt x="2401" y="48024"/>
                    </a:cubicBezTo>
                    <a:cubicBezTo>
                      <a:pt x="2401" y="48024"/>
                      <a:pt x="2401" y="48024"/>
                      <a:pt x="2401" y="48024"/>
                    </a:cubicBezTo>
                    <a:cubicBezTo>
                      <a:pt x="2401" y="48024"/>
                      <a:pt x="2401" y="48024"/>
                      <a:pt x="2401" y="50425"/>
                    </a:cubicBezTo>
                    <a:cubicBezTo>
                      <a:pt x="2401" y="50425"/>
                      <a:pt x="2401" y="50425"/>
                      <a:pt x="2401" y="52826"/>
                    </a:cubicBezTo>
                    <a:cubicBezTo>
                      <a:pt x="2401" y="52826"/>
                      <a:pt x="0" y="55227"/>
                      <a:pt x="0" y="55227"/>
                    </a:cubicBezTo>
                    <a:cubicBezTo>
                      <a:pt x="0" y="55227"/>
                      <a:pt x="0" y="57629"/>
                      <a:pt x="2401" y="57629"/>
                    </a:cubicBezTo>
                    <a:cubicBezTo>
                      <a:pt x="2401" y="57629"/>
                      <a:pt x="2401" y="57629"/>
                      <a:pt x="2401" y="60030"/>
                    </a:cubicBezTo>
                    <a:cubicBezTo>
                      <a:pt x="2401" y="60030"/>
                      <a:pt x="2401" y="62431"/>
                      <a:pt x="2401" y="62431"/>
                    </a:cubicBezTo>
                    <a:cubicBezTo>
                      <a:pt x="2401" y="62431"/>
                      <a:pt x="2401" y="62431"/>
                      <a:pt x="2401" y="64832"/>
                    </a:cubicBezTo>
                    <a:cubicBezTo>
                      <a:pt x="2401" y="64832"/>
                      <a:pt x="2401" y="67233"/>
                      <a:pt x="4802" y="67233"/>
                    </a:cubicBez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cubicBezTo>
                      <a:pt x="4802" y="67233"/>
                      <a:pt x="4802" y="69634"/>
                      <a:pt x="4802" y="69634"/>
                    </a:cubicBezTo>
                    <a:cubicBezTo>
                      <a:pt x="4802" y="69634"/>
                      <a:pt x="4802" y="69634"/>
                      <a:pt x="4802" y="69634"/>
                    </a:cubicBezTo>
                    <a:cubicBezTo>
                      <a:pt x="4802" y="69634"/>
                      <a:pt x="4802" y="72036"/>
                      <a:pt x="7204" y="72036"/>
                    </a:cubicBezTo>
                    <a:cubicBezTo>
                      <a:pt x="7204" y="72036"/>
                      <a:pt x="7204" y="72036"/>
                      <a:pt x="7204" y="72036"/>
                    </a:cubicBezTo>
                    <a:cubicBezTo>
                      <a:pt x="7204" y="74437"/>
                      <a:pt x="7204" y="74437"/>
                      <a:pt x="9605" y="74437"/>
                    </a:cubicBezTo>
                    <a:lnTo>
                      <a:pt x="9605" y="74437"/>
                    </a:lnTo>
                    <a:cubicBezTo>
                      <a:pt x="9605" y="76838"/>
                      <a:pt x="9605" y="76838"/>
                      <a:pt x="12006" y="76838"/>
                    </a:cubicBezTo>
                    <a:cubicBezTo>
                      <a:pt x="12006" y="76838"/>
                      <a:pt x="12006" y="76838"/>
                      <a:pt x="12006" y="76838"/>
                    </a:cubicBezTo>
                    <a:cubicBezTo>
                      <a:pt x="12006" y="76838"/>
                      <a:pt x="12006" y="79239"/>
                      <a:pt x="14407" y="79239"/>
                    </a:cubicBezTo>
                    <a:cubicBezTo>
                      <a:pt x="14407" y="79239"/>
                      <a:pt x="14407" y="79239"/>
                      <a:pt x="16808" y="79239"/>
                    </a:cubicBezTo>
                    <a:cubicBezTo>
                      <a:pt x="19209" y="79239"/>
                      <a:pt x="21611" y="81640"/>
                      <a:pt x="24012" y="79239"/>
                    </a:cubicBezTo>
                    <a:cubicBezTo>
                      <a:pt x="31215" y="79239"/>
                      <a:pt x="36018" y="74437"/>
                      <a:pt x="38419" y="69634"/>
                    </a:cubicBezTo>
                    <a:lnTo>
                      <a:pt x="38419" y="69634"/>
                    </a:lnTo>
                    <a:lnTo>
                      <a:pt x="38419" y="69634"/>
                    </a:lnTo>
                    <a:cubicBezTo>
                      <a:pt x="38419" y="67233"/>
                      <a:pt x="38419" y="67233"/>
                      <a:pt x="40820" y="64832"/>
                    </a:cubicBezTo>
                    <a:cubicBezTo>
                      <a:pt x="40820" y="64832"/>
                      <a:pt x="40820" y="64832"/>
                      <a:pt x="38419" y="64832"/>
                    </a:cubicBezTo>
                    <a:cubicBezTo>
                      <a:pt x="38419" y="64832"/>
                      <a:pt x="38419" y="64832"/>
                      <a:pt x="38419" y="64832"/>
                    </a:cubicBezTo>
                    <a:lnTo>
                      <a:pt x="38419" y="62431"/>
                    </a:lnTo>
                    <a:cubicBezTo>
                      <a:pt x="38419" y="62431"/>
                      <a:pt x="38419" y="60030"/>
                      <a:pt x="38419" y="60030"/>
                    </a:cubicBezTo>
                    <a:cubicBezTo>
                      <a:pt x="38419" y="57629"/>
                      <a:pt x="38419" y="57629"/>
                      <a:pt x="36018" y="57629"/>
                    </a:cubicBezTo>
                    <a:lnTo>
                      <a:pt x="36018" y="57629"/>
                    </a:lnTo>
                    <a:cubicBezTo>
                      <a:pt x="38419" y="57629"/>
                      <a:pt x="38419" y="55227"/>
                      <a:pt x="38419" y="55227"/>
                    </a:cubicBezTo>
                    <a:cubicBezTo>
                      <a:pt x="38419" y="55227"/>
                      <a:pt x="38419" y="52826"/>
                      <a:pt x="36018" y="52826"/>
                    </a:cubicBezTo>
                    <a:cubicBezTo>
                      <a:pt x="36018" y="52826"/>
                      <a:pt x="36018" y="52826"/>
                      <a:pt x="36018" y="52826"/>
                    </a:cubicBezTo>
                    <a:cubicBezTo>
                      <a:pt x="36018" y="52826"/>
                      <a:pt x="36018" y="52826"/>
                      <a:pt x="36018" y="52826"/>
                    </a:cubicBezTo>
                    <a:lnTo>
                      <a:pt x="36018" y="52826"/>
                    </a:lnTo>
                    <a:cubicBezTo>
                      <a:pt x="36018" y="52826"/>
                      <a:pt x="36018" y="50425"/>
                      <a:pt x="36018" y="50425"/>
                    </a:cubicBezTo>
                    <a:cubicBezTo>
                      <a:pt x="36018" y="48024"/>
                      <a:pt x="36018" y="48024"/>
                      <a:pt x="33617" y="48024"/>
                    </a:cubicBezTo>
                    <a:lnTo>
                      <a:pt x="33617" y="48024"/>
                    </a:lnTo>
                    <a:cubicBezTo>
                      <a:pt x="33617" y="48024"/>
                      <a:pt x="33617" y="45623"/>
                      <a:pt x="33617" y="45623"/>
                    </a:cubicBezTo>
                    <a:cubicBezTo>
                      <a:pt x="33617" y="43221"/>
                      <a:pt x="33617" y="43221"/>
                      <a:pt x="31215" y="43221"/>
                    </a:cubicBezTo>
                    <a:cubicBezTo>
                      <a:pt x="31215" y="40820"/>
                      <a:pt x="28814" y="38419"/>
                      <a:pt x="28814" y="36018"/>
                    </a:cubicBezTo>
                    <a:cubicBezTo>
                      <a:pt x="28814" y="36018"/>
                      <a:pt x="31215" y="33617"/>
                      <a:pt x="28814" y="33617"/>
                    </a:cubicBezTo>
                    <a:cubicBezTo>
                      <a:pt x="28814" y="31215"/>
                      <a:pt x="26413" y="31215"/>
                      <a:pt x="26413" y="31215"/>
                    </a:cubicBezTo>
                    <a:lnTo>
                      <a:pt x="26413" y="31215"/>
                    </a:lnTo>
                    <a:lnTo>
                      <a:pt x="26413" y="31215"/>
                    </a:lnTo>
                    <a:cubicBezTo>
                      <a:pt x="26413" y="28814"/>
                      <a:pt x="26413" y="26413"/>
                      <a:pt x="24012" y="24012"/>
                    </a:cubicBezTo>
                    <a:cubicBezTo>
                      <a:pt x="21611" y="19210"/>
                      <a:pt x="19209" y="16808"/>
                      <a:pt x="16808" y="14407"/>
                    </a:cubicBezTo>
                    <a:cubicBezTo>
                      <a:pt x="16808" y="2401"/>
                      <a:pt x="14407" y="0"/>
                      <a:pt x="9605" y="0"/>
                    </a:cubicBezTo>
                    <a:cubicBezTo>
                      <a:pt x="12006" y="0"/>
                      <a:pt x="12006" y="0"/>
                      <a:pt x="9605" y="0"/>
                    </a:cubicBezTo>
                    <a:close/>
                  </a:path>
                </a:pathLst>
              </a:custGeom>
              <a:solidFill>
                <a:srgbClr val="77B943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077" name="Graphic 2">
              <a:extLst>
                <a:ext uri="{FF2B5EF4-FFF2-40B4-BE49-F238E27FC236}">
                  <a16:creationId xmlns:a16="http://schemas.microsoft.com/office/drawing/2014/main" id="{4141308D-9819-4F8D-A971-76F12F8FCEB7}"/>
                </a:ext>
              </a:extLst>
            </p:cNvPr>
            <p:cNvGrpSpPr/>
            <p:nvPr/>
          </p:nvGrpSpPr>
          <p:grpSpPr>
            <a:xfrm>
              <a:off x="2383768" y="3885066"/>
              <a:ext cx="72035" cy="127262"/>
              <a:chOff x="2383768" y="3885066"/>
              <a:chExt cx="72035" cy="127262"/>
            </a:xfrm>
            <a:solidFill>
              <a:schemeClr val="accent1"/>
            </a:solidFill>
          </p:grpSpPr>
          <p:sp>
            <p:nvSpPr>
              <p:cNvPr id="2078" name="Freeform: Shape 2077">
                <a:extLst>
                  <a:ext uri="{FF2B5EF4-FFF2-40B4-BE49-F238E27FC236}">
                    <a16:creationId xmlns:a16="http://schemas.microsoft.com/office/drawing/2014/main" id="{72B1214F-9D03-40C7-A61B-61D32AC9B87A}"/>
                  </a:ext>
                </a:extLst>
              </p:cNvPr>
              <p:cNvSpPr/>
              <p:nvPr/>
            </p:nvSpPr>
            <p:spPr>
              <a:xfrm>
                <a:off x="2386169" y="3983515"/>
                <a:ext cx="62430" cy="28814"/>
              </a:xfrm>
              <a:custGeom>
                <a:avLst/>
                <a:gdLst>
                  <a:gd name="connsiteX0" fmla="*/ 62431 w 62430"/>
                  <a:gd name="connsiteY0" fmla="*/ 14407 h 28814"/>
                  <a:gd name="connsiteX1" fmla="*/ 31215 w 62430"/>
                  <a:gd name="connsiteY1" fmla="*/ 28814 h 28814"/>
                  <a:gd name="connsiteX2" fmla="*/ 0 w 62430"/>
                  <a:gd name="connsiteY2" fmla="*/ 14407 h 28814"/>
                  <a:gd name="connsiteX3" fmla="*/ 31215 w 62430"/>
                  <a:gd name="connsiteY3" fmla="*/ 0 h 28814"/>
                  <a:gd name="connsiteX4" fmla="*/ 62431 w 62430"/>
                  <a:gd name="connsiteY4" fmla="*/ 14407 h 288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2430" h="28814">
                    <a:moveTo>
                      <a:pt x="62431" y="14407"/>
                    </a:moveTo>
                    <a:cubicBezTo>
                      <a:pt x="62431" y="22364"/>
                      <a:pt x="48455" y="28814"/>
                      <a:pt x="31215" y="28814"/>
                    </a:cubicBezTo>
                    <a:cubicBezTo>
                      <a:pt x="13976" y="28814"/>
                      <a:pt x="0" y="22364"/>
                      <a:pt x="0" y="14407"/>
                    </a:cubicBezTo>
                    <a:cubicBezTo>
                      <a:pt x="0" y="6450"/>
                      <a:pt x="13976" y="0"/>
                      <a:pt x="31215" y="0"/>
                    </a:cubicBezTo>
                    <a:cubicBezTo>
                      <a:pt x="48455" y="0"/>
                      <a:pt x="62431" y="6450"/>
                      <a:pt x="62431" y="14407"/>
                    </a:cubicBezTo>
                    <a:close/>
                  </a:path>
                </a:pathLst>
              </a:custGeom>
              <a:solidFill>
                <a:srgbClr val="618E3E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79" name="Freeform: Shape 2078">
                <a:extLst>
                  <a:ext uri="{FF2B5EF4-FFF2-40B4-BE49-F238E27FC236}">
                    <a16:creationId xmlns:a16="http://schemas.microsoft.com/office/drawing/2014/main" id="{00E853F8-948B-432F-8F21-6118E508E1B9}"/>
                  </a:ext>
                </a:extLst>
              </p:cNvPr>
              <p:cNvSpPr/>
              <p:nvPr/>
            </p:nvSpPr>
            <p:spPr>
              <a:xfrm>
                <a:off x="2383768" y="3885066"/>
                <a:ext cx="55227" cy="115256"/>
              </a:xfrm>
              <a:custGeom>
                <a:avLst/>
                <a:gdLst>
                  <a:gd name="connsiteX0" fmla="*/ 40820 w 55227"/>
                  <a:gd name="connsiteY0" fmla="*/ 0 h 115256"/>
                  <a:gd name="connsiteX1" fmla="*/ 38419 w 55227"/>
                  <a:gd name="connsiteY1" fmla="*/ 2401 h 115256"/>
                  <a:gd name="connsiteX2" fmla="*/ 36018 w 55227"/>
                  <a:gd name="connsiteY2" fmla="*/ 0 h 115256"/>
                  <a:gd name="connsiteX3" fmla="*/ 33617 w 55227"/>
                  <a:gd name="connsiteY3" fmla="*/ 2401 h 115256"/>
                  <a:gd name="connsiteX4" fmla="*/ 33617 w 55227"/>
                  <a:gd name="connsiteY4" fmla="*/ 2401 h 115256"/>
                  <a:gd name="connsiteX5" fmla="*/ 31215 w 55227"/>
                  <a:gd name="connsiteY5" fmla="*/ 4802 h 115256"/>
                  <a:gd name="connsiteX6" fmla="*/ 31215 w 55227"/>
                  <a:gd name="connsiteY6" fmla="*/ 7203 h 115256"/>
                  <a:gd name="connsiteX7" fmla="*/ 31215 w 55227"/>
                  <a:gd name="connsiteY7" fmla="*/ 7203 h 115256"/>
                  <a:gd name="connsiteX8" fmla="*/ 28814 w 55227"/>
                  <a:gd name="connsiteY8" fmla="*/ 9605 h 115256"/>
                  <a:gd name="connsiteX9" fmla="*/ 28814 w 55227"/>
                  <a:gd name="connsiteY9" fmla="*/ 12006 h 115256"/>
                  <a:gd name="connsiteX10" fmla="*/ 28814 w 55227"/>
                  <a:gd name="connsiteY10" fmla="*/ 12006 h 115256"/>
                  <a:gd name="connsiteX11" fmla="*/ 24012 w 55227"/>
                  <a:gd name="connsiteY11" fmla="*/ 16808 h 115256"/>
                  <a:gd name="connsiteX12" fmla="*/ 24012 w 55227"/>
                  <a:gd name="connsiteY12" fmla="*/ 19209 h 115256"/>
                  <a:gd name="connsiteX13" fmla="*/ 21611 w 55227"/>
                  <a:gd name="connsiteY13" fmla="*/ 24012 h 115256"/>
                  <a:gd name="connsiteX14" fmla="*/ 16808 w 55227"/>
                  <a:gd name="connsiteY14" fmla="*/ 28814 h 115256"/>
                  <a:gd name="connsiteX15" fmla="*/ 19209 w 55227"/>
                  <a:gd name="connsiteY15" fmla="*/ 33616 h 115256"/>
                  <a:gd name="connsiteX16" fmla="*/ 16808 w 55227"/>
                  <a:gd name="connsiteY16" fmla="*/ 38419 h 115256"/>
                  <a:gd name="connsiteX17" fmla="*/ 16808 w 55227"/>
                  <a:gd name="connsiteY17" fmla="*/ 40820 h 115256"/>
                  <a:gd name="connsiteX18" fmla="*/ 16808 w 55227"/>
                  <a:gd name="connsiteY18" fmla="*/ 40820 h 115256"/>
                  <a:gd name="connsiteX19" fmla="*/ 14407 w 55227"/>
                  <a:gd name="connsiteY19" fmla="*/ 45622 h 115256"/>
                  <a:gd name="connsiteX20" fmla="*/ 14407 w 55227"/>
                  <a:gd name="connsiteY20" fmla="*/ 48024 h 115256"/>
                  <a:gd name="connsiteX21" fmla="*/ 12006 w 55227"/>
                  <a:gd name="connsiteY21" fmla="*/ 52826 h 115256"/>
                  <a:gd name="connsiteX22" fmla="*/ 12006 w 55227"/>
                  <a:gd name="connsiteY22" fmla="*/ 55227 h 115256"/>
                  <a:gd name="connsiteX23" fmla="*/ 9605 w 55227"/>
                  <a:gd name="connsiteY23" fmla="*/ 60030 h 115256"/>
                  <a:gd name="connsiteX24" fmla="*/ 9605 w 55227"/>
                  <a:gd name="connsiteY24" fmla="*/ 62431 h 115256"/>
                  <a:gd name="connsiteX25" fmla="*/ 7204 w 55227"/>
                  <a:gd name="connsiteY25" fmla="*/ 67233 h 115256"/>
                  <a:gd name="connsiteX26" fmla="*/ 7204 w 55227"/>
                  <a:gd name="connsiteY26" fmla="*/ 69634 h 115256"/>
                  <a:gd name="connsiteX27" fmla="*/ 7204 w 55227"/>
                  <a:gd name="connsiteY27" fmla="*/ 69634 h 115256"/>
                  <a:gd name="connsiteX28" fmla="*/ 4802 w 55227"/>
                  <a:gd name="connsiteY28" fmla="*/ 74437 h 115256"/>
                  <a:gd name="connsiteX29" fmla="*/ 4802 w 55227"/>
                  <a:gd name="connsiteY29" fmla="*/ 76838 h 115256"/>
                  <a:gd name="connsiteX30" fmla="*/ 2401 w 55227"/>
                  <a:gd name="connsiteY30" fmla="*/ 81640 h 115256"/>
                  <a:gd name="connsiteX31" fmla="*/ 2401 w 55227"/>
                  <a:gd name="connsiteY31" fmla="*/ 81640 h 115256"/>
                  <a:gd name="connsiteX32" fmla="*/ 2401 w 55227"/>
                  <a:gd name="connsiteY32" fmla="*/ 84042 h 115256"/>
                  <a:gd name="connsiteX33" fmla="*/ 2401 w 55227"/>
                  <a:gd name="connsiteY33" fmla="*/ 86443 h 115256"/>
                  <a:gd name="connsiteX34" fmla="*/ 0 w 55227"/>
                  <a:gd name="connsiteY34" fmla="*/ 88844 h 115256"/>
                  <a:gd name="connsiteX35" fmla="*/ 2401 w 55227"/>
                  <a:gd name="connsiteY35" fmla="*/ 91245 h 115256"/>
                  <a:gd name="connsiteX36" fmla="*/ 2401 w 55227"/>
                  <a:gd name="connsiteY36" fmla="*/ 93646 h 115256"/>
                  <a:gd name="connsiteX37" fmla="*/ 2401 w 55227"/>
                  <a:gd name="connsiteY37" fmla="*/ 96047 h 115256"/>
                  <a:gd name="connsiteX38" fmla="*/ 0 w 55227"/>
                  <a:gd name="connsiteY38" fmla="*/ 98449 h 115256"/>
                  <a:gd name="connsiteX39" fmla="*/ 2401 w 55227"/>
                  <a:gd name="connsiteY39" fmla="*/ 100850 h 115256"/>
                  <a:gd name="connsiteX40" fmla="*/ 2401 w 55227"/>
                  <a:gd name="connsiteY40" fmla="*/ 100850 h 115256"/>
                  <a:gd name="connsiteX41" fmla="*/ 2401 w 55227"/>
                  <a:gd name="connsiteY41" fmla="*/ 100850 h 115256"/>
                  <a:gd name="connsiteX42" fmla="*/ 2401 w 55227"/>
                  <a:gd name="connsiteY42" fmla="*/ 100850 h 115256"/>
                  <a:gd name="connsiteX43" fmla="*/ 2401 w 55227"/>
                  <a:gd name="connsiteY43" fmla="*/ 100850 h 115256"/>
                  <a:gd name="connsiteX44" fmla="*/ 2401 w 55227"/>
                  <a:gd name="connsiteY44" fmla="*/ 100850 h 115256"/>
                  <a:gd name="connsiteX45" fmla="*/ 2401 w 55227"/>
                  <a:gd name="connsiteY45" fmla="*/ 100850 h 115256"/>
                  <a:gd name="connsiteX46" fmla="*/ 2401 w 55227"/>
                  <a:gd name="connsiteY46" fmla="*/ 100850 h 115256"/>
                  <a:gd name="connsiteX47" fmla="*/ 2401 w 55227"/>
                  <a:gd name="connsiteY47" fmla="*/ 100850 h 115256"/>
                  <a:gd name="connsiteX48" fmla="*/ 2401 w 55227"/>
                  <a:gd name="connsiteY48" fmla="*/ 100850 h 115256"/>
                  <a:gd name="connsiteX49" fmla="*/ 2401 w 55227"/>
                  <a:gd name="connsiteY49" fmla="*/ 100850 h 115256"/>
                  <a:gd name="connsiteX50" fmla="*/ 2401 w 55227"/>
                  <a:gd name="connsiteY50" fmla="*/ 100850 h 115256"/>
                  <a:gd name="connsiteX51" fmla="*/ 2401 w 55227"/>
                  <a:gd name="connsiteY51" fmla="*/ 100850 h 115256"/>
                  <a:gd name="connsiteX52" fmla="*/ 2401 w 55227"/>
                  <a:gd name="connsiteY52" fmla="*/ 100850 h 115256"/>
                  <a:gd name="connsiteX53" fmla="*/ 2401 w 55227"/>
                  <a:gd name="connsiteY53" fmla="*/ 100850 h 115256"/>
                  <a:gd name="connsiteX54" fmla="*/ 2401 w 55227"/>
                  <a:gd name="connsiteY54" fmla="*/ 100850 h 115256"/>
                  <a:gd name="connsiteX55" fmla="*/ 2401 w 55227"/>
                  <a:gd name="connsiteY55" fmla="*/ 100850 h 115256"/>
                  <a:gd name="connsiteX56" fmla="*/ 2401 w 55227"/>
                  <a:gd name="connsiteY56" fmla="*/ 100850 h 115256"/>
                  <a:gd name="connsiteX57" fmla="*/ 2401 w 55227"/>
                  <a:gd name="connsiteY57" fmla="*/ 100850 h 115256"/>
                  <a:gd name="connsiteX58" fmla="*/ 2401 w 55227"/>
                  <a:gd name="connsiteY58" fmla="*/ 100850 h 115256"/>
                  <a:gd name="connsiteX59" fmla="*/ 2401 w 55227"/>
                  <a:gd name="connsiteY59" fmla="*/ 100850 h 115256"/>
                  <a:gd name="connsiteX60" fmla="*/ 2401 w 55227"/>
                  <a:gd name="connsiteY60" fmla="*/ 100850 h 115256"/>
                  <a:gd name="connsiteX61" fmla="*/ 2401 w 55227"/>
                  <a:gd name="connsiteY61" fmla="*/ 100850 h 115256"/>
                  <a:gd name="connsiteX62" fmla="*/ 2401 w 55227"/>
                  <a:gd name="connsiteY62" fmla="*/ 100850 h 115256"/>
                  <a:gd name="connsiteX63" fmla="*/ 2401 w 55227"/>
                  <a:gd name="connsiteY63" fmla="*/ 100850 h 115256"/>
                  <a:gd name="connsiteX64" fmla="*/ 2401 w 55227"/>
                  <a:gd name="connsiteY64" fmla="*/ 100850 h 115256"/>
                  <a:gd name="connsiteX65" fmla="*/ 2401 w 55227"/>
                  <a:gd name="connsiteY65" fmla="*/ 100850 h 115256"/>
                  <a:gd name="connsiteX66" fmla="*/ 2401 w 55227"/>
                  <a:gd name="connsiteY66" fmla="*/ 100850 h 115256"/>
                  <a:gd name="connsiteX67" fmla="*/ 2401 w 55227"/>
                  <a:gd name="connsiteY67" fmla="*/ 100850 h 115256"/>
                  <a:gd name="connsiteX68" fmla="*/ 2401 w 55227"/>
                  <a:gd name="connsiteY68" fmla="*/ 100850 h 115256"/>
                  <a:gd name="connsiteX69" fmla="*/ 2401 w 55227"/>
                  <a:gd name="connsiteY69" fmla="*/ 100850 h 115256"/>
                  <a:gd name="connsiteX70" fmla="*/ 2401 w 55227"/>
                  <a:gd name="connsiteY70" fmla="*/ 100850 h 115256"/>
                  <a:gd name="connsiteX71" fmla="*/ 2401 w 55227"/>
                  <a:gd name="connsiteY71" fmla="*/ 100850 h 115256"/>
                  <a:gd name="connsiteX72" fmla="*/ 2401 w 55227"/>
                  <a:gd name="connsiteY72" fmla="*/ 100850 h 115256"/>
                  <a:gd name="connsiteX73" fmla="*/ 2401 w 55227"/>
                  <a:gd name="connsiteY73" fmla="*/ 100850 h 115256"/>
                  <a:gd name="connsiteX74" fmla="*/ 2401 w 55227"/>
                  <a:gd name="connsiteY74" fmla="*/ 100850 h 115256"/>
                  <a:gd name="connsiteX75" fmla="*/ 2401 w 55227"/>
                  <a:gd name="connsiteY75" fmla="*/ 100850 h 115256"/>
                  <a:gd name="connsiteX76" fmla="*/ 2401 w 55227"/>
                  <a:gd name="connsiteY76" fmla="*/ 100850 h 115256"/>
                  <a:gd name="connsiteX77" fmla="*/ 2401 w 55227"/>
                  <a:gd name="connsiteY77" fmla="*/ 100850 h 115256"/>
                  <a:gd name="connsiteX78" fmla="*/ 2401 w 55227"/>
                  <a:gd name="connsiteY78" fmla="*/ 100850 h 115256"/>
                  <a:gd name="connsiteX79" fmla="*/ 2401 w 55227"/>
                  <a:gd name="connsiteY79" fmla="*/ 100850 h 115256"/>
                  <a:gd name="connsiteX80" fmla="*/ 2401 w 55227"/>
                  <a:gd name="connsiteY80" fmla="*/ 100850 h 115256"/>
                  <a:gd name="connsiteX81" fmla="*/ 2401 w 55227"/>
                  <a:gd name="connsiteY81" fmla="*/ 100850 h 115256"/>
                  <a:gd name="connsiteX82" fmla="*/ 2401 w 55227"/>
                  <a:gd name="connsiteY82" fmla="*/ 100850 h 115256"/>
                  <a:gd name="connsiteX83" fmla="*/ 2401 w 55227"/>
                  <a:gd name="connsiteY83" fmla="*/ 100850 h 115256"/>
                  <a:gd name="connsiteX84" fmla="*/ 2401 w 55227"/>
                  <a:gd name="connsiteY84" fmla="*/ 100850 h 115256"/>
                  <a:gd name="connsiteX85" fmla="*/ 2401 w 55227"/>
                  <a:gd name="connsiteY85" fmla="*/ 100850 h 115256"/>
                  <a:gd name="connsiteX86" fmla="*/ 2401 w 55227"/>
                  <a:gd name="connsiteY86" fmla="*/ 100850 h 115256"/>
                  <a:gd name="connsiteX87" fmla="*/ 2401 w 55227"/>
                  <a:gd name="connsiteY87" fmla="*/ 100850 h 115256"/>
                  <a:gd name="connsiteX88" fmla="*/ 2401 w 55227"/>
                  <a:gd name="connsiteY88" fmla="*/ 100850 h 115256"/>
                  <a:gd name="connsiteX89" fmla="*/ 2401 w 55227"/>
                  <a:gd name="connsiteY89" fmla="*/ 100850 h 115256"/>
                  <a:gd name="connsiteX90" fmla="*/ 2401 w 55227"/>
                  <a:gd name="connsiteY90" fmla="*/ 100850 h 115256"/>
                  <a:gd name="connsiteX91" fmla="*/ 2401 w 55227"/>
                  <a:gd name="connsiteY91" fmla="*/ 100850 h 115256"/>
                  <a:gd name="connsiteX92" fmla="*/ 2401 w 55227"/>
                  <a:gd name="connsiteY92" fmla="*/ 100850 h 115256"/>
                  <a:gd name="connsiteX93" fmla="*/ 2401 w 55227"/>
                  <a:gd name="connsiteY93" fmla="*/ 100850 h 115256"/>
                  <a:gd name="connsiteX94" fmla="*/ 2401 w 55227"/>
                  <a:gd name="connsiteY94" fmla="*/ 100850 h 115256"/>
                  <a:gd name="connsiteX95" fmla="*/ 2401 w 55227"/>
                  <a:gd name="connsiteY95" fmla="*/ 100850 h 115256"/>
                  <a:gd name="connsiteX96" fmla="*/ 2401 w 55227"/>
                  <a:gd name="connsiteY96" fmla="*/ 100850 h 115256"/>
                  <a:gd name="connsiteX97" fmla="*/ 2401 w 55227"/>
                  <a:gd name="connsiteY97" fmla="*/ 100850 h 115256"/>
                  <a:gd name="connsiteX98" fmla="*/ 2401 w 55227"/>
                  <a:gd name="connsiteY98" fmla="*/ 100850 h 115256"/>
                  <a:gd name="connsiteX99" fmla="*/ 2401 w 55227"/>
                  <a:gd name="connsiteY99" fmla="*/ 100850 h 115256"/>
                  <a:gd name="connsiteX100" fmla="*/ 2401 w 55227"/>
                  <a:gd name="connsiteY100" fmla="*/ 100850 h 115256"/>
                  <a:gd name="connsiteX101" fmla="*/ 2401 w 55227"/>
                  <a:gd name="connsiteY101" fmla="*/ 100850 h 115256"/>
                  <a:gd name="connsiteX102" fmla="*/ 2401 w 55227"/>
                  <a:gd name="connsiteY102" fmla="*/ 100850 h 115256"/>
                  <a:gd name="connsiteX103" fmla="*/ 2401 w 55227"/>
                  <a:gd name="connsiteY103" fmla="*/ 100850 h 115256"/>
                  <a:gd name="connsiteX104" fmla="*/ 2401 w 55227"/>
                  <a:gd name="connsiteY104" fmla="*/ 100850 h 115256"/>
                  <a:gd name="connsiteX105" fmla="*/ 2401 w 55227"/>
                  <a:gd name="connsiteY105" fmla="*/ 100850 h 115256"/>
                  <a:gd name="connsiteX106" fmla="*/ 2401 w 55227"/>
                  <a:gd name="connsiteY106" fmla="*/ 100850 h 115256"/>
                  <a:gd name="connsiteX107" fmla="*/ 2401 w 55227"/>
                  <a:gd name="connsiteY107" fmla="*/ 100850 h 115256"/>
                  <a:gd name="connsiteX108" fmla="*/ 2401 w 55227"/>
                  <a:gd name="connsiteY108" fmla="*/ 100850 h 115256"/>
                  <a:gd name="connsiteX109" fmla="*/ 2401 w 55227"/>
                  <a:gd name="connsiteY109" fmla="*/ 100850 h 115256"/>
                  <a:gd name="connsiteX110" fmla="*/ 2401 w 55227"/>
                  <a:gd name="connsiteY110" fmla="*/ 100850 h 115256"/>
                  <a:gd name="connsiteX111" fmla="*/ 2401 w 55227"/>
                  <a:gd name="connsiteY111" fmla="*/ 100850 h 115256"/>
                  <a:gd name="connsiteX112" fmla="*/ 2401 w 55227"/>
                  <a:gd name="connsiteY112" fmla="*/ 100850 h 115256"/>
                  <a:gd name="connsiteX113" fmla="*/ 2401 w 55227"/>
                  <a:gd name="connsiteY113" fmla="*/ 100850 h 115256"/>
                  <a:gd name="connsiteX114" fmla="*/ 2401 w 55227"/>
                  <a:gd name="connsiteY114" fmla="*/ 100850 h 115256"/>
                  <a:gd name="connsiteX115" fmla="*/ 2401 w 55227"/>
                  <a:gd name="connsiteY115" fmla="*/ 100850 h 115256"/>
                  <a:gd name="connsiteX116" fmla="*/ 2401 w 55227"/>
                  <a:gd name="connsiteY116" fmla="*/ 100850 h 115256"/>
                  <a:gd name="connsiteX117" fmla="*/ 2401 w 55227"/>
                  <a:gd name="connsiteY117" fmla="*/ 100850 h 115256"/>
                  <a:gd name="connsiteX118" fmla="*/ 2401 w 55227"/>
                  <a:gd name="connsiteY118" fmla="*/ 100850 h 115256"/>
                  <a:gd name="connsiteX119" fmla="*/ 2401 w 55227"/>
                  <a:gd name="connsiteY119" fmla="*/ 100850 h 115256"/>
                  <a:gd name="connsiteX120" fmla="*/ 2401 w 55227"/>
                  <a:gd name="connsiteY120" fmla="*/ 100850 h 115256"/>
                  <a:gd name="connsiteX121" fmla="*/ 2401 w 55227"/>
                  <a:gd name="connsiteY121" fmla="*/ 100850 h 115256"/>
                  <a:gd name="connsiteX122" fmla="*/ 2401 w 55227"/>
                  <a:gd name="connsiteY122" fmla="*/ 100850 h 115256"/>
                  <a:gd name="connsiteX123" fmla="*/ 2401 w 55227"/>
                  <a:gd name="connsiteY123" fmla="*/ 100850 h 115256"/>
                  <a:gd name="connsiteX124" fmla="*/ 4802 w 55227"/>
                  <a:gd name="connsiteY124" fmla="*/ 103251 h 115256"/>
                  <a:gd name="connsiteX125" fmla="*/ 4802 w 55227"/>
                  <a:gd name="connsiteY125" fmla="*/ 103251 h 115256"/>
                  <a:gd name="connsiteX126" fmla="*/ 7204 w 55227"/>
                  <a:gd name="connsiteY126" fmla="*/ 105652 h 115256"/>
                  <a:gd name="connsiteX127" fmla="*/ 7204 w 55227"/>
                  <a:gd name="connsiteY127" fmla="*/ 105652 h 115256"/>
                  <a:gd name="connsiteX128" fmla="*/ 9605 w 55227"/>
                  <a:gd name="connsiteY128" fmla="*/ 110455 h 115256"/>
                  <a:gd name="connsiteX129" fmla="*/ 9605 w 55227"/>
                  <a:gd name="connsiteY129" fmla="*/ 110455 h 115256"/>
                  <a:gd name="connsiteX130" fmla="*/ 12006 w 55227"/>
                  <a:gd name="connsiteY130" fmla="*/ 112856 h 115256"/>
                  <a:gd name="connsiteX131" fmla="*/ 12006 w 55227"/>
                  <a:gd name="connsiteY131" fmla="*/ 112856 h 115256"/>
                  <a:gd name="connsiteX132" fmla="*/ 14407 w 55227"/>
                  <a:gd name="connsiteY132" fmla="*/ 115257 h 115256"/>
                  <a:gd name="connsiteX133" fmla="*/ 16808 w 55227"/>
                  <a:gd name="connsiteY133" fmla="*/ 112856 h 115256"/>
                  <a:gd name="connsiteX134" fmla="*/ 28814 w 55227"/>
                  <a:gd name="connsiteY134" fmla="*/ 115257 h 115256"/>
                  <a:gd name="connsiteX135" fmla="*/ 50425 w 55227"/>
                  <a:gd name="connsiteY135" fmla="*/ 98449 h 115256"/>
                  <a:gd name="connsiteX136" fmla="*/ 52826 w 55227"/>
                  <a:gd name="connsiteY136" fmla="*/ 96047 h 115256"/>
                  <a:gd name="connsiteX137" fmla="*/ 52826 w 55227"/>
                  <a:gd name="connsiteY137" fmla="*/ 93646 h 115256"/>
                  <a:gd name="connsiteX138" fmla="*/ 52826 w 55227"/>
                  <a:gd name="connsiteY138" fmla="*/ 93646 h 115256"/>
                  <a:gd name="connsiteX139" fmla="*/ 52826 w 55227"/>
                  <a:gd name="connsiteY139" fmla="*/ 91245 h 115256"/>
                  <a:gd name="connsiteX140" fmla="*/ 52826 w 55227"/>
                  <a:gd name="connsiteY140" fmla="*/ 88844 h 115256"/>
                  <a:gd name="connsiteX141" fmla="*/ 52826 w 55227"/>
                  <a:gd name="connsiteY141" fmla="*/ 86443 h 115256"/>
                  <a:gd name="connsiteX142" fmla="*/ 52826 w 55227"/>
                  <a:gd name="connsiteY142" fmla="*/ 84042 h 115256"/>
                  <a:gd name="connsiteX143" fmla="*/ 52826 w 55227"/>
                  <a:gd name="connsiteY143" fmla="*/ 84042 h 115256"/>
                  <a:gd name="connsiteX144" fmla="*/ 55227 w 55227"/>
                  <a:gd name="connsiteY144" fmla="*/ 81640 h 115256"/>
                  <a:gd name="connsiteX145" fmla="*/ 52826 w 55227"/>
                  <a:gd name="connsiteY145" fmla="*/ 79239 h 115256"/>
                  <a:gd name="connsiteX146" fmla="*/ 52826 w 55227"/>
                  <a:gd name="connsiteY146" fmla="*/ 79239 h 115256"/>
                  <a:gd name="connsiteX147" fmla="*/ 55227 w 55227"/>
                  <a:gd name="connsiteY147" fmla="*/ 76838 h 115256"/>
                  <a:gd name="connsiteX148" fmla="*/ 52826 w 55227"/>
                  <a:gd name="connsiteY148" fmla="*/ 74437 h 115256"/>
                  <a:gd name="connsiteX149" fmla="*/ 52826 w 55227"/>
                  <a:gd name="connsiteY149" fmla="*/ 74437 h 115256"/>
                  <a:gd name="connsiteX150" fmla="*/ 52826 w 55227"/>
                  <a:gd name="connsiteY150" fmla="*/ 74437 h 115256"/>
                  <a:gd name="connsiteX151" fmla="*/ 55227 w 55227"/>
                  <a:gd name="connsiteY151" fmla="*/ 72036 h 115256"/>
                  <a:gd name="connsiteX152" fmla="*/ 52826 w 55227"/>
                  <a:gd name="connsiteY152" fmla="*/ 69634 h 115256"/>
                  <a:gd name="connsiteX153" fmla="*/ 52826 w 55227"/>
                  <a:gd name="connsiteY153" fmla="*/ 69634 h 115256"/>
                  <a:gd name="connsiteX154" fmla="*/ 55227 w 55227"/>
                  <a:gd name="connsiteY154" fmla="*/ 67233 h 115256"/>
                  <a:gd name="connsiteX155" fmla="*/ 52826 w 55227"/>
                  <a:gd name="connsiteY155" fmla="*/ 64832 h 115256"/>
                  <a:gd name="connsiteX156" fmla="*/ 52826 w 55227"/>
                  <a:gd name="connsiteY156" fmla="*/ 64832 h 115256"/>
                  <a:gd name="connsiteX157" fmla="*/ 52826 w 55227"/>
                  <a:gd name="connsiteY157" fmla="*/ 64832 h 115256"/>
                  <a:gd name="connsiteX158" fmla="*/ 55227 w 55227"/>
                  <a:gd name="connsiteY158" fmla="*/ 62431 h 115256"/>
                  <a:gd name="connsiteX159" fmla="*/ 52826 w 55227"/>
                  <a:gd name="connsiteY159" fmla="*/ 60030 h 115256"/>
                  <a:gd name="connsiteX160" fmla="*/ 52826 w 55227"/>
                  <a:gd name="connsiteY160" fmla="*/ 60030 h 115256"/>
                  <a:gd name="connsiteX161" fmla="*/ 52826 w 55227"/>
                  <a:gd name="connsiteY161" fmla="*/ 57628 h 115256"/>
                  <a:gd name="connsiteX162" fmla="*/ 52826 w 55227"/>
                  <a:gd name="connsiteY162" fmla="*/ 55227 h 115256"/>
                  <a:gd name="connsiteX163" fmla="*/ 50425 w 55227"/>
                  <a:gd name="connsiteY163" fmla="*/ 52826 h 115256"/>
                  <a:gd name="connsiteX164" fmla="*/ 50425 w 55227"/>
                  <a:gd name="connsiteY164" fmla="*/ 52826 h 115256"/>
                  <a:gd name="connsiteX165" fmla="*/ 52826 w 55227"/>
                  <a:gd name="connsiteY165" fmla="*/ 50425 h 115256"/>
                  <a:gd name="connsiteX166" fmla="*/ 50425 w 55227"/>
                  <a:gd name="connsiteY166" fmla="*/ 48024 h 115256"/>
                  <a:gd name="connsiteX167" fmla="*/ 50425 w 55227"/>
                  <a:gd name="connsiteY167" fmla="*/ 48024 h 115256"/>
                  <a:gd name="connsiteX168" fmla="*/ 50425 w 55227"/>
                  <a:gd name="connsiteY168" fmla="*/ 48024 h 115256"/>
                  <a:gd name="connsiteX169" fmla="*/ 50425 w 55227"/>
                  <a:gd name="connsiteY169" fmla="*/ 48024 h 115256"/>
                  <a:gd name="connsiteX170" fmla="*/ 50425 w 55227"/>
                  <a:gd name="connsiteY170" fmla="*/ 45622 h 115256"/>
                  <a:gd name="connsiteX171" fmla="*/ 48024 w 55227"/>
                  <a:gd name="connsiteY171" fmla="*/ 43221 h 115256"/>
                  <a:gd name="connsiteX172" fmla="*/ 48024 w 55227"/>
                  <a:gd name="connsiteY172" fmla="*/ 43221 h 115256"/>
                  <a:gd name="connsiteX173" fmla="*/ 48024 w 55227"/>
                  <a:gd name="connsiteY173" fmla="*/ 40820 h 115256"/>
                  <a:gd name="connsiteX174" fmla="*/ 45623 w 55227"/>
                  <a:gd name="connsiteY174" fmla="*/ 38419 h 115256"/>
                  <a:gd name="connsiteX175" fmla="*/ 43221 w 55227"/>
                  <a:gd name="connsiteY175" fmla="*/ 31215 h 115256"/>
                  <a:gd name="connsiteX176" fmla="*/ 43221 w 55227"/>
                  <a:gd name="connsiteY176" fmla="*/ 28814 h 115256"/>
                  <a:gd name="connsiteX177" fmla="*/ 40820 w 55227"/>
                  <a:gd name="connsiteY177" fmla="*/ 26413 h 115256"/>
                  <a:gd name="connsiteX178" fmla="*/ 40820 w 55227"/>
                  <a:gd name="connsiteY178" fmla="*/ 26413 h 115256"/>
                  <a:gd name="connsiteX179" fmla="*/ 40820 w 55227"/>
                  <a:gd name="connsiteY179" fmla="*/ 26413 h 115256"/>
                  <a:gd name="connsiteX180" fmla="*/ 38419 w 55227"/>
                  <a:gd name="connsiteY180" fmla="*/ 19209 h 115256"/>
                  <a:gd name="connsiteX181" fmla="*/ 31215 w 55227"/>
                  <a:gd name="connsiteY181" fmla="*/ 9605 h 115256"/>
                  <a:gd name="connsiteX182" fmla="*/ 40820 w 55227"/>
                  <a:gd name="connsiteY182" fmla="*/ 0 h 1152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55227" h="115256">
                    <a:moveTo>
                      <a:pt x="40820" y="0"/>
                    </a:moveTo>
                    <a:cubicBezTo>
                      <a:pt x="40820" y="0"/>
                      <a:pt x="38419" y="0"/>
                      <a:pt x="38419" y="2401"/>
                    </a:cubicBezTo>
                    <a:cubicBezTo>
                      <a:pt x="38419" y="2401"/>
                      <a:pt x="38419" y="0"/>
                      <a:pt x="36018" y="0"/>
                    </a:cubicBezTo>
                    <a:cubicBezTo>
                      <a:pt x="36018" y="0"/>
                      <a:pt x="33617" y="2401"/>
                      <a:pt x="33617" y="2401"/>
                    </a:cubicBezTo>
                    <a:cubicBezTo>
                      <a:pt x="33617" y="2401"/>
                      <a:pt x="33617" y="2401"/>
                      <a:pt x="33617" y="2401"/>
                    </a:cubicBezTo>
                    <a:cubicBezTo>
                      <a:pt x="33617" y="2401"/>
                      <a:pt x="31215" y="4802"/>
                      <a:pt x="31215" y="4802"/>
                    </a:cubicBezTo>
                    <a:cubicBezTo>
                      <a:pt x="31215" y="4802"/>
                      <a:pt x="31215" y="4802"/>
                      <a:pt x="31215" y="7203"/>
                    </a:cubicBezTo>
                    <a:lnTo>
                      <a:pt x="31215" y="7203"/>
                    </a:lnTo>
                    <a:cubicBezTo>
                      <a:pt x="31215" y="7203"/>
                      <a:pt x="28814" y="9605"/>
                      <a:pt x="28814" y="9605"/>
                    </a:cubicBezTo>
                    <a:cubicBezTo>
                      <a:pt x="28814" y="9605"/>
                      <a:pt x="28814" y="12006"/>
                      <a:pt x="28814" y="12006"/>
                    </a:cubicBezTo>
                    <a:lnTo>
                      <a:pt x="28814" y="12006"/>
                    </a:lnTo>
                    <a:cubicBezTo>
                      <a:pt x="26413" y="12006"/>
                      <a:pt x="24012" y="14407"/>
                      <a:pt x="24012" y="16808"/>
                    </a:cubicBezTo>
                    <a:cubicBezTo>
                      <a:pt x="24012" y="16808"/>
                      <a:pt x="24012" y="19209"/>
                      <a:pt x="24012" y="19209"/>
                    </a:cubicBezTo>
                    <a:cubicBezTo>
                      <a:pt x="21611" y="19209"/>
                      <a:pt x="21611" y="21611"/>
                      <a:pt x="21611" y="24012"/>
                    </a:cubicBezTo>
                    <a:cubicBezTo>
                      <a:pt x="19209" y="24012"/>
                      <a:pt x="16808" y="26413"/>
                      <a:pt x="16808" y="28814"/>
                    </a:cubicBezTo>
                    <a:cubicBezTo>
                      <a:pt x="16808" y="31215"/>
                      <a:pt x="16808" y="31215"/>
                      <a:pt x="19209" y="33616"/>
                    </a:cubicBezTo>
                    <a:cubicBezTo>
                      <a:pt x="19209" y="33616"/>
                      <a:pt x="16808" y="36018"/>
                      <a:pt x="16808" y="38419"/>
                    </a:cubicBezTo>
                    <a:cubicBezTo>
                      <a:pt x="16808" y="38419"/>
                      <a:pt x="16808" y="40820"/>
                      <a:pt x="16808" y="40820"/>
                    </a:cubicBezTo>
                    <a:lnTo>
                      <a:pt x="16808" y="40820"/>
                    </a:lnTo>
                    <a:cubicBezTo>
                      <a:pt x="14407" y="40820"/>
                      <a:pt x="14407" y="43221"/>
                      <a:pt x="14407" y="45622"/>
                    </a:cubicBezTo>
                    <a:cubicBezTo>
                      <a:pt x="14407" y="45622"/>
                      <a:pt x="14407" y="48024"/>
                      <a:pt x="14407" y="48024"/>
                    </a:cubicBezTo>
                    <a:cubicBezTo>
                      <a:pt x="14407" y="48024"/>
                      <a:pt x="12006" y="50425"/>
                      <a:pt x="12006" y="52826"/>
                    </a:cubicBezTo>
                    <a:cubicBezTo>
                      <a:pt x="12006" y="52826"/>
                      <a:pt x="12006" y="55227"/>
                      <a:pt x="12006" y="55227"/>
                    </a:cubicBezTo>
                    <a:cubicBezTo>
                      <a:pt x="12006" y="55227"/>
                      <a:pt x="9605" y="57628"/>
                      <a:pt x="9605" y="60030"/>
                    </a:cubicBezTo>
                    <a:cubicBezTo>
                      <a:pt x="9605" y="60030"/>
                      <a:pt x="9605" y="62431"/>
                      <a:pt x="9605" y="62431"/>
                    </a:cubicBezTo>
                    <a:cubicBezTo>
                      <a:pt x="9605" y="62431"/>
                      <a:pt x="7204" y="64832"/>
                      <a:pt x="7204" y="67233"/>
                    </a:cubicBezTo>
                    <a:cubicBezTo>
                      <a:pt x="7204" y="69634"/>
                      <a:pt x="7204" y="69634"/>
                      <a:pt x="7204" y="69634"/>
                    </a:cubicBezTo>
                    <a:lnTo>
                      <a:pt x="7204" y="69634"/>
                    </a:lnTo>
                    <a:cubicBezTo>
                      <a:pt x="7204" y="69634"/>
                      <a:pt x="4802" y="72036"/>
                      <a:pt x="4802" y="74437"/>
                    </a:cubicBezTo>
                    <a:cubicBezTo>
                      <a:pt x="4802" y="74437"/>
                      <a:pt x="4802" y="74437"/>
                      <a:pt x="4802" y="76838"/>
                    </a:cubicBezTo>
                    <a:cubicBezTo>
                      <a:pt x="4802" y="76838"/>
                      <a:pt x="2401" y="79239"/>
                      <a:pt x="2401" y="81640"/>
                    </a:cubicBezTo>
                    <a:cubicBezTo>
                      <a:pt x="2401" y="81640"/>
                      <a:pt x="2401" y="81640"/>
                      <a:pt x="2401" y="81640"/>
                    </a:cubicBezTo>
                    <a:cubicBezTo>
                      <a:pt x="2401" y="81640"/>
                      <a:pt x="2401" y="81640"/>
                      <a:pt x="2401" y="84042"/>
                    </a:cubicBezTo>
                    <a:cubicBezTo>
                      <a:pt x="2401" y="84042"/>
                      <a:pt x="2401" y="86443"/>
                      <a:pt x="2401" y="86443"/>
                    </a:cubicBezTo>
                    <a:cubicBezTo>
                      <a:pt x="0" y="86443"/>
                      <a:pt x="0" y="88844"/>
                      <a:pt x="0" y="88844"/>
                    </a:cubicBezTo>
                    <a:cubicBezTo>
                      <a:pt x="0" y="91245"/>
                      <a:pt x="0" y="91245"/>
                      <a:pt x="2401" y="91245"/>
                    </a:cubicBezTo>
                    <a:cubicBezTo>
                      <a:pt x="2401" y="91245"/>
                      <a:pt x="2401" y="93646"/>
                      <a:pt x="2401" y="93646"/>
                    </a:cubicBezTo>
                    <a:cubicBezTo>
                      <a:pt x="2401" y="93646"/>
                      <a:pt x="2401" y="96047"/>
                      <a:pt x="2401" y="96047"/>
                    </a:cubicBezTo>
                    <a:cubicBezTo>
                      <a:pt x="2401" y="96047"/>
                      <a:pt x="0" y="98449"/>
                      <a:pt x="0" y="98449"/>
                    </a:cubicBezTo>
                    <a:cubicBezTo>
                      <a:pt x="0" y="100850"/>
                      <a:pt x="0" y="100850"/>
                      <a:pt x="2401" y="100850"/>
                    </a:cubicBez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cubicBezTo>
                      <a:pt x="2401" y="103251"/>
                      <a:pt x="2401" y="103251"/>
                      <a:pt x="4802" y="103251"/>
                    </a:cubicBezTo>
                    <a:cubicBezTo>
                      <a:pt x="4802" y="103251"/>
                      <a:pt x="4802" y="103251"/>
                      <a:pt x="4802" y="103251"/>
                    </a:cubicBezTo>
                    <a:cubicBezTo>
                      <a:pt x="4802" y="105652"/>
                      <a:pt x="4802" y="105652"/>
                      <a:pt x="7204" y="105652"/>
                    </a:cubicBezTo>
                    <a:cubicBezTo>
                      <a:pt x="7204" y="105652"/>
                      <a:pt x="7204" y="105652"/>
                      <a:pt x="7204" y="105652"/>
                    </a:cubicBezTo>
                    <a:cubicBezTo>
                      <a:pt x="7204" y="108053"/>
                      <a:pt x="9605" y="110455"/>
                      <a:pt x="9605" y="110455"/>
                    </a:cubicBezTo>
                    <a:lnTo>
                      <a:pt x="9605" y="110455"/>
                    </a:lnTo>
                    <a:cubicBezTo>
                      <a:pt x="9605" y="112856"/>
                      <a:pt x="12006" y="112856"/>
                      <a:pt x="12006" y="112856"/>
                    </a:cubicBezTo>
                    <a:cubicBezTo>
                      <a:pt x="12006" y="112856"/>
                      <a:pt x="12006" y="112856"/>
                      <a:pt x="12006" y="112856"/>
                    </a:cubicBezTo>
                    <a:cubicBezTo>
                      <a:pt x="12006" y="115257"/>
                      <a:pt x="14407" y="115257"/>
                      <a:pt x="14407" y="115257"/>
                    </a:cubicBezTo>
                    <a:cubicBezTo>
                      <a:pt x="14407" y="115257"/>
                      <a:pt x="16808" y="115257"/>
                      <a:pt x="16808" y="112856"/>
                    </a:cubicBezTo>
                    <a:cubicBezTo>
                      <a:pt x="19209" y="115257"/>
                      <a:pt x="24012" y="115257"/>
                      <a:pt x="28814" y="115257"/>
                    </a:cubicBezTo>
                    <a:cubicBezTo>
                      <a:pt x="40820" y="115257"/>
                      <a:pt x="48024" y="108053"/>
                      <a:pt x="50425" y="98449"/>
                    </a:cubicBezTo>
                    <a:cubicBezTo>
                      <a:pt x="52826" y="98449"/>
                      <a:pt x="52826" y="98449"/>
                      <a:pt x="52826" y="96047"/>
                    </a:cubicBezTo>
                    <a:cubicBezTo>
                      <a:pt x="52826" y="96047"/>
                      <a:pt x="52826" y="93646"/>
                      <a:pt x="52826" y="93646"/>
                    </a:cubicBezTo>
                    <a:cubicBezTo>
                      <a:pt x="52826" y="93646"/>
                      <a:pt x="52826" y="93646"/>
                      <a:pt x="52826" y="93646"/>
                    </a:cubicBezTo>
                    <a:cubicBezTo>
                      <a:pt x="52826" y="91245"/>
                      <a:pt x="52826" y="91245"/>
                      <a:pt x="52826" y="91245"/>
                    </a:cubicBezTo>
                    <a:cubicBezTo>
                      <a:pt x="52826" y="91245"/>
                      <a:pt x="52826" y="91245"/>
                      <a:pt x="52826" y="88844"/>
                    </a:cubicBezTo>
                    <a:cubicBezTo>
                      <a:pt x="52826" y="88844"/>
                      <a:pt x="52826" y="88844"/>
                      <a:pt x="52826" y="86443"/>
                    </a:cubicBezTo>
                    <a:cubicBezTo>
                      <a:pt x="52826" y="86443"/>
                      <a:pt x="52826" y="84042"/>
                      <a:pt x="52826" y="84042"/>
                    </a:cubicBezTo>
                    <a:lnTo>
                      <a:pt x="52826" y="84042"/>
                    </a:lnTo>
                    <a:cubicBezTo>
                      <a:pt x="52826" y="84042"/>
                      <a:pt x="52826" y="84042"/>
                      <a:pt x="55227" y="81640"/>
                    </a:cubicBezTo>
                    <a:cubicBezTo>
                      <a:pt x="55227" y="79239"/>
                      <a:pt x="55227" y="79239"/>
                      <a:pt x="52826" y="79239"/>
                    </a:cubicBezTo>
                    <a:lnTo>
                      <a:pt x="52826" y="79239"/>
                    </a:lnTo>
                    <a:cubicBezTo>
                      <a:pt x="52826" y="79239"/>
                      <a:pt x="55227" y="79239"/>
                      <a:pt x="55227" y="76838"/>
                    </a:cubicBezTo>
                    <a:cubicBezTo>
                      <a:pt x="55227" y="74437"/>
                      <a:pt x="55227" y="74437"/>
                      <a:pt x="52826" y="74437"/>
                    </a:cubicBezTo>
                    <a:cubicBezTo>
                      <a:pt x="52826" y="74437"/>
                      <a:pt x="52826" y="74437"/>
                      <a:pt x="52826" y="74437"/>
                    </a:cubicBezTo>
                    <a:lnTo>
                      <a:pt x="52826" y="74437"/>
                    </a:lnTo>
                    <a:cubicBezTo>
                      <a:pt x="52826" y="74437"/>
                      <a:pt x="55227" y="72036"/>
                      <a:pt x="55227" y="72036"/>
                    </a:cubicBezTo>
                    <a:cubicBezTo>
                      <a:pt x="55227" y="69634"/>
                      <a:pt x="55227" y="69634"/>
                      <a:pt x="52826" y="69634"/>
                    </a:cubicBezTo>
                    <a:lnTo>
                      <a:pt x="52826" y="69634"/>
                    </a:lnTo>
                    <a:cubicBezTo>
                      <a:pt x="55227" y="69634"/>
                      <a:pt x="55227" y="67233"/>
                      <a:pt x="55227" y="67233"/>
                    </a:cubicBezTo>
                    <a:cubicBezTo>
                      <a:pt x="55227" y="64832"/>
                      <a:pt x="55227" y="64832"/>
                      <a:pt x="52826" y="64832"/>
                    </a:cubicBezTo>
                    <a:cubicBezTo>
                      <a:pt x="52826" y="64832"/>
                      <a:pt x="52826" y="64832"/>
                      <a:pt x="52826" y="64832"/>
                    </a:cubicBezTo>
                    <a:lnTo>
                      <a:pt x="52826" y="64832"/>
                    </a:lnTo>
                    <a:cubicBezTo>
                      <a:pt x="55227" y="64832"/>
                      <a:pt x="55227" y="62431"/>
                      <a:pt x="55227" y="62431"/>
                    </a:cubicBezTo>
                    <a:cubicBezTo>
                      <a:pt x="55227" y="60030"/>
                      <a:pt x="55227" y="60030"/>
                      <a:pt x="52826" y="60030"/>
                    </a:cubicBezTo>
                    <a:cubicBezTo>
                      <a:pt x="52826" y="60030"/>
                      <a:pt x="52826" y="60030"/>
                      <a:pt x="52826" y="60030"/>
                    </a:cubicBezTo>
                    <a:lnTo>
                      <a:pt x="52826" y="57628"/>
                    </a:lnTo>
                    <a:cubicBezTo>
                      <a:pt x="52826" y="57628"/>
                      <a:pt x="52826" y="55227"/>
                      <a:pt x="52826" y="55227"/>
                    </a:cubicBezTo>
                    <a:cubicBezTo>
                      <a:pt x="52826" y="52826"/>
                      <a:pt x="52826" y="52826"/>
                      <a:pt x="50425" y="52826"/>
                    </a:cubicBezTo>
                    <a:lnTo>
                      <a:pt x="50425" y="52826"/>
                    </a:lnTo>
                    <a:cubicBezTo>
                      <a:pt x="52826" y="52826"/>
                      <a:pt x="52826" y="50425"/>
                      <a:pt x="52826" y="50425"/>
                    </a:cubicBezTo>
                    <a:cubicBezTo>
                      <a:pt x="52826" y="48024"/>
                      <a:pt x="52826" y="48024"/>
                      <a:pt x="50425" y="48024"/>
                    </a:cubicBezTo>
                    <a:cubicBezTo>
                      <a:pt x="50425" y="48024"/>
                      <a:pt x="50425" y="48024"/>
                      <a:pt x="50425" y="48024"/>
                    </a:cubicBezTo>
                    <a:cubicBezTo>
                      <a:pt x="50425" y="48024"/>
                      <a:pt x="50425" y="48024"/>
                      <a:pt x="50425" y="48024"/>
                    </a:cubicBezTo>
                    <a:lnTo>
                      <a:pt x="50425" y="48024"/>
                    </a:lnTo>
                    <a:cubicBezTo>
                      <a:pt x="50425" y="48024"/>
                      <a:pt x="50425" y="45622"/>
                      <a:pt x="50425" y="45622"/>
                    </a:cubicBezTo>
                    <a:cubicBezTo>
                      <a:pt x="50425" y="43221"/>
                      <a:pt x="50425" y="43221"/>
                      <a:pt x="48024" y="43221"/>
                    </a:cubicBezTo>
                    <a:lnTo>
                      <a:pt x="48024" y="43221"/>
                    </a:lnTo>
                    <a:cubicBezTo>
                      <a:pt x="48024" y="43221"/>
                      <a:pt x="48024" y="40820"/>
                      <a:pt x="48024" y="40820"/>
                    </a:cubicBezTo>
                    <a:cubicBezTo>
                      <a:pt x="48024" y="38419"/>
                      <a:pt x="48024" y="38419"/>
                      <a:pt x="45623" y="38419"/>
                    </a:cubicBezTo>
                    <a:cubicBezTo>
                      <a:pt x="45623" y="36018"/>
                      <a:pt x="43221" y="33616"/>
                      <a:pt x="43221" y="31215"/>
                    </a:cubicBezTo>
                    <a:cubicBezTo>
                      <a:pt x="43221" y="31215"/>
                      <a:pt x="45623" y="28814"/>
                      <a:pt x="43221" y="28814"/>
                    </a:cubicBezTo>
                    <a:cubicBezTo>
                      <a:pt x="43221" y="26413"/>
                      <a:pt x="40820" y="26413"/>
                      <a:pt x="40820" y="26413"/>
                    </a:cubicBezTo>
                    <a:lnTo>
                      <a:pt x="40820" y="26413"/>
                    </a:lnTo>
                    <a:lnTo>
                      <a:pt x="40820" y="26413"/>
                    </a:lnTo>
                    <a:cubicBezTo>
                      <a:pt x="40820" y="24012"/>
                      <a:pt x="40820" y="21611"/>
                      <a:pt x="38419" y="19209"/>
                    </a:cubicBezTo>
                    <a:cubicBezTo>
                      <a:pt x="36018" y="14407"/>
                      <a:pt x="33617" y="12006"/>
                      <a:pt x="31215" y="9605"/>
                    </a:cubicBezTo>
                    <a:cubicBezTo>
                      <a:pt x="45623" y="0"/>
                      <a:pt x="43221" y="0"/>
                      <a:pt x="40820" y="0"/>
                    </a:cubicBezTo>
                    <a:close/>
                  </a:path>
                </a:pathLst>
              </a:custGeom>
              <a:solidFill>
                <a:srgbClr val="435B2A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80" name="Freeform: Shape 2079">
                <a:extLst>
                  <a:ext uri="{FF2B5EF4-FFF2-40B4-BE49-F238E27FC236}">
                    <a16:creationId xmlns:a16="http://schemas.microsoft.com/office/drawing/2014/main" id="{1D891A7A-70A4-4617-9ECC-A165E633F51B}"/>
                  </a:ext>
                </a:extLst>
              </p:cNvPr>
              <p:cNvSpPr/>
              <p:nvPr/>
            </p:nvSpPr>
            <p:spPr>
              <a:xfrm>
                <a:off x="2398175" y="3892270"/>
                <a:ext cx="52826" cy="98448"/>
              </a:xfrm>
              <a:custGeom>
                <a:avLst/>
                <a:gdLst>
                  <a:gd name="connsiteX0" fmla="*/ 9605 w 52826"/>
                  <a:gd name="connsiteY0" fmla="*/ 16808 h 98448"/>
                  <a:gd name="connsiteX1" fmla="*/ 9605 w 52826"/>
                  <a:gd name="connsiteY1" fmla="*/ 19210 h 98448"/>
                  <a:gd name="connsiteX2" fmla="*/ 9605 w 52826"/>
                  <a:gd name="connsiteY2" fmla="*/ 21611 h 98448"/>
                  <a:gd name="connsiteX3" fmla="*/ 9605 w 52826"/>
                  <a:gd name="connsiteY3" fmla="*/ 21611 h 98448"/>
                  <a:gd name="connsiteX4" fmla="*/ 7204 w 52826"/>
                  <a:gd name="connsiteY4" fmla="*/ 26413 h 98448"/>
                  <a:gd name="connsiteX5" fmla="*/ 7204 w 52826"/>
                  <a:gd name="connsiteY5" fmla="*/ 28814 h 98448"/>
                  <a:gd name="connsiteX6" fmla="*/ 4802 w 52826"/>
                  <a:gd name="connsiteY6" fmla="*/ 33617 h 98448"/>
                  <a:gd name="connsiteX7" fmla="*/ 4802 w 52826"/>
                  <a:gd name="connsiteY7" fmla="*/ 36018 h 98448"/>
                  <a:gd name="connsiteX8" fmla="*/ 2401 w 52826"/>
                  <a:gd name="connsiteY8" fmla="*/ 40820 h 98448"/>
                  <a:gd name="connsiteX9" fmla="*/ 2401 w 52826"/>
                  <a:gd name="connsiteY9" fmla="*/ 43221 h 98448"/>
                  <a:gd name="connsiteX10" fmla="*/ 0 w 52826"/>
                  <a:gd name="connsiteY10" fmla="*/ 48024 h 98448"/>
                  <a:gd name="connsiteX11" fmla="*/ 2401 w 52826"/>
                  <a:gd name="connsiteY11" fmla="*/ 50425 h 98448"/>
                  <a:gd name="connsiteX12" fmla="*/ 2401 w 52826"/>
                  <a:gd name="connsiteY12" fmla="*/ 50425 h 98448"/>
                  <a:gd name="connsiteX13" fmla="*/ 2401 w 52826"/>
                  <a:gd name="connsiteY13" fmla="*/ 55227 h 98448"/>
                  <a:gd name="connsiteX14" fmla="*/ 2401 w 52826"/>
                  <a:gd name="connsiteY14" fmla="*/ 57629 h 98448"/>
                  <a:gd name="connsiteX15" fmla="*/ 2401 w 52826"/>
                  <a:gd name="connsiteY15" fmla="*/ 62431 h 98448"/>
                  <a:gd name="connsiteX16" fmla="*/ 2401 w 52826"/>
                  <a:gd name="connsiteY16" fmla="*/ 62431 h 98448"/>
                  <a:gd name="connsiteX17" fmla="*/ 2401 w 52826"/>
                  <a:gd name="connsiteY17" fmla="*/ 64832 h 98448"/>
                  <a:gd name="connsiteX18" fmla="*/ 2401 w 52826"/>
                  <a:gd name="connsiteY18" fmla="*/ 67233 h 98448"/>
                  <a:gd name="connsiteX19" fmla="*/ 0 w 52826"/>
                  <a:gd name="connsiteY19" fmla="*/ 72036 h 98448"/>
                  <a:gd name="connsiteX20" fmla="*/ 2401 w 52826"/>
                  <a:gd name="connsiteY20" fmla="*/ 74437 h 98448"/>
                  <a:gd name="connsiteX21" fmla="*/ 2401 w 52826"/>
                  <a:gd name="connsiteY21" fmla="*/ 76838 h 98448"/>
                  <a:gd name="connsiteX22" fmla="*/ 4802 w 52826"/>
                  <a:gd name="connsiteY22" fmla="*/ 79239 h 98448"/>
                  <a:gd name="connsiteX23" fmla="*/ 4802 w 52826"/>
                  <a:gd name="connsiteY23" fmla="*/ 81640 h 98448"/>
                  <a:gd name="connsiteX24" fmla="*/ 7204 w 52826"/>
                  <a:gd name="connsiteY24" fmla="*/ 84042 h 98448"/>
                  <a:gd name="connsiteX25" fmla="*/ 7204 w 52826"/>
                  <a:gd name="connsiteY25" fmla="*/ 84042 h 98448"/>
                  <a:gd name="connsiteX26" fmla="*/ 7204 w 52826"/>
                  <a:gd name="connsiteY26" fmla="*/ 84042 h 98448"/>
                  <a:gd name="connsiteX27" fmla="*/ 7204 w 52826"/>
                  <a:gd name="connsiteY27" fmla="*/ 84042 h 98448"/>
                  <a:gd name="connsiteX28" fmla="*/ 7204 w 52826"/>
                  <a:gd name="connsiteY28" fmla="*/ 84042 h 98448"/>
                  <a:gd name="connsiteX29" fmla="*/ 7204 w 52826"/>
                  <a:gd name="connsiteY29" fmla="*/ 84042 h 98448"/>
                  <a:gd name="connsiteX30" fmla="*/ 7204 w 52826"/>
                  <a:gd name="connsiteY30" fmla="*/ 84042 h 98448"/>
                  <a:gd name="connsiteX31" fmla="*/ 7204 w 52826"/>
                  <a:gd name="connsiteY31" fmla="*/ 84042 h 98448"/>
                  <a:gd name="connsiteX32" fmla="*/ 7204 w 52826"/>
                  <a:gd name="connsiteY32" fmla="*/ 84042 h 98448"/>
                  <a:gd name="connsiteX33" fmla="*/ 7204 w 52826"/>
                  <a:gd name="connsiteY33" fmla="*/ 84042 h 98448"/>
                  <a:gd name="connsiteX34" fmla="*/ 7204 w 52826"/>
                  <a:gd name="connsiteY34" fmla="*/ 84042 h 98448"/>
                  <a:gd name="connsiteX35" fmla="*/ 7204 w 52826"/>
                  <a:gd name="connsiteY35" fmla="*/ 84042 h 98448"/>
                  <a:gd name="connsiteX36" fmla="*/ 7204 w 52826"/>
                  <a:gd name="connsiteY36" fmla="*/ 84042 h 98448"/>
                  <a:gd name="connsiteX37" fmla="*/ 7204 w 52826"/>
                  <a:gd name="connsiteY37" fmla="*/ 84042 h 98448"/>
                  <a:gd name="connsiteX38" fmla="*/ 7204 w 52826"/>
                  <a:gd name="connsiteY38" fmla="*/ 84042 h 98448"/>
                  <a:gd name="connsiteX39" fmla="*/ 7204 w 52826"/>
                  <a:gd name="connsiteY39" fmla="*/ 84042 h 98448"/>
                  <a:gd name="connsiteX40" fmla="*/ 7204 w 52826"/>
                  <a:gd name="connsiteY40" fmla="*/ 84042 h 98448"/>
                  <a:gd name="connsiteX41" fmla="*/ 7204 w 52826"/>
                  <a:gd name="connsiteY41" fmla="*/ 84042 h 98448"/>
                  <a:gd name="connsiteX42" fmla="*/ 7204 w 52826"/>
                  <a:gd name="connsiteY42" fmla="*/ 84042 h 98448"/>
                  <a:gd name="connsiteX43" fmla="*/ 7204 w 52826"/>
                  <a:gd name="connsiteY43" fmla="*/ 84042 h 98448"/>
                  <a:gd name="connsiteX44" fmla="*/ 7204 w 52826"/>
                  <a:gd name="connsiteY44" fmla="*/ 84042 h 98448"/>
                  <a:gd name="connsiteX45" fmla="*/ 7204 w 52826"/>
                  <a:gd name="connsiteY45" fmla="*/ 84042 h 98448"/>
                  <a:gd name="connsiteX46" fmla="*/ 7204 w 52826"/>
                  <a:gd name="connsiteY46" fmla="*/ 84042 h 98448"/>
                  <a:gd name="connsiteX47" fmla="*/ 7204 w 52826"/>
                  <a:gd name="connsiteY47" fmla="*/ 84042 h 98448"/>
                  <a:gd name="connsiteX48" fmla="*/ 7204 w 52826"/>
                  <a:gd name="connsiteY48" fmla="*/ 84042 h 98448"/>
                  <a:gd name="connsiteX49" fmla="*/ 7204 w 52826"/>
                  <a:gd name="connsiteY49" fmla="*/ 84042 h 98448"/>
                  <a:gd name="connsiteX50" fmla="*/ 7204 w 52826"/>
                  <a:gd name="connsiteY50" fmla="*/ 84042 h 98448"/>
                  <a:gd name="connsiteX51" fmla="*/ 7204 w 52826"/>
                  <a:gd name="connsiteY51" fmla="*/ 84042 h 98448"/>
                  <a:gd name="connsiteX52" fmla="*/ 7204 w 52826"/>
                  <a:gd name="connsiteY52" fmla="*/ 84042 h 98448"/>
                  <a:gd name="connsiteX53" fmla="*/ 7204 w 52826"/>
                  <a:gd name="connsiteY53" fmla="*/ 84042 h 98448"/>
                  <a:gd name="connsiteX54" fmla="*/ 7204 w 52826"/>
                  <a:gd name="connsiteY54" fmla="*/ 84042 h 98448"/>
                  <a:gd name="connsiteX55" fmla="*/ 7204 w 52826"/>
                  <a:gd name="connsiteY55" fmla="*/ 84042 h 98448"/>
                  <a:gd name="connsiteX56" fmla="*/ 7204 w 52826"/>
                  <a:gd name="connsiteY56" fmla="*/ 84042 h 98448"/>
                  <a:gd name="connsiteX57" fmla="*/ 7204 w 52826"/>
                  <a:gd name="connsiteY57" fmla="*/ 84042 h 98448"/>
                  <a:gd name="connsiteX58" fmla="*/ 7204 w 52826"/>
                  <a:gd name="connsiteY58" fmla="*/ 84042 h 98448"/>
                  <a:gd name="connsiteX59" fmla="*/ 7204 w 52826"/>
                  <a:gd name="connsiteY59" fmla="*/ 84042 h 98448"/>
                  <a:gd name="connsiteX60" fmla="*/ 7204 w 52826"/>
                  <a:gd name="connsiteY60" fmla="*/ 84042 h 98448"/>
                  <a:gd name="connsiteX61" fmla="*/ 7204 w 52826"/>
                  <a:gd name="connsiteY61" fmla="*/ 84042 h 98448"/>
                  <a:gd name="connsiteX62" fmla="*/ 7204 w 52826"/>
                  <a:gd name="connsiteY62" fmla="*/ 84042 h 98448"/>
                  <a:gd name="connsiteX63" fmla="*/ 7204 w 52826"/>
                  <a:gd name="connsiteY63" fmla="*/ 84042 h 98448"/>
                  <a:gd name="connsiteX64" fmla="*/ 7204 w 52826"/>
                  <a:gd name="connsiteY64" fmla="*/ 84042 h 98448"/>
                  <a:gd name="connsiteX65" fmla="*/ 7204 w 52826"/>
                  <a:gd name="connsiteY65" fmla="*/ 84042 h 98448"/>
                  <a:gd name="connsiteX66" fmla="*/ 7204 w 52826"/>
                  <a:gd name="connsiteY66" fmla="*/ 84042 h 98448"/>
                  <a:gd name="connsiteX67" fmla="*/ 7204 w 52826"/>
                  <a:gd name="connsiteY67" fmla="*/ 84042 h 98448"/>
                  <a:gd name="connsiteX68" fmla="*/ 7204 w 52826"/>
                  <a:gd name="connsiteY68" fmla="*/ 84042 h 98448"/>
                  <a:gd name="connsiteX69" fmla="*/ 7204 w 52826"/>
                  <a:gd name="connsiteY69" fmla="*/ 84042 h 98448"/>
                  <a:gd name="connsiteX70" fmla="*/ 7204 w 52826"/>
                  <a:gd name="connsiteY70" fmla="*/ 84042 h 98448"/>
                  <a:gd name="connsiteX71" fmla="*/ 7204 w 52826"/>
                  <a:gd name="connsiteY71" fmla="*/ 84042 h 98448"/>
                  <a:gd name="connsiteX72" fmla="*/ 7204 w 52826"/>
                  <a:gd name="connsiteY72" fmla="*/ 84042 h 98448"/>
                  <a:gd name="connsiteX73" fmla="*/ 7204 w 52826"/>
                  <a:gd name="connsiteY73" fmla="*/ 84042 h 98448"/>
                  <a:gd name="connsiteX74" fmla="*/ 7204 w 52826"/>
                  <a:gd name="connsiteY74" fmla="*/ 84042 h 98448"/>
                  <a:gd name="connsiteX75" fmla="*/ 7204 w 52826"/>
                  <a:gd name="connsiteY75" fmla="*/ 84042 h 98448"/>
                  <a:gd name="connsiteX76" fmla="*/ 7204 w 52826"/>
                  <a:gd name="connsiteY76" fmla="*/ 84042 h 98448"/>
                  <a:gd name="connsiteX77" fmla="*/ 7204 w 52826"/>
                  <a:gd name="connsiteY77" fmla="*/ 84042 h 98448"/>
                  <a:gd name="connsiteX78" fmla="*/ 7204 w 52826"/>
                  <a:gd name="connsiteY78" fmla="*/ 84042 h 98448"/>
                  <a:gd name="connsiteX79" fmla="*/ 7204 w 52826"/>
                  <a:gd name="connsiteY79" fmla="*/ 84042 h 98448"/>
                  <a:gd name="connsiteX80" fmla="*/ 7204 w 52826"/>
                  <a:gd name="connsiteY80" fmla="*/ 84042 h 98448"/>
                  <a:gd name="connsiteX81" fmla="*/ 7204 w 52826"/>
                  <a:gd name="connsiteY81" fmla="*/ 84042 h 98448"/>
                  <a:gd name="connsiteX82" fmla="*/ 7204 w 52826"/>
                  <a:gd name="connsiteY82" fmla="*/ 84042 h 98448"/>
                  <a:gd name="connsiteX83" fmla="*/ 7204 w 52826"/>
                  <a:gd name="connsiteY83" fmla="*/ 84042 h 98448"/>
                  <a:gd name="connsiteX84" fmla="*/ 7204 w 52826"/>
                  <a:gd name="connsiteY84" fmla="*/ 84042 h 98448"/>
                  <a:gd name="connsiteX85" fmla="*/ 7204 w 52826"/>
                  <a:gd name="connsiteY85" fmla="*/ 84042 h 98448"/>
                  <a:gd name="connsiteX86" fmla="*/ 7204 w 52826"/>
                  <a:gd name="connsiteY86" fmla="*/ 84042 h 98448"/>
                  <a:gd name="connsiteX87" fmla="*/ 7204 w 52826"/>
                  <a:gd name="connsiteY87" fmla="*/ 84042 h 98448"/>
                  <a:gd name="connsiteX88" fmla="*/ 7204 w 52826"/>
                  <a:gd name="connsiteY88" fmla="*/ 84042 h 98448"/>
                  <a:gd name="connsiteX89" fmla="*/ 7204 w 52826"/>
                  <a:gd name="connsiteY89" fmla="*/ 84042 h 98448"/>
                  <a:gd name="connsiteX90" fmla="*/ 7204 w 52826"/>
                  <a:gd name="connsiteY90" fmla="*/ 84042 h 98448"/>
                  <a:gd name="connsiteX91" fmla="*/ 7204 w 52826"/>
                  <a:gd name="connsiteY91" fmla="*/ 84042 h 98448"/>
                  <a:gd name="connsiteX92" fmla="*/ 7204 w 52826"/>
                  <a:gd name="connsiteY92" fmla="*/ 84042 h 98448"/>
                  <a:gd name="connsiteX93" fmla="*/ 7204 w 52826"/>
                  <a:gd name="connsiteY93" fmla="*/ 84042 h 98448"/>
                  <a:gd name="connsiteX94" fmla="*/ 7204 w 52826"/>
                  <a:gd name="connsiteY94" fmla="*/ 84042 h 98448"/>
                  <a:gd name="connsiteX95" fmla="*/ 7204 w 52826"/>
                  <a:gd name="connsiteY95" fmla="*/ 84042 h 98448"/>
                  <a:gd name="connsiteX96" fmla="*/ 7204 w 52826"/>
                  <a:gd name="connsiteY96" fmla="*/ 84042 h 98448"/>
                  <a:gd name="connsiteX97" fmla="*/ 7204 w 52826"/>
                  <a:gd name="connsiteY97" fmla="*/ 84042 h 98448"/>
                  <a:gd name="connsiteX98" fmla="*/ 7204 w 52826"/>
                  <a:gd name="connsiteY98" fmla="*/ 84042 h 98448"/>
                  <a:gd name="connsiteX99" fmla="*/ 7204 w 52826"/>
                  <a:gd name="connsiteY99" fmla="*/ 84042 h 98448"/>
                  <a:gd name="connsiteX100" fmla="*/ 7204 w 52826"/>
                  <a:gd name="connsiteY100" fmla="*/ 84042 h 98448"/>
                  <a:gd name="connsiteX101" fmla="*/ 7204 w 52826"/>
                  <a:gd name="connsiteY101" fmla="*/ 84042 h 98448"/>
                  <a:gd name="connsiteX102" fmla="*/ 7204 w 52826"/>
                  <a:gd name="connsiteY102" fmla="*/ 84042 h 98448"/>
                  <a:gd name="connsiteX103" fmla="*/ 7204 w 52826"/>
                  <a:gd name="connsiteY103" fmla="*/ 84042 h 98448"/>
                  <a:gd name="connsiteX104" fmla="*/ 7204 w 52826"/>
                  <a:gd name="connsiteY104" fmla="*/ 84042 h 98448"/>
                  <a:gd name="connsiteX105" fmla="*/ 7204 w 52826"/>
                  <a:gd name="connsiteY105" fmla="*/ 84042 h 98448"/>
                  <a:gd name="connsiteX106" fmla="*/ 7204 w 52826"/>
                  <a:gd name="connsiteY106" fmla="*/ 84042 h 98448"/>
                  <a:gd name="connsiteX107" fmla="*/ 7204 w 52826"/>
                  <a:gd name="connsiteY107" fmla="*/ 84042 h 98448"/>
                  <a:gd name="connsiteX108" fmla="*/ 7204 w 52826"/>
                  <a:gd name="connsiteY108" fmla="*/ 84042 h 98448"/>
                  <a:gd name="connsiteX109" fmla="*/ 9605 w 52826"/>
                  <a:gd name="connsiteY109" fmla="*/ 86443 h 98448"/>
                  <a:gd name="connsiteX110" fmla="*/ 9605 w 52826"/>
                  <a:gd name="connsiteY110" fmla="*/ 86443 h 98448"/>
                  <a:gd name="connsiteX111" fmla="*/ 12006 w 52826"/>
                  <a:gd name="connsiteY111" fmla="*/ 88844 h 98448"/>
                  <a:gd name="connsiteX112" fmla="*/ 12006 w 52826"/>
                  <a:gd name="connsiteY112" fmla="*/ 88844 h 98448"/>
                  <a:gd name="connsiteX113" fmla="*/ 16808 w 52826"/>
                  <a:gd name="connsiteY113" fmla="*/ 91245 h 98448"/>
                  <a:gd name="connsiteX114" fmla="*/ 16808 w 52826"/>
                  <a:gd name="connsiteY114" fmla="*/ 91245 h 98448"/>
                  <a:gd name="connsiteX115" fmla="*/ 21611 w 52826"/>
                  <a:gd name="connsiteY115" fmla="*/ 93646 h 98448"/>
                  <a:gd name="connsiteX116" fmla="*/ 21611 w 52826"/>
                  <a:gd name="connsiteY116" fmla="*/ 93646 h 98448"/>
                  <a:gd name="connsiteX117" fmla="*/ 24012 w 52826"/>
                  <a:gd name="connsiteY117" fmla="*/ 96047 h 98448"/>
                  <a:gd name="connsiteX118" fmla="*/ 26413 w 52826"/>
                  <a:gd name="connsiteY118" fmla="*/ 93646 h 98448"/>
                  <a:gd name="connsiteX119" fmla="*/ 38419 w 52826"/>
                  <a:gd name="connsiteY119" fmla="*/ 98449 h 98448"/>
                  <a:gd name="connsiteX120" fmla="*/ 48024 w 52826"/>
                  <a:gd name="connsiteY120" fmla="*/ 93646 h 98448"/>
                  <a:gd name="connsiteX121" fmla="*/ 48024 w 52826"/>
                  <a:gd name="connsiteY121" fmla="*/ 93646 h 98448"/>
                  <a:gd name="connsiteX122" fmla="*/ 50425 w 52826"/>
                  <a:gd name="connsiteY122" fmla="*/ 91245 h 98448"/>
                  <a:gd name="connsiteX123" fmla="*/ 50425 w 52826"/>
                  <a:gd name="connsiteY123" fmla="*/ 88844 h 98448"/>
                  <a:gd name="connsiteX124" fmla="*/ 50425 w 52826"/>
                  <a:gd name="connsiteY124" fmla="*/ 88844 h 98448"/>
                  <a:gd name="connsiteX125" fmla="*/ 50425 w 52826"/>
                  <a:gd name="connsiteY125" fmla="*/ 86443 h 98448"/>
                  <a:gd name="connsiteX126" fmla="*/ 50425 w 52826"/>
                  <a:gd name="connsiteY126" fmla="*/ 84042 h 98448"/>
                  <a:gd name="connsiteX127" fmla="*/ 50425 w 52826"/>
                  <a:gd name="connsiteY127" fmla="*/ 81640 h 98448"/>
                  <a:gd name="connsiteX128" fmla="*/ 50425 w 52826"/>
                  <a:gd name="connsiteY128" fmla="*/ 79239 h 98448"/>
                  <a:gd name="connsiteX129" fmla="*/ 50425 w 52826"/>
                  <a:gd name="connsiteY129" fmla="*/ 79239 h 98448"/>
                  <a:gd name="connsiteX130" fmla="*/ 52826 w 52826"/>
                  <a:gd name="connsiteY130" fmla="*/ 76838 h 98448"/>
                  <a:gd name="connsiteX131" fmla="*/ 50425 w 52826"/>
                  <a:gd name="connsiteY131" fmla="*/ 74437 h 98448"/>
                  <a:gd name="connsiteX132" fmla="*/ 50425 w 52826"/>
                  <a:gd name="connsiteY132" fmla="*/ 74437 h 98448"/>
                  <a:gd name="connsiteX133" fmla="*/ 52826 w 52826"/>
                  <a:gd name="connsiteY133" fmla="*/ 72036 h 98448"/>
                  <a:gd name="connsiteX134" fmla="*/ 50425 w 52826"/>
                  <a:gd name="connsiteY134" fmla="*/ 69634 h 98448"/>
                  <a:gd name="connsiteX135" fmla="*/ 50425 w 52826"/>
                  <a:gd name="connsiteY135" fmla="*/ 69634 h 98448"/>
                  <a:gd name="connsiteX136" fmla="*/ 50425 w 52826"/>
                  <a:gd name="connsiteY136" fmla="*/ 69634 h 98448"/>
                  <a:gd name="connsiteX137" fmla="*/ 52826 w 52826"/>
                  <a:gd name="connsiteY137" fmla="*/ 67233 h 98448"/>
                  <a:gd name="connsiteX138" fmla="*/ 50425 w 52826"/>
                  <a:gd name="connsiteY138" fmla="*/ 64832 h 98448"/>
                  <a:gd name="connsiteX139" fmla="*/ 50425 w 52826"/>
                  <a:gd name="connsiteY139" fmla="*/ 64832 h 98448"/>
                  <a:gd name="connsiteX140" fmla="*/ 52826 w 52826"/>
                  <a:gd name="connsiteY140" fmla="*/ 62431 h 98448"/>
                  <a:gd name="connsiteX141" fmla="*/ 50425 w 52826"/>
                  <a:gd name="connsiteY141" fmla="*/ 60030 h 98448"/>
                  <a:gd name="connsiteX142" fmla="*/ 50425 w 52826"/>
                  <a:gd name="connsiteY142" fmla="*/ 60030 h 98448"/>
                  <a:gd name="connsiteX143" fmla="*/ 50425 w 52826"/>
                  <a:gd name="connsiteY143" fmla="*/ 60030 h 98448"/>
                  <a:gd name="connsiteX144" fmla="*/ 52826 w 52826"/>
                  <a:gd name="connsiteY144" fmla="*/ 57629 h 98448"/>
                  <a:gd name="connsiteX145" fmla="*/ 50425 w 52826"/>
                  <a:gd name="connsiteY145" fmla="*/ 55227 h 98448"/>
                  <a:gd name="connsiteX146" fmla="*/ 50425 w 52826"/>
                  <a:gd name="connsiteY146" fmla="*/ 55227 h 98448"/>
                  <a:gd name="connsiteX147" fmla="*/ 50425 w 52826"/>
                  <a:gd name="connsiteY147" fmla="*/ 52826 h 98448"/>
                  <a:gd name="connsiteX148" fmla="*/ 50425 w 52826"/>
                  <a:gd name="connsiteY148" fmla="*/ 50425 h 98448"/>
                  <a:gd name="connsiteX149" fmla="*/ 48024 w 52826"/>
                  <a:gd name="connsiteY149" fmla="*/ 48024 h 98448"/>
                  <a:gd name="connsiteX150" fmla="*/ 48024 w 52826"/>
                  <a:gd name="connsiteY150" fmla="*/ 48024 h 98448"/>
                  <a:gd name="connsiteX151" fmla="*/ 50425 w 52826"/>
                  <a:gd name="connsiteY151" fmla="*/ 45623 h 98448"/>
                  <a:gd name="connsiteX152" fmla="*/ 48024 w 52826"/>
                  <a:gd name="connsiteY152" fmla="*/ 43221 h 98448"/>
                  <a:gd name="connsiteX153" fmla="*/ 48024 w 52826"/>
                  <a:gd name="connsiteY153" fmla="*/ 43221 h 98448"/>
                  <a:gd name="connsiteX154" fmla="*/ 48024 w 52826"/>
                  <a:gd name="connsiteY154" fmla="*/ 43221 h 98448"/>
                  <a:gd name="connsiteX155" fmla="*/ 48024 w 52826"/>
                  <a:gd name="connsiteY155" fmla="*/ 43221 h 98448"/>
                  <a:gd name="connsiteX156" fmla="*/ 48024 w 52826"/>
                  <a:gd name="connsiteY156" fmla="*/ 40820 h 98448"/>
                  <a:gd name="connsiteX157" fmla="*/ 45623 w 52826"/>
                  <a:gd name="connsiteY157" fmla="*/ 38419 h 98448"/>
                  <a:gd name="connsiteX158" fmla="*/ 45623 w 52826"/>
                  <a:gd name="connsiteY158" fmla="*/ 38419 h 98448"/>
                  <a:gd name="connsiteX159" fmla="*/ 45623 w 52826"/>
                  <a:gd name="connsiteY159" fmla="*/ 36018 h 98448"/>
                  <a:gd name="connsiteX160" fmla="*/ 43221 w 52826"/>
                  <a:gd name="connsiteY160" fmla="*/ 33617 h 98448"/>
                  <a:gd name="connsiteX161" fmla="*/ 40820 w 52826"/>
                  <a:gd name="connsiteY161" fmla="*/ 26413 h 98448"/>
                  <a:gd name="connsiteX162" fmla="*/ 40820 w 52826"/>
                  <a:gd name="connsiteY162" fmla="*/ 24012 h 98448"/>
                  <a:gd name="connsiteX163" fmla="*/ 38419 w 52826"/>
                  <a:gd name="connsiteY163" fmla="*/ 21611 h 98448"/>
                  <a:gd name="connsiteX164" fmla="*/ 38419 w 52826"/>
                  <a:gd name="connsiteY164" fmla="*/ 21611 h 98448"/>
                  <a:gd name="connsiteX165" fmla="*/ 38419 w 52826"/>
                  <a:gd name="connsiteY165" fmla="*/ 21611 h 98448"/>
                  <a:gd name="connsiteX166" fmla="*/ 36018 w 52826"/>
                  <a:gd name="connsiteY166" fmla="*/ 14407 h 98448"/>
                  <a:gd name="connsiteX167" fmla="*/ 28814 w 52826"/>
                  <a:gd name="connsiteY167" fmla="*/ 4802 h 98448"/>
                  <a:gd name="connsiteX168" fmla="*/ 21611 w 52826"/>
                  <a:gd name="connsiteY168" fmla="*/ 0 h 98448"/>
                  <a:gd name="connsiteX169" fmla="*/ 19209 w 52826"/>
                  <a:gd name="connsiteY169" fmla="*/ 2401 h 98448"/>
                  <a:gd name="connsiteX170" fmla="*/ 16808 w 52826"/>
                  <a:gd name="connsiteY170" fmla="*/ 0 h 98448"/>
                  <a:gd name="connsiteX171" fmla="*/ 14407 w 52826"/>
                  <a:gd name="connsiteY171" fmla="*/ 2401 h 98448"/>
                  <a:gd name="connsiteX172" fmla="*/ 14407 w 52826"/>
                  <a:gd name="connsiteY172" fmla="*/ 2401 h 98448"/>
                  <a:gd name="connsiteX173" fmla="*/ 12006 w 52826"/>
                  <a:gd name="connsiteY173" fmla="*/ 4802 h 98448"/>
                  <a:gd name="connsiteX174" fmla="*/ 12006 w 52826"/>
                  <a:gd name="connsiteY174" fmla="*/ 7204 h 98448"/>
                  <a:gd name="connsiteX175" fmla="*/ 12006 w 52826"/>
                  <a:gd name="connsiteY175" fmla="*/ 7204 h 98448"/>
                  <a:gd name="connsiteX176" fmla="*/ 9605 w 52826"/>
                  <a:gd name="connsiteY176" fmla="*/ 9605 h 98448"/>
                  <a:gd name="connsiteX177" fmla="*/ 9605 w 52826"/>
                  <a:gd name="connsiteY177" fmla="*/ 12006 h 98448"/>
                  <a:gd name="connsiteX178" fmla="*/ 9605 w 52826"/>
                  <a:gd name="connsiteY178" fmla="*/ 12006 h 98448"/>
                  <a:gd name="connsiteX179" fmla="*/ 4802 w 52826"/>
                  <a:gd name="connsiteY179" fmla="*/ 16808 h 98448"/>
                  <a:gd name="connsiteX180" fmla="*/ 4802 w 52826"/>
                  <a:gd name="connsiteY180" fmla="*/ 19210 h 98448"/>
                  <a:gd name="connsiteX181" fmla="*/ 9605 w 52826"/>
                  <a:gd name="connsiteY181" fmla="*/ 16808 h 98448"/>
                  <a:gd name="connsiteX182" fmla="*/ 9605 w 52826"/>
                  <a:gd name="connsiteY182" fmla="*/ 16808 h 98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52826" h="98448">
                    <a:moveTo>
                      <a:pt x="9605" y="16808"/>
                    </a:moveTo>
                    <a:cubicBezTo>
                      <a:pt x="9605" y="16808"/>
                      <a:pt x="9605" y="19210"/>
                      <a:pt x="9605" y="19210"/>
                    </a:cubicBezTo>
                    <a:cubicBezTo>
                      <a:pt x="9605" y="19210"/>
                      <a:pt x="9605" y="21611"/>
                      <a:pt x="9605" y="21611"/>
                    </a:cubicBezTo>
                    <a:lnTo>
                      <a:pt x="9605" y="21611"/>
                    </a:lnTo>
                    <a:cubicBezTo>
                      <a:pt x="7204" y="21611"/>
                      <a:pt x="7204" y="24012"/>
                      <a:pt x="7204" y="26413"/>
                    </a:cubicBezTo>
                    <a:cubicBezTo>
                      <a:pt x="7204" y="26413"/>
                      <a:pt x="7204" y="28814"/>
                      <a:pt x="7204" y="28814"/>
                    </a:cubicBezTo>
                    <a:cubicBezTo>
                      <a:pt x="7204" y="28814"/>
                      <a:pt x="4802" y="31215"/>
                      <a:pt x="4802" y="33617"/>
                    </a:cubicBezTo>
                    <a:cubicBezTo>
                      <a:pt x="4802" y="33617"/>
                      <a:pt x="4802" y="36018"/>
                      <a:pt x="4802" y="36018"/>
                    </a:cubicBezTo>
                    <a:cubicBezTo>
                      <a:pt x="4802" y="36018"/>
                      <a:pt x="2401" y="38419"/>
                      <a:pt x="2401" y="40820"/>
                    </a:cubicBezTo>
                    <a:cubicBezTo>
                      <a:pt x="2401" y="40820"/>
                      <a:pt x="2401" y="43221"/>
                      <a:pt x="2401" y="43221"/>
                    </a:cubicBezTo>
                    <a:cubicBezTo>
                      <a:pt x="2401" y="43221"/>
                      <a:pt x="0" y="45623"/>
                      <a:pt x="0" y="48024"/>
                    </a:cubicBezTo>
                    <a:cubicBezTo>
                      <a:pt x="0" y="48024"/>
                      <a:pt x="0" y="50425"/>
                      <a:pt x="2401" y="50425"/>
                    </a:cubicBezTo>
                    <a:lnTo>
                      <a:pt x="2401" y="50425"/>
                    </a:lnTo>
                    <a:cubicBezTo>
                      <a:pt x="2401" y="50425"/>
                      <a:pt x="0" y="52826"/>
                      <a:pt x="2401" y="55227"/>
                    </a:cubicBezTo>
                    <a:cubicBezTo>
                      <a:pt x="2401" y="55227"/>
                      <a:pt x="2401" y="55227"/>
                      <a:pt x="2401" y="57629"/>
                    </a:cubicBezTo>
                    <a:cubicBezTo>
                      <a:pt x="2401" y="57629"/>
                      <a:pt x="2401" y="60030"/>
                      <a:pt x="2401" y="62431"/>
                    </a:cubicBezTo>
                    <a:cubicBezTo>
                      <a:pt x="2401" y="62431"/>
                      <a:pt x="2401" y="62431"/>
                      <a:pt x="2401" y="62431"/>
                    </a:cubicBezTo>
                    <a:cubicBezTo>
                      <a:pt x="2401" y="62431"/>
                      <a:pt x="2401" y="62431"/>
                      <a:pt x="2401" y="64832"/>
                    </a:cubicBezTo>
                    <a:cubicBezTo>
                      <a:pt x="2401" y="64832"/>
                      <a:pt x="2401" y="67233"/>
                      <a:pt x="2401" y="67233"/>
                    </a:cubicBezTo>
                    <a:cubicBezTo>
                      <a:pt x="0" y="67233"/>
                      <a:pt x="0" y="69634"/>
                      <a:pt x="0" y="72036"/>
                    </a:cubicBezTo>
                    <a:cubicBezTo>
                      <a:pt x="0" y="74437"/>
                      <a:pt x="2401" y="74437"/>
                      <a:pt x="2401" y="74437"/>
                    </a:cubicBezTo>
                    <a:cubicBezTo>
                      <a:pt x="2401" y="74437"/>
                      <a:pt x="2401" y="76838"/>
                      <a:pt x="2401" y="76838"/>
                    </a:cubicBezTo>
                    <a:cubicBezTo>
                      <a:pt x="2401" y="76838"/>
                      <a:pt x="2401" y="79239"/>
                      <a:pt x="4802" y="79239"/>
                    </a:cubicBezTo>
                    <a:cubicBezTo>
                      <a:pt x="4802" y="79239"/>
                      <a:pt x="4802" y="81640"/>
                      <a:pt x="4802" y="81640"/>
                    </a:cubicBezTo>
                    <a:cubicBezTo>
                      <a:pt x="4802" y="84042"/>
                      <a:pt x="4802" y="84042"/>
                      <a:pt x="7204" y="84042"/>
                    </a:cubicBez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cubicBezTo>
                      <a:pt x="7204" y="86443"/>
                      <a:pt x="7204" y="86443"/>
                      <a:pt x="9605" y="86443"/>
                    </a:cubicBezTo>
                    <a:cubicBezTo>
                      <a:pt x="9605" y="86443"/>
                      <a:pt x="9605" y="86443"/>
                      <a:pt x="9605" y="86443"/>
                    </a:cubicBezTo>
                    <a:cubicBezTo>
                      <a:pt x="9605" y="88844"/>
                      <a:pt x="9605" y="88844"/>
                      <a:pt x="12006" y="88844"/>
                    </a:cubicBezTo>
                    <a:cubicBezTo>
                      <a:pt x="12006" y="88844"/>
                      <a:pt x="12006" y="88844"/>
                      <a:pt x="12006" y="88844"/>
                    </a:cubicBezTo>
                    <a:cubicBezTo>
                      <a:pt x="12006" y="91245"/>
                      <a:pt x="14407" y="91245"/>
                      <a:pt x="16808" y="91245"/>
                    </a:cubicBezTo>
                    <a:lnTo>
                      <a:pt x="16808" y="91245"/>
                    </a:lnTo>
                    <a:cubicBezTo>
                      <a:pt x="16808" y="93646"/>
                      <a:pt x="19209" y="93646"/>
                      <a:pt x="21611" y="93646"/>
                    </a:cubicBezTo>
                    <a:cubicBezTo>
                      <a:pt x="21611" y="93646"/>
                      <a:pt x="21611" y="93646"/>
                      <a:pt x="21611" y="93646"/>
                    </a:cubicBezTo>
                    <a:cubicBezTo>
                      <a:pt x="21611" y="96047"/>
                      <a:pt x="24012" y="96047"/>
                      <a:pt x="24012" y="96047"/>
                    </a:cubicBezTo>
                    <a:cubicBezTo>
                      <a:pt x="24012" y="96047"/>
                      <a:pt x="26413" y="96047"/>
                      <a:pt x="26413" y="93646"/>
                    </a:cubicBezTo>
                    <a:cubicBezTo>
                      <a:pt x="31215" y="96047"/>
                      <a:pt x="33617" y="98449"/>
                      <a:pt x="38419" y="98449"/>
                    </a:cubicBezTo>
                    <a:cubicBezTo>
                      <a:pt x="40820" y="98449"/>
                      <a:pt x="45623" y="96047"/>
                      <a:pt x="48024" y="93646"/>
                    </a:cubicBezTo>
                    <a:lnTo>
                      <a:pt x="48024" y="93646"/>
                    </a:lnTo>
                    <a:cubicBezTo>
                      <a:pt x="50425" y="93646"/>
                      <a:pt x="50425" y="93646"/>
                      <a:pt x="50425" y="91245"/>
                    </a:cubicBezTo>
                    <a:cubicBezTo>
                      <a:pt x="50425" y="91245"/>
                      <a:pt x="50425" y="88844"/>
                      <a:pt x="50425" y="88844"/>
                    </a:cubicBezTo>
                    <a:cubicBezTo>
                      <a:pt x="50425" y="88844"/>
                      <a:pt x="50425" y="88844"/>
                      <a:pt x="50425" y="88844"/>
                    </a:cubicBezTo>
                    <a:cubicBezTo>
                      <a:pt x="50425" y="86443"/>
                      <a:pt x="50425" y="86443"/>
                      <a:pt x="50425" y="86443"/>
                    </a:cubicBezTo>
                    <a:cubicBezTo>
                      <a:pt x="50425" y="86443"/>
                      <a:pt x="50425" y="86443"/>
                      <a:pt x="50425" y="84042"/>
                    </a:cubicBezTo>
                    <a:cubicBezTo>
                      <a:pt x="50425" y="84042"/>
                      <a:pt x="50425" y="84042"/>
                      <a:pt x="50425" y="81640"/>
                    </a:cubicBezTo>
                    <a:cubicBezTo>
                      <a:pt x="50425" y="81640"/>
                      <a:pt x="50425" y="79239"/>
                      <a:pt x="50425" y="79239"/>
                    </a:cubicBezTo>
                    <a:lnTo>
                      <a:pt x="50425" y="79239"/>
                    </a:lnTo>
                    <a:cubicBezTo>
                      <a:pt x="50425" y="79239"/>
                      <a:pt x="50425" y="79239"/>
                      <a:pt x="52826" y="76838"/>
                    </a:cubicBezTo>
                    <a:cubicBezTo>
                      <a:pt x="52826" y="74437"/>
                      <a:pt x="52826" y="74437"/>
                      <a:pt x="50425" y="74437"/>
                    </a:cubicBezTo>
                    <a:lnTo>
                      <a:pt x="50425" y="74437"/>
                    </a:lnTo>
                    <a:cubicBezTo>
                      <a:pt x="50425" y="74437"/>
                      <a:pt x="52826" y="74437"/>
                      <a:pt x="52826" y="72036"/>
                    </a:cubicBezTo>
                    <a:cubicBezTo>
                      <a:pt x="52826" y="69634"/>
                      <a:pt x="52826" y="69634"/>
                      <a:pt x="50425" y="69634"/>
                    </a:cubicBezTo>
                    <a:cubicBezTo>
                      <a:pt x="50425" y="69634"/>
                      <a:pt x="50425" y="69634"/>
                      <a:pt x="50425" y="69634"/>
                    </a:cubicBezTo>
                    <a:lnTo>
                      <a:pt x="50425" y="69634"/>
                    </a:lnTo>
                    <a:cubicBezTo>
                      <a:pt x="50425" y="69634"/>
                      <a:pt x="52826" y="67233"/>
                      <a:pt x="52826" y="67233"/>
                    </a:cubicBezTo>
                    <a:cubicBezTo>
                      <a:pt x="52826" y="64832"/>
                      <a:pt x="52826" y="64832"/>
                      <a:pt x="50425" y="64832"/>
                    </a:cubicBezTo>
                    <a:lnTo>
                      <a:pt x="50425" y="64832"/>
                    </a:lnTo>
                    <a:cubicBezTo>
                      <a:pt x="52826" y="64832"/>
                      <a:pt x="52826" y="62431"/>
                      <a:pt x="52826" y="62431"/>
                    </a:cubicBezTo>
                    <a:cubicBezTo>
                      <a:pt x="52826" y="60030"/>
                      <a:pt x="52826" y="60030"/>
                      <a:pt x="50425" y="60030"/>
                    </a:cubicBezTo>
                    <a:cubicBezTo>
                      <a:pt x="50425" y="60030"/>
                      <a:pt x="50425" y="60030"/>
                      <a:pt x="50425" y="60030"/>
                    </a:cubicBezTo>
                    <a:lnTo>
                      <a:pt x="50425" y="60030"/>
                    </a:lnTo>
                    <a:cubicBezTo>
                      <a:pt x="52826" y="60030"/>
                      <a:pt x="52826" y="57629"/>
                      <a:pt x="52826" y="57629"/>
                    </a:cubicBezTo>
                    <a:cubicBezTo>
                      <a:pt x="52826" y="55227"/>
                      <a:pt x="52826" y="55227"/>
                      <a:pt x="50425" y="55227"/>
                    </a:cubicBezTo>
                    <a:cubicBezTo>
                      <a:pt x="50425" y="55227"/>
                      <a:pt x="50425" y="55227"/>
                      <a:pt x="50425" y="55227"/>
                    </a:cubicBezTo>
                    <a:lnTo>
                      <a:pt x="50425" y="52826"/>
                    </a:lnTo>
                    <a:cubicBezTo>
                      <a:pt x="50425" y="52826"/>
                      <a:pt x="50425" y="50425"/>
                      <a:pt x="50425" y="50425"/>
                    </a:cubicBezTo>
                    <a:cubicBezTo>
                      <a:pt x="50425" y="48024"/>
                      <a:pt x="50425" y="48024"/>
                      <a:pt x="48024" y="48024"/>
                    </a:cubicBezTo>
                    <a:lnTo>
                      <a:pt x="48024" y="48024"/>
                    </a:lnTo>
                    <a:cubicBezTo>
                      <a:pt x="50425" y="48024"/>
                      <a:pt x="50425" y="45623"/>
                      <a:pt x="50425" y="45623"/>
                    </a:cubicBezTo>
                    <a:cubicBezTo>
                      <a:pt x="50425" y="43221"/>
                      <a:pt x="50425" y="43221"/>
                      <a:pt x="48024" y="43221"/>
                    </a:cubicBezTo>
                    <a:cubicBezTo>
                      <a:pt x="48024" y="43221"/>
                      <a:pt x="48024" y="43221"/>
                      <a:pt x="48024" y="43221"/>
                    </a:cubicBezTo>
                    <a:cubicBezTo>
                      <a:pt x="48024" y="43221"/>
                      <a:pt x="48024" y="43221"/>
                      <a:pt x="48024" y="43221"/>
                    </a:cubicBezTo>
                    <a:lnTo>
                      <a:pt x="48024" y="43221"/>
                    </a:lnTo>
                    <a:cubicBezTo>
                      <a:pt x="48024" y="43221"/>
                      <a:pt x="48024" y="40820"/>
                      <a:pt x="48024" y="40820"/>
                    </a:cubicBezTo>
                    <a:cubicBezTo>
                      <a:pt x="48024" y="38419"/>
                      <a:pt x="48024" y="38419"/>
                      <a:pt x="45623" y="38419"/>
                    </a:cubicBezTo>
                    <a:lnTo>
                      <a:pt x="45623" y="38419"/>
                    </a:lnTo>
                    <a:cubicBezTo>
                      <a:pt x="45623" y="38419"/>
                      <a:pt x="45623" y="36018"/>
                      <a:pt x="45623" y="36018"/>
                    </a:cubicBezTo>
                    <a:cubicBezTo>
                      <a:pt x="45623" y="33617"/>
                      <a:pt x="45623" y="33617"/>
                      <a:pt x="43221" y="33617"/>
                    </a:cubicBezTo>
                    <a:cubicBezTo>
                      <a:pt x="43221" y="31215"/>
                      <a:pt x="40820" y="28814"/>
                      <a:pt x="40820" y="26413"/>
                    </a:cubicBezTo>
                    <a:cubicBezTo>
                      <a:pt x="40820" y="26413"/>
                      <a:pt x="43221" y="24012"/>
                      <a:pt x="40820" y="24012"/>
                    </a:cubicBezTo>
                    <a:cubicBezTo>
                      <a:pt x="40820" y="21611"/>
                      <a:pt x="38419" y="21611"/>
                      <a:pt x="38419" y="21611"/>
                    </a:cubicBezTo>
                    <a:lnTo>
                      <a:pt x="38419" y="21611"/>
                    </a:lnTo>
                    <a:lnTo>
                      <a:pt x="38419" y="21611"/>
                    </a:lnTo>
                    <a:cubicBezTo>
                      <a:pt x="38419" y="19210"/>
                      <a:pt x="38419" y="16808"/>
                      <a:pt x="36018" y="14407"/>
                    </a:cubicBezTo>
                    <a:cubicBezTo>
                      <a:pt x="33617" y="9605"/>
                      <a:pt x="31215" y="7204"/>
                      <a:pt x="28814" y="4802"/>
                    </a:cubicBezTo>
                    <a:cubicBezTo>
                      <a:pt x="26413" y="2401"/>
                      <a:pt x="24012" y="0"/>
                      <a:pt x="21611" y="0"/>
                    </a:cubicBezTo>
                    <a:cubicBezTo>
                      <a:pt x="21611" y="0"/>
                      <a:pt x="19209" y="0"/>
                      <a:pt x="19209" y="2401"/>
                    </a:cubicBezTo>
                    <a:cubicBezTo>
                      <a:pt x="19209" y="2401"/>
                      <a:pt x="19209" y="0"/>
                      <a:pt x="16808" y="0"/>
                    </a:cubicBezTo>
                    <a:cubicBezTo>
                      <a:pt x="16808" y="0"/>
                      <a:pt x="14407" y="2401"/>
                      <a:pt x="14407" y="2401"/>
                    </a:cubicBezTo>
                    <a:cubicBezTo>
                      <a:pt x="14407" y="2401"/>
                      <a:pt x="14407" y="2401"/>
                      <a:pt x="14407" y="2401"/>
                    </a:cubicBezTo>
                    <a:cubicBezTo>
                      <a:pt x="14407" y="2401"/>
                      <a:pt x="12006" y="4802"/>
                      <a:pt x="12006" y="4802"/>
                    </a:cubicBezTo>
                    <a:cubicBezTo>
                      <a:pt x="12006" y="4802"/>
                      <a:pt x="12006" y="4802"/>
                      <a:pt x="12006" y="7204"/>
                    </a:cubicBezTo>
                    <a:lnTo>
                      <a:pt x="12006" y="7204"/>
                    </a:lnTo>
                    <a:cubicBezTo>
                      <a:pt x="12006" y="7204"/>
                      <a:pt x="9605" y="9605"/>
                      <a:pt x="9605" y="9605"/>
                    </a:cubicBezTo>
                    <a:cubicBezTo>
                      <a:pt x="9605" y="9605"/>
                      <a:pt x="9605" y="12006"/>
                      <a:pt x="9605" y="12006"/>
                    </a:cubicBezTo>
                    <a:lnTo>
                      <a:pt x="9605" y="12006"/>
                    </a:lnTo>
                    <a:cubicBezTo>
                      <a:pt x="7204" y="12006"/>
                      <a:pt x="4802" y="14407"/>
                      <a:pt x="4802" y="16808"/>
                    </a:cubicBezTo>
                    <a:cubicBezTo>
                      <a:pt x="4802" y="16808"/>
                      <a:pt x="4802" y="19210"/>
                      <a:pt x="4802" y="19210"/>
                    </a:cubicBezTo>
                    <a:cubicBezTo>
                      <a:pt x="12006" y="14407"/>
                      <a:pt x="9605" y="14407"/>
                      <a:pt x="9605" y="16808"/>
                    </a:cubicBezTo>
                    <a:cubicBezTo>
                      <a:pt x="9605" y="16808"/>
                      <a:pt x="9605" y="16808"/>
                      <a:pt x="9605" y="16808"/>
                    </a:cubicBezTo>
                    <a:close/>
                  </a:path>
                </a:pathLst>
              </a:custGeom>
              <a:solidFill>
                <a:srgbClr val="569140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81" name="Freeform: Shape 2080">
                <a:extLst>
                  <a:ext uri="{FF2B5EF4-FFF2-40B4-BE49-F238E27FC236}">
                    <a16:creationId xmlns:a16="http://schemas.microsoft.com/office/drawing/2014/main" id="{05626773-81F3-4E9E-A8CD-404858A7CCD1}"/>
                  </a:ext>
                </a:extLst>
              </p:cNvPr>
              <p:cNvSpPr/>
              <p:nvPr/>
            </p:nvSpPr>
            <p:spPr>
              <a:xfrm>
                <a:off x="2414983" y="3885066"/>
                <a:ext cx="40820" cy="80306"/>
              </a:xfrm>
              <a:custGeom>
                <a:avLst/>
                <a:gdLst>
                  <a:gd name="connsiteX0" fmla="*/ 9605 w 40820"/>
                  <a:gd name="connsiteY0" fmla="*/ 0 h 80306"/>
                  <a:gd name="connsiteX1" fmla="*/ 9605 w 40820"/>
                  <a:gd name="connsiteY1" fmla="*/ 0 h 80306"/>
                  <a:gd name="connsiteX2" fmla="*/ 9605 w 40820"/>
                  <a:gd name="connsiteY2" fmla="*/ 0 h 80306"/>
                  <a:gd name="connsiteX3" fmla="*/ 9605 w 40820"/>
                  <a:gd name="connsiteY3" fmla="*/ 0 h 80306"/>
                  <a:gd name="connsiteX4" fmla="*/ 9605 w 40820"/>
                  <a:gd name="connsiteY4" fmla="*/ 4802 h 80306"/>
                  <a:gd name="connsiteX5" fmla="*/ 9605 w 40820"/>
                  <a:gd name="connsiteY5" fmla="*/ 4802 h 80306"/>
                  <a:gd name="connsiteX6" fmla="*/ 9605 w 40820"/>
                  <a:gd name="connsiteY6" fmla="*/ 4802 h 80306"/>
                  <a:gd name="connsiteX7" fmla="*/ 7204 w 40820"/>
                  <a:gd name="connsiteY7" fmla="*/ 9605 h 80306"/>
                  <a:gd name="connsiteX8" fmla="*/ 7204 w 40820"/>
                  <a:gd name="connsiteY8" fmla="*/ 9605 h 80306"/>
                  <a:gd name="connsiteX9" fmla="*/ 7204 w 40820"/>
                  <a:gd name="connsiteY9" fmla="*/ 12006 h 80306"/>
                  <a:gd name="connsiteX10" fmla="*/ 4802 w 40820"/>
                  <a:gd name="connsiteY10" fmla="*/ 16808 h 80306"/>
                  <a:gd name="connsiteX11" fmla="*/ 4802 w 40820"/>
                  <a:gd name="connsiteY11" fmla="*/ 19209 h 80306"/>
                  <a:gd name="connsiteX12" fmla="*/ 4802 w 40820"/>
                  <a:gd name="connsiteY12" fmla="*/ 21611 h 80306"/>
                  <a:gd name="connsiteX13" fmla="*/ 4802 w 40820"/>
                  <a:gd name="connsiteY13" fmla="*/ 24012 h 80306"/>
                  <a:gd name="connsiteX14" fmla="*/ 4802 w 40820"/>
                  <a:gd name="connsiteY14" fmla="*/ 24012 h 80306"/>
                  <a:gd name="connsiteX15" fmla="*/ 2401 w 40820"/>
                  <a:gd name="connsiteY15" fmla="*/ 26413 h 80306"/>
                  <a:gd name="connsiteX16" fmla="*/ 2401 w 40820"/>
                  <a:gd name="connsiteY16" fmla="*/ 28814 h 80306"/>
                  <a:gd name="connsiteX17" fmla="*/ 2401 w 40820"/>
                  <a:gd name="connsiteY17" fmla="*/ 31215 h 80306"/>
                  <a:gd name="connsiteX18" fmla="*/ 2401 w 40820"/>
                  <a:gd name="connsiteY18" fmla="*/ 33616 h 80306"/>
                  <a:gd name="connsiteX19" fmla="*/ 2401 w 40820"/>
                  <a:gd name="connsiteY19" fmla="*/ 36018 h 80306"/>
                  <a:gd name="connsiteX20" fmla="*/ 2401 w 40820"/>
                  <a:gd name="connsiteY20" fmla="*/ 38419 h 80306"/>
                  <a:gd name="connsiteX21" fmla="*/ 2401 w 40820"/>
                  <a:gd name="connsiteY21" fmla="*/ 40820 h 80306"/>
                  <a:gd name="connsiteX22" fmla="*/ 2401 w 40820"/>
                  <a:gd name="connsiteY22" fmla="*/ 43221 h 80306"/>
                  <a:gd name="connsiteX23" fmla="*/ 2401 w 40820"/>
                  <a:gd name="connsiteY23" fmla="*/ 43221 h 80306"/>
                  <a:gd name="connsiteX24" fmla="*/ 2401 w 40820"/>
                  <a:gd name="connsiteY24" fmla="*/ 45622 h 80306"/>
                  <a:gd name="connsiteX25" fmla="*/ 2401 w 40820"/>
                  <a:gd name="connsiteY25" fmla="*/ 45622 h 80306"/>
                  <a:gd name="connsiteX26" fmla="*/ 2401 w 40820"/>
                  <a:gd name="connsiteY26" fmla="*/ 48024 h 80306"/>
                  <a:gd name="connsiteX27" fmla="*/ 2401 w 40820"/>
                  <a:gd name="connsiteY27" fmla="*/ 48024 h 80306"/>
                  <a:gd name="connsiteX28" fmla="*/ 2401 w 40820"/>
                  <a:gd name="connsiteY28" fmla="*/ 50425 h 80306"/>
                  <a:gd name="connsiteX29" fmla="*/ 2401 w 40820"/>
                  <a:gd name="connsiteY29" fmla="*/ 52826 h 80306"/>
                  <a:gd name="connsiteX30" fmla="*/ 0 w 40820"/>
                  <a:gd name="connsiteY30" fmla="*/ 55227 h 80306"/>
                  <a:gd name="connsiteX31" fmla="*/ 2401 w 40820"/>
                  <a:gd name="connsiteY31" fmla="*/ 57628 h 80306"/>
                  <a:gd name="connsiteX32" fmla="*/ 2401 w 40820"/>
                  <a:gd name="connsiteY32" fmla="*/ 60030 h 80306"/>
                  <a:gd name="connsiteX33" fmla="*/ 2401 w 40820"/>
                  <a:gd name="connsiteY33" fmla="*/ 62431 h 80306"/>
                  <a:gd name="connsiteX34" fmla="*/ 2401 w 40820"/>
                  <a:gd name="connsiteY34" fmla="*/ 64832 h 80306"/>
                  <a:gd name="connsiteX35" fmla="*/ 4802 w 40820"/>
                  <a:gd name="connsiteY35" fmla="*/ 67233 h 80306"/>
                  <a:gd name="connsiteX36" fmla="*/ 4802 w 40820"/>
                  <a:gd name="connsiteY36" fmla="*/ 67233 h 80306"/>
                  <a:gd name="connsiteX37" fmla="*/ 4802 w 40820"/>
                  <a:gd name="connsiteY37" fmla="*/ 67233 h 80306"/>
                  <a:gd name="connsiteX38" fmla="*/ 4802 w 40820"/>
                  <a:gd name="connsiteY38" fmla="*/ 67233 h 80306"/>
                  <a:gd name="connsiteX39" fmla="*/ 4802 w 40820"/>
                  <a:gd name="connsiteY39" fmla="*/ 67233 h 80306"/>
                  <a:gd name="connsiteX40" fmla="*/ 4802 w 40820"/>
                  <a:gd name="connsiteY40" fmla="*/ 67233 h 80306"/>
                  <a:gd name="connsiteX41" fmla="*/ 4802 w 40820"/>
                  <a:gd name="connsiteY41" fmla="*/ 67233 h 80306"/>
                  <a:gd name="connsiteX42" fmla="*/ 4802 w 40820"/>
                  <a:gd name="connsiteY42" fmla="*/ 67233 h 80306"/>
                  <a:gd name="connsiteX43" fmla="*/ 4802 w 40820"/>
                  <a:gd name="connsiteY43" fmla="*/ 67233 h 80306"/>
                  <a:gd name="connsiteX44" fmla="*/ 4802 w 40820"/>
                  <a:gd name="connsiteY44" fmla="*/ 67233 h 80306"/>
                  <a:gd name="connsiteX45" fmla="*/ 4802 w 40820"/>
                  <a:gd name="connsiteY45" fmla="*/ 67233 h 80306"/>
                  <a:gd name="connsiteX46" fmla="*/ 4802 w 40820"/>
                  <a:gd name="connsiteY46" fmla="*/ 67233 h 80306"/>
                  <a:gd name="connsiteX47" fmla="*/ 4802 w 40820"/>
                  <a:gd name="connsiteY47" fmla="*/ 67233 h 80306"/>
                  <a:gd name="connsiteX48" fmla="*/ 4802 w 40820"/>
                  <a:gd name="connsiteY48" fmla="*/ 67233 h 80306"/>
                  <a:gd name="connsiteX49" fmla="*/ 4802 w 40820"/>
                  <a:gd name="connsiteY49" fmla="*/ 67233 h 80306"/>
                  <a:gd name="connsiteX50" fmla="*/ 4802 w 40820"/>
                  <a:gd name="connsiteY50" fmla="*/ 67233 h 80306"/>
                  <a:gd name="connsiteX51" fmla="*/ 4802 w 40820"/>
                  <a:gd name="connsiteY51" fmla="*/ 67233 h 80306"/>
                  <a:gd name="connsiteX52" fmla="*/ 4802 w 40820"/>
                  <a:gd name="connsiteY52" fmla="*/ 67233 h 80306"/>
                  <a:gd name="connsiteX53" fmla="*/ 4802 w 40820"/>
                  <a:gd name="connsiteY53" fmla="*/ 67233 h 80306"/>
                  <a:gd name="connsiteX54" fmla="*/ 4802 w 40820"/>
                  <a:gd name="connsiteY54" fmla="*/ 67233 h 80306"/>
                  <a:gd name="connsiteX55" fmla="*/ 4802 w 40820"/>
                  <a:gd name="connsiteY55" fmla="*/ 67233 h 80306"/>
                  <a:gd name="connsiteX56" fmla="*/ 4802 w 40820"/>
                  <a:gd name="connsiteY56" fmla="*/ 67233 h 80306"/>
                  <a:gd name="connsiteX57" fmla="*/ 4802 w 40820"/>
                  <a:gd name="connsiteY57" fmla="*/ 67233 h 80306"/>
                  <a:gd name="connsiteX58" fmla="*/ 4802 w 40820"/>
                  <a:gd name="connsiteY58" fmla="*/ 67233 h 80306"/>
                  <a:gd name="connsiteX59" fmla="*/ 4802 w 40820"/>
                  <a:gd name="connsiteY59" fmla="*/ 67233 h 80306"/>
                  <a:gd name="connsiteX60" fmla="*/ 4802 w 40820"/>
                  <a:gd name="connsiteY60" fmla="*/ 67233 h 80306"/>
                  <a:gd name="connsiteX61" fmla="*/ 4802 w 40820"/>
                  <a:gd name="connsiteY61" fmla="*/ 67233 h 80306"/>
                  <a:gd name="connsiteX62" fmla="*/ 4802 w 40820"/>
                  <a:gd name="connsiteY62" fmla="*/ 67233 h 80306"/>
                  <a:gd name="connsiteX63" fmla="*/ 4802 w 40820"/>
                  <a:gd name="connsiteY63" fmla="*/ 67233 h 80306"/>
                  <a:gd name="connsiteX64" fmla="*/ 4802 w 40820"/>
                  <a:gd name="connsiteY64" fmla="*/ 67233 h 80306"/>
                  <a:gd name="connsiteX65" fmla="*/ 4802 w 40820"/>
                  <a:gd name="connsiteY65" fmla="*/ 67233 h 80306"/>
                  <a:gd name="connsiteX66" fmla="*/ 4802 w 40820"/>
                  <a:gd name="connsiteY66" fmla="*/ 67233 h 80306"/>
                  <a:gd name="connsiteX67" fmla="*/ 4802 w 40820"/>
                  <a:gd name="connsiteY67" fmla="*/ 67233 h 80306"/>
                  <a:gd name="connsiteX68" fmla="*/ 4802 w 40820"/>
                  <a:gd name="connsiteY68" fmla="*/ 67233 h 80306"/>
                  <a:gd name="connsiteX69" fmla="*/ 4802 w 40820"/>
                  <a:gd name="connsiteY69" fmla="*/ 67233 h 80306"/>
                  <a:gd name="connsiteX70" fmla="*/ 4802 w 40820"/>
                  <a:gd name="connsiteY70" fmla="*/ 67233 h 80306"/>
                  <a:gd name="connsiteX71" fmla="*/ 4802 w 40820"/>
                  <a:gd name="connsiteY71" fmla="*/ 67233 h 80306"/>
                  <a:gd name="connsiteX72" fmla="*/ 4802 w 40820"/>
                  <a:gd name="connsiteY72" fmla="*/ 67233 h 80306"/>
                  <a:gd name="connsiteX73" fmla="*/ 4802 w 40820"/>
                  <a:gd name="connsiteY73" fmla="*/ 67233 h 80306"/>
                  <a:gd name="connsiteX74" fmla="*/ 4802 w 40820"/>
                  <a:gd name="connsiteY74" fmla="*/ 67233 h 80306"/>
                  <a:gd name="connsiteX75" fmla="*/ 4802 w 40820"/>
                  <a:gd name="connsiteY75" fmla="*/ 67233 h 80306"/>
                  <a:gd name="connsiteX76" fmla="*/ 4802 w 40820"/>
                  <a:gd name="connsiteY76" fmla="*/ 67233 h 80306"/>
                  <a:gd name="connsiteX77" fmla="*/ 4802 w 40820"/>
                  <a:gd name="connsiteY77" fmla="*/ 67233 h 80306"/>
                  <a:gd name="connsiteX78" fmla="*/ 4802 w 40820"/>
                  <a:gd name="connsiteY78" fmla="*/ 67233 h 80306"/>
                  <a:gd name="connsiteX79" fmla="*/ 4802 w 40820"/>
                  <a:gd name="connsiteY79" fmla="*/ 67233 h 80306"/>
                  <a:gd name="connsiteX80" fmla="*/ 4802 w 40820"/>
                  <a:gd name="connsiteY80" fmla="*/ 67233 h 80306"/>
                  <a:gd name="connsiteX81" fmla="*/ 4802 w 40820"/>
                  <a:gd name="connsiteY81" fmla="*/ 67233 h 80306"/>
                  <a:gd name="connsiteX82" fmla="*/ 4802 w 40820"/>
                  <a:gd name="connsiteY82" fmla="*/ 67233 h 80306"/>
                  <a:gd name="connsiteX83" fmla="*/ 4802 w 40820"/>
                  <a:gd name="connsiteY83" fmla="*/ 67233 h 80306"/>
                  <a:gd name="connsiteX84" fmla="*/ 4802 w 40820"/>
                  <a:gd name="connsiteY84" fmla="*/ 67233 h 80306"/>
                  <a:gd name="connsiteX85" fmla="*/ 4802 w 40820"/>
                  <a:gd name="connsiteY85" fmla="*/ 67233 h 80306"/>
                  <a:gd name="connsiteX86" fmla="*/ 4802 w 40820"/>
                  <a:gd name="connsiteY86" fmla="*/ 67233 h 80306"/>
                  <a:gd name="connsiteX87" fmla="*/ 4802 w 40820"/>
                  <a:gd name="connsiteY87" fmla="*/ 67233 h 80306"/>
                  <a:gd name="connsiteX88" fmla="*/ 4802 w 40820"/>
                  <a:gd name="connsiteY88" fmla="*/ 67233 h 80306"/>
                  <a:gd name="connsiteX89" fmla="*/ 4802 w 40820"/>
                  <a:gd name="connsiteY89" fmla="*/ 67233 h 80306"/>
                  <a:gd name="connsiteX90" fmla="*/ 4802 w 40820"/>
                  <a:gd name="connsiteY90" fmla="*/ 67233 h 80306"/>
                  <a:gd name="connsiteX91" fmla="*/ 4802 w 40820"/>
                  <a:gd name="connsiteY91" fmla="*/ 67233 h 80306"/>
                  <a:gd name="connsiteX92" fmla="*/ 4802 w 40820"/>
                  <a:gd name="connsiteY92" fmla="*/ 67233 h 80306"/>
                  <a:gd name="connsiteX93" fmla="*/ 4802 w 40820"/>
                  <a:gd name="connsiteY93" fmla="*/ 67233 h 80306"/>
                  <a:gd name="connsiteX94" fmla="*/ 4802 w 40820"/>
                  <a:gd name="connsiteY94" fmla="*/ 67233 h 80306"/>
                  <a:gd name="connsiteX95" fmla="*/ 4802 w 40820"/>
                  <a:gd name="connsiteY95" fmla="*/ 67233 h 80306"/>
                  <a:gd name="connsiteX96" fmla="*/ 4802 w 40820"/>
                  <a:gd name="connsiteY96" fmla="*/ 67233 h 80306"/>
                  <a:gd name="connsiteX97" fmla="*/ 4802 w 40820"/>
                  <a:gd name="connsiteY97" fmla="*/ 67233 h 80306"/>
                  <a:gd name="connsiteX98" fmla="*/ 4802 w 40820"/>
                  <a:gd name="connsiteY98" fmla="*/ 67233 h 80306"/>
                  <a:gd name="connsiteX99" fmla="*/ 4802 w 40820"/>
                  <a:gd name="connsiteY99" fmla="*/ 67233 h 80306"/>
                  <a:gd name="connsiteX100" fmla="*/ 4802 w 40820"/>
                  <a:gd name="connsiteY100" fmla="*/ 67233 h 80306"/>
                  <a:gd name="connsiteX101" fmla="*/ 4802 w 40820"/>
                  <a:gd name="connsiteY101" fmla="*/ 67233 h 80306"/>
                  <a:gd name="connsiteX102" fmla="*/ 4802 w 40820"/>
                  <a:gd name="connsiteY102" fmla="*/ 67233 h 80306"/>
                  <a:gd name="connsiteX103" fmla="*/ 4802 w 40820"/>
                  <a:gd name="connsiteY103" fmla="*/ 67233 h 80306"/>
                  <a:gd name="connsiteX104" fmla="*/ 4802 w 40820"/>
                  <a:gd name="connsiteY104" fmla="*/ 67233 h 80306"/>
                  <a:gd name="connsiteX105" fmla="*/ 4802 w 40820"/>
                  <a:gd name="connsiteY105" fmla="*/ 67233 h 80306"/>
                  <a:gd name="connsiteX106" fmla="*/ 4802 w 40820"/>
                  <a:gd name="connsiteY106" fmla="*/ 67233 h 80306"/>
                  <a:gd name="connsiteX107" fmla="*/ 4802 w 40820"/>
                  <a:gd name="connsiteY107" fmla="*/ 67233 h 80306"/>
                  <a:gd name="connsiteX108" fmla="*/ 4802 w 40820"/>
                  <a:gd name="connsiteY108" fmla="*/ 67233 h 80306"/>
                  <a:gd name="connsiteX109" fmla="*/ 4802 w 40820"/>
                  <a:gd name="connsiteY109" fmla="*/ 67233 h 80306"/>
                  <a:gd name="connsiteX110" fmla="*/ 4802 w 40820"/>
                  <a:gd name="connsiteY110" fmla="*/ 67233 h 80306"/>
                  <a:gd name="connsiteX111" fmla="*/ 4802 w 40820"/>
                  <a:gd name="connsiteY111" fmla="*/ 67233 h 80306"/>
                  <a:gd name="connsiteX112" fmla="*/ 4802 w 40820"/>
                  <a:gd name="connsiteY112" fmla="*/ 67233 h 80306"/>
                  <a:gd name="connsiteX113" fmla="*/ 4802 w 40820"/>
                  <a:gd name="connsiteY113" fmla="*/ 67233 h 80306"/>
                  <a:gd name="connsiteX114" fmla="*/ 4802 w 40820"/>
                  <a:gd name="connsiteY114" fmla="*/ 67233 h 80306"/>
                  <a:gd name="connsiteX115" fmla="*/ 4802 w 40820"/>
                  <a:gd name="connsiteY115" fmla="*/ 67233 h 80306"/>
                  <a:gd name="connsiteX116" fmla="*/ 4802 w 40820"/>
                  <a:gd name="connsiteY116" fmla="*/ 67233 h 80306"/>
                  <a:gd name="connsiteX117" fmla="*/ 4802 w 40820"/>
                  <a:gd name="connsiteY117" fmla="*/ 67233 h 80306"/>
                  <a:gd name="connsiteX118" fmla="*/ 4802 w 40820"/>
                  <a:gd name="connsiteY118" fmla="*/ 67233 h 80306"/>
                  <a:gd name="connsiteX119" fmla="*/ 4802 w 40820"/>
                  <a:gd name="connsiteY119" fmla="*/ 67233 h 80306"/>
                  <a:gd name="connsiteX120" fmla="*/ 4802 w 40820"/>
                  <a:gd name="connsiteY120" fmla="*/ 69634 h 80306"/>
                  <a:gd name="connsiteX121" fmla="*/ 4802 w 40820"/>
                  <a:gd name="connsiteY121" fmla="*/ 69634 h 80306"/>
                  <a:gd name="connsiteX122" fmla="*/ 7204 w 40820"/>
                  <a:gd name="connsiteY122" fmla="*/ 72036 h 80306"/>
                  <a:gd name="connsiteX123" fmla="*/ 7204 w 40820"/>
                  <a:gd name="connsiteY123" fmla="*/ 72036 h 80306"/>
                  <a:gd name="connsiteX124" fmla="*/ 9605 w 40820"/>
                  <a:gd name="connsiteY124" fmla="*/ 74437 h 80306"/>
                  <a:gd name="connsiteX125" fmla="*/ 9605 w 40820"/>
                  <a:gd name="connsiteY125" fmla="*/ 74437 h 80306"/>
                  <a:gd name="connsiteX126" fmla="*/ 12006 w 40820"/>
                  <a:gd name="connsiteY126" fmla="*/ 76838 h 80306"/>
                  <a:gd name="connsiteX127" fmla="*/ 12006 w 40820"/>
                  <a:gd name="connsiteY127" fmla="*/ 76838 h 80306"/>
                  <a:gd name="connsiteX128" fmla="*/ 14407 w 40820"/>
                  <a:gd name="connsiteY128" fmla="*/ 79239 h 80306"/>
                  <a:gd name="connsiteX129" fmla="*/ 16808 w 40820"/>
                  <a:gd name="connsiteY129" fmla="*/ 79239 h 80306"/>
                  <a:gd name="connsiteX130" fmla="*/ 24012 w 40820"/>
                  <a:gd name="connsiteY130" fmla="*/ 79239 h 80306"/>
                  <a:gd name="connsiteX131" fmla="*/ 38419 w 40820"/>
                  <a:gd name="connsiteY131" fmla="*/ 69634 h 80306"/>
                  <a:gd name="connsiteX132" fmla="*/ 38419 w 40820"/>
                  <a:gd name="connsiteY132" fmla="*/ 69634 h 80306"/>
                  <a:gd name="connsiteX133" fmla="*/ 38419 w 40820"/>
                  <a:gd name="connsiteY133" fmla="*/ 69634 h 80306"/>
                  <a:gd name="connsiteX134" fmla="*/ 40820 w 40820"/>
                  <a:gd name="connsiteY134" fmla="*/ 64832 h 80306"/>
                  <a:gd name="connsiteX135" fmla="*/ 38419 w 40820"/>
                  <a:gd name="connsiteY135" fmla="*/ 64832 h 80306"/>
                  <a:gd name="connsiteX136" fmla="*/ 38419 w 40820"/>
                  <a:gd name="connsiteY136" fmla="*/ 64832 h 80306"/>
                  <a:gd name="connsiteX137" fmla="*/ 38419 w 40820"/>
                  <a:gd name="connsiteY137" fmla="*/ 62431 h 80306"/>
                  <a:gd name="connsiteX138" fmla="*/ 38419 w 40820"/>
                  <a:gd name="connsiteY138" fmla="*/ 60030 h 80306"/>
                  <a:gd name="connsiteX139" fmla="*/ 36018 w 40820"/>
                  <a:gd name="connsiteY139" fmla="*/ 57628 h 80306"/>
                  <a:gd name="connsiteX140" fmla="*/ 36018 w 40820"/>
                  <a:gd name="connsiteY140" fmla="*/ 57628 h 80306"/>
                  <a:gd name="connsiteX141" fmla="*/ 38419 w 40820"/>
                  <a:gd name="connsiteY141" fmla="*/ 55227 h 80306"/>
                  <a:gd name="connsiteX142" fmla="*/ 36018 w 40820"/>
                  <a:gd name="connsiteY142" fmla="*/ 52826 h 80306"/>
                  <a:gd name="connsiteX143" fmla="*/ 36018 w 40820"/>
                  <a:gd name="connsiteY143" fmla="*/ 52826 h 80306"/>
                  <a:gd name="connsiteX144" fmla="*/ 36018 w 40820"/>
                  <a:gd name="connsiteY144" fmla="*/ 52826 h 80306"/>
                  <a:gd name="connsiteX145" fmla="*/ 36018 w 40820"/>
                  <a:gd name="connsiteY145" fmla="*/ 52826 h 80306"/>
                  <a:gd name="connsiteX146" fmla="*/ 36018 w 40820"/>
                  <a:gd name="connsiteY146" fmla="*/ 50425 h 80306"/>
                  <a:gd name="connsiteX147" fmla="*/ 33617 w 40820"/>
                  <a:gd name="connsiteY147" fmla="*/ 48024 h 80306"/>
                  <a:gd name="connsiteX148" fmla="*/ 33617 w 40820"/>
                  <a:gd name="connsiteY148" fmla="*/ 48024 h 80306"/>
                  <a:gd name="connsiteX149" fmla="*/ 33617 w 40820"/>
                  <a:gd name="connsiteY149" fmla="*/ 45622 h 80306"/>
                  <a:gd name="connsiteX150" fmla="*/ 31215 w 40820"/>
                  <a:gd name="connsiteY150" fmla="*/ 43221 h 80306"/>
                  <a:gd name="connsiteX151" fmla="*/ 28814 w 40820"/>
                  <a:gd name="connsiteY151" fmla="*/ 36018 h 80306"/>
                  <a:gd name="connsiteX152" fmla="*/ 28814 w 40820"/>
                  <a:gd name="connsiteY152" fmla="*/ 33616 h 80306"/>
                  <a:gd name="connsiteX153" fmla="*/ 26413 w 40820"/>
                  <a:gd name="connsiteY153" fmla="*/ 31215 h 80306"/>
                  <a:gd name="connsiteX154" fmla="*/ 26413 w 40820"/>
                  <a:gd name="connsiteY154" fmla="*/ 31215 h 80306"/>
                  <a:gd name="connsiteX155" fmla="*/ 26413 w 40820"/>
                  <a:gd name="connsiteY155" fmla="*/ 31215 h 80306"/>
                  <a:gd name="connsiteX156" fmla="*/ 24012 w 40820"/>
                  <a:gd name="connsiteY156" fmla="*/ 24012 h 80306"/>
                  <a:gd name="connsiteX157" fmla="*/ 16808 w 40820"/>
                  <a:gd name="connsiteY157" fmla="*/ 14407 h 80306"/>
                  <a:gd name="connsiteX158" fmla="*/ 9605 w 40820"/>
                  <a:gd name="connsiteY158" fmla="*/ 0 h 80306"/>
                  <a:gd name="connsiteX159" fmla="*/ 9605 w 40820"/>
                  <a:gd name="connsiteY159" fmla="*/ 0 h 803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</a:cxnLst>
                <a:rect l="l" t="t" r="r" b="b"/>
                <a:pathLst>
                  <a:path w="40820" h="80306">
                    <a:moveTo>
                      <a:pt x="9605" y="0"/>
                    </a:moveTo>
                    <a:cubicBezTo>
                      <a:pt x="9605" y="0"/>
                      <a:pt x="9605" y="0"/>
                      <a:pt x="9605" y="0"/>
                    </a:cubicBezTo>
                    <a:cubicBezTo>
                      <a:pt x="9605" y="2401"/>
                      <a:pt x="9605" y="2401"/>
                      <a:pt x="9605" y="0"/>
                    </a:cubicBezTo>
                    <a:lnTo>
                      <a:pt x="9605" y="0"/>
                    </a:lnTo>
                    <a:cubicBezTo>
                      <a:pt x="9605" y="2401"/>
                      <a:pt x="9605" y="2401"/>
                      <a:pt x="9605" y="4802"/>
                    </a:cubicBezTo>
                    <a:cubicBezTo>
                      <a:pt x="9605" y="4802"/>
                      <a:pt x="9605" y="4802"/>
                      <a:pt x="9605" y="4802"/>
                    </a:cubicBezTo>
                    <a:lnTo>
                      <a:pt x="9605" y="4802"/>
                    </a:lnTo>
                    <a:cubicBezTo>
                      <a:pt x="7204" y="4802"/>
                      <a:pt x="7204" y="7203"/>
                      <a:pt x="7204" y="9605"/>
                    </a:cubicBezTo>
                    <a:cubicBezTo>
                      <a:pt x="7204" y="9605"/>
                      <a:pt x="7204" y="9605"/>
                      <a:pt x="7204" y="9605"/>
                    </a:cubicBezTo>
                    <a:cubicBezTo>
                      <a:pt x="7204" y="9605"/>
                      <a:pt x="7204" y="12006"/>
                      <a:pt x="7204" y="12006"/>
                    </a:cubicBezTo>
                    <a:cubicBezTo>
                      <a:pt x="4802" y="12006"/>
                      <a:pt x="4802" y="14407"/>
                      <a:pt x="4802" y="16808"/>
                    </a:cubicBezTo>
                    <a:cubicBezTo>
                      <a:pt x="4802" y="16808"/>
                      <a:pt x="4802" y="19209"/>
                      <a:pt x="4802" y="19209"/>
                    </a:cubicBezTo>
                    <a:cubicBezTo>
                      <a:pt x="4802" y="19209"/>
                      <a:pt x="4802" y="21611"/>
                      <a:pt x="4802" y="21611"/>
                    </a:cubicBezTo>
                    <a:cubicBezTo>
                      <a:pt x="4802" y="21611"/>
                      <a:pt x="4802" y="24012"/>
                      <a:pt x="4802" y="24012"/>
                    </a:cubicBezTo>
                    <a:lnTo>
                      <a:pt x="4802" y="24012"/>
                    </a:lnTo>
                    <a:cubicBezTo>
                      <a:pt x="4802" y="24012"/>
                      <a:pt x="2401" y="26413"/>
                      <a:pt x="2401" y="26413"/>
                    </a:cubicBezTo>
                    <a:cubicBezTo>
                      <a:pt x="2401" y="26413"/>
                      <a:pt x="2401" y="26413"/>
                      <a:pt x="2401" y="28814"/>
                    </a:cubicBezTo>
                    <a:cubicBezTo>
                      <a:pt x="2401" y="28814"/>
                      <a:pt x="2401" y="31215"/>
                      <a:pt x="2401" y="31215"/>
                    </a:cubicBezTo>
                    <a:cubicBezTo>
                      <a:pt x="2401" y="31215"/>
                      <a:pt x="2401" y="33616"/>
                      <a:pt x="2401" y="33616"/>
                    </a:cubicBezTo>
                    <a:cubicBezTo>
                      <a:pt x="2401" y="33616"/>
                      <a:pt x="2401" y="36018"/>
                      <a:pt x="2401" y="36018"/>
                    </a:cubicBezTo>
                    <a:cubicBezTo>
                      <a:pt x="2401" y="36018"/>
                      <a:pt x="2401" y="38419"/>
                      <a:pt x="2401" y="38419"/>
                    </a:cubicBezTo>
                    <a:cubicBezTo>
                      <a:pt x="2401" y="38419"/>
                      <a:pt x="2401" y="40820"/>
                      <a:pt x="2401" y="40820"/>
                    </a:cubicBezTo>
                    <a:cubicBezTo>
                      <a:pt x="2401" y="40820"/>
                      <a:pt x="2401" y="43221"/>
                      <a:pt x="2401" y="43221"/>
                    </a:cubicBezTo>
                    <a:lnTo>
                      <a:pt x="2401" y="43221"/>
                    </a:lnTo>
                    <a:cubicBezTo>
                      <a:pt x="2401" y="43221"/>
                      <a:pt x="2401" y="45622"/>
                      <a:pt x="2401" y="45622"/>
                    </a:cubicBezTo>
                    <a:cubicBezTo>
                      <a:pt x="2401" y="45622"/>
                      <a:pt x="2401" y="45622"/>
                      <a:pt x="2401" y="45622"/>
                    </a:cubicBezTo>
                    <a:cubicBezTo>
                      <a:pt x="2401" y="45622"/>
                      <a:pt x="2401" y="48024"/>
                      <a:pt x="2401" y="48024"/>
                    </a:cubicBezTo>
                    <a:cubicBezTo>
                      <a:pt x="2401" y="48024"/>
                      <a:pt x="2401" y="48024"/>
                      <a:pt x="2401" y="48024"/>
                    </a:cubicBezTo>
                    <a:cubicBezTo>
                      <a:pt x="2401" y="48024"/>
                      <a:pt x="2401" y="48024"/>
                      <a:pt x="2401" y="50425"/>
                    </a:cubicBezTo>
                    <a:cubicBezTo>
                      <a:pt x="2401" y="50425"/>
                      <a:pt x="2401" y="50425"/>
                      <a:pt x="2401" y="52826"/>
                    </a:cubicBezTo>
                    <a:cubicBezTo>
                      <a:pt x="2401" y="52826"/>
                      <a:pt x="0" y="55227"/>
                      <a:pt x="0" y="55227"/>
                    </a:cubicBezTo>
                    <a:cubicBezTo>
                      <a:pt x="0" y="55227"/>
                      <a:pt x="0" y="57628"/>
                      <a:pt x="2401" y="57628"/>
                    </a:cubicBezTo>
                    <a:cubicBezTo>
                      <a:pt x="2401" y="57628"/>
                      <a:pt x="2401" y="57628"/>
                      <a:pt x="2401" y="60030"/>
                    </a:cubicBezTo>
                    <a:cubicBezTo>
                      <a:pt x="2401" y="60030"/>
                      <a:pt x="2401" y="62431"/>
                      <a:pt x="2401" y="62431"/>
                    </a:cubicBezTo>
                    <a:cubicBezTo>
                      <a:pt x="2401" y="62431"/>
                      <a:pt x="2401" y="62431"/>
                      <a:pt x="2401" y="64832"/>
                    </a:cubicBezTo>
                    <a:cubicBezTo>
                      <a:pt x="2401" y="64832"/>
                      <a:pt x="2401" y="67233"/>
                      <a:pt x="4802" y="67233"/>
                    </a:cubicBez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cubicBezTo>
                      <a:pt x="4802" y="67233"/>
                      <a:pt x="4802" y="69634"/>
                      <a:pt x="4802" y="69634"/>
                    </a:cubicBezTo>
                    <a:cubicBezTo>
                      <a:pt x="4802" y="69634"/>
                      <a:pt x="4802" y="69634"/>
                      <a:pt x="4802" y="69634"/>
                    </a:cubicBezTo>
                    <a:cubicBezTo>
                      <a:pt x="4802" y="69634"/>
                      <a:pt x="4802" y="72036"/>
                      <a:pt x="7204" y="72036"/>
                    </a:cubicBezTo>
                    <a:cubicBezTo>
                      <a:pt x="7204" y="72036"/>
                      <a:pt x="7204" y="72036"/>
                      <a:pt x="7204" y="72036"/>
                    </a:cubicBezTo>
                    <a:cubicBezTo>
                      <a:pt x="7204" y="74437"/>
                      <a:pt x="7204" y="74437"/>
                      <a:pt x="9605" y="74437"/>
                    </a:cubicBezTo>
                    <a:lnTo>
                      <a:pt x="9605" y="74437"/>
                    </a:lnTo>
                    <a:cubicBezTo>
                      <a:pt x="9605" y="76838"/>
                      <a:pt x="9605" y="76838"/>
                      <a:pt x="12006" y="76838"/>
                    </a:cubicBezTo>
                    <a:cubicBezTo>
                      <a:pt x="12006" y="76838"/>
                      <a:pt x="12006" y="76838"/>
                      <a:pt x="12006" y="76838"/>
                    </a:cubicBezTo>
                    <a:cubicBezTo>
                      <a:pt x="12006" y="76838"/>
                      <a:pt x="12006" y="79239"/>
                      <a:pt x="14407" y="79239"/>
                    </a:cubicBezTo>
                    <a:cubicBezTo>
                      <a:pt x="14407" y="79239"/>
                      <a:pt x="14407" y="79239"/>
                      <a:pt x="16808" y="79239"/>
                    </a:cubicBezTo>
                    <a:cubicBezTo>
                      <a:pt x="19209" y="79239"/>
                      <a:pt x="21611" y="81640"/>
                      <a:pt x="24012" y="79239"/>
                    </a:cubicBezTo>
                    <a:cubicBezTo>
                      <a:pt x="31215" y="79239"/>
                      <a:pt x="36018" y="74437"/>
                      <a:pt x="38419" y="69634"/>
                    </a:cubicBezTo>
                    <a:lnTo>
                      <a:pt x="38419" y="69634"/>
                    </a:lnTo>
                    <a:lnTo>
                      <a:pt x="38419" y="69634"/>
                    </a:lnTo>
                    <a:cubicBezTo>
                      <a:pt x="38419" y="67233"/>
                      <a:pt x="38419" y="67233"/>
                      <a:pt x="40820" y="64832"/>
                    </a:cubicBezTo>
                    <a:cubicBezTo>
                      <a:pt x="40820" y="64832"/>
                      <a:pt x="40820" y="64832"/>
                      <a:pt x="38419" y="64832"/>
                    </a:cubicBezTo>
                    <a:cubicBezTo>
                      <a:pt x="38419" y="64832"/>
                      <a:pt x="38419" y="64832"/>
                      <a:pt x="38419" y="64832"/>
                    </a:cubicBezTo>
                    <a:lnTo>
                      <a:pt x="38419" y="62431"/>
                    </a:lnTo>
                    <a:cubicBezTo>
                      <a:pt x="38419" y="62431"/>
                      <a:pt x="38419" y="60030"/>
                      <a:pt x="38419" y="60030"/>
                    </a:cubicBezTo>
                    <a:cubicBezTo>
                      <a:pt x="38419" y="57628"/>
                      <a:pt x="38419" y="57628"/>
                      <a:pt x="36018" y="57628"/>
                    </a:cubicBezTo>
                    <a:lnTo>
                      <a:pt x="36018" y="57628"/>
                    </a:lnTo>
                    <a:cubicBezTo>
                      <a:pt x="38419" y="57628"/>
                      <a:pt x="38419" y="55227"/>
                      <a:pt x="38419" y="55227"/>
                    </a:cubicBezTo>
                    <a:cubicBezTo>
                      <a:pt x="38419" y="52826"/>
                      <a:pt x="38419" y="52826"/>
                      <a:pt x="36018" y="52826"/>
                    </a:cubicBezTo>
                    <a:cubicBezTo>
                      <a:pt x="36018" y="52826"/>
                      <a:pt x="36018" y="52826"/>
                      <a:pt x="36018" y="52826"/>
                    </a:cubicBezTo>
                    <a:cubicBezTo>
                      <a:pt x="36018" y="52826"/>
                      <a:pt x="36018" y="52826"/>
                      <a:pt x="36018" y="52826"/>
                    </a:cubicBezTo>
                    <a:lnTo>
                      <a:pt x="36018" y="52826"/>
                    </a:lnTo>
                    <a:cubicBezTo>
                      <a:pt x="36018" y="52826"/>
                      <a:pt x="36018" y="50425"/>
                      <a:pt x="36018" y="50425"/>
                    </a:cubicBezTo>
                    <a:cubicBezTo>
                      <a:pt x="36018" y="48024"/>
                      <a:pt x="36018" y="48024"/>
                      <a:pt x="33617" y="48024"/>
                    </a:cubicBezTo>
                    <a:lnTo>
                      <a:pt x="33617" y="48024"/>
                    </a:lnTo>
                    <a:cubicBezTo>
                      <a:pt x="33617" y="48024"/>
                      <a:pt x="33617" y="45622"/>
                      <a:pt x="33617" y="45622"/>
                    </a:cubicBezTo>
                    <a:cubicBezTo>
                      <a:pt x="33617" y="43221"/>
                      <a:pt x="33617" y="43221"/>
                      <a:pt x="31215" y="43221"/>
                    </a:cubicBezTo>
                    <a:cubicBezTo>
                      <a:pt x="31215" y="40820"/>
                      <a:pt x="28814" y="38419"/>
                      <a:pt x="28814" y="36018"/>
                    </a:cubicBezTo>
                    <a:cubicBezTo>
                      <a:pt x="28814" y="36018"/>
                      <a:pt x="31215" y="33616"/>
                      <a:pt x="28814" y="33616"/>
                    </a:cubicBezTo>
                    <a:cubicBezTo>
                      <a:pt x="28814" y="31215"/>
                      <a:pt x="26413" y="31215"/>
                      <a:pt x="26413" y="31215"/>
                    </a:cubicBezTo>
                    <a:lnTo>
                      <a:pt x="26413" y="31215"/>
                    </a:lnTo>
                    <a:lnTo>
                      <a:pt x="26413" y="31215"/>
                    </a:lnTo>
                    <a:cubicBezTo>
                      <a:pt x="26413" y="28814"/>
                      <a:pt x="26413" y="26413"/>
                      <a:pt x="24012" y="24012"/>
                    </a:cubicBezTo>
                    <a:cubicBezTo>
                      <a:pt x="21611" y="19209"/>
                      <a:pt x="19209" y="16808"/>
                      <a:pt x="16808" y="14407"/>
                    </a:cubicBezTo>
                    <a:cubicBezTo>
                      <a:pt x="14407" y="0"/>
                      <a:pt x="12006" y="0"/>
                      <a:pt x="9605" y="0"/>
                    </a:cubicBezTo>
                    <a:cubicBezTo>
                      <a:pt x="9605" y="0"/>
                      <a:pt x="9605" y="0"/>
                      <a:pt x="9605" y="0"/>
                    </a:cubicBezTo>
                    <a:close/>
                  </a:path>
                </a:pathLst>
              </a:custGeom>
              <a:solidFill>
                <a:srgbClr val="77B943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082" name="Graphic 2">
              <a:extLst>
                <a:ext uri="{FF2B5EF4-FFF2-40B4-BE49-F238E27FC236}">
                  <a16:creationId xmlns:a16="http://schemas.microsoft.com/office/drawing/2014/main" id="{4141308D-9819-4F8D-A971-76F12F8FCEB7}"/>
                </a:ext>
              </a:extLst>
            </p:cNvPr>
            <p:cNvGrpSpPr/>
            <p:nvPr/>
          </p:nvGrpSpPr>
          <p:grpSpPr>
            <a:xfrm>
              <a:off x="2318936" y="3846647"/>
              <a:ext cx="69634" cy="127262"/>
              <a:chOff x="2318936" y="3846647"/>
              <a:chExt cx="69634" cy="127262"/>
            </a:xfrm>
            <a:solidFill>
              <a:schemeClr val="accent1"/>
            </a:solidFill>
          </p:grpSpPr>
          <p:sp>
            <p:nvSpPr>
              <p:cNvPr id="2083" name="Freeform: Shape 2082">
                <a:extLst>
                  <a:ext uri="{FF2B5EF4-FFF2-40B4-BE49-F238E27FC236}">
                    <a16:creationId xmlns:a16="http://schemas.microsoft.com/office/drawing/2014/main" id="{4BE8E238-8C94-488B-9830-8156DB39F176}"/>
                  </a:ext>
                </a:extLst>
              </p:cNvPr>
              <p:cNvSpPr/>
              <p:nvPr/>
            </p:nvSpPr>
            <p:spPr>
              <a:xfrm>
                <a:off x="2318936" y="3945096"/>
                <a:ext cx="62430" cy="28814"/>
              </a:xfrm>
              <a:custGeom>
                <a:avLst/>
                <a:gdLst>
                  <a:gd name="connsiteX0" fmla="*/ 62431 w 62430"/>
                  <a:gd name="connsiteY0" fmla="*/ 14407 h 28814"/>
                  <a:gd name="connsiteX1" fmla="*/ 31215 w 62430"/>
                  <a:gd name="connsiteY1" fmla="*/ 28814 h 28814"/>
                  <a:gd name="connsiteX2" fmla="*/ 0 w 62430"/>
                  <a:gd name="connsiteY2" fmla="*/ 14407 h 28814"/>
                  <a:gd name="connsiteX3" fmla="*/ 31215 w 62430"/>
                  <a:gd name="connsiteY3" fmla="*/ 0 h 28814"/>
                  <a:gd name="connsiteX4" fmla="*/ 62431 w 62430"/>
                  <a:gd name="connsiteY4" fmla="*/ 14407 h 288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2430" h="28814">
                    <a:moveTo>
                      <a:pt x="62431" y="14407"/>
                    </a:moveTo>
                    <a:cubicBezTo>
                      <a:pt x="62431" y="22364"/>
                      <a:pt x="48455" y="28814"/>
                      <a:pt x="31215" y="28814"/>
                    </a:cubicBezTo>
                    <a:cubicBezTo>
                      <a:pt x="13976" y="28814"/>
                      <a:pt x="0" y="22364"/>
                      <a:pt x="0" y="14407"/>
                    </a:cubicBezTo>
                    <a:cubicBezTo>
                      <a:pt x="0" y="6450"/>
                      <a:pt x="13976" y="0"/>
                      <a:pt x="31215" y="0"/>
                    </a:cubicBezTo>
                    <a:cubicBezTo>
                      <a:pt x="48455" y="0"/>
                      <a:pt x="62431" y="6450"/>
                      <a:pt x="62431" y="14407"/>
                    </a:cubicBezTo>
                    <a:close/>
                  </a:path>
                </a:pathLst>
              </a:custGeom>
              <a:solidFill>
                <a:srgbClr val="618E3E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84" name="Freeform: Shape 2083">
                <a:extLst>
                  <a:ext uri="{FF2B5EF4-FFF2-40B4-BE49-F238E27FC236}">
                    <a16:creationId xmlns:a16="http://schemas.microsoft.com/office/drawing/2014/main" id="{AA4E1C76-7CC3-496B-962A-C4B7BDAF4B9F}"/>
                  </a:ext>
                </a:extLst>
              </p:cNvPr>
              <p:cNvSpPr/>
              <p:nvPr/>
            </p:nvSpPr>
            <p:spPr>
              <a:xfrm>
                <a:off x="2318936" y="3846647"/>
                <a:ext cx="55227" cy="115257"/>
              </a:xfrm>
              <a:custGeom>
                <a:avLst/>
                <a:gdLst>
                  <a:gd name="connsiteX0" fmla="*/ 40820 w 55227"/>
                  <a:gd name="connsiteY0" fmla="*/ 0 h 115257"/>
                  <a:gd name="connsiteX1" fmla="*/ 38419 w 55227"/>
                  <a:gd name="connsiteY1" fmla="*/ 2401 h 115257"/>
                  <a:gd name="connsiteX2" fmla="*/ 36018 w 55227"/>
                  <a:gd name="connsiteY2" fmla="*/ 0 h 115257"/>
                  <a:gd name="connsiteX3" fmla="*/ 33617 w 55227"/>
                  <a:gd name="connsiteY3" fmla="*/ 2401 h 115257"/>
                  <a:gd name="connsiteX4" fmla="*/ 33617 w 55227"/>
                  <a:gd name="connsiteY4" fmla="*/ 2401 h 115257"/>
                  <a:gd name="connsiteX5" fmla="*/ 31215 w 55227"/>
                  <a:gd name="connsiteY5" fmla="*/ 4802 h 115257"/>
                  <a:gd name="connsiteX6" fmla="*/ 31215 w 55227"/>
                  <a:gd name="connsiteY6" fmla="*/ 7204 h 115257"/>
                  <a:gd name="connsiteX7" fmla="*/ 31215 w 55227"/>
                  <a:gd name="connsiteY7" fmla="*/ 7204 h 115257"/>
                  <a:gd name="connsiteX8" fmla="*/ 28814 w 55227"/>
                  <a:gd name="connsiteY8" fmla="*/ 9605 h 115257"/>
                  <a:gd name="connsiteX9" fmla="*/ 28814 w 55227"/>
                  <a:gd name="connsiteY9" fmla="*/ 12006 h 115257"/>
                  <a:gd name="connsiteX10" fmla="*/ 28814 w 55227"/>
                  <a:gd name="connsiteY10" fmla="*/ 12006 h 115257"/>
                  <a:gd name="connsiteX11" fmla="*/ 24012 w 55227"/>
                  <a:gd name="connsiteY11" fmla="*/ 16808 h 115257"/>
                  <a:gd name="connsiteX12" fmla="*/ 24012 w 55227"/>
                  <a:gd name="connsiteY12" fmla="*/ 19210 h 115257"/>
                  <a:gd name="connsiteX13" fmla="*/ 21611 w 55227"/>
                  <a:gd name="connsiteY13" fmla="*/ 24012 h 115257"/>
                  <a:gd name="connsiteX14" fmla="*/ 16808 w 55227"/>
                  <a:gd name="connsiteY14" fmla="*/ 28814 h 115257"/>
                  <a:gd name="connsiteX15" fmla="*/ 19209 w 55227"/>
                  <a:gd name="connsiteY15" fmla="*/ 33617 h 115257"/>
                  <a:gd name="connsiteX16" fmla="*/ 16808 w 55227"/>
                  <a:gd name="connsiteY16" fmla="*/ 38419 h 115257"/>
                  <a:gd name="connsiteX17" fmla="*/ 16808 w 55227"/>
                  <a:gd name="connsiteY17" fmla="*/ 40820 h 115257"/>
                  <a:gd name="connsiteX18" fmla="*/ 16808 w 55227"/>
                  <a:gd name="connsiteY18" fmla="*/ 40820 h 115257"/>
                  <a:gd name="connsiteX19" fmla="*/ 14407 w 55227"/>
                  <a:gd name="connsiteY19" fmla="*/ 45623 h 115257"/>
                  <a:gd name="connsiteX20" fmla="*/ 14407 w 55227"/>
                  <a:gd name="connsiteY20" fmla="*/ 48024 h 115257"/>
                  <a:gd name="connsiteX21" fmla="*/ 12006 w 55227"/>
                  <a:gd name="connsiteY21" fmla="*/ 52826 h 115257"/>
                  <a:gd name="connsiteX22" fmla="*/ 12006 w 55227"/>
                  <a:gd name="connsiteY22" fmla="*/ 55227 h 115257"/>
                  <a:gd name="connsiteX23" fmla="*/ 9605 w 55227"/>
                  <a:gd name="connsiteY23" fmla="*/ 60030 h 115257"/>
                  <a:gd name="connsiteX24" fmla="*/ 9605 w 55227"/>
                  <a:gd name="connsiteY24" fmla="*/ 62431 h 115257"/>
                  <a:gd name="connsiteX25" fmla="*/ 7204 w 55227"/>
                  <a:gd name="connsiteY25" fmla="*/ 67233 h 115257"/>
                  <a:gd name="connsiteX26" fmla="*/ 7204 w 55227"/>
                  <a:gd name="connsiteY26" fmla="*/ 69634 h 115257"/>
                  <a:gd name="connsiteX27" fmla="*/ 7204 w 55227"/>
                  <a:gd name="connsiteY27" fmla="*/ 69634 h 115257"/>
                  <a:gd name="connsiteX28" fmla="*/ 4802 w 55227"/>
                  <a:gd name="connsiteY28" fmla="*/ 74437 h 115257"/>
                  <a:gd name="connsiteX29" fmla="*/ 4802 w 55227"/>
                  <a:gd name="connsiteY29" fmla="*/ 76838 h 115257"/>
                  <a:gd name="connsiteX30" fmla="*/ 2401 w 55227"/>
                  <a:gd name="connsiteY30" fmla="*/ 81640 h 115257"/>
                  <a:gd name="connsiteX31" fmla="*/ 2401 w 55227"/>
                  <a:gd name="connsiteY31" fmla="*/ 81640 h 115257"/>
                  <a:gd name="connsiteX32" fmla="*/ 2401 w 55227"/>
                  <a:gd name="connsiteY32" fmla="*/ 84042 h 115257"/>
                  <a:gd name="connsiteX33" fmla="*/ 2401 w 55227"/>
                  <a:gd name="connsiteY33" fmla="*/ 86443 h 115257"/>
                  <a:gd name="connsiteX34" fmla="*/ 0 w 55227"/>
                  <a:gd name="connsiteY34" fmla="*/ 88844 h 115257"/>
                  <a:gd name="connsiteX35" fmla="*/ 2401 w 55227"/>
                  <a:gd name="connsiteY35" fmla="*/ 91245 h 115257"/>
                  <a:gd name="connsiteX36" fmla="*/ 2401 w 55227"/>
                  <a:gd name="connsiteY36" fmla="*/ 93646 h 115257"/>
                  <a:gd name="connsiteX37" fmla="*/ 2401 w 55227"/>
                  <a:gd name="connsiteY37" fmla="*/ 96047 h 115257"/>
                  <a:gd name="connsiteX38" fmla="*/ 0 w 55227"/>
                  <a:gd name="connsiteY38" fmla="*/ 98449 h 115257"/>
                  <a:gd name="connsiteX39" fmla="*/ 2401 w 55227"/>
                  <a:gd name="connsiteY39" fmla="*/ 100850 h 115257"/>
                  <a:gd name="connsiteX40" fmla="*/ 2401 w 55227"/>
                  <a:gd name="connsiteY40" fmla="*/ 100850 h 115257"/>
                  <a:gd name="connsiteX41" fmla="*/ 2401 w 55227"/>
                  <a:gd name="connsiteY41" fmla="*/ 100850 h 115257"/>
                  <a:gd name="connsiteX42" fmla="*/ 2401 w 55227"/>
                  <a:gd name="connsiteY42" fmla="*/ 100850 h 115257"/>
                  <a:gd name="connsiteX43" fmla="*/ 2401 w 55227"/>
                  <a:gd name="connsiteY43" fmla="*/ 100850 h 115257"/>
                  <a:gd name="connsiteX44" fmla="*/ 2401 w 55227"/>
                  <a:gd name="connsiteY44" fmla="*/ 100850 h 115257"/>
                  <a:gd name="connsiteX45" fmla="*/ 2401 w 55227"/>
                  <a:gd name="connsiteY45" fmla="*/ 100850 h 115257"/>
                  <a:gd name="connsiteX46" fmla="*/ 2401 w 55227"/>
                  <a:gd name="connsiteY46" fmla="*/ 100850 h 115257"/>
                  <a:gd name="connsiteX47" fmla="*/ 2401 w 55227"/>
                  <a:gd name="connsiteY47" fmla="*/ 100850 h 115257"/>
                  <a:gd name="connsiteX48" fmla="*/ 2401 w 55227"/>
                  <a:gd name="connsiteY48" fmla="*/ 100850 h 115257"/>
                  <a:gd name="connsiteX49" fmla="*/ 2401 w 55227"/>
                  <a:gd name="connsiteY49" fmla="*/ 100850 h 115257"/>
                  <a:gd name="connsiteX50" fmla="*/ 2401 w 55227"/>
                  <a:gd name="connsiteY50" fmla="*/ 100850 h 115257"/>
                  <a:gd name="connsiteX51" fmla="*/ 2401 w 55227"/>
                  <a:gd name="connsiteY51" fmla="*/ 100850 h 115257"/>
                  <a:gd name="connsiteX52" fmla="*/ 2401 w 55227"/>
                  <a:gd name="connsiteY52" fmla="*/ 100850 h 115257"/>
                  <a:gd name="connsiteX53" fmla="*/ 2401 w 55227"/>
                  <a:gd name="connsiteY53" fmla="*/ 100850 h 115257"/>
                  <a:gd name="connsiteX54" fmla="*/ 2401 w 55227"/>
                  <a:gd name="connsiteY54" fmla="*/ 100850 h 115257"/>
                  <a:gd name="connsiteX55" fmla="*/ 2401 w 55227"/>
                  <a:gd name="connsiteY55" fmla="*/ 100850 h 115257"/>
                  <a:gd name="connsiteX56" fmla="*/ 2401 w 55227"/>
                  <a:gd name="connsiteY56" fmla="*/ 100850 h 115257"/>
                  <a:gd name="connsiteX57" fmla="*/ 2401 w 55227"/>
                  <a:gd name="connsiteY57" fmla="*/ 100850 h 115257"/>
                  <a:gd name="connsiteX58" fmla="*/ 2401 w 55227"/>
                  <a:gd name="connsiteY58" fmla="*/ 100850 h 115257"/>
                  <a:gd name="connsiteX59" fmla="*/ 2401 w 55227"/>
                  <a:gd name="connsiteY59" fmla="*/ 100850 h 115257"/>
                  <a:gd name="connsiteX60" fmla="*/ 2401 w 55227"/>
                  <a:gd name="connsiteY60" fmla="*/ 100850 h 115257"/>
                  <a:gd name="connsiteX61" fmla="*/ 2401 w 55227"/>
                  <a:gd name="connsiteY61" fmla="*/ 100850 h 115257"/>
                  <a:gd name="connsiteX62" fmla="*/ 2401 w 55227"/>
                  <a:gd name="connsiteY62" fmla="*/ 100850 h 115257"/>
                  <a:gd name="connsiteX63" fmla="*/ 2401 w 55227"/>
                  <a:gd name="connsiteY63" fmla="*/ 100850 h 115257"/>
                  <a:gd name="connsiteX64" fmla="*/ 2401 w 55227"/>
                  <a:gd name="connsiteY64" fmla="*/ 100850 h 115257"/>
                  <a:gd name="connsiteX65" fmla="*/ 2401 w 55227"/>
                  <a:gd name="connsiteY65" fmla="*/ 100850 h 115257"/>
                  <a:gd name="connsiteX66" fmla="*/ 2401 w 55227"/>
                  <a:gd name="connsiteY66" fmla="*/ 100850 h 115257"/>
                  <a:gd name="connsiteX67" fmla="*/ 2401 w 55227"/>
                  <a:gd name="connsiteY67" fmla="*/ 100850 h 115257"/>
                  <a:gd name="connsiteX68" fmla="*/ 2401 w 55227"/>
                  <a:gd name="connsiteY68" fmla="*/ 100850 h 115257"/>
                  <a:gd name="connsiteX69" fmla="*/ 2401 w 55227"/>
                  <a:gd name="connsiteY69" fmla="*/ 100850 h 115257"/>
                  <a:gd name="connsiteX70" fmla="*/ 2401 w 55227"/>
                  <a:gd name="connsiteY70" fmla="*/ 100850 h 115257"/>
                  <a:gd name="connsiteX71" fmla="*/ 2401 w 55227"/>
                  <a:gd name="connsiteY71" fmla="*/ 100850 h 115257"/>
                  <a:gd name="connsiteX72" fmla="*/ 2401 w 55227"/>
                  <a:gd name="connsiteY72" fmla="*/ 100850 h 115257"/>
                  <a:gd name="connsiteX73" fmla="*/ 2401 w 55227"/>
                  <a:gd name="connsiteY73" fmla="*/ 100850 h 115257"/>
                  <a:gd name="connsiteX74" fmla="*/ 2401 w 55227"/>
                  <a:gd name="connsiteY74" fmla="*/ 100850 h 115257"/>
                  <a:gd name="connsiteX75" fmla="*/ 2401 w 55227"/>
                  <a:gd name="connsiteY75" fmla="*/ 100850 h 115257"/>
                  <a:gd name="connsiteX76" fmla="*/ 2401 w 55227"/>
                  <a:gd name="connsiteY76" fmla="*/ 100850 h 115257"/>
                  <a:gd name="connsiteX77" fmla="*/ 2401 w 55227"/>
                  <a:gd name="connsiteY77" fmla="*/ 100850 h 115257"/>
                  <a:gd name="connsiteX78" fmla="*/ 2401 w 55227"/>
                  <a:gd name="connsiteY78" fmla="*/ 100850 h 115257"/>
                  <a:gd name="connsiteX79" fmla="*/ 2401 w 55227"/>
                  <a:gd name="connsiteY79" fmla="*/ 100850 h 115257"/>
                  <a:gd name="connsiteX80" fmla="*/ 2401 w 55227"/>
                  <a:gd name="connsiteY80" fmla="*/ 100850 h 115257"/>
                  <a:gd name="connsiteX81" fmla="*/ 2401 w 55227"/>
                  <a:gd name="connsiteY81" fmla="*/ 100850 h 115257"/>
                  <a:gd name="connsiteX82" fmla="*/ 2401 w 55227"/>
                  <a:gd name="connsiteY82" fmla="*/ 100850 h 115257"/>
                  <a:gd name="connsiteX83" fmla="*/ 2401 w 55227"/>
                  <a:gd name="connsiteY83" fmla="*/ 100850 h 115257"/>
                  <a:gd name="connsiteX84" fmla="*/ 2401 w 55227"/>
                  <a:gd name="connsiteY84" fmla="*/ 100850 h 115257"/>
                  <a:gd name="connsiteX85" fmla="*/ 2401 w 55227"/>
                  <a:gd name="connsiteY85" fmla="*/ 100850 h 115257"/>
                  <a:gd name="connsiteX86" fmla="*/ 2401 w 55227"/>
                  <a:gd name="connsiteY86" fmla="*/ 100850 h 115257"/>
                  <a:gd name="connsiteX87" fmla="*/ 2401 w 55227"/>
                  <a:gd name="connsiteY87" fmla="*/ 100850 h 115257"/>
                  <a:gd name="connsiteX88" fmla="*/ 2401 w 55227"/>
                  <a:gd name="connsiteY88" fmla="*/ 100850 h 115257"/>
                  <a:gd name="connsiteX89" fmla="*/ 2401 w 55227"/>
                  <a:gd name="connsiteY89" fmla="*/ 100850 h 115257"/>
                  <a:gd name="connsiteX90" fmla="*/ 2401 w 55227"/>
                  <a:gd name="connsiteY90" fmla="*/ 100850 h 115257"/>
                  <a:gd name="connsiteX91" fmla="*/ 2401 w 55227"/>
                  <a:gd name="connsiteY91" fmla="*/ 100850 h 115257"/>
                  <a:gd name="connsiteX92" fmla="*/ 2401 w 55227"/>
                  <a:gd name="connsiteY92" fmla="*/ 100850 h 115257"/>
                  <a:gd name="connsiteX93" fmla="*/ 2401 w 55227"/>
                  <a:gd name="connsiteY93" fmla="*/ 100850 h 115257"/>
                  <a:gd name="connsiteX94" fmla="*/ 2401 w 55227"/>
                  <a:gd name="connsiteY94" fmla="*/ 100850 h 115257"/>
                  <a:gd name="connsiteX95" fmla="*/ 2401 w 55227"/>
                  <a:gd name="connsiteY95" fmla="*/ 100850 h 115257"/>
                  <a:gd name="connsiteX96" fmla="*/ 2401 w 55227"/>
                  <a:gd name="connsiteY96" fmla="*/ 100850 h 115257"/>
                  <a:gd name="connsiteX97" fmla="*/ 2401 w 55227"/>
                  <a:gd name="connsiteY97" fmla="*/ 100850 h 115257"/>
                  <a:gd name="connsiteX98" fmla="*/ 2401 w 55227"/>
                  <a:gd name="connsiteY98" fmla="*/ 100850 h 115257"/>
                  <a:gd name="connsiteX99" fmla="*/ 2401 w 55227"/>
                  <a:gd name="connsiteY99" fmla="*/ 100850 h 115257"/>
                  <a:gd name="connsiteX100" fmla="*/ 2401 w 55227"/>
                  <a:gd name="connsiteY100" fmla="*/ 100850 h 115257"/>
                  <a:gd name="connsiteX101" fmla="*/ 2401 w 55227"/>
                  <a:gd name="connsiteY101" fmla="*/ 100850 h 115257"/>
                  <a:gd name="connsiteX102" fmla="*/ 2401 w 55227"/>
                  <a:gd name="connsiteY102" fmla="*/ 100850 h 115257"/>
                  <a:gd name="connsiteX103" fmla="*/ 2401 w 55227"/>
                  <a:gd name="connsiteY103" fmla="*/ 100850 h 115257"/>
                  <a:gd name="connsiteX104" fmla="*/ 2401 w 55227"/>
                  <a:gd name="connsiteY104" fmla="*/ 100850 h 115257"/>
                  <a:gd name="connsiteX105" fmla="*/ 2401 w 55227"/>
                  <a:gd name="connsiteY105" fmla="*/ 100850 h 115257"/>
                  <a:gd name="connsiteX106" fmla="*/ 2401 w 55227"/>
                  <a:gd name="connsiteY106" fmla="*/ 100850 h 115257"/>
                  <a:gd name="connsiteX107" fmla="*/ 2401 w 55227"/>
                  <a:gd name="connsiteY107" fmla="*/ 100850 h 115257"/>
                  <a:gd name="connsiteX108" fmla="*/ 2401 w 55227"/>
                  <a:gd name="connsiteY108" fmla="*/ 100850 h 115257"/>
                  <a:gd name="connsiteX109" fmla="*/ 2401 w 55227"/>
                  <a:gd name="connsiteY109" fmla="*/ 100850 h 115257"/>
                  <a:gd name="connsiteX110" fmla="*/ 2401 w 55227"/>
                  <a:gd name="connsiteY110" fmla="*/ 100850 h 115257"/>
                  <a:gd name="connsiteX111" fmla="*/ 2401 w 55227"/>
                  <a:gd name="connsiteY111" fmla="*/ 100850 h 115257"/>
                  <a:gd name="connsiteX112" fmla="*/ 2401 w 55227"/>
                  <a:gd name="connsiteY112" fmla="*/ 100850 h 115257"/>
                  <a:gd name="connsiteX113" fmla="*/ 2401 w 55227"/>
                  <a:gd name="connsiteY113" fmla="*/ 100850 h 115257"/>
                  <a:gd name="connsiteX114" fmla="*/ 2401 w 55227"/>
                  <a:gd name="connsiteY114" fmla="*/ 100850 h 115257"/>
                  <a:gd name="connsiteX115" fmla="*/ 2401 w 55227"/>
                  <a:gd name="connsiteY115" fmla="*/ 100850 h 115257"/>
                  <a:gd name="connsiteX116" fmla="*/ 2401 w 55227"/>
                  <a:gd name="connsiteY116" fmla="*/ 100850 h 115257"/>
                  <a:gd name="connsiteX117" fmla="*/ 2401 w 55227"/>
                  <a:gd name="connsiteY117" fmla="*/ 100850 h 115257"/>
                  <a:gd name="connsiteX118" fmla="*/ 2401 w 55227"/>
                  <a:gd name="connsiteY118" fmla="*/ 100850 h 115257"/>
                  <a:gd name="connsiteX119" fmla="*/ 2401 w 55227"/>
                  <a:gd name="connsiteY119" fmla="*/ 100850 h 115257"/>
                  <a:gd name="connsiteX120" fmla="*/ 2401 w 55227"/>
                  <a:gd name="connsiteY120" fmla="*/ 100850 h 115257"/>
                  <a:gd name="connsiteX121" fmla="*/ 2401 w 55227"/>
                  <a:gd name="connsiteY121" fmla="*/ 100850 h 115257"/>
                  <a:gd name="connsiteX122" fmla="*/ 2401 w 55227"/>
                  <a:gd name="connsiteY122" fmla="*/ 100850 h 115257"/>
                  <a:gd name="connsiteX123" fmla="*/ 2401 w 55227"/>
                  <a:gd name="connsiteY123" fmla="*/ 100850 h 115257"/>
                  <a:gd name="connsiteX124" fmla="*/ 4802 w 55227"/>
                  <a:gd name="connsiteY124" fmla="*/ 103251 h 115257"/>
                  <a:gd name="connsiteX125" fmla="*/ 4802 w 55227"/>
                  <a:gd name="connsiteY125" fmla="*/ 103251 h 115257"/>
                  <a:gd name="connsiteX126" fmla="*/ 7204 w 55227"/>
                  <a:gd name="connsiteY126" fmla="*/ 105652 h 115257"/>
                  <a:gd name="connsiteX127" fmla="*/ 7204 w 55227"/>
                  <a:gd name="connsiteY127" fmla="*/ 105652 h 115257"/>
                  <a:gd name="connsiteX128" fmla="*/ 9605 w 55227"/>
                  <a:gd name="connsiteY128" fmla="*/ 110455 h 115257"/>
                  <a:gd name="connsiteX129" fmla="*/ 9605 w 55227"/>
                  <a:gd name="connsiteY129" fmla="*/ 110455 h 115257"/>
                  <a:gd name="connsiteX130" fmla="*/ 12006 w 55227"/>
                  <a:gd name="connsiteY130" fmla="*/ 112856 h 115257"/>
                  <a:gd name="connsiteX131" fmla="*/ 12006 w 55227"/>
                  <a:gd name="connsiteY131" fmla="*/ 112856 h 115257"/>
                  <a:gd name="connsiteX132" fmla="*/ 14407 w 55227"/>
                  <a:gd name="connsiteY132" fmla="*/ 115257 h 115257"/>
                  <a:gd name="connsiteX133" fmla="*/ 16808 w 55227"/>
                  <a:gd name="connsiteY133" fmla="*/ 112856 h 115257"/>
                  <a:gd name="connsiteX134" fmla="*/ 28814 w 55227"/>
                  <a:gd name="connsiteY134" fmla="*/ 115257 h 115257"/>
                  <a:gd name="connsiteX135" fmla="*/ 50425 w 55227"/>
                  <a:gd name="connsiteY135" fmla="*/ 98449 h 115257"/>
                  <a:gd name="connsiteX136" fmla="*/ 52826 w 55227"/>
                  <a:gd name="connsiteY136" fmla="*/ 96047 h 115257"/>
                  <a:gd name="connsiteX137" fmla="*/ 52826 w 55227"/>
                  <a:gd name="connsiteY137" fmla="*/ 93646 h 115257"/>
                  <a:gd name="connsiteX138" fmla="*/ 52826 w 55227"/>
                  <a:gd name="connsiteY138" fmla="*/ 93646 h 115257"/>
                  <a:gd name="connsiteX139" fmla="*/ 52826 w 55227"/>
                  <a:gd name="connsiteY139" fmla="*/ 91245 h 115257"/>
                  <a:gd name="connsiteX140" fmla="*/ 52826 w 55227"/>
                  <a:gd name="connsiteY140" fmla="*/ 88844 h 115257"/>
                  <a:gd name="connsiteX141" fmla="*/ 52826 w 55227"/>
                  <a:gd name="connsiteY141" fmla="*/ 86443 h 115257"/>
                  <a:gd name="connsiteX142" fmla="*/ 52826 w 55227"/>
                  <a:gd name="connsiteY142" fmla="*/ 84042 h 115257"/>
                  <a:gd name="connsiteX143" fmla="*/ 52826 w 55227"/>
                  <a:gd name="connsiteY143" fmla="*/ 84042 h 115257"/>
                  <a:gd name="connsiteX144" fmla="*/ 55227 w 55227"/>
                  <a:gd name="connsiteY144" fmla="*/ 81640 h 115257"/>
                  <a:gd name="connsiteX145" fmla="*/ 52826 w 55227"/>
                  <a:gd name="connsiteY145" fmla="*/ 79239 h 115257"/>
                  <a:gd name="connsiteX146" fmla="*/ 52826 w 55227"/>
                  <a:gd name="connsiteY146" fmla="*/ 79239 h 115257"/>
                  <a:gd name="connsiteX147" fmla="*/ 55227 w 55227"/>
                  <a:gd name="connsiteY147" fmla="*/ 76838 h 115257"/>
                  <a:gd name="connsiteX148" fmla="*/ 52826 w 55227"/>
                  <a:gd name="connsiteY148" fmla="*/ 72036 h 115257"/>
                  <a:gd name="connsiteX149" fmla="*/ 52826 w 55227"/>
                  <a:gd name="connsiteY149" fmla="*/ 72036 h 115257"/>
                  <a:gd name="connsiteX150" fmla="*/ 52826 w 55227"/>
                  <a:gd name="connsiteY150" fmla="*/ 72036 h 115257"/>
                  <a:gd name="connsiteX151" fmla="*/ 55227 w 55227"/>
                  <a:gd name="connsiteY151" fmla="*/ 69634 h 115257"/>
                  <a:gd name="connsiteX152" fmla="*/ 52826 w 55227"/>
                  <a:gd name="connsiteY152" fmla="*/ 67233 h 115257"/>
                  <a:gd name="connsiteX153" fmla="*/ 52826 w 55227"/>
                  <a:gd name="connsiteY153" fmla="*/ 67233 h 115257"/>
                  <a:gd name="connsiteX154" fmla="*/ 55227 w 55227"/>
                  <a:gd name="connsiteY154" fmla="*/ 64832 h 115257"/>
                  <a:gd name="connsiteX155" fmla="*/ 52826 w 55227"/>
                  <a:gd name="connsiteY155" fmla="*/ 62431 h 115257"/>
                  <a:gd name="connsiteX156" fmla="*/ 52826 w 55227"/>
                  <a:gd name="connsiteY156" fmla="*/ 62431 h 115257"/>
                  <a:gd name="connsiteX157" fmla="*/ 52826 w 55227"/>
                  <a:gd name="connsiteY157" fmla="*/ 62431 h 115257"/>
                  <a:gd name="connsiteX158" fmla="*/ 55227 w 55227"/>
                  <a:gd name="connsiteY158" fmla="*/ 60030 h 115257"/>
                  <a:gd name="connsiteX159" fmla="*/ 52826 w 55227"/>
                  <a:gd name="connsiteY159" fmla="*/ 57629 h 115257"/>
                  <a:gd name="connsiteX160" fmla="*/ 52826 w 55227"/>
                  <a:gd name="connsiteY160" fmla="*/ 57629 h 115257"/>
                  <a:gd name="connsiteX161" fmla="*/ 52826 w 55227"/>
                  <a:gd name="connsiteY161" fmla="*/ 55227 h 115257"/>
                  <a:gd name="connsiteX162" fmla="*/ 52826 w 55227"/>
                  <a:gd name="connsiteY162" fmla="*/ 52826 h 115257"/>
                  <a:gd name="connsiteX163" fmla="*/ 50425 w 55227"/>
                  <a:gd name="connsiteY163" fmla="*/ 50425 h 115257"/>
                  <a:gd name="connsiteX164" fmla="*/ 50425 w 55227"/>
                  <a:gd name="connsiteY164" fmla="*/ 50425 h 115257"/>
                  <a:gd name="connsiteX165" fmla="*/ 52826 w 55227"/>
                  <a:gd name="connsiteY165" fmla="*/ 48024 h 115257"/>
                  <a:gd name="connsiteX166" fmla="*/ 50425 w 55227"/>
                  <a:gd name="connsiteY166" fmla="*/ 45623 h 115257"/>
                  <a:gd name="connsiteX167" fmla="*/ 50425 w 55227"/>
                  <a:gd name="connsiteY167" fmla="*/ 45623 h 115257"/>
                  <a:gd name="connsiteX168" fmla="*/ 50425 w 55227"/>
                  <a:gd name="connsiteY168" fmla="*/ 45623 h 115257"/>
                  <a:gd name="connsiteX169" fmla="*/ 50425 w 55227"/>
                  <a:gd name="connsiteY169" fmla="*/ 45623 h 115257"/>
                  <a:gd name="connsiteX170" fmla="*/ 50425 w 55227"/>
                  <a:gd name="connsiteY170" fmla="*/ 43221 h 115257"/>
                  <a:gd name="connsiteX171" fmla="*/ 48024 w 55227"/>
                  <a:gd name="connsiteY171" fmla="*/ 40820 h 115257"/>
                  <a:gd name="connsiteX172" fmla="*/ 48024 w 55227"/>
                  <a:gd name="connsiteY172" fmla="*/ 40820 h 115257"/>
                  <a:gd name="connsiteX173" fmla="*/ 48024 w 55227"/>
                  <a:gd name="connsiteY173" fmla="*/ 38419 h 115257"/>
                  <a:gd name="connsiteX174" fmla="*/ 45623 w 55227"/>
                  <a:gd name="connsiteY174" fmla="*/ 36018 h 115257"/>
                  <a:gd name="connsiteX175" fmla="*/ 43221 w 55227"/>
                  <a:gd name="connsiteY175" fmla="*/ 28814 h 115257"/>
                  <a:gd name="connsiteX176" fmla="*/ 43221 w 55227"/>
                  <a:gd name="connsiteY176" fmla="*/ 26413 h 115257"/>
                  <a:gd name="connsiteX177" fmla="*/ 40820 w 55227"/>
                  <a:gd name="connsiteY177" fmla="*/ 24012 h 115257"/>
                  <a:gd name="connsiteX178" fmla="*/ 40820 w 55227"/>
                  <a:gd name="connsiteY178" fmla="*/ 24012 h 115257"/>
                  <a:gd name="connsiteX179" fmla="*/ 40820 w 55227"/>
                  <a:gd name="connsiteY179" fmla="*/ 24012 h 115257"/>
                  <a:gd name="connsiteX180" fmla="*/ 38419 w 55227"/>
                  <a:gd name="connsiteY180" fmla="*/ 16808 h 115257"/>
                  <a:gd name="connsiteX181" fmla="*/ 31215 w 55227"/>
                  <a:gd name="connsiteY181" fmla="*/ 7204 h 115257"/>
                  <a:gd name="connsiteX182" fmla="*/ 40820 w 55227"/>
                  <a:gd name="connsiteY182" fmla="*/ 0 h 115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55227" h="115257">
                    <a:moveTo>
                      <a:pt x="40820" y="0"/>
                    </a:moveTo>
                    <a:cubicBezTo>
                      <a:pt x="40820" y="0"/>
                      <a:pt x="38419" y="0"/>
                      <a:pt x="38419" y="2401"/>
                    </a:cubicBezTo>
                    <a:cubicBezTo>
                      <a:pt x="38419" y="2401"/>
                      <a:pt x="38419" y="0"/>
                      <a:pt x="36018" y="0"/>
                    </a:cubicBezTo>
                    <a:cubicBezTo>
                      <a:pt x="36018" y="0"/>
                      <a:pt x="33617" y="2401"/>
                      <a:pt x="33617" y="2401"/>
                    </a:cubicBezTo>
                    <a:cubicBezTo>
                      <a:pt x="33617" y="2401"/>
                      <a:pt x="33617" y="2401"/>
                      <a:pt x="33617" y="2401"/>
                    </a:cubicBezTo>
                    <a:cubicBezTo>
                      <a:pt x="33617" y="2401"/>
                      <a:pt x="31215" y="4802"/>
                      <a:pt x="31215" y="4802"/>
                    </a:cubicBezTo>
                    <a:cubicBezTo>
                      <a:pt x="31215" y="4802"/>
                      <a:pt x="31215" y="4802"/>
                      <a:pt x="31215" y="7204"/>
                    </a:cubicBezTo>
                    <a:lnTo>
                      <a:pt x="31215" y="7204"/>
                    </a:lnTo>
                    <a:cubicBezTo>
                      <a:pt x="31215" y="7204"/>
                      <a:pt x="28814" y="9605"/>
                      <a:pt x="28814" y="9605"/>
                    </a:cubicBezTo>
                    <a:cubicBezTo>
                      <a:pt x="28814" y="9605"/>
                      <a:pt x="28814" y="12006"/>
                      <a:pt x="28814" y="12006"/>
                    </a:cubicBezTo>
                    <a:lnTo>
                      <a:pt x="28814" y="12006"/>
                    </a:lnTo>
                    <a:cubicBezTo>
                      <a:pt x="26413" y="12006"/>
                      <a:pt x="24012" y="14407"/>
                      <a:pt x="24012" y="16808"/>
                    </a:cubicBezTo>
                    <a:cubicBezTo>
                      <a:pt x="24012" y="16808"/>
                      <a:pt x="24012" y="19210"/>
                      <a:pt x="24012" y="19210"/>
                    </a:cubicBezTo>
                    <a:cubicBezTo>
                      <a:pt x="21611" y="19210"/>
                      <a:pt x="21611" y="21611"/>
                      <a:pt x="21611" y="24012"/>
                    </a:cubicBezTo>
                    <a:cubicBezTo>
                      <a:pt x="19209" y="24012"/>
                      <a:pt x="16808" y="26413"/>
                      <a:pt x="16808" y="28814"/>
                    </a:cubicBezTo>
                    <a:cubicBezTo>
                      <a:pt x="16808" y="31215"/>
                      <a:pt x="16808" y="31215"/>
                      <a:pt x="19209" y="33617"/>
                    </a:cubicBezTo>
                    <a:cubicBezTo>
                      <a:pt x="19209" y="33617"/>
                      <a:pt x="16808" y="36018"/>
                      <a:pt x="16808" y="38419"/>
                    </a:cubicBezTo>
                    <a:cubicBezTo>
                      <a:pt x="16808" y="38419"/>
                      <a:pt x="16808" y="40820"/>
                      <a:pt x="16808" y="40820"/>
                    </a:cubicBezTo>
                    <a:lnTo>
                      <a:pt x="16808" y="40820"/>
                    </a:lnTo>
                    <a:cubicBezTo>
                      <a:pt x="14407" y="40820"/>
                      <a:pt x="14407" y="43221"/>
                      <a:pt x="14407" y="45623"/>
                    </a:cubicBezTo>
                    <a:cubicBezTo>
                      <a:pt x="14407" y="45623"/>
                      <a:pt x="14407" y="48024"/>
                      <a:pt x="14407" y="48024"/>
                    </a:cubicBezTo>
                    <a:cubicBezTo>
                      <a:pt x="14407" y="48024"/>
                      <a:pt x="12006" y="50425"/>
                      <a:pt x="12006" y="52826"/>
                    </a:cubicBezTo>
                    <a:cubicBezTo>
                      <a:pt x="12006" y="52826"/>
                      <a:pt x="12006" y="55227"/>
                      <a:pt x="12006" y="55227"/>
                    </a:cubicBezTo>
                    <a:cubicBezTo>
                      <a:pt x="12006" y="55227"/>
                      <a:pt x="9605" y="57629"/>
                      <a:pt x="9605" y="60030"/>
                    </a:cubicBezTo>
                    <a:cubicBezTo>
                      <a:pt x="9605" y="60030"/>
                      <a:pt x="9605" y="62431"/>
                      <a:pt x="9605" y="62431"/>
                    </a:cubicBezTo>
                    <a:cubicBezTo>
                      <a:pt x="9605" y="62431"/>
                      <a:pt x="7204" y="64832"/>
                      <a:pt x="7204" y="67233"/>
                    </a:cubicBezTo>
                    <a:cubicBezTo>
                      <a:pt x="7204" y="69634"/>
                      <a:pt x="7204" y="69634"/>
                      <a:pt x="7204" y="69634"/>
                    </a:cubicBezTo>
                    <a:lnTo>
                      <a:pt x="7204" y="69634"/>
                    </a:lnTo>
                    <a:cubicBezTo>
                      <a:pt x="7204" y="69634"/>
                      <a:pt x="4802" y="72036"/>
                      <a:pt x="4802" y="74437"/>
                    </a:cubicBezTo>
                    <a:cubicBezTo>
                      <a:pt x="4802" y="74437"/>
                      <a:pt x="4802" y="74437"/>
                      <a:pt x="4802" y="76838"/>
                    </a:cubicBezTo>
                    <a:cubicBezTo>
                      <a:pt x="4802" y="76838"/>
                      <a:pt x="2401" y="79239"/>
                      <a:pt x="2401" y="81640"/>
                    </a:cubicBezTo>
                    <a:cubicBezTo>
                      <a:pt x="2401" y="81640"/>
                      <a:pt x="2401" y="81640"/>
                      <a:pt x="2401" y="81640"/>
                    </a:cubicBezTo>
                    <a:cubicBezTo>
                      <a:pt x="2401" y="81640"/>
                      <a:pt x="2401" y="81640"/>
                      <a:pt x="2401" y="84042"/>
                    </a:cubicBezTo>
                    <a:cubicBezTo>
                      <a:pt x="2401" y="84042"/>
                      <a:pt x="2401" y="86443"/>
                      <a:pt x="2401" y="86443"/>
                    </a:cubicBezTo>
                    <a:cubicBezTo>
                      <a:pt x="0" y="86443"/>
                      <a:pt x="0" y="88844"/>
                      <a:pt x="0" y="88844"/>
                    </a:cubicBezTo>
                    <a:cubicBezTo>
                      <a:pt x="0" y="91245"/>
                      <a:pt x="0" y="91245"/>
                      <a:pt x="2401" y="91245"/>
                    </a:cubicBezTo>
                    <a:cubicBezTo>
                      <a:pt x="2401" y="91245"/>
                      <a:pt x="2401" y="93646"/>
                      <a:pt x="2401" y="93646"/>
                    </a:cubicBezTo>
                    <a:cubicBezTo>
                      <a:pt x="2401" y="93646"/>
                      <a:pt x="2401" y="96047"/>
                      <a:pt x="2401" y="96047"/>
                    </a:cubicBezTo>
                    <a:cubicBezTo>
                      <a:pt x="2401" y="96047"/>
                      <a:pt x="0" y="98449"/>
                      <a:pt x="0" y="98449"/>
                    </a:cubicBezTo>
                    <a:cubicBezTo>
                      <a:pt x="0" y="100850"/>
                      <a:pt x="0" y="100850"/>
                      <a:pt x="2401" y="100850"/>
                    </a:cubicBez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cubicBezTo>
                      <a:pt x="2401" y="103251"/>
                      <a:pt x="2401" y="103251"/>
                      <a:pt x="4802" y="103251"/>
                    </a:cubicBezTo>
                    <a:cubicBezTo>
                      <a:pt x="4802" y="103251"/>
                      <a:pt x="4802" y="103251"/>
                      <a:pt x="4802" y="103251"/>
                    </a:cubicBezTo>
                    <a:cubicBezTo>
                      <a:pt x="4802" y="105652"/>
                      <a:pt x="4802" y="105652"/>
                      <a:pt x="7204" y="105652"/>
                    </a:cubicBezTo>
                    <a:cubicBezTo>
                      <a:pt x="7204" y="105652"/>
                      <a:pt x="7204" y="105652"/>
                      <a:pt x="7204" y="105652"/>
                    </a:cubicBezTo>
                    <a:cubicBezTo>
                      <a:pt x="7204" y="108053"/>
                      <a:pt x="9605" y="110455"/>
                      <a:pt x="9605" y="110455"/>
                    </a:cubicBezTo>
                    <a:lnTo>
                      <a:pt x="9605" y="110455"/>
                    </a:lnTo>
                    <a:cubicBezTo>
                      <a:pt x="9605" y="112856"/>
                      <a:pt x="12006" y="112856"/>
                      <a:pt x="12006" y="112856"/>
                    </a:cubicBezTo>
                    <a:cubicBezTo>
                      <a:pt x="12006" y="112856"/>
                      <a:pt x="12006" y="112856"/>
                      <a:pt x="12006" y="112856"/>
                    </a:cubicBezTo>
                    <a:cubicBezTo>
                      <a:pt x="12006" y="115257"/>
                      <a:pt x="14407" y="115257"/>
                      <a:pt x="14407" y="115257"/>
                    </a:cubicBezTo>
                    <a:cubicBezTo>
                      <a:pt x="14407" y="115257"/>
                      <a:pt x="16808" y="115257"/>
                      <a:pt x="16808" y="112856"/>
                    </a:cubicBezTo>
                    <a:cubicBezTo>
                      <a:pt x="19209" y="115257"/>
                      <a:pt x="24012" y="115257"/>
                      <a:pt x="28814" y="115257"/>
                    </a:cubicBezTo>
                    <a:cubicBezTo>
                      <a:pt x="40820" y="115257"/>
                      <a:pt x="48024" y="108053"/>
                      <a:pt x="50425" y="98449"/>
                    </a:cubicBezTo>
                    <a:cubicBezTo>
                      <a:pt x="52826" y="98449"/>
                      <a:pt x="52826" y="98449"/>
                      <a:pt x="52826" y="96047"/>
                    </a:cubicBezTo>
                    <a:cubicBezTo>
                      <a:pt x="52826" y="96047"/>
                      <a:pt x="52826" y="93646"/>
                      <a:pt x="52826" y="93646"/>
                    </a:cubicBezTo>
                    <a:cubicBezTo>
                      <a:pt x="52826" y="93646"/>
                      <a:pt x="52826" y="93646"/>
                      <a:pt x="52826" y="93646"/>
                    </a:cubicBezTo>
                    <a:cubicBezTo>
                      <a:pt x="52826" y="91245"/>
                      <a:pt x="52826" y="91245"/>
                      <a:pt x="52826" y="91245"/>
                    </a:cubicBezTo>
                    <a:cubicBezTo>
                      <a:pt x="52826" y="91245"/>
                      <a:pt x="52826" y="91245"/>
                      <a:pt x="52826" y="88844"/>
                    </a:cubicBezTo>
                    <a:cubicBezTo>
                      <a:pt x="52826" y="88844"/>
                      <a:pt x="52826" y="88844"/>
                      <a:pt x="52826" y="86443"/>
                    </a:cubicBezTo>
                    <a:cubicBezTo>
                      <a:pt x="52826" y="86443"/>
                      <a:pt x="52826" y="84042"/>
                      <a:pt x="52826" y="84042"/>
                    </a:cubicBezTo>
                    <a:lnTo>
                      <a:pt x="52826" y="84042"/>
                    </a:lnTo>
                    <a:cubicBezTo>
                      <a:pt x="52826" y="84042"/>
                      <a:pt x="52826" y="84042"/>
                      <a:pt x="55227" y="81640"/>
                    </a:cubicBezTo>
                    <a:cubicBezTo>
                      <a:pt x="55227" y="79239"/>
                      <a:pt x="55227" y="79239"/>
                      <a:pt x="52826" y="79239"/>
                    </a:cubicBezTo>
                    <a:lnTo>
                      <a:pt x="52826" y="79239"/>
                    </a:lnTo>
                    <a:cubicBezTo>
                      <a:pt x="52826" y="79239"/>
                      <a:pt x="55227" y="79239"/>
                      <a:pt x="55227" y="76838"/>
                    </a:cubicBezTo>
                    <a:cubicBezTo>
                      <a:pt x="55227" y="74437"/>
                      <a:pt x="55227" y="74437"/>
                      <a:pt x="52826" y="72036"/>
                    </a:cubicBezTo>
                    <a:cubicBezTo>
                      <a:pt x="52826" y="72036"/>
                      <a:pt x="52826" y="72036"/>
                      <a:pt x="52826" y="72036"/>
                    </a:cubicBezTo>
                    <a:lnTo>
                      <a:pt x="52826" y="72036"/>
                    </a:lnTo>
                    <a:cubicBezTo>
                      <a:pt x="52826" y="72036"/>
                      <a:pt x="55227" y="69634"/>
                      <a:pt x="55227" y="69634"/>
                    </a:cubicBezTo>
                    <a:cubicBezTo>
                      <a:pt x="55227" y="67233"/>
                      <a:pt x="55227" y="67233"/>
                      <a:pt x="52826" y="67233"/>
                    </a:cubicBezTo>
                    <a:lnTo>
                      <a:pt x="52826" y="67233"/>
                    </a:lnTo>
                    <a:cubicBezTo>
                      <a:pt x="55227" y="67233"/>
                      <a:pt x="55227" y="64832"/>
                      <a:pt x="55227" y="64832"/>
                    </a:cubicBezTo>
                    <a:cubicBezTo>
                      <a:pt x="55227" y="62431"/>
                      <a:pt x="55227" y="62431"/>
                      <a:pt x="52826" y="62431"/>
                    </a:cubicBezTo>
                    <a:cubicBezTo>
                      <a:pt x="52826" y="62431"/>
                      <a:pt x="52826" y="62431"/>
                      <a:pt x="52826" y="62431"/>
                    </a:cubicBezTo>
                    <a:lnTo>
                      <a:pt x="52826" y="62431"/>
                    </a:lnTo>
                    <a:cubicBezTo>
                      <a:pt x="55227" y="62431"/>
                      <a:pt x="55227" y="60030"/>
                      <a:pt x="55227" y="60030"/>
                    </a:cubicBezTo>
                    <a:cubicBezTo>
                      <a:pt x="55227" y="57629"/>
                      <a:pt x="55227" y="57629"/>
                      <a:pt x="52826" y="57629"/>
                    </a:cubicBezTo>
                    <a:cubicBezTo>
                      <a:pt x="52826" y="57629"/>
                      <a:pt x="52826" y="57629"/>
                      <a:pt x="52826" y="57629"/>
                    </a:cubicBezTo>
                    <a:lnTo>
                      <a:pt x="52826" y="55227"/>
                    </a:lnTo>
                    <a:cubicBezTo>
                      <a:pt x="52826" y="55227"/>
                      <a:pt x="52826" y="52826"/>
                      <a:pt x="52826" y="52826"/>
                    </a:cubicBezTo>
                    <a:cubicBezTo>
                      <a:pt x="52826" y="50425"/>
                      <a:pt x="52826" y="50425"/>
                      <a:pt x="50425" y="50425"/>
                    </a:cubicBezTo>
                    <a:lnTo>
                      <a:pt x="50425" y="50425"/>
                    </a:lnTo>
                    <a:cubicBezTo>
                      <a:pt x="52826" y="50425"/>
                      <a:pt x="52826" y="48024"/>
                      <a:pt x="52826" y="48024"/>
                    </a:cubicBezTo>
                    <a:cubicBezTo>
                      <a:pt x="52826" y="45623"/>
                      <a:pt x="52826" y="45623"/>
                      <a:pt x="50425" y="45623"/>
                    </a:cubicBezTo>
                    <a:cubicBezTo>
                      <a:pt x="50425" y="45623"/>
                      <a:pt x="50425" y="45623"/>
                      <a:pt x="50425" y="45623"/>
                    </a:cubicBezTo>
                    <a:cubicBezTo>
                      <a:pt x="50425" y="45623"/>
                      <a:pt x="50425" y="45623"/>
                      <a:pt x="50425" y="45623"/>
                    </a:cubicBezTo>
                    <a:lnTo>
                      <a:pt x="50425" y="45623"/>
                    </a:lnTo>
                    <a:cubicBezTo>
                      <a:pt x="50425" y="45623"/>
                      <a:pt x="50425" y="43221"/>
                      <a:pt x="50425" y="43221"/>
                    </a:cubicBezTo>
                    <a:cubicBezTo>
                      <a:pt x="50425" y="40820"/>
                      <a:pt x="50425" y="40820"/>
                      <a:pt x="48024" y="40820"/>
                    </a:cubicBezTo>
                    <a:lnTo>
                      <a:pt x="48024" y="40820"/>
                    </a:lnTo>
                    <a:cubicBezTo>
                      <a:pt x="48024" y="40820"/>
                      <a:pt x="48024" y="38419"/>
                      <a:pt x="48024" y="38419"/>
                    </a:cubicBezTo>
                    <a:cubicBezTo>
                      <a:pt x="48024" y="36018"/>
                      <a:pt x="48024" y="36018"/>
                      <a:pt x="45623" y="36018"/>
                    </a:cubicBezTo>
                    <a:cubicBezTo>
                      <a:pt x="45623" y="33617"/>
                      <a:pt x="43221" y="31215"/>
                      <a:pt x="43221" y="28814"/>
                    </a:cubicBezTo>
                    <a:cubicBezTo>
                      <a:pt x="43221" y="28814"/>
                      <a:pt x="45623" y="26413"/>
                      <a:pt x="43221" y="26413"/>
                    </a:cubicBezTo>
                    <a:cubicBezTo>
                      <a:pt x="43221" y="24012"/>
                      <a:pt x="40820" y="24012"/>
                      <a:pt x="40820" y="24012"/>
                    </a:cubicBezTo>
                    <a:lnTo>
                      <a:pt x="40820" y="24012"/>
                    </a:lnTo>
                    <a:lnTo>
                      <a:pt x="40820" y="24012"/>
                    </a:lnTo>
                    <a:cubicBezTo>
                      <a:pt x="40820" y="21611"/>
                      <a:pt x="40820" y="19210"/>
                      <a:pt x="38419" y="16808"/>
                    </a:cubicBezTo>
                    <a:cubicBezTo>
                      <a:pt x="36018" y="12006"/>
                      <a:pt x="33617" y="9605"/>
                      <a:pt x="31215" y="7204"/>
                    </a:cubicBezTo>
                    <a:cubicBezTo>
                      <a:pt x="45623" y="2401"/>
                      <a:pt x="43221" y="0"/>
                      <a:pt x="40820" y="0"/>
                    </a:cubicBezTo>
                    <a:close/>
                  </a:path>
                </a:pathLst>
              </a:custGeom>
              <a:solidFill>
                <a:srgbClr val="435B2A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85" name="Freeform: Shape 2084">
                <a:extLst>
                  <a:ext uri="{FF2B5EF4-FFF2-40B4-BE49-F238E27FC236}">
                    <a16:creationId xmlns:a16="http://schemas.microsoft.com/office/drawing/2014/main" id="{4C1B7274-EC28-4527-A8EC-26AC158843B7}"/>
                  </a:ext>
                </a:extLst>
              </p:cNvPr>
              <p:cNvSpPr/>
              <p:nvPr/>
            </p:nvSpPr>
            <p:spPr>
              <a:xfrm>
                <a:off x="2333343" y="3853851"/>
                <a:ext cx="52826" cy="100849"/>
              </a:xfrm>
              <a:custGeom>
                <a:avLst/>
                <a:gdLst>
                  <a:gd name="connsiteX0" fmla="*/ 9605 w 52826"/>
                  <a:gd name="connsiteY0" fmla="*/ 19210 h 100849"/>
                  <a:gd name="connsiteX1" fmla="*/ 9605 w 52826"/>
                  <a:gd name="connsiteY1" fmla="*/ 21611 h 100849"/>
                  <a:gd name="connsiteX2" fmla="*/ 9605 w 52826"/>
                  <a:gd name="connsiteY2" fmla="*/ 24012 h 100849"/>
                  <a:gd name="connsiteX3" fmla="*/ 9605 w 52826"/>
                  <a:gd name="connsiteY3" fmla="*/ 24012 h 100849"/>
                  <a:gd name="connsiteX4" fmla="*/ 7204 w 52826"/>
                  <a:gd name="connsiteY4" fmla="*/ 28814 h 100849"/>
                  <a:gd name="connsiteX5" fmla="*/ 7204 w 52826"/>
                  <a:gd name="connsiteY5" fmla="*/ 31215 h 100849"/>
                  <a:gd name="connsiteX6" fmla="*/ 4802 w 52826"/>
                  <a:gd name="connsiteY6" fmla="*/ 36018 h 100849"/>
                  <a:gd name="connsiteX7" fmla="*/ 4802 w 52826"/>
                  <a:gd name="connsiteY7" fmla="*/ 38419 h 100849"/>
                  <a:gd name="connsiteX8" fmla="*/ 2401 w 52826"/>
                  <a:gd name="connsiteY8" fmla="*/ 43221 h 100849"/>
                  <a:gd name="connsiteX9" fmla="*/ 2401 w 52826"/>
                  <a:gd name="connsiteY9" fmla="*/ 45623 h 100849"/>
                  <a:gd name="connsiteX10" fmla="*/ 0 w 52826"/>
                  <a:gd name="connsiteY10" fmla="*/ 50425 h 100849"/>
                  <a:gd name="connsiteX11" fmla="*/ 2401 w 52826"/>
                  <a:gd name="connsiteY11" fmla="*/ 52826 h 100849"/>
                  <a:gd name="connsiteX12" fmla="*/ 2401 w 52826"/>
                  <a:gd name="connsiteY12" fmla="*/ 52826 h 100849"/>
                  <a:gd name="connsiteX13" fmla="*/ 2401 w 52826"/>
                  <a:gd name="connsiteY13" fmla="*/ 57629 h 100849"/>
                  <a:gd name="connsiteX14" fmla="*/ 2401 w 52826"/>
                  <a:gd name="connsiteY14" fmla="*/ 60030 h 100849"/>
                  <a:gd name="connsiteX15" fmla="*/ 2401 w 52826"/>
                  <a:gd name="connsiteY15" fmla="*/ 64832 h 100849"/>
                  <a:gd name="connsiteX16" fmla="*/ 2401 w 52826"/>
                  <a:gd name="connsiteY16" fmla="*/ 64832 h 100849"/>
                  <a:gd name="connsiteX17" fmla="*/ 2401 w 52826"/>
                  <a:gd name="connsiteY17" fmla="*/ 67233 h 100849"/>
                  <a:gd name="connsiteX18" fmla="*/ 2401 w 52826"/>
                  <a:gd name="connsiteY18" fmla="*/ 69634 h 100849"/>
                  <a:gd name="connsiteX19" fmla="*/ 0 w 52826"/>
                  <a:gd name="connsiteY19" fmla="*/ 74437 h 100849"/>
                  <a:gd name="connsiteX20" fmla="*/ 2401 w 52826"/>
                  <a:gd name="connsiteY20" fmla="*/ 76838 h 100849"/>
                  <a:gd name="connsiteX21" fmla="*/ 2401 w 52826"/>
                  <a:gd name="connsiteY21" fmla="*/ 79239 h 100849"/>
                  <a:gd name="connsiteX22" fmla="*/ 4802 w 52826"/>
                  <a:gd name="connsiteY22" fmla="*/ 81640 h 100849"/>
                  <a:gd name="connsiteX23" fmla="*/ 4802 w 52826"/>
                  <a:gd name="connsiteY23" fmla="*/ 84042 h 100849"/>
                  <a:gd name="connsiteX24" fmla="*/ 7204 w 52826"/>
                  <a:gd name="connsiteY24" fmla="*/ 86443 h 100849"/>
                  <a:gd name="connsiteX25" fmla="*/ 7204 w 52826"/>
                  <a:gd name="connsiteY25" fmla="*/ 86443 h 100849"/>
                  <a:gd name="connsiteX26" fmla="*/ 7204 w 52826"/>
                  <a:gd name="connsiteY26" fmla="*/ 86443 h 100849"/>
                  <a:gd name="connsiteX27" fmla="*/ 7204 w 52826"/>
                  <a:gd name="connsiteY27" fmla="*/ 86443 h 100849"/>
                  <a:gd name="connsiteX28" fmla="*/ 7204 w 52826"/>
                  <a:gd name="connsiteY28" fmla="*/ 86443 h 100849"/>
                  <a:gd name="connsiteX29" fmla="*/ 7204 w 52826"/>
                  <a:gd name="connsiteY29" fmla="*/ 86443 h 100849"/>
                  <a:gd name="connsiteX30" fmla="*/ 7204 w 52826"/>
                  <a:gd name="connsiteY30" fmla="*/ 86443 h 100849"/>
                  <a:gd name="connsiteX31" fmla="*/ 7204 w 52826"/>
                  <a:gd name="connsiteY31" fmla="*/ 86443 h 100849"/>
                  <a:gd name="connsiteX32" fmla="*/ 7204 w 52826"/>
                  <a:gd name="connsiteY32" fmla="*/ 86443 h 100849"/>
                  <a:gd name="connsiteX33" fmla="*/ 7204 w 52826"/>
                  <a:gd name="connsiteY33" fmla="*/ 86443 h 100849"/>
                  <a:gd name="connsiteX34" fmla="*/ 7204 w 52826"/>
                  <a:gd name="connsiteY34" fmla="*/ 86443 h 100849"/>
                  <a:gd name="connsiteX35" fmla="*/ 7204 w 52826"/>
                  <a:gd name="connsiteY35" fmla="*/ 86443 h 100849"/>
                  <a:gd name="connsiteX36" fmla="*/ 7204 w 52826"/>
                  <a:gd name="connsiteY36" fmla="*/ 86443 h 100849"/>
                  <a:gd name="connsiteX37" fmla="*/ 7204 w 52826"/>
                  <a:gd name="connsiteY37" fmla="*/ 86443 h 100849"/>
                  <a:gd name="connsiteX38" fmla="*/ 7204 w 52826"/>
                  <a:gd name="connsiteY38" fmla="*/ 86443 h 100849"/>
                  <a:gd name="connsiteX39" fmla="*/ 7204 w 52826"/>
                  <a:gd name="connsiteY39" fmla="*/ 86443 h 100849"/>
                  <a:gd name="connsiteX40" fmla="*/ 7204 w 52826"/>
                  <a:gd name="connsiteY40" fmla="*/ 86443 h 100849"/>
                  <a:gd name="connsiteX41" fmla="*/ 7204 w 52826"/>
                  <a:gd name="connsiteY41" fmla="*/ 86443 h 100849"/>
                  <a:gd name="connsiteX42" fmla="*/ 7204 w 52826"/>
                  <a:gd name="connsiteY42" fmla="*/ 86443 h 100849"/>
                  <a:gd name="connsiteX43" fmla="*/ 7204 w 52826"/>
                  <a:gd name="connsiteY43" fmla="*/ 86443 h 100849"/>
                  <a:gd name="connsiteX44" fmla="*/ 7204 w 52826"/>
                  <a:gd name="connsiteY44" fmla="*/ 86443 h 100849"/>
                  <a:gd name="connsiteX45" fmla="*/ 7204 w 52826"/>
                  <a:gd name="connsiteY45" fmla="*/ 86443 h 100849"/>
                  <a:gd name="connsiteX46" fmla="*/ 7204 w 52826"/>
                  <a:gd name="connsiteY46" fmla="*/ 86443 h 100849"/>
                  <a:gd name="connsiteX47" fmla="*/ 7204 w 52826"/>
                  <a:gd name="connsiteY47" fmla="*/ 86443 h 100849"/>
                  <a:gd name="connsiteX48" fmla="*/ 7204 w 52826"/>
                  <a:gd name="connsiteY48" fmla="*/ 86443 h 100849"/>
                  <a:gd name="connsiteX49" fmla="*/ 7204 w 52826"/>
                  <a:gd name="connsiteY49" fmla="*/ 86443 h 100849"/>
                  <a:gd name="connsiteX50" fmla="*/ 7204 w 52826"/>
                  <a:gd name="connsiteY50" fmla="*/ 86443 h 100849"/>
                  <a:gd name="connsiteX51" fmla="*/ 7204 w 52826"/>
                  <a:gd name="connsiteY51" fmla="*/ 86443 h 100849"/>
                  <a:gd name="connsiteX52" fmla="*/ 7204 w 52826"/>
                  <a:gd name="connsiteY52" fmla="*/ 86443 h 100849"/>
                  <a:gd name="connsiteX53" fmla="*/ 7204 w 52826"/>
                  <a:gd name="connsiteY53" fmla="*/ 86443 h 100849"/>
                  <a:gd name="connsiteX54" fmla="*/ 7204 w 52826"/>
                  <a:gd name="connsiteY54" fmla="*/ 86443 h 100849"/>
                  <a:gd name="connsiteX55" fmla="*/ 7204 w 52826"/>
                  <a:gd name="connsiteY55" fmla="*/ 86443 h 100849"/>
                  <a:gd name="connsiteX56" fmla="*/ 7204 w 52826"/>
                  <a:gd name="connsiteY56" fmla="*/ 86443 h 100849"/>
                  <a:gd name="connsiteX57" fmla="*/ 7204 w 52826"/>
                  <a:gd name="connsiteY57" fmla="*/ 86443 h 100849"/>
                  <a:gd name="connsiteX58" fmla="*/ 7204 w 52826"/>
                  <a:gd name="connsiteY58" fmla="*/ 86443 h 100849"/>
                  <a:gd name="connsiteX59" fmla="*/ 7204 w 52826"/>
                  <a:gd name="connsiteY59" fmla="*/ 86443 h 100849"/>
                  <a:gd name="connsiteX60" fmla="*/ 7204 w 52826"/>
                  <a:gd name="connsiteY60" fmla="*/ 86443 h 100849"/>
                  <a:gd name="connsiteX61" fmla="*/ 7204 w 52826"/>
                  <a:gd name="connsiteY61" fmla="*/ 86443 h 100849"/>
                  <a:gd name="connsiteX62" fmla="*/ 7204 w 52826"/>
                  <a:gd name="connsiteY62" fmla="*/ 86443 h 100849"/>
                  <a:gd name="connsiteX63" fmla="*/ 7204 w 52826"/>
                  <a:gd name="connsiteY63" fmla="*/ 86443 h 100849"/>
                  <a:gd name="connsiteX64" fmla="*/ 7204 w 52826"/>
                  <a:gd name="connsiteY64" fmla="*/ 86443 h 100849"/>
                  <a:gd name="connsiteX65" fmla="*/ 7204 w 52826"/>
                  <a:gd name="connsiteY65" fmla="*/ 86443 h 100849"/>
                  <a:gd name="connsiteX66" fmla="*/ 7204 w 52826"/>
                  <a:gd name="connsiteY66" fmla="*/ 86443 h 100849"/>
                  <a:gd name="connsiteX67" fmla="*/ 7204 w 52826"/>
                  <a:gd name="connsiteY67" fmla="*/ 86443 h 100849"/>
                  <a:gd name="connsiteX68" fmla="*/ 7204 w 52826"/>
                  <a:gd name="connsiteY68" fmla="*/ 86443 h 100849"/>
                  <a:gd name="connsiteX69" fmla="*/ 7204 w 52826"/>
                  <a:gd name="connsiteY69" fmla="*/ 86443 h 100849"/>
                  <a:gd name="connsiteX70" fmla="*/ 7204 w 52826"/>
                  <a:gd name="connsiteY70" fmla="*/ 86443 h 100849"/>
                  <a:gd name="connsiteX71" fmla="*/ 7204 w 52826"/>
                  <a:gd name="connsiteY71" fmla="*/ 86443 h 100849"/>
                  <a:gd name="connsiteX72" fmla="*/ 7204 w 52826"/>
                  <a:gd name="connsiteY72" fmla="*/ 86443 h 100849"/>
                  <a:gd name="connsiteX73" fmla="*/ 7204 w 52826"/>
                  <a:gd name="connsiteY73" fmla="*/ 86443 h 100849"/>
                  <a:gd name="connsiteX74" fmla="*/ 7204 w 52826"/>
                  <a:gd name="connsiteY74" fmla="*/ 86443 h 100849"/>
                  <a:gd name="connsiteX75" fmla="*/ 7204 w 52826"/>
                  <a:gd name="connsiteY75" fmla="*/ 86443 h 100849"/>
                  <a:gd name="connsiteX76" fmla="*/ 7204 w 52826"/>
                  <a:gd name="connsiteY76" fmla="*/ 86443 h 100849"/>
                  <a:gd name="connsiteX77" fmla="*/ 7204 w 52826"/>
                  <a:gd name="connsiteY77" fmla="*/ 86443 h 100849"/>
                  <a:gd name="connsiteX78" fmla="*/ 7204 w 52826"/>
                  <a:gd name="connsiteY78" fmla="*/ 86443 h 100849"/>
                  <a:gd name="connsiteX79" fmla="*/ 7204 w 52826"/>
                  <a:gd name="connsiteY79" fmla="*/ 86443 h 100849"/>
                  <a:gd name="connsiteX80" fmla="*/ 7204 w 52826"/>
                  <a:gd name="connsiteY80" fmla="*/ 86443 h 100849"/>
                  <a:gd name="connsiteX81" fmla="*/ 7204 w 52826"/>
                  <a:gd name="connsiteY81" fmla="*/ 86443 h 100849"/>
                  <a:gd name="connsiteX82" fmla="*/ 7204 w 52826"/>
                  <a:gd name="connsiteY82" fmla="*/ 86443 h 100849"/>
                  <a:gd name="connsiteX83" fmla="*/ 7204 w 52826"/>
                  <a:gd name="connsiteY83" fmla="*/ 86443 h 100849"/>
                  <a:gd name="connsiteX84" fmla="*/ 7204 w 52826"/>
                  <a:gd name="connsiteY84" fmla="*/ 86443 h 100849"/>
                  <a:gd name="connsiteX85" fmla="*/ 7204 w 52826"/>
                  <a:gd name="connsiteY85" fmla="*/ 86443 h 100849"/>
                  <a:gd name="connsiteX86" fmla="*/ 7204 w 52826"/>
                  <a:gd name="connsiteY86" fmla="*/ 86443 h 100849"/>
                  <a:gd name="connsiteX87" fmla="*/ 7204 w 52826"/>
                  <a:gd name="connsiteY87" fmla="*/ 86443 h 100849"/>
                  <a:gd name="connsiteX88" fmla="*/ 7204 w 52826"/>
                  <a:gd name="connsiteY88" fmla="*/ 86443 h 100849"/>
                  <a:gd name="connsiteX89" fmla="*/ 7204 w 52826"/>
                  <a:gd name="connsiteY89" fmla="*/ 86443 h 100849"/>
                  <a:gd name="connsiteX90" fmla="*/ 7204 w 52826"/>
                  <a:gd name="connsiteY90" fmla="*/ 86443 h 100849"/>
                  <a:gd name="connsiteX91" fmla="*/ 7204 w 52826"/>
                  <a:gd name="connsiteY91" fmla="*/ 86443 h 100849"/>
                  <a:gd name="connsiteX92" fmla="*/ 7204 w 52826"/>
                  <a:gd name="connsiteY92" fmla="*/ 86443 h 100849"/>
                  <a:gd name="connsiteX93" fmla="*/ 7204 w 52826"/>
                  <a:gd name="connsiteY93" fmla="*/ 86443 h 100849"/>
                  <a:gd name="connsiteX94" fmla="*/ 7204 w 52826"/>
                  <a:gd name="connsiteY94" fmla="*/ 86443 h 100849"/>
                  <a:gd name="connsiteX95" fmla="*/ 7204 w 52826"/>
                  <a:gd name="connsiteY95" fmla="*/ 86443 h 100849"/>
                  <a:gd name="connsiteX96" fmla="*/ 7204 w 52826"/>
                  <a:gd name="connsiteY96" fmla="*/ 86443 h 100849"/>
                  <a:gd name="connsiteX97" fmla="*/ 7204 w 52826"/>
                  <a:gd name="connsiteY97" fmla="*/ 86443 h 100849"/>
                  <a:gd name="connsiteX98" fmla="*/ 7204 w 52826"/>
                  <a:gd name="connsiteY98" fmla="*/ 86443 h 100849"/>
                  <a:gd name="connsiteX99" fmla="*/ 7204 w 52826"/>
                  <a:gd name="connsiteY99" fmla="*/ 86443 h 100849"/>
                  <a:gd name="connsiteX100" fmla="*/ 7204 w 52826"/>
                  <a:gd name="connsiteY100" fmla="*/ 86443 h 100849"/>
                  <a:gd name="connsiteX101" fmla="*/ 7204 w 52826"/>
                  <a:gd name="connsiteY101" fmla="*/ 86443 h 100849"/>
                  <a:gd name="connsiteX102" fmla="*/ 7204 w 52826"/>
                  <a:gd name="connsiteY102" fmla="*/ 86443 h 100849"/>
                  <a:gd name="connsiteX103" fmla="*/ 7204 w 52826"/>
                  <a:gd name="connsiteY103" fmla="*/ 86443 h 100849"/>
                  <a:gd name="connsiteX104" fmla="*/ 7204 w 52826"/>
                  <a:gd name="connsiteY104" fmla="*/ 86443 h 100849"/>
                  <a:gd name="connsiteX105" fmla="*/ 7204 w 52826"/>
                  <a:gd name="connsiteY105" fmla="*/ 86443 h 100849"/>
                  <a:gd name="connsiteX106" fmla="*/ 7204 w 52826"/>
                  <a:gd name="connsiteY106" fmla="*/ 86443 h 100849"/>
                  <a:gd name="connsiteX107" fmla="*/ 7204 w 52826"/>
                  <a:gd name="connsiteY107" fmla="*/ 86443 h 100849"/>
                  <a:gd name="connsiteX108" fmla="*/ 7204 w 52826"/>
                  <a:gd name="connsiteY108" fmla="*/ 86443 h 100849"/>
                  <a:gd name="connsiteX109" fmla="*/ 9605 w 52826"/>
                  <a:gd name="connsiteY109" fmla="*/ 88844 h 100849"/>
                  <a:gd name="connsiteX110" fmla="*/ 9605 w 52826"/>
                  <a:gd name="connsiteY110" fmla="*/ 88844 h 100849"/>
                  <a:gd name="connsiteX111" fmla="*/ 12006 w 52826"/>
                  <a:gd name="connsiteY111" fmla="*/ 91245 h 100849"/>
                  <a:gd name="connsiteX112" fmla="*/ 12006 w 52826"/>
                  <a:gd name="connsiteY112" fmla="*/ 91245 h 100849"/>
                  <a:gd name="connsiteX113" fmla="*/ 16808 w 52826"/>
                  <a:gd name="connsiteY113" fmla="*/ 93646 h 100849"/>
                  <a:gd name="connsiteX114" fmla="*/ 16808 w 52826"/>
                  <a:gd name="connsiteY114" fmla="*/ 93646 h 100849"/>
                  <a:gd name="connsiteX115" fmla="*/ 21611 w 52826"/>
                  <a:gd name="connsiteY115" fmla="*/ 96047 h 100849"/>
                  <a:gd name="connsiteX116" fmla="*/ 21611 w 52826"/>
                  <a:gd name="connsiteY116" fmla="*/ 96047 h 100849"/>
                  <a:gd name="connsiteX117" fmla="*/ 24012 w 52826"/>
                  <a:gd name="connsiteY117" fmla="*/ 98449 h 100849"/>
                  <a:gd name="connsiteX118" fmla="*/ 26413 w 52826"/>
                  <a:gd name="connsiteY118" fmla="*/ 96047 h 100849"/>
                  <a:gd name="connsiteX119" fmla="*/ 38419 w 52826"/>
                  <a:gd name="connsiteY119" fmla="*/ 100850 h 100849"/>
                  <a:gd name="connsiteX120" fmla="*/ 48024 w 52826"/>
                  <a:gd name="connsiteY120" fmla="*/ 96047 h 100849"/>
                  <a:gd name="connsiteX121" fmla="*/ 48024 w 52826"/>
                  <a:gd name="connsiteY121" fmla="*/ 96047 h 100849"/>
                  <a:gd name="connsiteX122" fmla="*/ 50425 w 52826"/>
                  <a:gd name="connsiteY122" fmla="*/ 93646 h 100849"/>
                  <a:gd name="connsiteX123" fmla="*/ 50425 w 52826"/>
                  <a:gd name="connsiteY123" fmla="*/ 91245 h 100849"/>
                  <a:gd name="connsiteX124" fmla="*/ 50425 w 52826"/>
                  <a:gd name="connsiteY124" fmla="*/ 91245 h 100849"/>
                  <a:gd name="connsiteX125" fmla="*/ 50425 w 52826"/>
                  <a:gd name="connsiteY125" fmla="*/ 88844 h 100849"/>
                  <a:gd name="connsiteX126" fmla="*/ 50425 w 52826"/>
                  <a:gd name="connsiteY126" fmla="*/ 86443 h 100849"/>
                  <a:gd name="connsiteX127" fmla="*/ 50425 w 52826"/>
                  <a:gd name="connsiteY127" fmla="*/ 84042 h 100849"/>
                  <a:gd name="connsiteX128" fmla="*/ 50425 w 52826"/>
                  <a:gd name="connsiteY128" fmla="*/ 81640 h 100849"/>
                  <a:gd name="connsiteX129" fmla="*/ 50425 w 52826"/>
                  <a:gd name="connsiteY129" fmla="*/ 81640 h 100849"/>
                  <a:gd name="connsiteX130" fmla="*/ 52826 w 52826"/>
                  <a:gd name="connsiteY130" fmla="*/ 79239 h 100849"/>
                  <a:gd name="connsiteX131" fmla="*/ 50425 w 52826"/>
                  <a:gd name="connsiteY131" fmla="*/ 76838 h 100849"/>
                  <a:gd name="connsiteX132" fmla="*/ 50425 w 52826"/>
                  <a:gd name="connsiteY132" fmla="*/ 76838 h 100849"/>
                  <a:gd name="connsiteX133" fmla="*/ 52826 w 52826"/>
                  <a:gd name="connsiteY133" fmla="*/ 74437 h 100849"/>
                  <a:gd name="connsiteX134" fmla="*/ 50425 w 52826"/>
                  <a:gd name="connsiteY134" fmla="*/ 69634 h 100849"/>
                  <a:gd name="connsiteX135" fmla="*/ 50425 w 52826"/>
                  <a:gd name="connsiteY135" fmla="*/ 69634 h 100849"/>
                  <a:gd name="connsiteX136" fmla="*/ 50425 w 52826"/>
                  <a:gd name="connsiteY136" fmla="*/ 69634 h 100849"/>
                  <a:gd name="connsiteX137" fmla="*/ 52826 w 52826"/>
                  <a:gd name="connsiteY137" fmla="*/ 67233 h 100849"/>
                  <a:gd name="connsiteX138" fmla="*/ 50425 w 52826"/>
                  <a:gd name="connsiteY138" fmla="*/ 64832 h 100849"/>
                  <a:gd name="connsiteX139" fmla="*/ 50425 w 52826"/>
                  <a:gd name="connsiteY139" fmla="*/ 64832 h 100849"/>
                  <a:gd name="connsiteX140" fmla="*/ 52826 w 52826"/>
                  <a:gd name="connsiteY140" fmla="*/ 62431 h 100849"/>
                  <a:gd name="connsiteX141" fmla="*/ 50425 w 52826"/>
                  <a:gd name="connsiteY141" fmla="*/ 60030 h 100849"/>
                  <a:gd name="connsiteX142" fmla="*/ 50425 w 52826"/>
                  <a:gd name="connsiteY142" fmla="*/ 60030 h 100849"/>
                  <a:gd name="connsiteX143" fmla="*/ 50425 w 52826"/>
                  <a:gd name="connsiteY143" fmla="*/ 60030 h 100849"/>
                  <a:gd name="connsiteX144" fmla="*/ 52826 w 52826"/>
                  <a:gd name="connsiteY144" fmla="*/ 57629 h 100849"/>
                  <a:gd name="connsiteX145" fmla="*/ 50425 w 52826"/>
                  <a:gd name="connsiteY145" fmla="*/ 55227 h 100849"/>
                  <a:gd name="connsiteX146" fmla="*/ 50425 w 52826"/>
                  <a:gd name="connsiteY146" fmla="*/ 55227 h 100849"/>
                  <a:gd name="connsiteX147" fmla="*/ 50425 w 52826"/>
                  <a:gd name="connsiteY147" fmla="*/ 52826 h 100849"/>
                  <a:gd name="connsiteX148" fmla="*/ 50425 w 52826"/>
                  <a:gd name="connsiteY148" fmla="*/ 50425 h 100849"/>
                  <a:gd name="connsiteX149" fmla="*/ 48024 w 52826"/>
                  <a:gd name="connsiteY149" fmla="*/ 48024 h 100849"/>
                  <a:gd name="connsiteX150" fmla="*/ 48024 w 52826"/>
                  <a:gd name="connsiteY150" fmla="*/ 48024 h 100849"/>
                  <a:gd name="connsiteX151" fmla="*/ 50425 w 52826"/>
                  <a:gd name="connsiteY151" fmla="*/ 45623 h 100849"/>
                  <a:gd name="connsiteX152" fmla="*/ 48024 w 52826"/>
                  <a:gd name="connsiteY152" fmla="*/ 43221 h 100849"/>
                  <a:gd name="connsiteX153" fmla="*/ 48024 w 52826"/>
                  <a:gd name="connsiteY153" fmla="*/ 43221 h 100849"/>
                  <a:gd name="connsiteX154" fmla="*/ 48024 w 52826"/>
                  <a:gd name="connsiteY154" fmla="*/ 43221 h 100849"/>
                  <a:gd name="connsiteX155" fmla="*/ 48024 w 52826"/>
                  <a:gd name="connsiteY155" fmla="*/ 43221 h 100849"/>
                  <a:gd name="connsiteX156" fmla="*/ 48024 w 52826"/>
                  <a:gd name="connsiteY156" fmla="*/ 40820 h 100849"/>
                  <a:gd name="connsiteX157" fmla="*/ 45623 w 52826"/>
                  <a:gd name="connsiteY157" fmla="*/ 38419 h 100849"/>
                  <a:gd name="connsiteX158" fmla="*/ 45623 w 52826"/>
                  <a:gd name="connsiteY158" fmla="*/ 38419 h 100849"/>
                  <a:gd name="connsiteX159" fmla="*/ 45623 w 52826"/>
                  <a:gd name="connsiteY159" fmla="*/ 36018 h 100849"/>
                  <a:gd name="connsiteX160" fmla="*/ 43221 w 52826"/>
                  <a:gd name="connsiteY160" fmla="*/ 33617 h 100849"/>
                  <a:gd name="connsiteX161" fmla="*/ 40820 w 52826"/>
                  <a:gd name="connsiteY161" fmla="*/ 26413 h 100849"/>
                  <a:gd name="connsiteX162" fmla="*/ 40820 w 52826"/>
                  <a:gd name="connsiteY162" fmla="*/ 24012 h 100849"/>
                  <a:gd name="connsiteX163" fmla="*/ 38419 w 52826"/>
                  <a:gd name="connsiteY163" fmla="*/ 21611 h 100849"/>
                  <a:gd name="connsiteX164" fmla="*/ 38419 w 52826"/>
                  <a:gd name="connsiteY164" fmla="*/ 21611 h 100849"/>
                  <a:gd name="connsiteX165" fmla="*/ 38419 w 52826"/>
                  <a:gd name="connsiteY165" fmla="*/ 21611 h 100849"/>
                  <a:gd name="connsiteX166" fmla="*/ 36018 w 52826"/>
                  <a:gd name="connsiteY166" fmla="*/ 14407 h 100849"/>
                  <a:gd name="connsiteX167" fmla="*/ 28814 w 52826"/>
                  <a:gd name="connsiteY167" fmla="*/ 4802 h 100849"/>
                  <a:gd name="connsiteX168" fmla="*/ 21611 w 52826"/>
                  <a:gd name="connsiteY168" fmla="*/ 0 h 100849"/>
                  <a:gd name="connsiteX169" fmla="*/ 19209 w 52826"/>
                  <a:gd name="connsiteY169" fmla="*/ 2401 h 100849"/>
                  <a:gd name="connsiteX170" fmla="*/ 16808 w 52826"/>
                  <a:gd name="connsiteY170" fmla="*/ 0 h 100849"/>
                  <a:gd name="connsiteX171" fmla="*/ 14407 w 52826"/>
                  <a:gd name="connsiteY171" fmla="*/ 2401 h 100849"/>
                  <a:gd name="connsiteX172" fmla="*/ 14407 w 52826"/>
                  <a:gd name="connsiteY172" fmla="*/ 2401 h 100849"/>
                  <a:gd name="connsiteX173" fmla="*/ 12006 w 52826"/>
                  <a:gd name="connsiteY173" fmla="*/ 4802 h 100849"/>
                  <a:gd name="connsiteX174" fmla="*/ 12006 w 52826"/>
                  <a:gd name="connsiteY174" fmla="*/ 7204 h 100849"/>
                  <a:gd name="connsiteX175" fmla="*/ 12006 w 52826"/>
                  <a:gd name="connsiteY175" fmla="*/ 7204 h 100849"/>
                  <a:gd name="connsiteX176" fmla="*/ 9605 w 52826"/>
                  <a:gd name="connsiteY176" fmla="*/ 9605 h 100849"/>
                  <a:gd name="connsiteX177" fmla="*/ 9605 w 52826"/>
                  <a:gd name="connsiteY177" fmla="*/ 12006 h 100849"/>
                  <a:gd name="connsiteX178" fmla="*/ 9605 w 52826"/>
                  <a:gd name="connsiteY178" fmla="*/ 12006 h 100849"/>
                  <a:gd name="connsiteX179" fmla="*/ 4802 w 52826"/>
                  <a:gd name="connsiteY179" fmla="*/ 16808 h 100849"/>
                  <a:gd name="connsiteX180" fmla="*/ 4802 w 52826"/>
                  <a:gd name="connsiteY180" fmla="*/ 19210 h 100849"/>
                  <a:gd name="connsiteX181" fmla="*/ 9605 w 52826"/>
                  <a:gd name="connsiteY181" fmla="*/ 19210 h 100849"/>
                  <a:gd name="connsiteX182" fmla="*/ 9605 w 52826"/>
                  <a:gd name="connsiteY182" fmla="*/ 19210 h 1008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52826" h="100849">
                    <a:moveTo>
                      <a:pt x="9605" y="19210"/>
                    </a:moveTo>
                    <a:cubicBezTo>
                      <a:pt x="9605" y="19210"/>
                      <a:pt x="9605" y="21611"/>
                      <a:pt x="9605" y="21611"/>
                    </a:cubicBezTo>
                    <a:cubicBezTo>
                      <a:pt x="9605" y="21611"/>
                      <a:pt x="9605" y="24012"/>
                      <a:pt x="9605" y="24012"/>
                    </a:cubicBezTo>
                    <a:lnTo>
                      <a:pt x="9605" y="24012"/>
                    </a:lnTo>
                    <a:cubicBezTo>
                      <a:pt x="7204" y="24012"/>
                      <a:pt x="7204" y="26413"/>
                      <a:pt x="7204" y="28814"/>
                    </a:cubicBezTo>
                    <a:cubicBezTo>
                      <a:pt x="7204" y="28814"/>
                      <a:pt x="7204" y="31215"/>
                      <a:pt x="7204" y="31215"/>
                    </a:cubicBezTo>
                    <a:cubicBezTo>
                      <a:pt x="7204" y="31215"/>
                      <a:pt x="4802" y="33617"/>
                      <a:pt x="4802" y="36018"/>
                    </a:cubicBezTo>
                    <a:cubicBezTo>
                      <a:pt x="4802" y="36018"/>
                      <a:pt x="4802" y="38419"/>
                      <a:pt x="4802" y="38419"/>
                    </a:cubicBezTo>
                    <a:cubicBezTo>
                      <a:pt x="4802" y="38419"/>
                      <a:pt x="2401" y="40820"/>
                      <a:pt x="2401" y="43221"/>
                    </a:cubicBezTo>
                    <a:cubicBezTo>
                      <a:pt x="2401" y="43221"/>
                      <a:pt x="2401" y="45623"/>
                      <a:pt x="2401" y="45623"/>
                    </a:cubicBezTo>
                    <a:cubicBezTo>
                      <a:pt x="2401" y="45623"/>
                      <a:pt x="0" y="48024"/>
                      <a:pt x="0" y="50425"/>
                    </a:cubicBezTo>
                    <a:cubicBezTo>
                      <a:pt x="0" y="50425"/>
                      <a:pt x="0" y="52826"/>
                      <a:pt x="2401" y="52826"/>
                    </a:cubicBezTo>
                    <a:lnTo>
                      <a:pt x="2401" y="52826"/>
                    </a:lnTo>
                    <a:cubicBezTo>
                      <a:pt x="2401" y="52826"/>
                      <a:pt x="0" y="55227"/>
                      <a:pt x="2401" y="57629"/>
                    </a:cubicBezTo>
                    <a:cubicBezTo>
                      <a:pt x="2401" y="57629"/>
                      <a:pt x="2401" y="57629"/>
                      <a:pt x="2401" y="60030"/>
                    </a:cubicBezTo>
                    <a:cubicBezTo>
                      <a:pt x="2401" y="60030"/>
                      <a:pt x="2401" y="62431"/>
                      <a:pt x="2401" y="64832"/>
                    </a:cubicBezTo>
                    <a:cubicBezTo>
                      <a:pt x="2401" y="64832"/>
                      <a:pt x="2401" y="64832"/>
                      <a:pt x="2401" y="64832"/>
                    </a:cubicBezTo>
                    <a:cubicBezTo>
                      <a:pt x="2401" y="64832"/>
                      <a:pt x="2401" y="64832"/>
                      <a:pt x="2401" y="67233"/>
                    </a:cubicBezTo>
                    <a:cubicBezTo>
                      <a:pt x="2401" y="67233"/>
                      <a:pt x="2401" y="69634"/>
                      <a:pt x="2401" y="69634"/>
                    </a:cubicBezTo>
                    <a:cubicBezTo>
                      <a:pt x="0" y="69634"/>
                      <a:pt x="0" y="72036"/>
                      <a:pt x="0" y="74437"/>
                    </a:cubicBezTo>
                    <a:cubicBezTo>
                      <a:pt x="0" y="76838"/>
                      <a:pt x="2401" y="76838"/>
                      <a:pt x="2401" y="76838"/>
                    </a:cubicBezTo>
                    <a:cubicBezTo>
                      <a:pt x="2401" y="76838"/>
                      <a:pt x="2401" y="79239"/>
                      <a:pt x="2401" y="79239"/>
                    </a:cubicBezTo>
                    <a:cubicBezTo>
                      <a:pt x="2401" y="79239"/>
                      <a:pt x="2401" y="81640"/>
                      <a:pt x="4802" y="81640"/>
                    </a:cubicBezTo>
                    <a:cubicBezTo>
                      <a:pt x="4802" y="81640"/>
                      <a:pt x="4802" y="84042"/>
                      <a:pt x="4802" y="84042"/>
                    </a:cubicBezTo>
                    <a:cubicBezTo>
                      <a:pt x="4802" y="86443"/>
                      <a:pt x="4802" y="86443"/>
                      <a:pt x="7204" y="86443"/>
                    </a:cubicBez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cubicBezTo>
                      <a:pt x="7204" y="88844"/>
                      <a:pt x="7204" y="88844"/>
                      <a:pt x="9605" y="88844"/>
                    </a:cubicBezTo>
                    <a:cubicBezTo>
                      <a:pt x="9605" y="88844"/>
                      <a:pt x="9605" y="88844"/>
                      <a:pt x="9605" y="88844"/>
                    </a:cubicBezTo>
                    <a:cubicBezTo>
                      <a:pt x="9605" y="91245"/>
                      <a:pt x="9605" y="91245"/>
                      <a:pt x="12006" y="91245"/>
                    </a:cubicBezTo>
                    <a:cubicBezTo>
                      <a:pt x="12006" y="91245"/>
                      <a:pt x="12006" y="91245"/>
                      <a:pt x="12006" y="91245"/>
                    </a:cubicBezTo>
                    <a:cubicBezTo>
                      <a:pt x="12006" y="93646"/>
                      <a:pt x="14407" y="93646"/>
                      <a:pt x="16808" y="93646"/>
                    </a:cubicBezTo>
                    <a:lnTo>
                      <a:pt x="16808" y="93646"/>
                    </a:lnTo>
                    <a:cubicBezTo>
                      <a:pt x="16808" y="96047"/>
                      <a:pt x="19209" y="96047"/>
                      <a:pt x="21611" y="96047"/>
                    </a:cubicBezTo>
                    <a:cubicBezTo>
                      <a:pt x="21611" y="96047"/>
                      <a:pt x="21611" y="96047"/>
                      <a:pt x="21611" y="96047"/>
                    </a:cubicBezTo>
                    <a:cubicBezTo>
                      <a:pt x="21611" y="98449"/>
                      <a:pt x="24012" y="98449"/>
                      <a:pt x="24012" y="98449"/>
                    </a:cubicBezTo>
                    <a:cubicBezTo>
                      <a:pt x="24012" y="98449"/>
                      <a:pt x="26413" y="98449"/>
                      <a:pt x="26413" y="96047"/>
                    </a:cubicBezTo>
                    <a:cubicBezTo>
                      <a:pt x="31215" y="98449"/>
                      <a:pt x="33617" y="100850"/>
                      <a:pt x="38419" y="100850"/>
                    </a:cubicBezTo>
                    <a:cubicBezTo>
                      <a:pt x="40820" y="100850"/>
                      <a:pt x="45623" y="98449"/>
                      <a:pt x="48024" y="96047"/>
                    </a:cubicBezTo>
                    <a:lnTo>
                      <a:pt x="48024" y="96047"/>
                    </a:lnTo>
                    <a:cubicBezTo>
                      <a:pt x="50425" y="96047"/>
                      <a:pt x="50425" y="96047"/>
                      <a:pt x="50425" y="93646"/>
                    </a:cubicBezTo>
                    <a:cubicBezTo>
                      <a:pt x="50425" y="93646"/>
                      <a:pt x="50425" y="91245"/>
                      <a:pt x="50425" y="91245"/>
                    </a:cubicBezTo>
                    <a:cubicBezTo>
                      <a:pt x="50425" y="91245"/>
                      <a:pt x="50425" y="91245"/>
                      <a:pt x="50425" y="91245"/>
                    </a:cubicBezTo>
                    <a:cubicBezTo>
                      <a:pt x="50425" y="88844"/>
                      <a:pt x="50425" y="88844"/>
                      <a:pt x="50425" y="88844"/>
                    </a:cubicBezTo>
                    <a:cubicBezTo>
                      <a:pt x="50425" y="88844"/>
                      <a:pt x="50425" y="88844"/>
                      <a:pt x="50425" y="86443"/>
                    </a:cubicBezTo>
                    <a:cubicBezTo>
                      <a:pt x="50425" y="86443"/>
                      <a:pt x="50425" y="86443"/>
                      <a:pt x="50425" y="84042"/>
                    </a:cubicBezTo>
                    <a:cubicBezTo>
                      <a:pt x="50425" y="84042"/>
                      <a:pt x="50425" y="81640"/>
                      <a:pt x="50425" y="81640"/>
                    </a:cubicBezTo>
                    <a:lnTo>
                      <a:pt x="50425" y="81640"/>
                    </a:lnTo>
                    <a:cubicBezTo>
                      <a:pt x="50425" y="81640"/>
                      <a:pt x="50425" y="81640"/>
                      <a:pt x="52826" y="79239"/>
                    </a:cubicBezTo>
                    <a:cubicBezTo>
                      <a:pt x="52826" y="76838"/>
                      <a:pt x="52826" y="76838"/>
                      <a:pt x="50425" y="76838"/>
                    </a:cubicBezTo>
                    <a:lnTo>
                      <a:pt x="50425" y="76838"/>
                    </a:lnTo>
                    <a:cubicBezTo>
                      <a:pt x="50425" y="76838"/>
                      <a:pt x="52826" y="76838"/>
                      <a:pt x="52826" y="74437"/>
                    </a:cubicBezTo>
                    <a:cubicBezTo>
                      <a:pt x="52826" y="72036"/>
                      <a:pt x="52826" y="72036"/>
                      <a:pt x="50425" y="69634"/>
                    </a:cubicBezTo>
                    <a:cubicBezTo>
                      <a:pt x="50425" y="69634"/>
                      <a:pt x="50425" y="69634"/>
                      <a:pt x="50425" y="69634"/>
                    </a:cubicBezTo>
                    <a:lnTo>
                      <a:pt x="50425" y="69634"/>
                    </a:lnTo>
                    <a:cubicBezTo>
                      <a:pt x="50425" y="69634"/>
                      <a:pt x="52826" y="67233"/>
                      <a:pt x="52826" y="67233"/>
                    </a:cubicBezTo>
                    <a:cubicBezTo>
                      <a:pt x="52826" y="64832"/>
                      <a:pt x="52826" y="64832"/>
                      <a:pt x="50425" y="64832"/>
                    </a:cubicBezTo>
                    <a:lnTo>
                      <a:pt x="50425" y="64832"/>
                    </a:lnTo>
                    <a:cubicBezTo>
                      <a:pt x="52826" y="64832"/>
                      <a:pt x="52826" y="62431"/>
                      <a:pt x="52826" y="62431"/>
                    </a:cubicBezTo>
                    <a:cubicBezTo>
                      <a:pt x="52826" y="60030"/>
                      <a:pt x="52826" y="60030"/>
                      <a:pt x="50425" y="60030"/>
                    </a:cubicBezTo>
                    <a:cubicBezTo>
                      <a:pt x="50425" y="60030"/>
                      <a:pt x="50425" y="60030"/>
                      <a:pt x="50425" y="60030"/>
                    </a:cubicBezTo>
                    <a:lnTo>
                      <a:pt x="50425" y="60030"/>
                    </a:lnTo>
                    <a:cubicBezTo>
                      <a:pt x="52826" y="60030"/>
                      <a:pt x="52826" y="57629"/>
                      <a:pt x="52826" y="57629"/>
                    </a:cubicBezTo>
                    <a:cubicBezTo>
                      <a:pt x="52826" y="55227"/>
                      <a:pt x="52826" y="55227"/>
                      <a:pt x="50425" y="55227"/>
                    </a:cubicBezTo>
                    <a:cubicBezTo>
                      <a:pt x="50425" y="55227"/>
                      <a:pt x="50425" y="55227"/>
                      <a:pt x="50425" y="55227"/>
                    </a:cubicBezTo>
                    <a:lnTo>
                      <a:pt x="50425" y="52826"/>
                    </a:lnTo>
                    <a:cubicBezTo>
                      <a:pt x="50425" y="52826"/>
                      <a:pt x="50425" y="50425"/>
                      <a:pt x="50425" y="50425"/>
                    </a:cubicBezTo>
                    <a:cubicBezTo>
                      <a:pt x="50425" y="48024"/>
                      <a:pt x="50425" y="48024"/>
                      <a:pt x="48024" y="48024"/>
                    </a:cubicBezTo>
                    <a:lnTo>
                      <a:pt x="48024" y="48024"/>
                    </a:lnTo>
                    <a:cubicBezTo>
                      <a:pt x="50425" y="48024"/>
                      <a:pt x="50425" y="45623"/>
                      <a:pt x="50425" y="45623"/>
                    </a:cubicBezTo>
                    <a:cubicBezTo>
                      <a:pt x="50425" y="43221"/>
                      <a:pt x="50425" y="43221"/>
                      <a:pt x="48024" y="43221"/>
                    </a:cubicBezTo>
                    <a:cubicBezTo>
                      <a:pt x="48024" y="43221"/>
                      <a:pt x="48024" y="43221"/>
                      <a:pt x="48024" y="43221"/>
                    </a:cubicBezTo>
                    <a:cubicBezTo>
                      <a:pt x="48024" y="43221"/>
                      <a:pt x="48024" y="43221"/>
                      <a:pt x="48024" y="43221"/>
                    </a:cubicBezTo>
                    <a:lnTo>
                      <a:pt x="48024" y="43221"/>
                    </a:lnTo>
                    <a:cubicBezTo>
                      <a:pt x="48024" y="43221"/>
                      <a:pt x="48024" y="40820"/>
                      <a:pt x="48024" y="40820"/>
                    </a:cubicBezTo>
                    <a:cubicBezTo>
                      <a:pt x="48024" y="38419"/>
                      <a:pt x="48024" y="38419"/>
                      <a:pt x="45623" y="38419"/>
                    </a:cubicBezTo>
                    <a:lnTo>
                      <a:pt x="45623" y="38419"/>
                    </a:lnTo>
                    <a:cubicBezTo>
                      <a:pt x="45623" y="38419"/>
                      <a:pt x="45623" y="36018"/>
                      <a:pt x="45623" y="36018"/>
                    </a:cubicBezTo>
                    <a:cubicBezTo>
                      <a:pt x="45623" y="33617"/>
                      <a:pt x="45623" y="33617"/>
                      <a:pt x="43221" y="33617"/>
                    </a:cubicBezTo>
                    <a:cubicBezTo>
                      <a:pt x="43221" y="31215"/>
                      <a:pt x="40820" y="28814"/>
                      <a:pt x="40820" y="26413"/>
                    </a:cubicBezTo>
                    <a:cubicBezTo>
                      <a:pt x="40820" y="26413"/>
                      <a:pt x="43221" y="24012"/>
                      <a:pt x="40820" y="24012"/>
                    </a:cubicBezTo>
                    <a:cubicBezTo>
                      <a:pt x="40820" y="21611"/>
                      <a:pt x="38419" y="21611"/>
                      <a:pt x="38419" y="21611"/>
                    </a:cubicBezTo>
                    <a:lnTo>
                      <a:pt x="38419" y="21611"/>
                    </a:lnTo>
                    <a:lnTo>
                      <a:pt x="38419" y="21611"/>
                    </a:lnTo>
                    <a:cubicBezTo>
                      <a:pt x="38419" y="19210"/>
                      <a:pt x="38419" y="16808"/>
                      <a:pt x="36018" y="14407"/>
                    </a:cubicBezTo>
                    <a:cubicBezTo>
                      <a:pt x="33617" y="9605"/>
                      <a:pt x="31215" y="7204"/>
                      <a:pt x="28814" y="4802"/>
                    </a:cubicBezTo>
                    <a:cubicBezTo>
                      <a:pt x="26413" y="2401"/>
                      <a:pt x="24012" y="0"/>
                      <a:pt x="21611" y="0"/>
                    </a:cubicBezTo>
                    <a:cubicBezTo>
                      <a:pt x="21611" y="0"/>
                      <a:pt x="19209" y="0"/>
                      <a:pt x="19209" y="2401"/>
                    </a:cubicBezTo>
                    <a:cubicBezTo>
                      <a:pt x="19209" y="2401"/>
                      <a:pt x="19209" y="0"/>
                      <a:pt x="16808" y="0"/>
                    </a:cubicBezTo>
                    <a:cubicBezTo>
                      <a:pt x="16808" y="0"/>
                      <a:pt x="14407" y="2401"/>
                      <a:pt x="14407" y="2401"/>
                    </a:cubicBezTo>
                    <a:cubicBezTo>
                      <a:pt x="14407" y="2401"/>
                      <a:pt x="14407" y="2401"/>
                      <a:pt x="14407" y="2401"/>
                    </a:cubicBezTo>
                    <a:cubicBezTo>
                      <a:pt x="14407" y="2401"/>
                      <a:pt x="12006" y="4802"/>
                      <a:pt x="12006" y="4802"/>
                    </a:cubicBezTo>
                    <a:cubicBezTo>
                      <a:pt x="12006" y="4802"/>
                      <a:pt x="12006" y="4802"/>
                      <a:pt x="12006" y="7204"/>
                    </a:cubicBezTo>
                    <a:lnTo>
                      <a:pt x="12006" y="7204"/>
                    </a:lnTo>
                    <a:cubicBezTo>
                      <a:pt x="12006" y="7204"/>
                      <a:pt x="9605" y="9605"/>
                      <a:pt x="9605" y="9605"/>
                    </a:cubicBezTo>
                    <a:cubicBezTo>
                      <a:pt x="9605" y="9605"/>
                      <a:pt x="9605" y="12006"/>
                      <a:pt x="9605" y="12006"/>
                    </a:cubicBezTo>
                    <a:lnTo>
                      <a:pt x="9605" y="12006"/>
                    </a:lnTo>
                    <a:cubicBezTo>
                      <a:pt x="7204" y="12006"/>
                      <a:pt x="4802" y="14407"/>
                      <a:pt x="4802" y="16808"/>
                    </a:cubicBezTo>
                    <a:cubicBezTo>
                      <a:pt x="4802" y="16808"/>
                      <a:pt x="4802" y="19210"/>
                      <a:pt x="4802" y="19210"/>
                    </a:cubicBezTo>
                    <a:cubicBezTo>
                      <a:pt x="9605" y="14407"/>
                      <a:pt x="9605" y="16808"/>
                      <a:pt x="9605" y="19210"/>
                    </a:cubicBezTo>
                    <a:cubicBezTo>
                      <a:pt x="9605" y="19210"/>
                      <a:pt x="9605" y="19210"/>
                      <a:pt x="9605" y="19210"/>
                    </a:cubicBezTo>
                    <a:close/>
                  </a:path>
                </a:pathLst>
              </a:custGeom>
              <a:solidFill>
                <a:srgbClr val="569140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86" name="Freeform: Shape 2085">
                <a:extLst>
                  <a:ext uri="{FF2B5EF4-FFF2-40B4-BE49-F238E27FC236}">
                    <a16:creationId xmlns:a16="http://schemas.microsoft.com/office/drawing/2014/main" id="{8E16C13B-E5A1-413F-B02F-7B9097B5ADBC}"/>
                  </a:ext>
                </a:extLst>
              </p:cNvPr>
              <p:cNvSpPr/>
              <p:nvPr/>
            </p:nvSpPr>
            <p:spPr>
              <a:xfrm>
                <a:off x="2347750" y="3847247"/>
                <a:ext cx="40820" cy="82107"/>
              </a:xfrm>
              <a:custGeom>
                <a:avLst/>
                <a:gdLst>
                  <a:gd name="connsiteX0" fmla="*/ 9605 w 40820"/>
                  <a:gd name="connsiteY0" fmla="*/ 1801 h 82107"/>
                  <a:gd name="connsiteX1" fmla="*/ 9605 w 40820"/>
                  <a:gd name="connsiteY1" fmla="*/ 1801 h 82107"/>
                  <a:gd name="connsiteX2" fmla="*/ 9605 w 40820"/>
                  <a:gd name="connsiteY2" fmla="*/ 1801 h 82107"/>
                  <a:gd name="connsiteX3" fmla="*/ 9605 w 40820"/>
                  <a:gd name="connsiteY3" fmla="*/ 1801 h 82107"/>
                  <a:gd name="connsiteX4" fmla="*/ 9605 w 40820"/>
                  <a:gd name="connsiteY4" fmla="*/ 6603 h 82107"/>
                  <a:gd name="connsiteX5" fmla="*/ 9605 w 40820"/>
                  <a:gd name="connsiteY5" fmla="*/ 6603 h 82107"/>
                  <a:gd name="connsiteX6" fmla="*/ 9605 w 40820"/>
                  <a:gd name="connsiteY6" fmla="*/ 6603 h 82107"/>
                  <a:gd name="connsiteX7" fmla="*/ 7204 w 40820"/>
                  <a:gd name="connsiteY7" fmla="*/ 11406 h 82107"/>
                  <a:gd name="connsiteX8" fmla="*/ 7204 w 40820"/>
                  <a:gd name="connsiteY8" fmla="*/ 11406 h 82107"/>
                  <a:gd name="connsiteX9" fmla="*/ 7204 w 40820"/>
                  <a:gd name="connsiteY9" fmla="*/ 13807 h 82107"/>
                  <a:gd name="connsiteX10" fmla="*/ 4802 w 40820"/>
                  <a:gd name="connsiteY10" fmla="*/ 18609 h 82107"/>
                  <a:gd name="connsiteX11" fmla="*/ 4802 w 40820"/>
                  <a:gd name="connsiteY11" fmla="*/ 21010 h 82107"/>
                  <a:gd name="connsiteX12" fmla="*/ 4802 w 40820"/>
                  <a:gd name="connsiteY12" fmla="*/ 23412 h 82107"/>
                  <a:gd name="connsiteX13" fmla="*/ 4802 w 40820"/>
                  <a:gd name="connsiteY13" fmla="*/ 25813 h 82107"/>
                  <a:gd name="connsiteX14" fmla="*/ 4802 w 40820"/>
                  <a:gd name="connsiteY14" fmla="*/ 25813 h 82107"/>
                  <a:gd name="connsiteX15" fmla="*/ 2401 w 40820"/>
                  <a:gd name="connsiteY15" fmla="*/ 28214 h 82107"/>
                  <a:gd name="connsiteX16" fmla="*/ 2401 w 40820"/>
                  <a:gd name="connsiteY16" fmla="*/ 30615 h 82107"/>
                  <a:gd name="connsiteX17" fmla="*/ 2401 w 40820"/>
                  <a:gd name="connsiteY17" fmla="*/ 33016 h 82107"/>
                  <a:gd name="connsiteX18" fmla="*/ 2401 w 40820"/>
                  <a:gd name="connsiteY18" fmla="*/ 35417 h 82107"/>
                  <a:gd name="connsiteX19" fmla="*/ 2401 w 40820"/>
                  <a:gd name="connsiteY19" fmla="*/ 37819 h 82107"/>
                  <a:gd name="connsiteX20" fmla="*/ 2401 w 40820"/>
                  <a:gd name="connsiteY20" fmla="*/ 40220 h 82107"/>
                  <a:gd name="connsiteX21" fmla="*/ 2401 w 40820"/>
                  <a:gd name="connsiteY21" fmla="*/ 42621 h 82107"/>
                  <a:gd name="connsiteX22" fmla="*/ 2401 w 40820"/>
                  <a:gd name="connsiteY22" fmla="*/ 45022 h 82107"/>
                  <a:gd name="connsiteX23" fmla="*/ 2401 w 40820"/>
                  <a:gd name="connsiteY23" fmla="*/ 45022 h 82107"/>
                  <a:gd name="connsiteX24" fmla="*/ 2401 w 40820"/>
                  <a:gd name="connsiteY24" fmla="*/ 47423 h 82107"/>
                  <a:gd name="connsiteX25" fmla="*/ 2401 w 40820"/>
                  <a:gd name="connsiteY25" fmla="*/ 47423 h 82107"/>
                  <a:gd name="connsiteX26" fmla="*/ 2401 w 40820"/>
                  <a:gd name="connsiteY26" fmla="*/ 49825 h 82107"/>
                  <a:gd name="connsiteX27" fmla="*/ 2401 w 40820"/>
                  <a:gd name="connsiteY27" fmla="*/ 49825 h 82107"/>
                  <a:gd name="connsiteX28" fmla="*/ 2401 w 40820"/>
                  <a:gd name="connsiteY28" fmla="*/ 52226 h 82107"/>
                  <a:gd name="connsiteX29" fmla="*/ 2401 w 40820"/>
                  <a:gd name="connsiteY29" fmla="*/ 54627 h 82107"/>
                  <a:gd name="connsiteX30" fmla="*/ 0 w 40820"/>
                  <a:gd name="connsiteY30" fmla="*/ 57028 h 82107"/>
                  <a:gd name="connsiteX31" fmla="*/ 2401 w 40820"/>
                  <a:gd name="connsiteY31" fmla="*/ 59429 h 82107"/>
                  <a:gd name="connsiteX32" fmla="*/ 2401 w 40820"/>
                  <a:gd name="connsiteY32" fmla="*/ 61831 h 82107"/>
                  <a:gd name="connsiteX33" fmla="*/ 2401 w 40820"/>
                  <a:gd name="connsiteY33" fmla="*/ 64232 h 82107"/>
                  <a:gd name="connsiteX34" fmla="*/ 2401 w 40820"/>
                  <a:gd name="connsiteY34" fmla="*/ 66633 h 82107"/>
                  <a:gd name="connsiteX35" fmla="*/ 4802 w 40820"/>
                  <a:gd name="connsiteY35" fmla="*/ 69034 h 82107"/>
                  <a:gd name="connsiteX36" fmla="*/ 4802 w 40820"/>
                  <a:gd name="connsiteY36" fmla="*/ 69034 h 82107"/>
                  <a:gd name="connsiteX37" fmla="*/ 4802 w 40820"/>
                  <a:gd name="connsiteY37" fmla="*/ 69034 h 82107"/>
                  <a:gd name="connsiteX38" fmla="*/ 4802 w 40820"/>
                  <a:gd name="connsiteY38" fmla="*/ 69034 h 82107"/>
                  <a:gd name="connsiteX39" fmla="*/ 4802 w 40820"/>
                  <a:gd name="connsiteY39" fmla="*/ 69034 h 82107"/>
                  <a:gd name="connsiteX40" fmla="*/ 4802 w 40820"/>
                  <a:gd name="connsiteY40" fmla="*/ 69034 h 82107"/>
                  <a:gd name="connsiteX41" fmla="*/ 4802 w 40820"/>
                  <a:gd name="connsiteY41" fmla="*/ 69034 h 82107"/>
                  <a:gd name="connsiteX42" fmla="*/ 4802 w 40820"/>
                  <a:gd name="connsiteY42" fmla="*/ 69034 h 82107"/>
                  <a:gd name="connsiteX43" fmla="*/ 4802 w 40820"/>
                  <a:gd name="connsiteY43" fmla="*/ 69034 h 82107"/>
                  <a:gd name="connsiteX44" fmla="*/ 4802 w 40820"/>
                  <a:gd name="connsiteY44" fmla="*/ 69034 h 82107"/>
                  <a:gd name="connsiteX45" fmla="*/ 4802 w 40820"/>
                  <a:gd name="connsiteY45" fmla="*/ 69034 h 82107"/>
                  <a:gd name="connsiteX46" fmla="*/ 4802 w 40820"/>
                  <a:gd name="connsiteY46" fmla="*/ 69034 h 82107"/>
                  <a:gd name="connsiteX47" fmla="*/ 4802 w 40820"/>
                  <a:gd name="connsiteY47" fmla="*/ 69034 h 82107"/>
                  <a:gd name="connsiteX48" fmla="*/ 4802 w 40820"/>
                  <a:gd name="connsiteY48" fmla="*/ 69034 h 82107"/>
                  <a:gd name="connsiteX49" fmla="*/ 4802 w 40820"/>
                  <a:gd name="connsiteY49" fmla="*/ 69034 h 82107"/>
                  <a:gd name="connsiteX50" fmla="*/ 4802 w 40820"/>
                  <a:gd name="connsiteY50" fmla="*/ 69034 h 82107"/>
                  <a:gd name="connsiteX51" fmla="*/ 4802 w 40820"/>
                  <a:gd name="connsiteY51" fmla="*/ 69034 h 82107"/>
                  <a:gd name="connsiteX52" fmla="*/ 4802 w 40820"/>
                  <a:gd name="connsiteY52" fmla="*/ 69034 h 82107"/>
                  <a:gd name="connsiteX53" fmla="*/ 4802 w 40820"/>
                  <a:gd name="connsiteY53" fmla="*/ 69034 h 82107"/>
                  <a:gd name="connsiteX54" fmla="*/ 4802 w 40820"/>
                  <a:gd name="connsiteY54" fmla="*/ 69034 h 82107"/>
                  <a:gd name="connsiteX55" fmla="*/ 4802 w 40820"/>
                  <a:gd name="connsiteY55" fmla="*/ 69034 h 82107"/>
                  <a:gd name="connsiteX56" fmla="*/ 4802 w 40820"/>
                  <a:gd name="connsiteY56" fmla="*/ 69034 h 82107"/>
                  <a:gd name="connsiteX57" fmla="*/ 4802 w 40820"/>
                  <a:gd name="connsiteY57" fmla="*/ 69034 h 82107"/>
                  <a:gd name="connsiteX58" fmla="*/ 4802 w 40820"/>
                  <a:gd name="connsiteY58" fmla="*/ 69034 h 82107"/>
                  <a:gd name="connsiteX59" fmla="*/ 4802 w 40820"/>
                  <a:gd name="connsiteY59" fmla="*/ 69034 h 82107"/>
                  <a:gd name="connsiteX60" fmla="*/ 4802 w 40820"/>
                  <a:gd name="connsiteY60" fmla="*/ 69034 h 82107"/>
                  <a:gd name="connsiteX61" fmla="*/ 4802 w 40820"/>
                  <a:gd name="connsiteY61" fmla="*/ 69034 h 82107"/>
                  <a:gd name="connsiteX62" fmla="*/ 4802 w 40820"/>
                  <a:gd name="connsiteY62" fmla="*/ 69034 h 82107"/>
                  <a:gd name="connsiteX63" fmla="*/ 4802 w 40820"/>
                  <a:gd name="connsiteY63" fmla="*/ 69034 h 82107"/>
                  <a:gd name="connsiteX64" fmla="*/ 4802 w 40820"/>
                  <a:gd name="connsiteY64" fmla="*/ 69034 h 82107"/>
                  <a:gd name="connsiteX65" fmla="*/ 4802 w 40820"/>
                  <a:gd name="connsiteY65" fmla="*/ 69034 h 82107"/>
                  <a:gd name="connsiteX66" fmla="*/ 4802 w 40820"/>
                  <a:gd name="connsiteY66" fmla="*/ 69034 h 82107"/>
                  <a:gd name="connsiteX67" fmla="*/ 4802 w 40820"/>
                  <a:gd name="connsiteY67" fmla="*/ 69034 h 82107"/>
                  <a:gd name="connsiteX68" fmla="*/ 4802 w 40820"/>
                  <a:gd name="connsiteY68" fmla="*/ 69034 h 82107"/>
                  <a:gd name="connsiteX69" fmla="*/ 4802 w 40820"/>
                  <a:gd name="connsiteY69" fmla="*/ 69034 h 82107"/>
                  <a:gd name="connsiteX70" fmla="*/ 4802 w 40820"/>
                  <a:gd name="connsiteY70" fmla="*/ 69034 h 82107"/>
                  <a:gd name="connsiteX71" fmla="*/ 4802 w 40820"/>
                  <a:gd name="connsiteY71" fmla="*/ 69034 h 82107"/>
                  <a:gd name="connsiteX72" fmla="*/ 4802 w 40820"/>
                  <a:gd name="connsiteY72" fmla="*/ 69034 h 82107"/>
                  <a:gd name="connsiteX73" fmla="*/ 4802 w 40820"/>
                  <a:gd name="connsiteY73" fmla="*/ 69034 h 82107"/>
                  <a:gd name="connsiteX74" fmla="*/ 4802 w 40820"/>
                  <a:gd name="connsiteY74" fmla="*/ 69034 h 82107"/>
                  <a:gd name="connsiteX75" fmla="*/ 4802 w 40820"/>
                  <a:gd name="connsiteY75" fmla="*/ 69034 h 82107"/>
                  <a:gd name="connsiteX76" fmla="*/ 4802 w 40820"/>
                  <a:gd name="connsiteY76" fmla="*/ 69034 h 82107"/>
                  <a:gd name="connsiteX77" fmla="*/ 4802 w 40820"/>
                  <a:gd name="connsiteY77" fmla="*/ 69034 h 82107"/>
                  <a:gd name="connsiteX78" fmla="*/ 4802 w 40820"/>
                  <a:gd name="connsiteY78" fmla="*/ 69034 h 82107"/>
                  <a:gd name="connsiteX79" fmla="*/ 4802 w 40820"/>
                  <a:gd name="connsiteY79" fmla="*/ 69034 h 82107"/>
                  <a:gd name="connsiteX80" fmla="*/ 4802 w 40820"/>
                  <a:gd name="connsiteY80" fmla="*/ 69034 h 82107"/>
                  <a:gd name="connsiteX81" fmla="*/ 4802 w 40820"/>
                  <a:gd name="connsiteY81" fmla="*/ 69034 h 82107"/>
                  <a:gd name="connsiteX82" fmla="*/ 4802 w 40820"/>
                  <a:gd name="connsiteY82" fmla="*/ 69034 h 82107"/>
                  <a:gd name="connsiteX83" fmla="*/ 4802 w 40820"/>
                  <a:gd name="connsiteY83" fmla="*/ 69034 h 82107"/>
                  <a:gd name="connsiteX84" fmla="*/ 4802 w 40820"/>
                  <a:gd name="connsiteY84" fmla="*/ 69034 h 82107"/>
                  <a:gd name="connsiteX85" fmla="*/ 4802 w 40820"/>
                  <a:gd name="connsiteY85" fmla="*/ 69034 h 82107"/>
                  <a:gd name="connsiteX86" fmla="*/ 4802 w 40820"/>
                  <a:gd name="connsiteY86" fmla="*/ 69034 h 82107"/>
                  <a:gd name="connsiteX87" fmla="*/ 4802 w 40820"/>
                  <a:gd name="connsiteY87" fmla="*/ 69034 h 82107"/>
                  <a:gd name="connsiteX88" fmla="*/ 4802 w 40820"/>
                  <a:gd name="connsiteY88" fmla="*/ 69034 h 82107"/>
                  <a:gd name="connsiteX89" fmla="*/ 4802 w 40820"/>
                  <a:gd name="connsiteY89" fmla="*/ 69034 h 82107"/>
                  <a:gd name="connsiteX90" fmla="*/ 4802 w 40820"/>
                  <a:gd name="connsiteY90" fmla="*/ 69034 h 82107"/>
                  <a:gd name="connsiteX91" fmla="*/ 4802 w 40820"/>
                  <a:gd name="connsiteY91" fmla="*/ 69034 h 82107"/>
                  <a:gd name="connsiteX92" fmla="*/ 4802 w 40820"/>
                  <a:gd name="connsiteY92" fmla="*/ 69034 h 82107"/>
                  <a:gd name="connsiteX93" fmla="*/ 4802 w 40820"/>
                  <a:gd name="connsiteY93" fmla="*/ 69034 h 82107"/>
                  <a:gd name="connsiteX94" fmla="*/ 4802 w 40820"/>
                  <a:gd name="connsiteY94" fmla="*/ 69034 h 82107"/>
                  <a:gd name="connsiteX95" fmla="*/ 4802 w 40820"/>
                  <a:gd name="connsiteY95" fmla="*/ 69034 h 82107"/>
                  <a:gd name="connsiteX96" fmla="*/ 4802 w 40820"/>
                  <a:gd name="connsiteY96" fmla="*/ 69034 h 82107"/>
                  <a:gd name="connsiteX97" fmla="*/ 4802 w 40820"/>
                  <a:gd name="connsiteY97" fmla="*/ 69034 h 82107"/>
                  <a:gd name="connsiteX98" fmla="*/ 4802 w 40820"/>
                  <a:gd name="connsiteY98" fmla="*/ 69034 h 82107"/>
                  <a:gd name="connsiteX99" fmla="*/ 4802 w 40820"/>
                  <a:gd name="connsiteY99" fmla="*/ 69034 h 82107"/>
                  <a:gd name="connsiteX100" fmla="*/ 4802 w 40820"/>
                  <a:gd name="connsiteY100" fmla="*/ 69034 h 82107"/>
                  <a:gd name="connsiteX101" fmla="*/ 4802 w 40820"/>
                  <a:gd name="connsiteY101" fmla="*/ 69034 h 82107"/>
                  <a:gd name="connsiteX102" fmla="*/ 4802 w 40820"/>
                  <a:gd name="connsiteY102" fmla="*/ 69034 h 82107"/>
                  <a:gd name="connsiteX103" fmla="*/ 4802 w 40820"/>
                  <a:gd name="connsiteY103" fmla="*/ 69034 h 82107"/>
                  <a:gd name="connsiteX104" fmla="*/ 4802 w 40820"/>
                  <a:gd name="connsiteY104" fmla="*/ 69034 h 82107"/>
                  <a:gd name="connsiteX105" fmla="*/ 4802 w 40820"/>
                  <a:gd name="connsiteY105" fmla="*/ 69034 h 82107"/>
                  <a:gd name="connsiteX106" fmla="*/ 4802 w 40820"/>
                  <a:gd name="connsiteY106" fmla="*/ 69034 h 82107"/>
                  <a:gd name="connsiteX107" fmla="*/ 4802 w 40820"/>
                  <a:gd name="connsiteY107" fmla="*/ 69034 h 82107"/>
                  <a:gd name="connsiteX108" fmla="*/ 4802 w 40820"/>
                  <a:gd name="connsiteY108" fmla="*/ 69034 h 82107"/>
                  <a:gd name="connsiteX109" fmla="*/ 4802 w 40820"/>
                  <a:gd name="connsiteY109" fmla="*/ 69034 h 82107"/>
                  <a:gd name="connsiteX110" fmla="*/ 4802 w 40820"/>
                  <a:gd name="connsiteY110" fmla="*/ 69034 h 82107"/>
                  <a:gd name="connsiteX111" fmla="*/ 4802 w 40820"/>
                  <a:gd name="connsiteY111" fmla="*/ 69034 h 82107"/>
                  <a:gd name="connsiteX112" fmla="*/ 4802 w 40820"/>
                  <a:gd name="connsiteY112" fmla="*/ 69034 h 82107"/>
                  <a:gd name="connsiteX113" fmla="*/ 4802 w 40820"/>
                  <a:gd name="connsiteY113" fmla="*/ 69034 h 82107"/>
                  <a:gd name="connsiteX114" fmla="*/ 4802 w 40820"/>
                  <a:gd name="connsiteY114" fmla="*/ 69034 h 82107"/>
                  <a:gd name="connsiteX115" fmla="*/ 4802 w 40820"/>
                  <a:gd name="connsiteY115" fmla="*/ 69034 h 82107"/>
                  <a:gd name="connsiteX116" fmla="*/ 4802 w 40820"/>
                  <a:gd name="connsiteY116" fmla="*/ 69034 h 82107"/>
                  <a:gd name="connsiteX117" fmla="*/ 4802 w 40820"/>
                  <a:gd name="connsiteY117" fmla="*/ 69034 h 82107"/>
                  <a:gd name="connsiteX118" fmla="*/ 4802 w 40820"/>
                  <a:gd name="connsiteY118" fmla="*/ 69034 h 82107"/>
                  <a:gd name="connsiteX119" fmla="*/ 4802 w 40820"/>
                  <a:gd name="connsiteY119" fmla="*/ 69034 h 82107"/>
                  <a:gd name="connsiteX120" fmla="*/ 4802 w 40820"/>
                  <a:gd name="connsiteY120" fmla="*/ 71435 h 82107"/>
                  <a:gd name="connsiteX121" fmla="*/ 4802 w 40820"/>
                  <a:gd name="connsiteY121" fmla="*/ 71435 h 82107"/>
                  <a:gd name="connsiteX122" fmla="*/ 7204 w 40820"/>
                  <a:gd name="connsiteY122" fmla="*/ 73837 h 82107"/>
                  <a:gd name="connsiteX123" fmla="*/ 7204 w 40820"/>
                  <a:gd name="connsiteY123" fmla="*/ 73837 h 82107"/>
                  <a:gd name="connsiteX124" fmla="*/ 9605 w 40820"/>
                  <a:gd name="connsiteY124" fmla="*/ 76238 h 82107"/>
                  <a:gd name="connsiteX125" fmla="*/ 9605 w 40820"/>
                  <a:gd name="connsiteY125" fmla="*/ 76238 h 82107"/>
                  <a:gd name="connsiteX126" fmla="*/ 12006 w 40820"/>
                  <a:gd name="connsiteY126" fmla="*/ 78639 h 82107"/>
                  <a:gd name="connsiteX127" fmla="*/ 12006 w 40820"/>
                  <a:gd name="connsiteY127" fmla="*/ 78639 h 82107"/>
                  <a:gd name="connsiteX128" fmla="*/ 14407 w 40820"/>
                  <a:gd name="connsiteY128" fmla="*/ 81040 h 82107"/>
                  <a:gd name="connsiteX129" fmla="*/ 16808 w 40820"/>
                  <a:gd name="connsiteY129" fmla="*/ 81040 h 82107"/>
                  <a:gd name="connsiteX130" fmla="*/ 24012 w 40820"/>
                  <a:gd name="connsiteY130" fmla="*/ 81040 h 82107"/>
                  <a:gd name="connsiteX131" fmla="*/ 38419 w 40820"/>
                  <a:gd name="connsiteY131" fmla="*/ 71435 h 82107"/>
                  <a:gd name="connsiteX132" fmla="*/ 38419 w 40820"/>
                  <a:gd name="connsiteY132" fmla="*/ 71435 h 82107"/>
                  <a:gd name="connsiteX133" fmla="*/ 38419 w 40820"/>
                  <a:gd name="connsiteY133" fmla="*/ 71435 h 82107"/>
                  <a:gd name="connsiteX134" fmla="*/ 40820 w 40820"/>
                  <a:gd name="connsiteY134" fmla="*/ 66633 h 82107"/>
                  <a:gd name="connsiteX135" fmla="*/ 38419 w 40820"/>
                  <a:gd name="connsiteY135" fmla="*/ 66633 h 82107"/>
                  <a:gd name="connsiteX136" fmla="*/ 38419 w 40820"/>
                  <a:gd name="connsiteY136" fmla="*/ 66633 h 82107"/>
                  <a:gd name="connsiteX137" fmla="*/ 38419 w 40820"/>
                  <a:gd name="connsiteY137" fmla="*/ 64232 h 82107"/>
                  <a:gd name="connsiteX138" fmla="*/ 38419 w 40820"/>
                  <a:gd name="connsiteY138" fmla="*/ 61831 h 82107"/>
                  <a:gd name="connsiteX139" fmla="*/ 36018 w 40820"/>
                  <a:gd name="connsiteY139" fmla="*/ 59429 h 82107"/>
                  <a:gd name="connsiteX140" fmla="*/ 36018 w 40820"/>
                  <a:gd name="connsiteY140" fmla="*/ 59429 h 82107"/>
                  <a:gd name="connsiteX141" fmla="*/ 38419 w 40820"/>
                  <a:gd name="connsiteY141" fmla="*/ 57028 h 82107"/>
                  <a:gd name="connsiteX142" fmla="*/ 36018 w 40820"/>
                  <a:gd name="connsiteY142" fmla="*/ 54627 h 82107"/>
                  <a:gd name="connsiteX143" fmla="*/ 36018 w 40820"/>
                  <a:gd name="connsiteY143" fmla="*/ 54627 h 82107"/>
                  <a:gd name="connsiteX144" fmla="*/ 36018 w 40820"/>
                  <a:gd name="connsiteY144" fmla="*/ 54627 h 82107"/>
                  <a:gd name="connsiteX145" fmla="*/ 36018 w 40820"/>
                  <a:gd name="connsiteY145" fmla="*/ 54627 h 82107"/>
                  <a:gd name="connsiteX146" fmla="*/ 36018 w 40820"/>
                  <a:gd name="connsiteY146" fmla="*/ 52226 h 82107"/>
                  <a:gd name="connsiteX147" fmla="*/ 33617 w 40820"/>
                  <a:gd name="connsiteY147" fmla="*/ 49825 h 82107"/>
                  <a:gd name="connsiteX148" fmla="*/ 33617 w 40820"/>
                  <a:gd name="connsiteY148" fmla="*/ 49825 h 82107"/>
                  <a:gd name="connsiteX149" fmla="*/ 33617 w 40820"/>
                  <a:gd name="connsiteY149" fmla="*/ 47423 h 82107"/>
                  <a:gd name="connsiteX150" fmla="*/ 31215 w 40820"/>
                  <a:gd name="connsiteY150" fmla="*/ 45022 h 82107"/>
                  <a:gd name="connsiteX151" fmla="*/ 28814 w 40820"/>
                  <a:gd name="connsiteY151" fmla="*/ 37819 h 82107"/>
                  <a:gd name="connsiteX152" fmla="*/ 28814 w 40820"/>
                  <a:gd name="connsiteY152" fmla="*/ 35417 h 82107"/>
                  <a:gd name="connsiteX153" fmla="*/ 26413 w 40820"/>
                  <a:gd name="connsiteY153" fmla="*/ 33016 h 82107"/>
                  <a:gd name="connsiteX154" fmla="*/ 26413 w 40820"/>
                  <a:gd name="connsiteY154" fmla="*/ 33016 h 82107"/>
                  <a:gd name="connsiteX155" fmla="*/ 26413 w 40820"/>
                  <a:gd name="connsiteY155" fmla="*/ 33016 h 82107"/>
                  <a:gd name="connsiteX156" fmla="*/ 24012 w 40820"/>
                  <a:gd name="connsiteY156" fmla="*/ 25813 h 82107"/>
                  <a:gd name="connsiteX157" fmla="*/ 16808 w 40820"/>
                  <a:gd name="connsiteY157" fmla="*/ 16208 h 82107"/>
                  <a:gd name="connsiteX158" fmla="*/ 9605 w 40820"/>
                  <a:gd name="connsiteY158" fmla="*/ 1801 h 82107"/>
                  <a:gd name="connsiteX159" fmla="*/ 9605 w 40820"/>
                  <a:gd name="connsiteY159" fmla="*/ 1801 h 821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</a:cxnLst>
                <a:rect l="l" t="t" r="r" b="b"/>
                <a:pathLst>
                  <a:path w="40820" h="82107">
                    <a:moveTo>
                      <a:pt x="9605" y="1801"/>
                    </a:moveTo>
                    <a:cubicBezTo>
                      <a:pt x="9605" y="1801"/>
                      <a:pt x="9605" y="1801"/>
                      <a:pt x="9605" y="1801"/>
                    </a:cubicBezTo>
                    <a:cubicBezTo>
                      <a:pt x="9605" y="1801"/>
                      <a:pt x="9605" y="1801"/>
                      <a:pt x="9605" y="1801"/>
                    </a:cubicBezTo>
                    <a:lnTo>
                      <a:pt x="9605" y="1801"/>
                    </a:lnTo>
                    <a:cubicBezTo>
                      <a:pt x="9605" y="4202"/>
                      <a:pt x="9605" y="4202"/>
                      <a:pt x="9605" y="6603"/>
                    </a:cubicBezTo>
                    <a:cubicBezTo>
                      <a:pt x="9605" y="6603"/>
                      <a:pt x="9605" y="6603"/>
                      <a:pt x="9605" y="6603"/>
                    </a:cubicBezTo>
                    <a:lnTo>
                      <a:pt x="9605" y="6603"/>
                    </a:lnTo>
                    <a:cubicBezTo>
                      <a:pt x="7204" y="6603"/>
                      <a:pt x="7204" y="9004"/>
                      <a:pt x="7204" y="11406"/>
                    </a:cubicBezTo>
                    <a:cubicBezTo>
                      <a:pt x="7204" y="11406"/>
                      <a:pt x="7204" y="11406"/>
                      <a:pt x="7204" y="11406"/>
                    </a:cubicBezTo>
                    <a:cubicBezTo>
                      <a:pt x="7204" y="11406"/>
                      <a:pt x="7204" y="13807"/>
                      <a:pt x="7204" y="13807"/>
                    </a:cubicBezTo>
                    <a:cubicBezTo>
                      <a:pt x="4802" y="13807"/>
                      <a:pt x="4802" y="16208"/>
                      <a:pt x="4802" y="18609"/>
                    </a:cubicBezTo>
                    <a:cubicBezTo>
                      <a:pt x="4802" y="18609"/>
                      <a:pt x="4802" y="21010"/>
                      <a:pt x="4802" y="21010"/>
                    </a:cubicBezTo>
                    <a:cubicBezTo>
                      <a:pt x="4802" y="21010"/>
                      <a:pt x="4802" y="23412"/>
                      <a:pt x="4802" y="23412"/>
                    </a:cubicBezTo>
                    <a:cubicBezTo>
                      <a:pt x="4802" y="23412"/>
                      <a:pt x="4802" y="25813"/>
                      <a:pt x="4802" y="25813"/>
                    </a:cubicBezTo>
                    <a:lnTo>
                      <a:pt x="4802" y="25813"/>
                    </a:lnTo>
                    <a:cubicBezTo>
                      <a:pt x="4802" y="25813"/>
                      <a:pt x="2401" y="28214"/>
                      <a:pt x="2401" y="28214"/>
                    </a:cubicBezTo>
                    <a:cubicBezTo>
                      <a:pt x="2401" y="28214"/>
                      <a:pt x="2401" y="28214"/>
                      <a:pt x="2401" y="30615"/>
                    </a:cubicBezTo>
                    <a:cubicBezTo>
                      <a:pt x="2401" y="30615"/>
                      <a:pt x="2401" y="33016"/>
                      <a:pt x="2401" y="33016"/>
                    </a:cubicBezTo>
                    <a:cubicBezTo>
                      <a:pt x="2401" y="33016"/>
                      <a:pt x="2401" y="35417"/>
                      <a:pt x="2401" y="35417"/>
                    </a:cubicBezTo>
                    <a:cubicBezTo>
                      <a:pt x="2401" y="35417"/>
                      <a:pt x="2401" y="37819"/>
                      <a:pt x="2401" y="37819"/>
                    </a:cubicBezTo>
                    <a:cubicBezTo>
                      <a:pt x="2401" y="37819"/>
                      <a:pt x="2401" y="40220"/>
                      <a:pt x="2401" y="40220"/>
                    </a:cubicBezTo>
                    <a:cubicBezTo>
                      <a:pt x="2401" y="40220"/>
                      <a:pt x="2401" y="42621"/>
                      <a:pt x="2401" y="42621"/>
                    </a:cubicBezTo>
                    <a:cubicBezTo>
                      <a:pt x="2401" y="42621"/>
                      <a:pt x="2401" y="45022"/>
                      <a:pt x="2401" y="45022"/>
                    </a:cubicBezTo>
                    <a:lnTo>
                      <a:pt x="2401" y="45022"/>
                    </a:lnTo>
                    <a:cubicBezTo>
                      <a:pt x="2401" y="45022"/>
                      <a:pt x="2401" y="47423"/>
                      <a:pt x="2401" y="47423"/>
                    </a:cubicBezTo>
                    <a:cubicBezTo>
                      <a:pt x="2401" y="47423"/>
                      <a:pt x="2401" y="47423"/>
                      <a:pt x="2401" y="47423"/>
                    </a:cubicBezTo>
                    <a:cubicBezTo>
                      <a:pt x="2401" y="47423"/>
                      <a:pt x="2401" y="49825"/>
                      <a:pt x="2401" y="49825"/>
                    </a:cubicBezTo>
                    <a:cubicBezTo>
                      <a:pt x="2401" y="49825"/>
                      <a:pt x="2401" y="49825"/>
                      <a:pt x="2401" y="49825"/>
                    </a:cubicBezTo>
                    <a:cubicBezTo>
                      <a:pt x="2401" y="49825"/>
                      <a:pt x="2401" y="49825"/>
                      <a:pt x="2401" y="52226"/>
                    </a:cubicBezTo>
                    <a:cubicBezTo>
                      <a:pt x="2401" y="52226"/>
                      <a:pt x="2401" y="52226"/>
                      <a:pt x="2401" y="54627"/>
                    </a:cubicBezTo>
                    <a:cubicBezTo>
                      <a:pt x="2401" y="54627"/>
                      <a:pt x="0" y="57028"/>
                      <a:pt x="0" y="57028"/>
                    </a:cubicBezTo>
                    <a:cubicBezTo>
                      <a:pt x="0" y="57028"/>
                      <a:pt x="0" y="59429"/>
                      <a:pt x="2401" y="59429"/>
                    </a:cubicBezTo>
                    <a:cubicBezTo>
                      <a:pt x="2401" y="59429"/>
                      <a:pt x="2401" y="59429"/>
                      <a:pt x="2401" y="61831"/>
                    </a:cubicBezTo>
                    <a:cubicBezTo>
                      <a:pt x="2401" y="61831"/>
                      <a:pt x="2401" y="64232"/>
                      <a:pt x="2401" y="64232"/>
                    </a:cubicBezTo>
                    <a:cubicBezTo>
                      <a:pt x="2401" y="64232"/>
                      <a:pt x="2401" y="64232"/>
                      <a:pt x="2401" y="66633"/>
                    </a:cubicBezTo>
                    <a:cubicBezTo>
                      <a:pt x="2401" y="66633"/>
                      <a:pt x="2401" y="69034"/>
                      <a:pt x="4802" y="69034"/>
                    </a:cubicBez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cubicBezTo>
                      <a:pt x="4802" y="69034"/>
                      <a:pt x="4802" y="71435"/>
                      <a:pt x="4802" y="71435"/>
                    </a:cubicBezTo>
                    <a:cubicBezTo>
                      <a:pt x="4802" y="71435"/>
                      <a:pt x="4802" y="71435"/>
                      <a:pt x="4802" y="71435"/>
                    </a:cubicBezTo>
                    <a:cubicBezTo>
                      <a:pt x="4802" y="71435"/>
                      <a:pt x="4802" y="73837"/>
                      <a:pt x="7204" y="73837"/>
                    </a:cubicBezTo>
                    <a:cubicBezTo>
                      <a:pt x="7204" y="73837"/>
                      <a:pt x="7204" y="73837"/>
                      <a:pt x="7204" y="73837"/>
                    </a:cubicBezTo>
                    <a:cubicBezTo>
                      <a:pt x="7204" y="76238"/>
                      <a:pt x="7204" y="76238"/>
                      <a:pt x="9605" y="76238"/>
                    </a:cubicBezTo>
                    <a:lnTo>
                      <a:pt x="9605" y="76238"/>
                    </a:lnTo>
                    <a:cubicBezTo>
                      <a:pt x="9605" y="78639"/>
                      <a:pt x="9605" y="78639"/>
                      <a:pt x="12006" y="78639"/>
                    </a:cubicBezTo>
                    <a:cubicBezTo>
                      <a:pt x="12006" y="78639"/>
                      <a:pt x="12006" y="78639"/>
                      <a:pt x="12006" y="78639"/>
                    </a:cubicBezTo>
                    <a:cubicBezTo>
                      <a:pt x="12006" y="78639"/>
                      <a:pt x="12006" y="81040"/>
                      <a:pt x="14407" y="81040"/>
                    </a:cubicBezTo>
                    <a:cubicBezTo>
                      <a:pt x="14407" y="81040"/>
                      <a:pt x="14407" y="81040"/>
                      <a:pt x="16808" y="81040"/>
                    </a:cubicBezTo>
                    <a:cubicBezTo>
                      <a:pt x="19209" y="81040"/>
                      <a:pt x="21611" y="83441"/>
                      <a:pt x="24012" y="81040"/>
                    </a:cubicBezTo>
                    <a:cubicBezTo>
                      <a:pt x="31215" y="81040"/>
                      <a:pt x="36018" y="76238"/>
                      <a:pt x="38419" y="71435"/>
                    </a:cubicBezTo>
                    <a:lnTo>
                      <a:pt x="38419" y="71435"/>
                    </a:lnTo>
                    <a:lnTo>
                      <a:pt x="38419" y="71435"/>
                    </a:lnTo>
                    <a:cubicBezTo>
                      <a:pt x="38419" y="69034"/>
                      <a:pt x="38419" y="69034"/>
                      <a:pt x="40820" y="66633"/>
                    </a:cubicBezTo>
                    <a:cubicBezTo>
                      <a:pt x="40820" y="66633"/>
                      <a:pt x="40820" y="66633"/>
                      <a:pt x="38419" y="66633"/>
                    </a:cubicBezTo>
                    <a:cubicBezTo>
                      <a:pt x="38419" y="66633"/>
                      <a:pt x="38419" y="66633"/>
                      <a:pt x="38419" y="66633"/>
                    </a:cubicBezTo>
                    <a:lnTo>
                      <a:pt x="38419" y="64232"/>
                    </a:lnTo>
                    <a:cubicBezTo>
                      <a:pt x="38419" y="64232"/>
                      <a:pt x="38419" y="61831"/>
                      <a:pt x="38419" y="61831"/>
                    </a:cubicBezTo>
                    <a:cubicBezTo>
                      <a:pt x="38419" y="59429"/>
                      <a:pt x="38419" y="59429"/>
                      <a:pt x="36018" y="59429"/>
                    </a:cubicBezTo>
                    <a:lnTo>
                      <a:pt x="36018" y="59429"/>
                    </a:lnTo>
                    <a:cubicBezTo>
                      <a:pt x="38419" y="59429"/>
                      <a:pt x="38419" y="57028"/>
                      <a:pt x="38419" y="57028"/>
                    </a:cubicBezTo>
                    <a:cubicBezTo>
                      <a:pt x="38419" y="54627"/>
                      <a:pt x="38419" y="54627"/>
                      <a:pt x="36018" y="54627"/>
                    </a:cubicBezTo>
                    <a:cubicBezTo>
                      <a:pt x="36018" y="54627"/>
                      <a:pt x="36018" y="54627"/>
                      <a:pt x="36018" y="54627"/>
                    </a:cubicBezTo>
                    <a:cubicBezTo>
                      <a:pt x="36018" y="54627"/>
                      <a:pt x="36018" y="54627"/>
                      <a:pt x="36018" y="54627"/>
                    </a:cubicBezTo>
                    <a:lnTo>
                      <a:pt x="36018" y="54627"/>
                    </a:lnTo>
                    <a:cubicBezTo>
                      <a:pt x="36018" y="54627"/>
                      <a:pt x="36018" y="52226"/>
                      <a:pt x="36018" y="52226"/>
                    </a:cubicBezTo>
                    <a:cubicBezTo>
                      <a:pt x="36018" y="49825"/>
                      <a:pt x="36018" y="49825"/>
                      <a:pt x="33617" y="49825"/>
                    </a:cubicBezTo>
                    <a:lnTo>
                      <a:pt x="33617" y="49825"/>
                    </a:lnTo>
                    <a:cubicBezTo>
                      <a:pt x="33617" y="49825"/>
                      <a:pt x="33617" y="47423"/>
                      <a:pt x="33617" y="47423"/>
                    </a:cubicBezTo>
                    <a:cubicBezTo>
                      <a:pt x="33617" y="45022"/>
                      <a:pt x="33617" y="45022"/>
                      <a:pt x="31215" y="45022"/>
                    </a:cubicBezTo>
                    <a:cubicBezTo>
                      <a:pt x="31215" y="42621"/>
                      <a:pt x="28814" y="40220"/>
                      <a:pt x="28814" y="37819"/>
                    </a:cubicBezTo>
                    <a:cubicBezTo>
                      <a:pt x="28814" y="37819"/>
                      <a:pt x="31215" y="35417"/>
                      <a:pt x="28814" y="35417"/>
                    </a:cubicBezTo>
                    <a:cubicBezTo>
                      <a:pt x="28814" y="33016"/>
                      <a:pt x="26413" y="33016"/>
                      <a:pt x="26413" y="33016"/>
                    </a:cubicBezTo>
                    <a:lnTo>
                      <a:pt x="26413" y="33016"/>
                    </a:lnTo>
                    <a:lnTo>
                      <a:pt x="26413" y="33016"/>
                    </a:lnTo>
                    <a:cubicBezTo>
                      <a:pt x="26413" y="30615"/>
                      <a:pt x="26413" y="28214"/>
                      <a:pt x="24012" y="25813"/>
                    </a:cubicBezTo>
                    <a:cubicBezTo>
                      <a:pt x="21611" y="21010"/>
                      <a:pt x="19209" y="18609"/>
                      <a:pt x="16808" y="16208"/>
                    </a:cubicBezTo>
                    <a:cubicBezTo>
                      <a:pt x="16808" y="1801"/>
                      <a:pt x="14407" y="-600"/>
                      <a:pt x="9605" y="1801"/>
                    </a:cubicBezTo>
                    <a:cubicBezTo>
                      <a:pt x="12006" y="-600"/>
                      <a:pt x="12006" y="-600"/>
                      <a:pt x="9605" y="1801"/>
                    </a:cubicBezTo>
                    <a:close/>
                  </a:path>
                </a:pathLst>
              </a:custGeom>
              <a:solidFill>
                <a:srgbClr val="77B943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087" name="Graphic 2">
              <a:extLst>
                <a:ext uri="{FF2B5EF4-FFF2-40B4-BE49-F238E27FC236}">
                  <a16:creationId xmlns:a16="http://schemas.microsoft.com/office/drawing/2014/main" id="{4141308D-9819-4F8D-A971-76F12F8FCEB7}"/>
                </a:ext>
              </a:extLst>
            </p:cNvPr>
            <p:cNvGrpSpPr/>
            <p:nvPr/>
          </p:nvGrpSpPr>
          <p:grpSpPr>
            <a:xfrm>
              <a:off x="2803975" y="3969108"/>
              <a:ext cx="177687" cy="232914"/>
              <a:chOff x="2803975" y="3969108"/>
              <a:chExt cx="177687" cy="232914"/>
            </a:xfrm>
            <a:solidFill>
              <a:schemeClr val="accent1"/>
            </a:solidFill>
          </p:grpSpPr>
          <p:sp>
            <p:nvSpPr>
              <p:cNvPr id="2088" name="Freeform: Shape 2087">
                <a:extLst>
                  <a:ext uri="{FF2B5EF4-FFF2-40B4-BE49-F238E27FC236}">
                    <a16:creationId xmlns:a16="http://schemas.microsoft.com/office/drawing/2014/main" id="{45D52806-7134-442C-BCB4-C1FA91782FF8}"/>
                  </a:ext>
                </a:extLst>
              </p:cNvPr>
              <p:cNvSpPr/>
              <p:nvPr/>
            </p:nvSpPr>
            <p:spPr>
              <a:xfrm>
                <a:off x="2830388" y="4149197"/>
                <a:ext cx="96047" cy="52826"/>
              </a:xfrm>
              <a:custGeom>
                <a:avLst/>
                <a:gdLst>
                  <a:gd name="connsiteX0" fmla="*/ 48024 w 96047"/>
                  <a:gd name="connsiteY0" fmla="*/ 52826 h 52826"/>
                  <a:gd name="connsiteX1" fmla="*/ 96047 w 96047"/>
                  <a:gd name="connsiteY1" fmla="*/ 26413 h 52826"/>
                  <a:gd name="connsiteX2" fmla="*/ 48024 w 96047"/>
                  <a:gd name="connsiteY2" fmla="*/ 0 h 52826"/>
                  <a:gd name="connsiteX3" fmla="*/ 0 w 96047"/>
                  <a:gd name="connsiteY3" fmla="*/ 26413 h 52826"/>
                  <a:gd name="connsiteX4" fmla="*/ 48024 w 96047"/>
                  <a:gd name="connsiteY4" fmla="*/ 52826 h 52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6047" h="52826">
                    <a:moveTo>
                      <a:pt x="48024" y="52826"/>
                    </a:moveTo>
                    <a:cubicBezTo>
                      <a:pt x="74437" y="52826"/>
                      <a:pt x="96047" y="40820"/>
                      <a:pt x="96047" y="26413"/>
                    </a:cubicBezTo>
                    <a:cubicBezTo>
                      <a:pt x="96047" y="12006"/>
                      <a:pt x="74437" y="0"/>
                      <a:pt x="48024" y="0"/>
                    </a:cubicBezTo>
                    <a:cubicBezTo>
                      <a:pt x="21611" y="0"/>
                      <a:pt x="0" y="12006"/>
                      <a:pt x="0" y="26413"/>
                    </a:cubicBezTo>
                    <a:cubicBezTo>
                      <a:pt x="0" y="40820"/>
                      <a:pt x="21611" y="52826"/>
                      <a:pt x="48024" y="52826"/>
                    </a:cubicBezTo>
                    <a:close/>
                  </a:path>
                </a:pathLst>
              </a:custGeom>
              <a:solidFill>
                <a:srgbClr val="414042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2089" name="Graphic 2">
                <a:extLst>
                  <a:ext uri="{FF2B5EF4-FFF2-40B4-BE49-F238E27FC236}">
                    <a16:creationId xmlns:a16="http://schemas.microsoft.com/office/drawing/2014/main" id="{4141308D-9819-4F8D-A971-76F12F8FCEB7}"/>
                  </a:ext>
                </a:extLst>
              </p:cNvPr>
              <p:cNvGrpSpPr/>
              <p:nvPr/>
            </p:nvGrpSpPr>
            <p:grpSpPr>
              <a:xfrm>
                <a:off x="2803975" y="3969108"/>
                <a:ext cx="177687" cy="218507"/>
                <a:chOff x="2803975" y="3969108"/>
                <a:chExt cx="177687" cy="218507"/>
              </a:xfrm>
              <a:solidFill>
                <a:schemeClr val="accent1"/>
              </a:solidFill>
            </p:grpSpPr>
            <p:sp>
              <p:nvSpPr>
                <p:cNvPr id="2090" name="Freeform: Shape 2089">
                  <a:extLst>
                    <a:ext uri="{FF2B5EF4-FFF2-40B4-BE49-F238E27FC236}">
                      <a16:creationId xmlns:a16="http://schemas.microsoft.com/office/drawing/2014/main" id="{A174C320-1EDE-4B01-98F3-17627243F2F7}"/>
                    </a:ext>
                  </a:extLst>
                </p:cNvPr>
                <p:cNvSpPr/>
                <p:nvPr/>
              </p:nvSpPr>
              <p:spPr>
                <a:xfrm>
                  <a:off x="2823185" y="4055550"/>
                  <a:ext cx="98448" cy="132065"/>
                </a:xfrm>
                <a:custGeom>
                  <a:avLst/>
                  <a:gdLst>
                    <a:gd name="connsiteX0" fmla="*/ 98449 w 98448"/>
                    <a:gd name="connsiteY0" fmla="*/ 7203 h 132065"/>
                    <a:gd name="connsiteX1" fmla="*/ 84041 w 98448"/>
                    <a:gd name="connsiteY1" fmla="*/ 31215 h 132065"/>
                    <a:gd name="connsiteX2" fmla="*/ 69634 w 98448"/>
                    <a:gd name="connsiteY2" fmla="*/ 88844 h 132065"/>
                    <a:gd name="connsiteX3" fmla="*/ 74437 w 98448"/>
                    <a:gd name="connsiteY3" fmla="*/ 110455 h 132065"/>
                    <a:gd name="connsiteX4" fmla="*/ 93646 w 98448"/>
                    <a:gd name="connsiteY4" fmla="*/ 120059 h 132065"/>
                    <a:gd name="connsiteX5" fmla="*/ 96047 w 98448"/>
                    <a:gd name="connsiteY5" fmla="*/ 122460 h 132065"/>
                    <a:gd name="connsiteX6" fmla="*/ 91245 w 98448"/>
                    <a:gd name="connsiteY6" fmla="*/ 122460 h 132065"/>
                    <a:gd name="connsiteX7" fmla="*/ 86443 w 98448"/>
                    <a:gd name="connsiteY7" fmla="*/ 122460 h 132065"/>
                    <a:gd name="connsiteX8" fmla="*/ 79239 w 98448"/>
                    <a:gd name="connsiteY8" fmla="*/ 120059 h 132065"/>
                    <a:gd name="connsiteX9" fmla="*/ 69634 w 98448"/>
                    <a:gd name="connsiteY9" fmla="*/ 124862 h 132065"/>
                    <a:gd name="connsiteX10" fmla="*/ 76838 w 98448"/>
                    <a:gd name="connsiteY10" fmla="*/ 129664 h 132065"/>
                    <a:gd name="connsiteX11" fmla="*/ 84041 w 98448"/>
                    <a:gd name="connsiteY11" fmla="*/ 132065 h 132065"/>
                    <a:gd name="connsiteX12" fmla="*/ 72036 w 98448"/>
                    <a:gd name="connsiteY12" fmla="*/ 132065 h 132065"/>
                    <a:gd name="connsiteX13" fmla="*/ 57628 w 98448"/>
                    <a:gd name="connsiteY13" fmla="*/ 124862 h 132065"/>
                    <a:gd name="connsiteX14" fmla="*/ 52826 w 98448"/>
                    <a:gd name="connsiteY14" fmla="*/ 120059 h 132065"/>
                    <a:gd name="connsiteX15" fmla="*/ 50425 w 98448"/>
                    <a:gd name="connsiteY15" fmla="*/ 122460 h 132065"/>
                    <a:gd name="connsiteX16" fmla="*/ 43221 w 98448"/>
                    <a:gd name="connsiteY16" fmla="*/ 127263 h 132065"/>
                    <a:gd name="connsiteX17" fmla="*/ 38419 w 98448"/>
                    <a:gd name="connsiteY17" fmla="*/ 129664 h 132065"/>
                    <a:gd name="connsiteX18" fmla="*/ 21611 w 98448"/>
                    <a:gd name="connsiteY18" fmla="*/ 129664 h 132065"/>
                    <a:gd name="connsiteX19" fmla="*/ 19209 w 98448"/>
                    <a:gd name="connsiteY19" fmla="*/ 129664 h 132065"/>
                    <a:gd name="connsiteX20" fmla="*/ 21611 w 98448"/>
                    <a:gd name="connsiteY20" fmla="*/ 127263 h 132065"/>
                    <a:gd name="connsiteX21" fmla="*/ 31215 w 98448"/>
                    <a:gd name="connsiteY21" fmla="*/ 122460 h 132065"/>
                    <a:gd name="connsiteX22" fmla="*/ 33617 w 98448"/>
                    <a:gd name="connsiteY22" fmla="*/ 115257 h 132065"/>
                    <a:gd name="connsiteX23" fmla="*/ 28814 w 98448"/>
                    <a:gd name="connsiteY23" fmla="*/ 120059 h 132065"/>
                    <a:gd name="connsiteX24" fmla="*/ 21611 w 98448"/>
                    <a:gd name="connsiteY24" fmla="*/ 122460 h 132065"/>
                    <a:gd name="connsiteX25" fmla="*/ 14407 w 98448"/>
                    <a:gd name="connsiteY25" fmla="*/ 122460 h 132065"/>
                    <a:gd name="connsiteX26" fmla="*/ 14407 w 98448"/>
                    <a:gd name="connsiteY26" fmla="*/ 120059 h 132065"/>
                    <a:gd name="connsiteX27" fmla="*/ 19209 w 98448"/>
                    <a:gd name="connsiteY27" fmla="*/ 117658 h 132065"/>
                    <a:gd name="connsiteX28" fmla="*/ 24012 w 98448"/>
                    <a:gd name="connsiteY28" fmla="*/ 115257 h 132065"/>
                    <a:gd name="connsiteX29" fmla="*/ 36018 w 98448"/>
                    <a:gd name="connsiteY29" fmla="*/ 100850 h 132065"/>
                    <a:gd name="connsiteX30" fmla="*/ 43221 w 98448"/>
                    <a:gd name="connsiteY30" fmla="*/ 72036 h 132065"/>
                    <a:gd name="connsiteX31" fmla="*/ 40820 w 98448"/>
                    <a:gd name="connsiteY31" fmla="*/ 55227 h 132065"/>
                    <a:gd name="connsiteX32" fmla="*/ 28814 w 98448"/>
                    <a:gd name="connsiteY32" fmla="*/ 43221 h 132065"/>
                    <a:gd name="connsiteX33" fmla="*/ 26413 w 98448"/>
                    <a:gd name="connsiteY33" fmla="*/ 43221 h 132065"/>
                    <a:gd name="connsiteX34" fmla="*/ 19209 w 98448"/>
                    <a:gd name="connsiteY34" fmla="*/ 40820 h 132065"/>
                    <a:gd name="connsiteX35" fmla="*/ 0 w 98448"/>
                    <a:gd name="connsiteY35" fmla="*/ 33617 h 132065"/>
                    <a:gd name="connsiteX36" fmla="*/ 2401 w 98448"/>
                    <a:gd name="connsiteY36" fmla="*/ 33617 h 132065"/>
                    <a:gd name="connsiteX37" fmla="*/ 14407 w 98448"/>
                    <a:gd name="connsiteY37" fmla="*/ 36018 h 132065"/>
                    <a:gd name="connsiteX38" fmla="*/ 24012 w 98448"/>
                    <a:gd name="connsiteY38" fmla="*/ 36018 h 132065"/>
                    <a:gd name="connsiteX39" fmla="*/ 21611 w 98448"/>
                    <a:gd name="connsiteY39" fmla="*/ 36018 h 132065"/>
                    <a:gd name="connsiteX40" fmla="*/ 16808 w 98448"/>
                    <a:gd name="connsiteY40" fmla="*/ 33617 h 132065"/>
                    <a:gd name="connsiteX41" fmla="*/ 7204 w 98448"/>
                    <a:gd name="connsiteY41" fmla="*/ 28814 h 132065"/>
                    <a:gd name="connsiteX42" fmla="*/ 7204 w 98448"/>
                    <a:gd name="connsiteY42" fmla="*/ 28814 h 132065"/>
                    <a:gd name="connsiteX43" fmla="*/ 7204 w 98448"/>
                    <a:gd name="connsiteY43" fmla="*/ 26413 h 132065"/>
                    <a:gd name="connsiteX44" fmla="*/ 7204 w 98448"/>
                    <a:gd name="connsiteY44" fmla="*/ 26413 h 132065"/>
                    <a:gd name="connsiteX45" fmla="*/ 7204 w 98448"/>
                    <a:gd name="connsiteY45" fmla="*/ 24012 h 132065"/>
                    <a:gd name="connsiteX46" fmla="*/ 14407 w 98448"/>
                    <a:gd name="connsiteY46" fmla="*/ 28814 h 132065"/>
                    <a:gd name="connsiteX47" fmla="*/ 19209 w 98448"/>
                    <a:gd name="connsiteY47" fmla="*/ 28814 h 132065"/>
                    <a:gd name="connsiteX48" fmla="*/ 14407 w 98448"/>
                    <a:gd name="connsiteY48" fmla="*/ 7203 h 132065"/>
                    <a:gd name="connsiteX49" fmla="*/ 14407 w 98448"/>
                    <a:gd name="connsiteY49" fmla="*/ 4802 h 132065"/>
                    <a:gd name="connsiteX50" fmla="*/ 19209 w 98448"/>
                    <a:gd name="connsiteY50" fmla="*/ 7203 h 132065"/>
                    <a:gd name="connsiteX51" fmla="*/ 21611 w 98448"/>
                    <a:gd name="connsiteY51" fmla="*/ 7203 h 132065"/>
                    <a:gd name="connsiteX52" fmla="*/ 24012 w 98448"/>
                    <a:gd name="connsiteY52" fmla="*/ 12006 h 132065"/>
                    <a:gd name="connsiteX53" fmla="*/ 24012 w 98448"/>
                    <a:gd name="connsiteY53" fmla="*/ 19209 h 132065"/>
                    <a:gd name="connsiteX54" fmla="*/ 24012 w 98448"/>
                    <a:gd name="connsiteY54" fmla="*/ 26413 h 132065"/>
                    <a:gd name="connsiteX55" fmla="*/ 28814 w 98448"/>
                    <a:gd name="connsiteY55" fmla="*/ 36018 h 132065"/>
                    <a:gd name="connsiteX56" fmla="*/ 31215 w 98448"/>
                    <a:gd name="connsiteY56" fmla="*/ 40820 h 132065"/>
                    <a:gd name="connsiteX57" fmla="*/ 40820 w 98448"/>
                    <a:gd name="connsiteY57" fmla="*/ 43221 h 132065"/>
                    <a:gd name="connsiteX58" fmla="*/ 40820 w 98448"/>
                    <a:gd name="connsiteY58" fmla="*/ 40820 h 132065"/>
                    <a:gd name="connsiteX59" fmla="*/ 40820 w 98448"/>
                    <a:gd name="connsiteY59" fmla="*/ 36018 h 132065"/>
                    <a:gd name="connsiteX60" fmla="*/ 40820 w 98448"/>
                    <a:gd name="connsiteY60" fmla="*/ 16808 h 132065"/>
                    <a:gd name="connsiteX61" fmla="*/ 40820 w 98448"/>
                    <a:gd name="connsiteY61" fmla="*/ 12006 h 132065"/>
                    <a:gd name="connsiteX62" fmla="*/ 40820 w 98448"/>
                    <a:gd name="connsiteY62" fmla="*/ 7203 h 132065"/>
                    <a:gd name="connsiteX63" fmla="*/ 48024 w 98448"/>
                    <a:gd name="connsiteY63" fmla="*/ 0 h 132065"/>
                    <a:gd name="connsiteX64" fmla="*/ 52826 w 98448"/>
                    <a:gd name="connsiteY64" fmla="*/ 0 h 132065"/>
                    <a:gd name="connsiteX65" fmla="*/ 52826 w 98448"/>
                    <a:gd name="connsiteY65" fmla="*/ 2401 h 132065"/>
                    <a:gd name="connsiteX66" fmla="*/ 52826 w 98448"/>
                    <a:gd name="connsiteY66" fmla="*/ 19209 h 132065"/>
                    <a:gd name="connsiteX67" fmla="*/ 57628 w 98448"/>
                    <a:gd name="connsiteY67" fmla="*/ 26413 h 132065"/>
                    <a:gd name="connsiteX68" fmla="*/ 72036 w 98448"/>
                    <a:gd name="connsiteY68" fmla="*/ 19209 h 132065"/>
                    <a:gd name="connsiteX69" fmla="*/ 76838 w 98448"/>
                    <a:gd name="connsiteY69" fmla="*/ 12006 h 132065"/>
                    <a:gd name="connsiteX70" fmla="*/ 86443 w 98448"/>
                    <a:gd name="connsiteY70" fmla="*/ 2401 h 132065"/>
                    <a:gd name="connsiteX71" fmla="*/ 86443 w 98448"/>
                    <a:gd name="connsiteY71" fmla="*/ 4802 h 132065"/>
                    <a:gd name="connsiteX72" fmla="*/ 98449 w 98448"/>
                    <a:gd name="connsiteY72" fmla="*/ 7203 h 1320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</a:cxnLst>
                  <a:rect l="l" t="t" r="r" b="b"/>
                  <a:pathLst>
                    <a:path w="98448" h="132065">
                      <a:moveTo>
                        <a:pt x="98449" y="7203"/>
                      </a:moveTo>
                      <a:cubicBezTo>
                        <a:pt x="88844" y="14407"/>
                        <a:pt x="98449" y="24012"/>
                        <a:pt x="84041" y="31215"/>
                      </a:cubicBezTo>
                      <a:cubicBezTo>
                        <a:pt x="60030" y="43221"/>
                        <a:pt x="74437" y="74437"/>
                        <a:pt x="69634" y="88844"/>
                      </a:cubicBezTo>
                      <a:cubicBezTo>
                        <a:pt x="67233" y="93646"/>
                        <a:pt x="69634" y="108053"/>
                        <a:pt x="74437" y="110455"/>
                      </a:cubicBezTo>
                      <a:cubicBezTo>
                        <a:pt x="84041" y="120059"/>
                        <a:pt x="91245" y="115257"/>
                        <a:pt x="93646" y="120059"/>
                      </a:cubicBezTo>
                      <a:cubicBezTo>
                        <a:pt x="93646" y="120059"/>
                        <a:pt x="96047" y="120059"/>
                        <a:pt x="96047" y="122460"/>
                      </a:cubicBezTo>
                      <a:cubicBezTo>
                        <a:pt x="91245" y="120059"/>
                        <a:pt x="91245" y="122460"/>
                        <a:pt x="91245" y="122460"/>
                      </a:cubicBezTo>
                      <a:cubicBezTo>
                        <a:pt x="91245" y="124862"/>
                        <a:pt x="88844" y="124862"/>
                        <a:pt x="86443" y="122460"/>
                      </a:cubicBezTo>
                      <a:cubicBezTo>
                        <a:pt x="86443" y="122460"/>
                        <a:pt x="79239" y="120059"/>
                        <a:pt x="79239" y="120059"/>
                      </a:cubicBezTo>
                      <a:cubicBezTo>
                        <a:pt x="76838" y="117658"/>
                        <a:pt x="64832" y="120059"/>
                        <a:pt x="69634" y="124862"/>
                      </a:cubicBezTo>
                      <a:cubicBezTo>
                        <a:pt x="72036" y="124862"/>
                        <a:pt x="74437" y="124862"/>
                        <a:pt x="76838" y="129664"/>
                      </a:cubicBezTo>
                      <a:cubicBezTo>
                        <a:pt x="79239" y="132065"/>
                        <a:pt x="81640" y="132065"/>
                        <a:pt x="84041" y="132065"/>
                      </a:cubicBezTo>
                      <a:cubicBezTo>
                        <a:pt x="79239" y="132065"/>
                        <a:pt x="76838" y="132065"/>
                        <a:pt x="72036" y="132065"/>
                      </a:cubicBezTo>
                      <a:cubicBezTo>
                        <a:pt x="67233" y="132065"/>
                        <a:pt x="57628" y="129664"/>
                        <a:pt x="57628" y="124862"/>
                      </a:cubicBezTo>
                      <a:cubicBezTo>
                        <a:pt x="57628" y="122460"/>
                        <a:pt x="52826" y="120059"/>
                        <a:pt x="52826" y="120059"/>
                      </a:cubicBezTo>
                      <a:cubicBezTo>
                        <a:pt x="52826" y="120059"/>
                        <a:pt x="50425" y="120059"/>
                        <a:pt x="50425" y="122460"/>
                      </a:cubicBezTo>
                      <a:cubicBezTo>
                        <a:pt x="50425" y="124862"/>
                        <a:pt x="48024" y="124862"/>
                        <a:pt x="43221" y="127263"/>
                      </a:cubicBezTo>
                      <a:cubicBezTo>
                        <a:pt x="40820" y="127263"/>
                        <a:pt x="40820" y="129664"/>
                        <a:pt x="38419" y="129664"/>
                      </a:cubicBezTo>
                      <a:cubicBezTo>
                        <a:pt x="33617" y="129664"/>
                        <a:pt x="26413" y="127263"/>
                        <a:pt x="21611" y="129664"/>
                      </a:cubicBezTo>
                      <a:lnTo>
                        <a:pt x="19209" y="129664"/>
                      </a:lnTo>
                      <a:lnTo>
                        <a:pt x="21611" y="127263"/>
                      </a:lnTo>
                      <a:cubicBezTo>
                        <a:pt x="24012" y="124862"/>
                        <a:pt x="28814" y="122460"/>
                        <a:pt x="31215" y="122460"/>
                      </a:cubicBezTo>
                      <a:cubicBezTo>
                        <a:pt x="38419" y="120059"/>
                        <a:pt x="36018" y="112856"/>
                        <a:pt x="33617" y="115257"/>
                      </a:cubicBezTo>
                      <a:cubicBezTo>
                        <a:pt x="33617" y="115257"/>
                        <a:pt x="31215" y="117658"/>
                        <a:pt x="28814" y="120059"/>
                      </a:cubicBezTo>
                      <a:cubicBezTo>
                        <a:pt x="26413" y="122460"/>
                        <a:pt x="24012" y="122460"/>
                        <a:pt x="21611" y="122460"/>
                      </a:cubicBezTo>
                      <a:lnTo>
                        <a:pt x="14407" y="122460"/>
                      </a:lnTo>
                      <a:cubicBezTo>
                        <a:pt x="12006" y="122460"/>
                        <a:pt x="12006" y="122460"/>
                        <a:pt x="14407" y="120059"/>
                      </a:cubicBezTo>
                      <a:cubicBezTo>
                        <a:pt x="16808" y="120059"/>
                        <a:pt x="16808" y="117658"/>
                        <a:pt x="19209" y="117658"/>
                      </a:cubicBezTo>
                      <a:cubicBezTo>
                        <a:pt x="21611" y="117658"/>
                        <a:pt x="21611" y="117658"/>
                        <a:pt x="24012" y="115257"/>
                      </a:cubicBezTo>
                      <a:cubicBezTo>
                        <a:pt x="31215" y="110455"/>
                        <a:pt x="33617" y="108053"/>
                        <a:pt x="36018" y="100850"/>
                      </a:cubicBezTo>
                      <a:cubicBezTo>
                        <a:pt x="38419" y="93646"/>
                        <a:pt x="43221" y="81640"/>
                        <a:pt x="43221" y="72036"/>
                      </a:cubicBezTo>
                      <a:cubicBezTo>
                        <a:pt x="43221" y="62431"/>
                        <a:pt x="45623" y="64832"/>
                        <a:pt x="40820" y="55227"/>
                      </a:cubicBezTo>
                      <a:cubicBezTo>
                        <a:pt x="38419" y="52826"/>
                        <a:pt x="33617" y="48024"/>
                        <a:pt x="28814" y="43221"/>
                      </a:cubicBezTo>
                      <a:cubicBezTo>
                        <a:pt x="28814" y="43221"/>
                        <a:pt x="28814" y="43221"/>
                        <a:pt x="26413" y="43221"/>
                      </a:cubicBezTo>
                      <a:cubicBezTo>
                        <a:pt x="24012" y="40820"/>
                        <a:pt x="21611" y="40820"/>
                        <a:pt x="19209" y="40820"/>
                      </a:cubicBezTo>
                      <a:cubicBezTo>
                        <a:pt x="7204" y="40820"/>
                        <a:pt x="2401" y="38419"/>
                        <a:pt x="0" y="33617"/>
                      </a:cubicBezTo>
                      <a:cubicBezTo>
                        <a:pt x="0" y="33617"/>
                        <a:pt x="2401" y="33617"/>
                        <a:pt x="2401" y="33617"/>
                      </a:cubicBezTo>
                      <a:cubicBezTo>
                        <a:pt x="4802" y="36018"/>
                        <a:pt x="9605" y="36018"/>
                        <a:pt x="14407" y="36018"/>
                      </a:cubicBezTo>
                      <a:cubicBezTo>
                        <a:pt x="19209" y="36018"/>
                        <a:pt x="21611" y="36018"/>
                        <a:pt x="24012" y="36018"/>
                      </a:cubicBezTo>
                      <a:cubicBezTo>
                        <a:pt x="24012" y="36018"/>
                        <a:pt x="24012" y="36018"/>
                        <a:pt x="21611" y="36018"/>
                      </a:cubicBezTo>
                      <a:cubicBezTo>
                        <a:pt x="19209" y="36018"/>
                        <a:pt x="19209" y="31215"/>
                        <a:pt x="16808" y="33617"/>
                      </a:cubicBezTo>
                      <a:cubicBezTo>
                        <a:pt x="14407" y="31215"/>
                        <a:pt x="9605" y="31215"/>
                        <a:pt x="7204" y="28814"/>
                      </a:cubicBezTo>
                      <a:cubicBezTo>
                        <a:pt x="7204" y="28814"/>
                        <a:pt x="7204" y="28814"/>
                        <a:pt x="7204" y="28814"/>
                      </a:cubicBezTo>
                      <a:cubicBezTo>
                        <a:pt x="7204" y="28814"/>
                        <a:pt x="7204" y="28814"/>
                        <a:pt x="7204" y="26413"/>
                      </a:cubicBezTo>
                      <a:cubicBezTo>
                        <a:pt x="7204" y="26413"/>
                        <a:pt x="7204" y="26413"/>
                        <a:pt x="7204" y="26413"/>
                      </a:cubicBezTo>
                      <a:cubicBezTo>
                        <a:pt x="7204" y="26413"/>
                        <a:pt x="7204" y="26413"/>
                        <a:pt x="7204" y="24012"/>
                      </a:cubicBezTo>
                      <a:cubicBezTo>
                        <a:pt x="9605" y="26413"/>
                        <a:pt x="12006" y="26413"/>
                        <a:pt x="14407" y="28814"/>
                      </a:cubicBezTo>
                      <a:cubicBezTo>
                        <a:pt x="16808" y="28814"/>
                        <a:pt x="16808" y="28814"/>
                        <a:pt x="19209" y="28814"/>
                      </a:cubicBezTo>
                      <a:cubicBezTo>
                        <a:pt x="14407" y="21611"/>
                        <a:pt x="16808" y="12006"/>
                        <a:pt x="14407" y="7203"/>
                      </a:cubicBezTo>
                      <a:cubicBezTo>
                        <a:pt x="14407" y="7203"/>
                        <a:pt x="14407" y="7203"/>
                        <a:pt x="14407" y="4802"/>
                      </a:cubicBezTo>
                      <a:cubicBezTo>
                        <a:pt x="16808" y="4802"/>
                        <a:pt x="16808" y="7203"/>
                        <a:pt x="19209" y="7203"/>
                      </a:cubicBezTo>
                      <a:cubicBezTo>
                        <a:pt x="19209" y="7203"/>
                        <a:pt x="19209" y="7203"/>
                        <a:pt x="21611" y="7203"/>
                      </a:cubicBezTo>
                      <a:cubicBezTo>
                        <a:pt x="21611" y="9605"/>
                        <a:pt x="21611" y="12006"/>
                        <a:pt x="24012" y="12006"/>
                      </a:cubicBezTo>
                      <a:cubicBezTo>
                        <a:pt x="24012" y="14407"/>
                        <a:pt x="24012" y="16808"/>
                        <a:pt x="24012" y="19209"/>
                      </a:cubicBezTo>
                      <a:cubicBezTo>
                        <a:pt x="24012" y="21611"/>
                        <a:pt x="24012" y="21611"/>
                        <a:pt x="24012" y="26413"/>
                      </a:cubicBezTo>
                      <a:cubicBezTo>
                        <a:pt x="26413" y="31215"/>
                        <a:pt x="26413" y="33617"/>
                        <a:pt x="28814" y="36018"/>
                      </a:cubicBezTo>
                      <a:cubicBezTo>
                        <a:pt x="31215" y="38419"/>
                        <a:pt x="31215" y="38419"/>
                        <a:pt x="31215" y="40820"/>
                      </a:cubicBezTo>
                      <a:cubicBezTo>
                        <a:pt x="33617" y="43221"/>
                        <a:pt x="40820" y="45623"/>
                        <a:pt x="40820" y="43221"/>
                      </a:cubicBezTo>
                      <a:cubicBezTo>
                        <a:pt x="40820" y="43221"/>
                        <a:pt x="40820" y="40820"/>
                        <a:pt x="40820" y="40820"/>
                      </a:cubicBezTo>
                      <a:cubicBezTo>
                        <a:pt x="40820" y="38419"/>
                        <a:pt x="40820" y="38419"/>
                        <a:pt x="40820" y="36018"/>
                      </a:cubicBezTo>
                      <a:cubicBezTo>
                        <a:pt x="40820" y="31215"/>
                        <a:pt x="38419" y="21611"/>
                        <a:pt x="40820" y="16808"/>
                      </a:cubicBezTo>
                      <a:cubicBezTo>
                        <a:pt x="40820" y="14407"/>
                        <a:pt x="40820" y="14407"/>
                        <a:pt x="40820" y="12006"/>
                      </a:cubicBezTo>
                      <a:cubicBezTo>
                        <a:pt x="40820" y="12006"/>
                        <a:pt x="40820" y="9605"/>
                        <a:pt x="40820" y="7203"/>
                      </a:cubicBezTo>
                      <a:cubicBezTo>
                        <a:pt x="43221" y="7203"/>
                        <a:pt x="45623" y="4802"/>
                        <a:pt x="48024" y="0"/>
                      </a:cubicBezTo>
                      <a:cubicBezTo>
                        <a:pt x="50425" y="0"/>
                        <a:pt x="50425" y="0"/>
                        <a:pt x="52826" y="0"/>
                      </a:cubicBezTo>
                      <a:cubicBezTo>
                        <a:pt x="52826" y="0"/>
                        <a:pt x="52826" y="2401"/>
                        <a:pt x="52826" y="2401"/>
                      </a:cubicBezTo>
                      <a:cubicBezTo>
                        <a:pt x="52826" y="7203"/>
                        <a:pt x="50425" y="14407"/>
                        <a:pt x="52826" y="19209"/>
                      </a:cubicBezTo>
                      <a:cubicBezTo>
                        <a:pt x="55227" y="21611"/>
                        <a:pt x="57628" y="21611"/>
                        <a:pt x="57628" y="26413"/>
                      </a:cubicBezTo>
                      <a:cubicBezTo>
                        <a:pt x="57628" y="24012"/>
                        <a:pt x="69634" y="24012"/>
                        <a:pt x="72036" y="19209"/>
                      </a:cubicBezTo>
                      <a:cubicBezTo>
                        <a:pt x="72036" y="16808"/>
                        <a:pt x="76838" y="14407"/>
                        <a:pt x="76838" y="12006"/>
                      </a:cubicBezTo>
                      <a:cubicBezTo>
                        <a:pt x="76838" y="7203"/>
                        <a:pt x="81640" y="4802"/>
                        <a:pt x="86443" y="2401"/>
                      </a:cubicBezTo>
                      <a:cubicBezTo>
                        <a:pt x="86443" y="2401"/>
                        <a:pt x="86443" y="4802"/>
                        <a:pt x="86443" y="4802"/>
                      </a:cubicBezTo>
                      <a:cubicBezTo>
                        <a:pt x="93646" y="4802"/>
                        <a:pt x="96047" y="4802"/>
                        <a:pt x="98449" y="7203"/>
                      </a:cubicBezTo>
                      <a:close/>
                    </a:path>
                  </a:pathLst>
                </a:custGeom>
                <a:solidFill>
                  <a:srgbClr val="816546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091" name="Freeform: Shape 2090">
                  <a:extLst>
                    <a:ext uri="{FF2B5EF4-FFF2-40B4-BE49-F238E27FC236}">
                      <a16:creationId xmlns:a16="http://schemas.microsoft.com/office/drawing/2014/main" id="{D4503D25-7EF9-4D4A-AA99-B691AB9F7417}"/>
                    </a:ext>
                  </a:extLst>
                </p:cNvPr>
                <p:cNvSpPr/>
                <p:nvPr/>
              </p:nvSpPr>
              <p:spPr>
                <a:xfrm>
                  <a:off x="2803975" y="3969108"/>
                  <a:ext cx="177687" cy="128204"/>
                </a:xfrm>
                <a:custGeom>
                  <a:avLst/>
                  <a:gdLst>
                    <a:gd name="connsiteX0" fmla="*/ 2401 w 177687"/>
                    <a:gd name="connsiteY0" fmla="*/ 76838 h 128204"/>
                    <a:gd name="connsiteX1" fmla="*/ 2401 w 177687"/>
                    <a:gd name="connsiteY1" fmla="*/ 76838 h 128204"/>
                    <a:gd name="connsiteX2" fmla="*/ 0 w 177687"/>
                    <a:gd name="connsiteY2" fmla="*/ 67233 h 128204"/>
                    <a:gd name="connsiteX3" fmla="*/ 0 w 177687"/>
                    <a:gd name="connsiteY3" fmla="*/ 60030 h 128204"/>
                    <a:gd name="connsiteX4" fmla="*/ 9605 w 177687"/>
                    <a:gd name="connsiteY4" fmla="*/ 50425 h 128204"/>
                    <a:gd name="connsiteX5" fmla="*/ 16808 w 177687"/>
                    <a:gd name="connsiteY5" fmla="*/ 50425 h 128204"/>
                    <a:gd name="connsiteX6" fmla="*/ 21611 w 177687"/>
                    <a:gd name="connsiteY6" fmla="*/ 52826 h 128204"/>
                    <a:gd name="connsiteX7" fmla="*/ 26413 w 177687"/>
                    <a:gd name="connsiteY7" fmla="*/ 40820 h 128204"/>
                    <a:gd name="connsiteX8" fmla="*/ 26413 w 177687"/>
                    <a:gd name="connsiteY8" fmla="*/ 40820 h 128204"/>
                    <a:gd name="connsiteX9" fmla="*/ 40820 w 177687"/>
                    <a:gd name="connsiteY9" fmla="*/ 31215 h 128204"/>
                    <a:gd name="connsiteX10" fmla="*/ 40820 w 177687"/>
                    <a:gd name="connsiteY10" fmla="*/ 16808 h 128204"/>
                    <a:gd name="connsiteX11" fmla="*/ 57628 w 177687"/>
                    <a:gd name="connsiteY11" fmla="*/ 16808 h 128204"/>
                    <a:gd name="connsiteX12" fmla="*/ 60030 w 177687"/>
                    <a:gd name="connsiteY12" fmla="*/ 9605 h 128204"/>
                    <a:gd name="connsiteX13" fmla="*/ 64832 w 177687"/>
                    <a:gd name="connsiteY13" fmla="*/ 4802 h 128204"/>
                    <a:gd name="connsiteX14" fmla="*/ 79239 w 177687"/>
                    <a:gd name="connsiteY14" fmla="*/ 0 h 128204"/>
                    <a:gd name="connsiteX15" fmla="*/ 100850 w 177687"/>
                    <a:gd name="connsiteY15" fmla="*/ 14407 h 128204"/>
                    <a:gd name="connsiteX16" fmla="*/ 122460 w 177687"/>
                    <a:gd name="connsiteY16" fmla="*/ 33616 h 128204"/>
                    <a:gd name="connsiteX17" fmla="*/ 122460 w 177687"/>
                    <a:gd name="connsiteY17" fmla="*/ 33616 h 128204"/>
                    <a:gd name="connsiteX18" fmla="*/ 127263 w 177687"/>
                    <a:gd name="connsiteY18" fmla="*/ 43221 h 128204"/>
                    <a:gd name="connsiteX19" fmla="*/ 127263 w 177687"/>
                    <a:gd name="connsiteY19" fmla="*/ 43221 h 128204"/>
                    <a:gd name="connsiteX20" fmla="*/ 136868 w 177687"/>
                    <a:gd name="connsiteY20" fmla="*/ 38419 h 128204"/>
                    <a:gd name="connsiteX21" fmla="*/ 156077 w 177687"/>
                    <a:gd name="connsiteY21" fmla="*/ 40820 h 128204"/>
                    <a:gd name="connsiteX22" fmla="*/ 158478 w 177687"/>
                    <a:gd name="connsiteY22" fmla="*/ 43221 h 128204"/>
                    <a:gd name="connsiteX23" fmla="*/ 160879 w 177687"/>
                    <a:gd name="connsiteY23" fmla="*/ 55227 h 128204"/>
                    <a:gd name="connsiteX24" fmla="*/ 158478 w 177687"/>
                    <a:gd name="connsiteY24" fmla="*/ 64832 h 128204"/>
                    <a:gd name="connsiteX25" fmla="*/ 163281 w 177687"/>
                    <a:gd name="connsiteY25" fmla="*/ 67233 h 128204"/>
                    <a:gd name="connsiteX26" fmla="*/ 165682 w 177687"/>
                    <a:gd name="connsiteY26" fmla="*/ 74437 h 128204"/>
                    <a:gd name="connsiteX27" fmla="*/ 172885 w 177687"/>
                    <a:gd name="connsiteY27" fmla="*/ 76838 h 128204"/>
                    <a:gd name="connsiteX28" fmla="*/ 175287 w 177687"/>
                    <a:gd name="connsiteY28" fmla="*/ 79239 h 128204"/>
                    <a:gd name="connsiteX29" fmla="*/ 177688 w 177687"/>
                    <a:gd name="connsiteY29" fmla="*/ 84042 h 128204"/>
                    <a:gd name="connsiteX30" fmla="*/ 177688 w 177687"/>
                    <a:gd name="connsiteY30" fmla="*/ 93646 h 128204"/>
                    <a:gd name="connsiteX31" fmla="*/ 172885 w 177687"/>
                    <a:gd name="connsiteY31" fmla="*/ 98449 h 128204"/>
                    <a:gd name="connsiteX32" fmla="*/ 170484 w 177687"/>
                    <a:gd name="connsiteY32" fmla="*/ 100850 h 128204"/>
                    <a:gd name="connsiteX33" fmla="*/ 170484 w 177687"/>
                    <a:gd name="connsiteY33" fmla="*/ 103251 h 128204"/>
                    <a:gd name="connsiteX34" fmla="*/ 170484 w 177687"/>
                    <a:gd name="connsiteY34" fmla="*/ 105652 h 128204"/>
                    <a:gd name="connsiteX35" fmla="*/ 165682 w 177687"/>
                    <a:gd name="connsiteY35" fmla="*/ 115257 h 128204"/>
                    <a:gd name="connsiteX36" fmla="*/ 144071 w 177687"/>
                    <a:gd name="connsiteY36" fmla="*/ 124862 h 128204"/>
                    <a:gd name="connsiteX37" fmla="*/ 139269 w 177687"/>
                    <a:gd name="connsiteY37" fmla="*/ 120059 h 128204"/>
                    <a:gd name="connsiteX38" fmla="*/ 132065 w 177687"/>
                    <a:gd name="connsiteY38" fmla="*/ 127263 h 128204"/>
                    <a:gd name="connsiteX39" fmla="*/ 124862 w 177687"/>
                    <a:gd name="connsiteY39" fmla="*/ 122460 h 128204"/>
                    <a:gd name="connsiteX40" fmla="*/ 124862 w 177687"/>
                    <a:gd name="connsiteY40" fmla="*/ 122460 h 128204"/>
                    <a:gd name="connsiteX41" fmla="*/ 124862 w 177687"/>
                    <a:gd name="connsiteY41" fmla="*/ 122460 h 128204"/>
                    <a:gd name="connsiteX42" fmla="*/ 124862 w 177687"/>
                    <a:gd name="connsiteY42" fmla="*/ 122460 h 128204"/>
                    <a:gd name="connsiteX43" fmla="*/ 122460 w 177687"/>
                    <a:gd name="connsiteY43" fmla="*/ 124862 h 128204"/>
                    <a:gd name="connsiteX44" fmla="*/ 108053 w 177687"/>
                    <a:gd name="connsiteY44" fmla="*/ 120059 h 128204"/>
                    <a:gd name="connsiteX45" fmla="*/ 105652 w 177687"/>
                    <a:gd name="connsiteY45" fmla="*/ 110455 h 128204"/>
                    <a:gd name="connsiteX46" fmla="*/ 105652 w 177687"/>
                    <a:gd name="connsiteY46" fmla="*/ 110455 h 128204"/>
                    <a:gd name="connsiteX47" fmla="*/ 98449 w 177687"/>
                    <a:gd name="connsiteY47" fmla="*/ 108053 h 128204"/>
                    <a:gd name="connsiteX48" fmla="*/ 93646 w 177687"/>
                    <a:gd name="connsiteY48" fmla="*/ 96047 h 128204"/>
                    <a:gd name="connsiteX49" fmla="*/ 84041 w 177687"/>
                    <a:gd name="connsiteY49" fmla="*/ 100850 h 128204"/>
                    <a:gd name="connsiteX50" fmla="*/ 84041 w 177687"/>
                    <a:gd name="connsiteY50" fmla="*/ 103251 h 128204"/>
                    <a:gd name="connsiteX51" fmla="*/ 76838 w 177687"/>
                    <a:gd name="connsiteY51" fmla="*/ 115257 h 128204"/>
                    <a:gd name="connsiteX52" fmla="*/ 52826 w 177687"/>
                    <a:gd name="connsiteY52" fmla="*/ 112856 h 128204"/>
                    <a:gd name="connsiteX53" fmla="*/ 50425 w 177687"/>
                    <a:gd name="connsiteY53" fmla="*/ 117658 h 128204"/>
                    <a:gd name="connsiteX54" fmla="*/ 43221 w 177687"/>
                    <a:gd name="connsiteY54" fmla="*/ 117658 h 128204"/>
                    <a:gd name="connsiteX55" fmla="*/ 40820 w 177687"/>
                    <a:gd name="connsiteY55" fmla="*/ 122460 h 128204"/>
                    <a:gd name="connsiteX56" fmla="*/ 21611 w 177687"/>
                    <a:gd name="connsiteY56" fmla="*/ 127263 h 128204"/>
                    <a:gd name="connsiteX57" fmla="*/ 9605 w 177687"/>
                    <a:gd name="connsiteY57" fmla="*/ 110455 h 128204"/>
                    <a:gd name="connsiteX58" fmla="*/ 14407 w 177687"/>
                    <a:gd name="connsiteY58" fmla="*/ 100850 h 128204"/>
                    <a:gd name="connsiteX59" fmla="*/ 14407 w 177687"/>
                    <a:gd name="connsiteY59" fmla="*/ 98449 h 128204"/>
                    <a:gd name="connsiteX60" fmla="*/ 12006 w 177687"/>
                    <a:gd name="connsiteY60" fmla="*/ 93646 h 128204"/>
                    <a:gd name="connsiteX61" fmla="*/ 14407 w 177687"/>
                    <a:gd name="connsiteY61" fmla="*/ 86443 h 128204"/>
                    <a:gd name="connsiteX62" fmla="*/ 2401 w 177687"/>
                    <a:gd name="connsiteY62" fmla="*/ 76838 h 1282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</a:cxnLst>
                  <a:rect l="l" t="t" r="r" b="b"/>
                  <a:pathLst>
                    <a:path w="177687" h="128204">
                      <a:moveTo>
                        <a:pt x="2401" y="76838"/>
                      </a:moveTo>
                      <a:cubicBezTo>
                        <a:pt x="2401" y="76838"/>
                        <a:pt x="2401" y="76838"/>
                        <a:pt x="2401" y="76838"/>
                      </a:cubicBezTo>
                      <a:cubicBezTo>
                        <a:pt x="0" y="74437"/>
                        <a:pt x="0" y="69634"/>
                        <a:pt x="0" y="67233"/>
                      </a:cubicBezTo>
                      <a:cubicBezTo>
                        <a:pt x="0" y="64832"/>
                        <a:pt x="0" y="62431"/>
                        <a:pt x="0" y="60030"/>
                      </a:cubicBezTo>
                      <a:cubicBezTo>
                        <a:pt x="2401" y="55227"/>
                        <a:pt x="4802" y="52826"/>
                        <a:pt x="9605" y="50425"/>
                      </a:cubicBezTo>
                      <a:cubicBezTo>
                        <a:pt x="12006" y="50425"/>
                        <a:pt x="14407" y="50425"/>
                        <a:pt x="16808" y="50425"/>
                      </a:cubicBezTo>
                      <a:cubicBezTo>
                        <a:pt x="19210" y="50425"/>
                        <a:pt x="21611" y="52826"/>
                        <a:pt x="21611" y="52826"/>
                      </a:cubicBezTo>
                      <a:cubicBezTo>
                        <a:pt x="19210" y="48024"/>
                        <a:pt x="21611" y="43221"/>
                        <a:pt x="26413" y="40820"/>
                      </a:cubicBezTo>
                      <a:lnTo>
                        <a:pt x="26413" y="40820"/>
                      </a:lnTo>
                      <a:cubicBezTo>
                        <a:pt x="31215" y="31215"/>
                        <a:pt x="40820" y="31215"/>
                        <a:pt x="40820" y="31215"/>
                      </a:cubicBezTo>
                      <a:cubicBezTo>
                        <a:pt x="40820" y="31215"/>
                        <a:pt x="33617" y="21611"/>
                        <a:pt x="40820" y="16808"/>
                      </a:cubicBezTo>
                      <a:cubicBezTo>
                        <a:pt x="48024" y="12006"/>
                        <a:pt x="57628" y="16808"/>
                        <a:pt x="57628" y="16808"/>
                      </a:cubicBezTo>
                      <a:cubicBezTo>
                        <a:pt x="57628" y="16808"/>
                        <a:pt x="60030" y="12006"/>
                        <a:pt x="60030" y="9605"/>
                      </a:cubicBezTo>
                      <a:cubicBezTo>
                        <a:pt x="60030" y="7203"/>
                        <a:pt x="62431" y="4802"/>
                        <a:pt x="64832" y="4802"/>
                      </a:cubicBezTo>
                      <a:cubicBezTo>
                        <a:pt x="69634" y="2401"/>
                        <a:pt x="74437" y="0"/>
                        <a:pt x="79239" y="0"/>
                      </a:cubicBezTo>
                      <a:cubicBezTo>
                        <a:pt x="88844" y="0"/>
                        <a:pt x="98449" y="7203"/>
                        <a:pt x="100850" y="14407"/>
                      </a:cubicBezTo>
                      <a:cubicBezTo>
                        <a:pt x="100850" y="14407"/>
                        <a:pt x="122460" y="16808"/>
                        <a:pt x="122460" y="33616"/>
                      </a:cubicBezTo>
                      <a:lnTo>
                        <a:pt x="122460" y="33616"/>
                      </a:lnTo>
                      <a:cubicBezTo>
                        <a:pt x="127263" y="36018"/>
                        <a:pt x="127263" y="40820"/>
                        <a:pt x="127263" y="43221"/>
                      </a:cubicBezTo>
                      <a:cubicBezTo>
                        <a:pt x="127263" y="43221"/>
                        <a:pt x="127263" y="43221"/>
                        <a:pt x="127263" y="43221"/>
                      </a:cubicBezTo>
                      <a:cubicBezTo>
                        <a:pt x="127263" y="40820"/>
                        <a:pt x="134466" y="38419"/>
                        <a:pt x="136868" y="38419"/>
                      </a:cubicBezTo>
                      <a:cubicBezTo>
                        <a:pt x="141670" y="38419"/>
                        <a:pt x="151275" y="38419"/>
                        <a:pt x="156077" y="40820"/>
                      </a:cubicBezTo>
                      <a:cubicBezTo>
                        <a:pt x="156077" y="40820"/>
                        <a:pt x="158478" y="43221"/>
                        <a:pt x="158478" y="43221"/>
                      </a:cubicBezTo>
                      <a:cubicBezTo>
                        <a:pt x="160879" y="45622"/>
                        <a:pt x="160879" y="50425"/>
                        <a:pt x="160879" y="55227"/>
                      </a:cubicBezTo>
                      <a:cubicBezTo>
                        <a:pt x="160879" y="55227"/>
                        <a:pt x="158478" y="64832"/>
                        <a:pt x="158478" y="64832"/>
                      </a:cubicBezTo>
                      <a:cubicBezTo>
                        <a:pt x="160879" y="64832"/>
                        <a:pt x="163281" y="64832"/>
                        <a:pt x="163281" y="67233"/>
                      </a:cubicBezTo>
                      <a:cubicBezTo>
                        <a:pt x="165682" y="69634"/>
                        <a:pt x="165682" y="72036"/>
                        <a:pt x="165682" y="74437"/>
                      </a:cubicBezTo>
                      <a:cubicBezTo>
                        <a:pt x="168083" y="74437"/>
                        <a:pt x="170484" y="74437"/>
                        <a:pt x="172885" y="76838"/>
                      </a:cubicBezTo>
                      <a:cubicBezTo>
                        <a:pt x="175287" y="76838"/>
                        <a:pt x="175287" y="79239"/>
                        <a:pt x="175287" y="79239"/>
                      </a:cubicBezTo>
                      <a:cubicBezTo>
                        <a:pt x="175287" y="79239"/>
                        <a:pt x="175287" y="81640"/>
                        <a:pt x="177688" y="84042"/>
                      </a:cubicBezTo>
                      <a:cubicBezTo>
                        <a:pt x="177688" y="86443"/>
                        <a:pt x="177688" y="91245"/>
                        <a:pt x="177688" y="93646"/>
                      </a:cubicBezTo>
                      <a:cubicBezTo>
                        <a:pt x="177688" y="96047"/>
                        <a:pt x="175287" y="98449"/>
                        <a:pt x="172885" y="98449"/>
                      </a:cubicBezTo>
                      <a:cubicBezTo>
                        <a:pt x="172885" y="98449"/>
                        <a:pt x="170484" y="98449"/>
                        <a:pt x="170484" y="100850"/>
                      </a:cubicBezTo>
                      <a:cubicBezTo>
                        <a:pt x="170484" y="100850"/>
                        <a:pt x="170484" y="103251"/>
                        <a:pt x="170484" y="103251"/>
                      </a:cubicBezTo>
                      <a:cubicBezTo>
                        <a:pt x="170484" y="103251"/>
                        <a:pt x="170484" y="105652"/>
                        <a:pt x="170484" y="105652"/>
                      </a:cubicBezTo>
                      <a:cubicBezTo>
                        <a:pt x="170484" y="108053"/>
                        <a:pt x="168083" y="112856"/>
                        <a:pt x="165682" y="115257"/>
                      </a:cubicBezTo>
                      <a:cubicBezTo>
                        <a:pt x="160879" y="122460"/>
                        <a:pt x="153676" y="127263"/>
                        <a:pt x="144071" y="124862"/>
                      </a:cubicBezTo>
                      <a:cubicBezTo>
                        <a:pt x="141670" y="124862"/>
                        <a:pt x="139269" y="122460"/>
                        <a:pt x="139269" y="120059"/>
                      </a:cubicBezTo>
                      <a:cubicBezTo>
                        <a:pt x="139269" y="120059"/>
                        <a:pt x="139269" y="127263"/>
                        <a:pt x="132065" y="127263"/>
                      </a:cubicBezTo>
                      <a:cubicBezTo>
                        <a:pt x="129664" y="127263"/>
                        <a:pt x="127263" y="124862"/>
                        <a:pt x="124862" y="122460"/>
                      </a:cubicBezTo>
                      <a:cubicBezTo>
                        <a:pt x="124862" y="122460"/>
                        <a:pt x="124862" y="122460"/>
                        <a:pt x="124862" y="122460"/>
                      </a:cubicBezTo>
                      <a:cubicBezTo>
                        <a:pt x="124862" y="122460"/>
                        <a:pt x="124862" y="122460"/>
                        <a:pt x="124862" y="122460"/>
                      </a:cubicBezTo>
                      <a:cubicBezTo>
                        <a:pt x="124862" y="122460"/>
                        <a:pt x="124862" y="122460"/>
                        <a:pt x="124862" y="122460"/>
                      </a:cubicBezTo>
                      <a:cubicBezTo>
                        <a:pt x="124862" y="124862"/>
                        <a:pt x="122460" y="124862"/>
                        <a:pt x="122460" y="124862"/>
                      </a:cubicBezTo>
                      <a:cubicBezTo>
                        <a:pt x="117658" y="127263"/>
                        <a:pt x="112856" y="122460"/>
                        <a:pt x="108053" y="120059"/>
                      </a:cubicBezTo>
                      <a:cubicBezTo>
                        <a:pt x="108053" y="120059"/>
                        <a:pt x="103251" y="117658"/>
                        <a:pt x="105652" y="110455"/>
                      </a:cubicBezTo>
                      <a:cubicBezTo>
                        <a:pt x="105652" y="110455"/>
                        <a:pt x="105652" y="110455"/>
                        <a:pt x="105652" y="110455"/>
                      </a:cubicBezTo>
                      <a:cubicBezTo>
                        <a:pt x="105652" y="110455"/>
                        <a:pt x="103251" y="110455"/>
                        <a:pt x="98449" y="108053"/>
                      </a:cubicBezTo>
                      <a:cubicBezTo>
                        <a:pt x="91245" y="105652"/>
                        <a:pt x="93646" y="96047"/>
                        <a:pt x="93646" y="96047"/>
                      </a:cubicBezTo>
                      <a:cubicBezTo>
                        <a:pt x="91245" y="100850"/>
                        <a:pt x="86443" y="100850"/>
                        <a:pt x="84041" y="100850"/>
                      </a:cubicBezTo>
                      <a:cubicBezTo>
                        <a:pt x="84041" y="100850"/>
                        <a:pt x="84041" y="103251"/>
                        <a:pt x="84041" y="103251"/>
                      </a:cubicBezTo>
                      <a:cubicBezTo>
                        <a:pt x="84041" y="105652"/>
                        <a:pt x="84041" y="112856"/>
                        <a:pt x="76838" y="115257"/>
                      </a:cubicBezTo>
                      <a:cubicBezTo>
                        <a:pt x="69634" y="120059"/>
                        <a:pt x="60030" y="120059"/>
                        <a:pt x="52826" y="112856"/>
                      </a:cubicBezTo>
                      <a:cubicBezTo>
                        <a:pt x="52826" y="115257"/>
                        <a:pt x="52826" y="117658"/>
                        <a:pt x="50425" y="117658"/>
                      </a:cubicBezTo>
                      <a:cubicBezTo>
                        <a:pt x="48024" y="117658"/>
                        <a:pt x="45623" y="117658"/>
                        <a:pt x="43221" y="117658"/>
                      </a:cubicBezTo>
                      <a:cubicBezTo>
                        <a:pt x="43221" y="120059"/>
                        <a:pt x="40820" y="122460"/>
                        <a:pt x="40820" y="122460"/>
                      </a:cubicBezTo>
                      <a:cubicBezTo>
                        <a:pt x="36018" y="127263"/>
                        <a:pt x="26413" y="129664"/>
                        <a:pt x="21611" y="127263"/>
                      </a:cubicBezTo>
                      <a:cubicBezTo>
                        <a:pt x="14407" y="124862"/>
                        <a:pt x="9605" y="117658"/>
                        <a:pt x="9605" y="110455"/>
                      </a:cubicBezTo>
                      <a:cubicBezTo>
                        <a:pt x="9605" y="105652"/>
                        <a:pt x="12006" y="103251"/>
                        <a:pt x="14407" y="100850"/>
                      </a:cubicBezTo>
                      <a:cubicBezTo>
                        <a:pt x="16808" y="98449"/>
                        <a:pt x="16808" y="98449"/>
                        <a:pt x="14407" y="98449"/>
                      </a:cubicBezTo>
                      <a:cubicBezTo>
                        <a:pt x="12006" y="98449"/>
                        <a:pt x="12006" y="96047"/>
                        <a:pt x="12006" y="93646"/>
                      </a:cubicBezTo>
                      <a:cubicBezTo>
                        <a:pt x="12006" y="91245"/>
                        <a:pt x="12006" y="88844"/>
                        <a:pt x="14407" y="86443"/>
                      </a:cubicBezTo>
                      <a:cubicBezTo>
                        <a:pt x="4802" y="81640"/>
                        <a:pt x="2401" y="79239"/>
                        <a:pt x="2401" y="76838"/>
                      </a:cubicBezTo>
                      <a:close/>
                    </a:path>
                  </a:pathLst>
                </a:custGeom>
                <a:solidFill>
                  <a:srgbClr val="75B343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092" name="Freeform: Shape 2091">
                  <a:extLst>
                    <a:ext uri="{FF2B5EF4-FFF2-40B4-BE49-F238E27FC236}">
                      <a16:creationId xmlns:a16="http://schemas.microsoft.com/office/drawing/2014/main" id="{8947EEAD-72F9-4B99-9A9F-BF42D87F5992}"/>
                    </a:ext>
                  </a:extLst>
                </p:cNvPr>
                <p:cNvSpPr/>
                <p:nvPr/>
              </p:nvSpPr>
              <p:spPr>
                <a:xfrm>
                  <a:off x="2803975" y="4038742"/>
                  <a:ext cx="168082" cy="51367"/>
                </a:xfrm>
                <a:custGeom>
                  <a:avLst/>
                  <a:gdLst>
                    <a:gd name="connsiteX0" fmla="*/ 7204 w 168082"/>
                    <a:gd name="connsiteY0" fmla="*/ 26413 h 51367"/>
                    <a:gd name="connsiteX1" fmla="*/ 14407 w 168082"/>
                    <a:gd name="connsiteY1" fmla="*/ 33617 h 51367"/>
                    <a:gd name="connsiteX2" fmla="*/ 33617 w 168082"/>
                    <a:gd name="connsiteY2" fmla="*/ 28814 h 51367"/>
                    <a:gd name="connsiteX3" fmla="*/ 36018 w 168082"/>
                    <a:gd name="connsiteY3" fmla="*/ 24012 h 51367"/>
                    <a:gd name="connsiteX4" fmla="*/ 43221 w 168082"/>
                    <a:gd name="connsiteY4" fmla="*/ 24012 h 51367"/>
                    <a:gd name="connsiteX5" fmla="*/ 45623 w 168082"/>
                    <a:gd name="connsiteY5" fmla="*/ 19210 h 51367"/>
                    <a:gd name="connsiteX6" fmla="*/ 69634 w 168082"/>
                    <a:gd name="connsiteY6" fmla="*/ 21611 h 51367"/>
                    <a:gd name="connsiteX7" fmla="*/ 76838 w 168082"/>
                    <a:gd name="connsiteY7" fmla="*/ 9605 h 51367"/>
                    <a:gd name="connsiteX8" fmla="*/ 76838 w 168082"/>
                    <a:gd name="connsiteY8" fmla="*/ 7204 h 51367"/>
                    <a:gd name="connsiteX9" fmla="*/ 86443 w 168082"/>
                    <a:gd name="connsiteY9" fmla="*/ 2401 h 51367"/>
                    <a:gd name="connsiteX10" fmla="*/ 91245 w 168082"/>
                    <a:gd name="connsiteY10" fmla="*/ 14407 h 51367"/>
                    <a:gd name="connsiteX11" fmla="*/ 98449 w 168082"/>
                    <a:gd name="connsiteY11" fmla="*/ 16808 h 51367"/>
                    <a:gd name="connsiteX12" fmla="*/ 98449 w 168082"/>
                    <a:gd name="connsiteY12" fmla="*/ 16808 h 51367"/>
                    <a:gd name="connsiteX13" fmla="*/ 100850 w 168082"/>
                    <a:gd name="connsiteY13" fmla="*/ 26413 h 51367"/>
                    <a:gd name="connsiteX14" fmla="*/ 115257 w 168082"/>
                    <a:gd name="connsiteY14" fmla="*/ 31215 h 51367"/>
                    <a:gd name="connsiteX15" fmla="*/ 117658 w 168082"/>
                    <a:gd name="connsiteY15" fmla="*/ 28814 h 51367"/>
                    <a:gd name="connsiteX16" fmla="*/ 117658 w 168082"/>
                    <a:gd name="connsiteY16" fmla="*/ 28814 h 51367"/>
                    <a:gd name="connsiteX17" fmla="*/ 117658 w 168082"/>
                    <a:gd name="connsiteY17" fmla="*/ 28814 h 51367"/>
                    <a:gd name="connsiteX18" fmla="*/ 117658 w 168082"/>
                    <a:gd name="connsiteY18" fmla="*/ 28814 h 51367"/>
                    <a:gd name="connsiteX19" fmla="*/ 124862 w 168082"/>
                    <a:gd name="connsiteY19" fmla="*/ 33617 h 51367"/>
                    <a:gd name="connsiteX20" fmla="*/ 132065 w 168082"/>
                    <a:gd name="connsiteY20" fmla="*/ 26413 h 51367"/>
                    <a:gd name="connsiteX21" fmla="*/ 136868 w 168082"/>
                    <a:gd name="connsiteY21" fmla="*/ 31215 h 51367"/>
                    <a:gd name="connsiteX22" fmla="*/ 158478 w 168082"/>
                    <a:gd name="connsiteY22" fmla="*/ 21611 h 51367"/>
                    <a:gd name="connsiteX23" fmla="*/ 163281 w 168082"/>
                    <a:gd name="connsiteY23" fmla="*/ 12006 h 51367"/>
                    <a:gd name="connsiteX24" fmla="*/ 163281 w 168082"/>
                    <a:gd name="connsiteY24" fmla="*/ 9605 h 51367"/>
                    <a:gd name="connsiteX25" fmla="*/ 163281 w 168082"/>
                    <a:gd name="connsiteY25" fmla="*/ 7204 h 51367"/>
                    <a:gd name="connsiteX26" fmla="*/ 163281 w 168082"/>
                    <a:gd name="connsiteY26" fmla="*/ 7204 h 51367"/>
                    <a:gd name="connsiteX27" fmla="*/ 160879 w 168082"/>
                    <a:gd name="connsiteY27" fmla="*/ 0 h 51367"/>
                    <a:gd name="connsiteX28" fmla="*/ 165682 w 168082"/>
                    <a:gd name="connsiteY28" fmla="*/ 2401 h 51367"/>
                    <a:gd name="connsiteX29" fmla="*/ 168083 w 168082"/>
                    <a:gd name="connsiteY29" fmla="*/ 4802 h 51367"/>
                    <a:gd name="connsiteX30" fmla="*/ 168083 w 168082"/>
                    <a:gd name="connsiteY30" fmla="*/ 4802 h 51367"/>
                    <a:gd name="connsiteX31" fmla="*/ 168083 w 168082"/>
                    <a:gd name="connsiteY31" fmla="*/ 4802 h 51367"/>
                    <a:gd name="connsiteX32" fmla="*/ 168083 w 168082"/>
                    <a:gd name="connsiteY32" fmla="*/ 4802 h 51367"/>
                    <a:gd name="connsiteX33" fmla="*/ 168083 w 168082"/>
                    <a:gd name="connsiteY33" fmla="*/ 4802 h 51367"/>
                    <a:gd name="connsiteX34" fmla="*/ 168083 w 168082"/>
                    <a:gd name="connsiteY34" fmla="*/ 4802 h 51367"/>
                    <a:gd name="connsiteX35" fmla="*/ 168083 w 168082"/>
                    <a:gd name="connsiteY35" fmla="*/ 4802 h 51367"/>
                    <a:gd name="connsiteX36" fmla="*/ 168083 w 168082"/>
                    <a:gd name="connsiteY36" fmla="*/ 4802 h 51367"/>
                    <a:gd name="connsiteX37" fmla="*/ 168083 w 168082"/>
                    <a:gd name="connsiteY37" fmla="*/ 4802 h 51367"/>
                    <a:gd name="connsiteX38" fmla="*/ 168083 w 168082"/>
                    <a:gd name="connsiteY38" fmla="*/ 4802 h 51367"/>
                    <a:gd name="connsiteX39" fmla="*/ 168083 w 168082"/>
                    <a:gd name="connsiteY39" fmla="*/ 4802 h 51367"/>
                    <a:gd name="connsiteX40" fmla="*/ 168083 w 168082"/>
                    <a:gd name="connsiteY40" fmla="*/ 4802 h 51367"/>
                    <a:gd name="connsiteX41" fmla="*/ 168083 w 168082"/>
                    <a:gd name="connsiteY41" fmla="*/ 4802 h 51367"/>
                    <a:gd name="connsiteX42" fmla="*/ 168083 w 168082"/>
                    <a:gd name="connsiteY42" fmla="*/ 4802 h 51367"/>
                    <a:gd name="connsiteX43" fmla="*/ 168083 w 168082"/>
                    <a:gd name="connsiteY43" fmla="*/ 4802 h 51367"/>
                    <a:gd name="connsiteX44" fmla="*/ 168083 w 168082"/>
                    <a:gd name="connsiteY44" fmla="*/ 4802 h 51367"/>
                    <a:gd name="connsiteX45" fmla="*/ 168083 w 168082"/>
                    <a:gd name="connsiteY45" fmla="*/ 4802 h 51367"/>
                    <a:gd name="connsiteX46" fmla="*/ 168083 w 168082"/>
                    <a:gd name="connsiteY46" fmla="*/ 4802 h 51367"/>
                    <a:gd name="connsiteX47" fmla="*/ 168083 w 168082"/>
                    <a:gd name="connsiteY47" fmla="*/ 7204 h 51367"/>
                    <a:gd name="connsiteX48" fmla="*/ 168083 w 168082"/>
                    <a:gd name="connsiteY48" fmla="*/ 16808 h 51367"/>
                    <a:gd name="connsiteX49" fmla="*/ 163281 w 168082"/>
                    <a:gd name="connsiteY49" fmla="*/ 21611 h 51367"/>
                    <a:gd name="connsiteX50" fmla="*/ 160879 w 168082"/>
                    <a:gd name="connsiteY50" fmla="*/ 24012 h 51367"/>
                    <a:gd name="connsiteX51" fmla="*/ 160879 w 168082"/>
                    <a:gd name="connsiteY51" fmla="*/ 26413 h 51367"/>
                    <a:gd name="connsiteX52" fmla="*/ 160879 w 168082"/>
                    <a:gd name="connsiteY52" fmla="*/ 28814 h 51367"/>
                    <a:gd name="connsiteX53" fmla="*/ 156077 w 168082"/>
                    <a:gd name="connsiteY53" fmla="*/ 38419 h 51367"/>
                    <a:gd name="connsiteX54" fmla="*/ 134466 w 168082"/>
                    <a:gd name="connsiteY54" fmla="*/ 48024 h 51367"/>
                    <a:gd name="connsiteX55" fmla="*/ 129664 w 168082"/>
                    <a:gd name="connsiteY55" fmla="*/ 43221 h 51367"/>
                    <a:gd name="connsiteX56" fmla="*/ 122460 w 168082"/>
                    <a:gd name="connsiteY56" fmla="*/ 50425 h 51367"/>
                    <a:gd name="connsiteX57" fmla="*/ 115257 w 168082"/>
                    <a:gd name="connsiteY57" fmla="*/ 45623 h 51367"/>
                    <a:gd name="connsiteX58" fmla="*/ 115257 w 168082"/>
                    <a:gd name="connsiteY58" fmla="*/ 45623 h 51367"/>
                    <a:gd name="connsiteX59" fmla="*/ 115257 w 168082"/>
                    <a:gd name="connsiteY59" fmla="*/ 45623 h 51367"/>
                    <a:gd name="connsiteX60" fmla="*/ 115257 w 168082"/>
                    <a:gd name="connsiteY60" fmla="*/ 45623 h 51367"/>
                    <a:gd name="connsiteX61" fmla="*/ 112856 w 168082"/>
                    <a:gd name="connsiteY61" fmla="*/ 48024 h 51367"/>
                    <a:gd name="connsiteX62" fmla="*/ 98449 w 168082"/>
                    <a:gd name="connsiteY62" fmla="*/ 43221 h 51367"/>
                    <a:gd name="connsiteX63" fmla="*/ 96047 w 168082"/>
                    <a:gd name="connsiteY63" fmla="*/ 33617 h 51367"/>
                    <a:gd name="connsiteX64" fmla="*/ 96047 w 168082"/>
                    <a:gd name="connsiteY64" fmla="*/ 33617 h 51367"/>
                    <a:gd name="connsiteX65" fmla="*/ 88844 w 168082"/>
                    <a:gd name="connsiteY65" fmla="*/ 31215 h 51367"/>
                    <a:gd name="connsiteX66" fmla="*/ 84041 w 168082"/>
                    <a:gd name="connsiteY66" fmla="*/ 19210 h 51367"/>
                    <a:gd name="connsiteX67" fmla="*/ 74437 w 168082"/>
                    <a:gd name="connsiteY67" fmla="*/ 24012 h 51367"/>
                    <a:gd name="connsiteX68" fmla="*/ 74437 w 168082"/>
                    <a:gd name="connsiteY68" fmla="*/ 26413 h 51367"/>
                    <a:gd name="connsiteX69" fmla="*/ 67233 w 168082"/>
                    <a:gd name="connsiteY69" fmla="*/ 38419 h 51367"/>
                    <a:gd name="connsiteX70" fmla="*/ 43221 w 168082"/>
                    <a:gd name="connsiteY70" fmla="*/ 36018 h 51367"/>
                    <a:gd name="connsiteX71" fmla="*/ 40820 w 168082"/>
                    <a:gd name="connsiteY71" fmla="*/ 40820 h 51367"/>
                    <a:gd name="connsiteX72" fmla="*/ 33617 w 168082"/>
                    <a:gd name="connsiteY72" fmla="*/ 40820 h 51367"/>
                    <a:gd name="connsiteX73" fmla="*/ 31215 w 168082"/>
                    <a:gd name="connsiteY73" fmla="*/ 45623 h 51367"/>
                    <a:gd name="connsiteX74" fmla="*/ 12006 w 168082"/>
                    <a:gd name="connsiteY74" fmla="*/ 50425 h 51367"/>
                    <a:gd name="connsiteX75" fmla="*/ 0 w 168082"/>
                    <a:gd name="connsiteY75" fmla="*/ 33617 h 51367"/>
                    <a:gd name="connsiteX76" fmla="*/ 7204 w 168082"/>
                    <a:gd name="connsiteY76" fmla="*/ 26413 h 513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</a:cxnLst>
                  <a:rect l="l" t="t" r="r" b="b"/>
                  <a:pathLst>
                    <a:path w="168082" h="51367">
                      <a:moveTo>
                        <a:pt x="7204" y="26413"/>
                      </a:moveTo>
                      <a:cubicBezTo>
                        <a:pt x="9605" y="28814"/>
                        <a:pt x="12006" y="31215"/>
                        <a:pt x="14407" y="33617"/>
                      </a:cubicBezTo>
                      <a:cubicBezTo>
                        <a:pt x="21611" y="36018"/>
                        <a:pt x="28814" y="33617"/>
                        <a:pt x="33617" y="28814"/>
                      </a:cubicBezTo>
                      <a:cubicBezTo>
                        <a:pt x="36018" y="26413"/>
                        <a:pt x="36018" y="26413"/>
                        <a:pt x="36018" y="24012"/>
                      </a:cubicBezTo>
                      <a:cubicBezTo>
                        <a:pt x="38419" y="24012"/>
                        <a:pt x="40820" y="24012"/>
                        <a:pt x="43221" y="24012"/>
                      </a:cubicBezTo>
                      <a:cubicBezTo>
                        <a:pt x="45623" y="24012"/>
                        <a:pt x="45623" y="21611"/>
                        <a:pt x="45623" y="19210"/>
                      </a:cubicBezTo>
                      <a:cubicBezTo>
                        <a:pt x="52826" y="24012"/>
                        <a:pt x="60030" y="24012"/>
                        <a:pt x="69634" y="21611"/>
                      </a:cubicBezTo>
                      <a:cubicBezTo>
                        <a:pt x="76838" y="16808"/>
                        <a:pt x="79239" y="12006"/>
                        <a:pt x="76838" y="9605"/>
                      </a:cubicBezTo>
                      <a:cubicBezTo>
                        <a:pt x="76838" y="9605"/>
                        <a:pt x="76838" y="7204"/>
                        <a:pt x="76838" y="7204"/>
                      </a:cubicBezTo>
                      <a:cubicBezTo>
                        <a:pt x="79239" y="7204"/>
                        <a:pt x="84041" y="7204"/>
                        <a:pt x="86443" y="2401"/>
                      </a:cubicBezTo>
                      <a:cubicBezTo>
                        <a:pt x="86443" y="2401"/>
                        <a:pt x="84041" y="12006"/>
                        <a:pt x="91245" y="14407"/>
                      </a:cubicBezTo>
                      <a:cubicBezTo>
                        <a:pt x="96047" y="16808"/>
                        <a:pt x="98449" y="16808"/>
                        <a:pt x="98449" y="16808"/>
                      </a:cubicBezTo>
                      <a:cubicBezTo>
                        <a:pt x="98449" y="16808"/>
                        <a:pt x="98449" y="16808"/>
                        <a:pt x="98449" y="16808"/>
                      </a:cubicBezTo>
                      <a:cubicBezTo>
                        <a:pt x="96047" y="24012"/>
                        <a:pt x="100850" y="26413"/>
                        <a:pt x="100850" y="26413"/>
                      </a:cubicBezTo>
                      <a:cubicBezTo>
                        <a:pt x="105652" y="28814"/>
                        <a:pt x="110455" y="31215"/>
                        <a:pt x="115257" y="31215"/>
                      </a:cubicBezTo>
                      <a:cubicBezTo>
                        <a:pt x="117658" y="31215"/>
                        <a:pt x="117658" y="28814"/>
                        <a:pt x="117658" y="28814"/>
                      </a:cubicBezTo>
                      <a:cubicBezTo>
                        <a:pt x="117658" y="28814"/>
                        <a:pt x="117658" y="28814"/>
                        <a:pt x="117658" y="28814"/>
                      </a:cubicBezTo>
                      <a:cubicBezTo>
                        <a:pt x="117658" y="28814"/>
                        <a:pt x="117658" y="28814"/>
                        <a:pt x="117658" y="28814"/>
                      </a:cubicBezTo>
                      <a:cubicBezTo>
                        <a:pt x="117658" y="28814"/>
                        <a:pt x="117658" y="28814"/>
                        <a:pt x="117658" y="28814"/>
                      </a:cubicBezTo>
                      <a:cubicBezTo>
                        <a:pt x="117658" y="31215"/>
                        <a:pt x="120059" y="33617"/>
                        <a:pt x="124862" y="33617"/>
                      </a:cubicBezTo>
                      <a:cubicBezTo>
                        <a:pt x="132065" y="33617"/>
                        <a:pt x="132065" y="26413"/>
                        <a:pt x="132065" y="26413"/>
                      </a:cubicBezTo>
                      <a:cubicBezTo>
                        <a:pt x="134466" y="28814"/>
                        <a:pt x="136868" y="28814"/>
                        <a:pt x="136868" y="31215"/>
                      </a:cubicBezTo>
                      <a:cubicBezTo>
                        <a:pt x="146472" y="36018"/>
                        <a:pt x="153676" y="28814"/>
                        <a:pt x="158478" y="21611"/>
                      </a:cubicBezTo>
                      <a:cubicBezTo>
                        <a:pt x="160879" y="19210"/>
                        <a:pt x="160879" y="16808"/>
                        <a:pt x="163281" y="12006"/>
                      </a:cubicBezTo>
                      <a:cubicBezTo>
                        <a:pt x="163281" y="12006"/>
                        <a:pt x="163281" y="9605"/>
                        <a:pt x="163281" y="9605"/>
                      </a:cubicBezTo>
                      <a:cubicBezTo>
                        <a:pt x="163281" y="9605"/>
                        <a:pt x="163281" y="9605"/>
                        <a:pt x="163281" y="7204"/>
                      </a:cubicBezTo>
                      <a:cubicBezTo>
                        <a:pt x="163281" y="7204"/>
                        <a:pt x="163281" y="7204"/>
                        <a:pt x="163281" y="7204"/>
                      </a:cubicBezTo>
                      <a:cubicBezTo>
                        <a:pt x="163281" y="4802"/>
                        <a:pt x="163281" y="2401"/>
                        <a:pt x="160879" y="0"/>
                      </a:cubicBezTo>
                      <a:cubicBezTo>
                        <a:pt x="163281" y="0"/>
                        <a:pt x="163281" y="0"/>
                        <a:pt x="165682" y="2401"/>
                      </a:cubicBezTo>
                      <a:cubicBezTo>
                        <a:pt x="165682" y="2401"/>
                        <a:pt x="168083" y="2401"/>
                        <a:pt x="168083" y="4802"/>
                      </a:cubicBezTo>
                      <a:cubicBezTo>
                        <a:pt x="168083" y="4802"/>
                        <a:pt x="168083" y="4802"/>
                        <a:pt x="168083" y="4802"/>
                      </a:cubicBezTo>
                      <a:cubicBezTo>
                        <a:pt x="168083" y="4802"/>
                        <a:pt x="168083" y="4802"/>
                        <a:pt x="168083" y="4802"/>
                      </a:cubicBezTo>
                      <a:cubicBezTo>
                        <a:pt x="168083" y="4802"/>
                        <a:pt x="168083" y="4802"/>
                        <a:pt x="168083" y="4802"/>
                      </a:cubicBezTo>
                      <a:cubicBezTo>
                        <a:pt x="168083" y="4802"/>
                        <a:pt x="168083" y="4802"/>
                        <a:pt x="168083" y="4802"/>
                      </a:cubicBezTo>
                      <a:cubicBezTo>
                        <a:pt x="168083" y="4802"/>
                        <a:pt x="168083" y="4802"/>
                        <a:pt x="168083" y="4802"/>
                      </a:cubicBezTo>
                      <a:cubicBezTo>
                        <a:pt x="168083" y="4802"/>
                        <a:pt x="168083" y="4802"/>
                        <a:pt x="168083" y="4802"/>
                      </a:cubicBezTo>
                      <a:cubicBezTo>
                        <a:pt x="168083" y="4802"/>
                        <a:pt x="168083" y="4802"/>
                        <a:pt x="168083" y="4802"/>
                      </a:cubicBezTo>
                      <a:cubicBezTo>
                        <a:pt x="168083" y="4802"/>
                        <a:pt x="168083" y="4802"/>
                        <a:pt x="168083" y="4802"/>
                      </a:cubicBezTo>
                      <a:cubicBezTo>
                        <a:pt x="168083" y="4802"/>
                        <a:pt x="168083" y="4802"/>
                        <a:pt x="168083" y="4802"/>
                      </a:cubicBezTo>
                      <a:cubicBezTo>
                        <a:pt x="168083" y="4802"/>
                        <a:pt x="168083" y="4802"/>
                        <a:pt x="168083" y="4802"/>
                      </a:cubicBezTo>
                      <a:cubicBezTo>
                        <a:pt x="168083" y="4802"/>
                        <a:pt x="168083" y="4802"/>
                        <a:pt x="168083" y="4802"/>
                      </a:cubicBezTo>
                      <a:cubicBezTo>
                        <a:pt x="168083" y="4802"/>
                        <a:pt x="168083" y="4802"/>
                        <a:pt x="168083" y="4802"/>
                      </a:cubicBezTo>
                      <a:cubicBezTo>
                        <a:pt x="168083" y="4802"/>
                        <a:pt x="168083" y="4802"/>
                        <a:pt x="168083" y="4802"/>
                      </a:cubicBezTo>
                      <a:cubicBezTo>
                        <a:pt x="168083" y="4802"/>
                        <a:pt x="168083" y="4802"/>
                        <a:pt x="168083" y="4802"/>
                      </a:cubicBezTo>
                      <a:cubicBezTo>
                        <a:pt x="168083" y="4802"/>
                        <a:pt x="168083" y="4802"/>
                        <a:pt x="168083" y="4802"/>
                      </a:cubicBezTo>
                      <a:cubicBezTo>
                        <a:pt x="168083" y="4802"/>
                        <a:pt x="168083" y="4802"/>
                        <a:pt x="168083" y="4802"/>
                      </a:cubicBezTo>
                      <a:cubicBezTo>
                        <a:pt x="168083" y="4802"/>
                        <a:pt x="168083" y="4802"/>
                        <a:pt x="168083" y="4802"/>
                      </a:cubicBezTo>
                      <a:cubicBezTo>
                        <a:pt x="168083" y="4802"/>
                        <a:pt x="168083" y="4802"/>
                        <a:pt x="168083" y="7204"/>
                      </a:cubicBezTo>
                      <a:cubicBezTo>
                        <a:pt x="168083" y="9605"/>
                        <a:pt x="168083" y="14407"/>
                        <a:pt x="168083" y="16808"/>
                      </a:cubicBezTo>
                      <a:cubicBezTo>
                        <a:pt x="168083" y="19210"/>
                        <a:pt x="165682" y="21611"/>
                        <a:pt x="163281" y="21611"/>
                      </a:cubicBezTo>
                      <a:cubicBezTo>
                        <a:pt x="163281" y="21611"/>
                        <a:pt x="160879" y="21611"/>
                        <a:pt x="160879" y="24012"/>
                      </a:cubicBezTo>
                      <a:cubicBezTo>
                        <a:pt x="160879" y="24012"/>
                        <a:pt x="160879" y="26413"/>
                        <a:pt x="160879" y="26413"/>
                      </a:cubicBezTo>
                      <a:cubicBezTo>
                        <a:pt x="160879" y="26413"/>
                        <a:pt x="160879" y="28814"/>
                        <a:pt x="160879" y="28814"/>
                      </a:cubicBezTo>
                      <a:cubicBezTo>
                        <a:pt x="160879" y="31215"/>
                        <a:pt x="158478" y="36018"/>
                        <a:pt x="156077" y="38419"/>
                      </a:cubicBezTo>
                      <a:cubicBezTo>
                        <a:pt x="151275" y="45623"/>
                        <a:pt x="144071" y="50425"/>
                        <a:pt x="134466" y="48024"/>
                      </a:cubicBezTo>
                      <a:cubicBezTo>
                        <a:pt x="132065" y="48024"/>
                        <a:pt x="129664" y="45623"/>
                        <a:pt x="129664" y="43221"/>
                      </a:cubicBezTo>
                      <a:cubicBezTo>
                        <a:pt x="129664" y="43221"/>
                        <a:pt x="129664" y="50425"/>
                        <a:pt x="122460" y="50425"/>
                      </a:cubicBezTo>
                      <a:cubicBezTo>
                        <a:pt x="120059" y="50425"/>
                        <a:pt x="117658" y="48024"/>
                        <a:pt x="115257" y="45623"/>
                      </a:cubicBezTo>
                      <a:cubicBezTo>
                        <a:pt x="115257" y="45623"/>
                        <a:pt x="115257" y="45623"/>
                        <a:pt x="115257" y="45623"/>
                      </a:cubicBezTo>
                      <a:cubicBezTo>
                        <a:pt x="115257" y="45623"/>
                        <a:pt x="115257" y="45623"/>
                        <a:pt x="115257" y="45623"/>
                      </a:cubicBezTo>
                      <a:cubicBezTo>
                        <a:pt x="115257" y="45623"/>
                        <a:pt x="115257" y="45623"/>
                        <a:pt x="115257" y="45623"/>
                      </a:cubicBezTo>
                      <a:cubicBezTo>
                        <a:pt x="115257" y="48024"/>
                        <a:pt x="112856" y="48024"/>
                        <a:pt x="112856" y="48024"/>
                      </a:cubicBezTo>
                      <a:cubicBezTo>
                        <a:pt x="108053" y="50425"/>
                        <a:pt x="103251" y="45623"/>
                        <a:pt x="98449" y="43221"/>
                      </a:cubicBezTo>
                      <a:cubicBezTo>
                        <a:pt x="98449" y="43221"/>
                        <a:pt x="93646" y="40820"/>
                        <a:pt x="96047" y="33617"/>
                      </a:cubicBezTo>
                      <a:cubicBezTo>
                        <a:pt x="96047" y="33617"/>
                        <a:pt x="96047" y="33617"/>
                        <a:pt x="96047" y="33617"/>
                      </a:cubicBezTo>
                      <a:cubicBezTo>
                        <a:pt x="96047" y="33617"/>
                        <a:pt x="93646" y="33617"/>
                        <a:pt x="88844" y="31215"/>
                      </a:cubicBezTo>
                      <a:cubicBezTo>
                        <a:pt x="81640" y="28814"/>
                        <a:pt x="84041" y="19210"/>
                        <a:pt x="84041" y="19210"/>
                      </a:cubicBezTo>
                      <a:cubicBezTo>
                        <a:pt x="81640" y="24012"/>
                        <a:pt x="76838" y="24012"/>
                        <a:pt x="74437" y="24012"/>
                      </a:cubicBezTo>
                      <a:cubicBezTo>
                        <a:pt x="74437" y="24012"/>
                        <a:pt x="74437" y="26413"/>
                        <a:pt x="74437" y="26413"/>
                      </a:cubicBezTo>
                      <a:cubicBezTo>
                        <a:pt x="74437" y="28814"/>
                        <a:pt x="74437" y="36018"/>
                        <a:pt x="67233" y="38419"/>
                      </a:cubicBezTo>
                      <a:cubicBezTo>
                        <a:pt x="60030" y="43221"/>
                        <a:pt x="50425" y="43221"/>
                        <a:pt x="43221" y="36018"/>
                      </a:cubicBezTo>
                      <a:cubicBezTo>
                        <a:pt x="43221" y="38419"/>
                        <a:pt x="43221" y="40820"/>
                        <a:pt x="40820" y="40820"/>
                      </a:cubicBezTo>
                      <a:cubicBezTo>
                        <a:pt x="38419" y="40820"/>
                        <a:pt x="36018" y="40820"/>
                        <a:pt x="33617" y="40820"/>
                      </a:cubicBezTo>
                      <a:cubicBezTo>
                        <a:pt x="33617" y="43221"/>
                        <a:pt x="31215" y="45623"/>
                        <a:pt x="31215" y="45623"/>
                      </a:cubicBezTo>
                      <a:cubicBezTo>
                        <a:pt x="26413" y="50425"/>
                        <a:pt x="16808" y="52826"/>
                        <a:pt x="12006" y="50425"/>
                      </a:cubicBezTo>
                      <a:cubicBezTo>
                        <a:pt x="4802" y="48024"/>
                        <a:pt x="0" y="40820"/>
                        <a:pt x="0" y="33617"/>
                      </a:cubicBezTo>
                      <a:cubicBezTo>
                        <a:pt x="4802" y="33617"/>
                        <a:pt x="4802" y="28814"/>
                        <a:pt x="7204" y="26413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093" name="Freeform: Shape 2092">
                  <a:extLst>
                    <a:ext uri="{FF2B5EF4-FFF2-40B4-BE49-F238E27FC236}">
                      <a16:creationId xmlns:a16="http://schemas.microsoft.com/office/drawing/2014/main" id="{7328A87D-8302-42F6-9914-B77A72C54EFA}"/>
                    </a:ext>
                  </a:extLst>
                </p:cNvPr>
                <p:cNvSpPr/>
                <p:nvPr/>
              </p:nvSpPr>
              <p:spPr>
                <a:xfrm>
                  <a:off x="2902424" y="4033940"/>
                  <a:ext cx="57628" cy="12005"/>
                </a:xfrm>
                <a:custGeom>
                  <a:avLst/>
                  <a:gdLst>
                    <a:gd name="connsiteX0" fmla="*/ 36018 w 57628"/>
                    <a:gd name="connsiteY0" fmla="*/ 9605 h 12005"/>
                    <a:gd name="connsiteX1" fmla="*/ 31215 w 57628"/>
                    <a:gd name="connsiteY1" fmla="*/ 9605 h 12005"/>
                    <a:gd name="connsiteX2" fmla="*/ 26413 w 57628"/>
                    <a:gd name="connsiteY2" fmla="*/ 7204 h 12005"/>
                    <a:gd name="connsiteX3" fmla="*/ 21611 w 57628"/>
                    <a:gd name="connsiteY3" fmla="*/ 9605 h 12005"/>
                    <a:gd name="connsiteX4" fmla="*/ 14407 w 57628"/>
                    <a:gd name="connsiteY4" fmla="*/ 9605 h 12005"/>
                    <a:gd name="connsiteX5" fmla="*/ 9605 w 57628"/>
                    <a:gd name="connsiteY5" fmla="*/ 7204 h 12005"/>
                    <a:gd name="connsiteX6" fmla="*/ 4802 w 57628"/>
                    <a:gd name="connsiteY6" fmla="*/ 7204 h 12005"/>
                    <a:gd name="connsiteX7" fmla="*/ 0 w 57628"/>
                    <a:gd name="connsiteY7" fmla="*/ 4802 h 12005"/>
                    <a:gd name="connsiteX8" fmla="*/ 0 w 57628"/>
                    <a:gd name="connsiteY8" fmla="*/ 0 h 12005"/>
                    <a:gd name="connsiteX9" fmla="*/ 4802 w 57628"/>
                    <a:gd name="connsiteY9" fmla="*/ 2401 h 12005"/>
                    <a:gd name="connsiteX10" fmla="*/ 9605 w 57628"/>
                    <a:gd name="connsiteY10" fmla="*/ 0 h 12005"/>
                    <a:gd name="connsiteX11" fmla="*/ 16808 w 57628"/>
                    <a:gd name="connsiteY11" fmla="*/ 4802 h 12005"/>
                    <a:gd name="connsiteX12" fmla="*/ 26413 w 57628"/>
                    <a:gd name="connsiteY12" fmla="*/ 2401 h 12005"/>
                    <a:gd name="connsiteX13" fmla="*/ 28814 w 57628"/>
                    <a:gd name="connsiteY13" fmla="*/ 4802 h 12005"/>
                    <a:gd name="connsiteX14" fmla="*/ 43221 w 57628"/>
                    <a:gd name="connsiteY14" fmla="*/ 2401 h 12005"/>
                    <a:gd name="connsiteX15" fmla="*/ 43221 w 57628"/>
                    <a:gd name="connsiteY15" fmla="*/ 2401 h 12005"/>
                    <a:gd name="connsiteX16" fmla="*/ 57628 w 57628"/>
                    <a:gd name="connsiteY16" fmla="*/ 4802 h 12005"/>
                    <a:gd name="connsiteX17" fmla="*/ 45623 w 57628"/>
                    <a:gd name="connsiteY17" fmla="*/ 9605 h 12005"/>
                    <a:gd name="connsiteX18" fmla="*/ 43221 w 57628"/>
                    <a:gd name="connsiteY18" fmla="*/ 7204 h 12005"/>
                    <a:gd name="connsiteX19" fmla="*/ 40820 w 57628"/>
                    <a:gd name="connsiteY19" fmla="*/ 9605 h 12005"/>
                    <a:gd name="connsiteX20" fmla="*/ 36018 w 57628"/>
                    <a:gd name="connsiteY20" fmla="*/ 12006 h 12005"/>
                    <a:gd name="connsiteX21" fmla="*/ 36018 w 57628"/>
                    <a:gd name="connsiteY21" fmla="*/ 9605 h 120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57628" h="12005">
                      <a:moveTo>
                        <a:pt x="36018" y="9605"/>
                      </a:moveTo>
                      <a:cubicBezTo>
                        <a:pt x="33617" y="9605"/>
                        <a:pt x="31215" y="9605"/>
                        <a:pt x="31215" y="9605"/>
                      </a:cubicBezTo>
                      <a:cubicBezTo>
                        <a:pt x="28814" y="9605"/>
                        <a:pt x="26413" y="9605"/>
                        <a:pt x="26413" y="7204"/>
                      </a:cubicBezTo>
                      <a:cubicBezTo>
                        <a:pt x="26413" y="7204"/>
                        <a:pt x="24012" y="9605"/>
                        <a:pt x="21611" y="9605"/>
                      </a:cubicBezTo>
                      <a:cubicBezTo>
                        <a:pt x="19209" y="9605"/>
                        <a:pt x="16808" y="9605"/>
                        <a:pt x="14407" y="9605"/>
                      </a:cubicBezTo>
                      <a:cubicBezTo>
                        <a:pt x="12006" y="9605"/>
                        <a:pt x="9605" y="9605"/>
                        <a:pt x="9605" y="7204"/>
                      </a:cubicBezTo>
                      <a:cubicBezTo>
                        <a:pt x="7204" y="7204"/>
                        <a:pt x="7204" y="7204"/>
                        <a:pt x="4802" y="7204"/>
                      </a:cubicBezTo>
                      <a:cubicBezTo>
                        <a:pt x="2401" y="7204"/>
                        <a:pt x="2401" y="4802"/>
                        <a:pt x="0" y="4802"/>
                      </a:cubicBezTo>
                      <a:cubicBezTo>
                        <a:pt x="0" y="2401"/>
                        <a:pt x="0" y="2401"/>
                        <a:pt x="0" y="0"/>
                      </a:cubicBezTo>
                      <a:cubicBezTo>
                        <a:pt x="0" y="2401"/>
                        <a:pt x="2401" y="2401"/>
                        <a:pt x="4802" y="2401"/>
                      </a:cubicBezTo>
                      <a:cubicBezTo>
                        <a:pt x="7204" y="2401"/>
                        <a:pt x="9605" y="2401"/>
                        <a:pt x="9605" y="0"/>
                      </a:cubicBezTo>
                      <a:cubicBezTo>
                        <a:pt x="12006" y="2401"/>
                        <a:pt x="14407" y="2401"/>
                        <a:pt x="16808" y="4802"/>
                      </a:cubicBezTo>
                      <a:cubicBezTo>
                        <a:pt x="19209" y="4802"/>
                        <a:pt x="24012" y="4802"/>
                        <a:pt x="26413" y="2401"/>
                      </a:cubicBezTo>
                      <a:cubicBezTo>
                        <a:pt x="26413" y="2401"/>
                        <a:pt x="28814" y="2401"/>
                        <a:pt x="28814" y="4802"/>
                      </a:cubicBezTo>
                      <a:cubicBezTo>
                        <a:pt x="33617" y="7204"/>
                        <a:pt x="40820" y="4802"/>
                        <a:pt x="43221" y="2401"/>
                      </a:cubicBezTo>
                      <a:cubicBezTo>
                        <a:pt x="43221" y="2401"/>
                        <a:pt x="43221" y="2401"/>
                        <a:pt x="43221" y="2401"/>
                      </a:cubicBezTo>
                      <a:cubicBezTo>
                        <a:pt x="43221" y="2401"/>
                        <a:pt x="45623" y="9605"/>
                        <a:pt x="57628" y="4802"/>
                      </a:cubicBezTo>
                      <a:cubicBezTo>
                        <a:pt x="57628" y="4802"/>
                        <a:pt x="55227" y="9605"/>
                        <a:pt x="45623" y="9605"/>
                      </a:cubicBezTo>
                      <a:cubicBezTo>
                        <a:pt x="45623" y="9605"/>
                        <a:pt x="43221" y="9605"/>
                        <a:pt x="43221" y="7204"/>
                      </a:cubicBezTo>
                      <a:cubicBezTo>
                        <a:pt x="43221" y="7204"/>
                        <a:pt x="43221" y="9605"/>
                        <a:pt x="40820" y="9605"/>
                      </a:cubicBezTo>
                      <a:cubicBezTo>
                        <a:pt x="40820" y="9605"/>
                        <a:pt x="38419" y="12006"/>
                        <a:pt x="36018" y="12006"/>
                      </a:cubicBezTo>
                      <a:cubicBezTo>
                        <a:pt x="38419" y="9605"/>
                        <a:pt x="36018" y="9605"/>
                        <a:pt x="36018" y="9605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094" name="Freeform: Shape 2093">
                  <a:extLst>
                    <a:ext uri="{FF2B5EF4-FFF2-40B4-BE49-F238E27FC236}">
                      <a16:creationId xmlns:a16="http://schemas.microsoft.com/office/drawing/2014/main" id="{F0CCD50D-8448-4F06-A019-69B9ED887D65}"/>
                    </a:ext>
                  </a:extLst>
                </p:cNvPr>
                <p:cNvSpPr/>
                <p:nvPr/>
              </p:nvSpPr>
              <p:spPr>
                <a:xfrm>
                  <a:off x="2811179" y="4041143"/>
                  <a:ext cx="50424" cy="9604"/>
                </a:xfrm>
                <a:custGeom>
                  <a:avLst/>
                  <a:gdLst>
                    <a:gd name="connsiteX0" fmla="*/ 14407 w 50424"/>
                    <a:gd name="connsiteY0" fmla="*/ 7203 h 9604"/>
                    <a:gd name="connsiteX1" fmla="*/ 19209 w 50424"/>
                    <a:gd name="connsiteY1" fmla="*/ 9605 h 9604"/>
                    <a:gd name="connsiteX2" fmla="*/ 24012 w 50424"/>
                    <a:gd name="connsiteY2" fmla="*/ 9605 h 9604"/>
                    <a:gd name="connsiteX3" fmla="*/ 26413 w 50424"/>
                    <a:gd name="connsiteY3" fmla="*/ 9605 h 9604"/>
                    <a:gd name="connsiteX4" fmla="*/ 31215 w 50424"/>
                    <a:gd name="connsiteY4" fmla="*/ 7203 h 9604"/>
                    <a:gd name="connsiteX5" fmla="*/ 33617 w 50424"/>
                    <a:gd name="connsiteY5" fmla="*/ 4802 h 9604"/>
                    <a:gd name="connsiteX6" fmla="*/ 38419 w 50424"/>
                    <a:gd name="connsiteY6" fmla="*/ 7203 h 9604"/>
                    <a:gd name="connsiteX7" fmla="*/ 50425 w 50424"/>
                    <a:gd name="connsiteY7" fmla="*/ 2401 h 9604"/>
                    <a:gd name="connsiteX8" fmla="*/ 33617 w 50424"/>
                    <a:gd name="connsiteY8" fmla="*/ 0 h 9604"/>
                    <a:gd name="connsiteX9" fmla="*/ 33617 w 50424"/>
                    <a:gd name="connsiteY9" fmla="*/ 0 h 9604"/>
                    <a:gd name="connsiteX10" fmla="*/ 16808 w 50424"/>
                    <a:gd name="connsiteY10" fmla="*/ 2401 h 9604"/>
                    <a:gd name="connsiteX11" fmla="*/ 14407 w 50424"/>
                    <a:gd name="connsiteY11" fmla="*/ 0 h 9604"/>
                    <a:gd name="connsiteX12" fmla="*/ 0 w 50424"/>
                    <a:gd name="connsiteY12" fmla="*/ 0 h 9604"/>
                    <a:gd name="connsiteX13" fmla="*/ 14407 w 50424"/>
                    <a:gd name="connsiteY13" fmla="*/ 7203 h 96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50424" h="9604">
                      <a:moveTo>
                        <a:pt x="14407" y="7203"/>
                      </a:moveTo>
                      <a:cubicBezTo>
                        <a:pt x="14407" y="9605"/>
                        <a:pt x="16808" y="9605"/>
                        <a:pt x="19209" y="9605"/>
                      </a:cubicBezTo>
                      <a:cubicBezTo>
                        <a:pt x="21611" y="9605"/>
                        <a:pt x="24012" y="9605"/>
                        <a:pt x="24012" y="9605"/>
                      </a:cubicBezTo>
                      <a:cubicBezTo>
                        <a:pt x="24012" y="9605"/>
                        <a:pt x="26413" y="9605"/>
                        <a:pt x="26413" y="9605"/>
                      </a:cubicBezTo>
                      <a:cubicBezTo>
                        <a:pt x="28814" y="9605"/>
                        <a:pt x="28814" y="9605"/>
                        <a:pt x="31215" y="7203"/>
                      </a:cubicBezTo>
                      <a:cubicBezTo>
                        <a:pt x="31215" y="7203"/>
                        <a:pt x="33617" y="7203"/>
                        <a:pt x="33617" y="4802"/>
                      </a:cubicBezTo>
                      <a:cubicBezTo>
                        <a:pt x="33617" y="4802"/>
                        <a:pt x="38419" y="7203"/>
                        <a:pt x="38419" y="7203"/>
                      </a:cubicBezTo>
                      <a:cubicBezTo>
                        <a:pt x="48024" y="7203"/>
                        <a:pt x="50425" y="2401"/>
                        <a:pt x="50425" y="2401"/>
                      </a:cubicBezTo>
                      <a:cubicBezTo>
                        <a:pt x="36018" y="7203"/>
                        <a:pt x="33617" y="0"/>
                        <a:pt x="33617" y="0"/>
                      </a:cubicBezTo>
                      <a:cubicBezTo>
                        <a:pt x="33617" y="0"/>
                        <a:pt x="33617" y="0"/>
                        <a:pt x="33617" y="0"/>
                      </a:cubicBezTo>
                      <a:cubicBezTo>
                        <a:pt x="31215" y="2401"/>
                        <a:pt x="21611" y="4802"/>
                        <a:pt x="16808" y="2401"/>
                      </a:cubicBezTo>
                      <a:cubicBezTo>
                        <a:pt x="16808" y="2401"/>
                        <a:pt x="14407" y="2401"/>
                        <a:pt x="14407" y="0"/>
                      </a:cubicBezTo>
                      <a:cubicBezTo>
                        <a:pt x="14407" y="0"/>
                        <a:pt x="7204" y="2401"/>
                        <a:pt x="0" y="0"/>
                      </a:cubicBezTo>
                      <a:cubicBezTo>
                        <a:pt x="0" y="2401"/>
                        <a:pt x="0" y="12006"/>
                        <a:pt x="14407" y="7203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095" name="Freeform: Shape 2094">
                  <a:extLst>
                    <a:ext uri="{FF2B5EF4-FFF2-40B4-BE49-F238E27FC236}">
                      <a16:creationId xmlns:a16="http://schemas.microsoft.com/office/drawing/2014/main" id="{5739CED8-2C2F-4988-AADE-59B5FCFB9D11}"/>
                    </a:ext>
                  </a:extLst>
                </p:cNvPr>
                <p:cNvSpPr/>
                <p:nvPr/>
              </p:nvSpPr>
              <p:spPr>
                <a:xfrm>
                  <a:off x="2892819" y="4005125"/>
                  <a:ext cx="36017" cy="9604"/>
                </a:xfrm>
                <a:custGeom>
                  <a:avLst/>
                  <a:gdLst>
                    <a:gd name="connsiteX0" fmla="*/ 9605 w 36017"/>
                    <a:gd name="connsiteY0" fmla="*/ 7203 h 9604"/>
                    <a:gd name="connsiteX1" fmla="*/ 14407 w 36017"/>
                    <a:gd name="connsiteY1" fmla="*/ 9605 h 9604"/>
                    <a:gd name="connsiteX2" fmla="*/ 19209 w 36017"/>
                    <a:gd name="connsiteY2" fmla="*/ 9605 h 9604"/>
                    <a:gd name="connsiteX3" fmla="*/ 21611 w 36017"/>
                    <a:gd name="connsiteY3" fmla="*/ 9605 h 9604"/>
                    <a:gd name="connsiteX4" fmla="*/ 24012 w 36017"/>
                    <a:gd name="connsiteY4" fmla="*/ 7203 h 9604"/>
                    <a:gd name="connsiteX5" fmla="*/ 24012 w 36017"/>
                    <a:gd name="connsiteY5" fmla="*/ 4802 h 9604"/>
                    <a:gd name="connsiteX6" fmla="*/ 26413 w 36017"/>
                    <a:gd name="connsiteY6" fmla="*/ 7203 h 9604"/>
                    <a:gd name="connsiteX7" fmla="*/ 36018 w 36017"/>
                    <a:gd name="connsiteY7" fmla="*/ 2401 h 9604"/>
                    <a:gd name="connsiteX8" fmla="*/ 24012 w 36017"/>
                    <a:gd name="connsiteY8" fmla="*/ 0 h 9604"/>
                    <a:gd name="connsiteX9" fmla="*/ 24012 w 36017"/>
                    <a:gd name="connsiteY9" fmla="*/ 0 h 9604"/>
                    <a:gd name="connsiteX10" fmla="*/ 12006 w 36017"/>
                    <a:gd name="connsiteY10" fmla="*/ 2401 h 9604"/>
                    <a:gd name="connsiteX11" fmla="*/ 9605 w 36017"/>
                    <a:gd name="connsiteY11" fmla="*/ 0 h 9604"/>
                    <a:gd name="connsiteX12" fmla="*/ 0 w 36017"/>
                    <a:gd name="connsiteY12" fmla="*/ 0 h 9604"/>
                    <a:gd name="connsiteX13" fmla="*/ 9605 w 36017"/>
                    <a:gd name="connsiteY13" fmla="*/ 7203 h 96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36017" h="9604">
                      <a:moveTo>
                        <a:pt x="9605" y="7203"/>
                      </a:moveTo>
                      <a:cubicBezTo>
                        <a:pt x="9605" y="9605"/>
                        <a:pt x="12006" y="9605"/>
                        <a:pt x="14407" y="9605"/>
                      </a:cubicBezTo>
                      <a:cubicBezTo>
                        <a:pt x="16808" y="9605"/>
                        <a:pt x="16808" y="9605"/>
                        <a:pt x="19209" y="9605"/>
                      </a:cubicBezTo>
                      <a:cubicBezTo>
                        <a:pt x="19209" y="9605"/>
                        <a:pt x="21611" y="9605"/>
                        <a:pt x="21611" y="9605"/>
                      </a:cubicBezTo>
                      <a:cubicBezTo>
                        <a:pt x="21611" y="9605"/>
                        <a:pt x="24012" y="9605"/>
                        <a:pt x="24012" y="7203"/>
                      </a:cubicBezTo>
                      <a:cubicBezTo>
                        <a:pt x="24012" y="7203"/>
                        <a:pt x="24012" y="7203"/>
                        <a:pt x="24012" y="4802"/>
                      </a:cubicBezTo>
                      <a:cubicBezTo>
                        <a:pt x="24012" y="4802"/>
                        <a:pt x="26413" y="7203"/>
                        <a:pt x="26413" y="7203"/>
                      </a:cubicBezTo>
                      <a:cubicBezTo>
                        <a:pt x="33617" y="7203"/>
                        <a:pt x="36018" y="2401"/>
                        <a:pt x="36018" y="2401"/>
                      </a:cubicBezTo>
                      <a:cubicBezTo>
                        <a:pt x="26413" y="7203"/>
                        <a:pt x="24012" y="0"/>
                        <a:pt x="24012" y="0"/>
                      </a:cubicBezTo>
                      <a:cubicBezTo>
                        <a:pt x="24012" y="0"/>
                        <a:pt x="24012" y="0"/>
                        <a:pt x="24012" y="0"/>
                      </a:cubicBezTo>
                      <a:cubicBezTo>
                        <a:pt x="21611" y="2401"/>
                        <a:pt x="16808" y="4802"/>
                        <a:pt x="12006" y="2401"/>
                      </a:cubicBezTo>
                      <a:cubicBezTo>
                        <a:pt x="12006" y="2401"/>
                        <a:pt x="9605" y="2401"/>
                        <a:pt x="9605" y="0"/>
                      </a:cubicBezTo>
                      <a:cubicBezTo>
                        <a:pt x="9605" y="0"/>
                        <a:pt x="4802" y="2401"/>
                        <a:pt x="0" y="0"/>
                      </a:cubicBezTo>
                      <a:cubicBezTo>
                        <a:pt x="0" y="2401"/>
                        <a:pt x="0" y="9605"/>
                        <a:pt x="9605" y="7203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096" name="Freeform: Shape 2095">
                  <a:extLst>
                    <a:ext uri="{FF2B5EF4-FFF2-40B4-BE49-F238E27FC236}">
                      <a16:creationId xmlns:a16="http://schemas.microsoft.com/office/drawing/2014/main" id="{6717D4B4-177E-4D08-B99F-8333315D1976}"/>
                    </a:ext>
                  </a:extLst>
                </p:cNvPr>
                <p:cNvSpPr/>
                <p:nvPr/>
              </p:nvSpPr>
              <p:spPr>
                <a:xfrm>
                  <a:off x="2864005" y="3988317"/>
                  <a:ext cx="36017" cy="9604"/>
                </a:xfrm>
                <a:custGeom>
                  <a:avLst/>
                  <a:gdLst>
                    <a:gd name="connsiteX0" fmla="*/ 16808 w 36017"/>
                    <a:gd name="connsiteY0" fmla="*/ 9605 h 9604"/>
                    <a:gd name="connsiteX1" fmla="*/ 36018 w 36017"/>
                    <a:gd name="connsiteY1" fmla="*/ 2401 h 9604"/>
                    <a:gd name="connsiteX2" fmla="*/ 0 w 36017"/>
                    <a:gd name="connsiteY2" fmla="*/ 0 h 9604"/>
                    <a:gd name="connsiteX3" fmla="*/ 16808 w 36017"/>
                    <a:gd name="connsiteY3" fmla="*/ 9605 h 96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6017" h="9604">
                      <a:moveTo>
                        <a:pt x="16808" y="9605"/>
                      </a:moveTo>
                      <a:cubicBezTo>
                        <a:pt x="21611" y="9605"/>
                        <a:pt x="36018" y="7204"/>
                        <a:pt x="36018" y="2401"/>
                      </a:cubicBezTo>
                      <a:cubicBezTo>
                        <a:pt x="28814" y="4802"/>
                        <a:pt x="7204" y="4802"/>
                        <a:pt x="0" y="0"/>
                      </a:cubicBezTo>
                      <a:cubicBezTo>
                        <a:pt x="0" y="7204"/>
                        <a:pt x="9605" y="9605"/>
                        <a:pt x="16808" y="9605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097" name="Freeform: Shape 2096">
                  <a:extLst>
                    <a:ext uri="{FF2B5EF4-FFF2-40B4-BE49-F238E27FC236}">
                      <a16:creationId xmlns:a16="http://schemas.microsoft.com/office/drawing/2014/main" id="{FB7EA121-854C-4443-B0A2-23FC18EAFFE6}"/>
                    </a:ext>
                  </a:extLst>
                </p:cNvPr>
                <p:cNvSpPr/>
                <p:nvPr/>
              </p:nvSpPr>
              <p:spPr>
                <a:xfrm>
                  <a:off x="2820784" y="4012329"/>
                  <a:ext cx="33616" cy="9604"/>
                </a:xfrm>
                <a:custGeom>
                  <a:avLst/>
                  <a:gdLst>
                    <a:gd name="connsiteX0" fmla="*/ 7204 w 33616"/>
                    <a:gd name="connsiteY0" fmla="*/ 7204 h 9604"/>
                    <a:gd name="connsiteX1" fmla="*/ 12006 w 33616"/>
                    <a:gd name="connsiteY1" fmla="*/ 9605 h 9604"/>
                    <a:gd name="connsiteX2" fmla="*/ 16808 w 33616"/>
                    <a:gd name="connsiteY2" fmla="*/ 9605 h 9604"/>
                    <a:gd name="connsiteX3" fmla="*/ 19209 w 33616"/>
                    <a:gd name="connsiteY3" fmla="*/ 9605 h 9604"/>
                    <a:gd name="connsiteX4" fmla="*/ 21611 w 33616"/>
                    <a:gd name="connsiteY4" fmla="*/ 7204 h 9604"/>
                    <a:gd name="connsiteX5" fmla="*/ 21611 w 33616"/>
                    <a:gd name="connsiteY5" fmla="*/ 4802 h 9604"/>
                    <a:gd name="connsiteX6" fmla="*/ 24012 w 33616"/>
                    <a:gd name="connsiteY6" fmla="*/ 7204 h 9604"/>
                    <a:gd name="connsiteX7" fmla="*/ 33617 w 33616"/>
                    <a:gd name="connsiteY7" fmla="*/ 2401 h 9604"/>
                    <a:gd name="connsiteX8" fmla="*/ 21611 w 33616"/>
                    <a:gd name="connsiteY8" fmla="*/ 0 h 9604"/>
                    <a:gd name="connsiteX9" fmla="*/ 21611 w 33616"/>
                    <a:gd name="connsiteY9" fmla="*/ 0 h 9604"/>
                    <a:gd name="connsiteX10" fmla="*/ 9605 w 33616"/>
                    <a:gd name="connsiteY10" fmla="*/ 2401 h 9604"/>
                    <a:gd name="connsiteX11" fmla="*/ 7204 w 33616"/>
                    <a:gd name="connsiteY11" fmla="*/ 0 h 9604"/>
                    <a:gd name="connsiteX12" fmla="*/ 2401 w 33616"/>
                    <a:gd name="connsiteY12" fmla="*/ 2401 h 9604"/>
                    <a:gd name="connsiteX13" fmla="*/ 2401 w 33616"/>
                    <a:gd name="connsiteY13" fmla="*/ 7204 h 9604"/>
                    <a:gd name="connsiteX14" fmla="*/ 0 w 33616"/>
                    <a:gd name="connsiteY14" fmla="*/ 7204 h 9604"/>
                    <a:gd name="connsiteX15" fmla="*/ 7204 w 33616"/>
                    <a:gd name="connsiteY15" fmla="*/ 7204 h 96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3616" h="9604">
                      <a:moveTo>
                        <a:pt x="7204" y="7204"/>
                      </a:moveTo>
                      <a:cubicBezTo>
                        <a:pt x="7204" y="9605"/>
                        <a:pt x="9605" y="9605"/>
                        <a:pt x="12006" y="9605"/>
                      </a:cubicBezTo>
                      <a:cubicBezTo>
                        <a:pt x="14407" y="9605"/>
                        <a:pt x="14407" y="9605"/>
                        <a:pt x="16808" y="9605"/>
                      </a:cubicBezTo>
                      <a:cubicBezTo>
                        <a:pt x="16808" y="9605"/>
                        <a:pt x="19209" y="9605"/>
                        <a:pt x="19209" y="9605"/>
                      </a:cubicBezTo>
                      <a:cubicBezTo>
                        <a:pt x="19209" y="9605"/>
                        <a:pt x="21611" y="9605"/>
                        <a:pt x="21611" y="7204"/>
                      </a:cubicBezTo>
                      <a:cubicBezTo>
                        <a:pt x="21611" y="7204"/>
                        <a:pt x="21611" y="7204"/>
                        <a:pt x="21611" y="4802"/>
                      </a:cubicBezTo>
                      <a:cubicBezTo>
                        <a:pt x="21611" y="4802"/>
                        <a:pt x="24012" y="7204"/>
                        <a:pt x="24012" y="7204"/>
                      </a:cubicBezTo>
                      <a:cubicBezTo>
                        <a:pt x="31215" y="7204"/>
                        <a:pt x="33617" y="2401"/>
                        <a:pt x="33617" y="2401"/>
                      </a:cubicBezTo>
                      <a:cubicBezTo>
                        <a:pt x="24012" y="7204"/>
                        <a:pt x="21611" y="0"/>
                        <a:pt x="21611" y="0"/>
                      </a:cubicBezTo>
                      <a:cubicBezTo>
                        <a:pt x="21611" y="0"/>
                        <a:pt x="21611" y="0"/>
                        <a:pt x="21611" y="0"/>
                      </a:cubicBezTo>
                      <a:cubicBezTo>
                        <a:pt x="19209" y="2401"/>
                        <a:pt x="14407" y="4802"/>
                        <a:pt x="9605" y="2401"/>
                      </a:cubicBezTo>
                      <a:cubicBezTo>
                        <a:pt x="9605" y="2401"/>
                        <a:pt x="7204" y="2401"/>
                        <a:pt x="7204" y="0"/>
                      </a:cubicBezTo>
                      <a:cubicBezTo>
                        <a:pt x="7204" y="0"/>
                        <a:pt x="4802" y="2401"/>
                        <a:pt x="2401" y="2401"/>
                      </a:cubicBezTo>
                      <a:cubicBezTo>
                        <a:pt x="2401" y="4802"/>
                        <a:pt x="2401" y="4802"/>
                        <a:pt x="2401" y="7204"/>
                      </a:cubicBezTo>
                      <a:cubicBezTo>
                        <a:pt x="2401" y="7204"/>
                        <a:pt x="0" y="7204"/>
                        <a:pt x="0" y="7204"/>
                      </a:cubicBezTo>
                      <a:cubicBezTo>
                        <a:pt x="2401" y="7204"/>
                        <a:pt x="4802" y="7204"/>
                        <a:pt x="7204" y="7204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  <p:grpSp>
          <p:nvGrpSpPr>
            <p:cNvPr id="2098" name="Graphic 2">
              <a:extLst>
                <a:ext uri="{FF2B5EF4-FFF2-40B4-BE49-F238E27FC236}">
                  <a16:creationId xmlns:a16="http://schemas.microsoft.com/office/drawing/2014/main" id="{4141308D-9819-4F8D-A971-76F12F8FCEB7}"/>
                </a:ext>
              </a:extLst>
            </p:cNvPr>
            <p:cNvGrpSpPr/>
            <p:nvPr/>
          </p:nvGrpSpPr>
          <p:grpSpPr>
            <a:xfrm>
              <a:off x="2695922" y="4029137"/>
              <a:ext cx="177687" cy="232914"/>
              <a:chOff x="2695922" y="4029137"/>
              <a:chExt cx="177687" cy="232914"/>
            </a:xfrm>
            <a:solidFill>
              <a:schemeClr val="accent1"/>
            </a:solidFill>
          </p:grpSpPr>
          <p:sp>
            <p:nvSpPr>
              <p:cNvPr id="2099" name="Freeform: Shape 2098">
                <a:extLst>
                  <a:ext uri="{FF2B5EF4-FFF2-40B4-BE49-F238E27FC236}">
                    <a16:creationId xmlns:a16="http://schemas.microsoft.com/office/drawing/2014/main" id="{E9056278-35E3-4DF8-9794-A8B97EA46184}"/>
                  </a:ext>
                </a:extLst>
              </p:cNvPr>
              <p:cNvSpPr/>
              <p:nvPr/>
            </p:nvSpPr>
            <p:spPr>
              <a:xfrm>
                <a:off x="2722335" y="4209226"/>
                <a:ext cx="96047" cy="52826"/>
              </a:xfrm>
              <a:custGeom>
                <a:avLst/>
                <a:gdLst>
                  <a:gd name="connsiteX0" fmla="*/ 48024 w 96047"/>
                  <a:gd name="connsiteY0" fmla="*/ 52826 h 52826"/>
                  <a:gd name="connsiteX1" fmla="*/ 96047 w 96047"/>
                  <a:gd name="connsiteY1" fmla="*/ 26413 h 52826"/>
                  <a:gd name="connsiteX2" fmla="*/ 48024 w 96047"/>
                  <a:gd name="connsiteY2" fmla="*/ 0 h 52826"/>
                  <a:gd name="connsiteX3" fmla="*/ 0 w 96047"/>
                  <a:gd name="connsiteY3" fmla="*/ 26413 h 52826"/>
                  <a:gd name="connsiteX4" fmla="*/ 48024 w 96047"/>
                  <a:gd name="connsiteY4" fmla="*/ 52826 h 52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6047" h="52826">
                    <a:moveTo>
                      <a:pt x="48024" y="52826"/>
                    </a:moveTo>
                    <a:cubicBezTo>
                      <a:pt x="74437" y="52826"/>
                      <a:pt x="96047" y="40820"/>
                      <a:pt x="96047" y="26413"/>
                    </a:cubicBezTo>
                    <a:cubicBezTo>
                      <a:pt x="96047" y="12006"/>
                      <a:pt x="74437" y="0"/>
                      <a:pt x="48024" y="0"/>
                    </a:cubicBezTo>
                    <a:cubicBezTo>
                      <a:pt x="21611" y="0"/>
                      <a:pt x="0" y="12006"/>
                      <a:pt x="0" y="26413"/>
                    </a:cubicBezTo>
                    <a:cubicBezTo>
                      <a:pt x="0" y="43221"/>
                      <a:pt x="21611" y="52826"/>
                      <a:pt x="48024" y="52826"/>
                    </a:cubicBezTo>
                    <a:close/>
                  </a:path>
                </a:pathLst>
              </a:custGeom>
              <a:solidFill>
                <a:srgbClr val="414042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2100" name="Graphic 2">
                <a:extLst>
                  <a:ext uri="{FF2B5EF4-FFF2-40B4-BE49-F238E27FC236}">
                    <a16:creationId xmlns:a16="http://schemas.microsoft.com/office/drawing/2014/main" id="{4141308D-9819-4F8D-A971-76F12F8FCEB7}"/>
                  </a:ext>
                </a:extLst>
              </p:cNvPr>
              <p:cNvGrpSpPr/>
              <p:nvPr/>
            </p:nvGrpSpPr>
            <p:grpSpPr>
              <a:xfrm>
                <a:off x="2695922" y="4029137"/>
                <a:ext cx="177687" cy="218507"/>
                <a:chOff x="2695922" y="4029137"/>
                <a:chExt cx="177687" cy="218507"/>
              </a:xfrm>
              <a:solidFill>
                <a:schemeClr val="accent1"/>
              </a:solidFill>
            </p:grpSpPr>
            <p:sp>
              <p:nvSpPr>
                <p:cNvPr id="2101" name="Freeform: Shape 2100">
                  <a:extLst>
                    <a:ext uri="{FF2B5EF4-FFF2-40B4-BE49-F238E27FC236}">
                      <a16:creationId xmlns:a16="http://schemas.microsoft.com/office/drawing/2014/main" id="{75EB564F-C2E7-4C39-B84F-6C79E621BBE0}"/>
                    </a:ext>
                  </a:extLst>
                </p:cNvPr>
                <p:cNvSpPr/>
                <p:nvPr/>
              </p:nvSpPr>
              <p:spPr>
                <a:xfrm>
                  <a:off x="2715132" y="4115580"/>
                  <a:ext cx="98448" cy="132065"/>
                </a:xfrm>
                <a:custGeom>
                  <a:avLst/>
                  <a:gdLst>
                    <a:gd name="connsiteX0" fmla="*/ 98449 w 98448"/>
                    <a:gd name="connsiteY0" fmla="*/ 7203 h 132065"/>
                    <a:gd name="connsiteX1" fmla="*/ 84041 w 98448"/>
                    <a:gd name="connsiteY1" fmla="*/ 31215 h 132065"/>
                    <a:gd name="connsiteX2" fmla="*/ 69634 w 98448"/>
                    <a:gd name="connsiteY2" fmla="*/ 88844 h 132065"/>
                    <a:gd name="connsiteX3" fmla="*/ 74437 w 98448"/>
                    <a:gd name="connsiteY3" fmla="*/ 110455 h 132065"/>
                    <a:gd name="connsiteX4" fmla="*/ 93646 w 98448"/>
                    <a:gd name="connsiteY4" fmla="*/ 120059 h 132065"/>
                    <a:gd name="connsiteX5" fmla="*/ 96047 w 98448"/>
                    <a:gd name="connsiteY5" fmla="*/ 122460 h 132065"/>
                    <a:gd name="connsiteX6" fmla="*/ 91245 w 98448"/>
                    <a:gd name="connsiteY6" fmla="*/ 122460 h 132065"/>
                    <a:gd name="connsiteX7" fmla="*/ 86443 w 98448"/>
                    <a:gd name="connsiteY7" fmla="*/ 122460 h 132065"/>
                    <a:gd name="connsiteX8" fmla="*/ 79239 w 98448"/>
                    <a:gd name="connsiteY8" fmla="*/ 120059 h 132065"/>
                    <a:gd name="connsiteX9" fmla="*/ 69634 w 98448"/>
                    <a:gd name="connsiteY9" fmla="*/ 124862 h 132065"/>
                    <a:gd name="connsiteX10" fmla="*/ 76838 w 98448"/>
                    <a:gd name="connsiteY10" fmla="*/ 129664 h 132065"/>
                    <a:gd name="connsiteX11" fmla="*/ 84041 w 98448"/>
                    <a:gd name="connsiteY11" fmla="*/ 132065 h 132065"/>
                    <a:gd name="connsiteX12" fmla="*/ 72036 w 98448"/>
                    <a:gd name="connsiteY12" fmla="*/ 132065 h 132065"/>
                    <a:gd name="connsiteX13" fmla="*/ 57628 w 98448"/>
                    <a:gd name="connsiteY13" fmla="*/ 124862 h 132065"/>
                    <a:gd name="connsiteX14" fmla="*/ 52826 w 98448"/>
                    <a:gd name="connsiteY14" fmla="*/ 120059 h 132065"/>
                    <a:gd name="connsiteX15" fmla="*/ 50425 w 98448"/>
                    <a:gd name="connsiteY15" fmla="*/ 122460 h 132065"/>
                    <a:gd name="connsiteX16" fmla="*/ 43221 w 98448"/>
                    <a:gd name="connsiteY16" fmla="*/ 127263 h 132065"/>
                    <a:gd name="connsiteX17" fmla="*/ 38419 w 98448"/>
                    <a:gd name="connsiteY17" fmla="*/ 129664 h 132065"/>
                    <a:gd name="connsiteX18" fmla="*/ 21611 w 98448"/>
                    <a:gd name="connsiteY18" fmla="*/ 129664 h 132065"/>
                    <a:gd name="connsiteX19" fmla="*/ 19209 w 98448"/>
                    <a:gd name="connsiteY19" fmla="*/ 129664 h 132065"/>
                    <a:gd name="connsiteX20" fmla="*/ 21611 w 98448"/>
                    <a:gd name="connsiteY20" fmla="*/ 127263 h 132065"/>
                    <a:gd name="connsiteX21" fmla="*/ 31215 w 98448"/>
                    <a:gd name="connsiteY21" fmla="*/ 122460 h 132065"/>
                    <a:gd name="connsiteX22" fmla="*/ 33617 w 98448"/>
                    <a:gd name="connsiteY22" fmla="*/ 115257 h 132065"/>
                    <a:gd name="connsiteX23" fmla="*/ 28814 w 98448"/>
                    <a:gd name="connsiteY23" fmla="*/ 120059 h 132065"/>
                    <a:gd name="connsiteX24" fmla="*/ 21611 w 98448"/>
                    <a:gd name="connsiteY24" fmla="*/ 122460 h 132065"/>
                    <a:gd name="connsiteX25" fmla="*/ 14407 w 98448"/>
                    <a:gd name="connsiteY25" fmla="*/ 122460 h 132065"/>
                    <a:gd name="connsiteX26" fmla="*/ 14407 w 98448"/>
                    <a:gd name="connsiteY26" fmla="*/ 120059 h 132065"/>
                    <a:gd name="connsiteX27" fmla="*/ 19209 w 98448"/>
                    <a:gd name="connsiteY27" fmla="*/ 117658 h 132065"/>
                    <a:gd name="connsiteX28" fmla="*/ 24012 w 98448"/>
                    <a:gd name="connsiteY28" fmla="*/ 115257 h 132065"/>
                    <a:gd name="connsiteX29" fmla="*/ 36018 w 98448"/>
                    <a:gd name="connsiteY29" fmla="*/ 100850 h 132065"/>
                    <a:gd name="connsiteX30" fmla="*/ 43221 w 98448"/>
                    <a:gd name="connsiteY30" fmla="*/ 72036 h 132065"/>
                    <a:gd name="connsiteX31" fmla="*/ 40820 w 98448"/>
                    <a:gd name="connsiteY31" fmla="*/ 55227 h 132065"/>
                    <a:gd name="connsiteX32" fmla="*/ 28814 w 98448"/>
                    <a:gd name="connsiteY32" fmla="*/ 43221 h 132065"/>
                    <a:gd name="connsiteX33" fmla="*/ 26413 w 98448"/>
                    <a:gd name="connsiteY33" fmla="*/ 43221 h 132065"/>
                    <a:gd name="connsiteX34" fmla="*/ 19209 w 98448"/>
                    <a:gd name="connsiteY34" fmla="*/ 40820 h 132065"/>
                    <a:gd name="connsiteX35" fmla="*/ 0 w 98448"/>
                    <a:gd name="connsiteY35" fmla="*/ 33617 h 132065"/>
                    <a:gd name="connsiteX36" fmla="*/ 2401 w 98448"/>
                    <a:gd name="connsiteY36" fmla="*/ 33617 h 132065"/>
                    <a:gd name="connsiteX37" fmla="*/ 14407 w 98448"/>
                    <a:gd name="connsiteY37" fmla="*/ 36018 h 132065"/>
                    <a:gd name="connsiteX38" fmla="*/ 24012 w 98448"/>
                    <a:gd name="connsiteY38" fmla="*/ 36018 h 132065"/>
                    <a:gd name="connsiteX39" fmla="*/ 21611 w 98448"/>
                    <a:gd name="connsiteY39" fmla="*/ 36018 h 132065"/>
                    <a:gd name="connsiteX40" fmla="*/ 16808 w 98448"/>
                    <a:gd name="connsiteY40" fmla="*/ 33617 h 132065"/>
                    <a:gd name="connsiteX41" fmla="*/ 7204 w 98448"/>
                    <a:gd name="connsiteY41" fmla="*/ 28814 h 132065"/>
                    <a:gd name="connsiteX42" fmla="*/ 7204 w 98448"/>
                    <a:gd name="connsiteY42" fmla="*/ 28814 h 132065"/>
                    <a:gd name="connsiteX43" fmla="*/ 7204 w 98448"/>
                    <a:gd name="connsiteY43" fmla="*/ 26413 h 132065"/>
                    <a:gd name="connsiteX44" fmla="*/ 7204 w 98448"/>
                    <a:gd name="connsiteY44" fmla="*/ 26413 h 132065"/>
                    <a:gd name="connsiteX45" fmla="*/ 7204 w 98448"/>
                    <a:gd name="connsiteY45" fmla="*/ 24012 h 132065"/>
                    <a:gd name="connsiteX46" fmla="*/ 14407 w 98448"/>
                    <a:gd name="connsiteY46" fmla="*/ 28814 h 132065"/>
                    <a:gd name="connsiteX47" fmla="*/ 19209 w 98448"/>
                    <a:gd name="connsiteY47" fmla="*/ 28814 h 132065"/>
                    <a:gd name="connsiteX48" fmla="*/ 14407 w 98448"/>
                    <a:gd name="connsiteY48" fmla="*/ 7203 h 132065"/>
                    <a:gd name="connsiteX49" fmla="*/ 14407 w 98448"/>
                    <a:gd name="connsiteY49" fmla="*/ 4802 h 132065"/>
                    <a:gd name="connsiteX50" fmla="*/ 19209 w 98448"/>
                    <a:gd name="connsiteY50" fmla="*/ 7203 h 132065"/>
                    <a:gd name="connsiteX51" fmla="*/ 21611 w 98448"/>
                    <a:gd name="connsiteY51" fmla="*/ 7203 h 132065"/>
                    <a:gd name="connsiteX52" fmla="*/ 24012 w 98448"/>
                    <a:gd name="connsiteY52" fmla="*/ 12006 h 132065"/>
                    <a:gd name="connsiteX53" fmla="*/ 24012 w 98448"/>
                    <a:gd name="connsiteY53" fmla="*/ 19209 h 132065"/>
                    <a:gd name="connsiteX54" fmla="*/ 24012 w 98448"/>
                    <a:gd name="connsiteY54" fmla="*/ 26413 h 132065"/>
                    <a:gd name="connsiteX55" fmla="*/ 28814 w 98448"/>
                    <a:gd name="connsiteY55" fmla="*/ 36018 h 132065"/>
                    <a:gd name="connsiteX56" fmla="*/ 31215 w 98448"/>
                    <a:gd name="connsiteY56" fmla="*/ 40820 h 132065"/>
                    <a:gd name="connsiteX57" fmla="*/ 40820 w 98448"/>
                    <a:gd name="connsiteY57" fmla="*/ 43221 h 132065"/>
                    <a:gd name="connsiteX58" fmla="*/ 40820 w 98448"/>
                    <a:gd name="connsiteY58" fmla="*/ 40820 h 132065"/>
                    <a:gd name="connsiteX59" fmla="*/ 40820 w 98448"/>
                    <a:gd name="connsiteY59" fmla="*/ 36018 h 132065"/>
                    <a:gd name="connsiteX60" fmla="*/ 40820 w 98448"/>
                    <a:gd name="connsiteY60" fmla="*/ 16808 h 132065"/>
                    <a:gd name="connsiteX61" fmla="*/ 40820 w 98448"/>
                    <a:gd name="connsiteY61" fmla="*/ 12006 h 132065"/>
                    <a:gd name="connsiteX62" fmla="*/ 40820 w 98448"/>
                    <a:gd name="connsiteY62" fmla="*/ 7203 h 132065"/>
                    <a:gd name="connsiteX63" fmla="*/ 48024 w 98448"/>
                    <a:gd name="connsiteY63" fmla="*/ 0 h 132065"/>
                    <a:gd name="connsiteX64" fmla="*/ 52826 w 98448"/>
                    <a:gd name="connsiteY64" fmla="*/ 0 h 132065"/>
                    <a:gd name="connsiteX65" fmla="*/ 52826 w 98448"/>
                    <a:gd name="connsiteY65" fmla="*/ 2401 h 132065"/>
                    <a:gd name="connsiteX66" fmla="*/ 52826 w 98448"/>
                    <a:gd name="connsiteY66" fmla="*/ 19209 h 132065"/>
                    <a:gd name="connsiteX67" fmla="*/ 57628 w 98448"/>
                    <a:gd name="connsiteY67" fmla="*/ 26413 h 132065"/>
                    <a:gd name="connsiteX68" fmla="*/ 72036 w 98448"/>
                    <a:gd name="connsiteY68" fmla="*/ 19209 h 132065"/>
                    <a:gd name="connsiteX69" fmla="*/ 76838 w 98448"/>
                    <a:gd name="connsiteY69" fmla="*/ 12006 h 132065"/>
                    <a:gd name="connsiteX70" fmla="*/ 86443 w 98448"/>
                    <a:gd name="connsiteY70" fmla="*/ 2401 h 132065"/>
                    <a:gd name="connsiteX71" fmla="*/ 86443 w 98448"/>
                    <a:gd name="connsiteY71" fmla="*/ 4802 h 132065"/>
                    <a:gd name="connsiteX72" fmla="*/ 98449 w 98448"/>
                    <a:gd name="connsiteY72" fmla="*/ 7203 h 1320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</a:cxnLst>
                  <a:rect l="l" t="t" r="r" b="b"/>
                  <a:pathLst>
                    <a:path w="98448" h="132065">
                      <a:moveTo>
                        <a:pt x="98449" y="7203"/>
                      </a:moveTo>
                      <a:cubicBezTo>
                        <a:pt x="88844" y="14407"/>
                        <a:pt x="98449" y="24012"/>
                        <a:pt x="84041" y="31215"/>
                      </a:cubicBezTo>
                      <a:cubicBezTo>
                        <a:pt x="60030" y="43221"/>
                        <a:pt x="74437" y="74437"/>
                        <a:pt x="69634" y="88844"/>
                      </a:cubicBezTo>
                      <a:cubicBezTo>
                        <a:pt x="67233" y="93646"/>
                        <a:pt x="69634" y="108053"/>
                        <a:pt x="74437" y="110455"/>
                      </a:cubicBezTo>
                      <a:cubicBezTo>
                        <a:pt x="84041" y="120059"/>
                        <a:pt x="91245" y="115257"/>
                        <a:pt x="93646" y="120059"/>
                      </a:cubicBezTo>
                      <a:cubicBezTo>
                        <a:pt x="93646" y="120059"/>
                        <a:pt x="96047" y="120059"/>
                        <a:pt x="96047" y="122460"/>
                      </a:cubicBezTo>
                      <a:cubicBezTo>
                        <a:pt x="91245" y="120059"/>
                        <a:pt x="91245" y="122460"/>
                        <a:pt x="91245" y="122460"/>
                      </a:cubicBezTo>
                      <a:cubicBezTo>
                        <a:pt x="91245" y="124862"/>
                        <a:pt x="88844" y="124862"/>
                        <a:pt x="86443" y="122460"/>
                      </a:cubicBezTo>
                      <a:cubicBezTo>
                        <a:pt x="86443" y="122460"/>
                        <a:pt x="79239" y="120059"/>
                        <a:pt x="79239" y="120059"/>
                      </a:cubicBezTo>
                      <a:cubicBezTo>
                        <a:pt x="76838" y="117658"/>
                        <a:pt x="64832" y="120059"/>
                        <a:pt x="69634" y="124862"/>
                      </a:cubicBezTo>
                      <a:cubicBezTo>
                        <a:pt x="72036" y="124862"/>
                        <a:pt x="74437" y="124862"/>
                        <a:pt x="76838" y="129664"/>
                      </a:cubicBezTo>
                      <a:cubicBezTo>
                        <a:pt x="79239" y="132065"/>
                        <a:pt x="81640" y="132065"/>
                        <a:pt x="84041" y="132065"/>
                      </a:cubicBezTo>
                      <a:cubicBezTo>
                        <a:pt x="79239" y="132065"/>
                        <a:pt x="76838" y="132065"/>
                        <a:pt x="72036" y="132065"/>
                      </a:cubicBezTo>
                      <a:cubicBezTo>
                        <a:pt x="67233" y="132065"/>
                        <a:pt x="57628" y="129664"/>
                        <a:pt x="57628" y="124862"/>
                      </a:cubicBezTo>
                      <a:cubicBezTo>
                        <a:pt x="57628" y="122460"/>
                        <a:pt x="52826" y="120059"/>
                        <a:pt x="52826" y="120059"/>
                      </a:cubicBezTo>
                      <a:cubicBezTo>
                        <a:pt x="52826" y="120059"/>
                        <a:pt x="50425" y="120059"/>
                        <a:pt x="50425" y="122460"/>
                      </a:cubicBezTo>
                      <a:cubicBezTo>
                        <a:pt x="50425" y="124862"/>
                        <a:pt x="48024" y="124862"/>
                        <a:pt x="43221" y="127263"/>
                      </a:cubicBezTo>
                      <a:cubicBezTo>
                        <a:pt x="40820" y="127263"/>
                        <a:pt x="40820" y="129664"/>
                        <a:pt x="38419" y="129664"/>
                      </a:cubicBezTo>
                      <a:cubicBezTo>
                        <a:pt x="33617" y="129664"/>
                        <a:pt x="26413" y="127263"/>
                        <a:pt x="21611" y="129664"/>
                      </a:cubicBezTo>
                      <a:lnTo>
                        <a:pt x="19209" y="129664"/>
                      </a:lnTo>
                      <a:lnTo>
                        <a:pt x="21611" y="127263"/>
                      </a:lnTo>
                      <a:cubicBezTo>
                        <a:pt x="24012" y="124862"/>
                        <a:pt x="28814" y="122460"/>
                        <a:pt x="31215" y="122460"/>
                      </a:cubicBezTo>
                      <a:cubicBezTo>
                        <a:pt x="38419" y="120059"/>
                        <a:pt x="36018" y="112856"/>
                        <a:pt x="33617" y="115257"/>
                      </a:cubicBezTo>
                      <a:cubicBezTo>
                        <a:pt x="33617" y="115257"/>
                        <a:pt x="31215" y="117658"/>
                        <a:pt x="28814" y="120059"/>
                      </a:cubicBezTo>
                      <a:cubicBezTo>
                        <a:pt x="26413" y="122460"/>
                        <a:pt x="24012" y="122460"/>
                        <a:pt x="21611" y="122460"/>
                      </a:cubicBezTo>
                      <a:lnTo>
                        <a:pt x="14407" y="122460"/>
                      </a:lnTo>
                      <a:cubicBezTo>
                        <a:pt x="12006" y="122460"/>
                        <a:pt x="12006" y="122460"/>
                        <a:pt x="14407" y="120059"/>
                      </a:cubicBezTo>
                      <a:cubicBezTo>
                        <a:pt x="16808" y="120059"/>
                        <a:pt x="16808" y="117658"/>
                        <a:pt x="19209" y="117658"/>
                      </a:cubicBezTo>
                      <a:cubicBezTo>
                        <a:pt x="21611" y="117658"/>
                        <a:pt x="21611" y="117658"/>
                        <a:pt x="24012" y="115257"/>
                      </a:cubicBezTo>
                      <a:cubicBezTo>
                        <a:pt x="31215" y="110455"/>
                        <a:pt x="33617" y="108053"/>
                        <a:pt x="36018" y="100850"/>
                      </a:cubicBezTo>
                      <a:cubicBezTo>
                        <a:pt x="38419" y="93646"/>
                        <a:pt x="43221" y="81640"/>
                        <a:pt x="43221" y="72036"/>
                      </a:cubicBezTo>
                      <a:cubicBezTo>
                        <a:pt x="43221" y="62431"/>
                        <a:pt x="45623" y="64832"/>
                        <a:pt x="40820" y="55227"/>
                      </a:cubicBezTo>
                      <a:cubicBezTo>
                        <a:pt x="38419" y="52826"/>
                        <a:pt x="33617" y="48024"/>
                        <a:pt x="28814" y="43221"/>
                      </a:cubicBezTo>
                      <a:cubicBezTo>
                        <a:pt x="28814" y="43221"/>
                        <a:pt x="28814" y="43221"/>
                        <a:pt x="26413" y="43221"/>
                      </a:cubicBezTo>
                      <a:cubicBezTo>
                        <a:pt x="24012" y="40820"/>
                        <a:pt x="21611" y="40820"/>
                        <a:pt x="19209" y="40820"/>
                      </a:cubicBezTo>
                      <a:cubicBezTo>
                        <a:pt x="7204" y="40820"/>
                        <a:pt x="2401" y="38419"/>
                        <a:pt x="0" y="33617"/>
                      </a:cubicBezTo>
                      <a:cubicBezTo>
                        <a:pt x="0" y="33617"/>
                        <a:pt x="2401" y="33617"/>
                        <a:pt x="2401" y="33617"/>
                      </a:cubicBezTo>
                      <a:cubicBezTo>
                        <a:pt x="4802" y="36018"/>
                        <a:pt x="9605" y="36018"/>
                        <a:pt x="14407" y="36018"/>
                      </a:cubicBezTo>
                      <a:cubicBezTo>
                        <a:pt x="19209" y="36018"/>
                        <a:pt x="21611" y="36018"/>
                        <a:pt x="24012" y="36018"/>
                      </a:cubicBezTo>
                      <a:cubicBezTo>
                        <a:pt x="24012" y="36018"/>
                        <a:pt x="24012" y="36018"/>
                        <a:pt x="21611" y="36018"/>
                      </a:cubicBezTo>
                      <a:cubicBezTo>
                        <a:pt x="19209" y="36018"/>
                        <a:pt x="19209" y="31215"/>
                        <a:pt x="16808" y="33617"/>
                      </a:cubicBezTo>
                      <a:cubicBezTo>
                        <a:pt x="14407" y="31215"/>
                        <a:pt x="9605" y="31215"/>
                        <a:pt x="7204" y="28814"/>
                      </a:cubicBezTo>
                      <a:cubicBezTo>
                        <a:pt x="7204" y="28814"/>
                        <a:pt x="7204" y="28814"/>
                        <a:pt x="7204" y="28814"/>
                      </a:cubicBezTo>
                      <a:cubicBezTo>
                        <a:pt x="7204" y="28814"/>
                        <a:pt x="7204" y="28814"/>
                        <a:pt x="7204" y="26413"/>
                      </a:cubicBezTo>
                      <a:cubicBezTo>
                        <a:pt x="7204" y="26413"/>
                        <a:pt x="7204" y="26413"/>
                        <a:pt x="7204" y="26413"/>
                      </a:cubicBezTo>
                      <a:cubicBezTo>
                        <a:pt x="7204" y="26413"/>
                        <a:pt x="7204" y="26413"/>
                        <a:pt x="7204" y="24012"/>
                      </a:cubicBezTo>
                      <a:cubicBezTo>
                        <a:pt x="9605" y="26413"/>
                        <a:pt x="12006" y="26413"/>
                        <a:pt x="14407" y="28814"/>
                      </a:cubicBezTo>
                      <a:cubicBezTo>
                        <a:pt x="16808" y="28814"/>
                        <a:pt x="16808" y="28814"/>
                        <a:pt x="19209" y="28814"/>
                      </a:cubicBezTo>
                      <a:cubicBezTo>
                        <a:pt x="14407" y="21611"/>
                        <a:pt x="16808" y="12006"/>
                        <a:pt x="14407" y="7203"/>
                      </a:cubicBezTo>
                      <a:cubicBezTo>
                        <a:pt x="14407" y="7203"/>
                        <a:pt x="14407" y="7203"/>
                        <a:pt x="14407" y="4802"/>
                      </a:cubicBezTo>
                      <a:cubicBezTo>
                        <a:pt x="16808" y="4802"/>
                        <a:pt x="16808" y="7203"/>
                        <a:pt x="19209" y="7203"/>
                      </a:cubicBezTo>
                      <a:cubicBezTo>
                        <a:pt x="19209" y="7203"/>
                        <a:pt x="19209" y="7203"/>
                        <a:pt x="21611" y="7203"/>
                      </a:cubicBezTo>
                      <a:cubicBezTo>
                        <a:pt x="21611" y="9605"/>
                        <a:pt x="21611" y="12006"/>
                        <a:pt x="24012" y="12006"/>
                      </a:cubicBezTo>
                      <a:cubicBezTo>
                        <a:pt x="24012" y="14407"/>
                        <a:pt x="24012" y="16808"/>
                        <a:pt x="24012" y="19209"/>
                      </a:cubicBezTo>
                      <a:cubicBezTo>
                        <a:pt x="24012" y="21611"/>
                        <a:pt x="24012" y="21611"/>
                        <a:pt x="24012" y="26413"/>
                      </a:cubicBezTo>
                      <a:cubicBezTo>
                        <a:pt x="26413" y="28814"/>
                        <a:pt x="26413" y="33617"/>
                        <a:pt x="28814" y="36018"/>
                      </a:cubicBezTo>
                      <a:cubicBezTo>
                        <a:pt x="31215" y="38419"/>
                        <a:pt x="31215" y="38419"/>
                        <a:pt x="31215" y="40820"/>
                      </a:cubicBezTo>
                      <a:cubicBezTo>
                        <a:pt x="33617" y="43221"/>
                        <a:pt x="40820" y="45623"/>
                        <a:pt x="40820" y="43221"/>
                      </a:cubicBezTo>
                      <a:cubicBezTo>
                        <a:pt x="40820" y="43221"/>
                        <a:pt x="40820" y="40820"/>
                        <a:pt x="40820" y="40820"/>
                      </a:cubicBezTo>
                      <a:cubicBezTo>
                        <a:pt x="40820" y="38419"/>
                        <a:pt x="40820" y="38419"/>
                        <a:pt x="40820" y="36018"/>
                      </a:cubicBezTo>
                      <a:cubicBezTo>
                        <a:pt x="40820" y="31215"/>
                        <a:pt x="38419" y="21611"/>
                        <a:pt x="40820" y="16808"/>
                      </a:cubicBezTo>
                      <a:cubicBezTo>
                        <a:pt x="40820" y="14407"/>
                        <a:pt x="40820" y="14407"/>
                        <a:pt x="40820" y="12006"/>
                      </a:cubicBezTo>
                      <a:cubicBezTo>
                        <a:pt x="40820" y="12006"/>
                        <a:pt x="40820" y="9605"/>
                        <a:pt x="40820" y="7203"/>
                      </a:cubicBezTo>
                      <a:cubicBezTo>
                        <a:pt x="43221" y="7203"/>
                        <a:pt x="45623" y="4802"/>
                        <a:pt x="48024" y="0"/>
                      </a:cubicBezTo>
                      <a:cubicBezTo>
                        <a:pt x="50425" y="0"/>
                        <a:pt x="50425" y="0"/>
                        <a:pt x="52826" y="0"/>
                      </a:cubicBezTo>
                      <a:cubicBezTo>
                        <a:pt x="52826" y="0"/>
                        <a:pt x="52826" y="2401"/>
                        <a:pt x="52826" y="2401"/>
                      </a:cubicBezTo>
                      <a:cubicBezTo>
                        <a:pt x="52826" y="7203"/>
                        <a:pt x="50425" y="14407"/>
                        <a:pt x="52826" y="19209"/>
                      </a:cubicBezTo>
                      <a:cubicBezTo>
                        <a:pt x="55227" y="21611"/>
                        <a:pt x="57628" y="21611"/>
                        <a:pt x="57628" y="26413"/>
                      </a:cubicBezTo>
                      <a:cubicBezTo>
                        <a:pt x="57628" y="24012"/>
                        <a:pt x="69634" y="24012"/>
                        <a:pt x="72036" y="19209"/>
                      </a:cubicBezTo>
                      <a:cubicBezTo>
                        <a:pt x="72036" y="16808"/>
                        <a:pt x="76838" y="14407"/>
                        <a:pt x="76838" y="12006"/>
                      </a:cubicBezTo>
                      <a:cubicBezTo>
                        <a:pt x="76838" y="7203"/>
                        <a:pt x="81640" y="4802"/>
                        <a:pt x="86443" y="2401"/>
                      </a:cubicBezTo>
                      <a:cubicBezTo>
                        <a:pt x="86443" y="2401"/>
                        <a:pt x="86443" y="4802"/>
                        <a:pt x="86443" y="4802"/>
                      </a:cubicBezTo>
                      <a:cubicBezTo>
                        <a:pt x="93646" y="4802"/>
                        <a:pt x="96047" y="7203"/>
                        <a:pt x="98449" y="7203"/>
                      </a:cubicBezTo>
                      <a:close/>
                    </a:path>
                  </a:pathLst>
                </a:custGeom>
                <a:solidFill>
                  <a:srgbClr val="816546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102" name="Freeform: Shape 2101">
                  <a:extLst>
                    <a:ext uri="{FF2B5EF4-FFF2-40B4-BE49-F238E27FC236}">
                      <a16:creationId xmlns:a16="http://schemas.microsoft.com/office/drawing/2014/main" id="{AC7E6934-BFAC-4B29-B1C3-F68C822469F3}"/>
                    </a:ext>
                  </a:extLst>
                </p:cNvPr>
                <p:cNvSpPr/>
                <p:nvPr/>
              </p:nvSpPr>
              <p:spPr>
                <a:xfrm>
                  <a:off x="2695922" y="4029137"/>
                  <a:ext cx="177687" cy="128204"/>
                </a:xfrm>
                <a:custGeom>
                  <a:avLst/>
                  <a:gdLst>
                    <a:gd name="connsiteX0" fmla="*/ 2401 w 177687"/>
                    <a:gd name="connsiteY0" fmla="*/ 76838 h 128204"/>
                    <a:gd name="connsiteX1" fmla="*/ 2401 w 177687"/>
                    <a:gd name="connsiteY1" fmla="*/ 76838 h 128204"/>
                    <a:gd name="connsiteX2" fmla="*/ 0 w 177687"/>
                    <a:gd name="connsiteY2" fmla="*/ 67233 h 128204"/>
                    <a:gd name="connsiteX3" fmla="*/ 0 w 177687"/>
                    <a:gd name="connsiteY3" fmla="*/ 60030 h 128204"/>
                    <a:gd name="connsiteX4" fmla="*/ 9605 w 177687"/>
                    <a:gd name="connsiteY4" fmla="*/ 50425 h 128204"/>
                    <a:gd name="connsiteX5" fmla="*/ 16808 w 177687"/>
                    <a:gd name="connsiteY5" fmla="*/ 50425 h 128204"/>
                    <a:gd name="connsiteX6" fmla="*/ 21611 w 177687"/>
                    <a:gd name="connsiteY6" fmla="*/ 52826 h 128204"/>
                    <a:gd name="connsiteX7" fmla="*/ 26413 w 177687"/>
                    <a:gd name="connsiteY7" fmla="*/ 40820 h 128204"/>
                    <a:gd name="connsiteX8" fmla="*/ 26413 w 177687"/>
                    <a:gd name="connsiteY8" fmla="*/ 40820 h 128204"/>
                    <a:gd name="connsiteX9" fmla="*/ 40820 w 177687"/>
                    <a:gd name="connsiteY9" fmla="*/ 31215 h 128204"/>
                    <a:gd name="connsiteX10" fmla="*/ 40820 w 177687"/>
                    <a:gd name="connsiteY10" fmla="*/ 16808 h 128204"/>
                    <a:gd name="connsiteX11" fmla="*/ 57628 w 177687"/>
                    <a:gd name="connsiteY11" fmla="*/ 16808 h 128204"/>
                    <a:gd name="connsiteX12" fmla="*/ 60030 w 177687"/>
                    <a:gd name="connsiteY12" fmla="*/ 9605 h 128204"/>
                    <a:gd name="connsiteX13" fmla="*/ 64832 w 177687"/>
                    <a:gd name="connsiteY13" fmla="*/ 4802 h 128204"/>
                    <a:gd name="connsiteX14" fmla="*/ 79239 w 177687"/>
                    <a:gd name="connsiteY14" fmla="*/ 0 h 128204"/>
                    <a:gd name="connsiteX15" fmla="*/ 100850 w 177687"/>
                    <a:gd name="connsiteY15" fmla="*/ 14407 h 128204"/>
                    <a:gd name="connsiteX16" fmla="*/ 122460 w 177687"/>
                    <a:gd name="connsiteY16" fmla="*/ 33616 h 128204"/>
                    <a:gd name="connsiteX17" fmla="*/ 122460 w 177687"/>
                    <a:gd name="connsiteY17" fmla="*/ 33616 h 128204"/>
                    <a:gd name="connsiteX18" fmla="*/ 127263 w 177687"/>
                    <a:gd name="connsiteY18" fmla="*/ 43221 h 128204"/>
                    <a:gd name="connsiteX19" fmla="*/ 127263 w 177687"/>
                    <a:gd name="connsiteY19" fmla="*/ 43221 h 128204"/>
                    <a:gd name="connsiteX20" fmla="*/ 136868 w 177687"/>
                    <a:gd name="connsiteY20" fmla="*/ 38419 h 128204"/>
                    <a:gd name="connsiteX21" fmla="*/ 156077 w 177687"/>
                    <a:gd name="connsiteY21" fmla="*/ 40820 h 128204"/>
                    <a:gd name="connsiteX22" fmla="*/ 158478 w 177687"/>
                    <a:gd name="connsiteY22" fmla="*/ 43221 h 128204"/>
                    <a:gd name="connsiteX23" fmla="*/ 160879 w 177687"/>
                    <a:gd name="connsiteY23" fmla="*/ 55227 h 128204"/>
                    <a:gd name="connsiteX24" fmla="*/ 158478 w 177687"/>
                    <a:gd name="connsiteY24" fmla="*/ 64832 h 128204"/>
                    <a:gd name="connsiteX25" fmla="*/ 163281 w 177687"/>
                    <a:gd name="connsiteY25" fmla="*/ 67233 h 128204"/>
                    <a:gd name="connsiteX26" fmla="*/ 165682 w 177687"/>
                    <a:gd name="connsiteY26" fmla="*/ 74437 h 128204"/>
                    <a:gd name="connsiteX27" fmla="*/ 172885 w 177687"/>
                    <a:gd name="connsiteY27" fmla="*/ 76838 h 128204"/>
                    <a:gd name="connsiteX28" fmla="*/ 175287 w 177687"/>
                    <a:gd name="connsiteY28" fmla="*/ 79239 h 128204"/>
                    <a:gd name="connsiteX29" fmla="*/ 177688 w 177687"/>
                    <a:gd name="connsiteY29" fmla="*/ 84042 h 128204"/>
                    <a:gd name="connsiteX30" fmla="*/ 177688 w 177687"/>
                    <a:gd name="connsiteY30" fmla="*/ 93646 h 128204"/>
                    <a:gd name="connsiteX31" fmla="*/ 172885 w 177687"/>
                    <a:gd name="connsiteY31" fmla="*/ 98449 h 128204"/>
                    <a:gd name="connsiteX32" fmla="*/ 170484 w 177687"/>
                    <a:gd name="connsiteY32" fmla="*/ 100850 h 128204"/>
                    <a:gd name="connsiteX33" fmla="*/ 170484 w 177687"/>
                    <a:gd name="connsiteY33" fmla="*/ 103251 h 128204"/>
                    <a:gd name="connsiteX34" fmla="*/ 170484 w 177687"/>
                    <a:gd name="connsiteY34" fmla="*/ 105652 h 128204"/>
                    <a:gd name="connsiteX35" fmla="*/ 165682 w 177687"/>
                    <a:gd name="connsiteY35" fmla="*/ 115257 h 128204"/>
                    <a:gd name="connsiteX36" fmla="*/ 144071 w 177687"/>
                    <a:gd name="connsiteY36" fmla="*/ 124862 h 128204"/>
                    <a:gd name="connsiteX37" fmla="*/ 139269 w 177687"/>
                    <a:gd name="connsiteY37" fmla="*/ 120059 h 128204"/>
                    <a:gd name="connsiteX38" fmla="*/ 132065 w 177687"/>
                    <a:gd name="connsiteY38" fmla="*/ 127263 h 128204"/>
                    <a:gd name="connsiteX39" fmla="*/ 124862 w 177687"/>
                    <a:gd name="connsiteY39" fmla="*/ 122460 h 128204"/>
                    <a:gd name="connsiteX40" fmla="*/ 124862 w 177687"/>
                    <a:gd name="connsiteY40" fmla="*/ 122460 h 128204"/>
                    <a:gd name="connsiteX41" fmla="*/ 124862 w 177687"/>
                    <a:gd name="connsiteY41" fmla="*/ 122460 h 128204"/>
                    <a:gd name="connsiteX42" fmla="*/ 124862 w 177687"/>
                    <a:gd name="connsiteY42" fmla="*/ 122460 h 128204"/>
                    <a:gd name="connsiteX43" fmla="*/ 122460 w 177687"/>
                    <a:gd name="connsiteY43" fmla="*/ 124862 h 128204"/>
                    <a:gd name="connsiteX44" fmla="*/ 108053 w 177687"/>
                    <a:gd name="connsiteY44" fmla="*/ 120059 h 128204"/>
                    <a:gd name="connsiteX45" fmla="*/ 105652 w 177687"/>
                    <a:gd name="connsiteY45" fmla="*/ 110455 h 128204"/>
                    <a:gd name="connsiteX46" fmla="*/ 105652 w 177687"/>
                    <a:gd name="connsiteY46" fmla="*/ 110455 h 128204"/>
                    <a:gd name="connsiteX47" fmla="*/ 98449 w 177687"/>
                    <a:gd name="connsiteY47" fmla="*/ 108053 h 128204"/>
                    <a:gd name="connsiteX48" fmla="*/ 93646 w 177687"/>
                    <a:gd name="connsiteY48" fmla="*/ 96047 h 128204"/>
                    <a:gd name="connsiteX49" fmla="*/ 84041 w 177687"/>
                    <a:gd name="connsiteY49" fmla="*/ 100850 h 128204"/>
                    <a:gd name="connsiteX50" fmla="*/ 84041 w 177687"/>
                    <a:gd name="connsiteY50" fmla="*/ 103251 h 128204"/>
                    <a:gd name="connsiteX51" fmla="*/ 76838 w 177687"/>
                    <a:gd name="connsiteY51" fmla="*/ 115257 h 128204"/>
                    <a:gd name="connsiteX52" fmla="*/ 52826 w 177687"/>
                    <a:gd name="connsiteY52" fmla="*/ 112856 h 128204"/>
                    <a:gd name="connsiteX53" fmla="*/ 50425 w 177687"/>
                    <a:gd name="connsiteY53" fmla="*/ 117658 h 128204"/>
                    <a:gd name="connsiteX54" fmla="*/ 43221 w 177687"/>
                    <a:gd name="connsiteY54" fmla="*/ 117658 h 128204"/>
                    <a:gd name="connsiteX55" fmla="*/ 40820 w 177687"/>
                    <a:gd name="connsiteY55" fmla="*/ 122460 h 128204"/>
                    <a:gd name="connsiteX56" fmla="*/ 21611 w 177687"/>
                    <a:gd name="connsiteY56" fmla="*/ 127263 h 128204"/>
                    <a:gd name="connsiteX57" fmla="*/ 9605 w 177687"/>
                    <a:gd name="connsiteY57" fmla="*/ 110455 h 128204"/>
                    <a:gd name="connsiteX58" fmla="*/ 14407 w 177687"/>
                    <a:gd name="connsiteY58" fmla="*/ 100850 h 128204"/>
                    <a:gd name="connsiteX59" fmla="*/ 14407 w 177687"/>
                    <a:gd name="connsiteY59" fmla="*/ 98449 h 128204"/>
                    <a:gd name="connsiteX60" fmla="*/ 12006 w 177687"/>
                    <a:gd name="connsiteY60" fmla="*/ 93646 h 128204"/>
                    <a:gd name="connsiteX61" fmla="*/ 14407 w 177687"/>
                    <a:gd name="connsiteY61" fmla="*/ 86443 h 128204"/>
                    <a:gd name="connsiteX62" fmla="*/ 2401 w 177687"/>
                    <a:gd name="connsiteY62" fmla="*/ 76838 h 1282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</a:cxnLst>
                  <a:rect l="l" t="t" r="r" b="b"/>
                  <a:pathLst>
                    <a:path w="177687" h="128204">
                      <a:moveTo>
                        <a:pt x="2401" y="76838"/>
                      </a:moveTo>
                      <a:cubicBezTo>
                        <a:pt x="2401" y="76838"/>
                        <a:pt x="2401" y="76838"/>
                        <a:pt x="2401" y="76838"/>
                      </a:cubicBezTo>
                      <a:cubicBezTo>
                        <a:pt x="0" y="74437"/>
                        <a:pt x="0" y="69634"/>
                        <a:pt x="0" y="67233"/>
                      </a:cubicBezTo>
                      <a:cubicBezTo>
                        <a:pt x="0" y="64832"/>
                        <a:pt x="0" y="62431"/>
                        <a:pt x="0" y="60030"/>
                      </a:cubicBezTo>
                      <a:cubicBezTo>
                        <a:pt x="2401" y="55227"/>
                        <a:pt x="4802" y="52826"/>
                        <a:pt x="9605" y="50425"/>
                      </a:cubicBezTo>
                      <a:cubicBezTo>
                        <a:pt x="12006" y="50425"/>
                        <a:pt x="14407" y="50425"/>
                        <a:pt x="16808" y="50425"/>
                      </a:cubicBezTo>
                      <a:cubicBezTo>
                        <a:pt x="19210" y="50425"/>
                        <a:pt x="21611" y="52826"/>
                        <a:pt x="21611" y="52826"/>
                      </a:cubicBezTo>
                      <a:cubicBezTo>
                        <a:pt x="19210" y="48024"/>
                        <a:pt x="21611" y="43221"/>
                        <a:pt x="26413" y="40820"/>
                      </a:cubicBezTo>
                      <a:lnTo>
                        <a:pt x="26413" y="40820"/>
                      </a:lnTo>
                      <a:cubicBezTo>
                        <a:pt x="31215" y="31215"/>
                        <a:pt x="40820" y="31215"/>
                        <a:pt x="40820" y="31215"/>
                      </a:cubicBezTo>
                      <a:cubicBezTo>
                        <a:pt x="40820" y="31215"/>
                        <a:pt x="33617" y="21611"/>
                        <a:pt x="40820" y="16808"/>
                      </a:cubicBezTo>
                      <a:cubicBezTo>
                        <a:pt x="48024" y="12006"/>
                        <a:pt x="57628" y="16808"/>
                        <a:pt x="57628" y="16808"/>
                      </a:cubicBezTo>
                      <a:cubicBezTo>
                        <a:pt x="57628" y="16808"/>
                        <a:pt x="60030" y="12006"/>
                        <a:pt x="60030" y="9605"/>
                      </a:cubicBezTo>
                      <a:cubicBezTo>
                        <a:pt x="60030" y="7203"/>
                        <a:pt x="62431" y="4802"/>
                        <a:pt x="64832" y="4802"/>
                      </a:cubicBezTo>
                      <a:cubicBezTo>
                        <a:pt x="69634" y="2401"/>
                        <a:pt x="74437" y="0"/>
                        <a:pt x="79239" y="0"/>
                      </a:cubicBezTo>
                      <a:cubicBezTo>
                        <a:pt x="88844" y="0"/>
                        <a:pt x="98449" y="7203"/>
                        <a:pt x="100850" y="14407"/>
                      </a:cubicBezTo>
                      <a:cubicBezTo>
                        <a:pt x="100850" y="14407"/>
                        <a:pt x="122460" y="16808"/>
                        <a:pt x="122460" y="33616"/>
                      </a:cubicBezTo>
                      <a:lnTo>
                        <a:pt x="122460" y="33616"/>
                      </a:lnTo>
                      <a:cubicBezTo>
                        <a:pt x="127263" y="36018"/>
                        <a:pt x="127263" y="40820"/>
                        <a:pt x="127263" y="43221"/>
                      </a:cubicBezTo>
                      <a:cubicBezTo>
                        <a:pt x="127263" y="43221"/>
                        <a:pt x="127263" y="43221"/>
                        <a:pt x="127263" y="43221"/>
                      </a:cubicBezTo>
                      <a:cubicBezTo>
                        <a:pt x="127263" y="40820"/>
                        <a:pt x="134466" y="38419"/>
                        <a:pt x="136868" y="38419"/>
                      </a:cubicBezTo>
                      <a:cubicBezTo>
                        <a:pt x="141670" y="38419"/>
                        <a:pt x="151275" y="38419"/>
                        <a:pt x="156077" y="40820"/>
                      </a:cubicBezTo>
                      <a:cubicBezTo>
                        <a:pt x="156077" y="40820"/>
                        <a:pt x="158478" y="43221"/>
                        <a:pt x="158478" y="43221"/>
                      </a:cubicBezTo>
                      <a:cubicBezTo>
                        <a:pt x="160879" y="45622"/>
                        <a:pt x="160879" y="50425"/>
                        <a:pt x="160879" y="55227"/>
                      </a:cubicBezTo>
                      <a:cubicBezTo>
                        <a:pt x="160879" y="55227"/>
                        <a:pt x="158478" y="64832"/>
                        <a:pt x="158478" y="64832"/>
                      </a:cubicBezTo>
                      <a:cubicBezTo>
                        <a:pt x="160879" y="64832"/>
                        <a:pt x="163281" y="64832"/>
                        <a:pt x="163281" y="67233"/>
                      </a:cubicBezTo>
                      <a:cubicBezTo>
                        <a:pt x="165682" y="69634"/>
                        <a:pt x="165682" y="72036"/>
                        <a:pt x="165682" y="74437"/>
                      </a:cubicBezTo>
                      <a:cubicBezTo>
                        <a:pt x="168083" y="74437"/>
                        <a:pt x="170484" y="74437"/>
                        <a:pt x="172885" y="76838"/>
                      </a:cubicBezTo>
                      <a:cubicBezTo>
                        <a:pt x="175287" y="76838"/>
                        <a:pt x="175287" y="79239"/>
                        <a:pt x="175287" y="79239"/>
                      </a:cubicBezTo>
                      <a:cubicBezTo>
                        <a:pt x="175287" y="79239"/>
                        <a:pt x="175287" y="81640"/>
                        <a:pt x="177688" y="84042"/>
                      </a:cubicBezTo>
                      <a:cubicBezTo>
                        <a:pt x="177688" y="86443"/>
                        <a:pt x="177688" y="91245"/>
                        <a:pt x="177688" y="93646"/>
                      </a:cubicBezTo>
                      <a:cubicBezTo>
                        <a:pt x="177688" y="96047"/>
                        <a:pt x="175287" y="98449"/>
                        <a:pt x="172885" y="98449"/>
                      </a:cubicBezTo>
                      <a:cubicBezTo>
                        <a:pt x="172885" y="98449"/>
                        <a:pt x="170484" y="98449"/>
                        <a:pt x="170484" y="100850"/>
                      </a:cubicBezTo>
                      <a:cubicBezTo>
                        <a:pt x="170484" y="100850"/>
                        <a:pt x="170484" y="103251"/>
                        <a:pt x="170484" y="103251"/>
                      </a:cubicBezTo>
                      <a:cubicBezTo>
                        <a:pt x="170484" y="103251"/>
                        <a:pt x="170484" y="105652"/>
                        <a:pt x="170484" y="105652"/>
                      </a:cubicBezTo>
                      <a:cubicBezTo>
                        <a:pt x="170484" y="108053"/>
                        <a:pt x="168083" y="112856"/>
                        <a:pt x="165682" y="115257"/>
                      </a:cubicBezTo>
                      <a:cubicBezTo>
                        <a:pt x="160879" y="122460"/>
                        <a:pt x="153676" y="127263"/>
                        <a:pt x="144071" y="124862"/>
                      </a:cubicBezTo>
                      <a:cubicBezTo>
                        <a:pt x="141670" y="124862"/>
                        <a:pt x="139269" y="122460"/>
                        <a:pt x="139269" y="120059"/>
                      </a:cubicBezTo>
                      <a:cubicBezTo>
                        <a:pt x="139269" y="120059"/>
                        <a:pt x="139269" y="127263"/>
                        <a:pt x="132065" y="127263"/>
                      </a:cubicBezTo>
                      <a:cubicBezTo>
                        <a:pt x="129664" y="127263"/>
                        <a:pt x="127263" y="124862"/>
                        <a:pt x="124862" y="122460"/>
                      </a:cubicBezTo>
                      <a:cubicBezTo>
                        <a:pt x="124862" y="122460"/>
                        <a:pt x="124862" y="122460"/>
                        <a:pt x="124862" y="122460"/>
                      </a:cubicBezTo>
                      <a:cubicBezTo>
                        <a:pt x="124862" y="122460"/>
                        <a:pt x="124862" y="122460"/>
                        <a:pt x="124862" y="122460"/>
                      </a:cubicBezTo>
                      <a:cubicBezTo>
                        <a:pt x="124862" y="122460"/>
                        <a:pt x="124862" y="122460"/>
                        <a:pt x="124862" y="122460"/>
                      </a:cubicBezTo>
                      <a:cubicBezTo>
                        <a:pt x="124862" y="124862"/>
                        <a:pt x="122460" y="124862"/>
                        <a:pt x="122460" y="124862"/>
                      </a:cubicBezTo>
                      <a:cubicBezTo>
                        <a:pt x="117658" y="127263"/>
                        <a:pt x="112856" y="122460"/>
                        <a:pt x="108053" y="120059"/>
                      </a:cubicBezTo>
                      <a:cubicBezTo>
                        <a:pt x="108053" y="120059"/>
                        <a:pt x="103251" y="117658"/>
                        <a:pt x="105652" y="110455"/>
                      </a:cubicBezTo>
                      <a:cubicBezTo>
                        <a:pt x="105652" y="110455"/>
                        <a:pt x="105652" y="110455"/>
                        <a:pt x="105652" y="110455"/>
                      </a:cubicBezTo>
                      <a:cubicBezTo>
                        <a:pt x="105652" y="110455"/>
                        <a:pt x="103251" y="110455"/>
                        <a:pt x="98449" y="108053"/>
                      </a:cubicBezTo>
                      <a:cubicBezTo>
                        <a:pt x="91245" y="105652"/>
                        <a:pt x="93646" y="96047"/>
                        <a:pt x="93646" y="96047"/>
                      </a:cubicBezTo>
                      <a:cubicBezTo>
                        <a:pt x="91245" y="100850"/>
                        <a:pt x="86443" y="100850"/>
                        <a:pt x="84041" y="100850"/>
                      </a:cubicBezTo>
                      <a:cubicBezTo>
                        <a:pt x="84041" y="100850"/>
                        <a:pt x="84041" y="103251"/>
                        <a:pt x="84041" y="103251"/>
                      </a:cubicBezTo>
                      <a:cubicBezTo>
                        <a:pt x="84041" y="105652"/>
                        <a:pt x="84041" y="112856"/>
                        <a:pt x="76838" y="115257"/>
                      </a:cubicBezTo>
                      <a:cubicBezTo>
                        <a:pt x="69634" y="120059"/>
                        <a:pt x="60030" y="120059"/>
                        <a:pt x="52826" y="112856"/>
                      </a:cubicBezTo>
                      <a:cubicBezTo>
                        <a:pt x="52826" y="115257"/>
                        <a:pt x="52826" y="117658"/>
                        <a:pt x="50425" y="117658"/>
                      </a:cubicBezTo>
                      <a:cubicBezTo>
                        <a:pt x="48024" y="117658"/>
                        <a:pt x="45623" y="117658"/>
                        <a:pt x="43221" y="117658"/>
                      </a:cubicBezTo>
                      <a:cubicBezTo>
                        <a:pt x="43221" y="120059"/>
                        <a:pt x="40820" y="122460"/>
                        <a:pt x="40820" y="122460"/>
                      </a:cubicBezTo>
                      <a:cubicBezTo>
                        <a:pt x="36018" y="127263"/>
                        <a:pt x="26413" y="129664"/>
                        <a:pt x="21611" y="127263"/>
                      </a:cubicBezTo>
                      <a:cubicBezTo>
                        <a:pt x="14407" y="124862"/>
                        <a:pt x="9605" y="117658"/>
                        <a:pt x="9605" y="110455"/>
                      </a:cubicBezTo>
                      <a:cubicBezTo>
                        <a:pt x="9605" y="105652"/>
                        <a:pt x="12006" y="103251"/>
                        <a:pt x="14407" y="100850"/>
                      </a:cubicBezTo>
                      <a:cubicBezTo>
                        <a:pt x="16808" y="98449"/>
                        <a:pt x="16808" y="98449"/>
                        <a:pt x="14407" y="98449"/>
                      </a:cubicBezTo>
                      <a:cubicBezTo>
                        <a:pt x="12006" y="98449"/>
                        <a:pt x="12006" y="96047"/>
                        <a:pt x="12006" y="93646"/>
                      </a:cubicBezTo>
                      <a:cubicBezTo>
                        <a:pt x="12006" y="91245"/>
                        <a:pt x="12006" y="88844"/>
                        <a:pt x="14407" y="86443"/>
                      </a:cubicBezTo>
                      <a:cubicBezTo>
                        <a:pt x="4802" y="81640"/>
                        <a:pt x="2401" y="79239"/>
                        <a:pt x="2401" y="76838"/>
                      </a:cubicBezTo>
                      <a:close/>
                    </a:path>
                  </a:pathLst>
                </a:custGeom>
                <a:solidFill>
                  <a:srgbClr val="75B343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103" name="Freeform: Shape 2102">
                  <a:extLst>
                    <a:ext uri="{FF2B5EF4-FFF2-40B4-BE49-F238E27FC236}">
                      <a16:creationId xmlns:a16="http://schemas.microsoft.com/office/drawing/2014/main" id="{BF97E855-07DB-4AC9-9BF5-3E54CBA82A15}"/>
                    </a:ext>
                  </a:extLst>
                </p:cNvPr>
                <p:cNvSpPr/>
                <p:nvPr/>
              </p:nvSpPr>
              <p:spPr>
                <a:xfrm>
                  <a:off x="2695922" y="4101173"/>
                  <a:ext cx="168082" cy="51366"/>
                </a:xfrm>
                <a:custGeom>
                  <a:avLst/>
                  <a:gdLst>
                    <a:gd name="connsiteX0" fmla="*/ 7204 w 168082"/>
                    <a:gd name="connsiteY0" fmla="*/ 26413 h 51366"/>
                    <a:gd name="connsiteX1" fmla="*/ 14407 w 168082"/>
                    <a:gd name="connsiteY1" fmla="*/ 33616 h 51366"/>
                    <a:gd name="connsiteX2" fmla="*/ 33617 w 168082"/>
                    <a:gd name="connsiteY2" fmla="*/ 28814 h 51366"/>
                    <a:gd name="connsiteX3" fmla="*/ 36018 w 168082"/>
                    <a:gd name="connsiteY3" fmla="*/ 24012 h 51366"/>
                    <a:gd name="connsiteX4" fmla="*/ 43221 w 168082"/>
                    <a:gd name="connsiteY4" fmla="*/ 24012 h 51366"/>
                    <a:gd name="connsiteX5" fmla="*/ 45623 w 168082"/>
                    <a:gd name="connsiteY5" fmla="*/ 19209 h 51366"/>
                    <a:gd name="connsiteX6" fmla="*/ 69634 w 168082"/>
                    <a:gd name="connsiteY6" fmla="*/ 21611 h 51366"/>
                    <a:gd name="connsiteX7" fmla="*/ 76838 w 168082"/>
                    <a:gd name="connsiteY7" fmla="*/ 9605 h 51366"/>
                    <a:gd name="connsiteX8" fmla="*/ 76838 w 168082"/>
                    <a:gd name="connsiteY8" fmla="*/ 7203 h 51366"/>
                    <a:gd name="connsiteX9" fmla="*/ 86443 w 168082"/>
                    <a:gd name="connsiteY9" fmla="*/ 2401 h 51366"/>
                    <a:gd name="connsiteX10" fmla="*/ 91245 w 168082"/>
                    <a:gd name="connsiteY10" fmla="*/ 14407 h 51366"/>
                    <a:gd name="connsiteX11" fmla="*/ 98449 w 168082"/>
                    <a:gd name="connsiteY11" fmla="*/ 16808 h 51366"/>
                    <a:gd name="connsiteX12" fmla="*/ 98449 w 168082"/>
                    <a:gd name="connsiteY12" fmla="*/ 16808 h 51366"/>
                    <a:gd name="connsiteX13" fmla="*/ 100850 w 168082"/>
                    <a:gd name="connsiteY13" fmla="*/ 26413 h 51366"/>
                    <a:gd name="connsiteX14" fmla="*/ 115257 w 168082"/>
                    <a:gd name="connsiteY14" fmla="*/ 31215 h 51366"/>
                    <a:gd name="connsiteX15" fmla="*/ 117658 w 168082"/>
                    <a:gd name="connsiteY15" fmla="*/ 28814 h 51366"/>
                    <a:gd name="connsiteX16" fmla="*/ 117658 w 168082"/>
                    <a:gd name="connsiteY16" fmla="*/ 28814 h 51366"/>
                    <a:gd name="connsiteX17" fmla="*/ 117658 w 168082"/>
                    <a:gd name="connsiteY17" fmla="*/ 28814 h 51366"/>
                    <a:gd name="connsiteX18" fmla="*/ 117658 w 168082"/>
                    <a:gd name="connsiteY18" fmla="*/ 28814 h 51366"/>
                    <a:gd name="connsiteX19" fmla="*/ 124862 w 168082"/>
                    <a:gd name="connsiteY19" fmla="*/ 33616 h 51366"/>
                    <a:gd name="connsiteX20" fmla="*/ 132065 w 168082"/>
                    <a:gd name="connsiteY20" fmla="*/ 26413 h 51366"/>
                    <a:gd name="connsiteX21" fmla="*/ 136868 w 168082"/>
                    <a:gd name="connsiteY21" fmla="*/ 31215 h 51366"/>
                    <a:gd name="connsiteX22" fmla="*/ 158478 w 168082"/>
                    <a:gd name="connsiteY22" fmla="*/ 21611 h 51366"/>
                    <a:gd name="connsiteX23" fmla="*/ 163281 w 168082"/>
                    <a:gd name="connsiteY23" fmla="*/ 12006 h 51366"/>
                    <a:gd name="connsiteX24" fmla="*/ 163281 w 168082"/>
                    <a:gd name="connsiteY24" fmla="*/ 9605 h 51366"/>
                    <a:gd name="connsiteX25" fmla="*/ 163281 w 168082"/>
                    <a:gd name="connsiteY25" fmla="*/ 7203 h 51366"/>
                    <a:gd name="connsiteX26" fmla="*/ 163281 w 168082"/>
                    <a:gd name="connsiteY26" fmla="*/ 7203 h 51366"/>
                    <a:gd name="connsiteX27" fmla="*/ 160879 w 168082"/>
                    <a:gd name="connsiteY27" fmla="*/ 0 h 51366"/>
                    <a:gd name="connsiteX28" fmla="*/ 165682 w 168082"/>
                    <a:gd name="connsiteY28" fmla="*/ 2401 h 51366"/>
                    <a:gd name="connsiteX29" fmla="*/ 168083 w 168082"/>
                    <a:gd name="connsiteY29" fmla="*/ 4802 h 51366"/>
                    <a:gd name="connsiteX30" fmla="*/ 168083 w 168082"/>
                    <a:gd name="connsiteY30" fmla="*/ 4802 h 51366"/>
                    <a:gd name="connsiteX31" fmla="*/ 168083 w 168082"/>
                    <a:gd name="connsiteY31" fmla="*/ 4802 h 51366"/>
                    <a:gd name="connsiteX32" fmla="*/ 168083 w 168082"/>
                    <a:gd name="connsiteY32" fmla="*/ 4802 h 51366"/>
                    <a:gd name="connsiteX33" fmla="*/ 168083 w 168082"/>
                    <a:gd name="connsiteY33" fmla="*/ 4802 h 51366"/>
                    <a:gd name="connsiteX34" fmla="*/ 168083 w 168082"/>
                    <a:gd name="connsiteY34" fmla="*/ 4802 h 51366"/>
                    <a:gd name="connsiteX35" fmla="*/ 168083 w 168082"/>
                    <a:gd name="connsiteY35" fmla="*/ 4802 h 51366"/>
                    <a:gd name="connsiteX36" fmla="*/ 168083 w 168082"/>
                    <a:gd name="connsiteY36" fmla="*/ 4802 h 51366"/>
                    <a:gd name="connsiteX37" fmla="*/ 168083 w 168082"/>
                    <a:gd name="connsiteY37" fmla="*/ 4802 h 51366"/>
                    <a:gd name="connsiteX38" fmla="*/ 168083 w 168082"/>
                    <a:gd name="connsiteY38" fmla="*/ 4802 h 51366"/>
                    <a:gd name="connsiteX39" fmla="*/ 168083 w 168082"/>
                    <a:gd name="connsiteY39" fmla="*/ 4802 h 51366"/>
                    <a:gd name="connsiteX40" fmla="*/ 168083 w 168082"/>
                    <a:gd name="connsiteY40" fmla="*/ 4802 h 51366"/>
                    <a:gd name="connsiteX41" fmla="*/ 168083 w 168082"/>
                    <a:gd name="connsiteY41" fmla="*/ 4802 h 51366"/>
                    <a:gd name="connsiteX42" fmla="*/ 168083 w 168082"/>
                    <a:gd name="connsiteY42" fmla="*/ 4802 h 51366"/>
                    <a:gd name="connsiteX43" fmla="*/ 168083 w 168082"/>
                    <a:gd name="connsiteY43" fmla="*/ 4802 h 51366"/>
                    <a:gd name="connsiteX44" fmla="*/ 168083 w 168082"/>
                    <a:gd name="connsiteY44" fmla="*/ 4802 h 51366"/>
                    <a:gd name="connsiteX45" fmla="*/ 168083 w 168082"/>
                    <a:gd name="connsiteY45" fmla="*/ 4802 h 51366"/>
                    <a:gd name="connsiteX46" fmla="*/ 168083 w 168082"/>
                    <a:gd name="connsiteY46" fmla="*/ 4802 h 51366"/>
                    <a:gd name="connsiteX47" fmla="*/ 168083 w 168082"/>
                    <a:gd name="connsiteY47" fmla="*/ 7203 h 51366"/>
                    <a:gd name="connsiteX48" fmla="*/ 168083 w 168082"/>
                    <a:gd name="connsiteY48" fmla="*/ 16808 h 51366"/>
                    <a:gd name="connsiteX49" fmla="*/ 163281 w 168082"/>
                    <a:gd name="connsiteY49" fmla="*/ 21611 h 51366"/>
                    <a:gd name="connsiteX50" fmla="*/ 160879 w 168082"/>
                    <a:gd name="connsiteY50" fmla="*/ 24012 h 51366"/>
                    <a:gd name="connsiteX51" fmla="*/ 160879 w 168082"/>
                    <a:gd name="connsiteY51" fmla="*/ 26413 h 51366"/>
                    <a:gd name="connsiteX52" fmla="*/ 160879 w 168082"/>
                    <a:gd name="connsiteY52" fmla="*/ 28814 h 51366"/>
                    <a:gd name="connsiteX53" fmla="*/ 156077 w 168082"/>
                    <a:gd name="connsiteY53" fmla="*/ 38419 h 51366"/>
                    <a:gd name="connsiteX54" fmla="*/ 134466 w 168082"/>
                    <a:gd name="connsiteY54" fmla="*/ 48024 h 51366"/>
                    <a:gd name="connsiteX55" fmla="*/ 129664 w 168082"/>
                    <a:gd name="connsiteY55" fmla="*/ 43221 h 51366"/>
                    <a:gd name="connsiteX56" fmla="*/ 122460 w 168082"/>
                    <a:gd name="connsiteY56" fmla="*/ 50425 h 51366"/>
                    <a:gd name="connsiteX57" fmla="*/ 115257 w 168082"/>
                    <a:gd name="connsiteY57" fmla="*/ 45622 h 51366"/>
                    <a:gd name="connsiteX58" fmla="*/ 115257 w 168082"/>
                    <a:gd name="connsiteY58" fmla="*/ 45622 h 51366"/>
                    <a:gd name="connsiteX59" fmla="*/ 115257 w 168082"/>
                    <a:gd name="connsiteY59" fmla="*/ 45622 h 51366"/>
                    <a:gd name="connsiteX60" fmla="*/ 115257 w 168082"/>
                    <a:gd name="connsiteY60" fmla="*/ 45622 h 51366"/>
                    <a:gd name="connsiteX61" fmla="*/ 112856 w 168082"/>
                    <a:gd name="connsiteY61" fmla="*/ 48024 h 51366"/>
                    <a:gd name="connsiteX62" fmla="*/ 98449 w 168082"/>
                    <a:gd name="connsiteY62" fmla="*/ 43221 h 51366"/>
                    <a:gd name="connsiteX63" fmla="*/ 96047 w 168082"/>
                    <a:gd name="connsiteY63" fmla="*/ 33616 h 51366"/>
                    <a:gd name="connsiteX64" fmla="*/ 96047 w 168082"/>
                    <a:gd name="connsiteY64" fmla="*/ 33616 h 51366"/>
                    <a:gd name="connsiteX65" fmla="*/ 88844 w 168082"/>
                    <a:gd name="connsiteY65" fmla="*/ 31215 h 51366"/>
                    <a:gd name="connsiteX66" fmla="*/ 84041 w 168082"/>
                    <a:gd name="connsiteY66" fmla="*/ 19209 h 51366"/>
                    <a:gd name="connsiteX67" fmla="*/ 74437 w 168082"/>
                    <a:gd name="connsiteY67" fmla="*/ 24012 h 51366"/>
                    <a:gd name="connsiteX68" fmla="*/ 74437 w 168082"/>
                    <a:gd name="connsiteY68" fmla="*/ 26413 h 51366"/>
                    <a:gd name="connsiteX69" fmla="*/ 67233 w 168082"/>
                    <a:gd name="connsiteY69" fmla="*/ 38419 h 51366"/>
                    <a:gd name="connsiteX70" fmla="*/ 43221 w 168082"/>
                    <a:gd name="connsiteY70" fmla="*/ 36018 h 51366"/>
                    <a:gd name="connsiteX71" fmla="*/ 40820 w 168082"/>
                    <a:gd name="connsiteY71" fmla="*/ 40820 h 51366"/>
                    <a:gd name="connsiteX72" fmla="*/ 33617 w 168082"/>
                    <a:gd name="connsiteY72" fmla="*/ 40820 h 51366"/>
                    <a:gd name="connsiteX73" fmla="*/ 31215 w 168082"/>
                    <a:gd name="connsiteY73" fmla="*/ 45622 h 51366"/>
                    <a:gd name="connsiteX74" fmla="*/ 12006 w 168082"/>
                    <a:gd name="connsiteY74" fmla="*/ 50425 h 51366"/>
                    <a:gd name="connsiteX75" fmla="*/ 0 w 168082"/>
                    <a:gd name="connsiteY75" fmla="*/ 33616 h 51366"/>
                    <a:gd name="connsiteX76" fmla="*/ 7204 w 168082"/>
                    <a:gd name="connsiteY76" fmla="*/ 26413 h 513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</a:cxnLst>
                  <a:rect l="l" t="t" r="r" b="b"/>
                  <a:pathLst>
                    <a:path w="168082" h="51366">
                      <a:moveTo>
                        <a:pt x="7204" y="26413"/>
                      </a:moveTo>
                      <a:cubicBezTo>
                        <a:pt x="9605" y="28814"/>
                        <a:pt x="12006" y="31215"/>
                        <a:pt x="14407" y="33616"/>
                      </a:cubicBezTo>
                      <a:cubicBezTo>
                        <a:pt x="21611" y="36018"/>
                        <a:pt x="28814" y="33616"/>
                        <a:pt x="33617" y="28814"/>
                      </a:cubicBezTo>
                      <a:cubicBezTo>
                        <a:pt x="36018" y="26413"/>
                        <a:pt x="36018" y="26413"/>
                        <a:pt x="36018" y="24012"/>
                      </a:cubicBezTo>
                      <a:cubicBezTo>
                        <a:pt x="38419" y="24012"/>
                        <a:pt x="40820" y="24012"/>
                        <a:pt x="43221" y="24012"/>
                      </a:cubicBezTo>
                      <a:cubicBezTo>
                        <a:pt x="45623" y="24012"/>
                        <a:pt x="45623" y="21611"/>
                        <a:pt x="45623" y="19209"/>
                      </a:cubicBezTo>
                      <a:cubicBezTo>
                        <a:pt x="52826" y="24012"/>
                        <a:pt x="60030" y="24012"/>
                        <a:pt x="69634" y="21611"/>
                      </a:cubicBezTo>
                      <a:cubicBezTo>
                        <a:pt x="76838" y="16808"/>
                        <a:pt x="79239" y="12006"/>
                        <a:pt x="76838" y="9605"/>
                      </a:cubicBezTo>
                      <a:cubicBezTo>
                        <a:pt x="76838" y="9605"/>
                        <a:pt x="76838" y="7203"/>
                        <a:pt x="76838" y="7203"/>
                      </a:cubicBezTo>
                      <a:cubicBezTo>
                        <a:pt x="79239" y="7203"/>
                        <a:pt x="84041" y="7203"/>
                        <a:pt x="86443" y="2401"/>
                      </a:cubicBezTo>
                      <a:cubicBezTo>
                        <a:pt x="86443" y="2401"/>
                        <a:pt x="84041" y="12006"/>
                        <a:pt x="91245" y="14407"/>
                      </a:cubicBezTo>
                      <a:cubicBezTo>
                        <a:pt x="96047" y="16808"/>
                        <a:pt x="98449" y="16808"/>
                        <a:pt x="98449" y="16808"/>
                      </a:cubicBezTo>
                      <a:cubicBezTo>
                        <a:pt x="98449" y="16808"/>
                        <a:pt x="98449" y="16808"/>
                        <a:pt x="98449" y="16808"/>
                      </a:cubicBezTo>
                      <a:cubicBezTo>
                        <a:pt x="96047" y="24012"/>
                        <a:pt x="100850" y="26413"/>
                        <a:pt x="100850" y="26413"/>
                      </a:cubicBezTo>
                      <a:cubicBezTo>
                        <a:pt x="105652" y="28814"/>
                        <a:pt x="110455" y="31215"/>
                        <a:pt x="115257" y="31215"/>
                      </a:cubicBezTo>
                      <a:cubicBezTo>
                        <a:pt x="117658" y="31215"/>
                        <a:pt x="117658" y="28814"/>
                        <a:pt x="117658" y="28814"/>
                      </a:cubicBezTo>
                      <a:cubicBezTo>
                        <a:pt x="117658" y="28814"/>
                        <a:pt x="117658" y="28814"/>
                        <a:pt x="117658" y="28814"/>
                      </a:cubicBezTo>
                      <a:cubicBezTo>
                        <a:pt x="117658" y="28814"/>
                        <a:pt x="117658" y="28814"/>
                        <a:pt x="117658" y="28814"/>
                      </a:cubicBezTo>
                      <a:cubicBezTo>
                        <a:pt x="117658" y="28814"/>
                        <a:pt x="117658" y="28814"/>
                        <a:pt x="117658" y="28814"/>
                      </a:cubicBezTo>
                      <a:cubicBezTo>
                        <a:pt x="117658" y="31215"/>
                        <a:pt x="120059" y="33616"/>
                        <a:pt x="124862" y="33616"/>
                      </a:cubicBezTo>
                      <a:cubicBezTo>
                        <a:pt x="132065" y="33616"/>
                        <a:pt x="132065" y="26413"/>
                        <a:pt x="132065" y="26413"/>
                      </a:cubicBezTo>
                      <a:cubicBezTo>
                        <a:pt x="134466" y="28814"/>
                        <a:pt x="136868" y="28814"/>
                        <a:pt x="136868" y="31215"/>
                      </a:cubicBezTo>
                      <a:cubicBezTo>
                        <a:pt x="146472" y="36018"/>
                        <a:pt x="153676" y="28814"/>
                        <a:pt x="158478" y="21611"/>
                      </a:cubicBezTo>
                      <a:cubicBezTo>
                        <a:pt x="160879" y="19209"/>
                        <a:pt x="160879" y="16808"/>
                        <a:pt x="163281" y="12006"/>
                      </a:cubicBezTo>
                      <a:cubicBezTo>
                        <a:pt x="163281" y="12006"/>
                        <a:pt x="163281" y="9605"/>
                        <a:pt x="163281" y="9605"/>
                      </a:cubicBezTo>
                      <a:cubicBezTo>
                        <a:pt x="163281" y="9605"/>
                        <a:pt x="163281" y="9605"/>
                        <a:pt x="163281" y="7203"/>
                      </a:cubicBezTo>
                      <a:cubicBezTo>
                        <a:pt x="163281" y="7203"/>
                        <a:pt x="163281" y="7203"/>
                        <a:pt x="163281" y="7203"/>
                      </a:cubicBezTo>
                      <a:cubicBezTo>
                        <a:pt x="163281" y="4802"/>
                        <a:pt x="163281" y="2401"/>
                        <a:pt x="160879" y="0"/>
                      </a:cubicBezTo>
                      <a:cubicBezTo>
                        <a:pt x="163281" y="0"/>
                        <a:pt x="163281" y="0"/>
                        <a:pt x="165682" y="2401"/>
                      </a:cubicBezTo>
                      <a:cubicBezTo>
                        <a:pt x="165682" y="2401"/>
                        <a:pt x="168083" y="2401"/>
                        <a:pt x="168083" y="4802"/>
                      </a:cubicBezTo>
                      <a:cubicBezTo>
                        <a:pt x="168083" y="4802"/>
                        <a:pt x="168083" y="4802"/>
                        <a:pt x="168083" y="4802"/>
                      </a:cubicBezTo>
                      <a:cubicBezTo>
                        <a:pt x="168083" y="4802"/>
                        <a:pt x="168083" y="4802"/>
                        <a:pt x="168083" y="4802"/>
                      </a:cubicBezTo>
                      <a:cubicBezTo>
                        <a:pt x="168083" y="4802"/>
                        <a:pt x="168083" y="4802"/>
                        <a:pt x="168083" y="4802"/>
                      </a:cubicBezTo>
                      <a:cubicBezTo>
                        <a:pt x="168083" y="4802"/>
                        <a:pt x="168083" y="4802"/>
                        <a:pt x="168083" y="4802"/>
                      </a:cubicBezTo>
                      <a:cubicBezTo>
                        <a:pt x="168083" y="4802"/>
                        <a:pt x="168083" y="4802"/>
                        <a:pt x="168083" y="4802"/>
                      </a:cubicBezTo>
                      <a:cubicBezTo>
                        <a:pt x="168083" y="4802"/>
                        <a:pt x="168083" y="4802"/>
                        <a:pt x="168083" y="4802"/>
                      </a:cubicBezTo>
                      <a:cubicBezTo>
                        <a:pt x="168083" y="4802"/>
                        <a:pt x="168083" y="4802"/>
                        <a:pt x="168083" y="4802"/>
                      </a:cubicBezTo>
                      <a:cubicBezTo>
                        <a:pt x="168083" y="4802"/>
                        <a:pt x="168083" y="4802"/>
                        <a:pt x="168083" y="4802"/>
                      </a:cubicBezTo>
                      <a:cubicBezTo>
                        <a:pt x="168083" y="4802"/>
                        <a:pt x="168083" y="4802"/>
                        <a:pt x="168083" y="4802"/>
                      </a:cubicBezTo>
                      <a:cubicBezTo>
                        <a:pt x="168083" y="4802"/>
                        <a:pt x="168083" y="4802"/>
                        <a:pt x="168083" y="4802"/>
                      </a:cubicBezTo>
                      <a:cubicBezTo>
                        <a:pt x="168083" y="4802"/>
                        <a:pt x="168083" y="4802"/>
                        <a:pt x="168083" y="4802"/>
                      </a:cubicBezTo>
                      <a:cubicBezTo>
                        <a:pt x="168083" y="4802"/>
                        <a:pt x="168083" y="4802"/>
                        <a:pt x="168083" y="4802"/>
                      </a:cubicBezTo>
                      <a:cubicBezTo>
                        <a:pt x="168083" y="4802"/>
                        <a:pt x="168083" y="4802"/>
                        <a:pt x="168083" y="4802"/>
                      </a:cubicBezTo>
                      <a:cubicBezTo>
                        <a:pt x="168083" y="4802"/>
                        <a:pt x="168083" y="4802"/>
                        <a:pt x="168083" y="4802"/>
                      </a:cubicBezTo>
                      <a:cubicBezTo>
                        <a:pt x="168083" y="4802"/>
                        <a:pt x="168083" y="4802"/>
                        <a:pt x="168083" y="4802"/>
                      </a:cubicBezTo>
                      <a:cubicBezTo>
                        <a:pt x="168083" y="4802"/>
                        <a:pt x="168083" y="4802"/>
                        <a:pt x="168083" y="4802"/>
                      </a:cubicBezTo>
                      <a:cubicBezTo>
                        <a:pt x="168083" y="4802"/>
                        <a:pt x="168083" y="4802"/>
                        <a:pt x="168083" y="4802"/>
                      </a:cubicBezTo>
                      <a:cubicBezTo>
                        <a:pt x="168083" y="4802"/>
                        <a:pt x="168083" y="4802"/>
                        <a:pt x="168083" y="7203"/>
                      </a:cubicBezTo>
                      <a:cubicBezTo>
                        <a:pt x="168083" y="9605"/>
                        <a:pt x="168083" y="14407"/>
                        <a:pt x="168083" y="16808"/>
                      </a:cubicBezTo>
                      <a:cubicBezTo>
                        <a:pt x="168083" y="19209"/>
                        <a:pt x="165682" y="21611"/>
                        <a:pt x="163281" y="21611"/>
                      </a:cubicBezTo>
                      <a:cubicBezTo>
                        <a:pt x="163281" y="21611"/>
                        <a:pt x="160879" y="21611"/>
                        <a:pt x="160879" y="24012"/>
                      </a:cubicBezTo>
                      <a:cubicBezTo>
                        <a:pt x="160879" y="24012"/>
                        <a:pt x="160879" y="26413"/>
                        <a:pt x="160879" y="26413"/>
                      </a:cubicBezTo>
                      <a:cubicBezTo>
                        <a:pt x="160879" y="26413"/>
                        <a:pt x="160879" y="28814"/>
                        <a:pt x="160879" y="28814"/>
                      </a:cubicBezTo>
                      <a:cubicBezTo>
                        <a:pt x="160879" y="31215"/>
                        <a:pt x="158478" y="36018"/>
                        <a:pt x="156077" y="38419"/>
                      </a:cubicBezTo>
                      <a:cubicBezTo>
                        <a:pt x="151275" y="45622"/>
                        <a:pt x="144071" y="50425"/>
                        <a:pt x="134466" y="48024"/>
                      </a:cubicBezTo>
                      <a:cubicBezTo>
                        <a:pt x="132065" y="48024"/>
                        <a:pt x="129664" y="45622"/>
                        <a:pt x="129664" y="43221"/>
                      </a:cubicBezTo>
                      <a:cubicBezTo>
                        <a:pt x="129664" y="43221"/>
                        <a:pt x="129664" y="50425"/>
                        <a:pt x="122460" y="50425"/>
                      </a:cubicBezTo>
                      <a:cubicBezTo>
                        <a:pt x="120059" y="50425"/>
                        <a:pt x="117658" y="48024"/>
                        <a:pt x="115257" y="45622"/>
                      </a:cubicBezTo>
                      <a:cubicBezTo>
                        <a:pt x="115257" y="45622"/>
                        <a:pt x="115257" y="45622"/>
                        <a:pt x="115257" y="45622"/>
                      </a:cubicBezTo>
                      <a:cubicBezTo>
                        <a:pt x="115257" y="45622"/>
                        <a:pt x="115257" y="45622"/>
                        <a:pt x="115257" y="45622"/>
                      </a:cubicBezTo>
                      <a:cubicBezTo>
                        <a:pt x="115257" y="45622"/>
                        <a:pt x="115257" y="45622"/>
                        <a:pt x="115257" y="45622"/>
                      </a:cubicBezTo>
                      <a:cubicBezTo>
                        <a:pt x="115257" y="48024"/>
                        <a:pt x="112856" y="48024"/>
                        <a:pt x="112856" y="48024"/>
                      </a:cubicBezTo>
                      <a:cubicBezTo>
                        <a:pt x="108053" y="50425"/>
                        <a:pt x="103251" y="45622"/>
                        <a:pt x="98449" y="43221"/>
                      </a:cubicBezTo>
                      <a:cubicBezTo>
                        <a:pt x="98449" y="43221"/>
                        <a:pt x="93646" y="40820"/>
                        <a:pt x="96047" y="33616"/>
                      </a:cubicBezTo>
                      <a:cubicBezTo>
                        <a:pt x="96047" y="33616"/>
                        <a:pt x="96047" y="33616"/>
                        <a:pt x="96047" y="33616"/>
                      </a:cubicBezTo>
                      <a:cubicBezTo>
                        <a:pt x="96047" y="33616"/>
                        <a:pt x="93646" y="33616"/>
                        <a:pt x="88844" y="31215"/>
                      </a:cubicBezTo>
                      <a:cubicBezTo>
                        <a:pt x="81640" y="28814"/>
                        <a:pt x="84041" y="19209"/>
                        <a:pt x="84041" y="19209"/>
                      </a:cubicBezTo>
                      <a:cubicBezTo>
                        <a:pt x="81640" y="24012"/>
                        <a:pt x="76838" y="24012"/>
                        <a:pt x="74437" y="24012"/>
                      </a:cubicBezTo>
                      <a:cubicBezTo>
                        <a:pt x="74437" y="24012"/>
                        <a:pt x="74437" y="26413"/>
                        <a:pt x="74437" y="26413"/>
                      </a:cubicBezTo>
                      <a:cubicBezTo>
                        <a:pt x="74437" y="28814"/>
                        <a:pt x="74437" y="36018"/>
                        <a:pt x="67233" y="38419"/>
                      </a:cubicBezTo>
                      <a:cubicBezTo>
                        <a:pt x="60030" y="43221"/>
                        <a:pt x="50425" y="43221"/>
                        <a:pt x="43221" y="36018"/>
                      </a:cubicBezTo>
                      <a:cubicBezTo>
                        <a:pt x="43221" y="38419"/>
                        <a:pt x="43221" y="40820"/>
                        <a:pt x="40820" y="40820"/>
                      </a:cubicBezTo>
                      <a:cubicBezTo>
                        <a:pt x="38419" y="40820"/>
                        <a:pt x="36018" y="40820"/>
                        <a:pt x="33617" y="40820"/>
                      </a:cubicBezTo>
                      <a:cubicBezTo>
                        <a:pt x="33617" y="43221"/>
                        <a:pt x="31215" y="45622"/>
                        <a:pt x="31215" y="45622"/>
                      </a:cubicBezTo>
                      <a:cubicBezTo>
                        <a:pt x="26413" y="50425"/>
                        <a:pt x="16808" y="52826"/>
                        <a:pt x="12006" y="50425"/>
                      </a:cubicBezTo>
                      <a:cubicBezTo>
                        <a:pt x="4802" y="48024"/>
                        <a:pt x="0" y="40820"/>
                        <a:pt x="0" y="33616"/>
                      </a:cubicBezTo>
                      <a:cubicBezTo>
                        <a:pt x="2401" y="31215"/>
                        <a:pt x="4802" y="28814"/>
                        <a:pt x="7204" y="26413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104" name="Freeform: Shape 2103">
                  <a:extLst>
                    <a:ext uri="{FF2B5EF4-FFF2-40B4-BE49-F238E27FC236}">
                      <a16:creationId xmlns:a16="http://schemas.microsoft.com/office/drawing/2014/main" id="{E039F18A-9A25-49EB-8F33-846B845B4AED}"/>
                    </a:ext>
                  </a:extLst>
                </p:cNvPr>
                <p:cNvSpPr/>
                <p:nvPr/>
              </p:nvSpPr>
              <p:spPr>
                <a:xfrm>
                  <a:off x="2794371" y="4096370"/>
                  <a:ext cx="57628" cy="12005"/>
                </a:xfrm>
                <a:custGeom>
                  <a:avLst/>
                  <a:gdLst>
                    <a:gd name="connsiteX0" fmla="*/ 36018 w 57628"/>
                    <a:gd name="connsiteY0" fmla="*/ 9605 h 12005"/>
                    <a:gd name="connsiteX1" fmla="*/ 31215 w 57628"/>
                    <a:gd name="connsiteY1" fmla="*/ 9605 h 12005"/>
                    <a:gd name="connsiteX2" fmla="*/ 26413 w 57628"/>
                    <a:gd name="connsiteY2" fmla="*/ 7204 h 12005"/>
                    <a:gd name="connsiteX3" fmla="*/ 21611 w 57628"/>
                    <a:gd name="connsiteY3" fmla="*/ 9605 h 12005"/>
                    <a:gd name="connsiteX4" fmla="*/ 14407 w 57628"/>
                    <a:gd name="connsiteY4" fmla="*/ 9605 h 12005"/>
                    <a:gd name="connsiteX5" fmla="*/ 9605 w 57628"/>
                    <a:gd name="connsiteY5" fmla="*/ 7204 h 12005"/>
                    <a:gd name="connsiteX6" fmla="*/ 4802 w 57628"/>
                    <a:gd name="connsiteY6" fmla="*/ 7204 h 12005"/>
                    <a:gd name="connsiteX7" fmla="*/ 0 w 57628"/>
                    <a:gd name="connsiteY7" fmla="*/ 4802 h 12005"/>
                    <a:gd name="connsiteX8" fmla="*/ 0 w 57628"/>
                    <a:gd name="connsiteY8" fmla="*/ 0 h 12005"/>
                    <a:gd name="connsiteX9" fmla="*/ 4802 w 57628"/>
                    <a:gd name="connsiteY9" fmla="*/ 2401 h 12005"/>
                    <a:gd name="connsiteX10" fmla="*/ 9605 w 57628"/>
                    <a:gd name="connsiteY10" fmla="*/ 0 h 12005"/>
                    <a:gd name="connsiteX11" fmla="*/ 16808 w 57628"/>
                    <a:gd name="connsiteY11" fmla="*/ 4802 h 12005"/>
                    <a:gd name="connsiteX12" fmla="*/ 26413 w 57628"/>
                    <a:gd name="connsiteY12" fmla="*/ 2401 h 12005"/>
                    <a:gd name="connsiteX13" fmla="*/ 28814 w 57628"/>
                    <a:gd name="connsiteY13" fmla="*/ 4802 h 12005"/>
                    <a:gd name="connsiteX14" fmla="*/ 43221 w 57628"/>
                    <a:gd name="connsiteY14" fmla="*/ 2401 h 12005"/>
                    <a:gd name="connsiteX15" fmla="*/ 43221 w 57628"/>
                    <a:gd name="connsiteY15" fmla="*/ 2401 h 12005"/>
                    <a:gd name="connsiteX16" fmla="*/ 57628 w 57628"/>
                    <a:gd name="connsiteY16" fmla="*/ 4802 h 12005"/>
                    <a:gd name="connsiteX17" fmla="*/ 45623 w 57628"/>
                    <a:gd name="connsiteY17" fmla="*/ 9605 h 12005"/>
                    <a:gd name="connsiteX18" fmla="*/ 43221 w 57628"/>
                    <a:gd name="connsiteY18" fmla="*/ 7204 h 12005"/>
                    <a:gd name="connsiteX19" fmla="*/ 40820 w 57628"/>
                    <a:gd name="connsiteY19" fmla="*/ 9605 h 12005"/>
                    <a:gd name="connsiteX20" fmla="*/ 36018 w 57628"/>
                    <a:gd name="connsiteY20" fmla="*/ 12006 h 12005"/>
                    <a:gd name="connsiteX21" fmla="*/ 36018 w 57628"/>
                    <a:gd name="connsiteY21" fmla="*/ 9605 h 120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57628" h="12005">
                      <a:moveTo>
                        <a:pt x="36018" y="9605"/>
                      </a:moveTo>
                      <a:cubicBezTo>
                        <a:pt x="33617" y="9605"/>
                        <a:pt x="31215" y="9605"/>
                        <a:pt x="31215" y="9605"/>
                      </a:cubicBezTo>
                      <a:cubicBezTo>
                        <a:pt x="28814" y="9605"/>
                        <a:pt x="26413" y="9605"/>
                        <a:pt x="26413" y="7204"/>
                      </a:cubicBezTo>
                      <a:cubicBezTo>
                        <a:pt x="26413" y="7204"/>
                        <a:pt x="24012" y="9605"/>
                        <a:pt x="21611" y="9605"/>
                      </a:cubicBezTo>
                      <a:cubicBezTo>
                        <a:pt x="19209" y="9605"/>
                        <a:pt x="16808" y="9605"/>
                        <a:pt x="14407" y="9605"/>
                      </a:cubicBezTo>
                      <a:cubicBezTo>
                        <a:pt x="12006" y="9605"/>
                        <a:pt x="9605" y="9605"/>
                        <a:pt x="9605" y="7204"/>
                      </a:cubicBezTo>
                      <a:cubicBezTo>
                        <a:pt x="7204" y="7204"/>
                        <a:pt x="7204" y="7204"/>
                        <a:pt x="4802" y="7204"/>
                      </a:cubicBezTo>
                      <a:cubicBezTo>
                        <a:pt x="2401" y="7204"/>
                        <a:pt x="2401" y="4802"/>
                        <a:pt x="0" y="4802"/>
                      </a:cubicBezTo>
                      <a:cubicBezTo>
                        <a:pt x="0" y="4802"/>
                        <a:pt x="0" y="2401"/>
                        <a:pt x="0" y="0"/>
                      </a:cubicBezTo>
                      <a:cubicBezTo>
                        <a:pt x="0" y="2401"/>
                        <a:pt x="2401" y="2401"/>
                        <a:pt x="4802" y="2401"/>
                      </a:cubicBezTo>
                      <a:cubicBezTo>
                        <a:pt x="7204" y="2401"/>
                        <a:pt x="9605" y="2401"/>
                        <a:pt x="9605" y="0"/>
                      </a:cubicBezTo>
                      <a:cubicBezTo>
                        <a:pt x="12006" y="2401"/>
                        <a:pt x="14407" y="2401"/>
                        <a:pt x="16808" y="4802"/>
                      </a:cubicBezTo>
                      <a:cubicBezTo>
                        <a:pt x="19209" y="4802"/>
                        <a:pt x="24012" y="4802"/>
                        <a:pt x="26413" y="2401"/>
                      </a:cubicBezTo>
                      <a:cubicBezTo>
                        <a:pt x="26413" y="2401"/>
                        <a:pt x="28814" y="2401"/>
                        <a:pt x="28814" y="4802"/>
                      </a:cubicBezTo>
                      <a:cubicBezTo>
                        <a:pt x="33617" y="7204"/>
                        <a:pt x="40820" y="4802"/>
                        <a:pt x="43221" y="2401"/>
                      </a:cubicBezTo>
                      <a:cubicBezTo>
                        <a:pt x="43221" y="2401"/>
                        <a:pt x="43221" y="2401"/>
                        <a:pt x="43221" y="2401"/>
                      </a:cubicBezTo>
                      <a:cubicBezTo>
                        <a:pt x="43221" y="2401"/>
                        <a:pt x="45623" y="9605"/>
                        <a:pt x="57628" y="4802"/>
                      </a:cubicBezTo>
                      <a:cubicBezTo>
                        <a:pt x="57628" y="4802"/>
                        <a:pt x="55227" y="9605"/>
                        <a:pt x="45623" y="9605"/>
                      </a:cubicBezTo>
                      <a:cubicBezTo>
                        <a:pt x="45623" y="9605"/>
                        <a:pt x="43221" y="9605"/>
                        <a:pt x="43221" y="7204"/>
                      </a:cubicBezTo>
                      <a:cubicBezTo>
                        <a:pt x="43221" y="7204"/>
                        <a:pt x="43221" y="9605"/>
                        <a:pt x="40820" y="9605"/>
                      </a:cubicBezTo>
                      <a:cubicBezTo>
                        <a:pt x="40820" y="9605"/>
                        <a:pt x="38419" y="12006"/>
                        <a:pt x="36018" y="12006"/>
                      </a:cubicBezTo>
                      <a:cubicBezTo>
                        <a:pt x="38419" y="9605"/>
                        <a:pt x="36018" y="9605"/>
                        <a:pt x="36018" y="9605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105" name="Freeform: Shape 2104">
                  <a:extLst>
                    <a:ext uri="{FF2B5EF4-FFF2-40B4-BE49-F238E27FC236}">
                      <a16:creationId xmlns:a16="http://schemas.microsoft.com/office/drawing/2014/main" id="{CC044088-254F-4824-814B-1EE51947D5E2}"/>
                    </a:ext>
                  </a:extLst>
                </p:cNvPr>
                <p:cNvSpPr/>
                <p:nvPr/>
              </p:nvSpPr>
              <p:spPr>
                <a:xfrm>
                  <a:off x="2703126" y="4103574"/>
                  <a:ext cx="50424" cy="9604"/>
                </a:xfrm>
                <a:custGeom>
                  <a:avLst/>
                  <a:gdLst>
                    <a:gd name="connsiteX0" fmla="*/ 14407 w 50424"/>
                    <a:gd name="connsiteY0" fmla="*/ 7203 h 9604"/>
                    <a:gd name="connsiteX1" fmla="*/ 19209 w 50424"/>
                    <a:gd name="connsiteY1" fmla="*/ 9605 h 9604"/>
                    <a:gd name="connsiteX2" fmla="*/ 24012 w 50424"/>
                    <a:gd name="connsiteY2" fmla="*/ 9605 h 9604"/>
                    <a:gd name="connsiteX3" fmla="*/ 26413 w 50424"/>
                    <a:gd name="connsiteY3" fmla="*/ 9605 h 9604"/>
                    <a:gd name="connsiteX4" fmla="*/ 31215 w 50424"/>
                    <a:gd name="connsiteY4" fmla="*/ 7203 h 9604"/>
                    <a:gd name="connsiteX5" fmla="*/ 33617 w 50424"/>
                    <a:gd name="connsiteY5" fmla="*/ 4802 h 9604"/>
                    <a:gd name="connsiteX6" fmla="*/ 38419 w 50424"/>
                    <a:gd name="connsiteY6" fmla="*/ 7203 h 9604"/>
                    <a:gd name="connsiteX7" fmla="*/ 50425 w 50424"/>
                    <a:gd name="connsiteY7" fmla="*/ 2401 h 9604"/>
                    <a:gd name="connsiteX8" fmla="*/ 33617 w 50424"/>
                    <a:gd name="connsiteY8" fmla="*/ 0 h 9604"/>
                    <a:gd name="connsiteX9" fmla="*/ 33617 w 50424"/>
                    <a:gd name="connsiteY9" fmla="*/ 0 h 9604"/>
                    <a:gd name="connsiteX10" fmla="*/ 16808 w 50424"/>
                    <a:gd name="connsiteY10" fmla="*/ 2401 h 9604"/>
                    <a:gd name="connsiteX11" fmla="*/ 14407 w 50424"/>
                    <a:gd name="connsiteY11" fmla="*/ 0 h 9604"/>
                    <a:gd name="connsiteX12" fmla="*/ 0 w 50424"/>
                    <a:gd name="connsiteY12" fmla="*/ 0 h 9604"/>
                    <a:gd name="connsiteX13" fmla="*/ 14407 w 50424"/>
                    <a:gd name="connsiteY13" fmla="*/ 7203 h 96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50424" h="9604">
                      <a:moveTo>
                        <a:pt x="14407" y="7203"/>
                      </a:moveTo>
                      <a:cubicBezTo>
                        <a:pt x="14407" y="9605"/>
                        <a:pt x="16808" y="9605"/>
                        <a:pt x="19209" y="9605"/>
                      </a:cubicBezTo>
                      <a:cubicBezTo>
                        <a:pt x="21611" y="9605"/>
                        <a:pt x="24012" y="9605"/>
                        <a:pt x="24012" y="9605"/>
                      </a:cubicBezTo>
                      <a:cubicBezTo>
                        <a:pt x="24012" y="9605"/>
                        <a:pt x="26413" y="9605"/>
                        <a:pt x="26413" y="9605"/>
                      </a:cubicBezTo>
                      <a:cubicBezTo>
                        <a:pt x="28814" y="9605"/>
                        <a:pt x="28814" y="9605"/>
                        <a:pt x="31215" y="7203"/>
                      </a:cubicBezTo>
                      <a:cubicBezTo>
                        <a:pt x="31215" y="7203"/>
                        <a:pt x="33617" y="7203"/>
                        <a:pt x="33617" y="4802"/>
                      </a:cubicBezTo>
                      <a:cubicBezTo>
                        <a:pt x="33617" y="4802"/>
                        <a:pt x="38419" y="7203"/>
                        <a:pt x="38419" y="7203"/>
                      </a:cubicBezTo>
                      <a:cubicBezTo>
                        <a:pt x="48024" y="7203"/>
                        <a:pt x="50425" y="2401"/>
                        <a:pt x="50425" y="2401"/>
                      </a:cubicBezTo>
                      <a:cubicBezTo>
                        <a:pt x="36018" y="7203"/>
                        <a:pt x="33617" y="0"/>
                        <a:pt x="33617" y="0"/>
                      </a:cubicBezTo>
                      <a:cubicBezTo>
                        <a:pt x="33617" y="0"/>
                        <a:pt x="33617" y="0"/>
                        <a:pt x="33617" y="0"/>
                      </a:cubicBezTo>
                      <a:cubicBezTo>
                        <a:pt x="31215" y="2401"/>
                        <a:pt x="21611" y="4802"/>
                        <a:pt x="16808" y="2401"/>
                      </a:cubicBezTo>
                      <a:cubicBezTo>
                        <a:pt x="16808" y="2401"/>
                        <a:pt x="14407" y="2401"/>
                        <a:pt x="14407" y="0"/>
                      </a:cubicBezTo>
                      <a:cubicBezTo>
                        <a:pt x="14407" y="0"/>
                        <a:pt x="7204" y="2401"/>
                        <a:pt x="0" y="0"/>
                      </a:cubicBezTo>
                      <a:cubicBezTo>
                        <a:pt x="0" y="2401"/>
                        <a:pt x="0" y="9605"/>
                        <a:pt x="14407" y="7203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106" name="Freeform: Shape 2105">
                  <a:extLst>
                    <a:ext uri="{FF2B5EF4-FFF2-40B4-BE49-F238E27FC236}">
                      <a16:creationId xmlns:a16="http://schemas.microsoft.com/office/drawing/2014/main" id="{CAEBAC5A-2CEB-4A51-8ED1-FBBDB5D9CA34}"/>
                    </a:ext>
                  </a:extLst>
                </p:cNvPr>
                <p:cNvSpPr/>
                <p:nvPr/>
              </p:nvSpPr>
              <p:spPr>
                <a:xfrm>
                  <a:off x="2784766" y="4067556"/>
                  <a:ext cx="36017" cy="9604"/>
                </a:xfrm>
                <a:custGeom>
                  <a:avLst/>
                  <a:gdLst>
                    <a:gd name="connsiteX0" fmla="*/ 9605 w 36017"/>
                    <a:gd name="connsiteY0" fmla="*/ 7203 h 9604"/>
                    <a:gd name="connsiteX1" fmla="*/ 14407 w 36017"/>
                    <a:gd name="connsiteY1" fmla="*/ 9605 h 9604"/>
                    <a:gd name="connsiteX2" fmla="*/ 19209 w 36017"/>
                    <a:gd name="connsiteY2" fmla="*/ 9605 h 9604"/>
                    <a:gd name="connsiteX3" fmla="*/ 21611 w 36017"/>
                    <a:gd name="connsiteY3" fmla="*/ 9605 h 9604"/>
                    <a:gd name="connsiteX4" fmla="*/ 24012 w 36017"/>
                    <a:gd name="connsiteY4" fmla="*/ 7203 h 9604"/>
                    <a:gd name="connsiteX5" fmla="*/ 24012 w 36017"/>
                    <a:gd name="connsiteY5" fmla="*/ 4802 h 9604"/>
                    <a:gd name="connsiteX6" fmla="*/ 26413 w 36017"/>
                    <a:gd name="connsiteY6" fmla="*/ 7203 h 9604"/>
                    <a:gd name="connsiteX7" fmla="*/ 36018 w 36017"/>
                    <a:gd name="connsiteY7" fmla="*/ 2401 h 9604"/>
                    <a:gd name="connsiteX8" fmla="*/ 24012 w 36017"/>
                    <a:gd name="connsiteY8" fmla="*/ 0 h 9604"/>
                    <a:gd name="connsiteX9" fmla="*/ 24012 w 36017"/>
                    <a:gd name="connsiteY9" fmla="*/ 0 h 9604"/>
                    <a:gd name="connsiteX10" fmla="*/ 12006 w 36017"/>
                    <a:gd name="connsiteY10" fmla="*/ 2401 h 9604"/>
                    <a:gd name="connsiteX11" fmla="*/ 9605 w 36017"/>
                    <a:gd name="connsiteY11" fmla="*/ 0 h 9604"/>
                    <a:gd name="connsiteX12" fmla="*/ 0 w 36017"/>
                    <a:gd name="connsiteY12" fmla="*/ 0 h 9604"/>
                    <a:gd name="connsiteX13" fmla="*/ 9605 w 36017"/>
                    <a:gd name="connsiteY13" fmla="*/ 7203 h 96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36017" h="9604">
                      <a:moveTo>
                        <a:pt x="9605" y="7203"/>
                      </a:moveTo>
                      <a:cubicBezTo>
                        <a:pt x="9605" y="9605"/>
                        <a:pt x="12006" y="9605"/>
                        <a:pt x="14407" y="9605"/>
                      </a:cubicBezTo>
                      <a:cubicBezTo>
                        <a:pt x="16808" y="9605"/>
                        <a:pt x="16808" y="9605"/>
                        <a:pt x="19209" y="9605"/>
                      </a:cubicBezTo>
                      <a:cubicBezTo>
                        <a:pt x="19209" y="9605"/>
                        <a:pt x="21611" y="9605"/>
                        <a:pt x="21611" y="9605"/>
                      </a:cubicBezTo>
                      <a:cubicBezTo>
                        <a:pt x="21611" y="9605"/>
                        <a:pt x="24012" y="9605"/>
                        <a:pt x="24012" y="7203"/>
                      </a:cubicBezTo>
                      <a:cubicBezTo>
                        <a:pt x="24012" y="7203"/>
                        <a:pt x="24012" y="7203"/>
                        <a:pt x="24012" y="4802"/>
                      </a:cubicBezTo>
                      <a:cubicBezTo>
                        <a:pt x="24012" y="4802"/>
                        <a:pt x="26413" y="7203"/>
                        <a:pt x="26413" y="7203"/>
                      </a:cubicBezTo>
                      <a:cubicBezTo>
                        <a:pt x="33617" y="7203"/>
                        <a:pt x="36018" y="2401"/>
                        <a:pt x="36018" y="2401"/>
                      </a:cubicBezTo>
                      <a:cubicBezTo>
                        <a:pt x="26413" y="7203"/>
                        <a:pt x="24012" y="0"/>
                        <a:pt x="24012" y="0"/>
                      </a:cubicBezTo>
                      <a:cubicBezTo>
                        <a:pt x="24012" y="0"/>
                        <a:pt x="24012" y="0"/>
                        <a:pt x="24012" y="0"/>
                      </a:cubicBezTo>
                      <a:cubicBezTo>
                        <a:pt x="21611" y="2401"/>
                        <a:pt x="16808" y="4802"/>
                        <a:pt x="12006" y="2401"/>
                      </a:cubicBezTo>
                      <a:cubicBezTo>
                        <a:pt x="12006" y="2401"/>
                        <a:pt x="9605" y="2401"/>
                        <a:pt x="9605" y="0"/>
                      </a:cubicBezTo>
                      <a:cubicBezTo>
                        <a:pt x="9605" y="0"/>
                        <a:pt x="4802" y="2401"/>
                        <a:pt x="0" y="0"/>
                      </a:cubicBezTo>
                      <a:cubicBezTo>
                        <a:pt x="0" y="2401"/>
                        <a:pt x="0" y="9605"/>
                        <a:pt x="9605" y="7203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107" name="Freeform: Shape 2106">
                  <a:extLst>
                    <a:ext uri="{FF2B5EF4-FFF2-40B4-BE49-F238E27FC236}">
                      <a16:creationId xmlns:a16="http://schemas.microsoft.com/office/drawing/2014/main" id="{0E469D4F-E57B-4FF4-ABCF-6B651048487C}"/>
                    </a:ext>
                  </a:extLst>
                </p:cNvPr>
                <p:cNvSpPr/>
                <p:nvPr/>
              </p:nvSpPr>
              <p:spPr>
                <a:xfrm>
                  <a:off x="2755952" y="4048347"/>
                  <a:ext cx="36017" cy="9604"/>
                </a:xfrm>
                <a:custGeom>
                  <a:avLst/>
                  <a:gdLst>
                    <a:gd name="connsiteX0" fmla="*/ 16808 w 36017"/>
                    <a:gd name="connsiteY0" fmla="*/ 9605 h 9604"/>
                    <a:gd name="connsiteX1" fmla="*/ 36018 w 36017"/>
                    <a:gd name="connsiteY1" fmla="*/ 2401 h 9604"/>
                    <a:gd name="connsiteX2" fmla="*/ 0 w 36017"/>
                    <a:gd name="connsiteY2" fmla="*/ 0 h 9604"/>
                    <a:gd name="connsiteX3" fmla="*/ 16808 w 36017"/>
                    <a:gd name="connsiteY3" fmla="*/ 9605 h 96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6017" h="9604">
                      <a:moveTo>
                        <a:pt x="16808" y="9605"/>
                      </a:moveTo>
                      <a:cubicBezTo>
                        <a:pt x="21611" y="9605"/>
                        <a:pt x="36018" y="7204"/>
                        <a:pt x="36018" y="2401"/>
                      </a:cubicBezTo>
                      <a:cubicBezTo>
                        <a:pt x="28814" y="4802"/>
                        <a:pt x="7204" y="4802"/>
                        <a:pt x="0" y="0"/>
                      </a:cubicBezTo>
                      <a:cubicBezTo>
                        <a:pt x="0" y="7204"/>
                        <a:pt x="9605" y="9605"/>
                        <a:pt x="16808" y="9605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108" name="Freeform: Shape 2107">
                  <a:extLst>
                    <a:ext uri="{FF2B5EF4-FFF2-40B4-BE49-F238E27FC236}">
                      <a16:creationId xmlns:a16="http://schemas.microsoft.com/office/drawing/2014/main" id="{360C41F2-0A36-4AB6-9F5C-A95F6B99908F}"/>
                    </a:ext>
                  </a:extLst>
                </p:cNvPr>
                <p:cNvSpPr/>
                <p:nvPr/>
              </p:nvSpPr>
              <p:spPr>
                <a:xfrm>
                  <a:off x="2712730" y="4074760"/>
                  <a:ext cx="33616" cy="9604"/>
                </a:xfrm>
                <a:custGeom>
                  <a:avLst/>
                  <a:gdLst>
                    <a:gd name="connsiteX0" fmla="*/ 7204 w 33616"/>
                    <a:gd name="connsiteY0" fmla="*/ 7204 h 9604"/>
                    <a:gd name="connsiteX1" fmla="*/ 12006 w 33616"/>
                    <a:gd name="connsiteY1" fmla="*/ 9605 h 9604"/>
                    <a:gd name="connsiteX2" fmla="*/ 16808 w 33616"/>
                    <a:gd name="connsiteY2" fmla="*/ 9605 h 9604"/>
                    <a:gd name="connsiteX3" fmla="*/ 19209 w 33616"/>
                    <a:gd name="connsiteY3" fmla="*/ 9605 h 9604"/>
                    <a:gd name="connsiteX4" fmla="*/ 21611 w 33616"/>
                    <a:gd name="connsiteY4" fmla="*/ 7204 h 9604"/>
                    <a:gd name="connsiteX5" fmla="*/ 21611 w 33616"/>
                    <a:gd name="connsiteY5" fmla="*/ 4802 h 9604"/>
                    <a:gd name="connsiteX6" fmla="*/ 24012 w 33616"/>
                    <a:gd name="connsiteY6" fmla="*/ 7204 h 9604"/>
                    <a:gd name="connsiteX7" fmla="*/ 33617 w 33616"/>
                    <a:gd name="connsiteY7" fmla="*/ 2401 h 9604"/>
                    <a:gd name="connsiteX8" fmla="*/ 21611 w 33616"/>
                    <a:gd name="connsiteY8" fmla="*/ 0 h 9604"/>
                    <a:gd name="connsiteX9" fmla="*/ 21611 w 33616"/>
                    <a:gd name="connsiteY9" fmla="*/ 0 h 9604"/>
                    <a:gd name="connsiteX10" fmla="*/ 9605 w 33616"/>
                    <a:gd name="connsiteY10" fmla="*/ 2401 h 9604"/>
                    <a:gd name="connsiteX11" fmla="*/ 7204 w 33616"/>
                    <a:gd name="connsiteY11" fmla="*/ 0 h 9604"/>
                    <a:gd name="connsiteX12" fmla="*/ 2401 w 33616"/>
                    <a:gd name="connsiteY12" fmla="*/ 2401 h 9604"/>
                    <a:gd name="connsiteX13" fmla="*/ 2401 w 33616"/>
                    <a:gd name="connsiteY13" fmla="*/ 7204 h 9604"/>
                    <a:gd name="connsiteX14" fmla="*/ 0 w 33616"/>
                    <a:gd name="connsiteY14" fmla="*/ 7204 h 9604"/>
                    <a:gd name="connsiteX15" fmla="*/ 7204 w 33616"/>
                    <a:gd name="connsiteY15" fmla="*/ 7204 h 96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3616" h="9604">
                      <a:moveTo>
                        <a:pt x="7204" y="7204"/>
                      </a:moveTo>
                      <a:cubicBezTo>
                        <a:pt x="7204" y="9605"/>
                        <a:pt x="9605" y="9605"/>
                        <a:pt x="12006" y="9605"/>
                      </a:cubicBezTo>
                      <a:cubicBezTo>
                        <a:pt x="14407" y="9605"/>
                        <a:pt x="14407" y="9605"/>
                        <a:pt x="16808" y="9605"/>
                      </a:cubicBezTo>
                      <a:cubicBezTo>
                        <a:pt x="16808" y="9605"/>
                        <a:pt x="19209" y="9605"/>
                        <a:pt x="19209" y="9605"/>
                      </a:cubicBezTo>
                      <a:cubicBezTo>
                        <a:pt x="19209" y="9605"/>
                        <a:pt x="21611" y="9605"/>
                        <a:pt x="21611" y="7204"/>
                      </a:cubicBezTo>
                      <a:cubicBezTo>
                        <a:pt x="21611" y="7204"/>
                        <a:pt x="21611" y="7204"/>
                        <a:pt x="21611" y="4802"/>
                      </a:cubicBezTo>
                      <a:cubicBezTo>
                        <a:pt x="21611" y="4802"/>
                        <a:pt x="24012" y="7204"/>
                        <a:pt x="24012" y="7204"/>
                      </a:cubicBezTo>
                      <a:cubicBezTo>
                        <a:pt x="31215" y="7204"/>
                        <a:pt x="33617" y="2401"/>
                        <a:pt x="33617" y="2401"/>
                      </a:cubicBezTo>
                      <a:cubicBezTo>
                        <a:pt x="24012" y="7204"/>
                        <a:pt x="21611" y="0"/>
                        <a:pt x="21611" y="0"/>
                      </a:cubicBezTo>
                      <a:cubicBezTo>
                        <a:pt x="21611" y="0"/>
                        <a:pt x="21611" y="0"/>
                        <a:pt x="21611" y="0"/>
                      </a:cubicBezTo>
                      <a:cubicBezTo>
                        <a:pt x="19209" y="2401"/>
                        <a:pt x="14407" y="4802"/>
                        <a:pt x="9605" y="2401"/>
                      </a:cubicBezTo>
                      <a:cubicBezTo>
                        <a:pt x="9605" y="2401"/>
                        <a:pt x="7204" y="2401"/>
                        <a:pt x="7204" y="0"/>
                      </a:cubicBezTo>
                      <a:cubicBezTo>
                        <a:pt x="7204" y="0"/>
                        <a:pt x="4802" y="2401"/>
                        <a:pt x="2401" y="2401"/>
                      </a:cubicBezTo>
                      <a:cubicBezTo>
                        <a:pt x="2401" y="4802"/>
                        <a:pt x="2401" y="4802"/>
                        <a:pt x="2401" y="7204"/>
                      </a:cubicBezTo>
                      <a:cubicBezTo>
                        <a:pt x="2401" y="7204"/>
                        <a:pt x="0" y="7204"/>
                        <a:pt x="0" y="7204"/>
                      </a:cubicBezTo>
                      <a:cubicBezTo>
                        <a:pt x="2401" y="7204"/>
                        <a:pt x="4802" y="7204"/>
                        <a:pt x="7204" y="7204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</p:grpSp>
      <p:grpSp>
        <p:nvGrpSpPr>
          <p:cNvPr id="2109" name="Graphic 2">
            <a:extLst>
              <a:ext uri="{FF2B5EF4-FFF2-40B4-BE49-F238E27FC236}">
                <a16:creationId xmlns:a16="http://schemas.microsoft.com/office/drawing/2014/main" id="{4141308D-9819-4F8D-A971-76F12F8FCEB7}"/>
              </a:ext>
            </a:extLst>
          </p:cNvPr>
          <p:cNvGrpSpPr/>
          <p:nvPr/>
        </p:nvGrpSpPr>
        <p:grpSpPr>
          <a:xfrm>
            <a:off x="5226771" y="5040036"/>
            <a:ext cx="1853714" cy="1407095"/>
            <a:chOff x="5226771" y="5040036"/>
            <a:chExt cx="1853714" cy="1407095"/>
          </a:xfrm>
          <a:solidFill>
            <a:schemeClr val="accent1"/>
          </a:solidFill>
        </p:grpSpPr>
        <p:sp>
          <p:nvSpPr>
            <p:cNvPr id="2110" name="Freeform: Shape 2109">
              <a:extLst>
                <a:ext uri="{FF2B5EF4-FFF2-40B4-BE49-F238E27FC236}">
                  <a16:creationId xmlns:a16="http://schemas.microsoft.com/office/drawing/2014/main" id="{E5B3334C-4412-47F0-91DC-A7ED5517857B}"/>
                </a:ext>
              </a:extLst>
            </p:cNvPr>
            <p:cNvSpPr/>
            <p:nvPr/>
          </p:nvSpPr>
          <p:spPr>
            <a:xfrm>
              <a:off x="5490901" y="5791608"/>
              <a:ext cx="1589584" cy="655523"/>
            </a:xfrm>
            <a:custGeom>
              <a:avLst/>
              <a:gdLst>
                <a:gd name="connsiteX0" fmla="*/ 0 w 1589584"/>
                <a:gd name="connsiteY0" fmla="*/ 0 h 655523"/>
                <a:gd name="connsiteX1" fmla="*/ 0 w 1589584"/>
                <a:gd name="connsiteY1" fmla="*/ 96047 h 655523"/>
                <a:gd name="connsiteX2" fmla="*/ 996492 w 1589584"/>
                <a:gd name="connsiteY2" fmla="*/ 655524 h 655523"/>
                <a:gd name="connsiteX3" fmla="*/ 1589584 w 1589584"/>
                <a:gd name="connsiteY3" fmla="*/ 319358 h 655523"/>
                <a:gd name="connsiteX4" fmla="*/ 1589584 w 1589584"/>
                <a:gd name="connsiteY4" fmla="*/ 220909 h 655523"/>
                <a:gd name="connsiteX5" fmla="*/ 996492 w 1589584"/>
                <a:gd name="connsiteY5" fmla="*/ 557075 h 655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89584" h="655523">
                  <a:moveTo>
                    <a:pt x="0" y="0"/>
                  </a:moveTo>
                  <a:lnTo>
                    <a:pt x="0" y="96047"/>
                  </a:lnTo>
                  <a:lnTo>
                    <a:pt x="996492" y="655524"/>
                  </a:lnTo>
                  <a:lnTo>
                    <a:pt x="1589584" y="319358"/>
                  </a:lnTo>
                  <a:lnTo>
                    <a:pt x="1589584" y="220909"/>
                  </a:lnTo>
                  <a:lnTo>
                    <a:pt x="996492" y="557075"/>
                  </a:lnTo>
                  <a:close/>
                </a:path>
              </a:pathLst>
            </a:custGeom>
            <a:solidFill>
              <a:srgbClr val="594427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11" name="Freeform: Shape 2110">
              <a:extLst>
                <a:ext uri="{FF2B5EF4-FFF2-40B4-BE49-F238E27FC236}">
                  <a16:creationId xmlns:a16="http://schemas.microsoft.com/office/drawing/2014/main" id="{E63B168C-5F0C-49C9-9948-46F0A844C3A6}"/>
                </a:ext>
              </a:extLst>
            </p:cNvPr>
            <p:cNvSpPr/>
            <p:nvPr/>
          </p:nvSpPr>
          <p:spPr>
            <a:xfrm>
              <a:off x="5226771" y="5306568"/>
              <a:ext cx="1853714" cy="1042114"/>
            </a:xfrm>
            <a:custGeom>
              <a:avLst/>
              <a:gdLst>
                <a:gd name="connsiteX0" fmla="*/ 593093 w 1853714"/>
                <a:gd name="connsiteY0" fmla="*/ 0 h 1042114"/>
                <a:gd name="connsiteX1" fmla="*/ 0 w 1853714"/>
                <a:gd name="connsiteY1" fmla="*/ 336166 h 1042114"/>
                <a:gd name="connsiteX2" fmla="*/ 1260622 w 1853714"/>
                <a:gd name="connsiteY2" fmla="*/ 1042115 h 1042114"/>
                <a:gd name="connsiteX3" fmla="*/ 1853715 w 1853714"/>
                <a:gd name="connsiteY3" fmla="*/ 705949 h 1042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53714" h="1042114">
                  <a:moveTo>
                    <a:pt x="593093" y="0"/>
                  </a:moveTo>
                  <a:lnTo>
                    <a:pt x="0" y="336166"/>
                  </a:lnTo>
                  <a:lnTo>
                    <a:pt x="1260622" y="1042115"/>
                  </a:lnTo>
                  <a:lnTo>
                    <a:pt x="1853715" y="705949"/>
                  </a:lnTo>
                  <a:close/>
                </a:path>
              </a:pathLst>
            </a:custGeom>
            <a:solidFill>
              <a:srgbClr val="CAC5B8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12" name="Freeform: Shape 2111">
              <a:extLst>
                <a:ext uri="{FF2B5EF4-FFF2-40B4-BE49-F238E27FC236}">
                  <a16:creationId xmlns:a16="http://schemas.microsoft.com/office/drawing/2014/main" id="{E0A1E664-2C82-4AEE-B6FA-D2CBAA7915F3}"/>
                </a:ext>
              </a:extLst>
            </p:cNvPr>
            <p:cNvSpPr/>
            <p:nvPr/>
          </p:nvSpPr>
          <p:spPr>
            <a:xfrm>
              <a:off x="5440476" y="5654740"/>
              <a:ext cx="1049317" cy="585889"/>
            </a:xfrm>
            <a:custGeom>
              <a:avLst/>
              <a:gdLst>
                <a:gd name="connsiteX0" fmla="*/ 81641 w 1049317"/>
                <a:gd name="connsiteY0" fmla="*/ 0 h 585889"/>
                <a:gd name="connsiteX1" fmla="*/ 0 w 1049317"/>
                <a:gd name="connsiteY1" fmla="*/ 45622 h 585889"/>
                <a:gd name="connsiteX2" fmla="*/ 967678 w 1049317"/>
                <a:gd name="connsiteY2" fmla="*/ 585889 h 585889"/>
                <a:gd name="connsiteX3" fmla="*/ 1049318 w 1049317"/>
                <a:gd name="connsiteY3" fmla="*/ 540267 h 585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9317" h="585889">
                  <a:moveTo>
                    <a:pt x="81641" y="0"/>
                  </a:moveTo>
                  <a:lnTo>
                    <a:pt x="0" y="45622"/>
                  </a:lnTo>
                  <a:lnTo>
                    <a:pt x="967678" y="585889"/>
                  </a:lnTo>
                  <a:lnTo>
                    <a:pt x="1049318" y="540267"/>
                  </a:lnTo>
                  <a:close/>
                </a:path>
              </a:pathLst>
            </a:custGeom>
            <a:solidFill>
              <a:srgbClr val="80B441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13" name="Freeform: Shape 2112">
              <a:extLst>
                <a:ext uri="{FF2B5EF4-FFF2-40B4-BE49-F238E27FC236}">
                  <a16:creationId xmlns:a16="http://schemas.microsoft.com/office/drawing/2014/main" id="{01C4323D-5A58-4C0C-A339-FD76C894D8E9}"/>
                </a:ext>
              </a:extLst>
            </p:cNvPr>
            <p:cNvSpPr/>
            <p:nvPr/>
          </p:nvSpPr>
          <p:spPr>
            <a:xfrm>
              <a:off x="6124814" y="6024523"/>
              <a:ext cx="343369" cy="204100"/>
            </a:xfrm>
            <a:custGeom>
              <a:avLst/>
              <a:gdLst>
                <a:gd name="connsiteX0" fmla="*/ 60030 w 343369"/>
                <a:gd name="connsiteY0" fmla="*/ 0 h 204100"/>
                <a:gd name="connsiteX1" fmla="*/ 0 w 343369"/>
                <a:gd name="connsiteY1" fmla="*/ 33617 h 204100"/>
                <a:gd name="connsiteX2" fmla="*/ 0 w 343369"/>
                <a:gd name="connsiteY2" fmla="*/ 48024 h 204100"/>
                <a:gd name="connsiteX3" fmla="*/ 283340 w 343369"/>
                <a:gd name="connsiteY3" fmla="*/ 204101 h 204100"/>
                <a:gd name="connsiteX4" fmla="*/ 343369 w 343369"/>
                <a:gd name="connsiteY4" fmla="*/ 170484 h 204100"/>
                <a:gd name="connsiteX5" fmla="*/ 343369 w 343369"/>
                <a:gd name="connsiteY5" fmla="*/ 156077 h 204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43369" h="204100">
                  <a:moveTo>
                    <a:pt x="60030" y="0"/>
                  </a:moveTo>
                  <a:lnTo>
                    <a:pt x="0" y="33617"/>
                  </a:lnTo>
                  <a:lnTo>
                    <a:pt x="0" y="48024"/>
                  </a:lnTo>
                  <a:lnTo>
                    <a:pt x="283340" y="204101"/>
                  </a:lnTo>
                  <a:lnTo>
                    <a:pt x="343369" y="170484"/>
                  </a:lnTo>
                  <a:lnTo>
                    <a:pt x="343369" y="156077"/>
                  </a:lnTo>
                  <a:close/>
                </a:path>
              </a:pathLst>
            </a:custGeom>
            <a:solidFill>
              <a:srgbClr val="DCD8D3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14" name="Freeform: Shape 2113">
              <a:extLst>
                <a:ext uri="{FF2B5EF4-FFF2-40B4-BE49-F238E27FC236}">
                  <a16:creationId xmlns:a16="http://schemas.microsoft.com/office/drawing/2014/main" id="{19093723-DB1A-409F-80DB-B31C034D5E4C}"/>
                </a:ext>
              </a:extLst>
            </p:cNvPr>
            <p:cNvSpPr/>
            <p:nvPr/>
          </p:nvSpPr>
          <p:spPr>
            <a:xfrm>
              <a:off x="6124814" y="6024523"/>
              <a:ext cx="343369" cy="192094"/>
            </a:xfrm>
            <a:custGeom>
              <a:avLst/>
              <a:gdLst>
                <a:gd name="connsiteX0" fmla="*/ 60030 w 343369"/>
                <a:gd name="connsiteY0" fmla="*/ 0 h 192094"/>
                <a:gd name="connsiteX1" fmla="*/ 0 w 343369"/>
                <a:gd name="connsiteY1" fmla="*/ 33617 h 192094"/>
                <a:gd name="connsiteX2" fmla="*/ 283340 w 343369"/>
                <a:gd name="connsiteY2" fmla="*/ 192095 h 192094"/>
                <a:gd name="connsiteX3" fmla="*/ 343369 w 343369"/>
                <a:gd name="connsiteY3" fmla="*/ 156077 h 192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3369" h="192094">
                  <a:moveTo>
                    <a:pt x="60030" y="0"/>
                  </a:moveTo>
                  <a:lnTo>
                    <a:pt x="0" y="33617"/>
                  </a:lnTo>
                  <a:lnTo>
                    <a:pt x="283340" y="192095"/>
                  </a:lnTo>
                  <a:lnTo>
                    <a:pt x="343369" y="156077"/>
                  </a:lnTo>
                  <a:close/>
                </a:path>
              </a:pathLst>
            </a:custGeom>
            <a:solidFill>
              <a:srgbClr val="F2EEE8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15" name="Freeform: Shape 2114">
              <a:extLst>
                <a:ext uri="{FF2B5EF4-FFF2-40B4-BE49-F238E27FC236}">
                  <a16:creationId xmlns:a16="http://schemas.microsoft.com/office/drawing/2014/main" id="{9B1CD3C5-B3AC-4929-A9D2-51609C47ED0A}"/>
                </a:ext>
              </a:extLst>
            </p:cNvPr>
            <p:cNvSpPr/>
            <p:nvPr/>
          </p:nvSpPr>
          <p:spPr>
            <a:xfrm>
              <a:off x="6172837" y="5988505"/>
              <a:ext cx="252124" cy="201699"/>
            </a:xfrm>
            <a:custGeom>
              <a:avLst/>
              <a:gdLst>
                <a:gd name="connsiteX0" fmla="*/ 12006 w 252124"/>
                <a:gd name="connsiteY0" fmla="*/ 0 h 201699"/>
                <a:gd name="connsiteX1" fmla="*/ 252124 w 252124"/>
                <a:gd name="connsiteY1" fmla="*/ 134467 h 201699"/>
                <a:gd name="connsiteX2" fmla="*/ 252124 w 252124"/>
                <a:gd name="connsiteY2" fmla="*/ 194496 h 201699"/>
                <a:gd name="connsiteX3" fmla="*/ 240118 w 252124"/>
                <a:gd name="connsiteY3" fmla="*/ 201700 h 201699"/>
                <a:gd name="connsiteX4" fmla="*/ 0 w 252124"/>
                <a:gd name="connsiteY4" fmla="*/ 67233 h 201699"/>
                <a:gd name="connsiteX5" fmla="*/ 0 w 252124"/>
                <a:gd name="connsiteY5" fmla="*/ 7204 h 201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2124" h="201699">
                  <a:moveTo>
                    <a:pt x="12006" y="0"/>
                  </a:moveTo>
                  <a:lnTo>
                    <a:pt x="252124" y="134467"/>
                  </a:lnTo>
                  <a:lnTo>
                    <a:pt x="252124" y="194496"/>
                  </a:lnTo>
                  <a:lnTo>
                    <a:pt x="240118" y="201700"/>
                  </a:lnTo>
                  <a:lnTo>
                    <a:pt x="0" y="67233"/>
                  </a:lnTo>
                  <a:lnTo>
                    <a:pt x="0" y="7204"/>
                  </a:lnTo>
                  <a:close/>
                </a:path>
              </a:pathLst>
            </a:custGeom>
            <a:solidFill>
              <a:srgbClr val="571D0A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16" name="Freeform: Shape 2115">
              <a:extLst>
                <a:ext uri="{FF2B5EF4-FFF2-40B4-BE49-F238E27FC236}">
                  <a16:creationId xmlns:a16="http://schemas.microsoft.com/office/drawing/2014/main" id="{281810F9-679A-4F8E-84CC-400D69066AE8}"/>
                </a:ext>
              </a:extLst>
            </p:cNvPr>
            <p:cNvSpPr/>
            <p:nvPr/>
          </p:nvSpPr>
          <p:spPr>
            <a:xfrm>
              <a:off x="6057580" y="5414622"/>
              <a:ext cx="888438" cy="497045"/>
            </a:xfrm>
            <a:custGeom>
              <a:avLst/>
              <a:gdLst>
                <a:gd name="connsiteX0" fmla="*/ 564278 w 888438"/>
                <a:gd name="connsiteY0" fmla="*/ 497045 h 497045"/>
                <a:gd name="connsiteX1" fmla="*/ 888438 w 888438"/>
                <a:gd name="connsiteY1" fmla="*/ 312154 h 497045"/>
                <a:gd name="connsiteX2" fmla="*/ 324160 w 888438"/>
                <a:gd name="connsiteY2" fmla="*/ 0 h 497045"/>
                <a:gd name="connsiteX3" fmla="*/ 0 w 888438"/>
                <a:gd name="connsiteY3" fmla="*/ 182490 h 4970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8438" h="497045">
                  <a:moveTo>
                    <a:pt x="564278" y="497045"/>
                  </a:moveTo>
                  <a:lnTo>
                    <a:pt x="888438" y="312154"/>
                  </a:lnTo>
                  <a:lnTo>
                    <a:pt x="324160" y="0"/>
                  </a:lnTo>
                  <a:lnTo>
                    <a:pt x="0" y="182490"/>
                  </a:lnTo>
                  <a:close/>
                </a:path>
              </a:pathLst>
            </a:custGeom>
            <a:solidFill>
              <a:srgbClr val="F2EEE8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17" name="Freeform: Shape 2116">
              <a:extLst>
                <a:ext uri="{FF2B5EF4-FFF2-40B4-BE49-F238E27FC236}">
                  <a16:creationId xmlns:a16="http://schemas.microsoft.com/office/drawing/2014/main" id="{76FB95F1-F697-499E-B589-E9CAD8882298}"/>
                </a:ext>
              </a:extLst>
            </p:cNvPr>
            <p:cNvSpPr/>
            <p:nvPr/>
          </p:nvSpPr>
          <p:spPr>
            <a:xfrm>
              <a:off x="6621859" y="5935679"/>
              <a:ext cx="458626" cy="259328"/>
            </a:xfrm>
            <a:custGeom>
              <a:avLst/>
              <a:gdLst>
                <a:gd name="connsiteX0" fmla="*/ 134466 w 458626"/>
                <a:gd name="connsiteY0" fmla="*/ 259328 h 259328"/>
                <a:gd name="connsiteX1" fmla="*/ 458626 w 458626"/>
                <a:gd name="connsiteY1" fmla="*/ 76838 h 259328"/>
                <a:gd name="connsiteX2" fmla="*/ 324160 w 458626"/>
                <a:gd name="connsiteY2" fmla="*/ 0 h 259328"/>
                <a:gd name="connsiteX3" fmla="*/ 0 w 458626"/>
                <a:gd name="connsiteY3" fmla="*/ 184891 h 259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8626" h="259328">
                  <a:moveTo>
                    <a:pt x="134466" y="259328"/>
                  </a:moveTo>
                  <a:lnTo>
                    <a:pt x="458626" y="76838"/>
                  </a:lnTo>
                  <a:lnTo>
                    <a:pt x="324160" y="0"/>
                  </a:lnTo>
                  <a:lnTo>
                    <a:pt x="0" y="184891"/>
                  </a:lnTo>
                  <a:close/>
                </a:path>
              </a:pathLst>
            </a:custGeom>
            <a:solidFill>
              <a:srgbClr val="659D42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18" name="Freeform: Shape 2117">
              <a:extLst>
                <a:ext uri="{FF2B5EF4-FFF2-40B4-BE49-F238E27FC236}">
                  <a16:creationId xmlns:a16="http://schemas.microsoft.com/office/drawing/2014/main" id="{CE416AEA-23F9-4661-85D9-9508DE3486F3}"/>
                </a:ext>
              </a:extLst>
            </p:cNvPr>
            <p:cNvSpPr/>
            <p:nvPr/>
          </p:nvSpPr>
          <p:spPr>
            <a:xfrm>
              <a:off x="5654182" y="5100066"/>
              <a:ext cx="540266" cy="304950"/>
            </a:xfrm>
            <a:custGeom>
              <a:avLst/>
              <a:gdLst>
                <a:gd name="connsiteX0" fmla="*/ 216107 w 540266"/>
                <a:gd name="connsiteY0" fmla="*/ 304951 h 304950"/>
                <a:gd name="connsiteX1" fmla="*/ 540267 w 540266"/>
                <a:gd name="connsiteY1" fmla="*/ 122461 h 304950"/>
                <a:gd name="connsiteX2" fmla="*/ 324160 w 540266"/>
                <a:gd name="connsiteY2" fmla="*/ 0 h 304950"/>
                <a:gd name="connsiteX3" fmla="*/ 0 w 540266"/>
                <a:gd name="connsiteY3" fmla="*/ 184892 h 304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0266" h="304950">
                  <a:moveTo>
                    <a:pt x="216107" y="304951"/>
                  </a:moveTo>
                  <a:lnTo>
                    <a:pt x="540267" y="122461"/>
                  </a:lnTo>
                  <a:lnTo>
                    <a:pt x="324160" y="0"/>
                  </a:lnTo>
                  <a:lnTo>
                    <a:pt x="0" y="184892"/>
                  </a:lnTo>
                  <a:close/>
                </a:path>
              </a:pathLst>
            </a:custGeom>
            <a:solidFill>
              <a:srgbClr val="D2CEC8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19" name="Freeform: Shape 2118">
              <a:extLst>
                <a:ext uri="{FF2B5EF4-FFF2-40B4-BE49-F238E27FC236}">
                  <a16:creationId xmlns:a16="http://schemas.microsoft.com/office/drawing/2014/main" id="{6EAA8496-0CA9-478E-A0E9-24F355545621}"/>
                </a:ext>
              </a:extLst>
            </p:cNvPr>
            <p:cNvSpPr/>
            <p:nvPr/>
          </p:nvSpPr>
          <p:spPr>
            <a:xfrm>
              <a:off x="6360130" y="5789207"/>
              <a:ext cx="240118" cy="235315"/>
            </a:xfrm>
            <a:custGeom>
              <a:avLst/>
              <a:gdLst>
                <a:gd name="connsiteX0" fmla="*/ 240118 w 240118"/>
                <a:gd name="connsiteY0" fmla="*/ 134466 h 235315"/>
                <a:gd name="connsiteX1" fmla="*/ 0 w 240118"/>
                <a:gd name="connsiteY1" fmla="*/ 0 h 235315"/>
                <a:gd name="connsiteX2" fmla="*/ 0 w 240118"/>
                <a:gd name="connsiteY2" fmla="*/ 100850 h 235315"/>
                <a:gd name="connsiteX3" fmla="*/ 240118 w 240118"/>
                <a:gd name="connsiteY3" fmla="*/ 235316 h 235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0118" h="235315">
                  <a:moveTo>
                    <a:pt x="240118" y="134466"/>
                  </a:moveTo>
                  <a:lnTo>
                    <a:pt x="0" y="0"/>
                  </a:lnTo>
                  <a:lnTo>
                    <a:pt x="0" y="100850"/>
                  </a:lnTo>
                  <a:lnTo>
                    <a:pt x="240118" y="235316"/>
                  </a:lnTo>
                  <a:close/>
                </a:path>
              </a:pathLst>
            </a:custGeom>
            <a:solidFill>
              <a:srgbClr val="412A1E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20" name="Freeform: Shape 2119">
              <a:extLst>
                <a:ext uri="{FF2B5EF4-FFF2-40B4-BE49-F238E27FC236}">
                  <a16:creationId xmlns:a16="http://schemas.microsoft.com/office/drawing/2014/main" id="{E9208AE2-7E9D-4ADD-9E53-04C2DE9E9573}"/>
                </a:ext>
              </a:extLst>
            </p:cNvPr>
            <p:cNvSpPr/>
            <p:nvPr/>
          </p:nvSpPr>
          <p:spPr>
            <a:xfrm>
              <a:off x="6151227" y="5673950"/>
              <a:ext cx="168082" cy="194495"/>
            </a:xfrm>
            <a:custGeom>
              <a:avLst/>
              <a:gdLst>
                <a:gd name="connsiteX0" fmla="*/ 168083 w 168082"/>
                <a:gd name="connsiteY0" fmla="*/ 91245 h 194495"/>
                <a:gd name="connsiteX1" fmla="*/ 2401 w 168082"/>
                <a:gd name="connsiteY1" fmla="*/ 0 h 194495"/>
                <a:gd name="connsiteX2" fmla="*/ 2401 w 168082"/>
                <a:gd name="connsiteY2" fmla="*/ 100850 h 194495"/>
                <a:gd name="connsiteX3" fmla="*/ 0 w 168082"/>
                <a:gd name="connsiteY3" fmla="*/ 100850 h 194495"/>
                <a:gd name="connsiteX4" fmla="*/ 168083 w 168082"/>
                <a:gd name="connsiteY4" fmla="*/ 194496 h 194495"/>
                <a:gd name="connsiteX5" fmla="*/ 168083 w 168082"/>
                <a:gd name="connsiteY5" fmla="*/ 187293 h 194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8082" h="194495">
                  <a:moveTo>
                    <a:pt x="168083" y="91245"/>
                  </a:moveTo>
                  <a:lnTo>
                    <a:pt x="2401" y="0"/>
                  </a:lnTo>
                  <a:lnTo>
                    <a:pt x="2401" y="100850"/>
                  </a:lnTo>
                  <a:lnTo>
                    <a:pt x="0" y="100850"/>
                  </a:lnTo>
                  <a:lnTo>
                    <a:pt x="168083" y="194496"/>
                  </a:lnTo>
                  <a:lnTo>
                    <a:pt x="168083" y="187293"/>
                  </a:lnTo>
                  <a:close/>
                </a:path>
              </a:pathLst>
            </a:custGeom>
            <a:solidFill>
              <a:srgbClr val="412A1E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21" name="Freeform: Shape 2120">
              <a:extLst>
                <a:ext uri="{FF2B5EF4-FFF2-40B4-BE49-F238E27FC236}">
                  <a16:creationId xmlns:a16="http://schemas.microsoft.com/office/drawing/2014/main" id="{CADE8768-8A38-4236-A806-4C6DFAC031E1}"/>
                </a:ext>
              </a:extLst>
            </p:cNvPr>
            <p:cNvSpPr/>
            <p:nvPr/>
          </p:nvSpPr>
          <p:spPr>
            <a:xfrm>
              <a:off x="6621859" y="5726776"/>
              <a:ext cx="324159" cy="393794"/>
            </a:xfrm>
            <a:custGeom>
              <a:avLst/>
              <a:gdLst>
                <a:gd name="connsiteX0" fmla="*/ 0 w 324159"/>
                <a:gd name="connsiteY0" fmla="*/ 393794 h 393794"/>
                <a:gd name="connsiteX1" fmla="*/ 0 w 324159"/>
                <a:gd name="connsiteY1" fmla="*/ 184891 h 393794"/>
                <a:gd name="connsiteX2" fmla="*/ 324160 w 324159"/>
                <a:gd name="connsiteY2" fmla="*/ 0 h 393794"/>
                <a:gd name="connsiteX3" fmla="*/ 324160 w 324159"/>
                <a:gd name="connsiteY3" fmla="*/ 208903 h 393794"/>
                <a:gd name="connsiteX4" fmla="*/ 259328 w 324159"/>
                <a:gd name="connsiteY4" fmla="*/ 244921 h 393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4159" h="393794">
                  <a:moveTo>
                    <a:pt x="0" y="393794"/>
                  </a:moveTo>
                  <a:lnTo>
                    <a:pt x="0" y="184891"/>
                  </a:lnTo>
                  <a:lnTo>
                    <a:pt x="324160" y="0"/>
                  </a:lnTo>
                  <a:lnTo>
                    <a:pt x="324160" y="208903"/>
                  </a:lnTo>
                  <a:lnTo>
                    <a:pt x="259328" y="244921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22" name="Freeform: Shape 2121">
              <a:extLst>
                <a:ext uri="{FF2B5EF4-FFF2-40B4-BE49-F238E27FC236}">
                  <a16:creationId xmlns:a16="http://schemas.microsoft.com/office/drawing/2014/main" id="{79313110-4BFA-46A6-96AD-C027B8E69FC4}"/>
                </a:ext>
              </a:extLst>
            </p:cNvPr>
            <p:cNvSpPr/>
            <p:nvPr/>
          </p:nvSpPr>
          <p:spPr>
            <a:xfrm>
              <a:off x="6645871" y="5474651"/>
              <a:ext cx="218507" cy="331363"/>
            </a:xfrm>
            <a:custGeom>
              <a:avLst/>
              <a:gdLst>
                <a:gd name="connsiteX0" fmla="*/ 0 w 218507"/>
                <a:gd name="connsiteY0" fmla="*/ 331364 h 331363"/>
                <a:gd name="connsiteX1" fmla="*/ 0 w 218507"/>
                <a:gd name="connsiteY1" fmla="*/ 122461 h 331363"/>
                <a:gd name="connsiteX2" fmla="*/ 218508 w 218507"/>
                <a:gd name="connsiteY2" fmla="*/ 0 h 331363"/>
                <a:gd name="connsiteX3" fmla="*/ 218508 w 218507"/>
                <a:gd name="connsiteY3" fmla="*/ 208903 h 331363"/>
                <a:gd name="connsiteX4" fmla="*/ 156077 w 218507"/>
                <a:gd name="connsiteY4" fmla="*/ 244921 h 331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8507" h="331363">
                  <a:moveTo>
                    <a:pt x="0" y="331364"/>
                  </a:moveTo>
                  <a:lnTo>
                    <a:pt x="0" y="122461"/>
                  </a:lnTo>
                  <a:lnTo>
                    <a:pt x="218508" y="0"/>
                  </a:lnTo>
                  <a:lnTo>
                    <a:pt x="218508" y="208903"/>
                  </a:lnTo>
                  <a:lnTo>
                    <a:pt x="156077" y="244921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23" name="Freeform: Shape 2122">
              <a:extLst>
                <a:ext uri="{FF2B5EF4-FFF2-40B4-BE49-F238E27FC236}">
                  <a16:creationId xmlns:a16="http://schemas.microsoft.com/office/drawing/2014/main" id="{AA350ADE-530B-4A2A-BF68-EEACCEDC0AEA}"/>
                </a:ext>
              </a:extLst>
            </p:cNvPr>
            <p:cNvSpPr/>
            <p:nvPr/>
          </p:nvSpPr>
          <p:spPr>
            <a:xfrm>
              <a:off x="5973539" y="5414622"/>
              <a:ext cx="84041" cy="439417"/>
            </a:xfrm>
            <a:custGeom>
              <a:avLst/>
              <a:gdLst>
                <a:gd name="connsiteX0" fmla="*/ 0 w 84041"/>
                <a:gd name="connsiteY0" fmla="*/ 439417 h 439417"/>
                <a:gd name="connsiteX1" fmla="*/ 0 w 84041"/>
                <a:gd name="connsiteY1" fmla="*/ 48024 h 439417"/>
                <a:gd name="connsiteX2" fmla="*/ 84041 w 84041"/>
                <a:gd name="connsiteY2" fmla="*/ 0 h 439417"/>
                <a:gd name="connsiteX3" fmla="*/ 84041 w 84041"/>
                <a:gd name="connsiteY3" fmla="*/ 393794 h 439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4041" h="439417">
                  <a:moveTo>
                    <a:pt x="0" y="439417"/>
                  </a:moveTo>
                  <a:lnTo>
                    <a:pt x="0" y="48024"/>
                  </a:lnTo>
                  <a:lnTo>
                    <a:pt x="84041" y="0"/>
                  </a:lnTo>
                  <a:lnTo>
                    <a:pt x="84041" y="393794"/>
                  </a:lnTo>
                  <a:close/>
                </a:path>
              </a:pathLst>
            </a:custGeom>
            <a:solidFill>
              <a:srgbClr val="B4A9A7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24" name="Freeform: Shape 2123">
              <a:extLst>
                <a:ext uri="{FF2B5EF4-FFF2-40B4-BE49-F238E27FC236}">
                  <a16:creationId xmlns:a16="http://schemas.microsoft.com/office/drawing/2014/main" id="{8806F77C-25C8-4126-B8B9-15D32AAEF56C}"/>
                </a:ext>
              </a:extLst>
            </p:cNvPr>
            <p:cNvSpPr/>
            <p:nvPr/>
          </p:nvSpPr>
          <p:spPr>
            <a:xfrm>
              <a:off x="5973539" y="5112072"/>
              <a:ext cx="408201" cy="533063"/>
            </a:xfrm>
            <a:custGeom>
              <a:avLst/>
              <a:gdLst>
                <a:gd name="connsiteX0" fmla="*/ 0 w 408201"/>
                <a:gd name="connsiteY0" fmla="*/ 533064 h 533063"/>
                <a:gd name="connsiteX1" fmla="*/ 0 w 408201"/>
                <a:gd name="connsiteY1" fmla="*/ 230514 h 533063"/>
                <a:gd name="connsiteX2" fmla="*/ 408201 w 408201"/>
                <a:gd name="connsiteY2" fmla="*/ 0 h 533063"/>
                <a:gd name="connsiteX3" fmla="*/ 408201 w 408201"/>
                <a:gd name="connsiteY3" fmla="*/ 302550 h 533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8201" h="533063">
                  <a:moveTo>
                    <a:pt x="0" y="533064"/>
                  </a:moveTo>
                  <a:lnTo>
                    <a:pt x="0" y="230514"/>
                  </a:lnTo>
                  <a:lnTo>
                    <a:pt x="408201" y="0"/>
                  </a:lnTo>
                  <a:lnTo>
                    <a:pt x="408201" y="302550"/>
                  </a:lnTo>
                  <a:close/>
                </a:path>
              </a:pathLst>
            </a:custGeom>
            <a:solidFill>
              <a:srgbClr val="B4A9A7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25" name="Freeform: Shape 2124">
              <a:extLst>
                <a:ext uri="{FF2B5EF4-FFF2-40B4-BE49-F238E27FC236}">
                  <a16:creationId xmlns:a16="http://schemas.microsoft.com/office/drawing/2014/main" id="{1634F5D1-0182-4574-86EE-BF080604E36C}"/>
                </a:ext>
              </a:extLst>
            </p:cNvPr>
            <p:cNvSpPr/>
            <p:nvPr/>
          </p:nvSpPr>
          <p:spPr>
            <a:xfrm>
              <a:off x="5843875" y="5040036"/>
              <a:ext cx="537865" cy="302549"/>
            </a:xfrm>
            <a:custGeom>
              <a:avLst/>
              <a:gdLst>
                <a:gd name="connsiteX0" fmla="*/ 129664 w 537865"/>
                <a:gd name="connsiteY0" fmla="*/ 302550 h 302549"/>
                <a:gd name="connsiteX1" fmla="*/ 0 w 537865"/>
                <a:gd name="connsiteY1" fmla="*/ 232915 h 302549"/>
                <a:gd name="connsiteX2" fmla="*/ 410603 w 537865"/>
                <a:gd name="connsiteY2" fmla="*/ 0 h 302549"/>
                <a:gd name="connsiteX3" fmla="*/ 537865 w 537865"/>
                <a:gd name="connsiteY3" fmla="*/ 72036 h 302549"/>
                <a:gd name="connsiteX4" fmla="*/ 518656 w 537865"/>
                <a:gd name="connsiteY4" fmla="*/ 84042 h 302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7865" h="302549">
                  <a:moveTo>
                    <a:pt x="129664" y="302550"/>
                  </a:moveTo>
                  <a:lnTo>
                    <a:pt x="0" y="232915"/>
                  </a:lnTo>
                  <a:lnTo>
                    <a:pt x="410603" y="0"/>
                  </a:lnTo>
                  <a:lnTo>
                    <a:pt x="537865" y="72036"/>
                  </a:lnTo>
                  <a:lnTo>
                    <a:pt x="518656" y="84042"/>
                  </a:lnTo>
                  <a:close/>
                </a:path>
              </a:pathLst>
            </a:custGeom>
            <a:solidFill>
              <a:srgbClr val="F2EEE8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26" name="Freeform: Shape 2125">
              <a:extLst>
                <a:ext uri="{FF2B5EF4-FFF2-40B4-BE49-F238E27FC236}">
                  <a16:creationId xmlns:a16="http://schemas.microsoft.com/office/drawing/2014/main" id="{2E44378F-AEAC-40B0-BE52-37AB82DE1EA2}"/>
                </a:ext>
              </a:extLst>
            </p:cNvPr>
            <p:cNvSpPr/>
            <p:nvPr/>
          </p:nvSpPr>
          <p:spPr>
            <a:xfrm>
              <a:off x="5226771" y="5642734"/>
              <a:ext cx="1260621" cy="804397"/>
            </a:xfrm>
            <a:custGeom>
              <a:avLst/>
              <a:gdLst>
                <a:gd name="connsiteX0" fmla="*/ 0 w 1260621"/>
                <a:gd name="connsiteY0" fmla="*/ 0 h 804397"/>
                <a:gd name="connsiteX1" fmla="*/ 223310 w 1260621"/>
                <a:gd name="connsiteY1" fmla="*/ 124862 h 804397"/>
                <a:gd name="connsiteX2" fmla="*/ 1260622 w 1260621"/>
                <a:gd name="connsiteY2" fmla="*/ 705949 h 804397"/>
                <a:gd name="connsiteX3" fmla="*/ 1260622 w 1260621"/>
                <a:gd name="connsiteY3" fmla="*/ 804397 h 804397"/>
                <a:gd name="connsiteX4" fmla="*/ 0 w 1260621"/>
                <a:gd name="connsiteY4" fmla="*/ 98449 h 804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0621" h="804397">
                  <a:moveTo>
                    <a:pt x="0" y="0"/>
                  </a:moveTo>
                  <a:lnTo>
                    <a:pt x="223310" y="124862"/>
                  </a:lnTo>
                  <a:lnTo>
                    <a:pt x="1260622" y="705949"/>
                  </a:lnTo>
                  <a:lnTo>
                    <a:pt x="1260622" y="804397"/>
                  </a:lnTo>
                  <a:lnTo>
                    <a:pt x="0" y="98449"/>
                  </a:lnTo>
                  <a:close/>
                </a:path>
              </a:pathLst>
            </a:custGeom>
            <a:solidFill>
              <a:srgbClr val="856431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27" name="Freeform: Shape 2126">
              <a:extLst>
                <a:ext uri="{FF2B5EF4-FFF2-40B4-BE49-F238E27FC236}">
                  <a16:creationId xmlns:a16="http://schemas.microsoft.com/office/drawing/2014/main" id="{2BF69B98-91B5-406E-A484-1E0D5E52B0D7}"/>
                </a:ext>
              </a:extLst>
            </p:cNvPr>
            <p:cNvSpPr/>
            <p:nvPr/>
          </p:nvSpPr>
          <p:spPr>
            <a:xfrm>
              <a:off x="6175239" y="5320975"/>
              <a:ext cx="482637" cy="473033"/>
            </a:xfrm>
            <a:custGeom>
              <a:avLst/>
              <a:gdLst>
                <a:gd name="connsiteX0" fmla="*/ 482638 w 482637"/>
                <a:gd name="connsiteY0" fmla="*/ 268933 h 473033"/>
                <a:gd name="connsiteX1" fmla="*/ 461027 w 482637"/>
                <a:gd name="connsiteY1" fmla="*/ 256927 h 473033"/>
                <a:gd name="connsiteX2" fmla="*/ 0 w 482637"/>
                <a:gd name="connsiteY2" fmla="*/ 0 h 473033"/>
                <a:gd name="connsiteX3" fmla="*/ 0 w 482637"/>
                <a:gd name="connsiteY3" fmla="*/ 211304 h 473033"/>
                <a:gd name="connsiteX4" fmla="*/ 470632 w 482637"/>
                <a:gd name="connsiteY4" fmla="*/ 473034 h 473033"/>
                <a:gd name="connsiteX5" fmla="*/ 470632 w 482637"/>
                <a:gd name="connsiteY5" fmla="*/ 276136 h 4730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82637" h="473033">
                  <a:moveTo>
                    <a:pt x="482638" y="268933"/>
                  </a:moveTo>
                  <a:lnTo>
                    <a:pt x="461027" y="256927"/>
                  </a:lnTo>
                  <a:lnTo>
                    <a:pt x="0" y="0"/>
                  </a:lnTo>
                  <a:lnTo>
                    <a:pt x="0" y="211304"/>
                  </a:lnTo>
                  <a:lnTo>
                    <a:pt x="470632" y="473034"/>
                  </a:lnTo>
                  <a:lnTo>
                    <a:pt x="470632" y="276136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2128" name="Graphic 2">
              <a:extLst>
                <a:ext uri="{FF2B5EF4-FFF2-40B4-BE49-F238E27FC236}">
                  <a16:creationId xmlns:a16="http://schemas.microsoft.com/office/drawing/2014/main" id="{4141308D-9819-4F8D-A971-76F12F8FCEB7}"/>
                </a:ext>
              </a:extLst>
            </p:cNvPr>
            <p:cNvGrpSpPr/>
            <p:nvPr/>
          </p:nvGrpSpPr>
          <p:grpSpPr>
            <a:xfrm>
              <a:off x="6588242" y="5599513"/>
              <a:ext cx="40820" cy="141670"/>
              <a:chOff x="6588242" y="5599513"/>
              <a:chExt cx="40820" cy="141670"/>
            </a:xfrm>
            <a:solidFill>
              <a:schemeClr val="accent1"/>
            </a:solidFill>
          </p:grpSpPr>
          <p:sp>
            <p:nvSpPr>
              <p:cNvPr id="2129" name="Freeform: Shape 2128">
                <a:extLst>
                  <a:ext uri="{FF2B5EF4-FFF2-40B4-BE49-F238E27FC236}">
                    <a16:creationId xmlns:a16="http://schemas.microsoft.com/office/drawing/2014/main" id="{EAF98934-F037-4905-9E5C-66B52452A50E}"/>
                  </a:ext>
                </a:extLst>
              </p:cNvPr>
              <p:cNvSpPr/>
              <p:nvPr/>
            </p:nvSpPr>
            <p:spPr>
              <a:xfrm>
                <a:off x="6588242" y="5599513"/>
                <a:ext cx="40820" cy="141670"/>
              </a:xfrm>
              <a:custGeom>
                <a:avLst/>
                <a:gdLst>
                  <a:gd name="connsiteX0" fmla="*/ 40820 w 40820"/>
                  <a:gd name="connsiteY0" fmla="*/ 24012 h 141670"/>
                  <a:gd name="connsiteX1" fmla="*/ 40820 w 40820"/>
                  <a:gd name="connsiteY1" fmla="*/ 141670 h 141670"/>
                  <a:gd name="connsiteX2" fmla="*/ 0 w 40820"/>
                  <a:gd name="connsiteY2" fmla="*/ 117658 h 141670"/>
                  <a:gd name="connsiteX3" fmla="*/ 0 w 40820"/>
                  <a:gd name="connsiteY3" fmla="*/ 0 h 1416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0820" h="141670">
                    <a:moveTo>
                      <a:pt x="40820" y="24012"/>
                    </a:moveTo>
                    <a:lnTo>
                      <a:pt x="40820" y="141670"/>
                    </a:lnTo>
                    <a:lnTo>
                      <a:pt x="0" y="11765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5E6E5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130" name="Freeform: Shape 2129">
                <a:extLst>
                  <a:ext uri="{FF2B5EF4-FFF2-40B4-BE49-F238E27FC236}">
                    <a16:creationId xmlns:a16="http://schemas.microsoft.com/office/drawing/2014/main" id="{30AD1B60-2931-4B4C-853C-D1E4C429F255}"/>
                  </a:ext>
                </a:extLst>
              </p:cNvPr>
              <p:cNvSpPr/>
              <p:nvPr/>
            </p:nvSpPr>
            <p:spPr>
              <a:xfrm>
                <a:off x="6590644" y="5604315"/>
                <a:ext cx="33616" cy="129664"/>
              </a:xfrm>
              <a:custGeom>
                <a:avLst/>
                <a:gdLst>
                  <a:gd name="connsiteX0" fmla="*/ 33616 w 33616"/>
                  <a:gd name="connsiteY0" fmla="*/ 19210 h 129664"/>
                  <a:gd name="connsiteX1" fmla="*/ 0 w 33616"/>
                  <a:gd name="connsiteY1" fmla="*/ 0 h 129664"/>
                  <a:gd name="connsiteX2" fmla="*/ 0 w 33616"/>
                  <a:gd name="connsiteY2" fmla="*/ 110455 h 129664"/>
                  <a:gd name="connsiteX3" fmla="*/ 33616 w 33616"/>
                  <a:gd name="connsiteY3" fmla="*/ 129664 h 1296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3616" h="129664">
                    <a:moveTo>
                      <a:pt x="33616" y="19210"/>
                    </a:moveTo>
                    <a:lnTo>
                      <a:pt x="0" y="0"/>
                    </a:lnTo>
                    <a:lnTo>
                      <a:pt x="0" y="110455"/>
                    </a:lnTo>
                    <a:lnTo>
                      <a:pt x="33616" y="129664"/>
                    </a:lnTo>
                    <a:close/>
                  </a:path>
                </a:pathLst>
              </a:custGeom>
              <a:solidFill>
                <a:srgbClr val="B8B4A7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131" name="Freeform: Shape 2130">
                <a:extLst>
                  <a:ext uri="{FF2B5EF4-FFF2-40B4-BE49-F238E27FC236}">
                    <a16:creationId xmlns:a16="http://schemas.microsoft.com/office/drawing/2014/main" id="{2AD527C0-01C0-42A2-9F91-198B19216339}"/>
                  </a:ext>
                </a:extLst>
              </p:cNvPr>
              <p:cNvSpPr/>
              <p:nvPr/>
            </p:nvSpPr>
            <p:spPr>
              <a:xfrm>
                <a:off x="6600248" y="5609118"/>
                <a:ext cx="24011" cy="115256"/>
              </a:xfrm>
              <a:custGeom>
                <a:avLst/>
                <a:gdLst>
                  <a:gd name="connsiteX0" fmla="*/ 0 w 24011"/>
                  <a:gd name="connsiteY0" fmla="*/ 0 h 115256"/>
                  <a:gd name="connsiteX1" fmla="*/ 0 w 24011"/>
                  <a:gd name="connsiteY1" fmla="*/ 100850 h 115256"/>
                  <a:gd name="connsiteX2" fmla="*/ 24012 w 24011"/>
                  <a:gd name="connsiteY2" fmla="*/ 115257 h 115256"/>
                  <a:gd name="connsiteX3" fmla="*/ 24012 w 24011"/>
                  <a:gd name="connsiteY3" fmla="*/ 14407 h 1152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011" h="115256">
                    <a:moveTo>
                      <a:pt x="0" y="0"/>
                    </a:moveTo>
                    <a:lnTo>
                      <a:pt x="0" y="100850"/>
                    </a:lnTo>
                    <a:lnTo>
                      <a:pt x="24012" y="115257"/>
                    </a:lnTo>
                    <a:lnTo>
                      <a:pt x="24012" y="14407"/>
                    </a:lnTo>
                    <a:close/>
                  </a:path>
                </a:pathLst>
              </a:custGeom>
              <a:solidFill>
                <a:srgbClr val="FFFFFF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132" name="Graphic 2">
              <a:extLst>
                <a:ext uri="{FF2B5EF4-FFF2-40B4-BE49-F238E27FC236}">
                  <a16:creationId xmlns:a16="http://schemas.microsoft.com/office/drawing/2014/main" id="{4141308D-9819-4F8D-A971-76F12F8FCEB7}"/>
                </a:ext>
              </a:extLst>
            </p:cNvPr>
            <p:cNvGrpSpPr/>
            <p:nvPr/>
          </p:nvGrpSpPr>
          <p:grpSpPr>
            <a:xfrm>
              <a:off x="6509003" y="5556291"/>
              <a:ext cx="40820" cy="139268"/>
              <a:chOff x="6509003" y="5556291"/>
              <a:chExt cx="40820" cy="139268"/>
            </a:xfrm>
            <a:solidFill>
              <a:schemeClr val="accent1"/>
            </a:solidFill>
          </p:grpSpPr>
          <p:sp>
            <p:nvSpPr>
              <p:cNvPr id="2133" name="Freeform: Shape 2132">
                <a:extLst>
                  <a:ext uri="{FF2B5EF4-FFF2-40B4-BE49-F238E27FC236}">
                    <a16:creationId xmlns:a16="http://schemas.microsoft.com/office/drawing/2014/main" id="{E313B9F1-D3FE-4D12-BBE9-4CFADDEE2F70}"/>
                  </a:ext>
                </a:extLst>
              </p:cNvPr>
              <p:cNvSpPr/>
              <p:nvPr/>
            </p:nvSpPr>
            <p:spPr>
              <a:xfrm>
                <a:off x="6509003" y="5556291"/>
                <a:ext cx="40820" cy="139268"/>
              </a:xfrm>
              <a:custGeom>
                <a:avLst/>
                <a:gdLst>
                  <a:gd name="connsiteX0" fmla="*/ 40820 w 40820"/>
                  <a:gd name="connsiteY0" fmla="*/ 21611 h 139268"/>
                  <a:gd name="connsiteX1" fmla="*/ 40820 w 40820"/>
                  <a:gd name="connsiteY1" fmla="*/ 139269 h 139268"/>
                  <a:gd name="connsiteX2" fmla="*/ 0 w 40820"/>
                  <a:gd name="connsiteY2" fmla="*/ 117658 h 139268"/>
                  <a:gd name="connsiteX3" fmla="*/ 0 w 40820"/>
                  <a:gd name="connsiteY3" fmla="*/ 0 h 1392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0820" h="139268">
                    <a:moveTo>
                      <a:pt x="40820" y="21611"/>
                    </a:moveTo>
                    <a:lnTo>
                      <a:pt x="40820" y="139269"/>
                    </a:lnTo>
                    <a:lnTo>
                      <a:pt x="0" y="11765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5E6E5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134" name="Freeform: Shape 2133">
                <a:extLst>
                  <a:ext uri="{FF2B5EF4-FFF2-40B4-BE49-F238E27FC236}">
                    <a16:creationId xmlns:a16="http://schemas.microsoft.com/office/drawing/2014/main" id="{9D2641A8-C6EC-4936-B07B-3F02DBAE2E7D}"/>
                  </a:ext>
                </a:extLst>
              </p:cNvPr>
              <p:cNvSpPr/>
              <p:nvPr/>
            </p:nvSpPr>
            <p:spPr>
              <a:xfrm>
                <a:off x="6513805" y="5561094"/>
                <a:ext cx="33616" cy="129663"/>
              </a:xfrm>
              <a:custGeom>
                <a:avLst/>
                <a:gdLst>
                  <a:gd name="connsiteX0" fmla="*/ 33617 w 33616"/>
                  <a:gd name="connsiteY0" fmla="*/ 19209 h 129663"/>
                  <a:gd name="connsiteX1" fmla="*/ 0 w 33616"/>
                  <a:gd name="connsiteY1" fmla="*/ 0 h 129663"/>
                  <a:gd name="connsiteX2" fmla="*/ 0 w 33616"/>
                  <a:gd name="connsiteY2" fmla="*/ 110454 h 129663"/>
                  <a:gd name="connsiteX3" fmla="*/ 33617 w 33616"/>
                  <a:gd name="connsiteY3" fmla="*/ 129664 h 1296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3616" h="129663">
                    <a:moveTo>
                      <a:pt x="33617" y="19209"/>
                    </a:moveTo>
                    <a:lnTo>
                      <a:pt x="0" y="0"/>
                    </a:lnTo>
                    <a:lnTo>
                      <a:pt x="0" y="110454"/>
                    </a:lnTo>
                    <a:lnTo>
                      <a:pt x="33617" y="129664"/>
                    </a:lnTo>
                    <a:close/>
                  </a:path>
                </a:pathLst>
              </a:custGeom>
              <a:solidFill>
                <a:srgbClr val="B8B4A7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135" name="Freeform: Shape 2134">
                <a:extLst>
                  <a:ext uri="{FF2B5EF4-FFF2-40B4-BE49-F238E27FC236}">
                    <a16:creationId xmlns:a16="http://schemas.microsoft.com/office/drawing/2014/main" id="{CE905F36-0561-4134-90D8-41D8E90EF940}"/>
                  </a:ext>
                </a:extLst>
              </p:cNvPr>
              <p:cNvSpPr/>
              <p:nvPr/>
            </p:nvSpPr>
            <p:spPr>
              <a:xfrm>
                <a:off x="6521009" y="5565896"/>
                <a:ext cx="26413" cy="115257"/>
              </a:xfrm>
              <a:custGeom>
                <a:avLst/>
                <a:gdLst>
                  <a:gd name="connsiteX0" fmla="*/ 0 w 26413"/>
                  <a:gd name="connsiteY0" fmla="*/ 0 h 115257"/>
                  <a:gd name="connsiteX1" fmla="*/ 0 w 26413"/>
                  <a:gd name="connsiteY1" fmla="*/ 100850 h 115257"/>
                  <a:gd name="connsiteX2" fmla="*/ 26413 w 26413"/>
                  <a:gd name="connsiteY2" fmla="*/ 115257 h 115257"/>
                  <a:gd name="connsiteX3" fmla="*/ 26413 w 26413"/>
                  <a:gd name="connsiteY3" fmla="*/ 14407 h 115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6413" h="115257">
                    <a:moveTo>
                      <a:pt x="0" y="0"/>
                    </a:moveTo>
                    <a:lnTo>
                      <a:pt x="0" y="100850"/>
                    </a:lnTo>
                    <a:lnTo>
                      <a:pt x="26413" y="115257"/>
                    </a:lnTo>
                    <a:lnTo>
                      <a:pt x="26413" y="14407"/>
                    </a:lnTo>
                    <a:close/>
                  </a:path>
                </a:pathLst>
              </a:custGeom>
              <a:solidFill>
                <a:srgbClr val="FFFFFF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136" name="Graphic 2">
              <a:extLst>
                <a:ext uri="{FF2B5EF4-FFF2-40B4-BE49-F238E27FC236}">
                  <a16:creationId xmlns:a16="http://schemas.microsoft.com/office/drawing/2014/main" id="{4141308D-9819-4F8D-A971-76F12F8FCEB7}"/>
                </a:ext>
              </a:extLst>
            </p:cNvPr>
            <p:cNvGrpSpPr/>
            <p:nvPr/>
          </p:nvGrpSpPr>
          <p:grpSpPr>
            <a:xfrm>
              <a:off x="6429764" y="5513070"/>
              <a:ext cx="40820" cy="139268"/>
              <a:chOff x="6429764" y="5513070"/>
              <a:chExt cx="40820" cy="139268"/>
            </a:xfrm>
            <a:solidFill>
              <a:schemeClr val="accent1"/>
            </a:solidFill>
          </p:grpSpPr>
          <p:sp>
            <p:nvSpPr>
              <p:cNvPr id="2137" name="Freeform: Shape 2136">
                <a:extLst>
                  <a:ext uri="{FF2B5EF4-FFF2-40B4-BE49-F238E27FC236}">
                    <a16:creationId xmlns:a16="http://schemas.microsoft.com/office/drawing/2014/main" id="{D1E156F3-C0AA-43F7-A2CB-506EE98B89A9}"/>
                  </a:ext>
                </a:extLst>
              </p:cNvPr>
              <p:cNvSpPr/>
              <p:nvPr/>
            </p:nvSpPr>
            <p:spPr>
              <a:xfrm>
                <a:off x="6429764" y="5513070"/>
                <a:ext cx="40820" cy="139268"/>
              </a:xfrm>
              <a:custGeom>
                <a:avLst/>
                <a:gdLst>
                  <a:gd name="connsiteX0" fmla="*/ 40820 w 40820"/>
                  <a:gd name="connsiteY0" fmla="*/ 21611 h 139268"/>
                  <a:gd name="connsiteX1" fmla="*/ 40820 w 40820"/>
                  <a:gd name="connsiteY1" fmla="*/ 139269 h 139268"/>
                  <a:gd name="connsiteX2" fmla="*/ 0 w 40820"/>
                  <a:gd name="connsiteY2" fmla="*/ 117658 h 139268"/>
                  <a:gd name="connsiteX3" fmla="*/ 0 w 40820"/>
                  <a:gd name="connsiteY3" fmla="*/ 0 h 1392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0820" h="139268">
                    <a:moveTo>
                      <a:pt x="40820" y="21611"/>
                    </a:moveTo>
                    <a:lnTo>
                      <a:pt x="40820" y="139269"/>
                    </a:lnTo>
                    <a:lnTo>
                      <a:pt x="0" y="11765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5E6E5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138" name="Freeform: Shape 2137">
                <a:extLst>
                  <a:ext uri="{FF2B5EF4-FFF2-40B4-BE49-F238E27FC236}">
                    <a16:creationId xmlns:a16="http://schemas.microsoft.com/office/drawing/2014/main" id="{2BC45AA2-BC41-49A8-8CF1-AB9AADB06B29}"/>
                  </a:ext>
                </a:extLst>
              </p:cNvPr>
              <p:cNvSpPr/>
              <p:nvPr/>
            </p:nvSpPr>
            <p:spPr>
              <a:xfrm>
                <a:off x="6434567" y="5517873"/>
                <a:ext cx="33616" cy="129663"/>
              </a:xfrm>
              <a:custGeom>
                <a:avLst/>
                <a:gdLst>
                  <a:gd name="connsiteX0" fmla="*/ 33616 w 33616"/>
                  <a:gd name="connsiteY0" fmla="*/ 19210 h 129663"/>
                  <a:gd name="connsiteX1" fmla="*/ 0 w 33616"/>
                  <a:gd name="connsiteY1" fmla="*/ 0 h 129663"/>
                  <a:gd name="connsiteX2" fmla="*/ 0 w 33616"/>
                  <a:gd name="connsiteY2" fmla="*/ 110454 h 129663"/>
                  <a:gd name="connsiteX3" fmla="*/ 33616 w 33616"/>
                  <a:gd name="connsiteY3" fmla="*/ 129664 h 1296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3616" h="129663">
                    <a:moveTo>
                      <a:pt x="33616" y="19210"/>
                    </a:moveTo>
                    <a:lnTo>
                      <a:pt x="0" y="0"/>
                    </a:lnTo>
                    <a:lnTo>
                      <a:pt x="0" y="110454"/>
                    </a:lnTo>
                    <a:lnTo>
                      <a:pt x="33616" y="129664"/>
                    </a:lnTo>
                    <a:close/>
                  </a:path>
                </a:pathLst>
              </a:custGeom>
              <a:solidFill>
                <a:srgbClr val="B8B4A7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139" name="Freeform: Shape 2138">
                <a:extLst>
                  <a:ext uri="{FF2B5EF4-FFF2-40B4-BE49-F238E27FC236}">
                    <a16:creationId xmlns:a16="http://schemas.microsoft.com/office/drawing/2014/main" id="{8AFE39EA-20A8-48BC-BDF9-E432F580AEF3}"/>
                  </a:ext>
                </a:extLst>
              </p:cNvPr>
              <p:cNvSpPr/>
              <p:nvPr/>
            </p:nvSpPr>
            <p:spPr>
              <a:xfrm>
                <a:off x="6444171" y="5522675"/>
                <a:ext cx="24011" cy="112855"/>
              </a:xfrm>
              <a:custGeom>
                <a:avLst/>
                <a:gdLst>
                  <a:gd name="connsiteX0" fmla="*/ 0 w 24011"/>
                  <a:gd name="connsiteY0" fmla="*/ 0 h 112855"/>
                  <a:gd name="connsiteX1" fmla="*/ 0 w 24011"/>
                  <a:gd name="connsiteY1" fmla="*/ 100850 h 112855"/>
                  <a:gd name="connsiteX2" fmla="*/ 24012 w 24011"/>
                  <a:gd name="connsiteY2" fmla="*/ 112856 h 112855"/>
                  <a:gd name="connsiteX3" fmla="*/ 24012 w 24011"/>
                  <a:gd name="connsiteY3" fmla="*/ 14407 h 1128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011" h="112855">
                    <a:moveTo>
                      <a:pt x="0" y="0"/>
                    </a:moveTo>
                    <a:lnTo>
                      <a:pt x="0" y="100850"/>
                    </a:lnTo>
                    <a:lnTo>
                      <a:pt x="24012" y="112856"/>
                    </a:lnTo>
                    <a:lnTo>
                      <a:pt x="24012" y="14407"/>
                    </a:lnTo>
                    <a:close/>
                  </a:path>
                </a:pathLst>
              </a:custGeom>
              <a:solidFill>
                <a:srgbClr val="FFFFFF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140" name="Graphic 2">
              <a:extLst>
                <a:ext uri="{FF2B5EF4-FFF2-40B4-BE49-F238E27FC236}">
                  <a16:creationId xmlns:a16="http://schemas.microsoft.com/office/drawing/2014/main" id="{4141308D-9819-4F8D-A971-76F12F8FCEB7}"/>
                </a:ext>
              </a:extLst>
            </p:cNvPr>
            <p:cNvGrpSpPr/>
            <p:nvPr/>
          </p:nvGrpSpPr>
          <p:grpSpPr>
            <a:xfrm>
              <a:off x="6352926" y="5467448"/>
              <a:ext cx="40820" cy="141670"/>
              <a:chOff x="6352926" y="5467448"/>
              <a:chExt cx="40820" cy="141670"/>
            </a:xfrm>
            <a:solidFill>
              <a:schemeClr val="accent1"/>
            </a:solidFill>
          </p:grpSpPr>
          <p:sp>
            <p:nvSpPr>
              <p:cNvPr id="2141" name="Freeform: Shape 2140">
                <a:extLst>
                  <a:ext uri="{FF2B5EF4-FFF2-40B4-BE49-F238E27FC236}">
                    <a16:creationId xmlns:a16="http://schemas.microsoft.com/office/drawing/2014/main" id="{27F69F2E-F2C7-4E3F-9FF1-055188442AAB}"/>
                  </a:ext>
                </a:extLst>
              </p:cNvPr>
              <p:cNvSpPr/>
              <p:nvPr/>
            </p:nvSpPr>
            <p:spPr>
              <a:xfrm>
                <a:off x="6352926" y="5467448"/>
                <a:ext cx="40820" cy="141670"/>
              </a:xfrm>
              <a:custGeom>
                <a:avLst/>
                <a:gdLst>
                  <a:gd name="connsiteX0" fmla="*/ 40820 w 40820"/>
                  <a:gd name="connsiteY0" fmla="*/ 24012 h 141670"/>
                  <a:gd name="connsiteX1" fmla="*/ 40820 w 40820"/>
                  <a:gd name="connsiteY1" fmla="*/ 141670 h 141670"/>
                  <a:gd name="connsiteX2" fmla="*/ 0 w 40820"/>
                  <a:gd name="connsiteY2" fmla="*/ 120059 h 141670"/>
                  <a:gd name="connsiteX3" fmla="*/ 0 w 40820"/>
                  <a:gd name="connsiteY3" fmla="*/ 0 h 1416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0820" h="141670">
                    <a:moveTo>
                      <a:pt x="40820" y="24012"/>
                    </a:moveTo>
                    <a:lnTo>
                      <a:pt x="40820" y="141670"/>
                    </a:lnTo>
                    <a:lnTo>
                      <a:pt x="0" y="12005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5E6E5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142" name="Freeform: Shape 2141">
                <a:extLst>
                  <a:ext uri="{FF2B5EF4-FFF2-40B4-BE49-F238E27FC236}">
                    <a16:creationId xmlns:a16="http://schemas.microsoft.com/office/drawing/2014/main" id="{1063FE51-7664-4431-8632-B1FAC54ECAC5}"/>
                  </a:ext>
                </a:extLst>
              </p:cNvPr>
              <p:cNvSpPr/>
              <p:nvPr/>
            </p:nvSpPr>
            <p:spPr>
              <a:xfrm>
                <a:off x="6355328" y="5474651"/>
                <a:ext cx="33616" cy="129663"/>
              </a:xfrm>
              <a:custGeom>
                <a:avLst/>
                <a:gdLst>
                  <a:gd name="connsiteX0" fmla="*/ 33616 w 33616"/>
                  <a:gd name="connsiteY0" fmla="*/ 19210 h 129663"/>
                  <a:gd name="connsiteX1" fmla="*/ 0 w 33616"/>
                  <a:gd name="connsiteY1" fmla="*/ 0 h 129663"/>
                  <a:gd name="connsiteX2" fmla="*/ 0 w 33616"/>
                  <a:gd name="connsiteY2" fmla="*/ 110455 h 129663"/>
                  <a:gd name="connsiteX3" fmla="*/ 33616 w 33616"/>
                  <a:gd name="connsiteY3" fmla="*/ 129664 h 1296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3616" h="129663">
                    <a:moveTo>
                      <a:pt x="33616" y="19210"/>
                    </a:moveTo>
                    <a:lnTo>
                      <a:pt x="0" y="0"/>
                    </a:lnTo>
                    <a:lnTo>
                      <a:pt x="0" y="110455"/>
                    </a:lnTo>
                    <a:lnTo>
                      <a:pt x="33616" y="129664"/>
                    </a:lnTo>
                    <a:close/>
                  </a:path>
                </a:pathLst>
              </a:custGeom>
              <a:solidFill>
                <a:srgbClr val="B8B4A7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143" name="Freeform: Shape 2142">
                <a:extLst>
                  <a:ext uri="{FF2B5EF4-FFF2-40B4-BE49-F238E27FC236}">
                    <a16:creationId xmlns:a16="http://schemas.microsoft.com/office/drawing/2014/main" id="{99993E05-A256-426B-BD17-CF6FE671AAFD}"/>
                  </a:ext>
                </a:extLst>
              </p:cNvPr>
              <p:cNvSpPr/>
              <p:nvPr/>
            </p:nvSpPr>
            <p:spPr>
              <a:xfrm>
                <a:off x="6364932" y="5479454"/>
                <a:ext cx="24011" cy="112855"/>
              </a:xfrm>
              <a:custGeom>
                <a:avLst/>
                <a:gdLst>
                  <a:gd name="connsiteX0" fmla="*/ 0 w 24011"/>
                  <a:gd name="connsiteY0" fmla="*/ 0 h 112855"/>
                  <a:gd name="connsiteX1" fmla="*/ 0 w 24011"/>
                  <a:gd name="connsiteY1" fmla="*/ 98449 h 112855"/>
                  <a:gd name="connsiteX2" fmla="*/ 24012 w 24011"/>
                  <a:gd name="connsiteY2" fmla="*/ 112856 h 112855"/>
                  <a:gd name="connsiteX3" fmla="*/ 24012 w 24011"/>
                  <a:gd name="connsiteY3" fmla="*/ 14407 h 1128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011" h="112855">
                    <a:moveTo>
                      <a:pt x="0" y="0"/>
                    </a:moveTo>
                    <a:lnTo>
                      <a:pt x="0" y="98449"/>
                    </a:lnTo>
                    <a:lnTo>
                      <a:pt x="24012" y="112856"/>
                    </a:lnTo>
                    <a:lnTo>
                      <a:pt x="24012" y="14407"/>
                    </a:lnTo>
                    <a:close/>
                  </a:path>
                </a:pathLst>
              </a:custGeom>
              <a:solidFill>
                <a:srgbClr val="FFFFFF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144" name="Graphic 2">
              <a:extLst>
                <a:ext uri="{FF2B5EF4-FFF2-40B4-BE49-F238E27FC236}">
                  <a16:creationId xmlns:a16="http://schemas.microsoft.com/office/drawing/2014/main" id="{4141308D-9819-4F8D-A971-76F12F8FCEB7}"/>
                </a:ext>
              </a:extLst>
            </p:cNvPr>
            <p:cNvGrpSpPr/>
            <p:nvPr/>
          </p:nvGrpSpPr>
          <p:grpSpPr>
            <a:xfrm>
              <a:off x="6273687" y="5424226"/>
              <a:ext cx="40820" cy="141670"/>
              <a:chOff x="6273687" y="5424226"/>
              <a:chExt cx="40820" cy="141670"/>
            </a:xfrm>
            <a:solidFill>
              <a:schemeClr val="accent1"/>
            </a:solidFill>
          </p:grpSpPr>
          <p:sp>
            <p:nvSpPr>
              <p:cNvPr id="2145" name="Freeform: Shape 2144">
                <a:extLst>
                  <a:ext uri="{FF2B5EF4-FFF2-40B4-BE49-F238E27FC236}">
                    <a16:creationId xmlns:a16="http://schemas.microsoft.com/office/drawing/2014/main" id="{FE541A79-0265-49A0-BC2E-A24A1AD2878E}"/>
                  </a:ext>
                </a:extLst>
              </p:cNvPr>
              <p:cNvSpPr/>
              <p:nvPr/>
            </p:nvSpPr>
            <p:spPr>
              <a:xfrm>
                <a:off x="6273687" y="5424226"/>
                <a:ext cx="40820" cy="141670"/>
              </a:xfrm>
              <a:custGeom>
                <a:avLst/>
                <a:gdLst>
                  <a:gd name="connsiteX0" fmla="*/ 40820 w 40820"/>
                  <a:gd name="connsiteY0" fmla="*/ 24012 h 141670"/>
                  <a:gd name="connsiteX1" fmla="*/ 40820 w 40820"/>
                  <a:gd name="connsiteY1" fmla="*/ 141670 h 141670"/>
                  <a:gd name="connsiteX2" fmla="*/ 0 w 40820"/>
                  <a:gd name="connsiteY2" fmla="*/ 117658 h 141670"/>
                  <a:gd name="connsiteX3" fmla="*/ 0 w 40820"/>
                  <a:gd name="connsiteY3" fmla="*/ 0 h 1416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0820" h="141670">
                    <a:moveTo>
                      <a:pt x="40820" y="24012"/>
                    </a:moveTo>
                    <a:lnTo>
                      <a:pt x="40820" y="141670"/>
                    </a:lnTo>
                    <a:lnTo>
                      <a:pt x="0" y="11765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5E6E5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146" name="Freeform: Shape 2145">
                <a:extLst>
                  <a:ext uri="{FF2B5EF4-FFF2-40B4-BE49-F238E27FC236}">
                    <a16:creationId xmlns:a16="http://schemas.microsoft.com/office/drawing/2014/main" id="{7A59D2DE-525F-4F09-B6DB-A406379589C7}"/>
                  </a:ext>
                </a:extLst>
              </p:cNvPr>
              <p:cNvSpPr/>
              <p:nvPr/>
            </p:nvSpPr>
            <p:spPr>
              <a:xfrm>
                <a:off x="6276088" y="5431430"/>
                <a:ext cx="36017" cy="127262"/>
              </a:xfrm>
              <a:custGeom>
                <a:avLst/>
                <a:gdLst>
                  <a:gd name="connsiteX0" fmla="*/ 36018 w 36017"/>
                  <a:gd name="connsiteY0" fmla="*/ 19210 h 127262"/>
                  <a:gd name="connsiteX1" fmla="*/ 0 w 36017"/>
                  <a:gd name="connsiteY1" fmla="*/ 0 h 127262"/>
                  <a:gd name="connsiteX2" fmla="*/ 0 w 36017"/>
                  <a:gd name="connsiteY2" fmla="*/ 110455 h 127262"/>
                  <a:gd name="connsiteX3" fmla="*/ 36018 w 36017"/>
                  <a:gd name="connsiteY3" fmla="*/ 127263 h 1272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017" h="127262">
                    <a:moveTo>
                      <a:pt x="36018" y="19210"/>
                    </a:moveTo>
                    <a:lnTo>
                      <a:pt x="0" y="0"/>
                    </a:lnTo>
                    <a:lnTo>
                      <a:pt x="0" y="110455"/>
                    </a:lnTo>
                    <a:lnTo>
                      <a:pt x="36018" y="127263"/>
                    </a:lnTo>
                    <a:close/>
                  </a:path>
                </a:pathLst>
              </a:custGeom>
              <a:solidFill>
                <a:srgbClr val="B8B4A7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147" name="Freeform: Shape 2146">
                <a:extLst>
                  <a:ext uri="{FF2B5EF4-FFF2-40B4-BE49-F238E27FC236}">
                    <a16:creationId xmlns:a16="http://schemas.microsoft.com/office/drawing/2014/main" id="{0500649D-85F2-4362-A4C3-101E282398AF}"/>
                  </a:ext>
                </a:extLst>
              </p:cNvPr>
              <p:cNvSpPr/>
              <p:nvPr/>
            </p:nvSpPr>
            <p:spPr>
              <a:xfrm>
                <a:off x="6285693" y="5436232"/>
                <a:ext cx="26413" cy="112856"/>
              </a:xfrm>
              <a:custGeom>
                <a:avLst/>
                <a:gdLst>
                  <a:gd name="connsiteX0" fmla="*/ 0 w 26413"/>
                  <a:gd name="connsiteY0" fmla="*/ 0 h 112856"/>
                  <a:gd name="connsiteX1" fmla="*/ 0 w 26413"/>
                  <a:gd name="connsiteY1" fmla="*/ 98449 h 112856"/>
                  <a:gd name="connsiteX2" fmla="*/ 26413 w 26413"/>
                  <a:gd name="connsiteY2" fmla="*/ 112856 h 112856"/>
                  <a:gd name="connsiteX3" fmla="*/ 26413 w 26413"/>
                  <a:gd name="connsiteY3" fmla="*/ 14407 h 1128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6413" h="112856">
                    <a:moveTo>
                      <a:pt x="0" y="0"/>
                    </a:moveTo>
                    <a:lnTo>
                      <a:pt x="0" y="98449"/>
                    </a:lnTo>
                    <a:lnTo>
                      <a:pt x="26413" y="112856"/>
                    </a:lnTo>
                    <a:lnTo>
                      <a:pt x="26413" y="14407"/>
                    </a:lnTo>
                    <a:close/>
                  </a:path>
                </a:pathLst>
              </a:custGeom>
              <a:solidFill>
                <a:srgbClr val="FFFFFF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148" name="Graphic 2">
              <a:extLst>
                <a:ext uri="{FF2B5EF4-FFF2-40B4-BE49-F238E27FC236}">
                  <a16:creationId xmlns:a16="http://schemas.microsoft.com/office/drawing/2014/main" id="{4141308D-9819-4F8D-A971-76F12F8FCEB7}"/>
                </a:ext>
              </a:extLst>
            </p:cNvPr>
            <p:cNvGrpSpPr/>
            <p:nvPr/>
          </p:nvGrpSpPr>
          <p:grpSpPr>
            <a:xfrm>
              <a:off x="6194448" y="5381005"/>
              <a:ext cx="40820" cy="141669"/>
              <a:chOff x="6194448" y="5381005"/>
              <a:chExt cx="40820" cy="141669"/>
            </a:xfrm>
            <a:solidFill>
              <a:schemeClr val="accent1"/>
            </a:solidFill>
          </p:grpSpPr>
          <p:sp>
            <p:nvSpPr>
              <p:cNvPr id="2149" name="Freeform: Shape 2148">
                <a:extLst>
                  <a:ext uri="{FF2B5EF4-FFF2-40B4-BE49-F238E27FC236}">
                    <a16:creationId xmlns:a16="http://schemas.microsoft.com/office/drawing/2014/main" id="{3441FDD4-1B2A-441D-945E-D2A7AE09D015}"/>
                  </a:ext>
                </a:extLst>
              </p:cNvPr>
              <p:cNvSpPr/>
              <p:nvPr/>
            </p:nvSpPr>
            <p:spPr>
              <a:xfrm>
                <a:off x="6194448" y="5381005"/>
                <a:ext cx="40820" cy="141669"/>
              </a:xfrm>
              <a:custGeom>
                <a:avLst/>
                <a:gdLst>
                  <a:gd name="connsiteX0" fmla="*/ 40820 w 40820"/>
                  <a:gd name="connsiteY0" fmla="*/ 24012 h 141669"/>
                  <a:gd name="connsiteX1" fmla="*/ 40820 w 40820"/>
                  <a:gd name="connsiteY1" fmla="*/ 141670 h 141669"/>
                  <a:gd name="connsiteX2" fmla="*/ 0 w 40820"/>
                  <a:gd name="connsiteY2" fmla="*/ 117658 h 141669"/>
                  <a:gd name="connsiteX3" fmla="*/ 0 w 40820"/>
                  <a:gd name="connsiteY3" fmla="*/ 0 h 1416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0820" h="141669">
                    <a:moveTo>
                      <a:pt x="40820" y="24012"/>
                    </a:moveTo>
                    <a:lnTo>
                      <a:pt x="40820" y="141670"/>
                    </a:lnTo>
                    <a:lnTo>
                      <a:pt x="0" y="11765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5E6E5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150" name="Freeform: Shape 2149">
                <a:extLst>
                  <a:ext uri="{FF2B5EF4-FFF2-40B4-BE49-F238E27FC236}">
                    <a16:creationId xmlns:a16="http://schemas.microsoft.com/office/drawing/2014/main" id="{2857E68F-38DB-4535-94F3-D39D99471ABD}"/>
                  </a:ext>
                </a:extLst>
              </p:cNvPr>
              <p:cNvSpPr/>
              <p:nvPr/>
            </p:nvSpPr>
            <p:spPr>
              <a:xfrm>
                <a:off x="6199251" y="5388208"/>
                <a:ext cx="33616" cy="127262"/>
              </a:xfrm>
              <a:custGeom>
                <a:avLst/>
                <a:gdLst>
                  <a:gd name="connsiteX0" fmla="*/ 33616 w 33616"/>
                  <a:gd name="connsiteY0" fmla="*/ 16809 h 127262"/>
                  <a:gd name="connsiteX1" fmla="*/ 0 w 33616"/>
                  <a:gd name="connsiteY1" fmla="*/ 0 h 127262"/>
                  <a:gd name="connsiteX2" fmla="*/ 0 w 33616"/>
                  <a:gd name="connsiteY2" fmla="*/ 108053 h 127262"/>
                  <a:gd name="connsiteX3" fmla="*/ 33616 w 33616"/>
                  <a:gd name="connsiteY3" fmla="*/ 127263 h 1272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3616" h="127262">
                    <a:moveTo>
                      <a:pt x="33616" y="16809"/>
                    </a:moveTo>
                    <a:lnTo>
                      <a:pt x="0" y="0"/>
                    </a:lnTo>
                    <a:lnTo>
                      <a:pt x="0" y="108053"/>
                    </a:lnTo>
                    <a:lnTo>
                      <a:pt x="33616" y="127263"/>
                    </a:lnTo>
                    <a:close/>
                  </a:path>
                </a:pathLst>
              </a:custGeom>
              <a:solidFill>
                <a:srgbClr val="B8B4A7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151" name="Freeform: Shape 2150">
                <a:extLst>
                  <a:ext uri="{FF2B5EF4-FFF2-40B4-BE49-F238E27FC236}">
                    <a16:creationId xmlns:a16="http://schemas.microsoft.com/office/drawing/2014/main" id="{4C220B97-DD93-4800-870F-B0EA65CCA78E}"/>
                  </a:ext>
                </a:extLst>
              </p:cNvPr>
              <p:cNvSpPr/>
              <p:nvPr/>
            </p:nvSpPr>
            <p:spPr>
              <a:xfrm>
                <a:off x="6206454" y="5393011"/>
                <a:ext cx="26412" cy="112855"/>
              </a:xfrm>
              <a:custGeom>
                <a:avLst/>
                <a:gdLst>
                  <a:gd name="connsiteX0" fmla="*/ 0 w 26412"/>
                  <a:gd name="connsiteY0" fmla="*/ 0 h 112855"/>
                  <a:gd name="connsiteX1" fmla="*/ 0 w 26412"/>
                  <a:gd name="connsiteY1" fmla="*/ 98448 h 112855"/>
                  <a:gd name="connsiteX2" fmla="*/ 26413 w 26412"/>
                  <a:gd name="connsiteY2" fmla="*/ 112856 h 112855"/>
                  <a:gd name="connsiteX3" fmla="*/ 26413 w 26412"/>
                  <a:gd name="connsiteY3" fmla="*/ 12006 h 1128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6412" h="112855">
                    <a:moveTo>
                      <a:pt x="0" y="0"/>
                    </a:moveTo>
                    <a:lnTo>
                      <a:pt x="0" y="98448"/>
                    </a:lnTo>
                    <a:lnTo>
                      <a:pt x="26413" y="112856"/>
                    </a:lnTo>
                    <a:lnTo>
                      <a:pt x="26413" y="12006"/>
                    </a:lnTo>
                    <a:close/>
                  </a:path>
                </a:pathLst>
              </a:custGeom>
              <a:solidFill>
                <a:srgbClr val="FFFFFF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2152" name="Freeform: Shape 2151">
              <a:extLst>
                <a:ext uri="{FF2B5EF4-FFF2-40B4-BE49-F238E27FC236}">
                  <a16:creationId xmlns:a16="http://schemas.microsoft.com/office/drawing/2014/main" id="{7E6FC2C8-D51D-426F-B6A9-56B3AB79DBEA}"/>
                </a:ext>
              </a:extLst>
            </p:cNvPr>
            <p:cNvSpPr/>
            <p:nvPr/>
          </p:nvSpPr>
          <p:spPr>
            <a:xfrm>
              <a:off x="6566632" y="5546687"/>
              <a:ext cx="14406" cy="216106"/>
            </a:xfrm>
            <a:custGeom>
              <a:avLst/>
              <a:gdLst>
                <a:gd name="connsiteX0" fmla="*/ 0 w 14406"/>
                <a:gd name="connsiteY0" fmla="*/ 216107 h 216106"/>
                <a:gd name="connsiteX1" fmla="*/ 0 w 14406"/>
                <a:gd name="connsiteY1" fmla="*/ 7204 h 216106"/>
                <a:gd name="connsiteX2" fmla="*/ 14407 w 14406"/>
                <a:gd name="connsiteY2" fmla="*/ 0 h 216106"/>
                <a:gd name="connsiteX3" fmla="*/ 14407 w 14406"/>
                <a:gd name="connsiteY3" fmla="*/ 208903 h 216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406" h="216106">
                  <a:moveTo>
                    <a:pt x="0" y="216107"/>
                  </a:moveTo>
                  <a:lnTo>
                    <a:pt x="0" y="7204"/>
                  </a:lnTo>
                  <a:lnTo>
                    <a:pt x="14407" y="0"/>
                  </a:lnTo>
                  <a:lnTo>
                    <a:pt x="14407" y="208903"/>
                  </a:lnTo>
                  <a:close/>
                </a:path>
              </a:pathLst>
            </a:custGeom>
            <a:solidFill>
              <a:schemeClr val="accent3">
                <a:lumMod val="50000"/>
              </a:schemeClr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53" name="Freeform: Shape 2152">
              <a:extLst>
                <a:ext uri="{FF2B5EF4-FFF2-40B4-BE49-F238E27FC236}">
                  <a16:creationId xmlns:a16="http://schemas.microsoft.com/office/drawing/2014/main" id="{7E8A004E-2123-49C9-BD17-08DC350C46E5}"/>
                </a:ext>
              </a:extLst>
            </p:cNvPr>
            <p:cNvSpPr/>
            <p:nvPr/>
          </p:nvSpPr>
          <p:spPr>
            <a:xfrm>
              <a:off x="6489794" y="5503465"/>
              <a:ext cx="12005" cy="216106"/>
            </a:xfrm>
            <a:custGeom>
              <a:avLst/>
              <a:gdLst>
                <a:gd name="connsiteX0" fmla="*/ 0 w 12005"/>
                <a:gd name="connsiteY0" fmla="*/ 216107 h 216106"/>
                <a:gd name="connsiteX1" fmla="*/ 0 w 12005"/>
                <a:gd name="connsiteY1" fmla="*/ 7204 h 216106"/>
                <a:gd name="connsiteX2" fmla="*/ 12006 w 12005"/>
                <a:gd name="connsiteY2" fmla="*/ 0 h 216106"/>
                <a:gd name="connsiteX3" fmla="*/ 12006 w 12005"/>
                <a:gd name="connsiteY3" fmla="*/ 208903 h 216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05" h="216106">
                  <a:moveTo>
                    <a:pt x="0" y="216107"/>
                  </a:moveTo>
                  <a:lnTo>
                    <a:pt x="0" y="7204"/>
                  </a:lnTo>
                  <a:lnTo>
                    <a:pt x="12006" y="0"/>
                  </a:lnTo>
                  <a:lnTo>
                    <a:pt x="12006" y="208903"/>
                  </a:lnTo>
                  <a:close/>
                </a:path>
              </a:pathLst>
            </a:custGeom>
            <a:solidFill>
              <a:schemeClr val="accent3">
                <a:lumMod val="50000"/>
              </a:schemeClr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54" name="Freeform: Shape 2153">
              <a:extLst>
                <a:ext uri="{FF2B5EF4-FFF2-40B4-BE49-F238E27FC236}">
                  <a16:creationId xmlns:a16="http://schemas.microsoft.com/office/drawing/2014/main" id="{35483DD0-4087-4938-A0A3-DE57B1390726}"/>
                </a:ext>
              </a:extLst>
            </p:cNvPr>
            <p:cNvSpPr/>
            <p:nvPr/>
          </p:nvSpPr>
          <p:spPr>
            <a:xfrm>
              <a:off x="6410555" y="5460244"/>
              <a:ext cx="12005" cy="216106"/>
            </a:xfrm>
            <a:custGeom>
              <a:avLst/>
              <a:gdLst>
                <a:gd name="connsiteX0" fmla="*/ 0 w 12005"/>
                <a:gd name="connsiteY0" fmla="*/ 216107 h 216106"/>
                <a:gd name="connsiteX1" fmla="*/ 0 w 12005"/>
                <a:gd name="connsiteY1" fmla="*/ 7204 h 216106"/>
                <a:gd name="connsiteX2" fmla="*/ 12006 w 12005"/>
                <a:gd name="connsiteY2" fmla="*/ 0 h 216106"/>
                <a:gd name="connsiteX3" fmla="*/ 12006 w 12005"/>
                <a:gd name="connsiteY3" fmla="*/ 208903 h 216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05" h="216106">
                  <a:moveTo>
                    <a:pt x="0" y="216107"/>
                  </a:moveTo>
                  <a:lnTo>
                    <a:pt x="0" y="7204"/>
                  </a:lnTo>
                  <a:lnTo>
                    <a:pt x="12006" y="0"/>
                  </a:lnTo>
                  <a:lnTo>
                    <a:pt x="12006" y="208903"/>
                  </a:lnTo>
                  <a:close/>
                </a:path>
              </a:pathLst>
            </a:custGeom>
            <a:solidFill>
              <a:schemeClr val="accent3">
                <a:lumMod val="50000"/>
              </a:schemeClr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55" name="Freeform: Shape 2154">
              <a:extLst>
                <a:ext uri="{FF2B5EF4-FFF2-40B4-BE49-F238E27FC236}">
                  <a16:creationId xmlns:a16="http://schemas.microsoft.com/office/drawing/2014/main" id="{C57687EF-BF50-4639-9338-B53CE08922A9}"/>
                </a:ext>
              </a:extLst>
            </p:cNvPr>
            <p:cNvSpPr/>
            <p:nvPr/>
          </p:nvSpPr>
          <p:spPr>
            <a:xfrm>
              <a:off x="6331316" y="5414622"/>
              <a:ext cx="12005" cy="218508"/>
            </a:xfrm>
            <a:custGeom>
              <a:avLst/>
              <a:gdLst>
                <a:gd name="connsiteX0" fmla="*/ 0 w 12005"/>
                <a:gd name="connsiteY0" fmla="*/ 218508 h 218508"/>
                <a:gd name="connsiteX1" fmla="*/ 0 w 12005"/>
                <a:gd name="connsiteY1" fmla="*/ 7204 h 218508"/>
                <a:gd name="connsiteX2" fmla="*/ 12006 w 12005"/>
                <a:gd name="connsiteY2" fmla="*/ 0 h 218508"/>
                <a:gd name="connsiteX3" fmla="*/ 12006 w 12005"/>
                <a:gd name="connsiteY3" fmla="*/ 211304 h 218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05" h="218508">
                  <a:moveTo>
                    <a:pt x="0" y="218508"/>
                  </a:moveTo>
                  <a:lnTo>
                    <a:pt x="0" y="7204"/>
                  </a:lnTo>
                  <a:lnTo>
                    <a:pt x="12006" y="0"/>
                  </a:lnTo>
                  <a:lnTo>
                    <a:pt x="12006" y="211304"/>
                  </a:lnTo>
                  <a:close/>
                </a:path>
              </a:pathLst>
            </a:custGeom>
            <a:solidFill>
              <a:schemeClr val="accent3">
                <a:lumMod val="50000"/>
              </a:schemeClr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56" name="Freeform: Shape 2155">
              <a:extLst>
                <a:ext uri="{FF2B5EF4-FFF2-40B4-BE49-F238E27FC236}">
                  <a16:creationId xmlns:a16="http://schemas.microsoft.com/office/drawing/2014/main" id="{CBF97C4D-E377-41F9-87C6-B48FBED5F38A}"/>
                </a:ext>
              </a:extLst>
            </p:cNvPr>
            <p:cNvSpPr/>
            <p:nvPr/>
          </p:nvSpPr>
          <p:spPr>
            <a:xfrm>
              <a:off x="6254478" y="5371400"/>
              <a:ext cx="12005" cy="218508"/>
            </a:xfrm>
            <a:custGeom>
              <a:avLst/>
              <a:gdLst>
                <a:gd name="connsiteX0" fmla="*/ 0 w 12005"/>
                <a:gd name="connsiteY0" fmla="*/ 218508 h 218508"/>
                <a:gd name="connsiteX1" fmla="*/ 0 w 12005"/>
                <a:gd name="connsiteY1" fmla="*/ 7204 h 218508"/>
                <a:gd name="connsiteX2" fmla="*/ 12006 w 12005"/>
                <a:gd name="connsiteY2" fmla="*/ 0 h 218508"/>
                <a:gd name="connsiteX3" fmla="*/ 12006 w 12005"/>
                <a:gd name="connsiteY3" fmla="*/ 211304 h 218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05" h="218508">
                  <a:moveTo>
                    <a:pt x="0" y="218508"/>
                  </a:moveTo>
                  <a:lnTo>
                    <a:pt x="0" y="7204"/>
                  </a:lnTo>
                  <a:lnTo>
                    <a:pt x="12006" y="0"/>
                  </a:lnTo>
                  <a:lnTo>
                    <a:pt x="12006" y="211304"/>
                  </a:lnTo>
                  <a:close/>
                </a:path>
              </a:pathLst>
            </a:custGeom>
            <a:solidFill>
              <a:schemeClr val="accent3">
                <a:lumMod val="50000"/>
              </a:schemeClr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57" name="Freeform: Shape 2156">
              <a:extLst>
                <a:ext uri="{FF2B5EF4-FFF2-40B4-BE49-F238E27FC236}">
                  <a16:creationId xmlns:a16="http://schemas.microsoft.com/office/drawing/2014/main" id="{7EBA7123-9CD2-45EB-84EF-F35EEF44BF35}"/>
                </a:ext>
              </a:extLst>
            </p:cNvPr>
            <p:cNvSpPr/>
            <p:nvPr/>
          </p:nvSpPr>
          <p:spPr>
            <a:xfrm>
              <a:off x="6175239" y="5328179"/>
              <a:ext cx="12005" cy="216106"/>
            </a:xfrm>
            <a:custGeom>
              <a:avLst/>
              <a:gdLst>
                <a:gd name="connsiteX0" fmla="*/ 0 w 12005"/>
                <a:gd name="connsiteY0" fmla="*/ 216107 h 216106"/>
                <a:gd name="connsiteX1" fmla="*/ 0 w 12005"/>
                <a:gd name="connsiteY1" fmla="*/ 7204 h 216106"/>
                <a:gd name="connsiteX2" fmla="*/ 12006 w 12005"/>
                <a:gd name="connsiteY2" fmla="*/ 0 h 216106"/>
                <a:gd name="connsiteX3" fmla="*/ 12006 w 12005"/>
                <a:gd name="connsiteY3" fmla="*/ 211304 h 216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05" h="216106">
                  <a:moveTo>
                    <a:pt x="0" y="216107"/>
                  </a:moveTo>
                  <a:lnTo>
                    <a:pt x="0" y="7204"/>
                  </a:lnTo>
                  <a:lnTo>
                    <a:pt x="12006" y="0"/>
                  </a:lnTo>
                  <a:lnTo>
                    <a:pt x="12006" y="211304"/>
                  </a:lnTo>
                  <a:close/>
                </a:path>
              </a:pathLst>
            </a:custGeom>
            <a:solidFill>
              <a:schemeClr val="accent3">
                <a:lumMod val="50000"/>
              </a:schemeClr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58" name="Freeform: Shape 2157">
              <a:extLst>
                <a:ext uri="{FF2B5EF4-FFF2-40B4-BE49-F238E27FC236}">
                  <a16:creationId xmlns:a16="http://schemas.microsoft.com/office/drawing/2014/main" id="{2F8EB6B4-63B0-43DF-BE8B-CDCD6813799E}"/>
                </a:ext>
              </a:extLst>
            </p:cNvPr>
            <p:cNvSpPr/>
            <p:nvPr/>
          </p:nvSpPr>
          <p:spPr>
            <a:xfrm>
              <a:off x="6633865" y="5589908"/>
              <a:ext cx="12005" cy="216106"/>
            </a:xfrm>
            <a:custGeom>
              <a:avLst/>
              <a:gdLst>
                <a:gd name="connsiteX0" fmla="*/ 12006 w 12005"/>
                <a:gd name="connsiteY0" fmla="*/ 216107 h 216106"/>
                <a:gd name="connsiteX1" fmla="*/ 12006 w 12005"/>
                <a:gd name="connsiteY1" fmla="*/ 7204 h 216106"/>
                <a:gd name="connsiteX2" fmla="*/ 0 w 12005"/>
                <a:gd name="connsiteY2" fmla="*/ 0 h 216106"/>
                <a:gd name="connsiteX3" fmla="*/ 0 w 12005"/>
                <a:gd name="connsiteY3" fmla="*/ 211304 h 216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05" h="216106">
                  <a:moveTo>
                    <a:pt x="12006" y="216107"/>
                  </a:moveTo>
                  <a:lnTo>
                    <a:pt x="12006" y="7204"/>
                  </a:lnTo>
                  <a:lnTo>
                    <a:pt x="0" y="0"/>
                  </a:lnTo>
                  <a:lnTo>
                    <a:pt x="0" y="211304"/>
                  </a:lnTo>
                  <a:close/>
                </a:path>
              </a:pathLst>
            </a:custGeom>
            <a:solidFill>
              <a:schemeClr val="accent3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59" name="Freeform: Shape 2158">
              <a:extLst>
                <a:ext uri="{FF2B5EF4-FFF2-40B4-BE49-F238E27FC236}">
                  <a16:creationId xmlns:a16="http://schemas.microsoft.com/office/drawing/2014/main" id="{1E02BB01-5CF7-427E-A2DC-15E52AA8CBF6}"/>
                </a:ext>
              </a:extLst>
            </p:cNvPr>
            <p:cNvSpPr/>
            <p:nvPr/>
          </p:nvSpPr>
          <p:spPr>
            <a:xfrm>
              <a:off x="6554626" y="5546687"/>
              <a:ext cx="12005" cy="216106"/>
            </a:xfrm>
            <a:custGeom>
              <a:avLst/>
              <a:gdLst>
                <a:gd name="connsiteX0" fmla="*/ 12006 w 12005"/>
                <a:gd name="connsiteY0" fmla="*/ 216107 h 216106"/>
                <a:gd name="connsiteX1" fmla="*/ 12006 w 12005"/>
                <a:gd name="connsiteY1" fmla="*/ 7204 h 216106"/>
                <a:gd name="connsiteX2" fmla="*/ 0 w 12005"/>
                <a:gd name="connsiteY2" fmla="*/ 0 h 216106"/>
                <a:gd name="connsiteX3" fmla="*/ 0 w 12005"/>
                <a:gd name="connsiteY3" fmla="*/ 208903 h 216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05" h="216106">
                  <a:moveTo>
                    <a:pt x="12006" y="216107"/>
                  </a:moveTo>
                  <a:lnTo>
                    <a:pt x="12006" y="7204"/>
                  </a:lnTo>
                  <a:lnTo>
                    <a:pt x="0" y="0"/>
                  </a:lnTo>
                  <a:lnTo>
                    <a:pt x="0" y="208903"/>
                  </a:lnTo>
                  <a:close/>
                </a:path>
              </a:pathLst>
            </a:custGeom>
            <a:solidFill>
              <a:schemeClr val="accent3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60" name="Freeform: Shape 2159">
              <a:extLst>
                <a:ext uri="{FF2B5EF4-FFF2-40B4-BE49-F238E27FC236}">
                  <a16:creationId xmlns:a16="http://schemas.microsoft.com/office/drawing/2014/main" id="{3C1AE568-707F-45C9-B8C5-357A66D18A96}"/>
                </a:ext>
              </a:extLst>
            </p:cNvPr>
            <p:cNvSpPr/>
            <p:nvPr/>
          </p:nvSpPr>
          <p:spPr>
            <a:xfrm>
              <a:off x="6477788" y="5503465"/>
              <a:ext cx="12005" cy="216106"/>
            </a:xfrm>
            <a:custGeom>
              <a:avLst/>
              <a:gdLst>
                <a:gd name="connsiteX0" fmla="*/ 12006 w 12005"/>
                <a:gd name="connsiteY0" fmla="*/ 216107 h 216106"/>
                <a:gd name="connsiteX1" fmla="*/ 12006 w 12005"/>
                <a:gd name="connsiteY1" fmla="*/ 7204 h 216106"/>
                <a:gd name="connsiteX2" fmla="*/ 0 w 12005"/>
                <a:gd name="connsiteY2" fmla="*/ 0 h 216106"/>
                <a:gd name="connsiteX3" fmla="*/ 0 w 12005"/>
                <a:gd name="connsiteY3" fmla="*/ 208903 h 216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05" h="216106">
                  <a:moveTo>
                    <a:pt x="12006" y="216107"/>
                  </a:moveTo>
                  <a:lnTo>
                    <a:pt x="12006" y="7204"/>
                  </a:lnTo>
                  <a:lnTo>
                    <a:pt x="0" y="0"/>
                  </a:lnTo>
                  <a:lnTo>
                    <a:pt x="0" y="208903"/>
                  </a:lnTo>
                  <a:close/>
                </a:path>
              </a:pathLst>
            </a:custGeom>
            <a:solidFill>
              <a:schemeClr val="accent3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61" name="Freeform: Shape 2160">
              <a:extLst>
                <a:ext uri="{FF2B5EF4-FFF2-40B4-BE49-F238E27FC236}">
                  <a16:creationId xmlns:a16="http://schemas.microsoft.com/office/drawing/2014/main" id="{02A55085-AD21-45EA-922D-B3C31527A156}"/>
                </a:ext>
              </a:extLst>
            </p:cNvPr>
            <p:cNvSpPr/>
            <p:nvPr/>
          </p:nvSpPr>
          <p:spPr>
            <a:xfrm>
              <a:off x="6398549" y="5460244"/>
              <a:ext cx="12005" cy="216106"/>
            </a:xfrm>
            <a:custGeom>
              <a:avLst/>
              <a:gdLst>
                <a:gd name="connsiteX0" fmla="*/ 12006 w 12005"/>
                <a:gd name="connsiteY0" fmla="*/ 216107 h 216106"/>
                <a:gd name="connsiteX1" fmla="*/ 12006 w 12005"/>
                <a:gd name="connsiteY1" fmla="*/ 7204 h 216106"/>
                <a:gd name="connsiteX2" fmla="*/ 0 w 12005"/>
                <a:gd name="connsiteY2" fmla="*/ 0 h 216106"/>
                <a:gd name="connsiteX3" fmla="*/ 0 w 12005"/>
                <a:gd name="connsiteY3" fmla="*/ 208903 h 216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05" h="216106">
                  <a:moveTo>
                    <a:pt x="12006" y="216107"/>
                  </a:moveTo>
                  <a:lnTo>
                    <a:pt x="12006" y="7204"/>
                  </a:lnTo>
                  <a:lnTo>
                    <a:pt x="0" y="0"/>
                  </a:lnTo>
                  <a:lnTo>
                    <a:pt x="0" y="208903"/>
                  </a:lnTo>
                  <a:close/>
                </a:path>
              </a:pathLst>
            </a:custGeom>
            <a:solidFill>
              <a:schemeClr val="accent3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62" name="Freeform: Shape 2161">
              <a:extLst>
                <a:ext uri="{FF2B5EF4-FFF2-40B4-BE49-F238E27FC236}">
                  <a16:creationId xmlns:a16="http://schemas.microsoft.com/office/drawing/2014/main" id="{893E1995-48F5-4A85-999B-71B71A967597}"/>
                </a:ext>
              </a:extLst>
            </p:cNvPr>
            <p:cNvSpPr/>
            <p:nvPr/>
          </p:nvSpPr>
          <p:spPr>
            <a:xfrm>
              <a:off x="6319310" y="5414622"/>
              <a:ext cx="12005" cy="218508"/>
            </a:xfrm>
            <a:custGeom>
              <a:avLst/>
              <a:gdLst>
                <a:gd name="connsiteX0" fmla="*/ 12006 w 12005"/>
                <a:gd name="connsiteY0" fmla="*/ 218508 h 218508"/>
                <a:gd name="connsiteX1" fmla="*/ 12006 w 12005"/>
                <a:gd name="connsiteY1" fmla="*/ 7204 h 218508"/>
                <a:gd name="connsiteX2" fmla="*/ 0 w 12005"/>
                <a:gd name="connsiteY2" fmla="*/ 0 h 218508"/>
                <a:gd name="connsiteX3" fmla="*/ 0 w 12005"/>
                <a:gd name="connsiteY3" fmla="*/ 211304 h 218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05" h="218508">
                  <a:moveTo>
                    <a:pt x="12006" y="218508"/>
                  </a:moveTo>
                  <a:lnTo>
                    <a:pt x="12006" y="7204"/>
                  </a:lnTo>
                  <a:lnTo>
                    <a:pt x="0" y="0"/>
                  </a:lnTo>
                  <a:lnTo>
                    <a:pt x="0" y="211304"/>
                  </a:lnTo>
                  <a:close/>
                </a:path>
              </a:pathLst>
            </a:custGeom>
            <a:solidFill>
              <a:schemeClr val="accent3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63" name="Freeform: Shape 2162">
              <a:extLst>
                <a:ext uri="{FF2B5EF4-FFF2-40B4-BE49-F238E27FC236}">
                  <a16:creationId xmlns:a16="http://schemas.microsoft.com/office/drawing/2014/main" id="{AC4EC88B-F8AC-4949-B75D-159243E60532}"/>
                </a:ext>
              </a:extLst>
            </p:cNvPr>
            <p:cNvSpPr/>
            <p:nvPr/>
          </p:nvSpPr>
          <p:spPr>
            <a:xfrm>
              <a:off x="6240071" y="5371400"/>
              <a:ext cx="14407" cy="218508"/>
            </a:xfrm>
            <a:custGeom>
              <a:avLst/>
              <a:gdLst>
                <a:gd name="connsiteX0" fmla="*/ 14407 w 14407"/>
                <a:gd name="connsiteY0" fmla="*/ 218508 h 218508"/>
                <a:gd name="connsiteX1" fmla="*/ 14407 w 14407"/>
                <a:gd name="connsiteY1" fmla="*/ 7204 h 218508"/>
                <a:gd name="connsiteX2" fmla="*/ 0 w 14407"/>
                <a:gd name="connsiteY2" fmla="*/ 0 h 218508"/>
                <a:gd name="connsiteX3" fmla="*/ 0 w 14407"/>
                <a:gd name="connsiteY3" fmla="*/ 211304 h 218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407" h="218508">
                  <a:moveTo>
                    <a:pt x="14407" y="218508"/>
                  </a:moveTo>
                  <a:lnTo>
                    <a:pt x="14407" y="7204"/>
                  </a:lnTo>
                  <a:lnTo>
                    <a:pt x="0" y="0"/>
                  </a:lnTo>
                  <a:lnTo>
                    <a:pt x="0" y="211304"/>
                  </a:lnTo>
                  <a:close/>
                </a:path>
              </a:pathLst>
            </a:custGeom>
            <a:solidFill>
              <a:schemeClr val="accent3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64" name="Freeform: Shape 2163">
              <a:extLst>
                <a:ext uri="{FF2B5EF4-FFF2-40B4-BE49-F238E27FC236}">
                  <a16:creationId xmlns:a16="http://schemas.microsoft.com/office/drawing/2014/main" id="{787444BA-06F6-4C54-982D-48B19D626F5E}"/>
                </a:ext>
              </a:extLst>
            </p:cNvPr>
            <p:cNvSpPr/>
            <p:nvPr/>
          </p:nvSpPr>
          <p:spPr>
            <a:xfrm>
              <a:off x="6163233" y="5328179"/>
              <a:ext cx="12005" cy="216106"/>
            </a:xfrm>
            <a:custGeom>
              <a:avLst/>
              <a:gdLst>
                <a:gd name="connsiteX0" fmla="*/ 12006 w 12005"/>
                <a:gd name="connsiteY0" fmla="*/ 216107 h 216106"/>
                <a:gd name="connsiteX1" fmla="*/ 12006 w 12005"/>
                <a:gd name="connsiteY1" fmla="*/ 7204 h 216106"/>
                <a:gd name="connsiteX2" fmla="*/ 0 w 12005"/>
                <a:gd name="connsiteY2" fmla="*/ 0 h 216106"/>
                <a:gd name="connsiteX3" fmla="*/ 0 w 12005"/>
                <a:gd name="connsiteY3" fmla="*/ 211304 h 216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05" h="216106">
                  <a:moveTo>
                    <a:pt x="12006" y="216107"/>
                  </a:moveTo>
                  <a:lnTo>
                    <a:pt x="12006" y="7204"/>
                  </a:lnTo>
                  <a:lnTo>
                    <a:pt x="0" y="0"/>
                  </a:lnTo>
                  <a:lnTo>
                    <a:pt x="0" y="211304"/>
                  </a:lnTo>
                  <a:close/>
                </a:path>
              </a:pathLst>
            </a:custGeom>
            <a:solidFill>
              <a:schemeClr val="accent3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65" name="Freeform: Shape 2164">
              <a:extLst>
                <a:ext uri="{FF2B5EF4-FFF2-40B4-BE49-F238E27FC236}">
                  <a16:creationId xmlns:a16="http://schemas.microsoft.com/office/drawing/2014/main" id="{7A4AE499-2C60-4AE2-834F-F2FA999AB747}"/>
                </a:ext>
              </a:extLst>
            </p:cNvPr>
            <p:cNvSpPr/>
            <p:nvPr/>
          </p:nvSpPr>
          <p:spPr>
            <a:xfrm>
              <a:off x="5843875" y="5272952"/>
              <a:ext cx="129663" cy="581086"/>
            </a:xfrm>
            <a:custGeom>
              <a:avLst/>
              <a:gdLst>
                <a:gd name="connsiteX0" fmla="*/ 129664 w 129663"/>
                <a:gd name="connsiteY0" fmla="*/ 69634 h 581086"/>
                <a:gd name="connsiteX1" fmla="*/ 52826 w 129663"/>
                <a:gd name="connsiteY1" fmla="*/ 28814 h 581086"/>
                <a:gd name="connsiteX2" fmla="*/ 0 w 129663"/>
                <a:gd name="connsiteY2" fmla="*/ 0 h 581086"/>
                <a:gd name="connsiteX3" fmla="*/ 0 w 129663"/>
                <a:gd name="connsiteY3" fmla="*/ 511452 h 581086"/>
                <a:gd name="connsiteX4" fmla="*/ 129664 w 129663"/>
                <a:gd name="connsiteY4" fmla="*/ 581087 h 581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9663" h="581086">
                  <a:moveTo>
                    <a:pt x="129664" y="69634"/>
                  </a:moveTo>
                  <a:lnTo>
                    <a:pt x="52826" y="28814"/>
                  </a:lnTo>
                  <a:lnTo>
                    <a:pt x="0" y="0"/>
                  </a:lnTo>
                  <a:lnTo>
                    <a:pt x="0" y="511452"/>
                  </a:lnTo>
                  <a:lnTo>
                    <a:pt x="129664" y="581087"/>
                  </a:lnTo>
                  <a:close/>
                </a:path>
              </a:pathLst>
            </a:custGeom>
            <a:solidFill>
              <a:srgbClr val="DBD7D3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66" name="Freeform: Shape 2165">
              <a:extLst>
                <a:ext uri="{FF2B5EF4-FFF2-40B4-BE49-F238E27FC236}">
                  <a16:creationId xmlns:a16="http://schemas.microsoft.com/office/drawing/2014/main" id="{35CBCE92-B354-4DEB-9B38-1716CEF6153A}"/>
                </a:ext>
              </a:extLst>
            </p:cNvPr>
            <p:cNvSpPr/>
            <p:nvPr/>
          </p:nvSpPr>
          <p:spPr>
            <a:xfrm>
              <a:off x="5654182" y="5284958"/>
              <a:ext cx="189693" cy="336166"/>
            </a:xfrm>
            <a:custGeom>
              <a:avLst/>
              <a:gdLst>
                <a:gd name="connsiteX0" fmla="*/ 189693 w 189693"/>
                <a:gd name="connsiteY0" fmla="*/ 105652 h 336166"/>
                <a:gd name="connsiteX1" fmla="*/ 0 w 189693"/>
                <a:gd name="connsiteY1" fmla="*/ 0 h 336166"/>
                <a:gd name="connsiteX2" fmla="*/ 0 w 189693"/>
                <a:gd name="connsiteY2" fmla="*/ 230514 h 336166"/>
                <a:gd name="connsiteX3" fmla="*/ 189693 w 189693"/>
                <a:gd name="connsiteY3" fmla="*/ 336166 h 3361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9693" h="336166">
                  <a:moveTo>
                    <a:pt x="189693" y="105652"/>
                  </a:moveTo>
                  <a:lnTo>
                    <a:pt x="0" y="0"/>
                  </a:lnTo>
                  <a:lnTo>
                    <a:pt x="0" y="230514"/>
                  </a:lnTo>
                  <a:lnTo>
                    <a:pt x="189693" y="336166"/>
                  </a:lnTo>
                  <a:close/>
                </a:path>
              </a:pathLst>
            </a:custGeom>
            <a:solidFill>
              <a:srgbClr val="EBE7DC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67" name="Freeform: Shape 2166">
              <a:extLst>
                <a:ext uri="{FF2B5EF4-FFF2-40B4-BE49-F238E27FC236}">
                  <a16:creationId xmlns:a16="http://schemas.microsoft.com/office/drawing/2014/main" id="{3304DF6F-B770-4D86-814E-34869A637E77}"/>
                </a:ext>
              </a:extLst>
            </p:cNvPr>
            <p:cNvSpPr/>
            <p:nvPr/>
          </p:nvSpPr>
          <p:spPr>
            <a:xfrm>
              <a:off x="5654182" y="5308970"/>
              <a:ext cx="170483" cy="276136"/>
            </a:xfrm>
            <a:custGeom>
              <a:avLst/>
              <a:gdLst>
                <a:gd name="connsiteX0" fmla="*/ 170484 w 170483"/>
                <a:gd name="connsiteY0" fmla="*/ 93646 h 276136"/>
                <a:gd name="connsiteX1" fmla="*/ 0 w 170483"/>
                <a:gd name="connsiteY1" fmla="*/ 0 h 276136"/>
                <a:gd name="connsiteX2" fmla="*/ 0 w 170483"/>
                <a:gd name="connsiteY2" fmla="*/ 182490 h 276136"/>
                <a:gd name="connsiteX3" fmla="*/ 170484 w 170483"/>
                <a:gd name="connsiteY3" fmla="*/ 276136 h 2761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0483" h="276136">
                  <a:moveTo>
                    <a:pt x="170484" y="93646"/>
                  </a:moveTo>
                  <a:lnTo>
                    <a:pt x="0" y="0"/>
                  </a:lnTo>
                  <a:lnTo>
                    <a:pt x="0" y="182490"/>
                  </a:lnTo>
                  <a:lnTo>
                    <a:pt x="170484" y="276136"/>
                  </a:lnTo>
                  <a:close/>
                </a:path>
              </a:pathLst>
            </a:custGeom>
            <a:solidFill>
              <a:srgbClr val="41413F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68" name="Freeform: Shape 2167">
              <a:extLst>
                <a:ext uri="{FF2B5EF4-FFF2-40B4-BE49-F238E27FC236}">
                  <a16:creationId xmlns:a16="http://schemas.microsoft.com/office/drawing/2014/main" id="{87071F1A-DA94-43DB-A099-09A38838B39A}"/>
                </a:ext>
              </a:extLst>
            </p:cNvPr>
            <p:cNvSpPr/>
            <p:nvPr/>
          </p:nvSpPr>
          <p:spPr>
            <a:xfrm>
              <a:off x="5663786" y="5313772"/>
              <a:ext cx="160879" cy="259328"/>
            </a:xfrm>
            <a:custGeom>
              <a:avLst/>
              <a:gdLst>
                <a:gd name="connsiteX0" fmla="*/ 0 w 160879"/>
                <a:gd name="connsiteY0" fmla="*/ 0 h 259328"/>
                <a:gd name="connsiteX1" fmla="*/ 0 w 160879"/>
                <a:gd name="connsiteY1" fmla="*/ 170484 h 259328"/>
                <a:gd name="connsiteX2" fmla="*/ 160879 w 160879"/>
                <a:gd name="connsiteY2" fmla="*/ 259328 h 259328"/>
                <a:gd name="connsiteX3" fmla="*/ 160879 w 160879"/>
                <a:gd name="connsiteY3" fmla="*/ 88844 h 259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0879" h="259328">
                  <a:moveTo>
                    <a:pt x="0" y="0"/>
                  </a:moveTo>
                  <a:lnTo>
                    <a:pt x="0" y="170484"/>
                  </a:lnTo>
                  <a:lnTo>
                    <a:pt x="160879" y="259328"/>
                  </a:lnTo>
                  <a:lnTo>
                    <a:pt x="160879" y="88844"/>
                  </a:lnTo>
                  <a:close/>
                </a:path>
              </a:pathLst>
            </a:custGeom>
            <a:solidFill>
              <a:srgbClr val="5F6060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69" name="Freeform: Shape 2168">
              <a:extLst>
                <a:ext uri="{FF2B5EF4-FFF2-40B4-BE49-F238E27FC236}">
                  <a16:creationId xmlns:a16="http://schemas.microsoft.com/office/drawing/2014/main" id="{BB3E8ADF-59C7-41A9-9B0B-BD182781A4DE}"/>
                </a:ext>
              </a:extLst>
            </p:cNvPr>
            <p:cNvSpPr/>
            <p:nvPr/>
          </p:nvSpPr>
          <p:spPr>
            <a:xfrm>
              <a:off x="6163233" y="5203317"/>
              <a:ext cx="701145" cy="393794"/>
            </a:xfrm>
            <a:custGeom>
              <a:avLst/>
              <a:gdLst>
                <a:gd name="connsiteX0" fmla="*/ 482638 w 701145"/>
                <a:gd name="connsiteY0" fmla="*/ 393795 h 393794"/>
                <a:gd name="connsiteX1" fmla="*/ 701146 w 701145"/>
                <a:gd name="connsiteY1" fmla="*/ 271334 h 393794"/>
                <a:gd name="connsiteX2" fmla="*/ 701146 w 701145"/>
                <a:gd name="connsiteY2" fmla="*/ 256927 h 393794"/>
                <a:gd name="connsiteX3" fmla="*/ 218508 w 701145"/>
                <a:gd name="connsiteY3" fmla="*/ 0 h 393794"/>
                <a:gd name="connsiteX4" fmla="*/ 0 w 701145"/>
                <a:gd name="connsiteY4" fmla="*/ 110455 h 393794"/>
                <a:gd name="connsiteX5" fmla="*/ 0 w 701145"/>
                <a:gd name="connsiteY5" fmla="*/ 124862 h 393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01145" h="393794">
                  <a:moveTo>
                    <a:pt x="482638" y="393795"/>
                  </a:moveTo>
                  <a:lnTo>
                    <a:pt x="701146" y="271334"/>
                  </a:lnTo>
                  <a:lnTo>
                    <a:pt x="701146" y="256927"/>
                  </a:lnTo>
                  <a:lnTo>
                    <a:pt x="218508" y="0"/>
                  </a:lnTo>
                  <a:lnTo>
                    <a:pt x="0" y="110455"/>
                  </a:lnTo>
                  <a:lnTo>
                    <a:pt x="0" y="124862"/>
                  </a:lnTo>
                  <a:close/>
                </a:path>
              </a:pathLst>
            </a:custGeom>
            <a:solidFill>
              <a:schemeClr val="accent3">
                <a:lumMod val="50000"/>
              </a:schemeClr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70" name="Freeform: Shape 2169">
              <a:extLst>
                <a:ext uri="{FF2B5EF4-FFF2-40B4-BE49-F238E27FC236}">
                  <a16:creationId xmlns:a16="http://schemas.microsoft.com/office/drawing/2014/main" id="{E66CA96B-B8B7-474C-A0F7-FDEA8AB0A72D}"/>
                </a:ext>
              </a:extLst>
            </p:cNvPr>
            <p:cNvSpPr/>
            <p:nvPr/>
          </p:nvSpPr>
          <p:spPr>
            <a:xfrm>
              <a:off x="6163233" y="5188910"/>
              <a:ext cx="701145" cy="393794"/>
            </a:xfrm>
            <a:custGeom>
              <a:avLst/>
              <a:gdLst>
                <a:gd name="connsiteX0" fmla="*/ 482638 w 701145"/>
                <a:gd name="connsiteY0" fmla="*/ 393794 h 393794"/>
                <a:gd name="connsiteX1" fmla="*/ 701146 w 701145"/>
                <a:gd name="connsiteY1" fmla="*/ 271334 h 393794"/>
                <a:gd name="connsiteX2" fmla="*/ 218508 w 701145"/>
                <a:gd name="connsiteY2" fmla="*/ 0 h 393794"/>
                <a:gd name="connsiteX3" fmla="*/ 0 w 701145"/>
                <a:gd name="connsiteY3" fmla="*/ 124862 h 393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01145" h="393794">
                  <a:moveTo>
                    <a:pt x="482638" y="393794"/>
                  </a:moveTo>
                  <a:lnTo>
                    <a:pt x="701146" y="271334"/>
                  </a:lnTo>
                  <a:lnTo>
                    <a:pt x="218508" y="0"/>
                  </a:lnTo>
                  <a:lnTo>
                    <a:pt x="0" y="124862"/>
                  </a:lnTo>
                  <a:close/>
                </a:path>
              </a:pathLst>
            </a:custGeom>
            <a:solidFill>
              <a:schemeClr val="accent3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2171" name="Graphic 2">
              <a:extLst>
                <a:ext uri="{FF2B5EF4-FFF2-40B4-BE49-F238E27FC236}">
                  <a16:creationId xmlns:a16="http://schemas.microsoft.com/office/drawing/2014/main" id="{4141308D-9819-4F8D-A971-76F12F8FCEB7}"/>
                </a:ext>
              </a:extLst>
            </p:cNvPr>
            <p:cNvGrpSpPr/>
            <p:nvPr/>
          </p:nvGrpSpPr>
          <p:grpSpPr>
            <a:xfrm>
              <a:off x="6458579" y="5844434"/>
              <a:ext cx="43221" cy="196897"/>
              <a:chOff x="6458579" y="5844434"/>
              <a:chExt cx="43221" cy="196897"/>
            </a:xfrm>
            <a:solidFill>
              <a:schemeClr val="accent1"/>
            </a:solidFill>
          </p:grpSpPr>
          <p:sp>
            <p:nvSpPr>
              <p:cNvPr id="2172" name="Freeform: Shape 2171">
                <a:extLst>
                  <a:ext uri="{FF2B5EF4-FFF2-40B4-BE49-F238E27FC236}">
                    <a16:creationId xmlns:a16="http://schemas.microsoft.com/office/drawing/2014/main" id="{430A91FE-0945-4B5D-9013-8B406A08069E}"/>
                  </a:ext>
                </a:extLst>
              </p:cNvPr>
              <p:cNvSpPr/>
              <p:nvPr/>
            </p:nvSpPr>
            <p:spPr>
              <a:xfrm>
                <a:off x="6458579" y="5844434"/>
                <a:ext cx="21610" cy="196897"/>
              </a:xfrm>
              <a:custGeom>
                <a:avLst/>
                <a:gdLst>
                  <a:gd name="connsiteX0" fmla="*/ 0 w 21610"/>
                  <a:gd name="connsiteY0" fmla="*/ 187293 h 196897"/>
                  <a:gd name="connsiteX1" fmla="*/ 0 w 21610"/>
                  <a:gd name="connsiteY1" fmla="*/ 0 h 196897"/>
                  <a:gd name="connsiteX2" fmla="*/ 21611 w 21610"/>
                  <a:gd name="connsiteY2" fmla="*/ 12006 h 196897"/>
                  <a:gd name="connsiteX3" fmla="*/ 21611 w 21610"/>
                  <a:gd name="connsiteY3" fmla="*/ 196898 h 1968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610" h="196897">
                    <a:moveTo>
                      <a:pt x="0" y="187293"/>
                    </a:moveTo>
                    <a:lnTo>
                      <a:pt x="0" y="0"/>
                    </a:lnTo>
                    <a:lnTo>
                      <a:pt x="21611" y="12006"/>
                    </a:lnTo>
                    <a:lnTo>
                      <a:pt x="21611" y="196898"/>
                    </a:lnTo>
                    <a:close/>
                  </a:path>
                </a:pathLst>
              </a:custGeom>
              <a:solidFill>
                <a:schemeClr val="accent3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173" name="Freeform: Shape 2172">
                <a:extLst>
                  <a:ext uri="{FF2B5EF4-FFF2-40B4-BE49-F238E27FC236}">
                    <a16:creationId xmlns:a16="http://schemas.microsoft.com/office/drawing/2014/main" id="{0008A35C-EC70-4CEB-A51C-D52AC0EAA7D6}"/>
                  </a:ext>
                </a:extLst>
              </p:cNvPr>
              <p:cNvSpPr/>
              <p:nvPr/>
            </p:nvSpPr>
            <p:spPr>
              <a:xfrm>
                <a:off x="6480189" y="5856440"/>
                <a:ext cx="21610" cy="184891"/>
              </a:xfrm>
              <a:custGeom>
                <a:avLst/>
                <a:gdLst>
                  <a:gd name="connsiteX0" fmla="*/ 21611 w 21610"/>
                  <a:gd name="connsiteY0" fmla="*/ 172886 h 184891"/>
                  <a:gd name="connsiteX1" fmla="*/ 21611 w 21610"/>
                  <a:gd name="connsiteY1" fmla="*/ 12006 h 184891"/>
                  <a:gd name="connsiteX2" fmla="*/ 0 w 21610"/>
                  <a:gd name="connsiteY2" fmla="*/ 0 h 184891"/>
                  <a:gd name="connsiteX3" fmla="*/ 0 w 21610"/>
                  <a:gd name="connsiteY3" fmla="*/ 184892 h 1848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610" h="184891">
                    <a:moveTo>
                      <a:pt x="21611" y="172886"/>
                    </a:moveTo>
                    <a:lnTo>
                      <a:pt x="21611" y="12006"/>
                    </a:lnTo>
                    <a:lnTo>
                      <a:pt x="0" y="0"/>
                    </a:lnTo>
                    <a:lnTo>
                      <a:pt x="0" y="184892"/>
                    </a:lnTo>
                    <a:close/>
                  </a:path>
                </a:pathLst>
              </a:custGeom>
              <a:solidFill>
                <a:schemeClr val="accent3">
                  <a:lumMod val="50000"/>
                </a:schemeClr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2174" name="Freeform: Shape 2173">
              <a:extLst>
                <a:ext uri="{FF2B5EF4-FFF2-40B4-BE49-F238E27FC236}">
                  <a16:creationId xmlns:a16="http://schemas.microsoft.com/office/drawing/2014/main" id="{E1DEB2CC-3E2B-4C04-898F-84916849E933}"/>
                </a:ext>
              </a:extLst>
            </p:cNvPr>
            <p:cNvSpPr/>
            <p:nvPr/>
          </p:nvSpPr>
          <p:spPr>
            <a:xfrm>
              <a:off x="6593045" y="5918871"/>
              <a:ext cx="28814" cy="201699"/>
            </a:xfrm>
            <a:custGeom>
              <a:avLst/>
              <a:gdLst>
                <a:gd name="connsiteX0" fmla="*/ 0 w 28814"/>
                <a:gd name="connsiteY0" fmla="*/ 0 h 201699"/>
                <a:gd name="connsiteX1" fmla="*/ 7204 w 28814"/>
                <a:gd name="connsiteY1" fmla="*/ 4802 h 201699"/>
                <a:gd name="connsiteX2" fmla="*/ 7204 w 28814"/>
                <a:gd name="connsiteY2" fmla="*/ 189694 h 201699"/>
                <a:gd name="connsiteX3" fmla="*/ 28814 w 28814"/>
                <a:gd name="connsiteY3" fmla="*/ 201699 h 201699"/>
                <a:gd name="connsiteX4" fmla="*/ 28814 w 28814"/>
                <a:gd name="connsiteY4" fmla="*/ 16808 h 201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814" h="201699">
                  <a:moveTo>
                    <a:pt x="0" y="0"/>
                  </a:moveTo>
                  <a:lnTo>
                    <a:pt x="7204" y="4802"/>
                  </a:lnTo>
                  <a:lnTo>
                    <a:pt x="7204" y="189694"/>
                  </a:lnTo>
                  <a:lnTo>
                    <a:pt x="28814" y="201699"/>
                  </a:lnTo>
                  <a:lnTo>
                    <a:pt x="28814" y="16808"/>
                  </a:lnTo>
                  <a:close/>
                </a:path>
              </a:pathLst>
            </a:custGeom>
            <a:solidFill>
              <a:schemeClr val="accent3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75" name="Freeform: Shape 2174">
              <a:extLst>
                <a:ext uri="{FF2B5EF4-FFF2-40B4-BE49-F238E27FC236}">
                  <a16:creationId xmlns:a16="http://schemas.microsoft.com/office/drawing/2014/main" id="{8B4C4F87-DEBD-4CAE-8A11-72F067F124B4}"/>
                </a:ext>
              </a:extLst>
            </p:cNvPr>
            <p:cNvSpPr/>
            <p:nvPr/>
          </p:nvSpPr>
          <p:spPr>
            <a:xfrm>
              <a:off x="6338519" y="5777201"/>
              <a:ext cx="21610" cy="187292"/>
            </a:xfrm>
            <a:custGeom>
              <a:avLst/>
              <a:gdLst>
                <a:gd name="connsiteX0" fmla="*/ 0 w 21610"/>
                <a:gd name="connsiteY0" fmla="*/ 0 h 187292"/>
                <a:gd name="connsiteX1" fmla="*/ 0 w 21610"/>
                <a:gd name="connsiteY1" fmla="*/ 187292 h 187292"/>
                <a:gd name="connsiteX2" fmla="*/ 4802 w 21610"/>
                <a:gd name="connsiteY2" fmla="*/ 187292 h 187292"/>
                <a:gd name="connsiteX3" fmla="*/ 21611 w 21610"/>
                <a:gd name="connsiteY3" fmla="*/ 177688 h 187292"/>
                <a:gd name="connsiteX4" fmla="*/ 21611 w 21610"/>
                <a:gd name="connsiteY4" fmla="*/ 12006 h 187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610" h="187292">
                  <a:moveTo>
                    <a:pt x="0" y="0"/>
                  </a:moveTo>
                  <a:lnTo>
                    <a:pt x="0" y="187292"/>
                  </a:lnTo>
                  <a:lnTo>
                    <a:pt x="4802" y="187292"/>
                  </a:lnTo>
                  <a:lnTo>
                    <a:pt x="21611" y="177688"/>
                  </a:lnTo>
                  <a:lnTo>
                    <a:pt x="21611" y="12006"/>
                  </a:lnTo>
                  <a:close/>
                </a:path>
              </a:pathLst>
            </a:custGeom>
            <a:solidFill>
              <a:schemeClr val="accent3">
                <a:lumMod val="50000"/>
              </a:schemeClr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76" name="Freeform: Shape 2175">
              <a:extLst>
                <a:ext uri="{FF2B5EF4-FFF2-40B4-BE49-F238E27FC236}">
                  <a16:creationId xmlns:a16="http://schemas.microsoft.com/office/drawing/2014/main" id="{01DC2878-4B76-4026-AEDD-C4820A5503F2}"/>
                </a:ext>
              </a:extLst>
            </p:cNvPr>
            <p:cNvSpPr/>
            <p:nvPr/>
          </p:nvSpPr>
          <p:spPr>
            <a:xfrm>
              <a:off x="6338519" y="5755590"/>
              <a:ext cx="283339" cy="156077"/>
            </a:xfrm>
            <a:custGeom>
              <a:avLst/>
              <a:gdLst>
                <a:gd name="connsiteX0" fmla="*/ 283340 w 283339"/>
                <a:gd name="connsiteY0" fmla="*/ 156077 h 156077"/>
                <a:gd name="connsiteX1" fmla="*/ 259328 w 283339"/>
                <a:gd name="connsiteY1" fmla="*/ 141670 h 156077"/>
                <a:gd name="connsiteX2" fmla="*/ 0 w 283339"/>
                <a:gd name="connsiteY2" fmla="*/ 0 h 1560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3339" h="156077">
                  <a:moveTo>
                    <a:pt x="283340" y="156077"/>
                  </a:moveTo>
                  <a:lnTo>
                    <a:pt x="259328" y="1416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91E0A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77" name="Freeform: Shape 2176">
              <a:extLst>
                <a:ext uri="{FF2B5EF4-FFF2-40B4-BE49-F238E27FC236}">
                  <a16:creationId xmlns:a16="http://schemas.microsoft.com/office/drawing/2014/main" id="{76611963-9BC0-4FF8-9557-E0DFAA509AD3}"/>
                </a:ext>
              </a:extLst>
            </p:cNvPr>
            <p:cNvSpPr/>
            <p:nvPr/>
          </p:nvSpPr>
          <p:spPr>
            <a:xfrm>
              <a:off x="6057580" y="5597112"/>
              <a:ext cx="280938" cy="367381"/>
            </a:xfrm>
            <a:custGeom>
              <a:avLst/>
              <a:gdLst>
                <a:gd name="connsiteX0" fmla="*/ 280939 w 280938"/>
                <a:gd name="connsiteY0" fmla="*/ 158478 h 367381"/>
                <a:gd name="connsiteX1" fmla="*/ 0 w 280938"/>
                <a:gd name="connsiteY1" fmla="*/ 0 h 367381"/>
                <a:gd name="connsiteX2" fmla="*/ 0 w 280938"/>
                <a:gd name="connsiteY2" fmla="*/ 208903 h 367381"/>
                <a:gd name="connsiteX3" fmla="*/ 261729 w 280938"/>
                <a:gd name="connsiteY3" fmla="*/ 355375 h 367381"/>
                <a:gd name="connsiteX4" fmla="*/ 261729 w 280938"/>
                <a:gd name="connsiteY4" fmla="*/ 264130 h 367381"/>
                <a:gd name="connsiteX5" fmla="*/ 261729 w 280938"/>
                <a:gd name="connsiteY5" fmla="*/ 168083 h 367381"/>
                <a:gd name="connsiteX6" fmla="*/ 19210 w 280938"/>
                <a:gd name="connsiteY6" fmla="*/ 36018 h 367381"/>
                <a:gd name="connsiteX7" fmla="*/ 19210 w 280938"/>
                <a:gd name="connsiteY7" fmla="*/ 199298 h 367381"/>
                <a:gd name="connsiteX8" fmla="*/ 0 w 280938"/>
                <a:gd name="connsiteY8" fmla="*/ 208903 h 367381"/>
                <a:gd name="connsiteX9" fmla="*/ 280939 w 280938"/>
                <a:gd name="connsiteY9" fmla="*/ 367381 h 367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80938" h="367381">
                  <a:moveTo>
                    <a:pt x="280939" y="158478"/>
                  </a:moveTo>
                  <a:lnTo>
                    <a:pt x="0" y="0"/>
                  </a:lnTo>
                  <a:lnTo>
                    <a:pt x="0" y="208903"/>
                  </a:lnTo>
                  <a:lnTo>
                    <a:pt x="261729" y="355375"/>
                  </a:lnTo>
                  <a:lnTo>
                    <a:pt x="261729" y="264130"/>
                  </a:lnTo>
                  <a:lnTo>
                    <a:pt x="261729" y="168083"/>
                  </a:lnTo>
                  <a:lnTo>
                    <a:pt x="19210" y="36018"/>
                  </a:lnTo>
                  <a:lnTo>
                    <a:pt x="19210" y="199298"/>
                  </a:lnTo>
                  <a:lnTo>
                    <a:pt x="0" y="208903"/>
                  </a:lnTo>
                  <a:lnTo>
                    <a:pt x="280939" y="367381"/>
                  </a:lnTo>
                  <a:close/>
                </a:path>
              </a:pathLst>
            </a:custGeom>
            <a:solidFill>
              <a:schemeClr val="accent3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78" name="Freeform: Shape 2177">
              <a:extLst>
                <a:ext uri="{FF2B5EF4-FFF2-40B4-BE49-F238E27FC236}">
                  <a16:creationId xmlns:a16="http://schemas.microsoft.com/office/drawing/2014/main" id="{C951D1DC-C287-4DB5-88F7-D0DC2D176D69}"/>
                </a:ext>
              </a:extLst>
            </p:cNvPr>
            <p:cNvSpPr/>
            <p:nvPr/>
          </p:nvSpPr>
          <p:spPr>
            <a:xfrm>
              <a:off x="6177640" y="5685956"/>
              <a:ext cx="21610" cy="199298"/>
            </a:xfrm>
            <a:custGeom>
              <a:avLst/>
              <a:gdLst>
                <a:gd name="connsiteX0" fmla="*/ 0 w 21610"/>
                <a:gd name="connsiteY0" fmla="*/ 187293 h 199298"/>
                <a:gd name="connsiteX1" fmla="*/ 0 w 21610"/>
                <a:gd name="connsiteY1" fmla="*/ 0 h 199298"/>
                <a:gd name="connsiteX2" fmla="*/ 21611 w 21610"/>
                <a:gd name="connsiteY2" fmla="*/ 12006 h 199298"/>
                <a:gd name="connsiteX3" fmla="*/ 21611 w 21610"/>
                <a:gd name="connsiteY3" fmla="*/ 199299 h 199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610" h="199298">
                  <a:moveTo>
                    <a:pt x="0" y="187293"/>
                  </a:moveTo>
                  <a:lnTo>
                    <a:pt x="0" y="0"/>
                  </a:lnTo>
                  <a:lnTo>
                    <a:pt x="21611" y="12006"/>
                  </a:lnTo>
                  <a:lnTo>
                    <a:pt x="21611" y="199299"/>
                  </a:lnTo>
                  <a:close/>
                </a:path>
              </a:pathLst>
            </a:custGeom>
            <a:solidFill>
              <a:schemeClr val="accent3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79" name="Freeform: Shape 2178">
              <a:extLst>
                <a:ext uri="{FF2B5EF4-FFF2-40B4-BE49-F238E27FC236}">
                  <a16:creationId xmlns:a16="http://schemas.microsoft.com/office/drawing/2014/main" id="{35D98866-60BF-4E27-8611-A2CEFFD93918}"/>
                </a:ext>
              </a:extLst>
            </p:cNvPr>
            <p:cNvSpPr/>
            <p:nvPr/>
          </p:nvSpPr>
          <p:spPr>
            <a:xfrm>
              <a:off x="6199251" y="5697962"/>
              <a:ext cx="19209" cy="187292"/>
            </a:xfrm>
            <a:custGeom>
              <a:avLst/>
              <a:gdLst>
                <a:gd name="connsiteX0" fmla="*/ 19210 w 19209"/>
                <a:gd name="connsiteY0" fmla="*/ 175287 h 187292"/>
                <a:gd name="connsiteX1" fmla="*/ 19210 w 19209"/>
                <a:gd name="connsiteY1" fmla="*/ 12006 h 187292"/>
                <a:gd name="connsiteX2" fmla="*/ 0 w 19209"/>
                <a:gd name="connsiteY2" fmla="*/ 0 h 187292"/>
                <a:gd name="connsiteX3" fmla="*/ 0 w 19209"/>
                <a:gd name="connsiteY3" fmla="*/ 187293 h 187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09" h="187292">
                  <a:moveTo>
                    <a:pt x="19210" y="175287"/>
                  </a:moveTo>
                  <a:lnTo>
                    <a:pt x="19210" y="12006"/>
                  </a:lnTo>
                  <a:lnTo>
                    <a:pt x="0" y="0"/>
                  </a:lnTo>
                  <a:lnTo>
                    <a:pt x="0" y="187293"/>
                  </a:lnTo>
                  <a:close/>
                </a:path>
              </a:pathLst>
            </a:custGeom>
            <a:solidFill>
              <a:schemeClr val="accent3">
                <a:lumMod val="50000"/>
              </a:schemeClr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80" name="Freeform: Shape 2179">
              <a:extLst>
                <a:ext uri="{FF2B5EF4-FFF2-40B4-BE49-F238E27FC236}">
                  <a16:creationId xmlns:a16="http://schemas.microsoft.com/office/drawing/2014/main" id="{AC90E94F-A775-461E-BD10-3C649A524E66}"/>
                </a:ext>
              </a:extLst>
            </p:cNvPr>
            <p:cNvSpPr/>
            <p:nvPr/>
          </p:nvSpPr>
          <p:spPr>
            <a:xfrm>
              <a:off x="6076790" y="5633130"/>
              <a:ext cx="76837" cy="184891"/>
            </a:xfrm>
            <a:custGeom>
              <a:avLst/>
              <a:gdLst>
                <a:gd name="connsiteX0" fmla="*/ 0 w 76837"/>
                <a:gd name="connsiteY0" fmla="*/ 184891 h 184891"/>
                <a:gd name="connsiteX1" fmla="*/ 76838 w 76837"/>
                <a:gd name="connsiteY1" fmla="*/ 141670 h 184891"/>
                <a:gd name="connsiteX2" fmla="*/ 76838 w 76837"/>
                <a:gd name="connsiteY2" fmla="*/ 40820 h 184891"/>
                <a:gd name="connsiteX3" fmla="*/ 0 w 76837"/>
                <a:gd name="connsiteY3" fmla="*/ 0 h 184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837" h="184891">
                  <a:moveTo>
                    <a:pt x="0" y="184891"/>
                  </a:moveTo>
                  <a:lnTo>
                    <a:pt x="76838" y="141670"/>
                  </a:lnTo>
                  <a:lnTo>
                    <a:pt x="76838" y="408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12A1E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81" name="Freeform: Shape 2180">
              <a:extLst>
                <a:ext uri="{FF2B5EF4-FFF2-40B4-BE49-F238E27FC236}">
                  <a16:creationId xmlns:a16="http://schemas.microsoft.com/office/drawing/2014/main" id="{89E01795-9BC5-48F1-9E17-1235DEAD2593}"/>
                </a:ext>
              </a:extLst>
            </p:cNvPr>
            <p:cNvSpPr/>
            <p:nvPr/>
          </p:nvSpPr>
          <p:spPr>
            <a:xfrm>
              <a:off x="6057580" y="5621124"/>
              <a:ext cx="19209" cy="196897"/>
            </a:xfrm>
            <a:custGeom>
              <a:avLst/>
              <a:gdLst>
                <a:gd name="connsiteX0" fmla="*/ 0 w 19209"/>
                <a:gd name="connsiteY0" fmla="*/ 187292 h 196897"/>
                <a:gd name="connsiteX1" fmla="*/ 0 w 19209"/>
                <a:gd name="connsiteY1" fmla="*/ 0 h 196897"/>
                <a:gd name="connsiteX2" fmla="*/ 19210 w 19209"/>
                <a:gd name="connsiteY2" fmla="*/ 12006 h 196897"/>
                <a:gd name="connsiteX3" fmla="*/ 19210 w 19209"/>
                <a:gd name="connsiteY3" fmla="*/ 196897 h 196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09" h="196897">
                  <a:moveTo>
                    <a:pt x="0" y="187292"/>
                  </a:moveTo>
                  <a:lnTo>
                    <a:pt x="0" y="0"/>
                  </a:lnTo>
                  <a:lnTo>
                    <a:pt x="19210" y="12006"/>
                  </a:lnTo>
                  <a:lnTo>
                    <a:pt x="19210" y="196897"/>
                  </a:lnTo>
                  <a:close/>
                </a:path>
              </a:pathLst>
            </a:custGeom>
            <a:solidFill>
              <a:schemeClr val="accent3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82" name="Freeform: Shape 2181">
              <a:extLst>
                <a:ext uri="{FF2B5EF4-FFF2-40B4-BE49-F238E27FC236}">
                  <a16:creationId xmlns:a16="http://schemas.microsoft.com/office/drawing/2014/main" id="{BA0036FE-6E8B-4654-8BA9-0BDFDFBA7583}"/>
                </a:ext>
              </a:extLst>
            </p:cNvPr>
            <p:cNvSpPr/>
            <p:nvPr/>
          </p:nvSpPr>
          <p:spPr>
            <a:xfrm>
              <a:off x="6057580" y="5597112"/>
              <a:ext cx="564278" cy="338567"/>
            </a:xfrm>
            <a:custGeom>
              <a:avLst/>
              <a:gdLst>
                <a:gd name="connsiteX0" fmla="*/ 0 w 564278"/>
                <a:gd name="connsiteY0" fmla="*/ 24012 h 338567"/>
                <a:gd name="connsiteX1" fmla="*/ 0 w 564278"/>
                <a:gd name="connsiteY1" fmla="*/ 0 h 338567"/>
                <a:gd name="connsiteX2" fmla="*/ 564278 w 564278"/>
                <a:gd name="connsiteY2" fmla="*/ 314555 h 338567"/>
                <a:gd name="connsiteX3" fmla="*/ 564278 w 564278"/>
                <a:gd name="connsiteY3" fmla="*/ 338567 h 3385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4278" h="338567">
                  <a:moveTo>
                    <a:pt x="0" y="24012"/>
                  </a:moveTo>
                  <a:lnTo>
                    <a:pt x="0" y="0"/>
                  </a:lnTo>
                  <a:lnTo>
                    <a:pt x="564278" y="314555"/>
                  </a:lnTo>
                  <a:lnTo>
                    <a:pt x="564278" y="338567"/>
                  </a:lnTo>
                  <a:close/>
                </a:path>
              </a:pathLst>
            </a:custGeom>
            <a:solidFill>
              <a:schemeClr val="accent3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83" name="Freeform: Shape 2182">
              <a:extLst>
                <a:ext uri="{FF2B5EF4-FFF2-40B4-BE49-F238E27FC236}">
                  <a16:creationId xmlns:a16="http://schemas.microsoft.com/office/drawing/2014/main" id="{D173F3E9-F4F1-4E81-B12E-959C74E4C2BC}"/>
                </a:ext>
              </a:extLst>
            </p:cNvPr>
            <p:cNvSpPr/>
            <p:nvPr/>
          </p:nvSpPr>
          <p:spPr>
            <a:xfrm>
              <a:off x="5634972" y="5393011"/>
              <a:ext cx="218507" cy="237717"/>
            </a:xfrm>
            <a:custGeom>
              <a:avLst/>
              <a:gdLst>
                <a:gd name="connsiteX0" fmla="*/ 0 w 218507"/>
                <a:gd name="connsiteY0" fmla="*/ 122460 h 237717"/>
                <a:gd name="connsiteX1" fmla="*/ 19210 w 218507"/>
                <a:gd name="connsiteY1" fmla="*/ 112856 h 237717"/>
                <a:gd name="connsiteX2" fmla="*/ 19210 w 218507"/>
                <a:gd name="connsiteY2" fmla="*/ 122460 h 237717"/>
                <a:gd name="connsiteX3" fmla="*/ 211304 w 218507"/>
                <a:gd name="connsiteY3" fmla="*/ 228113 h 237717"/>
                <a:gd name="connsiteX4" fmla="*/ 211304 w 218507"/>
                <a:gd name="connsiteY4" fmla="*/ 237717 h 237717"/>
                <a:gd name="connsiteX5" fmla="*/ 19210 w 218507"/>
                <a:gd name="connsiteY5" fmla="*/ 132065 h 237717"/>
                <a:gd name="connsiteX6" fmla="*/ 0 w 218507"/>
                <a:gd name="connsiteY6" fmla="*/ 122460 h 237717"/>
                <a:gd name="connsiteX7" fmla="*/ 0 w 218507"/>
                <a:gd name="connsiteY7" fmla="*/ 122460 h 237717"/>
                <a:gd name="connsiteX8" fmla="*/ 216107 w 218507"/>
                <a:gd name="connsiteY8" fmla="*/ 2401 h 237717"/>
                <a:gd name="connsiteX9" fmla="*/ 218508 w 218507"/>
                <a:gd name="connsiteY9" fmla="*/ 0 h 237717"/>
                <a:gd name="connsiteX10" fmla="*/ 218508 w 218507"/>
                <a:gd name="connsiteY10" fmla="*/ 2401 h 237717"/>
                <a:gd name="connsiteX11" fmla="*/ 216107 w 218507"/>
                <a:gd name="connsiteY11" fmla="*/ 2401 h 237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8507" h="237717">
                  <a:moveTo>
                    <a:pt x="0" y="122460"/>
                  </a:moveTo>
                  <a:lnTo>
                    <a:pt x="19210" y="112856"/>
                  </a:lnTo>
                  <a:lnTo>
                    <a:pt x="19210" y="122460"/>
                  </a:lnTo>
                  <a:lnTo>
                    <a:pt x="211304" y="228113"/>
                  </a:lnTo>
                  <a:lnTo>
                    <a:pt x="211304" y="237717"/>
                  </a:lnTo>
                  <a:lnTo>
                    <a:pt x="19210" y="132065"/>
                  </a:lnTo>
                  <a:lnTo>
                    <a:pt x="0" y="122460"/>
                  </a:lnTo>
                  <a:lnTo>
                    <a:pt x="0" y="122460"/>
                  </a:lnTo>
                  <a:close/>
                  <a:moveTo>
                    <a:pt x="216107" y="2401"/>
                  </a:moveTo>
                  <a:lnTo>
                    <a:pt x="218508" y="0"/>
                  </a:lnTo>
                  <a:lnTo>
                    <a:pt x="218508" y="2401"/>
                  </a:lnTo>
                  <a:lnTo>
                    <a:pt x="216107" y="2401"/>
                  </a:lnTo>
                  <a:close/>
                </a:path>
              </a:pathLst>
            </a:custGeom>
            <a:solidFill>
              <a:srgbClr val="AA6854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84" name="Freeform: Shape 2183">
              <a:extLst>
                <a:ext uri="{FF2B5EF4-FFF2-40B4-BE49-F238E27FC236}">
                  <a16:creationId xmlns:a16="http://schemas.microsoft.com/office/drawing/2014/main" id="{910CDB3D-4DFF-4BA7-A2EB-69467C1E694B}"/>
                </a:ext>
              </a:extLst>
            </p:cNvPr>
            <p:cNvSpPr/>
            <p:nvPr/>
          </p:nvSpPr>
          <p:spPr>
            <a:xfrm>
              <a:off x="5634972" y="5515471"/>
              <a:ext cx="208902" cy="182490"/>
            </a:xfrm>
            <a:custGeom>
              <a:avLst/>
              <a:gdLst>
                <a:gd name="connsiteX0" fmla="*/ 208903 w 208902"/>
                <a:gd name="connsiteY0" fmla="*/ 115257 h 182490"/>
                <a:gd name="connsiteX1" fmla="*/ 55227 w 208902"/>
                <a:gd name="connsiteY1" fmla="*/ 31215 h 182490"/>
                <a:gd name="connsiteX2" fmla="*/ 0 w 208902"/>
                <a:gd name="connsiteY2" fmla="*/ 0 h 182490"/>
                <a:gd name="connsiteX3" fmla="*/ 0 w 208902"/>
                <a:gd name="connsiteY3" fmla="*/ 64832 h 182490"/>
                <a:gd name="connsiteX4" fmla="*/ 208903 w 208902"/>
                <a:gd name="connsiteY4" fmla="*/ 182490 h 182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8902" h="182490">
                  <a:moveTo>
                    <a:pt x="208903" y="115257"/>
                  </a:moveTo>
                  <a:lnTo>
                    <a:pt x="55227" y="31215"/>
                  </a:lnTo>
                  <a:lnTo>
                    <a:pt x="0" y="0"/>
                  </a:lnTo>
                  <a:lnTo>
                    <a:pt x="0" y="64832"/>
                  </a:lnTo>
                  <a:lnTo>
                    <a:pt x="208903" y="182490"/>
                  </a:lnTo>
                  <a:close/>
                </a:path>
              </a:pathLst>
            </a:custGeom>
            <a:solidFill>
              <a:srgbClr val="874129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85" name="Freeform: Shape 2184">
              <a:extLst>
                <a:ext uri="{FF2B5EF4-FFF2-40B4-BE49-F238E27FC236}">
                  <a16:creationId xmlns:a16="http://schemas.microsoft.com/office/drawing/2014/main" id="{BD949A03-0231-442A-919C-563E8450514B}"/>
                </a:ext>
              </a:extLst>
            </p:cNvPr>
            <p:cNvSpPr/>
            <p:nvPr/>
          </p:nvSpPr>
          <p:spPr>
            <a:xfrm>
              <a:off x="6172837" y="5995709"/>
              <a:ext cx="240118" cy="194496"/>
            </a:xfrm>
            <a:custGeom>
              <a:avLst/>
              <a:gdLst>
                <a:gd name="connsiteX0" fmla="*/ 0 w 240118"/>
                <a:gd name="connsiteY0" fmla="*/ 0 h 194496"/>
                <a:gd name="connsiteX1" fmla="*/ 240118 w 240118"/>
                <a:gd name="connsiteY1" fmla="*/ 134467 h 194496"/>
                <a:gd name="connsiteX2" fmla="*/ 240118 w 240118"/>
                <a:gd name="connsiteY2" fmla="*/ 194496 h 194496"/>
                <a:gd name="connsiteX3" fmla="*/ 0 w 240118"/>
                <a:gd name="connsiteY3" fmla="*/ 60030 h 194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0118" h="194496">
                  <a:moveTo>
                    <a:pt x="0" y="0"/>
                  </a:moveTo>
                  <a:lnTo>
                    <a:pt x="240118" y="134467"/>
                  </a:lnTo>
                  <a:lnTo>
                    <a:pt x="240118" y="194496"/>
                  </a:lnTo>
                  <a:lnTo>
                    <a:pt x="0" y="60030"/>
                  </a:lnTo>
                  <a:close/>
                </a:path>
              </a:pathLst>
            </a:custGeom>
            <a:solidFill>
              <a:srgbClr val="8F462D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86" name="Freeform: Shape 2185">
              <a:extLst>
                <a:ext uri="{FF2B5EF4-FFF2-40B4-BE49-F238E27FC236}">
                  <a16:creationId xmlns:a16="http://schemas.microsoft.com/office/drawing/2014/main" id="{CFBA30AD-A7EA-4C39-906B-4766FDE50EA9}"/>
                </a:ext>
              </a:extLst>
            </p:cNvPr>
            <p:cNvSpPr/>
            <p:nvPr/>
          </p:nvSpPr>
          <p:spPr>
            <a:xfrm>
              <a:off x="6184843" y="6018726"/>
              <a:ext cx="218507" cy="147466"/>
            </a:xfrm>
            <a:custGeom>
              <a:avLst/>
              <a:gdLst>
                <a:gd name="connsiteX0" fmla="*/ 19210 w 218507"/>
                <a:gd name="connsiteY0" fmla="*/ 27408 h 147466"/>
                <a:gd name="connsiteX1" fmla="*/ 26413 w 218507"/>
                <a:gd name="connsiteY1" fmla="*/ 32210 h 147466"/>
                <a:gd name="connsiteX2" fmla="*/ 21611 w 218507"/>
                <a:gd name="connsiteY2" fmla="*/ 37012 h 147466"/>
                <a:gd name="connsiteX3" fmla="*/ 14407 w 218507"/>
                <a:gd name="connsiteY3" fmla="*/ 34611 h 147466"/>
                <a:gd name="connsiteX4" fmla="*/ 4802 w 218507"/>
                <a:gd name="connsiteY4" fmla="*/ 25006 h 147466"/>
                <a:gd name="connsiteX5" fmla="*/ 0 w 218507"/>
                <a:gd name="connsiteY5" fmla="*/ 10599 h 147466"/>
                <a:gd name="connsiteX6" fmla="*/ 4802 w 218507"/>
                <a:gd name="connsiteY6" fmla="*/ 995 h 147466"/>
                <a:gd name="connsiteX7" fmla="*/ 14407 w 218507"/>
                <a:gd name="connsiteY7" fmla="*/ 3396 h 147466"/>
                <a:gd name="connsiteX8" fmla="*/ 24012 w 218507"/>
                <a:gd name="connsiteY8" fmla="*/ 13000 h 147466"/>
                <a:gd name="connsiteX9" fmla="*/ 26413 w 218507"/>
                <a:gd name="connsiteY9" fmla="*/ 20204 h 147466"/>
                <a:gd name="connsiteX10" fmla="*/ 19210 w 218507"/>
                <a:gd name="connsiteY10" fmla="*/ 17803 h 147466"/>
                <a:gd name="connsiteX11" fmla="*/ 16808 w 218507"/>
                <a:gd name="connsiteY11" fmla="*/ 13000 h 147466"/>
                <a:gd name="connsiteX12" fmla="*/ 12006 w 218507"/>
                <a:gd name="connsiteY12" fmla="*/ 8198 h 147466"/>
                <a:gd name="connsiteX13" fmla="*/ 7204 w 218507"/>
                <a:gd name="connsiteY13" fmla="*/ 8198 h 147466"/>
                <a:gd name="connsiteX14" fmla="*/ 4802 w 218507"/>
                <a:gd name="connsiteY14" fmla="*/ 15402 h 147466"/>
                <a:gd name="connsiteX15" fmla="*/ 7204 w 218507"/>
                <a:gd name="connsiteY15" fmla="*/ 25006 h 147466"/>
                <a:gd name="connsiteX16" fmla="*/ 12006 w 218507"/>
                <a:gd name="connsiteY16" fmla="*/ 29809 h 147466"/>
                <a:gd name="connsiteX17" fmla="*/ 16808 w 218507"/>
                <a:gd name="connsiteY17" fmla="*/ 29809 h 147466"/>
                <a:gd name="connsiteX18" fmla="*/ 19210 w 218507"/>
                <a:gd name="connsiteY18" fmla="*/ 27408 h 147466"/>
                <a:gd name="connsiteX19" fmla="*/ 19210 w 218507"/>
                <a:gd name="connsiteY19" fmla="*/ 27408 h 147466"/>
                <a:gd name="connsiteX20" fmla="*/ 31215 w 218507"/>
                <a:gd name="connsiteY20" fmla="*/ 29809 h 147466"/>
                <a:gd name="connsiteX21" fmla="*/ 33617 w 218507"/>
                <a:gd name="connsiteY21" fmla="*/ 22605 h 147466"/>
                <a:gd name="connsiteX22" fmla="*/ 36018 w 218507"/>
                <a:gd name="connsiteY22" fmla="*/ 20204 h 147466"/>
                <a:gd name="connsiteX23" fmla="*/ 40820 w 218507"/>
                <a:gd name="connsiteY23" fmla="*/ 20204 h 147466"/>
                <a:gd name="connsiteX24" fmla="*/ 48024 w 218507"/>
                <a:gd name="connsiteY24" fmla="*/ 22605 h 147466"/>
                <a:gd name="connsiteX25" fmla="*/ 60030 w 218507"/>
                <a:gd name="connsiteY25" fmla="*/ 32210 h 147466"/>
                <a:gd name="connsiteX26" fmla="*/ 64832 w 218507"/>
                <a:gd name="connsiteY26" fmla="*/ 46617 h 147466"/>
                <a:gd name="connsiteX27" fmla="*/ 60030 w 218507"/>
                <a:gd name="connsiteY27" fmla="*/ 56222 h 147466"/>
                <a:gd name="connsiteX28" fmla="*/ 48024 w 218507"/>
                <a:gd name="connsiteY28" fmla="*/ 53821 h 147466"/>
                <a:gd name="connsiteX29" fmla="*/ 36018 w 218507"/>
                <a:gd name="connsiteY29" fmla="*/ 44216 h 147466"/>
                <a:gd name="connsiteX30" fmla="*/ 31215 w 218507"/>
                <a:gd name="connsiteY30" fmla="*/ 29809 h 147466"/>
                <a:gd name="connsiteX31" fmla="*/ 31215 w 218507"/>
                <a:gd name="connsiteY31" fmla="*/ 29809 h 147466"/>
                <a:gd name="connsiteX32" fmla="*/ 36018 w 218507"/>
                <a:gd name="connsiteY32" fmla="*/ 32210 h 147466"/>
                <a:gd name="connsiteX33" fmla="*/ 38419 w 218507"/>
                <a:gd name="connsiteY33" fmla="*/ 41815 h 147466"/>
                <a:gd name="connsiteX34" fmla="*/ 45623 w 218507"/>
                <a:gd name="connsiteY34" fmla="*/ 49018 h 147466"/>
                <a:gd name="connsiteX35" fmla="*/ 52826 w 218507"/>
                <a:gd name="connsiteY35" fmla="*/ 49018 h 147466"/>
                <a:gd name="connsiteX36" fmla="*/ 55227 w 218507"/>
                <a:gd name="connsiteY36" fmla="*/ 41815 h 147466"/>
                <a:gd name="connsiteX37" fmla="*/ 52826 w 218507"/>
                <a:gd name="connsiteY37" fmla="*/ 32210 h 147466"/>
                <a:gd name="connsiteX38" fmla="*/ 45623 w 218507"/>
                <a:gd name="connsiteY38" fmla="*/ 25006 h 147466"/>
                <a:gd name="connsiteX39" fmla="*/ 38419 w 218507"/>
                <a:gd name="connsiteY39" fmla="*/ 25006 h 147466"/>
                <a:gd name="connsiteX40" fmla="*/ 36018 w 218507"/>
                <a:gd name="connsiteY40" fmla="*/ 32210 h 147466"/>
                <a:gd name="connsiteX41" fmla="*/ 36018 w 218507"/>
                <a:gd name="connsiteY41" fmla="*/ 32210 h 147466"/>
                <a:gd name="connsiteX42" fmla="*/ 64832 w 218507"/>
                <a:gd name="connsiteY42" fmla="*/ 65826 h 147466"/>
                <a:gd name="connsiteX43" fmla="*/ 64832 w 218507"/>
                <a:gd name="connsiteY43" fmla="*/ 34611 h 147466"/>
                <a:gd name="connsiteX44" fmla="*/ 74437 w 218507"/>
                <a:gd name="connsiteY44" fmla="*/ 39414 h 147466"/>
                <a:gd name="connsiteX45" fmla="*/ 79239 w 218507"/>
                <a:gd name="connsiteY45" fmla="*/ 63425 h 147466"/>
                <a:gd name="connsiteX46" fmla="*/ 84041 w 218507"/>
                <a:gd name="connsiteY46" fmla="*/ 44216 h 147466"/>
                <a:gd name="connsiteX47" fmla="*/ 93646 w 218507"/>
                <a:gd name="connsiteY47" fmla="*/ 49018 h 147466"/>
                <a:gd name="connsiteX48" fmla="*/ 93646 w 218507"/>
                <a:gd name="connsiteY48" fmla="*/ 80234 h 147466"/>
                <a:gd name="connsiteX49" fmla="*/ 88844 w 218507"/>
                <a:gd name="connsiteY49" fmla="*/ 77832 h 147466"/>
                <a:gd name="connsiteX50" fmla="*/ 88844 w 218507"/>
                <a:gd name="connsiteY50" fmla="*/ 53821 h 147466"/>
                <a:gd name="connsiteX51" fmla="*/ 81641 w 218507"/>
                <a:gd name="connsiteY51" fmla="*/ 75431 h 147466"/>
                <a:gd name="connsiteX52" fmla="*/ 74437 w 218507"/>
                <a:gd name="connsiteY52" fmla="*/ 73030 h 147466"/>
                <a:gd name="connsiteX53" fmla="*/ 67233 w 218507"/>
                <a:gd name="connsiteY53" fmla="*/ 44216 h 147466"/>
                <a:gd name="connsiteX54" fmla="*/ 67233 w 218507"/>
                <a:gd name="connsiteY54" fmla="*/ 68228 h 147466"/>
                <a:gd name="connsiteX55" fmla="*/ 64832 w 218507"/>
                <a:gd name="connsiteY55" fmla="*/ 65826 h 147466"/>
                <a:gd name="connsiteX56" fmla="*/ 64832 w 218507"/>
                <a:gd name="connsiteY56" fmla="*/ 65826 h 147466"/>
                <a:gd name="connsiteX57" fmla="*/ 103251 w 218507"/>
                <a:gd name="connsiteY57" fmla="*/ 85036 h 147466"/>
                <a:gd name="connsiteX58" fmla="*/ 103251 w 218507"/>
                <a:gd name="connsiteY58" fmla="*/ 53821 h 147466"/>
                <a:gd name="connsiteX59" fmla="*/ 112856 w 218507"/>
                <a:gd name="connsiteY59" fmla="*/ 58623 h 147466"/>
                <a:gd name="connsiteX60" fmla="*/ 120059 w 218507"/>
                <a:gd name="connsiteY60" fmla="*/ 63425 h 147466"/>
                <a:gd name="connsiteX61" fmla="*/ 124862 w 218507"/>
                <a:gd name="connsiteY61" fmla="*/ 68228 h 147466"/>
                <a:gd name="connsiteX62" fmla="*/ 127263 w 218507"/>
                <a:gd name="connsiteY62" fmla="*/ 75431 h 147466"/>
                <a:gd name="connsiteX63" fmla="*/ 127263 w 218507"/>
                <a:gd name="connsiteY63" fmla="*/ 80234 h 147466"/>
                <a:gd name="connsiteX64" fmla="*/ 124862 w 218507"/>
                <a:gd name="connsiteY64" fmla="*/ 82635 h 147466"/>
                <a:gd name="connsiteX65" fmla="*/ 122461 w 218507"/>
                <a:gd name="connsiteY65" fmla="*/ 82635 h 147466"/>
                <a:gd name="connsiteX66" fmla="*/ 115257 w 218507"/>
                <a:gd name="connsiteY66" fmla="*/ 80234 h 147466"/>
                <a:gd name="connsiteX67" fmla="*/ 110455 w 218507"/>
                <a:gd name="connsiteY67" fmla="*/ 77832 h 147466"/>
                <a:gd name="connsiteX68" fmla="*/ 110455 w 218507"/>
                <a:gd name="connsiteY68" fmla="*/ 89838 h 147466"/>
                <a:gd name="connsiteX69" fmla="*/ 103251 w 218507"/>
                <a:gd name="connsiteY69" fmla="*/ 85036 h 147466"/>
                <a:gd name="connsiteX70" fmla="*/ 103251 w 218507"/>
                <a:gd name="connsiteY70" fmla="*/ 85036 h 147466"/>
                <a:gd name="connsiteX71" fmla="*/ 108053 w 218507"/>
                <a:gd name="connsiteY71" fmla="*/ 63425 h 147466"/>
                <a:gd name="connsiteX72" fmla="*/ 108053 w 218507"/>
                <a:gd name="connsiteY72" fmla="*/ 73030 h 147466"/>
                <a:gd name="connsiteX73" fmla="*/ 110455 w 218507"/>
                <a:gd name="connsiteY73" fmla="*/ 75431 h 147466"/>
                <a:gd name="connsiteX74" fmla="*/ 115257 w 218507"/>
                <a:gd name="connsiteY74" fmla="*/ 77832 h 147466"/>
                <a:gd name="connsiteX75" fmla="*/ 117658 w 218507"/>
                <a:gd name="connsiteY75" fmla="*/ 77832 h 147466"/>
                <a:gd name="connsiteX76" fmla="*/ 117658 w 218507"/>
                <a:gd name="connsiteY76" fmla="*/ 75431 h 147466"/>
                <a:gd name="connsiteX77" fmla="*/ 117658 w 218507"/>
                <a:gd name="connsiteY77" fmla="*/ 73030 h 147466"/>
                <a:gd name="connsiteX78" fmla="*/ 115257 w 218507"/>
                <a:gd name="connsiteY78" fmla="*/ 70629 h 147466"/>
                <a:gd name="connsiteX79" fmla="*/ 110455 w 218507"/>
                <a:gd name="connsiteY79" fmla="*/ 68228 h 147466"/>
                <a:gd name="connsiteX80" fmla="*/ 108053 w 218507"/>
                <a:gd name="connsiteY80" fmla="*/ 63425 h 147466"/>
                <a:gd name="connsiteX81" fmla="*/ 108053 w 218507"/>
                <a:gd name="connsiteY81" fmla="*/ 63425 h 147466"/>
                <a:gd name="connsiteX82" fmla="*/ 156077 w 218507"/>
                <a:gd name="connsiteY82" fmla="*/ 116252 h 147466"/>
                <a:gd name="connsiteX83" fmla="*/ 144071 w 218507"/>
                <a:gd name="connsiteY83" fmla="*/ 77832 h 147466"/>
                <a:gd name="connsiteX84" fmla="*/ 136867 w 218507"/>
                <a:gd name="connsiteY84" fmla="*/ 73030 h 147466"/>
                <a:gd name="connsiteX85" fmla="*/ 124862 w 218507"/>
                <a:gd name="connsiteY85" fmla="*/ 97042 h 147466"/>
                <a:gd name="connsiteX86" fmla="*/ 132065 w 218507"/>
                <a:gd name="connsiteY86" fmla="*/ 101844 h 147466"/>
                <a:gd name="connsiteX87" fmla="*/ 134466 w 218507"/>
                <a:gd name="connsiteY87" fmla="*/ 97042 h 147466"/>
                <a:gd name="connsiteX88" fmla="*/ 146472 w 218507"/>
                <a:gd name="connsiteY88" fmla="*/ 104246 h 147466"/>
                <a:gd name="connsiteX89" fmla="*/ 148873 w 218507"/>
                <a:gd name="connsiteY89" fmla="*/ 113850 h 147466"/>
                <a:gd name="connsiteX90" fmla="*/ 156077 w 218507"/>
                <a:gd name="connsiteY90" fmla="*/ 116252 h 147466"/>
                <a:gd name="connsiteX91" fmla="*/ 156077 w 218507"/>
                <a:gd name="connsiteY91" fmla="*/ 116252 h 147466"/>
                <a:gd name="connsiteX92" fmla="*/ 146472 w 218507"/>
                <a:gd name="connsiteY92" fmla="*/ 97042 h 147466"/>
                <a:gd name="connsiteX93" fmla="*/ 136867 w 218507"/>
                <a:gd name="connsiteY93" fmla="*/ 92240 h 147466"/>
                <a:gd name="connsiteX94" fmla="*/ 141670 w 218507"/>
                <a:gd name="connsiteY94" fmla="*/ 82635 h 147466"/>
                <a:gd name="connsiteX95" fmla="*/ 146472 w 218507"/>
                <a:gd name="connsiteY95" fmla="*/ 97042 h 147466"/>
                <a:gd name="connsiteX96" fmla="*/ 146472 w 218507"/>
                <a:gd name="connsiteY96" fmla="*/ 97042 h 147466"/>
                <a:gd name="connsiteX97" fmla="*/ 160879 w 218507"/>
                <a:gd name="connsiteY97" fmla="*/ 118653 h 147466"/>
                <a:gd name="connsiteX98" fmla="*/ 160879 w 218507"/>
                <a:gd name="connsiteY98" fmla="*/ 87437 h 147466"/>
                <a:gd name="connsiteX99" fmla="*/ 168083 w 218507"/>
                <a:gd name="connsiteY99" fmla="*/ 89838 h 147466"/>
                <a:gd name="connsiteX100" fmla="*/ 180089 w 218507"/>
                <a:gd name="connsiteY100" fmla="*/ 118653 h 147466"/>
                <a:gd name="connsiteX101" fmla="*/ 180089 w 218507"/>
                <a:gd name="connsiteY101" fmla="*/ 97042 h 147466"/>
                <a:gd name="connsiteX102" fmla="*/ 184891 w 218507"/>
                <a:gd name="connsiteY102" fmla="*/ 99443 h 147466"/>
                <a:gd name="connsiteX103" fmla="*/ 184891 w 218507"/>
                <a:gd name="connsiteY103" fmla="*/ 130659 h 147466"/>
                <a:gd name="connsiteX104" fmla="*/ 177688 w 218507"/>
                <a:gd name="connsiteY104" fmla="*/ 128257 h 147466"/>
                <a:gd name="connsiteX105" fmla="*/ 165682 w 218507"/>
                <a:gd name="connsiteY105" fmla="*/ 99443 h 147466"/>
                <a:gd name="connsiteX106" fmla="*/ 165682 w 218507"/>
                <a:gd name="connsiteY106" fmla="*/ 121054 h 147466"/>
                <a:gd name="connsiteX107" fmla="*/ 160879 w 218507"/>
                <a:gd name="connsiteY107" fmla="*/ 118653 h 147466"/>
                <a:gd name="connsiteX108" fmla="*/ 160879 w 218507"/>
                <a:gd name="connsiteY108" fmla="*/ 118653 h 147466"/>
                <a:gd name="connsiteX109" fmla="*/ 201700 w 218507"/>
                <a:gd name="connsiteY109" fmla="*/ 140263 h 147466"/>
                <a:gd name="connsiteX110" fmla="*/ 201700 w 218507"/>
                <a:gd name="connsiteY110" fmla="*/ 128257 h 147466"/>
                <a:gd name="connsiteX111" fmla="*/ 189694 w 218507"/>
                <a:gd name="connsiteY111" fmla="*/ 104246 h 147466"/>
                <a:gd name="connsiteX112" fmla="*/ 196897 w 218507"/>
                <a:gd name="connsiteY112" fmla="*/ 109048 h 147466"/>
                <a:gd name="connsiteX113" fmla="*/ 204101 w 218507"/>
                <a:gd name="connsiteY113" fmla="*/ 125856 h 147466"/>
                <a:gd name="connsiteX114" fmla="*/ 211304 w 218507"/>
                <a:gd name="connsiteY114" fmla="*/ 116252 h 147466"/>
                <a:gd name="connsiteX115" fmla="*/ 218508 w 218507"/>
                <a:gd name="connsiteY115" fmla="*/ 121054 h 147466"/>
                <a:gd name="connsiteX116" fmla="*/ 206502 w 218507"/>
                <a:gd name="connsiteY116" fmla="*/ 133060 h 147466"/>
                <a:gd name="connsiteX117" fmla="*/ 206502 w 218507"/>
                <a:gd name="connsiteY117" fmla="*/ 147467 h 147466"/>
                <a:gd name="connsiteX118" fmla="*/ 201700 w 218507"/>
                <a:gd name="connsiteY118" fmla="*/ 140263 h 1474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</a:cxnLst>
              <a:rect l="l" t="t" r="r" b="b"/>
              <a:pathLst>
                <a:path w="218507" h="147466">
                  <a:moveTo>
                    <a:pt x="19210" y="27408"/>
                  </a:moveTo>
                  <a:lnTo>
                    <a:pt x="26413" y="32210"/>
                  </a:lnTo>
                  <a:cubicBezTo>
                    <a:pt x="26413" y="34611"/>
                    <a:pt x="24012" y="37012"/>
                    <a:pt x="21611" y="37012"/>
                  </a:cubicBezTo>
                  <a:cubicBezTo>
                    <a:pt x="19210" y="37012"/>
                    <a:pt x="16808" y="37012"/>
                    <a:pt x="14407" y="34611"/>
                  </a:cubicBezTo>
                  <a:cubicBezTo>
                    <a:pt x="9605" y="32210"/>
                    <a:pt x="7204" y="29809"/>
                    <a:pt x="4802" y="25006"/>
                  </a:cubicBezTo>
                  <a:cubicBezTo>
                    <a:pt x="2401" y="20204"/>
                    <a:pt x="0" y="15402"/>
                    <a:pt x="0" y="10599"/>
                  </a:cubicBezTo>
                  <a:cubicBezTo>
                    <a:pt x="0" y="5797"/>
                    <a:pt x="2401" y="995"/>
                    <a:pt x="4802" y="995"/>
                  </a:cubicBezTo>
                  <a:cubicBezTo>
                    <a:pt x="7204" y="-1406"/>
                    <a:pt x="12006" y="995"/>
                    <a:pt x="14407" y="3396"/>
                  </a:cubicBezTo>
                  <a:cubicBezTo>
                    <a:pt x="19210" y="5797"/>
                    <a:pt x="21611" y="8198"/>
                    <a:pt x="24012" y="13000"/>
                  </a:cubicBezTo>
                  <a:cubicBezTo>
                    <a:pt x="26413" y="15402"/>
                    <a:pt x="26413" y="17803"/>
                    <a:pt x="26413" y="20204"/>
                  </a:cubicBezTo>
                  <a:lnTo>
                    <a:pt x="19210" y="17803"/>
                  </a:lnTo>
                  <a:cubicBezTo>
                    <a:pt x="19210" y="15402"/>
                    <a:pt x="19210" y="15402"/>
                    <a:pt x="16808" y="13000"/>
                  </a:cubicBezTo>
                  <a:cubicBezTo>
                    <a:pt x="16808" y="10599"/>
                    <a:pt x="14407" y="10599"/>
                    <a:pt x="12006" y="8198"/>
                  </a:cubicBezTo>
                  <a:cubicBezTo>
                    <a:pt x="9605" y="5797"/>
                    <a:pt x="7204" y="5797"/>
                    <a:pt x="7204" y="8198"/>
                  </a:cubicBezTo>
                  <a:cubicBezTo>
                    <a:pt x="4802" y="8198"/>
                    <a:pt x="4802" y="10599"/>
                    <a:pt x="4802" y="15402"/>
                  </a:cubicBezTo>
                  <a:cubicBezTo>
                    <a:pt x="4802" y="20204"/>
                    <a:pt x="4802" y="22605"/>
                    <a:pt x="7204" y="25006"/>
                  </a:cubicBezTo>
                  <a:cubicBezTo>
                    <a:pt x="9605" y="27408"/>
                    <a:pt x="9605" y="29809"/>
                    <a:pt x="12006" y="29809"/>
                  </a:cubicBezTo>
                  <a:cubicBezTo>
                    <a:pt x="14407" y="29809"/>
                    <a:pt x="14407" y="32210"/>
                    <a:pt x="16808" y="29809"/>
                  </a:cubicBezTo>
                  <a:cubicBezTo>
                    <a:pt x="19210" y="32210"/>
                    <a:pt x="19210" y="29809"/>
                    <a:pt x="19210" y="27408"/>
                  </a:cubicBezTo>
                  <a:lnTo>
                    <a:pt x="19210" y="27408"/>
                  </a:lnTo>
                  <a:close/>
                  <a:moveTo>
                    <a:pt x="31215" y="29809"/>
                  </a:moveTo>
                  <a:cubicBezTo>
                    <a:pt x="31215" y="27408"/>
                    <a:pt x="31215" y="25006"/>
                    <a:pt x="33617" y="22605"/>
                  </a:cubicBezTo>
                  <a:cubicBezTo>
                    <a:pt x="33617" y="20204"/>
                    <a:pt x="36018" y="20204"/>
                    <a:pt x="36018" y="20204"/>
                  </a:cubicBezTo>
                  <a:cubicBezTo>
                    <a:pt x="38419" y="20204"/>
                    <a:pt x="38419" y="20204"/>
                    <a:pt x="40820" y="20204"/>
                  </a:cubicBezTo>
                  <a:cubicBezTo>
                    <a:pt x="43221" y="20204"/>
                    <a:pt x="45623" y="20204"/>
                    <a:pt x="48024" y="22605"/>
                  </a:cubicBezTo>
                  <a:cubicBezTo>
                    <a:pt x="52826" y="25006"/>
                    <a:pt x="55227" y="29809"/>
                    <a:pt x="60030" y="32210"/>
                  </a:cubicBezTo>
                  <a:cubicBezTo>
                    <a:pt x="62431" y="37012"/>
                    <a:pt x="64832" y="41815"/>
                    <a:pt x="64832" y="46617"/>
                  </a:cubicBezTo>
                  <a:cubicBezTo>
                    <a:pt x="64832" y="51420"/>
                    <a:pt x="62431" y="53821"/>
                    <a:pt x="60030" y="56222"/>
                  </a:cubicBezTo>
                  <a:cubicBezTo>
                    <a:pt x="57629" y="58623"/>
                    <a:pt x="52826" y="56222"/>
                    <a:pt x="48024" y="53821"/>
                  </a:cubicBezTo>
                  <a:cubicBezTo>
                    <a:pt x="43221" y="51420"/>
                    <a:pt x="38419" y="46617"/>
                    <a:pt x="36018" y="44216"/>
                  </a:cubicBezTo>
                  <a:cubicBezTo>
                    <a:pt x="31215" y="39414"/>
                    <a:pt x="31215" y="34611"/>
                    <a:pt x="31215" y="29809"/>
                  </a:cubicBezTo>
                  <a:lnTo>
                    <a:pt x="31215" y="29809"/>
                  </a:lnTo>
                  <a:close/>
                  <a:moveTo>
                    <a:pt x="36018" y="32210"/>
                  </a:moveTo>
                  <a:cubicBezTo>
                    <a:pt x="36018" y="34611"/>
                    <a:pt x="36018" y="39414"/>
                    <a:pt x="38419" y="41815"/>
                  </a:cubicBezTo>
                  <a:cubicBezTo>
                    <a:pt x="40820" y="44216"/>
                    <a:pt x="43221" y="46617"/>
                    <a:pt x="45623" y="49018"/>
                  </a:cubicBezTo>
                  <a:cubicBezTo>
                    <a:pt x="48024" y="51420"/>
                    <a:pt x="50425" y="51420"/>
                    <a:pt x="52826" y="49018"/>
                  </a:cubicBezTo>
                  <a:cubicBezTo>
                    <a:pt x="55227" y="49018"/>
                    <a:pt x="55227" y="46617"/>
                    <a:pt x="55227" y="41815"/>
                  </a:cubicBezTo>
                  <a:cubicBezTo>
                    <a:pt x="55227" y="37012"/>
                    <a:pt x="55227" y="34611"/>
                    <a:pt x="52826" y="32210"/>
                  </a:cubicBezTo>
                  <a:cubicBezTo>
                    <a:pt x="50425" y="29809"/>
                    <a:pt x="48024" y="27408"/>
                    <a:pt x="45623" y="25006"/>
                  </a:cubicBezTo>
                  <a:cubicBezTo>
                    <a:pt x="43221" y="22605"/>
                    <a:pt x="40820" y="22605"/>
                    <a:pt x="38419" y="25006"/>
                  </a:cubicBezTo>
                  <a:cubicBezTo>
                    <a:pt x="38419" y="27408"/>
                    <a:pt x="36018" y="29809"/>
                    <a:pt x="36018" y="32210"/>
                  </a:cubicBezTo>
                  <a:lnTo>
                    <a:pt x="36018" y="32210"/>
                  </a:lnTo>
                  <a:close/>
                  <a:moveTo>
                    <a:pt x="64832" y="65826"/>
                  </a:moveTo>
                  <a:lnTo>
                    <a:pt x="64832" y="34611"/>
                  </a:lnTo>
                  <a:lnTo>
                    <a:pt x="74437" y="39414"/>
                  </a:lnTo>
                  <a:lnTo>
                    <a:pt x="79239" y="63425"/>
                  </a:lnTo>
                  <a:lnTo>
                    <a:pt x="84041" y="44216"/>
                  </a:lnTo>
                  <a:lnTo>
                    <a:pt x="93646" y="49018"/>
                  </a:lnTo>
                  <a:lnTo>
                    <a:pt x="93646" y="80234"/>
                  </a:lnTo>
                  <a:lnTo>
                    <a:pt x="88844" y="77832"/>
                  </a:lnTo>
                  <a:lnTo>
                    <a:pt x="88844" y="53821"/>
                  </a:lnTo>
                  <a:lnTo>
                    <a:pt x="81641" y="75431"/>
                  </a:lnTo>
                  <a:lnTo>
                    <a:pt x="74437" y="73030"/>
                  </a:lnTo>
                  <a:lnTo>
                    <a:pt x="67233" y="44216"/>
                  </a:lnTo>
                  <a:lnTo>
                    <a:pt x="67233" y="68228"/>
                  </a:lnTo>
                  <a:lnTo>
                    <a:pt x="64832" y="65826"/>
                  </a:lnTo>
                  <a:lnTo>
                    <a:pt x="64832" y="65826"/>
                  </a:lnTo>
                  <a:close/>
                  <a:moveTo>
                    <a:pt x="103251" y="85036"/>
                  </a:moveTo>
                  <a:lnTo>
                    <a:pt x="103251" y="53821"/>
                  </a:lnTo>
                  <a:lnTo>
                    <a:pt x="112856" y="58623"/>
                  </a:lnTo>
                  <a:cubicBezTo>
                    <a:pt x="117658" y="61024"/>
                    <a:pt x="120059" y="63425"/>
                    <a:pt x="120059" y="63425"/>
                  </a:cubicBezTo>
                  <a:cubicBezTo>
                    <a:pt x="122461" y="65826"/>
                    <a:pt x="122461" y="65826"/>
                    <a:pt x="124862" y="68228"/>
                  </a:cubicBezTo>
                  <a:cubicBezTo>
                    <a:pt x="127263" y="70629"/>
                    <a:pt x="127263" y="73030"/>
                    <a:pt x="127263" y="75431"/>
                  </a:cubicBezTo>
                  <a:cubicBezTo>
                    <a:pt x="127263" y="77832"/>
                    <a:pt x="127263" y="77832"/>
                    <a:pt x="127263" y="80234"/>
                  </a:cubicBezTo>
                  <a:cubicBezTo>
                    <a:pt x="127263" y="80234"/>
                    <a:pt x="124862" y="82635"/>
                    <a:pt x="124862" y="82635"/>
                  </a:cubicBezTo>
                  <a:cubicBezTo>
                    <a:pt x="124862" y="82635"/>
                    <a:pt x="122461" y="82635"/>
                    <a:pt x="122461" y="82635"/>
                  </a:cubicBezTo>
                  <a:cubicBezTo>
                    <a:pt x="120059" y="82635"/>
                    <a:pt x="117658" y="80234"/>
                    <a:pt x="115257" y="80234"/>
                  </a:cubicBezTo>
                  <a:lnTo>
                    <a:pt x="110455" y="77832"/>
                  </a:lnTo>
                  <a:lnTo>
                    <a:pt x="110455" y="89838"/>
                  </a:lnTo>
                  <a:lnTo>
                    <a:pt x="103251" y="85036"/>
                  </a:lnTo>
                  <a:lnTo>
                    <a:pt x="103251" y="85036"/>
                  </a:lnTo>
                  <a:close/>
                  <a:moveTo>
                    <a:pt x="108053" y="63425"/>
                  </a:moveTo>
                  <a:lnTo>
                    <a:pt x="108053" y="73030"/>
                  </a:lnTo>
                  <a:lnTo>
                    <a:pt x="110455" y="75431"/>
                  </a:lnTo>
                  <a:cubicBezTo>
                    <a:pt x="112856" y="77832"/>
                    <a:pt x="115257" y="77832"/>
                    <a:pt x="115257" y="77832"/>
                  </a:cubicBezTo>
                  <a:cubicBezTo>
                    <a:pt x="115257" y="77832"/>
                    <a:pt x="117658" y="77832"/>
                    <a:pt x="117658" y="77832"/>
                  </a:cubicBezTo>
                  <a:cubicBezTo>
                    <a:pt x="117658" y="77832"/>
                    <a:pt x="117658" y="77832"/>
                    <a:pt x="117658" y="75431"/>
                  </a:cubicBezTo>
                  <a:cubicBezTo>
                    <a:pt x="117658" y="75431"/>
                    <a:pt x="117658" y="73030"/>
                    <a:pt x="117658" y="73030"/>
                  </a:cubicBezTo>
                  <a:cubicBezTo>
                    <a:pt x="117658" y="73030"/>
                    <a:pt x="115257" y="70629"/>
                    <a:pt x="115257" y="70629"/>
                  </a:cubicBezTo>
                  <a:cubicBezTo>
                    <a:pt x="115257" y="70629"/>
                    <a:pt x="112856" y="68228"/>
                    <a:pt x="110455" y="68228"/>
                  </a:cubicBezTo>
                  <a:lnTo>
                    <a:pt x="108053" y="63425"/>
                  </a:lnTo>
                  <a:lnTo>
                    <a:pt x="108053" y="63425"/>
                  </a:lnTo>
                  <a:close/>
                  <a:moveTo>
                    <a:pt x="156077" y="116252"/>
                  </a:moveTo>
                  <a:lnTo>
                    <a:pt x="144071" y="77832"/>
                  </a:lnTo>
                  <a:lnTo>
                    <a:pt x="136867" y="73030"/>
                  </a:lnTo>
                  <a:lnTo>
                    <a:pt x="124862" y="97042"/>
                  </a:lnTo>
                  <a:lnTo>
                    <a:pt x="132065" y="101844"/>
                  </a:lnTo>
                  <a:lnTo>
                    <a:pt x="134466" y="97042"/>
                  </a:lnTo>
                  <a:lnTo>
                    <a:pt x="146472" y="104246"/>
                  </a:lnTo>
                  <a:lnTo>
                    <a:pt x="148873" y="113850"/>
                  </a:lnTo>
                  <a:lnTo>
                    <a:pt x="156077" y="116252"/>
                  </a:lnTo>
                  <a:lnTo>
                    <a:pt x="156077" y="116252"/>
                  </a:lnTo>
                  <a:close/>
                  <a:moveTo>
                    <a:pt x="146472" y="97042"/>
                  </a:moveTo>
                  <a:lnTo>
                    <a:pt x="136867" y="92240"/>
                  </a:lnTo>
                  <a:lnTo>
                    <a:pt x="141670" y="82635"/>
                  </a:lnTo>
                  <a:lnTo>
                    <a:pt x="146472" y="97042"/>
                  </a:lnTo>
                  <a:lnTo>
                    <a:pt x="146472" y="97042"/>
                  </a:lnTo>
                  <a:close/>
                  <a:moveTo>
                    <a:pt x="160879" y="118653"/>
                  </a:moveTo>
                  <a:lnTo>
                    <a:pt x="160879" y="87437"/>
                  </a:lnTo>
                  <a:lnTo>
                    <a:pt x="168083" y="89838"/>
                  </a:lnTo>
                  <a:lnTo>
                    <a:pt x="180089" y="118653"/>
                  </a:lnTo>
                  <a:lnTo>
                    <a:pt x="180089" y="97042"/>
                  </a:lnTo>
                  <a:lnTo>
                    <a:pt x="184891" y="99443"/>
                  </a:lnTo>
                  <a:lnTo>
                    <a:pt x="184891" y="130659"/>
                  </a:lnTo>
                  <a:lnTo>
                    <a:pt x="177688" y="128257"/>
                  </a:lnTo>
                  <a:lnTo>
                    <a:pt x="165682" y="99443"/>
                  </a:lnTo>
                  <a:lnTo>
                    <a:pt x="165682" y="121054"/>
                  </a:lnTo>
                  <a:lnTo>
                    <a:pt x="160879" y="118653"/>
                  </a:lnTo>
                  <a:lnTo>
                    <a:pt x="160879" y="118653"/>
                  </a:lnTo>
                  <a:close/>
                  <a:moveTo>
                    <a:pt x="201700" y="140263"/>
                  </a:moveTo>
                  <a:lnTo>
                    <a:pt x="201700" y="128257"/>
                  </a:lnTo>
                  <a:lnTo>
                    <a:pt x="189694" y="104246"/>
                  </a:lnTo>
                  <a:lnTo>
                    <a:pt x="196897" y="109048"/>
                  </a:lnTo>
                  <a:lnTo>
                    <a:pt x="204101" y="125856"/>
                  </a:lnTo>
                  <a:lnTo>
                    <a:pt x="211304" y="116252"/>
                  </a:lnTo>
                  <a:lnTo>
                    <a:pt x="218508" y="121054"/>
                  </a:lnTo>
                  <a:lnTo>
                    <a:pt x="206502" y="133060"/>
                  </a:lnTo>
                  <a:lnTo>
                    <a:pt x="206502" y="147467"/>
                  </a:lnTo>
                  <a:lnTo>
                    <a:pt x="201700" y="140263"/>
                  </a:lnTo>
                  <a:close/>
                </a:path>
              </a:pathLst>
            </a:custGeom>
            <a:solidFill>
              <a:srgbClr val="DCD8D3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87" name="Freeform: Shape 2186">
              <a:extLst>
                <a:ext uri="{FF2B5EF4-FFF2-40B4-BE49-F238E27FC236}">
                  <a16:creationId xmlns:a16="http://schemas.microsoft.com/office/drawing/2014/main" id="{87D167E9-911F-438C-97F3-1AE3F3264C5C}"/>
                </a:ext>
              </a:extLst>
            </p:cNvPr>
            <p:cNvSpPr/>
            <p:nvPr/>
          </p:nvSpPr>
          <p:spPr>
            <a:xfrm>
              <a:off x="5851079" y="5465047"/>
              <a:ext cx="117657" cy="74436"/>
            </a:xfrm>
            <a:custGeom>
              <a:avLst/>
              <a:gdLst>
                <a:gd name="connsiteX0" fmla="*/ 12006 w 117657"/>
                <a:gd name="connsiteY0" fmla="*/ 12006 h 74436"/>
                <a:gd name="connsiteX1" fmla="*/ 14407 w 117657"/>
                <a:gd name="connsiteY1" fmla="*/ 14407 h 74436"/>
                <a:gd name="connsiteX2" fmla="*/ 12006 w 117657"/>
                <a:gd name="connsiteY2" fmla="*/ 16808 h 74436"/>
                <a:gd name="connsiteX3" fmla="*/ 7204 w 117657"/>
                <a:gd name="connsiteY3" fmla="*/ 16808 h 74436"/>
                <a:gd name="connsiteX4" fmla="*/ 2401 w 117657"/>
                <a:gd name="connsiteY4" fmla="*/ 12006 h 74436"/>
                <a:gd name="connsiteX5" fmla="*/ 0 w 117657"/>
                <a:gd name="connsiteY5" fmla="*/ 4802 h 74436"/>
                <a:gd name="connsiteX6" fmla="*/ 2401 w 117657"/>
                <a:gd name="connsiteY6" fmla="*/ 0 h 74436"/>
                <a:gd name="connsiteX7" fmla="*/ 7204 w 117657"/>
                <a:gd name="connsiteY7" fmla="*/ 0 h 74436"/>
                <a:gd name="connsiteX8" fmla="*/ 12006 w 117657"/>
                <a:gd name="connsiteY8" fmla="*/ 4802 h 74436"/>
                <a:gd name="connsiteX9" fmla="*/ 14407 w 117657"/>
                <a:gd name="connsiteY9" fmla="*/ 9605 h 74436"/>
                <a:gd name="connsiteX10" fmla="*/ 12006 w 117657"/>
                <a:gd name="connsiteY10" fmla="*/ 9605 h 74436"/>
                <a:gd name="connsiteX11" fmla="*/ 9605 w 117657"/>
                <a:gd name="connsiteY11" fmla="*/ 7203 h 74436"/>
                <a:gd name="connsiteX12" fmla="*/ 7204 w 117657"/>
                <a:gd name="connsiteY12" fmla="*/ 4802 h 74436"/>
                <a:gd name="connsiteX13" fmla="*/ 4802 w 117657"/>
                <a:gd name="connsiteY13" fmla="*/ 4802 h 74436"/>
                <a:gd name="connsiteX14" fmla="*/ 4802 w 117657"/>
                <a:gd name="connsiteY14" fmla="*/ 7203 h 74436"/>
                <a:gd name="connsiteX15" fmla="*/ 4802 w 117657"/>
                <a:gd name="connsiteY15" fmla="*/ 12006 h 74436"/>
                <a:gd name="connsiteX16" fmla="*/ 7204 w 117657"/>
                <a:gd name="connsiteY16" fmla="*/ 14407 h 74436"/>
                <a:gd name="connsiteX17" fmla="*/ 12006 w 117657"/>
                <a:gd name="connsiteY17" fmla="*/ 12006 h 74436"/>
                <a:gd name="connsiteX18" fmla="*/ 12006 w 117657"/>
                <a:gd name="connsiteY18" fmla="*/ 12006 h 74436"/>
                <a:gd name="connsiteX19" fmla="*/ 12006 w 117657"/>
                <a:gd name="connsiteY19" fmla="*/ 12006 h 74436"/>
                <a:gd name="connsiteX20" fmla="*/ 16808 w 117657"/>
                <a:gd name="connsiteY20" fmla="*/ 12006 h 74436"/>
                <a:gd name="connsiteX21" fmla="*/ 16808 w 117657"/>
                <a:gd name="connsiteY21" fmla="*/ 7203 h 74436"/>
                <a:gd name="connsiteX22" fmla="*/ 19210 w 117657"/>
                <a:gd name="connsiteY22" fmla="*/ 4802 h 74436"/>
                <a:gd name="connsiteX23" fmla="*/ 21611 w 117657"/>
                <a:gd name="connsiteY23" fmla="*/ 4802 h 74436"/>
                <a:gd name="connsiteX24" fmla="*/ 24012 w 117657"/>
                <a:gd name="connsiteY24" fmla="*/ 7203 h 74436"/>
                <a:gd name="connsiteX25" fmla="*/ 28814 w 117657"/>
                <a:gd name="connsiteY25" fmla="*/ 12006 h 74436"/>
                <a:gd name="connsiteX26" fmla="*/ 31215 w 117657"/>
                <a:gd name="connsiteY26" fmla="*/ 19209 h 74436"/>
                <a:gd name="connsiteX27" fmla="*/ 28814 w 117657"/>
                <a:gd name="connsiteY27" fmla="*/ 24012 h 74436"/>
                <a:gd name="connsiteX28" fmla="*/ 24012 w 117657"/>
                <a:gd name="connsiteY28" fmla="*/ 24012 h 74436"/>
                <a:gd name="connsiteX29" fmla="*/ 19210 w 117657"/>
                <a:gd name="connsiteY29" fmla="*/ 19209 h 74436"/>
                <a:gd name="connsiteX30" fmla="*/ 16808 w 117657"/>
                <a:gd name="connsiteY30" fmla="*/ 12006 h 74436"/>
                <a:gd name="connsiteX31" fmla="*/ 16808 w 117657"/>
                <a:gd name="connsiteY31" fmla="*/ 12006 h 74436"/>
                <a:gd name="connsiteX32" fmla="*/ 21611 w 117657"/>
                <a:gd name="connsiteY32" fmla="*/ 14407 h 74436"/>
                <a:gd name="connsiteX33" fmla="*/ 24012 w 117657"/>
                <a:gd name="connsiteY33" fmla="*/ 19209 h 74436"/>
                <a:gd name="connsiteX34" fmla="*/ 26413 w 117657"/>
                <a:gd name="connsiteY34" fmla="*/ 21611 h 74436"/>
                <a:gd name="connsiteX35" fmla="*/ 28814 w 117657"/>
                <a:gd name="connsiteY35" fmla="*/ 21611 h 74436"/>
                <a:gd name="connsiteX36" fmla="*/ 31215 w 117657"/>
                <a:gd name="connsiteY36" fmla="*/ 19209 h 74436"/>
                <a:gd name="connsiteX37" fmla="*/ 28814 w 117657"/>
                <a:gd name="connsiteY37" fmla="*/ 14407 h 74436"/>
                <a:gd name="connsiteX38" fmla="*/ 26413 w 117657"/>
                <a:gd name="connsiteY38" fmla="*/ 12006 h 74436"/>
                <a:gd name="connsiteX39" fmla="*/ 24012 w 117657"/>
                <a:gd name="connsiteY39" fmla="*/ 12006 h 74436"/>
                <a:gd name="connsiteX40" fmla="*/ 21611 w 117657"/>
                <a:gd name="connsiteY40" fmla="*/ 14407 h 74436"/>
                <a:gd name="connsiteX41" fmla="*/ 21611 w 117657"/>
                <a:gd name="connsiteY41" fmla="*/ 14407 h 74436"/>
                <a:gd name="connsiteX42" fmla="*/ 36018 w 117657"/>
                <a:gd name="connsiteY42" fmla="*/ 31215 h 74436"/>
                <a:gd name="connsiteX43" fmla="*/ 36018 w 117657"/>
                <a:gd name="connsiteY43" fmla="*/ 14407 h 74436"/>
                <a:gd name="connsiteX44" fmla="*/ 40820 w 117657"/>
                <a:gd name="connsiteY44" fmla="*/ 16808 h 74436"/>
                <a:gd name="connsiteX45" fmla="*/ 43221 w 117657"/>
                <a:gd name="connsiteY45" fmla="*/ 28814 h 74436"/>
                <a:gd name="connsiteX46" fmla="*/ 45622 w 117657"/>
                <a:gd name="connsiteY46" fmla="*/ 19209 h 74436"/>
                <a:gd name="connsiteX47" fmla="*/ 50425 w 117657"/>
                <a:gd name="connsiteY47" fmla="*/ 21611 h 74436"/>
                <a:gd name="connsiteX48" fmla="*/ 50425 w 117657"/>
                <a:gd name="connsiteY48" fmla="*/ 38419 h 74436"/>
                <a:gd name="connsiteX49" fmla="*/ 48024 w 117657"/>
                <a:gd name="connsiteY49" fmla="*/ 36018 h 74436"/>
                <a:gd name="connsiteX50" fmla="*/ 48024 w 117657"/>
                <a:gd name="connsiteY50" fmla="*/ 24012 h 74436"/>
                <a:gd name="connsiteX51" fmla="*/ 45622 w 117657"/>
                <a:gd name="connsiteY51" fmla="*/ 36018 h 74436"/>
                <a:gd name="connsiteX52" fmla="*/ 43221 w 117657"/>
                <a:gd name="connsiteY52" fmla="*/ 33616 h 74436"/>
                <a:gd name="connsiteX53" fmla="*/ 40820 w 117657"/>
                <a:gd name="connsiteY53" fmla="*/ 19209 h 74436"/>
                <a:gd name="connsiteX54" fmla="*/ 40820 w 117657"/>
                <a:gd name="connsiteY54" fmla="*/ 31215 h 74436"/>
                <a:gd name="connsiteX55" fmla="*/ 36018 w 117657"/>
                <a:gd name="connsiteY55" fmla="*/ 31215 h 74436"/>
                <a:gd name="connsiteX56" fmla="*/ 36018 w 117657"/>
                <a:gd name="connsiteY56" fmla="*/ 31215 h 74436"/>
                <a:gd name="connsiteX57" fmla="*/ 55227 w 117657"/>
                <a:gd name="connsiteY57" fmla="*/ 40820 h 74436"/>
                <a:gd name="connsiteX58" fmla="*/ 55227 w 117657"/>
                <a:gd name="connsiteY58" fmla="*/ 24012 h 74436"/>
                <a:gd name="connsiteX59" fmla="*/ 60030 w 117657"/>
                <a:gd name="connsiteY59" fmla="*/ 26413 h 74436"/>
                <a:gd name="connsiteX60" fmla="*/ 64832 w 117657"/>
                <a:gd name="connsiteY60" fmla="*/ 28814 h 74436"/>
                <a:gd name="connsiteX61" fmla="*/ 67233 w 117657"/>
                <a:gd name="connsiteY61" fmla="*/ 31215 h 74436"/>
                <a:gd name="connsiteX62" fmla="*/ 67233 w 117657"/>
                <a:gd name="connsiteY62" fmla="*/ 36018 h 74436"/>
                <a:gd name="connsiteX63" fmla="*/ 67233 w 117657"/>
                <a:gd name="connsiteY63" fmla="*/ 38419 h 74436"/>
                <a:gd name="connsiteX64" fmla="*/ 64832 w 117657"/>
                <a:gd name="connsiteY64" fmla="*/ 38419 h 74436"/>
                <a:gd name="connsiteX65" fmla="*/ 62431 w 117657"/>
                <a:gd name="connsiteY65" fmla="*/ 38419 h 74436"/>
                <a:gd name="connsiteX66" fmla="*/ 60030 w 117657"/>
                <a:gd name="connsiteY66" fmla="*/ 36018 h 74436"/>
                <a:gd name="connsiteX67" fmla="*/ 57628 w 117657"/>
                <a:gd name="connsiteY67" fmla="*/ 33616 h 74436"/>
                <a:gd name="connsiteX68" fmla="*/ 57628 w 117657"/>
                <a:gd name="connsiteY68" fmla="*/ 40820 h 74436"/>
                <a:gd name="connsiteX69" fmla="*/ 55227 w 117657"/>
                <a:gd name="connsiteY69" fmla="*/ 40820 h 74436"/>
                <a:gd name="connsiteX70" fmla="*/ 55227 w 117657"/>
                <a:gd name="connsiteY70" fmla="*/ 40820 h 74436"/>
                <a:gd name="connsiteX71" fmla="*/ 57628 w 117657"/>
                <a:gd name="connsiteY71" fmla="*/ 28814 h 74436"/>
                <a:gd name="connsiteX72" fmla="*/ 57628 w 117657"/>
                <a:gd name="connsiteY72" fmla="*/ 33616 h 74436"/>
                <a:gd name="connsiteX73" fmla="*/ 60030 w 117657"/>
                <a:gd name="connsiteY73" fmla="*/ 33616 h 74436"/>
                <a:gd name="connsiteX74" fmla="*/ 62431 w 117657"/>
                <a:gd name="connsiteY74" fmla="*/ 33616 h 74436"/>
                <a:gd name="connsiteX75" fmla="*/ 62431 w 117657"/>
                <a:gd name="connsiteY75" fmla="*/ 33616 h 74436"/>
                <a:gd name="connsiteX76" fmla="*/ 62431 w 117657"/>
                <a:gd name="connsiteY76" fmla="*/ 33616 h 74436"/>
                <a:gd name="connsiteX77" fmla="*/ 62431 w 117657"/>
                <a:gd name="connsiteY77" fmla="*/ 31215 h 74436"/>
                <a:gd name="connsiteX78" fmla="*/ 60030 w 117657"/>
                <a:gd name="connsiteY78" fmla="*/ 28814 h 74436"/>
                <a:gd name="connsiteX79" fmla="*/ 57628 w 117657"/>
                <a:gd name="connsiteY79" fmla="*/ 28814 h 74436"/>
                <a:gd name="connsiteX80" fmla="*/ 57628 w 117657"/>
                <a:gd name="connsiteY80" fmla="*/ 28814 h 74436"/>
                <a:gd name="connsiteX81" fmla="*/ 57628 w 117657"/>
                <a:gd name="connsiteY81" fmla="*/ 28814 h 74436"/>
                <a:gd name="connsiteX82" fmla="*/ 84041 w 117657"/>
                <a:gd name="connsiteY82" fmla="*/ 57628 h 74436"/>
                <a:gd name="connsiteX83" fmla="*/ 76838 w 117657"/>
                <a:gd name="connsiteY83" fmla="*/ 38419 h 74436"/>
                <a:gd name="connsiteX84" fmla="*/ 74437 w 117657"/>
                <a:gd name="connsiteY84" fmla="*/ 36018 h 74436"/>
                <a:gd name="connsiteX85" fmla="*/ 67233 w 117657"/>
                <a:gd name="connsiteY85" fmla="*/ 48024 h 74436"/>
                <a:gd name="connsiteX86" fmla="*/ 69634 w 117657"/>
                <a:gd name="connsiteY86" fmla="*/ 50425 h 74436"/>
                <a:gd name="connsiteX87" fmla="*/ 72036 w 117657"/>
                <a:gd name="connsiteY87" fmla="*/ 48024 h 74436"/>
                <a:gd name="connsiteX88" fmla="*/ 79239 w 117657"/>
                <a:gd name="connsiteY88" fmla="*/ 52826 h 74436"/>
                <a:gd name="connsiteX89" fmla="*/ 81640 w 117657"/>
                <a:gd name="connsiteY89" fmla="*/ 57628 h 74436"/>
                <a:gd name="connsiteX90" fmla="*/ 84041 w 117657"/>
                <a:gd name="connsiteY90" fmla="*/ 57628 h 74436"/>
                <a:gd name="connsiteX91" fmla="*/ 84041 w 117657"/>
                <a:gd name="connsiteY91" fmla="*/ 57628 h 74436"/>
                <a:gd name="connsiteX92" fmla="*/ 76838 w 117657"/>
                <a:gd name="connsiteY92" fmla="*/ 48024 h 74436"/>
                <a:gd name="connsiteX93" fmla="*/ 72036 w 117657"/>
                <a:gd name="connsiteY93" fmla="*/ 45622 h 74436"/>
                <a:gd name="connsiteX94" fmla="*/ 74437 w 117657"/>
                <a:gd name="connsiteY94" fmla="*/ 40820 h 74436"/>
                <a:gd name="connsiteX95" fmla="*/ 76838 w 117657"/>
                <a:gd name="connsiteY95" fmla="*/ 48024 h 74436"/>
                <a:gd name="connsiteX96" fmla="*/ 76838 w 117657"/>
                <a:gd name="connsiteY96" fmla="*/ 48024 h 74436"/>
                <a:gd name="connsiteX97" fmla="*/ 84041 w 117657"/>
                <a:gd name="connsiteY97" fmla="*/ 57628 h 74436"/>
                <a:gd name="connsiteX98" fmla="*/ 84041 w 117657"/>
                <a:gd name="connsiteY98" fmla="*/ 40820 h 74436"/>
                <a:gd name="connsiteX99" fmla="*/ 86442 w 117657"/>
                <a:gd name="connsiteY99" fmla="*/ 43221 h 74436"/>
                <a:gd name="connsiteX100" fmla="*/ 93646 w 117657"/>
                <a:gd name="connsiteY100" fmla="*/ 57628 h 74436"/>
                <a:gd name="connsiteX101" fmla="*/ 93646 w 117657"/>
                <a:gd name="connsiteY101" fmla="*/ 45622 h 74436"/>
                <a:gd name="connsiteX102" fmla="*/ 96047 w 117657"/>
                <a:gd name="connsiteY102" fmla="*/ 48024 h 74436"/>
                <a:gd name="connsiteX103" fmla="*/ 96047 w 117657"/>
                <a:gd name="connsiteY103" fmla="*/ 64832 h 74436"/>
                <a:gd name="connsiteX104" fmla="*/ 93646 w 117657"/>
                <a:gd name="connsiteY104" fmla="*/ 62431 h 74436"/>
                <a:gd name="connsiteX105" fmla="*/ 86442 w 117657"/>
                <a:gd name="connsiteY105" fmla="*/ 48024 h 74436"/>
                <a:gd name="connsiteX106" fmla="*/ 86442 w 117657"/>
                <a:gd name="connsiteY106" fmla="*/ 57628 h 74436"/>
                <a:gd name="connsiteX107" fmla="*/ 84041 w 117657"/>
                <a:gd name="connsiteY107" fmla="*/ 57628 h 74436"/>
                <a:gd name="connsiteX108" fmla="*/ 84041 w 117657"/>
                <a:gd name="connsiteY108" fmla="*/ 57628 h 74436"/>
                <a:gd name="connsiteX109" fmla="*/ 105652 w 117657"/>
                <a:gd name="connsiteY109" fmla="*/ 69634 h 74436"/>
                <a:gd name="connsiteX110" fmla="*/ 105652 w 117657"/>
                <a:gd name="connsiteY110" fmla="*/ 62431 h 74436"/>
                <a:gd name="connsiteX111" fmla="*/ 98448 w 117657"/>
                <a:gd name="connsiteY111" fmla="*/ 50425 h 74436"/>
                <a:gd name="connsiteX112" fmla="*/ 103251 w 117657"/>
                <a:gd name="connsiteY112" fmla="*/ 52826 h 74436"/>
                <a:gd name="connsiteX113" fmla="*/ 108053 w 117657"/>
                <a:gd name="connsiteY113" fmla="*/ 62431 h 74436"/>
                <a:gd name="connsiteX114" fmla="*/ 112856 w 117657"/>
                <a:gd name="connsiteY114" fmla="*/ 57628 h 74436"/>
                <a:gd name="connsiteX115" fmla="*/ 117658 w 117657"/>
                <a:gd name="connsiteY115" fmla="*/ 60030 h 74436"/>
                <a:gd name="connsiteX116" fmla="*/ 110454 w 117657"/>
                <a:gd name="connsiteY116" fmla="*/ 67233 h 74436"/>
                <a:gd name="connsiteX117" fmla="*/ 110454 w 117657"/>
                <a:gd name="connsiteY117" fmla="*/ 74437 h 74436"/>
                <a:gd name="connsiteX118" fmla="*/ 105652 w 117657"/>
                <a:gd name="connsiteY118" fmla="*/ 69634 h 744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</a:cxnLst>
              <a:rect l="l" t="t" r="r" b="b"/>
              <a:pathLst>
                <a:path w="117657" h="74436">
                  <a:moveTo>
                    <a:pt x="12006" y="12006"/>
                  </a:moveTo>
                  <a:lnTo>
                    <a:pt x="14407" y="14407"/>
                  </a:lnTo>
                  <a:cubicBezTo>
                    <a:pt x="14407" y="16808"/>
                    <a:pt x="12006" y="16808"/>
                    <a:pt x="12006" y="16808"/>
                  </a:cubicBezTo>
                  <a:cubicBezTo>
                    <a:pt x="12006" y="16808"/>
                    <a:pt x="9605" y="16808"/>
                    <a:pt x="7204" y="16808"/>
                  </a:cubicBezTo>
                  <a:cubicBezTo>
                    <a:pt x="4802" y="14407"/>
                    <a:pt x="2401" y="14407"/>
                    <a:pt x="2401" y="12006"/>
                  </a:cubicBezTo>
                  <a:cubicBezTo>
                    <a:pt x="0" y="9605"/>
                    <a:pt x="0" y="7203"/>
                    <a:pt x="0" y="4802"/>
                  </a:cubicBezTo>
                  <a:cubicBezTo>
                    <a:pt x="0" y="2401"/>
                    <a:pt x="0" y="0"/>
                    <a:pt x="2401" y="0"/>
                  </a:cubicBezTo>
                  <a:cubicBezTo>
                    <a:pt x="4802" y="0"/>
                    <a:pt x="4802" y="0"/>
                    <a:pt x="7204" y="0"/>
                  </a:cubicBezTo>
                  <a:cubicBezTo>
                    <a:pt x="9605" y="0"/>
                    <a:pt x="12006" y="2401"/>
                    <a:pt x="12006" y="4802"/>
                  </a:cubicBezTo>
                  <a:cubicBezTo>
                    <a:pt x="12006" y="4802"/>
                    <a:pt x="14407" y="7203"/>
                    <a:pt x="14407" y="9605"/>
                  </a:cubicBezTo>
                  <a:lnTo>
                    <a:pt x="12006" y="9605"/>
                  </a:lnTo>
                  <a:cubicBezTo>
                    <a:pt x="12006" y="9605"/>
                    <a:pt x="12006" y="7203"/>
                    <a:pt x="9605" y="7203"/>
                  </a:cubicBezTo>
                  <a:cubicBezTo>
                    <a:pt x="9605" y="7203"/>
                    <a:pt x="7204" y="4802"/>
                    <a:pt x="7204" y="4802"/>
                  </a:cubicBezTo>
                  <a:cubicBezTo>
                    <a:pt x="4802" y="4802"/>
                    <a:pt x="4802" y="4802"/>
                    <a:pt x="4802" y="4802"/>
                  </a:cubicBezTo>
                  <a:cubicBezTo>
                    <a:pt x="4802" y="4802"/>
                    <a:pt x="4802" y="7203"/>
                    <a:pt x="4802" y="7203"/>
                  </a:cubicBezTo>
                  <a:cubicBezTo>
                    <a:pt x="4802" y="9605"/>
                    <a:pt x="4802" y="12006"/>
                    <a:pt x="4802" y="12006"/>
                  </a:cubicBezTo>
                  <a:cubicBezTo>
                    <a:pt x="4802" y="14407"/>
                    <a:pt x="7204" y="14407"/>
                    <a:pt x="7204" y="14407"/>
                  </a:cubicBezTo>
                  <a:cubicBezTo>
                    <a:pt x="9605" y="12006"/>
                    <a:pt x="9605" y="14407"/>
                    <a:pt x="12006" y="12006"/>
                  </a:cubicBezTo>
                  <a:cubicBezTo>
                    <a:pt x="12006" y="12006"/>
                    <a:pt x="12006" y="12006"/>
                    <a:pt x="12006" y="12006"/>
                  </a:cubicBezTo>
                  <a:lnTo>
                    <a:pt x="12006" y="12006"/>
                  </a:lnTo>
                  <a:close/>
                  <a:moveTo>
                    <a:pt x="16808" y="12006"/>
                  </a:moveTo>
                  <a:cubicBezTo>
                    <a:pt x="16808" y="9605"/>
                    <a:pt x="16808" y="9605"/>
                    <a:pt x="16808" y="7203"/>
                  </a:cubicBezTo>
                  <a:cubicBezTo>
                    <a:pt x="16808" y="7203"/>
                    <a:pt x="16808" y="7203"/>
                    <a:pt x="19210" y="4802"/>
                  </a:cubicBezTo>
                  <a:cubicBezTo>
                    <a:pt x="19210" y="4802"/>
                    <a:pt x="21611" y="4802"/>
                    <a:pt x="21611" y="4802"/>
                  </a:cubicBezTo>
                  <a:cubicBezTo>
                    <a:pt x="21611" y="4802"/>
                    <a:pt x="24012" y="4802"/>
                    <a:pt x="24012" y="7203"/>
                  </a:cubicBezTo>
                  <a:cubicBezTo>
                    <a:pt x="26413" y="9605"/>
                    <a:pt x="28814" y="9605"/>
                    <a:pt x="28814" y="12006"/>
                  </a:cubicBezTo>
                  <a:cubicBezTo>
                    <a:pt x="31215" y="14407"/>
                    <a:pt x="31215" y="16808"/>
                    <a:pt x="31215" y="19209"/>
                  </a:cubicBezTo>
                  <a:cubicBezTo>
                    <a:pt x="31215" y="21611"/>
                    <a:pt x="31215" y="24012"/>
                    <a:pt x="28814" y="24012"/>
                  </a:cubicBezTo>
                  <a:cubicBezTo>
                    <a:pt x="26413" y="24012"/>
                    <a:pt x="26413" y="24012"/>
                    <a:pt x="24012" y="24012"/>
                  </a:cubicBezTo>
                  <a:cubicBezTo>
                    <a:pt x="21611" y="21611"/>
                    <a:pt x="19210" y="21611"/>
                    <a:pt x="19210" y="19209"/>
                  </a:cubicBezTo>
                  <a:cubicBezTo>
                    <a:pt x="19210" y="16808"/>
                    <a:pt x="16808" y="14407"/>
                    <a:pt x="16808" y="12006"/>
                  </a:cubicBezTo>
                  <a:lnTo>
                    <a:pt x="16808" y="12006"/>
                  </a:lnTo>
                  <a:close/>
                  <a:moveTo>
                    <a:pt x="21611" y="14407"/>
                  </a:moveTo>
                  <a:cubicBezTo>
                    <a:pt x="21611" y="16808"/>
                    <a:pt x="21611" y="16808"/>
                    <a:pt x="24012" y="19209"/>
                  </a:cubicBezTo>
                  <a:cubicBezTo>
                    <a:pt x="24012" y="21611"/>
                    <a:pt x="26413" y="21611"/>
                    <a:pt x="26413" y="21611"/>
                  </a:cubicBezTo>
                  <a:cubicBezTo>
                    <a:pt x="28814" y="21611"/>
                    <a:pt x="28814" y="21611"/>
                    <a:pt x="28814" y="21611"/>
                  </a:cubicBezTo>
                  <a:cubicBezTo>
                    <a:pt x="28814" y="21611"/>
                    <a:pt x="31215" y="19209"/>
                    <a:pt x="31215" y="19209"/>
                  </a:cubicBezTo>
                  <a:cubicBezTo>
                    <a:pt x="31215" y="16808"/>
                    <a:pt x="31215" y="16808"/>
                    <a:pt x="28814" y="14407"/>
                  </a:cubicBezTo>
                  <a:cubicBezTo>
                    <a:pt x="28814" y="12006"/>
                    <a:pt x="26413" y="12006"/>
                    <a:pt x="26413" y="12006"/>
                  </a:cubicBezTo>
                  <a:cubicBezTo>
                    <a:pt x="24012" y="12006"/>
                    <a:pt x="24012" y="12006"/>
                    <a:pt x="24012" y="12006"/>
                  </a:cubicBezTo>
                  <a:cubicBezTo>
                    <a:pt x="21611" y="12006"/>
                    <a:pt x="21611" y="12006"/>
                    <a:pt x="21611" y="14407"/>
                  </a:cubicBezTo>
                  <a:lnTo>
                    <a:pt x="21611" y="14407"/>
                  </a:lnTo>
                  <a:close/>
                  <a:moveTo>
                    <a:pt x="36018" y="31215"/>
                  </a:moveTo>
                  <a:lnTo>
                    <a:pt x="36018" y="14407"/>
                  </a:lnTo>
                  <a:lnTo>
                    <a:pt x="40820" y="16808"/>
                  </a:lnTo>
                  <a:lnTo>
                    <a:pt x="43221" y="28814"/>
                  </a:lnTo>
                  <a:lnTo>
                    <a:pt x="45622" y="19209"/>
                  </a:lnTo>
                  <a:lnTo>
                    <a:pt x="50425" y="21611"/>
                  </a:lnTo>
                  <a:lnTo>
                    <a:pt x="50425" y="38419"/>
                  </a:lnTo>
                  <a:lnTo>
                    <a:pt x="48024" y="36018"/>
                  </a:lnTo>
                  <a:lnTo>
                    <a:pt x="48024" y="24012"/>
                  </a:lnTo>
                  <a:lnTo>
                    <a:pt x="45622" y="36018"/>
                  </a:lnTo>
                  <a:lnTo>
                    <a:pt x="43221" y="33616"/>
                  </a:lnTo>
                  <a:lnTo>
                    <a:pt x="40820" y="19209"/>
                  </a:lnTo>
                  <a:lnTo>
                    <a:pt x="40820" y="31215"/>
                  </a:lnTo>
                  <a:lnTo>
                    <a:pt x="36018" y="31215"/>
                  </a:lnTo>
                  <a:lnTo>
                    <a:pt x="36018" y="31215"/>
                  </a:lnTo>
                  <a:close/>
                  <a:moveTo>
                    <a:pt x="55227" y="40820"/>
                  </a:moveTo>
                  <a:lnTo>
                    <a:pt x="55227" y="24012"/>
                  </a:lnTo>
                  <a:lnTo>
                    <a:pt x="60030" y="26413"/>
                  </a:lnTo>
                  <a:cubicBezTo>
                    <a:pt x="62431" y="26413"/>
                    <a:pt x="62431" y="28814"/>
                    <a:pt x="64832" y="28814"/>
                  </a:cubicBezTo>
                  <a:cubicBezTo>
                    <a:pt x="64832" y="28814"/>
                    <a:pt x="67233" y="31215"/>
                    <a:pt x="67233" y="31215"/>
                  </a:cubicBezTo>
                  <a:cubicBezTo>
                    <a:pt x="67233" y="31215"/>
                    <a:pt x="67233" y="33616"/>
                    <a:pt x="67233" y="36018"/>
                  </a:cubicBezTo>
                  <a:cubicBezTo>
                    <a:pt x="67233" y="36018"/>
                    <a:pt x="67233" y="38419"/>
                    <a:pt x="67233" y="38419"/>
                  </a:cubicBezTo>
                  <a:cubicBezTo>
                    <a:pt x="67233" y="38419"/>
                    <a:pt x="67233" y="38419"/>
                    <a:pt x="64832" y="38419"/>
                  </a:cubicBezTo>
                  <a:cubicBezTo>
                    <a:pt x="64832" y="38419"/>
                    <a:pt x="64832" y="38419"/>
                    <a:pt x="62431" y="38419"/>
                  </a:cubicBezTo>
                  <a:cubicBezTo>
                    <a:pt x="62431" y="38419"/>
                    <a:pt x="60030" y="38419"/>
                    <a:pt x="60030" y="36018"/>
                  </a:cubicBezTo>
                  <a:lnTo>
                    <a:pt x="57628" y="33616"/>
                  </a:lnTo>
                  <a:lnTo>
                    <a:pt x="57628" y="40820"/>
                  </a:lnTo>
                  <a:lnTo>
                    <a:pt x="55227" y="40820"/>
                  </a:lnTo>
                  <a:lnTo>
                    <a:pt x="55227" y="40820"/>
                  </a:lnTo>
                  <a:close/>
                  <a:moveTo>
                    <a:pt x="57628" y="28814"/>
                  </a:moveTo>
                  <a:lnTo>
                    <a:pt x="57628" y="33616"/>
                  </a:lnTo>
                  <a:lnTo>
                    <a:pt x="60030" y="33616"/>
                  </a:lnTo>
                  <a:cubicBezTo>
                    <a:pt x="62431" y="33616"/>
                    <a:pt x="62431" y="33616"/>
                    <a:pt x="62431" y="33616"/>
                  </a:cubicBezTo>
                  <a:cubicBezTo>
                    <a:pt x="62431" y="33616"/>
                    <a:pt x="62431" y="33616"/>
                    <a:pt x="62431" y="33616"/>
                  </a:cubicBezTo>
                  <a:cubicBezTo>
                    <a:pt x="62431" y="33616"/>
                    <a:pt x="62431" y="33616"/>
                    <a:pt x="62431" y="33616"/>
                  </a:cubicBezTo>
                  <a:cubicBezTo>
                    <a:pt x="62431" y="33616"/>
                    <a:pt x="62431" y="33616"/>
                    <a:pt x="62431" y="31215"/>
                  </a:cubicBezTo>
                  <a:cubicBezTo>
                    <a:pt x="62431" y="31215"/>
                    <a:pt x="62431" y="31215"/>
                    <a:pt x="60030" y="28814"/>
                  </a:cubicBezTo>
                  <a:cubicBezTo>
                    <a:pt x="62431" y="31215"/>
                    <a:pt x="60030" y="31215"/>
                    <a:pt x="57628" y="28814"/>
                  </a:cubicBezTo>
                  <a:lnTo>
                    <a:pt x="57628" y="28814"/>
                  </a:lnTo>
                  <a:lnTo>
                    <a:pt x="57628" y="28814"/>
                  </a:lnTo>
                  <a:close/>
                  <a:moveTo>
                    <a:pt x="84041" y="57628"/>
                  </a:moveTo>
                  <a:lnTo>
                    <a:pt x="76838" y="38419"/>
                  </a:lnTo>
                  <a:lnTo>
                    <a:pt x="74437" y="36018"/>
                  </a:lnTo>
                  <a:lnTo>
                    <a:pt x="67233" y="48024"/>
                  </a:lnTo>
                  <a:lnTo>
                    <a:pt x="69634" y="50425"/>
                  </a:lnTo>
                  <a:lnTo>
                    <a:pt x="72036" y="48024"/>
                  </a:lnTo>
                  <a:lnTo>
                    <a:pt x="79239" y="52826"/>
                  </a:lnTo>
                  <a:lnTo>
                    <a:pt x="81640" y="57628"/>
                  </a:lnTo>
                  <a:lnTo>
                    <a:pt x="84041" y="57628"/>
                  </a:lnTo>
                  <a:lnTo>
                    <a:pt x="84041" y="57628"/>
                  </a:lnTo>
                  <a:close/>
                  <a:moveTo>
                    <a:pt x="76838" y="48024"/>
                  </a:moveTo>
                  <a:lnTo>
                    <a:pt x="72036" y="45622"/>
                  </a:lnTo>
                  <a:lnTo>
                    <a:pt x="74437" y="40820"/>
                  </a:lnTo>
                  <a:lnTo>
                    <a:pt x="76838" y="48024"/>
                  </a:lnTo>
                  <a:lnTo>
                    <a:pt x="76838" y="48024"/>
                  </a:lnTo>
                  <a:close/>
                  <a:moveTo>
                    <a:pt x="84041" y="57628"/>
                  </a:moveTo>
                  <a:lnTo>
                    <a:pt x="84041" y="40820"/>
                  </a:lnTo>
                  <a:lnTo>
                    <a:pt x="86442" y="43221"/>
                  </a:lnTo>
                  <a:lnTo>
                    <a:pt x="93646" y="57628"/>
                  </a:lnTo>
                  <a:lnTo>
                    <a:pt x="93646" y="45622"/>
                  </a:lnTo>
                  <a:lnTo>
                    <a:pt x="96047" y="48024"/>
                  </a:lnTo>
                  <a:lnTo>
                    <a:pt x="96047" y="64832"/>
                  </a:lnTo>
                  <a:lnTo>
                    <a:pt x="93646" y="62431"/>
                  </a:lnTo>
                  <a:lnTo>
                    <a:pt x="86442" y="48024"/>
                  </a:lnTo>
                  <a:lnTo>
                    <a:pt x="86442" y="57628"/>
                  </a:lnTo>
                  <a:lnTo>
                    <a:pt x="84041" y="57628"/>
                  </a:lnTo>
                  <a:lnTo>
                    <a:pt x="84041" y="57628"/>
                  </a:lnTo>
                  <a:close/>
                  <a:moveTo>
                    <a:pt x="105652" y="69634"/>
                  </a:moveTo>
                  <a:lnTo>
                    <a:pt x="105652" y="62431"/>
                  </a:lnTo>
                  <a:lnTo>
                    <a:pt x="98448" y="50425"/>
                  </a:lnTo>
                  <a:lnTo>
                    <a:pt x="103251" y="52826"/>
                  </a:lnTo>
                  <a:lnTo>
                    <a:pt x="108053" y="62431"/>
                  </a:lnTo>
                  <a:lnTo>
                    <a:pt x="112856" y="57628"/>
                  </a:lnTo>
                  <a:lnTo>
                    <a:pt x="117658" y="60030"/>
                  </a:lnTo>
                  <a:lnTo>
                    <a:pt x="110454" y="67233"/>
                  </a:lnTo>
                  <a:lnTo>
                    <a:pt x="110454" y="74437"/>
                  </a:lnTo>
                  <a:lnTo>
                    <a:pt x="105652" y="69634"/>
                  </a:lnTo>
                  <a:close/>
                </a:path>
              </a:pathLst>
            </a:custGeom>
            <a:solidFill>
              <a:srgbClr val="A5533F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2188" name="Graphic 2">
              <a:extLst>
                <a:ext uri="{FF2B5EF4-FFF2-40B4-BE49-F238E27FC236}">
                  <a16:creationId xmlns:a16="http://schemas.microsoft.com/office/drawing/2014/main" id="{4141308D-9819-4F8D-A971-76F12F8FCEB7}"/>
                </a:ext>
              </a:extLst>
            </p:cNvPr>
            <p:cNvGrpSpPr/>
            <p:nvPr/>
          </p:nvGrpSpPr>
          <p:grpSpPr>
            <a:xfrm>
              <a:off x="6669882" y="5909266"/>
              <a:ext cx="177687" cy="232914"/>
              <a:chOff x="6669882" y="5909266"/>
              <a:chExt cx="177687" cy="232914"/>
            </a:xfrm>
            <a:solidFill>
              <a:schemeClr val="accent1"/>
            </a:solidFill>
          </p:grpSpPr>
          <p:sp>
            <p:nvSpPr>
              <p:cNvPr id="2189" name="Freeform: Shape 2188">
                <a:extLst>
                  <a:ext uri="{FF2B5EF4-FFF2-40B4-BE49-F238E27FC236}">
                    <a16:creationId xmlns:a16="http://schemas.microsoft.com/office/drawing/2014/main" id="{F800F14A-31CC-4A42-AD61-CDEEBD1FA8EC}"/>
                  </a:ext>
                </a:extLst>
              </p:cNvPr>
              <p:cNvSpPr/>
              <p:nvPr/>
            </p:nvSpPr>
            <p:spPr>
              <a:xfrm>
                <a:off x="6725110" y="6089355"/>
                <a:ext cx="96047" cy="52826"/>
              </a:xfrm>
              <a:custGeom>
                <a:avLst/>
                <a:gdLst>
                  <a:gd name="connsiteX0" fmla="*/ 48024 w 96047"/>
                  <a:gd name="connsiteY0" fmla="*/ 52826 h 52826"/>
                  <a:gd name="connsiteX1" fmla="*/ 96047 w 96047"/>
                  <a:gd name="connsiteY1" fmla="*/ 26413 h 52826"/>
                  <a:gd name="connsiteX2" fmla="*/ 48024 w 96047"/>
                  <a:gd name="connsiteY2" fmla="*/ 0 h 52826"/>
                  <a:gd name="connsiteX3" fmla="*/ 0 w 96047"/>
                  <a:gd name="connsiteY3" fmla="*/ 26413 h 52826"/>
                  <a:gd name="connsiteX4" fmla="*/ 48024 w 96047"/>
                  <a:gd name="connsiteY4" fmla="*/ 52826 h 52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6047" h="52826">
                    <a:moveTo>
                      <a:pt x="48024" y="52826"/>
                    </a:moveTo>
                    <a:cubicBezTo>
                      <a:pt x="74437" y="52826"/>
                      <a:pt x="96047" y="40820"/>
                      <a:pt x="96047" y="26413"/>
                    </a:cubicBezTo>
                    <a:cubicBezTo>
                      <a:pt x="96047" y="12006"/>
                      <a:pt x="74437" y="0"/>
                      <a:pt x="48024" y="0"/>
                    </a:cubicBezTo>
                    <a:cubicBezTo>
                      <a:pt x="21611" y="0"/>
                      <a:pt x="0" y="12006"/>
                      <a:pt x="0" y="26413"/>
                    </a:cubicBezTo>
                    <a:cubicBezTo>
                      <a:pt x="0" y="40820"/>
                      <a:pt x="21611" y="52826"/>
                      <a:pt x="48024" y="52826"/>
                    </a:cubicBezTo>
                    <a:close/>
                  </a:path>
                </a:pathLst>
              </a:custGeom>
              <a:solidFill>
                <a:srgbClr val="414042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2190" name="Graphic 2">
                <a:extLst>
                  <a:ext uri="{FF2B5EF4-FFF2-40B4-BE49-F238E27FC236}">
                    <a16:creationId xmlns:a16="http://schemas.microsoft.com/office/drawing/2014/main" id="{4141308D-9819-4F8D-A971-76F12F8FCEB7}"/>
                  </a:ext>
                </a:extLst>
              </p:cNvPr>
              <p:cNvGrpSpPr/>
              <p:nvPr/>
            </p:nvGrpSpPr>
            <p:grpSpPr>
              <a:xfrm>
                <a:off x="6669882" y="5909266"/>
                <a:ext cx="177687" cy="218507"/>
                <a:chOff x="6669882" y="5909266"/>
                <a:chExt cx="177687" cy="218507"/>
              </a:xfrm>
              <a:solidFill>
                <a:schemeClr val="accent1"/>
              </a:solidFill>
            </p:grpSpPr>
            <p:sp>
              <p:nvSpPr>
                <p:cNvPr id="2191" name="Freeform: Shape 2190">
                  <a:extLst>
                    <a:ext uri="{FF2B5EF4-FFF2-40B4-BE49-F238E27FC236}">
                      <a16:creationId xmlns:a16="http://schemas.microsoft.com/office/drawing/2014/main" id="{A752EED3-3B1D-4F0A-8A57-0EF370DA1101}"/>
                    </a:ext>
                  </a:extLst>
                </p:cNvPr>
                <p:cNvSpPr/>
                <p:nvPr/>
              </p:nvSpPr>
              <p:spPr>
                <a:xfrm>
                  <a:off x="6729912" y="5995709"/>
                  <a:ext cx="98448" cy="132065"/>
                </a:xfrm>
                <a:custGeom>
                  <a:avLst/>
                  <a:gdLst>
                    <a:gd name="connsiteX0" fmla="*/ 0 w 98448"/>
                    <a:gd name="connsiteY0" fmla="*/ 7204 h 132065"/>
                    <a:gd name="connsiteX1" fmla="*/ 14407 w 98448"/>
                    <a:gd name="connsiteY1" fmla="*/ 31215 h 132065"/>
                    <a:gd name="connsiteX2" fmla="*/ 28815 w 98448"/>
                    <a:gd name="connsiteY2" fmla="*/ 88844 h 132065"/>
                    <a:gd name="connsiteX3" fmla="*/ 24012 w 98448"/>
                    <a:gd name="connsiteY3" fmla="*/ 110455 h 132065"/>
                    <a:gd name="connsiteX4" fmla="*/ 4803 w 98448"/>
                    <a:gd name="connsiteY4" fmla="*/ 120059 h 132065"/>
                    <a:gd name="connsiteX5" fmla="*/ 2401 w 98448"/>
                    <a:gd name="connsiteY5" fmla="*/ 122461 h 132065"/>
                    <a:gd name="connsiteX6" fmla="*/ 7204 w 98448"/>
                    <a:gd name="connsiteY6" fmla="*/ 122461 h 132065"/>
                    <a:gd name="connsiteX7" fmla="*/ 12006 w 98448"/>
                    <a:gd name="connsiteY7" fmla="*/ 122461 h 132065"/>
                    <a:gd name="connsiteX8" fmla="*/ 19210 w 98448"/>
                    <a:gd name="connsiteY8" fmla="*/ 120059 h 132065"/>
                    <a:gd name="connsiteX9" fmla="*/ 28815 w 98448"/>
                    <a:gd name="connsiteY9" fmla="*/ 124862 h 132065"/>
                    <a:gd name="connsiteX10" fmla="*/ 21611 w 98448"/>
                    <a:gd name="connsiteY10" fmla="*/ 129664 h 132065"/>
                    <a:gd name="connsiteX11" fmla="*/ 14407 w 98448"/>
                    <a:gd name="connsiteY11" fmla="*/ 132065 h 132065"/>
                    <a:gd name="connsiteX12" fmla="*/ 26413 w 98448"/>
                    <a:gd name="connsiteY12" fmla="*/ 132065 h 132065"/>
                    <a:gd name="connsiteX13" fmla="*/ 40820 w 98448"/>
                    <a:gd name="connsiteY13" fmla="*/ 124862 h 132065"/>
                    <a:gd name="connsiteX14" fmla="*/ 45623 w 98448"/>
                    <a:gd name="connsiteY14" fmla="*/ 120059 h 132065"/>
                    <a:gd name="connsiteX15" fmla="*/ 48024 w 98448"/>
                    <a:gd name="connsiteY15" fmla="*/ 122461 h 132065"/>
                    <a:gd name="connsiteX16" fmla="*/ 55227 w 98448"/>
                    <a:gd name="connsiteY16" fmla="*/ 127263 h 132065"/>
                    <a:gd name="connsiteX17" fmla="*/ 60030 w 98448"/>
                    <a:gd name="connsiteY17" fmla="*/ 129664 h 132065"/>
                    <a:gd name="connsiteX18" fmla="*/ 76838 w 98448"/>
                    <a:gd name="connsiteY18" fmla="*/ 129664 h 132065"/>
                    <a:gd name="connsiteX19" fmla="*/ 79239 w 98448"/>
                    <a:gd name="connsiteY19" fmla="*/ 129664 h 132065"/>
                    <a:gd name="connsiteX20" fmla="*/ 76838 w 98448"/>
                    <a:gd name="connsiteY20" fmla="*/ 127263 h 132065"/>
                    <a:gd name="connsiteX21" fmla="*/ 67233 w 98448"/>
                    <a:gd name="connsiteY21" fmla="*/ 122461 h 132065"/>
                    <a:gd name="connsiteX22" fmla="*/ 64832 w 98448"/>
                    <a:gd name="connsiteY22" fmla="*/ 115257 h 132065"/>
                    <a:gd name="connsiteX23" fmla="*/ 69635 w 98448"/>
                    <a:gd name="connsiteY23" fmla="*/ 120059 h 132065"/>
                    <a:gd name="connsiteX24" fmla="*/ 76838 w 98448"/>
                    <a:gd name="connsiteY24" fmla="*/ 122461 h 132065"/>
                    <a:gd name="connsiteX25" fmla="*/ 84041 w 98448"/>
                    <a:gd name="connsiteY25" fmla="*/ 122461 h 132065"/>
                    <a:gd name="connsiteX26" fmla="*/ 84041 w 98448"/>
                    <a:gd name="connsiteY26" fmla="*/ 120059 h 132065"/>
                    <a:gd name="connsiteX27" fmla="*/ 79239 w 98448"/>
                    <a:gd name="connsiteY27" fmla="*/ 117658 h 132065"/>
                    <a:gd name="connsiteX28" fmla="*/ 74437 w 98448"/>
                    <a:gd name="connsiteY28" fmla="*/ 115257 h 132065"/>
                    <a:gd name="connsiteX29" fmla="*/ 62431 w 98448"/>
                    <a:gd name="connsiteY29" fmla="*/ 100850 h 132065"/>
                    <a:gd name="connsiteX30" fmla="*/ 55227 w 98448"/>
                    <a:gd name="connsiteY30" fmla="*/ 72036 h 132065"/>
                    <a:gd name="connsiteX31" fmla="*/ 57629 w 98448"/>
                    <a:gd name="connsiteY31" fmla="*/ 55227 h 132065"/>
                    <a:gd name="connsiteX32" fmla="*/ 69635 w 98448"/>
                    <a:gd name="connsiteY32" fmla="*/ 43221 h 132065"/>
                    <a:gd name="connsiteX33" fmla="*/ 72036 w 98448"/>
                    <a:gd name="connsiteY33" fmla="*/ 43221 h 132065"/>
                    <a:gd name="connsiteX34" fmla="*/ 79239 w 98448"/>
                    <a:gd name="connsiteY34" fmla="*/ 40820 h 132065"/>
                    <a:gd name="connsiteX35" fmla="*/ 98449 w 98448"/>
                    <a:gd name="connsiteY35" fmla="*/ 33617 h 132065"/>
                    <a:gd name="connsiteX36" fmla="*/ 96047 w 98448"/>
                    <a:gd name="connsiteY36" fmla="*/ 33617 h 132065"/>
                    <a:gd name="connsiteX37" fmla="*/ 84041 w 98448"/>
                    <a:gd name="connsiteY37" fmla="*/ 36018 h 132065"/>
                    <a:gd name="connsiteX38" fmla="*/ 74437 w 98448"/>
                    <a:gd name="connsiteY38" fmla="*/ 36018 h 132065"/>
                    <a:gd name="connsiteX39" fmla="*/ 76838 w 98448"/>
                    <a:gd name="connsiteY39" fmla="*/ 36018 h 132065"/>
                    <a:gd name="connsiteX40" fmla="*/ 81641 w 98448"/>
                    <a:gd name="connsiteY40" fmla="*/ 33617 h 132065"/>
                    <a:gd name="connsiteX41" fmla="*/ 91245 w 98448"/>
                    <a:gd name="connsiteY41" fmla="*/ 28814 h 132065"/>
                    <a:gd name="connsiteX42" fmla="*/ 91245 w 98448"/>
                    <a:gd name="connsiteY42" fmla="*/ 28814 h 132065"/>
                    <a:gd name="connsiteX43" fmla="*/ 91245 w 98448"/>
                    <a:gd name="connsiteY43" fmla="*/ 26413 h 132065"/>
                    <a:gd name="connsiteX44" fmla="*/ 91245 w 98448"/>
                    <a:gd name="connsiteY44" fmla="*/ 26413 h 132065"/>
                    <a:gd name="connsiteX45" fmla="*/ 91245 w 98448"/>
                    <a:gd name="connsiteY45" fmla="*/ 24012 h 132065"/>
                    <a:gd name="connsiteX46" fmla="*/ 84041 w 98448"/>
                    <a:gd name="connsiteY46" fmla="*/ 28814 h 132065"/>
                    <a:gd name="connsiteX47" fmla="*/ 79239 w 98448"/>
                    <a:gd name="connsiteY47" fmla="*/ 28814 h 132065"/>
                    <a:gd name="connsiteX48" fmla="*/ 84041 w 98448"/>
                    <a:gd name="connsiteY48" fmla="*/ 7204 h 132065"/>
                    <a:gd name="connsiteX49" fmla="*/ 84041 w 98448"/>
                    <a:gd name="connsiteY49" fmla="*/ 4802 h 132065"/>
                    <a:gd name="connsiteX50" fmla="*/ 79239 w 98448"/>
                    <a:gd name="connsiteY50" fmla="*/ 7204 h 132065"/>
                    <a:gd name="connsiteX51" fmla="*/ 76838 w 98448"/>
                    <a:gd name="connsiteY51" fmla="*/ 7204 h 132065"/>
                    <a:gd name="connsiteX52" fmla="*/ 74437 w 98448"/>
                    <a:gd name="connsiteY52" fmla="*/ 12006 h 132065"/>
                    <a:gd name="connsiteX53" fmla="*/ 74437 w 98448"/>
                    <a:gd name="connsiteY53" fmla="*/ 19210 h 132065"/>
                    <a:gd name="connsiteX54" fmla="*/ 74437 w 98448"/>
                    <a:gd name="connsiteY54" fmla="*/ 26413 h 132065"/>
                    <a:gd name="connsiteX55" fmla="*/ 69635 w 98448"/>
                    <a:gd name="connsiteY55" fmla="*/ 36018 h 132065"/>
                    <a:gd name="connsiteX56" fmla="*/ 67233 w 98448"/>
                    <a:gd name="connsiteY56" fmla="*/ 40820 h 132065"/>
                    <a:gd name="connsiteX57" fmla="*/ 57629 w 98448"/>
                    <a:gd name="connsiteY57" fmla="*/ 43221 h 132065"/>
                    <a:gd name="connsiteX58" fmla="*/ 57629 w 98448"/>
                    <a:gd name="connsiteY58" fmla="*/ 40820 h 132065"/>
                    <a:gd name="connsiteX59" fmla="*/ 57629 w 98448"/>
                    <a:gd name="connsiteY59" fmla="*/ 36018 h 132065"/>
                    <a:gd name="connsiteX60" fmla="*/ 57629 w 98448"/>
                    <a:gd name="connsiteY60" fmla="*/ 16808 h 132065"/>
                    <a:gd name="connsiteX61" fmla="*/ 57629 w 98448"/>
                    <a:gd name="connsiteY61" fmla="*/ 12006 h 132065"/>
                    <a:gd name="connsiteX62" fmla="*/ 57629 w 98448"/>
                    <a:gd name="connsiteY62" fmla="*/ 7204 h 132065"/>
                    <a:gd name="connsiteX63" fmla="*/ 50425 w 98448"/>
                    <a:gd name="connsiteY63" fmla="*/ 0 h 132065"/>
                    <a:gd name="connsiteX64" fmla="*/ 45623 w 98448"/>
                    <a:gd name="connsiteY64" fmla="*/ 0 h 132065"/>
                    <a:gd name="connsiteX65" fmla="*/ 45623 w 98448"/>
                    <a:gd name="connsiteY65" fmla="*/ 2401 h 132065"/>
                    <a:gd name="connsiteX66" fmla="*/ 45623 w 98448"/>
                    <a:gd name="connsiteY66" fmla="*/ 19210 h 132065"/>
                    <a:gd name="connsiteX67" fmla="*/ 40820 w 98448"/>
                    <a:gd name="connsiteY67" fmla="*/ 26413 h 132065"/>
                    <a:gd name="connsiteX68" fmla="*/ 26413 w 98448"/>
                    <a:gd name="connsiteY68" fmla="*/ 19210 h 132065"/>
                    <a:gd name="connsiteX69" fmla="*/ 21611 w 98448"/>
                    <a:gd name="connsiteY69" fmla="*/ 12006 h 132065"/>
                    <a:gd name="connsiteX70" fmla="*/ 12006 w 98448"/>
                    <a:gd name="connsiteY70" fmla="*/ 2401 h 132065"/>
                    <a:gd name="connsiteX71" fmla="*/ 12006 w 98448"/>
                    <a:gd name="connsiteY71" fmla="*/ 4802 h 132065"/>
                    <a:gd name="connsiteX72" fmla="*/ 0 w 98448"/>
                    <a:gd name="connsiteY72" fmla="*/ 7204 h 1320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</a:cxnLst>
                  <a:rect l="l" t="t" r="r" b="b"/>
                  <a:pathLst>
                    <a:path w="98448" h="132065">
                      <a:moveTo>
                        <a:pt x="0" y="7204"/>
                      </a:moveTo>
                      <a:cubicBezTo>
                        <a:pt x="9605" y="14407"/>
                        <a:pt x="0" y="24012"/>
                        <a:pt x="14407" y="31215"/>
                      </a:cubicBezTo>
                      <a:cubicBezTo>
                        <a:pt x="38419" y="43221"/>
                        <a:pt x="24012" y="74437"/>
                        <a:pt x="28815" y="88844"/>
                      </a:cubicBezTo>
                      <a:cubicBezTo>
                        <a:pt x="31215" y="93646"/>
                        <a:pt x="28815" y="108053"/>
                        <a:pt x="24012" y="110455"/>
                      </a:cubicBezTo>
                      <a:cubicBezTo>
                        <a:pt x="14407" y="120059"/>
                        <a:pt x="7204" y="115257"/>
                        <a:pt x="4803" y="120059"/>
                      </a:cubicBezTo>
                      <a:cubicBezTo>
                        <a:pt x="4803" y="120059"/>
                        <a:pt x="2401" y="120059"/>
                        <a:pt x="2401" y="122461"/>
                      </a:cubicBezTo>
                      <a:cubicBezTo>
                        <a:pt x="7204" y="120059"/>
                        <a:pt x="7204" y="122461"/>
                        <a:pt x="7204" y="122461"/>
                      </a:cubicBezTo>
                      <a:cubicBezTo>
                        <a:pt x="7204" y="124862"/>
                        <a:pt x="9605" y="124862"/>
                        <a:pt x="12006" y="122461"/>
                      </a:cubicBezTo>
                      <a:cubicBezTo>
                        <a:pt x="12006" y="122461"/>
                        <a:pt x="19210" y="120059"/>
                        <a:pt x="19210" y="120059"/>
                      </a:cubicBezTo>
                      <a:cubicBezTo>
                        <a:pt x="21611" y="117658"/>
                        <a:pt x="33617" y="120059"/>
                        <a:pt x="28815" y="124862"/>
                      </a:cubicBezTo>
                      <a:cubicBezTo>
                        <a:pt x="26413" y="124862"/>
                        <a:pt x="24012" y="124862"/>
                        <a:pt x="21611" y="129664"/>
                      </a:cubicBezTo>
                      <a:cubicBezTo>
                        <a:pt x="19210" y="132065"/>
                        <a:pt x="16809" y="132065"/>
                        <a:pt x="14407" y="132065"/>
                      </a:cubicBezTo>
                      <a:cubicBezTo>
                        <a:pt x="19210" y="132065"/>
                        <a:pt x="21611" y="132065"/>
                        <a:pt x="26413" y="132065"/>
                      </a:cubicBezTo>
                      <a:cubicBezTo>
                        <a:pt x="31215" y="132065"/>
                        <a:pt x="40820" y="129664"/>
                        <a:pt x="40820" y="124862"/>
                      </a:cubicBezTo>
                      <a:cubicBezTo>
                        <a:pt x="40820" y="122461"/>
                        <a:pt x="45623" y="120059"/>
                        <a:pt x="45623" y="120059"/>
                      </a:cubicBezTo>
                      <a:cubicBezTo>
                        <a:pt x="45623" y="120059"/>
                        <a:pt x="48024" y="120059"/>
                        <a:pt x="48024" y="122461"/>
                      </a:cubicBezTo>
                      <a:cubicBezTo>
                        <a:pt x="48024" y="124862"/>
                        <a:pt x="50425" y="124862"/>
                        <a:pt x="55227" y="127263"/>
                      </a:cubicBezTo>
                      <a:cubicBezTo>
                        <a:pt x="57629" y="127263"/>
                        <a:pt x="57629" y="129664"/>
                        <a:pt x="60030" y="129664"/>
                      </a:cubicBezTo>
                      <a:cubicBezTo>
                        <a:pt x="64832" y="129664"/>
                        <a:pt x="72036" y="127263"/>
                        <a:pt x="76838" y="129664"/>
                      </a:cubicBezTo>
                      <a:lnTo>
                        <a:pt x="79239" y="129664"/>
                      </a:lnTo>
                      <a:lnTo>
                        <a:pt x="76838" y="127263"/>
                      </a:lnTo>
                      <a:cubicBezTo>
                        <a:pt x="74437" y="124862"/>
                        <a:pt x="69635" y="122461"/>
                        <a:pt x="67233" y="122461"/>
                      </a:cubicBezTo>
                      <a:cubicBezTo>
                        <a:pt x="60030" y="120059"/>
                        <a:pt x="62431" y="112856"/>
                        <a:pt x="64832" y="115257"/>
                      </a:cubicBezTo>
                      <a:cubicBezTo>
                        <a:pt x="64832" y="115257"/>
                        <a:pt x="67233" y="117658"/>
                        <a:pt x="69635" y="120059"/>
                      </a:cubicBezTo>
                      <a:cubicBezTo>
                        <a:pt x="72036" y="122461"/>
                        <a:pt x="74437" y="122461"/>
                        <a:pt x="76838" y="122461"/>
                      </a:cubicBezTo>
                      <a:lnTo>
                        <a:pt x="84041" y="122461"/>
                      </a:lnTo>
                      <a:cubicBezTo>
                        <a:pt x="86443" y="122461"/>
                        <a:pt x="86443" y="122461"/>
                        <a:pt x="84041" y="120059"/>
                      </a:cubicBezTo>
                      <a:cubicBezTo>
                        <a:pt x="81641" y="120059"/>
                        <a:pt x="81641" y="117658"/>
                        <a:pt x="79239" y="117658"/>
                      </a:cubicBezTo>
                      <a:cubicBezTo>
                        <a:pt x="76838" y="117658"/>
                        <a:pt x="76838" y="117658"/>
                        <a:pt x="74437" y="115257"/>
                      </a:cubicBezTo>
                      <a:cubicBezTo>
                        <a:pt x="67233" y="110455"/>
                        <a:pt x="64832" y="108053"/>
                        <a:pt x="62431" y="100850"/>
                      </a:cubicBezTo>
                      <a:cubicBezTo>
                        <a:pt x="60030" y="93646"/>
                        <a:pt x="55227" y="81641"/>
                        <a:pt x="55227" y="72036"/>
                      </a:cubicBezTo>
                      <a:cubicBezTo>
                        <a:pt x="55227" y="62431"/>
                        <a:pt x="52826" y="64832"/>
                        <a:pt x="57629" y="55227"/>
                      </a:cubicBezTo>
                      <a:cubicBezTo>
                        <a:pt x="60030" y="52826"/>
                        <a:pt x="64832" y="48024"/>
                        <a:pt x="69635" y="43221"/>
                      </a:cubicBezTo>
                      <a:cubicBezTo>
                        <a:pt x="69635" y="43221"/>
                        <a:pt x="69635" y="43221"/>
                        <a:pt x="72036" y="43221"/>
                      </a:cubicBezTo>
                      <a:cubicBezTo>
                        <a:pt x="74437" y="40820"/>
                        <a:pt x="76838" y="40820"/>
                        <a:pt x="79239" y="40820"/>
                      </a:cubicBezTo>
                      <a:cubicBezTo>
                        <a:pt x="91245" y="40820"/>
                        <a:pt x="96047" y="38419"/>
                        <a:pt x="98449" y="33617"/>
                      </a:cubicBezTo>
                      <a:cubicBezTo>
                        <a:pt x="98449" y="33617"/>
                        <a:pt x="96047" y="33617"/>
                        <a:pt x="96047" y="33617"/>
                      </a:cubicBezTo>
                      <a:cubicBezTo>
                        <a:pt x="93646" y="36018"/>
                        <a:pt x="88844" y="36018"/>
                        <a:pt x="84041" y="36018"/>
                      </a:cubicBezTo>
                      <a:cubicBezTo>
                        <a:pt x="79239" y="36018"/>
                        <a:pt x="76838" y="36018"/>
                        <a:pt x="74437" y="36018"/>
                      </a:cubicBezTo>
                      <a:cubicBezTo>
                        <a:pt x="74437" y="36018"/>
                        <a:pt x="74437" y="36018"/>
                        <a:pt x="76838" y="36018"/>
                      </a:cubicBezTo>
                      <a:cubicBezTo>
                        <a:pt x="79239" y="36018"/>
                        <a:pt x="79239" y="31215"/>
                        <a:pt x="81641" y="33617"/>
                      </a:cubicBezTo>
                      <a:cubicBezTo>
                        <a:pt x="81641" y="31215"/>
                        <a:pt x="88844" y="31215"/>
                        <a:pt x="91245" y="28814"/>
                      </a:cubicBezTo>
                      <a:cubicBezTo>
                        <a:pt x="91245" y="28814"/>
                        <a:pt x="91245" y="28814"/>
                        <a:pt x="91245" y="28814"/>
                      </a:cubicBezTo>
                      <a:cubicBezTo>
                        <a:pt x="91245" y="28814"/>
                        <a:pt x="91245" y="28814"/>
                        <a:pt x="91245" y="26413"/>
                      </a:cubicBezTo>
                      <a:cubicBezTo>
                        <a:pt x="91245" y="26413"/>
                        <a:pt x="91245" y="26413"/>
                        <a:pt x="91245" y="26413"/>
                      </a:cubicBezTo>
                      <a:cubicBezTo>
                        <a:pt x="91245" y="26413"/>
                        <a:pt x="91245" y="26413"/>
                        <a:pt x="91245" y="24012"/>
                      </a:cubicBezTo>
                      <a:cubicBezTo>
                        <a:pt x="88844" y="26413"/>
                        <a:pt x="86443" y="26413"/>
                        <a:pt x="84041" y="28814"/>
                      </a:cubicBezTo>
                      <a:cubicBezTo>
                        <a:pt x="81641" y="28814"/>
                        <a:pt x="81641" y="28814"/>
                        <a:pt x="79239" y="28814"/>
                      </a:cubicBezTo>
                      <a:cubicBezTo>
                        <a:pt x="84041" y="21611"/>
                        <a:pt x="81641" y="12006"/>
                        <a:pt x="84041" y="7204"/>
                      </a:cubicBezTo>
                      <a:cubicBezTo>
                        <a:pt x="84041" y="7204"/>
                        <a:pt x="84041" y="7204"/>
                        <a:pt x="84041" y="4802"/>
                      </a:cubicBezTo>
                      <a:cubicBezTo>
                        <a:pt x="81641" y="4802"/>
                        <a:pt x="81641" y="7204"/>
                        <a:pt x="79239" y="7204"/>
                      </a:cubicBezTo>
                      <a:cubicBezTo>
                        <a:pt x="79239" y="7204"/>
                        <a:pt x="79239" y="7204"/>
                        <a:pt x="76838" y="7204"/>
                      </a:cubicBezTo>
                      <a:cubicBezTo>
                        <a:pt x="76838" y="9605"/>
                        <a:pt x="76838" y="12006"/>
                        <a:pt x="74437" y="12006"/>
                      </a:cubicBezTo>
                      <a:cubicBezTo>
                        <a:pt x="74437" y="14407"/>
                        <a:pt x="74437" y="16808"/>
                        <a:pt x="74437" y="19210"/>
                      </a:cubicBezTo>
                      <a:cubicBezTo>
                        <a:pt x="74437" y="21611"/>
                        <a:pt x="74437" y="21611"/>
                        <a:pt x="74437" y="26413"/>
                      </a:cubicBezTo>
                      <a:cubicBezTo>
                        <a:pt x="72036" y="28814"/>
                        <a:pt x="72036" y="33617"/>
                        <a:pt x="69635" y="36018"/>
                      </a:cubicBezTo>
                      <a:cubicBezTo>
                        <a:pt x="67233" y="38419"/>
                        <a:pt x="67233" y="38419"/>
                        <a:pt x="67233" y="40820"/>
                      </a:cubicBezTo>
                      <a:cubicBezTo>
                        <a:pt x="64832" y="43221"/>
                        <a:pt x="57629" y="45623"/>
                        <a:pt x="57629" y="43221"/>
                      </a:cubicBezTo>
                      <a:cubicBezTo>
                        <a:pt x="57629" y="43221"/>
                        <a:pt x="57629" y="40820"/>
                        <a:pt x="57629" y="40820"/>
                      </a:cubicBezTo>
                      <a:cubicBezTo>
                        <a:pt x="57629" y="38419"/>
                        <a:pt x="57629" y="38419"/>
                        <a:pt x="57629" y="36018"/>
                      </a:cubicBezTo>
                      <a:cubicBezTo>
                        <a:pt x="57629" y="31215"/>
                        <a:pt x="60030" y="21611"/>
                        <a:pt x="57629" y="16808"/>
                      </a:cubicBezTo>
                      <a:cubicBezTo>
                        <a:pt x="57629" y="14407"/>
                        <a:pt x="57629" y="14407"/>
                        <a:pt x="57629" y="12006"/>
                      </a:cubicBezTo>
                      <a:cubicBezTo>
                        <a:pt x="57629" y="12006"/>
                        <a:pt x="57629" y="9605"/>
                        <a:pt x="57629" y="7204"/>
                      </a:cubicBezTo>
                      <a:cubicBezTo>
                        <a:pt x="55227" y="7204"/>
                        <a:pt x="52826" y="4802"/>
                        <a:pt x="50425" y="0"/>
                      </a:cubicBezTo>
                      <a:cubicBezTo>
                        <a:pt x="48024" y="0"/>
                        <a:pt x="48024" y="0"/>
                        <a:pt x="45623" y="0"/>
                      </a:cubicBezTo>
                      <a:cubicBezTo>
                        <a:pt x="45623" y="0"/>
                        <a:pt x="45623" y="2401"/>
                        <a:pt x="45623" y="2401"/>
                      </a:cubicBezTo>
                      <a:cubicBezTo>
                        <a:pt x="45623" y="7204"/>
                        <a:pt x="48024" y="14407"/>
                        <a:pt x="45623" y="19210"/>
                      </a:cubicBezTo>
                      <a:cubicBezTo>
                        <a:pt x="43221" y="21611"/>
                        <a:pt x="40820" y="21611"/>
                        <a:pt x="40820" y="26413"/>
                      </a:cubicBezTo>
                      <a:cubicBezTo>
                        <a:pt x="40820" y="24012"/>
                        <a:pt x="28815" y="24012"/>
                        <a:pt x="26413" y="19210"/>
                      </a:cubicBezTo>
                      <a:cubicBezTo>
                        <a:pt x="26413" y="16808"/>
                        <a:pt x="21611" y="14407"/>
                        <a:pt x="21611" y="12006"/>
                      </a:cubicBezTo>
                      <a:cubicBezTo>
                        <a:pt x="21611" y="7204"/>
                        <a:pt x="16809" y="4802"/>
                        <a:pt x="12006" y="2401"/>
                      </a:cubicBezTo>
                      <a:cubicBezTo>
                        <a:pt x="12006" y="2401"/>
                        <a:pt x="12006" y="4802"/>
                        <a:pt x="12006" y="4802"/>
                      </a:cubicBezTo>
                      <a:cubicBezTo>
                        <a:pt x="4803" y="4802"/>
                        <a:pt x="2401" y="4802"/>
                        <a:pt x="0" y="7204"/>
                      </a:cubicBezTo>
                      <a:close/>
                    </a:path>
                  </a:pathLst>
                </a:custGeom>
                <a:solidFill>
                  <a:srgbClr val="816546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192" name="Freeform: Shape 2191">
                  <a:extLst>
                    <a:ext uri="{FF2B5EF4-FFF2-40B4-BE49-F238E27FC236}">
                      <a16:creationId xmlns:a16="http://schemas.microsoft.com/office/drawing/2014/main" id="{A880F73D-3C6E-4F3F-9A2C-0EEBA9F4B15B}"/>
                    </a:ext>
                  </a:extLst>
                </p:cNvPr>
                <p:cNvSpPr/>
                <p:nvPr/>
              </p:nvSpPr>
              <p:spPr>
                <a:xfrm>
                  <a:off x="6669882" y="5909266"/>
                  <a:ext cx="177687" cy="128204"/>
                </a:xfrm>
                <a:custGeom>
                  <a:avLst/>
                  <a:gdLst>
                    <a:gd name="connsiteX0" fmla="*/ 175287 w 177687"/>
                    <a:gd name="connsiteY0" fmla="*/ 76838 h 128204"/>
                    <a:gd name="connsiteX1" fmla="*/ 175287 w 177687"/>
                    <a:gd name="connsiteY1" fmla="*/ 76838 h 128204"/>
                    <a:gd name="connsiteX2" fmla="*/ 177688 w 177687"/>
                    <a:gd name="connsiteY2" fmla="*/ 67233 h 128204"/>
                    <a:gd name="connsiteX3" fmla="*/ 177688 w 177687"/>
                    <a:gd name="connsiteY3" fmla="*/ 60030 h 128204"/>
                    <a:gd name="connsiteX4" fmla="*/ 168083 w 177687"/>
                    <a:gd name="connsiteY4" fmla="*/ 50425 h 128204"/>
                    <a:gd name="connsiteX5" fmla="*/ 160880 w 177687"/>
                    <a:gd name="connsiteY5" fmla="*/ 50425 h 128204"/>
                    <a:gd name="connsiteX6" fmla="*/ 156077 w 177687"/>
                    <a:gd name="connsiteY6" fmla="*/ 52826 h 128204"/>
                    <a:gd name="connsiteX7" fmla="*/ 151275 w 177687"/>
                    <a:gd name="connsiteY7" fmla="*/ 40820 h 128204"/>
                    <a:gd name="connsiteX8" fmla="*/ 151275 w 177687"/>
                    <a:gd name="connsiteY8" fmla="*/ 40820 h 128204"/>
                    <a:gd name="connsiteX9" fmla="*/ 136868 w 177687"/>
                    <a:gd name="connsiteY9" fmla="*/ 31215 h 128204"/>
                    <a:gd name="connsiteX10" fmla="*/ 136868 w 177687"/>
                    <a:gd name="connsiteY10" fmla="*/ 16808 h 128204"/>
                    <a:gd name="connsiteX11" fmla="*/ 120059 w 177687"/>
                    <a:gd name="connsiteY11" fmla="*/ 16808 h 128204"/>
                    <a:gd name="connsiteX12" fmla="*/ 117658 w 177687"/>
                    <a:gd name="connsiteY12" fmla="*/ 9605 h 128204"/>
                    <a:gd name="connsiteX13" fmla="*/ 112856 w 177687"/>
                    <a:gd name="connsiteY13" fmla="*/ 4802 h 128204"/>
                    <a:gd name="connsiteX14" fmla="*/ 98449 w 177687"/>
                    <a:gd name="connsiteY14" fmla="*/ 0 h 128204"/>
                    <a:gd name="connsiteX15" fmla="*/ 76838 w 177687"/>
                    <a:gd name="connsiteY15" fmla="*/ 14407 h 128204"/>
                    <a:gd name="connsiteX16" fmla="*/ 55227 w 177687"/>
                    <a:gd name="connsiteY16" fmla="*/ 33616 h 128204"/>
                    <a:gd name="connsiteX17" fmla="*/ 55227 w 177687"/>
                    <a:gd name="connsiteY17" fmla="*/ 33616 h 128204"/>
                    <a:gd name="connsiteX18" fmla="*/ 50425 w 177687"/>
                    <a:gd name="connsiteY18" fmla="*/ 43221 h 128204"/>
                    <a:gd name="connsiteX19" fmla="*/ 50425 w 177687"/>
                    <a:gd name="connsiteY19" fmla="*/ 43221 h 128204"/>
                    <a:gd name="connsiteX20" fmla="*/ 40820 w 177687"/>
                    <a:gd name="connsiteY20" fmla="*/ 38419 h 128204"/>
                    <a:gd name="connsiteX21" fmla="*/ 21611 w 177687"/>
                    <a:gd name="connsiteY21" fmla="*/ 40820 h 128204"/>
                    <a:gd name="connsiteX22" fmla="*/ 19210 w 177687"/>
                    <a:gd name="connsiteY22" fmla="*/ 43221 h 128204"/>
                    <a:gd name="connsiteX23" fmla="*/ 16809 w 177687"/>
                    <a:gd name="connsiteY23" fmla="*/ 55227 h 128204"/>
                    <a:gd name="connsiteX24" fmla="*/ 19210 w 177687"/>
                    <a:gd name="connsiteY24" fmla="*/ 64832 h 128204"/>
                    <a:gd name="connsiteX25" fmla="*/ 14407 w 177687"/>
                    <a:gd name="connsiteY25" fmla="*/ 67233 h 128204"/>
                    <a:gd name="connsiteX26" fmla="*/ 12006 w 177687"/>
                    <a:gd name="connsiteY26" fmla="*/ 74437 h 128204"/>
                    <a:gd name="connsiteX27" fmla="*/ 4803 w 177687"/>
                    <a:gd name="connsiteY27" fmla="*/ 76838 h 128204"/>
                    <a:gd name="connsiteX28" fmla="*/ 2401 w 177687"/>
                    <a:gd name="connsiteY28" fmla="*/ 79239 h 128204"/>
                    <a:gd name="connsiteX29" fmla="*/ 0 w 177687"/>
                    <a:gd name="connsiteY29" fmla="*/ 84042 h 128204"/>
                    <a:gd name="connsiteX30" fmla="*/ 0 w 177687"/>
                    <a:gd name="connsiteY30" fmla="*/ 93646 h 128204"/>
                    <a:gd name="connsiteX31" fmla="*/ 4803 w 177687"/>
                    <a:gd name="connsiteY31" fmla="*/ 98448 h 128204"/>
                    <a:gd name="connsiteX32" fmla="*/ 7204 w 177687"/>
                    <a:gd name="connsiteY32" fmla="*/ 100850 h 128204"/>
                    <a:gd name="connsiteX33" fmla="*/ 7204 w 177687"/>
                    <a:gd name="connsiteY33" fmla="*/ 103251 h 128204"/>
                    <a:gd name="connsiteX34" fmla="*/ 7204 w 177687"/>
                    <a:gd name="connsiteY34" fmla="*/ 105652 h 128204"/>
                    <a:gd name="connsiteX35" fmla="*/ 12006 w 177687"/>
                    <a:gd name="connsiteY35" fmla="*/ 115257 h 128204"/>
                    <a:gd name="connsiteX36" fmla="*/ 33617 w 177687"/>
                    <a:gd name="connsiteY36" fmla="*/ 124862 h 128204"/>
                    <a:gd name="connsiteX37" fmla="*/ 38419 w 177687"/>
                    <a:gd name="connsiteY37" fmla="*/ 120059 h 128204"/>
                    <a:gd name="connsiteX38" fmla="*/ 45623 w 177687"/>
                    <a:gd name="connsiteY38" fmla="*/ 127263 h 128204"/>
                    <a:gd name="connsiteX39" fmla="*/ 52826 w 177687"/>
                    <a:gd name="connsiteY39" fmla="*/ 122460 h 128204"/>
                    <a:gd name="connsiteX40" fmla="*/ 52826 w 177687"/>
                    <a:gd name="connsiteY40" fmla="*/ 122460 h 128204"/>
                    <a:gd name="connsiteX41" fmla="*/ 52826 w 177687"/>
                    <a:gd name="connsiteY41" fmla="*/ 122460 h 128204"/>
                    <a:gd name="connsiteX42" fmla="*/ 52826 w 177687"/>
                    <a:gd name="connsiteY42" fmla="*/ 122460 h 128204"/>
                    <a:gd name="connsiteX43" fmla="*/ 55227 w 177687"/>
                    <a:gd name="connsiteY43" fmla="*/ 124862 h 128204"/>
                    <a:gd name="connsiteX44" fmla="*/ 69635 w 177687"/>
                    <a:gd name="connsiteY44" fmla="*/ 120059 h 128204"/>
                    <a:gd name="connsiteX45" fmla="*/ 72036 w 177687"/>
                    <a:gd name="connsiteY45" fmla="*/ 110454 h 128204"/>
                    <a:gd name="connsiteX46" fmla="*/ 72036 w 177687"/>
                    <a:gd name="connsiteY46" fmla="*/ 110454 h 128204"/>
                    <a:gd name="connsiteX47" fmla="*/ 79239 w 177687"/>
                    <a:gd name="connsiteY47" fmla="*/ 108053 h 128204"/>
                    <a:gd name="connsiteX48" fmla="*/ 84041 w 177687"/>
                    <a:gd name="connsiteY48" fmla="*/ 96047 h 128204"/>
                    <a:gd name="connsiteX49" fmla="*/ 93646 w 177687"/>
                    <a:gd name="connsiteY49" fmla="*/ 100850 h 128204"/>
                    <a:gd name="connsiteX50" fmla="*/ 93646 w 177687"/>
                    <a:gd name="connsiteY50" fmla="*/ 103251 h 128204"/>
                    <a:gd name="connsiteX51" fmla="*/ 100850 w 177687"/>
                    <a:gd name="connsiteY51" fmla="*/ 115257 h 128204"/>
                    <a:gd name="connsiteX52" fmla="*/ 124862 w 177687"/>
                    <a:gd name="connsiteY52" fmla="*/ 112856 h 128204"/>
                    <a:gd name="connsiteX53" fmla="*/ 127263 w 177687"/>
                    <a:gd name="connsiteY53" fmla="*/ 117658 h 128204"/>
                    <a:gd name="connsiteX54" fmla="*/ 134466 w 177687"/>
                    <a:gd name="connsiteY54" fmla="*/ 117658 h 128204"/>
                    <a:gd name="connsiteX55" fmla="*/ 136868 w 177687"/>
                    <a:gd name="connsiteY55" fmla="*/ 122460 h 128204"/>
                    <a:gd name="connsiteX56" fmla="*/ 156077 w 177687"/>
                    <a:gd name="connsiteY56" fmla="*/ 127263 h 128204"/>
                    <a:gd name="connsiteX57" fmla="*/ 168083 w 177687"/>
                    <a:gd name="connsiteY57" fmla="*/ 110454 h 128204"/>
                    <a:gd name="connsiteX58" fmla="*/ 163281 w 177687"/>
                    <a:gd name="connsiteY58" fmla="*/ 100850 h 128204"/>
                    <a:gd name="connsiteX59" fmla="*/ 163281 w 177687"/>
                    <a:gd name="connsiteY59" fmla="*/ 98448 h 128204"/>
                    <a:gd name="connsiteX60" fmla="*/ 165682 w 177687"/>
                    <a:gd name="connsiteY60" fmla="*/ 93646 h 128204"/>
                    <a:gd name="connsiteX61" fmla="*/ 163281 w 177687"/>
                    <a:gd name="connsiteY61" fmla="*/ 86442 h 128204"/>
                    <a:gd name="connsiteX62" fmla="*/ 175287 w 177687"/>
                    <a:gd name="connsiteY62" fmla="*/ 76838 h 1282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</a:cxnLst>
                  <a:rect l="l" t="t" r="r" b="b"/>
                  <a:pathLst>
                    <a:path w="177687" h="128204">
                      <a:moveTo>
                        <a:pt x="175287" y="76838"/>
                      </a:moveTo>
                      <a:cubicBezTo>
                        <a:pt x="175287" y="76838"/>
                        <a:pt x="175287" y="76838"/>
                        <a:pt x="175287" y="76838"/>
                      </a:cubicBezTo>
                      <a:cubicBezTo>
                        <a:pt x="177688" y="74437"/>
                        <a:pt x="177688" y="69634"/>
                        <a:pt x="177688" y="67233"/>
                      </a:cubicBezTo>
                      <a:cubicBezTo>
                        <a:pt x="177688" y="64832"/>
                        <a:pt x="177688" y="62431"/>
                        <a:pt x="177688" y="60030"/>
                      </a:cubicBezTo>
                      <a:cubicBezTo>
                        <a:pt x="175287" y="55227"/>
                        <a:pt x="172886" y="52826"/>
                        <a:pt x="168083" y="50425"/>
                      </a:cubicBezTo>
                      <a:cubicBezTo>
                        <a:pt x="165682" y="50425"/>
                        <a:pt x="163281" y="50425"/>
                        <a:pt x="160880" y="50425"/>
                      </a:cubicBezTo>
                      <a:cubicBezTo>
                        <a:pt x="158478" y="50425"/>
                        <a:pt x="156077" y="52826"/>
                        <a:pt x="156077" y="52826"/>
                      </a:cubicBezTo>
                      <a:cubicBezTo>
                        <a:pt x="158478" y="48024"/>
                        <a:pt x="156077" y="43221"/>
                        <a:pt x="151275" y="40820"/>
                      </a:cubicBezTo>
                      <a:lnTo>
                        <a:pt x="151275" y="40820"/>
                      </a:lnTo>
                      <a:cubicBezTo>
                        <a:pt x="146472" y="31215"/>
                        <a:pt x="136868" y="31215"/>
                        <a:pt x="136868" y="31215"/>
                      </a:cubicBezTo>
                      <a:cubicBezTo>
                        <a:pt x="136868" y="31215"/>
                        <a:pt x="144071" y="21611"/>
                        <a:pt x="136868" y="16808"/>
                      </a:cubicBezTo>
                      <a:cubicBezTo>
                        <a:pt x="129664" y="12006"/>
                        <a:pt x="120059" y="16808"/>
                        <a:pt x="120059" y="16808"/>
                      </a:cubicBezTo>
                      <a:cubicBezTo>
                        <a:pt x="120059" y="16808"/>
                        <a:pt x="117658" y="12006"/>
                        <a:pt x="117658" y="9605"/>
                      </a:cubicBezTo>
                      <a:cubicBezTo>
                        <a:pt x="117658" y="7203"/>
                        <a:pt x="115257" y="4802"/>
                        <a:pt x="112856" y="4802"/>
                      </a:cubicBezTo>
                      <a:cubicBezTo>
                        <a:pt x="108053" y="2401"/>
                        <a:pt x="103251" y="0"/>
                        <a:pt x="98449" y="0"/>
                      </a:cubicBezTo>
                      <a:cubicBezTo>
                        <a:pt x="88844" y="0"/>
                        <a:pt x="79239" y="7203"/>
                        <a:pt x="76838" y="14407"/>
                      </a:cubicBezTo>
                      <a:cubicBezTo>
                        <a:pt x="76838" y="14407"/>
                        <a:pt x="55227" y="16808"/>
                        <a:pt x="55227" y="33616"/>
                      </a:cubicBezTo>
                      <a:lnTo>
                        <a:pt x="55227" y="33616"/>
                      </a:lnTo>
                      <a:cubicBezTo>
                        <a:pt x="50425" y="36018"/>
                        <a:pt x="50425" y="40820"/>
                        <a:pt x="50425" y="43221"/>
                      </a:cubicBezTo>
                      <a:cubicBezTo>
                        <a:pt x="50425" y="43221"/>
                        <a:pt x="50425" y="43221"/>
                        <a:pt x="50425" y="43221"/>
                      </a:cubicBezTo>
                      <a:cubicBezTo>
                        <a:pt x="50425" y="40820"/>
                        <a:pt x="43221" y="38419"/>
                        <a:pt x="40820" y="38419"/>
                      </a:cubicBezTo>
                      <a:cubicBezTo>
                        <a:pt x="36018" y="38419"/>
                        <a:pt x="26413" y="38419"/>
                        <a:pt x="21611" y="40820"/>
                      </a:cubicBezTo>
                      <a:cubicBezTo>
                        <a:pt x="21611" y="40820"/>
                        <a:pt x="19210" y="43221"/>
                        <a:pt x="19210" y="43221"/>
                      </a:cubicBezTo>
                      <a:cubicBezTo>
                        <a:pt x="16809" y="45622"/>
                        <a:pt x="16809" y="50425"/>
                        <a:pt x="16809" y="55227"/>
                      </a:cubicBezTo>
                      <a:cubicBezTo>
                        <a:pt x="16809" y="55227"/>
                        <a:pt x="19210" y="64832"/>
                        <a:pt x="19210" y="64832"/>
                      </a:cubicBezTo>
                      <a:cubicBezTo>
                        <a:pt x="16809" y="64832"/>
                        <a:pt x="14407" y="64832"/>
                        <a:pt x="14407" y="67233"/>
                      </a:cubicBezTo>
                      <a:cubicBezTo>
                        <a:pt x="12006" y="69634"/>
                        <a:pt x="12006" y="72036"/>
                        <a:pt x="12006" y="74437"/>
                      </a:cubicBezTo>
                      <a:cubicBezTo>
                        <a:pt x="9605" y="74437"/>
                        <a:pt x="7204" y="74437"/>
                        <a:pt x="4803" y="76838"/>
                      </a:cubicBezTo>
                      <a:cubicBezTo>
                        <a:pt x="2401" y="76838"/>
                        <a:pt x="2401" y="79239"/>
                        <a:pt x="2401" y="79239"/>
                      </a:cubicBezTo>
                      <a:cubicBezTo>
                        <a:pt x="2401" y="79239"/>
                        <a:pt x="2401" y="81640"/>
                        <a:pt x="0" y="84042"/>
                      </a:cubicBezTo>
                      <a:cubicBezTo>
                        <a:pt x="0" y="86442"/>
                        <a:pt x="0" y="91245"/>
                        <a:pt x="0" y="93646"/>
                      </a:cubicBezTo>
                      <a:cubicBezTo>
                        <a:pt x="0" y="96047"/>
                        <a:pt x="2401" y="98448"/>
                        <a:pt x="4803" y="98448"/>
                      </a:cubicBezTo>
                      <a:cubicBezTo>
                        <a:pt x="4803" y="98448"/>
                        <a:pt x="7204" y="98448"/>
                        <a:pt x="7204" y="100850"/>
                      </a:cubicBezTo>
                      <a:cubicBezTo>
                        <a:pt x="7204" y="100850"/>
                        <a:pt x="7204" y="103251"/>
                        <a:pt x="7204" y="103251"/>
                      </a:cubicBezTo>
                      <a:cubicBezTo>
                        <a:pt x="7204" y="103251"/>
                        <a:pt x="7204" y="105652"/>
                        <a:pt x="7204" y="105652"/>
                      </a:cubicBezTo>
                      <a:cubicBezTo>
                        <a:pt x="7204" y="108053"/>
                        <a:pt x="9605" y="112856"/>
                        <a:pt x="12006" y="115257"/>
                      </a:cubicBezTo>
                      <a:cubicBezTo>
                        <a:pt x="16809" y="122460"/>
                        <a:pt x="24012" y="127263"/>
                        <a:pt x="33617" y="124862"/>
                      </a:cubicBezTo>
                      <a:cubicBezTo>
                        <a:pt x="36018" y="124862"/>
                        <a:pt x="38419" y="122460"/>
                        <a:pt x="38419" y="120059"/>
                      </a:cubicBezTo>
                      <a:cubicBezTo>
                        <a:pt x="38419" y="120059"/>
                        <a:pt x="38419" y="127263"/>
                        <a:pt x="45623" y="127263"/>
                      </a:cubicBezTo>
                      <a:cubicBezTo>
                        <a:pt x="48024" y="127263"/>
                        <a:pt x="50425" y="124862"/>
                        <a:pt x="52826" y="122460"/>
                      </a:cubicBezTo>
                      <a:cubicBezTo>
                        <a:pt x="52826" y="122460"/>
                        <a:pt x="52826" y="122460"/>
                        <a:pt x="52826" y="122460"/>
                      </a:cubicBezTo>
                      <a:cubicBezTo>
                        <a:pt x="52826" y="122460"/>
                        <a:pt x="52826" y="122460"/>
                        <a:pt x="52826" y="122460"/>
                      </a:cubicBezTo>
                      <a:cubicBezTo>
                        <a:pt x="52826" y="122460"/>
                        <a:pt x="52826" y="122460"/>
                        <a:pt x="52826" y="122460"/>
                      </a:cubicBezTo>
                      <a:cubicBezTo>
                        <a:pt x="52826" y="124862"/>
                        <a:pt x="55227" y="124862"/>
                        <a:pt x="55227" y="124862"/>
                      </a:cubicBezTo>
                      <a:cubicBezTo>
                        <a:pt x="60030" y="127263"/>
                        <a:pt x="64832" y="122460"/>
                        <a:pt x="69635" y="120059"/>
                      </a:cubicBezTo>
                      <a:cubicBezTo>
                        <a:pt x="69635" y="120059"/>
                        <a:pt x="74437" y="117658"/>
                        <a:pt x="72036" y="110454"/>
                      </a:cubicBezTo>
                      <a:cubicBezTo>
                        <a:pt x="72036" y="110454"/>
                        <a:pt x="72036" y="110454"/>
                        <a:pt x="72036" y="110454"/>
                      </a:cubicBezTo>
                      <a:cubicBezTo>
                        <a:pt x="72036" y="110454"/>
                        <a:pt x="74437" y="110454"/>
                        <a:pt x="79239" y="108053"/>
                      </a:cubicBezTo>
                      <a:cubicBezTo>
                        <a:pt x="86443" y="105652"/>
                        <a:pt x="84041" y="96047"/>
                        <a:pt x="84041" y="96047"/>
                      </a:cubicBezTo>
                      <a:cubicBezTo>
                        <a:pt x="86443" y="100850"/>
                        <a:pt x="91245" y="100850"/>
                        <a:pt x="93646" y="100850"/>
                      </a:cubicBezTo>
                      <a:cubicBezTo>
                        <a:pt x="93646" y="100850"/>
                        <a:pt x="93646" y="103251"/>
                        <a:pt x="93646" y="103251"/>
                      </a:cubicBezTo>
                      <a:cubicBezTo>
                        <a:pt x="93646" y="105652"/>
                        <a:pt x="93646" y="112856"/>
                        <a:pt x="100850" y="115257"/>
                      </a:cubicBezTo>
                      <a:cubicBezTo>
                        <a:pt x="108053" y="120059"/>
                        <a:pt x="117658" y="120059"/>
                        <a:pt x="124862" y="112856"/>
                      </a:cubicBezTo>
                      <a:cubicBezTo>
                        <a:pt x="124862" y="115257"/>
                        <a:pt x="124862" y="117658"/>
                        <a:pt x="127263" y="117658"/>
                      </a:cubicBezTo>
                      <a:cubicBezTo>
                        <a:pt x="129664" y="117658"/>
                        <a:pt x="132065" y="117658"/>
                        <a:pt x="134466" y="117658"/>
                      </a:cubicBezTo>
                      <a:cubicBezTo>
                        <a:pt x="134466" y="120059"/>
                        <a:pt x="136868" y="122460"/>
                        <a:pt x="136868" y="122460"/>
                      </a:cubicBezTo>
                      <a:cubicBezTo>
                        <a:pt x="141670" y="127263"/>
                        <a:pt x="151275" y="129664"/>
                        <a:pt x="156077" y="127263"/>
                      </a:cubicBezTo>
                      <a:cubicBezTo>
                        <a:pt x="163281" y="124862"/>
                        <a:pt x="168083" y="117658"/>
                        <a:pt x="168083" y="110454"/>
                      </a:cubicBezTo>
                      <a:cubicBezTo>
                        <a:pt x="168083" y="105652"/>
                        <a:pt x="165682" y="103251"/>
                        <a:pt x="163281" y="100850"/>
                      </a:cubicBezTo>
                      <a:cubicBezTo>
                        <a:pt x="160880" y="98448"/>
                        <a:pt x="160880" y="98448"/>
                        <a:pt x="163281" y="98448"/>
                      </a:cubicBezTo>
                      <a:cubicBezTo>
                        <a:pt x="165682" y="98448"/>
                        <a:pt x="165682" y="96047"/>
                        <a:pt x="165682" y="93646"/>
                      </a:cubicBezTo>
                      <a:cubicBezTo>
                        <a:pt x="165682" y="91245"/>
                        <a:pt x="165682" y="88844"/>
                        <a:pt x="163281" y="86442"/>
                      </a:cubicBezTo>
                      <a:cubicBezTo>
                        <a:pt x="172886" y="81640"/>
                        <a:pt x="175287" y="79239"/>
                        <a:pt x="175287" y="76838"/>
                      </a:cubicBezTo>
                      <a:close/>
                    </a:path>
                  </a:pathLst>
                </a:custGeom>
                <a:solidFill>
                  <a:srgbClr val="75B343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193" name="Freeform: Shape 2192">
                  <a:extLst>
                    <a:ext uri="{FF2B5EF4-FFF2-40B4-BE49-F238E27FC236}">
                      <a16:creationId xmlns:a16="http://schemas.microsoft.com/office/drawing/2014/main" id="{0D696B00-F008-4191-9D69-17E36356DA0D}"/>
                    </a:ext>
                  </a:extLst>
                </p:cNvPr>
                <p:cNvSpPr/>
                <p:nvPr/>
              </p:nvSpPr>
              <p:spPr>
                <a:xfrm>
                  <a:off x="6679487" y="5978900"/>
                  <a:ext cx="168082" cy="51366"/>
                </a:xfrm>
                <a:custGeom>
                  <a:avLst/>
                  <a:gdLst>
                    <a:gd name="connsiteX0" fmla="*/ 160879 w 168082"/>
                    <a:gd name="connsiteY0" fmla="*/ 26413 h 51366"/>
                    <a:gd name="connsiteX1" fmla="*/ 153676 w 168082"/>
                    <a:gd name="connsiteY1" fmla="*/ 33616 h 51366"/>
                    <a:gd name="connsiteX2" fmla="*/ 134466 w 168082"/>
                    <a:gd name="connsiteY2" fmla="*/ 28814 h 51366"/>
                    <a:gd name="connsiteX3" fmla="*/ 132065 w 168082"/>
                    <a:gd name="connsiteY3" fmla="*/ 24012 h 51366"/>
                    <a:gd name="connsiteX4" fmla="*/ 124862 w 168082"/>
                    <a:gd name="connsiteY4" fmla="*/ 24012 h 51366"/>
                    <a:gd name="connsiteX5" fmla="*/ 122460 w 168082"/>
                    <a:gd name="connsiteY5" fmla="*/ 19210 h 51366"/>
                    <a:gd name="connsiteX6" fmla="*/ 98448 w 168082"/>
                    <a:gd name="connsiteY6" fmla="*/ 21611 h 51366"/>
                    <a:gd name="connsiteX7" fmla="*/ 91245 w 168082"/>
                    <a:gd name="connsiteY7" fmla="*/ 9605 h 51366"/>
                    <a:gd name="connsiteX8" fmla="*/ 91245 w 168082"/>
                    <a:gd name="connsiteY8" fmla="*/ 7204 h 51366"/>
                    <a:gd name="connsiteX9" fmla="*/ 81640 w 168082"/>
                    <a:gd name="connsiteY9" fmla="*/ 2401 h 51366"/>
                    <a:gd name="connsiteX10" fmla="*/ 76838 w 168082"/>
                    <a:gd name="connsiteY10" fmla="*/ 14407 h 51366"/>
                    <a:gd name="connsiteX11" fmla="*/ 69634 w 168082"/>
                    <a:gd name="connsiteY11" fmla="*/ 16808 h 51366"/>
                    <a:gd name="connsiteX12" fmla="*/ 69634 w 168082"/>
                    <a:gd name="connsiteY12" fmla="*/ 16808 h 51366"/>
                    <a:gd name="connsiteX13" fmla="*/ 67233 w 168082"/>
                    <a:gd name="connsiteY13" fmla="*/ 26413 h 51366"/>
                    <a:gd name="connsiteX14" fmla="*/ 52826 w 168082"/>
                    <a:gd name="connsiteY14" fmla="*/ 31215 h 51366"/>
                    <a:gd name="connsiteX15" fmla="*/ 50425 w 168082"/>
                    <a:gd name="connsiteY15" fmla="*/ 28814 h 51366"/>
                    <a:gd name="connsiteX16" fmla="*/ 50425 w 168082"/>
                    <a:gd name="connsiteY16" fmla="*/ 28814 h 51366"/>
                    <a:gd name="connsiteX17" fmla="*/ 50425 w 168082"/>
                    <a:gd name="connsiteY17" fmla="*/ 28814 h 51366"/>
                    <a:gd name="connsiteX18" fmla="*/ 50425 w 168082"/>
                    <a:gd name="connsiteY18" fmla="*/ 28814 h 51366"/>
                    <a:gd name="connsiteX19" fmla="*/ 43221 w 168082"/>
                    <a:gd name="connsiteY19" fmla="*/ 33616 h 51366"/>
                    <a:gd name="connsiteX20" fmla="*/ 36018 w 168082"/>
                    <a:gd name="connsiteY20" fmla="*/ 26413 h 51366"/>
                    <a:gd name="connsiteX21" fmla="*/ 31215 w 168082"/>
                    <a:gd name="connsiteY21" fmla="*/ 31215 h 51366"/>
                    <a:gd name="connsiteX22" fmla="*/ 9605 w 168082"/>
                    <a:gd name="connsiteY22" fmla="*/ 21611 h 51366"/>
                    <a:gd name="connsiteX23" fmla="*/ 4802 w 168082"/>
                    <a:gd name="connsiteY23" fmla="*/ 12006 h 51366"/>
                    <a:gd name="connsiteX24" fmla="*/ 4802 w 168082"/>
                    <a:gd name="connsiteY24" fmla="*/ 9605 h 51366"/>
                    <a:gd name="connsiteX25" fmla="*/ 4802 w 168082"/>
                    <a:gd name="connsiteY25" fmla="*/ 7204 h 51366"/>
                    <a:gd name="connsiteX26" fmla="*/ 4802 w 168082"/>
                    <a:gd name="connsiteY26" fmla="*/ 7204 h 51366"/>
                    <a:gd name="connsiteX27" fmla="*/ 7204 w 168082"/>
                    <a:gd name="connsiteY27" fmla="*/ 0 h 51366"/>
                    <a:gd name="connsiteX28" fmla="*/ 2401 w 168082"/>
                    <a:gd name="connsiteY28" fmla="*/ 2401 h 51366"/>
                    <a:gd name="connsiteX29" fmla="*/ 0 w 168082"/>
                    <a:gd name="connsiteY29" fmla="*/ 4802 h 51366"/>
                    <a:gd name="connsiteX30" fmla="*/ 0 w 168082"/>
                    <a:gd name="connsiteY30" fmla="*/ 4802 h 51366"/>
                    <a:gd name="connsiteX31" fmla="*/ 0 w 168082"/>
                    <a:gd name="connsiteY31" fmla="*/ 4802 h 51366"/>
                    <a:gd name="connsiteX32" fmla="*/ 0 w 168082"/>
                    <a:gd name="connsiteY32" fmla="*/ 4802 h 51366"/>
                    <a:gd name="connsiteX33" fmla="*/ 0 w 168082"/>
                    <a:gd name="connsiteY33" fmla="*/ 4802 h 51366"/>
                    <a:gd name="connsiteX34" fmla="*/ 0 w 168082"/>
                    <a:gd name="connsiteY34" fmla="*/ 4802 h 51366"/>
                    <a:gd name="connsiteX35" fmla="*/ 0 w 168082"/>
                    <a:gd name="connsiteY35" fmla="*/ 4802 h 51366"/>
                    <a:gd name="connsiteX36" fmla="*/ 0 w 168082"/>
                    <a:gd name="connsiteY36" fmla="*/ 4802 h 51366"/>
                    <a:gd name="connsiteX37" fmla="*/ 0 w 168082"/>
                    <a:gd name="connsiteY37" fmla="*/ 4802 h 51366"/>
                    <a:gd name="connsiteX38" fmla="*/ 0 w 168082"/>
                    <a:gd name="connsiteY38" fmla="*/ 4802 h 51366"/>
                    <a:gd name="connsiteX39" fmla="*/ 0 w 168082"/>
                    <a:gd name="connsiteY39" fmla="*/ 4802 h 51366"/>
                    <a:gd name="connsiteX40" fmla="*/ 0 w 168082"/>
                    <a:gd name="connsiteY40" fmla="*/ 4802 h 51366"/>
                    <a:gd name="connsiteX41" fmla="*/ 0 w 168082"/>
                    <a:gd name="connsiteY41" fmla="*/ 4802 h 51366"/>
                    <a:gd name="connsiteX42" fmla="*/ 0 w 168082"/>
                    <a:gd name="connsiteY42" fmla="*/ 4802 h 51366"/>
                    <a:gd name="connsiteX43" fmla="*/ 0 w 168082"/>
                    <a:gd name="connsiteY43" fmla="*/ 4802 h 51366"/>
                    <a:gd name="connsiteX44" fmla="*/ 0 w 168082"/>
                    <a:gd name="connsiteY44" fmla="*/ 4802 h 51366"/>
                    <a:gd name="connsiteX45" fmla="*/ 0 w 168082"/>
                    <a:gd name="connsiteY45" fmla="*/ 4802 h 51366"/>
                    <a:gd name="connsiteX46" fmla="*/ 0 w 168082"/>
                    <a:gd name="connsiteY46" fmla="*/ 4802 h 51366"/>
                    <a:gd name="connsiteX47" fmla="*/ 0 w 168082"/>
                    <a:gd name="connsiteY47" fmla="*/ 7204 h 51366"/>
                    <a:gd name="connsiteX48" fmla="*/ 0 w 168082"/>
                    <a:gd name="connsiteY48" fmla="*/ 16808 h 51366"/>
                    <a:gd name="connsiteX49" fmla="*/ 4802 w 168082"/>
                    <a:gd name="connsiteY49" fmla="*/ 21611 h 51366"/>
                    <a:gd name="connsiteX50" fmla="*/ 7204 w 168082"/>
                    <a:gd name="connsiteY50" fmla="*/ 24012 h 51366"/>
                    <a:gd name="connsiteX51" fmla="*/ 7204 w 168082"/>
                    <a:gd name="connsiteY51" fmla="*/ 26413 h 51366"/>
                    <a:gd name="connsiteX52" fmla="*/ 7204 w 168082"/>
                    <a:gd name="connsiteY52" fmla="*/ 28814 h 51366"/>
                    <a:gd name="connsiteX53" fmla="*/ 12006 w 168082"/>
                    <a:gd name="connsiteY53" fmla="*/ 38419 h 51366"/>
                    <a:gd name="connsiteX54" fmla="*/ 33616 w 168082"/>
                    <a:gd name="connsiteY54" fmla="*/ 48024 h 51366"/>
                    <a:gd name="connsiteX55" fmla="*/ 38419 w 168082"/>
                    <a:gd name="connsiteY55" fmla="*/ 43221 h 51366"/>
                    <a:gd name="connsiteX56" fmla="*/ 45622 w 168082"/>
                    <a:gd name="connsiteY56" fmla="*/ 50425 h 51366"/>
                    <a:gd name="connsiteX57" fmla="*/ 52826 w 168082"/>
                    <a:gd name="connsiteY57" fmla="*/ 45622 h 51366"/>
                    <a:gd name="connsiteX58" fmla="*/ 52826 w 168082"/>
                    <a:gd name="connsiteY58" fmla="*/ 45622 h 51366"/>
                    <a:gd name="connsiteX59" fmla="*/ 52826 w 168082"/>
                    <a:gd name="connsiteY59" fmla="*/ 45622 h 51366"/>
                    <a:gd name="connsiteX60" fmla="*/ 52826 w 168082"/>
                    <a:gd name="connsiteY60" fmla="*/ 45622 h 51366"/>
                    <a:gd name="connsiteX61" fmla="*/ 55227 w 168082"/>
                    <a:gd name="connsiteY61" fmla="*/ 48024 h 51366"/>
                    <a:gd name="connsiteX62" fmla="*/ 69634 w 168082"/>
                    <a:gd name="connsiteY62" fmla="*/ 43221 h 51366"/>
                    <a:gd name="connsiteX63" fmla="*/ 72036 w 168082"/>
                    <a:gd name="connsiteY63" fmla="*/ 33616 h 51366"/>
                    <a:gd name="connsiteX64" fmla="*/ 72036 w 168082"/>
                    <a:gd name="connsiteY64" fmla="*/ 33616 h 51366"/>
                    <a:gd name="connsiteX65" fmla="*/ 79239 w 168082"/>
                    <a:gd name="connsiteY65" fmla="*/ 31215 h 51366"/>
                    <a:gd name="connsiteX66" fmla="*/ 84041 w 168082"/>
                    <a:gd name="connsiteY66" fmla="*/ 19210 h 51366"/>
                    <a:gd name="connsiteX67" fmla="*/ 93646 w 168082"/>
                    <a:gd name="connsiteY67" fmla="*/ 24012 h 51366"/>
                    <a:gd name="connsiteX68" fmla="*/ 93646 w 168082"/>
                    <a:gd name="connsiteY68" fmla="*/ 26413 h 51366"/>
                    <a:gd name="connsiteX69" fmla="*/ 100850 w 168082"/>
                    <a:gd name="connsiteY69" fmla="*/ 38419 h 51366"/>
                    <a:gd name="connsiteX70" fmla="*/ 124862 w 168082"/>
                    <a:gd name="connsiteY70" fmla="*/ 36018 h 51366"/>
                    <a:gd name="connsiteX71" fmla="*/ 127263 w 168082"/>
                    <a:gd name="connsiteY71" fmla="*/ 40820 h 51366"/>
                    <a:gd name="connsiteX72" fmla="*/ 134466 w 168082"/>
                    <a:gd name="connsiteY72" fmla="*/ 40820 h 51366"/>
                    <a:gd name="connsiteX73" fmla="*/ 136867 w 168082"/>
                    <a:gd name="connsiteY73" fmla="*/ 45622 h 51366"/>
                    <a:gd name="connsiteX74" fmla="*/ 156077 w 168082"/>
                    <a:gd name="connsiteY74" fmla="*/ 50425 h 51366"/>
                    <a:gd name="connsiteX75" fmla="*/ 168083 w 168082"/>
                    <a:gd name="connsiteY75" fmla="*/ 33616 h 51366"/>
                    <a:gd name="connsiteX76" fmla="*/ 160879 w 168082"/>
                    <a:gd name="connsiteY76" fmla="*/ 26413 h 513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</a:cxnLst>
                  <a:rect l="l" t="t" r="r" b="b"/>
                  <a:pathLst>
                    <a:path w="168082" h="51366">
                      <a:moveTo>
                        <a:pt x="160879" y="26413"/>
                      </a:moveTo>
                      <a:cubicBezTo>
                        <a:pt x="158478" y="28814"/>
                        <a:pt x="156077" y="31215"/>
                        <a:pt x="153676" y="33616"/>
                      </a:cubicBezTo>
                      <a:cubicBezTo>
                        <a:pt x="146472" y="36018"/>
                        <a:pt x="139269" y="33616"/>
                        <a:pt x="134466" y="28814"/>
                      </a:cubicBezTo>
                      <a:cubicBezTo>
                        <a:pt x="132065" y="26413"/>
                        <a:pt x="132065" y="26413"/>
                        <a:pt x="132065" y="24012"/>
                      </a:cubicBezTo>
                      <a:cubicBezTo>
                        <a:pt x="129664" y="24012"/>
                        <a:pt x="127263" y="24012"/>
                        <a:pt x="124862" y="24012"/>
                      </a:cubicBezTo>
                      <a:cubicBezTo>
                        <a:pt x="122460" y="24012"/>
                        <a:pt x="122460" y="21611"/>
                        <a:pt x="122460" y="19210"/>
                      </a:cubicBezTo>
                      <a:cubicBezTo>
                        <a:pt x="115257" y="24012"/>
                        <a:pt x="108053" y="24012"/>
                        <a:pt x="98448" y="21611"/>
                      </a:cubicBezTo>
                      <a:cubicBezTo>
                        <a:pt x="91245" y="16808"/>
                        <a:pt x="88844" y="12006"/>
                        <a:pt x="91245" y="9605"/>
                      </a:cubicBezTo>
                      <a:cubicBezTo>
                        <a:pt x="91245" y="9605"/>
                        <a:pt x="91245" y="7204"/>
                        <a:pt x="91245" y="7204"/>
                      </a:cubicBezTo>
                      <a:cubicBezTo>
                        <a:pt x="88844" y="7204"/>
                        <a:pt x="84041" y="7204"/>
                        <a:pt x="81640" y="2401"/>
                      </a:cubicBezTo>
                      <a:cubicBezTo>
                        <a:pt x="81640" y="2401"/>
                        <a:pt x="84041" y="12006"/>
                        <a:pt x="76838" y="14407"/>
                      </a:cubicBezTo>
                      <a:cubicBezTo>
                        <a:pt x="72036" y="16808"/>
                        <a:pt x="69634" y="16808"/>
                        <a:pt x="69634" y="16808"/>
                      </a:cubicBezTo>
                      <a:cubicBezTo>
                        <a:pt x="69634" y="16808"/>
                        <a:pt x="69634" y="16808"/>
                        <a:pt x="69634" y="16808"/>
                      </a:cubicBezTo>
                      <a:cubicBezTo>
                        <a:pt x="72036" y="24012"/>
                        <a:pt x="67233" y="26413"/>
                        <a:pt x="67233" y="26413"/>
                      </a:cubicBezTo>
                      <a:cubicBezTo>
                        <a:pt x="62431" y="28814"/>
                        <a:pt x="57628" y="31215"/>
                        <a:pt x="52826" y="31215"/>
                      </a:cubicBezTo>
                      <a:cubicBezTo>
                        <a:pt x="50425" y="31215"/>
                        <a:pt x="50425" y="28814"/>
                        <a:pt x="50425" y="28814"/>
                      </a:cubicBezTo>
                      <a:cubicBezTo>
                        <a:pt x="50425" y="28814"/>
                        <a:pt x="50425" y="28814"/>
                        <a:pt x="50425" y="28814"/>
                      </a:cubicBezTo>
                      <a:cubicBezTo>
                        <a:pt x="50425" y="28814"/>
                        <a:pt x="50425" y="28814"/>
                        <a:pt x="50425" y="28814"/>
                      </a:cubicBezTo>
                      <a:cubicBezTo>
                        <a:pt x="50425" y="28814"/>
                        <a:pt x="50425" y="28814"/>
                        <a:pt x="50425" y="28814"/>
                      </a:cubicBezTo>
                      <a:cubicBezTo>
                        <a:pt x="50425" y="31215"/>
                        <a:pt x="48024" y="33616"/>
                        <a:pt x="43221" y="33616"/>
                      </a:cubicBezTo>
                      <a:cubicBezTo>
                        <a:pt x="36018" y="33616"/>
                        <a:pt x="36018" y="26413"/>
                        <a:pt x="36018" y="26413"/>
                      </a:cubicBezTo>
                      <a:cubicBezTo>
                        <a:pt x="33616" y="28814"/>
                        <a:pt x="31215" y="28814"/>
                        <a:pt x="31215" y="31215"/>
                      </a:cubicBezTo>
                      <a:cubicBezTo>
                        <a:pt x="21611" y="36018"/>
                        <a:pt x="14407" y="28814"/>
                        <a:pt x="9605" y="21611"/>
                      </a:cubicBezTo>
                      <a:cubicBezTo>
                        <a:pt x="7204" y="19210"/>
                        <a:pt x="7204" y="16808"/>
                        <a:pt x="4802" y="12006"/>
                      </a:cubicBezTo>
                      <a:cubicBezTo>
                        <a:pt x="4802" y="12006"/>
                        <a:pt x="4802" y="9605"/>
                        <a:pt x="4802" y="9605"/>
                      </a:cubicBezTo>
                      <a:cubicBezTo>
                        <a:pt x="4802" y="9605"/>
                        <a:pt x="4802" y="9605"/>
                        <a:pt x="4802" y="7204"/>
                      </a:cubicBezTo>
                      <a:cubicBezTo>
                        <a:pt x="4802" y="7204"/>
                        <a:pt x="4802" y="7204"/>
                        <a:pt x="4802" y="7204"/>
                      </a:cubicBezTo>
                      <a:cubicBezTo>
                        <a:pt x="4802" y="4802"/>
                        <a:pt x="4802" y="2401"/>
                        <a:pt x="7204" y="0"/>
                      </a:cubicBezTo>
                      <a:cubicBezTo>
                        <a:pt x="4802" y="0"/>
                        <a:pt x="4802" y="0"/>
                        <a:pt x="2401" y="2401"/>
                      </a:cubicBezTo>
                      <a:cubicBezTo>
                        <a:pt x="2401" y="2401"/>
                        <a:pt x="0" y="2401"/>
                        <a:pt x="0" y="4802"/>
                      </a:cubicBezTo>
                      <a:cubicBezTo>
                        <a:pt x="0" y="4802"/>
                        <a:pt x="0" y="4802"/>
                        <a:pt x="0" y="4802"/>
                      </a:cubicBezTo>
                      <a:cubicBezTo>
                        <a:pt x="0" y="4802"/>
                        <a:pt x="0" y="4802"/>
                        <a:pt x="0" y="4802"/>
                      </a:cubicBezTo>
                      <a:cubicBezTo>
                        <a:pt x="0" y="4802"/>
                        <a:pt x="0" y="4802"/>
                        <a:pt x="0" y="4802"/>
                      </a:cubicBezTo>
                      <a:cubicBezTo>
                        <a:pt x="0" y="4802"/>
                        <a:pt x="0" y="4802"/>
                        <a:pt x="0" y="4802"/>
                      </a:cubicBezTo>
                      <a:cubicBezTo>
                        <a:pt x="0" y="4802"/>
                        <a:pt x="0" y="4802"/>
                        <a:pt x="0" y="4802"/>
                      </a:cubicBezTo>
                      <a:cubicBezTo>
                        <a:pt x="0" y="4802"/>
                        <a:pt x="0" y="4802"/>
                        <a:pt x="0" y="4802"/>
                      </a:cubicBezTo>
                      <a:cubicBezTo>
                        <a:pt x="0" y="4802"/>
                        <a:pt x="0" y="4802"/>
                        <a:pt x="0" y="4802"/>
                      </a:cubicBezTo>
                      <a:cubicBezTo>
                        <a:pt x="0" y="4802"/>
                        <a:pt x="0" y="4802"/>
                        <a:pt x="0" y="4802"/>
                      </a:cubicBezTo>
                      <a:cubicBezTo>
                        <a:pt x="0" y="4802"/>
                        <a:pt x="0" y="4802"/>
                        <a:pt x="0" y="4802"/>
                      </a:cubicBezTo>
                      <a:cubicBezTo>
                        <a:pt x="0" y="4802"/>
                        <a:pt x="0" y="4802"/>
                        <a:pt x="0" y="4802"/>
                      </a:cubicBezTo>
                      <a:cubicBezTo>
                        <a:pt x="0" y="4802"/>
                        <a:pt x="0" y="4802"/>
                        <a:pt x="0" y="4802"/>
                      </a:cubicBezTo>
                      <a:cubicBezTo>
                        <a:pt x="0" y="4802"/>
                        <a:pt x="0" y="4802"/>
                        <a:pt x="0" y="4802"/>
                      </a:cubicBezTo>
                      <a:cubicBezTo>
                        <a:pt x="0" y="4802"/>
                        <a:pt x="0" y="4802"/>
                        <a:pt x="0" y="4802"/>
                      </a:cubicBezTo>
                      <a:cubicBezTo>
                        <a:pt x="0" y="4802"/>
                        <a:pt x="0" y="4802"/>
                        <a:pt x="0" y="4802"/>
                      </a:cubicBezTo>
                      <a:cubicBezTo>
                        <a:pt x="0" y="4802"/>
                        <a:pt x="0" y="4802"/>
                        <a:pt x="0" y="4802"/>
                      </a:cubicBezTo>
                      <a:cubicBezTo>
                        <a:pt x="0" y="4802"/>
                        <a:pt x="0" y="4802"/>
                        <a:pt x="0" y="4802"/>
                      </a:cubicBezTo>
                      <a:cubicBezTo>
                        <a:pt x="0" y="4802"/>
                        <a:pt x="0" y="4802"/>
                        <a:pt x="0" y="4802"/>
                      </a:cubicBezTo>
                      <a:cubicBezTo>
                        <a:pt x="0" y="4802"/>
                        <a:pt x="0" y="4802"/>
                        <a:pt x="0" y="7204"/>
                      </a:cubicBezTo>
                      <a:cubicBezTo>
                        <a:pt x="0" y="9605"/>
                        <a:pt x="0" y="14407"/>
                        <a:pt x="0" y="16808"/>
                      </a:cubicBezTo>
                      <a:cubicBezTo>
                        <a:pt x="0" y="19210"/>
                        <a:pt x="2401" y="21611"/>
                        <a:pt x="4802" y="21611"/>
                      </a:cubicBezTo>
                      <a:cubicBezTo>
                        <a:pt x="4802" y="21611"/>
                        <a:pt x="7204" y="21611"/>
                        <a:pt x="7204" y="24012"/>
                      </a:cubicBezTo>
                      <a:cubicBezTo>
                        <a:pt x="7204" y="24012"/>
                        <a:pt x="7204" y="26413"/>
                        <a:pt x="7204" y="26413"/>
                      </a:cubicBezTo>
                      <a:cubicBezTo>
                        <a:pt x="7204" y="26413"/>
                        <a:pt x="7204" y="28814"/>
                        <a:pt x="7204" y="28814"/>
                      </a:cubicBezTo>
                      <a:cubicBezTo>
                        <a:pt x="7204" y="31215"/>
                        <a:pt x="9605" y="36018"/>
                        <a:pt x="12006" y="38419"/>
                      </a:cubicBezTo>
                      <a:cubicBezTo>
                        <a:pt x="16808" y="45622"/>
                        <a:pt x="24012" y="50425"/>
                        <a:pt x="33616" y="48024"/>
                      </a:cubicBezTo>
                      <a:cubicBezTo>
                        <a:pt x="36018" y="48024"/>
                        <a:pt x="38419" y="45622"/>
                        <a:pt x="38419" y="43221"/>
                      </a:cubicBezTo>
                      <a:cubicBezTo>
                        <a:pt x="38419" y="43221"/>
                        <a:pt x="38419" y="50425"/>
                        <a:pt x="45622" y="50425"/>
                      </a:cubicBezTo>
                      <a:cubicBezTo>
                        <a:pt x="48024" y="50425"/>
                        <a:pt x="50425" y="48024"/>
                        <a:pt x="52826" y="45622"/>
                      </a:cubicBezTo>
                      <a:cubicBezTo>
                        <a:pt x="52826" y="45622"/>
                        <a:pt x="52826" y="45622"/>
                        <a:pt x="52826" y="45622"/>
                      </a:cubicBezTo>
                      <a:cubicBezTo>
                        <a:pt x="52826" y="45622"/>
                        <a:pt x="52826" y="45622"/>
                        <a:pt x="52826" y="45622"/>
                      </a:cubicBezTo>
                      <a:cubicBezTo>
                        <a:pt x="52826" y="45622"/>
                        <a:pt x="52826" y="45622"/>
                        <a:pt x="52826" y="45622"/>
                      </a:cubicBezTo>
                      <a:cubicBezTo>
                        <a:pt x="52826" y="48024"/>
                        <a:pt x="55227" y="48024"/>
                        <a:pt x="55227" y="48024"/>
                      </a:cubicBezTo>
                      <a:cubicBezTo>
                        <a:pt x="60030" y="50425"/>
                        <a:pt x="64832" y="45622"/>
                        <a:pt x="69634" y="43221"/>
                      </a:cubicBezTo>
                      <a:cubicBezTo>
                        <a:pt x="69634" y="43221"/>
                        <a:pt x="74437" y="40820"/>
                        <a:pt x="72036" y="33616"/>
                      </a:cubicBezTo>
                      <a:cubicBezTo>
                        <a:pt x="72036" y="33616"/>
                        <a:pt x="72036" y="33616"/>
                        <a:pt x="72036" y="33616"/>
                      </a:cubicBezTo>
                      <a:cubicBezTo>
                        <a:pt x="72036" y="33616"/>
                        <a:pt x="74437" y="33616"/>
                        <a:pt x="79239" y="31215"/>
                      </a:cubicBezTo>
                      <a:cubicBezTo>
                        <a:pt x="86442" y="28814"/>
                        <a:pt x="84041" y="19210"/>
                        <a:pt x="84041" y="19210"/>
                      </a:cubicBezTo>
                      <a:cubicBezTo>
                        <a:pt x="86442" y="24012"/>
                        <a:pt x="91245" y="24012"/>
                        <a:pt x="93646" y="24012"/>
                      </a:cubicBezTo>
                      <a:cubicBezTo>
                        <a:pt x="93646" y="24012"/>
                        <a:pt x="93646" y="26413"/>
                        <a:pt x="93646" y="26413"/>
                      </a:cubicBezTo>
                      <a:cubicBezTo>
                        <a:pt x="93646" y="28814"/>
                        <a:pt x="93646" y="36018"/>
                        <a:pt x="100850" y="38419"/>
                      </a:cubicBezTo>
                      <a:cubicBezTo>
                        <a:pt x="108053" y="43221"/>
                        <a:pt x="117658" y="43221"/>
                        <a:pt x="124862" y="36018"/>
                      </a:cubicBezTo>
                      <a:cubicBezTo>
                        <a:pt x="124862" y="38419"/>
                        <a:pt x="124862" y="40820"/>
                        <a:pt x="127263" y="40820"/>
                      </a:cubicBezTo>
                      <a:cubicBezTo>
                        <a:pt x="129664" y="40820"/>
                        <a:pt x="132065" y="40820"/>
                        <a:pt x="134466" y="40820"/>
                      </a:cubicBezTo>
                      <a:cubicBezTo>
                        <a:pt x="134466" y="43221"/>
                        <a:pt x="136867" y="45622"/>
                        <a:pt x="136867" y="45622"/>
                      </a:cubicBezTo>
                      <a:cubicBezTo>
                        <a:pt x="141670" y="50425"/>
                        <a:pt x="151275" y="52826"/>
                        <a:pt x="156077" y="50425"/>
                      </a:cubicBezTo>
                      <a:cubicBezTo>
                        <a:pt x="163281" y="48024"/>
                        <a:pt x="168083" y="40820"/>
                        <a:pt x="168083" y="33616"/>
                      </a:cubicBezTo>
                      <a:cubicBezTo>
                        <a:pt x="165682" y="33616"/>
                        <a:pt x="163281" y="28814"/>
                        <a:pt x="160879" y="26413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194" name="Freeform: Shape 2193">
                  <a:extLst>
                    <a:ext uri="{FF2B5EF4-FFF2-40B4-BE49-F238E27FC236}">
                      <a16:creationId xmlns:a16="http://schemas.microsoft.com/office/drawing/2014/main" id="{2C9D5D80-5E73-467A-A6EB-09EAF0B68247}"/>
                    </a:ext>
                  </a:extLst>
                </p:cNvPr>
                <p:cNvSpPr/>
                <p:nvPr/>
              </p:nvSpPr>
              <p:spPr>
                <a:xfrm>
                  <a:off x="6691493" y="5974098"/>
                  <a:ext cx="57628" cy="12005"/>
                </a:xfrm>
                <a:custGeom>
                  <a:avLst/>
                  <a:gdLst>
                    <a:gd name="connsiteX0" fmla="*/ 21611 w 57628"/>
                    <a:gd name="connsiteY0" fmla="*/ 9605 h 12005"/>
                    <a:gd name="connsiteX1" fmla="*/ 26413 w 57628"/>
                    <a:gd name="connsiteY1" fmla="*/ 9605 h 12005"/>
                    <a:gd name="connsiteX2" fmla="*/ 31215 w 57628"/>
                    <a:gd name="connsiteY2" fmla="*/ 7204 h 12005"/>
                    <a:gd name="connsiteX3" fmla="*/ 36018 w 57628"/>
                    <a:gd name="connsiteY3" fmla="*/ 9605 h 12005"/>
                    <a:gd name="connsiteX4" fmla="*/ 43221 w 57628"/>
                    <a:gd name="connsiteY4" fmla="*/ 9605 h 12005"/>
                    <a:gd name="connsiteX5" fmla="*/ 48024 w 57628"/>
                    <a:gd name="connsiteY5" fmla="*/ 7204 h 12005"/>
                    <a:gd name="connsiteX6" fmla="*/ 52826 w 57628"/>
                    <a:gd name="connsiteY6" fmla="*/ 7204 h 12005"/>
                    <a:gd name="connsiteX7" fmla="*/ 57628 w 57628"/>
                    <a:gd name="connsiteY7" fmla="*/ 4802 h 12005"/>
                    <a:gd name="connsiteX8" fmla="*/ 57628 w 57628"/>
                    <a:gd name="connsiteY8" fmla="*/ 0 h 12005"/>
                    <a:gd name="connsiteX9" fmla="*/ 52826 w 57628"/>
                    <a:gd name="connsiteY9" fmla="*/ 2401 h 12005"/>
                    <a:gd name="connsiteX10" fmla="*/ 48024 w 57628"/>
                    <a:gd name="connsiteY10" fmla="*/ 0 h 12005"/>
                    <a:gd name="connsiteX11" fmla="*/ 40820 w 57628"/>
                    <a:gd name="connsiteY11" fmla="*/ 4802 h 12005"/>
                    <a:gd name="connsiteX12" fmla="*/ 31215 w 57628"/>
                    <a:gd name="connsiteY12" fmla="*/ 2401 h 12005"/>
                    <a:gd name="connsiteX13" fmla="*/ 28814 w 57628"/>
                    <a:gd name="connsiteY13" fmla="*/ 4802 h 12005"/>
                    <a:gd name="connsiteX14" fmla="*/ 14407 w 57628"/>
                    <a:gd name="connsiteY14" fmla="*/ 2401 h 12005"/>
                    <a:gd name="connsiteX15" fmla="*/ 14407 w 57628"/>
                    <a:gd name="connsiteY15" fmla="*/ 2401 h 12005"/>
                    <a:gd name="connsiteX16" fmla="*/ 0 w 57628"/>
                    <a:gd name="connsiteY16" fmla="*/ 4802 h 12005"/>
                    <a:gd name="connsiteX17" fmla="*/ 12006 w 57628"/>
                    <a:gd name="connsiteY17" fmla="*/ 9605 h 12005"/>
                    <a:gd name="connsiteX18" fmla="*/ 14407 w 57628"/>
                    <a:gd name="connsiteY18" fmla="*/ 7204 h 12005"/>
                    <a:gd name="connsiteX19" fmla="*/ 16808 w 57628"/>
                    <a:gd name="connsiteY19" fmla="*/ 9605 h 12005"/>
                    <a:gd name="connsiteX20" fmla="*/ 21611 w 57628"/>
                    <a:gd name="connsiteY20" fmla="*/ 12006 h 12005"/>
                    <a:gd name="connsiteX21" fmla="*/ 21611 w 57628"/>
                    <a:gd name="connsiteY21" fmla="*/ 9605 h 120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57628" h="12005">
                      <a:moveTo>
                        <a:pt x="21611" y="9605"/>
                      </a:moveTo>
                      <a:cubicBezTo>
                        <a:pt x="24012" y="9605"/>
                        <a:pt x="26413" y="9605"/>
                        <a:pt x="26413" y="9605"/>
                      </a:cubicBezTo>
                      <a:cubicBezTo>
                        <a:pt x="28814" y="9605"/>
                        <a:pt x="31215" y="9605"/>
                        <a:pt x="31215" y="7204"/>
                      </a:cubicBezTo>
                      <a:cubicBezTo>
                        <a:pt x="31215" y="7204"/>
                        <a:pt x="33616" y="9605"/>
                        <a:pt x="36018" y="9605"/>
                      </a:cubicBezTo>
                      <a:cubicBezTo>
                        <a:pt x="38419" y="9605"/>
                        <a:pt x="40820" y="9605"/>
                        <a:pt x="43221" y="9605"/>
                      </a:cubicBezTo>
                      <a:cubicBezTo>
                        <a:pt x="45622" y="9605"/>
                        <a:pt x="48024" y="9605"/>
                        <a:pt x="48024" y="7204"/>
                      </a:cubicBezTo>
                      <a:cubicBezTo>
                        <a:pt x="50425" y="7204"/>
                        <a:pt x="50425" y="7204"/>
                        <a:pt x="52826" y="7204"/>
                      </a:cubicBezTo>
                      <a:cubicBezTo>
                        <a:pt x="55227" y="7204"/>
                        <a:pt x="55227" y="4802"/>
                        <a:pt x="57628" y="4802"/>
                      </a:cubicBezTo>
                      <a:cubicBezTo>
                        <a:pt x="57628" y="2401"/>
                        <a:pt x="57628" y="2401"/>
                        <a:pt x="57628" y="0"/>
                      </a:cubicBezTo>
                      <a:cubicBezTo>
                        <a:pt x="57628" y="2401"/>
                        <a:pt x="55227" y="2401"/>
                        <a:pt x="52826" y="2401"/>
                      </a:cubicBezTo>
                      <a:cubicBezTo>
                        <a:pt x="50425" y="2401"/>
                        <a:pt x="48024" y="2401"/>
                        <a:pt x="48024" y="0"/>
                      </a:cubicBezTo>
                      <a:cubicBezTo>
                        <a:pt x="45622" y="2401"/>
                        <a:pt x="43221" y="2401"/>
                        <a:pt x="40820" y="4802"/>
                      </a:cubicBezTo>
                      <a:cubicBezTo>
                        <a:pt x="38419" y="4802"/>
                        <a:pt x="33616" y="4802"/>
                        <a:pt x="31215" y="2401"/>
                      </a:cubicBezTo>
                      <a:cubicBezTo>
                        <a:pt x="31215" y="2401"/>
                        <a:pt x="28814" y="2401"/>
                        <a:pt x="28814" y="4802"/>
                      </a:cubicBezTo>
                      <a:cubicBezTo>
                        <a:pt x="24012" y="7204"/>
                        <a:pt x="16808" y="4802"/>
                        <a:pt x="14407" y="2401"/>
                      </a:cubicBezTo>
                      <a:cubicBezTo>
                        <a:pt x="14407" y="2401"/>
                        <a:pt x="14407" y="2401"/>
                        <a:pt x="14407" y="2401"/>
                      </a:cubicBezTo>
                      <a:cubicBezTo>
                        <a:pt x="14407" y="2401"/>
                        <a:pt x="12006" y="9605"/>
                        <a:pt x="0" y="4802"/>
                      </a:cubicBezTo>
                      <a:cubicBezTo>
                        <a:pt x="0" y="4802"/>
                        <a:pt x="2401" y="9605"/>
                        <a:pt x="12006" y="9605"/>
                      </a:cubicBezTo>
                      <a:cubicBezTo>
                        <a:pt x="12006" y="9605"/>
                        <a:pt x="14407" y="9605"/>
                        <a:pt x="14407" y="7204"/>
                      </a:cubicBezTo>
                      <a:cubicBezTo>
                        <a:pt x="14407" y="7204"/>
                        <a:pt x="14407" y="9605"/>
                        <a:pt x="16808" y="9605"/>
                      </a:cubicBezTo>
                      <a:cubicBezTo>
                        <a:pt x="16808" y="9605"/>
                        <a:pt x="19210" y="12006"/>
                        <a:pt x="21611" y="12006"/>
                      </a:cubicBezTo>
                      <a:cubicBezTo>
                        <a:pt x="21611" y="9605"/>
                        <a:pt x="21611" y="9605"/>
                        <a:pt x="21611" y="9605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195" name="Freeform: Shape 2194">
                  <a:extLst>
                    <a:ext uri="{FF2B5EF4-FFF2-40B4-BE49-F238E27FC236}">
                      <a16:creationId xmlns:a16="http://schemas.microsoft.com/office/drawing/2014/main" id="{27A42E6A-D16F-4106-985D-7CEF6E111956}"/>
                    </a:ext>
                  </a:extLst>
                </p:cNvPr>
                <p:cNvSpPr/>
                <p:nvPr/>
              </p:nvSpPr>
              <p:spPr>
                <a:xfrm>
                  <a:off x="6789942" y="5981302"/>
                  <a:ext cx="50425" cy="9604"/>
                </a:xfrm>
                <a:custGeom>
                  <a:avLst/>
                  <a:gdLst>
                    <a:gd name="connsiteX0" fmla="*/ 36018 w 50425"/>
                    <a:gd name="connsiteY0" fmla="*/ 7203 h 9604"/>
                    <a:gd name="connsiteX1" fmla="*/ 31215 w 50425"/>
                    <a:gd name="connsiteY1" fmla="*/ 9605 h 9604"/>
                    <a:gd name="connsiteX2" fmla="*/ 26413 w 50425"/>
                    <a:gd name="connsiteY2" fmla="*/ 9605 h 9604"/>
                    <a:gd name="connsiteX3" fmla="*/ 24012 w 50425"/>
                    <a:gd name="connsiteY3" fmla="*/ 9605 h 9604"/>
                    <a:gd name="connsiteX4" fmla="*/ 19210 w 50425"/>
                    <a:gd name="connsiteY4" fmla="*/ 7203 h 9604"/>
                    <a:gd name="connsiteX5" fmla="*/ 16809 w 50425"/>
                    <a:gd name="connsiteY5" fmla="*/ 4802 h 9604"/>
                    <a:gd name="connsiteX6" fmla="*/ 12006 w 50425"/>
                    <a:gd name="connsiteY6" fmla="*/ 7203 h 9604"/>
                    <a:gd name="connsiteX7" fmla="*/ 0 w 50425"/>
                    <a:gd name="connsiteY7" fmla="*/ 2401 h 9604"/>
                    <a:gd name="connsiteX8" fmla="*/ 16809 w 50425"/>
                    <a:gd name="connsiteY8" fmla="*/ 0 h 9604"/>
                    <a:gd name="connsiteX9" fmla="*/ 16809 w 50425"/>
                    <a:gd name="connsiteY9" fmla="*/ 0 h 9604"/>
                    <a:gd name="connsiteX10" fmla="*/ 33617 w 50425"/>
                    <a:gd name="connsiteY10" fmla="*/ 2401 h 9604"/>
                    <a:gd name="connsiteX11" fmla="*/ 36018 w 50425"/>
                    <a:gd name="connsiteY11" fmla="*/ 0 h 9604"/>
                    <a:gd name="connsiteX12" fmla="*/ 50425 w 50425"/>
                    <a:gd name="connsiteY12" fmla="*/ 0 h 9604"/>
                    <a:gd name="connsiteX13" fmla="*/ 36018 w 50425"/>
                    <a:gd name="connsiteY13" fmla="*/ 7203 h 96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50425" h="9604">
                      <a:moveTo>
                        <a:pt x="36018" y="7203"/>
                      </a:moveTo>
                      <a:cubicBezTo>
                        <a:pt x="36018" y="9605"/>
                        <a:pt x="33617" y="9605"/>
                        <a:pt x="31215" y="9605"/>
                      </a:cubicBezTo>
                      <a:cubicBezTo>
                        <a:pt x="28815" y="9605"/>
                        <a:pt x="26413" y="9605"/>
                        <a:pt x="26413" y="9605"/>
                      </a:cubicBezTo>
                      <a:cubicBezTo>
                        <a:pt x="26413" y="9605"/>
                        <a:pt x="24012" y="9605"/>
                        <a:pt x="24012" y="9605"/>
                      </a:cubicBezTo>
                      <a:cubicBezTo>
                        <a:pt x="21611" y="9605"/>
                        <a:pt x="21611" y="9605"/>
                        <a:pt x="19210" y="7203"/>
                      </a:cubicBezTo>
                      <a:cubicBezTo>
                        <a:pt x="19210" y="7203"/>
                        <a:pt x="16809" y="7203"/>
                        <a:pt x="16809" y="4802"/>
                      </a:cubicBezTo>
                      <a:cubicBezTo>
                        <a:pt x="16809" y="4802"/>
                        <a:pt x="12006" y="7203"/>
                        <a:pt x="12006" y="7203"/>
                      </a:cubicBezTo>
                      <a:cubicBezTo>
                        <a:pt x="2401" y="7203"/>
                        <a:pt x="0" y="2401"/>
                        <a:pt x="0" y="2401"/>
                      </a:cubicBezTo>
                      <a:cubicBezTo>
                        <a:pt x="14407" y="7203"/>
                        <a:pt x="16809" y="0"/>
                        <a:pt x="16809" y="0"/>
                      </a:cubicBezTo>
                      <a:cubicBezTo>
                        <a:pt x="16809" y="0"/>
                        <a:pt x="16809" y="0"/>
                        <a:pt x="16809" y="0"/>
                      </a:cubicBezTo>
                      <a:cubicBezTo>
                        <a:pt x="19210" y="2401"/>
                        <a:pt x="28815" y="4802"/>
                        <a:pt x="33617" y="2401"/>
                      </a:cubicBezTo>
                      <a:cubicBezTo>
                        <a:pt x="33617" y="2401"/>
                        <a:pt x="36018" y="2401"/>
                        <a:pt x="36018" y="0"/>
                      </a:cubicBezTo>
                      <a:cubicBezTo>
                        <a:pt x="36018" y="0"/>
                        <a:pt x="43221" y="2401"/>
                        <a:pt x="50425" y="0"/>
                      </a:cubicBezTo>
                      <a:cubicBezTo>
                        <a:pt x="50425" y="2401"/>
                        <a:pt x="50425" y="9605"/>
                        <a:pt x="36018" y="7203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196" name="Freeform: Shape 2195">
                  <a:extLst>
                    <a:ext uri="{FF2B5EF4-FFF2-40B4-BE49-F238E27FC236}">
                      <a16:creationId xmlns:a16="http://schemas.microsoft.com/office/drawing/2014/main" id="{99D2B310-5F27-453F-B972-035549896114}"/>
                    </a:ext>
                  </a:extLst>
                </p:cNvPr>
                <p:cNvSpPr/>
                <p:nvPr/>
              </p:nvSpPr>
              <p:spPr>
                <a:xfrm>
                  <a:off x="6722709" y="5945284"/>
                  <a:ext cx="36017" cy="9604"/>
                </a:xfrm>
                <a:custGeom>
                  <a:avLst/>
                  <a:gdLst>
                    <a:gd name="connsiteX0" fmla="*/ 26413 w 36017"/>
                    <a:gd name="connsiteY0" fmla="*/ 7203 h 9604"/>
                    <a:gd name="connsiteX1" fmla="*/ 21611 w 36017"/>
                    <a:gd name="connsiteY1" fmla="*/ 9605 h 9604"/>
                    <a:gd name="connsiteX2" fmla="*/ 16808 w 36017"/>
                    <a:gd name="connsiteY2" fmla="*/ 9605 h 9604"/>
                    <a:gd name="connsiteX3" fmla="*/ 14407 w 36017"/>
                    <a:gd name="connsiteY3" fmla="*/ 9605 h 9604"/>
                    <a:gd name="connsiteX4" fmla="*/ 12006 w 36017"/>
                    <a:gd name="connsiteY4" fmla="*/ 7203 h 9604"/>
                    <a:gd name="connsiteX5" fmla="*/ 12006 w 36017"/>
                    <a:gd name="connsiteY5" fmla="*/ 4802 h 9604"/>
                    <a:gd name="connsiteX6" fmla="*/ 9605 w 36017"/>
                    <a:gd name="connsiteY6" fmla="*/ 7203 h 9604"/>
                    <a:gd name="connsiteX7" fmla="*/ 0 w 36017"/>
                    <a:gd name="connsiteY7" fmla="*/ 2401 h 9604"/>
                    <a:gd name="connsiteX8" fmla="*/ 12006 w 36017"/>
                    <a:gd name="connsiteY8" fmla="*/ 0 h 9604"/>
                    <a:gd name="connsiteX9" fmla="*/ 12006 w 36017"/>
                    <a:gd name="connsiteY9" fmla="*/ 0 h 9604"/>
                    <a:gd name="connsiteX10" fmla="*/ 24012 w 36017"/>
                    <a:gd name="connsiteY10" fmla="*/ 2401 h 9604"/>
                    <a:gd name="connsiteX11" fmla="*/ 26413 w 36017"/>
                    <a:gd name="connsiteY11" fmla="*/ 0 h 9604"/>
                    <a:gd name="connsiteX12" fmla="*/ 36018 w 36017"/>
                    <a:gd name="connsiteY12" fmla="*/ 0 h 9604"/>
                    <a:gd name="connsiteX13" fmla="*/ 26413 w 36017"/>
                    <a:gd name="connsiteY13" fmla="*/ 7203 h 96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36017" h="9604">
                      <a:moveTo>
                        <a:pt x="26413" y="7203"/>
                      </a:moveTo>
                      <a:cubicBezTo>
                        <a:pt x="26413" y="9605"/>
                        <a:pt x="24012" y="9605"/>
                        <a:pt x="21611" y="9605"/>
                      </a:cubicBezTo>
                      <a:cubicBezTo>
                        <a:pt x="19209" y="9605"/>
                        <a:pt x="19209" y="9605"/>
                        <a:pt x="16808" y="9605"/>
                      </a:cubicBezTo>
                      <a:cubicBezTo>
                        <a:pt x="16808" y="9605"/>
                        <a:pt x="14407" y="9605"/>
                        <a:pt x="14407" y="9605"/>
                      </a:cubicBezTo>
                      <a:cubicBezTo>
                        <a:pt x="14407" y="9605"/>
                        <a:pt x="12006" y="9605"/>
                        <a:pt x="12006" y="7203"/>
                      </a:cubicBezTo>
                      <a:cubicBezTo>
                        <a:pt x="12006" y="7203"/>
                        <a:pt x="12006" y="7203"/>
                        <a:pt x="12006" y="4802"/>
                      </a:cubicBezTo>
                      <a:cubicBezTo>
                        <a:pt x="12006" y="4802"/>
                        <a:pt x="9605" y="7203"/>
                        <a:pt x="9605" y="7203"/>
                      </a:cubicBezTo>
                      <a:cubicBezTo>
                        <a:pt x="2401" y="7203"/>
                        <a:pt x="0" y="2401"/>
                        <a:pt x="0" y="2401"/>
                      </a:cubicBezTo>
                      <a:cubicBezTo>
                        <a:pt x="9605" y="7203"/>
                        <a:pt x="12006" y="0"/>
                        <a:pt x="12006" y="0"/>
                      </a:cubicBezTo>
                      <a:cubicBezTo>
                        <a:pt x="12006" y="0"/>
                        <a:pt x="12006" y="0"/>
                        <a:pt x="12006" y="0"/>
                      </a:cubicBezTo>
                      <a:cubicBezTo>
                        <a:pt x="14407" y="2401"/>
                        <a:pt x="19209" y="4802"/>
                        <a:pt x="24012" y="2401"/>
                      </a:cubicBezTo>
                      <a:cubicBezTo>
                        <a:pt x="24012" y="2401"/>
                        <a:pt x="26413" y="2401"/>
                        <a:pt x="26413" y="0"/>
                      </a:cubicBezTo>
                      <a:cubicBezTo>
                        <a:pt x="26413" y="0"/>
                        <a:pt x="31215" y="2401"/>
                        <a:pt x="36018" y="0"/>
                      </a:cubicBezTo>
                      <a:cubicBezTo>
                        <a:pt x="36018" y="2401"/>
                        <a:pt x="36018" y="9605"/>
                        <a:pt x="26413" y="7203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197" name="Freeform: Shape 2196">
                  <a:extLst>
                    <a:ext uri="{FF2B5EF4-FFF2-40B4-BE49-F238E27FC236}">
                      <a16:creationId xmlns:a16="http://schemas.microsoft.com/office/drawing/2014/main" id="{A509D92F-B6DC-42F5-850B-0FDA0796B1EE}"/>
                    </a:ext>
                  </a:extLst>
                </p:cNvPr>
                <p:cNvSpPr/>
                <p:nvPr/>
              </p:nvSpPr>
              <p:spPr>
                <a:xfrm>
                  <a:off x="6753924" y="5928475"/>
                  <a:ext cx="36017" cy="9604"/>
                </a:xfrm>
                <a:custGeom>
                  <a:avLst/>
                  <a:gdLst>
                    <a:gd name="connsiteX0" fmla="*/ 19210 w 36017"/>
                    <a:gd name="connsiteY0" fmla="*/ 9605 h 9604"/>
                    <a:gd name="connsiteX1" fmla="*/ 0 w 36017"/>
                    <a:gd name="connsiteY1" fmla="*/ 2401 h 9604"/>
                    <a:gd name="connsiteX2" fmla="*/ 36018 w 36017"/>
                    <a:gd name="connsiteY2" fmla="*/ 0 h 9604"/>
                    <a:gd name="connsiteX3" fmla="*/ 19210 w 36017"/>
                    <a:gd name="connsiteY3" fmla="*/ 9605 h 96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6017" h="9604">
                      <a:moveTo>
                        <a:pt x="19210" y="9605"/>
                      </a:moveTo>
                      <a:cubicBezTo>
                        <a:pt x="14407" y="9605"/>
                        <a:pt x="0" y="7204"/>
                        <a:pt x="0" y="2401"/>
                      </a:cubicBezTo>
                      <a:cubicBezTo>
                        <a:pt x="7204" y="4803"/>
                        <a:pt x="28815" y="4803"/>
                        <a:pt x="36018" y="0"/>
                      </a:cubicBezTo>
                      <a:cubicBezTo>
                        <a:pt x="33617" y="7204"/>
                        <a:pt x="24012" y="9605"/>
                        <a:pt x="19210" y="9605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198" name="Freeform: Shape 2197">
                  <a:extLst>
                    <a:ext uri="{FF2B5EF4-FFF2-40B4-BE49-F238E27FC236}">
                      <a16:creationId xmlns:a16="http://schemas.microsoft.com/office/drawing/2014/main" id="{AD763A51-50F7-4ACE-A1E1-898C1CB01928}"/>
                    </a:ext>
                  </a:extLst>
                </p:cNvPr>
                <p:cNvSpPr/>
                <p:nvPr/>
              </p:nvSpPr>
              <p:spPr>
                <a:xfrm>
                  <a:off x="6797145" y="5952487"/>
                  <a:ext cx="33616" cy="9604"/>
                </a:xfrm>
                <a:custGeom>
                  <a:avLst/>
                  <a:gdLst>
                    <a:gd name="connsiteX0" fmla="*/ 26413 w 33616"/>
                    <a:gd name="connsiteY0" fmla="*/ 7204 h 9604"/>
                    <a:gd name="connsiteX1" fmla="*/ 21611 w 33616"/>
                    <a:gd name="connsiteY1" fmla="*/ 9605 h 9604"/>
                    <a:gd name="connsiteX2" fmla="*/ 16808 w 33616"/>
                    <a:gd name="connsiteY2" fmla="*/ 9605 h 9604"/>
                    <a:gd name="connsiteX3" fmla="*/ 14407 w 33616"/>
                    <a:gd name="connsiteY3" fmla="*/ 9605 h 9604"/>
                    <a:gd name="connsiteX4" fmla="*/ 12006 w 33616"/>
                    <a:gd name="connsiteY4" fmla="*/ 7204 h 9604"/>
                    <a:gd name="connsiteX5" fmla="*/ 12006 w 33616"/>
                    <a:gd name="connsiteY5" fmla="*/ 4803 h 9604"/>
                    <a:gd name="connsiteX6" fmla="*/ 9605 w 33616"/>
                    <a:gd name="connsiteY6" fmla="*/ 7204 h 9604"/>
                    <a:gd name="connsiteX7" fmla="*/ 0 w 33616"/>
                    <a:gd name="connsiteY7" fmla="*/ 2401 h 9604"/>
                    <a:gd name="connsiteX8" fmla="*/ 12006 w 33616"/>
                    <a:gd name="connsiteY8" fmla="*/ 0 h 9604"/>
                    <a:gd name="connsiteX9" fmla="*/ 12006 w 33616"/>
                    <a:gd name="connsiteY9" fmla="*/ 0 h 9604"/>
                    <a:gd name="connsiteX10" fmla="*/ 24012 w 33616"/>
                    <a:gd name="connsiteY10" fmla="*/ 2401 h 9604"/>
                    <a:gd name="connsiteX11" fmla="*/ 26413 w 33616"/>
                    <a:gd name="connsiteY11" fmla="*/ 0 h 9604"/>
                    <a:gd name="connsiteX12" fmla="*/ 31215 w 33616"/>
                    <a:gd name="connsiteY12" fmla="*/ 2401 h 9604"/>
                    <a:gd name="connsiteX13" fmla="*/ 31215 w 33616"/>
                    <a:gd name="connsiteY13" fmla="*/ 7204 h 9604"/>
                    <a:gd name="connsiteX14" fmla="*/ 33617 w 33616"/>
                    <a:gd name="connsiteY14" fmla="*/ 7204 h 9604"/>
                    <a:gd name="connsiteX15" fmla="*/ 26413 w 33616"/>
                    <a:gd name="connsiteY15" fmla="*/ 7204 h 96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3616" h="9604">
                      <a:moveTo>
                        <a:pt x="26413" y="7204"/>
                      </a:moveTo>
                      <a:cubicBezTo>
                        <a:pt x="26413" y="9605"/>
                        <a:pt x="24012" y="9605"/>
                        <a:pt x="21611" y="9605"/>
                      </a:cubicBezTo>
                      <a:cubicBezTo>
                        <a:pt x="19210" y="9605"/>
                        <a:pt x="19210" y="9605"/>
                        <a:pt x="16808" y="9605"/>
                      </a:cubicBezTo>
                      <a:cubicBezTo>
                        <a:pt x="16808" y="9605"/>
                        <a:pt x="14407" y="9605"/>
                        <a:pt x="14407" y="9605"/>
                      </a:cubicBezTo>
                      <a:cubicBezTo>
                        <a:pt x="14407" y="9605"/>
                        <a:pt x="12006" y="9605"/>
                        <a:pt x="12006" y="7204"/>
                      </a:cubicBezTo>
                      <a:cubicBezTo>
                        <a:pt x="12006" y="7204"/>
                        <a:pt x="12006" y="7204"/>
                        <a:pt x="12006" y="4803"/>
                      </a:cubicBezTo>
                      <a:cubicBezTo>
                        <a:pt x="12006" y="4803"/>
                        <a:pt x="9605" y="7204"/>
                        <a:pt x="9605" y="7204"/>
                      </a:cubicBezTo>
                      <a:cubicBezTo>
                        <a:pt x="2401" y="7204"/>
                        <a:pt x="0" y="2401"/>
                        <a:pt x="0" y="2401"/>
                      </a:cubicBezTo>
                      <a:cubicBezTo>
                        <a:pt x="9605" y="7204"/>
                        <a:pt x="12006" y="0"/>
                        <a:pt x="12006" y="0"/>
                      </a:cubicBezTo>
                      <a:cubicBezTo>
                        <a:pt x="12006" y="0"/>
                        <a:pt x="12006" y="0"/>
                        <a:pt x="12006" y="0"/>
                      </a:cubicBezTo>
                      <a:cubicBezTo>
                        <a:pt x="14407" y="2401"/>
                        <a:pt x="19210" y="4803"/>
                        <a:pt x="24012" y="2401"/>
                      </a:cubicBezTo>
                      <a:cubicBezTo>
                        <a:pt x="24012" y="2401"/>
                        <a:pt x="26413" y="2401"/>
                        <a:pt x="26413" y="0"/>
                      </a:cubicBezTo>
                      <a:cubicBezTo>
                        <a:pt x="26413" y="0"/>
                        <a:pt x="28814" y="2401"/>
                        <a:pt x="31215" y="2401"/>
                      </a:cubicBezTo>
                      <a:cubicBezTo>
                        <a:pt x="31215" y="4803"/>
                        <a:pt x="31215" y="4803"/>
                        <a:pt x="31215" y="7204"/>
                      </a:cubicBezTo>
                      <a:cubicBezTo>
                        <a:pt x="31215" y="7204"/>
                        <a:pt x="33617" y="7204"/>
                        <a:pt x="33617" y="7204"/>
                      </a:cubicBezTo>
                      <a:cubicBezTo>
                        <a:pt x="31215" y="7204"/>
                        <a:pt x="28814" y="7204"/>
                        <a:pt x="26413" y="7204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  <p:grpSp>
          <p:nvGrpSpPr>
            <p:cNvPr id="2199" name="Graphic 2">
              <a:extLst>
                <a:ext uri="{FF2B5EF4-FFF2-40B4-BE49-F238E27FC236}">
                  <a16:creationId xmlns:a16="http://schemas.microsoft.com/office/drawing/2014/main" id="{4141308D-9819-4F8D-A971-76F12F8FCEB7}"/>
                </a:ext>
              </a:extLst>
            </p:cNvPr>
            <p:cNvGrpSpPr/>
            <p:nvPr/>
          </p:nvGrpSpPr>
          <p:grpSpPr>
            <a:xfrm>
              <a:off x="6026365" y="5892457"/>
              <a:ext cx="69634" cy="127263"/>
              <a:chOff x="6026365" y="5892457"/>
              <a:chExt cx="69634" cy="127263"/>
            </a:xfrm>
            <a:solidFill>
              <a:schemeClr val="accent1"/>
            </a:solidFill>
          </p:grpSpPr>
          <p:sp>
            <p:nvSpPr>
              <p:cNvPr id="2200" name="Freeform: Shape 2199">
                <a:extLst>
                  <a:ext uri="{FF2B5EF4-FFF2-40B4-BE49-F238E27FC236}">
                    <a16:creationId xmlns:a16="http://schemas.microsoft.com/office/drawing/2014/main" id="{48619049-68AB-4A3A-B088-0BCE774540E0}"/>
                  </a:ext>
                </a:extLst>
              </p:cNvPr>
              <p:cNvSpPr/>
              <p:nvPr/>
            </p:nvSpPr>
            <p:spPr>
              <a:xfrm>
                <a:off x="6033569" y="5990906"/>
                <a:ext cx="62430" cy="28814"/>
              </a:xfrm>
              <a:custGeom>
                <a:avLst/>
                <a:gdLst>
                  <a:gd name="connsiteX0" fmla="*/ 62431 w 62430"/>
                  <a:gd name="connsiteY0" fmla="*/ 14407 h 28814"/>
                  <a:gd name="connsiteX1" fmla="*/ 31215 w 62430"/>
                  <a:gd name="connsiteY1" fmla="*/ 28815 h 28814"/>
                  <a:gd name="connsiteX2" fmla="*/ 0 w 62430"/>
                  <a:gd name="connsiteY2" fmla="*/ 14407 h 28814"/>
                  <a:gd name="connsiteX3" fmla="*/ 31215 w 62430"/>
                  <a:gd name="connsiteY3" fmla="*/ 0 h 28814"/>
                  <a:gd name="connsiteX4" fmla="*/ 62431 w 62430"/>
                  <a:gd name="connsiteY4" fmla="*/ 14407 h 288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2430" h="28814">
                    <a:moveTo>
                      <a:pt x="62431" y="14407"/>
                    </a:moveTo>
                    <a:cubicBezTo>
                      <a:pt x="62431" y="22364"/>
                      <a:pt x="48455" y="28815"/>
                      <a:pt x="31215" y="28815"/>
                    </a:cubicBezTo>
                    <a:cubicBezTo>
                      <a:pt x="13975" y="28815"/>
                      <a:pt x="0" y="22364"/>
                      <a:pt x="0" y="14407"/>
                    </a:cubicBezTo>
                    <a:cubicBezTo>
                      <a:pt x="0" y="6450"/>
                      <a:pt x="13975" y="0"/>
                      <a:pt x="31215" y="0"/>
                    </a:cubicBezTo>
                    <a:cubicBezTo>
                      <a:pt x="48455" y="0"/>
                      <a:pt x="62431" y="6450"/>
                      <a:pt x="62431" y="14407"/>
                    </a:cubicBezTo>
                    <a:close/>
                  </a:path>
                </a:pathLst>
              </a:custGeom>
              <a:solidFill>
                <a:srgbClr val="618E3E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201" name="Freeform: Shape 2200">
                <a:extLst>
                  <a:ext uri="{FF2B5EF4-FFF2-40B4-BE49-F238E27FC236}">
                    <a16:creationId xmlns:a16="http://schemas.microsoft.com/office/drawing/2014/main" id="{BC831729-927C-471C-8FF8-036ABDC18682}"/>
                  </a:ext>
                </a:extLst>
              </p:cNvPr>
              <p:cNvSpPr/>
              <p:nvPr/>
            </p:nvSpPr>
            <p:spPr>
              <a:xfrm>
                <a:off x="6040772" y="5892457"/>
                <a:ext cx="55227" cy="115257"/>
              </a:xfrm>
              <a:custGeom>
                <a:avLst/>
                <a:gdLst>
                  <a:gd name="connsiteX0" fmla="*/ 14407 w 55227"/>
                  <a:gd name="connsiteY0" fmla="*/ 0 h 115257"/>
                  <a:gd name="connsiteX1" fmla="*/ 16808 w 55227"/>
                  <a:gd name="connsiteY1" fmla="*/ 2401 h 115257"/>
                  <a:gd name="connsiteX2" fmla="*/ 19210 w 55227"/>
                  <a:gd name="connsiteY2" fmla="*/ 0 h 115257"/>
                  <a:gd name="connsiteX3" fmla="*/ 21611 w 55227"/>
                  <a:gd name="connsiteY3" fmla="*/ 2401 h 115257"/>
                  <a:gd name="connsiteX4" fmla="*/ 21611 w 55227"/>
                  <a:gd name="connsiteY4" fmla="*/ 2401 h 115257"/>
                  <a:gd name="connsiteX5" fmla="*/ 24012 w 55227"/>
                  <a:gd name="connsiteY5" fmla="*/ 4803 h 115257"/>
                  <a:gd name="connsiteX6" fmla="*/ 24012 w 55227"/>
                  <a:gd name="connsiteY6" fmla="*/ 7204 h 115257"/>
                  <a:gd name="connsiteX7" fmla="*/ 24012 w 55227"/>
                  <a:gd name="connsiteY7" fmla="*/ 7204 h 115257"/>
                  <a:gd name="connsiteX8" fmla="*/ 26413 w 55227"/>
                  <a:gd name="connsiteY8" fmla="*/ 9605 h 115257"/>
                  <a:gd name="connsiteX9" fmla="*/ 26413 w 55227"/>
                  <a:gd name="connsiteY9" fmla="*/ 12006 h 115257"/>
                  <a:gd name="connsiteX10" fmla="*/ 26413 w 55227"/>
                  <a:gd name="connsiteY10" fmla="*/ 12006 h 115257"/>
                  <a:gd name="connsiteX11" fmla="*/ 31215 w 55227"/>
                  <a:gd name="connsiteY11" fmla="*/ 16809 h 115257"/>
                  <a:gd name="connsiteX12" fmla="*/ 31215 w 55227"/>
                  <a:gd name="connsiteY12" fmla="*/ 19210 h 115257"/>
                  <a:gd name="connsiteX13" fmla="*/ 33617 w 55227"/>
                  <a:gd name="connsiteY13" fmla="*/ 24012 h 115257"/>
                  <a:gd name="connsiteX14" fmla="*/ 38419 w 55227"/>
                  <a:gd name="connsiteY14" fmla="*/ 28815 h 115257"/>
                  <a:gd name="connsiteX15" fmla="*/ 36018 w 55227"/>
                  <a:gd name="connsiteY15" fmla="*/ 33617 h 115257"/>
                  <a:gd name="connsiteX16" fmla="*/ 38419 w 55227"/>
                  <a:gd name="connsiteY16" fmla="*/ 38419 h 115257"/>
                  <a:gd name="connsiteX17" fmla="*/ 38419 w 55227"/>
                  <a:gd name="connsiteY17" fmla="*/ 40820 h 115257"/>
                  <a:gd name="connsiteX18" fmla="*/ 38419 w 55227"/>
                  <a:gd name="connsiteY18" fmla="*/ 40820 h 115257"/>
                  <a:gd name="connsiteX19" fmla="*/ 40820 w 55227"/>
                  <a:gd name="connsiteY19" fmla="*/ 45623 h 115257"/>
                  <a:gd name="connsiteX20" fmla="*/ 40820 w 55227"/>
                  <a:gd name="connsiteY20" fmla="*/ 48024 h 115257"/>
                  <a:gd name="connsiteX21" fmla="*/ 43221 w 55227"/>
                  <a:gd name="connsiteY21" fmla="*/ 52826 h 115257"/>
                  <a:gd name="connsiteX22" fmla="*/ 43221 w 55227"/>
                  <a:gd name="connsiteY22" fmla="*/ 55227 h 115257"/>
                  <a:gd name="connsiteX23" fmla="*/ 45623 w 55227"/>
                  <a:gd name="connsiteY23" fmla="*/ 60030 h 115257"/>
                  <a:gd name="connsiteX24" fmla="*/ 45623 w 55227"/>
                  <a:gd name="connsiteY24" fmla="*/ 62431 h 115257"/>
                  <a:gd name="connsiteX25" fmla="*/ 48024 w 55227"/>
                  <a:gd name="connsiteY25" fmla="*/ 67233 h 115257"/>
                  <a:gd name="connsiteX26" fmla="*/ 48024 w 55227"/>
                  <a:gd name="connsiteY26" fmla="*/ 69635 h 115257"/>
                  <a:gd name="connsiteX27" fmla="*/ 48024 w 55227"/>
                  <a:gd name="connsiteY27" fmla="*/ 69635 h 115257"/>
                  <a:gd name="connsiteX28" fmla="*/ 50425 w 55227"/>
                  <a:gd name="connsiteY28" fmla="*/ 74437 h 115257"/>
                  <a:gd name="connsiteX29" fmla="*/ 50425 w 55227"/>
                  <a:gd name="connsiteY29" fmla="*/ 76838 h 115257"/>
                  <a:gd name="connsiteX30" fmla="*/ 52826 w 55227"/>
                  <a:gd name="connsiteY30" fmla="*/ 81641 h 115257"/>
                  <a:gd name="connsiteX31" fmla="*/ 52826 w 55227"/>
                  <a:gd name="connsiteY31" fmla="*/ 81641 h 115257"/>
                  <a:gd name="connsiteX32" fmla="*/ 52826 w 55227"/>
                  <a:gd name="connsiteY32" fmla="*/ 84042 h 115257"/>
                  <a:gd name="connsiteX33" fmla="*/ 52826 w 55227"/>
                  <a:gd name="connsiteY33" fmla="*/ 86443 h 115257"/>
                  <a:gd name="connsiteX34" fmla="*/ 55227 w 55227"/>
                  <a:gd name="connsiteY34" fmla="*/ 88844 h 115257"/>
                  <a:gd name="connsiteX35" fmla="*/ 52826 w 55227"/>
                  <a:gd name="connsiteY35" fmla="*/ 91245 h 115257"/>
                  <a:gd name="connsiteX36" fmla="*/ 52826 w 55227"/>
                  <a:gd name="connsiteY36" fmla="*/ 93646 h 115257"/>
                  <a:gd name="connsiteX37" fmla="*/ 52826 w 55227"/>
                  <a:gd name="connsiteY37" fmla="*/ 96047 h 115257"/>
                  <a:gd name="connsiteX38" fmla="*/ 55227 w 55227"/>
                  <a:gd name="connsiteY38" fmla="*/ 98449 h 115257"/>
                  <a:gd name="connsiteX39" fmla="*/ 52826 w 55227"/>
                  <a:gd name="connsiteY39" fmla="*/ 100850 h 115257"/>
                  <a:gd name="connsiteX40" fmla="*/ 52826 w 55227"/>
                  <a:gd name="connsiteY40" fmla="*/ 100850 h 115257"/>
                  <a:gd name="connsiteX41" fmla="*/ 52826 w 55227"/>
                  <a:gd name="connsiteY41" fmla="*/ 100850 h 115257"/>
                  <a:gd name="connsiteX42" fmla="*/ 52826 w 55227"/>
                  <a:gd name="connsiteY42" fmla="*/ 100850 h 115257"/>
                  <a:gd name="connsiteX43" fmla="*/ 52826 w 55227"/>
                  <a:gd name="connsiteY43" fmla="*/ 100850 h 115257"/>
                  <a:gd name="connsiteX44" fmla="*/ 52826 w 55227"/>
                  <a:gd name="connsiteY44" fmla="*/ 100850 h 115257"/>
                  <a:gd name="connsiteX45" fmla="*/ 52826 w 55227"/>
                  <a:gd name="connsiteY45" fmla="*/ 100850 h 115257"/>
                  <a:gd name="connsiteX46" fmla="*/ 52826 w 55227"/>
                  <a:gd name="connsiteY46" fmla="*/ 100850 h 115257"/>
                  <a:gd name="connsiteX47" fmla="*/ 52826 w 55227"/>
                  <a:gd name="connsiteY47" fmla="*/ 100850 h 115257"/>
                  <a:gd name="connsiteX48" fmla="*/ 52826 w 55227"/>
                  <a:gd name="connsiteY48" fmla="*/ 100850 h 115257"/>
                  <a:gd name="connsiteX49" fmla="*/ 52826 w 55227"/>
                  <a:gd name="connsiteY49" fmla="*/ 100850 h 115257"/>
                  <a:gd name="connsiteX50" fmla="*/ 52826 w 55227"/>
                  <a:gd name="connsiteY50" fmla="*/ 100850 h 115257"/>
                  <a:gd name="connsiteX51" fmla="*/ 52826 w 55227"/>
                  <a:gd name="connsiteY51" fmla="*/ 100850 h 115257"/>
                  <a:gd name="connsiteX52" fmla="*/ 52826 w 55227"/>
                  <a:gd name="connsiteY52" fmla="*/ 100850 h 115257"/>
                  <a:gd name="connsiteX53" fmla="*/ 52826 w 55227"/>
                  <a:gd name="connsiteY53" fmla="*/ 100850 h 115257"/>
                  <a:gd name="connsiteX54" fmla="*/ 52826 w 55227"/>
                  <a:gd name="connsiteY54" fmla="*/ 100850 h 115257"/>
                  <a:gd name="connsiteX55" fmla="*/ 52826 w 55227"/>
                  <a:gd name="connsiteY55" fmla="*/ 100850 h 115257"/>
                  <a:gd name="connsiteX56" fmla="*/ 52826 w 55227"/>
                  <a:gd name="connsiteY56" fmla="*/ 100850 h 115257"/>
                  <a:gd name="connsiteX57" fmla="*/ 52826 w 55227"/>
                  <a:gd name="connsiteY57" fmla="*/ 100850 h 115257"/>
                  <a:gd name="connsiteX58" fmla="*/ 52826 w 55227"/>
                  <a:gd name="connsiteY58" fmla="*/ 100850 h 115257"/>
                  <a:gd name="connsiteX59" fmla="*/ 52826 w 55227"/>
                  <a:gd name="connsiteY59" fmla="*/ 100850 h 115257"/>
                  <a:gd name="connsiteX60" fmla="*/ 52826 w 55227"/>
                  <a:gd name="connsiteY60" fmla="*/ 100850 h 115257"/>
                  <a:gd name="connsiteX61" fmla="*/ 52826 w 55227"/>
                  <a:gd name="connsiteY61" fmla="*/ 100850 h 115257"/>
                  <a:gd name="connsiteX62" fmla="*/ 52826 w 55227"/>
                  <a:gd name="connsiteY62" fmla="*/ 100850 h 115257"/>
                  <a:gd name="connsiteX63" fmla="*/ 52826 w 55227"/>
                  <a:gd name="connsiteY63" fmla="*/ 100850 h 115257"/>
                  <a:gd name="connsiteX64" fmla="*/ 52826 w 55227"/>
                  <a:gd name="connsiteY64" fmla="*/ 100850 h 115257"/>
                  <a:gd name="connsiteX65" fmla="*/ 52826 w 55227"/>
                  <a:gd name="connsiteY65" fmla="*/ 100850 h 115257"/>
                  <a:gd name="connsiteX66" fmla="*/ 52826 w 55227"/>
                  <a:gd name="connsiteY66" fmla="*/ 100850 h 115257"/>
                  <a:gd name="connsiteX67" fmla="*/ 52826 w 55227"/>
                  <a:gd name="connsiteY67" fmla="*/ 100850 h 115257"/>
                  <a:gd name="connsiteX68" fmla="*/ 52826 w 55227"/>
                  <a:gd name="connsiteY68" fmla="*/ 100850 h 115257"/>
                  <a:gd name="connsiteX69" fmla="*/ 52826 w 55227"/>
                  <a:gd name="connsiteY69" fmla="*/ 100850 h 115257"/>
                  <a:gd name="connsiteX70" fmla="*/ 52826 w 55227"/>
                  <a:gd name="connsiteY70" fmla="*/ 100850 h 115257"/>
                  <a:gd name="connsiteX71" fmla="*/ 52826 w 55227"/>
                  <a:gd name="connsiteY71" fmla="*/ 100850 h 115257"/>
                  <a:gd name="connsiteX72" fmla="*/ 52826 w 55227"/>
                  <a:gd name="connsiteY72" fmla="*/ 100850 h 115257"/>
                  <a:gd name="connsiteX73" fmla="*/ 52826 w 55227"/>
                  <a:gd name="connsiteY73" fmla="*/ 100850 h 115257"/>
                  <a:gd name="connsiteX74" fmla="*/ 52826 w 55227"/>
                  <a:gd name="connsiteY74" fmla="*/ 100850 h 115257"/>
                  <a:gd name="connsiteX75" fmla="*/ 52826 w 55227"/>
                  <a:gd name="connsiteY75" fmla="*/ 100850 h 115257"/>
                  <a:gd name="connsiteX76" fmla="*/ 52826 w 55227"/>
                  <a:gd name="connsiteY76" fmla="*/ 100850 h 115257"/>
                  <a:gd name="connsiteX77" fmla="*/ 52826 w 55227"/>
                  <a:gd name="connsiteY77" fmla="*/ 100850 h 115257"/>
                  <a:gd name="connsiteX78" fmla="*/ 52826 w 55227"/>
                  <a:gd name="connsiteY78" fmla="*/ 100850 h 115257"/>
                  <a:gd name="connsiteX79" fmla="*/ 52826 w 55227"/>
                  <a:gd name="connsiteY79" fmla="*/ 100850 h 115257"/>
                  <a:gd name="connsiteX80" fmla="*/ 52826 w 55227"/>
                  <a:gd name="connsiteY80" fmla="*/ 100850 h 115257"/>
                  <a:gd name="connsiteX81" fmla="*/ 52826 w 55227"/>
                  <a:gd name="connsiteY81" fmla="*/ 100850 h 115257"/>
                  <a:gd name="connsiteX82" fmla="*/ 52826 w 55227"/>
                  <a:gd name="connsiteY82" fmla="*/ 100850 h 115257"/>
                  <a:gd name="connsiteX83" fmla="*/ 52826 w 55227"/>
                  <a:gd name="connsiteY83" fmla="*/ 100850 h 115257"/>
                  <a:gd name="connsiteX84" fmla="*/ 52826 w 55227"/>
                  <a:gd name="connsiteY84" fmla="*/ 100850 h 115257"/>
                  <a:gd name="connsiteX85" fmla="*/ 52826 w 55227"/>
                  <a:gd name="connsiteY85" fmla="*/ 100850 h 115257"/>
                  <a:gd name="connsiteX86" fmla="*/ 52826 w 55227"/>
                  <a:gd name="connsiteY86" fmla="*/ 100850 h 115257"/>
                  <a:gd name="connsiteX87" fmla="*/ 52826 w 55227"/>
                  <a:gd name="connsiteY87" fmla="*/ 100850 h 115257"/>
                  <a:gd name="connsiteX88" fmla="*/ 52826 w 55227"/>
                  <a:gd name="connsiteY88" fmla="*/ 100850 h 115257"/>
                  <a:gd name="connsiteX89" fmla="*/ 52826 w 55227"/>
                  <a:gd name="connsiteY89" fmla="*/ 100850 h 115257"/>
                  <a:gd name="connsiteX90" fmla="*/ 52826 w 55227"/>
                  <a:gd name="connsiteY90" fmla="*/ 100850 h 115257"/>
                  <a:gd name="connsiteX91" fmla="*/ 52826 w 55227"/>
                  <a:gd name="connsiteY91" fmla="*/ 100850 h 115257"/>
                  <a:gd name="connsiteX92" fmla="*/ 52826 w 55227"/>
                  <a:gd name="connsiteY92" fmla="*/ 100850 h 115257"/>
                  <a:gd name="connsiteX93" fmla="*/ 52826 w 55227"/>
                  <a:gd name="connsiteY93" fmla="*/ 100850 h 115257"/>
                  <a:gd name="connsiteX94" fmla="*/ 52826 w 55227"/>
                  <a:gd name="connsiteY94" fmla="*/ 100850 h 115257"/>
                  <a:gd name="connsiteX95" fmla="*/ 52826 w 55227"/>
                  <a:gd name="connsiteY95" fmla="*/ 100850 h 115257"/>
                  <a:gd name="connsiteX96" fmla="*/ 52826 w 55227"/>
                  <a:gd name="connsiteY96" fmla="*/ 100850 h 115257"/>
                  <a:gd name="connsiteX97" fmla="*/ 52826 w 55227"/>
                  <a:gd name="connsiteY97" fmla="*/ 100850 h 115257"/>
                  <a:gd name="connsiteX98" fmla="*/ 52826 w 55227"/>
                  <a:gd name="connsiteY98" fmla="*/ 100850 h 115257"/>
                  <a:gd name="connsiteX99" fmla="*/ 52826 w 55227"/>
                  <a:gd name="connsiteY99" fmla="*/ 100850 h 115257"/>
                  <a:gd name="connsiteX100" fmla="*/ 52826 w 55227"/>
                  <a:gd name="connsiteY100" fmla="*/ 100850 h 115257"/>
                  <a:gd name="connsiteX101" fmla="*/ 52826 w 55227"/>
                  <a:gd name="connsiteY101" fmla="*/ 100850 h 115257"/>
                  <a:gd name="connsiteX102" fmla="*/ 52826 w 55227"/>
                  <a:gd name="connsiteY102" fmla="*/ 100850 h 115257"/>
                  <a:gd name="connsiteX103" fmla="*/ 52826 w 55227"/>
                  <a:gd name="connsiteY103" fmla="*/ 100850 h 115257"/>
                  <a:gd name="connsiteX104" fmla="*/ 52826 w 55227"/>
                  <a:gd name="connsiteY104" fmla="*/ 100850 h 115257"/>
                  <a:gd name="connsiteX105" fmla="*/ 52826 w 55227"/>
                  <a:gd name="connsiteY105" fmla="*/ 100850 h 115257"/>
                  <a:gd name="connsiteX106" fmla="*/ 52826 w 55227"/>
                  <a:gd name="connsiteY106" fmla="*/ 100850 h 115257"/>
                  <a:gd name="connsiteX107" fmla="*/ 52826 w 55227"/>
                  <a:gd name="connsiteY107" fmla="*/ 100850 h 115257"/>
                  <a:gd name="connsiteX108" fmla="*/ 52826 w 55227"/>
                  <a:gd name="connsiteY108" fmla="*/ 100850 h 115257"/>
                  <a:gd name="connsiteX109" fmla="*/ 52826 w 55227"/>
                  <a:gd name="connsiteY109" fmla="*/ 100850 h 115257"/>
                  <a:gd name="connsiteX110" fmla="*/ 52826 w 55227"/>
                  <a:gd name="connsiteY110" fmla="*/ 100850 h 115257"/>
                  <a:gd name="connsiteX111" fmla="*/ 52826 w 55227"/>
                  <a:gd name="connsiteY111" fmla="*/ 100850 h 115257"/>
                  <a:gd name="connsiteX112" fmla="*/ 52826 w 55227"/>
                  <a:gd name="connsiteY112" fmla="*/ 100850 h 115257"/>
                  <a:gd name="connsiteX113" fmla="*/ 52826 w 55227"/>
                  <a:gd name="connsiteY113" fmla="*/ 100850 h 115257"/>
                  <a:gd name="connsiteX114" fmla="*/ 52826 w 55227"/>
                  <a:gd name="connsiteY114" fmla="*/ 100850 h 115257"/>
                  <a:gd name="connsiteX115" fmla="*/ 52826 w 55227"/>
                  <a:gd name="connsiteY115" fmla="*/ 100850 h 115257"/>
                  <a:gd name="connsiteX116" fmla="*/ 52826 w 55227"/>
                  <a:gd name="connsiteY116" fmla="*/ 100850 h 115257"/>
                  <a:gd name="connsiteX117" fmla="*/ 52826 w 55227"/>
                  <a:gd name="connsiteY117" fmla="*/ 100850 h 115257"/>
                  <a:gd name="connsiteX118" fmla="*/ 52826 w 55227"/>
                  <a:gd name="connsiteY118" fmla="*/ 100850 h 115257"/>
                  <a:gd name="connsiteX119" fmla="*/ 52826 w 55227"/>
                  <a:gd name="connsiteY119" fmla="*/ 100850 h 115257"/>
                  <a:gd name="connsiteX120" fmla="*/ 52826 w 55227"/>
                  <a:gd name="connsiteY120" fmla="*/ 100850 h 115257"/>
                  <a:gd name="connsiteX121" fmla="*/ 52826 w 55227"/>
                  <a:gd name="connsiteY121" fmla="*/ 100850 h 115257"/>
                  <a:gd name="connsiteX122" fmla="*/ 52826 w 55227"/>
                  <a:gd name="connsiteY122" fmla="*/ 100850 h 115257"/>
                  <a:gd name="connsiteX123" fmla="*/ 52826 w 55227"/>
                  <a:gd name="connsiteY123" fmla="*/ 100850 h 115257"/>
                  <a:gd name="connsiteX124" fmla="*/ 50425 w 55227"/>
                  <a:gd name="connsiteY124" fmla="*/ 103251 h 115257"/>
                  <a:gd name="connsiteX125" fmla="*/ 50425 w 55227"/>
                  <a:gd name="connsiteY125" fmla="*/ 103251 h 115257"/>
                  <a:gd name="connsiteX126" fmla="*/ 48024 w 55227"/>
                  <a:gd name="connsiteY126" fmla="*/ 105652 h 115257"/>
                  <a:gd name="connsiteX127" fmla="*/ 48024 w 55227"/>
                  <a:gd name="connsiteY127" fmla="*/ 105652 h 115257"/>
                  <a:gd name="connsiteX128" fmla="*/ 45623 w 55227"/>
                  <a:gd name="connsiteY128" fmla="*/ 110455 h 115257"/>
                  <a:gd name="connsiteX129" fmla="*/ 45623 w 55227"/>
                  <a:gd name="connsiteY129" fmla="*/ 110455 h 115257"/>
                  <a:gd name="connsiteX130" fmla="*/ 43221 w 55227"/>
                  <a:gd name="connsiteY130" fmla="*/ 112856 h 115257"/>
                  <a:gd name="connsiteX131" fmla="*/ 43221 w 55227"/>
                  <a:gd name="connsiteY131" fmla="*/ 112856 h 115257"/>
                  <a:gd name="connsiteX132" fmla="*/ 40820 w 55227"/>
                  <a:gd name="connsiteY132" fmla="*/ 115257 h 115257"/>
                  <a:gd name="connsiteX133" fmla="*/ 38419 w 55227"/>
                  <a:gd name="connsiteY133" fmla="*/ 112856 h 115257"/>
                  <a:gd name="connsiteX134" fmla="*/ 26413 w 55227"/>
                  <a:gd name="connsiteY134" fmla="*/ 115257 h 115257"/>
                  <a:gd name="connsiteX135" fmla="*/ 4802 w 55227"/>
                  <a:gd name="connsiteY135" fmla="*/ 98449 h 115257"/>
                  <a:gd name="connsiteX136" fmla="*/ 2401 w 55227"/>
                  <a:gd name="connsiteY136" fmla="*/ 96047 h 115257"/>
                  <a:gd name="connsiteX137" fmla="*/ 2401 w 55227"/>
                  <a:gd name="connsiteY137" fmla="*/ 93646 h 115257"/>
                  <a:gd name="connsiteX138" fmla="*/ 2401 w 55227"/>
                  <a:gd name="connsiteY138" fmla="*/ 93646 h 115257"/>
                  <a:gd name="connsiteX139" fmla="*/ 2401 w 55227"/>
                  <a:gd name="connsiteY139" fmla="*/ 91245 h 115257"/>
                  <a:gd name="connsiteX140" fmla="*/ 2401 w 55227"/>
                  <a:gd name="connsiteY140" fmla="*/ 88844 h 115257"/>
                  <a:gd name="connsiteX141" fmla="*/ 2401 w 55227"/>
                  <a:gd name="connsiteY141" fmla="*/ 86443 h 115257"/>
                  <a:gd name="connsiteX142" fmla="*/ 2401 w 55227"/>
                  <a:gd name="connsiteY142" fmla="*/ 84042 h 115257"/>
                  <a:gd name="connsiteX143" fmla="*/ 2401 w 55227"/>
                  <a:gd name="connsiteY143" fmla="*/ 84042 h 115257"/>
                  <a:gd name="connsiteX144" fmla="*/ 0 w 55227"/>
                  <a:gd name="connsiteY144" fmla="*/ 81641 h 115257"/>
                  <a:gd name="connsiteX145" fmla="*/ 2401 w 55227"/>
                  <a:gd name="connsiteY145" fmla="*/ 79239 h 115257"/>
                  <a:gd name="connsiteX146" fmla="*/ 2401 w 55227"/>
                  <a:gd name="connsiteY146" fmla="*/ 79239 h 115257"/>
                  <a:gd name="connsiteX147" fmla="*/ 0 w 55227"/>
                  <a:gd name="connsiteY147" fmla="*/ 76838 h 115257"/>
                  <a:gd name="connsiteX148" fmla="*/ 2401 w 55227"/>
                  <a:gd name="connsiteY148" fmla="*/ 74437 h 115257"/>
                  <a:gd name="connsiteX149" fmla="*/ 2401 w 55227"/>
                  <a:gd name="connsiteY149" fmla="*/ 74437 h 115257"/>
                  <a:gd name="connsiteX150" fmla="*/ 2401 w 55227"/>
                  <a:gd name="connsiteY150" fmla="*/ 74437 h 115257"/>
                  <a:gd name="connsiteX151" fmla="*/ 0 w 55227"/>
                  <a:gd name="connsiteY151" fmla="*/ 72036 h 115257"/>
                  <a:gd name="connsiteX152" fmla="*/ 2401 w 55227"/>
                  <a:gd name="connsiteY152" fmla="*/ 69635 h 115257"/>
                  <a:gd name="connsiteX153" fmla="*/ 2401 w 55227"/>
                  <a:gd name="connsiteY153" fmla="*/ 69635 h 115257"/>
                  <a:gd name="connsiteX154" fmla="*/ 0 w 55227"/>
                  <a:gd name="connsiteY154" fmla="*/ 67233 h 115257"/>
                  <a:gd name="connsiteX155" fmla="*/ 2401 w 55227"/>
                  <a:gd name="connsiteY155" fmla="*/ 64832 h 115257"/>
                  <a:gd name="connsiteX156" fmla="*/ 2401 w 55227"/>
                  <a:gd name="connsiteY156" fmla="*/ 64832 h 115257"/>
                  <a:gd name="connsiteX157" fmla="*/ 2401 w 55227"/>
                  <a:gd name="connsiteY157" fmla="*/ 64832 h 115257"/>
                  <a:gd name="connsiteX158" fmla="*/ 0 w 55227"/>
                  <a:gd name="connsiteY158" fmla="*/ 62431 h 115257"/>
                  <a:gd name="connsiteX159" fmla="*/ 2401 w 55227"/>
                  <a:gd name="connsiteY159" fmla="*/ 60030 h 115257"/>
                  <a:gd name="connsiteX160" fmla="*/ 2401 w 55227"/>
                  <a:gd name="connsiteY160" fmla="*/ 60030 h 115257"/>
                  <a:gd name="connsiteX161" fmla="*/ 2401 w 55227"/>
                  <a:gd name="connsiteY161" fmla="*/ 57629 h 115257"/>
                  <a:gd name="connsiteX162" fmla="*/ 2401 w 55227"/>
                  <a:gd name="connsiteY162" fmla="*/ 55227 h 115257"/>
                  <a:gd name="connsiteX163" fmla="*/ 4802 w 55227"/>
                  <a:gd name="connsiteY163" fmla="*/ 52826 h 115257"/>
                  <a:gd name="connsiteX164" fmla="*/ 4802 w 55227"/>
                  <a:gd name="connsiteY164" fmla="*/ 52826 h 115257"/>
                  <a:gd name="connsiteX165" fmla="*/ 2401 w 55227"/>
                  <a:gd name="connsiteY165" fmla="*/ 50425 h 115257"/>
                  <a:gd name="connsiteX166" fmla="*/ 4802 w 55227"/>
                  <a:gd name="connsiteY166" fmla="*/ 48024 h 115257"/>
                  <a:gd name="connsiteX167" fmla="*/ 4802 w 55227"/>
                  <a:gd name="connsiteY167" fmla="*/ 48024 h 115257"/>
                  <a:gd name="connsiteX168" fmla="*/ 4802 w 55227"/>
                  <a:gd name="connsiteY168" fmla="*/ 48024 h 115257"/>
                  <a:gd name="connsiteX169" fmla="*/ 4802 w 55227"/>
                  <a:gd name="connsiteY169" fmla="*/ 48024 h 115257"/>
                  <a:gd name="connsiteX170" fmla="*/ 4802 w 55227"/>
                  <a:gd name="connsiteY170" fmla="*/ 45623 h 115257"/>
                  <a:gd name="connsiteX171" fmla="*/ 7204 w 55227"/>
                  <a:gd name="connsiteY171" fmla="*/ 43221 h 115257"/>
                  <a:gd name="connsiteX172" fmla="*/ 7204 w 55227"/>
                  <a:gd name="connsiteY172" fmla="*/ 43221 h 115257"/>
                  <a:gd name="connsiteX173" fmla="*/ 7204 w 55227"/>
                  <a:gd name="connsiteY173" fmla="*/ 40820 h 115257"/>
                  <a:gd name="connsiteX174" fmla="*/ 9605 w 55227"/>
                  <a:gd name="connsiteY174" fmla="*/ 38419 h 115257"/>
                  <a:gd name="connsiteX175" fmla="*/ 12006 w 55227"/>
                  <a:gd name="connsiteY175" fmla="*/ 31215 h 115257"/>
                  <a:gd name="connsiteX176" fmla="*/ 12006 w 55227"/>
                  <a:gd name="connsiteY176" fmla="*/ 28815 h 115257"/>
                  <a:gd name="connsiteX177" fmla="*/ 14407 w 55227"/>
                  <a:gd name="connsiteY177" fmla="*/ 26413 h 115257"/>
                  <a:gd name="connsiteX178" fmla="*/ 14407 w 55227"/>
                  <a:gd name="connsiteY178" fmla="*/ 26413 h 115257"/>
                  <a:gd name="connsiteX179" fmla="*/ 14407 w 55227"/>
                  <a:gd name="connsiteY179" fmla="*/ 26413 h 115257"/>
                  <a:gd name="connsiteX180" fmla="*/ 16808 w 55227"/>
                  <a:gd name="connsiteY180" fmla="*/ 19210 h 115257"/>
                  <a:gd name="connsiteX181" fmla="*/ 24012 w 55227"/>
                  <a:gd name="connsiteY181" fmla="*/ 9605 h 115257"/>
                  <a:gd name="connsiteX182" fmla="*/ 14407 w 55227"/>
                  <a:gd name="connsiteY182" fmla="*/ 0 h 115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55227" h="115257">
                    <a:moveTo>
                      <a:pt x="14407" y="0"/>
                    </a:moveTo>
                    <a:cubicBezTo>
                      <a:pt x="14407" y="0"/>
                      <a:pt x="16808" y="0"/>
                      <a:pt x="16808" y="2401"/>
                    </a:cubicBezTo>
                    <a:cubicBezTo>
                      <a:pt x="16808" y="2401"/>
                      <a:pt x="16808" y="0"/>
                      <a:pt x="19210" y="0"/>
                    </a:cubicBezTo>
                    <a:cubicBezTo>
                      <a:pt x="19210" y="0"/>
                      <a:pt x="21611" y="2401"/>
                      <a:pt x="21611" y="2401"/>
                    </a:cubicBezTo>
                    <a:cubicBezTo>
                      <a:pt x="21611" y="2401"/>
                      <a:pt x="21611" y="2401"/>
                      <a:pt x="21611" y="2401"/>
                    </a:cubicBezTo>
                    <a:cubicBezTo>
                      <a:pt x="21611" y="2401"/>
                      <a:pt x="24012" y="4803"/>
                      <a:pt x="24012" y="4803"/>
                    </a:cubicBezTo>
                    <a:cubicBezTo>
                      <a:pt x="24012" y="4803"/>
                      <a:pt x="24012" y="4803"/>
                      <a:pt x="24012" y="7204"/>
                    </a:cubicBezTo>
                    <a:lnTo>
                      <a:pt x="24012" y="7204"/>
                    </a:lnTo>
                    <a:cubicBezTo>
                      <a:pt x="24012" y="7204"/>
                      <a:pt x="26413" y="9605"/>
                      <a:pt x="26413" y="9605"/>
                    </a:cubicBezTo>
                    <a:cubicBezTo>
                      <a:pt x="26413" y="9605"/>
                      <a:pt x="26413" y="12006"/>
                      <a:pt x="26413" y="12006"/>
                    </a:cubicBezTo>
                    <a:lnTo>
                      <a:pt x="26413" y="12006"/>
                    </a:lnTo>
                    <a:cubicBezTo>
                      <a:pt x="28814" y="12006"/>
                      <a:pt x="31215" y="14407"/>
                      <a:pt x="31215" y="16809"/>
                    </a:cubicBezTo>
                    <a:cubicBezTo>
                      <a:pt x="31215" y="16809"/>
                      <a:pt x="31215" y="19210"/>
                      <a:pt x="31215" y="19210"/>
                    </a:cubicBezTo>
                    <a:cubicBezTo>
                      <a:pt x="33617" y="19210"/>
                      <a:pt x="33617" y="21611"/>
                      <a:pt x="33617" y="24012"/>
                    </a:cubicBezTo>
                    <a:cubicBezTo>
                      <a:pt x="36018" y="24012"/>
                      <a:pt x="38419" y="26413"/>
                      <a:pt x="38419" y="28815"/>
                    </a:cubicBezTo>
                    <a:cubicBezTo>
                      <a:pt x="38419" y="31215"/>
                      <a:pt x="38419" y="31215"/>
                      <a:pt x="36018" y="33617"/>
                    </a:cubicBezTo>
                    <a:cubicBezTo>
                      <a:pt x="36018" y="33617"/>
                      <a:pt x="38419" y="36018"/>
                      <a:pt x="38419" y="38419"/>
                    </a:cubicBezTo>
                    <a:cubicBezTo>
                      <a:pt x="38419" y="38419"/>
                      <a:pt x="38419" y="40820"/>
                      <a:pt x="38419" y="40820"/>
                    </a:cubicBezTo>
                    <a:lnTo>
                      <a:pt x="38419" y="40820"/>
                    </a:lnTo>
                    <a:cubicBezTo>
                      <a:pt x="40820" y="40820"/>
                      <a:pt x="40820" y="43221"/>
                      <a:pt x="40820" y="45623"/>
                    </a:cubicBezTo>
                    <a:cubicBezTo>
                      <a:pt x="40820" y="45623"/>
                      <a:pt x="40820" y="48024"/>
                      <a:pt x="40820" y="48024"/>
                    </a:cubicBezTo>
                    <a:cubicBezTo>
                      <a:pt x="40820" y="48024"/>
                      <a:pt x="43221" y="50425"/>
                      <a:pt x="43221" y="52826"/>
                    </a:cubicBezTo>
                    <a:cubicBezTo>
                      <a:pt x="43221" y="52826"/>
                      <a:pt x="43221" y="55227"/>
                      <a:pt x="43221" y="55227"/>
                    </a:cubicBezTo>
                    <a:cubicBezTo>
                      <a:pt x="43221" y="55227"/>
                      <a:pt x="45623" y="57629"/>
                      <a:pt x="45623" y="60030"/>
                    </a:cubicBezTo>
                    <a:cubicBezTo>
                      <a:pt x="45623" y="60030"/>
                      <a:pt x="45623" y="62431"/>
                      <a:pt x="45623" y="62431"/>
                    </a:cubicBezTo>
                    <a:cubicBezTo>
                      <a:pt x="45623" y="62431"/>
                      <a:pt x="48024" y="64832"/>
                      <a:pt x="48024" y="67233"/>
                    </a:cubicBezTo>
                    <a:cubicBezTo>
                      <a:pt x="48024" y="69635"/>
                      <a:pt x="48024" y="69635"/>
                      <a:pt x="48024" y="69635"/>
                    </a:cubicBezTo>
                    <a:lnTo>
                      <a:pt x="48024" y="69635"/>
                    </a:lnTo>
                    <a:cubicBezTo>
                      <a:pt x="48024" y="69635"/>
                      <a:pt x="50425" y="72036"/>
                      <a:pt x="50425" y="74437"/>
                    </a:cubicBezTo>
                    <a:cubicBezTo>
                      <a:pt x="50425" y="74437"/>
                      <a:pt x="50425" y="74437"/>
                      <a:pt x="50425" y="76838"/>
                    </a:cubicBezTo>
                    <a:cubicBezTo>
                      <a:pt x="50425" y="76838"/>
                      <a:pt x="52826" y="79239"/>
                      <a:pt x="52826" y="81641"/>
                    </a:cubicBezTo>
                    <a:cubicBezTo>
                      <a:pt x="52826" y="81641"/>
                      <a:pt x="52826" y="81641"/>
                      <a:pt x="52826" y="81641"/>
                    </a:cubicBezTo>
                    <a:cubicBezTo>
                      <a:pt x="52826" y="81641"/>
                      <a:pt x="52826" y="81641"/>
                      <a:pt x="52826" y="84042"/>
                    </a:cubicBezTo>
                    <a:cubicBezTo>
                      <a:pt x="52826" y="84042"/>
                      <a:pt x="52826" y="86443"/>
                      <a:pt x="52826" y="86443"/>
                    </a:cubicBezTo>
                    <a:cubicBezTo>
                      <a:pt x="55227" y="86443"/>
                      <a:pt x="55227" y="88844"/>
                      <a:pt x="55227" y="88844"/>
                    </a:cubicBezTo>
                    <a:cubicBezTo>
                      <a:pt x="55227" y="91245"/>
                      <a:pt x="55227" y="91245"/>
                      <a:pt x="52826" y="91245"/>
                    </a:cubicBezTo>
                    <a:cubicBezTo>
                      <a:pt x="52826" y="91245"/>
                      <a:pt x="52826" y="93646"/>
                      <a:pt x="52826" y="93646"/>
                    </a:cubicBezTo>
                    <a:cubicBezTo>
                      <a:pt x="52826" y="93646"/>
                      <a:pt x="52826" y="96047"/>
                      <a:pt x="52826" y="96047"/>
                    </a:cubicBezTo>
                    <a:cubicBezTo>
                      <a:pt x="52826" y="96047"/>
                      <a:pt x="55227" y="98449"/>
                      <a:pt x="55227" y="98449"/>
                    </a:cubicBezTo>
                    <a:cubicBezTo>
                      <a:pt x="55227" y="100850"/>
                      <a:pt x="55227" y="100850"/>
                      <a:pt x="52826" y="100850"/>
                    </a:cubicBez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cubicBezTo>
                      <a:pt x="52826" y="103251"/>
                      <a:pt x="52826" y="103251"/>
                      <a:pt x="50425" y="103251"/>
                    </a:cubicBezTo>
                    <a:cubicBezTo>
                      <a:pt x="50425" y="103251"/>
                      <a:pt x="50425" y="103251"/>
                      <a:pt x="50425" y="103251"/>
                    </a:cubicBezTo>
                    <a:cubicBezTo>
                      <a:pt x="50425" y="105652"/>
                      <a:pt x="50425" y="105652"/>
                      <a:pt x="48024" y="105652"/>
                    </a:cubicBezTo>
                    <a:cubicBezTo>
                      <a:pt x="48024" y="105652"/>
                      <a:pt x="48024" y="105652"/>
                      <a:pt x="48024" y="105652"/>
                    </a:cubicBezTo>
                    <a:cubicBezTo>
                      <a:pt x="48024" y="108053"/>
                      <a:pt x="45623" y="110455"/>
                      <a:pt x="45623" y="110455"/>
                    </a:cubicBezTo>
                    <a:lnTo>
                      <a:pt x="45623" y="110455"/>
                    </a:lnTo>
                    <a:cubicBezTo>
                      <a:pt x="45623" y="112856"/>
                      <a:pt x="43221" y="112856"/>
                      <a:pt x="43221" y="112856"/>
                    </a:cubicBezTo>
                    <a:cubicBezTo>
                      <a:pt x="43221" y="112856"/>
                      <a:pt x="43221" y="112856"/>
                      <a:pt x="43221" y="112856"/>
                    </a:cubicBezTo>
                    <a:cubicBezTo>
                      <a:pt x="43221" y="115257"/>
                      <a:pt x="40820" y="115257"/>
                      <a:pt x="40820" y="115257"/>
                    </a:cubicBezTo>
                    <a:cubicBezTo>
                      <a:pt x="40820" y="115257"/>
                      <a:pt x="38419" y="115257"/>
                      <a:pt x="38419" y="112856"/>
                    </a:cubicBezTo>
                    <a:cubicBezTo>
                      <a:pt x="36018" y="115257"/>
                      <a:pt x="31215" y="115257"/>
                      <a:pt x="26413" y="115257"/>
                    </a:cubicBezTo>
                    <a:cubicBezTo>
                      <a:pt x="14407" y="115257"/>
                      <a:pt x="7204" y="108053"/>
                      <a:pt x="4802" y="98449"/>
                    </a:cubicBezTo>
                    <a:cubicBezTo>
                      <a:pt x="2401" y="98449"/>
                      <a:pt x="2401" y="98449"/>
                      <a:pt x="2401" y="96047"/>
                    </a:cubicBezTo>
                    <a:cubicBezTo>
                      <a:pt x="2401" y="96047"/>
                      <a:pt x="2401" y="93646"/>
                      <a:pt x="2401" y="93646"/>
                    </a:cubicBezTo>
                    <a:cubicBezTo>
                      <a:pt x="2401" y="93646"/>
                      <a:pt x="2401" y="93646"/>
                      <a:pt x="2401" y="93646"/>
                    </a:cubicBezTo>
                    <a:cubicBezTo>
                      <a:pt x="2401" y="91245"/>
                      <a:pt x="2401" y="91245"/>
                      <a:pt x="2401" y="91245"/>
                    </a:cubicBezTo>
                    <a:cubicBezTo>
                      <a:pt x="2401" y="91245"/>
                      <a:pt x="2401" y="91245"/>
                      <a:pt x="2401" y="88844"/>
                    </a:cubicBezTo>
                    <a:cubicBezTo>
                      <a:pt x="2401" y="88844"/>
                      <a:pt x="2401" y="88844"/>
                      <a:pt x="2401" y="86443"/>
                    </a:cubicBezTo>
                    <a:cubicBezTo>
                      <a:pt x="2401" y="86443"/>
                      <a:pt x="2401" y="84042"/>
                      <a:pt x="2401" y="84042"/>
                    </a:cubicBezTo>
                    <a:lnTo>
                      <a:pt x="2401" y="84042"/>
                    </a:lnTo>
                    <a:cubicBezTo>
                      <a:pt x="2401" y="84042"/>
                      <a:pt x="2401" y="84042"/>
                      <a:pt x="0" y="81641"/>
                    </a:cubicBezTo>
                    <a:cubicBezTo>
                      <a:pt x="0" y="79239"/>
                      <a:pt x="0" y="79239"/>
                      <a:pt x="2401" y="79239"/>
                    </a:cubicBezTo>
                    <a:lnTo>
                      <a:pt x="2401" y="79239"/>
                    </a:lnTo>
                    <a:cubicBezTo>
                      <a:pt x="2401" y="79239"/>
                      <a:pt x="0" y="79239"/>
                      <a:pt x="0" y="76838"/>
                    </a:cubicBezTo>
                    <a:cubicBezTo>
                      <a:pt x="0" y="74437"/>
                      <a:pt x="0" y="74437"/>
                      <a:pt x="2401" y="74437"/>
                    </a:cubicBezTo>
                    <a:cubicBezTo>
                      <a:pt x="2401" y="74437"/>
                      <a:pt x="2401" y="74437"/>
                      <a:pt x="2401" y="74437"/>
                    </a:cubicBezTo>
                    <a:lnTo>
                      <a:pt x="2401" y="74437"/>
                    </a:lnTo>
                    <a:cubicBezTo>
                      <a:pt x="2401" y="74437"/>
                      <a:pt x="0" y="72036"/>
                      <a:pt x="0" y="72036"/>
                    </a:cubicBezTo>
                    <a:cubicBezTo>
                      <a:pt x="0" y="69635"/>
                      <a:pt x="0" y="69635"/>
                      <a:pt x="2401" y="69635"/>
                    </a:cubicBezTo>
                    <a:lnTo>
                      <a:pt x="2401" y="69635"/>
                    </a:lnTo>
                    <a:cubicBezTo>
                      <a:pt x="0" y="69635"/>
                      <a:pt x="0" y="67233"/>
                      <a:pt x="0" y="67233"/>
                    </a:cubicBezTo>
                    <a:cubicBezTo>
                      <a:pt x="0" y="64832"/>
                      <a:pt x="0" y="64832"/>
                      <a:pt x="2401" y="64832"/>
                    </a:cubicBezTo>
                    <a:cubicBezTo>
                      <a:pt x="2401" y="64832"/>
                      <a:pt x="2401" y="64832"/>
                      <a:pt x="2401" y="64832"/>
                    </a:cubicBezTo>
                    <a:lnTo>
                      <a:pt x="2401" y="64832"/>
                    </a:lnTo>
                    <a:cubicBezTo>
                      <a:pt x="0" y="64832"/>
                      <a:pt x="0" y="62431"/>
                      <a:pt x="0" y="62431"/>
                    </a:cubicBezTo>
                    <a:cubicBezTo>
                      <a:pt x="0" y="60030"/>
                      <a:pt x="0" y="60030"/>
                      <a:pt x="2401" y="60030"/>
                    </a:cubicBezTo>
                    <a:cubicBezTo>
                      <a:pt x="2401" y="60030"/>
                      <a:pt x="2401" y="60030"/>
                      <a:pt x="2401" y="60030"/>
                    </a:cubicBezTo>
                    <a:lnTo>
                      <a:pt x="2401" y="57629"/>
                    </a:lnTo>
                    <a:cubicBezTo>
                      <a:pt x="2401" y="57629"/>
                      <a:pt x="2401" y="55227"/>
                      <a:pt x="2401" y="55227"/>
                    </a:cubicBezTo>
                    <a:cubicBezTo>
                      <a:pt x="2401" y="52826"/>
                      <a:pt x="2401" y="52826"/>
                      <a:pt x="4802" y="52826"/>
                    </a:cubicBezTo>
                    <a:lnTo>
                      <a:pt x="4802" y="52826"/>
                    </a:lnTo>
                    <a:cubicBezTo>
                      <a:pt x="2401" y="52826"/>
                      <a:pt x="2401" y="50425"/>
                      <a:pt x="2401" y="50425"/>
                    </a:cubicBezTo>
                    <a:cubicBezTo>
                      <a:pt x="2401" y="48024"/>
                      <a:pt x="2401" y="48024"/>
                      <a:pt x="4802" y="48024"/>
                    </a:cubicBezTo>
                    <a:cubicBezTo>
                      <a:pt x="4802" y="48024"/>
                      <a:pt x="4802" y="48024"/>
                      <a:pt x="4802" y="48024"/>
                    </a:cubicBezTo>
                    <a:cubicBezTo>
                      <a:pt x="4802" y="48024"/>
                      <a:pt x="4802" y="48024"/>
                      <a:pt x="4802" y="48024"/>
                    </a:cubicBezTo>
                    <a:lnTo>
                      <a:pt x="4802" y="48024"/>
                    </a:lnTo>
                    <a:cubicBezTo>
                      <a:pt x="4802" y="48024"/>
                      <a:pt x="4802" y="45623"/>
                      <a:pt x="4802" y="45623"/>
                    </a:cubicBezTo>
                    <a:cubicBezTo>
                      <a:pt x="4802" y="43221"/>
                      <a:pt x="4802" y="43221"/>
                      <a:pt x="7204" y="43221"/>
                    </a:cubicBezTo>
                    <a:lnTo>
                      <a:pt x="7204" y="43221"/>
                    </a:lnTo>
                    <a:cubicBezTo>
                      <a:pt x="7204" y="43221"/>
                      <a:pt x="7204" y="40820"/>
                      <a:pt x="7204" y="40820"/>
                    </a:cubicBezTo>
                    <a:cubicBezTo>
                      <a:pt x="7204" y="38419"/>
                      <a:pt x="7204" y="38419"/>
                      <a:pt x="9605" y="38419"/>
                    </a:cubicBezTo>
                    <a:cubicBezTo>
                      <a:pt x="9605" y="36018"/>
                      <a:pt x="12006" y="33617"/>
                      <a:pt x="12006" y="31215"/>
                    </a:cubicBezTo>
                    <a:cubicBezTo>
                      <a:pt x="12006" y="31215"/>
                      <a:pt x="9605" y="28815"/>
                      <a:pt x="12006" y="28815"/>
                    </a:cubicBezTo>
                    <a:cubicBezTo>
                      <a:pt x="12006" y="26413"/>
                      <a:pt x="14407" y="26413"/>
                      <a:pt x="14407" y="26413"/>
                    </a:cubicBezTo>
                    <a:lnTo>
                      <a:pt x="14407" y="26413"/>
                    </a:lnTo>
                    <a:lnTo>
                      <a:pt x="14407" y="26413"/>
                    </a:lnTo>
                    <a:cubicBezTo>
                      <a:pt x="14407" y="24012"/>
                      <a:pt x="14407" y="21611"/>
                      <a:pt x="16808" y="19210"/>
                    </a:cubicBezTo>
                    <a:cubicBezTo>
                      <a:pt x="19210" y="14407"/>
                      <a:pt x="21611" y="12006"/>
                      <a:pt x="24012" y="9605"/>
                    </a:cubicBezTo>
                    <a:cubicBezTo>
                      <a:pt x="9605" y="2401"/>
                      <a:pt x="12006" y="0"/>
                      <a:pt x="14407" y="0"/>
                    </a:cubicBezTo>
                    <a:close/>
                  </a:path>
                </a:pathLst>
              </a:custGeom>
              <a:solidFill>
                <a:srgbClr val="435B2A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202" name="Freeform: Shape 2201">
                <a:extLst>
                  <a:ext uri="{FF2B5EF4-FFF2-40B4-BE49-F238E27FC236}">
                    <a16:creationId xmlns:a16="http://schemas.microsoft.com/office/drawing/2014/main" id="{20DEAFB6-2B64-40E4-B0C5-95DEDF91197B}"/>
                  </a:ext>
                </a:extLst>
              </p:cNvPr>
              <p:cNvSpPr/>
              <p:nvPr/>
            </p:nvSpPr>
            <p:spPr>
              <a:xfrm>
                <a:off x="6028766" y="5899661"/>
                <a:ext cx="52825" cy="98448"/>
              </a:xfrm>
              <a:custGeom>
                <a:avLst/>
                <a:gdLst>
                  <a:gd name="connsiteX0" fmla="*/ 43221 w 52825"/>
                  <a:gd name="connsiteY0" fmla="*/ 16808 h 98448"/>
                  <a:gd name="connsiteX1" fmla="*/ 43221 w 52825"/>
                  <a:gd name="connsiteY1" fmla="*/ 19210 h 98448"/>
                  <a:gd name="connsiteX2" fmla="*/ 43221 w 52825"/>
                  <a:gd name="connsiteY2" fmla="*/ 21611 h 98448"/>
                  <a:gd name="connsiteX3" fmla="*/ 43221 w 52825"/>
                  <a:gd name="connsiteY3" fmla="*/ 21611 h 98448"/>
                  <a:gd name="connsiteX4" fmla="*/ 45623 w 52825"/>
                  <a:gd name="connsiteY4" fmla="*/ 26413 h 98448"/>
                  <a:gd name="connsiteX5" fmla="*/ 45623 w 52825"/>
                  <a:gd name="connsiteY5" fmla="*/ 28814 h 98448"/>
                  <a:gd name="connsiteX6" fmla="*/ 48024 w 52825"/>
                  <a:gd name="connsiteY6" fmla="*/ 33617 h 98448"/>
                  <a:gd name="connsiteX7" fmla="*/ 48024 w 52825"/>
                  <a:gd name="connsiteY7" fmla="*/ 36018 h 98448"/>
                  <a:gd name="connsiteX8" fmla="*/ 50425 w 52825"/>
                  <a:gd name="connsiteY8" fmla="*/ 40820 h 98448"/>
                  <a:gd name="connsiteX9" fmla="*/ 50425 w 52825"/>
                  <a:gd name="connsiteY9" fmla="*/ 43221 h 98448"/>
                  <a:gd name="connsiteX10" fmla="*/ 52826 w 52825"/>
                  <a:gd name="connsiteY10" fmla="*/ 48024 h 98448"/>
                  <a:gd name="connsiteX11" fmla="*/ 50425 w 52825"/>
                  <a:gd name="connsiteY11" fmla="*/ 50425 h 98448"/>
                  <a:gd name="connsiteX12" fmla="*/ 50425 w 52825"/>
                  <a:gd name="connsiteY12" fmla="*/ 50425 h 98448"/>
                  <a:gd name="connsiteX13" fmla="*/ 50425 w 52825"/>
                  <a:gd name="connsiteY13" fmla="*/ 55227 h 98448"/>
                  <a:gd name="connsiteX14" fmla="*/ 50425 w 52825"/>
                  <a:gd name="connsiteY14" fmla="*/ 57629 h 98448"/>
                  <a:gd name="connsiteX15" fmla="*/ 50425 w 52825"/>
                  <a:gd name="connsiteY15" fmla="*/ 62431 h 98448"/>
                  <a:gd name="connsiteX16" fmla="*/ 50425 w 52825"/>
                  <a:gd name="connsiteY16" fmla="*/ 62431 h 98448"/>
                  <a:gd name="connsiteX17" fmla="*/ 50425 w 52825"/>
                  <a:gd name="connsiteY17" fmla="*/ 64832 h 98448"/>
                  <a:gd name="connsiteX18" fmla="*/ 50425 w 52825"/>
                  <a:gd name="connsiteY18" fmla="*/ 67233 h 98448"/>
                  <a:gd name="connsiteX19" fmla="*/ 52826 w 52825"/>
                  <a:gd name="connsiteY19" fmla="*/ 72036 h 98448"/>
                  <a:gd name="connsiteX20" fmla="*/ 50425 w 52825"/>
                  <a:gd name="connsiteY20" fmla="*/ 74437 h 98448"/>
                  <a:gd name="connsiteX21" fmla="*/ 50425 w 52825"/>
                  <a:gd name="connsiteY21" fmla="*/ 76838 h 98448"/>
                  <a:gd name="connsiteX22" fmla="*/ 48024 w 52825"/>
                  <a:gd name="connsiteY22" fmla="*/ 79239 h 98448"/>
                  <a:gd name="connsiteX23" fmla="*/ 48024 w 52825"/>
                  <a:gd name="connsiteY23" fmla="*/ 81641 h 98448"/>
                  <a:gd name="connsiteX24" fmla="*/ 45623 w 52825"/>
                  <a:gd name="connsiteY24" fmla="*/ 84042 h 98448"/>
                  <a:gd name="connsiteX25" fmla="*/ 45623 w 52825"/>
                  <a:gd name="connsiteY25" fmla="*/ 84042 h 98448"/>
                  <a:gd name="connsiteX26" fmla="*/ 45623 w 52825"/>
                  <a:gd name="connsiteY26" fmla="*/ 84042 h 98448"/>
                  <a:gd name="connsiteX27" fmla="*/ 45623 w 52825"/>
                  <a:gd name="connsiteY27" fmla="*/ 84042 h 98448"/>
                  <a:gd name="connsiteX28" fmla="*/ 45623 w 52825"/>
                  <a:gd name="connsiteY28" fmla="*/ 84042 h 98448"/>
                  <a:gd name="connsiteX29" fmla="*/ 45623 w 52825"/>
                  <a:gd name="connsiteY29" fmla="*/ 84042 h 98448"/>
                  <a:gd name="connsiteX30" fmla="*/ 45623 w 52825"/>
                  <a:gd name="connsiteY30" fmla="*/ 84042 h 98448"/>
                  <a:gd name="connsiteX31" fmla="*/ 45623 w 52825"/>
                  <a:gd name="connsiteY31" fmla="*/ 84042 h 98448"/>
                  <a:gd name="connsiteX32" fmla="*/ 45623 w 52825"/>
                  <a:gd name="connsiteY32" fmla="*/ 84042 h 98448"/>
                  <a:gd name="connsiteX33" fmla="*/ 45623 w 52825"/>
                  <a:gd name="connsiteY33" fmla="*/ 84042 h 98448"/>
                  <a:gd name="connsiteX34" fmla="*/ 45623 w 52825"/>
                  <a:gd name="connsiteY34" fmla="*/ 84042 h 98448"/>
                  <a:gd name="connsiteX35" fmla="*/ 45623 w 52825"/>
                  <a:gd name="connsiteY35" fmla="*/ 84042 h 98448"/>
                  <a:gd name="connsiteX36" fmla="*/ 45623 w 52825"/>
                  <a:gd name="connsiteY36" fmla="*/ 84042 h 98448"/>
                  <a:gd name="connsiteX37" fmla="*/ 45623 w 52825"/>
                  <a:gd name="connsiteY37" fmla="*/ 84042 h 98448"/>
                  <a:gd name="connsiteX38" fmla="*/ 45623 w 52825"/>
                  <a:gd name="connsiteY38" fmla="*/ 84042 h 98448"/>
                  <a:gd name="connsiteX39" fmla="*/ 45623 w 52825"/>
                  <a:gd name="connsiteY39" fmla="*/ 84042 h 98448"/>
                  <a:gd name="connsiteX40" fmla="*/ 45623 w 52825"/>
                  <a:gd name="connsiteY40" fmla="*/ 84042 h 98448"/>
                  <a:gd name="connsiteX41" fmla="*/ 45623 w 52825"/>
                  <a:gd name="connsiteY41" fmla="*/ 84042 h 98448"/>
                  <a:gd name="connsiteX42" fmla="*/ 45623 w 52825"/>
                  <a:gd name="connsiteY42" fmla="*/ 84042 h 98448"/>
                  <a:gd name="connsiteX43" fmla="*/ 45623 w 52825"/>
                  <a:gd name="connsiteY43" fmla="*/ 84042 h 98448"/>
                  <a:gd name="connsiteX44" fmla="*/ 45623 w 52825"/>
                  <a:gd name="connsiteY44" fmla="*/ 84042 h 98448"/>
                  <a:gd name="connsiteX45" fmla="*/ 45623 w 52825"/>
                  <a:gd name="connsiteY45" fmla="*/ 84042 h 98448"/>
                  <a:gd name="connsiteX46" fmla="*/ 45623 w 52825"/>
                  <a:gd name="connsiteY46" fmla="*/ 84042 h 98448"/>
                  <a:gd name="connsiteX47" fmla="*/ 45623 w 52825"/>
                  <a:gd name="connsiteY47" fmla="*/ 84042 h 98448"/>
                  <a:gd name="connsiteX48" fmla="*/ 45623 w 52825"/>
                  <a:gd name="connsiteY48" fmla="*/ 84042 h 98448"/>
                  <a:gd name="connsiteX49" fmla="*/ 45623 w 52825"/>
                  <a:gd name="connsiteY49" fmla="*/ 84042 h 98448"/>
                  <a:gd name="connsiteX50" fmla="*/ 45623 w 52825"/>
                  <a:gd name="connsiteY50" fmla="*/ 84042 h 98448"/>
                  <a:gd name="connsiteX51" fmla="*/ 45623 w 52825"/>
                  <a:gd name="connsiteY51" fmla="*/ 84042 h 98448"/>
                  <a:gd name="connsiteX52" fmla="*/ 45623 w 52825"/>
                  <a:gd name="connsiteY52" fmla="*/ 84042 h 98448"/>
                  <a:gd name="connsiteX53" fmla="*/ 45623 w 52825"/>
                  <a:gd name="connsiteY53" fmla="*/ 84042 h 98448"/>
                  <a:gd name="connsiteX54" fmla="*/ 45623 w 52825"/>
                  <a:gd name="connsiteY54" fmla="*/ 84042 h 98448"/>
                  <a:gd name="connsiteX55" fmla="*/ 45623 w 52825"/>
                  <a:gd name="connsiteY55" fmla="*/ 84042 h 98448"/>
                  <a:gd name="connsiteX56" fmla="*/ 45623 w 52825"/>
                  <a:gd name="connsiteY56" fmla="*/ 84042 h 98448"/>
                  <a:gd name="connsiteX57" fmla="*/ 45623 w 52825"/>
                  <a:gd name="connsiteY57" fmla="*/ 84042 h 98448"/>
                  <a:gd name="connsiteX58" fmla="*/ 45623 w 52825"/>
                  <a:gd name="connsiteY58" fmla="*/ 84042 h 98448"/>
                  <a:gd name="connsiteX59" fmla="*/ 45623 w 52825"/>
                  <a:gd name="connsiteY59" fmla="*/ 84042 h 98448"/>
                  <a:gd name="connsiteX60" fmla="*/ 45623 w 52825"/>
                  <a:gd name="connsiteY60" fmla="*/ 84042 h 98448"/>
                  <a:gd name="connsiteX61" fmla="*/ 45623 w 52825"/>
                  <a:gd name="connsiteY61" fmla="*/ 84042 h 98448"/>
                  <a:gd name="connsiteX62" fmla="*/ 45623 w 52825"/>
                  <a:gd name="connsiteY62" fmla="*/ 84042 h 98448"/>
                  <a:gd name="connsiteX63" fmla="*/ 45623 w 52825"/>
                  <a:gd name="connsiteY63" fmla="*/ 84042 h 98448"/>
                  <a:gd name="connsiteX64" fmla="*/ 45623 w 52825"/>
                  <a:gd name="connsiteY64" fmla="*/ 84042 h 98448"/>
                  <a:gd name="connsiteX65" fmla="*/ 45623 w 52825"/>
                  <a:gd name="connsiteY65" fmla="*/ 84042 h 98448"/>
                  <a:gd name="connsiteX66" fmla="*/ 45623 w 52825"/>
                  <a:gd name="connsiteY66" fmla="*/ 84042 h 98448"/>
                  <a:gd name="connsiteX67" fmla="*/ 45623 w 52825"/>
                  <a:gd name="connsiteY67" fmla="*/ 84042 h 98448"/>
                  <a:gd name="connsiteX68" fmla="*/ 45623 w 52825"/>
                  <a:gd name="connsiteY68" fmla="*/ 84042 h 98448"/>
                  <a:gd name="connsiteX69" fmla="*/ 45623 w 52825"/>
                  <a:gd name="connsiteY69" fmla="*/ 84042 h 98448"/>
                  <a:gd name="connsiteX70" fmla="*/ 45623 w 52825"/>
                  <a:gd name="connsiteY70" fmla="*/ 84042 h 98448"/>
                  <a:gd name="connsiteX71" fmla="*/ 45623 w 52825"/>
                  <a:gd name="connsiteY71" fmla="*/ 84042 h 98448"/>
                  <a:gd name="connsiteX72" fmla="*/ 45623 w 52825"/>
                  <a:gd name="connsiteY72" fmla="*/ 84042 h 98448"/>
                  <a:gd name="connsiteX73" fmla="*/ 45623 w 52825"/>
                  <a:gd name="connsiteY73" fmla="*/ 84042 h 98448"/>
                  <a:gd name="connsiteX74" fmla="*/ 45623 w 52825"/>
                  <a:gd name="connsiteY74" fmla="*/ 84042 h 98448"/>
                  <a:gd name="connsiteX75" fmla="*/ 45623 w 52825"/>
                  <a:gd name="connsiteY75" fmla="*/ 84042 h 98448"/>
                  <a:gd name="connsiteX76" fmla="*/ 45623 w 52825"/>
                  <a:gd name="connsiteY76" fmla="*/ 84042 h 98448"/>
                  <a:gd name="connsiteX77" fmla="*/ 45623 w 52825"/>
                  <a:gd name="connsiteY77" fmla="*/ 84042 h 98448"/>
                  <a:gd name="connsiteX78" fmla="*/ 45623 w 52825"/>
                  <a:gd name="connsiteY78" fmla="*/ 84042 h 98448"/>
                  <a:gd name="connsiteX79" fmla="*/ 45623 w 52825"/>
                  <a:gd name="connsiteY79" fmla="*/ 84042 h 98448"/>
                  <a:gd name="connsiteX80" fmla="*/ 45623 w 52825"/>
                  <a:gd name="connsiteY80" fmla="*/ 84042 h 98448"/>
                  <a:gd name="connsiteX81" fmla="*/ 45623 w 52825"/>
                  <a:gd name="connsiteY81" fmla="*/ 84042 h 98448"/>
                  <a:gd name="connsiteX82" fmla="*/ 45623 w 52825"/>
                  <a:gd name="connsiteY82" fmla="*/ 84042 h 98448"/>
                  <a:gd name="connsiteX83" fmla="*/ 45623 w 52825"/>
                  <a:gd name="connsiteY83" fmla="*/ 84042 h 98448"/>
                  <a:gd name="connsiteX84" fmla="*/ 45623 w 52825"/>
                  <a:gd name="connsiteY84" fmla="*/ 84042 h 98448"/>
                  <a:gd name="connsiteX85" fmla="*/ 45623 w 52825"/>
                  <a:gd name="connsiteY85" fmla="*/ 84042 h 98448"/>
                  <a:gd name="connsiteX86" fmla="*/ 45623 w 52825"/>
                  <a:gd name="connsiteY86" fmla="*/ 84042 h 98448"/>
                  <a:gd name="connsiteX87" fmla="*/ 45623 w 52825"/>
                  <a:gd name="connsiteY87" fmla="*/ 84042 h 98448"/>
                  <a:gd name="connsiteX88" fmla="*/ 45623 w 52825"/>
                  <a:gd name="connsiteY88" fmla="*/ 84042 h 98448"/>
                  <a:gd name="connsiteX89" fmla="*/ 45623 w 52825"/>
                  <a:gd name="connsiteY89" fmla="*/ 84042 h 98448"/>
                  <a:gd name="connsiteX90" fmla="*/ 45623 w 52825"/>
                  <a:gd name="connsiteY90" fmla="*/ 84042 h 98448"/>
                  <a:gd name="connsiteX91" fmla="*/ 45623 w 52825"/>
                  <a:gd name="connsiteY91" fmla="*/ 84042 h 98448"/>
                  <a:gd name="connsiteX92" fmla="*/ 45623 w 52825"/>
                  <a:gd name="connsiteY92" fmla="*/ 84042 h 98448"/>
                  <a:gd name="connsiteX93" fmla="*/ 45623 w 52825"/>
                  <a:gd name="connsiteY93" fmla="*/ 84042 h 98448"/>
                  <a:gd name="connsiteX94" fmla="*/ 45623 w 52825"/>
                  <a:gd name="connsiteY94" fmla="*/ 84042 h 98448"/>
                  <a:gd name="connsiteX95" fmla="*/ 45623 w 52825"/>
                  <a:gd name="connsiteY95" fmla="*/ 84042 h 98448"/>
                  <a:gd name="connsiteX96" fmla="*/ 45623 w 52825"/>
                  <a:gd name="connsiteY96" fmla="*/ 84042 h 98448"/>
                  <a:gd name="connsiteX97" fmla="*/ 45623 w 52825"/>
                  <a:gd name="connsiteY97" fmla="*/ 84042 h 98448"/>
                  <a:gd name="connsiteX98" fmla="*/ 45623 w 52825"/>
                  <a:gd name="connsiteY98" fmla="*/ 84042 h 98448"/>
                  <a:gd name="connsiteX99" fmla="*/ 45623 w 52825"/>
                  <a:gd name="connsiteY99" fmla="*/ 84042 h 98448"/>
                  <a:gd name="connsiteX100" fmla="*/ 45623 w 52825"/>
                  <a:gd name="connsiteY100" fmla="*/ 84042 h 98448"/>
                  <a:gd name="connsiteX101" fmla="*/ 45623 w 52825"/>
                  <a:gd name="connsiteY101" fmla="*/ 84042 h 98448"/>
                  <a:gd name="connsiteX102" fmla="*/ 45623 w 52825"/>
                  <a:gd name="connsiteY102" fmla="*/ 84042 h 98448"/>
                  <a:gd name="connsiteX103" fmla="*/ 45623 w 52825"/>
                  <a:gd name="connsiteY103" fmla="*/ 84042 h 98448"/>
                  <a:gd name="connsiteX104" fmla="*/ 45623 w 52825"/>
                  <a:gd name="connsiteY104" fmla="*/ 84042 h 98448"/>
                  <a:gd name="connsiteX105" fmla="*/ 45623 w 52825"/>
                  <a:gd name="connsiteY105" fmla="*/ 84042 h 98448"/>
                  <a:gd name="connsiteX106" fmla="*/ 45623 w 52825"/>
                  <a:gd name="connsiteY106" fmla="*/ 84042 h 98448"/>
                  <a:gd name="connsiteX107" fmla="*/ 45623 w 52825"/>
                  <a:gd name="connsiteY107" fmla="*/ 84042 h 98448"/>
                  <a:gd name="connsiteX108" fmla="*/ 45623 w 52825"/>
                  <a:gd name="connsiteY108" fmla="*/ 84042 h 98448"/>
                  <a:gd name="connsiteX109" fmla="*/ 43221 w 52825"/>
                  <a:gd name="connsiteY109" fmla="*/ 86443 h 98448"/>
                  <a:gd name="connsiteX110" fmla="*/ 43221 w 52825"/>
                  <a:gd name="connsiteY110" fmla="*/ 86443 h 98448"/>
                  <a:gd name="connsiteX111" fmla="*/ 40820 w 52825"/>
                  <a:gd name="connsiteY111" fmla="*/ 88844 h 98448"/>
                  <a:gd name="connsiteX112" fmla="*/ 40820 w 52825"/>
                  <a:gd name="connsiteY112" fmla="*/ 88844 h 98448"/>
                  <a:gd name="connsiteX113" fmla="*/ 36018 w 52825"/>
                  <a:gd name="connsiteY113" fmla="*/ 91245 h 98448"/>
                  <a:gd name="connsiteX114" fmla="*/ 36018 w 52825"/>
                  <a:gd name="connsiteY114" fmla="*/ 91245 h 98448"/>
                  <a:gd name="connsiteX115" fmla="*/ 31215 w 52825"/>
                  <a:gd name="connsiteY115" fmla="*/ 93646 h 98448"/>
                  <a:gd name="connsiteX116" fmla="*/ 31215 w 52825"/>
                  <a:gd name="connsiteY116" fmla="*/ 93646 h 98448"/>
                  <a:gd name="connsiteX117" fmla="*/ 28814 w 52825"/>
                  <a:gd name="connsiteY117" fmla="*/ 96047 h 98448"/>
                  <a:gd name="connsiteX118" fmla="*/ 26413 w 52825"/>
                  <a:gd name="connsiteY118" fmla="*/ 93646 h 98448"/>
                  <a:gd name="connsiteX119" fmla="*/ 14407 w 52825"/>
                  <a:gd name="connsiteY119" fmla="*/ 98449 h 98448"/>
                  <a:gd name="connsiteX120" fmla="*/ 4802 w 52825"/>
                  <a:gd name="connsiteY120" fmla="*/ 93646 h 98448"/>
                  <a:gd name="connsiteX121" fmla="*/ 4802 w 52825"/>
                  <a:gd name="connsiteY121" fmla="*/ 93646 h 98448"/>
                  <a:gd name="connsiteX122" fmla="*/ 2401 w 52825"/>
                  <a:gd name="connsiteY122" fmla="*/ 91245 h 98448"/>
                  <a:gd name="connsiteX123" fmla="*/ 2401 w 52825"/>
                  <a:gd name="connsiteY123" fmla="*/ 88844 h 98448"/>
                  <a:gd name="connsiteX124" fmla="*/ 2401 w 52825"/>
                  <a:gd name="connsiteY124" fmla="*/ 88844 h 98448"/>
                  <a:gd name="connsiteX125" fmla="*/ 2401 w 52825"/>
                  <a:gd name="connsiteY125" fmla="*/ 86443 h 98448"/>
                  <a:gd name="connsiteX126" fmla="*/ 2401 w 52825"/>
                  <a:gd name="connsiteY126" fmla="*/ 84042 h 98448"/>
                  <a:gd name="connsiteX127" fmla="*/ 2401 w 52825"/>
                  <a:gd name="connsiteY127" fmla="*/ 81641 h 98448"/>
                  <a:gd name="connsiteX128" fmla="*/ 2401 w 52825"/>
                  <a:gd name="connsiteY128" fmla="*/ 79239 h 98448"/>
                  <a:gd name="connsiteX129" fmla="*/ 2401 w 52825"/>
                  <a:gd name="connsiteY129" fmla="*/ 79239 h 98448"/>
                  <a:gd name="connsiteX130" fmla="*/ 0 w 52825"/>
                  <a:gd name="connsiteY130" fmla="*/ 76838 h 98448"/>
                  <a:gd name="connsiteX131" fmla="*/ 2401 w 52825"/>
                  <a:gd name="connsiteY131" fmla="*/ 74437 h 98448"/>
                  <a:gd name="connsiteX132" fmla="*/ 2401 w 52825"/>
                  <a:gd name="connsiteY132" fmla="*/ 74437 h 98448"/>
                  <a:gd name="connsiteX133" fmla="*/ 0 w 52825"/>
                  <a:gd name="connsiteY133" fmla="*/ 72036 h 98448"/>
                  <a:gd name="connsiteX134" fmla="*/ 2401 w 52825"/>
                  <a:gd name="connsiteY134" fmla="*/ 69635 h 98448"/>
                  <a:gd name="connsiteX135" fmla="*/ 2401 w 52825"/>
                  <a:gd name="connsiteY135" fmla="*/ 69635 h 98448"/>
                  <a:gd name="connsiteX136" fmla="*/ 2401 w 52825"/>
                  <a:gd name="connsiteY136" fmla="*/ 69635 h 98448"/>
                  <a:gd name="connsiteX137" fmla="*/ 0 w 52825"/>
                  <a:gd name="connsiteY137" fmla="*/ 67233 h 98448"/>
                  <a:gd name="connsiteX138" fmla="*/ 2401 w 52825"/>
                  <a:gd name="connsiteY138" fmla="*/ 64832 h 98448"/>
                  <a:gd name="connsiteX139" fmla="*/ 2401 w 52825"/>
                  <a:gd name="connsiteY139" fmla="*/ 64832 h 98448"/>
                  <a:gd name="connsiteX140" fmla="*/ 0 w 52825"/>
                  <a:gd name="connsiteY140" fmla="*/ 62431 h 98448"/>
                  <a:gd name="connsiteX141" fmla="*/ 2401 w 52825"/>
                  <a:gd name="connsiteY141" fmla="*/ 60030 h 98448"/>
                  <a:gd name="connsiteX142" fmla="*/ 2401 w 52825"/>
                  <a:gd name="connsiteY142" fmla="*/ 60030 h 98448"/>
                  <a:gd name="connsiteX143" fmla="*/ 2401 w 52825"/>
                  <a:gd name="connsiteY143" fmla="*/ 60030 h 98448"/>
                  <a:gd name="connsiteX144" fmla="*/ 0 w 52825"/>
                  <a:gd name="connsiteY144" fmla="*/ 57629 h 98448"/>
                  <a:gd name="connsiteX145" fmla="*/ 2401 w 52825"/>
                  <a:gd name="connsiteY145" fmla="*/ 55227 h 98448"/>
                  <a:gd name="connsiteX146" fmla="*/ 2401 w 52825"/>
                  <a:gd name="connsiteY146" fmla="*/ 55227 h 98448"/>
                  <a:gd name="connsiteX147" fmla="*/ 2401 w 52825"/>
                  <a:gd name="connsiteY147" fmla="*/ 52826 h 98448"/>
                  <a:gd name="connsiteX148" fmla="*/ 2401 w 52825"/>
                  <a:gd name="connsiteY148" fmla="*/ 50425 h 98448"/>
                  <a:gd name="connsiteX149" fmla="*/ 4802 w 52825"/>
                  <a:gd name="connsiteY149" fmla="*/ 48024 h 98448"/>
                  <a:gd name="connsiteX150" fmla="*/ 4802 w 52825"/>
                  <a:gd name="connsiteY150" fmla="*/ 48024 h 98448"/>
                  <a:gd name="connsiteX151" fmla="*/ 2401 w 52825"/>
                  <a:gd name="connsiteY151" fmla="*/ 45623 h 98448"/>
                  <a:gd name="connsiteX152" fmla="*/ 4802 w 52825"/>
                  <a:gd name="connsiteY152" fmla="*/ 43221 h 98448"/>
                  <a:gd name="connsiteX153" fmla="*/ 4802 w 52825"/>
                  <a:gd name="connsiteY153" fmla="*/ 43221 h 98448"/>
                  <a:gd name="connsiteX154" fmla="*/ 4802 w 52825"/>
                  <a:gd name="connsiteY154" fmla="*/ 43221 h 98448"/>
                  <a:gd name="connsiteX155" fmla="*/ 4802 w 52825"/>
                  <a:gd name="connsiteY155" fmla="*/ 43221 h 98448"/>
                  <a:gd name="connsiteX156" fmla="*/ 4802 w 52825"/>
                  <a:gd name="connsiteY156" fmla="*/ 40820 h 98448"/>
                  <a:gd name="connsiteX157" fmla="*/ 7204 w 52825"/>
                  <a:gd name="connsiteY157" fmla="*/ 38419 h 98448"/>
                  <a:gd name="connsiteX158" fmla="*/ 7204 w 52825"/>
                  <a:gd name="connsiteY158" fmla="*/ 38419 h 98448"/>
                  <a:gd name="connsiteX159" fmla="*/ 7204 w 52825"/>
                  <a:gd name="connsiteY159" fmla="*/ 36018 h 98448"/>
                  <a:gd name="connsiteX160" fmla="*/ 9605 w 52825"/>
                  <a:gd name="connsiteY160" fmla="*/ 33617 h 98448"/>
                  <a:gd name="connsiteX161" fmla="*/ 12006 w 52825"/>
                  <a:gd name="connsiteY161" fmla="*/ 26413 h 98448"/>
                  <a:gd name="connsiteX162" fmla="*/ 12006 w 52825"/>
                  <a:gd name="connsiteY162" fmla="*/ 24012 h 98448"/>
                  <a:gd name="connsiteX163" fmla="*/ 14407 w 52825"/>
                  <a:gd name="connsiteY163" fmla="*/ 21611 h 98448"/>
                  <a:gd name="connsiteX164" fmla="*/ 14407 w 52825"/>
                  <a:gd name="connsiteY164" fmla="*/ 21611 h 98448"/>
                  <a:gd name="connsiteX165" fmla="*/ 14407 w 52825"/>
                  <a:gd name="connsiteY165" fmla="*/ 21611 h 98448"/>
                  <a:gd name="connsiteX166" fmla="*/ 16808 w 52825"/>
                  <a:gd name="connsiteY166" fmla="*/ 14407 h 98448"/>
                  <a:gd name="connsiteX167" fmla="*/ 24012 w 52825"/>
                  <a:gd name="connsiteY167" fmla="*/ 4802 h 98448"/>
                  <a:gd name="connsiteX168" fmla="*/ 31215 w 52825"/>
                  <a:gd name="connsiteY168" fmla="*/ 0 h 98448"/>
                  <a:gd name="connsiteX169" fmla="*/ 33617 w 52825"/>
                  <a:gd name="connsiteY169" fmla="*/ 2401 h 98448"/>
                  <a:gd name="connsiteX170" fmla="*/ 36018 w 52825"/>
                  <a:gd name="connsiteY170" fmla="*/ 0 h 98448"/>
                  <a:gd name="connsiteX171" fmla="*/ 38419 w 52825"/>
                  <a:gd name="connsiteY171" fmla="*/ 2401 h 98448"/>
                  <a:gd name="connsiteX172" fmla="*/ 38419 w 52825"/>
                  <a:gd name="connsiteY172" fmla="*/ 2401 h 98448"/>
                  <a:gd name="connsiteX173" fmla="*/ 40820 w 52825"/>
                  <a:gd name="connsiteY173" fmla="*/ 4802 h 98448"/>
                  <a:gd name="connsiteX174" fmla="*/ 40820 w 52825"/>
                  <a:gd name="connsiteY174" fmla="*/ 7204 h 98448"/>
                  <a:gd name="connsiteX175" fmla="*/ 40820 w 52825"/>
                  <a:gd name="connsiteY175" fmla="*/ 7204 h 98448"/>
                  <a:gd name="connsiteX176" fmla="*/ 43221 w 52825"/>
                  <a:gd name="connsiteY176" fmla="*/ 9605 h 98448"/>
                  <a:gd name="connsiteX177" fmla="*/ 43221 w 52825"/>
                  <a:gd name="connsiteY177" fmla="*/ 12006 h 98448"/>
                  <a:gd name="connsiteX178" fmla="*/ 43221 w 52825"/>
                  <a:gd name="connsiteY178" fmla="*/ 12006 h 98448"/>
                  <a:gd name="connsiteX179" fmla="*/ 48024 w 52825"/>
                  <a:gd name="connsiteY179" fmla="*/ 16808 h 98448"/>
                  <a:gd name="connsiteX180" fmla="*/ 48024 w 52825"/>
                  <a:gd name="connsiteY180" fmla="*/ 19210 h 98448"/>
                  <a:gd name="connsiteX181" fmla="*/ 43221 w 52825"/>
                  <a:gd name="connsiteY181" fmla="*/ 16808 h 98448"/>
                  <a:gd name="connsiteX182" fmla="*/ 43221 w 52825"/>
                  <a:gd name="connsiteY182" fmla="*/ 16808 h 98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52825" h="98448">
                    <a:moveTo>
                      <a:pt x="43221" y="16808"/>
                    </a:moveTo>
                    <a:cubicBezTo>
                      <a:pt x="43221" y="16808"/>
                      <a:pt x="43221" y="19210"/>
                      <a:pt x="43221" y="19210"/>
                    </a:cubicBezTo>
                    <a:cubicBezTo>
                      <a:pt x="43221" y="19210"/>
                      <a:pt x="43221" y="21611"/>
                      <a:pt x="43221" y="21611"/>
                    </a:cubicBezTo>
                    <a:lnTo>
                      <a:pt x="43221" y="21611"/>
                    </a:lnTo>
                    <a:cubicBezTo>
                      <a:pt x="45623" y="21611"/>
                      <a:pt x="45623" y="24012"/>
                      <a:pt x="45623" y="26413"/>
                    </a:cubicBezTo>
                    <a:cubicBezTo>
                      <a:pt x="45623" y="26413"/>
                      <a:pt x="45623" y="28814"/>
                      <a:pt x="45623" y="28814"/>
                    </a:cubicBezTo>
                    <a:cubicBezTo>
                      <a:pt x="45623" y="28814"/>
                      <a:pt x="48024" y="31215"/>
                      <a:pt x="48024" y="33617"/>
                    </a:cubicBezTo>
                    <a:cubicBezTo>
                      <a:pt x="48024" y="33617"/>
                      <a:pt x="48024" y="36018"/>
                      <a:pt x="48024" y="36018"/>
                    </a:cubicBezTo>
                    <a:cubicBezTo>
                      <a:pt x="48024" y="36018"/>
                      <a:pt x="50425" y="38419"/>
                      <a:pt x="50425" y="40820"/>
                    </a:cubicBezTo>
                    <a:cubicBezTo>
                      <a:pt x="50425" y="40820"/>
                      <a:pt x="50425" y="43221"/>
                      <a:pt x="50425" y="43221"/>
                    </a:cubicBezTo>
                    <a:cubicBezTo>
                      <a:pt x="50425" y="43221"/>
                      <a:pt x="52826" y="45623"/>
                      <a:pt x="52826" y="48024"/>
                    </a:cubicBezTo>
                    <a:cubicBezTo>
                      <a:pt x="52826" y="48024"/>
                      <a:pt x="52826" y="50425"/>
                      <a:pt x="50425" y="50425"/>
                    </a:cubicBezTo>
                    <a:lnTo>
                      <a:pt x="50425" y="50425"/>
                    </a:lnTo>
                    <a:cubicBezTo>
                      <a:pt x="50425" y="50425"/>
                      <a:pt x="52826" y="52826"/>
                      <a:pt x="50425" y="55227"/>
                    </a:cubicBezTo>
                    <a:cubicBezTo>
                      <a:pt x="50425" y="55227"/>
                      <a:pt x="50425" y="55227"/>
                      <a:pt x="50425" y="57629"/>
                    </a:cubicBezTo>
                    <a:cubicBezTo>
                      <a:pt x="50425" y="57629"/>
                      <a:pt x="50425" y="60030"/>
                      <a:pt x="50425" y="62431"/>
                    </a:cubicBezTo>
                    <a:cubicBezTo>
                      <a:pt x="50425" y="62431"/>
                      <a:pt x="50425" y="62431"/>
                      <a:pt x="50425" y="62431"/>
                    </a:cubicBezTo>
                    <a:cubicBezTo>
                      <a:pt x="50425" y="62431"/>
                      <a:pt x="50425" y="62431"/>
                      <a:pt x="50425" y="64832"/>
                    </a:cubicBezTo>
                    <a:cubicBezTo>
                      <a:pt x="50425" y="64832"/>
                      <a:pt x="50425" y="67233"/>
                      <a:pt x="50425" y="67233"/>
                    </a:cubicBezTo>
                    <a:cubicBezTo>
                      <a:pt x="52826" y="67233"/>
                      <a:pt x="52826" y="69635"/>
                      <a:pt x="52826" y="72036"/>
                    </a:cubicBezTo>
                    <a:cubicBezTo>
                      <a:pt x="52826" y="74437"/>
                      <a:pt x="50425" y="74437"/>
                      <a:pt x="50425" y="74437"/>
                    </a:cubicBezTo>
                    <a:cubicBezTo>
                      <a:pt x="50425" y="74437"/>
                      <a:pt x="50425" y="76838"/>
                      <a:pt x="50425" y="76838"/>
                    </a:cubicBezTo>
                    <a:cubicBezTo>
                      <a:pt x="50425" y="76838"/>
                      <a:pt x="50425" y="79239"/>
                      <a:pt x="48024" y="79239"/>
                    </a:cubicBezTo>
                    <a:cubicBezTo>
                      <a:pt x="48024" y="79239"/>
                      <a:pt x="48024" y="81641"/>
                      <a:pt x="48024" y="81641"/>
                    </a:cubicBezTo>
                    <a:cubicBezTo>
                      <a:pt x="48024" y="84042"/>
                      <a:pt x="48024" y="84042"/>
                      <a:pt x="45623" y="84042"/>
                    </a:cubicBez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cubicBezTo>
                      <a:pt x="45623" y="86443"/>
                      <a:pt x="45623" y="86443"/>
                      <a:pt x="43221" y="86443"/>
                    </a:cubicBezTo>
                    <a:cubicBezTo>
                      <a:pt x="43221" y="86443"/>
                      <a:pt x="43221" y="86443"/>
                      <a:pt x="43221" y="86443"/>
                    </a:cubicBezTo>
                    <a:cubicBezTo>
                      <a:pt x="43221" y="88844"/>
                      <a:pt x="43221" y="88844"/>
                      <a:pt x="40820" y="88844"/>
                    </a:cubicBezTo>
                    <a:cubicBezTo>
                      <a:pt x="40820" y="88844"/>
                      <a:pt x="40820" y="88844"/>
                      <a:pt x="40820" y="88844"/>
                    </a:cubicBezTo>
                    <a:cubicBezTo>
                      <a:pt x="40820" y="91245"/>
                      <a:pt x="38419" y="91245"/>
                      <a:pt x="36018" y="91245"/>
                    </a:cubicBezTo>
                    <a:lnTo>
                      <a:pt x="36018" y="91245"/>
                    </a:lnTo>
                    <a:cubicBezTo>
                      <a:pt x="36018" y="93646"/>
                      <a:pt x="33617" y="93646"/>
                      <a:pt x="31215" y="93646"/>
                    </a:cubicBezTo>
                    <a:cubicBezTo>
                      <a:pt x="31215" y="93646"/>
                      <a:pt x="31215" y="93646"/>
                      <a:pt x="31215" y="93646"/>
                    </a:cubicBezTo>
                    <a:cubicBezTo>
                      <a:pt x="31215" y="96047"/>
                      <a:pt x="28814" y="96047"/>
                      <a:pt x="28814" y="96047"/>
                    </a:cubicBezTo>
                    <a:cubicBezTo>
                      <a:pt x="28814" y="96047"/>
                      <a:pt x="26413" y="96047"/>
                      <a:pt x="26413" y="93646"/>
                    </a:cubicBezTo>
                    <a:cubicBezTo>
                      <a:pt x="21611" y="96047"/>
                      <a:pt x="19210" y="98449"/>
                      <a:pt x="14407" y="98449"/>
                    </a:cubicBezTo>
                    <a:cubicBezTo>
                      <a:pt x="12006" y="98449"/>
                      <a:pt x="7204" y="96047"/>
                      <a:pt x="4802" y="93646"/>
                    </a:cubicBezTo>
                    <a:lnTo>
                      <a:pt x="4802" y="93646"/>
                    </a:lnTo>
                    <a:cubicBezTo>
                      <a:pt x="2401" y="93646"/>
                      <a:pt x="2401" y="93646"/>
                      <a:pt x="2401" y="91245"/>
                    </a:cubicBezTo>
                    <a:cubicBezTo>
                      <a:pt x="2401" y="91245"/>
                      <a:pt x="2401" y="88844"/>
                      <a:pt x="2401" y="88844"/>
                    </a:cubicBezTo>
                    <a:cubicBezTo>
                      <a:pt x="2401" y="88844"/>
                      <a:pt x="2401" y="88844"/>
                      <a:pt x="2401" y="88844"/>
                    </a:cubicBezTo>
                    <a:cubicBezTo>
                      <a:pt x="2401" y="86443"/>
                      <a:pt x="2401" y="86443"/>
                      <a:pt x="2401" y="86443"/>
                    </a:cubicBezTo>
                    <a:cubicBezTo>
                      <a:pt x="2401" y="86443"/>
                      <a:pt x="2401" y="86443"/>
                      <a:pt x="2401" y="84042"/>
                    </a:cubicBezTo>
                    <a:cubicBezTo>
                      <a:pt x="2401" y="84042"/>
                      <a:pt x="2401" y="84042"/>
                      <a:pt x="2401" y="81641"/>
                    </a:cubicBezTo>
                    <a:cubicBezTo>
                      <a:pt x="2401" y="81641"/>
                      <a:pt x="2401" y="79239"/>
                      <a:pt x="2401" y="79239"/>
                    </a:cubicBezTo>
                    <a:lnTo>
                      <a:pt x="2401" y="79239"/>
                    </a:lnTo>
                    <a:cubicBezTo>
                      <a:pt x="2401" y="79239"/>
                      <a:pt x="2401" y="79239"/>
                      <a:pt x="0" y="76838"/>
                    </a:cubicBezTo>
                    <a:cubicBezTo>
                      <a:pt x="0" y="74437"/>
                      <a:pt x="0" y="74437"/>
                      <a:pt x="2401" y="74437"/>
                    </a:cubicBezTo>
                    <a:lnTo>
                      <a:pt x="2401" y="74437"/>
                    </a:lnTo>
                    <a:cubicBezTo>
                      <a:pt x="2401" y="74437"/>
                      <a:pt x="0" y="74437"/>
                      <a:pt x="0" y="72036"/>
                    </a:cubicBezTo>
                    <a:cubicBezTo>
                      <a:pt x="0" y="69635"/>
                      <a:pt x="0" y="69635"/>
                      <a:pt x="2401" y="69635"/>
                    </a:cubicBezTo>
                    <a:cubicBezTo>
                      <a:pt x="2401" y="69635"/>
                      <a:pt x="2401" y="69635"/>
                      <a:pt x="2401" y="69635"/>
                    </a:cubicBezTo>
                    <a:lnTo>
                      <a:pt x="2401" y="69635"/>
                    </a:lnTo>
                    <a:cubicBezTo>
                      <a:pt x="2401" y="69635"/>
                      <a:pt x="0" y="67233"/>
                      <a:pt x="0" y="67233"/>
                    </a:cubicBezTo>
                    <a:cubicBezTo>
                      <a:pt x="0" y="64832"/>
                      <a:pt x="0" y="64832"/>
                      <a:pt x="2401" y="64832"/>
                    </a:cubicBezTo>
                    <a:lnTo>
                      <a:pt x="2401" y="64832"/>
                    </a:lnTo>
                    <a:cubicBezTo>
                      <a:pt x="0" y="64832"/>
                      <a:pt x="0" y="62431"/>
                      <a:pt x="0" y="62431"/>
                    </a:cubicBezTo>
                    <a:cubicBezTo>
                      <a:pt x="0" y="60030"/>
                      <a:pt x="0" y="60030"/>
                      <a:pt x="2401" y="60030"/>
                    </a:cubicBezTo>
                    <a:cubicBezTo>
                      <a:pt x="2401" y="60030"/>
                      <a:pt x="2401" y="60030"/>
                      <a:pt x="2401" y="60030"/>
                    </a:cubicBezTo>
                    <a:lnTo>
                      <a:pt x="2401" y="60030"/>
                    </a:lnTo>
                    <a:cubicBezTo>
                      <a:pt x="0" y="60030"/>
                      <a:pt x="0" y="57629"/>
                      <a:pt x="0" y="57629"/>
                    </a:cubicBezTo>
                    <a:cubicBezTo>
                      <a:pt x="0" y="55227"/>
                      <a:pt x="0" y="55227"/>
                      <a:pt x="2401" y="55227"/>
                    </a:cubicBezTo>
                    <a:cubicBezTo>
                      <a:pt x="2401" y="55227"/>
                      <a:pt x="2401" y="55227"/>
                      <a:pt x="2401" y="55227"/>
                    </a:cubicBezTo>
                    <a:lnTo>
                      <a:pt x="2401" y="52826"/>
                    </a:lnTo>
                    <a:cubicBezTo>
                      <a:pt x="2401" y="52826"/>
                      <a:pt x="2401" y="50425"/>
                      <a:pt x="2401" y="50425"/>
                    </a:cubicBezTo>
                    <a:cubicBezTo>
                      <a:pt x="2401" y="48024"/>
                      <a:pt x="2401" y="48024"/>
                      <a:pt x="4802" y="48024"/>
                    </a:cubicBezTo>
                    <a:lnTo>
                      <a:pt x="4802" y="48024"/>
                    </a:lnTo>
                    <a:cubicBezTo>
                      <a:pt x="2401" y="48024"/>
                      <a:pt x="2401" y="45623"/>
                      <a:pt x="2401" y="45623"/>
                    </a:cubicBezTo>
                    <a:cubicBezTo>
                      <a:pt x="2401" y="43221"/>
                      <a:pt x="2401" y="43221"/>
                      <a:pt x="4802" y="43221"/>
                    </a:cubicBezTo>
                    <a:cubicBezTo>
                      <a:pt x="4802" y="43221"/>
                      <a:pt x="4802" y="43221"/>
                      <a:pt x="4802" y="43221"/>
                    </a:cubicBezTo>
                    <a:cubicBezTo>
                      <a:pt x="4802" y="43221"/>
                      <a:pt x="4802" y="43221"/>
                      <a:pt x="4802" y="43221"/>
                    </a:cubicBezTo>
                    <a:lnTo>
                      <a:pt x="4802" y="43221"/>
                    </a:lnTo>
                    <a:cubicBezTo>
                      <a:pt x="4802" y="43221"/>
                      <a:pt x="4802" y="40820"/>
                      <a:pt x="4802" y="40820"/>
                    </a:cubicBezTo>
                    <a:cubicBezTo>
                      <a:pt x="4802" y="38419"/>
                      <a:pt x="4802" y="38419"/>
                      <a:pt x="7204" y="38419"/>
                    </a:cubicBezTo>
                    <a:lnTo>
                      <a:pt x="7204" y="38419"/>
                    </a:lnTo>
                    <a:cubicBezTo>
                      <a:pt x="7204" y="38419"/>
                      <a:pt x="7204" y="36018"/>
                      <a:pt x="7204" y="36018"/>
                    </a:cubicBezTo>
                    <a:cubicBezTo>
                      <a:pt x="7204" y="33617"/>
                      <a:pt x="7204" y="33617"/>
                      <a:pt x="9605" y="33617"/>
                    </a:cubicBezTo>
                    <a:cubicBezTo>
                      <a:pt x="9605" y="31215"/>
                      <a:pt x="12006" y="28814"/>
                      <a:pt x="12006" y="26413"/>
                    </a:cubicBezTo>
                    <a:cubicBezTo>
                      <a:pt x="12006" y="26413"/>
                      <a:pt x="9605" y="24012"/>
                      <a:pt x="12006" y="24012"/>
                    </a:cubicBezTo>
                    <a:cubicBezTo>
                      <a:pt x="12006" y="21611"/>
                      <a:pt x="14407" y="21611"/>
                      <a:pt x="14407" y="21611"/>
                    </a:cubicBezTo>
                    <a:lnTo>
                      <a:pt x="14407" y="21611"/>
                    </a:lnTo>
                    <a:lnTo>
                      <a:pt x="14407" y="21611"/>
                    </a:lnTo>
                    <a:cubicBezTo>
                      <a:pt x="14407" y="19210"/>
                      <a:pt x="14407" y="16808"/>
                      <a:pt x="16808" y="14407"/>
                    </a:cubicBezTo>
                    <a:cubicBezTo>
                      <a:pt x="19210" y="9605"/>
                      <a:pt x="21611" y="7204"/>
                      <a:pt x="24012" y="4802"/>
                    </a:cubicBezTo>
                    <a:cubicBezTo>
                      <a:pt x="26413" y="2401"/>
                      <a:pt x="28814" y="0"/>
                      <a:pt x="31215" y="0"/>
                    </a:cubicBezTo>
                    <a:cubicBezTo>
                      <a:pt x="31215" y="0"/>
                      <a:pt x="33617" y="0"/>
                      <a:pt x="33617" y="2401"/>
                    </a:cubicBezTo>
                    <a:cubicBezTo>
                      <a:pt x="33617" y="2401"/>
                      <a:pt x="33617" y="0"/>
                      <a:pt x="36018" y="0"/>
                    </a:cubicBezTo>
                    <a:cubicBezTo>
                      <a:pt x="36018" y="0"/>
                      <a:pt x="38419" y="2401"/>
                      <a:pt x="38419" y="2401"/>
                    </a:cubicBezTo>
                    <a:cubicBezTo>
                      <a:pt x="38419" y="2401"/>
                      <a:pt x="38419" y="2401"/>
                      <a:pt x="38419" y="2401"/>
                    </a:cubicBezTo>
                    <a:cubicBezTo>
                      <a:pt x="38419" y="2401"/>
                      <a:pt x="40820" y="4802"/>
                      <a:pt x="40820" y="4802"/>
                    </a:cubicBezTo>
                    <a:cubicBezTo>
                      <a:pt x="40820" y="4802"/>
                      <a:pt x="40820" y="4802"/>
                      <a:pt x="40820" y="7204"/>
                    </a:cubicBezTo>
                    <a:lnTo>
                      <a:pt x="40820" y="7204"/>
                    </a:lnTo>
                    <a:cubicBezTo>
                      <a:pt x="40820" y="7204"/>
                      <a:pt x="43221" y="9605"/>
                      <a:pt x="43221" y="9605"/>
                    </a:cubicBezTo>
                    <a:cubicBezTo>
                      <a:pt x="43221" y="9605"/>
                      <a:pt x="43221" y="12006"/>
                      <a:pt x="43221" y="12006"/>
                    </a:cubicBezTo>
                    <a:lnTo>
                      <a:pt x="43221" y="12006"/>
                    </a:lnTo>
                    <a:cubicBezTo>
                      <a:pt x="45623" y="12006"/>
                      <a:pt x="48024" y="14407"/>
                      <a:pt x="48024" y="16808"/>
                    </a:cubicBezTo>
                    <a:cubicBezTo>
                      <a:pt x="48024" y="16808"/>
                      <a:pt x="48024" y="19210"/>
                      <a:pt x="48024" y="19210"/>
                    </a:cubicBezTo>
                    <a:cubicBezTo>
                      <a:pt x="43221" y="14407"/>
                      <a:pt x="43221" y="14407"/>
                      <a:pt x="43221" y="16808"/>
                    </a:cubicBezTo>
                    <a:cubicBezTo>
                      <a:pt x="43221" y="16808"/>
                      <a:pt x="43221" y="16808"/>
                      <a:pt x="43221" y="16808"/>
                    </a:cubicBezTo>
                    <a:close/>
                  </a:path>
                </a:pathLst>
              </a:custGeom>
              <a:solidFill>
                <a:srgbClr val="569140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203" name="Freeform: Shape 2202">
                <a:extLst>
                  <a:ext uri="{FF2B5EF4-FFF2-40B4-BE49-F238E27FC236}">
                    <a16:creationId xmlns:a16="http://schemas.microsoft.com/office/drawing/2014/main" id="{8BBB8493-49DF-45E0-984F-C674D0D80106}"/>
                  </a:ext>
                </a:extLst>
              </p:cNvPr>
              <p:cNvSpPr/>
              <p:nvPr/>
            </p:nvSpPr>
            <p:spPr>
              <a:xfrm>
                <a:off x="6026365" y="5892457"/>
                <a:ext cx="40820" cy="80306"/>
              </a:xfrm>
              <a:custGeom>
                <a:avLst/>
                <a:gdLst>
                  <a:gd name="connsiteX0" fmla="*/ 31215 w 40820"/>
                  <a:gd name="connsiteY0" fmla="*/ 0 h 80306"/>
                  <a:gd name="connsiteX1" fmla="*/ 31215 w 40820"/>
                  <a:gd name="connsiteY1" fmla="*/ 0 h 80306"/>
                  <a:gd name="connsiteX2" fmla="*/ 31215 w 40820"/>
                  <a:gd name="connsiteY2" fmla="*/ 0 h 80306"/>
                  <a:gd name="connsiteX3" fmla="*/ 31215 w 40820"/>
                  <a:gd name="connsiteY3" fmla="*/ 0 h 80306"/>
                  <a:gd name="connsiteX4" fmla="*/ 31215 w 40820"/>
                  <a:gd name="connsiteY4" fmla="*/ 4803 h 80306"/>
                  <a:gd name="connsiteX5" fmla="*/ 31215 w 40820"/>
                  <a:gd name="connsiteY5" fmla="*/ 4803 h 80306"/>
                  <a:gd name="connsiteX6" fmla="*/ 31215 w 40820"/>
                  <a:gd name="connsiteY6" fmla="*/ 4803 h 80306"/>
                  <a:gd name="connsiteX7" fmla="*/ 33616 w 40820"/>
                  <a:gd name="connsiteY7" fmla="*/ 9605 h 80306"/>
                  <a:gd name="connsiteX8" fmla="*/ 33616 w 40820"/>
                  <a:gd name="connsiteY8" fmla="*/ 9605 h 80306"/>
                  <a:gd name="connsiteX9" fmla="*/ 33616 w 40820"/>
                  <a:gd name="connsiteY9" fmla="*/ 12006 h 80306"/>
                  <a:gd name="connsiteX10" fmla="*/ 36018 w 40820"/>
                  <a:gd name="connsiteY10" fmla="*/ 16809 h 80306"/>
                  <a:gd name="connsiteX11" fmla="*/ 36018 w 40820"/>
                  <a:gd name="connsiteY11" fmla="*/ 19210 h 80306"/>
                  <a:gd name="connsiteX12" fmla="*/ 36018 w 40820"/>
                  <a:gd name="connsiteY12" fmla="*/ 21611 h 80306"/>
                  <a:gd name="connsiteX13" fmla="*/ 36018 w 40820"/>
                  <a:gd name="connsiteY13" fmla="*/ 24012 h 80306"/>
                  <a:gd name="connsiteX14" fmla="*/ 36018 w 40820"/>
                  <a:gd name="connsiteY14" fmla="*/ 24012 h 80306"/>
                  <a:gd name="connsiteX15" fmla="*/ 38419 w 40820"/>
                  <a:gd name="connsiteY15" fmla="*/ 26413 h 80306"/>
                  <a:gd name="connsiteX16" fmla="*/ 38419 w 40820"/>
                  <a:gd name="connsiteY16" fmla="*/ 28815 h 80306"/>
                  <a:gd name="connsiteX17" fmla="*/ 38419 w 40820"/>
                  <a:gd name="connsiteY17" fmla="*/ 31215 h 80306"/>
                  <a:gd name="connsiteX18" fmla="*/ 38419 w 40820"/>
                  <a:gd name="connsiteY18" fmla="*/ 33617 h 80306"/>
                  <a:gd name="connsiteX19" fmla="*/ 38419 w 40820"/>
                  <a:gd name="connsiteY19" fmla="*/ 36018 h 80306"/>
                  <a:gd name="connsiteX20" fmla="*/ 38419 w 40820"/>
                  <a:gd name="connsiteY20" fmla="*/ 38419 h 80306"/>
                  <a:gd name="connsiteX21" fmla="*/ 38419 w 40820"/>
                  <a:gd name="connsiteY21" fmla="*/ 40820 h 80306"/>
                  <a:gd name="connsiteX22" fmla="*/ 38419 w 40820"/>
                  <a:gd name="connsiteY22" fmla="*/ 43221 h 80306"/>
                  <a:gd name="connsiteX23" fmla="*/ 38419 w 40820"/>
                  <a:gd name="connsiteY23" fmla="*/ 43221 h 80306"/>
                  <a:gd name="connsiteX24" fmla="*/ 38419 w 40820"/>
                  <a:gd name="connsiteY24" fmla="*/ 45623 h 80306"/>
                  <a:gd name="connsiteX25" fmla="*/ 38419 w 40820"/>
                  <a:gd name="connsiteY25" fmla="*/ 45623 h 80306"/>
                  <a:gd name="connsiteX26" fmla="*/ 38419 w 40820"/>
                  <a:gd name="connsiteY26" fmla="*/ 48024 h 80306"/>
                  <a:gd name="connsiteX27" fmla="*/ 38419 w 40820"/>
                  <a:gd name="connsiteY27" fmla="*/ 48024 h 80306"/>
                  <a:gd name="connsiteX28" fmla="*/ 38419 w 40820"/>
                  <a:gd name="connsiteY28" fmla="*/ 50425 h 80306"/>
                  <a:gd name="connsiteX29" fmla="*/ 38419 w 40820"/>
                  <a:gd name="connsiteY29" fmla="*/ 52826 h 80306"/>
                  <a:gd name="connsiteX30" fmla="*/ 40820 w 40820"/>
                  <a:gd name="connsiteY30" fmla="*/ 55227 h 80306"/>
                  <a:gd name="connsiteX31" fmla="*/ 38419 w 40820"/>
                  <a:gd name="connsiteY31" fmla="*/ 57629 h 80306"/>
                  <a:gd name="connsiteX32" fmla="*/ 38419 w 40820"/>
                  <a:gd name="connsiteY32" fmla="*/ 60030 h 80306"/>
                  <a:gd name="connsiteX33" fmla="*/ 38419 w 40820"/>
                  <a:gd name="connsiteY33" fmla="*/ 62431 h 80306"/>
                  <a:gd name="connsiteX34" fmla="*/ 38419 w 40820"/>
                  <a:gd name="connsiteY34" fmla="*/ 64832 h 80306"/>
                  <a:gd name="connsiteX35" fmla="*/ 36018 w 40820"/>
                  <a:gd name="connsiteY35" fmla="*/ 67233 h 80306"/>
                  <a:gd name="connsiteX36" fmla="*/ 36018 w 40820"/>
                  <a:gd name="connsiteY36" fmla="*/ 67233 h 80306"/>
                  <a:gd name="connsiteX37" fmla="*/ 36018 w 40820"/>
                  <a:gd name="connsiteY37" fmla="*/ 67233 h 80306"/>
                  <a:gd name="connsiteX38" fmla="*/ 36018 w 40820"/>
                  <a:gd name="connsiteY38" fmla="*/ 67233 h 80306"/>
                  <a:gd name="connsiteX39" fmla="*/ 36018 w 40820"/>
                  <a:gd name="connsiteY39" fmla="*/ 67233 h 80306"/>
                  <a:gd name="connsiteX40" fmla="*/ 36018 w 40820"/>
                  <a:gd name="connsiteY40" fmla="*/ 67233 h 80306"/>
                  <a:gd name="connsiteX41" fmla="*/ 36018 w 40820"/>
                  <a:gd name="connsiteY41" fmla="*/ 67233 h 80306"/>
                  <a:gd name="connsiteX42" fmla="*/ 36018 w 40820"/>
                  <a:gd name="connsiteY42" fmla="*/ 67233 h 80306"/>
                  <a:gd name="connsiteX43" fmla="*/ 36018 w 40820"/>
                  <a:gd name="connsiteY43" fmla="*/ 67233 h 80306"/>
                  <a:gd name="connsiteX44" fmla="*/ 36018 w 40820"/>
                  <a:gd name="connsiteY44" fmla="*/ 67233 h 80306"/>
                  <a:gd name="connsiteX45" fmla="*/ 36018 w 40820"/>
                  <a:gd name="connsiteY45" fmla="*/ 67233 h 80306"/>
                  <a:gd name="connsiteX46" fmla="*/ 36018 w 40820"/>
                  <a:gd name="connsiteY46" fmla="*/ 67233 h 80306"/>
                  <a:gd name="connsiteX47" fmla="*/ 36018 w 40820"/>
                  <a:gd name="connsiteY47" fmla="*/ 67233 h 80306"/>
                  <a:gd name="connsiteX48" fmla="*/ 36018 w 40820"/>
                  <a:gd name="connsiteY48" fmla="*/ 67233 h 80306"/>
                  <a:gd name="connsiteX49" fmla="*/ 36018 w 40820"/>
                  <a:gd name="connsiteY49" fmla="*/ 67233 h 80306"/>
                  <a:gd name="connsiteX50" fmla="*/ 36018 w 40820"/>
                  <a:gd name="connsiteY50" fmla="*/ 67233 h 80306"/>
                  <a:gd name="connsiteX51" fmla="*/ 36018 w 40820"/>
                  <a:gd name="connsiteY51" fmla="*/ 67233 h 80306"/>
                  <a:gd name="connsiteX52" fmla="*/ 36018 w 40820"/>
                  <a:gd name="connsiteY52" fmla="*/ 67233 h 80306"/>
                  <a:gd name="connsiteX53" fmla="*/ 36018 w 40820"/>
                  <a:gd name="connsiteY53" fmla="*/ 67233 h 80306"/>
                  <a:gd name="connsiteX54" fmla="*/ 36018 w 40820"/>
                  <a:gd name="connsiteY54" fmla="*/ 67233 h 80306"/>
                  <a:gd name="connsiteX55" fmla="*/ 36018 w 40820"/>
                  <a:gd name="connsiteY55" fmla="*/ 67233 h 80306"/>
                  <a:gd name="connsiteX56" fmla="*/ 36018 w 40820"/>
                  <a:gd name="connsiteY56" fmla="*/ 67233 h 80306"/>
                  <a:gd name="connsiteX57" fmla="*/ 36018 w 40820"/>
                  <a:gd name="connsiteY57" fmla="*/ 67233 h 80306"/>
                  <a:gd name="connsiteX58" fmla="*/ 36018 w 40820"/>
                  <a:gd name="connsiteY58" fmla="*/ 67233 h 80306"/>
                  <a:gd name="connsiteX59" fmla="*/ 36018 w 40820"/>
                  <a:gd name="connsiteY59" fmla="*/ 67233 h 80306"/>
                  <a:gd name="connsiteX60" fmla="*/ 36018 w 40820"/>
                  <a:gd name="connsiteY60" fmla="*/ 67233 h 80306"/>
                  <a:gd name="connsiteX61" fmla="*/ 36018 w 40820"/>
                  <a:gd name="connsiteY61" fmla="*/ 67233 h 80306"/>
                  <a:gd name="connsiteX62" fmla="*/ 36018 w 40820"/>
                  <a:gd name="connsiteY62" fmla="*/ 67233 h 80306"/>
                  <a:gd name="connsiteX63" fmla="*/ 36018 w 40820"/>
                  <a:gd name="connsiteY63" fmla="*/ 67233 h 80306"/>
                  <a:gd name="connsiteX64" fmla="*/ 36018 w 40820"/>
                  <a:gd name="connsiteY64" fmla="*/ 67233 h 80306"/>
                  <a:gd name="connsiteX65" fmla="*/ 36018 w 40820"/>
                  <a:gd name="connsiteY65" fmla="*/ 67233 h 80306"/>
                  <a:gd name="connsiteX66" fmla="*/ 36018 w 40820"/>
                  <a:gd name="connsiteY66" fmla="*/ 67233 h 80306"/>
                  <a:gd name="connsiteX67" fmla="*/ 36018 w 40820"/>
                  <a:gd name="connsiteY67" fmla="*/ 67233 h 80306"/>
                  <a:gd name="connsiteX68" fmla="*/ 36018 w 40820"/>
                  <a:gd name="connsiteY68" fmla="*/ 67233 h 80306"/>
                  <a:gd name="connsiteX69" fmla="*/ 36018 w 40820"/>
                  <a:gd name="connsiteY69" fmla="*/ 67233 h 80306"/>
                  <a:gd name="connsiteX70" fmla="*/ 36018 w 40820"/>
                  <a:gd name="connsiteY70" fmla="*/ 67233 h 80306"/>
                  <a:gd name="connsiteX71" fmla="*/ 36018 w 40820"/>
                  <a:gd name="connsiteY71" fmla="*/ 67233 h 80306"/>
                  <a:gd name="connsiteX72" fmla="*/ 36018 w 40820"/>
                  <a:gd name="connsiteY72" fmla="*/ 67233 h 80306"/>
                  <a:gd name="connsiteX73" fmla="*/ 36018 w 40820"/>
                  <a:gd name="connsiteY73" fmla="*/ 67233 h 80306"/>
                  <a:gd name="connsiteX74" fmla="*/ 36018 w 40820"/>
                  <a:gd name="connsiteY74" fmla="*/ 67233 h 80306"/>
                  <a:gd name="connsiteX75" fmla="*/ 36018 w 40820"/>
                  <a:gd name="connsiteY75" fmla="*/ 67233 h 80306"/>
                  <a:gd name="connsiteX76" fmla="*/ 36018 w 40820"/>
                  <a:gd name="connsiteY76" fmla="*/ 67233 h 80306"/>
                  <a:gd name="connsiteX77" fmla="*/ 36018 w 40820"/>
                  <a:gd name="connsiteY77" fmla="*/ 67233 h 80306"/>
                  <a:gd name="connsiteX78" fmla="*/ 36018 w 40820"/>
                  <a:gd name="connsiteY78" fmla="*/ 67233 h 80306"/>
                  <a:gd name="connsiteX79" fmla="*/ 36018 w 40820"/>
                  <a:gd name="connsiteY79" fmla="*/ 67233 h 80306"/>
                  <a:gd name="connsiteX80" fmla="*/ 36018 w 40820"/>
                  <a:gd name="connsiteY80" fmla="*/ 67233 h 80306"/>
                  <a:gd name="connsiteX81" fmla="*/ 36018 w 40820"/>
                  <a:gd name="connsiteY81" fmla="*/ 67233 h 80306"/>
                  <a:gd name="connsiteX82" fmla="*/ 36018 w 40820"/>
                  <a:gd name="connsiteY82" fmla="*/ 67233 h 80306"/>
                  <a:gd name="connsiteX83" fmla="*/ 36018 w 40820"/>
                  <a:gd name="connsiteY83" fmla="*/ 67233 h 80306"/>
                  <a:gd name="connsiteX84" fmla="*/ 36018 w 40820"/>
                  <a:gd name="connsiteY84" fmla="*/ 67233 h 80306"/>
                  <a:gd name="connsiteX85" fmla="*/ 36018 w 40820"/>
                  <a:gd name="connsiteY85" fmla="*/ 67233 h 80306"/>
                  <a:gd name="connsiteX86" fmla="*/ 36018 w 40820"/>
                  <a:gd name="connsiteY86" fmla="*/ 67233 h 80306"/>
                  <a:gd name="connsiteX87" fmla="*/ 36018 w 40820"/>
                  <a:gd name="connsiteY87" fmla="*/ 67233 h 80306"/>
                  <a:gd name="connsiteX88" fmla="*/ 36018 w 40820"/>
                  <a:gd name="connsiteY88" fmla="*/ 67233 h 80306"/>
                  <a:gd name="connsiteX89" fmla="*/ 36018 w 40820"/>
                  <a:gd name="connsiteY89" fmla="*/ 67233 h 80306"/>
                  <a:gd name="connsiteX90" fmla="*/ 36018 w 40820"/>
                  <a:gd name="connsiteY90" fmla="*/ 67233 h 80306"/>
                  <a:gd name="connsiteX91" fmla="*/ 36018 w 40820"/>
                  <a:gd name="connsiteY91" fmla="*/ 67233 h 80306"/>
                  <a:gd name="connsiteX92" fmla="*/ 36018 w 40820"/>
                  <a:gd name="connsiteY92" fmla="*/ 67233 h 80306"/>
                  <a:gd name="connsiteX93" fmla="*/ 36018 w 40820"/>
                  <a:gd name="connsiteY93" fmla="*/ 67233 h 80306"/>
                  <a:gd name="connsiteX94" fmla="*/ 36018 w 40820"/>
                  <a:gd name="connsiteY94" fmla="*/ 67233 h 80306"/>
                  <a:gd name="connsiteX95" fmla="*/ 36018 w 40820"/>
                  <a:gd name="connsiteY95" fmla="*/ 67233 h 80306"/>
                  <a:gd name="connsiteX96" fmla="*/ 36018 w 40820"/>
                  <a:gd name="connsiteY96" fmla="*/ 67233 h 80306"/>
                  <a:gd name="connsiteX97" fmla="*/ 36018 w 40820"/>
                  <a:gd name="connsiteY97" fmla="*/ 67233 h 80306"/>
                  <a:gd name="connsiteX98" fmla="*/ 36018 w 40820"/>
                  <a:gd name="connsiteY98" fmla="*/ 67233 h 80306"/>
                  <a:gd name="connsiteX99" fmla="*/ 36018 w 40820"/>
                  <a:gd name="connsiteY99" fmla="*/ 67233 h 80306"/>
                  <a:gd name="connsiteX100" fmla="*/ 36018 w 40820"/>
                  <a:gd name="connsiteY100" fmla="*/ 67233 h 80306"/>
                  <a:gd name="connsiteX101" fmla="*/ 36018 w 40820"/>
                  <a:gd name="connsiteY101" fmla="*/ 67233 h 80306"/>
                  <a:gd name="connsiteX102" fmla="*/ 36018 w 40820"/>
                  <a:gd name="connsiteY102" fmla="*/ 67233 h 80306"/>
                  <a:gd name="connsiteX103" fmla="*/ 36018 w 40820"/>
                  <a:gd name="connsiteY103" fmla="*/ 67233 h 80306"/>
                  <a:gd name="connsiteX104" fmla="*/ 36018 w 40820"/>
                  <a:gd name="connsiteY104" fmla="*/ 67233 h 80306"/>
                  <a:gd name="connsiteX105" fmla="*/ 36018 w 40820"/>
                  <a:gd name="connsiteY105" fmla="*/ 67233 h 80306"/>
                  <a:gd name="connsiteX106" fmla="*/ 36018 w 40820"/>
                  <a:gd name="connsiteY106" fmla="*/ 67233 h 80306"/>
                  <a:gd name="connsiteX107" fmla="*/ 36018 w 40820"/>
                  <a:gd name="connsiteY107" fmla="*/ 67233 h 80306"/>
                  <a:gd name="connsiteX108" fmla="*/ 36018 w 40820"/>
                  <a:gd name="connsiteY108" fmla="*/ 67233 h 80306"/>
                  <a:gd name="connsiteX109" fmla="*/ 36018 w 40820"/>
                  <a:gd name="connsiteY109" fmla="*/ 67233 h 80306"/>
                  <a:gd name="connsiteX110" fmla="*/ 36018 w 40820"/>
                  <a:gd name="connsiteY110" fmla="*/ 67233 h 80306"/>
                  <a:gd name="connsiteX111" fmla="*/ 36018 w 40820"/>
                  <a:gd name="connsiteY111" fmla="*/ 67233 h 80306"/>
                  <a:gd name="connsiteX112" fmla="*/ 36018 w 40820"/>
                  <a:gd name="connsiteY112" fmla="*/ 67233 h 80306"/>
                  <a:gd name="connsiteX113" fmla="*/ 36018 w 40820"/>
                  <a:gd name="connsiteY113" fmla="*/ 67233 h 80306"/>
                  <a:gd name="connsiteX114" fmla="*/ 36018 w 40820"/>
                  <a:gd name="connsiteY114" fmla="*/ 67233 h 80306"/>
                  <a:gd name="connsiteX115" fmla="*/ 36018 w 40820"/>
                  <a:gd name="connsiteY115" fmla="*/ 67233 h 80306"/>
                  <a:gd name="connsiteX116" fmla="*/ 36018 w 40820"/>
                  <a:gd name="connsiteY116" fmla="*/ 67233 h 80306"/>
                  <a:gd name="connsiteX117" fmla="*/ 36018 w 40820"/>
                  <a:gd name="connsiteY117" fmla="*/ 67233 h 80306"/>
                  <a:gd name="connsiteX118" fmla="*/ 36018 w 40820"/>
                  <a:gd name="connsiteY118" fmla="*/ 67233 h 80306"/>
                  <a:gd name="connsiteX119" fmla="*/ 36018 w 40820"/>
                  <a:gd name="connsiteY119" fmla="*/ 67233 h 80306"/>
                  <a:gd name="connsiteX120" fmla="*/ 36018 w 40820"/>
                  <a:gd name="connsiteY120" fmla="*/ 69635 h 80306"/>
                  <a:gd name="connsiteX121" fmla="*/ 36018 w 40820"/>
                  <a:gd name="connsiteY121" fmla="*/ 69635 h 80306"/>
                  <a:gd name="connsiteX122" fmla="*/ 33616 w 40820"/>
                  <a:gd name="connsiteY122" fmla="*/ 72036 h 80306"/>
                  <a:gd name="connsiteX123" fmla="*/ 33616 w 40820"/>
                  <a:gd name="connsiteY123" fmla="*/ 72036 h 80306"/>
                  <a:gd name="connsiteX124" fmla="*/ 31215 w 40820"/>
                  <a:gd name="connsiteY124" fmla="*/ 74437 h 80306"/>
                  <a:gd name="connsiteX125" fmla="*/ 31215 w 40820"/>
                  <a:gd name="connsiteY125" fmla="*/ 74437 h 80306"/>
                  <a:gd name="connsiteX126" fmla="*/ 28814 w 40820"/>
                  <a:gd name="connsiteY126" fmla="*/ 76838 h 80306"/>
                  <a:gd name="connsiteX127" fmla="*/ 28814 w 40820"/>
                  <a:gd name="connsiteY127" fmla="*/ 76838 h 80306"/>
                  <a:gd name="connsiteX128" fmla="*/ 26413 w 40820"/>
                  <a:gd name="connsiteY128" fmla="*/ 79239 h 80306"/>
                  <a:gd name="connsiteX129" fmla="*/ 24012 w 40820"/>
                  <a:gd name="connsiteY129" fmla="*/ 79239 h 80306"/>
                  <a:gd name="connsiteX130" fmla="*/ 16808 w 40820"/>
                  <a:gd name="connsiteY130" fmla="*/ 79239 h 80306"/>
                  <a:gd name="connsiteX131" fmla="*/ 2401 w 40820"/>
                  <a:gd name="connsiteY131" fmla="*/ 69635 h 80306"/>
                  <a:gd name="connsiteX132" fmla="*/ 2401 w 40820"/>
                  <a:gd name="connsiteY132" fmla="*/ 69635 h 80306"/>
                  <a:gd name="connsiteX133" fmla="*/ 2401 w 40820"/>
                  <a:gd name="connsiteY133" fmla="*/ 69635 h 80306"/>
                  <a:gd name="connsiteX134" fmla="*/ 0 w 40820"/>
                  <a:gd name="connsiteY134" fmla="*/ 64832 h 80306"/>
                  <a:gd name="connsiteX135" fmla="*/ 2401 w 40820"/>
                  <a:gd name="connsiteY135" fmla="*/ 64832 h 80306"/>
                  <a:gd name="connsiteX136" fmla="*/ 2401 w 40820"/>
                  <a:gd name="connsiteY136" fmla="*/ 64832 h 80306"/>
                  <a:gd name="connsiteX137" fmla="*/ 2401 w 40820"/>
                  <a:gd name="connsiteY137" fmla="*/ 62431 h 80306"/>
                  <a:gd name="connsiteX138" fmla="*/ 2401 w 40820"/>
                  <a:gd name="connsiteY138" fmla="*/ 60030 h 80306"/>
                  <a:gd name="connsiteX139" fmla="*/ 4802 w 40820"/>
                  <a:gd name="connsiteY139" fmla="*/ 57629 h 80306"/>
                  <a:gd name="connsiteX140" fmla="*/ 4802 w 40820"/>
                  <a:gd name="connsiteY140" fmla="*/ 57629 h 80306"/>
                  <a:gd name="connsiteX141" fmla="*/ 2401 w 40820"/>
                  <a:gd name="connsiteY141" fmla="*/ 55227 h 80306"/>
                  <a:gd name="connsiteX142" fmla="*/ 4802 w 40820"/>
                  <a:gd name="connsiteY142" fmla="*/ 52826 h 80306"/>
                  <a:gd name="connsiteX143" fmla="*/ 4802 w 40820"/>
                  <a:gd name="connsiteY143" fmla="*/ 52826 h 80306"/>
                  <a:gd name="connsiteX144" fmla="*/ 4802 w 40820"/>
                  <a:gd name="connsiteY144" fmla="*/ 52826 h 80306"/>
                  <a:gd name="connsiteX145" fmla="*/ 4802 w 40820"/>
                  <a:gd name="connsiteY145" fmla="*/ 52826 h 80306"/>
                  <a:gd name="connsiteX146" fmla="*/ 4802 w 40820"/>
                  <a:gd name="connsiteY146" fmla="*/ 50425 h 80306"/>
                  <a:gd name="connsiteX147" fmla="*/ 7203 w 40820"/>
                  <a:gd name="connsiteY147" fmla="*/ 48024 h 80306"/>
                  <a:gd name="connsiteX148" fmla="*/ 7203 w 40820"/>
                  <a:gd name="connsiteY148" fmla="*/ 48024 h 80306"/>
                  <a:gd name="connsiteX149" fmla="*/ 7203 w 40820"/>
                  <a:gd name="connsiteY149" fmla="*/ 45623 h 80306"/>
                  <a:gd name="connsiteX150" fmla="*/ 9605 w 40820"/>
                  <a:gd name="connsiteY150" fmla="*/ 43221 h 80306"/>
                  <a:gd name="connsiteX151" fmla="*/ 12006 w 40820"/>
                  <a:gd name="connsiteY151" fmla="*/ 36018 h 80306"/>
                  <a:gd name="connsiteX152" fmla="*/ 12006 w 40820"/>
                  <a:gd name="connsiteY152" fmla="*/ 33617 h 80306"/>
                  <a:gd name="connsiteX153" fmla="*/ 14407 w 40820"/>
                  <a:gd name="connsiteY153" fmla="*/ 31215 h 80306"/>
                  <a:gd name="connsiteX154" fmla="*/ 14407 w 40820"/>
                  <a:gd name="connsiteY154" fmla="*/ 31215 h 80306"/>
                  <a:gd name="connsiteX155" fmla="*/ 14407 w 40820"/>
                  <a:gd name="connsiteY155" fmla="*/ 31215 h 80306"/>
                  <a:gd name="connsiteX156" fmla="*/ 16808 w 40820"/>
                  <a:gd name="connsiteY156" fmla="*/ 24012 h 80306"/>
                  <a:gd name="connsiteX157" fmla="*/ 24012 w 40820"/>
                  <a:gd name="connsiteY157" fmla="*/ 14407 h 80306"/>
                  <a:gd name="connsiteX158" fmla="*/ 31215 w 40820"/>
                  <a:gd name="connsiteY158" fmla="*/ 0 h 80306"/>
                  <a:gd name="connsiteX159" fmla="*/ 31215 w 40820"/>
                  <a:gd name="connsiteY159" fmla="*/ 0 h 803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</a:cxnLst>
                <a:rect l="l" t="t" r="r" b="b"/>
                <a:pathLst>
                  <a:path w="40820" h="80306">
                    <a:moveTo>
                      <a:pt x="31215" y="0"/>
                    </a:moveTo>
                    <a:cubicBezTo>
                      <a:pt x="31215" y="0"/>
                      <a:pt x="31215" y="0"/>
                      <a:pt x="31215" y="0"/>
                    </a:cubicBezTo>
                    <a:cubicBezTo>
                      <a:pt x="31215" y="2401"/>
                      <a:pt x="31215" y="2401"/>
                      <a:pt x="31215" y="0"/>
                    </a:cubicBezTo>
                    <a:lnTo>
                      <a:pt x="31215" y="0"/>
                    </a:lnTo>
                    <a:cubicBezTo>
                      <a:pt x="31215" y="2401"/>
                      <a:pt x="31215" y="2401"/>
                      <a:pt x="31215" y="4803"/>
                    </a:cubicBezTo>
                    <a:cubicBezTo>
                      <a:pt x="31215" y="4803"/>
                      <a:pt x="31215" y="4803"/>
                      <a:pt x="31215" y="4803"/>
                    </a:cubicBezTo>
                    <a:lnTo>
                      <a:pt x="31215" y="4803"/>
                    </a:lnTo>
                    <a:cubicBezTo>
                      <a:pt x="33616" y="4803"/>
                      <a:pt x="33616" y="7204"/>
                      <a:pt x="33616" y="9605"/>
                    </a:cubicBezTo>
                    <a:cubicBezTo>
                      <a:pt x="33616" y="9605"/>
                      <a:pt x="33616" y="9605"/>
                      <a:pt x="33616" y="9605"/>
                    </a:cubicBezTo>
                    <a:cubicBezTo>
                      <a:pt x="33616" y="9605"/>
                      <a:pt x="33616" y="12006"/>
                      <a:pt x="33616" y="12006"/>
                    </a:cubicBezTo>
                    <a:cubicBezTo>
                      <a:pt x="36018" y="12006"/>
                      <a:pt x="36018" y="14407"/>
                      <a:pt x="36018" y="16809"/>
                    </a:cubicBezTo>
                    <a:cubicBezTo>
                      <a:pt x="36018" y="16809"/>
                      <a:pt x="36018" y="19210"/>
                      <a:pt x="36018" y="19210"/>
                    </a:cubicBezTo>
                    <a:cubicBezTo>
                      <a:pt x="36018" y="19210"/>
                      <a:pt x="36018" y="21611"/>
                      <a:pt x="36018" y="21611"/>
                    </a:cubicBezTo>
                    <a:cubicBezTo>
                      <a:pt x="36018" y="21611"/>
                      <a:pt x="36018" y="24012"/>
                      <a:pt x="36018" y="24012"/>
                    </a:cubicBezTo>
                    <a:lnTo>
                      <a:pt x="36018" y="24012"/>
                    </a:lnTo>
                    <a:cubicBezTo>
                      <a:pt x="36018" y="24012"/>
                      <a:pt x="38419" y="26413"/>
                      <a:pt x="38419" y="26413"/>
                    </a:cubicBezTo>
                    <a:cubicBezTo>
                      <a:pt x="38419" y="26413"/>
                      <a:pt x="38419" y="26413"/>
                      <a:pt x="38419" y="28815"/>
                    </a:cubicBezTo>
                    <a:cubicBezTo>
                      <a:pt x="38419" y="28815"/>
                      <a:pt x="38419" y="31215"/>
                      <a:pt x="38419" y="31215"/>
                    </a:cubicBezTo>
                    <a:cubicBezTo>
                      <a:pt x="38419" y="31215"/>
                      <a:pt x="38419" y="33617"/>
                      <a:pt x="38419" y="33617"/>
                    </a:cubicBezTo>
                    <a:cubicBezTo>
                      <a:pt x="38419" y="33617"/>
                      <a:pt x="38419" y="36018"/>
                      <a:pt x="38419" y="36018"/>
                    </a:cubicBezTo>
                    <a:cubicBezTo>
                      <a:pt x="38419" y="36018"/>
                      <a:pt x="38419" y="38419"/>
                      <a:pt x="38419" y="38419"/>
                    </a:cubicBezTo>
                    <a:cubicBezTo>
                      <a:pt x="38419" y="38419"/>
                      <a:pt x="38419" y="40820"/>
                      <a:pt x="38419" y="40820"/>
                    </a:cubicBezTo>
                    <a:cubicBezTo>
                      <a:pt x="38419" y="40820"/>
                      <a:pt x="38419" y="43221"/>
                      <a:pt x="38419" y="43221"/>
                    </a:cubicBezTo>
                    <a:lnTo>
                      <a:pt x="38419" y="43221"/>
                    </a:lnTo>
                    <a:cubicBezTo>
                      <a:pt x="38419" y="43221"/>
                      <a:pt x="38419" y="45623"/>
                      <a:pt x="38419" y="45623"/>
                    </a:cubicBezTo>
                    <a:cubicBezTo>
                      <a:pt x="38419" y="45623"/>
                      <a:pt x="38419" y="45623"/>
                      <a:pt x="38419" y="45623"/>
                    </a:cubicBezTo>
                    <a:cubicBezTo>
                      <a:pt x="38419" y="45623"/>
                      <a:pt x="38419" y="48024"/>
                      <a:pt x="38419" y="48024"/>
                    </a:cubicBezTo>
                    <a:cubicBezTo>
                      <a:pt x="38419" y="48024"/>
                      <a:pt x="38419" y="48024"/>
                      <a:pt x="38419" y="48024"/>
                    </a:cubicBezTo>
                    <a:cubicBezTo>
                      <a:pt x="38419" y="48024"/>
                      <a:pt x="38419" y="48024"/>
                      <a:pt x="38419" y="50425"/>
                    </a:cubicBezTo>
                    <a:cubicBezTo>
                      <a:pt x="38419" y="50425"/>
                      <a:pt x="38419" y="50425"/>
                      <a:pt x="38419" y="52826"/>
                    </a:cubicBezTo>
                    <a:cubicBezTo>
                      <a:pt x="38419" y="52826"/>
                      <a:pt x="40820" y="55227"/>
                      <a:pt x="40820" y="55227"/>
                    </a:cubicBezTo>
                    <a:cubicBezTo>
                      <a:pt x="40820" y="55227"/>
                      <a:pt x="40820" y="57629"/>
                      <a:pt x="38419" y="57629"/>
                    </a:cubicBezTo>
                    <a:cubicBezTo>
                      <a:pt x="38419" y="57629"/>
                      <a:pt x="38419" y="57629"/>
                      <a:pt x="38419" y="60030"/>
                    </a:cubicBezTo>
                    <a:cubicBezTo>
                      <a:pt x="38419" y="60030"/>
                      <a:pt x="38419" y="62431"/>
                      <a:pt x="38419" y="62431"/>
                    </a:cubicBezTo>
                    <a:cubicBezTo>
                      <a:pt x="38419" y="62431"/>
                      <a:pt x="38419" y="62431"/>
                      <a:pt x="38419" y="64832"/>
                    </a:cubicBezTo>
                    <a:cubicBezTo>
                      <a:pt x="38419" y="64832"/>
                      <a:pt x="38419" y="67233"/>
                      <a:pt x="36018" y="67233"/>
                    </a:cubicBez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cubicBezTo>
                      <a:pt x="36018" y="67233"/>
                      <a:pt x="36018" y="69635"/>
                      <a:pt x="36018" y="69635"/>
                    </a:cubicBezTo>
                    <a:cubicBezTo>
                      <a:pt x="36018" y="69635"/>
                      <a:pt x="36018" y="69635"/>
                      <a:pt x="36018" y="69635"/>
                    </a:cubicBezTo>
                    <a:cubicBezTo>
                      <a:pt x="36018" y="69635"/>
                      <a:pt x="36018" y="72036"/>
                      <a:pt x="33616" y="72036"/>
                    </a:cubicBezTo>
                    <a:cubicBezTo>
                      <a:pt x="33616" y="72036"/>
                      <a:pt x="33616" y="72036"/>
                      <a:pt x="33616" y="72036"/>
                    </a:cubicBezTo>
                    <a:cubicBezTo>
                      <a:pt x="33616" y="74437"/>
                      <a:pt x="33616" y="74437"/>
                      <a:pt x="31215" y="74437"/>
                    </a:cubicBezTo>
                    <a:lnTo>
                      <a:pt x="31215" y="74437"/>
                    </a:lnTo>
                    <a:cubicBezTo>
                      <a:pt x="31215" y="76838"/>
                      <a:pt x="31215" y="76838"/>
                      <a:pt x="28814" y="76838"/>
                    </a:cubicBezTo>
                    <a:cubicBezTo>
                      <a:pt x="28814" y="76838"/>
                      <a:pt x="28814" y="76838"/>
                      <a:pt x="28814" y="76838"/>
                    </a:cubicBezTo>
                    <a:cubicBezTo>
                      <a:pt x="28814" y="76838"/>
                      <a:pt x="28814" y="79239"/>
                      <a:pt x="26413" y="79239"/>
                    </a:cubicBezTo>
                    <a:cubicBezTo>
                      <a:pt x="26413" y="79239"/>
                      <a:pt x="26413" y="79239"/>
                      <a:pt x="24012" y="79239"/>
                    </a:cubicBezTo>
                    <a:cubicBezTo>
                      <a:pt x="21611" y="79239"/>
                      <a:pt x="19209" y="81641"/>
                      <a:pt x="16808" y="79239"/>
                    </a:cubicBezTo>
                    <a:cubicBezTo>
                      <a:pt x="9605" y="79239"/>
                      <a:pt x="4802" y="74437"/>
                      <a:pt x="2401" y="69635"/>
                    </a:cubicBezTo>
                    <a:lnTo>
                      <a:pt x="2401" y="69635"/>
                    </a:lnTo>
                    <a:lnTo>
                      <a:pt x="2401" y="69635"/>
                    </a:lnTo>
                    <a:cubicBezTo>
                      <a:pt x="2401" y="67233"/>
                      <a:pt x="2401" y="67233"/>
                      <a:pt x="0" y="64832"/>
                    </a:cubicBezTo>
                    <a:cubicBezTo>
                      <a:pt x="0" y="64832"/>
                      <a:pt x="0" y="64832"/>
                      <a:pt x="2401" y="64832"/>
                    </a:cubicBezTo>
                    <a:cubicBezTo>
                      <a:pt x="2401" y="64832"/>
                      <a:pt x="2401" y="64832"/>
                      <a:pt x="2401" y="64832"/>
                    </a:cubicBezTo>
                    <a:lnTo>
                      <a:pt x="2401" y="62431"/>
                    </a:lnTo>
                    <a:cubicBezTo>
                      <a:pt x="2401" y="62431"/>
                      <a:pt x="2401" y="60030"/>
                      <a:pt x="2401" y="60030"/>
                    </a:cubicBezTo>
                    <a:cubicBezTo>
                      <a:pt x="2401" y="57629"/>
                      <a:pt x="2401" y="57629"/>
                      <a:pt x="4802" y="57629"/>
                    </a:cubicBezTo>
                    <a:lnTo>
                      <a:pt x="4802" y="57629"/>
                    </a:lnTo>
                    <a:cubicBezTo>
                      <a:pt x="2401" y="57629"/>
                      <a:pt x="2401" y="55227"/>
                      <a:pt x="2401" y="55227"/>
                    </a:cubicBezTo>
                    <a:cubicBezTo>
                      <a:pt x="2401" y="52826"/>
                      <a:pt x="2401" y="52826"/>
                      <a:pt x="4802" y="52826"/>
                    </a:cubicBezTo>
                    <a:cubicBezTo>
                      <a:pt x="4802" y="52826"/>
                      <a:pt x="4802" y="52826"/>
                      <a:pt x="4802" y="52826"/>
                    </a:cubicBezTo>
                    <a:cubicBezTo>
                      <a:pt x="4802" y="52826"/>
                      <a:pt x="4802" y="52826"/>
                      <a:pt x="4802" y="52826"/>
                    </a:cubicBezTo>
                    <a:lnTo>
                      <a:pt x="4802" y="52826"/>
                    </a:lnTo>
                    <a:cubicBezTo>
                      <a:pt x="4802" y="52826"/>
                      <a:pt x="4802" y="50425"/>
                      <a:pt x="4802" y="50425"/>
                    </a:cubicBezTo>
                    <a:cubicBezTo>
                      <a:pt x="4802" y="48024"/>
                      <a:pt x="4802" y="48024"/>
                      <a:pt x="7203" y="48024"/>
                    </a:cubicBezTo>
                    <a:lnTo>
                      <a:pt x="7203" y="48024"/>
                    </a:lnTo>
                    <a:cubicBezTo>
                      <a:pt x="7203" y="48024"/>
                      <a:pt x="7203" y="45623"/>
                      <a:pt x="7203" y="45623"/>
                    </a:cubicBezTo>
                    <a:cubicBezTo>
                      <a:pt x="7203" y="43221"/>
                      <a:pt x="7203" y="43221"/>
                      <a:pt x="9605" y="43221"/>
                    </a:cubicBezTo>
                    <a:cubicBezTo>
                      <a:pt x="9605" y="40820"/>
                      <a:pt x="12006" y="38419"/>
                      <a:pt x="12006" y="36018"/>
                    </a:cubicBezTo>
                    <a:cubicBezTo>
                      <a:pt x="12006" y="36018"/>
                      <a:pt x="9605" y="33617"/>
                      <a:pt x="12006" y="33617"/>
                    </a:cubicBezTo>
                    <a:cubicBezTo>
                      <a:pt x="12006" y="31215"/>
                      <a:pt x="14407" y="31215"/>
                      <a:pt x="14407" y="31215"/>
                    </a:cubicBezTo>
                    <a:lnTo>
                      <a:pt x="14407" y="31215"/>
                    </a:lnTo>
                    <a:lnTo>
                      <a:pt x="14407" y="31215"/>
                    </a:lnTo>
                    <a:cubicBezTo>
                      <a:pt x="14407" y="28815"/>
                      <a:pt x="14407" y="26413"/>
                      <a:pt x="16808" y="24012"/>
                    </a:cubicBezTo>
                    <a:cubicBezTo>
                      <a:pt x="19209" y="19210"/>
                      <a:pt x="21611" y="16809"/>
                      <a:pt x="24012" y="14407"/>
                    </a:cubicBezTo>
                    <a:cubicBezTo>
                      <a:pt x="24012" y="2401"/>
                      <a:pt x="26413" y="0"/>
                      <a:pt x="31215" y="0"/>
                    </a:cubicBezTo>
                    <a:cubicBezTo>
                      <a:pt x="28814" y="0"/>
                      <a:pt x="31215" y="0"/>
                      <a:pt x="31215" y="0"/>
                    </a:cubicBezTo>
                    <a:close/>
                  </a:path>
                </a:pathLst>
              </a:custGeom>
              <a:solidFill>
                <a:srgbClr val="77B943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204" name="Graphic 2">
              <a:extLst>
                <a:ext uri="{FF2B5EF4-FFF2-40B4-BE49-F238E27FC236}">
                  <a16:creationId xmlns:a16="http://schemas.microsoft.com/office/drawing/2014/main" id="{4141308D-9819-4F8D-A971-76F12F8FCEB7}"/>
                </a:ext>
              </a:extLst>
            </p:cNvPr>
            <p:cNvGrpSpPr/>
            <p:nvPr/>
          </p:nvGrpSpPr>
          <p:grpSpPr>
            <a:xfrm>
              <a:off x="5750229" y="5736380"/>
              <a:ext cx="69634" cy="127263"/>
              <a:chOff x="5750229" y="5736380"/>
              <a:chExt cx="69634" cy="127263"/>
            </a:xfrm>
            <a:solidFill>
              <a:schemeClr val="accent1"/>
            </a:solidFill>
          </p:grpSpPr>
          <p:sp>
            <p:nvSpPr>
              <p:cNvPr id="2205" name="Freeform: Shape 2204">
                <a:extLst>
                  <a:ext uri="{FF2B5EF4-FFF2-40B4-BE49-F238E27FC236}">
                    <a16:creationId xmlns:a16="http://schemas.microsoft.com/office/drawing/2014/main" id="{A41BAA3E-E603-4781-A3D3-EAD13E8FDD4A}"/>
                  </a:ext>
                </a:extLst>
              </p:cNvPr>
              <p:cNvSpPr/>
              <p:nvPr/>
            </p:nvSpPr>
            <p:spPr>
              <a:xfrm>
                <a:off x="5757432" y="5834829"/>
                <a:ext cx="62430" cy="28814"/>
              </a:xfrm>
              <a:custGeom>
                <a:avLst/>
                <a:gdLst>
                  <a:gd name="connsiteX0" fmla="*/ 62431 w 62430"/>
                  <a:gd name="connsiteY0" fmla="*/ 14407 h 28814"/>
                  <a:gd name="connsiteX1" fmla="*/ 31215 w 62430"/>
                  <a:gd name="connsiteY1" fmla="*/ 28815 h 28814"/>
                  <a:gd name="connsiteX2" fmla="*/ 0 w 62430"/>
                  <a:gd name="connsiteY2" fmla="*/ 14407 h 28814"/>
                  <a:gd name="connsiteX3" fmla="*/ 31215 w 62430"/>
                  <a:gd name="connsiteY3" fmla="*/ 0 h 28814"/>
                  <a:gd name="connsiteX4" fmla="*/ 62431 w 62430"/>
                  <a:gd name="connsiteY4" fmla="*/ 14407 h 288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2430" h="28814">
                    <a:moveTo>
                      <a:pt x="62431" y="14407"/>
                    </a:moveTo>
                    <a:cubicBezTo>
                      <a:pt x="62431" y="22364"/>
                      <a:pt x="48455" y="28815"/>
                      <a:pt x="31215" y="28815"/>
                    </a:cubicBezTo>
                    <a:cubicBezTo>
                      <a:pt x="13975" y="28815"/>
                      <a:pt x="0" y="22364"/>
                      <a:pt x="0" y="14407"/>
                    </a:cubicBezTo>
                    <a:cubicBezTo>
                      <a:pt x="0" y="6450"/>
                      <a:pt x="13975" y="0"/>
                      <a:pt x="31215" y="0"/>
                    </a:cubicBezTo>
                    <a:cubicBezTo>
                      <a:pt x="48455" y="0"/>
                      <a:pt x="62431" y="6450"/>
                      <a:pt x="62431" y="14407"/>
                    </a:cubicBezTo>
                    <a:close/>
                  </a:path>
                </a:pathLst>
              </a:custGeom>
              <a:solidFill>
                <a:srgbClr val="618E3E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206" name="Freeform: Shape 2205">
                <a:extLst>
                  <a:ext uri="{FF2B5EF4-FFF2-40B4-BE49-F238E27FC236}">
                    <a16:creationId xmlns:a16="http://schemas.microsoft.com/office/drawing/2014/main" id="{C73A77D0-167C-42DB-A437-D2AB42D301C1}"/>
                  </a:ext>
                </a:extLst>
              </p:cNvPr>
              <p:cNvSpPr/>
              <p:nvPr/>
            </p:nvSpPr>
            <p:spPr>
              <a:xfrm>
                <a:off x="5764636" y="5736380"/>
                <a:ext cx="55227" cy="115257"/>
              </a:xfrm>
              <a:custGeom>
                <a:avLst/>
                <a:gdLst>
                  <a:gd name="connsiteX0" fmla="*/ 14407 w 55227"/>
                  <a:gd name="connsiteY0" fmla="*/ 0 h 115257"/>
                  <a:gd name="connsiteX1" fmla="*/ 16808 w 55227"/>
                  <a:gd name="connsiteY1" fmla="*/ 2401 h 115257"/>
                  <a:gd name="connsiteX2" fmla="*/ 19210 w 55227"/>
                  <a:gd name="connsiteY2" fmla="*/ 0 h 115257"/>
                  <a:gd name="connsiteX3" fmla="*/ 21611 w 55227"/>
                  <a:gd name="connsiteY3" fmla="*/ 2401 h 115257"/>
                  <a:gd name="connsiteX4" fmla="*/ 21611 w 55227"/>
                  <a:gd name="connsiteY4" fmla="*/ 2401 h 115257"/>
                  <a:gd name="connsiteX5" fmla="*/ 24012 w 55227"/>
                  <a:gd name="connsiteY5" fmla="*/ 4803 h 115257"/>
                  <a:gd name="connsiteX6" fmla="*/ 24012 w 55227"/>
                  <a:gd name="connsiteY6" fmla="*/ 7204 h 115257"/>
                  <a:gd name="connsiteX7" fmla="*/ 24012 w 55227"/>
                  <a:gd name="connsiteY7" fmla="*/ 7204 h 115257"/>
                  <a:gd name="connsiteX8" fmla="*/ 26413 w 55227"/>
                  <a:gd name="connsiteY8" fmla="*/ 9605 h 115257"/>
                  <a:gd name="connsiteX9" fmla="*/ 26413 w 55227"/>
                  <a:gd name="connsiteY9" fmla="*/ 12006 h 115257"/>
                  <a:gd name="connsiteX10" fmla="*/ 26413 w 55227"/>
                  <a:gd name="connsiteY10" fmla="*/ 12006 h 115257"/>
                  <a:gd name="connsiteX11" fmla="*/ 31215 w 55227"/>
                  <a:gd name="connsiteY11" fmla="*/ 16809 h 115257"/>
                  <a:gd name="connsiteX12" fmla="*/ 31215 w 55227"/>
                  <a:gd name="connsiteY12" fmla="*/ 19210 h 115257"/>
                  <a:gd name="connsiteX13" fmla="*/ 33617 w 55227"/>
                  <a:gd name="connsiteY13" fmla="*/ 24012 h 115257"/>
                  <a:gd name="connsiteX14" fmla="*/ 38419 w 55227"/>
                  <a:gd name="connsiteY14" fmla="*/ 28815 h 115257"/>
                  <a:gd name="connsiteX15" fmla="*/ 36018 w 55227"/>
                  <a:gd name="connsiteY15" fmla="*/ 33617 h 115257"/>
                  <a:gd name="connsiteX16" fmla="*/ 38419 w 55227"/>
                  <a:gd name="connsiteY16" fmla="*/ 38419 h 115257"/>
                  <a:gd name="connsiteX17" fmla="*/ 38419 w 55227"/>
                  <a:gd name="connsiteY17" fmla="*/ 40820 h 115257"/>
                  <a:gd name="connsiteX18" fmla="*/ 38419 w 55227"/>
                  <a:gd name="connsiteY18" fmla="*/ 40820 h 115257"/>
                  <a:gd name="connsiteX19" fmla="*/ 40820 w 55227"/>
                  <a:gd name="connsiteY19" fmla="*/ 45623 h 115257"/>
                  <a:gd name="connsiteX20" fmla="*/ 40820 w 55227"/>
                  <a:gd name="connsiteY20" fmla="*/ 48024 h 115257"/>
                  <a:gd name="connsiteX21" fmla="*/ 43221 w 55227"/>
                  <a:gd name="connsiteY21" fmla="*/ 52826 h 115257"/>
                  <a:gd name="connsiteX22" fmla="*/ 43221 w 55227"/>
                  <a:gd name="connsiteY22" fmla="*/ 55227 h 115257"/>
                  <a:gd name="connsiteX23" fmla="*/ 45623 w 55227"/>
                  <a:gd name="connsiteY23" fmla="*/ 60030 h 115257"/>
                  <a:gd name="connsiteX24" fmla="*/ 45623 w 55227"/>
                  <a:gd name="connsiteY24" fmla="*/ 62431 h 115257"/>
                  <a:gd name="connsiteX25" fmla="*/ 48024 w 55227"/>
                  <a:gd name="connsiteY25" fmla="*/ 67233 h 115257"/>
                  <a:gd name="connsiteX26" fmla="*/ 48024 w 55227"/>
                  <a:gd name="connsiteY26" fmla="*/ 69635 h 115257"/>
                  <a:gd name="connsiteX27" fmla="*/ 48024 w 55227"/>
                  <a:gd name="connsiteY27" fmla="*/ 69635 h 115257"/>
                  <a:gd name="connsiteX28" fmla="*/ 50425 w 55227"/>
                  <a:gd name="connsiteY28" fmla="*/ 74437 h 115257"/>
                  <a:gd name="connsiteX29" fmla="*/ 50425 w 55227"/>
                  <a:gd name="connsiteY29" fmla="*/ 76838 h 115257"/>
                  <a:gd name="connsiteX30" fmla="*/ 52826 w 55227"/>
                  <a:gd name="connsiteY30" fmla="*/ 81641 h 115257"/>
                  <a:gd name="connsiteX31" fmla="*/ 52826 w 55227"/>
                  <a:gd name="connsiteY31" fmla="*/ 81641 h 115257"/>
                  <a:gd name="connsiteX32" fmla="*/ 52826 w 55227"/>
                  <a:gd name="connsiteY32" fmla="*/ 84042 h 115257"/>
                  <a:gd name="connsiteX33" fmla="*/ 52826 w 55227"/>
                  <a:gd name="connsiteY33" fmla="*/ 86443 h 115257"/>
                  <a:gd name="connsiteX34" fmla="*/ 55227 w 55227"/>
                  <a:gd name="connsiteY34" fmla="*/ 88844 h 115257"/>
                  <a:gd name="connsiteX35" fmla="*/ 52826 w 55227"/>
                  <a:gd name="connsiteY35" fmla="*/ 91245 h 115257"/>
                  <a:gd name="connsiteX36" fmla="*/ 52826 w 55227"/>
                  <a:gd name="connsiteY36" fmla="*/ 93646 h 115257"/>
                  <a:gd name="connsiteX37" fmla="*/ 52826 w 55227"/>
                  <a:gd name="connsiteY37" fmla="*/ 96047 h 115257"/>
                  <a:gd name="connsiteX38" fmla="*/ 55227 w 55227"/>
                  <a:gd name="connsiteY38" fmla="*/ 98449 h 115257"/>
                  <a:gd name="connsiteX39" fmla="*/ 52826 w 55227"/>
                  <a:gd name="connsiteY39" fmla="*/ 100850 h 115257"/>
                  <a:gd name="connsiteX40" fmla="*/ 52826 w 55227"/>
                  <a:gd name="connsiteY40" fmla="*/ 100850 h 115257"/>
                  <a:gd name="connsiteX41" fmla="*/ 52826 w 55227"/>
                  <a:gd name="connsiteY41" fmla="*/ 100850 h 115257"/>
                  <a:gd name="connsiteX42" fmla="*/ 52826 w 55227"/>
                  <a:gd name="connsiteY42" fmla="*/ 100850 h 115257"/>
                  <a:gd name="connsiteX43" fmla="*/ 52826 w 55227"/>
                  <a:gd name="connsiteY43" fmla="*/ 100850 h 115257"/>
                  <a:gd name="connsiteX44" fmla="*/ 52826 w 55227"/>
                  <a:gd name="connsiteY44" fmla="*/ 100850 h 115257"/>
                  <a:gd name="connsiteX45" fmla="*/ 52826 w 55227"/>
                  <a:gd name="connsiteY45" fmla="*/ 100850 h 115257"/>
                  <a:gd name="connsiteX46" fmla="*/ 52826 w 55227"/>
                  <a:gd name="connsiteY46" fmla="*/ 100850 h 115257"/>
                  <a:gd name="connsiteX47" fmla="*/ 52826 w 55227"/>
                  <a:gd name="connsiteY47" fmla="*/ 100850 h 115257"/>
                  <a:gd name="connsiteX48" fmla="*/ 52826 w 55227"/>
                  <a:gd name="connsiteY48" fmla="*/ 100850 h 115257"/>
                  <a:gd name="connsiteX49" fmla="*/ 52826 w 55227"/>
                  <a:gd name="connsiteY49" fmla="*/ 100850 h 115257"/>
                  <a:gd name="connsiteX50" fmla="*/ 52826 w 55227"/>
                  <a:gd name="connsiteY50" fmla="*/ 100850 h 115257"/>
                  <a:gd name="connsiteX51" fmla="*/ 52826 w 55227"/>
                  <a:gd name="connsiteY51" fmla="*/ 100850 h 115257"/>
                  <a:gd name="connsiteX52" fmla="*/ 52826 w 55227"/>
                  <a:gd name="connsiteY52" fmla="*/ 100850 h 115257"/>
                  <a:gd name="connsiteX53" fmla="*/ 52826 w 55227"/>
                  <a:gd name="connsiteY53" fmla="*/ 100850 h 115257"/>
                  <a:gd name="connsiteX54" fmla="*/ 52826 w 55227"/>
                  <a:gd name="connsiteY54" fmla="*/ 100850 h 115257"/>
                  <a:gd name="connsiteX55" fmla="*/ 52826 w 55227"/>
                  <a:gd name="connsiteY55" fmla="*/ 100850 h 115257"/>
                  <a:gd name="connsiteX56" fmla="*/ 52826 w 55227"/>
                  <a:gd name="connsiteY56" fmla="*/ 100850 h 115257"/>
                  <a:gd name="connsiteX57" fmla="*/ 52826 w 55227"/>
                  <a:gd name="connsiteY57" fmla="*/ 100850 h 115257"/>
                  <a:gd name="connsiteX58" fmla="*/ 52826 w 55227"/>
                  <a:gd name="connsiteY58" fmla="*/ 100850 h 115257"/>
                  <a:gd name="connsiteX59" fmla="*/ 52826 w 55227"/>
                  <a:gd name="connsiteY59" fmla="*/ 100850 h 115257"/>
                  <a:gd name="connsiteX60" fmla="*/ 52826 w 55227"/>
                  <a:gd name="connsiteY60" fmla="*/ 100850 h 115257"/>
                  <a:gd name="connsiteX61" fmla="*/ 52826 w 55227"/>
                  <a:gd name="connsiteY61" fmla="*/ 100850 h 115257"/>
                  <a:gd name="connsiteX62" fmla="*/ 52826 w 55227"/>
                  <a:gd name="connsiteY62" fmla="*/ 100850 h 115257"/>
                  <a:gd name="connsiteX63" fmla="*/ 52826 w 55227"/>
                  <a:gd name="connsiteY63" fmla="*/ 100850 h 115257"/>
                  <a:gd name="connsiteX64" fmla="*/ 52826 w 55227"/>
                  <a:gd name="connsiteY64" fmla="*/ 100850 h 115257"/>
                  <a:gd name="connsiteX65" fmla="*/ 52826 w 55227"/>
                  <a:gd name="connsiteY65" fmla="*/ 100850 h 115257"/>
                  <a:gd name="connsiteX66" fmla="*/ 52826 w 55227"/>
                  <a:gd name="connsiteY66" fmla="*/ 100850 h 115257"/>
                  <a:gd name="connsiteX67" fmla="*/ 52826 w 55227"/>
                  <a:gd name="connsiteY67" fmla="*/ 100850 h 115257"/>
                  <a:gd name="connsiteX68" fmla="*/ 52826 w 55227"/>
                  <a:gd name="connsiteY68" fmla="*/ 100850 h 115257"/>
                  <a:gd name="connsiteX69" fmla="*/ 52826 w 55227"/>
                  <a:gd name="connsiteY69" fmla="*/ 100850 h 115257"/>
                  <a:gd name="connsiteX70" fmla="*/ 52826 w 55227"/>
                  <a:gd name="connsiteY70" fmla="*/ 100850 h 115257"/>
                  <a:gd name="connsiteX71" fmla="*/ 52826 w 55227"/>
                  <a:gd name="connsiteY71" fmla="*/ 100850 h 115257"/>
                  <a:gd name="connsiteX72" fmla="*/ 52826 w 55227"/>
                  <a:gd name="connsiteY72" fmla="*/ 100850 h 115257"/>
                  <a:gd name="connsiteX73" fmla="*/ 52826 w 55227"/>
                  <a:gd name="connsiteY73" fmla="*/ 100850 h 115257"/>
                  <a:gd name="connsiteX74" fmla="*/ 52826 w 55227"/>
                  <a:gd name="connsiteY74" fmla="*/ 100850 h 115257"/>
                  <a:gd name="connsiteX75" fmla="*/ 52826 w 55227"/>
                  <a:gd name="connsiteY75" fmla="*/ 100850 h 115257"/>
                  <a:gd name="connsiteX76" fmla="*/ 52826 w 55227"/>
                  <a:gd name="connsiteY76" fmla="*/ 100850 h 115257"/>
                  <a:gd name="connsiteX77" fmla="*/ 52826 w 55227"/>
                  <a:gd name="connsiteY77" fmla="*/ 100850 h 115257"/>
                  <a:gd name="connsiteX78" fmla="*/ 52826 w 55227"/>
                  <a:gd name="connsiteY78" fmla="*/ 100850 h 115257"/>
                  <a:gd name="connsiteX79" fmla="*/ 52826 w 55227"/>
                  <a:gd name="connsiteY79" fmla="*/ 100850 h 115257"/>
                  <a:gd name="connsiteX80" fmla="*/ 52826 w 55227"/>
                  <a:gd name="connsiteY80" fmla="*/ 100850 h 115257"/>
                  <a:gd name="connsiteX81" fmla="*/ 52826 w 55227"/>
                  <a:gd name="connsiteY81" fmla="*/ 100850 h 115257"/>
                  <a:gd name="connsiteX82" fmla="*/ 52826 w 55227"/>
                  <a:gd name="connsiteY82" fmla="*/ 100850 h 115257"/>
                  <a:gd name="connsiteX83" fmla="*/ 52826 w 55227"/>
                  <a:gd name="connsiteY83" fmla="*/ 100850 h 115257"/>
                  <a:gd name="connsiteX84" fmla="*/ 52826 w 55227"/>
                  <a:gd name="connsiteY84" fmla="*/ 100850 h 115257"/>
                  <a:gd name="connsiteX85" fmla="*/ 52826 w 55227"/>
                  <a:gd name="connsiteY85" fmla="*/ 100850 h 115257"/>
                  <a:gd name="connsiteX86" fmla="*/ 52826 w 55227"/>
                  <a:gd name="connsiteY86" fmla="*/ 100850 h 115257"/>
                  <a:gd name="connsiteX87" fmla="*/ 52826 w 55227"/>
                  <a:gd name="connsiteY87" fmla="*/ 100850 h 115257"/>
                  <a:gd name="connsiteX88" fmla="*/ 52826 w 55227"/>
                  <a:gd name="connsiteY88" fmla="*/ 100850 h 115257"/>
                  <a:gd name="connsiteX89" fmla="*/ 52826 w 55227"/>
                  <a:gd name="connsiteY89" fmla="*/ 100850 h 115257"/>
                  <a:gd name="connsiteX90" fmla="*/ 52826 w 55227"/>
                  <a:gd name="connsiteY90" fmla="*/ 100850 h 115257"/>
                  <a:gd name="connsiteX91" fmla="*/ 52826 w 55227"/>
                  <a:gd name="connsiteY91" fmla="*/ 100850 h 115257"/>
                  <a:gd name="connsiteX92" fmla="*/ 52826 w 55227"/>
                  <a:gd name="connsiteY92" fmla="*/ 100850 h 115257"/>
                  <a:gd name="connsiteX93" fmla="*/ 52826 w 55227"/>
                  <a:gd name="connsiteY93" fmla="*/ 100850 h 115257"/>
                  <a:gd name="connsiteX94" fmla="*/ 52826 w 55227"/>
                  <a:gd name="connsiteY94" fmla="*/ 100850 h 115257"/>
                  <a:gd name="connsiteX95" fmla="*/ 52826 w 55227"/>
                  <a:gd name="connsiteY95" fmla="*/ 100850 h 115257"/>
                  <a:gd name="connsiteX96" fmla="*/ 52826 w 55227"/>
                  <a:gd name="connsiteY96" fmla="*/ 100850 h 115257"/>
                  <a:gd name="connsiteX97" fmla="*/ 52826 w 55227"/>
                  <a:gd name="connsiteY97" fmla="*/ 100850 h 115257"/>
                  <a:gd name="connsiteX98" fmla="*/ 52826 w 55227"/>
                  <a:gd name="connsiteY98" fmla="*/ 100850 h 115257"/>
                  <a:gd name="connsiteX99" fmla="*/ 52826 w 55227"/>
                  <a:gd name="connsiteY99" fmla="*/ 100850 h 115257"/>
                  <a:gd name="connsiteX100" fmla="*/ 52826 w 55227"/>
                  <a:gd name="connsiteY100" fmla="*/ 100850 h 115257"/>
                  <a:gd name="connsiteX101" fmla="*/ 52826 w 55227"/>
                  <a:gd name="connsiteY101" fmla="*/ 100850 h 115257"/>
                  <a:gd name="connsiteX102" fmla="*/ 52826 w 55227"/>
                  <a:gd name="connsiteY102" fmla="*/ 100850 h 115257"/>
                  <a:gd name="connsiteX103" fmla="*/ 52826 w 55227"/>
                  <a:gd name="connsiteY103" fmla="*/ 100850 h 115257"/>
                  <a:gd name="connsiteX104" fmla="*/ 52826 w 55227"/>
                  <a:gd name="connsiteY104" fmla="*/ 100850 h 115257"/>
                  <a:gd name="connsiteX105" fmla="*/ 52826 w 55227"/>
                  <a:gd name="connsiteY105" fmla="*/ 100850 h 115257"/>
                  <a:gd name="connsiteX106" fmla="*/ 52826 w 55227"/>
                  <a:gd name="connsiteY106" fmla="*/ 100850 h 115257"/>
                  <a:gd name="connsiteX107" fmla="*/ 52826 w 55227"/>
                  <a:gd name="connsiteY107" fmla="*/ 100850 h 115257"/>
                  <a:gd name="connsiteX108" fmla="*/ 52826 w 55227"/>
                  <a:gd name="connsiteY108" fmla="*/ 100850 h 115257"/>
                  <a:gd name="connsiteX109" fmla="*/ 52826 w 55227"/>
                  <a:gd name="connsiteY109" fmla="*/ 100850 h 115257"/>
                  <a:gd name="connsiteX110" fmla="*/ 52826 w 55227"/>
                  <a:gd name="connsiteY110" fmla="*/ 100850 h 115257"/>
                  <a:gd name="connsiteX111" fmla="*/ 52826 w 55227"/>
                  <a:gd name="connsiteY111" fmla="*/ 100850 h 115257"/>
                  <a:gd name="connsiteX112" fmla="*/ 52826 w 55227"/>
                  <a:gd name="connsiteY112" fmla="*/ 100850 h 115257"/>
                  <a:gd name="connsiteX113" fmla="*/ 52826 w 55227"/>
                  <a:gd name="connsiteY113" fmla="*/ 100850 h 115257"/>
                  <a:gd name="connsiteX114" fmla="*/ 52826 w 55227"/>
                  <a:gd name="connsiteY114" fmla="*/ 100850 h 115257"/>
                  <a:gd name="connsiteX115" fmla="*/ 52826 w 55227"/>
                  <a:gd name="connsiteY115" fmla="*/ 100850 h 115257"/>
                  <a:gd name="connsiteX116" fmla="*/ 52826 w 55227"/>
                  <a:gd name="connsiteY116" fmla="*/ 100850 h 115257"/>
                  <a:gd name="connsiteX117" fmla="*/ 52826 w 55227"/>
                  <a:gd name="connsiteY117" fmla="*/ 100850 h 115257"/>
                  <a:gd name="connsiteX118" fmla="*/ 52826 w 55227"/>
                  <a:gd name="connsiteY118" fmla="*/ 100850 h 115257"/>
                  <a:gd name="connsiteX119" fmla="*/ 52826 w 55227"/>
                  <a:gd name="connsiteY119" fmla="*/ 100850 h 115257"/>
                  <a:gd name="connsiteX120" fmla="*/ 52826 w 55227"/>
                  <a:gd name="connsiteY120" fmla="*/ 100850 h 115257"/>
                  <a:gd name="connsiteX121" fmla="*/ 52826 w 55227"/>
                  <a:gd name="connsiteY121" fmla="*/ 100850 h 115257"/>
                  <a:gd name="connsiteX122" fmla="*/ 52826 w 55227"/>
                  <a:gd name="connsiteY122" fmla="*/ 100850 h 115257"/>
                  <a:gd name="connsiteX123" fmla="*/ 52826 w 55227"/>
                  <a:gd name="connsiteY123" fmla="*/ 100850 h 115257"/>
                  <a:gd name="connsiteX124" fmla="*/ 50425 w 55227"/>
                  <a:gd name="connsiteY124" fmla="*/ 103251 h 115257"/>
                  <a:gd name="connsiteX125" fmla="*/ 50425 w 55227"/>
                  <a:gd name="connsiteY125" fmla="*/ 103251 h 115257"/>
                  <a:gd name="connsiteX126" fmla="*/ 48024 w 55227"/>
                  <a:gd name="connsiteY126" fmla="*/ 105652 h 115257"/>
                  <a:gd name="connsiteX127" fmla="*/ 48024 w 55227"/>
                  <a:gd name="connsiteY127" fmla="*/ 105652 h 115257"/>
                  <a:gd name="connsiteX128" fmla="*/ 45623 w 55227"/>
                  <a:gd name="connsiteY128" fmla="*/ 110455 h 115257"/>
                  <a:gd name="connsiteX129" fmla="*/ 45623 w 55227"/>
                  <a:gd name="connsiteY129" fmla="*/ 110455 h 115257"/>
                  <a:gd name="connsiteX130" fmla="*/ 43221 w 55227"/>
                  <a:gd name="connsiteY130" fmla="*/ 112856 h 115257"/>
                  <a:gd name="connsiteX131" fmla="*/ 43221 w 55227"/>
                  <a:gd name="connsiteY131" fmla="*/ 112856 h 115257"/>
                  <a:gd name="connsiteX132" fmla="*/ 40820 w 55227"/>
                  <a:gd name="connsiteY132" fmla="*/ 115257 h 115257"/>
                  <a:gd name="connsiteX133" fmla="*/ 38419 w 55227"/>
                  <a:gd name="connsiteY133" fmla="*/ 112856 h 115257"/>
                  <a:gd name="connsiteX134" fmla="*/ 26413 w 55227"/>
                  <a:gd name="connsiteY134" fmla="*/ 115257 h 115257"/>
                  <a:gd name="connsiteX135" fmla="*/ 4802 w 55227"/>
                  <a:gd name="connsiteY135" fmla="*/ 98449 h 115257"/>
                  <a:gd name="connsiteX136" fmla="*/ 2401 w 55227"/>
                  <a:gd name="connsiteY136" fmla="*/ 96047 h 115257"/>
                  <a:gd name="connsiteX137" fmla="*/ 2401 w 55227"/>
                  <a:gd name="connsiteY137" fmla="*/ 93646 h 115257"/>
                  <a:gd name="connsiteX138" fmla="*/ 2401 w 55227"/>
                  <a:gd name="connsiteY138" fmla="*/ 93646 h 115257"/>
                  <a:gd name="connsiteX139" fmla="*/ 2401 w 55227"/>
                  <a:gd name="connsiteY139" fmla="*/ 91245 h 115257"/>
                  <a:gd name="connsiteX140" fmla="*/ 2401 w 55227"/>
                  <a:gd name="connsiteY140" fmla="*/ 88844 h 115257"/>
                  <a:gd name="connsiteX141" fmla="*/ 2401 w 55227"/>
                  <a:gd name="connsiteY141" fmla="*/ 86443 h 115257"/>
                  <a:gd name="connsiteX142" fmla="*/ 2401 w 55227"/>
                  <a:gd name="connsiteY142" fmla="*/ 84042 h 115257"/>
                  <a:gd name="connsiteX143" fmla="*/ 2401 w 55227"/>
                  <a:gd name="connsiteY143" fmla="*/ 84042 h 115257"/>
                  <a:gd name="connsiteX144" fmla="*/ 0 w 55227"/>
                  <a:gd name="connsiteY144" fmla="*/ 81641 h 115257"/>
                  <a:gd name="connsiteX145" fmla="*/ 2401 w 55227"/>
                  <a:gd name="connsiteY145" fmla="*/ 79239 h 115257"/>
                  <a:gd name="connsiteX146" fmla="*/ 2401 w 55227"/>
                  <a:gd name="connsiteY146" fmla="*/ 79239 h 115257"/>
                  <a:gd name="connsiteX147" fmla="*/ 0 w 55227"/>
                  <a:gd name="connsiteY147" fmla="*/ 76838 h 115257"/>
                  <a:gd name="connsiteX148" fmla="*/ 2401 w 55227"/>
                  <a:gd name="connsiteY148" fmla="*/ 74437 h 115257"/>
                  <a:gd name="connsiteX149" fmla="*/ 2401 w 55227"/>
                  <a:gd name="connsiteY149" fmla="*/ 74437 h 115257"/>
                  <a:gd name="connsiteX150" fmla="*/ 2401 w 55227"/>
                  <a:gd name="connsiteY150" fmla="*/ 74437 h 115257"/>
                  <a:gd name="connsiteX151" fmla="*/ 0 w 55227"/>
                  <a:gd name="connsiteY151" fmla="*/ 72036 h 115257"/>
                  <a:gd name="connsiteX152" fmla="*/ 2401 w 55227"/>
                  <a:gd name="connsiteY152" fmla="*/ 69635 h 115257"/>
                  <a:gd name="connsiteX153" fmla="*/ 2401 w 55227"/>
                  <a:gd name="connsiteY153" fmla="*/ 69635 h 115257"/>
                  <a:gd name="connsiteX154" fmla="*/ 0 w 55227"/>
                  <a:gd name="connsiteY154" fmla="*/ 67233 h 115257"/>
                  <a:gd name="connsiteX155" fmla="*/ 2401 w 55227"/>
                  <a:gd name="connsiteY155" fmla="*/ 64832 h 115257"/>
                  <a:gd name="connsiteX156" fmla="*/ 2401 w 55227"/>
                  <a:gd name="connsiteY156" fmla="*/ 64832 h 115257"/>
                  <a:gd name="connsiteX157" fmla="*/ 2401 w 55227"/>
                  <a:gd name="connsiteY157" fmla="*/ 64832 h 115257"/>
                  <a:gd name="connsiteX158" fmla="*/ 0 w 55227"/>
                  <a:gd name="connsiteY158" fmla="*/ 62431 h 115257"/>
                  <a:gd name="connsiteX159" fmla="*/ 2401 w 55227"/>
                  <a:gd name="connsiteY159" fmla="*/ 60030 h 115257"/>
                  <a:gd name="connsiteX160" fmla="*/ 2401 w 55227"/>
                  <a:gd name="connsiteY160" fmla="*/ 60030 h 115257"/>
                  <a:gd name="connsiteX161" fmla="*/ 2401 w 55227"/>
                  <a:gd name="connsiteY161" fmla="*/ 57629 h 115257"/>
                  <a:gd name="connsiteX162" fmla="*/ 2401 w 55227"/>
                  <a:gd name="connsiteY162" fmla="*/ 55227 h 115257"/>
                  <a:gd name="connsiteX163" fmla="*/ 4802 w 55227"/>
                  <a:gd name="connsiteY163" fmla="*/ 52826 h 115257"/>
                  <a:gd name="connsiteX164" fmla="*/ 4802 w 55227"/>
                  <a:gd name="connsiteY164" fmla="*/ 52826 h 115257"/>
                  <a:gd name="connsiteX165" fmla="*/ 2401 w 55227"/>
                  <a:gd name="connsiteY165" fmla="*/ 50425 h 115257"/>
                  <a:gd name="connsiteX166" fmla="*/ 4802 w 55227"/>
                  <a:gd name="connsiteY166" fmla="*/ 48024 h 115257"/>
                  <a:gd name="connsiteX167" fmla="*/ 4802 w 55227"/>
                  <a:gd name="connsiteY167" fmla="*/ 48024 h 115257"/>
                  <a:gd name="connsiteX168" fmla="*/ 4802 w 55227"/>
                  <a:gd name="connsiteY168" fmla="*/ 48024 h 115257"/>
                  <a:gd name="connsiteX169" fmla="*/ 4802 w 55227"/>
                  <a:gd name="connsiteY169" fmla="*/ 48024 h 115257"/>
                  <a:gd name="connsiteX170" fmla="*/ 4802 w 55227"/>
                  <a:gd name="connsiteY170" fmla="*/ 45623 h 115257"/>
                  <a:gd name="connsiteX171" fmla="*/ 7204 w 55227"/>
                  <a:gd name="connsiteY171" fmla="*/ 43221 h 115257"/>
                  <a:gd name="connsiteX172" fmla="*/ 7204 w 55227"/>
                  <a:gd name="connsiteY172" fmla="*/ 43221 h 115257"/>
                  <a:gd name="connsiteX173" fmla="*/ 7204 w 55227"/>
                  <a:gd name="connsiteY173" fmla="*/ 40820 h 115257"/>
                  <a:gd name="connsiteX174" fmla="*/ 9605 w 55227"/>
                  <a:gd name="connsiteY174" fmla="*/ 38419 h 115257"/>
                  <a:gd name="connsiteX175" fmla="*/ 12006 w 55227"/>
                  <a:gd name="connsiteY175" fmla="*/ 31215 h 115257"/>
                  <a:gd name="connsiteX176" fmla="*/ 12006 w 55227"/>
                  <a:gd name="connsiteY176" fmla="*/ 28815 h 115257"/>
                  <a:gd name="connsiteX177" fmla="*/ 14407 w 55227"/>
                  <a:gd name="connsiteY177" fmla="*/ 26413 h 115257"/>
                  <a:gd name="connsiteX178" fmla="*/ 14407 w 55227"/>
                  <a:gd name="connsiteY178" fmla="*/ 26413 h 115257"/>
                  <a:gd name="connsiteX179" fmla="*/ 14407 w 55227"/>
                  <a:gd name="connsiteY179" fmla="*/ 26413 h 115257"/>
                  <a:gd name="connsiteX180" fmla="*/ 16808 w 55227"/>
                  <a:gd name="connsiteY180" fmla="*/ 19210 h 115257"/>
                  <a:gd name="connsiteX181" fmla="*/ 24012 w 55227"/>
                  <a:gd name="connsiteY181" fmla="*/ 9605 h 115257"/>
                  <a:gd name="connsiteX182" fmla="*/ 14407 w 55227"/>
                  <a:gd name="connsiteY182" fmla="*/ 0 h 115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55227" h="115257">
                    <a:moveTo>
                      <a:pt x="14407" y="0"/>
                    </a:moveTo>
                    <a:cubicBezTo>
                      <a:pt x="14407" y="0"/>
                      <a:pt x="16808" y="0"/>
                      <a:pt x="16808" y="2401"/>
                    </a:cubicBezTo>
                    <a:cubicBezTo>
                      <a:pt x="16808" y="2401"/>
                      <a:pt x="16808" y="0"/>
                      <a:pt x="19210" y="0"/>
                    </a:cubicBezTo>
                    <a:cubicBezTo>
                      <a:pt x="19210" y="0"/>
                      <a:pt x="21611" y="2401"/>
                      <a:pt x="21611" y="2401"/>
                    </a:cubicBezTo>
                    <a:cubicBezTo>
                      <a:pt x="21611" y="2401"/>
                      <a:pt x="21611" y="2401"/>
                      <a:pt x="21611" y="2401"/>
                    </a:cubicBezTo>
                    <a:cubicBezTo>
                      <a:pt x="21611" y="2401"/>
                      <a:pt x="24012" y="4803"/>
                      <a:pt x="24012" y="4803"/>
                    </a:cubicBezTo>
                    <a:cubicBezTo>
                      <a:pt x="24012" y="4803"/>
                      <a:pt x="24012" y="4803"/>
                      <a:pt x="24012" y="7204"/>
                    </a:cubicBezTo>
                    <a:lnTo>
                      <a:pt x="24012" y="7204"/>
                    </a:lnTo>
                    <a:cubicBezTo>
                      <a:pt x="24012" y="7204"/>
                      <a:pt x="26413" y="9605"/>
                      <a:pt x="26413" y="9605"/>
                    </a:cubicBezTo>
                    <a:cubicBezTo>
                      <a:pt x="26413" y="9605"/>
                      <a:pt x="26413" y="12006"/>
                      <a:pt x="26413" y="12006"/>
                    </a:cubicBezTo>
                    <a:lnTo>
                      <a:pt x="26413" y="12006"/>
                    </a:lnTo>
                    <a:cubicBezTo>
                      <a:pt x="28814" y="12006"/>
                      <a:pt x="31215" y="14407"/>
                      <a:pt x="31215" y="16809"/>
                    </a:cubicBezTo>
                    <a:cubicBezTo>
                      <a:pt x="31215" y="16809"/>
                      <a:pt x="31215" y="19210"/>
                      <a:pt x="31215" y="19210"/>
                    </a:cubicBezTo>
                    <a:cubicBezTo>
                      <a:pt x="33617" y="19210"/>
                      <a:pt x="33617" y="21611"/>
                      <a:pt x="33617" y="24012"/>
                    </a:cubicBezTo>
                    <a:cubicBezTo>
                      <a:pt x="36018" y="24012"/>
                      <a:pt x="38419" y="26413"/>
                      <a:pt x="38419" y="28815"/>
                    </a:cubicBezTo>
                    <a:cubicBezTo>
                      <a:pt x="38419" y="31215"/>
                      <a:pt x="38419" y="31215"/>
                      <a:pt x="36018" y="33617"/>
                    </a:cubicBezTo>
                    <a:cubicBezTo>
                      <a:pt x="36018" y="33617"/>
                      <a:pt x="38419" y="36018"/>
                      <a:pt x="38419" y="38419"/>
                    </a:cubicBezTo>
                    <a:cubicBezTo>
                      <a:pt x="38419" y="38419"/>
                      <a:pt x="38419" y="40820"/>
                      <a:pt x="38419" y="40820"/>
                    </a:cubicBezTo>
                    <a:lnTo>
                      <a:pt x="38419" y="40820"/>
                    </a:lnTo>
                    <a:cubicBezTo>
                      <a:pt x="40820" y="40820"/>
                      <a:pt x="40820" y="43221"/>
                      <a:pt x="40820" y="45623"/>
                    </a:cubicBezTo>
                    <a:cubicBezTo>
                      <a:pt x="40820" y="45623"/>
                      <a:pt x="40820" y="48024"/>
                      <a:pt x="40820" y="48024"/>
                    </a:cubicBezTo>
                    <a:cubicBezTo>
                      <a:pt x="40820" y="48024"/>
                      <a:pt x="43221" y="50425"/>
                      <a:pt x="43221" y="52826"/>
                    </a:cubicBezTo>
                    <a:cubicBezTo>
                      <a:pt x="43221" y="52826"/>
                      <a:pt x="43221" y="55227"/>
                      <a:pt x="43221" y="55227"/>
                    </a:cubicBezTo>
                    <a:cubicBezTo>
                      <a:pt x="43221" y="55227"/>
                      <a:pt x="45623" y="57629"/>
                      <a:pt x="45623" y="60030"/>
                    </a:cubicBezTo>
                    <a:cubicBezTo>
                      <a:pt x="45623" y="60030"/>
                      <a:pt x="45623" y="62431"/>
                      <a:pt x="45623" y="62431"/>
                    </a:cubicBezTo>
                    <a:cubicBezTo>
                      <a:pt x="45623" y="62431"/>
                      <a:pt x="48024" y="64832"/>
                      <a:pt x="48024" y="67233"/>
                    </a:cubicBezTo>
                    <a:cubicBezTo>
                      <a:pt x="48024" y="69635"/>
                      <a:pt x="48024" y="69635"/>
                      <a:pt x="48024" y="69635"/>
                    </a:cubicBezTo>
                    <a:lnTo>
                      <a:pt x="48024" y="69635"/>
                    </a:lnTo>
                    <a:cubicBezTo>
                      <a:pt x="48024" y="69635"/>
                      <a:pt x="50425" y="72036"/>
                      <a:pt x="50425" y="74437"/>
                    </a:cubicBezTo>
                    <a:cubicBezTo>
                      <a:pt x="50425" y="74437"/>
                      <a:pt x="50425" y="74437"/>
                      <a:pt x="50425" y="76838"/>
                    </a:cubicBezTo>
                    <a:cubicBezTo>
                      <a:pt x="50425" y="76838"/>
                      <a:pt x="52826" y="79239"/>
                      <a:pt x="52826" y="81641"/>
                    </a:cubicBezTo>
                    <a:cubicBezTo>
                      <a:pt x="52826" y="81641"/>
                      <a:pt x="52826" y="81641"/>
                      <a:pt x="52826" y="81641"/>
                    </a:cubicBezTo>
                    <a:cubicBezTo>
                      <a:pt x="52826" y="81641"/>
                      <a:pt x="52826" y="81641"/>
                      <a:pt x="52826" y="84042"/>
                    </a:cubicBezTo>
                    <a:cubicBezTo>
                      <a:pt x="52826" y="84042"/>
                      <a:pt x="52826" y="86443"/>
                      <a:pt x="52826" y="86443"/>
                    </a:cubicBezTo>
                    <a:cubicBezTo>
                      <a:pt x="55227" y="86443"/>
                      <a:pt x="55227" y="88844"/>
                      <a:pt x="55227" y="88844"/>
                    </a:cubicBezTo>
                    <a:cubicBezTo>
                      <a:pt x="55227" y="91245"/>
                      <a:pt x="55227" y="91245"/>
                      <a:pt x="52826" y="91245"/>
                    </a:cubicBezTo>
                    <a:cubicBezTo>
                      <a:pt x="52826" y="91245"/>
                      <a:pt x="52826" y="93646"/>
                      <a:pt x="52826" y="93646"/>
                    </a:cubicBezTo>
                    <a:cubicBezTo>
                      <a:pt x="52826" y="93646"/>
                      <a:pt x="52826" y="96047"/>
                      <a:pt x="52826" y="96047"/>
                    </a:cubicBezTo>
                    <a:cubicBezTo>
                      <a:pt x="52826" y="96047"/>
                      <a:pt x="55227" y="98449"/>
                      <a:pt x="55227" y="98449"/>
                    </a:cubicBezTo>
                    <a:cubicBezTo>
                      <a:pt x="55227" y="100850"/>
                      <a:pt x="55227" y="100850"/>
                      <a:pt x="52826" y="100850"/>
                    </a:cubicBez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cubicBezTo>
                      <a:pt x="52826" y="103251"/>
                      <a:pt x="52826" y="103251"/>
                      <a:pt x="50425" y="103251"/>
                    </a:cubicBezTo>
                    <a:cubicBezTo>
                      <a:pt x="50425" y="103251"/>
                      <a:pt x="50425" y="103251"/>
                      <a:pt x="50425" y="103251"/>
                    </a:cubicBezTo>
                    <a:cubicBezTo>
                      <a:pt x="50425" y="105652"/>
                      <a:pt x="50425" y="105652"/>
                      <a:pt x="48024" y="105652"/>
                    </a:cubicBezTo>
                    <a:cubicBezTo>
                      <a:pt x="48024" y="105652"/>
                      <a:pt x="48024" y="105652"/>
                      <a:pt x="48024" y="105652"/>
                    </a:cubicBezTo>
                    <a:cubicBezTo>
                      <a:pt x="48024" y="108053"/>
                      <a:pt x="45623" y="110455"/>
                      <a:pt x="45623" y="110455"/>
                    </a:cubicBezTo>
                    <a:lnTo>
                      <a:pt x="45623" y="110455"/>
                    </a:lnTo>
                    <a:cubicBezTo>
                      <a:pt x="45623" y="112856"/>
                      <a:pt x="43221" y="112856"/>
                      <a:pt x="43221" y="112856"/>
                    </a:cubicBezTo>
                    <a:cubicBezTo>
                      <a:pt x="43221" y="112856"/>
                      <a:pt x="43221" y="112856"/>
                      <a:pt x="43221" y="112856"/>
                    </a:cubicBezTo>
                    <a:cubicBezTo>
                      <a:pt x="43221" y="115257"/>
                      <a:pt x="40820" y="115257"/>
                      <a:pt x="40820" y="115257"/>
                    </a:cubicBezTo>
                    <a:cubicBezTo>
                      <a:pt x="40820" y="115257"/>
                      <a:pt x="38419" y="115257"/>
                      <a:pt x="38419" y="112856"/>
                    </a:cubicBezTo>
                    <a:cubicBezTo>
                      <a:pt x="36018" y="115257"/>
                      <a:pt x="31215" y="115257"/>
                      <a:pt x="26413" y="115257"/>
                    </a:cubicBezTo>
                    <a:cubicBezTo>
                      <a:pt x="14407" y="115257"/>
                      <a:pt x="7204" y="108053"/>
                      <a:pt x="4802" y="98449"/>
                    </a:cubicBezTo>
                    <a:cubicBezTo>
                      <a:pt x="2401" y="98449"/>
                      <a:pt x="2401" y="98449"/>
                      <a:pt x="2401" y="96047"/>
                    </a:cubicBezTo>
                    <a:cubicBezTo>
                      <a:pt x="2401" y="96047"/>
                      <a:pt x="2401" y="93646"/>
                      <a:pt x="2401" y="93646"/>
                    </a:cubicBezTo>
                    <a:cubicBezTo>
                      <a:pt x="2401" y="93646"/>
                      <a:pt x="2401" y="93646"/>
                      <a:pt x="2401" y="93646"/>
                    </a:cubicBezTo>
                    <a:cubicBezTo>
                      <a:pt x="2401" y="91245"/>
                      <a:pt x="2401" y="91245"/>
                      <a:pt x="2401" y="91245"/>
                    </a:cubicBezTo>
                    <a:cubicBezTo>
                      <a:pt x="2401" y="91245"/>
                      <a:pt x="2401" y="91245"/>
                      <a:pt x="2401" y="88844"/>
                    </a:cubicBezTo>
                    <a:cubicBezTo>
                      <a:pt x="2401" y="88844"/>
                      <a:pt x="2401" y="88844"/>
                      <a:pt x="2401" y="86443"/>
                    </a:cubicBezTo>
                    <a:cubicBezTo>
                      <a:pt x="2401" y="86443"/>
                      <a:pt x="2401" y="84042"/>
                      <a:pt x="2401" y="84042"/>
                    </a:cubicBezTo>
                    <a:lnTo>
                      <a:pt x="2401" y="84042"/>
                    </a:lnTo>
                    <a:cubicBezTo>
                      <a:pt x="2401" y="84042"/>
                      <a:pt x="0" y="84042"/>
                      <a:pt x="0" y="81641"/>
                    </a:cubicBezTo>
                    <a:cubicBezTo>
                      <a:pt x="0" y="79239"/>
                      <a:pt x="0" y="79239"/>
                      <a:pt x="2401" y="79239"/>
                    </a:cubicBezTo>
                    <a:lnTo>
                      <a:pt x="2401" y="79239"/>
                    </a:lnTo>
                    <a:cubicBezTo>
                      <a:pt x="2401" y="79239"/>
                      <a:pt x="0" y="79239"/>
                      <a:pt x="0" y="76838"/>
                    </a:cubicBezTo>
                    <a:cubicBezTo>
                      <a:pt x="0" y="74437"/>
                      <a:pt x="0" y="74437"/>
                      <a:pt x="2401" y="74437"/>
                    </a:cubicBezTo>
                    <a:cubicBezTo>
                      <a:pt x="2401" y="74437"/>
                      <a:pt x="2401" y="74437"/>
                      <a:pt x="2401" y="74437"/>
                    </a:cubicBezTo>
                    <a:lnTo>
                      <a:pt x="2401" y="74437"/>
                    </a:lnTo>
                    <a:cubicBezTo>
                      <a:pt x="2401" y="74437"/>
                      <a:pt x="0" y="72036"/>
                      <a:pt x="0" y="72036"/>
                    </a:cubicBezTo>
                    <a:cubicBezTo>
                      <a:pt x="0" y="69635"/>
                      <a:pt x="0" y="69635"/>
                      <a:pt x="2401" y="69635"/>
                    </a:cubicBezTo>
                    <a:lnTo>
                      <a:pt x="2401" y="69635"/>
                    </a:lnTo>
                    <a:cubicBezTo>
                      <a:pt x="0" y="69635"/>
                      <a:pt x="0" y="67233"/>
                      <a:pt x="0" y="67233"/>
                    </a:cubicBezTo>
                    <a:cubicBezTo>
                      <a:pt x="0" y="64832"/>
                      <a:pt x="0" y="64832"/>
                      <a:pt x="2401" y="64832"/>
                    </a:cubicBezTo>
                    <a:cubicBezTo>
                      <a:pt x="2401" y="64832"/>
                      <a:pt x="2401" y="64832"/>
                      <a:pt x="2401" y="64832"/>
                    </a:cubicBezTo>
                    <a:lnTo>
                      <a:pt x="2401" y="64832"/>
                    </a:lnTo>
                    <a:cubicBezTo>
                      <a:pt x="0" y="64832"/>
                      <a:pt x="0" y="62431"/>
                      <a:pt x="0" y="62431"/>
                    </a:cubicBezTo>
                    <a:cubicBezTo>
                      <a:pt x="0" y="60030"/>
                      <a:pt x="0" y="60030"/>
                      <a:pt x="2401" y="60030"/>
                    </a:cubicBezTo>
                    <a:cubicBezTo>
                      <a:pt x="2401" y="60030"/>
                      <a:pt x="2401" y="60030"/>
                      <a:pt x="2401" y="60030"/>
                    </a:cubicBezTo>
                    <a:lnTo>
                      <a:pt x="2401" y="57629"/>
                    </a:lnTo>
                    <a:cubicBezTo>
                      <a:pt x="2401" y="57629"/>
                      <a:pt x="2401" y="55227"/>
                      <a:pt x="2401" y="55227"/>
                    </a:cubicBezTo>
                    <a:cubicBezTo>
                      <a:pt x="2401" y="52826"/>
                      <a:pt x="2401" y="52826"/>
                      <a:pt x="4802" y="52826"/>
                    </a:cubicBezTo>
                    <a:lnTo>
                      <a:pt x="4802" y="52826"/>
                    </a:lnTo>
                    <a:cubicBezTo>
                      <a:pt x="2401" y="52826"/>
                      <a:pt x="2401" y="50425"/>
                      <a:pt x="2401" y="50425"/>
                    </a:cubicBezTo>
                    <a:cubicBezTo>
                      <a:pt x="2401" y="48024"/>
                      <a:pt x="2401" y="48024"/>
                      <a:pt x="4802" y="48024"/>
                    </a:cubicBezTo>
                    <a:cubicBezTo>
                      <a:pt x="4802" y="48024"/>
                      <a:pt x="4802" y="48024"/>
                      <a:pt x="4802" y="48024"/>
                    </a:cubicBezTo>
                    <a:cubicBezTo>
                      <a:pt x="4802" y="48024"/>
                      <a:pt x="4802" y="48024"/>
                      <a:pt x="4802" y="48024"/>
                    </a:cubicBezTo>
                    <a:lnTo>
                      <a:pt x="4802" y="48024"/>
                    </a:lnTo>
                    <a:cubicBezTo>
                      <a:pt x="4802" y="48024"/>
                      <a:pt x="4802" y="45623"/>
                      <a:pt x="4802" y="45623"/>
                    </a:cubicBezTo>
                    <a:cubicBezTo>
                      <a:pt x="4802" y="43221"/>
                      <a:pt x="4802" y="43221"/>
                      <a:pt x="7204" y="43221"/>
                    </a:cubicBezTo>
                    <a:lnTo>
                      <a:pt x="7204" y="43221"/>
                    </a:lnTo>
                    <a:cubicBezTo>
                      <a:pt x="7204" y="43221"/>
                      <a:pt x="7204" y="40820"/>
                      <a:pt x="7204" y="40820"/>
                    </a:cubicBezTo>
                    <a:cubicBezTo>
                      <a:pt x="7204" y="38419"/>
                      <a:pt x="7204" y="38419"/>
                      <a:pt x="9605" y="38419"/>
                    </a:cubicBezTo>
                    <a:cubicBezTo>
                      <a:pt x="9605" y="36018"/>
                      <a:pt x="12006" y="33617"/>
                      <a:pt x="12006" y="31215"/>
                    </a:cubicBezTo>
                    <a:cubicBezTo>
                      <a:pt x="12006" y="31215"/>
                      <a:pt x="9605" y="28815"/>
                      <a:pt x="12006" y="28815"/>
                    </a:cubicBezTo>
                    <a:cubicBezTo>
                      <a:pt x="12006" y="26413"/>
                      <a:pt x="14407" y="26413"/>
                      <a:pt x="14407" y="26413"/>
                    </a:cubicBezTo>
                    <a:lnTo>
                      <a:pt x="14407" y="26413"/>
                    </a:lnTo>
                    <a:lnTo>
                      <a:pt x="14407" y="26413"/>
                    </a:lnTo>
                    <a:cubicBezTo>
                      <a:pt x="14407" y="24012"/>
                      <a:pt x="14407" y="21611"/>
                      <a:pt x="16808" y="19210"/>
                    </a:cubicBezTo>
                    <a:cubicBezTo>
                      <a:pt x="19210" y="14407"/>
                      <a:pt x="21611" y="12006"/>
                      <a:pt x="24012" y="9605"/>
                    </a:cubicBezTo>
                    <a:cubicBezTo>
                      <a:pt x="9605" y="2401"/>
                      <a:pt x="12006" y="0"/>
                      <a:pt x="14407" y="0"/>
                    </a:cubicBezTo>
                    <a:close/>
                  </a:path>
                </a:pathLst>
              </a:custGeom>
              <a:solidFill>
                <a:srgbClr val="435B2A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207" name="Freeform: Shape 2206">
                <a:extLst>
                  <a:ext uri="{FF2B5EF4-FFF2-40B4-BE49-F238E27FC236}">
                    <a16:creationId xmlns:a16="http://schemas.microsoft.com/office/drawing/2014/main" id="{08D1360D-E00A-4DCA-AD76-F6071B324257}"/>
                  </a:ext>
                </a:extLst>
              </p:cNvPr>
              <p:cNvSpPr/>
              <p:nvPr/>
            </p:nvSpPr>
            <p:spPr>
              <a:xfrm>
                <a:off x="5752630" y="5745985"/>
                <a:ext cx="52825" cy="98448"/>
              </a:xfrm>
              <a:custGeom>
                <a:avLst/>
                <a:gdLst>
                  <a:gd name="connsiteX0" fmla="*/ 43221 w 52825"/>
                  <a:gd name="connsiteY0" fmla="*/ 16808 h 98448"/>
                  <a:gd name="connsiteX1" fmla="*/ 43221 w 52825"/>
                  <a:gd name="connsiteY1" fmla="*/ 19210 h 98448"/>
                  <a:gd name="connsiteX2" fmla="*/ 43221 w 52825"/>
                  <a:gd name="connsiteY2" fmla="*/ 21611 h 98448"/>
                  <a:gd name="connsiteX3" fmla="*/ 43221 w 52825"/>
                  <a:gd name="connsiteY3" fmla="*/ 21611 h 98448"/>
                  <a:gd name="connsiteX4" fmla="*/ 45623 w 52825"/>
                  <a:gd name="connsiteY4" fmla="*/ 26413 h 98448"/>
                  <a:gd name="connsiteX5" fmla="*/ 45623 w 52825"/>
                  <a:gd name="connsiteY5" fmla="*/ 28814 h 98448"/>
                  <a:gd name="connsiteX6" fmla="*/ 48024 w 52825"/>
                  <a:gd name="connsiteY6" fmla="*/ 33616 h 98448"/>
                  <a:gd name="connsiteX7" fmla="*/ 48024 w 52825"/>
                  <a:gd name="connsiteY7" fmla="*/ 36018 h 98448"/>
                  <a:gd name="connsiteX8" fmla="*/ 50425 w 52825"/>
                  <a:gd name="connsiteY8" fmla="*/ 40820 h 98448"/>
                  <a:gd name="connsiteX9" fmla="*/ 50425 w 52825"/>
                  <a:gd name="connsiteY9" fmla="*/ 43221 h 98448"/>
                  <a:gd name="connsiteX10" fmla="*/ 52826 w 52825"/>
                  <a:gd name="connsiteY10" fmla="*/ 48024 h 98448"/>
                  <a:gd name="connsiteX11" fmla="*/ 50425 w 52825"/>
                  <a:gd name="connsiteY11" fmla="*/ 50425 h 98448"/>
                  <a:gd name="connsiteX12" fmla="*/ 50425 w 52825"/>
                  <a:gd name="connsiteY12" fmla="*/ 50425 h 98448"/>
                  <a:gd name="connsiteX13" fmla="*/ 50425 w 52825"/>
                  <a:gd name="connsiteY13" fmla="*/ 55227 h 98448"/>
                  <a:gd name="connsiteX14" fmla="*/ 50425 w 52825"/>
                  <a:gd name="connsiteY14" fmla="*/ 57628 h 98448"/>
                  <a:gd name="connsiteX15" fmla="*/ 50425 w 52825"/>
                  <a:gd name="connsiteY15" fmla="*/ 62431 h 98448"/>
                  <a:gd name="connsiteX16" fmla="*/ 50425 w 52825"/>
                  <a:gd name="connsiteY16" fmla="*/ 62431 h 98448"/>
                  <a:gd name="connsiteX17" fmla="*/ 50425 w 52825"/>
                  <a:gd name="connsiteY17" fmla="*/ 64832 h 98448"/>
                  <a:gd name="connsiteX18" fmla="*/ 50425 w 52825"/>
                  <a:gd name="connsiteY18" fmla="*/ 67233 h 98448"/>
                  <a:gd name="connsiteX19" fmla="*/ 52826 w 52825"/>
                  <a:gd name="connsiteY19" fmla="*/ 72036 h 98448"/>
                  <a:gd name="connsiteX20" fmla="*/ 50425 w 52825"/>
                  <a:gd name="connsiteY20" fmla="*/ 74437 h 98448"/>
                  <a:gd name="connsiteX21" fmla="*/ 50425 w 52825"/>
                  <a:gd name="connsiteY21" fmla="*/ 76838 h 98448"/>
                  <a:gd name="connsiteX22" fmla="*/ 48024 w 52825"/>
                  <a:gd name="connsiteY22" fmla="*/ 79239 h 98448"/>
                  <a:gd name="connsiteX23" fmla="*/ 48024 w 52825"/>
                  <a:gd name="connsiteY23" fmla="*/ 81640 h 98448"/>
                  <a:gd name="connsiteX24" fmla="*/ 45623 w 52825"/>
                  <a:gd name="connsiteY24" fmla="*/ 84042 h 98448"/>
                  <a:gd name="connsiteX25" fmla="*/ 45623 w 52825"/>
                  <a:gd name="connsiteY25" fmla="*/ 84042 h 98448"/>
                  <a:gd name="connsiteX26" fmla="*/ 45623 w 52825"/>
                  <a:gd name="connsiteY26" fmla="*/ 84042 h 98448"/>
                  <a:gd name="connsiteX27" fmla="*/ 45623 w 52825"/>
                  <a:gd name="connsiteY27" fmla="*/ 84042 h 98448"/>
                  <a:gd name="connsiteX28" fmla="*/ 45623 w 52825"/>
                  <a:gd name="connsiteY28" fmla="*/ 84042 h 98448"/>
                  <a:gd name="connsiteX29" fmla="*/ 45623 w 52825"/>
                  <a:gd name="connsiteY29" fmla="*/ 84042 h 98448"/>
                  <a:gd name="connsiteX30" fmla="*/ 45623 w 52825"/>
                  <a:gd name="connsiteY30" fmla="*/ 84042 h 98448"/>
                  <a:gd name="connsiteX31" fmla="*/ 45623 w 52825"/>
                  <a:gd name="connsiteY31" fmla="*/ 84042 h 98448"/>
                  <a:gd name="connsiteX32" fmla="*/ 45623 w 52825"/>
                  <a:gd name="connsiteY32" fmla="*/ 84042 h 98448"/>
                  <a:gd name="connsiteX33" fmla="*/ 45623 w 52825"/>
                  <a:gd name="connsiteY33" fmla="*/ 84042 h 98448"/>
                  <a:gd name="connsiteX34" fmla="*/ 45623 w 52825"/>
                  <a:gd name="connsiteY34" fmla="*/ 84042 h 98448"/>
                  <a:gd name="connsiteX35" fmla="*/ 45623 w 52825"/>
                  <a:gd name="connsiteY35" fmla="*/ 84042 h 98448"/>
                  <a:gd name="connsiteX36" fmla="*/ 45623 w 52825"/>
                  <a:gd name="connsiteY36" fmla="*/ 84042 h 98448"/>
                  <a:gd name="connsiteX37" fmla="*/ 45623 w 52825"/>
                  <a:gd name="connsiteY37" fmla="*/ 84042 h 98448"/>
                  <a:gd name="connsiteX38" fmla="*/ 45623 w 52825"/>
                  <a:gd name="connsiteY38" fmla="*/ 84042 h 98448"/>
                  <a:gd name="connsiteX39" fmla="*/ 45623 w 52825"/>
                  <a:gd name="connsiteY39" fmla="*/ 84042 h 98448"/>
                  <a:gd name="connsiteX40" fmla="*/ 45623 w 52825"/>
                  <a:gd name="connsiteY40" fmla="*/ 84042 h 98448"/>
                  <a:gd name="connsiteX41" fmla="*/ 45623 w 52825"/>
                  <a:gd name="connsiteY41" fmla="*/ 84042 h 98448"/>
                  <a:gd name="connsiteX42" fmla="*/ 45623 w 52825"/>
                  <a:gd name="connsiteY42" fmla="*/ 84042 h 98448"/>
                  <a:gd name="connsiteX43" fmla="*/ 45623 w 52825"/>
                  <a:gd name="connsiteY43" fmla="*/ 84042 h 98448"/>
                  <a:gd name="connsiteX44" fmla="*/ 45623 w 52825"/>
                  <a:gd name="connsiteY44" fmla="*/ 84042 h 98448"/>
                  <a:gd name="connsiteX45" fmla="*/ 45623 w 52825"/>
                  <a:gd name="connsiteY45" fmla="*/ 84042 h 98448"/>
                  <a:gd name="connsiteX46" fmla="*/ 45623 w 52825"/>
                  <a:gd name="connsiteY46" fmla="*/ 84042 h 98448"/>
                  <a:gd name="connsiteX47" fmla="*/ 45623 w 52825"/>
                  <a:gd name="connsiteY47" fmla="*/ 84042 h 98448"/>
                  <a:gd name="connsiteX48" fmla="*/ 45623 w 52825"/>
                  <a:gd name="connsiteY48" fmla="*/ 84042 h 98448"/>
                  <a:gd name="connsiteX49" fmla="*/ 45623 w 52825"/>
                  <a:gd name="connsiteY49" fmla="*/ 84042 h 98448"/>
                  <a:gd name="connsiteX50" fmla="*/ 45623 w 52825"/>
                  <a:gd name="connsiteY50" fmla="*/ 84042 h 98448"/>
                  <a:gd name="connsiteX51" fmla="*/ 45623 w 52825"/>
                  <a:gd name="connsiteY51" fmla="*/ 84042 h 98448"/>
                  <a:gd name="connsiteX52" fmla="*/ 45623 w 52825"/>
                  <a:gd name="connsiteY52" fmla="*/ 84042 h 98448"/>
                  <a:gd name="connsiteX53" fmla="*/ 45623 w 52825"/>
                  <a:gd name="connsiteY53" fmla="*/ 84042 h 98448"/>
                  <a:gd name="connsiteX54" fmla="*/ 45623 w 52825"/>
                  <a:gd name="connsiteY54" fmla="*/ 84042 h 98448"/>
                  <a:gd name="connsiteX55" fmla="*/ 45623 w 52825"/>
                  <a:gd name="connsiteY55" fmla="*/ 84042 h 98448"/>
                  <a:gd name="connsiteX56" fmla="*/ 45623 w 52825"/>
                  <a:gd name="connsiteY56" fmla="*/ 84042 h 98448"/>
                  <a:gd name="connsiteX57" fmla="*/ 45623 w 52825"/>
                  <a:gd name="connsiteY57" fmla="*/ 84042 h 98448"/>
                  <a:gd name="connsiteX58" fmla="*/ 45623 w 52825"/>
                  <a:gd name="connsiteY58" fmla="*/ 84042 h 98448"/>
                  <a:gd name="connsiteX59" fmla="*/ 45623 w 52825"/>
                  <a:gd name="connsiteY59" fmla="*/ 84042 h 98448"/>
                  <a:gd name="connsiteX60" fmla="*/ 45623 w 52825"/>
                  <a:gd name="connsiteY60" fmla="*/ 84042 h 98448"/>
                  <a:gd name="connsiteX61" fmla="*/ 45623 w 52825"/>
                  <a:gd name="connsiteY61" fmla="*/ 84042 h 98448"/>
                  <a:gd name="connsiteX62" fmla="*/ 45623 w 52825"/>
                  <a:gd name="connsiteY62" fmla="*/ 84042 h 98448"/>
                  <a:gd name="connsiteX63" fmla="*/ 45623 w 52825"/>
                  <a:gd name="connsiteY63" fmla="*/ 84042 h 98448"/>
                  <a:gd name="connsiteX64" fmla="*/ 45623 w 52825"/>
                  <a:gd name="connsiteY64" fmla="*/ 84042 h 98448"/>
                  <a:gd name="connsiteX65" fmla="*/ 45623 w 52825"/>
                  <a:gd name="connsiteY65" fmla="*/ 84042 h 98448"/>
                  <a:gd name="connsiteX66" fmla="*/ 45623 w 52825"/>
                  <a:gd name="connsiteY66" fmla="*/ 84042 h 98448"/>
                  <a:gd name="connsiteX67" fmla="*/ 45623 w 52825"/>
                  <a:gd name="connsiteY67" fmla="*/ 84042 h 98448"/>
                  <a:gd name="connsiteX68" fmla="*/ 45623 w 52825"/>
                  <a:gd name="connsiteY68" fmla="*/ 84042 h 98448"/>
                  <a:gd name="connsiteX69" fmla="*/ 45623 w 52825"/>
                  <a:gd name="connsiteY69" fmla="*/ 84042 h 98448"/>
                  <a:gd name="connsiteX70" fmla="*/ 45623 w 52825"/>
                  <a:gd name="connsiteY70" fmla="*/ 84042 h 98448"/>
                  <a:gd name="connsiteX71" fmla="*/ 45623 w 52825"/>
                  <a:gd name="connsiteY71" fmla="*/ 84042 h 98448"/>
                  <a:gd name="connsiteX72" fmla="*/ 45623 w 52825"/>
                  <a:gd name="connsiteY72" fmla="*/ 84042 h 98448"/>
                  <a:gd name="connsiteX73" fmla="*/ 45623 w 52825"/>
                  <a:gd name="connsiteY73" fmla="*/ 84042 h 98448"/>
                  <a:gd name="connsiteX74" fmla="*/ 45623 w 52825"/>
                  <a:gd name="connsiteY74" fmla="*/ 84042 h 98448"/>
                  <a:gd name="connsiteX75" fmla="*/ 45623 w 52825"/>
                  <a:gd name="connsiteY75" fmla="*/ 84042 h 98448"/>
                  <a:gd name="connsiteX76" fmla="*/ 45623 w 52825"/>
                  <a:gd name="connsiteY76" fmla="*/ 84042 h 98448"/>
                  <a:gd name="connsiteX77" fmla="*/ 45623 w 52825"/>
                  <a:gd name="connsiteY77" fmla="*/ 84042 h 98448"/>
                  <a:gd name="connsiteX78" fmla="*/ 45623 w 52825"/>
                  <a:gd name="connsiteY78" fmla="*/ 84042 h 98448"/>
                  <a:gd name="connsiteX79" fmla="*/ 45623 w 52825"/>
                  <a:gd name="connsiteY79" fmla="*/ 84042 h 98448"/>
                  <a:gd name="connsiteX80" fmla="*/ 45623 w 52825"/>
                  <a:gd name="connsiteY80" fmla="*/ 84042 h 98448"/>
                  <a:gd name="connsiteX81" fmla="*/ 45623 w 52825"/>
                  <a:gd name="connsiteY81" fmla="*/ 84042 h 98448"/>
                  <a:gd name="connsiteX82" fmla="*/ 45623 w 52825"/>
                  <a:gd name="connsiteY82" fmla="*/ 84042 h 98448"/>
                  <a:gd name="connsiteX83" fmla="*/ 45623 w 52825"/>
                  <a:gd name="connsiteY83" fmla="*/ 84042 h 98448"/>
                  <a:gd name="connsiteX84" fmla="*/ 45623 w 52825"/>
                  <a:gd name="connsiteY84" fmla="*/ 84042 h 98448"/>
                  <a:gd name="connsiteX85" fmla="*/ 45623 w 52825"/>
                  <a:gd name="connsiteY85" fmla="*/ 84042 h 98448"/>
                  <a:gd name="connsiteX86" fmla="*/ 45623 w 52825"/>
                  <a:gd name="connsiteY86" fmla="*/ 84042 h 98448"/>
                  <a:gd name="connsiteX87" fmla="*/ 45623 w 52825"/>
                  <a:gd name="connsiteY87" fmla="*/ 84042 h 98448"/>
                  <a:gd name="connsiteX88" fmla="*/ 45623 w 52825"/>
                  <a:gd name="connsiteY88" fmla="*/ 84042 h 98448"/>
                  <a:gd name="connsiteX89" fmla="*/ 45623 w 52825"/>
                  <a:gd name="connsiteY89" fmla="*/ 84042 h 98448"/>
                  <a:gd name="connsiteX90" fmla="*/ 45623 w 52825"/>
                  <a:gd name="connsiteY90" fmla="*/ 84042 h 98448"/>
                  <a:gd name="connsiteX91" fmla="*/ 45623 w 52825"/>
                  <a:gd name="connsiteY91" fmla="*/ 84042 h 98448"/>
                  <a:gd name="connsiteX92" fmla="*/ 45623 w 52825"/>
                  <a:gd name="connsiteY92" fmla="*/ 84042 h 98448"/>
                  <a:gd name="connsiteX93" fmla="*/ 45623 w 52825"/>
                  <a:gd name="connsiteY93" fmla="*/ 84042 h 98448"/>
                  <a:gd name="connsiteX94" fmla="*/ 45623 w 52825"/>
                  <a:gd name="connsiteY94" fmla="*/ 84042 h 98448"/>
                  <a:gd name="connsiteX95" fmla="*/ 45623 w 52825"/>
                  <a:gd name="connsiteY95" fmla="*/ 84042 h 98448"/>
                  <a:gd name="connsiteX96" fmla="*/ 45623 w 52825"/>
                  <a:gd name="connsiteY96" fmla="*/ 84042 h 98448"/>
                  <a:gd name="connsiteX97" fmla="*/ 45623 w 52825"/>
                  <a:gd name="connsiteY97" fmla="*/ 84042 h 98448"/>
                  <a:gd name="connsiteX98" fmla="*/ 45623 w 52825"/>
                  <a:gd name="connsiteY98" fmla="*/ 84042 h 98448"/>
                  <a:gd name="connsiteX99" fmla="*/ 45623 w 52825"/>
                  <a:gd name="connsiteY99" fmla="*/ 84042 h 98448"/>
                  <a:gd name="connsiteX100" fmla="*/ 45623 w 52825"/>
                  <a:gd name="connsiteY100" fmla="*/ 84042 h 98448"/>
                  <a:gd name="connsiteX101" fmla="*/ 45623 w 52825"/>
                  <a:gd name="connsiteY101" fmla="*/ 84042 h 98448"/>
                  <a:gd name="connsiteX102" fmla="*/ 45623 w 52825"/>
                  <a:gd name="connsiteY102" fmla="*/ 84042 h 98448"/>
                  <a:gd name="connsiteX103" fmla="*/ 45623 w 52825"/>
                  <a:gd name="connsiteY103" fmla="*/ 84042 h 98448"/>
                  <a:gd name="connsiteX104" fmla="*/ 45623 w 52825"/>
                  <a:gd name="connsiteY104" fmla="*/ 84042 h 98448"/>
                  <a:gd name="connsiteX105" fmla="*/ 45623 w 52825"/>
                  <a:gd name="connsiteY105" fmla="*/ 84042 h 98448"/>
                  <a:gd name="connsiteX106" fmla="*/ 45623 w 52825"/>
                  <a:gd name="connsiteY106" fmla="*/ 84042 h 98448"/>
                  <a:gd name="connsiteX107" fmla="*/ 45623 w 52825"/>
                  <a:gd name="connsiteY107" fmla="*/ 84042 h 98448"/>
                  <a:gd name="connsiteX108" fmla="*/ 45623 w 52825"/>
                  <a:gd name="connsiteY108" fmla="*/ 84042 h 98448"/>
                  <a:gd name="connsiteX109" fmla="*/ 43221 w 52825"/>
                  <a:gd name="connsiteY109" fmla="*/ 86442 h 98448"/>
                  <a:gd name="connsiteX110" fmla="*/ 43221 w 52825"/>
                  <a:gd name="connsiteY110" fmla="*/ 86442 h 98448"/>
                  <a:gd name="connsiteX111" fmla="*/ 40820 w 52825"/>
                  <a:gd name="connsiteY111" fmla="*/ 88844 h 98448"/>
                  <a:gd name="connsiteX112" fmla="*/ 40820 w 52825"/>
                  <a:gd name="connsiteY112" fmla="*/ 88844 h 98448"/>
                  <a:gd name="connsiteX113" fmla="*/ 36018 w 52825"/>
                  <a:gd name="connsiteY113" fmla="*/ 91245 h 98448"/>
                  <a:gd name="connsiteX114" fmla="*/ 36018 w 52825"/>
                  <a:gd name="connsiteY114" fmla="*/ 91245 h 98448"/>
                  <a:gd name="connsiteX115" fmla="*/ 31215 w 52825"/>
                  <a:gd name="connsiteY115" fmla="*/ 93646 h 98448"/>
                  <a:gd name="connsiteX116" fmla="*/ 31215 w 52825"/>
                  <a:gd name="connsiteY116" fmla="*/ 93646 h 98448"/>
                  <a:gd name="connsiteX117" fmla="*/ 28814 w 52825"/>
                  <a:gd name="connsiteY117" fmla="*/ 96047 h 98448"/>
                  <a:gd name="connsiteX118" fmla="*/ 26413 w 52825"/>
                  <a:gd name="connsiteY118" fmla="*/ 93646 h 98448"/>
                  <a:gd name="connsiteX119" fmla="*/ 14407 w 52825"/>
                  <a:gd name="connsiteY119" fmla="*/ 98448 h 98448"/>
                  <a:gd name="connsiteX120" fmla="*/ 4802 w 52825"/>
                  <a:gd name="connsiteY120" fmla="*/ 93646 h 98448"/>
                  <a:gd name="connsiteX121" fmla="*/ 4802 w 52825"/>
                  <a:gd name="connsiteY121" fmla="*/ 93646 h 98448"/>
                  <a:gd name="connsiteX122" fmla="*/ 2401 w 52825"/>
                  <a:gd name="connsiteY122" fmla="*/ 91245 h 98448"/>
                  <a:gd name="connsiteX123" fmla="*/ 2401 w 52825"/>
                  <a:gd name="connsiteY123" fmla="*/ 88844 h 98448"/>
                  <a:gd name="connsiteX124" fmla="*/ 2401 w 52825"/>
                  <a:gd name="connsiteY124" fmla="*/ 88844 h 98448"/>
                  <a:gd name="connsiteX125" fmla="*/ 2401 w 52825"/>
                  <a:gd name="connsiteY125" fmla="*/ 86442 h 98448"/>
                  <a:gd name="connsiteX126" fmla="*/ 2401 w 52825"/>
                  <a:gd name="connsiteY126" fmla="*/ 84042 h 98448"/>
                  <a:gd name="connsiteX127" fmla="*/ 2401 w 52825"/>
                  <a:gd name="connsiteY127" fmla="*/ 81640 h 98448"/>
                  <a:gd name="connsiteX128" fmla="*/ 2401 w 52825"/>
                  <a:gd name="connsiteY128" fmla="*/ 79239 h 98448"/>
                  <a:gd name="connsiteX129" fmla="*/ 2401 w 52825"/>
                  <a:gd name="connsiteY129" fmla="*/ 79239 h 98448"/>
                  <a:gd name="connsiteX130" fmla="*/ 0 w 52825"/>
                  <a:gd name="connsiteY130" fmla="*/ 76838 h 98448"/>
                  <a:gd name="connsiteX131" fmla="*/ 2401 w 52825"/>
                  <a:gd name="connsiteY131" fmla="*/ 74437 h 98448"/>
                  <a:gd name="connsiteX132" fmla="*/ 2401 w 52825"/>
                  <a:gd name="connsiteY132" fmla="*/ 74437 h 98448"/>
                  <a:gd name="connsiteX133" fmla="*/ 0 w 52825"/>
                  <a:gd name="connsiteY133" fmla="*/ 72036 h 98448"/>
                  <a:gd name="connsiteX134" fmla="*/ 2401 w 52825"/>
                  <a:gd name="connsiteY134" fmla="*/ 69634 h 98448"/>
                  <a:gd name="connsiteX135" fmla="*/ 2401 w 52825"/>
                  <a:gd name="connsiteY135" fmla="*/ 69634 h 98448"/>
                  <a:gd name="connsiteX136" fmla="*/ 2401 w 52825"/>
                  <a:gd name="connsiteY136" fmla="*/ 69634 h 98448"/>
                  <a:gd name="connsiteX137" fmla="*/ 0 w 52825"/>
                  <a:gd name="connsiteY137" fmla="*/ 67233 h 98448"/>
                  <a:gd name="connsiteX138" fmla="*/ 2401 w 52825"/>
                  <a:gd name="connsiteY138" fmla="*/ 64832 h 98448"/>
                  <a:gd name="connsiteX139" fmla="*/ 2401 w 52825"/>
                  <a:gd name="connsiteY139" fmla="*/ 64832 h 98448"/>
                  <a:gd name="connsiteX140" fmla="*/ 0 w 52825"/>
                  <a:gd name="connsiteY140" fmla="*/ 62431 h 98448"/>
                  <a:gd name="connsiteX141" fmla="*/ 2401 w 52825"/>
                  <a:gd name="connsiteY141" fmla="*/ 60030 h 98448"/>
                  <a:gd name="connsiteX142" fmla="*/ 2401 w 52825"/>
                  <a:gd name="connsiteY142" fmla="*/ 60030 h 98448"/>
                  <a:gd name="connsiteX143" fmla="*/ 2401 w 52825"/>
                  <a:gd name="connsiteY143" fmla="*/ 60030 h 98448"/>
                  <a:gd name="connsiteX144" fmla="*/ 0 w 52825"/>
                  <a:gd name="connsiteY144" fmla="*/ 57628 h 98448"/>
                  <a:gd name="connsiteX145" fmla="*/ 2401 w 52825"/>
                  <a:gd name="connsiteY145" fmla="*/ 55227 h 98448"/>
                  <a:gd name="connsiteX146" fmla="*/ 2401 w 52825"/>
                  <a:gd name="connsiteY146" fmla="*/ 55227 h 98448"/>
                  <a:gd name="connsiteX147" fmla="*/ 2401 w 52825"/>
                  <a:gd name="connsiteY147" fmla="*/ 52826 h 98448"/>
                  <a:gd name="connsiteX148" fmla="*/ 2401 w 52825"/>
                  <a:gd name="connsiteY148" fmla="*/ 50425 h 98448"/>
                  <a:gd name="connsiteX149" fmla="*/ 4802 w 52825"/>
                  <a:gd name="connsiteY149" fmla="*/ 48024 h 98448"/>
                  <a:gd name="connsiteX150" fmla="*/ 4802 w 52825"/>
                  <a:gd name="connsiteY150" fmla="*/ 48024 h 98448"/>
                  <a:gd name="connsiteX151" fmla="*/ 2401 w 52825"/>
                  <a:gd name="connsiteY151" fmla="*/ 45622 h 98448"/>
                  <a:gd name="connsiteX152" fmla="*/ 4802 w 52825"/>
                  <a:gd name="connsiteY152" fmla="*/ 43221 h 98448"/>
                  <a:gd name="connsiteX153" fmla="*/ 4802 w 52825"/>
                  <a:gd name="connsiteY153" fmla="*/ 43221 h 98448"/>
                  <a:gd name="connsiteX154" fmla="*/ 4802 w 52825"/>
                  <a:gd name="connsiteY154" fmla="*/ 43221 h 98448"/>
                  <a:gd name="connsiteX155" fmla="*/ 4802 w 52825"/>
                  <a:gd name="connsiteY155" fmla="*/ 43221 h 98448"/>
                  <a:gd name="connsiteX156" fmla="*/ 4802 w 52825"/>
                  <a:gd name="connsiteY156" fmla="*/ 40820 h 98448"/>
                  <a:gd name="connsiteX157" fmla="*/ 7204 w 52825"/>
                  <a:gd name="connsiteY157" fmla="*/ 38419 h 98448"/>
                  <a:gd name="connsiteX158" fmla="*/ 7204 w 52825"/>
                  <a:gd name="connsiteY158" fmla="*/ 38419 h 98448"/>
                  <a:gd name="connsiteX159" fmla="*/ 7204 w 52825"/>
                  <a:gd name="connsiteY159" fmla="*/ 36018 h 98448"/>
                  <a:gd name="connsiteX160" fmla="*/ 9605 w 52825"/>
                  <a:gd name="connsiteY160" fmla="*/ 33616 h 98448"/>
                  <a:gd name="connsiteX161" fmla="*/ 12006 w 52825"/>
                  <a:gd name="connsiteY161" fmla="*/ 26413 h 98448"/>
                  <a:gd name="connsiteX162" fmla="*/ 12006 w 52825"/>
                  <a:gd name="connsiteY162" fmla="*/ 24012 h 98448"/>
                  <a:gd name="connsiteX163" fmla="*/ 14407 w 52825"/>
                  <a:gd name="connsiteY163" fmla="*/ 21611 h 98448"/>
                  <a:gd name="connsiteX164" fmla="*/ 14407 w 52825"/>
                  <a:gd name="connsiteY164" fmla="*/ 21611 h 98448"/>
                  <a:gd name="connsiteX165" fmla="*/ 14407 w 52825"/>
                  <a:gd name="connsiteY165" fmla="*/ 21611 h 98448"/>
                  <a:gd name="connsiteX166" fmla="*/ 16808 w 52825"/>
                  <a:gd name="connsiteY166" fmla="*/ 14407 h 98448"/>
                  <a:gd name="connsiteX167" fmla="*/ 24012 w 52825"/>
                  <a:gd name="connsiteY167" fmla="*/ 4802 h 98448"/>
                  <a:gd name="connsiteX168" fmla="*/ 31215 w 52825"/>
                  <a:gd name="connsiteY168" fmla="*/ 0 h 98448"/>
                  <a:gd name="connsiteX169" fmla="*/ 33617 w 52825"/>
                  <a:gd name="connsiteY169" fmla="*/ 2401 h 98448"/>
                  <a:gd name="connsiteX170" fmla="*/ 36018 w 52825"/>
                  <a:gd name="connsiteY170" fmla="*/ 0 h 98448"/>
                  <a:gd name="connsiteX171" fmla="*/ 38419 w 52825"/>
                  <a:gd name="connsiteY171" fmla="*/ 2401 h 98448"/>
                  <a:gd name="connsiteX172" fmla="*/ 38419 w 52825"/>
                  <a:gd name="connsiteY172" fmla="*/ 2401 h 98448"/>
                  <a:gd name="connsiteX173" fmla="*/ 40820 w 52825"/>
                  <a:gd name="connsiteY173" fmla="*/ 4802 h 98448"/>
                  <a:gd name="connsiteX174" fmla="*/ 40820 w 52825"/>
                  <a:gd name="connsiteY174" fmla="*/ 7204 h 98448"/>
                  <a:gd name="connsiteX175" fmla="*/ 40820 w 52825"/>
                  <a:gd name="connsiteY175" fmla="*/ 7204 h 98448"/>
                  <a:gd name="connsiteX176" fmla="*/ 43221 w 52825"/>
                  <a:gd name="connsiteY176" fmla="*/ 9605 h 98448"/>
                  <a:gd name="connsiteX177" fmla="*/ 43221 w 52825"/>
                  <a:gd name="connsiteY177" fmla="*/ 12006 h 98448"/>
                  <a:gd name="connsiteX178" fmla="*/ 43221 w 52825"/>
                  <a:gd name="connsiteY178" fmla="*/ 12006 h 98448"/>
                  <a:gd name="connsiteX179" fmla="*/ 48024 w 52825"/>
                  <a:gd name="connsiteY179" fmla="*/ 16808 h 98448"/>
                  <a:gd name="connsiteX180" fmla="*/ 48024 w 52825"/>
                  <a:gd name="connsiteY180" fmla="*/ 19210 h 98448"/>
                  <a:gd name="connsiteX181" fmla="*/ 43221 w 52825"/>
                  <a:gd name="connsiteY181" fmla="*/ 16808 h 98448"/>
                  <a:gd name="connsiteX182" fmla="*/ 43221 w 52825"/>
                  <a:gd name="connsiteY182" fmla="*/ 16808 h 98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52825" h="98448">
                    <a:moveTo>
                      <a:pt x="43221" y="16808"/>
                    </a:moveTo>
                    <a:cubicBezTo>
                      <a:pt x="43221" y="16808"/>
                      <a:pt x="43221" y="19210"/>
                      <a:pt x="43221" y="19210"/>
                    </a:cubicBezTo>
                    <a:cubicBezTo>
                      <a:pt x="43221" y="19210"/>
                      <a:pt x="43221" y="21611"/>
                      <a:pt x="43221" y="21611"/>
                    </a:cubicBezTo>
                    <a:lnTo>
                      <a:pt x="43221" y="21611"/>
                    </a:lnTo>
                    <a:cubicBezTo>
                      <a:pt x="45623" y="21611"/>
                      <a:pt x="45623" y="24012"/>
                      <a:pt x="45623" y="26413"/>
                    </a:cubicBezTo>
                    <a:cubicBezTo>
                      <a:pt x="45623" y="26413"/>
                      <a:pt x="45623" y="28814"/>
                      <a:pt x="45623" y="28814"/>
                    </a:cubicBezTo>
                    <a:cubicBezTo>
                      <a:pt x="45623" y="28814"/>
                      <a:pt x="48024" y="31215"/>
                      <a:pt x="48024" y="33616"/>
                    </a:cubicBezTo>
                    <a:cubicBezTo>
                      <a:pt x="48024" y="33616"/>
                      <a:pt x="48024" y="36018"/>
                      <a:pt x="48024" y="36018"/>
                    </a:cubicBezTo>
                    <a:cubicBezTo>
                      <a:pt x="48024" y="36018"/>
                      <a:pt x="50425" y="38419"/>
                      <a:pt x="50425" y="40820"/>
                    </a:cubicBezTo>
                    <a:cubicBezTo>
                      <a:pt x="50425" y="40820"/>
                      <a:pt x="50425" y="43221"/>
                      <a:pt x="50425" y="43221"/>
                    </a:cubicBezTo>
                    <a:cubicBezTo>
                      <a:pt x="50425" y="43221"/>
                      <a:pt x="52826" y="45622"/>
                      <a:pt x="52826" y="48024"/>
                    </a:cubicBezTo>
                    <a:cubicBezTo>
                      <a:pt x="52826" y="48024"/>
                      <a:pt x="52826" y="50425"/>
                      <a:pt x="50425" y="50425"/>
                    </a:cubicBezTo>
                    <a:lnTo>
                      <a:pt x="50425" y="50425"/>
                    </a:lnTo>
                    <a:cubicBezTo>
                      <a:pt x="50425" y="50425"/>
                      <a:pt x="52826" y="52826"/>
                      <a:pt x="50425" y="55227"/>
                    </a:cubicBezTo>
                    <a:cubicBezTo>
                      <a:pt x="50425" y="55227"/>
                      <a:pt x="50425" y="55227"/>
                      <a:pt x="50425" y="57628"/>
                    </a:cubicBezTo>
                    <a:cubicBezTo>
                      <a:pt x="50425" y="57628"/>
                      <a:pt x="50425" y="60030"/>
                      <a:pt x="50425" y="62431"/>
                    </a:cubicBezTo>
                    <a:cubicBezTo>
                      <a:pt x="50425" y="62431"/>
                      <a:pt x="50425" y="62431"/>
                      <a:pt x="50425" y="62431"/>
                    </a:cubicBezTo>
                    <a:cubicBezTo>
                      <a:pt x="50425" y="62431"/>
                      <a:pt x="50425" y="62431"/>
                      <a:pt x="50425" y="64832"/>
                    </a:cubicBezTo>
                    <a:cubicBezTo>
                      <a:pt x="50425" y="64832"/>
                      <a:pt x="50425" y="67233"/>
                      <a:pt x="50425" y="67233"/>
                    </a:cubicBezTo>
                    <a:cubicBezTo>
                      <a:pt x="52826" y="67233"/>
                      <a:pt x="52826" y="69634"/>
                      <a:pt x="52826" y="72036"/>
                    </a:cubicBezTo>
                    <a:cubicBezTo>
                      <a:pt x="52826" y="74437"/>
                      <a:pt x="50425" y="74437"/>
                      <a:pt x="50425" y="74437"/>
                    </a:cubicBezTo>
                    <a:cubicBezTo>
                      <a:pt x="50425" y="74437"/>
                      <a:pt x="50425" y="76838"/>
                      <a:pt x="50425" y="76838"/>
                    </a:cubicBezTo>
                    <a:cubicBezTo>
                      <a:pt x="50425" y="76838"/>
                      <a:pt x="50425" y="79239"/>
                      <a:pt x="48024" y="79239"/>
                    </a:cubicBezTo>
                    <a:cubicBezTo>
                      <a:pt x="48024" y="79239"/>
                      <a:pt x="48024" y="81640"/>
                      <a:pt x="48024" y="81640"/>
                    </a:cubicBezTo>
                    <a:cubicBezTo>
                      <a:pt x="48024" y="84042"/>
                      <a:pt x="48024" y="84042"/>
                      <a:pt x="45623" y="84042"/>
                    </a:cubicBez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cubicBezTo>
                      <a:pt x="45623" y="86442"/>
                      <a:pt x="45623" y="86442"/>
                      <a:pt x="43221" y="86442"/>
                    </a:cubicBezTo>
                    <a:cubicBezTo>
                      <a:pt x="43221" y="86442"/>
                      <a:pt x="43221" y="86442"/>
                      <a:pt x="43221" y="86442"/>
                    </a:cubicBezTo>
                    <a:cubicBezTo>
                      <a:pt x="43221" y="88844"/>
                      <a:pt x="43221" y="88844"/>
                      <a:pt x="40820" y="88844"/>
                    </a:cubicBezTo>
                    <a:cubicBezTo>
                      <a:pt x="40820" y="88844"/>
                      <a:pt x="40820" y="88844"/>
                      <a:pt x="40820" y="88844"/>
                    </a:cubicBezTo>
                    <a:cubicBezTo>
                      <a:pt x="40820" y="91245"/>
                      <a:pt x="38419" y="91245"/>
                      <a:pt x="36018" y="91245"/>
                    </a:cubicBezTo>
                    <a:lnTo>
                      <a:pt x="36018" y="91245"/>
                    </a:lnTo>
                    <a:cubicBezTo>
                      <a:pt x="36018" y="93646"/>
                      <a:pt x="33617" y="93646"/>
                      <a:pt x="31215" y="93646"/>
                    </a:cubicBezTo>
                    <a:cubicBezTo>
                      <a:pt x="31215" y="93646"/>
                      <a:pt x="31215" y="93646"/>
                      <a:pt x="31215" y="93646"/>
                    </a:cubicBezTo>
                    <a:cubicBezTo>
                      <a:pt x="31215" y="96047"/>
                      <a:pt x="28814" y="96047"/>
                      <a:pt x="28814" y="96047"/>
                    </a:cubicBezTo>
                    <a:cubicBezTo>
                      <a:pt x="28814" y="96047"/>
                      <a:pt x="26413" y="96047"/>
                      <a:pt x="26413" y="93646"/>
                    </a:cubicBezTo>
                    <a:cubicBezTo>
                      <a:pt x="21611" y="96047"/>
                      <a:pt x="19210" y="98448"/>
                      <a:pt x="14407" y="98448"/>
                    </a:cubicBezTo>
                    <a:cubicBezTo>
                      <a:pt x="12006" y="98448"/>
                      <a:pt x="7204" y="96047"/>
                      <a:pt x="4802" y="93646"/>
                    </a:cubicBezTo>
                    <a:lnTo>
                      <a:pt x="4802" y="93646"/>
                    </a:lnTo>
                    <a:cubicBezTo>
                      <a:pt x="2401" y="93646"/>
                      <a:pt x="2401" y="93646"/>
                      <a:pt x="2401" y="91245"/>
                    </a:cubicBezTo>
                    <a:cubicBezTo>
                      <a:pt x="2401" y="91245"/>
                      <a:pt x="2401" y="88844"/>
                      <a:pt x="2401" y="88844"/>
                    </a:cubicBezTo>
                    <a:cubicBezTo>
                      <a:pt x="2401" y="88844"/>
                      <a:pt x="2401" y="88844"/>
                      <a:pt x="2401" y="88844"/>
                    </a:cubicBezTo>
                    <a:cubicBezTo>
                      <a:pt x="2401" y="86442"/>
                      <a:pt x="2401" y="86442"/>
                      <a:pt x="2401" y="86442"/>
                    </a:cubicBezTo>
                    <a:cubicBezTo>
                      <a:pt x="2401" y="86442"/>
                      <a:pt x="2401" y="86442"/>
                      <a:pt x="2401" y="84042"/>
                    </a:cubicBezTo>
                    <a:cubicBezTo>
                      <a:pt x="2401" y="84042"/>
                      <a:pt x="2401" y="84042"/>
                      <a:pt x="2401" y="81640"/>
                    </a:cubicBezTo>
                    <a:cubicBezTo>
                      <a:pt x="2401" y="81640"/>
                      <a:pt x="2401" y="79239"/>
                      <a:pt x="2401" y="79239"/>
                    </a:cubicBezTo>
                    <a:lnTo>
                      <a:pt x="2401" y="79239"/>
                    </a:lnTo>
                    <a:cubicBezTo>
                      <a:pt x="2401" y="79239"/>
                      <a:pt x="0" y="79239"/>
                      <a:pt x="0" y="76838"/>
                    </a:cubicBezTo>
                    <a:cubicBezTo>
                      <a:pt x="0" y="74437"/>
                      <a:pt x="0" y="74437"/>
                      <a:pt x="2401" y="74437"/>
                    </a:cubicBezTo>
                    <a:lnTo>
                      <a:pt x="2401" y="74437"/>
                    </a:lnTo>
                    <a:cubicBezTo>
                      <a:pt x="2401" y="74437"/>
                      <a:pt x="0" y="74437"/>
                      <a:pt x="0" y="72036"/>
                    </a:cubicBezTo>
                    <a:cubicBezTo>
                      <a:pt x="0" y="69634"/>
                      <a:pt x="0" y="69634"/>
                      <a:pt x="2401" y="69634"/>
                    </a:cubicBezTo>
                    <a:cubicBezTo>
                      <a:pt x="2401" y="69634"/>
                      <a:pt x="2401" y="69634"/>
                      <a:pt x="2401" y="69634"/>
                    </a:cubicBezTo>
                    <a:lnTo>
                      <a:pt x="2401" y="69634"/>
                    </a:lnTo>
                    <a:cubicBezTo>
                      <a:pt x="2401" y="69634"/>
                      <a:pt x="0" y="67233"/>
                      <a:pt x="0" y="67233"/>
                    </a:cubicBezTo>
                    <a:cubicBezTo>
                      <a:pt x="0" y="64832"/>
                      <a:pt x="0" y="64832"/>
                      <a:pt x="2401" y="64832"/>
                    </a:cubicBezTo>
                    <a:lnTo>
                      <a:pt x="2401" y="64832"/>
                    </a:lnTo>
                    <a:cubicBezTo>
                      <a:pt x="0" y="64832"/>
                      <a:pt x="0" y="62431"/>
                      <a:pt x="0" y="62431"/>
                    </a:cubicBezTo>
                    <a:cubicBezTo>
                      <a:pt x="0" y="60030"/>
                      <a:pt x="0" y="60030"/>
                      <a:pt x="2401" y="60030"/>
                    </a:cubicBezTo>
                    <a:cubicBezTo>
                      <a:pt x="2401" y="60030"/>
                      <a:pt x="2401" y="60030"/>
                      <a:pt x="2401" y="60030"/>
                    </a:cubicBezTo>
                    <a:lnTo>
                      <a:pt x="2401" y="60030"/>
                    </a:lnTo>
                    <a:cubicBezTo>
                      <a:pt x="0" y="60030"/>
                      <a:pt x="0" y="57628"/>
                      <a:pt x="0" y="57628"/>
                    </a:cubicBezTo>
                    <a:cubicBezTo>
                      <a:pt x="0" y="55227"/>
                      <a:pt x="0" y="55227"/>
                      <a:pt x="2401" y="55227"/>
                    </a:cubicBezTo>
                    <a:cubicBezTo>
                      <a:pt x="2401" y="55227"/>
                      <a:pt x="2401" y="55227"/>
                      <a:pt x="2401" y="55227"/>
                    </a:cubicBezTo>
                    <a:lnTo>
                      <a:pt x="2401" y="52826"/>
                    </a:lnTo>
                    <a:cubicBezTo>
                      <a:pt x="2401" y="52826"/>
                      <a:pt x="2401" y="50425"/>
                      <a:pt x="2401" y="50425"/>
                    </a:cubicBezTo>
                    <a:cubicBezTo>
                      <a:pt x="2401" y="48024"/>
                      <a:pt x="2401" y="48024"/>
                      <a:pt x="4802" y="48024"/>
                    </a:cubicBezTo>
                    <a:lnTo>
                      <a:pt x="4802" y="48024"/>
                    </a:lnTo>
                    <a:cubicBezTo>
                      <a:pt x="2401" y="48024"/>
                      <a:pt x="2401" y="45622"/>
                      <a:pt x="2401" y="45622"/>
                    </a:cubicBezTo>
                    <a:cubicBezTo>
                      <a:pt x="2401" y="43221"/>
                      <a:pt x="2401" y="43221"/>
                      <a:pt x="4802" y="43221"/>
                    </a:cubicBezTo>
                    <a:cubicBezTo>
                      <a:pt x="4802" y="43221"/>
                      <a:pt x="4802" y="43221"/>
                      <a:pt x="4802" y="43221"/>
                    </a:cubicBezTo>
                    <a:cubicBezTo>
                      <a:pt x="4802" y="43221"/>
                      <a:pt x="4802" y="43221"/>
                      <a:pt x="4802" y="43221"/>
                    </a:cubicBezTo>
                    <a:lnTo>
                      <a:pt x="4802" y="43221"/>
                    </a:lnTo>
                    <a:cubicBezTo>
                      <a:pt x="4802" y="43221"/>
                      <a:pt x="4802" y="40820"/>
                      <a:pt x="4802" y="40820"/>
                    </a:cubicBezTo>
                    <a:cubicBezTo>
                      <a:pt x="4802" y="38419"/>
                      <a:pt x="4802" y="38419"/>
                      <a:pt x="7204" y="38419"/>
                    </a:cubicBezTo>
                    <a:lnTo>
                      <a:pt x="7204" y="38419"/>
                    </a:lnTo>
                    <a:cubicBezTo>
                      <a:pt x="7204" y="38419"/>
                      <a:pt x="7204" y="36018"/>
                      <a:pt x="7204" y="36018"/>
                    </a:cubicBezTo>
                    <a:cubicBezTo>
                      <a:pt x="7204" y="33616"/>
                      <a:pt x="7204" y="33616"/>
                      <a:pt x="9605" y="33616"/>
                    </a:cubicBezTo>
                    <a:cubicBezTo>
                      <a:pt x="9605" y="31215"/>
                      <a:pt x="12006" y="28814"/>
                      <a:pt x="12006" y="26413"/>
                    </a:cubicBezTo>
                    <a:cubicBezTo>
                      <a:pt x="12006" y="26413"/>
                      <a:pt x="9605" y="24012"/>
                      <a:pt x="12006" y="24012"/>
                    </a:cubicBezTo>
                    <a:cubicBezTo>
                      <a:pt x="12006" y="21611"/>
                      <a:pt x="14407" y="21611"/>
                      <a:pt x="14407" y="21611"/>
                    </a:cubicBezTo>
                    <a:lnTo>
                      <a:pt x="14407" y="21611"/>
                    </a:lnTo>
                    <a:lnTo>
                      <a:pt x="14407" y="21611"/>
                    </a:lnTo>
                    <a:cubicBezTo>
                      <a:pt x="14407" y="19210"/>
                      <a:pt x="14407" y="16808"/>
                      <a:pt x="16808" y="14407"/>
                    </a:cubicBezTo>
                    <a:cubicBezTo>
                      <a:pt x="19210" y="9605"/>
                      <a:pt x="21611" y="7204"/>
                      <a:pt x="24012" y="4802"/>
                    </a:cubicBezTo>
                    <a:cubicBezTo>
                      <a:pt x="26413" y="2401"/>
                      <a:pt x="28814" y="0"/>
                      <a:pt x="31215" y="0"/>
                    </a:cubicBezTo>
                    <a:cubicBezTo>
                      <a:pt x="31215" y="0"/>
                      <a:pt x="33617" y="0"/>
                      <a:pt x="33617" y="2401"/>
                    </a:cubicBezTo>
                    <a:cubicBezTo>
                      <a:pt x="33617" y="2401"/>
                      <a:pt x="33617" y="0"/>
                      <a:pt x="36018" y="0"/>
                    </a:cubicBezTo>
                    <a:cubicBezTo>
                      <a:pt x="36018" y="0"/>
                      <a:pt x="38419" y="2401"/>
                      <a:pt x="38419" y="2401"/>
                    </a:cubicBezTo>
                    <a:cubicBezTo>
                      <a:pt x="38419" y="2401"/>
                      <a:pt x="38419" y="2401"/>
                      <a:pt x="38419" y="2401"/>
                    </a:cubicBezTo>
                    <a:cubicBezTo>
                      <a:pt x="38419" y="2401"/>
                      <a:pt x="40820" y="4802"/>
                      <a:pt x="40820" y="4802"/>
                    </a:cubicBezTo>
                    <a:cubicBezTo>
                      <a:pt x="40820" y="4802"/>
                      <a:pt x="40820" y="4802"/>
                      <a:pt x="40820" y="7204"/>
                    </a:cubicBezTo>
                    <a:lnTo>
                      <a:pt x="40820" y="7204"/>
                    </a:lnTo>
                    <a:cubicBezTo>
                      <a:pt x="40820" y="7204"/>
                      <a:pt x="43221" y="9605"/>
                      <a:pt x="43221" y="9605"/>
                    </a:cubicBezTo>
                    <a:cubicBezTo>
                      <a:pt x="43221" y="9605"/>
                      <a:pt x="43221" y="12006"/>
                      <a:pt x="43221" y="12006"/>
                    </a:cubicBezTo>
                    <a:lnTo>
                      <a:pt x="43221" y="12006"/>
                    </a:lnTo>
                    <a:cubicBezTo>
                      <a:pt x="45623" y="12006"/>
                      <a:pt x="48024" y="14407"/>
                      <a:pt x="48024" y="16808"/>
                    </a:cubicBezTo>
                    <a:cubicBezTo>
                      <a:pt x="48024" y="16808"/>
                      <a:pt x="48024" y="19210"/>
                      <a:pt x="48024" y="19210"/>
                    </a:cubicBezTo>
                    <a:cubicBezTo>
                      <a:pt x="43221" y="12006"/>
                      <a:pt x="43221" y="14407"/>
                      <a:pt x="43221" y="16808"/>
                    </a:cubicBezTo>
                    <a:cubicBezTo>
                      <a:pt x="43221" y="16808"/>
                      <a:pt x="43221" y="16808"/>
                      <a:pt x="43221" y="16808"/>
                    </a:cubicBezTo>
                    <a:close/>
                  </a:path>
                </a:pathLst>
              </a:custGeom>
              <a:solidFill>
                <a:srgbClr val="569140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208" name="Freeform: Shape 2207">
                <a:extLst>
                  <a:ext uri="{FF2B5EF4-FFF2-40B4-BE49-F238E27FC236}">
                    <a16:creationId xmlns:a16="http://schemas.microsoft.com/office/drawing/2014/main" id="{77990A4A-A8CE-473C-92AC-991203CB8E9A}"/>
                  </a:ext>
                </a:extLst>
              </p:cNvPr>
              <p:cNvSpPr/>
              <p:nvPr/>
            </p:nvSpPr>
            <p:spPr>
              <a:xfrm>
                <a:off x="5750229" y="5736981"/>
                <a:ext cx="40820" cy="82107"/>
              </a:xfrm>
              <a:custGeom>
                <a:avLst/>
                <a:gdLst>
                  <a:gd name="connsiteX0" fmla="*/ 31215 w 40820"/>
                  <a:gd name="connsiteY0" fmla="*/ 1801 h 82107"/>
                  <a:gd name="connsiteX1" fmla="*/ 31215 w 40820"/>
                  <a:gd name="connsiteY1" fmla="*/ 1801 h 82107"/>
                  <a:gd name="connsiteX2" fmla="*/ 31215 w 40820"/>
                  <a:gd name="connsiteY2" fmla="*/ 1801 h 82107"/>
                  <a:gd name="connsiteX3" fmla="*/ 31215 w 40820"/>
                  <a:gd name="connsiteY3" fmla="*/ 1801 h 82107"/>
                  <a:gd name="connsiteX4" fmla="*/ 31215 w 40820"/>
                  <a:gd name="connsiteY4" fmla="*/ 6603 h 82107"/>
                  <a:gd name="connsiteX5" fmla="*/ 31215 w 40820"/>
                  <a:gd name="connsiteY5" fmla="*/ 6603 h 82107"/>
                  <a:gd name="connsiteX6" fmla="*/ 31215 w 40820"/>
                  <a:gd name="connsiteY6" fmla="*/ 6603 h 82107"/>
                  <a:gd name="connsiteX7" fmla="*/ 33616 w 40820"/>
                  <a:gd name="connsiteY7" fmla="*/ 11406 h 82107"/>
                  <a:gd name="connsiteX8" fmla="*/ 33616 w 40820"/>
                  <a:gd name="connsiteY8" fmla="*/ 11406 h 82107"/>
                  <a:gd name="connsiteX9" fmla="*/ 33616 w 40820"/>
                  <a:gd name="connsiteY9" fmla="*/ 13807 h 82107"/>
                  <a:gd name="connsiteX10" fmla="*/ 36018 w 40820"/>
                  <a:gd name="connsiteY10" fmla="*/ 18609 h 82107"/>
                  <a:gd name="connsiteX11" fmla="*/ 36018 w 40820"/>
                  <a:gd name="connsiteY11" fmla="*/ 21011 h 82107"/>
                  <a:gd name="connsiteX12" fmla="*/ 36018 w 40820"/>
                  <a:gd name="connsiteY12" fmla="*/ 23412 h 82107"/>
                  <a:gd name="connsiteX13" fmla="*/ 36018 w 40820"/>
                  <a:gd name="connsiteY13" fmla="*/ 25813 h 82107"/>
                  <a:gd name="connsiteX14" fmla="*/ 36018 w 40820"/>
                  <a:gd name="connsiteY14" fmla="*/ 25813 h 82107"/>
                  <a:gd name="connsiteX15" fmla="*/ 38419 w 40820"/>
                  <a:gd name="connsiteY15" fmla="*/ 28214 h 82107"/>
                  <a:gd name="connsiteX16" fmla="*/ 38419 w 40820"/>
                  <a:gd name="connsiteY16" fmla="*/ 30615 h 82107"/>
                  <a:gd name="connsiteX17" fmla="*/ 38419 w 40820"/>
                  <a:gd name="connsiteY17" fmla="*/ 33016 h 82107"/>
                  <a:gd name="connsiteX18" fmla="*/ 38419 w 40820"/>
                  <a:gd name="connsiteY18" fmla="*/ 35417 h 82107"/>
                  <a:gd name="connsiteX19" fmla="*/ 38419 w 40820"/>
                  <a:gd name="connsiteY19" fmla="*/ 37819 h 82107"/>
                  <a:gd name="connsiteX20" fmla="*/ 38419 w 40820"/>
                  <a:gd name="connsiteY20" fmla="*/ 40220 h 82107"/>
                  <a:gd name="connsiteX21" fmla="*/ 38419 w 40820"/>
                  <a:gd name="connsiteY21" fmla="*/ 42621 h 82107"/>
                  <a:gd name="connsiteX22" fmla="*/ 38419 w 40820"/>
                  <a:gd name="connsiteY22" fmla="*/ 45022 h 82107"/>
                  <a:gd name="connsiteX23" fmla="*/ 38419 w 40820"/>
                  <a:gd name="connsiteY23" fmla="*/ 45022 h 82107"/>
                  <a:gd name="connsiteX24" fmla="*/ 38419 w 40820"/>
                  <a:gd name="connsiteY24" fmla="*/ 47423 h 82107"/>
                  <a:gd name="connsiteX25" fmla="*/ 38419 w 40820"/>
                  <a:gd name="connsiteY25" fmla="*/ 47423 h 82107"/>
                  <a:gd name="connsiteX26" fmla="*/ 38419 w 40820"/>
                  <a:gd name="connsiteY26" fmla="*/ 49825 h 82107"/>
                  <a:gd name="connsiteX27" fmla="*/ 38419 w 40820"/>
                  <a:gd name="connsiteY27" fmla="*/ 49825 h 82107"/>
                  <a:gd name="connsiteX28" fmla="*/ 38419 w 40820"/>
                  <a:gd name="connsiteY28" fmla="*/ 52226 h 82107"/>
                  <a:gd name="connsiteX29" fmla="*/ 38419 w 40820"/>
                  <a:gd name="connsiteY29" fmla="*/ 54627 h 82107"/>
                  <a:gd name="connsiteX30" fmla="*/ 40820 w 40820"/>
                  <a:gd name="connsiteY30" fmla="*/ 57028 h 82107"/>
                  <a:gd name="connsiteX31" fmla="*/ 38419 w 40820"/>
                  <a:gd name="connsiteY31" fmla="*/ 59429 h 82107"/>
                  <a:gd name="connsiteX32" fmla="*/ 38419 w 40820"/>
                  <a:gd name="connsiteY32" fmla="*/ 61831 h 82107"/>
                  <a:gd name="connsiteX33" fmla="*/ 38419 w 40820"/>
                  <a:gd name="connsiteY33" fmla="*/ 64232 h 82107"/>
                  <a:gd name="connsiteX34" fmla="*/ 38419 w 40820"/>
                  <a:gd name="connsiteY34" fmla="*/ 66633 h 82107"/>
                  <a:gd name="connsiteX35" fmla="*/ 36018 w 40820"/>
                  <a:gd name="connsiteY35" fmla="*/ 69034 h 82107"/>
                  <a:gd name="connsiteX36" fmla="*/ 36018 w 40820"/>
                  <a:gd name="connsiteY36" fmla="*/ 69034 h 82107"/>
                  <a:gd name="connsiteX37" fmla="*/ 36018 w 40820"/>
                  <a:gd name="connsiteY37" fmla="*/ 69034 h 82107"/>
                  <a:gd name="connsiteX38" fmla="*/ 36018 w 40820"/>
                  <a:gd name="connsiteY38" fmla="*/ 69034 h 82107"/>
                  <a:gd name="connsiteX39" fmla="*/ 36018 w 40820"/>
                  <a:gd name="connsiteY39" fmla="*/ 69034 h 82107"/>
                  <a:gd name="connsiteX40" fmla="*/ 36018 w 40820"/>
                  <a:gd name="connsiteY40" fmla="*/ 69034 h 82107"/>
                  <a:gd name="connsiteX41" fmla="*/ 36018 w 40820"/>
                  <a:gd name="connsiteY41" fmla="*/ 69034 h 82107"/>
                  <a:gd name="connsiteX42" fmla="*/ 36018 w 40820"/>
                  <a:gd name="connsiteY42" fmla="*/ 69034 h 82107"/>
                  <a:gd name="connsiteX43" fmla="*/ 36018 w 40820"/>
                  <a:gd name="connsiteY43" fmla="*/ 69034 h 82107"/>
                  <a:gd name="connsiteX44" fmla="*/ 36018 w 40820"/>
                  <a:gd name="connsiteY44" fmla="*/ 69034 h 82107"/>
                  <a:gd name="connsiteX45" fmla="*/ 36018 w 40820"/>
                  <a:gd name="connsiteY45" fmla="*/ 69034 h 82107"/>
                  <a:gd name="connsiteX46" fmla="*/ 36018 w 40820"/>
                  <a:gd name="connsiteY46" fmla="*/ 69034 h 82107"/>
                  <a:gd name="connsiteX47" fmla="*/ 36018 w 40820"/>
                  <a:gd name="connsiteY47" fmla="*/ 69034 h 82107"/>
                  <a:gd name="connsiteX48" fmla="*/ 36018 w 40820"/>
                  <a:gd name="connsiteY48" fmla="*/ 69034 h 82107"/>
                  <a:gd name="connsiteX49" fmla="*/ 36018 w 40820"/>
                  <a:gd name="connsiteY49" fmla="*/ 69034 h 82107"/>
                  <a:gd name="connsiteX50" fmla="*/ 36018 w 40820"/>
                  <a:gd name="connsiteY50" fmla="*/ 69034 h 82107"/>
                  <a:gd name="connsiteX51" fmla="*/ 36018 w 40820"/>
                  <a:gd name="connsiteY51" fmla="*/ 69034 h 82107"/>
                  <a:gd name="connsiteX52" fmla="*/ 36018 w 40820"/>
                  <a:gd name="connsiteY52" fmla="*/ 69034 h 82107"/>
                  <a:gd name="connsiteX53" fmla="*/ 36018 w 40820"/>
                  <a:gd name="connsiteY53" fmla="*/ 69034 h 82107"/>
                  <a:gd name="connsiteX54" fmla="*/ 36018 w 40820"/>
                  <a:gd name="connsiteY54" fmla="*/ 69034 h 82107"/>
                  <a:gd name="connsiteX55" fmla="*/ 36018 w 40820"/>
                  <a:gd name="connsiteY55" fmla="*/ 69034 h 82107"/>
                  <a:gd name="connsiteX56" fmla="*/ 36018 w 40820"/>
                  <a:gd name="connsiteY56" fmla="*/ 69034 h 82107"/>
                  <a:gd name="connsiteX57" fmla="*/ 36018 w 40820"/>
                  <a:gd name="connsiteY57" fmla="*/ 69034 h 82107"/>
                  <a:gd name="connsiteX58" fmla="*/ 36018 w 40820"/>
                  <a:gd name="connsiteY58" fmla="*/ 69034 h 82107"/>
                  <a:gd name="connsiteX59" fmla="*/ 36018 w 40820"/>
                  <a:gd name="connsiteY59" fmla="*/ 69034 h 82107"/>
                  <a:gd name="connsiteX60" fmla="*/ 36018 w 40820"/>
                  <a:gd name="connsiteY60" fmla="*/ 69034 h 82107"/>
                  <a:gd name="connsiteX61" fmla="*/ 36018 w 40820"/>
                  <a:gd name="connsiteY61" fmla="*/ 69034 h 82107"/>
                  <a:gd name="connsiteX62" fmla="*/ 36018 w 40820"/>
                  <a:gd name="connsiteY62" fmla="*/ 69034 h 82107"/>
                  <a:gd name="connsiteX63" fmla="*/ 36018 w 40820"/>
                  <a:gd name="connsiteY63" fmla="*/ 69034 h 82107"/>
                  <a:gd name="connsiteX64" fmla="*/ 36018 w 40820"/>
                  <a:gd name="connsiteY64" fmla="*/ 69034 h 82107"/>
                  <a:gd name="connsiteX65" fmla="*/ 36018 w 40820"/>
                  <a:gd name="connsiteY65" fmla="*/ 69034 h 82107"/>
                  <a:gd name="connsiteX66" fmla="*/ 36018 w 40820"/>
                  <a:gd name="connsiteY66" fmla="*/ 69034 h 82107"/>
                  <a:gd name="connsiteX67" fmla="*/ 36018 w 40820"/>
                  <a:gd name="connsiteY67" fmla="*/ 69034 h 82107"/>
                  <a:gd name="connsiteX68" fmla="*/ 36018 w 40820"/>
                  <a:gd name="connsiteY68" fmla="*/ 69034 h 82107"/>
                  <a:gd name="connsiteX69" fmla="*/ 36018 w 40820"/>
                  <a:gd name="connsiteY69" fmla="*/ 69034 h 82107"/>
                  <a:gd name="connsiteX70" fmla="*/ 36018 w 40820"/>
                  <a:gd name="connsiteY70" fmla="*/ 69034 h 82107"/>
                  <a:gd name="connsiteX71" fmla="*/ 36018 w 40820"/>
                  <a:gd name="connsiteY71" fmla="*/ 69034 h 82107"/>
                  <a:gd name="connsiteX72" fmla="*/ 36018 w 40820"/>
                  <a:gd name="connsiteY72" fmla="*/ 69034 h 82107"/>
                  <a:gd name="connsiteX73" fmla="*/ 36018 w 40820"/>
                  <a:gd name="connsiteY73" fmla="*/ 69034 h 82107"/>
                  <a:gd name="connsiteX74" fmla="*/ 36018 w 40820"/>
                  <a:gd name="connsiteY74" fmla="*/ 69034 h 82107"/>
                  <a:gd name="connsiteX75" fmla="*/ 36018 w 40820"/>
                  <a:gd name="connsiteY75" fmla="*/ 69034 h 82107"/>
                  <a:gd name="connsiteX76" fmla="*/ 36018 w 40820"/>
                  <a:gd name="connsiteY76" fmla="*/ 69034 h 82107"/>
                  <a:gd name="connsiteX77" fmla="*/ 36018 w 40820"/>
                  <a:gd name="connsiteY77" fmla="*/ 69034 h 82107"/>
                  <a:gd name="connsiteX78" fmla="*/ 36018 w 40820"/>
                  <a:gd name="connsiteY78" fmla="*/ 69034 h 82107"/>
                  <a:gd name="connsiteX79" fmla="*/ 36018 w 40820"/>
                  <a:gd name="connsiteY79" fmla="*/ 69034 h 82107"/>
                  <a:gd name="connsiteX80" fmla="*/ 36018 w 40820"/>
                  <a:gd name="connsiteY80" fmla="*/ 69034 h 82107"/>
                  <a:gd name="connsiteX81" fmla="*/ 36018 w 40820"/>
                  <a:gd name="connsiteY81" fmla="*/ 69034 h 82107"/>
                  <a:gd name="connsiteX82" fmla="*/ 36018 w 40820"/>
                  <a:gd name="connsiteY82" fmla="*/ 69034 h 82107"/>
                  <a:gd name="connsiteX83" fmla="*/ 36018 w 40820"/>
                  <a:gd name="connsiteY83" fmla="*/ 69034 h 82107"/>
                  <a:gd name="connsiteX84" fmla="*/ 36018 w 40820"/>
                  <a:gd name="connsiteY84" fmla="*/ 69034 h 82107"/>
                  <a:gd name="connsiteX85" fmla="*/ 36018 w 40820"/>
                  <a:gd name="connsiteY85" fmla="*/ 69034 h 82107"/>
                  <a:gd name="connsiteX86" fmla="*/ 36018 w 40820"/>
                  <a:gd name="connsiteY86" fmla="*/ 69034 h 82107"/>
                  <a:gd name="connsiteX87" fmla="*/ 36018 w 40820"/>
                  <a:gd name="connsiteY87" fmla="*/ 69034 h 82107"/>
                  <a:gd name="connsiteX88" fmla="*/ 36018 w 40820"/>
                  <a:gd name="connsiteY88" fmla="*/ 69034 h 82107"/>
                  <a:gd name="connsiteX89" fmla="*/ 36018 w 40820"/>
                  <a:gd name="connsiteY89" fmla="*/ 69034 h 82107"/>
                  <a:gd name="connsiteX90" fmla="*/ 36018 w 40820"/>
                  <a:gd name="connsiteY90" fmla="*/ 69034 h 82107"/>
                  <a:gd name="connsiteX91" fmla="*/ 36018 w 40820"/>
                  <a:gd name="connsiteY91" fmla="*/ 69034 h 82107"/>
                  <a:gd name="connsiteX92" fmla="*/ 36018 w 40820"/>
                  <a:gd name="connsiteY92" fmla="*/ 69034 h 82107"/>
                  <a:gd name="connsiteX93" fmla="*/ 36018 w 40820"/>
                  <a:gd name="connsiteY93" fmla="*/ 69034 h 82107"/>
                  <a:gd name="connsiteX94" fmla="*/ 36018 w 40820"/>
                  <a:gd name="connsiteY94" fmla="*/ 69034 h 82107"/>
                  <a:gd name="connsiteX95" fmla="*/ 36018 w 40820"/>
                  <a:gd name="connsiteY95" fmla="*/ 69034 h 82107"/>
                  <a:gd name="connsiteX96" fmla="*/ 36018 w 40820"/>
                  <a:gd name="connsiteY96" fmla="*/ 69034 h 82107"/>
                  <a:gd name="connsiteX97" fmla="*/ 36018 w 40820"/>
                  <a:gd name="connsiteY97" fmla="*/ 69034 h 82107"/>
                  <a:gd name="connsiteX98" fmla="*/ 36018 w 40820"/>
                  <a:gd name="connsiteY98" fmla="*/ 69034 h 82107"/>
                  <a:gd name="connsiteX99" fmla="*/ 36018 w 40820"/>
                  <a:gd name="connsiteY99" fmla="*/ 69034 h 82107"/>
                  <a:gd name="connsiteX100" fmla="*/ 36018 w 40820"/>
                  <a:gd name="connsiteY100" fmla="*/ 69034 h 82107"/>
                  <a:gd name="connsiteX101" fmla="*/ 36018 w 40820"/>
                  <a:gd name="connsiteY101" fmla="*/ 69034 h 82107"/>
                  <a:gd name="connsiteX102" fmla="*/ 36018 w 40820"/>
                  <a:gd name="connsiteY102" fmla="*/ 69034 h 82107"/>
                  <a:gd name="connsiteX103" fmla="*/ 36018 w 40820"/>
                  <a:gd name="connsiteY103" fmla="*/ 69034 h 82107"/>
                  <a:gd name="connsiteX104" fmla="*/ 36018 w 40820"/>
                  <a:gd name="connsiteY104" fmla="*/ 69034 h 82107"/>
                  <a:gd name="connsiteX105" fmla="*/ 36018 w 40820"/>
                  <a:gd name="connsiteY105" fmla="*/ 69034 h 82107"/>
                  <a:gd name="connsiteX106" fmla="*/ 36018 w 40820"/>
                  <a:gd name="connsiteY106" fmla="*/ 69034 h 82107"/>
                  <a:gd name="connsiteX107" fmla="*/ 36018 w 40820"/>
                  <a:gd name="connsiteY107" fmla="*/ 69034 h 82107"/>
                  <a:gd name="connsiteX108" fmla="*/ 36018 w 40820"/>
                  <a:gd name="connsiteY108" fmla="*/ 69034 h 82107"/>
                  <a:gd name="connsiteX109" fmla="*/ 36018 w 40820"/>
                  <a:gd name="connsiteY109" fmla="*/ 69034 h 82107"/>
                  <a:gd name="connsiteX110" fmla="*/ 36018 w 40820"/>
                  <a:gd name="connsiteY110" fmla="*/ 69034 h 82107"/>
                  <a:gd name="connsiteX111" fmla="*/ 36018 w 40820"/>
                  <a:gd name="connsiteY111" fmla="*/ 69034 h 82107"/>
                  <a:gd name="connsiteX112" fmla="*/ 36018 w 40820"/>
                  <a:gd name="connsiteY112" fmla="*/ 69034 h 82107"/>
                  <a:gd name="connsiteX113" fmla="*/ 36018 w 40820"/>
                  <a:gd name="connsiteY113" fmla="*/ 69034 h 82107"/>
                  <a:gd name="connsiteX114" fmla="*/ 36018 w 40820"/>
                  <a:gd name="connsiteY114" fmla="*/ 69034 h 82107"/>
                  <a:gd name="connsiteX115" fmla="*/ 36018 w 40820"/>
                  <a:gd name="connsiteY115" fmla="*/ 69034 h 82107"/>
                  <a:gd name="connsiteX116" fmla="*/ 36018 w 40820"/>
                  <a:gd name="connsiteY116" fmla="*/ 69034 h 82107"/>
                  <a:gd name="connsiteX117" fmla="*/ 36018 w 40820"/>
                  <a:gd name="connsiteY117" fmla="*/ 69034 h 82107"/>
                  <a:gd name="connsiteX118" fmla="*/ 36018 w 40820"/>
                  <a:gd name="connsiteY118" fmla="*/ 69034 h 82107"/>
                  <a:gd name="connsiteX119" fmla="*/ 36018 w 40820"/>
                  <a:gd name="connsiteY119" fmla="*/ 69034 h 82107"/>
                  <a:gd name="connsiteX120" fmla="*/ 36018 w 40820"/>
                  <a:gd name="connsiteY120" fmla="*/ 71435 h 82107"/>
                  <a:gd name="connsiteX121" fmla="*/ 36018 w 40820"/>
                  <a:gd name="connsiteY121" fmla="*/ 71435 h 82107"/>
                  <a:gd name="connsiteX122" fmla="*/ 33616 w 40820"/>
                  <a:gd name="connsiteY122" fmla="*/ 73837 h 82107"/>
                  <a:gd name="connsiteX123" fmla="*/ 33616 w 40820"/>
                  <a:gd name="connsiteY123" fmla="*/ 73837 h 82107"/>
                  <a:gd name="connsiteX124" fmla="*/ 31215 w 40820"/>
                  <a:gd name="connsiteY124" fmla="*/ 76238 h 82107"/>
                  <a:gd name="connsiteX125" fmla="*/ 31215 w 40820"/>
                  <a:gd name="connsiteY125" fmla="*/ 76238 h 82107"/>
                  <a:gd name="connsiteX126" fmla="*/ 28814 w 40820"/>
                  <a:gd name="connsiteY126" fmla="*/ 78639 h 82107"/>
                  <a:gd name="connsiteX127" fmla="*/ 28814 w 40820"/>
                  <a:gd name="connsiteY127" fmla="*/ 78639 h 82107"/>
                  <a:gd name="connsiteX128" fmla="*/ 26413 w 40820"/>
                  <a:gd name="connsiteY128" fmla="*/ 81040 h 82107"/>
                  <a:gd name="connsiteX129" fmla="*/ 24012 w 40820"/>
                  <a:gd name="connsiteY129" fmla="*/ 81040 h 82107"/>
                  <a:gd name="connsiteX130" fmla="*/ 16808 w 40820"/>
                  <a:gd name="connsiteY130" fmla="*/ 81040 h 82107"/>
                  <a:gd name="connsiteX131" fmla="*/ 2401 w 40820"/>
                  <a:gd name="connsiteY131" fmla="*/ 71435 h 82107"/>
                  <a:gd name="connsiteX132" fmla="*/ 2401 w 40820"/>
                  <a:gd name="connsiteY132" fmla="*/ 71435 h 82107"/>
                  <a:gd name="connsiteX133" fmla="*/ 2401 w 40820"/>
                  <a:gd name="connsiteY133" fmla="*/ 71435 h 82107"/>
                  <a:gd name="connsiteX134" fmla="*/ 0 w 40820"/>
                  <a:gd name="connsiteY134" fmla="*/ 66633 h 82107"/>
                  <a:gd name="connsiteX135" fmla="*/ 2401 w 40820"/>
                  <a:gd name="connsiteY135" fmla="*/ 66633 h 82107"/>
                  <a:gd name="connsiteX136" fmla="*/ 2401 w 40820"/>
                  <a:gd name="connsiteY136" fmla="*/ 66633 h 82107"/>
                  <a:gd name="connsiteX137" fmla="*/ 2401 w 40820"/>
                  <a:gd name="connsiteY137" fmla="*/ 64232 h 82107"/>
                  <a:gd name="connsiteX138" fmla="*/ 2401 w 40820"/>
                  <a:gd name="connsiteY138" fmla="*/ 61831 h 82107"/>
                  <a:gd name="connsiteX139" fmla="*/ 4802 w 40820"/>
                  <a:gd name="connsiteY139" fmla="*/ 59429 h 82107"/>
                  <a:gd name="connsiteX140" fmla="*/ 4802 w 40820"/>
                  <a:gd name="connsiteY140" fmla="*/ 59429 h 82107"/>
                  <a:gd name="connsiteX141" fmla="*/ 2401 w 40820"/>
                  <a:gd name="connsiteY141" fmla="*/ 57028 h 82107"/>
                  <a:gd name="connsiteX142" fmla="*/ 4802 w 40820"/>
                  <a:gd name="connsiteY142" fmla="*/ 54627 h 82107"/>
                  <a:gd name="connsiteX143" fmla="*/ 4802 w 40820"/>
                  <a:gd name="connsiteY143" fmla="*/ 54627 h 82107"/>
                  <a:gd name="connsiteX144" fmla="*/ 4802 w 40820"/>
                  <a:gd name="connsiteY144" fmla="*/ 54627 h 82107"/>
                  <a:gd name="connsiteX145" fmla="*/ 4802 w 40820"/>
                  <a:gd name="connsiteY145" fmla="*/ 54627 h 82107"/>
                  <a:gd name="connsiteX146" fmla="*/ 4802 w 40820"/>
                  <a:gd name="connsiteY146" fmla="*/ 52226 h 82107"/>
                  <a:gd name="connsiteX147" fmla="*/ 7203 w 40820"/>
                  <a:gd name="connsiteY147" fmla="*/ 49825 h 82107"/>
                  <a:gd name="connsiteX148" fmla="*/ 7203 w 40820"/>
                  <a:gd name="connsiteY148" fmla="*/ 49825 h 82107"/>
                  <a:gd name="connsiteX149" fmla="*/ 7203 w 40820"/>
                  <a:gd name="connsiteY149" fmla="*/ 47423 h 82107"/>
                  <a:gd name="connsiteX150" fmla="*/ 9605 w 40820"/>
                  <a:gd name="connsiteY150" fmla="*/ 45022 h 82107"/>
                  <a:gd name="connsiteX151" fmla="*/ 12006 w 40820"/>
                  <a:gd name="connsiteY151" fmla="*/ 37819 h 82107"/>
                  <a:gd name="connsiteX152" fmla="*/ 12006 w 40820"/>
                  <a:gd name="connsiteY152" fmla="*/ 35417 h 82107"/>
                  <a:gd name="connsiteX153" fmla="*/ 14407 w 40820"/>
                  <a:gd name="connsiteY153" fmla="*/ 33016 h 82107"/>
                  <a:gd name="connsiteX154" fmla="*/ 14407 w 40820"/>
                  <a:gd name="connsiteY154" fmla="*/ 33016 h 82107"/>
                  <a:gd name="connsiteX155" fmla="*/ 14407 w 40820"/>
                  <a:gd name="connsiteY155" fmla="*/ 33016 h 82107"/>
                  <a:gd name="connsiteX156" fmla="*/ 16808 w 40820"/>
                  <a:gd name="connsiteY156" fmla="*/ 25813 h 82107"/>
                  <a:gd name="connsiteX157" fmla="*/ 24012 w 40820"/>
                  <a:gd name="connsiteY157" fmla="*/ 16208 h 82107"/>
                  <a:gd name="connsiteX158" fmla="*/ 31215 w 40820"/>
                  <a:gd name="connsiteY158" fmla="*/ 1801 h 82107"/>
                  <a:gd name="connsiteX159" fmla="*/ 31215 w 40820"/>
                  <a:gd name="connsiteY159" fmla="*/ 1801 h 821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</a:cxnLst>
                <a:rect l="l" t="t" r="r" b="b"/>
                <a:pathLst>
                  <a:path w="40820" h="82107">
                    <a:moveTo>
                      <a:pt x="31215" y="1801"/>
                    </a:moveTo>
                    <a:cubicBezTo>
                      <a:pt x="31215" y="1801"/>
                      <a:pt x="31215" y="1801"/>
                      <a:pt x="31215" y="1801"/>
                    </a:cubicBezTo>
                    <a:cubicBezTo>
                      <a:pt x="31215" y="1801"/>
                      <a:pt x="31215" y="1801"/>
                      <a:pt x="31215" y="1801"/>
                    </a:cubicBezTo>
                    <a:lnTo>
                      <a:pt x="31215" y="1801"/>
                    </a:lnTo>
                    <a:cubicBezTo>
                      <a:pt x="31215" y="4202"/>
                      <a:pt x="31215" y="4202"/>
                      <a:pt x="31215" y="6603"/>
                    </a:cubicBezTo>
                    <a:cubicBezTo>
                      <a:pt x="31215" y="6603"/>
                      <a:pt x="31215" y="6603"/>
                      <a:pt x="31215" y="6603"/>
                    </a:cubicBezTo>
                    <a:lnTo>
                      <a:pt x="31215" y="6603"/>
                    </a:lnTo>
                    <a:cubicBezTo>
                      <a:pt x="33616" y="6603"/>
                      <a:pt x="33616" y="9005"/>
                      <a:pt x="33616" y="11406"/>
                    </a:cubicBezTo>
                    <a:cubicBezTo>
                      <a:pt x="33616" y="11406"/>
                      <a:pt x="33616" y="11406"/>
                      <a:pt x="33616" y="11406"/>
                    </a:cubicBezTo>
                    <a:cubicBezTo>
                      <a:pt x="33616" y="11406"/>
                      <a:pt x="33616" y="13807"/>
                      <a:pt x="33616" y="13807"/>
                    </a:cubicBezTo>
                    <a:cubicBezTo>
                      <a:pt x="36018" y="13807"/>
                      <a:pt x="36018" y="16208"/>
                      <a:pt x="36018" y="18609"/>
                    </a:cubicBezTo>
                    <a:cubicBezTo>
                      <a:pt x="36018" y="18609"/>
                      <a:pt x="36018" y="21011"/>
                      <a:pt x="36018" y="21011"/>
                    </a:cubicBezTo>
                    <a:cubicBezTo>
                      <a:pt x="36018" y="21011"/>
                      <a:pt x="36018" y="23412"/>
                      <a:pt x="36018" y="23412"/>
                    </a:cubicBezTo>
                    <a:cubicBezTo>
                      <a:pt x="36018" y="23412"/>
                      <a:pt x="36018" y="25813"/>
                      <a:pt x="36018" y="25813"/>
                    </a:cubicBezTo>
                    <a:lnTo>
                      <a:pt x="36018" y="25813"/>
                    </a:lnTo>
                    <a:cubicBezTo>
                      <a:pt x="36018" y="25813"/>
                      <a:pt x="38419" y="28214"/>
                      <a:pt x="38419" y="28214"/>
                    </a:cubicBezTo>
                    <a:cubicBezTo>
                      <a:pt x="38419" y="28214"/>
                      <a:pt x="38419" y="28214"/>
                      <a:pt x="38419" y="30615"/>
                    </a:cubicBezTo>
                    <a:cubicBezTo>
                      <a:pt x="38419" y="30615"/>
                      <a:pt x="38419" y="33016"/>
                      <a:pt x="38419" y="33016"/>
                    </a:cubicBezTo>
                    <a:cubicBezTo>
                      <a:pt x="38419" y="33016"/>
                      <a:pt x="38419" y="35417"/>
                      <a:pt x="38419" y="35417"/>
                    </a:cubicBezTo>
                    <a:cubicBezTo>
                      <a:pt x="38419" y="35417"/>
                      <a:pt x="38419" y="37819"/>
                      <a:pt x="38419" y="37819"/>
                    </a:cubicBezTo>
                    <a:cubicBezTo>
                      <a:pt x="38419" y="37819"/>
                      <a:pt x="38419" y="40220"/>
                      <a:pt x="38419" y="40220"/>
                    </a:cubicBezTo>
                    <a:cubicBezTo>
                      <a:pt x="38419" y="40220"/>
                      <a:pt x="38419" y="42621"/>
                      <a:pt x="38419" y="42621"/>
                    </a:cubicBezTo>
                    <a:cubicBezTo>
                      <a:pt x="38419" y="42621"/>
                      <a:pt x="38419" y="45022"/>
                      <a:pt x="38419" y="45022"/>
                    </a:cubicBezTo>
                    <a:lnTo>
                      <a:pt x="38419" y="45022"/>
                    </a:lnTo>
                    <a:cubicBezTo>
                      <a:pt x="38419" y="45022"/>
                      <a:pt x="38419" y="47423"/>
                      <a:pt x="38419" y="47423"/>
                    </a:cubicBezTo>
                    <a:cubicBezTo>
                      <a:pt x="38419" y="47423"/>
                      <a:pt x="38419" y="47423"/>
                      <a:pt x="38419" y="47423"/>
                    </a:cubicBezTo>
                    <a:cubicBezTo>
                      <a:pt x="38419" y="47423"/>
                      <a:pt x="38419" y="49825"/>
                      <a:pt x="38419" y="49825"/>
                    </a:cubicBezTo>
                    <a:cubicBezTo>
                      <a:pt x="38419" y="49825"/>
                      <a:pt x="38419" y="49825"/>
                      <a:pt x="38419" y="49825"/>
                    </a:cubicBezTo>
                    <a:cubicBezTo>
                      <a:pt x="38419" y="49825"/>
                      <a:pt x="38419" y="49825"/>
                      <a:pt x="38419" y="52226"/>
                    </a:cubicBezTo>
                    <a:cubicBezTo>
                      <a:pt x="38419" y="52226"/>
                      <a:pt x="38419" y="52226"/>
                      <a:pt x="38419" y="54627"/>
                    </a:cubicBezTo>
                    <a:cubicBezTo>
                      <a:pt x="38419" y="54627"/>
                      <a:pt x="40820" y="57028"/>
                      <a:pt x="40820" y="57028"/>
                    </a:cubicBezTo>
                    <a:cubicBezTo>
                      <a:pt x="40820" y="57028"/>
                      <a:pt x="40820" y="59429"/>
                      <a:pt x="38419" y="59429"/>
                    </a:cubicBezTo>
                    <a:cubicBezTo>
                      <a:pt x="38419" y="59429"/>
                      <a:pt x="38419" y="59429"/>
                      <a:pt x="38419" y="61831"/>
                    </a:cubicBezTo>
                    <a:cubicBezTo>
                      <a:pt x="38419" y="61831"/>
                      <a:pt x="38419" y="64232"/>
                      <a:pt x="38419" y="64232"/>
                    </a:cubicBezTo>
                    <a:cubicBezTo>
                      <a:pt x="38419" y="64232"/>
                      <a:pt x="38419" y="64232"/>
                      <a:pt x="38419" y="66633"/>
                    </a:cubicBezTo>
                    <a:cubicBezTo>
                      <a:pt x="38419" y="66633"/>
                      <a:pt x="38419" y="69034"/>
                      <a:pt x="36018" y="69034"/>
                    </a:cubicBez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cubicBezTo>
                      <a:pt x="36018" y="69034"/>
                      <a:pt x="36018" y="71435"/>
                      <a:pt x="36018" y="71435"/>
                    </a:cubicBezTo>
                    <a:cubicBezTo>
                      <a:pt x="36018" y="71435"/>
                      <a:pt x="36018" y="71435"/>
                      <a:pt x="36018" y="71435"/>
                    </a:cubicBezTo>
                    <a:cubicBezTo>
                      <a:pt x="36018" y="71435"/>
                      <a:pt x="36018" y="73837"/>
                      <a:pt x="33616" y="73837"/>
                    </a:cubicBezTo>
                    <a:cubicBezTo>
                      <a:pt x="33616" y="73837"/>
                      <a:pt x="33616" y="73837"/>
                      <a:pt x="33616" y="73837"/>
                    </a:cubicBezTo>
                    <a:cubicBezTo>
                      <a:pt x="33616" y="76238"/>
                      <a:pt x="33616" y="76238"/>
                      <a:pt x="31215" y="76238"/>
                    </a:cubicBezTo>
                    <a:lnTo>
                      <a:pt x="31215" y="76238"/>
                    </a:lnTo>
                    <a:cubicBezTo>
                      <a:pt x="31215" y="78639"/>
                      <a:pt x="31215" y="78639"/>
                      <a:pt x="28814" y="78639"/>
                    </a:cubicBezTo>
                    <a:cubicBezTo>
                      <a:pt x="28814" y="78639"/>
                      <a:pt x="28814" y="78639"/>
                      <a:pt x="28814" y="78639"/>
                    </a:cubicBezTo>
                    <a:cubicBezTo>
                      <a:pt x="28814" y="78639"/>
                      <a:pt x="28814" y="81040"/>
                      <a:pt x="26413" y="81040"/>
                    </a:cubicBezTo>
                    <a:cubicBezTo>
                      <a:pt x="26413" y="81040"/>
                      <a:pt x="26413" y="81040"/>
                      <a:pt x="24012" y="81040"/>
                    </a:cubicBezTo>
                    <a:cubicBezTo>
                      <a:pt x="21611" y="81040"/>
                      <a:pt x="19209" y="83441"/>
                      <a:pt x="16808" y="81040"/>
                    </a:cubicBezTo>
                    <a:cubicBezTo>
                      <a:pt x="9605" y="81040"/>
                      <a:pt x="4802" y="76238"/>
                      <a:pt x="2401" y="71435"/>
                    </a:cubicBezTo>
                    <a:lnTo>
                      <a:pt x="2401" y="71435"/>
                    </a:lnTo>
                    <a:lnTo>
                      <a:pt x="2401" y="71435"/>
                    </a:lnTo>
                    <a:cubicBezTo>
                      <a:pt x="2401" y="69034"/>
                      <a:pt x="2401" y="69034"/>
                      <a:pt x="0" y="66633"/>
                    </a:cubicBezTo>
                    <a:cubicBezTo>
                      <a:pt x="0" y="66633"/>
                      <a:pt x="0" y="66633"/>
                      <a:pt x="2401" y="66633"/>
                    </a:cubicBezTo>
                    <a:cubicBezTo>
                      <a:pt x="2401" y="66633"/>
                      <a:pt x="2401" y="66633"/>
                      <a:pt x="2401" y="66633"/>
                    </a:cubicBezTo>
                    <a:lnTo>
                      <a:pt x="2401" y="64232"/>
                    </a:lnTo>
                    <a:cubicBezTo>
                      <a:pt x="2401" y="64232"/>
                      <a:pt x="2401" y="61831"/>
                      <a:pt x="2401" y="61831"/>
                    </a:cubicBezTo>
                    <a:cubicBezTo>
                      <a:pt x="2401" y="59429"/>
                      <a:pt x="2401" y="59429"/>
                      <a:pt x="4802" y="59429"/>
                    </a:cubicBezTo>
                    <a:lnTo>
                      <a:pt x="4802" y="59429"/>
                    </a:lnTo>
                    <a:cubicBezTo>
                      <a:pt x="2401" y="59429"/>
                      <a:pt x="2401" y="57028"/>
                      <a:pt x="2401" y="57028"/>
                    </a:cubicBezTo>
                    <a:cubicBezTo>
                      <a:pt x="2401" y="54627"/>
                      <a:pt x="2401" y="54627"/>
                      <a:pt x="4802" y="54627"/>
                    </a:cubicBezTo>
                    <a:cubicBezTo>
                      <a:pt x="4802" y="54627"/>
                      <a:pt x="4802" y="54627"/>
                      <a:pt x="4802" y="54627"/>
                    </a:cubicBezTo>
                    <a:cubicBezTo>
                      <a:pt x="4802" y="54627"/>
                      <a:pt x="4802" y="54627"/>
                      <a:pt x="4802" y="54627"/>
                    </a:cubicBezTo>
                    <a:lnTo>
                      <a:pt x="4802" y="54627"/>
                    </a:lnTo>
                    <a:cubicBezTo>
                      <a:pt x="4802" y="54627"/>
                      <a:pt x="4802" y="52226"/>
                      <a:pt x="4802" y="52226"/>
                    </a:cubicBezTo>
                    <a:cubicBezTo>
                      <a:pt x="4802" y="49825"/>
                      <a:pt x="4802" y="49825"/>
                      <a:pt x="7203" y="49825"/>
                    </a:cubicBezTo>
                    <a:lnTo>
                      <a:pt x="7203" y="49825"/>
                    </a:lnTo>
                    <a:cubicBezTo>
                      <a:pt x="7203" y="49825"/>
                      <a:pt x="7203" y="47423"/>
                      <a:pt x="7203" y="47423"/>
                    </a:cubicBezTo>
                    <a:cubicBezTo>
                      <a:pt x="7203" y="45022"/>
                      <a:pt x="7203" y="45022"/>
                      <a:pt x="9605" y="45022"/>
                    </a:cubicBezTo>
                    <a:cubicBezTo>
                      <a:pt x="9605" y="42621"/>
                      <a:pt x="12006" y="40220"/>
                      <a:pt x="12006" y="37819"/>
                    </a:cubicBezTo>
                    <a:cubicBezTo>
                      <a:pt x="12006" y="37819"/>
                      <a:pt x="9605" y="35417"/>
                      <a:pt x="12006" y="35417"/>
                    </a:cubicBezTo>
                    <a:cubicBezTo>
                      <a:pt x="12006" y="33016"/>
                      <a:pt x="14407" y="33016"/>
                      <a:pt x="14407" y="33016"/>
                    </a:cubicBezTo>
                    <a:lnTo>
                      <a:pt x="14407" y="33016"/>
                    </a:lnTo>
                    <a:lnTo>
                      <a:pt x="14407" y="33016"/>
                    </a:lnTo>
                    <a:cubicBezTo>
                      <a:pt x="14407" y="30615"/>
                      <a:pt x="14407" y="28214"/>
                      <a:pt x="16808" y="25813"/>
                    </a:cubicBezTo>
                    <a:cubicBezTo>
                      <a:pt x="19209" y="21011"/>
                      <a:pt x="21611" y="18609"/>
                      <a:pt x="24012" y="16208"/>
                    </a:cubicBezTo>
                    <a:cubicBezTo>
                      <a:pt x="24012" y="1801"/>
                      <a:pt x="26413" y="-600"/>
                      <a:pt x="31215" y="1801"/>
                    </a:cubicBezTo>
                    <a:cubicBezTo>
                      <a:pt x="28814" y="-600"/>
                      <a:pt x="31215" y="-600"/>
                      <a:pt x="31215" y="1801"/>
                    </a:cubicBezTo>
                    <a:close/>
                  </a:path>
                </a:pathLst>
              </a:custGeom>
              <a:solidFill>
                <a:srgbClr val="77B943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209" name="Graphic 2">
              <a:extLst>
                <a:ext uri="{FF2B5EF4-FFF2-40B4-BE49-F238E27FC236}">
                  <a16:creationId xmlns:a16="http://schemas.microsoft.com/office/drawing/2014/main" id="{4141308D-9819-4F8D-A971-76F12F8FCEB7}"/>
                </a:ext>
              </a:extLst>
            </p:cNvPr>
            <p:cNvGrpSpPr/>
            <p:nvPr/>
          </p:nvGrpSpPr>
          <p:grpSpPr>
            <a:xfrm>
              <a:off x="5889497" y="5815620"/>
              <a:ext cx="69634" cy="127262"/>
              <a:chOff x="5889497" y="5815620"/>
              <a:chExt cx="69634" cy="127262"/>
            </a:xfrm>
            <a:solidFill>
              <a:schemeClr val="accent1"/>
            </a:solidFill>
          </p:grpSpPr>
          <p:sp>
            <p:nvSpPr>
              <p:cNvPr id="2210" name="Freeform: Shape 2209">
                <a:extLst>
                  <a:ext uri="{FF2B5EF4-FFF2-40B4-BE49-F238E27FC236}">
                    <a16:creationId xmlns:a16="http://schemas.microsoft.com/office/drawing/2014/main" id="{DB54A9CE-C3E7-4421-9CAF-592313C9980E}"/>
                  </a:ext>
                </a:extLst>
              </p:cNvPr>
              <p:cNvSpPr/>
              <p:nvPr/>
            </p:nvSpPr>
            <p:spPr>
              <a:xfrm>
                <a:off x="5896701" y="5914068"/>
                <a:ext cx="62430" cy="28814"/>
              </a:xfrm>
              <a:custGeom>
                <a:avLst/>
                <a:gdLst>
                  <a:gd name="connsiteX0" fmla="*/ 62431 w 62430"/>
                  <a:gd name="connsiteY0" fmla="*/ 14407 h 28814"/>
                  <a:gd name="connsiteX1" fmla="*/ 31215 w 62430"/>
                  <a:gd name="connsiteY1" fmla="*/ 28814 h 28814"/>
                  <a:gd name="connsiteX2" fmla="*/ 0 w 62430"/>
                  <a:gd name="connsiteY2" fmla="*/ 14407 h 28814"/>
                  <a:gd name="connsiteX3" fmla="*/ 31215 w 62430"/>
                  <a:gd name="connsiteY3" fmla="*/ 0 h 28814"/>
                  <a:gd name="connsiteX4" fmla="*/ 62431 w 62430"/>
                  <a:gd name="connsiteY4" fmla="*/ 14407 h 288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2430" h="28814">
                    <a:moveTo>
                      <a:pt x="62431" y="14407"/>
                    </a:moveTo>
                    <a:cubicBezTo>
                      <a:pt x="62431" y="22364"/>
                      <a:pt x="48455" y="28814"/>
                      <a:pt x="31215" y="28814"/>
                    </a:cubicBezTo>
                    <a:cubicBezTo>
                      <a:pt x="13976" y="28814"/>
                      <a:pt x="0" y="22364"/>
                      <a:pt x="0" y="14407"/>
                    </a:cubicBezTo>
                    <a:cubicBezTo>
                      <a:pt x="0" y="6450"/>
                      <a:pt x="13976" y="0"/>
                      <a:pt x="31215" y="0"/>
                    </a:cubicBezTo>
                    <a:cubicBezTo>
                      <a:pt x="48455" y="0"/>
                      <a:pt x="62431" y="6450"/>
                      <a:pt x="62431" y="14407"/>
                    </a:cubicBezTo>
                    <a:close/>
                  </a:path>
                </a:pathLst>
              </a:custGeom>
              <a:solidFill>
                <a:srgbClr val="618E3E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211" name="Freeform: Shape 2210">
                <a:extLst>
                  <a:ext uri="{FF2B5EF4-FFF2-40B4-BE49-F238E27FC236}">
                    <a16:creationId xmlns:a16="http://schemas.microsoft.com/office/drawing/2014/main" id="{124C84AB-299A-4C4C-90E6-4E92BEAE7BD3}"/>
                  </a:ext>
                </a:extLst>
              </p:cNvPr>
              <p:cNvSpPr/>
              <p:nvPr/>
            </p:nvSpPr>
            <p:spPr>
              <a:xfrm>
                <a:off x="5903905" y="5815620"/>
                <a:ext cx="55227" cy="115257"/>
              </a:xfrm>
              <a:custGeom>
                <a:avLst/>
                <a:gdLst>
                  <a:gd name="connsiteX0" fmla="*/ 14407 w 55227"/>
                  <a:gd name="connsiteY0" fmla="*/ 0 h 115257"/>
                  <a:gd name="connsiteX1" fmla="*/ 16808 w 55227"/>
                  <a:gd name="connsiteY1" fmla="*/ 2401 h 115257"/>
                  <a:gd name="connsiteX2" fmla="*/ 19210 w 55227"/>
                  <a:gd name="connsiteY2" fmla="*/ 0 h 115257"/>
                  <a:gd name="connsiteX3" fmla="*/ 21611 w 55227"/>
                  <a:gd name="connsiteY3" fmla="*/ 2401 h 115257"/>
                  <a:gd name="connsiteX4" fmla="*/ 21611 w 55227"/>
                  <a:gd name="connsiteY4" fmla="*/ 2401 h 115257"/>
                  <a:gd name="connsiteX5" fmla="*/ 24012 w 55227"/>
                  <a:gd name="connsiteY5" fmla="*/ 4802 h 115257"/>
                  <a:gd name="connsiteX6" fmla="*/ 24012 w 55227"/>
                  <a:gd name="connsiteY6" fmla="*/ 7204 h 115257"/>
                  <a:gd name="connsiteX7" fmla="*/ 24012 w 55227"/>
                  <a:gd name="connsiteY7" fmla="*/ 7204 h 115257"/>
                  <a:gd name="connsiteX8" fmla="*/ 26413 w 55227"/>
                  <a:gd name="connsiteY8" fmla="*/ 9605 h 115257"/>
                  <a:gd name="connsiteX9" fmla="*/ 26413 w 55227"/>
                  <a:gd name="connsiteY9" fmla="*/ 12006 h 115257"/>
                  <a:gd name="connsiteX10" fmla="*/ 26413 w 55227"/>
                  <a:gd name="connsiteY10" fmla="*/ 12006 h 115257"/>
                  <a:gd name="connsiteX11" fmla="*/ 31215 w 55227"/>
                  <a:gd name="connsiteY11" fmla="*/ 16808 h 115257"/>
                  <a:gd name="connsiteX12" fmla="*/ 31215 w 55227"/>
                  <a:gd name="connsiteY12" fmla="*/ 19210 h 115257"/>
                  <a:gd name="connsiteX13" fmla="*/ 33616 w 55227"/>
                  <a:gd name="connsiteY13" fmla="*/ 24012 h 115257"/>
                  <a:gd name="connsiteX14" fmla="*/ 38419 w 55227"/>
                  <a:gd name="connsiteY14" fmla="*/ 28814 h 115257"/>
                  <a:gd name="connsiteX15" fmla="*/ 36018 w 55227"/>
                  <a:gd name="connsiteY15" fmla="*/ 33617 h 115257"/>
                  <a:gd name="connsiteX16" fmla="*/ 38419 w 55227"/>
                  <a:gd name="connsiteY16" fmla="*/ 38419 h 115257"/>
                  <a:gd name="connsiteX17" fmla="*/ 38419 w 55227"/>
                  <a:gd name="connsiteY17" fmla="*/ 40820 h 115257"/>
                  <a:gd name="connsiteX18" fmla="*/ 38419 w 55227"/>
                  <a:gd name="connsiteY18" fmla="*/ 40820 h 115257"/>
                  <a:gd name="connsiteX19" fmla="*/ 40820 w 55227"/>
                  <a:gd name="connsiteY19" fmla="*/ 45623 h 115257"/>
                  <a:gd name="connsiteX20" fmla="*/ 40820 w 55227"/>
                  <a:gd name="connsiteY20" fmla="*/ 48024 h 115257"/>
                  <a:gd name="connsiteX21" fmla="*/ 43221 w 55227"/>
                  <a:gd name="connsiteY21" fmla="*/ 52826 h 115257"/>
                  <a:gd name="connsiteX22" fmla="*/ 43221 w 55227"/>
                  <a:gd name="connsiteY22" fmla="*/ 55227 h 115257"/>
                  <a:gd name="connsiteX23" fmla="*/ 45622 w 55227"/>
                  <a:gd name="connsiteY23" fmla="*/ 60030 h 115257"/>
                  <a:gd name="connsiteX24" fmla="*/ 45622 w 55227"/>
                  <a:gd name="connsiteY24" fmla="*/ 62431 h 115257"/>
                  <a:gd name="connsiteX25" fmla="*/ 48024 w 55227"/>
                  <a:gd name="connsiteY25" fmla="*/ 67233 h 115257"/>
                  <a:gd name="connsiteX26" fmla="*/ 48024 w 55227"/>
                  <a:gd name="connsiteY26" fmla="*/ 69635 h 115257"/>
                  <a:gd name="connsiteX27" fmla="*/ 48024 w 55227"/>
                  <a:gd name="connsiteY27" fmla="*/ 69635 h 115257"/>
                  <a:gd name="connsiteX28" fmla="*/ 50425 w 55227"/>
                  <a:gd name="connsiteY28" fmla="*/ 74437 h 115257"/>
                  <a:gd name="connsiteX29" fmla="*/ 50425 w 55227"/>
                  <a:gd name="connsiteY29" fmla="*/ 76838 h 115257"/>
                  <a:gd name="connsiteX30" fmla="*/ 52826 w 55227"/>
                  <a:gd name="connsiteY30" fmla="*/ 81641 h 115257"/>
                  <a:gd name="connsiteX31" fmla="*/ 52826 w 55227"/>
                  <a:gd name="connsiteY31" fmla="*/ 81641 h 115257"/>
                  <a:gd name="connsiteX32" fmla="*/ 52826 w 55227"/>
                  <a:gd name="connsiteY32" fmla="*/ 84042 h 115257"/>
                  <a:gd name="connsiteX33" fmla="*/ 52826 w 55227"/>
                  <a:gd name="connsiteY33" fmla="*/ 86443 h 115257"/>
                  <a:gd name="connsiteX34" fmla="*/ 55227 w 55227"/>
                  <a:gd name="connsiteY34" fmla="*/ 88844 h 115257"/>
                  <a:gd name="connsiteX35" fmla="*/ 52826 w 55227"/>
                  <a:gd name="connsiteY35" fmla="*/ 91245 h 115257"/>
                  <a:gd name="connsiteX36" fmla="*/ 52826 w 55227"/>
                  <a:gd name="connsiteY36" fmla="*/ 93646 h 115257"/>
                  <a:gd name="connsiteX37" fmla="*/ 52826 w 55227"/>
                  <a:gd name="connsiteY37" fmla="*/ 96047 h 115257"/>
                  <a:gd name="connsiteX38" fmla="*/ 55227 w 55227"/>
                  <a:gd name="connsiteY38" fmla="*/ 98449 h 115257"/>
                  <a:gd name="connsiteX39" fmla="*/ 52826 w 55227"/>
                  <a:gd name="connsiteY39" fmla="*/ 100850 h 115257"/>
                  <a:gd name="connsiteX40" fmla="*/ 52826 w 55227"/>
                  <a:gd name="connsiteY40" fmla="*/ 100850 h 115257"/>
                  <a:gd name="connsiteX41" fmla="*/ 52826 w 55227"/>
                  <a:gd name="connsiteY41" fmla="*/ 100850 h 115257"/>
                  <a:gd name="connsiteX42" fmla="*/ 52826 w 55227"/>
                  <a:gd name="connsiteY42" fmla="*/ 100850 h 115257"/>
                  <a:gd name="connsiteX43" fmla="*/ 52826 w 55227"/>
                  <a:gd name="connsiteY43" fmla="*/ 100850 h 115257"/>
                  <a:gd name="connsiteX44" fmla="*/ 52826 w 55227"/>
                  <a:gd name="connsiteY44" fmla="*/ 100850 h 115257"/>
                  <a:gd name="connsiteX45" fmla="*/ 52826 w 55227"/>
                  <a:gd name="connsiteY45" fmla="*/ 100850 h 115257"/>
                  <a:gd name="connsiteX46" fmla="*/ 52826 w 55227"/>
                  <a:gd name="connsiteY46" fmla="*/ 100850 h 115257"/>
                  <a:gd name="connsiteX47" fmla="*/ 52826 w 55227"/>
                  <a:gd name="connsiteY47" fmla="*/ 100850 h 115257"/>
                  <a:gd name="connsiteX48" fmla="*/ 52826 w 55227"/>
                  <a:gd name="connsiteY48" fmla="*/ 100850 h 115257"/>
                  <a:gd name="connsiteX49" fmla="*/ 52826 w 55227"/>
                  <a:gd name="connsiteY49" fmla="*/ 100850 h 115257"/>
                  <a:gd name="connsiteX50" fmla="*/ 52826 w 55227"/>
                  <a:gd name="connsiteY50" fmla="*/ 100850 h 115257"/>
                  <a:gd name="connsiteX51" fmla="*/ 52826 w 55227"/>
                  <a:gd name="connsiteY51" fmla="*/ 100850 h 115257"/>
                  <a:gd name="connsiteX52" fmla="*/ 52826 w 55227"/>
                  <a:gd name="connsiteY52" fmla="*/ 100850 h 115257"/>
                  <a:gd name="connsiteX53" fmla="*/ 52826 w 55227"/>
                  <a:gd name="connsiteY53" fmla="*/ 100850 h 115257"/>
                  <a:gd name="connsiteX54" fmla="*/ 52826 w 55227"/>
                  <a:gd name="connsiteY54" fmla="*/ 100850 h 115257"/>
                  <a:gd name="connsiteX55" fmla="*/ 52826 w 55227"/>
                  <a:gd name="connsiteY55" fmla="*/ 100850 h 115257"/>
                  <a:gd name="connsiteX56" fmla="*/ 52826 w 55227"/>
                  <a:gd name="connsiteY56" fmla="*/ 100850 h 115257"/>
                  <a:gd name="connsiteX57" fmla="*/ 52826 w 55227"/>
                  <a:gd name="connsiteY57" fmla="*/ 100850 h 115257"/>
                  <a:gd name="connsiteX58" fmla="*/ 52826 w 55227"/>
                  <a:gd name="connsiteY58" fmla="*/ 100850 h 115257"/>
                  <a:gd name="connsiteX59" fmla="*/ 52826 w 55227"/>
                  <a:gd name="connsiteY59" fmla="*/ 100850 h 115257"/>
                  <a:gd name="connsiteX60" fmla="*/ 52826 w 55227"/>
                  <a:gd name="connsiteY60" fmla="*/ 100850 h 115257"/>
                  <a:gd name="connsiteX61" fmla="*/ 52826 w 55227"/>
                  <a:gd name="connsiteY61" fmla="*/ 100850 h 115257"/>
                  <a:gd name="connsiteX62" fmla="*/ 52826 w 55227"/>
                  <a:gd name="connsiteY62" fmla="*/ 100850 h 115257"/>
                  <a:gd name="connsiteX63" fmla="*/ 52826 w 55227"/>
                  <a:gd name="connsiteY63" fmla="*/ 100850 h 115257"/>
                  <a:gd name="connsiteX64" fmla="*/ 52826 w 55227"/>
                  <a:gd name="connsiteY64" fmla="*/ 100850 h 115257"/>
                  <a:gd name="connsiteX65" fmla="*/ 52826 w 55227"/>
                  <a:gd name="connsiteY65" fmla="*/ 100850 h 115257"/>
                  <a:gd name="connsiteX66" fmla="*/ 52826 w 55227"/>
                  <a:gd name="connsiteY66" fmla="*/ 100850 h 115257"/>
                  <a:gd name="connsiteX67" fmla="*/ 52826 w 55227"/>
                  <a:gd name="connsiteY67" fmla="*/ 100850 h 115257"/>
                  <a:gd name="connsiteX68" fmla="*/ 52826 w 55227"/>
                  <a:gd name="connsiteY68" fmla="*/ 100850 h 115257"/>
                  <a:gd name="connsiteX69" fmla="*/ 52826 w 55227"/>
                  <a:gd name="connsiteY69" fmla="*/ 100850 h 115257"/>
                  <a:gd name="connsiteX70" fmla="*/ 52826 w 55227"/>
                  <a:gd name="connsiteY70" fmla="*/ 100850 h 115257"/>
                  <a:gd name="connsiteX71" fmla="*/ 52826 w 55227"/>
                  <a:gd name="connsiteY71" fmla="*/ 100850 h 115257"/>
                  <a:gd name="connsiteX72" fmla="*/ 52826 w 55227"/>
                  <a:gd name="connsiteY72" fmla="*/ 100850 h 115257"/>
                  <a:gd name="connsiteX73" fmla="*/ 52826 w 55227"/>
                  <a:gd name="connsiteY73" fmla="*/ 100850 h 115257"/>
                  <a:gd name="connsiteX74" fmla="*/ 52826 w 55227"/>
                  <a:gd name="connsiteY74" fmla="*/ 100850 h 115257"/>
                  <a:gd name="connsiteX75" fmla="*/ 52826 w 55227"/>
                  <a:gd name="connsiteY75" fmla="*/ 100850 h 115257"/>
                  <a:gd name="connsiteX76" fmla="*/ 52826 w 55227"/>
                  <a:gd name="connsiteY76" fmla="*/ 100850 h 115257"/>
                  <a:gd name="connsiteX77" fmla="*/ 52826 w 55227"/>
                  <a:gd name="connsiteY77" fmla="*/ 100850 h 115257"/>
                  <a:gd name="connsiteX78" fmla="*/ 52826 w 55227"/>
                  <a:gd name="connsiteY78" fmla="*/ 100850 h 115257"/>
                  <a:gd name="connsiteX79" fmla="*/ 52826 w 55227"/>
                  <a:gd name="connsiteY79" fmla="*/ 100850 h 115257"/>
                  <a:gd name="connsiteX80" fmla="*/ 52826 w 55227"/>
                  <a:gd name="connsiteY80" fmla="*/ 100850 h 115257"/>
                  <a:gd name="connsiteX81" fmla="*/ 52826 w 55227"/>
                  <a:gd name="connsiteY81" fmla="*/ 100850 h 115257"/>
                  <a:gd name="connsiteX82" fmla="*/ 52826 w 55227"/>
                  <a:gd name="connsiteY82" fmla="*/ 100850 h 115257"/>
                  <a:gd name="connsiteX83" fmla="*/ 52826 w 55227"/>
                  <a:gd name="connsiteY83" fmla="*/ 100850 h 115257"/>
                  <a:gd name="connsiteX84" fmla="*/ 52826 w 55227"/>
                  <a:gd name="connsiteY84" fmla="*/ 100850 h 115257"/>
                  <a:gd name="connsiteX85" fmla="*/ 52826 w 55227"/>
                  <a:gd name="connsiteY85" fmla="*/ 100850 h 115257"/>
                  <a:gd name="connsiteX86" fmla="*/ 52826 w 55227"/>
                  <a:gd name="connsiteY86" fmla="*/ 100850 h 115257"/>
                  <a:gd name="connsiteX87" fmla="*/ 52826 w 55227"/>
                  <a:gd name="connsiteY87" fmla="*/ 100850 h 115257"/>
                  <a:gd name="connsiteX88" fmla="*/ 52826 w 55227"/>
                  <a:gd name="connsiteY88" fmla="*/ 100850 h 115257"/>
                  <a:gd name="connsiteX89" fmla="*/ 52826 w 55227"/>
                  <a:gd name="connsiteY89" fmla="*/ 100850 h 115257"/>
                  <a:gd name="connsiteX90" fmla="*/ 52826 w 55227"/>
                  <a:gd name="connsiteY90" fmla="*/ 100850 h 115257"/>
                  <a:gd name="connsiteX91" fmla="*/ 52826 w 55227"/>
                  <a:gd name="connsiteY91" fmla="*/ 100850 h 115257"/>
                  <a:gd name="connsiteX92" fmla="*/ 52826 w 55227"/>
                  <a:gd name="connsiteY92" fmla="*/ 100850 h 115257"/>
                  <a:gd name="connsiteX93" fmla="*/ 52826 w 55227"/>
                  <a:gd name="connsiteY93" fmla="*/ 100850 h 115257"/>
                  <a:gd name="connsiteX94" fmla="*/ 52826 w 55227"/>
                  <a:gd name="connsiteY94" fmla="*/ 100850 h 115257"/>
                  <a:gd name="connsiteX95" fmla="*/ 52826 w 55227"/>
                  <a:gd name="connsiteY95" fmla="*/ 100850 h 115257"/>
                  <a:gd name="connsiteX96" fmla="*/ 52826 w 55227"/>
                  <a:gd name="connsiteY96" fmla="*/ 100850 h 115257"/>
                  <a:gd name="connsiteX97" fmla="*/ 52826 w 55227"/>
                  <a:gd name="connsiteY97" fmla="*/ 100850 h 115257"/>
                  <a:gd name="connsiteX98" fmla="*/ 52826 w 55227"/>
                  <a:gd name="connsiteY98" fmla="*/ 100850 h 115257"/>
                  <a:gd name="connsiteX99" fmla="*/ 52826 w 55227"/>
                  <a:gd name="connsiteY99" fmla="*/ 100850 h 115257"/>
                  <a:gd name="connsiteX100" fmla="*/ 52826 w 55227"/>
                  <a:gd name="connsiteY100" fmla="*/ 100850 h 115257"/>
                  <a:gd name="connsiteX101" fmla="*/ 52826 w 55227"/>
                  <a:gd name="connsiteY101" fmla="*/ 100850 h 115257"/>
                  <a:gd name="connsiteX102" fmla="*/ 52826 w 55227"/>
                  <a:gd name="connsiteY102" fmla="*/ 100850 h 115257"/>
                  <a:gd name="connsiteX103" fmla="*/ 52826 w 55227"/>
                  <a:gd name="connsiteY103" fmla="*/ 100850 h 115257"/>
                  <a:gd name="connsiteX104" fmla="*/ 52826 w 55227"/>
                  <a:gd name="connsiteY104" fmla="*/ 100850 h 115257"/>
                  <a:gd name="connsiteX105" fmla="*/ 52826 w 55227"/>
                  <a:gd name="connsiteY105" fmla="*/ 100850 h 115257"/>
                  <a:gd name="connsiteX106" fmla="*/ 52826 w 55227"/>
                  <a:gd name="connsiteY106" fmla="*/ 100850 h 115257"/>
                  <a:gd name="connsiteX107" fmla="*/ 52826 w 55227"/>
                  <a:gd name="connsiteY107" fmla="*/ 100850 h 115257"/>
                  <a:gd name="connsiteX108" fmla="*/ 52826 w 55227"/>
                  <a:gd name="connsiteY108" fmla="*/ 100850 h 115257"/>
                  <a:gd name="connsiteX109" fmla="*/ 52826 w 55227"/>
                  <a:gd name="connsiteY109" fmla="*/ 100850 h 115257"/>
                  <a:gd name="connsiteX110" fmla="*/ 52826 w 55227"/>
                  <a:gd name="connsiteY110" fmla="*/ 100850 h 115257"/>
                  <a:gd name="connsiteX111" fmla="*/ 52826 w 55227"/>
                  <a:gd name="connsiteY111" fmla="*/ 100850 h 115257"/>
                  <a:gd name="connsiteX112" fmla="*/ 52826 w 55227"/>
                  <a:gd name="connsiteY112" fmla="*/ 100850 h 115257"/>
                  <a:gd name="connsiteX113" fmla="*/ 52826 w 55227"/>
                  <a:gd name="connsiteY113" fmla="*/ 100850 h 115257"/>
                  <a:gd name="connsiteX114" fmla="*/ 52826 w 55227"/>
                  <a:gd name="connsiteY114" fmla="*/ 100850 h 115257"/>
                  <a:gd name="connsiteX115" fmla="*/ 52826 w 55227"/>
                  <a:gd name="connsiteY115" fmla="*/ 100850 h 115257"/>
                  <a:gd name="connsiteX116" fmla="*/ 52826 w 55227"/>
                  <a:gd name="connsiteY116" fmla="*/ 100850 h 115257"/>
                  <a:gd name="connsiteX117" fmla="*/ 52826 w 55227"/>
                  <a:gd name="connsiteY117" fmla="*/ 100850 h 115257"/>
                  <a:gd name="connsiteX118" fmla="*/ 52826 w 55227"/>
                  <a:gd name="connsiteY118" fmla="*/ 100850 h 115257"/>
                  <a:gd name="connsiteX119" fmla="*/ 52826 w 55227"/>
                  <a:gd name="connsiteY119" fmla="*/ 100850 h 115257"/>
                  <a:gd name="connsiteX120" fmla="*/ 52826 w 55227"/>
                  <a:gd name="connsiteY120" fmla="*/ 100850 h 115257"/>
                  <a:gd name="connsiteX121" fmla="*/ 52826 w 55227"/>
                  <a:gd name="connsiteY121" fmla="*/ 100850 h 115257"/>
                  <a:gd name="connsiteX122" fmla="*/ 52826 w 55227"/>
                  <a:gd name="connsiteY122" fmla="*/ 100850 h 115257"/>
                  <a:gd name="connsiteX123" fmla="*/ 52826 w 55227"/>
                  <a:gd name="connsiteY123" fmla="*/ 100850 h 115257"/>
                  <a:gd name="connsiteX124" fmla="*/ 50425 w 55227"/>
                  <a:gd name="connsiteY124" fmla="*/ 103251 h 115257"/>
                  <a:gd name="connsiteX125" fmla="*/ 50425 w 55227"/>
                  <a:gd name="connsiteY125" fmla="*/ 103251 h 115257"/>
                  <a:gd name="connsiteX126" fmla="*/ 48024 w 55227"/>
                  <a:gd name="connsiteY126" fmla="*/ 105652 h 115257"/>
                  <a:gd name="connsiteX127" fmla="*/ 48024 w 55227"/>
                  <a:gd name="connsiteY127" fmla="*/ 105652 h 115257"/>
                  <a:gd name="connsiteX128" fmla="*/ 45622 w 55227"/>
                  <a:gd name="connsiteY128" fmla="*/ 110455 h 115257"/>
                  <a:gd name="connsiteX129" fmla="*/ 45622 w 55227"/>
                  <a:gd name="connsiteY129" fmla="*/ 110455 h 115257"/>
                  <a:gd name="connsiteX130" fmla="*/ 43221 w 55227"/>
                  <a:gd name="connsiteY130" fmla="*/ 112856 h 115257"/>
                  <a:gd name="connsiteX131" fmla="*/ 43221 w 55227"/>
                  <a:gd name="connsiteY131" fmla="*/ 112856 h 115257"/>
                  <a:gd name="connsiteX132" fmla="*/ 40820 w 55227"/>
                  <a:gd name="connsiteY132" fmla="*/ 115257 h 115257"/>
                  <a:gd name="connsiteX133" fmla="*/ 38419 w 55227"/>
                  <a:gd name="connsiteY133" fmla="*/ 112856 h 115257"/>
                  <a:gd name="connsiteX134" fmla="*/ 26413 w 55227"/>
                  <a:gd name="connsiteY134" fmla="*/ 115257 h 115257"/>
                  <a:gd name="connsiteX135" fmla="*/ 4802 w 55227"/>
                  <a:gd name="connsiteY135" fmla="*/ 98449 h 115257"/>
                  <a:gd name="connsiteX136" fmla="*/ 2401 w 55227"/>
                  <a:gd name="connsiteY136" fmla="*/ 96047 h 115257"/>
                  <a:gd name="connsiteX137" fmla="*/ 2401 w 55227"/>
                  <a:gd name="connsiteY137" fmla="*/ 93646 h 115257"/>
                  <a:gd name="connsiteX138" fmla="*/ 2401 w 55227"/>
                  <a:gd name="connsiteY138" fmla="*/ 93646 h 115257"/>
                  <a:gd name="connsiteX139" fmla="*/ 2401 w 55227"/>
                  <a:gd name="connsiteY139" fmla="*/ 91245 h 115257"/>
                  <a:gd name="connsiteX140" fmla="*/ 2401 w 55227"/>
                  <a:gd name="connsiteY140" fmla="*/ 88844 h 115257"/>
                  <a:gd name="connsiteX141" fmla="*/ 2401 w 55227"/>
                  <a:gd name="connsiteY141" fmla="*/ 86443 h 115257"/>
                  <a:gd name="connsiteX142" fmla="*/ 2401 w 55227"/>
                  <a:gd name="connsiteY142" fmla="*/ 84042 h 115257"/>
                  <a:gd name="connsiteX143" fmla="*/ 2401 w 55227"/>
                  <a:gd name="connsiteY143" fmla="*/ 84042 h 115257"/>
                  <a:gd name="connsiteX144" fmla="*/ 0 w 55227"/>
                  <a:gd name="connsiteY144" fmla="*/ 81641 h 115257"/>
                  <a:gd name="connsiteX145" fmla="*/ 2401 w 55227"/>
                  <a:gd name="connsiteY145" fmla="*/ 79239 h 115257"/>
                  <a:gd name="connsiteX146" fmla="*/ 2401 w 55227"/>
                  <a:gd name="connsiteY146" fmla="*/ 79239 h 115257"/>
                  <a:gd name="connsiteX147" fmla="*/ 0 w 55227"/>
                  <a:gd name="connsiteY147" fmla="*/ 76838 h 115257"/>
                  <a:gd name="connsiteX148" fmla="*/ 2401 w 55227"/>
                  <a:gd name="connsiteY148" fmla="*/ 74437 h 115257"/>
                  <a:gd name="connsiteX149" fmla="*/ 2401 w 55227"/>
                  <a:gd name="connsiteY149" fmla="*/ 74437 h 115257"/>
                  <a:gd name="connsiteX150" fmla="*/ 2401 w 55227"/>
                  <a:gd name="connsiteY150" fmla="*/ 74437 h 115257"/>
                  <a:gd name="connsiteX151" fmla="*/ 0 w 55227"/>
                  <a:gd name="connsiteY151" fmla="*/ 72036 h 115257"/>
                  <a:gd name="connsiteX152" fmla="*/ 2401 w 55227"/>
                  <a:gd name="connsiteY152" fmla="*/ 69635 h 115257"/>
                  <a:gd name="connsiteX153" fmla="*/ 2401 w 55227"/>
                  <a:gd name="connsiteY153" fmla="*/ 69635 h 115257"/>
                  <a:gd name="connsiteX154" fmla="*/ 0 w 55227"/>
                  <a:gd name="connsiteY154" fmla="*/ 67233 h 115257"/>
                  <a:gd name="connsiteX155" fmla="*/ 2401 w 55227"/>
                  <a:gd name="connsiteY155" fmla="*/ 64832 h 115257"/>
                  <a:gd name="connsiteX156" fmla="*/ 2401 w 55227"/>
                  <a:gd name="connsiteY156" fmla="*/ 64832 h 115257"/>
                  <a:gd name="connsiteX157" fmla="*/ 2401 w 55227"/>
                  <a:gd name="connsiteY157" fmla="*/ 64832 h 115257"/>
                  <a:gd name="connsiteX158" fmla="*/ 0 w 55227"/>
                  <a:gd name="connsiteY158" fmla="*/ 62431 h 115257"/>
                  <a:gd name="connsiteX159" fmla="*/ 2401 w 55227"/>
                  <a:gd name="connsiteY159" fmla="*/ 60030 h 115257"/>
                  <a:gd name="connsiteX160" fmla="*/ 2401 w 55227"/>
                  <a:gd name="connsiteY160" fmla="*/ 60030 h 115257"/>
                  <a:gd name="connsiteX161" fmla="*/ 2401 w 55227"/>
                  <a:gd name="connsiteY161" fmla="*/ 57629 h 115257"/>
                  <a:gd name="connsiteX162" fmla="*/ 2401 w 55227"/>
                  <a:gd name="connsiteY162" fmla="*/ 55227 h 115257"/>
                  <a:gd name="connsiteX163" fmla="*/ 4802 w 55227"/>
                  <a:gd name="connsiteY163" fmla="*/ 52826 h 115257"/>
                  <a:gd name="connsiteX164" fmla="*/ 4802 w 55227"/>
                  <a:gd name="connsiteY164" fmla="*/ 52826 h 115257"/>
                  <a:gd name="connsiteX165" fmla="*/ 2401 w 55227"/>
                  <a:gd name="connsiteY165" fmla="*/ 50425 h 115257"/>
                  <a:gd name="connsiteX166" fmla="*/ 4802 w 55227"/>
                  <a:gd name="connsiteY166" fmla="*/ 48024 h 115257"/>
                  <a:gd name="connsiteX167" fmla="*/ 4802 w 55227"/>
                  <a:gd name="connsiteY167" fmla="*/ 48024 h 115257"/>
                  <a:gd name="connsiteX168" fmla="*/ 4802 w 55227"/>
                  <a:gd name="connsiteY168" fmla="*/ 48024 h 115257"/>
                  <a:gd name="connsiteX169" fmla="*/ 4802 w 55227"/>
                  <a:gd name="connsiteY169" fmla="*/ 48024 h 115257"/>
                  <a:gd name="connsiteX170" fmla="*/ 4802 w 55227"/>
                  <a:gd name="connsiteY170" fmla="*/ 45623 h 115257"/>
                  <a:gd name="connsiteX171" fmla="*/ 7204 w 55227"/>
                  <a:gd name="connsiteY171" fmla="*/ 43221 h 115257"/>
                  <a:gd name="connsiteX172" fmla="*/ 7204 w 55227"/>
                  <a:gd name="connsiteY172" fmla="*/ 43221 h 115257"/>
                  <a:gd name="connsiteX173" fmla="*/ 7204 w 55227"/>
                  <a:gd name="connsiteY173" fmla="*/ 40820 h 115257"/>
                  <a:gd name="connsiteX174" fmla="*/ 9605 w 55227"/>
                  <a:gd name="connsiteY174" fmla="*/ 38419 h 115257"/>
                  <a:gd name="connsiteX175" fmla="*/ 12006 w 55227"/>
                  <a:gd name="connsiteY175" fmla="*/ 31215 h 115257"/>
                  <a:gd name="connsiteX176" fmla="*/ 12006 w 55227"/>
                  <a:gd name="connsiteY176" fmla="*/ 28814 h 115257"/>
                  <a:gd name="connsiteX177" fmla="*/ 14407 w 55227"/>
                  <a:gd name="connsiteY177" fmla="*/ 26413 h 115257"/>
                  <a:gd name="connsiteX178" fmla="*/ 14407 w 55227"/>
                  <a:gd name="connsiteY178" fmla="*/ 26413 h 115257"/>
                  <a:gd name="connsiteX179" fmla="*/ 14407 w 55227"/>
                  <a:gd name="connsiteY179" fmla="*/ 26413 h 115257"/>
                  <a:gd name="connsiteX180" fmla="*/ 16808 w 55227"/>
                  <a:gd name="connsiteY180" fmla="*/ 19210 h 115257"/>
                  <a:gd name="connsiteX181" fmla="*/ 24012 w 55227"/>
                  <a:gd name="connsiteY181" fmla="*/ 9605 h 115257"/>
                  <a:gd name="connsiteX182" fmla="*/ 14407 w 55227"/>
                  <a:gd name="connsiteY182" fmla="*/ 0 h 115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55227" h="115257">
                    <a:moveTo>
                      <a:pt x="14407" y="0"/>
                    </a:moveTo>
                    <a:cubicBezTo>
                      <a:pt x="14407" y="0"/>
                      <a:pt x="16808" y="0"/>
                      <a:pt x="16808" y="2401"/>
                    </a:cubicBezTo>
                    <a:cubicBezTo>
                      <a:pt x="16808" y="2401"/>
                      <a:pt x="16808" y="0"/>
                      <a:pt x="19210" y="0"/>
                    </a:cubicBezTo>
                    <a:cubicBezTo>
                      <a:pt x="19210" y="0"/>
                      <a:pt x="21611" y="2401"/>
                      <a:pt x="21611" y="2401"/>
                    </a:cubicBezTo>
                    <a:cubicBezTo>
                      <a:pt x="21611" y="2401"/>
                      <a:pt x="21611" y="2401"/>
                      <a:pt x="21611" y="2401"/>
                    </a:cubicBezTo>
                    <a:cubicBezTo>
                      <a:pt x="21611" y="2401"/>
                      <a:pt x="24012" y="4802"/>
                      <a:pt x="24012" y="4802"/>
                    </a:cubicBezTo>
                    <a:cubicBezTo>
                      <a:pt x="24012" y="4802"/>
                      <a:pt x="24012" y="4802"/>
                      <a:pt x="24012" y="7204"/>
                    </a:cubicBezTo>
                    <a:lnTo>
                      <a:pt x="24012" y="7204"/>
                    </a:lnTo>
                    <a:cubicBezTo>
                      <a:pt x="24012" y="7204"/>
                      <a:pt x="26413" y="9605"/>
                      <a:pt x="26413" y="9605"/>
                    </a:cubicBezTo>
                    <a:cubicBezTo>
                      <a:pt x="26413" y="9605"/>
                      <a:pt x="26413" y="12006"/>
                      <a:pt x="26413" y="12006"/>
                    </a:cubicBezTo>
                    <a:lnTo>
                      <a:pt x="26413" y="12006"/>
                    </a:lnTo>
                    <a:cubicBezTo>
                      <a:pt x="28814" y="12006"/>
                      <a:pt x="31215" y="14407"/>
                      <a:pt x="31215" y="16808"/>
                    </a:cubicBezTo>
                    <a:cubicBezTo>
                      <a:pt x="31215" y="16808"/>
                      <a:pt x="31215" y="19210"/>
                      <a:pt x="31215" y="19210"/>
                    </a:cubicBezTo>
                    <a:cubicBezTo>
                      <a:pt x="33616" y="19210"/>
                      <a:pt x="33616" y="21611"/>
                      <a:pt x="33616" y="24012"/>
                    </a:cubicBezTo>
                    <a:cubicBezTo>
                      <a:pt x="36018" y="24012"/>
                      <a:pt x="38419" y="26413"/>
                      <a:pt x="38419" y="28814"/>
                    </a:cubicBezTo>
                    <a:cubicBezTo>
                      <a:pt x="38419" y="31215"/>
                      <a:pt x="38419" y="31215"/>
                      <a:pt x="36018" y="33617"/>
                    </a:cubicBezTo>
                    <a:cubicBezTo>
                      <a:pt x="36018" y="33617"/>
                      <a:pt x="38419" y="36018"/>
                      <a:pt x="38419" y="38419"/>
                    </a:cubicBezTo>
                    <a:cubicBezTo>
                      <a:pt x="38419" y="38419"/>
                      <a:pt x="38419" y="40820"/>
                      <a:pt x="38419" y="40820"/>
                    </a:cubicBezTo>
                    <a:lnTo>
                      <a:pt x="38419" y="40820"/>
                    </a:lnTo>
                    <a:cubicBezTo>
                      <a:pt x="40820" y="40820"/>
                      <a:pt x="40820" y="43221"/>
                      <a:pt x="40820" y="45623"/>
                    </a:cubicBezTo>
                    <a:cubicBezTo>
                      <a:pt x="40820" y="45623"/>
                      <a:pt x="40820" y="48024"/>
                      <a:pt x="40820" y="48024"/>
                    </a:cubicBezTo>
                    <a:cubicBezTo>
                      <a:pt x="40820" y="48024"/>
                      <a:pt x="43221" y="50425"/>
                      <a:pt x="43221" y="52826"/>
                    </a:cubicBezTo>
                    <a:cubicBezTo>
                      <a:pt x="43221" y="52826"/>
                      <a:pt x="43221" y="55227"/>
                      <a:pt x="43221" y="55227"/>
                    </a:cubicBezTo>
                    <a:cubicBezTo>
                      <a:pt x="43221" y="55227"/>
                      <a:pt x="45622" y="57629"/>
                      <a:pt x="45622" y="60030"/>
                    </a:cubicBezTo>
                    <a:cubicBezTo>
                      <a:pt x="45622" y="60030"/>
                      <a:pt x="45622" y="62431"/>
                      <a:pt x="45622" y="62431"/>
                    </a:cubicBezTo>
                    <a:cubicBezTo>
                      <a:pt x="45622" y="62431"/>
                      <a:pt x="48024" y="64832"/>
                      <a:pt x="48024" y="67233"/>
                    </a:cubicBezTo>
                    <a:cubicBezTo>
                      <a:pt x="48024" y="69635"/>
                      <a:pt x="48024" y="69635"/>
                      <a:pt x="48024" y="69635"/>
                    </a:cubicBezTo>
                    <a:lnTo>
                      <a:pt x="48024" y="69635"/>
                    </a:lnTo>
                    <a:cubicBezTo>
                      <a:pt x="48024" y="69635"/>
                      <a:pt x="50425" y="72036"/>
                      <a:pt x="50425" y="74437"/>
                    </a:cubicBezTo>
                    <a:cubicBezTo>
                      <a:pt x="50425" y="74437"/>
                      <a:pt x="50425" y="74437"/>
                      <a:pt x="50425" y="76838"/>
                    </a:cubicBezTo>
                    <a:cubicBezTo>
                      <a:pt x="50425" y="76838"/>
                      <a:pt x="52826" y="79239"/>
                      <a:pt x="52826" y="81641"/>
                    </a:cubicBezTo>
                    <a:cubicBezTo>
                      <a:pt x="52826" y="81641"/>
                      <a:pt x="52826" y="81641"/>
                      <a:pt x="52826" y="81641"/>
                    </a:cubicBezTo>
                    <a:cubicBezTo>
                      <a:pt x="52826" y="81641"/>
                      <a:pt x="52826" y="81641"/>
                      <a:pt x="52826" y="84042"/>
                    </a:cubicBezTo>
                    <a:cubicBezTo>
                      <a:pt x="52826" y="84042"/>
                      <a:pt x="52826" y="86443"/>
                      <a:pt x="52826" y="86443"/>
                    </a:cubicBezTo>
                    <a:cubicBezTo>
                      <a:pt x="55227" y="86443"/>
                      <a:pt x="55227" y="88844"/>
                      <a:pt x="55227" y="88844"/>
                    </a:cubicBezTo>
                    <a:cubicBezTo>
                      <a:pt x="55227" y="91245"/>
                      <a:pt x="55227" y="91245"/>
                      <a:pt x="52826" y="91245"/>
                    </a:cubicBezTo>
                    <a:cubicBezTo>
                      <a:pt x="52826" y="91245"/>
                      <a:pt x="52826" y="93646"/>
                      <a:pt x="52826" y="93646"/>
                    </a:cubicBezTo>
                    <a:cubicBezTo>
                      <a:pt x="52826" y="93646"/>
                      <a:pt x="52826" y="96047"/>
                      <a:pt x="52826" y="96047"/>
                    </a:cubicBezTo>
                    <a:cubicBezTo>
                      <a:pt x="52826" y="96047"/>
                      <a:pt x="55227" y="98449"/>
                      <a:pt x="55227" y="98449"/>
                    </a:cubicBezTo>
                    <a:cubicBezTo>
                      <a:pt x="55227" y="100850"/>
                      <a:pt x="55227" y="100850"/>
                      <a:pt x="52826" y="100850"/>
                    </a:cubicBez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cubicBezTo>
                      <a:pt x="52826" y="103251"/>
                      <a:pt x="52826" y="103251"/>
                      <a:pt x="50425" y="103251"/>
                    </a:cubicBezTo>
                    <a:cubicBezTo>
                      <a:pt x="50425" y="103251"/>
                      <a:pt x="50425" y="103251"/>
                      <a:pt x="50425" y="103251"/>
                    </a:cubicBezTo>
                    <a:cubicBezTo>
                      <a:pt x="50425" y="105652"/>
                      <a:pt x="50425" y="105652"/>
                      <a:pt x="48024" y="105652"/>
                    </a:cubicBezTo>
                    <a:cubicBezTo>
                      <a:pt x="48024" y="105652"/>
                      <a:pt x="48024" y="105652"/>
                      <a:pt x="48024" y="105652"/>
                    </a:cubicBezTo>
                    <a:cubicBezTo>
                      <a:pt x="48024" y="108053"/>
                      <a:pt x="45622" y="110455"/>
                      <a:pt x="45622" y="110455"/>
                    </a:cubicBezTo>
                    <a:lnTo>
                      <a:pt x="45622" y="110455"/>
                    </a:lnTo>
                    <a:cubicBezTo>
                      <a:pt x="45622" y="112856"/>
                      <a:pt x="43221" y="112856"/>
                      <a:pt x="43221" y="112856"/>
                    </a:cubicBezTo>
                    <a:cubicBezTo>
                      <a:pt x="43221" y="112856"/>
                      <a:pt x="43221" y="112856"/>
                      <a:pt x="43221" y="112856"/>
                    </a:cubicBezTo>
                    <a:cubicBezTo>
                      <a:pt x="43221" y="115257"/>
                      <a:pt x="40820" y="115257"/>
                      <a:pt x="40820" y="115257"/>
                    </a:cubicBezTo>
                    <a:cubicBezTo>
                      <a:pt x="40820" y="115257"/>
                      <a:pt x="38419" y="115257"/>
                      <a:pt x="38419" y="112856"/>
                    </a:cubicBezTo>
                    <a:cubicBezTo>
                      <a:pt x="36018" y="115257"/>
                      <a:pt x="31215" y="115257"/>
                      <a:pt x="26413" y="115257"/>
                    </a:cubicBezTo>
                    <a:cubicBezTo>
                      <a:pt x="14407" y="115257"/>
                      <a:pt x="7204" y="108053"/>
                      <a:pt x="4802" y="98449"/>
                    </a:cubicBezTo>
                    <a:cubicBezTo>
                      <a:pt x="2401" y="98449"/>
                      <a:pt x="2401" y="98449"/>
                      <a:pt x="2401" y="96047"/>
                    </a:cubicBezTo>
                    <a:cubicBezTo>
                      <a:pt x="2401" y="96047"/>
                      <a:pt x="2401" y="93646"/>
                      <a:pt x="2401" y="93646"/>
                    </a:cubicBezTo>
                    <a:cubicBezTo>
                      <a:pt x="2401" y="93646"/>
                      <a:pt x="2401" y="93646"/>
                      <a:pt x="2401" y="93646"/>
                    </a:cubicBezTo>
                    <a:cubicBezTo>
                      <a:pt x="2401" y="91245"/>
                      <a:pt x="2401" y="91245"/>
                      <a:pt x="2401" y="91245"/>
                    </a:cubicBezTo>
                    <a:cubicBezTo>
                      <a:pt x="2401" y="91245"/>
                      <a:pt x="2401" y="91245"/>
                      <a:pt x="2401" y="88844"/>
                    </a:cubicBezTo>
                    <a:cubicBezTo>
                      <a:pt x="2401" y="88844"/>
                      <a:pt x="2401" y="88844"/>
                      <a:pt x="2401" y="86443"/>
                    </a:cubicBezTo>
                    <a:cubicBezTo>
                      <a:pt x="2401" y="86443"/>
                      <a:pt x="2401" y="84042"/>
                      <a:pt x="2401" y="84042"/>
                    </a:cubicBezTo>
                    <a:lnTo>
                      <a:pt x="2401" y="84042"/>
                    </a:lnTo>
                    <a:cubicBezTo>
                      <a:pt x="2401" y="84042"/>
                      <a:pt x="2401" y="84042"/>
                      <a:pt x="0" y="81641"/>
                    </a:cubicBezTo>
                    <a:cubicBezTo>
                      <a:pt x="0" y="79239"/>
                      <a:pt x="0" y="79239"/>
                      <a:pt x="2401" y="79239"/>
                    </a:cubicBezTo>
                    <a:lnTo>
                      <a:pt x="2401" y="79239"/>
                    </a:lnTo>
                    <a:cubicBezTo>
                      <a:pt x="2401" y="79239"/>
                      <a:pt x="0" y="79239"/>
                      <a:pt x="0" y="76838"/>
                    </a:cubicBezTo>
                    <a:cubicBezTo>
                      <a:pt x="0" y="74437"/>
                      <a:pt x="0" y="74437"/>
                      <a:pt x="2401" y="74437"/>
                    </a:cubicBezTo>
                    <a:cubicBezTo>
                      <a:pt x="2401" y="74437"/>
                      <a:pt x="2401" y="74437"/>
                      <a:pt x="2401" y="74437"/>
                    </a:cubicBezTo>
                    <a:lnTo>
                      <a:pt x="2401" y="74437"/>
                    </a:lnTo>
                    <a:cubicBezTo>
                      <a:pt x="2401" y="74437"/>
                      <a:pt x="0" y="72036"/>
                      <a:pt x="0" y="72036"/>
                    </a:cubicBezTo>
                    <a:cubicBezTo>
                      <a:pt x="0" y="69635"/>
                      <a:pt x="0" y="69635"/>
                      <a:pt x="2401" y="69635"/>
                    </a:cubicBezTo>
                    <a:lnTo>
                      <a:pt x="2401" y="69635"/>
                    </a:lnTo>
                    <a:cubicBezTo>
                      <a:pt x="0" y="69635"/>
                      <a:pt x="0" y="67233"/>
                      <a:pt x="0" y="67233"/>
                    </a:cubicBezTo>
                    <a:cubicBezTo>
                      <a:pt x="0" y="64832"/>
                      <a:pt x="0" y="64832"/>
                      <a:pt x="2401" y="64832"/>
                    </a:cubicBezTo>
                    <a:cubicBezTo>
                      <a:pt x="2401" y="64832"/>
                      <a:pt x="2401" y="64832"/>
                      <a:pt x="2401" y="64832"/>
                    </a:cubicBezTo>
                    <a:lnTo>
                      <a:pt x="2401" y="64832"/>
                    </a:lnTo>
                    <a:cubicBezTo>
                      <a:pt x="0" y="64832"/>
                      <a:pt x="0" y="62431"/>
                      <a:pt x="0" y="62431"/>
                    </a:cubicBezTo>
                    <a:cubicBezTo>
                      <a:pt x="0" y="60030"/>
                      <a:pt x="0" y="60030"/>
                      <a:pt x="2401" y="60030"/>
                    </a:cubicBezTo>
                    <a:cubicBezTo>
                      <a:pt x="2401" y="60030"/>
                      <a:pt x="2401" y="60030"/>
                      <a:pt x="2401" y="60030"/>
                    </a:cubicBezTo>
                    <a:lnTo>
                      <a:pt x="2401" y="57629"/>
                    </a:lnTo>
                    <a:cubicBezTo>
                      <a:pt x="2401" y="57629"/>
                      <a:pt x="2401" y="55227"/>
                      <a:pt x="2401" y="55227"/>
                    </a:cubicBezTo>
                    <a:cubicBezTo>
                      <a:pt x="2401" y="52826"/>
                      <a:pt x="2401" y="52826"/>
                      <a:pt x="4802" y="52826"/>
                    </a:cubicBezTo>
                    <a:lnTo>
                      <a:pt x="4802" y="52826"/>
                    </a:lnTo>
                    <a:cubicBezTo>
                      <a:pt x="2401" y="52826"/>
                      <a:pt x="2401" y="50425"/>
                      <a:pt x="2401" y="50425"/>
                    </a:cubicBezTo>
                    <a:cubicBezTo>
                      <a:pt x="2401" y="50425"/>
                      <a:pt x="2401" y="48024"/>
                      <a:pt x="4802" y="48024"/>
                    </a:cubicBezTo>
                    <a:cubicBezTo>
                      <a:pt x="4802" y="48024"/>
                      <a:pt x="4802" y="48024"/>
                      <a:pt x="4802" y="48024"/>
                    </a:cubicBezTo>
                    <a:cubicBezTo>
                      <a:pt x="4802" y="48024"/>
                      <a:pt x="4802" y="48024"/>
                      <a:pt x="4802" y="48024"/>
                    </a:cubicBezTo>
                    <a:lnTo>
                      <a:pt x="4802" y="48024"/>
                    </a:lnTo>
                    <a:cubicBezTo>
                      <a:pt x="4802" y="48024"/>
                      <a:pt x="4802" y="45623"/>
                      <a:pt x="4802" y="45623"/>
                    </a:cubicBezTo>
                    <a:cubicBezTo>
                      <a:pt x="4802" y="43221"/>
                      <a:pt x="4802" y="43221"/>
                      <a:pt x="7204" y="43221"/>
                    </a:cubicBezTo>
                    <a:lnTo>
                      <a:pt x="7204" y="43221"/>
                    </a:lnTo>
                    <a:cubicBezTo>
                      <a:pt x="7204" y="43221"/>
                      <a:pt x="7204" y="40820"/>
                      <a:pt x="7204" y="40820"/>
                    </a:cubicBezTo>
                    <a:cubicBezTo>
                      <a:pt x="7204" y="38419"/>
                      <a:pt x="7204" y="38419"/>
                      <a:pt x="9605" y="38419"/>
                    </a:cubicBezTo>
                    <a:cubicBezTo>
                      <a:pt x="9605" y="36018"/>
                      <a:pt x="12006" y="33617"/>
                      <a:pt x="12006" y="31215"/>
                    </a:cubicBezTo>
                    <a:cubicBezTo>
                      <a:pt x="12006" y="31215"/>
                      <a:pt x="9605" y="28814"/>
                      <a:pt x="12006" y="28814"/>
                    </a:cubicBezTo>
                    <a:cubicBezTo>
                      <a:pt x="12006" y="26413"/>
                      <a:pt x="14407" y="26413"/>
                      <a:pt x="14407" y="26413"/>
                    </a:cubicBezTo>
                    <a:lnTo>
                      <a:pt x="14407" y="26413"/>
                    </a:lnTo>
                    <a:lnTo>
                      <a:pt x="14407" y="26413"/>
                    </a:lnTo>
                    <a:cubicBezTo>
                      <a:pt x="14407" y="24012"/>
                      <a:pt x="14407" y="21611"/>
                      <a:pt x="16808" y="19210"/>
                    </a:cubicBezTo>
                    <a:cubicBezTo>
                      <a:pt x="19210" y="14407"/>
                      <a:pt x="21611" y="12006"/>
                      <a:pt x="24012" y="9605"/>
                    </a:cubicBezTo>
                    <a:cubicBezTo>
                      <a:pt x="9605" y="0"/>
                      <a:pt x="12006" y="0"/>
                      <a:pt x="14407" y="0"/>
                    </a:cubicBezTo>
                    <a:close/>
                  </a:path>
                </a:pathLst>
              </a:custGeom>
              <a:solidFill>
                <a:srgbClr val="435B2A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212" name="Freeform: Shape 2211">
                <a:extLst>
                  <a:ext uri="{FF2B5EF4-FFF2-40B4-BE49-F238E27FC236}">
                    <a16:creationId xmlns:a16="http://schemas.microsoft.com/office/drawing/2014/main" id="{999E4512-0C2E-45FE-8D12-C9536318F4F1}"/>
                  </a:ext>
                </a:extLst>
              </p:cNvPr>
              <p:cNvSpPr/>
              <p:nvPr/>
            </p:nvSpPr>
            <p:spPr>
              <a:xfrm>
                <a:off x="5891899" y="5822823"/>
                <a:ext cx="52825" cy="98448"/>
              </a:xfrm>
              <a:custGeom>
                <a:avLst/>
                <a:gdLst>
                  <a:gd name="connsiteX0" fmla="*/ 43221 w 52825"/>
                  <a:gd name="connsiteY0" fmla="*/ 16808 h 98448"/>
                  <a:gd name="connsiteX1" fmla="*/ 43221 w 52825"/>
                  <a:gd name="connsiteY1" fmla="*/ 19210 h 98448"/>
                  <a:gd name="connsiteX2" fmla="*/ 43221 w 52825"/>
                  <a:gd name="connsiteY2" fmla="*/ 21611 h 98448"/>
                  <a:gd name="connsiteX3" fmla="*/ 43221 w 52825"/>
                  <a:gd name="connsiteY3" fmla="*/ 21611 h 98448"/>
                  <a:gd name="connsiteX4" fmla="*/ 45622 w 52825"/>
                  <a:gd name="connsiteY4" fmla="*/ 26413 h 98448"/>
                  <a:gd name="connsiteX5" fmla="*/ 45622 w 52825"/>
                  <a:gd name="connsiteY5" fmla="*/ 28814 h 98448"/>
                  <a:gd name="connsiteX6" fmla="*/ 48024 w 52825"/>
                  <a:gd name="connsiteY6" fmla="*/ 33616 h 98448"/>
                  <a:gd name="connsiteX7" fmla="*/ 48024 w 52825"/>
                  <a:gd name="connsiteY7" fmla="*/ 36018 h 98448"/>
                  <a:gd name="connsiteX8" fmla="*/ 50425 w 52825"/>
                  <a:gd name="connsiteY8" fmla="*/ 40820 h 98448"/>
                  <a:gd name="connsiteX9" fmla="*/ 50425 w 52825"/>
                  <a:gd name="connsiteY9" fmla="*/ 43221 h 98448"/>
                  <a:gd name="connsiteX10" fmla="*/ 52826 w 52825"/>
                  <a:gd name="connsiteY10" fmla="*/ 48024 h 98448"/>
                  <a:gd name="connsiteX11" fmla="*/ 50425 w 52825"/>
                  <a:gd name="connsiteY11" fmla="*/ 50425 h 98448"/>
                  <a:gd name="connsiteX12" fmla="*/ 50425 w 52825"/>
                  <a:gd name="connsiteY12" fmla="*/ 50425 h 98448"/>
                  <a:gd name="connsiteX13" fmla="*/ 50425 w 52825"/>
                  <a:gd name="connsiteY13" fmla="*/ 55227 h 98448"/>
                  <a:gd name="connsiteX14" fmla="*/ 50425 w 52825"/>
                  <a:gd name="connsiteY14" fmla="*/ 57628 h 98448"/>
                  <a:gd name="connsiteX15" fmla="*/ 50425 w 52825"/>
                  <a:gd name="connsiteY15" fmla="*/ 62431 h 98448"/>
                  <a:gd name="connsiteX16" fmla="*/ 50425 w 52825"/>
                  <a:gd name="connsiteY16" fmla="*/ 62431 h 98448"/>
                  <a:gd name="connsiteX17" fmla="*/ 50425 w 52825"/>
                  <a:gd name="connsiteY17" fmla="*/ 64832 h 98448"/>
                  <a:gd name="connsiteX18" fmla="*/ 50425 w 52825"/>
                  <a:gd name="connsiteY18" fmla="*/ 67233 h 98448"/>
                  <a:gd name="connsiteX19" fmla="*/ 52826 w 52825"/>
                  <a:gd name="connsiteY19" fmla="*/ 72036 h 98448"/>
                  <a:gd name="connsiteX20" fmla="*/ 50425 w 52825"/>
                  <a:gd name="connsiteY20" fmla="*/ 74437 h 98448"/>
                  <a:gd name="connsiteX21" fmla="*/ 50425 w 52825"/>
                  <a:gd name="connsiteY21" fmla="*/ 76838 h 98448"/>
                  <a:gd name="connsiteX22" fmla="*/ 48024 w 52825"/>
                  <a:gd name="connsiteY22" fmla="*/ 79239 h 98448"/>
                  <a:gd name="connsiteX23" fmla="*/ 48024 w 52825"/>
                  <a:gd name="connsiteY23" fmla="*/ 81640 h 98448"/>
                  <a:gd name="connsiteX24" fmla="*/ 45622 w 52825"/>
                  <a:gd name="connsiteY24" fmla="*/ 84042 h 98448"/>
                  <a:gd name="connsiteX25" fmla="*/ 45622 w 52825"/>
                  <a:gd name="connsiteY25" fmla="*/ 84042 h 98448"/>
                  <a:gd name="connsiteX26" fmla="*/ 45622 w 52825"/>
                  <a:gd name="connsiteY26" fmla="*/ 84042 h 98448"/>
                  <a:gd name="connsiteX27" fmla="*/ 45622 w 52825"/>
                  <a:gd name="connsiteY27" fmla="*/ 84042 h 98448"/>
                  <a:gd name="connsiteX28" fmla="*/ 45622 w 52825"/>
                  <a:gd name="connsiteY28" fmla="*/ 84042 h 98448"/>
                  <a:gd name="connsiteX29" fmla="*/ 45622 w 52825"/>
                  <a:gd name="connsiteY29" fmla="*/ 84042 h 98448"/>
                  <a:gd name="connsiteX30" fmla="*/ 45622 w 52825"/>
                  <a:gd name="connsiteY30" fmla="*/ 84042 h 98448"/>
                  <a:gd name="connsiteX31" fmla="*/ 45622 w 52825"/>
                  <a:gd name="connsiteY31" fmla="*/ 84042 h 98448"/>
                  <a:gd name="connsiteX32" fmla="*/ 45622 w 52825"/>
                  <a:gd name="connsiteY32" fmla="*/ 84042 h 98448"/>
                  <a:gd name="connsiteX33" fmla="*/ 45622 w 52825"/>
                  <a:gd name="connsiteY33" fmla="*/ 84042 h 98448"/>
                  <a:gd name="connsiteX34" fmla="*/ 45622 w 52825"/>
                  <a:gd name="connsiteY34" fmla="*/ 84042 h 98448"/>
                  <a:gd name="connsiteX35" fmla="*/ 45622 w 52825"/>
                  <a:gd name="connsiteY35" fmla="*/ 84042 h 98448"/>
                  <a:gd name="connsiteX36" fmla="*/ 45622 w 52825"/>
                  <a:gd name="connsiteY36" fmla="*/ 84042 h 98448"/>
                  <a:gd name="connsiteX37" fmla="*/ 45622 w 52825"/>
                  <a:gd name="connsiteY37" fmla="*/ 84042 h 98448"/>
                  <a:gd name="connsiteX38" fmla="*/ 45622 w 52825"/>
                  <a:gd name="connsiteY38" fmla="*/ 84042 h 98448"/>
                  <a:gd name="connsiteX39" fmla="*/ 45622 w 52825"/>
                  <a:gd name="connsiteY39" fmla="*/ 84042 h 98448"/>
                  <a:gd name="connsiteX40" fmla="*/ 45622 w 52825"/>
                  <a:gd name="connsiteY40" fmla="*/ 84042 h 98448"/>
                  <a:gd name="connsiteX41" fmla="*/ 45622 w 52825"/>
                  <a:gd name="connsiteY41" fmla="*/ 84042 h 98448"/>
                  <a:gd name="connsiteX42" fmla="*/ 45622 w 52825"/>
                  <a:gd name="connsiteY42" fmla="*/ 84042 h 98448"/>
                  <a:gd name="connsiteX43" fmla="*/ 45622 w 52825"/>
                  <a:gd name="connsiteY43" fmla="*/ 84042 h 98448"/>
                  <a:gd name="connsiteX44" fmla="*/ 45622 w 52825"/>
                  <a:gd name="connsiteY44" fmla="*/ 84042 h 98448"/>
                  <a:gd name="connsiteX45" fmla="*/ 45622 w 52825"/>
                  <a:gd name="connsiteY45" fmla="*/ 84042 h 98448"/>
                  <a:gd name="connsiteX46" fmla="*/ 45622 w 52825"/>
                  <a:gd name="connsiteY46" fmla="*/ 84042 h 98448"/>
                  <a:gd name="connsiteX47" fmla="*/ 45622 w 52825"/>
                  <a:gd name="connsiteY47" fmla="*/ 84042 h 98448"/>
                  <a:gd name="connsiteX48" fmla="*/ 45622 w 52825"/>
                  <a:gd name="connsiteY48" fmla="*/ 84042 h 98448"/>
                  <a:gd name="connsiteX49" fmla="*/ 45622 w 52825"/>
                  <a:gd name="connsiteY49" fmla="*/ 84042 h 98448"/>
                  <a:gd name="connsiteX50" fmla="*/ 45622 w 52825"/>
                  <a:gd name="connsiteY50" fmla="*/ 84042 h 98448"/>
                  <a:gd name="connsiteX51" fmla="*/ 45622 w 52825"/>
                  <a:gd name="connsiteY51" fmla="*/ 84042 h 98448"/>
                  <a:gd name="connsiteX52" fmla="*/ 45622 w 52825"/>
                  <a:gd name="connsiteY52" fmla="*/ 84042 h 98448"/>
                  <a:gd name="connsiteX53" fmla="*/ 45622 w 52825"/>
                  <a:gd name="connsiteY53" fmla="*/ 84042 h 98448"/>
                  <a:gd name="connsiteX54" fmla="*/ 45622 w 52825"/>
                  <a:gd name="connsiteY54" fmla="*/ 84042 h 98448"/>
                  <a:gd name="connsiteX55" fmla="*/ 45622 w 52825"/>
                  <a:gd name="connsiteY55" fmla="*/ 84042 h 98448"/>
                  <a:gd name="connsiteX56" fmla="*/ 45622 w 52825"/>
                  <a:gd name="connsiteY56" fmla="*/ 84042 h 98448"/>
                  <a:gd name="connsiteX57" fmla="*/ 45622 w 52825"/>
                  <a:gd name="connsiteY57" fmla="*/ 84042 h 98448"/>
                  <a:gd name="connsiteX58" fmla="*/ 45622 w 52825"/>
                  <a:gd name="connsiteY58" fmla="*/ 84042 h 98448"/>
                  <a:gd name="connsiteX59" fmla="*/ 45622 w 52825"/>
                  <a:gd name="connsiteY59" fmla="*/ 84042 h 98448"/>
                  <a:gd name="connsiteX60" fmla="*/ 45622 w 52825"/>
                  <a:gd name="connsiteY60" fmla="*/ 84042 h 98448"/>
                  <a:gd name="connsiteX61" fmla="*/ 45622 w 52825"/>
                  <a:gd name="connsiteY61" fmla="*/ 84042 h 98448"/>
                  <a:gd name="connsiteX62" fmla="*/ 45622 w 52825"/>
                  <a:gd name="connsiteY62" fmla="*/ 84042 h 98448"/>
                  <a:gd name="connsiteX63" fmla="*/ 45622 w 52825"/>
                  <a:gd name="connsiteY63" fmla="*/ 84042 h 98448"/>
                  <a:gd name="connsiteX64" fmla="*/ 45622 w 52825"/>
                  <a:gd name="connsiteY64" fmla="*/ 84042 h 98448"/>
                  <a:gd name="connsiteX65" fmla="*/ 45622 w 52825"/>
                  <a:gd name="connsiteY65" fmla="*/ 84042 h 98448"/>
                  <a:gd name="connsiteX66" fmla="*/ 45622 w 52825"/>
                  <a:gd name="connsiteY66" fmla="*/ 84042 h 98448"/>
                  <a:gd name="connsiteX67" fmla="*/ 45622 w 52825"/>
                  <a:gd name="connsiteY67" fmla="*/ 84042 h 98448"/>
                  <a:gd name="connsiteX68" fmla="*/ 45622 w 52825"/>
                  <a:gd name="connsiteY68" fmla="*/ 84042 h 98448"/>
                  <a:gd name="connsiteX69" fmla="*/ 45622 w 52825"/>
                  <a:gd name="connsiteY69" fmla="*/ 84042 h 98448"/>
                  <a:gd name="connsiteX70" fmla="*/ 45622 w 52825"/>
                  <a:gd name="connsiteY70" fmla="*/ 84042 h 98448"/>
                  <a:gd name="connsiteX71" fmla="*/ 45622 w 52825"/>
                  <a:gd name="connsiteY71" fmla="*/ 84042 h 98448"/>
                  <a:gd name="connsiteX72" fmla="*/ 45622 w 52825"/>
                  <a:gd name="connsiteY72" fmla="*/ 84042 h 98448"/>
                  <a:gd name="connsiteX73" fmla="*/ 45622 w 52825"/>
                  <a:gd name="connsiteY73" fmla="*/ 84042 h 98448"/>
                  <a:gd name="connsiteX74" fmla="*/ 45622 w 52825"/>
                  <a:gd name="connsiteY74" fmla="*/ 84042 h 98448"/>
                  <a:gd name="connsiteX75" fmla="*/ 45622 w 52825"/>
                  <a:gd name="connsiteY75" fmla="*/ 84042 h 98448"/>
                  <a:gd name="connsiteX76" fmla="*/ 45622 w 52825"/>
                  <a:gd name="connsiteY76" fmla="*/ 84042 h 98448"/>
                  <a:gd name="connsiteX77" fmla="*/ 45622 w 52825"/>
                  <a:gd name="connsiteY77" fmla="*/ 84042 h 98448"/>
                  <a:gd name="connsiteX78" fmla="*/ 45622 w 52825"/>
                  <a:gd name="connsiteY78" fmla="*/ 84042 h 98448"/>
                  <a:gd name="connsiteX79" fmla="*/ 45622 w 52825"/>
                  <a:gd name="connsiteY79" fmla="*/ 84042 h 98448"/>
                  <a:gd name="connsiteX80" fmla="*/ 45622 w 52825"/>
                  <a:gd name="connsiteY80" fmla="*/ 84042 h 98448"/>
                  <a:gd name="connsiteX81" fmla="*/ 45622 w 52825"/>
                  <a:gd name="connsiteY81" fmla="*/ 84042 h 98448"/>
                  <a:gd name="connsiteX82" fmla="*/ 45622 w 52825"/>
                  <a:gd name="connsiteY82" fmla="*/ 84042 h 98448"/>
                  <a:gd name="connsiteX83" fmla="*/ 45622 w 52825"/>
                  <a:gd name="connsiteY83" fmla="*/ 84042 h 98448"/>
                  <a:gd name="connsiteX84" fmla="*/ 45622 w 52825"/>
                  <a:gd name="connsiteY84" fmla="*/ 84042 h 98448"/>
                  <a:gd name="connsiteX85" fmla="*/ 45622 w 52825"/>
                  <a:gd name="connsiteY85" fmla="*/ 84042 h 98448"/>
                  <a:gd name="connsiteX86" fmla="*/ 45622 w 52825"/>
                  <a:gd name="connsiteY86" fmla="*/ 84042 h 98448"/>
                  <a:gd name="connsiteX87" fmla="*/ 45622 w 52825"/>
                  <a:gd name="connsiteY87" fmla="*/ 84042 h 98448"/>
                  <a:gd name="connsiteX88" fmla="*/ 45622 w 52825"/>
                  <a:gd name="connsiteY88" fmla="*/ 84042 h 98448"/>
                  <a:gd name="connsiteX89" fmla="*/ 45622 w 52825"/>
                  <a:gd name="connsiteY89" fmla="*/ 84042 h 98448"/>
                  <a:gd name="connsiteX90" fmla="*/ 45622 w 52825"/>
                  <a:gd name="connsiteY90" fmla="*/ 84042 h 98448"/>
                  <a:gd name="connsiteX91" fmla="*/ 45622 w 52825"/>
                  <a:gd name="connsiteY91" fmla="*/ 84042 h 98448"/>
                  <a:gd name="connsiteX92" fmla="*/ 45622 w 52825"/>
                  <a:gd name="connsiteY92" fmla="*/ 84042 h 98448"/>
                  <a:gd name="connsiteX93" fmla="*/ 45622 w 52825"/>
                  <a:gd name="connsiteY93" fmla="*/ 84042 h 98448"/>
                  <a:gd name="connsiteX94" fmla="*/ 45622 w 52825"/>
                  <a:gd name="connsiteY94" fmla="*/ 84042 h 98448"/>
                  <a:gd name="connsiteX95" fmla="*/ 45622 w 52825"/>
                  <a:gd name="connsiteY95" fmla="*/ 84042 h 98448"/>
                  <a:gd name="connsiteX96" fmla="*/ 45622 w 52825"/>
                  <a:gd name="connsiteY96" fmla="*/ 84042 h 98448"/>
                  <a:gd name="connsiteX97" fmla="*/ 45622 w 52825"/>
                  <a:gd name="connsiteY97" fmla="*/ 84042 h 98448"/>
                  <a:gd name="connsiteX98" fmla="*/ 45622 w 52825"/>
                  <a:gd name="connsiteY98" fmla="*/ 84042 h 98448"/>
                  <a:gd name="connsiteX99" fmla="*/ 45622 w 52825"/>
                  <a:gd name="connsiteY99" fmla="*/ 84042 h 98448"/>
                  <a:gd name="connsiteX100" fmla="*/ 45622 w 52825"/>
                  <a:gd name="connsiteY100" fmla="*/ 84042 h 98448"/>
                  <a:gd name="connsiteX101" fmla="*/ 45622 w 52825"/>
                  <a:gd name="connsiteY101" fmla="*/ 84042 h 98448"/>
                  <a:gd name="connsiteX102" fmla="*/ 45622 w 52825"/>
                  <a:gd name="connsiteY102" fmla="*/ 84042 h 98448"/>
                  <a:gd name="connsiteX103" fmla="*/ 45622 w 52825"/>
                  <a:gd name="connsiteY103" fmla="*/ 84042 h 98448"/>
                  <a:gd name="connsiteX104" fmla="*/ 45622 w 52825"/>
                  <a:gd name="connsiteY104" fmla="*/ 84042 h 98448"/>
                  <a:gd name="connsiteX105" fmla="*/ 45622 w 52825"/>
                  <a:gd name="connsiteY105" fmla="*/ 84042 h 98448"/>
                  <a:gd name="connsiteX106" fmla="*/ 45622 w 52825"/>
                  <a:gd name="connsiteY106" fmla="*/ 84042 h 98448"/>
                  <a:gd name="connsiteX107" fmla="*/ 45622 w 52825"/>
                  <a:gd name="connsiteY107" fmla="*/ 84042 h 98448"/>
                  <a:gd name="connsiteX108" fmla="*/ 45622 w 52825"/>
                  <a:gd name="connsiteY108" fmla="*/ 84042 h 98448"/>
                  <a:gd name="connsiteX109" fmla="*/ 43221 w 52825"/>
                  <a:gd name="connsiteY109" fmla="*/ 86443 h 98448"/>
                  <a:gd name="connsiteX110" fmla="*/ 43221 w 52825"/>
                  <a:gd name="connsiteY110" fmla="*/ 86443 h 98448"/>
                  <a:gd name="connsiteX111" fmla="*/ 40820 w 52825"/>
                  <a:gd name="connsiteY111" fmla="*/ 88844 h 98448"/>
                  <a:gd name="connsiteX112" fmla="*/ 40820 w 52825"/>
                  <a:gd name="connsiteY112" fmla="*/ 88844 h 98448"/>
                  <a:gd name="connsiteX113" fmla="*/ 36018 w 52825"/>
                  <a:gd name="connsiteY113" fmla="*/ 91245 h 98448"/>
                  <a:gd name="connsiteX114" fmla="*/ 36018 w 52825"/>
                  <a:gd name="connsiteY114" fmla="*/ 91245 h 98448"/>
                  <a:gd name="connsiteX115" fmla="*/ 31215 w 52825"/>
                  <a:gd name="connsiteY115" fmla="*/ 93646 h 98448"/>
                  <a:gd name="connsiteX116" fmla="*/ 31215 w 52825"/>
                  <a:gd name="connsiteY116" fmla="*/ 93646 h 98448"/>
                  <a:gd name="connsiteX117" fmla="*/ 28814 w 52825"/>
                  <a:gd name="connsiteY117" fmla="*/ 96047 h 98448"/>
                  <a:gd name="connsiteX118" fmla="*/ 26413 w 52825"/>
                  <a:gd name="connsiteY118" fmla="*/ 93646 h 98448"/>
                  <a:gd name="connsiteX119" fmla="*/ 14407 w 52825"/>
                  <a:gd name="connsiteY119" fmla="*/ 98449 h 98448"/>
                  <a:gd name="connsiteX120" fmla="*/ 4802 w 52825"/>
                  <a:gd name="connsiteY120" fmla="*/ 93646 h 98448"/>
                  <a:gd name="connsiteX121" fmla="*/ 4802 w 52825"/>
                  <a:gd name="connsiteY121" fmla="*/ 93646 h 98448"/>
                  <a:gd name="connsiteX122" fmla="*/ 2401 w 52825"/>
                  <a:gd name="connsiteY122" fmla="*/ 91245 h 98448"/>
                  <a:gd name="connsiteX123" fmla="*/ 2401 w 52825"/>
                  <a:gd name="connsiteY123" fmla="*/ 88844 h 98448"/>
                  <a:gd name="connsiteX124" fmla="*/ 2401 w 52825"/>
                  <a:gd name="connsiteY124" fmla="*/ 88844 h 98448"/>
                  <a:gd name="connsiteX125" fmla="*/ 2401 w 52825"/>
                  <a:gd name="connsiteY125" fmla="*/ 86443 h 98448"/>
                  <a:gd name="connsiteX126" fmla="*/ 2401 w 52825"/>
                  <a:gd name="connsiteY126" fmla="*/ 84042 h 98448"/>
                  <a:gd name="connsiteX127" fmla="*/ 2401 w 52825"/>
                  <a:gd name="connsiteY127" fmla="*/ 81640 h 98448"/>
                  <a:gd name="connsiteX128" fmla="*/ 2401 w 52825"/>
                  <a:gd name="connsiteY128" fmla="*/ 79239 h 98448"/>
                  <a:gd name="connsiteX129" fmla="*/ 2401 w 52825"/>
                  <a:gd name="connsiteY129" fmla="*/ 79239 h 98448"/>
                  <a:gd name="connsiteX130" fmla="*/ 0 w 52825"/>
                  <a:gd name="connsiteY130" fmla="*/ 76838 h 98448"/>
                  <a:gd name="connsiteX131" fmla="*/ 2401 w 52825"/>
                  <a:gd name="connsiteY131" fmla="*/ 74437 h 98448"/>
                  <a:gd name="connsiteX132" fmla="*/ 2401 w 52825"/>
                  <a:gd name="connsiteY132" fmla="*/ 74437 h 98448"/>
                  <a:gd name="connsiteX133" fmla="*/ 0 w 52825"/>
                  <a:gd name="connsiteY133" fmla="*/ 72036 h 98448"/>
                  <a:gd name="connsiteX134" fmla="*/ 2401 w 52825"/>
                  <a:gd name="connsiteY134" fmla="*/ 69634 h 98448"/>
                  <a:gd name="connsiteX135" fmla="*/ 2401 w 52825"/>
                  <a:gd name="connsiteY135" fmla="*/ 69634 h 98448"/>
                  <a:gd name="connsiteX136" fmla="*/ 2401 w 52825"/>
                  <a:gd name="connsiteY136" fmla="*/ 69634 h 98448"/>
                  <a:gd name="connsiteX137" fmla="*/ 0 w 52825"/>
                  <a:gd name="connsiteY137" fmla="*/ 67233 h 98448"/>
                  <a:gd name="connsiteX138" fmla="*/ 2401 w 52825"/>
                  <a:gd name="connsiteY138" fmla="*/ 64832 h 98448"/>
                  <a:gd name="connsiteX139" fmla="*/ 2401 w 52825"/>
                  <a:gd name="connsiteY139" fmla="*/ 64832 h 98448"/>
                  <a:gd name="connsiteX140" fmla="*/ 0 w 52825"/>
                  <a:gd name="connsiteY140" fmla="*/ 62431 h 98448"/>
                  <a:gd name="connsiteX141" fmla="*/ 2401 w 52825"/>
                  <a:gd name="connsiteY141" fmla="*/ 60030 h 98448"/>
                  <a:gd name="connsiteX142" fmla="*/ 2401 w 52825"/>
                  <a:gd name="connsiteY142" fmla="*/ 60030 h 98448"/>
                  <a:gd name="connsiteX143" fmla="*/ 2401 w 52825"/>
                  <a:gd name="connsiteY143" fmla="*/ 60030 h 98448"/>
                  <a:gd name="connsiteX144" fmla="*/ 0 w 52825"/>
                  <a:gd name="connsiteY144" fmla="*/ 57628 h 98448"/>
                  <a:gd name="connsiteX145" fmla="*/ 2401 w 52825"/>
                  <a:gd name="connsiteY145" fmla="*/ 55227 h 98448"/>
                  <a:gd name="connsiteX146" fmla="*/ 2401 w 52825"/>
                  <a:gd name="connsiteY146" fmla="*/ 55227 h 98448"/>
                  <a:gd name="connsiteX147" fmla="*/ 2401 w 52825"/>
                  <a:gd name="connsiteY147" fmla="*/ 52826 h 98448"/>
                  <a:gd name="connsiteX148" fmla="*/ 2401 w 52825"/>
                  <a:gd name="connsiteY148" fmla="*/ 50425 h 98448"/>
                  <a:gd name="connsiteX149" fmla="*/ 4802 w 52825"/>
                  <a:gd name="connsiteY149" fmla="*/ 48024 h 98448"/>
                  <a:gd name="connsiteX150" fmla="*/ 4802 w 52825"/>
                  <a:gd name="connsiteY150" fmla="*/ 48024 h 98448"/>
                  <a:gd name="connsiteX151" fmla="*/ 2401 w 52825"/>
                  <a:gd name="connsiteY151" fmla="*/ 45622 h 98448"/>
                  <a:gd name="connsiteX152" fmla="*/ 4802 w 52825"/>
                  <a:gd name="connsiteY152" fmla="*/ 43221 h 98448"/>
                  <a:gd name="connsiteX153" fmla="*/ 4802 w 52825"/>
                  <a:gd name="connsiteY153" fmla="*/ 43221 h 98448"/>
                  <a:gd name="connsiteX154" fmla="*/ 4802 w 52825"/>
                  <a:gd name="connsiteY154" fmla="*/ 43221 h 98448"/>
                  <a:gd name="connsiteX155" fmla="*/ 4802 w 52825"/>
                  <a:gd name="connsiteY155" fmla="*/ 43221 h 98448"/>
                  <a:gd name="connsiteX156" fmla="*/ 4802 w 52825"/>
                  <a:gd name="connsiteY156" fmla="*/ 40820 h 98448"/>
                  <a:gd name="connsiteX157" fmla="*/ 7204 w 52825"/>
                  <a:gd name="connsiteY157" fmla="*/ 38419 h 98448"/>
                  <a:gd name="connsiteX158" fmla="*/ 7204 w 52825"/>
                  <a:gd name="connsiteY158" fmla="*/ 38419 h 98448"/>
                  <a:gd name="connsiteX159" fmla="*/ 7204 w 52825"/>
                  <a:gd name="connsiteY159" fmla="*/ 36018 h 98448"/>
                  <a:gd name="connsiteX160" fmla="*/ 9605 w 52825"/>
                  <a:gd name="connsiteY160" fmla="*/ 33616 h 98448"/>
                  <a:gd name="connsiteX161" fmla="*/ 12006 w 52825"/>
                  <a:gd name="connsiteY161" fmla="*/ 26413 h 98448"/>
                  <a:gd name="connsiteX162" fmla="*/ 12006 w 52825"/>
                  <a:gd name="connsiteY162" fmla="*/ 24012 h 98448"/>
                  <a:gd name="connsiteX163" fmla="*/ 14407 w 52825"/>
                  <a:gd name="connsiteY163" fmla="*/ 21611 h 98448"/>
                  <a:gd name="connsiteX164" fmla="*/ 14407 w 52825"/>
                  <a:gd name="connsiteY164" fmla="*/ 21611 h 98448"/>
                  <a:gd name="connsiteX165" fmla="*/ 14407 w 52825"/>
                  <a:gd name="connsiteY165" fmla="*/ 21611 h 98448"/>
                  <a:gd name="connsiteX166" fmla="*/ 16808 w 52825"/>
                  <a:gd name="connsiteY166" fmla="*/ 14407 h 98448"/>
                  <a:gd name="connsiteX167" fmla="*/ 24012 w 52825"/>
                  <a:gd name="connsiteY167" fmla="*/ 4802 h 98448"/>
                  <a:gd name="connsiteX168" fmla="*/ 31215 w 52825"/>
                  <a:gd name="connsiteY168" fmla="*/ 0 h 98448"/>
                  <a:gd name="connsiteX169" fmla="*/ 33616 w 52825"/>
                  <a:gd name="connsiteY169" fmla="*/ 2401 h 98448"/>
                  <a:gd name="connsiteX170" fmla="*/ 36018 w 52825"/>
                  <a:gd name="connsiteY170" fmla="*/ 0 h 98448"/>
                  <a:gd name="connsiteX171" fmla="*/ 38419 w 52825"/>
                  <a:gd name="connsiteY171" fmla="*/ 2401 h 98448"/>
                  <a:gd name="connsiteX172" fmla="*/ 38419 w 52825"/>
                  <a:gd name="connsiteY172" fmla="*/ 2401 h 98448"/>
                  <a:gd name="connsiteX173" fmla="*/ 40820 w 52825"/>
                  <a:gd name="connsiteY173" fmla="*/ 4802 h 98448"/>
                  <a:gd name="connsiteX174" fmla="*/ 40820 w 52825"/>
                  <a:gd name="connsiteY174" fmla="*/ 7204 h 98448"/>
                  <a:gd name="connsiteX175" fmla="*/ 40820 w 52825"/>
                  <a:gd name="connsiteY175" fmla="*/ 7204 h 98448"/>
                  <a:gd name="connsiteX176" fmla="*/ 43221 w 52825"/>
                  <a:gd name="connsiteY176" fmla="*/ 9605 h 98448"/>
                  <a:gd name="connsiteX177" fmla="*/ 43221 w 52825"/>
                  <a:gd name="connsiteY177" fmla="*/ 12006 h 98448"/>
                  <a:gd name="connsiteX178" fmla="*/ 43221 w 52825"/>
                  <a:gd name="connsiteY178" fmla="*/ 12006 h 98448"/>
                  <a:gd name="connsiteX179" fmla="*/ 48024 w 52825"/>
                  <a:gd name="connsiteY179" fmla="*/ 16808 h 98448"/>
                  <a:gd name="connsiteX180" fmla="*/ 48024 w 52825"/>
                  <a:gd name="connsiteY180" fmla="*/ 19210 h 98448"/>
                  <a:gd name="connsiteX181" fmla="*/ 43221 w 52825"/>
                  <a:gd name="connsiteY181" fmla="*/ 16808 h 98448"/>
                  <a:gd name="connsiteX182" fmla="*/ 43221 w 52825"/>
                  <a:gd name="connsiteY182" fmla="*/ 16808 h 98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52825" h="98448">
                    <a:moveTo>
                      <a:pt x="43221" y="16808"/>
                    </a:moveTo>
                    <a:cubicBezTo>
                      <a:pt x="43221" y="16808"/>
                      <a:pt x="43221" y="19210"/>
                      <a:pt x="43221" y="19210"/>
                    </a:cubicBezTo>
                    <a:cubicBezTo>
                      <a:pt x="43221" y="19210"/>
                      <a:pt x="43221" y="21611"/>
                      <a:pt x="43221" y="21611"/>
                    </a:cubicBezTo>
                    <a:lnTo>
                      <a:pt x="43221" y="21611"/>
                    </a:lnTo>
                    <a:cubicBezTo>
                      <a:pt x="45622" y="21611"/>
                      <a:pt x="45622" y="24012"/>
                      <a:pt x="45622" y="26413"/>
                    </a:cubicBezTo>
                    <a:cubicBezTo>
                      <a:pt x="45622" y="26413"/>
                      <a:pt x="45622" y="28814"/>
                      <a:pt x="45622" y="28814"/>
                    </a:cubicBezTo>
                    <a:cubicBezTo>
                      <a:pt x="45622" y="28814"/>
                      <a:pt x="48024" y="31215"/>
                      <a:pt x="48024" y="33616"/>
                    </a:cubicBezTo>
                    <a:cubicBezTo>
                      <a:pt x="48024" y="33616"/>
                      <a:pt x="48024" y="36018"/>
                      <a:pt x="48024" y="36018"/>
                    </a:cubicBezTo>
                    <a:cubicBezTo>
                      <a:pt x="48024" y="36018"/>
                      <a:pt x="50425" y="38419"/>
                      <a:pt x="50425" y="40820"/>
                    </a:cubicBezTo>
                    <a:cubicBezTo>
                      <a:pt x="50425" y="40820"/>
                      <a:pt x="50425" y="43221"/>
                      <a:pt x="50425" y="43221"/>
                    </a:cubicBezTo>
                    <a:cubicBezTo>
                      <a:pt x="50425" y="43221"/>
                      <a:pt x="52826" y="45622"/>
                      <a:pt x="52826" y="48024"/>
                    </a:cubicBezTo>
                    <a:cubicBezTo>
                      <a:pt x="52826" y="48024"/>
                      <a:pt x="52826" y="50425"/>
                      <a:pt x="50425" y="50425"/>
                    </a:cubicBezTo>
                    <a:lnTo>
                      <a:pt x="50425" y="50425"/>
                    </a:lnTo>
                    <a:cubicBezTo>
                      <a:pt x="50425" y="50425"/>
                      <a:pt x="52826" y="52826"/>
                      <a:pt x="50425" y="55227"/>
                    </a:cubicBezTo>
                    <a:cubicBezTo>
                      <a:pt x="50425" y="55227"/>
                      <a:pt x="50425" y="55227"/>
                      <a:pt x="50425" y="57628"/>
                    </a:cubicBezTo>
                    <a:cubicBezTo>
                      <a:pt x="50425" y="57628"/>
                      <a:pt x="50425" y="60030"/>
                      <a:pt x="50425" y="62431"/>
                    </a:cubicBezTo>
                    <a:cubicBezTo>
                      <a:pt x="50425" y="62431"/>
                      <a:pt x="50425" y="62431"/>
                      <a:pt x="50425" y="62431"/>
                    </a:cubicBezTo>
                    <a:cubicBezTo>
                      <a:pt x="50425" y="62431"/>
                      <a:pt x="50425" y="62431"/>
                      <a:pt x="50425" y="64832"/>
                    </a:cubicBezTo>
                    <a:cubicBezTo>
                      <a:pt x="50425" y="64832"/>
                      <a:pt x="50425" y="67233"/>
                      <a:pt x="50425" y="67233"/>
                    </a:cubicBezTo>
                    <a:cubicBezTo>
                      <a:pt x="52826" y="67233"/>
                      <a:pt x="52826" y="69634"/>
                      <a:pt x="52826" y="72036"/>
                    </a:cubicBezTo>
                    <a:cubicBezTo>
                      <a:pt x="52826" y="74437"/>
                      <a:pt x="50425" y="74437"/>
                      <a:pt x="50425" y="74437"/>
                    </a:cubicBezTo>
                    <a:cubicBezTo>
                      <a:pt x="50425" y="74437"/>
                      <a:pt x="50425" y="76838"/>
                      <a:pt x="50425" y="76838"/>
                    </a:cubicBezTo>
                    <a:cubicBezTo>
                      <a:pt x="50425" y="76838"/>
                      <a:pt x="50425" y="79239"/>
                      <a:pt x="48024" y="79239"/>
                    </a:cubicBezTo>
                    <a:cubicBezTo>
                      <a:pt x="48024" y="79239"/>
                      <a:pt x="48024" y="81640"/>
                      <a:pt x="48024" y="81640"/>
                    </a:cubicBezTo>
                    <a:cubicBezTo>
                      <a:pt x="48024" y="84042"/>
                      <a:pt x="48024" y="84042"/>
                      <a:pt x="45622" y="84042"/>
                    </a:cubicBez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cubicBezTo>
                      <a:pt x="45622" y="86443"/>
                      <a:pt x="45622" y="86443"/>
                      <a:pt x="43221" y="86443"/>
                    </a:cubicBezTo>
                    <a:cubicBezTo>
                      <a:pt x="43221" y="86443"/>
                      <a:pt x="43221" y="86443"/>
                      <a:pt x="43221" y="86443"/>
                    </a:cubicBezTo>
                    <a:cubicBezTo>
                      <a:pt x="43221" y="88844"/>
                      <a:pt x="43221" y="88844"/>
                      <a:pt x="40820" y="88844"/>
                    </a:cubicBezTo>
                    <a:cubicBezTo>
                      <a:pt x="40820" y="88844"/>
                      <a:pt x="40820" y="88844"/>
                      <a:pt x="40820" y="88844"/>
                    </a:cubicBezTo>
                    <a:cubicBezTo>
                      <a:pt x="40820" y="91245"/>
                      <a:pt x="38419" y="91245"/>
                      <a:pt x="36018" y="91245"/>
                    </a:cubicBezTo>
                    <a:lnTo>
                      <a:pt x="36018" y="91245"/>
                    </a:lnTo>
                    <a:cubicBezTo>
                      <a:pt x="36018" y="93646"/>
                      <a:pt x="33616" y="93646"/>
                      <a:pt x="31215" y="93646"/>
                    </a:cubicBezTo>
                    <a:cubicBezTo>
                      <a:pt x="31215" y="93646"/>
                      <a:pt x="31215" y="93646"/>
                      <a:pt x="31215" y="93646"/>
                    </a:cubicBezTo>
                    <a:cubicBezTo>
                      <a:pt x="31215" y="96047"/>
                      <a:pt x="28814" y="96047"/>
                      <a:pt x="28814" y="96047"/>
                    </a:cubicBezTo>
                    <a:cubicBezTo>
                      <a:pt x="28814" y="96047"/>
                      <a:pt x="26413" y="96047"/>
                      <a:pt x="26413" y="93646"/>
                    </a:cubicBezTo>
                    <a:cubicBezTo>
                      <a:pt x="21611" y="96047"/>
                      <a:pt x="19210" y="98449"/>
                      <a:pt x="14407" y="98449"/>
                    </a:cubicBezTo>
                    <a:cubicBezTo>
                      <a:pt x="12006" y="98449"/>
                      <a:pt x="7204" y="96047"/>
                      <a:pt x="4802" y="93646"/>
                    </a:cubicBezTo>
                    <a:lnTo>
                      <a:pt x="4802" y="93646"/>
                    </a:lnTo>
                    <a:cubicBezTo>
                      <a:pt x="2401" y="93646"/>
                      <a:pt x="2401" y="93646"/>
                      <a:pt x="2401" y="91245"/>
                    </a:cubicBezTo>
                    <a:cubicBezTo>
                      <a:pt x="2401" y="91245"/>
                      <a:pt x="2401" y="88844"/>
                      <a:pt x="2401" y="88844"/>
                    </a:cubicBezTo>
                    <a:cubicBezTo>
                      <a:pt x="2401" y="88844"/>
                      <a:pt x="2401" y="88844"/>
                      <a:pt x="2401" y="88844"/>
                    </a:cubicBezTo>
                    <a:cubicBezTo>
                      <a:pt x="2401" y="86443"/>
                      <a:pt x="2401" y="86443"/>
                      <a:pt x="2401" y="86443"/>
                    </a:cubicBezTo>
                    <a:cubicBezTo>
                      <a:pt x="2401" y="86443"/>
                      <a:pt x="2401" y="86443"/>
                      <a:pt x="2401" y="84042"/>
                    </a:cubicBezTo>
                    <a:cubicBezTo>
                      <a:pt x="2401" y="84042"/>
                      <a:pt x="2401" y="84042"/>
                      <a:pt x="2401" y="81640"/>
                    </a:cubicBezTo>
                    <a:cubicBezTo>
                      <a:pt x="2401" y="81640"/>
                      <a:pt x="2401" y="79239"/>
                      <a:pt x="2401" y="79239"/>
                    </a:cubicBezTo>
                    <a:lnTo>
                      <a:pt x="2401" y="79239"/>
                    </a:lnTo>
                    <a:cubicBezTo>
                      <a:pt x="2401" y="79239"/>
                      <a:pt x="2401" y="79239"/>
                      <a:pt x="0" y="76838"/>
                    </a:cubicBezTo>
                    <a:cubicBezTo>
                      <a:pt x="0" y="74437"/>
                      <a:pt x="0" y="74437"/>
                      <a:pt x="2401" y="74437"/>
                    </a:cubicBezTo>
                    <a:lnTo>
                      <a:pt x="2401" y="74437"/>
                    </a:lnTo>
                    <a:cubicBezTo>
                      <a:pt x="2401" y="74437"/>
                      <a:pt x="0" y="74437"/>
                      <a:pt x="0" y="72036"/>
                    </a:cubicBezTo>
                    <a:cubicBezTo>
                      <a:pt x="0" y="69634"/>
                      <a:pt x="0" y="69634"/>
                      <a:pt x="2401" y="69634"/>
                    </a:cubicBezTo>
                    <a:cubicBezTo>
                      <a:pt x="2401" y="69634"/>
                      <a:pt x="2401" y="69634"/>
                      <a:pt x="2401" y="69634"/>
                    </a:cubicBezTo>
                    <a:lnTo>
                      <a:pt x="2401" y="69634"/>
                    </a:lnTo>
                    <a:cubicBezTo>
                      <a:pt x="2401" y="69634"/>
                      <a:pt x="0" y="67233"/>
                      <a:pt x="0" y="67233"/>
                    </a:cubicBezTo>
                    <a:cubicBezTo>
                      <a:pt x="0" y="64832"/>
                      <a:pt x="0" y="64832"/>
                      <a:pt x="2401" y="64832"/>
                    </a:cubicBezTo>
                    <a:lnTo>
                      <a:pt x="2401" y="64832"/>
                    </a:lnTo>
                    <a:cubicBezTo>
                      <a:pt x="0" y="64832"/>
                      <a:pt x="0" y="62431"/>
                      <a:pt x="0" y="62431"/>
                    </a:cubicBezTo>
                    <a:cubicBezTo>
                      <a:pt x="0" y="60030"/>
                      <a:pt x="0" y="60030"/>
                      <a:pt x="2401" y="60030"/>
                    </a:cubicBezTo>
                    <a:cubicBezTo>
                      <a:pt x="2401" y="60030"/>
                      <a:pt x="2401" y="60030"/>
                      <a:pt x="2401" y="60030"/>
                    </a:cubicBezTo>
                    <a:lnTo>
                      <a:pt x="2401" y="60030"/>
                    </a:lnTo>
                    <a:cubicBezTo>
                      <a:pt x="0" y="60030"/>
                      <a:pt x="0" y="57628"/>
                      <a:pt x="0" y="57628"/>
                    </a:cubicBezTo>
                    <a:cubicBezTo>
                      <a:pt x="0" y="55227"/>
                      <a:pt x="0" y="55227"/>
                      <a:pt x="2401" y="55227"/>
                    </a:cubicBezTo>
                    <a:cubicBezTo>
                      <a:pt x="2401" y="55227"/>
                      <a:pt x="2401" y="55227"/>
                      <a:pt x="2401" y="55227"/>
                    </a:cubicBezTo>
                    <a:lnTo>
                      <a:pt x="2401" y="52826"/>
                    </a:lnTo>
                    <a:cubicBezTo>
                      <a:pt x="2401" y="52826"/>
                      <a:pt x="2401" y="50425"/>
                      <a:pt x="2401" y="50425"/>
                    </a:cubicBezTo>
                    <a:cubicBezTo>
                      <a:pt x="2401" y="48024"/>
                      <a:pt x="2401" y="48024"/>
                      <a:pt x="4802" y="48024"/>
                    </a:cubicBezTo>
                    <a:lnTo>
                      <a:pt x="4802" y="48024"/>
                    </a:lnTo>
                    <a:cubicBezTo>
                      <a:pt x="2401" y="48024"/>
                      <a:pt x="2401" y="45622"/>
                      <a:pt x="2401" y="45622"/>
                    </a:cubicBezTo>
                    <a:cubicBezTo>
                      <a:pt x="2401" y="45622"/>
                      <a:pt x="2401" y="43221"/>
                      <a:pt x="4802" y="43221"/>
                    </a:cubicBezTo>
                    <a:cubicBezTo>
                      <a:pt x="4802" y="43221"/>
                      <a:pt x="4802" y="43221"/>
                      <a:pt x="4802" y="43221"/>
                    </a:cubicBezTo>
                    <a:cubicBezTo>
                      <a:pt x="4802" y="43221"/>
                      <a:pt x="4802" y="43221"/>
                      <a:pt x="4802" y="43221"/>
                    </a:cubicBezTo>
                    <a:lnTo>
                      <a:pt x="4802" y="43221"/>
                    </a:lnTo>
                    <a:cubicBezTo>
                      <a:pt x="4802" y="43221"/>
                      <a:pt x="4802" y="40820"/>
                      <a:pt x="4802" y="40820"/>
                    </a:cubicBezTo>
                    <a:cubicBezTo>
                      <a:pt x="4802" y="38419"/>
                      <a:pt x="4802" y="38419"/>
                      <a:pt x="7204" y="38419"/>
                    </a:cubicBezTo>
                    <a:lnTo>
                      <a:pt x="7204" y="38419"/>
                    </a:lnTo>
                    <a:cubicBezTo>
                      <a:pt x="7204" y="38419"/>
                      <a:pt x="7204" y="36018"/>
                      <a:pt x="7204" y="36018"/>
                    </a:cubicBezTo>
                    <a:cubicBezTo>
                      <a:pt x="7204" y="33616"/>
                      <a:pt x="7204" y="33616"/>
                      <a:pt x="9605" y="33616"/>
                    </a:cubicBezTo>
                    <a:cubicBezTo>
                      <a:pt x="9605" y="31215"/>
                      <a:pt x="12006" y="28814"/>
                      <a:pt x="12006" y="26413"/>
                    </a:cubicBezTo>
                    <a:cubicBezTo>
                      <a:pt x="12006" y="26413"/>
                      <a:pt x="9605" y="24012"/>
                      <a:pt x="12006" y="24012"/>
                    </a:cubicBezTo>
                    <a:cubicBezTo>
                      <a:pt x="12006" y="21611"/>
                      <a:pt x="14407" y="21611"/>
                      <a:pt x="14407" y="21611"/>
                    </a:cubicBezTo>
                    <a:lnTo>
                      <a:pt x="14407" y="21611"/>
                    </a:lnTo>
                    <a:lnTo>
                      <a:pt x="14407" y="21611"/>
                    </a:lnTo>
                    <a:cubicBezTo>
                      <a:pt x="14407" y="19210"/>
                      <a:pt x="14407" y="16808"/>
                      <a:pt x="16808" y="14407"/>
                    </a:cubicBezTo>
                    <a:cubicBezTo>
                      <a:pt x="19210" y="9605"/>
                      <a:pt x="21611" y="7204"/>
                      <a:pt x="24012" y="4802"/>
                    </a:cubicBezTo>
                    <a:cubicBezTo>
                      <a:pt x="26413" y="2401"/>
                      <a:pt x="28814" y="0"/>
                      <a:pt x="31215" y="0"/>
                    </a:cubicBezTo>
                    <a:cubicBezTo>
                      <a:pt x="31215" y="0"/>
                      <a:pt x="33616" y="0"/>
                      <a:pt x="33616" y="2401"/>
                    </a:cubicBezTo>
                    <a:cubicBezTo>
                      <a:pt x="33616" y="2401"/>
                      <a:pt x="33616" y="0"/>
                      <a:pt x="36018" y="0"/>
                    </a:cubicBezTo>
                    <a:cubicBezTo>
                      <a:pt x="36018" y="0"/>
                      <a:pt x="38419" y="2401"/>
                      <a:pt x="38419" y="2401"/>
                    </a:cubicBezTo>
                    <a:cubicBezTo>
                      <a:pt x="38419" y="2401"/>
                      <a:pt x="38419" y="2401"/>
                      <a:pt x="38419" y="2401"/>
                    </a:cubicBezTo>
                    <a:cubicBezTo>
                      <a:pt x="38419" y="2401"/>
                      <a:pt x="40820" y="4802"/>
                      <a:pt x="40820" y="4802"/>
                    </a:cubicBezTo>
                    <a:cubicBezTo>
                      <a:pt x="40820" y="4802"/>
                      <a:pt x="40820" y="4802"/>
                      <a:pt x="40820" y="7204"/>
                    </a:cubicBezTo>
                    <a:lnTo>
                      <a:pt x="40820" y="7204"/>
                    </a:lnTo>
                    <a:cubicBezTo>
                      <a:pt x="40820" y="7204"/>
                      <a:pt x="43221" y="9605"/>
                      <a:pt x="43221" y="9605"/>
                    </a:cubicBezTo>
                    <a:cubicBezTo>
                      <a:pt x="43221" y="9605"/>
                      <a:pt x="43221" y="12006"/>
                      <a:pt x="43221" y="12006"/>
                    </a:cubicBezTo>
                    <a:lnTo>
                      <a:pt x="43221" y="12006"/>
                    </a:lnTo>
                    <a:cubicBezTo>
                      <a:pt x="45622" y="12006"/>
                      <a:pt x="48024" y="14407"/>
                      <a:pt x="48024" y="16808"/>
                    </a:cubicBezTo>
                    <a:cubicBezTo>
                      <a:pt x="48024" y="16808"/>
                      <a:pt x="48024" y="19210"/>
                      <a:pt x="48024" y="19210"/>
                    </a:cubicBezTo>
                    <a:cubicBezTo>
                      <a:pt x="43221" y="14407"/>
                      <a:pt x="43221" y="14407"/>
                      <a:pt x="43221" y="16808"/>
                    </a:cubicBezTo>
                    <a:cubicBezTo>
                      <a:pt x="43221" y="16808"/>
                      <a:pt x="43221" y="16808"/>
                      <a:pt x="43221" y="16808"/>
                    </a:cubicBezTo>
                    <a:close/>
                  </a:path>
                </a:pathLst>
              </a:custGeom>
              <a:solidFill>
                <a:srgbClr val="569140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213" name="Freeform: Shape 2212">
                <a:extLst>
                  <a:ext uri="{FF2B5EF4-FFF2-40B4-BE49-F238E27FC236}">
                    <a16:creationId xmlns:a16="http://schemas.microsoft.com/office/drawing/2014/main" id="{617C1199-A412-4915-A95B-995FBFF25AB0}"/>
                  </a:ext>
                </a:extLst>
              </p:cNvPr>
              <p:cNvSpPr/>
              <p:nvPr/>
            </p:nvSpPr>
            <p:spPr>
              <a:xfrm>
                <a:off x="5889497" y="5815620"/>
                <a:ext cx="40820" cy="77905"/>
              </a:xfrm>
              <a:custGeom>
                <a:avLst/>
                <a:gdLst>
                  <a:gd name="connsiteX0" fmla="*/ 31215 w 40820"/>
                  <a:gd name="connsiteY0" fmla="*/ 0 h 77905"/>
                  <a:gd name="connsiteX1" fmla="*/ 31215 w 40820"/>
                  <a:gd name="connsiteY1" fmla="*/ 0 h 77905"/>
                  <a:gd name="connsiteX2" fmla="*/ 31215 w 40820"/>
                  <a:gd name="connsiteY2" fmla="*/ 0 h 77905"/>
                  <a:gd name="connsiteX3" fmla="*/ 31215 w 40820"/>
                  <a:gd name="connsiteY3" fmla="*/ 0 h 77905"/>
                  <a:gd name="connsiteX4" fmla="*/ 31215 w 40820"/>
                  <a:gd name="connsiteY4" fmla="*/ 4802 h 77905"/>
                  <a:gd name="connsiteX5" fmla="*/ 31215 w 40820"/>
                  <a:gd name="connsiteY5" fmla="*/ 4802 h 77905"/>
                  <a:gd name="connsiteX6" fmla="*/ 31215 w 40820"/>
                  <a:gd name="connsiteY6" fmla="*/ 4802 h 77905"/>
                  <a:gd name="connsiteX7" fmla="*/ 33617 w 40820"/>
                  <a:gd name="connsiteY7" fmla="*/ 9605 h 77905"/>
                  <a:gd name="connsiteX8" fmla="*/ 33617 w 40820"/>
                  <a:gd name="connsiteY8" fmla="*/ 9605 h 77905"/>
                  <a:gd name="connsiteX9" fmla="*/ 33617 w 40820"/>
                  <a:gd name="connsiteY9" fmla="*/ 12006 h 77905"/>
                  <a:gd name="connsiteX10" fmla="*/ 36018 w 40820"/>
                  <a:gd name="connsiteY10" fmla="*/ 16808 h 77905"/>
                  <a:gd name="connsiteX11" fmla="*/ 36018 w 40820"/>
                  <a:gd name="connsiteY11" fmla="*/ 19210 h 77905"/>
                  <a:gd name="connsiteX12" fmla="*/ 36018 w 40820"/>
                  <a:gd name="connsiteY12" fmla="*/ 21611 h 77905"/>
                  <a:gd name="connsiteX13" fmla="*/ 36018 w 40820"/>
                  <a:gd name="connsiteY13" fmla="*/ 24012 h 77905"/>
                  <a:gd name="connsiteX14" fmla="*/ 36018 w 40820"/>
                  <a:gd name="connsiteY14" fmla="*/ 24012 h 77905"/>
                  <a:gd name="connsiteX15" fmla="*/ 38419 w 40820"/>
                  <a:gd name="connsiteY15" fmla="*/ 26413 h 77905"/>
                  <a:gd name="connsiteX16" fmla="*/ 38419 w 40820"/>
                  <a:gd name="connsiteY16" fmla="*/ 28814 h 77905"/>
                  <a:gd name="connsiteX17" fmla="*/ 38419 w 40820"/>
                  <a:gd name="connsiteY17" fmla="*/ 31215 h 77905"/>
                  <a:gd name="connsiteX18" fmla="*/ 38419 w 40820"/>
                  <a:gd name="connsiteY18" fmla="*/ 33617 h 77905"/>
                  <a:gd name="connsiteX19" fmla="*/ 38419 w 40820"/>
                  <a:gd name="connsiteY19" fmla="*/ 36018 h 77905"/>
                  <a:gd name="connsiteX20" fmla="*/ 38419 w 40820"/>
                  <a:gd name="connsiteY20" fmla="*/ 38419 h 77905"/>
                  <a:gd name="connsiteX21" fmla="*/ 38419 w 40820"/>
                  <a:gd name="connsiteY21" fmla="*/ 40820 h 77905"/>
                  <a:gd name="connsiteX22" fmla="*/ 38419 w 40820"/>
                  <a:gd name="connsiteY22" fmla="*/ 43221 h 77905"/>
                  <a:gd name="connsiteX23" fmla="*/ 38419 w 40820"/>
                  <a:gd name="connsiteY23" fmla="*/ 43221 h 77905"/>
                  <a:gd name="connsiteX24" fmla="*/ 38419 w 40820"/>
                  <a:gd name="connsiteY24" fmla="*/ 45623 h 77905"/>
                  <a:gd name="connsiteX25" fmla="*/ 38419 w 40820"/>
                  <a:gd name="connsiteY25" fmla="*/ 45623 h 77905"/>
                  <a:gd name="connsiteX26" fmla="*/ 38419 w 40820"/>
                  <a:gd name="connsiteY26" fmla="*/ 48024 h 77905"/>
                  <a:gd name="connsiteX27" fmla="*/ 38419 w 40820"/>
                  <a:gd name="connsiteY27" fmla="*/ 48024 h 77905"/>
                  <a:gd name="connsiteX28" fmla="*/ 38419 w 40820"/>
                  <a:gd name="connsiteY28" fmla="*/ 48024 h 77905"/>
                  <a:gd name="connsiteX29" fmla="*/ 38419 w 40820"/>
                  <a:gd name="connsiteY29" fmla="*/ 50425 h 77905"/>
                  <a:gd name="connsiteX30" fmla="*/ 40820 w 40820"/>
                  <a:gd name="connsiteY30" fmla="*/ 52826 h 77905"/>
                  <a:gd name="connsiteX31" fmla="*/ 38419 w 40820"/>
                  <a:gd name="connsiteY31" fmla="*/ 55227 h 77905"/>
                  <a:gd name="connsiteX32" fmla="*/ 38419 w 40820"/>
                  <a:gd name="connsiteY32" fmla="*/ 57629 h 77905"/>
                  <a:gd name="connsiteX33" fmla="*/ 38419 w 40820"/>
                  <a:gd name="connsiteY33" fmla="*/ 60030 h 77905"/>
                  <a:gd name="connsiteX34" fmla="*/ 38419 w 40820"/>
                  <a:gd name="connsiteY34" fmla="*/ 62431 h 77905"/>
                  <a:gd name="connsiteX35" fmla="*/ 36018 w 40820"/>
                  <a:gd name="connsiteY35" fmla="*/ 64832 h 77905"/>
                  <a:gd name="connsiteX36" fmla="*/ 36018 w 40820"/>
                  <a:gd name="connsiteY36" fmla="*/ 64832 h 77905"/>
                  <a:gd name="connsiteX37" fmla="*/ 36018 w 40820"/>
                  <a:gd name="connsiteY37" fmla="*/ 64832 h 77905"/>
                  <a:gd name="connsiteX38" fmla="*/ 36018 w 40820"/>
                  <a:gd name="connsiteY38" fmla="*/ 64832 h 77905"/>
                  <a:gd name="connsiteX39" fmla="*/ 36018 w 40820"/>
                  <a:gd name="connsiteY39" fmla="*/ 64832 h 77905"/>
                  <a:gd name="connsiteX40" fmla="*/ 36018 w 40820"/>
                  <a:gd name="connsiteY40" fmla="*/ 64832 h 77905"/>
                  <a:gd name="connsiteX41" fmla="*/ 36018 w 40820"/>
                  <a:gd name="connsiteY41" fmla="*/ 64832 h 77905"/>
                  <a:gd name="connsiteX42" fmla="*/ 36018 w 40820"/>
                  <a:gd name="connsiteY42" fmla="*/ 64832 h 77905"/>
                  <a:gd name="connsiteX43" fmla="*/ 36018 w 40820"/>
                  <a:gd name="connsiteY43" fmla="*/ 64832 h 77905"/>
                  <a:gd name="connsiteX44" fmla="*/ 36018 w 40820"/>
                  <a:gd name="connsiteY44" fmla="*/ 64832 h 77905"/>
                  <a:gd name="connsiteX45" fmla="*/ 36018 w 40820"/>
                  <a:gd name="connsiteY45" fmla="*/ 64832 h 77905"/>
                  <a:gd name="connsiteX46" fmla="*/ 36018 w 40820"/>
                  <a:gd name="connsiteY46" fmla="*/ 64832 h 77905"/>
                  <a:gd name="connsiteX47" fmla="*/ 36018 w 40820"/>
                  <a:gd name="connsiteY47" fmla="*/ 64832 h 77905"/>
                  <a:gd name="connsiteX48" fmla="*/ 36018 w 40820"/>
                  <a:gd name="connsiteY48" fmla="*/ 64832 h 77905"/>
                  <a:gd name="connsiteX49" fmla="*/ 36018 w 40820"/>
                  <a:gd name="connsiteY49" fmla="*/ 64832 h 77905"/>
                  <a:gd name="connsiteX50" fmla="*/ 36018 w 40820"/>
                  <a:gd name="connsiteY50" fmla="*/ 64832 h 77905"/>
                  <a:gd name="connsiteX51" fmla="*/ 36018 w 40820"/>
                  <a:gd name="connsiteY51" fmla="*/ 64832 h 77905"/>
                  <a:gd name="connsiteX52" fmla="*/ 36018 w 40820"/>
                  <a:gd name="connsiteY52" fmla="*/ 64832 h 77905"/>
                  <a:gd name="connsiteX53" fmla="*/ 36018 w 40820"/>
                  <a:gd name="connsiteY53" fmla="*/ 64832 h 77905"/>
                  <a:gd name="connsiteX54" fmla="*/ 36018 w 40820"/>
                  <a:gd name="connsiteY54" fmla="*/ 64832 h 77905"/>
                  <a:gd name="connsiteX55" fmla="*/ 36018 w 40820"/>
                  <a:gd name="connsiteY55" fmla="*/ 64832 h 77905"/>
                  <a:gd name="connsiteX56" fmla="*/ 36018 w 40820"/>
                  <a:gd name="connsiteY56" fmla="*/ 64832 h 77905"/>
                  <a:gd name="connsiteX57" fmla="*/ 36018 w 40820"/>
                  <a:gd name="connsiteY57" fmla="*/ 64832 h 77905"/>
                  <a:gd name="connsiteX58" fmla="*/ 36018 w 40820"/>
                  <a:gd name="connsiteY58" fmla="*/ 64832 h 77905"/>
                  <a:gd name="connsiteX59" fmla="*/ 36018 w 40820"/>
                  <a:gd name="connsiteY59" fmla="*/ 64832 h 77905"/>
                  <a:gd name="connsiteX60" fmla="*/ 36018 w 40820"/>
                  <a:gd name="connsiteY60" fmla="*/ 64832 h 77905"/>
                  <a:gd name="connsiteX61" fmla="*/ 36018 w 40820"/>
                  <a:gd name="connsiteY61" fmla="*/ 64832 h 77905"/>
                  <a:gd name="connsiteX62" fmla="*/ 36018 w 40820"/>
                  <a:gd name="connsiteY62" fmla="*/ 64832 h 77905"/>
                  <a:gd name="connsiteX63" fmla="*/ 36018 w 40820"/>
                  <a:gd name="connsiteY63" fmla="*/ 64832 h 77905"/>
                  <a:gd name="connsiteX64" fmla="*/ 36018 w 40820"/>
                  <a:gd name="connsiteY64" fmla="*/ 64832 h 77905"/>
                  <a:gd name="connsiteX65" fmla="*/ 36018 w 40820"/>
                  <a:gd name="connsiteY65" fmla="*/ 64832 h 77905"/>
                  <a:gd name="connsiteX66" fmla="*/ 36018 w 40820"/>
                  <a:gd name="connsiteY66" fmla="*/ 64832 h 77905"/>
                  <a:gd name="connsiteX67" fmla="*/ 36018 w 40820"/>
                  <a:gd name="connsiteY67" fmla="*/ 64832 h 77905"/>
                  <a:gd name="connsiteX68" fmla="*/ 36018 w 40820"/>
                  <a:gd name="connsiteY68" fmla="*/ 64832 h 77905"/>
                  <a:gd name="connsiteX69" fmla="*/ 36018 w 40820"/>
                  <a:gd name="connsiteY69" fmla="*/ 64832 h 77905"/>
                  <a:gd name="connsiteX70" fmla="*/ 36018 w 40820"/>
                  <a:gd name="connsiteY70" fmla="*/ 64832 h 77905"/>
                  <a:gd name="connsiteX71" fmla="*/ 36018 w 40820"/>
                  <a:gd name="connsiteY71" fmla="*/ 64832 h 77905"/>
                  <a:gd name="connsiteX72" fmla="*/ 36018 w 40820"/>
                  <a:gd name="connsiteY72" fmla="*/ 64832 h 77905"/>
                  <a:gd name="connsiteX73" fmla="*/ 36018 w 40820"/>
                  <a:gd name="connsiteY73" fmla="*/ 64832 h 77905"/>
                  <a:gd name="connsiteX74" fmla="*/ 36018 w 40820"/>
                  <a:gd name="connsiteY74" fmla="*/ 64832 h 77905"/>
                  <a:gd name="connsiteX75" fmla="*/ 36018 w 40820"/>
                  <a:gd name="connsiteY75" fmla="*/ 64832 h 77905"/>
                  <a:gd name="connsiteX76" fmla="*/ 36018 w 40820"/>
                  <a:gd name="connsiteY76" fmla="*/ 64832 h 77905"/>
                  <a:gd name="connsiteX77" fmla="*/ 36018 w 40820"/>
                  <a:gd name="connsiteY77" fmla="*/ 64832 h 77905"/>
                  <a:gd name="connsiteX78" fmla="*/ 36018 w 40820"/>
                  <a:gd name="connsiteY78" fmla="*/ 64832 h 77905"/>
                  <a:gd name="connsiteX79" fmla="*/ 36018 w 40820"/>
                  <a:gd name="connsiteY79" fmla="*/ 64832 h 77905"/>
                  <a:gd name="connsiteX80" fmla="*/ 36018 w 40820"/>
                  <a:gd name="connsiteY80" fmla="*/ 64832 h 77905"/>
                  <a:gd name="connsiteX81" fmla="*/ 36018 w 40820"/>
                  <a:gd name="connsiteY81" fmla="*/ 64832 h 77905"/>
                  <a:gd name="connsiteX82" fmla="*/ 36018 w 40820"/>
                  <a:gd name="connsiteY82" fmla="*/ 64832 h 77905"/>
                  <a:gd name="connsiteX83" fmla="*/ 36018 w 40820"/>
                  <a:gd name="connsiteY83" fmla="*/ 64832 h 77905"/>
                  <a:gd name="connsiteX84" fmla="*/ 36018 w 40820"/>
                  <a:gd name="connsiteY84" fmla="*/ 64832 h 77905"/>
                  <a:gd name="connsiteX85" fmla="*/ 36018 w 40820"/>
                  <a:gd name="connsiteY85" fmla="*/ 64832 h 77905"/>
                  <a:gd name="connsiteX86" fmla="*/ 36018 w 40820"/>
                  <a:gd name="connsiteY86" fmla="*/ 64832 h 77905"/>
                  <a:gd name="connsiteX87" fmla="*/ 36018 w 40820"/>
                  <a:gd name="connsiteY87" fmla="*/ 64832 h 77905"/>
                  <a:gd name="connsiteX88" fmla="*/ 36018 w 40820"/>
                  <a:gd name="connsiteY88" fmla="*/ 64832 h 77905"/>
                  <a:gd name="connsiteX89" fmla="*/ 36018 w 40820"/>
                  <a:gd name="connsiteY89" fmla="*/ 64832 h 77905"/>
                  <a:gd name="connsiteX90" fmla="*/ 36018 w 40820"/>
                  <a:gd name="connsiteY90" fmla="*/ 64832 h 77905"/>
                  <a:gd name="connsiteX91" fmla="*/ 36018 w 40820"/>
                  <a:gd name="connsiteY91" fmla="*/ 64832 h 77905"/>
                  <a:gd name="connsiteX92" fmla="*/ 36018 w 40820"/>
                  <a:gd name="connsiteY92" fmla="*/ 64832 h 77905"/>
                  <a:gd name="connsiteX93" fmla="*/ 36018 w 40820"/>
                  <a:gd name="connsiteY93" fmla="*/ 64832 h 77905"/>
                  <a:gd name="connsiteX94" fmla="*/ 36018 w 40820"/>
                  <a:gd name="connsiteY94" fmla="*/ 64832 h 77905"/>
                  <a:gd name="connsiteX95" fmla="*/ 36018 w 40820"/>
                  <a:gd name="connsiteY95" fmla="*/ 64832 h 77905"/>
                  <a:gd name="connsiteX96" fmla="*/ 36018 w 40820"/>
                  <a:gd name="connsiteY96" fmla="*/ 64832 h 77905"/>
                  <a:gd name="connsiteX97" fmla="*/ 36018 w 40820"/>
                  <a:gd name="connsiteY97" fmla="*/ 64832 h 77905"/>
                  <a:gd name="connsiteX98" fmla="*/ 36018 w 40820"/>
                  <a:gd name="connsiteY98" fmla="*/ 64832 h 77905"/>
                  <a:gd name="connsiteX99" fmla="*/ 36018 w 40820"/>
                  <a:gd name="connsiteY99" fmla="*/ 64832 h 77905"/>
                  <a:gd name="connsiteX100" fmla="*/ 36018 w 40820"/>
                  <a:gd name="connsiteY100" fmla="*/ 64832 h 77905"/>
                  <a:gd name="connsiteX101" fmla="*/ 36018 w 40820"/>
                  <a:gd name="connsiteY101" fmla="*/ 64832 h 77905"/>
                  <a:gd name="connsiteX102" fmla="*/ 36018 w 40820"/>
                  <a:gd name="connsiteY102" fmla="*/ 64832 h 77905"/>
                  <a:gd name="connsiteX103" fmla="*/ 36018 w 40820"/>
                  <a:gd name="connsiteY103" fmla="*/ 64832 h 77905"/>
                  <a:gd name="connsiteX104" fmla="*/ 36018 w 40820"/>
                  <a:gd name="connsiteY104" fmla="*/ 64832 h 77905"/>
                  <a:gd name="connsiteX105" fmla="*/ 36018 w 40820"/>
                  <a:gd name="connsiteY105" fmla="*/ 64832 h 77905"/>
                  <a:gd name="connsiteX106" fmla="*/ 36018 w 40820"/>
                  <a:gd name="connsiteY106" fmla="*/ 64832 h 77905"/>
                  <a:gd name="connsiteX107" fmla="*/ 36018 w 40820"/>
                  <a:gd name="connsiteY107" fmla="*/ 64832 h 77905"/>
                  <a:gd name="connsiteX108" fmla="*/ 36018 w 40820"/>
                  <a:gd name="connsiteY108" fmla="*/ 64832 h 77905"/>
                  <a:gd name="connsiteX109" fmla="*/ 36018 w 40820"/>
                  <a:gd name="connsiteY109" fmla="*/ 64832 h 77905"/>
                  <a:gd name="connsiteX110" fmla="*/ 36018 w 40820"/>
                  <a:gd name="connsiteY110" fmla="*/ 64832 h 77905"/>
                  <a:gd name="connsiteX111" fmla="*/ 36018 w 40820"/>
                  <a:gd name="connsiteY111" fmla="*/ 64832 h 77905"/>
                  <a:gd name="connsiteX112" fmla="*/ 36018 w 40820"/>
                  <a:gd name="connsiteY112" fmla="*/ 64832 h 77905"/>
                  <a:gd name="connsiteX113" fmla="*/ 36018 w 40820"/>
                  <a:gd name="connsiteY113" fmla="*/ 64832 h 77905"/>
                  <a:gd name="connsiteX114" fmla="*/ 36018 w 40820"/>
                  <a:gd name="connsiteY114" fmla="*/ 64832 h 77905"/>
                  <a:gd name="connsiteX115" fmla="*/ 36018 w 40820"/>
                  <a:gd name="connsiteY115" fmla="*/ 64832 h 77905"/>
                  <a:gd name="connsiteX116" fmla="*/ 36018 w 40820"/>
                  <a:gd name="connsiteY116" fmla="*/ 64832 h 77905"/>
                  <a:gd name="connsiteX117" fmla="*/ 36018 w 40820"/>
                  <a:gd name="connsiteY117" fmla="*/ 64832 h 77905"/>
                  <a:gd name="connsiteX118" fmla="*/ 36018 w 40820"/>
                  <a:gd name="connsiteY118" fmla="*/ 64832 h 77905"/>
                  <a:gd name="connsiteX119" fmla="*/ 36018 w 40820"/>
                  <a:gd name="connsiteY119" fmla="*/ 64832 h 77905"/>
                  <a:gd name="connsiteX120" fmla="*/ 36018 w 40820"/>
                  <a:gd name="connsiteY120" fmla="*/ 67233 h 77905"/>
                  <a:gd name="connsiteX121" fmla="*/ 36018 w 40820"/>
                  <a:gd name="connsiteY121" fmla="*/ 67233 h 77905"/>
                  <a:gd name="connsiteX122" fmla="*/ 33617 w 40820"/>
                  <a:gd name="connsiteY122" fmla="*/ 69635 h 77905"/>
                  <a:gd name="connsiteX123" fmla="*/ 33617 w 40820"/>
                  <a:gd name="connsiteY123" fmla="*/ 69635 h 77905"/>
                  <a:gd name="connsiteX124" fmla="*/ 31215 w 40820"/>
                  <a:gd name="connsiteY124" fmla="*/ 72036 h 77905"/>
                  <a:gd name="connsiteX125" fmla="*/ 31215 w 40820"/>
                  <a:gd name="connsiteY125" fmla="*/ 72036 h 77905"/>
                  <a:gd name="connsiteX126" fmla="*/ 28815 w 40820"/>
                  <a:gd name="connsiteY126" fmla="*/ 74437 h 77905"/>
                  <a:gd name="connsiteX127" fmla="*/ 28815 w 40820"/>
                  <a:gd name="connsiteY127" fmla="*/ 74437 h 77905"/>
                  <a:gd name="connsiteX128" fmla="*/ 26413 w 40820"/>
                  <a:gd name="connsiteY128" fmla="*/ 76838 h 77905"/>
                  <a:gd name="connsiteX129" fmla="*/ 24012 w 40820"/>
                  <a:gd name="connsiteY129" fmla="*/ 76838 h 77905"/>
                  <a:gd name="connsiteX130" fmla="*/ 16809 w 40820"/>
                  <a:gd name="connsiteY130" fmla="*/ 76838 h 77905"/>
                  <a:gd name="connsiteX131" fmla="*/ 2401 w 40820"/>
                  <a:gd name="connsiteY131" fmla="*/ 67233 h 77905"/>
                  <a:gd name="connsiteX132" fmla="*/ 2401 w 40820"/>
                  <a:gd name="connsiteY132" fmla="*/ 67233 h 77905"/>
                  <a:gd name="connsiteX133" fmla="*/ 2401 w 40820"/>
                  <a:gd name="connsiteY133" fmla="*/ 67233 h 77905"/>
                  <a:gd name="connsiteX134" fmla="*/ 0 w 40820"/>
                  <a:gd name="connsiteY134" fmla="*/ 62431 h 77905"/>
                  <a:gd name="connsiteX135" fmla="*/ 2401 w 40820"/>
                  <a:gd name="connsiteY135" fmla="*/ 62431 h 77905"/>
                  <a:gd name="connsiteX136" fmla="*/ 2401 w 40820"/>
                  <a:gd name="connsiteY136" fmla="*/ 62431 h 77905"/>
                  <a:gd name="connsiteX137" fmla="*/ 2401 w 40820"/>
                  <a:gd name="connsiteY137" fmla="*/ 60030 h 77905"/>
                  <a:gd name="connsiteX138" fmla="*/ 2401 w 40820"/>
                  <a:gd name="connsiteY138" fmla="*/ 57629 h 77905"/>
                  <a:gd name="connsiteX139" fmla="*/ 4803 w 40820"/>
                  <a:gd name="connsiteY139" fmla="*/ 55227 h 77905"/>
                  <a:gd name="connsiteX140" fmla="*/ 4803 w 40820"/>
                  <a:gd name="connsiteY140" fmla="*/ 55227 h 77905"/>
                  <a:gd name="connsiteX141" fmla="*/ 2401 w 40820"/>
                  <a:gd name="connsiteY141" fmla="*/ 52826 h 77905"/>
                  <a:gd name="connsiteX142" fmla="*/ 4803 w 40820"/>
                  <a:gd name="connsiteY142" fmla="*/ 50425 h 77905"/>
                  <a:gd name="connsiteX143" fmla="*/ 4803 w 40820"/>
                  <a:gd name="connsiteY143" fmla="*/ 50425 h 77905"/>
                  <a:gd name="connsiteX144" fmla="*/ 4803 w 40820"/>
                  <a:gd name="connsiteY144" fmla="*/ 50425 h 77905"/>
                  <a:gd name="connsiteX145" fmla="*/ 4803 w 40820"/>
                  <a:gd name="connsiteY145" fmla="*/ 50425 h 77905"/>
                  <a:gd name="connsiteX146" fmla="*/ 4803 w 40820"/>
                  <a:gd name="connsiteY146" fmla="*/ 48024 h 77905"/>
                  <a:gd name="connsiteX147" fmla="*/ 7204 w 40820"/>
                  <a:gd name="connsiteY147" fmla="*/ 45623 h 77905"/>
                  <a:gd name="connsiteX148" fmla="*/ 7204 w 40820"/>
                  <a:gd name="connsiteY148" fmla="*/ 45623 h 77905"/>
                  <a:gd name="connsiteX149" fmla="*/ 7204 w 40820"/>
                  <a:gd name="connsiteY149" fmla="*/ 43221 h 77905"/>
                  <a:gd name="connsiteX150" fmla="*/ 9605 w 40820"/>
                  <a:gd name="connsiteY150" fmla="*/ 40820 h 77905"/>
                  <a:gd name="connsiteX151" fmla="*/ 12006 w 40820"/>
                  <a:gd name="connsiteY151" fmla="*/ 33617 h 77905"/>
                  <a:gd name="connsiteX152" fmla="*/ 12006 w 40820"/>
                  <a:gd name="connsiteY152" fmla="*/ 31215 h 77905"/>
                  <a:gd name="connsiteX153" fmla="*/ 14407 w 40820"/>
                  <a:gd name="connsiteY153" fmla="*/ 28814 h 77905"/>
                  <a:gd name="connsiteX154" fmla="*/ 14407 w 40820"/>
                  <a:gd name="connsiteY154" fmla="*/ 28814 h 77905"/>
                  <a:gd name="connsiteX155" fmla="*/ 14407 w 40820"/>
                  <a:gd name="connsiteY155" fmla="*/ 28814 h 77905"/>
                  <a:gd name="connsiteX156" fmla="*/ 16809 w 40820"/>
                  <a:gd name="connsiteY156" fmla="*/ 21611 h 77905"/>
                  <a:gd name="connsiteX157" fmla="*/ 24012 w 40820"/>
                  <a:gd name="connsiteY157" fmla="*/ 12006 h 77905"/>
                  <a:gd name="connsiteX158" fmla="*/ 31215 w 40820"/>
                  <a:gd name="connsiteY158" fmla="*/ 0 h 77905"/>
                  <a:gd name="connsiteX159" fmla="*/ 31215 w 40820"/>
                  <a:gd name="connsiteY159" fmla="*/ 0 h 779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</a:cxnLst>
                <a:rect l="l" t="t" r="r" b="b"/>
                <a:pathLst>
                  <a:path w="40820" h="77905">
                    <a:moveTo>
                      <a:pt x="31215" y="0"/>
                    </a:moveTo>
                    <a:cubicBezTo>
                      <a:pt x="31215" y="0"/>
                      <a:pt x="31215" y="0"/>
                      <a:pt x="31215" y="0"/>
                    </a:cubicBezTo>
                    <a:cubicBezTo>
                      <a:pt x="31215" y="0"/>
                      <a:pt x="31215" y="2401"/>
                      <a:pt x="31215" y="0"/>
                    </a:cubicBezTo>
                    <a:lnTo>
                      <a:pt x="31215" y="0"/>
                    </a:lnTo>
                    <a:cubicBezTo>
                      <a:pt x="31215" y="2401"/>
                      <a:pt x="31215" y="2401"/>
                      <a:pt x="31215" y="4802"/>
                    </a:cubicBezTo>
                    <a:cubicBezTo>
                      <a:pt x="31215" y="4802"/>
                      <a:pt x="31215" y="4802"/>
                      <a:pt x="31215" y="4802"/>
                    </a:cubicBezTo>
                    <a:lnTo>
                      <a:pt x="31215" y="4802"/>
                    </a:lnTo>
                    <a:cubicBezTo>
                      <a:pt x="33617" y="4802"/>
                      <a:pt x="33617" y="7204"/>
                      <a:pt x="33617" y="9605"/>
                    </a:cubicBezTo>
                    <a:cubicBezTo>
                      <a:pt x="33617" y="9605"/>
                      <a:pt x="33617" y="9605"/>
                      <a:pt x="33617" y="9605"/>
                    </a:cubicBezTo>
                    <a:cubicBezTo>
                      <a:pt x="33617" y="9605"/>
                      <a:pt x="33617" y="12006"/>
                      <a:pt x="33617" y="12006"/>
                    </a:cubicBezTo>
                    <a:cubicBezTo>
                      <a:pt x="36018" y="12006"/>
                      <a:pt x="36018" y="14407"/>
                      <a:pt x="36018" y="16808"/>
                    </a:cubicBezTo>
                    <a:cubicBezTo>
                      <a:pt x="36018" y="16808"/>
                      <a:pt x="36018" y="19210"/>
                      <a:pt x="36018" y="19210"/>
                    </a:cubicBezTo>
                    <a:cubicBezTo>
                      <a:pt x="36018" y="19210"/>
                      <a:pt x="36018" y="21611"/>
                      <a:pt x="36018" y="21611"/>
                    </a:cubicBezTo>
                    <a:cubicBezTo>
                      <a:pt x="36018" y="21611"/>
                      <a:pt x="36018" y="24012"/>
                      <a:pt x="36018" y="24012"/>
                    </a:cubicBezTo>
                    <a:lnTo>
                      <a:pt x="36018" y="24012"/>
                    </a:lnTo>
                    <a:cubicBezTo>
                      <a:pt x="36018" y="24012"/>
                      <a:pt x="38419" y="26413"/>
                      <a:pt x="38419" y="26413"/>
                    </a:cubicBezTo>
                    <a:cubicBezTo>
                      <a:pt x="38419" y="26413"/>
                      <a:pt x="38419" y="26413"/>
                      <a:pt x="38419" y="28814"/>
                    </a:cubicBezTo>
                    <a:cubicBezTo>
                      <a:pt x="38419" y="28814"/>
                      <a:pt x="38419" y="31215"/>
                      <a:pt x="38419" y="31215"/>
                    </a:cubicBezTo>
                    <a:cubicBezTo>
                      <a:pt x="38419" y="31215"/>
                      <a:pt x="38419" y="33617"/>
                      <a:pt x="38419" y="33617"/>
                    </a:cubicBezTo>
                    <a:cubicBezTo>
                      <a:pt x="38419" y="33617"/>
                      <a:pt x="38419" y="36018"/>
                      <a:pt x="38419" y="36018"/>
                    </a:cubicBezTo>
                    <a:cubicBezTo>
                      <a:pt x="38419" y="36018"/>
                      <a:pt x="38419" y="38419"/>
                      <a:pt x="38419" y="38419"/>
                    </a:cubicBezTo>
                    <a:cubicBezTo>
                      <a:pt x="38419" y="38419"/>
                      <a:pt x="38419" y="40820"/>
                      <a:pt x="38419" y="40820"/>
                    </a:cubicBezTo>
                    <a:cubicBezTo>
                      <a:pt x="38419" y="40820"/>
                      <a:pt x="38419" y="43221"/>
                      <a:pt x="38419" y="43221"/>
                    </a:cubicBezTo>
                    <a:lnTo>
                      <a:pt x="38419" y="43221"/>
                    </a:lnTo>
                    <a:cubicBezTo>
                      <a:pt x="38419" y="43221"/>
                      <a:pt x="38419" y="45623"/>
                      <a:pt x="38419" y="45623"/>
                    </a:cubicBezTo>
                    <a:cubicBezTo>
                      <a:pt x="38419" y="45623"/>
                      <a:pt x="38419" y="45623"/>
                      <a:pt x="38419" y="45623"/>
                    </a:cubicBezTo>
                    <a:cubicBezTo>
                      <a:pt x="38419" y="45623"/>
                      <a:pt x="38419" y="48024"/>
                      <a:pt x="38419" y="48024"/>
                    </a:cubicBezTo>
                    <a:cubicBezTo>
                      <a:pt x="38419" y="48024"/>
                      <a:pt x="38419" y="48024"/>
                      <a:pt x="38419" y="48024"/>
                    </a:cubicBezTo>
                    <a:cubicBezTo>
                      <a:pt x="38419" y="48024"/>
                      <a:pt x="38419" y="48024"/>
                      <a:pt x="38419" y="48024"/>
                    </a:cubicBezTo>
                    <a:cubicBezTo>
                      <a:pt x="38419" y="48024"/>
                      <a:pt x="38419" y="48024"/>
                      <a:pt x="38419" y="50425"/>
                    </a:cubicBezTo>
                    <a:cubicBezTo>
                      <a:pt x="38419" y="50425"/>
                      <a:pt x="40820" y="52826"/>
                      <a:pt x="40820" y="52826"/>
                    </a:cubicBezTo>
                    <a:cubicBezTo>
                      <a:pt x="40820" y="52826"/>
                      <a:pt x="40820" y="55227"/>
                      <a:pt x="38419" y="55227"/>
                    </a:cubicBezTo>
                    <a:cubicBezTo>
                      <a:pt x="38419" y="55227"/>
                      <a:pt x="38419" y="55227"/>
                      <a:pt x="38419" y="57629"/>
                    </a:cubicBezTo>
                    <a:cubicBezTo>
                      <a:pt x="38419" y="57629"/>
                      <a:pt x="38419" y="60030"/>
                      <a:pt x="38419" y="60030"/>
                    </a:cubicBezTo>
                    <a:cubicBezTo>
                      <a:pt x="38419" y="60030"/>
                      <a:pt x="38419" y="60030"/>
                      <a:pt x="38419" y="62431"/>
                    </a:cubicBezTo>
                    <a:cubicBezTo>
                      <a:pt x="38419" y="62431"/>
                      <a:pt x="38419" y="64832"/>
                      <a:pt x="36018" y="64832"/>
                    </a:cubicBez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cubicBezTo>
                      <a:pt x="36018" y="64832"/>
                      <a:pt x="36018" y="67233"/>
                      <a:pt x="36018" y="67233"/>
                    </a:cubicBezTo>
                    <a:cubicBezTo>
                      <a:pt x="36018" y="67233"/>
                      <a:pt x="36018" y="67233"/>
                      <a:pt x="36018" y="67233"/>
                    </a:cubicBezTo>
                    <a:cubicBezTo>
                      <a:pt x="36018" y="67233"/>
                      <a:pt x="36018" y="69635"/>
                      <a:pt x="33617" y="69635"/>
                    </a:cubicBezTo>
                    <a:cubicBezTo>
                      <a:pt x="33617" y="69635"/>
                      <a:pt x="33617" y="69635"/>
                      <a:pt x="33617" y="69635"/>
                    </a:cubicBezTo>
                    <a:cubicBezTo>
                      <a:pt x="33617" y="72036"/>
                      <a:pt x="33617" y="72036"/>
                      <a:pt x="31215" y="72036"/>
                    </a:cubicBezTo>
                    <a:lnTo>
                      <a:pt x="31215" y="72036"/>
                    </a:lnTo>
                    <a:cubicBezTo>
                      <a:pt x="31215" y="74437"/>
                      <a:pt x="31215" y="74437"/>
                      <a:pt x="28815" y="74437"/>
                    </a:cubicBezTo>
                    <a:cubicBezTo>
                      <a:pt x="28815" y="74437"/>
                      <a:pt x="28815" y="74437"/>
                      <a:pt x="28815" y="74437"/>
                    </a:cubicBezTo>
                    <a:cubicBezTo>
                      <a:pt x="28815" y="74437"/>
                      <a:pt x="28815" y="76838"/>
                      <a:pt x="26413" y="76838"/>
                    </a:cubicBezTo>
                    <a:cubicBezTo>
                      <a:pt x="26413" y="76838"/>
                      <a:pt x="26413" y="76838"/>
                      <a:pt x="24012" y="76838"/>
                    </a:cubicBezTo>
                    <a:cubicBezTo>
                      <a:pt x="21611" y="76838"/>
                      <a:pt x="19210" y="79239"/>
                      <a:pt x="16809" y="76838"/>
                    </a:cubicBezTo>
                    <a:cubicBezTo>
                      <a:pt x="9605" y="76838"/>
                      <a:pt x="4803" y="72036"/>
                      <a:pt x="2401" y="67233"/>
                    </a:cubicBezTo>
                    <a:lnTo>
                      <a:pt x="2401" y="67233"/>
                    </a:lnTo>
                    <a:lnTo>
                      <a:pt x="2401" y="67233"/>
                    </a:lnTo>
                    <a:cubicBezTo>
                      <a:pt x="2401" y="64832"/>
                      <a:pt x="2401" y="64832"/>
                      <a:pt x="0" y="62431"/>
                    </a:cubicBezTo>
                    <a:cubicBezTo>
                      <a:pt x="0" y="62431"/>
                      <a:pt x="0" y="62431"/>
                      <a:pt x="2401" y="62431"/>
                    </a:cubicBezTo>
                    <a:cubicBezTo>
                      <a:pt x="2401" y="62431"/>
                      <a:pt x="2401" y="62431"/>
                      <a:pt x="2401" y="62431"/>
                    </a:cubicBezTo>
                    <a:lnTo>
                      <a:pt x="2401" y="60030"/>
                    </a:lnTo>
                    <a:cubicBezTo>
                      <a:pt x="2401" y="60030"/>
                      <a:pt x="2401" y="57629"/>
                      <a:pt x="2401" y="57629"/>
                    </a:cubicBezTo>
                    <a:cubicBezTo>
                      <a:pt x="2401" y="55227"/>
                      <a:pt x="2401" y="55227"/>
                      <a:pt x="4803" y="55227"/>
                    </a:cubicBezTo>
                    <a:lnTo>
                      <a:pt x="4803" y="55227"/>
                    </a:lnTo>
                    <a:cubicBezTo>
                      <a:pt x="2401" y="55227"/>
                      <a:pt x="2401" y="52826"/>
                      <a:pt x="2401" y="52826"/>
                    </a:cubicBezTo>
                    <a:cubicBezTo>
                      <a:pt x="2401" y="52826"/>
                      <a:pt x="2401" y="50425"/>
                      <a:pt x="4803" y="50425"/>
                    </a:cubicBezTo>
                    <a:cubicBezTo>
                      <a:pt x="4803" y="50425"/>
                      <a:pt x="4803" y="50425"/>
                      <a:pt x="4803" y="50425"/>
                    </a:cubicBezTo>
                    <a:cubicBezTo>
                      <a:pt x="4803" y="50425"/>
                      <a:pt x="4803" y="50425"/>
                      <a:pt x="4803" y="50425"/>
                    </a:cubicBezTo>
                    <a:lnTo>
                      <a:pt x="4803" y="50425"/>
                    </a:lnTo>
                    <a:cubicBezTo>
                      <a:pt x="4803" y="50425"/>
                      <a:pt x="4803" y="48024"/>
                      <a:pt x="4803" y="48024"/>
                    </a:cubicBezTo>
                    <a:cubicBezTo>
                      <a:pt x="4803" y="45623"/>
                      <a:pt x="4803" y="45623"/>
                      <a:pt x="7204" y="45623"/>
                    </a:cubicBezTo>
                    <a:lnTo>
                      <a:pt x="7204" y="45623"/>
                    </a:lnTo>
                    <a:cubicBezTo>
                      <a:pt x="7204" y="45623"/>
                      <a:pt x="7204" y="43221"/>
                      <a:pt x="7204" y="43221"/>
                    </a:cubicBezTo>
                    <a:cubicBezTo>
                      <a:pt x="7204" y="40820"/>
                      <a:pt x="7204" y="40820"/>
                      <a:pt x="9605" y="40820"/>
                    </a:cubicBezTo>
                    <a:cubicBezTo>
                      <a:pt x="9605" y="38419"/>
                      <a:pt x="12006" y="36018"/>
                      <a:pt x="12006" y="33617"/>
                    </a:cubicBezTo>
                    <a:cubicBezTo>
                      <a:pt x="12006" y="33617"/>
                      <a:pt x="9605" y="31215"/>
                      <a:pt x="12006" y="31215"/>
                    </a:cubicBezTo>
                    <a:cubicBezTo>
                      <a:pt x="12006" y="28814"/>
                      <a:pt x="14407" y="28814"/>
                      <a:pt x="14407" y="28814"/>
                    </a:cubicBezTo>
                    <a:lnTo>
                      <a:pt x="14407" y="28814"/>
                    </a:lnTo>
                    <a:lnTo>
                      <a:pt x="14407" y="28814"/>
                    </a:lnTo>
                    <a:cubicBezTo>
                      <a:pt x="14407" y="26413"/>
                      <a:pt x="14407" y="24012"/>
                      <a:pt x="16809" y="21611"/>
                    </a:cubicBezTo>
                    <a:cubicBezTo>
                      <a:pt x="19210" y="16808"/>
                      <a:pt x="21611" y="14407"/>
                      <a:pt x="24012" y="12006"/>
                    </a:cubicBezTo>
                    <a:cubicBezTo>
                      <a:pt x="24012" y="0"/>
                      <a:pt x="26413" y="0"/>
                      <a:pt x="31215" y="0"/>
                    </a:cubicBezTo>
                    <a:cubicBezTo>
                      <a:pt x="28815" y="0"/>
                      <a:pt x="28815" y="0"/>
                      <a:pt x="31215" y="0"/>
                    </a:cubicBezTo>
                    <a:close/>
                  </a:path>
                </a:pathLst>
              </a:custGeom>
              <a:solidFill>
                <a:srgbClr val="77B943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214" name="Graphic 2">
              <a:extLst>
                <a:ext uri="{FF2B5EF4-FFF2-40B4-BE49-F238E27FC236}">
                  <a16:creationId xmlns:a16="http://schemas.microsoft.com/office/drawing/2014/main" id="{4141308D-9819-4F8D-A971-76F12F8FCEB7}"/>
                </a:ext>
              </a:extLst>
            </p:cNvPr>
            <p:cNvGrpSpPr/>
            <p:nvPr/>
          </p:nvGrpSpPr>
          <p:grpSpPr>
            <a:xfrm>
              <a:off x="5613361" y="5659542"/>
              <a:ext cx="69634" cy="127262"/>
              <a:chOff x="5613361" y="5659542"/>
              <a:chExt cx="69634" cy="127262"/>
            </a:xfrm>
            <a:solidFill>
              <a:schemeClr val="accent1"/>
            </a:solidFill>
          </p:grpSpPr>
          <p:sp>
            <p:nvSpPr>
              <p:cNvPr id="2215" name="Freeform: Shape 2214">
                <a:extLst>
                  <a:ext uri="{FF2B5EF4-FFF2-40B4-BE49-F238E27FC236}">
                    <a16:creationId xmlns:a16="http://schemas.microsoft.com/office/drawing/2014/main" id="{F267E076-5400-43A0-827E-70103813DC5D}"/>
                  </a:ext>
                </a:extLst>
              </p:cNvPr>
              <p:cNvSpPr/>
              <p:nvPr/>
            </p:nvSpPr>
            <p:spPr>
              <a:xfrm>
                <a:off x="5620565" y="5757991"/>
                <a:ext cx="62430" cy="28814"/>
              </a:xfrm>
              <a:custGeom>
                <a:avLst/>
                <a:gdLst>
                  <a:gd name="connsiteX0" fmla="*/ 62431 w 62430"/>
                  <a:gd name="connsiteY0" fmla="*/ 14407 h 28814"/>
                  <a:gd name="connsiteX1" fmla="*/ 31215 w 62430"/>
                  <a:gd name="connsiteY1" fmla="*/ 28814 h 28814"/>
                  <a:gd name="connsiteX2" fmla="*/ 0 w 62430"/>
                  <a:gd name="connsiteY2" fmla="*/ 14407 h 28814"/>
                  <a:gd name="connsiteX3" fmla="*/ 31215 w 62430"/>
                  <a:gd name="connsiteY3" fmla="*/ 0 h 28814"/>
                  <a:gd name="connsiteX4" fmla="*/ 62431 w 62430"/>
                  <a:gd name="connsiteY4" fmla="*/ 14407 h 288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2430" h="28814">
                    <a:moveTo>
                      <a:pt x="62431" y="14407"/>
                    </a:moveTo>
                    <a:cubicBezTo>
                      <a:pt x="62431" y="22364"/>
                      <a:pt x="48455" y="28814"/>
                      <a:pt x="31215" y="28814"/>
                    </a:cubicBezTo>
                    <a:cubicBezTo>
                      <a:pt x="13976" y="28814"/>
                      <a:pt x="0" y="22364"/>
                      <a:pt x="0" y="14407"/>
                    </a:cubicBezTo>
                    <a:cubicBezTo>
                      <a:pt x="0" y="6450"/>
                      <a:pt x="13976" y="0"/>
                      <a:pt x="31215" y="0"/>
                    </a:cubicBezTo>
                    <a:cubicBezTo>
                      <a:pt x="48455" y="0"/>
                      <a:pt x="62431" y="6450"/>
                      <a:pt x="62431" y="14407"/>
                    </a:cubicBezTo>
                    <a:close/>
                  </a:path>
                </a:pathLst>
              </a:custGeom>
              <a:solidFill>
                <a:srgbClr val="618E3E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216" name="Freeform: Shape 2215">
                <a:extLst>
                  <a:ext uri="{FF2B5EF4-FFF2-40B4-BE49-F238E27FC236}">
                    <a16:creationId xmlns:a16="http://schemas.microsoft.com/office/drawing/2014/main" id="{55891613-9438-45B7-B72B-17B57C8DA277}"/>
                  </a:ext>
                </a:extLst>
              </p:cNvPr>
              <p:cNvSpPr/>
              <p:nvPr/>
            </p:nvSpPr>
            <p:spPr>
              <a:xfrm>
                <a:off x="5627768" y="5659542"/>
                <a:ext cx="55227" cy="115257"/>
              </a:xfrm>
              <a:custGeom>
                <a:avLst/>
                <a:gdLst>
                  <a:gd name="connsiteX0" fmla="*/ 14407 w 55227"/>
                  <a:gd name="connsiteY0" fmla="*/ 0 h 115257"/>
                  <a:gd name="connsiteX1" fmla="*/ 16808 w 55227"/>
                  <a:gd name="connsiteY1" fmla="*/ 2401 h 115257"/>
                  <a:gd name="connsiteX2" fmla="*/ 19210 w 55227"/>
                  <a:gd name="connsiteY2" fmla="*/ 0 h 115257"/>
                  <a:gd name="connsiteX3" fmla="*/ 21611 w 55227"/>
                  <a:gd name="connsiteY3" fmla="*/ 2401 h 115257"/>
                  <a:gd name="connsiteX4" fmla="*/ 21611 w 55227"/>
                  <a:gd name="connsiteY4" fmla="*/ 2401 h 115257"/>
                  <a:gd name="connsiteX5" fmla="*/ 24012 w 55227"/>
                  <a:gd name="connsiteY5" fmla="*/ 4802 h 115257"/>
                  <a:gd name="connsiteX6" fmla="*/ 24012 w 55227"/>
                  <a:gd name="connsiteY6" fmla="*/ 7204 h 115257"/>
                  <a:gd name="connsiteX7" fmla="*/ 24012 w 55227"/>
                  <a:gd name="connsiteY7" fmla="*/ 7204 h 115257"/>
                  <a:gd name="connsiteX8" fmla="*/ 26413 w 55227"/>
                  <a:gd name="connsiteY8" fmla="*/ 9605 h 115257"/>
                  <a:gd name="connsiteX9" fmla="*/ 26413 w 55227"/>
                  <a:gd name="connsiteY9" fmla="*/ 12006 h 115257"/>
                  <a:gd name="connsiteX10" fmla="*/ 26413 w 55227"/>
                  <a:gd name="connsiteY10" fmla="*/ 12006 h 115257"/>
                  <a:gd name="connsiteX11" fmla="*/ 31215 w 55227"/>
                  <a:gd name="connsiteY11" fmla="*/ 16808 h 115257"/>
                  <a:gd name="connsiteX12" fmla="*/ 31215 w 55227"/>
                  <a:gd name="connsiteY12" fmla="*/ 19210 h 115257"/>
                  <a:gd name="connsiteX13" fmla="*/ 33616 w 55227"/>
                  <a:gd name="connsiteY13" fmla="*/ 24012 h 115257"/>
                  <a:gd name="connsiteX14" fmla="*/ 38419 w 55227"/>
                  <a:gd name="connsiteY14" fmla="*/ 28814 h 115257"/>
                  <a:gd name="connsiteX15" fmla="*/ 36018 w 55227"/>
                  <a:gd name="connsiteY15" fmla="*/ 33617 h 115257"/>
                  <a:gd name="connsiteX16" fmla="*/ 38419 w 55227"/>
                  <a:gd name="connsiteY16" fmla="*/ 38419 h 115257"/>
                  <a:gd name="connsiteX17" fmla="*/ 38419 w 55227"/>
                  <a:gd name="connsiteY17" fmla="*/ 40820 h 115257"/>
                  <a:gd name="connsiteX18" fmla="*/ 38419 w 55227"/>
                  <a:gd name="connsiteY18" fmla="*/ 40820 h 115257"/>
                  <a:gd name="connsiteX19" fmla="*/ 40820 w 55227"/>
                  <a:gd name="connsiteY19" fmla="*/ 45623 h 115257"/>
                  <a:gd name="connsiteX20" fmla="*/ 40820 w 55227"/>
                  <a:gd name="connsiteY20" fmla="*/ 48024 h 115257"/>
                  <a:gd name="connsiteX21" fmla="*/ 43221 w 55227"/>
                  <a:gd name="connsiteY21" fmla="*/ 52826 h 115257"/>
                  <a:gd name="connsiteX22" fmla="*/ 43221 w 55227"/>
                  <a:gd name="connsiteY22" fmla="*/ 55227 h 115257"/>
                  <a:gd name="connsiteX23" fmla="*/ 45622 w 55227"/>
                  <a:gd name="connsiteY23" fmla="*/ 60030 h 115257"/>
                  <a:gd name="connsiteX24" fmla="*/ 45622 w 55227"/>
                  <a:gd name="connsiteY24" fmla="*/ 62431 h 115257"/>
                  <a:gd name="connsiteX25" fmla="*/ 48024 w 55227"/>
                  <a:gd name="connsiteY25" fmla="*/ 67233 h 115257"/>
                  <a:gd name="connsiteX26" fmla="*/ 48024 w 55227"/>
                  <a:gd name="connsiteY26" fmla="*/ 69635 h 115257"/>
                  <a:gd name="connsiteX27" fmla="*/ 48024 w 55227"/>
                  <a:gd name="connsiteY27" fmla="*/ 69635 h 115257"/>
                  <a:gd name="connsiteX28" fmla="*/ 50425 w 55227"/>
                  <a:gd name="connsiteY28" fmla="*/ 74437 h 115257"/>
                  <a:gd name="connsiteX29" fmla="*/ 50425 w 55227"/>
                  <a:gd name="connsiteY29" fmla="*/ 76838 h 115257"/>
                  <a:gd name="connsiteX30" fmla="*/ 52826 w 55227"/>
                  <a:gd name="connsiteY30" fmla="*/ 81641 h 115257"/>
                  <a:gd name="connsiteX31" fmla="*/ 52826 w 55227"/>
                  <a:gd name="connsiteY31" fmla="*/ 81641 h 115257"/>
                  <a:gd name="connsiteX32" fmla="*/ 52826 w 55227"/>
                  <a:gd name="connsiteY32" fmla="*/ 84042 h 115257"/>
                  <a:gd name="connsiteX33" fmla="*/ 52826 w 55227"/>
                  <a:gd name="connsiteY33" fmla="*/ 86443 h 115257"/>
                  <a:gd name="connsiteX34" fmla="*/ 55227 w 55227"/>
                  <a:gd name="connsiteY34" fmla="*/ 88844 h 115257"/>
                  <a:gd name="connsiteX35" fmla="*/ 52826 w 55227"/>
                  <a:gd name="connsiteY35" fmla="*/ 91245 h 115257"/>
                  <a:gd name="connsiteX36" fmla="*/ 52826 w 55227"/>
                  <a:gd name="connsiteY36" fmla="*/ 93646 h 115257"/>
                  <a:gd name="connsiteX37" fmla="*/ 52826 w 55227"/>
                  <a:gd name="connsiteY37" fmla="*/ 96047 h 115257"/>
                  <a:gd name="connsiteX38" fmla="*/ 55227 w 55227"/>
                  <a:gd name="connsiteY38" fmla="*/ 98449 h 115257"/>
                  <a:gd name="connsiteX39" fmla="*/ 52826 w 55227"/>
                  <a:gd name="connsiteY39" fmla="*/ 100850 h 115257"/>
                  <a:gd name="connsiteX40" fmla="*/ 52826 w 55227"/>
                  <a:gd name="connsiteY40" fmla="*/ 100850 h 115257"/>
                  <a:gd name="connsiteX41" fmla="*/ 52826 w 55227"/>
                  <a:gd name="connsiteY41" fmla="*/ 100850 h 115257"/>
                  <a:gd name="connsiteX42" fmla="*/ 52826 w 55227"/>
                  <a:gd name="connsiteY42" fmla="*/ 100850 h 115257"/>
                  <a:gd name="connsiteX43" fmla="*/ 52826 w 55227"/>
                  <a:gd name="connsiteY43" fmla="*/ 100850 h 115257"/>
                  <a:gd name="connsiteX44" fmla="*/ 52826 w 55227"/>
                  <a:gd name="connsiteY44" fmla="*/ 100850 h 115257"/>
                  <a:gd name="connsiteX45" fmla="*/ 52826 w 55227"/>
                  <a:gd name="connsiteY45" fmla="*/ 100850 h 115257"/>
                  <a:gd name="connsiteX46" fmla="*/ 52826 w 55227"/>
                  <a:gd name="connsiteY46" fmla="*/ 100850 h 115257"/>
                  <a:gd name="connsiteX47" fmla="*/ 52826 w 55227"/>
                  <a:gd name="connsiteY47" fmla="*/ 100850 h 115257"/>
                  <a:gd name="connsiteX48" fmla="*/ 52826 w 55227"/>
                  <a:gd name="connsiteY48" fmla="*/ 100850 h 115257"/>
                  <a:gd name="connsiteX49" fmla="*/ 52826 w 55227"/>
                  <a:gd name="connsiteY49" fmla="*/ 100850 h 115257"/>
                  <a:gd name="connsiteX50" fmla="*/ 52826 w 55227"/>
                  <a:gd name="connsiteY50" fmla="*/ 100850 h 115257"/>
                  <a:gd name="connsiteX51" fmla="*/ 52826 w 55227"/>
                  <a:gd name="connsiteY51" fmla="*/ 100850 h 115257"/>
                  <a:gd name="connsiteX52" fmla="*/ 52826 w 55227"/>
                  <a:gd name="connsiteY52" fmla="*/ 100850 h 115257"/>
                  <a:gd name="connsiteX53" fmla="*/ 52826 w 55227"/>
                  <a:gd name="connsiteY53" fmla="*/ 100850 h 115257"/>
                  <a:gd name="connsiteX54" fmla="*/ 52826 w 55227"/>
                  <a:gd name="connsiteY54" fmla="*/ 100850 h 115257"/>
                  <a:gd name="connsiteX55" fmla="*/ 52826 w 55227"/>
                  <a:gd name="connsiteY55" fmla="*/ 100850 h 115257"/>
                  <a:gd name="connsiteX56" fmla="*/ 52826 w 55227"/>
                  <a:gd name="connsiteY56" fmla="*/ 100850 h 115257"/>
                  <a:gd name="connsiteX57" fmla="*/ 52826 w 55227"/>
                  <a:gd name="connsiteY57" fmla="*/ 100850 h 115257"/>
                  <a:gd name="connsiteX58" fmla="*/ 52826 w 55227"/>
                  <a:gd name="connsiteY58" fmla="*/ 100850 h 115257"/>
                  <a:gd name="connsiteX59" fmla="*/ 52826 w 55227"/>
                  <a:gd name="connsiteY59" fmla="*/ 100850 h 115257"/>
                  <a:gd name="connsiteX60" fmla="*/ 52826 w 55227"/>
                  <a:gd name="connsiteY60" fmla="*/ 100850 h 115257"/>
                  <a:gd name="connsiteX61" fmla="*/ 52826 w 55227"/>
                  <a:gd name="connsiteY61" fmla="*/ 100850 h 115257"/>
                  <a:gd name="connsiteX62" fmla="*/ 52826 w 55227"/>
                  <a:gd name="connsiteY62" fmla="*/ 100850 h 115257"/>
                  <a:gd name="connsiteX63" fmla="*/ 52826 w 55227"/>
                  <a:gd name="connsiteY63" fmla="*/ 100850 h 115257"/>
                  <a:gd name="connsiteX64" fmla="*/ 52826 w 55227"/>
                  <a:gd name="connsiteY64" fmla="*/ 100850 h 115257"/>
                  <a:gd name="connsiteX65" fmla="*/ 52826 w 55227"/>
                  <a:gd name="connsiteY65" fmla="*/ 100850 h 115257"/>
                  <a:gd name="connsiteX66" fmla="*/ 52826 w 55227"/>
                  <a:gd name="connsiteY66" fmla="*/ 100850 h 115257"/>
                  <a:gd name="connsiteX67" fmla="*/ 52826 w 55227"/>
                  <a:gd name="connsiteY67" fmla="*/ 100850 h 115257"/>
                  <a:gd name="connsiteX68" fmla="*/ 52826 w 55227"/>
                  <a:gd name="connsiteY68" fmla="*/ 100850 h 115257"/>
                  <a:gd name="connsiteX69" fmla="*/ 52826 w 55227"/>
                  <a:gd name="connsiteY69" fmla="*/ 100850 h 115257"/>
                  <a:gd name="connsiteX70" fmla="*/ 52826 w 55227"/>
                  <a:gd name="connsiteY70" fmla="*/ 100850 h 115257"/>
                  <a:gd name="connsiteX71" fmla="*/ 52826 w 55227"/>
                  <a:gd name="connsiteY71" fmla="*/ 100850 h 115257"/>
                  <a:gd name="connsiteX72" fmla="*/ 52826 w 55227"/>
                  <a:gd name="connsiteY72" fmla="*/ 100850 h 115257"/>
                  <a:gd name="connsiteX73" fmla="*/ 52826 w 55227"/>
                  <a:gd name="connsiteY73" fmla="*/ 100850 h 115257"/>
                  <a:gd name="connsiteX74" fmla="*/ 52826 w 55227"/>
                  <a:gd name="connsiteY74" fmla="*/ 100850 h 115257"/>
                  <a:gd name="connsiteX75" fmla="*/ 52826 w 55227"/>
                  <a:gd name="connsiteY75" fmla="*/ 100850 h 115257"/>
                  <a:gd name="connsiteX76" fmla="*/ 52826 w 55227"/>
                  <a:gd name="connsiteY76" fmla="*/ 100850 h 115257"/>
                  <a:gd name="connsiteX77" fmla="*/ 52826 w 55227"/>
                  <a:gd name="connsiteY77" fmla="*/ 100850 h 115257"/>
                  <a:gd name="connsiteX78" fmla="*/ 52826 w 55227"/>
                  <a:gd name="connsiteY78" fmla="*/ 100850 h 115257"/>
                  <a:gd name="connsiteX79" fmla="*/ 52826 w 55227"/>
                  <a:gd name="connsiteY79" fmla="*/ 100850 h 115257"/>
                  <a:gd name="connsiteX80" fmla="*/ 52826 w 55227"/>
                  <a:gd name="connsiteY80" fmla="*/ 100850 h 115257"/>
                  <a:gd name="connsiteX81" fmla="*/ 52826 w 55227"/>
                  <a:gd name="connsiteY81" fmla="*/ 100850 h 115257"/>
                  <a:gd name="connsiteX82" fmla="*/ 52826 w 55227"/>
                  <a:gd name="connsiteY82" fmla="*/ 100850 h 115257"/>
                  <a:gd name="connsiteX83" fmla="*/ 52826 w 55227"/>
                  <a:gd name="connsiteY83" fmla="*/ 100850 h 115257"/>
                  <a:gd name="connsiteX84" fmla="*/ 52826 w 55227"/>
                  <a:gd name="connsiteY84" fmla="*/ 100850 h 115257"/>
                  <a:gd name="connsiteX85" fmla="*/ 52826 w 55227"/>
                  <a:gd name="connsiteY85" fmla="*/ 100850 h 115257"/>
                  <a:gd name="connsiteX86" fmla="*/ 52826 w 55227"/>
                  <a:gd name="connsiteY86" fmla="*/ 100850 h 115257"/>
                  <a:gd name="connsiteX87" fmla="*/ 52826 w 55227"/>
                  <a:gd name="connsiteY87" fmla="*/ 100850 h 115257"/>
                  <a:gd name="connsiteX88" fmla="*/ 52826 w 55227"/>
                  <a:gd name="connsiteY88" fmla="*/ 100850 h 115257"/>
                  <a:gd name="connsiteX89" fmla="*/ 52826 w 55227"/>
                  <a:gd name="connsiteY89" fmla="*/ 100850 h 115257"/>
                  <a:gd name="connsiteX90" fmla="*/ 52826 w 55227"/>
                  <a:gd name="connsiteY90" fmla="*/ 100850 h 115257"/>
                  <a:gd name="connsiteX91" fmla="*/ 52826 w 55227"/>
                  <a:gd name="connsiteY91" fmla="*/ 100850 h 115257"/>
                  <a:gd name="connsiteX92" fmla="*/ 52826 w 55227"/>
                  <a:gd name="connsiteY92" fmla="*/ 100850 h 115257"/>
                  <a:gd name="connsiteX93" fmla="*/ 52826 w 55227"/>
                  <a:gd name="connsiteY93" fmla="*/ 100850 h 115257"/>
                  <a:gd name="connsiteX94" fmla="*/ 52826 w 55227"/>
                  <a:gd name="connsiteY94" fmla="*/ 100850 h 115257"/>
                  <a:gd name="connsiteX95" fmla="*/ 52826 w 55227"/>
                  <a:gd name="connsiteY95" fmla="*/ 100850 h 115257"/>
                  <a:gd name="connsiteX96" fmla="*/ 52826 w 55227"/>
                  <a:gd name="connsiteY96" fmla="*/ 100850 h 115257"/>
                  <a:gd name="connsiteX97" fmla="*/ 52826 w 55227"/>
                  <a:gd name="connsiteY97" fmla="*/ 100850 h 115257"/>
                  <a:gd name="connsiteX98" fmla="*/ 52826 w 55227"/>
                  <a:gd name="connsiteY98" fmla="*/ 100850 h 115257"/>
                  <a:gd name="connsiteX99" fmla="*/ 52826 w 55227"/>
                  <a:gd name="connsiteY99" fmla="*/ 100850 h 115257"/>
                  <a:gd name="connsiteX100" fmla="*/ 52826 w 55227"/>
                  <a:gd name="connsiteY100" fmla="*/ 100850 h 115257"/>
                  <a:gd name="connsiteX101" fmla="*/ 52826 w 55227"/>
                  <a:gd name="connsiteY101" fmla="*/ 100850 h 115257"/>
                  <a:gd name="connsiteX102" fmla="*/ 52826 w 55227"/>
                  <a:gd name="connsiteY102" fmla="*/ 100850 h 115257"/>
                  <a:gd name="connsiteX103" fmla="*/ 52826 w 55227"/>
                  <a:gd name="connsiteY103" fmla="*/ 100850 h 115257"/>
                  <a:gd name="connsiteX104" fmla="*/ 52826 w 55227"/>
                  <a:gd name="connsiteY104" fmla="*/ 100850 h 115257"/>
                  <a:gd name="connsiteX105" fmla="*/ 52826 w 55227"/>
                  <a:gd name="connsiteY105" fmla="*/ 100850 h 115257"/>
                  <a:gd name="connsiteX106" fmla="*/ 52826 w 55227"/>
                  <a:gd name="connsiteY106" fmla="*/ 100850 h 115257"/>
                  <a:gd name="connsiteX107" fmla="*/ 52826 w 55227"/>
                  <a:gd name="connsiteY107" fmla="*/ 100850 h 115257"/>
                  <a:gd name="connsiteX108" fmla="*/ 52826 w 55227"/>
                  <a:gd name="connsiteY108" fmla="*/ 100850 h 115257"/>
                  <a:gd name="connsiteX109" fmla="*/ 52826 w 55227"/>
                  <a:gd name="connsiteY109" fmla="*/ 100850 h 115257"/>
                  <a:gd name="connsiteX110" fmla="*/ 52826 w 55227"/>
                  <a:gd name="connsiteY110" fmla="*/ 100850 h 115257"/>
                  <a:gd name="connsiteX111" fmla="*/ 52826 w 55227"/>
                  <a:gd name="connsiteY111" fmla="*/ 100850 h 115257"/>
                  <a:gd name="connsiteX112" fmla="*/ 52826 w 55227"/>
                  <a:gd name="connsiteY112" fmla="*/ 100850 h 115257"/>
                  <a:gd name="connsiteX113" fmla="*/ 52826 w 55227"/>
                  <a:gd name="connsiteY113" fmla="*/ 100850 h 115257"/>
                  <a:gd name="connsiteX114" fmla="*/ 52826 w 55227"/>
                  <a:gd name="connsiteY114" fmla="*/ 100850 h 115257"/>
                  <a:gd name="connsiteX115" fmla="*/ 52826 w 55227"/>
                  <a:gd name="connsiteY115" fmla="*/ 100850 h 115257"/>
                  <a:gd name="connsiteX116" fmla="*/ 52826 w 55227"/>
                  <a:gd name="connsiteY116" fmla="*/ 100850 h 115257"/>
                  <a:gd name="connsiteX117" fmla="*/ 52826 w 55227"/>
                  <a:gd name="connsiteY117" fmla="*/ 100850 h 115257"/>
                  <a:gd name="connsiteX118" fmla="*/ 52826 w 55227"/>
                  <a:gd name="connsiteY118" fmla="*/ 100850 h 115257"/>
                  <a:gd name="connsiteX119" fmla="*/ 52826 w 55227"/>
                  <a:gd name="connsiteY119" fmla="*/ 100850 h 115257"/>
                  <a:gd name="connsiteX120" fmla="*/ 52826 w 55227"/>
                  <a:gd name="connsiteY120" fmla="*/ 100850 h 115257"/>
                  <a:gd name="connsiteX121" fmla="*/ 52826 w 55227"/>
                  <a:gd name="connsiteY121" fmla="*/ 100850 h 115257"/>
                  <a:gd name="connsiteX122" fmla="*/ 52826 w 55227"/>
                  <a:gd name="connsiteY122" fmla="*/ 100850 h 115257"/>
                  <a:gd name="connsiteX123" fmla="*/ 52826 w 55227"/>
                  <a:gd name="connsiteY123" fmla="*/ 100850 h 115257"/>
                  <a:gd name="connsiteX124" fmla="*/ 50425 w 55227"/>
                  <a:gd name="connsiteY124" fmla="*/ 103251 h 115257"/>
                  <a:gd name="connsiteX125" fmla="*/ 50425 w 55227"/>
                  <a:gd name="connsiteY125" fmla="*/ 103251 h 115257"/>
                  <a:gd name="connsiteX126" fmla="*/ 48024 w 55227"/>
                  <a:gd name="connsiteY126" fmla="*/ 105652 h 115257"/>
                  <a:gd name="connsiteX127" fmla="*/ 48024 w 55227"/>
                  <a:gd name="connsiteY127" fmla="*/ 105652 h 115257"/>
                  <a:gd name="connsiteX128" fmla="*/ 45622 w 55227"/>
                  <a:gd name="connsiteY128" fmla="*/ 110455 h 115257"/>
                  <a:gd name="connsiteX129" fmla="*/ 45622 w 55227"/>
                  <a:gd name="connsiteY129" fmla="*/ 110455 h 115257"/>
                  <a:gd name="connsiteX130" fmla="*/ 43221 w 55227"/>
                  <a:gd name="connsiteY130" fmla="*/ 112856 h 115257"/>
                  <a:gd name="connsiteX131" fmla="*/ 43221 w 55227"/>
                  <a:gd name="connsiteY131" fmla="*/ 112856 h 115257"/>
                  <a:gd name="connsiteX132" fmla="*/ 40820 w 55227"/>
                  <a:gd name="connsiteY132" fmla="*/ 115257 h 115257"/>
                  <a:gd name="connsiteX133" fmla="*/ 38419 w 55227"/>
                  <a:gd name="connsiteY133" fmla="*/ 112856 h 115257"/>
                  <a:gd name="connsiteX134" fmla="*/ 26413 w 55227"/>
                  <a:gd name="connsiteY134" fmla="*/ 115257 h 115257"/>
                  <a:gd name="connsiteX135" fmla="*/ 4802 w 55227"/>
                  <a:gd name="connsiteY135" fmla="*/ 98449 h 115257"/>
                  <a:gd name="connsiteX136" fmla="*/ 2401 w 55227"/>
                  <a:gd name="connsiteY136" fmla="*/ 96047 h 115257"/>
                  <a:gd name="connsiteX137" fmla="*/ 2401 w 55227"/>
                  <a:gd name="connsiteY137" fmla="*/ 93646 h 115257"/>
                  <a:gd name="connsiteX138" fmla="*/ 2401 w 55227"/>
                  <a:gd name="connsiteY138" fmla="*/ 93646 h 115257"/>
                  <a:gd name="connsiteX139" fmla="*/ 2401 w 55227"/>
                  <a:gd name="connsiteY139" fmla="*/ 91245 h 115257"/>
                  <a:gd name="connsiteX140" fmla="*/ 2401 w 55227"/>
                  <a:gd name="connsiteY140" fmla="*/ 88844 h 115257"/>
                  <a:gd name="connsiteX141" fmla="*/ 2401 w 55227"/>
                  <a:gd name="connsiteY141" fmla="*/ 86443 h 115257"/>
                  <a:gd name="connsiteX142" fmla="*/ 2401 w 55227"/>
                  <a:gd name="connsiteY142" fmla="*/ 84042 h 115257"/>
                  <a:gd name="connsiteX143" fmla="*/ 2401 w 55227"/>
                  <a:gd name="connsiteY143" fmla="*/ 84042 h 115257"/>
                  <a:gd name="connsiteX144" fmla="*/ 0 w 55227"/>
                  <a:gd name="connsiteY144" fmla="*/ 81641 h 115257"/>
                  <a:gd name="connsiteX145" fmla="*/ 2401 w 55227"/>
                  <a:gd name="connsiteY145" fmla="*/ 79239 h 115257"/>
                  <a:gd name="connsiteX146" fmla="*/ 2401 w 55227"/>
                  <a:gd name="connsiteY146" fmla="*/ 79239 h 115257"/>
                  <a:gd name="connsiteX147" fmla="*/ 0 w 55227"/>
                  <a:gd name="connsiteY147" fmla="*/ 76838 h 115257"/>
                  <a:gd name="connsiteX148" fmla="*/ 2401 w 55227"/>
                  <a:gd name="connsiteY148" fmla="*/ 72036 h 115257"/>
                  <a:gd name="connsiteX149" fmla="*/ 2401 w 55227"/>
                  <a:gd name="connsiteY149" fmla="*/ 72036 h 115257"/>
                  <a:gd name="connsiteX150" fmla="*/ 2401 w 55227"/>
                  <a:gd name="connsiteY150" fmla="*/ 72036 h 115257"/>
                  <a:gd name="connsiteX151" fmla="*/ 0 w 55227"/>
                  <a:gd name="connsiteY151" fmla="*/ 69635 h 115257"/>
                  <a:gd name="connsiteX152" fmla="*/ 2401 w 55227"/>
                  <a:gd name="connsiteY152" fmla="*/ 67233 h 115257"/>
                  <a:gd name="connsiteX153" fmla="*/ 2401 w 55227"/>
                  <a:gd name="connsiteY153" fmla="*/ 67233 h 115257"/>
                  <a:gd name="connsiteX154" fmla="*/ 0 w 55227"/>
                  <a:gd name="connsiteY154" fmla="*/ 64832 h 115257"/>
                  <a:gd name="connsiteX155" fmla="*/ 2401 w 55227"/>
                  <a:gd name="connsiteY155" fmla="*/ 62431 h 115257"/>
                  <a:gd name="connsiteX156" fmla="*/ 2401 w 55227"/>
                  <a:gd name="connsiteY156" fmla="*/ 62431 h 115257"/>
                  <a:gd name="connsiteX157" fmla="*/ 2401 w 55227"/>
                  <a:gd name="connsiteY157" fmla="*/ 62431 h 115257"/>
                  <a:gd name="connsiteX158" fmla="*/ 0 w 55227"/>
                  <a:gd name="connsiteY158" fmla="*/ 60030 h 115257"/>
                  <a:gd name="connsiteX159" fmla="*/ 2401 w 55227"/>
                  <a:gd name="connsiteY159" fmla="*/ 57629 h 115257"/>
                  <a:gd name="connsiteX160" fmla="*/ 2401 w 55227"/>
                  <a:gd name="connsiteY160" fmla="*/ 57629 h 115257"/>
                  <a:gd name="connsiteX161" fmla="*/ 2401 w 55227"/>
                  <a:gd name="connsiteY161" fmla="*/ 55227 h 115257"/>
                  <a:gd name="connsiteX162" fmla="*/ 2401 w 55227"/>
                  <a:gd name="connsiteY162" fmla="*/ 52826 h 115257"/>
                  <a:gd name="connsiteX163" fmla="*/ 4802 w 55227"/>
                  <a:gd name="connsiteY163" fmla="*/ 50425 h 115257"/>
                  <a:gd name="connsiteX164" fmla="*/ 4802 w 55227"/>
                  <a:gd name="connsiteY164" fmla="*/ 50425 h 115257"/>
                  <a:gd name="connsiteX165" fmla="*/ 2401 w 55227"/>
                  <a:gd name="connsiteY165" fmla="*/ 48024 h 115257"/>
                  <a:gd name="connsiteX166" fmla="*/ 4802 w 55227"/>
                  <a:gd name="connsiteY166" fmla="*/ 45623 h 115257"/>
                  <a:gd name="connsiteX167" fmla="*/ 4802 w 55227"/>
                  <a:gd name="connsiteY167" fmla="*/ 45623 h 115257"/>
                  <a:gd name="connsiteX168" fmla="*/ 4802 w 55227"/>
                  <a:gd name="connsiteY168" fmla="*/ 45623 h 115257"/>
                  <a:gd name="connsiteX169" fmla="*/ 4802 w 55227"/>
                  <a:gd name="connsiteY169" fmla="*/ 45623 h 115257"/>
                  <a:gd name="connsiteX170" fmla="*/ 4802 w 55227"/>
                  <a:gd name="connsiteY170" fmla="*/ 43221 h 115257"/>
                  <a:gd name="connsiteX171" fmla="*/ 7204 w 55227"/>
                  <a:gd name="connsiteY171" fmla="*/ 40820 h 115257"/>
                  <a:gd name="connsiteX172" fmla="*/ 7204 w 55227"/>
                  <a:gd name="connsiteY172" fmla="*/ 40820 h 115257"/>
                  <a:gd name="connsiteX173" fmla="*/ 7204 w 55227"/>
                  <a:gd name="connsiteY173" fmla="*/ 38419 h 115257"/>
                  <a:gd name="connsiteX174" fmla="*/ 9605 w 55227"/>
                  <a:gd name="connsiteY174" fmla="*/ 36018 h 115257"/>
                  <a:gd name="connsiteX175" fmla="*/ 12006 w 55227"/>
                  <a:gd name="connsiteY175" fmla="*/ 28814 h 115257"/>
                  <a:gd name="connsiteX176" fmla="*/ 12006 w 55227"/>
                  <a:gd name="connsiteY176" fmla="*/ 26413 h 115257"/>
                  <a:gd name="connsiteX177" fmla="*/ 14407 w 55227"/>
                  <a:gd name="connsiteY177" fmla="*/ 24012 h 115257"/>
                  <a:gd name="connsiteX178" fmla="*/ 14407 w 55227"/>
                  <a:gd name="connsiteY178" fmla="*/ 24012 h 115257"/>
                  <a:gd name="connsiteX179" fmla="*/ 14407 w 55227"/>
                  <a:gd name="connsiteY179" fmla="*/ 24012 h 115257"/>
                  <a:gd name="connsiteX180" fmla="*/ 16808 w 55227"/>
                  <a:gd name="connsiteY180" fmla="*/ 16808 h 115257"/>
                  <a:gd name="connsiteX181" fmla="*/ 24012 w 55227"/>
                  <a:gd name="connsiteY181" fmla="*/ 7204 h 115257"/>
                  <a:gd name="connsiteX182" fmla="*/ 14407 w 55227"/>
                  <a:gd name="connsiteY182" fmla="*/ 0 h 115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55227" h="115257">
                    <a:moveTo>
                      <a:pt x="14407" y="0"/>
                    </a:moveTo>
                    <a:cubicBezTo>
                      <a:pt x="14407" y="0"/>
                      <a:pt x="16808" y="0"/>
                      <a:pt x="16808" y="2401"/>
                    </a:cubicBezTo>
                    <a:cubicBezTo>
                      <a:pt x="16808" y="2401"/>
                      <a:pt x="16808" y="0"/>
                      <a:pt x="19210" y="0"/>
                    </a:cubicBezTo>
                    <a:cubicBezTo>
                      <a:pt x="19210" y="0"/>
                      <a:pt x="21611" y="2401"/>
                      <a:pt x="21611" y="2401"/>
                    </a:cubicBezTo>
                    <a:cubicBezTo>
                      <a:pt x="21611" y="2401"/>
                      <a:pt x="21611" y="2401"/>
                      <a:pt x="21611" y="2401"/>
                    </a:cubicBezTo>
                    <a:cubicBezTo>
                      <a:pt x="21611" y="2401"/>
                      <a:pt x="24012" y="4802"/>
                      <a:pt x="24012" y="4802"/>
                    </a:cubicBezTo>
                    <a:cubicBezTo>
                      <a:pt x="24012" y="4802"/>
                      <a:pt x="24012" y="4802"/>
                      <a:pt x="24012" y="7204"/>
                    </a:cubicBezTo>
                    <a:lnTo>
                      <a:pt x="24012" y="7204"/>
                    </a:lnTo>
                    <a:cubicBezTo>
                      <a:pt x="24012" y="7204"/>
                      <a:pt x="26413" y="9605"/>
                      <a:pt x="26413" y="9605"/>
                    </a:cubicBezTo>
                    <a:cubicBezTo>
                      <a:pt x="26413" y="9605"/>
                      <a:pt x="26413" y="12006"/>
                      <a:pt x="26413" y="12006"/>
                    </a:cubicBezTo>
                    <a:lnTo>
                      <a:pt x="26413" y="12006"/>
                    </a:lnTo>
                    <a:cubicBezTo>
                      <a:pt x="28814" y="12006"/>
                      <a:pt x="31215" y="14407"/>
                      <a:pt x="31215" y="16808"/>
                    </a:cubicBezTo>
                    <a:cubicBezTo>
                      <a:pt x="31215" y="16808"/>
                      <a:pt x="31215" y="19210"/>
                      <a:pt x="31215" y="19210"/>
                    </a:cubicBezTo>
                    <a:cubicBezTo>
                      <a:pt x="33616" y="19210"/>
                      <a:pt x="33616" y="21611"/>
                      <a:pt x="33616" y="24012"/>
                    </a:cubicBezTo>
                    <a:cubicBezTo>
                      <a:pt x="36018" y="24012"/>
                      <a:pt x="38419" y="26413"/>
                      <a:pt x="38419" y="28814"/>
                    </a:cubicBezTo>
                    <a:cubicBezTo>
                      <a:pt x="38419" y="31215"/>
                      <a:pt x="38419" y="31215"/>
                      <a:pt x="36018" y="33617"/>
                    </a:cubicBezTo>
                    <a:cubicBezTo>
                      <a:pt x="36018" y="33617"/>
                      <a:pt x="38419" y="36018"/>
                      <a:pt x="38419" y="38419"/>
                    </a:cubicBezTo>
                    <a:cubicBezTo>
                      <a:pt x="38419" y="38419"/>
                      <a:pt x="38419" y="40820"/>
                      <a:pt x="38419" y="40820"/>
                    </a:cubicBezTo>
                    <a:lnTo>
                      <a:pt x="38419" y="40820"/>
                    </a:lnTo>
                    <a:cubicBezTo>
                      <a:pt x="40820" y="40820"/>
                      <a:pt x="40820" y="43221"/>
                      <a:pt x="40820" y="45623"/>
                    </a:cubicBezTo>
                    <a:cubicBezTo>
                      <a:pt x="40820" y="45623"/>
                      <a:pt x="40820" y="48024"/>
                      <a:pt x="40820" y="48024"/>
                    </a:cubicBezTo>
                    <a:cubicBezTo>
                      <a:pt x="40820" y="48024"/>
                      <a:pt x="43221" y="50425"/>
                      <a:pt x="43221" y="52826"/>
                    </a:cubicBezTo>
                    <a:cubicBezTo>
                      <a:pt x="43221" y="52826"/>
                      <a:pt x="43221" y="55227"/>
                      <a:pt x="43221" y="55227"/>
                    </a:cubicBezTo>
                    <a:cubicBezTo>
                      <a:pt x="43221" y="55227"/>
                      <a:pt x="45622" y="57629"/>
                      <a:pt x="45622" y="60030"/>
                    </a:cubicBezTo>
                    <a:cubicBezTo>
                      <a:pt x="45622" y="60030"/>
                      <a:pt x="45622" y="62431"/>
                      <a:pt x="45622" y="62431"/>
                    </a:cubicBezTo>
                    <a:cubicBezTo>
                      <a:pt x="45622" y="62431"/>
                      <a:pt x="48024" y="64832"/>
                      <a:pt x="48024" y="67233"/>
                    </a:cubicBezTo>
                    <a:cubicBezTo>
                      <a:pt x="48024" y="69635"/>
                      <a:pt x="48024" y="69635"/>
                      <a:pt x="48024" y="69635"/>
                    </a:cubicBezTo>
                    <a:lnTo>
                      <a:pt x="48024" y="69635"/>
                    </a:lnTo>
                    <a:cubicBezTo>
                      <a:pt x="48024" y="69635"/>
                      <a:pt x="50425" y="72036"/>
                      <a:pt x="50425" y="74437"/>
                    </a:cubicBezTo>
                    <a:cubicBezTo>
                      <a:pt x="50425" y="74437"/>
                      <a:pt x="50425" y="74437"/>
                      <a:pt x="50425" y="76838"/>
                    </a:cubicBezTo>
                    <a:cubicBezTo>
                      <a:pt x="50425" y="76838"/>
                      <a:pt x="52826" y="79239"/>
                      <a:pt x="52826" y="81641"/>
                    </a:cubicBezTo>
                    <a:cubicBezTo>
                      <a:pt x="52826" y="81641"/>
                      <a:pt x="52826" y="81641"/>
                      <a:pt x="52826" y="81641"/>
                    </a:cubicBezTo>
                    <a:cubicBezTo>
                      <a:pt x="52826" y="81641"/>
                      <a:pt x="52826" y="81641"/>
                      <a:pt x="52826" y="84042"/>
                    </a:cubicBezTo>
                    <a:cubicBezTo>
                      <a:pt x="52826" y="84042"/>
                      <a:pt x="52826" y="86443"/>
                      <a:pt x="52826" y="86443"/>
                    </a:cubicBezTo>
                    <a:cubicBezTo>
                      <a:pt x="55227" y="86443"/>
                      <a:pt x="55227" y="88844"/>
                      <a:pt x="55227" y="88844"/>
                    </a:cubicBezTo>
                    <a:cubicBezTo>
                      <a:pt x="55227" y="91245"/>
                      <a:pt x="55227" y="91245"/>
                      <a:pt x="52826" y="91245"/>
                    </a:cubicBezTo>
                    <a:cubicBezTo>
                      <a:pt x="52826" y="91245"/>
                      <a:pt x="52826" y="93646"/>
                      <a:pt x="52826" y="93646"/>
                    </a:cubicBezTo>
                    <a:cubicBezTo>
                      <a:pt x="52826" y="93646"/>
                      <a:pt x="52826" y="96047"/>
                      <a:pt x="52826" y="96047"/>
                    </a:cubicBezTo>
                    <a:cubicBezTo>
                      <a:pt x="52826" y="96047"/>
                      <a:pt x="55227" y="98449"/>
                      <a:pt x="55227" y="98449"/>
                    </a:cubicBezTo>
                    <a:cubicBezTo>
                      <a:pt x="55227" y="100850"/>
                      <a:pt x="55227" y="100850"/>
                      <a:pt x="52826" y="100850"/>
                    </a:cubicBez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cubicBezTo>
                      <a:pt x="52826" y="103251"/>
                      <a:pt x="52826" y="103251"/>
                      <a:pt x="50425" y="103251"/>
                    </a:cubicBezTo>
                    <a:cubicBezTo>
                      <a:pt x="50425" y="103251"/>
                      <a:pt x="50425" y="103251"/>
                      <a:pt x="50425" y="103251"/>
                    </a:cubicBezTo>
                    <a:cubicBezTo>
                      <a:pt x="50425" y="105652"/>
                      <a:pt x="50425" y="105652"/>
                      <a:pt x="48024" y="105652"/>
                    </a:cubicBezTo>
                    <a:cubicBezTo>
                      <a:pt x="48024" y="105652"/>
                      <a:pt x="48024" y="105652"/>
                      <a:pt x="48024" y="105652"/>
                    </a:cubicBezTo>
                    <a:cubicBezTo>
                      <a:pt x="48024" y="108053"/>
                      <a:pt x="45622" y="110455"/>
                      <a:pt x="45622" y="110455"/>
                    </a:cubicBezTo>
                    <a:lnTo>
                      <a:pt x="45622" y="110455"/>
                    </a:lnTo>
                    <a:cubicBezTo>
                      <a:pt x="45622" y="112856"/>
                      <a:pt x="43221" y="112856"/>
                      <a:pt x="43221" y="112856"/>
                    </a:cubicBezTo>
                    <a:cubicBezTo>
                      <a:pt x="43221" y="112856"/>
                      <a:pt x="43221" y="112856"/>
                      <a:pt x="43221" y="112856"/>
                    </a:cubicBezTo>
                    <a:cubicBezTo>
                      <a:pt x="43221" y="115257"/>
                      <a:pt x="40820" y="115257"/>
                      <a:pt x="40820" y="115257"/>
                    </a:cubicBezTo>
                    <a:cubicBezTo>
                      <a:pt x="40820" y="115257"/>
                      <a:pt x="38419" y="115257"/>
                      <a:pt x="38419" y="112856"/>
                    </a:cubicBezTo>
                    <a:cubicBezTo>
                      <a:pt x="36018" y="115257"/>
                      <a:pt x="31215" y="115257"/>
                      <a:pt x="26413" y="115257"/>
                    </a:cubicBezTo>
                    <a:cubicBezTo>
                      <a:pt x="14407" y="115257"/>
                      <a:pt x="7204" y="108053"/>
                      <a:pt x="4802" y="98449"/>
                    </a:cubicBezTo>
                    <a:cubicBezTo>
                      <a:pt x="2401" y="98449"/>
                      <a:pt x="2401" y="98449"/>
                      <a:pt x="2401" y="96047"/>
                    </a:cubicBezTo>
                    <a:cubicBezTo>
                      <a:pt x="2401" y="96047"/>
                      <a:pt x="2401" y="93646"/>
                      <a:pt x="2401" y="93646"/>
                    </a:cubicBezTo>
                    <a:cubicBezTo>
                      <a:pt x="2401" y="93646"/>
                      <a:pt x="2401" y="93646"/>
                      <a:pt x="2401" y="93646"/>
                    </a:cubicBezTo>
                    <a:cubicBezTo>
                      <a:pt x="2401" y="91245"/>
                      <a:pt x="2401" y="91245"/>
                      <a:pt x="2401" y="91245"/>
                    </a:cubicBezTo>
                    <a:cubicBezTo>
                      <a:pt x="2401" y="91245"/>
                      <a:pt x="2401" y="91245"/>
                      <a:pt x="2401" y="88844"/>
                    </a:cubicBezTo>
                    <a:cubicBezTo>
                      <a:pt x="2401" y="88844"/>
                      <a:pt x="2401" y="88844"/>
                      <a:pt x="2401" y="86443"/>
                    </a:cubicBezTo>
                    <a:cubicBezTo>
                      <a:pt x="2401" y="86443"/>
                      <a:pt x="2401" y="84042"/>
                      <a:pt x="2401" y="84042"/>
                    </a:cubicBezTo>
                    <a:lnTo>
                      <a:pt x="2401" y="84042"/>
                    </a:lnTo>
                    <a:cubicBezTo>
                      <a:pt x="2401" y="84042"/>
                      <a:pt x="0" y="84042"/>
                      <a:pt x="0" y="81641"/>
                    </a:cubicBezTo>
                    <a:cubicBezTo>
                      <a:pt x="0" y="79239"/>
                      <a:pt x="0" y="79239"/>
                      <a:pt x="2401" y="79239"/>
                    </a:cubicBezTo>
                    <a:lnTo>
                      <a:pt x="2401" y="79239"/>
                    </a:lnTo>
                    <a:cubicBezTo>
                      <a:pt x="2401" y="79239"/>
                      <a:pt x="0" y="79239"/>
                      <a:pt x="0" y="76838"/>
                    </a:cubicBezTo>
                    <a:cubicBezTo>
                      <a:pt x="0" y="74437"/>
                      <a:pt x="0" y="74437"/>
                      <a:pt x="2401" y="72036"/>
                    </a:cubicBezTo>
                    <a:cubicBezTo>
                      <a:pt x="2401" y="72036"/>
                      <a:pt x="2401" y="72036"/>
                      <a:pt x="2401" y="72036"/>
                    </a:cubicBezTo>
                    <a:lnTo>
                      <a:pt x="2401" y="72036"/>
                    </a:lnTo>
                    <a:cubicBezTo>
                      <a:pt x="2401" y="72036"/>
                      <a:pt x="0" y="69635"/>
                      <a:pt x="0" y="69635"/>
                    </a:cubicBezTo>
                    <a:cubicBezTo>
                      <a:pt x="0" y="67233"/>
                      <a:pt x="0" y="67233"/>
                      <a:pt x="2401" y="67233"/>
                    </a:cubicBezTo>
                    <a:lnTo>
                      <a:pt x="2401" y="67233"/>
                    </a:lnTo>
                    <a:cubicBezTo>
                      <a:pt x="0" y="67233"/>
                      <a:pt x="0" y="64832"/>
                      <a:pt x="0" y="64832"/>
                    </a:cubicBezTo>
                    <a:cubicBezTo>
                      <a:pt x="0" y="62431"/>
                      <a:pt x="0" y="62431"/>
                      <a:pt x="2401" y="62431"/>
                    </a:cubicBezTo>
                    <a:cubicBezTo>
                      <a:pt x="2401" y="62431"/>
                      <a:pt x="2401" y="62431"/>
                      <a:pt x="2401" y="62431"/>
                    </a:cubicBezTo>
                    <a:lnTo>
                      <a:pt x="2401" y="62431"/>
                    </a:lnTo>
                    <a:cubicBezTo>
                      <a:pt x="0" y="62431"/>
                      <a:pt x="0" y="60030"/>
                      <a:pt x="0" y="60030"/>
                    </a:cubicBezTo>
                    <a:cubicBezTo>
                      <a:pt x="0" y="57629"/>
                      <a:pt x="0" y="57629"/>
                      <a:pt x="2401" y="57629"/>
                    </a:cubicBezTo>
                    <a:cubicBezTo>
                      <a:pt x="2401" y="57629"/>
                      <a:pt x="2401" y="57629"/>
                      <a:pt x="2401" y="57629"/>
                    </a:cubicBezTo>
                    <a:lnTo>
                      <a:pt x="2401" y="55227"/>
                    </a:lnTo>
                    <a:cubicBezTo>
                      <a:pt x="2401" y="55227"/>
                      <a:pt x="2401" y="52826"/>
                      <a:pt x="2401" y="52826"/>
                    </a:cubicBezTo>
                    <a:cubicBezTo>
                      <a:pt x="2401" y="50425"/>
                      <a:pt x="2401" y="50425"/>
                      <a:pt x="4802" y="50425"/>
                    </a:cubicBezTo>
                    <a:lnTo>
                      <a:pt x="4802" y="50425"/>
                    </a:lnTo>
                    <a:cubicBezTo>
                      <a:pt x="2401" y="50425"/>
                      <a:pt x="2401" y="48024"/>
                      <a:pt x="2401" y="48024"/>
                    </a:cubicBezTo>
                    <a:cubicBezTo>
                      <a:pt x="2401" y="48024"/>
                      <a:pt x="2401" y="45623"/>
                      <a:pt x="4802" y="45623"/>
                    </a:cubicBezTo>
                    <a:cubicBezTo>
                      <a:pt x="4802" y="45623"/>
                      <a:pt x="4802" y="45623"/>
                      <a:pt x="4802" y="45623"/>
                    </a:cubicBezTo>
                    <a:cubicBezTo>
                      <a:pt x="4802" y="45623"/>
                      <a:pt x="4802" y="45623"/>
                      <a:pt x="4802" y="45623"/>
                    </a:cubicBezTo>
                    <a:lnTo>
                      <a:pt x="4802" y="45623"/>
                    </a:lnTo>
                    <a:cubicBezTo>
                      <a:pt x="4802" y="45623"/>
                      <a:pt x="4802" y="43221"/>
                      <a:pt x="4802" y="43221"/>
                    </a:cubicBezTo>
                    <a:cubicBezTo>
                      <a:pt x="4802" y="40820"/>
                      <a:pt x="4802" y="40820"/>
                      <a:pt x="7204" y="40820"/>
                    </a:cubicBezTo>
                    <a:lnTo>
                      <a:pt x="7204" y="40820"/>
                    </a:lnTo>
                    <a:cubicBezTo>
                      <a:pt x="7204" y="40820"/>
                      <a:pt x="7204" y="38419"/>
                      <a:pt x="7204" y="38419"/>
                    </a:cubicBezTo>
                    <a:cubicBezTo>
                      <a:pt x="7204" y="36018"/>
                      <a:pt x="7204" y="36018"/>
                      <a:pt x="9605" y="36018"/>
                    </a:cubicBezTo>
                    <a:cubicBezTo>
                      <a:pt x="9605" y="33617"/>
                      <a:pt x="12006" y="31215"/>
                      <a:pt x="12006" y="28814"/>
                    </a:cubicBezTo>
                    <a:cubicBezTo>
                      <a:pt x="12006" y="28814"/>
                      <a:pt x="9605" y="26413"/>
                      <a:pt x="12006" y="26413"/>
                    </a:cubicBezTo>
                    <a:cubicBezTo>
                      <a:pt x="12006" y="24012"/>
                      <a:pt x="14407" y="24012"/>
                      <a:pt x="14407" y="24012"/>
                    </a:cubicBezTo>
                    <a:lnTo>
                      <a:pt x="14407" y="24012"/>
                    </a:lnTo>
                    <a:lnTo>
                      <a:pt x="14407" y="24012"/>
                    </a:lnTo>
                    <a:cubicBezTo>
                      <a:pt x="14407" y="21611"/>
                      <a:pt x="14407" y="19210"/>
                      <a:pt x="16808" y="16808"/>
                    </a:cubicBezTo>
                    <a:cubicBezTo>
                      <a:pt x="19210" y="12006"/>
                      <a:pt x="21611" y="9605"/>
                      <a:pt x="24012" y="7204"/>
                    </a:cubicBezTo>
                    <a:cubicBezTo>
                      <a:pt x="9605" y="2401"/>
                      <a:pt x="12006" y="0"/>
                      <a:pt x="14407" y="0"/>
                    </a:cubicBezTo>
                    <a:close/>
                  </a:path>
                </a:pathLst>
              </a:custGeom>
              <a:solidFill>
                <a:srgbClr val="435B2A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217" name="Freeform: Shape 2216">
                <a:extLst>
                  <a:ext uri="{FF2B5EF4-FFF2-40B4-BE49-F238E27FC236}">
                    <a16:creationId xmlns:a16="http://schemas.microsoft.com/office/drawing/2014/main" id="{42B7A5C2-CB96-4A1D-9354-FD71BADE8A2F}"/>
                  </a:ext>
                </a:extLst>
              </p:cNvPr>
              <p:cNvSpPr/>
              <p:nvPr/>
            </p:nvSpPr>
            <p:spPr>
              <a:xfrm>
                <a:off x="5615763" y="5664345"/>
                <a:ext cx="52825" cy="100850"/>
              </a:xfrm>
              <a:custGeom>
                <a:avLst/>
                <a:gdLst>
                  <a:gd name="connsiteX0" fmla="*/ 43221 w 52825"/>
                  <a:gd name="connsiteY0" fmla="*/ 19210 h 100850"/>
                  <a:gd name="connsiteX1" fmla="*/ 43221 w 52825"/>
                  <a:gd name="connsiteY1" fmla="*/ 21611 h 100850"/>
                  <a:gd name="connsiteX2" fmla="*/ 43221 w 52825"/>
                  <a:gd name="connsiteY2" fmla="*/ 24012 h 100850"/>
                  <a:gd name="connsiteX3" fmla="*/ 43221 w 52825"/>
                  <a:gd name="connsiteY3" fmla="*/ 24012 h 100850"/>
                  <a:gd name="connsiteX4" fmla="*/ 45622 w 52825"/>
                  <a:gd name="connsiteY4" fmla="*/ 28815 h 100850"/>
                  <a:gd name="connsiteX5" fmla="*/ 45622 w 52825"/>
                  <a:gd name="connsiteY5" fmla="*/ 31215 h 100850"/>
                  <a:gd name="connsiteX6" fmla="*/ 48024 w 52825"/>
                  <a:gd name="connsiteY6" fmla="*/ 36018 h 100850"/>
                  <a:gd name="connsiteX7" fmla="*/ 48024 w 52825"/>
                  <a:gd name="connsiteY7" fmla="*/ 38419 h 100850"/>
                  <a:gd name="connsiteX8" fmla="*/ 50425 w 52825"/>
                  <a:gd name="connsiteY8" fmla="*/ 43221 h 100850"/>
                  <a:gd name="connsiteX9" fmla="*/ 50425 w 52825"/>
                  <a:gd name="connsiteY9" fmla="*/ 45623 h 100850"/>
                  <a:gd name="connsiteX10" fmla="*/ 52826 w 52825"/>
                  <a:gd name="connsiteY10" fmla="*/ 50425 h 100850"/>
                  <a:gd name="connsiteX11" fmla="*/ 50425 w 52825"/>
                  <a:gd name="connsiteY11" fmla="*/ 52826 h 100850"/>
                  <a:gd name="connsiteX12" fmla="*/ 50425 w 52825"/>
                  <a:gd name="connsiteY12" fmla="*/ 52826 h 100850"/>
                  <a:gd name="connsiteX13" fmla="*/ 50425 w 52825"/>
                  <a:gd name="connsiteY13" fmla="*/ 57629 h 100850"/>
                  <a:gd name="connsiteX14" fmla="*/ 50425 w 52825"/>
                  <a:gd name="connsiteY14" fmla="*/ 60030 h 100850"/>
                  <a:gd name="connsiteX15" fmla="*/ 50425 w 52825"/>
                  <a:gd name="connsiteY15" fmla="*/ 64832 h 100850"/>
                  <a:gd name="connsiteX16" fmla="*/ 50425 w 52825"/>
                  <a:gd name="connsiteY16" fmla="*/ 64832 h 100850"/>
                  <a:gd name="connsiteX17" fmla="*/ 50425 w 52825"/>
                  <a:gd name="connsiteY17" fmla="*/ 67233 h 100850"/>
                  <a:gd name="connsiteX18" fmla="*/ 50425 w 52825"/>
                  <a:gd name="connsiteY18" fmla="*/ 69635 h 100850"/>
                  <a:gd name="connsiteX19" fmla="*/ 52826 w 52825"/>
                  <a:gd name="connsiteY19" fmla="*/ 74437 h 100850"/>
                  <a:gd name="connsiteX20" fmla="*/ 50425 w 52825"/>
                  <a:gd name="connsiteY20" fmla="*/ 76838 h 100850"/>
                  <a:gd name="connsiteX21" fmla="*/ 50425 w 52825"/>
                  <a:gd name="connsiteY21" fmla="*/ 79239 h 100850"/>
                  <a:gd name="connsiteX22" fmla="*/ 48024 w 52825"/>
                  <a:gd name="connsiteY22" fmla="*/ 81641 h 100850"/>
                  <a:gd name="connsiteX23" fmla="*/ 48024 w 52825"/>
                  <a:gd name="connsiteY23" fmla="*/ 84042 h 100850"/>
                  <a:gd name="connsiteX24" fmla="*/ 45622 w 52825"/>
                  <a:gd name="connsiteY24" fmla="*/ 86443 h 100850"/>
                  <a:gd name="connsiteX25" fmla="*/ 45622 w 52825"/>
                  <a:gd name="connsiteY25" fmla="*/ 86443 h 100850"/>
                  <a:gd name="connsiteX26" fmla="*/ 45622 w 52825"/>
                  <a:gd name="connsiteY26" fmla="*/ 86443 h 100850"/>
                  <a:gd name="connsiteX27" fmla="*/ 45622 w 52825"/>
                  <a:gd name="connsiteY27" fmla="*/ 86443 h 100850"/>
                  <a:gd name="connsiteX28" fmla="*/ 45622 w 52825"/>
                  <a:gd name="connsiteY28" fmla="*/ 86443 h 100850"/>
                  <a:gd name="connsiteX29" fmla="*/ 45622 w 52825"/>
                  <a:gd name="connsiteY29" fmla="*/ 86443 h 100850"/>
                  <a:gd name="connsiteX30" fmla="*/ 45622 w 52825"/>
                  <a:gd name="connsiteY30" fmla="*/ 86443 h 100850"/>
                  <a:gd name="connsiteX31" fmla="*/ 45622 w 52825"/>
                  <a:gd name="connsiteY31" fmla="*/ 86443 h 100850"/>
                  <a:gd name="connsiteX32" fmla="*/ 45622 w 52825"/>
                  <a:gd name="connsiteY32" fmla="*/ 86443 h 100850"/>
                  <a:gd name="connsiteX33" fmla="*/ 45622 w 52825"/>
                  <a:gd name="connsiteY33" fmla="*/ 86443 h 100850"/>
                  <a:gd name="connsiteX34" fmla="*/ 45622 w 52825"/>
                  <a:gd name="connsiteY34" fmla="*/ 86443 h 100850"/>
                  <a:gd name="connsiteX35" fmla="*/ 45622 w 52825"/>
                  <a:gd name="connsiteY35" fmla="*/ 86443 h 100850"/>
                  <a:gd name="connsiteX36" fmla="*/ 45622 w 52825"/>
                  <a:gd name="connsiteY36" fmla="*/ 86443 h 100850"/>
                  <a:gd name="connsiteX37" fmla="*/ 45622 w 52825"/>
                  <a:gd name="connsiteY37" fmla="*/ 86443 h 100850"/>
                  <a:gd name="connsiteX38" fmla="*/ 45622 w 52825"/>
                  <a:gd name="connsiteY38" fmla="*/ 86443 h 100850"/>
                  <a:gd name="connsiteX39" fmla="*/ 45622 w 52825"/>
                  <a:gd name="connsiteY39" fmla="*/ 86443 h 100850"/>
                  <a:gd name="connsiteX40" fmla="*/ 45622 w 52825"/>
                  <a:gd name="connsiteY40" fmla="*/ 86443 h 100850"/>
                  <a:gd name="connsiteX41" fmla="*/ 45622 w 52825"/>
                  <a:gd name="connsiteY41" fmla="*/ 86443 h 100850"/>
                  <a:gd name="connsiteX42" fmla="*/ 45622 w 52825"/>
                  <a:gd name="connsiteY42" fmla="*/ 86443 h 100850"/>
                  <a:gd name="connsiteX43" fmla="*/ 45622 w 52825"/>
                  <a:gd name="connsiteY43" fmla="*/ 86443 h 100850"/>
                  <a:gd name="connsiteX44" fmla="*/ 45622 w 52825"/>
                  <a:gd name="connsiteY44" fmla="*/ 86443 h 100850"/>
                  <a:gd name="connsiteX45" fmla="*/ 45622 w 52825"/>
                  <a:gd name="connsiteY45" fmla="*/ 86443 h 100850"/>
                  <a:gd name="connsiteX46" fmla="*/ 45622 w 52825"/>
                  <a:gd name="connsiteY46" fmla="*/ 86443 h 100850"/>
                  <a:gd name="connsiteX47" fmla="*/ 45622 w 52825"/>
                  <a:gd name="connsiteY47" fmla="*/ 86443 h 100850"/>
                  <a:gd name="connsiteX48" fmla="*/ 45622 w 52825"/>
                  <a:gd name="connsiteY48" fmla="*/ 86443 h 100850"/>
                  <a:gd name="connsiteX49" fmla="*/ 45622 w 52825"/>
                  <a:gd name="connsiteY49" fmla="*/ 86443 h 100850"/>
                  <a:gd name="connsiteX50" fmla="*/ 45622 w 52825"/>
                  <a:gd name="connsiteY50" fmla="*/ 86443 h 100850"/>
                  <a:gd name="connsiteX51" fmla="*/ 45622 w 52825"/>
                  <a:gd name="connsiteY51" fmla="*/ 86443 h 100850"/>
                  <a:gd name="connsiteX52" fmla="*/ 45622 w 52825"/>
                  <a:gd name="connsiteY52" fmla="*/ 86443 h 100850"/>
                  <a:gd name="connsiteX53" fmla="*/ 45622 w 52825"/>
                  <a:gd name="connsiteY53" fmla="*/ 86443 h 100850"/>
                  <a:gd name="connsiteX54" fmla="*/ 45622 w 52825"/>
                  <a:gd name="connsiteY54" fmla="*/ 86443 h 100850"/>
                  <a:gd name="connsiteX55" fmla="*/ 45622 w 52825"/>
                  <a:gd name="connsiteY55" fmla="*/ 86443 h 100850"/>
                  <a:gd name="connsiteX56" fmla="*/ 45622 w 52825"/>
                  <a:gd name="connsiteY56" fmla="*/ 86443 h 100850"/>
                  <a:gd name="connsiteX57" fmla="*/ 45622 w 52825"/>
                  <a:gd name="connsiteY57" fmla="*/ 86443 h 100850"/>
                  <a:gd name="connsiteX58" fmla="*/ 45622 w 52825"/>
                  <a:gd name="connsiteY58" fmla="*/ 86443 h 100850"/>
                  <a:gd name="connsiteX59" fmla="*/ 45622 w 52825"/>
                  <a:gd name="connsiteY59" fmla="*/ 86443 h 100850"/>
                  <a:gd name="connsiteX60" fmla="*/ 45622 w 52825"/>
                  <a:gd name="connsiteY60" fmla="*/ 86443 h 100850"/>
                  <a:gd name="connsiteX61" fmla="*/ 45622 w 52825"/>
                  <a:gd name="connsiteY61" fmla="*/ 86443 h 100850"/>
                  <a:gd name="connsiteX62" fmla="*/ 45622 w 52825"/>
                  <a:gd name="connsiteY62" fmla="*/ 86443 h 100850"/>
                  <a:gd name="connsiteX63" fmla="*/ 45622 w 52825"/>
                  <a:gd name="connsiteY63" fmla="*/ 86443 h 100850"/>
                  <a:gd name="connsiteX64" fmla="*/ 45622 w 52825"/>
                  <a:gd name="connsiteY64" fmla="*/ 86443 h 100850"/>
                  <a:gd name="connsiteX65" fmla="*/ 45622 w 52825"/>
                  <a:gd name="connsiteY65" fmla="*/ 86443 h 100850"/>
                  <a:gd name="connsiteX66" fmla="*/ 45622 w 52825"/>
                  <a:gd name="connsiteY66" fmla="*/ 86443 h 100850"/>
                  <a:gd name="connsiteX67" fmla="*/ 45622 w 52825"/>
                  <a:gd name="connsiteY67" fmla="*/ 86443 h 100850"/>
                  <a:gd name="connsiteX68" fmla="*/ 45622 w 52825"/>
                  <a:gd name="connsiteY68" fmla="*/ 86443 h 100850"/>
                  <a:gd name="connsiteX69" fmla="*/ 45622 w 52825"/>
                  <a:gd name="connsiteY69" fmla="*/ 86443 h 100850"/>
                  <a:gd name="connsiteX70" fmla="*/ 45622 w 52825"/>
                  <a:gd name="connsiteY70" fmla="*/ 86443 h 100850"/>
                  <a:gd name="connsiteX71" fmla="*/ 45622 w 52825"/>
                  <a:gd name="connsiteY71" fmla="*/ 86443 h 100850"/>
                  <a:gd name="connsiteX72" fmla="*/ 45622 w 52825"/>
                  <a:gd name="connsiteY72" fmla="*/ 86443 h 100850"/>
                  <a:gd name="connsiteX73" fmla="*/ 45622 w 52825"/>
                  <a:gd name="connsiteY73" fmla="*/ 86443 h 100850"/>
                  <a:gd name="connsiteX74" fmla="*/ 45622 w 52825"/>
                  <a:gd name="connsiteY74" fmla="*/ 86443 h 100850"/>
                  <a:gd name="connsiteX75" fmla="*/ 45622 w 52825"/>
                  <a:gd name="connsiteY75" fmla="*/ 86443 h 100850"/>
                  <a:gd name="connsiteX76" fmla="*/ 45622 w 52825"/>
                  <a:gd name="connsiteY76" fmla="*/ 86443 h 100850"/>
                  <a:gd name="connsiteX77" fmla="*/ 45622 w 52825"/>
                  <a:gd name="connsiteY77" fmla="*/ 86443 h 100850"/>
                  <a:gd name="connsiteX78" fmla="*/ 45622 w 52825"/>
                  <a:gd name="connsiteY78" fmla="*/ 86443 h 100850"/>
                  <a:gd name="connsiteX79" fmla="*/ 45622 w 52825"/>
                  <a:gd name="connsiteY79" fmla="*/ 86443 h 100850"/>
                  <a:gd name="connsiteX80" fmla="*/ 45622 w 52825"/>
                  <a:gd name="connsiteY80" fmla="*/ 86443 h 100850"/>
                  <a:gd name="connsiteX81" fmla="*/ 45622 w 52825"/>
                  <a:gd name="connsiteY81" fmla="*/ 86443 h 100850"/>
                  <a:gd name="connsiteX82" fmla="*/ 45622 w 52825"/>
                  <a:gd name="connsiteY82" fmla="*/ 86443 h 100850"/>
                  <a:gd name="connsiteX83" fmla="*/ 45622 w 52825"/>
                  <a:gd name="connsiteY83" fmla="*/ 86443 h 100850"/>
                  <a:gd name="connsiteX84" fmla="*/ 45622 w 52825"/>
                  <a:gd name="connsiteY84" fmla="*/ 86443 h 100850"/>
                  <a:gd name="connsiteX85" fmla="*/ 45622 w 52825"/>
                  <a:gd name="connsiteY85" fmla="*/ 86443 h 100850"/>
                  <a:gd name="connsiteX86" fmla="*/ 45622 w 52825"/>
                  <a:gd name="connsiteY86" fmla="*/ 86443 h 100850"/>
                  <a:gd name="connsiteX87" fmla="*/ 45622 w 52825"/>
                  <a:gd name="connsiteY87" fmla="*/ 86443 h 100850"/>
                  <a:gd name="connsiteX88" fmla="*/ 45622 w 52825"/>
                  <a:gd name="connsiteY88" fmla="*/ 86443 h 100850"/>
                  <a:gd name="connsiteX89" fmla="*/ 45622 w 52825"/>
                  <a:gd name="connsiteY89" fmla="*/ 86443 h 100850"/>
                  <a:gd name="connsiteX90" fmla="*/ 45622 w 52825"/>
                  <a:gd name="connsiteY90" fmla="*/ 86443 h 100850"/>
                  <a:gd name="connsiteX91" fmla="*/ 45622 w 52825"/>
                  <a:gd name="connsiteY91" fmla="*/ 86443 h 100850"/>
                  <a:gd name="connsiteX92" fmla="*/ 45622 w 52825"/>
                  <a:gd name="connsiteY92" fmla="*/ 86443 h 100850"/>
                  <a:gd name="connsiteX93" fmla="*/ 45622 w 52825"/>
                  <a:gd name="connsiteY93" fmla="*/ 86443 h 100850"/>
                  <a:gd name="connsiteX94" fmla="*/ 45622 w 52825"/>
                  <a:gd name="connsiteY94" fmla="*/ 86443 h 100850"/>
                  <a:gd name="connsiteX95" fmla="*/ 45622 w 52825"/>
                  <a:gd name="connsiteY95" fmla="*/ 86443 h 100850"/>
                  <a:gd name="connsiteX96" fmla="*/ 45622 w 52825"/>
                  <a:gd name="connsiteY96" fmla="*/ 86443 h 100850"/>
                  <a:gd name="connsiteX97" fmla="*/ 45622 w 52825"/>
                  <a:gd name="connsiteY97" fmla="*/ 86443 h 100850"/>
                  <a:gd name="connsiteX98" fmla="*/ 45622 w 52825"/>
                  <a:gd name="connsiteY98" fmla="*/ 86443 h 100850"/>
                  <a:gd name="connsiteX99" fmla="*/ 45622 w 52825"/>
                  <a:gd name="connsiteY99" fmla="*/ 86443 h 100850"/>
                  <a:gd name="connsiteX100" fmla="*/ 45622 w 52825"/>
                  <a:gd name="connsiteY100" fmla="*/ 86443 h 100850"/>
                  <a:gd name="connsiteX101" fmla="*/ 45622 w 52825"/>
                  <a:gd name="connsiteY101" fmla="*/ 86443 h 100850"/>
                  <a:gd name="connsiteX102" fmla="*/ 45622 w 52825"/>
                  <a:gd name="connsiteY102" fmla="*/ 86443 h 100850"/>
                  <a:gd name="connsiteX103" fmla="*/ 45622 w 52825"/>
                  <a:gd name="connsiteY103" fmla="*/ 86443 h 100850"/>
                  <a:gd name="connsiteX104" fmla="*/ 45622 w 52825"/>
                  <a:gd name="connsiteY104" fmla="*/ 86443 h 100850"/>
                  <a:gd name="connsiteX105" fmla="*/ 45622 w 52825"/>
                  <a:gd name="connsiteY105" fmla="*/ 86443 h 100850"/>
                  <a:gd name="connsiteX106" fmla="*/ 45622 w 52825"/>
                  <a:gd name="connsiteY106" fmla="*/ 86443 h 100850"/>
                  <a:gd name="connsiteX107" fmla="*/ 45622 w 52825"/>
                  <a:gd name="connsiteY107" fmla="*/ 86443 h 100850"/>
                  <a:gd name="connsiteX108" fmla="*/ 45622 w 52825"/>
                  <a:gd name="connsiteY108" fmla="*/ 86443 h 100850"/>
                  <a:gd name="connsiteX109" fmla="*/ 43221 w 52825"/>
                  <a:gd name="connsiteY109" fmla="*/ 88844 h 100850"/>
                  <a:gd name="connsiteX110" fmla="*/ 43221 w 52825"/>
                  <a:gd name="connsiteY110" fmla="*/ 88844 h 100850"/>
                  <a:gd name="connsiteX111" fmla="*/ 40820 w 52825"/>
                  <a:gd name="connsiteY111" fmla="*/ 91245 h 100850"/>
                  <a:gd name="connsiteX112" fmla="*/ 40820 w 52825"/>
                  <a:gd name="connsiteY112" fmla="*/ 91245 h 100850"/>
                  <a:gd name="connsiteX113" fmla="*/ 36018 w 52825"/>
                  <a:gd name="connsiteY113" fmla="*/ 93646 h 100850"/>
                  <a:gd name="connsiteX114" fmla="*/ 36018 w 52825"/>
                  <a:gd name="connsiteY114" fmla="*/ 93646 h 100850"/>
                  <a:gd name="connsiteX115" fmla="*/ 31215 w 52825"/>
                  <a:gd name="connsiteY115" fmla="*/ 96047 h 100850"/>
                  <a:gd name="connsiteX116" fmla="*/ 31215 w 52825"/>
                  <a:gd name="connsiteY116" fmla="*/ 96047 h 100850"/>
                  <a:gd name="connsiteX117" fmla="*/ 28814 w 52825"/>
                  <a:gd name="connsiteY117" fmla="*/ 98449 h 100850"/>
                  <a:gd name="connsiteX118" fmla="*/ 26413 w 52825"/>
                  <a:gd name="connsiteY118" fmla="*/ 96047 h 100850"/>
                  <a:gd name="connsiteX119" fmla="*/ 14407 w 52825"/>
                  <a:gd name="connsiteY119" fmla="*/ 100850 h 100850"/>
                  <a:gd name="connsiteX120" fmla="*/ 4802 w 52825"/>
                  <a:gd name="connsiteY120" fmla="*/ 96047 h 100850"/>
                  <a:gd name="connsiteX121" fmla="*/ 4802 w 52825"/>
                  <a:gd name="connsiteY121" fmla="*/ 96047 h 100850"/>
                  <a:gd name="connsiteX122" fmla="*/ 2401 w 52825"/>
                  <a:gd name="connsiteY122" fmla="*/ 93646 h 100850"/>
                  <a:gd name="connsiteX123" fmla="*/ 2401 w 52825"/>
                  <a:gd name="connsiteY123" fmla="*/ 91245 h 100850"/>
                  <a:gd name="connsiteX124" fmla="*/ 2401 w 52825"/>
                  <a:gd name="connsiteY124" fmla="*/ 91245 h 100850"/>
                  <a:gd name="connsiteX125" fmla="*/ 2401 w 52825"/>
                  <a:gd name="connsiteY125" fmla="*/ 88844 h 100850"/>
                  <a:gd name="connsiteX126" fmla="*/ 2401 w 52825"/>
                  <a:gd name="connsiteY126" fmla="*/ 86443 h 100850"/>
                  <a:gd name="connsiteX127" fmla="*/ 2401 w 52825"/>
                  <a:gd name="connsiteY127" fmla="*/ 84042 h 100850"/>
                  <a:gd name="connsiteX128" fmla="*/ 2401 w 52825"/>
                  <a:gd name="connsiteY128" fmla="*/ 81641 h 100850"/>
                  <a:gd name="connsiteX129" fmla="*/ 2401 w 52825"/>
                  <a:gd name="connsiteY129" fmla="*/ 81641 h 100850"/>
                  <a:gd name="connsiteX130" fmla="*/ 0 w 52825"/>
                  <a:gd name="connsiteY130" fmla="*/ 79239 h 100850"/>
                  <a:gd name="connsiteX131" fmla="*/ 2401 w 52825"/>
                  <a:gd name="connsiteY131" fmla="*/ 76838 h 100850"/>
                  <a:gd name="connsiteX132" fmla="*/ 2401 w 52825"/>
                  <a:gd name="connsiteY132" fmla="*/ 76838 h 100850"/>
                  <a:gd name="connsiteX133" fmla="*/ 0 w 52825"/>
                  <a:gd name="connsiteY133" fmla="*/ 74437 h 100850"/>
                  <a:gd name="connsiteX134" fmla="*/ 2401 w 52825"/>
                  <a:gd name="connsiteY134" fmla="*/ 69635 h 100850"/>
                  <a:gd name="connsiteX135" fmla="*/ 2401 w 52825"/>
                  <a:gd name="connsiteY135" fmla="*/ 69635 h 100850"/>
                  <a:gd name="connsiteX136" fmla="*/ 2401 w 52825"/>
                  <a:gd name="connsiteY136" fmla="*/ 69635 h 100850"/>
                  <a:gd name="connsiteX137" fmla="*/ 0 w 52825"/>
                  <a:gd name="connsiteY137" fmla="*/ 67233 h 100850"/>
                  <a:gd name="connsiteX138" fmla="*/ 2401 w 52825"/>
                  <a:gd name="connsiteY138" fmla="*/ 64832 h 100850"/>
                  <a:gd name="connsiteX139" fmla="*/ 2401 w 52825"/>
                  <a:gd name="connsiteY139" fmla="*/ 64832 h 100850"/>
                  <a:gd name="connsiteX140" fmla="*/ 0 w 52825"/>
                  <a:gd name="connsiteY140" fmla="*/ 62431 h 100850"/>
                  <a:gd name="connsiteX141" fmla="*/ 2401 w 52825"/>
                  <a:gd name="connsiteY141" fmla="*/ 60030 h 100850"/>
                  <a:gd name="connsiteX142" fmla="*/ 2401 w 52825"/>
                  <a:gd name="connsiteY142" fmla="*/ 60030 h 100850"/>
                  <a:gd name="connsiteX143" fmla="*/ 2401 w 52825"/>
                  <a:gd name="connsiteY143" fmla="*/ 60030 h 100850"/>
                  <a:gd name="connsiteX144" fmla="*/ 0 w 52825"/>
                  <a:gd name="connsiteY144" fmla="*/ 57629 h 100850"/>
                  <a:gd name="connsiteX145" fmla="*/ 2401 w 52825"/>
                  <a:gd name="connsiteY145" fmla="*/ 55227 h 100850"/>
                  <a:gd name="connsiteX146" fmla="*/ 2401 w 52825"/>
                  <a:gd name="connsiteY146" fmla="*/ 55227 h 100850"/>
                  <a:gd name="connsiteX147" fmla="*/ 2401 w 52825"/>
                  <a:gd name="connsiteY147" fmla="*/ 52826 h 100850"/>
                  <a:gd name="connsiteX148" fmla="*/ 2401 w 52825"/>
                  <a:gd name="connsiteY148" fmla="*/ 50425 h 100850"/>
                  <a:gd name="connsiteX149" fmla="*/ 4802 w 52825"/>
                  <a:gd name="connsiteY149" fmla="*/ 48024 h 100850"/>
                  <a:gd name="connsiteX150" fmla="*/ 4802 w 52825"/>
                  <a:gd name="connsiteY150" fmla="*/ 48024 h 100850"/>
                  <a:gd name="connsiteX151" fmla="*/ 2401 w 52825"/>
                  <a:gd name="connsiteY151" fmla="*/ 45623 h 100850"/>
                  <a:gd name="connsiteX152" fmla="*/ 4802 w 52825"/>
                  <a:gd name="connsiteY152" fmla="*/ 43221 h 100850"/>
                  <a:gd name="connsiteX153" fmla="*/ 4802 w 52825"/>
                  <a:gd name="connsiteY153" fmla="*/ 43221 h 100850"/>
                  <a:gd name="connsiteX154" fmla="*/ 4802 w 52825"/>
                  <a:gd name="connsiteY154" fmla="*/ 43221 h 100850"/>
                  <a:gd name="connsiteX155" fmla="*/ 4802 w 52825"/>
                  <a:gd name="connsiteY155" fmla="*/ 43221 h 100850"/>
                  <a:gd name="connsiteX156" fmla="*/ 4802 w 52825"/>
                  <a:gd name="connsiteY156" fmla="*/ 40820 h 100850"/>
                  <a:gd name="connsiteX157" fmla="*/ 7204 w 52825"/>
                  <a:gd name="connsiteY157" fmla="*/ 38419 h 100850"/>
                  <a:gd name="connsiteX158" fmla="*/ 7204 w 52825"/>
                  <a:gd name="connsiteY158" fmla="*/ 38419 h 100850"/>
                  <a:gd name="connsiteX159" fmla="*/ 7204 w 52825"/>
                  <a:gd name="connsiteY159" fmla="*/ 36018 h 100850"/>
                  <a:gd name="connsiteX160" fmla="*/ 9605 w 52825"/>
                  <a:gd name="connsiteY160" fmla="*/ 33617 h 100850"/>
                  <a:gd name="connsiteX161" fmla="*/ 12006 w 52825"/>
                  <a:gd name="connsiteY161" fmla="*/ 26413 h 100850"/>
                  <a:gd name="connsiteX162" fmla="*/ 12006 w 52825"/>
                  <a:gd name="connsiteY162" fmla="*/ 24012 h 100850"/>
                  <a:gd name="connsiteX163" fmla="*/ 14407 w 52825"/>
                  <a:gd name="connsiteY163" fmla="*/ 21611 h 100850"/>
                  <a:gd name="connsiteX164" fmla="*/ 14407 w 52825"/>
                  <a:gd name="connsiteY164" fmla="*/ 21611 h 100850"/>
                  <a:gd name="connsiteX165" fmla="*/ 14407 w 52825"/>
                  <a:gd name="connsiteY165" fmla="*/ 21611 h 100850"/>
                  <a:gd name="connsiteX166" fmla="*/ 16808 w 52825"/>
                  <a:gd name="connsiteY166" fmla="*/ 14407 h 100850"/>
                  <a:gd name="connsiteX167" fmla="*/ 24012 w 52825"/>
                  <a:gd name="connsiteY167" fmla="*/ 4803 h 100850"/>
                  <a:gd name="connsiteX168" fmla="*/ 31215 w 52825"/>
                  <a:gd name="connsiteY168" fmla="*/ 0 h 100850"/>
                  <a:gd name="connsiteX169" fmla="*/ 33616 w 52825"/>
                  <a:gd name="connsiteY169" fmla="*/ 2401 h 100850"/>
                  <a:gd name="connsiteX170" fmla="*/ 36018 w 52825"/>
                  <a:gd name="connsiteY170" fmla="*/ 0 h 100850"/>
                  <a:gd name="connsiteX171" fmla="*/ 38419 w 52825"/>
                  <a:gd name="connsiteY171" fmla="*/ 2401 h 100850"/>
                  <a:gd name="connsiteX172" fmla="*/ 38419 w 52825"/>
                  <a:gd name="connsiteY172" fmla="*/ 2401 h 100850"/>
                  <a:gd name="connsiteX173" fmla="*/ 40820 w 52825"/>
                  <a:gd name="connsiteY173" fmla="*/ 4803 h 100850"/>
                  <a:gd name="connsiteX174" fmla="*/ 40820 w 52825"/>
                  <a:gd name="connsiteY174" fmla="*/ 7204 h 100850"/>
                  <a:gd name="connsiteX175" fmla="*/ 40820 w 52825"/>
                  <a:gd name="connsiteY175" fmla="*/ 7204 h 100850"/>
                  <a:gd name="connsiteX176" fmla="*/ 43221 w 52825"/>
                  <a:gd name="connsiteY176" fmla="*/ 9605 h 100850"/>
                  <a:gd name="connsiteX177" fmla="*/ 43221 w 52825"/>
                  <a:gd name="connsiteY177" fmla="*/ 12006 h 100850"/>
                  <a:gd name="connsiteX178" fmla="*/ 43221 w 52825"/>
                  <a:gd name="connsiteY178" fmla="*/ 12006 h 100850"/>
                  <a:gd name="connsiteX179" fmla="*/ 48024 w 52825"/>
                  <a:gd name="connsiteY179" fmla="*/ 16809 h 100850"/>
                  <a:gd name="connsiteX180" fmla="*/ 48024 w 52825"/>
                  <a:gd name="connsiteY180" fmla="*/ 19210 h 100850"/>
                  <a:gd name="connsiteX181" fmla="*/ 43221 w 52825"/>
                  <a:gd name="connsiteY181" fmla="*/ 19210 h 100850"/>
                  <a:gd name="connsiteX182" fmla="*/ 43221 w 52825"/>
                  <a:gd name="connsiteY182" fmla="*/ 19210 h 1008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52825" h="100850">
                    <a:moveTo>
                      <a:pt x="43221" y="19210"/>
                    </a:moveTo>
                    <a:cubicBezTo>
                      <a:pt x="43221" y="19210"/>
                      <a:pt x="43221" y="21611"/>
                      <a:pt x="43221" y="21611"/>
                    </a:cubicBezTo>
                    <a:cubicBezTo>
                      <a:pt x="43221" y="21611"/>
                      <a:pt x="43221" y="24012"/>
                      <a:pt x="43221" y="24012"/>
                    </a:cubicBezTo>
                    <a:lnTo>
                      <a:pt x="43221" y="24012"/>
                    </a:lnTo>
                    <a:cubicBezTo>
                      <a:pt x="45622" y="24012"/>
                      <a:pt x="45622" y="26413"/>
                      <a:pt x="45622" y="28815"/>
                    </a:cubicBezTo>
                    <a:cubicBezTo>
                      <a:pt x="45622" y="28815"/>
                      <a:pt x="45622" y="31215"/>
                      <a:pt x="45622" y="31215"/>
                    </a:cubicBezTo>
                    <a:cubicBezTo>
                      <a:pt x="45622" y="31215"/>
                      <a:pt x="48024" y="33617"/>
                      <a:pt x="48024" y="36018"/>
                    </a:cubicBezTo>
                    <a:cubicBezTo>
                      <a:pt x="48024" y="36018"/>
                      <a:pt x="48024" y="38419"/>
                      <a:pt x="48024" y="38419"/>
                    </a:cubicBezTo>
                    <a:cubicBezTo>
                      <a:pt x="48024" y="38419"/>
                      <a:pt x="50425" y="40820"/>
                      <a:pt x="50425" y="43221"/>
                    </a:cubicBezTo>
                    <a:cubicBezTo>
                      <a:pt x="50425" y="43221"/>
                      <a:pt x="50425" y="45623"/>
                      <a:pt x="50425" y="45623"/>
                    </a:cubicBezTo>
                    <a:cubicBezTo>
                      <a:pt x="50425" y="45623"/>
                      <a:pt x="52826" y="48024"/>
                      <a:pt x="52826" y="50425"/>
                    </a:cubicBezTo>
                    <a:cubicBezTo>
                      <a:pt x="52826" y="50425"/>
                      <a:pt x="52826" y="52826"/>
                      <a:pt x="50425" y="52826"/>
                    </a:cubicBezTo>
                    <a:lnTo>
                      <a:pt x="50425" y="52826"/>
                    </a:lnTo>
                    <a:cubicBezTo>
                      <a:pt x="50425" y="52826"/>
                      <a:pt x="52826" y="55227"/>
                      <a:pt x="50425" y="57629"/>
                    </a:cubicBezTo>
                    <a:cubicBezTo>
                      <a:pt x="50425" y="57629"/>
                      <a:pt x="50425" y="57629"/>
                      <a:pt x="50425" y="60030"/>
                    </a:cubicBezTo>
                    <a:cubicBezTo>
                      <a:pt x="50425" y="60030"/>
                      <a:pt x="50425" y="62431"/>
                      <a:pt x="50425" y="64832"/>
                    </a:cubicBezTo>
                    <a:cubicBezTo>
                      <a:pt x="50425" y="64832"/>
                      <a:pt x="50425" y="64832"/>
                      <a:pt x="50425" y="64832"/>
                    </a:cubicBezTo>
                    <a:cubicBezTo>
                      <a:pt x="50425" y="64832"/>
                      <a:pt x="50425" y="64832"/>
                      <a:pt x="50425" y="67233"/>
                    </a:cubicBezTo>
                    <a:cubicBezTo>
                      <a:pt x="50425" y="67233"/>
                      <a:pt x="50425" y="69635"/>
                      <a:pt x="50425" y="69635"/>
                    </a:cubicBezTo>
                    <a:cubicBezTo>
                      <a:pt x="52826" y="69635"/>
                      <a:pt x="52826" y="72036"/>
                      <a:pt x="52826" y="74437"/>
                    </a:cubicBezTo>
                    <a:cubicBezTo>
                      <a:pt x="52826" y="76838"/>
                      <a:pt x="50425" y="76838"/>
                      <a:pt x="50425" y="76838"/>
                    </a:cubicBezTo>
                    <a:cubicBezTo>
                      <a:pt x="50425" y="76838"/>
                      <a:pt x="50425" y="79239"/>
                      <a:pt x="50425" y="79239"/>
                    </a:cubicBezTo>
                    <a:cubicBezTo>
                      <a:pt x="50425" y="79239"/>
                      <a:pt x="50425" y="81641"/>
                      <a:pt x="48024" y="81641"/>
                    </a:cubicBezTo>
                    <a:cubicBezTo>
                      <a:pt x="48024" y="81641"/>
                      <a:pt x="48024" y="84042"/>
                      <a:pt x="48024" y="84042"/>
                    </a:cubicBezTo>
                    <a:cubicBezTo>
                      <a:pt x="48024" y="86443"/>
                      <a:pt x="48024" y="86443"/>
                      <a:pt x="45622" y="86443"/>
                    </a:cubicBez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cubicBezTo>
                      <a:pt x="45622" y="88844"/>
                      <a:pt x="45622" y="88844"/>
                      <a:pt x="43221" y="88844"/>
                    </a:cubicBezTo>
                    <a:cubicBezTo>
                      <a:pt x="43221" y="88844"/>
                      <a:pt x="43221" y="88844"/>
                      <a:pt x="43221" y="88844"/>
                    </a:cubicBezTo>
                    <a:cubicBezTo>
                      <a:pt x="43221" y="91245"/>
                      <a:pt x="43221" y="91245"/>
                      <a:pt x="40820" y="91245"/>
                    </a:cubicBezTo>
                    <a:cubicBezTo>
                      <a:pt x="40820" y="91245"/>
                      <a:pt x="40820" y="91245"/>
                      <a:pt x="40820" y="91245"/>
                    </a:cubicBezTo>
                    <a:cubicBezTo>
                      <a:pt x="40820" y="93646"/>
                      <a:pt x="38419" y="93646"/>
                      <a:pt x="36018" y="93646"/>
                    </a:cubicBezTo>
                    <a:lnTo>
                      <a:pt x="36018" y="93646"/>
                    </a:lnTo>
                    <a:cubicBezTo>
                      <a:pt x="36018" y="96047"/>
                      <a:pt x="33616" y="96047"/>
                      <a:pt x="31215" y="96047"/>
                    </a:cubicBezTo>
                    <a:cubicBezTo>
                      <a:pt x="31215" y="96047"/>
                      <a:pt x="31215" y="96047"/>
                      <a:pt x="31215" y="96047"/>
                    </a:cubicBezTo>
                    <a:cubicBezTo>
                      <a:pt x="31215" y="98449"/>
                      <a:pt x="28814" y="98449"/>
                      <a:pt x="28814" y="98449"/>
                    </a:cubicBezTo>
                    <a:cubicBezTo>
                      <a:pt x="28814" y="98449"/>
                      <a:pt x="26413" y="98449"/>
                      <a:pt x="26413" y="96047"/>
                    </a:cubicBezTo>
                    <a:cubicBezTo>
                      <a:pt x="21611" y="98449"/>
                      <a:pt x="19210" y="100850"/>
                      <a:pt x="14407" y="100850"/>
                    </a:cubicBezTo>
                    <a:cubicBezTo>
                      <a:pt x="12006" y="100850"/>
                      <a:pt x="7204" y="98449"/>
                      <a:pt x="4802" y="96047"/>
                    </a:cubicBezTo>
                    <a:lnTo>
                      <a:pt x="4802" y="96047"/>
                    </a:lnTo>
                    <a:cubicBezTo>
                      <a:pt x="2401" y="96047"/>
                      <a:pt x="2401" y="96047"/>
                      <a:pt x="2401" y="93646"/>
                    </a:cubicBezTo>
                    <a:cubicBezTo>
                      <a:pt x="2401" y="93646"/>
                      <a:pt x="2401" y="91245"/>
                      <a:pt x="2401" y="91245"/>
                    </a:cubicBezTo>
                    <a:cubicBezTo>
                      <a:pt x="2401" y="91245"/>
                      <a:pt x="2401" y="91245"/>
                      <a:pt x="2401" y="91245"/>
                    </a:cubicBezTo>
                    <a:cubicBezTo>
                      <a:pt x="2401" y="88844"/>
                      <a:pt x="2401" y="88844"/>
                      <a:pt x="2401" y="88844"/>
                    </a:cubicBezTo>
                    <a:cubicBezTo>
                      <a:pt x="2401" y="88844"/>
                      <a:pt x="2401" y="88844"/>
                      <a:pt x="2401" y="86443"/>
                    </a:cubicBezTo>
                    <a:cubicBezTo>
                      <a:pt x="2401" y="86443"/>
                      <a:pt x="2401" y="86443"/>
                      <a:pt x="2401" y="84042"/>
                    </a:cubicBezTo>
                    <a:cubicBezTo>
                      <a:pt x="2401" y="84042"/>
                      <a:pt x="2401" y="81641"/>
                      <a:pt x="2401" y="81641"/>
                    </a:cubicBezTo>
                    <a:lnTo>
                      <a:pt x="2401" y="81641"/>
                    </a:lnTo>
                    <a:cubicBezTo>
                      <a:pt x="2401" y="81641"/>
                      <a:pt x="0" y="81641"/>
                      <a:pt x="0" y="79239"/>
                    </a:cubicBezTo>
                    <a:cubicBezTo>
                      <a:pt x="0" y="76838"/>
                      <a:pt x="0" y="76838"/>
                      <a:pt x="2401" y="76838"/>
                    </a:cubicBezTo>
                    <a:lnTo>
                      <a:pt x="2401" y="76838"/>
                    </a:lnTo>
                    <a:cubicBezTo>
                      <a:pt x="2401" y="76838"/>
                      <a:pt x="0" y="76838"/>
                      <a:pt x="0" y="74437"/>
                    </a:cubicBezTo>
                    <a:cubicBezTo>
                      <a:pt x="0" y="72036"/>
                      <a:pt x="0" y="72036"/>
                      <a:pt x="2401" y="69635"/>
                    </a:cubicBezTo>
                    <a:cubicBezTo>
                      <a:pt x="2401" y="69635"/>
                      <a:pt x="2401" y="69635"/>
                      <a:pt x="2401" y="69635"/>
                    </a:cubicBezTo>
                    <a:lnTo>
                      <a:pt x="2401" y="69635"/>
                    </a:lnTo>
                    <a:cubicBezTo>
                      <a:pt x="2401" y="69635"/>
                      <a:pt x="0" y="67233"/>
                      <a:pt x="0" y="67233"/>
                    </a:cubicBezTo>
                    <a:cubicBezTo>
                      <a:pt x="0" y="64832"/>
                      <a:pt x="0" y="64832"/>
                      <a:pt x="2401" y="64832"/>
                    </a:cubicBezTo>
                    <a:lnTo>
                      <a:pt x="2401" y="64832"/>
                    </a:lnTo>
                    <a:cubicBezTo>
                      <a:pt x="0" y="64832"/>
                      <a:pt x="0" y="62431"/>
                      <a:pt x="0" y="62431"/>
                    </a:cubicBezTo>
                    <a:cubicBezTo>
                      <a:pt x="0" y="60030"/>
                      <a:pt x="0" y="60030"/>
                      <a:pt x="2401" y="60030"/>
                    </a:cubicBezTo>
                    <a:cubicBezTo>
                      <a:pt x="2401" y="60030"/>
                      <a:pt x="2401" y="60030"/>
                      <a:pt x="2401" y="60030"/>
                    </a:cubicBezTo>
                    <a:lnTo>
                      <a:pt x="2401" y="60030"/>
                    </a:lnTo>
                    <a:cubicBezTo>
                      <a:pt x="0" y="60030"/>
                      <a:pt x="0" y="57629"/>
                      <a:pt x="0" y="57629"/>
                    </a:cubicBezTo>
                    <a:cubicBezTo>
                      <a:pt x="0" y="55227"/>
                      <a:pt x="0" y="55227"/>
                      <a:pt x="2401" y="55227"/>
                    </a:cubicBezTo>
                    <a:cubicBezTo>
                      <a:pt x="2401" y="55227"/>
                      <a:pt x="2401" y="55227"/>
                      <a:pt x="2401" y="55227"/>
                    </a:cubicBezTo>
                    <a:lnTo>
                      <a:pt x="2401" y="52826"/>
                    </a:lnTo>
                    <a:cubicBezTo>
                      <a:pt x="2401" y="52826"/>
                      <a:pt x="2401" y="50425"/>
                      <a:pt x="2401" y="50425"/>
                    </a:cubicBezTo>
                    <a:cubicBezTo>
                      <a:pt x="2401" y="48024"/>
                      <a:pt x="2401" y="48024"/>
                      <a:pt x="4802" y="48024"/>
                    </a:cubicBezTo>
                    <a:lnTo>
                      <a:pt x="4802" y="48024"/>
                    </a:lnTo>
                    <a:cubicBezTo>
                      <a:pt x="2401" y="48024"/>
                      <a:pt x="2401" y="45623"/>
                      <a:pt x="2401" y="45623"/>
                    </a:cubicBezTo>
                    <a:cubicBezTo>
                      <a:pt x="2401" y="45623"/>
                      <a:pt x="2401" y="43221"/>
                      <a:pt x="4802" y="43221"/>
                    </a:cubicBezTo>
                    <a:cubicBezTo>
                      <a:pt x="4802" y="43221"/>
                      <a:pt x="4802" y="43221"/>
                      <a:pt x="4802" y="43221"/>
                    </a:cubicBezTo>
                    <a:cubicBezTo>
                      <a:pt x="4802" y="43221"/>
                      <a:pt x="4802" y="43221"/>
                      <a:pt x="4802" y="43221"/>
                    </a:cubicBezTo>
                    <a:lnTo>
                      <a:pt x="4802" y="43221"/>
                    </a:lnTo>
                    <a:cubicBezTo>
                      <a:pt x="4802" y="43221"/>
                      <a:pt x="4802" y="40820"/>
                      <a:pt x="4802" y="40820"/>
                    </a:cubicBezTo>
                    <a:cubicBezTo>
                      <a:pt x="4802" y="38419"/>
                      <a:pt x="4802" y="38419"/>
                      <a:pt x="7204" y="38419"/>
                    </a:cubicBezTo>
                    <a:lnTo>
                      <a:pt x="7204" y="38419"/>
                    </a:lnTo>
                    <a:cubicBezTo>
                      <a:pt x="7204" y="38419"/>
                      <a:pt x="7204" y="36018"/>
                      <a:pt x="7204" y="36018"/>
                    </a:cubicBezTo>
                    <a:cubicBezTo>
                      <a:pt x="7204" y="33617"/>
                      <a:pt x="7204" y="33617"/>
                      <a:pt x="9605" y="33617"/>
                    </a:cubicBezTo>
                    <a:cubicBezTo>
                      <a:pt x="9605" y="31215"/>
                      <a:pt x="12006" y="28815"/>
                      <a:pt x="12006" y="26413"/>
                    </a:cubicBezTo>
                    <a:cubicBezTo>
                      <a:pt x="12006" y="26413"/>
                      <a:pt x="9605" y="24012"/>
                      <a:pt x="12006" y="24012"/>
                    </a:cubicBezTo>
                    <a:cubicBezTo>
                      <a:pt x="12006" y="21611"/>
                      <a:pt x="14407" y="21611"/>
                      <a:pt x="14407" y="21611"/>
                    </a:cubicBezTo>
                    <a:lnTo>
                      <a:pt x="14407" y="21611"/>
                    </a:lnTo>
                    <a:lnTo>
                      <a:pt x="14407" y="21611"/>
                    </a:lnTo>
                    <a:cubicBezTo>
                      <a:pt x="14407" y="19210"/>
                      <a:pt x="14407" y="16809"/>
                      <a:pt x="16808" y="14407"/>
                    </a:cubicBezTo>
                    <a:cubicBezTo>
                      <a:pt x="19210" y="9605"/>
                      <a:pt x="21611" y="7204"/>
                      <a:pt x="24012" y="4803"/>
                    </a:cubicBezTo>
                    <a:cubicBezTo>
                      <a:pt x="26413" y="2401"/>
                      <a:pt x="28814" y="0"/>
                      <a:pt x="31215" y="0"/>
                    </a:cubicBezTo>
                    <a:cubicBezTo>
                      <a:pt x="31215" y="0"/>
                      <a:pt x="33616" y="0"/>
                      <a:pt x="33616" y="2401"/>
                    </a:cubicBezTo>
                    <a:cubicBezTo>
                      <a:pt x="33616" y="2401"/>
                      <a:pt x="33616" y="0"/>
                      <a:pt x="36018" y="0"/>
                    </a:cubicBezTo>
                    <a:cubicBezTo>
                      <a:pt x="36018" y="0"/>
                      <a:pt x="38419" y="2401"/>
                      <a:pt x="38419" y="2401"/>
                    </a:cubicBezTo>
                    <a:cubicBezTo>
                      <a:pt x="38419" y="2401"/>
                      <a:pt x="38419" y="2401"/>
                      <a:pt x="38419" y="2401"/>
                    </a:cubicBezTo>
                    <a:cubicBezTo>
                      <a:pt x="38419" y="2401"/>
                      <a:pt x="40820" y="4803"/>
                      <a:pt x="40820" y="4803"/>
                    </a:cubicBezTo>
                    <a:cubicBezTo>
                      <a:pt x="40820" y="4803"/>
                      <a:pt x="40820" y="4803"/>
                      <a:pt x="40820" y="7204"/>
                    </a:cubicBezTo>
                    <a:lnTo>
                      <a:pt x="40820" y="7204"/>
                    </a:lnTo>
                    <a:cubicBezTo>
                      <a:pt x="40820" y="7204"/>
                      <a:pt x="43221" y="9605"/>
                      <a:pt x="43221" y="9605"/>
                    </a:cubicBezTo>
                    <a:cubicBezTo>
                      <a:pt x="43221" y="9605"/>
                      <a:pt x="43221" y="12006"/>
                      <a:pt x="43221" y="12006"/>
                    </a:cubicBezTo>
                    <a:lnTo>
                      <a:pt x="43221" y="12006"/>
                    </a:lnTo>
                    <a:cubicBezTo>
                      <a:pt x="45622" y="12006"/>
                      <a:pt x="48024" y="14407"/>
                      <a:pt x="48024" y="16809"/>
                    </a:cubicBezTo>
                    <a:cubicBezTo>
                      <a:pt x="48024" y="16809"/>
                      <a:pt x="48024" y="19210"/>
                      <a:pt x="48024" y="19210"/>
                    </a:cubicBezTo>
                    <a:cubicBezTo>
                      <a:pt x="40820" y="16809"/>
                      <a:pt x="43221" y="19210"/>
                      <a:pt x="43221" y="19210"/>
                    </a:cubicBezTo>
                    <a:cubicBezTo>
                      <a:pt x="43221" y="19210"/>
                      <a:pt x="43221" y="19210"/>
                      <a:pt x="43221" y="19210"/>
                    </a:cubicBezTo>
                    <a:close/>
                  </a:path>
                </a:pathLst>
              </a:custGeom>
              <a:solidFill>
                <a:srgbClr val="569140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218" name="Freeform: Shape 2217">
                <a:extLst>
                  <a:ext uri="{FF2B5EF4-FFF2-40B4-BE49-F238E27FC236}">
                    <a16:creationId xmlns:a16="http://schemas.microsoft.com/office/drawing/2014/main" id="{F543DF20-1872-4DB7-8B2A-B4FA02644122}"/>
                  </a:ext>
                </a:extLst>
              </p:cNvPr>
              <p:cNvSpPr/>
              <p:nvPr/>
            </p:nvSpPr>
            <p:spPr>
              <a:xfrm>
                <a:off x="5613361" y="5659542"/>
                <a:ext cx="40820" cy="80306"/>
              </a:xfrm>
              <a:custGeom>
                <a:avLst/>
                <a:gdLst>
                  <a:gd name="connsiteX0" fmla="*/ 31215 w 40820"/>
                  <a:gd name="connsiteY0" fmla="*/ 0 h 80306"/>
                  <a:gd name="connsiteX1" fmla="*/ 31215 w 40820"/>
                  <a:gd name="connsiteY1" fmla="*/ 0 h 80306"/>
                  <a:gd name="connsiteX2" fmla="*/ 31215 w 40820"/>
                  <a:gd name="connsiteY2" fmla="*/ 0 h 80306"/>
                  <a:gd name="connsiteX3" fmla="*/ 31215 w 40820"/>
                  <a:gd name="connsiteY3" fmla="*/ 0 h 80306"/>
                  <a:gd name="connsiteX4" fmla="*/ 31215 w 40820"/>
                  <a:gd name="connsiteY4" fmla="*/ 4802 h 80306"/>
                  <a:gd name="connsiteX5" fmla="*/ 31215 w 40820"/>
                  <a:gd name="connsiteY5" fmla="*/ 4802 h 80306"/>
                  <a:gd name="connsiteX6" fmla="*/ 31215 w 40820"/>
                  <a:gd name="connsiteY6" fmla="*/ 4802 h 80306"/>
                  <a:gd name="connsiteX7" fmla="*/ 33617 w 40820"/>
                  <a:gd name="connsiteY7" fmla="*/ 9605 h 80306"/>
                  <a:gd name="connsiteX8" fmla="*/ 33617 w 40820"/>
                  <a:gd name="connsiteY8" fmla="*/ 9605 h 80306"/>
                  <a:gd name="connsiteX9" fmla="*/ 33617 w 40820"/>
                  <a:gd name="connsiteY9" fmla="*/ 12006 h 80306"/>
                  <a:gd name="connsiteX10" fmla="*/ 36018 w 40820"/>
                  <a:gd name="connsiteY10" fmla="*/ 16808 h 80306"/>
                  <a:gd name="connsiteX11" fmla="*/ 36018 w 40820"/>
                  <a:gd name="connsiteY11" fmla="*/ 19210 h 80306"/>
                  <a:gd name="connsiteX12" fmla="*/ 36018 w 40820"/>
                  <a:gd name="connsiteY12" fmla="*/ 21611 h 80306"/>
                  <a:gd name="connsiteX13" fmla="*/ 36018 w 40820"/>
                  <a:gd name="connsiteY13" fmla="*/ 24012 h 80306"/>
                  <a:gd name="connsiteX14" fmla="*/ 36018 w 40820"/>
                  <a:gd name="connsiteY14" fmla="*/ 24012 h 80306"/>
                  <a:gd name="connsiteX15" fmla="*/ 38419 w 40820"/>
                  <a:gd name="connsiteY15" fmla="*/ 26413 h 80306"/>
                  <a:gd name="connsiteX16" fmla="*/ 38419 w 40820"/>
                  <a:gd name="connsiteY16" fmla="*/ 28814 h 80306"/>
                  <a:gd name="connsiteX17" fmla="*/ 38419 w 40820"/>
                  <a:gd name="connsiteY17" fmla="*/ 31215 h 80306"/>
                  <a:gd name="connsiteX18" fmla="*/ 38419 w 40820"/>
                  <a:gd name="connsiteY18" fmla="*/ 33617 h 80306"/>
                  <a:gd name="connsiteX19" fmla="*/ 38419 w 40820"/>
                  <a:gd name="connsiteY19" fmla="*/ 36018 h 80306"/>
                  <a:gd name="connsiteX20" fmla="*/ 38419 w 40820"/>
                  <a:gd name="connsiteY20" fmla="*/ 38419 h 80306"/>
                  <a:gd name="connsiteX21" fmla="*/ 38419 w 40820"/>
                  <a:gd name="connsiteY21" fmla="*/ 40820 h 80306"/>
                  <a:gd name="connsiteX22" fmla="*/ 38419 w 40820"/>
                  <a:gd name="connsiteY22" fmla="*/ 43221 h 80306"/>
                  <a:gd name="connsiteX23" fmla="*/ 38419 w 40820"/>
                  <a:gd name="connsiteY23" fmla="*/ 43221 h 80306"/>
                  <a:gd name="connsiteX24" fmla="*/ 38419 w 40820"/>
                  <a:gd name="connsiteY24" fmla="*/ 45623 h 80306"/>
                  <a:gd name="connsiteX25" fmla="*/ 38419 w 40820"/>
                  <a:gd name="connsiteY25" fmla="*/ 45623 h 80306"/>
                  <a:gd name="connsiteX26" fmla="*/ 38419 w 40820"/>
                  <a:gd name="connsiteY26" fmla="*/ 48024 h 80306"/>
                  <a:gd name="connsiteX27" fmla="*/ 38419 w 40820"/>
                  <a:gd name="connsiteY27" fmla="*/ 48024 h 80306"/>
                  <a:gd name="connsiteX28" fmla="*/ 38419 w 40820"/>
                  <a:gd name="connsiteY28" fmla="*/ 50425 h 80306"/>
                  <a:gd name="connsiteX29" fmla="*/ 38419 w 40820"/>
                  <a:gd name="connsiteY29" fmla="*/ 52826 h 80306"/>
                  <a:gd name="connsiteX30" fmla="*/ 40820 w 40820"/>
                  <a:gd name="connsiteY30" fmla="*/ 55227 h 80306"/>
                  <a:gd name="connsiteX31" fmla="*/ 38419 w 40820"/>
                  <a:gd name="connsiteY31" fmla="*/ 57629 h 80306"/>
                  <a:gd name="connsiteX32" fmla="*/ 38419 w 40820"/>
                  <a:gd name="connsiteY32" fmla="*/ 60030 h 80306"/>
                  <a:gd name="connsiteX33" fmla="*/ 38419 w 40820"/>
                  <a:gd name="connsiteY33" fmla="*/ 62431 h 80306"/>
                  <a:gd name="connsiteX34" fmla="*/ 38419 w 40820"/>
                  <a:gd name="connsiteY34" fmla="*/ 64832 h 80306"/>
                  <a:gd name="connsiteX35" fmla="*/ 36018 w 40820"/>
                  <a:gd name="connsiteY35" fmla="*/ 67233 h 80306"/>
                  <a:gd name="connsiteX36" fmla="*/ 36018 w 40820"/>
                  <a:gd name="connsiteY36" fmla="*/ 67233 h 80306"/>
                  <a:gd name="connsiteX37" fmla="*/ 36018 w 40820"/>
                  <a:gd name="connsiteY37" fmla="*/ 67233 h 80306"/>
                  <a:gd name="connsiteX38" fmla="*/ 36018 w 40820"/>
                  <a:gd name="connsiteY38" fmla="*/ 67233 h 80306"/>
                  <a:gd name="connsiteX39" fmla="*/ 36018 w 40820"/>
                  <a:gd name="connsiteY39" fmla="*/ 67233 h 80306"/>
                  <a:gd name="connsiteX40" fmla="*/ 36018 w 40820"/>
                  <a:gd name="connsiteY40" fmla="*/ 67233 h 80306"/>
                  <a:gd name="connsiteX41" fmla="*/ 36018 w 40820"/>
                  <a:gd name="connsiteY41" fmla="*/ 67233 h 80306"/>
                  <a:gd name="connsiteX42" fmla="*/ 36018 w 40820"/>
                  <a:gd name="connsiteY42" fmla="*/ 67233 h 80306"/>
                  <a:gd name="connsiteX43" fmla="*/ 36018 w 40820"/>
                  <a:gd name="connsiteY43" fmla="*/ 67233 h 80306"/>
                  <a:gd name="connsiteX44" fmla="*/ 36018 w 40820"/>
                  <a:gd name="connsiteY44" fmla="*/ 67233 h 80306"/>
                  <a:gd name="connsiteX45" fmla="*/ 36018 w 40820"/>
                  <a:gd name="connsiteY45" fmla="*/ 67233 h 80306"/>
                  <a:gd name="connsiteX46" fmla="*/ 36018 w 40820"/>
                  <a:gd name="connsiteY46" fmla="*/ 67233 h 80306"/>
                  <a:gd name="connsiteX47" fmla="*/ 36018 w 40820"/>
                  <a:gd name="connsiteY47" fmla="*/ 67233 h 80306"/>
                  <a:gd name="connsiteX48" fmla="*/ 36018 w 40820"/>
                  <a:gd name="connsiteY48" fmla="*/ 67233 h 80306"/>
                  <a:gd name="connsiteX49" fmla="*/ 36018 w 40820"/>
                  <a:gd name="connsiteY49" fmla="*/ 67233 h 80306"/>
                  <a:gd name="connsiteX50" fmla="*/ 36018 w 40820"/>
                  <a:gd name="connsiteY50" fmla="*/ 67233 h 80306"/>
                  <a:gd name="connsiteX51" fmla="*/ 36018 w 40820"/>
                  <a:gd name="connsiteY51" fmla="*/ 67233 h 80306"/>
                  <a:gd name="connsiteX52" fmla="*/ 36018 w 40820"/>
                  <a:gd name="connsiteY52" fmla="*/ 67233 h 80306"/>
                  <a:gd name="connsiteX53" fmla="*/ 36018 w 40820"/>
                  <a:gd name="connsiteY53" fmla="*/ 67233 h 80306"/>
                  <a:gd name="connsiteX54" fmla="*/ 36018 w 40820"/>
                  <a:gd name="connsiteY54" fmla="*/ 67233 h 80306"/>
                  <a:gd name="connsiteX55" fmla="*/ 36018 w 40820"/>
                  <a:gd name="connsiteY55" fmla="*/ 67233 h 80306"/>
                  <a:gd name="connsiteX56" fmla="*/ 36018 w 40820"/>
                  <a:gd name="connsiteY56" fmla="*/ 67233 h 80306"/>
                  <a:gd name="connsiteX57" fmla="*/ 36018 w 40820"/>
                  <a:gd name="connsiteY57" fmla="*/ 67233 h 80306"/>
                  <a:gd name="connsiteX58" fmla="*/ 36018 w 40820"/>
                  <a:gd name="connsiteY58" fmla="*/ 67233 h 80306"/>
                  <a:gd name="connsiteX59" fmla="*/ 36018 w 40820"/>
                  <a:gd name="connsiteY59" fmla="*/ 67233 h 80306"/>
                  <a:gd name="connsiteX60" fmla="*/ 36018 w 40820"/>
                  <a:gd name="connsiteY60" fmla="*/ 67233 h 80306"/>
                  <a:gd name="connsiteX61" fmla="*/ 36018 w 40820"/>
                  <a:gd name="connsiteY61" fmla="*/ 67233 h 80306"/>
                  <a:gd name="connsiteX62" fmla="*/ 36018 w 40820"/>
                  <a:gd name="connsiteY62" fmla="*/ 67233 h 80306"/>
                  <a:gd name="connsiteX63" fmla="*/ 36018 w 40820"/>
                  <a:gd name="connsiteY63" fmla="*/ 67233 h 80306"/>
                  <a:gd name="connsiteX64" fmla="*/ 36018 w 40820"/>
                  <a:gd name="connsiteY64" fmla="*/ 67233 h 80306"/>
                  <a:gd name="connsiteX65" fmla="*/ 36018 w 40820"/>
                  <a:gd name="connsiteY65" fmla="*/ 67233 h 80306"/>
                  <a:gd name="connsiteX66" fmla="*/ 36018 w 40820"/>
                  <a:gd name="connsiteY66" fmla="*/ 67233 h 80306"/>
                  <a:gd name="connsiteX67" fmla="*/ 36018 w 40820"/>
                  <a:gd name="connsiteY67" fmla="*/ 67233 h 80306"/>
                  <a:gd name="connsiteX68" fmla="*/ 36018 w 40820"/>
                  <a:gd name="connsiteY68" fmla="*/ 67233 h 80306"/>
                  <a:gd name="connsiteX69" fmla="*/ 36018 w 40820"/>
                  <a:gd name="connsiteY69" fmla="*/ 67233 h 80306"/>
                  <a:gd name="connsiteX70" fmla="*/ 36018 w 40820"/>
                  <a:gd name="connsiteY70" fmla="*/ 67233 h 80306"/>
                  <a:gd name="connsiteX71" fmla="*/ 36018 w 40820"/>
                  <a:gd name="connsiteY71" fmla="*/ 67233 h 80306"/>
                  <a:gd name="connsiteX72" fmla="*/ 36018 w 40820"/>
                  <a:gd name="connsiteY72" fmla="*/ 67233 h 80306"/>
                  <a:gd name="connsiteX73" fmla="*/ 36018 w 40820"/>
                  <a:gd name="connsiteY73" fmla="*/ 67233 h 80306"/>
                  <a:gd name="connsiteX74" fmla="*/ 36018 w 40820"/>
                  <a:gd name="connsiteY74" fmla="*/ 67233 h 80306"/>
                  <a:gd name="connsiteX75" fmla="*/ 36018 w 40820"/>
                  <a:gd name="connsiteY75" fmla="*/ 67233 h 80306"/>
                  <a:gd name="connsiteX76" fmla="*/ 36018 w 40820"/>
                  <a:gd name="connsiteY76" fmla="*/ 67233 h 80306"/>
                  <a:gd name="connsiteX77" fmla="*/ 36018 w 40820"/>
                  <a:gd name="connsiteY77" fmla="*/ 67233 h 80306"/>
                  <a:gd name="connsiteX78" fmla="*/ 36018 w 40820"/>
                  <a:gd name="connsiteY78" fmla="*/ 67233 h 80306"/>
                  <a:gd name="connsiteX79" fmla="*/ 36018 w 40820"/>
                  <a:gd name="connsiteY79" fmla="*/ 67233 h 80306"/>
                  <a:gd name="connsiteX80" fmla="*/ 36018 w 40820"/>
                  <a:gd name="connsiteY80" fmla="*/ 67233 h 80306"/>
                  <a:gd name="connsiteX81" fmla="*/ 36018 w 40820"/>
                  <a:gd name="connsiteY81" fmla="*/ 67233 h 80306"/>
                  <a:gd name="connsiteX82" fmla="*/ 36018 w 40820"/>
                  <a:gd name="connsiteY82" fmla="*/ 67233 h 80306"/>
                  <a:gd name="connsiteX83" fmla="*/ 36018 w 40820"/>
                  <a:gd name="connsiteY83" fmla="*/ 67233 h 80306"/>
                  <a:gd name="connsiteX84" fmla="*/ 36018 w 40820"/>
                  <a:gd name="connsiteY84" fmla="*/ 67233 h 80306"/>
                  <a:gd name="connsiteX85" fmla="*/ 36018 w 40820"/>
                  <a:gd name="connsiteY85" fmla="*/ 67233 h 80306"/>
                  <a:gd name="connsiteX86" fmla="*/ 36018 w 40820"/>
                  <a:gd name="connsiteY86" fmla="*/ 67233 h 80306"/>
                  <a:gd name="connsiteX87" fmla="*/ 36018 w 40820"/>
                  <a:gd name="connsiteY87" fmla="*/ 67233 h 80306"/>
                  <a:gd name="connsiteX88" fmla="*/ 36018 w 40820"/>
                  <a:gd name="connsiteY88" fmla="*/ 67233 h 80306"/>
                  <a:gd name="connsiteX89" fmla="*/ 36018 w 40820"/>
                  <a:gd name="connsiteY89" fmla="*/ 67233 h 80306"/>
                  <a:gd name="connsiteX90" fmla="*/ 36018 w 40820"/>
                  <a:gd name="connsiteY90" fmla="*/ 67233 h 80306"/>
                  <a:gd name="connsiteX91" fmla="*/ 36018 w 40820"/>
                  <a:gd name="connsiteY91" fmla="*/ 67233 h 80306"/>
                  <a:gd name="connsiteX92" fmla="*/ 36018 w 40820"/>
                  <a:gd name="connsiteY92" fmla="*/ 67233 h 80306"/>
                  <a:gd name="connsiteX93" fmla="*/ 36018 w 40820"/>
                  <a:gd name="connsiteY93" fmla="*/ 67233 h 80306"/>
                  <a:gd name="connsiteX94" fmla="*/ 36018 w 40820"/>
                  <a:gd name="connsiteY94" fmla="*/ 67233 h 80306"/>
                  <a:gd name="connsiteX95" fmla="*/ 36018 w 40820"/>
                  <a:gd name="connsiteY95" fmla="*/ 67233 h 80306"/>
                  <a:gd name="connsiteX96" fmla="*/ 36018 w 40820"/>
                  <a:gd name="connsiteY96" fmla="*/ 67233 h 80306"/>
                  <a:gd name="connsiteX97" fmla="*/ 36018 w 40820"/>
                  <a:gd name="connsiteY97" fmla="*/ 67233 h 80306"/>
                  <a:gd name="connsiteX98" fmla="*/ 36018 w 40820"/>
                  <a:gd name="connsiteY98" fmla="*/ 67233 h 80306"/>
                  <a:gd name="connsiteX99" fmla="*/ 36018 w 40820"/>
                  <a:gd name="connsiteY99" fmla="*/ 67233 h 80306"/>
                  <a:gd name="connsiteX100" fmla="*/ 36018 w 40820"/>
                  <a:gd name="connsiteY100" fmla="*/ 67233 h 80306"/>
                  <a:gd name="connsiteX101" fmla="*/ 36018 w 40820"/>
                  <a:gd name="connsiteY101" fmla="*/ 67233 h 80306"/>
                  <a:gd name="connsiteX102" fmla="*/ 36018 w 40820"/>
                  <a:gd name="connsiteY102" fmla="*/ 67233 h 80306"/>
                  <a:gd name="connsiteX103" fmla="*/ 36018 w 40820"/>
                  <a:gd name="connsiteY103" fmla="*/ 67233 h 80306"/>
                  <a:gd name="connsiteX104" fmla="*/ 36018 w 40820"/>
                  <a:gd name="connsiteY104" fmla="*/ 67233 h 80306"/>
                  <a:gd name="connsiteX105" fmla="*/ 36018 w 40820"/>
                  <a:gd name="connsiteY105" fmla="*/ 67233 h 80306"/>
                  <a:gd name="connsiteX106" fmla="*/ 36018 w 40820"/>
                  <a:gd name="connsiteY106" fmla="*/ 67233 h 80306"/>
                  <a:gd name="connsiteX107" fmla="*/ 36018 w 40820"/>
                  <a:gd name="connsiteY107" fmla="*/ 67233 h 80306"/>
                  <a:gd name="connsiteX108" fmla="*/ 36018 w 40820"/>
                  <a:gd name="connsiteY108" fmla="*/ 67233 h 80306"/>
                  <a:gd name="connsiteX109" fmla="*/ 36018 w 40820"/>
                  <a:gd name="connsiteY109" fmla="*/ 67233 h 80306"/>
                  <a:gd name="connsiteX110" fmla="*/ 36018 w 40820"/>
                  <a:gd name="connsiteY110" fmla="*/ 67233 h 80306"/>
                  <a:gd name="connsiteX111" fmla="*/ 36018 w 40820"/>
                  <a:gd name="connsiteY111" fmla="*/ 67233 h 80306"/>
                  <a:gd name="connsiteX112" fmla="*/ 36018 w 40820"/>
                  <a:gd name="connsiteY112" fmla="*/ 67233 h 80306"/>
                  <a:gd name="connsiteX113" fmla="*/ 36018 w 40820"/>
                  <a:gd name="connsiteY113" fmla="*/ 67233 h 80306"/>
                  <a:gd name="connsiteX114" fmla="*/ 36018 w 40820"/>
                  <a:gd name="connsiteY114" fmla="*/ 67233 h 80306"/>
                  <a:gd name="connsiteX115" fmla="*/ 36018 w 40820"/>
                  <a:gd name="connsiteY115" fmla="*/ 67233 h 80306"/>
                  <a:gd name="connsiteX116" fmla="*/ 36018 w 40820"/>
                  <a:gd name="connsiteY116" fmla="*/ 67233 h 80306"/>
                  <a:gd name="connsiteX117" fmla="*/ 36018 w 40820"/>
                  <a:gd name="connsiteY117" fmla="*/ 67233 h 80306"/>
                  <a:gd name="connsiteX118" fmla="*/ 36018 w 40820"/>
                  <a:gd name="connsiteY118" fmla="*/ 67233 h 80306"/>
                  <a:gd name="connsiteX119" fmla="*/ 36018 w 40820"/>
                  <a:gd name="connsiteY119" fmla="*/ 67233 h 80306"/>
                  <a:gd name="connsiteX120" fmla="*/ 36018 w 40820"/>
                  <a:gd name="connsiteY120" fmla="*/ 69635 h 80306"/>
                  <a:gd name="connsiteX121" fmla="*/ 36018 w 40820"/>
                  <a:gd name="connsiteY121" fmla="*/ 69635 h 80306"/>
                  <a:gd name="connsiteX122" fmla="*/ 33617 w 40820"/>
                  <a:gd name="connsiteY122" fmla="*/ 72036 h 80306"/>
                  <a:gd name="connsiteX123" fmla="*/ 33617 w 40820"/>
                  <a:gd name="connsiteY123" fmla="*/ 72036 h 80306"/>
                  <a:gd name="connsiteX124" fmla="*/ 31215 w 40820"/>
                  <a:gd name="connsiteY124" fmla="*/ 74437 h 80306"/>
                  <a:gd name="connsiteX125" fmla="*/ 31215 w 40820"/>
                  <a:gd name="connsiteY125" fmla="*/ 74437 h 80306"/>
                  <a:gd name="connsiteX126" fmla="*/ 28815 w 40820"/>
                  <a:gd name="connsiteY126" fmla="*/ 76838 h 80306"/>
                  <a:gd name="connsiteX127" fmla="*/ 28815 w 40820"/>
                  <a:gd name="connsiteY127" fmla="*/ 76838 h 80306"/>
                  <a:gd name="connsiteX128" fmla="*/ 26413 w 40820"/>
                  <a:gd name="connsiteY128" fmla="*/ 79239 h 80306"/>
                  <a:gd name="connsiteX129" fmla="*/ 24012 w 40820"/>
                  <a:gd name="connsiteY129" fmla="*/ 79239 h 80306"/>
                  <a:gd name="connsiteX130" fmla="*/ 16809 w 40820"/>
                  <a:gd name="connsiteY130" fmla="*/ 79239 h 80306"/>
                  <a:gd name="connsiteX131" fmla="*/ 2401 w 40820"/>
                  <a:gd name="connsiteY131" fmla="*/ 69635 h 80306"/>
                  <a:gd name="connsiteX132" fmla="*/ 2401 w 40820"/>
                  <a:gd name="connsiteY132" fmla="*/ 69635 h 80306"/>
                  <a:gd name="connsiteX133" fmla="*/ 2401 w 40820"/>
                  <a:gd name="connsiteY133" fmla="*/ 69635 h 80306"/>
                  <a:gd name="connsiteX134" fmla="*/ 0 w 40820"/>
                  <a:gd name="connsiteY134" fmla="*/ 64832 h 80306"/>
                  <a:gd name="connsiteX135" fmla="*/ 2401 w 40820"/>
                  <a:gd name="connsiteY135" fmla="*/ 64832 h 80306"/>
                  <a:gd name="connsiteX136" fmla="*/ 2401 w 40820"/>
                  <a:gd name="connsiteY136" fmla="*/ 64832 h 80306"/>
                  <a:gd name="connsiteX137" fmla="*/ 2401 w 40820"/>
                  <a:gd name="connsiteY137" fmla="*/ 62431 h 80306"/>
                  <a:gd name="connsiteX138" fmla="*/ 2401 w 40820"/>
                  <a:gd name="connsiteY138" fmla="*/ 60030 h 80306"/>
                  <a:gd name="connsiteX139" fmla="*/ 4803 w 40820"/>
                  <a:gd name="connsiteY139" fmla="*/ 57629 h 80306"/>
                  <a:gd name="connsiteX140" fmla="*/ 4803 w 40820"/>
                  <a:gd name="connsiteY140" fmla="*/ 57629 h 80306"/>
                  <a:gd name="connsiteX141" fmla="*/ 2401 w 40820"/>
                  <a:gd name="connsiteY141" fmla="*/ 55227 h 80306"/>
                  <a:gd name="connsiteX142" fmla="*/ 4803 w 40820"/>
                  <a:gd name="connsiteY142" fmla="*/ 52826 h 80306"/>
                  <a:gd name="connsiteX143" fmla="*/ 4803 w 40820"/>
                  <a:gd name="connsiteY143" fmla="*/ 52826 h 80306"/>
                  <a:gd name="connsiteX144" fmla="*/ 4803 w 40820"/>
                  <a:gd name="connsiteY144" fmla="*/ 52826 h 80306"/>
                  <a:gd name="connsiteX145" fmla="*/ 4803 w 40820"/>
                  <a:gd name="connsiteY145" fmla="*/ 52826 h 80306"/>
                  <a:gd name="connsiteX146" fmla="*/ 4803 w 40820"/>
                  <a:gd name="connsiteY146" fmla="*/ 50425 h 80306"/>
                  <a:gd name="connsiteX147" fmla="*/ 7204 w 40820"/>
                  <a:gd name="connsiteY147" fmla="*/ 48024 h 80306"/>
                  <a:gd name="connsiteX148" fmla="*/ 7204 w 40820"/>
                  <a:gd name="connsiteY148" fmla="*/ 48024 h 80306"/>
                  <a:gd name="connsiteX149" fmla="*/ 7204 w 40820"/>
                  <a:gd name="connsiteY149" fmla="*/ 45623 h 80306"/>
                  <a:gd name="connsiteX150" fmla="*/ 9605 w 40820"/>
                  <a:gd name="connsiteY150" fmla="*/ 43221 h 80306"/>
                  <a:gd name="connsiteX151" fmla="*/ 12006 w 40820"/>
                  <a:gd name="connsiteY151" fmla="*/ 36018 h 80306"/>
                  <a:gd name="connsiteX152" fmla="*/ 12006 w 40820"/>
                  <a:gd name="connsiteY152" fmla="*/ 33617 h 80306"/>
                  <a:gd name="connsiteX153" fmla="*/ 14407 w 40820"/>
                  <a:gd name="connsiteY153" fmla="*/ 31215 h 80306"/>
                  <a:gd name="connsiteX154" fmla="*/ 14407 w 40820"/>
                  <a:gd name="connsiteY154" fmla="*/ 31215 h 80306"/>
                  <a:gd name="connsiteX155" fmla="*/ 14407 w 40820"/>
                  <a:gd name="connsiteY155" fmla="*/ 31215 h 80306"/>
                  <a:gd name="connsiteX156" fmla="*/ 16809 w 40820"/>
                  <a:gd name="connsiteY156" fmla="*/ 24012 h 80306"/>
                  <a:gd name="connsiteX157" fmla="*/ 24012 w 40820"/>
                  <a:gd name="connsiteY157" fmla="*/ 14407 h 80306"/>
                  <a:gd name="connsiteX158" fmla="*/ 31215 w 40820"/>
                  <a:gd name="connsiteY158" fmla="*/ 0 h 80306"/>
                  <a:gd name="connsiteX159" fmla="*/ 31215 w 40820"/>
                  <a:gd name="connsiteY159" fmla="*/ 0 h 803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</a:cxnLst>
                <a:rect l="l" t="t" r="r" b="b"/>
                <a:pathLst>
                  <a:path w="40820" h="80306">
                    <a:moveTo>
                      <a:pt x="31215" y="0"/>
                    </a:moveTo>
                    <a:cubicBezTo>
                      <a:pt x="31215" y="0"/>
                      <a:pt x="31215" y="2401"/>
                      <a:pt x="31215" y="0"/>
                    </a:cubicBezTo>
                    <a:cubicBezTo>
                      <a:pt x="31215" y="2401"/>
                      <a:pt x="31215" y="2401"/>
                      <a:pt x="31215" y="0"/>
                    </a:cubicBezTo>
                    <a:lnTo>
                      <a:pt x="31215" y="0"/>
                    </a:lnTo>
                    <a:cubicBezTo>
                      <a:pt x="31215" y="2401"/>
                      <a:pt x="31215" y="2401"/>
                      <a:pt x="31215" y="4802"/>
                    </a:cubicBezTo>
                    <a:cubicBezTo>
                      <a:pt x="31215" y="4802"/>
                      <a:pt x="31215" y="4802"/>
                      <a:pt x="31215" y="4802"/>
                    </a:cubicBezTo>
                    <a:lnTo>
                      <a:pt x="31215" y="4802"/>
                    </a:lnTo>
                    <a:cubicBezTo>
                      <a:pt x="33617" y="4802"/>
                      <a:pt x="33617" y="7204"/>
                      <a:pt x="33617" y="9605"/>
                    </a:cubicBezTo>
                    <a:cubicBezTo>
                      <a:pt x="33617" y="9605"/>
                      <a:pt x="33617" y="9605"/>
                      <a:pt x="33617" y="9605"/>
                    </a:cubicBezTo>
                    <a:cubicBezTo>
                      <a:pt x="33617" y="9605"/>
                      <a:pt x="33617" y="12006"/>
                      <a:pt x="33617" y="12006"/>
                    </a:cubicBezTo>
                    <a:cubicBezTo>
                      <a:pt x="36018" y="12006"/>
                      <a:pt x="36018" y="14407"/>
                      <a:pt x="36018" y="16808"/>
                    </a:cubicBezTo>
                    <a:cubicBezTo>
                      <a:pt x="36018" y="16808"/>
                      <a:pt x="36018" y="19210"/>
                      <a:pt x="36018" y="19210"/>
                    </a:cubicBezTo>
                    <a:cubicBezTo>
                      <a:pt x="36018" y="19210"/>
                      <a:pt x="36018" y="21611"/>
                      <a:pt x="36018" y="21611"/>
                    </a:cubicBezTo>
                    <a:cubicBezTo>
                      <a:pt x="36018" y="21611"/>
                      <a:pt x="36018" y="24012"/>
                      <a:pt x="36018" y="24012"/>
                    </a:cubicBezTo>
                    <a:lnTo>
                      <a:pt x="36018" y="24012"/>
                    </a:lnTo>
                    <a:cubicBezTo>
                      <a:pt x="36018" y="24012"/>
                      <a:pt x="38419" y="26413"/>
                      <a:pt x="38419" y="26413"/>
                    </a:cubicBezTo>
                    <a:cubicBezTo>
                      <a:pt x="38419" y="26413"/>
                      <a:pt x="38419" y="26413"/>
                      <a:pt x="38419" y="28814"/>
                    </a:cubicBezTo>
                    <a:cubicBezTo>
                      <a:pt x="38419" y="28814"/>
                      <a:pt x="38419" y="31215"/>
                      <a:pt x="38419" y="31215"/>
                    </a:cubicBezTo>
                    <a:cubicBezTo>
                      <a:pt x="38419" y="31215"/>
                      <a:pt x="38419" y="33617"/>
                      <a:pt x="38419" y="33617"/>
                    </a:cubicBezTo>
                    <a:cubicBezTo>
                      <a:pt x="38419" y="33617"/>
                      <a:pt x="38419" y="36018"/>
                      <a:pt x="38419" y="36018"/>
                    </a:cubicBezTo>
                    <a:cubicBezTo>
                      <a:pt x="38419" y="36018"/>
                      <a:pt x="38419" y="38419"/>
                      <a:pt x="38419" y="38419"/>
                    </a:cubicBezTo>
                    <a:cubicBezTo>
                      <a:pt x="38419" y="38419"/>
                      <a:pt x="38419" y="40820"/>
                      <a:pt x="38419" y="40820"/>
                    </a:cubicBezTo>
                    <a:cubicBezTo>
                      <a:pt x="38419" y="40820"/>
                      <a:pt x="38419" y="43221"/>
                      <a:pt x="38419" y="43221"/>
                    </a:cubicBezTo>
                    <a:lnTo>
                      <a:pt x="38419" y="43221"/>
                    </a:lnTo>
                    <a:cubicBezTo>
                      <a:pt x="38419" y="43221"/>
                      <a:pt x="38419" y="45623"/>
                      <a:pt x="38419" y="45623"/>
                    </a:cubicBezTo>
                    <a:cubicBezTo>
                      <a:pt x="38419" y="45623"/>
                      <a:pt x="38419" y="45623"/>
                      <a:pt x="38419" y="45623"/>
                    </a:cubicBezTo>
                    <a:cubicBezTo>
                      <a:pt x="38419" y="45623"/>
                      <a:pt x="38419" y="48024"/>
                      <a:pt x="38419" y="48024"/>
                    </a:cubicBezTo>
                    <a:cubicBezTo>
                      <a:pt x="38419" y="48024"/>
                      <a:pt x="38419" y="48024"/>
                      <a:pt x="38419" y="48024"/>
                    </a:cubicBezTo>
                    <a:cubicBezTo>
                      <a:pt x="38419" y="48024"/>
                      <a:pt x="38419" y="48024"/>
                      <a:pt x="38419" y="50425"/>
                    </a:cubicBezTo>
                    <a:cubicBezTo>
                      <a:pt x="38419" y="50425"/>
                      <a:pt x="38419" y="50425"/>
                      <a:pt x="38419" y="52826"/>
                    </a:cubicBezTo>
                    <a:cubicBezTo>
                      <a:pt x="38419" y="52826"/>
                      <a:pt x="40820" y="55227"/>
                      <a:pt x="40820" y="55227"/>
                    </a:cubicBezTo>
                    <a:cubicBezTo>
                      <a:pt x="40820" y="55227"/>
                      <a:pt x="40820" y="57629"/>
                      <a:pt x="38419" y="57629"/>
                    </a:cubicBezTo>
                    <a:cubicBezTo>
                      <a:pt x="38419" y="57629"/>
                      <a:pt x="38419" y="57629"/>
                      <a:pt x="38419" y="60030"/>
                    </a:cubicBezTo>
                    <a:cubicBezTo>
                      <a:pt x="38419" y="60030"/>
                      <a:pt x="38419" y="62431"/>
                      <a:pt x="38419" y="62431"/>
                    </a:cubicBezTo>
                    <a:cubicBezTo>
                      <a:pt x="38419" y="62431"/>
                      <a:pt x="38419" y="62431"/>
                      <a:pt x="38419" y="64832"/>
                    </a:cubicBezTo>
                    <a:cubicBezTo>
                      <a:pt x="38419" y="64832"/>
                      <a:pt x="38419" y="67233"/>
                      <a:pt x="36018" y="67233"/>
                    </a:cubicBez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cubicBezTo>
                      <a:pt x="36018" y="67233"/>
                      <a:pt x="36018" y="69635"/>
                      <a:pt x="36018" y="69635"/>
                    </a:cubicBezTo>
                    <a:cubicBezTo>
                      <a:pt x="36018" y="69635"/>
                      <a:pt x="36018" y="69635"/>
                      <a:pt x="36018" y="69635"/>
                    </a:cubicBezTo>
                    <a:cubicBezTo>
                      <a:pt x="36018" y="69635"/>
                      <a:pt x="36018" y="72036"/>
                      <a:pt x="33617" y="72036"/>
                    </a:cubicBezTo>
                    <a:cubicBezTo>
                      <a:pt x="33617" y="72036"/>
                      <a:pt x="33617" y="72036"/>
                      <a:pt x="33617" y="72036"/>
                    </a:cubicBezTo>
                    <a:cubicBezTo>
                      <a:pt x="33617" y="74437"/>
                      <a:pt x="33617" y="74437"/>
                      <a:pt x="31215" y="74437"/>
                    </a:cubicBezTo>
                    <a:lnTo>
                      <a:pt x="31215" y="74437"/>
                    </a:lnTo>
                    <a:cubicBezTo>
                      <a:pt x="31215" y="76838"/>
                      <a:pt x="31215" y="76838"/>
                      <a:pt x="28815" y="76838"/>
                    </a:cubicBezTo>
                    <a:cubicBezTo>
                      <a:pt x="28815" y="76838"/>
                      <a:pt x="28815" y="76838"/>
                      <a:pt x="28815" y="76838"/>
                    </a:cubicBezTo>
                    <a:cubicBezTo>
                      <a:pt x="28815" y="76838"/>
                      <a:pt x="28815" y="79239"/>
                      <a:pt x="26413" y="79239"/>
                    </a:cubicBezTo>
                    <a:cubicBezTo>
                      <a:pt x="26413" y="79239"/>
                      <a:pt x="26413" y="79239"/>
                      <a:pt x="24012" y="79239"/>
                    </a:cubicBezTo>
                    <a:cubicBezTo>
                      <a:pt x="21611" y="79239"/>
                      <a:pt x="19210" y="81641"/>
                      <a:pt x="16809" y="79239"/>
                    </a:cubicBezTo>
                    <a:cubicBezTo>
                      <a:pt x="9605" y="79239"/>
                      <a:pt x="4803" y="74437"/>
                      <a:pt x="2401" y="69635"/>
                    </a:cubicBezTo>
                    <a:lnTo>
                      <a:pt x="2401" y="69635"/>
                    </a:lnTo>
                    <a:lnTo>
                      <a:pt x="2401" y="69635"/>
                    </a:lnTo>
                    <a:cubicBezTo>
                      <a:pt x="2401" y="67233"/>
                      <a:pt x="2401" y="67233"/>
                      <a:pt x="0" y="64832"/>
                    </a:cubicBezTo>
                    <a:cubicBezTo>
                      <a:pt x="0" y="64832"/>
                      <a:pt x="0" y="64832"/>
                      <a:pt x="2401" y="64832"/>
                    </a:cubicBezTo>
                    <a:cubicBezTo>
                      <a:pt x="2401" y="64832"/>
                      <a:pt x="2401" y="64832"/>
                      <a:pt x="2401" y="64832"/>
                    </a:cubicBezTo>
                    <a:lnTo>
                      <a:pt x="2401" y="62431"/>
                    </a:lnTo>
                    <a:cubicBezTo>
                      <a:pt x="2401" y="62431"/>
                      <a:pt x="2401" y="60030"/>
                      <a:pt x="2401" y="60030"/>
                    </a:cubicBezTo>
                    <a:cubicBezTo>
                      <a:pt x="2401" y="57629"/>
                      <a:pt x="2401" y="57629"/>
                      <a:pt x="4803" y="57629"/>
                    </a:cubicBezTo>
                    <a:lnTo>
                      <a:pt x="4803" y="57629"/>
                    </a:lnTo>
                    <a:cubicBezTo>
                      <a:pt x="2401" y="57629"/>
                      <a:pt x="2401" y="55227"/>
                      <a:pt x="2401" y="55227"/>
                    </a:cubicBezTo>
                    <a:cubicBezTo>
                      <a:pt x="2401" y="55227"/>
                      <a:pt x="2401" y="52826"/>
                      <a:pt x="4803" y="52826"/>
                    </a:cubicBezTo>
                    <a:cubicBezTo>
                      <a:pt x="4803" y="52826"/>
                      <a:pt x="4803" y="52826"/>
                      <a:pt x="4803" y="52826"/>
                    </a:cubicBezTo>
                    <a:cubicBezTo>
                      <a:pt x="4803" y="52826"/>
                      <a:pt x="4803" y="52826"/>
                      <a:pt x="4803" y="52826"/>
                    </a:cubicBezTo>
                    <a:lnTo>
                      <a:pt x="4803" y="52826"/>
                    </a:lnTo>
                    <a:cubicBezTo>
                      <a:pt x="4803" y="52826"/>
                      <a:pt x="4803" y="50425"/>
                      <a:pt x="4803" y="50425"/>
                    </a:cubicBezTo>
                    <a:cubicBezTo>
                      <a:pt x="4803" y="48024"/>
                      <a:pt x="4803" y="48024"/>
                      <a:pt x="7204" y="48024"/>
                    </a:cubicBezTo>
                    <a:lnTo>
                      <a:pt x="7204" y="48024"/>
                    </a:lnTo>
                    <a:cubicBezTo>
                      <a:pt x="7204" y="48024"/>
                      <a:pt x="7204" y="45623"/>
                      <a:pt x="7204" y="45623"/>
                    </a:cubicBezTo>
                    <a:cubicBezTo>
                      <a:pt x="7204" y="43221"/>
                      <a:pt x="7204" y="43221"/>
                      <a:pt x="9605" y="43221"/>
                    </a:cubicBezTo>
                    <a:cubicBezTo>
                      <a:pt x="9605" y="40820"/>
                      <a:pt x="12006" y="38419"/>
                      <a:pt x="12006" y="36018"/>
                    </a:cubicBezTo>
                    <a:cubicBezTo>
                      <a:pt x="12006" y="36018"/>
                      <a:pt x="9605" y="33617"/>
                      <a:pt x="12006" y="33617"/>
                    </a:cubicBezTo>
                    <a:cubicBezTo>
                      <a:pt x="12006" y="31215"/>
                      <a:pt x="14407" y="31215"/>
                      <a:pt x="14407" y="31215"/>
                    </a:cubicBezTo>
                    <a:lnTo>
                      <a:pt x="14407" y="31215"/>
                    </a:lnTo>
                    <a:lnTo>
                      <a:pt x="14407" y="31215"/>
                    </a:lnTo>
                    <a:cubicBezTo>
                      <a:pt x="14407" y="28814"/>
                      <a:pt x="14407" y="26413"/>
                      <a:pt x="16809" y="24012"/>
                    </a:cubicBezTo>
                    <a:cubicBezTo>
                      <a:pt x="19210" y="19210"/>
                      <a:pt x="21611" y="16808"/>
                      <a:pt x="24012" y="14407"/>
                    </a:cubicBezTo>
                    <a:cubicBezTo>
                      <a:pt x="24012" y="2401"/>
                      <a:pt x="26413" y="0"/>
                      <a:pt x="31215" y="0"/>
                    </a:cubicBezTo>
                    <a:cubicBezTo>
                      <a:pt x="28815" y="0"/>
                      <a:pt x="28815" y="0"/>
                      <a:pt x="31215" y="0"/>
                    </a:cubicBezTo>
                    <a:close/>
                  </a:path>
                </a:pathLst>
              </a:custGeom>
              <a:solidFill>
                <a:srgbClr val="77B943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2219" name="Freeform: Shape 2218">
              <a:extLst>
                <a:ext uri="{FF2B5EF4-FFF2-40B4-BE49-F238E27FC236}">
                  <a16:creationId xmlns:a16="http://schemas.microsoft.com/office/drawing/2014/main" id="{B0C46001-F5F7-4733-A182-3DC0CB20337F}"/>
                </a:ext>
              </a:extLst>
            </p:cNvPr>
            <p:cNvSpPr/>
            <p:nvPr/>
          </p:nvSpPr>
          <p:spPr>
            <a:xfrm>
              <a:off x="5867887" y="5354592"/>
              <a:ext cx="79239" cy="103251"/>
            </a:xfrm>
            <a:custGeom>
              <a:avLst/>
              <a:gdLst>
                <a:gd name="connsiteX0" fmla="*/ 40820 w 79239"/>
                <a:gd name="connsiteY0" fmla="*/ 4802 h 103251"/>
                <a:gd name="connsiteX1" fmla="*/ 67233 w 79239"/>
                <a:gd name="connsiteY1" fmla="*/ 33616 h 103251"/>
                <a:gd name="connsiteX2" fmla="*/ 69634 w 79239"/>
                <a:gd name="connsiteY2" fmla="*/ 36018 h 103251"/>
                <a:gd name="connsiteX3" fmla="*/ 79239 w 79239"/>
                <a:gd name="connsiteY3" fmla="*/ 72036 h 103251"/>
                <a:gd name="connsiteX4" fmla="*/ 67233 w 79239"/>
                <a:gd name="connsiteY4" fmla="*/ 98449 h 103251"/>
                <a:gd name="connsiteX5" fmla="*/ 64832 w 79239"/>
                <a:gd name="connsiteY5" fmla="*/ 98449 h 103251"/>
                <a:gd name="connsiteX6" fmla="*/ 64832 w 79239"/>
                <a:gd name="connsiteY6" fmla="*/ 98449 h 103251"/>
                <a:gd name="connsiteX7" fmla="*/ 55227 w 79239"/>
                <a:gd name="connsiteY7" fmla="*/ 103251 h 103251"/>
                <a:gd name="connsiteX8" fmla="*/ 52826 w 79239"/>
                <a:gd name="connsiteY8" fmla="*/ 100850 h 103251"/>
                <a:gd name="connsiteX9" fmla="*/ 38419 w 79239"/>
                <a:gd name="connsiteY9" fmla="*/ 96047 h 103251"/>
                <a:gd name="connsiteX10" fmla="*/ 12006 w 79239"/>
                <a:gd name="connsiteY10" fmla="*/ 67233 h 103251"/>
                <a:gd name="connsiteX11" fmla="*/ 0 w 79239"/>
                <a:gd name="connsiteY11" fmla="*/ 28814 h 103251"/>
                <a:gd name="connsiteX12" fmla="*/ 2401 w 79239"/>
                <a:gd name="connsiteY12" fmla="*/ 12006 h 103251"/>
                <a:gd name="connsiteX13" fmla="*/ 0 w 79239"/>
                <a:gd name="connsiteY13" fmla="*/ 7204 h 103251"/>
                <a:gd name="connsiteX14" fmla="*/ 9605 w 79239"/>
                <a:gd name="connsiteY14" fmla="*/ 2401 h 103251"/>
                <a:gd name="connsiteX15" fmla="*/ 9605 w 79239"/>
                <a:gd name="connsiteY15" fmla="*/ 2401 h 103251"/>
                <a:gd name="connsiteX16" fmla="*/ 12006 w 79239"/>
                <a:gd name="connsiteY16" fmla="*/ 0 h 103251"/>
                <a:gd name="connsiteX17" fmla="*/ 12006 w 79239"/>
                <a:gd name="connsiteY17" fmla="*/ 0 h 103251"/>
                <a:gd name="connsiteX18" fmla="*/ 12006 w 79239"/>
                <a:gd name="connsiteY18" fmla="*/ 0 h 103251"/>
                <a:gd name="connsiteX19" fmla="*/ 40820 w 79239"/>
                <a:gd name="connsiteY19" fmla="*/ 4802 h 103251"/>
                <a:gd name="connsiteX20" fmla="*/ 40820 w 79239"/>
                <a:gd name="connsiteY20" fmla="*/ 4802 h 103251"/>
                <a:gd name="connsiteX21" fmla="*/ 16808 w 79239"/>
                <a:gd name="connsiteY21" fmla="*/ 12006 h 103251"/>
                <a:gd name="connsiteX22" fmla="*/ 12006 w 79239"/>
                <a:gd name="connsiteY22" fmla="*/ 31215 h 103251"/>
                <a:gd name="connsiteX23" fmla="*/ 21611 w 79239"/>
                <a:gd name="connsiteY23" fmla="*/ 67233 h 103251"/>
                <a:gd name="connsiteX24" fmla="*/ 45622 w 79239"/>
                <a:gd name="connsiteY24" fmla="*/ 93646 h 103251"/>
                <a:gd name="connsiteX25" fmla="*/ 60030 w 79239"/>
                <a:gd name="connsiteY25" fmla="*/ 98449 h 103251"/>
                <a:gd name="connsiteX26" fmla="*/ 64832 w 79239"/>
                <a:gd name="connsiteY26" fmla="*/ 79239 h 103251"/>
                <a:gd name="connsiteX27" fmla="*/ 55227 w 79239"/>
                <a:gd name="connsiteY27" fmla="*/ 43221 h 103251"/>
                <a:gd name="connsiteX28" fmla="*/ 31215 w 79239"/>
                <a:gd name="connsiteY28" fmla="*/ 16808 h 103251"/>
                <a:gd name="connsiteX29" fmla="*/ 16808 w 79239"/>
                <a:gd name="connsiteY29" fmla="*/ 12006 h 103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79239" h="103251">
                  <a:moveTo>
                    <a:pt x="40820" y="4802"/>
                  </a:moveTo>
                  <a:cubicBezTo>
                    <a:pt x="50425" y="9605"/>
                    <a:pt x="60030" y="21611"/>
                    <a:pt x="67233" y="33616"/>
                  </a:cubicBezTo>
                  <a:cubicBezTo>
                    <a:pt x="67233" y="33616"/>
                    <a:pt x="67233" y="36018"/>
                    <a:pt x="69634" y="36018"/>
                  </a:cubicBezTo>
                  <a:cubicBezTo>
                    <a:pt x="74437" y="48024"/>
                    <a:pt x="79239" y="60030"/>
                    <a:pt x="79239" y="72036"/>
                  </a:cubicBezTo>
                  <a:cubicBezTo>
                    <a:pt x="79239" y="84042"/>
                    <a:pt x="74437" y="93646"/>
                    <a:pt x="67233" y="98449"/>
                  </a:cubicBezTo>
                  <a:cubicBezTo>
                    <a:pt x="67233" y="98449"/>
                    <a:pt x="67233" y="98449"/>
                    <a:pt x="64832" y="98449"/>
                  </a:cubicBezTo>
                  <a:lnTo>
                    <a:pt x="64832" y="98449"/>
                  </a:lnTo>
                  <a:lnTo>
                    <a:pt x="55227" y="103251"/>
                  </a:lnTo>
                  <a:lnTo>
                    <a:pt x="52826" y="100850"/>
                  </a:lnTo>
                  <a:cubicBezTo>
                    <a:pt x="48024" y="100850"/>
                    <a:pt x="43221" y="98449"/>
                    <a:pt x="38419" y="96047"/>
                  </a:cubicBezTo>
                  <a:cubicBezTo>
                    <a:pt x="28814" y="91245"/>
                    <a:pt x="19210" y="79239"/>
                    <a:pt x="12006" y="67233"/>
                  </a:cubicBezTo>
                  <a:cubicBezTo>
                    <a:pt x="4802" y="55227"/>
                    <a:pt x="0" y="40820"/>
                    <a:pt x="0" y="28814"/>
                  </a:cubicBezTo>
                  <a:cubicBezTo>
                    <a:pt x="0" y="21611"/>
                    <a:pt x="2401" y="16808"/>
                    <a:pt x="2401" y="12006"/>
                  </a:cubicBezTo>
                  <a:lnTo>
                    <a:pt x="0" y="7204"/>
                  </a:lnTo>
                  <a:lnTo>
                    <a:pt x="9605" y="2401"/>
                  </a:lnTo>
                  <a:lnTo>
                    <a:pt x="9605" y="2401"/>
                  </a:lnTo>
                  <a:cubicBezTo>
                    <a:pt x="9605" y="2401"/>
                    <a:pt x="12006" y="2401"/>
                    <a:pt x="12006" y="0"/>
                  </a:cubicBezTo>
                  <a:lnTo>
                    <a:pt x="12006" y="0"/>
                  </a:lnTo>
                  <a:lnTo>
                    <a:pt x="12006" y="0"/>
                  </a:lnTo>
                  <a:cubicBezTo>
                    <a:pt x="24012" y="0"/>
                    <a:pt x="31215" y="0"/>
                    <a:pt x="40820" y="4802"/>
                  </a:cubicBezTo>
                  <a:lnTo>
                    <a:pt x="40820" y="4802"/>
                  </a:lnTo>
                  <a:close/>
                  <a:moveTo>
                    <a:pt x="16808" y="12006"/>
                  </a:moveTo>
                  <a:cubicBezTo>
                    <a:pt x="12006" y="16808"/>
                    <a:pt x="12006" y="24012"/>
                    <a:pt x="12006" y="31215"/>
                  </a:cubicBezTo>
                  <a:cubicBezTo>
                    <a:pt x="12006" y="43221"/>
                    <a:pt x="16808" y="57628"/>
                    <a:pt x="21611" y="67233"/>
                  </a:cubicBezTo>
                  <a:cubicBezTo>
                    <a:pt x="26413" y="76838"/>
                    <a:pt x="36018" y="88844"/>
                    <a:pt x="45622" y="93646"/>
                  </a:cubicBezTo>
                  <a:cubicBezTo>
                    <a:pt x="50425" y="96047"/>
                    <a:pt x="55227" y="98449"/>
                    <a:pt x="60030" y="98449"/>
                  </a:cubicBezTo>
                  <a:cubicBezTo>
                    <a:pt x="64832" y="93646"/>
                    <a:pt x="64832" y="86443"/>
                    <a:pt x="64832" y="79239"/>
                  </a:cubicBezTo>
                  <a:cubicBezTo>
                    <a:pt x="64832" y="67233"/>
                    <a:pt x="60030" y="52826"/>
                    <a:pt x="55227" y="43221"/>
                  </a:cubicBezTo>
                  <a:cubicBezTo>
                    <a:pt x="50425" y="33616"/>
                    <a:pt x="40820" y="21611"/>
                    <a:pt x="31215" y="16808"/>
                  </a:cubicBezTo>
                  <a:cubicBezTo>
                    <a:pt x="26413" y="12006"/>
                    <a:pt x="21611" y="12006"/>
                    <a:pt x="16808" y="12006"/>
                  </a:cubicBezTo>
                  <a:close/>
                </a:path>
              </a:pathLst>
            </a:custGeom>
            <a:solidFill>
              <a:srgbClr val="571D0A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20" name="Freeform: Shape 2219">
              <a:extLst>
                <a:ext uri="{FF2B5EF4-FFF2-40B4-BE49-F238E27FC236}">
                  <a16:creationId xmlns:a16="http://schemas.microsoft.com/office/drawing/2014/main" id="{220BB8AE-B341-4FB2-A807-7922432181C3}"/>
                </a:ext>
              </a:extLst>
            </p:cNvPr>
            <p:cNvSpPr/>
            <p:nvPr/>
          </p:nvSpPr>
          <p:spPr>
            <a:xfrm>
              <a:off x="5860683" y="5361195"/>
              <a:ext cx="76837" cy="102650"/>
            </a:xfrm>
            <a:custGeom>
              <a:avLst/>
              <a:gdLst>
                <a:gd name="connsiteX0" fmla="*/ 38419 w 76837"/>
                <a:gd name="connsiteY0" fmla="*/ 5403 h 102650"/>
                <a:gd name="connsiteX1" fmla="*/ 64832 w 76837"/>
                <a:gd name="connsiteY1" fmla="*/ 34217 h 102650"/>
                <a:gd name="connsiteX2" fmla="*/ 76838 w 76837"/>
                <a:gd name="connsiteY2" fmla="*/ 72636 h 102650"/>
                <a:gd name="connsiteX3" fmla="*/ 64832 w 76837"/>
                <a:gd name="connsiteY3" fmla="*/ 99049 h 102650"/>
                <a:gd name="connsiteX4" fmla="*/ 38419 w 76837"/>
                <a:gd name="connsiteY4" fmla="*/ 99049 h 102650"/>
                <a:gd name="connsiteX5" fmla="*/ 12006 w 76837"/>
                <a:gd name="connsiteY5" fmla="*/ 70235 h 102650"/>
                <a:gd name="connsiteX6" fmla="*/ 0 w 76837"/>
                <a:gd name="connsiteY6" fmla="*/ 31816 h 102650"/>
                <a:gd name="connsiteX7" fmla="*/ 12006 w 76837"/>
                <a:gd name="connsiteY7" fmla="*/ 5403 h 102650"/>
                <a:gd name="connsiteX8" fmla="*/ 38419 w 76837"/>
                <a:gd name="connsiteY8" fmla="*/ 5403 h 102650"/>
                <a:gd name="connsiteX9" fmla="*/ 38419 w 76837"/>
                <a:gd name="connsiteY9" fmla="*/ 5403 h 102650"/>
                <a:gd name="connsiteX10" fmla="*/ 24012 w 76837"/>
                <a:gd name="connsiteY10" fmla="*/ 5403 h 102650"/>
                <a:gd name="connsiteX11" fmla="*/ 19210 w 76837"/>
                <a:gd name="connsiteY11" fmla="*/ 24612 h 102650"/>
                <a:gd name="connsiteX12" fmla="*/ 28814 w 76837"/>
                <a:gd name="connsiteY12" fmla="*/ 60630 h 102650"/>
                <a:gd name="connsiteX13" fmla="*/ 52826 w 76837"/>
                <a:gd name="connsiteY13" fmla="*/ 87043 h 102650"/>
                <a:gd name="connsiteX14" fmla="*/ 67233 w 76837"/>
                <a:gd name="connsiteY14" fmla="*/ 91846 h 102650"/>
                <a:gd name="connsiteX15" fmla="*/ 72036 w 76837"/>
                <a:gd name="connsiteY15" fmla="*/ 72636 h 102650"/>
                <a:gd name="connsiteX16" fmla="*/ 62431 w 76837"/>
                <a:gd name="connsiteY16" fmla="*/ 36618 h 102650"/>
                <a:gd name="connsiteX17" fmla="*/ 38419 w 76837"/>
                <a:gd name="connsiteY17" fmla="*/ 10205 h 102650"/>
                <a:gd name="connsiteX18" fmla="*/ 24012 w 76837"/>
                <a:gd name="connsiteY18" fmla="*/ 5403 h 102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6837" h="102650">
                  <a:moveTo>
                    <a:pt x="38419" y="5403"/>
                  </a:moveTo>
                  <a:cubicBezTo>
                    <a:pt x="48024" y="10205"/>
                    <a:pt x="57629" y="22211"/>
                    <a:pt x="64832" y="34217"/>
                  </a:cubicBezTo>
                  <a:cubicBezTo>
                    <a:pt x="72036" y="46223"/>
                    <a:pt x="76838" y="60630"/>
                    <a:pt x="76838" y="72636"/>
                  </a:cubicBezTo>
                  <a:cubicBezTo>
                    <a:pt x="76838" y="84642"/>
                    <a:pt x="72036" y="94247"/>
                    <a:pt x="64832" y="99049"/>
                  </a:cubicBezTo>
                  <a:cubicBezTo>
                    <a:pt x="57629" y="103852"/>
                    <a:pt x="48024" y="103852"/>
                    <a:pt x="38419" y="99049"/>
                  </a:cubicBezTo>
                  <a:cubicBezTo>
                    <a:pt x="28814" y="94247"/>
                    <a:pt x="19210" y="82241"/>
                    <a:pt x="12006" y="70235"/>
                  </a:cubicBezTo>
                  <a:cubicBezTo>
                    <a:pt x="4802" y="58229"/>
                    <a:pt x="0" y="43822"/>
                    <a:pt x="0" y="31816"/>
                  </a:cubicBezTo>
                  <a:cubicBezTo>
                    <a:pt x="0" y="19810"/>
                    <a:pt x="4802" y="10205"/>
                    <a:pt x="12006" y="5403"/>
                  </a:cubicBezTo>
                  <a:cubicBezTo>
                    <a:pt x="19210" y="-1801"/>
                    <a:pt x="28814" y="-1801"/>
                    <a:pt x="38419" y="5403"/>
                  </a:cubicBezTo>
                  <a:lnTo>
                    <a:pt x="38419" y="5403"/>
                  </a:lnTo>
                  <a:close/>
                  <a:moveTo>
                    <a:pt x="24012" y="5403"/>
                  </a:moveTo>
                  <a:cubicBezTo>
                    <a:pt x="19210" y="10205"/>
                    <a:pt x="19210" y="17409"/>
                    <a:pt x="19210" y="24612"/>
                  </a:cubicBezTo>
                  <a:cubicBezTo>
                    <a:pt x="19210" y="36618"/>
                    <a:pt x="24012" y="51025"/>
                    <a:pt x="28814" y="60630"/>
                  </a:cubicBezTo>
                  <a:cubicBezTo>
                    <a:pt x="33617" y="70235"/>
                    <a:pt x="43221" y="82241"/>
                    <a:pt x="52826" y="87043"/>
                  </a:cubicBezTo>
                  <a:cubicBezTo>
                    <a:pt x="57629" y="89444"/>
                    <a:pt x="62431" y="91846"/>
                    <a:pt x="67233" y="91846"/>
                  </a:cubicBezTo>
                  <a:cubicBezTo>
                    <a:pt x="72036" y="87043"/>
                    <a:pt x="72036" y="79840"/>
                    <a:pt x="72036" y="72636"/>
                  </a:cubicBezTo>
                  <a:cubicBezTo>
                    <a:pt x="72036" y="60630"/>
                    <a:pt x="67233" y="46223"/>
                    <a:pt x="62431" y="36618"/>
                  </a:cubicBezTo>
                  <a:cubicBezTo>
                    <a:pt x="57629" y="27013"/>
                    <a:pt x="48024" y="15007"/>
                    <a:pt x="38419" y="10205"/>
                  </a:cubicBezTo>
                  <a:cubicBezTo>
                    <a:pt x="33617" y="5403"/>
                    <a:pt x="28814" y="5403"/>
                    <a:pt x="24012" y="5403"/>
                  </a:cubicBezTo>
                  <a:close/>
                </a:path>
              </a:pathLst>
            </a:custGeom>
            <a:solidFill>
              <a:srgbClr val="8F462D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21" name="Freeform: Shape 2220">
              <a:extLst>
                <a:ext uri="{FF2B5EF4-FFF2-40B4-BE49-F238E27FC236}">
                  <a16:creationId xmlns:a16="http://schemas.microsoft.com/office/drawing/2014/main" id="{66B93554-2268-4303-9313-821C3D2C5E8E}"/>
                </a:ext>
              </a:extLst>
            </p:cNvPr>
            <p:cNvSpPr/>
            <p:nvPr/>
          </p:nvSpPr>
          <p:spPr>
            <a:xfrm>
              <a:off x="5867887" y="5366598"/>
              <a:ext cx="57628" cy="89838"/>
            </a:xfrm>
            <a:custGeom>
              <a:avLst/>
              <a:gdLst>
                <a:gd name="connsiteX0" fmla="*/ 16808 w 57628"/>
                <a:gd name="connsiteY0" fmla="*/ 0 h 89838"/>
                <a:gd name="connsiteX1" fmla="*/ 9605 w 57628"/>
                <a:gd name="connsiteY1" fmla="*/ 2401 h 89838"/>
                <a:gd name="connsiteX2" fmla="*/ 0 w 57628"/>
                <a:gd name="connsiteY2" fmla="*/ 24012 h 89838"/>
                <a:gd name="connsiteX3" fmla="*/ 9605 w 57628"/>
                <a:gd name="connsiteY3" fmla="*/ 60030 h 89838"/>
                <a:gd name="connsiteX4" fmla="*/ 33616 w 57628"/>
                <a:gd name="connsiteY4" fmla="*/ 86443 h 89838"/>
                <a:gd name="connsiteX5" fmla="*/ 55227 w 57628"/>
                <a:gd name="connsiteY5" fmla="*/ 88844 h 89838"/>
                <a:gd name="connsiteX6" fmla="*/ 57628 w 57628"/>
                <a:gd name="connsiteY6" fmla="*/ 86443 h 89838"/>
                <a:gd name="connsiteX7" fmla="*/ 43221 w 57628"/>
                <a:gd name="connsiteY7" fmla="*/ 81640 h 89838"/>
                <a:gd name="connsiteX8" fmla="*/ 19210 w 57628"/>
                <a:gd name="connsiteY8" fmla="*/ 55227 h 89838"/>
                <a:gd name="connsiteX9" fmla="*/ 9605 w 57628"/>
                <a:gd name="connsiteY9" fmla="*/ 19210 h 89838"/>
                <a:gd name="connsiteX10" fmla="*/ 16808 w 57628"/>
                <a:gd name="connsiteY10" fmla="*/ 0 h 89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7628" h="89838">
                  <a:moveTo>
                    <a:pt x="16808" y="0"/>
                  </a:moveTo>
                  <a:cubicBezTo>
                    <a:pt x="14407" y="0"/>
                    <a:pt x="12006" y="0"/>
                    <a:pt x="9605" y="2401"/>
                  </a:cubicBezTo>
                  <a:cubicBezTo>
                    <a:pt x="2401" y="7204"/>
                    <a:pt x="0" y="16808"/>
                    <a:pt x="0" y="24012"/>
                  </a:cubicBezTo>
                  <a:cubicBezTo>
                    <a:pt x="0" y="36018"/>
                    <a:pt x="4802" y="50425"/>
                    <a:pt x="9605" y="60030"/>
                  </a:cubicBezTo>
                  <a:cubicBezTo>
                    <a:pt x="14407" y="69634"/>
                    <a:pt x="24012" y="81640"/>
                    <a:pt x="33616" y="86443"/>
                  </a:cubicBezTo>
                  <a:cubicBezTo>
                    <a:pt x="40820" y="88844"/>
                    <a:pt x="48024" y="91245"/>
                    <a:pt x="55227" y="88844"/>
                  </a:cubicBezTo>
                  <a:cubicBezTo>
                    <a:pt x="57628" y="88844"/>
                    <a:pt x="57628" y="86443"/>
                    <a:pt x="57628" y="86443"/>
                  </a:cubicBezTo>
                  <a:cubicBezTo>
                    <a:pt x="52826" y="86443"/>
                    <a:pt x="48024" y="84042"/>
                    <a:pt x="43221" y="81640"/>
                  </a:cubicBezTo>
                  <a:cubicBezTo>
                    <a:pt x="33616" y="76838"/>
                    <a:pt x="24012" y="64832"/>
                    <a:pt x="19210" y="55227"/>
                  </a:cubicBezTo>
                  <a:cubicBezTo>
                    <a:pt x="14407" y="43221"/>
                    <a:pt x="9605" y="31215"/>
                    <a:pt x="9605" y="19210"/>
                  </a:cubicBezTo>
                  <a:cubicBezTo>
                    <a:pt x="9605" y="12006"/>
                    <a:pt x="12006" y="4802"/>
                    <a:pt x="16808" y="0"/>
                  </a:cubicBezTo>
                  <a:close/>
                </a:path>
              </a:pathLst>
            </a:custGeom>
            <a:solidFill>
              <a:srgbClr val="571D0A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2222" name="Graphic 2">
            <a:extLst>
              <a:ext uri="{FF2B5EF4-FFF2-40B4-BE49-F238E27FC236}">
                <a16:creationId xmlns:a16="http://schemas.microsoft.com/office/drawing/2014/main" id="{4141308D-9819-4F8D-A971-76F12F8FCEB7}"/>
              </a:ext>
            </a:extLst>
          </p:cNvPr>
          <p:cNvGrpSpPr/>
          <p:nvPr/>
        </p:nvGrpSpPr>
        <p:grpSpPr>
          <a:xfrm>
            <a:off x="8443886" y="3270067"/>
            <a:ext cx="1589584" cy="1224604"/>
            <a:chOff x="8408340" y="3272764"/>
            <a:chExt cx="1589584" cy="1224604"/>
          </a:xfrm>
          <a:solidFill>
            <a:schemeClr val="accent1"/>
          </a:solidFill>
        </p:grpSpPr>
        <p:sp>
          <p:nvSpPr>
            <p:cNvPr id="2223" name="Freeform: Shape 2222">
              <a:extLst>
                <a:ext uri="{FF2B5EF4-FFF2-40B4-BE49-F238E27FC236}">
                  <a16:creationId xmlns:a16="http://schemas.microsoft.com/office/drawing/2014/main" id="{F7D10A61-8A62-42F3-A587-797E9C24A0D5}"/>
                </a:ext>
              </a:extLst>
            </p:cNvPr>
            <p:cNvSpPr/>
            <p:nvPr/>
          </p:nvSpPr>
          <p:spPr>
            <a:xfrm>
              <a:off x="8408340" y="3841845"/>
              <a:ext cx="1589584" cy="655523"/>
            </a:xfrm>
            <a:custGeom>
              <a:avLst/>
              <a:gdLst>
                <a:gd name="connsiteX0" fmla="*/ 0 w 1589584"/>
                <a:gd name="connsiteY0" fmla="*/ 0 h 655523"/>
                <a:gd name="connsiteX1" fmla="*/ 0 w 1589584"/>
                <a:gd name="connsiteY1" fmla="*/ 98449 h 655523"/>
                <a:gd name="connsiteX2" fmla="*/ 996492 w 1589584"/>
                <a:gd name="connsiteY2" fmla="*/ 655524 h 655523"/>
                <a:gd name="connsiteX3" fmla="*/ 1589585 w 1589584"/>
                <a:gd name="connsiteY3" fmla="*/ 319358 h 655523"/>
                <a:gd name="connsiteX4" fmla="*/ 1589585 w 1589584"/>
                <a:gd name="connsiteY4" fmla="*/ 220909 h 655523"/>
                <a:gd name="connsiteX5" fmla="*/ 996492 w 1589584"/>
                <a:gd name="connsiteY5" fmla="*/ 557075 h 655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89584" h="655523">
                  <a:moveTo>
                    <a:pt x="0" y="0"/>
                  </a:moveTo>
                  <a:lnTo>
                    <a:pt x="0" y="98449"/>
                  </a:lnTo>
                  <a:lnTo>
                    <a:pt x="996492" y="655524"/>
                  </a:lnTo>
                  <a:lnTo>
                    <a:pt x="1589585" y="319358"/>
                  </a:lnTo>
                  <a:lnTo>
                    <a:pt x="1589585" y="220909"/>
                  </a:lnTo>
                  <a:lnTo>
                    <a:pt x="996492" y="557075"/>
                  </a:lnTo>
                  <a:close/>
                </a:path>
              </a:pathLst>
            </a:custGeom>
            <a:solidFill>
              <a:srgbClr val="594427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24" name="Freeform: Shape 2223">
              <a:extLst>
                <a:ext uri="{FF2B5EF4-FFF2-40B4-BE49-F238E27FC236}">
                  <a16:creationId xmlns:a16="http://schemas.microsoft.com/office/drawing/2014/main" id="{556EDC56-CE50-41E7-BF5F-3837B135406E}"/>
                </a:ext>
              </a:extLst>
            </p:cNvPr>
            <p:cNvSpPr/>
            <p:nvPr/>
          </p:nvSpPr>
          <p:spPr>
            <a:xfrm>
              <a:off x="8408340" y="3505679"/>
              <a:ext cx="1589584" cy="893241"/>
            </a:xfrm>
            <a:custGeom>
              <a:avLst/>
              <a:gdLst>
                <a:gd name="connsiteX0" fmla="*/ 593093 w 1589584"/>
                <a:gd name="connsiteY0" fmla="*/ 0 h 893241"/>
                <a:gd name="connsiteX1" fmla="*/ 0 w 1589584"/>
                <a:gd name="connsiteY1" fmla="*/ 336166 h 893241"/>
                <a:gd name="connsiteX2" fmla="*/ 996492 w 1589584"/>
                <a:gd name="connsiteY2" fmla="*/ 893241 h 893241"/>
                <a:gd name="connsiteX3" fmla="*/ 1589585 w 1589584"/>
                <a:gd name="connsiteY3" fmla="*/ 557075 h 8932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89584" h="893241">
                  <a:moveTo>
                    <a:pt x="593093" y="0"/>
                  </a:moveTo>
                  <a:lnTo>
                    <a:pt x="0" y="336166"/>
                  </a:lnTo>
                  <a:lnTo>
                    <a:pt x="996492" y="893241"/>
                  </a:lnTo>
                  <a:lnTo>
                    <a:pt x="1589585" y="557075"/>
                  </a:lnTo>
                  <a:close/>
                </a:path>
              </a:pathLst>
            </a:custGeom>
            <a:solidFill>
              <a:srgbClr val="009649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2225" name="Graphic 2">
              <a:extLst>
                <a:ext uri="{FF2B5EF4-FFF2-40B4-BE49-F238E27FC236}">
                  <a16:creationId xmlns:a16="http://schemas.microsoft.com/office/drawing/2014/main" id="{4141308D-9819-4F8D-A971-76F12F8FCEB7}"/>
                </a:ext>
              </a:extLst>
            </p:cNvPr>
            <p:cNvGrpSpPr/>
            <p:nvPr/>
          </p:nvGrpSpPr>
          <p:grpSpPr>
            <a:xfrm>
              <a:off x="8874170" y="3440847"/>
              <a:ext cx="264130" cy="357776"/>
              <a:chOff x="8874170" y="3440847"/>
              <a:chExt cx="264130" cy="357776"/>
            </a:xfrm>
            <a:solidFill>
              <a:schemeClr val="accent1"/>
            </a:solidFill>
          </p:grpSpPr>
          <p:sp>
            <p:nvSpPr>
              <p:cNvPr id="2226" name="Freeform: Shape 2225">
                <a:extLst>
                  <a:ext uri="{FF2B5EF4-FFF2-40B4-BE49-F238E27FC236}">
                    <a16:creationId xmlns:a16="http://schemas.microsoft.com/office/drawing/2014/main" id="{24FBF2D9-01BB-497F-9D36-83BB4BB49C1F}"/>
                  </a:ext>
                </a:extLst>
              </p:cNvPr>
              <p:cNvSpPr/>
              <p:nvPr/>
            </p:nvSpPr>
            <p:spPr>
              <a:xfrm>
                <a:off x="8874170" y="3440847"/>
                <a:ext cx="264130" cy="357776"/>
              </a:xfrm>
              <a:custGeom>
                <a:avLst/>
                <a:gdLst>
                  <a:gd name="connsiteX0" fmla="*/ 264130 w 264130"/>
                  <a:gd name="connsiteY0" fmla="*/ 148873 h 357776"/>
                  <a:gd name="connsiteX1" fmla="*/ 0 w 264130"/>
                  <a:gd name="connsiteY1" fmla="*/ 0 h 357776"/>
                  <a:gd name="connsiteX2" fmla="*/ 0 w 264130"/>
                  <a:gd name="connsiteY2" fmla="*/ 208903 h 357776"/>
                  <a:gd name="connsiteX3" fmla="*/ 264130 w 264130"/>
                  <a:gd name="connsiteY3" fmla="*/ 357777 h 3577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64130" h="357776">
                    <a:moveTo>
                      <a:pt x="264130" y="148873"/>
                    </a:moveTo>
                    <a:lnTo>
                      <a:pt x="0" y="0"/>
                    </a:lnTo>
                    <a:lnTo>
                      <a:pt x="0" y="208903"/>
                    </a:lnTo>
                    <a:lnTo>
                      <a:pt x="264130" y="357777"/>
                    </a:lnTo>
                    <a:close/>
                  </a:path>
                </a:pathLst>
              </a:custGeom>
              <a:solidFill>
                <a:srgbClr val="AC4524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227" name="Freeform: Shape 2226">
                <a:extLst>
                  <a:ext uri="{FF2B5EF4-FFF2-40B4-BE49-F238E27FC236}">
                    <a16:creationId xmlns:a16="http://schemas.microsoft.com/office/drawing/2014/main" id="{D8AB362D-B9EF-4B81-BBF0-DEEDA02BBABC}"/>
                  </a:ext>
                </a:extLst>
              </p:cNvPr>
              <p:cNvSpPr/>
              <p:nvPr/>
            </p:nvSpPr>
            <p:spPr>
              <a:xfrm>
                <a:off x="9051858" y="3609341"/>
                <a:ext cx="48023" cy="110043"/>
              </a:xfrm>
              <a:custGeom>
                <a:avLst/>
                <a:gdLst>
                  <a:gd name="connsiteX0" fmla="*/ 48024 w 48023"/>
                  <a:gd name="connsiteY0" fmla="*/ 40409 h 110043"/>
                  <a:gd name="connsiteX1" fmla="*/ 48024 w 48023"/>
                  <a:gd name="connsiteY1" fmla="*/ 110043 h 110043"/>
                  <a:gd name="connsiteX2" fmla="*/ 0 w 48023"/>
                  <a:gd name="connsiteY2" fmla="*/ 83630 h 110043"/>
                  <a:gd name="connsiteX3" fmla="*/ 0 w 48023"/>
                  <a:gd name="connsiteY3" fmla="*/ 13996 h 110043"/>
                  <a:gd name="connsiteX4" fmla="*/ 48024 w 48023"/>
                  <a:gd name="connsiteY4" fmla="*/ 40409 h 1100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8023" h="110043">
                    <a:moveTo>
                      <a:pt x="48024" y="40409"/>
                    </a:moveTo>
                    <a:lnTo>
                      <a:pt x="48024" y="110043"/>
                    </a:lnTo>
                    <a:lnTo>
                      <a:pt x="0" y="83630"/>
                    </a:lnTo>
                    <a:lnTo>
                      <a:pt x="0" y="13996"/>
                    </a:lnTo>
                    <a:cubicBezTo>
                      <a:pt x="0" y="-17220"/>
                      <a:pt x="48024" y="9193"/>
                      <a:pt x="48024" y="40409"/>
                    </a:cubicBezTo>
                    <a:close/>
                  </a:path>
                </a:pathLst>
              </a:custGeom>
              <a:solidFill>
                <a:srgbClr val="000001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228" name="Freeform: Shape 2227">
                <a:extLst>
                  <a:ext uri="{FF2B5EF4-FFF2-40B4-BE49-F238E27FC236}">
                    <a16:creationId xmlns:a16="http://schemas.microsoft.com/office/drawing/2014/main" id="{DAEC4176-5C35-4993-B40C-7A5AF12A5ABA}"/>
                  </a:ext>
                </a:extLst>
              </p:cNvPr>
              <p:cNvSpPr/>
              <p:nvPr/>
            </p:nvSpPr>
            <p:spPr>
              <a:xfrm>
                <a:off x="8979822" y="3568521"/>
                <a:ext cx="48023" cy="110042"/>
              </a:xfrm>
              <a:custGeom>
                <a:avLst/>
                <a:gdLst>
                  <a:gd name="connsiteX0" fmla="*/ 48024 w 48023"/>
                  <a:gd name="connsiteY0" fmla="*/ 40409 h 110042"/>
                  <a:gd name="connsiteX1" fmla="*/ 48024 w 48023"/>
                  <a:gd name="connsiteY1" fmla="*/ 110043 h 110042"/>
                  <a:gd name="connsiteX2" fmla="*/ 0 w 48023"/>
                  <a:gd name="connsiteY2" fmla="*/ 83630 h 110042"/>
                  <a:gd name="connsiteX3" fmla="*/ 0 w 48023"/>
                  <a:gd name="connsiteY3" fmla="*/ 13995 h 110042"/>
                  <a:gd name="connsiteX4" fmla="*/ 48024 w 48023"/>
                  <a:gd name="connsiteY4" fmla="*/ 40409 h 1100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8023" h="110042">
                    <a:moveTo>
                      <a:pt x="48024" y="40409"/>
                    </a:moveTo>
                    <a:lnTo>
                      <a:pt x="48024" y="110043"/>
                    </a:lnTo>
                    <a:lnTo>
                      <a:pt x="0" y="83630"/>
                    </a:lnTo>
                    <a:lnTo>
                      <a:pt x="0" y="13995"/>
                    </a:lnTo>
                    <a:cubicBezTo>
                      <a:pt x="0" y="-17220"/>
                      <a:pt x="48024" y="9193"/>
                      <a:pt x="48024" y="40409"/>
                    </a:cubicBezTo>
                    <a:close/>
                  </a:path>
                </a:pathLst>
              </a:custGeom>
              <a:solidFill>
                <a:srgbClr val="000001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229" name="Freeform: Shape 2228">
                <a:extLst>
                  <a:ext uri="{FF2B5EF4-FFF2-40B4-BE49-F238E27FC236}">
                    <a16:creationId xmlns:a16="http://schemas.microsoft.com/office/drawing/2014/main" id="{70847702-473D-45C3-A10D-1F5CB6E24A38}"/>
                  </a:ext>
                </a:extLst>
              </p:cNvPr>
              <p:cNvSpPr/>
              <p:nvPr/>
            </p:nvSpPr>
            <p:spPr>
              <a:xfrm>
                <a:off x="8907704" y="3527701"/>
                <a:ext cx="48106" cy="110043"/>
              </a:xfrm>
              <a:custGeom>
                <a:avLst/>
                <a:gdLst>
                  <a:gd name="connsiteX0" fmla="*/ 48107 w 48106"/>
                  <a:gd name="connsiteY0" fmla="*/ 40409 h 110043"/>
                  <a:gd name="connsiteX1" fmla="*/ 48107 w 48106"/>
                  <a:gd name="connsiteY1" fmla="*/ 110043 h 110043"/>
                  <a:gd name="connsiteX2" fmla="*/ 83 w 48106"/>
                  <a:gd name="connsiteY2" fmla="*/ 83630 h 110043"/>
                  <a:gd name="connsiteX3" fmla="*/ 83 w 48106"/>
                  <a:gd name="connsiteY3" fmla="*/ 13996 h 110043"/>
                  <a:gd name="connsiteX4" fmla="*/ 48107 w 48106"/>
                  <a:gd name="connsiteY4" fmla="*/ 40409 h 1100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8106" h="110043">
                    <a:moveTo>
                      <a:pt x="48107" y="40409"/>
                    </a:moveTo>
                    <a:lnTo>
                      <a:pt x="48107" y="110043"/>
                    </a:lnTo>
                    <a:lnTo>
                      <a:pt x="83" y="83630"/>
                    </a:lnTo>
                    <a:lnTo>
                      <a:pt x="83" y="13996"/>
                    </a:lnTo>
                    <a:cubicBezTo>
                      <a:pt x="-2318" y="-17220"/>
                      <a:pt x="48107" y="9193"/>
                      <a:pt x="48107" y="40409"/>
                    </a:cubicBezTo>
                    <a:close/>
                  </a:path>
                </a:pathLst>
              </a:custGeom>
              <a:solidFill>
                <a:srgbClr val="000001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2230" name="Graphic 2">
                <a:extLst>
                  <a:ext uri="{FF2B5EF4-FFF2-40B4-BE49-F238E27FC236}">
                    <a16:creationId xmlns:a16="http://schemas.microsoft.com/office/drawing/2014/main" id="{4141308D-9819-4F8D-A971-76F12F8FCEB7}"/>
                  </a:ext>
                </a:extLst>
              </p:cNvPr>
              <p:cNvGrpSpPr/>
              <p:nvPr/>
            </p:nvGrpSpPr>
            <p:grpSpPr>
              <a:xfrm>
                <a:off x="8907787" y="3529220"/>
                <a:ext cx="189693" cy="187763"/>
                <a:chOff x="8907787" y="3529220"/>
                <a:chExt cx="189693" cy="187763"/>
              </a:xfrm>
              <a:solidFill>
                <a:srgbClr val="1B1B1B"/>
              </a:solidFill>
            </p:grpSpPr>
            <p:sp>
              <p:nvSpPr>
                <p:cNvPr id="2231" name="Freeform: Shape 2230">
                  <a:extLst>
                    <a:ext uri="{FF2B5EF4-FFF2-40B4-BE49-F238E27FC236}">
                      <a16:creationId xmlns:a16="http://schemas.microsoft.com/office/drawing/2014/main" id="{0A88E052-851E-40B2-B225-A61DFE4F9DF6}"/>
                    </a:ext>
                  </a:extLst>
                </p:cNvPr>
                <p:cNvSpPr/>
                <p:nvPr/>
              </p:nvSpPr>
              <p:spPr>
                <a:xfrm>
                  <a:off x="9051858" y="3610860"/>
                  <a:ext cx="45622" cy="106123"/>
                </a:xfrm>
                <a:custGeom>
                  <a:avLst/>
                  <a:gdLst>
                    <a:gd name="connsiteX0" fmla="*/ 2401 w 45622"/>
                    <a:gd name="connsiteY0" fmla="*/ 79710 h 106123"/>
                    <a:gd name="connsiteX1" fmla="*/ 24012 w 45622"/>
                    <a:gd name="connsiteY1" fmla="*/ 91716 h 106123"/>
                    <a:gd name="connsiteX2" fmla="*/ 24012 w 45622"/>
                    <a:gd name="connsiteY2" fmla="*/ 62902 h 106123"/>
                    <a:gd name="connsiteX3" fmla="*/ 2401 w 45622"/>
                    <a:gd name="connsiteY3" fmla="*/ 50896 h 106123"/>
                    <a:gd name="connsiteX4" fmla="*/ 2401 w 45622"/>
                    <a:gd name="connsiteY4" fmla="*/ 79710 h 106123"/>
                    <a:gd name="connsiteX5" fmla="*/ 2401 w 45622"/>
                    <a:gd name="connsiteY5" fmla="*/ 79710 h 106123"/>
                    <a:gd name="connsiteX6" fmla="*/ 24012 w 45622"/>
                    <a:gd name="connsiteY6" fmla="*/ 94117 h 106123"/>
                    <a:gd name="connsiteX7" fmla="*/ 45622 w 45622"/>
                    <a:gd name="connsiteY7" fmla="*/ 106123 h 106123"/>
                    <a:gd name="connsiteX8" fmla="*/ 45622 w 45622"/>
                    <a:gd name="connsiteY8" fmla="*/ 77309 h 106123"/>
                    <a:gd name="connsiteX9" fmla="*/ 24012 w 45622"/>
                    <a:gd name="connsiteY9" fmla="*/ 65303 h 106123"/>
                    <a:gd name="connsiteX10" fmla="*/ 24012 w 45622"/>
                    <a:gd name="connsiteY10" fmla="*/ 94117 h 106123"/>
                    <a:gd name="connsiteX11" fmla="*/ 24012 w 45622"/>
                    <a:gd name="connsiteY11" fmla="*/ 94117 h 106123"/>
                    <a:gd name="connsiteX12" fmla="*/ 45622 w 45622"/>
                    <a:gd name="connsiteY12" fmla="*/ 74908 h 106123"/>
                    <a:gd name="connsiteX13" fmla="*/ 24012 w 45622"/>
                    <a:gd name="connsiteY13" fmla="*/ 62902 h 106123"/>
                    <a:gd name="connsiteX14" fmla="*/ 24012 w 45622"/>
                    <a:gd name="connsiteY14" fmla="*/ 34088 h 106123"/>
                    <a:gd name="connsiteX15" fmla="*/ 45622 w 45622"/>
                    <a:gd name="connsiteY15" fmla="*/ 46094 h 106123"/>
                    <a:gd name="connsiteX16" fmla="*/ 45622 w 45622"/>
                    <a:gd name="connsiteY16" fmla="*/ 74908 h 106123"/>
                    <a:gd name="connsiteX17" fmla="*/ 45622 w 45622"/>
                    <a:gd name="connsiteY17" fmla="*/ 74908 h 106123"/>
                    <a:gd name="connsiteX18" fmla="*/ 45622 w 45622"/>
                    <a:gd name="connsiteY18" fmla="*/ 43692 h 106123"/>
                    <a:gd name="connsiteX19" fmla="*/ 45622 w 45622"/>
                    <a:gd name="connsiteY19" fmla="*/ 36489 h 106123"/>
                    <a:gd name="connsiteX20" fmla="*/ 24012 w 45622"/>
                    <a:gd name="connsiteY20" fmla="*/ 2872 h 106123"/>
                    <a:gd name="connsiteX21" fmla="*/ 24012 w 45622"/>
                    <a:gd name="connsiteY21" fmla="*/ 31686 h 106123"/>
                    <a:gd name="connsiteX22" fmla="*/ 45622 w 45622"/>
                    <a:gd name="connsiteY22" fmla="*/ 43692 h 106123"/>
                    <a:gd name="connsiteX23" fmla="*/ 45622 w 45622"/>
                    <a:gd name="connsiteY23" fmla="*/ 43692 h 106123"/>
                    <a:gd name="connsiteX24" fmla="*/ 21611 w 45622"/>
                    <a:gd name="connsiteY24" fmla="*/ 2872 h 106123"/>
                    <a:gd name="connsiteX25" fmla="*/ 0 w 45622"/>
                    <a:gd name="connsiteY25" fmla="*/ 12477 h 106123"/>
                    <a:gd name="connsiteX26" fmla="*/ 0 w 45622"/>
                    <a:gd name="connsiteY26" fmla="*/ 19680 h 106123"/>
                    <a:gd name="connsiteX27" fmla="*/ 21611 w 45622"/>
                    <a:gd name="connsiteY27" fmla="*/ 31686 h 106123"/>
                    <a:gd name="connsiteX28" fmla="*/ 21611 w 45622"/>
                    <a:gd name="connsiteY28" fmla="*/ 2872 h 106123"/>
                    <a:gd name="connsiteX29" fmla="*/ 21611 w 45622"/>
                    <a:gd name="connsiteY29" fmla="*/ 2872 h 106123"/>
                    <a:gd name="connsiteX30" fmla="*/ 2401 w 45622"/>
                    <a:gd name="connsiteY30" fmla="*/ 22082 h 106123"/>
                    <a:gd name="connsiteX31" fmla="*/ 24012 w 45622"/>
                    <a:gd name="connsiteY31" fmla="*/ 34088 h 106123"/>
                    <a:gd name="connsiteX32" fmla="*/ 24012 w 45622"/>
                    <a:gd name="connsiteY32" fmla="*/ 62902 h 106123"/>
                    <a:gd name="connsiteX33" fmla="*/ 2401 w 45622"/>
                    <a:gd name="connsiteY33" fmla="*/ 50896 h 106123"/>
                    <a:gd name="connsiteX34" fmla="*/ 2401 w 45622"/>
                    <a:gd name="connsiteY34" fmla="*/ 22082 h 1061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</a:cxnLst>
                  <a:rect l="l" t="t" r="r" b="b"/>
                  <a:pathLst>
                    <a:path w="45622" h="106123">
                      <a:moveTo>
                        <a:pt x="2401" y="79710"/>
                      </a:moveTo>
                      <a:lnTo>
                        <a:pt x="24012" y="91716"/>
                      </a:lnTo>
                      <a:lnTo>
                        <a:pt x="24012" y="62902"/>
                      </a:lnTo>
                      <a:lnTo>
                        <a:pt x="2401" y="50896"/>
                      </a:lnTo>
                      <a:lnTo>
                        <a:pt x="2401" y="79710"/>
                      </a:lnTo>
                      <a:lnTo>
                        <a:pt x="2401" y="79710"/>
                      </a:lnTo>
                      <a:close/>
                      <a:moveTo>
                        <a:pt x="24012" y="94117"/>
                      </a:moveTo>
                      <a:lnTo>
                        <a:pt x="45622" y="106123"/>
                      </a:lnTo>
                      <a:lnTo>
                        <a:pt x="45622" y="77309"/>
                      </a:lnTo>
                      <a:lnTo>
                        <a:pt x="24012" y="65303"/>
                      </a:lnTo>
                      <a:lnTo>
                        <a:pt x="24012" y="94117"/>
                      </a:lnTo>
                      <a:lnTo>
                        <a:pt x="24012" y="94117"/>
                      </a:lnTo>
                      <a:close/>
                      <a:moveTo>
                        <a:pt x="45622" y="74908"/>
                      </a:moveTo>
                      <a:lnTo>
                        <a:pt x="24012" y="62902"/>
                      </a:lnTo>
                      <a:lnTo>
                        <a:pt x="24012" y="34088"/>
                      </a:lnTo>
                      <a:lnTo>
                        <a:pt x="45622" y="46094"/>
                      </a:lnTo>
                      <a:lnTo>
                        <a:pt x="45622" y="74908"/>
                      </a:lnTo>
                      <a:lnTo>
                        <a:pt x="45622" y="74908"/>
                      </a:lnTo>
                      <a:close/>
                      <a:moveTo>
                        <a:pt x="45622" y="43692"/>
                      </a:moveTo>
                      <a:lnTo>
                        <a:pt x="45622" y="36489"/>
                      </a:lnTo>
                      <a:cubicBezTo>
                        <a:pt x="45622" y="22082"/>
                        <a:pt x="36018" y="10076"/>
                        <a:pt x="24012" y="2872"/>
                      </a:cubicBezTo>
                      <a:lnTo>
                        <a:pt x="24012" y="31686"/>
                      </a:lnTo>
                      <a:lnTo>
                        <a:pt x="45622" y="43692"/>
                      </a:lnTo>
                      <a:lnTo>
                        <a:pt x="45622" y="43692"/>
                      </a:lnTo>
                      <a:close/>
                      <a:moveTo>
                        <a:pt x="21611" y="2872"/>
                      </a:moveTo>
                      <a:cubicBezTo>
                        <a:pt x="12006" y="-1930"/>
                        <a:pt x="0" y="-1930"/>
                        <a:pt x="0" y="12477"/>
                      </a:cubicBezTo>
                      <a:lnTo>
                        <a:pt x="0" y="19680"/>
                      </a:lnTo>
                      <a:lnTo>
                        <a:pt x="21611" y="31686"/>
                      </a:lnTo>
                      <a:lnTo>
                        <a:pt x="21611" y="2872"/>
                      </a:lnTo>
                      <a:lnTo>
                        <a:pt x="21611" y="2872"/>
                      </a:lnTo>
                      <a:close/>
                      <a:moveTo>
                        <a:pt x="2401" y="22082"/>
                      </a:moveTo>
                      <a:lnTo>
                        <a:pt x="24012" y="34088"/>
                      </a:lnTo>
                      <a:lnTo>
                        <a:pt x="24012" y="62902"/>
                      </a:lnTo>
                      <a:lnTo>
                        <a:pt x="2401" y="50896"/>
                      </a:lnTo>
                      <a:lnTo>
                        <a:pt x="2401" y="22082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232" name="Freeform: Shape 2231">
                  <a:extLst>
                    <a:ext uri="{FF2B5EF4-FFF2-40B4-BE49-F238E27FC236}">
                      <a16:creationId xmlns:a16="http://schemas.microsoft.com/office/drawing/2014/main" id="{CF0AAA5B-0DCB-42EB-97D5-A14133FEBF57}"/>
                    </a:ext>
                  </a:extLst>
                </p:cNvPr>
                <p:cNvSpPr/>
                <p:nvPr/>
              </p:nvSpPr>
              <p:spPr>
                <a:xfrm>
                  <a:off x="8979822" y="3570040"/>
                  <a:ext cx="45622" cy="106123"/>
                </a:xfrm>
                <a:custGeom>
                  <a:avLst/>
                  <a:gdLst>
                    <a:gd name="connsiteX0" fmla="*/ 2401 w 45622"/>
                    <a:gd name="connsiteY0" fmla="*/ 79710 h 106123"/>
                    <a:gd name="connsiteX1" fmla="*/ 24012 w 45622"/>
                    <a:gd name="connsiteY1" fmla="*/ 91716 h 106123"/>
                    <a:gd name="connsiteX2" fmla="*/ 24012 w 45622"/>
                    <a:gd name="connsiteY2" fmla="*/ 62902 h 106123"/>
                    <a:gd name="connsiteX3" fmla="*/ 2401 w 45622"/>
                    <a:gd name="connsiteY3" fmla="*/ 50896 h 106123"/>
                    <a:gd name="connsiteX4" fmla="*/ 2401 w 45622"/>
                    <a:gd name="connsiteY4" fmla="*/ 79710 h 106123"/>
                    <a:gd name="connsiteX5" fmla="*/ 2401 w 45622"/>
                    <a:gd name="connsiteY5" fmla="*/ 79710 h 106123"/>
                    <a:gd name="connsiteX6" fmla="*/ 24012 w 45622"/>
                    <a:gd name="connsiteY6" fmla="*/ 94117 h 106123"/>
                    <a:gd name="connsiteX7" fmla="*/ 45622 w 45622"/>
                    <a:gd name="connsiteY7" fmla="*/ 106123 h 106123"/>
                    <a:gd name="connsiteX8" fmla="*/ 45622 w 45622"/>
                    <a:gd name="connsiteY8" fmla="*/ 77309 h 106123"/>
                    <a:gd name="connsiteX9" fmla="*/ 24012 w 45622"/>
                    <a:gd name="connsiteY9" fmla="*/ 65303 h 106123"/>
                    <a:gd name="connsiteX10" fmla="*/ 24012 w 45622"/>
                    <a:gd name="connsiteY10" fmla="*/ 94117 h 106123"/>
                    <a:gd name="connsiteX11" fmla="*/ 24012 w 45622"/>
                    <a:gd name="connsiteY11" fmla="*/ 94117 h 106123"/>
                    <a:gd name="connsiteX12" fmla="*/ 45622 w 45622"/>
                    <a:gd name="connsiteY12" fmla="*/ 74908 h 106123"/>
                    <a:gd name="connsiteX13" fmla="*/ 24012 w 45622"/>
                    <a:gd name="connsiteY13" fmla="*/ 62902 h 106123"/>
                    <a:gd name="connsiteX14" fmla="*/ 24012 w 45622"/>
                    <a:gd name="connsiteY14" fmla="*/ 34088 h 106123"/>
                    <a:gd name="connsiteX15" fmla="*/ 45622 w 45622"/>
                    <a:gd name="connsiteY15" fmla="*/ 46094 h 106123"/>
                    <a:gd name="connsiteX16" fmla="*/ 45622 w 45622"/>
                    <a:gd name="connsiteY16" fmla="*/ 74908 h 106123"/>
                    <a:gd name="connsiteX17" fmla="*/ 45622 w 45622"/>
                    <a:gd name="connsiteY17" fmla="*/ 74908 h 106123"/>
                    <a:gd name="connsiteX18" fmla="*/ 45622 w 45622"/>
                    <a:gd name="connsiteY18" fmla="*/ 43692 h 106123"/>
                    <a:gd name="connsiteX19" fmla="*/ 45622 w 45622"/>
                    <a:gd name="connsiteY19" fmla="*/ 36489 h 106123"/>
                    <a:gd name="connsiteX20" fmla="*/ 24012 w 45622"/>
                    <a:gd name="connsiteY20" fmla="*/ 2872 h 106123"/>
                    <a:gd name="connsiteX21" fmla="*/ 24012 w 45622"/>
                    <a:gd name="connsiteY21" fmla="*/ 31686 h 106123"/>
                    <a:gd name="connsiteX22" fmla="*/ 45622 w 45622"/>
                    <a:gd name="connsiteY22" fmla="*/ 43692 h 106123"/>
                    <a:gd name="connsiteX23" fmla="*/ 45622 w 45622"/>
                    <a:gd name="connsiteY23" fmla="*/ 43692 h 106123"/>
                    <a:gd name="connsiteX24" fmla="*/ 21611 w 45622"/>
                    <a:gd name="connsiteY24" fmla="*/ 2872 h 106123"/>
                    <a:gd name="connsiteX25" fmla="*/ 0 w 45622"/>
                    <a:gd name="connsiteY25" fmla="*/ 12477 h 106123"/>
                    <a:gd name="connsiteX26" fmla="*/ 0 w 45622"/>
                    <a:gd name="connsiteY26" fmla="*/ 19680 h 106123"/>
                    <a:gd name="connsiteX27" fmla="*/ 21611 w 45622"/>
                    <a:gd name="connsiteY27" fmla="*/ 31686 h 106123"/>
                    <a:gd name="connsiteX28" fmla="*/ 21611 w 45622"/>
                    <a:gd name="connsiteY28" fmla="*/ 2872 h 106123"/>
                    <a:gd name="connsiteX29" fmla="*/ 21611 w 45622"/>
                    <a:gd name="connsiteY29" fmla="*/ 2872 h 106123"/>
                    <a:gd name="connsiteX30" fmla="*/ 2401 w 45622"/>
                    <a:gd name="connsiteY30" fmla="*/ 22082 h 106123"/>
                    <a:gd name="connsiteX31" fmla="*/ 24012 w 45622"/>
                    <a:gd name="connsiteY31" fmla="*/ 34088 h 106123"/>
                    <a:gd name="connsiteX32" fmla="*/ 24012 w 45622"/>
                    <a:gd name="connsiteY32" fmla="*/ 62902 h 106123"/>
                    <a:gd name="connsiteX33" fmla="*/ 2401 w 45622"/>
                    <a:gd name="connsiteY33" fmla="*/ 50896 h 106123"/>
                    <a:gd name="connsiteX34" fmla="*/ 2401 w 45622"/>
                    <a:gd name="connsiteY34" fmla="*/ 22082 h 1061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</a:cxnLst>
                  <a:rect l="l" t="t" r="r" b="b"/>
                  <a:pathLst>
                    <a:path w="45622" h="106123">
                      <a:moveTo>
                        <a:pt x="2401" y="79710"/>
                      </a:moveTo>
                      <a:lnTo>
                        <a:pt x="24012" y="91716"/>
                      </a:lnTo>
                      <a:lnTo>
                        <a:pt x="24012" y="62902"/>
                      </a:lnTo>
                      <a:lnTo>
                        <a:pt x="2401" y="50896"/>
                      </a:lnTo>
                      <a:lnTo>
                        <a:pt x="2401" y="79710"/>
                      </a:lnTo>
                      <a:lnTo>
                        <a:pt x="2401" y="79710"/>
                      </a:lnTo>
                      <a:close/>
                      <a:moveTo>
                        <a:pt x="24012" y="94117"/>
                      </a:moveTo>
                      <a:lnTo>
                        <a:pt x="45622" y="106123"/>
                      </a:lnTo>
                      <a:lnTo>
                        <a:pt x="45622" y="77309"/>
                      </a:lnTo>
                      <a:lnTo>
                        <a:pt x="24012" y="65303"/>
                      </a:lnTo>
                      <a:lnTo>
                        <a:pt x="24012" y="94117"/>
                      </a:lnTo>
                      <a:lnTo>
                        <a:pt x="24012" y="94117"/>
                      </a:lnTo>
                      <a:close/>
                      <a:moveTo>
                        <a:pt x="45622" y="74908"/>
                      </a:moveTo>
                      <a:lnTo>
                        <a:pt x="24012" y="62902"/>
                      </a:lnTo>
                      <a:lnTo>
                        <a:pt x="24012" y="34088"/>
                      </a:lnTo>
                      <a:lnTo>
                        <a:pt x="45622" y="46094"/>
                      </a:lnTo>
                      <a:lnTo>
                        <a:pt x="45622" y="74908"/>
                      </a:lnTo>
                      <a:lnTo>
                        <a:pt x="45622" y="74908"/>
                      </a:lnTo>
                      <a:close/>
                      <a:moveTo>
                        <a:pt x="45622" y="43692"/>
                      </a:moveTo>
                      <a:lnTo>
                        <a:pt x="45622" y="36489"/>
                      </a:lnTo>
                      <a:cubicBezTo>
                        <a:pt x="45622" y="22082"/>
                        <a:pt x="36018" y="10076"/>
                        <a:pt x="24012" y="2872"/>
                      </a:cubicBezTo>
                      <a:lnTo>
                        <a:pt x="24012" y="31686"/>
                      </a:lnTo>
                      <a:lnTo>
                        <a:pt x="45622" y="43692"/>
                      </a:lnTo>
                      <a:lnTo>
                        <a:pt x="45622" y="43692"/>
                      </a:lnTo>
                      <a:close/>
                      <a:moveTo>
                        <a:pt x="21611" y="2872"/>
                      </a:moveTo>
                      <a:cubicBezTo>
                        <a:pt x="12006" y="-1930"/>
                        <a:pt x="0" y="-1930"/>
                        <a:pt x="0" y="12477"/>
                      </a:cubicBezTo>
                      <a:lnTo>
                        <a:pt x="0" y="19680"/>
                      </a:lnTo>
                      <a:lnTo>
                        <a:pt x="21611" y="31686"/>
                      </a:lnTo>
                      <a:lnTo>
                        <a:pt x="21611" y="2872"/>
                      </a:lnTo>
                      <a:lnTo>
                        <a:pt x="21611" y="2872"/>
                      </a:lnTo>
                      <a:close/>
                      <a:moveTo>
                        <a:pt x="2401" y="22082"/>
                      </a:moveTo>
                      <a:lnTo>
                        <a:pt x="24012" y="34088"/>
                      </a:lnTo>
                      <a:lnTo>
                        <a:pt x="24012" y="62902"/>
                      </a:lnTo>
                      <a:lnTo>
                        <a:pt x="2401" y="50896"/>
                      </a:lnTo>
                      <a:lnTo>
                        <a:pt x="2401" y="22082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233" name="Freeform: Shape 2232">
                  <a:extLst>
                    <a:ext uri="{FF2B5EF4-FFF2-40B4-BE49-F238E27FC236}">
                      <a16:creationId xmlns:a16="http://schemas.microsoft.com/office/drawing/2014/main" id="{D1AC7036-1F45-45AA-9073-A30EFE29ED03}"/>
                    </a:ext>
                  </a:extLst>
                </p:cNvPr>
                <p:cNvSpPr/>
                <p:nvPr/>
              </p:nvSpPr>
              <p:spPr>
                <a:xfrm>
                  <a:off x="8907787" y="3529220"/>
                  <a:ext cx="45622" cy="106123"/>
                </a:xfrm>
                <a:custGeom>
                  <a:avLst/>
                  <a:gdLst>
                    <a:gd name="connsiteX0" fmla="*/ 0 w 45622"/>
                    <a:gd name="connsiteY0" fmla="*/ 79710 h 106123"/>
                    <a:gd name="connsiteX1" fmla="*/ 21611 w 45622"/>
                    <a:gd name="connsiteY1" fmla="*/ 91716 h 106123"/>
                    <a:gd name="connsiteX2" fmla="*/ 21611 w 45622"/>
                    <a:gd name="connsiteY2" fmla="*/ 62902 h 106123"/>
                    <a:gd name="connsiteX3" fmla="*/ 0 w 45622"/>
                    <a:gd name="connsiteY3" fmla="*/ 50896 h 106123"/>
                    <a:gd name="connsiteX4" fmla="*/ 0 w 45622"/>
                    <a:gd name="connsiteY4" fmla="*/ 79710 h 106123"/>
                    <a:gd name="connsiteX5" fmla="*/ 0 w 45622"/>
                    <a:gd name="connsiteY5" fmla="*/ 79710 h 106123"/>
                    <a:gd name="connsiteX6" fmla="*/ 24012 w 45622"/>
                    <a:gd name="connsiteY6" fmla="*/ 94117 h 106123"/>
                    <a:gd name="connsiteX7" fmla="*/ 45622 w 45622"/>
                    <a:gd name="connsiteY7" fmla="*/ 106123 h 106123"/>
                    <a:gd name="connsiteX8" fmla="*/ 45622 w 45622"/>
                    <a:gd name="connsiteY8" fmla="*/ 77309 h 106123"/>
                    <a:gd name="connsiteX9" fmla="*/ 24012 w 45622"/>
                    <a:gd name="connsiteY9" fmla="*/ 65303 h 106123"/>
                    <a:gd name="connsiteX10" fmla="*/ 24012 w 45622"/>
                    <a:gd name="connsiteY10" fmla="*/ 94117 h 106123"/>
                    <a:gd name="connsiteX11" fmla="*/ 24012 w 45622"/>
                    <a:gd name="connsiteY11" fmla="*/ 94117 h 106123"/>
                    <a:gd name="connsiteX12" fmla="*/ 45622 w 45622"/>
                    <a:gd name="connsiteY12" fmla="*/ 74908 h 106123"/>
                    <a:gd name="connsiteX13" fmla="*/ 24012 w 45622"/>
                    <a:gd name="connsiteY13" fmla="*/ 62902 h 106123"/>
                    <a:gd name="connsiteX14" fmla="*/ 24012 w 45622"/>
                    <a:gd name="connsiteY14" fmla="*/ 34088 h 106123"/>
                    <a:gd name="connsiteX15" fmla="*/ 45622 w 45622"/>
                    <a:gd name="connsiteY15" fmla="*/ 46094 h 106123"/>
                    <a:gd name="connsiteX16" fmla="*/ 45622 w 45622"/>
                    <a:gd name="connsiteY16" fmla="*/ 74908 h 106123"/>
                    <a:gd name="connsiteX17" fmla="*/ 45622 w 45622"/>
                    <a:gd name="connsiteY17" fmla="*/ 74908 h 106123"/>
                    <a:gd name="connsiteX18" fmla="*/ 45622 w 45622"/>
                    <a:gd name="connsiteY18" fmla="*/ 43692 h 106123"/>
                    <a:gd name="connsiteX19" fmla="*/ 45622 w 45622"/>
                    <a:gd name="connsiteY19" fmla="*/ 36489 h 106123"/>
                    <a:gd name="connsiteX20" fmla="*/ 24012 w 45622"/>
                    <a:gd name="connsiteY20" fmla="*/ 2872 h 106123"/>
                    <a:gd name="connsiteX21" fmla="*/ 24012 w 45622"/>
                    <a:gd name="connsiteY21" fmla="*/ 31686 h 106123"/>
                    <a:gd name="connsiteX22" fmla="*/ 45622 w 45622"/>
                    <a:gd name="connsiteY22" fmla="*/ 43692 h 106123"/>
                    <a:gd name="connsiteX23" fmla="*/ 45622 w 45622"/>
                    <a:gd name="connsiteY23" fmla="*/ 43692 h 106123"/>
                    <a:gd name="connsiteX24" fmla="*/ 21611 w 45622"/>
                    <a:gd name="connsiteY24" fmla="*/ 2872 h 106123"/>
                    <a:gd name="connsiteX25" fmla="*/ 0 w 45622"/>
                    <a:gd name="connsiteY25" fmla="*/ 12477 h 106123"/>
                    <a:gd name="connsiteX26" fmla="*/ 0 w 45622"/>
                    <a:gd name="connsiteY26" fmla="*/ 19681 h 106123"/>
                    <a:gd name="connsiteX27" fmla="*/ 21611 w 45622"/>
                    <a:gd name="connsiteY27" fmla="*/ 31686 h 106123"/>
                    <a:gd name="connsiteX28" fmla="*/ 21611 w 45622"/>
                    <a:gd name="connsiteY28" fmla="*/ 2872 h 106123"/>
                    <a:gd name="connsiteX29" fmla="*/ 21611 w 45622"/>
                    <a:gd name="connsiteY29" fmla="*/ 2872 h 106123"/>
                    <a:gd name="connsiteX30" fmla="*/ 0 w 45622"/>
                    <a:gd name="connsiteY30" fmla="*/ 22082 h 106123"/>
                    <a:gd name="connsiteX31" fmla="*/ 21611 w 45622"/>
                    <a:gd name="connsiteY31" fmla="*/ 34088 h 106123"/>
                    <a:gd name="connsiteX32" fmla="*/ 21611 w 45622"/>
                    <a:gd name="connsiteY32" fmla="*/ 62902 h 106123"/>
                    <a:gd name="connsiteX33" fmla="*/ 0 w 45622"/>
                    <a:gd name="connsiteY33" fmla="*/ 50896 h 106123"/>
                    <a:gd name="connsiteX34" fmla="*/ 0 w 45622"/>
                    <a:gd name="connsiteY34" fmla="*/ 22082 h 1061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</a:cxnLst>
                  <a:rect l="l" t="t" r="r" b="b"/>
                  <a:pathLst>
                    <a:path w="45622" h="106123">
                      <a:moveTo>
                        <a:pt x="0" y="79710"/>
                      </a:moveTo>
                      <a:lnTo>
                        <a:pt x="21611" y="91716"/>
                      </a:lnTo>
                      <a:lnTo>
                        <a:pt x="21611" y="62902"/>
                      </a:lnTo>
                      <a:lnTo>
                        <a:pt x="0" y="50896"/>
                      </a:lnTo>
                      <a:lnTo>
                        <a:pt x="0" y="79710"/>
                      </a:lnTo>
                      <a:lnTo>
                        <a:pt x="0" y="79710"/>
                      </a:lnTo>
                      <a:close/>
                      <a:moveTo>
                        <a:pt x="24012" y="94117"/>
                      </a:moveTo>
                      <a:lnTo>
                        <a:pt x="45622" y="106123"/>
                      </a:lnTo>
                      <a:lnTo>
                        <a:pt x="45622" y="77309"/>
                      </a:lnTo>
                      <a:lnTo>
                        <a:pt x="24012" y="65303"/>
                      </a:lnTo>
                      <a:lnTo>
                        <a:pt x="24012" y="94117"/>
                      </a:lnTo>
                      <a:lnTo>
                        <a:pt x="24012" y="94117"/>
                      </a:lnTo>
                      <a:close/>
                      <a:moveTo>
                        <a:pt x="45622" y="74908"/>
                      </a:moveTo>
                      <a:lnTo>
                        <a:pt x="24012" y="62902"/>
                      </a:lnTo>
                      <a:lnTo>
                        <a:pt x="24012" y="34088"/>
                      </a:lnTo>
                      <a:lnTo>
                        <a:pt x="45622" y="46094"/>
                      </a:lnTo>
                      <a:lnTo>
                        <a:pt x="45622" y="74908"/>
                      </a:lnTo>
                      <a:lnTo>
                        <a:pt x="45622" y="74908"/>
                      </a:lnTo>
                      <a:close/>
                      <a:moveTo>
                        <a:pt x="45622" y="43692"/>
                      </a:moveTo>
                      <a:lnTo>
                        <a:pt x="45622" y="36489"/>
                      </a:lnTo>
                      <a:cubicBezTo>
                        <a:pt x="45622" y="22082"/>
                        <a:pt x="36018" y="10076"/>
                        <a:pt x="24012" y="2872"/>
                      </a:cubicBezTo>
                      <a:lnTo>
                        <a:pt x="24012" y="31686"/>
                      </a:lnTo>
                      <a:lnTo>
                        <a:pt x="45622" y="43692"/>
                      </a:lnTo>
                      <a:lnTo>
                        <a:pt x="45622" y="43692"/>
                      </a:lnTo>
                      <a:close/>
                      <a:moveTo>
                        <a:pt x="21611" y="2872"/>
                      </a:moveTo>
                      <a:cubicBezTo>
                        <a:pt x="12006" y="-1930"/>
                        <a:pt x="0" y="-1930"/>
                        <a:pt x="0" y="12477"/>
                      </a:cubicBezTo>
                      <a:lnTo>
                        <a:pt x="0" y="19681"/>
                      </a:lnTo>
                      <a:lnTo>
                        <a:pt x="21611" y="31686"/>
                      </a:lnTo>
                      <a:lnTo>
                        <a:pt x="21611" y="2872"/>
                      </a:lnTo>
                      <a:lnTo>
                        <a:pt x="21611" y="2872"/>
                      </a:lnTo>
                      <a:close/>
                      <a:moveTo>
                        <a:pt x="0" y="22082"/>
                      </a:moveTo>
                      <a:lnTo>
                        <a:pt x="21611" y="34088"/>
                      </a:lnTo>
                      <a:lnTo>
                        <a:pt x="21611" y="62902"/>
                      </a:lnTo>
                      <a:lnTo>
                        <a:pt x="0" y="50896"/>
                      </a:lnTo>
                      <a:lnTo>
                        <a:pt x="0" y="22082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2234" name="Graphic 2">
                <a:extLst>
                  <a:ext uri="{FF2B5EF4-FFF2-40B4-BE49-F238E27FC236}">
                    <a16:creationId xmlns:a16="http://schemas.microsoft.com/office/drawing/2014/main" id="{4141308D-9819-4F8D-A971-76F12F8FCEB7}"/>
                  </a:ext>
                </a:extLst>
              </p:cNvPr>
              <p:cNvGrpSpPr/>
              <p:nvPr/>
            </p:nvGrpSpPr>
            <p:grpSpPr>
              <a:xfrm>
                <a:off x="8910188" y="3530291"/>
                <a:ext cx="187292" cy="181889"/>
                <a:chOff x="8910188" y="3530291"/>
                <a:chExt cx="187292" cy="181889"/>
              </a:xfrm>
              <a:solidFill>
                <a:srgbClr val="FFFFFF"/>
              </a:solidFill>
            </p:grpSpPr>
            <p:sp>
              <p:nvSpPr>
                <p:cNvPr id="2235" name="Freeform: Shape 2234">
                  <a:extLst>
                    <a:ext uri="{FF2B5EF4-FFF2-40B4-BE49-F238E27FC236}">
                      <a16:creationId xmlns:a16="http://schemas.microsoft.com/office/drawing/2014/main" id="{62EBC28E-895E-4606-BC4E-8CF5E2BC491C}"/>
                    </a:ext>
                  </a:extLst>
                </p:cNvPr>
                <p:cNvSpPr/>
                <p:nvPr/>
              </p:nvSpPr>
              <p:spPr>
                <a:xfrm>
                  <a:off x="9054259" y="3611931"/>
                  <a:ext cx="43221" cy="100249"/>
                </a:xfrm>
                <a:custGeom>
                  <a:avLst/>
                  <a:gdLst>
                    <a:gd name="connsiteX0" fmla="*/ 0 w 43221"/>
                    <a:gd name="connsiteY0" fmla="*/ 78639 h 100249"/>
                    <a:gd name="connsiteX1" fmla="*/ 19209 w 43221"/>
                    <a:gd name="connsiteY1" fmla="*/ 88244 h 100249"/>
                    <a:gd name="connsiteX2" fmla="*/ 19209 w 43221"/>
                    <a:gd name="connsiteY2" fmla="*/ 61831 h 100249"/>
                    <a:gd name="connsiteX3" fmla="*/ 0 w 43221"/>
                    <a:gd name="connsiteY3" fmla="*/ 52226 h 100249"/>
                    <a:gd name="connsiteX4" fmla="*/ 0 w 43221"/>
                    <a:gd name="connsiteY4" fmla="*/ 78639 h 100249"/>
                    <a:gd name="connsiteX5" fmla="*/ 0 w 43221"/>
                    <a:gd name="connsiteY5" fmla="*/ 78639 h 100249"/>
                    <a:gd name="connsiteX6" fmla="*/ 24012 w 43221"/>
                    <a:gd name="connsiteY6" fmla="*/ 90645 h 100249"/>
                    <a:gd name="connsiteX7" fmla="*/ 43221 w 43221"/>
                    <a:gd name="connsiteY7" fmla="*/ 100249 h 100249"/>
                    <a:gd name="connsiteX8" fmla="*/ 43221 w 43221"/>
                    <a:gd name="connsiteY8" fmla="*/ 73836 h 100249"/>
                    <a:gd name="connsiteX9" fmla="*/ 24012 w 43221"/>
                    <a:gd name="connsiteY9" fmla="*/ 64232 h 100249"/>
                    <a:gd name="connsiteX10" fmla="*/ 24012 w 43221"/>
                    <a:gd name="connsiteY10" fmla="*/ 90645 h 100249"/>
                    <a:gd name="connsiteX11" fmla="*/ 24012 w 43221"/>
                    <a:gd name="connsiteY11" fmla="*/ 90645 h 100249"/>
                    <a:gd name="connsiteX12" fmla="*/ 43221 w 43221"/>
                    <a:gd name="connsiteY12" fmla="*/ 73836 h 100249"/>
                    <a:gd name="connsiteX13" fmla="*/ 24012 w 43221"/>
                    <a:gd name="connsiteY13" fmla="*/ 64232 h 100249"/>
                    <a:gd name="connsiteX14" fmla="*/ 24012 w 43221"/>
                    <a:gd name="connsiteY14" fmla="*/ 64232 h 100249"/>
                    <a:gd name="connsiteX15" fmla="*/ 43221 w 43221"/>
                    <a:gd name="connsiteY15" fmla="*/ 73836 h 100249"/>
                    <a:gd name="connsiteX16" fmla="*/ 43221 w 43221"/>
                    <a:gd name="connsiteY16" fmla="*/ 73836 h 100249"/>
                    <a:gd name="connsiteX17" fmla="*/ 43221 w 43221"/>
                    <a:gd name="connsiteY17" fmla="*/ 73836 h 100249"/>
                    <a:gd name="connsiteX18" fmla="*/ 24012 w 43221"/>
                    <a:gd name="connsiteY18" fmla="*/ 35418 h 100249"/>
                    <a:gd name="connsiteX19" fmla="*/ 43221 w 43221"/>
                    <a:gd name="connsiteY19" fmla="*/ 45022 h 100249"/>
                    <a:gd name="connsiteX20" fmla="*/ 43221 w 43221"/>
                    <a:gd name="connsiteY20" fmla="*/ 71435 h 100249"/>
                    <a:gd name="connsiteX21" fmla="*/ 24012 w 43221"/>
                    <a:gd name="connsiteY21" fmla="*/ 61831 h 100249"/>
                    <a:gd name="connsiteX22" fmla="*/ 24012 w 43221"/>
                    <a:gd name="connsiteY22" fmla="*/ 35418 h 100249"/>
                    <a:gd name="connsiteX23" fmla="*/ 24012 w 43221"/>
                    <a:gd name="connsiteY23" fmla="*/ 35418 h 100249"/>
                    <a:gd name="connsiteX24" fmla="*/ 24012 w 43221"/>
                    <a:gd name="connsiteY24" fmla="*/ 4202 h 100249"/>
                    <a:gd name="connsiteX25" fmla="*/ 24012 w 43221"/>
                    <a:gd name="connsiteY25" fmla="*/ 30615 h 100249"/>
                    <a:gd name="connsiteX26" fmla="*/ 43221 w 43221"/>
                    <a:gd name="connsiteY26" fmla="*/ 40220 h 100249"/>
                    <a:gd name="connsiteX27" fmla="*/ 43221 w 43221"/>
                    <a:gd name="connsiteY27" fmla="*/ 35418 h 100249"/>
                    <a:gd name="connsiteX28" fmla="*/ 24012 w 43221"/>
                    <a:gd name="connsiteY28" fmla="*/ 4202 h 100249"/>
                    <a:gd name="connsiteX29" fmla="*/ 24012 w 43221"/>
                    <a:gd name="connsiteY29" fmla="*/ 4202 h 100249"/>
                    <a:gd name="connsiteX30" fmla="*/ 4802 w 43221"/>
                    <a:gd name="connsiteY30" fmla="*/ 1801 h 100249"/>
                    <a:gd name="connsiteX31" fmla="*/ 2401 w 43221"/>
                    <a:gd name="connsiteY31" fmla="*/ 11406 h 100249"/>
                    <a:gd name="connsiteX32" fmla="*/ 2401 w 43221"/>
                    <a:gd name="connsiteY32" fmla="*/ 18609 h 100249"/>
                    <a:gd name="connsiteX33" fmla="*/ 21611 w 43221"/>
                    <a:gd name="connsiteY33" fmla="*/ 28214 h 100249"/>
                    <a:gd name="connsiteX34" fmla="*/ 21611 w 43221"/>
                    <a:gd name="connsiteY34" fmla="*/ 1801 h 100249"/>
                    <a:gd name="connsiteX35" fmla="*/ 4802 w 43221"/>
                    <a:gd name="connsiteY35" fmla="*/ 1801 h 100249"/>
                    <a:gd name="connsiteX36" fmla="*/ 4802 w 43221"/>
                    <a:gd name="connsiteY36" fmla="*/ 1801 h 100249"/>
                    <a:gd name="connsiteX37" fmla="*/ 2401 w 43221"/>
                    <a:gd name="connsiteY37" fmla="*/ 21010 h 100249"/>
                    <a:gd name="connsiteX38" fmla="*/ 21611 w 43221"/>
                    <a:gd name="connsiteY38" fmla="*/ 30615 h 100249"/>
                    <a:gd name="connsiteX39" fmla="*/ 21611 w 43221"/>
                    <a:gd name="connsiteY39" fmla="*/ 57028 h 100249"/>
                    <a:gd name="connsiteX40" fmla="*/ 2401 w 43221"/>
                    <a:gd name="connsiteY40" fmla="*/ 47423 h 100249"/>
                    <a:gd name="connsiteX41" fmla="*/ 2401 w 43221"/>
                    <a:gd name="connsiteY41" fmla="*/ 21010 h 100249"/>
                    <a:gd name="connsiteX42" fmla="*/ 2401 w 43221"/>
                    <a:gd name="connsiteY42" fmla="*/ 21010 h 100249"/>
                    <a:gd name="connsiteX43" fmla="*/ 19209 w 43221"/>
                    <a:gd name="connsiteY43" fmla="*/ 30615 h 100249"/>
                    <a:gd name="connsiteX44" fmla="*/ 0 w 43221"/>
                    <a:gd name="connsiteY44" fmla="*/ 21010 h 100249"/>
                    <a:gd name="connsiteX45" fmla="*/ 19209 w 43221"/>
                    <a:gd name="connsiteY45" fmla="*/ 30615 h 100249"/>
                    <a:gd name="connsiteX46" fmla="*/ 19209 w 43221"/>
                    <a:gd name="connsiteY46" fmla="*/ 30615 h 1002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</a:cxnLst>
                  <a:rect l="l" t="t" r="r" b="b"/>
                  <a:pathLst>
                    <a:path w="43221" h="100249">
                      <a:moveTo>
                        <a:pt x="0" y="78639"/>
                      </a:moveTo>
                      <a:lnTo>
                        <a:pt x="19209" y="88244"/>
                      </a:lnTo>
                      <a:lnTo>
                        <a:pt x="19209" y="61831"/>
                      </a:lnTo>
                      <a:lnTo>
                        <a:pt x="0" y="52226"/>
                      </a:lnTo>
                      <a:lnTo>
                        <a:pt x="0" y="78639"/>
                      </a:lnTo>
                      <a:lnTo>
                        <a:pt x="0" y="78639"/>
                      </a:lnTo>
                      <a:close/>
                      <a:moveTo>
                        <a:pt x="24012" y="90645"/>
                      </a:moveTo>
                      <a:lnTo>
                        <a:pt x="43221" y="100249"/>
                      </a:lnTo>
                      <a:lnTo>
                        <a:pt x="43221" y="73836"/>
                      </a:lnTo>
                      <a:lnTo>
                        <a:pt x="24012" y="64232"/>
                      </a:lnTo>
                      <a:lnTo>
                        <a:pt x="24012" y="90645"/>
                      </a:lnTo>
                      <a:lnTo>
                        <a:pt x="24012" y="90645"/>
                      </a:lnTo>
                      <a:close/>
                      <a:moveTo>
                        <a:pt x="43221" y="73836"/>
                      </a:moveTo>
                      <a:lnTo>
                        <a:pt x="24012" y="64232"/>
                      </a:lnTo>
                      <a:lnTo>
                        <a:pt x="24012" y="64232"/>
                      </a:lnTo>
                      <a:lnTo>
                        <a:pt x="43221" y="73836"/>
                      </a:lnTo>
                      <a:lnTo>
                        <a:pt x="43221" y="73836"/>
                      </a:lnTo>
                      <a:lnTo>
                        <a:pt x="43221" y="73836"/>
                      </a:lnTo>
                      <a:close/>
                      <a:moveTo>
                        <a:pt x="24012" y="35418"/>
                      </a:moveTo>
                      <a:lnTo>
                        <a:pt x="43221" y="45022"/>
                      </a:lnTo>
                      <a:lnTo>
                        <a:pt x="43221" y="71435"/>
                      </a:lnTo>
                      <a:lnTo>
                        <a:pt x="24012" y="61831"/>
                      </a:lnTo>
                      <a:lnTo>
                        <a:pt x="24012" y="35418"/>
                      </a:lnTo>
                      <a:lnTo>
                        <a:pt x="24012" y="35418"/>
                      </a:lnTo>
                      <a:close/>
                      <a:moveTo>
                        <a:pt x="24012" y="4202"/>
                      </a:moveTo>
                      <a:lnTo>
                        <a:pt x="24012" y="30615"/>
                      </a:lnTo>
                      <a:lnTo>
                        <a:pt x="43221" y="40220"/>
                      </a:lnTo>
                      <a:lnTo>
                        <a:pt x="43221" y="35418"/>
                      </a:lnTo>
                      <a:cubicBezTo>
                        <a:pt x="43221" y="23412"/>
                        <a:pt x="33616" y="11406"/>
                        <a:pt x="24012" y="4202"/>
                      </a:cubicBezTo>
                      <a:lnTo>
                        <a:pt x="24012" y="4202"/>
                      </a:lnTo>
                      <a:close/>
                      <a:moveTo>
                        <a:pt x="4802" y="1801"/>
                      </a:moveTo>
                      <a:cubicBezTo>
                        <a:pt x="2401" y="4202"/>
                        <a:pt x="2401" y="6603"/>
                        <a:pt x="2401" y="11406"/>
                      </a:cubicBezTo>
                      <a:lnTo>
                        <a:pt x="2401" y="18609"/>
                      </a:lnTo>
                      <a:lnTo>
                        <a:pt x="21611" y="28214"/>
                      </a:lnTo>
                      <a:lnTo>
                        <a:pt x="21611" y="1801"/>
                      </a:lnTo>
                      <a:cubicBezTo>
                        <a:pt x="14407" y="-600"/>
                        <a:pt x="7203" y="-600"/>
                        <a:pt x="4802" y="1801"/>
                      </a:cubicBezTo>
                      <a:lnTo>
                        <a:pt x="4802" y="1801"/>
                      </a:lnTo>
                      <a:close/>
                      <a:moveTo>
                        <a:pt x="2401" y="21010"/>
                      </a:moveTo>
                      <a:lnTo>
                        <a:pt x="21611" y="30615"/>
                      </a:lnTo>
                      <a:lnTo>
                        <a:pt x="21611" y="57028"/>
                      </a:lnTo>
                      <a:lnTo>
                        <a:pt x="2401" y="47423"/>
                      </a:lnTo>
                      <a:lnTo>
                        <a:pt x="2401" y="21010"/>
                      </a:lnTo>
                      <a:lnTo>
                        <a:pt x="2401" y="21010"/>
                      </a:lnTo>
                      <a:close/>
                      <a:moveTo>
                        <a:pt x="19209" y="30615"/>
                      </a:moveTo>
                      <a:lnTo>
                        <a:pt x="0" y="21010"/>
                      </a:lnTo>
                      <a:lnTo>
                        <a:pt x="19209" y="30615"/>
                      </a:lnTo>
                      <a:lnTo>
                        <a:pt x="19209" y="3061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236" name="Freeform: Shape 2235">
                  <a:extLst>
                    <a:ext uri="{FF2B5EF4-FFF2-40B4-BE49-F238E27FC236}">
                      <a16:creationId xmlns:a16="http://schemas.microsoft.com/office/drawing/2014/main" id="{4CCDD31D-3FE2-4CEA-AE44-6312E78F5CB2}"/>
                    </a:ext>
                  </a:extLst>
                </p:cNvPr>
                <p:cNvSpPr/>
                <p:nvPr/>
              </p:nvSpPr>
              <p:spPr>
                <a:xfrm>
                  <a:off x="8982224" y="3571111"/>
                  <a:ext cx="43221" cy="102650"/>
                </a:xfrm>
                <a:custGeom>
                  <a:avLst/>
                  <a:gdLst>
                    <a:gd name="connsiteX0" fmla="*/ 0 w 43221"/>
                    <a:gd name="connsiteY0" fmla="*/ 78639 h 102650"/>
                    <a:gd name="connsiteX1" fmla="*/ 19209 w 43221"/>
                    <a:gd name="connsiteY1" fmla="*/ 88244 h 102650"/>
                    <a:gd name="connsiteX2" fmla="*/ 19209 w 43221"/>
                    <a:gd name="connsiteY2" fmla="*/ 61831 h 102650"/>
                    <a:gd name="connsiteX3" fmla="*/ 0 w 43221"/>
                    <a:gd name="connsiteY3" fmla="*/ 52226 h 102650"/>
                    <a:gd name="connsiteX4" fmla="*/ 0 w 43221"/>
                    <a:gd name="connsiteY4" fmla="*/ 78639 h 102650"/>
                    <a:gd name="connsiteX5" fmla="*/ 0 w 43221"/>
                    <a:gd name="connsiteY5" fmla="*/ 78639 h 102650"/>
                    <a:gd name="connsiteX6" fmla="*/ 24012 w 43221"/>
                    <a:gd name="connsiteY6" fmla="*/ 90645 h 102650"/>
                    <a:gd name="connsiteX7" fmla="*/ 43221 w 43221"/>
                    <a:gd name="connsiteY7" fmla="*/ 102651 h 102650"/>
                    <a:gd name="connsiteX8" fmla="*/ 43221 w 43221"/>
                    <a:gd name="connsiteY8" fmla="*/ 76238 h 102650"/>
                    <a:gd name="connsiteX9" fmla="*/ 24012 w 43221"/>
                    <a:gd name="connsiteY9" fmla="*/ 66633 h 102650"/>
                    <a:gd name="connsiteX10" fmla="*/ 24012 w 43221"/>
                    <a:gd name="connsiteY10" fmla="*/ 90645 h 102650"/>
                    <a:gd name="connsiteX11" fmla="*/ 24012 w 43221"/>
                    <a:gd name="connsiteY11" fmla="*/ 90645 h 102650"/>
                    <a:gd name="connsiteX12" fmla="*/ 43221 w 43221"/>
                    <a:gd name="connsiteY12" fmla="*/ 73837 h 102650"/>
                    <a:gd name="connsiteX13" fmla="*/ 24012 w 43221"/>
                    <a:gd name="connsiteY13" fmla="*/ 64232 h 102650"/>
                    <a:gd name="connsiteX14" fmla="*/ 24012 w 43221"/>
                    <a:gd name="connsiteY14" fmla="*/ 64232 h 102650"/>
                    <a:gd name="connsiteX15" fmla="*/ 43221 w 43221"/>
                    <a:gd name="connsiteY15" fmla="*/ 73837 h 102650"/>
                    <a:gd name="connsiteX16" fmla="*/ 43221 w 43221"/>
                    <a:gd name="connsiteY16" fmla="*/ 73837 h 102650"/>
                    <a:gd name="connsiteX17" fmla="*/ 43221 w 43221"/>
                    <a:gd name="connsiteY17" fmla="*/ 73837 h 102650"/>
                    <a:gd name="connsiteX18" fmla="*/ 24012 w 43221"/>
                    <a:gd name="connsiteY18" fmla="*/ 35417 h 102650"/>
                    <a:gd name="connsiteX19" fmla="*/ 43221 w 43221"/>
                    <a:gd name="connsiteY19" fmla="*/ 45022 h 102650"/>
                    <a:gd name="connsiteX20" fmla="*/ 43221 w 43221"/>
                    <a:gd name="connsiteY20" fmla="*/ 71435 h 102650"/>
                    <a:gd name="connsiteX21" fmla="*/ 24012 w 43221"/>
                    <a:gd name="connsiteY21" fmla="*/ 61831 h 102650"/>
                    <a:gd name="connsiteX22" fmla="*/ 24012 w 43221"/>
                    <a:gd name="connsiteY22" fmla="*/ 35417 h 102650"/>
                    <a:gd name="connsiteX23" fmla="*/ 24012 w 43221"/>
                    <a:gd name="connsiteY23" fmla="*/ 35417 h 102650"/>
                    <a:gd name="connsiteX24" fmla="*/ 24012 w 43221"/>
                    <a:gd name="connsiteY24" fmla="*/ 4202 h 102650"/>
                    <a:gd name="connsiteX25" fmla="*/ 24012 w 43221"/>
                    <a:gd name="connsiteY25" fmla="*/ 30615 h 102650"/>
                    <a:gd name="connsiteX26" fmla="*/ 43221 w 43221"/>
                    <a:gd name="connsiteY26" fmla="*/ 40220 h 102650"/>
                    <a:gd name="connsiteX27" fmla="*/ 43221 w 43221"/>
                    <a:gd name="connsiteY27" fmla="*/ 35417 h 102650"/>
                    <a:gd name="connsiteX28" fmla="*/ 24012 w 43221"/>
                    <a:gd name="connsiteY28" fmla="*/ 4202 h 102650"/>
                    <a:gd name="connsiteX29" fmla="*/ 24012 w 43221"/>
                    <a:gd name="connsiteY29" fmla="*/ 4202 h 102650"/>
                    <a:gd name="connsiteX30" fmla="*/ 4802 w 43221"/>
                    <a:gd name="connsiteY30" fmla="*/ 1801 h 102650"/>
                    <a:gd name="connsiteX31" fmla="*/ 2401 w 43221"/>
                    <a:gd name="connsiteY31" fmla="*/ 11406 h 102650"/>
                    <a:gd name="connsiteX32" fmla="*/ 2401 w 43221"/>
                    <a:gd name="connsiteY32" fmla="*/ 18609 h 102650"/>
                    <a:gd name="connsiteX33" fmla="*/ 21611 w 43221"/>
                    <a:gd name="connsiteY33" fmla="*/ 28214 h 102650"/>
                    <a:gd name="connsiteX34" fmla="*/ 21611 w 43221"/>
                    <a:gd name="connsiteY34" fmla="*/ 1801 h 102650"/>
                    <a:gd name="connsiteX35" fmla="*/ 4802 w 43221"/>
                    <a:gd name="connsiteY35" fmla="*/ 1801 h 102650"/>
                    <a:gd name="connsiteX36" fmla="*/ 4802 w 43221"/>
                    <a:gd name="connsiteY36" fmla="*/ 1801 h 102650"/>
                    <a:gd name="connsiteX37" fmla="*/ 0 w 43221"/>
                    <a:gd name="connsiteY37" fmla="*/ 23412 h 102650"/>
                    <a:gd name="connsiteX38" fmla="*/ 19209 w 43221"/>
                    <a:gd name="connsiteY38" fmla="*/ 33016 h 102650"/>
                    <a:gd name="connsiteX39" fmla="*/ 19209 w 43221"/>
                    <a:gd name="connsiteY39" fmla="*/ 59429 h 102650"/>
                    <a:gd name="connsiteX40" fmla="*/ 0 w 43221"/>
                    <a:gd name="connsiteY40" fmla="*/ 49825 h 102650"/>
                    <a:gd name="connsiteX41" fmla="*/ 0 w 43221"/>
                    <a:gd name="connsiteY41" fmla="*/ 23412 h 102650"/>
                    <a:gd name="connsiteX42" fmla="*/ 0 w 43221"/>
                    <a:gd name="connsiteY42" fmla="*/ 23412 h 102650"/>
                    <a:gd name="connsiteX43" fmla="*/ 19209 w 43221"/>
                    <a:gd name="connsiteY43" fmla="*/ 30615 h 102650"/>
                    <a:gd name="connsiteX44" fmla="*/ 0 w 43221"/>
                    <a:gd name="connsiteY44" fmla="*/ 21010 h 102650"/>
                    <a:gd name="connsiteX45" fmla="*/ 19209 w 43221"/>
                    <a:gd name="connsiteY45" fmla="*/ 30615 h 102650"/>
                    <a:gd name="connsiteX46" fmla="*/ 19209 w 43221"/>
                    <a:gd name="connsiteY46" fmla="*/ 30615 h 1026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</a:cxnLst>
                  <a:rect l="l" t="t" r="r" b="b"/>
                  <a:pathLst>
                    <a:path w="43221" h="102650">
                      <a:moveTo>
                        <a:pt x="0" y="78639"/>
                      </a:moveTo>
                      <a:lnTo>
                        <a:pt x="19209" y="88244"/>
                      </a:lnTo>
                      <a:lnTo>
                        <a:pt x="19209" y="61831"/>
                      </a:lnTo>
                      <a:lnTo>
                        <a:pt x="0" y="52226"/>
                      </a:lnTo>
                      <a:lnTo>
                        <a:pt x="0" y="78639"/>
                      </a:lnTo>
                      <a:lnTo>
                        <a:pt x="0" y="78639"/>
                      </a:lnTo>
                      <a:close/>
                      <a:moveTo>
                        <a:pt x="24012" y="90645"/>
                      </a:moveTo>
                      <a:lnTo>
                        <a:pt x="43221" y="102651"/>
                      </a:lnTo>
                      <a:lnTo>
                        <a:pt x="43221" y="76238"/>
                      </a:lnTo>
                      <a:lnTo>
                        <a:pt x="24012" y="66633"/>
                      </a:lnTo>
                      <a:lnTo>
                        <a:pt x="24012" y="90645"/>
                      </a:lnTo>
                      <a:lnTo>
                        <a:pt x="24012" y="90645"/>
                      </a:lnTo>
                      <a:close/>
                      <a:moveTo>
                        <a:pt x="43221" y="73837"/>
                      </a:moveTo>
                      <a:lnTo>
                        <a:pt x="24012" y="64232"/>
                      </a:lnTo>
                      <a:lnTo>
                        <a:pt x="24012" y="64232"/>
                      </a:lnTo>
                      <a:lnTo>
                        <a:pt x="43221" y="73837"/>
                      </a:lnTo>
                      <a:lnTo>
                        <a:pt x="43221" y="73837"/>
                      </a:lnTo>
                      <a:lnTo>
                        <a:pt x="43221" y="73837"/>
                      </a:lnTo>
                      <a:close/>
                      <a:moveTo>
                        <a:pt x="24012" y="35417"/>
                      </a:moveTo>
                      <a:lnTo>
                        <a:pt x="43221" y="45022"/>
                      </a:lnTo>
                      <a:lnTo>
                        <a:pt x="43221" y="71435"/>
                      </a:lnTo>
                      <a:lnTo>
                        <a:pt x="24012" y="61831"/>
                      </a:lnTo>
                      <a:lnTo>
                        <a:pt x="24012" y="35417"/>
                      </a:lnTo>
                      <a:lnTo>
                        <a:pt x="24012" y="35417"/>
                      </a:lnTo>
                      <a:close/>
                      <a:moveTo>
                        <a:pt x="24012" y="4202"/>
                      </a:moveTo>
                      <a:lnTo>
                        <a:pt x="24012" y="30615"/>
                      </a:lnTo>
                      <a:lnTo>
                        <a:pt x="43221" y="40220"/>
                      </a:lnTo>
                      <a:lnTo>
                        <a:pt x="43221" y="35417"/>
                      </a:lnTo>
                      <a:cubicBezTo>
                        <a:pt x="43221" y="23412"/>
                        <a:pt x="33616" y="11406"/>
                        <a:pt x="24012" y="4202"/>
                      </a:cubicBezTo>
                      <a:lnTo>
                        <a:pt x="24012" y="4202"/>
                      </a:lnTo>
                      <a:close/>
                      <a:moveTo>
                        <a:pt x="4802" y="1801"/>
                      </a:moveTo>
                      <a:cubicBezTo>
                        <a:pt x="2401" y="4202"/>
                        <a:pt x="2401" y="6603"/>
                        <a:pt x="2401" y="11406"/>
                      </a:cubicBezTo>
                      <a:lnTo>
                        <a:pt x="2401" y="18609"/>
                      </a:lnTo>
                      <a:lnTo>
                        <a:pt x="21611" y="28214"/>
                      </a:lnTo>
                      <a:lnTo>
                        <a:pt x="21611" y="1801"/>
                      </a:lnTo>
                      <a:cubicBezTo>
                        <a:pt x="14407" y="-600"/>
                        <a:pt x="7203" y="-600"/>
                        <a:pt x="4802" y="1801"/>
                      </a:cubicBezTo>
                      <a:lnTo>
                        <a:pt x="4802" y="1801"/>
                      </a:lnTo>
                      <a:close/>
                      <a:moveTo>
                        <a:pt x="0" y="23412"/>
                      </a:moveTo>
                      <a:lnTo>
                        <a:pt x="19209" y="33016"/>
                      </a:lnTo>
                      <a:lnTo>
                        <a:pt x="19209" y="59429"/>
                      </a:lnTo>
                      <a:lnTo>
                        <a:pt x="0" y="49825"/>
                      </a:lnTo>
                      <a:lnTo>
                        <a:pt x="0" y="23412"/>
                      </a:lnTo>
                      <a:lnTo>
                        <a:pt x="0" y="23412"/>
                      </a:lnTo>
                      <a:close/>
                      <a:moveTo>
                        <a:pt x="19209" y="30615"/>
                      </a:moveTo>
                      <a:lnTo>
                        <a:pt x="0" y="21010"/>
                      </a:lnTo>
                      <a:lnTo>
                        <a:pt x="19209" y="30615"/>
                      </a:lnTo>
                      <a:lnTo>
                        <a:pt x="19209" y="3061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237" name="Freeform: Shape 2236">
                  <a:extLst>
                    <a:ext uri="{FF2B5EF4-FFF2-40B4-BE49-F238E27FC236}">
                      <a16:creationId xmlns:a16="http://schemas.microsoft.com/office/drawing/2014/main" id="{528607AE-6B4C-40DF-85F8-E88AEBD7414D}"/>
                    </a:ext>
                  </a:extLst>
                </p:cNvPr>
                <p:cNvSpPr/>
                <p:nvPr/>
              </p:nvSpPr>
              <p:spPr>
                <a:xfrm>
                  <a:off x="8910188" y="3530291"/>
                  <a:ext cx="43221" cy="100249"/>
                </a:xfrm>
                <a:custGeom>
                  <a:avLst/>
                  <a:gdLst>
                    <a:gd name="connsiteX0" fmla="*/ 0 w 43221"/>
                    <a:gd name="connsiteY0" fmla="*/ 78639 h 100249"/>
                    <a:gd name="connsiteX1" fmla="*/ 19209 w 43221"/>
                    <a:gd name="connsiteY1" fmla="*/ 88244 h 100249"/>
                    <a:gd name="connsiteX2" fmla="*/ 19209 w 43221"/>
                    <a:gd name="connsiteY2" fmla="*/ 61831 h 100249"/>
                    <a:gd name="connsiteX3" fmla="*/ 0 w 43221"/>
                    <a:gd name="connsiteY3" fmla="*/ 52226 h 100249"/>
                    <a:gd name="connsiteX4" fmla="*/ 0 w 43221"/>
                    <a:gd name="connsiteY4" fmla="*/ 78639 h 100249"/>
                    <a:gd name="connsiteX5" fmla="*/ 0 w 43221"/>
                    <a:gd name="connsiteY5" fmla="*/ 78639 h 100249"/>
                    <a:gd name="connsiteX6" fmla="*/ 24012 w 43221"/>
                    <a:gd name="connsiteY6" fmla="*/ 90645 h 100249"/>
                    <a:gd name="connsiteX7" fmla="*/ 43221 w 43221"/>
                    <a:gd name="connsiteY7" fmla="*/ 100249 h 100249"/>
                    <a:gd name="connsiteX8" fmla="*/ 43221 w 43221"/>
                    <a:gd name="connsiteY8" fmla="*/ 73836 h 100249"/>
                    <a:gd name="connsiteX9" fmla="*/ 24012 w 43221"/>
                    <a:gd name="connsiteY9" fmla="*/ 64232 h 100249"/>
                    <a:gd name="connsiteX10" fmla="*/ 24012 w 43221"/>
                    <a:gd name="connsiteY10" fmla="*/ 90645 h 100249"/>
                    <a:gd name="connsiteX11" fmla="*/ 24012 w 43221"/>
                    <a:gd name="connsiteY11" fmla="*/ 90645 h 100249"/>
                    <a:gd name="connsiteX12" fmla="*/ 43221 w 43221"/>
                    <a:gd name="connsiteY12" fmla="*/ 73836 h 100249"/>
                    <a:gd name="connsiteX13" fmla="*/ 24012 w 43221"/>
                    <a:gd name="connsiteY13" fmla="*/ 64232 h 100249"/>
                    <a:gd name="connsiteX14" fmla="*/ 24012 w 43221"/>
                    <a:gd name="connsiteY14" fmla="*/ 64232 h 100249"/>
                    <a:gd name="connsiteX15" fmla="*/ 43221 w 43221"/>
                    <a:gd name="connsiteY15" fmla="*/ 73836 h 100249"/>
                    <a:gd name="connsiteX16" fmla="*/ 43221 w 43221"/>
                    <a:gd name="connsiteY16" fmla="*/ 73836 h 100249"/>
                    <a:gd name="connsiteX17" fmla="*/ 43221 w 43221"/>
                    <a:gd name="connsiteY17" fmla="*/ 73836 h 100249"/>
                    <a:gd name="connsiteX18" fmla="*/ 24012 w 43221"/>
                    <a:gd name="connsiteY18" fmla="*/ 35418 h 100249"/>
                    <a:gd name="connsiteX19" fmla="*/ 43221 w 43221"/>
                    <a:gd name="connsiteY19" fmla="*/ 45022 h 100249"/>
                    <a:gd name="connsiteX20" fmla="*/ 43221 w 43221"/>
                    <a:gd name="connsiteY20" fmla="*/ 71435 h 100249"/>
                    <a:gd name="connsiteX21" fmla="*/ 24012 w 43221"/>
                    <a:gd name="connsiteY21" fmla="*/ 61831 h 100249"/>
                    <a:gd name="connsiteX22" fmla="*/ 24012 w 43221"/>
                    <a:gd name="connsiteY22" fmla="*/ 35418 h 100249"/>
                    <a:gd name="connsiteX23" fmla="*/ 24012 w 43221"/>
                    <a:gd name="connsiteY23" fmla="*/ 35418 h 100249"/>
                    <a:gd name="connsiteX24" fmla="*/ 24012 w 43221"/>
                    <a:gd name="connsiteY24" fmla="*/ 4202 h 100249"/>
                    <a:gd name="connsiteX25" fmla="*/ 24012 w 43221"/>
                    <a:gd name="connsiteY25" fmla="*/ 30615 h 100249"/>
                    <a:gd name="connsiteX26" fmla="*/ 43221 w 43221"/>
                    <a:gd name="connsiteY26" fmla="*/ 40220 h 100249"/>
                    <a:gd name="connsiteX27" fmla="*/ 43221 w 43221"/>
                    <a:gd name="connsiteY27" fmla="*/ 35418 h 100249"/>
                    <a:gd name="connsiteX28" fmla="*/ 24012 w 43221"/>
                    <a:gd name="connsiteY28" fmla="*/ 4202 h 100249"/>
                    <a:gd name="connsiteX29" fmla="*/ 24012 w 43221"/>
                    <a:gd name="connsiteY29" fmla="*/ 4202 h 100249"/>
                    <a:gd name="connsiteX30" fmla="*/ 2401 w 43221"/>
                    <a:gd name="connsiteY30" fmla="*/ 1801 h 100249"/>
                    <a:gd name="connsiteX31" fmla="*/ 0 w 43221"/>
                    <a:gd name="connsiteY31" fmla="*/ 11406 h 100249"/>
                    <a:gd name="connsiteX32" fmla="*/ 0 w 43221"/>
                    <a:gd name="connsiteY32" fmla="*/ 18609 h 100249"/>
                    <a:gd name="connsiteX33" fmla="*/ 19209 w 43221"/>
                    <a:gd name="connsiteY33" fmla="*/ 28214 h 100249"/>
                    <a:gd name="connsiteX34" fmla="*/ 19209 w 43221"/>
                    <a:gd name="connsiteY34" fmla="*/ 1801 h 100249"/>
                    <a:gd name="connsiteX35" fmla="*/ 2401 w 43221"/>
                    <a:gd name="connsiteY35" fmla="*/ 1801 h 100249"/>
                    <a:gd name="connsiteX36" fmla="*/ 2401 w 43221"/>
                    <a:gd name="connsiteY36" fmla="*/ 1801 h 100249"/>
                    <a:gd name="connsiteX37" fmla="*/ 0 w 43221"/>
                    <a:gd name="connsiteY37" fmla="*/ 23412 h 100249"/>
                    <a:gd name="connsiteX38" fmla="*/ 19209 w 43221"/>
                    <a:gd name="connsiteY38" fmla="*/ 33016 h 100249"/>
                    <a:gd name="connsiteX39" fmla="*/ 19209 w 43221"/>
                    <a:gd name="connsiteY39" fmla="*/ 59429 h 100249"/>
                    <a:gd name="connsiteX40" fmla="*/ 0 w 43221"/>
                    <a:gd name="connsiteY40" fmla="*/ 49825 h 100249"/>
                    <a:gd name="connsiteX41" fmla="*/ 0 w 43221"/>
                    <a:gd name="connsiteY41" fmla="*/ 23412 h 100249"/>
                    <a:gd name="connsiteX42" fmla="*/ 0 w 43221"/>
                    <a:gd name="connsiteY42" fmla="*/ 23412 h 100249"/>
                    <a:gd name="connsiteX43" fmla="*/ 19209 w 43221"/>
                    <a:gd name="connsiteY43" fmla="*/ 30615 h 100249"/>
                    <a:gd name="connsiteX44" fmla="*/ 0 w 43221"/>
                    <a:gd name="connsiteY44" fmla="*/ 21010 h 100249"/>
                    <a:gd name="connsiteX45" fmla="*/ 19209 w 43221"/>
                    <a:gd name="connsiteY45" fmla="*/ 30615 h 100249"/>
                    <a:gd name="connsiteX46" fmla="*/ 19209 w 43221"/>
                    <a:gd name="connsiteY46" fmla="*/ 30615 h 1002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</a:cxnLst>
                  <a:rect l="l" t="t" r="r" b="b"/>
                  <a:pathLst>
                    <a:path w="43221" h="100249">
                      <a:moveTo>
                        <a:pt x="0" y="78639"/>
                      </a:moveTo>
                      <a:lnTo>
                        <a:pt x="19209" y="88244"/>
                      </a:lnTo>
                      <a:lnTo>
                        <a:pt x="19209" y="61831"/>
                      </a:lnTo>
                      <a:lnTo>
                        <a:pt x="0" y="52226"/>
                      </a:lnTo>
                      <a:lnTo>
                        <a:pt x="0" y="78639"/>
                      </a:lnTo>
                      <a:lnTo>
                        <a:pt x="0" y="78639"/>
                      </a:lnTo>
                      <a:close/>
                      <a:moveTo>
                        <a:pt x="24012" y="90645"/>
                      </a:moveTo>
                      <a:lnTo>
                        <a:pt x="43221" y="100249"/>
                      </a:lnTo>
                      <a:lnTo>
                        <a:pt x="43221" y="73836"/>
                      </a:lnTo>
                      <a:lnTo>
                        <a:pt x="24012" y="64232"/>
                      </a:lnTo>
                      <a:lnTo>
                        <a:pt x="24012" y="90645"/>
                      </a:lnTo>
                      <a:lnTo>
                        <a:pt x="24012" y="90645"/>
                      </a:lnTo>
                      <a:close/>
                      <a:moveTo>
                        <a:pt x="43221" y="73836"/>
                      </a:moveTo>
                      <a:lnTo>
                        <a:pt x="24012" y="64232"/>
                      </a:lnTo>
                      <a:lnTo>
                        <a:pt x="24012" y="64232"/>
                      </a:lnTo>
                      <a:lnTo>
                        <a:pt x="43221" y="73836"/>
                      </a:lnTo>
                      <a:lnTo>
                        <a:pt x="43221" y="73836"/>
                      </a:lnTo>
                      <a:lnTo>
                        <a:pt x="43221" y="73836"/>
                      </a:lnTo>
                      <a:close/>
                      <a:moveTo>
                        <a:pt x="24012" y="35418"/>
                      </a:moveTo>
                      <a:lnTo>
                        <a:pt x="43221" y="45022"/>
                      </a:lnTo>
                      <a:lnTo>
                        <a:pt x="43221" y="71435"/>
                      </a:lnTo>
                      <a:lnTo>
                        <a:pt x="24012" y="61831"/>
                      </a:lnTo>
                      <a:lnTo>
                        <a:pt x="24012" y="35418"/>
                      </a:lnTo>
                      <a:lnTo>
                        <a:pt x="24012" y="35418"/>
                      </a:lnTo>
                      <a:close/>
                      <a:moveTo>
                        <a:pt x="24012" y="4202"/>
                      </a:moveTo>
                      <a:lnTo>
                        <a:pt x="24012" y="30615"/>
                      </a:lnTo>
                      <a:lnTo>
                        <a:pt x="43221" y="40220"/>
                      </a:lnTo>
                      <a:lnTo>
                        <a:pt x="43221" y="35418"/>
                      </a:lnTo>
                      <a:cubicBezTo>
                        <a:pt x="43221" y="23412"/>
                        <a:pt x="33616" y="11406"/>
                        <a:pt x="24012" y="4202"/>
                      </a:cubicBezTo>
                      <a:lnTo>
                        <a:pt x="24012" y="4202"/>
                      </a:lnTo>
                      <a:close/>
                      <a:moveTo>
                        <a:pt x="2401" y="1801"/>
                      </a:moveTo>
                      <a:cubicBezTo>
                        <a:pt x="0" y="4202"/>
                        <a:pt x="0" y="6603"/>
                        <a:pt x="0" y="11406"/>
                      </a:cubicBezTo>
                      <a:lnTo>
                        <a:pt x="0" y="18609"/>
                      </a:lnTo>
                      <a:lnTo>
                        <a:pt x="19209" y="28214"/>
                      </a:lnTo>
                      <a:lnTo>
                        <a:pt x="19209" y="1801"/>
                      </a:lnTo>
                      <a:cubicBezTo>
                        <a:pt x="12006" y="-600"/>
                        <a:pt x="7203" y="-600"/>
                        <a:pt x="2401" y="1801"/>
                      </a:cubicBezTo>
                      <a:lnTo>
                        <a:pt x="2401" y="1801"/>
                      </a:lnTo>
                      <a:close/>
                      <a:moveTo>
                        <a:pt x="0" y="23412"/>
                      </a:moveTo>
                      <a:lnTo>
                        <a:pt x="19209" y="33016"/>
                      </a:lnTo>
                      <a:lnTo>
                        <a:pt x="19209" y="59429"/>
                      </a:lnTo>
                      <a:lnTo>
                        <a:pt x="0" y="49825"/>
                      </a:lnTo>
                      <a:lnTo>
                        <a:pt x="0" y="23412"/>
                      </a:lnTo>
                      <a:lnTo>
                        <a:pt x="0" y="23412"/>
                      </a:lnTo>
                      <a:close/>
                      <a:moveTo>
                        <a:pt x="19209" y="30615"/>
                      </a:moveTo>
                      <a:lnTo>
                        <a:pt x="0" y="21010"/>
                      </a:lnTo>
                      <a:lnTo>
                        <a:pt x="19209" y="30615"/>
                      </a:lnTo>
                      <a:lnTo>
                        <a:pt x="19209" y="3061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  <p:sp>
          <p:nvSpPr>
            <p:cNvPr id="2238" name="Freeform: Shape 2237">
              <a:extLst>
                <a:ext uri="{FF2B5EF4-FFF2-40B4-BE49-F238E27FC236}">
                  <a16:creationId xmlns:a16="http://schemas.microsoft.com/office/drawing/2014/main" id="{0368C814-E675-4BD1-903F-E444F1A81A71}"/>
                </a:ext>
              </a:extLst>
            </p:cNvPr>
            <p:cNvSpPr/>
            <p:nvPr/>
          </p:nvSpPr>
          <p:spPr>
            <a:xfrm>
              <a:off x="8874170" y="3604127"/>
              <a:ext cx="264130" cy="194496"/>
            </a:xfrm>
            <a:custGeom>
              <a:avLst/>
              <a:gdLst>
                <a:gd name="connsiteX0" fmla="*/ 264130 w 264130"/>
                <a:gd name="connsiteY0" fmla="*/ 146472 h 194496"/>
                <a:gd name="connsiteX1" fmla="*/ 0 w 264130"/>
                <a:gd name="connsiteY1" fmla="*/ 0 h 194496"/>
                <a:gd name="connsiteX2" fmla="*/ 0 w 264130"/>
                <a:gd name="connsiteY2" fmla="*/ 45623 h 194496"/>
                <a:gd name="connsiteX3" fmla="*/ 264130 w 264130"/>
                <a:gd name="connsiteY3" fmla="*/ 194496 h 194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4130" h="194496">
                  <a:moveTo>
                    <a:pt x="264130" y="146472"/>
                  </a:moveTo>
                  <a:lnTo>
                    <a:pt x="0" y="0"/>
                  </a:lnTo>
                  <a:lnTo>
                    <a:pt x="0" y="45623"/>
                  </a:lnTo>
                  <a:lnTo>
                    <a:pt x="264130" y="194496"/>
                  </a:lnTo>
                  <a:close/>
                </a:path>
              </a:pathLst>
            </a:custGeom>
            <a:solidFill>
              <a:srgbClr val="CBCACA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39" name="Freeform: Shape 2238">
              <a:extLst>
                <a:ext uri="{FF2B5EF4-FFF2-40B4-BE49-F238E27FC236}">
                  <a16:creationId xmlns:a16="http://schemas.microsoft.com/office/drawing/2014/main" id="{A1CA0652-496F-4717-A22E-7C1E683F8B5A}"/>
                </a:ext>
              </a:extLst>
            </p:cNvPr>
            <p:cNvSpPr/>
            <p:nvPr/>
          </p:nvSpPr>
          <p:spPr>
            <a:xfrm>
              <a:off x="8874170" y="3332793"/>
              <a:ext cx="453823" cy="256926"/>
            </a:xfrm>
            <a:custGeom>
              <a:avLst/>
              <a:gdLst>
                <a:gd name="connsiteX0" fmla="*/ 189693 w 453823"/>
                <a:gd name="connsiteY0" fmla="*/ 0 h 256926"/>
                <a:gd name="connsiteX1" fmla="*/ 0 w 453823"/>
                <a:gd name="connsiteY1" fmla="*/ 108053 h 256926"/>
                <a:gd name="connsiteX2" fmla="*/ 264130 w 453823"/>
                <a:gd name="connsiteY2" fmla="*/ 256927 h 256926"/>
                <a:gd name="connsiteX3" fmla="*/ 453824 w 453823"/>
                <a:gd name="connsiteY3" fmla="*/ 148873 h 256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3823" h="256926">
                  <a:moveTo>
                    <a:pt x="189693" y="0"/>
                  </a:moveTo>
                  <a:lnTo>
                    <a:pt x="0" y="108053"/>
                  </a:lnTo>
                  <a:lnTo>
                    <a:pt x="264130" y="256927"/>
                  </a:lnTo>
                  <a:lnTo>
                    <a:pt x="453824" y="148873"/>
                  </a:lnTo>
                  <a:close/>
                </a:path>
              </a:pathLst>
            </a:custGeom>
            <a:solidFill>
              <a:srgbClr val="E5E6E5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40" name="Freeform: Shape 2239">
              <a:extLst>
                <a:ext uri="{FF2B5EF4-FFF2-40B4-BE49-F238E27FC236}">
                  <a16:creationId xmlns:a16="http://schemas.microsoft.com/office/drawing/2014/main" id="{FE7E11A6-7DA6-4451-B848-D5F58CBA6250}"/>
                </a:ext>
              </a:extLst>
            </p:cNvPr>
            <p:cNvSpPr/>
            <p:nvPr/>
          </p:nvSpPr>
          <p:spPr>
            <a:xfrm>
              <a:off x="8890978" y="3342398"/>
              <a:ext cx="420207" cy="237717"/>
            </a:xfrm>
            <a:custGeom>
              <a:avLst/>
              <a:gdLst>
                <a:gd name="connsiteX0" fmla="*/ 172886 w 420207"/>
                <a:gd name="connsiteY0" fmla="*/ 0 h 237717"/>
                <a:gd name="connsiteX1" fmla="*/ 0 w 420207"/>
                <a:gd name="connsiteY1" fmla="*/ 98449 h 237717"/>
                <a:gd name="connsiteX2" fmla="*/ 247322 w 420207"/>
                <a:gd name="connsiteY2" fmla="*/ 237717 h 237717"/>
                <a:gd name="connsiteX3" fmla="*/ 420207 w 420207"/>
                <a:gd name="connsiteY3" fmla="*/ 139269 h 237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0207" h="237717">
                  <a:moveTo>
                    <a:pt x="172886" y="0"/>
                  </a:moveTo>
                  <a:lnTo>
                    <a:pt x="0" y="98449"/>
                  </a:lnTo>
                  <a:lnTo>
                    <a:pt x="247322" y="237717"/>
                  </a:lnTo>
                  <a:lnTo>
                    <a:pt x="420207" y="139269"/>
                  </a:lnTo>
                  <a:close/>
                </a:path>
              </a:pathLst>
            </a:custGeom>
            <a:solidFill>
              <a:srgbClr val="B59C97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2241" name="Graphic 2">
              <a:extLst>
                <a:ext uri="{FF2B5EF4-FFF2-40B4-BE49-F238E27FC236}">
                  <a16:creationId xmlns:a16="http://schemas.microsoft.com/office/drawing/2014/main" id="{4141308D-9819-4F8D-A971-76F12F8FCEB7}"/>
                </a:ext>
              </a:extLst>
            </p:cNvPr>
            <p:cNvGrpSpPr/>
            <p:nvPr/>
          </p:nvGrpSpPr>
          <p:grpSpPr>
            <a:xfrm>
              <a:off x="8816541" y="3688169"/>
              <a:ext cx="177688" cy="232915"/>
              <a:chOff x="8816541" y="3688169"/>
              <a:chExt cx="177688" cy="232915"/>
            </a:xfrm>
            <a:solidFill>
              <a:schemeClr val="accent1"/>
            </a:solidFill>
          </p:grpSpPr>
          <p:sp>
            <p:nvSpPr>
              <p:cNvPr id="2242" name="Freeform: Shape 2241">
                <a:extLst>
                  <a:ext uri="{FF2B5EF4-FFF2-40B4-BE49-F238E27FC236}">
                    <a16:creationId xmlns:a16="http://schemas.microsoft.com/office/drawing/2014/main" id="{CB4157D6-747D-42BC-A2C8-FE1674F21F30}"/>
                  </a:ext>
                </a:extLst>
              </p:cNvPr>
              <p:cNvSpPr/>
              <p:nvPr/>
            </p:nvSpPr>
            <p:spPr>
              <a:xfrm>
                <a:off x="8869368" y="3868258"/>
                <a:ext cx="96047" cy="52826"/>
              </a:xfrm>
              <a:custGeom>
                <a:avLst/>
                <a:gdLst>
                  <a:gd name="connsiteX0" fmla="*/ 48024 w 96047"/>
                  <a:gd name="connsiteY0" fmla="*/ 52826 h 52826"/>
                  <a:gd name="connsiteX1" fmla="*/ 96047 w 96047"/>
                  <a:gd name="connsiteY1" fmla="*/ 26413 h 52826"/>
                  <a:gd name="connsiteX2" fmla="*/ 48024 w 96047"/>
                  <a:gd name="connsiteY2" fmla="*/ 0 h 52826"/>
                  <a:gd name="connsiteX3" fmla="*/ 0 w 96047"/>
                  <a:gd name="connsiteY3" fmla="*/ 26413 h 52826"/>
                  <a:gd name="connsiteX4" fmla="*/ 48024 w 96047"/>
                  <a:gd name="connsiteY4" fmla="*/ 52826 h 52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6047" h="52826">
                    <a:moveTo>
                      <a:pt x="48024" y="52826"/>
                    </a:moveTo>
                    <a:cubicBezTo>
                      <a:pt x="74437" y="52826"/>
                      <a:pt x="96047" y="40820"/>
                      <a:pt x="96047" y="26413"/>
                    </a:cubicBezTo>
                    <a:cubicBezTo>
                      <a:pt x="96047" y="12006"/>
                      <a:pt x="74437" y="0"/>
                      <a:pt x="48024" y="0"/>
                    </a:cubicBezTo>
                    <a:cubicBezTo>
                      <a:pt x="21611" y="0"/>
                      <a:pt x="0" y="12006"/>
                      <a:pt x="0" y="26413"/>
                    </a:cubicBezTo>
                    <a:cubicBezTo>
                      <a:pt x="0" y="40820"/>
                      <a:pt x="21611" y="52826"/>
                      <a:pt x="48024" y="52826"/>
                    </a:cubicBezTo>
                    <a:close/>
                  </a:path>
                </a:pathLst>
              </a:custGeom>
              <a:solidFill>
                <a:srgbClr val="414042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2243" name="Graphic 2">
                <a:extLst>
                  <a:ext uri="{FF2B5EF4-FFF2-40B4-BE49-F238E27FC236}">
                    <a16:creationId xmlns:a16="http://schemas.microsoft.com/office/drawing/2014/main" id="{4141308D-9819-4F8D-A971-76F12F8FCEB7}"/>
                  </a:ext>
                </a:extLst>
              </p:cNvPr>
              <p:cNvGrpSpPr/>
              <p:nvPr/>
            </p:nvGrpSpPr>
            <p:grpSpPr>
              <a:xfrm>
                <a:off x="8816541" y="3688169"/>
                <a:ext cx="177688" cy="218507"/>
                <a:chOff x="8816541" y="3688169"/>
                <a:chExt cx="177688" cy="218507"/>
              </a:xfrm>
              <a:solidFill>
                <a:schemeClr val="accent1"/>
              </a:solidFill>
            </p:grpSpPr>
            <p:sp>
              <p:nvSpPr>
                <p:cNvPr id="2244" name="Freeform: Shape 2243">
                  <a:extLst>
                    <a:ext uri="{FF2B5EF4-FFF2-40B4-BE49-F238E27FC236}">
                      <a16:creationId xmlns:a16="http://schemas.microsoft.com/office/drawing/2014/main" id="{4336316D-BBA2-450A-8C49-D011D80E7BED}"/>
                    </a:ext>
                  </a:extLst>
                </p:cNvPr>
                <p:cNvSpPr/>
                <p:nvPr/>
              </p:nvSpPr>
              <p:spPr>
                <a:xfrm>
                  <a:off x="8876571" y="3774611"/>
                  <a:ext cx="98448" cy="132065"/>
                </a:xfrm>
                <a:custGeom>
                  <a:avLst/>
                  <a:gdLst>
                    <a:gd name="connsiteX0" fmla="*/ 0 w 98448"/>
                    <a:gd name="connsiteY0" fmla="*/ 7204 h 132065"/>
                    <a:gd name="connsiteX1" fmla="*/ 14407 w 98448"/>
                    <a:gd name="connsiteY1" fmla="*/ 31215 h 132065"/>
                    <a:gd name="connsiteX2" fmla="*/ 28815 w 98448"/>
                    <a:gd name="connsiteY2" fmla="*/ 88844 h 132065"/>
                    <a:gd name="connsiteX3" fmla="*/ 24012 w 98448"/>
                    <a:gd name="connsiteY3" fmla="*/ 110455 h 132065"/>
                    <a:gd name="connsiteX4" fmla="*/ 4803 w 98448"/>
                    <a:gd name="connsiteY4" fmla="*/ 120059 h 132065"/>
                    <a:gd name="connsiteX5" fmla="*/ 2401 w 98448"/>
                    <a:gd name="connsiteY5" fmla="*/ 122461 h 132065"/>
                    <a:gd name="connsiteX6" fmla="*/ 7204 w 98448"/>
                    <a:gd name="connsiteY6" fmla="*/ 122461 h 132065"/>
                    <a:gd name="connsiteX7" fmla="*/ 12006 w 98448"/>
                    <a:gd name="connsiteY7" fmla="*/ 122461 h 132065"/>
                    <a:gd name="connsiteX8" fmla="*/ 19210 w 98448"/>
                    <a:gd name="connsiteY8" fmla="*/ 120059 h 132065"/>
                    <a:gd name="connsiteX9" fmla="*/ 28815 w 98448"/>
                    <a:gd name="connsiteY9" fmla="*/ 124862 h 132065"/>
                    <a:gd name="connsiteX10" fmla="*/ 21611 w 98448"/>
                    <a:gd name="connsiteY10" fmla="*/ 129664 h 132065"/>
                    <a:gd name="connsiteX11" fmla="*/ 14407 w 98448"/>
                    <a:gd name="connsiteY11" fmla="*/ 132065 h 132065"/>
                    <a:gd name="connsiteX12" fmla="*/ 26413 w 98448"/>
                    <a:gd name="connsiteY12" fmla="*/ 132065 h 132065"/>
                    <a:gd name="connsiteX13" fmla="*/ 40820 w 98448"/>
                    <a:gd name="connsiteY13" fmla="*/ 124862 h 132065"/>
                    <a:gd name="connsiteX14" fmla="*/ 45623 w 98448"/>
                    <a:gd name="connsiteY14" fmla="*/ 120059 h 132065"/>
                    <a:gd name="connsiteX15" fmla="*/ 48024 w 98448"/>
                    <a:gd name="connsiteY15" fmla="*/ 122461 h 132065"/>
                    <a:gd name="connsiteX16" fmla="*/ 55228 w 98448"/>
                    <a:gd name="connsiteY16" fmla="*/ 127263 h 132065"/>
                    <a:gd name="connsiteX17" fmla="*/ 60030 w 98448"/>
                    <a:gd name="connsiteY17" fmla="*/ 129664 h 132065"/>
                    <a:gd name="connsiteX18" fmla="*/ 76838 w 98448"/>
                    <a:gd name="connsiteY18" fmla="*/ 129664 h 132065"/>
                    <a:gd name="connsiteX19" fmla="*/ 79240 w 98448"/>
                    <a:gd name="connsiteY19" fmla="*/ 129664 h 132065"/>
                    <a:gd name="connsiteX20" fmla="*/ 76838 w 98448"/>
                    <a:gd name="connsiteY20" fmla="*/ 127263 h 132065"/>
                    <a:gd name="connsiteX21" fmla="*/ 67234 w 98448"/>
                    <a:gd name="connsiteY21" fmla="*/ 122461 h 132065"/>
                    <a:gd name="connsiteX22" fmla="*/ 64832 w 98448"/>
                    <a:gd name="connsiteY22" fmla="*/ 115257 h 132065"/>
                    <a:gd name="connsiteX23" fmla="*/ 69635 w 98448"/>
                    <a:gd name="connsiteY23" fmla="*/ 120059 h 132065"/>
                    <a:gd name="connsiteX24" fmla="*/ 76838 w 98448"/>
                    <a:gd name="connsiteY24" fmla="*/ 122461 h 132065"/>
                    <a:gd name="connsiteX25" fmla="*/ 84041 w 98448"/>
                    <a:gd name="connsiteY25" fmla="*/ 122461 h 132065"/>
                    <a:gd name="connsiteX26" fmla="*/ 84041 w 98448"/>
                    <a:gd name="connsiteY26" fmla="*/ 120059 h 132065"/>
                    <a:gd name="connsiteX27" fmla="*/ 79240 w 98448"/>
                    <a:gd name="connsiteY27" fmla="*/ 117658 h 132065"/>
                    <a:gd name="connsiteX28" fmla="*/ 74437 w 98448"/>
                    <a:gd name="connsiteY28" fmla="*/ 115257 h 132065"/>
                    <a:gd name="connsiteX29" fmla="*/ 62431 w 98448"/>
                    <a:gd name="connsiteY29" fmla="*/ 100850 h 132065"/>
                    <a:gd name="connsiteX30" fmla="*/ 55228 w 98448"/>
                    <a:gd name="connsiteY30" fmla="*/ 72036 h 132065"/>
                    <a:gd name="connsiteX31" fmla="*/ 57629 w 98448"/>
                    <a:gd name="connsiteY31" fmla="*/ 55227 h 132065"/>
                    <a:gd name="connsiteX32" fmla="*/ 69635 w 98448"/>
                    <a:gd name="connsiteY32" fmla="*/ 43221 h 132065"/>
                    <a:gd name="connsiteX33" fmla="*/ 72036 w 98448"/>
                    <a:gd name="connsiteY33" fmla="*/ 43221 h 132065"/>
                    <a:gd name="connsiteX34" fmla="*/ 79240 w 98448"/>
                    <a:gd name="connsiteY34" fmla="*/ 40820 h 132065"/>
                    <a:gd name="connsiteX35" fmla="*/ 98449 w 98448"/>
                    <a:gd name="connsiteY35" fmla="*/ 33617 h 132065"/>
                    <a:gd name="connsiteX36" fmla="*/ 96047 w 98448"/>
                    <a:gd name="connsiteY36" fmla="*/ 33617 h 132065"/>
                    <a:gd name="connsiteX37" fmla="*/ 84041 w 98448"/>
                    <a:gd name="connsiteY37" fmla="*/ 36018 h 132065"/>
                    <a:gd name="connsiteX38" fmla="*/ 74437 w 98448"/>
                    <a:gd name="connsiteY38" fmla="*/ 36018 h 132065"/>
                    <a:gd name="connsiteX39" fmla="*/ 76838 w 98448"/>
                    <a:gd name="connsiteY39" fmla="*/ 36018 h 132065"/>
                    <a:gd name="connsiteX40" fmla="*/ 81641 w 98448"/>
                    <a:gd name="connsiteY40" fmla="*/ 33617 h 132065"/>
                    <a:gd name="connsiteX41" fmla="*/ 91245 w 98448"/>
                    <a:gd name="connsiteY41" fmla="*/ 28814 h 132065"/>
                    <a:gd name="connsiteX42" fmla="*/ 91245 w 98448"/>
                    <a:gd name="connsiteY42" fmla="*/ 28814 h 132065"/>
                    <a:gd name="connsiteX43" fmla="*/ 91245 w 98448"/>
                    <a:gd name="connsiteY43" fmla="*/ 26413 h 132065"/>
                    <a:gd name="connsiteX44" fmla="*/ 91245 w 98448"/>
                    <a:gd name="connsiteY44" fmla="*/ 26413 h 132065"/>
                    <a:gd name="connsiteX45" fmla="*/ 91245 w 98448"/>
                    <a:gd name="connsiteY45" fmla="*/ 24012 h 132065"/>
                    <a:gd name="connsiteX46" fmla="*/ 84041 w 98448"/>
                    <a:gd name="connsiteY46" fmla="*/ 28814 h 132065"/>
                    <a:gd name="connsiteX47" fmla="*/ 79240 w 98448"/>
                    <a:gd name="connsiteY47" fmla="*/ 28814 h 132065"/>
                    <a:gd name="connsiteX48" fmla="*/ 84041 w 98448"/>
                    <a:gd name="connsiteY48" fmla="*/ 7204 h 132065"/>
                    <a:gd name="connsiteX49" fmla="*/ 84041 w 98448"/>
                    <a:gd name="connsiteY49" fmla="*/ 4802 h 132065"/>
                    <a:gd name="connsiteX50" fmla="*/ 79240 w 98448"/>
                    <a:gd name="connsiteY50" fmla="*/ 7204 h 132065"/>
                    <a:gd name="connsiteX51" fmla="*/ 76838 w 98448"/>
                    <a:gd name="connsiteY51" fmla="*/ 7204 h 132065"/>
                    <a:gd name="connsiteX52" fmla="*/ 74437 w 98448"/>
                    <a:gd name="connsiteY52" fmla="*/ 12006 h 132065"/>
                    <a:gd name="connsiteX53" fmla="*/ 74437 w 98448"/>
                    <a:gd name="connsiteY53" fmla="*/ 19210 h 132065"/>
                    <a:gd name="connsiteX54" fmla="*/ 74437 w 98448"/>
                    <a:gd name="connsiteY54" fmla="*/ 26413 h 132065"/>
                    <a:gd name="connsiteX55" fmla="*/ 69635 w 98448"/>
                    <a:gd name="connsiteY55" fmla="*/ 36018 h 132065"/>
                    <a:gd name="connsiteX56" fmla="*/ 67234 w 98448"/>
                    <a:gd name="connsiteY56" fmla="*/ 40820 h 132065"/>
                    <a:gd name="connsiteX57" fmla="*/ 57629 w 98448"/>
                    <a:gd name="connsiteY57" fmla="*/ 43221 h 132065"/>
                    <a:gd name="connsiteX58" fmla="*/ 57629 w 98448"/>
                    <a:gd name="connsiteY58" fmla="*/ 40820 h 132065"/>
                    <a:gd name="connsiteX59" fmla="*/ 57629 w 98448"/>
                    <a:gd name="connsiteY59" fmla="*/ 36018 h 132065"/>
                    <a:gd name="connsiteX60" fmla="*/ 57629 w 98448"/>
                    <a:gd name="connsiteY60" fmla="*/ 16808 h 132065"/>
                    <a:gd name="connsiteX61" fmla="*/ 57629 w 98448"/>
                    <a:gd name="connsiteY61" fmla="*/ 12006 h 132065"/>
                    <a:gd name="connsiteX62" fmla="*/ 57629 w 98448"/>
                    <a:gd name="connsiteY62" fmla="*/ 7204 h 132065"/>
                    <a:gd name="connsiteX63" fmla="*/ 50425 w 98448"/>
                    <a:gd name="connsiteY63" fmla="*/ 0 h 132065"/>
                    <a:gd name="connsiteX64" fmla="*/ 45623 w 98448"/>
                    <a:gd name="connsiteY64" fmla="*/ 0 h 132065"/>
                    <a:gd name="connsiteX65" fmla="*/ 45623 w 98448"/>
                    <a:gd name="connsiteY65" fmla="*/ 2401 h 132065"/>
                    <a:gd name="connsiteX66" fmla="*/ 45623 w 98448"/>
                    <a:gd name="connsiteY66" fmla="*/ 19210 h 132065"/>
                    <a:gd name="connsiteX67" fmla="*/ 40820 w 98448"/>
                    <a:gd name="connsiteY67" fmla="*/ 26413 h 132065"/>
                    <a:gd name="connsiteX68" fmla="*/ 26413 w 98448"/>
                    <a:gd name="connsiteY68" fmla="*/ 19210 h 132065"/>
                    <a:gd name="connsiteX69" fmla="*/ 21611 w 98448"/>
                    <a:gd name="connsiteY69" fmla="*/ 12006 h 132065"/>
                    <a:gd name="connsiteX70" fmla="*/ 12006 w 98448"/>
                    <a:gd name="connsiteY70" fmla="*/ 2401 h 132065"/>
                    <a:gd name="connsiteX71" fmla="*/ 12006 w 98448"/>
                    <a:gd name="connsiteY71" fmla="*/ 4802 h 132065"/>
                    <a:gd name="connsiteX72" fmla="*/ 0 w 98448"/>
                    <a:gd name="connsiteY72" fmla="*/ 7204 h 1320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</a:cxnLst>
                  <a:rect l="l" t="t" r="r" b="b"/>
                  <a:pathLst>
                    <a:path w="98448" h="132065">
                      <a:moveTo>
                        <a:pt x="0" y="7204"/>
                      </a:moveTo>
                      <a:cubicBezTo>
                        <a:pt x="9605" y="14407"/>
                        <a:pt x="0" y="24012"/>
                        <a:pt x="14407" y="31215"/>
                      </a:cubicBezTo>
                      <a:cubicBezTo>
                        <a:pt x="38419" y="43221"/>
                        <a:pt x="24012" y="74437"/>
                        <a:pt x="28815" y="88844"/>
                      </a:cubicBezTo>
                      <a:cubicBezTo>
                        <a:pt x="31216" y="93646"/>
                        <a:pt x="28815" y="108053"/>
                        <a:pt x="24012" y="110455"/>
                      </a:cubicBezTo>
                      <a:cubicBezTo>
                        <a:pt x="14407" y="120059"/>
                        <a:pt x="7204" y="115257"/>
                        <a:pt x="4803" y="120059"/>
                      </a:cubicBezTo>
                      <a:cubicBezTo>
                        <a:pt x="4803" y="120059"/>
                        <a:pt x="2401" y="120059"/>
                        <a:pt x="2401" y="122461"/>
                      </a:cubicBezTo>
                      <a:cubicBezTo>
                        <a:pt x="7204" y="120059"/>
                        <a:pt x="7204" y="122461"/>
                        <a:pt x="7204" y="122461"/>
                      </a:cubicBezTo>
                      <a:cubicBezTo>
                        <a:pt x="7204" y="124862"/>
                        <a:pt x="9605" y="124862"/>
                        <a:pt x="12006" y="122461"/>
                      </a:cubicBezTo>
                      <a:cubicBezTo>
                        <a:pt x="12006" y="122461"/>
                        <a:pt x="19210" y="120059"/>
                        <a:pt x="19210" y="120059"/>
                      </a:cubicBezTo>
                      <a:cubicBezTo>
                        <a:pt x="21611" y="117658"/>
                        <a:pt x="33617" y="120059"/>
                        <a:pt x="28815" y="124862"/>
                      </a:cubicBezTo>
                      <a:cubicBezTo>
                        <a:pt x="26413" y="124862"/>
                        <a:pt x="24012" y="124862"/>
                        <a:pt x="21611" y="129664"/>
                      </a:cubicBezTo>
                      <a:cubicBezTo>
                        <a:pt x="19210" y="132065"/>
                        <a:pt x="16809" y="132065"/>
                        <a:pt x="14407" y="132065"/>
                      </a:cubicBezTo>
                      <a:cubicBezTo>
                        <a:pt x="19210" y="132065"/>
                        <a:pt x="21611" y="132065"/>
                        <a:pt x="26413" y="132065"/>
                      </a:cubicBezTo>
                      <a:cubicBezTo>
                        <a:pt x="31216" y="132065"/>
                        <a:pt x="40820" y="129664"/>
                        <a:pt x="40820" y="124862"/>
                      </a:cubicBezTo>
                      <a:cubicBezTo>
                        <a:pt x="40820" y="122461"/>
                        <a:pt x="45623" y="120059"/>
                        <a:pt x="45623" y="120059"/>
                      </a:cubicBezTo>
                      <a:cubicBezTo>
                        <a:pt x="45623" y="120059"/>
                        <a:pt x="48024" y="120059"/>
                        <a:pt x="48024" y="122461"/>
                      </a:cubicBezTo>
                      <a:cubicBezTo>
                        <a:pt x="48024" y="124862"/>
                        <a:pt x="50425" y="124862"/>
                        <a:pt x="55228" y="127263"/>
                      </a:cubicBezTo>
                      <a:cubicBezTo>
                        <a:pt x="57629" y="127263"/>
                        <a:pt x="57629" y="129664"/>
                        <a:pt x="60030" y="129664"/>
                      </a:cubicBezTo>
                      <a:cubicBezTo>
                        <a:pt x="64832" y="129664"/>
                        <a:pt x="72036" y="127263"/>
                        <a:pt x="76838" y="129664"/>
                      </a:cubicBezTo>
                      <a:lnTo>
                        <a:pt x="79240" y="129664"/>
                      </a:lnTo>
                      <a:lnTo>
                        <a:pt x="76838" y="127263"/>
                      </a:lnTo>
                      <a:cubicBezTo>
                        <a:pt x="74437" y="124862"/>
                        <a:pt x="69635" y="122461"/>
                        <a:pt x="67234" y="122461"/>
                      </a:cubicBezTo>
                      <a:cubicBezTo>
                        <a:pt x="60030" y="120059"/>
                        <a:pt x="62431" y="112856"/>
                        <a:pt x="64832" y="115257"/>
                      </a:cubicBezTo>
                      <a:cubicBezTo>
                        <a:pt x="64832" y="115257"/>
                        <a:pt x="67234" y="117658"/>
                        <a:pt x="69635" y="120059"/>
                      </a:cubicBezTo>
                      <a:cubicBezTo>
                        <a:pt x="72036" y="122461"/>
                        <a:pt x="74437" y="122461"/>
                        <a:pt x="76838" y="122461"/>
                      </a:cubicBezTo>
                      <a:lnTo>
                        <a:pt x="84041" y="122461"/>
                      </a:lnTo>
                      <a:cubicBezTo>
                        <a:pt x="86443" y="122461"/>
                        <a:pt x="86443" y="122461"/>
                        <a:pt x="84041" y="120059"/>
                      </a:cubicBezTo>
                      <a:cubicBezTo>
                        <a:pt x="81641" y="120059"/>
                        <a:pt x="81641" y="117658"/>
                        <a:pt x="79240" y="117658"/>
                      </a:cubicBezTo>
                      <a:cubicBezTo>
                        <a:pt x="76838" y="117658"/>
                        <a:pt x="76838" y="117658"/>
                        <a:pt x="74437" y="115257"/>
                      </a:cubicBezTo>
                      <a:cubicBezTo>
                        <a:pt x="67234" y="110455"/>
                        <a:pt x="64832" y="108053"/>
                        <a:pt x="62431" y="100850"/>
                      </a:cubicBezTo>
                      <a:cubicBezTo>
                        <a:pt x="60030" y="93646"/>
                        <a:pt x="55228" y="81640"/>
                        <a:pt x="55228" y="72036"/>
                      </a:cubicBezTo>
                      <a:cubicBezTo>
                        <a:pt x="55228" y="62431"/>
                        <a:pt x="52826" y="64832"/>
                        <a:pt x="57629" y="55227"/>
                      </a:cubicBezTo>
                      <a:cubicBezTo>
                        <a:pt x="60030" y="52826"/>
                        <a:pt x="64832" y="48024"/>
                        <a:pt x="69635" y="43221"/>
                      </a:cubicBezTo>
                      <a:cubicBezTo>
                        <a:pt x="69635" y="43221"/>
                        <a:pt x="69635" y="43221"/>
                        <a:pt x="72036" y="43221"/>
                      </a:cubicBezTo>
                      <a:cubicBezTo>
                        <a:pt x="74437" y="40820"/>
                        <a:pt x="76838" y="40820"/>
                        <a:pt x="79240" y="40820"/>
                      </a:cubicBezTo>
                      <a:cubicBezTo>
                        <a:pt x="91245" y="40820"/>
                        <a:pt x="96047" y="38419"/>
                        <a:pt x="98449" y="33617"/>
                      </a:cubicBezTo>
                      <a:cubicBezTo>
                        <a:pt x="98449" y="33617"/>
                        <a:pt x="96047" y="33617"/>
                        <a:pt x="96047" y="33617"/>
                      </a:cubicBezTo>
                      <a:cubicBezTo>
                        <a:pt x="93647" y="36018"/>
                        <a:pt x="88844" y="36018"/>
                        <a:pt x="84041" y="36018"/>
                      </a:cubicBezTo>
                      <a:cubicBezTo>
                        <a:pt x="79240" y="36018"/>
                        <a:pt x="76838" y="36018"/>
                        <a:pt x="74437" y="36018"/>
                      </a:cubicBezTo>
                      <a:cubicBezTo>
                        <a:pt x="74437" y="36018"/>
                        <a:pt x="74437" y="36018"/>
                        <a:pt x="76838" y="36018"/>
                      </a:cubicBezTo>
                      <a:cubicBezTo>
                        <a:pt x="79240" y="36018"/>
                        <a:pt x="79240" y="31215"/>
                        <a:pt x="81641" y="33617"/>
                      </a:cubicBezTo>
                      <a:cubicBezTo>
                        <a:pt x="84041" y="31215"/>
                        <a:pt x="88844" y="31215"/>
                        <a:pt x="91245" y="28814"/>
                      </a:cubicBezTo>
                      <a:cubicBezTo>
                        <a:pt x="91245" y="28814"/>
                        <a:pt x="91245" y="28814"/>
                        <a:pt x="91245" y="28814"/>
                      </a:cubicBezTo>
                      <a:cubicBezTo>
                        <a:pt x="91245" y="28814"/>
                        <a:pt x="91245" y="28814"/>
                        <a:pt x="91245" y="26413"/>
                      </a:cubicBezTo>
                      <a:cubicBezTo>
                        <a:pt x="91245" y="26413"/>
                        <a:pt x="91245" y="26413"/>
                        <a:pt x="91245" y="26413"/>
                      </a:cubicBezTo>
                      <a:cubicBezTo>
                        <a:pt x="91245" y="26413"/>
                        <a:pt x="91245" y="26413"/>
                        <a:pt x="91245" y="24012"/>
                      </a:cubicBezTo>
                      <a:cubicBezTo>
                        <a:pt x="88844" y="26413"/>
                        <a:pt x="86443" y="26413"/>
                        <a:pt x="84041" y="28814"/>
                      </a:cubicBezTo>
                      <a:cubicBezTo>
                        <a:pt x="81641" y="28814"/>
                        <a:pt x="81641" y="28814"/>
                        <a:pt x="79240" y="28814"/>
                      </a:cubicBezTo>
                      <a:cubicBezTo>
                        <a:pt x="84041" y="21611"/>
                        <a:pt x="81641" y="12006"/>
                        <a:pt x="84041" y="7204"/>
                      </a:cubicBezTo>
                      <a:cubicBezTo>
                        <a:pt x="84041" y="7204"/>
                        <a:pt x="84041" y="7204"/>
                        <a:pt x="84041" y="4802"/>
                      </a:cubicBezTo>
                      <a:cubicBezTo>
                        <a:pt x="81641" y="4802"/>
                        <a:pt x="81641" y="7204"/>
                        <a:pt x="79240" y="7204"/>
                      </a:cubicBezTo>
                      <a:cubicBezTo>
                        <a:pt x="79240" y="7204"/>
                        <a:pt x="79240" y="7204"/>
                        <a:pt x="76838" y="7204"/>
                      </a:cubicBezTo>
                      <a:cubicBezTo>
                        <a:pt x="76838" y="9605"/>
                        <a:pt x="76838" y="12006"/>
                        <a:pt x="74437" y="12006"/>
                      </a:cubicBezTo>
                      <a:cubicBezTo>
                        <a:pt x="74437" y="14407"/>
                        <a:pt x="74437" y="16808"/>
                        <a:pt x="74437" y="19210"/>
                      </a:cubicBezTo>
                      <a:cubicBezTo>
                        <a:pt x="74437" y="21611"/>
                        <a:pt x="74437" y="21611"/>
                        <a:pt x="74437" y="26413"/>
                      </a:cubicBezTo>
                      <a:cubicBezTo>
                        <a:pt x="72036" y="31215"/>
                        <a:pt x="72036" y="33617"/>
                        <a:pt x="69635" y="36018"/>
                      </a:cubicBezTo>
                      <a:cubicBezTo>
                        <a:pt x="67234" y="38419"/>
                        <a:pt x="67234" y="38419"/>
                        <a:pt x="67234" y="40820"/>
                      </a:cubicBezTo>
                      <a:cubicBezTo>
                        <a:pt x="64832" y="43221"/>
                        <a:pt x="57629" y="45623"/>
                        <a:pt x="57629" y="43221"/>
                      </a:cubicBezTo>
                      <a:cubicBezTo>
                        <a:pt x="57629" y="43221"/>
                        <a:pt x="57629" y="40820"/>
                        <a:pt x="57629" y="40820"/>
                      </a:cubicBezTo>
                      <a:cubicBezTo>
                        <a:pt x="57629" y="38419"/>
                        <a:pt x="57629" y="38419"/>
                        <a:pt x="57629" y="36018"/>
                      </a:cubicBezTo>
                      <a:cubicBezTo>
                        <a:pt x="57629" y="31215"/>
                        <a:pt x="60030" y="21611"/>
                        <a:pt x="57629" y="16808"/>
                      </a:cubicBezTo>
                      <a:cubicBezTo>
                        <a:pt x="57629" y="14407"/>
                        <a:pt x="57629" y="14407"/>
                        <a:pt x="57629" y="12006"/>
                      </a:cubicBezTo>
                      <a:cubicBezTo>
                        <a:pt x="57629" y="12006"/>
                        <a:pt x="57629" y="9605"/>
                        <a:pt x="57629" y="7204"/>
                      </a:cubicBezTo>
                      <a:cubicBezTo>
                        <a:pt x="55228" y="7204"/>
                        <a:pt x="52826" y="4802"/>
                        <a:pt x="50425" y="0"/>
                      </a:cubicBezTo>
                      <a:cubicBezTo>
                        <a:pt x="48024" y="0"/>
                        <a:pt x="48024" y="0"/>
                        <a:pt x="45623" y="0"/>
                      </a:cubicBezTo>
                      <a:cubicBezTo>
                        <a:pt x="45623" y="0"/>
                        <a:pt x="45623" y="2401"/>
                        <a:pt x="45623" y="2401"/>
                      </a:cubicBezTo>
                      <a:cubicBezTo>
                        <a:pt x="45623" y="7204"/>
                        <a:pt x="48024" y="14407"/>
                        <a:pt x="45623" y="19210"/>
                      </a:cubicBezTo>
                      <a:cubicBezTo>
                        <a:pt x="43222" y="21611"/>
                        <a:pt x="40820" y="21611"/>
                        <a:pt x="40820" y="26413"/>
                      </a:cubicBezTo>
                      <a:cubicBezTo>
                        <a:pt x="40820" y="24012"/>
                        <a:pt x="28815" y="24012"/>
                        <a:pt x="26413" y="19210"/>
                      </a:cubicBezTo>
                      <a:cubicBezTo>
                        <a:pt x="26413" y="16808"/>
                        <a:pt x="21611" y="14407"/>
                        <a:pt x="21611" y="12006"/>
                      </a:cubicBezTo>
                      <a:cubicBezTo>
                        <a:pt x="21611" y="7204"/>
                        <a:pt x="16809" y="4802"/>
                        <a:pt x="12006" y="2401"/>
                      </a:cubicBezTo>
                      <a:cubicBezTo>
                        <a:pt x="12006" y="2401"/>
                        <a:pt x="12006" y="4802"/>
                        <a:pt x="12006" y="4802"/>
                      </a:cubicBezTo>
                      <a:cubicBezTo>
                        <a:pt x="2401" y="4802"/>
                        <a:pt x="2401" y="4802"/>
                        <a:pt x="0" y="7204"/>
                      </a:cubicBezTo>
                      <a:close/>
                    </a:path>
                  </a:pathLst>
                </a:custGeom>
                <a:solidFill>
                  <a:srgbClr val="816546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245" name="Freeform: Shape 2244">
                  <a:extLst>
                    <a:ext uri="{FF2B5EF4-FFF2-40B4-BE49-F238E27FC236}">
                      <a16:creationId xmlns:a16="http://schemas.microsoft.com/office/drawing/2014/main" id="{1E8A47E6-76E0-4956-A4C9-F9879E8A6A9F}"/>
                    </a:ext>
                  </a:extLst>
                </p:cNvPr>
                <p:cNvSpPr/>
                <p:nvPr/>
              </p:nvSpPr>
              <p:spPr>
                <a:xfrm>
                  <a:off x="8816541" y="3688169"/>
                  <a:ext cx="177688" cy="128204"/>
                </a:xfrm>
                <a:custGeom>
                  <a:avLst/>
                  <a:gdLst>
                    <a:gd name="connsiteX0" fmla="*/ 175287 w 177688"/>
                    <a:gd name="connsiteY0" fmla="*/ 76838 h 128204"/>
                    <a:gd name="connsiteX1" fmla="*/ 175287 w 177688"/>
                    <a:gd name="connsiteY1" fmla="*/ 76838 h 128204"/>
                    <a:gd name="connsiteX2" fmla="*/ 177688 w 177688"/>
                    <a:gd name="connsiteY2" fmla="*/ 67233 h 128204"/>
                    <a:gd name="connsiteX3" fmla="*/ 177688 w 177688"/>
                    <a:gd name="connsiteY3" fmla="*/ 60030 h 128204"/>
                    <a:gd name="connsiteX4" fmla="*/ 168083 w 177688"/>
                    <a:gd name="connsiteY4" fmla="*/ 50425 h 128204"/>
                    <a:gd name="connsiteX5" fmla="*/ 160880 w 177688"/>
                    <a:gd name="connsiteY5" fmla="*/ 50425 h 128204"/>
                    <a:gd name="connsiteX6" fmla="*/ 156077 w 177688"/>
                    <a:gd name="connsiteY6" fmla="*/ 52826 h 128204"/>
                    <a:gd name="connsiteX7" fmla="*/ 151275 w 177688"/>
                    <a:gd name="connsiteY7" fmla="*/ 40820 h 128204"/>
                    <a:gd name="connsiteX8" fmla="*/ 151275 w 177688"/>
                    <a:gd name="connsiteY8" fmla="*/ 40820 h 128204"/>
                    <a:gd name="connsiteX9" fmla="*/ 136868 w 177688"/>
                    <a:gd name="connsiteY9" fmla="*/ 31215 h 128204"/>
                    <a:gd name="connsiteX10" fmla="*/ 136868 w 177688"/>
                    <a:gd name="connsiteY10" fmla="*/ 16808 h 128204"/>
                    <a:gd name="connsiteX11" fmla="*/ 120059 w 177688"/>
                    <a:gd name="connsiteY11" fmla="*/ 16808 h 128204"/>
                    <a:gd name="connsiteX12" fmla="*/ 117659 w 177688"/>
                    <a:gd name="connsiteY12" fmla="*/ 9605 h 128204"/>
                    <a:gd name="connsiteX13" fmla="*/ 112856 w 177688"/>
                    <a:gd name="connsiteY13" fmla="*/ 4802 h 128204"/>
                    <a:gd name="connsiteX14" fmla="*/ 98449 w 177688"/>
                    <a:gd name="connsiteY14" fmla="*/ 0 h 128204"/>
                    <a:gd name="connsiteX15" fmla="*/ 76838 w 177688"/>
                    <a:gd name="connsiteY15" fmla="*/ 14407 h 128204"/>
                    <a:gd name="connsiteX16" fmla="*/ 55228 w 177688"/>
                    <a:gd name="connsiteY16" fmla="*/ 33617 h 128204"/>
                    <a:gd name="connsiteX17" fmla="*/ 55228 w 177688"/>
                    <a:gd name="connsiteY17" fmla="*/ 33617 h 128204"/>
                    <a:gd name="connsiteX18" fmla="*/ 50425 w 177688"/>
                    <a:gd name="connsiteY18" fmla="*/ 43221 h 128204"/>
                    <a:gd name="connsiteX19" fmla="*/ 50425 w 177688"/>
                    <a:gd name="connsiteY19" fmla="*/ 43221 h 128204"/>
                    <a:gd name="connsiteX20" fmla="*/ 40820 w 177688"/>
                    <a:gd name="connsiteY20" fmla="*/ 38419 h 128204"/>
                    <a:gd name="connsiteX21" fmla="*/ 21611 w 177688"/>
                    <a:gd name="connsiteY21" fmla="*/ 40820 h 128204"/>
                    <a:gd name="connsiteX22" fmla="*/ 19210 w 177688"/>
                    <a:gd name="connsiteY22" fmla="*/ 43221 h 128204"/>
                    <a:gd name="connsiteX23" fmla="*/ 16809 w 177688"/>
                    <a:gd name="connsiteY23" fmla="*/ 55227 h 128204"/>
                    <a:gd name="connsiteX24" fmla="*/ 19210 w 177688"/>
                    <a:gd name="connsiteY24" fmla="*/ 64832 h 128204"/>
                    <a:gd name="connsiteX25" fmla="*/ 14407 w 177688"/>
                    <a:gd name="connsiteY25" fmla="*/ 67233 h 128204"/>
                    <a:gd name="connsiteX26" fmla="*/ 12006 w 177688"/>
                    <a:gd name="connsiteY26" fmla="*/ 74437 h 128204"/>
                    <a:gd name="connsiteX27" fmla="*/ 4803 w 177688"/>
                    <a:gd name="connsiteY27" fmla="*/ 76838 h 128204"/>
                    <a:gd name="connsiteX28" fmla="*/ 2401 w 177688"/>
                    <a:gd name="connsiteY28" fmla="*/ 79239 h 128204"/>
                    <a:gd name="connsiteX29" fmla="*/ 0 w 177688"/>
                    <a:gd name="connsiteY29" fmla="*/ 84042 h 128204"/>
                    <a:gd name="connsiteX30" fmla="*/ 0 w 177688"/>
                    <a:gd name="connsiteY30" fmla="*/ 93646 h 128204"/>
                    <a:gd name="connsiteX31" fmla="*/ 4803 w 177688"/>
                    <a:gd name="connsiteY31" fmla="*/ 98449 h 128204"/>
                    <a:gd name="connsiteX32" fmla="*/ 7204 w 177688"/>
                    <a:gd name="connsiteY32" fmla="*/ 100850 h 128204"/>
                    <a:gd name="connsiteX33" fmla="*/ 7204 w 177688"/>
                    <a:gd name="connsiteY33" fmla="*/ 103251 h 128204"/>
                    <a:gd name="connsiteX34" fmla="*/ 7204 w 177688"/>
                    <a:gd name="connsiteY34" fmla="*/ 105652 h 128204"/>
                    <a:gd name="connsiteX35" fmla="*/ 12006 w 177688"/>
                    <a:gd name="connsiteY35" fmla="*/ 115257 h 128204"/>
                    <a:gd name="connsiteX36" fmla="*/ 33617 w 177688"/>
                    <a:gd name="connsiteY36" fmla="*/ 124862 h 128204"/>
                    <a:gd name="connsiteX37" fmla="*/ 38419 w 177688"/>
                    <a:gd name="connsiteY37" fmla="*/ 120059 h 128204"/>
                    <a:gd name="connsiteX38" fmla="*/ 45623 w 177688"/>
                    <a:gd name="connsiteY38" fmla="*/ 127263 h 128204"/>
                    <a:gd name="connsiteX39" fmla="*/ 52826 w 177688"/>
                    <a:gd name="connsiteY39" fmla="*/ 122460 h 128204"/>
                    <a:gd name="connsiteX40" fmla="*/ 52826 w 177688"/>
                    <a:gd name="connsiteY40" fmla="*/ 122460 h 128204"/>
                    <a:gd name="connsiteX41" fmla="*/ 52826 w 177688"/>
                    <a:gd name="connsiteY41" fmla="*/ 122460 h 128204"/>
                    <a:gd name="connsiteX42" fmla="*/ 52826 w 177688"/>
                    <a:gd name="connsiteY42" fmla="*/ 122460 h 128204"/>
                    <a:gd name="connsiteX43" fmla="*/ 55228 w 177688"/>
                    <a:gd name="connsiteY43" fmla="*/ 124862 h 128204"/>
                    <a:gd name="connsiteX44" fmla="*/ 69635 w 177688"/>
                    <a:gd name="connsiteY44" fmla="*/ 120059 h 128204"/>
                    <a:gd name="connsiteX45" fmla="*/ 72036 w 177688"/>
                    <a:gd name="connsiteY45" fmla="*/ 110455 h 128204"/>
                    <a:gd name="connsiteX46" fmla="*/ 72036 w 177688"/>
                    <a:gd name="connsiteY46" fmla="*/ 110455 h 128204"/>
                    <a:gd name="connsiteX47" fmla="*/ 79240 w 177688"/>
                    <a:gd name="connsiteY47" fmla="*/ 108053 h 128204"/>
                    <a:gd name="connsiteX48" fmla="*/ 84041 w 177688"/>
                    <a:gd name="connsiteY48" fmla="*/ 96047 h 128204"/>
                    <a:gd name="connsiteX49" fmla="*/ 93647 w 177688"/>
                    <a:gd name="connsiteY49" fmla="*/ 100850 h 128204"/>
                    <a:gd name="connsiteX50" fmla="*/ 93647 w 177688"/>
                    <a:gd name="connsiteY50" fmla="*/ 103251 h 128204"/>
                    <a:gd name="connsiteX51" fmla="*/ 100850 w 177688"/>
                    <a:gd name="connsiteY51" fmla="*/ 115257 h 128204"/>
                    <a:gd name="connsiteX52" fmla="*/ 124862 w 177688"/>
                    <a:gd name="connsiteY52" fmla="*/ 112856 h 128204"/>
                    <a:gd name="connsiteX53" fmla="*/ 127263 w 177688"/>
                    <a:gd name="connsiteY53" fmla="*/ 117658 h 128204"/>
                    <a:gd name="connsiteX54" fmla="*/ 134466 w 177688"/>
                    <a:gd name="connsiteY54" fmla="*/ 117658 h 128204"/>
                    <a:gd name="connsiteX55" fmla="*/ 136868 w 177688"/>
                    <a:gd name="connsiteY55" fmla="*/ 122460 h 128204"/>
                    <a:gd name="connsiteX56" fmla="*/ 156077 w 177688"/>
                    <a:gd name="connsiteY56" fmla="*/ 127263 h 128204"/>
                    <a:gd name="connsiteX57" fmla="*/ 168083 w 177688"/>
                    <a:gd name="connsiteY57" fmla="*/ 110455 h 128204"/>
                    <a:gd name="connsiteX58" fmla="*/ 163281 w 177688"/>
                    <a:gd name="connsiteY58" fmla="*/ 100850 h 128204"/>
                    <a:gd name="connsiteX59" fmla="*/ 163281 w 177688"/>
                    <a:gd name="connsiteY59" fmla="*/ 98449 h 128204"/>
                    <a:gd name="connsiteX60" fmla="*/ 165682 w 177688"/>
                    <a:gd name="connsiteY60" fmla="*/ 93646 h 128204"/>
                    <a:gd name="connsiteX61" fmla="*/ 163281 w 177688"/>
                    <a:gd name="connsiteY61" fmla="*/ 86443 h 128204"/>
                    <a:gd name="connsiteX62" fmla="*/ 175287 w 177688"/>
                    <a:gd name="connsiteY62" fmla="*/ 76838 h 1282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</a:cxnLst>
                  <a:rect l="l" t="t" r="r" b="b"/>
                  <a:pathLst>
                    <a:path w="177688" h="128204">
                      <a:moveTo>
                        <a:pt x="175287" y="76838"/>
                      </a:moveTo>
                      <a:cubicBezTo>
                        <a:pt x="175287" y="76838"/>
                        <a:pt x="175287" y="76838"/>
                        <a:pt x="175287" y="76838"/>
                      </a:cubicBezTo>
                      <a:cubicBezTo>
                        <a:pt x="177688" y="74437"/>
                        <a:pt x="177688" y="69634"/>
                        <a:pt x="177688" y="67233"/>
                      </a:cubicBezTo>
                      <a:cubicBezTo>
                        <a:pt x="177688" y="64832"/>
                        <a:pt x="177688" y="62431"/>
                        <a:pt x="177688" y="60030"/>
                      </a:cubicBezTo>
                      <a:cubicBezTo>
                        <a:pt x="175287" y="55227"/>
                        <a:pt x="172886" y="52826"/>
                        <a:pt x="168083" y="50425"/>
                      </a:cubicBezTo>
                      <a:cubicBezTo>
                        <a:pt x="165682" y="50425"/>
                        <a:pt x="163281" y="50425"/>
                        <a:pt x="160880" y="50425"/>
                      </a:cubicBezTo>
                      <a:cubicBezTo>
                        <a:pt x="158478" y="50425"/>
                        <a:pt x="156077" y="52826"/>
                        <a:pt x="156077" y="52826"/>
                      </a:cubicBezTo>
                      <a:cubicBezTo>
                        <a:pt x="158478" y="48024"/>
                        <a:pt x="156077" y="43221"/>
                        <a:pt x="151275" y="40820"/>
                      </a:cubicBezTo>
                      <a:lnTo>
                        <a:pt x="151275" y="40820"/>
                      </a:lnTo>
                      <a:cubicBezTo>
                        <a:pt x="146472" y="31215"/>
                        <a:pt x="136868" y="31215"/>
                        <a:pt x="136868" y="31215"/>
                      </a:cubicBezTo>
                      <a:cubicBezTo>
                        <a:pt x="136868" y="31215"/>
                        <a:pt x="144071" y="21611"/>
                        <a:pt x="136868" y="16808"/>
                      </a:cubicBezTo>
                      <a:cubicBezTo>
                        <a:pt x="129665" y="12006"/>
                        <a:pt x="120059" y="16808"/>
                        <a:pt x="120059" y="16808"/>
                      </a:cubicBezTo>
                      <a:cubicBezTo>
                        <a:pt x="120059" y="16808"/>
                        <a:pt x="117659" y="12006"/>
                        <a:pt x="117659" y="9605"/>
                      </a:cubicBezTo>
                      <a:cubicBezTo>
                        <a:pt x="117659" y="7204"/>
                        <a:pt x="115257" y="4802"/>
                        <a:pt x="112856" y="4802"/>
                      </a:cubicBezTo>
                      <a:cubicBezTo>
                        <a:pt x="108053" y="2401"/>
                        <a:pt x="103251" y="0"/>
                        <a:pt x="98449" y="0"/>
                      </a:cubicBezTo>
                      <a:cubicBezTo>
                        <a:pt x="88844" y="0"/>
                        <a:pt x="79240" y="7204"/>
                        <a:pt x="76838" y="14407"/>
                      </a:cubicBezTo>
                      <a:cubicBezTo>
                        <a:pt x="76838" y="14407"/>
                        <a:pt x="55228" y="16808"/>
                        <a:pt x="55228" y="33617"/>
                      </a:cubicBezTo>
                      <a:lnTo>
                        <a:pt x="55228" y="33617"/>
                      </a:lnTo>
                      <a:cubicBezTo>
                        <a:pt x="50425" y="36018"/>
                        <a:pt x="50425" y="40820"/>
                        <a:pt x="50425" y="43221"/>
                      </a:cubicBezTo>
                      <a:cubicBezTo>
                        <a:pt x="50425" y="43221"/>
                        <a:pt x="50425" y="43221"/>
                        <a:pt x="50425" y="43221"/>
                      </a:cubicBezTo>
                      <a:cubicBezTo>
                        <a:pt x="50425" y="40820"/>
                        <a:pt x="43222" y="38419"/>
                        <a:pt x="40820" y="38419"/>
                      </a:cubicBezTo>
                      <a:cubicBezTo>
                        <a:pt x="36018" y="38419"/>
                        <a:pt x="26413" y="38419"/>
                        <a:pt x="21611" y="40820"/>
                      </a:cubicBezTo>
                      <a:cubicBezTo>
                        <a:pt x="21611" y="40820"/>
                        <a:pt x="19210" y="43221"/>
                        <a:pt x="19210" y="43221"/>
                      </a:cubicBezTo>
                      <a:cubicBezTo>
                        <a:pt x="16809" y="45623"/>
                        <a:pt x="16809" y="50425"/>
                        <a:pt x="16809" y="55227"/>
                      </a:cubicBezTo>
                      <a:cubicBezTo>
                        <a:pt x="16809" y="55227"/>
                        <a:pt x="19210" y="64832"/>
                        <a:pt x="19210" y="64832"/>
                      </a:cubicBezTo>
                      <a:cubicBezTo>
                        <a:pt x="16809" y="64832"/>
                        <a:pt x="14407" y="64832"/>
                        <a:pt x="14407" y="67233"/>
                      </a:cubicBezTo>
                      <a:cubicBezTo>
                        <a:pt x="12006" y="69634"/>
                        <a:pt x="12006" y="72036"/>
                        <a:pt x="12006" y="74437"/>
                      </a:cubicBezTo>
                      <a:cubicBezTo>
                        <a:pt x="9605" y="74437"/>
                        <a:pt x="7204" y="74437"/>
                        <a:pt x="4803" y="76838"/>
                      </a:cubicBezTo>
                      <a:cubicBezTo>
                        <a:pt x="2401" y="76838"/>
                        <a:pt x="2401" y="79239"/>
                        <a:pt x="2401" y="79239"/>
                      </a:cubicBezTo>
                      <a:cubicBezTo>
                        <a:pt x="2401" y="79239"/>
                        <a:pt x="2401" y="81640"/>
                        <a:pt x="0" y="84042"/>
                      </a:cubicBezTo>
                      <a:cubicBezTo>
                        <a:pt x="0" y="86443"/>
                        <a:pt x="0" y="91245"/>
                        <a:pt x="0" y="93646"/>
                      </a:cubicBezTo>
                      <a:cubicBezTo>
                        <a:pt x="0" y="96047"/>
                        <a:pt x="2401" y="98449"/>
                        <a:pt x="4803" y="98449"/>
                      </a:cubicBezTo>
                      <a:cubicBezTo>
                        <a:pt x="4803" y="98449"/>
                        <a:pt x="7204" y="98449"/>
                        <a:pt x="7204" y="100850"/>
                      </a:cubicBezTo>
                      <a:cubicBezTo>
                        <a:pt x="7204" y="100850"/>
                        <a:pt x="7204" y="103251"/>
                        <a:pt x="7204" y="103251"/>
                      </a:cubicBezTo>
                      <a:cubicBezTo>
                        <a:pt x="7204" y="103251"/>
                        <a:pt x="7204" y="105652"/>
                        <a:pt x="7204" y="105652"/>
                      </a:cubicBezTo>
                      <a:cubicBezTo>
                        <a:pt x="7204" y="108053"/>
                        <a:pt x="9605" y="112856"/>
                        <a:pt x="12006" y="115257"/>
                      </a:cubicBezTo>
                      <a:cubicBezTo>
                        <a:pt x="16809" y="122460"/>
                        <a:pt x="24012" y="127263"/>
                        <a:pt x="33617" y="124862"/>
                      </a:cubicBezTo>
                      <a:cubicBezTo>
                        <a:pt x="36018" y="124862"/>
                        <a:pt x="38419" y="122460"/>
                        <a:pt x="38419" y="120059"/>
                      </a:cubicBezTo>
                      <a:cubicBezTo>
                        <a:pt x="38419" y="120059"/>
                        <a:pt x="38419" y="127263"/>
                        <a:pt x="45623" y="127263"/>
                      </a:cubicBezTo>
                      <a:cubicBezTo>
                        <a:pt x="48024" y="127263"/>
                        <a:pt x="50425" y="124862"/>
                        <a:pt x="52826" y="122460"/>
                      </a:cubicBezTo>
                      <a:cubicBezTo>
                        <a:pt x="52826" y="122460"/>
                        <a:pt x="52826" y="122460"/>
                        <a:pt x="52826" y="122460"/>
                      </a:cubicBezTo>
                      <a:cubicBezTo>
                        <a:pt x="52826" y="122460"/>
                        <a:pt x="52826" y="122460"/>
                        <a:pt x="52826" y="122460"/>
                      </a:cubicBezTo>
                      <a:cubicBezTo>
                        <a:pt x="52826" y="122460"/>
                        <a:pt x="52826" y="122460"/>
                        <a:pt x="52826" y="122460"/>
                      </a:cubicBezTo>
                      <a:cubicBezTo>
                        <a:pt x="52826" y="124862"/>
                        <a:pt x="55228" y="124862"/>
                        <a:pt x="55228" y="124862"/>
                      </a:cubicBezTo>
                      <a:cubicBezTo>
                        <a:pt x="60030" y="127263"/>
                        <a:pt x="64832" y="122460"/>
                        <a:pt x="69635" y="120059"/>
                      </a:cubicBezTo>
                      <a:cubicBezTo>
                        <a:pt x="69635" y="120059"/>
                        <a:pt x="74437" y="117658"/>
                        <a:pt x="72036" y="110455"/>
                      </a:cubicBezTo>
                      <a:cubicBezTo>
                        <a:pt x="72036" y="110455"/>
                        <a:pt x="72036" y="110455"/>
                        <a:pt x="72036" y="110455"/>
                      </a:cubicBezTo>
                      <a:cubicBezTo>
                        <a:pt x="72036" y="110455"/>
                        <a:pt x="74437" y="110455"/>
                        <a:pt x="79240" y="108053"/>
                      </a:cubicBezTo>
                      <a:cubicBezTo>
                        <a:pt x="86443" y="105652"/>
                        <a:pt x="84041" y="96047"/>
                        <a:pt x="84041" y="96047"/>
                      </a:cubicBezTo>
                      <a:cubicBezTo>
                        <a:pt x="86443" y="100850"/>
                        <a:pt x="91245" y="100850"/>
                        <a:pt x="93647" y="100850"/>
                      </a:cubicBezTo>
                      <a:cubicBezTo>
                        <a:pt x="93647" y="100850"/>
                        <a:pt x="93647" y="103251"/>
                        <a:pt x="93647" y="103251"/>
                      </a:cubicBezTo>
                      <a:cubicBezTo>
                        <a:pt x="93647" y="105652"/>
                        <a:pt x="93647" y="112856"/>
                        <a:pt x="100850" y="115257"/>
                      </a:cubicBezTo>
                      <a:cubicBezTo>
                        <a:pt x="108053" y="120059"/>
                        <a:pt x="117659" y="120059"/>
                        <a:pt x="124862" y="112856"/>
                      </a:cubicBezTo>
                      <a:cubicBezTo>
                        <a:pt x="124862" y="115257"/>
                        <a:pt x="124862" y="117658"/>
                        <a:pt x="127263" y="117658"/>
                      </a:cubicBezTo>
                      <a:cubicBezTo>
                        <a:pt x="129665" y="117658"/>
                        <a:pt x="132065" y="117658"/>
                        <a:pt x="134466" y="117658"/>
                      </a:cubicBezTo>
                      <a:cubicBezTo>
                        <a:pt x="134466" y="120059"/>
                        <a:pt x="136868" y="122460"/>
                        <a:pt x="136868" y="122460"/>
                      </a:cubicBezTo>
                      <a:cubicBezTo>
                        <a:pt x="141670" y="127263"/>
                        <a:pt x="151275" y="129664"/>
                        <a:pt x="156077" y="127263"/>
                      </a:cubicBezTo>
                      <a:cubicBezTo>
                        <a:pt x="163281" y="124862"/>
                        <a:pt x="168083" y="117658"/>
                        <a:pt x="168083" y="110455"/>
                      </a:cubicBezTo>
                      <a:cubicBezTo>
                        <a:pt x="168083" y="105652"/>
                        <a:pt x="165682" y="103251"/>
                        <a:pt x="163281" y="100850"/>
                      </a:cubicBezTo>
                      <a:cubicBezTo>
                        <a:pt x="160880" y="98449"/>
                        <a:pt x="160880" y="98449"/>
                        <a:pt x="163281" y="98449"/>
                      </a:cubicBezTo>
                      <a:cubicBezTo>
                        <a:pt x="165682" y="98449"/>
                        <a:pt x="165682" y="96047"/>
                        <a:pt x="165682" y="93646"/>
                      </a:cubicBezTo>
                      <a:cubicBezTo>
                        <a:pt x="165682" y="91245"/>
                        <a:pt x="165682" y="88844"/>
                        <a:pt x="163281" y="86443"/>
                      </a:cubicBezTo>
                      <a:cubicBezTo>
                        <a:pt x="170484" y="81640"/>
                        <a:pt x="172886" y="79239"/>
                        <a:pt x="175287" y="76838"/>
                      </a:cubicBezTo>
                      <a:close/>
                    </a:path>
                  </a:pathLst>
                </a:custGeom>
                <a:solidFill>
                  <a:srgbClr val="75B343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246" name="Freeform: Shape 2245">
                  <a:extLst>
                    <a:ext uri="{FF2B5EF4-FFF2-40B4-BE49-F238E27FC236}">
                      <a16:creationId xmlns:a16="http://schemas.microsoft.com/office/drawing/2014/main" id="{88A0A118-2404-45FD-BC1B-77F56B575691}"/>
                    </a:ext>
                  </a:extLst>
                </p:cNvPr>
                <p:cNvSpPr/>
                <p:nvPr/>
              </p:nvSpPr>
              <p:spPr>
                <a:xfrm>
                  <a:off x="8826147" y="3757803"/>
                  <a:ext cx="168082" cy="51366"/>
                </a:xfrm>
                <a:custGeom>
                  <a:avLst/>
                  <a:gdLst>
                    <a:gd name="connsiteX0" fmla="*/ 160879 w 168082"/>
                    <a:gd name="connsiteY0" fmla="*/ 26413 h 51366"/>
                    <a:gd name="connsiteX1" fmla="*/ 153676 w 168082"/>
                    <a:gd name="connsiteY1" fmla="*/ 33617 h 51366"/>
                    <a:gd name="connsiteX2" fmla="*/ 134466 w 168082"/>
                    <a:gd name="connsiteY2" fmla="*/ 28814 h 51366"/>
                    <a:gd name="connsiteX3" fmla="*/ 132065 w 168082"/>
                    <a:gd name="connsiteY3" fmla="*/ 24012 h 51366"/>
                    <a:gd name="connsiteX4" fmla="*/ 124861 w 168082"/>
                    <a:gd name="connsiteY4" fmla="*/ 24012 h 51366"/>
                    <a:gd name="connsiteX5" fmla="*/ 122460 w 168082"/>
                    <a:gd name="connsiteY5" fmla="*/ 19210 h 51366"/>
                    <a:gd name="connsiteX6" fmla="*/ 98448 w 168082"/>
                    <a:gd name="connsiteY6" fmla="*/ 21611 h 51366"/>
                    <a:gd name="connsiteX7" fmla="*/ 91245 w 168082"/>
                    <a:gd name="connsiteY7" fmla="*/ 9605 h 51366"/>
                    <a:gd name="connsiteX8" fmla="*/ 91245 w 168082"/>
                    <a:gd name="connsiteY8" fmla="*/ 7204 h 51366"/>
                    <a:gd name="connsiteX9" fmla="*/ 81640 w 168082"/>
                    <a:gd name="connsiteY9" fmla="*/ 2401 h 51366"/>
                    <a:gd name="connsiteX10" fmla="*/ 76837 w 168082"/>
                    <a:gd name="connsiteY10" fmla="*/ 14407 h 51366"/>
                    <a:gd name="connsiteX11" fmla="*/ 69634 w 168082"/>
                    <a:gd name="connsiteY11" fmla="*/ 16808 h 51366"/>
                    <a:gd name="connsiteX12" fmla="*/ 69634 w 168082"/>
                    <a:gd name="connsiteY12" fmla="*/ 16808 h 51366"/>
                    <a:gd name="connsiteX13" fmla="*/ 67233 w 168082"/>
                    <a:gd name="connsiteY13" fmla="*/ 26413 h 51366"/>
                    <a:gd name="connsiteX14" fmla="*/ 52826 w 168082"/>
                    <a:gd name="connsiteY14" fmla="*/ 31215 h 51366"/>
                    <a:gd name="connsiteX15" fmla="*/ 50424 w 168082"/>
                    <a:gd name="connsiteY15" fmla="*/ 28814 h 51366"/>
                    <a:gd name="connsiteX16" fmla="*/ 50424 w 168082"/>
                    <a:gd name="connsiteY16" fmla="*/ 28814 h 51366"/>
                    <a:gd name="connsiteX17" fmla="*/ 50424 w 168082"/>
                    <a:gd name="connsiteY17" fmla="*/ 28814 h 51366"/>
                    <a:gd name="connsiteX18" fmla="*/ 50424 w 168082"/>
                    <a:gd name="connsiteY18" fmla="*/ 28814 h 51366"/>
                    <a:gd name="connsiteX19" fmla="*/ 43221 w 168082"/>
                    <a:gd name="connsiteY19" fmla="*/ 33617 h 51366"/>
                    <a:gd name="connsiteX20" fmla="*/ 36018 w 168082"/>
                    <a:gd name="connsiteY20" fmla="*/ 26413 h 51366"/>
                    <a:gd name="connsiteX21" fmla="*/ 31215 w 168082"/>
                    <a:gd name="connsiteY21" fmla="*/ 31215 h 51366"/>
                    <a:gd name="connsiteX22" fmla="*/ 9605 w 168082"/>
                    <a:gd name="connsiteY22" fmla="*/ 21611 h 51366"/>
                    <a:gd name="connsiteX23" fmla="*/ 4802 w 168082"/>
                    <a:gd name="connsiteY23" fmla="*/ 12006 h 51366"/>
                    <a:gd name="connsiteX24" fmla="*/ 4802 w 168082"/>
                    <a:gd name="connsiteY24" fmla="*/ 9605 h 51366"/>
                    <a:gd name="connsiteX25" fmla="*/ 4802 w 168082"/>
                    <a:gd name="connsiteY25" fmla="*/ 7204 h 51366"/>
                    <a:gd name="connsiteX26" fmla="*/ 4802 w 168082"/>
                    <a:gd name="connsiteY26" fmla="*/ 7204 h 51366"/>
                    <a:gd name="connsiteX27" fmla="*/ 7203 w 168082"/>
                    <a:gd name="connsiteY27" fmla="*/ 0 h 51366"/>
                    <a:gd name="connsiteX28" fmla="*/ 2401 w 168082"/>
                    <a:gd name="connsiteY28" fmla="*/ 2401 h 51366"/>
                    <a:gd name="connsiteX29" fmla="*/ 0 w 168082"/>
                    <a:gd name="connsiteY29" fmla="*/ 4802 h 51366"/>
                    <a:gd name="connsiteX30" fmla="*/ 0 w 168082"/>
                    <a:gd name="connsiteY30" fmla="*/ 4802 h 51366"/>
                    <a:gd name="connsiteX31" fmla="*/ 0 w 168082"/>
                    <a:gd name="connsiteY31" fmla="*/ 4802 h 51366"/>
                    <a:gd name="connsiteX32" fmla="*/ 0 w 168082"/>
                    <a:gd name="connsiteY32" fmla="*/ 4802 h 51366"/>
                    <a:gd name="connsiteX33" fmla="*/ 0 w 168082"/>
                    <a:gd name="connsiteY33" fmla="*/ 4802 h 51366"/>
                    <a:gd name="connsiteX34" fmla="*/ 0 w 168082"/>
                    <a:gd name="connsiteY34" fmla="*/ 4802 h 51366"/>
                    <a:gd name="connsiteX35" fmla="*/ 0 w 168082"/>
                    <a:gd name="connsiteY35" fmla="*/ 4802 h 51366"/>
                    <a:gd name="connsiteX36" fmla="*/ 0 w 168082"/>
                    <a:gd name="connsiteY36" fmla="*/ 4802 h 51366"/>
                    <a:gd name="connsiteX37" fmla="*/ 0 w 168082"/>
                    <a:gd name="connsiteY37" fmla="*/ 4802 h 51366"/>
                    <a:gd name="connsiteX38" fmla="*/ 0 w 168082"/>
                    <a:gd name="connsiteY38" fmla="*/ 4802 h 51366"/>
                    <a:gd name="connsiteX39" fmla="*/ 0 w 168082"/>
                    <a:gd name="connsiteY39" fmla="*/ 4802 h 51366"/>
                    <a:gd name="connsiteX40" fmla="*/ 0 w 168082"/>
                    <a:gd name="connsiteY40" fmla="*/ 4802 h 51366"/>
                    <a:gd name="connsiteX41" fmla="*/ 0 w 168082"/>
                    <a:gd name="connsiteY41" fmla="*/ 4802 h 51366"/>
                    <a:gd name="connsiteX42" fmla="*/ 0 w 168082"/>
                    <a:gd name="connsiteY42" fmla="*/ 4802 h 51366"/>
                    <a:gd name="connsiteX43" fmla="*/ 0 w 168082"/>
                    <a:gd name="connsiteY43" fmla="*/ 4802 h 51366"/>
                    <a:gd name="connsiteX44" fmla="*/ 0 w 168082"/>
                    <a:gd name="connsiteY44" fmla="*/ 4802 h 51366"/>
                    <a:gd name="connsiteX45" fmla="*/ 0 w 168082"/>
                    <a:gd name="connsiteY45" fmla="*/ 4802 h 51366"/>
                    <a:gd name="connsiteX46" fmla="*/ 0 w 168082"/>
                    <a:gd name="connsiteY46" fmla="*/ 4802 h 51366"/>
                    <a:gd name="connsiteX47" fmla="*/ 0 w 168082"/>
                    <a:gd name="connsiteY47" fmla="*/ 7204 h 51366"/>
                    <a:gd name="connsiteX48" fmla="*/ 0 w 168082"/>
                    <a:gd name="connsiteY48" fmla="*/ 16808 h 51366"/>
                    <a:gd name="connsiteX49" fmla="*/ 4802 w 168082"/>
                    <a:gd name="connsiteY49" fmla="*/ 21611 h 51366"/>
                    <a:gd name="connsiteX50" fmla="*/ 7203 w 168082"/>
                    <a:gd name="connsiteY50" fmla="*/ 24012 h 51366"/>
                    <a:gd name="connsiteX51" fmla="*/ 7203 w 168082"/>
                    <a:gd name="connsiteY51" fmla="*/ 26413 h 51366"/>
                    <a:gd name="connsiteX52" fmla="*/ 7203 w 168082"/>
                    <a:gd name="connsiteY52" fmla="*/ 28814 h 51366"/>
                    <a:gd name="connsiteX53" fmla="*/ 12006 w 168082"/>
                    <a:gd name="connsiteY53" fmla="*/ 38419 h 51366"/>
                    <a:gd name="connsiteX54" fmla="*/ 33616 w 168082"/>
                    <a:gd name="connsiteY54" fmla="*/ 48024 h 51366"/>
                    <a:gd name="connsiteX55" fmla="*/ 38418 w 168082"/>
                    <a:gd name="connsiteY55" fmla="*/ 43221 h 51366"/>
                    <a:gd name="connsiteX56" fmla="*/ 45622 w 168082"/>
                    <a:gd name="connsiteY56" fmla="*/ 50425 h 51366"/>
                    <a:gd name="connsiteX57" fmla="*/ 52826 w 168082"/>
                    <a:gd name="connsiteY57" fmla="*/ 45623 h 51366"/>
                    <a:gd name="connsiteX58" fmla="*/ 52826 w 168082"/>
                    <a:gd name="connsiteY58" fmla="*/ 45623 h 51366"/>
                    <a:gd name="connsiteX59" fmla="*/ 52826 w 168082"/>
                    <a:gd name="connsiteY59" fmla="*/ 45623 h 51366"/>
                    <a:gd name="connsiteX60" fmla="*/ 52826 w 168082"/>
                    <a:gd name="connsiteY60" fmla="*/ 45623 h 51366"/>
                    <a:gd name="connsiteX61" fmla="*/ 55227 w 168082"/>
                    <a:gd name="connsiteY61" fmla="*/ 48024 h 51366"/>
                    <a:gd name="connsiteX62" fmla="*/ 69634 w 168082"/>
                    <a:gd name="connsiteY62" fmla="*/ 43221 h 51366"/>
                    <a:gd name="connsiteX63" fmla="*/ 72036 w 168082"/>
                    <a:gd name="connsiteY63" fmla="*/ 33617 h 51366"/>
                    <a:gd name="connsiteX64" fmla="*/ 72036 w 168082"/>
                    <a:gd name="connsiteY64" fmla="*/ 33617 h 51366"/>
                    <a:gd name="connsiteX65" fmla="*/ 79239 w 168082"/>
                    <a:gd name="connsiteY65" fmla="*/ 31215 h 51366"/>
                    <a:gd name="connsiteX66" fmla="*/ 84041 w 168082"/>
                    <a:gd name="connsiteY66" fmla="*/ 19210 h 51366"/>
                    <a:gd name="connsiteX67" fmla="*/ 93646 w 168082"/>
                    <a:gd name="connsiteY67" fmla="*/ 24012 h 51366"/>
                    <a:gd name="connsiteX68" fmla="*/ 93646 w 168082"/>
                    <a:gd name="connsiteY68" fmla="*/ 26413 h 51366"/>
                    <a:gd name="connsiteX69" fmla="*/ 100849 w 168082"/>
                    <a:gd name="connsiteY69" fmla="*/ 38419 h 51366"/>
                    <a:gd name="connsiteX70" fmla="*/ 124861 w 168082"/>
                    <a:gd name="connsiteY70" fmla="*/ 36018 h 51366"/>
                    <a:gd name="connsiteX71" fmla="*/ 127262 w 168082"/>
                    <a:gd name="connsiteY71" fmla="*/ 40820 h 51366"/>
                    <a:gd name="connsiteX72" fmla="*/ 134466 w 168082"/>
                    <a:gd name="connsiteY72" fmla="*/ 40820 h 51366"/>
                    <a:gd name="connsiteX73" fmla="*/ 136867 w 168082"/>
                    <a:gd name="connsiteY73" fmla="*/ 45623 h 51366"/>
                    <a:gd name="connsiteX74" fmla="*/ 156077 w 168082"/>
                    <a:gd name="connsiteY74" fmla="*/ 50425 h 51366"/>
                    <a:gd name="connsiteX75" fmla="*/ 168083 w 168082"/>
                    <a:gd name="connsiteY75" fmla="*/ 33617 h 51366"/>
                    <a:gd name="connsiteX76" fmla="*/ 160879 w 168082"/>
                    <a:gd name="connsiteY76" fmla="*/ 26413 h 513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</a:cxnLst>
                  <a:rect l="l" t="t" r="r" b="b"/>
                  <a:pathLst>
                    <a:path w="168082" h="51366">
                      <a:moveTo>
                        <a:pt x="160879" y="26413"/>
                      </a:moveTo>
                      <a:cubicBezTo>
                        <a:pt x="158478" y="28814"/>
                        <a:pt x="156077" y="31215"/>
                        <a:pt x="153676" y="33617"/>
                      </a:cubicBezTo>
                      <a:cubicBezTo>
                        <a:pt x="146472" y="36018"/>
                        <a:pt x="139268" y="33617"/>
                        <a:pt x="134466" y="28814"/>
                      </a:cubicBezTo>
                      <a:cubicBezTo>
                        <a:pt x="132065" y="26413"/>
                        <a:pt x="132065" y="26413"/>
                        <a:pt x="132065" y="24012"/>
                      </a:cubicBezTo>
                      <a:cubicBezTo>
                        <a:pt x="129664" y="24012"/>
                        <a:pt x="127262" y="24012"/>
                        <a:pt x="124861" y="24012"/>
                      </a:cubicBezTo>
                      <a:cubicBezTo>
                        <a:pt x="122460" y="24012"/>
                        <a:pt x="122460" y="21611"/>
                        <a:pt x="122460" y="19210"/>
                      </a:cubicBezTo>
                      <a:cubicBezTo>
                        <a:pt x="115257" y="24012"/>
                        <a:pt x="108053" y="24012"/>
                        <a:pt x="98448" y="21611"/>
                      </a:cubicBezTo>
                      <a:cubicBezTo>
                        <a:pt x="91245" y="16808"/>
                        <a:pt x="88843" y="12006"/>
                        <a:pt x="91245" y="9605"/>
                      </a:cubicBezTo>
                      <a:cubicBezTo>
                        <a:pt x="91245" y="9605"/>
                        <a:pt x="91245" y="7204"/>
                        <a:pt x="91245" y="7204"/>
                      </a:cubicBezTo>
                      <a:cubicBezTo>
                        <a:pt x="88843" y="7204"/>
                        <a:pt x="84041" y="7204"/>
                        <a:pt x="81640" y="2401"/>
                      </a:cubicBezTo>
                      <a:cubicBezTo>
                        <a:pt x="81640" y="2401"/>
                        <a:pt x="84041" y="12006"/>
                        <a:pt x="76837" y="14407"/>
                      </a:cubicBezTo>
                      <a:cubicBezTo>
                        <a:pt x="72036" y="16808"/>
                        <a:pt x="69634" y="16808"/>
                        <a:pt x="69634" y="16808"/>
                      </a:cubicBezTo>
                      <a:cubicBezTo>
                        <a:pt x="69634" y="16808"/>
                        <a:pt x="69634" y="16808"/>
                        <a:pt x="69634" y="16808"/>
                      </a:cubicBezTo>
                      <a:cubicBezTo>
                        <a:pt x="72036" y="24012"/>
                        <a:pt x="67233" y="26413"/>
                        <a:pt x="67233" y="26413"/>
                      </a:cubicBezTo>
                      <a:cubicBezTo>
                        <a:pt x="62430" y="28814"/>
                        <a:pt x="57628" y="31215"/>
                        <a:pt x="52826" y="31215"/>
                      </a:cubicBezTo>
                      <a:cubicBezTo>
                        <a:pt x="50424" y="31215"/>
                        <a:pt x="50424" y="28814"/>
                        <a:pt x="50424" y="28814"/>
                      </a:cubicBezTo>
                      <a:cubicBezTo>
                        <a:pt x="50424" y="28814"/>
                        <a:pt x="50424" y="28814"/>
                        <a:pt x="50424" y="28814"/>
                      </a:cubicBezTo>
                      <a:cubicBezTo>
                        <a:pt x="50424" y="28814"/>
                        <a:pt x="50424" y="28814"/>
                        <a:pt x="50424" y="28814"/>
                      </a:cubicBezTo>
                      <a:cubicBezTo>
                        <a:pt x="50424" y="28814"/>
                        <a:pt x="50424" y="28814"/>
                        <a:pt x="50424" y="28814"/>
                      </a:cubicBezTo>
                      <a:cubicBezTo>
                        <a:pt x="50424" y="31215"/>
                        <a:pt x="48024" y="33617"/>
                        <a:pt x="43221" y="33617"/>
                      </a:cubicBezTo>
                      <a:cubicBezTo>
                        <a:pt x="36018" y="33617"/>
                        <a:pt x="36018" y="26413"/>
                        <a:pt x="36018" y="26413"/>
                      </a:cubicBezTo>
                      <a:cubicBezTo>
                        <a:pt x="33616" y="28814"/>
                        <a:pt x="31215" y="28814"/>
                        <a:pt x="31215" y="31215"/>
                      </a:cubicBezTo>
                      <a:cubicBezTo>
                        <a:pt x="21611" y="36018"/>
                        <a:pt x="14407" y="28814"/>
                        <a:pt x="9605" y="21611"/>
                      </a:cubicBezTo>
                      <a:cubicBezTo>
                        <a:pt x="7203" y="19210"/>
                        <a:pt x="7203" y="16808"/>
                        <a:pt x="4802" y="12006"/>
                      </a:cubicBezTo>
                      <a:cubicBezTo>
                        <a:pt x="4802" y="12006"/>
                        <a:pt x="4802" y="9605"/>
                        <a:pt x="4802" y="9605"/>
                      </a:cubicBezTo>
                      <a:cubicBezTo>
                        <a:pt x="4802" y="9605"/>
                        <a:pt x="4802" y="9605"/>
                        <a:pt x="4802" y="7204"/>
                      </a:cubicBezTo>
                      <a:cubicBezTo>
                        <a:pt x="4802" y="7204"/>
                        <a:pt x="4802" y="7204"/>
                        <a:pt x="4802" y="7204"/>
                      </a:cubicBezTo>
                      <a:cubicBezTo>
                        <a:pt x="4802" y="4802"/>
                        <a:pt x="4802" y="2401"/>
                        <a:pt x="7203" y="0"/>
                      </a:cubicBezTo>
                      <a:cubicBezTo>
                        <a:pt x="4802" y="0"/>
                        <a:pt x="4802" y="0"/>
                        <a:pt x="2401" y="2401"/>
                      </a:cubicBezTo>
                      <a:cubicBezTo>
                        <a:pt x="2401" y="2401"/>
                        <a:pt x="0" y="2401"/>
                        <a:pt x="0" y="4802"/>
                      </a:cubicBezTo>
                      <a:cubicBezTo>
                        <a:pt x="0" y="4802"/>
                        <a:pt x="0" y="4802"/>
                        <a:pt x="0" y="4802"/>
                      </a:cubicBezTo>
                      <a:cubicBezTo>
                        <a:pt x="0" y="4802"/>
                        <a:pt x="0" y="4802"/>
                        <a:pt x="0" y="4802"/>
                      </a:cubicBezTo>
                      <a:cubicBezTo>
                        <a:pt x="0" y="4802"/>
                        <a:pt x="0" y="4802"/>
                        <a:pt x="0" y="4802"/>
                      </a:cubicBezTo>
                      <a:cubicBezTo>
                        <a:pt x="0" y="4802"/>
                        <a:pt x="0" y="4802"/>
                        <a:pt x="0" y="4802"/>
                      </a:cubicBezTo>
                      <a:cubicBezTo>
                        <a:pt x="0" y="4802"/>
                        <a:pt x="0" y="4802"/>
                        <a:pt x="0" y="4802"/>
                      </a:cubicBezTo>
                      <a:cubicBezTo>
                        <a:pt x="0" y="4802"/>
                        <a:pt x="0" y="4802"/>
                        <a:pt x="0" y="4802"/>
                      </a:cubicBezTo>
                      <a:cubicBezTo>
                        <a:pt x="0" y="4802"/>
                        <a:pt x="0" y="4802"/>
                        <a:pt x="0" y="4802"/>
                      </a:cubicBezTo>
                      <a:cubicBezTo>
                        <a:pt x="0" y="4802"/>
                        <a:pt x="0" y="4802"/>
                        <a:pt x="0" y="4802"/>
                      </a:cubicBezTo>
                      <a:cubicBezTo>
                        <a:pt x="0" y="4802"/>
                        <a:pt x="0" y="4802"/>
                        <a:pt x="0" y="4802"/>
                      </a:cubicBezTo>
                      <a:cubicBezTo>
                        <a:pt x="0" y="4802"/>
                        <a:pt x="0" y="4802"/>
                        <a:pt x="0" y="4802"/>
                      </a:cubicBezTo>
                      <a:cubicBezTo>
                        <a:pt x="0" y="4802"/>
                        <a:pt x="0" y="4802"/>
                        <a:pt x="0" y="4802"/>
                      </a:cubicBezTo>
                      <a:cubicBezTo>
                        <a:pt x="0" y="4802"/>
                        <a:pt x="0" y="4802"/>
                        <a:pt x="0" y="4802"/>
                      </a:cubicBezTo>
                      <a:cubicBezTo>
                        <a:pt x="0" y="4802"/>
                        <a:pt x="0" y="4802"/>
                        <a:pt x="0" y="4802"/>
                      </a:cubicBezTo>
                      <a:cubicBezTo>
                        <a:pt x="0" y="4802"/>
                        <a:pt x="0" y="4802"/>
                        <a:pt x="0" y="4802"/>
                      </a:cubicBezTo>
                      <a:cubicBezTo>
                        <a:pt x="0" y="4802"/>
                        <a:pt x="0" y="4802"/>
                        <a:pt x="0" y="4802"/>
                      </a:cubicBezTo>
                      <a:cubicBezTo>
                        <a:pt x="0" y="4802"/>
                        <a:pt x="0" y="4802"/>
                        <a:pt x="0" y="4802"/>
                      </a:cubicBezTo>
                      <a:cubicBezTo>
                        <a:pt x="0" y="4802"/>
                        <a:pt x="0" y="4802"/>
                        <a:pt x="0" y="4802"/>
                      </a:cubicBezTo>
                      <a:cubicBezTo>
                        <a:pt x="0" y="4802"/>
                        <a:pt x="0" y="4802"/>
                        <a:pt x="0" y="7204"/>
                      </a:cubicBezTo>
                      <a:cubicBezTo>
                        <a:pt x="0" y="9605"/>
                        <a:pt x="0" y="14407"/>
                        <a:pt x="0" y="16808"/>
                      </a:cubicBezTo>
                      <a:cubicBezTo>
                        <a:pt x="0" y="19210"/>
                        <a:pt x="2401" y="21611"/>
                        <a:pt x="4802" y="21611"/>
                      </a:cubicBezTo>
                      <a:cubicBezTo>
                        <a:pt x="4802" y="21611"/>
                        <a:pt x="7203" y="21611"/>
                        <a:pt x="7203" y="24012"/>
                      </a:cubicBezTo>
                      <a:cubicBezTo>
                        <a:pt x="7203" y="24012"/>
                        <a:pt x="7203" y="26413"/>
                        <a:pt x="7203" y="26413"/>
                      </a:cubicBezTo>
                      <a:cubicBezTo>
                        <a:pt x="7203" y="26413"/>
                        <a:pt x="7203" y="28814"/>
                        <a:pt x="7203" y="28814"/>
                      </a:cubicBezTo>
                      <a:cubicBezTo>
                        <a:pt x="7203" y="31215"/>
                        <a:pt x="9605" y="36018"/>
                        <a:pt x="12006" y="38419"/>
                      </a:cubicBezTo>
                      <a:cubicBezTo>
                        <a:pt x="16808" y="45623"/>
                        <a:pt x="24012" y="50425"/>
                        <a:pt x="33616" y="48024"/>
                      </a:cubicBezTo>
                      <a:cubicBezTo>
                        <a:pt x="36018" y="48024"/>
                        <a:pt x="38418" y="45623"/>
                        <a:pt x="38418" y="43221"/>
                      </a:cubicBezTo>
                      <a:cubicBezTo>
                        <a:pt x="38418" y="43221"/>
                        <a:pt x="38418" y="50425"/>
                        <a:pt x="45622" y="50425"/>
                      </a:cubicBezTo>
                      <a:cubicBezTo>
                        <a:pt x="48024" y="50425"/>
                        <a:pt x="50424" y="48024"/>
                        <a:pt x="52826" y="45623"/>
                      </a:cubicBezTo>
                      <a:cubicBezTo>
                        <a:pt x="52826" y="45623"/>
                        <a:pt x="52826" y="45623"/>
                        <a:pt x="52826" y="45623"/>
                      </a:cubicBezTo>
                      <a:cubicBezTo>
                        <a:pt x="52826" y="45623"/>
                        <a:pt x="52826" y="45623"/>
                        <a:pt x="52826" y="45623"/>
                      </a:cubicBezTo>
                      <a:cubicBezTo>
                        <a:pt x="52826" y="45623"/>
                        <a:pt x="52826" y="45623"/>
                        <a:pt x="52826" y="45623"/>
                      </a:cubicBezTo>
                      <a:cubicBezTo>
                        <a:pt x="52826" y="48024"/>
                        <a:pt x="55227" y="48024"/>
                        <a:pt x="55227" y="48024"/>
                      </a:cubicBezTo>
                      <a:cubicBezTo>
                        <a:pt x="60030" y="50425"/>
                        <a:pt x="64832" y="45623"/>
                        <a:pt x="69634" y="43221"/>
                      </a:cubicBezTo>
                      <a:cubicBezTo>
                        <a:pt x="69634" y="43221"/>
                        <a:pt x="74436" y="40820"/>
                        <a:pt x="72036" y="33617"/>
                      </a:cubicBezTo>
                      <a:cubicBezTo>
                        <a:pt x="72036" y="33617"/>
                        <a:pt x="72036" y="33617"/>
                        <a:pt x="72036" y="33617"/>
                      </a:cubicBezTo>
                      <a:cubicBezTo>
                        <a:pt x="72036" y="33617"/>
                        <a:pt x="74436" y="33617"/>
                        <a:pt x="79239" y="31215"/>
                      </a:cubicBezTo>
                      <a:cubicBezTo>
                        <a:pt x="86442" y="28814"/>
                        <a:pt x="84041" y="19210"/>
                        <a:pt x="84041" y="19210"/>
                      </a:cubicBezTo>
                      <a:cubicBezTo>
                        <a:pt x="86442" y="24012"/>
                        <a:pt x="91245" y="24012"/>
                        <a:pt x="93646" y="24012"/>
                      </a:cubicBezTo>
                      <a:cubicBezTo>
                        <a:pt x="93646" y="24012"/>
                        <a:pt x="93646" y="26413"/>
                        <a:pt x="93646" y="26413"/>
                      </a:cubicBezTo>
                      <a:cubicBezTo>
                        <a:pt x="93646" y="28814"/>
                        <a:pt x="93646" y="36018"/>
                        <a:pt x="100849" y="38419"/>
                      </a:cubicBezTo>
                      <a:cubicBezTo>
                        <a:pt x="108053" y="43221"/>
                        <a:pt x="117658" y="43221"/>
                        <a:pt x="124861" y="36018"/>
                      </a:cubicBezTo>
                      <a:cubicBezTo>
                        <a:pt x="124861" y="38419"/>
                        <a:pt x="124861" y="40820"/>
                        <a:pt x="127262" y="40820"/>
                      </a:cubicBezTo>
                      <a:cubicBezTo>
                        <a:pt x="129664" y="40820"/>
                        <a:pt x="132065" y="40820"/>
                        <a:pt x="134466" y="40820"/>
                      </a:cubicBezTo>
                      <a:cubicBezTo>
                        <a:pt x="134466" y="43221"/>
                        <a:pt x="136867" y="45623"/>
                        <a:pt x="136867" y="45623"/>
                      </a:cubicBezTo>
                      <a:cubicBezTo>
                        <a:pt x="141670" y="50425"/>
                        <a:pt x="151274" y="52826"/>
                        <a:pt x="156077" y="50425"/>
                      </a:cubicBezTo>
                      <a:cubicBezTo>
                        <a:pt x="163280" y="48024"/>
                        <a:pt x="168083" y="40820"/>
                        <a:pt x="168083" y="33617"/>
                      </a:cubicBezTo>
                      <a:cubicBezTo>
                        <a:pt x="163280" y="33617"/>
                        <a:pt x="163280" y="28814"/>
                        <a:pt x="160879" y="26413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247" name="Freeform: Shape 2246">
                  <a:extLst>
                    <a:ext uri="{FF2B5EF4-FFF2-40B4-BE49-F238E27FC236}">
                      <a16:creationId xmlns:a16="http://schemas.microsoft.com/office/drawing/2014/main" id="{D4456B44-3C73-42A7-B5E9-846C06CEDBAD}"/>
                    </a:ext>
                  </a:extLst>
                </p:cNvPr>
                <p:cNvSpPr/>
                <p:nvPr/>
              </p:nvSpPr>
              <p:spPr>
                <a:xfrm>
                  <a:off x="8838153" y="3753001"/>
                  <a:ext cx="57628" cy="12005"/>
                </a:xfrm>
                <a:custGeom>
                  <a:avLst/>
                  <a:gdLst>
                    <a:gd name="connsiteX0" fmla="*/ 21611 w 57628"/>
                    <a:gd name="connsiteY0" fmla="*/ 9605 h 12005"/>
                    <a:gd name="connsiteX1" fmla="*/ 26412 w 57628"/>
                    <a:gd name="connsiteY1" fmla="*/ 9605 h 12005"/>
                    <a:gd name="connsiteX2" fmla="*/ 31215 w 57628"/>
                    <a:gd name="connsiteY2" fmla="*/ 7203 h 12005"/>
                    <a:gd name="connsiteX3" fmla="*/ 36018 w 57628"/>
                    <a:gd name="connsiteY3" fmla="*/ 9605 h 12005"/>
                    <a:gd name="connsiteX4" fmla="*/ 43221 w 57628"/>
                    <a:gd name="connsiteY4" fmla="*/ 9605 h 12005"/>
                    <a:gd name="connsiteX5" fmla="*/ 48024 w 57628"/>
                    <a:gd name="connsiteY5" fmla="*/ 7203 h 12005"/>
                    <a:gd name="connsiteX6" fmla="*/ 52826 w 57628"/>
                    <a:gd name="connsiteY6" fmla="*/ 7203 h 12005"/>
                    <a:gd name="connsiteX7" fmla="*/ 57628 w 57628"/>
                    <a:gd name="connsiteY7" fmla="*/ 4802 h 12005"/>
                    <a:gd name="connsiteX8" fmla="*/ 57628 w 57628"/>
                    <a:gd name="connsiteY8" fmla="*/ 0 h 12005"/>
                    <a:gd name="connsiteX9" fmla="*/ 52826 w 57628"/>
                    <a:gd name="connsiteY9" fmla="*/ 2401 h 12005"/>
                    <a:gd name="connsiteX10" fmla="*/ 48024 w 57628"/>
                    <a:gd name="connsiteY10" fmla="*/ 0 h 12005"/>
                    <a:gd name="connsiteX11" fmla="*/ 40820 w 57628"/>
                    <a:gd name="connsiteY11" fmla="*/ 4802 h 12005"/>
                    <a:gd name="connsiteX12" fmla="*/ 31215 w 57628"/>
                    <a:gd name="connsiteY12" fmla="*/ 2401 h 12005"/>
                    <a:gd name="connsiteX13" fmla="*/ 28814 w 57628"/>
                    <a:gd name="connsiteY13" fmla="*/ 4802 h 12005"/>
                    <a:gd name="connsiteX14" fmla="*/ 14407 w 57628"/>
                    <a:gd name="connsiteY14" fmla="*/ 2401 h 12005"/>
                    <a:gd name="connsiteX15" fmla="*/ 14407 w 57628"/>
                    <a:gd name="connsiteY15" fmla="*/ 2401 h 12005"/>
                    <a:gd name="connsiteX16" fmla="*/ 0 w 57628"/>
                    <a:gd name="connsiteY16" fmla="*/ 4802 h 12005"/>
                    <a:gd name="connsiteX17" fmla="*/ 12006 w 57628"/>
                    <a:gd name="connsiteY17" fmla="*/ 9605 h 12005"/>
                    <a:gd name="connsiteX18" fmla="*/ 14407 w 57628"/>
                    <a:gd name="connsiteY18" fmla="*/ 7203 h 12005"/>
                    <a:gd name="connsiteX19" fmla="*/ 16808 w 57628"/>
                    <a:gd name="connsiteY19" fmla="*/ 9605 h 12005"/>
                    <a:gd name="connsiteX20" fmla="*/ 21611 w 57628"/>
                    <a:gd name="connsiteY20" fmla="*/ 12006 h 12005"/>
                    <a:gd name="connsiteX21" fmla="*/ 21611 w 57628"/>
                    <a:gd name="connsiteY21" fmla="*/ 9605 h 120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57628" h="12005">
                      <a:moveTo>
                        <a:pt x="21611" y="9605"/>
                      </a:moveTo>
                      <a:cubicBezTo>
                        <a:pt x="24012" y="9605"/>
                        <a:pt x="26412" y="9605"/>
                        <a:pt x="26412" y="9605"/>
                      </a:cubicBezTo>
                      <a:cubicBezTo>
                        <a:pt x="28814" y="9605"/>
                        <a:pt x="31215" y="9605"/>
                        <a:pt x="31215" y="7203"/>
                      </a:cubicBezTo>
                      <a:cubicBezTo>
                        <a:pt x="31215" y="7203"/>
                        <a:pt x="33616" y="9605"/>
                        <a:pt x="36018" y="9605"/>
                      </a:cubicBezTo>
                      <a:cubicBezTo>
                        <a:pt x="38418" y="9605"/>
                        <a:pt x="40820" y="9605"/>
                        <a:pt x="43221" y="9605"/>
                      </a:cubicBezTo>
                      <a:cubicBezTo>
                        <a:pt x="45622" y="9605"/>
                        <a:pt x="48024" y="9605"/>
                        <a:pt x="48024" y="7203"/>
                      </a:cubicBezTo>
                      <a:cubicBezTo>
                        <a:pt x="50424" y="7203"/>
                        <a:pt x="50424" y="7203"/>
                        <a:pt x="52826" y="7203"/>
                      </a:cubicBezTo>
                      <a:cubicBezTo>
                        <a:pt x="55227" y="7203"/>
                        <a:pt x="55227" y="4802"/>
                        <a:pt x="57628" y="4802"/>
                      </a:cubicBezTo>
                      <a:cubicBezTo>
                        <a:pt x="57628" y="2401"/>
                        <a:pt x="57628" y="2401"/>
                        <a:pt x="57628" y="0"/>
                      </a:cubicBezTo>
                      <a:cubicBezTo>
                        <a:pt x="57628" y="2401"/>
                        <a:pt x="55227" y="2401"/>
                        <a:pt x="52826" y="2401"/>
                      </a:cubicBezTo>
                      <a:cubicBezTo>
                        <a:pt x="50424" y="2401"/>
                        <a:pt x="48024" y="2401"/>
                        <a:pt x="48024" y="0"/>
                      </a:cubicBezTo>
                      <a:cubicBezTo>
                        <a:pt x="45622" y="2401"/>
                        <a:pt x="43221" y="2401"/>
                        <a:pt x="40820" y="4802"/>
                      </a:cubicBezTo>
                      <a:cubicBezTo>
                        <a:pt x="38418" y="4802"/>
                        <a:pt x="33616" y="4802"/>
                        <a:pt x="31215" y="2401"/>
                      </a:cubicBezTo>
                      <a:cubicBezTo>
                        <a:pt x="31215" y="2401"/>
                        <a:pt x="28814" y="2401"/>
                        <a:pt x="28814" y="4802"/>
                      </a:cubicBezTo>
                      <a:cubicBezTo>
                        <a:pt x="24012" y="7203"/>
                        <a:pt x="16808" y="4802"/>
                        <a:pt x="14407" y="2401"/>
                      </a:cubicBezTo>
                      <a:cubicBezTo>
                        <a:pt x="14407" y="2401"/>
                        <a:pt x="14407" y="2401"/>
                        <a:pt x="14407" y="2401"/>
                      </a:cubicBezTo>
                      <a:cubicBezTo>
                        <a:pt x="14407" y="2401"/>
                        <a:pt x="12006" y="9605"/>
                        <a:pt x="0" y="4802"/>
                      </a:cubicBezTo>
                      <a:cubicBezTo>
                        <a:pt x="0" y="4802"/>
                        <a:pt x="2401" y="9605"/>
                        <a:pt x="12006" y="9605"/>
                      </a:cubicBezTo>
                      <a:cubicBezTo>
                        <a:pt x="12006" y="9605"/>
                        <a:pt x="14407" y="9605"/>
                        <a:pt x="14407" y="7203"/>
                      </a:cubicBezTo>
                      <a:cubicBezTo>
                        <a:pt x="14407" y="7203"/>
                        <a:pt x="14407" y="9605"/>
                        <a:pt x="16808" y="9605"/>
                      </a:cubicBezTo>
                      <a:cubicBezTo>
                        <a:pt x="16808" y="9605"/>
                        <a:pt x="19209" y="12006"/>
                        <a:pt x="21611" y="12006"/>
                      </a:cubicBezTo>
                      <a:cubicBezTo>
                        <a:pt x="19209" y="9605"/>
                        <a:pt x="19209" y="9605"/>
                        <a:pt x="21611" y="9605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248" name="Freeform: Shape 2247">
                  <a:extLst>
                    <a:ext uri="{FF2B5EF4-FFF2-40B4-BE49-F238E27FC236}">
                      <a16:creationId xmlns:a16="http://schemas.microsoft.com/office/drawing/2014/main" id="{47ED2F46-7A98-4141-B31F-640DAD9127D5}"/>
                    </a:ext>
                  </a:extLst>
                </p:cNvPr>
                <p:cNvSpPr/>
                <p:nvPr/>
              </p:nvSpPr>
              <p:spPr>
                <a:xfrm>
                  <a:off x="8936601" y="3760204"/>
                  <a:ext cx="50425" cy="9604"/>
                </a:xfrm>
                <a:custGeom>
                  <a:avLst/>
                  <a:gdLst>
                    <a:gd name="connsiteX0" fmla="*/ 36018 w 50425"/>
                    <a:gd name="connsiteY0" fmla="*/ 7204 h 9604"/>
                    <a:gd name="connsiteX1" fmla="*/ 31216 w 50425"/>
                    <a:gd name="connsiteY1" fmla="*/ 9605 h 9604"/>
                    <a:gd name="connsiteX2" fmla="*/ 26413 w 50425"/>
                    <a:gd name="connsiteY2" fmla="*/ 9605 h 9604"/>
                    <a:gd name="connsiteX3" fmla="*/ 24012 w 50425"/>
                    <a:gd name="connsiteY3" fmla="*/ 9605 h 9604"/>
                    <a:gd name="connsiteX4" fmla="*/ 19210 w 50425"/>
                    <a:gd name="connsiteY4" fmla="*/ 7204 h 9604"/>
                    <a:gd name="connsiteX5" fmla="*/ 16809 w 50425"/>
                    <a:gd name="connsiteY5" fmla="*/ 4802 h 9604"/>
                    <a:gd name="connsiteX6" fmla="*/ 12006 w 50425"/>
                    <a:gd name="connsiteY6" fmla="*/ 7204 h 9604"/>
                    <a:gd name="connsiteX7" fmla="*/ 0 w 50425"/>
                    <a:gd name="connsiteY7" fmla="*/ 2401 h 9604"/>
                    <a:gd name="connsiteX8" fmla="*/ 16809 w 50425"/>
                    <a:gd name="connsiteY8" fmla="*/ 0 h 9604"/>
                    <a:gd name="connsiteX9" fmla="*/ 16809 w 50425"/>
                    <a:gd name="connsiteY9" fmla="*/ 0 h 9604"/>
                    <a:gd name="connsiteX10" fmla="*/ 33617 w 50425"/>
                    <a:gd name="connsiteY10" fmla="*/ 2401 h 9604"/>
                    <a:gd name="connsiteX11" fmla="*/ 36018 w 50425"/>
                    <a:gd name="connsiteY11" fmla="*/ 0 h 9604"/>
                    <a:gd name="connsiteX12" fmla="*/ 50425 w 50425"/>
                    <a:gd name="connsiteY12" fmla="*/ 0 h 9604"/>
                    <a:gd name="connsiteX13" fmla="*/ 36018 w 50425"/>
                    <a:gd name="connsiteY13" fmla="*/ 7204 h 96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50425" h="9604">
                      <a:moveTo>
                        <a:pt x="36018" y="7204"/>
                      </a:moveTo>
                      <a:cubicBezTo>
                        <a:pt x="36018" y="9605"/>
                        <a:pt x="33617" y="9605"/>
                        <a:pt x="31216" y="9605"/>
                      </a:cubicBezTo>
                      <a:cubicBezTo>
                        <a:pt x="28815" y="9605"/>
                        <a:pt x="26413" y="9605"/>
                        <a:pt x="26413" y="9605"/>
                      </a:cubicBezTo>
                      <a:cubicBezTo>
                        <a:pt x="26413" y="9605"/>
                        <a:pt x="24012" y="9605"/>
                        <a:pt x="24012" y="9605"/>
                      </a:cubicBezTo>
                      <a:cubicBezTo>
                        <a:pt x="21611" y="9605"/>
                        <a:pt x="21611" y="9605"/>
                        <a:pt x="19210" y="7204"/>
                      </a:cubicBezTo>
                      <a:cubicBezTo>
                        <a:pt x="19210" y="7204"/>
                        <a:pt x="16809" y="7204"/>
                        <a:pt x="16809" y="4802"/>
                      </a:cubicBezTo>
                      <a:cubicBezTo>
                        <a:pt x="16809" y="4802"/>
                        <a:pt x="12006" y="7204"/>
                        <a:pt x="12006" y="7204"/>
                      </a:cubicBezTo>
                      <a:cubicBezTo>
                        <a:pt x="2401" y="7204"/>
                        <a:pt x="0" y="2401"/>
                        <a:pt x="0" y="2401"/>
                      </a:cubicBezTo>
                      <a:cubicBezTo>
                        <a:pt x="14407" y="7204"/>
                        <a:pt x="16809" y="0"/>
                        <a:pt x="16809" y="0"/>
                      </a:cubicBezTo>
                      <a:cubicBezTo>
                        <a:pt x="16809" y="0"/>
                        <a:pt x="16809" y="0"/>
                        <a:pt x="16809" y="0"/>
                      </a:cubicBezTo>
                      <a:cubicBezTo>
                        <a:pt x="19210" y="2401"/>
                        <a:pt x="28815" y="4802"/>
                        <a:pt x="33617" y="2401"/>
                      </a:cubicBezTo>
                      <a:cubicBezTo>
                        <a:pt x="33617" y="2401"/>
                        <a:pt x="36018" y="2401"/>
                        <a:pt x="36018" y="0"/>
                      </a:cubicBezTo>
                      <a:cubicBezTo>
                        <a:pt x="36018" y="0"/>
                        <a:pt x="43222" y="2401"/>
                        <a:pt x="50425" y="0"/>
                      </a:cubicBezTo>
                      <a:cubicBezTo>
                        <a:pt x="48024" y="2401"/>
                        <a:pt x="48024" y="12006"/>
                        <a:pt x="36018" y="7204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249" name="Freeform: Shape 2248">
                  <a:extLst>
                    <a:ext uri="{FF2B5EF4-FFF2-40B4-BE49-F238E27FC236}">
                      <a16:creationId xmlns:a16="http://schemas.microsoft.com/office/drawing/2014/main" id="{3C3F0BF9-8B0F-4046-8E70-A3A605805E2B}"/>
                    </a:ext>
                  </a:extLst>
                </p:cNvPr>
                <p:cNvSpPr/>
                <p:nvPr/>
              </p:nvSpPr>
              <p:spPr>
                <a:xfrm>
                  <a:off x="8869368" y="3724187"/>
                  <a:ext cx="36017" cy="9604"/>
                </a:xfrm>
                <a:custGeom>
                  <a:avLst/>
                  <a:gdLst>
                    <a:gd name="connsiteX0" fmla="*/ 26413 w 36017"/>
                    <a:gd name="connsiteY0" fmla="*/ 7204 h 9604"/>
                    <a:gd name="connsiteX1" fmla="*/ 21611 w 36017"/>
                    <a:gd name="connsiteY1" fmla="*/ 9605 h 9604"/>
                    <a:gd name="connsiteX2" fmla="*/ 16809 w 36017"/>
                    <a:gd name="connsiteY2" fmla="*/ 9605 h 9604"/>
                    <a:gd name="connsiteX3" fmla="*/ 14407 w 36017"/>
                    <a:gd name="connsiteY3" fmla="*/ 9605 h 9604"/>
                    <a:gd name="connsiteX4" fmla="*/ 12006 w 36017"/>
                    <a:gd name="connsiteY4" fmla="*/ 7204 h 9604"/>
                    <a:gd name="connsiteX5" fmla="*/ 12006 w 36017"/>
                    <a:gd name="connsiteY5" fmla="*/ 4802 h 9604"/>
                    <a:gd name="connsiteX6" fmla="*/ 9605 w 36017"/>
                    <a:gd name="connsiteY6" fmla="*/ 7204 h 9604"/>
                    <a:gd name="connsiteX7" fmla="*/ 0 w 36017"/>
                    <a:gd name="connsiteY7" fmla="*/ 2401 h 9604"/>
                    <a:gd name="connsiteX8" fmla="*/ 12006 w 36017"/>
                    <a:gd name="connsiteY8" fmla="*/ 0 h 9604"/>
                    <a:gd name="connsiteX9" fmla="*/ 12006 w 36017"/>
                    <a:gd name="connsiteY9" fmla="*/ 0 h 9604"/>
                    <a:gd name="connsiteX10" fmla="*/ 24012 w 36017"/>
                    <a:gd name="connsiteY10" fmla="*/ 2401 h 9604"/>
                    <a:gd name="connsiteX11" fmla="*/ 26413 w 36017"/>
                    <a:gd name="connsiteY11" fmla="*/ 0 h 9604"/>
                    <a:gd name="connsiteX12" fmla="*/ 36018 w 36017"/>
                    <a:gd name="connsiteY12" fmla="*/ 0 h 9604"/>
                    <a:gd name="connsiteX13" fmla="*/ 26413 w 36017"/>
                    <a:gd name="connsiteY13" fmla="*/ 7204 h 96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36017" h="9604">
                      <a:moveTo>
                        <a:pt x="26413" y="7204"/>
                      </a:moveTo>
                      <a:cubicBezTo>
                        <a:pt x="26413" y="9605"/>
                        <a:pt x="24012" y="9605"/>
                        <a:pt x="21611" y="9605"/>
                      </a:cubicBezTo>
                      <a:cubicBezTo>
                        <a:pt x="19209" y="9605"/>
                        <a:pt x="19209" y="9605"/>
                        <a:pt x="16809" y="9605"/>
                      </a:cubicBezTo>
                      <a:cubicBezTo>
                        <a:pt x="16809" y="9605"/>
                        <a:pt x="14407" y="9605"/>
                        <a:pt x="14407" y="9605"/>
                      </a:cubicBezTo>
                      <a:cubicBezTo>
                        <a:pt x="14407" y="9605"/>
                        <a:pt x="12006" y="9605"/>
                        <a:pt x="12006" y="7204"/>
                      </a:cubicBezTo>
                      <a:cubicBezTo>
                        <a:pt x="12006" y="7204"/>
                        <a:pt x="12006" y="7204"/>
                        <a:pt x="12006" y="4802"/>
                      </a:cubicBezTo>
                      <a:cubicBezTo>
                        <a:pt x="12006" y="4802"/>
                        <a:pt x="9605" y="7204"/>
                        <a:pt x="9605" y="7204"/>
                      </a:cubicBezTo>
                      <a:cubicBezTo>
                        <a:pt x="2401" y="7204"/>
                        <a:pt x="0" y="2401"/>
                        <a:pt x="0" y="2401"/>
                      </a:cubicBezTo>
                      <a:cubicBezTo>
                        <a:pt x="9605" y="7204"/>
                        <a:pt x="12006" y="0"/>
                        <a:pt x="12006" y="0"/>
                      </a:cubicBezTo>
                      <a:cubicBezTo>
                        <a:pt x="12006" y="0"/>
                        <a:pt x="12006" y="0"/>
                        <a:pt x="12006" y="0"/>
                      </a:cubicBezTo>
                      <a:cubicBezTo>
                        <a:pt x="14407" y="2401"/>
                        <a:pt x="19209" y="4802"/>
                        <a:pt x="24012" y="2401"/>
                      </a:cubicBezTo>
                      <a:cubicBezTo>
                        <a:pt x="24012" y="2401"/>
                        <a:pt x="26413" y="2401"/>
                        <a:pt x="26413" y="0"/>
                      </a:cubicBezTo>
                      <a:cubicBezTo>
                        <a:pt x="26413" y="0"/>
                        <a:pt x="31215" y="2401"/>
                        <a:pt x="36018" y="0"/>
                      </a:cubicBezTo>
                      <a:cubicBezTo>
                        <a:pt x="36018" y="2401"/>
                        <a:pt x="36018" y="9605"/>
                        <a:pt x="26413" y="7204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250" name="Freeform: Shape 2249">
                  <a:extLst>
                    <a:ext uri="{FF2B5EF4-FFF2-40B4-BE49-F238E27FC236}">
                      <a16:creationId xmlns:a16="http://schemas.microsoft.com/office/drawing/2014/main" id="{3FE8057F-D7E3-4531-9DA0-864145BC05F5}"/>
                    </a:ext>
                  </a:extLst>
                </p:cNvPr>
                <p:cNvSpPr/>
                <p:nvPr/>
              </p:nvSpPr>
              <p:spPr>
                <a:xfrm>
                  <a:off x="8898182" y="3707378"/>
                  <a:ext cx="36017" cy="9604"/>
                </a:xfrm>
                <a:custGeom>
                  <a:avLst/>
                  <a:gdLst>
                    <a:gd name="connsiteX0" fmla="*/ 19209 w 36017"/>
                    <a:gd name="connsiteY0" fmla="*/ 9605 h 9604"/>
                    <a:gd name="connsiteX1" fmla="*/ 0 w 36017"/>
                    <a:gd name="connsiteY1" fmla="*/ 2401 h 9604"/>
                    <a:gd name="connsiteX2" fmla="*/ 36018 w 36017"/>
                    <a:gd name="connsiteY2" fmla="*/ 0 h 9604"/>
                    <a:gd name="connsiteX3" fmla="*/ 19209 w 36017"/>
                    <a:gd name="connsiteY3" fmla="*/ 9605 h 96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6017" h="9604">
                      <a:moveTo>
                        <a:pt x="19209" y="9605"/>
                      </a:moveTo>
                      <a:cubicBezTo>
                        <a:pt x="14407" y="9605"/>
                        <a:pt x="0" y="7203"/>
                        <a:pt x="0" y="2401"/>
                      </a:cubicBezTo>
                      <a:cubicBezTo>
                        <a:pt x="7203" y="4802"/>
                        <a:pt x="28814" y="4802"/>
                        <a:pt x="36018" y="0"/>
                      </a:cubicBezTo>
                      <a:cubicBezTo>
                        <a:pt x="36018" y="7203"/>
                        <a:pt x="24012" y="9605"/>
                        <a:pt x="19209" y="9605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251" name="Freeform: Shape 2250">
                  <a:extLst>
                    <a:ext uri="{FF2B5EF4-FFF2-40B4-BE49-F238E27FC236}">
                      <a16:creationId xmlns:a16="http://schemas.microsoft.com/office/drawing/2014/main" id="{40B4C287-0EDB-4791-AB7E-C0D55C8FB761}"/>
                    </a:ext>
                  </a:extLst>
                </p:cNvPr>
                <p:cNvSpPr/>
                <p:nvPr/>
              </p:nvSpPr>
              <p:spPr>
                <a:xfrm>
                  <a:off x="8941403" y="3731390"/>
                  <a:ext cx="33616" cy="9604"/>
                </a:xfrm>
                <a:custGeom>
                  <a:avLst/>
                  <a:gdLst>
                    <a:gd name="connsiteX0" fmla="*/ 26413 w 33616"/>
                    <a:gd name="connsiteY0" fmla="*/ 7203 h 9604"/>
                    <a:gd name="connsiteX1" fmla="*/ 21611 w 33616"/>
                    <a:gd name="connsiteY1" fmla="*/ 9605 h 9604"/>
                    <a:gd name="connsiteX2" fmla="*/ 16809 w 33616"/>
                    <a:gd name="connsiteY2" fmla="*/ 9605 h 9604"/>
                    <a:gd name="connsiteX3" fmla="*/ 14407 w 33616"/>
                    <a:gd name="connsiteY3" fmla="*/ 9605 h 9604"/>
                    <a:gd name="connsiteX4" fmla="*/ 12006 w 33616"/>
                    <a:gd name="connsiteY4" fmla="*/ 7203 h 9604"/>
                    <a:gd name="connsiteX5" fmla="*/ 12006 w 33616"/>
                    <a:gd name="connsiteY5" fmla="*/ 4802 h 9604"/>
                    <a:gd name="connsiteX6" fmla="*/ 9605 w 33616"/>
                    <a:gd name="connsiteY6" fmla="*/ 7203 h 9604"/>
                    <a:gd name="connsiteX7" fmla="*/ 0 w 33616"/>
                    <a:gd name="connsiteY7" fmla="*/ 2401 h 9604"/>
                    <a:gd name="connsiteX8" fmla="*/ 12006 w 33616"/>
                    <a:gd name="connsiteY8" fmla="*/ 0 h 9604"/>
                    <a:gd name="connsiteX9" fmla="*/ 12006 w 33616"/>
                    <a:gd name="connsiteY9" fmla="*/ 0 h 9604"/>
                    <a:gd name="connsiteX10" fmla="*/ 24012 w 33616"/>
                    <a:gd name="connsiteY10" fmla="*/ 2401 h 9604"/>
                    <a:gd name="connsiteX11" fmla="*/ 26413 w 33616"/>
                    <a:gd name="connsiteY11" fmla="*/ 0 h 9604"/>
                    <a:gd name="connsiteX12" fmla="*/ 31215 w 33616"/>
                    <a:gd name="connsiteY12" fmla="*/ 2401 h 9604"/>
                    <a:gd name="connsiteX13" fmla="*/ 31215 w 33616"/>
                    <a:gd name="connsiteY13" fmla="*/ 7203 h 9604"/>
                    <a:gd name="connsiteX14" fmla="*/ 33616 w 33616"/>
                    <a:gd name="connsiteY14" fmla="*/ 7203 h 9604"/>
                    <a:gd name="connsiteX15" fmla="*/ 26413 w 33616"/>
                    <a:gd name="connsiteY15" fmla="*/ 7203 h 96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3616" h="9604">
                      <a:moveTo>
                        <a:pt x="26413" y="7203"/>
                      </a:moveTo>
                      <a:cubicBezTo>
                        <a:pt x="26413" y="9605"/>
                        <a:pt x="24012" y="9605"/>
                        <a:pt x="21611" y="9605"/>
                      </a:cubicBezTo>
                      <a:cubicBezTo>
                        <a:pt x="19209" y="9605"/>
                        <a:pt x="19209" y="9605"/>
                        <a:pt x="16809" y="9605"/>
                      </a:cubicBezTo>
                      <a:cubicBezTo>
                        <a:pt x="16809" y="9605"/>
                        <a:pt x="14407" y="9605"/>
                        <a:pt x="14407" y="9605"/>
                      </a:cubicBezTo>
                      <a:cubicBezTo>
                        <a:pt x="14407" y="9605"/>
                        <a:pt x="12006" y="9605"/>
                        <a:pt x="12006" y="7203"/>
                      </a:cubicBezTo>
                      <a:cubicBezTo>
                        <a:pt x="12006" y="7203"/>
                        <a:pt x="12006" y="7203"/>
                        <a:pt x="12006" y="4802"/>
                      </a:cubicBezTo>
                      <a:cubicBezTo>
                        <a:pt x="12006" y="4802"/>
                        <a:pt x="9605" y="7203"/>
                        <a:pt x="9605" y="7203"/>
                      </a:cubicBezTo>
                      <a:cubicBezTo>
                        <a:pt x="2401" y="7203"/>
                        <a:pt x="0" y="2401"/>
                        <a:pt x="0" y="2401"/>
                      </a:cubicBezTo>
                      <a:cubicBezTo>
                        <a:pt x="9605" y="7203"/>
                        <a:pt x="12006" y="0"/>
                        <a:pt x="12006" y="0"/>
                      </a:cubicBezTo>
                      <a:cubicBezTo>
                        <a:pt x="12006" y="0"/>
                        <a:pt x="12006" y="0"/>
                        <a:pt x="12006" y="0"/>
                      </a:cubicBezTo>
                      <a:cubicBezTo>
                        <a:pt x="14407" y="2401"/>
                        <a:pt x="19209" y="4802"/>
                        <a:pt x="24012" y="2401"/>
                      </a:cubicBezTo>
                      <a:cubicBezTo>
                        <a:pt x="24012" y="2401"/>
                        <a:pt x="26413" y="2401"/>
                        <a:pt x="26413" y="0"/>
                      </a:cubicBezTo>
                      <a:cubicBezTo>
                        <a:pt x="26413" y="0"/>
                        <a:pt x="28815" y="2401"/>
                        <a:pt x="31215" y="2401"/>
                      </a:cubicBezTo>
                      <a:cubicBezTo>
                        <a:pt x="31215" y="4802"/>
                        <a:pt x="31215" y="4802"/>
                        <a:pt x="31215" y="7203"/>
                      </a:cubicBezTo>
                      <a:cubicBezTo>
                        <a:pt x="31215" y="7203"/>
                        <a:pt x="33616" y="7203"/>
                        <a:pt x="33616" y="7203"/>
                      </a:cubicBezTo>
                      <a:cubicBezTo>
                        <a:pt x="31215" y="7203"/>
                        <a:pt x="28815" y="7203"/>
                        <a:pt x="26413" y="7203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  <p:grpSp>
          <p:nvGrpSpPr>
            <p:cNvPr id="2252" name="Graphic 2">
              <a:extLst>
                <a:ext uri="{FF2B5EF4-FFF2-40B4-BE49-F238E27FC236}">
                  <a16:creationId xmlns:a16="http://schemas.microsoft.com/office/drawing/2014/main" id="{4141308D-9819-4F8D-A971-76F12F8FCEB7}"/>
                </a:ext>
              </a:extLst>
            </p:cNvPr>
            <p:cNvGrpSpPr/>
            <p:nvPr/>
          </p:nvGrpSpPr>
          <p:grpSpPr>
            <a:xfrm>
              <a:off x="8610040" y="3690570"/>
              <a:ext cx="177687" cy="232915"/>
              <a:chOff x="8610040" y="3690570"/>
              <a:chExt cx="177687" cy="232915"/>
            </a:xfrm>
            <a:solidFill>
              <a:schemeClr val="accent1"/>
            </a:solidFill>
          </p:grpSpPr>
          <p:sp>
            <p:nvSpPr>
              <p:cNvPr id="2253" name="Freeform: Shape 2252">
                <a:extLst>
                  <a:ext uri="{FF2B5EF4-FFF2-40B4-BE49-F238E27FC236}">
                    <a16:creationId xmlns:a16="http://schemas.microsoft.com/office/drawing/2014/main" id="{5B313509-9769-4FE4-86F5-27E16AD0380C}"/>
                  </a:ext>
                </a:extLst>
              </p:cNvPr>
              <p:cNvSpPr/>
              <p:nvPr/>
            </p:nvSpPr>
            <p:spPr>
              <a:xfrm>
                <a:off x="8662866" y="3870659"/>
                <a:ext cx="96047" cy="52826"/>
              </a:xfrm>
              <a:custGeom>
                <a:avLst/>
                <a:gdLst>
                  <a:gd name="connsiteX0" fmla="*/ 48024 w 96047"/>
                  <a:gd name="connsiteY0" fmla="*/ 52826 h 52826"/>
                  <a:gd name="connsiteX1" fmla="*/ 96047 w 96047"/>
                  <a:gd name="connsiteY1" fmla="*/ 26413 h 52826"/>
                  <a:gd name="connsiteX2" fmla="*/ 48024 w 96047"/>
                  <a:gd name="connsiteY2" fmla="*/ 0 h 52826"/>
                  <a:gd name="connsiteX3" fmla="*/ 0 w 96047"/>
                  <a:gd name="connsiteY3" fmla="*/ 26413 h 52826"/>
                  <a:gd name="connsiteX4" fmla="*/ 48024 w 96047"/>
                  <a:gd name="connsiteY4" fmla="*/ 52826 h 52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6047" h="52826">
                    <a:moveTo>
                      <a:pt x="48024" y="52826"/>
                    </a:moveTo>
                    <a:cubicBezTo>
                      <a:pt x="74437" y="52826"/>
                      <a:pt x="96047" y="40820"/>
                      <a:pt x="96047" y="26413"/>
                    </a:cubicBezTo>
                    <a:cubicBezTo>
                      <a:pt x="96047" y="12006"/>
                      <a:pt x="74437" y="0"/>
                      <a:pt x="48024" y="0"/>
                    </a:cubicBezTo>
                    <a:cubicBezTo>
                      <a:pt x="21611" y="0"/>
                      <a:pt x="0" y="12006"/>
                      <a:pt x="0" y="26413"/>
                    </a:cubicBezTo>
                    <a:cubicBezTo>
                      <a:pt x="0" y="40820"/>
                      <a:pt x="21611" y="52826"/>
                      <a:pt x="48024" y="52826"/>
                    </a:cubicBezTo>
                    <a:close/>
                  </a:path>
                </a:pathLst>
              </a:custGeom>
              <a:solidFill>
                <a:srgbClr val="414042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2254" name="Graphic 2">
                <a:extLst>
                  <a:ext uri="{FF2B5EF4-FFF2-40B4-BE49-F238E27FC236}">
                    <a16:creationId xmlns:a16="http://schemas.microsoft.com/office/drawing/2014/main" id="{4141308D-9819-4F8D-A971-76F12F8FCEB7}"/>
                  </a:ext>
                </a:extLst>
              </p:cNvPr>
              <p:cNvGrpSpPr/>
              <p:nvPr/>
            </p:nvGrpSpPr>
            <p:grpSpPr>
              <a:xfrm>
                <a:off x="8610040" y="3690570"/>
                <a:ext cx="177687" cy="218508"/>
                <a:chOff x="8610040" y="3690570"/>
                <a:chExt cx="177687" cy="218508"/>
              </a:xfrm>
              <a:solidFill>
                <a:schemeClr val="accent1"/>
              </a:solidFill>
            </p:grpSpPr>
            <p:sp>
              <p:nvSpPr>
                <p:cNvPr id="2255" name="Freeform: Shape 2254">
                  <a:extLst>
                    <a:ext uri="{FF2B5EF4-FFF2-40B4-BE49-F238E27FC236}">
                      <a16:creationId xmlns:a16="http://schemas.microsoft.com/office/drawing/2014/main" id="{9DEB569C-3FFA-4EA9-8064-99CF802719FB}"/>
                    </a:ext>
                  </a:extLst>
                </p:cNvPr>
                <p:cNvSpPr/>
                <p:nvPr/>
              </p:nvSpPr>
              <p:spPr>
                <a:xfrm>
                  <a:off x="8670070" y="3777013"/>
                  <a:ext cx="96047" cy="132065"/>
                </a:xfrm>
                <a:custGeom>
                  <a:avLst/>
                  <a:gdLst>
                    <a:gd name="connsiteX0" fmla="*/ 0 w 96047"/>
                    <a:gd name="connsiteY0" fmla="*/ 7203 h 132065"/>
                    <a:gd name="connsiteX1" fmla="*/ 14407 w 96047"/>
                    <a:gd name="connsiteY1" fmla="*/ 31215 h 132065"/>
                    <a:gd name="connsiteX2" fmla="*/ 28814 w 96047"/>
                    <a:gd name="connsiteY2" fmla="*/ 88844 h 132065"/>
                    <a:gd name="connsiteX3" fmla="*/ 24012 w 96047"/>
                    <a:gd name="connsiteY3" fmla="*/ 110455 h 132065"/>
                    <a:gd name="connsiteX4" fmla="*/ 4802 w 96047"/>
                    <a:gd name="connsiteY4" fmla="*/ 120059 h 132065"/>
                    <a:gd name="connsiteX5" fmla="*/ 2401 w 96047"/>
                    <a:gd name="connsiteY5" fmla="*/ 122460 h 132065"/>
                    <a:gd name="connsiteX6" fmla="*/ 7203 w 96047"/>
                    <a:gd name="connsiteY6" fmla="*/ 122460 h 132065"/>
                    <a:gd name="connsiteX7" fmla="*/ 12006 w 96047"/>
                    <a:gd name="connsiteY7" fmla="*/ 122460 h 132065"/>
                    <a:gd name="connsiteX8" fmla="*/ 19209 w 96047"/>
                    <a:gd name="connsiteY8" fmla="*/ 120059 h 132065"/>
                    <a:gd name="connsiteX9" fmla="*/ 28814 w 96047"/>
                    <a:gd name="connsiteY9" fmla="*/ 124862 h 132065"/>
                    <a:gd name="connsiteX10" fmla="*/ 21611 w 96047"/>
                    <a:gd name="connsiteY10" fmla="*/ 129664 h 132065"/>
                    <a:gd name="connsiteX11" fmla="*/ 14407 w 96047"/>
                    <a:gd name="connsiteY11" fmla="*/ 132065 h 132065"/>
                    <a:gd name="connsiteX12" fmla="*/ 26412 w 96047"/>
                    <a:gd name="connsiteY12" fmla="*/ 132065 h 132065"/>
                    <a:gd name="connsiteX13" fmla="*/ 40820 w 96047"/>
                    <a:gd name="connsiteY13" fmla="*/ 124862 h 132065"/>
                    <a:gd name="connsiteX14" fmla="*/ 45622 w 96047"/>
                    <a:gd name="connsiteY14" fmla="*/ 120059 h 132065"/>
                    <a:gd name="connsiteX15" fmla="*/ 48024 w 96047"/>
                    <a:gd name="connsiteY15" fmla="*/ 122460 h 132065"/>
                    <a:gd name="connsiteX16" fmla="*/ 55227 w 96047"/>
                    <a:gd name="connsiteY16" fmla="*/ 127263 h 132065"/>
                    <a:gd name="connsiteX17" fmla="*/ 60030 w 96047"/>
                    <a:gd name="connsiteY17" fmla="*/ 129664 h 132065"/>
                    <a:gd name="connsiteX18" fmla="*/ 76837 w 96047"/>
                    <a:gd name="connsiteY18" fmla="*/ 129664 h 132065"/>
                    <a:gd name="connsiteX19" fmla="*/ 79239 w 96047"/>
                    <a:gd name="connsiteY19" fmla="*/ 129664 h 132065"/>
                    <a:gd name="connsiteX20" fmla="*/ 76837 w 96047"/>
                    <a:gd name="connsiteY20" fmla="*/ 127263 h 132065"/>
                    <a:gd name="connsiteX21" fmla="*/ 67233 w 96047"/>
                    <a:gd name="connsiteY21" fmla="*/ 122460 h 132065"/>
                    <a:gd name="connsiteX22" fmla="*/ 62430 w 96047"/>
                    <a:gd name="connsiteY22" fmla="*/ 115257 h 132065"/>
                    <a:gd name="connsiteX23" fmla="*/ 67233 w 96047"/>
                    <a:gd name="connsiteY23" fmla="*/ 120059 h 132065"/>
                    <a:gd name="connsiteX24" fmla="*/ 74436 w 96047"/>
                    <a:gd name="connsiteY24" fmla="*/ 122460 h 132065"/>
                    <a:gd name="connsiteX25" fmla="*/ 81640 w 96047"/>
                    <a:gd name="connsiteY25" fmla="*/ 122460 h 132065"/>
                    <a:gd name="connsiteX26" fmla="*/ 81640 w 96047"/>
                    <a:gd name="connsiteY26" fmla="*/ 120059 h 132065"/>
                    <a:gd name="connsiteX27" fmla="*/ 76837 w 96047"/>
                    <a:gd name="connsiteY27" fmla="*/ 117658 h 132065"/>
                    <a:gd name="connsiteX28" fmla="*/ 72036 w 96047"/>
                    <a:gd name="connsiteY28" fmla="*/ 115257 h 132065"/>
                    <a:gd name="connsiteX29" fmla="*/ 60030 w 96047"/>
                    <a:gd name="connsiteY29" fmla="*/ 100850 h 132065"/>
                    <a:gd name="connsiteX30" fmla="*/ 52826 w 96047"/>
                    <a:gd name="connsiteY30" fmla="*/ 72036 h 132065"/>
                    <a:gd name="connsiteX31" fmla="*/ 55227 w 96047"/>
                    <a:gd name="connsiteY31" fmla="*/ 55227 h 132065"/>
                    <a:gd name="connsiteX32" fmla="*/ 67233 w 96047"/>
                    <a:gd name="connsiteY32" fmla="*/ 43221 h 132065"/>
                    <a:gd name="connsiteX33" fmla="*/ 69634 w 96047"/>
                    <a:gd name="connsiteY33" fmla="*/ 43221 h 132065"/>
                    <a:gd name="connsiteX34" fmla="*/ 76837 w 96047"/>
                    <a:gd name="connsiteY34" fmla="*/ 40820 h 132065"/>
                    <a:gd name="connsiteX35" fmla="*/ 96047 w 96047"/>
                    <a:gd name="connsiteY35" fmla="*/ 33616 h 132065"/>
                    <a:gd name="connsiteX36" fmla="*/ 93646 w 96047"/>
                    <a:gd name="connsiteY36" fmla="*/ 33616 h 132065"/>
                    <a:gd name="connsiteX37" fmla="*/ 81640 w 96047"/>
                    <a:gd name="connsiteY37" fmla="*/ 36018 h 132065"/>
                    <a:gd name="connsiteX38" fmla="*/ 72036 w 96047"/>
                    <a:gd name="connsiteY38" fmla="*/ 36018 h 132065"/>
                    <a:gd name="connsiteX39" fmla="*/ 74436 w 96047"/>
                    <a:gd name="connsiteY39" fmla="*/ 36018 h 132065"/>
                    <a:gd name="connsiteX40" fmla="*/ 79239 w 96047"/>
                    <a:gd name="connsiteY40" fmla="*/ 33616 h 132065"/>
                    <a:gd name="connsiteX41" fmla="*/ 88843 w 96047"/>
                    <a:gd name="connsiteY41" fmla="*/ 28814 h 132065"/>
                    <a:gd name="connsiteX42" fmla="*/ 88843 w 96047"/>
                    <a:gd name="connsiteY42" fmla="*/ 28814 h 132065"/>
                    <a:gd name="connsiteX43" fmla="*/ 88843 w 96047"/>
                    <a:gd name="connsiteY43" fmla="*/ 26413 h 132065"/>
                    <a:gd name="connsiteX44" fmla="*/ 88843 w 96047"/>
                    <a:gd name="connsiteY44" fmla="*/ 26413 h 132065"/>
                    <a:gd name="connsiteX45" fmla="*/ 88843 w 96047"/>
                    <a:gd name="connsiteY45" fmla="*/ 24012 h 132065"/>
                    <a:gd name="connsiteX46" fmla="*/ 81640 w 96047"/>
                    <a:gd name="connsiteY46" fmla="*/ 28814 h 132065"/>
                    <a:gd name="connsiteX47" fmla="*/ 76837 w 96047"/>
                    <a:gd name="connsiteY47" fmla="*/ 28814 h 132065"/>
                    <a:gd name="connsiteX48" fmla="*/ 81640 w 96047"/>
                    <a:gd name="connsiteY48" fmla="*/ 7203 h 132065"/>
                    <a:gd name="connsiteX49" fmla="*/ 81640 w 96047"/>
                    <a:gd name="connsiteY49" fmla="*/ 4802 h 132065"/>
                    <a:gd name="connsiteX50" fmla="*/ 76837 w 96047"/>
                    <a:gd name="connsiteY50" fmla="*/ 7203 h 132065"/>
                    <a:gd name="connsiteX51" fmla="*/ 74436 w 96047"/>
                    <a:gd name="connsiteY51" fmla="*/ 7203 h 132065"/>
                    <a:gd name="connsiteX52" fmla="*/ 72036 w 96047"/>
                    <a:gd name="connsiteY52" fmla="*/ 12006 h 132065"/>
                    <a:gd name="connsiteX53" fmla="*/ 72036 w 96047"/>
                    <a:gd name="connsiteY53" fmla="*/ 19209 h 132065"/>
                    <a:gd name="connsiteX54" fmla="*/ 72036 w 96047"/>
                    <a:gd name="connsiteY54" fmla="*/ 26413 h 132065"/>
                    <a:gd name="connsiteX55" fmla="*/ 67233 w 96047"/>
                    <a:gd name="connsiteY55" fmla="*/ 36018 h 132065"/>
                    <a:gd name="connsiteX56" fmla="*/ 64832 w 96047"/>
                    <a:gd name="connsiteY56" fmla="*/ 40820 h 132065"/>
                    <a:gd name="connsiteX57" fmla="*/ 55227 w 96047"/>
                    <a:gd name="connsiteY57" fmla="*/ 43221 h 132065"/>
                    <a:gd name="connsiteX58" fmla="*/ 55227 w 96047"/>
                    <a:gd name="connsiteY58" fmla="*/ 40820 h 132065"/>
                    <a:gd name="connsiteX59" fmla="*/ 55227 w 96047"/>
                    <a:gd name="connsiteY59" fmla="*/ 36018 h 132065"/>
                    <a:gd name="connsiteX60" fmla="*/ 55227 w 96047"/>
                    <a:gd name="connsiteY60" fmla="*/ 16808 h 132065"/>
                    <a:gd name="connsiteX61" fmla="*/ 55227 w 96047"/>
                    <a:gd name="connsiteY61" fmla="*/ 12006 h 132065"/>
                    <a:gd name="connsiteX62" fmla="*/ 55227 w 96047"/>
                    <a:gd name="connsiteY62" fmla="*/ 7203 h 132065"/>
                    <a:gd name="connsiteX63" fmla="*/ 48024 w 96047"/>
                    <a:gd name="connsiteY63" fmla="*/ 0 h 132065"/>
                    <a:gd name="connsiteX64" fmla="*/ 43221 w 96047"/>
                    <a:gd name="connsiteY64" fmla="*/ 0 h 132065"/>
                    <a:gd name="connsiteX65" fmla="*/ 43221 w 96047"/>
                    <a:gd name="connsiteY65" fmla="*/ 2401 h 132065"/>
                    <a:gd name="connsiteX66" fmla="*/ 43221 w 96047"/>
                    <a:gd name="connsiteY66" fmla="*/ 19209 h 132065"/>
                    <a:gd name="connsiteX67" fmla="*/ 38418 w 96047"/>
                    <a:gd name="connsiteY67" fmla="*/ 26413 h 132065"/>
                    <a:gd name="connsiteX68" fmla="*/ 24012 w 96047"/>
                    <a:gd name="connsiteY68" fmla="*/ 19209 h 132065"/>
                    <a:gd name="connsiteX69" fmla="*/ 19209 w 96047"/>
                    <a:gd name="connsiteY69" fmla="*/ 12006 h 132065"/>
                    <a:gd name="connsiteX70" fmla="*/ 9605 w 96047"/>
                    <a:gd name="connsiteY70" fmla="*/ 2401 h 132065"/>
                    <a:gd name="connsiteX71" fmla="*/ 9605 w 96047"/>
                    <a:gd name="connsiteY71" fmla="*/ 4802 h 132065"/>
                    <a:gd name="connsiteX72" fmla="*/ 0 w 96047"/>
                    <a:gd name="connsiteY72" fmla="*/ 7203 h 1320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</a:cxnLst>
                  <a:rect l="l" t="t" r="r" b="b"/>
                  <a:pathLst>
                    <a:path w="96047" h="132065">
                      <a:moveTo>
                        <a:pt x="0" y="7203"/>
                      </a:moveTo>
                      <a:cubicBezTo>
                        <a:pt x="9605" y="14407"/>
                        <a:pt x="0" y="24012"/>
                        <a:pt x="14407" y="31215"/>
                      </a:cubicBezTo>
                      <a:cubicBezTo>
                        <a:pt x="38418" y="43221"/>
                        <a:pt x="24012" y="74437"/>
                        <a:pt x="28814" y="88844"/>
                      </a:cubicBezTo>
                      <a:cubicBezTo>
                        <a:pt x="31215" y="93646"/>
                        <a:pt x="28814" y="108053"/>
                        <a:pt x="24012" y="110455"/>
                      </a:cubicBezTo>
                      <a:cubicBezTo>
                        <a:pt x="14407" y="120059"/>
                        <a:pt x="7203" y="115257"/>
                        <a:pt x="4802" y="120059"/>
                      </a:cubicBezTo>
                      <a:cubicBezTo>
                        <a:pt x="4802" y="120059"/>
                        <a:pt x="2401" y="120059"/>
                        <a:pt x="2401" y="122460"/>
                      </a:cubicBezTo>
                      <a:cubicBezTo>
                        <a:pt x="7203" y="120059"/>
                        <a:pt x="7203" y="122460"/>
                        <a:pt x="7203" y="122460"/>
                      </a:cubicBezTo>
                      <a:cubicBezTo>
                        <a:pt x="7203" y="124862"/>
                        <a:pt x="9605" y="124862"/>
                        <a:pt x="12006" y="122460"/>
                      </a:cubicBezTo>
                      <a:cubicBezTo>
                        <a:pt x="12006" y="122460"/>
                        <a:pt x="19209" y="120059"/>
                        <a:pt x="19209" y="120059"/>
                      </a:cubicBezTo>
                      <a:cubicBezTo>
                        <a:pt x="21611" y="117658"/>
                        <a:pt x="33616" y="120059"/>
                        <a:pt x="28814" y="124862"/>
                      </a:cubicBezTo>
                      <a:cubicBezTo>
                        <a:pt x="26412" y="124862"/>
                        <a:pt x="24012" y="124862"/>
                        <a:pt x="21611" y="129664"/>
                      </a:cubicBezTo>
                      <a:cubicBezTo>
                        <a:pt x="19209" y="132065"/>
                        <a:pt x="16808" y="132065"/>
                        <a:pt x="14407" y="132065"/>
                      </a:cubicBezTo>
                      <a:cubicBezTo>
                        <a:pt x="19209" y="132065"/>
                        <a:pt x="21611" y="132065"/>
                        <a:pt x="26412" y="132065"/>
                      </a:cubicBezTo>
                      <a:cubicBezTo>
                        <a:pt x="31215" y="132065"/>
                        <a:pt x="40820" y="129664"/>
                        <a:pt x="40820" y="124862"/>
                      </a:cubicBezTo>
                      <a:cubicBezTo>
                        <a:pt x="40820" y="122460"/>
                        <a:pt x="45622" y="120059"/>
                        <a:pt x="45622" y="120059"/>
                      </a:cubicBezTo>
                      <a:cubicBezTo>
                        <a:pt x="45622" y="120059"/>
                        <a:pt x="48024" y="120059"/>
                        <a:pt x="48024" y="122460"/>
                      </a:cubicBezTo>
                      <a:cubicBezTo>
                        <a:pt x="48024" y="124862"/>
                        <a:pt x="50424" y="124862"/>
                        <a:pt x="55227" y="127263"/>
                      </a:cubicBezTo>
                      <a:cubicBezTo>
                        <a:pt x="57628" y="127263"/>
                        <a:pt x="57628" y="129664"/>
                        <a:pt x="60030" y="129664"/>
                      </a:cubicBezTo>
                      <a:cubicBezTo>
                        <a:pt x="64832" y="129664"/>
                        <a:pt x="72036" y="127263"/>
                        <a:pt x="76837" y="129664"/>
                      </a:cubicBezTo>
                      <a:lnTo>
                        <a:pt x="79239" y="129664"/>
                      </a:lnTo>
                      <a:lnTo>
                        <a:pt x="76837" y="127263"/>
                      </a:lnTo>
                      <a:cubicBezTo>
                        <a:pt x="74436" y="124862"/>
                        <a:pt x="69634" y="122460"/>
                        <a:pt x="67233" y="122460"/>
                      </a:cubicBezTo>
                      <a:cubicBezTo>
                        <a:pt x="60030" y="120059"/>
                        <a:pt x="62430" y="112856"/>
                        <a:pt x="62430" y="115257"/>
                      </a:cubicBezTo>
                      <a:cubicBezTo>
                        <a:pt x="62430" y="115257"/>
                        <a:pt x="64832" y="117658"/>
                        <a:pt x="67233" y="120059"/>
                      </a:cubicBezTo>
                      <a:cubicBezTo>
                        <a:pt x="69634" y="122460"/>
                        <a:pt x="72036" y="122460"/>
                        <a:pt x="74436" y="122460"/>
                      </a:cubicBezTo>
                      <a:lnTo>
                        <a:pt x="81640" y="122460"/>
                      </a:lnTo>
                      <a:cubicBezTo>
                        <a:pt x="84041" y="122460"/>
                        <a:pt x="84041" y="122460"/>
                        <a:pt x="81640" y="120059"/>
                      </a:cubicBezTo>
                      <a:cubicBezTo>
                        <a:pt x="79239" y="120059"/>
                        <a:pt x="79239" y="117658"/>
                        <a:pt x="76837" y="117658"/>
                      </a:cubicBezTo>
                      <a:cubicBezTo>
                        <a:pt x="74436" y="117658"/>
                        <a:pt x="74436" y="117658"/>
                        <a:pt x="72036" y="115257"/>
                      </a:cubicBezTo>
                      <a:cubicBezTo>
                        <a:pt x="64832" y="110455"/>
                        <a:pt x="62430" y="108053"/>
                        <a:pt x="60030" y="100850"/>
                      </a:cubicBezTo>
                      <a:cubicBezTo>
                        <a:pt x="57628" y="93646"/>
                        <a:pt x="52826" y="81640"/>
                        <a:pt x="52826" y="72036"/>
                      </a:cubicBezTo>
                      <a:cubicBezTo>
                        <a:pt x="52826" y="62431"/>
                        <a:pt x="50424" y="64832"/>
                        <a:pt x="55227" y="55227"/>
                      </a:cubicBezTo>
                      <a:cubicBezTo>
                        <a:pt x="57628" y="52826"/>
                        <a:pt x="62430" y="48024"/>
                        <a:pt x="67233" y="43221"/>
                      </a:cubicBezTo>
                      <a:cubicBezTo>
                        <a:pt x="67233" y="43221"/>
                        <a:pt x="67233" y="43221"/>
                        <a:pt x="69634" y="43221"/>
                      </a:cubicBezTo>
                      <a:cubicBezTo>
                        <a:pt x="72036" y="40820"/>
                        <a:pt x="74436" y="40820"/>
                        <a:pt x="76837" y="40820"/>
                      </a:cubicBezTo>
                      <a:cubicBezTo>
                        <a:pt x="88843" y="40820"/>
                        <a:pt x="93646" y="38419"/>
                        <a:pt x="96047" y="33616"/>
                      </a:cubicBezTo>
                      <a:cubicBezTo>
                        <a:pt x="96047" y="33616"/>
                        <a:pt x="93646" y="33616"/>
                        <a:pt x="93646" y="33616"/>
                      </a:cubicBezTo>
                      <a:cubicBezTo>
                        <a:pt x="91245" y="36018"/>
                        <a:pt x="86442" y="36018"/>
                        <a:pt x="81640" y="36018"/>
                      </a:cubicBezTo>
                      <a:cubicBezTo>
                        <a:pt x="76837" y="36018"/>
                        <a:pt x="74436" y="36018"/>
                        <a:pt x="72036" y="36018"/>
                      </a:cubicBezTo>
                      <a:cubicBezTo>
                        <a:pt x="72036" y="36018"/>
                        <a:pt x="72036" y="36018"/>
                        <a:pt x="74436" y="36018"/>
                      </a:cubicBezTo>
                      <a:cubicBezTo>
                        <a:pt x="76837" y="36018"/>
                        <a:pt x="76837" y="31215"/>
                        <a:pt x="79239" y="33616"/>
                      </a:cubicBezTo>
                      <a:cubicBezTo>
                        <a:pt x="81640" y="31215"/>
                        <a:pt x="86442" y="31215"/>
                        <a:pt x="88843" y="28814"/>
                      </a:cubicBezTo>
                      <a:cubicBezTo>
                        <a:pt x="88843" y="28814"/>
                        <a:pt x="88843" y="28814"/>
                        <a:pt x="88843" y="28814"/>
                      </a:cubicBezTo>
                      <a:cubicBezTo>
                        <a:pt x="88843" y="28814"/>
                        <a:pt x="88843" y="28814"/>
                        <a:pt x="88843" y="26413"/>
                      </a:cubicBezTo>
                      <a:cubicBezTo>
                        <a:pt x="88843" y="26413"/>
                        <a:pt x="88843" y="26413"/>
                        <a:pt x="88843" y="26413"/>
                      </a:cubicBezTo>
                      <a:cubicBezTo>
                        <a:pt x="88843" y="26413"/>
                        <a:pt x="88843" y="26413"/>
                        <a:pt x="88843" y="24012"/>
                      </a:cubicBezTo>
                      <a:cubicBezTo>
                        <a:pt x="86442" y="26413"/>
                        <a:pt x="84041" y="26413"/>
                        <a:pt x="81640" y="28814"/>
                      </a:cubicBezTo>
                      <a:cubicBezTo>
                        <a:pt x="79239" y="28814"/>
                        <a:pt x="79239" y="28814"/>
                        <a:pt x="76837" y="28814"/>
                      </a:cubicBezTo>
                      <a:cubicBezTo>
                        <a:pt x="81640" y="21611"/>
                        <a:pt x="79239" y="12006"/>
                        <a:pt x="81640" y="7203"/>
                      </a:cubicBezTo>
                      <a:cubicBezTo>
                        <a:pt x="81640" y="7203"/>
                        <a:pt x="81640" y="7203"/>
                        <a:pt x="81640" y="4802"/>
                      </a:cubicBezTo>
                      <a:cubicBezTo>
                        <a:pt x="79239" y="4802"/>
                        <a:pt x="79239" y="7203"/>
                        <a:pt x="76837" y="7203"/>
                      </a:cubicBezTo>
                      <a:cubicBezTo>
                        <a:pt x="76837" y="7203"/>
                        <a:pt x="76837" y="7203"/>
                        <a:pt x="74436" y="7203"/>
                      </a:cubicBezTo>
                      <a:cubicBezTo>
                        <a:pt x="74436" y="9605"/>
                        <a:pt x="74436" y="12006"/>
                        <a:pt x="72036" y="12006"/>
                      </a:cubicBezTo>
                      <a:cubicBezTo>
                        <a:pt x="72036" y="14407"/>
                        <a:pt x="72036" y="16808"/>
                        <a:pt x="72036" y="19209"/>
                      </a:cubicBezTo>
                      <a:cubicBezTo>
                        <a:pt x="72036" y="21611"/>
                        <a:pt x="72036" y="21611"/>
                        <a:pt x="72036" y="26413"/>
                      </a:cubicBezTo>
                      <a:cubicBezTo>
                        <a:pt x="69634" y="31215"/>
                        <a:pt x="69634" y="33616"/>
                        <a:pt x="67233" y="36018"/>
                      </a:cubicBezTo>
                      <a:cubicBezTo>
                        <a:pt x="64832" y="38419"/>
                        <a:pt x="64832" y="38419"/>
                        <a:pt x="64832" y="40820"/>
                      </a:cubicBezTo>
                      <a:cubicBezTo>
                        <a:pt x="62430" y="43221"/>
                        <a:pt x="55227" y="45622"/>
                        <a:pt x="55227" y="43221"/>
                      </a:cubicBezTo>
                      <a:cubicBezTo>
                        <a:pt x="55227" y="43221"/>
                        <a:pt x="55227" y="40820"/>
                        <a:pt x="55227" y="40820"/>
                      </a:cubicBezTo>
                      <a:cubicBezTo>
                        <a:pt x="55227" y="38419"/>
                        <a:pt x="55227" y="38419"/>
                        <a:pt x="55227" y="36018"/>
                      </a:cubicBezTo>
                      <a:cubicBezTo>
                        <a:pt x="55227" y="31215"/>
                        <a:pt x="57628" y="21611"/>
                        <a:pt x="55227" y="16808"/>
                      </a:cubicBezTo>
                      <a:cubicBezTo>
                        <a:pt x="55227" y="14407"/>
                        <a:pt x="55227" y="14407"/>
                        <a:pt x="55227" y="12006"/>
                      </a:cubicBezTo>
                      <a:cubicBezTo>
                        <a:pt x="55227" y="12006"/>
                        <a:pt x="55227" y="9605"/>
                        <a:pt x="55227" y="7203"/>
                      </a:cubicBezTo>
                      <a:cubicBezTo>
                        <a:pt x="52826" y="7203"/>
                        <a:pt x="50424" y="4802"/>
                        <a:pt x="48024" y="0"/>
                      </a:cubicBezTo>
                      <a:cubicBezTo>
                        <a:pt x="45622" y="0"/>
                        <a:pt x="45622" y="0"/>
                        <a:pt x="43221" y="0"/>
                      </a:cubicBezTo>
                      <a:cubicBezTo>
                        <a:pt x="43221" y="0"/>
                        <a:pt x="43221" y="2401"/>
                        <a:pt x="43221" y="2401"/>
                      </a:cubicBezTo>
                      <a:cubicBezTo>
                        <a:pt x="43221" y="7203"/>
                        <a:pt x="45622" y="14407"/>
                        <a:pt x="43221" y="19209"/>
                      </a:cubicBezTo>
                      <a:cubicBezTo>
                        <a:pt x="40820" y="21611"/>
                        <a:pt x="38418" y="21611"/>
                        <a:pt x="38418" y="26413"/>
                      </a:cubicBezTo>
                      <a:cubicBezTo>
                        <a:pt x="38418" y="24012"/>
                        <a:pt x="26412" y="24012"/>
                        <a:pt x="24012" y="19209"/>
                      </a:cubicBezTo>
                      <a:cubicBezTo>
                        <a:pt x="24012" y="16808"/>
                        <a:pt x="19209" y="14407"/>
                        <a:pt x="19209" y="12006"/>
                      </a:cubicBezTo>
                      <a:cubicBezTo>
                        <a:pt x="19209" y="7203"/>
                        <a:pt x="14407" y="4802"/>
                        <a:pt x="9605" y="2401"/>
                      </a:cubicBezTo>
                      <a:cubicBezTo>
                        <a:pt x="9605" y="2401"/>
                        <a:pt x="9605" y="4802"/>
                        <a:pt x="9605" y="4802"/>
                      </a:cubicBezTo>
                      <a:cubicBezTo>
                        <a:pt x="2401" y="4802"/>
                        <a:pt x="0" y="7203"/>
                        <a:pt x="0" y="7203"/>
                      </a:cubicBezTo>
                      <a:close/>
                    </a:path>
                  </a:pathLst>
                </a:custGeom>
                <a:solidFill>
                  <a:srgbClr val="816546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256" name="Freeform: Shape 2255">
                  <a:extLst>
                    <a:ext uri="{FF2B5EF4-FFF2-40B4-BE49-F238E27FC236}">
                      <a16:creationId xmlns:a16="http://schemas.microsoft.com/office/drawing/2014/main" id="{3D8D72F9-6BDA-493B-B085-671433E0C3B5}"/>
                    </a:ext>
                  </a:extLst>
                </p:cNvPr>
                <p:cNvSpPr/>
                <p:nvPr/>
              </p:nvSpPr>
              <p:spPr>
                <a:xfrm>
                  <a:off x="8610040" y="3690570"/>
                  <a:ext cx="177687" cy="128204"/>
                </a:xfrm>
                <a:custGeom>
                  <a:avLst/>
                  <a:gdLst>
                    <a:gd name="connsiteX0" fmla="*/ 175286 w 177687"/>
                    <a:gd name="connsiteY0" fmla="*/ 76838 h 128204"/>
                    <a:gd name="connsiteX1" fmla="*/ 175286 w 177687"/>
                    <a:gd name="connsiteY1" fmla="*/ 76838 h 128204"/>
                    <a:gd name="connsiteX2" fmla="*/ 177688 w 177687"/>
                    <a:gd name="connsiteY2" fmla="*/ 67233 h 128204"/>
                    <a:gd name="connsiteX3" fmla="*/ 177688 w 177687"/>
                    <a:gd name="connsiteY3" fmla="*/ 60030 h 128204"/>
                    <a:gd name="connsiteX4" fmla="*/ 168083 w 177687"/>
                    <a:gd name="connsiteY4" fmla="*/ 50425 h 128204"/>
                    <a:gd name="connsiteX5" fmla="*/ 160879 w 177687"/>
                    <a:gd name="connsiteY5" fmla="*/ 50425 h 128204"/>
                    <a:gd name="connsiteX6" fmla="*/ 156077 w 177687"/>
                    <a:gd name="connsiteY6" fmla="*/ 52826 h 128204"/>
                    <a:gd name="connsiteX7" fmla="*/ 151274 w 177687"/>
                    <a:gd name="connsiteY7" fmla="*/ 40820 h 128204"/>
                    <a:gd name="connsiteX8" fmla="*/ 151274 w 177687"/>
                    <a:gd name="connsiteY8" fmla="*/ 40820 h 128204"/>
                    <a:gd name="connsiteX9" fmla="*/ 136867 w 177687"/>
                    <a:gd name="connsiteY9" fmla="*/ 31215 h 128204"/>
                    <a:gd name="connsiteX10" fmla="*/ 136867 w 177687"/>
                    <a:gd name="connsiteY10" fmla="*/ 16808 h 128204"/>
                    <a:gd name="connsiteX11" fmla="*/ 120059 w 177687"/>
                    <a:gd name="connsiteY11" fmla="*/ 16808 h 128204"/>
                    <a:gd name="connsiteX12" fmla="*/ 117658 w 177687"/>
                    <a:gd name="connsiteY12" fmla="*/ 9605 h 128204"/>
                    <a:gd name="connsiteX13" fmla="*/ 112855 w 177687"/>
                    <a:gd name="connsiteY13" fmla="*/ 4802 h 128204"/>
                    <a:gd name="connsiteX14" fmla="*/ 98448 w 177687"/>
                    <a:gd name="connsiteY14" fmla="*/ 0 h 128204"/>
                    <a:gd name="connsiteX15" fmla="*/ 76837 w 177687"/>
                    <a:gd name="connsiteY15" fmla="*/ 14407 h 128204"/>
                    <a:gd name="connsiteX16" fmla="*/ 55227 w 177687"/>
                    <a:gd name="connsiteY16" fmla="*/ 33617 h 128204"/>
                    <a:gd name="connsiteX17" fmla="*/ 55227 w 177687"/>
                    <a:gd name="connsiteY17" fmla="*/ 33617 h 128204"/>
                    <a:gd name="connsiteX18" fmla="*/ 50424 w 177687"/>
                    <a:gd name="connsiteY18" fmla="*/ 43221 h 128204"/>
                    <a:gd name="connsiteX19" fmla="*/ 50424 w 177687"/>
                    <a:gd name="connsiteY19" fmla="*/ 43221 h 128204"/>
                    <a:gd name="connsiteX20" fmla="*/ 40820 w 177687"/>
                    <a:gd name="connsiteY20" fmla="*/ 38419 h 128204"/>
                    <a:gd name="connsiteX21" fmla="*/ 21611 w 177687"/>
                    <a:gd name="connsiteY21" fmla="*/ 40820 h 128204"/>
                    <a:gd name="connsiteX22" fmla="*/ 19209 w 177687"/>
                    <a:gd name="connsiteY22" fmla="*/ 43221 h 128204"/>
                    <a:gd name="connsiteX23" fmla="*/ 16808 w 177687"/>
                    <a:gd name="connsiteY23" fmla="*/ 55227 h 128204"/>
                    <a:gd name="connsiteX24" fmla="*/ 19209 w 177687"/>
                    <a:gd name="connsiteY24" fmla="*/ 64832 h 128204"/>
                    <a:gd name="connsiteX25" fmla="*/ 14407 w 177687"/>
                    <a:gd name="connsiteY25" fmla="*/ 67233 h 128204"/>
                    <a:gd name="connsiteX26" fmla="*/ 12006 w 177687"/>
                    <a:gd name="connsiteY26" fmla="*/ 74437 h 128204"/>
                    <a:gd name="connsiteX27" fmla="*/ 4802 w 177687"/>
                    <a:gd name="connsiteY27" fmla="*/ 76838 h 128204"/>
                    <a:gd name="connsiteX28" fmla="*/ 2401 w 177687"/>
                    <a:gd name="connsiteY28" fmla="*/ 79239 h 128204"/>
                    <a:gd name="connsiteX29" fmla="*/ 0 w 177687"/>
                    <a:gd name="connsiteY29" fmla="*/ 84042 h 128204"/>
                    <a:gd name="connsiteX30" fmla="*/ 0 w 177687"/>
                    <a:gd name="connsiteY30" fmla="*/ 93646 h 128204"/>
                    <a:gd name="connsiteX31" fmla="*/ 4802 w 177687"/>
                    <a:gd name="connsiteY31" fmla="*/ 98449 h 128204"/>
                    <a:gd name="connsiteX32" fmla="*/ 7203 w 177687"/>
                    <a:gd name="connsiteY32" fmla="*/ 100850 h 128204"/>
                    <a:gd name="connsiteX33" fmla="*/ 7203 w 177687"/>
                    <a:gd name="connsiteY33" fmla="*/ 103251 h 128204"/>
                    <a:gd name="connsiteX34" fmla="*/ 7203 w 177687"/>
                    <a:gd name="connsiteY34" fmla="*/ 105652 h 128204"/>
                    <a:gd name="connsiteX35" fmla="*/ 12006 w 177687"/>
                    <a:gd name="connsiteY35" fmla="*/ 115257 h 128204"/>
                    <a:gd name="connsiteX36" fmla="*/ 33616 w 177687"/>
                    <a:gd name="connsiteY36" fmla="*/ 124862 h 128204"/>
                    <a:gd name="connsiteX37" fmla="*/ 38418 w 177687"/>
                    <a:gd name="connsiteY37" fmla="*/ 120059 h 128204"/>
                    <a:gd name="connsiteX38" fmla="*/ 45622 w 177687"/>
                    <a:gd name="connsiteY38" fmla="*/ 127263 h 128204"/>
                    <a:gd name="connsiteX39" fmla="*/ 52826 w 177687"/>
                    <a:gd name="connsiteY39" fmla="*/ 122461 h 128204"/>
                    <a:gd name="connsiteX40" fmla="*/ 52826 w 177687"/>
                    <a:gd name="connsiteY40" fmla="*/ 122461 h 128204"/>
                    <a:gd name="connsiteX41" fmla="*/ 52826 w 177687"/>
                    <a:gd name="connsiteY41" fmla="*/ 122461 h 128204"/>
                    <a:gd name="connsiteX42" fmla="*/ 52826 w 177687"/>
                    <a:gd name="connsiteY42" fmla="*/ 122461 h 128204"/>
                    <a:gd name="connsiteX43" fmla="*/ 55227 w 177687"/>
                    <a:gd name="connsiteY43" fmla="*/ 124862 h 128204"/>
                    <a:gd name="connsiteX44" fmla="*/ 69634 w 177687"/>
                    <a:gd name="connsiteY44" fmla="*/ 120059 h 128204"/>
                    <a:gd name="connsiteX45" fmla="*/ 72036 w 177687"/>
                    <a:gd name="connsiteY45" fmla="*/ 110455 h 128204"/>
                    <a:gd name="connsiteX46" fmla="*/ 72036 w 177687"/>
                    <a:gd name="connsiteY46" fmla="*/ 110455 h 128204"/>
                    <a:gd name="connsiteX47" fmla="*/ 79239 w 177687"/>
                    <a:gd name="connsiteY47" fmla="*/ 108053 h 128204"/>
                    <a:gd name="connsiteX48" fmla="*/ 84041 w 177687"/>
                    <a:gd name="connsiteY48" fmla="*/ 96047 h 128204"/>
                    <a:gd name="connsiteX49" fmla="*/ 93646 w 177687"/>
                    <a:gd name="connsiteY49" fmla="*/ 100850 h 128204"/>
                    <a:gd name="connsiteX50" fmla="*/ 93646 w 177687"/>
                    <a:gd name="connsiteY50" fmla="*/ 103251 h 128204"/>
                    <a:gd name="connsiteX51" fmla="*/ 100849 w 177687"/>
                    <a:gd name="connsiteY51" fmla="*/ 115257 h 128204"/>
                    <a:gd name="connsiteX52" fmla="*/ 124861 w 177687"/>
                    <a:gd name="connsiteY52" fmla="*/ 112856 h 128204"/>
                    <a:gd name="connsiteX53" fmla="*/ 127262 w 177687"/>
                    <a:gd name="connsiteY53" fmla="*/ 117658 h 128204"/>
                    <a:gd name="connsiteX54" fmla="*/ 134466 w 177687"/>
                    <a:gd name="connsiteY54" fmla="*/ 117658 h 128204"/>
                    <a:gd name="connsiteX55" fmla="*/ 136867 w 177687"/>
                    <a:gd name="connsiteY55" fmla="*/ 122461 h 128204"/>
                    <a:gd name="connsiteX56" fmla="*/ 156077 w 177687"/>
                    <a:gd name="connsiteY56" fmla="*/ 127263 h 128204"/>
                    <a:gd name="connsiteX57" fmla="*/ 168083 w 177687"/>
                    <a:gd name="connsiteY57" fmla="*/ 110455 h 128204"/>
                    <a:gd name="connsiteX58" fmla="*/ 163280 w 177687"/>
                    <a:gd name="connsiteY58" fmla="*/ 100850 h 128204"/>
                    <a:gd name="connsiteX59" fmla="*/ 163280 w 177687"/>
                    <a:gd name="connsiteY59" fmla="*/ 98449 h 128204"/>
                    <a:gd name="connsiteX60" fmla="*/ 165682 w 177687"/>
                    <a:gd name="connsiteY60" fmla="*/ 93646 h 128204"/>
                    <a:gd name="connsiteX61" fmla="*/ 163280 w 177687"/>
                    <a:gd name="connsiteY61" fmla="*/ 86443 h 128204"/>
                    <a:gd name="connsiteX62" fmla="*/ 175286 w 177687"/>
                    <a:gd name="connsiteY62" fmla="*/ 76838 h 1282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</a:cxnLst>
                  <a:rect l="l" t="t" r="r" b="b"/>
                  <a:pathLst>
                    <a:path w="177687" h="128204">
                      <a:moveTo>
                        <a:pt x="175286" y="76838"/>
                      </a:moveTo>
                      <a:cubicBezTo>
                        <a:pt x="175286" y="76838"/>
                        <a:pt x="175286" y="76838"/>
                        <a:pt x="175286" y="76838"/>
                      </a:cubicBezTo>
                      <a:cubicBezTo>
                        <a:pt x="177688" y="74437"/>
                        <a:pt x="177688" y="69634"/>
                        <a:pt x="177688" y="67233"/>
                      </a:cubicBezTo>
                      <a:cubicBezTo>
                        <a:pt x="177688" y="64832"/>
                        <a:pt x="177688" y="62431"/>
                        <a:pt x="177688" y="60030"/>
                      </a:cubicBezTo>
                      <a:cubicBezTo>
                        <a:pt x="175286" y="55227"/>
                        <a:pt x="172885" y="52826"/>
                        <a:pt x="168083" y="50425"/>
                      </a:cubicBezTo>
                      <a:cubicBezTo>
                        <a:pt x="165682" y="50425"/>
                        <a:pt x="163280" y="50425"/>
                        <a:pt x="160879" y="50425"/>
                      </a:cubicBezTo>
                      <a:cubicBezTo>
                        <a:pt x="158478" y="50425"/>
                        <a:pt x="156077" y="52826"/>
                        <a:pt x="156077" y="52826"/>
                      </a:cubicBezTo>
                      <a:cubicBezTo>
                        <a:pt x="158478" y="48024"/>
                        <a:pt x="156077" y="43221"/>
                        <a:pt x="151274" y="40820"/>
                      </a:cubicBezTo>
                      <a:lnTo>
                        <a:pt x="151274" y="40820"/>
                      </a:lnTo>
                      <a:cubicBezTo>
                        <a:pt x="146472" y="31215"/>
                        <a:pt x="136867" y="31215"/>
                        <a:pt x="136867" y="31215"/>
                      </a:cubicBezTo>
                      <a:cubicBezTo>
                        <a:pt x="136867" y="31215"/>
                        <a:pt x="144071" y="21611"/>
                        <a:pt x="136867" y="16808"/>
                      </a:cubicBezTo>
                      <a:cubicBezTo>
                        <a:pt x="129664" y="12006"/>
                        <a:pt x="120059" y="16808"/>
                        <a:pt x="120059" y="16808"/>
                      </a:cubicBezTo>
                      <a:cubicBezTo>
                        <a:pt x="120059" y="16808"/>
                        <a:pt x="117658" y="12006"/>
                        <a:pt x="117658" y="9605"/>
                      </a:cubicBezTo>
                      <a:cubicBezTo>
                        <a:pt x="117658" y="7204"/>
                        <a:pt x="115257" y="4802"/>
                        <a:pt x="112855" y="4802"/>
                      </a:cubicBezTo>
                      <a:cubicBezTo>
                        <a:pt x="108053" y="2401"/>
                        <a:pt x="103251" y="0"/>
                        <a:pt x="98448" y="0"/>
                      </a:cubicBezTo>
                      <a:cubicBezTo>
                        <a:pt x="88843" y="0"/>
                        <a:pt x="79239" y="7204"/>
                        <a:pt x="76837" y="14407"/>
                      </a:cubicBezTo>
                      <a:cubicBezTo>
                        <a:pt x="76837" y="14407"/>
                        <a:pt x="55227" y="16808"/>
                        <a:pt x="55227" y="33617"/>
                      </a:cubicBezTo>
                      <a:lnTo>
                        <a:pt x="55227" y="33617"/>
                      </a:lnTo>
                      <a:cubicBezTo>
                        <a:pt x="50424" y="36018"/>
                        <a:pt x="50424" y="40820"/>
                        <a:pt x="50424" y="43221"/>
                      </a:cubicBezTo>
                      <a:cubicBezTo>
                        <a:pt x="50424" y="43221"/>
                        <a:pt x="50424" y="43221"/>
                        <a:pt x="50424" y="43221"/>
                      </a:cubicBezTo>
                      <a:cubicBezTo>
                        <a:pt x="50424" y="40820"/>
                        <a:pt x="43221" y="38419"/>
                        <a:pt x="40820" y="38419"/>
                      </a:cubicBezTo>
                      <a:cubicBezTo>
                        <a:pt x="36018" y="38419"/>
                        <a:pt x="26412" y="38419"/>
                        <a:pt x="21611" y="40820"/>
                      </a:cubicBezTo>
                      <a:cubicBezTo>
                        <a:pt x="21611" y="40820"/>
                        <a:pt x="19209" y="43221"/>
                        <a:pt x="19209" y="43221"/>
                      </a:cubicBezTo>
                      <a:cubicBezTo>
                        <a:pt x="16808" y="45623"/>
                        <a:pt x="16808" y="50425"/>
                        <a:pt x="16808" y="55227"/>
                      </a:cubicBezTo>
                      <a:cubicBezTo>
                        <a:pt x="16808" y="55227"/>
                        <a:pt x="19209" y="64832"/>
                        <a:pt x="19209" y="64832"/>
                      </a:cubicBezTo>
                      <a:cubicBezTo>
                        <a:pt x="16808" y="64832"/>
                        <a:pt x="14407" y="64832"/>
                        <a:pt x="14407" y="67233"/>
                      </a:cubicBezTo>
                      <a:cubicBezTo>
                        <a:pt x="12006" y="69634"/>
                        <a:pt x="12006" y="72036"/>
                        <a:pt x="12006" y="74437"/>
                      </a:cubicBezTo>
                      <a:cubicBezTo>
                        <a:pt x="9605" y="74437"/>
                        <a:pt x="7203" y="74437"/>
                        <a:pt x="4802" y="76838"/>
                      </a:cubicBezTo>
                      <a:cubicBezTo>
                        <a:pt x="2401" y="76838"/>
                        <a:pt x="2401" y="79239"/>
                        <a:pt x="2401" y="79239"/>
                      </a:cubicBezTo>
                      <a:cubicBezTo>
                        <a:pt x="2401" y="79239"/>
                        <a:pt x="2401" y="81640"/>
                        <a:pt x="0" y="84042"/>
                      </a:cubicBezTo>
                      <a:cubicBezTo>
                        <a:pt x="0" y="86443"/>
                        <a:pt x="0" y="91245"/>
                        <a:pt x="0" y="93646"/>
                      </a:cubicBezTo>
                      <a:cubicBezTo>
                        <a:pt x="0" y="96047"/>
                        <a:pt x="2401" y="98449"/>
                        <a:pt x="4802" y="98449"/>
                      </a:cubicBezTo>
                      <a:cubicBezTo>
                        <a:pt x="4802" y="98449"/>
                        <a:pt x="7203" y="98449"/>
                        <a:pt x="7203" y="100850"/>
                      </a:cubicBezTo>
                      <a:cubicBezTo>
                        <a:pt x="7203" y="100850"/>
                        <a:pt x="7203" y="103251"/>
                        <a:pt x="7203" y="103251"/>
                      </a:cubicBezTo>
                      <a:cubicBezTo>
                        <a:pt x="7203" y="103251"/>
                        <a:pt x="7203" y="105652"/>
                        <a:pt x="7203" y="105652"/>
                      </a:cubicBezTo>
                      <a:cubicBezTo>
                        <a:pt x="7203" y="108053"/>
                        <a:pt x="9605" y="112856"/>
                        <a:pt x="12006" y="115257"/>
                      </a:cubicBezTo>
                      <a:cubicBezTo>
                        <a:pt x="16808" y="122461"/>
                        <a:pt x="24012" y="127263"/>
                        <a:pt x="33616" y="124862"/>
                      </a:cubicBezTo>
                      <a:cubicBezTo>
                        <a:pt x="36018" y="124862"/>
                        <a:pt x="38418" y="122461"/>
                        <a:pt x="38418" y="120059"/>
                      </a:cubicBezTo>
                      <a:cubicBezTo>
                        <a:pt x="38418" y="120059"/>
                        <a:pt x="38418" y="127263"/>
                        <a:pt x="45622" y="127263"/>
                      </a:cubicBezTo>
                      <a:cubicBezTo>
                        <a:pt x="48024" y="127263"/>
                        <a:pt x="50424" y="124862"/>
                        <a:pt x="52826" y="122461"/>
                      </a:cubicBezTo>
                      <a:cubicBezTo>
                        <a:pt x="52826" y="122461"/>
                        <a:pt x="52826" y="122461"/>
                        <a:pt x="52826" y="122461"/>
                      </a:cubicBezTo>
                      <a:cubicBezTo>
                        <a:pt x="52826" y="122461"/>
                        <a:pt x="52826" y="122461"/>
                        <a:pt x="52826" y="122461"/>
                      </a:cubicBezTo>
                      <a:cubicBezTo>
                        <a:pt x="52826" y="122461"/>
                        <a:pt x="52826" y="122461"/>
                        <a:pt x="52826" y="122461"/>
                      </a:cubicBezTo>
                      <a:cubicBezTo>
                        <a:pt x="52826" y="124862"/>
                        <a:pt x="55227" y="124862"/>
                        <a:pt x="55227" y="124862"/>
                      </a:cubicBezTo>
                      <a:cubicBezTo>
                        <a:pt x="60030" y="127263"/>
                        <a:pt x="64832" y="122461"/>
                        <a:pt x="69634" y="120059"/>
                      </a:cubicBezTo>
                      <a:cubicBezTo>
                        <a:pt x="69634" y="120059"/>
                        <a:pt x="74436" y="117658"/>
                        <a:pt x="72036" y="110455"/>
                      </a:cubicBezTo>
                      <a:cubicBezTo>
                        <a:pt x="72036" y="110455"/>
                        <a:pt x="72036" y="110455"/>
                        <a:pt x="72036" y="110455"/>
                      </a:cubicBezTo>
                      <a:cubicBezTo>
                        <a:pt x="72036" y="110455"/>
                        <a:pt x="74436" y="110455"/>
                        <a:pt x="79239" y="108053"/>
                      </a:cubicBezTo>
                      <a:cubicBezTo>
                        <a:pt x="86442" y="105652"/>
                        <a:pt x="84041" y="96047"/>
                        <a:pt x="84041" y="96047"/>
                      </a:cubicBezTo>
                      <a:cubicBezTo>
                        <a:pt x="86442" y="100850"/>
                        <a:pt x="91245" y="100850"/>
                        <a:pt x="93646" y="100850"/>
                      </a:cubicBezTo>
                      <a:cubicBezTo>
                        <a:pt x="93646" y="100850"/>
                        <a:pt x="93646" y="103251"/>
                        <a:pt x="93646" y="103251"/>
                      </a:cubicBezTo>
                      <a:cubicBezTo>
                        <a:pt x="93646" y="105652"/>
                        <a:pt x="93646" y="112856"/>
                        <a:pt x="100849" y="115257"/>
                      </a:cubicBezTo>
                      <a:cubicBezTo>
                        <a:pt x="108053" y="120059"/>
                        <a:pt x="117658" y="120059"/>
                        <a:pt x="124861" y="112856"/>
                      </a:cubicBezTo>
                      <a:cubicBezTo>
                        <a:pt x="124861" y="115257"/>
                        <a:pt x="124861" y="117658"/>
                        <a:pt x="127262" y="117658"/>
                      </a:cubicBezTo>
                      <a:cubicBezTo>
                        <a:pt x="129664" y="117658"/>
                        <a:pt x="132065" y="117658"/>
                        <a:pt x="134466" y="117658"/>
                      </a:cubicBezTo>
                      <a:cubicBezTo>
                        <a:pt x="134466" y="120059"/>
                        <a:pt x="136867" y="122461"/>
                        <a:pt x="136867" y="122461"/>
                      </a:cubicBezTo>
                      <a:cubicBezTo>
                        <a:pt x="141670" y="127263"/>
                        <a:pt x="151274" y="129664"/>
                        <a:pt x="156077" y="127263"/>
                      </a:cubicBezTo>
                      <a:cubicBezTo>
                        <a:pt x="163280" y="124862"/>
                        <a:pt x="168083" y="117658"/>
                        <a:pt x="168083" y="110455"/>
                      </a:cubicBezTo>
                      <a:cubicBezTo>
                        <a:pt x="168083" y="105652"/>
                        <a:pt x="165682" y="103251"/>
                        <a:pt x="163280" y="100850"/>
                      </a:cubicBezTo>
                      <a:cubicBezTo>
                        <a:pt x="160879" y="98449"/>
                        <a:pt x="160879" y="98449"/>
                        <a:pt x="163280" y="98449"/>
                      </a:cubicBezTo>
                      <a:cubicBezTo>
                        <a:pt x="165682" y="98449"/>
                        <a:pt x="165682" y="96047"/>
                        <a:pt x="165682" y="93646"/>
                      </a:cubicBezTo>
                      <a:cubicBezTo>
                        <a:pt x="165682" y="91245"/>
                        <a:pt x="165682" y="88844"/>
                        <a:pt x="163280" y="86443"/>
                      </a:cubicBezTo>
                      <a:cubicBezTo>
                        <a:pt x="170484" y="81640"/>
                        <a:pt x="172885" y="79239"/>
                        <a:pt x="175286" y="76838"/>
                      </a:cubicBezTo>
                      <a:close/>
                    </a:path>
                  </a:pathLst>
                </a:custGeom>
                <a:solidFill>
                  <a:srgbClr val="75B343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257" name="Freeform: Shape 2256">
                  <a:extLst>
                    <a:ext uri="{FF2B5EF4-FFF2-40B4-BE49-F238E27FC236}">
                      <a16:creationId xmlns:a16="http://schemas.microsoft.com/office/drawing/2014/main" id="{D674332C-1061-4EC7-9A2A-F5D72445F44D}"/>
                    </a:ext>
                  </a:extLst>
                </p:cNvPr>
                <p:cNvSpPr/>
                <p:nvPr/>
              </p:nvSpPr>
              <p:spPr>
                <a:xfrm>
                  <a:off x="8619645" y="3762605"/>
                  <a:ext cx="168082" cy="51367"/>
                </a:xfrm>
                <a:custGeom>
                  <a:avLst/>
                  <a:gdLst>
                    <a:gd name="connsiteX0" fmla="*/ 160879 w 168082"/>
                    <a:gd name="connsiteY0" fmla="*/ 26413 h 51367"/>
                    <a:gd name="connsiteX1" fmla="*/ 153676 w 168082"/>
                    <a:gd name="connsiteY1" fmla="*/ 33617 h 51367"/>
                    <a:gd name="connsiteX2" fmla="*/ 134466 w 168082"/>
                    <a:gd name="connsiteY2" fmla="*/ 28814 h 51367"/>
                    <a:gd name="connsiteX3" fmla="*/ 132065 w 168082"/>
                    <a:gd name="connsiteY3" fmla="*/ 24012 h 51367"/>
                    <a:gd name="connsiteX4" fmla="*/ 124861 w 168082"/>
                    <a:gd name="connsiteY4" fmla="*/ 24012 h 51367"/>
                    <a:gd name="connsiteX5" fmla="*/ 122461 w 168082"/>
                    <a:gd name="connsiteY5" fmla="*/ 19210 h 51367"/>
                    <a:gd name="connsiteX6" fmla="*/ 98449 w 168082"/>
                    <a:gd name="connsiteY6" fmla="*/ 21611 h 51367"/>
                    <a:gd name="connsiteX7" fmla="*/ 91245 w 168082"/>
                    <a:gd name="connsiteY7" fmla="*/ 9605 h 51367"/>
                    <a:gd name="connsiteX8" fmla="*/ 91245 w 168082"/>
                    <a:gd name="connsiteY8" fmla="*/ 7204 h 51367"/>
                    <a:gd name="connsiteX9" fmla="*/ 81640 w 168082"/>
                    <a:gd name="connsiteY9" fmla="*/ 2401 h 51367"/>
                    <a:gd name="connsiteX10" fmla="*/ 76837 w 168082"/>
                    <a:gd name="connsiteY10" fmla="*/ 14407 h 51367"/>
                    <a:gd name="connsiteX11" fmla="*/ 69634 w 168082"/>
                    <a:gd name="connsiteY11" fmla="*/ 16808 h 51367"/>
                    <a:gd name="connsiteX12" fmla="*/ 69634 w 168082"/>
                    <a:gd name="connsiteY12" fmla="*/ 16808 h 51367"/>
                    <a:gd name="connsiteX13" fmla="*/ 67233 w 168082"/>
                    <a:gd name="connsiteY13" fmla="*/ 26413 h 51367"/>
                    <a:gd name="connsiteX14" fmla="*/ 52826 w 168082"/>
                    <a:gd name="connsiteY14" fmla="*/ 31215 h 51367"/>
                    <a:gd name="connsiteX15" fmla="*/ 50425 w 168082"/>
                    <a:gd name="connsiteY15" fmla="*/ 28814 h 51367"/>
                    <a:gd name="connsiteX16" fmla="*/ 50425 w 168082"/>
                    <a:gd name="connsiteY16" fmla="*/ 28814 h 51367"/>
                    <a:gd name="connsiteX17" fmla="*/ 50425 w 168082"/>
                    <a:gd name="connsiteY17" fmla="*/ 28814 h 51367"/>
                    <a:gd name="connsiteX18" fmla="*/ 50425 w 168082"/>
                    <a:gd name="connsiteY18" fmla="*/ 28814 h 51367"/>
                    <a:gd name="connsiteX19" fmla="*/ 43221 w 168082"/>
                    <a:gd name="connsiteY19" fmla="*/ 33617 h 51367"/>
                    <a:gd name="connsiteX20" fmla="*/ 36018 w 168082"/>
                    <a:gd name="connsiteY20" fmla="*/ 26413 h 51367"/>
                    <a:gd name="connsiteX21" fmla="*/ 31215 w 168082"/>
                    <a:gd name="connsiteY21" fmla="*/ 31215 h 51367"/>
                    <a:gd name="connsiteX22" fmla="*/ 9605 w 168082"/>
                    <a:gd name="connsiteY22" fmla="*/ 21611 h 51367"/>
                    <a:gd name="connsiteX23" fmla="*/ 4802 w 168082"/>
                    <a:gd name="connsiteY23" fmla="*/ 12006 h 51367"/>
                    <a:gd name="connsiteX24" fmla="*/ 4802 w 168082"/>
                    <a:gd name="connsiteY24" fmla="*/ 9605 h 51367"/>
                    <a:gd name="connsiteX25" fmla="*/ 4802 w 168082"/>
                    <a:gd name="connsiteY25" fmla="*/ 7204 h 51367"/>
                    <a:gd name="connsiteX26" fmla="*/ 4802 w 168082"/>
                    <a:gd name="connsiteY26" fmla="*/ 7204 h 51367"/>
                    <a:gd name="connsiteX27" fmla="*/ 7203 w 168082"/>
                    <a:gd name="connsiteY27" fmla="*/ 0 h 51367"/>
                    <a:gd name="connsiteX28" fmla="*/ 2401 w 168082"/>
                    <a:gd name="connsiteY28" fmla="*/ 2401 h 51367"/>
                    <a:gd name="connsiteX29" fmla="*/ 0 w 168082"/>
                    <a:gd name="connsiteY29" fmla="*/ 4802 h 51367"/>
                    <a:gd name="connsiteX30" fmla="*/ 0 w 168082"/>
                    <a:gd name="connsiteY30" fmla="*/ 4802 h 51367"/>
                    <a:gd name="connsiteX31" fmla="*/ 0 w 168082"/>
                    <a:gd name="connsiteY31" fmla="*/ 4802 h 51367"/>
                    <a:gd name="connsiteX32" fmla="*/ 0 w 168082"/>
                    <a:gd name="connsiteY32" fmla="*/ 4802 h 51367"/>
                    <a:gd name="connsiteX33" fmla="*/ 0 w 168082"/>
                    <a:gd name="connsiteY33" fmla="*/ 4802 h 51367"/>
                    <a:gd name="connsiteX34" fmla="*/ 0 w 168082"/>
                    <a:gd name="connsiteY34" fmla="*/ 4802 h 51367"/>
                    <a:gd name="connsiteX35" fmla="*/ 0 w 168082"/>
                    <a:gd name="connsiteY35" fmla="*/ 4802 h 51367"/>
                    <a:gd name="connsiteX36" fmla="*/ 0 w 168082"/>
                    <a:gd name="connsiteY36" fmla="*/ 4802 h 51367"/>
                    <a:gd name="connsiteX37" fmla="*/ 0 w 168082"/>
                    <a:gd name="connsiteY37" fmla="*/ 4802 h 51367"/>
                    <a:gd name="connsiteX38" fmla="*/ 0 w 168082"/>
                    <a:gd name="connsiteY38" fmla="*/ 4802 h 51367"/>
                    <a:gd name="connsiteX39" fmla="*/ 0 w 168082"/>
                    <a:gd name="connsiteY39" fmla="*/ 4802 h 51367"/>
                    <a:gd name="connsiteX40" fmla="*/ 0 w 168082"/>
                    <a:gd name="connsiteY40" fmla="*/ 4802 h 51367"/>
                    <a:gd name="connsiteX41" fmla="*/ 0 w 168082"/>
                    <a:gd name="connsiteY41" fmla="*/ 4802 h 51367"/>
                    <a:gd name="connsiteX42" fmla="*/ 0 w 168082"/>
                    <a:gd name="connsiteY42" fmla="*/ 4802 h 51367"/>
                    <a:gd name="connsiteX43" fmla="*/ 0 w 168082"/>
                    <a:gd name="connsiteY43" fmla="*/ 4802 h 51367"/>
                    <a:gd name="connsiteX44" fmla="*/ 0 w 168082"/>
                    <a:gd name="connsiteY44" fmla="*/ 4802 h 51367"/>
                    <a:gd name="connsiteX45" fmla="*/ 0 w 168082"/>
                    <a:gd name="connsiteY45" fmla="*/ 4802 h 51367"/>
                    <a:gd name="connsiteX46" fmla="*/ 0 w 168082"/>
                    <a:gd name="connsiteY46" fmla="*/ 4802 h 51367"/>
                    <a:gd name="connsiteX47" fmla="*/ 0 w 168082"/>
                    <a:gd name="connsiteY47" fmla="*/ 7204 h 51367"/>
                    <a:gd name="connsiteX48" fmla="*/ 0 w 168082"/>
                    <a:gd name="connsiteY48" fmla="*/ 16808 h 51367"/>
                    <a:gd name="connsiteX49" fmla="*/ 4802 w 168082"/>
                    <a:gd name="connsiteY49" fmla="*/ 21611 h 51367"/>
                    <a:gd name="connsiteX50" fmla="*/ 7203 w 168082"/>
                    <a:gd name="connsiteY50" fmla="*/ 24012 h 51367"/>
                    <a:gd name="connsiteX51" fmla="*/ 7203 w 168082"/>
                    <a:gd name="connsiteY51" fmla="*/ 26413 h 51367"/>
                    <a:gd name="connsiteX52" fmla="*/ 7203 w 168082"/>
                    <a:gd name="connsiteY52" fmla="*/ 28814 h 51367"/>
                    <a:gd name="connsiteX53" fmla="*/ 12006 w 168082"/>
                    <a:gd name="connsiteY53" fmla="*/ 38419 h 51367"/>
                    <a:gd name="connsiteX54" fmla="*/ 33616 w 168082"/>
                    <a:gd name="connsiteY54" fmla="*/ 48024 h 51367"/>
                    <a:gd name="connsiteX55" fmla="*/ 38419 w 168082"/>
                    <a:gd name="connsiteY55" fmla="*/ 43221 h 51367"/>
                    <a:gd name="connsiteX56" fmla="*/ 45622 w 168082"/>
                    <a:gd name="connsiteY56" fmla="*/ 50425 h 51367"/>
                    <a:gd name="connsiteX57" fmla="*/ 52826 w 168082"/>
                    <a:gd name="connsiteY57" fmla="*/ 45623 h 51367"/>
                    <a:gd name="connsiteX58" fmla="*/ 52826 w 168082"/>
                    <a:gd name="connsiteY58" fmla="*/ 45623 h 51367"/>
                    <a:gd name="connsiteX59" fmla="*/ 52826 w 168082"/>
                    <a:gd name="connsiteY59" fmla="*/ 45623 h 51367"/>
                    <a:gd name="connsiteX60" fmla="*/ 52826 w 168082"/>
                    <a:gd name="connsiteY60" fmla="*/ 45623 h 51367"/>
                    <a:gd name="connsiteX61" fmla="*/ 55227 w 168082"/>
                    <a:gd name="connsiteY61" fmla="*/ 48024 h 51367"/>
                    <a:gd name="connsiteX62" fmla="*/ 69634 w 168082"/>
                    <a:gd name="connsiteY62" fmla="*/ 43221 h 51367"/>
                    <a:gd name="connsiteX63" fmla="*/ 72036 w 168082"/>
                    <a:gd name="connsiteY63" fmla="*/ 33617 h 51367"/>
                    <a:gd name="connsiteX64" fmla="*/ 72036 w 168082"/>
                    <a:gd name="connsiteY64" fmla="*/ 33617 h 51367"/>
                    <a:gd name="connsiteX65" fmla="*/ 79239 w 168082"/>
                    <a:gd name="connsiteY65" fmla="*/ 31215 h 51367"/>
                    <a:gd name="connsiteX66" fmla="*/ 84041 w 168082"/>
                    <a:gd name="connsiteY66" fmla="*/ 19210 h 51367"/>
                    <a:gd name="connsiteX67" fmla="*/ 93646 w 168082"/>
                    <a:gd name="connsiteY67" fmla="*/ 24012 h 51367"/>
                    <a:gd name="connsiteX68" fmla="*/ 93646 w 168082"/>
                    <a:gd name="connsiteY68" fmla="*/ 26413 h 51367"/>
                    <a:gd name="connsiteX69" fmla="*/ 100849 w 168082"/>
                    <a:gd name="connsiteY69" fmla="*/ 38419 h 51367"/>
                    <a:gd name="connsiteX70" fmla="*/ 124861 w 168082"/>
                    <a:gd name="connsiteY70" fmla="*/ 36018 h 51367"/>
                    <a:gd name="connsiteX71" fmla="*/ 127262 w 168082"/>
                    <a:gd name="connsiteY71" fmla="*/ 40820 h 51367"/>
                    <a:gd name="connsiteX72" fmla="*/ 134466 w 168082"/>
                    <a:gd name="connsiteY72" fmla="*/ 40820 h 51367"/>
                    <a:gd name="connsiteX73" fmla="*/ 136867 w 168082"/>
                    <a:gd name="connsiteY73" fmla="*/ 45623 h 51367"/>
                    <a:gd name="connsiteX74" fmla="*/ 156077 w 168082"/>
                    <a:gd name="connsiteY74" fmla="*/ 50425 h 51367"/>
                    <a:gd name="connsiteX75" fmla="*/ 168083 w 168082"/>
                    <a:gd name="connsiteY75" fmla="*/ 33617 h 51367"/>
                    <a:gd name="connsiteX76" fmla="*/ 160879 w 168082"/>
                    <a:gd name="connsiteY76" fmla="*/ 26413 h 513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</a:cxnLst>
                  <a:rect l="l" t="t" r="r" b="b"/>
                  <a:pathLst>
                    <a:path w="168082" h="51367">
                      <a:moveTo>
                        <a:pt x="160879" y="26413"/>
                      </a:moveTo>
                      <a:cubicBezTo>
                        <a:pt x="158478" y="28814"/>
                        <a:pt x="156077" y="31215"/>
                        <a:pt x="153676" y="33617"/>
                      </a:cubicBezTo>
                      <a:cubicBezTo>
                        <a:pt x="146472" y="36018"/>
                        <a:pt x="139268" y="33617"/>
                        <a:pt x="134466" y="28814"/>
                      </a:cubicBezTo>
                      <a:cubicBezTo>
                        <a:pt x="132065" y="26413"/>
                        <a:pt x="132065" y="26413"/>
                        <a:pt x="132065" y="24012"/>
                      </a:cubicBezTo>
                      <a:cubicBezTo>
                        <a:pt x="129664" y="24012"/>
                        <a:pt x="127262" y="24012"/>
                        <a:pt x="124861" y="24012"/>
                      </a:cubicBezTo>
                      <a:cubicBezTo>
                        <a:pt x="122461" y="24012"/>
                        <a:pt x="122461" y="21611"/>
                        <a:pt x="122461" y="19210"/>
                      </a:cubicBezTo>
                      <a:cubicBezTo>
                        <a:pt x="115257" y="24012"/>
                        <a:pt x="108053" y="24012"/>
                        <a:pt x="98449" y="21611"/>
                      </a:cubicBezTo>
                      <a:cubicBezTo>
                        <a:pt x="91245" y="16808"/>
                        <a:pt x="88843" y="12006"/>
                        <a:pt x="91245" y="9605"/>
                      </a:cubicBezTo>
                      <a:cubicBezTo>
                        <a:pt x="91245" y="9605"/>
                        <a:pt x="91245" y="7204"/>
                        <a:pt x="91245" y="7204"/>
                      </a:cubicBezTo>
                      <a:cubicBezTo>
                        <a:pt x="88843" y="7204"/>
                        <a:pt x="84041" y="7204"/>
                        <a:pt x="81640" y="2401"/>
                      </a:cubicBezTo>
                      <a:cubicBezTo>
                        <a:pt x="81640" y="2401"/>
                        <a:pt x="84041" y="12006"/>
                        <a:pt x="76837" y="14407"/>
                      </a:cubicBezTo>
                      <a:cubicBezTo>
                        <a:pt x="72036" y="16808"/>
                        <a:pt x="69634" y="16808"/>
                        <a:pt x="69634" y="16808"/>
                      </a:cubicBezTo>
                      <a:cubicBezTo>
                        <a:pt x="69634" y="16808"/>
                        <a:pt x="69634" y="16808"/>
                        <a:pt x="69634" y="16808"/>
                      </a:cubicBezTo>
                      <a:cubicBezTo>
                        <a:pt x="72036" y="24012"/>
                        <a:pt x="67233" y="26413"/>
                        <a:pt x="67233" y="26413"/>
                      </a:cubicBezTo>
                      <a:cubicBezTo>
                        <a:pt x="62431" y="28814"/>
                        <a:pt x="57628" y="31215"/>
                        <a:pt x="52826" y="31215"/>
                      </a:cubicBezTo>
                      <a:cubicBezTo>
                        <a:pt x="50425" y="31215"/>
                        <a:pt x="50425" y="28814"/>
                        <a:pt x="50425" y="28814"/>
                      </a:cubicBezTo>
                      <a:cubicBezTo>
                        <a:pt x="50425" y="28814"/>
                        <a:pt x="50425" y="28814"/>
                        <a:pt x="50425" y="28814"/>
                      </a:cubicBezTo>
                      <a:cubicBezTo>
                        <a:pt x="50425" y="28814"/>
                        <a:pt x="50425" y="28814"/>
                        <a:pt x="50425" y="28814"/>
                      </a:cubicBezTo>
                      <a:cubicBezTo>
                        <a:pt x="50425" y="28814"/>
                        <a:pt x="50425" y="28814"/>
                        <a:pt x="50425" y="28814"/>
                      </a:cubicBezTo>
                      <a:cubicBezTo>
                        <a:pt x="50425" y="31215"/>
                        <a:pt x="48024" y="33617"/>
                        <a:pt x="43221" y="33617"/>
                      </a:cubicBezTo>
                      <a:cubicBezTo>
                        <a:pt x="36018" y="33617"/>
                        <a:pt x="36018" y="26413"/>
                        <a:pt x="36018" y="26413"/>
                      </a:cubicBezTo>
                      <a:cubicBezTo>
                        <a:pt x="33616" y="28814"/>
                        <a:pt x="31215" y="28814"/>
                        <a:pt x="31215" y="31215"/>
                      </a:cubicBezTo>
                      <a:cubicBezTo>
                        <a:pt x="21611" y="36018"/>
                        <a:pt x="14407" y="28814"/>
                        <a:pt x="9605" y="21611"/>
                      </a:cubicBezTo>
                      <a:cubicBezTo>
                        <a:pt x="7203" y="19210"/>
                        <a:pt x="7203" y="16808"/>
                        <a:pt x="4802" y="12006"/>
                      </a:cubicBezTo>
                      <a:cubicBezTo>
                        <a:pt x="4802" y="12006"/>
                        <a:pt x="4802" y="9605"/>
                        <a:pt x="4802" y="9605"/>
                      </a:cubicBezTo>
                      <a:cubicBezTo>
                        <a:pt x="4802" y="9605"/>
                        <a:pt x="4802" y="9605"/>
                        <a:pt x="4802" y="7204"/>
                      </a:cubicBezTo>
                      <a:cubicBezTo>
                        <a:pt x="4802" y="7204"/>
                        <a:pt x="4802" y="7204"/>
                        <a:pt x="4802" y="7204"/>
                      </a:cubicBezTo>
                      <a:cubicBezTo>
                        <a:pt x="4802" y="4802"/>
                        <a:pt x="4802" y="2401"/>
                        <a:pt x="7203" y="0"/>
                      </a:cubicBezTo>
                      <a:cubicBezTo>
                        <a:pt x="4802" y="0"/>
                        <a:pt x="4802" y="0"/>
                        <a:pt x="2401" y="2401"/>
                      </a:cubicBezTo>
                      <a:cubicBezTo>
                        <a:pt x="2401" y="2401"/>
                        <a:pt x="0" y="2401"/>
                        <a:pt x="0" y="4802"/>
                      </a:cubicBezTo>
                      <a:cubicBezTo>
                        <a:pt x="0" y="4802"/>
                        <a:pt x="0" y="4802"/>
                        <a:pt x="0" y="4802"/>
                      </a:cubicBezTo>
                      <a:cubicBezTo>
                        <a:pt x="0" y="4802"/>
                        <a:pt x="0" y="4802"/>
                        <a:pt x="0" y="4802"/>
                      </a:cubicBezTo>
                      <a:cubicBezTo>
                        <a:pt x="0" y="4802"/>
                        <a:pt x="0" y="4802"/>
                        <a:pt x="0" y="4802"/>
                      </a:cubicBezTo>
                      <a:cubicBezTo>
                        <a:pt x="0" y="4802"/>
                        <a:pt x="0" y="4802"/>
                        <a:pt x="0" y="4802"/>
                      </a:cubicBezTo>
                      <a:cubicBezTo>
                        <a:pt x="0" y="4802"/>
                        <a:pt x="0" y="4802"/>
                        <a:pt x="0" y="4802"/>
                      </a:cubicBezTo>
                      <a:cubicBezTo>
                        <a:pt x="0" y="4802"/>
                        <a:pt x="0" y="4802"/>
                        <a:pt x="0" y="4802"/>
                      </a:cubicBezTo>
                      <a:cubicBezTo>
                        <a:pt x="0" y="4802"/>
                        <a:pt x="0" y="4802"/>
                        <a:pt x="0" y="4802"/>
                      </a:cubicBezTo>
                      <a:cubicBezTo>
                        <a:pt x="0" y="4802"/>
                        <a:pt x="0" y="4802"/>
                        <a:pt x="0" y="4802"/>
                      </a:cubicBezTo>
                      <a:cubicBezTo>
                        <a:pt x="0" y="4802"/>
                        <a:pt x="0" y="4802"/>
                        <a:pt x="0" y="4802"/>
                      </a:cubicBezTo>
                      <a:cubicBezTo>
                        <a:pt x="0" y="4802"/>
                        <a:pt x="0" y="4802"/>
                        <a:pt x="0" y="4802"/>
                      </a:cubicBezTo>
                      <a:cubicBezTo>
                        <a:pt x="0" y="4802"/>
                        <a:pt x="0" y="4802"/>
                        <a:pt x="0" y="4802"/>
                      </a:cubicBezTo>
                      <a:cubicBezTo>
                        <a:pt x="0" y="4802"/>
                        <a:pt x="0" y="4802"/>
                        <a:pt x="0" y="4802"/>
                      </a:cubicBezTo>
                      <a:cubicBezTo>
                        <a:pt x="0" y="4802"/>
                        <a:pt x="0" y="4802"/>
                        <a:pt x="0" y="4802"/>
                      </a:cubicBezTo>
                      <a:cubicBezTo>
                        <a:pt x="0" y="4802"/>
                        <a:pt x="0" y="4802"/>
                        <a:pt x="0" y="4802"/>
                      </a:cubicBezTo>
                      <a:cubicBezTo>
                        <a:pt x="0" y="4802"/>
                        <a:pt x="0" y="4802"/>
                        <a:pt x="0" y="4802"/>
                      </a:cubicBezTo>
                      <a:cubicBezTo>
                        <a:pt x="0" y="4802"/>
                        <a:pt x="0" y="4802"/>
                        <a:pt x="0" y="4802"/>
                      </a:cubicBezTo>
                      <a:cubicBezTo>
                        <a:pt x="0" y="4802"/>
                        <a:pt x="0" y="4802"/>
                        <a:pt x="0" y="4802"/>
                      </a:cubicBezTo>
                      <a:cubicBezTo>
                        <a:pt x="0" y="4802"/>
                        <a:pt x="0" y="4802"/>
                        <a:pt x="0" y="7204"/>
                      </a:cubicBezTo>
                      <a:cubicBezTo>
                        <a:pt x="0" y="9605"/>
                        <a:pt x="0" y="14407"/>
                        <a:pt x="0" y="16808"/>
                      </a:cubicBezTo>
                      <a:cubicBezTo>
                        <a:pt x="0" y="19210"/>
                        <a:pt x="2401" y="21611"/>
                        <a:pt x="4802" y="21611"/>
                      </a:cubicBezTo>
                      <a:cubicBezTo>
                        <a:pt x="4802" y="21611"/>
                        <a:pt x="7203" y="21611"/>
                        <a:pt x="7203" y="24012"/>
                      </a:cubicBezTo>
                      <a:cubicBezTo>
                        <a:pt x="7203" y="24012"/>
                        <a:pt x="7203" y="26413"/>
                        <a:pt x="7203" y="26413"/>
                      </a:cubicBezTo>
                      <a:cubicBezTo>
                        <a:pt x="7203" y="26413"/>
                        <a:pt x="7203" y="28814"/>
                        <a:pt x="7203" y="28814"/>
                      </a:cubicBezTo>
                      <a:cubicBezTo>
                        <a:pt x="7203" y="31215"/>
                        <a:pt x="9605" y="36018"/>
                        <a:pt x="12006" y="38419"/>
                      </a:cubicBezTo>
                      <a:cubicBezTo>
                        <a:pt x="16808" y="45623"/>
                        <a:pt x="24012" y="50425"/>
                        <a:pt x="33616" y="48024"/>
                      </a:cubicBezTo>
                      <a:cubicBezTo>
                        <a:pt x="36018" y="48024"/>
                        <a:pt x="38419" y="45623"/>
                        <a:pt x="38419" y="43221"/>
                      </a:cubicBezTo>
                      <a:cubicBezTo>
                        <a:pt x="38419" y="43221"/>
                        <a:pt x="38419" y="50425"/>
                        <a:pt x="45622" y="50425"/>
                      </a:cubicBezTo>
                      <a:cubicBezTo>
                        <a:pt x="48024" y="50425"/>
                        <a:pt x="50425" y="48024"/>
                        <a:pt x="52826" y="45623"/>
                      </a:cubicBezTo>
                      <a:cubicBezTo>
                        <a:pt x="52826" y="45623"/>
                        <a:pt x="52826" y="45623"/>
                        <a:pt x="52826" y="45623"/>
                      </a:cubicBezTo>
                      <a:cubicBezTo>
                        <a:pt x="52826" y="45623"/>
                        <a:pt x="52826" y="45623"/>
                        <a:pt x="52826" y="45623"/>
                      </a:cubicBezTo>
                      <a:cubicBezTo>
                        <a:pt x="52826" y="45623"/>
                        <a:pt x="52826" y="45623"/>
                        <a:pt x="52826" y="45623"/>
                      </a:cubicBezTo>
                      <a:cubicBezTo>
                        <a:pt x="52826" y="48024"/>
                        <a:pt x="55227" y="48024"/>
                        <a:pt x="55227" y="48024"/>
                      </a:cubicBezTo>
                      <a:cubicBezTo>
                        <a:pt x="60030" y="50425"/>
                        <a:pt x="64832" y="45623"/>
                        <a:pt x="69634" y="43221"/>
                      </a:cubicBezTo>
                      <a:cubicBezTo>
                        <a:pt x="69634" y="43221"/>
                        <a:pt x="74437" y="40820"/>
                        <a:pt x="72036" y="33617"/>
                      </a:cubicBezTo>
                      <a:cubicBezTo>
                        <a:pt x="72036" y="33617"/>
                        <a:pt x="72036" y="33617"/>
                        <a:pt x="72036" y="33617"/>
                      </a:cubicBezTo>
                      <a:cubicBezTo>
                        <a:pt x="72036" y="33617"/>
                        <a:pt x="74437" y="33617"/>
                        <a:pt x="79239" y="31215"/>
                      </a:cubicBezTo>
                      <a:cubicBezTo>
                        <a:pt x="86443" y="28814"/>
                        <a:pt x="84041" y="19210"/>
                        <a:pt x="84041" y="19210"/>
                      </a:cubicBezTo>
                      <a:cubicBezTo>
                        <a:pt x="86443" y="24012"/>
                        <a:pt x="91245" y="24012"/>
                        <a:pt x="93646" y="24012"/>
                      </a:cubicBezTo>
                      <a:cubicBezTo>
                        <a:pt x="93646" y="24012"/>
                        <a:pt x="93646" y="26413"/>
                        <a:pt x="93646" y="26413"/>
                      </a:cubicBezTo>
                      <a:cubicBezTo>
                        <a:pt x="93646" y="28814"/>
                        <a:pt x="93646" y="36018"/>
                        <a:pt x="100849" y="38419"/>
                      </a:cubicBezTo>
                      <a:cubicBezTo>
                        <a:pt x="108053" y="43221"/>
                        <a:pt x="117658" y="43221"/>
                        <a:pt x="124861" y="36018"/>
                      </a:cubicBezTo>
                      <a:cubicBezTo>
                        <a:pt x="124861" y="38419"/>
                        <a:pt x="124861" y="40820"/>
                        <a:pt x="127262" y="40820"/>
                      </a:cubicBezTo>
                      <a:cubicBezTo>
                        <a:pt x="129664" y="40820"/>
                        <a:pt x="132065" y="40820"/>
                        <a:pt x="134466" y="40820"/>
                      </a:cubicBezTo>
                      <a:cubicBezTo>
                        <a:pt x="134466" y="43221"/>
                        <a:pt x="136867" y="45623"/>
                        <a:pt x="136867" y="45623"/>
                      </a:cubicBezTo>
                      <a:cubicBezTo>
                        <a:pt x="141670" y="50425"/>
                        <a:pt x="151274" y="52826"/>
                        <a:pt x="156077" y="50425"/>
                      </a:cubicBezTo>
                      <a:cubicBezTo>
                        <a:pt x="163280" y="48024"/>
                        <a:pt x="168083" y="40820"/>
                        <a:pt x="168083" y="33617"/>
                      </a:cubicBezTo>
                      <a:cubicBezTo>
                        <a:pt x="163280" y="31215"/>
                        <a:pt x="160879" y="28814"/>
                        <a:pt x="160879" y="26413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258" name="Freeform: Shape 2257">
                  <a:extLst>
                    <a:ext uri="{FF2B5EF4-FFF2-40B4-BE49-F238E27FC236}">
                      <a16:creationId xmlns:a16="http://schemas.microsoft.com/office/drawing/2014/main" id="{4DEBA47C-1103-46CC-A422-1D8D400361B1}"/>
                    </a:ext>
                  </a:extLst>
                </p:cNvPr>
                <p:cNvSpPr/>
                <p:nvPr/>
              </p:nvSpPr>
              <p:spPr>
                <a:xfrm>
                  <a:off x="8631651" y="3755402"/>
                  <a:ext cx="57628" cy="12005"/>
                </a:xfrm>
                <a:custGeom>
                  <a:avLst/>
                  <a:gdLst>
                    <a:gd name="connsiteX0" fmla="*/ 21611 w 57628"/>
                    <a:gd name="connsiteY0" fmla="*/ 9605 h 12005"/>
                    <a:gd name="connsiteX1" fmla="*/ 26413 w 57628"/>
                    <a:gd name="connsiteY1" fmla="*/ 9605 h 12005"/>
                    <a:gd name="connsiteX2" fmla="*/ 31215 w 57628"/>
                    <a:gd name="connsiteY2" fmla="*/ 7203 h 12005"/>
                    <a:gd name="connsiteX3" fmla="*/ 36018 w 57628"/>
                    <a:gd name="connsiteY3" fmla="*/ 9605 h 12005"/>
                    <a:gd name="connsiteX4" fmla="*/ 43221 w 57628"/>
                    <a:gd name="connsiteY4" fmla="*/ 9605 h 12005"/>
                    <a:gd name="connsiteX5" fmla="*/ 48024 w 57628"/>
                    <a:gd name="connsiteY5" fmla="*/ 7203 h 12005"/>
                    <a:gd name="connsiteX6" fmla="*/ 52826 w 57628"/>
                    <a:gd name="connsiteY6" fmla="*/ 7203 h 12005"/>
                    <a:gd name="connsiteX7" fmla="*/ 57628 w 57628"/>
                    <a:gd name="connsiteY7" fmla="*/ 4802 h 12005"/>
                    <a:gd name="connsiteX8" fmla="*/ 57628 w 57628"/>
                    <a:gd name="connsiteY8" fmla="*/ 0 h 12005"/>
                    <a:gd name="connsiteX9" fmla="*/ 52826 w 57628"/>
                    <a:gd name="connsiteY9" fmla="*/ 2401 h 12005"/>
                    <a:gd name="connsiteX10" fmla="*/ 48024 w 57628"/>
                    <a:gd name="connsiteY10" fmla="*/ 0 h 12005"/>
                    <a:gd name="connsiteX11" fmla="*/ 40820 w 57628"/>
                    <a:gd name="connsiteY11" fmla="*/ 4802 h 12005"/>
                    <a:gd name="connsiteX12" fmla="*/ 31215 w 57628"/>
                    <a:gd name="connsiteY12" fmla="*/ 2401 h 12005"/>
                    <a:gd name="connsiteX13" fmla="*/ 28814 w 57628"/>
                    <a:gd name="connsiteY13" fmla="*/ 4802 h 12005"/>
                    <a:gd name="connsiteX14" fmla="*/ 14407 w 57628"/>
                    <a:gd name="connsiteY14" fmla="*/ 2401 h 12005"/>
                    <a:gd name="connsiteX15" fmla="*/ 14407 w 57628"/>
                    <a:gd name="connsiteY15" fmla="*/ 2401 h 12005"/>
                    <a:gd name="connsiteX16" fmla="*/ 0 w 57628"/>
                    <a:gd name="connsiteY16" fmla="*/ 4802 h 12005"/>
                    <a:gd name="connsiteX17" fmla="*/ 12006 w 57628"/>
                    <a:gd name="connsiteY17" fmla="*/ 9605 h 12005"/>
                    <a:gd name="connsiteX18" fmla="*/ 14407 w 57628"/>
                    <a:gd name="connsiteY18" fmla="*/ 7203 h 12005"/>
                    <a:gd name="connsiteX19" fmla="*/ 16808 w 57628"/>
                    <a:gd name="connsiteY19" fmla="*/ 9605 h 12005"/>
                    <a:gd name="connsiteX20" fmla="*/ 21611 w 57628"/>
                    <a:gd name="connsiteY20" fmla="*/ 12006 h 12005"/>
                    <a:gd name="connsiteX21" fmla="*/ 21611 w 57628"/>
                    <a:gd name="connsiteY21" fmla="*/ 9605 h 120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57628" h="12005">
                      <a:moveTo>
                        <a:pt x="21611" y="9605"/>
                      </a:moveTo>
                      <a:cubicBezTo>
                        <a:pt x="24012" y="9605"/>
                        <a:pt x="26413" y="9605"/>
                        <a:pt x="26413" y="9605"/>
                      </a:cubicBezTo>
                      <a:cubicBezTo>
                        <a:pt x="28814" y="9605"/>
                        <a:pt x="31215" y="9605"/>
                        <a:pt x="31215" y="7203"/>
                      </a:cubicBezTo>
                      <a:cubicBezTo>
                        <a:pt x="31215" y="7203"/>
                        <a:pt x="33616" y="9605"/>
                        <a:pt x="36018" y="9605"/>
                      </a:cubicBezTo>
                      <a:cubicBezTo>
                        <a:pt x="38419" y="9605"/>
                        <a:pt x="40820" y="9605"/>
                        <a:pt x="43221" y="9605"/>
                      </a:cubicBezTo>
                      <a:cubicBezTo>
                        <a:pt x="45622" y="9605"/>
                        <a:pt x="48024" y="9605"/>
                        <a:pt x="48024" y="7203"/>
                      </a:cubicBezTo>
                      <a:cubicBezTo>
                        <a:pt x="50425" y="7203"/>
                        <a:pt x="50425" y="7203"/>
                        <a:pt x="52826" y="7203"/>
                      </a:cubicBezTo>
                      <a:cubicBezTo>
                        <a:pt x="55227" y="7203"/>
                        <a:pt x="55227" y="4802"/>
                        <a:pt x="57628" y="4802"/>
                      </a:cubicBezTo>
                      <a:cubicBezTo>
                        <a:pt x="57628" y="2401"/>
                        <a:pt x="57628" y="2401"/>
                        <a:pt x="57628" y="0"/>
                      </a:cubicBezTo>
                      <a:cubicBezTo>
                        <a:pt x="57628" y="2401"/>
                        <a:pt x="55227" y="2401"/>
                        <a:pt x="52826" y="2401"/>
                      </a:cubicBezTo>
                      <a:cubicBezTo>
                        <a:pt x="50425" y="2401"/>
                        <a:pt x="48024" y="2401"/>
                        <a:pt x="48024" y="0"/>
                      </a:cubicBezTo>
                      <a:cubicBezTo>
                        <a:pt x="45622" y="2401"/>
                        <a:pt x="43221" y="2401"/>
                        <a:pt x="40820" y="4802"/>
                      </a:cubicBezTo>
                      <a:cubicBezTo>
                        <a:pt x="38419" y="4802"/>
                        <a:pt x="33616" y="4802"/>
                        <a:pt x="31215" y="2401"/>
                      </a:cubicBezTo>
                      <a:cubicBezTo>
                        <a:pt x="31215" y="2401"/>
                        <a:pt x="28814" y="2401"/>
                        <a:pt x="28814" y="4802"/>
                      </a:cubicBezTo>
                      <a:cubicBezTo>
                        <a:pt x="24012" y="7203"/>
                        <a:pt x="16808" y="4802"/>
                        <a:pt x="14407" y="2401"/>
                      </a:cubicBezTo>
                      <a:cubicBezTo>
                        <a:pt x="14407" y="2401"/>
                        <a:pt x="14407" y="2401"/>
                        <a:pt x="14407" y="2401"/>
                      </a:cubicBezTo>
                      <a:cubicBezTo>
                        <a:pt x="14407" y="2401"/>
                        <a:pt x="12006" y="9605"/>
                        <a:pt x="0" y="4802"/>
                      </a:cubicBezTo>
                      <a:cubicBezTo>
                        <a:pt x="0" y="4802"/>
                        <a:pt x="2401" y="9605"/>
                        <a:pt x="12006" y="9605"/>
                      </a:cubicBezTo>
                      <a:cubicBezTo>
                        <a:pt x="12006" y="9605"/>
                        <a:pt x="14407" y="9605"/>
                        <a:pt x="14407" y="7203"/>
                      </a:cubicBezTo>
                      <a:cubicBezTo>
                        <a:pt x="14407" y="7203"/>
                        <a:pt x="14407" y="9605"/>
                        <a:pt x="16808" y="9605"/>
                      </a:cubicBezTo>
                      <a:cubicBezTo>
                        <a:pt x="16808" y="9605"/>
                        <a:pt x="19209" y="12006"/>
                        <a:pt x="21611" y="12006"/>
                      </a:cubicBezTo>
                      <a:cubicBezTo>
                        <a:pt x="19209" y="9605"/>
                        <a:pt x="19209" y="9605"/>
                        <a:pt x="21611" y="9605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259" name="Freeform: Shape 2258">
                  <a:extLst>
                    <a:ext uri="{FF2B5EF4-FFF2-40B4-BE49-F238E27FC236}">
                      <a16:creationId xmlns:a16="http://schemas.microsoft.com/office/drawing/2014/main" id="{59859B98-A621-4160-B448-D0171ACCBF7A}"/>
                    </a:ext>
                  </a:extLst>
                </p:cNvPr>
                <p:cNvSpPr/>
                <p:nvPr/>
              </p:nvSpPr>
              <p:spPr>
                <a:xfrm>
                  <a:off x="8730099" y="3765007"/>
                  <a:ext cx="50424" cy="9604"/>
                </a:xfrm>
                <a:custGeom>
                  <a:avLst/>
                  <a:gdLst>
                    <a:gd name="connsiteX0" fmla="*/ 36018 w 50424"/>
                    <a:gd name="connsiteY0" fmla="*/ 7203 h 9604"/>
                    <a:gd name="connsiteX1" fmla="*/ 31215 w 50424"/>
                    <a:gd name="connsiteY1" fmla="*/ 9605 h 9604"/>
                    <a:gd name="connsiteX2" fmla="*/ 26412 w 50424"/>
                    <a:gd name="connsiteY2" fmla="*/ 9605 h 9604"/>
                    <a:gd name="connsiteX3" fmla="*/ 24012 w 50424"/>
                    <a:gd name="connsiteY3" fmla="*/ 9605 h 9604"/>
                    <a:gd name="connsiteX4" fmla="*/ 19209 w 50424"/>
                    <a:gd name="connsiteY4" fmla="*/ 7203 h 9604"/>
                    <a:gd name="connsiteX5" fmla="*/ 16808 w 50424"/>
                    <a:gd name="connsiteY5" fmla="*/ 4802 h 9604"/>
                    <a:gd name="connsiteX6" fmla="*/ 12006 w 50424"/>
                    <a:gd name="connsiteY6" fmla="*/ 7203 h 9604"/>
                    <a:gd name="connsiteX7" fmla="*/ 0 w 50424"/>
                    <a:gd name="connsiteY7" fmla="*/ 2401 h 9604"/>
                    <a:gd name="connsiteX8" fmla="*/ 16808 w 50424"/>
                    <a:gd name="connsiteY8" fmla="*/ 0 h 9604"/>
                    <a:gd name="connsiteX9" fmla="*/ 16808 w 50424"/>
                    <a:gd name="connsiteY9" fmla="*/ 0 h 9604"/>
                    <a:gd name="connsiteX10" fmla="*/ 33616 w 50424"/>
                    <a:gd name="connsiteY10" fmla="*/ 2401 h 9604"/>
                    <a:gd name="connsiteX11" fmla="*/ 36018 w 50424"/>
                    <a:gd name="connsiteY11" fmla="*/ 0 h 9604"/>
                    <a:gd name="connsiteX12" fmla="*/ 50424 w 50424"/>
                    <a:gd name="connsiteY12" fmla="*/ 0 h 9604"/>
                    <a:gd name="connsiteX13" fmla="*/ 36018 w 50424"/>
                    <a:gd name="connsiteY13" fmla="*/ 7203 h 96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50424" h="9604">
                      <a:moveTo>
                        <a:pt x="36018" y="7203"/>
                      </a:moveTo>
                      <a:cubicBezTo>
                        <a:pt x="36018" y="9605"/>
                        <a:pt x="33616" y="9605"/>
                        <a:pt x="31215" y="9605"/>
                      </a:cubicBezTo>
                      <a:cubicBezTo>
                        <a:pt x="28814" y="9605"/>
                        <a:pt x="26412" y="9605"/>
                        <a:pt x="26412" y="9605"/>
                      </a:cubicBezTo>
                      <a:cubicBezTo>
                        <a:pt x="26412" y="9605"/>
                        <a:pt x="24012" y="9605"/>
                        <a:pt x="24012" y="9605"/>
                      </a:cubicBezTo>
                      <a:cubicBezTo>
                        <a:pt x="21611" y="9605"/>
                        <a:pt x="21611" y="9605"/>
                        <a:pt x="19209" y="7203"/>
                      </a:cubicBezTo>
                      <a:cubicBezTo>
                        <a:pt x="19209" y="7203"/>
                        <a:pt x="16808" y="7203"/>
                        <a:pt x="16808" y="4802"/>
                      </a:cubicBezTo>
                      <a:cubicBezTo>
                        <a:pt x="16808" y="4802"/>
                        <a:pt x="12006" y="7203"/>
                        <a:pt x="12006" y="7203"/>
                      </a:cubicBezTo>
                      <a:cubicBezTo>
                        <a:pt x="2401" y="7203"/>
                        <a:pt x="0" y="2401"/>
                        <a:pt x="0" y="2401"/>
                      </a:cubicBezTo>
                      <a:cubicBezTo>
                        <a:pt x="14407" y="7203"/>
                        <a:pt x="16808" y="0"/>
                        <a:pt x="16808" y="0"/>
                      </a:cubicBezTo>
                      <a:cubicBezTo>
                        <a:pt x="16808" y="0"/>
                        <a:pt x="16808" y="0"/>
                        <a:pt x="16808" y="0"/>
                      </a:cubicBezTo>
                      <a:cubicBezTo>
                        <a:pt x="19209" y="2401"/>
                        <a:pt x="28814" y="4802"/>
                        <a:pt x="33616" y="2401"/>
                      </a:cubicBezTo>
                      <a:cubicBezTo>
                        <a:pt x="33616" y="2401"/>
                        <a:pt x="36018" y="2401"/>
                        <a:pt x="36018" y="0"/>
                      </a:cubicBezTo>
                      <a:cubicBezTo>
                        <a:pt x="36018" y="0"/>
                        <a:pt x="43221" y="2401"/>
                        <a:pt x="50424" y="0"/>
                      </a:cubicBezTo>
                      <a:cubicBezTo>
                        <a:pt x="48024" y="0"/>
                        <a:pt x="48024" y="9605"/>
                        <a:pt x="36018" y="7203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260" name="Freeform: Shape 2259">
                  <a:extLst>
                    <a:ext uri="{FF2B5EF4-FFF2-40B4-BE49-F238E27FC236}">
                      <a16:creationId xmlns:a16="http://schemas.microsoft.com/office/drawing/2014/main" id="{67442335-8EF1-4B5D-8C6E-47C1D57E36D5}"/>
                    </a:ext>
                  </a:extLst>
                </p:cNvPr>
                <p:cNvSpPr/>
                <p:nvPr/>
              </p:nvSpPr>
              <p:spPr>
                <a:xfrm>
                  <a:off x="8660464" y="3728989"/>
                  <a:ext cx="36883" cy="9604"/>
                </a:xfrm>
                <a:custGeom>
                  <a:avLst/>
                  <a:gdLst>
                    <a:gd name="connsiteX0" fmla="*/ 26413 w 36883"/>
                    <a:gd name="connsiteY0" fmla="*/ 7203 h 9604"/>
                    <a:gd name="connsiteX1" fmla="*/ 21611 w 36883"/>
                    <a:gd name="connsiteY1" fmla="*/ 9605 h 9604"/>
                    <a:gd name="connsiteX2" fmla="*/ 16809 w 36883"/>
                    <a:gd name="connsiteY2" fmla="*/ 9605 h 9604"/>
                    <a:gd name="connsiteX3" fmla="*/ 14407 w 36883"/>
                    <a:gd name="connsiteY3" fmla="*/ 9605 h 9604"/>
                    <a:gd name="connsiteX4" fmla="*/ 12006 w 36883"/>
                    <a:gd name="connsiteY4" fmla="*/ 7203 h 9604"/>
                    <a:gd name="connsiteX5" fmla="*/ 12006 w 36883"/>
                    <a:gd name="connsiteY5" fmla="*/ 4802 h 9604"/>
                    <a:gd name="connsiteX6" fmla="*/ 9605 w 36883"/>
                    <a:gd name="connsiteY6" fmla="*/ 7203 h 9604"/>
                    <a:gd name="connsiteX7" fmla="*/ 0 w 36883"/>
                    <a:gd name="connsiteY7" fmla="*/ 2401 h 9604"/>
                    <a:gd name="connsiteX8" fmla="*/ 12006 w 36883"/>
                    <a:gd name="connsiteY8" fmla="*/ 0 h 9604"/>
                    <a:gd name="connsiteX9" fmla="*/ 12006 w 36883"/>
                    <a:gd name="connsiteY9" fmla="*/ 0 h 9604"/>
                    <a:gd name="connsiteX10" fmla="*/ 24012 w 36883"/>
                    <a:gd name="connsiteY10" fmla="*/ 2401 h 9604"/>
                    <a:gd name="connsiteX11" fmla="*/ 26413 w 36883"/>
                    <a:gd name="connsiteY11" fmla="*/ 0 h 9604"/>
                    <a:gd name="connsiteX12" fmla="*/ 36018 w 36883"/>
                    <a:gd name="connsiteY12" fmla="*/ 0 h 9604"/>
                    <a:gd name="connsiteX13" fmla="*/ 26413 w 36883"/>
                    <a:gd name="connsiteY13" fmla="*/ 7203 h 96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36883" h="9604">
                      <a:moveTo>
                        <a:pt x="26413" y="7203"/>
                      </a:moveTo>
                      <a:cubicBezTo>
                        <a:pt x="26413" y="9605"/>
                        <a:pt x="24012" y="9605"/>
                        <a:pt x="21611" y="9605"/>
                      </a:cubicBezTo>
                      <a:cubicBezTo>
                        <a:pt x="19210" y="9605"/>
                        <a:pt x="19210" y="9605"/>
                        <a:pt x="16809" y="9605"/>
                      </a:cubicBezTo>
                      <a:cubicBezTo>
                        <a:pt x="16809" y="9605"/>
                        <a:pt x="14407" y="9605"/>
                        <a:pt x="14407" y="9605"/>
                      </a:cubicBezTo>
                      <a:cubicBezTo>
                        <a:pt x="14407" y="9605"/>
                        <a:pt x="12006" y="9605"/>
                        <a:pt x="12006" y="7203"/>
                      </a:cubicBezTo>
                      <a:cubicBezTo>
                        <a:pt x="12006" y="7203"/>
                        <a:pt x="12006" y="7203"/>
                        <a:pt x="12006" y="4802"/>
                      </a:cubicBezTo>
                      <a:cubicBezTo>
                        <a:pt x="12006" y="4802"/>
                        <a:pt x="9605" y="7203"/>
                        <a:pt x="9605" y="7203"/>
                      </a:cubicBezTo>
                      <a:cubicBezTo>
                        <a:pt x="2401" y="7203"/>
                        <a:pt x="0" y="2401"/>
                        <a:pt x="0" y="2401"/>
                      </a:cubicBezTo>
                      <a:cubicBezTo>
                        <a:pt x="9605" y="7203"/>
                        <a:pt x="12006" y="0"/>
                        <a:pt x="12006" y="0"/>
                      </a:cubicBezTo>
                      <a:cubicBezTo>
                        <a:pt x="12006" y="0"/>
                        <a:pt x="12006" y="0"/>
                        <a:pt x="12006" y="0"/>
                      </a:cubicBezTo>
                      <a:cubicBezTo>
                        <a:pt x="14407" y="2401"/>
                        <a:pt x="19210" y="4802"/>
                        <a:pt x="24012" y="2401"/>
                      </a:cubicBezTo>
                      <a:cubicBezTo>
                        <a:pt x="24012" y="2401"/>
                        <a:pt x="26413" y="2401"/>
                        <a:pt x="26413" y="0"/>
                      </a:cubicBezTo>
                      <a:cubicBezTo>
                        <a:pt x="26413" y="0"/>
                        <a:pt x="31216" y="2401"/>
                        <a:pt x="36018" y="0"/>
                      </a:cubicBezTo>
                      <a:cubicBezTo>
                        <a:pt x="38419" y="0"/>
                        <a:pt x="36018" y="9605"/>
                        <a:pt x="26413" y="7203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261" name="Freeform: Shape 2260">
                  <a:extLst>
                    <a:ext uri="{FF2B5EF4-FFF2-40B4-BE49-F238E27FC236}">
                      <a16:creationId xmlns:a16="http://schemas.microsoft.com/office/drawing/2014/main" id="{4F37A4DB-5205-4DA6-A67E-50876B884765}"/>
                    </a:ext>
                  </a:extLst>
                </p:cNvPr>
                <p:cNvSpPr/>
                <p:nvPr/>
              </p:nvSpPr>
              <p:spPr>
                <a:xfrm>
                  <a:off x="8691680" y="3709779"/>
                  <a:ext cx="36017" cy="9604"/>
                </a:xfrm>
                <a:custGeom>
                  <a:avLst/>
                  <a:gdLst>
                    <a:gd name="connsiteX0" fmla="*/ 19209 w 36017"/>
                    <a:gd name="connsiteY0" fmla="*/ 9605 h 9604"/>
                    <a:gd name="connsiteX1" fmla="*/ 0 w 36017"/>
                    <a:gd name="connsiteY1" fmla="*/ 2401 h 9604"/>
                    <a:gd name="connsiteX2" fmla="*/ 36018 w 36017"/>
                    <a:gd name="connsiteY2" fmla="*/ 0 h 9604"/>
                    <a:gd name="connsiteX3" fmla="*/ 19209 w 36017"/>
                    <a:gd name="connsiteY3" fmla="*/ 9605 h 96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6017" h="9604">
                      <a:moveTo>
                        <a:pt x="19209" y="9605"/>
                      </a:moveTo>
                      <a:cubicBezTo>
                        <a:pt x="14407" y="9605"/>
                        <a:pt x="0" y="7204"/>
                        <a:pt x="0" y="2401"/>
                      </a:cubicBezTo>
                      <a:cubicBezTo>
                        <a:pt x="7203" y="4802"/>
                        <a:pt x="28814" y="4802"/>
                        <a:pt x="36018" y="0"/>
                      </a:cubicBezTo>
                      <a:cubicBezTo>
                        <a:pt x="36018" y="7204"/>
                        <a:pt x="24012" y="9605"/>
                        <a:pt x="19209" y="9605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262" name="Freeform: Shape 2261">
                  <a:extLst>
                    <a:ext uri="{FF2B5EF4-FFF2-40B4-BE49-F238E27FC236}">
                      <a16:creationId xmlns:a16="http://schemas.microsoft.com/office/drawing/2014/main" id="{7B0C1CE7-7ABB-44C6-A413-14A888C8EA9E}"/>
                    </a:ext>
                  </a:extLst>
                </p:cNvPr>
                <p:cNvSpPr/>
                <p:nvPr/>
              </p:nvSpPr>
              <p:spPr>
                <a:xfrm>
                  <a:off x="8734901" y="3733791"/>
                  <a:ext cx="33616" cy="9604"/>
                </a:xfrm>
                <a:custGeom>
                  <a:avLst/>
                  <a:gdLst>
                    <a:gd name="connsiteX0" fmla="*/ 26413 w 33616"/>
                    <a:gd name="connsiteY0" fmla="*/ 7204 h 9604"/>
                    <a:gd name="connsiteX1" fmla="*/ 21611 w 33616"/>
                    <a:gd name="connsiteY1" fmla="*/ 9605 h 9604"/>
                    <a:gd name="connsiteX2" fmla="*/ 16809 w 33616"/>
                    <a:gd name="connsiteY2" fmla="*/ 9605 h 9604"/>
                    <a:gd name="connsiteX3" fmla="*/ 14407 w 33616"/>
                    <a:gd name="connsiteY3" fmla="*/ 9605 h 9604"/>
                    <a:gd name="connsiteX4" fmla="*/ 12006 w 33616"/>
                    <a:gd name="connsiteY4" fmla="*/ 7204 h 9604"/>
                    <a:gd name="connsiteX5" fmla="*/ 12006 w 33616"/>
                    <a:gd name="connsiteY5" fmla="*/ 4802 h 9604"/>
                    <a:gd name="connsiteX6" fmla="*/ 9605 w 33616"/>
                    <a:gd name="connsiteY6" fmla="*/ 7204 h 9604"/>
                    <a:gd name="connsiteX7" fmla="*/ 0 w 33616"/>
                    <a:gd name="connsiteY7" fmla="*/ 2401 h 9604"/>
                    <a:gd name="connsiteX8" fmla="*/ 12006 w 33616"/>
                    <a:gd name="connsiteY8" fmla="*/ 0 h 9604"/>
                    <a:gd name="connsiteX9" fmla="*/ 12006 w 33616"/>
                    <a:gd name="connsiteY9" fmla="*/ 0 h 9604"/>
                    <a:gd name="connsiteX10" fmla="*/ 24012 w 33616"/>
                    <a:gd name="connsiteY10" fmla="*/ 2401 h 9604"/>
                    <a:gd name="connsiteX11" fmla="*/ 26413 w 33616"/>
                    <a:gd name="connsiteY11" fmla="*/ 0 h 9604"/>
                    <a:gd name="connsiteX12" fmla="*/ 31216 w 33616"/>
                    <a:gd name="connsiteY12" fmla="*/ 2401 h 9604"/>
                    <a:gd name="connsiteX13" fmla="*/ 31216 w 33616"/>
                    <a:gd name="connsiteY13" fmla="*/ 7204 h 9604"/>
                    <a:gd name="connsiteX14" fmla="*/ 33616 w 33616"/>
                    <a:gd name="connsiteY14" fmla="*/ 7204 h 9604"/>
                    <a:gd name="connsiteX15" fmla="*/ 26413 w 33616"/>
                    <a:gd name="connsiteY15" fmla="*/ 7204 h 96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3616" h="9604">
                      <a:moveTo>
                        <a:pt x="26413" y="7204"/>
                      </a:moveTo>
                      <a:cubicBezTo>
                        <a:pt x="26413" y="9605"/>
                        <a:pt x="24012" y="9605"/>
                        <a:pt x="21611" y="9605"/>
                      </a:cubicBezTo>
                      <a:cubicBezTo>
                        <a:pt x="19210" y="9605"/>
                        <a:pt x="19210" y="9605"/>
                        <a:pt x="16809" y="9605"/>
                      </a:cubicBezTo>
                      <a:cubicBezTo>
                        <a:pt x="16809" y="9605"/>
                        <a:pt x="14407" y="9605"/>
                        <a:pt x="14407" y="9605"/>
                      </a:cubicBezTo>
                      <a:cubicBezTo>
                        <a:pt x="14407" y="9605"/>
                        <a:pt x="12006" y="9605"/>
                        <a:pt x="12006" y="7204"/>
                      </a:cubicBezTo>
                      <a:cubicBezTo>
                        <a:pt x="12006" y="7204"/>
                        <a:pt x="12006" y="7204"/>
                        <a:pt x="12006" y="4802"/>
                      </a:cubicBezTo>
                      <a:cubicBezTo>
                        <a:pt x="12006" y="4802"/>
                        <a:pt x="9605" y="7204"/>
                        <a:pt x="9605" y="7204"/>
                      </a:cubicBezTo>
                      <a:cubicBezTo>
                        <a:pt x="2401" y="7204"/>
                        <a:pt x="0" y="2401"/>
                        <a:pt x="0" y="2401"/>
                      </a:cubicBezTo>
                      <a:cubicBezTo>
                        <a:pt x="9605" y="7204"/>
                        <a:pt x="12006" y="0"/>
                        <a:pt x="12006" y="0"/>
                      </a:cubicBezTo>
                      <a:cubicBezTo>
                        <a:pt x="12006" y="0"/>
                        <a:pt x="12006" y="0"/>
                        <a:pt x="12006" y="0"/>
                      </a:cubicBezTo>
                      <a:cubicBezTo>
                        <a:pt x="14407" y="2401"/>
                        <a:pt x="19210" y="4802"/>
                        <a:pt x="24012" y="2401"/>
                      </a:cubicBezTo>
                      <a:cubicBezTo>
                        <a:pt x="24012" y="2401"/>
                        <a:pt x="26413" y="2401"/>
                        <a:pt x="26413" y="0"/>
                      </a:cubicBezTo>
                      <a:cubicBezTo>
                        <a:pt x="26413" y="0"/>
                        <a:pt x="28815" y="2401"/>
                        <a:pt x="31216" y="2401"/>
                      </a:cubicBezTo>
                      <a:cubicBezTo>
                        <a:pt x="31216" y="4802"/>
                        <a:pt x="31216" y="4802"/>
                        <a:pt x="31216" y="7204"/>
                      </a:cubicBezTo>
                      <a:cubicBezTo>
                        <a:pt x="31216" y="7204"/>
                        <a:pt x="33616" y="7204"/>
                        <a:pt x="33616" y="7204"/>
                      </a:cubicBezTo>
                      <a:cubicBezTo>
                        <a:pt x="31216" y="7204"/>
                        <a:pt x="28815" y="9605"/>
                        <a:pt x="26413" y="7204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  <p:sp>
          <p:nvSpPr>
            <p:cNvPr id="2263" name="Freeform: Shape 2262">
              <a:extLst>
                <a:ext uri="{FF2B5EF4-FFF2-40B4-BE49-F238E27FC236}">
                  <a16:creationId xmlns:a16="http://schemas.microsoft.com/office/drawing/2014/main" id="{B2661E04-F8E8-45AD-B117-DD279A5423CC}"/>
                </a:ext>
              </a:extLst>
            </p:cNvPr>
            <p:cNvSpPr/>
            <p:nvPr/>
          </p:nvSpPr>
          <p:spPr>
            <a:xfrm>
              <a:off x="9068666" y="3628139"/>
              <a:ext cx="362579" cy="413004"/>
            </a:xfrm>
            <a:custGeom>
              <a:avLst/>
              <a:gdLst>
                <a:gd name="connsiteX0" fmla="*/ 362579 w 362579"/>
                <a:gd name="connsiteY0" fmla="*/ 204101 h 413004"/>
                <a:gd name="connsiteX1" fmla="*/ 0 w 362579"/>
                <a:gd name="connsiteY1" fmla="*/ 0 h 413004"/>
                <a:gd name="connsiteX2" fmla="*/ 0 w 362579"/>
                <a:gd name="connsiteY2" fmla="*/ 211304 h 413004"/>
                <a:gd name="connsiteX3" fmla="*/ 362579 w 362579"/>
                <a:gd name="connsiteY3" fmla="*/ 413004 h 413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2579" h="413004">
                  <a:moveTo>
                    <a:pt x="362579" y="204101"/>
                  </a:moveTo>
                  <a:lnTo>
                    <a:pt x="0" y="0"/>
                  </a:lnTo>
                  <a:lnTo>
                    <a:pt x="0" y="211304"/>
                  </a:lnTo>
                  <a:lnTo>
                    <a:pt x="362579" y="413004"/>
                  </a:lnTo>
                  <a:close/>
                </a:path>
              </a:pathLst>
            </a:custGeom>
            <a:solidFill>
              <a:srgbClr val="AC4524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64" name="Freeform: Shape 2263">
              <a:extLst>
                <a:ext uri="{FF2B5EF4-FFF2-40B4-BE49-F238E27FC236}">
                  <a16:creationId xmlns:a16="http://schemas.microsoft.com/office/drawing/2014/main" id="{89E09CCF-B988-4DF2-9492-A07139769EB2}"/>
                </a:ext>
              </a:extLst>
            </p:cNvPr>
            <p:cNvSpPr/>
            <p:nvPr/>
          </p:nvSpPr>
          <p:spPr>
            <a:xfrm>
              <a:off x="9068666" y="3791420"/>
              <a:ext cx="362579" cy="249723"/>
            </a:xfrm>
            <a:custGeom>
              <a:avLst/>
              <a:gdLst>
                <a:gd name="connsiteX0" fmla="*/ 362579 w 362579"/>
                <a:gd name="connsiteY0" fmla="*/ 204101 h 249723"/>
                <a:gd name="connsiteX1" fmla="*/ 0 w 362579"/>
                <a:gd name="connsiteY1" fmla="*/ 0 h 249723"/>
                <a:gd name="connsiteX2" fmla="*/ 0 w 362579"/>
                <a:gd name="connsiteY2" fmla="*/ 48024 h 249723"/>
                <a:gd name="connsiteX3" fmla="*/ 362579 w 362579"/>
                <a:gd name="connsiteY3" fmla="*/ 249723 h 249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2579" h="249723">
                  <a:moveTo>
                    <a:pt x="362579" y="204101"/>
                  </a:moveTo>
                  <a:lnTo>
                    <a:pt x="0" y="0"/>
                  </a:lnTo>
                  <a:lnTo>
                    <a:pt x="0" y="48024"/>
                  </a:lnTo>
                  <a:lnTo>
                    <a:pt x="362579" y="249723"/>
                  </a:lnTo>
                  <a:close/>
                </a:path>
              </a:pathLst>
            </a:custGeom>
            <a:solidFill>
              <a:srgbClr val="CBCACA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2265" name="Graphic 2">
              <a:extLst>
                <a:ext uri="{FF2B5EF4-FFF2-40B4-BE49-F238E27FC236}">
                  <a16:creationId xmlns:a16="http://schemas.microsoft.com/office/drawing/2014/main" id="{4141308D-9819-4F8D-A971-76F12F8FCEB7}"/>
                </a:ext>
              </a:extLst>
            </p:cNvPr>
            <p:cNvGrpSpPr/>
            <p:nvPr/>
          </p:nvGrpSpPr>
          <p:grpSpPr>
            <a:xfrm>
              <a:off x="9107085" y="3711527"/>
              <a:ext cx="48023" cy="111108"/>
              <a:chOff x="9107085" y="3711527"/>
              <a:chExt cx="48023" cy="111108"/>
            </a:xfrm>
            <a:solidFill>
              <a:schemeClr val="accent1"/>
            </a:solidFill>
          </p:grpSpPr>
          <p:sp>
            <p:nvSpPr>
              <p:cNvPr id="2266" name="Freeform: Shape 2265">
                <a:extLst>
                  <a:ext uri="{FF2B5EF4-FFF2-40B4-BE49-F238E27FC236}">
                    <a16:creationId xmlns:a16="http://schemas.microsoft.com/office/drawing/2014/main" id="{BF082837-A99A-4FD5-8379-4C5E6B9947F6}"/>
                  </a:ext>
                </a:extLst>
              </p:cNvPr>
              <p:cNvSpPr/>
              <p:nvPr/>
            </p:nvSpPr>
            <p:spPr>
              <a:xfrm>
                <a:off x="9107085" y="3711527"/>
                <a:ext cx="48023" cy="111108"/>
              </a:xfrm>
              <a:custGeom>
                <a:avLst/>
                <a:gdLst>
                  <a:gd name="connsiteX0" fmla="*/ 48024 w 48023"/>
                  <a:gd name="connsiteY0" fmla="*/ 41474 h 111108"/>
                  <a:gd name="connsiteX1" fmla="*/ 48024 w 48023"/>
                  <a:gd name="connsiteY1" fmla="*/ 111108 h 111108"/>
                  <a:gd name="connsiteX2" fmla="*/ 0 w 48023"/>
                  <a:gd name="connsiteY2" fmla="*/ 84695 h 111108"/>
                  <a:gd name="connsiteX3" fmla="*/ 0 w 48023"/>
                  <a:gd name="connsiteY3" fmla="*/ 15061 h 111108"/>
                  <a:gd name="connsiteX4" fmla="*/ 48024 w 48023"/>
                  <a:gd name="connsiteY4" fmla="*/ 41474 h 111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8023" h="111108">
                    <a:moveTo>
                      <a:pt x="48024" y="41474"/>
                    </a:moveTo>
                    <a:lnTo>
                      <a:pt x="48024" y="111108"/>
                    </a:lnTo>
                    <a:lnTo>
                      <a:pt x="0" y="84695"/>
                    </a:lnTo>
                    <a:lnTo>
                      <a:pt x="0" y="15061"/>
                    </a:lnTo>
                    <a:cubicBezTo>
                      <a:pt x="0" y="-18556"/>
                      <a:pt x="48024" y="10258"/>
                      <a:pt x="48024" y="41474"/>
                    </a:cubicBezTo>
                    <a:close/>
                  </a:path>
                </a:pathLst>
              </a:custGeom>
              <a:solidFill>
                <a:srgbClr val="000001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267" name="Freeform: Shape 2266">
                <a:extLst>
                  <a:ext uri="{FF2B5EF4-FFF2-40B4-BE49-F238E27FC236}">
                    <a16:creationId xmlns:a16="http://schemas.microsoft.com/office/drawing/2014/main" id="{AED02C39-67ED-4895-B54A-FB5D1095DD38}"/>
                  </a:ext>
                </a:extLst>
              </p:cNvPr>
              <p:cNvSpPr/>
              <p:nvPr/>
            </p:nvSpPr>
            <p:spPr>
              <a:xfrm>
                <a:off x="9111888" y="3713515"/>
                <a:ext cx="43221" cy="101917"/>
              </a:xfrm>
              <a:custGeom>
                <a:avLst/>
                <a:gdLst>
                  <a:gd name="connsiteX0" fmla="*/ 0 w 43221"/>
                  <a:gd name="connsiteY0" fmla="*/ 77905 h 101917"/>
                  <a:gd name="connsiteX1" fmla="*/ 19209 w 43221"/>
                  <a:gd name="connsiteY1" fmla="*/ 87510 h 101917"/>
                  <a:gd name="connsiteX2" fmla="*/ 19209 w 43221"/>
                  <a:gd name="connsiteY2" fmla="*/ 61097 h 101917"/>
                  <a:gd name="connsiteX3" fmla="*/ 0 w 43221"/>
                  <a:gd name="connsiteY3" fmla="*/ 51492 h 101917"/>
                  <a:gd name="connsiteX4" fmla="*/ 0 w 43221"/>
                  <a:gd name="connsiteY4" fmla="*/ 77905 h 101917"/>
                  <a:gd name="connsiteX5" fmla="*/ 0 w 43221"/>
                  <a:gd name="connsiteY5" fmla="*/ 77905 h 101917"/>
                  <a:gd name="connsiteX6" fmla="*/ 24012 w 43221"/>
                  <a:gd name="connsiteY6" fmla="*/ 92312 h 101917"/>
                  <a:gd name="connsiteX7" fmla="*/ 43221 w 43221"/>
                  <a:gd name="connsiteY7" fmla="*/ 101917 h 101917"/>
                  <a:gd name="connsiteX8" fmla="*/ 43221 w 43221"/>
                  <a:gd name="connsiteY8" fmla="*/ 75504 h 101917"/>
                  <a:gd name="connsiteX9" fmla="*/ 24012 w 43221"/>
                  <a:gd name="connsiteY9" fmla="*/ 65899 h 101917"/>
                  <a:gd name="connsiteX10" fmla="*/ 24012 w 43221"/>
                  <a:gd name="connsiteY10" fmla="*/ 92312 h 101917"/>
                  <a:gd name="connsiteX11" fmla="*/ 24012 w 43221"/>
                  <a:gd name="connsiteY11" fmla="*/ 92312 h 101917"/>
                  <a:gd name="connsiteX12" fmla="*/ 40820 w 43221"/>
                  <a:gd name="connsiteY12" fmla="*/ 75504 h 101917"/>
                  <a:gd name="connsiteX13" fmla="*/ 40820 w 43221"/>
                  <a:gd name="connsiteY13" fmla="*/ 75504 h 101917"/>
                  <a:gd name="connsiteX14" fmla="*/ 21611 w 43221"/>
                  <a:gd name="connsiteY14" fmla="*/ 65899 h 101917"/>
                  <a:gd name="connsiteX15" fmla="*/ 21611 w 43221"/>
                  <a:gd name="connsiteY15" fmla="*/ 65899 h 101917"/>
                  <a:gd name="connsiteX16" fmla="*/ 40820 w 43221"/>
                  <a:gd name="connsiteY16" fmla="*/ 75504 h 101917"/>
                  <a:gd name="connsiteX17" fmla="*/ 40820 w 43221"/>
                  <a:gd name="connsiteY17" fmla="*/ 75504 h 101917"/>
                  <a:gd name="connsiteX18" fmla="*/ 24012 w 43221"/>
                  <a:gd name="connsiteY18" fmla="*/ 34684 h 101917"/>
                  <a:gd name="connsiteX19" fmla="*/ 43221 w 43221"/>
                  <a:gd name="connsiteY19" fmla="*/ 44289 h 101917"/>
                  <a:gd name="connsiteX20" fmla="*/ 43221 w 43221"/>
                  <a:gd name="connsiteY20" fmla="*/ 70702 h 101917"/>
                  <a:gd name="connsiteX21" fmla="*/ 24012 w 43221"/>
                  <a:gd name="connsiteY21" fmla="*/ 61097 h 101917"/>
                  <a:gd name="connsiteX22" fmla="*/ 24012 w 43221"/>
                  <a:gd name="connsiteY22" fmla="*/ 34684 h 101917"/>
                  <a:gd name="connsiteX23" fmla="*/ 24012 w 43221"/>
                  <a:gd name="connsiteY23" fmla="*/ 34684 h 101917"/>
                  <a:gd name="connsiteX24" fmla="*/ 24012 w 43221"/>
                  <a:gd name="connsiteY24" fmla="*/ 5870 h 101917"/>
                  <a:gd name="connsiteX25" fmla="*/ 24012 w 43221"/>
                  <a:gd name="connsiteY25" fmla="*/ 32283 h 101917"/>
                  <a:gd name="connsiteX26" fmla="*/ 43221 w 43221"/>
                  <a:gd name="connsiteY26" fmla="*/ 41887 h 101917"/>
                  <a:gd name="connsiteX27" fmla="*/ 43221 w 43221"/>
                  <a:gd name="connsiteY27" fmla="*/ 37085 h 101917"/>
                  <a:gd name="connsiteX28" fmla="*/ 24012 w 43221"/>
                  <a:gd name="connsiteY28" fmla="*/ 5870 h 101917"/>
                  <a:gd name="connsiteX29" fmla="*/ 24012 w 43221"/>
                  <a:gd name="connsiteY29" fmla="*/ 5870 h 101917"/>
                  <a:gd name="connsiteX30" fmla="*/ 2401 w 43221"/>
                  <a:gd name="connsiteY30" fmla="*/ 1067 h 101917"/>
                  <a:gd name="connsiteX31" fmla="*/ 0 w 43221"/>
                  <a:gd name="connsiteY31" fmla="*/ 10672 h 101917"/>
                  <a:gd name="connsiteX32" fmla="*/ 0 w 43221"/>
                  <a:gd name="connsiteY32" fmla="*/ 17876 h 101917"/>
                  <a:gd name="connsiteX33" fmla="*/ 19209 w 43221"/>
                  <a:gd name="connsiteY33" fmla="*/ 27480 h 101917"/>
                  <a:gd name="connsiteX34" fmla="*/ 19209 w 43221"/>
                  <a:gd name="connsiteY34" fmla="*/ 1067 h 101917"/>
                  <a:gd name="connsiteX35" fmla="*/ 2401 w 43221"/>
                  <a:gd name="connsiteY35" fmla="*/ 1067 h 101917"/>
                  <a:gd name="connsiteX36" fmla="*/ 2401 w 43221"/>
                  <a:gd name="connsiteY36" fmla="*/ 1067 h 101917"/>
                  <a:gd name="connsiteX37" fmla="*/ 0 w 43221"/>
                  <a:gd name="connsiteY37" fmla="*/ 22678 h 101917"/>
                  <a:gd name="connsiteX38" fmla="*/ 19209 w 43221"/>
                  <a:gd name="connsiteY38" fmla="*/ 32283 h 101917"/>
                  <a:gd name="connsiteX39" fmla="*/ 19209 w 43221"/>
                  <a:gd name="connsiteY39" fmla="*/ 58696 h 101917"/>
                  <a:gd name="connsiteX40" fmla="*/ 0 w 43221"/>
                  <a:gd name="connsiteY40" fmla="*/ 49091 h 101917"/>
                  <a:gd name="connsiteX41" fmla="*/ 0 w 43221"/>
                  <a:gd name="connsiteY41" fmla="*/ 22678 h 101917"/>
                  <a:gd name="connsiteX42" fmla="*/ 0 w 43221"/>
                  <a:gd name="connsiteY42" fmla="*/ 22678 h 101917"/>
                  <a:gd name="connsiteX43" fmla="*/ 19209 w 43221"/>
                  <a:gd name="connsiteY43" fmla="*/ 32283 h 101917"/>
                  <a:gd name="connsiteX44" fmla="*/ 0 w 43221"/>
                  <a:gd name="connsiteY44" fmla="*/ 22678 h 101917"/>
                  <a:gd name="connsiteX45" fmla="*/ 19209 w 43221"/>
                  <a:gd name="connsiteY45" fmla="*/ 32283 h 101917"/>
                  <a:gd name="connsiteX46" fmla="*/ 19209 w 43221"/>
                  <a:gd name="connsiteY46" fmla="*/ 32283 h 1019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43221" h="101917">
                    <a:moveTo>
                      <a:pt x="0" y="77905"/>
                    </a:moveTo>
                    <a:lnTo>
                      <a:pt x="19209" y="87510"/>
                    </a:lnTo>
                    <a:lnTo>
                      <a:pt x="19209" y="61097"/>
                    </a:lnTo>
                    <a:lnTo>
                      <a:pt x="0" y="51492"/>
                    </a:lnTo>
                    <a:lnTo>
                      <a:pt x="0" y="77905"/>
                    </a:lnTo>
                    <a:lnTo>
                      <a:pt x="0" y="77905"/>
                    </a:lnTo>
                    <a:close/>
                    <a:moveTo>
                      <a:pt x="24012" y="92312"/>
                    </a:moveTo>
                    <a:lnTo>
                      <a:pt x="43221" y="101917"/>
                    </a:lnTo>
                    <a:lnTo>
                      <a:pt x="43221" y="75504"/>
                    </a:lnTo>
                    <a:lnTo>
                      <a:pt x="24012" y="65899"/>
                    </a:lnTo>
                    <a:lnTo>
                      <a:pt x="24012" y="92312"/>
                    </a:lnTo>
                    <a:lnTo>
                      <a:pt x="24012" y="92312"/>
                    </a:lnTo>
                    <a:close/>
                    <a:moveTo>
                      <a:pt x="40820" y="75504"/>
                    </a:moveTo>
                    <a:lnTo>
                      <a:pt x="40820" y="75504"/>
                    </a:lnTo>
                    <a:lnTo>
                      <a:pt x="21611" y="65899"/>
                    </a:lnTo>
                    <a:lnTo>
                      <a:pt x="21611" y="65899"/>
                    </a:lnTo>
                    <a:lnTo>
                      <a:pt x="40820" y="75504"/>
                    </a:lnTo>
                    <a:lnTo>
                      <a:pt x="40820" y="75504"/>
                    </a:lnTo>
                    <a:close/>
                    <a:moveTo>
                      <a:pt x="24012" y="34684"/>
                    </a:moveTo>
                    <a:lnTo>
                      <a:pt x="43221" y="44289"/>
                    </a:lnTo>
                    <a:lnTo>
                      <a:pt x="43221" y="70702"/>
                    </a:lnTo>
                    <a:lnTo>
                      <a:pt x="24012" y="61097"/>
                    </a:lnTo>
                    <a:lnTo>
                      <a:pt x="24012" y="34684"/>
                    </a:lnTo>
                    <a:lnTo>
                      <a:pt x="24012" y="34684"/>
                    </a:lnTo>
                    <a:close/>
                    <a:moveTo>
                      <a:pt x="24012" y="5870"/>
                    </a:moveTo>
                    <a:lnTo>
                      <a:pt x="24012" y="32283"/>
                    </a:lnTo>
                    <a:lnTo>
                      <a:pt x="43221" y="41887"/>
                    </a:lnTo>
                    <a:lnTo>
                      <a:pt x="43221" y="37085"/>
                    </a:lnTo>
                    <a:cubicBezTo>
                      <a:pt x="40820" y="25079"/>
                      <a:pt x="33616" y="13073"/>
                      <a:pt x="24012" y="5870"/>
                    </a:cubicBezTo>
                    <a:lnTo>
                      <a:pt x="24012" y="5870"/>
                    </a:lnTo>
                    <a:close/>
                    <a:moveTo>
                      <a:pt x="2401" y="1067"/>
                    </a:moveTo>
                    <a:cubicBezTo>
                      <a:pt x="0" y="3469"/>
                      <a:pt x="0" y="5870"/>
                      <a:pt x="0" y="10672"/>
                    </a:cubicBezTo>
                    <a:lnTo>
                      <a:pt x="0" y="17876"/>
                    </a:lnTo>
                    <a:lnTo>
                      <a:pt x="19209" y="27480"/>
                    </a:lnTo>
                    <a:lnTo>
                      <a:pt x="19209" y="1067"/>
                    </a:lnTo>
                    <a:cubicBezTo>
                      <a:pt x="12006" y="1067"/>
                      <a:pt x="7203" y="-1334"/>
                      <a:pt x="2401" y="1067"/>
                    </a:cubicBezTo>
                    <a:lnTo>
                      <a:pt x="2401" y="1067"/>
                    </a:lnTo>
                    <a:close/>
                    <a:moveTo>
                      <a:pt x="0" y="22678"/>
                    </a:moveTo>
                    <a:lnTo>
                      <a:pt x="19209" y="32283"/>
                    </a:lnTo>
                    <a:lnTo>
                      <a:pt x="19209" y="58696"/>
                    </a:lnTo>
                    <a:lnTo>
                      <a:pt x="0" y="49091"/>
                    </a:lnTo>
                    <a:lnTo>
                      <a:pt x="0" y="22678"/>
                    </a:lnTo>
                    <a:lnTo>
                      <a:pt x="0" y="22678"/>
                    </a:lnTo>
                    <a:close/>
                    <a:moveTo>
                      <a:pt x="19209" y="32283"/>
                    </a:moveTo>
                    <a:lnTo>
                      <a:pt x="0" y="22678"/>
                    </a:lnTo>
                    <a:lnTo>
                      <a:pt x="19209" y="32283"/>
                    </a:lnTo>
                    <a:lnTo>
                      <a:pt x="19209" y="32283"/>
                    </a:lnTo>
                    <a:close/>
                  </a:path>
                </a:pathLst>
              </a:custGeom>
              <a:solidFill>
                <a:srgbClr val="FFFFFF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2268" name="Freeform: Shape 2267">
              <a:extLst>
                <a:ext uri="{FF2B5EF4-FFF2-40B4-BE49-F238E27FC236}">
                  <a16:creationId xmlns:a16="http://schemas.microsoft.com/office/drawing/2014/main" id="{61534AAD-749F-43D6-BB8F-F8B3A6306403}"/>
                </a:ext>
              </a:extLst>
            </p:cNvPr>
            <p:cNvSpPr/>
            <p:nvPr/>
          </p:nvSpPr>
          <p:spPr>
            <a:xfrm>
              <a:off x="9152707" y="3685768"/>
              <a:ext cx="19209" cy="220909"/>
            </a:xfrm>
            <a:custGeom>
              <a:avLst/>
              <a:gdLst>
                <a:gd name="connsiteX0" fmla="*/ 0 w 19209"/>
                <a:gd name="connsiteY0" fmla="*/ 220909 h 220909"/>
                <a:gd name="connsiteX1" fmla="*/ 0 w 19209"/>
                <a:gd name="connsiteY1" fmla="*/ 12006 h 220909"/>
                <a:gd name="connsiteX2" fmla="*/ 19210 w 19209"/>
                <a:gd name="connsiteY2" fmla="*/ 0 h 220909"/>
                <a:gd name="connsiteX3" fmla="*/ 19210 w 19209"/>
                <a:gd name="connsiteY3" fmla="*/ 211304 h 220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09" h="220909">
                  <a:moveTo>
                    <a:pt x="0" y="220909"/>
                  </a:moveTo>
                  <a:lnTo>
                    <a:pt x="0" y="12006"/>
                  </a:lnTo>
                  <a:lnTo>
                    <a:pt x="19210" y="0"/>
                  </a:lnTo>
                  <a:lnTo>
                    <a:pt x="19210" y="211304"/>
                  </a:lnTo>
                  <a:close/>
                </a:path>
              </a:pathLst>
            </a:custGeom>
            <a:solidFill>
              <a:srgbClr val="60260D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69" name="Freeform: Shape 2268">
              <a:extLst>
                <a:ext uri="{FF2B5EF4-FFF2-40B4-BE49-F238E27FC236}">
                  <a16:creationId xmlns:a16="http://schemas.microsoft.com/office/drawing/2014/main" id="{81A50F13-5278-44C9-8B2B-3120D032D315}"/>
                </a:ext>
              </a:extLst>
            </p:cNvPr>
            <p:cNvSpPr/>
            <p:nvPr/>
          </p:nvSpPr>
          <p:spPr>
            <a:xfrm>
              <a:off x="9135899" y="3685768"/>
              <a:ext cx="16807" cy="220909"/>
            </a:xfrm>
            <a:custGeom>
              <a:avLst/>
              <a:gdLst>
                <a:gd name="connsiteX0" fmla="*/ 16808 w 16807"/>
                <a:gd name="connsiteY0" fmla="*/ 220909 h 220909"/>
                <a:gd name="connsiteX1" fmla="*/ 16808 w 16807"/>
                <a:gd name="connsiteY1" fmla="*/ 12006 h 220909"/>
                <a:gd name="connsiteX2" fmla="*/ 0 w 16807"/>
                <a:gd name="connsiteY2" fmla="*/ 0 h 220909"/>
                <a:gd name="connsiteX3" fmla="*/ 0 w 16807"/>
                <a:gd name="connsiteY3" fmla="*/ 211304 h 220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807" h="220909">
                  <a:moveTo>
                    <a:pt x="16808" y="220909"/>
                  </a:moveTo>
                  <a:lnTo>
                    <a:pt x="16808" y="12006"/>
                  </a:lnTo>
                  <a:lnTo>
                    <a:pt x="0" y="0"/>
                  </a:lnTo>
                  <a:lnTo>
                    <a:pt x="0" y="211304"/>
                  </a:lnTo>
                  <a:close/>
                </a:path>
              </a:pathLst>
            </a:custGeom>
            <a:solidFill>
              <a:srgbClr val="AC4524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2270" name="Graphic 2">
              <a:extLst>
                <a:ext uri="{FF2B5EF4-FFF2-40B4-BE49-F238E27FC236}">
                  <a16:creationId xmlns:a16="http://schemas.microsoft.com/office/drawing/2014/main" id="{4141308D-9819-4F8D-A971-76F12F8FCEB7}"/>
                </a:ext>
              </a:extLst>
            </p:cNvPr>
            <p:cNvGrpSpPr/>
            <p:nvPr/>
          </p:nvGrpSpPr>
          <p:grpSpPr>
            <a:xfrm>
              <a:off x="9330396" y="3835881"/>
              <a:ext cx="48023" cy="111615"/>
              <a:chOff x="9330396" y="3835881"/>
              <a:chExt cx="48023" cy="111615"/>
            </a:xfrm>
            <a:solidFill>
              <a:schemeClr val="accent1"/>
            </a:solidFill>
          </p:grpSpPr>
          <p:sp>
            <p:nvSpPr>
              <p:cNvPr id="2271" name="Freeform: Shape 2270">
                <a:extLst>
                  <a:ext uri="{FF2B5EF4-FFF2-40B4-BE49-F238E27FC236}">
                    <a16:creationId xmlns:a16="http://schemas.microsoft.com/office/drawing/2014/main" id="{C3979C05-1222-49DF-AB79-4EC4BD247099}"/>
                  </a:ext>
                </a:extLst>
              </p:cNvPr>
              <p:cNvSpPr/>
              <p:nvPr/>
            </p:nvSpPr>
            <p:spPr>
              <a:xfrm>
                <a:off x="9330396" y="3835881"/>
                <a:ext cx="48023" cy="111615"/>
              </a:xfrm>
              <a:custGeom>
                <a:avLst/>
                <a:gdLst>
                  <a:gd name="connsiteX0" fmla="*/ 48024 w 48023"/>
                  <a:gd name="connsiteY0" fmla="*/ 41981 h 111615"/>
                  <a:gd name="connsiteX1" fmla="*/ 48024 w 48023"/>
                  <a:gd name="connsiteY1" fmla="*/ 111616 h 111615"/>
                  <a:gd name="connsiteX2" fmla="*/ 0 w 48023"/>
                  <a:gd name="connsiteY2" fmla="*/ 85203 h 111615"/>
                  <a:gd name="connsiteX3" fmla="*/ 0 w 48023"/>
                  <a:gd name="connsiteY3" fmla="*/ 15568 h 111615"/>
                  <a:gd name="connsiteX4" fmla="*/ 48024 w 48023"/>
                  <a:gd name="connsiteY4" fmla="*/ 41981 h 1116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8023" h="111615">
                    <a:moveTo>
                      <a:pt x="48024" y="41981"/>
                    </a:moveTo>
                    <a:lnTo>
                      <a:pt x="48024" y="111616"/>
                    </a:lnTo>
                    <a:lnTo>
                      <a:pt x="0" y="85203"/>
                    </a:lnTo>
                    <a:lnTo>
                      <a:pt x="0" y="15568"/>
                    </a:lnTo>
                    <a:cubicBezTo>
                      <a:pt x="0" y="-18048"/>
                      <a:pt x="48024" y="8365"/>
                      <a:pt x="48024" y="41981"/>
                    </a:cubicBezTo>
                    <a:close/>
                  </a:path>
                </a:pathLst>
              </a:custGeom>
              <a:solidFill>
                <a:srgbClr val="000001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272" name="Freeform: Shape 2271">
                <a:extLst>
                  <a:ext uri="{FF2B5EF4-FFF2-40B4-BE49-F238E27FC236}">
                    <a16:creationId xmlns:a16="http://schemas.microsoft.com/office/drawing/2014/main" id="{8CA84D97-8CCF-4EBC-9892-0EBAA17A0B6A}"/>
                  </a:ext>
                </a:extLst>
              </p:cNvPr>
              <p:cNvSpPr/>
              <p:nvPr/>
            </p:nvSpPr>
            <p:spPr>
              <a:xfrm>
                <a:off x="9335197" y="3837866"/>
                <a:ext cx="40820" cy="100025"/>
              </a:xfrm>
              <a:custGeom>
                <a:avLst/>
                <a:gdLst>
                  <a:gd name="connsiteX0" fmla="*/ 0 w 40820"/>
                  <a:gd name="connsiteY0" fmla="*/ 78415 h 100025"/>
                  <a:gd name="connsiteX1" fmla="*/ 19210 w 40820"/>
                  <a:gd name="connsiteY1" fmla="*/ 88020 h 100025"/>
                  <a:gd name="connsiteX2" fmla="*/ 19210 w 40820"/>
                  <a:gd name="connsiteY2" fmla="*/ 61607 h 100025"/>
                  <a:gd name="connsiteX3" fmla="*/ 0 w 40820"/>
                  <a:gd name="connsiteY3" fmla="*/ 52002 h 100025"/>
                  <a:gd name="connsiteX4" fmla="*/ 0 w 40820"/>
                  <a:gd name="connsiteY4" fmla="*/ 78415 h 100025"/>
                  <a:gd name="connsiteX5" fmla="*/ 0 w 40820"/>
                  <a:gd name="connsiteY5" fmla="*/ 78415 h 100025"/>
                  <a:gd name="connsiteX6" fmla="*/ 21611 w 40820"/>
                  <a:gd name="connsiteY6" fmla="*/ 90421 h 100025"/>
                  <a:gd name="connsiteX7" fmla="*/ 40820 w 40820"/>
                  <a:gd name="connsiteY7" fmla="*/ 100026 h 100025"/>
                  <a:gd name="connsiteX8" fmla="*/ 40820 w 40820"/>
                  <a:gd name="connsiteY8" fmla="*/ 73613 h 100025"/>
                  <a:gd name="connsiteX9" fmla="*/ 21611 w 40820"/>
                  <a:gd name="connsiteY9" fmla="*/ 64008 h 100025"/>
                  <a:gd name="connsiteX10" fmla="*/ 21611 w 40820"/>
                  <a:gd name="connsiteY10" fmla="*/ 90421 h 100025"/>
                  <a:gd name="connsiteX11" fmla="*/ 21611 w 40820"/>
                  <a:gd name="connsiteY11" fmla="*/ 90421 h 100025"/>
                  <a:gd name="connsiteX12" fmla="*/ 40820 w 40820"/>
                  <a:gd name="connsiteY12" fmla="*/ 73613 h 100025"/>
                  <a:gd name="connsiteX13" fmla="*/ 40820 w 40820"/>
                  <a:gd name="connsiteY13" fmla="*/ 73613 h 100025"/>
                  <a:gd name="connsiteX14" fmla="*/ 21611 w 40820"/>
                  <a:gd name="connsiteY14" fmla="*/ 64008 h 100025"/>
                  <a:gd name="connsiteX15" fmla="*/ 21611 w 40820"/>
                  <a:gd name="connsiteY15" fmla="*/ 64008 h 100025"/>
                  <a:gd name="connsiteX16" fmla="*/ 40820 w 40820"/>
                  <a:gd name="connsiteY16" fmla="*/ 73613 h 100025"/>
                  <a:gd name="connsiteX17" fmla="*/ 40820 w 40820"/>
                  <a:gd name="connsiteY17" fmla="*/ 73613 h 100025"/>
                  <a:gd name="connsiteX18" fmla="*/ 21611 w 40820"/>
                  <a:gd name="connsiteY18" fmla="*/ 35194 h 100025"/>
                  <a:gd name="connsiteX19" fmla="*/ 40820 w 40820"/>
                  <a:gd name="connsiteY19" fmla="*/ 44798 h 100025"/>
                  <a:gd name="connsiteX20" fmla="*/ 40820 w 40820"/>
                  <a:gd name="connsiteY20" fmla="*/ 71212 h 100025"/>
                  <a:gd name="connsiteX21" fmla="*/ 21611 w 40820"/>
                  <a:gd name="connsiteY21" fmla="*/ 61607 h 100025"/>
                  <a:gd name="connsiteX22" fmla="*/ 21611 w 40820"/>
                  <a:gd name="connsiteY22" fmla="*/ 35194 h 100025"/>
                  <a:gd name="connsiteX23" fmla="*/ 21611 w 40820"/>
                  <a:gd name="connsiteY23" fmla="*/ 35194 h 100025"/>
                  <a:gd name="connsiteX24" fmla="*/ 21611 w 40820"/>
                  <a:gd name="connsiteY24" fmla="*/ 6380 h 100025"/>
                  <a:gd name="connsiteX25" fmla="*/ 21611 w 40820"/>
                  <a:gd name="connsiteY25" fmla="*/ 32793 h 100025"/>
                  <a:gd name="connsiteX26" fmla="*/ 40820 w 40820"/>
                  <a:gd name="connsiteY26" fmla="*/ 42397 h 100025"/>
                  <a:gd name="connsiteX27" fmla="*/ 40820 w 40820"/>
                  <a:gd name="connsiteY27" fmla="*/ 37595 h 100025"/>
                  <a:gd name="connsiteX28" fmla="*/ 21611 w 40820"/>
                  <a:gd name="connsiteY28" fmla="*/ 6380 h 100025"/>
                  <a:gd name="connsiteX29" fmla="*/ 21611 w 40820"/>
                  <a:gd name="connsiteY29" fmla="*/ 6380 h 100025"/>
                  <a:gd name="connsiteX30" fmla="*/ 2401 w 40820"/>
                  <a:gd name="connsiteY30" fmla="*/ 1577 h 100025"/>
                  <a:gd name="connsiteX31" fmla="*/ 0 w 40820"/>
                  <a:gd name="connsiteY31" fmla="*/ 11182 h 100025"/>
                  <a:gd name="connsiteX32" fmla="*/ 0 w 40820"/>
                  <a:gd name="connsiteY32" fmla="*/ 18385 h 100025"/>
                  <a:gd name="connsiteX33" fmla="*/ 19210 w 40820"/>
                  <a:gd name="connsiteY33" fmla="*/ 27990 h 100025"/>
                  <a:gd name="connsiteX34" fmla="*/ 19210 w 40820"/>
                  <a:gd name="connsiteY34" fmla="*/ 3978 h 100025"/>
                  <a:gd name="connsiteX35" fmla="*/ 2401 w 40820"/>
                  <a:gd name="connsiteY35" fmla="*/ 1577 h 100025"/>
                  <a:gd name="connsiteX36" fmla="*/ 2401 w 40820"/>
                  <a:gd name="connsiteY36" fmla="*/ 1577 h 100025"/>
                  <a:gd name="connsiteX37" fmla="*/ 0 w 40820"/>
                  <a:gd name="connsiteY37" fmla="*/ 23188 h 100025"/>
                  <a:gd name="connsiteX38" fmla="*/ 19210 w 40820"/>
                  <a:gd name="connsiteY38" fmla="*/ 32793 h 100025"/>
                  <a:gd name="connsiteX39" fmla="*/ 19210 w 40820"/>
                  <a:gd name="connsiteY39" fmla="*/ 59206 h 100025"/>
                  <a:gd name="connsiteX40" fmla="*/ 0 w 40820"/>
                  <a:gd name="connsiteY40" fmla="*/ 49601 h 100025"/>
                  <a:gd name="connsiteX41" fmla="*/ 0 w 40820"/>
                  <a:gd name="connsiteY41" fmla="*/ 23188 h 100025"/>
                  <a:gd name="connsiteX42" fmla="*/ 0 w 40820"/>
                  <a:gd name="connsiteY42" fmla="*/ 23188 h 100025"/>
                  <a:gd name="connsiteX43" fmla="*/ 19210 w 40820"/>
                  <a:gd name="connsiteY43" fmla="*/ 30391 h 100025"/>
                  <a:gd name="connsiteX44" fmla="*/ 19210 w 40820"/>
                  <a:gd name="connsiteY44" fmla="*/ 30391 h 100025"/>
                  <a:gd name="connsiteX45" fmla="*/ 0 w 40820"/>
                  <a:gd name="connsiteY45" fmla="*/ 20787 h 100025"/>
                  <a:gd name="connsiteX46" fmla="*/ 19210 w 40820"/>
                  <a:gd name="connsiteY46" fmla="*/ 30391 h 1000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40820" h="100025">
                    <a:moveTo>
                      <a:pt x="0" y="78415"/>
                    </a:moveTo>
                    <a:lnTo>
                      <a:pt x="19210" y="88020"/>
                    </a:lnTo>
                    <a:lnTo>
                      <a:pt x="19210" y="61607"/>
                    </a:lnTo>
                    <a:lnTo>
                      <a:pt x="0" y="52002"/>
                    </a:lnTo>
                    <a:lnTo>
                      <a:pt x="0" y="78415"/>
                    </a:lnTo>
                    <a:lnTo>
                      <a:pt x="0" y="78415"/>
                    </a:lnTo>
                    <a:close/>
                    <a:moveTo>
                      <a:pt x="21611" y="90421"/>
                    </a:moveTo>
                    <a:lnTo>
                      <a:pt x="40820" y="100026"/>
                    </a:lnTo>
                    <a:lnTo>
                      <a:pt x="40820" y="73613"/>
                    </a:lnTo>
                    <a:lnTo>
                      <a:pt x="21611" y="64008"/>
                    </a:lnTo>
                    <a:lnTo>
                      <a:pt x="21611" y="90421"/>
                    </a:lnTo>
                    <a:lnTo>
                      <a:pt x="21611" y="90421"/>
                    </a:lnTo>
                    <a:close/>
                    <a:moveTo>
                      <a:pt x="40820" y="73613"/>
                    </a:moveTo>
                    <a:lnTo>
                      <a:pt x="40820" y="73613"/>
                    </a:lnTo>
                    <a:lnTo>
                      <a:pt x="21611" y="64008"/>
                    </a:lnTo>
                    <a:lnTo>
                      <a:pt x="21611" y="64008"/>
                    </a:lnTo>
                    <a:lnTo>
                      <a:pt x="40820" y="73613"/>
                    </a:lnTo>
                    <a:lnTo>
                      <a:pt x="40820" y="73613"/>
                    </a:lnTo>
                    <a:close/>
                    <a:moveTo>
                      <a:pt x="21611" y="35194"/>
                    </a:moveTo>
                    <a:lnTo>
                      <a:pt x="40820" y="44798"/>
                    </a:lnTo>
                    <a:lnTo>
                      <a:pt x="40820" y="71212"/>
                    </a:lnTo>
                    <a:lnTo>
                      <a:pt x="21611" y="61607"/>
                    </a:lnTo>
                    <a:lnTo>
                      <a:pt x="21611" y="35194"/>
                    </a:lnTo>
                    <a:lnTo>
                      <a:pt x="21611" y="35194"/>
                    </a:lnTo>
                    <a:close/>
                    <a:moveTo>
                      <a:pt x="21611" y="6380"/>
                    </a:moveTo>
                    <a:lnTo>
                      <a:pt x="21611" y="32793"/>
                    </a:lnTo>
                    <a:lnTo>
                      <a:pt x="40820" y="42397"/>
                    </a:lnTo>
                    <a:lnTo>
                      <a:pt x="40820" y="37595"/>
                    </a:lnTo>
                    <a:cubicBezTo>
                      <a:pt x="40820" y="23188"/>
                      <a:pt x="33616" y="11182"/>
                      <a:pt x="21611" y="6380"/>
                    </a:cubicBezTo>
                    <a:lnTo>
                      <a:pt x="21611" y="6380"/>
                    </a:lnTo>
                    <a:close/>
                    <a:moveTo>
                      <a:pt x="2401" y="1577"/>
                    </a:moveTo>
                    <a:cubicBezTo>
                      <a:pt x="0" y="3978"/>
                      <a:pt x="0" y="6380"/>
                      <a:pt x="0" y="11182"/>
                    </a:cubicBezTo>
                    <a:lnTo>
                      <a:pt x="0" y="18385"/>
                    </a:lnTo>
                    <a:lnTo>
                      <a:pt x="19210" y="27990"/>
                    </a:lnTo>
                    <a:lnTo>
                      <a:pt x="19210" y="3978"/>
                    </a:lnTo>
                    <a:cubicBezTo>
                      <a:pt x="12006" y="-824"/>
                      <a:pt x="7204" y="-824"/>
                      <a:pt x="2401" y="1577"/>
                    </a:cubicBezTo>
                    <a:lnTo>
                      <a:pt x="2401" y="1577"/>
                    </a:lnTo>
                    <a:close/>
                    <a:moveTo>
                      <a:pt x="0" y="23188"/>
                    </a:moveTo>
                    <a:lnTo>
                      <a:pt x="19210" y="32793"/>
                    </a:lnTo>
                    <a:lnTo>
                      <a:pt x="19210" y="59206"/>
                    </a:lnTo>
                    <a:lnTo>
                      <a:pt x="0" y="49601"/>
                    </a:lnTo>
                    <a:lnTo>
                      <a:pt x="0" y="23188"/>
                    </a:lnTo>
                    <a:lnTo>
                      <a:pt x="0" y="23188"/>
                    </a:lnTo>
                    <a:close/>
                    <a:moveTo>
                      <a:pt x="19210" y="30391"/>
                    </a:moveTo>
                    <a:lnTo>
                      <a:pt x="19210" y="30391"/>
                    </a:lnTo>
                    <a:lnTo>
                      <a:pt x="0" y="20787"/>
                    </a:lnTo>
                    <a:lnTo>
                      <a:pt x="19210" y="30391"/>
                    </a:lnTo>
                    <a:close/>
                  </a:path>
                </a:pathLst>
              </a:custGeom>
              <a:solidFill>
                <a:srgbClr val="FFFFFF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2273" name="Freeform: Shape 2272">
              <a:extLst>
                <a:ext uri="{FF2B5EF4-FFF2-40B4-BE49-F238E27FC236}">
                  <a16:creationId xmlns:a16="http://schemas.microsoft.com/office/drawing/2014/main" id="{D70150C8-6759-4C1A-9EB8-AF40EDB5332B}"/>
                </a:ext>
              </a:extLst>
            </p:cNvPr>
            <p:cNvSpPr/>
            <p:nvPr/>
          </p:nvSpPr>
          <p:spPr>
            <a:xfrm>
              <a:off x="9193528" y="3740995"/>
              <a:ext cx="86442" cy="177687"/>
            </a:xfrm>
            <a:custGeom>
              <a:avLst/>
              <a:gdLst>
                <a:gd name="connsiteX0" fmla="*/ 86443 w 86442"/>
                <a:gd name="connsiteY0" fmla="*/ 50425 h 177687"/>
                <a:gd name="connsiteX1" fmla="*/ 0 w 86442"/>
                <a:gd name="connsiteY1" fmla="*/ 0 h 177687"/>
                <a:gd name="connsiteX2" fmla="*/ 0 w 86442"/>
                <a:gd name="connsiteY2" fmla="*/ 127263 h 177687"/>
                <a:gd name="connsiteX3" fmla="*/ 86443 w 86442"/>
                <a:gd name="connsiteY3" fmla="*/ 177688 h 177687"/>
                <a:gd name="connsiteX4" fmla="*/ 86443 w 86442"/>
                <a:gd name="connsiteY4" fmla="*/ 67233 h 177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442" h="177687">
                  <a:moveTo>
                    <a:pt x="86443" y="50425"/>
                  </a:moveTo>
                  <a:lnTo>
                    <a:pt x="0" y="0"/>
                  </a:lnTo>
                  <a:lnTo>
                    <a:pt x="0" y="127263"/>
                  </a:lnTo>
                  <a:lnTo>
                    <a:pt x="86443" y="177688"/>
                  </a:lnTo>
                  <a:lnTo>
                    <a:pt x="86443" y="67233"/>
                  </a:lnTo>
                  <a:close/>
                </a:path>
              </a:pathLst>
            </a:custGeom>
            <a:solidFill>
              <a:srgbClr val="1B1B1B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74" name="Freeform: Shape 2273">
              <a:extLst>
                <a:ext uri="{FF2B5EF4-FFF2-40B4-BE49-F238E27FC236}">
                  <a16:creationId xmlns:a16="http://schemas.microsoft.com/office/drawing/2014/main" id="{AD8C5BA9-6911-453A-92C4-CEE99036EA8B}"/>
                </a:ext>
              </a:extLst>
            </p:cNvPr>
            <p:cNvSpPr/>
            <p:nvPr/>
          </p:nvSpPr>
          <p:spPr>
            <a:xfrm>
              <a:off x="9200731" y="3745797"/>
              <a:ext cx="79239" cy="165681"/>
            </a:xfrm>
            <a:custGeom>
              <a:avLst/>
              <a:gdLst>
                <a:gd name="connsiteX0" fmla="*/ 0 w 79239"/>
                <a:gd name="connsiteY0" fmla="*/ 0 h 165681"/>
                <a:gd name="connsiteX1" fmla="*/ 0 w 79239"/>
                <a:gd name="connsiteY1" fmla="*/ 120059 h 165681"/>
                <a:gd name="connsiteX2" fmla="*/ 79240 w 79239"/>
                <a:gd name="connsiteY2" fmla="*/ 165682 h 165681"/>
                <a:gd name="connsiteX3" fmla="*/ 79240 w 79239"/>
                <a:gd name="connsiteY3" fmla="*/ 62431 h 165681"/>
                <a:gd name="connsiteX4" fmla="*/ 79240 w 79239"/>
                <a:gd name="connsiteY4" fmla="*/ 45623 h 165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9239" h="165681">
                  <a:moveTo>
                    <a:pt x="0" y="0"/>
                  </a:moveTo>
                  <a:lnTo>
                    <a:pt x="0" y="120059"/>
                  </a:lnTo>
                  <a:lnTo>
                    <a:pt x="79240" y="165682"/>
                  </a:lnTo>
                  <a:lnTo>
                    <a:pt x="79240" y="62431"/>
                  </a:lnTo>
                  <a:lnTo>
                    <a:pt x="79240" y="45623"/>
                  </a:lnTo>
                  <a:close/>
                </a:path>
              </a:pathLst>
            </a:custGeom>
            <a:solidFill>
              <a:srgbClr val="424242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75" name="Freeform: Shape 2274">
              <a:extLst>
                <a:ext uri="{FF2B5EF4-FFF2-40B4-BE49-F238E27FC236}">
                  <a16:creationId xmlns:a16="http://schemas.microsoft.com/office/drawing/2014/main" id="{F9D0A7B8-D698-4790-BFF9-85FA6880838B}"/>
                </a:ext>
              </a:extLst>
            </p:cNvPr>
            <p:cNvSpPr/>
            <p:nvPr/>
          </p:nvSpPr>
          <p:spPr>
            <a:xfrm>
              <a:off x="9068666" y="3419236"/>
              <a:ext cx="362579" cy="413003"/>
            </a:xfrm>
            <a:custGeom>
              <a:avLst/>
              <a:gdLst>
                <a:gd name="connsiteX0" fmla="*/ 362579 w 362579"/>
                <a:gd name="connsiteY0" fmla="*/ 204101 h 413003"/>
                <a:gd name="connsiteX1" fmla="*/ 0 w 362579"/>
                <a:gd name="connsiteY1" fmla="*/ 0 h 413003"/>
                <a:gd name="connsiteX2" fmla="*/ 0 w 362579"/>
                <a:gd name="connsiteY2" fmla="*/ 208903 h 413003"/>
                <a:gd name="connsiteX3" fmla="*/ 362579 w 362579"/>
                <a:gd name="connsiteY3" fmla="*/ 413004 h 413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2579" h="413003">
                  <a:moveTo>
                    <a:pt x="362579" y="204101"/>
                  </a:moveTo>
                  <a:lnTo>
                    <a:pt x="0" y="0"/>
                  </a:lnTo>
                  <a:lnTo>
                    <a:pt x="0" y="208903"/>
                  </a:lnTo>
                  <a:lnTo>
                    <a:pt x="362579" y="413004"/>
                  </a:lnTo>
                  <a:close/>
                </a:path>
              </a:pathLst>
            </a:custGeom>
            <a:solidFill>
              <a:srgbClr val="AC4524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76" name="Freeform: Shape 2275">
              <a:extLst>
                <a:ext uri="{FF2B5EF4-FFF2-40B4-BE49-F238E27FC236}">
                  <a16:creationId xmlns:a16="http://schemas.microsoft.com/office/drawing/2014/main" id="{D04AFCE3-0B21-4612-9D3C-B84B91EF8E97}"/>
                </a:ext>
              </a:extLst>
            </p:cNvPr>
            <p:cNvSpPr/>
            <p:nvPr/>
          </p:nvSpPr>
          <p:spPr>
            <a:xfrm>
              <a:off x="9431245" y="3683366"/>
              <a:ext cx="261728" cy="357776"/>
            </a:xfrm>
            <a:custGeom>
              <a:avLst/>
              <a:gdLst>
                <a:gd name="connsiteX0" fmla="*/ 0 w 261728"/>
                <a:gd name="connsiteY0" fmla="*/ 357777 h 357776"/>
                <a:gd name="connsiteX1" fmla="*/ 0 w 261728"/>
                <a:gd name="connsiteY1" fmla="*/ 148873 h 357776"/>
                <a:gd name="connsiteX2" fmla="*/ 261729 w 261728"/>
                <a:gd name="connsiteY2" fmla="*/ 0 h 357776"/>
                <a:gd name="connsiteX3" fmla="*/ 261729 w 261728"/>
                <a:gd name="connsiteY3" fmla="*/ 211304 h 357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1728" h="357776">
                  <a:moveTo>
                    <a:pt x="0" y="357777"/>
                  </a:moveTo>
                  <a:lnTo>
                    <a:pt x="0" y="148873"/>
                  </a:lnTo>
                  <a:lnTo>
                    <a:pt x="261729" y="0"/>
                  </a:lnTo>
                  <a:lnTo>
                    <a:pt x="261729" y="211304"/>
                  </a:lnTo>
                  <a:close/>
                </a:path>
              </a:pathLst>
            </a:custGeom>
            <a:solidFill>
              <a:srgbClr val="60260D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77" name="Freeform: Shape 2276">
              <a:extLst>
                <a:ext uri="{FF2B5EF4-FFF2-40B4-BE49-F238E27FC236}">
                  <a16:creationId xmlns:a16="http://schemas.microsoft.com/office/drawing/2014/main" id="{CBF50C5B-EDC7-4C4B-A985-83DB169D3274}"/>
                </a:ext>
              </a:extLst>
            </p:cNvPr>
            <p:cNvSpPr/>
            <p:nvPr/>
          </p:nvSpPr>
          <p:spPr>
            <a:xfrm>
              <a:off x="9431245" y="3474463"/>
              <a:ext cx="261728" cy="357776"/>
            </a:xfrm>
            <a:custGeom>
              <a:avLst/>
              <a:gdLst>
                <a:gd name="connsiteX0" fmla="*/ 0 w 261728"/>
                <a:gd name="connsiteY0" fmla="*/ 357777 h 357776"/>
                <a:gd name="connsiteX1" fmla="*/ 0 w 261728"/>
                <a:gd name="connsiteY1" fmla="*/ 148874 h 357776"/>
                <a:gd name="connsiteX2" fmla="*/ 261729 w 261728"/>
                <a:gd name="connsiteY2" fmla="*/ 0 h 357776"/>
                <a:gd name="connsiteX3" fmla="*/ 261729 w 261728"/>
                <a:gd name="connsiteY3" fmla="*/ 208903 h 357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1728" h="357776">
                  <a:moveTo>
                    <a:pt x="0" y="357777"/>
                  </a:moveTo>
                  <a:lnTo>
                    <a:pt x="0" y="148874"/>
                  </a:lnTo>
                  <a:lnTo>
                    <a:pt x="261729" y="0"/>
                  </a:lnTo>
                  <a:lnTo>
                    <a:pt x="261729" y="208903"/>
                  </a:lnTo>
                  <a:close/>
                </a:path>
              </a:pathLst>
            </a:custGeom>
            <a:solidFill>
              <a:srgbClr val="60260D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78" name="Freeform: Shape 2277">
              <a:extLst>
                <a:ext uri="{FF2B5EF4-FFF2-40B4-BE49-F238E27FC236}">
                  <a16:creationId xmlns:a16="http://schemas.microsoft.com/office/drawing/2014/main" id="{D965CD69-413D-45B0-9E45-BA62507C0691}"/>
                </a:ext>
              </a:extLst>
            </p:cNvPr>
            <p:cNvSpPr/>
            <p:nvPr/>
          </p:nvSpPr>
          <p:spPr>
            <a:xfrm>
              <a:off x="9767411" y="3832240"/>
              <a:ext cx="189693" cy="316956"/>
            </a:xfrm>
            <a:custGeom>
              <a:avLst/>
              <a:gdLst>
                <a:gd name="connsiteX0" fmla="*/ 0 w 189693"/>
                <a:gd name="connsiteY0" fmla="*/ 316957 h 316956"/>
                <a:gd name="connsiteX1" fmla="*/ 0 w 189693"/>
                <a:gd name="connsiteY1" fmla="*/ 158478 h 316956"/>
                <a:gd name="connsiteX2" fmla="*/ 0 w 189693"/>
                <a:gd name="connsiteY2" fmla="*/ 108053 h 316956"/>
                <a:gd name="connsiteX3" fmla="*/ 189693 w 189693"/>
                <a:gd name="connsiteY3" fmla="*/ 0 h 316956"/>
                <a:gd name="connsiteX4" fmla="*/ 189693 w 189693"/>
                <a:gd name="connsiteY4" fmla="*/ 208903 h 316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9693" h="316956">
                  <a:moveTo>
                    <a:pt x="0" y="316957"/>
                  </a:moveTo>
                  <a:lnTo>
                    <a:pt x="0" y="158478"/>
                  </a:lnTo>
                  <a:lnTo>
                    <a:pt x="0" y="108053"/>
                  </a:lnTo>
                  <a:lnTo>
                    <a:pt x="189693" y="0"/>
                  </a:lnTo>
                  <a:lnTo>
                    <a:pt x="189693" y="208903"/>
                  </a:lnTo>
                  <a:close/>
                </a:path>
              </a:pathLst>
            </a:custGeom>
            <a:solidFill>
              <a:srgbClr val="60260D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79" name="Freeform: Shape 2278">
              <a:extLst>
                <a:ext uri="{FF2B5EF4-FFF2-40B4-BE49-F238E27FC236}">
                  <a16:creationId xmlns:a16="http://schemas.microsoft.com/office/drawing/2014/main" id="{F2D0ED6C-280F-4D43-96FB-7C5D1FC1E6BF}"/>
                </a:ext>
              </a:extLst>
            </p:cNvPr>
            <p:cNvSpPr/>
            <p:nvPr/>
          </p:nvSpPr>
          <p:spPr>
            <a:xfrm>
              <a:off x="9123894" y="3841845"/>
              <a:ext cx="57628" cy="86442"/>
            </a:xfrm>
            <a:custGeom>
              <a:avLst/>
              <a:gdLst>
                <a:gd name="connsiteX0" fmla="*/ 57628 w 57628"/>
                <a:gd name="connsiteY0" fmla="*/ 60030 h 86442"/>
                <a:gd name="connsiteX1" fmla="*/ 57628 w 57628"/>
                <a:gd name="connsiteY1" fmla="*/ 7204 h 86442"/>
                <a:gd name="connsiteX2" fmla="*/ 45622 w 57628"/>
                <a:gd name="connsiteY2" fmla="*/ 0 h 86442"/>
                <a:gd name="connsiteX3" fmla="*/ 19209 w 57628"/>
                <a:gd name="connsiteY3" fmla="*/ 16808 h 86442"/>
                <a:gd name="connsiteX4" fmla="*/ 0 w 57628"/>
                <a:gd name="connsiteY4" fmla="*/ 67233 h 86442"/>
                <a:gd name="connsiteX5" fmla="*/ 0 w 57628"/>
                <a:gd name="connsiteY5" fmla="*/ 79239 h 86442"/>
                <a:gd name="connsiteX6" fmla="*/ 12006 w 57628"/>
                <a:gd name="connsiteY6" fmla="*/ 86443 h 86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7628" h="86442">
                  <a:moveTo>
                    <a:pt x="57628" y="60030"/>
                  </a:moveTo>
                  <a:lnTo>
                    <a:pt x="57628" y="7204"/>
                  </a:lnTo>
                  <a:lnTo>
                    <a:pt x="45622" y="0"/>
                  </a:lnTo>
                  <a:lnTo>
                    <a:pt x="19209" y="16808"/>
                  </a:lnTo>
                  <a:lnTo>
                    <a:pt x="0" y="67233"/>
                  </a:lnTo>
                  <a:lnTo>
                    <a:pt x="0" y="79239"/>
                  </a:lnTo>
                  <a:lnTo>
                    <a:pt x="12006" y="86443"/>
                  </a:lnTo>
                  <a:close/>
                </a:path>
              </a:pathLst>
            </a:custGeom>
            <a:solidFill>
              <a:srgbClr val="B59C97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80" name="Freeform: Shape 2279">
              <a:extLst>
                <a:ext uri="{FF2B5EF4-FFF2-40B4-BE49-F238E27FC236}">
                  <a16:creationId xmlns:a16="http://schemas.microsoft.com/office/drawing/2014/main" id="{8437AEB5-71A6-4EB5-9E7E-1195132825FE}"/>
                </a:ext>
              </a:extLst>
            </p:cNvPr>
            <p:cNvSpPr/>
            <p:nvPr/>
          </p:nvSpPr>
          <p:spPr>
            <a:xfrm>
              <a:off x="9135899" y="3849048"/>
              <a:ext cx="45622" cy="79239"/>
            </a:xfrm>
            <a:custGeom>
              <a:avLst/>
              <a:gdLst>
                <a:gd name="connsiteX0" fmla="*/ 45622 w 45622"/>
                <a:gd name="connsiteY0" fmla="*/ 52826 h 79239"/>
                <a:gd name="connsiteX1" fmla="*/ 45622 w 45622"/>
                <a:gd name="connsiteY1" fmla="*/ 52826 h 79239"/>
                <a:gd name="connsiteX2" fmla="*/ 45622 w 45622"/>
                <a:gd name="connsiteY2" fmla="*/ 26413 h 79239"/>
                <a:gd name="connsiteX3" fmla="*/ 45622 w 45622"/>
                <a:gd name="connsiteY3" fmla="*/ 0 h 79239"/>
                <a:gd name="connsiteX4" fmla="*/ 19209 w 45622"/>
                <a:gd name="connsiteY4" fmla="*/ 14407 h 79239"/>
                <a:gd name="connsiteX5" fmla="*/ 0 w 45622"/>
                <a:gd name="connsiteY5" fmla="*/ 64832 h 79239"/>
                <a:gd name="connsiteX6" fmla="*/ 0 w 45622"/>
                <a:gd name="connsiteY6" fmla="*/ 79239 h 79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622" h="79239">
                  <a:moveTo>
                    <a:pt x="45622" y="52826"/>
                  </a:moveTo>
                  <a:lnTo>
                    <a:pt x="45622" y="52826"/>
                  </a:lnTo>
                  <a:lnTo>
                    <a:pt x="45622" y="26413"/>
                  </a:lnTo>
                  <a:lnTo>
                    <a:pt x="45622" y="0"/>
                  </a:lnTo>
                  <a:lnTo>
                    <a:pt x="19209" y="14407"/>
                  </a:lnTo>
                  <a:lnTo>
                    <a:pt x="0" y="64832"/>
                  </a:lnTo>
                  <a:lnTo>
                    <a:pt x="0" y="79239"/>
                  </a:lnTo>
                  <a:close/>
                </a:path>
              </a:pathLst>
            </a:custGeom>
            <a:solidFill>
              <a:srgbClr val="D9C7C6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81" name="Freeform: Shape 2280">
              <a:extLst>
                <a:ext uri="{FF2B5EF4-FFF2-40B4-BE49-F238E27FC236}">
                  <a16:creationId xmlns:a16="http://schemas.microsoft.com/office/drawing/2014/main" id="{54F1105F-37CF-472A-9D34-DD09A6ECA5C6}"/>
                </a:ext>
              </a:extLst>
            </p:cNvPr>
            <p:cNvSpPr/>
            <p:nvPr/>
          </p:nvSpPr>
          <p:spPr>
            <a:xfrm>
              <a:off x="9155109" y="3863455"/>
              <a:ext cx="139269" cy="76837"/>
            </a:xfrm>
            <a:custGeom>
              <a:avLst/>
              <a:gdLst>
                <a:gd name="connsiteX0" fmla="*/ 112856 w 139269"/>
                <a:gd name="connsiteY0" fmla="*/ 76838 h 76837"/>
                <a:gd name="connsiteX1" fmla="*/ 139269 w 139269"/>
                <a:gd name="connsiteY1" fmla="*/ 62431 h 76837"/>
                <a:gd name="connsiteX2" fmla="*/ 26413 w 139269"/>
                <a:gd name="connsiteY2" fmla="*/ 0 h 76837"/>
                <a:gd name="connsiteX3" fmla="*/ 0 w 139269"/>
                <a:gd name="connsiteY3" fmla="*/ 14407 h 76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269" h="76837">
                  <a:moveTo>
                    <a:pt x="112856" y="76838"/>
                  </a:moveTo>
                  <a:lnTo>
                    <a:pt x="139269" y="62431"/>
                  </a:lnTo>
                  <a:lnTo>
                    <a:pt x="26413" y="0"/>
                  </a:lnTo>
                  <a:lnTo>
                    <a:pt x="0" y="14407"/>
                  </a:lnTo>
                  <a:close/>
                </a:path>
              </a:pathLst>
            </a:custGeom>
            <a:solidFill>
              <a:srgbClr val="B59C97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82" name="Freeform: Shape 2281">
              <a:extLst>
                <a:ext uri="{FF2B5EF4-FFF2-40B4-BE49-F238E27FC236}">
                  <a16:creationId xmlns:a16="http://schemas.microsoft.com/office/drawing/2014/main" id="{7B7E1DF6-A1D3-4600-B824-84DC7868BF27}"/>
                </a:ext>
              </a:extLst>
            </p:cNvPr>
            <p:cNvSpPr/>
            <p:nvPr/>
          </p:nvSpPr>
          <p:spPr>
            <a:xfrm>
              <a:off x="9145504" y="3889868"/>
              <a:ext cx="122460" cy="69634"/>
            </a:xfrm>
            <a:custGeom>
              <a:avLst/>
              <a:gdLst>
                <a:gd name="connsiteX0" fmla="*/ 112856 w 122460"/>
                <a:gd name="connsiteY0" fmla="*/ 69634 h 69634"/>
                <a:gd name="connsiteX1" fmla="*/ 122461 w 122460"/>
                <a:gd name="connsiteY1" fmla="*/ 64832 h 69634"/>
                <a:gd name="connsiteX2" fmla="*/ 9605 w 122460"/>
                <a:gd name="connsiteY2" fmla="*/ 0 h 69634"/>
                <a:gd name="connsiteX3" fmla="*/ 0 w 122460"/>
                <a:gd name="connsiteY3" fmla="*/ 7204 h 69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460" h="69634">
                  <a:moveTo>
                    <a:pt x="112856" y="69634"/>
                  </a:moveTo>
                  <a:lnTo>
                    <a:pt x="122461" y="64832"/>
                  </a:lnTo>
                  <a:lnTo>
                    <a:pt x="9605" y="0"/>
                  </a:lnTo>
                  <a:lnTo>
                    <a:pt x="0" y="7204"/>
                  </a:lnTo>
                  <a:close/>
                </a:path>
              </a:pathLst>
            </a:custGeom>
            <a:solidFill>
              <a:srgbClr val="B59C97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83" name="Freeform: Shape 2282">
              <a:extLst>
                <a:ext uri="{FF2B5EF4-FFF2-40B4-BE49-F238E27FC236}">
                  <a16:creationId xmlns:a16="http://schemas.microsoft.com/office/drawing/2014/main" id="{61A61E09-139B-418E-BDDD-6BB4DC061145}"/>
                </a:ext>
              </a:extLst>
            </p:cNvPr>
            <p:cNvSpPr/>
            <p:nvPr/>
          </p:nvSpPr>
          <p:spPr>
            <a:xfrm>
              <a:off x="9155109" y="3880264"/>
              <a:ext cx="112855" cy="74436"/>
            </a:xfrm>
            <a:custGeom>
              <a:avLst/>
              <a:gdLst>
                <a:gd name="connsiteX0" fmla="*/ 112856 w 112855"/>
                <a:gd name="connsiteY0" fmla="*/ 74437 h 74436"/>
                <a:gd name="connsiteX1" fmla="*/ 112856 w 112855"/>
                <a:gd name="connsiteY1" fmla="*/ 62431 h 74436"/>
                <a:gd name="connsiteX2" fmla="*/ 81640 w 112855"/>
                <a:gd name="connsiteY2" fmla="*/ 45623 h 74436"/>
                <a:gd name="connsiteX3" fmla="*/ 0 w 112855"/>
                <a:gd name="connsiteY3" fmla="*/ 0 h 74436"/>
                <a:gd name="connsiteX4" fmla="*/ 0 w 112855"/>
                <a:gd name="connsiteY4" fmla="*/ 12006 h 74436"/>
                <a:gd name="connsiteX5" fmla="*/ 112856 w 112855"/>
                <a:gd name="connsiteY5" fmla="*/ 74437 h 744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2855" h="74436">
                  <a:moveTo>
                    <a:pt x="112856" y="74437"/>
                  </a:moveTo>
                  <a:lnTo>
                    <a:pt x="112856" y="62431"/>
                  </a:lnTo>
                  <a:lnTo>
                    <a:pt x="81640" y="45623"/>
                  </a:lnTo>
                  <a:lnTo>
                    <a:pt x="0" y="0"/>
                  </a:lnTo>
                  <a:lnTo>
                    <a:pt x="0" y="12006"/>
                  </a:lnTo>
                  <a:lnTo>
                    <a:pt x="112856" y="74437"/>
                  </a:lnTo>
                  <a:close/>
                </a:path>
              </a:pathLst>
            </a:custGeom>
            <a:solidFill>
              <a:srgbClr val="D9C7C6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84" name="Freeform: Shape 2283">
              <a:extLst>
                <a:ext uri="{FF2B5EF4-FFF2-40B4-BE49-F238E27FC236}">
                  <a16:creationId xmlns:a16="http://schemas.microsoft.com/office/drawing/2014/main" id="{353EF9D2-0E71-42A3-A627-9451BB5C6F54}"/>
                </a:ext>
              </a:extLst>
            </p:cNvPr>
            <p:cNvSpPr/>
            <p:nvPr/>
          </p:nvSpPr>
          <p:spPr>
            <a:xfrm>
              <a:off x="9135899" y="3909078"/>
              <a:ext cx="122460" cy="69634"/>
            </a:xfrm>
            <a:custGeom>
              <a:avLst/>
              <a:gdLst>
                <a:gd name="connsiteX0" fmla="*/ 112855 w 122460"/>
                <a:gd name="connsiteY0" fmla="*/ 69634 h 69634"/>
                <a:gd name="connsiteX1" fmla="*/ 122461 w 122460"/>
                <a:gd name="connsiteY1" fmla="*/ 62431 h 69634"/>
                <a:gd name="connsiteX2" fmla="*/ 9605 w 122460"/>
                <a:gd name="connsiteY2" fmla="*/ 0 h 69634"/>
                <a:gd name="connsiteX3" fmla="*/ 0 w 122460"/>
                <a:gd name="connsiteY3" fmla="*/ 4802 h 69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460" h="69634">
                  <a:moveTo>
                    <a:pt x="112855" y="69634"/>
                  </a:moveTo>
                  <a:lnTo>
                    <a:pt x="122461" y="62431"/>
                  </a:lnTo>
                  <a:lnTo>
                    <a:pt x="9605" y="0"/>
                  </a:lnTo>
                  <a:lnTo>
                    <a:pt x="0" y="4802"/>
                  </a:lnTo>
                  <a:close/>
                </a:path>
              </a:pathLst>
            </a:custGeom>
            <a:solidFill>
              <a:srgbClr val="B59C97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85" name="Freeform: Shape 2284">
              <a:extLst>
                <a:ext uri="{FF2B5EF4-FFF2-40B4-BE49-F238E27FC236}">
                  <a16:creationId xmlns:a16="http://schemas.microsoft.com/office/drawing/2014/main" id="{D9818AD3-C598-49EC-8442-6A310C4D5562}"/>
                </a:ext>
              </a:extLst>
            </p:cNvPr>
            <p:cNvSpPr/>
            <p:nvPr/>
          </p:nvSpPr>
          <p:spPr>
            <a:xfrm>
              <a:off x="9135899" y="3916281"/>
              <a:ext cx="112855" cy="74436"/>
            </a:xfrm>
            <a:custGeom>
              <a:avLst/>
              <a:gdLst>
                <a:gd name="connsiteX0" fmla="*/ 112855 w 112855"/>
                <a:gd name="connsiteY0" fmla="*/ 74437 h 74436"/>
                <a:gd name="connsiteX1" fmla="*/ 112855 w 112855"/>
                <a:gd name="connsiteY1" fmla="*/ 62431 h 74436"/>
                <a:gd name="connsiteX2" fmla="*/ 0 w 112855"/>
                <a:gd name="connsiteY2" fmla="*/ 0 h 74436"/>
                <a:gd name="connsiteX3" fmla="*/ 0 w 112855"/>
                <a:gd name="connsiteY3" fmla="*/ 12006 h 74436"/>
                <a:gd name="connsiteX4" fmla="*/ 112855 w 112855"/>
                <a:gd name="connsiteY4" fmla="*/ 74437 h 744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855" h="74436">
                  <a:moveTo>
                    <a:pt x="112855" y="74437"/>
                  </a:moveTo>
                  <a:lnTo>
                    <a:pt x="112855" y="62431"/>
                  </a:lnTo>
                  <a:lnTo>
                    <a:pt x="0" y="0"/>
                  </a:lnTo>
                  <a:lnTo>
                    <a:pt x="0" y="12006"/>
                  </a:lnTo>
                  <a:lnTo>
                    <a:pt x="112855" y="74437"/>
                  </a:lnTo>
                  <a:close/>
                </a:path>
              </a:pathLst>
            </a:custGeom>
            <a:solidFill>
              <a:srgbClr val="D9C7C6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86" name="Freeform: Shape 2285">
              <a:extLst>
                <a:ext uri="{FF2B5EF4-FFF2-40B4-BE49-F238E27FC236}">
                  <a16:creationId xmlns:a16="http://schemas.microsoft.com/office/drawing/2014/main" id="{D97D745D-B54A-4A56-AC19-CE00B247FCFC}"/>
                </a:ext>
              </a:extLst>
            </p:cNvPr>
            <p:cNvSpPr/>
            <p:nvPr/>
          </p:nvSpPr>
          <p:spPr>
            <a:xfrm>
              <a:off x="9145504" y="3897072"/>
              <a:ext cx="112855" cy="74436"/>
            </a:xfrm>
            <a:custGeom>
              <a:avLst/>
              <a:gdLst>
                <a:gd name="connsiteX0" fmla="*/ 112856 w 112855"/>
                <a:gd name="connsiteY0" fmla="*/ 74437 h 74436"/>
                <a:gd name="connsiteX1" fmla="*/ 112856 w 112855"/>
                <a:gd name="connsiteY1" fmla="*/ 62431 h 74436"/>
                <a:gd name="connsiteX2" fmla="*/ 0 w 112855"/>
                <a:gd name="connsiteY2" fmla="*/ 0 h 74436"/>
                <a:gd name="connsiteX3" fmla="*/ 0 w 112855"/>
                <a:gd name="connsiteY3" fmla="*/ 12006 h 74436"/>
                <a:gd name="connsiteX4" fmla="*/ 112856 w 112855"/>
                <a:gd name="connsiteY4" fmla="*/ 74437 h 744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855" h="74436">
                  <a:moveTo>
                    <a:pt x="112856" y="74437"/>
                  </a:moveTo>
                  <a:lnTo>
                    <a:pt x="112856" y="62431"/>
                  </a:lnTo>
                  <a:lnTo>
                    <a:pt x="0" y="0"/>
                  </a:lnTo>
                  <a:lnTo>
                    <a:pt x="0" y="12006"/>
                  </a:lnTo>
                  <a:lnTo>
                    <a:pt x="112856" y="74437"/>
                  </a:lnTo>
                  <a:close/>
                </a:path>
              </a:pathLst>
            </a:custGeom>
            <a:solidFill>
              <a:srgbClr val="D9C7C6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87" name="Freeform: Shape 2286">
              <a:extLst>
                <a:ext uri="{FF2B5EF4-FFF2-40B4-BE49-F238E27FC236}">
                  <a16:creationId xmlns:a16="http://schemas.microsoft.com/office/drawing/2014/main" id="{129B3B08-6065-4CF4-A18F-4A9729325C24}"/>
                </a:ext>
              </a:extLst>
            </p:cNvPr>
            <p:cNvSpPr/>
            <p:nvPr/>
          </p:nvSpPr>
          <p:spPr>
            <a:xfrm>
              <a:off x="9248755" y="3911479"/>
              <a:ext cx="57629" cy="86442"/>
            </a:xfrm>
            <a:custGeom>
              <a:avLst/>
              <a:gdLst>
                <a:gd name="connsiteX0" fmla="*/ 57629 w 57629"/>
                <a:gd name="connsiteY0" fmla="*/ 60030 h 86442"/>
                <a:gd name="connsiteX1" fmla="*/ 57629 w 57629"/>
                <a:gd name="connsiteY1" fmla="*/ 7203 h 86442"/>
                <a:gd name="connsiteX2" fmla="*/ 45623 w 57629"/>
                <a:gd name="connsiteY2" fmla="*/ 0 h 86442"/>
                <a:gd name="connsiteX3" fmla="*/ 19210 w 57629"/>
                <a:gd name="connsiteY3" fmla="*/ 16808 h 86442"/>
                <a:gd name="connsiteX4" fmla="*/ 0 w 57629"/>
                <a:gd name="connsiteY4" fmla="*/ 67233 h 86442"/>
                <a:gd name="connsiteX5" fmla="*/ 0 w 57629"/>
                <a:gd name="connsiteY5" fmla="*/ 79239 h 86442"/>
                <a:gd name="connsiteX6" fmla="*/ 9605 w 57629"/>
                <a:gd name="connsiteY6" fmla="*/ 86443 h 86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7629" h="86442">
                  <a:moveTo>
                    <a:pt x="57629" y="60030"/>
                  </a:moveTo>
                  <a:lnTo>
                    <a:pt x="57629" y="7203"/>
                  </a:lnTo>
                  <a:lnTo>
                    <a:pt x="45623" y="0"/>
                  </a:lnTo>
                  <a:lnTo>
                    <a:pt x="19210" y="16808"/>
                  </a:lnTo>
                  <a:lnTo>
                    <a:pt x="0" y="67233"/>
                  </a:lnTo>
                  <a:lnTo>
                    <a:pt x="0" y="79239"/>
                  </a:lnTo>
                  <a:lnTo>
                    <a:pt x="9605" y="86443"/>
                  </a:lnTo>
                  <a:close/>
                </a:path>
              </a:pathLst>
            </a:custGeom>
            <a:solidFill>
              <a:srgbClr val="B59C97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88" name="Freeform: Shape 2287">
              <a:extLst>
                <a:ext uri="{FF2B5EF4-FFF2-40B4-BE49-F238E27FC236}">
                  <a16:creationId xmlns:a16="http://schemas.microsoft.com/office/drawing/2014/main" id="{1C07D243-3A55-45EA-8E67-D869D55A0F68}"/>
                </a:ext>
              </a:extLst>
            </p:cNvPr>
            <p:cNvSpPr/>
            <p:nvPr/>
          </p:nvSpPr>
          <p:spPr>
            <a:xfrm>
              <a:off x="9258360" y="3918683"/>
              <a:ext cx="48023" cy="79239"/>
            </a:xfrm>
            <a:custGeom>
              <a:avLst/>
              <a:gdLst>
                <a:gd name="connsiteX0" fmla="*/ 48024 w 48023"/>
                <a:gd name="connsiteY0" fmla="*/ 52826 h 79239"/>
                <a:gd name="connsiteX1" fmla="*/ 48024 w 48023"/>
                <a:gd name="connsiteY1" fmla="*/ 52826 h 79239"/>
                <a:gd name="connsiteX2" fmla="*/ 48024 w 48023"/>
                <a:gd name="connsiteY2" fmla="*/ 26413 h 79239"/>
                <a:gd name="connsiteX3" fmla="*/ 48024 w 48023"/>
                <a:gd name="connsiteY3" fmla="*/ 0 h 79239"/>
                <a:gd name="connsiteX4" fmla="*/ 21611 w 48023"/>
                <a:gd name="connsiteY4" fmla="*/ 14407 h 79239"/>
                <a:gd name="connsiteX5" fmla="*/ 0 w 48023"/>
                <a:gd name="connsiteY5" fmla="*/ 64832 h 79239"/>
                <a:gd name="connsiteX6" fmla="*/ 0 w 48023"/>
                <a:gd name="connsiteY6" fmla="*/ 79239 h 79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8023" h="79239">
                  <a:moveTo>
                    <a:pt x="48024" y="52826"/>
                  </a:moveTo>
                  <a:lnTo>
                    <a:pt x="48024" y="52826"/>
                  </a:lnTo>
                  <a:lnTo>
                    <a:pt x="48024" y="26413"/>
                  </a:lnTo>
                  <a:lnTo>
                    <a:pt x="48024" y="0"/>
                  </a:lnTo>
                  <a:lnTo>
                    <a:pt x="21611" y="14407"/>
                  </a:lnTo>
                  <a:lnTo>
                    <a:pt x="0" y="64832"/>
                  </a:lnTo>
                  <a:lnTo>
                    <a:pt x="0" y="79239"/>
                  </a:lnTo>
                  <a:close/>
                </a:path>
              </a:pathLst>
            </a:custGeom>
            <a:solidFill>
              <a:srgbClr val="D9C7C6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89" name="Freeform: Shape 2288">
              <a:extLst>
                <a:ext uri="{FF2B5EF4-FFF2-40B4-BE49-F238E27FC236}">
                  <a16:creationId xmlns:a16="http://schemas.microsoft.com/office/drawing/2014/main" id="{85A64A38-ACFC-427E-9372-399DC9ED843B}"/>
                </a:ext>
              </a:extLst>
            </p:cNvPr>
            <p:cNvSpPr/>
            <p:nvPr/>
          </p:nvSpPr>
          <p:spPr>
            <a:xfrm>
              <a:off x="9500879" y="3791420"/>
              <a:ext cx="266531" cy="357776"/>
            </a:xfrm>
            <a:custGeom>
              <a:avLst/>
              <a:gdLst>
                <a:gd name="connsiteX0" fmla="*/ 266532 w 266531"/>
                <a:gd name="connsiteY0" fmla="*/ 148873 h 357776"/>
                <a:gd name="connsiteX1" fmla="*/ 0 w 266531"/>
                <a:gd name="connsiteY1" fmla="*/ 0 h 357776"/>
                <a:gd name="connsiteX2" fmla="*/ 0 w 266531"/>
                <a:gd name="connsiteY2" fmla="*/ 211304 h 357776"/>
                <a:gd name="connsiteX3" fmla="*/ 266532 w 266531"/>
                <a:gd name="connsiteY3" fmla="*/ 357777 h 357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6531" h="357776">
                  <a:moveTo>
                    <a:pt x="266532" y="148873"/>
                  </a:moveTo>
                  <a:lnTo>
                    <a:pt x="0" y="0"/>
                  </a:lnTo>
                  <a:lnTo>
                    <a:pt x="0" y="211304"/>
                  </a:lnTo>
                  <a:lnTo>
                    <a:pt x="266532" y="357777"/>
                  </a:lnTo>
                  <a:close/>
                </a:path>
              </a:pathLst>
            </a:custGeom>
            <a:solidFill>
              <a:srgbClr val="AC4524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90" name="Freeform: Shape 2289">
              <a:extLst>
                <a:ext uri="{FF2B5EF4-FFF2-40B4-BE49-F238E27FC236}">
                  <a16:creationId xmlns:a16="http://schemas.microsoft.com/office/drawing/2014/main" id="{2C87103A-EAFA-4C77-9804-388CBB298AAC}"/>
                </a:ext>
              </a:extLst>
            </p:cNvPr>
            <p:cNvSpPr/>
            <p:nvPr/>
          </p:nvSpPr>
          <p:spPr>
            <a:xfrm>
              <a:off x="9500879" y="3683366"/>
              <a:ext cx="456225" cy="256926"/>
            </a:xfrm>
            <a:custGeom>
              <a:avLst/>
              <a:gdLst>
                <a:gd name="connsiteX0" fmla="*/ 192095 w 456225"/>
                <a:gd name="connsiteY0" fmla="*/ 0 h 256926"/>
                <a:gd name="connsiteX1" fmla="*/ 0 w 456225"/>
                <a:gd name="connsiteY1" fmla="*/ 108053 h 256926"/>
                <a:gd name="connsiteX2" fmla="*/ 266532 w 456225"/>
                <a:gd name="connsiteY2" fmla="*/ 256927 h 256926"/>
                <a:gd name="connsiteX3" fmla="*/ 456225 w 456225"/>
                <a:gd name="connsiteY3" fmla="*/ 148873 h 256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6225" h="256926">
                  <a:moveTo>
                    <a:pt x="192095" y="0"/>
                  </a:moveTo>
                  <a:lnTo>
                    <a:pt x="0" y="108053"/>
                  </a:lnTo>
                  <a:lnTo>
                    <a:pt x="266532" y="256927"/>
                  </a:lnTo>
                  <a:lnTo>
                    <a:pt x="456225" y="148873"/>
                  </a:lnTo>
                  <a:close/>
                </a:path>
              </a:pathLst>
            </a:custGeom>
            <a:solidFill>
              <a:srgbClr val="E5E6E5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91" name="Freeform: Shape 2290">
              <a:extLst>
                <a:ext uri="{FF2B5EF4-FFF2-40B4-BE49-F238E27FC236}">
                  <a16:creationId xmlns:a16="http://schemas.microsoft.com/office/drawing/2014/main" id="{72E9BDDF-73D0-48F0-9646-BAB02467E372}"/>
                </a:ext>
              </a:extLst>
            </p:cNvPr>
            <p:cNvSpPr/>
            <p:nvPr/>
          </p:nvSpPr>
          <p:spPr>
            <a:xfrm>
              <a:off x="9517688" y="3692971"/>
              <a:ext cx="422608" cy="237717"/>
            </a:xfrm>
            <a:custGeom>
              <a:avLst/>
              <a:gdLst>
                <a:gd name="connsiteX0" fmla="*/ 175286 w 422608"/>
                <a:gd name="connsiteY0" fmla="*/ 0 h 237717"/>
                <a:gd name="connsiteX1" fmla="*/ 0 w 422608"/>
                <a:gd name="connsiteY1" fmla="*/ 98449 h 237717"/>
                <a:gd name="connsiteX2" fmla="*/ 249723 w 422608"/>
                <a:gd name="connsiteY2" fmla="*/ 237717 h 237717"/>
                <a:gd name="connsiteX3" fmla="*/ 422609 w 422608"/>
                <a:gd name="connsiteY3" fmla="*/ 139269 h 237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2608" h="237717">
                  <a:moveTo>
                    <a:pt x="175286" y="0"/>
                  </a:moveTo>
                  <a:lnTo>
                    <a:pt x="0" y="98449"/>
                  </a:lnTo>
                  <a:lnTo>
                    <a:pt x="249723" y="237717"/>
                  </a:lnTo>
                  <a:lnTo>
                    <a:pt x="422609" y="139269"/>
                  </a:lnTo>
                  <a:close/>
                </a:path>
              </a:pathLst>
            </a:custGeom>
            <a:solidFill>
              <a:srgbClr val="B59C97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92" name="Freeform: Shape 2291">
              <a:extLst>
                <a:ext uri="{FF2B5EF4-FFF2-40B4-BE49-F238E27FC236}">
                  <a16:creationId xmlns:a16="http://schemas.microsoft.com/office/drawing/2014/main" id="{61E49717-7046-40A5-9E81-1C9D9D06DECF}"/>
                </a:ext>
              </a:extLst>
            </p:cNvPr>
            <p:cNvSpPr/>
            <p:nvPr/>
          </p:nvSpPr>
          <p:spPr>
            <a:xfrm>
              <a:off x="8840553" y="3921084"/>
              <a:ext cx="417806" cy="237717"/>
            </a:xfrm>
            <a:custGeom>
              <a:avLst/>
              <a:gdLst>
                <a:gd name="connsiteX0" fmla="*/ 283340 w 417806"/>
                <a:gd name="connsiteY0" fmla="*/ 0 h 237717"/>
                <a:gd name="connsiteX1" fmla="*/ 0 w 417806"/>
                <a:gd name="connsiteY1" fmla="*/ 160879 h 237717"/>
                <a:gd name="connsiteX2" fmla="*/ 134466 w 417806"/>
                <a:gd name="connsiteY2" fmla="*/ 237717 h 237717"/>
                <a:gd name="connsiteX3" fmla="*/ 220909 w 417806"/>
                <a:gd name="connsiteY3" fmla="*/ 189694 h 237717"/>
                <a:gd name="connsiteX4" fmla="*/ 417807 w 417806"/>
                <a:gd name="connsiteY4" fmla="*/ 76838 h 237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7806" h="237717">
                  <a:moveTo>
                    <a:pt x="283340" y="0"/>
                  </a:moveTo>
                  <a:lnTo>
                    <a:pt x="0" y="160879"/>
                  </a:lnTo>
                  <a:lnTo>
                    <a:pt x="134466" y="237717"/>
                  </a:lnTo>
                  <a:lnTo>
                    <a:pt x="220909" y="189694"/>
                  </a:lnTo>
                  <a:lnTo>
                    <a:pt x="417807" y="76838"/>
                  </a:lnTo>
                  <a:close/>
                </a:path>
              </a:pathLst>
            </a:custGeom>
            <a:solidFill>
              <a:srgbClr val="B59C97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93" name="Freeform: Shape 2292">
              <a:extLst>
                <a:ext uri="{FF2B5EF4-FFF2-40B4-BE49-F238E27FC236}">
                  <a16:creationId xmlns:a16="http://schemas.microsoft.com/office/drawing/2014/main" id="{0E306451-21EE-4C75-8443-BFA913430919}"/>
                </a:ext>
              </a:extLst>
            </p:cNvPr>
            <p:cNvSpPr/>
            <p:nvPr/>
          </p:nvSpPr>
          <p:spPr>
            <a:xfrm>
              <a:off x="9680968" y="3960743"/>
              <a:ext cx="48023" cy="111615"/>
            </a:xfrm>
            <a:custGeom>
              <a:avLst/>
              <a:gdLst>
                <a:gd name="connsiteX0" fmla="*/ 48024 w 48023"/>
                <a:gd name="connsiteY0" fmla="*/ 41981 h 111615"/>
                <a:gd name="connsiteX1" fmla="*/ 48024 w 48023"/>
                <a:gd name="connsiteY1" fmla="*/ 111616 h 111615"/>
                <a:gd name="connsiteX2" fmla="*/ 0 w 48023"/>
                <a:gd name="connsiteY2" fmla="*/ 85203 h 111615"/>
                <a:gd name="connsiteX3" fmla="*/ 0 w 48023"/>
                <a:gd name="connsiteY3" fmla="*/ 15568 h 111615"/>
                <a:gd name="connsiteX4" fmla="*/ 48024 w 48023"/>
                <a:gd name="connsiteY4" fmla="*/ 41981 h 1116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023" h="111615">
                  <a:moveTo>
                    <a:pt x="48024" y="41981"/>
                  </a:moveTo>
                  <a:lnTo>
                    <a:pt x="48024" y="111616"/>
                  </a:lnTo>
                  <a:lnTo>
                    <a:pt x="0" y="85203"/>
                  </a:lnTo>
                  <a:lnTo>
                    <a:pt x="0" y="15568"/>
                  </a:lnTo>
                  <a:cubicBezTo>
                    <a:pt x="0" y="-18048"/>
                    <a:pt x="48024" y="8365"/>
                    <a:pt x="48024" y="41981"/>
                  </a:cubicBezTo>
                  <a:close/>
                </a:path>
              </a:pathLst>
            </a:custGeom>
            <a:solidFill>
              <a:srgbClr val="000001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94" name="Freeform: Shape 2293">
              <a:extLst>
                <a:ext uri="{FF2B5EF4-FFF2-40B4-BE49-F238E27FC236}">
                  <a16:creationId xmlns:a16="http://schemas.microsoft.com/office/drawing/2014/main" id="{A1943E18-17EE-44FE-89FF-8B056F05EDEC}"/>
                </a:ext>
              </a:extLst>
            </p:cNvPr>
            <p:cNvSpPr/>
            <p:nvPr/>
          </p:nvSpPr>
          <p:spPr>
            <a:xfrm>
              <a:off x="9608932" y="3919923"/>
              <a:ext cx="48023" cy="111615"/>
            </a:xfrm>
            <a:custGeom>
              <a:avLst/>
              <a:gdLst>
                <a:gd name="connsiteX0" fmla="*/ 48024 w 48023"/>
                <a:gd name="connsiteY0" fmla="*/ 41981 h 111615"/>
                <a:gd name="connsiteX1" fmla="*/ 48024 w 48023"/>
                <a:gd name="connsiteY1" fmla="*/ 111616 h 111615"/>
                <a:gd name="connsiteX2" fmla="*/ 0 w 48023"/>
                <a:gd name="connsiteY2" fmla="*/ 85203 h 111615"/>
                <a:gd name="connsiteX3" fmla="*/ 0 w 48023"/>
                <a:gd name="connsiteY3" fmla="*/ 15568 h 111615"/>
                <a:gd name="connsiteX4" fmla="*/ 48024 w 48023"/>
                <a:gd name="connsiteY4" fmla="*/ 41981 h 1116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023" h="111615">
                  <a:moveTo>
                    <a:pt x="48024" y="41981"/>
                  </a:moveTo>
                  <a:lnTo>
                    <a:pt x="48024" y="111616"/>
                  </a:lnTo>
                  <a:lnTo>
                    <a:pt x="0" y="85203"/>
                  </a:lnTo>
                  <a:lnTo>
                    <a:pt x="0" y="15568"/>
                  </a:lnTo>
                  <a:cubicBezTo>
                    <a:pt x="0" y="-18048"/>
                    <a:pt x="48024" y="8365"/>
                    <a:pt x="48024" y="41981"/>
                  </a:cubicBezTo>
                  <a:close/>
                </a:path>
              </a:pathLst>
            </a:custGeom>
            <a:solidFill>
              <a:srgbClr val="000001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95" name="Freeform: Shape 2294">
              <a:extLst>
                <a:ext uri="{FF2B5EF4-FFF2-40B4-BE49-F238E27FC236}">
                  <a16:creationId xmlns:a16="http://schemas.microsoft.com/office/drawing/2014/main" id="{D09DA8F1-FE48-4F18-A3B5-4756A44647A0}"/>
                </a:ext>
              </a:extLst>
            </p:cNvPr>
            <p:cNvSpPr/>
            <p:nvPr/>
          </p:nvSpPr>
          <p:spPr>
            <a:xfrm>
              <a:off x="9534496" y="3879103"/>
              <a:ext cx="48023" cy="111615"/>
            </a:xfrm>
            <a:custGeom>
              <a:avLst/>
              <a:gdLst>
                <a:gd name="connsiteX0" fmla="*/ 48024 w 48023"/>
                <a:gd name="connsiteY0" fmla="*/ 41981 h 111615"/>
                <a:gd name="connsiteX1" fmla="*/ 48024 w 48023"/>
                <a:gd name="connsiteY1" fmla="*/ 111616 h 111615"/>
                <a:gd name="connsiteX2" fmla="*/ 0 w 48023"/>
                <a:gd name="connsiteY2" fmla="*/ 85203 h 111615"/>
                <a:gd name="connsiteX3" fmla="*/ 0 w 48023"/>
                <a:gd name="connsiteY3" fmla="*/ 15568 h 111615"/>
                <a:gd name="connsiteX4" fmla="*/ 48024 w 48023"/>
                <a:gd name="connsiteY4" fmla="*/ 41981 h 1116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023" h="111615">
                  <a:moveTo>
                    <a:pt x="48024" y="41981"/>
                  </a:moveTo>
                  <a:lnTo>
                    <a:pt x="48024" y="111616"/>
                  </a:lnTo>
                  <a:lnTo>
                    <a:pt x="0" y="85203"/>
                  </a:lnTo>
                  <a:lnTo>
                    <a:pt x="0" y="15568"/>
                  </a:lnTo>
                  <a:cubicBezTo>
                    <a:pt x="0" y="-18048"/>
                    <a:pt x="48024" y="8365"/>
                    <a:pt x="48024" y="41981"/>
                  </a:cubicBezTo>
                  <a:close/>
                </a:path>
              </a:pathLst>
            </a:custGeom>
            <a:solidFill>
              <a:srgbClr val="000001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2296" name="Graphic 2">
              <a:extLst>
                <a:ext uri="{FF2B5EF4-FFF2-40B4-BE49-F238E27FC236}">
                  <a16:creationId xmlns:a16="http://schemas.microsoft.com/office/drawing/2014/main" id="{4141308D-9819-4F8D-A971-76F12F8FCEB7}"/>
                </a:ext>
              </a:extLst>
            </p:cNvPr>
            <p:cNvGrpSpPr/>
            <p:nvPr/>
          </p:nvGrpSpPr>
          <p:grpSpPr>
            <a:xfrm>
              <a:off x="9536897" y="3882194"/>
              <a:ext cx="189694" cy="185362"/>
              <a:chOff x="9536897" y="3882194"/>
              <a:chExt cx="189694" cy="185362"/>
            </a:xfrm>
            <a:solidFill>
              <a:srgbClr val="1B1B1B"/>
            </a:solidFill>
          </p:grpSpPr>
          <p:sp>
            <p:nvSpPr>
              <p:cNvPr id="2297" name="Freeform: Shape 2296">
                <a:extLst>
                  <a:ext uri="{FF2B5EF4-FFF2-40B4-BE49-F238E27FC236}">
                    <a16:creationId xmlns:a16="http://schemas.microsoft.com/office/drawing/2014/main" id="{D8CD44FD-3256-473C-9A77-DD3E7A95EC12}"/>
                  </a:ext>
                </a:extLst>
              </p:cNvPr>
              <p:cNvSpPr/>
              <p:nvPr/>
            </p:nvSpPr>
            <p:spPr>
              <a:xfrm>
                <a:off x="9680968" y="3963834"/>
                <a:ext cx="45623" cy="103722"/>
              </a:xfrm>
              <a:custGeom>
                <a:avLst/>
                <a:gdLst>
                  <a:gd name="connsiteX0" fmla="*/ 2401 w 45623"/>
                  <a:gd name="connsiteY0" fmla="*/ 79710 h 103722"/>
                  <a:gd name="connsiteX1" fmla="*/ 24012 w 45623"/>
                  <a:gd name="connsiteY1" fmla="*/ 91716 h 103722"/>
                  <a:gd name="connsiteX2" fmla="*/ 24012 w 45623"/>
                  <a:gd name="connsiteY2" fmla="*/ 62902 h 103722"/>
                  <a:gd name="connsiteX3" fmla="*/ 2401 w 45623"/>
                  <a:gd name="connsiteY3" fmla="*/ 50896 h 103722"/>
                  <a:gd name="connsiteX4" fmla="*/ 2401 w 45623"/>
                  <a:gd name="connsiteY4" fmla="*/ 79710 h 103722"/>
                  <a:gd name="connsiteX5" fmla="*/ 2401 w 45623"/>
                  <a:gd name="connsiteY5" fmla="*/ 79710 h 103722"/>
                  <a:gd name="connsiteX6" fmla="*/ 24012 w 45623"/>
                  <a:gd name="connsiteY6" fmla="*/ 91716 h 103722"/>
                  <a:gd name="connsiteX7" fmla="*/ 45623 w 45623"/>
                  <a:gd name="connsiteY7" fmla="*/ 103722 h 103722"/>
                  <a:gd name="connsiteX8" fmla="*/ 45623 w 45623"/>
                  <a:gd name="connsiteY8" fmla="*/ 74908 h 103722"/>
                  <a:gd name="connsiteX9" fmla="*/ 24012 w 45623"/>
                  <a:gd name="connsiteY9" fmla="*/ 62902 h 103722"/>
                  <a:gd name="connsiteX10" fmla="*/ 24012 w 45623"/>
                  <a:gd name="connsiteY10" fmla="*/ 91716 h 103722"/>
                  <a:gd name="connsiteX11" fmla="*/ 24012 w 45623"/>
                  <a:gd name="connsiteY11" fmla="*/ 91716 h 103722"/>
                  <a:gd name="connsiteX12" fmla="*/ 45623 w 45623"/>
                  <a:gd name="connsiteY12" fmla="*/ 72507 h 103722"/>
                  <a:gd name="connsiteX13" fmla="*/ 24012 w 45623"/>
                  <a:gd name="connsiteY13" fmla="*/ 60501 h 103722"/>
                  <a:gd name="connsiteX14" fmla="*/ 24012 w 45623"/>
                  <a:gd name="connsiteY14" fmla="*/ 31686 h 103722"/>
                  <a:gd name="connsiteX15" fmla="*/ 45623 w 45623"/>
                  <a:gd name="connsiteY15" fmla="*/ 43692 h 103722"/>
                  <a:gd name="connsiteX16" fmla="*/ 45623 w 45623"/>
                  <a:gd name="connsiteY16" fmla="*/ 72507 h 103722"/>
                  <a:gd name="connsiteX17" fmla="*/ 45623 w 45623"/>
                  <a:gd name="connsiteY17" fmla="*/ 72507 h 103722"/>
                  <a:gd name="connsiteX18" fmla="*/ 45623 w 45623"/>
                  <a:gd name="connsiteY18" fmla="*/ 43692 h 103722"/>
                  <a:gd name="connsiteX19" fmla="*/ 45623 w 45623"/>
                  <a:gd name="connsiteY19" fmla="*/ 36489 h 103722"/>
                  <a:gd name="connsiteX20" fmla="*/ 24012 w 45623"/>
                  <a:gd name="connsiteY20" fmla="*/ 2872 h 103722"/>
                  <a:gd name="connsiteX21" fmla="*/ 24012 w 45623"/>
                  <a:gd name="connsiteY21" fmla="*/ 31686 h 103722"/>
                  <a:gd name="connsiteX22" fmla="*/ 45623 w 45623"/>
                  <a:gd name="connsiteY22" fmla="*/ 43692 h 103722"/>
                  <a:gd name="connsiteX23" fmla="*/ 45623 w 45623"/>
                  <a:gd name="connsiteY23" fmla="*/ 43692 h 103722"/>
                  <a:gd name="connsiteX24" fmla="*/ 21611 w 45623"/>
                  <a:gd name="connsiteY24" fmla="*/ 2872 h 103722"/>
                  <a:gd name="connsiteX25" fmla="*/ 0 w 45623"/>
                  <a:gd name="connsiteY25" fmla="*/ 12477 h 103722"/>
                  <a:gd name="connsiteX26" fmla="*/ 0 w 45623"/>
                  <a:gd name="connsiteY26" fmla="*/ 19681 h 103722"/>
                  <a:gd name="connsiteX27" fmla="*/ 21611 w 45623"/>
                  <a:gd name="connsiteY27" fmla="*/ 31686 h 103722"/>
                  <a:gd name="connsiteX28" fmla="*/ 21611 w 45623"/>
                  <a:gd name="connsiteY28" fmla="*/ 2872 h 103722"/>
                  <a:gd name="connsiteX29" fmla="*/ 21611 w 45623"/>
                  <a:gd name="connsiteY29" fmla="*/ 2872 h 103722"/>
                  <a:gd name="connsiteX30" fmla="*/ 2401 w 45623"/>
                  <a:gd name="connsiteY30" fmla="*/ 22082 h 103722"/>
                  <a:gd name="connsiteX31" fmla="*/ 24012 w 45623"/>
                  <a:gd name="connsiteY31" fmla="*/ 34088 h 103722"/>
                  <a:gd name="connsiteX32" fmla="*/ 24012 w 45623"/>
                  <a:gd name="connsiteY32" fmla="*/ 62902 h 103722"/>
                  <a:gd name="connsiteX33" fmla="*/ 2401 w 45623"/>
                  <a:gd name="connsiteY33" fmla="*/ 50896 h 103722"/>
                  <a:gd name="connsiteX34" fmla="*/ 2401 w 45623"/>
                  <a:gd name="connsiteY34" fmla="*/ 22082 h 103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45623" h="103722">
                    <a:moveTo>
                      <a:pt x="2401" y="79710"/>
                    </a:moveTo>
                    <a:lnTo>
                      <a:pt x="24012" y="91716"/>
                    </a:lnTo>
                    <a:lnTo>
                      <a:pt x="24012" y="62902"/>
                    </a:lnTo>
                    <a:lnTo>
                      <a:pt x="2401" y="50896"/>
                    </a:lnTo>
                    <a:lnTo>
                      <a:pt x="2401" y="79710"/>
                    </a:lnTo>
                    <a:lnTo>
                      <a:pt x="2401" y="79710"/>
                    </a:lnTo>
                    <a:close/>
                    <a:moveTo>
                      <a:pt x="24012" y="91716"/>
                    </a:moveTo>
                    <a:lnTo>
                      <a:pt x="45623" y="103722"/>
                    </a:lnTo>
                    <a:lnTo>
                      <a:pt x="45623" y="74908"/>
                    </a:lnTo>
                    <a:lnTo>
                      <a:pt x="24012" y="62902"/>
                    </a:lnTo>
                    <a:lnTo>
                      <a:pt x="24012" y="91716"/>
                    </a:lnTo>
                    <a:lnTo>
                      <a:pt x="24012" y="91716"/>
                    </a:lnTo>
                    <a:close/>
                    <a:moveTo>
                      <a:pt x="45623" y="72507"/>
                    </a:moveTo>
                    <a:lnTo>
                      <a:pt x="24012" y="60501"/>
                    </a:lnTo>
                    <a:lnTo>
                      <a:pt x="24012" y="31686"/>
                    </a:lnTo>
                    <a:lnTo>
                      <a:pt x="45623" y="43692"/>
                    </a:lnTo>
                    <a:lnTo>
                      <a:pt x="45623" y="72507"/>
                    </a:lnTo>
                    <a:lnTo>
                      <a:pt x="45623" y="72507"/>
                    </a:lnTo>
                    <a:close/>
                    <a:moveTo>
                      <a:pt x="45623" y="43692"/>
                    </a:moveTo>
                    <a:lnTo>
                      <a:pt x="45623" y="36489"/>
                    </a:lnTo>
                    <a:cubicBezTo>
                      <a:pt x="45623" y="22082"/>
                      <a:pt x="36018" y="10076"/>
                      <a:pt x="24012" y="2872"/>
                    </a:cubicBezTo>
                    <a:lnTo>
                      <a:pt x="24012" y="31686"/>
                    </a:lnTo>
                    <a:lnTo>
                      <a:pt x="45623" y="43692"/>
                    </a:lnTo>
                    <a:lnTo>
                      <a:pt x="45623" y="43692"/>
                    </a:lnTo>
                    <a:close/>
                    <a:moveTo>
                      <a:pt x="21611" y="2872"/>
                    </a:moveTo>
                    <a:cubicBezTo>
                      <a:pt x="12006" y="-1930"/>
                      <a:pt x="0" y="-1930"/>
                      <a:pt x="0" y="12477"/>
                    </a:cubicBezTo>
                    <a:lnTo>
                      <a:pt x="0" y="19681"/>
                    </a:lnTo>
                    <a:lnTo>
                      <a:pt x="21611" y="31686"/>
                    </a:lnTo>
                    <a:lnTo>
                      <a:pt x="21611" y="2872"/>
                    </a:lnTo>
                    <a:lnTo>
                      <a:pt x="21611" y="2872"/>
                    </a:lnTo>
                    <a:close/>
                    <a:moveTo>
                      <a:pt x="2401" y="22082"/>
                    </a:moveTo>
                    <a:lnTo>
                      <a:pt x="24012" y="34088"/>
                    </a:lnTo>
                    <a:lnTo>
                      <a:pt x="24012" y="62902"/>
                    </a:lnTo>
                    <a:lnTo>
                      <a:pt x="2401" y="50896"/>
                    </a:lnTo>
                    <a:lnTo>
                      <a:pt x="2401" y="22082"/>
                    </a:lnTo>
                    <a:close/>
                  </a:path>
                </a:pathLst>
              </a:custGeom>
              <a:solidFill>
                <a:srgbClr val="1B1B1B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298" name="Freeform: Shape 2297">
                <a:extLst>
                  <a:ext uri="{FF2B5EF4-FFF2-40B4-BE49-F238E27FC236}">
                    <a16:creationId xmlns:a16="http://schemas.microsoft.com/office/drawing/2014/main" id="{323B99A1-68A6-4135-94B2-6A6C7CBE88F3}"/>
                  </a:ext>
                </a:extLst>
              </p:cNvPr>
              <p:cNvSpPr/>
              <p:nvPr/>
            </p:nvSpPr>
            <p:spPr>
              <a:xfrm>
                <a:off x="9608932" y="3923014"/>
                <a:ext cx="45623" cy="103721"/>
              </a:xfrm>
              <a:custGeom>
                <a:avLst/>
                <a:gdLst>
                  <a:gd name="connsiteX0" fmla="*/ 0 w 45623"/>
                  <a:gd name="connsiteY0" fmla="*/ 79710 h 103721"/>
                  <a:gd name="connsiteX1" fmla="*/ 21611 w 45623"/>
                  <a:gd name="connsiteY1" fmla="*/ 91716 h 103721"/>
                  <a:gd name="connsiteX2" fmla="*/ 21611 w 45623"/>
                  <a:gd name="connsiteY2" fmla="*/ 62902 h 103721"/>
                  <a:gd name="connsiteX3" fmla="*/ 0 w 45623"/>
                  <a:gd name="connsiteY3" fmla="*/ 50896 h 103721"/>
                  <a:gd name="connsiteX4" fmla="*/ 0 w 45623"/>
                  <a:gd name="connsiteY4" fmla="*/ 79710 h 103721"/>
                  <a:gd name="connsiteX5" fmla="*/ 0 w 45623"/>
                  <a:gd name="connsiteY5" fmla="*/ 79710 h 103721"/>
                  <a:gd name="connsiteX6" fmla="*/ 24012 w 45623"/>
                  <a:gd name="connsiteY6" fmla="*/ 91716 h 103721"/>
                  <a:gd name="connsiteX7" fmla="*/ 45623 w 45623"/>
                  <a:gd name="connsiteY7" fmla="*/ 103722 h 103721"/>
                  <a:gd name="connsiteX8" fmla="*/ 45623 w 45623"/>
                  <a:gd name="connsiteY8" fmla="*/ 74908 h 103721"/>
                  <a:gd name="connsiteX9" fmla="*/ 24012 w 45623"/>
                  <a:gd name="connsiteY9" fmla="*/ 62902 h 103721"/>
                  <a:gd name="connsiteX10" fmla="*/ 24012 w 45623"/>
                  <a:gd name="connsiteY10" fmla="*/ 91716 h 103721"/>
                  <a:gd name="connsiteX11" fmla="*/ 24012 w 45623"/>
                  <a:gd name="connsiteY11" fmla="*/ 91716 h 103721"/>
                  <a:gd name="connsiteX12" fmla="*/ 45623 w 45623"/>
                  <a:gd name="connsiteY12" fmla="*/ 72507 h 103721"/>
                  <a:gd name="connsiteX13" fmla="*/ 24012 w 45623"/>
                  <a:gd name="connsiteY13" fmla="*/ 60501 h 103721"/>
                  <a:gd name="connsiteX14" fmla="*/ 24012 w 45623"/>
                  <a:gd name="connsiteY14" fmla="*/ 31686 h 103721"/>
                  <a:gd name="connsiteX15" fmla="*/ 45623 w 45623"/>
                  <a:gd name="connsiteY15" fmla="*/ 43692 h 103721"/>
                  <a:gd name="connsiteX16" fmla="*/ 45623 w 45623"/>
                  <a:gd name="connsiteY16" fmla="*/ 72507 h 103721"/>
                  <a:gd name="connsiteX17" fmla="*/ 45623 w 45623"/>
                  <a:gd name="connsiteY17" fmla="*/ 72507 h 103721"/>
                  <a:gd name="connsiteX18" fmla="*/ 45623 w 45623"/>
                  <a:gd name="connsiteY18" fmla="*/ 43692 h 103721"/>
                  <a:gd name="connsiteX19" fmla="*/ 45623 w 45623"/>
                  <a:gd name="connsiteY19" fmla="*/ 36489 h 103721"/>
                  <a:gd name="connsiteX20" fmla="*/ 24012 w 45623"/>
                  <a:gd name="connsiteY20" fmla="*/ 2872 h 103721"/>
                  <a:gd name="connsiteX21" fmla="*/ 24012 w 45623"/>
                  <a:gd name="connsiteY21" fmla="*/ 31686 h 103721"/>
                  <a:gd name="connsiteX22" fmla="*/ 45623 w 45623"/>
                  <a:gd name="connsiteY22" fmla="*/ 43692 h 103721"/>
                  <a:gd name="connsiteX23" fmla="*/ 45623 w 45623"/>
                  <a:gd name="connsiteY23" fmla="*/ 43692 h 103721"/>
                  <a:gd name="connsiteX24" fmla="*/ 21611 w 45623"/>
                  <a:gd name="connsiteY24" fmla="*/ 2872 h 103721"/>
                  <a:gd name="connsiteX25" fmla="*/ 0 w 45623"/>
                  <a:gd name="connsiteY25" fmla="*/ 12477 h 103721"/>
                  <a:gd name="connsiteX26" fmla="*/ 0 w 45623"/>
                  <a:gd name="connsiteY26" fmla="*/ 19680 h 103721"/>
                  <a:gd name="connsiteX27" fmla="*/ 21611 w 45623"/>
                  <a:gd name="connsiteY27" fmla="*/ 31686 h 103721"/>
                  <a:gd name="connsiteX28" fmla="*/ 21611 w 45623"/>
                  <a:gd name="connsiteY28" fmla="*/ 2872 h 103721"/>
                  <a:gd name="connsiteX29" fmla="*/ 21611 w 45623"/>
                  <a:gd name="connsiteY29" fmla="*/ 2872 h 103721"/>
                  <a:gd name="connsiteX30" fmla="*/ 0 w 45623"/>
                  <a:gd name="connsiteY30" fmla="*/ 22082 h 103721"/>
                  <a:gd name="connsiteX31" fmla="*/ 21611 w 45623"/>
                  <a:gd name="connsiteY31" fmla="*/ 34088 h 103721"/>
                  <a:gd name="connsiteX32" fmla="*/ 21611 w 45623"/>
                  <a:gd name="connsiteY32" fmla="*/ 62902 h 103721"/>
                  <a:gd name="connsiteX33" fmla="*/ 0 w 45623"/>
                  <a:gd name="connsiteY33" fmla="*/ 50896 h 103721"/>
                  <a:gd name="connsiteX34" fmla="*/ 0 w 45623"/>
                  <a:gd name="connsiteY34" fmla="*/ 22082 h 1037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45623" h="103721">
                    <a:moveTo>
                      <a:pt x="0" y="79710"/>
                    </a:moveTo>
                    <a:lnTo>
                      <a:pt x="21611" y="91716"/>
                    </a:lnTo>
                    <a:lnTo>
                      <a:pt x="21611" y="62902"/>
                    </a:lnTo>
                    <a:lnTo>
                      <a:pt x="0" y="50896"/>
                    </a:lnTo>
                    <a:lnTo>
                      <a:pt x="0" y="79710"/>
                    </a:lnTo>
                    <a:lnTo>
                      <a:pt x="0" y="79710"/>
                    </a:lnTo>
                    <a:close/>
                    <a:moveTo>
                      <a:pt x="24012" y="91716"/>
                    </a:moveTo>
                    <a:lnTo>
                      <a:pt x="45623" y="103722"/>
                    </a:lnTo>
                    <a:lnTo>
                      <a:pt x="45623" y="74908"/>
                    </a:lnTo>
                    <a:lnTo>
                      <a:pt x="24012" y="62902"/>
                    </a:lnTo>
                    <a:lnTo>
                      <a:pt x="24012" y="91716"/>
                    </a:lnTo>
                    <a:lnTo>
                      <a:pt x="24012" y="91716"/>
                    </a:lnTo>
                    <a:close/>
                    <a:moveTo>
                      <a:pt x="45623" y="72507"/>
                    </a:moveTo>
                    <a:lnTo>
                      <a:pt x="24012" y="60501"/>
                    </a:lnTo>
                    <a:lnTo>
                      <a:pt x="24012" y="31686"/>
                    </a:lnTo>
                    <a:lnTo>
                      <a:pt x="45623" y="43692"/>
                    </a:lnTo>
                    <a:lnTo>
                      <a:pt x="45623" y="72507"/>
                    </a:lnTo>
                    <a:lnTo>
                      <a:pt x="45623" y="72507"/>
                    </a:lnTo>
                    <a:close/>
                    <a:moveTo>
                      <a:pt x="45623" y="43692"/>
                    </a:moveTo>
                    <a:lnTo>
                      <a:pt x="45623" y="36489"/>
                    </a:lnTo>
                    <a:cubicBezTo>
                      <a:pt x="45623" y="22082"/>
                      <a:pt x="36018" y="10076"/>
                      <a:pt x="24012" y="2872"/>
                    </a:cubicBezTo>
                    <a:lnTo>
                      <a:pt x="24012" y="31686"/>
                    </a:lnTo>
                    <a:lnTo>
                      <a:pt x="45623" y="43692"/>
                    </a:lnTo>
                    <a:lnTo>
                      <a:pt x="45623" y="43692"/>
                    </a:lnTo>
                    <a:close/>
                    <a:moveTo>
                      <a:pt x="21611" y="2872"/>
                    </a:moveTo>
                    <a:cubicBezTo>
                      <a:pt x="12006" y="-1930"/>
                      <a:pt x="0" y="-1930"/>
                      <a:pt x="0" y="12477"/>
                    </a:cubicBezTo>
                    <a:lnTo>
                      <a:pt x="0" y="19680"/>
                    </a:lnTo>
                    <a:lnTo>
                      <a:pt x="21611" y="31686"/>
                    </a:lnTo>
                    <a:lnTo>
                      <a:pt x="21611" y="2872"/>
                    </a:lnTo>
                    <a:lnTo>
                      <a:pt x="21611" y="2872"/>
                    </a:lnTo>
                    <a:close/>
                    <a:moveTo>
                      <a:pt x="0" y="22082"/>
                    </a:moveTo>
                    <a:lnTo>
                      <a:pt x="21611" y="34088"/>
                    </a:lnTo>
                    <a:lnTo>
                      <a:pt x="21611" y="62902"/>
                    </a:lnTo>
                    <a:lnTo>
                      <a:pt x="0" y="50896"/>
                    </a:lnTo>
                    <a:lnTo>
                      <a:pt x="0" y="22082"/>
                    </a:lnTo>
                    <a:close/>
                  </a:path>
                </a:pathLst>
              </a:custGeom>
              <a:solidFill>
                <a:srgbClr val="1B1B1B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299" name="Freeform: Shape 2298">
                <a:extLst>
                  <a:ext uri="{FF2B5EF4-FFF2-40B4-BE49-F238E27FC236}">
                    <a16:creationId xmlns:a16="http://schemas.microsoft.com/office/drawing/2014/main" id="{8947E60D-2241-4B7B-9D1F-C3604B7F7695}"/>
                  </a:ext>
                </a:extLst>
              </p:cNvPr>
              <p:cNvSpPr/>
              <p:nvPr/>
            </p:nvSpPr>
            <p:spPr>
              <a:xfrm>
                <a:off x="9536897" y="3882194"/>
                <a:ext cx="45623" cy="103722"/>
              </a:xfrm>
              <a:custGeom>
                <a:avLst/>
                <a:gdLst>
                  <a:gd name="connsiteX0" fmla="*/ 0 w 45623"/>
                  <a:gd name="connsiteY0" fmla="*/ 79710 h 103722"/>
                  <a:gd name="connsiteX1" fmla="*/ 21611 w 45623"/>
                  <a:gd name="connsiteY1" fmla="*/ 91716 h 103722"/>
                  <a:gd name="connsiteX2" fmla="*/ 21611 w 45623"/>
                  <a:gd name="connsiteY2" fmla="*/ 62902 h 103722"/>
                  <a:gd name="connsiteX3" fmla="*/ 0 w 45623"/>
                  <a:gd name="connsiteY3" fmla="*/ 50896 h 103722"/>
                  <a:gd name="connsiteX4" fmla="*/ 0 w 45623"/>
                  <a:gd name="connsiteY4" fmla="*/ 79710 h 103722"/>
                  <a:gd name="connsiteX5" fmla="*/ 0 w 45623"/>
                  <a:gd name="connsiteY5" fmla="*/ 79710 h 103722"/>
                  <a:gd name="connsiteX6" fmla="*/ 24012 w 45623"/>
                  <a:gd name="connsiteY6" fmla="*/ 91716 h 103722"/>
                  <a:gd name="connsiteX7" fmla="*/ 45623 w 45623"/>
                  <a:gd name="connsiteY7" fmla="*/ 103722 h 103722"/>
                  <a:gd name="connsiteX8" fmla="*/ 45623 w 45623"/>
                  <a:gd name="connsiteY8" fmla="*/ 74908 h 103722"/>
                  <a:gd name="connsiteX9" fmla="*/ 24012 w 45623"/>
                  <a:gd name="connsiteY9" fmla="*/ 62902 h 103722"/>
                  <a:gd name="connsiteX10" fmla="*/ 24012 w 45623"/>
                  <a:gd name="connsiteY10" fmla="*/ 91716 h 103722"/>
                  <a:gd name="connsiteX11" fmla="*/ 24012 w 45623"/>
                  <a:gd name="connsiteY11" fmla="*/ 91716 h 103722"/>
                  <a:gd name="connsiteX12" fmla="*/ 43222 w 45623"/>
                  <a:gd name="connsiteY12" fmla="*/ 74908 h 103722"/>
                  <a:gd name="connsiteX13" fmla="*/ 21611 w 45623"/>
                  <a:gd name="connsiteY13" fmla="*/ 62902 h 103722"/>
                  <a:gd name="connsiteX14" fmla="*/ 21611 w 45623"/>
                  <a:gd name="connsiteY14" fmla="*/ 34088 h 103722"/>
                  <a:gd name="connsiteX15" fmla="*/ 43222 w 45623"/>
                  <a:gd name="connsiteY15" fmla="*/ 46094 h 103722"/>
                  <a:gd name="connsiteX16" fmla="*/ 43222 w 45623"/>
                  <a:gd name="connsiteY16" fmla="*/ 74908 h 103722"/>
                  <a:gd name="connsiteX17" fmla="*/ 43222 w 45623"/>
                  <a:gd name="connsiteY17" fmla="*/ 74908 h 103722"/>
                  <a:gd name="connsiteX18" fmla="*/ 43222 w 45623"/>
                  <a:gd name="connsiteY18" fmla="*/ 43692 h 103722"/>
                  <a:gd name="connsiteX19" fmla="*/ 43222 w 45623"/>
                  <a:gd name="connsiteY19" fmla="*/ 36489 h 103722"/>
                  <a:gd name="connsiteX20" fmla="*/ 21611 w 45623"/>
                  <a:gd name="connsiteY20" fmla="*/ 2872 h 103722"/>
                  <a:gd name="connsiteX21" fmla="*/ 21611 w 45623"/>
                  <a:gd name="connsiteY21" fmla="*/ 31686 h 103722"/>
                  <a:gd name="connsiteX22" fmla="*/ 43222 w 45623"/>
                  <a:gd name="connsiteY22" fmla="*/ 43692 h 103722"/>
                  <a:gd name="connsiteX23" fmla="*/ 43222 w 45623"/>
                  <a:gd name="connsiteY23" fmla="*/ 43692 h 103722"/>
                  <a:gd name="connsiteX24" fmla="*/ 21611 w 45623"/>
                  <a:gd name="connsiteY24" fmla="*/ 2872 h 103722"/>
                  <a:gd name="connsiteX25" fmla="*/ 0 w 45623"/>
                  <a:gd name="connsiteY25" fmla="*/ 12477 h 103722"/>
                  <a:gd name="connsiteX26" fmla="*/ 0 w 45623"/>
                  <a:gd name="connsiteY26" fmla="*/ 19680 h 103722"/>
                  <a:gd name="connsiteX27" fmla="*/ 21611 w 45623"/>
                  <a:gd name="connsiteY27" fmla="*/ 31686 h 103722"/>
                  <a:gd name="connsiteX28" fmla="*/ 21611 w 45623"/>
                  <a:gd name="connsiteY28" fmla="*/ 2872 h 103722"/>
                  <a:gd name="connsiteX29" fmla="*/ 21611 w 45623"/>
                  <a:gd name="connsiteY29" fmla="*/ 2872 h 103722"/>
                  <a:gd name="connsiteX30" fmla="*/ 0 w 45623"/>
                  <a:gd name="connsiteY30" fmla="*/ 22082 h 103722"/>
                  <a:gd name="connsiteX31" fmla="*/ 21611 w 45623"/>
                  <a:gd name="connsiteY31" fmla="*/ 34088 h 103722"/>
                  <a:gd name="connsiteX32" fmla="*/ 21611 w 45623"/>
                  <a:gd name="connsiteY32" fmla="*/ 62902 h 103722"/>
                  <a:gd name="connsiteX33" fmla="*/ 0 w 45623"/>
                  <a:gd name="connsiteY33" fmla="*/ 50896 h 103722"/>
                  <a:gd name="connsiteX34" fmla="*/ 0 w 45623"/>
                  <a:gd name="connsiteY34" fmla="*/ 22082 h 103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45623" h="103722">
                    <a:moveTo>
                      <a:pt x="0" y="79710"/>
                    </a:moveTo>
                    <a:lnTo>
                      <a:pt x="21611" y="91716"/>
                    </a:lnTo>
                    <a:lnTo>
                      <a:pt x="21611" y="62902"/>
                    </a:lnTo>
                    <a:lnTo>
                      <a:pt x="0" y="50896"/>
                    </a:lnTo>
                    <a:lnTo>
                      <a:pt x="0" y="79710"/>
                    </a:lnTo>
                    <a:lnTo>
                      <a:pt x="0" y="79710"/>
                    </a:lnTo>
                    <a:close/>
                    <a:moveTo>
                      <a:pt x="24012" y="91716"/>
                    </a:moveTo>
                    <a:lnTo>
                      <a:pt x="45623" y="103722"/>
                    </a:lnTo>
                    <a:lnTo>
                      <a:pt x="45623" y="74908"/>
                    </a:lnTo>
                    <a:lnTo>
                      <a:pt x="24012" y="62902"/>
                    </a:lnTo>
                    <a:lnTo>
                      <a:pt x="24012" y="91716"/>
                    </a:lnTo>
                    <a:lnTo>
                      <a:pt x="24012" y="91716"/>
                    </a:lnTo>
                    <a:close/>
                    <a:moveTo>
                      <a:pt x="43222" y="74908"/>
                    </a:moveTo>
                    <a:lnTo>
                      <a:pt x="21611" y="62902"/>
                    </a:lnTo>
                    <a:lnTo>
                      <a:pt x="21611" y="34088"/>
                    </a:lnTo>
                    <a:lnTo>
                      <a:pt x="43222" y="46094"/>
                    </a:lnTo>
                    <a:lnTo>
                      <a:pt x="43222" y="74908"/>
                    </a:lnTo>
                    <a:lnTo>
                      <a:pt x="43222" y="74908"/>
                    </a:lnTo>
                    <a:close/>
                    <a:moveTo>
                      <a:pt x="43222" y="43692"/>
                    </a:moveTo>
                    <a:lnTo>
                      <a:pt x="43222" y="36489"/>
                    </a:lnTo>
                    <a:cubicBezTo>
                      <a:pt x="43222" y="22082"/>
                      <a:pt x="33617" y="10076"/>
                      <a:pt x="21611" y="2872"/>
                    </a:cubicBezTo>
                    <a:lnTo>
                      <a:pt x="21611" y="31686"/>
                    </a:lnTo>
                    <a:lnTo>
                      <a:pt x="43222" y="43692"/>
                    </a:lnTo>
                    <a:lnTo>
                      <a:pt x="43222" y="43692"/>
                    </a:lnTo>
                    <a:close/>
                    <a:moveTo>
                      <a:pt x="21611" y="2872"/>
                    </a:moveTo>
                    <a:cubicBezTo>
                      <a:pt x="12006" y="-1930"/>
                      <a:pt x="0" y="-1930"/>
                      <a:pt x="0" y="12477"/>
                    </a:cubicBezTo>
                    <a:lnTo>
                      <a:pt x="0" y="19680"/>
                    </a:lnTo>
                    <a:lnTo>
                      <a:pt x="21611" y="31686"/>
                    </a:lnTo>
                    <a:lnTo>
                      <a:pt x="21611" y="2872"/>
                    </a:lnTo>
                    <a:lnTo>
                      <a:pt x="21611" y="2872"/>
                    </a:lnTo>
                    <a:close/>
                    <a:moveTo>
                      <a:pt x="0" y="22082"/>
                    </a:moveTo>
                    <a:lnTo>
                      <a:pt x="21611" y="34088"/>
                    </a:lnTo>
                    <a:lnTo>
                      <a:pt x="21611" y="62902"/>
                    </a:lnTo>
                    <a:lnTo>
                      <a:pt x="0" y="50896"/>
                    </a:lnTo>
                    <a:lnTo>
                      <a:pt x="0" y="22082"/>
                    </a:lnTo>
                    <a:close/>
                  </a:path>
                </a:pathLst>
              </a:custGeom>
              <a:solidFill>
                <a:srgbClr val="1B1B1B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300" name="Graphic 2">
              <a:extLst>
                <a:ext uri="{FF2B5EF4-FFF2-40B4-BE49-F238E27FC236}">
                  <a16:creationId xmlns:a16="http://schemas.microsoft.com/office/drawing/2014/main" id="{4141308D-9819-4F8D-A971-76F12F8FCEB7}"/>
                </a:ext>
              </a:extLst>
            </p:cNvPr>
            <p:cNvGrpSpPr/>
            <p:nvPr/>
          </p:nvGrpSpPr>
          <p:grpSpPr>
            <a:xfrm>
              <a:off x="9539298" y="3881598"/>
              <a:ext cx="187292" cy="183557"/>
              <a:chOff x="9539298" y="3881598"/>
              <a:chExt cx="187292" cy="183557"/>
            </a:xfrm>
            <a:solidFill>
              <a:srgbClr val="FFFFFF"/>
            </a:solidFill>
          </p:grpSpPr>
          <p:sp>
            <p:nvSpPr>
              <p:cNvPr id="2301" name="Freeform: Shape 2300">
                <a:extLst>
                  <a:ext uri="{FF2B5EF4-FFF2-40B4-BE49-F238E27FC236}">
                    <a16:creationId xmlns:a16="http://schemas.microsoft.com/office/drawing/2014/main" id="{1CB21D68-7FC0-4FAF-B39D-CC0DE567F39D}"/>
                  </a:ext>
                </a:extLst>
              </p:cNvPr>
              <p:cNvSpPr/>
              <p:nvPr/>
            </p:nvSpPr>
            <p:spPr>
              <a:xfrm>
                <a:off x="9683369" y="3962504"/>
                <a:ext cx="43221" cy="102650"/>
              </a:xfrm>
              <a:custGeom>
                <a:avLst/>
                <a:gdLst>
                  <a:gd name="connsiteX0" fmla="*/ 0 w 43221"/>
                  <a:gd name="connsiteY0" fmla="*/ 78639 h 102650"/>
                  <a:gd name="connsiteX1" fmla="*/ 19210 w 43221"/>
                  <a:gd name="connsiteY1" fmla="*/ 88244 h 102650"/>
                  <a:gd name="connsiteX2" fmla="*/ 19210 w 43221"/>
                  <a:gd name="connsiteY2" fmla="*/ 61831 h 102650"/>
                  <a:gd name="connsiteX3" fmla="*/ 0 w 43221"/>
                  <a:gd name="connsiteY3" fmla="*/ 52226 h 102650"/>
                  <a:gd name="connsiteX4" fmla="*/ 0 w 43221"/>
                  <a:gd name="connsiteY4" fmla="*/ 78639 h 102650"/>
                  <a:gd name="connsiteX5" fmla="*/ 0 w 43221"/>
                  <a:gd name="connsiteY5" fmla="*/ 78639 h 102650"/>
                  <a:gd name="connsiteX6" fmla="*/ 24012 w 43221"/>
                  <a:gd name="connsiteY6" fmla="*/ 93046 h 102650"/>
                  <a:gd name="connsiteX7" fmla="*/ 43222 w 43221"/>
                  <a:gd name="connsiteY7" fmla="*/ 102651 h 102650"/>
                  <a:gd name="connsiteX8" fmla="*/ 43222 w 43221"/>
                  <a:gd name="connsiteY8" fmla="*/ 76238 h 102650"/>
                  <a:gd name="connsiteX9" fmla="*/ 24012 w 43221"/>
                  <a:gd name="connsiteY9" fmla="*/ 66633 h 102650"/>
                  <a:gd name="connsiteX10" fmla="*/ 24012 w 43221"/>
                  <a:gd name="connsiteY10" fmla="*/ 93046 h 102650"/>
                  <a:gd name="connsiteX11" fmla="*/ 24012 w 43221"/>
                  <a:gd name="connsiteY11" fmla="*/ 93046 h 102650"/>
                  <a:gd name="connsiteX12" fmla="*/ 43222 w 43221"/>
                  <a:gd name="connsiteY12" fmla="*/ 73836 h 102650"/>
                  <a:gd name="connsiteX13" fmla="*/ 24012 w 43221"/>
                  <a:gd name="connsiteY13" fmla="*/ 64232 h 102650"/>
                  <a:gd name="connsiteX14" fmla="*/ 24012 w 43221"/>
                  <a:gd name="connsiteY14" fmla="*/ 64232 h 102650"/>
                  <a:gd name="connsiteX15" fmla="*/ 43222 w 43221"/>
                  <a:gd name="connsiteY15" fmla="*/ 73836 h 102650"/>
                  <a:gd name="connsiteX16" fmla="*/ 43222 w 43221"/>
                  <a:gd name="connsiteY16" fmla="*/ 73836 h 102650"/>
                  <a:gd name="connsiteX17" fmla="*/ 43222 w 43221"/>
                  <a:gd name="connsiteY17" fmla="*/ 73836 h 102650"/>
                  <a:gd name="connsiteX18" fmla="*/ 24012 w 43221"/>
                  <a:gd name="connsiteY18" fmla="*/ 35418 h 102650"/>
                  <a:gd name="connsiteX19" fmla="*/ 43222 w 43221"/>
                  <a:gd name="connsiteY19" fmla="*/ 45022 h 102650"/>
                  <a:gd name="connsiteX20" fmla="*/ 43222 w 43221"/>
                  <a:gd name="connsiteY20" fmla="*/ 71435 h 102650"/>
                  <a:gd name="connsiteX21" fmla="*/ 24012 w 43221"/>
                  <a:gd name="connsiteY21" fmla="*/ 61831 h 102650"/>
                  <a:gd name="connsiteX22" fmla="*/ 24012 w 43221"/>
                  <a:gd name="connsiteY22" fmla="*/ 35418 h 102650"/>
                  <a:gd name="connsiteX23" fmla="*/ 24012 w 43221"/>
                  <a:gd name="connsiteY23" fmla="*/ 35418 h 102650"/>
                  <a:gd name="connsiteX24" fmla="*/ 24012 w 43221"/>
                  <a:gd name="connsiteY24" fmla="*/ 6603 h 102650"/>
                  <a:gd name="connsiteX25" fmla="*/ 24012 w 43221"/>
                  <a:gd name="connsiteY25" fmla="*/ 33016 h 102650"/>
                  <a:gd name="connsiteX26" fmla="*/ 43222 w 43221"/>
                  <a:gd name="connsiteY26" fmla="*/ 42621 h 102650"/>
                  <a:gd name="connsiteX27" fmla="*/ 43222 w 43221"/>
                  <a:gd name="connsiteY27" fmla="*/ 37819 h 102650"/>
                  <a:gd name="connsiteX28" fmla="*/ 24012 w 43221"/>
                  <a:gd name="connsiteY28" fmla="*/ 6603 h 102650"/>
                  <a:gd name="connsiteX29" fmla="*/ 24012 w 43221"/>
                  <a:gd name="connsiteY29" fmla="*/ 6603 h 102650"/>
                  <a:gd name="connsiteX30" fmla="*/ 4803 w 43221"/>
                  <a:gd name="connsiteY30" fmla="*/ 1801 h 102650"/>
                  <a:gd name="connsiteX31" fmla="*/ 2401 w 43221"/>
                  <a:gd name="connsiteY31" fmla="*/ 11406 h 102650"/>
                  <a:gd name="connsiteX32" fmla="*/ 2401 w 43221"/>
                  <a:gd name="connsiteY32" fmla="*/ 18609 h 102650"/>
                  <a:gd name="connsiteX33" fmla="*/ 21611 w 43221"/>
                  <a:gd name="connsiteY33" fmla="*/ 28214 h 102650"/>
                  <a:gd name="connsiteX34" fmla="*/ 21611 w 43221"/>
                  <a:gd name="connsiteY34" fmla="*/ 1801 h 102650"/>
                  <a:gd name="connsiteX35" fmla="*/ 4803 w 43221"/>
                  <a:gd name="connsiteY35" fmla="*/ 1801 h 102650"/>
                  <a:gd name="connsiteX36" fmla="*/ 4803 w 43221"/>
                  <a:gd name="connsiteY36" fmla="*/ 1801 h 102650"/>
                  <a:gd name="connsiteX37" fmla="*/ 0 w 43221"/>
                  <a:gd name="connsiteY37" fmla="*/ 23412 h 102650"/>
                  <a:gd name="connsiteX38" fmla="*/ 19210 w 43221"/>
                  <a:gd name="connsiteY38" fmla="*/ 33016 h 102650"/>
                  <a:gd name="connsiteX39" fmla="*/ 19210 w 43221"/>
                  <a:gd name="connsiteY39" fmla="*/ 59429 h 102650"/>
                  <a:gd name="connsiteX40" fmla="*/ 0 w 43221"/>
                  <a:gd name="connsiteY40" fmla="*/ 49825 h 102650"/>
                  <a:gd name="connsiteX41" fmla="*/ 0 w 43221"/>
                  <a:gd name="connsiteY41" fmla="*/ 23412 h 102650"/>
                  <a:gd name="connsiteX42" fmla="*/ 0 w 43221"/>
                  <a:gd name="connsiteY42" fmla="*/ 23412 h 102650"/>
                  <a:gd name="connsiteX43" fmla="*/ 19210 w 43221"/>
                  <a:gd name="connsiteY43" fmla="*/ 30615 h 102650"/>
                  <a:gd name="connsiteX44" fmla="*/ 0 w 43221"/>
                  <a:gd name="connsiteY44" fmla="*/ 21010 h 102650"/>
                  <a:gd name="connsiteX45" fmla="*/ 19210 w 43221"/>
                  <a:gd name="connsiteY45" fmla="*/ 30615 h 102650"/>
                  <a:gd name="connsiteX46" fmla="*/ 19210 w 43221"/>
                  <a:gd name="connsiteY46" fmla="*/ 30615 h 102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43221" h="102650">
                    <a:moveTo>
                      <a:pt x="0" y="78639"/>
                    </a:moveTo>
                    <a:lnTo>
                      <a:pt x="19210" y="88244"/>
                    </a:lnTo>
                    <a:lnTo>
                      <a:pt x="19210" y="61831"/>
                    </a:lnTo>
                    <a:lnTo>
                      <a:pt x="0" y="52226"/>
                    </a:lnTo>
                    <a:lnTo>
                      <a:pt x="0" y="78639"/>
                    </a:lnTo>
                    <a:lnTo>
                      <a:pt x="0" y="78639"/>
                    </a:lnTo>
                    <a:close/>
                    <a:moveTo>
                      <a:pt x="24012" y="93046"/>
                    </a:moveTo>
                    <a:lnTo>
                      <a:pt x="43222" y="102651"/>
                    </a:lnTo>
                    <a:lnTo>
                      <a:pt x="43222" y="76238"/>
                    </a:lnTo>
                    <a:lnTo>
                      <a:pt x="24012" y="66633"/>
                    </a:lnTo>
                    <a:lnTo>
                      <a:pt x="24012" y="93046"/>
                    </a:lnTo>
                    <a:lnTo>
                      <a:pt x="24012" y="93046"/>
                    </a:lnTo>
                    <a:close/>
                    <a:moveTo>
                      <a:pt x="43222" y="73836"/>
                    </a:moveTo>
                    <a:lnTo>
                      <a:pt x="24012" y="64232"/>
                    </a:lnTo>
                    <a:lnTo>
                      <a:pt x="24012" y="64232"/>
                    </a:lnTo>
                    <a:lnTo>
                      <a:pt x="43222" y="73836"/>
                    </a:lnTo>
                    <a:lnTo>
                      <a:pt x="43222" y="73836"/>
                    </a:lnTo>
                    <a:lnTo>
                      <a:pt x="43222" y="73836"/>
                    </a:lnTo>
                    <a:close/>
                    <a:moveTo>
                      <a:pt x="24012" y="35418"/>
                    </a:moveTo>
                    <a:lnTo>
                      <a:pt x="43222" y="45022"/>
                    </a:lnTo>
                    <a:lnTo>
                      <a:pt x="43222" y="71435"/>
                    </a:lnTo>
                    <a:lnTo>
                      <a:pt x="24012" y="61831"/>
                    </a:lnTo>
                    <a:lnTo>
                      <a:pt x="24012" y="35418"/>
                    </a:lnTo>
                    <a:lnTo>
                      <a:pt x="24012" y="35418"/>
                    </a:lnTo>
                    <a:close/>
                    <a:moveTo>
                      <a:pt x="24012" y="6603"/>
                    </a:moveTo>
                    <a:lnTo>
                      <a:pt x="24012" y="33016"/>
                    </a:lnTo>
                    <a:lnTo>
                      <a:pt x="43222" y="42621"/>
                    </a:lnTo>
                    <a:lnTo>
                      <a:pt x="43222" y="37819"/>
                    </a:lnTo>
                    <a:cubicBezTo>
                      <a:pt x="43222" y="25813"/>
                      <a:pt x="33616" y="13807"/>
                      <a:pt x="24012" y="6603"/>
                    </a:cubicBezTo>
                    <a:lnTo>
                      <a:pt x="24012" y="6603"/>
                    </a:lnTo>
                    <a:close/>
                    <a:moveTo>
                      <a:pt x="4803" y="1801"/>
                    </a:moveTo>
                    <a:cubicBezTo>
                      <a:pt x="2401" y="4202"/>
                      <a:pt x="2401" y="6603"/>
                      <a:pt x="2401" y="11406"/>
                    </a:cubicBezTo>
                    <a:lnTo>
                      <a:pt x="2401" y="18609"/>
                    </a:lnTo>
                    <a:lnTo>
                      <a:pt x="21611" y="28214"/>
                    </a:lnTo>
                    <a:lnTo>
                      <a:pt x="21611" y="1801"/>
                    </a:lnTo>
                    <a:cubicBezTo>
                      <a:pt x="14407" y="-600"/>
                      <a:pt x="7204" y="-600"/>
                      <a:pt x="4803" y="1801"/>
                    </a:cubicBezTo>
                    <a:lnTo>
                      <a:pt x="4803" y="1801"/>
                    </a:lnTo>
                    <a:close/>
                    <a:moveTo>
                      <a:pt x="0" y="23412"/>
                    </a:moveTo>
                    <a:lnTo>
                      <a:pt x="19210" y="33016"/>
                    </a:lnTo>
                    <a:lnTo>
                      <a:pt x="19210" y="59429"/>
                    </a:lnTo>
                    <a:lnTo>
                      <a:pt x="0" y="49825"/>
                    </a:lnTo>
                    <a:lnTo>
                      <a:pt x="0" y="23412"/>
                    </a:lnTo>
                    <a:lnTo>
                      <a:pt x="0" y="23412"/>
                    </a:lnTo>
                    <a:close/>
                    <a:moveTo>
                      <a:pt x="19210" y="30615"/>
                    </a:moveTo>
                    <a:lnTo>
                      <a:pt x="0" y="21010"/>
                    </a:lnTo>
                    <a:lnTo>
                      <a:pt x="19210" y="30615"/>
                    </a:lnTo>
                    <a:lnTo>
                      <a:pt x="19210" y="30615"/>
                    </a:lnTo>
                    <a:close/>
                  </a:path>
                </a:pathLst>
              </a:custGeom>
              <a:solidFill>
                <a:srgbClr val="FFFFFF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302" name="Freeform: Shape 2301">
                <a:extLst>
                  <a:ext uri="{FF2B5EF4-FFF2-40B4-BE49-F238E27FC236}">
                    <a16:creationId xmlns:a16="http://schemas.microsoft.com/office/drawing/2014/main" id="{F516B5D6-3700-4BD5-A6F2-42552F34B507}"/>
                  </a:ext>
                </a:extLst>
              </p:cNvPr>
              <p:cNvSpPr/>
              <p:nvPr/>
            </p:nvSpPr>
            <p:spPr>
              <a:xfrm>
                <a:off x="9611334" y="3922418"/>
                <a:ext cx="43221" cy="101916"/>
              </a:xfrm>
              <a:custGeom>
                <a:avLst/>
                <a:gdLst>
                  <a:gd name="connsiteX0" fmla="*/ 0 w 43221"/>
                  <a:gd name="connsiteY0" fmla="*/ 77905 h 101916"/>
                  <a:gd name="connsiteX1" fmla="*/ 19210 w 43221"/>
                  <a:gd name="connsiteY1" fmla="*/ 87510 h 101916"/>
                  <a:gd name="connsiteX2" fmla="*/ 19210 w 43221"/>
                  <a:gd name="connsiteY2" fmla="*/ 63498 h 101916"/>
                  <a:gd name="connsiteX3" fmla="*/ 0 w 43221"/>
                  <a:gd name="connsiteY3" fmla="*/ 53893 h 101916"/>
                  <a:gd name="connsiteX4" fmla="*/ 0 w 43221"/>
                  <a:gd name="connsiteY4" fmla="*/ 77905 h 101916"/>
                  <a:gd name="connsiteX5" fmla="*/ 0 w 43221"/>
                  <a:gd name="connsiteY5" fmla="*/ 77905 h 101916"/>
                  <a:gd name="connsiteX6" fmla="*/ 24012 w 43221"/>
                  <a:gd name="connsiteY6" fmla="*/ 92312 h 101916"/>
                  <a:gd name="connsiteX7" fmla="*/ 43222 w 43221"/>
                  <a:gd name="connsiteY7" fmla="*/ 101917 h 101916"/>
                  <a:gd name="connsiteX8" fmla="*/ 43222 w 43221"/>
                  <a:gd name="connsiteY8" fmla="*/ 75504 h 101916"/>
                  <a:gd name="connsiteX9" fmla="*/ 24012 w 43221"/>
                  <a:gd name="connsiteY9" fmla="*/ 65899 h 101916"/>
                  <a:gd name="connsiteX10" fmla="*/ 24012 w 43221"/>
                  <a:gd name="connsiteY10" fmla="*/ 92312 h 101916"/>
                  <a:gd name="connsiteX11" fmla="*/ 24012 w 43221"/>
                  <a:gd name="connsiteY11" fmla="*/ 92312 h 101916"/>
                  <a:gd name="connsiteX12" fmla="*/ 43222 w 43221"/>
                  <a:gd name="connsiteY12" fmla="*/ 73103 h 101916"/>
                  <a:gd name="connsiteX13" fmla="*/ 24012 w 43221"/>
                  <a:gd name="connsiteY13" fmla="*/ 63498 h 101916"/>
                  <a:gd name="connsiteX14" fmla="*/ 24012 w 43221"/>
                  <a:gd name="connsiteY14" fmla="*/ 63498 h 101916"/>
                  <a:gd name="connsiteX15" fmla="*/ 43222 w 43221"/>
                  <a:gd name="connsiteY15" fmla="*/ 73103 h 101916"/>
                  <a:gd name="connsiteX16" fmla="*/ 43222 w 43221"/>
                  <a:gd name="connsiteY16" fmla="*/ 73103 h 101916"/>
                  <a:gd name="connsiteX17" fmla="*/ 43222 w 43221"/>
                  <a:gd name="connsiteY17" fmla="*/ 73103 h 101916"/>
                  <a:gd name="connsiteX18" fmla="*/ 24012 w 43221"/>
                  <a:gd name="connsiteY18" fmla="*/ 34684 h 101916"/>
                  <a:gd name="connsiteX19" fmla="*/ 43222 w 43221"/>
                  <a:gd name="connsiteY19" fmla="*/ 44288 h 101916"/>
                  <a:gd name="connsiteX20" fmla="*/ 43222 w 43221"/>
                  <a:gd name="connsiteY20" fmla="*/ 70702 h 101916"/>
                  <a:gd name="connsiteX21" fmla="*/ 24012 w 43221"/>
                  <a:gd name="connsiteY21" fmla="*/ 61097 h 101916"/>
                  <a:gd name="connsiteX22" fmla="*/ 24012 w 43221"/>
                  <a:gd name="connsiteY22" fmla="*/ 34684 h 101916"/>
                  <a:gd name="connsiteX23" fmla="*/ 24012 w 43221"/>
                  <a:gd name="connsiteY23" fmla="*/ 34684 h 101916"/>
                  <a:gd name="connsiteX24" fmla="*/ 24012 w 43221"/>
                  <a:gd name="connsiteY24" fmla="*/ 5869 h 101916"/>
                  <a:gd name="connsiteX25" fmla="*/ 24012 w 43221"/>
                  <a:gd name="connsiteY25" fmla="*/ 32282 h 101916"/>
                  <a:gd name="connsiteX26" fmla="*/ 43222 w 43221"/>
                  <a:gd name="connsiteY26" fmla="*/ 41887 h 101916"/>
                  <a:gd name="connsiteX27" fmla="*/ 43222 w 43221"/>
                  <a:gd name="connsiteY27" fmla="*/ 37085 h 101916"/>
                  <a:gd name="connsiteX28" fmla="*/ 24012 w 43221"/>
                  <a:gd name="connsiteY28" fmla="*/ 5869 h 101916"/>
                  <a:gd name="connsiteX29" fmla="*/ 24012 w 43221"/>
                  <a:gd name="connsiteY29" fmla="*/ 5869 h 101916"/>
                  <a:gd name="connsiteX30" fmla="*/ 2401 w 43221"/>
                  <a:gd name="connsiteY30" fmla="*/ 1067 h 101916"/>
                  <a:gd name="connsiteX31" fmla="*/ 0 w 43221"/>
                  <a:gd name="connsiteY31" fmla="*/ 10672 h 101916"/>
                  <a:gd name="connsiteX32" fmla="*/ 0 w 43221"/>
                  <a:gd name="connsiteY32" fmla="*/ 17875 h 101916"/>
                  <a:gd name="connsiteX33" fmla="*/ 19210 w 43221"/>
                  <a:gd name="connsiteY33" fmla="*/ 27480 h 101916"/>
                  <a:gd name="connsiteX34" fmla="*/ 19210 w 43221"/>
                  <a:gd name="connsiteY34" fmla="*/ 1067 h 101916"/>
                  <a:gd name="connsiteX35" fmla="*/ 2401 w 43221"/>
                  <a:gd name="connsiteY35" fmla="*/ 1067 h 101916"/>
                  <a:gd name="connsiteX36" fmla="*/ 2401 w 43221"/>
                  <a:gd name="connsiteY36" fmla="*/ 1067 h 101916"/>
                  <a:gd name="connsiteX37" fmla="*/ 0 w 43221"/>
                  <a:gd name="connsiteY37" fmla="*/ 22678 h 101916"/>
                  <a:gd name="connsiteX38" fmla="*/ 19210 w 43221"/>
                  <a:gd name="connsiteY38" fmla="*/ 32282 h 101916"/>
                  <a:gd name="connsiteX39" fmla="*/ 19210 w 43221"/>
                  <a:gd name="connsiteY39" fmla="*/ 58696 h 101916"/>
                  <a:gd name="connsiteX40" fmla="*/ 0 w 43221"/>
                  <a:gd name="connsiteY40" fmla="*/ 49091 h 101916"/>
                  <a:gd name="connsiteX41" fmla="*/ 0 w 43221"/>
                  <a:gd name="connsiteY41" fmla="*/ 22678 h 101916"/>
                  <a:gd name="connsiteX42" fmla="*/ 0 w 43221"/>
                  <a:gd name="connsiteY42" fmla="*/ 22678 h 101916"/>
                  <a:gd name="connsiteX43" fmla="*/ 19210 w 43221"/>
                  <a:gd name="connsiteY43" fmla="*/ 29881 h 101916"/>
                  <a:gd name="connsiteX44" fmla="*/ 0 w 43221"/>
                  <a:gd name="connsiteY44" fmla="*/ 20277 h 101916"/>
                  <a:gd name="connsiteX45" fmla="*/ 19210 w 43221"/>
                  <a:gd name="connsiteY45" fmla="*/ 29881 h 101916"/>
                  <a:gd name="connsiteX46" fmla="*/ 19210 w 43221"/>
                  <a:gd name="connsiteY46" fmla="*/ 29881 h 1019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43221" h="101916">
                    <a:moveTo>
                      <a:pt x="0" y="77905"/>
                    </a:moveTo>
                    <a:lnTo>
                      <a:pt x="19210" y="87510"/>
                    </a:lnTo>
                    <a:lnTo>
                      <a:pt x="19210" y="63498"/>
                    </a:lnTo>
                    <a:lnTo>
                      <a:pt x="0" y="53893"/>
                    </a:lnTo>
                    <a:lnTo>
                      <a:pt x="0" y="77905"/>
                    </a:lnTo>
                    <a:lnTo>
                      <a:pt x="0" y="77905"/>
                    </a:lnTo>
                    <a:close/>
                    <a:moveTo>
                      <a:pt x="24012" y="92312"/>
                    </a:moveTo>
                    <a:lnTo>
                      <a:pt x="43222" y="101917"/>
                    </a:lnTo>
                    <a:lnTo>
                      <a:pt x="43222" y="75504"/>
                    </a:lnTo>
                    <a:lnTo>
                      <a:pt x="24012" y="65899"/>
                    </a:lnTo>
                    <a:lnTo>
                      <a:pt x="24012" y="92312"/>
                    </a:lnTo>
                    <a:lnTo>
                      <a:pt x="24012" y="92312"/>
                    </a:lnTo>
                    <a:close/>
                    <a:moveTo>
                      <a:pt x="43222" y="73103"/>
                    </a:moveTo>
                    <a:lnTo>
                      <a:pt x="24012" y="63498"/>
                    </a:lnTo>
                    <a:lnTo>
                      <a:pt x="24012" y="63498"/>
                    </a:lnTo>
                    <a:lnTo>
                      <a:pt x="43222" y="73103"/>
                    </a:lnTo>
                    <a:lnTo>
                      <a:pt x="43222" y="73103"/>
                    </a:lnTo>
                    <a:lnTo>
                      <a:pt x="43222" y="73103"/>
                    </a:lnTo>
                    <a:close/>
                    <a:moveTo>
                      <a:pt x="24012" y="34684"/>
                    </a:moveTo>
                    <a:lnTo>
                      <a:pt x="43222" y="44288"/>
                    </a:lnTo>
                    <a:lnTo>
                      <a:pt x="43222" y="70702"/>
                    </a:lnTo>
                    <a:lnTo>
                      <a:pt x="24012" y="61097"/>
                    </a:lnTo>
                    <a:lnTo>
                      <a:pt x="24012" y="34684"/>
                    </a:lnTo>
                    <a:lnTo>
                      <a:pt x="24012" y="34684"/>
                    </a:lnTo>
                    <a:close/>
                    <a:moveTo>
                      <a:pt x="24012" y="5869"/>
                    </a:moveTo>
                    <a:lnTo>
                      <a:pt x="24012" y="32282"/>
                    </a:lnTo>
                    <a:lnTo>
                      <a:pt x="43222" y="41887"/>
                    </a:lnTo>
                    <a:lnTo>
                      <a:pt x="43222" y="37085"/>
                    </a:lnTo>
                    <a:cubicBezTo>
                      <a:pt x="43222" y="25079"/>
                      <a:pt x="33616" y="13073"/>
                      <a:pt x="24012" y="5869"/>
                    </a:cubicBezTo>
                    <a:lnTo>
                      <a:pt x="24012" y="5869"/>
                    </a:lnTo>
                    <a:close/>
                    <a:moveTo>
                      <a:pt x="2401" y="1067"/>
                    </a:moveTo>
                    <a:cubicBezTo>
                      <a:pt x="0" y="3468"/>
                      <a:pt x="0" y="5869"/>
                      <a:pt x="0" y="10672"/>
                    </a:cubicBezTo>
                    <a:lnTo>
                      <a:pt x="0" y="17875"/>
                    </a:lnTo>
                    <a:lnTo>
                      <a:pt x="19210" y="27480"/>
                    </a:lnTo>
                    <a:lnTo>
                      <a:pt x="19210" y="1067"/>
                    </a:lnTo>
                    <a:cubicBezTo>
                      <a:pt x="14407" y="1067"/>
                      <a:pt x="7204" y="-1334"/>
                      <a:pt x="2401" y="1067"/>
                    </a:cubicBezTo>
                    <a:lnTo>
                      <a:pt x="2401" y="1067"/>
                    </a:lnTo>
                    <a:close/>
                    <a:moveTo>
                      <a:pt x="0" y="22678"/>
                    </a:moveTo>
                    <a:lnTo>
                      <a:pt x="19210" y="32282"/>
                    </a:lnTo>
                    <a:lnTo>
                      <a:pt x="19210" y="58696"/>
                    </a:lnTo>
                    <a:lnTo>
                      <a:pt x="0" y="49091"/>
                    </a:lnTo>
                    <a:lnTo>
                      <a:pt x="0" y="22678"/>
                    </a:lnTo>
                    <a:lnTo>
                      <a:pt x="0" y="22678"/>
                    </a:lnTo>
                    <a:close/>
                    <a:moveTo>
                      <a:pt x="19210" y="29881"/>
                    </a:moveTo>
                    <a:lnTo>
                      <a:pt x="0" y="20277"/>
                    </a:lnTo>
                    <a:lnTo>
                      <a:pt x="19210" y="29881"/>
                    </a:lnTo>
                    <a:lnTo>
                      <a:pt x="19210" y="29881"/>
                    </a:lnTo>
                    <a:close/>
                  </a:path>
                </a:pathLst>
              </a:custGeom>
              <a:solidFill>
                <a:srgbClr val="FFFFFF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303" name="Freeform: Shape 2302">
                <a:extLst>
                  <a:ext uri="{FF2B5EF4-FFF2-40B4-BE49-F238E27FC236}">
                    <a16:creationId xmlns:a16="http://schemas.microsoft.com/office/drawing/2014/main" id="{26DC4BD5-8BA8-4064-8570-956B9ED13850}"/>
                  </a:ext>
                </a:extLst>
              </p:cNvPr>
              <p:cNvSpPr/>
              <p:nvPr/>
            </p:nvSpPr>
            <p:spPr>
              <a:xfrm>
                <a:off x="9539298" y="3881598"/>
                <a:ext cx="43221" cy="101917"/>
              </a:xfrm>
              <a:custGeom>
                <a:avLst/>
                <a:gdLst>
                  <a:gd name="connsiteX0" fmla="*/ 0 w 43221"/>
                  <a:gd name="connsiteY0" fmla="*/ 77905 h 101917"/>
                  <a:gd name="connsiteX1" fmla="*/ 19210 w 43221"/>
                  <a:gd name="connsiteY1" fmla="*/ 87510 h 101917"/>
                  <a:gd name="connsiteX2" fmla="*/ 19210 w 43221"/>
                  <a:gd name="connsiteY2" fmla="*/ 61097 h 101917"/>
                  <a:gd name="connsiteX3" fmla="*/ 0 w 43221"/>
                  <a:gd name="connsiteY3" fmla="*/ 51492 h 101917"/>
                  <a:gd name="connsiteX4" fmla="*/ 0 w 43221"/>
                  <a:gd name="connsiteY4" fmla="*/ 77905 h 101917"/>
                  <a:gd name="connsiteX5" fmla="*/ 0 w 43221"/>
                  <a:gd name="connsiteY5" fmla="*/ 77905 h 101917"/>
                  <a:gd name="connsiteX6" fmla="*/ 24012 w 43221"/>
                  <a:gd name="connsiteY6" fmla="*/ 92312 h 101917"/>
                  <a:gd name="connsiteX7" fmla="*/ 43222 w 43221"/>
                  <a:gd name="connsiteY7" fmla="*/ 101917 h 101917"/>
                  <a:gd name="connsiteX8" fmla="*/ 43222 w 43221"/>
                  <a:gd name="connsiteY8" fmla="*/ 75504 h 101917"/>
                  <a:gd name="connsiteX9" fmla="*/ 24012 w 43221"/>
                  <a:gd name="connsiteY9" fmla="*/ 65899 h 101917"/>
                  <a:gd name="connsiteX10" fmla="*/ 24012 w 43221"/>
                  <a:gd name="connsiteY10" fmla="*/ 92312 h 101917"/>
                  <a:gd name="connsiteX11" fmla="*/ 24012 w 43221"/>
                  <a:gd name="connsiteY11" fmla="*/ 92312 h 101917"/>
                  <a:gd name="connsiteX12" fmla="*/ 40820 w 43221"/>
                  <a:gd name="connsiteY12" fmla="*/ 75504 h 101917"/>
                  <a:gd name="connsiteX13" fmla="*/ 21611 w 43221"/>
                  <a:gd name="connsiteY13" fmla="*/ 65899 h 101917"/>
                  <a:gd name="connsiteX14" fmla="*/ 21611 w 43221"/>
                  <a:gd name="connsiteY14" fmla="*/ 65899 h 101917"/>
                  <a:gd name="connsiteX15" fmla="*/ 40820 w 43221"/>
                  <a:gd name="connsiteY15" fmla="*/ 75504 h 101917"/>
                  <a:gd name="connsiteX16" fmla="*/ 40820 w 43221"/>
                  <a:gd name="connsiteY16" fmla="*/ 75504 h 101917"/>
                  <a:gd name="connsiteX17" fmla="*/ 40820 w 43221"/>
                  <a:gd name="connsiteY17" fmla="*/ 75504 h 101917"/>
                  <a:gd name="connsiteX18" fmla="*/ 24012 w 43221"/>
                  <a:gd name="connsiteY18" fmla="*/ 34684 h 101917"/>
                  <a:gd name="connsiteX19" fmla="*/ 43222 w 43221"/>
                  <a:gd name="connsiteY19" fmla="*/ 44289 h 101917"/>
                  <a:gd name="connsiteX20" fmla="*/ 43222 w 43221"/>
                  <a:gd name="connsiteY20" fmla="*/ 70702 h 101917"/>
                  <a:gd name="connsiteX21" fmla="*/ 24012 w 43221"/>
                  <a:gd name="connsiteY21" fmla="*/ 61097 h 101917"/>
                  <a:gd name="connsiteX22" fmla="*/ 24012 w 43221"/>
                  <a:gd name="connsiteY22" fmla="*/ 34684 h 101917"/>
                  <a:gd name="connsiteX23" fmla="*/ 24012 w 43221"/>
                  <a:gd name="connsiteY23" fmla="*/ 34684 h 101917"/>
                  <a:gd name="connsiteX24" fmla="*/ 24012 w 43221"/>
                  <a:gd name="connsiteY24" fmla="*/ 5870 h 101917"/>
                  <a:gd name="connsiteX25" fmla="*/ 24012 w 43221"/>
                  <a:gd name="connsiteY25" fmla="*/ 32283 h 101917"/>
                  <a:gd name="connsiteX26" fmla="*/ 43222 w 43221"/>
                  <a:gd name="connsiteY26" fmla="*/ 41887 h 101917"/>
                  <a:gd name="connsiteX27" fmla="*/ 43222 w 43221"/>
                  <a:gd name="connsiteY27" fmla="*/ 37085 h 101917"/>
                  <a:gd name="connsiteX28" fmla="*/ 24012 w 43221"/>
                  <a:gd name="connsiteY28" fmla="*/ 5870 h 101917"/>
                  <a:gd name="connsiteX29" fmla="*/ 24012 w 43221"/>
                  <a:gd name="connsiteY29" fmla="*/ 5870 h 101917"/>
                  <a:gd name="connsiteX30" fmla="*/ 2401 w 43221"/>
                  <a:gd name="connsiteY30" fmla="*/ 1067 h 101917"/>
                  <a:gd name="connsiteX31" fmla="*/ 0 w 43221"/>
                  <a:gd name="connsiteY31" fmla="*/ 10672 h 101917"/>
                  <a:gd name="connsiteX32" fmla="*/ 0 w 43221"/>
                  <a:gd name="connsiteY32" fmla="*/ 17876 h 101917"/>
                  <a:gd name="connsiteX33" fmla="*/ 19210 w 43221"/>
                  <a:gd name="connsiteY33" fmla="*/ 27480 h 101917"/>
                  <a:gd name="connsiteX34" fmla="*/ 19210 w 43221"/>
                  <a:gd name="connsiteY34" fmla="*/ 1067 h 101917"/>
                  <a:gd name="connsiteX35" fmla="*/ 2401 w 43221"/>
                  <a:gd name="connsiteY35" fmla="*/ 1067 h 101917"/>
                  <a:gd name="connsiteX36" fmla="*/ 2401 w 43221"/>
                  <a:gd name="connsiteY36" fmla="*/ 1067 h 101917"/>
                  <a:gd name="connsiteX37" fmla="*/ 0 w 43221"/>
                  <a:gd name="connsiteY37" fmla="*/ 22678 h 101917"/>
                  <a:gd name="connsiteX38" fmla="*/ 19210 w 43221"/>
                  <a:gd name="connsiteY38" fmla="*/ 32283 h 101917"/>
                  <a:gd name="connsiteX39" fmla="*/ 19210 w 43221"/>
                  <a:gd name="connsiteY39" fmla="*/ 58696 h 101917"/>
                  <a:gd name="connsiteX40" fmla="*/ 0 w 43221"/>
                  <a:gd name="connsiteY40" fmla="*/ 49091 h 101917"/>
                  <a:gd name="connsiteX41" fmla="*/ 0 w 43221"/>
                  <a:gd name="connsiteY41" fmla="*/ 22678 h 101917"/>
                  <a:gd name="connsiteX42" fmla="*/ 0 w 43221"/>
                  <a:gd name="connsiteY42" fmla="*/ 22678 h 101917"/>
                  <a:gd name="connsiteX43" fmla="*/ 19210 w 43221"/>
                  <a:gd name="connsiteY43" fmla="*/ 32283 h 101917"/>
                  <a:gd name="connsiteX44" fmla="*/ 0 w 43221"/>
                  <a:gd name="connsiteY44" fmla="*/ 22678 h 101917"/>
                  <a:gd name="connsiteX45" fmla="*/ 19210 w 43221"/>
                  <a:gd name="connsiteY45" fmla="*/ 32283 h 101917"/>
                  <a:gd name="connsiteX46" fmla="*/ 19210 w 43221"/>
                  <a:gd name="connsiteY46" fmla="*/ 32283 h 1019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43221" h="101917">
                    <a:moveTo>
                      <a:pt x="0" y="77905"/>
                    </a:moveTo>
                    <a:lnTo>
                      <a:pt x="19210" y="87510"/>
                    </a:lnTo>
                    <a:lnTo>
                      <a:pt x="19210" y="61097"/>
                    </a:lnTo>
                    <a:lnTo>
                      <a:pt x="0" y="51492"/>
                    </a:lnTo>
                    <a:lnTo>
                      <a:pt x="0" y="77905"/>
                    </a:lnTo>
                    <a:lnTo>
                      <a:pt x="0" y="77905"/>
                    </a:lnTo>
                    <a:close/>
                    <a:moveTo>
                      <a:pt x="24012" y="92312"/>
                    </a:moveTo>
                    <a:lnTo>
                      <a:pt x="43222" y="101917"/>
                    </a:lnTo>
                    <a:lnTo>
                      <a:pt x="43222" y="75504"/>
                    </a:lnTo>
                    <a:lnTo>
                      <a:pt x="24012" y="65899"/>
                    </a:lnTo>
                    <a:lnTo>
                      <a:pt x="24012" y="92312"/>
                    </a:lnTo>
                    <a:lnTo>
                      <a:pt x="24012" y="92312"/>
                    </a:lnTo>
                    <a:close/>
                    <a:moveTo>
                      <a:pt x="40820" y="75504"/>
                    </a:moveTo>
                    <a:lnTo>
                      <a:pt x="21611" y="65899"/>
                    </a:lnTo>
                    <a:lnTo>
                      <a:pt x="21611" y="65899"/>
                    </a:lnTo>
                    <a:lnTo>
                      <a:pt x="40820" y="75504"/>
                    </a:lnTo>
                    <a:lnTo>
                      <a:pt x="40820" y="75504"/>
                    </a:lnTo>
                    <a:lnTo>
                      <a:pt x="40820" y="75504"/>
                    </a:lnTo>
                    <a:close/>
                    <a:moveTo>
                      <a:pt x="24012" y="34684"/>
                    </a:moveTo>
                    <a:lnTo>
                      <a:pt x="43222" y="44289"/>
                    </a:lnTo>
                    <a:lnTo>
                      <a:pt x="43222" y="70702"/>
                    </a:lnTo>
                    <a:lnTo>
                      <a:pt x="24012" y="61097"/>
                    </a:lnTo>
                    <a:lnTo>
                      <a:pt x="24012" y="34684"/>
                    </a:lnTo>
                    <a:lnTo>
                      <a:pt x="24012" y="34684"/>
                    </a:lnTo>
                    <a:close/>
                    <a:moveTo>
                      <a:pt x="24012" y="5870"/>
                    </a:moveTo>
                    <a:lnTo>
                      <a:pt x="24012" y="32283"/>
                    </a:lnTo>
                    <a:lnTo>
                      <a:pt x="43222" y="41887"/>
                    </a:lnTo>
                    <a:lnTo>
                      <a:pt x="43222" y="37085"/>
                    </a:lnTo>
                    <a:cubicBezTo>
                      <a:pt x="40820" y="25079"/>
                      <a:pt x="33616" y="13073"/>
                      <a:pt x="24012" y="5870"/>
                    </a:cubicBezTo>
                    <a:lnTo>
                      <a:pt x="24012" y="5870"/>
                    </a:lnTo>
                    <a:close/>
                    <a:moveTo>
                      <a:pt x="2401" y="1067"/>
                    </a:moveTo>
                    <a:cubicBezTo>
                      <a:pt x="0" y="3469"/>
                      <a:pt x="0" y="5870"/>
                      <a:pt x="0" y="10672"/>
                    </a:cubicBezTo>
                    <a:lnTo>
                      <a:pt x="0" y="17876"/>
                    </a:lnTo>
                    <a:lnTo>
                      <a:pt x="19210" y="27480"/>
                    </a:lnTo>
                    <a:lnTo>
                      <a:pt x="19210" y="1067"/>
                    </a:lnTo>
                    <a:cubicBezTo>
                      <a:pt x="12006" y="1067"/>
                      <a:pt x="7204" y="-1334"/>
                      <a:pt x="2401" y="1067"/>
                    </a:cubicBezTo>
                    <a:lnTo>
                      <a:pt x="2401" y="1067"/>
                    </a:lnTo>
                    <a:close/>
                    <a:moveTo>
                      <a:pt x="0" y="22678"/>
                    </a:moveTo>
                    <a:lnTo>
                      <a:pt x="19210" y="32283"/>
                    </a:lnTo>
                    <a:lnTo>
                      <a:pt x="19210" y="58696"/>
                    </a:lnTo>
                    <a:lnTo>
                      <a:pt x="0" y="49091"/>
                    </a:lnTo>
                    <a:lnTo>
                      <a:pt x="0" y="22678"/>
                    </a:lnTo>
                    <a:lnTo>
                      <a:pt x="0" y="22678"/>
                    </a:lnTo>
                    <a:close/>
                    <a:moveTo>
                      <a:pt x="19210" y="32283"/>
                    </a:moveTo>
                    <a:lnTo>
                      <a:pt x="0" y="22678"/>
                    </a:lnTo>
                    <a:lnTo>
                      <a:pt x="19210" y="32283"/>
                    </a:lnTo>
                    <a:lnTo>
                      <a:pt x="19210" y="32283"/>
                    </a:lnTo>
                    <a:close/>
                  </a:path>
                </a:pathLst>
              </a:custGeom>
              <a:solidFill>
                <a:srgbClr val="FFFFFF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2304" name="Freeform: Shape 2303">
              <a:extLst>
                <a:ext uri="{FF2B5EF4-FFF2-40B4-BE49-F238E27FC236}">
                  <a16:creationId xmlns:a16="http://schemas.microsoft.com/office/drawing/2014/main" id="{B0BCEB6A-87BF-4C0E-9AC8-EB239F81B3BD}"/>
                </a:ext>
              </a:extLst>
            </p:cNvPr>
            <p:cNvSpPr/>
            <p:nvPr/>
          </p:nvSpPr>
          <p:spPr>
            <a:xfrm>
              <a:off x="9068666" y="3272764"/>
              <a:ext cx="449021" cy="146472"/>
            </a:xfrm>
            <a:custGeom>
              <a:avLst/>
              <a:gdLst>
                <a:gd name="connsiteX0" fmla="*/ 259328 w 449021"/>
                <a:gd name="connsiteY0" fmla="*/ 0 h 146472"/>
                <a:gd name="connsiteX1" fmla="*/ 0 w 449021"/>
                <a:gd name="connsiteY1" fmla="*/ 146472 h 146472"/>
                <a:gd name="connsiteX2" fmla="*/ 187293 w 449021"/>
                <a:gd name="connsiteY2" fmla="*/ 146472 h 146472"/>
                <a:gd name="connsiteX3" fmla="*/ 449022 w 449021"/>
                <a:gd name="connsiteY3" fmla="*/ 0 h 1464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9021" h="146472">
                  <a:moveTo>
                    <a:pt x="259328" y="0"/>
                  </a:moveTo>
                  <a:lnTo>
                    <a:pt x="0" y="146472"/>
                  </a:lnTo>
                  <a:lnTo>
                    <a:pt x="187293" y="146472"/>
                  </a:lnTo>
                  <a:lnTo>
                    <a:pt x="449022" y="0"/>
                  </a:lnTo>
                  <a:close/>
                </a:path>
              </a:pathLst>
            </a:custGeom>
            <a:solidFill>
              <a:schemeClr val="accent2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05" name="Freeform: Shape 2304">
              <a:extLst>
                <a:ext uri="{FF2B5EF4-FFF2-40B4-BE49-F238E27FC236}">
                  <a16:creationId xmlns:a16="http://schemas.microsoft.com/office/drawing/2014/main" id="{C2D9DAAA-0FBD-4130-B9A5-5228D38BAC60}"/>
                </a:ext>
              </a:extLst>
            </p:cNvPr>
            <p:cNvSpPr/>
            <p:nvPr/>
          </p:nvSpPr>
          <p:spPr>
            <a:xfrm>
              <a:off x="9255959" y="3272764"/>
              <a:ext cx="437015" cy="350573"/>
            </a:xfrm>
            <a:custGeom>
              <a:avLst/>
              <a:gdLst>
                <a:gd name="connsiteX0" fmla="*/ 261729 w 437015"/>
                <a:gd name="connsiteY0" fmla="*/ 0 h 350573"/>
                <a:gd name="connsiteX1" fmla="*/ 0 w 437015"/>
                <a:gd name="connsiteY1" fmla="*/ 146472 h 350573"/>
                <a:gd name="connsiteX2" fmla="*/ 175286 w 437015"/>
                <a:gd name="connsiteY2" fmla="*/ 350573 h 350573"/>
                <a:gd name="connsiteX3" fmla="*/ 244920 w 437015"/>
                <a:gd name="connsiteY3" fmla="*/ 309753 h 350573"/>
                <a:gd name="connsiteX4" fmla="*/ 437015 w 437015"/>
                <a:gd name="connsiteY4" fmla="*/ 201699 h 350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7015" h="350573">
                  <a:moveTo>
                    <a:pt x="261729" y="0"/>
                  </a:moveTo>
                  <a:lnTo>
                    <a:pt x="0" y="146472"/>
                  </a:lnTo>
                  <a:lnTo>
                    <a:pt x="175286" y="350573"/>
                  </a:lnTo>
                  <a:lnTo>
                    <a:pt x="244920" y="309753"/>
                  </a:lnTo>
                  <a:lnTo>
                    <a:pt x="437015" y="201699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06" name="Freeform: Shape 2305">
              <a:extLst>
                <a:ext uri="{FF2B5EF4-FFF2-40B4-BE49-F238E27FC236}">
                  <a16:creationId xmlns:a16="http://schemas.microsoft.com/office/drawing/2014/main" id="{4B455BBD-FB90-4AB5-BB6F-CE1FE5AC1587}"/>
                </a:ext>
              </a:extLst>
            </p:cNvPr>
            <p:cNvSpPr/>
            <p:nvPr/>
          </p:nvSpPr>
          <p:spPr>
            <a:xfrm>
              <a:off x="9068666" y="3419236"/>
              <a:ext cx="362579" cy="204100"/>
            </a:xfrm>
            <a:custGeom>
              <a:avLst/>
              <a:gdLst>
                <a:gd name="connsiteX0" fmla="*/ 187293 w 362579"/>
                <a:gd name="connsiteY0" fmla="*/ 0 h 204100"/>
                <a:gd name="connsiteX1" fmla="*/ 0 w 362579"/>
                <a:gd name="connsiteY1" fmla="*/ 0 h 204100"/>
                <a:gd name="connsiteX2" fmla="*/ 362579 w 362579"/>
                <a:gd name="connsiteY2" fmla="*/ 204101 h 204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2579" h="204100">
                  <a:moveTo>
                    <a:pt x="187293" y="0"/>
                  </a:moveTo>
                  <a:lnTo>
                    <a:pt x="0" y="0"/>
                  </a:lnTo>
                  <a:lnTo>
                    <a:pt x="362579" y="204101"/>
                  </a:lnTo>
                  <a:close/>
                </a:path>
              </a:pathLst>
            </a:custGeom>
            <a:solidFill>
              <a:srgbClr val="AC4524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2307" name="Graphic 2">
              <a:extLst>
                <a:ext uri="{FF2B5EF4-FFF2-40B4-BE49-F238E27FC236}">
                  <a16:creationId xmlns:a16="http://schemas.microsoft.com/office/drawing/2014/main" id="{4141308D-9819-4F8D-A971-76F12F8FCEB7}"/>
                </a:ext>
              </a:extLst>
            </p:cNvPr>
            <p:cNvGrpSpPr/>
            <p:nvPr/>
          </p:nvGrpSpPr>
          <p:grpSpPr>
            <a:xfrm>
              <a:off x="9097480" y="3510481"/>
              <a:ext cx="307351" cy="280938"/>
              <a:chOff x="9097480" y="3510481"/>
              <a:chExt cx="307351" cy="280938"/>
            </a:xfrm>
            <a:solidFill>
              <a:srgbClr val="1B1B1B"/>
            </a:solidFill>
          </p:grpSpPr>
          <p:sp>
            <p:nvSpPr>
              <p:cNvPr id="2308" name="Freeform: Shape 2307">
                <a:extLst>
                  <a:ext uri="{FF2B5EF4-FFF2-40B4-BE49-F238E27FC236}">
                    <a16:creationId xmlns:a16="http://schemas.microsoft.com/office/drawing/2014/main" id="{1C352BF5-AB68-4E24-A1B1-C38C26198501}"/>
                  </a:ext>
                </a:extLst>
              </p:cNvPr>
              <p:cNvSpPr/>
              <p:nvPr/>
            </p:nvSpPr>
            <p:spPr>
              <a:xfrm>
                <a:off x="9097480" y="3510481"/>
                <a:ext cx="36017" cy="129664"/>
              </a:xfrm>
              <a:custGeom>
                <a:avLst/>
                <a:gdLst>
                  <a:gd name="connsiteX0" fmla="*/ 36018 w 36017"/>
                  <a:gd name="connsiteY0" fmla="*/ 19210 h 129664"/>
                  <a:gd name="connsiteX1" fmla="*/ 0 w 36017"/>
                  <a:gd name="connsiteY1" fmla="*/ 0 h 129664"/>
                  <a:gd name="connsiteX2" fmla="*/ 0 w 36017"/>
                  <a:gd name="connsiteY2" fmla="*/ 110455 h 129664"/>
                  <a:gd name="connsiteX3" fmla="*/ 36018 w 36017"/>
                  <a:gd name="connsiteY3" fmla="*/ 129664 h 1296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017" h="129664">
                    <a:moveTo>
                      <a:pt x="36018" y="19210"/>
                    </a:moveTo>
                    <a:lnTo>
                      <a:pt x="0" y="0"/>
                    </a:lnTo>
                    <a:lnTo>
                      <a:pt x="0" y="110455"/>
                    </a:lnTo>
                    <a:lnTo>
                      <a:pt x="36018" y="129664"/>
                    </a:lnTo>
                    <a:close/>
                  </a:path>
                </a:pathLst>
              </a:custGeom>
              <a:solidFill>
                <a:srgbClr val="1B1B1B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309" name="Freeform: Shape 2308">
                <a:extLst>
                  <a:ext uri="{FF2B5EF4-FFF2-40B4-BE49-F238E27FC236}">
                    <a16:creationId xmlns:a16="http://schemas.microsoft.com/office/drawing/2014/main" id="{7F753FFD-1F74-4009-A307-C0EF986905C1}"/>
                  </a:ext>
                </a:extLst>
              </p:cNvPr>
              <p:cNvSpPr/>
              <p:nvPr/>
            </p:nvSpPr>
            <p:spPr>
              <a:xfrm>
                <a:off x="9167115" y="3548900"/>
                <a:ext cx="33616" cy="127262"/>
              </a:xfrm>
              <a:custGeom>
                <a:avLst/>
                <a:gdLst>
                  <a:gd name="connsiteX0" fmla="*/ 33616 w 33616"/>
                  <a:gd name="connsiteY0" fmla="*/ 19209 h 127262"/>
                  <a:gd name="connsiteX1" fmla="*/ 0 w 33616"/>
                  <a:gd name="connsiteY1" fmla="*/ 0 h 127262"/>
                  <a:gd name="connsiteX2" fmla="*/ 0 w 33616"/>
                  <a:gd name="connsiteY2" fmla="*/ 108053 h 127262"/>
                  <a:gd name="connsiteX3" fmla="*/ 33616 w 33616"/>
                  <a:gd name="connsiteY3" fmla="*/ 127263 h 1272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3616" h="127262">
                    <a:moveTo>
                      <a:pt x="33616" y="19209"/>
                    </a:moveTo>
                    <a:lnTo>
                      <a:pt x="0" y="0"/>
                    </a:lnTo>
                    <a:lnTo>
                      <a:pt x="0" y="108053"/>
                    </a:lnTo>
                    <a:lnTo>
                      <a:pt x="33616" y="127263"/>
                    </a:lnTo>
                    <a:close/>
                  </a:path>
                </a:pathLst>
              </a:custGeom>
              <a:solidFill>
                <a:srgbClr val="1B1B1B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310" name="Freeform: Shape 2309">
                <a:extLst>
                  <a:ext uri="{FF2B5EF4-FFF2-40B4-BE49-F238E27FC236}">
                    <a16:creationId xmlns:a16="http://schemas.microsoft.com/office/drawing/2014/main" id="{64525EB9-78B1-41C1-BC81-C74C365556C8}"/>
                  </a:ext>
                </a:extLst>
              </p:cNvPr>
              <p:cNvSpPr/>
              <p:nvPr/>
            </p:nvSpPr>
            <p:spPr>
              <a:xfrm>
                <a:off x="9234348" y="3584918"/>
                <a:ext cx="33616" cy="129663"/>
              </a:xfrm>
              <a:custGeom>
                <a:avLst/>
                <a:gdLst>
                  <a:gd name="connsiteX0" fmla="*/ 33616 w 33616"/>
                  <a:gd name="connsiteY0" fmla="*/ 19209 h 129663"/>
                  <a:gd name="connsiteX1" fmla="*/ 0 w 33616"/>
                  <a:gd name="connsiteY1" fmla="*/ 0 h 129663"/>
                  <a:gd name="connsiteX2" fmla="*/ 0 w 33616"/>
                  <a:gd name="connsiteY2" fmla="*/ 110455 h 129663"/>
                  <a:gd name="connsiteX3" fmla="*/ 33616 w 33616"/>
                  <a:gd name="connsiteY3" fmla="*/ 129664 h 1296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3616" h="129663">
                    <a:moveTo>
                      <a:pt x="33616" y="19209"/>
                    </a:moveTo>
                    <a:lnTo>
                      <a:pt x="0" y="0"/>
                    </a:lnTo>
                    <a:lnTo>
                      <a:pt x="0" y="110455"/>
                    </a:lnTo>
                    <a:lnTo>
                      <a:pt x="33616" y="129664"/>
                    </a:lnTo>
                    <a:close/>
                  </a:path>
                </a:pathLst>
              </a:custGeom>
              <a:solidFill>
                <a:srgbClr val="1B1B1B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311" name="Freeform: Shape 2310">
                <a:extLst>
                  <a:ext uri="{FF2B5EF4-FFF2-40B4-BE49-F238E27FC236}">
                    <a16:creationId xmlns:a16="http://schemas.microsoft.com/office/drawing/2014/main" id="{917F2316-0A6C-4FB0-A417-2CC504982037}"/>
                  </a:ext>
                </a:extLst>
              </p:cNvPr>
              <p:cNvSpPr/>
              <p:nvPr/>
            </p:nvSpPr>
            <p:spPr>
              <a:xfrm>
                <a:off x="9301581" y="3623337"/>
                <a:ext cx="36017" cy="129664"/>
              </a:xfrm>
              <a:custGeom>
                <a:avLst/>
                <a:gdLst>
                  <a:gd name="connsiteX0" fmla="*/ 36018 w 36017"/>
                  <a:gd name="connsiteY0" fmla="*/ 19209 h 129664"/>
                  <a:gd name="connsiteX1" fmla="*/ 0 w 36017"/>
                  <a:gd name="connsiteY1" fmla="*/ 0 h 129664"/>
                  <a:gd name="connsiteX2" fmla="*/ 0 w 36017"/>
                  <a:gd name="connsiteY2" fmla="*/ 110455 h 129664"/>
                  <a:gd name="connsiteX3" fmla="*/ 36018 w 36017"/>
                  <a:gd name="connsiteY3" fmla="*/ 129664 h 1296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017" h="129664">
                    <a:moveTo>
                      <a:pt x="36018" y="19209"/>
                    </a:moveTo>
                    <a:lnTo>
                      <a:pt x="0" y="0"/>
                    </a:lnTo>
                    <a:lnTo>
                      <a:pt x="0" y="110455"/>
                    </a:lnTo>
                    <a:lnTo>
                      <a:pt x="36018" y="129664"/>
                    </a:lnTo>
                    <a:close/>
                  </a:path>
                </a:pathLst>
              </a:custGeom>
              <a:solidFill>
                <a:srgbClr val="1B1B1B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312" name="Freeform: Shape 2311">
                <a:extLst>
                  <a:ext uri="{FF2B5EF4-FFF2-40B4-BE49-F238E27FC236}">
                    <a16:creationId xmlns:a16="http://schemas.microsoft.com/office/drawing/2014/main" id="{FDA3EF9A-4D41-4F93-A186-D65F3A235910}"/>
                  </a:ext>
                </a:extLst>
              </p:cNvPr>
              <p:cNvSpPr/>
              <p:nvPr/>
            </p:nvSpPr>
            <p:spPr>
              <a:xfrm>
                <a:off x="9371215" y="3661756"/>
                <a:ext cx="33616" cy="129664"/>
              </a:xfrm>
              <a:custGeom>
                <a:avLst/>
                <a:gdLst>
                  <a:gd name="connsiteX0" fmla="*/ 33616 w 33616"/>
                  <a:gd name="connsiteY0" fmla="*/ 19210 h 129664"/>
                  <a:gd name="connsiteX1" fmla="*/ 0 w 33616"/>
                  <a:gd name="connsiteY1" fmla="*/ 0 h 129664"/>
                  <a:gd name="connsiteX2" fmla="*/ 0 w 33616"/>
                  <a:gd name="connsiteY2" fmla="*/ 110455 h 129664"/>
                  <a:gd name="connsiteX3" fmla="*/ 33616 w 33616"/>
                  <a:gd name="connsiteY3" fmla="*/ 129664 h 1296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3616" h="129664">
                    <a:moveTo>
                      <a:pt x="33616" y="19210"/>
                    </a:moveTo>
                    <a:lnTo>
                      <a:pt x="0" y="0"/>
                    </a:lnTo>
                    <a:lnTo>
                      <a:pt x="0" y="110455"/>
                    </a:lnTo>
                    <a:lnTo>
                      <a:pt x="33616" y="129664"/>
                    </a:lnTo>
                    <a:close/>
                  </a:path>
                </a:pathLst>
              </a:custGeom>
              <a:solidFill>
                <a:srgbClr val="1B1B1B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313" name="Graphic 2">
              <a:extLst>
                <a:ext uri="{FF2B5EF4-FFF2-40B4-BE49-F238E27FC236}">
                  <a16:creationId xmlns:a16="http://schemas.microsoft.com/office/drawing/2014/main" id="{4141308D-9819-4F8D-A971-76F12F8FCEB7}"/>
                </a:ext>
              </a:extLst>
            </p:cNvPr>
            <p:cNvGrpSpPr/>
            <p:nvPr/>
          </p:nvGrpSpPr>
          <p:grpSpPr>
            <a:xfrm>
              <a:off x="9107085" y="3515283"/>
              <a:ext cx="297746" cy="266531"/>
              <a:chOff x="9107085" y="3515283"/>
              <a:chExt cx="297746" cy="266531"/>
            </a:xfrm>
            <a:solidFill>
              <a:srgbClr val="FFFFFF"/>
            </a:solidFill>
          </p:grpSpPr>
          <p:sp>
            <p:nvSpPr>
              <p:cNvPr id="2314" name="Freeform: Shape 2313">
                <a:extLst>
                  <a:ext uri="{FF2B5EF4-FFF2-40B4-BE49-F238E27FC236}">
                    <a16:creationId xmlns:a16="http://schemas.microsoft.com/office/drawing/2014/main" id="{25FC262D-2C49-4A52-A455-1A5F0AAEA6E4}"/>
                  </a:ext>
                </a:extLst>
              </p:cNvPr>
              <p:cNvSpPr/>
              <p:nvPr/>
            </p:nvSpPr>
            <p:spPr>
              <a:xfrm>
                <a:off x="9107085" y="3515283"/>
                <a:ext cx="26413" cy="112855"/>
              </a:xfrm>
              <a:custGeom>
                <a:avLst/>
                <a:gdLst>
                  <a:gd name="connsiteX0" fmla="*/ 0 w 26413"/>
                  <a:gd name="connsiteY0" fmla="*/ 0 h 112855"/>
                  <a:gd name="connsiteX1" fmla="*/ 0 w 26413"/>
                  <a:gd name="connsiteY1" fmla="*/ 98449 h 112855"/>
                  <a:gd name="connsiteX2" fmla="*/ 26413 w 26413"/>
                  <a:gd name="connsiteY2" fmla="*/ 112856 h 112855"/>
                  <a:gd name="connsiteX3" fmla="*/ 26413 w 26413"/>
                  <a:gd name="connsiteY3" fmla="*/ 14407 h 1128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6413" h="112855">
                    <a:moveTo>
                      <a:pt x="0" y="0"/>
                    </a:moveTo>
                    <a:lnTo>
                      <a:pt x="0" y="98449"/>
                    </a:lnTo>
                    <a:lnTo>
                      <a:pt x="26413" y="112856"/>
                    </a:lnTo>
                    <a:lnTo>
                      <a:pt x="26413" y="14407"/>
                    </a:lnTo>
                    <a:close/>
                  </a:path>
                </a:pathLst>
              </a:custGeom>
              <a:solidFill>
                <a:srgbClr val="FFFFFF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315" name="Freeform: Shape 2314">
                <a:extLst>
                  <a:ext uri="{FF2B5EF4-FFF2-40B4-BE49-F238E27FC236}">
                    <a16:creationId xmlns:a16="http://schemas.microsoft.com/office/drawing/2014/main" id="{170988E8-2904-4A36-B79A-01789E04FFD0}"/>
                  </a:ext>
                </a:extLst>
              </p:cNvPr>
              <p:cNvSpPr/>
              <p:nvPr/>
            </p:nvSpPr>
            <p:spPr>
              <a:xfrm>
                <a:off x="9174319" y="3553702"/>
                <a:ext cx="26412" cy="112855"/>
              </a:xfrm>
              <a:custGeom>
                <a:avLst/>
                <a:gdLst>
                  <a:gd name="connsiteX0" fmla="*/ 0 w 26412"/>
                  <a:gd name="connsiteY0" fmla="*/ 0 h 112855"/>
                  <a:gd name="connsiteX1" fmla="*/ 0 w 26412"/>
                  <a:gd name="connsiteY1" fmla="*/ 98449 h 112855"/>
                  <a:gd name="connsiteX2" fmla="*/ 26412 w 26412"/>
                  <a:gd name="connsiteY2" fmla="*/ 112856 h 112855"/>
                  <a:gd name="connsiteX3" fmla="*/ 26412 w 26412"/>
                  <a:gd name="connsiteY3" fmla="*/ 14407 h 1128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6412" h="112855">
                    <a:moveTo>
                      <a:pt x="0" y="0"/>
                    </a:moveTo>
                    <a:lnTo>
                      <a:pt x="0" y="98449"/>
                    </a:lnTo>
                    <a:lnTo>
                      <a:pt x="26412" y="112856"/>
                    </a:lnTo>
                    <a:lnTo>
                      <a:pt x="26412" y="14407"/>
                    </a:lnTo>
                    <a:close/>
                  </a:path>
                </a:pathLst>
              </a:custGeom>
              <a:solidFill>
                <a:srgbClr val="FFFFFF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316" name="Freeform: Shape 2315">
                <a:extLst>
                  <a:ext uri="{FF2B5EF4-FFF2-40B4-BE49-F238E27FC236}">
                    <a16:creationId xmlns:a16="http://schemas.microsoft.com/office/drawing/2014/main" id="{A5D04BE5-8B35-4295-B82C-1D398495F81A}"/>
                  </a:ext>
                </a:extLst>
              </p:cNvPr>
              <p:cNvSpPr/>
              <p:nvPr/>
            </p:nvSpPr>
            <p:spPr>
              <a:xfrm>
                <a:off x="9243953" y="3592121"/>
                <a:ext cx="24011" cy="112855"/>
              </a:xfrm>
              <a:custGeom>
                <a:avLst/>
                <a:gdLst>
                  <a:gd name="connsiteX0" fmla="*/ 0 w 24011"/>
                  <a:gd name="connsiteY0" fmla="*/ 0 h 112855"/>
                  <a:gd name="connsiteX1" fmla="*/ 0 w 24011"/>
                  <a:gd name="connsiteY1" fmla="*/ 98449 h 112855"/>
                  <a:gd name="connsiteX2" fmla="*/ 24012 w 24011"/>
                  <a:gd name="connsiteY2" fmla="*/ 112856 h 112855"/>
                  <a:gd name="connsiteX3" fmla="*/ 24012 w 24011"/>
                  <a:gd name="connsiteY3" fmla="*/ 12006 h 1128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011" h="112855">
                    <a:moveTo>
                      <a:pt x="0" y="0"/>
                    </a:moveTo>
                    <a:lnTo>
                      <a:pt x="0" y="98449"/>
                    </a:lnTo>
                    <a:lnTo>
                      <a:pt x="24012" y="112856"/>
                    </a:lnTo>
                    <a:lnTo>
                      <a:pt x="24012" y="12006"/>
                    </a:lnTo>
                    <a:close/>
                  </a:path>
                </a:pathLst>
              </a:custGeom>
              <a:solidFill>
                <a:srgbClr val="FFFFFF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317" name="Freeform: Shape 2316">
                <a:extLst>
                  <a:ext uri="{FF2B5EF4-FFF2-40B4-BE49-F238E27FC236}">
                    <a16:creationId xmlns:a16="http://schemas.microsoft.com/office/drawing/2014/main" id="{6C667933-0B37-4540-A22A-3203B34A023A}"/>
                  </a:ext>
                </a:extLst>
              </p:cNvPr>
              <p:cNvSpPr/>
              <p:nvPr/>
            </p:nvSpPr>
            <p:spPr>
              <a:xfrm>
                <a:off x="9311186" y="3628139"/>
                <a:ext cx="26413" cy="115257"/>
              </a:xfrm>
              <a:custGeom>
                <a:avLst/>
                <a:gdLst>
                  <a:gd name="connsiteX0" fmla="*/ 0 w 26413"/>
                  <a:gd name="connsiteY0" fmla="*/ 0 h 115257"/>
                  <a:gd name="connsiteX1" fmla="*/ 0 w 26413"/>
                  <a:gd name="connsiteY1" fmla="*/ 100850 h 115257"/>
                  <a:gd name="connsiteX2" fmla="*/ 26413 w 26413"/>
                  <a:gd name="connsiteY2" fmla="*/ 115257 h 115257"/>
                  <a:gd name="connsiteX3" fmla="*/ 26413 w 26413"/>
                  <a:gd name="connsiteY3" fmla="*/ 14407 h 115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6413" h="115257">
                    <a:moveTo>
                      <a:pt x="0" y="0"/>
                    </a:moveTo>
                    <a:lnTo>
                      <a:pt x="0" y="100850"/>
                    </a:lnTo>
                    <a:lnTo>
                      <a:pt x="26413" y="115257"/>
                    </a:lnTo>
                    <a:lnTo>
                      <a:pt x="26413" y="14407"/>
                    </a:lnTo>
                    <a:close/>
                  </a:path>
                </a:pathLst>
              </a:custGeom>
              <a:solidFill>
                <a:srgbClr val="FFFFFF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318" name="Freeform: Shape 2317">
                <a:extLst>
                  <a:ext uri="{FF2B5EF4-FFF2-40B4-BE49-F238E27FC236}">
                    <a16:creationId xmlns:a16="http://schemas.microsoft.com/office/drawing/2014/main" id="{168CDB7C-0DA1-405E-9E70-A5FC258D9EEB}"/>
                  </a:ext>
                </a:extLst>
              </p:cNvPr>
              <p:cNvSpPr/>
              <p:nvPr/>
            </p:nvSpPr>
            <p:spPr>
              <a:xfrm>
                <a:off x="9378419" y="3666558"/>
                <a:ext cx="26412" cy="115257"/>
              </a:xfrm>
              <a:custGeom>
                <a:avLst/>
                <a:gdLst>
                  <a:gd name="connsiteX0" fmla="*/ 0 w 26412"/>
                  <a:gd name="connsiteY0" fmla="*/ 0 h 115257"/>
                  <a:gd name="connsiteX1" fmla="*/ 0 w 26412"/>
                  <a:gd name="connsiteY1" fmla="*/ 100850 h 115257"/>
                  <a:gd name="connsiteX2" fmla="*/ 26412 w 26412"/>
                  <a:gd name="connsiteY2" fmla="*/ 115257 h 115257"/>
                  <a:gd name="connsiteX3" fmla="*/ 26412 w 26412"/>
                  <a:gd name="connsiteY3" fmla="*/ 14407 h 115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6412" h="115257">
                    <a:moveTo>
                      <a:pt x="0" y="0"/>
                    </a:moveTo>
                    <a:lnTo>
                      <a:pt x="0" y="100850"/>
                    </a:lnTo>
                    <a:lnTo>
                      <a:pt x="26412" y="115257"/>
                    </a:lnTo>
                    <a:lnTo>
                      <a:pt x="26412" y="14407"/>
                    </a:lnTo>
                    <a:close/>
                  </a:path>
                </a:pathLst>
              </a:custGeom>
              <a:solidFill>
                <a:srgbClr val="FFFFFF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2319" name="Freeform: Shape 2318">
              <a:extLst>
                <a:ext uri="{FF2B5EF4-FFF2-40B4-BE49-F238E27FC236}">
                  <a16:creationId xmlns:a16="http://schemas.microsoft.com/office/drawing/2014/main" id="{B7AEB397-4DC2-4BD9-A0BD-286796A9672E}"/>
                </a:ext>
              </a:extLst>
            </p:cNvPr>
            <p:cNvSpPr/>
            <p:nvPr/>
          </p:nvSpPr>
          <p:spPr>
            <a:xfrm>
              <a:off x="9195929" y="3464859"/>
              <a:ext cx="79238" cy="103250"/>
            </a:xfrm>
            <a:custGeom>
              <a:avLst/>
              <a:gdLst>
                <a:gd name="connsiteX0" fmla="*/ 40820 w 79238"/>
                <a:gd name="connsiteY0" fmla="*/ 4802 h 103250"/>
                <a:gd name="connsiteX1" fmla="*/ 67233 w 79238"/>
                <a:gd name="connsiteY1" fmla="*/ 33616 h 103250"/>
                <a:gd name="connsiteX2" fmla="*/ 69634 w 79238"/>
                <a:gd name="connsiteY2" fmla="*/ 36018 h 103250"/>
                <a:gd name="connsiteX3" fmla="*/ 79239 w 79238"/>
                <a:gd name="connsiteY3" fmla="*/ 72036 h 103250"/>
                <a:gd name="connsiteX4" fmla="*/ 67233 w 79238"/>
                <a:gd name="connsiteY4" fmla="*/ 98449 h 103250"/>
                <a:gd name="connsiteX5" fmla="*/ 64832 w 79238"/>
                <a:gd name="connsiteY5" fmla="*/ 98449 h 103250"/>
                <a:gd name="connsiteX6" fmla="*/ 64832 w 79238"/>
                <a:gd name="connsiteY6" fmla="*/ 98449 h 103250"/>
                <a:gd name="connsiteX7" fmla="*/ 55227 w 79238"/>
                <a:gd name="connsiteY7" fmla="*/ 103251 h 103250"/>
                <a:gd name="connsiteX8" fmla="*/ 52826 w 79238"/>
                <a:gd name="connsiteY8" fmla="*/ 100850 h 103250"/>
                <a:gd name="connsiteX9" fmla="*/ 38419 w 79238"/>
                <a:gd name="connsiteY9" fmla="*/ 96047 h 103250"/>
                <a:gd name="connsiteX10" fmla="*/ 12006 w 79238"/>
                <a:gd name="connsiteY10" fmla="*/ 67233 h 103250"/>
                <a:gd name="connsiteX11" fmla="*/ 0 w 79238"/>
                <a:gd name="connsiteY11" fmla="*/ 28814 h 103250"/>
                <a:gd name="connsiteX12" fmla="*/ 2401 w 79238"/>
                <a:gd name="connsiteY12" fmla="*/ 12006 h 103250"/>
                <a:gd name="connsiteX13" fmla="*/ 0 w 79238"/>
                <a:gd name="connsiteY13" fmla="*/ 7203 h 103250"/>
                <a:gd name="connsiteX14" fmla="*/ 9605 w 79238"/>
                <a:gd name="connsiteY14" fmla="*/ 2401 h 103250"/>
                <a:gd name="connsiteX15" fmla="*/ 9605 w 79238"/>
                <a:gd name="connsiteY15" fmla="*/ 2401 h 103250"/>
                <a:gd name="connsiteX16" fmla="*/ 12006 w 79238"/>
                <a:gd name="connsiteY16" fmla="*/ 0 h 103250"/>
                <a:gd name="connsiteX17" fmla="*/ 12006 w 79238"/>
                <a:gd name="connsiteY17" fmla="*/ 0 h 103250"/>
                <a:gd name="connsiteX18" fmla="*/ 12006 w 79238"/>
                <a:gd name="connsiteY18" fmla="*/ 0 h 103250"/>
                <a:gd name="connsiteX19" fmla="*/ 40820 w 79238"/>
                <a:gd name="connsiteY19" fmla="*/ 4802 h 103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9238" h="103250">
                  <a:moveTo>
                    <a:pt x="40820" y="4802"/>
                  </a:moveTo>
                  <a:cubicBezTo>
                    <a:pt x="50425" y="9605"/>
                    <a:pt x="60030" y="21611"/>
                    <a:pt x="67233" y="33616"/>
                  </a:cubicBezTo>
                  <a:cubicBezTo>
                    <a:pt x="67233" y="33616"/>
                    <a:pt x="67233" y="36018"/>
                    <a:pt x="69634" y="36018"/>
                  </a:cubicBezTo>
                  <a:cubicBezTo>
                    <a:pt x="74437" y="48024"/>
                    <a:pt x="79239" y="60030"/>
                    <a:pt x="79239" y="72036"/>
                  </a:cubicBezTo>
                  <a:cubicBezTo>
                    <a:pt x="79239" y="84042"/>
                    <a:pt x="74437" y="93646"/>
                    <a:pt x="67233" y="98449"/>
                  </a:cubicBezTo>
                  <a:cubicBezTo>
                    <a:pt x="67233" y="98449"/>
                    <a:pt x="67233" y="98449"/>
                    <a:pt x="64832" y="98449"/>
                  </a:cubicBezTo>
                  <a:lnTo>
                    <a:pt x="64832" y="98449"/>
                  </a:lnTo>
                  <a:lnTo>
                    <a:pt x="55227" y="103251"/>
                  </a:lnTo>
                  <a:lnTo>
                    <a:pt x="52826" y="100850"/>
                  </a:lnTo>
                  <a:cubicBezTo>
                    <a:pt x="48024" y="100850"/>
                    <a:pt x="43221" y="98449"/>
                    <a:pt x="38419" y="96047"/>
                  </a:cubicBezTo>
                  <a:cubicBezTo>
                    <a:pt x="28814" y="91245"/>
                    <a:pt x="19209" y="79239"/>
                    <a:pt x="12006" y="67233"/>
                  </a:cubicBezTo>
                  <a:cubicBezTo>
                    <a:pt x="4802" y="55227"/>
                    <a:pt x="0" y="40820"/>
                    <a:pt x="0" y="28814"/>
                  </a:cubicBezTo>
                  <a:cubicBezTo>
                    <a:pt x="0" y="21611"/>
                    <a:pt x="2401" y="16808"/>
                    <a:pt x="2401" y="12006"/>
                  </a:cubicBezTo>
                  <a:lnTo>
                    <a:pt x="0" y="7203"/>
                  </a:lnTo>
                  <a:lnTo>
                    <a:pt x="9605" y="2401"/>
                  </a:lnTo>
                  <a:lnTo>
                    <a:pt x="9605" y="2401"/>
                  </a:lnTo>
                  <a:cubicBezTo>
                    <a:pt x="9605" y="2401"/>
                    <a:pt x="12006" y="2401"/>
                    <a:pt x="12006" y="0"/>
                  </a:cubicBezTo>
                  <a:lnTo>
                    <a:pt x="12006" y="0"/>
                  </a:lnTo>
                  <a:lnTo>
                    <a:pt x="12006" y="0"/>
                  </a:lnTo>
                  <a:cubicBezTo>
                    <a:pt x="24012" y="0"/>
                    <a:pt x="31215" y="0"/>
                    <a:pt x="40820" y="4802"/>
                  </a:cubicBezTo>
                  <a:close/>
                </a:path>
              </a:pathLst>
            </a:custGeom>
            <a:solidFill>
              <a:srgbClr val="1B1B1B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20" name="Freeform: Shape 2319">
              <a:extLst>
                <a:ext uri="{FF2B5EF4-FFF2-40B4-BE49-F238E27FC236}">
                  <a16:creationId xmlns:a16="http://schemas.microsoft.com/office/drawing/2014/main" id="{1177DA74-8DAA-4DAE-92F0-415B5E6EF8FF}"/>
                </a:ext>
              </a:extLst>
            </p:cNvPr>
            <p:cNvSpPr/>
            <p:nvPr/>
          </p:nvSpPr>
          <p:spPr>
            <a:xfrm>
              <a:off x="9188725" y="3470861"/>
              <a:ext cx="76838" cy="100849"/>
            </a:xfrm>
            <a:custGeom>
              <a:avLst/>
              <a:gdLst>
                <a:gd name="connsiteX0" fmla="*/ 38419 w 76838"/>
                <a:gd name="connsiteY0" fmla="*/ 3602 h 100849"/>
                <a:gd name="connsiteX1" fmla="*/ 64832 w 76838"/>
                <a:gd name="connsiteY1" fmla="*/ 32416 h 100849"/>
                <a:gd name="connsiteX2" fmla="*/ 76838 w 76838"/>
                <a:gd name="connsiteY2" fmla="*/ 70835 h 100849"/>
                <a:gd name="connsiteX3" fmla="*/ 64832 w 76838"/>
                <a:gd name="connsiteY3" fmla="*/ 97248 h 100849"/>
                <a:gd name="connsiteX4" fmla="*/ 38419 w 76838"/>
                <a:gd name="connsiteY4" fmla="*/ 97248 h 100849"/>
                <a:gd name="connsiteX5" fmla="*/ 12006 w 76838"/>
                <a:gd name="connsiteY5" fmla="*/ 68434 h 100849"/>
                <a:gd name="connsiteX6" fmla="*/ 0 w 76838"/>
                <a:gd name="connsiteY6" fmla="*/ 30015 h 100849"/>
                <a:gd name="connsiteX7" fmla="*/ 12006 w 76838"/>
                <a:gd name="connsiteY7" fmla="*/ 3602 h 100849"/>
                <a:gd name="connsiteX8" fmla="*/ 38419 w 76838"/>
                <a:gd name="connsiteY8" fmla="*/ 3602 h 100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6838" h="100849">
                  <a:moveTo>
                    <a:pt x="38419" y="3602"/>
                  </a:moveTo>
                  <a:cubicBezTo>
                    <a:pt x="48024" y="8404"/>
                    <a:pt x="57629" y="20410"/>
                    <a:pt x="64832" y="32416"/>
                  </a:cubicBezTo>
                  <a:cubicBezTo>
                    <a:pt x="72036" y="44422"/>
                    <a:pt x="76838" y="58829"/>
                    <a:pt x="76838" y="70835"/>
                  </a:cubicBezTo>
                  <a:cubicBezTo>
                    <a:pt x="76838" y="82841"/>
                    <a:pt x="72036" y="92446"/>
                    <a:pt x="64832" y="97248"/>
                  </a:cubicBezTo>
                  <a:cubicBezTo>
                    <a:pt x="57629" y="102051"/>
                    <a:pt x="48024" y="102051"/>
                    <a:pt x="38419" y="97248"/>
                  </a:cubicBezTo>
                  <a:cubicBezTo>
                    <a:pt x="28815" y="92446"/>
                    <a:pt x="19210" y="80440"/>
                    <a:pt x="12006" y="68434"/>
                  </a:cubicBezTo>
                  <a:cubicBezTo>
                    <a:pt x="4803" y="56428"/>
                    <a:pt x="0" y="42021"/>
                    <a:pt x="0" y="30015"/>
                  </a:cubicBezTo>
                  <a:cubicBezTo>
                    <a:pt x="0" y="18009"/>
                    <a:pt x="4803" y="8404"/>
                    <a:pt x="12006" y="3602"/>
                  </a:cubicBezTo>
                  <a:cubicBezTo>
                    <a:pt x="19210" y="-1201"/>
                    <a:pt x="28815" y="-1201"/>
                    <a:pt x="38419" y="3602"/>
                  </a:cubicBezTo>
                  <a:close/>
                </a:path>
              </a:pathLst>
            </a:custGeom>
            <a:solidFill>
              <a:srgbClr val="424242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21" name="Freeform: Shape 2320">
              <a:extLst>
                <a:ext uri="{FF2B5EF4-FFF2-40B4-BE49-F238E27FC236}">
                  <a16:creationId xmlns:a16="http://schemas.microsoft.com/office/drawing/2014/main" id="{D01F714E-D297-4A4F-AFAA-0B6E29984856}"/>
                </a:ext>
              </a:extLst>
            </p:cNvPr>
            <p:cNvSpPr/>
            <p:nvPr/>
          </p:nvSpPr>
          <p:spPr>
            <a:xfrm>
              <a:off x="9193528" y="3475870"/>
              <a:ext cx="64832" cy="88431"/>
            </a:xfrm>
            <a:custGeom>
              <a:avLst/>
              <a:gdLst>
                <a:gd name="connsiteX0" fmla="*/ 31215 w 64832"/>
                <a:gd name="connsiteY0" fmla="*/ 3396 h 88431"/>
                <a:gd name="connsiteX1" fmla="*/ 9605 w 64832"/>
                <a:gd name="connsiteY1" fmla="*/ 995 h 88431"/>
                <a:gd name="connsiteX2" fmla="*/ 0 w 64832"/>
                <a:gd name="connsiteY2" fmla="*/ 22605 h 88431"/>
                <a:gd name="connsiteX3" fmla="*/ 9605 w 64832"/>
                <a:gd name="connsiteY3" fmla="*/ 58623 h 88431"/>
                <a:gd name="connsiteX4" fmla="*/ 33616 w 64832"/>
                <a:gd name="connsiteY4" fmla="*/ 85036 h 88431"/>
                <a:gd name="connsiteX5" fmla="*/ 55227 w 64832"/>
                <a:gd name="connsiteY5" fmla="*/ 87437 h 88431"/>
                <a:gd name="connsiteX6" fmla="*/ 64832 w 64832"/>
                <a:gd name="connsiteY6" fmla="*/ 65827 h 88431"/>
                <a:gd name="connsiteX7" fmla="*/ 55227 w 64832"/>
                <a:gd name="connsiteY7" fmla="*/ 29809 h 88431"/>
                <a:gd name="connsiteX8" fmla="*/ 31215 w 64832"/>
                <a:gd name="connsiteY8" fmla="*/ 3396 h 88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4832" h="88431">
                  <a:moveTo>
                    <a:pt x="31215" y="3396"/>
                  </a:moveTo>
                  <a:cubicBezTo>
                    <a:pt x="24012" y="995"/>
                    <a:pt x="16809" y="-1407"/>
                    <a:pt x="9605" y="995"/>
                  </a:cubicBezTo>
                  <a:cubicBezTo>
                    <a:pt x="2401" y="5797"/>
                    <a:pt x="0" y="15402"/>
                    <a:pt x="0" y="22605"/>
                  </a:cubicBezTo>
                  <a:cubicBezTo>
                    <a:pt x="0" y="34611"/>
                    <a:pt x="4803" y="49018"/>
                    <a:pt x="9605" y="58623"/>
                  </a:cubicBezTo>
                  <a:cubicBezTo>
                    <a:pt x="14407" y="68228"/>
                    <a:pt x="24012" y="80234"/>
                    <a:pt x="33616" y="85036"/>
                  </a:cubicBezTo>
                  <a:cubicBezTo>
                    <a:pt x="40820" y="87437"/>
                    <a:pt x="48024" y="89838"/>
                    <a:pt x="55227" y="87437"/>
                  </a:cubicBezTo>
                  <a:cubicBezTo>
                    <a:pt x="62431" y="82635"/>
                    <a:pt x="64832" y="73030"/>
                    <a:pt x="64832" y="65827"/>
                  </a:cubicBezTo>
                  <a:cubicBezTo>
                    <a:pt x="64832" y="53821"/>
                    <a:pt x="60030" y="39414"/>
                    <a:pt x="55227" y="29809"/>
                  </a:cubicBezTo>
                  <a:cubicBezTo>
                    <a:pt x="50425" y="20204"/>
                    <a:pt x="43221" y="8198"/>
                    <a:pt x="31215" y="3396"/>
                  </a:cubicBezTo>
                  <a:close/>
                </a:path>
              </a:pathLst>
            </a:custGeom>
            <a:solidFill>
              <a:srgbClr val="FFFFFF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22" name="Freeform: Shape 2321">
              <a:extLst>
                <a:ext uri="{FF2B5EF4-FFF2-40B4-BE49-F238E27FC236}">
                  <a16:creationId xmlns:a16="http://schemas.microsoft.com/office/drawing/2014/main" id="{B9CE445E-0D5B-4178-8446-A4FCFFE85E20}"/>
                </a:ext>
              </a:extLst>
            </p:cNvPr>
            <p:cNvSpPr/>
            <p:nvPr/>
          </p:nvSpPr>
          <p:spPr>
            <a:xfrm>
              <a:off x="9205534" y="3508080"/>
              <a:ext cx="24011" cy="19209"/>
            </a:xfrm>
            <a:custGeom>
              <a:avLst/>
              <a:gdLst>
                <a:gd name="connsiteX0" fmla="*/ 0 w 24011"/>
                <a:gd name="connsiteY0" fmla="*/ 0 h 19209"/>
                <a:gd name="connsiteX1" fmla="*/ 0 w 24011"/>
                <a:gd name="connsiteY1" fmla="*/ 4802 h 19209"/>
                <a:gd name="connsiteX2" fmla="*/ 24012 w 24011"/>
                <a:gd name="connsiteY2" fmla="*/ 19210 h 19209"/>
                <a:gd name="connsiteX3" fmla="*/ 24012 w 24011"/>
                <a:gd name="connsiteY3" fmla="*/ 12006 h 19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011" h="19209">
                  <a:moveTo>
                    <a:pt x="0" y="0"/>
                  </a:moveTo>
                  <a:lnTo>
                    <a:pt x="0" y="4802"/>
                  </a:lnTo>
                  <a:lnTo>
                    <a:pt x="24012" y="19210"/>
                  </a:lnTo>
                  <a:lnTo>
                    <a:pt x="24012" y="12006"/>
                  </a:lnTo>
                  <a:close/>
                </a:path>
              </a:pathLst>
            </a:custGeom>
            <a:solidFill>
              <a:srgbClr val="B59C97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23" name="Freeform: Shape 2322">
              <a:extLst>
                <a:ext uri="{FF2B5EF4-FFF2-40B4-BE49-F238E27FC236}">
                  <a16:creationId xmlns:a16="http://schemas.microsoft.com/office/drawing/2014/main" id="{D577B8A3-3DC9-42A3-BCDD-2EBC85B9DF46}"/>
                </a:ext>
              </a:extLst>
            </p:cNvPr>
            <p:cNvSpPr/>
            <p:nvPr/>
          </p:nvSpPr>
          <p:spPr>
            <a:xfrm>
              <a:off x="9224743" y="3488870"/>
              <a:ext cx="4802" cy="36017"/>
            </a:xfrm>
            <a:custGeom>
              <a:avLst/>
              <a:gdLst>
                <a:gd name="connsiteX0" fmla="*/ 2401 w 4802"/>
                <a:gd name="connsiteY0" fmla="*/ 36018 h 36017"/>
                <a:gd name="connsiteX1" fmla="*/ 4803 w 4802"/>
                <a:gd name="connsiteY1" fmla="*/ 31215 h 36017"/>
                <a:gd name="connsiteX2" fmla="*/ 4803 w 4802"/>
                <a:gd name="connsiteY2" fmla="*/ 2401 h 36017"/>
                <a:gd name="connsiteX3" fmla="*/ 0 w 4802"/>
                <a:gd name="connsiteY3" fmla="*/ 0 h 36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02" h="36017">
                  <a:moveTo>
                    <a:pt x="2401" y="36018"/>
                  </a:moveTo>
                  <a:lnTo>
                    <a:pt x="4803" y="31215"/>
                  </a:lnTo>
                  <a:lnTo>
                    <a:pt x="4803" y="24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59C97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24" name="Freeform: Shape 2323">
              <a:extLst>
                <a:ext uri="{FF2B5EF4-FFF2-40B4-BE49-F238E27FC236}">
                  <a16:creationId xmlns:a16="http://schemas.microsoft.com/office/drawing/2014/main" id="{5155A0B7-5351-4171-BD6B-31798B5A323D}"/>
                </a:ext>
              </a:extLst>
            </p:cNvPr>
            <p:cNvSpPr/>
            <p:nvPr/>
          </p:nvSpPr>
          <p:spPr>
            <a:xfrm>
              <a:off x="9219941" y="3512882"/>
              <a:ext cx="14407" cy="16808"/>
            </a:xfrm>
            <a:custGeom>
              <a:avLst/>
              <a:gdLst>
                <a:gd name="connsiteX0" fmla="*/ 7203 w 14407"/>
                <a:gd name="connsiteY0" fmla="*/ 0 h 16808"/>
                <a:gd name="connsiteX1" fmla="*/ 2401 w 14407"/>
                <a:gd name="connsiteY1" fmla="*/ 0 h 16808"/>
                <a:gd name="connsiteX2" fmla="*/ 0 w 14407"/>
                <a:gd name="connsiteY2" fmla="*/ 4802 h 16808"/>
                <a:gd name="connsiteX3" fmla="*/ 2401 w 14407"/>
                <a:gd name="connsiteY3" fmla="*/ 12006 h 16808"/>
                <a:gd name="connsiteX4" fmla="*/ 7203 w 14407"/>
                <a:gd name="connsiteY4" fmla="*/ 16808 h 16808"/>
                <a:gd name="connsiteX5" fmla="*/ 12006 w 14407"/>
                <a:gd name="connsiteY5" fmla="*/ 16808 h 16808"/>
                <a:gd name="connsiteX6" fmla="*/ 14407 w 14407"/>
                <a:gd name="connsiteY6" fmla="*/ 12006 h 16808"/>
                <a:gd name="connsiteX7" fmla="*/ 12006 w 14407"/>
                <a:gd name="connsiteY7" fmla="*/ 4802 h 16808"/>
                <a:gd name="connsiteX8" fmla="*/ 7203 w 14407"/>
                <a:gd name="connsiteY8" fmla="*/ 0 h 168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407" h="16808">
                  <a:moveTo>
                    <a:pt x="7203" y="0"/>
                  </a:moveTo>
                  <a:cubicBezTo>
                    <a:pt x="4802" y="0"/>
                    <a:pt x="4802" y="0"/>
                    <a:pt x="2401" y="0"/>
                  </a:cubicBezTo>
                  <a:cubicBezTo>
                    <a:pt x="0" y="0"/>
                    <a:pt x="0" y="2401"/>
                    <a:pt x="0" y="4802"/>
                  </a:cubicBezTo>
                  <a:cubicBezTo>
                    <a:pt x="0" y="7203"/>
                    <a:pt x="0" y="9605"/>
                    <a:pt x="2401" y="12006"/>
                  </a:cubicBezTo>
                  <a:cubicBezTo>
                    <a:pt x="2401" y="14407"/>
                    <a:pt x="4802" y="16808"/>
                    <a:pt x="7203" y="16808"/>
                  </a:cubicBezTo>
                  <a:cubicBezTo>
                    <a:pt x="9605" y="16808"/>
                    <a:pt x="9605" y="16808"/>
                    <a:pt x="12006" y="16808"/>
                  </a:cubicBezTo>
                  <a:cubicBezTo>
                    <a:pt x="14407" y="16808"/>
                    <a:pt x="14407" y="14407"/>
                    <a:pt x="14407" y="12006"/>
                  </a:cubicBezTo>
                  <a:cubicBezTo>
                    <a:pt x="14407" y="9605"/>
                    <a:pt x="14407" y="7203"/>
                    <a:pt x="12006" y="4802"/>
                  </a:cubicBezTo>
                  <a:cubicBezTo>
                    <a:pt x="12006" y="2401"/>
                    <a:pt x="9605" y="0"/>
                    <a:pt x="7203" y="0"/>
                  </a:cubicBezTo>
                  <a:close/>
                </a:path>
              </a:pathLst>
            </a:custGeom>
            <a:solidFill>
              <a:srgbClr val="5E5F5F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25" name="Freeform: Shape 2324">
              <a:extLst>
                <a:ext uri="{FF2B5EF4-FFF2-40B4-BE49-F238E27FC236}">
                  <a16:creationId xmlns:a16="http://schemas.microsoft.com/office/drawing/2014/main" id="{870A84EA-9494-4CDD-8F64-5A47BC050B3C}"/>
                </a:ext>
              </a:extLst>
            </p:cNvPr>
            <p:cNvSpPr/>
            <p:nvPr/>
          </p:nvSpPr>
          <p:spPr>
            <a:xfrm>
              <a:off x="9239150" y="3767408"/>
              <a:ext cx="7203" cy="127262"/>
            </a:xfrm>
            <a:custGeom>
              <a:avLst/>
              <a:gdLst>
                <a:gd name="connsiteX0" fmla="*/ 0 w 7203"/>
                <a:gd name="connsiteY0" fmla="*/ 127263 h 127262"/>
                <a:gd name="connsiteX1" fmla="*/ 0 w 7203"/>
                <a:gd name="connsiteY1" fmla="*/ 0 h 127262"/>
                <a:gd name="connsiteX2" fmla="*/ 7204 w 7203"/>
                <a:gd name="connsiteY2" fmla="*/ 4802 h 127262"/>
                <a:gd name="connsiteX3" fmla="*/ 7204 w 7203"/>
                <a:gd name="connsiteY3" fmla="*/ 16808 h 127262"/>
                <a:gd name="connsiteX4" fmla="*/ 7204 w 7203"/>
                <a:gd name="connsiteY4" fmla="*/ 124862 h 127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03" h="127262">
                  <a:moveTo>
                    <a:pt x="0" y="127263"/>
                  </a:moveTo>
                  <a:lnTo>
                    <a:pt x="0" y="0"/>
                  </a:lnTo>
                  <a:lnTo>
                    <a:pt x="7204" y="4802"/>
                  </a:lnTo>
                  <a:lnTo>
                    <a:pt x="7204" y="16808"/>
                  </a:lnTo>
                  <a:lnTo>
                    <a:pt x="7204" y="124862"/>
                  </a:lnTo>
                  <a:close/>
                </a:path>
              </a:pathLst>
            </a:custGeom>
            <a:solidFill>
              <a:srgbClr val="1B1B1B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26" name="Freeform: Shape 2325">
              <a:extLst>
                <a:ext uri="{FF2B5EF4-FFF2-40B4-BE49-F238E27FC236}">
                  <a16:creationId xmlns:a16="http://schemas.microsoft.com/office/drawing/2014/main" id="{7D0A8CFE-E811-4114-B2BB-2C0A30A7E3DE}"/>
                </a:ext>
              </a:extLst>
            </p:cNvPr>
            <p:cNvSpPr/>
            <p:nvPr/>
          </p:nvSpPr>
          <p:spPr>
            <a:xfrm>
              <a:off x="9306384" y="3772210"/>
              <a:ext cx="16807" cy="218507"/>
            </a:xfrm>
            <a:custGeom>
              <a:avLst/>
              <a:gdLst>
                <a:gd name="connsiteX0" fmla="*/ 0 w 16807"/>
                <a:gd name="connsiteY0" fmla="*/ 218508 h 218507"/>
                <a:gd name="connsiteX1" fmla="*/ 0 w 16807"/>
                <a:gd name="connsiteY1" fmla="*/ 9605 h 218507"/>
                <a:gd name="connsiteX2" fmla="*/ 16808 w 16807"/>
                <a:gd name="connsiteY2" fmla="*/ 0 h 218507"/>
                <a:gd name="connsiteX3" fmla="*/ 16808 w 16807"/>
                <a:gd name="connsiteY3" fmla="*/ 208903 h 218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807" h="218507">
                  <a:moveTo>
                    <a:pt x="0" y="218508"/>
                  </a:moveTo>
                  <a:lnTo>
                    <a:pt x="0" y="9605"/>
                  </a:lnTo>
                  <a:lnTo>
                    <a:pt x="16808" y="0"/>
                  </a:lnTo>
                  <a:lnTo>
                    <a:pt x="16808" y="208903"/>
                  </a:lnTo>
                  <a:close/>
                </a:path>
              </a:pathLst>
            </a:custGeom>
            <a:solidFill>
              <a:srgbClr val="60260D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27" name="Freeform: Shape 2326">
              <a:extLst>
                <a:ext uri="{FF2B5EF4-FFF2-40B4-BE49-F238E27FC236}">
                  <a16:creationId xmlns:a16="http://schemas.microsoft.com/office/drawing/2014/main" id="{2E9493BE-ED59-4882-9775-0DE864AD5716}"/>
                </a:ext>
              </a:extLst>
            </p:cNvPr>
            <p:cNvSpPr/>
            <p:nvPr/>
          </p:nvSpPr>
          <p:spPr>
            <a:xfrm>
              <a:off x="9289575" y="3772210"/>
              <a:ext cx="16808" cy="218507"/>
            </a:xfrm>
            <a:custGeom>
              <a:avLst/>
              <a:gdLst>
                <a:gd name="connsiteX0" fmla="*/ 16809 w 16808"/>
                <a:gd name="connsiteY0" fmla="*/ 218508 h 218507"/>
                <a:gd name="connsiteX1" fmla="*/ 16809 w 16808"/>
                <a:gd name="connsiteY1" fmla="*/ 9605 h 218507"/>
                <a:gd name="connsiteX2" fmla="*/ 0 w 16808"/>
                <a:gd name="connsiteY2" fmla="*/ 0 h 218507"/>
                <a:gd name="connsiteX3" fmla="*/ 0 w 16808"/>
                <a:gd name="connsiteY3" fmla="*/ 208903 h 218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808" h="218507">
                  <a:moveTo>
                    <a:pt x="16809" y="218508"/>
                  </a:moveTo>
                  <a:lnTo>
                    <a:pt x="16809" y="9605"/>
                  </a:lnTo>
                  <a:lnTo>
                    <a:pt x="0" y="0"/>
                  </a:lnTo>
                  <a:lnTo>
                    <a:pt x="0" y="208903"/>
                  </a:lnTo>
                  <a:close/>
                </a:path>
              </a:pathLst>
            </a:custGeom>
            <a:solidFill>
              <a:srgbClr val="AC4524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28" name="Freeform: Shape 2327">
              <a:extLst>
                <a:ext uri="{FF2B5EF4-FFF2-40B4-BE49-F238E27FC236}">
                  <a16:creationId xmlns:a16="http://schemas.microsoft.com/office/drawing/2014/main" id="{2C8FA52B-58AA-402A-AE41-FEF76BE82C5D}"/>
                </a:ext>
              </a:extLst>
            </p:cNvPr>
            <p:cNvSpPr/>
            <p:nvPr/>
          </p:nvSpPr>
          <p:spPr>
            <a:xfrm>
              <a:off x="9114289" y="3664157"/>
              <a:ext cx="208902" cy="127262"/>
            </a:xfrm>
            <a:custGeom>
              <a:avLst/>
              <a:gdLst>
                <a:gd name="connsiteX0" fmla="*/ 36018 w 208902"/>
                <a:gd name="connsiteY0" fmla="*/ 0 h 127262"/>
                <a:gd name="connsiteX1" fmla="*/ 0 w 208902"/>
                <a:gd name="connsiteY1" fmla="*/ 19210 h 127262"/>
                <a:gd name="connsiteX2" fmla="*/ 0 w 208902"/>
                <a:gd name="connsiteY2" fmla="*/ 31215 h 127262"/>
                <a:gd name="connsiteX3" fmla="*/ 175286 w 208902"/>
                <a:gd name="connsiteY3" fmla="*/ 127263 h 127262"/>
                <a:gd name="connsiteX4" fmla="*/ 208903 w 208902"/>
                <a:gd name="connsiteY4" fmla="*/ 108053 h 127262"/>
                <a:gd name="connsiteX5" fmla="*/ 208903 w 208902"/>
                <a:gd name="connsiteY5" fmla="*/ 98449 h 127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8902" h="127262">
                  <a:moveTo>
                    <a:pt x="36018" y="0"/>
                  </a:moveTo>
                  <a:lnTo>
                    <a:pt x="0" y="19210"/>
                  </a:lnTo>
                  <a:lnTo>
                    <a:pt x="0" y="31215"/>
                  </a:lnTo>
                  <a:lnTo>
                    <a:pt x="175286" y="127263"/>
                  </a:lnTo>
                  <a:lnTo>
                    <a:pt x="208903" y="108053"/>
                  </a:lnTo>
                  <a:lnTo>
                    <a:pt x="208903" y="98449"/>
                  </a:lnTo>
                  <a:close/>
                </a:path>
              </a:pathLst>
            </a:custGeom>
            <a:solidFill>
              <a:srgbClr val="E5E6E5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29" name="Freeform: Shape 2328">
              <a:extLst>
                <a:ext uri="{FF2B5EF4-FFF2-40B4-BE49-F238E27FC236}">
                  <a16:creationId xmlns:a16="http://schemas.microsoft.com/office/drawing/2014/main" id="{5EFFBBED-03FA-4858-8CA8-69780CFC4EC3}"/>
                </a:ext>
              </a:extLst>
            </p:cNvPr>
            <p:cNvSpPr/>
            <p:nvPr/>
          </p:nvSpPr>
          <p:spPr>
            <a:xfrm>
              <a:off x="9114289" y="3664157"/>
              <a:ext cx="208902" cy="117658"/>
            </a:xfrm>
            <a:custGeom>
              <a:avLst/>
              <a:gdLst>
                <a:gd name="connsiteX0" fmla="*/ 36018 w 208902"/>
                <a:gd name="connsiteY0" fmla="*/ 0 h 117658"/>
                <a:gd name="connsiteX1" fmla="*/ 0 w 208902"/>
                <a:gd name="connsiteY1" fmla="*/ 19210 h 117658"/>
                <a:gd name="connsiteX2" fmla="*/ 175286 w 208902"/>
                <a:gd name="connsiteY2" fmla="*/ 117658 h 117658"/>
                <a:gd name="connsiteX3" fmla="*/ 208903 w 208902"/>
                <a:gd name="connsiteY3" fmla="*/ 98449 h 117658"/>
                <a:gd name="connsiteX4" fmla="*/ 172885 w 208902"/>
                <a:gd name="connsiteY4" fmla="*/ 76838 h 117658"/>
                <a:gd name="connsiteX5" fmla="*/ 64832 w 208902"/>
                <a:gd name="connsiteY5" fmla="*/ 16808 h 1176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8902" h="117658">
                  <a:moveTo>
                    <a:pt x="36018" y="0"/>
                  </a:moveTo>
                  <a:lnTo>
                    <a:pt x="0" y="19210"/>
                  </a:lnTo>
                  <a:lnTo>
                    <a:pt x="175286" y="117658"/>
                  </a:lnTo>
                  <a:lnTo>
                    <a:pt x="208903" y="98449"/>
                  </a:lnTo>
                  <a:lnTo>
                    <a:pt x="172885" y="76838"/>
                  </a:lnTo>
                  <a:lnTo>
                    <a:pt x="64832" y="16808"/>
                  </a:lnTo>
                  <a:close/>
                </a:path>
              </a:pathLst>
            </a:custGeom>
            <a:solidFill>
              <a:srgbClr val="B59C97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32" name="Freeform: Shape 2331">
              <a:extLst>
                <a:ext uri="{FF2B5EF4-FFF2-40B4-BE49-F238E27FC236}">
                  <a16:creationId xmlns:a16="http://schemas.microsoft.com/office/drawing/2014/main" id="{DAC78CCA-CE22-40C9-9010-277FD3A0BF6F}"/>
                </a:ext>
              </a:extLst>
            </p:cNvPr>
            <p:cNvSpPr/>
            <p:nvPr/>
          </p:nvSpPr>
          <p:spPr>
            <a:xfrm>
              <a:off x="8408340" y="3841845"/>
              <a:ext cx="996491" cy="655523"/>
            </a:xfrm>
            <a:custGeom>
              <a:avLst/>
              <a:gdLst>
                <a:gd name="connsiteX0" fmla="*/ 0 w 996491"/>
                <a:gd name="connsiteY0" fmla="*/ 0 h 655523"/>
                <a:gd name="connsiteX1" fmla="*/ 996492 w 996491"/>
                <a:gd name="connsiteY1" fmla="*/ 557075 h 655523"/>
                <a:gd name="connsiteX2" fmla="*/ 996492 w 996491"/>
                <a:gd name="connsiteY2" fmla="*/ 655524 h 655523"/>
                <a:gd name="connsiteX3" fmla="*/ 0 w 996491"/>
                <a:gd name="connsiteY3" fmla="*/ 98449 h 655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6491" h="655523">
                  <a:moveTo>
                    <a:pt x="0" y="0"/>
                  </a:moveTo>
                  <a:lnTo>
                    <a:pt x="996492" y="557075"/>
                  </a:lnTo>
                  <a:lnTo>
                    <a:pt x="996492" y="655524"/>
                  </a:lnTo>
                  <a:lnTo>
                    <a:pt x="0" y="98449"/>
                  </a:lnTo>
                  <a:close/>
                </a:path>
              </a:pathLst>
            </a:custGeom>
            <a:solidFill>
              <a:srgbClr val="856431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2333" name="Graphic 2">
              <a:extLst>
                <a:ext uri="{FF2B5EF4-FFF2-40B4-BE49-F238E27FC236}">
                  <a16:creationId xmlns:a16="http://schemas.microsoft.com/office/drawing/2014/main" id="{4141308D-9819-4F8D-A971-76F12F8FCEB7}"/>
                </a:ext>
              </a:extLst>
            </p:cNvPr>
            <p:cNvGrpSpPr/>
            <p:nvPr/>
          </p:nvGrpSpPr>
          <p:grpSpPr>
            <a:xfrm>
              <a:off x="9239150" y="4002724"/>
              <a:ext cx="177687" cy="232915"/>
              <a:chOff x="9239150" y="4002724"/>
              <a:chExt cx="177687" cy="232915"/>
            </a:xfrm>
            <a:solidFill>
              <a:schemeClr val="accent1"/>
            </a:solidFill>
          </p:grpSpPr>
          <p:sp>
            <p:nvSpPr>
              <p:cNvPr id="2334" name="Freeform: Shape 2333">
                <a:extLst>
                  <a:ext uri="{FF2B5EF4-FFF2-40B4-BE49-F238E27FC236}">
                    <a16:creationId xmlns:a16="http://schemas.microsoft.com/office/drawing/2014/main" id="{ED68E8B1-31B5-4D99-B6A1-0217B6715AF2}"/>
                  </a:ext>
                </a:extLst>
              </p:cNvPr>
              <p:cNvSpPr/>
              <p:nvPr/>
            </p:nvSpPr>
            <p:spPr>
              <a:xfrm>
                <a:off x="9291976" y="4182813"/>
                <a:ext cx="96047" cy="52826"/>
              </a:xfrm>
              <a:custGeom>
                <a:avLst/>
                <a:gdLst>
                  <a:gd name="connsiteX0" fmla="*/ 48024 w 96047"/>
                  <a:gd name="connsiteY0" fmla="*/ 52826 h 52826"/>
                  <a:gd name="connsiteX1" fmla="*/ 96047 w 96047"/>
                  <a:gd name="connsiteY1" fmla="*/ 26413 h 52826"/>
                  <a:gd name="connsiteX2" fmla="*/ 48024 w 96047"/>
                  <a:gd name="connsiteY2" fmla="*/ 0 h 52826"/>
                  <a:gd name="connsiteX3" fmla="*/ 0 w 96047"/>
                  <a:gd name="connsiteY3" fmla="*/ 26413 h 52826"/>
                  <a:gd name="connsiteX4" fmla="*/ 48024 w 96047"/>
                  <a:gd name="connsiteY4" fmla="*/ 52826 h 52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6047" h="52826">
                    <a:moveTo>
                      <a:pt x="48024" y="52826"/>
                    </a:moveTo>
                    <a:cubicBezTo>
                      <a:pt x="74437" y="52826"/>
                      <a:pt x="96047" y="40820"/>
                      <a:pt x="96047" y="26413"/>
                    </a:cubicBezTo>
                    <a:cubicBezTo>
                      <a:pt x="96047" y="12006"/>
                      <a:pt x="74437" y="0"/>
                      <a:pt x="48024" y="0"/>
                    </a:cubicBezTo>
                    <a:cubicBezTo>
                      <a:pt x="21611" y="0"/>
                      <a:pt x="0" y="12006"/>
                      <a:pt x="0" y="26413"/>
                    </a:cubicBezTo>
                    <a:cubicBezTo>
                      <a:pt x="0" y="40820"/>
                      <a:pt x="21611" y="52826"/>
                      <a:pt x="48024" y="52826"/>
                    </a:cubicBezTo>
                    <a:close/>
                  </a:path>
                </a:pathLst>
              </a:custGeom>
              <a:solidFill>
                <a:srgbClr val="414042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2335" name="Graphic 2">
                <a:extLst>
                  <a:ext uri="{FF2B5EF4-FFF2-40B4-BE49-F238E27FC236}">
                    <a16:creationId xmlns:a16="http://schemas.microsoft.com/office/drawing/2014/main" id="{4141308D-9819-4F8D-A971-76F12F8FCEB7}"/>
                  </a:ext>
                </a:extLst>
              </p:cNvPr>
              <p:cNvGrpSpPr/>
              <p:nvPr/>
            </p:nvGrpSpPr>
            <p:grpSpPr>
              <a:xfrm>
                <a:off x="9239150" y="4002724"/>
                <a:ext cx="177687" cy="218508"/>
                <a:chOff x="9239150" y="4002724"/>
                <a:chExt cx="177687" cy="218508"/>
              </a:xfrm>
              <a:solidFill>
                <a:schemeClr val="accent1"/>
              </a:solidFill>
            </p:grpSpPr>
            <p:sp>
              <p:nvSpPr>
                <p:cNvPr id="2336" name="Freeform: Shape 2335">
                  <a:extLst>
                    <a:ext uri="{FF2B5EF4-FFF2-40B4-BE49-F238E27FC236}">
                      <a16:creationId xmlns:a16="http://schemas.microsoft.com/office/drawing/2014/main" id="{0BFCF1C7-7548-4123-9996-8A1E89508668}"/>
                    </a:ext>
                  </a:extLst>
                </p:cNvPr>
                <p:cNvSpPr/>
                <p:nvPr/>
              </p:nvSpPr>
              <p:spPr>
                <a:xfrm>
                  <a:off x="9299180" y="4089167"/>
                  <a:ext cx="98448" cy="132065"/>
                </a:xfrm>
                <a:custGeom>
                  <a:avLst/>
                  <a:gdLst>
                    <a:gd name="connsiteX0" fmla="*/ 0 w 98448"/>
                    <a:gd name="connsiteY0" fmla="*/ 7203 h 132065"/>
                    <a:gd name="connsiteX1" fmla="*/ 14407 w 98448"/>
                    <a:gd name="connsiteY1" fmla="*/ 31215 h 132065"/>
                    <a:gd name="connsiteX2" fmla="*/ 28815 w 98448"/>
                    <a:gd name="connsiteY2" fmla="*/ 88844 h 132065"/>
                    <a:gd name="connsiteX3" fmla="*/ 24012 w 98448"/>
                    <a:gd name="connsiteY3" fmla="*/ 110455 h 132065"/>
                    <a:gd name="connsiteX4" fmla="*/ 4803 w 98448"/>
                    <a:gd name="connsiteY4" fmla="*/ 120059 h 132065"/>
                    <a:gd name="connsiteX5" fmla="*/ 2401 w 98448"/>
                    <a:gd name="connsiteY5" fmla="*/ 122460 h 132065"/>
                    <a:gd name="connsiteX6" fmla="*/ 7204 w 98448"/>
                    <a:gd name="connsiteY6" fmla="*/ 122460 h 132065"/>
                    <a:gd name="connsiteX7" fmla="*/ 12006 w 98448"/>
                    <a:gd name="connsiteY7" fmla="*/ 122460 h 132065"/>
                    <a:gd name="connsiteX8" fmla="*/ 19210 w 98448"/>
                    <a:gd name="connsiteY8" fmla="*/ 120059 h 132065"/>
                    <a:gd name="connsiteX9" fmla="*/ 28815 w 98448"/>
                    <a:gd name="connsiteY9" fmla="*/ 124862 h 132065"/>
                    <a:gd name="connsiteX10" fmla="*/ 21611 w 98448"/>
                    <a:gd name="connsiteY10" fmla="*/ 129664 h 132065"/>
                    <a:gd name="connsiteX11" fmla="*/ 14407 w 98448"/>
                    <a:gd name="connsiteY11" fmla="*/ 132065 h 132065"/>
                    <a:gd name="connsiteX12" fmla="*/ 26413 w 98448"/>
                    <a:gd name="connsiteY12" fmla="*/ 132065 h 132065"/>
                    <a:gd name="connsiteX13" fmla="*/ 40820 w 98448"/>
                    <a:gd name="connsiteY13" fmla="*/ 124862 h 132065"/>
                    <a:gd name="connsiteX14" fmla="*/ 45622 w 98448"/>
                    <a:gd name="connsiteY14" fmla="*/ 120059 h 132065"/>
                    <a:gd name="connsiteX15" fmla="*/ 48024 w 98448"/>
                    <a:gd name="connsiteY15" fmla="*/ 122460 h 132065"/>
                    <a:gd name="connsiteX16" fmla="*/ 55228 w 98448"/>
                    <a:gd name="connsiteY16" fmla="*/ 127263 h 132065"/>
                    <a:gd name="connsiteX17" fmla="*/ 60030 w 98448"/>
                    <a:gd name="connsiteY17" fmla="*/ 129664 h 132065"/>
                    <a:gd name="connsiteX18" fmla="*/ 76838 w 98448"/>
                    <a:gd name="connsiteY18" fmla="*/ 129664 h 132065"/>
                    <a:gd name="connsiteX19" fmla="*/ 79240 w 98448"/>
                    <a:gd name="connsiteY19" fmla="*/ 129664 h 132065"/>
                    <a:gd name="connsiteX20" fmla="*/ 76838 w 98448"/>
                    <a:gd name="connsiteY20" fmla="*/ 127263 h 132065"/>
                    <a:gd name="connsiteX21" fmla="*/ 67234 w 98448"/>
                    <a:gd name="connsiteY21" fmla="*/ 122460 h 132065"/>
                    <a:gd name="connsiteX22" fmla="*/ 64832 w 98448"/>
                    <a:gd name="connsiteY22" fmla="*/ 115257 h 132065"/>
                    <a:gd name="connsiteX23" fmla="*/ 69634 w 98448"/>
                    <a:gd name="connsiteY23" fmla="*/ 120059 h 132065"/>
                    <a:gd name="connsiteX24" fmla="*/ 76838 w 98448"/>
                    <a:gd name="connsiteY24" fmla="*/ 122460 h 132065"/>
                    <a:gd name="connsiteX25" fmla="*/ 84041 w 98448"/>
                    <a:gd name="connsiteY25" fmla="*/ 122460 h 132065"/>
                    <a:gd name="connsiteX26" fmla="*/ 84041 w 98448"/>
                    <a:gd name="connsiteY26" fmla="*/ 120059 h 132065"/>
                    <a:gd name="connsiteX27" fmla="*/ 79240 w 98448"/>
                    <a:gd name="connsiteY27" fmla="*/ 117658 h 132065"/>
                    <a:gd name="connsiteX28" fmla="*/ 74437 w 98448"/>
                    <a:gd name="connsiteY28" fmla="*/ 115257 h 132065"/>
                    <a:gd name="connsiteX29" fmla="*/ 62431 w 98448"/>
                    <a:gd name="connsiteY29" fmla="*/ 100850 h 132065"/>
                    <a:gd name="connsiteX30" fmla="*/ 55228 w 98448"/>
                    <a:gd name="connsiteY30" fmla="*/ 72036 h 132065"/>
                    <a:gd name="connsiteX31" fmla="*/ 57628 w 98448"/>
                    <a:gd name="connsiteY31" fmla="*/ 55227 h 132065"/>
                    <a:gd name="connsiteX32" fmla="*/ 69634 w 98448"/>
                    <a:gd name="connsiteY32" fmla="*/ 43221 h 132065"/>
                    <a:gd name="connsiteX33" fmla="*/ 72036 w 98448"/>
                    <a:gd name="connsiteY33" fmla="*/ 43221 h 132065"/>
                    <a:gd name="connsiteX34" fmla="*/ 79240 w 98448"/>
                    <a:gd name="connsiteY34" fmla="*/ 40820 h 132065"/>
                    <a:gd name="connsiteX35" fmla="*/ 98449 w 98448"/>
                    <a:gd name="connsiteY35" fmla="*/ 33616 h 132065"/>
                    <a:gd name="connsiteX36" fmla="*/ 96047 w 98448"/>
                    <a:gd name="connsiteY36" fmla="*/ 33616 h 132065"/>
                    <a:gd name="connsiteX37" fmla="*/ 84041 w 98448"/>
                    <a:gd name="connsiteY37" fmla="*/ 36018 h 132065"/>
                    <a:gd name="connsiteX38" fmla="*/ 74437 w 98448"/>
                    <a:gd name="connsiteY38" fmla="*/ 36018 h 132065"/>
                    <a:gd name="connsiteX39" fmla="*/ 76838 w 98448"/>
                    <a:gd name="connsiteY39" fmla="*/ 36018 h 132065"/>
                    <a:gd name="connsiteX40" fmla="*/ 81640 w 98448"/>
                    <a:gd name="connsiteY40" fmla="*/ 33616 h 132065"/>
                    <a:gd name="connsiteX41" fmla="*/ 91245 w 98448"/>
                    <a:gd name="connsiteY41" fmla="*/ 28814 h 132065"/>
                    <a:gd name="connsiteX42" fmla="*/ 91245 w 98448"/>
                    <a:gd name="connsiteY42" fmla="*/ 28814 h 132065"/>
                    <a:gd name="connsiteX43" fmla="*/ 91245 w 98448"/>
                    <a:gd name="connsiteY43" fmla="*/ 26413 h 132065"/>
                    <a:gd name="connsiteX44" fmla="*/ 91245 w 98448"/>
                    <a:gd name="connsiteY44" fmla="*/ 26413 h 132065"/>
                    <a:gd name="connsiteX45" fmla="*/ 91245 w 98448"/>
                    <a:gd name="connsiteY45" fmla="*/ 24012 h 132065"/>
                    <a:gd name="connsiteX46" fmla="*/ 84041 w 98448"/>
                    <a:gd name="connsiteY46" fmla="*/ 28814 h 132065"/>
                    <a:gd name="connsiteX47" fmla="*/ 79240 w 98448"/>
                    <a:gd name="connsiteY47" fmla="*/ 28814 h 132065"/>
                    <a:gd name="connsiteX48" fmla="*/ 84041 w 98448"/>
                    <a:gd name="connsiteY48" fmla="*/ 7203 h 132065"/>
                    <a:gd name="connsiteX49" fmla="*/ 84041 w 98448"/>
                    <a:gd name="connsiteY49" fmla="*/ 4802 h 132065"/>
                    <a:gd name="connsiteX50" fmla="*/ 79240 w 98448"/>
                    <a:gd name="connsiteY50" fmla="*/ 7203 h 132065"/>
                    <a:gd name="connsiteX51" fmla="*/ 76838 w 98448"/>
                    <a:gd name="connsiteY51" fmla="*/ 7203 h 132065"/>
                    <a:gd name="connsiteX52" fmla="*/ 74437 w 98448"/>
                    <a:gd name="connsiteY52" fmla="*/ 12006 h 132065"/>
                    <a:gd name="connsiteX53" fmla="*/ 74437 w 98448"/>
                    <a:gd name="connsiteY53" fmla="*/ 19209 h 132065"/>
                    <a:gd name="connsiteX54" fmla="*/ 74437 w 98448"/>
                    <a:gd name="connsiteY54" fmla="*/ 26413 h 132065"/>
                    <a:gd name="connsiteX55" fmla="*/ 69634 w 98448"/>
                    <a:gd name="connsiteY55" fmla="*/ 36018 h 132065"/>
                    <a:gd name="connsiteX56" fmla="*/ 67234 w 98448"/>
                    <a:gd name="connsiteY56" fmla="*/ 40820 h 132065"/>
                    <a:gd name="connsiteX57" fmla="*/ 57628 w 98448"/>
                    <a:gd name="connsiteY57" fmla="*/ 43221 h 132065"/>
                    <a:gd name="connsiteX58" fmla="*/ 57628 w 98448"/>
                    <a:gd name="connsiteY58" fmla="*/ 40820 h 132065"/>
                    <a:gd name="connsiteX59" fmla="*/ 57628 w 98448"/>
                    <a:gd name="connsiteY59" fmla="*/ 36018 h 132065"/>
                    <a:gd name="connsiteX60" fmla="*/ 57628 w 98448"/>
                    <a:gd name="connsiteY60" fmla="*/ 16808 h 132065"/>
                    <a:gd name="connsiteX61" fmla="*/ 57628 w 98448"/>
                    <a:gd name="connsiteY61" fmla="*/ 12006 h 132065"/>
                    <a:gd name="connsiteX62" fmla="*/ 57628 w 98448"/>
                    <a:gd name="connsiteY62" fmla="*/ 7203 h 132065"/>
                    <a:gd name="connsiteX63" fmla="*/ 50425 w 98448"/>
                    <a:gd name="connsiteY63" fmla="*/ 0 h 132065"/>
                    <a:gd name="connsiteX64" fmla="*/ 45622 w 98448"/>
                    <a:gd name="connsiteY64" fmla="*/ 0 h 132065"/>
                    <a:gd name="connsiteX65" fmla="*/ 45622 w 98448"/>
                    <a:gd name="connsiteY65" fmla="*/ 2401 h 132065"/>
                    <a:gd name="connsiteX66" fmla="*/ 45622 w 98448"/>
                    <a:gd name="connsiteY66" fmla="*/ 19209 h 132065"/>
                    <a:gd name="connsiteX67" fmla="*/ 40820 w 98448"/>
                    <a:gd name="connsiteY67" fmla="*/ 26413 h 132065"/>
                    <a:gd name="connsiteX68" fmla="*/ 26413 w 98448"/>
                    <a:gd name="connsiteY68" fmla="*/ 19209 h 132065"/>
                    <a:gd name="connsiteX69" fmla="*/ 21611 w 98448"/>
                    <a:gd name="connsiteY69" fmla="*/ 12006 h 132065"/>
                    <a:gd name="connsiteX70" fmla="*/ 12006 w 98448"/>
                    <a:gd name="connsiteY70" fmla="*/ 2401 h 132065"/>
                    <a:gd name="connsiteX71" fmla="*/ 12006 w 98448"/>
                    <a:gd name="connsiteY71" fmla="*/ 4802 h 132065"/>
                    <a:gd name="connsiteX72" fmla="*/ 0 w 98448"/>
                    <a:gd name="connsiteY72" fmla="*/ 7203 h 1320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</a:cxnLst>
                  <a:rect l="l" t="t" r="r" b="b"/>
                  <a:pathLst>
                    <a:path w="98448" h="132065">
                      <a:moveTo>
                        <a:pt x="0" y="7203"/>
                      </a:moveTo>
                      <a:cubicBezTo>
                        <a:pt x="9605" y="14407"/>
                        <a:pt x="0" y="24012"/>
                        <a:pt x="14407" y="31215"/>
                      </a:cubicBezTo>
                      <a:cubicBezTo>
                        <a:pt x="38419" y="43221"/>
                        <a:pt x="24012" y="74437"/>
                        <a:pt x="28815" y="88844"/>
                      </a:cubicBezTo>
                      <a:cubicBezTo>
                        <a:pt x="31216" y="93646"/>
                        <a:pt x="28815" y="108053"/>
                        <a:pt x="24012" y="110455"/>
                      </a:cubicBezTo>
                      <a:cubicBezTo>
                        <a:pt x="14407" y="120059"/>
                        <a:pt x="7204" y="115257"/>
                        <a:pt x="4803" y="120059"/>
                      </a:cubicBezTo>
                      <a:cubicBezTo>
                        <a:pt x="4803" y="120059"/>
                        <a:pt x="2401" y="120059"/>
                        <a:pt x="2401" y="122460"/>
                      </a:cubicBezTo>
                      <a:cubicBezTo>
                        <a:pt x="7204" y="120059"/>
                        <a:pt x="7204" y="122460"/>
                        <a:pt x="7204" y="122460"/>
                      </a:cubicBezTo>
                      <a:cubicBezTo>
                        <a:pt x="7204" y="124862"/>
                        <a:pt x="9605" y="124862"/>
                        <a:pt x="12006" y="122460"/>
                      </a:cubicBezTo>
                      <a:cubicBezTo>
                        <a:pt x="12006" y="122460"/>
                        <a:pt x="19210" y="120059"/>
                        <a:pt x="19210" y="120059"/>
                      </a:cubicBezTo>
                      <a:cubicBezTo>
                        <a:pt x="21611" y="117658"/>
                        <a:pt x="33616" y="120059"/>
                        <a:pt x="28815" y="124862"/>
                      </a:cubicBezTo>
                      <a:cubicBezTo>
                        <a:pt x="26413" y="124862"/>
                        <a:pt x="24012" y="124862"/>
                        <a:pt x="21611" y="129664"/>
                      </a:cubicBezTo>
                      <a:cubicBezTo>
                        <a:pt x="19210" y="132065"/>
                        <a:pt x="16809" y="132065"/>
                        <a:pt x="14407" y="132065"/>
                      </a:cubicBezTo>
                      <a:cubicBezTo>
                        <a:pt x="19210" y="132065"/>
                        <a:pt x="21611" y="132065"/>
                        <a:pt x="26413" y="132065"/>
                      </a:cubicBezTo>
                      <a:cubicBezTo>
                        <a:pt x="31216" y="132065"/>
                        <a:pt x="40820" y="129664"/>
                        <a:pt x="40820" y="124862"/>
                      </a:cubicBezTo>
                      <a:cubicBezTo>
                        <a:pt x="40820" y="122460"/>
                        <a:pt x="45622" y="120059"/>
                        <a:pt x="45622" y="120059"/>
                      </a:cubicBezTo>
                      <a:cubicBezTo>
                        <a:pt x="45622" y="120059"/>
                        <a:pt x="48024" y="120059"/>
                        <a:pt x="48024" y="122460"/>
                      </a:cubicBezTo>
                      <a:cubicBezTo>
                        <a:pt x="48024" y="124862"/>
                        <a:pt x="50425" y="124862"/>
                        <a:pt x="55228" y="127263"/>
                      </a:cubicBezTo>
                      <a:cubicBezTo>
                        <a:pt x="57628" y="127263"/>
                        <a:pt x="57628" y="129664"/>
                        <a:pt x="60030" y="129664"/>
                      </a:cubicBezTo>
                      <a:cubicBezTo>
                        <a:pt x="64832" y="129664"/>
                        <a:pt x="72036" y="127263"/>
                        <a:pt x="76838" y="129664"/>
                      </a:cubicBezTo>
                      <a:lnTo>
                        <a:pt x="79240" y="129664"/>
                      </a:lnTo>
                      <a:lnTo>
                        <a:pt x="76838" y="127263"/>
                      </a:lnTo>
                      <a:cubicBezTo>
                        <a:pt x="74437" y="124862"/>
                        <a:pt x="69634" y="122460"/>
                        <a:pt x="67234" y="122460"/>
                      </a:cubicBezTo>
                      <a:cubicBezTo>
                        <a:pt x="60030" y="120059"/>
                        <a:pt x="62431" y="112856"/>
                        <a:pt x="64832" y="115257"/>
                      </a:cubicBezTo>
                      <a:cubicBezTo>
                        <a:pt x="64832" y="115257"/>
                        <a:pt x="67234" y="117658"/>
                        <a:pt x="69634" y="120059"/>
                      </a:cubicBezTo>
                      <a:cubicBezTo>
                        <a:pt x="72036" y="122460"/>
                        <a:pt x="74437" y="122460"/>
                        <a:pt x="76838" y="122460"/>
                      </a:cubicBezTo>
                      <a:lnTo>
                        <a:pt x="84041" y="122460"/>
                      </a:lnTo>
                      <a:cubicBezTo>
                        <a:pt x="86443" y="122460"/>
                        <a:pt x="86443" y="122460"/>
                        <a:pt x="84041" y="120059"/>
                      </a:cubicBezTo>
                      <a:cubicBezTo>
                        <a:pt x="81640" y="120059"/>
                        <a:pt x="81640" y="117658"/>
                        <a:pt x="79240" y="117658"/>
                      </a:cubicBezTo>
                      <a:cubicBezTo>
                        <a:pt x="76838" y="117658"/>
                        <a:pt x="76838" y="117658"/>
                        <a:pt x="74437" y="115257"/>
                      </a:cubicBezTo>
                      <a:cubicBezTo>
                        <a:pt x="67234" y="110455"/>
                        <a:pt x="64832" y="108053"/>
                        <a:pt x="62431" y="100850"/>
                      </a:cubicBezTo>
                      <a:cubicBezTo>
                        <a:pt x="60030" y="93646"/>
                        <a:pt x="55228" y="81640"/>
                        <a:pt x="55228" y="72036"/>
                      </a:cubicBezTo>
                      <a:cubicBezTo>
                        <a:pt x="55228" y="62431"/>
                        <a:pt x="52826" y="64832"/>
                        <a:pt x="57628" y="55227"/>
                      </a:cubicBezTo>
                      <a:cubicBezTo>
                        <a:pt x="60030" y="52826"/>
                        <a:pt x="64832" y="48024"/>
                        <a:pt x="69634" y="43221"/>
                      </a:cubicBezTo>
                      <a:cubicBezTo>
                        <a:pt x="69634" y="43221"/>
                        <a:pt x="69634" y="43221"/>
                        <a:pt x="72036" y="43221"/>
                      </a:cubicBezTo>
                      <a:cubicBezTo>
                        <a:pt x="74437" y="40820"/>
                        <a:pt x="76838" y="40820"/>
                        <a:pt x="79240" y="40820"/>
                      </a:cubicBezTo>
                      <a:cubicBezTo>
                        <a:pt x="91245" y="40820"/>
                        <a:pt x="96047" y="38419"/>
                        <a:pt x="98449" y="33616"/>
                      </a:cubicBezTo>
                      <a:cubicBezTo>
                        <a:pt x="98449" y="33616"/>
                        <a:pt x="96047" y="33616"/>
                        <a:pt x="96047" y="33616"/>
                      </a:cubicBezTo>
                      <a:cubicBezTo>
                        <a:pt x="93646" y="36018"/>
                        <a:pt x="88844" y="36018"/>
                        <a:pt x="84041" y="36018"/>
                      </a:cubicBezTo>
                      <a:cubicBezTo>
                        <a:pt x="79240" y="36018"/>
                        <a:pt x="76838" y="36018"/>
                        <a:pt x="74437" y="36018"/>
                      </a:cubicBezTo>
                      <a:cubicBezTo>
                        <a:pt x="74437" y="36018"/>
                        <a:pt x="74437" y="36018"/>
                        <a:pt x="76838" y="36018"/>
                      </a:cubicBezTo>
                      <a:cubicBezTo>
                        <a:pt x="79240" y="36018"/>
                        <a:pt x="79240" y="31215"/>
                        <a:pt x="81640" y="33616"/>
                      </a:cubicBezTo>
                      <a:cubicBezTo>
                        <a:pt x="84041" y="31215"/>
                        <a:pt x="88844" y="31215"/>
                        <a:pt x="91245" y="28814"/>
                      </a:cubicBezTo>
                      <a:cubicBezTo>
                        <a:pt x="91245" y="28814"/>
                        <a:pt x="91245" y="28814"/>
                        <a:pt x="91245" y="28814"/>
                      </a:cubicBezTo>
                      <a:cubicBezTo>
                        <a:pt x="91245" y="28814"/>
                        <a:pt x="91245" y="28814"/>
                        <a:pt x="91245" y="26413"/>
                      </a:cubicBezTo>
                      <a:cubicBezTo>
                        <a:pt x="91245" y="26413"/>
                        <a:pt x="91245" y="26413"/>
                        <a:pt x="91245" y="26413"/>
                      </a:cubicBezTo>
                      <a:cubicBezTo>
                        <a:pt x="91245" y="26413"/>
                        <a:pt x="91245" y="26413"/>
                        <a:pt x="91245" y="24012"/>
                      </a:cubicBezTo>
                      <a:cubicBezTo>
                        <a:pt x="88844" y="26413"/>
                        <a:pt x="86443" y="26413"/>
                        <a:pt x="84041" y="28814"/>
                      </a:cubicBezTo>
                      <a:cubicBezTo>
                        <a:pt x="81640" y="28814"/>
                        <a:pt x="81640" y="28814"/>
                        <a:pt x="79240" y="28814"/>
                      </a:cubicBezTo>
                      <a:cubicBezTo>
                        <a:pt x="84041" y="21611"/>
                        <a:pt x="81640" y="12006"/>
                        <a:pt x="84041" y="7203"/>
                      </a:cubicBezTo>
                      <a:cubicBezTo>
                        <a:pt x="84041" y="7203"/>
                        <a:pt x="84041" y="7203"/>
                        <a:pt x="84041" y="4802"/>
                      </a:cubicBezTo>
                      <a:cubicBezTo>
                        <a:pt x="81640" y="4802"/>
                        <a:pt x="81640" y="7203"/>
                        <a:pt x="79240" y="7203"/>
                      </a:cubicBezTo>
                      <a:cubicBezTo>
                        <a:pt x="79240" y="7203"/>
                        <a:pt x="79240" y="7203"/>
                        <a:pt x="76838" y="7203"/>
                      </a:cubicBezTo>
                      <a:cubicBezTo>
                        <a:pt x="76838" y="9605"/>
                        <a:pt x="76838" y="12006"/>
                        <a:pt x="74437" y="12006"/>
                      </a:cubicBezTo>
                      <a:cubicBezTo>
                        <a:pt x="74437" y="14407"/>
                        <a:pt x="74437" y="16808"/>
                        <a:pt x="74437" y="19209"/>
                      </a:cubicBezTo>
                      <a:cubicBezTo>
                        <a:pt x="74437" y="21611"/>
                        <a:pt x="74437" y="21611"/>
                        <a:pt x="74437" y="26413"/>
                      </a:cubicBezTo>
                      <a:cubicBezTo>
                        <a:pt x="72036" y="31215"/>
                        <a:pt x="72036" y="33616"/>
                        <a:pt x="69634" y="36018"/>
                      </a:cubicBezTo>
                      <a:cubicBezTo>
                        <a:pt x="67234" y="38419"/>
                        <a:pt x="67234" y="38419"/>
                        <a:pt x="67234" y="40820"/>
                      </a:cubicBezTo>
                      <a:cubicBezTo>
                        <a:pt x="64832" y="43221"/>
                        <a:pt x="57628" y="45622"/>
                        <a:pt x="57628" y="43221"/>
                      </a:cubicBezTo>
                      <a:cubicBezTo>
                        <a:pt x="57628" y="43221"/>
                        <a:pt x="57628" y="40820"/>
                        <a:pt x="57628" y="40820"/>
                      </a:cubicBezTo>
                      <a:cubicBezTo>
                        <a:pt x="57628" y="38419"/>
                        <a:pt x="57628" y="38419"/>
                        <a:pt x="57628" y="36018"/>
                      </a:cubicBezTo>
                      <a:cubicBezTo>
                        <a:pt x="57628" y="31215"/>
                        <a:pt x="60030" y="21611"/>
                        <a:pt x="57628" y="16808"/>
                      </a:cubicBezTo>
                      <a:cubicBezTo>
                        <a:pt x="57628" y="14407"/>
                        <a:pt x="57628" y="14407"/>
                        <a:pt x="57628" y="12006"/>
                      </a:cubicBezTo>
                      <a:cubicBezTo>
                        <a:pt x="57628" y="12006"/>
                        <a:pt x="57628" y="9605"/>
                        <a:pt x="57628" y="7203"/>
                      </a:cubicBezTo>
                      <a:cubicBezTo>
                        <a:pt x="55228" y="7203"/>
                        <a:pt x="52826" y="4802"/>
                        <a:pt x="50425" y="0"/>
                      </a:cubicBezTo>
                      <a:cubicBezTo>
                        <a:pt x="48024" y="0"/>
                        <a:pt x="48024" y="0"/>
                        <a:pt x="45622" y="0"/>
                      </a:cubicBezTo>
                      <a:cubicBezTo>
                        <a:pt x="45622" y="0"/>
                        <a:pt x="45622" y="2401"/>
                        <a:pt x="45622" y="2401"/>
                      </a:cubicBezTo>
                      <a:cubicBezTo>
                        <a:pt x="45622" y="7203"/>
                        <a:pt x="48024" y="14407"/>
                        <a:pt x="45622" y="19209"/>
                      </a:cubicBezTo>
                      <a:cubicBezTo>
                        <a:pt x="43222" y="21611"/>
                        <a:pt x="40820" y="21611"/>
                        <a:pt x="40820" y="26413"/>
                      </a:cubicBezTo>
                      <a:cubicBezTo>
                        <a:pt x="40820" y="24012"/>
                        <a:pt x="28815" y="24012"/>
                        <a:pt x="26413" y="19209"/>
                      </a:cubicBezTo>
                      <a:cubicBezTo>
                        <a:pt x="26413" y="16808"/>
                        <a:pt x="21611" y="14407"/>
                        <a:pt x="21611" y="12006"/>
                      </a:cubicBezTo>
                      <a:cubicBezTo>
                        <a:pt x="21611" y="7203"/>
                        <a:pt x="16809" y="4802"/>
                        <a:pt x="12006" y="2401"/>
                      </a:cubicBezTo>
                      <a:cubicBezTo>
                        <a:pt x="12006" y="2401"/>
                        <a:pt x="12006" y="4802"/>
                        <a:pt x="12006" y="4802"/>
                      </a:cubicBezTo>
                      <a:cubicBezTo>
                        <a:pt x="2401" y="4802"/>
                        <a:pt x="2401" y="4802"/>
                        <a:pt x="0" y="7203"/>
                      </a:cubicBezTo>
                      <a:close/>
                    </a:path>
                  </a:pathLst>
                </a:custGeom>
                <a:solidFill>
                  <a:srgbClr val="816546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337" name="Freeform: Shape 2336">
                  <a:extLst>
                    <a:ext uri="{FF2B5EF4-FFF2-40B4-BE49-F238E27FC236}">
                      <a16:creationId xmlns:a16="http://schemas.microsoft.com/office/drawing/2014/main" id="{9884F23A-50F4-4D74-BEFA-8287617470DF}"/>
                    </a:ext>
                  </a:extLst>
                </p:cNvPr>
                <p:cNvSpPr/>
                <p:nvPr/>
              </p:nvSpPr>
              <p:spPr>
                <a:xfrm>
                  <a:off x="9239150" y="4002724"/>
                  <a:ext cx="177687" cy="128204"/>
                </a:xfrm>
                <a:custGeom>
                  <a:avLst/>
                  <a:gdLst>
                    <a:gd name="connsiteX0" fmla="*/ 175287 w 177687"/>
                    <a:gd name="connsiteY0" fmla="*/ 76838 h 128204"/>
                    <a:gd name="connsiteX1" fmla="*/ 175287 w 177687"/>
                    <a:gd name="connsiteY1" fmla="*/ 76838 h 128204"/>
                    <a:gd name="connsiteX2" fmla="*/ 177688 w 177687"/>
                    <a:gd name="connsiteY2" fmla="*/ 67233 h 128204"/>
                    <a:gd name="connsiteX3" fmla="*/ 177688 w 177687"/>
                    <a:gd name="connsiteY3" fmla="*/ 60030 h 128204"/>
                    <a:gd name="connsiteX4" fmla="*/ 168083 w 177687"/>
                    <a:gd name="connsiteY4" fmla="*/ 50425 h 128204"/>
                    <a:gd name="connsiteX5" fmla="*/ 160880 w 177687"/>
                    <a:gd name="connsiteY5" fmla="*/ 50425 h 128204"/>
                    <a:gd name="connsiteX6" fmla="*/ 156077 w 177687"/>
                    <a:gd name="connsiteY6" fmla="*/ 52826 h 128204"/>
                    <a:gd name="connsiteX7" fmla="*/ 151275 w 177687"/>
                    <a:gd name="connsiteY7" fmla="*/ 40820 h 128204"/>
                    <a:gd name="connsiteX8" fmla="*/ 151275 w 177687"/>
                    <a:gd name="connsiteY8" fmla="*/ 40820 h 128204"/>
                    <a:gd name="connsiteX9" fmla="*/ 136868 w 177687"/>
                    <a:gd name="connsiteY9" fmla="*/ 31215 h 128204"/>
                    <a:gd name="connsiteX10" fmla="*/ 136868 w 177687"/>
                    <a:gd name="connsiteY10" fmla="*/ 16808 h 128204"/>
                    <a:gd name="connsiteX11" fmla="*/ 120059 w 177687"/>
                    <a:gd name="connsiteY11" fmla="*/ 16808 h 128204"/>
                    <a:gd name="connsiteX12" fmla="*/ 117658 w 177687"/>
                    <a:gd name="connsiteY12" fmla="*/ 9605 h 128204"/>
                    <a:gd name="connsiteX13" fmla="*/ 112856 w 177687"/>
                    <a:gd name="connsiteY13" fmla="*/ 4802 h 128204"/>
                    <a:gd name="connsiteX14" fmla="*/ 98449 w 177687"/>
                    <a:gd name="connsiteY14" fmla="*/ 0 h 128204"/>
                    <a:gd name="connsiteX15" fmla="*/ 76838 w 177687"/>
                    <a:gd name="connsiteY15" fmla="*/ 14407 h 128204"/>
                    <a:gd name="connsiteX16" fmla="*/ 55228 w 177687"/>
                    <a:gd name="connsiteY16" fmla="*/ 33617 h 128204"/>
                    <a:gd name="connsiteX17" fmla="*/ 55228 w 177687"/>
                    <a:gd name="connsiteY17" fmla="*/ 33617 h 128204"/>
                    <a:gd name="connsiteX18" fmla="*/ 50425 w 177687"/>
                    <a:gd name="connsiteY18" fmla="*/ 43221 h 128204"/>
                    <a:gd name="connsiteX19" fmla="*/ 50425 w 177687"/>
                    <a:gd name="connsiteY19" fmla="*/ 43221 h 128204"/>
                    <a:gd name="connsiteX20" fmla="*/ 40820 w 177687"/>
                    <a:gd name="connsiteY20" fmla="*/ 38419 h 128204"/>
                    <a:gd name="connsiteX21" fmla="*/ 21611 w 177687"/>
                    <a:gd name="connsiteY21" fmla="*/ 40820 h 128204"/>
                    <a:gd name="connsiteX22" fmla="*/ 19210 w 177687"/>
                    <a:gd name="connsiteY22" fmla="*/ 43221 h 128204"/>
                    <a:gd name="connsiteX23" fmla="*/ 16809 w 177687"/>
                    <a:gd name="connsiteY23" fmla="*/ 55227 h 128204"/>
                    <a:gd name="connsiteX24" fmla="*/ 19210 w 177687"/>
                    <a:gd name="connsiteY24" fmla="*/ 64832 h 128204"/>
                    <a:gd name="connsiteX25" fmla="*/ 14407 w 177687"/>
                    <a:gd name="connsiteY25" fmla="*/ 67233 h 128204"/>
                    <a:gd name="connsiteX26" fmla="*/ 12006 w 177687"/>
                    <a:gd name="connsiteY26" fmla="*/ 74437 h 128204"/>
                    <a:gd name="connsiteX27" fmla="*/ 4803 w 177687"/>
                    <a:gd name="connsiteY27" fmla="*/ 76838 h 128204"/>
                    <a:gd name="connsiteX28" fmla="*/ 2401 w 177687"/>
                    <a:gd name="connsiteY28" fmla="*/ 79239 h 128204"/>
                    <a:gd name="connsiteX29" fmla="*/ 0 w 177687"/>
                    <a:gd name="connsiteY29" fmla="*/ 84042 h 128204"/>
                    <a:gd name="connsiteX30" fmla="*/ 0 w 177687"/>
                    <a:gd name="connsiteY30" fmla="*/ 93646 h 128204"/>
                    <a:gd name="connsiteX31" fmla="*/ 4803 w 177687"/>
                    <a:gd name="connsiteY31" fmla="*/ 98449 h 128204"/>
                    <a:gd name="connsiteX32" fmla="*/ 7204 w 177687"/>
                    <a:gd name="connsiteY32" fmla="*/ 100850 h 128204"/>
                    <a:gd name="connsiteX33" fmla="*/ 7204 w 177687"/>
                    <a:gd name="connsiteY33" fmla="*/ 103251 h 128204"/>
                    <a:gd name="connsiteX34" fmla="*/ 7204 w 177687"/>
                    <a:gd name="connsiteY34" fmla="*/ 105652 h 128204"/>
                    <a:gd name="connsiteX35" fmla="*/ 12006 w 177687"/>
                    <a:gd name="connsiteY35" fmla="*/ 115257 h 128204"/>
                    <a:gd name="connsiteX36" fmla="*/ 33616 w 177687"/>
                    <a:gd name="connsiteY36" fmla="*/ 124862 h 128204"/>
                    <a:gd name="connsiteX37" fmla="*/ 38419 w 177687"/>
                    <a:gd name="connsiteY37" fmla="*/ 120059 h 128204"/>
                    <a:gd name="connsiteX38" fmla="*/ 45622 w 177687"/>
                    <a:gd name="connsiteY38" fmla="*/ 127263 h 128204"/>
                    <a:gd name="connsiteX39" fmla="*/ 52826 w 177687"/>
                    <a:gd name="connsiteY39" fmla="*/ 122461 h 128204"/>
                    <a:gd name="connsiteX40" fmla="*/ 52826 w 177687"/>
                    <a:gd name="connsiteY40" fmla="*/ 122461 h 128204"/>
                    <a:gd name="connsiteX41" fmla="*/ 52826 w 177687"/>
                    <a:gd name="connsiteY41" fmla="*/ 122461 h 128204"/>
                    <a:gd name="connsiteX42" fmla="*/ 52826 w 177687"/>
                    <a:gd name="connsiteY42" fmla="*/ 122461 h 128204"/>
                    <a:gd name="connsiteX43" fmla="*/ 55228 w 177687"/>
                    <a:gd name="connsiteY43" fmla="*/ 124862 h 128204"/>
                    <a:gd name="connsiteX44" fmla="*/ 69634 w 177687"/>
                    <a:gd name="connsiteY44" fmla="*/ 120059 h 128204"/>
                    <a:gd name="connsiteX45" fmla="*/ 72036 w 177687"/>
                    <a:gd name="connsiteY45" fmla="*/ 110455 h 128204"/>
                    <a:gd name="connsiteX46" fmla="*/ 72036 w 177687"/>
                    <a:gd name="connsiteY46" fmla="*/ 110455 h 128204"/>
                    <a:gd name="connsiteX47" fmla="*/ 79240 w 177687"/>
                    <a:gd name="connsiteY47" fmla="*/ 108053 h 128204"/>
                    <a:gd name="connsiteX48" fmla="*/ 84041 w 177687"/>
                    <a:gd name="connsiteY48" fmla="*/ 96047 h 128204"/>
                    <a:gd name="connsiteX49" fmla="*/ 93646 w 177687"/>
                    <a:gd name="connsiteY49" fmla="*/ 100850 h 128204"/>
                    <a:gd name="connsiteX50" fmla="*/ 93646 w 177687"/>
                    <a:gd name="connsiteY50" fmla="*/ 103251 h 128204"/>
                    <a:gd name="connsiteX51" fmla="*/ 100850 w 177687"/>
                    <a:gd name="connsiteY51" fmla="*/ 115257 h 128204"/>
                    <a:gd name="connsiteX52" fmla="*/ 124862 w 177687"/>
                    <a:gd name="connsiteY52" fmla="*/ 112856 h 128204"/>
                    <a:gd name="connsiteX53" fmla="*/ 127263 w 177687"/>
                    <a:gd name="connsiteY53" fmla="*/ 117658 h 128204"/>
                    <a:gd name="connsiteX54" fmla="*/ 134466 w 177687"/>
                    <a:gd name="connsiteY54" fmla="*/ 117658 h 128204"/>
                    <a:gd name="connsiteX55" fmla="*/ 136868 w 177687"/>
                    <a:gd name="connsiteY55" fmla="*/ 122461 h 128204"/>
                    <a:gd name="connsiteX56" fmla="*/ 156077 w 177687"/>
                    <a:gd name="connsiteY56" fmla="*/ 127263 h 128204"/>
                    <a:gd name="connsiteX57" fmla="*/ 168083 w 177687"/>
                    <a:gd name="connsiteY57" fmla="*/ 110455 h 128204"/>
                    <a:gd name="connsiteX58" fmla="*/ 163281 w 177687"/>
                    <a:gd name="connsiteY58" fmla="*/ 100850 h 128204"/>
                    <a:gd name="connsiteX59" fmla="*/ 163281 w 177687"/>
                    <a:gd name="connsiteY59" fmla="*/ 98449 h 128204"/>
                    <a:gd name="connsiteX60" fmla="*/ 165682 w 177687"/>
                    <a:gd name="connsiteY60" fmla="*/ 93646 h 128204"/>
                    <a:gd name="connsiteX61" fmla="*/ 163281 w 177687"/>
                    <a:gd name="connsiteY61" fmla="*/ 86443 h 128204"/>
                    <a:gd name="connsiteX62" fmla="*/ 175287 w 177687"/>
                    <a:gd name="connsiteY62" fmla="*/ 76838 h 1282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</a:cxnLst>
                  <a:rect l="l" t="t" r="r" b="b"/>
                  <a:pathLst>
                    <a:path w="177687" h="128204">
                      <a:moveTo>
                        <a:pt x="175287" y="76838"/>
                      </a:moveTo>
                      <a:cubicBezTo>
                        <a:pt x="175287" y="76838"/>
                        <a:pt x="175287" y="76838"/>
                        <a:pt x="175287" y="76838"/>
                      </a:cubicBezTo>
                      <a:cubicBezTo>
                        <a:pt x="177688" y="74437"/>
                        <a:pt x="177688" y="69634"/>
                        <a:pt x="177688" y="67233"/>
                      </a:cubicBezTo>
                      <a:cubicBezTo>
                        <a:pt x="177688" y="64832"/>
                        <a:pt x="177688" y="62431"/>
                        <a:pt x="177688" y="60030"/>
                      </a:cubicBezTo>
                      <a:cubicBezTo>
                        <a:pt x="175287" y="55227"/>
                        <a:pt x="172886" y="52826"/>
                        <a:pt x="168083" y="50425"/>
                      </a:cubicBezTo>
                      <a:cubicBezTo>
                        <a:pt x="165682" y="50425"/>
                        <a:pt x="163281" y="50425"/>
                        <a:pt x="160880" y="50425"/>
                      </a:cubicBezTo>
                      <a:cubicBezTo>
                        <a:pt x="158478" y="50425"/>
                        <a:pt x="156077" y="52826"/>
                        <a:pt x="156077" y="52826"/>
                      </a:cubicBezTo>
                      <a:cubicBezTo>
                        <a:pt x="158478" y="48024"/>
                        <a:pt x="156077" y="43221"/>
                        <a:pt x="151275" y="40820"/>
                      </a:cubicBezTo>
                      <a:lnTo>
                        <a:pt x="151275" y="40820"/>
                      </a:lnTo>
                      <a:cubicBezTo>
                        <a:pt x="146472" y="31215"/>
                        <a:pt x="136868" y="31215"/>
                        <a:pt x="136868" y="31215"/>
                      </a:cubicBezTo>
                      <a:cubicBezTo>
                        <a:pt x="136868" y="31215"/>
                        <a:pt x="144071" y="21611"/>
                        <a:pt x="136868" y="16808"/>
                      </a:cubicBezTo>
                      <a:cubicBezTo>
                        <a:pt x="129664" y="12006"/>
                        <a:pt x="120059" y="16808"/>
                        <a:pt x="120059" y="16808"/>
                      </a:cubicBezTo>
                      <a:cubicBezTo>
                        <a:pt x="120059" y="16808"/>
                        <a:pt x="117658" y="12006"/>
                        <a:pt x="117658" y="9605"/>
                      </a:cubicBezTo>
                      <a:cubicBezTo>
                        <a:pt x="117658" y="7204"/>
                        <a:pt x="115257" y="4802"/>
                        <a:pt x="112856" y="4802"/>
                      </a:cubicBezTo>
                      <a:cubicBezTo>
                        <a:pt x="108053" y="2401"/>
                        <a:pt x="103251" y="0"/>
                        <a:pt x="98449" y="0"/>
                      </a:cubicBezTo>
                      <a:cubicBezTo>
                        <a:pt x="88844" y="0"/>
                        <a:pt x="79240" y="7204"/>
                        <a:pt x="76838" y="14407"/>
                      </a:cubicBezTo>
                      <a:cubicBezTo>
                        <a:pt x="76838" y="14407"/>
                        <a:pt x="55228" y="16808"/>
                        <a:pt x="55228" y="33617"/>
                      </a:cubicBezTo>
                      <a:lnTo>
                        <a:pt x="55228" y="33617"/>
                      </a:lnTo>
                      <a:cubicBezTo>
                        <a:pt x="50425" y="36018"/>
                        <a:pt x="50425" y="40820"/>
                        <a:pt x="50425" y="43221"/>
                      </a:cubicBezTo>
                      <a:cubicBezTo>
                        <a:pt x="50425" y="43221"/>
                        <a:pt x="50425" y="43221"/>
                        <a:pt x="50425" y="43221"/>
                      </a:cubicBezTo>
                      <a:cubicBezTo>
                        <a:pt x="50425" y="40820"/>
                        <a:pt x="43222" y="38419"/>
                        <a:pt x="40820" y="38419"/>
                      </a:cubicBezTo>
                      <a:cubicBezTo>
                        <a:pt x="36018" y="38419"/>
                        <a:pt x="26413" y="38419"/>
                        <a:pt x="21611" y="40820"/>
                      </a:cubicBezTo>
                      <a:cubicBezTo>
                        <a:pt x="21611" y="40820"/>
                        <a:pt x="19210" y="43221"/>
                        <a:pt x="19210" y="43221"/>
                      </a:cubicBezTo>
                      <a:cubicBezTo>
                        <a:pt x="16809" y="45623"/>
                        <a:pt x="16809" y="50425"/>
                        <a:pt x="16809" y="55227"/>
                      </a:cubicBezTo>
                      <a:cubicBezTo>
                        <a:pt x="16809" y="55227"/>
                        <a:pt x="19210" y="64832"/>
                        <a:pt x="19210" y="64832"/>
                      </a:cubicBezTo>
                      <a:cubicBezTo>
                        <a:pt x="16809" y="64832"/>
                        <a:pt x="14407" y="64832"/>
                        <a:pt x="14407" y="67233"/>
                      </a:cubicBezTo>
                      <a:cubicBezTo>
                        <a:pt x="12006" y="69634"/>
                        <a:pt x="12006" y="72036"/>
                        <a:pt x="12006" y="74437"/>
                      </a:cubicBezTo>
                      <a:cubicBezTo>
                        <a:pt x="9605" y="74437"/>
                        <a:pt x="7204" y="74437"/>
                        <a:pt x="4803" y="76838"/>
                      </a:cubicBezTo>
                      <a:cubicBezTo>
                        <a:pt x="2401" y="76838"/>
                        <a:pt x="2401" y="79239"/>
                        <a:pt x="2401" y="79239"/>
                      </a:cubicBezTo>
                      <a:cubicBezTo>
                        <a:pt x="2401" y="79239"/>
                        <a:pt x="2401" y="81640"/>
                        <a:pt x="0" y="84042"/>
                      </a:cubicBezTo>
                      <a:cubicBezTo>
                        <a:pt x="0" y="86443"/>
                        <a:pt x="0" y="91245"/>
                        <a:pt x="0" y="93646"/>
                      </a:cubicBezTo>
                      <a:cubicBezTo>
                        <a:pt x="0" y="96047"/>
                        <a:pt x="2401" y="98449"/>
                        <a:pt x="4803" y="98449"/>
                      </a:cubicBezTo>
                      <a:cubicBezTo>
                        <a:pt x="4803" y="98449"/>
                        <a:pt x="7204" y="98449"/>
                        <a:pt x="7204" y="100850"/>
                      </a:cubicBezTo>
                      <a:cubicBezTo>
                        <a:pt x="7204" y="100850"/>
                        <a:pt x="7204" y="103251"/>
                        <a:pt x="7204" y="103251"/>
                      </a:cubicBezTo>
                      <a:cubicBezTo>
                        <a:pt x="7204" y="103251"/>
                        <a:pt x="7204" y="105652"/>
                        <a:pt x="7204" y="105652"/>
                      </a:cubicBezTo>
                      <a:cubicBezTo>
                        <a:pt x="7204" y="108053"/>
                        <a:pt x="9605" y="112856"/>
                        <a:pt x="12006" y="115257"/>
                      </a:cubicBezTo>
                      <a:cubicBezTo>
                        <a:pt x="16809" y="122461"/>
                        <a:pt x="24012" y="127263"/>
                        <a:pt x="33616" y="124862"/>
                      </a:cubicBezTo>
                      <a:cubicBezTo>
                        <a:pt x="36018" y="124862"/>
                        <a:pt x="38419" y="122461"/>
                        <a:pt x="38419" y="120059"/>
                      </a:cubicBezTo>
                      <a:cubicBezTo>
                        <a:pt x="38419" y="120059"/>
                        <a:pt x="38419" y="127263"/>
                        <a:pt x="45622" y="127263"/>
                      </a:cubicBezTo>
                      <a:cubicBezTo>
                        <a:pt x="48024" y="127263"/>
                        <a:pt x="50425" y="124862"/>
                        <a:pt x="52826" y="122461"/>
                      </a:cubicBezTo>
                      <a:cubicBezTo>
                        <a:pt x="52826" y="122461"/>
                        <a:pt x="52826" y="122461"/>
                        <a:pt x="52826" y="122461"/>
                      </a:cubicBezTo>
                      <a:cubicBezTo>
                        <a:pt x="52826" y="122461"/>
                        <a:pt x="52826" y="122461"/>
                        <a:pt x="52826" y="122461"/>
                      </a:cubicBezTo>
                      <a:cubicBezTo>
                        <a:pt x="52826" y="122461"/>
                        <a:pt x="52826" y="122461"/>
                        <a:pt x="52826" y="122461"/>
                      </a:cubicBezTo>
                      <a:cubicBezTo>
                        <a:pt x="52826" y="124862"/>
                        <a:pt x="55228" y="124862"/>
                        <a:pt x="55228" y="124862"/>
                      </a:cubicBezTo>
                      <a:cubicBezTo>
                        <a:pt x="60030" y="127263"/>
                        <a:pt x="64832" y="122461"/>
                        <a:pt x="69634" y="120059"/>
                      </a:cubicBezTo>
                      <a:cubicBezTo>
                        <a:pt x="69634" y="120059"/>
                        <a:pt x="74437" y="117658"/>
                        <a:pt x="72036" y="110455"/>
                      </a:cubicBezTo>
                      <a:cubicBezTo>
                        <a:pt x="72036" y="110455"/>
                        <a:pt x="72036" y="110455"/>
                        <a:pt x="72036" y="110455"/>
                      </a:cubicBezTo>
                      <a:cubicBezTo>
                        <a:pt x="72036" y="110455"/>
                        <a:pt x="74437" y="110455"/>
                        <a:pt x="79240" y="108053"/>
                      </a:cubicBezTo>
                      <a:cubicBezTo>
                        <a:pt x="86443" y="105652"/>
                        <a:pt x="84041" y="96047"/>
                        <a:pt x="84041" y="96047"/>
                      </a:cubicBezTo>
                      <a:cubicBezTo>
                        <a:pt x="86443" y="100850"/>
                        <a:pt x="91245" y="100850"/>
                        <a:pt x="93646" y="100850"/>
                      </a:cubicBezTo>
                      <a:cubicBezTo>
                        <a:pt x="93646" y="100850"/>
                        <a:pt x="93646" y="103251"/>
                        <a:pt x="93646" y="103251"/>
                      </a:cubicBezTo>
                      <a:cubicBezTo>
                        <a:pt x="93646" y="105652"/>
                        <a:pt x="93646" y="112856"/>
                        <a:pt x="100850" y="115257"/>
                      </a:cubicBezTo>
                      <a:cubicBezTo>
                        <a:pt x="108053" y="120059"/>
                        <a:pt x="117658" y="120059"/>
                        <a:pt x="124862" y="112856"/>
                      </a:cubicBezTo>
                      <a:cubicBezTo>
                        <a:pt x="124862" y="115257"/>
                        <a:pt x="124862" y="117658"/>
                        <a:pt x="127263" y="117658"/>
                      </a:cubicBezTo>
                      <a:cubicBezTo>
                        <a:pt x="129664" y="117658"/>
                        <a:pt x="132065" y="117658"/>
                        <a:pt x="134466" y="117658"/>
                      </a:cubicBezTo>
                      <a:cubicBezTo>
                        <a:pt x="134466" y="120059"/>
                        <a:pt x="136868" y="122461"/>
                        <a:pt x="136868" y="122461"/>
                      </a:cubicBezTo>
                      <a:cubicBezTo>
                        <a:pt x="141670" y="127263"/>
                        <a:pt x="151275" y="129664"/>
                        <a:pt x="156077" y="127263"/>
                      </a:cubicBezTo>
                      <a:cubicBezTo>
                        <a:pt x="163281" y="124862"/>
                        <a:pt x="168083" y="117658"/>
                        <a:pt x="168083" y="110455"/>
                      </a:cubicBezTo>
                      <a:cubicBezTo>
                        <a:pt x="168083" y="105652"/>
                        <a:pt x="165682" y="103251"/>
                        <a:pt x="163281" y="100850"/>
                      </a:cubicBezTo>
                      <a:cubicBezTo>
                        <a:pt x="160880" y="98449"/>
                        <a:pt x="160880" y="98449"/>
                        <a:pt x="163281" y="98449"/>
                      </a:cubicBezTo>
                      <a:cubicBezTo>
                        <a:pt x="165682" y="98449"/>
                        <a:pt x="165682" y="96047"/>
                        <a:pt x="165682" y="93646"/>
                      </a:cubicBezTo>
                      <a:cubicBezTo>
                        <a:pt x="165682" y="91245"/>
                        <a:pt x="165682" y="88844"/>
                        <a:pt x="163281" y="86443"/>
                      </a:cubicBezTo>
                      <a:cubicBezTo>
                        <a:pt x="170484" y="81640"/>
                        <a:pt x="172886" y="79239"/>
                        <a:pt x="175287" y="76838"/>
                      </a:cubicBezTo>
                      <a:close/>
                    </a:path>
                  </a:pathLst>
                </a:custGeom>
                <a:solidFill>
                  <a:srgbClr val="75B343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338" name="Freeform: Shape 2337">
                  <a:extLst>
                    <a:ext uri="{FF2B5EF4-FFF2-40B4-BE49-F238E27FC236}">
                      <a16:creationId xmlns:a16="http://schemas.microsoft.com/office/drawing/2014/main" id="{658BD081-6DFD-4986-8F10-4D6FB291D9D3}"/>
                    </a:ext>
                  </a:extLst>
                </p:cNvPr>
                <p:cNvSpPr/>
                <p:nvPr/>
              </p:nvSpPr>
              <p:spPr>
                <a:xfrm>
                  <a:off x="9248755" y="4072359"/>
                  <a:ext cx="168082" cy="51366"/>
                </a:xfrm>
                <a:custGeom>
                  <a:avLst/>
                  <a:gdLst>
                    <a:gd name="connsiteX0" fmla="*/ 160880 w 168082"/>
                    <a:gd name="connsiteY0" fmla="*/ 26413 h 51366"/>
                    <a:gd name="connsiteX1" fmla="*/ 153676 w 168082"/>
                    <a:gd name="connsiteY1" fmla="*/ 33617 h 51366"/>
                    <a:gd name="connsiteX2" fmla="*/ 134466 w 168082"/>
                    <a:gd name="connsiteY2" fmla="*/ 28814 h 51366"/>
                    <a:gd name="connsiteX3" fmla="*/ 132065 w 168082"/>
                    <a:gd name="connsiteY3" fmla="*/ 24012 h 51366"/>
                    <a:gd name="connsiteX4" fmla="*/ 124862 w 168082"/>
                    <a:gd name="connsiteY4" fmla="*/ 24012 h 51366"/>
                    <a:gd name="connsiteX5" fmla="*/ 122461 w 168082"/>
                    <a:gd name="connsiteY5" fmla="*/ 19210 h 51366"/>
                    <a:gd name="connsiteX6" fmla="*/ 98449 w 168082"/>
                    <a:gd name="connsiteY6" fmla="*/ 21611 h 51366"/>
                    <a:gd name="connsiteX7" fmla="*/ 91245 w 168082"/>
                    <a:gd name="connsiteY7" fmla="*/ 9605 h 51366"/>
                    <a:gd name="connsiteX8" fmla="*/ 91245 w 168082"/>
                    <a:gd name="connsiteY8" fmla="*/ 7204 h 51366"/>
                    <a:gd name="connsiteX9" fmla="*/ 81641 w 168082"/>
                    <a:gd name="connsiteY9" fmla="*/ 2401 h 51366"/>
                    <a:gd name="connsiteX10" fmla="*/ 76838 w 168082"/>
                    <a:gd name="connsiteY10" fmla="*/ 14407 h 51366"/>
                    <a:gd name="connsiteX11" fmla="*/ 69635 w 168082"/>
                    <a:gd name="connsiteY11" fmla="*/ 16808 h 51366"/>
                    <a:gd name="connsiteX12" fmla="*/ 69635 w 168082"/>
                    <a:gd name="connsiteY12" fmla="*/ 16808 h 51366"/>
                    <a:gd name="connsiteX13" fmla="*/ 67234 w 168082"/>
                    <a:gd name="connsiteY13" fmla="*/ 26413 h 51366"/>
                    <a:gd name="connsiteX14" fmla="*/ 52826 w 168082"/>
                    <a:gd name="connsiteY14" fmla="*/ 31215 h 51366"/>
                    <a:gd name="connsiteX15" fmla="*/ 50425 w 168082"/>
                    <a:gd name="connsiteY15" fmla="*/ 28814 h 51366"/>
                    <a:gd name="connsiteX16" fmla="*/ 50425 w 168082"/>
                    <a:gd name="connsiteY16" fmla="*/ 28814 h 51366"/>
                    <a:gd name="connsiteX17" fmla="*/ 50425 w 168082"/>
                    <a:gd name="connsiteY17" fmla="*/ 28814 h 51366"/>
                    <a:gd name="connsiteX18" fmla="*/ 50425 w 168082"/>
                    <a:gd name="connsiteY18" fmla="*/ 28814 h 51366"/>
                    <a:gd name="connsiteX19" fmla="*/ 43222 w 168082"/>
                    <a:gd name="connsiteY19" fmla="*/ 33617 h 51366"/>
                    <a:gd name="connsiteX20" fmla="*/ 36018 w 168082"/>
                    <a:gd name="connsiteY20" fmla="*/ 26413 h 51366"/>
                    <a:gd name="connsiteX21" fmla="*/ 31216 w 168082"/>
                    <a:gd name="connsiteY21" fmla="*/ 31215 h 51366"/>
                    <a:gd name="connsiteX22" fmla="*/ 9605 w 168082"/>
                    <a:gd name="connsiteY22" fmla="*/ 21611 h 51366"/>
                    <a:gd name="connsiteX23" fmla="*/ 4803 w 168082"/>
                    <a:gd name="connsiteY23" fmla="*/ 12006 h 51366"/>
                    <a:gd name="connsiteX24" fmla="*/ 4803 w 168082"/>
                    <a:gd name="connsiteY24" fmla="*/ 9605 h 51366"/>
                    <a:gd name="connsiteX25" fmla="*/ 4803 w 168082"/>
                    <a:gd name="connsiteY25" fmla="*/ 7204 h 51366"/>
                    <a:gd name="connsiteX26" fmla="*/ 4803 w 168082"/>
                    <a:gd name="connsiteY26" fmla="*/ 7204 h 51366"/>
                    <a:gd name="connsiteX27" fmla="*/ 7204 w 168082"/>
                    <a:gd name="connsiteY27" fmla="*/ 0 h 51366"/>
                    <a:gd name="connsiteX28" fmla="*/ 2401 w 168082"/>
                    <a:gd name="connsiteY28" fmla="*/ 2401 h 51366"/>
                    <a:gd name="connsiteX29" fmla="*/ 0 w 168082"/>
                    <a:gd name="connsiteY29" fmla="*/ 4802 h 51366"/>
                    <a:gd name="connsiteX30" fmla="*/ 0 w 168082"/>
                    <a:gd name="connsiteY30" fmla="*/ 4802 h 51366"/>
                    <a:gd name="connsiteX31" fmla="*/ 0 w 168082"/>
                    <a:gd name="connsiteY31" fmla="*/ 4802 h 51366"/>
                    <a:gd name="connsiteX32" fmla="*/ 0 w 168082"/>
                    <a:gd name="connsiteY32" fmla="*/ 4802 h 51366"/>
                    <a:gd name="connsiteX33" fmla="*/ 0 w 168082"/>
                    <a:gd name="connsiteY33" fmla="*/ 4802 h 51366"/>
                    <a:gd name="connsiteX34" fmla="*/ 0 w 168082"/>
                    <a:gd name="connsiteY34" fmla="*/ 4802 h 51366"/>
                    <a:gd name="connsiteX35" fmla="*/ 0 w 168082"/>
                    <a:gd name="connsiteY35" fmla="*/ 4802 h 51366"/>
                    <a:gd name="connsiteX36" fmla="*/ 0 w 168082"/>
                    <a:gd name="connsiteY36" fmla="*/ 4802 h 51366"/>
                    <a:gd name="connsiteX37" fmla="*/ 0 w 168082"/>
                    <a:gd name="connsiteY37" fmla="*/ 4802 h 51366"/>
                    <a:gd name="connsiteX38" fmla="*/ 0 w 168082"/>
                    <a:gd name="connsiteY38" fmla="*/ 4802 h 51366"/>
                    <a:gd name="connsiteX39" fmla="*/ 0 w 168082"/>
                    <a:gd name="connsiteY39" fmla="*/ 4802 h 51366"/>
                    <a:gd name="connsiteX40" fmla="*/ 0 w 168082"/>
                    <a:gd name="connsiteY40" fmla="*/ 4802 h 51366"/>
                    <a:gd name="connsiteX41" fmla="*/ 0 w 168082"/>
                    <a:gd name="connsiteY41" fmla="*/ 4802 h 51366"/>
                    <a:gd name="connsiteX42" fmla="*/ 0 w 168082"/>
                    <a:gd name="connsiteY42" fmla="*/ 4802 h 51366"/>
                    <a:gd name="connsiteX43" fmla="*/ 0 w 168082"/>
                    <a:gd name="connsiteY43" fmla="*/ 4802 h 51366"/>
                    <a:gd name="connsiteX44" fmla="*/ 0 w 168082"/>
                    <a:gd name="connsiteY44" fmla="*/ 4802 h 51366"/>
                    <a:gd name="connsiteX45" fmla="*/ 0 w 168082"/>
                    <a:gd name="connsiteY45" fmla="*/ 4802 h 51366"/>
                    <a:gd name="connsiteX46" fmla="*/ 0 w 168082"/>
                    <a:gd name="connsiteY46" fmla="*/ 4802 h 51366"/>
                    <a:gd name="connsiteX47" fmla="*/ 0 w 168082"/>
                    <a:gd name="connsiteY47" fmla="*/ 7204 h 51366"/>
                    <a:gd name="connsiteX48" fmla="*/ 0 w 168082"/>
                    <a:gd name="connsiteY48" fmla="*/ 16808 h 51366"/>
                    <a:gd name="connsiteX49" fmla="*/ 4803 w 168082"/>
                    <a:gd name="connsiteY49" fmla="*/ 21611 h 51366"/>
                    <a:gd name="connsiteX50" fmla="*/ 7204 w 168082"/>
                    <a:gd name="connsiteY50" fmla="*/ 24012 h 51366"/>
                    <a:gd name="connsiteX51" fmla="*/ 7204 w 168082"/>
                    <a:gd name="connsiteY51" fmla="*/ 26413 h 51366"/>
                    <a:gd name="connsiteX52" fmla="*/ 7204 w 168082"/>
                    <a:gd name="connsiteY52" fmla="*/ 28814 h 51366"/>
                    <a:gd name="connsiteX53" fmla="*/ 12006 w 168082"/>
                    <a:gd name="connsiteY53" fmla="*/ 38419 h 51366"/>
                    <a:gd name="connsiteX54" fmla="*/ 33617 w 168082"/>
                    <a:gd name="connsiteY54" fmla="*/ 48024 h 51366"/>
                    <a:gd name="connsiteX55" fmla="*/ 38419 w 168082"/>
                    <a:gd name="connsiteY55" fmla="*/ 43221 h 51366"/>
                    <a:gd name="connsiteX56" fmla="*/ 45623 w 168082"/>
                    <a:gd name="connsiteY56" fmla="*/ 50425 h 51366"/>
                    <a:gd name="connsiteX57" fmla="*/ 52826 w 168082"/>
                    <a:gd name="connsiteY57" fmla="*/ 45623 h 51366"/>
                    <a:gd name="connsiteX58" fmla="*/ 52826 w 168082"/>
                    <a:gd name="connsiteY58" fmla="*/ 45623 h 51366"/>
                    <a:gd name="connsiteX59" fmla="*/ 52826 w 168082"/>
                    <a:gd name="connsiteY59" fmla="*/ 45623 h 51366"/>
                    <a:gd name="connsiteX60" fmla="*/ 52826 w 168082"/>
                    <a:gd name="connsiteY60" fmla="*/ 45623 h 51366"/>
                    <a:gd name="connsiteX61" fmla="*/ 55228 w 168082"/>
                    <a:gd name="connsiteY61" fmla="*/ 48024 h 51366"/>
                    <a:gd name="connsiteX62" fmla="*/ 69635 w 168082"/>
                    <a:gd name="connsiteY62" fmla="*/ 43221 h 51366"/>
                    <a:gd name="connsiteX63" fmla="*/ 72036 w 168082"/>
                    <a:gd name="connsiteY63" fmla="*/ 33617 h 51366"/>
                    <a:gd name="connsiteX64" fmla="*/ 72036 w 168082"/>
                    <a:gd name="connsiteY64" fmla="*/ 33617 h 51366"/>
                    <a:gd name="connsiteX65" fmla="*/ 79240 w 168082"/>
                    <a:gd name="connsiteY65" fmla="*/ 31215 h 51366"/>
                    <a:gd name="connsiteX66" fmla="*/ 84041 w 168082"/>
                    <a:gd name="connsiteY66" fmla="*/ 19210 h 51366"/>
                    <a:gd name="connsiteX67" fmla="*/ 93647 w 168082"/>
                    <a:gd name="connsiteY67" fmla="*/ 24012 h 51366"/>
                    <a:gd name="connsiteX68" fmla="*/ 93647 w 168082"/>
                    <a:gd name="connsiteY68" fmla="*/ 26413 h 51366"/>
                    <a:gd name="connsiteX69" fmla="*/ 100850 w 168082"/>
                    <a:gd name="connsiteY69" fmla="*/ 38419 h 51366"/>
                    <a:gd name="connsiteX70" fmla="*/ 124862 w 168082"/>
                    <a:gd name="connsiteY70" fmla="*/ 36018 h 51366"/>
                    <a:gd name="connsiteX71" fmla="*/ 127263 w 168082"/>
                    <a:gd name="connsiteY71" fmla="*/ 40820 h 51366"/>
                    <a:gd name="connsiteX72" fmla="*/ 134466 w 168082"/>
                    <a:gd name="connsiteY72" fmla="*/ 40820 h 51366"/>
                    <a:gd name="connsiteX73" fmla="*/ 136868 w 168082"/>
                    <a:gd name="connsiteY73" fmla="*/ 45623 h 51366"/>
                    <a:gd name="connsiteX74" fmla="*/ 156077 w 168082"/>
                    <a:gd name="connsiteY74" fmla="*/ 50425 h 51366"/>
                    <a:gd name="connsiteX75" fmla="*/ 168083 w 168082"/>
                    <a:gd name="connsiteY75" fmla="*/ 33617 h 51366"/>
                    <a:gd name="connsiteX76" fmla="*/ 160880 w 168082"/>
                    <a:gd name="connsiteY76" fmla="*/ 26413 h 513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</a:cxnLst>
                  <a:rect l="l" t="t" r="r" b="b"/>
                  <a:pathLst>
                    <a:path w="168082" h="51366">
                      <a:moveTo>
                        <a:pt x="160880" y="26413"/>
                      </a:moveTo>
                      <a:cubicBezTo>
                        <a:pt x="158478" y="28814"/>
                        <a:pt x="156077" y="31215"/>
                        <a:pt x="153676" y="33617"/>
                      </a:cubicBezTo>
                      <a:cubicBezTo>
                        <a:pt x="146472" y="36018"/>
                        <a:pt x="139269" y="33617"/>
                        <a:pt x="134466" y="28814"/>
                      </a:cubicBezTo>
                      <a:cubicBezTo>
                        <a:pt x="132065" y="26413"/>
                        <a:pt x="132065" y="26413"/>
                        <a:pt x="132065" y="24012"/>
                      </a:cubicBezTo>
                      <a:cubicBezTo>
                        <a:pt x="129665" y="24012"/>
                        <a:pt x="127263" y="24012"/>
                        <a:pt x="124862" y="24012"/>
                      </a:cubicBezTo>
                      <a:cubicBezTo>
                        <a:pt x="122461" y="24012"/>
                        <a:pt x="122461" y="21611"/>
                        <a:pt x="122461" y="19210"/>
                      </a:cubicBezTo>
                      <a:cubicBezTo>
                        <a:pt x="115257" y="24012"/>
                        <a:pt x="108053" y="24012"/>
                        <a:pt x="98449" y="21611"/>
                      </a:cubicBezTo>
                      <a:cubicBezTo>
                        <a:pt x="91245" y="16808"/>
                        <a:pt x="88844" y="12006"/>
                        <a:pt x="91245" y="9605"/>
                      </a:cubicBezTo>
                      <a:cubicBezTo>
                        <a:pt x="91245" y="9605"/>
                        <a:pt x="91245" y="7204"/>
                        <a:pt x="91245" y="7204"/>
                      </a:cubicBezTo>
                      <a:cubicBezTo>
                        <a:pt x="88844" y="7204"/>
                        <a:pt x="84041" y="7204"/>
                        <a:pt x="81641" y="2401"/>
                      </a:cubicBezTo>
                      <a:cubicBezTo>
                        <a:pt x="81641" y="2401"/>
                        <a:pt x="84041" y="12006"/>
                        <a:pt x="76838" y="14407"/>
                      </a:cubicBezTo>
                      <a:cubicBezTo>
                        <a:pt x="72036" y="16808"/>
                        <a:pt x="69635" y="16808"/>
                        <a:pt x="69635" y="16808"/>
                      </a:cubicBezTo>
                      <a:cubicBezTo>
                        <a:pt x="69635" y="16808"/>
                        <a:pt x="69635" y="16808"/>
                        <a:pt x="69635" y="16808"/>
                      </a:cubicBezTo>
                      <a:cubicBezTo>
                        <a:pt x="72036" y="24012"/>
                        <a:pt x="67234" y="26413"/>
                        <a:pt x="67234" y="26413"/>
                      </a:cubicBezTo>
                      <a:cubicBezTo>
                        <a:pt x="62431" y="28814"/>
                        <a:pt x="57629" y="31215"/>
                        <a:pt x="52826" y="31215"/>
                      </a:cubicBezTo>
                      <a:cubicBezTo>
                        <a:pt x="50425" y="31215"/>
                        <a:pt x="50425" y="28814"/>
                        <a:pt x="50425" y="28814"/>
                      </a:cubicBezTo>
                      <a:cubicBezTo>
                        <a:pt x="50425" y="28814"/>
                        <a:pt x="50425" y="28814"/>
                        <a:pt x="50425" y="28814"/>
                      </a:cubicBezTo>
                      <a:cubicBezTo>
                        <a:pt x="50425" y="28814"/>
                        <a:pt x="50425" y="28814"/>
                        <a:pt x="50425" y="28814"/>
                      </a:cubicBezTo>
                      <a:cubicBezTo>
                        <a:pt x="50425" y="28814"/>
                        <a:pt x="50425" y="28814"/>
                        <a:pt x="50425" y="28814"/>
                      </a:cubicBezTo>
                      <a:cubicBezTo>
                        <a:pt x="50425" y="31215"/>
                        <a:pt x="48024" y="33617"/>
                        <a:pt x="43222" y="33617"/>
                      </a:cubicBezTo>
                      <a:cubicBezTo>
                        <a:pt x="36018" y="33617"/>
                        <a:pt x="36018" y="26413"/>
                        <a:pt x="36018" y="26413"/>
                      </a:cubicBezTo>
                      <a:cubicBezTo>
                        <a:pt x="33617" y="28814"/>
                        <a:pt x="31216" y="28814"/>
                        <a:pt x="31216" y="31215"/>
                      </a:cubicBezTo>
                      <a:cubicBezTo>
                        <a:pt x="21611" y="36018"/>
                        <a:pt x="14407" y="28814"/>
                        <a:pt x="9605" y="21611"/>
                      </a:cubicBezTo>
                      <a:cubicBezTo>
                        <a:pt x="7204" y="19210"/>
                        <a:pt x="7204" y="16808"/>
                        <a:pt x="4803" y="12006"/>
                      </a:cubicBezTo>
                      <a:cubicBezTo>
                        <a:pt x="4803" y="12006"/>
                        <a:pt x="4803" y="9605"/>
                        <a:pt x="4803" y="9605"/>
                      </a:cubicBezTo>
                      <a:cubicBezTo>
                        <a:pt x="4803" y="9605"/>
                        <a:pt x="4803" y="9605"/>
                        <a:pt x="4803" y="7204"/>
                      </a:cubicBezTo>
                      <a:cubicBezTo>
                        <a:pt x="4803" y="7204"/>
                        <a:pt x="4803" y="7204"/>
                        <a:pt x="4803" y="7204"/>
                      </a:cubicBezTo>
                      <a:cubicBezTo>
                        <a:pt x="4803" y="4802"/>
                        <a:pt x="4803" y="2401"/>
                        <a:pt x="7204" y="0"/>
                      </a:cubicBezTo>
                      <a:cubicBezTo>
                        <a:pt x="4803" y="0"/>
                        <a:pt x="4803" y="0"/>
                        <a:pt x="2401" y="2401"/>
                      </a:cubicBezTo>
                      <a:cubicBezTo>
                        <a:pt x="2401" y="2401"/>
                        <a:pt x="0" y="2401"/>
                        <a:pt x="0" y="4802"/>
                      </a:cubicBezTo>
                      <a:cubicBezTo>
                        <a:pt x="0" y="4802"/>
                        <a:pt x="0" y="4802"/>
                        <a:pt x="0" y="4802"/>
                      </a:cubicBezTo>
                      <a:cubicBezTo>
                        <a:pt x="0" y="4802"/>
                        <a:pt x="0" y="4802"/>
                        <a:pt x="0" y="4802"/>
                      </a:cubicBezTo>
                      <a:cubicBezTo>
                        <a:pt x="0" y="4802"/>
                        <a:pt x="0" y="4802"/>
                        <a:pt x="0" y="4802"/>
                      </a:cubicBezTo>
                      <a:cubicBezTo>
                        <a:pt x="0" y="4802"/>
                        <a:pt x="0" y="4802"/>
                        <a:pt x="0" y="4802"/>
                      </a:cubicBezTo>
                      <a:cubicBezTo>
                        <a:pt x="0" y="4802"/>
                        <a:pt x="0" y="4802"/>
                        <a:pt x="0" y="4802"/>
                      </a:cubicBezTo>
                      <a:cubicBezTo>
                        <a:pt x="0" y="4802"/>
                        <a:pt x="0" y="4802"/>
                        <a:pt x="0" y="4802"/>
                      </a:cubicBezTo>
                      <a:cubicBezTo>
                        <a:pt x="0" y="4802"/>
                        <a:pt x="0" y="4802"/>
                        <a:pt x="0" y="4802"/>
                      </a:cubicBezTo>
                      <a:cubicBezTo>
                        <a:pt x="0" y="4802"/>
                        <a:pt x="0" y="4802"/>
                        <a:pt x="0" y="4802"/>
                      </a:cubicBezTo>
                      <a:cubicBezTo>
                        <a:pt x="0" y="4802"/>
                        <a:pt x="0" y="4802"/>
                        <a:pt x="0" y="4802"/>
                      </a:cubicBezTo>
                      <a:cubicBezTo>
                        <a:pt x="0" y="4802"/>
                        <a:pt x="0" y="4802"/>
                        <a:pt x="0" y="4802"/>
                      </a:cubicBezTo>
                      <a:cubicBezTo>
                        <a:pt x="0" y="4802"/>
                        <a:pt x="0" y="4802"/>
                        <a:pt x="0" y="4802"/>
                      </a:cubicBezTo>
                      <a:cubicBezTo>
                        <a:pt x="0" y="4802"/>
                        <a:pt x="0" y="4802"/>
                        <a:pt x="0" y="4802"/>
                      </a:cubicBezTo>
                      <a:cubicBezTo>
                        <a:pt x="0" y="4802"/>
                        <a:pt x="0" y="4802"/>
                        <a:pt x="0" y="4802"/>
                      </a:cubicBezTo>
                      <a:cubicBezTo>
                        <a:pt x="0" y="4802"/>
                        <a:pt x="0" y="4802"/>
                        <a:pt x="0" y="4802"/>
                      </a:cubicBezTo>
                      <a:cubicBezTo>
                        <a:pt x="0" y="4802"/>
                        <a:pt x="0" y="4802"/>
                        <a:pt x="0" y="4802"/>
                      </a:cubicBezTo>
                      <a:cubicBezTo>
                        <a:pt x="0" y="4802"/>
                        <a:pt x="0" y="4802"/>
                        <a:pt x="0" y="4802"/>
                      </a:cubicBezTo>
                      <a:cubicBezTo>
                        <a:pt x="0" y="4802"/>
                        <a:pt x="0" y="4802"/>
                        <a:pt x="0" y="4802"/>
                      </a:cubicBezTo>
                      <a:cubicBezTo>
                        <a:pt x="0" y="4802"/>
                        <a:pt x="0" y="4802"/>
                        <a:pt x="0" y="7204"/>
                      </a:cubicBezTo>
                      <a:cubicBezTo>
                        <a:pt x="0" y="9605"/>
                        <a:pt x="0" y="14407"/>
                        <a:pt x="0" y="16808"/>
                      </a:cubicBezTo>
                      <a:cubicBezTo>
                        <a:pt x="0" y="19210"/>
                        <a:pt x="2401" y="21611"/>
                        <a:pt x="4803" y="21611"/>
                      </a:cubicBezTo>
                      <a:cubicBezTo>
                        <a:pt x="4803" y="21611"/>
                        <a:pt x="7204" y="21611"/>
                        <a:pt x="7204" y="24012"/>
                      </a:cubicBezTo>
                      <a:cubicBezTo>
                        <a:pt x="7204" y="24012"/>
                        <a:pt x="7204" y="26413"/>
                        <a:pt x="7204" y="26413"/>
                      </a:cubicBezTo>
                      <a:cubicBezTo>
                        <a:pt x="7204" y="26413"/>
                        <a:pt x="7204" y="28814"/>
                        <a:pt x="7204" y="28814"/>
                      </a:cubicBezTo>
                      <a:cubicBezTo>
                        <a:pt x="7204" y="31215"/>
                        <a:pt x="9605" y="36018"/>
                        <a:pt x="12006" y="38419"/>
                      </a:cubicBezTo>
                      <a:cubicBezTo>
                        <a:pt x="16809" y="45623"/>
                        <a:pt x="24012" y="50425"/>
                        <a:pt x="33617" y="48024"/>
                      </a:cubicBezTo>
                      <a:cubicBezTo>
                        <a:pt x="36018" y="48024"/>
                        <a:pt x="38419" y="45623"/>
                        <a:pt x="38419" y="43221"/>
                      </a:cubicBezTo>
                      <a:cubicBezTo>
                        <a:pt x="38419" y="43221"/>
                        <a:pt x="38419" y="50425"/>
                        <a:pt x="45623" y="50425"/>
                      </a:cubicBezTo>
                      <a:cubicBezTo>
                        <a:pt x="48024" y="50425"/>
                        <a:pt x="50425" y="48024"/>
                        <a:pt x="52826" y="45623"/>
                      </a:cubicBezTo>
                      <a:cubicBezTo>
                        <a:pt x="52826" y="45623"/>
                        <a:pt x="52826" y="45623"/>
                        <a:pt x="52826" y="45623"/>
                      </a:cubicBezTo>
                      <a:cubicBezTo>
                        <a:pt x="52826" y="45623"/>
                        <a:pt x="52826" y="45623"/>
                        <a:pt x="52826" y="45623"/>
                      </a:cubicBezTo>
                      <a:cubicBezTo>
                        <a:pt x="52826" y="45623"/>
                        <a:pt x="52826" y="45623"/>
                        <a:pt x="52826" y="45623"/>
                      </a:cubicBezTo>
                      <a:cubicBezTo>
                        <a:pt x="52826" y="48024"/>
                        <a:pt x="55228" y="48024"/>
                        <a:pt x="55228" y="48024"/>
                      </a:cubicBezTo>
                      <a:cubicBezTo>
                        <a:pt x="60030" y="50425"/>
                        <a:pt x="64832" y="45623"/>
                        <a:pt x="69635" y="43221"/>
                      </a:cubicBezTo>
                      <a:cubicBezTo>
                        <a:pt x="69635" y="43221"/>
                        <a:pt x="74437" y="40820"/>
                        <a:pt x="72036" y="33617"/>
                      </a:cubicBezTo>
                      <a:cubicBezTo>
                        <a:pt x="72036" y="33617"/>
                        <a:pt x="72036" y="33617"/>
                        <a:pt x="72036" y="33617"/>
                      </a:cubicBezTo>
                      <a:cubicBezTo>
                        <a:pt x="72036" y="33617"/>
                        <a:pt x="74437" y="33617"/>
                        <a:pt x="79240" y="31215"/>
                      </a:cubicBezTo>
                      <a:cubicBezTo>
                        <a:pt x="86443" y="28814"/>
                        <a:pt x="84041" y="19210"/>
                        <a:pt x="84041" y="19210"/>
                      </a:cubicBezTo>
                      <a:cubicBezTo>
                        <a:pt x="86443" y="24012"/>
                        <a:pt x="91245" y="24012"/>
                        <a:pt x="93647" y="24012"/>
                      </a:cubicBezTo>
                      <a:cubicBezTo>
                        <a:pt x="93647" y="24012"/>
                        <a:pt x="93647" y="26413"/>
                        <a:pt x="93647" y="26413"/>
                      </a:cubicBezTo>
                      <a:cubicBezTo>
                        <a:pt x="93647" y="28814"/>
                        <a:pt x="93647" y="36018"/>
                        <a:pt x="100850" y="38419"/>
                      </a:cubicBezTo>
                      <a:cubicBezTo>
                        <a:pt x="108053" y="43221"/>
                        <a:pt x="117659" y="43221"/>
                        <a:pt x="124862" y="36018"/>
                      </a:cubicBezTo>
                      <a:cubicBezTo>
                        <a:pt x="124862" y="38419"/>
                        <a:pt x="124862" y="40820"/>
                        <a:pt x="127263" y="40820"/>
                      </a:cubicBezTo>
                      <a:cubicBezTo>
                        <a:pt x="129665" y="40820"/>
                        <a:pt x="132065" y="40820"/>
                        <a:pt x="134466" y="40820"/>
                      </a:cubicBezTo>
                      <a:cubicBezTo>
                        <a:pt x="134466" y="43221"/>
                        <a:pt x="136868" y="45623"/>
                        <a:pt x="136868" y="45623"/>
                      </a:cubicBezTo>
                      <a:cubicBezTo>
                        <a:pt x="141670" y="50425"/>
                        <a:pt x="151275" y="52826"/>
                        <a:pt x="156077" y="50425"/>
                      </a:cubicBezTo>
                      <a:cubicBezTo>
                        <a:pt x="163281" y="48024"/>
                        <a:pt x="168083" y="40820"/>
                        <a:pt x="168083" y="33617"/>
                      </a:cubicBezTo>
                      <a:cubicBezTo>
                        <a:pt x="163281" y="33617"/>
                        <a:pt x="163281" y="28814"/>
                        <a:pt x="160880" y="26413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339" name="Freeform: Shape 2338">
                  <a:extLst>
                    <a:ext uri="{FF2B5EF4-FFF2-40B4-BE49-F238E27FC236}">
                      <a16:creationId xmlns:a16="http://schemas.microsoft.com/office/drawing/2014/main" id="{FDD7097A-0077-4812-8014-76594505E4F8}"/>
                    </a:ext>
                  </a:extLst>
                </p:cNvPr>
                <p:cNvSpPr/>
                <p:nvPr/>
              </p:nvSpPr>
              <p:spPr>
                <a:xfrm>
                  <a:off x="9260761" y="4067556"/>
                  <a:ext cx="57629" cy="12005"/>
                </a:xfrm>
                <a:custGeom>
                  <a:avLst/>
                  <a:gdLst>
                    <a:gd name="connsiteX0" fmla="*/ 21611 w 57629"/>
                    <a:gd name="connsiteY0" fmla="*/ 9605 h 12005"/>
                    <a:gd name="connsiteX1" fmla="*/ 26413 w 57629"/>
                    <a:gd name="connsiteY1" fmla="*/ 9605 h 12005"/>
                    <a:gd name="connsiteX2" fmla="*/ 31216 w 57629"/>
                    <a:gd name="connsiteY2" fmla="*/ 7203 h 12005"/>
                    <a:gd name="connsiteX3" fmla="*/ 36018 w 57629"/>
                    <a:gd name="connsiteY3" fmla="*/ 9605 h 12005"/>
                    <a:gd name="connsiteX4" fmla="*/ 43222 w 57629"/>
                    <a:gd name="connsiteY4" fmla="*/ 9605 h 12005"/>
                    <a:gd name="connsiteX5" fmla="*/ 48024 w 57629"/>
                    <a:gd name="connsiteY5" fmla="*/ 7203 h 12005"/>
                    <a:gd name="connsiteX6" fmla="*/ 52826 w 57629"/>
                    <a:gd name="connsiteY6" fmla="*/ 7203 h 12005"/>
                    <a:gd name="connsiteX7" fmla="*/ 57629 w 57629"/>
                    <a:gd name="connsiteY7" fmla="*/ 4802 h 12005"/>
                    <a:gd name="connsiteX8" fmla="*/ 57629 w 57629"/>
                    <a:gd name="connsiteY8" fmla="*/ 0 h 12005"/>
                    <a:gd name="connsiteX9" fmla="*/ 52826 w 57629"/>
                    <a:gd name="connsiteY9" fmla="*/ 2401 h 12005"/>
                    <a:gd name="connsiteX10" fmla="*/ 48024 w 57629"/>
                    <a:gd name="connsiteY10" fmla="*/ 0 h 12005"/>
                    <a:gd name="connsiteX11" fmla="*/ 40820 w 57629"/>
                    <a:gd name="connsiteY11" fmla="*/ 4802 h 12005"/>
                    <a:gd name="connsiteX12" fmla="*/ 31216 w 57629"/>
                    <a:gd name="connsiteY12" fmla="*/ 2401 h 12005"/>
                    <a:gd name="connsiteX13" fmla="*/ 28815 w 57629"/>
                    <a:gd name="connsiteY13" fmla="*/ 4802 h 12005"/>
                    <a:gd name="connsiteX14" fmla="*/ 14407 w 57629"/>
                    <a:gd name="connsiteY14" fmla="*/ 2401 h 12005"/>
                    <a:gd name="connsiteX15" fmla="*/ 14407 w 57629"/>
                    <a:gd name="connsiteY15" fmla="*/ 2401 h 12005"/>
                    <a:gd name="connsiteX16" fmla="*/ 0 w 57629"/>
                    <a:gd name="connsiteY16" fmla="*/ 4802 h 12005"/>
                    <a:gd name="connsiteX17" fmla="*/ 12006 w 57629"/>
                    <a:gd name="connsiteY17" fmla="*/ 9605 h 12005"/>
                    <a:gd name="connsiteX18" fmla="*/ 14407 w 57629"/>
                    <a:gd name="connsiteY18" fmla="*/ 7203 h 12005"/>
                    <a:gd name="connsiteX19" fmla="*/ 16809 w 57629"/>
                    <a:gd name="connsiteY19" fmla="*/ 9605 h 12005"/>
                    <a:gd name="connsiteX20" fmla="*/ 21611 w 57629"/>
                    <a:gd name="connsiteY20" fmla="*/ 12006 h 12005"/>
                    <a:gd name="connsiteX21" fmla="*/ 21611 w 57629"/>
                    <a:gd name="connsiteY21" fmla="*/ 9605 h 120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57629" h="12005">
                      <a:moveTo>
                        <a:pt x="21611" y="9605"/>
                      </a:moveTo>
                      <a:cubicBezTo>
                        <a:pt x="24012" y="9605"/>
                        <a:pt x="26413" y="9605"/>
                        <a:pt x="26413" y="9605"/>
                      </a:cubicBezTo>
                      <a:cubicBezTo>
                        <a:pt x="28815" y="9605"/>
                        <a:pt x="31216" y="9605"/>
                        <a:pt x="31216" y="7203"/>
                      </a:cubicBezTo>
                      <a:cubicBezTo>
                        <a:pt x="31216" y="7203"/>
                        <a:pt x="33617" y="9605"/>
                        <a:pt x="36018" y="9605"/>
                      </a:cubicBezTo>
                      <a:cubicBezTo>
                        <a:pt x="38419" y="9605"/>
                        <a:pt x="40820" y="9605"/>
                        <a:pt x="43222" y="9605"/>
                      </a:cubicBezTo>
                      <a:cubicBezTo>
                        <a:pt x="45623" y="9605"/>
                        <a:pt x="48024" y="9605"/>
                        <a:pt x="48024" y="7203"/>
                      </a:cubicBezTo>
                      <a:cubicBezTo>
                        <a:pt x="50425" y="7203"/>
                        <a:pt x="50425" y="7203"/>
                        <a:pt x="52826" y="7203"/>
                      </a:cubicBezTo>
                      <a:cubicBezTo>
                        <a:pt x="55228" y="7203"/>
                        <a:pt x="55228" y="4802"/>
                        <a:pt x="57629" y="4802"/>
                      </a:cubicBezTo>
                      <a:cubicBezTo>
                        <a:pt x="57629" y="2401"/>
                        <a:pt x="57629" y="2401"/>
                        <a:pt x="57629" y="0"/>
                      </a:cubicBezTo>
                      <a:cubicBezTo>
                        <a:pt x="57629" y="2401"/>
                        <a:pt x="55228" y="2401"/>
                        <a:pt x="52826" y="2401"/>
                      </a:cubicBezTo>
                      <a:cubicBezTo>
                        <a:pt x="50425" y="2401"/>
                        <a:pt x="48024" y="2401"/>
                        <a:pt x="48024" y="0"/>
                      </a:cubicBezTo>
                      <a:cubicBezTo>
                        <a:pt x="45623" y="2401"/>
                        <a:pt x="43222" y="2401"/>
                        <a:pt x="40820" y="4802"/>
                      </a:cubicBezTo>
                      <a:cubicBezTo>
                        <a:pt x="38419" y="4802"/>
                        <a:pt x="33617" y="4802"/>
                        <a:pt x="31216" y="2401"/>
                      </a:cubicBezTo>
                      <a:cubicBezTo>
                        <a:pt x="31216" y="2401"/>
                        <a:pt x="28815" y="2401"/>
                        <a:pt x="28815" y="4802"/>
                      </a:cubicBezTo>
                      <a:cubicBezTo>
                        <a:pt x="24012" y="7203"/>
                        <a:pt x="16809" y="4802"/>
                        <a:pt x="14407" y="2401"/>
                      </a:cubicBezTo>
                      <a:cubicBezTo>
                        <a:pt x="14407" y="2401"/>
                        <a:pt x="14407" y="2401"/>
                        <a:pt x="14407" y="2401"/>
                      </a:cubicBezTo>
                      <a:cubicBezTo>
                        <a:pt x="14407" y="2401"/>
                        <a:pt x="12006" y="9605"/>
                        <a:pt x="0" y="4802"/>
                      </a:cubicBezTo>
                      <a:cubicBezTo>
                        <a:pt x="0" y="4802"/>
                        <a:pt x="2401" y="9605"/>
                        <a:pt x="12006" y="9605"/>
                      </a:cubicBezTo>
                      <a:cubicBezTo>
                        <a:pt x="12006" y="9605"/>
                        <a:pt x="14407" y="9605"/>
                        <a:pt x="14407" y="7203"/>
                      </a:cubicBezTo>
                      <a:cubicBezTo>
                        <a:pt x="14407" y="7203"/>
                        <a:pt x="14407" y="9605"/>
                        <a:pt x="16809" y="9605"/>
                      </a:cubicBezTo>
                      <a:cubicBezTo>
                        <a:pt x="16809" y="9605"/>
                        <a:pt x="19210" y="12006"/>
                        <a:pt x="21611" y="12006"/>
                      </a:cubicBezTo>
                      <a:cubicBezTo>
                        <a:pt x="19210" y="9605"/>
                        <a:pt x="21611" y="9605"/>
                        <a:pt x="21611" y="9605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340" name="Freeform: Shape 2339">
                  <a:extLst>
                    <a:ext uri="{FF2B5EF4-FFF2-40B4-BE49-F238E27FC236}">
                      <a16:creationId xmlns:a16="http://schemas.microsoft.com/office/drawing/2014/main" id="{E1E4626A-B97A-45EA-AE9F-B4250FB4ACDE}"/>
                    </a:ext>
                  </a:extLst>
                </p:cNvPr>
                <p:cNvSpPr/>
                <p:nvPr/>
              </p:nvSpPr>
              <p:spPr>
                <a:xfrm>
                  <a:off x="9359209" y="4074760"/>
                  <a:ext cx="50425" cy="9604"/>
                </a:xfrm>
                <a:custGeom>
                  <a:avLst/>
                  <a:gdLst>
                    <a:gd name="connsiteX0" fmla="*/ 36018 w 50425"/>
                    <a:gd name="connsiteY0" fmla="*/ 7204 h 9604"/>
                    <a:gd name="connsiteX1" fmla="*/ 31216 w 50425"/>
                    <a:gd name="connsiteY1" fmla="*/ 9605 h 9604"/>
                    <a:gd name="connsiteX2" fmla="*/ 26413 w 50425"/>
                    <a:gd name="connsiteY2" fmla="*/ 9605 h 9604"/>
                    <a:gd name="connsiteX3" fmla="*/ 24012 w 50425"/>
                    <a:gd name="connsiteY3" fmla="*/ 9605 h 9604"/>
                    <a:gd name="connsiteX4" fmla="*/ 19210 w 50425"/>
                    <a:gd name="connsiteY4" fmla="*/ 7204 h 9604"/>
                    <a:gd name="connsiteX5" fmla="*/ 16809 w 50425"/>
                    <a:gd name="connsiteY5" fmla="*/ 4802 h 9604"/>
                    <a:gd name="connsiteX6" fmla="*/ 12006 w 50425"/>
                    <a:gd name="connsiteY6" fmla="*/ 7204 h 9604"/>
                    <a:gd name="connsiteX7" fmla="*/ 0 w 50425"/>
                    <a:gd name="connsiteY7" fmla="*/ 2401 h 9604"/>
                    <a:gd name="connsiteX8" fmla="*/ 16809 w 50425"/>
                    <a:gd name="connsiteY8" fmla="*/ 0 h 9604"/>
                    <a:gd name="connsiteX9" fmla="*/ 16809 w 50425"/>
                    <a:gd name="connsiteY9" fmla="*/ 0 h 9604"/>
                    <a:gd name="connsiteX10" fmla="*/ 33616 w 50425"/>
                    <a:gd name="connsiteY10" fmla="*/ 2401 h 9604"/>
                    <a:gd name="connsiteX11" fmla="*/ 36018 w 50425"/>
                    <a:gd name="connsiteY11" fmla="*/ 0 h 9604"/>
                    <a:gd name="connsiteX12" fmla="*/ 50425 w 50425"/>
                    <a:gd name="connsiteY12" fmla="*/ 0 h 9604"/>
                    <a:gd name="connsiteX13" fmla="*/ 36018 w 50425"/>
                    <a:gd name="connsiteY13" fmla="*/ 7204 h 96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50425" h="9604">
                      <a:moveTo>
                        <a:pt x="36018" y="7204"/>
                      </a:moveTo>
                      <a:cubicBezTo>
                        <a:pt x="36018" y="9605"/>
                        <a:pt x="33616" y="9605"/>
                        <a:pt x="31216" y="9605"/>
                      </a:cubicBezTo>
                      <a:cubicBezTo>
                        <a:pt x="28815" y="9605"/>
                        <a:pt x="26413" y="9605"/>
                        <a:pt x="26413" y="9605"/>
                      </a:cubicBezTo>
                      <a:cubicBezTo>
                        <a:pt x="26413" y="9605"/>
                        <a:pt x="24012" y="9605"/>
                        <a:pt x="24012" y="9605"/>
                      </a:cubicBezTo>
                      <a:cubicBezTo>
                        <a:pt x="21611" y="9605"/>
                        <a:pt x="21611" y="9605"/>
                        <a:pt x="19210" y="7204"/>
                      </a:cubicBezTo>
                      <a:cubicBezTo>
                        <a:pt x="19210" y="7204"/>
                        <a:pt x="16809" y="7204"/>
                        <a:pt x="16809" y="4802"/>
                      </a:cubicBezTo>
                      <a:cubicBezTo>
                        <a:pt x="16809" y="4802"/>
                        <a:pt x="12006" y="7204"/>
                        <a:pt x="12006" y="7204"/>
                      </a:cubicBezTo>
                      <a:cubicBezTo>
                        <a:pt x="2401" y="7204"/>
                        <a:pt x="0" y="2401"/>
                        <a:pt x="0" y="2401"/>
                      </a:cubicBezTo>
                      <a:cubicBezTo>
                        <a:pt x="14407" y="7204"/>
                        <a:pt x="16809" y="0"/>
                        <a:pt x="16809" y="0"/>
                      </a:cubicBezTo>
                      <a:cubicBezTo>
                        <a:pt x="16809" y="0"/>
                        <a:pt x="16809" y="0"/>
                        <a:pt x="16809" y="0"/>
                      </a:cubicBezTo>
                      <a:cubicBezTo>
                        <a:pt x="19210" y="2401"/>
                        <a:pt x="28815" y="4802"/>
                        <a:pt x="33616" y="2401"/>
                      </a:cubicBezTo>
                      <a:cubicBezTo>
                        <a:pt x="33616" y="2401"/>
                        <a:pt x="36018" y="2401"/>
                        <a:pt x="36018" y="0"/>
                      </a:cubicBezTo>
                      <a:cubicBezTo>
                        <a:pt x="36018" y="0"/>
                        <a:pt x="43222" y="2401"/>
                        <a:pt x="50425" y="0"/>
                      </a:cubicBezTo>
                      <a:cubicBezTo>
                        <a:pt x="50425" y="2401"/>
                        <a:pt x="48024" y="12006"/>
                        <a:pt x="36018" y="7204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341" name="Freeform: Shape 2340">
                  <a:extLst>
                    <a:ext uri="{FF2B5EF4-FFF2-40B4-BE49-F238E27FC236}">
                      <a16:creationId xmlns:a16="http://schemas.microsoft.com/office/drawing/2014/main" id="{A80B547D-E81B-4619-AA95-C2A5BF9899CA}"/>
                    </a:ext>
                  </a:extLst>
                </p:cNvPr>
                <p:cNvSpPr/>
                <p:nvPr/>
              </p:nvSpPr>
              <p:spPr>
                <a:xfrm>
                  <a:off x="9291976" y="4038742"/>
                  <a:ext cx="36017" cy="9604"/>
                </a:xfrm>
                <a:custGeom>
                  <a:avLst/>
                  <a:gdLst>
                    <a:gd name="connsiteX0" fmla="*/ 26413 w 36017"/>
                    <a:gd name="connsiteY0" fmla="*/ 7204 h 9604"/>
                    <a:gd name="connsiteX1" fmla="*/ 21611 w 36017"/>
                    <a:gd name="connsiteY1" fmla="*/ 9605 h 9604"/>
                    <a:gd name="connsiteX2" fmla="*/ 16808 w 36017"/>
                    <a:gd name="connsiteY2" fmla="*/ 9605 h 9604"/>
                    <a:gd name="connsiteX3" fmla="*/ 14407 w 36017"/>
                    <a:gd name="connsiteY3" fmla="*/ 9605 h 9604"/>
                    <a:gd name="connsiteX4" fmla="*/ 12006 w 36017"/>
                    <a:gd name="connsiteY4" fmla="*/ 7204 h 9604"/>
                    <a:gd name="connsiteX5" fmla="*/ 12006 w 36017"/>
                    <a:gd name="connsiteY5" fmla="*/ 4802 h 9604"/>
                    <a:gd name="connsiteX6" fmla="*/ 9605 w 36017"/>
                    <a:gd name="connsiteY6" fmla="*/ 7204 h 9604"/>
                    <a:gd name="connsiteX7" fmla="*/ 0 w 36017"/>
                    <a:gd name="connsiteY7" fmla="*/ 2401 h 9604"/>
                    <a:gd name="connsiteX8" fmla="*/ 12006 w 36017"/>
                    <a:gd name="connsiteY8" fmla="*/ 0 h 9604"/>
                    <a:gd name="connsiteX9" fmla="*/ 12006 w 36017"/>
                    <a:gd name="connsiteY9" fmla="*/ 0 h 9604"/>
                    <a:gd name="connsiteX10" fmla="*/ 24012 w 36017"/>
                    <a:gd name="connsiteY10" fmla="*/ 2401 h 9604"/>
                    <a:gd name="connsiteX11" fmla="*/ 26413 w 36017"/>
                    <a:gd name="connsiteY11" fmla="*/ 0 h 9604"/>
                    <a:gd name="connsiteX12" fmla="*/ 36018 w 36017"/>
                    <a:gd name="connsiteY12" fmla="*/ 0 h 9604"/>
                    <a:gd name="connsiteX13" fmla="*/ 26413 w 36017"/>
                    <a:gd name="connsiteY13" fmla="*/ 7204 h 96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36017" h="9604">
                      <a:moveTo>
                        <a:pt x="26413" y="7204"/>
                      </a:moveTo>
                      <a:cubicBezTo>
                        <a:pt x="26413" y="9605"/>
                        <a:pt x="24012" y="9605"/>
                        <a:pt x="21611" y="9605"/>
                      </a:cubicBezTo>
                      <a:cubicBezTo>
                        <a:pt x="19209" y="9605"/>
                        <a:pt x="19209" y="9605"/>
                        <a:pt x="16808" y="9605"/>
                      </a:cubicBezTo>
                      <a:cubicBezTo>
                        <a:pt x="16808" y="9605"/>
                        <a:pt x="14407" y="9605"/>
                        <a:pt x="14407" y="9605"/>
                      </a:cubicBezTo>
                      <a:cubicBezTo>
                        <a:pt x="14407" y="9605"/>
                        <a:pt x="12006" y="9605"/>
                        <a:pt x="12006" y="7204"/>
                      </a:cubicBezTo>
                      <a:cubicBezTo>
                        <a:pt x="12006" y="7204"/>
                        <a:pt x="12006" y="7204"/>
                        <a:pt x="12006" y="4802"/>
                      </a:cubicBezTo>
                      <a:cubicBezTo>
                        <a:pt x="12006" y="4802"/>
                        <a:pt x="9605" y="7204"/>
                        <a:pt x="9605" y="7204"/>
                      </a:cubicBezTo>
                      <a:cubicBezTo>
                        <a:pt x="2401" y="7204"/>
                        <a:pt x="0" y="2401"/>
                        <a:pt x="0" y="2401"/>
                      </a:cubicBezTo>
                      <a:cubicBezTo>
                        <a:pt x="9605" y="7204"/>
                        <a:pt x="12006" y="0"/>
                        <a:pt x="12006" y="0"/>
                      </a:cubicBezTo>
                      <a:cubicBezTo>
                        <a:pt x="12006" y="0"/>
                        <a:pt x="12006" y="0"/>
                        <a:pt x="12006" y="0"/>
                      </a:cubicBezTo>
                      <a:cubicBezTo>
                        <a:pt x="14407" y="2401"/>
                        <a:pt x="19209" y="4802"/>
                        <a:pt x="24012" y="2401"/>
                      </a:cubicBezTo>
                      <a:cubicBezTo>
                        <a:pt x="24012" y="2401"/>
                        <a:pt x="26413" y="2401"/>
                        <a:pt x="26413" y="0"/>
                      </a:cubicBezTo>
                      <a:cubicBezTo>
                        <a:pt x="26413" y="0"/>
                        <a:pt x="31215" y="2401"/>
                        <a:pt x="36018" y="0"/>
                      </a:cubicBezTo>
                      <a:cubicBezTo>
                        <a:pt x="36018" y="2401"/>
                        <a:pt x="36018" y="9605"/>
                        <a:pt x="26413" y="7204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342" name="Freeform: Shape 2341">
                  <a:extLst>
                    <a:ext uri="{FF2B5EF4-FFF2-40B4-BE49-F238E27FC236}">
                      <a16:creationId xmlns:a16="http://schemas.microsoft.com/office/drawing/2014/main" id="{08DEBD19-BDAF-47A8-B5D4-BF94E501F61E}"/>
                    </a:ext>
                  </a:extLst>
                </p:cNvPr>
                <p:cNvSpPr/>
                <p:nvPr/>
              </p:nvSpPr>
              <p:spPr>
                <a:xfrm>
                  <a:off x="9320790" y="4021934"/>
                  <a:ext cx="36017" cy="9604"/>
                </a:xfrm>
                <a:custGeom>
                  <a:avLst/>
                  <a:gdLst>
                    <a:gd name="connsiteX0" fmla="*/ 19210 w 36017"/>
                    <a:gd name="connsiteY0" fmla="*/ 9605 h 9604"/>
                    <a:gd name="connsiteX1" fmla="*/ 0 w 36017"/>
                    <a:gd name="connsiteY1" fmla="*/ 2401 h 9604"/>
                    <a:gd name="connsiteX2" fmla="*/ 36018 w 36017"/>
                    <a:gd name="connsiteY2" fmla="*/ 0 h 9604"/>
                    <a:gd name="connsiteX3" fmla="*/ 19210 w 36017"/>
                    <a:gd name="connsiteY3" fmla="*/ 9605 h 96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6017" h="9604">
                      <a:moveTo>
                        <a:pt x="19210" y="9605"/>
                      </a:moveTo>
                      <a:cubicBezTo>
                        <a:pt x="14407" y="9605"/>
                        <a:pt x="0" y="7204"/>
                        <a:pt x="0" y="2401"/>
                      </a:cubicBezTo>
                      <a:cubicBezTo>
                        <a:pt x="7204" y="4802"/>
                        <a:pt x="28815" y="4802"/>
                        <a:pt x="36018" y="0"/>
                      </a:cubicBezTo>
                      <a:cubicBezTo>
                        <a:pt x="36018" y="7204"/>
                        <a:pt x="24012" y="9605"/>
                        <a:pt x="19210" y="9605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343" name="Freeform: Shape 2342">
                  <a:extLst>
                    <a:ext uri="{FF2B5EF4-FFF2-40B4-BE49-F238E27FC236}">
                      <a16:creationId xmlns:a16="http://schemas.microsoft.com/office/drawing/2014/main" id="{EBCC223D-4E84-43F5-9D64-4073451391AF}"/>
                    </a:ext>
                  </a:extLst>
                </p:cNvPr>
                <p:cNvSpPr/>
                <p:nvPr/>
              </p:nvSpPr>
              <p:spPr>
                <a:xfrm>
                  <a:off x="9364012" y="4045946"/>
                  <a:ext cx="33616" cy="9604"/>
                </a:xfrm>
                <a:custGeom>
                  <a:avLst/>
                  <a:gdLst>
                    <a:gd name="connsiteX0" fmla="*/ 26413 w 33616"/>
                    <a:gd name="connsiteY0" fmla="*/ 7204 h 9604"/>
                    <a:gd name="connsiteX1" fmla="*/ 21611 w 33616"/>
                    <a:gd name="connsiteY1" fmla="*/ 9605 h 9604"/>
                    <a:gd name="connsiteX2" fmla="*/ 16808 w 33616"/>
                    <a:gd name="connsiteY2" fmla="*/ 9605 h 9604"/>
                    <a:gd name="connsiteX3" fmla="*/ 14407 w 33616"/>
                    <a:gd name="connsiteY3" fmla="*/ 9605 h 9604"/>
                    <a:gd name="connsiteX4" fmla="*/ 12006 w 33616"/>
                    <a:gd name="connsiteY4" fmla="*/ 7204 h 9604"/>
                    <a:gd name="connsiteX5" fmla="*/ 12006 w 33616"/>
                    <a:gd name="connsiteY5" fmla="*/ 4802 h 9604"/>
                    <a:gd name="connsiteX6" fmla="*/ 9605 w 33616"/>
                    <a:gd name="connsiteY6" fmla="*/ 7204 h 9604"/>
                    <a:gd name="connsiteX7" fmla="*/ 0 w 33616"/>
                    <a:gd name="connsiteY7" fmla="*/ 2401 h 9604"/>
                    <a:gd name="connsiteX8" fmla="*/ 12006 w 33616"/>
                    <a:gd name="connsiteY8" fmla="*/ 0 h 9604"/>
                    <a:gd name="connsiteX9" fmla="*/ 12006 w 33616"/>
                    <a:gd name="connsiteY9" fmla="*/ 0 h 9604"/>
                    <a:gd name="connsiteX10" fmla="*/ 24012 w 33616"/>
                    <a:gd name="connsiteY10" fmla="*/ 2401 h 9604"/>
                    <a:gd name="connsiteX11" fmla="*/ 26413 w 33616"/>
                    <a:gd name="connsiteY11" fmla="*/ 0 h 9604"/>
                    <a:gd name="connsiteX12" fmla="*/ 31215 w 33616"/>
                    <a:gd name="connsiteY12" fmla="*/ 2401 h 9604"/>
                    <a:gd name="connsiteX13" fmla="*/ 31215 w 33616"/>
                    <a:gd name="connsiteY13" fmla="*/ 7204 h 9604"/>
                    <a:gd name="connsiteX14" fmla="*/ 33616 w 33616"/>
                    <a:gd name="connsiteY14" fmla="*/ 7204 h 9604"/>
                    <a:gd name="connsiteX15" fmla="*/ 26413 w 33616"/>
                    <a:gd name="connsiteY15" fmla="*/ 7204 h 96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3616" h="9604">
                      <a:moveTo>
                        <a:pt x="26413" y="7204"/>
                      </a:moveTo>
                      <a:cubicBezTo>
                        <a:pt x="26413" y="9605"/>
                        <a:pt x="24012" y="9605"/>
                        <a:pt x="21611" y="9605"/>
                      </a:cubicBezTo>
                      <a:cubicBezTo>
                        <a:pt x="19209" y="9605"/>
                        <a:pt x="19209" y="9605"/>
                        <a:pt x="16808" y="9605"/>
                      </a:cubicBezTo>
                      <a:cubicBezTo>
                        <a:pt x="16808" y="9605"/>
                        <a:pt x="14407" y="9605"/>
                        <a:pt x="14407" y="9605"/>
                      </a:cubicBezTo>
                      <a:cubicBezTo>
                        <a:pt x="14407" y="9605"/>
                        <a:pt x="12006" y="9605"/>
                        <a:pt x="12006" y="7204"/>
                      </a:cubicBezTo>
                      <a:cubicBezTo>
                        <a:pt x="12006" y="7204"/>
                        <a:pt x="12006" y="7204"/>
                        <a:pt x="12006" y="4802"/>
                      </a:cubicBezTo>
                      <a:cubicBezTo>
                        <a:pt x="12006" y="4802"/>
                        <a:pt x="9605" y="7204"/>
                        <a:pt x="9605" y="7204"/>
                      </a:cubicBezTo>
                      <a:cubicBezTo>
                        <a:pt x="2401" y="7204"/>
                        <a:pt x="0" y="2401"/>
                        <a:pt x="0" y="2401"/>
                      </a:cubicBezTo>
                      <a:cubicBezTo>
                        <a:pt x="9605" y="7204"/>
                        <a:pt x="12006" y="0"/>
                        <a:pt x="12006" y="0"/>
                      </a:cubicBezTo>
                      <a:cubicBezTo>
                        <a:pt x="12006" y="0"/>
                        <a:pt x="12006" y="0"/>
                        <a:pt x="12006" y="0"/>
                      </a:cubicBezTo>
                      <a:cubicBezTo>
                        <a:pt x="14407" y="2401"/>
                        <a:pt x="19209" y="4802"/>
                        <a:pt x="24012" y="2401"/>
                      </a:cubicBezTo>
                      <a:cubicBezTo>
                        <a:pt x="24012" y="2401"/>
                        <a:pt x="26413" y="2401"/>
                        <a:pt x="26413" y="0"/>
                      </a:cubicBezTo>
                      <a:cubicBezTo>
                        <a:pt x="26413" y="0"/>
                        <a:pt x="28814" y="2401"/>
                        <a:pt x="31215" y="2401"/>
                      </a:cubicBezTo>
                      <a:cubicBezTo>
                        <a:pt x="31215" y="4802"/>
                        <a:pt x="31215" y="4802"/>
                        <a:pt x="31215" y="7204"/>
                      </a:cubicBezTo>
                      <a:cubicBezTo>
                        <a:pt x="31215" y="7204"/>
                        <a:pt x="33616" y="7204"/>
                        <a:pt x="33616" y="7204"/>
                      </a:cubicBezTo>
                      <a:cubicBezTo>
                        <a:pt x="33616" y="7204"/>
                        <a:pt x="31215" y="7204"/>
                        <a:pt x="26413" y="7204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  <p:sp>
          <p:nvSpPr>
            <p:cNvPr id="2344" name="Freeform: Shape 2343">
              <a:extLst>
                <a:ext uri="{FF2B5EF4-FFF2-40B4-BE49-F238E27FC236}">
                  <a16:creationId xmlns:a16="http://schemas.microsoft.com/office/drawing/2014/main" id="{1CE5096E-8426-42D1-BEA1-F4EE8464AB28}"/>
                </a:ext>
              </a:extLst>
            </p:cNvPr>
            <p:cNvSpPr/>
            <p:nvPr/>
          </p:nvSpPr>
          <p:spPr>
            <a:xfrm>
              <a:off x="9500879" y="3954700"/>
              <a:ext cx="266531" cy="194496"/>
            </a:xfrm>
            <a:custGeom>
              <a:avLst/>
              <a:gdLst>
                <a:gd name="connsiteX0" fmla="*/ 266532 w 266531"/>
                <a:gd name="connsiteY0" fmla="*/ 148874 h 194496"/>
                <a:gd name="connsiteX1" fmla="*/ 0 w 266531"/>
                <a:gd name="connsiteY1" fmla="*/ 0 h 194496"/>
                <a:gd name="connsiteX2" fmla="*/ 0 w 266531"/>
                <a:gd name="connsiteY2" fmla="*/ 48024 h 194496"/>
                <a:gd name="connsiteX3" fmla="*/ 266532 w 266531"/>
                <a:gd name="connsiteY3" fmla="*/ 194496 h 194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6531" h="194496">
                  <a:moveTo>
                    <a:pt x="266532" y="148874"/>
                  </a:moveTo>
                  <a:lnTo>
                    <a:pt x="0" y="0"/>
                  </a:lnTo>
                  <a:lnTo>
                    <a:pt x="0" y="48024"/>
                  </a:lnTo>
                  <a:lnTo>
                    <a:pt x="266532" y="194496"/>
                  </a:lnTo>
                  <a:close/>
                </a:path>
              </a:pathLst>
            </a:custGeom>
            <a:solidFill>
              <a:srgbClr val="CBCACA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45" name="Freeform: Shape 2344">
              <a:extLst>
                <a:ext uri="{FF2B5EF4-FFF2-40B4-BE49-F238E27FC236}">
                  <a16:creationId xmlns:a16="http://schemas.microsoft.com/office/drawing/2014/main" id="{CB9783AA-B14C-4713-8CD2-A2D80AB357B6}"/>
                </a:ext>
              </a:extLst>
            </p:cNvPr>
            <p:cNvSpPr/>
            <p:nvPr/>
          </p:nvSpPr>
          <p:spPr>
            <a:xfrm>
              <a:off x="9431245" y="3954700"/>
              <a:ext cx="69634" cy="86442"/>
            </a:xfrm>
            <a:custGeom>
              <a:avLst/>
              <a:gdLst>
                <a:gd name="connsiteX0" fmla="*/ 69634 w 69634"/>
                <a:gd name="connsiteY0" fmla="*/ 0 h 86442"/>
                <a:gd name="connsiteX1" fmla="*/ 0 w 69634"/>
                <a:gd name="connsiteY1" fmla="*/ 40820 h 86442"/>
                <a:gd name="connsiteX2" fmla="*/ 0 w 69634"/>
                <a:gd name="connsiteY2" fmla="*/ 86443 h 86442"/>
                <a:gd name="connsiteX3" fmla="*/ 69634 w 69634"/>
                <a:gd name="connsiteY3" fmla="*/ 48024 h 86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9634" h="86442">
                  <a:moveTo>
                    <a:pt x="69634" y="0"/>
                  </a:moveTo>
                  <a:lnTo>
                    <a:pt x="0" y="40820"/>
                  </a:lnTo>
                  <a:lnTo>
                    <a:pt x="0" y="86443"/>
                  </a:lnTo>
                  <a:lnTo>
                    <a:pt x="69634" y="48024"/>
                  </a:lnTo>
                  <a:close/>
                </a:path>
              </a:pathLst>
            </a:custGeom>
            <a:solidFill>
              <a:srgbClr val="CBCACA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46" name="Freeform: Shape 2345">
              <a:extLst>
                <a:ext uri="{FF2B5EF4-FFF2-40B4-BE49-F238E27FC236}">
                  <a16:creationId xmlns:a16="http://schemas.microsoft.com/office/drawing/2014/main" id="{9CB442E0-9306-4F83-A0CE-5E628724E1E3}"/>
                </a:ext>
              </a:extLst>
            </p:cNvPr>
            <p:cNvSpPr/>
            <p:nvPr/>
          </p:nvSpPr>
          <p:spPr>
            <a:xfrm>
              <a:off x="9767411" y="3995521"/>
              <a:ext cx="189693" cy="153675"/>
            </a:xfrm>
            <a:custGeom>
              <a:avLst/>
              <a:gdLst>
                <a:gd name="connsiteX0" fmla="*/ 189693 w 189693"/>
                <a:gd name="connsiteY0" fmla="*/ 0 h 153675"/>
                <a:gd name="connsiteX1" fmla="*/ 0 w 189693"/>
                <a:gd name="connsiteY1" fmla="*/ 108053 h 153675"/>
                <a:gd name="connsiteX2" fmla="*/ 0 w 189693"/>
                <a:gd name="connsiteY2" fmla="*/ 153676 h 153675"/>
                <a:gd name="connsiteX3" fmla="*/ 189693 w 189693"/>
                <a:gd name="connsiteY3" fmla="*/ 45623 h 153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9693" h="153675">
                  <a:moveTo>
                    <a:pt x="189693" y="0"/>
                  </a:moveTo>
                  <a:lnTo>
                    <a:pt x="0" y="108053"/>
                  </a:lnTo>
                  <a:lnTo>
                    <a:pt x="0" y="153676"/>
                  </a:lnTo>
                  <a:lnTo>
                    <a:pt x="189693" y="45623"/>
                  </a:lnTo>
                  <a:close/>
                </a:path>
              </a:pathLst>
            </a:custGeom>
            <a:solidFill>
              <a:srgbClr val="CBCACA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2347" name="Graphic 2">
            <a:extLst>
              <a:ext uri="{FF2B5EF4-FFF2-40B4-BE49-F238E27FC236}">
                <a16:creationId xmlns:a16="http://schemas.microsoft.com/office/drawing/2014/main" id="{4141308D-9819-4F8D-A971-76F12F8FCEB7}"/>
              </a:ext>
            </a:extLst>
          </p:cNvPr>
          <p:cNvGrpSpPr/>
          <p:nvPr/>
        </p:nvGrpSpPr>
        <p:grpSpPr>
          <a:xfrm>
            <a:off x="5493302" y="1296588"/>
            <a:ext cx="1323053" cy="1299041"/>
            <a:chOff x="5493302" y="1296588"/>
            <a:chExt cx="1323053" cy="1299041"/>
          </a:xfrm>
          <a:solidFill>
            <a:schemeClr val="accent1"/>
          </a:solidFill>
        </p:grpSpPr>
        <p:sp>
          <p:nvSpPr>
            <p:cNvPr id="2348" name="Freeform: Shape 2347">
              <a:extLst>
                <a:ext uri="{FF2B5EF4-FFF2-40B4-BE49-F238E27FC236}">
                  <a16:creationId xmlns:a16="http://schemas.microsoft.com/office/drawing/2014/main" id="{71CE647F-DC12-4C03-B047-930424D31670}"/>
                </a:ext>
              </a:extLst>
            </p:cNvPr>
            <p:cNvSpPr/>
            <p:nvPr/>
          </p:nvSpPr>
          <p:spPr>
            <a:xfrm>
              <a:off x="5493302" y="1793633"/>
              <a:ext cx="1323052" cy="801996"/>
            </a:xfrm>
            <a:custGeom>
              <a:avLst/>
              <a:gdLst>
                <a:gd name="connsiteX0" fmla="*/ 725158 w 1323052"/>
                <a:gd name="connsiteY0" fmla="*/ 0 h 801996"/>
                <a:gd name="connsiteX1" fmla="*/ 0 w 1323052"/>
                <a:gd name="connsiteY1" fmla="*/ 410603 h 801996"/>
                <a:gd name="connsiteX2" fmla="*/ 0 w 1323052"/>
                <a:gd name="connsiteY2" fmla="*/ 468231 h 801996"/>
                <a:gd name="connsiteX3" fmla="*/ 595494 w 1323052"/>
                <a:gd name="connsiteY3" fmla="*/ 801996 h 801996"/>
                <a:gd name="connsiteX4" fmla="*/ 1323053 w 1323052"/>
                <a:gd name="connsiteY4" fmla="*/ 391393 h 801996"/>
                <a:gd name="connsiteX5" fmla="*/ 1323053 w 1323052"/>
                <a:gd name="connsiteY5" fmla="*/ 333765 h 801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23052" h="801996">
                  <a:moveTo>
                    <a:pt x="725158" y="0"/>
                  </a:moveTo>
                  <a:lnTo>
                    <a:pt x="0" y="410603"/>
                  </a:lnTo>
                  <a:lnTo>
                    <a:pt x="0" y="468231"/>
                  </a:lnTo>
                  <a:lnTo>
                    <a:pt x="595494" y="801996"/>
                  </a:lnTo>
                  <a:lnTo>
                    <a:pt x="1323053" y="391393"/>
                  </a:lnTo>
                  <a:lnTo>
                    <a:pt x="1323053" y="333765"/>
                  </a:lnTo>
                  <a:close/>
                </a:path>
              </a:pathLst>
            </a:custGeom>
            <a:solidFill>
              <a:srgbClr val="928379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49" name="Freeform: Shape 2348">
              <a:extLst>
                <a:ext uri="{FF2B5EF4-FFF2-40B4-BE49-F238E27FC236}">
                  <a16:creationId xmlns:a16="http://schemas.microsoft.com/office/drawing/2014/main" id="{646C6BD6-F817-42C2-A827-4284751A919C}"/>
                </a:ext>
              </a:extLst>
            </p:cNvPr>
            <p:cNvSpPr/>
            <p:nvPr/>
          </p:nvSpPr>
          <p:spPr>
            <a:xfrm>
              <a:off x="5493302" y="1296588"/>
              <a:ext cx="725158" cy="907648"/>
            </a:xfrm>
            <a:custGeom>
              <a:avLst/>
              <a:gdLst>
                <a:gd name="connsiteX0" fmla="*/ 0 w 725158"/>
                <a:gd name="connsiteY0" fmla="*/ 410603 h 907648"/>
                <a:gd name="connsiteX1" fmla="*/ 725158 w 725158"/>
                <a:gd name="connsiteY1" fmla="*/ 0 h 907648"/>
                <a:gd name="connsiteX2" fmla="*/ 725158 w 725158"/>
                <a:gd name="connsiteY2" fmla="*/ 497046 h 907648"/>
                <a:gd name="connsiteX3" fmla="*/ 0 w 725158"/>
                <a:gd name="connsiteY3" fmla="*/ 907648 h 907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25158" h="907648">
                  <a:moveTo>
                    <a:pt x="0" y="410603"/>
                  </a:moveTo>
                  <a:lnTo>
                    <a:pt x="725158" y="0"/>
                  </a:lnTo>
                  <a:lnTo>
                    <a:pt x="725158" y="497046"/>
                  </a:lnTo>
                  <a:lnTo>
                    <a:pt x="0" y="907648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50" name="Freeform: Shape 2349">
              <a:extLst>
                <a:ext uri="{FF2B5EF4-FFF2-40B4-BE49-F238E27FC236}">
                  <a16:creationId xmlns:a16="http://schemas.microsoft.com/office/drawing/2014/main" id="{F3A79845-303F-4490-AFBF-6D07FBD1D288}"/>
                </a:ext>
              </a:extLst>
            </p:cNvPr>
            <p:cNvSpPr/>
            <p:nvPr/>
          </p:nvSpPr>
          <p:spPr>
            <a:xfrm>
              <a:off x="5493302" y="1296588"/>
              <a:ext cx="725158" cy="458626"/>
            </a:xfrm>
            <a:custGeom>
              <a:avLst/>
              <a:gdLst>
                <a:gd name="connsiteX0" fmla="*/ 0 w 725158"/>
                <a:gd name="connsiteY0" fmla="*/ 410603 h 458626"/>
                <a:gd name="connsiteX1" fmla="*/ 725158 w 725158"/>
                <a:gd name="connsiteY1" fmla="*/ 0 h 458626"/>
                <a:gd name="connsiteX2" fmla="*/ 725158 w 725158"/>
                <a:gd name="connsiteY2" fmla="*/ 48024 h 458626"/>
                <a:gd name="connsiteX3" fmla="*/ 0 w 725158"/>
                <a:gd name="connsiteY3" fmla="*/ 458627 h 458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25158" h="458626">
                  <a:moveTo>
                    <a:pt x="0" y="410603"/>
                  </a:moveTo>
                  <a:lnTo>
                    <a:pt x="725158" y="0"/>
                  </a:lnTo>
                  <a:lnTo>
                    <a:pt x="725158" y="48024"/>
                  </a:lnTo>
                  <a:lnTo>
                    <a:pt x="0" y="458627"/>
                  </a:lnTo>
                  <a:close/>
                </a:path>
              </a:pathLst>
            </a:custGeom>
            <a:solidFill>
              <a:srgbClr val="E5E6E5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51" name="Freeform: Shape 2350">
              <a:extLst>
                <a:ext uri="{FF2B5EF4-FFF2-40B4-BE49-F238E27FC236}">
                  <a16:creationId xmlns:a16="http://schemas.microsoft.com/office/drawing/2014/main" id="{BA615550-D198-48FF-A708-07FEC846E1F8}"/>
                </a:ext>
              </a:extLst>
            </p:cNvPr>
            <p:cNvSpPr/>
            <p:nvPr/>
          </p:nvSpPr>
          <p:spPr>
            <a:xfrm>
              <a:off x="5493302" y="1745609"/>
              <a:ext cx="725158" cy="458626"/>
            </a:xfrm>
            <a:custGeom>
              <a:avLst/>
              <a:gdLst>
                <a:gd name="connsiteX0" fmla="*/ 0 w 725158"/>
                <a:gd name="connsiteY0" fmla="*/ 413004 h 458626"/>
                <a:gd name="connsiteX1" fmla="*/ 725158 w 725158"/>
                <a:gd name="connsiteY1" fmla="*/ 0 h 458626"/>
                <a:gd name="connsiteX2" fmla="*/ 725158 w 725158"/>
                <a:gd name="connsiteY2" fmla="*/ 48024 h 458626"/>
                <a:gd name="connsiteX3" fmla="*/ 0 w 725158"/>
                <a:gd name="connsiteY3" fmla="*/ 458627 h 458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25158" h="458626">
                  <a:moveTo>
                    <a:pt x="0" y="413004"/>
                  </a:moveTo>
                  <a:lnTo>
                    <a:pt x="725158" y="0"/>
                  </a:lnTo>
                  <a:lnTo>
                    <a:pt x="725158" y="48024"/>
                  </a:lnTo>
                  <a:lnTo>
                    <a:pt x="0" y="458627"/>
                  </a:lnTo>
                  <a:close/>
                </a:path>
              </a:pathLst>
            </a:custGeom>
            <a:solidFill>
              <a:srgbClr val="E5E6E5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52" name="Freeform: Shape 2351">
              <a:extLst>
                <a:ext uri="{FF2B5EF4-FFF2-40B4-BE49-F238E27FC236}">
                  <a16:creationId xmlns:a16="http://schemas.microsoft.com/office/drawing/2014/main" id="{51D6E553-6017-4D55-9550-DA8E0A587418}"/>
                </a:ext>
              </a:extLst>
            </p:cNvPr>
            <p:cNvSpPr/>
            <p:nvPr/>
          </p:nvSpPr>
          <p:spPr>
            <a:xfrm>
              <a:off x="5714211" y="1534305"/>
              <a:ext cx="364979" cy="453824"/>
            </a:xfrm>
            <a:custGeom>
              <a:avLst/>
              <a:gdLst>
                <a:gd name="connsiteX0" fmla="*/ 0 w 364979"/>
                <a:gd name="connsiteY0" fmla="*/ 201700 h 453824"/>
                <a:gd name="connsiteX1" fmla="*/ 345770 w 364979"/>
                <a:gd name="connsiteY1" fmla="*/ 7204 h 453824"/>
                <a:gd name="connsiteX2" fmla="*/ 355375 w 364979"/>
                <a:gd name="connsiteY2" fmla="*/ 0 h 453824"/>
                <a:gd name="connsiteX3" fmla="*/ 364980 w 364979"/>
                <a:gd name="connsiteY3" fmla="*/ 4802 h 453824"/>
                <a:gd name="connsiteX4" fmla="*/ 364980 w 364979"/>
                <a:gd name="connsiteY4" fmla="*/ 252125 h 453824"/>
                <a:gd name="connsiteX5" fmla="*/ 9605 w 364979"/>
                <a:gd name="connsiteY5" fmla="*/ 453824 h 453824"/>
                <a:gd name="connsiteX6" fmla="*/ 0 w 364979"/>
                <a:gd name="connsiteY6" fmla="*/ 449022 h 453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64979" h="453824">
                  <a:moveTo>
                    <a:pt x="0" y="201700"/>
                  </a:moveTo>
                  <a:lnTo>
                    <a:pt x="345770" y="7204"/>
                  </a:lnTo>
                  <a:lnTo>
                    <a:pt x="355375" y="0"/>
                  </a:lnTo>
                  <a:lnTo>
                    <a:pt x="364980" y="4802"/>
                  </a:lnTo>
                  <a:lnTo>
                    <a:pt x="364980" y="252125"/>
                  </a:lnTo>
                  <a:lnTo>
                    <a:pt x="9605" y="453824"/>
                  </a:lnTo>
                  <a:lnTo>
                    <a:pt x="0" y="449022"/>
                  </a:lnTo>
                  <a:close/>
                </a:path>
              </a:pathLst>
            </a:custGeom>
            <a:solidFill>
              <a:srgbClr val="785722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53" name="Freeform: Shape 2352">
              <a:extLst>
                <a:ext uri="{FF2B5EF4-FFF2-40B4-BE49-F238E27FC236}">
                  <a16:creationId xmlns:a16="http://schemas.microsoft.com/office/drawing/2014/main" id="{B5044490-7145-4611-BD7F-7334DF02B3B6}"/>
                </a:ext>
              </a:extLst>
            </p:cNvPr>
            <p:cNvSpPr/>
            <p:nvPr/>
          </p:nvSpPr>
          <p:spPr>
            <a:xfrm>
              <a:off x="5723816" y="1539107"/>
              <a:ext cx="355375" cy="449021"/>
            </a:xfrm>
            <a:custGeom>
              <a:avLst/>
              <a:gdLst>
                <a:gd name="connsiteX0" fmla="*/ 0 w 355375"/>
                <a:gd name="connsiteY0" fmla="*/ 201700 h 449021"/>
                <a:gd name="connsiteX1" fmla="*/ 355375 w 355375"/>
                <a:gd name="connsiteY1" fmla="*/ 0 h 449021"/>
                <a:gd name="connsiteX2" fmla="*/ 355375 w 355375"/>
                <a:gd name="connsiteY2" fmla="*/ 247322 h 449021"/>
                <a:gd name="connsiteX3" fmla="*/ 0 w 355375"/>
                <a:gd name="connsiteY3" fmla="*/ 449022 h 449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5375" h="449021">
                  <a:moveTo>
                    <a:pt x="0" y="201700"/>
                  </a:moveTo>
                  <a:lnTo>
                    <a:pt x="355375" y="0"/>
                  </a:lnTo>
                  <a:lnTo>
                    <a:pt x="355375" y="247322"/>
                  </a:lnTo>
                  <a:lnTo>
                    <a:pt x="0" y="449022"/>
                  </a:lnTo>
                  <a:close/>
                </a:path>
              </a:pathLst>
            </a:custGeom>
            <a:solidFill>
              <a:srgbClr val="D4AD6A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54" name="Freeform: Shape 2353">
              <a:extLst>
                <a:ext uri="{FF2B5EF4-FFF2-40B4-BE49-F238E27FC236}">
                  <a16:creationId xmlns:a16="http://schemas.microsoft.com/office/drawing/2014/main" id="{6BAC06F4-2C8F-471E-82ED-B01FDCDEF467}"/>
                </a:ext>
              </a:extLst>
            </p:cNvPr>
            <p:cNvSpPr/>
            <p:nvPr/>
          </p:nvSpPr>
          <p:spPr>
            <a:xfrm>
              <a:off x="5735822" y="1558317"/>
              <a:ext cx="331363" cy="410602"/>
            </a:xfrm>
            <a:custGeom>
              <a:avLst/>
              <a:gdLst>
                <a:gd name="connsiteX0" fmla="*/ 0 w 331363"/>
                <a:gd name="connsiteY0" fmla="*/ 187293 h 410602"/>
                <a:gd name="connsiteX1" fmla="*/ 0 w 331363"/>
                <a:gd name="connsiteY1" fmla="*/ 410603 h 410602"/>
                <a:gd name="connsiteX2" fmla="*/ 331364 w 331363"/>
                <a:gd name="connsiteY2" fmla="*/ 223310 h 410602"/>
                <a:gd name="connsiteX3" fmla="*/ 331364 w 331363"/>
                <a:gd name="connsiteY3" fmla="*/ 0 h 410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1363" h="410602">
                  <a:moveTo>
                    <a:pt x="0" y="187293"/>
                  </a:moveTo>
                  <a:lnTo>
                    <a:pt x="0" y="410603"/>
                  </a:lnTo>
                  <a:lnTo>
                    <a:pt x="331364" y="223310"/>
                  </a:lnTo>
                  <a:lnTo>
                    <a:pt x="331364" y="0"/>
                  </a:lnTo>
                  <a:close/>
                </a:path>
              </a:pathLst>
            </a:custGeom>
            <a:solidFill>
              <a:srgbClr val="D5C296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55" name="Freeform: Shape 2354">
              <a:extLst>
                <a:ext uri="{FF2B5EF4-FFF2-40B4-BE49-F238E27FC236}">
                  <a16:creationId xmlns:a16="http://schemas.microsoft.com/office/drawing/2014/main" id="{2E775C59-4023-4B1F-B71B-7D9D25C6DDCF}"/>
                </a:ext>
              </a:extLst>
            </p:cNvPr>
            <p:cNvSpPr/>
            <p:nvPr/>
          </p:nvSpPr>
          <p:spPr>
            <a:xfrm>
              <a:off x="5735822" y="1560718"/>
              <a:ext cx="326561" cy="403399"/>
            </a:xfrm>
            <a:custGeom>
              <a:avLst/>
              <a:gdLst>
                <a:gd name="connsiteX0" fmla="*/ 0 w 326561"/>
                <a:gd name="connsiteY0" fmla="*/ 403399 h 403399"/>
                <a:gd name="connsiteX1" fmla="*/ 326561 w 326561"/>
                <a:gd name="connsiteY1" fmla="*/ 216107 h 403399"/>
                <a:gd name="connsiteX2" fmla="*/ 326561 w 326561"/>
                <a:gd name="connsiteY2" fmla="*/ 0 h 403399"/>
                <a:gd name="connsiteX3" fmla="*/ 0 w 326561"/>
                <a:gd name="connsiteY3" fmla="*/ 184891 h 403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26561" h="403399">
                  <a:moveTo>
                    <a:pt x="0" y="403399"/>
                  </a:moveTo>
                  <a:lnTo>
                    <a:pt x="326561" y="216107"/>
                  </a:lnTo>
                  <a:lnTo>
                    <a:pt x="326561" y="0"/>
                  </a:lnTo>
                  <a:lnTo>
                    <a:pt x="0" y="184891"/>
                  </a:lnTo>
                  <a:close/>
                </a:path>
              </a:pathLst>
            </a:custGeom>
            <a:solidFill>
              <a:srgbClr val="436C33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56" name="Freeform: Shape 2355">
              <a:extLst>
                <a:ext uri="{FF2B5EF4-FFF2-40B4-BE49-F238E27FC236}">
                  <a16:creationId xmlns:a16="http://schemas.microsoft.com/office/drawing/2014/main" id="{242606F3-EDF0-401A-A1AB-70973FD89B09}"/>
                </a:ext>
              </a:extLst>
            </p:cNvPr>
            <p:cNvSpPr/>
            <p:nvPr/>
          </p:nvSpPr>
          <p:spPr>
            <a:xfrm>
              <a:off x="6218460" y="1296588"/>
              <a:ext cx="597894" cy="830810"/>
            </a:xfrm>
            <a:custGeom>
              <a:avLst/>
              <a:gdLst>
                <a:gd name="connsiteX0" fmla="*/ 597895 w 597894"/>
                <a:gd name="connsiteY0" fmla="*/ 333765 h 830810"/>
                <a:gd name="connsiteX1" fmla="*/ 0 w 597894"/>
                <a:gd name="connsiteY1" fmla="*/ 0 h 830810"/>
                <a:gd name="connsiteX2" fmla="*/ 0 w 597894"/>
                <a:gd name="connsiteY2" fmla="*/ 497046 h 830810"/>
                <a:gd name="connsiteX3" fmla="*/ 597895 w 597894"/>
                <a:gd name="connsiteY3" fmla="*/ 830810 h 830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97894" h="830810">
                  <a:moveTo>
                    <a:pt x="597895" y="333765"/>
                  </a:moveTo>
                  <a:lnTo>
                    <a:pt x="0" y="0"/>
                  </a:lnTo>
                  <a:lnTo>
                    <a:pt x="0" y="497046"/>
                  </a:lnTo>
                  <a:lnTo>
                    <a:pt x="597895" y="830810"/>
                  </a:lnTo>
                  <a:close/>
                </a:path>
              </a:pathLst>
            </a:custGeom>
            <a:solidFill>
              <a:schemeClr val="accent3">
                <a:lumMod val="50000"/>
              </a:schemeClr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57" name="Freeform: Shape 2356">
              <a:extLst>
                <a:ext uri="{FF2B5EF4-FFF2-40B4-BE49-F238E27FC236}">
                  <a16:creationId xmlns:a16="http://schemas.microsoft.com/office/drawing/2014/main" id="{AB9EF324-15E2-43D8-9578-5A92E63031EB}"/>
                </a:ext>
              </a:extLst>
            </p:cNvPr>
            <p:cNvSpPr/>
            <p:nvPr/>
          </p:nvSpPr>
          <p:spPr>
            <a:xfrm>
              <a:off x="6220861" y="1748010"/>
              <a:ext cx="595493" cy="379387"/>
            </a:xfrm>
            <a:custGeom>
              <a:avLst/>
              <a:gdLst>
                <a:gd name="connsiteX0" fmla="*/ 595494 w 595493"/>
                <a:gd name="connsiteY0" fmla="*/ 333765 h 379387"/>
                <a:gd name="connsiteX1" fmla="*/ 220909 w 595493"/>
                <a:gd name="connsiteY1" fmla="*/ 124862 h 379387"/>
                <a:gd name="connsiteX2" fmla="*/ 220909 w 595493"/>
                <a:gd name="connsiteY2" fmla="*/ 172885 h 379387"/>
                <a:gd name="connsiteX3" fmla="*/ 108053 w 595493"/>
                <a:gd name="connsiteY3" fmla="*/ 110455 h 379387"/>
                <a:gd name="connsiteX4" fmla="*/ 595494 w 595493"/>
                <a:gd name="connsiteY4" fmla="*/ 379387 h 379387"/>
                <a:gd name="connsiteX5" fmla="*/ 595494 w 595493"/>
                <a:gd name="connsiteY5" fmla="*/ 333765 h 379387"/>
                <a:gd name="connsiteX6" fmla="*/ 595494 w 595493"/>
                <a:gd name="connsiteY6" fmla="*/ 333765 h 379387"/>
                <a:gd name="connsiteX7" fmla="*/ 55227 w 595493"/>
                <a:gd name="connsiteY7" fmla="*/ 31215 h 379387"/>
                <a:gd name="connsiteX8" fmla="*/ 0 w 595493"/>
                <a:gd name="connsiteY8" fmla="*/ 0 h 379387"/>
                <a:gd name="connsiteX9" fmla="*/ 0 w 595493"/>
                <a:gd name="connsiteY9" fmla="*/ 48024 h 379387"/>
                <a:gd name="connsiteX10" fmla="*/ 55227 w 595493"/>
                <a:gd name="connsiteY10" fmla="*/ 79239 h 379387"/>
                <a:gd name="connsiteX11" fmla="*/ 55227 w 595493"/>
                <a:gd name="connsiteY11" fmla="*/ 31215 h 379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95493" h="379387">
                  <a:moveTo>
                    <a:pt x="595494" y="333765"/>
                  </a:moveTo>
                  <a:lnTo>
                    <a:pt x="220909" y="124862"/>
                  </a:lnTo>
                  <a:lnTo>
                    <a:pt x="220909" y="172885"/>
                  </a:lnTo>
                  <a:lnTo>
                    <a:pt x="108053" y="110455"/>
                  </a:lnTo>
                  <a:lnTo>
                    <a:pt x="595494" y="379387"/>
                  </a:lnTo>
                  <a:lnTo>
                    <a:pt x="595494" y="333765"/>
                  </a:lnTo>
                  <a:lnTo>
                    <a:pt x="595494" y="333765"/>
                  </a:lnTo>
                  <a:close/>
                  <a:moveTo>
                    <a:pt x="55227" y="31215"/>
                  </a:moveTo>
                  <a:lnTo>
                    <a:pt x="0" y="0"/>
                  </a:lnTo>
                  <a:lnTo>
                    <a:pt x="0" y="48024"/>
                  </a:lnTo>
                  <a:lnTo>
                    <a:pt x="55227" y="79239"/>
                  </a:lnTo>
                  <a:lnTo>
                    <a:pt x="55227" y="31215"/>
                  </a:lnTo>
                  <a:close/>
                </a:path>
              </a:pathLst>
            </a:custGeom>
            <a:solidFill>
              <a:srgbClr val="CBCACA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58" name="Freeform: Shape 2357">
              <a:extLst>
                <a:ext uri="{FF2B5EF4-FFF2-40B4-BE49-F238E27FC236}">
                  <a16:creationId xmlns:a16="http://schemas.microsoft.com/office/drawing/2014/main" id="{11CAF41F-3FDB-44C5-A76D-5E3FBBE50718}"/>
                </a:ext>
              </a:extLst>
            </p:cNvPr>
            <p:cNvSpPr/>
            <p:nvPr/>
          </p:nvSpPr>
          <p:spPr>
            <a:xfrm>
              <a:off x="6276088" y="1431054"/>
              <a:ext cx="165681" cy="487440"/>
            </a:xfrm>
            <a:custGeom>
              <a:avLst/>
              <a:gdLst>
                <a:gd name="connsiteX0" fmla="*/ 165682 w 165681"/>
                <a:gd name="connsiteY0" fmla="*/ 93646 h 487440"/>
                <a:gd name="connsiteX1" fmla="*/ 165682 w 165681"/>
                <a:gd name="connsiteY1" fmla="*/ 487441 h 487440"/>
                <a:gd name="connsiteX2" fmla="*/ 0 w 165681"/>
                <a:gd name="connsiteY2" fmla="*/ 393795 h 487440"/>
                <a:gd name="connsiteX3" fmla="*/ 0 w 165681"/>
                <a:gd name="connsiteY3" fmla="*/ 0 h 487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5681" h="487440">
                  <a:moveTo>
                    <a:pt x="165682" y="93646"/>
                  </a:moveTo>
                  <a:lnTo>
                    <a:pt x="165682" y="487441"/>
                  </a:lnTo>
                  <a:lnTo>
                    <a:pt x="0" y="39379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8F3E9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59" name="Freeform: Shape 2358">
              <a:extLst>
                <a:ext uri="{FF2B5EF4-FFF2-40B4-BE49-F238E27FC236}">
                  <a16:creationId xmlns:a16="http://schemas.microsoft.com/office/drawing/2014/main" id="{F5E8EBE2-0F39-40BE-B181-3B9694F5AFB2}"/>
                </a:ext>
              </a:extLst>
            </p:cNvPr>
            <p:cNvSpPr/>
            <p:nvPr/>
          </p:nvSpPr>
          <p:spPr>
            <a:xfrm>
              <a:off x="6283292" y="1447862"/>
              <a:ext cx="148873" cy="465830"/>
            </a:xfrm>
            <a:custGeom>
              <a:avLst/>
              <a:gdLst>
                <a:gd name="connsiteX0" fmla="*/ 148873 w 148873"/>
                <a:gd name="connsiteY0" fmla="*/ 81640 h 465830"/>
                <a:gd name="connsiteX1" fmla="*/ 0 w 148873"/>
                <a:gd name="connsiteY1" fmla="*/ 0 h 465830"/>
                <a:gd name="connsiteX2" fmla="*/ 0 w 148873"/>
                <a:gd name="connsiteY2" fmla="*/ 381789 h 465830"/>
                <a:gd name="connsiteX3" fmla="*/ 148873 w 148873"/>
                <a:gd name="connsiteY3" fmla="*/ 465830 h 465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8873" h="465830">
                  <a:moveTo>
                    <a:pt x="148873" y="81640"/>
                  </a:moveTo>
                  <a:lnTo>
                    <a:pt x="0" y="0"/>
                  </a:lnTo>
                  <a:lnTo>
                    <a:pt x="0" y="381789"/>
                  </a:lnTo>
                  <a:lnTo>
                    <a:pt x="148873" y="465830"/>
                  </a:lnTo>
                  <a:close/>
                </a:path>
              </a:pathLst>
            </a:custGeom>
            <a:solidFill>
              <a:srgbClr val="CBCACA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60" name="Freeform: Shape 2359">
              <a:extLst>
                <a:ext uri="{FF2B5EF4-FFF2-40B4-BE49-F238E27FC236}">
                  <a16:creationId xmlns:a16="http://schemas.microsoft.com/office/drawing/2014/main" id="{07DF7850-0EEC-435D-BAAF-D2B64D90FB14}"/>
                </a:ext>
              </a:extLst>
            </p:cNvPr>
            <p:cNvSpPr/>
            <p:nvPr/>
          </p:nvSpPr>
          <p:spPr>
            <a:xfrm>
              <a:off x="6292897" y="1452665"/>
              <a:ext cx="139268" cy="449021"/>
            </a:xfrm>
            <a:custGeom>
              <a:avLst/>
              <a:gdLst>
                <a:gd name="connsiteX0" fmla="*/ 21611 w 139268"/>
                <a:gd name="connsiteY0" fmla="*/ 12006 h 449021"/>
                <a:gd name="connsiteX1" fmla="*/ 0 w 139268"/>
                <a:gd name="connsiteY1" fmla="*/ 0 h 449021"/>
                <a:gd name="connsiteX2" fmla="*/ 0 w 139268"/>
                <a:gd name="connsiteY2" fmla="*/ 372184 h 449021"/>
                <a:gd name="connsiteX3" fmla="*/ 139269 w 139268"/>
                <a:gd name="connsiteY3" fmla="*/ 449022 h 449021"/>
                <a:gd name="connsiteX4" fmla="*/ 139269 w 139268"/>
                <a:gd name="connsiteY4" fmla="*/ 76838 h 449021"/>
                <a:gd name="connsiteX5" fmla="*/ 21611 w 139268"/>
                <a:gd name="connsiteY5" fmla="*/ 12006 h 449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9268" h="449021">
                  <a:moveTo>
                    <a:pt x="21611" y="12006"/>
                  </a:moveTo>
                  <a:lnTo>
                    <a:pt x="0" y="0"/>
                  </a:lnTo>
                  <a:lnTo>
                    <a:pt x="0" y="372184"/>
                  </a:lnTo>
                  <a:lnTo>
                    <a:pt x="139269" y="449022"/>
                  </a:lnTo>
                  <a:lnTo>
                    <a:pt x="139269" y="76838"/>
                  </a:lnTo>
                  <a:lnTo>
                    <a:pt x="21611" y="12006"/>
                  </a:lnTo>
                  <a:close/>
                </a:path>
              </a:pathLst>
            </a:custGeom>
            <a:solidFill>
              <a:srgbClr val="924B21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61" name="Freeform: Shape 2360">
              <a:extLst>
                <a:ext uri="{FF2B5EF4-FFF2-40B4-BE49-F238E27FC236}">
                  <a16:creationId xmlns:a16="http://schemas.microsoft.com/office/drawing/2014/main" id="{5170139C-2116-4F4A-9875-41DCFA8075C7}"/>
                </a:ext>
              </a:extLst>
            </p:cNvPr>
            <p:cNvSpPr/>
            <p:nvPr/>
          </p:nvSpPr>
          <p:spPr>
            <a:xfrm>
              <a:off x="6489794" y="1551113"/>
              <a:ext cx="124861" cy="331363"/>
            </a:xfrm>
            <a:custGeom>
              <a:avLst/>
              <a:gdLst>
                <a:gd name="connsiteX0" fmla="*/ 12006 w 124861"/>
                <a:gd name="connsiteY0" fmla="*/ 7204 h 331363"/>
                <a:gd name="connsiteX1" fmla="*/ 120059 w 124861"/>
                <a:gd name="connsiteY1" fmla="*/ 67233 h 331363"/>
                <a:gd name="connsiteX2" fmla="*/ 124862 w 124861"/>
                <a:gd name="connsiteY2" fmla="*/ 69634 h 331363"/>
                <a:gd name="connsiteX3" fmla="*/ 124862 w 124861"/>
                <a:gd name="connsiteY3" fmla="*/ 331364 h 331363"/>
                <a:gd name="connsiteX4" fmla="*/ 0 w 124861"/>
                <a:gd name="connsiteY4" fmla="*/ 261729 h 331363"/>
                <a:gd name="connsiteX5" fmla="*/ 0 w 124861"/>
                <a:gd name="connsiteY5" fmla="*/ 0 h 331363"/>
                <a:gd name="connsiteX6" fmla="*/ 12006 w 124861"/>
                <a:gd name="connsiteY6" fmla="*/ 7204 h 331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4861" h="331363">
                  <a:moveTo>
                    <a:pt x="12006" y="7204"/>
                  </a:moveTo>
                  <a:cubicBezTo>
                    <a:pt x="48024" y="26413"/>
                    <a:pt x="84041" y="48024"/>
                    <a:pt x="120059" y="67233"/>
                  </a:cubicBezTo>
                  <a:lnTo>
                    <a:pt x="124862" y="69634"/>
                  </a:lnTo>
                  <a:lnTo>
                    <a:pt x="124862" y="331364"/>
                  </a:lnTo>
                  <a:lnTo>
                    <a:pt x="0" y="261729"/>
                  </a:lnTo>
                  <a:lnTo>
                    <a:pt x="0" y="0"/>
                  </a:lnTo>
                  <a:lnTo>
                    <a:pt x="12006" y="7204"/>
                  </a:lnTo>
                  <a:close/>
                </a:path>
              </a:pathLst>
            </a:custGeom>
            <a:solidFill>
              <a:srgbClr val="F8F3E9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62" name="Freeform: Shape 2361">
              <a:extLst>
                <a:ext uri="{FF2B5EF4-FFF2-40B4-BE49-F238E27FC236}">
                  <a16:creationId xmlns:a16="http://schemas.microsoft.com/office/drawing/2014/main" id="{1EBEE7D7-86CE-4A07-822C-8494B0E71CC1}"/>
                </a:ext>
              </a:extLst>
            </p:cNvPr>
            <p:cNvSpPr/>
            <p:nvPr/>
          </p:nvSpPr>
          <p:spPr>
            <a:xfrm>
              <a:off x="6655476" y="1644759"/>
              <a:ext cx="124861" cy="331363"/>
            </a:xfrm>
            <a:custGeom>
              <a:avLst/>
              <a:gdLst>
                <a:gd name="connsiteX0" fmla="*/ 12006 w 124861"/>
                <a:gd name="connsiteY0" fmla="*/ 7204 h 331363"/>
                <a:gd name="connsiteX1" fmla="*/ 120059 w 124861"/>
                <a:gd name="connsiteY1" fmla="*/ 67233 h 331363"/>
                <a:gd name="connsiteX2" fmla="*/ 124862 w 124861"/>
                <a:gd name="connsiteY2" fmla="*/ 69634 h 331363"/>
                <a:gd name="connsiteX3" fmla="*/ 124862 w 124861"/>
                <a:gd name="connsiteY3" fmla="*/ 331364 h 331363"/>
                <a:gd name="connsiteX4" fmla="*/ 0 w 124861"/>
                <a:gd name="connsiteY4" fmla="*/ 261729 h 331363"/>
                <a:gd name="connsiteX5" fmla="*/ 0 w 124861"/>
                <a:gd name="connsiteY5" fmla="*/ 0 h 331363"/>
                <a:gd name="connsiteX6" fmla="*/ 12006 w 124861"/>
                <a:gd name="connsiteY6" fmla="*/ 7204 h 331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4861" h="331363">
                  <a:moveTo>
                    <a:pt x="12006" y="7204"/>
                  </a:moveTo>
                  <a:cubicBezTo>
                    <a:pt x="48024" y="26413"/>
                    <a:pt x="84041" y="48024"/>
                    <a:pt x="120059" y="67233"/>
                  </a:cubicBezTo>
                  <a:lnTo>
                    <a:pt x="124862" y="69634"/>
                  </a:lnTo>
                  <a:lnTo>
                    <a:pt x="124862" y="331364"/>
                  </a:lnTo>
                  <a:lnTo>
                    <a:pt x="0" y="261729"/>
                  </a:lnTo>
                  <a:lnTo>
                    <a:pt x="0" y="0"/>
                  </a:lnTo>
                  <a:lnTo>
                    <a:pt x="12006" y="7204"/>
                  </a:lnTo>
                  <a:close/>
                </a:path>
              </a:pathLst>
            </a:custGeom>
            <a:solidFill>
              <a:srgbClr val="F8F3E9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63" name="Freeform: Shape 2362">
              <a:extLst>
                <a:ext uri="{FF2B5EF4-FFF2-40B4-BE49-F238E27FC236}">
                  <a16:creationId xmlns:a16="http://schemas.microsoft.com/office/drawing/2014/main" id="{950D1335-A1B5-4A09-BD19-2BC921D408C5}"/>
                </a:ext>
              </a:extLst>
            </p:cNvPr>
            <p:cNvSpPr/>
            <p:nvPr/>
          </p:nvSpPr>
          <p:spPr>
            <a:xfrm>
              <a:off x="6496997" y="1565520"/>
              <a:ext cx="108053" cy="302549"/>
            </a:xfrm>
            <a:custGeom>
              <a:avLst/>
              <a:gdLst>
                <a:gd name="connsiteX0" fmla="*/ 0 w 108053"/>
                <a:gd name="connsiteY0" fmla="*/ 0 h 302549"/>
                <a:gd name="connsiteX1" fmla="*/ 0 w 108053"/>
                <a:gd name="connsiteY1" fmla="*/ 242520 h 302549"/>
                <a:gd name="connsiteX2" fmla="*/ 108053 w 108053"/>
                <a:gd name="connsiteY2" fmla="*/ 302549 h 302549"/>
                <a:gd name="connsiteX3" fmla="*/ 108053 w 108053"/>
                <a:gd name="connsiteY3" fmla="*/ 60030 h 302549"/>
                <a:gd name="connsiteX4" fmla="*/ 0 w 108053"/>
                <a:gd name="connsiteY4" fmla="*/ 0 h 302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8053" h="302549">
                  <a:moveTo>
                    <a:pt x="0" y="0"/>
                  </a:moveTo>
                  <a:lnTo>
                    <a:pt x="0" y="242520"/>
                  </a:lnTo>
                  <a:lnTo>
                    <a:pt x="108053" y="302549"/>
                  </a:lnTo>
                  <a:lnTo>
                    <a:pt x="108053" y="60030"/>
                  </a:lnTo>
                  <a:cubicBezTo>
                    <a:pt x="60030" y="33617"/>
                    <a:pt x="45623" y="26413"/>
                    <a:pt x="0" y="0"/>
                  </a:cubicBezTo>
                  <a:close/>
                </a:path>
              </a:pathLst>
            </a:custGeom>
            <a:solidFill>
              <a:srgbClr val="CBCACA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64" name="Freeform: Shape 2363">
              <a:extLst>
                <a:ext uri="{FF2B5EF4-FFF2-40B4-BE49-F238E27FC236}">
                  <a16:creationId xmlns:a16="http://schemas.microsoft.com/office/drawing/2014/main" id="{308C24E2-B1B6-4CC4-BE2A-98910297F2CF}"/>
                </a:ext>
              </a:extLst>
            </p:cNvPr>
            <p:cNvSpPr/>
            <p:nvPr/>
          </p:nvSpPr>
          <p:spPr>
            <a:xfrm>
              <a:off x="6662679" y="1659167"/>
              <a:ext cx="108053" cy="302549"/>
            </a:xfrm>
            <a:custGeom>
              <a:avLst/>
              <a:gdLst>
                <a:gd name="connsiteX0" fmla="*/ 0 w 108053"/>
                <a:gd name="connsiteY0" fmla="*/ 0 h 302549"/>
                <a:gd name="connsiteX1" fmla="*/ 0 w 108053"/>
                <a:gd name="connsiteY1" fmla="*/ 242520 h 302549"/>
                <a:gd name="connsiteX2" fmla="*/ 108053 w 108053"/>
                <a:gd name="connsiteY2" fmla="*/ 302549 h 302549"/>
                <a:gd name="connsiteX3" fmla="*/ 108053 w 108053"/>
                <a:gd name="connsiteY3" fmla="*/ 60030 h 302549"/>
                <a:gd name="connsiteX4" fmla="*/ 0 w 108053"/>
                <a:gd name="connsiteY4" fmla="*/ 0 h 302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8053" h="302549">
                  <a:moveTo>
                    <a:pt x="0" y="0"/>
                  </a:moveTo>
                  <a:lnTo>
                    <a:pt x="0" y="242520"/>
                  </a:lnTo>
                  <a:lnTo>
                    <a:pt x="108053" y="302549"/>
                  </a:lnTo>
                  <a:lnTo>
                    <a:pt x="108053" y="60030"/>
                  </a:lnTo>
                  <a:cubicBezTo>
                    <a:pt x="60030" y="33617"/>
                    <a:pt x="45622" y="26413"/>
                    <a:pt x="0" y="0"/>
                  </a:cubicBezTo>
                  <a:close/>
                </a:path>
              </a:pathLst>
            </a:custGeom>
            <a:solidFill>
              <a:srgbClr val="CBCACA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65" name="Freeform: Shape 2364">
              <a:extLst>
                <a:ext uri="{FF2B5EF4-FFF2-40B4-BE49-F238E27FC236}">
                  <a16:creationId xmlns:a16="http://schemas.microsoft.com/office/drawing/2014/main" id="{EF9075BC-95AD-45F5-B7E2-AD7D78F59583}"/>
                </a:ext>
              </a:extLst>
            </p:cNvPr>
            <p:cNvSpPr/>
            <p:nvPr/>
          </p:nvSpPr>
          <p:spPr>
            <a:xfrm>
              <a:off x="6504201" y="1570323"/>
              <a:ext cx="100849" cy="290543"/>
            </a:xfrm>
            <a:custGeom>
              <a:avLst/>
              <a:gdLst>
                <a:gd name="connsiteX0" fmla="*/ 0 w 100849"/>
                <a:gd name="connsiteY0" fmla="*/ 0 h 290543"/>
                <a:gd name="connsiteX1" fmla="*/ 0 w 100849"/>
                <a:gd name="connsiteY1" fmla="*/ 235316 h 290543"/>
                <a:gd name="connsiteX2" fmla="*/ 100850 w 100849"/>
                <a:gd name="connsiteY2" fmla="*/ 290544 h 290543"/>
                <a:gd name="connsiteX3" fmla="*/ 100850 w 100849"/>
                <a:gd name="connsiteY3" fmla="*/ 55227 h 290543"/>
                <a:gd name="connsiteX4" fmla="*/ 0 w 100849"/>
                <a:gd name="connsiteY4" fmla="*/ 0 h 290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0849" h="290543">
                  <a:moveTo>
                    <a:pt x="0" y="0"/>
                  </a:moveTo>
                  <a:lnTo>
                    <a:pt x="0" y="235316"/>
                  </a:lnTo>
                  <a:lnTo>
                    <a:pt x="100850" y="290544"/>
                  </a:lnTo>
                  <a:lnTo>
                    <a:pt x="100850" y="55227"/>
                  </a:lnTo>
                  <a:cubicBezTo>
                    <a:pt x="52826" y="28814"/>
                    <a:pt x="45622" y="26413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66" name="Freeform: Shape 2365">
              <a:extLst>
                <a:ext uri="{FF2B5EF4-FFF2-40B4-BE49-F238E27FC236}">
                  <a16:creationId xmlns:a16="http://schemas.microsoft.com/office/drawing/2014/main" id="{A555D9D3-89FF-41FF-85AA-7F85174E5F54}"/>
                </a:ext>
              </a:extLst>
            </p:cNvPr>
            <p:cNvSpPr/>
            <p:nvPr/>
          </p:nvSpPr>
          <p:spPr>
            <a:xfrm>
              <a:off x="6314507" y="1491084"/>
              <a:ext cx="55226" cy="211304"/>
            </a:xfrm>
            <a:custGeom>
              <a:avLst/>
              <a:gdLst>
                <a:gd name="connsiteX0" fmla="*/ 0 w 55226"/>
                <a:gd name="connsiteY0" fmla="*/ 0 h 211304"/>
                <a:gd name="connsiteX1" fmla="*/ 0 w 55226"/>
                <a:gd name="connsiteY1" fmla="*/ 180089 h 211304"/>
                <a:gd name="connsiteX2" fmla="*/ 55227 w 55226"/>
                <a:gd name="connsiteY2" fmla="*/ 211304 h 211304"/>
                <a:gd name="connsiteX3" fmla="*/ 55227 w 55226"/>
                <a:gd name="connsiteY3" fmla="*/ 31215 h 211304"/>
                <a:gd name="connsiteX4" fmla="*/ 0 w 55226"/>
                <a:gd name="connsiteY4" fmla="*/ 0 h 211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226" h="211304">
                  <a:moveTo>
                    <a:pt x="0" y="0"/>
                  </a:moveTo>
                  <a:lnTo>
                    <a:pt x="0" y="180089"/>
                  </a:lnTo>
                  <a:lnTo>
                    <a:pt x="55227" y="211304"/>
                  </a:lnTo>
                  <a:lnTo>
                    <a:pt x="55227" y="31215"/>
                  </a:lnTo>
                  <a:cubicBezTo>
                    <a:pt x="9605" y="4802"/>
                    <a:pt x="45622" y="26413"/>
                    <a:pt x="0" y="0"/>
                  </a:cubicBezTo>
                  <a:close/>
                </a:path>
              </a:pathLst>
            </a:custGeom>
            <a:solidFill>
              <a:srgbClr val="CBCACA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67" name="Freeform: Shape 2366">
              <a:extLst>
                <a:ext uri="{FF2B5EF4-FFF2-40B4-BE49-F238E27FC236}">
                  <a16:creationId xmlns:a16="http://schemas.microsoft.com/office/drawing/2014/main" id="{30DE01F4-FC5A-464E-8F08-4B94E45B1622}"/>
                </a:ext>
              </a:extLst>
            </p:cNvPr>
            <p:cNvSpPr/>
            <p:nvPr/>
          </p:nvSpPr>
          <p:spPr>
            <a:xfrm>
              <a:off x="6321711" y="1495886"/>
              <a:ext cx="48023" cy="199298"/>
            </a:xfrm>
            <a:custGeom>
              <a:avLst/>
              <a:gdLst>
                <a:gd name="connsiteX0" fmla="*/ 0 w 48023"/>
                <a:gd name="connsiteY0" fmla="*/ 0 h 199298"/>
                <a:gd name="connsiteX1" fmla="*/ 0 w 48023"/>
                <a:gd name="connsiteY1" fmla="*/ 172885 h 199298"/>
                <a:gd name="connsiteX2" fmla="*/ 48024 w 48023"/>
                <a:gd name="connsiteY2" fmla="*/ 199298 h 199298"/>
                <a:gd name="connsiteX3" fmla="*/ 48024 w 48023"/>
                <a:gd name="connsiteY3" fmla="*/ 26413 h 199298"/>
                <a:gd name="connsiteX4" fmla="*/ 0 w 48023"/>
                <a:gd name="connsiteY4" fmla="*/ 0 h 199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023" h="199298">
                  <a:moveTo>
                    <a:pt x="0" y="0"/>
                  </a:moveTo>
                  <a:lnTo>
                    <a:pt x="0" y="172885"/>
                  </a:lnTo>
                  <a:lnTo>
                    <a:pt x="48024" y="199298"/>
                  </a:lnTo>
                  <a:lnTo>
                    <a:pt x="48024" y="26413"/>
                  </a:lnTo>
                  <a:cubicBezTo>
                    <a:pt x="2401" y="0"/>
                    <a:pt x="45623" y="26413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68" name="Freeform: Shape 2367">
              <a:extLst>
                <a:ext uri="{FF2B5EF4-FFF2-40B4-BE49-F238E27FC236}">
                  <a16:creationId xmlns:a16="http://schemas.microsoft.com/office/drawing/2014/main" id="{676DF18D-7B19-4681-818F-711597CC309B}"/>
                </a:ext>
              </a:extLst>
            </p:cNvPr>
            <p:cNvSpPr/>
            <p:nvPr/>
          </p:nvSpPr>
          <p:spPr>
            <a:xfrm>
              <a:off x="6669882" y="1661568"/>
              <a:ext cx="100850" cy="290543"/>
            </a:xfrm>
            <a:custGeom>
              <a:avLst/>
              <a:gdLst>
                <a:gd name="connsiteX0" fmla="*/ 0 w 100850"/>
                <a:gd name="connsiteY0" fmla="*/ 0 h 290543"/>
                <a:gd name="connsiteX1" fmla="*/ 0 w 100850"/>
                <a:gd name="connsiteY1" fmla="*/ 235316 h 290543"/>
                <a:gd name="connsiteX2" fmla="*/ 100850 w 100850"/>
                <a:gd name="connsiteY2" fmla="*/ 290544 h 290543"/>
                <a:gd name="connsiteX3" fmla="*/ 100850 w 100850"/>
                <a:gd name="connsiteY3" fmla="*/ 55227 h 290543"/>
                <a:gd name="connsiteX4" fmla="*/ 0 w 100850"/>
                <a:gd name="connsiteY4" fmla="*/ 0 h 290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0850" h="290543">
                  <a:moveTo>
                    <a:pt x="0" y="0"/>
                  </a:moveTo>
                  <a:lnTo>
                    <a:pt x="0" y="235316"/>
                  </a:lnTo>
                  <a:lnTo>
                    <a:pt x="100850" y="290544"/>
                  </a:lnTo>
                  <a:lnTo>
                    <a:pt x="100850" y="55227"/>
                  </a:lnTo>
                  <a:cubicBezTo>
                    <a:pt x="52826" y="31215"/>
                    <a:pt x="45623" y="26413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69" name="Freeform: Shape 2368">
              <a:extLst>
                <a:ext uri="{FF2B5EF4-FFF2-40B4-BE49-F238E27FC236}">
                  <a16:creationId xmlns:a16="http://schemas.microsoft.com/office/drawing/2014/main" id="{804C7855-3D7C-4539-90D5-E2B7F2D4C80D}"/>
                </a:ext>
              </a:extLst>
            </p:cNvPr>
            <p:cNvSpPr/>
            <p:nvPr/>
          </p:nvSpPr>
          <p:spPr>
            <a:xfrm>
              <a:off x="5493302" y="1793633"/>
              <a:ext cx="1323052" cy="746768"/>
            </a:xfrm>
            <a:custGeom>
              <a:avLst/>
              <a:gdLst>
                <a:gd name="connsiteX0" fmla="*/ 725158 w 1323052"/>
                <a:gd name="connsiteY0" fmla="*/ 0 h 746768"/>
                <a:gd name="connsiteX1" fmla="*/ 0 w 1323052"/>
                <a:gd name="connsiteY1" fmla="*/ 410603 h 746768"/>
                <a:gd name="connsiteX2" fmla="*/ 482638 w 1323052"/>
                <a:gd name="connsiteY2" fmla="*/ 681937 h 746768"/>
                <a:gd name="connsiteX3" fmla="*/ 595494 w 1323052"/>
                <a:gd name="connsiteY3" fmla="*/ 746769 h 746768"/>
                <a:gd name="connsiteX4" fmla="*/ 686739 w 1323052"/>
                <a:gd name="connsiteY4" fmla="*/ 696344 h 746768"/>
                <a:gd name="connsiteX5" fmla="*/ 1323053 w 1323052"/>
                <a:gd name="connsiteY5" fmla="*/ 333765 h 746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23052" h="746768">
                  <a:moveTo>
                    <a:pt x="725158" y="0"/>
                  </a:moveTo>
                  <a:lnTo>
                    <a:pt x="0" y="410603"/>
                  </a:lnTo>
                  <a:lnTo>
                    <a:pt x="482638" y="681937"/>
                  </a:lnTo>
                  <a:lnTo>
                    <a:pt x="595494" y="746769"/>
                  </a:lnTo>
                  <a:lnTo>
                    <a:pt x="686739" y="696344"/>
                  </a:lnTo>
                  <a:lnTo>
                    <a:pt x="1323053" y="333765"/>
                  </a:lnTo>
                  <a:close/>
                </a:path>
              </a:pathLst>
            </a:custGeom>
            <a:solidFill>
              <a:srgbClr val="C0AEA0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70" name="Freeform: Shape 2369">
              <a:extLst>
                <a:ext uri="{FF2B5EF4-FFF2-40B4-BE49-F238E27FC236}">
                  <a16:creationId xmlns:a16="http://schemas.microsoft.com/office/drawing/2014/main" id="{5614C9DD-1239-4CD8-B355-A37D5E9ABF84}"/>
                </a:ext>
              </a:extLst>
            </p:cNvPr>
            <p:cNvSpPr/>
            <p:nvPr/>
          </p:nvSpPr>
          <p:spPr>
            <a:xfrm>
              <a:off x="6146425" y="1793633"/>
              <a:ext cx="669930" cy="336166"/>
            </a:xfrm>
            <a:custGeom>
              <a:avLst/>
              <a:gdLst>
                <a:gd name="connsiteX0" fmla="*/ 72036 w 669930"/>
                <a:gd name="connsiteY0" fmla="*/ 0 h 336166"/>
                <a:gd name="connsiteX1" fmla="*/ 669930 w 669930"/>
                <a:gd name="connsiteY1" fmla="*/ 333765 h 336166"/>
                <a:gd name="connsiteX2" fmla="*/ 537865 w 669930"/>
                <a:gd name="connsiteY2" fmla="*/ 336166 h 336166"/>
                <a:gd name="connsiteX3" fmla="*/ 0 w 669930"/>
                <a:gd name="connsiteY3" fmla="*/ 40820 h 3361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9930" h="336166">
                  <a:moveTo>
                    <a:pt x="72036" y="0"/>
                  </a:moveTo>
                  <a:lnTo>
                    <a:pt x="669930" y="333765"/>
                  </a:lnTo>
                  <a:lnTo>
                    <a:pt x="537865" y="336166"/>
                  </a:lnTo>
                  <a:lnTo>
                    <a:pt x="0" y="40820"/>
                  </a:lnTo>
                  <a:close/>
                </a:path>
              </a:pathLst>
            </a:custGeom>
            <a:solidFill>
              <a:srgbClr val="917A65">
                <a:alpha val="37000"/>
              </a:srgbClr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71" name="Freeform: Shape 2370">
              <a:extLst>
                <a:ext uri="{FF2B5EF4-FFF2-40B4-BE49-F238E27FC236}">
                  <a16:creationId xmlns:a16="http://schemas.microsoft.com/office/drawing/2014/main" id="{541739C0-DD97-4660-8169-18797918D7DB}"/>
                </a:ext>
              </a:extLst>
            </p:cNvPr>
            <p:cNvSpPr/>
            <p:nvPr/>
          </p:nvSpPr>
          <p:spPr>
            <a:xfrm>
              <a:off x="6146425" y="1344611"/>
              <a:ext cx="72035" cy="489841"/>
            </a:xfrm>
            <a:custGeom>
              <a:avLst/>
              <a:gdLst>
                <a:gd name="connsiteX0" fmla="*/ 72036 w 72035"/>
                <a:gd name="connsiteY0" fmla="*/ 449022 h 489841"/>
                <a:gd name="connsiteX1" fmla="*/ 72036 w 72035"/>
                <a:gd name="connsiteY1" fmla="*/ 0 h 489841"/>
                <a:gd name="connsiteX2" fmla="*/ 0 w 72035"/>
                <a:gd name="connsiteY2" fmla="*/ 40820 h 489841"/>
                <a:gd name="connsiteX3" fmla="*/ 0 w 72035"/>
                <a:gd name="connsiteY3" fmla="*/ 489842 h 489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2035" h="489841">
                  <a:moveTo>
                    <a:pt x="72036" y="449022"/>
                  </a:moveTo>
                  <a:lnTo>
                    <a:pt x="72036" y="0"/>
                  </a:lnTo>
                  <a:lnTo>
                    <a:pt x="0" y="40820"/>
                  </a:lnTo>
                  <a:lnTo>
                    <a:pt x="0" y="489842"/>
                  </a:lnTo>
                  <a:close/>
                </a:path>
              </a:pathLst>
            </a:custGeom>
            <a:solidFill>
              <a:srgbClr val="4D7F87">
                <a:alpha val="37000"/>
              </a:srgbClr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72" name="Freeform: Shape 2371">
              <a:extLst>
                <a:ext uri="{FF2B5EF4-FFF2-40B4-BE49-F238E27FC236}">
                  <a16:creationId xmlns:a16="http://schemas.microsoft.com/office/drawing/2014/main" id="{5B0750A6-415B-41BD-98C8-08F96FBEA3E9}"/>
                </a:ext>
              </a:extLst>
            </p:cNvPr>
            <p:cNvSpPr/>
            <p:nvPr/>
          </p:nvSpPr>
          <p:spPr>
            <a:xfrm>
              <a:off x="5627768" y="2137003"/>
              <a:ext cx="300148" cy="196897"/>
            </a:xfrm>
            <a:custGeom>
              <a:avLst/>
              <a:gdLst>
                <a:gd name="connsiteX0" fmla="*/ 156077 w 300148"/>
                <a:gd name="connsiteY0" fmla="*/ 187293 h 196897"/>
                <a:gd name="connsiteX1" fmla="*/ 98449 w 300148"/>
                <a:gd name="connsiteY1" fmla="*/ 194496 h 196897"/>
                <a:gd name="connsiteX2" fmla="*/ 93646 w 300148"/>
                <a:gd name="connsiteY2" fmla="*/ 196897 h 196897"/>
                <a:gd name="connsiteX3" fmla="*/ 91245 w 300148"/>
                <a:gd name="connsiteY3" fmla="*/ 194496 h 196897"/>
                <a:gd name="connsiteX4" fmla="*/ 91245 w 300148"/>
                <a:gd name="connsiteY4" fmla="*/ 194496 h 196897"/>
                <a:gd name="connsiteX5" fmla="*/ 81640 w 300148"/>
                <a:gd name="connsiteY5" fmla="*/ 189694 h 196897"/>
                <a:gd name="connsiteX6" fmla="*/ 81640 w 300148"/>
                <a:gd name="connsiteY6" fmla="*/ 189694 h 196897"/>
                <a:gd name="connsiteX7" fmla="*/ 0 w 300148"/>
                <a:gd name="connsiteY7" fmla="*/ 144071 h 196897"/>
                <a:gd name="connsiteX8" fmla="*/ 237717 w 300148"/>
                <a:gd name="connsiteY8" fmla="*/ 0 h 196897"/>
                <a:gd name="connsiteX9" fmla="*/ 300148 w 300148"/>
                <a:gd name="connsiteY9" fmla="*/ 100850 h 196897"/>
                <a:gd name="connsiteX10" fmla="*/ 237717 w 300148"/>
                <a:gd name="connsiteY10" fmla="*/ 112856 h 196897"/>
                <a:gd name="connsiteX11" fmla="*/ 112856 w 300148"/>
                <a:gd name="connsiteY11" fmla="*/ 184891 h 196897"/>
                <a:gd name="connsiteX12" fmla="*/ 151275 w 300148"/>
                <a:gd name="connsiteY12" fmla="*/ 180089 h 196897"/>
                <a:gd name="connsiteX13" fmla="*/ 151275 w 300148"/>
                <a:gd name="connsiteY13" fmla="*/ 184891 h 196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00148" h="196897">
                  <a:moveTo>
                    <a:pt x="156077" y="187293"/>
                  </a:moveTo>
                  <a:lnTo>
                    <a:pt x="98449" y="194496"/>
                  </a:lnTo>
                  <a:lnTo>
                    <a:pt x="93646" y="196897"/>
                  </a:lnTo>
                  <a:lnTo>
                    <a:pt x="91245" y="194496"/>
                  </a:lnTo>
                  <a:lnTo>
                    <a:pt x="91245" y="194496"/>
                  </a:lnTo>
                  <a:lnTo>
                    <a:pt x="81640" y="189694"/>
                  </a:lnTo>
                  <a:lnTo>
                    <a:pt x="81640" y="189694"/>
                  </a:lnTo>
                  <a:lnTo>
                    <a:pt x="0" y="144071"/>
                  </a:lnTo>
                  <a:lnTo>
                    <a:pt x="237717" y="0"/>
                  </a:lnTo>
                  <a:lnTo>
                    <a:pt x="300148" y="100850"/>
                  </a:lnTo>
                  <a:lnTo>
                    <a:pt x="237717" y="112856"/>
                  </a:lnTo>
                  <a:lnTo>
                    <a:pt x="112856" y="184891"/>
                  </a:lnTo>
                  <a:lnTo>
                    <a:pt x="151275" y="180089"/>
                  </a:lnTo>
                  <a:lnTo>
                    <a:pt x="151275" y="184891"/>
                  </a:lnTo>
                  <a:close/>
                </a:path>
              </a:pathLst>
            </a:custGeom>
            <a:solidFill>
              <a:srgbClr val="827161">
                <a:alpha val="37000"/>
              </a:srgbClr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73" name="Freeform: Shape 2372">
              <a:extLst>
                <a:ext uri="{FF2B5EF4-FFF2-40B4-BE49-F238E27FC236}">
                  <a16:creationId xmlns:a16="http://schemas.microsoft.com/office/drawing/2014/main" id="{42BC2957-E92D-4E84-9505-104BC5083981}"/>
                </a:ext>
              </a:extLst>
            </p:cNvPr>
            <p:cNvSpPr/>
            <p:nvPr/>
          </p:nvSpPr>
          <p:spPr>
            <a:xfrm>
              <a:off x="6384142" y="1678376"/>
              <a:ext cx="33616" cy="110454"/>
            </a:xfrm>
            <a:custGeom>
              <a:avLst/>
              <a:gdLst>
                <a:gd name="connsiteX0" fmla="*/ 4802 w 33616"/>
                <a:gd name="connsiteY0" fmla="*/ 0 h 110454"/>
                <a:gd name="connsiteX1" fmla="*/ 0 w 33616"/>
                <a:gd name="connsiteY1" fmla="*/ 2401 h 110454"/>
                <a:gd name="connsiteX2" fmla="*/ 0 w 33616"/>
                <a:gd name="connsiteY2" fmla="*/ 93646 h 110454"/>
                <a:gd name="connsiteX3" fmla="*/ 28814 w 33616"/>
                <a:gd name="connsiteY3" fmla="*/ 110455 h 110454"/>
                <a:gd name="connsiteX4" fmla="*/ 33616 w 33616"/>
                <a:gd name="connsiteY4" fmla="*/ 108053 h 110454"/>
                <a:gd name="connsiteX5" fmla="*/ 33616 w 33616"/>
                <a:gd name="connsiteY5" fmla="*/ 16808 h 110454"/>
                <a:gd name="connsiteX6" fmla="*/ 4802 w 33616"/>
                <a:gd name="connsiteY6" fmla="*/ 0 h 110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616" h="110454">
                  <a:moveTo>
                    <a:pt x="4802" y="0"/>
                  </a:moveTo>
                  <a:lnTo>
                    <a:pt x="0" y="2401"/>
                  </a:lnTo>
                  <a:lnTo>
                    <a:pt x="0" y="93646"/>
                  </a:lnTo>
                  <a:lnTo>
                    <a:pt x="28814" y="110455"/>
                  </a:lnTo>
                  <a:lnTo>
                    <a:pt x="33616" y="108053"/>
                  </a:lnTo>
                  <a:lnTo>
                    <a:pt x="33616" y="16808"/>
                  </a:lnTo>
                  <a:cubicBezTo>
                    <a:pt x="9605" y="2401"/>
                    <a:pt x="28814" y="12006"/>
                    <a:pt x="4802" y="0"/>
                  </a:cubicBezTo>
                  <a:close/>
                </a:path>
              </a:pathLst>
            </a:custGeom>
            <a:solidFill>
              <a:srgbClr val="969697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2374" name="Graphic 2">
              <a:extLst>
                <a:ext uri="{FF2B5EF4-FFF2-40B4-BE49-F238E27FC236}">
                  <a16:creationId xmlns:a16="http://schemas.microsoft.com/office/drawing/2014/main" id="{4141308D-9819-4F8D-A971-76F12F8FCEB7}"/>
                </a:ext>
              </a:extLst>
            </p:cNvPr>
            <p:cNvGrpSpPr/>
            <p:nvPr/>
          </p:nvGrpSpPr>
          <p:grpSpPr>
            <a:xfrm>
              <a:off x="6319310" y="1956914"/>
              <a:ext cx="319357" cy="304950"/>
              <a:chOff x="6319310" y="1956914"/>
              <a:chExt cx="319357" cy="304950"/>
            </a:xfrm>
            <a:solidFill>
              <a:schemeClr val="accent1"/>
            </a:solidFill>
          </p:grpSpPr>
          <p:sp>
            <p:nvSpPr>
              <p:cNvPr id="2375" name="Freeform: Shape 2374">
                <a:extLst>
                  <a:ext uri="{FF2B5EF4-FFF2-40B4-BE49-F238E27FC236}">
                    <a16:creationId xmlns:a16="http://schemas.microsoft.com/office/drawing/2014/main" id="{34A38323-94D9-40A9-81C7-4730A45C6E89}"/>
                  </a:ext>
                </a:extLst>
              </p:cNvPr>
              <p:cNvSpPr/>
              <p:nvPr/>
            </p:nvSpPr>
            <p:spPr>
              <a:xfrm>
                <a:off x="6328914" y="2072171"/>
                <a:ext cx="309753" cy="189693"/>
              </a:xfrm>
              <a:custGeom>
                <a:avLst/>
                <a:gdLst>
                  <a:gd name="connsiteX0" fmla="*/ 0 w 309753"/>
                  <a:gd name="connsiteY0" fmla="*/ 91245 h 189693"/>
                  <a:gd name="connsiteX1" fmla="*/ 156077 w 309753"/>
                  <a:gd name="connsiteY1" fmla="*/ 0 h 189693"/>
                  <a:gd name="connsiteX2" fmla="*/ 268933 w 309753"/>
                  <a:gd name="connsiteY2" fmla="*/ 67233 h 189693"/>
                  <a:gd name="connsiteX3" fmla="*/ 232915 w 309753"/>
                  <a:gd name="connsiteY3" fmla="*/ 86443 h 189693"/>
                  <a:gd name="connsiteX4" fmla="*/ 309753 w 309753"/>
                  <a:gd name="connsiteY4" fmla="*/ 132065 h 189693"/>
                  <a:gd name="connsiteX5" fmla="*/ 208903 w 309753"/>
                  <a:gd name="connsiteY5" fmla="*/ 189694 h 189693"/>
                  <a:gd name="connsiteX6" fmla="*/ 134466 w 309753"/>
                  <a:gd name="connsiteY6" fmla="*/ 144071 h 189693"/>
                  <a:gd name="connsiteX7" fmla="*/ 112856 w 309753"/>
                  <a:gd name="connsiteY7" fmla="*/ 158478 h 1896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09753" h="189693">
                    <a:moveTo>
                      <a:pt x="0" y="91245"/>
                    </a:moveTo>
                    <a:lnTo>
                      <a:pt x="156077" y="0"/>
                    </a:lnTo>
                    <a:lnTo>
                      <a:pt x="268933" y="67233"/>
                    </a:lnTo>
                    <a:lnTo>
                      <a:pt x="232915" y="86443"/>
                    </a:lnTo>
                    <a:lnTo>
                      <a:pt x="309753" y="132065"/>
                    </a:lnTo>
                    <a:lnTo>
                      <a:pt x="208903" y="189694"/>
                    </a:lnTo>
                    <a:lnTo>
                      <a:pt x="134466" y="144071"/>
                    </a:lnTo>
                    <a:lnTo>
                      <a:pt x="112856" y="158478"/>
                    </a:lnTo>
                    <a:close/>
                  </a:path>
                </a:pathLst>
              </a:custGeom>
              <a:solidFill>
                <a:srgbClr val="827161">
                  <a:alpha val="37000"/>
                </a:srgbClr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2376" name="Graphic 2">
                <a:extLst>
                  <a:ext uri="{FF2B5EF4-FFF2-40B4-BE49-F238E27FC236}">
                    <a16:creationId xmlns:a16="http://schemas.microsoft.com/office/drawing/2014/main" id="{4141308D-9819-4F8D-A971-76F12F8FCEB7}"/>
                  </a:ext>
                </a:extLst>
              </p:cNvPr>
              <p:cNvGrpSpPr/>
              <p:nvPr/>
            </p:nvGrpSpPr>
            <p:grpSpPr>
              <a:xfrm>
                <a:off x="6319310" y="1956914"/>
                <a:ext cx="268932" cy="261729"/>
                <a:chOff x="6319310" y="1956914"/>
                <a:chExt cx="268932" cy="261729"/>
              </a:xfrm>
              <a:solidFill>
                <a:schemeClr val="accent1"/>
              </a:solidFill>
            </p:grpSpPr>
            <p:sp>
              <p:nvSpPr>
                <p:cNvPr id="2377" name="Freeform: Shape 2376">
                  <a:extLst>
                    <a:ext uri="{FF2B5EF4-FFF2-40B4-BE49-F238E27FC236}">
                      <a16:creationId xmlns:a16="http://schemas.microsoft.com/office/drawing/2014/main" id="{97119D0F-2262-4FD2-94E1-6630B7B41E33}"/>
                    </a:ext>
                  </a:extLst>
                </p:cNvPr>
                <p:cNvSpPr/>
                <p:nvPr/>
              </p:nvSpPr>
              <p:spPr>
                <a:xfrm>
                  <a:off x="6441770" y="2161014"/>
                  <a:ext cx="38419" cy="29414"/>
                </a:xfrm>
                <a:custGeom>
                  <a:avLst/>
                  <a:gdLst>
                    <a:gd name="connsiteX0" fmla="*/ 26413 w 38419"/>
                    <a:gd name="connsiteY0" fmla="*/ 2401 h 29414"/>
                    <a:gd name="connsiteX1" fmla="*/ 14407 w 38419"/>
                    <a:gd name="connsiteY1" fmla="*/ 2401 h 29414"/>
                    <a:gd name="connsiteX2" fmla="*/ 4803 w 38419"/>
                    <a:gd name="connsiteY2" fmla="*/ 0 h 29414"/>
                    <a:gd name="connsiteX3" fmla="*/ 0 w 38419"/>
                    <a:gd name="connsiteY3" fmla="*/ 9605 h 29414"/>
                    <a:gd name="connsiteX4" fmla="*/ 12006 w 38419"/>
                    <a:gd name="connsiteY4" fmla="*/ 19209 h 29414"/>
                    <a:gd name="connsiteX5" fmla="*/ 24012 w 38419"/>
                    <a:gd name="connsiteY5" fmla="*/ 24012 h 29414"/>
                    <a:gd name="connsiteX6" fmla="*/ 26413 w 38419"/>
                    <a:gd name="connsiteY6" fmla="*/ 26413 h 29414"/>
                    <a:gd name="connsiteX7" fmla="*/ 31215 w 38419"/>
                    <a:gd name="connsiteY7" fmla="*/ 28814 h 29414"/>
                    <a:gd name="connsiteX8" fmla="*/ 38419 w 38419"/>
                    <a:gd name="connsiteY8" fmla="*/ 26413 h 29414"/>
                    <a:gd name="connsiteX9" fmla="*/ 38419 w 38419"/>
                    <a:gd name="connsiteY9" fmla="*/ 19209 h 29414"/>
                    <a:gd name="connsiteX10" fmla="*/ 33617 w 38419"/>
                    <a:gd name="connsiteY10" fmla="*/ 9605 h 29414"/>
                    <a:gd name="connsiteX11" fmla="*/ 26413 w 38419"/>
                    <a:gd name="connsiteY11" fmla="*/ 2401 h 294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38419" h="29414">
                      <a:moveTo>
                        <a:pt x="26413" y="2401"/>
                      </a:moveTo>
                      <a:cubicBezTo>
                        <a:pt x="21611" y="2401"/>
                        <a:pt x="19210" y="2401"/>
                        <a:pt x="14407" y="2401"/>
                      </a:cubicBezTo>
                      <a:cubicBezTo>
                        <a:pt x="12006" y="2401"/>
                        <a:pt x="7204" y="0"/>
                        <a:pt x="4803" y="0"/>
                      </a:cubicBezTo>
                      <a:cubicBezTo>
                        <a:pt x="0" y="0"/>
                        <a:pt x="0" y="4802"/>
                        <a:pt x="0" y="9605"/>
                      </a:cubicBezTo>
                      <a:cubicBezTo>
                        <a:pt x="2401" y="14407"/>
                        <a:pt x="7204" y="16808"/>
                        <a:pt x="12006" y="19209"/>
                      </a:cubicBezTo>
                      <a:cubicBezTo>
                        <a:pt x="16809" y="21611"/>
                        <a:pt x="21611" y="21611"/>
                        <a:pt x="24012" y="24012"/>
                      </a:cubicBezTo>
                      <a:cubicBezTo>
                        <a:pt x="26413" y="24012"/>
                        <a:pt x="26413" y="26413"/>
                        <a:pt x="26413" y="26413"/>
                      </a:cubicBezTo>
                      <a:cubicBezTo>
                        <a:pt x="26413" y="26413"/>
                        <a:pt x="28815" y="28814"/>
                        <a:pt x="31215" y="28814"/>
                      </a:cubicBezTo>
                      <a:cubicBezTo>
                        <a:pt x="33617" y="28814"/>
                        <a:pt x="38419" y="31215"/>
                        <a:pt x="38419" y="26413"/>
                      </a:cubicBezTo>
                      <a:cubicBezTo>
                        <a:pt x="38419" y="24012"/>
                        <a:pt x="38419" y="21611"/>
                        <a:pt x="38419" y="19209"/>
                      </a:cubicBezTo>
                      <a:cubicBezTo>
                        <a:pt x="38419" y="14407"/>
                        <a:pt x="38419" y="12006"/>
                        <a:pt x="33617" y="9605"/>
                      </a:cubicBezTo>
                      <a:cubicBezTo>
                        <a:pt x="33617" y="7204"/>
                        <a:pt x="31215" y="4802"/>
                        <a:pt x="26413" y="2401"/>
                      </a:cubicBezTo>
                      <a:close/>
                    </a:path>
                  </a:pathLst>
                </a:custGeom>
                <a:solidFill>
                  <a:srgbClr val="000002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378" name="Freeform: Shape 2377">
                  <a:extLst>
                    <a:ext uri="{FF2B5EF4-FFF2-40B4-BE49-F238E27FC236}">
                      <a16:creationId xmlns:a16="http://schemas.microsoft.com/office/drawing/2014/main" id="{1A929696-DF10-4723-970D-48D93B2C7367}"/>
                    </a:ext>
                  </a:extLst>
                </p:cNvPr>
                <p:cNvSpPr/>
                <p:nvPr/>
              </p:nvSpPr>
              <p:spPr>
                <a:xfrm>
                  <a:off x="6460979" y="2088979"/>
                  <a:ext cx="103182" cy="60506"/>
                </a:xfrm>
                <a:custGeom>
                  <a:avLst/>
                  <a:gdLst>
                    <a:gd name="connsiteX0" fmla="*/ 96047 w 103182"/>
                    <a:gd name="connsiteY0" fmla="*/ 48024 h 60506"/>
                    <a:gd name="connsiteX1" fmla="*/ 72036 w 103182"/>
                    <a:gd name="connsiteY1" fmla="*/ 60030 h 60506"/>
                    <a:gd name="connsiteX2" fmla="*/ 43221 w 103182"/>
                    <a:gd name="connsiteY2" fmla="*/ 50425 h 60506"/>
                    <a:gd name="connsiteX3" fmla="*/ 26413 w 103182"/>
                    <a:gd name="connsiteY3" fmla="*/ 38419 h 60506"/>
                    <a:gd name="connsiteX4" fmla="*/ 26413 w 103182"/>
                    <a:gd name="connsiteY4" fmla="*/ 38419 h 60506"/>
                    <a:gd name="connsiteX5" fmla="*/ 14407 w 103182"/>
                    <a:gd name="connsiteY5" fmla="*/ 28814 h 60506"/>
                    <a:gd name="connsiteX6" fmla="*/ 2401 w 103182"/>
                    <a:gd name="connsiteY6" fmla="*/ 19209 h 60506"/>
                    <a:gd name="connsiteX7" fmla="*/ 2401 w 103182"/>
                    <a:gd name="connsiteY7" fmla="*/ 19209 h 60506"/>
                    <a:gd name="connsiteX8" fmla="*/ 0 w 103182"/>
                    <a:gd name="connsiteY8" fmla="*/ 12006 h 60506"/>
                    <a:gd name="connsiteX9" fmla="*/ 2401 w 103182"/>
                    <a:gd name="connsiteY9" fmla="*/ 12006 h 60506"/>
                    <a:gd name="connsiteX10" fmla="*/ 14407 w 103182"/>
                    <a:gd name="connsiteY10" fmla="*/ 4802 h 60506"/>
                    <a:gd name="connsiteX11" fmla="*/ 26413 w 103182"/>
                    <a:gd name="connsiteY11" fmla="*/ 0 h 60506"/>
                    <a:gd name="connsiteX12" fmla="*/ 36018 w 103182"/>
                    <a:gd name="connsiteY12" fmla="*/ 4802 h 60506"/>
                    <a:gd name="connsiteX13" fmla="*/ 48024 w 103182"/>
                    <a:gd name="connsiteY13" fmla="*/ 7204 h 60506"/>
                    <a:gd name="connsiteX14" fmla="*/ 76838 w 103182"/>
                    <a:gd name="connsiteY14" fmla="*/ 16808 h 60506"/>
                    <a:gd name="connsiteX15" fmla="*/ 86443 w 103182"/>
                    <a:gd name="connsiteY15" fmla="*/ 24012 h 60506"/>
                    <a:gd name="connsiteX16" fmla="*/ 93646 w 103182"/>
                    <a:gd name="connsiteY16" fmla="*/ 28814 h 60506"/>
                    <a:gd name="connsiteX17" fmla="*/ 98449 w 103182"/>
                    <a:gd name="connsiteY17" fmla="*/ 33617 h 60506"/>
                    <a:gd name="connsiteX18" fmla="*/ 96047 w 103182"/>
                    <a:gd name="connsiteY18" fmla="*/ 48024 h 605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03182" h="60506">
                      <a:moveTo>
                        <a:pt x="96047" y="48024"/>
                      </a:moveTo>
                      <a:cubicBezTo>
                        <a:pt x="88844" y="52826"/>
                        <a:pt x="81641" y="57629"/>
                        <a:pt x="72036" y="60030"/>
                      </a:cubicBezTo>
                      <a:cubicBezTo>
                        <a:pt x="62431" y="62431"/>
                        <a:pt x="52826" y="55227"/>
                        <a:pt x="43221" y="50425"/>
                      </a:cubicBezTo>
                      <a:cubicBezTo>
                        <a:pt x="38419" y="45623"/>
                        <a:pt x="33617" y="43221"/>
                        <a:pt x="26413" y="38419"/>
                      </a:cubicBezTo>
                      <a:cubicBezTo>
                        <a:pt x="26413" y="38419"/>
                        <a:pt x="26413" y="38419"/>
                        <a:pt x="26413" y="38419"/>
                      </a:cubicBezTo>
                      <a:cubicBezTo>
                        <a:pt x="21611" y="36018"/>
                        <a:pt x="16808" y="33617"/>
                        <a:pt x="14407" y="28814"/>
                      </a:cubicBezTo>
                      <a:cubicBezTo>
                        <a:pt x="12006" y="26413"/>
                        <a:pt x="7204" y="21611"/>
                        <a:pt x="2401" y="19209"/>
                      </a:cubicBezTo>
                      <a:cubicBezTo>
                        <a:pt x="2401" y="19209"/>
                        <a:pt x="2401" y="19209"/>
                        <a:pt x="2401" y="19209"/>
                      </a:cubicBezTo>
                      <a:cubicBezTo>
                        <a:pt x="0" y="16808"/>
                        <a:pt x="0" y="14407"/>
                        <a:pt x="0" y="12006"/>
                      </a:cubicBezTo>
                      <a:cubicBezTo>
                        <a:pt x="0" y="12006"/>
                        <a:pt x="2401" y="12006"/>
                        <a:pt x="2401" y="12006"/>
                      </a:cubicBezTo>
                      <a:cubicBezTo>
                        <a:pt x="7204" y="9605"/>
                        <a:pt x="12006" y="7204"/>
                        <a:pt x="14407" y="4802"/>
                      </a:cubicBezTo>
                      <a:cubicBezTo>
                        <a:pt x="16808" y="2401"/>
                        <a:pt x="21611" y="0"/>
                        <a:pt x="26413" y="0"/>
                      </a:cubicBezTo>
                      <a:cubicBezTo>
                        <a:pt x="28814" y="0"/>
                        <a:pt x="33617" y="2401"/>
                        <a:pt x="36018" y="4802"/>
                      </a:cubicBezTo>
                      <a:cubicBezTo>
                        <a:pt x="40820" y="4802"/>
                        <a:pt x="43221" y="7204"/>
                        <a:pt x="48024" y="7204"/>
                      </a:cubicBezTo>
                      <a:cubicBezTo>
                        <a:pt x="57629" y="9605"/>
                        <a:pt x="67233" y="12006"/>
                        <a:pt x="76838" y="16808"/>
                      </a:cubicBezTo>
                      <a:cubicBezTo>
                        <a:pt x="79239" y="19209"/>
                        <a:pt x="84041" y="21611"/>
                        <a:pt x="86443" y="24012"/>
                      </a:cubicBezTo>
                      <a:cubicBezTo>
                        <a:pt x="88844" y="26413"/>
                        <a:pt x="91245" y="28814"/>
                        <a:pt x="93646" y="28814"/>
                      </a:cubicBezTo>
                      <a:cubicBezTo>
                        <a:pt x="96047" y="31215"/>
                        <a:pt x="98449" y="31215"/>
                        <a:pt x="98449" y="33617"/>
                      </a:cubicBezTo>
                      <a:cubicBezTo>
                        <a:pt x="108053" y="36018"/>
                        <a:pt x="100850" y="43221"/>
                        <a:pt x="96047" y="48024"/>
                      </a:cubicBezTo>
                      <a:close/>
                    </a:path>
                  </a:pathLst>
                </a:custGeom>
                <a:solidFill>
                  <a:srgbClr val="001C2E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379" name="Freeform: Shape 2378">
                  <a:extLst>
                    <a:ext uri="{FF2B5EF4-FFF2-40B4-BE49-F238E27FC236}">
                      <a16:creationId xmlns:a16="http://schemas.microsoft.com/office/drawing/2014/main" id="{96F6DCD8-B2D5-4552-862B-0AFA543E82DE}"/>
                    </a:ext>
                  </a:extLst>
                </p:cNvPr>
                <p:cNvSpPr/>
                <p:nvPr/>
              </p:nvSpPr>
              <p:spPr>
                <a:xfrm>
                  <a:off x="6319310" y="1956914"/>
                  <a:ext cx="268932" cy="165681"/>
                </a:xfrm>
                <a:custGeom>
                  <a:avLst/>
                  <a:gdLst>
                    <a:gd name="connsiteX0" fmla="*/ 268933 w 268932"/>
                    <a:gd name="connsiteY0" fmla="*/ 67233 h 165681"/>
                    <a:gd name="connsiteX1" fmla="*/ 268933 w 268932"/>
                    <a:gd name="connsiteY1" fmla="*/ 74437 h 165681"/>
                    <a:gd name="connsiteX2" fmla="*/ 117658 w 268932"/>
                    <a:gd name="connsiteY2" fmla="*/ 163281 h 165681"/>
                    <a:gd name="connsiteX3" fmla="*/ 112856 w 268932"/>
                    <a:gd name="connsiteY3" fmla="*/ 165682 h 165681"/>
                    <a:gd name="connsiteX4" fmla="*/ 110454 w 268932"/>
                    <a:gd name="connsiteY4" fmla="*/ 163281 h 165681"/>
                    <a:gd name="connsiteX5" fmla="*/ 28814 w 268932"/>
                    <a:gd name="connsiteY5" fmla="*/ 117658 h 165681"/>
                    <a:gd name="connsiteX6" fmla="*/ 19210 w 268932"/>
                    <a:gd name="connsiteY6" fmla="*/ 112856 h 165681"/>
                    <a:gd name="connsiteX7" fmla="*/ 0 w 268932"/>
                    <a:gd name="connsiteY7" fmla="*/ 100850 h 165681"/>
                    <a:gd name="connsiteX8" fmla="*/ 0 w 268932"/>
                    <a:gd name="connsiteY8" fmla="*/ 91245 h 165681"/>
                    <a:gd name="connsiteX9" fmla="*/ 156077 w 268932"/>
                    <a:gd name="connsiteY9" fmla="*/ 0 h 1656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68932" h="165681">
                      <a:moveTo>
                        <a:pt x="268933" y="67233"/>
                      </a:moveTo>
                      <a:lnTo>
                        <a:pt x="268933" y="74437"/>
                      </a:lnTo>
                      <a:lnTo>
                        <a:pt x="117658" y="163281"/>
                      </a:lnTo>
                      <a:lnTo>
                        <a:pt x="112856" y="165682"/>
                      </a:lnTo>
                      <a:lnTo>
                        <a:pt x="110454" y="163281"/>
                      </a:lnTo>
                      <a:lnTo>
                        <a:pt x="28814" y="117658"/>
                      </a:lnTo>
                      <a:lnTo>
                        <a:pt x="19210" y="112856"/>
                      </a:lnTo>
                      <a:lnTo>
                        <a:pt x="0" y="100850"/>
                      </a:lnTo>
                      <a:lnTo>
                        <a:pt x="0" y="91245"/>
                      </a:lnTo>
                      <a:lnTo>
                        <a:pt x="156077" y="0"/>
                      </a:lnTo>
                      <a:close/>
                    </a:path>
                  </a:pathLst>
                </a:custGeom>
                <a:solidFill>
                  <a:srgbClr val="AD7C2C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380" name="Freeform: Shape 2379">
                  <a:extLst>
                    <a:ext uri="{FF2B5EF4-FFF2-40B4-BE49-F238E27FC236}">
                      <a16:creationId xmlns:a16="http://schemas.microsoft.com/office/drawing/2014/main" id="{0E42F9CC-586F-477F-9E99-FE57C3869A6C}"/>
                    </a:ext>
                  </a:extLst>
                </p:cNvPr>
                <p:cNvSpPr/>
                <p:nvPr/>
              </p:nvSpPr>
              <p:spPr>
                <a:xfrm>
                  <a:off x="6319310" y="1956914"/>
                  <a:ext cx="268932" cy="158478"/>
                </a:xfrm>
                <a:custGeom>
                  <a:avLst/>
                  <a:gdLst>
                    <a:gd name="connsiteX0" fmla="*/ 0 w 268932"/>
                    <a:gd name="connsiteY0" fmla="*/ 91245 h 158478"/>
                    <a:gd name="connsiteX1" fmla="*/ 156077 w 268932"/>
                    <a:gd name="connsiteY1" fmla="*/ 0 h 158478"/>
                    <a:gd name="connsiteX2" fmla="*/ 268933 w 268932"/>
                    <a:gd name="connsiteY2" fmla="*/ 67233 h 158478"/>
                    <a:gd name="connsiteX3" fmla="*/ 112856 w 268932"/>
                    <a:gd name="connsiteY3" fmla="*/ 158478 h 1584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68932" h="158478">
                      <a:moveTo>
                        <a:pt x="0" y="91245"/>
                      </a:moveTo>
                      <a:lnTo>
                        <a:pt x="156077" y="0"/>
                      </a:lnTo>
                      <a:lnTo>
                        <a:pt x="268933" y="67233"/>
                      </a:lnTo>
                      <a:lnTo>
                        <a:pt x="112856" y="158478"/>
                      </a:lnTo>
                      <a:close/>
                    </a:path>
                  </a:pathLst>
                </a:custGeom>
                <a:solidFill>
                  <a:srgbClr val="D79E55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2381" name="Graphic 2">
                  <a:extLst>
                    <a:ext uri="{FF2B5EF4-FFF2-40B4-BE49-F238E27FC236}">
                      <a16:creationId xmlns:a16="http://schemas.microsoft.com/office/drawing/2014/main" id="{4141308D-9819-4F8D-A971-76F12F8FCEB7}"/>
                    </a:ext>
                  </a:extLst>
                </p:cNvPr>
                <p:cNvGrpSpPr/>
                <p:nvPr/>
              </p:nvGrpSpPr>
              <p:grpSpPr>
                <a:xfrm>
                  <a:off x="6440703" y="2026548"/>
                  <a:ext cx="75503" cy="48023"/>
                  <a:chOff x="6440703" y="2026548"/>
                  <a:chExt cx="75503" cy="48023"/>
                </a:xfrm>
                <a:solidFill>
                  <a:schemeClr val="accent1"/>
                </a:solidFill>
              </p:grpSpPr>
              <p:sp>
                <p:nvSpPr>
                  <p:cNvPr id="2382" name="Freeform: Shape 2381">
                    <a:extLst>
                      <a:ext uri="{FF2B5EF4-FFF2-40B4-BE49-F238E27FC236}">
                        <a16:creationId xmlns:a16="http://schemas.microsoft.com/office/drawing/2014/main" id="{3F7F5B37-D5D5-4B71-932F-A8130189F3AE}"/>
                      </a:ext>
                    </a:extLst>
                  </p:cNvPr>
                  <p:cNvSpPr/>
                  <p:nvPr/>
                </p:nvSpPr>
                <p:spPr>
                  <a:xfrm>
                    <a:off x="6440703" y="2028949"/>
                    <a:ext cx="75503" cy="45622"/>
                  </a:xfrm>
                  <a:custGeom>
                    <a:avLst/>
                    <a:gdLst>
                      <a:gd name="connsiteX0" fmla="*/ 1067 w 75503"/>
                      <a:gd name="connsiteY0" fmla="*/ 28814 h 45622"/>
                      <a:gd name="connsiteX1" fmla="*/ 1067 w 75503"/>
                      <a:gd name="connsiteY1" fmla="*/ 28814 h 45622"/>
                      <a:gd name="connsiteX2" fmla="*/ 29882 w 75503"/>
                      <a:gd name="connsiteY2" fmla="*/ 14407 h 45622"/>
                      <a:gd name="connsiteX3" fmla="*/ 46690 w 75503"/>
                      <a:gd name="connsiteY3" fmla="*/ 0 h 45622"/>
                      <a:gd name="connsiteX4" fmla="*/ 75504 w 75503"/>
                      <a:gd name="connsiteY4" fmla="*/ 16808 h 45622"/>
                      <a:gd name="connsiteX5" fmla="*/ 56294 w 75503"/>
                      <a:gd name="connsiteY5" fmla="*/ 33617 h 45622"/>
                      <a:gd name="connsiteX6" fmla="*/ 32283 w 75503"/>
                      <a:gd name="connsiteY6" fmla="*/ 45623 h 45622"/>
                      <a:gd name="connsiteX7" fmla="*/ 1067 w 75503"/>
                      <a:gd name="connsiteY7" fmla="*/ 28814 h 456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75503" h="45622">
                        <a:moveTo>
                          <a:pt x="1067" y="28814"/>
                        </a:moveTo>
                        <a:cubicBezTo>
                          <a:pt x="1067" y="28814"/>
                          <a:pt x="-1334" y="28814"/>
                          <a:pt x="1067" y="28814"/>
                        </a:cubicBezTo>
                        <a:cubicBezTo>
                          <a:pt x="5870" y="24012"/>
                          <a:pt x="22678" y="14407"/>
                          <a:pt x="29882" y="14407"/>
                        </a:cubicBezTo>
                        <a:cubicBezTo>
                          <a:pt x="29882" y="14407"/>
                          <a:pt x="41888" y="2401"/>
                          <a:pt x="46690" y="0"/>
                        </a:cubicBezTo>
                        <a:lnTo>
                          <a:pt x="75504" y="16808"/>
                        </a:lnTo>
                        <a:cubicBezTo>
                          <a:pt x="75504" y="16808"/>
                          <a:pt x="58696" y="26413"/>
                          <a:pt x="56294" y="33617"/>
                        </a:cubicBezTo>
                        <a:cubicBezTo>
                          <a:pt x="56294" y="33617"/>
                          <a:pt x="41888" y="36018"/>
                          <a:pt x="32283" y="45623"/>
                        </a:cubicBezTo>
                        <a:lnTo>
                          <a:pt x="1067" y="28814"/>
                        </a:lnTo>
                        <a:close/>
                      </a:path>
                    </a:pathLst>
                  </a:custGeom>
                  <a:solidFill>
                    <a:srgbClr val="B3B2B3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383" name="Freeform: Shape 2382">
                    <a:extLst>
                      <a:ext uri="{FF2B5EF4-FFF2-40B4-BE49-F238E27FC236}">
                        <a16:creationId xmlns:a16="http://schemas.microsoft.com/office/drawing/2014/main" id="{05610BAC-8913-4BF7-8EDD-4697D17D7E06}"/>
                      </a:ext>
                    </a:extLst>
                  </p:cNvPr>
                  <p:cNvSpPr/>
                  <p:nvPr/>
                </p:nvSpPr>
                <p:spPr>
                  <a:xfrm>
                    <a:off x="6441770" y="2026548"/>
                    <a:ext cx="74436" cy="45622"/>
                  </a:xfrm>
                  <a:custGeom>
                    <a:avLst/>
                    <a:gdLst>
                      <a:gd name="connsiteX0" fmla="*/ 0 w 74436"/>
                      <a:gd name="connsiteY0" fmla="*/ 28814 h 45622"/>
                      <a:gd name="connsiteX1" fmla="*/ 28815 w 74436"/>
                      <a:gd name="connsiteY1" fmla="*/ 14407 h 45622"/>
                      <a:gd name="connsiteX2" fmla="*/ 45623 w 74436"/>
                      <a:gd name="connsiteY2" fmla="*/ 0 h 45622"/>
                      <a:gd name="connsiteX3" fmla="*/ 74437 w 74436"/>
                      <a:gd name="connsiteY3" fmla="*/ 16808 h 45622"/>
                      <a:gd name="connsiteX4" fmla="*/ 55227 w 74436"/>
                      <a:gd name="connsiteY4" fmla="*/ 33617 h 45622"/>
                      <a:gd name="connsiteX5" fmla="*/ 31215 w 74436"/>
                      <a:gd name="connsiteY5" fmla="*/ 45623 h 45622"/>
                      <a:gd name="connsiteX6" fmla="*/ 0 w 74436"/>
                      <a:gd name="connsiteY6" fmla="*/ 28814 h 456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74436" h="45622">
                        <a:moveTo>
                          <a:pt x="0" y="28814"/>
                        </a:moveTo>
                        <a:cubicBezTo>
                          <a:pt x="0" y="28814"/>
                          <a:pt x="19210" y="14407"/>
                          <a:pt x="28815" y="14407"/>
                        </a:cubicBezTo>
                        <a:cubicBezTo>
                          <a:pt x="28815" y="14407"/>
                          <a:pt x="40820" y="2401"/>
                          <a:pt x="45623" y="0"/>
                        </a:cubicBezTo>
                        <a:lnTo>
                          <a:pt x="74437" y="16808"/>
                        </a:lnTo>
                        <a:cubicBezTo>
                          <a:pt x="74437" y="16808"/>
                          <a:pt x="57629" y="26413"/>
                          <a:pt x="55227" y="33617"/>
                        </a:cubicBezTo>
                        <a:cubicBezTo>
                          <a:pt x="55227" y="33617"/>
                          <a:pt x="40820" y="36018"/>
                          <a:pt x="31215" y="45623"/>
                        </a:cubicBezTo>
                        <a:lnTo>
                          <a:pt x="0" y="28814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sp>
              <p:nvSpPr>
                <p:cNvPr id="2384" name="Freeform: Shape 2383">
                  <a:extLst>
                    <a:ext uri="{FF2B5EF4-FFF2-40B4-BE49-F238E27FC236}">
                      <a16:creationId xmlns:a16="http://schemas.microsoft.com/office/drawing/2014/main" id="{FBF03FB0-9399-485F-8E3E-C7F1EE7018D3}"/>
                    </a:ext>
                  </a:extLst>
                </p:cNvPr>
                <p:cNvSpPr/>
                <p:nvPr/>
              </p:nvSpPr>
              <p:spPr>
                <a:xfrm>
                  <a:off x="6429764" y="2120194"/>
                  <a:ext cx="7203" cy="93646"/>
                </a:xfrm>
                <a:custGeom>
                  <a:avLst/>
                  <a:gdLst>
                    <a:gd name="connsiteX0" fmla="*/ 7204 w 7203"/>
                    <a:gd name="connsiteY0" fmla="*/ 0 h 93646"/>
                    <a:gd name="connsiteX1" fmla="*/ 7204 w 7203"/>
                    <a:gd name="connsiteY1" fmla="*/ 91245 h 93646"/>
                    <a:gd name="connsiteX2" fmla="*/ 4803 w 7203"/>
                    <a:gd name="connsiteY2" fmla="*/ 93646 h 93646"/>
                    <a:gd name="connsiteX3" fmla="*/ 2401 w 7203"/>
                    <a:gd name="connsiteY3" fmla="*/ 93646 h 93646"/>
                    <a:gd name="connsiteX4" fmla="*/ 0 w 7203"/>
                    <a:gd name="connsiteY4" fmla="*/ 91245 h 93646"/>
                    <a:gd name="connsiteX5" fmla="*/ 0 w 7203"/>
                    <a:gd name="connsiteY5" fmla="*/ 0 h 93646"/>
                    <a:gd name="connsiteX6" fmla="*/ 2401 w 7203"/>
                    <a:gd name="connsiteY6" fmla="*/ 2401 h 93646"/>
                    <a:gd name="connsiteX7" fmla="*/ 7204 w 7203"/>
                    <a:gd name="connsiteY7" fmla="*/ 0 h 936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7203" h="93646">
                      <a:moveTo>
                        <a:pt x="7204" y="0"/>
                      </a:moveTo>
                      <a:lnTo>
                        <a:pt x="7204" y="91245"/>
                      </a:lnTo>
                      <a:cubicBezTo>
                        <a:pt x="7204" y="93646"/>
                        <a:pt x="4803" y="93646"/>
                        <a:pt x="4803" y="93646"/>
                      </a:cubicBezTo>
                      <a:lnTo>
                        <a:pt x="2401" y="93646"/>
                      </a:lnTo>
                      <a:cubicBezTo>
                        <a:pt x="0" y="93646"/>
                        <a:pt x="0" y="91245"/>
                        <a:pt x="0" y="91245"/>
                      </a:cubicBezTo>
                      <a:lnTo>
                        <a:pt x="0" y="0"/>
                      </a:lnTo>
                      <a:lnTo>
                        <a:pt x="2401" y="2401"/>
                      </a:lnTo>
                      <a:lnTo>
                        <a:pt x="7204" y="0"/>
                      </a:lnTo>
                      <a:close/>
                    </a:path>
                  </a:pathLst>
                </a:custGeom>
                <a:solidFill>
                  <a:srgbClr val="000002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385" name="Freeform: Shape 2384">
                  <a:extLst>
                    <a:ext uri="{FF2B5EF4-FFF2-40B4-BE49-F238E27FC236}">
                      <a16:creationId xmlns:a16="http://schemas.microsoft.com/office/drawing/2014/main" id="{93A31EA7-AF35-4260-868E-6C7CCF347E1C}"/>
                    </a:ext>
                  </a:extLst>
                </p:cNvPr>
                <p:cNvSpPr/>
                <p:nvPr/>
              </p:nvSpPr>
              <p:spPr>
                <a:xfrm>
                  <a:off x="6340920" y="2067368"/>
                  <a:ext cx="7203" cy="96047"/>
                </a:xfrm>
                <a:custGeom>
                  <a:avLst/>
                  <a:gdLst>
                    <a:gd name="connsiteX0" fmla="*/ 7204 w 7203"/>
                    <a:gd name="connsiteY0" fmla="*/ 7204 h 96047"/>
                    <a:gd name="connsiteX1" fmla="*/ 7204 w 7203"/>
                    <a:gd name="connsiteY1" fmla="*/ 93646 h 96047"/>
                    <a:gd name="connsiteX2" fmla="*/ 4802 w 7203"/>
                    <a:gd name="connsiteY2" fmla="*/ 96047 h 96047"/>
                    <a:gd name="connsiteX3" fmla="*/ 2401 w 7203"/>
                    <a:gd name="connsiteY3" fmla="*/ 96047 h 96047"/>
                    <a:gd name="connsiteX4" fmla="*/ 0 w 7203"/>
                    <a:gd name="connsiteY4" fmla="*/ 93646 h 96047"/>
                    <a:gd name="connsiteX5" fmla="*/ 0 w 7203"/>
                    <a:gd name="connsiteY5" fmla="*/ 0 h 96047"/>
                    <a:gd name="connsiteX6" fmla="*/ 7204 w 7203"/>
                    <a:gd name="connsiteY6" fmla="*/ 7204 h 960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203" h="96047">
                      <a:moveTo>
                        <a:pt x="7204" y="7204"/>
                      </a:moveTo>
                      <a:lnTo>
                        <a:pt x="7204" y="93646"/>
                      </a:lnTo>
                      <a:cubicBezTo>
                        <a:pt x="7204" y="96047"/>
                        <a:pt x="4802" y="96047"/>
                        <a:pt x="4802" y="96047"/>
                      </a:cubicBezTo>
                      <a:lnTo>
                        <a:pt x="2401" y="96047"/>
                      </a:lnTo>
                      <a:cubicBezTo>
                        <a:pt x="0" y="96047"/>
                        <a:pt x="0" y="93646"/>
                        <a:pt x="0" y="93646"/>
                      </a:cubicBezTo>
                      <a:lnTo>
                        <a:pt x="0" y="0"/>
                      </a:lnTo>
                      <a:lnTo>
                        <a:pt x="7204" y="7204"/>
                      </a:lnTo>
                      <a:close/>
                    </a:path>
                  </a:pathLst>
                </a:custGeom>
                <a:solidFill>
                  <a:srgbClr val="000002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386" name="Freeform: Shape 2385">
                  <a:extLst>
                    <a:ext uri="{FF2B5EF4-FFF2-40B4-BE49-F238E27FC236}">
                      <a16:creationId xmlns:a16="http://schemas.microsoft.com/office/drawing/2014/main" id="{136714FB-AC08-488A-BD9A-FB34F1A455C6}"/>
                    </a:ext>
                  </a:extLst>
                </p:cNvPr>
                <p:cNvSpPr/>
                <p:nvPr/>
              </p:nvSpPr>
              <p:spPr>
                <a:xfrm>
                  <a:off x="6491549" y="2028949"/>
                  <a:ext cx="19855" cy="19209"/>
                </a:xfrm>
                <a:custGeom>
                  <a:avLst/>
                  <a:gdLst>
                    <a:gd name="connsiteX0" fmla="*/ 19856 w 19855"/>
                    <a:gd name="connsiteY0" fmla="*/ 7204 h 19209"/>
                    <a:gd name="connsiteX1" fmla="*/ 17454 w 19855"/>
                    <a:gd name="connsiteY1" fmla="*/ 9605 h 19209"/>
                    <a:gd name="connsiteX2" fmla="*/ 12652 w 19855"/>
                    <a:gd name="connsiteY2" fmla="*/ 19209 h 19209"/>
                    <a:gd name="connsiteX3" fmla="*/ 5449 w 19855"/>
                    <a:gd name="connsiteY3" fmla="*/ 16808 h 19209"/>
                    <a:gd name="connsiteX4" fmla="*/ 5449 w 19855"/>
                    <a:gd name="connsiteY4" fmla="*/ 14407 h 19209"/>
                    <a:gd name="connsiteX5" fmla="*/ 10251 w 19855"/>
                    <a:gd name="connsiteY5" fmla="*/ 14407 h 19209"/>
                    <a:gd name="connsiteX6" fmla="*/ 3048 w 19855"/>
                    <a:gd name="connsiteY6" fmla="*/ 9605 h 19209"/>
                    <a:gd name="connsiteX7" fmla="*/ 7850 w 19855"/>
                    <a:gd name="connsiteY7" fmla="*/ 0 h 19209"/>
                    <a:gd name="connsiteX8" fmla="*/ 19856 w 19855"/>
                    <a:gd name="connsiteY8" fmla="*/ 7204 h 192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9855" h="19209">
                      <a:moveTo>
                        <a:pt x="19856" y="7204"/>
                      </a:moveTo>
                      <a:cubicBezTo>
                        <a:pt x="17454" y="9605"/>
                        <a:pt x="17454" y="9605"/>
                        <a:pt x="17454" y="9605"/>
                      </a:cubicBezTo>
                      <a:cubicBezTo>
                        <a:pt x="15053" y="12006"/>
                        <a:pt x="15053" y="16808"/>
                        <a:pt x="12652" y="19209"/>
                      </a:cubicBezTo>
                      <a:cubicBezTo>
                        <a:pt x="10251" y="19209"/>
                        <a:pt x="7850" y="19209"/>
                        <a:pt x="5449" y="16808"/>
                      </a:cubicBezTo>
                      <a:cubicBezTo>
                        <a:pt x="3048" y="16808"/>
                        <a:pt x="3048" y="14407"/>
                        <a:pt x="5449" y="14407"/>
                      </a:cubicBezTo>
                      <a:cubicBezTo>
                        <a:pt x="7850" y="14407"/>
                        <a:pt x="10251" y="14407"/>
                        <a:pt x="10251" y="14407"/>
                      </a:cubicBezTo>
                      <a:cubicBezTo>
                        <a:pt x="10251" y="12006"/>
                        <a:pt x="5449" y="9605"/>
                        <a:pt x="3048" y="9605"/>
                      </a:cubicBezTo>
                      <a:cubicBezTo>
                        <a:pt x="-4156" y="4802"/>
                        <a:pt x="3048" y="2401"/>
                        <a:pt x="7850" y="0"/>
                      </a:cubicBezTo>
                      <a:cubicBezTo>
                        <a:pt x="12652" y="2401"/>
                        <a:pt x="17454" y="4802"/>
                        <a:pt x="19856" y="7204"/>
                      </a:cubicBezTo>
                      <a:close/>
                    </a:path>
                  </a:pathLst>
                </a:custGeom>
                <a:solidFill>
                  <a:srgbClr val="EFD1B3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387" name="Freeform: Shape 2386">
                  <a:extLst>
                    <a:ext uri="{FF2B5EF4-FFF2-40B4-BE49-F238E27FC236}">
                      <a16:creationId xmlns:a16="http://schemas.microsoft.com/office/drawing/2014/main" id="{B6EECDE1-4D23-4977-B330-14D2836D099B}"/>
                    </a:ext>
                  </a:extLst>
                </p:cNvPr>
                <p:cNvSpPr/>
                <p:nvPr/>
              </p:nvSpPr>
              <p:spPr>
                <a:xfrm>
                  <a:off x="6509003" y="1973962"/>
                  <a:ext cx="46247" cy="52586"/>
                </a:xfrm>
                <a:custGeom>
                  <a:avLst/>
                  <a:gdLst>
                    <a:gd name="connsiteX0" fmla="*/ 45623 w 46247"/>
                    <a:gd name="connsiteY0" fmla="*/ 26173 h 52586"/>
                    <a:gd name="connsiteX1" fmla="*/ 36018 w 46247"/>
                    <a:gd name="connsiteY1" fmla="*/ 40580 h 52586"/>
                    <a:gd name="connsiteX2" fmla="*/ 38419 w 46247"/>
                    <a:gd name="connsiteY2" fmla="*/ 45383 h 52586"/>
                    <a:gd name="connsiteX3" fmla="*/ 38419 w 46247"/>
                    <a:gd name="connsiteY3" fmla="*/ 47784 h 52586"/>
                    <a:gd name="connsiteX4" fmla="*/ 26413 w 46247"/>
                    <a:gd name="connsiteY4" fmla="*/ 52586 h 52586"/>
                    <a:gd name="connsiteX5" fmla="*/ 19210 w 46247"/>
                    <a:gd name="connsiteY5" fmla="*/ 50185 h 52586"/>
                    <a:gd name="connsiteX6" fmla="*/ 19210 w 46247"/>
                    <a:gd name="connsiteY6" fmla="*/ 47784 h 52586"/>
                    <a:gd name="connsiteX7" fmla="*/ 19210 w 46247"/>
                    <a:gd name="connsiteY7" fmla="*/ 47784 h 52586"/>
                    <a:gd name="connsiteX8" fmla="*/ 9605 w 46247"/>
                    <a:gd name="connsiteY8" fmla="*/ 47784 h 52586"/>
                    <a:gd name="connsiteX9" fmla="*/ 2401 w 46247"/>
                    <a:gd name="connsiteY9" fmla="*/ 28575 h 52586"/>
                    <a:gd name="connsiteX10" fmla="*/ 2401 w 46247"/>
                    <a:gd name="connsiteY10" fmla="*/ 23772 h 52586"/>
                    <a:gd name="connsiteX11" fmla="*/ 0 w 46247"/>
                    <a:gd name="connsiteY11" fmla="*/ 18970 h 52586"/>
                    <a:gd name="connsiteX12" fmla="*/ 4802 w 46247"/>
                    <a:gd name="connsiteY12" fmla="*/ 4563 h 52586"/>
                    <a:gd name="connsiteX13" fmla="*/ 36018 w 46247"/>
                    <a:gd name="connsiteY13" fmla="*/ 16569 h 52586"/>
                    <a:gd name="connsiteX14" fmla="*/ 45623 w 46247"/>
                    <a:gd name="connsiteY14" fmla="*/ 26173 h 525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46247" h="52586">
                      <a:moveTo>
                        <a:pt x="45623" y="26173"/>
                      </a:moveTo>
                      <a:cubicBezTo>
                        <a:pt x="43221" y="30976"/>
                        <a:pt x="36018" y="35778"/>
                        <a:pt x="36018" y="40580"/>
                      </a:cubicBezTo>
                      <a:cubicBezTo>
                        <a:pt x="36018" y="42982"/>
                        <a:pt x="36018" y="42982"/>
                        <a:pt x="38419" y="45383"/>
                      </a:cubicBezTo>
                      <a:cubicBezTo>
                        <a:pt x="38419" y="47784"/>
                        <a:pt x="38419" y="47784"/>
                        <a:pt x="38419" y="47784"/>
                      </a:cubicBezTo>
                      <a:cubicBezTo>
                        <a:pt x="38419" y="52586"/>
                        <a:pt x="31215" y="52586"/>
                        <a:pt x="26413" y="52586"/>
                      </a:cubicBezTo>
                      <a:cubicBezTo>
                        <a:pt x="24012" y="52586"/>
                        <a:pt x="21611" y="52586"/>
                        <a:pt x="19210" y="50185"/>
                      </a:cubicBezTo>
                      <a:cubicBezTo>
                        <a:pt x="19210" y="50185"/>
                        <a:pt x="19210" y="47784"/>
                        <a:pt x="19210" y="47784"/>
                      </a:cubicBezTo>
                      <a:cubicBezTo>
                        <a:pt x="19210" y="47784"/>
                        <a:pt x="19210" y="47784"/>
                        <a:pt x="19210" y="47784"/>
                      </a:cubicBezTo>
                      <a:cubicBezTo>
                        <a:pt x="16808" y="47784"/>
                        <a:pt x="14407" y="50185"/>
                        <a:pt x="9605" y="47784"/>
                      </a:cubicBezTo>
                      <a:cubicBezTo>
                        <a:pt x="2401" y="42982"/>
                        <a:pt x="2401" y="35778"/>
                        <a:pt x="2401" y="28575"/>
                      </a:cubicBezTo>
                      <a:cubicBezTo>
                        <a:pt x="2401" y="26173"/>
                        <a:pt x="2401" y="26173"/>
                        <a:pt x="2401" y="23772"/>
                      </a:cubicBezTo>
                      <a:cubicBezTo>
                        <a:pt x="2401" y="21371"/>
                        <a:pt x="0" y="21371"/>
                        <a:pt x="0" y="18970"/>
                      </a:cubicBezTo>
                      <a:cubicBezTo>
                        <a:pt x="0" y="9365"/>
                        <a:pt x="4802" y="4563"/>
                        <a:pt x="4802" y="4563"/>
                      </a:cubicBezTo>
                      <a:cubicBezTo>
                        <a:pt x="9605" y="-7443"/>
                        <a:pt x="24012" y="6964"/>
                        <a:pt x="36018" y="16569"/>
                      </a:cubicBezTo>
                      <a:cubicBezTo>
                        <a:pt x="43221" y="18970"/>
                        <a:pt x="48024" y="21371"/>
                        <a:pt x="45623" y="26173"/>
                      </a:cubicBezTo>
                      <a:close/>
                    </a:path>
                  </a:pathLst>
                </a:custGeom>
                <a:solidFill>
                  <a:srgbClr val="EFD1B3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388" name="Freeform: Shape 2387">
                  <a:extLst>
                    <a:ext uri="{FF2B5EF4-FFF2-40B4-BE49-F238E27FC236}">
                      <a16:creationId xmlns:a16="http://schemas.microsoft.com/office/drawing/2014/main" id="{548D9D77-8819-4AC2-A246-573574A22947}"/>
                    </a:ext>
                  </a:extLst>
                </p:cNvPr>
                <p:cNvSpPr/>
                <p:nvPr/>
              </p:nvSpPr>
              <p:spPr>
                <a:xfrm>
                  <a:off x="6510337" y="2014542"/>
                  <a:ext cx="63497" cy="120713"/>
                </a:xfrm>
                <a:custGeom>
                  <a:avLst/>
                  <a:gdLst>
                    <a:gd name="connsiteX0" fmla="*/ 56295 w 63497"/>
                    <a:gd name="connsiteY0" fmla="*/ 67233 h 120713"/>
                    <a:gd name="connsiteX1" fmla="*/ 56295 w 63497"/>
                    <a:gd name="connsiteY1" fmla="*/ 76838 h 120713"/>
                    <a:gd name="connsiteX2" fmla="*/ 56295 w 63497"/>
                    <a:gd name="connsiteY2" fmla="*/ 105652 h 120713"/>
                    <a:gd name="connsiteX3" fmla="*/ 44289 w 63497"/>
                    <a:gd name="connsiteY3" fmla="*/ 110455 h 120713"/>
                    <a:gd name="connsiteX4" fmla="*/ 34684 w 63497"/>
                    <a:gd name="connsiteY4" fmla="*/ 115257 h 120713"/>
                    <a:gd name="connsiteX5" fmla="*/ 20277 w 63497"/>
                    <a:gd name="connsiteY5" fmla="*/ 120059 h 120713"/>
                    <a:gd name="connsiteX6" fmla="*/ 5870 w 63497"/>
                    <a:gd name="connsiteY6" fmla="*/ 115257 h 120713"/>
                    <a:gd name="connsiteX7" fmla="*/ 1067 w 63497"/>
                    <a:gd name="connsiteY7" fmla="*/ 112856 h 120713"/>
                    <a:gd name="connsiteX8" fmla="*/ 1067 w 63497"/>
                    <a:gd name="connsiteY8" fmla="*/ 105652 h 120713"/>
                    <a:gd name="connsiteX9" fmla="*/ 3468 w 63497"/>
                    <a:gd name="connsiteY9" fmla="*/ 81640 h 120713"/>
                    <a:gd name="connsiteX10" fmla="*/ 5870 w 63497"/>
                    <a:gd name="connsiteY10" fmla="*/ 81640 h 120713"/>
                    <a:gd name="connsiteX11" fmla="*/ 15474 w 63497"/>
                    <a:gd name="connsiteY11" fmla="*/ 60030 h 120713"/>
                    <a:gd name="connsiteX12" fmla="*/ 20277 w 63497"/>
                    <a:gd name="connsiteY12" fmla="*/ 38419 h 120713"/>
                    <a:gd name="connsiteX13" fmla="*/ 20277 w 63497"/>
                    <a:gd name="connsiteY13" fmla="*/ 24012 h 120713"/>
                    <a:gd name="connsiteX14" fmla="*/ 13073 w 63497"/>
                    <a:gd name="connsiteY14" fmla="*/ 19210 h 120713"/>
                    <a:gd name="connsiteX15" fmla="*/ 22678 w 63497"/>
                    <a:gd name="connsiteY15" fmla="*/ 9605 h 120713"/>
                    <a:gd name="connsiteX16" fmla="*/ 34684 w 63497"/>
                    <a:gd name="connsiteY16" fmla="*/ 2401 h 120713"/>
                    <a:gd name="connsiteX17" fmla="*/ 46690 w 63497"/>
                    <a:gd name="connsiteY17" fmla="*/ 0 h 120713"/>
                    <a:gd name="connsiteX18" fmla="*/ 51492 w 63497"/>
                    <a:gd name="connsiteY18" fmla="*/ 0 h 120713"/>
                    <a:gd name="connsiteX19" fmla="*/ 58696 w 63497"/>
                    <a:gd name="connsiteY19" fmla="*/ 7204 h 120713"/>
                    <a:gd name="connsiteX20" fmla="*/ 63498 w 63497"/>
                    <a:gd name="connsiteY20" fmla="*/ 26413 h 120713"/>
                    <a:gd name="connsiteX21" fmla="*/ 56295 w 63497"/>
                    <a:gd name="connsiteY21" fmla="*/ 67233 h 1207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63497" h="120713">
                      <a:moveTo>
                        <a:pt x="56295" y="67233"/>
                      </a:moveTo>
                      <a:cubicBezTo>
                        <a:pt x="56295" y="69634"/>
                        <a:pt x="56295" y="72036"/>
                        <a:pt x="56295" y="76838"/>
                      </a:cubicBezTo>
                      <a:cubicBezTo>
                        <a:pt x="56295" y="86443"/>
                        <a:pt x="53893" y="96047"/>
                        <a:pt x="56295" y="105652"/>
                      </a:cubicBezTo>
                      <a:cubicBezTo>
                        <a:pt x="53893" y="108053"/>
                        <a:pt x="49091" y="108053"/>
                        <a:pt x="44289" y="110455"/>
                      </a:cubicBezTo>
                      <a:cubicBezTo>
                        <a:pt x="41887" y="112856"/>
                        <a:pt x="37085" y="112856"/>
                        <a:pt x="34684" y="115257"/>
                      </a:cubicBezTo>
                      <a:cubicBezTo>
                        <a:pt x="29881" y="117658"/>
                        <a:pt x="25079" y="120059"/>
                        <a:pt x="20277" y="120059"/>
                      </a:cubicBezTo>
                      <a:cubicBezTo>
                        <a:pt x="15474" y="122461"/>
                        <a:pt x="8271" y="117658"/>
                        <a:pt x="5870" y="115257"/>
                      </a:cubicBezTo>
                      <a:cubicBezTo>
                        <a:pt x="3468" y="115257"/>
                        <a:pt x="1067" y="112856"/>
                        <a:pt x="1067" y="112856"/>
                      </a:cubicBezTo>
                      <a:cubicBezTo>
                        <a:pt x="-1334" y="110455"/>
                        <a:pt x="1067" y="108053"/>
                        <a:pt x="1067" y="105652"/>
                      </a:cubicBezTo>
                      <a:cubicBezTo>
                        <a:pt x="1067" y="98449"/>
                        <a:pt x="3468" y="88844"/>
                        <a:pt x="3468" y="81640"/>
                      </a:cubicBezTo>
                      <a:cubicBezTo>
                        <a:pt x="3468" y="81640"/>
                        <a:pt x="3468" y="81640"/>
                        <a:pt x="5870" y="81640"/>
                      </a:cubicBezTo>
                      <a:cubicBezTo>
                        <a:pt x="10672" y="76838"/>
                        <a:pt x="13073" y="69634"/>
                        <a:pt x="15474" y="60030"/>
                      </a:cubicBezTo>
                      <a:cubicBezTo>
                        <a:pt x="17875" y="52826"/>
                        <a:pt x="20277" y="45623"/>
                        <a:pt x="20277" y="38419"/>
                      </a:cubicBezTo>
                      <a:cubicBezTo>
                        <a:pt x="20277" y="33617"/>
                        <a:pt x="20277" y="28814"/>
                        <a:pt x="20277" y="24012"/>
                      </a:cubicBezTo>
                      <a:cubicBezTo>
                        <a:pt x="17875" y="19210"/>
                        <a:pt x="15474" y="16808"/>
                        <a:pt x="13073" y="19210"/>
                      </a:cubicBezTo>
                      <a:cubicBezTo>
                        <a:pt x="15474" y="16808"/>
                        <a:pt x="17875" y="12006"/>
                        <a:pt x="22678" y="9605"/>
                      </a:cubicBezTo>
                      <a:cubicBezTo>
                        <a:pt x="25079" y="7204"/>
                        <a:pt x="29881" y="4802"/>
                        <a:pt x="34684" y="2401"/>
                      </a:cubicBezTo>
                      <a:cubicBezTo>
                        <a:pt x="39486" y="0"/>
                        <a:pt x="41887" y="0"/>
                        <a:pt x="46690" y="0"/>
                      </a:cubicBezTo>
                      <a:cubicBezTo>
                        <a:pt x="49091" y="0"/>
                        <a:pt x="49091" y="0"/>
                        <a:pt x="51492" y="0"/>
                      </a:cubicBezTo>
                      <a:cubicBezTo>
                        <a:pt x="56295" y="0"/>
                        <a:pt x="58696" y="4802"/>
                        <a:pt x="58696" y="7204"/>
                      </a:cubicBezTo>
                      <a:cubicBezTo>
                        <a:pt x="61097" y="14407"/>
                        <a:pt x="63498" y="19210"/>
                        <a:pt x="63498" y="26413"/>
                      </a:cubicBezTo>
                      <a:cubicBezTo>
                        <a:pt x="58696" y="40820"/>
                        <a:pt x="56295" y="55227"/>
                        <a:pt x="56295" y="67233"/>
                      </a:cubicBezTo>
                      <a:close/>
                    </a:path>
                  </a:pathLst>
                </a:custGeom>
                <a:solidFill>
                  <a:srgbClr val="CBCACA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389" name="Freeform: Shape 2388">
                  <a:extLst>
                    <a:ext uri="{FF2B5EF4-FFF2-40B4-BE49-F238E27FC236}">
                      <a16:creationId xmlns:a16="http://schemas.microsoft.com/office/drawing/2014/main" id="{FE09EDBB-DB7E-426B-9736-4352070423AB}"/>
                    </a:ext>
                  </a:extLst>
                </p:cNvPr>
                <p:cNvSpPr/>
                <p:nvPr/>
              </p:nvSpPr>
              <p:spPr>
                <a:xfrm>
                  <a:off x="6549823" y="2013475"/>
                  <a:ext cx="24823" cy="77905"/>
                </a:xfrm>
                <a:custGeom>
                  <a:avLst/>
                  <a:gdLst>
                    <a:gd name="connsiteX0" fmla="*/ 24012 w 24823"/>
                    <a:gd name="connsiteY0" fmla="*/ 68300 h 77905"/>
                    <a:gd name="connsiteX1" fmla="*/ 19210 w 24823"/>
                    <a:gd name="connsiteY1" fmla="*/ 75504 h 77905"/>
                    <a:gd name="connsiteX2" fmla="*/ 14407 w 24823"/>
                    <a:gd name="connsiteY2" fmla="*/ 77905 h 77905"/>
                    <a:gd name="connsiteX3" fmla="*/ 14407 w 24823"/>
                    <a:gd name="connsiteY3" fmla="*/ 68300 h 77905"/>
                    <a:gd name="connsiteX4" fmla="*/ 16809 w 24823"/>
                    <a:gd name="connsiteY4" fmla="*/ 27480 h 77905"/>
                    <a:gd name="connsiteX5" fmla="*/ 12006 w 24823"/>
                    <a:gd name="connsiteY5" fmla="*/ 8271 h 77905"/>
                    <a:gd name="connsiteX6" fmla="*/ 4803 w 24823"/>
                    <a:gd name="connsiteY6" fmla="*/ 1067 h 77905"/>
                    <a:gd name="connsiteX7" fmla="*/ 0 w 24823"/>
                    <a:gd name="connsiteY7" fmla="*/ 1067 h 77905"/>
                    <a:gd name="connsiteX8" fmla="*/ 0 w 24823"/>
                    <a:gd name="connsiteY8" fmla="*/ 1067 h 77905"/>
                    <a:gd name="connsiteX9" fmla="*/ 9605 w 24823"/>
                    <a:gd name="connsiteY9" fmla="*/ 1067 h 77905"/>
                    <a:gd name="connsiteX10" fmla="*/ 24012 w 24823"/>
                    <a:gd name="connsiteY10" fmla="*/ 68300 h 779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4823" h="77905">
                      <a:moveTo>
                        <a:pt x="24012" y="68300"/>
                      </a:moveTo>
                      <a:cubicBezTo>
                        <a:pt x="24012" y="70702"/>
                        <a:pt x="21611" y="75504"/>
                        <a:pt x="19210" y="75504"/>
                      </a:cubicBezTo>
                      <a:cubicBezTo>
                        <a:pt x="16809" y="75504"/>
                        <a:pt x="16809" y="77905"/>
                        <a:pt x="14407" y="77905"/>
                      </a:cubicBezTo>
                      <a:cubicBezTo>
                        <a:pt x="14407" y="75504"/>
                        <a:pt x="14407" y="73103"/>
                        <a:pt x="14407" y="68300"/>
                      </a:cubicBezTo>
                      <a:cubicBezTo>
                        <a:pt x="16809" y="56295"/>
                        <a:pt x="16809" y="41887"/>
                        <a:pt x="16809" y="27480"/>
                      </a:cubicBezTo>
                      <a:cubicBezTo>
                        <a:pt x="16809" y="20277"/>
                        <a:pt x="14407" y="15474"/>
                        <a:pt x="12006" y="8271"/>
                      </a:cubicBezTo>
                      <a:cubicBezTo>
                        <a:pt x="9605" y="3468"/>
                        <a:pt x="7204" y="1067"/>
                        <a:pt x="4803" y="1067"/>
                      </a:cubicBezTo>
                      <a:cubicBezTo>
                        <a:pt x="2401" y="1067"/>
                        <a:pt x="2401" y="1067"/>
                        <a:pt x="0" y="1067"/>
                      </a:cubicBezTo>
                      <a:cubicBezTo>
                        <a:pt x="0" y="1067"/>
                        <a:pt x="0" y="1067"/>
                        <a:pt x="0" y="1067"/>
                      </a:cubicBezTo>
                      <a:cubicBezTo>
                        <a:pt x="2401" y="1067"/>
                        <a:pt x="7204" y="-1334"/>
                        <a:pt x="9605" y="1067"/>
                      </a:cubicBezTo>
                      <a:cubicBezTo>
                        <a:pt x="24012" y="20277"/>
                        <a:pt x="26413" y="53893"/>
                        <a:pt x="24012" y="68300"/>
                      </a:cubicBezTo>
                      <a:close/>
                    </a:path>
                  </a:pathLst>
                </a:custGeom>
                <a:solidFill>
                  <a:srgbClr val="E5E6E5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390" name="Freeform: Shape 2389">
                  <a:extLst>
                    <a:ext uri="{FF2B5EF4-FFF2-40B4-BE49-F238E27FC236}">
                      <a16:creationId xmlns:a16="http://schemas.microsoft.com/office/drawing/2014/main" id="{7E14CE13-E693-4043-A46E-D9A8D02BFACE}"/>
                    </a:ext>
                  </a:extLst>
                </p:cNvPr>
                <p:cNvSpPr/>
                <p:nvPr/>
              </p:nvSpPr>
              <p:spPr>
                <a:xfrm>
                  <a:off x="6463381" y="2031350"/>
                  <a:ext cx="62430" cy="67612"/>
                </a:xfrm>
                <a:custGeom>
                  <a:avLst/>
                  <a:gdLst>
                    <a:gd name="connsiteX0" fmla="*/ 62431 w 62430"/>
                    <a:gd name="connsiteY0" fmla="*/ 21611 h 67612"/>
                    <a:gd name="connsiteX1" fmla="*/ 57628 w 62430"/>
                    <a:gd name="connsiteY1" fmla="*/ 43221 h 67612"/>
                    <a:gd name="connsiteX2" fmla="*/ 48024 w 62430"/>
                    <a:gd name="connsiteY2" fmla="*/ 64832 h 67612"/>
                    <a:gd name="connsiteX3" fmla="*/ 45622 w 62430"/>
                    <a:gd name="connsiteY3" fmla="*/ 64832 h 67612"/>
                    <a:gd name="connsiteX4" fmla="*/ 43221 w 62430"/>
                    <a:gd name="connsiteY4" fmla="*/ 67233 h 67612"/>
                    <a:gd name="connsiteX5" fmla="*/ 21611 w 62430"/>
                    <a:gd name="connsiteY5" fmla="*/ 55227 h 67612"/>
                    <a:gd name="connsiteX6" fmla="*/ 2401 w 62430"/>
                    <a:gd name="connsiteY6" fmla="*/ 36018 h 67612"/>
                    <a:gd name="connsiteX7" fmla="*/ 0 w 62430"/>
                    <a:gd name="connsiteY7" fmla="*/ 31215 h 67612"/>
                    <a:gd name="connsiteX8" fmla="*/ 2401 w 62430"/>
                    <a:gd name="connsiteY8" fmla="*/ 26413 h 67612"/>
                    <a:gd name="connsiteX9" fmla="*/ 7204 w 62430"/>
                    <a:gd name="connsiteY9" fmla="*/ 24012 h 67612"/>
                    <a:gd name="connsiteX10" fmla="*/ 9605 w 62430"/>
                    <a:gd name="connsiteY10" fmla="*/ 24012 h 67612"/>
                    <a:gd name="connsiteX11" fmla="*/ 9605 w 62430"/>
                    <a:gd name="connsiteY11" fmla="*/ 24012 h 67612"/>
                    <a:gd name="connsiteX12" fmla="*/ 31215 w 62430"/>
                    <a:gd name="connsiteY12" fmla="*/ 40820 h 67612"/>
                    <a:gd name="connsiteX13" fmla="*/ 33616 w 62430"/>
                    <a:gd name="connsiteY13" fmla="*/ 43221 h 67612"/>
                    <a:gd name="connsiteX14" fmla="*/ 36018 w 62430"/>
                    <a:gd name="connsiteY14" fmla="*/ 19209 h 67612"/>
                    <a:gd name="connsiteX15" fmla="*/ 38419 w 62430"/>
                    <a:gd name="connsiteY15" fmla="*/ 14407 h 67612"/>
                    <a:gd name="connsiteX16" fmla="*/ 43221 w 62430"/>
                    <a:gd name="connsiteY16" fmla="*/ 4802 h 67612"/>
                    <a:gd name="connsiteX17" fmla="*/ 45622 w 62430"/>
                    <a:gd name="connsiteY17" fmla="*/ 2401 h 67612"/>
                    <a:gd name="connsiteX18" fmla="*/ 50425 w 62430"/>
                    <a:gd name="connsiteY18" fmla="*/ 0 h 67612"/>
                    <a:gd name="connsiteX19" fmla="*/ 57628 w 62430"/>
                    <a:gd name="connsiteY19" fmla="*/ 4802 h 67612"/>
                    <a:gd name="connsiteX20" fmla="*/ 62431 w 62430"/>
                    <a:gd name="connsiteY20" fmla="*/ 21611 h 676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62430" h="67612">
                      <a:moveTo>
                        <a:pt x="62431" y="21611"/>
                      </a:moveTo>
                      <a:cubicBezTo>
                        <a:pt x="62431" y="28814"/>
                        <a:pt x="60030" y="36018"/>
                        <a:pt x="57628" y="43221"/>
                      </a:cubicBezTo>
                      <a:cubicBezTo>
                        <a:pt x="55227" y="50425"/>
                        <a:pt x="55227" y="57628"/>
                        <a:pt x="48024" y="64832"/>
                      </a:cubicBezTo>
                      <a:cubicBezTo>
                        <a:pt x="48024" y="64832"/>
                        <a:pt x="48024" y="64832"/>
                        <a:pt x="45622" y="64832"/>
                      </a:cubicBezTo>
                      <a:cubicBezTo>
                        <a:pt x="45622" y="64832"/>
                        <a:pt x="43221" y="67233"/>
                        <a:pt x="43221" y="67233"/>
                      </a:cubicBezTo>
                      <a:cubicBezTo>
                        <a:pt x="36018" y="69634"/>
                        <a:pt x="26413" y="60030"/>
                        <a:pt x="21611" y="55227"/>
                      </a:cubicBezTo>
                      <a:cubicBezTo>
                        <a:pt x="14407" y="50425"/>
                        <a:pt x="7204" y="43221"/>
                        <a:pt x="2401" y="36018"/>
                      </a:cubicBezTo>
                      <a:cubicBezTo>
                        <a:pt x="2401" y="33617"/>
                        <a:pt x="0" y="33617"/>
                        <a:pt x="0" y="31215"/>
                      </a:cubicBezTo>
                      <a:cubicBezTo>
                        <a:pt x="0" y="28814"/>
                        <a:pt x="0" y="28814"/>
                        <a:pt x="2401" y="26413"/>
                      </a:cubicBezTo>
                      <a:cubicBezTo>
                        <a:pt x="4802" y="24012"/>
                        <a:pt x="4802" y="24012"/>
                        <a:pt x="7204" y="24012"/>
                      </a:cubicBezTo>
                      <a:cubicBezTo>
                        <a:pt x="7204" y="24012"/>
                        <a:pt x="9605" y="24012"/>
                        <a:pt x="9605" y="24012"/>
                      </a:cubicBezTo>
                      <a:cubicBezTo>
                        <a:pt x="9605" y="24012"/>
                        <a:pt x="9605" y="24012"/>
                        <a:pt x="9605" y="24012"/>
                      </a:cubicBezTo>
                      <a:cubicBezTo>
                        <a:pt x="16808" y="28814"/>
                        <a:pt x="24012" y="36018"/>
                        <a:pt x="31215" y="40820"/>
                      </a:cubicBezTo>
                      <a:cubicBezTo>
                        <a:pt x="31215" y="40820"/>
                        <a:pt x="33616" y="43221"/>
                        <a:pt x="33616" y="43221"/>
                      </a:cubicBezTo>
                      <a:cubicBezTo>
                        <a:pt x="33616" y="36018"/>
                        <a:pt x="33616" y="26413"/>
                        <a:pt x="36018" y="19209"/>
                      </a:cubicBezTo>
                      <a:cubicBezTo>
                        <a:pt x="36018" y="19209"/>
                        <a:pt x="36018" y="16808"/>
                        <a:pt x="38419" y="14407"/>
                      </a:cubicBezTo>
                      <a:cubicBezTo>
                        <a:pt x="40820" y="12006"/>
                        <a:pt x="40820" y="7204"/>
                        <a:pt x="43221" y="4802"/>
                      </a:cubicBezTo>
                      <a:cubicBezTo>
                        <a:pt x="43221" y="4802"/>
                        <a:pt x="45622" y="2401"/>
                        <a:pt x="45622" y="2401"/>
                      </a:cubicBezTo>
                      <a:cubicBezTo>
                        <a:pt x="48024" y="0"/>
                        <a:pt x="48024" y="0"/>
                        <a:pt x="50425" y="0"/>
                      </a:cubicBezTo>
                      <a:cubicBezTo>
                        <a:pt x="52826" y="0"/>
                        <a:pt x="55227" y="0"/>
                        <a:pt x="57628" y="4802"/>
                      </a:cubicBezTo>
                      <a:cubicBezTo>
                        <a:pt x="62431" y="12006"/>
                        <a:pt x="62431" y="16808"/>
                        <a:pt x="62431" y="21611"/>
                      </a:cubicBezTo>
                      <a:close/>
                    </a:path>
                  </a:pathLst>
                </a:custGeom>
                <a:solidFill>
                  <a:srgbClr val="E5E6E5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391" name="Freeform: Shape 2390">
                  <a:extLst>
                    <a:ext uri="{FF2B5EF4-FFF2-40B4-BE49-F238E27FC236}">
                      <a16:creationId xmlns:a16="http://schemas.microsoft.com/office/drawing/2014/main" id="{1F13F735-458B-4786-8820-1EA723E13AC0}"/>
                    </a:ext>
                  </a:extLst>
                </p:cNvPr>
                <p:cNvSpPr/>
                <p:nvPr/>
              </p:nvSpPr>
              <p:spPr>
                <a:xfrm>
                  <a:off x="6455183" y="2043356"/>
                  <a:ext cx="20204" cy="21610"/>
                </a:xfrm>
                <a:custGeom>
                  <a:avLst/>
                  <a:gdLst>
                    <a:gd name="connsiteX0" fmla="*/ 20204 w 20204"/>
                    <a:gd name="connsiteY0" fmla="*/ 14407 h 21610"/>
                    <a:gd name="connsiteX1" fmla="*/ 20204 w 20204"/>
                    <a:gd name="connsiteY1" fmla="*/ 14407 h 21610"/>
                    <a:gd name="connsiteX2" fmla="*/ 13001 w 20204"/>
                    <a:gd name="connsiteY2" fmla="*/ 16808 h 21610"/>
                    <a:gd name="connsiteX3" fmla="*/ 10599 w 20204"/>
                    <a:gd name="connsiteY3" fmla="*/ 21611 h 21610"/>
                    <a:gd name="connsiteX4" fmla="*/ 3396 w 20204"/>
                    <a:gd name="connsiteY4" fmla="*/ 16808 h 21610"/>
                    <a:gd name="connsiteX5" fmla="*/ 995 w 20204"/>
                    <a:gd name="connsiteY5" fmla="*/ 9605 h 21610"/>
                    <a:gd name="connsiteX6" fmla="*/ 995 w 20204"/>
                    <a:gd name="connsiteY6" fmla="*/ 2401 h 21610"/>
                    <a:gd name="connsiteX7" fmla="*/ 3396 w 20204"/>
                    <a:gd name="connsiteY7" fmla="*/ 0 h 21610"/>
                    <a:gd name="connsiteX8" fmla="*/ 8198 w 20204"/>
                    <a:gd name="connsiteY8" fmla="*/ 0 h 21610"/>
                    <a:gd name="connsiteX9" fmla="*/ 15402 w 20204"/>
                    <a:gd name="connsiteY9" fmla="*/ 9605 h 21610"/>
                    <a:gd name="connsiteX10" fmla="*/ 20204 w 20204"/>
                    <a:gd name="connsiteY10" fmla="*/ 14407 h 216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0204" h="21610">
                      <a:moveTo>
                        <a:pt x="20204" y="14407"/>
                      </a:moveTo>
                      <a:cubicBezTo>
                        <a:pt x="17803" y="14407"/>
                        <a:pt x="17803" y="14407"/>
                        <a:pt x="20204" y="14407"/>
                      </a:cubicBezTo>
                      <a:cubicBezTo>
                        <a:pt x="15402" y="14407"/>
                        <a:pt x="15402" y="14407"/>
                        <a:pt x="13001" y="16808"/>
                      </a:cubicBezTo>
                      <a:cubicBezTo>
                        <a:pt x="10599" y="19209"/>
                        <a:pt x="10599" y="19209"/>
                        <a:pt x="10599" y="21611"/>
                      </a:cubicBezTo>
                      <a:cubicBezTo>
                        <a:pt x="8198" y="21611"/>
                        <a:pt x="5797" y="19209"/>
                        <a:pt x="3396" y="16808"/>
                      </a:cubicBezTo>
                      <a:cubicBezTo>
                        <a:pt x="995" y="14407"/>
                        <a:pt x="995" y="12006"/>
                        <a:pt x="995" y="9605"/>
                      </a:cubicBezTo>
                      <a:cubicBezTo>
                        <a:pt x="995" y="7204"/>
                        <a:pt x="3396" y="4802"/>
                        <a:pt x="995" y="2401"/>
                      </a:cubicBezTo>
                      <a:cubicBezTo>
                        <a:pt x="-1407" y="0"/>
                        <a:pt x="995" y="0"/>
                        <a:pt x="3396" y="0"/>
                      </a:cubicBezTo>
                      <a:cubicBezTo>
                        <a:pt x="5797" y="0"/>
                        <a:pt x="8198" y="0"/>
                        <a:pt x="8198" y="0"/>
                      </a:cubicBezTo>
                      <a:cubicBezTo>
                        <a:pt x="13001" y="2401"/>
                        <a:pt x="15402" y="4802"/>
                        <a:pt x="15402" y="9605"/>
                      </a:cubicBezTo>
                      <a:cubicBezTo>
                        <a:pt x="17803" y="9605"/>
                        <a:pt x="17803" y="12006"/>
                        <a:pt x="20204" y="14407"/>
                      </a:cubicBezTo>
                      <a:close/>
                    </a:path>
                  </a:pathLst>
                </a:custGeom>
                <a:solidFill>
                  <a:srgbClr val="EFD1B3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392" name="Freeform: Shape 2391">
                  <a:extLst>
                    <a:ext uri="{FF2B5EF4-FFF2-40B4-BE49-F238E27FC236}">
                      <a16:creationId xmlns:a16="http://schemas.microsoft.com/office/drawing/2014/main" id="{4C10C11B-8C2F-4135-8A57-934A266A62F2}"/>
                    </a:ext>
                  </a:extLst>
                </p:cNvPr>
                <p:cNvSpPr/>
                <p:nvPr/>
              </p:nvSpPr>
              <p:spPr>
                <a:xfrm>
                  <a:off x="6509003" y="1964117"/>
                  <a:ext cx="48965" cy="62430"/>
                </a:xfrm>
                <a:custGeom>
                  <a:avLst/>
                  <a:gdLst>
                    <a:gd name="connsiteX0" fmla="*/ 48024 w 48965"/>
                    <a:gd name="connsiteY0" fmla="*/ 28814 h 62430"/>
                    <a:gd name="connsiteX1" fmla="*/ 43221 w 48965"/>
                    <a:gd name="connsiteY1" fmla="*/ 9605 h 62430"/>
                    <a:gd name="connsiteX2" fmla="*/ 19210 w 48965"/>
                    <a:gd name="connsiteY2" fmla="*/ 0 h 62430"/>
                    <a:gd name="connsiteX3" fmla="*/ 7204 w 48965"/>
                    <a:gd name="connsiteY3" fmla="*/ 4802 h 62430"/>
                    <a:gd name="connsiteX4" fmla="*/ 7204 w 48965"/>
                    <a:gd name="connsiteY4" fmla="*/ 4802 h 62430"/>
                    <a:gd name="connsiteX5" fmla="*/ 2401 w 48965"/>
                    <a:gd name="connsiteY5" fmla="*/ 9605 h 62430"/>
                    <a:gd name="connsiteX6" fmla="*/ 0 w 48965"/>
                    <a:gd name="connsiteY6" fmla="*/ 14407 h 62430"/>
                    <a:gd name="connsiteX7" fmla="*/ 2401 w 48965"/>
                    <a:gd name="connsiteY7" fmla="*/ 19210 h 62430"/>
                    <a:gd name="connsiteX8" fmla="*/ 4802 w 48965"/>
                    <a:gd name="connsiteY8" fmla="*/ 21611 h 62430"/>
                    <a:gd name="connsiteX9" fmla="*/ 7204 w 48965"/>
                    <a:gd name="connsiteY9" fmla="*/ 43221 h 62430"/>
                    <a:gd name="connsiteX10" fmla="*/ 0 w 48965"/>
                    <a:gd name="connsiteY10" fmla="*/ 57629 h 62430"/>
                    <a:gd name="connsiteX11" fmla="*/ 12006 w 48965"/>
                    <a:gd name="connsiteY11" fmla="*/ 60030 h 62430"/>
                    <a:gd name="connsiteX12" fmla="*/ 24012 w 48965"/>
                    <a:gd name="connsiteY12" fmla="*/ 62431 h 62430"/>
                    <a:gd name="connsiteX13" fmla="*/ 43221 w 48965"/>
                    <a:gd name="connsiteY13" fmla="*/ 50425 h 62430"/>
                    <a:gd name="connsiteX14" fmla="*/ 48024 w 48965"/>
                    <a:gd name="connsiteY14" fmla="*/ 28814 h 624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48965" h="62430">
                      <a:moveTo>
                        <a:pt x="48024" y="28814"/>
                      </a:moveTo>
                      <a:cubicBezTo>
                        <a:pt x="48024" y="21611"/>
                        <a:pt x="45623" y="16808"/>
                        <a:pt x="43221" y="9605"/>
                      </a:cubicBezTo>
                      <a:cubicBezTo>
                        <a:pt x="38419" y="2401"/>
                        <a:pt x="28814" y="0"/>
                        <a:pt x="19210" y="0"/>
                      </a:cubicBezTo>
                      <a:cubicBezTo>
                        <a:pt x="16808" y="0"/>
                        <a:pt x="9605" y="4802"/>
                        <a:pt x="7204" y="4802"/>
                      </a:cubicBezTo>
                      <a:cubicBezTo>
                        <a:pt x="7204" y="4802"/>
                        <a:pt x="7204" y="4802"/>
                        <a:pt x="7204" y="4802"/>
                      </a:cubicBezTo>
                      <a:cubicBezTo>
                        <a:pt x="4802" y="4802"/>
                        <a:pt x="4802" y="9605"/>
                        <a:pt x="2401" y="9605"/>
                      </a:cubicBezTo>
                      <a:cubicBezTo>
                        <a:pt x="2401" y="12006"/>
                        <a:pt x="0" y="12006"/>
                        <a:pt x="0" y="14407"/>
                      </a:cubicBezTo>
                      <a:cubicBezTo>
                        <a:pt x="0" y="16808"/>
                        <a:pt x="0" y="16808"/>
                        <a:pt x="2401" y="19210"/>
                      </a:cubicBezTo>
                      <a:cubicBezTo>
                        <a:pt x="2401" y="19210"/>
                        <a:pt x="4802" y="21611"/>
                        <a:pt x="4802" y="21611"/>
                      </a:cubicBezTo>
                      <a:cubicBezTo>
                        <a:pt x="4802" y="28814"/>
                        <a:pt x="7204" y="36018"/>
                        <a:pt x="7204" y="43221"/>
                      </a:cubicBezTo>
                      <a:cubicBezTo>
                        <a:pt x="7204" y="48024"/>
                        <a:pt x="4802" y="55227"/>
                        <a:pt x="0" y="57629"/>
                      </a:cubicBezTo>
                      <a:cubicBezTo>
                        <a:pt x="4802" y="57629"/>
                        <a:pt x="9605" y="57629"/>
                        <a:pt x="12006" y="60030"/>
                      </a:cubicBezTo>
                      <a:cubicBezTo>
                        <a:pt x="16808" y="62431"/>
                        <a:pt x="21611" y="62431"/>
                        <a:pt x="24012" y="62431"/>
                      </a:cubicBezTo>
                      <a:cubicBezTo>
                        <a:pt x="33617" y="60030"/>
                        <a:pt x="38419" y="57629"/>
                        <a:pt x="43221" y="50425"/>
                      </a:cubicBezTo>
                      <a:cubicBezTo>
                        <a:pt x="48024" y="52826"/>
                        <a:pt x="50425" y="33617"/>
                        <a:pt x="48024" y="28814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393" name="Freeform: Shape 2392">
                  <a:extLst>
                    <a:ext uri="{FF2B5EF4-FFF2-40B4-BE49-F238E27FC236}">
                      <a16:creationId xmlns:a16="http://schemas.microsoft.com/office/drawing/2014/main" id="{C2C31A54-BDEF-43F3-8222-298061A8C5D6}"/>
                    </a:ext>
                  </a:extLst>
                </p:cNvPr>
                <p:cNvSpPr/>
                <p:nvPr/>
              </p:nvSpPr>
              <p:spPr>
                <a:xfrm>
                  <a:off x="6460979" y="2105787"/>
                  <a:ext cx="28814" cy="73102"/>
                </a:xfrm>
                <a:custGeom>
                  <a:avLst/>
                  <a:gdLst>
                    <a:gd name="connsiteX0" fmla="*/ 28814 w 28814"/>
                    <a:gd name="connsiteY0" fmla="*/ 21611 h 73102"/>
                    <a:gd name="connsiteX1" fmla="*/ 26413 w 28814"/>
                    <a:gd name="connsiteY1" fmla="*/ 31215 h 73102"/>
                    <a:gd name="connsiteX2" fmla="*/ 19210 w 28814"/>
                    <a:gd name="connsiteY2" fmla="*/ 55227 h 73102"/>
                    <a:gd name="connsiteX3" fmla="*/ 19210 w 28814"/>
                    <a:gd name="connsiteY3" fmla="*/ 67233 h 73102"/>
                    <a:gd name="connsiteX4" fmla="*/ 19210 w 28814"/>
                    <a:gd name="connsiteY4" fmla="*/ 72036 h 73102"/>
                    <a:gd name="connsiteX5" fmla="*/ 9605 w 28814"/>
                    <a:gd name="connsiteY5" fmla="*/ 72036 h 73102"/>
                    <a:gd name="connsiteX6" fmla="*/ 0 w 28814"/>
                    <a:gd name="connsiteY6" fmla="*/ 64832 h 73102"/>
                    <a:gd name="connsiteX7" fmla="*/ 0 w 28814"/>
                    <a:gd name="connsiteY7" fmla="*/ 60030 h 73102"/>
                    <a:gd name="connsiteX8" fmla="*/ 2401 w 28814"/>
                    <a:gd name="connsiteY8" fmla="*/ 57628 h 73102"/>
                    <a:gd name="connsiteX9" fmla="*/ 4802 w 28814"/>
                    <a:gd name="connsiteY9" fmla="*/ 43221 h 73102"/>
                    <a:gd name="connsiteX10" fmla="*/ 2401 w 28814"/>
                    <a:gd name="connsiteY10" fmla="*/ 21611 h 73102"/>
                    <a:gd name="connsiteX11" fmla="*/ 2401 w 28814"/>
                    <a:gd name="connsiteY11" fmla="*/ 7204 h 73102"/>
                    <a:gd name="connsiteX12" fmla="*/ 2401 w 28814"/>
                    <a:gd name="connsiteY12" fmla="*/ 0 h 73102"/>
                    <a:gd name="connsiteX13" fmla="*/ 14407 w 28814"/>
                    <a:gd name="connsiteY13" fmla="*/ 9605 h 73102"/>
                    <a:gd name="connsiteX14" fmla="*/ 28814 w 28814"/>
                    <a:gd name="connsiteY14" fmla="*/ 21611 h 73102"/>
                    <a:gd name="connsiteX15" fmla="*/ 28814 w 28814"/>
                    <a:gd name="connsiteY15" fmla="*/ 21611 h 731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28814" h="73102">
                      <a:moveTo>
                        <a:pt x="28814" y="21611"/>
                      </a:moveTo>
                      <a:cubicBezTo>
                        <a:pt x="28814" y="24012"/>
                        <a:pt x="26413" y="28814"/>
                        <a:pt x="26413" y="31215"/>
                      </a:cubicBezTo>
                      <a:cubicBezTo>
                        <a:pt x="24012" y="38419"/>
                        <a:pt x="21611" y="48024"/>
                        <a:pt x="19210" y="55227"/>
                      </a:cubicBezTo>
                      <a:cubicBezTo>
                        <a:pt x="19210" y="60030"/>
                        <a:pt x="19210" y="62431"/>
                        <a:pt x="19210" y="67233"/>
                      </a:cubicBezTo>
                      <a:cubicBezTo>
                        <a:pt x="19210" y="69634"/>
                        <a:pt x="19210" y="72036"/>
                        <a:pt x="19210" y="72036"/>
                      </a:cubicBezTo>
                      <a:cubicBezTo>
                        <a:pt x="16808" y="74437"/>
                        <a:pt x="12006" y="72036"/>
                        <a:pt x="9605" y="72036"/>
                      </a:cubicBezTo>
                      <a:cubicBezTo>
                        <a:pt x="7204" y="72036"/>
                        <a:pt x="2401" y="67233"/>
                        <a:pt x="0" y="64832"/>
                      </a:cubicBezTo>
                      <a:cubicBezTo>
                        <a:pt x="0" y="62431"/>
                        <a:pt x="0" y="62431"/>
                        <a:pt x="0" y="60030"/>
                      </a:cubicBezTo>
                      <a:cubicBezTo>
                        <a:pt x="0" y="60030"/>
                        <a:pt x="2401" y="60030"/>
                        <a:pt x="2401" y="57628"/>
                      </a:cubicBezTo>
                      <a:cubicBezTo>
                        <a:pt x="4802" y="55227"/>
                        <a:pt x="4802" y="48024"/>
                        <a:pt x="4802" y="43221"/>
                      </a:cubicBezTo>
                      <a:cubicBezTo>
                        <a:pt x="4802" y="36018"/>
                        <a:pt x="2401" y="28814"/>
                        <a:pt x="2401" y="21611"/>
                      </a:cubicBezTo>
                      <a:cubicBezTo>
                        <a:pt x="2401" y="16808"/>
                        <a:pt x="2401" y="12006"/>
                        <a:pt x="2401" y="7204"/>
                      </a:cubicBezTo>
                      <a:cubicBezTo>
                        <a:pt x="2401" y="4802"/>
                        <a:pt x="2401" y="2401"/>
                        <a:pt x="2401" y="0"/>
                      </a:cubicBezTo>
                      <a:cubicBezTo>
                        <a:pt x="4802" y="4802"/>
                        <a:pt x="9605" y="9605"/>
                        <a:pt x="14407" y="9605"/>
                      </a:cubicBezTo>
                      <a:cubicBezTo>
                        <a:pt x="19210" y="14407"/>
                        <a:pt x="24012" y="16808"/>
                        <a:pt x="28814" y="21611"/>
                      </a:cubicBezTo>
                      <a:cubicBezTo>
                        <a:pt x="28814" y="21611"/>
                        <a:pt x="28814" y="21611"/>
                        <a:pt x="28814" y="21611"/>
                      </a:cubicBezTo>
                      <a:close/>
                    </a:path>
                  </a:pathLst>
                </a:custGeom>
                <a:solidFill>
                  <a:srgbClr val="EFD1B3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2394" name="Graphic 2">
                  <a:extLst>
                    <a:ext uri="{FF2B5EF4-FFF2-40B4-BE49-F238E27FC236}">
                      <a16:creationId xmlns:a16="http://schemas.microsoft.com/office/drawing/2014/main" id="{4141308D-9819-4F8D-A971-76F12F8FCEB7}"/>
                    </a:ext>
                  </a:extLst>
                </p:cNvPr>
                <p:cNvGrpSpPr/>
                <p:nvPr/>
              </p:nvGrpSpPr>
              <p:grpSpPr>
                <a:xfrm>
                  <a:off x="6482590" y="2057763"/>
                  <a:ext cx="100849" cy="160879"/>
                  <a:chOff x="6482590" y="2057763"/>
                  <a:chExt cx="100849" cy="160879"/>
                </a:xfrm>
                <a:solidFill>
                  <a:schemeClr val="accent1"/>
                </a:solidFill>
              </p:grpSpPr>
              <p:sp>
                <p:nvSpPr>
                  <p:cNvPr id="2395" name="Freeform: Shape 2394">
                    <a:extLst>
                      <a:ext uri="{FF2B5EF4-FFF2-40B4-BE49-F238E27FC236}">
                        <a16:creationId xmlns:a16="http://schemas.microsoft.com/office/drawing/2014/main" id="{58D5C393-EAE5-4B23-B10B-21B7A5870BE2}"/>
                      </a:ext>
                    </a:extLst>
                  </p:cNvPr>
                  <p:cNvSpPr/>
                  <p:nvPr/>
                </p:nvSpPr>
                <p:spPr>
                  <a:xfrm>
                    <a:off x="6496997" y="2153811"/>
                    <a:ext cx="4802" cy="45622"/>
                  </a:xfrm>
                  <a:custGeom>
                    <a:avLst/>
                    <a:gdLst>
                      <a:gd name="connsiteX0" fmla="*/ 4802 w 4802"/>
                      <a:gd name="connsiteY0" fmla="*/ 2401 h 45622"/>
                      <a:gd name="connsiteX1" fmla="*/ 4802 w 4802"/>
                      <a:gd name="connsiteY1" fmla="*/ 43221 h 45622"/>
                      <a:gd name="connsiteX2" fmla="*/ 2401 w 4802"/>
                      <a:gd name="connsiteY2" fmla="*/ 45622 h 45622"/>
                      <a:gd name="connsiteX3" fmla="*/ 0 w 4802"/>
                      <a:gd name="connsiteY3" fmla="*/ 43221 h 45622"/>
                      <a:gd name="connsiteX4" fmla="*/ 0 w 4802"/>
                      <a:gd name="connsiteY4" fmla="*/ 0 h 45622"/>
                      <a:gd name="connsiteX5" fmla="*/ 4802 w 4802"/>
                      <a:gd name="connsiteY5" fmla="*/ 2401 h 456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02" h="45622">
                        <a:moveTo>
                          <a:pt x="4802" y="2401"/>
                        </a:moveTo>
                        <a:lnTo>
                          <a:pt x="4802" y="43221"/>
                        </a:lnTo>
                        <a:cubicBezTo>
                          <a:pt x="4802" y="45622"/>
                          <a:pt x="2401" y="45622"/>
                          <a:pt x="2401" y="45622"/>
                        </a:cubicBezTo>
                        <a:cubicBezTo>
                          <a:pt x="0" y="45622"/>
                          <a:pt x="0" y="43221"/>
                          <a:pt x="0" y="43221"/>
                        </a:cubicBezTo>
                        <a:lnTo>
                          <a:pt x="0" y="0"/>
                        </a:lnTo>
                        <a:lnTo>
                          <a:pt x="4802" y="2401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396" name="Freeform: Shape 2395">
                    <a:extLst>
                      <a:ext uri="{FF2B5EF4-FFF2-40B4-BE49-F238E27FC236}">
                        <a16:creationId xmlns:a16="http://schemas.microsoft.com/office/drawing/2014/main" id="{DE6CFA52-EDA4-48A9-A530-937CFF280286}"/>
                      </a:ext>
                    </a:extLst>
                  </p:cNvPr>
                  <p:cNvSpPr/>
                  <p:nvPr/>
                </p:nvSpPr>
                <p:spPr>
                  <a:xfrm>
                    <a:off x="6494596" y="2153811"/>
                    <a:ext cx="42620" cy="26413"/>
                  </a:xfrm>
                  <a:custGeom>
                    <a:avLst/>
                    <a:gdLst>
                      <a:gd name="connsiteX0" fmla="*/ 0 w 42620"/>
                      <a:gd name="connsiteY0" fmla="*/ 2401 h 26413"/>
                      <a:gd name="connsiteX1" fmla="*/ 0 w 42620"/>
                      <a:gd name="connsiteY1" fmla="*/ 2401 h 26413"/>
                      <a:gd name="connsiteX2" fmla="*/ 4802 w 42620"/>
                      <a:gd name="connsiteY2" fmla="*/ 0 h 26413"/>
                      <a:gd name="connsiteX3" fmla="*/ 40820 w 42620"/>
                      <a:gd name="connsiteY3" fmla="*/ 19209 h 26413"/>
                      <a:gd name="connsiteX4" fmla="*/ 40820 w 42620"/>
                      <a:gd name="connsiteY4" fmla="*/ 24012 h 26413"/>
                      <a:gd name="connsiteX5" fmla="*/ 36018 w 42620"/>
                      <a:gd name="connsiteY5" fmla="*/ 26413 h 26413"/>
                      <a:gd name="connsiteX6" fmla="*/ 0 w 42620"/>
                      <a:gd name="connsiteY6" fmla="*/ 7204 h 26413"/>
                      <a:gd name="connsiteX7" fmla="*/ 0 w 42620"/>
                      <a:gd name="connsiteY7" fmla="*/ 2401 h 264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2620" h="26413">
                        <a:moveTo>
                          <a:pt x="0" y="2401"/>
                        </a:moveTo>
                        <a:lnTo>
                          <a:pt x="0" y="2401"/>
                        </a:lnTo>
                        <a:cubicBezTo>
                          <a:pt x="0" y="0"/>
                          <a:pt x="2401" y="0"/>
                          <a:pt x="4802" y="0"/>
                        </a:cubicBezTo>
                        <a:lnTo>
                          <a:pt x="40820" y="19209"/>
                        </a:lnTo>
                        <a:cubicBezTo>
                          <a:pt x="43221" y="19209"/>
                          <a:pt x="43221" y="21611"/>
                          <a:pt x="40820" y="24012"/>
                        </a:cubicBezTo>
                        <a:cubicBezTo>
                          <a:pt x="40820" y="26413"/>
                          <a:pt x="38419" y="26413"/>
                          <a:pt x="36018" y="26413"/>
                        </a:cubicBezTo>
                        <a:lnTo>
                          <a:pt x="0" y="7204"/>
                        </a:lnTo>
                        <a:cubicBezTo>
                          <a:pt x="0" y="7204"/>
                          <a:pt x="0" y="4802"/>
                          <a:pt x="0" y="2401"/>
                        </a:cubicBezTo>
                        <a:close/>
                      </a:path>
                    </a:pathLst>
                  </a:custGeom>
                  <a:solidFill>
                    <a:srgbClr val="00000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397" name="Freeform: Shape 2396">
                    <a:extLst>
                      <a:ext uri="{FF2B5EF4-FFF2-40B4-BE49-F238E27FC236}">
                        <a16:creationId xmlns:a16="http://schemas.microsoft.com/office/drawing/2014/main" id="{138AC841-E3FF-4B2E-8432-91B4BA30FB03}"/>
                      </a:ext>
                    </a:extLst>
                  </p:cNvPr>
                  <p:cNvSpPr/>
                  <p:nvPr/>
                </p:nvSpPr>
                <p:spPr>
                  <a:xfrm>
                    <a:off x="6482590" y="2122596"/>
                    <a:ext cx="100849" cy="48023"/>
                  </a:xfrm>
                  <a:custGeom>
                    <a:avLst/>
                    <a:gdLst>
                      <a:gd name="connsiteX0" fmla="*/ 98448 w 100849"/>
                      <a:gd name="connsiteY0" fmla="*/ 14407 h 48023"/>
                      <a:gd name="connsiteX1" fmla="*/ 43221 w 100849"/>
                      <a:gd name="connsiteY1" fmla="*/ 48024 h 48023"/>
                      <a:gd name="connsiteX2" fmla="*/ 19209 w 100849"/>
                      <a:gd name="connsiteY2" fmla="*/ 33617 h 48023"/>
                      <a:gd name="connsiteX3" fmla="*/ 14407 w 100849"/>
                      <a:gd name="connsiteY3" fmla="*/ 31215 h 48023"/>
                      <a:gd name="connsiteX4" fmla="*/ 7203 w 100849"/>
                      <a:gd name="connsiteY4" fmla="*/ 26413 h 48023"/>
                      <a:gd name="connsiteX5" fmla="*/ 0 w 100849"/>
                      <a:gd name="connsiteY5" fmla="*/ 21611 h 48023"/>
                      <a:gd name="connsiteX6" fmla="*/ 0 w 100849"/>
                      <a:gd name="connsiteY6" fmla="*/ 16808 h 48023"/>
                      <a:gd name="connsiteX7" fmla="*/ 14407 w 100849"/>
                      <a:gd name="connsiteY7" fmla="*/ 9605 h 48023"/>
                      <a:gd name="connsiteX8" fmla="*/ 26413 w 100849"/>
                      <a:gd name="connsiteY8" fmla="*/ 16808 h 48023"/>
                      <a:gd name="connsiteX9" fmla="*/ 50425 w 100849"/>
                      <a:gd name="connsiteY9" fmla="*/ 24012 h 48023"/>
                      <a:gd name="connsiteX10" fmla="*/ 79239 w 100849"/>
                      <a:gd name="connsiteY10" fmla="*/ 12006 h 48023"/>
                      <a:gd name="connsiteX11" fmla="*/ 86442 w 100849"/>
                      <a:gd name="connsiteY11" fmla="*/ 0 h 48023"/>
                      <a:gd name="connsiteX12" fmla="*/ 100850 w 100849"/>
                      <a:gd name="connsiteY12" fmla="*/ 7204 h 48023"/>
                      <a:gd name="connsiteX13" fmla="*/ 98448 w 100849"/>
                      <a:gd name="connsiteY13" fmla="*/ 14407 h 480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100849" h="48023">
                        <a:moveTo>
                          <a:pt x="98448" y="14407"/>
                        </a:moveTo>
                        <a:lnTo>
                          <a:pt x="43221" y="48024"/>
                        </a:lnTo>
                        <a:lnTo>
                          <a:pt x="19209" y="33617"/>
                        </a:lnTo>
                        <a:lnTo>
                          <a:pt x="14407" y="31215"/>
                        </a:lnTo>
                        <a:lnTo>
                          <a:pt x="7203" y="26413"/>
                        </a:lnTo>
                        <a:lnTo>
                          <a:pt x="0" y="21611"/>
                        </a:lnTo>
                        <a:lnTo>
                          <a:pt x="0" y="16808"/>
                        </a:lnTo>
                        <a:lnTo>
                          <a:pt x="14407" y="9605"/>
                        </a:lnTo>
                        <a:cubicBezTo>
                          <a:pt x="19209" y="12006"/>
                          <a:pt x="21611" y="14407"/>
                          <a:pt x="26413" y="16808"/>
                        </a:cubicBezTo>
                        <a:cubicBezTo>
                          <a:pt x="33616" y="21611"/>
                          <a:pt x="40820" y="24012"/>
                          <a:pt x="50425" y="24012"/>
                        </a:cubicBezTo>
                        <a:cubicBezTo>
                          <a:pt x="60030" y="24012"/>
                          <a:pt x="72036" y="19209"/>
                          <a:pt x="79239" y="12006"/>
                        </a:cubicBezTo>
                        <a:cubicBezTo>
                          <a:pt x="84041" y="7204"/>
                          <a:pt x="86442" y="4802"/>
                          <a:pt x="86442" y="0"/>
                        </a:cubicBezTo>
                        <a:lnTo>
                          <a:pt x="100850" y="7204"/>
                        </a:lnTo>
                        <a:lnTo>
                          <a:pt x="98448" y="14407"/>
                        </a:lnTo>
                        <a:close/>
                      </a:path>
                    </a:pathLst>
                  </a:custGeom>
                  <a:solidFill>
                    <a:srgbClr val="AD7C2C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398" name="Freeform: Shape 2397">
                    <a:extLst>
                      <a:ext uri="{FF2B5EF4-FFF2-40B4-BE49-F238E27FC236}">
                        <a16:creationId xmlns:a16="http://schemas.microsoft.com/office/drawing/2014/main" id="{099F821D-F504-4704-9DB6-BF1528DDDFF2}"/>
                      </a:ext>
                    </a:extLst>
                  </p:cNvPr>
                  <p:cNvSpPr/>
                  <p:nvPr/>
                </p:nvSpPr>
                <p:spPr>
                  <a:xfrm>
                    <a:off x="6482590" y="2120194"/>
                    <a:ext cx="98448" cy="45622"/>
                  </a:xfrm>
                  <a:custGeom>
                    <a:avLst/>
                    <a:gdLst>
                      <a:gd name="connsiteX0" fmla="*/ 98448 w 98448"/>
                      <a:gd name="connsiteY0" fmla="*/ 12006 h 45622"/>
                      <a:gd name="connsiteX1" fmla="*/ 43221 w 98448"/>
                      <a:gd name="connsiteY1" fmla="*/ 45623 h 45622"/>
                      <a:gd name="connsiteX2" fmla="*/ 7203 w 98448"/>
                      <a:gd name="connsiteY2" fmla="*/ 24012 h 45622"/>
                      <a:gd name="connsiteX3" fmla="*/ 0 w 98448"/>
                      <a:gd name="connsiteY3" fmla="*/ 19209 h 45622"/>
                      <a:gd name="connsiteX4" fmla="*/ 7203 w 98448"/>
                      <a:gd name="connsiteY4" fmla="*/ 14407 h 45622"/>
                      <a:gd name="connsiteX5" fmla="*/ 12006 w 98448"/>
                      <a:gd name="connsiteY5" fmla="*/ 12006 h 45622"/>
                      <a:gd name="connsiteX6" fmla="*/ 24012 w 98448"/>
                      <a:gd name="connsiteY6" fmla="*/ 19209 h 45622"/>
                      <a:gd name="connsiteX7" fmla="*/ 48024 w 98448"/>
                      <a:gd name="connsiteY7" fmla="*/ 26413 h 45622"/>
                      <a:gd name="connsiteX8" fmla="*/ 76838 w 98448"/>
                      <a:gd name="connsiteY8" fmla="*/ 14407 h 45622"/>
                      <a:gd name="connsiteX9" fmla="*/ 84041 w 98448"/>
                      <a:gd name="connsiteY9" fmla="*/ 0 h 45622"/>
                      <a:gd name="connsiteX10" fmla="*/ 98448 w 98448"/>
                      <a:gd name="connsiteY10" fmla="*/ 12006 h 456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98448" h="45622">
                        <a:moveTo>
                          <a:pt x="98448" y="12006"/>
                        </a:moveTo>
                        <a:lnTo>
                          <a:pt x="43221" y="45623"/>
                        </a:lnTo>
                        <a:lnTo>
                          <a:pt x="7203" y="24012"/>
                        </a:lnTo>
                        <a:lnTo>
                          <a:pt x="0" y="19209"/>
                        </a:lnTo>
                        <a:lnTo>
                          <a:pt x="7203" y="14407"/>
                        </a:lnTo>
                        <a:lnTo>
                          <a:pt x="12006" y="12006"/>
                        </a:lnTo>
                        <a:cubicBezTo>
                          <a:pt x="16808" y="14407"/>
                          <a:pt x="21611" y="16808"/>
                          <a:pt x="24012" y="19209"/>
                        </a:cubicBezTo>
                        <a:cubicBezTo>
                          <a:pt x="31215" y="24012"/>
                          <a:pt x="38419" y="26413"/>
                          <a:pt x="48024" y="26413"/>
                        </a:cubicBezTo>
                        <a:cubicBezTo>
                          <a:pt x="57628" y="26413"/>
                          <a:pt x="69634" y="21611"/>
                          <a:pt x="76838" y="14407"/>
                        </a:cubicBezTo>
                        <a:cubicBezTo>
                          <a:pt x="81640" y="9605"/>
                          <a:pt x="84041" y="7204"/>
                          <a:pt x="84041" y="0"/>
                        </a:cubicBezTo>
                        <a:lnTo>
                          <a:pt x="98448" y="12006"/>
                        </a:lnTo>
                        <a:close/>
                      </a:path>
                    </a:pathLst>
                  </a:custGeom>
                  <a:solidFill>
                    <a:srgbClr val="D79E55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399" name="Freeform: Shape 2398">
                    <a:extLst>
                      <a:ext uri="{FF2B5EF4-FFF2-40B4-BE49-F238E27FC236}">
                        <a16:creationId xmlns:a16="http://schemas.microsoft.com/office/drawing/2014/main" id="{D470414C-5FF0-49F0-BD04-CDC0DA57C4C5}"/>
                      </a:ext>
                    </a:extLst>
                  </p:cNvPr>
                  <p:cNvSpPr/>
                  <p:nvPr/>
                </p:nvSpPr>
                <p:spPr>
                  <a:xfrm>
                    <a:off x="6525811" y="2057763"/>
                    <a:ext cx="52826" cy="69634"/>
                  </a:xfrm>
                  <a:custGeom>
                    <a:avLst/>
                    <a:gdLst>
                      <a:gd name="connsiteX0" fmla="*/ 52826 w 52826"/>
                      <a:gd name="connsiteY0" fmla="*/ 43221 h 69634"/>
                      <a:gd name="connsiteX1" fmla="*/ 2401 w 52826"/>
                      <a:gd name="connsiteY1" fmla="*/ 69634 h 69634"/>
                      <a:gd name="connsiteX2" fmla="*/ 0 w 52826"/>
                      <a:gd name="connsiteY2" fmla="*/ 67233 h 69634"/>
                      <a:gd name="connsiteX3" fmla="*/ 0 w 52826"/>
                      <a:gd name="connsiteY3" fmla="*/ 26413 h 69634"/>
                      <a:gd name="connsiteX4" fmla="*/ 48024 w 52826"/>
                      <a:gd name="connsiteY4" fmla="*/ 0 h 69634"/>
                      <a:gd name="connsiteX5" fmla="*/ 52826 w 52826"/>
                      <a:gd name="connsiteY5" fmla="*/ 2401 h 696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826" h="69634">
                        <a:moveTo>
                          <a:pt x="52826" y="43221"/>
                        </a:moveTo>
                        <a:lnTo>
                          <a:pt x="2401" y="69634"/>
                        </a:lnTo>
                        <a:lnTo>
                          <a:pt x="0" y="67233"/>
                        </a:lnTo>
                        <a:lnTo>
                          <a:pt x="0" y="26413"/>
                        </a:lnTo>
                        <a:lnTo>
                          <a:pt x="48024" y="0"/>
                        </a:lnTo>
                        <a:lnTo>
                          <a:pt x="52826" y="2401"/>
                        </a:lnTo>
                        <a:close/>
                      </a:path>
                    </a:pathLst>
                  </a:custGeom>
                  <a:solidFill>
                    <a:srgbClr val="D79E55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400" name="Freeform: Shape 2399">
                    <a:extLst>
                      <a:ext uri="{FF2B5EF4-FFF2-40B4-BE49-F238E27FC236}">
                        <a16:creationId xmlns:a16="http://schemas.microsoft.com/office/drawing/2014/main" id="{C20903C9-1127-426A-9F1C-CFB54C78E8F6}"/>
                      </a:ext>
                    </a:extLst>
                  </p:cNvPr>
                  <p:cNvSpPr/>
                  <p:nvPr/>
                </p:nvSpPr>
                <p:spPr>
                  <a:xfrm>
                    <a:off x="6528213" y="2060165"/>
                    <a:ext cx="50425" cy="67233"/>
                  </a:xfrm>
                  <a:custGeom>
                    <a:avLst/>
                    <a:gdLst>
                      <a:gd name="connsiteX0" fmla="*/ 50425 w 50425"/>
                      <a:gd name="connsiteY0" fmla="*/ 40820 h 67233"/>
                      <a:gd name="connsiteX1" fmla="*/ 0 w 50425"/>
                      <a:gd name="connsiteY1" fmla="*/ 67233 h 67233"/>
                      <a:gd name="connsiteX2" fmla="*/ 0 w 50425"/>
                      <a:gd name="connsiteY2" fmla="*/ 26413 h 67233"/>
                      <a:gd name="connsiteX3" fmla="*/ 50425 w 50425"/>
                      <a:gd name="connsiteY3" fmla="*/ 0 h 672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0425" h="67233">
                        <a:moveTo>
                          <a:pt x="50425" y="40820"/>
                        </a:moveTo>
                        <a:lnTo>
                          <a:pt x="0" y="67233"/>
                        </a:lnTo>
                        <a:lnTo>
                          <a:pt x="0" y="26413"/>
                        </a:lnTo>
                        <a:lnTo>
                          <a:pt x="50425" y="0"/>
                        </a:lnTo>
                        <a:close/>
                      </a:path>
                    </a:pathLst>
                  </a:custGeom>
                  <a:solidFill>
                    <a:srgbClr val="AD7C2C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401" name="Freeform: Shape 2400">
                    <a:extLst>
                      <a:ext uri="{FF2B5EF4-FFF2-40B4-BE49-F238E27FC236}">
                        <a16:creationId xmlns:a16="http://schemas.microsoft.com/office/drawing/2014/main" id="{58E56EAF-3BC0-4BA9-9FA3-64E09191366A}"/>
                      </a:ext>
                    </a:extLst>
                  </p:cNvPr>
                  <p:cNvSpPr/>
                  <p:nvPr/>
                </p:nvSpPr>
                <p:spPr>
                  <a:xfrm>
                    <a:off x="6535416" y="2086578"/>
                    <a:ext cx="4802" cy="132065"/>
                  </a:xfrm>
                  <a:custGeom>
                    <a:avLst/>
                    <a:gdLst>
                      <a:gd name="connsiteX0" fmla="*/ 2401 w 4802"/>
                      <a:gd name="connsiteY0" fmla="*/ 132065 h 132065"/>
                      <a:gd name="connsiteX1" fmla="*/ 0 w 4802"/>
                      <a:gd name="connsiteY1" fmla="*/ 129664 h 132065"/>
                      <a:gd name="connsiteX2" fmla="*/ 0 w 4802"/>
                      <a:gd name="connsiteY2" fmla="*/ 2401 h 132065"/>
                      <a:gd name="connsiteX3" fmla="*/ 2401 w 4802"/>
                      <a:gd name="connsiteY3" fmla="*/ 0 h 132065"/>
                      <a:gd name="connsiteX4" fmla="*/ 4802 w 4802"/>
                      <a:gd name="connsiteY4" fmla="*/ 2401 h 132065"/>
                      <a:gd name="connsiteX5" fmla="*/ 4802 w 4802"/>
                      <a:gd name="connsiteY5" fmla="*/ 129664 h 132065"/>
                      <a:gd name="connsiteX6" fmla="*/ 2401 w 4802"/>
                      <a:gd name="connsiteY6" fmla="*/ 132065 h 1320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802" h="132065">
                        <a:moveTo>
                          <a:pt x="2401" y="132065"/>
                        </a:moveTo>
                        <a:cubicBezTo>
                          <a:pt x="0" y="132065"/>
                          <a:pt x="0" y="129664"/>
                          <a:pt x="0" y="129664"/>
                        </a:cubicBezTo>
                        <a:lnTo>
                          <a:pt x="0" y="2401"/>
                        </a:lnTo>
                        <a:cubicBezTo>
                          <a:pt x="0" y="0"/>
                          <a:pt x="2401" y="0"/>
                          <a:pt x="2401" y="0"/>
                        </a:cubicBezTo>
                        <a:cubicBezTo>
                          <a:pt x="4802" y="0"/>
                          <a:pt x="4802" y="2401"/>
                          <a:pt x="4802" y="2401"/>
                        </a:cubicBezTo>
                        <a:lnTo>
                          <a:pt x="4802" y="129664"/>
                        </a:lnTo>
                        <a:cubicBezTo>
                          <a:pt x="4802" y="132065"/>
                          <a:pt x="2401" y="132065"/>
                          <a:pt x="2401" y="132065"/>
                        </a:cubicBezTo>
                        <a:close/>
                      </a:path>
                    </a:pathLst>
                  </a:custGeom>
                  <a:solidFill>
                    <a:srgbClr val="00000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402" name="Freeform: Shape 2401">
                    <a:extLst>
                      <a:ext uri="{FF2B5EF4-FFF2-40B4-BE49-F238E27FC236}">
                        <a16:creationId xmlns:a16="http://schemas.microsoft.com/office/drawing/2014/main" id="{B13C923A-9C4F-4873-A2A6-219BBB0C1B60}"/>
                      </a:ext>
                    </a:extLst>
                  </p:cNvPr>
                  <p:cNvSpPr/>
                  <p:nvPr/>
                </p:nvSpPr>
                <p:spPr>
                  <a:xfrm>
                    <a:off x="6571434" y="2067368"/>
                    <a:ext cx="4802" cy="132065"/>
                  </a:xfrm>
                  <a:custGeom>
                    <a:avLst/>
                    <a:gdLst>
                      <a:gd name="connsiteX0" fmla="*/ 2401 w 4802"/>
                      <a:gd name="connsiteY0" fmla="*/ 132065 h 132065"/>
                      <a:gd name="connsiteX1" fmla="*/ 0 w 4802"/>
                      <a:gd name="connsiteY1" fmla="*/ 129664 h 132065"/>
                      <a:gd name="connsiteX2" fmla="*/ 0 w 4802"/>
                      <a:gd name="connsiteY2" fmla="*/ 2401 h 132065"/>
                      <a:gd name="connsiteX3" fmla="*/ 2401 w 4802"/>
                      <a:gd name="connsiteY3" fmla="*/ 0 h 132065"/>
                      <a:gd name="connsiteX4" fmla="*/ 4802 w 4802"/>
                      <a:gd name="connsiteY4" fmla="*/ 2401 h 132065"/>
                      <a:gd name="connsiteX5" fmla="*/ 4802 w 4802"/>
                      <a:gd name="connsiteY5" fmla="*/ 129664 h 132065"/>
                      <a:gd name="connsiteX6" fmla="*/ 2401 w 4802"/>
                      <a:gd name="connsiteY6" fmla="*/ 132065 h 1320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802" h="132065">
                        <a:moveTo>
                          <a:pt x="2401" y="132065"/>
                        </a:moveTo>
                        <a:cubicBezTo>
                          <a:pt x="0" y="132065"/>
                          <a:pt x="0" y="129664"/>
                          <a:pt x="0" y="129664"/>
                        </a:cubicBezTo>
                        <a:lnTo>
                          <a:pt x="0" y="2401"/>
                        </a:lnTo>
                        <a:cubicBezTo>
                          <a:pt x="0" y="0"/>
                          <a:pt x="2401" y="0"/>
                          <a:pt x="2401" y="0"/>
                        </a:cubicBezTo>
                        <a:cubicBezTo>
                          <a:pt x="4802" y="0"/>
                          <a:pt x="4802" y="2401"/>
                          <a:pt x="4802" y="2401"/>
                        </a:cubicBezTo>
                        <a:lnTo>
                          <a:pt x="4802" y="129664"/>
                        </a:lnTo>
                        <a:cubicBezTo>
                          <a:pt x="4802" y="129664"/>
                          <a:pt x="4802" y="132065"/>
                          <a:pt x="2401" y="132065"/>
                        </a:cubicBezTo>
                        <a:close/>
                      </a:path>
                    </a:pathLst>
                  </a:custGeom>
                  <a:solidFill>
                    <a:srgbClr val="00000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403" name="Freeform: Shape 2402">
                    <a:extLst>
                      <a:ext uri="{FF2B5EF4-FFF2-40B4-BE49-F238E27FC236}">
                        <a16:creationId xmlns:a16="http://schemas.microsoft.com/office/drawing/2014/main" id="{C677695B-173D-4085-A8D9-72C8766C3663}"/>
                      </a:ext>
                    </a:extLst>
                  </p:cNvPr>
                  <p:cNvSpPr/>
                  <p:nvPr/>
                </p:nvSpPr>
                <p:spPr>
                  <a:xfrm>
                    <a:off x="6533015" y="2153811"/>
                    <a:ext cx="43221" cy="28213"/>
                  </a:xfrm>
                  <a:custGeom>
                    <a:avLst/>
                    <a:gdLst>
                      <a:gd name="connsiteX0" fmla="*/ 0 w 43221"/>
                      <a:gd name="connsiteY0" fmla="*/ 26413 h 28213"/>
                      <a:gd name="connsiteX1" fmla="*/ 0 w 43221"/>
                      <a:gd name="connsiteY1" fmla="*/ 21611 h 28213"/>
                      <a:gd name="connsiteX2" fmla="*/ 38419 w 43221"/>
                      <a:gd name="connsiteY2" fmla="*/ 0 h 28213"/>
                      <a:gd name="connsiteX3" fmla="*/ 43221 w 43221"/>
                      <a:gd name="connsiteY3" fmla="*/ 0 h 28213"/>
                      <a:gd name="connsiteX4" fmla="*/ 43221 w 43221"/>
                      <a:gd name="connsiteY4" fmla="*/ 4802 h 28213"/>
                      <a:gd name="connsiteX5" fmla="*/ 4802 w 43221"/>
                      <a:gd name="connsiteY5" fmla="*/ 26413 h 28213"/>
                      <a:gd name="connsiteX6" fmla="*/ 0 w 43221"/>
                      <a:gd name="connsiteY6" fmla="*/ 26413 h 282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3221" h="28213">
                        <a:moveTo>
                          <a:pt x="0" y="26413"/>
                        </a:moveTo>
                        <a:cubicBezTo>
                          <a:pt x="0" y="24012"/>
                          <a:pt x="0" y="24012"/>
                          <a:pt x="0" y="21611"/>
                        </a:cubicBezTo>
                        <a:lnTo>
                          <a:pt x="38419" y="0"/>
                        </a:lnTo>
                        <a:cubicBezTo>
                          <a:pt x="40820" y="0"/>
                          <a:pt x="40820" y="0"/>
                          <a:pt x="43221" y="0"/>
                        </a:cubicBezTo>
                        <a:cubicBezTo>
                          <a:pt x="43221" y="2401"/>
                          <a:pt x="43221" y="2401"/>
                          <a:pt x="43221" y="4802"/>
                        </a:cubicBezTo>
                        <a:lnTo>
                          <a:pt x="4802" y="26413"/>
                        </a:lnTo>
                        <a:cubicBezTo>
                          <a:pt x="4802" y="28814"/>
                          <a:pt x="2401" y="28814"/>
                          <a:pt x="0" y="26413"/>
                        </a:cubicBezTo>
                        <a:close/>
                      </a:path>
                    </a:pathLst>
                  </a:custGeom>
                  <a:solidFill>
                    <a:srgbClr val="00000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2404" name="Graphic 2">
                  <a:extLst>
                    <a:ext uri="{FF2B5EF4-FFF2-40B4-BE49-F238E27FC236}">
                      <a16:creationId xmlns:a16="http://schemas.microsoft.com/office/drawing/2014/main" id="{4141308D-9819-4F8D-A971-76F12F8FCEB7}"/>
                    </a:ext>
                  </a:extLst>
                </p:cNvPr>
                <p:cNvGrpSpPr/>
                <p:nvPr/>
              </p:nvGrpSpPr>
              <p:grpSpPr>
                <a:xfrm>
                  <a:off x="6372136" y="2033752"/>
                  <a:ext cx="60029" cy="45622"/>
                  <a:chOff x="6372136" y="2033752"/>
                  <a:chExt cx="60029" cy="45622"/>
                </a:xfrm>
                <a:solidFill>
                  <a:schemeClr val="accent1"/>
                </a:solidFill>
              </p:grpSpPr>
              <p:sp>
                <p:nvSpPr>
                  <p:cNvPr id="2405" name="Freeform: Shape 2404">
                    <a:extLst>
                      <a:ext uri="{FF2B5EF4-FFF2-40B4-BE49-F238E27FC236}">
                        <a16:creationId xmlns:a16="http://schemas.microsoft.com/office/drawing/2014/main" id="{5F4E4719-3B11-4AD8-8618-1663A567BA81}"/>
                      </a:ext>
                    </a:extLst>
                  </p:cNvPr>
                  <p:cNvSpPr/>
                  <p:nvPr/>
                </p:nvSpPr>
                <p:spPr>
                  <a:xfrm>
                    <a:off x="6372136" y="2048159"/>
                    <a:ext cx="36017" cy="31215"/>
                  </a:xfrm>
                  <a:custGeom>
                    <a:avLst/>
                    <a:gdLst>
                      <a:gd name="connsiteX0" fmla="*/ 36018 w 36017"/>
                      <a:gd name="connsiteY0" fmla="*/ 31215 h 31215"/>
                      <a:gd name="connsiteX1" fmla="*/ 0 w 36017"/>
                      <a:gd name="connsiteY1" fmla="*/ 9605 h 31215"/>
                      <a:gd name="connsiteX2" fmla="*/ 0 w 36017"/>
                      <a:gd name="connsiteY2" fmla="*/ 0 h 31215"/>
                      <a:gd name="connsiteX3" fmla="*/ 36018 w 36017"/>
                      <a:gd name="connsiteY3" fmla="*/ 21611 h 312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6017" h="31215">
                        <a:moveTo>
                          <a:pt x="36018" y="31215"/>
                        </a:moveTo>
                        <a:lnTo>
                          <a:pt x="0" y="9605"/>
                        </a:lnTo>
                        <a:lnTo>
                          <a:pt x="0" y="0"/>
                        </a:lnTo>
                        <a:lnTo>
                          <a:pt x="36018" y="21611"/>
                        </a:lnTo>
                        <a:close/>
                      </a:path>
                    </a:pathLst>
                  </a:custGeom>
                  <a:solidFill>
                    <a:srgbClr val="213B81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406" name="Freeform: Shape 2405">
                    <a:extLst>
                      <a:ext uri="{FF2B5EF4-FFF2-40B4-BE49-F238E27FC236}">
                        <a16:creationId xmlns:a16="http://schemas.microsoft.com/office/drawing/2014/main" id="{52415922-ACED-4E70-914E-C3F4C3814517}"/>
                      </a:ext>
                    </a:extLst>
                  </p:cNvPr>
                  <p:cNvSpPr/>
                  <p:nvPr/>
                </p:nvSpPr>
                <p:spPr>
                  <a:xfrm>
                    <a:off x="6408154" y="2055362"/>
                    <a:ext cx="24011" cy="24011"/>
                  </a:xfrm>
                  <a:custGeom>
                    <a:avLst/>
                    <a:gdLst>
                      <a:gd name="connsiteX0" fmla="*/ 0 w 24011"/>
                      <a:gd name="connsiteY0" fmla="*/ 24012 h 24011"/>
                      <a:gd name="connsiteX1" fmla="*/ 24012 w 24011"/>
                      <a:gd name="connsiteY1" fmla="*/ 9605 h 24011"/>
                      <a:gd name="connsiteX2" fmla="*/ 24012 w 24011"/>
                      <a:gd name="connsiteY2" fmla="*/ 0 h 24011"/>
                      <a:gd name="connsiteX3" fmla="*/ 0 w 24011"/>
                      <a:gd name="connsiteY3" fmla="*/ 14407 h 240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11" h="24011">
                        <a:moveTo>
                          <a:pt x="0" y="24012"/>
                        </a:moveTo>
                        <a:lnTo>
                          <a:pt x="24012" y="9605"/>
                        </a:lnTo>
                        <a:lnTo>
                          <a:pt x="24012" y="0"/>
                        </a:lnTo>
                        <a:lnTo>
                          <a:pt x="0" y="14407"/>
                        </a:lnTo>
                        <a:close/>
                      </a:path>
                    </a:pathLst>
                  </a:custGeom>
                  <a:solidFill>
                    <a:srgbClr val="213B81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407" name="Freeform: Shape 2406">
                    <a:extLst>
                      <a:ext uri="{FF2B5EF4-FFF2-40B4-BE49-F238E27FC236}">
                        <a16:creationId xmlns:a16="http://schemas.microsoft.com/office/drawing/2014/main" id="{9AA60FDF-1A0D-46AE-9B0A-78E3002E37A0}"/>
                      </a:ext>
                    </a:extLst>
                  </p:cNvPr>
                  <p:cNvSpPr/>
                  <p:nvPr/>
                </p:nvSpPr>
                <p:spPr>
                  <a:xfrm>
                    <a:off x="6410555" y="2057763"/>
                    <a:ext cx="21610" cy="16808"/>
                  </a:xfrm>
                  <a:custGeom>
                    <a:avLst/>
                    <a:gdLst>
                      <a:gd name="connsiteX0" fmla="*/ 0 w 21610"/>
                      <a:gd name="connsiteY0" fmla="*/ 16808 h 16808"/>
                      <a:gd name="connsiteX1" fmla="*/ 19209 w 21610"/>
                      <a:gd name="connsiteY1" fmla="*/ 7204 h 16808"/>
                      <a:gd name="connsiteX2" fmla="*/ 21611 w 21610"/>
                      <a:gd name="connsiteY2" fmla="*/ 4802 h 16808"/>
                      <a:gd name="connsiteX3" fmla="*/ 21611 w 21610"/>
                      <a:gd name="connsiteY3" fmla="*/ 0 h 16808"/>
                      <a:gd name="connsiteX4" fmla="*/ 0 w 21610"/>
                      <a:gd name="connsiteY4" fmla="*/ 12006 h 168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610" h="16808">
                        <a:moveTo>
                          <a:pt x="0" y="16808"/>
                        </a:moveTo>
                        <a:lnTo>
                          <a:pt x="19209" y="7204"/>
                        </a:lnTo>
                        <a:lnTo>
                          <a:pt x="21611" y="4802"/>
                        </a:lnTo>
                        <a:lnTo>
                          <a:pt x="21611" y="0"/>
                        </a:lnTo>
                        <a:lnTo>
                          <a:pt x="0" y="12006"/>
                        </a:lnTo>
                        <a:close/>
                      </a:path>
                    </a:pathLst>
                  </a:custGeom>
                  <a:solidFill>
                    <a:srgbClr val="F3ECDB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408" name="Freeform: Shape 2407">
                    <a:extLst>
                      <a:ext uri="{FF2B5EF4-FFF2-40B4-BE49-F238E27FC236}">
                        <a16:creationId xmlns:a16="http://schemas.microsoft.com/office/drawing/2014/main" id="{AB4647C2-275D-4881-9738-4BB8C9D70682}"/>
                      </a:ext>
                    </a:extLst>
                  </p:cNvPr>
                  <p:cNvSpPr/>
                  <p:nvPr/>
                </p:nvSpPr>
                <p:spPr>
                  <a:xfrm>
                    <a:off x="6372136" y="2033752"/>
                    <a:ext cx="60029" cy="36017"/>
                  </a:xfrm>
                  <a:custGeom>
                    <a:avLst/>
                    <a:gdLst>
                      <a:gd name="connsiteX0" fmla="*/ 0 w 60029"/>
                      <a:gd name="connsiteY0" fmla="*/ 14407 h 36017"/>
                      <a:gd name="connsiteX1" fmla="*/ 24012 w 60029"/>
                      <a:gd name="connsiteY1" fmla="*/ 0 h 36017"/>
                      <a:gd name="connsiteX2" fmla="*/ 60030 w 60029"/>
                      <a:gd name="connsiteY2" fmla="*/ 21611 h 36017"/>
                      <a:gd name="connsiteX3" fmla="*/ 36018 w 60029"/>
                      <a:gd name="connsiteY3" fmla="*/ 36018 h 360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029" h="36017">
                        <a:moveTo>
                          <a:pt x="0" y="14407"/>
                        </a:moveTo>
                        <a:lnTo>
                          <a:pt x="24012" y="0"/>
                        </a:lnTo>
                        <a:lnTo>
                          <a:pt x="60030" y="21611"/>
                        </a:lnTo>
                        <a:lnTo>
                          <a:pt x="36018" y="36018"/>
                        </a:lnTo>
                        <a:close/>
                      </a:path>
                    </a:pathLst>
                  </a:custGeom>
                  <a:solidFill>
                    <a:srgbClr val="006CB6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409" name="Freeform: Shape 2408">
                    <a:extLst>
                      <a:ext uri="{FF2B5EF4-FFF2-40B4-BE49-F238E27FC236}">
                        <a16:creationId xmlns:a16="http://schemas.microsoft.com/office/drawing/2014/main" id="{AC3F5BCE-80E7-4EB0-AA81-42F519EC18D5}"/>
                      </a:ext>
                    </a:extLst>
                  </p:cNvPr>
                  <p:cNvSpPr/>
                  <p:nvPr/>
                </p:nvSpPr>
                <p:spPr>
                  <a:xfrm>
                    <a:off x="6376938" y="2038554"/>
                    <a:ext cx="28814" cy="16808"/>
                  </a:xfrm>
                  <a:custGeom>
                    <a:avLst/>
                    <a:gdLst>
                      <a:gd name="connsiteX0" fmla="*/ 0 w 28814"/>
                      <a:gd name="connsiteY0" fmla="*/ 9605 h 16808"/>
                      <a:gd name="connsiteX1" fmla="*/ 19210 w 28814"/>
                      <a:gd name="connsiteY1" fmla="*/ 0 h 16808"/>
                      <a:gd name="connsiteX2" fmla="*/ 28814 w 28814"/>
                      <a:gd name="connsiteY2" fmla="*/ 4802 h 16808"/>
                      <a:gd name="connsiteX3" fmla="*/ 12006 w 28814"/>
                      <a:gd name="connsiteY3" fmla="*/ 16808 h 168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8814" h="16808">
                        <a:moveTo>
                          <a:pt x="0" y="9605"/>
                        </a:moveTo>
                        <a:lnTo>
                          <a:pt x="19210" y="0"/>
                        </a:lnTo>
                        <a:lnTo>
                          <a:pt x="28814" y="4802"/>
                        </a:lnTo>
                        <a:lnTo>
                          <a:pt x="12006" y="16808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sp>
              <p:nvSpPr>
                <p:cNvPr id="2410" name="Freeform: Shape 2409">
                  <a:extLst>
                    <a:ext uri="{FF2B5EF4-FFF2-40B4-BE49-F238E27FC236}">
                      <a16:creationId xmlns:a16="http://schemas.microsoft.com/office/drawing/2014/main" id="{A564FEDD-8667-4685-9A92-A0B5627378BA}"/>
                    </a:ext>
                  </a:extLst>
                </p:cNvPr>
                <p:cNvSpPr/>
                <p:nvPr/>
              </p:nvSpPr>
              <p:spPr>
                <a:xfrm>
                  <a:off x="6448974" y="2043356"/>
                  <a:ext cx="26413" cy="3468"/>
                </a:xfrm>
                <a:custGeom>
                  <a:avLst/>
                  <a:gdLst>
                    <a:gd name="connsiteX0" fmla="*/ 0 w 26413"/>
                    <a:gd name="connsiteY0" fmla="*/ 0 h 3468"/>
                    <a:gd name="connsiteX1" fmla="*/ 0 w 26413"/>
                    <a:gd name="connsiteY1" fmla="*/ 0 h 3468"/>
                    <a:gd name="connsiteX2" fmla="*/ 0 w 26413"/>
                    <a:gd name="connsiteY2" fmla="*/ 0 h 3468"/>
                    <a:gd name="connsiteX3" fmla="*/ 7204 w 26413"/>
                    <a:gd name="connsiteY3" fmla="*/ 0 h 3468"/>
                    <a:gd name="connsiteX4" fmla="*/ 7204 w 26413"/>
                    <a:gd name="connsiteY4" fmla="*/ 0 h 3468"/>
                    <a:gd name="connsiteX5" fmla="*/ 7204 w 26413"/>
                    <a:gd name="connsiteY5" fmla="*/ 2401 h 3468"/>
                    <a:gd name="connsiteX6" fmla="*/ 0 w 26413"/>
                    <a:gd name="connsiteY6" fmla="*/ 0 h 3468"/>
                    <a:gd name="connsiteX7" fmla="*/ 0 w 26413"/>
                    <a:gd name="connsiteY7" fmla="*/ 0 h 3468"/>
                    <a:gd name="connsiteX8" fmla="*/ 0 w 26413"/>
                    <a:gd name="connsiteY8" fmla="*/ 0 h 3468"/>
                    <a:gd name="connsiteX9" fmla="*/ 21611 w 26413"/>
                    <a:gd name="connsiteY9" fmla="*/ 2401 h 3468"/>
                    <a:gd name="connsiteX10" fmla="*/ 26413 w 26413"/>
                    <a:gd name="connsiteY10" fmla="*/ 2401 h 3468"/>
                    <a:gd name="connsiteX11" fmla="*/ 26413 w 26413"/>
                    <a:gd name="connsiteY11" fmla="*/ 2401 h 3468"/>
                    <a:gd name="connsiteX12" fmla="*/ 26413 w 26413"/>
                    <a:gd name="connsiteY12" fmla="*/ 2401 h 3468"/>
                    <a:gd name="connsiteX13" fmla="*/ 26413 w 26413"/>
                    <a:gd name="connsiteY13" fmla="*/ 2401 h 3468"/>
                    <a:gd name="connsiteX14" fmla="*/ 21611 w 26413"/>
                    <a:gd name="connsiteY14" fmla="*/ 2401 h 3468"/>
                    <a:gd name="connsiteX15" fmla="*/ 21611 w 26413"/>
                    <a:gd name="connsiteY15" fmla="*/ 2401 h 34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26413" h="3468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0" y="0"/>
                        <a:pt x="0" y="0"/>
                        <a:pt x="0" y="0"/>
                      </a:cubicBezTo>
                      <a:lnTo>
                        <a:pt x="7204" y="0"/>
                      </a:lnTo>
                      <a:cubicBezTo>
                        <a:pt x="7204" y="0"/>
                        <a:pt x="7204" y="0"/>
                        <a:pt x="7204" y="0"/>
                      </a:cubicBezTo>
                      <a:cubicBezTo>
                        <a:pt x="7204" y="0"/>
                        <a:pt x="7204" y="0"/>
                        <a:pt x="7204" y="2401"/>
                      </a:cubicBezTo>
                      <a:lnTo>
                        <a:pt x="0" y="0"/>
                      </a:lnTo>
                      <a:cubicBezTo>
                        <a:pt x="0" y="2401"/>
                        <a:pt x="0" y="2401"/>
                        <a:pt x="0" y="0"/>
                      </a:cubicBezTo>
                      <a:lnTo>
                        <a:pt x="0" y="0"/>
                      </a:lnTo>
                      <a:close/>
                      <a:moveTo>
                        <a:pt x="21611" y="2401"/>
                      </a:moveTo>
                      <a:lnTo>
                        <a:pt x="26413" y="2401"/>
                      </a:lnTo>
                      <a:cubicBezTo>
                        <a:pt x="26413" y="2401"/>
                        <a:pt x="26413" y="2401"/>
                        <a:pt x="26413" y="2401"/>
                      </a:cubicBezTo>
                      <a:lnTo>
                        <a:pt x="26413" y="2401"/>
                      </a:lnTo>
                      <a:cubicBezTo>
                        <a:pt x="26413" y="2401"/>
                        <a:pt x="26413" y="2401"/>
                        <a:pt x="26413" y="2401"/>
                      </a:cubicBezTo>
                      <a:lnTo>
                        <a:pt x="21611" y="2401"/>
                      </a:lnTo>
                      <a:cubicBezTo>
                        <a:pt x="21611" y="4802"/>
                        <a:pt x="21611" y="2401"/>
                        <a:pt x="21611" y="2401"/>
                      </a:cubicBezTo>
                      <a:close/>
                    </a:path>
                  </a:pathLst>
                </a:custGeom>
                <a:solidFill>
                  <a:srgbClr val="424242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  <p:grpSp>
          <p:nvGrpSpPr>
            <p:cNvPr id="2411" name="Graphic 2">
              <a:extLst>
                <a:ext uri="{FF2B5EF4-FFF2-40B4-BE49-F238E27FC236}">
                  <a16:creationId xmlns:a16="http://schemas.microsoft.com/office/drawing/2014/main" id="{4141308D-9819-4F8D-A971-76F12F8FCEB7}"/>
                </a:ext>
              </a:extLst>
            </p:cNvPr>
            <p:cNvGrpSpPr/>
            <p:nvPr/>
          </p:nvGrpSpPr>
          <p:grpSpPr>
            <a:xfrm>
              <a:off x="5843875" y="1547717"/>
              <a:ext cx="69634" cy="85407"/>
              <a:chOff x="5843875" y="1547717"/>
              <a:chExt cx="69634" cy="85407"/>
            </a:xfrm>
            <a:solidFill>
              <a:schemeClr val="accent1"/>
            </a:solidFill>
          </p:grpSpPr>
          <p:sp>
            <p:nvSpPr>
              <p:cNvPr id="2412" name="Freeform: Shape 2411">
                <a:extLst>
                  <a:ext uri="{FF2B5EF4-FFF2-40B4-BE49-F238E27FC236}">
                    <a16:creationId xmlns:a16="http://schemas.microsoft.com/office/drawing/2014/main" id="{FC1A4721-6B01-49C1-92F7-792D845B1631}"/>
                  </a:ext>
                </a:extLst>
              </p:cNvPr>
              <p:cNvSpPr/>
              <p:nvPr/>
            </p:nvSpPr>
            <p:spPr>
              <a:xfrm>
                <a:off x="5843875" y="1547717"/>
                <a:ext cx="60029" cy="82634"/>
              </a:xfrm>
              <a:custGeom>
                <a:avLst/>
                <a:gdLst>
                  <a:gd name="connsiteX0" fmla="*/ 28814 w 60029"/>
                  <a:gd name="connsiteY0" fmla="*/ 3396 h 82634"/>
                  <a:gd name="connsiteX1" fmla="*/ 7204 w 60029"/>
                  <a:gd name="connsiteY1" fmla="*/ 25006 h 82634"/>
                  <a:gd name="connsiteX2" fmla="*/ 7204 w 60029"/>
                  <a:gd name="connsiteY2" fmla="*/ 27408 h 82634"/>
                  <a:gd name="connsiteX3" fmla="*/ 0 w 60029"/>
                  <a:gd name="connsiteY3" fmla="*/ 56222 h 82634"/>
                  <a:gd name="connsiteX4" fmla="*/ 9605 w 60029"/>
                  <a:gd name="connsiteY4" fmla="*/ 77833 h 82634"/>
                  <a:gd name="connsiteX5" fmla="*/ 9605 w 60029"/>
                  <a:gd name="connsiteY5" fmla="*/ 77833 h 82634"/>
                  <a:gd name="connsiteX6" fmla="*/ 9605 w 60029"/>
                  <a:gd name="connsiteY6" fmla="*/ 77833 h 82634"/>
                  <a:gd name="connsiteX7" fmla="*/ 16808 w 60029"/>
                  <a:gd name="connsiteY7" fmla="*/ 82635 h 82634"/>
                  <a:gd name="connsiteX8" fmla="*/ 19210 w 60029"/>
                  <a:gd name="connsiteY8" fmla="*/ 80234 h 82634"/>
                  <a:gd name="connsiteX9" fmla="*/ 28814 w 60029"/>
                  <a:gd name="connsiteY9" fmla="*/ 77833 h 82634"/>
                  <a:gd name="connsiteX10" fmla="*/ 50425 w 60029"/>
                  <a:gd name="connsiteY10" fmla="*/ 56222 h 82634"/>
                  <a:gd name="connsiteX11" fmla="*/ 60030 w 60029"/>
                  <a:gd name="connsiteY11" fmla="*/ 25006 h 82634"/>
                  <a:gd name="connsiteX12" fmla="*/ 57628 w 60029"/>
                  <a:gd name="connsiteY12" fmla="*/ 10599 h 82634"/>
                  <a:gd name="connsiteX13" fmla="*/ 60030 w 60029"/>
                  <a:gd name="connsiteY13" fmla="*/ 8198 h 82634"/>
                  <a:gd name="connsiteX14" fmla="*/ 52826 w 60029"/>
                  <a:gd name="connsiteY14" fmla="*/ 3396 h 82634"/>
                  <a:gd name="connsiteX15" fmla="*/ 52826 w 60029"/>
                  <a:gd name="connsiteY15" fmla="*/ 3396 h 82634"/>
                  <a:gd name="connsiteX16" fmla="*/ 50425 w 60029"/>
                  <a:gd name="connsiteY16" fmla="*/ 995 h 82634"/>
                  <a:gd name="connsiteX17" fmla="*/ 50425 w 60029"/>
                  <a:gd name="connsiteY17" fmla="*/ 995 h 82634"/>
                  <a:gd name="connsiteX18" fmla="*/ 50425 w 60029"/>
                  <a:gd name="connsiteY18" fmla="*/ 995 h 82634"/>
                  <a:gd name="connsiteX19" fmla="*/ 28814 w 60029"/>
                  <a:gd name="connsiteY19" fmla="*/ 3396 h 826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0029" h="82634">
                    <a:moveTo>
                      <a:pt x="28814" y="3396"/>
                    </a:moveTo>
                    <a:cubicBezTo>
                      <a:pt x="21611" y="8198"/>
                      <a:pt x="14407" y="15402"/>
                      <a:pt x="7204" y="25006"/>
                    </a:cubicBezTo>
                    <a:cubicBezTo>
                      <a:pt x="7204" y="25006"/>
                      <a:pt x="7204" y="27408"/>
                      <a:pt x="7204" y="27408"/>
                    </a:cubicBezTo>
                    <a:cubicBezTo>
                      <a:pt x="2401" y="37012"/>
                      <a:pt x="0" y="46617"/>
                      <a:pt x="0" y="56222"/>
                    </a:cubicBezTo>
                    <a:cubicBezTo>
                      <a:pt x="0" y="65827"/>
                      <a:pt x="2401" y="73030"/>
                      <a:pt x="9605" y="77833"/>
                    </a:cubicBezTo>
                    <a:cubicBezTo>
                      <a:pt x="9605" y="77833"/>
                      <a:pt x="9605" y="77833"/>
                      <a:pt x="9605" y="77833"/>
                    </a:cubicBezTo>
                    <a:lnTo>
                      <a:pt x="9605" y="77833"/>
                    </a:lnTo>
                    <a:lnTo>
                      <a:pt x="16808" y="82635"/>
                    </a:lnTo>
                    <a:lnTo>
                      <a:pt x="19210" y="80234"/>
                    </a:lnTo>
                    <a:cubicBezTo>
                      <a:pt x="21611" y="80234"/>
                      <a:pt x="26413" y="77833"/>
                      <a:pt x="28814" y="77833"/>
                    </a:cubicBezTo>
                    <a:cubicBezTo>
                      <a:pt x="36018" y="73030"/>
                      <a:pt x="43221" y="65827"/>
                      <a:pt x="50425" y="56222"/>
                    </a:cubicBezTo>
                    <a:cubicBezTo>
                      <a:pt x="55227" y="46617"/>
                      <a:pt x="60030" y="34611"/>
                      <a:pt x="60030" y="25006"/>
                    </a:cubicBezTo>
                    <a:cubicBezTo>
                      <a:pt x="60030" y="20204"/>
                      <a:pt x="60030" y="15402"/>
                      <a:pt x="57628" y="10599"/>
                    </a:cubicBezTo>
                    <a:lnTo>
                      <a:pt x="60030" y="8198"/>
                    </a:lnTo>
                    <a:lnTo>
                      <a:pt x="52826" y="3396"/>
                    </a:lnTo>
                    <a:lnTo>
                      <a:pt x="52826" y="3396"/>
                    </a:lnTo>
                    <a:cubicBezTo>
                      <a:pt x="52826" y="3396"/>
                      <a:pt x="50425" y="3396"/>
                      <a:pt x="50425" y="995"/>
                    </a:cubicBezTo>
                    <a:lnTo>
                      <a:pt x="50425" y="995"/>
                    </a:lnTo>
                    <a:lnTo>
                      <a:pt x="50425" y="995"/>
                    </a:lnTo>
                    <a:cubicBezTo>
                      <a:pt x="43221" y="-1407"/>
                      <a:pt x="36018" y="995"/>
                      <a:pt x="28814" y="3396"/>
                    </a:cubicBezTo>
                    <a:close/>
                  </a:path>
                </a:pathLst>
              </a:custGeom>
              <a:solidFill>
                <a:srgbClr val="1B1B1B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13" name="Freeform: Shape 2412">
                <a:extLst>
                  <a:ext uri="{FF2B5EF4-FFF2-40B4-BE49-F238E27FC236}">
                    <a16:creationId xmlns:a16="http://schemas.microsoft.com/office/drawing/2014/main" id="{F89531E2-838C-4896-9F61-E5B3D1B667F5}"/>
                  </a:ext>
                </a:extLst>
              </p:cNvPr>
              <p:cNvSpPr/>
              <p:nvPr/>
            </p:nvSpPr>
            <p:spPr>
              <a:xfrm>
                <a:off x="5851079" y="1552314"/>
                <a:ext cx="62430" cy="80811"/>
              </a:xfrm>
              <a:custGeom>
                <a:avLst/>
                <a:gdLst>
                  <a:gd name="connsiteX0" fmla="*/ 31215 w 62430"/>
                  <a:gd name="connsiteY0" fmla="*/ 3602 h 80811"/>
                  <a:gd name="connsiteX1" fmla="*/ 9605 w 62430"/>
                  <a:gd name="connsiteY1" fmla="*/ 25212 h 80811"/>
                  <a:gd name="connsiteX2" fmla="*/ 0 w 62430"/>
                  <a:gd name="connsiteY2" fmla="*/ 56428 h 80811"/>
                  <a:gd name="connsiteX3" fmla="*/ 9605 w 62430"/>
                  <a:gd name="connsiteY3" fmla="*/ 78039 h 80811"/>
                  <a:gd name="connsiteX4" fmla="*/ 31215 w 62430"/>
                  <a:gd name="connsiteY4" fmla="*/ 78039 h 80811"/>
                  <a:gd name="connsiteX5" fmla="*/ 52826 w 62430"/>
                  <a:gd name="connsiteY5" fmla="*/ 56428 h 80811"/>
                  <a:gd name="connsiteX6" fmla="*/ 62431 w 62430"/>
                  <a:gd name="connsiteY6" fmla="*/ 25212 h 80811"/>
                  <a:gd name="connsiteX7" fmla="*/ 52826 w 62430"/>
                  <a:gd name="connsiteY7" fmla="*/ 3602 h 80811"/>
                  <a:gd name="connsiteX8" fmla="*/ 31215 w 62430"/>
                  <a:gd name="connsiteY8" fmla="*/ 3602 h 808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2430" h="80811">
                    <a:moveTo>
                      <a:pt x="31215" y="3602"/>
                    </a:moveTo>
                    <a:cubicBezTo>
                      <a:pt x="24012" y="8404"/>
                      <a:pt x="16808" y="15608"/>
                      <a:pt x="9605" y="25212"/>
                    </a:cubicBezTo>
                    <a:cubicBezTo>
                      <a:pt x="4802" y="34817"/>
                      <a:pt x="0" y="46823"/>
                      <a:pt x="0" y="56428"/>
                    </a:cubicBezTo>
                    <a:cubicBezTo>
                      <a:pt x="0" y="66033"/>
                      <a:pt x="2401" y="73236"/>
                      <a:pt x="9605" y="78039"/>
                    </a:cubicBezTo>
                    <a:cubicBezTo>
                      <a:pt x="14407" y="82841"/>
                      <a:pt x="21611" y="80440"/>
                      <a:pt x="31215" y="78039"/>
                    </a:cubicBezTo>
                    <a:cubicBezTo>
                      <a:pt x="38419" y="73236"/>
                      <a:pt x="45622" y="66033"/>
                      <a:pt x="52826" y="56428"/>
                    </a:cubicBezTo>
                    <a:cubicBezTo>
                      <a:pt x="57628" y="46823"/>
                      <a:pt x="62431" y="34817"/>
                      <a:pt x="62431" y="25212"/>
                    </a:cubicBezTo>
                    <a:cubicBezTo>
                      <a:pt x="62431" y="15608"/>
                      <a:pt x="60030" y="8404"/>
                      <a:pt x="52826" y="3602"/>
                    </a:cubicBezTo>
                    <a:cubicBezTo>
                      <a:pt x="45622" y="-1201"/>
                      <a:pt x="38419" y="-1201"/>
                      <a:pt x="31215" y="3602"/>
                    </a:cubicBezTo>
                    <a:close/>
                  </a:path>
                </a:pathLst>
              </a:custGeom>
              <a:solidFill>
                <a:srgbClr val="424242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14" name="Freeform: Shape 2413">
                <a:extLst>
                  <a:ext uri="{FF2B5EF4-FFF2-40B4-BE49-F238E27FC236}">
                    <a16:creationId xmlns:a16="http://schemas.microsoft.com/office/drawing/2014/main" id="{B44EBC89-0D4D-40DF-851D-9BADD899D440}"/>
                  </a:ext>
                </a:extLst>
              </p:cNvPr>
              <p:cNvSpPr/>
              <p:nvPr/>
            </p:nvSpPr>
            <p:spPr>
              <a:xfrm>
                <a:off x="5855881" y="1555544"/>
                <a:ext cx="50425" cy="72778"/>
              </a:xfrm>
              <a:custGeom>
                <a:avLst/>
                <a:gdLst>
                  <a:gd name="connsiteX0" fmla="*/ 26413 w 50425"/>
                  <a:gd name="connsiteY0" fmla="*/ 2773 h 72778"/>
                  <a:gd name="connsiteX1" fmla="*/ 43221 w 50425"/>
                  <a:gd name="connsiteY1" fmla="*/ 2773 h 72778"/>
                  <a:gd name="connsiteX2" fmla="*/ 50425 w 50425"/>
                  <a:gd name="connsiteY2" fmla="*/ 19581 h 72778"/>
                  <a:gd name="connsiteX3" fmla="*/ 43221 w 50425"/>
                  <a:gd name="connsiteY3" fmla="*/ 48395 h 72778"/>
                  <a:gd name="connsiteX4" fmla="*/ 24012 w 50425"/>
                  <a:gd name="connsiteY4" fmla="*/ 70006 h 72778"/>
                  <a:gd name="connsiteX5" fmla="*/ 7204 w 50425"/>
                  <a:gd name="connsiteY5" fmla="*/ 70006 h 72778"/>
                  <a:gd name="connsiteX6" fmla="*/ 0 w 50425"/>
                  <a:gd name="connsiteY6" fmla="*/ 53198 h 72778"/>
                  <a:gd name="connsiteX7" fmla="*/ 7204 w 50425"/>
                  <a:gd name="connsiteY7" fmla="*/ 24383 h 72778"/>
                  <a:gd name="connsiteX8" fmla="*/ 26413 w 50425"/>
                  <a:gd name="connsiteY8" fmla="*/ 2773 h 727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0425" h="72778">
                    <a:moveTo>
                      <a:pt x="26413" y="2773"/>
                    </a:moveTo>
                    <a:cubicBezTo>
                      <a:pt x="31215" y="371"/>
                      <a:pt x="38419" y="-2030"/>
                      <a:pt x="43221" y="2773"/>
                    </a:cubicBezTo>
                    <a:cubicBezTo>
                      <a:pt x="48024" y="7575"/>
                      <a:pt x="50425" y="14779"/>
                      <a:pt x="50425" y="19581"/>
                    </a:cubicBezTo>
                    <a:cubicBezTo>
                      <a:pt x="50425" y="29186"/>
                      <a:pt x="48024" y="38790"/>
                      <a:pt x="43221" y="48395"/>
                    </a:cubicBezTo>
                    <a:cubicBezTo>
                      <a:pt x="38419" y="55599"/>
                      <a:pt x="31215" y="65203"/>
                      <a:pt x="24012" y="70006"/>
                    </a:cubicBezTo>
                    <a:cubicBezTo>
                      <a:pt x="19210" y="72407"/>
                      <a:pt x="12006" y="74808"/>
                      <a:pt x="7204" y="70006"/>
                    </a:cubicBezTo>
                    <a:cubicBezTo>
                      <a:pt x="2401" y="65203"/>
                      <a:pt x="0" y="58000"/>
                      <a:pt x="0" y="53198"/>
                    </a:cubicBezTo>
                    <a:cubicBezTo>
                      <a:pt x="0" y="43593"/>
                      <a:pt x="2401" y="33988"/>
                      <a:pt x="7204" y="24383"/>
                    </a:cubicBezTo>
                    <a:cubicBezTo>
                      <a:pt x="12006" y="17180"/>
                      <a:pt x="19210" y="7575"/>
                      <a:pt x="26413" y="2773"/>
                    </a:cubicBezTo>
                    <a:close/>
                  </a:path>
                </a:pathLst>
              </a:custGeom>
              <a:solidFill>
                <a:srgbClr val="FFFFFF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15" name="Freeform: Shape 2414">
                <a:extLst>
                  <a:ext uri="{FF2B5EF4-FFF2-40B4-BE49-F238E27FC236}">
                    <a16:creationId xmlns:a16="http://schemas.microsoft.com/office/drawing/2014/main" id="{8BBF4DA4-89D2-4D52-BDC3-E0191846D4C3}"/>
                  </a:ext>
                </a:extLst>
              </p:cNvPr>
              <p:cNvSpPr/>
              <p:nvPr/>
            </p:nvSpPr>
            <p:spPr>
              <a:xfrm>
                <a:off x="5879893" y="1582329"/>
                <a:ext cx="19209" cy="14407"/>
              </a:xfrm>
              <a:custGeom>
                <a:avLst/>
                <a:gdLst>
                  <a:gd name="connsiteX0" fmla="*/ 19210 w 19209"/>
                  <a:gd name="connsiteY0" fmla="*/ 0 h 14407"/>
                  <a:gd name="connsiteX1" fmla="*/ 19210 w 19209"/>
                  <a:gd name="connsiteY1" fmla="*/ 2401 h 14407"/>
                  <a:gd name="connsiteX2" fmla="*/ 0 w 19209"/>
                  <a:gd name="connsiteY2" fmla="*/ 14407 h 14407"/>
                  <a:gd name="connsiteX3" fmla="*/ 0 w 19209"/>
                  <a:gd name="connsiteY3" fmla="*/ 9605 h 144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9209" h="14407">
                    <a:moveTo>
                      <a:pt x="19210" y="0"/>
                    </a:moveTo>
                    <a:lnTo>
                      <a:pt x="19210" y="2401"/>
                    </a:lnTo>
                    <a:lnTo>
                      <a:pt x="0" y="14407"/>
                    </a:lnTo>
                    <a:lnTo>
                      <a:pt x="0" y="9605"/>
                    </a:lnTo>
                    <a:close/>
                  </a:path>
                </a:pathLst>
              </a:custGeom>
              <a:solidFill>
                <a:srgbClr val="424242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16" name="Freeform: Shape 2415">
                <a:extLst>
                  <a:ext uri="{FF2B5EF4-FFF2-40B4-BE49-F238E27FC236}">
                    <a16:creationId xmlns:a16="http://schemas.microsoft.com/office/drawing/2014/main" id="{B540F7C6-B9B8-4628-AF8E-6EBCFCCEAA0D}"/>
                  </a:ext>
                </a:extLst>
              </p:cNvPr>
              <p:cNvSpPr/>
              <p:nvPr/>
            </p:nvSpPr>
            <p:spPr>
              <a:xfrm>
                <a:off x="5879893" y="1567922"/>
                <a:ext cx="2401" cy="26413"/>
              </a:xfrm>
              <a:custGeom>
                <a:avLst/>
                <a:gdLst>
                  <a:gd name="connsiteX0" fmla="*/ 2401 w 2401"/>
                  <a:gd name="connsiteY0" fmla="*/ 26413 h 26413"/>
                  <a:gd name="connsiteX1" fmla="*/ 0 w 2401"/>
                  <a:gd name="connsiteY1" fmla="*/ 24012 h 26413"/>
                  <a:gd name="connsiteX2" fmla="*/ 0 w 2401"/>
                  <a:gd name="connsiteY2" fmla="*/ 0 h 26413"/>
                  <a:gd name="connsiteX3" fmla="*/ 2401 w 2401"/>
                  <a:gd name="connsiteY3" fmla="*/ 0 h 264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01" h="26413">
                    <a:moveTo>
                      <a:pt x="2401" y="26413"/>
                    </a:moveTo>
                    <a:lnTo>
                      <a:pt x="0" y="24012"/>
                    </a:lnTo>
                    <a:lnTo>
                      <a:pt x="0" y="0"/>
                    </a:lnTo>
                    <a:lnTo>
                      <a:pt x="2401" y="0"/>
                    </a:lnTo>
                    <a:close/>
                  </a:path>
                </a:pathLst>
              </a:custGeom>
              <a:solidFill>
                <a:srgbClr val="424242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17" name="Freeform: Shape 2416">
                <a:extLst>
                  <a:ext uri="{FF2B5EF4-FFF2-40B4-BE49-F238E27FC236}">
                    <a16:creationId xmlns:a16="http://schemas.microsoft.com/office/drawing/2014/main" id="{E710F932-90EB-49F8-934A-E8C0A2580AB4}"/>
                  </a:ext>
                </a:extLst>
              </p:cNvPr>
              <p:cNvSpPr/>
              <p:nvPr/>
            </p:nvSpPr>
            <p:spPr>
              <a:xfrm>
                <a:off x="5875091" y="1584730"/>
                <a:ext cx="12005" cy="14407"/>
              </a:xfrm>
              <a:custGeom>
                <a:avLst/>
                <a:gdLst>
                  <a:gd name="connsiteX0" fmla="*/ 7204 w 12005"/>
                  <a:gd name="connsiteY0" fmla="*/ 0 h 14407"/>
                  <a:gd name="connsiteX1" fmla="*/ 9605 w 12005"/>
                  <a:gd name="connsiteY1" fmla="*/ 0 h 14407"/>
                  <a:gd name="connsiteX2" fmla="*/ 12006 w 12005"/>
                  <a:gd name="connsiteY2" fmla="*/ 4802 h 14407"/>
                  <a:gd name="connsiteX3" fmla="*/ 9605 w 12005"/>
                  <a:gd name="connsiteY3" fmla="*/ 9605 h 14407"/>
                  <a:gd name="connsiteX4" fmla="*/ 4802 w 12005"/>
                  <a:gd name="connsiteY4" fmla="*/ 14407 h 14407"/>
                  <a:gd name="connsiteX5" fmla="*/ 2401 w 12005"/>
                  <a:gd name="connsiteY5" fmla="*/ 14407 h 14407"/>
                  <a:gd name="connsiteX6" fmla="*/ 0 w 12005"/>
                  <a:gd name="connsiteY6" fmla="*/ 9605 h 14407"/>
                  <a:gd name="connsiteX7" fmla="*/ 2401 w 12005"/>
                  <a:gd name="connsiteY7" fmla="*/ 4802 h 14407"/>
                  <a:gd name="connsiteX8" fmla="*/ 7204 w 12005"/>
                  <a:gd name="connsiteY8" fmla="*/ 0 h 144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005" h="14407">
                    <a:moveTo>
                      <a:pt x="7204" y="0"/>
                    </a:moveTo>
                    <a:cubicBezTo>
                      <a:pt x="7204" y="0"/>
                      <a:pt x="9605" y="0"/>
                      <a:pt x="9605" y="0"/>
                    </a:cubicBezTo>
                    <a:cubicBezTo>
                      <a:pt x="9605" y="0"/>
                      <a:pt x="12006" y="2401"/>
                      <a:pt x="12006" y="4802"/>
                    </a:cubicBezTo>
                    <a:cubicBezTo>
                      <a:pt x="12006" y="7204"/>
                      <a:pt x="12006" y="9605"/>
                      <a:pt x="9605" y="9605"/>
                    </a:cubicBezTo>
                    <a:cubicBezTo>
                      <a:pt x="9605" y="12006"/>
                      <a:pt x="7204" y="12006"/>
                      <a:pt x="4802" y="14407"/>
                    </a:cubicBezTo>
                    <a:cubicBezTo>
                      <a:pt x="4802" y="14407"/>
                      <a:pt x="2401" y="14407"/>
                      <a:pt x="2401" y="14407"/>
                    </a:cubicBezTo>
                    <a:cubicBezTo>
                      <a:pt x="2401" y="14407"/>
                      <a:pt x="0" y="12006"/>
                      <a:pt x="0" y="9605"/>
                    </a:cubicBezTo>
                    <a:cubicBezTo>
                      <a:pt x="0" y="7204"/>
                      <a:pt x="0" y="4802"/>
                      <a:pt x="2401" y="4802"/>
                    </a:cubicBezTo>
                    <a:cubicBezTo>
                      <a:pt x="2401" y="2401"/>
                      <a:pt x="4802" y="2401"/>
                      <a:pt x="7204" y="0"/>
                    </a:cubicBezTo>
                    <a:close/>
                  </a:path>
                </a:pathLst>
              </a:custGeom>
              <a:solidFill>
                <a:srgbClr val="5E5F5F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418" name="Graphic 2">
              <a:extLst>
                <a:ext uri="{FF2B5EF4-FFF2-40B4-BE49-F238E27FC236}">
                  <a16:creationId xmlns:a16="http://schemas.microsoft.com/office/drawing/2014/main" id="{4141308D-9819-4F8D-A971-76F12F8FCEB7}"/>
                </a:ext>
              </a:extLst>
            </p:cNvPr>
            <p:cNvGrpSpPr/>
            <p:nvPr/>
          </p:nvGrpSpPr>
          <p:grpSpPr>
            <a:xfrm>
              <a:off x="5770727" y="1728801"/>
              <a:ext cx="188405" cy="396195"/>
              <a:chOff x="5770727" y="1728801"/>
              <a:chExt cx="188405" cy="396195"/>
            </a:xfrm>
            <a:solidFill>
              <a:schemeClr val="accent1"/>
            </a:solidFill>
          </p:grpSpPr>
          <p:sp>
            <p:nvSpPr>
              <p:cNvPr id="2419" name="Freeform: Shape 2418">
                <a:extLst>
                  <a:ext uri="{FF2B5EF4-FFF2-40B4-BE49-F238E27FC236}">
                    <a16:creationId xmlns:a16="http://schemas.microsoft.com/office/drawing/2014/main" id="{51755804-16AE-4350-A951-8CECF530DC5F}"/>
                  </a:ext>
                </a:extLst>
              </p:cNvPr>
              <p:cNvSpPr/>
              <p:nvPr/>
            </p:nvSpPr>
            <p:spPr>
              <a:xfrm>
                <a:off x="5829468" y="1767220"/>
                <a:ext cx="10672" cy="16808"/>
              </a:xfrm>
              <a:custGeom>
                <a:avLst/>
                <a:gdLst>
                  <a:gd name="connsiteX0" fmla="*/ 4803 w 10672"/>
                  <a:gd name="connsiteY0" fmla="*/ 4802 h 16808"/>
                  <a:gd name="connsiteX1" fmla="*/ 4803 w 10672"/>
                  <a:gd name="connsiteY1" fmla="*/ 4802 h 16808"/>
                  <a:gd name="connsiteX2" fmla="*/ 4803 w 10672"/>
                  <a:gd name="connsiteY2" fmla="*/ 4802 h 16808"/>
                  <a:gd name="connsiteX3" fmla="*/ 2401 w 10672"/>
                  <a:gd name="connsiteY3" fmla="*/ 9605 h 16808"/>
                  <a:gd name="connsiteX4" fmla="*/ 0 w 10672"/>
                  <a:gd name="connsiteY4" fmla="*/ 12006 h 16808"/>
                  <a:gd name="connsiteX5" fmla="*/ 0 w 10672"/>
                  <a:gd name="connsiteY5" fmla="*/ 12006 h 16808"/>
                  <a:gd name="connsiteX6" fmla="*/ 0 w 10672"/>
                  <a:gd name="connsiteY6" fmla="*/ 14407 h 16808"/>
                  <a:gd name="connsiteX7" fmla="*/ 0 w 10672"/>
                  <a:gd name="connsiteY7" fmla="*/ 16808 h 16808"/>
                  <a:gd name="connsiteX8" fmla="*/ 0 w 10672"/>
                  <a:gd name="connsiteY8" fmla="*/ 2401 h 16808"/>
                  <a:gd name="connsiteX9" fmla="*/ 0 w 10672"/>
                  <a:gd name="connsiteY9" fmla="*/ 0 h 16808"/>
                  <a:gd name="connsiteX10" fmla="*/ 2401 w 10672"/>
                  <a:gd name="connsiteY10" fmla="*/ 0 h 16808"/>
                  <a:gd name="connsiteX11" fmla="*/ 7204 w 10672"/>
                  <a:gd name="connsiteY11" fmla="*/ 0 h 16808"/>
                  <a:gd name="connsiteX12" fmla="*/ 9605 w 10672"/>
                  <a:gd name="connsiteY12" fmla="*/ 0 h 16808"/>
                  <a:gd name="connsiteX13" fmla="*/ 9605 w 10672"/>
                  <a:gd name="connsiteY13" fmla="*/ 2401 h 16808"/>
                  <a:gd name="connsiteX14" fmla="*/ 4803 w 10672"/>
                  <a:gd name="connsiteY14" fmla="*/ 4802 h 168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672" h="16808">
                    <a:moveTo>
                      <a:pt x="4803" y="4802"/>
                    </a:moveTo>
                    <a:cubicBezTo>
                      <a:pt x="4803" y="4802"/>
                      <a:pt x="4803" y="4802"/>
                      <a:pt x="4803" y="4802"/>
                    </a:cubicBezTo>
                    <a:cubicBezTo>
                      <a:pt x="4803" y="7204"/>
                      <a:pt x="2401" y="7204"/>
                      <a:pt x="4803" y="4802"/>
                    </a:cubicBezTo>
                    <a:cubicBezTo>
                      <a:pt x="2401" y="7204"/>
                      <a:pt x="2401" y="9605"/>
                      <a:pt x="2401" y="9605"/>
                    </a:cubicBezTo>
                    <a:cubicBezTo>
                      <a:pt x="2401" y="9605"/>
                      <a:pt x="2401" y="12006"/>
                      <a:pt x="0" y="12006"/>
                    </a:cubicBezTo>
                    <a:cubicBezTo>
                      <a:pt x="0" y="12006"/>
                      <a:pt x="0" y="12006"/>
                      <a:pt x="0" y="12006"/>
                    </a:cubicBezTo>
                    <a:cubicBezTo>
                      <a:pt x="0" y="12006"/>
                      <a:pt x="0" y="12006"/>
                      <a:pt x="0" y="14407"/>
                    </a:cubicBezTo>
                    <a:cubicBezTo>
                      <a:pt x="0" y="14407"/>
                      <a:pt x="0" y="16808"/>
                      <a:pt x="0" y="16808"/>
                    </a:cubicBezTo>
                    <a:cubicBezTo>
                      <a:pt x="0" y="12006"/>
                      <a:pt x="0" y="7204"/>
                      <a:pt x="0" y="2401"/>
                    </a:cubicBezTo>
                    <a:cubicBezTo>
                      <a:pt x="0" y="2401"/>
                      <a:pt x="0" y="2401"/>
                      <a:pt x="0" y="0"/>
                    </a:cubicBezTo>
                    <a:cubicBezTo>
                      <a:pt x="0" y="0"/>
                      <a:pt x="0" y="0"/>
                      <a:pt x="2401" y="0"/>
                    </a:cubicBezTo>
                    <a:cubicBezTo>
                      <a:pt x="4803" y="0"/>
                      <a:pt x="4803" y="0"/>
                      <a:pt x="7204" y="0"/>
                    </a:cubicBezTo>
                    <a:cubicBezTo>
                      <a:pt x="7204" y="0"/>
                      <a:pt x="9605" y="0"/>
                      <a:pt x="9605" y="0"/>
                    </a:cubicBezTo>
                    <a:cubicBezTo>
                      <a:pt x="9605" y="0"/>
                      <a:pt x="12006" y="2401"/>
                      <a:pt x="9605" y="2401"/>
                    </a:cubicBezTo>
                    <a:cubicBezTo>
                      <a:pt x="7204" y="4802"/>
                      <a:pt x="4803" y="4802"/>
                      <a:pt x="4803" y="4802"/>
                    </a:cubicBezTo>
                    <a:close/>
                  </a:path>
                </a:pathLst>
              </a:custGeom>
              <a:solidFill>
                <a:srgbClr val="473A33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20" name="Freeform: Shape 2419">
                <a:extLst>
                  <a:ext uri="{FF2B5EF4-FFF2-40B4-BE49-F238E27FC236}">
                    <a16:creationId xmlns:a16="http://schemas.microsoft.com/office/drawing/2014/main" id="{AC047C92-60CF-4E0C-A23A-6AA548B59700}"/>
                  </a:ext>
                </a:extLst>
              </p:cNvPr>
              <p:cNvSpPr/>
              <p:nvPr/>
            </p:nvSpPr>
            <p:spPr>
              <a:xfrm>
                <a:off x="5805456" y="1920896"/>
                <a:ext cx="33616" cy="174686"/>
              </a:xfrm>
              <a:custGeom>
                <a:avLst/>
                <a:gdLst>
                  <a:gd name="connsiteX0" fmla="*/ 33617 w 33616"/>
                  <a:gd name="connsiteY0" fmla="*/ 0 h 174686"/>
                  <a:gd name="connsiteX1" fmla="*/ 33617 w 33616"/>
                  <a:gd name="connsiteY1" fmla="*/ 0 h 174686"/>
                  <a:gd name="connsiteX2" fmla="*/ 33617 w 33616"/>
                  <a:gd name="connsiteY2" fmla="*/ 0 h 174686"/>
                  <a:gd name="connsiteX3" fmla="*/ 33617 w 33616"/>
                  <a:gd name="connsiteY3" fmla="*/ 0 h 174686"/>
                  <a:gd name="connsiteX4" fmla="*/ 33617 w 33616"/>
                  <a:gd name="connsiteY4" fmla="*/ 4802 h 174686"/>
                  <a:gd name="connsiteX5" fmla="*/ 33617 w 33616"/>
                  <a:gd name="connsiteY5" fmla="*/ 9605 h 174686"/>
                  <a:gd name="connsiteX6" fmla="*/ 33617 w 33616"/>
                  <a:gd name="connsiteY6" fmla="*/ 9605 h 174686"/>
                  <a:gd name="connsiteX7" fmla="*/ 31215 w 33616"/>
                  <a:gd name="connsiteY7" fmla="*/ 14407 h 174686"/>
                  <a:gd name="connsiteX8" fmla="*/ 31215 w 33616"/>
                  <a:gd name="connsiteY8" fmla="*/ 16808 h 174686"/>
                  <a:gd name="connsiteX9" fmla="*/ 31215 w 33616"/>
                  <a:gd name="connsiteY9" fmla="*/ 19209 h 174686"/>
                  <a:gd name="connsiteX10" fmla="*/ 31215 w 33616"/>
                  <a:gd name="connsiteY10" fmla="*/ 21611 h 174686"/>
                  <a:gd name="connsiteX11" fmla="*/ 31215 w 33616"/>
                  <a:gd name="connsiteY11" fmla="*/ 21611 h 174686"/>
                  <a:gd name="connsiteX12" fmla="*/ 31215 w 33616"/>
                  <a:gd name="connsiteY12" fmla="*/ 21611 h 174686"/>
                  <a:gd name="connsiteX13" fmla="*/ 31215 w 33616"/>
                  <a:gd name="connsiteY13" fmla="*/ 24012 h 174686"/>
                  <a:gd name="connsiteX14" fmla="*/ 31215 w 33616"/>
                  <a:gd name="connsiteY14" fmla="*/ 26413 h 174686"/>
                  <a:gd name="connsiteX15" fmla="*/ 31215 w 33616"/>
                  <a:gd name="connsiteY15" fmla="*/ 28814 h 174686"/>
                  <a:gd name="connsiteX16" fmla="*/ 31215 w 33616"/>
                  <a:gd name="connsiteY16" fmla="*/ 31215 h 174686"/>
                  <a:gd name="connsiteX17" fmla="*/ 31215 w 33616"/>
                  <a:gd name="connsiteY17" fmla="*/ 33617 h 174686"/>
                  <a:gd name="connsiteX18" fmla="*/ 31215 w 33616"/>
                  <a:gd name="connsiteY18" fmla="*/ 33617 h 174686"/>
                  <a:gd name="connsiteX19" fmla="*/ 31215 w 33616"/>
                  <a:gd name="connsiteY19" fmla="*/ 36018 h 174686"/>
                  <a:gd name="connsiteX20" fmla="*/ 31215 w 33616"/>
                  <a:gd name="connsiteY20" fmla="*/ 36018 h 174686"/>
                  <a:gd name="connsiteX21" fmla="*/ 31215 w 33616"/>
                  <a:gd name="connsiteY21" fmla="*/ 36018 h 174686"/>
                  <a:gd name="connsiteX22" fmla="*/ 31215 w 33616"/>
                  <a:gd name="connsiteY22" fmla="*/ 36018 h 174686"/>
                  <a:gd name="connsiteX23" fmla="*/ 31215 w 33616"/>
                  <a:gd name="connsiteY23" fmla="*/ 38419 h 174686"/>
                  <a:gd name="connsiteX24" fmla="*/ 28815 w 33616"/>
                  <a:gd name="connsiteY24" fmla="*/ 69634 h 174686"/>
                  <a:gd name="connsiteX25" fmla="*/ 28815 w 33616"/>
                  <a:gd name="connsiteY25" fmla="*/ 84042 h 174686"/>
                  <a:gd name="connsiteX26" fmla="*/ 26413 w 33616"/>
                  <a:gd name="connsiteY26" fmla="*/ 103251 h 174686"/>
                  <a:gd name="connsiteX27" fmla="*/ 24012 w 33616"/>
                  <a:gd name="connsiteY27" fmla="*/ 127263 h 174686"/>
                  <a:gd name="connsiteX28" fmla="*/ 21611 w 33616"/>
                  <a:gd name="connsiteY28" fmla="*/ 170484 h 174686"/>
                  <a:gd name="connsiteX29" fmla="*/ 19210 w 33616"/>
                  <a:gd name="connsiteY29" fmla="*/ 172885 h 174686"/>
                  <a:gd name="connsiteX30" fmla="*/ 19210 w 33616"/>
                  <a:gd name="connsiteY30" fmla="*/ 172885 h 174686"/>
                  <a:gd name="connsiteX31" fmla="*/ 9605 w 33616"/>
                  <a:gd name="connsiteY31" fmla="*/ 172885 h 174686"/>
                  <a:gd name="connsiteX32" fmla="*/ 4803 w 33616"/>
                  <a:gd name="connsiteY32" fmla="*/ 170484 h 174686"/>
                  <a:gd name="connsiteX33" fmla="*/ 4803 w 33616"/>
                  <a:gd name="connsiteY33" fmla="*/ 170484 h 174686"/>
                  <a:gd name="connsiteX34" fmla="*/ 2401 w 33616"/>
                  <a:gd name="connsiteY34" fmla="*/ 168083 h 174686"/>
                  <a:gd name="connsiteX35" fmla="*/ 2401 w 33616"/>
                  <a:gd name="connsiteY35" fmla="*/ 163281 h 174686"/>
                  <a:gd name="connsiteX36" fmla="*/ 0 w 33616"/>
                  <a:gd name="connsiteY36" fmla="*/ 141670 h 174686"/>
                  <a:gd name="connsiteX37" fmla="*/ 7204 w 33616"/>
                  <a:gd name="connsiteY37" fmla="*/ 91245 h 174686"/>
                  <a:gd name="connsiteX38" fmla="*/ 2401 w 33616"/>
                  <a:gd name="connsiteY38" fmla="*/ 31215 h 174686"/>
                  <a:gd name="connsiteX39" fmla="*/ 2401 w 33616"/>
                  <a:gd name="connsiteY39" fmla="*/ 7204 h 174686"/>
                  <a:gd name="connsiteX40" fmla="*/ 2401 w 33616"/>
                  <a:gd name="connsiteY40" fmla="*/ 7204 h 174686"/>
                  <a:gd name="connsiteX41" fmla="*/ 7204 w 33616"/>
                  <a:gd name="connsiteY41" fmla="*/ 9605 h 174686"/>
                  <a:gd name="connsiteX42" fmla="*/ 9605 w 33616"/>
                  <a:gd name="connsiteY42" fmla="*/ 14407 h 174686"/>
                  <a:gd name="connsiteX43" fmla="*/ 14407 w 33616"/>
                  <a:gd name="connsiteY43" fmla="*/ 21611 h 174686"/>
                  <a:gd name="connsiteX44" fmla="*/ 14407 w 33616"/>
                  <a:gd name="connsiteY44" fmla="*/ 21611 h 174686"/>
                  <a:gd name="connsiteX45" fmla="*/ 16809 w 33616"/>
                  <a:gd name="connsiteY45" fmla="*/ 21611 h 174686"/>
                  <a:gd name="connsiteX46" fmla="*/ 19210 w 33616"/>
                  <a:gd name="connsiteY46" fmla="*/ 14407 h 174686"/>
                  <a:gd name="connsiteX47" fmla="*/ 21611 w 33616"/>
                  <a:gd name="connsiteY47" fmla="*/ 4802 h 174686"/>
                  <a:gd name="connsiteX48" fmla="*/ 21611 w 33616"/>
                  <a:gd name="connsiteY48" fmla="*/ 2401 h 174686"/>
                  <a:gd name="connsiteX49" fmla="*/ 19210 w 33616"/>
                  <a:gd name="connsiteY49" fmla="*/ 0 h 174686"/>
                  <a:gd name="connsiteX50" fmla="*/ 19210 w 33616"/>
                  <a:gd name="connsiteY50" fmla="*/ 0 h 174686"/>
                  <a:gd name="connsiteX51" fmla="*/ 19210 w 33616"/>
                  <a:gd name="connsiteY51" fmla="*/ 0 h 174686"/>
                  <a:gd name="connsiteX52" fmla="*/ 33617 w 33616"/>
                  <a:gd name="connsiteY52" fmla="*/ 0 h 1746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</a:cxnLst>
                <a:rect l="l" t="t" r="r" b="b"/>
                <a:pathLst>
                  <a:path w="33616" h="174686">
                    <a:moveTo>
                      <a:pt x="33617" y="0"/>
                    </a:moveTo>
                    <a:cubicBezTo>
                      <a:pt x="33617" y="2401"/>
                      <a:pt x="33617" y="2401"/>
                      <a:pt x="33617" y="0"/>
                    </a:cubicBezTo>
                    <a:cubicBezTo>
                      <a:pt x="33617" y="2401"/>
                      <a:pt x="33617" y="2401"/>
                      <a:pt x="33617" y="0"/>
                    </a:cubicBezTo>
                    <a:cubicBezTo>
                      <a:pt x="33617" y="2401"/>
                      <a:pt x="33617" y="2401"/>
                      <a:pt x="33617" y="0"/>
                    </a:cubicBezTo>
                    <a:cubicBezTo>
                      <a:pt x="33617" y="2401"/>
                      <a:pt x="33617" y="2401"/>
                      <a:pt x="33617" y="4802"/>
                    </a:cubicBezTo>
                    <a:cubicBezTo>
                      <a:pt x="33617" y="7204"/>
                      <a:pt x="33617" y="7204"/>
                      <a:pt x="33617" y="9605"/>
                    </a:cubicBezTo>
                    <a:cubicBezTo>
                      <a:pt x="33617" y="9605"/>
                      <a:pt x="33617" y="9605"/>
                      <a:pt x="33617" y="9605"/>
                    </a:cubicBezTo>
                    <a:cubicBezTo>
                      <a:pt x="33617" y="12006"/>
                      <a:pt x="33617" y="12006"/>
                      <a:pt x="31215" y="14407"/>
                    </a:cubicBezTo>
                    <a:cubicBezTo>
                      <a:pt x="31215" y="14407"/>
                      <a:pt x="31215" y="14407"/>
                      <a:pt x="31215" y="16808"/>
                    </a:cubicBezTo>
                    <a:cubicBezTo>
                      <a:pt x="31215" y="16808"/>
                      <a:pt x="31215" y="19209"/>
                      <a:pt x="31215" y="19209"/>
                    </a:cubicBezTo>
                    <a:cubicBezTo>
                      <a:pt x="31215" y="19209"/>
                      <a:pt x="31215" y="21611"/>
                      <a:pt x="31215" y="21611"/>
                    </a:cubicBezTo>
                    <a:cubicBezTo>
                      <a:pt x="31215" y="21611"/>
                      <a:pt x="31215" y="21611"/>
                      <a:pt x="31215" y="21611"/>
                    </a:cubicBezTo>
                    <a:cubicBezTo>
                      <a:pt x="31215" y="21611"/>
                      <a:pt x="31215" y="21611"/>
                      <a:pt x="31215" y="21611"/>
                    </a:cubicBezTo>
                    <a:cubicBezTo>
                      <a:pt x="31215" y="21611"/>
                      <a:pt x="31215" y="21611"/>
                      <a:pt x="31215" y="24012"/>
                    </a:cubicBezTo>
                    <a:cubicBezTo>
                      <a:pt x="31215" y="24012"/>
                      <a:pt x="31215" y="26413"/>
                      <a:pt x="31215" y="26413"/>
                    </a:cubicBezTo>
                    <a:cubicBezTo>
                      <a:pt x="31215" y="26413"/>
                      <a:pt x="31215" y="26413"/>
                      <a:pt x="31215" y="28814"/>
                    </a:cubicBezTo>
                    <a:cubicBezTo>
                      <a:pt x="31215" y="28814"/>
                      <a:pt x="31215" y="31215"/>
                      <a:pt x="31215" y="31215"/>
                    </a:cubicBezTo>
                    <a:cubicBezTo>
                      <a:pt x="31215" y="31215"/>
                      <a:pt x="31215" y="33617"/>
                      <a:pt x="31215" y="33617"/>
                    </a:cubicBezTo>
                    <a:cubicBezTo>
                      <a:pt x="31215" y="33617"/>
                      <a:pt x="31215" y="33617"/>
                      <a:pt x="31215" y="33617"/>
                    </a:cubicBezTo>
                    <a:cubicBezTo>
                      <a:pt x="31215" y="33617"/>
                      <a:pt x="31215" y="33617"/>
                      <a:pt x="31215" y="36018"/>
                    </a:cubicBezTo>
                    <a:cubicBezTo>
                      <a:pt x="31215" y="36018"/>
                      <a:pt x="31215" y="36018"/>
                      <a:pt x="31215" y="36018"/>
                    </a:cubicBezTo>
                    <a:cubicBezTo>
                      <a:pt x="31215" y="36018"/>
                      <a:pt x="31215" y="36018"/>
                      <a:pt x="31215" y="36018"/>
                    </a:cubicBezTo>
                    <a:cubicBezTo>
                      <a:pt x="31215" y="36018"/>
                      <a:pt x="31215" y="36018"/>
                      <a:pt x="31215" y="36018"/>
                    </a:cubicBezTo>
                    <a:cubicBezTo>
                      <a:pt x="31215" y="36018"/>
                      <a:pt x="31215" y="38419"/>
                      <a:pt x="31215" y="38419"/>
                    </a:cubicBezTo>
                    <a:cubicBezTo>
                      <a:pt x="31215" y="48024"/>
                      <a:pt x="31215" y="60030"/>
                      <a:pt x="28815" y="69634"/>
                    </a:cubicBezTo>
                    <a:cubicBezTo>
                      <a:pt x="28815" y="74437"/>
                      <a:pt x="28815" y="79239"/>
                      <a:pt x="28815" y="84042"/>
                    </a:cubicBezTo>
                    <a:cubicBezTo>
                      <a:pt x="28815" y="91245"/>
                      <a:pt x="26413" y="96047"/>
                      <a:pt x="26413" y="103251"/>
                    </a:cubicBezTo>
                    <a:cubicBezTo>
                      <a:pt x="24012" y="110455"/>
                      <a:pt x="24012" y="120059"/>
                      <a:pt x="24012" y="127263"/>
                    </a:cubicBezTo>
                    <a:cubicBezTo>
                      <a:pt x="24012" y="141670"/>
                      <a:pt x="21611" y="156077"/>
                      <a:pt x="21611" y="170484"/>
                    </a:cubicBezTo>
                    <a:cubicBezTo>
                      <a:pt x="21611" y="170484"/>
                      <a:pt x="19210" y="170484"/>
                      <a:pt x="19210" y="172885"/>
                    </a:cubicBezTo>
                    <a:lnTo>
                      <a:pt x="19210" y="172885"/>
                    </a:lnTo>
                    <a:cubicBezTo>
                      <a:pt x="16809" y="175287"/>
                      <a:pt x="12006" y="175287"/>
                      <a:pt x="9605" y="172885"/>
                    </a:cubicBezTo>
                    <a:cubicBezTo>
                      <a:pt x="7204" y="172885"/>
                      <a:pt x="4803" y="170484"/>
                      <a:pt x="4803" y="170484"/>
                    </a:cubicBezTo>
                    <a:cubicBezTo>
                      <a:pt x="4803" y="170484"/>
                      <a:pt x="4803" y="170484"/>
                      <a:pt x="4803" y="170484"/>
                    </a:cubicBezTo>
                    <a:cubicBezTo>
                      <a:pt x="4803" y="170484"/>
                      <a:pt x="2401" y="170484"/>
                      <a:pt x="2401" y="168083"/>
                    </a:cubicBezTo>
                    <a:cubicBezTo>
                      <a:pt x="2401" y="168083"/>
                      <a:pt x="2401" y="165682"/>
                      <a:pt x="2401" y="163281"/>
                    </a:cubicBezTo>
                    <a:cubicBezTo>
                      <a:pt x="2401" y="156077"/>
                      <a:pt x="2401" y="148874"/>
                      <a:pt x="0" y="141670"/>
                    </a:cubicBezTo>
                    <a:cubicBezTo>
                      <a:pt x="0" y="124862"/>
                      <a:pt x="0" y="105652"/>
                      <a:pt x="7204" y="91245"/>
                    </a:cubicBezTo>
                    <a:cubicBezTo>
                      <a:pt x="4803" y="72036"/>
                      <a:pt x="2401" y="50425"/>
                      <a:pt x="2401" y="31215"/>
                    </a:cubicBezTo>
                    <a:cubicBezTo>
                      <a:pt x="2401" y="24012"/>
                      <a:pt x="2401" y="14407"/>
                      <a:pt x="2401" y="7204"/>
                    </a:cubicBezTo>
                    <a:cubicBezTo>
                      <a:pt x="2401" y="7204"/>
                      <a:pt x="2401" y="7204"/>
                      <a:pt x="2401" y="7204"/>
                    </a:cubicBezTo>
                    <a:cubicBezTo>
                      <a:pt x="4803" y="9605"/>
                      <a:pt x="4803" y="9605"/>
                      <a:pt x="7204" y="9605"/>
                    </a:cubicBezTo>
                    <a:cubicBezTo>
                      <a:pt x="7204" y="12006"/>
                      <a:pt x="7204" y="12006"/>
                      <a:pt x="9605" y="14407"/>
                    </a:cubicBezTo>
                    <a:cubicBezTo>
                      <a:pt x="12006" y="16808"/>
                      <a:pt x="14407" y="19209"/>
                      <a:pt x="14407" y="21611"/>
                    </a:cubicBezTo>
                    <a:cubicBezTo>
                      <a:pt x="14407" y="21611"/>
                      <a:pt x="14407" y="21611"/>
                      <a:pt x="14407" y="21611"/>
                    </a:cubicBezTo>
                    <a:cubicBezTo>
                      <a:pt x="14407" y="21611"/>
                      <a:pt x="14407" y="21611"/>
                      <a:pt x="16809" y="21611"/>
                    </a:cubicBezTo>
                    <a:cubicBezTo>
                      <a:pt x="16809" y="19209"/>
                      <a:pt x="19210" y="16808"/>
                      <a:pt x="19210" y="14407"/>
                    </a:cubicBezTo>
                    <a:cubicBezTo>
                      <a:pt x="19210" y="12006"/>
                      <a:pt x="21611" y="9605"/>
                      <a:pt x="21611" y="4802"/>
                    </a:cubicBezTo>
                    <a:cubicBezTo>
                      <a:pt x="21611" y="4802"/>
                      <a:pt x="21611" y="2401"/>
                      <a:pt x="21611" y="2401"/>
                    </a:cubicBezTo>
                    <a:cubicBezTo>
                      <a:pt x="21611" y="2401"/>
                      <a:pt x="19210" y="2401"/>
                      <a:pt x="19210" y="0"/>
                    </a:cubicBezTo>
                    <a:cubicBezTo>
                      <a:pt x="19210" y="0"/>
                      <a:pt x="19210" y="0"/>
                      <a:pt x="19210" y="0"/>
                    </a:cubicBezTo>
                    <a:cubicBezTo>
                      <a:pt x="19210" y="0"/>
                      <a:pt x="19210" y="0"/>
                      <a:pt x="19210" y="0"/>
                    </a:cubicBezTo>
                    <a:cubicBezTo>
                      <a:pt x="12006" y="7204"/>
                      <a:pt x="21611" y="4802"/>
                      <a:pt x="33617" y="0"/>
                    </a:cubicBezTo>
                    <a:close/>
                  </a:path>
                </a:pathLst>
              </a:custGeom>
              <a:solidFill>
                <a:srgbClr val="86431D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21" name="Freeform: Shape 2420">
                <a:extLst>
                  <a:ext uri="{FF2B5EF4-FFF2-40B4-BE49-F238E27FC236}">
                    <a16:creationId xmlns:a16="http://schemas.microsoft.com/office/drawing/2014/main" id="{680BDF99-E529-4871-B51C-9370BF6CED38}"/>
                  </a:ext>
                </a:extLst>
              </p:cNvPr>
              <p:cNvSpPr/>
              <p:nvPr/>
            </p:nvSpPr>
            <p:spPr>
              <a:xfrm>
                <a:off x="5831485" y="1913692"/>
                <a:ext cx="31599" cy="163280"/>
              </a:xfrm>
              <a:custGeom>
                <a:avLst/>
                <a:gdLst>
                  <a:gd name="connsiteX0" fmla="*/ 31600 w 31599"/>
                  <a:gd name="connsiteY0" fmla="*/ 26413 h 163280"/>
                  <a:gd name="connsiteX1" fmla="*/ 29198 w 31599"/>
                  <a:gd name="connsiteY1" fmla="*/ 60030 h 163280"/>
                  <a:gd name="connsiteX2" fmla="*/ 29198 w 31599"/>
                  <a:gd name="connsiteY2" fmla="*/ 74437 h 163280"/>
                  <a:gd name="connsiteX3" fmla="*/ 26797 w 31599"/>
                  <a:gd name="connsiteY3" fmla="*/ 93646 h 163280"/>
                  <a:gd name="connsiteX4" fmla="*/ 24396 w 31599"/>
                  <a:gd name="connsiteY4" fmla="*/ 117658 h 163280"/>
                  <a:gd name="connsiteX5" fmla="*/ 21995 w 31599"/>
                  <a:gd name="connsiteY5" fmla="*/ 158478 h 163280"/>
                  <a:gd name="connsiteX6" fmla="*/ 21995 w 31599"/>
                  <a:gd name="connsiteY6" fmla="*/ 160879 h 163280"/>
                  <a:gd name="connsiteX7" fmla="*/ 12390 w 31599"/>
                  <a:gd name="connsiteY7" fmla="*/ 163281 h 163280"/>
                  <a:gd name="connsiteX8" fmla="*/ 5187 w 31599"/>
                  <a:gd name="connsiteY8" fmla="*/ 160879 h 163280"/>
                  <a:gd name="connsiteX9" fmla="*/ 2786 w 31599"/>
                  <a:gd name="connsiteY9" fmla="*/ 158478 h 163280"/>
                  <a:gd name="connsiteX10" fmla="*/ 2786 w 31599"/>
                  <a:gd name="connsiteY10" fmla="*/ 158478 h 163280"/>
                  <a:gd name="connsiteX11" fmla="*/ 2786 w 31599"/>
                  <a:gd name="connsiteY11" fmla="*/ 156077 h 163280"/>
                  <a:gd name="connsiteX12" fmla="*/ 384 w 31599"/>
                  <a:gd name="connsiteY12" fmla="*/ 134466 h 163280"/>
                  <a:gd name="connsiteX13" fmla="*/ 5187 w 31599"/>
                  <a:gd name="connsiteY13" fmla="*/ 81640 h 163280"/>
                  <a:gd name="connsiteX14" fmla="*/ 2786 w 31599"/>
                  <a:gd name="connsiteY14" fmla="*/ 50425 h 163280"/>
                  <a:gd name="connsiteX15" fmla="*/ 2786 w 31599"/>
                  <a:gd name="connsiteY15" fmla="*/ 48024 h 163280"/>
                  <a:gd name="connsiteX16" fmla="*/ 2786 w 31599"/>
                  <a:gd name="connsiteY16" fmla="*/ 48024 h 163280"/>
                  <a:gd name="connsiteX17" fmla="*/ 2786 w 31599"/>
                  <a:gd name="connsiteY17" fmla="*/ 48024 h 163280"/>
                  <a:gd name="connsiteX18" fmla="*/ 2786 w 31599"/>
                  <a:gd name="connsiteY18" fmla="*/ 48024 h 163280"/>
                  <a:gd name="connsiteX19" fmla="*/ 2786 w 31599"/>
                  <a:gd name="connsiteY19" fmla="*/ 45623 h 163280"/>
                  <a:gd name="connsiteX20" fmla="*/ 2786 w 31599"/>
                  <a:gd name="connsiteY20" fmla="*/ 45623 h 163280"/>
                  <a:gd name="connsiteX21" fmla="*/ 2786 w 31599"/>
                  <a:gd name="connsiteY21" fmla="*/ 43221 h 163280"/>
                  <a:gd name="connsiteX22" fmla="*/ 2786 w 31599"/>
                  <a:gd name="connsiteY22" fmla="*/ 40820 h 163280"/>
                  <a:gd name="connsiteX23" fmla="*/ 2786 w 31599"/>
                  <a:gd name="connsiteY23" fmla="*/ 38419 h 163280"/>
                  <a:gd name="connsiteX24" fmla="*/ 2786 w 31599"/>
                  <a:gd name="connsiteY24" fmla="*/ 36018 h 163280"/>
                  <a:gd name="connsiteX25" fmla="*/ 2786 w 31599"/>
                  <a:gd name="connsiteY25" fmla="*/ 33617 h 163280"/>
                  <a:gd name="connsiteX26" fmla="*/ 2786 w 31599"/>
                  <a:gd name="connsiteY26" fmla="*/ 31215 h 163280"/>
                  <a:gd name="connsiteX27" fmla="*/ 2786 w 31599"/>
                  <a:gd name="connsiteY27" fmla="*/ 28814 h 163280"/>
                  <a:gd name="connsiteX28" fmla="*/ 2786 w 31599"/>
                  <a:gd name="connsiteY28" fmla="*/ 26413 h 163280"/>
                  <a:gd name="connsiteX29" fmla="*/ 2786 w 31599"/>
                  <a:gd name="connsiteY29" fmla="*/ 24012 h 163280"/>
                  <a:gd name="connsiteX30" fmla="*/ 5187 w 31599"/>
                  <a:gd name="connsiteY30" fmla="*/ 19209 h 163280"/>
                  <a:gd name="connsiteX31" fmla="*/ 5187 w 31599"/>
                  <a:gd name="connsiteY31" fmla="*/ 19209 h 163280"/>
                  <a:gd name="connsiteX32" fmla="*/ 5187 w 31599"/>
                  <a:gd name="connsiteY32" fmla="*/ 14407 h 163280"/>
                  <a:gd name="connsiteX33" fmla="*/ 5187 w 31599"/>
                  <a:gd name="connsiteY33" fmla="*/ 12006 h 163280"/>
                  <a:gd name="connsiteX34" fmla="*/ 5187 w 31599"/>
                  <a:gd name="connsiteY34" fmla="*/ 12006 h 163280"/>
                  <a:gd name="connsiteX35" fmla="*/ 5187 w 31599"/>
                  <a:gd name="connsiteY35" fmla="*/ 12006 h 163280"/>
                  <a:gd name="connsiteX36" fmla="*/ 5187 w 31599"/>
                  <a:gd name="connsiteY36" fmla="*/ 12006 h 163280"/>
                  <a:gd name="connsiteX37" fmla="*/ 7588 w 31599"/>
                  <a:gd name="connsiteY37" fmla="*/ 12006 h 163280"/>
                  <a:gd name="connsiteX38" fmla="*/ 29198 w 31599"/>
                  <a:gd name="connsiteY38" fmla="*/ 0 h 163280"/>
                  <a:gd name="connsiteX39" fmla="*/ 29198 w 31599"/>
                  <a:gd name="connsiteY39" fmla="*/ 0 h 163280"/>
                  <a:gd name="connsiteX40" fmla="*/ 29198 w 31599"/>
                  <a:gd name="connsiteY40" fmla="*/ 0 h 163280"/>
                  <a:gd name="connsiteX41" fmla="*/ 29198 w 31599"/>
                  <a:gd name="connsiteY41" fmla="*/ 0 h 163280"/>
                  <a:gd name="connsiteX42" fmla="*/ 29198 w 31599"/>
                  <a:gd name="connsiteY42" fmla="*/ 0 h 163280"/>
                  <a:gd name="connsiteX43" fmla="*/ 29198 w 31599"/>
                  <a:gd name="connsiteY43" fmla="*/ 2401 h 163280"/>
                  <a:gd name="connsiteX44" fmla="*/ 29198 w 31599"/>
                  <a:gd name="connsiteY44" fmla="*/ 2401 h 163280"/>
                  <a:gd name="connsiteX45" fmla="*/ 29198 w 31599"/>
                  <a:gd name="connsiteY45" fmla="*/ 4802 h 163280"/>
                  <a:gd name="connsiteX46" fmla="*/ 29198 w 31599"/>
                  <a:gd name="connsiteY46" fmla="*/ 9605 h 163280"/>
                  <a:gd name="connsiteX47" fmla="*/ 31600 w 31599"/>
                  <a:gd name="connsiteY47" fmla="*/ 26413 h 1632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</a:cxnLst>
                <a:rect l="l" t="t" r="r" b="b"/>
                <a:pathLst>
                  <a:path w="31599" h="163280">
                    <a:moveTo>
                      <a:pt x="31600" y="26413"/>
                    </a:moveTo>
                    <a:cubicBezTo>
                      <a:pt x="31600" y="38419"/>
                      <a:pt x="31600" y="48024"/>
                      <a:pt x="29198" y="60030"/>
                    </a:cubicBezTo>
                    <a:cubicBezTo>
                      <a:pt x="29198" y="64832"/>
                      <a:pt x="29198" y="69634"/>
                      <a:pt x="29198" y="74437"/>
                    </a:cubicBezTo>
                    <a:cubicBezTo>
                      <a:pt x="29198" y="81640"/>
                      <a:pt x="26797" y="86443"/>
                      <a:pt x="26797" y="93646"/>
                    </a:cubicBezTo>
                    <a:cubicBezTo>
                      <a:pt x="24396" y="100850"/>
                      <a:pt x="24396" y="110455"/>
                      <a:pt x="24396" y="117658"/>
                    </a:cubicBezTo>
                    <a:cubicBezTo>
                      <a:pt x="24396" y="132065"/>
                      <a:pt x="21995" y="144071"/>
                      <a:pt x="21995" y="158478"/>
                    </a:cubicBezTo>
                    <a:cubicBezTo>
                      <a:pt x="21995" y="158478"/>
                      <a:pt x="21995" y="160879"/>
                      <a:pt x="21995" y="160879"/>
                    </a:cubicBezTo>
                    <a:cubicBezTo>
                      <a:pt x="19594" y="163281"/>
                      <a:pt x="14791" y="163281"/>
                      <a:pt x="12390" y="163281"/>
                    </a:cubicBezTo>
                    <a:cubicBezTo>
                      <a:pt x="9989" y="163281"/>
                      <a:pt x="7588" y="160879"/>
                      <a:pt x="5187" y="160879"/>
                    </a:cubicBezTo>
                    <a:cubicBezTo>
                      <a:pt x="5187" y="160879"/>
                      <a:pt x="2786" y="158478"/>
                      <a:pt x="2786" y="158478"/>
                    </a:cubicBezTo>
                    <a:cubicBezTo>
                      <a:pt x="2786" y="158478"/>
                      <a:pt x="2786" y="158478"/>
                      <a:pt x="2786" y="158478"/>
                    </a:cubicBezTo>
                    <a:cubicBezTo>
                      <a:pt x="2786" y="158478"/>
                      <a:pt x="2786" y="156077"/>
                      <a:pt x="2786" y="156077"/>
                    </a:cubicBezTo>
                    <a:cubicBezTo>
                      <a:pt x="2786" y="148874"/>
                      <a:pt x="2786" y="141670"/>
                      <a:pt x="384" y="134466"/>
                    </a:cubicBezTo>
                    <a:cubicBezTo>
                      <a:pt x="384" y="117658"/>
                      <a:pt x="-2017" y="98449"/>
                      <a:pt x="5187" y="81640"/>
                    </a:cubicBezTo>
                    <a:cubicBezTo>
                      <a:pt x="2786" y="72036"/>
                      <a:pt x="2786" y="60030"/>
                      <a:pt x="2786" y="50425"/>
                    </a:cubicBezTo>
                    <a:cubicBezTo>
                      <a:pt x="2786" y="50425"/>
                      <a:pt x="2786" y="48024"/>
                      <a:pt x="2786" y="48024"/>
                    </a:cubicBezTo>
                    <a:cubicBezTo>
                      <a:pt x="2786" y="48024"/>
                      <a:pt x="2786" y="48024"/>
                      <a:pt x="2786" y="48024"/>
                    </a:cubicBezTo>
                    <a:cubicBezTo>
                      <a:pt x="2786" y="48024"/>
                      <a:pt x="2786" y="48024"/>
                      <a:pt x="2786" y="48024"/>
                    </a:cubicBezTo>
                    <a:cubicBezTo>
                      <a:pt x="2786" y="48024"/>
                      <a:pt x="2786" y="48024"/>
                      <a:pt x="2786" y="48024"/>
                    </a:cubicBezTo>
                    <a:cubicBezTo>
                      <a:pt x="2786" y="48024"/>
                      <a:pt x="2786" y="48024"/>
                      <a:pt x="2786" y="45623"/>
                    </a:cubicBezTo>
                    <a:cubicBezTo>
                      <a:pt x="2786" y="45623"/>
                      <a:pt x="2786" y="45623"/>
                      <a:pt x="2786" y="45623"/>
                    </a:cubicBezTo>
                    <a:cubicBezTo>
                      <a:pt x="2786" y="45623"/>
                      <a:pt x="2786" y="43221"/>
                      <a:pt x="2786" y="43221"/>
                    </a:cubicBezTo>
                    <a:cubicBezTo>
                      <a:pt x="2786" y="43221"/>
                      <a:pt x="2786" y="40820"/>
                      <a:pt x="2786" y="40820"/>
                    </a:cubicBezTo>
                    <a:cubicBezTo>
                      <a:pt x="2786" y="40820"/>
                      <a:pt x="2786" y="40820"/>
                      <a:pt x="2786" y="38419"/>
                    </a:cubicBezTo>
                    <a:cubicBezTo>
                      <a:pt x="2786" y="38419"/>
                      <a:pt x="2786" y="36018"/>
                      <a:pt x="2786" y="36018"/>
                    </a:cubicBezTo>
                    <a:cubicBezTo>
                      <a:pt x="2786" y="36018"/>
                      <a:pt x="2786" y="36018"/>
                      <a:pt x="2786" y="33617"/>
                    </a:cubicBezTo>
                    <a:cubicBezTo>
                      <a:pt x="2786" y="33617"/>
                      <a:pt x="2786" y="31215"/>
                      <a:pt x="2786" y="31215"/>
                    </a:cubicBezTo>
                    <a:cubicBezTo>
                      <a:pt x="2786" y="31215"/>
                      <a:pt x="2786" y="28814"/>
                      <a:pt x="2786" y="28814"/>
                    </a:cubicBezTo>
                    <a:cubicBezTo>
                      <a:pt x="2786" y="28814"/>
                      <a:pt x="2786" y="26413"/>
                      <a:pt x="2786" y="26413"/>
                    </a:cubicBezTo>
                    <a:cubicBezTo>
                      <a:pt x="2786" y="26413"/>
                      <a:pt x="2786" y="26413"/>
                      <a:pt x="2786" y="24012"/>
                    </a:cubicBezTo>
                    <a:cubicBezTo>
                      <a:pt x="2786" y="21611"/>
                      <a:pt x="2786" y="21611"/>
                      <a:pt x="5187" y="19209"/>
                    </a:cubicBezTo>
                    <a:cubicBezTo>
                      <a:pt x="5187" y="19209"/>
                      <a:pt x="5187" y="19209"/>
                      <a:pt x="5187" y="19209"/>
                    </a:cubicBezTo>
                    <a:cubicBezTo>
                      <a:pt x="5187" y="16808"/>
                      <a:pt x="5187" y="16808"/>
                      <a:pt x="5187" y="14407"/>
                    </a:cubicBezTo>
                    <a:cubicBezTo>
                      <a:pt x="5187" y="14407"/>
                      <a:pt x="5187" y="14407"/>
                      <a:pt x="5187" y="12006"/>
                    </a:cubicBezTo>
                    <a:cubicBezTo>
                      <a:pt x="5187" y="12006"/>
                      <a:pt x="5187" y="12006"/>
                      <a:pt x="5187" y="12006"/>
                    </a:cubicBezTo>
                    <a:cubicBezTo>
                      <a:pt x="5187" y="12006"/>
                      <a:pt x="5187" y="12006"/>
                      <a:pt x="5187" y="12006"/>
                    </a:cubicBezTo>
                    <a:cubicBezTo>
                      <a:pt x="5187" y="12006"/>
                      <a:pt x="5187" y="12006"/>
                      <a:pt x="5187" y="12006"/>
                    </a:cubicBezTo>
                    <a:cubicBezTo>
                      <a:pt x="5187" y="12006"/>
                      <a:pt x="5187" y="12006"/>
                      <a:pt x="7588" y="12006"/>
                    </a:cubicBezTo>
                    <a:cubicBezTo>
                      <a:pt x="17192" y="9605"/>
                      <a:pt x="24396" y="4802"/>
                      <a:pt x="29198" y="0"/>
                    </a:cubicBezTo>
                    <a:cubicBezTo>
                      <a:pt x="29198" y="0"/>
                      <a:pt x="29198" y="0"/>
                      <a:pt x="29198" y="0"/>
                    </a:cubicBezTo>
                    <a:lnTo>
                      <a:pt x="29198" y="0"/>
                    </a:lnTo>
                    <a:cubicBezTo>
                      <a:pt x="29198" y="0"/>
                      <a:pt x="29198" y="0"/>
                      <a:pt x="29198" y="0"/>
                    </a:cubicBezTo>
                    <a:cubicBezTo>
                      <a:pt x="29198" y="0"/>
                      <a:pt x="29198" y="0"/>
                      <a:pt x="29198" y="0"/>
                    </a:cubicBezTo>
                    <a:cubicBezTo>
                      <a:pt x="29198" y="0"/>
                      <a:pt x="29198" y="0"/>
                      <a:pt x="29198" y="2401"/>
                    </a:cubicBezTo>
                    <a:cubicBezTo>
                      <a:pt x="29198" y="2401"/>
                      <a:pt x="29198" y="2401"/>
                      <a:pt x="29198" y="2401"/>
                    </a:cubicBezTo>
                    <a:cubicBezTo>
                      <a:pt x="29198" y="2401"/>
                      <a:pt x="29198" y="4802"/>
                      <a:pt x="29198" y="4802"/>
                    </a:cubicBezTo>
                    <a:cubicBezTo>
                      <a:pt x="29198" y="7204"/>
                      <a:pt x="29198" y="7204"/>
                      <a:pt x="29198" y="9605"/>
                    </a:cubicBezTo>
                    <a:cubicBezTo>
                      <a:pt x="31600" y="12006"/>
                      <a:pt x="31600" y="16808"/>
                      <a:pt x="31600" y="26413"/>
                    </a:cubicBezTo>
                    <a:close/>
                  </a:path>
                </a:pathLst>
              </a:custGeom>
              <a:solidFill>
                <a:srgbClr val="86431D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22" name="Freeform: Shape 2421">
                <a:extLst>
                  <a:ext uri="{FF2B5EF4-FFF2-40B4-BE49-F238E27FC236}">
                    <a16:creationId xmlns:a16="http://schemas.microsoft.com/office/drawing/2014/main" id="{9764DCFB-3252-4A69-95F9-D0831FC47F9C}"/>
                  </a:ext>
                </a:extLst>
              </p:cNvPr>
              <p:cNvSpPr/>
              <p:nvPr/>
            </p:nvSpPr>
            <p:spPr>
              <a:xfrm>
                <a:off x="5829468" y="2069769"/>
                <a:ext cx="47423" cy="27355"/>
              </a:xfrm>
              <a:custGeom>
                <a:avLst/>
                <a:gdLst>
                  <a:gd name="connsiteX0" fmla="*/ 45623 w 47423"/>
                  <a:gd name="connsiteY0" fmla="*/ 26413 h 27355"/>
                  <a:gd name="connsiteX1" fmla="*/ 43221 w 47423"/>
                  <a:gd name="connsiteY1" fmla="*/ 26413 h 27355"/>
                  <a:gd name="connsiteX2" fmla="*/ 16809 w 47423"/>
                  <a:gd name="connsiteY2" fmla="*/ 21611 h 27355"/>
                  <a:gd name="connsiteX3" fmla="*/ 14407 w 47423"/>
                  <a:gd name="connsiteY3" fmla="*/ 19209 h 27355"/>
                  <a:gd name="connsiteX4" fmla="*/ 14407 w 47423"/>
                  <a:gd name="connsiteY4" fmla="*/ 14407 h 27355"/>
                  <a:gd name="connsiteX5" fmla="*/ 9605 w 47423"/>
                  <a:gd name="connsiteY5" fmla="*/ 14407 h 27355"/>
                  <a:gd name="connsiteX6" fmla="*/ 0 w 47423"/>
                  <a:gd name="connsiteY6" fmla="*/ 12006 h 27355"/>
                  <a:gd name="connsiteX7" fmla="*/ 0 w 47423"/>
                  <a:gd name="connsiteY7" fmla="*/ 0 h 27355"/>
                  <a:gd name="connsiteX8" fmla="*/ 0 w 47423"/>
                  <a:gd name="connsiteY8" fmla="*/ 0 h 27355"/>
                  <a:gd name="connsiteX9" fmla="*/ 2401 w 47423"/>
                  <a:gd name="connsiteY9" fmla="*/ 2401 h 27355"/>
                  <a:gd name="connsiteX10" fmla="*/ 19210 w 47423"/>
                  <a:gd name="connsiteY10" fmla="*/ 2401 h 27355"/>
                  <a:gd name="connsiteX11" fmla="*/ 19210 w 47423"/>
                  <a:gd name="connsiteY11" fmla="*/ 0 h 27355"/>
                  <a:gd name="connsiteX12" fmla="*/ 19210 w 47423"/>
                  <a:gd name="connsiteY12" fmla="*/ 0 h 27355"/>
                  <a:gd name="connsiteX13" fmla="*/ 24012 w 47423"/>
                  <a:gd name="connsiteY13" fmla="*/ 4802 h 27355"/>
                  <a:gd name="connsiteX14" fmla="*/ 45623 w 47423"/>
                  <a:gd name="connsiteY14" fmla="*/ 21611 h 27355"/>
                  <a:gd name="connsiteX15" fmla="*/ 45623 w 47423"/>
                  <a:gd name="connsiteY15" fmla="*/ 26413 h 273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7423" h="27355">
                    <a:moveTo>
                      <a:pt x="45623" y="26413"/>
                    </a:moveTo>
                    <a:cubicBezTo>
                      <a:pt x="45623" y="26413"/>
                      <a:pt x="43221" y="26413"/>
                      <a:pt x="43221" y="26413"/>
                    </a:cubicBezTo>
                    <a:cubicBezTo>
                      <a:pt x="33617" y="28814"/>
                      <a:pt x="26413" y="26413"/>
                      <a:pt x="16809" y="21611"/>
                    </a:cubicBezTo>
                    <a:cubicBezTo>
                      <a:pt x="14407" y="21611"/>
                      <a:pt x="14407" y="19209"/>
                      <a:pt x="14407" y="19209"/>
                    </a:cubicBezTo>
                    <a:cubicBezTo>
                      <a:pt x="14407" y="19209"/>
                      <a:pt x="14407" y="16808"/>
                      <a:pt x="14407" y="14407"/>
                    </a:cubicBezTo>
                    <a:cubicBezTo>
                      <a:pt x="14407" y="16808"/>
                      <a:pt x="12006" y="14407"/>
                      <a:pt x="9605" y="14407"/>
                    </a:cubicBezTo>
                    <a:cubicBezTo>
                      <a:pt x="7204" y="14407"/>
                      <a:pt x="2401" y="12006"/>
                      <a:pt x="0" y="12006"/>
                    </a:cubicBezTo>
                    <a:cubicBezTo>
                      <a:pt x="0" y="7204"/>
                      <a:pt x="0" y="240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2401" y="2401"/>
                      <a:pt x="2401" y="2401"/>
                    </a:cubicBezTo>
                    <a:cubicBezTo>
                      <a:pt x="7204" y="4802"/>
                      <a:pt x="14407" y="7204"/>
                      <a:pt x="19210" y="2401"/>
                    </a:cubicBezTo>
                    <a:cubicBezTo>
                      <a:pt x="19210" y="2401"/>
                      <a:pt x="19210" y="0"/>
                      <a:pt x="19210" y="0"/>
                    </a:cubicBezTo>
                    <a:cubicBezTo>
                      <a:pt x="19210" y="0"/>
                      <a:pt x="19210" y="0"/>
                      <a:pt x="19210" y="0"/>
                    </a:cubicBezTo>
                    <a:cubicBezTo>
                      <a:pt x="21611" y="2401"/>
                      <a:pt x="21611" y="2401"/>
                      <a:pt x="24012" y="4802"/>
                    </a:cubicBezTo>
                    <a:cubicBezTo>
                      <a:pt x="28815" y="12006"/>
                      <a:pt x="38419" y="14407"/>
                      <a:pt x="45623" y="21611"/>
                    </a:cubicBezTo>
                    <a:cubicBezTo>
                      <a:pt x="48024" y="24012"/>
                      <a:pt x="48024" y="26413"/>
                      <a:pt x="45623" y="26413"/>
                    </a:cubicBezTo>
                    <a:close/>
                  </a:path>
                </a:pathLst>
              </a:custGeom>
              <a:solidFill>
                <a:srgbClr val="000002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23" name="Freeform: Shape 2422">
                <a:extLst>
                  <a:ext uri="{FF2B5EF4-FFF2-40B4-BE49-F238E27FC236}">
                    <a16:creationId xmlns:a16="http://schemas.microsoft.com/office/drawing/2014/main" id="{C266EB34-64B9-4031-B390-92D37AD0BC19}"/>
                  </a:ext>
                </a:extLst>
              </p:cNvPr>
              <p:cNvSpPr/>
              <p:nvPr/>
            </p:nvSpPr>
            <p:spPr>
              <a:xfrm>
                <a:off x="5798253" y="2093781"/>
                <a:ext cx="24011" cy="31215"/>
              </a:xfrm>
              <a:custGeom>
                <a:avLst/>
                <a:gdLst>
                  <a:gd name="connsiteX0" fmla="*/ 24012 w 24011"/>
                  <a:gd name="connsiteY0" fmla="*/ 26413 h 31215"/>
                  <a:gd name="connsiteX1" fmla="*/ 24012 w 24011"/>
                  <a:gd name="connsiteY1" fmla="*/ 26413 h 31215"/>
                  <a:gd name="connsiteX2" fmla="*/ 19209 w 24011"/>
                  <a:gd name="connsiteY2" fmla="*/ 31215 h 31215"/>
                  <a:gd name="connsiteX3" fmla="*/ 16808 w 24011"/>
                  <a:gd name="connsiteY3" fmla="*/ 31215 h 31215"/>
                  <a:gd name="connsiteX4" fmla="*/ 2401 w 24011"/>
                  <a:gd name="connsiteY4" fmla="*/ 24012 h 31215"/>
                  <a:gd name="connsiteX5" fmla="*/ 0 w 24011"/>
                  <a:gd name="connsiteY5" fmla="*/ 19209 h 31215"/>
                  <a:gd name="connsiteX6" fmla="*/ 0 w 24011"/>
                  <a:gd name="connsiteY6" fmla="*/ 14407 h 31215"/>
                  <a:gd name="connsiteX7" fmla="*/ 0 w 24011"/>
                  <a:gd name="connsiteY7" fmla="*/ 2401 h 31215"/>
                  <a:gd name="connsiteX8" fmla="*/ 0 w 24011"/>
                  <a:gd name="connsiteY8" fmla="*/ 0 h 31215"/>
                  <a:gd name="connsiteX9" fmla="*/ 0 w 24011"/>
                  <a:gd name="connsiteY9" fmla="*/ 0 h 31215"/>
                  <a:gd name="connsiteX10" fmla="*/ 16808 w 24011"/>
                  <a:gd name="connsiteY10" fmla="*/ 2401 h 31215"/>
                  <a:gd name="connsiteX11" fmla="*/ 19209 w 24011"/>
                  <a:gd name="connsiteY11" fmla="*/ 14407 h 31215"/>
                  <a:gd name="connsiteX12" fmla="*/ 24012 w 24011"/>
                  <a:gd name="connsiteY12" fmla="*/ 26413 h 312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4011" h="31215">
                    <a:moveTo>
                      <a:pt x="24012" y="26413"/>
                    </a:moveTo>
                    <a:cubicBezTo>
                      <a:pt x="24012" y="28814"/>
                      <a:pt x="24012" y="28814"/>
                      <a:pt x="24012" y="26413"/>
                    </a:cubicBezTo>
                    <a:cubicBezTo>
                      <a:pt x="21611" y="28814"/>
                      <a:pt x="21611" y="31215"/>
                      <a:pt x="19209" y="31215"/>
                    </a:cubicBezTo>
                    <a:cubicBezTo>
                      <a:pt x="19209" y="31215"/>
                      <a:pt x="16808" y="31215"/>
                      <a:pt x="16808" y="31215"/>
                    </a:cubicBezTo>
                    <a:cubicBezTo>
                      <a:pt x="14407" y="31215"/>
                      <a:pt x="4802" y="28814"/>
                      <a:pt x="2401" y="24012"/>
                    </a:cubicBezTo>
                    <a:cubicBezTo>
                      <a:pt x="2401" y="21611"/>
                      <a:pt x="0" y="21611"/>
                      <a:pt x="0" y="19209"/>
                    </a:cubicBezTo>
                    <a:cubicBezTo>
                      <a:pt x="0" y="16808"/>
                      <a:pt x="0" y="14407"/>
                      <a:pt x="0" y="14407"/>
                    </a:cubicBezTo>
                    <a:cubicBezTo>
                      <a:pt x="0" y="9605"/>
                      <a:pt x="0" y="7204"/>
                      <a:pt x="0" y="2401"/>
                    </a:cubicBezTo>
                    <a:cubicBezTo>
                      <a:pt x="0" y="2401"/>
                      <a:pt x="0" y="240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4802" y="2401"/>
                      <a:pt x="12006" y="4802"/>
                      <a:pt x="16808" y="2401"/>
                    </a:cubicBezTo>
                    <a:cubicBezTo>
                      <a:pt x="16808" y="7204"/>
                      <a:pt x="19209" y="9605"/>
                      <a:pt x="19209" y="14407"/>
                    </a:cubicBezTo>
                    <a:cubicBezTo>
                      <a:pt x="21611" y="19209"/>
                      <a:pt x="24012" y="24012"/>
                      <a:pt x="24012" y="26413"/>
                    </a:cubicBezTo>
                    <a:close/>
                  </a:path>
                </a:pathLst>
              </a:custGeom>
              <a:solidFill>
                <a:srgbClr val="000002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24" name="Freeform: Shape 2423">
                <a:extLst>
                  <a:ext uri="{FF2B5EF4-FFF2-40B4-BE49-F238E27FC236}">
                    <a16:creationId xmlns:a16="http://schemas.microsoft.com/office/drawing/2014/main" id="{C6EADEBA-8A1B-4FD6-9343-0D3E50FF4A47}"/>
                  </a:ext>
                </a:extLst>
              </p:cNvPr>
              <p:cNvSpPr/>
              <p:nvPr/>
            </p:nvSpPr>
            <p:spPr>
              <a:xfrm>
                <a:off x="5795851" y="1803238"/>
                <a:ext cx="69634" cy="127262"/>
              </a:xfrm>
              <a:custGeom>
                <a:avLst/>
                <a:gdLst>
                  <a:gd name="connsiteX0" fmla="*/ 69634 w 69634"/>
                  <a:gd name="connsiteY0" fmla="*/ 76838 h 127262"/>
                  <a:gd name="connsiteX1" fmla="*/ 69634 w 69634"/>
                  <a:gd name="connsiteY1" fmla="*/ 100850 h 127262"/>
                  <a:gd name="connsiteX2" fmla="*/ 69634 w 69634"/>
                  <a:gd name="connsiteY2" fmla="*/ 103251 h 127262"/>
                  <a:gd name="connsiteX3" fmla="*/ 67233 w 69634"/>
                  <a:gd name="connsiteY3" fmla="*/ 108053 h 127262"/>
                  <a:gd name="connsiteX4" fmla="*/ 67233 w 69634"/>
                  <a:gd name="connsiteY4" fmla="*/ 108053 h 127262"/>
                  <a:gd name="connsiteX5" fmla="*/ 67233 w 69634"/>
                  <a:gd name="connsiteY5" fmla="*/ 108053 h 127262"/>
                  <a:gd name="connsiteX6" fmla="*/ 45622 w 69634"/>
                  <a:gd name="connsiteY6" fmla="*/ 120059 h 127262"/>
                  <a:gd name="connsiteX7" fmla="*/ 43221 w 69634"/>
                  <a:gd name="connsiteY7" fmla="*/ 120059 h 127262"/>
                  <a:gd name="connsiteX8" fmla="*/ 19210 w 69634"/>
                  <a:gd name="connsiteY8" fmla="*/ 127263 h 127262"/>
                  <a:gd name="connsiteX9" fmla="*/ 19210 w 69634"/>
                  <a:gd name="connsiteY9" fmla="*/ 127263 h 127262"/>
                  <a:gd name="connsiteX10" fmla="*/ 4802 w 69634"/>
                  <a:gd name="connsiteY10" fmla="*/ 120059 h 127262"/>
                  <a:gd name="connsiteX11" fmla="*/ 9605 w 69634"/>
                  <a:gd name="connsiteY11" fmla="*/ 105652 h 127262"/>
                  <a:gd name="connsiteX12" fmla="*/ 12006 w 69634"/>
                  <a:gd name="connsiteY12" fmla="*/ 96047 h 127262"/>
                  <a:gd name="connsiteX13" fmla="*/ 9605 w 69634"/>
                  <a:gd name="connsiteY13" fmla="*/ 86443 h 127262"/>
                  <a:gd name="connsiteX14" fmla="*/ 4802 w 69634"/>
                  <a:gd name="connsiteY14" fmla="*/ 74437 h 127262"/>
                  <a:gd name="connsiteX15" fmla="*/ 12006 w 69634"/>
                  <a:gd name="connsiteY15" fmla="*/ 52826 h 127262"/>
                  <a:gd name="connsiteX16" fmla="*/ 14407 w 69634"/>
                  <a:gd name="connsiteY16" fmla="*/ 45623 h 127262"/>
                  <a:gd name="connsiteX17" fmla="*/ 9605 w 69634"/>
                  <a:gd name="connsiteY17" fmla="*/ 31215 h 127262"/>
                  <a:gd name="connsiteX18" fmla="*/ 0 w 69634"/>
                  <a:gd name="connsiteY18" fmla="*/ 24012 h 127262"/>
                  <a:gd name="connsiteX19" fmla="*/ 9605 w 69634"/>
                  <a:gd name="connsiteY19" fmla="*/ 19209 h 127262"/>
                  <a:gd name="connsiteX20" fmla="*/ 21611 w 69634"/>
                  <a:gd name="connsiteY20" fmla="*/ 12006 h 127262"/>
                  <a:gd name="connsiteX21" fmla="*/ 24012 w 69634"/>
                  <a:gd name="connsiteY21" fmla="*/ 9605 h 127262"/>
                  <a:gd name="connsiteX22" fmla="*/ 24012 w 69634"/>
                  <a:gd name="connsiteY22" fmla="*/ 9605 h 127262"/>
                  <a:gd name="connsiteX23" fmla="*/ 24012 w 69634"/>
                  <a:gd name="connsiteY23" fmla="*/ 9605 h 127262"/>
                  <a:gd name="connsiteX24" fmla="*/ 43221 w 69634"/>
                  <a:gd name="connsiteY24" fmla="*/ 2401 h 127262"/>
                  <a:gd name="connsiteX25" fmla="*/ 52826 w 69634"/>
                  <a:gd name="connsiteY25" fmla="*/ 0 h 127262"/>
                  <a:gd name="connsiteX26" fmla="*/ 57628 w 69634"/>
                  <a:gd name="connsiteY26" fmla="*/ 2401 h 127262"/>
                  <a:gd name="connsiteX27" fmla="*/ 62431 w 69634"/>
                  <a:gd name="connsiteY27" fmla="*/ 7204 h 127262"/>
                  <a:gd name="connsiteX28" fmla="*/ 62431 w 69634"/>
                  <a:gd name="connsiteY28" fmla="*/ 9605 h 127262"/>
                  <a:gd name="connsiteX29" fmla="*/ 67233 w 69634"/>
                  <a:gd name="connsiteY29" fmla="*/ 16808 h 127262"/>
                  <a:gd name="connsiteX30" fmla="*/ 67233 w 69634"/>
                  <a:gd name="connsiteY30" fmla="*/ 16808 h 127262"/>
                  <a:gd name="connsiteX31" fmla="*/ 67233 w 69634"/>
                  <a:gd name="connsiteY31" fmla="*/ 21611 h 127262"/>
                  <a:gd name="connsiteX32" fmla="*/ 69634 w 69634"/>
                  <a:gd name="connsiteY32" fmla="*/ 40820 h 127262"/>
                  <a:gd name="connsiteX33" fmla="*/ 69634 w 69634"/>
                  <a:gd name="connsiteY33" fmla="*/ 57628 h 127262"/>
                  <a:gd name="connsiteX34" fmla="*/ 69634 w 69634"/>
                  <a:gd name="connsiteY34" fmla="*/ 62431 h 127262"/>
                  <a:gd name="connsiteX35" fmla="*/ 69634 w 69634"/>
                  <a:gd name="connsiteY35" fmla="*/ 76838 h 1272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69634" h="127262">
                    <a:moveTo>
                      <a:pt x="69634" y="76838"/>
                    </a:moveTo>
                    <a:cubicBezTo>
                      <a:pt x="69634" y="84042"/>
                      <a:pt x="69634" y="91245"/>
                      <a:pt x="69634" y="100850"/>
                    </a:cubicBezTo>
                    <a:cubicBezTo>
                      <a:pt x="69634" y="100850"/>
                      <a:pt x="69634" y="103251"/>
                      <a:pt x="69634" y="103251"/>
                    </a:cubicBezTo>
                    <a:cubicBezTo>
                      <a:pt x="69634" y="105652"/>
                      <a:pt x="69634" y="105652"/>
                      <a:pt x="67233" y="108053"/>
                    </a:cubicBezTo>
                    <a:lnTo>
                      <a:pt x="67233" y="108053"/>
                    </a:lnTo>
                    <a:cubicBezTo>
                      <a:pt x="67233" y="108053"/>
                      <a:pt x="67233" y="108053"/>
                      <a:pt x="67233" y="108053"/>
                    </a:cubicBezTo>
                    <a:cubicBezTo>
                      <a:pt x="64832" y="112856"/>
                      <a:pt x="55227" y="117658"/>
                      <a:pt x="45622" y="120059"/>
                    </a:cubicBezTo>
                    <a:cubicBezTo>
                      <a:pt x="45622" y="120059"/>
                      <a:pt x="45622" y="120059"/>
                      <a:pt x="43221" y="120059"/>
                    </a:cubicBezTo>
                    <a:cubicBezTo>
                      <a:pt x="33616" y="122461"/>
                      <a:pt x="24012" y="124862"/>
                      <a:pt x="19210" y="127263"/>
                    </a:cubicBezTo>
                    <a:cubicBezTo>
                      <a:pt x="19210" y="127263"/>
                      <a:pt x="19210" y="127263"/>
                      <a:pt x="19210" y="127263"/>
                    </a:cubicBezTo>
                    <a:cubicBezTo>
                      <a:pt x="14407" y="127263"/>
                      <a:pt x="7204" y="122461"/>
                      <a:pt x="4802" y="120059"/>
                    </a:cubicBezTo>
                    <a:cubicBezTo>
                      <a:pt x="4802" y="120059"/>
                      <a:pt x="7204" y="105652"/>
                      <a:pt x="9605" y="105652"/>
                    </a:cubicBezTo>
                    <a:cubicBezTo>
                      <a:pt x="9605" y="103251"/>
                      <a:pt x="12006" y="100850"/>
                      <a:pt x="12006" y="96047"/>
                    </a:cubicBezTo>
                    <a:cubicBezTo>
                      <a:pt x="12006" y="93646"/>
                      <a:pt x="12006" y="88844"/>
                      <a:pt x="9605" y="86443"/>
                    </a:cubicBezTo>
                    <a:cubicBezTo>
                      <a:pt x="9605" y="81640"/>
                      <a:pt x="7204" y="76838"/>
                      <a:pt x="4802" y="74437"/>
                    </a:cubicBezTo>
                    <a:cubicBezTo>
                      <a:pt x="7204" y="67233"/>
                      <a:pt x="9605" y="60030"/>
                      <a:pt x="12006" y="52826"/>
                    </a:cubicBezTo>
                    <a:cubicBezTo>
                      <a:pt x="12006" y="50425"/>
                      <a:pt x="14407" y="48024"/>
                      <a:pt x="14407" y="45623"/>
                    </a:cubicBezTo>
                    <a:cubicBezTo>
                      <a:pt x="14407" y="40820"/>
                      <a:pt x="12006" y="36018"/>
                      <a:pt x="9605" y="31215"/>
                    </a:cubicBezTo>
                    <a:cubicBezTo>
                      <a:pt x="7204" y="26413"/>
                      <a:pt x="4802" y="21611"/>
                      <a:pt x="0" y="24012"/>
                    </a:cubicBezTo>
                    <a:cubicBezTo>
                      <a:pt x="2401" y="21611"/>
                      <a:pt x="7204" y="19209"/>
                      <a:pt x="9605" y="19209"/>
                    </a:cubicBezTo>
                    <a:cubicBezTo>
                      <a:pt x="14407" y="16808"/>
                      <a:pt x="16808" y="14407"/>
                      <a:pt x="21611" y="12006"/>
                    </a:cubicBezTo>
                    <a:cubicBezTo>
                      <a:pt x="21611" y="12006"/>
                      <a:pt x="24012" y="12006"/>
                      <a:pt x="24012" y="9605"/>
                    </a:cubicBezTo>
                    <a:cubicBezTo>
                      <a:pt x="24012" y="9605"/>
                      <a:pt x="24012" y="9605"/>
                      <a:pt x="24012" y="9605"/>
                    </a:cubicBezTo>
                    <a:cubicBezTo>
                      <a:pt x="24012" y="9605"/>
                      <a:pt x="24012" y="9605"/>
                      <a:pt x="24012" y="9605"/>
                    </a:cubicBezTo>
                    <a:cubicBezTo>
                      <a:pt x="28814" y="4802"/>
                      <a:pt x="36018" y="2401"/>
                      <a:pt x="43221" y="2401"/>
                    </a:cubicBezTo>
                    <a:cubicBezTo>
                      <a:pt x="45622" y="2401"/>
                      <a:pt x="48024" y="0"/>
                      <a:pt x="52826" y="0"/>
                    </a:cubicBezTo>
                    <a:cubicBezTo>
                      <a:pt x="55227" y="0"/>
                      <a:pt x="55227" y="2401"/>
                      <a:pt x="57628" y="2401"/>
                    </a:cubicBezTo>
                    <a:cubicBezTo>
                      <a:pt x="60030" y="4802"/>
                      <a:pt x="60030" y="4802"/>
                      <a:pt x="62431" y="7204"/>
                    </a:cubicBezTo>
                    <a:cubicBezTo>
                      <a:pt x="62431" y="7204"/>
                      <a:pt x="62431" y="7204"/>
                      <a:pt x="62431" y="9605"/>
                    </a:cubicBezTo>
                    <a:cubicBezTo>
                      <a:pt x="64832" y="12006"/>
                      <a:pt x="64832" y="14407"/>
                      <a:pt x="67233" y="16808"/>
                    </a:cubicBezTo>
                    <a:cubicBezTo>
                      <a:pt x="67233" y="16808"/>
                      <a:pt x="67233" y="16808"/>
                      <a:pt x="67233" y="16808"/>
                    </a:cubicBezTo>
                    <a:cubicBezTo>
                      <a:pt x="67233" y="19209"/>
                      <a:pt x="67233" y="19209"/>
                      <a:pt x="67233" y="21611"/>
                    </a:cubicBezTo>
                    <a:cubicBezTo>
                      <a:pt x="67233" y="28814"/>
                      <a:pt x="69634" y="33617"/>
                      <a:pt x="69634" y="40820"/>
                    </a:cubicBezTo>
                    <a:cubicBezTo>
                      <a:pt x="69634" y="45623"/>
                      <a:pt x="69634" y="50425"/>
                      <a:pt x="69634" y="57628"/>
                    </a:cubicBezTo>
                    <a:cubicBezTo>
                      <a:pt x="69634" y="60030"/>
                      <a:pt x="69634" y="60030"/>
                      <a:pt x="69634" y="62431"/>
                    </a:cubicBezTo>
                    <a:cubicBezTo>
                      <a:pt x="69634" y="60030"/>
                      <a:pt x="69634" y="67233"/>
                      <a:pt x="69634" y="76838"/>
                    </a:cubicBezTo>
                    <a:close/>
                  </a:path>
                </a:pathLst>
              </a:custGeom>
              <a:solidFill>
                <a:srgbClr val="E5E6E5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25" name="Freeform: Shape 2424">
                <a:extLst>
                  <a:ext uri="{FF2B5EF4-FFF2-40B4-BE49-F238E27FC236}">
                    <a16:creationId xmlns:a16="http://schemas.microsoft.com/office/drawing/2014/main" id="{E64B3A72-3E79-4399-A52A-DCDEF2A17701}"/>
                  </a:ext>
                </a:extLst>
              </p:cNvPr>
              <p:cNvSpPr/>
              <p:nvPr/>
            </p:nvSpPr>
            <p:spPr>
              <a:xfrm>
                <a:off x="5813260" y="1752813"/>
                <a:ext cx="40219" cy="57628"/>
              </a:xfrm>
              <a:custGeom>
                <a:avLst/>
                <a:gdLst>
                  <a:gd name="connsiteX0" fmla="*/ 40220 w 40219"/>
                  <a:gd name="connsiteY0" fmla="*/ 43221 h 57628"/>
                  <a:gd name="connsiteX1" fmla="*/ 40220 w 40219"/>
                  <a:gd name="connsiteY1" fmla="*/ 50425 h 57628"/>
                  <a:gd name="connsiteX2" fmla="*/ 35417 w 40219"/>
                  <a:gd name="connsiteY2" fmla="*/ 55227 h 57628"/>
                  <a:gd name="connsiteX3" fmla="*/ 30615 w 40219"/>
                  <a:gd name="connsiteY3" fmla="*/ 57628 h 57628"/>
                  <a:gd name="connsiteX4" fmla="*/ 28214 w 40219"/>
                  <a:gd name="connsiteY4" fmla="*/ 57628 h 57628"/>
                  <a:gd name="connsiteX5" fmla="*/ 21011 w 40219"/>
                  <a:gd name="connsiteY5" fmla="*/ 55227 h 57628"/>
                  <a:gd name="connsiteX6" fmla="*/ 11406 w 40219"/>
                  <a:gd name="connsiteY6" fmla="*/ 50425 h 57628"/>
                  <a:gd name="connsiteX7" fmla="*/ 6603 w 40219"/>
                  <a:gd name="connsiteY7" fmla="*/ 45623 h 57628"/>
                  <a:gd name="connsiteX8" fmla="*/ 1801 w 40219"/>
                  <a:gd name="connsiteY8" fmla="*/ 33617 h 57628"/>
                  <a:gd name="connsiteX9" fmla="*/ 1801 w 40219"/>
                  <a:gd name="connsiteY9" fmla="*/ 12006 h 57628"/>
                  <a:gd name="connsiteX10" fmla="*/ 9005 w 40219"/>
                  <a:gd name="connsiteY10" fmla="*/ 2401 h 57628"/>
                  <a:gd name="connsiteX11" fmla="*/ 18609 w 40219"/>
                  <a:gd name="connsiteY11" fmla="*/ 0 h 57628"/>
                  <a:gd name="connsiteX12" fmla="*/ 35417 w 40219"/>
                  <a:gd name="connsiteY12" fmla="*/ 12006 h 57628"/>
                  <a:gd name="connsiteX13" fmla="*/ 37819 w 40219"/>
                  <a:gd name="connsiteY13" fmla="*/ 16808 h 57628"/>
                  <a:gd name="connsiteX14" fmla="*/ 37819 w 40219"/>
                  <a:gd name="connsiteY14" fmla="*/ 24012 h 57628"/>
                  <a:gd name="connsiteX15" fmla="*/ 37819 w 40219"/>
                  <a:gd name="connsiteY15" fmla="*/ 26413 h 57628"/>
                  <a:gd name="connsiteX16" fmla="*/ 37819 w 40219"/>
                  <a:gd name="connsiteY16" fmla="*/ 28814 h 57628"/>
                  <a:gd name="connsiteX17" fmla="*/ 40220 w 40219"/>
                  <a:gd name="connsiteY17" fmla="*/ 43221 h 57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40219" h="57628">
                    <a:moveTo>
                      <a:pt x="40220" y="43221"/>
                    </a:moveTo>
                    <a:cubicBezTo>
                      <a:pt x="40220" y="45623"/>
                      <a:pt x="40220" y="48024"/>
                      <a:pt x="40220" y="50425"/>
                    </a:cubicBezTo>
                    <a:cubicBezTo>
                      <a:pt x="40220" y="52826"/>
                      <a:pt x="37819" y="55227"/>
                      <a:pt x="35417" y="55227"/>
                    </a:cubicBezTo>
                    <a:cubicBezTo>
                      <a:pt x="33016" y="55227"/>
                      <a:pt x="33016" y="57628"/>
                      <a:pt x="30615" y="57628"/>
                    </a:cubicBezTo>
                    <a:cubicBezTo>
                      <a:pt x="30615" y="57628"/>
                      <a:pt x="30615" y="57628"/>
                      <a:pt x="28214" y="57628"/>
                    </a:cubicBezTo>
                    <a:cubicBezTo>
                      <a:pt x="25813" y="57628"/>
                      <a:pt x="23412" y="55227"/>
                      <a:pt x="21011" y="55227"/>
                    </a:cubicBezTo>
                    <a:cubicBezTo>
                      <a:pt x="18609" y="52826"/>
                      <a:pt x="13807" y="52826"/>
                      <a:pt x="11406" y="50425"/>
                    </a:cubicBezTo>
                    <a:cubicBezTo>
                      <a:pt x="9005" y="48024"/>
                      <a:pt x="6603" y="48024"/>
                      <a:pt x="6603" y="45623"/>
                    </a:cubicBezTo>
                    <a:cubicBezTo>
                      <a:pt x="4202" y="43221"/>
                      <a:pt x="1801" y="38419"/>
                      <a:pt x="1801" y="33617"/>
                    </a:cubicBezTo>
                    <a:cubicBezTo>
                      <a:pt x="-600" y="26413"/>
                      <a:pt x="-600" y="19209"/>
                      <a:pt x="1801" y="12006"/>
                    </a:cubicBezTo>
                    <a:cubicBezTo>
                      <a:pt x="1801" y="7204"/>
                      <a:pt x="6603" y="4802"/>
                      <a:pt x="9005" y="2401"/>
                    </a:cubicBezTo>
                    <a:cubicBezTo>
                      <a:pt x="11406" y="0"/>
                      <a:pt x="16208" y="0"/>
                      <a:pt x="18609" y="0"/>
                    </a:cubicBezTo>
                    <a:cubicBezTo>
                      <a:pt x="25813" y="0"/>
                      <a:pt x="30615" y="4802"/>
                      <a:pt x="35417" y="12006"/>
                    </a:cubicBezTo>
                    <a:cubicBezTo>
                      <a:pt x="35417" y="14407"/>
                      <a:pt x="37819" y="16808"/>
                      <a:pt x="37819" y="16808"/>
                    </a:cubicBezTo>
                    <a:cubicBezTo>
                      <a:pt x="37819" y="19209"/>
                      <a:pt x="37819" y="21611"/>
                      <a:pt x="37819" y="24012"/>
                    </a:cubicBezTo>
                    <a:cubicBezTo>
                      <a:pt x="37819" y="24012"/>
                      <a:pt x="37819" y="26413"/>
                      <a:pt x="37819" y="26413"/>
                    </a:cubicBezTo>
                    <a:cubicBezTo>
                      <a:pt x="37819" y="26413"/>
                      <a:pt x="37819" y="28814"/>
                      <a:pt x="37819" y="28814"/>
                    </a:cubicBezTo>
                    <a:cubicBezTo>
                      <a:pt x="40220" y="33617"/>
                      <a:pt x="40220" y="38419"/>
                      <a:pt x="40220" y="43221"/>
                    </a:cubicBezTo>
                    <a:close/>
                  </a:path>
                </a:pathLst>
              </a:custGeom>
              <a:solidFill>
                <a:srgbClr val="C5B096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26" name="Freeform: Shape 2425">
                <a:extLst>
                  <a:ext uri="{FF2B5EF4-FFF2-40B4-BE49-F238E27FC236}">
                    <a16:creationId xmlns:a16="http://schemas.microsoft.com/office/drawing/2014/main" id="{26B7144B-1290-410D-A26C-1D79DAB45B33}"/>
                  </a:ext>
                </a:extLst>
              </p:cNvPr>
              <p:cNvSpPr/>
              <p:nvPr/>
            </p:nvSpPr>
            <p:spPr>
              <a:xfrm>
                <a:off x="5810259" y="1754147"/>
                <a:ext cx="48023" cy="46689"/>
              </a:xfrm>
              <a:custGeom>
                <a:avLst/>
                <a:gdLst>
                  <a:gd name="connsiteX0" fmla="*/ 40820 w 48023"/>
                  <a:gd name="connsiteY0" fmla="*/ 13073 h 46689"/>
                  <a:gd name="connsiteX1" fmla="*/ 33616 w 48023"/>
                  <a:gd name="connsiteY1" fmla="*/ 17875 h 46689"/>
                  <a:gd name="connsiteX2" fmla="*/ 19209 w 48023"/>
                  <a:gd name="connsiteY2" fmla="*/ 17875 h 46689"/>
                  <a:gd name="connsiteX3" fmla="*/ 16808 w 48023"/>
                  <a:gd name="connsiteY3" fmla="*/ 25079 h 46689"/>
                  <a:gd name="connsiteX4" fmla="*/ 16808 w 48023"/>
                  <a:gd name="connsiteY4" fmla="*/ 34684 h 46689"/>
                  <a:gd name="connsiteX5" fmla="*/ 14407 w 48023"/>
                  <a:gd name="connsiteY5" fmla="*/ 34684 h 46689"/>
                  <a:gd name="connsiteX6" fmla="*/ 12006 w 48023"/>
                  <a:gd name="connsiteY6" fmla="*/ 29881 h 46689"/>
                  <a:gd name="connsiteX7" fmla="*/ 7203 w 48023"/>
                  <a:gd name="connsiteY7" fmla="*/ 29881 h 46689"/>
                  <a:gd name="connsiteX8" fmla="*/ 7203 w 48023"/>
                  <a:gd name="connsiteY8" fmla="*/ 34684 h 46689"/>
                  <a:gd name="connsiteX9" fmla="*/ 9605 w 48023"/>
                  <a:gd name="connsiteY9" fmla="*/ 39486 h 46689"/>
                  <a:gd name="connsiteX10" fmla="*/ 9605 w 48023"/>
                  <a:gd name="connsiteY10" fmla="*/ 46690 h 46689"/>
                  <a:gd name="connsiteX11" fmla="*/ 7203 w 48023"/>
                  <a:gd name="connsiteY11" fmla="*/ 39486 h 46689"/>
                  <a:gd name="connsiteX12" fmla="*/ 4802 w 48023"/>
                  <a:gd name="connsiteY12" fmla="*/ 37085 h 46689"/>
                  <a:gd name="connsiteX13" fmla="*/ 2401 w 48023"/>
                  <a:gd name="connsiteY13" fmla="*/ 32283 h 46689"/>
                  <a:gd name="connsiteX14" fmla="*/ 0 w 48023"/>
                  <a:gd name="connsiteY14" fmla="*/ 22678 h 46689"/>
                  <a:gd name="connsiteX15" fmla="*/ 2401 w 48023"/>
                  <a:gd name="connsiteY15" fmla="*/ 10672 h 46689"/>
                  <a:gd name="connsiteX16" fmla="*/ 12006 w 48023"/>
                  <a:gd name="connsiteY16" fmla="*/ 1067 h 46689"/>
                  <a:gd name="connsiteX17" fmla="*/ 16808 w 48023"/>
                  <a:gd name="connsiteY17" fmla="*/ 1067 h 46689"/>
                  <a:gd name="connsiteX18" fmla="*/ 33616 w 48023"/>
                  <a:gd name="connsiteY18" fmla="*/ 1067 h 46689"/>
                  <a:gd name="connsiteX19" fmla="*/ 48024 w 48023"/>
                  <a:gd name="connsiteY19" fmla="*/ 13073 h 46689"/>
                  <a:gd name="connsiteX20" fmla="*/ 40820 w 48023"/>
                  <a:gd name="connsiteY20" fmla="*/ 13073 h 466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48023" h="46689">
                    <a:moveTo>
                      <a:pt x="40820" y="13073"/>
                    </a:moveTo>
                    <a:cubicBezTo>
                      <a:pt x="38419" y="15474"/>
                      <a:pt x="36018" y="17875"/>
                      <a:pt x="33616" y="17875"/>
                    </a:cubicBezTo>
                    <a:cubicBezTo>
                      <a:pt x="31215" y="17875"/>
                      <a:pt x="21611" y="17875"/>
                      <a:pt x="19209" y="17875"/>
                    </a:cubicBezTo>
                    <a:cubicBezTo>
                      <a:pt x="16808" y="20277"/>
                      <a:pt x="16808" y="22678"/>
                      <a:pt x="16808" y="25079"/>
                    </a:cubicBezTo>
                    <a:cubicBezTo>
                      <a:pt x="16808" y="27480"/>
                      <a:pt x="16808" y="32283"/>
                      <a:pt x="16808" y="34684"/>
                    </a:cubicBezTo>
                    <a:cubicBezTo>
                      <a:pt x="16808" y="34684"/>
                      <a:pt x="14407" y="34684"/>
                      <a:pt x="14407" y="34684"/>
                    </a:cubicBezTo>
                    <a:cubicBezTo>
                      <a:pt x="14407" y="32283"/>
                      <a:pt x="14407" y="29881"/>
                      <a:pt x="12006" y="29881"/>
                    </a:cubicBezTo>
                    <a:cubicBezTo>
                      <a:pt x="12006" y="27480"/>
                      <a:pt x="9605" y="27480"/>
                      <a:pt x="7203" y="29881"/>
                    </a:cubicBezTo>
                    <a:cubicBezTo>
                      <a:pt x="7203" y="29881"/>
                      <a:pt x="7203" y="32283"/>
                      <a:pt x="7203" y="34684"/>
                    </a:cubicBezTo>
                    <a:cubicBezTo>
                      <a:pt x="7203" y="37085"/>
                      <a:pt x="9605" y="39486"/>
                      <a:pt x="9605" y="39486"/>
                    </a:cubicBezTo>
                    <a:cubicBezTo>
                      <a:pt x="9605" y="41887"/>
                      <a:pt x="9605" y="44289"/>
                      <a:pt x="9605" y="46690"/>
                    </a:cubicBezTo>
                    <a:cubicBezTo>
                      <a:pt x="9605" y="44289"/>
                      <a:pt x="9605" y="41887"/>
                      <a:pt x="7203" y="39486"/>
                    </a:cubicBezTo>
                    <a:cubicBezTo>
                      <a:pt x="7203" y="39486"/>
                      <a:pt x="4802" y="37085"/>
                      <a:pt x="4802" y="37085"/>
                    </a:cubicBezTo>
                    <a:cubicBezTo>
                      <a:pt x="4802" y="34684"/>
                      <a:pt x="2401" y="34684"/>
                      <a:pt x="2401" y="32283"/>
                    </a:cubicBezTo>
                    <a:cubicBezTo>
                      <a:pt x="2401" y="29881"/>
                      <a:pt x="0" y="25079"/>
                      <a:pt x="0" y="22678"/>
                    </a:cubicBezTo>
                    <a:cubicBezTo>
                      <a:pt x="0" y="17875"/>
                      <a:pt x="0" y="13073"/>
                      <a:pt x="2401" y="10672"/>
                    </a:cubicBezTo>
                    <a:cubicBezTo>
                      <a:pt x="4802" y="5870"/>
                      <a:pt x="7203" y="3468"/>
                      <a:pt x="12006" y="1067"/>
                    </a:cubicBezTo>
                    <a:cubicBezTo>
                      <a:pt x="14407" y="1067"/>
                      <a:pt x="14407" y="1067"/>
                      <a:pt x="16808" y="1067"/>
                    </a:cubicBezTo>
                    <a:cubicBezTo>
                      <a:pt x="21611" y="1067"/>
                      <a:pt x="26413" y="-1334"/>
                      <a:pt x="33616" y="1067"/>
                    </a:cubicBezTo>
                    <a:cubicBezTo>
                      <a:pt x="40820" y="3468"/>
                      <a:pt x="45622" y="8271"/>
                      <a:pt x="48024" y="13073"/>
                    </a:cubicBezTo>
                    <a:cubicBezTo>
                      <a:pt x="43221" y="10672"/>
                      <a:pt x="43221" y="13073"/>
                      <a:pt x="40820" y="13073"/>
                    </a:cubicBezTo>
                    <a:close/>
                  </a:path>
                </a:pathLst>
              </a:custGeom>
              <a:solidFill>
                <a:srgbClr val="473A33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27" name="Freeform: Shape 2426">
                <a:extLst>
                  <a:ext uri="{FF2B5EF4-FFF2-40B4-BE49-F238E27FC236}">
                    <a16:creationId xmlns:a16="http://schemas.microsoft.com/office/drawing/2014/main" id="{309C7D98-19BA-4B74-AE28-008D66EFC8A5}"/>
                  </a:ext>
                </a:extLst>
              </p:cNvPr>
              <p:cNvSpPr/>
              <p:nvPr/>
            </p:nvSpPr>
            <p:spPr>
              <a:xfrm>
                <a:off x="5819863" y="1798435"/>
                <a:ext cx="24011" cy="24011"/>
              </a:xfrm>
              <a:custGeom>
                <a:avLst/>
                <a:gdLst>
                  <a:gd name="connsiteX0" fmla="*/ 24012 w 24011"/>
                  <a:gd name="connsiteY0" fmla="*/ 12006 h 24011"/>
                  <a:gd name="connsiteX1" fmla="*/ 24012 w 24011"/>
                  <a:gd name="connsiteY1" fmla="*/ 12006 h 24011"/>
                  <a:gd name="connsiteX2" fmla="*/ 21611 w 24011"/>
                  <a:gd name="connsiteY2" fmla="*/ 24012 h 24011"/>
                  <a:gd name="connsiteX3" fmla="*/ 21611 w 24011"/>
                  <a:gd name="connsiteY3" fmla="*/ 24012 h 24011"/>
                  <a:gd name="connsiteX4" fmla="*/ 21611 w 24011"/>
                  <a:gd name="connsiteY4" fmla="*/ 24012 h 24011"/>
                  <a:gd name="connsiteX5" fmla="*/ 19210 w 24011"/>
                  <a:gd name="connsiteY5" fmla="*/ 24012 h 24011"/>
                  <a:gd name="connsiteX6" fmla="*/ 19210 w 24011"/>
                  <a:gd name="connsiteY6" fmla="*/ 24012 h 24011"/>
                  <a:gd name="connsiteX7" fmla="*/ 7204 w 24011"/>
                  <a:gd name="connsiteY7" fmla="*/ 19210 h 24011"/>
                  <a:gd name="connsiteX8" fmla="*/ 0 w 24011"/>
                  <a:gd name="connsiteY8" fmla="*/ 12006 h 24011"/>
                  <a:gd name="connsiteX9" fmla="*/ 0 w 24011"/>
                  <a:gd name="connsiteY9" fmla="*/ 9605 h 24011"/>
                  <a:gd name="connsiteX10" fmla="*/ 2401 w 24011"/>
                  <a:gd name="connsiteY10" fmla="*/ 0 h 24011"/>
                  <a:gd name="connsiteX11" fmla="*/ 7204 w 24011"/>
                  <a:gd name="connsiteY11" fmla="*/ 4802 h 24011"/>
                  <a:gd name="connsiteX12" fmla="*/ 16808 w 24011"/>
                  <a:gd name="connsiteY12" fmla="*/ 9605 h 24011"/>
                  <a:gd name="connsiteX13" fmla="*/ 21611 w 24011"/>
                  <a:gd name="connsiteY13" fmla="*/ 12006 h 24011"/>
                  <a:gd name="connsiteX14" fmla="*/ 24012 w 24011"/>
                  <a:gd name="connsiteY14" fmla="*/ 12006 h 24011"/>
                  <a:gd name="connsiteX15" fmla="*/ 24012 w 24011"/>
                  <a:gd name="connsiteY15" fmla="*/ 12006 h 240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4011" h="24011">
                    <a:moveTo>
                      <a:pt x="24012" y="12006"/>
                    </a:moveTo>
                    <a:cubicBezTo>
                      <a:pt x="24012" y="12006"/>
                      <a:pt x="24012" y="12006"/>
                      <a:pt x="24012" y="12006"/>
                    </a:cubicBezTo>
                    <a:cubicBezTo>
                      <a:pt x="24012" y="16808"/>
                      <a:pt x="21611" y="19210"/>
                      <a:pt x="21611" y="24012"/>
                    </a:cubicBezTo>
                    <a:cubicBezTo>
                      <a:pt x="21611" y="24012"/>
                      <a:pt x="21611" y="24012"/>
                      <a:pt x="21611" y="24012"/>
                    </a:cubicBezTo>
                    <a:cubicBezTo>
                      <a:pt x="21611" y="24012"/>
                      <a:pt x="21611" y="24012"/>
                      <a:pt x="21611" y="24012"/>
                    </a:cubicBezTo>
                    <a:cubicBezTo>
                      <a:pt x="21611" y="24012"/>
                      <a:pt x="21611" y="24012"/>
                      <a:pt x="19210" y="24012"/>
                    </a:cubicBezTo>
                    <a:cubicBezTo>
                      <a:pt x="19210" y="24012"/>
                      <a:pt x="19210" y="24012"/>
                      <a:pt x="19210" y="24012"/>
                    </a:cubicBezTo>
                    <a:cubicBezTo>
                      <a:pt x="14407" y="24012"/>
                      <a:pt x="9605" y="21611"/>
                      <a:pt x="7204" y="19210"/>
                    </a:cubicBezTo>
                    <a:cubicBezTo>
                      <a:pt x="4802" y="16808"/>
                      <a:pt x="2401" y="14407"/>
                      <a:pt x="0" y="12006"/>
                    </a:cubicBezTo>
                    <a:cubicBezTo>
                      <a:pt x="0" y="12006"/>
                      <a:pt x="0" y="9605"/>
                      <a:pt x="0" y="9605"/>
                    </a:cubicBezTo>
                    <a:cubicBezTo>
                      <a:pt x="0" y="7204"/>
                      <a:pt x="2401" y="4802"/>
                      <a:pt x="2401" y="0"/>
                    </a:cubicBezTo>
                    <a:cubicBezTo>
                      <a:pt x="4802" y="2401"/>
                      <a:pt x="4802" y="4802"/>
                      <a:pt x="7204" y="4802"/>
                    </a:cubicBezTo>
                    <a:cubicBezTo>
                      <a:pt x="9605" y="7204"/>
                      <a:pt x="12006" y="9605"/>
                      <a:pt x="16808" y="9605"/>
                    </a:cubicBezTo>
                    <a:cubicBezTo>
                      <a:pt x="19210" y="9605"/>
                      <a:pt x="19210" y="12006"/>
                      <a:pt x="21611" y="12006"/>
                    </a:cubicBezTo>
                    <a:cubicBezTo>
                      <a:pt x="19210" y="9605"/>
                      <a:pt x="21611" y="9605"/>
                      <a:pt x="24012" y="12006"/>
                    </a:cubicBezTo>
                    <a:cubicBezTo>
                      <a:pt x="21611" y="9605"/>
                      <a:pt x="24012" y="12006"/>
                      <a:pt x="24012" y="12006"/>
                    </a:cubicBezTo>
                    <a:close/>
                  </a:path>
                </a:pathLst>
              </a:custGeom>
              <a:solidFill>
                <a:srgbClr val="C5B096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28" name="Freeform: Shape 2427">
                <a:extLst>
                  <a:ext uri="{FF2B5EF4-FFF2-40B4-BE49-F238E27FC236}">
                    <a16:creationId xmlns:a16="http://schemas.microsoft.com/office/drawing/2014/main" id="{3437FA28-B392-4419-8F4C-A063B9C98E91}"/>
                  </a:ext>
                </a:extLst>
              </p:cNvPr>
              <p:cNvSpPr/>
              <p:nvPr/>
            </p:nvSpPr>
            <p:spPr>
              <a:xfrm>
                <a:off x="5815061" y="1805639"/>
                <a:ext cx="24011" cy="28814"/>
              </a:xfrm>
              <a:custGeom>
                <a:avLst/>
                <a:gdLst>
                  <a:gd name="connsiteX0" fmla="*/ 24012 w 24011"/>
                  <a:gd name="connsiteY0" fmla="*/ 14407 h 28814"/>
                  <a:gd name="connsiteX1" fmla="*/ 4802 w 24011"/>
                  <a:gd name="connsiteY1" fmla="*/ 2401 h 28814"/>
                  <a:gd name="connsiteX2" fmla="*/ 4802 w 24011"/>
                  <a:gd name="connsiteY2" fmla="*/ 0 h 28814"/>
                  <a:gd name="connsiteX3" fmla="*/ 0 w 24011"/>
                  <a:gd name="connsiteY3" fmla="*/ 9605 h 28814"/>
                  <a:gd name="connsiteX4" fmla="*/ 4802 w 24011"/>
                  <a:gd name="connsiteY4" fmla="*/ 19209 h 28814"/>
                  <a:gd name="connsiteX5" fmla="*/ 16808 w 24011"/>
                  <a:gd name="connsiteY5" fmla="*/ 28814 h 28814"/>
                  <a:gd name="connsiteX6" fmla="*/ 19210 w 24011"/>
                  <a:gd name="connsiteY6" fmla="*/ 24012 h 28814"/>
                  <a:gd name="connsiteX7" fmla="*/ 19210 w 24011"/>
                  <a:gd name="connsiteY7" fmla="*/ 24012 h 28814"/>
                  <a:gd name="connsiteX8" fmla="*/ 19210 w 24011"/>
                  <a:gd name="connsiteY8" fmla="*/ 24012 h 28814"/>
                  <a:gd name="connsiteX9" fmla="*/ 19210 w 24011"/>
                  <a:gd name="connsiteY9" fmla="*/ 24012 h 28814"/>
                  <a:gd name="connsiteX10" fmla="*/ 19210 w 24011"/>
                  <a:gd name="connsiteY10" fmla="*/ 24012 h 28814"/>
                  <a:gd name="connsiteX11" fmla="*/ 19210 w 24011"/>
                  <a:gd name="connsiteY11" fmla="*/ 24012 h 28814"/>
                  <a:gd name="connsiteX12" fmla="*/ 19210 w 24011"/>
                  <a:gd name="connsiteY12" fmla="*/ 24012 h 28814"/>
                  <a:gd name="connsiteX13" fmla="*/ 24012 w 24011"/>
                  <a:gd name="connsiteY13" fmla="*/ 14407 h 28814"/>
                  <a:gd name="connsiteX14" fmla="*/ 24012 w 24011"/>
                  <a:gd name="connsiteY14" fmla="*/ 14407 h 28814"/>
                  <a:gd name="connsiteX15" fmla="*/ 24012 w 24011"/>
                  <a:gd name="connsiteY15" fmla="*/ 14407 h 288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4011" h="28814">
                    <a:moveTo>
                      <a:pt x="24012" y="14407"/>
                    </a:moveTo>
                    <a:cubicBezTo>
                      <a:pt x="16808" y="12006"/>
                      <a:pt x="7204" y="9605"/>
                      <a:pt x="4802" y="2401"/>
                    </a:cubicBezTo>
                    <a:cubicBezTo>
                      <a:pt x="4802" y="2401"/>
                      <a:pt x="4802" y="0"/>
                      <a:pt x="4802" y="0"/>
                    </a:cubicBezTo>
                    <a:cubicBezTo>
                      <a:pt x="2401" y="2401"/>
                      <a:pt x="0" y="4802"/>
                      <a:pt x="0" y="9605"/>
                    </a:cubicBezTo>
                    <a:cubicBezTo>
                      <a:pt x="0" y="12006"/>
                      <a:pt x="2401" y="16808"/>
                      <a:pt x="4802" y="19209"/>
                    </a:cubicBezTo>
                    <a:cubicBezTo>
                      <a:pt x="9605" y="24012"/>
                      <a:pt x="12006" y="26413"/>
                      <a:pt x="16808" y="28814"/>
                    </a:cubicBezTo>
                    <a:cubicBezTo>
                      <a:pt x="16808" y="26413"/>
                      <a:pt x="19210" y="24012"/>
                      <a:pt x="19210" y="24012"/>
                    </a:cubicBezTo>
                    <a:cubicBezTo>
                      <a:pt x="19210" y="24012"/>
                      <a:pt x="19210" y="24012"/>
                      <a:pt x="19210" y="24012"/>
                    </a:cubicBezTo>
                    <a:cubicBezTo>
                      <a:pt x="19210" y="24012"/>
                      <a:pt x="19210" y="24012"/>
                      <a:pt x="19210" y="24012"/>
                    </a:cubicBezTo>
                    <a:cubicBezTo>
                      <a:pt x="19210" y="24012"/>
                      <a:pt x="19210" y="24012"/>
                      <a:pt x="19210" y="24012"/>
                    </a:cubicBezTo>
                    <a:cubicBezTo>
                      <a:pt x="19210" y="24012"/>
                      <a:pt x="19210" y="24012"/>
                      <a:pt x="19210" y="24012"/>
                    </a:cubicBezTo>
                    <a:cubicBezTo>
                      <a:pt x="19210" y="24012"/>
                      <a:pt x="19210" y="24012"/>
                      <a:pt x="19210" y="24012"/>
                    </a:cubicBezTo>
                    <a:cubicBezTo>
                      <a:pt x="19210" y="24012"/>
                      <a:pt x="19210" y="24012"/>
                      <a:pt x="19210" y="24012"/>
                    </a:cubicBezTo>
                    <a:cubicBezTo>
                      <a:pt x="24012" y="16808"/>
                      <a:pt x="24012" y="16808"/>
                      <a:pt x="24012" y="14407"/>
                    </a:cubicBezTo>
                    <a:cubicBezTo>
                      <a:pt x="24012" y="14407"/>
                      <a:pt x="24012" y="14407"/>
                      <a:pt x="24012" y="14407"/>
                    </a:cubicBezTo>
                    <a:cubicBezTo>
                      <a:pt x="24012" y="14407"/>
                      <a:pt x="24012" y="14407"/>
                      <a:pt x="24012" y="14407"/>
                    </a:cubicBezTo>
                    <a:close/>
                  </a:path>
                </a:pathLst>
              </a:custGeom>
              <a:solidFill>
                <a:srgbClr val="CBCACA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29" name="Freeform: Shape 2428">
                <a:extLst>
                  <a:ext uri="{FF2B5EF4-FFF2-40B4-BE49-F238E27FC236}">
                    <a16:creationId xmlns:a16="http://schemas.microsoft.com/office/drawing/2014/main" id="{B869CDCD-F5B3-4713-B36B-E82CBE7E2A32}"/>
                  </a:ext>
                </a:extLst>
              </p:cNvPr>
              <p:cNvSpPr/>
              <p:nvPr/>
            </p:nvSpPr>
            <p:spPr>
              <a:xfrm>
                <a:off x="5841474" y="1810441"/>
                <a:ext cx="7203" cy="14407"/>
              </a:xfrm>
              <a:custGeom>
                <a:avLst/>
                <a:gdLst>
                  <a:gd name="connsiteX0" fmla="*/ 7204 w 7203"/>
                  <a:gd name="connsiteY0" fmla="*/ 14407 h 14407"/>
                  <a:gd name="connsiteX1" fmla="*/ 0 w 7203"/>
                  <a:gd name="connsiteY1" fmla="*/ 9605 h 14407"/>
                  <a:gd name="connsiteX2" fmla="*/ 0 w 7203"/>
                  <a:gd name="connsiteY2" fmla="*/ 9605 h 14407"/>
                  <a:gd name="connsiteX3" fmla="*/ 0 w 7203"/>
                  <a:gd name="connsiteY3" fmla="*/ 9605 h 14407"/>
                  <a:gd name="connsiteX4" fmla="*/ 0 w 7203"/>
                  <a:gd name="connsiteY4" fmla="*/ 9605 h 14407"/>
                  <a:gd name="connsiteX5" fmla="*/ 2401 w 7203"/>
                  <a:gd name="connsiteY5" fmla="*/ 0 h 14407"/>
                  <a:gd name="connsiteX6" fmla="*/ 4803 w 7203"/>
                  <a:gd name="connsiteY6" fmla="*/ 4802 h 14407"/>
                  <a:gd name="connsiteX7" fmla="*/ 7204 w 7203"/>
                  <a:gd name="connsiteY7" fmla="*/ 14407 h 144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203" h="14407">
                    <a:moveTo>
                      <a:pt x="7204" y="14407"/>
                    </a:moveTo>
                    <a:cubicBezTo>
                      <a:pt x="4803" y="12006"/>
                      <a:pt x="2401" y="9605"/>
                      <a:pt x="0" y="9605"/>
                    </a:cubicBezTo>
                    <a:cubicBezTo>
                      <a:pt x="0" y="9605"/>
                      <a:pt x="0" y="9605"/>
                      <a:pt x="0" y="9605"/>
                    </a:cubicBezTo>
                    <a:cubicBezTo>
                      <a:pt x="0" y="9605"/>
                      <a:pt x="0" y="9605"/>
                      <a:pt x="0" y="9605"/>
                    </a:cubicBezTo>
                    <a:cubicBezTo>
                      <a:pt x="0" y="9605"/>
                      <a:pt x="0" y="9605"/>
                      <a:pt x="0" y="9605"/>
                    </a:cubicBezTo>
                    <a:cubicBezTo>
                      <a:pt x="0" y="7204"/>
                      <a:pt x="2401" y="2401"/>
                      <a:pt x="2401" y="0"/>
                    </a:cubicBezTo>
                    <a:cubicBezTo>
                      <a:pt x="4803" y="2401"/>
                      <a:pt x="4803" y="2401"/>
                      <a:pt x="4803" y="4802"/>
                    </a:cubicBezTo>
                    <a:cubicBezTo>
                      <a:pt x="4803" y="9605"/>
                      <a:pt x="7204" y="12006"/>
                      <a:pt x="7204" y="14407"/>
                    </a:cubicBezTo>
                    <a:close/>
                  </a:path>
                </a:pathLst>
              </a:custGeom>
              <a:solidFill>
                <a:srgbClr val="CBCACA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30" name="Freeform: Shape 2429">
                <a:extLst>
                  <a:ext uri="{FF2B5EF4-FFF2-40B4-BE49-F238E27FC236}">
                    <a16:creationId xmlns:a16="http://schemas.microsoft.com/office/drawing/2014/main" id="{B3168C02-49B0-40B5-9BD7-22A4092B14BE}"/>
                  </a:ext>
                </a:extLst>
              </p:cNvPr>
              <p:cNvSpPr/>
              <p:nvPr/>
            </p:nvSpPr>
            <p:spPr>
              <a:xfrm>
                <a:off x="5834271" y="1822447"/>
                <a:ext cx="10671" cy="9604"/>
              </a:xfrm>
              <a:custGeom>
                <a:avLst/>
                <a:gdLst>
                  <a:gd name="connsiteX0" fmla="*/ 9605 w 10671"/>
                  <a:gd name="connsiteY0" fmla="*/ 7204 h 9604"/>
                  <a:gd name="connsiteX1" fmla="*/ 4802 w 10671"/>
                  <a:gd name="connsiteY1" fmla="*/ 9605 h 9604"/>
                  <a:gd name="connsiteX2" fmla="*/ 0 w 10671"/>
                  <a:gd name="connsiteY2" fmla="*/ 4802 h 9604"/>
                  <a:gd name="connsiteX3" fmla="*/ 0 w 10671"/>
                  <a:gd name="connsiteY3" fmla="*/ 4802 h 9604"/>
                  <a:gd name="connsiteX4" fmla="*/ 0 w 10671"/>
                  <a:gd name="connsiteY4" fmla="*/ 4802 h 9604"/>
                  <a:gd name="connsiteX5" fmla="*/ 2401 w 10671"/>
                  <a:gd name="connsiteY5" fmla="*/ 0 h 9604"/>
                  <a:gd name="connsiteX6" fmla="*/ 4802 w 10671"/>
                  <a:gd name="connsiteY6" fmla="*/ 0 h 9604"/>
                  <a:gd name="connsiteX7" fmla="*/ 7203 w 10671"/>
                  <a:gd name="connsiteY7" fmla="*/ 0 h 9604"/>
                  <a:gd name="connsiteX8" fmla="*/ 9605 w 10671"/>
                  <a:gd name="connsiteY8" fmla="*/ 0 h 9604"/>
                  <a:gd name="connsiteX9" fmla="*/ 9605 w 10671"/>
                  <a:gd name="connsiteY9" fmla="*/ 7204 h 96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0671" h="9604">
                    <a:moveTo>
                      <a:pt x="9605" y="7204"/>
                    </a:moveTo>
                    <a:cubicBezTo>
                      <a:pt x="7203" y="7204"/>
                      <a:pt x="7203" y="7204"/>
                      <a:pt x="4802" y="9605"/>
                    </a:cubicBezTo>
                    <a:cubicBezTo>
                      <a:pt x="2401" y="7204"/>
                      <a:pt x="2401" y="7204"/>
                      <a:pt x="0" y="4802"/>
                    </a:cubicBezTo>
                    <a:cubicBezTo>
                      <a:pt x="0" y="4802"/>
                      <a:pt x="0" y="4802"/>
                      <a:pt x="0" y="4802"/>
                    </a:cubicBezTo>
                    <a:cubicBezTo>
                      <a:pt x="0" y="4802"/>
                      <a:pt x="0" y="4802"/>
                      <a:pt x="0" y="4802"/>
                    </a:cubicBezTo>
                    <a:cubicBezTo>
                      <a:pt x="0" y="2401"/>
                      <a:pt x="2401" y="2401"/>
                      <a:pt x="2401" y="0"/>
                    </a:cubicBezTo>
                    <a:cubicBezTo>
                      <a:pt x="2401" y="0"/>
                      <a:pt x="2401" y="0"/>
                      <a:pt x="4802" y="0"/>
                    </a:cubicBezTo>
                    <a:cubicBezTo>
                      <a:pt x="4802" y="0"/>
                      <a:pt x="4802" y="0"/>
                      <a:pt x="7203" y="0"/>
                    </a:cubicBezTo>
                    <a:cubicBezTo>
                      <a:pt x="7203" y="0"/>
                      <a:pt x="7203" y="0"/>
                      <a:pt x="9605" y="0"/>
                    </a:cubicBezTo>
                    <a:cubicBezTo>
                      <a:pt x="12006" y="0"/>
                      <a:pt x="9605" y="4802"/>
                      <a:pt x="9605" y="7204"/>
                    </a:cubicBezTo>
                    <a:close/>
                  </a:path>
                </a:pathLst>
              </a:custGeom>
              <a:solidFill>
                <a:srgbClr val="ED1C24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31" name="Freeform: Shape 2430">
                <a:extLst>
                  <a:ext uri="{FF2B5EF4-FFF2-40B4-BE49-F238E27FC236}">
                    <a16:creationId xmlns:a16="http://schemas.microsoft.com/office/drawing/2014/main" id="{F0D266B4-0C56-4AC5-9C1F-18E15C29678B}"/>
                  </a:ext>
                </a:extLst>
              </p:cNvPr>
              <p:cNvSpPr/>
              <p:nvPr/>
            </p:nvSpPr>
            <p:spPr>
              <a:xfrm>
                <a:off x="5841474" y="1827250"/>
                <a:ext cx="16808" cy="79239"/>
              </a:xfrm>
              <a:custGeom>
                <a:avLst/>
                <a:gdLst>
                  <a:gd name="connsiteX0" fmla="*/ 0 w 16808"/>
                  <a:gd name="connsiteY0" fmla="*/ 0 h 79239"/>
                  <a:gd name="connsiteX1" fmla="*/ 0 w 16808"/>
                  <a:gd name="connsiteY1" fmla="*/ 0 h 79239"/>
                  <a:gd name="connsiteX2" fmla="*/ 0 w 16808"/>
                  <a:gd name="connsiteY2" fmla="*/ 4802 h 79239"/>
                  <a:gd name="connsiteX3" fmla="*/ 9605 w 16808"/>
                  <a:gd name="connsiteY3" fmla="*/ 72036 h 79239"/>
                  <a:gd name="connsiteX4" fmla="*/ 14407 w 16808"/>
                  <a:gd name="connsiteY4" fmla="*/ 79239 h 79239"/>
                  <a:gd name="connsiteX5" fmla="*/ 16809 w 16808"/>
                  <a:gd name="connsiteY5" fmla="*/ 69634 h 79239"/>
                  <a:gd name="connsiteX6" fmla="*/ 7204 w 16808"/>
                  <a:gd name="connsiteY6" fmla="*/ 4802 h 79239"/>
                  <a:gd name="connsiteX7" fmla="*/ 7204 w 16808"/>
                  <a:gd name="connsiteY7" fmla="*/ 2401 h 79239"/>
                  <a:gd name="connsiteX8" fmla="*/ 0 w 16808"/>
                  <a:gd name="connsiteY8" fmla="*/ 0 h 792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808" h="79239">
                    <a:moveTo>
                      <a:pt x="0" y="0"/>
                    </a:moveTo>
                    <a:cubicBezTo>
                      <a:pt x="0" y="0"/>
                      <a:pt x="0" y="2401"/>
                      <a:pt x="0" y="0"/>
                    </a:cubicBezTo>
                    <a:cubicBezTo>
                      <a:pt x="0" y="2401"/>
                      <a:pt x="0" y="2401"/>
                      <a:pt x="0" y="4802"/>
                    </a:cubicBezTo>
                    <a:cubicBezTo>
                      <a:pt x="4803" y="21611"/>
                      <a:pt x="9605" y="60030"/>
                      <a:pt x="9605" y="72036"/>
                    </a:cubicBezTo>
                    <a:cubicBezTo>
                      <a:pt x="12006" y="74437"/>
                      <a:pt x="12006" y="76838"/>
                      <a:pt x="14407" y="79239"/>
                    </a:cubicBezTo>
                    <a:cubicBezTo>
                      <a:pt x="14407" y="76838"/>
                      <a:pt x="16809" y="72036"/>
                      <a:pt x="16809" y="69634"/>
                    </a:cubicBezTo>
                    <a:cubicBezTo>
                      <a:pt x="14407" y="45623"/>
                      <a:pt x="14407" y="26413"/>
                      <a:pt x="7204" y="4802"/>
                    </a:cubicBezTo>
                    <a:cubicBezTo>
                      <a:pt x="7204" y="4802"/>
                      <a:pt x="7204" y="2401"/>
                      <a:pt x="7204" y="2401"/>
                    </a:cubicBezTo>
                    <a:cubicBezTo>
                      <a:pt x="4803" y="0"/>
                      <a:pt x="2401" y="0"/>
                      <a:pt x="0" y="0"/>
                    </a:cubicBezTo>
                    <a:close/>
                  </a:path>
                </a:pathLst>
              </a:custGeom>
              <a:solidFill>
                <a:srgbClr val="ED1C24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32" name="Freeform: Shape 2431">
                <a:extLst>
                  <a:ext uri="{FF2B5EF4-FFF2-40B4-BE49-F238E27FC236}">
                    <a16:creationId xmlns:a16="http://schemas.microsoft.com/office/drawing/2014/main" id="{A0D7D8B2-2DC7-4DEB-A75E-460EEBBEA625}"/>
                  </a:ext>
                </a:extLst>
              </p:cNvPr>
              <p:cNvSpPr/>
              <p:nvPr/>
            </p:nvSpPr>
            <p:spPr>
              <a:xfrm>
                <a:off x="5829084" y="1913692"/>
                <a:ext cx="29198" cy="163280"/>
              </a:xfrm>
              <a:custGeom>
                <a:avLst/>
                <a:gdLst>
                  <a:gd name="connsiteX0" fmla="*/ 12390 w 29198"/>
                  <a:gd name="connsiteY0" fmla="*/ 38419 h 163280"/>
                  <a:gd name="connsiteX1" fmla="*/ 12390 w 29198"/>
                  <a:gd name="connsiteY1" fmla="*/ 57628 h 163280"/>
                  <a:gd name="connsiteX2" fmla="*/ 14791 w 29198"/>
                  <a:gd name="connsiteY2" fmla="*/ 86443 h 163280"/>
                  <a:gd name="connsiteX3" fmla="*/ 14791 w 29198"/>
                  <a:gd name="connsiteY3" fmla="*/ 103251 h 163280"/>
                  <a:gd name="connsiteX4" fmla="*/ 12390 w 29198"/>
                  <a:gd name="connsiteY4" fmla="*/ 163281 h 163280"/>
                  <a:gd name="connsiteX5" fmla="*/ 5187 w 29198"/>
                  <a:gd name="connsiteY5" fmla="*/ 160879 h 163280"/>
                  <a:gd name="connsiteX6" fmla="*/ 2785 w 29198"/>
                  <a:gd name="connsiteY6" fmla="*/ 158478 h 163280"/>
                  <a:gd name="connsiteX7" fmla="*/ 2785 w 29198"/>
                  <a:gd name="connsiteY7" fmla="*/ 158478 h 163280"/>
                  <a:gd name="connsiteX8" fmla="*/ 2785 w 29198"/>
                  <a:gd name="connsiteY8" fmla="*/ 156077 h 163280"/>
                  <a:gd name="connsiteX9" fmla="*/ 384 w 29198"/>
                  <a:gd name="connsiteY9" fmla="*/ 134466 h 163280"/>
                  <a:gd name="connsiteX10" fmla="*/ 5187 w 29198"/>
                  <a:gd name="connsiteY10" fmla="*/ 81640 h 163280"/>
                  <a:gd name="connsiteX11" fmla="*/ 2785 w 29198"/>
                  <a:gd name="connsiteY11" fmla="*/ 50425 h 163280"/>
                  <a:gd name="connsiteX12" fmla="*/ 2785 w 29198"/>
                  <a:gd name="connsiteY12" fmla="*/ 48024 h 163280"/>
                  <a:gd name="connsiteX13" fmla="*/ 2785 w 29198"/>
                  <a:gd name="connsiteY13" fmla="*/ 48024 h 163280"/>
                  <a:gd name="connsiteX14" fmla="*/ 2785 w 29198"/>
                  <a:gd name="connsiteY14" fmla="*/ 48024 h 163280"/>
                  <a:gd name="connsiteX15" fmla="*/ 2785 w 29198"/>
                  <a:gd name="connsiteY15" fmla="*/ 48024 h 163280"/>
                  <a:gd name="connsiteX16" fmla="*/ 2785 w 29198"/>
                  <a:gd name="connsiteY16" fmla="*/ 45623 h 163280"/>
                  <a:gd name="connsiteX17" fmla="*/ 2785 w 29198"/>
                  <a:gd name="connsiteY17" fmla="*/ 45623 h 163280"/>
                  <a:gd name="connsiteX18" fmla="*/ 2785 w 29198"/>
                  <a:gd name="connsiteY18" fmla="*/ 43221 h 163280"/>
                  <a:gd name="connsiteX19" fmla="*/ 2785 w 29198"/>
                  <a:gd name="connsiteY19" fmla="*/ 40820 h 163280"/>
                  <a:gd name="connsiteX20" fmla="*/ 2785 w 29198"/>
                  <a:gd name="connsiteY20" fmla="*/ 38419 h 163280"/>
                  <a:gd name="connsiteX21" fmla="*/ 2785 w 29198"/>
                  <a:gd name="connsiteY21" fmla="*/ 36018 h 163280"/>
                  <a:gd name="connsiteX22" fmla="*/ 2785 w 29198"/>
                  <a:gd name="connsiteY22" fmla="*/ 33617 h 163280"/>
                  <a:gd name="connsiteX23" fmla="*/ 2785 w 29198"/>
                  <a:gd name="connsiteY23" fmla="*/ 31215 h 163280"/>
                  <a:gd name="connsiteX24" fmla="*/ 2785 w 29198"/>
                  <a:gd name="connsiteY24" fmla="*/ 28814 h 163280"/>
                  <a:gd name="connsiteX25" fmla="*/ 2785 w 29198"/>
                  <a:gd name="connsiteY25" fmla="*/ 26413 h 163280"/>
                  <a:gd name="connsiteX26" fmla="*/ 2785 w 29198"/>
                  <a:gd name="connsiteY26" fmla="*/ 24012 h 163280"/>
                  <a:gd name="connsiteX27" fmla="*/ 5187 w 29198"/>
                  <a:gd name="connsiteY27" fmla="*/ 19209 h 163280"/>
                  <a:gd name="connsiteX28" fmla="*/ 5187 w 29198"/>
                  <a:gd name="connsiteY28" fmla="*/ 19209 h 163280"/>
                  <a:gd name="connsiteX29" fmla="*/ 5187 w 29198"/>
                  <a:gd name="connsiteY29" fmla="*/ 14407 h 163280"/>
                  <a:gd name="connsiteX30" fmla="*/ 5187 w 29198"/>
                  <a:gd name="connsiteY30" fmla="*/ 12006 h 163280"/>
                  <a:gd name="connsiteX31" fmla="*/ 5187 w 29198"/>
                  <a:gd name="connsiteY31" fmla="*/ 12006 h 163280"/>
                  <a:gd name="connsiteX32" fmla="*/ 5187 w 29198"/>
                  <a:gd name="connsiteY32" fmla="*/ 12006 h 163280"/>
                  <a:gd name="connsiteX33" fmla="*/ 5187 w 29198"/>
                  <a:gd name="connsiteY33" fmla="*/ 12006 h 163280"/>
                  <a:gd name="connsiteX34" fmla="*/ 7588 w 29198"/>
                  <a:gd name="connsiteY34" fmla="*/ 12006 h 163280"/>
                  <a:gd name="connsiteX35" fmla="*/ 29199 w 29198"/>
                  <a:gd name="connsiteY35" fmla="*/ 0 h 163280"/>
                  <a:gd name="connsiteX36" fmla="*/ 29199 w 29198"/>
                  <a:gd name="connsiteY36" fmla="*/ 0 h 163280"/>
                  <a:gd name="connsiteX37" fmla="*/ 29199 w 29198"/>
                  <a:gd name="connsiteY37" fmla="*/ 0 h 163280"/>
                  <a:gd name="connsiteX38" fmla="*/ 29199 w 29198"/>
                  <a:gd name="connsiteY38" fmla="*/ 2401 h 163280"/>
                  <a:gd name="connsiteX39" fmla="*/ 29199 w 29198"/>
                  <a:gd name="connsiteY39" fmla="*/ 4802 h 163280"/>
                  <a:gd name="connsiteX40" fmla="*/ 29199 w 29198"/>
                  <a:gd name="connsiteY40" fmla="*/ 4802 h 163280"/>
                  <a:gd name="connsiteX41" fmla="*/ 29199 w 29198"/>
                  <a:gd name="connsiteY41" fmla="*/ 7204 h 163280"/>
                  <a:gd name="connsiteX42" fmla="*/ 29199 w 29198"/>
                  <a:gd name="connsiteY42" fmla="*/ 12006 h 163280"/>
                  <a:gd name="connsiteX43" fmla="*/ 24396 w 29198"/>
                  <a:gd name="connsiteY43" fmla="*/ 19209 h 163280"/>
                  <a:gd name="connsiteX44" fmla="*/ 9989 w 29198"/>
                  <a:gd name="connsiteY44" fmla="*/ 36018 h 163280"/>
                  <a:gd name="connsiteX45" fmla="*/ 12390 w 29198"/>
                  <a:gd name="connsiteY45" fmla="*/ 38419 h 1632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</a:cxnLst>
                <a:rect l="l" t="t" r="r" b="b"/>
                <a:pathLst>
                  <a:path w="29198" h="163280">
                    <a:moveTo>
                      <a:pt x="12390" y="38419"/>
                    </a:moveTo>
                    <a:cubicBezTo>
                      <a:pt x="12390" y="45623"/>
                      <a:pt x="12390" y="50425"/>
                      <a:pt x="12390" y="57628"/>
                    </a:cubicBezTo>
                    <a:cubicBezTo>
                      <a:pt x="12390" y="67233"/>
                      <a:pt x="14791" y="76838"/>
                      <a:pt x="14791" y="86443"/>
                    </a:cubicBezTo>
                    <a:cubicBezTo>
                      <a:pt x="14791" y="91245"/>
                      <a:pt x="14791" y="98449"/>
                      <a:pt x="14791" y="103251"/>
                    </a:cubicBezTo>
                    <a:cubicBezTo>
                      <a:pt x="12390" y="122460"/>
                      <a:pt x="12390" y="144071"/>
                      <a:pt x="12390" y="163281"/>
                    </a:cubicBezTo>
                    <a:cubicBezTo>
                      <a:pt x="9989" y="163281"/>
                      <a:pt x="7588" y="160879"/>
                      <a:pt x="5187" y="160879"/>
                    </a:cubicBezTo>
                    <a:cubicBezTo>
                      <a:pt x="5187" y="160879"/>
                      <a:pt x="2785" y="158478"/>
                      <a:pt x="2785" y="158478"/>
                    </a:cubicBezTo>
                    <a:cubicBezTo>
                      <a:pt x="2785" y="158478"/>
                      <a:pt x="2785" y="158478"/>
                      <a:pt x="2785" y="158478"/>
                    </a:cubicBezTo>
                    <a:cubicBezTo>
                      <a:pt x="2785" y="158478"/>
                      <a:pt x="2785" y="156077"/>
                      <a:pt x="2785" y="156077"/>
                    </a:cubicBezTo>
                    <a:cubicBezTo>
                      <a:pt x="2785" y="148874"/>
                      <a:pt x="2785" y="141670"/>
                      <a:pt x="384" y="134466"/>
                    </a:cubicBezTo>
                    <a:cubicBezTo>
                      <a:pt x="384" y="117658"/>
                      <a:pt x="-2017" y="98449"/>
                      <a:pt x="5187" y="81640"/>
                    </a:cubicBezTo>
                    <a:cubicBezTo>
                      <a:pt x="2785" y="72036"/>
                      <a:pt x="2785" y="60030"/>
                      <a:pt x="2785" y="50425"/>
                    </a:cubicBezTo>
                    <a:cubicBezTo>
                      <a:pt x="2785" y="50425"/>
                      <a:pt x="2785" y="48024"/>
                      <a:pt x="2785" y="48024"/>
                    </a:cubicBezTo>
                    <a:cubicBezTo>
                      <a:pt x="2785" y="48024"/>
                      <a:pt x="2785" y="48024"/>
                      <a:pt x="2785" y="48024"/>
                    </a:cubicBezTo>
                    <a:cubicBezTo>
                      <a:pt x="2785" y="48024"/>
                      <a:pt x="2785" y="48024"/>
                      <a:pt x="2785" y="48024"/>
                    </a:cubicBezTo>
                    <a:cubicBezTo>
                      <a:pt x="2785" y="48024"/>
                      <a:pt x="2785" y="48024"/>
                      <a:pt x="2785" y="48024"/>
                    </a:cubicBezTo>
                    <a:cubicBezTo>
                      <a:pt x="2785" y="48024"/>
                      <a:pt x="2785" y="48024"/>
                      <a:pt x="2785" y="45623"/>
                    </a:cubicBezTo>
                    <a:cubicBezTo>
                      <a:pt x="2785" y="45623"/>
                      <a:pt x="2785" y="45623"/>
                      <a:pt x="2785" y="45623"/>
                    </a:cubicBezTo>
                    <a:cubicBezTo>
                      <a:pt x="2785" y="45623"/>
                      <a:pt x="2785" y="43221"/>
                      <a:pt x="2785" y="43221"/>
                    </a:cubicBezTo>
                    <a:cubicBezTo>
                      <a:pt x="2785" y="43221"/>
                      <a:pt x="2785" y="40820"/>
                      <a:pt x="2785" y="40820"/>
                    </a:cubicBezTo>
                    <a:cubicBezTo>
                      <a:pt x="2785" y="40820"/>
                      <a:pt x="2785" y="40820"/>
                      <a:pt x="2785" y="38419"/>
                    </a:cubicBezTo>
                    <a:cubicBezTo>
                      <a:pt x="2785" y="38419"/>
                      <a:pt x="2785" y="36018"/>
                      <a:pt x="2785" y="36018"/>
                    </a:cubicBezTo>
                    <a:cubicBezTo>
                      <a:pt x="2785" y="36018"/>
                      <a:pt x="2785" y="36018"/>
                      <a:pt x="2785" y="33617"/>
                    </a:cubicBezTo>
                    <a:cubicBezTo>
                      <a:pt x="2785" y="33617"/>
                      <a:pt x="2785" y="31215"/>
                      <a:pt x="2785" y="31215"/>
                    </a:cubicBezTo>
                    <a:cubicBezTo>
                      <a:pt x="2785" y="31215"/>
                      <a:pt x="2785" y="28814"/>
                      <a:pt x="2785" y="28814"/>
                    </a:cubicBezTo>
                    <a:cubicBezTo>
                      <a:pt x="2785" y="28814"/>
                      <a:pt x="2785" y="26413"/>
                      <a:pt x="2785" y="26413"/>
                    </a:cubicBezTo>
                    <a:cubicBezTo>
                      <a:pt x="2785" y="26413"/>
                      <a:pt x="2785" y="26413"/>
                      <a:pt x="2785" y="24012"/>
                    </a:cubicBezTo>
                    <a:cubicBezTo>
                      <a:pt x="2785" y="21611"/>
                      <a:pt x="2785" y="21611"/>
                      <a:pt x="5187" y="19209"/>
                    </a:cubicBezTo>
                    <a:cubicBezTo>
                      <a:pt x="5187" y="19209"/>
                      <a:pt x="5187" y="19209"/>
                      <a:pt x="5187" y="19209"/>
                    </a:cubicBezTo>
                    <a:cubicBezTo>
                      <a:pt x="5187" y="16808"/>
                      <a:pt x="5187" y="16808"/>
                      <a:pt x="5187" y="14407"/>
                    </a:cubicBezTo>
                    <a:cubicBezTo>
                      <a:pt x="5187" y="14407"/>
                      <a:pt x="5187" y="14407"/>
                      <a:pt x="5187" y="12006"/>
                    </a:cubicBezTo>
                    <a:cubicBezTo>
                      <a:pt x="5187" y="12006"/>
                      <a:pt x="5187" y="12006"/>
                      <a:pt x="5187" y="12006"/>
                    </a:cubicBezTo>
                    <a:cubicBezTo>
                      <a:pt x="5187" y="12006"/>
                      <a:pt x="5187" y="12006"/>
                      <a:pt x="5187" y="12006"/>
                    </a:cubicBezTo>
                    <a:cubicBezTo>
                      <a:pt x="5187" y="12006"/>
                      <a:pt x="5187" y="12006"/>
                      <a:pt x="5187" y="12006"/>
                    </a:cubicBezTo>
                    <a:cubicBezTo>
                      <a:pt x="5187" y="12006"/>
                      <a:pt x="5187" y="12006"/>
                      <a:pt x="7588" y="12006"/>
                    </a:cubicBezTo>
                    <a:cubicBezTo>
                      <a:pt x="17193" y="9605"/>
                      <a:pt x="24396" y="4802"/>
                      <a:pt x="29199" y="0"/>
                    </a:cubicBezTo>
                    <a:cubicBezTo>
                      <a:pt x="29199" y="0"/>
                      <a:pt x="29199" y="0"/>
                      <a:pt x="29199" y="0"/>
                    </a:cubicBezTo>
                    <a:lnTo>
                      <a:pt x="29199" y="0"/>
                    </a:lnTo>
                    <a:cubicBezTo>
                      <a:pt x="29199" y="0"/>
                      <a:pt x="29199" y="0"/>
                      <a:pt x="29199" y="2401"/>
                    </a:cubicBezTo>
                    <a:cubicBezTo>
                      <a:pt x="29199" y="2401"/>
                      <a:pt x="29199" y="2401"/>
                      <a:pt x="29199" y="4802"/>
                    </a:cubicBezTo>
                    <a:cubicBezTo>
                      <a:pt x="29199" y="4802"/>
                      <a:pt x="29199" y="4802"/>
                      <a:pt x="29199" y="4802"/>
                    </a:cubicBezTo>
                    <a:cubicBezTo>
                      <a:pt x="29199" y="4802"/>
                      <a:pt x="29199" y="7204"/>
                      <a:pt x="29199" y="7204"/>
                    </a:cubicBezTo>
                    <a:cubicBezTo>
                      <a:pt x="29199" y="9605"/>
                      <a:pt x="29199" y="9605"/>
                      <a:pt x="29199" y="12006"/>
                    </a:cubicBezTo>
                    <a:cubicBezTo>
                      <a:pt x="26797" y="14407"/>
                      <a:pt x="24396" y="16808"/>
                      <a:pt x="24396" y="19209"/>
                    </a:cubicBezTo>
                    <a:cubicBezTo>
                      <a:pt x="19594" y="26413"/>
                      <a:pt x="12390" y="28814"/>
                      <a:pt x="9989" y="36018"/>
                    </a:cubicBezTo>
                    <a:cubicBezTo>
                      <a:pt x="12390" y="33617"/>
                      <a:pt x="12390" y="36018"/>
                      <a:pt x="12390" y="38419"/>
                    </a:cubicBezTo>
                    <a:close/>
                  </a:path>
                </a:pathLst>
              </a:custGeom>
              <a:solidFill>
                <a:srgbClr val="542F0E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33" name="Freeform: Shape 2432">
                <a:extLst>
                  <a:ext uri="{FF2B5EF4-FFF2-40B4-BE49-F238E27FC236}">
                    <a16:creationId xmlns:a16="http://schemas.microsoft.com/office/drawing/2014/main" id="{80D26BC7-A0D8-4085-9D01-A1B58B5F3D9E}"/>
                  </a:ext>
                </a:extLst>
              </p:cNvPr>
              <p:cNvSpPr/>
              <p:nvPr/>
            </p:nvSpPr>
            <p:spPr>
              <a:xfrm>
                <a:off x="5803055" y="1920896"/>
                <a:ext cx="36017" cy="175286"/>
              </a:xfrm>
              <a:custGeom>
                <a:avLst/>
                <a:gdLst>
                  <a:gd name="connsiteX0" fmla="*/ 36018 w 36017"/>
                  <a:gd name="connsiteY0" fmla="*/ 0 h 175286"/>
                  <a:gd name="connsiteX1" fmla="*/ 36018 w 36017"/>
                  <a:gd name="connsiteY1" fmla="*/ 0 h 175286"/>
                  <a:gd name="connsiteX2" fmla="*/ 36018 w 36017"/>
                  <a:gd name="connsiteY2" fmla="*/ 0 h 175286"/>
                  <a:gd name="connsiteX3" fmla="*/ 36018 w 36017"/>
                  <a:gd name="connsiteY3" fmla="*/ 0 h 175286"/>
                  <a:gd name="connsiteX4" fmla="*/ 36018 w 36017"/>
                  <a:gd name="connsiteY4" fmla="*/ 4802 h 175286"/>
                  <a:gd name="connsiteX5" fmla="*/ 36018 w 36017"/>
                  <a:gd name="connsiteY5" fmla="*/ 9605 h 175286"/>
                  <a:gd name="connsiteX6" fmla="*/ 36018 w 36017"/>
                  <a:gd name="connsiteY6" fmla="*/ 9605 h 175286"/>
                  <a:gd name="connsiteX7" fmla="*/ 33616 w 36017"/>
                  <a:gd name="connsiteY7" fmla="*/ 14407 h 175286"/>
                  <a:gd name="connsiteX8" fmla="*/ 33616 w 36017"/>
                  <a:gd name="connsiteY8" fmla="*/ 16808 h 175286"/>
                  <a:gd name="connsiteX9" fmla="*/ 33616 w 36017"/>
                  <a:gd name="connsiteY9" fmla="*/ 19209 h 175286"/>
                  <a:gd name="connsiteX10" fmla="*/ 33616 w 36017"/>
                  <a:gd name="connsiteY10" fmla="*/ 21611 h 175286"/>
                  <a:gd name="connsiteX11" fmla="*/ 33616 w 36017"/>
                  <a:gd name="connsiteY11" fmla="*/ 21611 h 175286"/>
                  <a:gd name="connsiteX12" fmla="*/ 21611 w 36017"/>
                  <a:gd name="connsiteY12" fmla="*/ 33617 h 175286"/>
                  <a:gd name="connsiteX13" fmla="*/ 16808 w 36017"/>
                  <a:gd name="connsiteY13" fmla="*/ 45623 h 175286"/>
                  <a:gd name="connsiteX14" fmla="*/ 14407 w 36017"/>
                  <a:gd name="connsiteY14" fmla="*/ 84042 h 175286"/>
                  <a:gd name="connsiteX15" fmla="*/ 9605 w 36017"/>
                  <a:gd name="connsiteY15" fmla="*/ 117658 h 175286"/>
                  <a:gd name="connsiteX16" fmla="*/ 9605 w 36017"/>
                  <a:gd name="connsiteY16" fmla="*/ 156077 h 175286"/>
                  <a:gd name="connsiteX17" fmla="*/ 9605 w 36017"/>
                  <a:gd name="connsiteY17" fmla="*/ 175287 h 175286"/>
                  <a:gd name="connsiteX18" fmla="*/ 4802 w 36017"/>
                  <a:gd name="connsiteY18" fmla="*/ 172885 h 175286"/>
                  <a:gd name="connsiteX19" fmla="*/ 4802 w 36017"/>
                  <a:gd name="connsiteY19" fmla="*/ 172885 h 175286"/>
                  <a:gd name="connsiteX20" fmla="*/ 2401 w 36017"/>
                  <a:gd name="connsiteY20" fmla="*/ 170484 h 175286"/>
                  <a:gd name="connsiteX21" fmla="*/ 2401 w 36017"/>
                  <a:gd name="connsiteY21" fmla="*/ 165682 h 175286"/>
                  <a:gd name="connsiteX22" fmla="*/ 0 w 36017"/>
                  <a:gd name="connsiteY22" fmla="*/ 144071 h 175286"/>
                  <a:gd name="connsiteX23" fmla="*/ 7204 w 36017"/>
                  <a:gd name="connsiteY23" fmla="*/ 93646 h 175286"/>
                  <a:gd name="connsiteX24" fmla="*/ 2401 w 36017"/>
                  <a:gd name="connsiteY24" fmla="*/ 33617 h 175286"/>
                  <a:gd name="connsiteX25" fmla="*/ 2401 w 36017"/>
                  <a:gd name="connsiteY25" fmla="*/ 9605 h 175286"/>
                  <a:gd name="connsiteX26" fmla="*/ 19210 w 36017"/>
                  <a:gd name="connsiteY26" fmla="*/ 4802 h 175286"/>
                  <a:gd name="connsiteX27" fmla="*/ 36018 w 36017"/>
                  <a:gd name="connsiteY27" fmla="*/ 0 h 1752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36017" h="175286">
                    <a:moveTo>
                      <a:pt x="36018" y="0"/>
                    </a:moveTo>
                    <a:cubicBezTo>
                      <a:pt x="36018" y="2401"/>
                      <a:pt x="36018" y="2401"/>
                      <a:pt x="36018" y="0"/>
                    </a:cubicBezTo>
                    <a:cubicBezTo>
                      <a:pt x="36018" y="2401"/>
                      <a:pt x="36018" y="2401"/>
                      <a:pt x="36018" y="0"/>
                    </a:cubicBezTo>
                    <a:cubicBezTo>
                      <a:pt x="36018" y="2401"/>
                      <a:pt x="36018" y="2401"/>
                      <a:pt x="36018" y="0"/>
                    </a:cubicBezTo>
                    <a:cubicBezTo>
                      <a:pt x="36018" y="2401"/>
                      <a:pt x="36018" y="2401"/>
                      <a:pt x="36018" y="4802"/>
                    </a:cubicBezTo>
                    <a:cubicBezTo>
                      <a:pt x="36018" y="7204"/>
                      <a:pt x="36018" y="7204"/>
                      <a:pt x="36018" y="9605"/>
                    </a:cubicBezTo>
                    <a:cubicBezTo>
                      <a:pt x="36018" y="9605"/>
                      <a:pt x="36018" y="9605"/>
                      <a:pt x="36018" y="9605"/>
                    </a:cubicBezTo>
                    <a:cubicBezTo>
                      <a:pt x="36018" y="12006"/>
                      <a:pt x="36018" y="12006"/>
                      <a:pt x="33616" y="14407"/>
                    </a:cubicBezTo>
                    <a:cubicBezTo>
                      <a:pt x="33616" y="14407"/>
                      <a:pt x="33616" y="14407"/>
                      <a:pt x="33616" y="16808"/>
                    </a:cubicBezTo>
                    <a:cubicBezTo>
                      <a:pt x="33616" y="16808"/>
                      <a:pt x="33616" y="19209"/>
                      <a:pt x="33616" y="19209"/>
                    </a:cubicBezTo>
                    <a:cubicBezTo>
                      <a:pt x="33616" y="19209"/>
                      <a:pt x="33616" y="21611"/>
                      <a:pt x="33616" y="21611"/>
                    </a:cubicBezTo>
                    <a:cubicBezTo>
                      <a:pt x="33616" y="21611"/>
                      <a:pt x="33616" y="21611"/>
                      <a:pt x="33616" y="21611"/>
                    </a:cubicBezTo>
                    <a:cubicBezTo>
                      <a:pt x="28814" y="24012"/>
                      <a:pt x="24012" y="28814"/>
                      <a:pt x="21611" y="33617"/>
                    </a:cubicBezTo>
                    <a:cubicBezTo>
                      <a:pt x="19210" y="38419"/>
                      <a:pt x="16808" y="40820"/>
                      <a:pt x="16808" y="45623"/>
                    </a:cubicBezTo>
                    <a:cubicBezTo>
                      <a:pt x="14407" y="57628"/>
                      <a:pt x="14407" y="69634"/>
                      <a:pt x="14407" y="84042"/>
                    </a:cubicBezTo>
                    <a:cubicBezTo>
                      <a:pt x="14407" y="96047"/>
                      <a:pt x="9605" y="105652"/>
                      <a:pt x="9605" y="117658"/>
                    </a:cubicBezTo>
                    <a:cubicBezTo>
                      <a:pt x="7204" y="129664"/>
                      <a:pt x="9605" y="144071"/>
                      <a:pt x="9605" y="156077"/>
                    </a:cubicBezTo>
                    <a:cubicBezTo>
                      <a:pt x="9605" y="163281"/>
                      <a:pt x="9605" y="168083"/>
                      <a:pt x="9605" y="175287"/>
                    </a:cubicBezTo>
                    <a:cubicBezTo>
                      <a:pt x="7204" y="175287"/>
                      <a:pt x="4802" y="172885"/>
                      <a:pt x="4802" y="172885"/>
                    </a:cubicBezTo>
                    <a:cubicBezTo>
                      <a:pt x="4802" y="172885"/>
                      <a:pt x="4802" y="172885"/>
                      <a:pt x="4802" y="172885"/>
                    </a:cubicBezTo>
                    <a:cubicBezTo>
                      <a:pt x="4802" y="172885"/>
                      <a:pt x="2401" y="172885"/>
                      <a:pt x="2401" y="170484"/>
                    </a:cubicBezTo>
                    <a:cubicBezTo>
                      <a:pt x="2401" y="170484"/>
                      <a:pt x="2401" y="168083"/>
                      <a:pt x="2401" y="165682"/>
                    </a:cubicBezTo>
                    <a:cubicBezTo>
                      <a:pt x="2401" y="158478"/>
                      <a:pt x="2401" y="151275"/>
                      <a:pt x="0" y="144071"/>
                    </a:cubicBezTo>
                    <a:cubicBezTo>
                      <a:pt x="0" y="127263"/>
                      <a:pt x="0" y="108053"/>
                      <a:pt x="7204" y="93646"/>
                    </a:cubicBezTo>
                    <a:cubicBezTo>
                      <a:pt x="4802" y="74437"/>
                      <a:pt x="2401" y="52826"/>
                      <a:pt x="2401" y="33617"/>
                    </a:cubicBezTo>
                    <a:cubicBezTo>
                      <a:pt x="2401" y="26413"/>
                      <a:pt x="2401" y="16808"/>
                      <a:pt x="2401" y="9605"/>
                    </a:cubicBezTo>
                    <a:cubicBezTo>
                      <a:pt x="4802" y="2401"/>
                      <a:pt x="16808" y="7204"/>
                      <a:pt x="19210" y="4802"/>
                    </a:cubicBezTo>
                    <a:cubicBezTo>
                      <a:pt x="19210" y="4802"/>
                      <a:pt x="26413" y="4802"/>
                      <a:pt x="36018" y="0"/>
                    </a:cubicBezTo>
                    <a:close/>
                  </a:path>
                </a:pathLst>
              </a:custGeom>
              <a:solidFill>
                <a:srgbClr val="542F0E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34" name="Freeform: Shape 2433">
                <a:extLst>
                  <a:ext uri="{FF2B5EF4-FFF2-40B4-BE49-F238E27FC236}">
                    <a16:creationId xmlns:a16="http://schemas.microsoft.com/office/drawing/2014/main" id="{CABF0017-5547-402A-AC52-FB8851A8F6EC}"/>
                  </a:ext>
                </a:extLst>
              </p:cNvPr>
              <p:cNvSpPr/>
              <p:nvPr/>
            </p:nvSpPr>
            <p:spPr>
              <a:xfrm>
                <a:off x="5793450" y="1811848"/>
                <a:ext cx="25079" cy="118652"/>
              </a:xfrm>
              <a:custGeom>
                <a:avLst/>
                <a:gdLst>
                  <a:gd name="connsiteX0" fmla="*/ 24012 w 25079"/>
                  <a:gd name="connsiteY0" fmla="*/ 3396 h 118652"/>
                  <a:gd name="connsiteX1" fmla="*/ 14407 w 25079"/>
                  <a:gd name="connsiteY1" fmla="*/ 8198 h 118652"/>
                  <a:gd name="connsiteX2" fmla="*/ 12006 w 25079"/>
                  <a:gd name="connsiteY2" fmla="*/ 10599 h 118652"/>
                  <a:gd name="connsiteX3" fmla="*/ 12006 w 25079"/>
                  <a:gd name="connsiteY3" fmla="*/ 13001 h 118652"/>
                  <a:gd name="connsiteX4" fmla="*/ 16809 w 25079"/>
                  <a:gd name="connsiteY4" fmla="*/ 22605 h 118652"/>
                  <a:gd name="connsiteX5" fmla="*/ 19210 w 25079"/>
                  <a:gd name="connsiteY5" fmla="*/ 34611 h 118652"/>
                  <a:gd name="connsiteX6" fmla="*/ 21611 w 25079"/>
                  <a:gd name="connsiteY6" fmla="*/ 65827 h 118652"/>
                  <a:gd name="connsiteX7" fmla="*/ 24012 w 25079"/>
                  <a:gd name="connsiteY7" fmla="*/ 87437 h 118652"/>
                  <a:gd name="connsiteX8" fmla="*/ 21611 w 25079"/>
                  <a:gd name="connsiteY8" fmla="*/ 118653 h 118652"/>
                  <a:gd name="connsiteX9" fmla="*/ 21611 w 25079"/>
                  <a:gd name="connsiteY9" fmla="*/ 118653 h 118652"/>
                  <a:gd name="connsiteX10" fmla="*/ 21611 w 25079"/>
                  <a:gd name="connsiteY10" fmla="*/ 118653 h 118652"/>
                  <a:gd name="connsiteX11" fmla="*/ 7204 w 25079"/>
                  <a:gd name="connsiteY11" fmla="*/ 111449 h 118652"/>
                  <a:gd name="connsiteX12" fmla="*/ 7204 w 25079"/>
                  <a:gd name="connsiteY12" fmla="*/ 111449 h 118652"/>
                  <a:gd name="connsiteX13" fmla="*/ 7204 w 25079"/>
                  <a:gd name="connsiteY13" fmla="*/ 111449 h 118652"/>
                  <a:gd name="connsiteX14" fmla="*/ 9605 w 25079"/>
                  <a:gd name="connsiteY14" fmla="*/ 99443 h 118652"/>
                  <a:gd name="connsiteX15" fmla="*/ 9605 w 25079"/>
                  <a:gd name="connsiteY15" fmla="*/ 97042 h 118652"/>
                  <a:gd name="connsiteX16" fmla="*/ 12006 w 25079"/>
                  <a:gd name="connsiteY16" fmla="*/ 87437 h 118652"/>
                  <a:gd name="connsiteX17" fmla="*/ 9605 w 25079"/>
                  <a:gd name="connsiteY17" fmla="*/ 77833 h 118652"/>
                  <a:gd name="connsiteX18" fmla="*/ 4803 w 25079"/>
                  <a:gd name="connsiteY18" fmla="*/ 65827 h 118652"/>
                  <a:gd name="connsiteX19" fmla="*/ 12006 w 25079"/>
                  <a:gd name="connsiteY19" fmla="*/ 44216 h 118652"/>
                  <a:gd name="connsiteX20" fmla="*/ 14407 w 25079"/>
                  <a:gd name="connsiteY20" fmla="*/ 37012 h 118652"/>
                  <a:gd name="connsiteX21" fmla="*/ 9605 w 25079"/>
                  <a:gd name="connsiteY21" fmla="*/ 22605 h 118652"/>
                  <a:gd name="connsiteX22" fmla="*/ 0 w 25079"/>
                  <a:gd name="connsiteY22" fmla="*/ 15402 h 118652"/>
                  <a:gd name="connsiteX23" fmla="*/ 9605 w 25079"/>
                  <a:gd name="connsiteY23" fmla="*/ 10599 h 118652"/>
                  <a:gd name="connsiteX24" fmla="*/ 21611 w 25079"/>
                  <a:gd name="connsiteY24" fmla="*/ 3396 h 118652"/>
                  <a:gd name="connsiteX25" fmla="*/ 24012 w 25079"/>
                  <a:gd name="connsiteY25" fmla="*/ 995 h 118652"/>
                  <a:gd name="connsiteX26" fmla="*/ 24012 w 25079"/>
                  <a:gd name="connsiteY26" fmla="*/ 3396 h 1186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5079" h="118652">
                    <a:moveTo>
                      <a:pt x="24012" y="3396"/>
                    </a:moveTo>
                    <a:cubicBezTo>
                      <a:pt x="24012" y="5797"/>
                      <a:pt x="14407" y="8198"/>
                      <a:pt x="14407" y="8198"/>
                    </a:cubicBezTo>
                    <a:cubicBezTo>
                      <a:pt x="14407" y="8198"/>
                      <a:pt x="12006" y="10599"/>
                      <a:pt x="12006" y="10599"/>
                    </a:cubicBezTo>
                    <a:cubicBezTo>
                      <a:pt x="12006" y="10599"/>
                      <a:pt x="12006" y="10599"/>
                      <a:pt x="12006" y="13001"/>
                    </a:cubicBezTo>
                    <a:cubicBezTo>
                      <a:pt x="14407" y="15402"/>
                      <a:pt x="14407" y="17803"/>
                      <a:pt x="16809" y="22605"/>
                    </a:cubicBezTo>
                    <a:cubicBezTo>
                      <a:pt x="16809" y="27408"/>
                      <a:pt x="19210" y="29809"/>
                      <a:pt x="19210" y="34611"/>
                    </a:cubicBezTo>
                    <a:cubicBezTo>
                      <a:pt x="19210" y="44216"/>
                      <a:pt x="21611" y="53821"/>
                      <a:pt x="21611" y="65827"/>
                    </a:cubicBezTo>
                    <a:cubicBezTo>
                      <a:pt x="21611" y="73030"/>
                      <a:pt x="21611" y="80234"/>
                      <a:pt x="24012" y="87437"/>
                    </a:cubicBezTo>
                    <a:cubicBezTo>
                      <a:pt x="24012" y="97042"/>
                      <a:pt x="24012" y="109048"/>
                      <a:pt x="21611" y="118653"/>
                    </a:cubicBezTo>
                    <a:lnTo>
                      <a:pt x="21611" y="118653"/>
                    </a:lnTo>
                    <a:cubicBezTo>
                      <a:pt x="21611" y="118653"/>
                      <a:pt x="21611" y="118653"/>
                      <a:pt x="21611" y="118653"/>
                    </a:cubicBezTo>
                    <a:cubicBezTo>
                      <a:pt x="16809" y="118653"/>
                      <a:pt x="9605" y="113850"/>
                      <a:pt x="7204" y="111449"/>
                    </a:cubicBezTo>
                    <a:lnTo>
                      <a:pt x="7204" y="111449"/>
                    </a:lnTo>
                    <a:lnTo>
                      <a:pt x="7204" y="111449"/>
                    </a:lnTo>
                    <a:cubicBezTo>
                      <a:pt x="7204" y="109048"/>
                      <a:pt x="12006" y="101844"/>
                      <a:pt x="9605" y="99443"/>
                    </a:cubicBezTo>
                    <a:cubicBezTo>
                      <a:pt x="9605" y="99443"/>
                      <a:pt x="9605" y="97042"/>
                      <a:pt x="9605" y="97042"/>
                    </a:cubicBezTo>
                    <a:cubicBezTo>
                      <a:pt x="9605" y="94641"/>
                      <a:pt x="12006" y="92240"/>
                      <a:pt x="12006" y="87437"/>
                    </a:cubicBezTo>
                    <a:cubicBezTo>
                      <a:pt x="12006" y="85036"/>
                      <a:pt x="12006" y="80234"/>
                      <a:pt x="9605" y="77833"/>
                    </a:cubicBezTo>
                    <a:cubicBezTo>
                      <a:pt x="9605" y="73030"/>
                      <a:pt x="7204" y="68228"/>
                      <a:pt x="4803" y="65827"/>
                    </a:cubicBezTo>
                    <a:cubicBezTo>
                      <a:pt x="7204" y="58623"/>
                      <a:pt x="9605" y="51420"/>
                      <a:pt x="12006" y="44216"/>
                    </a:cubicBezTo>
                    <a:cubicBezTo>
                      <a:pt x="12006" y="41815"/>
                      <a:pt x="14407" y="39414"/>
                      <a:pt x="14407" y="37012"/>
                    </a:cubicBezTo>
                    <a:cubicBezTo>
                      <a:pt x="14407" y="32210"/>
                      <a:pt x="12006" y="27408"/>
                      <a:pt x="9605" y="22605"/>
                    </a:cubicBezTo>
                    <a:cubicBezTo>
                      <a:pt x="7204" y="17803"/>
                      <a:pt x="4803" y="13001"/>
                      <a:pt x="0" y="15402"/>
                    </a:cubicBezTo>
                    <a:cubicBezTo>
                      <a:pt x="2401" y="13001"/>
                      <a:pt x="7204" y="10599"/>
                      <a:pt x="9605" y="10599"/>
                    </a:cubicBezTo>
                    <a:cubicBezTo>
                      <a:pt x="14407" y="8198"/>
                      <a:pt x="16809" y="5797"/>
                      <a:pt x="21611" y="3396"/>
                    </a:cubicBezTo>
                    <a:cubicBezTo>
                      <a:pt x="21611" y="3396"/>
                      <a:pt x="24012" y="3396"/>
                      <a:pt x="24012" y="995"/>
                    </a:cubicBezTo>
                    <a:cubicBezTo>
                      <a:pt x="24012" y="-1407"/>
                      <a:pt x="26413" y="995"/>
                      <a:pt x="24012" y="3396"/>
                    </a:cubicBezTo>
                    <a:close/>
                  </a:path>
                </a:pathLst>
              </a:custGeom>
              <a:solidFill>
                <a:srgbClr val="CBCACA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35" name="Freeform: Shape 2434">
                <a:extLst>
                  <a:ext uri="{FF2B5EF4-FFF2-40B4-BE49-F238E27FC236}">
                    <a16:creationId xmlns:a16="http://schemas.microsoft.com/office/drawing/2014/main" id="{2165FB68-A5A8-47F1-A137-0169A3DEBB5C}"/>
                  </a:ext>
                </a:extLst>
              </p:cNvPr>
              <p:cNvSpPr/>
              <p:nvPr/>
            </p:nvSpPr>
            <p:spPr>
              <a:xfrm>
                <a:off x="5819863" y="1796034"/>
                <a:ext cx="19209" cy="19209"/>
              </a:xfrm>
              <a:custGeom>
                <a:avLst/>
                <a:gdLst>
                  <a:gd name="connsiteX0" fmla="*/ 19210 w 19209"/>
                  <a:gd name="connsiteY0" fmla="*/ 12006 h 19209"/>
                  <a:gd name="connsiteX1" fmla="*/ 19210 w 19209"/>
                  <a:gd name="connsiteY1" fmla="*/ 12006 h 19209"/>
                  <a:gd name="connsiteX2" fmla="*/ 9605 w 19209"/>
                  <a:gd name="connsiteY2" fmla="*/ 14407 h 19209"/>
                  <a:gd name="connsiteX3" fmla="*/ 7204 w 19209"/>
                  <a:gd name="connsiteY3" fmla="*/ 19210 h 19209"/>
                  <a:gd name="connsiteX4" fmla="*/ 0 w 19209"/>
                  <a:gd name="connsiteY4" fmla="*/ 12006 h 19209"/>
                  <a:gd name="connsiteX5" fmla="*/ 0 w 19209"/>
                  <a:gd name="connsiteY5" fmla="*/ 9605 h 19209"/>
                  <a:gd name="connsiteX6" fmla="*/ 2401 w 19209"/>
                  <a:gd name="connsiteY6" fmla="*/ 0 h 19209"/>
                  <a:gd name="connsiteX7" fmla="*/ 7204 w 19209"/>
                  <a:gd name="connsiteY7" fmla="*/ 4802 h 19209"/>
                  <a:gd name="connsiteX8" fmla="*/ 16808 w 19209"/>
                  <a:gd name="connsiteY8" fmla="*/ 9605 h 19209"/>
                  <a:gd name="connsiteX9" fmla="*/ 19210 w 19209"/>
                  <a:gd name="connsiteY9" fmla="*/ 12006 h 192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209" h="19209">
                    <a:moveTo>
                      <a:pt x="19210" y="12006"/>
                    </a:moveTo>
                    <a:cubicBezTo>
                      <a:pt x="19210" y="12006"/>
                      <a:pt x="19210" y="12006"/>
                      <a:pt x="19210" y="12006"/>
                    </a:cubicBezTo>
                    <a:cubicBezTo>
                      <a:pt x="14407" y="12006"/>
                      <a:pt x="12006" y="12006"/>
                      <a:pt x="9605" y="14407"/>
                    </a:cubicBezTo>
                    <a:cubicBezTo>
                      <a:pt x="7204" y="14407"/>
                      <a:pt x="7204" y="16808"/>
                      <a:pt x="7204" y="19210"/>
                    </a:cubicBezTo>
                    <a:cubicBezTo>
                      <a:pt x="4802" y="16808"/>
                      <a:pt x="2401" y="14407"/>
                      <a:pt x="0" y="12006"/>
                    </a:cubicBezTo>
                    <a:cubicBezTo>
                      <a:pt x="0" y="12006"/>
                      <a:pt x="0" y="9605"/>
                      <a:pt x="0" y="9605"/>
                    </a:cubicBezTo>
                    <a:cubicBezTo>
                      <a:pt x="0" y="7204"/>
                      <a:pt x="2401" y="4802"/>
                      <a:pt x="2401" y="0"/>
                    </a:cubicBezTo>
                    <a:cubicBezTo>
                      <a:pt x="4802" y="2401"/>
                      <a:pt x="4802" y="4802"/>
                      <a:pt x="7204" y="4802"/>
                    </a:cubicBezTo>
                    <a:cubicBezTo>
                      <a:pt x="9605" y="7204"/>
                      <a:pt x="12006" y="9605"/>
                      <a:pt x="16808" y="9605"/>
                    </a:cubicBezTo>
                    <a:cubicBezTo>
                      <a:pt x="16808" y="12006"/>
                      <a:pt x="16808" y="12006"/>
                      <a:pt x="19210" y="12006"/>
                    </a:cubicBezTo>
                    <a:close/>
                  </a:path>
                </a:pathLst>
              </a:custGeom>
              <a:solidFill>
                <a:srgbClr val="BAA48C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36" name="Freeform: Shape 2435">
                <a:extLst>
                  <a:ext uri="{FF2B5EF4-FFF2-40B4-BE49-F238E27FC236}">
                    <a16:creationId xmlns:a16="http://schemas.microsoft.com/office/drawing/2014/main" id="{00CCBD84-8752-428C-82E0-F684CFF8333E}"/>
                  </a:ext>
                </a:extLst>
              </p:cNvPr>
              <p:cNvSpPr/>
              <p:nvPr/>
            </p:nvSpPr>
            <p:spPr>
              <a:xfrm>
                <a:off x="5860683" y="1793633"/>
                <a:ext cx="50425" cy="69634"/>
              </a:xfrm>
              <a:custGeom>
                <a:avLst/>
                <a:gdLst>
                  <a:gd name="connsiteX0" fmla="*/ 50425 w 50425"/>
                  <a:gd name="connsiteY0" fmla="*/ 12006 h 69634"/>
                  <a:gd name="connsiteX1" fmla="*/ 50425 w 50425"/>
                  <a:gd name="connsiteY1" fmla="*/ 12006 h 69634"/>
                  <a:gd name="connsiteX2" fmla="*/ 43221 w 50425"/>
                  <a:gd name="connsiteY2" fmla="*/ 36018 h 69634"/>
                  <a:gd name="connsiteX3" fmla="*/ 26413 w 50425"/>
                  <a:gd name="connsiteY3" fmla="*/ 67233 h 69634"/>
                  <a:gd name="connsiteX4" fmla="*/ 24012 w 50425"/>
                  <a:gd name="connsiteY4" fmla="*/ 69634 h 69634"/>
                  <a:gd name="connsiteX5" fmla="*/ 24012 w 50425"/>
                  <a:gd name="connsiteY5" fmla="*/ 69634 h 69634"/>
                  <a:gd name="connsiteX6" fmla="*/ 21611 w 50425"/>
                  <a:gd name="connsiteY6" fmla="*/ 69634 h 69634"/>
                  <a:gd name="connsiteX7" fmla="*/ 19210 w 50425"/>
                  <a:gd name="connsiteY7" fmla="*/ 69634 h 69634"/>
                  <a:gd name="connsiteX8" fmla="*/ 4802 w 50425"/>
                  <a:gd name="connsiteY8" fmla="*/ 57628 h 69634"/>
                  <a:gd name="connsiteX9" fmla="*/ 4802 w 50425"/>
                  <a:gd name="connsiteY9" fmla="*/ 40820 h 69634"/>
                  <a:gd name="connsiteX10" fmla="*/ 4802 w 50425"/>
                  <a:gd name="connsiteY10" fmla="*/ 28814 h 69634"/>
                  <a:gd name="connsiteX11" fmla="*/ 4802 w 50425"/>
                  <a:gd name="connsiteY11" fmla="*/ 19209 h 69634"/>
                  <a:gd name="connsiteX12" fmla="*/ 4802 w 50425"/>
                  <a:gd name="connsiteY12" fmla="*/ 14407 h 69634"/>
                  <a:gd name="connsiteX13" fmla="*/ 4802 w 50425"/>
                  <a:gd name="connsiteY13" fmla="*/ 14407 h 69634"/>
                  <a:gd name="connsiteX14" fmla="*/ 0 w 50425"/>
                  <a:gd name="connsiteY14" fmla="*/ 7204 h 69634"/>
                  <a:gd name="connsiteX15" fmla="*/ 0 w 50425"/>
                  <a:gd name="connsiteY15" fmla="*/ 4802 h 69634"/>
                  <a:gd name="connsiteX16" fmla="*/ 4802 w 50425"/>
                  <a:gd name="connsiteY16" fmla="*/ 9605 h 69634"/>
                  <a:gd name="connsiteX17" fmla="*/ 12006 w 50425"/>
                  <a:gd name="connsiteY17" fmla="*/ 24012 h 69634"/>
                  <a:gd name="connsiteX18" fmla="*/ 21611 w 50425"/>
                  <a:gd name="connsiteY18" fmla="*/ 36018 h 69634"/>
                  <a:gd name="connsiteX19" fmla="*/ 26413 w 50425"/>
                  <a:gd name="connsiteY19" fmla="*/ 26413 h 69634"/>
                  <a:gd name="connsiteX20" fmla="*/ 43221 w 50425"/>
                  <a:gd name="connsiteY20" fmla="*/ 0 h 69634"/>
                  <a:gd name="connsiteX21" fmla="*/ 43221 w 50425"/>
                  <a:gd name="connsiteY21" fmla="*/ 0 h 69634"/>
                  <a:gd name="connsiteX22" fmla="*/ 43221 w 50425"/>
                  <a:gd name="connsiteY22" fmla="*/ 0 h 69634"/>
                  <a:gd name="connsiteX23" fmla="*/ 43221 w 50425"/>
                  <a:gd name="connsiteY23" fmla="*/ 0 h 69634"/>
                  <a:gd name="connsiteX24" fmla="*/ 45623 w 50425"/>
                  <a:gd name="connsiteY24" fmla="*/ 2401 h 69634"/>
                  <a:gd name="connsiteX25" fmla="*/ 45623 w 50425"/>
                  <a:gd name="connsiteY25" fmla="*/ 2401 h 69634"/>
                  <a:gd name="connsiteX26" fmla="*/ 50425 w 50425"/>
                  <a:gd name="connsiteY26" fmla="*/ 12006 h 696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50425" h="69634">
                    <a:moveTo>
                      <a:pt x="50425" y="12006"/>
                    </a:moveTo>
                    <a:cubicBezTo>
                      <a:pt x="50425" y="12006"/>
                      <a:pt x="48024" y="12006"/>
                      <a:pt x="50425" y="12006"/>
                    </a:cubicBezTo>
                    <a:cubicBezTo>
                      <a:pt x="48024" y="21611"/>
                      <a:pt x="45623" y="28814"/>
                      <a:pt x="43221" y="36018"/>
                    </a:cubicBezTo>
                    <a:cubicBezTo>
                      <a:pt x="40820" y="40820"/>
                      <a:pt x="33617" y="60030"/>
                      <a:pt x="26413" y="67233"/>
                    </a:cubicBezTo>
                    <a:cubicBezTo>
                      <a:pt x="26413" y="67233"/>
                      <a:pt x="26413" y="67233"/>
                      <a:pt x="24012" y="69634"/>
                    </a:cubicBezTo>
                    <a:cubicBezTo>
                      <a:pt x="24012" y="69634"/>
                      <a:pt x="24012" y="69634"/>
                      <a:pt x="24012" y="69634"/>
                    </a:cubicBezTo>
                    <a:cubicBezTo>
                      <a:pt x="24012" y="69634"/>
                      <a:pt x="21611" y="69634"/>
                      <a:pt x="21611" y="69634"/>
                    </a:cubicBezTo>
                    <a:cubicBezTo>
                      <a:pt x="21611" y="69634"/>
                      <a:pt x="19210" y="69634"/>
                      <a:pt x="19210" y="69634"/>
                    </a:cubicBezTo>
                    <a:cubicBezTo>
                      <a:pt x="14407" y="67233"/>
                      <a:pt x="7204" y="62431"/>
                      <a:pt x="4802" y="57628"/>
                    </a:cubicBezTo>
                    <a:cubicBezTo>
                      <a:pt x="4802" y="52826"/>
                      <a:pt x="4802" y="48024"/>
                      <a:pt x="4802" y="40820"/>
                    </a:cubicBezTo>
                    <a:cubicBezTo>
                      <a:pt x="4802" y="36018"/>
                      <a:pt x="4802" y="33617"/>
                      <a:pt x="4802" y="28814"/>
                    </a:cubicBezTo>
                    <a:cubicBezTo>
                      <a:pt x="4802" y="26413"/>
                      <a:pt x="4802" y="24012"/>
                      <a:pt x="4802" y="19209"/>
                    </a:cubicBezTo>
                    <a:cubicBezTo>
                      <a:pt x="4802" y="16808"/>
                      <a:pt x="4802" y="16808"/>
                      <a:pt x="4802" y="14407"/>
                    </a:cubicBezTo>
                    <a:cubicBezTo>
                      <a:pt x="4802" y="14407"/>
                      <a:pt x="4802" y="14407"/>
                      <a:pt x="4802" y="14407"/>
                    </a:cubicBezTo>
                    <a:cubicBezTo>
                      <a:pt x="4802" y="12006"/>
                      <a:pt x="2401" y="9605"/>
                      <a:pt x="0" y="7204"/>
                    </a:cubicBezTo>
                    <a:cubicBezTo>
                      <a:pt x="0" y="7204"/>
                      <a:pt x="0" y="7204"/>
                      <a:pt x="0" y="4802"/>
                    </a:cubicBezTo>
                    <a:cubicBezTo>
                      <a:pt x="2401" y="4802"/>
                      <a:pt x="2401" y="7204"/>
                      <a:pt x="4802" y="9605"/>
                    </a:cubicBezTo>
                    <a:cubicBezTo>
                      <a:pt x="9605" y="14407"/>
                      <a:pt x="12006" y="21611"/>
                      <a:pt x="12006" y="24012"/>
                    </a:cubicBezTo>
                    <a:cubicBezTo>
                      <a:pt x="14407" y="28814"/>
                      <a:pt x="16808" y="31215"/>
                      <a:pt x="21611" y="36018"/>
                    </a:cubicBezTo>
                    <a:cubicBezTo>
                      <a:pt x="24012" y="33617"/>
                      <a:pt x="24012" y="28814"/>
                      <a:pt x="26413" y="26413"/>
                    </a:cubicBezTo>
                    <a:cubicBezTo>
                      <a:pt x="31215" y="16808"/>
                      <a:pt x="38419" y="7204"/>
                      <a:pt x="43221" y="0"/>
                    </a:cubicBezTo>
                    <a:cubicBezTo>
                      <a:pt x="43221" y="0"/>
                      <a:pt x="43221" y="0"/>
                      <a:pt x="43221" y="0"/>
                    </a:cubicBezTo>
                    <a:cubicBezTo>
                      <a:pt x="43221" y="0"/>
                      <a:pt x="43221" y="0"/>
                      <a:pt x="43221" y="0"/>
                    </a:cubicBezTo>
                    <a:cubicBezTo>
                      <a:pt x="43221" y="0"/>
                      <a:pt x="43221" y="0"/>
                      <a:pt x="43221" y="0"/>
                    </a:cubicBezTo>
                    <a:cubicBezTo>
                      <a:pt x="43221" y="0"/>
                      <a:pt x="45623" y="2401"/>
                      <a:pt x="45623" y="2401"/>
                    </a:cubicBezTo>
                    <a:cubicBezTo>
                      <a:pt x="45623" y="2401"/>
                      <a:pt x="45623" y="2401"/>
                      <a:pt x="45623" y="2401"/>
                    </a:cubicBezTo>
                    <a:cubicBezTo>
                      <a:pt x="45623" y="9605"/>
                      <a:pt x="48024" y="9605"/>
                      <a:pt x="50425" y="12006"/>
                    </a:cubicBezTo>
                    <a:close/>
                  </a:path>
                </a:pathLst>
              </a:custGeom>
              <a:solidFill>
                <a:srgbClr val="CBCACA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37" name="Freeform: Shape 2436">
                <a:extLst>
                  <a:ext uri="{FF2B5EF4-FFF2-40B4-BE49-F238E27FC236}">
                    <a16:creationId xmlns:a16="http://schemas.microsoft.com/office/drawing/2014/main" id="{1C865E6F-F1E0-4D96-B7CA-9205F710E23A}"/>
                  </a:ext>
                </a:extLst>
              </p:cNvPr>
              <p:cNvSpPr/>
              <p:nvPr/>
            </p:nvSpPr>
            <p:spPr>
              <a:xfrm>
                <a:off x="5896701" y="1784028"/>
                <a:ext cx="26413" cy="24011"/>
              </a:xfrm>
              <a:custGeom>
                <a:avLst/>
                <a:gdLst>
                  <a:gd name="connsiteX0" fmla="*/ 26413 w 26413"/>
                  <a:gd name="connsiteY0" fmla="*/ 9605 h 24011"/>
                  <a:gd name="connsiteX1" fmla="*/ 24012 w 26413"/>
                  <a:gd name="connsiteY1" fmla="*/ 16808 h 24011"/>
                  <a:gd name="connsiteX2" fmla="*/ 16808 w 26413"/>
                  <a:gd name="connsiteY2" fmla="*/ 21611 h 24011"/>
                  <a:gd name="connsiteX3" fmla="*/ 9605 w 26413"/>
                  <a:gd name="connsiteY3" fmla="*/ 24012 h 24011"/>
                  <a:gd name="connsiteX4" fmla="*/ 9605 w 26413"/>
                  <a:gd name="connsiteY4" fmla="*/ 21611 h 24011"/>
                  <a:gd name="connsiteX5" fmla="*/ 0 w 26413"/>
                  <a:gd name="connsiteY5" fmla="*/ 14407 h 24011"/>
                  <a:gd name="connsiteX6" fmla="*/ 0 w 26413"/>
                  <a:gd name="connsiteY6" fmla="*/ 14407 h 24011"/>
                  <a:gd name="connsiteX7" fmla="*/ 0 w 26413"/>
                  <a:gd name="connsiteY7" fmla="*/ 14407 h 24011"/>
                  <a:gd name="connsiteX8" fmla="*/ 0 w 26413"/>
                  <a:gd name="connsiteY8" fmla="*/ 14407 h 24011"/>
                  <a:gd name="connsiteX9" fmla="*/ 7204 w 26413"/>
                  <a:gd name="connsiteY9" fmla="*/ 2401 h 24011"/>
                  <a:gd name="connsiteX10" fmla="*/ 12006 w 26413"/>
                  <a:gd name="connsiteY10" fmla="*/ 0 h 24011"/>
                  <a:gd name="connsiteX11" fmla="*/ 19210 w 26413"/>
                  <a:gd name="connsiteY11" fmla="*/ 0 h 24011"/>
                  <a:gd name="connsiteX12" fmla="*/ 21611 w 26413"/>
                  <a:gd name="connsiteY12" fmla="*/ 2401 h 24011"/>
                  <a:gd name="connsiteX13" fmla="*/ 24012 w 26413"/>
                  <a:gd name="connsiteY13" fmla="*/ 7204 h 24011"/>
                  <a:gd name="connsiteX14" fmla="*/ 26413 w 26413"/>
                  <a:gd name="connsiteY14" fmla="*/ 9605 h 240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6413" h="24011">
                    <a:moveTo>
                      <a:pt x="26413" y="9605"/>
                    </a:moveTo>
                    <a:cubicBezTo>
                      <a:pt x="26413" y="12006"/>
                      <a:pt x="26413" y="14407"/>
                      <a:pt x="24012" y="16808"/>
                    </a:cubicBezTo>
                    <a:cubicBezTo>
                      <a:pt x="21611" y="19210"/>
                      <a:pt x="19210" y="21611"/>
                      <a:pt x="16808" y="21611"/>
                    </a:cubicBezTo>
                    <a:cubicBezTo>
                      <a:pt x="14407" y="21611"/>
                      <a:pt x="12006" y="24012"/>
                      <a:pt x="9605" y="24012"/>
                    </a:cubicBezTo>
                    <a:cubicBezTo>
                      <a:pt x="9605" y="24012"/>
                      <a:pt x="9605" y="21611"/>
                      <a:pt x="9605" y="21611"/>
                    </a:cubicBezTo>
                    <a:cubicBezTo>
                      <a:pt x="4802" y="21611"/>
                      <a:pt x="2401" y="19210"/>
                      <a:pt x="0" y="14407"/>
                    </a:cubicBezTo>
                    <a:cubicBezTo>
                      <a:pt x="0" y="14407"/>
                      <a:pt x="0" y="14407"/>
                      <a:pt x="0" y="14407"/>
                    </a:cubicBezTo>
                    <a:cubicBezTo>
                      <a:pt x="0" y="14407"/>
                      <a:pt x="0" y="14407"/>
                      <a:pt x="0" y="14407"/>
                    </a:cubicBezTo>
                    <a:cubicBezTo>
                      <a:pt x="0" y="14407"/>
                      <a:pt x="0" y="14407"/>
                      <a:pt x="0" y="14407"/>
                    </a:cubicBezTo>
                    <a:cubicBezTo>
                      <a:pt x="0" y="9605"/>
                      <a:pt x="4802" y="4802"/>
                      <a:pt x="7204" y="2401"/>
                    </a:cubicBezTo>
                    <a:cubicBezTo>
                      <a:pt x="9605" y="0"/>
                      <a:pt x="9605" y="0"/>
                      <a:pt x="12006" y="0"/>
                    </a:cubicBezTo>
                    <a:cubicBezTo>
                      <a:pt x="14407" y="0"/>
                      <a:pt x="16808" y="0"/>
                      <a:pt x="19210" y="0"/>
                    </a:cubicBezTo>
                    <a:cubicBezTo>
                      <a:pt x="19210" y="0"/>
                      <a:pt x="19210" y="0"/>
                      <a:pt x="21611" y="2401"/>
                    </a:cubicBezTo>
                    <a:cubicBezTo>
                      <a:pt x="24012" y="4802"/>
                      <a:pt x="24012" y="4802"/>
                      <a:pt x="24012" y="7204"/>
                    </a:cubicBezTo>
                    <a:cubicBezTo>
                      <a:pt x="26413" y="4802"/>
                      <a:pt x="26413" y="7204"/>
                      <a:pt x="26413" y="9605"/>
                    </a:cubicBezTo>
                    <a:close/>
                  </a:path>
                </a:pathLst>
              </a:custGeom>
              <a:solidFill>
                <a:srgbClr val="C5B096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38" name="Freeform: Shape 2437">
                <a:extLst>
                  <a:ext uri="{FF2B5EF4-FFF2-40B4-BE49-F238E27FC236}">
                    <a16:creationId xmlns:a16="http://schemas.microsoft.com/office/drawing/2014/main" id="{31EA2BCE-C836-4C1F-8D90-B468985176C8}"/>
                  </a:ext>
                </a:extLst>
              </p:cNvPr>
              <p:cNvSpPr/>
              <p:nvPr/>
            </p:nvSpPr>
            <p:spPr>
              <a:xfrm>
                <a:off x="5911108" y="1728801"/>
                <a:ext cx="48023" cy="64832"/>
              </a:xfrm>
              <a:custGeom>
                <a:avLst/>
                <a:gdLst>
                  <a:gd name="connsiteX0" fmla="*/ 0 w 48023"/>
                  <a:gd name="connsiteY0" fmla="*/ 64832 h 64832"/>
                  <a:gd name="connsiteX1" fmla="*/ 0 w 48023"/>
                  <a:gd name="connsiteY1" fmla="*/ 64832 h 64832"/>
                  <a:gd name="connsiteX2" fmla="*/ 48024 w 48023"/>
                  <a:gd name="connsiteY2" fmla="*/ 0 h 64832"/>
                  <a:gd name="connsiteX3" fmla="*/ 48024 w 48023"/>
                  <a:gd name="connsiteY3" fmla="*/ 0 h 648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8023" h="64832">
                    <a:moveTo>
                      <a:pt x="0" y="64832"/>
                    </a:moveTo>
                    <a:lnTo>
                      <a:pt x="0" y="64832"/>
                    </a:lnTo>
                    <a:lnTo>
                      <a:pt x="48024" y="0"/>
                    </a:lnTo>
                    <a:lnTo>
                      <a:pt x="48024" y="0"/>
                    </a:lnTo>
                    <a:close/>
                  </a:path>
                </a:pathLst>
              </a:custGeom>
              <a:solidFill>
                <a:srgbClr val="CBCACA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39" name="Freeform: Shape 2438">
                <a:extLst>
                  <a:ext uri="{FF2B5EF4-FFF2-40B4-BE49-F238E27FC236}">
                    <a16:creationId xmlns:a16="http://schemas.microsoft.com/office/drawing/2014/main" id="{883F60DF-0E3A-475B-9E33-FD58AC230DC3}"/>
                  </a:ext>
                </a:extLst>
              </p:cNvPr>
              <p:cNvSpPr/>
              <p:nvPr/>
            </p:nvSpPr>
            <p:spPr>
              <a:xfrm>
                <a:off x="5855881" y="1793633"/>
                <a:ext cx="45622" cy="50424"/>
              </a:xfrm>
              <a:custGeom>
                <a:avLst/>
                <a:gdLst>
                  <a:gd name="connsiteX0" fmla="*/ 45622 w 45622"/>
                  <a:gd name="connsiteY0" fmla="*/ 7204 h 50424"/>
                  <a:gd name="connsiteX1" fmla="*/ 40820 w 45622"/>
                  <a:gd name="connsiteY1" fmla="*/ 14407 h 50424"/>
                  <a:gd name="connsiteX2" fmla="*/ 36018 w 45622"/>
                  <a:gd name="connsiteY2" fmla="*/ 21611 h 50424"/>
                  <a:gd name="connsiteX3" fmla="*/ 19210 w 45622"/>
                  <a:gd name="connsiteY3" fmla="*/ 50425 h 50424"/>
                  <a:gd name="connsiteX4" fmla="*/ 12006 w 45622"/>
                  <a:gd name="connsiteY4" fmla="*/ 40820 h 50424"/>
                  <a:gd name="connsiteX5" fmla="*/ 4802 w 45622"/>
                  <a:gd name="connsiteY5" fmla="*/ 28814 h 50424"/>
                  <a:gd name="connsiteX6" fmla="*/ 4802 w 45622"/>
                  <a:gd name="connsiteY6" fmla="*/ 19209 h 50424"/>
                  <a:gd name="connsiteX7" fmla="*/ 4802 w 45622"/>
                  <a:gd name="connsiteY7" fmla="*/ 14407 h 50424"/>
                  <a:gd name="connsiteX8" fmla="*/ 4802 w 45622"/>
                  <a:gd name="connsiteY8" fmla="*/ 14407 h 50424"/>
                  <a:gd name="connsiteX9" fmla="*/ 0 w 45622"/>
                  <a:gd name="connsiteY9" fmla="*/ 7204 h 50424"/>
                  <a:gd name="connsiteX10" fmla="*/ 0 w 45622"/>
                  <a:gd name="connsiteY10" fmla="*/ 4802 h 50424"/>
                  <a:gd name="connsiteX11" fmla="*/ 4802 w 45622"/>
                  <a:gd name="connsiteY11" fmla="*/ 9605 h 50424"/>
                  <a:gd name="connsiteX12" fmla="*/ 12006 w 45622"/>
                  <a:gd name="connsiteY12" fmla="*/ 24012 h 50424"/>
                  <a:gd name="connsiteX13" fmla="*/ 21611 w 45622"/>
                  <a:gd name="connsiteY13" fmla="*/ 36018 h 50424"/>
                  <a:gd name="connsiteX14" fmla="*/ 26413 w 45622"/>
                  <a:gd name="connsiteY14" fmla="*/ 26413 h 50424"/>
                  <a:gd name="connsiteX15" fmla="*/ 43221 w 45622"/>
                  <a:gd name="connsiteY15" fmla="*/ 0 h 50424"/>
                  <a:gd name="connsiteX16" fmla="*/ 43221 w 45622"/>
                  <a:gd name="connsiteY16" fmla="*/ 0 h 50424"/>
                  <a:gd name="connsiteX17" fmla="*/ 43221 w 45622"/>
                  <a:gd name="connsiteY17" fmla="*/ 0 h 50424"/>
                  <a:gd name="connsiteX18" fmla="*/ 43221 w 45622"/>
                  <a:gd name="connsiteY18" fmla="*/ 0 h 50424"/>
                  <a:gd name="connsiteX19" fmla="*/ 45622 w 45622"/>
                  <a:gd name="connsiteY19" fmla="*/ 7204 h 504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45622" h="50424">
                    <a:moveTo>
                      <a:pt x="45622" y="7204"/>
                    </a:moveTo>
                    <a:cubicBezTo>
                      <a:pt x="43221" y="9605"/>
                      <a:pt x="43221" y="12006"/>
                      <a:pt x="40820" y="14407"/>
                    </a:cubicBezTo>
                    <a:cubicBezTo>
                      <a:pt x="38419" y="16808"/>
                      <a:pt x="38419" y="19209"/>
                      <a:pt x="36018" y="21611"/>
                    </a:cubicBezTo>
                    <a:cubicBezTo>
                      <a:pt x="31215" y="31215"/>
                      <a:pt x="24012" y="38419"/>
                      <a:pt x="19210" y="50425"/>
                    </a:cubicBezTo>
                    <a:cubicBezTo>
                      <a:pt x="16808" y="48024"/>
                      <a:pt x="14407" y="45623"/>
                      <a:pt x="12006" y="40820"/>
                    </a:cubicBezTo>
                    <a:cubicBezTo>
                      <a:pt x="9605" y="36018"/>
                      <a:pt x="7204" y="33617"/>
                      <a:pt x="4802" y="28814"/>
                    </a:cubicBezTo>
                    <a:cubicBezTo>
                      <a:pt x="4802" y="26413"/>
                      <a:pt x="4802" y="24012"/>
                      <a:pt x="4802" y="19209"/>
                    </a:cubicBezTo>
                    <a:cubicBezTo>
                      <a:pt x="4802" y="16808"/>
                      <a:pt x="4802" y="16808"/>
                      <a:pt x="4802" y="14407"/>
                    </a:cubicBezTo>
                    <a:cubicBezTo>
                      <a:pt x="4802" y="14407"/>
                      <a:pt x="4802" y="14407"/>
                      <a:pt x="4802" y="14407"/>
                    </a:cubicBezTo>
                    <a:cubicBezTo>
                      <a:pt x="4802" y="12006"/>
                      <a:pt x="2401" y="9605"/>
                      <a:pt x="0" y="7204"/>
                    </a:cubicBezTo>
                    <a:cubicBezTo>
                      <a:pt x="0" y="7204"/>
                      <a:pt x="0" y="7204"/>
                      <a:pt x="0" y="4802"/>
                    </a:cubicBezTo>
                    <a:cubicBezTo>
                      <a:pt x="2401" y="4802"/>
                      <a:pt x="2401" y="7204"/>
                      <a:pt x="4802" y="9605"/>
                    </a:cubicBezTo>
                    <a:cubicBezTo>
                      <a:pt x="9605" y="14407"/>
                      <a:pt x="12006" y="21611"/>
                      <a:pt x="12006" y="24012"/>
                    </a:cubicBezTo>
                    <a:cubicBezTo>
                      <a:pt x="14407" y="28814"/>
                      <a:pt x="16808" y="31215"/>
                      <a:pt x="21611" y="36018"/>
                    </a:cubicBezTo>
                    <a:cubicBezTo>
                      <a:pt x="24012" y="33617"/>
                      <a:pt x="24012" y="28814"/>
                      <a:pt x="26413" y="26413"/>
                    </a:cubicBezTo>
                    <a:cubicBezTo>
                      <a:pt x="31215" y="16808"/>
                      <a:pt x="38419" y="7204"/>
                      <a:pt x="43221" y="0"/>
                    </a:cubicBezTo>
                    <a:cubicBezTo>
                      <a:pt x="43221" y="0"/>
                      <a:pt x="43221" y="0"/>
                      <a:pt x="43221" y="0"/>
                    </a:cubicBezTo>
                    <a:cubicBezTo>
                      <a:pt x="43221" y="0"/>
                      <a:pt x="43221" y="0"/>
                      <a:pt x="43221" y="0"/>
                    </a:cubicBezTo>
                    <a:cubicBezTo>
                      <a:pt x="43221" y="0"/>
                      <a:pt x="43221" y="0"/>
                      <a:pt x="43221" y="0"/>
                    </a:cubicBezTo>
                    <a:cubicBezTo>
                      <a:pt x="45622" y="4802"/>
                      <a:pt x="45622" y="7204"/>
                      <a:pt x="45622" y="7204"/>
                    </a:cubicBezTo>
                    <a:close/>
                  </a:path>
                </a:pathLst>
              </a:custGeom>
              <a:solidFill>
                <a:srgbClr val="E5E6E5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40" name="Freeform: Shape 2439">
                <a:extLst>
                  <a:ext uri="{FF2B5EF4-FFF2-40B4-BE49-F238E27FC236}">
                    <a16:creationId xmlns:a16="http://schemas.microsoft.com/office/drawing/2014/main" id="{0C6C715D-5209-45CD-8936-7DC5DBC7506E}"/>
                  </a:ext>
                </a:extLst>
              </p:cNvPr>
              <p:cNvSpPr/>
              <p:nvPr/>
            </p:nvSpPr>
            <p:spPr>
              <a:xfrm>
                <a:off x="5822265" y="1880076"/>
                <a:ext cx="55226" cy="26413"/>
              </a:xfrm>
              <a:custGeom>
                <a:avLst/>
                <a:gdLst>
                  <a:gd name="connsiteX0" fmla="*/ 16808 w 55226"/>
                  <a:gd name="connsiteY0" fmla="*/ 26413 h 26413"/>
                  <a:gd name="connsiteX1" fmla="*/ 0 w 55226"/>
                  <a:gd name="connsiteY1" fmla="*/ 9605 h 26413"/>
                  <a:gd name="connsiteX2" fmla="*/ 24012 w 55226"/>
                  <a:gd name="connsiteY2" fmla="*/ 7204 h 26413"/>
                  <a:gd name="connsiteX3" fmla="*/ 38419 w 55226"/>
                  <a:gd name="connsiteY3" fmla="*/ 19210 h 26413"/>
                  <a:gd name="connsiteX4" fmla="*/ 55227 w 55226"/>
                  <a:gd name="connsiteY4" fmla="*/ 0 h 26413"/>
                  <a:gd name="connsiteX5" fmla="*/ 55227 w 55226"/>
                  <a:gd name="connsiteY5" fmla="*/ 7204 h 26413"/>
                  <a:gd name="connsiteX6" fmla="*/ 40820 w 55226"/>
                  <a:gd name="connsiteY6" fmla="*/ 26413 h 264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5226" h="26413">
                    <a:moveTo>
                      <a:pt x="16808" y="26413"/>
                    </a:moveTo>
                    <a:lnTo>
                      <a:pt x="0" y="9605"/>
                    </a:lnTo>
                    <a:lnTo>
                      <a:pt x="24012" y="7204"/>
                    </a:lnTo>
                    <a:lnTo>
                      <a:pt x="38419" y="19210"/>
                    </a:lnTo>
                    <a:lnTo>
                      <a:pt x="55227" y="0"/>
                    </a:lnTo>
                    <a:lnTo>
                      <a:pt x="55227" y="7204"/>
                    </a:lnTo>
                    <a:lnTo>
                      <a:pt x="40820" y="26413"/>
                    </a:lnTo>
                    <a:close/>
                  </a:path>
                </a:pathLst>
              </a:custGeom>
              <a:solidFill>
                <a:srgbClr val="542F0E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41" name="Freeform: Shape 2440">
                <a:extLst>
                  <a:ext uri="{FF2B5EF4-FFF2-40B4-BE49-F238E27FC236}">
                    <a16:creationId xmlns:a16="http://schemas.microsoft.com/office/drawing/2014/main" id="{D7772F01-D366-460C-83DD-629ECED58A92}"/>
                  </a:ext>
                </a:extLst>
              </p:cNvPr>
              <p:cNvSpPr/>
              <p:nvPr/>
            </p:nvSpPr>
            <p:spPr>
              <a:xfrm>
                <a:off x="5846276" y="1880076"/>
                <a:ext cx="31215" cy="19209"/>
              </a:xfrm>
              <a:custGeom>
                <a:avLst/>
                <a:gdLst>
                  <a:gd name="connsiteX0" fmla="*/ 31215 w 31215"/>
                  <a:gd name="connsiteY0" fmla="*/ 0 h 19209"/>
                  <a:gd name="connsiteX1" fmla="*/ 2401 w 31215"/>
                  <a:gd name="connsiteY1" fmla="*/ 2401 h 19209"/>
                  <a:gd name="connsiteX2" fmla="*/ 0 w 31215"/>
                  <a:gd name="connsiteY2" fmla="*/ 7204 h 19209"/>
                  <a:gd name="connsiteX3" fmla="*/ 0 w 31215"/>
                  <a:gd name="connsiteY3" fmla="*/ 7204 h 19209"/>
                  <a:gd name="connsiteX4" fmla="*/ 14407 w 31215"/>
                  <a:gd name="connsiteY4" fmla="*/ 19210 h 192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1215" h="19209">
                    <a:moveTo>
                      <a:pt x="31215" y="0"/>
                    </a:moveTo>
                    <a:lnTo>
                      <a:pt x="2401" y="2401"/>
                    </a:lnTo>
                    <a:lnTo>
                      <a:pt x="0" y="7204"/>
                    </a:lnTo>
                    <a:lnTo>
                      <a:pt x="0" y="7204"/>
                    </a:lnTo>
                    <a:lnTo>
                      <a:pt x="14407" y="19210"/>
                    </a:lnTo>
                    <a:close/>
                  </a:path>
                </a:pathLst>
              </a:custGeom>
              <a:solidFill>
                <a:srgbClr val="FFFFFF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42" name="Freeform: Shape 2441">
                <a:extLst>
                  <a:ext uri="{FF2B5EF4-FFF2-40B4-BE49-F238E27FC236}">
                    <a16:creationId xmlns:a16="http://schemas.microsoft.com/office/drawing/2014/main" id="{8ECA3669-4175-4FFD-90D2-0B3E10D39213}"/>
                  </a:ext>
                </a:extLst>
              </p:cNvPr>
              <p:cNvSpPr/>
              <p:nvPr/>
            </p:nvSpPr>
            <p:spPr>
              <a:xfrm>
                <a:off x="5827653" y="1892082"/>
                <a:ext cx="35902" cy="21610"/>
              </a:xfrm>
              <a:custGeom>
                <a:avLst/>
                <a:gdLst>
                  <a:gd name="connsiteX0" fmla="*/ 11420 w 35902"/>
                  <a:gd name="connsiteY0" fmla="*/ 21611 h 21610"/>
                  <a:gd name="connsiteX1" fmla="*/ 1815 w 35902"/>
                  <a:gd name="connsiteY1" fmla="*/ 9605 h 21610"/>
                  <a:gd name="connsiteX2" fmla="*/ 11420 w 35902"/>
                  <a:gd name="connsiteY2" fmla="*/ 4802 h 21610"/>
                  <a:gd name="connsiteX3" fmla="*/ 21025 w 35902"/>
                  <a:gd name="connsiteY3" fmla="*/ 0 h 21610"/>
                  <a:gd name="connsiteX4" fmla="*/ 16222 w 35902"/>
                  <a:gd name="connsiteY4" fmla="*/ 7204 h 21610"/>
                  <a:gd name="connsiteX5" fmla="*/ 18624 w 35902"/>
                  <a:gd name="connsiteY5" fmla="*/ 9605 h 21610"/>
                  <a:gd name="connsiteX6" fmla="*/ 23426 w 35902"/>
                  <a:gd name="connsiteY6" fmla="*/ 9605 h 21610"/>
                  <a:gd name="connsiteX7" fmla="*/ 35432 w 35902"/>
                  <a:gd name="connsiteY7" fmla="*/ 9605 h 21610"/>
                  <a:gd name="connsiteX8" fmla="*/ 11420 w 35902"/>
                  <a:gd name="connsiteY8" fmla="*/ 21611 h 216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5902" h="21610">
                    <a:moveTo>
                      <a:pt x="11420" y="21611"/>
                    </a:moveTo>
                    <a:cubicBezTo>
                      <a:pt x="-2987" y="21611"/>
                      <a:pt x="-586" y="21611"/>
                      <a:pt x="1815" y="9605"/>
                    </a:cubicBezTo>
                    <a:cubicBezTo>
                      <a:pt x="1815" y="9605"/>
                      <a:pt x="6618" y="7204"/>
                      <a:pt x="11420" y="4802"/>
                    </a:cubicBezTo>
                    <a:cubicBezTo>
                      <a:pt x="16222" y="0"/>
                      <a:pt x="21025" y="0"/>
                      <a:pt x="21025" y="0"/>
                    </a:cubicBezTo>
                    <a:cubicBezTo>
                      <a:pt x="21025" y="0"/>
                      <a:pt x="21025" y="4802"/>
                      <a:pt x="16222" y="7204"/>
                    </a:cubicBezTo>
                    <a:cubicBezTo>
                      <a:pt x="13821" y="9605"/>
                      <a:pt x="13821" y="9605"/>
                      <a:pt x="18624" y="9605"/>
                    </a:cubicBezTo>
                    <a:cubicBezTo>
                      <a:pt x="21025" y="9605"/>
                      <a:pt x="21025" y="9605"/>
                      <a:pt x="23426" y="9605"/>
                    </a:cubicBezTo>
                    <a:cubicBezTo>
                      <a:pt x="30630" y="9605"/>
                      <a:pt x="37833" y="7204"/>
                      <a:pt x="35432" y="9605"/>
                    </a:cubicBezTo>
                    <a:cubicBezTo>
                      <a:pt x="30630" y="19210"/>
                      <a:pt x="18624" y="21611"/>
                      <a:pt x="11420" y="21611"/>
                    </a:cubicBezTo>
                    <a:close/>
                  </a:path>
                </a:pathLst>
              </a:custGeom>
              <a:solidFill>
                <a:srgbClr val="C5B096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43" name="Freeform: Shape 2442">
                <a:extLst>
                  <a:ext uri="{FF2B5EF4-FFF2-40B4-BE49-F238E27FC236}">
                    <a16:creationId xmlns:a16="http://schemas.microsoft.com/office/drawing/2014/main" id="{C9327E78-B700-4723-A4FF-21A8EB085E61}"/>
                  </a:ext>
                </a:extLst>
              </p:cNvPr>
              <p:cNvSpPr/>
              <p:nvPr/>
            </p:nvSpPr>
            <p:spPr>
              <a:xfrm>
                <a:off x="5770727" y="1824210"/>
                <a:ext cx="58881" cy="91822"/>
              </a:xfrm>
              <a:custGeom>
                <a:avLst/>
                <a:gdLst>
                  <a:gd name="connsiteX0" fmla="*/ 22723 w 58881"/>
                  <a:gd name="connsiteY0" fmla="*/ 60668 h 91822"/>
                  <a:gd name="connsiteX1" fmla="*/ 32328 w 58881"/>
                  <a:gd name="connsiteY1" fmla="*/ 65471 h 91822"/>
                  <a:gd name="connsiteX2" fmla="*/ 58741 w 58881"/>
                  <a:gd name="connsiteY2" fmla="*/ 79878 h 91822"/>
                  <a:gd name="connsiteX3" fmla="*/ 13119 w 58881"/>
                  <a:gd name="connsiteY3" fmla="*/ 82279 h 91822"/>
                  <a:gd name="connsiteX4" fmla="*/ 1113 w 58881"/>
                  <a:gd name="connsiteY4" fmla="*/ 65471 h 91822"/>
                  <a:gd name="connsiteX5" fmla="*/ 1113 w 58881"/>
                  <a:gd name="connsiteY5" fmla="*/ 65471 h 91822"/>
                  <a:gd name="connsiteX6" fmla="*/ 1113 w 58881"/>
                  <a:gd name="connsiteY6" fmla="*/ 65471 h 91822"/>
                  <a:gd name="connsiteX7" fmla="*/ 13119 w 58881"/>
                  <a:gd name="connsiteY7" fmla="*/ 15046 h 91822"/>
                  <a:gd name="connsiteX8" fmla="*/ 22723 w 58881"/>
                  <a:gd name="connsiteY8" fmla="*/ 639 h 91822"/>
                  <a:gd name="connsiteX9" fmla="*/ 22723 w 58881"/>
                  <a:gd name="connsiteY9" fmla="*/ 639 h 91822"/>
                  <a:gd name="connsiteX10" fmla="*/ 32328 w 58881"/>
                  <a:gd name="connsiteY10" fmla="*/ 7842 h 91822"/>
                  <a:gd name="connsiteX11" fmla="*/ 34729 w 58881"/>
                  <a:gd name="connsiteY11" fmla="*/ 15046 h 91822"/>
                  <a:gd name="connsiteX12" fmla="*/ 34729 w 58881"/>
                  <a:gd name="connsiteY12" fmla="*/ 22249 h 91822"/>
                  <a:gd name="connsiteX13" fmla="*/ 32328 w 58881"/>
                  <a:gd name="connsiteY13" fmla="*/ 29453 h 91822"/>
                  <a:gd name="connsiteX14" fmla="*/ 25125 w 58881"/>
                  <a:gd name="connsiteY14" fmla="*/ 51064 h 91822"/>
                  <a:gd name="connsiteX15" fmla="*/ 22723 w 58881"/>
                  <a:gd name="connsiteY15" fmla="*/ 58267 h 91822"/>
                  <a:gd name="connsiteX16" fmla="*/ 22723 w 58881"/>
                  <a:gd name="connsiteY16" fmla="*/ 60668 h 918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58881" h="91822">
                    <a:moveTo>
                      <a:pt x="22723" y="60668"/>
                    </a:moveTo>
                    <a:cubicBezTo>
                      <a:pt x="25125" y="60668"/>
                      <a:pt x="29927" y="63070"/>
                      <a:pt x="32328" y="65471"/>
                    </a:cubicBezTo>
                    <a:cubicBezTo>
                      <a:pt x="46735" y="70273"/>
                      <a:pt x="58741" y="75075"/>
                      <a:pt x="58741" y="79878"/>
                    </a:cubicBezTo>
                    <a:cubicBezTo>
                      <a:pt x="61142" y="103890"/>
                      <a:pt x="32328" y="84680"/>
                      <a:pt x="13119" y="82279"/>
                    </a:cubicBezTo>
                    <a:cubicBezTo>
                      <a:pt x="8316" y="82279"/>
                      <a:pt x="-3690" y="75075"/>
                      <a:pt x="1113" y="65471"/>
                    </a:cubicBezTo>
                    <a:lnTo>
                      <a:pt x="1113" y="65471"/>
                    </a:lnTo>
                    <a:cubicBezTo>
                      <a:pt x="1113" y="65471"/>
                      <a:pt x="1113" y="65471"/>
                      <a:pt x="1113" y="65471"/>
                    </a:cubicBezTo>
                    <a:cubicBezTo>
                      <a:pt x="1113" y="48662"/>
                      <a:pt x="5915" y="31854"/>
                      <a:pt x="13119" y="15046"/>
                    </a:cubicBezTo>
                    <a:cubicBezTo>
                      <a:pt x="15520" y="10243"/>
                      <a:pt x="17921" y="5441"/>
                      <a:pt x="22723" y="639"/>
                    </a:cubicBezTo>
                    <a:cubicBezTo>
                      <a:pt x="22723" y="639"/>
                      <a:pt x="22723" y="639"/>
                      <a:pt x="22723" y="639"/>
                    </a:cubicBezTo>
                    <a:cubicBezTo>
                      <a:pt x="27526" y="-1763"/>
                      <a:pt x="29927" y="3040"/>
                      <a:pt x="32328" y="7842"/>
                    </a:cubicBezTo>
                    <a:cubicBezTo>
                      <a:pt x="32328" y="10243"/>
                      <a:pt x="34729" y="12645"/>
                      <a:pt x="34729" y="15046"/>
                    </a:cubicBezTo>
                    <a:cubicBezTo>
                      <a:pt x="34729" y="17447"/>
                      <a:pt x="37130" y="19848"/>
                      <a:pt x="34729" y="22249"/>
                    </a:cubicBezTo>
                    <a:cubicBezTo>
                      <a:pt x="34729" y="24651"/>
                      <a:pt x="34729" y="27052"/>
                      <a:pt x="32328" y="29453"/>
                    </a:cubicBezTo>
                    <a:cubicBezTo>
                      <a:pt x="29927" y="36656"/>
                      <a:pt x="27526" y="43860"/>
                      <a:pt x="25125" y="51064"/>
                    </a:cubicBezTo>
                    <a:cubicBezTo>
                      <a:pt x="25125" y="53465"/>
                      <a:pt x="22723" y="55866"/>
                      <a:pt x="22723" y="58267"/>
                    </a:cubicBezTo>
                    <a:cubicBezTo>
                      <a:pt x="25125" y="58267"/>
                      <a:pt x="25125" y="58267"/>
                      <a:pt x="22723" y="60668"/>
                    </a:cubicBezTo>
                    <a:close/>
                  </a:path>
                </a:pathLst>
              </a:custGeom>
              <a:solidFill>
                <a:srgbClr val="E5E6E5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44" name="Freeform: Shape 2443">
                <a:extLst>
                  <a:ext uri="{FF2B5EF4-FFF2-40B4-BE49-F238E27FC236}">
                    <a16:creationId xmlns:a16="http://schemas.microsoft.com/office/drawing/2014/main" id="{CDABE8A5-98B6-4710-AF67-CA136EC7C89C}"/>
                  </a:ext>
                </a:extLst>
              </p:cNvPr>
              <p:cNvSpPr/>
              <p:nvPr/>
            </p:nvSpPr>
            <p:spPr>
              <a:xfrm>
                <a:off x="5798253" y="1920896"/>
                <a:ext cx="24011" cy="33616"/>
              </a:xfrm>
              <a:custGeom>
                <a:avLst/>
                <a:gdLst>
                  <a:gd name="connsiteX0" fmla="*/ 2401 w 24011"/>
                  <a:gd name="connsiteY0" fmla="*/ 0 h 33616"/>
                  <a:gd name="connsiteX1" fmla="*/ 0 w 24011"/>
                  <a:gd name="connsiteY1" fmla="*/ 9605 h 33616"/>
                  <a:gd name="connsiteX2" fmla="*/ 2401 w 24011"/>
                  <a:gd name="connsiteY2" fmla="*/ 28814 h 33616"/>
                  <a:gd name="connsiteX3" fmla="*/ 9605 w 24011"/>
                  <a:gd name="connsiteY3" fmla="*/ 33617 h 33616"/>
                  <a:gd name="connsiteX4" fmla="*/ 16808 w 24011"/>
                  <a:gd name="connsiteY4" fmla="*/ 26413 h 33616"/>
                  <a:gd name="connsiteX5" fmla="*/ 21611 w 24011"/>
                  <a:gd name="connsiteY5" fmla="*/ 19209 h 33616"/>
                  <a:gd name="connsiteX6" fmla="*/ 24012 w 24011"/>
                  <a:gd name="connsiteY6" fmla="*/ 12006 h 33616"/>
                  <a:gd name="connsiteX7" fmla="*/ 24012 w 24011"/>
                  <a:gd name="connsiteY7" fmla="*/ 7204 h 33616"/>
                  <a:gd name="connsiteX8" fmla="*/ 19209 w 24011"/>
                  <a:gd name="connsiteY8" fmla="*/ 9605 h 33616"/>
                  <a:gd name="connsiteX9" fmla="*/ 19209 w 24011"/>
                  <a:gd name="connsiteY9" fmla="*/ 9605 h 33616"/>
                  <a:gd name="connsiteX10" fmla="*/ 2401 w 24011"/>
                  <a:gd name="connsiteY10" fmla="*/ 0 h 336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4011" h="33616">
                    <a:moveTo>
                      <a:pt x="2401" y="0"/>
                    </a:moveTo>
                    <a:cubicBezTo>
                      <a:pt x="2401" y="2401"/>
                      <a:pt x="2401" y="4802"/>
                      <a:pt x="0" y="9605"/>
                    </a:cubicBezTo>
                    <a:cubicBezTo>
                      <a:pt x="0" y="16808"/>
                      <a:pt x="0" y="24012"/>
                      <a:pt x="2401" y="28814"/>
                    </a:cubicBezTo>
                    <a:cubicBezTo>
                      <a:pt x="4802" y="33617"/>
                      <a:pt x="7203" y="33617"/>
                      <a:pt x="9605" y="33617"/>
                    </a:cubicBezTo>
                    <a:cubicBezTo>
                      <a:pt x="12006" y="33617"/>
                      <a:pt x="14407" y="28814"/>
                      <a:pt x="16808" y="26413"/>
                    </a:cubicBezTo>
                    <a:cubicBezTo>
                      <a:pt x="19209" y="24012"/>
                      <a:pt x="19209" y="21611"/>
                      <a:pt x="21611" y="19209"/>
                    </a:cubicBezTo>
                    <a:cubicBezTo>
                      <a:pt x="21611" y="16808"/>
                      <a:pt x="24012" y="14407"/>
                      <a:pt x="24012" y="12006"/>
                    </a:cubicBezTo>
                    <a:cubicBezTo>
                      <a:pt x="24012" y="9605"/>
                      <a:pt x="24012" y="9605"/>
                      <a:pt x="24012" y="7204"/>
                    </a:cubicBezTo>
                    <a:cubicBezTo>
                      <a:pt x="21611" y="7204"/>
                      <a:pt x="19209" y="7204"/>
                      <a:pt x="19209" y="9605"/>
                    </a:cubicBezTo>
                    <a:cubicBezTo>
                      <a:pt x="19209" y="9605"/>
                      <a:pt x="19209" y="9605"/>
                      <a:pt x="19209" y="9605"/>
                    </a:cubicBezTo>
                    <a:cubicBezTo>
                      <a:pt x="12006" y="7204"/>
                      <a:pt x="4802" y="2401"/>
                      <a:pt x="2401" y="0"/>
                    </a:cubicBezTo>
                    <a:close/>
                  </a:path>
                </a:pathLst>
              </a:custGeom>
              <a:solidFill>
                <a:srgbClr val="542F0E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45" name="Freeform: Shape 2444">
                <a:extLst>
                  <a:ext uri="{FF2B5EF4-FFF2-40B4-BE49-F238E27FC236}">
                    <a16:creationId xmlns:a16="http://schemas.microsoft.com/office/drawing/2014/main" id="{692778B6-4EC6-4567-9510-03ADB4DF5063}"/>
                  </a:ext>
                </a:extLst>
              </p:cNvPr>
              <p:cNvSpPr/>
              <p:nvPr/>
            </p:nvSpPr>
            <p:spPr>
              <a:xfrm>
                <a:off x="5770727" y="1817645"/>
                <a:ext cx="58740" cy="93507"/>
              </a:xfrm>
              <a:custGeom>
                <a:avLst/>
                <a:gdLst>
                  <a:gd name="connsiteX0" fmla="*/ 32328 w 58740"/>
                  <a:gd name="connsiteY0" fmla="*/ 7204 h 93507"/>
                  <a:gd name="connsiteX1" fmla="*/ 29927 w 58740"/>
                  <a:gd name="connsiteY1" fmla="*/ 12006 h 93507"/>
                  <a:gd name="connsiteX2" fmla="*/ 22723 w 58740"/>
                  <a:gd name="connsiteY2" fmla="*/ 31215 h 93507"/>
                  <a:gd name="connsiteX3" fmla="*/ 13119 w 58740"/>
                  <a:gd name="connsiteY3" fmla="*/ 55227 h 93507"/>
                  <a:gd name="connsiteX4" fmla="*/ 10717 w 58740"/>
                  <a:gd name="connsiteY4" fmla="*/ 69634 h 93507"/>
                  <a:gd name="connsiteX5" fmla="*/ 17921 w 58740"/>
                  <a:gd name="connsiteY5" fmla="*/ 76838 h 93507"/>
                  <a:gd name="connsiteX6" fmla="*/ 46735 w 58740"/>
                  <a:gd name="connsiteY6" fmla="*/ 86443 h 93507"/>
                  <a:gd name="connsiteX7" fmla="*/ 58741 w 58740"/>
                  <a:gd name="connsiteY7" fmla="*/ 88844 h 93507"/>
                  <a:gd name="connsiteX8" fmla="*/ 13119 w 58740"/>
                  <a:gd name="connsiteY8" fmla="*/ 81640 h 93507"/>
                  <a:gd name="connsiteX9" fmla="*/ 1113 w 58740"/>
                  <a:gd name="connsiteY9" fmla="*/ 64832 h 93507"/>
                  <a:gd name="connsiteX10" fmla="*/ 1113 w 58740"/>
                  <a:gd name="connsiteY10" fmla="*/ 64832 h 93507"/>
                  <a:gd name="connsiteX11" fmla="*/ 1113 w 58740"/>
                  <a:gd name="connsiteY11" fmla="*/ 64832 h 93507"/>
                  <a:gd name="connsiteX12" fmla="*/ 13119 w 58740"/>
                  <a:gd name="connsiteY12" fmla="*/ 14407 h 93507"/>
                  <a:gd name="connsiteX13" fmla="*/ 22723 w 58740"/>
                  <a:gd name="connsiteY13" fmla="*/ 0 h 93507"/>
                  <a:gd name="connsiteX14" fmla="*/ 22723 w 58740"/>
                  <a:gd name="connsiteY14" fmla="*/ 0 h 93507"/>
                  <a:gd name="connsiteX15" fmla="*/ 32328 w 58740"/>
                  <a:gd name="connsiteY15" fmla="*/ 7204 h 935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58740" h="93507">
                    <a:moveTo>
                      <a:pt x="32328" y="7204"/>
                    </a:moveTo>
                    <a:cubicBezTo>
                      <a:pt x="32328" y="9605"/>
                      <a:pt x="29927" y="9605"/>
                      <a:pt x="29927" y="12006"/>
                    </a:cubicBezTo>
                    <a:cubicBezTo>
                      <a:pt x="27526" y="16808"/>
                      <a:pt x="25125" y="24012"/>
                      <a:pt x="22723" y="31215"/>
                    </a:cubicBezTo>
                    <a:cubicBezTo>
                      <a:pt x="20322" y="38419"/>
                      <a:pt x="15520" y="48024"/>
                      <a:pt x="13119" y="55227"/>
                    </a:cubicBezTo>
                    <a:cubicBezTo>
                      <a:pt x="10717" y="62431"/>
                      <a:pt x="10717" y="67233"/>
                      <a:pt x="10717" y="69634"/>
                    </a:cubicBezTo>
                    <a:cubicBezTo>
                      <a:pt x="10717" y="72036"/>
                      <a:pt x="10717" y="74437"/>
                      <a:pt x="17921" y="76838"/>
                    </a:cubicBezTo>
                    <a:cubicBezTo>
                      <a:pt x="25125" y="79239"/>
                      <a:pt x="39532" y="84042"/>
                      <a:pt x="46735" y="86443"/>
                    </a:cubicBezTo>
                    <a:cubicBezTo>
                      <a:pt x="53939" y="88844"/>
                      <a:pt x="56340" y="88844"/>
                      <a:pt x="58741" y="88844"/>
                    </a:cubicBezTo>
                    <a:cubicBezTo>
                      <a:pt x="53939" y="100850"/>
                      <a:pt x="29927" y="86443"/>
                      <a:pt x="13119" y="81640"/>
                    </a:cubicBezTo>
                    <a:cubicBezTo>
                      <a:pt x="8316" y="81640"/>
                      <a:pt x="-3690" y="74437"/>
                      <a:pt x="1113" y="64832"/>
                    </a:cubicBezTo>
                    <a:lnTo>
                      <a:pt x="1113" y="64832"/>
                    </a:lnTo>
                    <a:cubicBezTo>
                      <a:pt x="1113" y="64832"/>
                      <a:pt x="1113" y="64832"/>
                      <a:pt x="1113" y="64832"/>
                    </a:cubicBezTo>
                    <a:cubicBezTo>
                      <a:pt x="1113" y="48024"/>
                      <a:pt x="5915" y="31215"/>
                      <a:pt x="13119" y="14407"/>
                    </a:cubicBezTo>
                    <a:cubicBezTo>
                      <a:pt x="15520" y="9605"/>
                      <a:pt x="17921" y="4802"/>
                      <a:pt x="22723" y="0"/>
                    </a:cubicBezTo>
                    <a:cubicBezTo>
                      <a:pt x="22723" y="0"/>
                      <a:pt x="22723" y="0"/>
                      <a:pt x="22723" y="0"/>
                    </a:cubicBezTo>
                    <a:cubicBezTo>
                      <a:pt x="27526" y="2401"/>
                      <a:pt x="29927" y="4802"/>
                      <a:pt x="32328" y="7204"/>
                    </a:cubicBezTo>
                    <a:close/>
                  </a:path>
                </a:pathLst>
              </a:custGeom>
              <a:solidFill>
                <a:srgbClr val="CBCACA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446" name="Graphic 2">
              <a:extLst>
                <a:ext uri="{FF2B5EF4-FFF2-40B4-BE49-F238E27FC236}">
                  <a16:creationId xmlns:a16="http://schemas.microsoft.com/office/drawing/2014/main" id="{4141308D-9819-4F8D-A971-76F12F8FCEB7}"/>
                </a:ext>
              </a:extLst>
            </p:cNvPr>
            <p:cNvGrpSpPr/>
            <p:nvPr/>
          </p:nvGrpSpPr>
          <p:grpSpPr>
            <a:xfrm>
              <a:off x="5666188" y="2000959"/>
              <a:ext cx="316956" cy="323336"/>
              <a:chOff x="5666188" y="2000959"/>
              <a:chExt cx="316956" cy="323336"/>
            </a:xfrm>
            <a:solidFill>
              <a:schemeClr val="accent1"/>
            </a:solidFill>
          </p:grpSpPr>
          <p:sp>
            <p:nvSpPr>
              <p:cNvPr id="2447" name="Freeform: Shape 2446">
                <a:extLst>
                  <a:ext uri="{FF2B5EF4-FFF2-40B4-BE49-F238E27FC236}">
                    <a16:creationId xmlns:a16="http://schemas.microsoft.com/office/drawing/2014/main" id="{A887264B-C9AC-4921-A456-8E17B7A23B39}"/>
                  </a:ext>
                </a:extLst>
              </p:cNvPr>
              <p:cNvSpPr/>
              <p:nvPr/>
            </p:nvSpPr>
            <p:spPr>
              <a:xfrm>
                <a:off x="5682996" y="2173020"/>
                <a:ext cx="7203" cy="96047"/>
              </a:xfrm>
              <a:custGeom>
                <a:avLst/>
                <a:gdLst>
                  <a:gd name="connsiteX0" fmla="*/ 7204 w 7203"/>
                  <a:gd name="connsiteY0" fmla="*/ 4802 h 96047"/>
                  <a:gd name="connsiteX1" fmla="*/ 7204 w 7203"/>
                  <a:gd name="connsiteY1" fmla="*/ 93646 h 96047"/>
                  <a:gd name="connsiteX2" fmla="*/ 4802 w 7203"/>
                  <a:gd name="connsiteY2" fmla="*/ 96047 h 96047"/>
                  <a:gd name="connsiteX3" fmla="*/ 2401 w 7203"/>
                  <a:gd name="connsiteY3" fmla="*/ 96047 h 96047"/>
                  <a:gd name="connsiteX4" fmla="*/ 0 w 7203"/>
                  <a:gd name="connsiteY4" fmla="*/ 93646 h 96047"/>
                  <a:gd name="connsiteX5" fmla="*/ 0 w 7203"/>
                  <a:gd name="connsiteY5" fmla="*/ 0 h 96047"/>
                  <a:gd name="connsiteX6" fmla="*/ 7204 w 7203"/>
                  <a:gd name="connsiteY6" fmla="*/ 4802 h 960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203" h="96047">
                    <a:moveTo>
                      <a:pt x="7204" y="4802"/>
                    </a:moveTo>
                    <a:lnTo>
                      <a:pt x="7204" y="93646"/>
                    </a:lnTo>
                    <a:cubicBezTo>
                      <a:pt x="7204" y="96047"/>
                      <a:pt x="4802" y="96047"/>
                      <a:pt x="4802" y="96047"/>
                    </a:cubicBezTo>
                    <a:lnTo>
                      <a:pt x="2401" y="96047"/>
                    </a:lnTo>
                    <a:cubicBezTo>
                      <a:pt x="0" y="96047"/>
                      <a:pt x="0" y="93646"/>
                      <a:pt x="0" y="93646"/>
                    </a:cubicBezTo>
                    <a:lnTo>
                      <a:pt x="0" y="0"/>
                    </a:lnTo>
                    <a:lnTo>
                      <a:pt x="7204" y="4802"/>
                    </a:lnTo>
                    <a:close/>
                  </a:path>
                </a:pathLst>
              </a:custGeom>
              <a:solidFill>
                <a:srgbClr val="000002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48" name="Freeform: Shape 2447">
                <a:extLst>
                  <a:ext uri="{FF2B5EF4-FFF2-40B4-BE49-F238E27FC236}">
                    <a16:creationId xmlns:a16="http://schemas.microsoft.com/office/drawing/2014/main" id="{9D798E2A-B201-4AAB-A172-C8416B7D7829}"/>
                  </a:ext>
                </a:extLst>
              </p:cNvPr>
              <p:cNvSpPr/>
              <p:nvPr/>
            </p:nvSpPr>
            <p:spPr>
              <a:xfrm>
                <a:off x="5671430" y="2000959"/>
                <a:ext cx="90804" cy="143247"/>
              </a:xfrm>
              <a:custGeom>
                <a:avLst/>
                <a:gdLst>
                  <a:gd name="connsiteX0" fmla="*/ 9164 w 90804"/>
                  <a:gd name="connsiteY0" fmla="*/ 30391 h 143247"/>
                  <a:gd name="connsiteX1" fmla="*/ 1960 w 90804"/>
                  <a:gd name="connsiteY1" fmla="*/ 37595 h 143247"/>
                  <a:gd name="connsiteX2" fmla="*/ 6763 w 90804"/>
                  <a:gd name="connsiteY2" fmla="*/ 64008 h 143247"/>
                  <a:gd name="connsiteX3" fmla="*/ 16368 w 90804"/>
                  <a:gd name="connsiteY3" fmla="*/ 133643 h 143247"/>
                  <a:gd name="connsiteX4" fmla="*/ 18769 w 90804"/>
                  <a:gd name="connsiteY4" fmla="*/ 143247 h 143247"/>
                  <a:gd name="connsiteX5" fmla="*/ 90805 w 90804"/>
                  <a:gd name="connsiteY5" fmla="*/ 102427 h 143247"/>
                  <a:gd name="connsiteX6" fmla="*/ 90805 w 90804"/>
                  <a:gd name="connsiteY6" fmla="*/ 90421 h 143247"/>
                  <a:gd name="connsiteX7" fmla="*/ 81200 w 90804"/>
                  <a:gd name="connsiteY7" fmla="*/ 23188 h 143247"/>
                  <a:gd name="connsiteX8" fmla="*/ 76397 w 90804"/>
                  <a:gd name="connsiteY8" fmla="*/ 1577 h 143247"/>
                  <a:gd name="connsiteX9" fmla="*/ 59589 w 90804"/>
                  <a:gd name="connsiteY9" fmla="*/ 3978 h 143247"/>
                  <a:gd name="connsiteX10" fmla="*/ 9164 w 90804"/>
                  <a:gd name="connsiteY10" fmla="*/ 30391 h 143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90804" h="143247">
                    <a:moveTo>
                      <a:pt x="9164" y="30391"/>
                    </a:moveTo>
                    <a:cubicBezTo>
                      <a:pt x="-2842" y="37595"/>
                      <a:pt x="-441" y="35194"/>
                      <a:pt x="1960" y="37595"/>
                    </a:cubicBezTo>
                    <a:cubicBezTo>
                      <a:pt x="4362" y="39996"/>
                      <a:pt x="4362" y="44799"/>
                      <a:pt x="6763" y="64008"/>
                    </a:cubicBezTo>
                    <a:cubicBezTo>
                      <a:pt x="9164" y="83218"/>
                      <a:pt x="13966" y="119235"/>
                      <a:pt x="16368" y="133643"/>
                    </a:cubicBezTo>
                    <a:cubicBezTo>
                      <a:pt x="16368" y="138445"/>
                      <a:pt x="18769" y="140846"/>
                      <a:pt x="18769" y="143247"/>
                    </a:cubicBezTo>
                    <a:lnTo>
                      <a:pt x="90805" y="102427"/>
                    </a:lnTo>
                    <a:cubicBezTo>
                      <a:pt x="90805" y="100026"/>
                      <a:pt x="90805" y="95223"/>
                      <a:pt x="90805" y="90421"/>
                    </a:cubicBezTo>
                    <a:cubicBezTo>
                      <a:pt x="88403" y="76014"/>
                      <a:pt x="83601" y="39996"/>
                      <a:pt x="81200" y="23188"/>
                    </a:cubicBezTo>
                    <a:cubicBezTo>
                      <a:pt x="78799" y="6380"/>
                      <a:pt x="76397" y="3978"/>
                      <a:pt x="76397" y="1577"/>
                    </a:cubicBezTo>
                    <a:cubicBezTo>
                      <a:pt x="73996" y="-824"/>
                      <a:pt x="71595" y="-824"/>
                      <a:pt x="59589" y="3978"/>
                    </a:cubicBezTo>
                    <a:cubicBezTo>
                      <a:pt x="45182" y="11182"/>
                      <a:pt x="18769" y="25589"/>
                      <a:pt x="9164" y="30391"/>
                    </a:cubicBezTo>
                    <a:close/>
                  </a:path>
                </a:pathLst>
              </a:custGeom>
              <a:solidFill>
                <a:srgbClr val="5E5F5F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49" name="Freeform: Shape 2448">
                <a:extLst>
                  <a:ext uri="{FF2B5EF4-FFF2-40B4-BE49-F238E27FC236}">
                    <a16:creationId xmlns:a16="http://schemas.microsoft.com/office/drawing/2014/main" id="{020B929C-D2E0-42C1-A6EE-4D7CD5899868}"/>
                  </a:ext>
                </a:extLst>
              </p:cNvPr>
              <p:cNvSpPr/>
              <p:nvPr/>
            </p:nvSpPr>
            <p:spPr>
              <a:xfrm>
                <a:off x="5666188" y="2005902"/>
                <a:ext cx="76837" cy="145507"/>
              </a:xfrm>
              <a:custGeom>
                <a:avLst/>
                <a:gdLst>
                  <a:gd name="connsiteX0" fmla="*/ 14407 w 76837"/>
                  <a:gd name="connsiteY0" fmla="*/ 23047 h 145507"/>
                  <a:gd name="connsiteX1" fmla="*/ 0 w 76837"/>
                  <a:gd name="connsiteY1" fmla="*/ 35053 h 145507"/>
                  <a:gd name="connsiteX2" fmla="*/ 4802 w 76837"/>
                  <a:gd name="connsiteY2" fmla="*/ 61466 h 145507"/>
                  <a:gd name="connsiteX3" fmla="*/ 14407 w 76837"/>
                  <a:gd name="connsiteY3" fmla="*/ 131100 h 145507"/>
                  <a:gd name="connsiteX4" fmla="*/ 16808 w 76837"/>
                  <a:gd name="connsiteY4" fmla="*/ 145507 h 145507"/>
                  <a:gd name="connsiteX5" fmla="*/ 21611 w 76837"/>
                  <a:gd name="connsiteY5" fmla="*/ 143106 h 145507"/>
                  <a:gd name="connsiteX6" fmla="*/ 19209 w 76837"/>
                  <a:gd name="connsiteY6" fmla="*/ 133501 h 145507"/>
                  <a:gd name="connsiteX7" fmla="*/ 9605 w 76837"/>
                  <a:gd name="connsiteY7" fmla="*/ 63867 h 145507"/>
                  <a:gd name="connsiteX8" fmla="*/ 4802 w 76837"/>
                  <a:gd name="connsiteY8" fmla="*/ 37454 h 145507"/>
                  <a:gd name="connsiteX9" fmla="*/ 12006 w 76837"/>
                  <a:gd name="connsiteY9" fmla="*/ 30250 h 145507"/>
                  <a:gd name="connsiteX10" fmla="*/ 60030 w 76837"/>
                  <a:gd name="connsiteY10" fmla="*/ 6238 h 145507"/>
                  <a:gd name="connsiteX11" fmla="*/ 76838 w 76837"/>
                  <a:gd name="connsiteY11" fmla="*/ 1436 h 145507"/>
                  <a:gd name="connsiteX12" fmla="*/ 76838 w 76837"/>
                  <a:gd name="connsiteY12" fmla="*/ 1436 h 145507"/>
                  <a:gd name="connsiteX13" fmla="*/ 55227 w 76837"/>
                  <a:gd name="connsiteY13" fmla="*/ 6238 h 145507"/>
                  <a:gd name="connsiteX14" fmla="*/ 14407 w 76837"/>
                  <a:gd name="connsiteY14" fmla="*/ 23047 h 1455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76837" h="145507">
                    <a:moveTo>
                      <a:pt x="14407" y="23047"/>
                    </a:moveTo>
                    <a:cubicBezTo>
                      <a:pt x="2401" y="30250"/>
                      <a:pt x="0" y="30250"/>
                      <a:pt x="0" y="35053"/>
                    </a:cubicBezTo>
                    <a:cubicBezTo>
                      <a:pt x="0" y="39855"/>
                      <a:pt x="2401" y="42256"/>
                      <a:pt x="4802" y="61466"/>
                    </a:cubicBezTo>
                    <a:cubicBezTo>
                      <a:pt x="7203" y="80675"/>
                      <a:pt x="12006" y="116693"/>
                      <a:pt x="14407" y="131100"/>
                    </a:cubicBezTo>
                    <a:cubicBezTo>
                      <a:pt x="16808" y="140705"/>
                      <a:pt x="16808" y="143106"/>
                      <a:pt x="16808" y="145507"/>
                    </a:cubicBezTo>
                    <a:lnTo>
                      <a:pt x="21611" y="143106"/>
                    </a:lnTo>
                    <a:cubicBezTo>
                      <a:pt x="21611" y="143106"/>
                      <a:pt x="21611" y="140705"/>
                      <a:pt x="19209" y="133501"/>
                    </a:cubicBezTo>
                    <a:cubicBezTo>
                      <a:pt x="16808" y="121495"/>
                      <a:pt x="12006" y="80675"/>
                      <a:pt x="9605" y="63867"/>
                    </a:cubicBezTo>
                    <a:cubicBezTo>
                      <a:pt x="7203" y="44657"/>
                      <a:pt x="4802" y="39855"/>
                      <a:pt x="4802" y="37454"/>
                    </a:cubicBezTo>
                    <a:cubicBezTo>
                      <a:pt x="2401" y="35053"/>
                      <a:pt x="2401" y="35053"/>
                      <a:pt x="12006" y="30250"/>
                    </a:cubicBezTo>
                    <a:cubicBezTo>
                      <a:pt x="24012" y="23047"/>
                      <a:pt x="48024" y="11041"/>
                      <a:pt x="60030" y="6238"/>
                    </a:cubicBezTo>
                    <a:cubicBezTo>
                      <a:pt x="72036" y="1436"/>
                      <a:pt x="74437" y="1436"/>
                      <a:pt x="76838" y="1436"/>
                    </a:cubicBezTo>
                    <a:lnTo>
                      <a:pt x="76838" y="1436"/>
                    </a:lnTo>
                    <a:cubicBezTo>
                      <a:pt x="74437" y="-965"/>
                      <a:pt x="67233" y="-965"/>
                      <a:pt x="55227" y="6238"/>
                    </a:cubicBezTo>
                    <a:cubicBezTo>
                      <a:pt x="43221" y="6238"/>
                      <a:pt x="26413" y="15843"/>
                      <a:pt x="14407" y="23047"/>
                    </a:cubicBezTo>
                    <a:close/>
                  </a:path>
                </a:pathLst>
              </a:custGeom>
              <a:solidFill>
                <a:srgbClr val="424242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50" name="Freeform: Shape 2449">
                <a:extLst>
                  <a:ext uri="{FF2B5EF4-FFF2-40B4-BE49-F238E27FC236}">
                    <a16:creationId xmlns:a16="http://schemas.microsoft.com/office/drawing/2014/main" id="{7624C136-3807-4567-A4EA-826B401AEA27}"/>
                  </a:ext>
                </a:extLst>
              </p:cNvPr>
              <p:cNvSpPr/>
              <p:nvPr/>
            </p:nvSpPr>
            <p:spPr>
              <a:xfrm>
                <a:off x="5679317" y="2106633"/>
                <a:ext cx="42097" cy="73590"/>
              </a:xfrm>
              <a:custGeom>
                <a:avLst/>
                <a:gdLst>
                  <a:gd name="connsiteX0" fmla="*/ 15685 w 42097"/>
                  <a:gd name="connsiteY0" fmla="*/ 1555 h 73590"/>
                  <a:gd name="connsiteX1" fmla="*/ 42097 w 42097"/>
                  <a:gd name="connsiteY1" fmla="*/ 20764 h 73590"/>
                  <a:gd name="connsiteX2" fmla="*/ 37295 w 42097"/>
                  <a:gd name="connsiteY2" fmla="*/ 23166 h 73590"/>
                  <a:gd name="connsiteX3" fmla="*/ 13283 w 42097"/>
                  <a:gd name="connsiteY3" fmla="*/ 6357 h 73590"/>
                  <a:gd name="connsiteX4" fmla="*/ 6080 w 42097"/>
                  <a:gd name="connsiteY4" fmla="*/ 11160 h 73590"/>
                  <a:gd name="connsiteX5" fmla="*/ 10882 w 42097"/>
                  <a:gd name="connsiteY5" fmla="*/ 39974 h 73590"/>
                  <a:gd name="connsiteX6" fmla="*/ 6080 w 42097"/>
                  <a:gd name="connsiteY6" fmla="*/ 42375 h 73590"/>
                  <a:gd name="connsiteX7" fmla="*/ 1277 w 42097"/>
                  <a:gd name="connsiteY7" fmla="*/ 11160 h 73590"/>
                  <a:gd name="connsiteX8" fmla="*/ 15685 w 42097"/>
                  <a:gd name="connsiteY8" fmla="*/ 1555 h 73590"/>
                  <a:gd name="connsiteX9" fmla="*/ 15685 w 42097"/>
                  <a:gd name="connsiteY9" fmla="*/ 1555 h 73590"/>
                  <a:gd name="connsiteX10" fmla="*/ 30091 w 42097"/>
                  <a:gd name="connsiteY10" fmla="*/ 73591 h 73590"/>
                  <a:gd name="connsiteX11" fmla="*/ 27691 w 42097"/>
                  <a:gd name="connsiteY11" fmla="*/ 71189 h 73590"/>
                  <a:gd name="connsiteX12" fmla="*/ 30091 w 42097"/>
                  <a:gd name="connsiteY12" fmla="*/ 73591 h 735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97" h="73590">
                    <a:moveTo>
                      <a:pt x="15685" y="1555"/>
                    </a:moveTo>
                    <a:cubicBezTo>
                      <a:pt x="25289" y="8759"/>
                      <a:pt x="32493" y="13561"/>
                      <a:pt x="42097" y="20764"/>
                    </a:cubicBezTo>
                    <a:lnTo>
                      <a:pt x="37295" y="23166"/>
                    </a:lnTo>
                    <a:cubicBezTo>
                      <a:pt x="25289" y="15962"/>
                      <a:pt x="15685" y="8759"/>
                      <a:pt x="13283" y="6357"/>
                    </a:cubicBezTo>
                    <a:cubicBezTo>
                      <a:pt x="8481" y="3956"/>
                      <a:pt x="3679" y="6357"/>
                      <a:pt x="6080" y="11160"/>
                    </a:cubicBezTo>
                    <a:lnTo>
                      <a:pt x="10882" y="39974"/>
                    </a:lnTo>
                    <a:lnTo>
                      <a:pt x="6080" y="42375"/>
                    </a:lnTo>
                    <a:lnTo>
                      <a:pt x="1277" y="11160"/>
                    </a:lnTo>
                    <a:cubicBezTo>
                      <a:pt x="-3525" y="3956"/>
                      <a:pt x="6080" y="-3247"/>
                      <a:pt x="15685" y="1555"/>
                    </a:cubicBezTo>
                    <a:lnTo>
                      <a:pt x="15685" y="1555"/>
                    </a:lnTo>
                    <a:close/>
                    <a:moveTo>
                      <a:pt x="30091" y="73591"/>
                    </a:moveTo>
                    <a:cubicBezTo>
                      <a:pt x="30091" y="73591"/>
                      <a:pt x="27691" y="71189"/>
                      <a:pt x="27691" y="71189"/>
                    </a:cubicBezTo>
                    <a:lnTo>
                      <a:pt x="30091" y="73591"/>
                    </a:lnTo>
                    <a:close/>
                  </a:path>
                </a:pathLst>
              </a:custGeom>
              <a:solidFill>
                <a:srgbClr val="B3B2B3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51" name="Freeform: Shape 2450">
                <a:extLst>
                  <a:ext uri="{FF2B5EF4-FFF2-40B4-BE49-F238E27FC236}">
                    <a16:creationId xmlns:a16="http://schemas.microsoft.com/office/drawing/2014/main" id="{5541D59A-BF2E-45A9-BDF3-8883FB42F9B2}"/>
                  </a:ext>
                </a:extLst>
              </p:cNvPr>
              <p:cNvSpPr/>
              <p:nvPr/>
            </p:nvSpPr>
            <p:spPr>
              <a:xfrm>
                <a:off x="5759834" y="2063166"/>
                <a:ext cx="33616" cy="23411"/>
              </a:xfrm>
              <a:custGeom>
                <a:avLst/>
                <a:gdLst>
                  <a:gd name="connsiteX0" fmla="*/ 7204 w 33616"/>
                  <a:gd name="connsiteY0" fmla="*/ 1801 h 23411"/>
                  <a:gd name="connsiteX1" fmla="*/ 33616 w 33616"/>
                  <a:gd name="connsiteY1" fmla="*/ 21010 h 23411"/>
                  <a:gd name="connsiteX2" fmla="*/ 28814 w 33616"/>
                  <a:gd name="connsiteY2" fmla="*/ 23412 h 23411"/>
                  <a:gd name="connsiteX3" fmla="*/ 4802 w 33616"/>
                  <a:gd name="connsiteY3" fmla="*/ 6603 h 23411"/>
                  <a:gd name="connsiteX4" fmla="*/ 0 w 33616"/>
                  <a:gd name="connsiteY4" fmla="*/ 6603 h 23411"/>
                  <a:gd name="connsiteX5" fmla="*/ 0 w 33616"/>
                  <a:gd name="connsiteY5" fmla="*/ 1801 h 23411"/>
                  <a:gd name="connsiteX6" fmla="*/ 7204 w 33616"/>
                  <a:gd name="connsiteY6" fmla="*/ 1801 h 23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3616" h="23411">
                    <a:moveTo>
                      <a:pt x="7204" y="1801"/>
                    </a:moveTo>
                    <a:cubicBezTo>
                      <a:pt x="16808" y="9004"/>
                      <a:pt x="24012" y="13807"/>
                      <a:pt x="33616" y="21010"/>
                    </a:cubicBezTo>
                    <a:lnTo>
                      <a:pt x="28814" y="23412"/>
                    </a:lnTo>
                    <a:cubicBezTo>
                      <a:pt x="16808" y="13807"/>
                      <a:pt x="7204" y="9004"/>
                      <a:pt x="4802" y="6603"/>
                    </a:cubicBezTo>
                    <a:cubicBezTo>
                      <a:pt x="2401" y="4202"/>
                      <a:pt x="0" y="4202"/>
                      <a:pt x="0" y="6603"/>
                    </a:cubicBezTo>
                    <a:lnTo>
                      <a:pt x="0" y="1801"/>
                    </a:lnTo>
                    <a:cubicBezTo>
                      <a:pt x="0" y="-600"/>
                      <a:pt x="4802" y="-600"/>
                      <a:pt x="7204" y="1801"/>
                    </a:cubicBezTo>
                    <a:close/>
                  </a:path>
                </a:pathLst>
              </a:custGeom>
              <a:solidFill>
                <a:srgbClr val="B3B2B3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52" name="Freeform: Shape 2451">
                <a:extLst>
                  <a:ext uri="{FF2B5EF4-FFF2-40B4-BE49-F238E27FC236}">
                    <a16:creationId xmlns:a16="http://schemas.microsoft.com/office/drawing/2014/main" id="{02B953A9-044E-44C2-BA64-7DC9B2460950}"/>
                  </a:ext>
                </a:extLst>
              </p:cNvPr>
              <p:cNvSpPr/>
              <p:nvPr/>
            </p:nvSpPr>
            <p:spPr>
              <a:xfrm>
                <a:off x="5692600" y="2108789"/>
                <a:ext cx="28814" cy="23411"/>
              </a:xfrm>
              <a:custGeom>
                <a:avLst/>
                <a:gdLst>
                  <a:gd name="connsiteX0" fmla="*/ 2401 w 28814"/>
                  <a:gd name="connsiteY0" fmla="*/ 6603 h 23411"/>
                  <a:gd name="connsiteX1" fmla="*/ 4802 w 28814"/>
                  <a:gd name="connsiteY1" fmla="*/ 1801 h 23411"/>
                  <a:gd name="connsiteX2" fmla="*/ 9605 w 28814"/>
                  <a:gd name="connsiteY2" fmla="*/ 1801 h 23411"/>
                  <a:gd name="connsiteX3" fmla="*/ 28814 w 28814"/>
                  <a:gd name="connsiteY3" fmla="*/ 16208 h 23411"/>
                  <a:gd name="connsiteX4" fmla="*/ 14407 w 28814"/>
                  <a:gd name="connsiteY4" fmla="*/ 23412 h 23411"/>
                  <a:gd name="connsiteX5" fmla="*/ 0 w 28814"/>
                  <a:gd name="connsiteY5" fmla="*/ 11406 h 23411"/>
                  <a:gd name="connsiteX6" fmla="*/ 2401 w 28814"/>
                  <a:gd name="connsiteY6" fmla="*/ 6603 h 23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8814" h="23411">
                    <a:moveTo>
                      <a:pt x="2401" y="6603"/>
                    </a:moveTo>
                    <a:lnTo>
                      <a:pt x="4802" y="1801"/>
                    </a:lnTo>
                    <a:cubicBezTo>
                      <a:pt x="7204" y="-600"/>
                      <a:pt x="9605" y="-600"/>
                      <a:pt x="9605" y="1801"/>
                    </a:cubicBezTo>
                    <a:lnTo>
                      <a:pt x="28814" y="16208"/>
                    </a:lnTo>
                    <a:lnTo>
                      <a:pt x="14407" y="23412"/>
                    </a:lnTo>
                    <a:lnTo>
                      <a:pt x="0" y="11406"/>
                    </a:lnTo>
                    <a:cubicBezTo>
                      <a:pt x="2401" y="11406"/>
                      <a:pt x="2401" y="9004"/>
                      <a:pt x="2401" y="6603"/>
                    </a:cubicBezTo>
                    <a:close/>
                  </a:path>
                </a:pathLst>
              </a:custGeom>
              <a:solidFill>
                <a:srgbClr val="1B1B1B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53" name="Freeform: Shape 2452">
                <a:extLst>
                  <a:ext uri="{FF2B5EF4-FFF2-40B4-BE49-F238E27FC236}">
                    <a16:creationId xmlns:a16="http://schemas.microsoft.com/office/drawing/2014/main" id="{E6635306-0AB6-4A2B-92D8-0C7F37D1DFDF}"/>
                  </a:ext>
                </a:extLst>
              </p:cNvPr>
              <p:cNvSpPr/>
              <p:nvPr/>
            </p:nvSpPr>
            <p:spPr>
              <a:xfrm>
                <a:off x="5767638" y="2067968"/>
                <a:ext cx="30615" cy="23411"/>
              </a:xfrm>
              <a:custGeom>
                <a:avLst/>
                <a:gdLst>
                  <a:gd name="connsiteX0" fmla="*/ 1801 w 30615"/>
                  <a:gd name="connsiteY0" fmla="*/ 6603 h 23411"/>
                  <a:gd name="connsiteX1" fmla="*/ 4202 w 30615"/>
                  <a:gd name="connsiteY1" fmla="*/ 1801 h 23411"/>
                  <a:gd name="connsiteX2" fmla="*/ 9004 w 30615"/>
                  <a:gd name="connsiteY2" fmla="*/ 1801 h 23411"/>
                  <a:gd name="connsiteX3" fmla="*/ 30615 w 30615"/>
                  <a:gd name="connsiteY3" fmla="*/ 16208 h 23411"/>
                  <a:gd name="connsiteX4" fmla="*/ 16208 w 30615"/>
                  <a:gd name="connsiteY4" fmla="*/ 23412 h 23411"/>
                  <a:gd name="connsiteX5" fmla="*/ 1801 w 30615"/>
                  <a:gd name="connsiteY5" fmla="*/ 11406 h 23411"/>
                  <a:gd name="connsiteX6" fmla="*/ 1801 w 30615"/>
                  <a:gd name="connsiteY6" fmla="*/ 6603 h 23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0615" h="23411">
                    <a:moveTo>
                      <a:pt x="1801" y="6603"/>
                    </a:moveTo>
                    <a:lnTo>
                      <a:pt x="4202" y="1801"/>
                    </a:lnTo>
                    <a:cubicBezTo>
                      <a:pt x="6603" y="-600"/>
                      <a:pt x="9004" y="-600"/>
                      <a:pt x="9004" y="1801"/>
                    </a:cubicBezTo>
                    <a:lnTo>
                      <a:pt x="30615" y="16208"/>
                    </a:lnTo>
                    <a:lnTo>
                      <a:pt x="16208" y="23412"/>
                    </a:lnTo>
                    <a:lnTo>
                      <a:pt x="1801" y="11406"/>
                    </a:lnTo>
                    <a:cubicBezTo>
                      <a:pt x="-600" y="11406"/>
                      <a:pt x="-600" y="6603"/>
                      <a:pt x="1801" y="6603"/>
                    </a:cubicBezTo>
                    <a:close/>
                  </a:path>
                </a:pathLst>
              </a:custGeom>
              <a:solidFill>
                <a:srgbClr val="1B1B1B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54" name="Freeform: Shape 2453">
                <a:extLst>
                  <a:ext uri="{FF2B5EF4-FFF2-40B4-BE49-F238E27FC236}">
                    <a16:creationId xmlns:a16="http://schemas.microsoft.com/office/drawing/2014/main" id="{51FEDE2E-0E77-4A53-8D1B-4EE14C72A048}"/>
                  </a:ext>
                </a:extLst>
              </p:cNvPr>
              <p:cNvSpPr/>
              <p:nvPr/>
            </p:nvSpPr>
            <p:spPr>
              <a:xfrm>
                <a:off x="5779043" y="2230649"/>
                <a:ext cx="7203" cy="93646"/>
              </a:xfrm>
              <a:custGeom>
                <a:avLst/>
                <a:gdLst>
                  <a:gd name="connsiteX0" fmla="*/ 7204 w 7203"/>
                  <a:gd name="connsiteY0" fmla="*/ 0 h 93646"/>
                  <a:gd name="connsiteX1" fmla="*/ 7204 w 7203"/>
                  <a:gd name="connsiteY1" fmla="*/ 91245 h 93646"/>
                  <a:gd name="connsiteX2" fmla="*/ 4802 w 7203"/>
                  <a:gd name="connsiteY2" fmla="*/ 93646 h 93646"/>
                  <a:gd name="connsiteX3" fmla="*/ 2401 w 7203"/>
                  <a:gd name="connsiteY3" fmla="*/ 93646 h 93646"/>
                  <a:gd name="connsiteX4" fmla="*/ 0 w 7203"/>
                  <a:gd name="connsiteY4" fmla="*/ 91245 h 93646"/>
                  <a:gd name="connsiteX5" fmla="*/ 0 w 7203"/>
                  <a:gd name="connsiteY5" fmla="*/ 0 h 93646"/>
                  <a:gd name="connsiteX6" fmla="*/ 2401 w 7203"/>
                  <a:gd name="connsiteY6" fmla="*/ 2401 h 93646"/>
                  <a:gd name="connsiteX7" fmla="*/ 7204 w 7203"/>
                  <a:gd name="connsiteY7" fmla="*/ 0 h 936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203" h="93646">
                    <a:moveTo>
                      <a:pt x="7204" y="0"/>
                    </a:moveTo>
                    <a:lnTo>
                      <a:pt x="7204" y="91245"/>
                    </a:lnTo>
                    <a:cubicBezTo>
                      <a:pt x="7204" y="93646"/>
                      <a:pt x="4802" y="93646"/>
                      <a:pt x="4802" y="93646"/>
                    </a:cubicBezTo>
                    <a:lnTo>
                      <a:pt x="2401" y="93646"/>
                    </a:lnTo>
                    <a:cubicBezTo>
                      <a:pt x="0" y="93646"/>
                      <a:pt x="0" y="91245"/>
                      <a:pt x="0" y="91245"/>
                    </a:cubicBezTo>
                    <a:lnTo>
                      <a:pt x="0" y="0"/>
                    </a:lnTo>
                    <a:lnTo>
                      <a:pt x="2401" y="2401"/>
                    </a:lnTo>
                    <a:lnTo>
                      <a:pt x="7204" y="0"/>
                    </a:lnTo>
                    <a:close/>
                  </a:path>
                </a:pathLst>
              </a:custGeom>
              <a:solidFill>
                <a:srgbClr val="000002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55" name="Freeform: Shape 2454">
                <a:extLst>
                  <a:ext uri="{FF2B5EF4-FFF2-40B4-BE49-F238E27FC236}">
                    <a16:creationId xmlns:a16="http://schemas.microsoft.com/office/drawing/2014/main" id="{CFBFA535-C7C8-4519-8EAF-A5A0F0FF243B}"/>
                  </a:ext>
                </a:extLst>
              </p:cNvPr>
              <p:cNvSpPr/>
              <p:nvPr/>
            </p:nvSpPr>
            <p:spPr>
              <a:xfrm>
                <a:off x="5891899" y="2069769"/>
                <a:ext cx="86442" cy="141669"/>
              </a:xfrm>
              <a:custGeom>
                <a:avLst/>
                <a:gdLst>
                  <a:gd name="connsiteX0" fmla="*/ 86443 w 86442"/>
                  <a:gd name="connsiteY0" fmla="*/ 48024 h 141669"/>
                  <a:gd name="connsiteX1" fmla="*/ 7204 w 86442"/>
                  <a:gd name="connsiteY1" fmla="*/ 0 h 141669"/>
                  <a:gd name="connsiteX2" fmla="*/ 0 w 86442"/>
                  <a:gd name="connsiteY2" fmla="*/ 93646 h 141669"/>
                  <a:gd name="connsiteX3" fmla="*/ 79239 w 86442"/>
                  <a:gd name="connsiteY3" fmla="*/ 141670 h 141669"/>
                  <a:gd name="connsiteX4" fmla="*/ 86443 w 86442"/>
                  <a:gd name="connsiteY4" fmla="*/ 136868 h 1416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6442" h="141669">
                    <a:moveTo>
                      <a:pt x="86443" y="48024"/>
                    </a:moveTo>
                    <a:lnTo>
                      <a:pt x="7204" y="0"/>
                    </a:lnTo>
                    <a:lnTo>
                      <a:pt x="0" y="93646"/>
                    </a:lnTo>
                    <a:lnTo>
                      <a:pt x="79239" y="141670"/>
                    </a:lnTo>
                    <a:lnTo>
                      <a:pt x="86443" y="136868"/>
                    </a:lnTo>
                    <a:close/>
                  </a:path>
                </a:pathLst>
              </a:custGeom>
              <a:solidFill>
                <a:srgbClr val="924B21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56" name="Freeform: Shape 2455">
                <a:extLst>
                  <a:ext uri="{FF2B5EF4-FFF2-40B4-BE49-F238E27FC236}">
                    <a16:creationId xmlns:a16="http://schemas.microsoft.com/office/drawing/2014/main" id="{F0100723-DB3D-45D0-A29C-672E4DDA6D0A}"/>
                  </a:ext>
                </a:extLst>
              </p:cNvPr>
              <p:cNvSpPr/>
              <p:nvPr/>
            </p:nvSpPr>
            <p:spPr>
              <a:xfrm>
                <a:off x="5848677" y="2093781"/>
                <a:ext cx="86442" cy="144071"/>
              </a:xfrm>
              <a:custGeom>
                <a:avLst/>
                <a:gdLst>
                  <a:gd name="connsiteX0" fmla="*/ 86443 w 86442"/>
                  <a:gd name="connsiteY0" fmla="*/ 48024 h 144071"/>
                  <a:gd name="connsiteX1" fmla="*/ 7204 w 86442"/>
                  <a:gd name="connsiteY1" fmla="*/ 0 h 144071"/>
                  <a:gd name="connsiteX2" fmla="*/ 0 w 86442"/>
                  <a:gd name="connsiteY2" fmla="*/ 96047 h 144071"/>
                  <a:gd name="connsiteX3" fmla="*/ 79239 w 86442"/>
                  <a:gd name="connsiteY3" fmla="*/ 144071 h 144071"/>
                  <a:gd name="connsiteX4" fmla="*/ 86443 w 86442"/>
                  <a:gd name="connsiteY4" fmla="*/ 139269 h 1440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6442" h="144071">
                    <a:moveTo>
                      <a:pt x="86443" y="48024"/>
                    </a:moveTo>
                    <a:lnTo>
                      <a:pt x="7204" y="0"/>
                    </a:lnTo>
                    <a:lnTo>
                      <a:pt x="0" y="96047"/>
                    </a:lnTo>
                    <a:lnTo>
                      <a:pt x="79239" y="144071"/>
                    </a:lnTo>
                    <a:lnTo>
                      <a:pt x="86443" y="139269"/>
                    </a:lnTo>
                    <a:close/>
                  </a:path>
                </a:pathLst>
              </a:custGeom>
              <a:solidFill>
                <a:srgbClr val="924B21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57" name="Freeform: Shape 2456">
                <a:extLst>
                  <a:ext uri="{FF2B5EF4-FFF2-40B4-BE49-F238E27FC236}">
                    <a16:creationId xmlns:a16="http://schemas.microsoft.com/office/drawing/2014/main" id="{60B30C23-E3ED-45CD-AAA5-A0AF97D545A7}"/>
                  </a:ext>
                </a:extLst>
              </p:cNvPr>
              <p:cNvSpPr/>
              <p:nvPr/>
            </p:nvSpPr>
            <p:spPr>
              <a:xfrm>
                <a:off x="5848677" y="2098584"/>
                <a:ext cx="79239" cy="139268"/>
              </a:xfrm>
              <a:custGeom>
                <a:avLst/>
                <a:gdLst>
                  <a:gd name="connsiteX0" fmla="*/ 79239 w 79239"/>
                  <a:gd name="connsiteY0" fmla="*/ 48024 h 139268"/>
                  <a:gd name="connsiteX1" fmla="*/ 0 w 79239"/>
                  <a:gd name="connsiteY1" fmla="*/ 0 h 139268"/>
                  <a:gd name="connsiteX2" fmla="*/ 0 w 79239"/>
                  <a:gd name="connsiteY2" fmla="*/ 91245 h 139268"/>
                  <a:gd name="connsiteX3" fmla="*/ 79239 w 79239"/>
                  <a:gd name="connsiteY3" fmla="*/ 139269 h 1392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9239" h="139268">
                    <a:moveTo>
                      <a:pt x="79239" y="48024"/>
                    </a:moveTo>
                    <a:lnTo>
                      <a:pt x="0" y="0"/>
                    </a:lnTo>
                    <a:lnTo>
                      <a:pt x="0" y="91245"/>
                    </a:lnTo>
                    <a:lnTo>
                      <a:pt x="79239" y="139269"/>
                    </a:lnTo>
                    <a:close/>
                  </a:path>
                </a:pathLst>
              </a:custGeom>
              <a:solidFill>
                <a:srgbClr val="56290D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58" name="Freeform: Shape 2457">
                <a:extLst>
                  <a:ext uri="{FF2B5EF4-FFF2-40B4-BE49-F238E27FC236}">
                    <a16:creationId xmlns:a16="http://schemas.microsoft.com/office/drawing/2014/main" id="{B70B06FB-F654-4E5B-92EA-ADD5A4974CC1}"/>
                  </a:ext>
                </a:extLst>
              </p:cNvPr>
              <p:cNvSpPr/>
              <p:nvPr/>
            </p:nvSpPr>
            <p:spPr>
              <a:xfrm>
                <a:off x="5668589" y="2040955"/>
                <a:ext cx="314555" cy="206501"/>
              </a:xfrm>
              <a:custGeom>
                <a:avLst/>
                <a:gdLst>
                  <a:gd name="connsiteX0" fmla="*/ 314555 w 314555"/>
                  <a:gd name="connsiteY0" fmla="*/ 64832 h 206501"/>
                  <a:gd name="connsiteX1" fmla="*/ 314555 w 314555"/>
                  <a:gd name="connsiteY1" fmla="*/ 88844 h 206501"/>
                  <a:gd name="connsiteX2" fmla="*/ 117658 w 314555"/>
                  <a:gd name="connsiteY2" fmla="*/ 204101 h 206501"/>
                  <a:gd name="connsiteX3" fmla="*/ 112856 w 314555"/>
                  <a:gd name="connsiteY3" fmla="*/ 206502 h 206501"/>
                  <a:gd name="connsiteX4" fmla="*/ 110455 w 314555"/>
                  <a:gd name="connsiteY4" fmla="*/ 204101 h 206501"/>
                  <a:gd name="connsiteX5" fmla="*/ 28814 w 314555"/>
                  <a:gd name="connsiteY5" fmla="*/ 156077 h 206501"/>
                  <a:gd name="connsiteX6" fmla="*/ 21611 w 314555"/>
                  <a:gd name="connsiteY6" fmla="*/ 151275 h 206501"/>
                  <a:gd name="connsiteX7" fmla="*/ 0 w 314555"/>
                  <a:gd name="connsiteY7" fmla="*/ 139269 h 206501"/>
                  <a:gd name="connsiteX8" fmla="*/ 0 w 314555"/>
                  <a:gd name="connsiteY8" fmla="*/ 117658 h 206501"/>
                  <a:gd name="connsiteX9" fmla="*/ 204101 w 314555"/>
                  <a:gd name="connsiteY9" fmla="*/ 0 h 2065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14555" h="206501">
                    <a:moveTo>
                      <a:pt x="314555" y="64832"/>
                    </a:moveTo>
                    <a:lnTo>
                      <a:pt x="314555" y="88844"/>
                    </a:lnTo>
                    <a:lnTo>
                      <a:pt x="117658" y="204101"/>
                    </a:lnTo>
                    <a:lnTo>
                      <a:pt x="112856" y="206502"/>
                    </a:lnTo>
                    <a:lnTo>
                      <a:pt x="110455" y="204101"/>
                    </a:lnTo>
                    <a:lnTo>
                      <a:pt x="28814" y="156077"/>
                    </a:lnTo>
                    <a:lnTo>
                      <a:pt x="21611" y="151275"/>
                    </a:lnTo>
                    <a:lnTo>
                      <a:pt x="0" y="139269"/>
                    </a:lnTo>
                    <a:lnTo>
                      <a:pt x="0" y="117658"/>
                    </a:lnTo>
                    <a:lnTo>
                      <a:pt x="204101" y="0"/>
                    </a:lnTo>
                    <a:close/>
                  </a:path>
                </a:pathLst>
              </a:custGeom>
              <a:solidFill>
                <a:srgbClr val="8F4C20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59" name="Freeform: Shape 2458">
                <a:extLst>
                  <a:ext uri="{FF2B5EF4-FFF2-40B4-BE49-F238E27FC236}">
                    <a16:creationId xmlns:a16="http://schemas.microsoft.com/office/drawing/2014/main" id="{62198A70-0907-4A02-947F-DDD2EC79189E}"/>
                  </a:ext>
                </a:extLst>
              </p:cNvPr>
              <p:cNvSpPr/>
              <p:nvPr/>
            </p:nvSpPr>
            <p:spPr>
              <a:xfrm>
                <a:off x="5668589" y="2040955"/>
                <a:ext cx="314555" cy="184891"/>
              </a:xfrm>
              <a:custGeom>
                <a:avLst/>
                <a:gdLst>
                  <a:gd name="connsiteX0" fmla="*/ 0 w 314555"/>
                  <a:gd name="connsiteY0" fmla="*/ 117658 h 184891"/>
                  <a:gd name="connsiteX1" fmla="*/ 204101 w 314555"/>
                  <a:gd name="connsiteY1" fmla="*/ 0 h 184891"/>
                  <a:gd name="connsiteX2" fmla="*/ 314555 w 314555"/>
                  <a:gd name="connsiteY2" fmla="*/ 64832 h 184891"/>
                  <a:gd name="connsiteX3" fmla="*/ 139269 w 314555"/>
                  <a:gd name="connsiteY3" fmla="*/ 168083 h 184891"/>
                  <a:gd name="connsiteX4" fmla="*/ 112856 w 314555"/>
                  <a:gd name="connsiteY4" fmla="*/ 184891 h 1848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14555" h="184891">
                    <a:moveTo>
                      <a:pt x="0" y="117658"/>
                    </a:moveTo>
                    <a:lnTo>
                      <a:pt x="204101" y="0"/>
                    </a:lnTo>
                    <a:lnTo>
                      <a:pt x="314555" y="64832"/>
                    </a:lnTo>
                    <a:lnTo>
                      <a:pt x="139269" y="168083"/>
                    </a:lnTo>
                    <a:lnTo>
                      <a:pt x="112856" y="184891"/>
                    </a:lnTo>
                    <a:close/>
                  </a:path>
                </a:pathLst>
              </a:custGeom>
              <a:solidFill>
                <a:srgbClr val="CB822B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60" name="Freeform: Shape 2459">
                <a:extLst>
                  <a:ext uri="{FF2B5EF4-FFF2-40B4-BE49-F238E27FC236}">
                    <a16:creationId xmlns:a16="http://schemas.microsoft.com/office/drawing/2014/main" id="{718853DB-8259-4854-81AE-8274CCD0811B}"/>
                  </a:ext>
                </a:extLst>
              </p:cNvPr>
              <p:cNvSpPr/>
              <p:nvPr/>
            </p:nvSpPr>
            <p:spPr>
              <a:xfrm>
                <a:off x="5935120" y="2120194"/>
                <a:ext cx="36017" cy="112855"/>
              </a:xfrm>
              <a:custGeom>
                <a:avLst/>
                <a:gdLst>
                  <a:gd name="connsiteX0" fmla="*/ 0 w 36017"/>
                  <a:gd name="connsiteY0" fmla="*/ 21611 h 112855"/>
                  <a:gd name="connsiteX1" fmla="*/ 0 w 36017"/>
                  <a:gd name="connsiteY1" fmla="*/ 112856 h 112855"/>
                  <a:gd name="connsiteX2" fmla="*/ 36018 w 36017"/>
                  <a:gd name="connsiteY2" fmla="*/ 91245 h 112855"/>
                  <a:gd name="connsiteX3" fmla="*/ 36018 w 36017"/>
                  <a:gd name="connsiteY3" fmla="*/ 0 h 1128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017" h="112855">
                    <a:moveTo>
                      <a:pt x="0" y="21611"/>
                    </a:moveTo>
                    <a:lnTo>
                      <a:pt x="0" y="112856"/>
                    </a:lnTo>
                    <a:lnTo>
                      <a:pt x="36018" y="91245"/>
                    </a:lnTo>
                    <a:lnTo>
                      <a:pt x="36018" y="0"/>
                    </a:lnTo>
                    <a:close/>
                  </a:path>
                </a:pathLst>
              </a:custGeom>
              <a:solidFill>
                <a:srgbClr val="924B21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2461" name="Graphic 2">
                <a:extLst>
                  <a:ext uri="{FF2B5EF4-FFF2-40B4-BE49-F238E27FC236}">
                    <a16:creationId xmlns:a16="http://schemas.microsoft.com/office/drawing/2014/main" id="{4141308D-9819-4F8D-A971-76F12F8FCEB7}"/>
                  </a:ext>
                </a:extLst>
              </p:cNvPr>
              <p:cNvGrpSpPr/>
              <p:nvPr/>
            </p:nvGrpSpPr>
            <p:grpSpPr>
              <a:xfrm>
                <a:off x="5734021" y="2069769"/>
                <a:ext cx="131464" cy="96047"/>
                <a:chOff x="5734021" y="2069769"/>
                <a:chExt cx="131464" cy="96047"/>
              </a:xfrm>
              <a:solidFill>
                <a:schemeClr val="accent1"/>
              </a:solidFill>
            </p:grpSpPr>
            <p:sp>
              <p:nvSpPr>
                <p:cNvPr id="2462" name="Freeform: Shape 2461">
                  <a:extLst>
                    <a:ext uri="{FF2B5EF4-FFF2-40B4-BE49-F238E27FC236}">
                      <a16:creationId xmlns:a16="http://schemas.microsoft.com/office/drawing/2014/main" id="{26A00DC1-ADA0-4603-AD1B-18FDC5CF505B}"/>
                    </a:ext>
                  </a:extLst>
                </p:cNvPr>
                <p:cNvSpPr/>
                <p:nvPr/>
              </p:nvSpPr>
              <p:spPr>
                <a:xfrm>
                  <a:off x="5735822" y="2122596"/>
                  <a:ext cx="129663" cy="43221"/>
                </a:xfrm>
                <a:custGeom>
                  <a:avLst/>
                  <a:gdLst>
                    <a:gd name="connsiteX0" fmla="*/ 129664 w 129663"/>
                    <a:gd name="connsiteY0" fmla="*/ 0 h 43221"/>
                    <a:gd name="connsiteX1" fmla="*/ 129664 w 129663"/>
                    <a:gd name="connsiteY1" fmla="*/ 0 h 43221"/>
                    <a:gd name="connsiteX2" fmla="*/ 129664 w 129663"/>
                    <a:gd name="connsiteY2" fmla="*/ 0 h 43221"/>
                    <a:gd name="connsiteX3" fmla="*/ 129664 w 129663"/>
                    <a:gd name="connsiteY3" fmla="*/ 0 h 43221"/>
                    <a:gd name="connsiteX4" fmla="*/ 129664 w 129663"/>
                    <a:gd name="connsiteY4" fmla="*/ 0 h 43221"/>
                    <a:gd name="connsiteX5" fmla="*/ 129664 w 129663"/>
                    <a:gd name="connsiteY5" fmla="*/ 0 h 43221"/>
                    <a:gd name="connsiteX6" fmla="*/ 129664 w 129663"/>
                    <a:gd name="connsiteY6" fmla="*/ 2401 h 43221"/>
                    <a:gd name="connsiteX7" fmla="*/ 129664 w 129663"/>
                    <a:gd name="connsiteY7" fmla="*/ 4802 h 43221"/>
                    <a:gd name="connsiteX8" fmla="*/ 93646 w 129663"/>
                    <a:gd name="connsiteY8" fmla="*/ 24012 h 43221"/>
                    <a:gd name="connsiteX9" fmla="*/ 57628 w 129663"/>
                    <a:gd name="connsiteY9" fmla="*/ 43221 h 43221"/>
                    <a:gd name="connsiteX10" fmla="*/ 52826 w 129663"/>
                    <a:gd name="connsiteY10" fmla="*/ 43221 h 43221"/>
                    <a:gd name="connsiteX11" fmla="*/ 26413 w 129663"/>
                    <a:gd name="connsiteY11" fmla="*/ 28814 h 43221"/>
                    <a:gd name="connsiteX12" fmla="*/ 0 w 129663"/>
                    <a:gd name="connsiteY12" fmla="*/ 14407 h 43221"/>
                    <a:gd name="connsiteX13" fmla="*/ 0 w 129663"/>
                    <a:gd name="connsiteY13" fmla="*/ 14407 h 43221"/>
                    <a:gd name="connsiteX14" fmla="*/ 0 w 129663"/>
                    <a:gd name="connsiteY14" fmla="*/ 14407 h 43221"/>
                    <a:gd name="connsiteX15" fmla="*/ 0 w 129663"/>
                    <a:gd name="connsiteY15" fmla="*/ 14407 h 43221"/>
                    <a:gd name="connsiteX16" fmla="*/ 0 w 129663"/>
                    <a:gd name="connsiteY16" fmla="*/ 12006 h 43221"/>
                    <a:gd name="connsiteX17" fmla="*/ 0 w 129663"/>
                    <a:gd name="connsiteY17" fmla="*/ 14407 h 43221"/>
                    <a:gd name="connsiteX18" fmla="*/ 26413 w 129663"/>
                    <a:gd name="connsiteY18" fmla="*/ 28814 h 43221"/>
                    <a:gd name="connsiteX19" fmla="*/ 52826 w 129663"/>
                    <a:gd name="connsiteY19" fmla="*/ 43221 h 43221"/>
                    <a:gd name="connsiteX20" fmla="*/ 57628 w 129663"/>
                    <a:gd name="connsiteY20" fmla="*/ 43221 h 43221"/>
                    <a:gd name="connsiteX21" fmla="*/ 93646 w 129663"/>
                    <a:gd name="connsiteY21" fmla="*/ 24012 h 43221"/>
                    <a:gd name="connsiteX22" fmla="*/ 129664 w 129663"/>
                    <a:gd name="connsiteY22" fmla="*/ 0 h 43221"/>
                    <a:gd name="connsiteX23" fmla="*/ 129664 w 129663"/>
                    <a:gd name="connsiteY23" fmla="*/ 0 h 432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129663" h="43221">
                      <a:moveTo>
                        <a:pt x="129664" y="0"/>
                      </a:moveTo>
                      <a:lnTo>
                        <a:pt x="129664" y="0"/>
                      </a:lnTo>
                      <a:lnTo>
                        <a:pt x="129664" y="0"/>
                      </a:lnTo>
                      <a:lnTo>
                        <a:pt x="129664" y="0"/>
                      </a:lnTo>
                      <a:lnTo>
                        <a:pt x="129664" y="0"/>
                      </a:lnTo>
                      <a:close/>
                      <a:moveTo>
                        <a:pt x="129664" y="0"/>
                      </a:moveTo>
                      <a:lnTo>
                        <a:pt x="129664" y="2401"/>
                      </a:lnTo>
                      <a:cubicBezTo>
                        <a:pt x="129664" y="2401"/>
                        <a:pt x="129664" y="2401"/>
                        <a:pt x="129664" y="4802"/>
                      </a:cubicBezTo>
                      <a:cubicBezTo>
                        <a:pt x="117658" y="12006"/>
                        <a:pt x="105652" y="19209"/>
                        <a:pt x="93646" y="24012"/>
                      </a:cubicBezTo>
                      <a:cubicBezTo>
                        <a:pt x="81640" y="31215"/>
                        <a:pt x="69634" y="38419"/>
                        <a:pt x="57628" y="43221"/>
                      </a:cubicBezTo>
                      <a:cubicBezTo>
                        <a:pt x="57628" y="43221"/>
                        <a:pt x="55227" y="43221"/>
                        <a:pt x="52826" y="43221"/>
                      </a:cubicBezTo>
                      <a:cubicBezTo>
                        <a:pt x="43221" y="38419"/>
                        <a:pt x="36018" y="33617"/>
                        <a:pt x="26413" y="28814"/>
                      </a:cubicBezTo>
                      <a:cubicBezTo>
                        <a:pt x="16808" y="24012"/>
                        <a:pt x="9605" y="19209"/>
                        <a:pt x="0" y="14407"/>
                      </a:cubicBezTo>
                      <a:cubicBezTo>
                        <a:pt x="0" y="14407"/>
                        <a:pt x="0" y="14407"/>
                        <a:pt x="0" y="14407"/>
                      </a:cubicBezTo>
                      <a:lnTo>
                        <a:pt x="0" y="14407"/>
                      </a:lnTo>
                      <a:lnTo>
                        <a:pt x="0" y="14407"/>
                      </a:lnTo>
                      <a:lnTo>
                        <a:pt x="0" y="12006"/>
                      </a:lnTo>
                      <a:cubicBezTo>
                        <a:pt x="0" y="12006"/>
                        <a:pt x="0" y="12006"/>
                        <a:pt x="0" y="14407"/>
                      </a:cubicBezTo>
                      <a:cubicBezTo>
                        <a:pt x="9605" y="19209"/>
                        <a:pt x="16808" y="24012"/>
                        <a:pt x="26413" y="28814"/>
                      </a:cubicBezTo>
                      <a:cubicBezTo>
                        <a:pt x="36018" y="33617"/>
                        <a:pt x="43221" y="38419"/>
                        <a:pt x="52826" y="43221"/>
                      </a:cubicBezTo>
                      <a:cubicBezTo>
                        <a:pt x="52826" y="43221"/>
                        <a:pt x="55227" y="43221"/>
                        <a:pt x="57628" y="43221"/>
                      </a:cubicBezTo>
                      <a:cubicBezTo>
                        <a:pt x="69634" y="36018"/>
                        <a:pt x="81640" y="28814"/>
                        <a:pt x="93646" y="24012"/>
                      </a:cubicBezTo>
                      <a:cubicBezTo>
                        <a:pt x="103251" y="14407"/>
                        <a:pt x="115257" y="7204"/>
                        <a:pt x="129664" y="0"/>
                      </a:cubicBezTo>
                      <a:cubicBezTo>
                        <a:pt x="127263" y="0"/>
                        <a:pt x="129664" y="0"/>
                        <a:pt x="129664" y="0"/>
                      </a:cubicBezTo>
                      <a:close/>
                    </a:path>
                  </a:pathLst>
                </a:custGeom>
                <a:solidFill>
                  <a:srgbClr val="6A614F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463" name="Freeform: Shape 2462">
                  <a:extLst>
                    <a:ext uri="{FF2B5EF4-FFF2-40B4-BE49-F238E27FC236}">
                      <a16:creationId xmlns:a16="http://schemas.microsoft.com/office/drawing/2014/main" id="{03E2D12F-E341-4E3B-B43A-313F446D1A78}"/>
                    </a:ext>
                  </a:extLst>
                </p:cNvPr>
                <p:cNvSpPr/>
                <p:nvPr/>
              </p:nvSpPr>
              <p:spPr>
                <a:xfrm>
                  <a:off x="5734021" y="2093781"/>
                  <a:ext cx="131464" cy="69634"/>
                </a:xfrm>
                <a:custGeom>
                  <a:avLst/>
                  <a:gdLst>
                    <a:gd name="connsiteX0" fmla="*/ 1801 w 131464"/>
                    <a:gd name="connsiteY0" fmla="*/ 38419 h 69634"/>
                    <a:gd name="connsiteX1" fmla="*/ 37819 w 131464"/>
                    <a:gd name="connsiteY1" fmla="*/ 19209 h 69634"/>
                    <a:gd name="connsiteX2" fmla="*/ 73837 w 131464"/>
                    <a:gd name="connsiteY2" fmla="*/ 0 h 69634"/>
                    <a:gd name="connsiteX3" fmla="*/ 78639 w 131464"/>
                    <a:gd name="connsiteY3" fmla="*/ 0 h 69634"/>
                    <a:gd name="connsiteX4" fmla="*/ 105052 w 131464"/>
                    <a:gd name="connsiteY4" fmla="*/ 14407 h 69634"/>
                    <a:gd name="connsiteX5" fmla="*/ 131465 w 131464"/>
                    <a:gd name="connsiteY5" fmla="*/ 28814 h 69634"/>
                    <a:gd name="connsiteX6" fmla="*/ 131465 w 131464"/>
                    <a:gd name="connsiteY6" fmla="*/ 31215 h 69634"/>
                    <a:gd name="connsiteX7" fmla="*/ 95447 w 131464"/>
                    <a:gd name="connsiteY7" fmla="*/ 50425 h 69634"/>
                    <a:gd name="connsiteX8" fmla="*/ 59429 w 131464"/>
                    <a:gd name="connsiteY8" fmla="*/ 69634 h 69634"/>
                    <a:gd name="connsiteX9" fmla="*/ 54627 w 131464"/>
                    <a:gd name="connsiteY9" fmla="*/ 69634 h 69634"/>
                    <a:gd name="connsiteX10" fmla="*/ 28214 w 131464"/>
                    <a:gd name="connsiteY10" fmla="*/ 55227 h 69634"/>
                    <a:gd name="connsiteX11" fmla="*/ 1801 w 131464"/>
                    <a:gd name="connsiteY11" fmla="*/ 40820 h 69634"/>
                    <a:gd name="connsiteX12" fmla="*/ 1801 w 131464"/>
                    <a:gd name="connsiteY12" fmla="*/ 38419 h 696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31464" h="69634">
                      <a:moveTo>
                        <a:pt x="1801" y="38419"/>
                      </a:moveTo>
                      <a:cubicBezTo>
                        <a:pt x="13807" y="31215"/>
                        <a:pt x="25813" y="24012"/>
                        <a:pt x="37819" y="19209"/>
                      </a:cubicBezTo>
                      <a:cubicBezTo>
                        <a:pt x="49825" y="12006"/>
                        <a:pt x="61831" y="4802"/>
                        <a:pt x="73837" y="0"/>
                      </a:cubicBezTo>
                      <a:cubicBezTo>
                        <a:pt x="73837" y="0"/>
                        <a:pt x="76238" y="0"/>
                        <a:pt x="78639" y="0"/>
                      </a:cubicBezTo>
                      <a:cubicBezTo>
                        <a:pt x="88244" y="4802"/>
                        <a:pt x="95447" y="9605"/>
                        <a:pt x="105052" y="14407"/>
                      </a:cubicBezTo>
                      <a:cubicBezTo>
                        <a:pt x="114657" y="19209"/>
                        <a:pt x="121860" y="24012"/>
                        <a:pt x="131465" y="28814"/>
                      </a:cubicBezTo>
                      <a:cubicBezTo>
                        <a:pt x="131465" y="28814"/>
                        <a:pt x="131465" y="31215"/>
                        <a:pt x="131465" y="31215"/>
                      </a:cubicBezTo>
                      <a:cubicBezTo>
                        <a:pt x="119459" y="38419"/>
                        <a:pt x="107453" y="45622"/>
                        <a:pt x="95447" y="50425"/>
                      </a:cubicBezTo>
                      <a:cubicBezTo>
                        <a:pt x="83441" y="57628"/>
                        <a:pt x="71435" y="64832"/>
                        <a:pt x="59429" y="69634"/>
                      </a:cubicBezTo>
                      <a:cubicBezTo>
                        <a:pt x="59429" y="69634"/>
                        <a:pt x="57028" y="69634"/>
                        <a:pt x="54627" y="69634"/>
                      </a:cubicBezTo>
                      <a:cubicBezTo>
                        <a:pt x="45022" y="64832"/>
                        <a:pt x="37819" y="60030"/>
                        <a:pt x="28214" y="55227"/>
                      </a:cubicBezTo>
                      <a:cubicBezTo>
                        <a:pt x="18609" y="50425"/>
                        <a:pt x="11406" y="45622"/>
                        <a:pt x="1801" y="40820"/>
                      </a:cubicBezTo>
                      <a:cubicBezTo>
                        <a:pt x="-600" y="38419"/>
                        <a:pt x="-600" y="38419"/>
                        <a:pt x="1801" y="38419"/>
                      </a:cubicBezTo>
                      <a:close/>
                    </a:path>
                  </a:pathLst>
                </a:custGeom>
                <a:solidFill>
                  <a:srgbClr val="A8B0A4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464" name="Freeform: Shape 2463">
                  <a:extLst>
                    <a:ext uri="{FF2B5EF4-FFF2-40B4-BE49-F238E27FC236}">
                      <a16:creationId xmlns:a16="http://schemas.microsoft.com/office/drawing/2014/main" id="{F193B8A3-9C65-4208-89F6-92C04C7AC17D}"/>
                    </a:ext>
                  </a:extLst>
                </p:cNvPr>
                <p:cNvSpPr/>
                <p:nvPr/>
              </p:nvSpPr>
              <p:spPr>
                <a:xfrm>
                  <a:off x="5762235" y="2105787"/>
                  <a:ext cx="43221" cy="26413"/>
                </a:xfrm>
                <a:custGeom>
                  <a:avLst/>
                  <a:gdLst>
                    <a:gd name="connsiteX0" fmla="*/ 0 w 43221"/>
                    <a:gd name="connsiteY0" fmla="*/ 14407 h 26413"/>
                    <a:gd name="connsiteX1" fmla="*/ 12006 w 43221"/>
                    <a:gd name="connsiteY1" fmla="*/ 7204 h 26413"/>
                    <a:gd name="connsiteX2" fmla="*/ 24012 w 43221"/>
                    <a:gd name="connsiteY2" fmla="*/ 0 h 26413"/>
                    <a:gd name="connsiteX3" fmla="*/ 28814 w 43221"/>
                    <a:gd name="connsiteY3" fmla="*/ 0 h 26413"/>
                    <a:gd name="connsiteX4" fmla="*/ 36018 w 43221"/>
                    <a:gd name="connsiteY4" fmla="*/ 4802 h 26413"/>
                    <a:gd name="connsiteX5" fmla="*/ 43221 w 43221"/>
                    <a:gd name="connsiteY5" fmla="*/ 9605 h 26413"/>
                    <a:gd name="connsiteX6" fmla="*/ 43221 w 43221"/>
                    <a:gd name="connsiteY6" fmla="*/ 12006 h 26413"/>
                    <a:gd name="connsiteX7" fmla="*/ 31215 w 43221"/>
                    <a:gd name="connsiteY7" fmla="*/ 19209 h 26413"/>
                    <a:gd name="connsiteX8" fmla="*/ 19209 w 43221"/>
                    <a:gd name="connsiteY8" fmla="*/ 26413 h 26413"/>
                    <a:gd name="connsiteX9" fmla="*/ 14407 w 43221"/>
                    <a:gd name="connsiteY9" fmla="*/ 26413 h 26413"/>
                    <a:gd name="connsiteX10" fmla="*/ 7203 w 43221"/>
                    <a:gd name="connsiteY10" fmla="*/ 21611 h 26413"/>
                    <a:gd name="connsiteX11" fmla="*/ 0 w 43221"/>
                    <a:gd name="connsiteY11" fmla="*/ 14407 h 26413"/>
                    <a:gd name="connsiteX12" fmla="*/ 0 w 43221"/>
                    <a:gd name="connsiteY12" fmla="*/ 14407 h 264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43221" h="26413">
                      <a:moveTo>
                        <a:pt x="0" y="14407"/>
                      </a:moveTo>
                      <a:cubicBezTo>
                        <a:pt x="4802" y="12006"/>
                        <a:pt x="9605" y="9605"/>
                        <a:pt x="12006" y="7204"/>
                      </a:cubicBezTo>
                      <a:cubicBezTo>
                        <a:pt x="16808" y="4802"/>
                        <a:pt x="21611" y="2401"/>
                        <a:pt x="24012" y="0"/>
                      </a:cubicBezTo>
                      <a:cubicBezTo>
                        <a:pt x="24012" y="0"/>
                        <a:pt x="26413" y="0"/>
                        <a:pt x="28814" y="0"/>
                      </a:cubicBezTo>
                      <a:cubicBezTo>
                        <a:pt x="31215" y="2401"/>
                        <a:pt x="33616" y="2401"/>
                        <a:pt x="36018" y="4802"/>
                      </a:cubicBezTo>
                      <a:cubicBezTo>
                        <a:pt x="38419" y="7204"/>
                        <a:pt x="40820" y="7204"/>
                        <a:pt x="43221" y="9605"/>
                      </a:cubicBezTo>
                      <a:cubicBezTo>
                        <a:pt x="43221" y="9605"/>
                        <a:pt x="43221" y="12006"/>
                        <a:pt x="43221" y="12006"/>
                      </a:cubicBezTo>
                      <a:cubicBezTo>
                        <a:pt x="38419" y="14407"/>
                        <a:pt x="33616" y="16808"/>
                        <a:pt x="31215" y="19209"/>
                      </a:cubicBezTo>
                      <a:cubicBezTo>
                        <a:pt x="26413" y="21611"/>
                        <a:pt x="21611" y="24012"/>
                        <a:pt x="19209" y="26413"/>
                      </a:cubicBezTo>
                      <a:cubicBezTo>
                        <a:pt x="19209" y="26413"/>
                        <a:pt x="16808" y="26413"/>
                        <a:pt x="14407" y="26413"/>
                      </a:cubicBezTo>
                      <a:cubicBezTo>
                        <a:pt x="12006" y="24012"/>
                        <a:pt x="9605" y="24012"/>
                        <a:pt x="7203" y="21611"/>
                      </a:cubicBezTo>
                      <a:cubicBezTo>
                        <a:pt x="4802" y="19209"/>
                        <a:pt x="2401" y="16808"/>
                        <a:pt x="0" y="14407"/>
                      </a:cubicBezTo>
                      <a:cubicBezTo>
                        <a:pt x="0" y="14407"/>
                        <a:pt x="0" y="14407"/>
                        <a:pt x="0" y="14407"/>
                      </a:cubicBezTo>
                      <a:close/>
                    </a:path>
                  </a:pathLst>
                </a:custGeom>
                <a:solidFill>
                  <a:srgbClr val="6A614F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465" name="Freeform: Shape 2464">
                  <a:extLst>
                    <a:ext uri="{FF2B5EF4-FFF2-40B4-BE49-F238E27FC236}">
                      <a16:creationId xmlns:a16="http://schemas.microsoft.com/office/drawing/2014/main" id="{DFF28B5C-185F-4D78-B542-6F95B0036520}"/>
                    </a:ext>
                  </a:extLst>
                </p:cNvPr>
                <p:cNvSpPr/>
                <p:nvPr/>
              </p:nvSpPr>
              <p:spPr>
                <a:xfrm>
                  <a:off x="5762235" y="2105787"/>
                  <a:ext cx="43221" cy="16808"/>
                </a:xfrm>
                <a:custGeom>
                  <a:avLst/>
                  <a:gdLst>
                    <a:gd name="connsiteX0" fmla="*/ 0 w 43221"/>
                    <a:gd name="connsiteY0" fmla="*/ 14407 h 16808"/>
                    <a:gd name="connsiteX1" fmla="*/ 12006 w 43221"/>
                    <a:gd name="connsiteY1" fmla="*/ 7204 h 16808"/>
                    <a:gd name="connsiteX2" fmla="*/ 24012 w 43221"/>
                    <a:gd name="connsiteY2" fmla="*/ 0 h 16808"/>
                    <a:gd name="connsiteX3" fmla="*/ 28814 w 43221"/>
                    <a:gd name="connsiteY3" fmla="*/ 0 h 16808"/>
                    <a:gd name="connsiteX4" fmla="*/ 36018 w 43221"/>
                    <a:gd name="connsiteY4" fmla="*/ 4802 h 16808"/>
                    <a:gd name="connsiteX5" fmla="*/ 43221 w 43221"/>
                    <a:gd name="connsiteY5" fmla="*/ 9605 h 16808"/>
                    <a:gd name="connsiteX6" fmla="*/ 43221 w 43221"/>
                    <a:gd name="connsiteY6" fmla="*/ 12006 h 16808"/>
                    <a:gd name="connsiteX7" fmla="*/ 43221 w 43221"/>
                    <a:gd name="connsiteY7" fmla="*/ 12006 h 16808"/>
                    <a:gd name="connsiteX8" fmla="*/ 43221 w 43221"/>
                    <a:gd name="connsiteY8" fmla="*/ 9605 h 16808"/>
                    <a:gd name="connsiteX9" fmla="*/ 28814 w 43221"/>
                    <a:gd name="connsiteY9" fmla="*/ 2401 h 16808"/>
                    <a:gd name="connsiteX10" fmla="*/ 24012 w 43221"/>
                    <a:gd name="connsiteY10" fmla="*/ 2401 h 16808"/>
                    <a:gd name="connsiteX11" fmla="*/ 12006 w 43221"/>
                    <a:gd name="connsiteY11" fmla="*/ 9605 h 16808"/>
                    <a:gd name="connsiteX12" fmla="*/ 0 w 43221"/>
                    <a:gd name="connsiteY12" fmla="*/ 14407 h 16808"/>
                    <a:gd name="connsiteX13" fmla="*/ 0 w 43221"/>
                    <a:gd name="connsiteY13" fmla="*/ 16808 h 16808"/>
                    <a:gd name="connsiteX14" fmla="*/ 0 w 43221"/>
                    <a:gd name="connsiteY14" fmla="*/ 14407 h 16808"/>
                    <a:gd name="connsiteX15" fmla="*/ 0 w 43221"/>
                    <a:gd name="connsiteY15" fmla="*/ 14407 h 168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43221" h="16808">
                      <a:moveTo>
                        <a:pt x="0" y="14407"/>
                      </a:moveTo>
                      <a:cubicBezTo>
                        <a:pt x="4802" y="12006"/>
                        <a:pt x="9605" y="9605"/>
                        <a:pt x="12006" y="7204"/>
                      </a:cubicBezTo>
                      <a:cubicBezTo>
                        <a:pt x="16808" y="4802"/>
                        <a:pt x="21611" y="2401"/>
                        <a:pt x="24012" y="0"/>
                      </a:cubicBezTo>
                      <a:cubicBezTo>
                        <a:pt x="24012" y="0"/>
                        <a:pt x="26413" y="0"/>
                        <a:pt x="28814" y="0"/>
                      </a:cubicBezTo>
                      <a:cubicBezTo>
                        <a:pt x="31215" y="2401"/>
                        <a:pt x="33616" y="2401"/>
                        <a:pt x="36018" y="4802"/>
                      </a:cubicBezTo>
                      <a:cubicBezTo>
                        <a:pt x="38419" y="7204"/>
                        <a:pt x="40820" y="7204"/>
                        <a:pt x="43221" y="9605"/>
                      </a:cubicBezTo>
                      <a:cubicBezTo>
                        <a:pt x="43221" y="9605"/>
                        <a:pt x="43221" y="12006"/>
                        <a:pt x="43221" y="12006"/>
                      </a:cubicBezTo>
                      <a:cubicBezTo>
                        <a:pt x="43221" y="12006"/>
                        <a:pt x="43221" y="12006"/>
                        <a:pt x="43221" y="12006"/>
                      </a:cubicBezTo>
                      <a:cubicBezTo>
                        <a:pt x="43221" y="12006"/>
                        <a:pt x="43221" y="9605"/>
                        <a:pt x="43221" y="9605"/>
                      </a:cubicBezTo>
                      <a:cubicBezTo>
                        <a:pt x="38419" y="7204"/>
                        <a:pt x="33616" y="4802"/>
                        <a:pt x="28814" y="2401"/>
                      </a:cubicBezTo>
                      <a:cubicBezTo>
                        <a:pt x="28814" y="2401"/>
                        <a:pt x="26413" y="2401"/>
                        <a:pt x="24012" y="2401"/>
                      </a:cubicBezTo>
                      <a:cubicBezTo>
                        <a:pt x="19209" y="4802"/>
                        <a:pt x="14407" y="7204"/>
                        <a:pt x="12006" y="9605"/>
                      </a:cubicBezTo>
                      <a:cubicBezTo>
                        <a:pt x="9605" y="9605"/>
                        <a:pt x="4802" y="12006"/>
                        <a:pt x="0" y="14407"/>
                      </a:cubicBezTo>
                      <a:cubicBezTo>
                        <a:pt x="0" y="14407"/>
                        <a:pt x="0" y="16808"/>
                        <a:pt x="0" y="16808"/>
                      </a:cubicBezTo>
                      <a:cubicBezTo>
                        <a:pt x="2401" y="16808"/>
                        <a:pt x="0" y="16808"/>
                        <a:pt x="0" y="14407"/>
                      </a:cubicBezTo>
                      <a:cubicBezTo>
                        <a:pt x="0" y="14407"/>
                        <a:pt x="0" y="14407"/>
                        <a:pt x="0" y="14407"/>
                      </a:cubicBezTo>
                      <a:close/>
                    </a:path>
                  </a:pathLst>
                </a:custGeom>
                <a:solidFill>
                  <a:srgbClr val="655344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2466" name="Graphic 2">
                  <a:extLst>
                    <a:ext uri="{FF2B5EF4-FFF2-40B4-BE49-F238E27FC236}">
                      <a16:creationId xmlns:a16="http://schemas.microsoft.com/office/drawing/2014/main" id="{4141308D-9819-4F8D-A971-76F12F8FCEB7}"/>
                    </a:ext>
                  </a:extLst>
                </p:cNvPr>
                <p:cNvGrpSpPr/>
                <p:nvPr/>
              </p:nvGrpSpPr>
              <p:grpSpPr>
                <a:xfrm>
                  <a:off x="5762235" y="2105787"/>
                  <a:ext cx="96047" cy="55227"/>
                  <a:chOff x="5762235" y="2105787"/>
                  <a:chExt cx="96047" cy="55227"/>
                </a:xfrm>
                <a:solidFill>
                  <a:srgbClr val="1B1B1B"/>
                </a:solidFill>
              </p:grpSpPr>
              <p:sp>
                <p:nvSpPr>
                  <p:cNvPr id="2467" name="Freeform: Shape 2466">
                    <a:extLst>
                      <a:ext uri="{FF2B5EF4-FFF2-40B4-BE49-F238E27FC236}">
                        <a16:creationId xmlns:a16="http://schemas.microsoft.com/office/drawing/2014/main" id="{70880885-B2B0-4E2A-8AD6-B1EA467B4F59}"/>
                      </a:ext>
                    </a:extLst>
                  </p:cNvPr>
                  <p:cNvSpPr/>
                  <p:nvPr/>
                </p:nvSpPr>
                <p:spPr>
                  <a:xfrm>
                    <a:off x="5851079" y="2120795"/>
                    <a:ext cx="7203" cy="4202"/>
                  </a:xfrm>
                  <a:custGeom>
                    <a:avLst/>
                    <a:gdLst>
                      <a:gd name="connsiteX0" fmla="*/ 7204 w 7203"/>
                      <a:gd name="connsiteY0" fmla="*/ 1801 h 4202"/>
                      <a:gd name="connsiteX1" fmla="*/ 4802 w 7203"/>
                      <a:gd name="connsiteY1" fmla="*/ 4202 h 4202"/>
                      <a:gd name="connsiteX2" fmla="*/ 2401 w 7203"/>
                      <a:gd name="connsiteY2" fmla="*/ 4202 h 4202"/>
                      <a:gd name="connsiteX3" fmla="*/ 0 w 7203"/>
                      <a:gd name="connsiteY3" fmla="*/ 4202 h 4202"/>
                      <a:gd name="connsiteX4" fmla="*/ 0 w 7203"/>
                      <a:gd name="connsiteY4" fmla="*/ 4202 h 4202"/>
                      <a:gd name="connsiteX5" fmla="*/ 2401 w 7203"/>
                      <a:gd name="connsiteY5" fmla="*/ 1801 h 4202"/>
                      <a:gd name="connsiteX6" fmla="*/ 7204 w 7203"/>
                      <a:gd name="connsiteY6" fmla="*/ 1801 h 4202"/>
                      <a:gd name="connsiteX7" fmla="*/ 7204 w 7203"/>
                      <a:gd name="connsiteY7" fmla="*/ 1801 h 4202"/>
                      <a:gd name="connsiteX8" fmla="*/ 7204 w 7203"/>
                      <a:gd name="connsiteY8" fmla="*/ 1801 h 42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202">
                        <a:moveTo>
                          <a:pt x="7204" y="1801"/>
                        </a:moveTo>
                        <a:cubicBezTo>
                          <a:pt x="7204" y="1801"/>
                          <a:pt x="4802" y="4202"/>
                          <a:pt x="4802" y="4202"/>
                        </a:cubicBezTo>
                        <a:cubicBezTo>
                          <a:pt x="4802" y="4202"/>
                          <a:pt x="4802" y="4202"/>
                          <a:pt x="2401" y="4202"/>
                        </a:cubicBezTo>
                        <a:cubicBezTo>
                          <a:pt x="2401" y="4202"/>
                          <a:pt x="2401" y="4202"/>
                          <a:pt x="0" y="4202"/>
                        </a:cubicBezTo>
                        <a:cubicBezTo>
                          <a:pt x="0" y="4202"/>
                          <a:pt x="0" y="4202"/>
                          <a:pt x="0" y="4202"/>
                        </a:cubicBezTo>
                        <a:cubicBezTo>
                          <a:pt x="0" y="4202"/>
                          <a:pt x="2401" y="1801"/>
                          <a:pt x="2401" y="1801"/>
                        </a:cubicBezTo>
                        <a:cubicBezTo>
                          <a:pt x="2401" y="-600"/>
                          <a:pt x="4802" y="-600"/>
                          <a:pt x="7204" y="1801"/>
                        </a:cubicBezTo>
                        <a:cubicBezTo>
                          <a:pt x="4802" y="-600"/>
                          <a:pt x="4802" y="-600"/>
                          <a:pt x="7204" y="1801"/>
                        </a:cubicBezTo>
                        <a:cubicBezTo>
                          <a:pt x="7204" y="-600"/>
                          <a:pt x="7204" y="1801"/>
                          <a:pt x="7204" y="1801"/>
                        </a:cubicBezTo>
                        <a:close/>
                      </a:path>
                    </a:pathLst>
                  </a:custGeom>
                  <a:solidFill>
                    <a:srgbClr val="1B1B1B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468" name="Freeform: Shape 2467">
                    <a:extLst>
                      <a:ext uri="{FF2B5EF4-FFF2-40B4-BE49-F238E27FC236}">
                        <a16:creationId xmlns:a16="http://schemas.microsoft.com/office/drawing/2014/main" id="{D125441C-4F05-4498-822C-810822805754}"/>
                      </a:ext>
                    </a:extLst>
                  </p:cNvPr>
                  <p:cNvSpPr/>
                  <p:nvPr/>
                </p:nvSpPr>
                <p:spPr>
                  <a:xfrm>
                    <a:off x="5846276" y="2112991"/>
                    <a:ext cx="7203" cy="9004"/>
                  </a:xfrm>
                  <a:custGeom>
                    <a:avLst/>
                    <a:gdLst>
                      <a:gd name="connsiteX0" fmla="*/ 7203 w 7203"/>
                      <a:gd name="connsiteY0" fmla="*/ 7204 h 9004"/>
                      <a:gd name="connsiteX1" fmla="*/ 7203 w 7203"/>
                      <a:gd name="connsiteY1" fmla="*/ 7204 h 9004"/>
                      <a:gd name="connsiteX2" fmla="*/ 2401 w 7203"/>
                      <a:gd name="connsiteY2" fmla="*/ 7204 h 9004"/>
                      <a:gd name="connsiteX3" fmla="*/ 0 w 7203"/>
                      <a:gd name="connsiteY3" fmla="*/ 4802 h 9004"/>
                      <a:gd name="connsiteX4" fmla="*/ 0 w 7203"/>
                      <a:gd name="connsiteY4" fmla="*/ 2401 h 9004"/>
                      <a:gd name="connsiteX5" fmla="*/ 2401 w 7203"/>
                      <a:gd name="connsiteY5" fmla="*/ 0 h 9004"/>
                      <a:gd name="connsiteX6" fmla="*/ 4802 w 7203"/>
                      <a:gd name="connsiteY6" fmla="*/ 0 h 9004"/>
                      <a:gd name="connsiteX7" fmla="*/ 7203 w 7203"/>
                      <a:gd name="connsiteY7" fmla="*/ 7204 h 9004"/>
                      <a:gd name="connsiteX8" fmla="*/ 7203 w 7203"/>
                      <a:gd name="connsiteY8" fmla="*/ 7204 h 90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9004">
                        <a:moveTo>
                          <a:pt x="7203" y="7204"/>
                        </a:moveTo>
                        <a:cubicBezTo>
                          <a:pt x="7203" y="7204"/>
                          <a:pt x="4802" y="7204"/>
                          <a:pt x="7203" y="7204"/>
                        </a:cubicBezTo>
                        <a:cubicBezTo>
                          <a:pt x="4802" y="9605"/>
                          <a:pt x="2401" y="9605"/>
                          <a:pt x="2401" y="7204"/>
                        </a:cubicBezTo>
                        <a:cubicBezTo>
                          <a:pt x="2401" y="7204"/>
                          <a:pt x="0" y="7204"/>
                          <a:pt x="0" y="4802"/>
                        </a:cubicBezTo>
                        <a:cubicBezTo>
                          <a:pt x="0" y="4802"/>
                          <a:pt x="0" y="4802"/>
                          <a:pt x="0" y="2401"/>
                        </a:cubicBezTo>
                        <a:cubicBezTo>
                          <a:pt x="0" y="2401"/>
                          <a:pt x="2401" y="2401"/>
                          <a:pt x="2401" y="0"/>
                        </a:cubicBezTo>
                        <a:cubicBezTo>
                          <a:pt x="2401" y="0"/>
                          <a:pt x="4802" y="0"/>
                          <a:pt x="4802" y="0"/>
                        </a:cubicBezTo>
                        <a:cubicBezTo>
                          <a:pt x="4802" y="4802"/>
                          <a:pt x="7203" y="4802"/>
                          <a:pt x="7203" y="7204"/>
                        </a:cubicBezTo>
                        <a:cubicBezTo>
                          <a:pt x="7203" y="7204"/>
                          <a:pt x="7203" y="7204"/>
                          <a:pt x="7203" y="7204"/>
                        </a:cubicBezTo>
                        <a:close/>
                      </a:path>
                    </a:pathLst>
                  </a:custGeom>
                  <a:solidFill>
                    <a:srgbClr val="1B1B1B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469" name="Freeform: Shape 2468">
                    <a:extLst>
                      <a:ext uri="{FF2B5EF4-FFF2-40B4-BE49-F238E27FC236}">
                        <a16:creationId xmlns:a16="http://schemas.microsoft.com/office/drawing/2014/main" id="{B5F3A40A-84FF-4780-8D11-896AB050B7C1}"/>
                      </a:ext>
                    </a:extLst>
                  </p:cNvPr>
                  <p:cNvSpPr/>
                  <p:nvPr/>
                </p:nvSpPr>
                <p:spPr>
                  <a:xfrm>
                    <a:off x="5776642" y="2149009"/>
                    <a:ext cx="7203" cy="4802"/>
                  </a:xfrm>
                  <a:custGeom>
                    <a:avLst/>
                    <a:gdLst>
                      <a:gd name="connsiteX0" fmla="*/ 4802 w 7203"/>
                      <a:gd name="connsiteY0" fmla="*/ 4802 h 4802"/>
                      <a:gd name="connsiteX1" fmla="*/ 4802 w 7203"/>
                      <a:gd name="connsiteY1" fmla="*/ 4802 h 4802"/>
                      <a:gd name="connsiteX2" fmla="*/ 7204 w 7203"/>
                      <a:gd name="connsiteY2" fmla="*/ 2401 h 4802"/>
                      <a:gd name="connsiteX3" fmla="*/ 4802 w 7203"/>
                      <a:gd name="connsiteY3" fmla="*/ 0 h 4802"/>
                      <a:gd name="connsiteX4" fmla="*/ 2401 w 7203"/>
                      <a:gd name="connsiteY4" fmla="*/ 0 h 4802"/>
                      <a:gd name="connsiteX5" fmla="*/ 0 w 7203"/>
                      <a:gd name="connsiteY5" fmla="*/ 2401 h 4802"/>
                      <a:gd name="connsiteX6" fmla="*/ 0 w 7203"/>
                      <a:gd name="connsiteY6" fmla="*/ 4802 h 4802"/>
                      <a:gd name="connsiteX7" fmla="*/ 4802 w 7203"/>
                      <a:gd name="connsiteY7" fmla="*/ 4802 h 4802"/>
                      <a:gd name="connsiteX8" fmla="*/ 4802 w 7203"/>
                      <a:gd name="connsiteY8" fmla="*/ 4802 h 48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802">
                        <a:moveTo>
                          <a:pt x="4802" y="4802"/>
                        </a:moveTo>
                        <a:cubicBezTo>
                          <a:pt x="4802" y="4802"/>
                          <a:pt x="4802" y="4802"/>
                          <a:pt x="4802" y="4802"/>
                        </a:cubicBezTo>
                        <a:cubicBezTo>
                          <a:pt x="7204" y="2401"/>
                          <a:pt x="7204" y="2401"/>
                          <a:pt x="7204" y="2401"/>
                        </a:cubicBezTo>
                        <a:cubicBezTo>
                          <a:pt x="7204" y="2401"/>
                          <a:pt x="4802" y="2401"/>
                          <a:pt x="4802" y="0"/>
                        </a:cubicBezTo>
                        <a:cubicBezTo>
                          <a:pt x="4802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2401"/>
                        </a:cubicBezTo>
                        <a:cubicBezTo>
                          <a:pt x="0" y="2401"/>
                          <a:pt x="0" y="2401"/>
                          <a:pt x="0" y="4802"/>
                        </a:cubicBezTo>
                        <a:cubicBezTo>
                          <a:pt x="0" y="4802"/>
                          <a:pt x="0" y="4802"/>
                          <a:pt x="4802" y="4802"/>
                        </a:cubicBezTo>
                        <a:cubicBezTo>
                          <a:pt x="2401" y="4802"/>
                          <a:pt x="2401" y="4802"/>
                          <a:pt x="4802" y="4802"/>
                        </a:cubicBezTo>
                        <a:close/>
                      </a:path>
                    </a:pathLst>
                  </a:custGeom>
                  <a:solidFill>
                    <a:srgbClr val="1B1B1B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470" name="Freeform: Shape 2469">
                    <a:extLst>
                      <a:ext uri="{FF2B5EF4-FFF2-40B4-BE49-F238E27FC236}">
                        <a16:creationId xmlns:a16="http://schemas.microsoft.com/office/drawing/2014/main" id="{FC95EC0D-9377-4EF5-B458-88D6CD61ADD6}"/>
                      </a:ext>
                    </a:extLst>
                  </p:cNvPr>
                  <p:cNvSpPr/>
                  <p:nvPr/>
                </p:nvSpPr>
                <p:spPr>
                  <a:xfrm>
                    <a:off x="5843875" y="2123196"/>
                    <a:ext cx="7203" cy="4202"/>
                  </a:xfrm>
                  <a:custGeom>
                    <a:avLst/>
                    <a:gdLst>
                      <a:gd name="connsiteX0" fmla="*/ 7204 w 7203"/>
                      <a:gd name="connsiteY0" fmla="*/ 1801 h 4202"/>
                      <a:gd name="connsiteX1" fmla="*/ 4802 w 7203"/>
                      <a:gd name="connsiteY1" fmla="*/ 4202 h 4202"/>
                      <a:gd name="connsiteX2" fmla="*/ 2401 w 7203"/>
                      <a:gd name="connsiteY2" fmla="*/ 4202 h 4202"/>
                      <a:gd name="connsiteX3" fmla="*/ 0 w 7203"/>
                      <a:gd name="connsiteY3" fmla="*/ 4202 h 4202"/>
                      <a:gd name="connsiteX4" fmla="*/ 0 w 7203"/>
                      <a:gd name="connsiteY4" fmla="*/ 4202 h 4202"/>
                      <a:gd name="connsiteX5" fmla="*/ 2401 w 7203"/>
                      <a:gd name="connsiteY5" fmla="*/ 1801 h 4202"/>
                      <a:gd name="connsiteX6" fmla="*/ 7204 w 7203"/>
                      <a:gd name="connsiteY6" fmla="*/ 1801 h 4202"/>
                      <a:gd name="connsiteX7" fmla="*/ 7204 w 7203"/>
                      <a:gd name="connsiteY7" fmla="*/ 1801 h 4202"/>
                      <a:gd name="connsiteX8" fmla="*/ 7204 w 7203"/>
                      <a:gd name="connsiteY8" fmla="*/ 1801 h 42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202">
                        <a:moveTo>
                          <a:pt x="7204" y="1801"/>
                        </a:moveTo>
                        <a:cubicBezTo>
                          <a:pt x="7204" y="1801"/>
                          <a:pt x="4802" y="4202"/>
                          <a:pt x="4802" y="4202"/>
                        </a:cubicBezTo>
                        <a:cubicBezTo>
                          <a:pt x="4802" y="4202"/>
                          <a:pt x="4802" y="4202"/>
                          <a:pt x="2401" y="4202"/>
                        </a:cubicBezTo>
                        <a:cubicBezTo>
                          <a:pt x="2401" y="4202"/>
                          <a:pt x="2401" y="4202"/>
                          <a:pt x="0" y="4202"/>
                        </a:cubicBezTo>
                        <a:cubicBezTo>
                          <a:pt x="0" y="4202"/>
                          <a:pt x="0" y="4202"/>
                          <a:pt x="0" y="4202"/>
                        </a:cubicBezTo>
                        <a:cubicBezTo>
                          <a:pt x="0" y="4202"/>
                          <a:pt x="2401" y="1801"/>
                          <a:pt x="2401" y="1801"/>
                        </a:cubicBezTo>
                        <a:cubicBezTo>
                          <a:pt x="4802" y="-600"/>
                          <a:pt x="4802" y="-600"/>
                          <a:pt x="7204" y="1801"/>
                        </a:cubicBezTo>
                        <a:cubicBezTo>
                          <a:pt x="7204" y="-600"/>
                          <a:pt x="7204" y="-600"/>
                          <a:pt x="7204" y="1801"/>
                        </a:cubicBezTo>
                        <a:cubicBezTo>
                          <a:pt x="7204" y="1801"/>
                          <a:pt x="7204" y="1801"/>
                          <a:pt x="7204" y="1801"/>
                        </a:cubicBezTo>
                        <a:close/>
                      </a:path>
                    </a:pathLst>
                  </a:custGeom>
                  <a:solidFill>
                    <a:srgbClr val="1B1B1B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471" name="Freeform: Shape 2470">
                    <a:extLst>
                      <a:ext uri="{FF2B5EF4-FFF2-40B4-BE49-F238E27FC236}">
                        <a16:creationId xmlns:a16="http://schemas.microsoft.com/office/drawing/2014/main" id="{BA1E627A-5958-4D65-B61D-C7B4CB21FEDD}"/>
                      </a:ext>
                    </a:extLst>
                  </p:cNvPr>
                  <p:cNvSpPr/>
                  <p:nvPr/>
                </p:nvSpPr>
                <p:spPr>
                  <a:xfrm>
                    <a:off x="5841474" y="2115392"/>
                    <a:ext cx="7203" cy="9004"/>
                  </a:xfrm>
                  <a:custGeom>
                    <a:avLst/>
                    <a:gdLst>
                      <a:gd name="connsiteX0" fmla="*/ 7204 w 7203"/>
                      <a:gd name="connsiteY0" fmla="*/ 7204 h 9004"/>
                      <a:gd name="connsiteX1" fmla="*/ 7204 w 7203"/>
                      <a:gd name="connsiteY1" fmla="*/ 7204 h 9004"/>
                      <a:gd name="connsiteX2" fmla="*/ 2401 w 7203"/>
                      <a:gd name="connsiteY2" fmla="*/ 7204 h 9004"/>
                      <a:gd name="connsiteX3" fmla="*/ 0 w 7203"/>
                      <a:gd name="connsiteY3" fmla="*/ 4802 h 9004"/>
                      <a:gd name="connsiteX4" fmla="*/ 0 w 7203"/>
                      <a:gd name="connsiteY4" fmla="*/ 2401 h 9004"/>
                      <a:gd name="connsiteX5" fmla="*/ 2401 w 7203"/>
                      <a:gd name="connsiteY5" fmla="*/ 0 h 9004"/>
                      <a:gd name="connsiteX6" fmla="*/ 4803 w 7203"/>
                      <a:gd name="connsiteY6" fmla="*/ 0 h 9004"/>
                      <a:gd name="connsiteX7" fmla="*/ 7204 w 7203"/>
                      <a:gd name="connsiteY7" fmla="*/ 7204 h 9004"/>
                      <a:gd name="connsiteX8" fmla="*/ 7204 w 7203"/>
                      <a:gd name="connsiteY8" fmla="*/ 7204 h 90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9004">
                        <a:moveTo>
                          <a:pt x="7204" y="7204"/>
                        </a:moveTo>
                        <a:cubicBezTo>
                          <a:pt x="7204" y="7204"/>
                          <a:pt x="4803" y="7204"/>
                          <a:pt x="7204" y="7204"/>
                        </a:cubicBezTo>
                        <a:cubicBezTo>
                          <a:pt x="4803" y="9605"/>
                          <a:pt x="2401" y="9605"/>
                          <a:pt x="2401" y="7204"/>
                        </a:cubicBezTo>
                        <a:cubicBezTo>
                          <a:pt x="2401" y="7204"/>
                          <a:pt x="0" y="7204"/>
                          <a:pt x="0" y="4802"/>
                        </a:cubicBezTo>
                        <a:cubicBezTo>
                          <a:pt x="0" y="4802"/>
                          <a:pt x="0" y="4802"/>
                          <a:pt x="0" y="2401"/>
                        </a:cubicBezTo>
                        <a:cubicBezTo>
                          <a:pt x="0" y="2401"/>
                          <a:pt x="2401" y="2401"/>
                          <a:pt x="2401" y="0"/>
                        </a:cubicBezTo>
                        <a:cubicBezTo>
                          <a:pt x="2401" y="0"/>
                          <a:pt x="4803" y="0"/>
                          <a:pt x="4803" y="0"/>
                        </a:cubicBezTo>
                        <a:cubicBezTo>
                          <a:pt x="4803" y="4802"/>
                          <a:pt x="7204" y="4802"/>
                          <a:pt x="7204" y="7204"/>
                        </a:cubicBezTo>
                        <a:cubicBezTo>
                          <a:pt x="7204" y="7204"/>
                          <a:pt x="7204" y="7204"/>
                          <a:pt x="7204" y="7204"/>
                        </a:cubicBezTo>
                        <a:close/>
                      </a:path>
                    </a:pathLst>
                  </a:custGeom>
                  <a:solidFill>
                    <a:srgbClr val="1B1B1B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472" name="Freeform: Shape 2471">
                    <a:extLst>
                      <a:ext uri="{FF2B5EF4-FFF2-40B4-BE49-F238E27FC236}">
                        <a16:creationId xmlns:a16="http://schemas.microsoft.com/office/drawing/2014/main" id="{9D0918C1-87A9-4CC3-A70C-AAE04F4CCFD3}"/>
                      </a:ext>
                    </a:extLst>
                  </p:cNvPr>
                  <p:cNvSpPr/>
                  <p:nvPr/>
                </p:nvSpPr>
                <p:spPr>
                  <a:xfrm>
                    <a:off x="5781444" y="2146607"/>
                    <a:ext cx="7203" cy="4802"/>
                  </a:xfrm>
                  <a:custGeom>
                    <a:avLst/>
                    <a:gdLst>
                      <a:gd name="connsiteX0" fmla="*/ 4803 w 7203"/>
                      <a:gd name="connsiteY0" fmla="*/ 4802 h 4802"/>
                      <a:gd name="connsiteX1" fmla="*/ 4803 w 7203"/>
                      <a:gd name="connsiteY1" fmla="*/ 4802 h 4802"/>
                      <a:gd name="connsiteX2" fmla="*/ 7204 w 7203"/>
                      <a:gd name="connsiteY2" fmla="*/ 2401 h 4802"/>
                      <a:gd name="connsiteX3" fmla="*/ 4803 w 7203"/>
                      <a:gd name="connsiteY3" fmla="*/ 0 h 4802"/>
                      <a:gd name="connsiteX4" fmla="*/ 2401 w 7203"/>
                      <a:gd name="connsiteY4" fmla="*/ 0 h 4802"/>
                      <a:gd name="connsiteX5" fmla="*/ 0 w 7203"/>
                      <a:gd name="connsiteY5" fmla="*/ 2401 h 4802"/>
                      <a:gd name="connsiteX6" fmla="*/ 0 w 7203"/>
                      <a:gd name="connsiteY6" fmla="*/ 4802 h 4802"/>
                      <a:gd name="connsiteX7" fmla="*/ 4803 w 7203"/>
                      <a:gd name="connsiteY7" fmla="*/ 4802 h 4802"/>
                      <a:gd name="connsiteX8" fmla="*/ 4803 w 7203"/>
                      <a:gd name="connsiteY8" fmla="*/ 4802 h 48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802">
                        <a:moveTo>
                          <a:pt x="4803" y="4802"/>
                        </a:moveTo>
                        <a:cubicBezTo>
                          <a:pt x="4803" y="4802"/>
                          <a:pt x="4803" y="4802"/>
                          <a:pt x="4803" y="4802"/>
                        </a:cubicBezTo>
                        <a:cubicBezTo>
                          <a:pt x="7204" y="2401"/>
                          <a:pt x="7204" y="2401"/>
                          <a:pt x="7204" y="2401"/>
                        </a:cubicBezTo>
                        <a:cubicBezTo>
                          <a:pt x="7204" y="2401"/>
                          <a:pt x="4803" y="2401"/>
                          <a:pt x="4803" y="0"/>
                        </a:cubicBezTo>
                        <a:cubicBezTo>
                          <a:pt x="4803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2401"/>
                        </a:cubicBezTo>
                        <a:cubicBezTo>
                          <a:pt x="0" y="2401"/>
                          <a:pt x="0" y="2401"/>
                          <a:pt x="0" y="4802"/>
                        </a:cubicBezTo>
                        <a:cubicBezTo>
                          <a:pt x="0" y="4802"/>
                          <a:pt x="0" y="4802"/>
                          <a:pt x="4803" y="4802"/>
                        </a:cubicBezTo>
                        <a:cubicBezTo>
                          <a:pt x="2401" y="4802"/>
                          <a:pt x="2401" y="4802"/>
                          <a:pt x="4803" y="4802"/>
                        </a:cubicBezTo>
                        <a:close/>
                      </a:path>
                    </a:pathLst>
                  </a:custGeom>
                  <a:solidFill>
                    <a:srgbClr val="1B1B1B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473" name="Freeform: Shape 2472">
                    <a:extLst>
                      <a:ext uri="{FF2B5EF4-FFF2-40B4-BE49-F238E27FC236}">
                        <a16:creationId xmlns:a16="http://schemas.microsoft.com/office/drawing/2014/main" id="{D69C6AFC-F1E5-4D9C-9510-AE1AD0BADAB7}"/>
                      </a:ext>
                    </a:extLst>
                  </p:cNvPr>
                  <p:cNvSpPr/>
                  <p:nvPr/>
                </p:nvSpPr>
                <p:spPr>
                  <a:xfrm>
                    <a:off x="5769438" y="2144206"/>
                    <a:ext cx="12005" cy="6603"/>
                  </a:xfrm>
                  <a:custGeom>
                    <a:avLst/>
                    <a:gdLst>
                      <a:gd name="connsiteX0" fmla="*/ 9605 w 12005"/>
                      <a:gd name="connsiteY0" fmla="*/ 4802 h 6603"/>
                      <a:gd name="connsiteX1" fmla="*/ 9605 w 12005"/>
                      <a:gd name="connsiteY1" fmla="*/ 4802 h 6603"/>
                      <a:gd name="connsiteX2" fmla="*/ 9605 w 12005"/>
                      <a:gd name="connsiteY2" fmla="*/ 4802 h 6603"/>
                      <a:gd name="connsiteX3" fmla="*/ 12006 w 12005"/>
                      <a:gd name="connsiteY3" fmla="*/ 2401 h 6603"/>
                      <a:gd name="connsiteX4" fmla="*/ 9605 w 12005"/>
                      <a:gd name="connsiteY4" fmla="*/ 0 h 6603"/>
                      <a:gd name="connsiteX5" fmla="*/ 7204 w 12005"/>
                      <a:gd name="connsiteY5" fmla="*/ 0 h 6603"/>
                      <a:gd name="connsiteX6" fmla="*/ 7204 w 12005"/>
                      <a:gd name="connsiteY6" fmla="*/ 0 h 6603"/>
                      <a:gd name="connsiteX7" fmla="*/ 4803 w 12005"/>
                      <a:gd name="connsiteY7" fmla="*/ 0 h 6603"/>
                      <a:gd name="connsiteX8" fmla="*/ 4803 w 12005"/>
                      <a:gd name="connsiteY8" fmla="*/ 0 h 6603"/>
                      <a:gd name="connsiteX9" fmla="*/ 2401 w 12005"/>
                      <a:gd name="connsiteY9" fmla="*/ 0 h 6603"/>
                      <a:gd name="connsiteX10" fmla="*/ 2401 w 12005"/>
                      <a:gd name="connsiteY10" fmla="*/ 0 h 6603"/>
                      <a:gd name="connsiteX11" fmla="*/ 0 w 12005"/>
                      <a:gd name="connsiteY11" fmla="*/ 0 h 6603"/>
                      <a:gd name="connsiteX12" fmla="*/ 0 w 12005"/>
                      <a:gd name="connsiteY12" fmla="*/ 0 h 6603"/>
                      <a:gd name="connsiteX13" fmla="*/ 0 w 12005"/>
                      <a:gd name="connsiteY13" fmla="*/ 2401 h 6603"/>
                      <a:gd name="connsiteX14" fmla="*/ 2401 w 12005"/>
                      <a:gd name="connsiteY14" fmla="*/ 4802 h 6603"/>
                      <a:gd name="connsiteX15" fmla="*/ 4803 w 12005"/>
                      <a:gd name="connsiteY15" fmla="*/ 4802 h 6603"/>
                      <a:gd name="connsiteX16" fmla="*/ 4803 w 12005"/>
                      <a:gd name="connsiteY16" fmla="*/ 4802 h 6603"/>
                      <a:gd name="connsiteX17" fmla="*/ 9605 w 12005"/>
                      <a:gd name="connsiteY17" fmla="*/ 4802 h 6603"/>
                      <a:gd name="connsiteX18" fmla="*/ 9605 w 12005"/>
                      <a:gd name="connsiteY18" fmla="*/ 4802 h 6603"/>
                      <a:gd name="connsiteX19" fmla="*/ 9605 w 12005"/>
                      <a:gd name="connsiteY19" fmla="*/ 4802 h 6603"/>
                      <a:gd name="connsiteX20" fmla="*/ 9605 w 12005"/>
                      <a:gd name="connsiteY20" fmla="*/ 4802 h 66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12005" h="6603">
                        <a:moveTo>
                          <a:pt x="9605" y="4802"/>
                        </a:moveTo>
                        <a:cubicBezTo>
                          <a:pt x="9605" y="4802"/>
                          <a:pt x="9605" y="4802"/>
                          <a:pt x="9605" y="4802"/>
                        </a:cubicBezTo>
                        <a:cubicBezTo>
                          <a:pt x="12006" y="4802"/>
                          <a:pt x="12006" y="4802"/>
                          <a:pt x="9605" y="4802"/>
                        </a:cubicBezTo>
                        <a:cubicBezTo>
                          <a:pt x="12006" y="2401"/>
                          <a:pt x="12006" y="2401"/>
                          <a:pt x="12006" y="2401"/>
                        </a:cubicBezTo>
                        <a:cubicBezTo>
                          <a:pt x="12006" y="2401"/>
                          <a:pt x="9605" y="2401"/>
                          <a:pt x="9605" y="0"/>
                        </a:cubicBezTo>
                        <a:cubicBezTo>
                          <a:pt x="9605" y="0"/>
                          <a:pt x="7204" y="0"/>
                          <a:pt x="7204" y="0"/>
                        </a:cubicBezTo>
                        <a:cubicBezTo>
                          <a:pt x="7204" y="0"/>
                          <a:pt x="7204" y="0"/>
                          <a:pt x="7204" y="0"/>
                        </a:cubicBezTo>
                        <a:cubicBezTo>
                          <a:pt x="7204" y="0"/>
                          <a:pt x="7204" y="0"/>
                          <a:pt x="4803" y="0"/>
                        </a:cubicBezTo>
                        <a:cubicBezTo>
                          <a:pt x="4803" y="0"/>
                          <a:pt x="4803" y="0"/>
                          <a:pt x="4803" y="0"/>
                        </a:cubicBezTo>
                        <a:cubicBezTo>
                          <a:pt x="4803" y="0"/>
                          <a:pt x="4803" y="0"/>
                          <a:pt x="2401" y="0"/>
                        </a:cubicBezTo>
                        <a:cubicBezTo>
                          <a:pt x="2401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2401"/>
                        </a:cubicBezTo>
                        <a:cubicBezTo>
                          <a:pt x="0" y="2401"/>
                          <a:pt x="2401" y="2401"/>
                          <a:pt x="2401" y="4802"/>
                        </a:cubicBezTo>
                        <a:cubicBezTo>
                          <a:pt x="2401" y="4802"/>
                          <a:pt x="4803" y="4802"/>
                          <a:pt x="4803" y="4802"/>
                        </a:cubicBezTo>
                        <a:cubicBezTo>
                          <a:pt x="4803" y="4802"/>
                          <a:pt x="4803" y="4802"/>
                          <a:pt x="4803" y="4802"/>
                        </a:cubicBezTo>
                        <a:cubicBezTo>
                          <a:pt x="7204" y="7204"/>
                          <a:pt x="7204" y="7204"/>
                          <a:pt x="9605" y="4802"/>
                        </a:cubicBezTo>
                        <a:lnTo>
                          <a:pt x="9605" y="4802"/>
                        </a:lnTo>
                        <a:cubicBezTo>
                          <a:pt x="9605" y="7204"/>
                          <a:pt x="9605" y="4802"/>
                          <a:pt x="9605" y="4802"/>
                        </a:cubicBezTo>
                        <a:cubicBezTo>
                          <a:pt x="9605" y="4802"/>
                          <a:pt x="9605" y="4802"/>
                          <a:pt x="9605" y="4802"/>
                        </a:cubicBezTo>
                        <a:close/>
                      </a:path>
                    </a:pathLst>
                  </a:custGeom>
                  <a:solidFill>
                    <a:srgbClr val="1B1B1B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474" name="Freeform: Shape 2473">
                    <a:extLst>
                      <a:ext uri="{FF2B5EF4-FFF2-40B4-BE49-F238E27FC236}">
                        <a16:creationId xmlns:a16="http://schemas.microsoft.com/office/drawing/2014/main" id="{78A44AF9-62E4-49DB-B726-ABA4DCA73413}"/>
                      </a:ext>
                    </a:extLst>
                  </p:cNvPr>
                  <p:cNvSpPr/>
                  <p:nvPr/>
                </p:nvSpPr>
                <p:spPr>
                  <a:xfrm>
                    <a:off x="5764636" y="2141805"/>
                    <a:ext cx="14407" cy="7203"/>
                  </a:xfrm>
                  <a:custGeom>
                    <a:avLst/>
                    <a:gdLst>
                      <a:gd name="connsiteX0" fmla="*/ 12006 w 14407"/>
                      <a:gd name="connsiteY0" fmla="*/ 4802 h 7203"/>
                      <a:gd name="connsiteX1" fmla="*/ 12006 w 14407"/>
                      <a:gd name="connsiteY1" fmla="*/ 4802 h 7203"/>
                      <a:gd name="connsiteX2" fmla="*/ 12006 w 14407"/>
                      <a:gd name="connsiteY2" fmla="*/ 4802 h 7203"/>
                      <a:gd name="connsiteX3" fmla="*/ 14407 w 14407"/>
                      <a:gd name="connsiteY3" fmla="*/ 2401 h 7203"/>
                      <a:gd name="connsiteX4" fmla="*/ 12006 w 14407"/>
                      <a:gd name="connsiteY4" fmla="*/ 0 h 7203"/>
                      <a:gd name="connsiteX5" fmla="*/ 9605 w 14407"/>
                      <a:gd name="connsiteY5" fmla="*/ 0 h 7203"/>
                      <a:gd name="connsiteX6" fmla="*/ 9605 w 14407"/>
                      <a:gd name="connsiteY6" fmla="*/ 0 h 7203"/>
                      <a:gd name="connsiteX7" fmla="*/ 7204 w 14407"/>
                      <a:gd name="connsiteY7" fmla="*/ 0 h 7203"/>
                      <a:gd name="connsiteX8" fmla="*/ 7204 w 14407"/>
                      <a:gd name="connsiteY8" fmla="*/ 0 h 7203"/>
                      <a:gd name="connsiteX9" fmla="*/ 2401 w 14407"/>
                      <a:gd name="connsiteY9" fmla="*/ 2401 h 7203"/>
                      <a:gd name="connsiteX10" fmla="*/ 2401 w 14407"/>
                      <a:gd name="connsiteY10" fmla="*/ 2401 h 7203"/>
                      <a:gd name="connsiteX11" fmla="*/ 0 w 14407"/>
                      <a:gd name="connsiteY11" fmla="*/ 2401 h 7203"/>
                      <a:gd name="connsiteX12" fmla="*/ 0 w 14407"/>
                      <a:gd name="connsiteY12" fmla="*/ 2401 h 7203"/>
                      <a:gd name="connsiteX13" fmla="*/ 0 w 14407"/>
                      <a:gd name="connsiteY13" fmla="*/ 4802 h 7203"/>
                      <a:gd name="connsiteX14" fmla="*/ 2401 w 14407"/>
                      <a:gd name="connsiteY14" fmla="*/ 7204 h 7203"/>
                      <a:gd name="connsiteX15" fmla="*/ 4802 w 14407"/>
                      <a:gd name="connsiteY15" fmla="*/ 7204 h 7203"/>
                      <a:gd name="connsiteX16" fmla="*/ 4802 w 14407"/>
                      <a:gd name="connsiteY16" fmla="*/ 7204 h 7203"/>
                      <a:gd name="connsiteX17" fmla="*/ 7204 w 14407"/>
                      <a:gd name="connsiteY17" fmla="*/ 7204 h 7203"/>
                      <a:gd name="connsiteX18" fmla="*/ 7204 w 14407"/>
                      <a:gd name="connsiteY18" fmla="*/ 7204 h 7203"/>
                      <a:gd name="connsiteX19" fmla="*/ 12006 w 14407"/>
                      <a:gd name="connsiteY19" fmla="*/ 4802 h 7203"/>
                      <a:gd name="connsiteX20" fmla="*/ 12006 w 14407"/>
                      <a:gd name="connsiteY20" fmla="*/ 4802 h 72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14407" h="7203">
                        <a:moveTo>
                          <a:pt x="12006" y="4802"/>
                        </a:moveTo>
                        <a:cubicBezTo>
                          <a:pt x="12006" y="2401"/>
                          <a:pt x="12006" y="2401"/>
                          <a:pt x="12006" y="4802"/>
                        </a:cubicBezTo>
                        <a:cubicBezTo>
                          <a:pt x="14407" y="2401"/>
                          <a:pt x="14407" y="2401"/>
                          <a:pt x="12006" y="4802"/>
                        </a:cubicBezTo>
                        <a:cubicBezTo>
                          <a:pt x="14407" y="2401"/>
                          <a:pt x="14407" y="2401"/>
                          <a:pt x="14407" y="2401"/>
                        </a:cubicBezTo>
                        <a:cubicBezTo>
                          <a:pt x="14407" y="2401"/>
                          <a:pt x="12006" y="2401"/>
                          <a:pt x="12006" y="0"/>
                        </a:cubicBezTo>
                        <a:cubicBezTo>
                          <a:pt x="12006" y="0"/>
                          <a:pt x="9605" y="0"/>
                          <a:pt x="9605" y="0"/>
                        </a:cubicBezTo>
                        <a:cubicBezTo>
                          <a:pt x="9605" y="0"/>
                          <a:pt x="9605" y="0"/>
                          <a:pt x="9605" y="0"/>
                        </a:cubicBezTo>
                        <a:cubicBezTo>
                          <a:pt x="9605" y="0"/>
                          <a:pt x="9605" y="0"/>
                          <a:pt x="7204" y="0"/>
                        </a:cubicBezTo>
                        <a:lnTo>
                          <a:pt x="7204" y="0"/>
                        </a:lnTo>
                        <a:cubicBezTo>
                          <a:pt x="4802" y="0"/>
                          <a:pt x="4802" y="2401"/>
                          <a:pt x="2401" y="2401"/>
                        </a:cubicBezTo>
                        <a:cubicBezTo>
                          <a:pt x="2401" y="2401"/>
                          <a:pt x="2401" y="2401"/>
                          <a:pt x="2401" y="2401"/>
                        </a:cubicBezTo>
                        <a:cubicBezTo>
                          <a:pt x="2401" y="2401"/>
                          <a:pt x="0" y="2401"/>
                          <a:pt x="0" y="2401"/>
                        </a:cubicBezTo>
                        <a:cubicBezTo>
                          <a:pt x="0" y="2401"/>
                          <a:pt x="0" y="2401"/>
                          <a:pt x="0" y="2401"/>
                        </a:cubicBezTo>
                        <a:cubicBezTo>
                          <a:pt x="0" y="2401"/>
                          <a:pt x="0" y="2401"/>
                          <a:pt x="0" y="4802"/>
                        </a:cubicBezTo>
                        <a:cubicBezTo>
                          <a:pt x="0" y="4802"/>
                          <a:pt x="2401" y="4802"/>
                          <a:pt x="2401" y="7204"/>
                        </a:cubicBezTo>
                        <a:cubicBezTo>
                          <a:pt x="2401" y="7204"/>
                          <a:pt x="4802" y="7204"/>
                          <a:pt x="4802" y="7204"/>
                        </a:cubicBezTo>
                        <a:cubicBezTo>
                          <a:pt x="4802" y="7204"/>
                          <a:pt x="4802" y="7204"/>
                          <a:pt x="4802" y="7204"/>
                        </a:cubicBezTo>
                        <a:cubicBezTo>
                          <a:pt x="4802" y="7204"/>
                          <a:pt x="7204" y="7204"/>
                          <a:pt x="7204" y="7204"/>
                        </a:cubicBezTo>
                        <a:lnTo>
                          <a:pt x="7204" y="7204"/>
                        </a:lnTo>
                        <a:cubicBezTo>
                          <a:pt x="9605" y="4802"/>
                          <a:pt x="9605" y="4802"/>
                          <a:pt x="12006" y="4802"/>
                        </a:cubicBezTo>
                        <a:cubicBezTo>
                          <a:pt x="12006" y="4802"/>
                          <a:pt x="12006" y="4802"/>
                          <a:pt x="12006" y="4802"/>
                        </a:cubicBezTo>
                        <a:close/>
                      </a:path>
                    </a:pathLst>
                  </a:custGeom>
                  <a:solidFill>
                    <a:srgbClr val="1B1B1B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475" name="Freeform: Shape 2474">
                    <a:extLst>
                      <a:ext uri="{FF2B5EF4-FFF2-40B4-BE49-F238E27FC236}">
                        <a16:creationId xmlns:a16="http://schemas.microsoft.com/office/drawing/2014/main" id="{A7D572E0-FE7F-404F-8FFA-F90A0308935B}"/>
                      </a:ext>
                    </a:extLst>
                  </p:cNvPr>
                  <p:cNvSpPr/>
                  <p:nvPr/>
                </p:nvSpPr>
                <p:spPr>
                  <a:xfrm>
                    <a:off x="5786247" y="2115392"/>
                    <a:ext cx="26412" cy="14407"/>
                  </a:xfrm>
                  <a:custGeom>
                    <a:avLst/>
                    <a:gdLst>
                      <a:gd name="connsiteX0" fmla="*/ 24012 w 26412"/>
                      <a:gd name="connsiteY0" fmla="*/ 4802 h 14407"/>
                      <a:gd name="connsiteX1" fmla="*/ 24012 w 26412"/>
                      <a:gd name="connsiteY1" fmla="*/ 4802 h 14407"/>
                      <a:gd name="connsiteX2" fmla="*/ 24012 w 26412"/>
                      <a:gd name="connsiteY2" fmla="*/ 4802 h 14407"/>
                      <a:gd name="connsiteX3" fmla="*/ 26413 w 26412"/>
                      <a:gd name="connsiteY3" fmla="*/ 2401 h 14407"/>
                      <a:gd name="connsiteX4" fmla="*/ 24012 w 26412"/>
                      <a:gd name="connsiteY4" fmla="*/ 0 h 14407"/>
                      <a:gd name="connsiteX5" fmla="*/ 21611 w 26412"/>
                      <a:gd name="connsiteY5" fmla="*/ 0 h 14407"/>
                      <a:gd name="connsiteX6" fmla="*/ 21611 w 26412"/>
                      <a:gd name="connsiteY6" fmla="*/ 0 h 14407"/>
                      <a:gd name="connsiteX7" fmla="*/ 19209 w 26412"/>
                      <a:gd name="connsiteY7" fmla="*/ 0 h 14407"/>
                      <a:gd name="connsiteX8" fmla="*/ 19209 w 26412"/>
                      <a:gd name="connsiteY8" fmla="*/ 0 h 14407"/>
                      <a:gd name="connsiteX9" fmla="*/ 2401 w 26412"/>
                      <a:gd name="connsiteY9" fmla="*/ 9605 h 14407"/>
                      <a:gd name="connsiteX10" fmla="*/ 2401 w 26412"/>
                      <a:gd name="connsiteY10" fmla="*/ 9605 h 14407"/>
                      <a:gd name="connsiteX11" fmla="*/ 0 w 26412"/>
                      <a:gd name="connsiteY11" fmla="*/ 9605 h 14407"/>
                      <a:gd name="connsiteX12" fmla="*/ 0 w 26412"/>
                      <a:gd name="connsiteY12" fmla="*/ 9605 h 14407"/>
                      <a:gd name="connsiteX13" fmla="*/ 0 w 26412"/>
                      <a:gd name="connsiteY13" fmla="*/ 12006 h 14407"/>
                      <a:gd name="connsiteX14" fmla="*/ 2401 w 26412"/>
                      <a:gd name="connsiteY14" fmla="*/ 14407 h 14407"/>
                      <a:gd name="connsiteX15" fmla="*/ 4802 w 26412"/>
                      <a:gd name="connsiteY15" fmla="*/ 14407 h 14407"/>
                      <a:gd name="connsiteX16" fmla="*/ 4802 w 26412"/>
                      <a:gd name="connsiteY16" fmla="*/ 14407 h 14407"/>
                      <a:gd name="connsiteX17" fmla="*/ 7203 w 26412"/>
                      <a:gd name="connsiteY17" fmla="*/ 14407 h 14407"/>
                      <a:gd name="connsiteX18" fmla="*/ 7203 w 26412"/>
                      <a:gd name="connsiteY18" fmla="*/ 14407 h 14407"/>
                      <a:gd name="connsiteX19" fmla="*/ 24012 w 26412"/>
                      <a:gd name="connsiteY19" fmla="*/ 4802 h 14407"/>
                      <a:gd name="connsiteX20" fmla="*/ 24012 w 26412"/>
                      <a:gd name="connsiteY20" fmla="*/ 4802 h 14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26412" h="14407">
                        <a:moveTo>
                          <a:pt x="24012" y="4802"/>
                        </a:moveTo>
                        <a:cubicBezTo>
                          <a:pt x="24012" y="4802"/>
                          <a:pt x="26413" y="4802"/>
                          <a:pt x="24012" y="4802"/>
                        </a:cubicBezTo>
                        <a:cubicBezTo>
                          <a:pt x="26413" y="4802"/>
                          <a:pt x="26413" y="4802"/>
                          <a:pt x="24012" y="4802"/>
                        </a:cubicBezTo>
                        <a:cubicBezTo>
                          <a:pt x="26413" y="2401"/>
                          <a:pt x="26413" y="2401"/>
                          <a:pt x="26413" y="2401"/>
                        </a:cubicBezTo>
                        <a:cubicBezTo>
                          <a:pt x="26413" y="2401"/>
                          <a:pt x="24012" y="2401"/>
                          <a:pt x="24012" y="0"/>
                        </a:cubicBezTo>
                        <a:cubicBezTo>
                          <a:pt x="24012" y="0"/>
                          <a:pt x="21611" y="0"/>
                          <a:pt x="21611" y="0"/>
                        </a:cubicBezTo>
                        <a:cubicBezTo>
                          <a:pt x="21611" y="0"/>
                          <a:pt x="21611" y="0"/>
                          <a:pt x="21611" y="0"/>
                        </a:cubicBezTo>
                        <a:cubicBezTo>
                          <a:pt x="21611" y="0"/>
                          <a:pt x="21611" y="0"/>
                          <a:pt x="19209" y="0"/>
                        </a:cubicBezTo>
                        <a:cubicBezTo>
                          <a:pt x="19209" y="0"/>
                          <a:pt x="19209" y="0"/>
                          <a:pt x="19209" y="0"/>
                        </a:cubicBezTo>
                        <a:cubicBezTo>
                          <a:pt x="14407" y="2401"/>
                          <a:pt x="7203" y="7204"/>
                          <a:pt x="2401" y="9605"/>
                        </a:cubicBezTo>
                        <a:cubicBezTo>
                          <a:pt x="2401" y="9605"/>
                          <a:pt x="2401" y="9605"/>
                          <a:pt x="2401" y="9605"/>
                        </a:cubicBezTo>
                        <a:cubicBezTo>
                          <a:pt x="2401" y="9605"/>
                          <a:pt x="0" y="9605"/>
                          <a:pt x="0" y="9605"/>
                        </a:cubicBezTo>
                        <a:cubicBezTo>
                          <a:pt x="0" y="9605"/>
                          <a:pt x="0" y="9605"/>
                          <a:pt x="0" y="9605"/>
                        </a:cubicBezTo>
                        <a:cubicBezTo>
                          <a:pt x="0" y="9605"/>
                          <a:pt x="0" y="9605"/>
                          <a:pt x="0" y="12006"/>
                        </a:cubicBezTo>
                        <a:cubicBezTo>
                          <a:pt x="0" y="12006"/>
                          <a:pt x="2401" y="12006"/>
                          <a:pt x="2401" y="14407"/>
                        </a:cubicBezTo>
                        <a:cubicBezTo>
                          <a:pt x="2401" y="14407"/>
                          <a:pt x="4802" y="14407"/>
                          <a:pt x="4802" y="14407"/>
                        </a:cubicBezTo>
                        <a:cubicBezTo>
                          <a:pt x="4802" y="14407"/>
                          <a:pt x="4802" y="14407"/>
                          <a:pt x="4802" y="14407"/>
                        </a:cubicBezTo>
                        <a:cubicBezTo>
                          <a:pt x="4802" y="14407"/>
                          <a:pt x="7203" y="14407"/>
                          <a:pt x="7203" y="14407"/>
                        </a:cubicBezTo>
                        <a:cubicBezTo>
                          <a:pt x="7203" y="14407"/>
                          <a:pt x="7203" y="14407"/>
                          <a:pt x="7203" y="14407"/>
                        </a:cubicBezTo>
                        <a:cubicBezTo>
                          <a:pt x="12006" y="12006"/>
                          <a:pt x="19209" y="9605"/>
                          <a:pt x="24012" y="4802"/>
                        </a:cubicBezTo>
                        <a:cubicBezTo>
                          <a:pt x="24012" y="4802"/>
                          <a:pt x="24012" y="4802"/>
                          <a:pt x="24012" y="4802"/>
                        </a:cubicBezTo>
                        <a:close/>
                      </a:path>
                    </a:pathLst>
                  </a:custGeom>
                  <a:solidFill>
                    <a:srgbClr val="1B1B1B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476" name="Freeform: Shape 2475">
                    <a:extLst>
                      <a:ext uri="{FF2B5EF4-FFF2-40B4-BE49-F238E27FC236}">
                        <a16:creationId xmlns:a16="http://schemas.microsoft.com/office/drawing/2014/main" id="{DA896950-4DB6-46DE-B80F-269465CC2B90}"/>
                      </a:ext>
                    </a:extLst>
                  </p:cNvPr>
                  <p:cNvSpPr/>
                  <p:nvPr/>
                </p:nvSpPr>
                <p:spPr>
                  <a:xfrm>
                    <a:off x="5831869" y="2110590"/>
                    <a:ext cx="12005" cy="5869"/>
                  </a:xfrm>
                  <a:custGeom>
                    <a:avLst/>
                    <a:gdLst>
                      <a:gd name="connsiteX0" fmla="*/ 9605 w 12005"/>
                      <a:gd name="connsiteY0" fmla="*/ 4802 h 5869"/>
                      <a:gd name="connsiteX1" fmla="*/ 9605 w 12005"/>
                      <a:gd name="connsiteY1" fmla="*/ 4802 h 5869"/>
                      <a:gd name="connsiteX2" fmla="*/ 9605 w 12005"/>
                      <a:gd name="connsiteY2" fmla="*/ 4802 h 5869"/>
                      <a:gd name="connsiteX3" fmla="*/ 12006 w 12005"/>
                      <a:gd name="connsiteY3" fmla="*/ 2401 h 5869"/>
                      <a:gd name="connsiteX4" fmla="*/ 9605 w 12005"/>
                      <a:gd name="connsiteY4" fmla="*/ 0 h 5869"/>
                      <a:gd name="connsiteX5" fmla="*/ 7204 w 12005"/>
                      <a:gd name="connsiteY5" fmla="*/ 0 h 5869"/>
                      <a:gd name="connsiteX6" fmla="*/ 7204 w 12005"/>
                      <a:gd name="connsiteY6" fmla="*/ 0 h 5869"/>
                      <a:gd name="connsiteX7" fmla="*/ 4802 w 12005"/>
                      <a:gd name="connsiteY7" fmla="*/ 0 h 5869"/>
                      <a:gd name="connsiteX8" fmla="*/ 4802 w 12005"/>
                      <a:gd name="connsiteY8" fmla="*/ 0 h 5869"/>
                      <a:gd name="connsiteX9" fmla="*/ 2401 w 12005"/>
                      <a:gd name="connsiteY9" fmla="*/ 0 h 5869"/>
                      <a:gd name="connsiteX10" fmla="*/ 2401 w 12005"/>
                      <a:gd name="connsiteY10" fmla="*/ 0 h 5869"/>
                      <a:gd name="connsiteX11" fmla="*/ 0 w 12005"/>
                      <a:gd name="connsiteY11" fmla="*/ 0 h 5869"/>
                      <a:gd name="connsiteX12" fmla="*/ 0 w 12005"/>
                      <a:gd name="connsiteY12" fmla="*/ 0 h 5869"/>
                      <a:gd name="connsiteX13" fmla="*/ 0 w 12005"/>
                      <a:gd name="connsiteY13" fmla="*/ 2401 h 5869"/>
                      <a:gd name="connsiteX14" fmla="*/ 2401 w 12005"/>
                      <a:gd name="connsiteY14" fmla="*/ 4802 h 5869"/>
                      <a:gd name="connsiteX15" fmla="*/ 4802 w 12005"/>
                      <a:gd name="connsiteY15" fmla="*/ 4802 h 5869"/>
                      <a:gd name="connsiteX16" fmla="*/ 4802 w 12005"/>
                      <a:gd name="connsiteY16" fmla="*/ 4802 h 5869"/>
                      <a:gd name="connsiteX17" fmla="*/ 9605 w 12005"/>
                      <a:gd name="connsiteY17" fmla="*/ 4802 h 5869"/>
                      <a:gd name="connsiteX18" fmla="*/ 9605 w 12005"/>
                      <a:gd name="connsiteY18" fmla="*/ 4802 h 5869"/>
                      <a:gd name="connsiteX19" fmla="*/ 9605 w 12005"/>
                      <a:gd name="connsiteY19" fmla="*/ 4802 h 5869"/>
                      <a:gd name="connsiteX20" fmla="*/ 9605 w 12005"/>
                      <a:gd name="connsiteY20" fmla="*/ 4802 h 58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12005" h="5869">
                        <a:moveTo>
                          <a:pt x="9605" y="4802"/>
                        </a:moveTo>
                        <a:cubicBezTo>
                          <a:pt x="9605" y="4802"/>
                          <a:pt x="9605" y="4802"/>
                          <a:pt x="9605" y="4802"/>
                        </a:cubicBezTo>
                        <a:cubicBezTo>
                          <a:pt x="12006" y="4802"/>
                          <a:pt x="12006" y="4802"/>
                          <a:pt x="9605" y="4802"/>
                        </a:cubicBezTo>
                        <a:cubicBezTo>
                          <a:pt x="12006" y="2401"/>
                          <a:pt x="12006" y="2401"/>
                          <a:pt x="12006" y="2401"/>
                        </a:cubicBezTo>
                        <a:cubicBezTo>
                          <a:pt x="12006" y="2401"/>
                          <a:pt x="9605" y="2401"/>
                          <a:pt x="9605" y="0"/>
                        </a:cubicBezTo>
                        <a:cubicBezTo>
                          <a:pt x="9605" y="0"/>
                          <a:pt x="7204" y="0"/>
                          <a:pt x="7204" y="0"/>
                        </a:cubicBezTo>
                        <a:cubicBezTo>
                          <a:pt x="7204" y="0"/>
                          <a:pt x="7204" y="0"/>
                          <a:pt x="7204" y="0"/>
                        </a:cubicBezTo>
                        <a:cubicBezTo>
                          <a:pt x="7204" y="0"/>
                          <a:pt x="7204" y="0"/>
                          <a:pt x="4802" y="0"/>
                        </a:cubicBezTo>
                        <a:cubicBezTo>
                          <a:pt x="4802" y="0"/>
                          <a:pt x="4802" y="0"/>
                          <a:pt x="4802" y="0"/>
                        </a:cubicBezTo>
                        <a:cubicBezTo>
                          <a:pt x="4802" y="0"/>
                          <a:pt x="4802" y="0"/>
                          <a:pt x="2401" y="0"/>
                        </a:cubicBezTo>
                        <a:cubicBezTo>
                          <a:pt x="2401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2401"/>
                        </a:cubicBezTo>
                        <a:cubicBezTo>
                          <a:pt x="0" y="2401"/>
                          <a:pt x="2401" y="2401"/>
                          <a:pt x="2401" y="4802"/>
                        </a:cubicBezTo>
                        <a:cubicBezTo>
                          <a:pt x="2401" y="4802"/>
                          <a:pt x="4802" y="4802"/>
                          <a:pt x="4802" y="4802"/>
                        </a:cubicBezTo>
                        <a:cubicBezTo>
                          <a:pt x="4802" y="4802"/>
                          <a:pt x="4802" y="4802"/>
                          <a:pt x="4802" y="4802"/>
                        </a:cubicBezTo>
                        <a:cubicBezTo>
                          <a:pt x="7204" y="7204"/>
                          <a:pt x="7204" y="4802"/>
                          <a:pt x="9605" y="4802"/>
                        </a:cubicBezTo>
                        <a:lnTo>
                          <a:pt x="9605" y="4802"/>
                        </a:lnTo>
                        <a:cubicBezTo>
                          <a:pt x="9605" y="4802"/>
                          <a:pt x="9605" y="4802"/>
                          <a:pt x="9605" y="4802"/>
                        </a:cubicBezTo>
                        <a:cubicBezTo>
                          <a:pt x="9605" y="4802"/>
                          <a:pt x="9605" y="4802"/>
                          <a:pt x="9605" y="4802"/>
                        </a:cubicBezTo>
                        <a:close/>
                      </a:path>
                    </a:pathLst>
                  </a:custGeom>
                  <a:solidFill>
                    <a:srgbClr val="1B1B1B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477" name="Freeform: Shape 2476">
                    <a:extLst>
                      <a:ext uri="{FF2B5EF4-FFF2-40B4-BE49-F238E27FC236}">
                        <a16:creationId xmlns:a16="http://schemas.microsoft.com/office/drawing/2014/main" id="{84FB4ADF-B168-4995-A07A-C12792AB9372}"/>
                      </a:ext>
                    </a:extLst>
                  </p:cNvPr>
                  <p:cNvSpPr/>
                  <p:nvPr/>
                </p:nvSpPr>
                <p:spPr>
                  <a:xfrm>
                    <a:off x="5829468" y="2108188"/>
                    <a:ext cx="9604" cy="4802"/>
                  </a:xfrm>
                  <a:custGeom>
                    <a:avLst/>
                    <a:gdLst>
                      <a:gd name="connsiteX0" fmla="*/ 9605 w 9604"/>
                      <a:gd name="connsiteY0" fmla="*/ 2401 h 4802"/>
                      <a:gd name="connsiteX1" fmla="*/ 9605 w 9604"/>
                      <a:gd name="connsiteY1" fmla="*/ 2401 h 4802"/>
                      <a:gd name="connsiteX2" fmla="*/ 9605 w 9604"/>
                      <a:gd name="connsiteY2" fmla="*/ 2401 h 4802"/>
                      <a:gd name="connsiteX3" fmla="*/ 9605 w 9604"/>
                      <a:gd name="connsiteY3" fmla="*/ 2401 h 4802"/>
                      <a:gd name="connsiteX4" fmla="*/ 7204 w 9604"/>
                      <a:gd name="connsiteY4" fmla="*/ 0 h 4802"/>
                      <a:gd name="connsiteX5" fmla="*/ 4803 w 9604"/>
                      <a:gd name="connsiteY5" fmla="*/ 0 h 4802"/>
                      <a:gd name="connsiteX6" fmla="*/ 4803 w 9604"/>
                      <a:gd name="connsiteY6" fmla="*/ 0 h 4802"/>
                      <a:gd name="connsiteX7" fmla="*/ 4803 w 9604"/>
                      <a:gd name="connsiteY7" fmla="*/ 0 h 4802"/>
                      <a:gd name="connsiteX8" fmla="*/ 4803 w 9604"/>
                      <a:gd name="connsiteY8" fmla="*/ 0 h 4802"/>
                      <a:gd name="connsiteX9" fmla="*/ 2401 w 9604"/>
                      <a:gd name="connsiteY9" fmla="*/ 0 h 4802"/>
                      <a:gd name="connsiteX10" fmla="*/ 2401 w 9604"/>
                      <a:gd name="connsiteY10" fmla="*/ 0 h 4802"/>
                      <a:gd name="connsiteX11" fmla="*/ 0 w 9604"/>
                      <a:gd name="connsiteY11" fmla="*/ 0 h 4802"/>
                      <a:gd name="connsiteX12" fmla="*/ 0 w 9604"/>
                      <a:gd name="connsiteY12" fmla="*/ 0 h 4802"/>
                      <a:gd name="connsiteX13" fmla="*/ 0 w 9604"/>
                      <a:gd name="connsiteY13" fmla="*/ 2401 h 4802"/>
                      <a:gd name="connsiteX14" fmla="*/ 2401 w 9604"/>
                      <a:gd name="connsiteY14" fmla="*/ 4802 h 4802"/>
                      <a:gd name="connsiteX15" fmla="*/ 4803 w 9604"/>
                      <a:gd name="connsiteY15" fmla="*/ 4802 h 4802"/>
                      <a:gd name="connsiteX16" fmla="*/ 4803 w 9604"/>
                      <a:gd name="connsiteY16" fmla="*/ 4802 h 4802"/>
                      <a:gd name="connsiteX17" fmla="*/ 9605 w 9604"/>
                      <a:gd name="connsiteY17" fmla="*/ 2401 h 4802"/>
                      <a:gd name="connsiteX18" fmla="*/ 9605 w 9604"/>
                      <a:gd name="connsiteY18" fmla="*/ 2401 h 4802"/>
                      <a:gd name="connsiteX19" fmla="*/ 9605 w 9604"/>
                      <a:gd name="connsiteY19" fmla="*/ 2401 h 4802"/>
                      <a:gd name="connsiteX20" fmla="*/ 9605 w 9604"/>
                      <a:gd name="connsiteY20" fmla="*/ 2401 h 48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9604" h="4802">
                        <a:moveTo>
                          <a:pt x="9605" y="2401"/>
                        </a:moveTo>
                        <a:cubicBezTo>
                          <a:pt x="9605" y="2401"/>
                          <a:pt x="9605" y="2401"/>
                          <a:pt x="9605" y="2401"/>
                        </a:cubicBezTo>
                        <a:cubicBezTo>
                          <a:pt x="9605" y="2401"/>
                          <a:pt x="9605" y="2401"/>
                          <a:pt x="9605" y="2401"/>
                        </a:cubicBezTo>
                        <a:cubicBezTo>
                          <a:pt x="9605" y="2401"/>
                          <a:pt x="9605" y="2401"/>
                          <a:pt x="9605" y="2401"/>
                        </a:cubicBezTo>
                        <a:cubicBezTo>
                          <a:pt x="9605" y="0"/>
                          <a:pt x="7204" y="0"/>
                          <a:pt x="7204" y="0"/>
                        </a:cubicBezTo>
                        <a:cubicBezTo>
                          <a:pt x="7204" y="0"/>
                          <a:pt x="4803" y="0"/>
                          <a:pt x="4803" y="0"/>
                        </a:cubicBezTo>
                        <a:cubicBezTo>
                          <a:pt x="4803" y="0"/>
                          <a:pt x="4803" y="0"/>
                          <a:pt x="4803" y="0"/>
                        </a:cubicBezTo>
                        <a:cubicBezTo>
                          <a:pt x="4803" y="0"/>
                          <a:pt x="4803" y="0"/>
                          <a:pt x="4803" y="0"/>
                        </a:cubicBezTo>
                        <a:lnTo>
                          <a:pt x="4803" y="0"/>
                        </a:lnTo>
                        <a:cubicBezTo>
                          <a:pt x="4803" y="0"/>
                          <a:pt x="4803" y="0"/>
                          <a:pt x="2401" y="0"/>
                        </a:cubicBezTo>
                        <a:lnTo>
                          <a:pt x="2401" y="0"/>
                        </a:lnTo>
                        <a:cubicBezTo>
                          <a:pt x="2401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2401"/>
                        </a:cubicBezTo>
                        <a:cubicBezTo>
                          <a:pt x="0" y="2401"/>
                          <a:pt x="2401" y="2401"/>
                          <a:pt x="2401" y="4802"/>
                        </a:cubicBezTo>
                        <a:cubicBezTo>
                          <a:pt x="2401" y="4802"/>
                          <a:pt x="4803" y="4802"/>
                          <a:pt x="4803" y="4802"/>
                        </a:cubicBezTo>
                        <a:cubicBezTo>
                          <a:pt x="4803" y="4802"/>
                          <a:pt x="4803" y="4802"/>
                          <a:pt x="4803" y="4802"/>
                        </a:cubicBezTo>
                        <a:cubicBezTo>
                          <a:pt x="7204" y="4802"/>
                          <a:pt x="7204" y="4802"/>
                          <a:pt x="9605" y="2401"/>
                        </a:cubicBezTo>
                        <a:cubicBezTo>
                          <a:pt x="7204" y="4802"/>
                          <a:pt x="7204" y="4802"/>
                          <a:pt x="9605" y="2401"/>
                        </a:cubicBezTo>
                        <a:cubicBezTo>
                          <a:pt x="9605" y="2401"/>
                          <a:pt x="9605" y="2401"/>
                          <a:pt x="9605" y="2401"/>
                        </a:cubicBezTo>
                        <a:cubicBezTo>
                          <a:pt x="9605" y="2401"/>
                          <a:pt x="9605" y="2401"/>
                          <a:pt x="9605" y="2401"/>
                        </a:cubicBezTo>
                        <a:close/>
                      </a:path>
                    </a:pathLst>
                  </a:custGeom>
                  <a:solidFill>
                    <a:srgbClr val="1B1B1B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478" name="Freeform: Shape 2477">
                    <a:extLst>
                      <a:ext uri="{FF2B5EF4-FFF2-40B4-BE49-F238E27FC236}">
                        <a16:creationId xmlns:a16="http://schemas.microsoft.com/office/drawing/2014/main" id="{B56263B1-AD9F-4512-AC1E-B7806442B630}"/>
                      </a:ext>
                    </a:extLst>
                  </p:cNvPr>
                  <p:cNvSpPr/>
                  <p:nvPr/>
                </p:nvSpPr>
                <p:spPr>
                  <a:xfrm>
                    <a:off x="5827067" y="2105787"/>
                    <a:ext cx="7203" cy="4802"/>
                  </a:xfrm>
                  <a:custGeom>
                    <a:avLst/>
                    <a:gdLst>
                      <a:gd name="connsiteX0" fmla="*/ 7204 w 7203"/>
                      <a:gd name="connsiteY0" fmla="*/ 2401 h 4802"/>
                      <a:gd name="connsiteX1" fmla="*/ 7204 w 7203"/>
                      <a:gd name="connsiteY1" fmla="*/ 2401 h 4802"/>
                      <a:gd name="connsiteX2" fmla="*/ 7204 w 7203"/>
                      <a:gd name="connsiteY2" fmla="*/ 2401 h 4802"/>
                      <a:gd name="connsiteX3" fmla="*/ 7204 w 7203"/>
                      <a:gd name="connsiteY3" fmla="*/ 2401 h 4802"/>
                      <a:gd name="connsiteX4" fmla="*/ 4802 w 7203"/>
                      <a:gd name="connsiteY4" fmla="*/ 0 h 4802"/>
                      <a:gd name="connsiteX5" fmla="*/ 2401 w 7203"/>
                      <a:gd name="connsiteY5" fmla="*/ 0 h 4802"/>
                      <a:gd name="connsiteX6" fmla="*/ 2401 w 7203"/>
                      <a:gd name="connsiteY6" fmla="*/ 0 h 4802"/>
                      <a:gd name="connsiteX7" fmla="*/ 2401 w 7203"/>
                      <a:gd name="connsiteY7" fmla="*/ 0 h 4802"/>
                      <a:gd name="connsiteX8" fmla="*/ 2401 w 7203"/>
                      <a:gd name="connsiteY8" fmla="*/ 0 h 4802"/>
                      <a:gd name="connsiteX9" fmla="*/ 0 w 7203"/>
                      <a:gd name="connsiteY9" fmla="*/ 0 h 4802"/>
                      <a:gd name="connsiteX10" fmla="*/ 0 w 7203"/>
                      <a:gd name="connsiteY10" fmla="*/ 0 h 4802"/>
                      <a:gd name="connsiteX11" fmla="*/ 0 w 7203"/>
                      <a:gd name="connsiteY11" fmla="*/ 2401 h 4802"/>
                      <a:gd name="connsiteX12" fmla="*/ 2401 w 7203"/>
                      <a:gd name="connsiteY12" fmla="*/ 4802 h 4802"/>
                      <a:gd name="connsiteX13" fmla="*/ 7204 w 7203"/>
                      <a:gd name="connsiteY13" fmla="*/ 2401 h 4802"/>
                      <a:gd name="connsiteX14" fmla="*/ 7204 w 7203"/>
                      <a:gd name="connsiteY14" fmla="*/ 2401 h 4802"/>
                      <a:gd name="connsiteX15" fmla="*/ 7204 w 7203"/>
                      <a:gd name="connsiteY15" fmla="*/ 2401 h 4802"/>
                      <a:gd name="connsiteX16" fmla="*/ 7204 w 7203"/>
                      <a:gd name="connsiteY16" fmla="*/ 2401 h 48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</a:cxnLst>
                    <a:rect l="l" t="t" r="r" b="b"/>
                    <a:pathLst>
                      <a:path w="7203" h="4802">
                        <a:moveTo>
                          <a:pt x="7204" y="2401"/>
                        </a:moveTo>
                        <a:cubicBezTo>
                          <a:pt x="7204" y="2401"/>
                          <a:pt x="7204" y="2401"/>
                          <a:pt x="7204" y="2401"/>
                        </a:cubicBezTo>
                        <a:cubicBezTo>
                          <a:pt x="7204" y="2401"/>
                          <a:pt x="7204" y="2401"/>
                          <a:pt x="7204" y="2401"/>
                        </a:cubicBezTo>
                        <a:cubicBezTo>
                          <a:pt x="7204" y="2401"/>
                          <a:pt x="7204" y="2401"/>
                          <a:pt x="7204" y="2401"/>
                        </a:cubicBezTo>
                        <a:cubicBezTo>
                          <a:pt x="7204" y="0"/>
                          <a:pt x="4802" y="0"/>
                          <a:pt x="4802" y="0"/>
                        </a:cubicBezTo>
                        <a:cubicBezTo>
                          <a:pt x="4802" y="0"/>
                          <a:pt x="2401" y="0"/>
                          <a:pt x="2401" y="0"/>
                        </a:cubicBezTo>
                        <a:cubicBezTo>
                          <a:pt x="2401" y="0"/>
                          <a:pt x="2401" y="0"/>
                          <a:pt x="2401" y="0"/>
                        </a:cubicBezTo>
                        <a:cubicBezTo>
                          <a:pt x="2401" y="0"/>
                          <a:pt x="2401" y="0"/>
                          <a:pt x="2401" y="0"/>
                        </a:cubicBezTo>
                        <a:cubicBezTo>
                          <a:pt x="2401" y="0"/>
                          <a:pt x="2401" y="0"/>
                          <a:pt x="2401" y="0"/>
                        </a:cubicBezTo>
                        <a:cubicBezTo>
                          <a:pt x="2401" y="0"/>
                          <a:pt x="2401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2401"/>
                        </a:cubicBezTo>
                        <a:cubicBezTo>
                          <a:pt x="0" y="2401"/>
                          <a:pt x="2401" y="2401"/>
                          <a:pt x="2401" y="4802"/>
                        </a:cubicBezTo>
                        <a:cubicBezTo>
                          <a:pt x="2401" y="4802"/>
                          <a:pt x="4802" y="4802"/>
                          <a:pt x="7204" y="2401"/>
                        </a:cubicBezTo>
                        <a:cubicBezTo>
                          <a:pt x="4802" y="4802"/>
                          <a:pt x="4802" y="4802"/>
                          <a:pt x="7204" y="2401"/>
                        </a:cubicBezTo>
                        <a:cubicBezTo>
                          <a:pt x="4802" y="2401"/>
                          <a:pt x="4802" y="2401"/>
                          <a:pt x="7204" y="2401"/>
                        </a:cubicBezTo>
                        <a:lnTo>
                          <a:pt x="7204" y="2401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479" name="Freeform: Shape 2478">
                    <a:extLst>
                      <a:ext uri="{FF2B5EF4-FFF2-40B4-BE49-F238E27FC236}">
                        <a16:creationId xmlns:a16="http://schemas.microsoft.com/office/drawing/2014/main" id="{E6D9EE02-29EF-4E93-B92E-F0CAA1A45950}"/>
                      </a:ext>
                    </a:extLst>
                  </p:cNvPr>
                  <p:cNvSpPr/>
                  <p:nvPr/>
                </p:nvSpPr>
                <p:spPr>
                  <a:xfrm>
                    <a:off x="5839073" y="2125597"/>
                    <a:ext cx="7203" cy="4202"/>
                  </a:xfrm>
                  <a:custGeom>
                    <a:avLst/>
                    <a:gdLst>
                      <a:gd name="connsiteX0" fmla="*/ 7204 w 7203"/>
                      <a:gd name="connsiteY0" fmla="*/ 1801 h 4202"/>
                      <a:gd name="connsiteX1" fmla="*/ 4802 w 7203"/>
                      <a:gd name="connsiteY1" fmla="*/ 4202 h 4202"/>
                      <a:gd name="connsiteX2" fmla="*/ 2401 w 7203"/>
                      <a:gd name="connsiteY2" fmla="*/ 4202 h 4202"/>
                      <a:gd name="connsiteX3" fmla="*/ 0 w 7203"/>
                      <a:gd name="connsiteY3" fmla="*/ 4202 h 4202"/>
                      <a:gd name="connsiteX4" fmla="*/ 0 w 7203"/>
                      <a:gd name="connsiteY4" fmla="*/ 4202 h 4202"/>
                      <a:gd name="connsiteX5" fmla="*/ 2401 w 7203"/>
                      <a:gd name="connsiteY5" fmla="*/ 1801 h 4202"/>
                      <a:gd name="connsiteX6" fmla="*/ 7204 w 7203"/>
                      <a:gd name="connsiteY6" fmla="*/ 1801 h 4202"/>
                      <a:gd name="connsiteX7" fmla="*/ 7204 w 7203"/>
                      <a:gd name="connsiteY7" fmla="*/ 1801 h 4202"/>
                      <a:gd name="connsiteX8" fmla="*/ 7204 w 7203"/>
                      <a:gd name="connsiteY8" fmla="*/ 1801 h 42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202">
                        <a:moveTo>
                          <a:pt x="7204" y="1801"/>
                        </a:moveTo>
                        <a:cubicBezTo>
                          <a:pt x="7204" y="1801"/>
                          <a:pt x="4802" y="4202"/>
                          <a:pt x="4802" y="4202"/>
                        </a:cubicBezTo>
                        <a:cubicBezTo>
                          <a:pt x="4802" y="4202"/>
                          <a:pt x="4802" y="4202"/>
                          <a:pt x="2401" y="4202"/>
                        </a:cubicBezTo>
                        <a:cubicBezTo>
                          <a:pt x="2401" y="4202"/>
                          <a:pt x="2401" y="4202"/>
                          <a:pt x="0" y="4202"/>
                        </a:cubicBezTo>
                        <a:cubicBezTo>
                          <a:pt x="0" y="4202"/>
                          <a:pt x="0" y="4202"/>
                          <a:pt x="0" y="4202"/>
                        </a:cubicBezTo>
                        <a:cubicBezTo>
                          <a:pt x="0" y="4202"/>
                          <a:pt x="2401" y="1801"/>
                          <a:pt x="2401" y="1801"/>
                        </a:cubicBezTo>
                        <a:cubicBezTo>
                          <a:pt x="4802" y="-600"/>
                          <a:pt x="4802" y="-600"/>
                          <a:pt x="7204" y="1801"/>
                        </a:cubicBezTo>
                        <a:cubicBezTo>
                          <a:pt x="7204" y="1801"/>
                          <a:pt x="7204" y="1801"/>
                          <a:pt x="7204" y="1801"/>
                        </a:cubicBezTo>
                        <a:cubicBezTo>
                          <a:pt x="7204" y="1801"/>
                          <a:pt x="7204" y="1801"/>
                          <a:pt x="7204" y="1801"/>
                        </a:cubicBezTo>
                        <a:close/>
                      </a:path>
                    </a:pathLst>
                  </a:custGeom>
                  <a:solidFill>
                    <a:srgbClr val="1B1B1B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480" name="Freeform: Shape 2479">
                    <a:extLst>
                      <a:ext uri="{FF2B5EF4-FFF2-40B4-BE49-F238E27FC236}">
                        <a16:creationId xmlns:a16="http://schemas.microsoft.com/office/drawing/2014/main" id="{E0388E9B-74BE-4C41-A258-5B5C31761487}"/>
                      </a:ext>
                    </a:extLst>
                  </p:cNvPr>
                  <p:cNvSpPr/>
                  <p:nvPr/>
                </p:nvSpPr>
                <p:spPr>
                  <a:xfrm>
                    <a:off x="5836671" y="2117793"/>
                    <a:ext cx="7203" cy="9004"/>
                  </a:xfrm>
                  <a:custGeom>
                    <a:avLst/>
                    <a:gdLst>
                      <a:gd name="connsiteX0" fmla="*/ 7204 w 7203"/>
                      <a:gd name="connsiteY0" fmla="*/ 7204 h 9004"/>
                      <a:gd name="connsiteX1" fmla="*/ 7204 w 7203"/>
                      <a:gd name="connsiteY1" fmla="*/ 7204 h 9004"/>
                      <a:gd name="connsiteX2" fmla="*/ 2401 w 7203"/>
                      <a:gd name="connsiteY2" fmla="*/ 7204 h 9004"/>
                      <a:gd name="connsiteX3" fmla="*/ 0 w 7203"/>
                      <a:gd name="connsiteY3" fmla="*/ 4802 h 9004"/>
                      <a:gd name="connsiteX4" fmla="*/ 0 w 7203"/>
                      <a:gd name="connsiteY4" fmla="*/ 2401 h 9004"/>
                      <a:gd name="connsiteX5" fmla="*/ 2401 w 7203"/>
                      <a:gd name="connsiteY5" fmla="*/ 0 h 9004"/>
                      <a:gd name="connsiteX6" fmla="*/ 4802 w 7203"/>
                      <a:gd name="connsiteY6" fmla="*/ 0 h 9004"/>
                      <a:gd name="connsiteX7" fmla="*/ 7204 w 7203"/>
                      <a:gd name="connsiteY7" fmla="*/ 7204 h 9004"/>
                      <a:gd name="connsiteX8" fmla="*/ 7204 w 7203"/>
                      <a:gd name="connsiteY8" fmla="*/ 7204 h 90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9004">
                        <a:moveTo>
                          <a:pt x="7204" y="7204"/>
                        </a:moveTo>
                        <a:cubicBezTo>
                          <a:pt x="7204" y="7204"/>
                          <a:pt x="4802" y="9605"/>
                          <a:pt x="7204" y="7204"/>
                        </a:cubicBezTo>
                        <a:cubicBezTo>
                          <a:pt x="4802" y="9605"/>
                          <a:pt x="2401" y="9605"/>
                          <a:pt x="2401" y="7204"/>
                        </a:cubicBezTo>
                        <a:cubicBezTo>
                          <a:pt x="2401" y="7204"/>
                          <a:pt x="0" y="7204"/>
                          <a:pt x="0" y="4802"/>
                        </a:cubicBezTo>
                        <a:cubicBezTo>
                          <a:pt x="0" y="4802"/>
                          <a:pt x="0" y="4802"/>
                          <a:pt x="0" y="2401"/>
                        </a:cubicBezTo>
                        <a:cubicBezTo>
                          <a:pt x="0" y="2401"/>
                          <a:pt x="2401" y="2401"/>
                          <a:pt x="2401" y="0"/>
                        </a:cubicBezTo>
                        <a:cubicBezTo>
                          <a:pt x="2401" y="0"/>
                          <a:pt x="4802" y="0"/>
                          <a:pt x="4802" y="0"/>
                        </a:cubicBezTo>
                        <a:cubicBezTo>
                          <a:pt x="4802" y="4802"/>
                          <a:pt x="7204" y="4802"/>
                          <a:pt x="7204" y="7204"/>
                        </a:cubicBezTo>
                        <a:cubicBezTo>
                          <a:pt x="7204" y="7204"/>
                          <a:pt x="7204" y="7204"/>
                          <a:pt x="7204" y="7204"/>
                        </a:cubicBezTo>
                        <a:close/>
                      </a:path>
                    </a:pathLst>
                  </a:custGeom>
                  <a:solidFill>
                    <a:srgbClr val="1B1B1B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481" name="Freeform: Shape 2480">
                    <a:extLst>
                      <a:ext uri="{FF2B5EF4-FFF2-40B4-BE49-F238E27FC236}">
                        <a16:creationId xmlns:a16="http://schemas.microsoft.com/office/drawing/2014/main" id="{33B79AD9-ED5D-45B8-A4FD-7882096770CE}"/>
                      </a:ext>
                    </a:extLst>
                  </p:cNvPr>
                  <p:cNvSpPr/>
                  <p:nvPr/>
                </p:nvSpPr>
                <p:spPr>
                  <a:xfrm>
                    <a:off x="5786247" y="2144206"/>
                    <a:ext cx="7203" cy="4802"/>
                  </a:xfrm>
                  <a:custGeom>
                    <a:avLst/>
                    <a:gdLst>
                      <a:gd name="connsiteX0" fmla="*/ 4802 w 7203"/>
                      <a:gd name="connsiteY0" fmla="*/ 4802 h 4802"/>
                      <a:gd name="connsiteX1" fmla="*/ 4802 w 7203"/>
                      <a:gd name="connsiteY1" fmla="*/ 4802 h 4802"/>
                      <a:gd name="connsiteX2" fmla="*/ 7203 w 7203"/>
                      <a:gd name="connsiteY2" fmla="*/ 2401 h 4802"/>
                      <a:gd name="connsiteX3" fmla="*/ 4802 w 7203"/>
                      <a:gd name="connsiteY3" fmla="*/ 0 h 4802"/>
                      <a:gd name="connsiteX4" fmla="*/ 2401 w 7203"/>
                      <a:gd name="connsiteY4" fmla="*/ 0 h 4802"/>
                      <a:gd name="connsiteX5" fmla="*/ 0 w 7203"/>
                      <a:gd name="connsiteY5" fmla="*/ 2401 h 4802"/>
                      <a:gd name="connsiteX6" fmla="*/ 0 w 7203"/>
                      <a:gd name="connsiteY6" fmla="*/ 4802 h 4802"/>
                      <a:gd name="connsiteX7" fmla="*/ 4802 w 7203"/>
                      <a:gd name="connsiteY7" fmla="*/ 4802 h 4802"/>
                      <a:gd name="connsiteX8" fmla="*/ 4802 w 7203"/>
                      <a:gd name="connsiteY8" fmla="*/ 4802 h 48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802">
                        <a:moveTo>
                          <a:pt x="4802" y="4802"/>
                        </a:moveTo>
                        <a:cubicBezTo>
                          <a:pt x="4802" y="4802"/>
                          <a:pt x="4802" y="4802"/>
                          <a:pt x="4802" y="4802"/>
                        </a:cubicBezTo>
                        <a:cubicBezTo>
                          <a:pt x="7203" y="2401"/>
                          <a:pt x="7203" y="2401"/>
                          <a:pt x="7203" y="2401"/>
                        </a:cubicBezTo>
                        <a:cubicBezTo>
                          <a:pt x="7203" y="2401"/>
                          <a:pt x="4802" y="2401"/>
                          <a:pt x="4802" y="0"/>
                        </a:cubicBezTo>
                        <a:cubicBezTo>
                          <a:pt x="4802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2401"/>
                        </a:cubicBezTo>
                        <a:cubicBezTo>
                          <a:pt x="0" y="2401"/>
                          <a:pt x="0" y="2401"/>
                          <a:pt x="0" y="4802"/>
                        </a:cubicBezTo>
                        <a:cubicBezTo>
                          <a:pt x="0" y="4802"/>
                          <a:pt x="0" y="4802"/>
                          <a:pt x="4802" y="4802"/>
                        </a:cubicBezTo>
                        <a:cubicBezTo>
                          <a:pt x="2401" y="4802"/>
                          <a:pt x="2401" y="4802"/>
                          <a:pt x="4802" y="4802"/>
                        </a:cubicBezTo>
                        <a:close/>
                      </a:path>
                    </a:pathLst>
                  </a:custGeom>
                  <a:solidFill>
                    <a:srgbClr val="1B1B1B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482" name="Freeform: Shape 2481">
                    <a:extLst>
                      <a:ext uri="{FF2B5EF4-FFF2-40B4-BE49-F238E27FC236}">
                        <a16:creationId xmlns:a16="http://schemas.microsoft.com/office/drawing/2014/main" id="{229EC63C-5163-4F7F-B03A-64C5021212BA}"/>
                      </a:ext>
                    </a:extLst>
                  </p:cNvPr>
                  <p:cNvSpPr/>
                  <p:nvPr/>
                </p:nvSpPr>
                <p:spPr>
                  <a:xfrm>
                    <a:off x="5779043" y="2141805"/>
                    <a:ext cx="7203" cy="4802"/>
                  </a:xfrm>
                  <a:custGeom>
                    <a:avLst/>
                    <a:gdLst>
                      <a:gd name="connsiteX0" fmla="*/ 4802 w 7203"/>
                      <a:gd name="connsiteY0" fmla="*/ 4802 h 4802"/>
                      <a:gd name="connsiteX1" fmla="*/ 4802 w 7203"/>
                      <a:gd name="connsiteY1" fmla="*/ 4802 h 4802"/>
                      <a:gd name="connsiteX2" fmla="*/ 7204 w 7203"/>
                      <a:gd name="connsiteY2" fmla="*/ 2401 h 4802"/>
                      <a:gd name="connsiteX3" fmla="*/ 4802 w 7203"/>
                      <a:gd name="connsiteY3" fmla="*/ 0 h 4802"/>
                      <a:gd name="connsiteX4" fmla="*/ 2401 w 7203"/>
                      <a:gd name="connsiteY4" fmla="*/ 0 h 4802"/>
                      <a:gd name="connsiteX5" fmla="*/ 0 w 7203"/>
                      <a:gd name="connsiteY5" fmla="*/ 2401 h 4802"/>
                      <a:gd name="connsiteX6" fmla="*/ 0 w 7203"/>
                      <a:gd name="connsiteY6" fmla="*/ 4802 h 4802"/>
                      <a:gd name="connsiteX7" fmla="*/ 4802 w 7203"/>
                      <a:gd name="connsiteY7" fmla="*/ 4802 h 4802"/>
                      <a:gd name="connsiteX8" fmla="*/ 4802 w 7203"/>
                      <a:gd name="connsiteY8" fmla="*/ 4802 h 48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802">
                        <a:moveTo>
                          <a:pt x="4802" y="4802"/>
                        </a:moveTo>
                        <a:cubicBezTo>
                          <a:pt x="4802" y="4802"/>
                          <a:pt x="7204" y="4802"/>
                          <a:pt x="4802" y="4802"/>
                        </a:cubicBezTo>
                        <a:cubicBezTo>
                          <a:pt x="7204" y="2401"/>
                          <a:pt x="7204" y="2401"/>
                          <a:pt x="7204" y="2401"/>
                        </a:cubicBezTo>
                        <a:cubicBezTo>
                          <a:pt x="7204" y="2401"/>
                          <a:pt x="4802" y="2401"/>
                          <a:pt x="4802" y="0"/>
                        </a:cubicBezTo>
                        <a:cubicBezTo>
                          <a:pt x="4802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2401"/>
                        </a:cubicBezTo>
                        <a:cubicBezTo>
                          <a:pt x="0" y="2401"/>
                          <a:pt x="0" y="2401"/>
                          <a:pt x="0" y="4802"/>
                        </a:cubicBezTo>
                        <a:cubicBezTo>
                          <a:pt x="2401" y="4802"/>
                          <a:pt x="2401" y="4802"/>
                          <a:pt x="4802" y="4802"/>
                        </a:cubicBezTo>
                        <a:cubicBezTo>
                          <a:pt x="2401" y="4802"/>
                          <a:pt x="4802" y="4802"/>
                          <a:pt x="4802" y="4802"/>
                        </a:cubicBezTo>
                        <a:close/>
                      </a:path>
                    </a:pathLst>
                  </a:custGeom>
                  <a:solidFill>
                    <a:srgbClr val="1B1B1B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483" name="Freeform: Shape 2482">
                    <a:extLst>
                      <a:ext uri="{FF2B5EF4-FFF2-40B4-BE49-F238E27FC236}">
                        <a16:creationId xmlns:a16="http://schemas.microsoft.com/office/drawing/2014/main" id="{C72C8086-E1E8-4A7F-A9F4-D3A3D7539CC8}"/>
                      </a:ext>
                    </a:extLst>
                  </p:cNvPr>
                  <p:cNvSpPr/>
                  <p:nvPr/>
                </p:nvSpPr>
                <p:spPr>
                  <a:xfrm>
                    <a:off x="5776642" y="2137003"/>
                    <a:ext cx="7203" cy="6603"/>
                  </a:xfrm>
                  <a:custGeom>
                    <a:avLst/>
                    <a:gdLst>
                      <a:gd name="connsiteX0" fmla="*/ 4802 w 7203"/>
                      <a:gd name="connsiteY0" fmla="*/ 4802 h 6603"/>
                      <a:gd name="connsiteX1" fmla="*/ 4802 w 7203"/>
                      <a:gd name="connsiteY1" fmla="*/ 4802 h 6603"/>
                      <a:gd name="connsiteX2" fmla="*/ 7204 w 7203"/>
                      <a:gd name="connsiteY2" fmla="*/ 2401 h 6603"/>
                      <a:gd name="connsiteX3" fmla="*/ 4802 w 7203"/>
                      <a:gd name="connsiteY3" fmla="*/ 0 h 6603"/>
                      <a:gd name="connsiteX4" fmla="*/ 2401 w 7203"/>
                      <a:gd name="connsiteY4" fmla="*/ 0 h 6603"/>
                      <a:gd name="connsiteX5" fmla="*/ 0 w 7203"/>
                      <a:gd name="connsiteY5" fmla="*/ 2401 h 6603"/>
                      <a:gd name="connsiteX6" fmla="*/ 0 w 7203"/>
                      <a:gd name="connsiteY6" fmla="*/ 4802 h 6603"/>
                      <a:gd name="connsiteX7" fmla="*/ 4802 w 7203"/>
                      <a:gd name="connsiteY7" fmla="*/ 4802 h 6603"/>
                      <a:gd name="connsiteX8" fmla="*/ 4802 w 7203"/>
                      <a:gd name="connsiteY8" fmla="*/ 4802 h 66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6603">
                        <a:moveTo>
                          <a:pt x="4802" y="4802"/>
                        </a:moveTo>
                        <a:cubicBezTo>
                          <a:pt x="4802" y="4802"/>
                          <a:pt x="7204" y="4802"/>
                          <a:pt x="4802" y="4802"/>
                        </a:cubicBezTo>
                        <a:cubicBezTo>
                          <a:pt x="7204" y="2401"/>
                          <a:pt x="7204" y="2401"/>
                          <a:pt x="7204" y="2401"/>
                        </a:cubicBezTo>
                        <a:cubicBezTo>
                          <a:pt x="7204" y="2401"/>
                          <a:pt x="4802" y="2401"/>
                          <a:pt x="4802" y="0"/>
                        </a:cubicBezTo>
                        <a:cubicBezTo>
                          <a:pt x="4802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2401"/>
                        </a:cubicBezTo>
                        <a:cubicBezTo>
                          <a:pt x="0" y="2401"/>
                          <a:pt x="0" y="2401"/>
                          <a:pt x="0" y="4802"/>
                        </a:cubicBezTo>
                        <a:cubicBezTo>
                          <a:pt x="0" y="4802"/>
                          <a:pt x="2401" y="4802"/>
                          <a:pt x="4802" y="4802"/>
                        </a:cubicBezTo>
                        <a:cubicBezTo>
                          <a:pt x="2401" y="7204"/>
                          <a:pt x="4802" y="7204"/>
                          <a:pt x="4802" y="4802"/>
                        </a:cubicBezTo>
                        <a:close/>
                      </a:path>
                    </a:pathLst>
                  </a:custGeom>
                  <a:solidFill>
                    <a:srgbClr val="1B1B1B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484" name="Freeform: Shape 2483">
                    <a:extLst>
                      <a:ext uri="{FF2B5EF4-FFF2-40B4-BE49-F238E27FC236}">
                        <a16:creationId xmlns:a16="http://schemas.microsoft.com/office/drawing/2014/main" id="{2AF23E58-A1E8-4451-9500-CA82F2753394}"/>
                      </a:ext>
                    </a:extLst>
                  </p:cNvPr>
                  <p:cNvSpPr/>
                  <p:nvPr/>
                </p:nvSpPr>
                <p:spPr>
                  <a:xfrm>
                    <a:off x="5834271" y="2129799"/>
                    <a:ext cx="7203" cy="2401"/>
                  </a:xfrm>
                  <a:custGeom>
                    <a:avLst/>
                    <a:gdLst>
                      <a:gd name="connsiteX0" fmla="*/ 7203 w 7203"/>
                      <a:gd name="connsiteY0" fmla="*/ 0 h 2401"/>
                      <a:gd name="connsiteX1" fmla="*/ 4802 w 7203"/>
                      <a:gd name="connsiteY1" fmla="*/ 2401 h 2401"/>
                      <a:gd name="connsiteX2" fmla="*/ 2401 w 7203"/>
                      <a:gd name="connsiteY2" fmla="*/ 2401 h 2401"/>
                      <a:gd name="connsiteX3" fmla="*/ 0 w 7203"/>
                      <a:gd name="connsiteY3" fmla="*/ 2401 h 2401"/>
                      <a:gd name="connsiteX4" fmla="*/ 0 w 7203"/>
                      <a:gd name="connsiteY4" fmla="*/ 2401 h 2401"/>
                      <a:gd name="connsiteX5" fmla="*/ 2401 w 7203"/>
                      <a:gd name="connsiteY5" fmla="*/ 0 h 2401"/>
                      <a:gd name="connsiteX6" fmla="*/ 7203 w 7203"/>
                      <a:gd name="connsiteY6" fmla="*/ 0 h 2401"/>
                      <a:gd name="connsiteX7" fmla="*/ 7203 w 7203"/>
                      <a:gd name="connsiteY7" fmla="*/ 0 h 2401"/>
                      <a:gd name="connsiteX8" fmla="*/ 7203 w 7203"/>
                      <a:gd name="connsiteY8" fmla="*/ 0 h 24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2401">
                        <a:moveTo>
                          <a:pt x="7203" y="0"/>
                        </a:moveTo>
                        <a:cubicBezTo>
                          <a:pt x="7203" y="0"/>
                          <a:pt x="4802" y="2401"/>
                          <a:pt x="4802" y="2401"/>
                        </a:cubicBezTo>
                        <a:cubicBezTo>
                          <a:pt x="4802" y="2401"/>
                          <a:pt x="4802" y="2401"/>
                          <a:pt x="2401" y="2401"/>
                        </a:cubicBezTo>
                        <a:cubicBezTo>
                          <a:pt x="2401" y="2401"/>
                          <a:pt x="2401" y="2401"/>
                          <a:pt x="0" y="2401"/>
                        </a:cubicBezTo>
                        <a:cubicBezTo>
                          <a:pt x="0" y="2401"/>
                          <a:pt x="0" y="2401"/>
                          <a:pt x="0" y="2401"/>
                        </a:cubicBezTo>
                        <a:cubicBezTo>
                          <a:pt x="0" y="2401"/>
                          <a:pt x="2401" y="0"/>
                          <a:pt x="2401" y="0"/>
                        </a:cubicBezTo>
                        <a:cubicBezTo>
                          <a:pt x="4802" y="0"/>
                          <a:pt x="4802" y="0"/>
                          <a:pt x="7203" y="0"/>
                        </a:cubicBezTo>
                        <a:cubicBezTo>
                          <a:pt x="4802" y="0"/>
                          <a:pt x="7203" y="0"/>
                          <a:pt x="7203" y="0"/>
                        </a:cubicBezTo>
                        <a:cubicBezTo>
                          <a:pt x="7203" y="0"/>
                          <a:pt x="7203" y="0"/>
                          <a:pt x="7203" y="0"/>
                        </a:cubicBezTo>
                        <a:close/>
                      </a:path>
                    </a:pathLst>
                  </a:custGeom>
                  <a:solidFill>
                    <a:srgbClr val="1B1B1B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485" name="Freeform: Shape 2484">
                    <a:extLst>
                      <a:ext uri="{FF2B5EF4-FFF2-40B4-BE49-F238E27FC236}">
                        <a16:creationId xmlns:a16="http://schemas.microsoft.com/office/drawing/2014/main" id="{60FF0CB9-6858-4B55-AC45-23CE6BF1132B}"/>
                      </a:ext>
                    </a:extLst>
                  </p:cNvPr>
                  <p:cNvSpPr/>
                  <p:nvPr/>
                </p:nvSpPr>
                <p:spPr>
                  <a:xfrm>
                    <a:off x="5831869" y="2120194"/>
                    <a:ext cx="7203" cy="9004"/>
                  </a:xfrm>
                  <a:custGeom>
                    <a:avLst/>
                    <a:gdLst>
                      <a:gd name="connsiteX0" fmla="*/ 7204 w 7203"/>
                      <a:gd name="connsiteY0" fmla="*/ 7204 h 9004"/>
                      <a:gd name="connsiteX1" fmla="*/ 7204 w 7203"/>
                      <a:gd name="connsiteY1" fmla="*/ 7204 h 9004"/>
                      <a:gd name="connsiteX2" fmla="*/ 2401 w 7203"/>
                      <a:gd name="connsiteY2" fmla="*/ 7204 h 9004"/>
                      <a:gd name="connsiteX3" fmla="*/ 0 w 7203"/>
                      <a:gd name="connsiteY3" fmla="*/ 4802 h 9004"/>
                      <a:gd name="connsiteX4" fmla="*/ 0 w 7203"/>
                      <a:gd name="connsiteY4" fmla="*/ 2401 h 9004"/>
                      <a:gd name="connsiteX5" fmla="*/ 2401 w 7203"/>
                      <a:gd name="connsiteY5" fmla="*/ 0 h 9004"/>
                      <a:gd name="connsiteX6" fmla="*/ 4802 w 7203"/>
                      <a:gd name="connsiteY6" fmla="*/ 0 h 9004"/>
                      <a:gd name="connsiteX7" fmla="*/ 7204 w 7203"/>
                      <a:gd name="connsiteY7" fmla="*/ 7204 h 9004"/>
                      <a:gd name="connsiteX8" fmla="*/ 7204 w 7203"/>
                      <a:gd name="connsiteY8" fmla="*/ 7204 h 90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9004">
                        <a:moveTo>
                          <a:pt x="7204" y="7204"/>
                        </a:moveTo>
                        <a:cubicBezTo>
                          <a:pt x="7204" y="7204"/>
                          <a:pt x="4802" y="9605"/>
                          <a:pt x="7204" y="7204"/>
                        </a:cubicBezTo>
                        <a:cubicBezTo>
                          <a:pt x="4802" y="9605"/>
                          <a:pt x="2401" y="9605"/>
                          <a:pt x="2401" y="7204"/>
                        </a:cubicBezTo>
                        <a:cubicBezTo>
                          <a:pt x="2401" y="7204"/>
                          <a:pt x="0" y="7204"/>
                          <a:pt x="0" y="4802"/>
                        </a:cubicBezTo>
                        <a:cubicBezTo>
                          <a:pt x="0" y="4802"/>
                          <a:pt x="0" y="4802"/>
                          <a:pt x="0" y="2401"/>
                        </a:cubicBezTo>
                        <a:cubicBezTo>
                          <a:pt x="0" y="2401"/>
                          <a:pt x="2401" y="2401"/>
                          <a:pt x="2401" y="0"/>
                        </a:cubicBezTo>
                        <a:cubicBezTo>
                          <a:pt x="2401" y="0"/>
                          <a:pt x="4802" y="0"/>
                          <a:pt x="4802" y="0"/>
                        </a:cubicBezTo>
                        <a:cubicBezTo>
                          <a:pt x="4802" y="4802"/>
                          <a:pt x="7204" y="7204"/>
                          <a:pt x="7204" y="7204"/>
                        </a:cubicBezTo>
                        <a:cubicBezTo>
                          <a:pt x="7204" y="7204"/>
                          <a:pt x="7204" y="7204"/>
                          <a:pt x="7204" y="7204"/>
                        </a:cubicBezTo>
                        <a:close/>
                      </a:path>
                    </a:pathLst>
                  </a:custGeom>
                  <a:solidFill>
                    <a:srgbClr val="1B1B1B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486" name="Freeform: Shape 2485">
                    <a:extLst>
                      <a:ext uri="{FF2B5EF4-FFF2-40B4-BE49-F238E27FC236}">
                        <a16:creationId xmlns:a16="http://schemas.microsoft.com/office/drawing/2014/main" id="{EF4862D1-A482-4123-930B-BE20DA5917E0}"/>
                      </a:ext>
                    </a:extLst>
                  </p:cNvPr>
                  <p:cNvSpPr/>
                  <p:nvPr/>
                </p:nvSpPr>
                <p:spPr>
                  <a:xfrm>
                    <a:off x="5791049" y="2141805"/>
                    <a:ext cx="7203" cy="4802"/>
                  </a:xfrm>
                  <a:custGeom>
                    <a:avLst/>
                    <a:gdLst>
                      <a:gd name="connsiteX0" fmla="*/ 4802 w 7203"/>
                      <a:gd name="connsiteY0" fmla="*/ 4802 h 4802"/>
                      <a:gd name="connsiteX1" fmla="*/ 4802 w 7203"/>
                      <a:gd name="connsiteY1" fmla="*/ 4802 h 4802"/>
                      <a:gd name="connsiteX2" fmla="*/ 7204 w 7203"/>
                      <a:gd name="connsiteY2" fmla="*/ 2401 h 4802"/>
                      <a:gd name="connsiteX3" fmla="*/ 4802 w 7203"/>
                      <a:gd name="connsiteY3" fmla="*/ 0 h 4802"/>
                      <a:gd name="connsiteX4" fmla="*/ 2401 w 7203"/>
                      <a:gd name="connsiteY4" fmla="*/ 0 h 4802"/>
                      <a:gd name="connsiteX5" fmla="*/ 0 w 7203"/>
                      <a:gd name="connsiteY5" fmla="*/ 2401 h 4802"/>
                      <a:gd name="connsiteX6" fmla="*/ 0 w 7203"/>
                      <a:gd name="connsiteY6" fmla="*/ 4802 h 4802"/>
                      <a:gd name="connsiteX7" fmla="*/ 4802 w 7203"/>
                      <a:gd name="connsiteY7" fmla="*/ 4802 h 4802"/>
                      <a:gd name="connsiteX8" fmla="*/ 4802 w 7203"/>
                      <a:gd name="connsiteY8" fmla="*/ 4802 h 48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802">
                        <a:moveTo>
                          <a:pt x="4802" y="4802"/>
                        </a:moveTo>
                        <a:cubicBezTo>
                          <a:pt x="4802" y="4802"/>
                          <a:pt x="4802" y="4802"/>
                          <a:pt x="4802" y="4802"/>
                        </a:cubicBezTo>
                        <a:cubicBezTo>
                          <a:pt x="7204" y="2401"/>
                          <a:pt x="7204" y="2401"/>
                          <a:pt x="7204" y="2401"/>
                        </a:cubicBezTo>
                        <a:cubicBezTo>
                          <a:pt x="7204" y="2401"/>
                          <a:pt x="4802" y="2401"/>
                          <a:pt x="4802" y="0"/>
                        </a:cubicBezTo>
                        <a:cubicBezTo>
                          <a:pt x="4802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2401"/>
                        </a:cubicBezTo>
                        <a:cubicBezTo>
                          <a:pt x="0" y="2401"/>
                          <a:pt x="0" y="2401"/>
                          <a:pt x="0" y="4802"/>
                        </a:cubicBezTo>
                        <a:cubicBezTo>
                          <a:pt x="0" y="4802"/>
                          <a:pt x="0" y="4802"/>
                          <a:pt x="4802" y="4802"/>
                        </a:cubicBezTo>
                        <a:cubicBezTo>
                          <a:pt x="2401" y="4802"/>
                          <a:pt x="2401" y="4802"/>
                          <a:pt x="4802" y="4802"/>
                        </a:cubicBezTo>
                        <a:close/>
                      </a:path>
                    </a:pathLst>
                  </a:custGeom>
                  <a:solidFill>
                    <a:srgbClr val="1B1B1B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487" name="Freeform: Shape 2486">
                    <a:extLst>
                      <a:ext uri="{FF2B5EF4-FFF2-40B4-BE49-F238E27FC236}">
                        <a16:creationId xmlns:a16="http://schemas.microsoft.com/office/drawing/2014/main" id="{B85509DB-61CB-47C0-A1BF-96B56B24ABA7}"/>
                      </a:ext>
                    </a:extLst>
                  </p:cNvPr>
                  <p:cNvSpPr/>
                  <p:nvPr/>
                </p:nvSpPr>
                <p:spPr>
                  <a:xfrm>
                    <a:off x="5783845" y="2139404"/>
                    <a:ext cx="7203" cy="4802"/>
                  </a:xfrm>
                  <a:custGeom>
                    <a:avLst/>
                    <a:gdLst>
                      <a:gd name="connsiteX0" fmla="*/ 4802 w 7203"/>
                      <a:gd name="connsiteY0" fmla="*/ 4802 h 4802"/>
                      <a:gd name="connsiteX1" fmla="*/ 4802 w 7203"/>
                      <a:gd name="connsiteY1" fmla="*/ 4802 h 4802"/>
                      <a:gd name="connsiteX2" fmla="*/ 7204 w 7203"/>
                      <a:gd name="connsiteY2" fmla="*/ 2401 h 4802"/>
                      <a:gd name="connsiteX3" fmla="*/ 4802 w 7203"/>
                      <a:gd name="connsiteY3" fmla="*/ 0 h 4802"/>
                      <a:gd name="connsiteX4" fmla="*/ 2401 w 7203"/>
                      <a:gd name="connsiteY4" fmla="*/ 0 h 4802"/>
                      <a:gd name="connsiteX5" fmla="*/ 0 w 7203"/>
                      <a:gd name="connsiteY5" fmla="*/ 2401 h 4802"/>
                      <a:gd name="connsiteX6" fmla="*/ 0 w 7203"/>
                      <a:gd name="connsiteY6" fmla="*/ 4802 h 4802"/>
                      <a:gd name="connsiteX7" fmla="*/ 4802 w 7203"/>
                      <a:gd name="connsiteY7" fmla="*/ 4802 h 4802"/>
                      <a:gd name="connsiteX8" fmla="*/ 4802 w 7203"/>
                      <a:gd name="connsiteY8" fmla="*/ 4802 h 48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802">
                        <a:moveTo>
                          <a:pt x="4802" y="4802"/>
                        </a:moveTo>
                        <a:cubicBezTo>
                          <a:pt x="4802" y="4802"/>
                          <a:pt x="7204" y="4802"/>
                          <a:pt x="4802" y="4802"/>
                        </a:cubicBezTo>
                        <a:cubicBezTo>
                          <a:pt x="7204" y="2401"/>
                          <a:pt x="7204" y="2401"/>
                          <a:pt x="7204" y="2401"/>
                        </a:cubicBezTo>
                        <a:cubicBezTo>
                          <a:pt x="7204" y="2401"/>
                          <a:pt x="4802" y="2401"/>
                          <a:pt x="4802" y="0"/>
                        </a:cubicBezTo>
                        <a:cubicBezTo>
                          <a:pt x="4802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2401"/>
                        </a:cubicBezTo>
                        <a:cubicBezTo>
                          <a:pt x="0" y="2401"/>
                          <a:pt x="0" y="2401"/>
                          <a:pt x="0" y="4802"/>
                        </a:cubicBezTo>
                        <a:cubicBezTo>
                          <a:pt x="2401" y="4802"/>
                          <a:pt x="2401" y="4802"/>
                          <a:pt x="4802" y="4802"/>
                        </a:cubicBezTo>
                        <a:cubicBezTo>
                          <a:pt x="2401" y="4802"/>
                          <a:pt x="4802" y="4802"/>
                          <a:pt x="4802" y="4802"/>
                        </a:cubicBezTo>
                        <a:close/>
                      </a:path>
                    </a:pathLst>
                  </a:custGeom>
                  <a:solidFill>
                    <a:srgbClr val="1B1B1B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488" name="Freeform: Shape 2487">
                    <a:extLst>
                      <a:ext uri="{FF2B5EF4-FFF2-40B4-BE49-F238E27FC236}">
                        <a16:creationId xmlns:a16="http://schemas.microsoft.com/office/drawing/2014/main" id="{D397D826-BE7A-4FA9-8BA9-3DB3D4F4B685}"/>
                      </a:ext>
                    </a:extLst>
                  </p:cNvPr>
                  <p:cNvSpPr/>
                  <p:nvPr/>
                </p:nvSpPr>
                <p:spPr>
                  <a:xfrm>
                    <a:off x="5781444" y="2134601"/>
                    <a:ext cx="7203" cy="4802"/>
                  </a:xfrm>
                  <a:custGeom>
                    <a:avLst/>
                    <a:gdLst>
                      <a:gd name="connsiteX0" fmla="*/ 4803 w 7203"/>
                      <a:gd name="connsiteY0" fmla="*/ 4802 h 4802"/>
                      <a:gd name="connsiteX1" fmla="*/ 4803 w 7203"/>
                      <a:gd name="connsiteY1" fmla="*/ 4802 h 4802"/>
                      <a:gd name="connsiteX2" fmla="*/ 7204 w 7203"/>
                      <a:gd name="connsiteY2" fmla="*/ 2401 h 4802"/>
                      <a:gd name="connsiteX3" fmla="*/ 4803 w 7203"/>
                      <a:gd name="connsiteY3" fmla="*/ 0 h 4802"/>
                      <a:gd name="connsiteX4" fmla="*/ 2401 w 7203"/>
                      <a:gd name="connsiteY4" fmla="*/ 0 h 4802"/>
                      <a:gd name="connsiteX5" fmla="*/ 0 w 7203"/>
                      <a:gd name="connsiteY5" fmla="*/ 2401 h 4802"/>
                      <a:gd name="connsiteX6" fmla="*/ 0 w 7203"/>
                      <a:gd name="connsiteY6" fmla="*/ 4802 h 4802"/>
                      <a:gd name="connsiteX7" fmla="*/ 4803 w 7203"/>
                      <a:gd name="connsiteY7" fmla="*/ 4802 h 4802"/>
                      <a:gd name="connsiteX8" fmla="*/ 4803 w 7203"/>
                      <a:gd name="connsiteY8" fmla="*/ 4802 h 48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802">
                        <a:moveTo>
                          <a:pt x="4803" y="4802"/>
                        </a:moveTo>
                        <a:cubicBezTo>
                          <a:pt x="4803" y="4802"/>
                          <a:pt x="7204" y="4802"/>
                          <a:pt x="4803" y="4802"/>
                        </a:cubicBezTo>
                        <a:cubicBezTo>
                          <a:pt x="7204" y="2401"/>
                          <a:pt x="7204" y="2401"/>
                          <a:pt x="7204" y="2401"/>
                        </a:cubicBezTo>
                        <a:cubicBezTo>
                          <a:pt x="7204" y="2401"/>
                          <a:pt x="4803" y="2401"/>
                          <a:pt x="4803" y="0"/>
                        </a:cubicBezTo>
                        <a:cubicBezTo>
                          <a:pt x="4803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2401"/>
                        </a:cubicBezTo>
                        <a:cubicBezTo>
                          <a:pt x="0" y="2401"/>
                          <a:pt x="0" y="2401"/>
                          <a:pt x="0" y="4802"/>
                        </a:cubicBezTo>
                        <a:cubicBezTo>
                          <a:pt x="0" y="4802"/>
                          <a:pt x="2401" y="4802"/>
                          <a:pt x="4803" y="4802"/>
                        </a:cubicBezTo>
                        <a:cubicBezTo>
                          <a:pt x="2401" y="4802"/>
                          <a:pt x="4803" y="4802"/>
                          <a:pt x="4803" y="4802"/>
                        </a:cubicBezTo>
                        <a:close/>
                      </a:path>
                    </a:pathLst>
                  </a:custGeom>
                  <a:solidFill>
                    <a:srgbClr val="1B1B1B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489" name="Freeform: Shape 2488">
                    <a:extLst>
                      <a:ext uri="{FF2B5EF4-FFF2-40B4-BE49-F238E27FC236}">
                        <a16:creationId xmlns:a16="http://schemas.microsoft.com/office/drawing/2014/main" id="{10A5D3DB-33B3-4DF2-BF89-61BBF860AF74}"/>
                      </a:ext>
                    </a:extLst>
                  </p:cNvPr>
                  <p:cNvSpPr/>
                  <p:nvPr/>
                </p:nvSpPr>
                <p:spPr>
                  <a:xfrm>
                    <a:off x="5827067" y="2132801"/>
                    <a:ext cx="9004" cy="4202"/>
                  </a:xfrm>
                  <a:custGeom>
                    <a:avLst/>
                    <a:gdLst>
                      <a:gd name="connsiteX0" fmla="*/ 7204 w 9004"/>
                      <a:gd name="connsiteY0" fmla="*/ 1801 h 4202"/>
                      <a:gd name="connsiteX1" fmla="*/ 4802 w 9004"/>
                      <a:gd name="connsiteY1" fmla="*/ 4202 h 4202"/>
                      <a:gd name="connsiteX2" fmla="*/ 2401 w 9004"/>
                      <a:gd name="connsiteY2" fmla="*/ 4202 h 4202"/>
                      <a:gd name="connsiteX3" fmla="*/ 0 w 9004"/>
                      <a:gd name="connsiteY3" fmla="*/ 4202 h 4202"/>
                      <a:gd name="connsiteX4" fmla="*/ 0 w 9004"/>
                      <a:gd name="connsiteY4" fmla="*/ 4202 h 4202"/>
                      <a:gd name="connsiteX5" fmla="*/ 2401 w 9004"/>
                      <a:gd name="connsiteY5" fmla="*/ 1801 h 4202"/>
                      <a:gd name="connsiteX6" fmla="*/ 7204 w 9004"/>
                      <a:gd name="connsiteY6" fmla="*/ 1801 h 4202"/>
                      <a:gd name="connsiteX7" fmla="*/ 7204 w 9004"/>
                      <a:gd name="connsiteY7" fmla="*/ 1801 h 4202"/>
                      <a:gd name="connsiteX8" fmla="*/ 7204 w 9004"/>
                      <a:gd name="connsiteY8" fmla="*/ 1801 h 42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9004" h="4202">
                        <a:moveTo>
                          <a:pt x="7204" y="1801"/>
                        </a:moveTo>
                        <a:cubicBezTo>
                          <a:pt x="7204" y="1801"/>
                          <a:pt x="4802" y="4202"/>
                          <a:pt x="4802" y="4202"/>
                        </a:cubicBezTo>
                        <a:cubicBezTo>
                          <a:pt x="4802" y="4202"/>
                          <a:pt x="4802" y="4202"/>
                          <a:pt x="2401" y="4202"/>
                        </a:cubicBezTo>
                        <a:cubicBezTo>
                          <a:pt x="2401" y="4202"/>
                          <a:pt x="2401" y="4202"/>
                          <a:pt x="0" y="4202"/>
                        </a:cubicBezTo>
                        <a:cubicBezTo>
                          <a:pt x="0" y="4202"/>
                          <a:pt x="0" y="4202"/>
                          <a:pt x="0" y="4202"/>
                        </a:cubicBezTo>
                        <a:cubicBezTo>
                          <a:pt x="0" y="4202"/>
                          <a:pt x="2401" y="1801"/>
                          <a:pt x="2401" y="1801"/>
                        </a:cubicBezTo>
                        <a:cubicBezTo>
                          <a:pt x="4802" y="-600"/>
                          <a:pt x="7204" y="-600"/>
                          <a:pt x="7204" y="1801"/>
                        </a:cubicBezTo>
                        <a:cubicBezTo>
                          <a:pt x="7204" y="-600"/>
                          <a:pt x="7204" y="-600"/>
                          <a:pt x="7204" y="1801"/>
                        </a:cubicBezTo>
                        <a:cubicBezTo>
                          <a:pt x="9605" y="-600"/>
                          <a:pt x="9605" y="1801"/>
                          <a:pt x="7204" y="1801"/>
                        </a:cubicBezTo>
                        <a:close/>
                      </a:path>
                    </a:pathLst>
                  </a:custGeom>
                  <a:solidFill>
                    <a:srgbClr val="1B1B1B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490" name="Freeform: Shape 2489">
                    <a:extLst>
                      <a:ext uri="{FF2B5EF4-FFF2-40B4-BE49-F238E27FC236}">
                        <a16:creationId xmlns:a16="http://schemas.microsoft.com/office/drawing/2014/main" id="{21AD473E-1201-4B90-B5BA-B6E59C79C4F6}"/>
                      </a:ext>
                    </a:extLst>
                  </p:cNvPr>
                  <p:cNvSpPr/>
                  <p:nvPr/>
                </p:nvSpPr>
                <p:spPr>
                  <a:xfrm>
                    <a:off x="5827067" y="2122596"/>
                    <a:ext cx="7203" cy="9004"/>
                  </a:xfrm>
                  <a:custGeom>
                    <a:avLst/>
                    <a:gdLst>
                      <a:gd name="connsiteX0" fmla="*/ 7204 w 7203"/>
                      <a:gd name="connsiteY0" fmla="*/ 7204 h 9004"/>
                      <a:gd name="connsiteX1" fmla="*/ 7204 w 7203"/>
                      <a:gd name="connsiteY1" fmla="*/ 7204 h 9004"/>
                      <a:gd name="connsiteX2" fmla="*/ 2401 w 7203"/>
                      <a:gd name="connsiteY2" fmla="*/ 7204 h 9004"/>
                      <a:gd name="connsiteX3" fmla="*/ 0 w 7203"/>
                      <a:gd name="connsiteY3" fmla="*/ 4802 h 9004"/>
                      <a:gd name="connsiteX4" fmla="*/ 0 w 7203"/>
                      <a:gd name="connsiteY4" fmla="*/ 2401 h 9004"/>
                      <a:gd name="connsiteX5" fmla="*/ 2401 w 7203"/>
                      <a:gd name="connsiteY5" fmla="*/ 0 h 9004"/>
                      <a:gd name="connsiteX6" fmla="*/ 4802 w 7203"/>
                      <a:gd name="connsiteY6" fmla="*/ 0 h 9004"/>
                      <a:gd name="connsiteX7" fmla="*/ 7204 w 7203"/>
                      <a:gd name="connsiteY7" fmla="*/ 7204 h 9004"/>
                      <a:gd name="connsiteX8" fmla="*/ 7204 w 7203"/>
                      <a:gd name="connsiteY8" fmla="*/ 7204 h 90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9004">
                        <a:moveTo>
                          <a:pt x="7204" y="7204"/>
                        </a:moveTo>
                        <a:cubicBezTo>
                          <a:pt x="4802" y="9605"/>
                          <a:pt x="4802" y="9605"/>
                          <a:pt x="7204" y="7204"/>
                        </a:cubicBezTo>
                        <a:cubicBezTo>
                          <a:pt x="4802" y="9605"/>
                          <a:pt x="2401" y="9605"/>
                          <a:pt x="2401" y="7204"/>
                        </a:cubicBezTo>
                        <a:cubicBezTo>
                          <a:pt x="2401" y="7204"/>
                          <a:pt x="0" y="7204"/>
                          <a:pt x="0" y="4802"/>
                        </a:cubicBezTo>
                        <a:cubicBezTo>
                          <a:pt x="0" y="4802"/>
                          <a:pt x="0" y="4802"/>
                          <a:pt x="0" y="2401"/>
                        </a:cubicBezTo>
                        <a:cubicBezTo>
                          <a:pt x="0" y="2401"/>
                          <a:pt x="2401" y="2401"/>
                          <a:pt x="2401" y="0"/>
                        </a:cubicBezTo>
                        <a:cubicBezTo>
                          <a:pt x="2401" y="0"/>
                          <a:pt x="4802" y="0"/>
                          <a:pt x="4802" y="0"/>
                        </a:cubicBezTo>
                        <a:cubicBezTo>
                          <a:pt x="4802" y="7204"/>
                          <a:pt x="4802" y="7204"/>
                          <a:pt x="7204" y="7204"/>
                        </a:cubicBezTo>
                        <a:cubicBezTo>
                          <a:pt x="7204" y="7204"/>
                          <a:pt x="7204" y="7204"/>
                          <a:pt x="7204" y="7204"/>
                        </a:cubicBezTo>
                        <a:close/>
                      </a:path>
                    </a:pathLst>
                  </a:custGeom>
                  <a:solidFill>
                    <a:srgbClr val="1B1B1B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491" name="Freeform: Shape 2490">
                    <a:extLst>
                      <a:ext uri="{FF2B5EF4-FFF2-40B4-BE49-F238E27FC236}">
                        <a16:creationId xmlns:a16="http://schemas.microsoft.com/office/drawing/2014/main" id="{E3590EED-1BE5-4F7F-8330-6D69AED10A5D}"/>
                      </a:ext>
                    </a:extLst>
                  </p:cNvPr>
                  <p:cNvSpPr/>
                  <p:nvPr/>
                </p:nvSpPr>
                <p:spPr>
                  <a:xfrm>
                    <a:off x="5795851" y="2139404"/>
                    <a:ext cx="7203" cy="4802"/>
                  </a:xfrm>
                  <a:custGeom>
                    <a:avLst/>
                    <a:gdLst>
                      <a:gd name="connsiteX0" fmla="*/ 4802 w 7203"/>
                      <a:gd name="connsiteY0" fmla="*/ 4802 h 4802"/>
                      <a:gd name="connsiteX1" fmla="*/ 4802 w 7203"/>
                      <a:gd name="connsiteY1" fmla="*/ 4802 h 4802"/>
                      <a:gd name="connsiteX2" fmla="*/ 7204 w 7203"/>
                      <a:gd name="connsiteY2" fmla="*/ 2401 h 4802"/>
                      <a:gd name="connsiteX3" fmla="*/ 4802 w 7203"/>
                      <a:gd name="connsiteY3" fmla="*/ 0 h 4802"/>
                      <a:gd name="connsiteX4" fmla="*/ 2401 w 7203"/>
                      <a:gd name="connsiteY4" fmla="*/ 0 h 4802"/>
                      <a:gd name="connsiteX5" fmla="*/ 0 w 7203"/>
                      <a:gd name="connsiteY5" fmla="*/ 2401 h 4802"/>
                      <a:gd name="connsiteX6" fmla="*/ 0 w 7203"/>
                      <a:gd name="connsiteY6" fmla="*/ 4802 h 4802"/>
                      <a:gd name="connsiteX7" fmla="*/ 4802 w 7203"/>
                      <a:gd name="connsiteY7" fmla="*/ 4802 h 4802"/>
                      <a:gd name="connsiteX8" fmla="*/ 4802 w 7203"/>
                      <a:gd name="connsiteY8" fmla="*/ 4802 h 48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802">
                        <a:moveTo>
                          <a:pt x="4802" y="4802"/>
                        </a:moveTo>
                        <a:cubicBezTo>
                          <a:pt x="4802" y="4802"/>
                          <a:pt x="4802" y="2401"/>
                          <a:pt x="4802" y="4802"/>
                        </a:cubicBezTo>
                        <a:cubicBezTo>
                          <a:pt x="7204" y="2401"/>
                          <a:pt x="7204" y="2401"/>
                          <a:pt x="7204" y="2401"/>
                        </a:cubicBezTo>
                        <a:cubicBezTo>
                          <a:pt x="7204" y="2401"/>
                          <a:pt x="4802" y="2401"/>
                          <a:pt x="4802" y="0"/>
                        </a:cubicBezTo>
                        <a:cubicBezTo>
                          <a:pt x="4802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2401"/>
                        </a:cubicBezTo>
                        <a:cubicBezTo>
                          <a:pt x="0" y="2401"/>
                          <a:pt x="0" y="2401"/>
                          <a:pt x="0" y="4802"/>
                        </a:cubicBezTo>
                        <a:cubicBezTo>
                          <a:pt x="0" y="2401"/>
                          <a:pt x="2401" y="4802"/>
                          <a:pt x="4802" y="4802"/>
                        </a:cubicBezTo>
                        <a:cubicBezTo>
                          <a:pt x="2401" y="4802"/>
                          <a:pt x="4802" y="4802"/>
                          <a:pt x="4802" y="4802"/>
                        </a:cubicBezTo>
                        <a:close/>
                      </a:path>
                    </a:pathLst>
                  </a:custGeom>
                  <a:solidFill>
                    <a:srgbClr val="1B1B1B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492" name="Freeform: Shape 2491">
                    <a:extLst>
                      <a:ext uri="{FF2B5EF4-FFF2-40B4-BE49-F238E27FC236}">
                        <a16:creationId xmlns:a16="http://schemas.microsoft.com/office/drawing/2014/main" id="{287B6AF5-9C32-4505-B7B0-8EBC164C0A85}"/>
                      </a:ext>
                    </a:extLst>
                  </p:cNvPr>
                  <p:cNvSpPr/>
                  <p:nvPr/>
                </p:nvSpPr>
                <p:spPr>
                  <a:xfrm>
                    <a:off x="5788648" y="2137003"/>
                    <a:ext cx="7203" cy="4802"/>
                  </a:xfrm>
                  <a:custGeom>
                    <a:avLst/>
                    <a:gdLst>
                      <a:gd name="connsiteX0" fmla="*/ 4802 w 7203"/>
                      <a:gd name="connsiteY0" fmla="*/ 4802 h 4802"/>
                      <a:gd name="connsiteX1" fmla="*/ 4802 w 7203"/>
                      <a:gd name="connsiteY1" fmla="*/ 4802 h 4802"/>
                      <a:gd name="connsiteX2" fmla="*/ 7204 w 7203"/>
                      <a:gd name="connsiteY2" fmla="*/ 2401 h 4802"/>
                      <a:gd name="connsiteX3" fmla="*/ 4802 w 7203"/>
                      <a:gd name="connsiteY3" fmla="*/ 0 h 4802"/>
                      <a:gd name="connsiteX4" fmla="*/ 2401 w 7203"/>
                      <a:gd name="connsiteY4" fmla="*/ 0 h 4802"/>
                      <a:gd name="connsiteX5" fmla="*/ 0 w 7203"/>
                      <a:gd name="connsiteY5" fmla="*/ 2401 h 4802"/>
                      <a:gd name="connsiteX6" fmla="*/ 0 w 7203"/>
                      <a:gd name="connsiteY6" fmla="*/ 4802 h 4802"/>
                      <a:gd name="connsiteX7" fmla="*/ 4802 w 7203"/>
                      <a:gd name="connsiteY7" fmla="*/ 4802 h 4802"/>
                      <a:gd name="connsiteX8" fmla="*/ 4802 w 7203"/>
                      <a:gd name="connsiteY8" fmla="*/ 4802 h 48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802">
                        <a:moveTo>
                          <a:pt x="4802" y="4802"/>
                        </a:moveTo>
                        <a:cubicBezTo>
                          <a:pt x="4802" y="4802"/>
                          <a:pt x="7204" y="4802"/>
                          <a:pt x="4802" y="4802"/>
                        </a:cubicBezTo>
                        <a:cubicBezTo>
                          <a:pt x="7204" y="2401"/>
                          <a:pt x="7204" y="2401"/>
                          <a:pt x="7204" y="2401"/>
                        </a:cubicBezTo>
                        <a:cubicBezTo>
                          <a:pt x="7204" y="2401"/>
                          <a:pt x="4802" y="2401"/>
                          <a:pt x="4802" y="0"/>
                        </a:cubicBezTo>
                        <a:cubicBezTo>
                          <a:pt x="4802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2401"/>
                        </a:cubicBezTo>
                        <a:cubicBezTo>
                          <a:pt x="0" y="2401"/>
                          <a:pt x="0" y="2401"/>
                          <a:pt x="0" y="4802"/>
                        </a:cubicBezTo>
                        <a:cubicBezTo>
                          <a:pt x="2401" y="4802"/>
                          <a:pt x="2401" y="4802"/>
                          <a:pt x="4802" y="4802"/>
                        </a:cubicBezTo>
                        <a:cubicBezTo>
                          <a:pt x="2401" y="4802"/>
                          <a:pt x="4802" y="4802"/>
                          <a:pt x="4802" y="4802"/>
                        </a:cubicBezTo>
                        <a:close/>
                      </a:path>
                    </a:pathLst>
                  </a:custGeom>
                  <a:solidFill>
                    <a:srgbClr val="1B1B1B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493" name="Freeform: Shape 2492">
                    <a:extLst>
                      <a:ext uri="{FF2B5EF4-FFF2-40B4-BE49-F238E27FC236}">
                        <a16:creationId xmlns:a16="http://schemas.microsoft.com/office/drawing/2014/main" id="{7F94E121-797E-48D4-9D41-FFF1C71E9A9F}"/>
                      </a:ext>
                    </a:extLst>
                  </p:cNvPr>
                  <p:cNvSpPr/>
                  <p:nvPr/>
                </p:nvSpPr>
                <p:spPr>
                  <a:xfrm>
                    <a:off x="5786247" y="2132200"/>
                    <a:ext cx="7203" cy="4802"/>
                  </a:xfrm>
                  <a:custGeom>
                    <a:avLst/>
                    <a:gdLst>
                      <a:gd name="connsiteX0" fmla="*/ 4802 w 7203"/>
                      <a:gd name="connsiteY0" fmla="*/ 4802 h 4802"/>
                      <a:gd name="connsiteX1" fmla="*/ 4802 w 7203"/>
                      <a:gd name="connsiteY1" fmla="*/ 4802 h 4802"/>
                      <a:gd name="connsiteX2" fmla="*/ 7203 w 7203"/>
                      <a:gd name="connsiteY2" fmla="*/ 2401 h 4802"/>
                      <a:gd name="connsiteX3" fmla="*/ 4802 w 7203"/>
                      <a:gd name="connsiteY3" fmla="*/ 0 h 4802"/>
                      <a:gd name="connsiteX4" fmla="*/ 2401 w 7203"/>
                      <a:gd name="connsiteY4" fmla="*/ 0 h 4802"/>
                      <a:gd name="connsiteX5" fmla="*/ 0 w 7203"/>
                      <a:gd name="connsiteY5" fmla="*/ 0 h 4802"/>
                      <a:gd name="connsiteX6" fmla="*/ 0 w 7203"/>
                      <a:gd name="connsiteY6" fmla="*/ 2401 h 4802"/>
                      <a:gd name="connsiteX7" fmla="*/ 4802 w 7203"/>
                      <a:gd name="connsiteY7" fmla="*/ 4802 h 4802"/>
                      <a:gd name="connsiteX8" fmla="*/ 4802 w 7203"/>
                      <a:gd name="connsiteY8" fmla="*/ 4802 h 48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802">
                        <a:moveTo>
                          <a:pt x="4802" y="4802"/>
                        </a:moveTo>
                        <a:cubicBezTo>
                          <a:pt x="4802" y="4802"/>
                          <a:pt x="7203" y="4802"/>
                          <a:pt x="4802" y="4802"/>
                        </a:cubicBezTo>
                        <a:cubicBezTo>
                          <a:pt x="7203" y="2401"/>
                          <a:pt x="7203" y="2401"/>
                          <a:pt x="7203" y="2401"/>
                        </a:cubicBezTo>
                        <a:cubicBezTo>
                          <a:pt x="7203" y="2401"/>
                          <a:pt x="4802" y="2401"/>
                          <a:pt x="4802" y="0"/>
                        </a:cubicBezTo>
                        <a:cubicBezTo>
                          <a:pt x="4802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2401"/>
                        </a:cubicBezTo>
                        <a:cubicBezTo>
                          <a:pt x="2401" y="4802"/>
                          <a:pt x="2401" y="4802"/>
                          <a:pt x="4802" y="4802"/>
                        </a:cubicBezTo>
                        <a:cubicBezTo>
                          <a:pt x="2401" y="4802"/>
                          <a:pt x="4802" y="4802"/>
                          <a:pt x="4802" y="4802"/>
                        </a:cubicBezTo>
                        <a:close/>
                      </a:path>
                    </a:pathLst>
                  </a:custGeom>
                  <a:solidFill>
                    <a:srgbClr val="1B1B1B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494" name="Freeform: Shape 2493">
                    <a:extLst>
                      <a:ext uri="{FF2B5EF4-FFF2-40B4-BE49-F238E27FC236}">
                        <a16:creationId xmlns:a16="http://schemas.microsoft.com/office/drawing/2014/main" id="{B914346C-4C1F-4797-A70E-04A0C6407595}"/>
                      </a:ext>
                    </a:extLst>
                  </p:cNvPr>
                  <p:cNvSpPr/>
                  <p:nvPr/>
                </p:nvSpPr>
                <p:spPr>
                  <a:xfrm>
                    <a:off x="5822265" y="2135202"/>
                    <a:ext cx="7203" cy="4202"/>
                  </a:xfrm>
                  <a:custGeom>
                    <a:avLst/>
                    <a:gdLst>
                      <a:gd name="connsiteX0" fmla="*/ 7203 w 7203"/>
                      <a:gd name="connsiteY0" fmla="*/ 1801 h 4202"/>
                      <a:gd name="connsiteX1" fmla="*/ 4802 w 7203"/>
                      <a:gd name="connsiteY1" fmla="*/ 4202 h 4202"/>
                      <a:gd name="connsiteX2" fmla="*/ 2401 w 7203"/>
                      <a:gd name="connsiteY2" fmla="*/ 4202 h 4202"/>
                      <a:gd name="connsiteX3" fmla="*/ 0 w 7203"/>
                      <a:gd name="connsiteY3" fmla="*/ 4202 h 4202"/>
                      <a:gd name="connsiteX4" fmla="*/ 0 w 7203"/>
                      <a:gd name="connsiteY4" fmla="*/ 4202 h 4202"/>
                      <a:gd name="connsiteX5" fmla="*/ 2401 w 7203"/>
                      <a:gd name="connsiteY5" fmla="*/ 1801 h 4202"/>
                      <a:gd name="connsiteX6" fmla="*/ 7203 w 7203"/>
                      <a:gd name="connsiteY6" fmla="*/ 1801 h 4202"/>
                      <a:gd name="connsiteX7" fmla="*/ 7203 w 7203"/>
                      <a:gd name="connsiteY7" fmla="*/ 1801 h 4202"/>
                      <a:gd name="connsiteX8" fmla="*/ 7203 w 7203"/>
                      <a:gd name="connsiteY8" fmla="*/ 1801 h 42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202">
                        <a:moveTo>
                          <a:pt x="7203" y="1801"/>
                        </a:moveTo>
                        <a:cubicBezTo>
                          <a:pt x="7203" y="1801"/>
                          <a:pt x="4802" y="4202"/>
                          <a:pt x="4802" y="4202"/>
                        </a:cubicBezTo>
                        <a:cubicBezTo>
                          <a:pt x="4802" y="4202"/>
                          <a:pt x="4802" y="4202"/>
                          <a:pt x="2401" y="4202"/>
                        </a:cubicBezTo>
                        <a:cubicBezTo>
                          <a:pt x="2401" y="4202"/>
                          <a:pt x="2401" y="4202"/>
                          <a:pt x="0" y="4202"/>
                        </a:cubicBezTo>
                        <a:cubicBezTo>
                          <a:pt x="0" y="4202"/>
                          <a:pt x="0" y="4202"/>
                          <a:pt x="0" y="4202"/>
                        </a:cubicBezTo>
                        <a:cubicBezTo>
                          <a:pt x="0" y="4202"/>
                          <a:pt x="2401" y="1801"/>
                          <a:pt x="2401" y="1801"/>
                        </a:cubicBezTo>
                        <a:cubicBezTo>
                          <a:pt x="4802" y="-600"/>
                          <a:pt x="4802" y="-600"/>
                          <a:pt x="7203" y="1801"/>
                        </a:cubicBezTo>
                        <a:cubicBezTo>
                          <a:pt x="7203" y="-600"/>
                          <a:pt x="7203" y="-600"/>
                          <a:pt x="7203" y="1801"/>
                        </a:cubicBezTo>
                        <a:cubicBezTo>
                          <a:pt x="7203" y="1801"/>
                          <a:pt x="7203" y="1801"/>
                          <a:pt x="7203" y="1801"/>
                        </a:cubicBezTo>
                        <a:close/>
                      </a:path>
                    </a:pathLst>
                  </a:custGeom>
                  <a:solidFill>
                    <a:srgbClr val="1B1B1B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495" name="Freeform: Shape 2494">
                    <a:extLst>
                      <a:ext uri="{FF2B5EF4-FFF2-40B4-BE49-F238E27FC236}">
                        <a16:creationId xmlns:a16="http://schemas.microsoft.com/office/drawing/2014/main" id="{64B3F5DF-AE6E-46C6-ABC9-54CC6CA314EB}"/>
                      </a:ext>
                    </a:extLst>
                  </p:cNvPr>
                  <p:cNvSpPr/>
                  <p:nvPr/>
                </p:nvSpPr>
                <p:spPr>
                  <a:xfrm>
                    <a:off x="5822265" y="2127398"/>
                    <a:ext cx="7203" cy="9004"/>
                  </a:xfrm>
                  <a:custGeom>
                    <a:avLst/>
                    <a:gdLst>
                      <a:gd name="connsiteX0" fmla="*/ 7203 w 7203"/>
                      <a:gd name="connsiteY0" fmla="*/ 7204 h 9004"/>
                      <a:gd name="connsiteX1" fmla="*/ 7203 w 7203"/>
                      <a:gd name="connsiteY1" fmla="*/ 7204 h 9004"/>
                      <a:gd name="connsiteX2" fmla="*/ 2401 w 7203"/>
                      <a:gd name="connsiteY2" fmla="*/ 7204 h 9004"/>
                      <a:gd name="connsiteX3" fmla="*/ 0 w 7203"/>
                      <a:gd name="connsiteY3" fmla="*/ 4802 h 9004"/>
                      <a:gd name="connsiteX4" fmla="*/ 0 w 7203"/>
                      <a:gd name="connsiteY4" fmla="*/ 2401 h 9004"/>
                      <a:gd name="connsiteX5" fmla="*/ 2401 w 7203"/>
                      <a:gd name="connsiteY5" fmla="*/ 0 h 9004"/>
                      <a:gd name="connsiteX6" fmla="*/ 4802 w 7203"/>
                      <a:gd name="connsiteY6" fmla="*/ 0 h 9004"/>
                      <a:gd name="connsiteX7" fmla="*/ 7203 w 7203"/>
                      <a:gd name="connsiteY7" fmla="*/ 7204 h 9004"/>
                      <a:gd name="connsiteX8" fmla="*/ 7203 w 7203"/>
                      <a:gd name="connsiteY8" fmla="*/ 7204 h 90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9004">
                        <a:moveTo>
                          <a:pt x="7203" y="7204"/>
                        </a:moveTo>
                        <a:cubicBezTo>
                          <a:pt x="4802" y="7204"/>
                          <a:pt x="4802" y="7204"/>
                          <a:pt x="7203" y="7204"/>
                        </a:cubicBezTo>
                        <a:cubicBezTo>
                          <a:pt x="4802" y="9605"/>
                          <a:pt x="2401" y="9605"/>
                          <a:pt x="2401" y="7204"/>
                        </a:cubicBezTo>
                        <a:cubicBezTo>
                          <a:pt x="2401" y="7204"/>
                          <a:pt x="0" y="7204"/>
                          <a:pt x="0" y="4802"/>
                        </a:cubicBezTo>
                        <a:cubicBezTo>
                          <a:pt x="0" y="4802"/>
                          <a:pt x="0" y="4802"/>
                          <a:pt x="0" y="2401"/>
                        </a:cubicBezTo>
                        <a:cubicBezTo>
                          <a:pt x="0" y="2401"/>
                          <a:pt x="2401" y="2401"/>
                          <a:pt x="2401" y="0"/>
                        </a:cubicBezTo>
                        <a:cubicBezTo>
                          <a:pt x="2401" y="0"/>
                          <a:pt x="4802" y="0"/>
                          <a:pt x="4802" y="0"/>
                        </a:cubicBezTo>
                        <a:cubicBezTo>
                          <a:pt x="4802" y="4802"/>
                          <a:pt x="4802" y="4802"/>
                          <a:pt x="7203" y="7204"/>
                        </a:cubicBezTo>
                        <a:cubicBezTo>
                          <a:pt x="7203" y="4802"/>
                          <a:pt x="7203" y="4802"/>
                          <a:pt x="7203" y="7204"/>
                        </a:cubicBezTo>
                        <a:close/>
                      </a:path>
                    </a:pathLst>
                  </a:custGeom>
                  <a:solidFill>
                    <a:srgbClr val="1B1B1B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496" name="Freeform: Shape 2495">
                    <a:extLst>
                      <a:ext uri="{FF2B5EF4-FFF2-40B4-BE49-F238E27FC236}">
                        <a16:creationId xmlns:a16="http://schemas.microsoft.com/office/drawing/2014/main" id="{B604AE76-B316-4EBF-A71B-8DA632B25AB6}"/>
                      </a:ext>
                    </a:extLst>
                  </p:cNvPr>
                  <p:cNvSpPr/>
                  <p:nvPr/>
                </p:nvSpPr>
                <p:spPr>
                  <a:xfrm>
                    <a:off x="5800654" y="2137003"/>
                    <a:ext cx="7203" cy="4802"/>
                  </a:xfrm>
                  <a:custGeom>
                    <a:avLst/>
                    <a:gdLst>
                      <a:gd name="connsiteX0" fmla="*/ 4802 w 7203"/>
                      <a:gd name="connsiteY0" fmla="*/ 4802 h 4802"/>
                      <a:gd name="connsiteX1" fmla="*/ 4802 w 7203"/>
                      <a:gd name="connsiteY1" fmla="*/ 4802 h 4802"/>
                      <a:gd name="connsiteX2" fmla="*/ 7204 w 7203"/>
                      <a:gd name="connsiteY2" fmla="*/ 2401 h 4802"/>
                      <a:gd name="connsiteX3" fmla="*/ 4802 w 7203"/>
                      <a:gd name="connsiteY3" fmla="*/ 0 h 4802"/>
                      <a:gd name="connsiteX4" fmla="*/ 2401 w 7203"/>
                      <a:gd name="connsiteY4" fmla="*/ 0 h 4802"/>
                      <a:gd name="connsiteX5" fmla="*/ 0 w 7203"/>
                      <a:gd name="connsiteY5" fmla="*/ 2401 h 4802"/>
                      <a:gd name="connsiteX6" fmla="*/ 0 w 7203"/>
                      <a:gd name="connsiteY6" fmla="*/ 4802 h 4802"/>
                      <a:gd name="connsiteX7" fmla="*/ 4802 w 7203"/>
                      <a:gd name="connsiteY7" fmla="*/ 4802 h 4802"/>
                      <a:gd name="connsiteX8" fmla="*/ 4802 w 7203"/>
                      <a:gd name="connsiteY8" fmla="*/ 4802 h 48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802">
                        <a:moveTo>
                          <a:pt x="4802" y="4802"/>
                        </a:moveTo>
                        <a:cubicBezTo>
                          <a:pt x="4802" y="4802"/>
                          <a:pt x="4802" y="2401"/>
                          <a:pt x="4802" y="4802"/>
                        </a:cubicBezTo>
                        <a:cubicBezTo>
                          <a:pt x="7204" y="2401"/>
                          <a:pt x="7204" y="2401"/>
                          <a:pt x="7204" y="2401"/>
                        </a:cubicBezTo>
                        <a:cubicBezTo>
                          <a:pt x="7204" y="2401"/>
                          <a:pt x="4802" y="2401"/>
                          <a:pt x="4802" y="0"/>
                        </a:cubicBezTo>
                        <a:cubicBezTo>
                          <a:pt x="4802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2401"/>
                        </a:cubicBezTo>
                        <a:cubicBezTo>
                          <a:pt x="0" y="2401"/>
                          <a:pt x="0" y="2401"/>
                          <a:pt x="0" y="4802"/>
                        </a:cubicBezTo>
                        <a:cubicBezTo>
                          <a:pt x="0" y="2401"/>
                          <a:pt x="2401" y="2401"/>
                          <a:pt x="4802" y="4802"/>
                        </a:cubicBezTo>
                        <a:cubicBezTo>
                          <a:pt x="2401" y="4802"/>
                          <a:pt x="4802" y="4802"/>
                          <a:pt x="4802" y="4802"/>
                        </a:cubicBezTo>
                        <a:close/>
                      </a:path>
                    </a:pathLst>
                  </a:custGeom>
                  <a:solidFill>
                    <a:srgbClr val="1B1B1B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497" name="Freeform: Shape 2496">
                    <a:extLst>
                      <a:ext uri="{FF2B5EF4-FFF2-40B4-BE49-F238E27FC236}">
                        <a16:creationId xmlns:a16="http://schemas.microsoft.com/office/drawing/2014/main" id="{BAC0633B-F4BD-4AD6-9BF8-72D631FF285F}"/>
                      </a:ext>
                    </a:extLst>
                  </p:cNvPr>
                  <p:cNvSpPr/>
                  <p:nvPr/>
                </p:nvSpPr>
                <p:spPr>
                  <a:xfrm>
                    <a:off x="5793450" y="2134601"/>
                    <a:ext cx="7203" cy="4802"/>
                  </a:xfrm>
                  <a:custGeom>
                    <a:avLst/>
                    <a:gdLst>
                      <a:gd name="connsiteX0" fmla="*/ 4803 w 7203"/>
                      <a:gd name="connsiteY0" fmla="*/ 4802 h 4802"/>
                      <a:gd name="connsiteX1" fmla="*/ 4803 w 7203"/>
                      <a:gd name="connsiteY1" fmla="*/ 4802 h 4802"/>
                      <a:gd name="connsiteX2" fmla="*/ 7204 w 7203"/>
                      <a:gd name="connsiteY2" fmla="*/ 2401 h 4802"/>
                      <a:gd name="connsiteX3" fmla="*/ 4803 w 7203"/>
                      <a:gd name="connsiteY3" fmla="*/ 0 h 4802"/>
                      <a:gd name="connsiteX4" fmla="*/ 2401 w 7203"/>
                      <a:gd name="connsiteY4" fmla="*/ 0 h 4802"/>
                      <a:gd name="connsiteX5" fmla="*/ 0 w 7203"/>
                      <a:gd name="connsiteY5" fmla="*/ 2401 h 4802"/>
                      <a:gd name="connsiteX6" fmla="*/ 0 w 7203"/>
                      <a:gd name="connsiteY6" fmla="*/ 4802 h 4802"/>
                      <a:gd name="connsiteX7" fmla="*/ 4803 w 7203"/>
                      <a:gd name="connsiteY7" fmla="*/ 4802 h 4802"/>
                      <a:gd name="connsiteX8" fmla="*/ 4803 w 7203"/>
                      <a:gd name="connsiteY8" fmla="*/ 4802 h 48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802">
                        <a:moveTo>
                          <a:pt x="4803" y="4802"/>
                        </a:moveTo>
                        <a:cubicBezTo>
                          <a:pt x="4803" y="4802"/>
                          <a:pt x="7204" y="2401"/>
                          <a:pt x="4803" y="4802"/>
                        </a:cubicBezTo>
                        <a:cubicBezTo>
                          <a:pt x="7204" y="2401"/>
                          <a:pt x="7204" y="2401"/>
                          <a:pt x="7204" y="2401"/>
                        </a:cubicBezTo>
                        <a:cubicBezTo>
                          <a:pt x="7204" y="2401"/>
                          <a:pt x="4803" y="2401"/>
                          <a:pt x="4803" y="0"/>
                        </a:cubicBezTo>
                        <a:cubicBezTo>
                          <a:pt x="4803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2401"/>
                        </a:cubicBezTo>
                        <a:cubicBezTo>
                          <a:pt x="0" y="2401"/>
                          <a:pt x="0" y="2401"/>
                          <a:pt x="0" y="4802"/>
                        </a:cubicBezTo>
                        <a:cubicBezTo>
                          <a:pt x="2401" y="2401"/>
                          <a:pt x="2401" y="4802"/>
                          <a:pt x="4803" y="4802"/>
                        </a:cubicBezTo>
                        <a:cubicBezTo>
                          <a:pt x="4803" y="4802"/>
                          <a:pt x="4803" y="4802"/>
                          <a:pt x="4803" y="4802"/>
                        </a:cubicBezTo>
                        <a:close/>
                      </a:path>
                    </a:pathLst>
                  </a:custGeom>
                  <a:solidFill>
                    <a:srgbClr val="1B1B1B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498" name="Freeform: Shape 2497">
                    <a:extLst>
                      <a:ext uri="{FF2B5EF4-FFF2-40B4-BE49-F238E27FC236}">
                        <a16:creationId xmlns:a16="http://schemas.microsoft.com/office/drawing/2014/main" id="{AB7979DF-4B80-499A-8358-C9AF80EEF4D5}"/>
                      </a:ext>
                    </a:extLst>
                  </p:cNvPr>
                  <p:cNvSpPr/>
                  <p:nvPr/>
                </p:nvSpPr>
                <p:spPr>
                  <a:xfrm>
                    <a:off x="5791049" y="2129799"/>
                    <a:ext cx="7203" cy="4802"/>
                  </a:xfrm>
                  <a:custGeom>
                    <a:avLst/>
                    <a:gdLst>
                      <a:gd name="connsiteX0" fmla="*/ 4802 w 7203"/>
                      <a:gd name="connsiteY0" fmla="*/ 4802 h 4802"/>
                      <a:gd name="connsiteX1" fmla="*/ 4802 w 7203"/>
                      <a:gd name="connsiteY1" fmla="*/ 4802 h 4802"/>
                      <a:gd name="connsiteX2" fmla="*/ 7204 w 7203"/>
                      <a:gd name="connsiteY2" fmla="*/ 2401 h 4802"/>
                      <a:gd name="connsiteX3" fmla="*/ 4802 w 7203"/>
                      <a:gd name="connsiteY3" fmla="*/ 0 h 4802"/>
                      <a:gd name="connsiteX4" fmla="*/ 2401 w 7203"/>
                      <a:gd name="connsiteY4" fmla="*/ 0 h 4802"/>
                      <a:gd name="connsiteX5" fmla="*/ 0 w 7203"/>
                      <a:gd name="connsiteY5" fmla="*/ 2401 h 4802"/>
                      <a:gd name="connsiteX6" fmla="*/ 0 w 7203"/>
                      <a:gd name="connsiteY6" fmla="*/ 4802 h 4802"/>
                      <a:gd name="connsiteX7" fmla="*/ 4802 w 7203"/>
                      <a:gd name="connsiteY7" fmla="*/ 4802 h 4802"/>
                      <a:gd name="connsiteX8" fmla="*/ 4802 w 7203"/>
                      <a:gd name="connsiteY8" fmla="*/ 4802 h 48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802">
                        <a:moveTo>
                          <a:pt x="4802" y="4802"/>
                        </a:moveTo>
                        <a:cubicBezTo>
                          <a:pt x="4802" y="4802"/>
                          <a:pt x="7204" y="4802"/>
                          <a:pt x="4802" y="4802"/>
                        </a:cubicBezTo>
                        <a:cubicBezTo>
                          <a:pt x="7204" y="2401"/>
                          <a:pt x="7204" y="2401"/>
                          <a:pt x="7204" y="2401"/>
                        </a:cubicBezTo>
                        <a:cubicBezTo>
                          <a:pt x="7204" y="2401"/>
                          <a:pt x="4802" y="2401"/>
                          <a:pt x="4802" y="0"/>
                        </a:cubicBezTo>
                        <a:cubicBezTo>
                          <a:pt x="4802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2401"/>
                        </a:cubicBezTo>
                        <a:cubicBezTo>
                          <a:pt x="0" y="2401"/>
                          <a:pt x="0" y="2401"/>
                          <a:pt x="0" y="4802"/>
                        </a:cubicBezTo>
                        <a:cubicBezTo>
                          <a:pt x="2401" y="4802"/>
                          <a:pt x="2401" y="4802"/>
                          <a:pt x="4802" y="4802"/>
                        </a:cubicBezTo>
                        <a:cubicBezTo>
                          <a:pt x="2401" y="4802"/>
                          <a:pt x="4802" y="4802"/>
                          <a:pt x="4802" y="4802"/>
                        </a:cubicBezTo>
                        <a:close/>
                      </a:path>
                    </a:pathLst>
                  </a:custGeom>
                  <a:solidFill>
                    <a:srgbClr val="1B1B1B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499" name="Freeform: Shape 2498">
                    <a:extLst>
                      <a:ext uri="{FF2B5EF4-FFF2-40B4-BE49-F238E27FC236}">
                        <a16:creationId xmlns:a16="http://schemas.microsoft.com/office/drawing/2014/main" id="{496808E6-C30A-48CD-A88E-E23A1DE464D2}"/>
                      </a:ext>
                    </a:extLst>
                  </p:cNvPr>
                  <p:cNvSpPr/>
                  <p:nvPr/>
                </p:nvSpPr>
                <p:spPr>
                  <a:xfrm>
                    <a:off x="5817462" y="2137603"/>
                    <a:ext cx="7203" cy="4202"/>
                  </a:xfrm>
                  <a:custGeom>
                    <a:avLst/>
                    <a:gdLst>
                      <a:gd name="connsiteX0" fmla="*/ 7204 w 7203"/>
                      <a:gd name="connsiteY0" fmla="*/ 1801 h 4202"/>
                      <a:gd name="connsiteX1" fmla="*/ 4803 w 7203"/>
                      <a:gd name="connsiteY1" fmla="*/ 4202 h 4202"/>
                      <a:gd name="connsiteX2" fmla="*/ 2401 w 7203"/>
                      <a:gd name="connsiteY2" fmla="*/ 4202 h 4202"/>
                      <a:gd name="connsiteX3" fmla="*/ 0 w 7203"/>
                      <a:gd name="connsiteY3" fmla="*/ 4202 h 4202"/>
                      <a:gd name="connsiteX4" fmla="*/ 0 w 7203"/>
                      <a:gd name="connsiteY4" fmla="*/ 4202 h 4202"/>
                      <a:gd name="connsiteX5" fmla="*/ 2401 w 7203"/>
                      <a:gd name="connsiteY5" fmla="*/ 1801 h 4202"/>
                      <a:gd name="connsiteX6" fmla="*/ 7204 w 7203"/>
                      <a:gd name="connsiteY6" fmla="*/ 1801 h 4202"/>
                      <a:gd name="connsiteX7" fmla="*/ 7204 w 7203"/>
                      <a:gd name="connsiteY7" fmla="*/ 1801 h 4202"/>
                      <a:gd name="connsiteX8" fmla="*/ 7204 w 7203"/>
                      <a:gd name="connsiteY8" fmla="*/ 1801 h 42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202">
                        <a:moveTo>
                          <a:pt x="7204" y="1801"/>
                        </a:moveTo>
                        <a:cubicBezTo>
                          <a:pt x="7204" y="1801"/>
                          <a:pt x="4803" y="4202"/>
                          <a:pt x="4803" y="4202"/>
                        </a:cubicBezTo>
                        <a:cubicBezTo>
                          <a:pt x="4803" y="4202"/>
                          <a:pt x="4803" y="4202"/>
                          <a:pt x="2401" y="4202"/>
                        </a:cubicBezTo>
                        <a:cubicBezTo>
                          <a:pt x="2401" y="4202"/>
                          <a:pt x="2401" y="4202"/>
                          <a:pt x="0" y="4202"/>
                        </a:cubicBezTo>
                        <a:cubicBezTo>
                          <a:pt x="0" y="4202"/>
                          <a:pt x="0" y="4202"/>
                          <a:pt x="0" y="4202"/>
                        </a:cubicBezTo>
                        <a:cubicBezTo>
                          <a:pt x="0" y="4202"/>
                          <a:pt x="2401" y="1801"/>
                          <a:pt x="2401" y="1801"/>
                        </a:cubicBezTo>
                        <a:cubicBezTo>
                          <a:pt x="4803" y="-600"/>
                          <a:pt x="4803" y="-600"/>
                          <a:pt x="7204" y="1801"/>
                        </a:cubicBezTo>
                        <a:cubicBezTo>
                          <a:pt x="4803" y="1801"/>
                          <a:pt x="7204" y="1801"/>
                          <a:pt x="7204" y="1801"/>
                        </a:cubicBezTo>
                        <a:cubicBezTo>
                          <a:pt x="7204" y="1801"/>
                          <a:pt x="7204" y="1801"/>
                          <a:pt x="7204" y="1801"/>
                        </a:cubicBezTo>
                        <a:close/>
                      </a:path>
                    </a:pathLst>
                  </a:custGeom>
                  <a:solidFill>
                    <a:srgbClr val="1B1B1B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00" name="Freeform: Shape 2499">
                    <a:extLst>
                      <a:ext uri="{FF2B5EF4-FFF2-40B4-BE49-F238E27FC236}">
                        <a16:creationId xmlns:a16="http://schemas.microsoft.com/office/drawing/2014/main" id="{9C18AF23-493F-4890-9C83-E6910B6392B8}"/>
                      </a:ext>
                    </a:extLst>
                  </p:cNvPr>
                  <p:cNvSpPr/>
                  <p:nvPr/>
                </p:nvSpPr>
                <p:spPr>
                  <a:xfrm>
                    <a:off x="5817462" y="2129799"/>
                    <a:ext cx="7203" cy="9004"/>
                  </a:xfrm>
                  <a:custGeom>
                    <a:avLst/>
                    <a:gdLst>
                      <a:gd name="connsiteX0" fmla="*/ 7204 w 7203"/>
                      <a:gd name="connsiteY0" fmla="*/ 7204 h 9004"/>
                      <a:gd name="connsiteX1" fmla="*/ 7204 w 7203"/>
                      <a:gd name="connsiteY1" fmla="*/ 7204 h 9004"/>
                      <a:gd name="connsiteX2" fmla="*/ 2401 w 7203"/>
                      <a:gd name="connsiteY2" fmla="*/ 7204 h 9004"/>
                      <a:gd name="connsiteX3" fmla="*/ 0 w 7203"/>
                      <a:gd name="connsiteY3" fmla="*/ 4802 h 9004"/>
                      <a:gd name="connsiteX4" fmla="*/ 0 w 7203"/>
                      <a:gd name="connsiteY4" fmla="*/ 2401 h 9004"/>
                      <a:gd name="connsiteX5" fmla="*/ 2401 w 7203"/>
                      <a:gd name="connsiteY5" fmla="*/ 0 h 9004"/>
                      <a:gd name="connsiteX6" fmla="*/ 4803 w 7203"/>
                      <a:gd name="connsiteY6" fmla="*/ 0 h 9004"/>
                      <a:gd name="connsiteX7" fmla="*/ 7204 w 7203"/>
                      <a:gd name="connsiteY7" fmla="*/ 7204 h 9004"/>
                      <a:gd name="connsiteX8" fmla="*/ 7204 w 7203"/>
                      <a:gd name="connsiteY8" fmla="*/ 7204 h 90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9004">
                        <a:moveTo>
                          <a:pt x="7204" y="7204"/>
                        </a:moveTo>
                        <a:cubicBezTo>
                          <a:pt x="4803" y="7204"/>
                          <a:pt x="4803" y="7204"/>
                          <a:pt x="7204" y="7204"/>
                        </a:cubicBezTo>
                        <a:cubicBezTo>
                          <a:pt x="4803" y="9605"/>
                          <a:pt x="2401" y="9605"/>
                          <a:pt x="2401" y="7204"/>
                        </a:cubicBezTo>
                        <a:cubicBezTo>
                          <a:pt x="2401" y="7204"/>
                          <a:pt x="0" y="7204"/>
                          <a:pt x="0" y="4802"/>
                        </a:cubicBezTo>
                        <a:cubicBezTo>
                          <a:pt x="0" y="4802"/>
                          <a:pt x="0" y="4802"/>
                          <a:pt x="0" y="2401"/>
                        </a:cubicBezTo>
                        <a:cubicBezTo>
                          <a:pt x="0" y="2401"/>
                          <a:pt x="2401" y="2401"/>
                          <a:pt x="2401" y="0"/>
                        </a:cubicBezTo>
                        <a:cubicBezTo>
                          <a:pt x="2401" y="0"/>
                          <a:pt x="4803" y="0"/>
                          <a:pt x="4803" y="0"/>
                        </a:cubicBezTo>
                        <a:cubicBezTo>
                          <a:pt x="4803" y="4802"/>
                          <a:pt x="4803" y="4802"/>
                          <a:pt x="7204" y="7204"/>
                        </a:cubicBezTo>
                        <a:cubicBezTo>
                          <a:pt x="7204" y="4802"/>
                          <a:pt x="7204" y="7204"/>
                          <a:pt x="7204" y="7204"/>
                        </a:cubicBezTo>
                        <a:close/>
                      </a:path>
                    </a:pathLst>
                  </a:custGeom>
                  <a:solidFill>
                    <a:srgbClr val="1B1B1B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01" name="Freeform: Shape 2500">
                    <a:extLst>
                      <a:ext uri="{FF2B5EF4-FFF2-40B4-BE49-F238E27FC236}">
                        <a16:creationId xmlns:a16="http://schemas.microsoft.com/office/drawing/2014/main" id="{05A11D04-580F-4350-9913-2E38BDCBD8EF}"/>
                      </a:ext>
                    </a:extLst>
                  </p:cNvPr>
                  <p:cNvSpPr/>
                  <p:nvPr/>
                </p:nvSpPr>
                <p:spPr>
                  <a:xfrm>
                    <a:off x="5805456" y="2134601"/>
                    <a:ext cx="7203" cy="4802"/>
                  </a:xfrm>
                  <a:custGeom>
                    <a:avLst/>
                    <a:gdLst>
                      <a:gd name="connsiteX0" fmla="*/ 4803 w 7203"/>
                      <a:gd name="connsiteY0" fmla="*/ 4802 h 4802"/>
                      <a:gd name="connsiteX1" fmla="*/ 4803 w 7203"/>
                      <a:gd name="connsiteY1" fmla="*/ 4802 h 4802"/>
                      <a:gd name="connsiteX2" fmla="*/ 7204 w 7203"/>
                      <a:gd name="connsiteY2" fmla="*/ 2401 h 4802"/>
                      <a:gd name="connsiteX3" fmla="*/ 4803 w 7203"/>
                      <a:gd name="connsiteY3" fmla="*/ 0 h 4802"/>
                      <a:gd name="connsiteX4" fmla="*/ 2401 w 7203"/>
                      <a:gd name="connsiteY4" fmla="*/ 0 h 4802"/>
                      <a:gd name="connsiteX5" fmla="*/ 0 w 7203"/>
                      <a:gd name="connsiteY5" fmla="*/ 2401 h 4802"/>
                      <a:gd name="connsiteX6" fmla="*/ 0 w 7203"/>
                      <a:gd name="connsiteY6" fmla="*/ 4802 h 4802"/>
                      <a:gd name="connsiteX7" fmla="*/ 4803 w 7203"/>
                      <a:gd name="connsiteY7" fmla="*/ 4802 h 4802"/>
                      <a:gd name="connsiteX8" fmla="*/ 4803 w 7203"/>
                      <a:gd name="connsiteY8" fmla="*/ 4802 h 48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802">
                        <a:moveTo>
                          <a:pt x="4803" y="4802"/>
                        </a:moveTo>
                        <a:cubicBezTo>
                          <a:pt x="4803" y="2401"/>
                          <a:pt x="4803" y="2401"/>
                          <a:pt x="4803" y="4802"/>
                        </a:cubicBezTo>
                        <a:cubicBezTo>
                          <a:pt x="7204" y="2401"/>
                          <a:pt x="7204" y="2401"/>
                          <a:pt x="7204" y="2401"/>
                        </a:cubicBezTo>
                        <a:cubicBezTo>
                          <a:pt x="7204" y="2401"/>
                          <a:pt x="4803" y="2401"/>
                          <a:pt x="4803" y="0"/>
                        </a:cubicBezTo>
                        <a:cubicBezTo>
                          <a:pt x="4803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2401"/>
                        </a:cubicBezTo>
                        <a:cubicBezTo>
                          <a:pt x="0" y="2401"/>
                          <a:pt x="0" y="2401"/>
                          <a:pt x="0" y="4802"/>
                        </a:cubicBezTo>
                        <a:cubicBezTo>
                          <a:pt x="0" y="2401"/>
                          <a:pt x="2401" y="2401"/>
                          <a:pt x="4803" y="4802"/>
                        </a:cubicBezTo>
                        <a:cubicBezTo>
                          <a:pt x="2401" y="4802"/>
                          <a:pt x="4803" y="4802"/>
                          <a:pt x="4803" y="4802"/>
                        </a:cubicBezTo>
                        <a:close/>
                      </a:path>
                    </a:pathLst>
                  </a:custGeom>
                  <a:solidFill>
                    <a:srgbClr val="1B1B1B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02" name="Freeform: Shape 2501">
                    <a:extLst>
                      <a:ext uri="{FF2B5EF4-FFF2-40B4-BE49-F238E27FC236}">
                        <a16:creationId xmlns:a16="http://schemas.microsoft.com/office/drawing/2014/main" id="{7BAF37BB-79BF-428B-B13A-6CBBC795C057}"/>
                      </a:ext>
                    </a:extLst>
                  </p:cNvPr>
                  <p:cNvSpPr/>
                  <p:nvPr/>
                </p:nvSpPr>
                <p:spPr>
                  <a:xfrm>
                    <a:off x="5798253" y="2132200"/>
                    <a:ext cx="7203" cy="4802"/>
                  </a:xfrm>
                  <a:custGeom>
                    <a:avLst/>
                    <a:gdLst>
                      <a:gd name="connsiteX0" fmla="*/ 4802 w 7203"/>
                      <a:gd name="connsiteY0" fmla="*/ 4802 h 4802"/>
                      <a:gd name="connsiteX1" fmla="*/ 4802 w 7203"/>
                      <a:gd name="connsiteY1" fmla="*/ 4802 h 4802"/>
                      <a:gd name="connsiteX2" fmla="*/ 7203 w 7203"/>
                      <a:gd name="connsiteY2" fmla="*/ 2401 h 4802"/>
                      <a:gd name="connsiteX3" fmla="*/ 4802 w 7203"/>
                      <a:gd name="connsiteY3" fmla="*/ 0 h 4802"/>
                      <a:gd name="connsiteX4" fmla="*/ 2401 w 7203"/>
                      <a:gd name="connsiteY4" fmla="*/ 0 h 4802"/>
                      <a:gd name="connsiteX5" fmla="*/ 0 w 7203"/>
                      <a:gd name="connsiteY5" fmla="*/ 2401 h 4802"/>
                      <a:gd name="connsiteX6" fmla="*/ 0 w 7203"/>
                      <a:gd name="connsiteY6" fmla="*/ 4802 h 4802"/>
                      <a:gd name="connsiteX7" fmla="*/ 4802 w 7203"/>
                      <a:gd name="connsiteY7" fmla="*/ 4802 h 4802"/>
                      <a:gd name="connsiteX8" fmla="*/ 4802 w 7203"/>
                      <a:gd name="connsiteY8" fmla="*/ 4802 h 48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802">
                        <a:moveTo>
                          <a:pt x="4802" y="4802"/>
                        </a:moveTo>
                        <a:cubicBezTo>
                          <a:pt x="7203" y="4802"/>
                          <a:pt x="7203" y="2401"/>
                          <a:pt x="4802" y="4802"/>
                        </a:cubicBezTo>
                        <a:cubicBezTo>
                          <a:pt x="7203" y="2401"/>
                          <a:pt x="7203" y="2401"/>
                          <a:pt x="7203" y="2401"/>
                        </a:cubicBezTo>
                        <a:cubicBezTo>
                          <a:pt x="7203" y="2401"/>
                          <a:pt x="4802" y="2401"/>
                          <a:pt x="4802" y="0"/>
                        </a:cubicBezTo>
                        <a:cubicBezTo>
                          <a:pt x="4802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2401"/>
                        </a:cubicBezTo>
                        <a:cubicBezTo>
                          <a:pt x="0" y="2401"/>
                          <a:pt x="0" y="2401"/>
                          <a:pt x="0" y="4802"/>
                        </a:cubicBezTo>
                        <a:cubicBezTo>
                          <a:pt x="2401" y="2401"/>
                          <a:pt x="2401" y="2401"/>
                          <a:pt x="4802" y="4802"/>
                        </a:cubicBezTo>
                        <a:cubicBezTo>
                          <a:pt x="4802" y="4802"/>
                          <a:pt x="4802" y="4802"/>
                          <a:pt x="4802" y="4802"/>
                        </a:cubicBezTo>
                        <a:close/>
                      </a:path>
                    </a:pathLst>
                  </a:custGeom>
                  <a:solidFill>
                    <a:srgbClr val="1B1B1B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03" name="Freeform: Shape 2502">
                    <a:extLst>
                      <a:ext uri="{FF2B5EF4-FFF2-40B4-BE49-F238E27FC236}">
                        <a16:creationId xmlns:a16="http://schemas.microsoft.com/office/drawing/2014/main" id="{E456947F-6F97-4F93-86C3-580E296DEB9E}"/>
                      </a:ext>
                    </a:extLst>
                  </p:cNvPr>
                  <p:cNvSpPr/>
                  <p:nvPr/>
                </p:nvSpPr>
                <p:spPr>
                  <a:xfrm>
                    <a:off x="5795851" y="2127398"/>
                    <a:ext cx="7203" cy="4802"/>
                  </a:xfrm>
                  <a:custGeom>
                    <a:avLst/>
                    <a:gdLst>
                      <a:gd name="connsiteX0" fmla="*/ 4802 w 7203"/>
                      <a:gd name="connsiteY0" fmla="*/ 4802 h 4802"/>
                      <a:gd name="connsiteX1" fmla="*/ 4802 w 7203"/>
                      <a:gd name="connsiteY1" fmla="*/ 4802 h 4802"/>
                      <a:gd name="connsiteX2" fmla="*/ 7204 w 7203"/>
                      <a:gd name="connsiteY2" fmla="*/ 2401 h 4802"/>
                      <a:gd name="connsiteX3" fmla="*/ 4802 w 7203"/>
                      <a:gd name="connsiteY3" fmla="*/ 0 h 4802"/>
                      <a:gd name="connsiteX4" fmla="*/ 2401 w 7203"/>
                      <a:gd name="connsiteY4" fmla="*/ 0 h 4802"/>
                      <a:gd name="connsiteX5" fmla="*/ 0 w 7203"/>
                      <a:gd name="connsiteY5" fmla="*/ 2401 h 4802"/>
                      <a:gd name="connsiteX6" fmla="*/ 0 w 7203"/>
                      <a:gd name="connsiteY6" fmla="*/ 4802 h 4802"/>
                      <a:gd name="connsiteX7" fmla="*/ 4802 w 7203"/>
                      <a:gd name="connsiteY7" fmla="*/ 4802 h 4802"/>
                      <a:gd name="connsiteX8" fmla="*/ 4802 w 7203"/>
                      <a:gd name="connsiteY8" fmla="*/ 4802 h 48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802">
                        <a:moveTo>
                          <a:pt x="4802" y="4802"/>
                        </a:moveTo>
                        <a:cubicBezTo>
                          <a:pt x="4802" y="4802"/>
                          <a:pt x="7204" y="4802"/>
                          <a:pt x="4802" y="4802"/>
                        </a:cubicBezTo>
                        <a:cubicBezTo>
                          <a:pt x="7204" y="2401"/>
                          <a:pt x="7204" y="2401"/>
                          <a:pt x="7204" y="2401"/>
                        </a:cubicBezTo>
                        <a:cubicBezTo>
                          <a:pt x="7204" y="2401"/>
                          <a:pt x="4802" y="2401"/>
                          <a:pt x="4802" y="0"/>
                        </a:cubicBezTo>
                        <a:cubicBezTo>
                          <a:pt x="4802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2401"/>
                        </a:cubicBezTo>
                        <a:cubicBezTo>
                          <a:pt x="0" y="2401"/>
                          <a:pt x="0" y="2401"/>
                          <a:pt x="0" y="4802"/>
                        </a:cubicBezTo>
                        <a:cubicBezTo>
                          <a:pt x="2401" y="4802"/>
                          <a:pt x="2401" y="4802"/>
                          <a:pt x="4802" y="4802"/>
                        </a:cubicBezTo>
                        <a:cubicBezTo>
                          <a:pt x="2401" y="4802"/>
                          <a:pt x="4802" y="4802"/>
                          <a:pt x="4802" y="4802"/>
                        </a:cubicBezTo>
                        <a:close/>
                      </a:path>
                    </a:pathLst>
                  </a:custGeom>
                  <a:solidFill>
                    <a:srgbClr val="1B1B1B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04" name="Freeform: Shape 2503">
                    <a:extLst>
                      <a:ext uri="{FF2B5EF4-FFF2-40B4-BE49-F238E27FC236}">
                        <a16:creationId xmlns:a16="http://schemas.microsoft.com/office/drawing/2014/main" id="{AC5339DD-066E-4A71-A344-CE708B28E370}"/>
                      </a:ext>
                    </a:extLst>
                  </p:cNvPr>
                  <p:cNvSpPr/>
                  <p:nvPr/>
                </p:nvSpPr>
                <p:spPr>
                  <a:xfrm>
                    <a:off x="5812660" y="2141805"/>
                    <a:ext cx="7203" cy="2401"/>
                  </a:xfrm>
                  <a:custGeom>
                    <a:avLst/>
                    <a:gdLst>
                      <a:gd name="connsiteX0" fmla="*/ 7204 w 7203"/>
                      <a:gd name="connsiteY0" fmla="*/ 0 h 2401"/>
                      <a:gd name="connsiteX1" fmla="*/ 4802 w 7203"/>
                      <a:gd name="connsiteY1" fmla="*/ 2401 h 2401"/>
                      <a:gd name="connsiteX2" fmla="*/ 2401 w 7203"/>
                      <a:gd name="connsiteY2" fmla="*/ 2401 h 2401"/>
                      <a:gd name="connsiteX3" fmla="*/ 0 w 7203"/>
                      <a:gd name="connsiteY3" fmla="*/ 2401 h 2401"/>
                      <a:gd name="connsiteX4" fmla="*/ 0 w 7203"/>
                      <a:gd name="connsiteY4" fmla="*/ 2401 h 2401"/>
                      <a:gd name="connsiteX5" fmla="*/ 2401 w 7203"/>
                      <a:gd name="connsiteY5" fmla="*/ 0 h 2401"/>
                      <a:gd name="connsiteX6" fmla="*/ 7204 w 7203"/>
                      <a:gd name="connsiteY6" fmla="*/ 0 h 2401"/>
                      <a:gd name="connsiteX7" fmla="*/ 7204 w 7203"/>
                      <a:gd name="connsiteY7" fmla="*/ 0 h 2401"/>
                      <a:gd name="connsiteX8" fmla="*/ 7204 w 7203"/>
                      <a:gd name="connsiteY8" fmla="*/ 0 h 24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2401">
                        <a:moveTo>
                          <a:pt x="7204" y="0"/>
                        </a:moveTo>
                        <a:cubicBezTo>
                          <a:pt x="7204" y="0"/>
                          <a:pt x="4802" y="2401"/>
                          <a:pt x="4802" y="2401"/>
                        </a:cubicBezTo>
                        <a:cubicBezTo>
                          <a:pt x="4802" y="2401"/>
                          <a:pt x="4802" y="2401"/>
                          <a:pt x="2401" y="2401"/>
                        </a:cubicBezTo>
                        <a:cubicBezTo>
                          <a:pt x="2401" y="2401"/>
                          <a:pt x="2401" y="2401"/>
                          <a:pt x="0" y="2401"/>
                        </a:cubicBezTo>
                        <a:cubicBezTo>
                          <a:pt x="0" y="2401"/>
                          <a:pt x="0" y="2401"/>
                          <a:pt x="0" y="2401"/>
                        </a:cubicBezTo>
                        <a:cubicBezTo>
                          <a:pt x="0" y="2401"/>
                          <a:pt x="2401" y="0"/>
                          <a:pt x="2401" y="0"/>
                        </a:cubicBezTo>
                        <a:cubicBezTo>
                          <a:pt x="4802" y="0"/>
                          <a:pt x="4802" y="0"/>
                          <a:pt x="7204" y="0"/>
                        </a:cubicBezTo>
                        <a:cubicBezTo>
                          <a:pt x="4802" y="0"/>
                          <a:pt x="4802" y="0"/>
                          <a:pt x="7204" y="0"/>
                        </a:cubicBezTo>
                        <a:cubicBezTo>
                          <a:pt x="7204" y="0"/>
                          <a:pt x="7204" y="0"/>
                          <a:pt x="7204" y="0"/>
                        </a:cubicBezTo>
                        <a:close/>
                      </a:path>
                    </a:pathLst>
                  </a:custGeom>
                  <a:solidFill>
                    <a:srgbClr val="1B1B1B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05" name="Freeform: Shape 2504">
                    <a:extLst>
                      <a:ext uri="{FF2B5EF4-FFF2-40B4-BE49-F238E27FC236}">
                        <a16:creationId xmlns:a16="http://schemas.microsoft.com/office/drawing/2014/main" id="{558CD33B-225D-42BD-B123-F7D531F7358B}"/>
                      </a:ext>
                    </a:extLst>
                  </p:cNvPr>
                  <p:cNvSpPr/>
                  <p:nvPr/>
                </p:nvSpPr>
                <p:spPr>
                  <a:xfrm>
                    <a:off x="5812660" y="2132200"/>
                    <a:ext cx="7203" cy="9004"/>
                  </a:xfrm>
                  <a:custGeom>
                    <a:avLst/>
                    <a:gdLst>
                      <a:gd name="connsiteX0" fmla="*/ 7204 w 7203"/>
                      <a:gd name="connsiteY0" fmla="*/ 7204 h 9004"/>
                      <a:gd name="connsiteX1" fmla="*/ 7204 w 7203"/>
                      <a:gd name="connsiteY1" fmla="*/ 7204 h 9004"/>
                      <a:gd name="connsiteX2" fmla="*/ 2401 w 7203"/>
                      <a:gd name="connsiteY2" fmla="*/ 7204 h 9004"/>
                      <a:gd name="connsiteX3" fmla="*/ 0 w 7203"/>
                      <a:gd name="connsiteY3" fmla="*/ 4802 h 9004"/>
                      <a:gd name="connsiteX4" fmla="*/ 0 w 7203"/>
                      <a:gd name="connsiteY4" fmla="*/ 2401 h 9004"/>
                      <a:gd name="connsiteX5" fmla="*/ 2401 w 7203"/>
                      <a:gd name="connsiteY5" fmla="*/ 0 h 9004"/>
                      <a:gd name="connsiteX6" fmla="*/ 4802 w 7203"/>
                      <a:gd name="connsiteY6" fmla="*/ 0 h 9004"/>
                      <a:gd name="connsiteX7" fmla="*/ 7204 w 7203"/>
                      <a:gd name="connsiteY7" fmla="*/ 7204 h 9004"/>
                      <a:gd name="connsiteX8" fmla="*/ 7204 w 7203"/>
                      <a:gd name="connsiteY8" fmla="*/ 7204 h 90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9004">
                        <a:moveTo>
                          <a:pt x="7204" y="7204"/>
                        </a:moveTo>
                        <a:cubicBezTo>
                          <a:pt x="4802" y="7204"/>
                          <a:pt x="4802" y="7204"/>
                          <a:pt x="7204" y="7204"/>
                        </a:cubicBezTo>
                        <a:cubicBezTo>
                          <a:pt x="4802" y="9605"/>
                          <a:pt x="2401" y="9605"/>
                          <a:pt x="2401" y="7204"/>
                        </a:cubicBezTo>
                        <a:cubicBezTo>
                          <a:pt x="2401" y="7204"/>
                          <a:pt x="0" y="7204"/>
                          <a:pt x="0" y="4802"/>
                        </a:cubicBezTo>
                        <a:cubicBezTo>
                          <a:pt x="0" y="4802"/>
                          <a:pt x="0" y="4802"/>
                          <a:pt x="0" y="2401"/>
                        </a:cubicBezTo>
                        <a:cubicBezTo>
                          <a:pt x="0" y="2401"/>
                          <a:pt x="2401" y="2401"/>
                          <a:pt x="2401" y="0"/>
                        </a:cubicBezTo>
                        <a:cubicBezTo>
                          <a:pt x="2401" y="0"/>
                          <a:pt x="4802" y="0"/>
                          <a:pt x="4802" y="0"/>
                        </a:cubicBezTo>
                        <a:cubicBezTo>
                          <a:pt x="4802" y="4802"/>
                          <a:pt x="4802" y="4802"/>
                          <a:pt x="7204" y="7204"/>
                        </a:cubicBezTo>
                        <a:cubicBezTo>
                          <a:pt x="7204" y="4802"/>
                          <a:pt x="7204" y="7204"/>
                          <a:pt x="7204" y="7204"/>
                        </a:cubicBezTo>
                        <a:close/>
                      </a:path>
                    </a:pathLst>
                  </a:custGeom>
                  <a:solidFill>
                    <a:srgbClr val="1B1B1B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06" name="Freeform: Shape 2505">
                    <a:extLst>
                      <a:ext uri="{FF2B5EF4-FFF2-40B4-BE49-F238E27FC236}">
                        <a16:creationId xmlns:a16="http://schemas.microsoft.com/office/drawing/2014/main" id="{725B9ACE-2E21-4006-A53A-2C036A4ABD38}"/>
                      </a:ext>
                    </a:extLst>
                  </p:cNvPr>
                  <p:cNvSpPr/>
                  <p:nvPr/>
                </p:nvSpPr>
                <p:spPr>
                  <a:xfrm>
                    <a:off x="5810259" y="2129799"/>
                    <a:ext cx="7203" cy="6603"/>
                  </a:xfrm>
                  <a:custGeom>
                    <a:avLst/>
                    <a:gdLst>
                      <a:gd name="connsiteX0" fmla="*/ 4802 w 7203"/>
                      <a:gd name="connsiteY0" fmla="*/ 4802 h 6603"/>
                      <a:gd name="connsiteX1" fmla="*/ 4802 w 7203"/>
                      <a:gd name="connsiteY1" fmla="*/ 4802 h 6603"/>
                      <a:gd name="connsiteX2" fmla="*/ 7203 w 7203"/>
                      <a:gd name="connsiteY2" fmla="*/ 2401 h 6603"/>
                      <a:gd name="connsiteX3" fmla="*/ 4802 w 7203"/>
                      <a:gd name="connsiteY3" fmla="*/ 0 h 6603"/>
                      <a:gd name="connsiteX4" fmla="*/ 2401 w 7203"/>
                      <a:gd name="connsiteY4" fmla="*/ 0 h 6603"/>
                      <a:gd name="connsiteX5" fmla="*/ 0 w 7203"/>
                      <a:gd name="connsiteY5" fmla="*/ 0 h 6603"/>
                      <a:gd name="connsiteX6" fmla="*/ 0 w 7203"/>
                      <a:gd name="connsiteY6" fmla="*/ 2401 h 6603"/>
                      <a:gd name="connsiteX7" fmla="*/ 4802 w 7203"/>
                      <a:gd name="connsiteY7" fmla="*/ 4802 h 6603"/>
                      <a:gd name="connsiteX8" fmla="*/ 4802 w 7203"/>
                      <a:gd name="connsiteY8" fmla="*/ 4802 h 66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6603">
                        <a:moveTo>
                          <a:pt x="4802" y="4802"/>
                        </a:moveTo>
                        <a:cubicBezTo>
                          <a:pt x="4802" y="4802"/>
                          <a:pt x="4802" y="4802"/>
                          <a:pt x="4802" y="4802"/>
                        </a:cubicBezTo>
                        <a:cubicBezTo>
                          <a:pt x="7203" y="2401"/>
                          <a:pt x="7203" y="2401"/>
                          <a:pt x="7203" y="2401"/>
                        </a:cubicBezTo>
                        <a:cubicBezTo>
                          <a:pt x="7203" y="2401"/>
                          <a:pt x="4802" y="2401"/>
                          <a:pt x="4802" y="0"/>
                        </a:cubicBezTo>
                        <a:cubicBezTo>
                          <a:pt x="4802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2401"/>
                        </a:cubicBezTo>
                        <a:cubicBezTo>
                          <a:pt x="0" y="4802"/>
                          <a:pt x="2401" y="4802"/>
                          <a:pt x="4802" y="4802"/>
                        </a:cubicBezTo>
                        <a:cubicBezTo>
                          <a:pt x="2401" y="7204"/>
                          <a:pt x="4802" y="7204"/>
                          <a:pt x="4802" y="4802"/>
                        </a:cubicBezTo>
                        <a:close/>
                      </a:path>
                    </a:pathLst>
                  </a:custGeom>
                  <a:solidFill>
                    <a:srgbClr val="1B1B1B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07" name="Freeform: Shape 2506">
                    <a:extLst>
                      <a:ext uri="{FF2B5EF4-FFF2-40B4-BE49-F238E27FC236}">
                        <a16:creationId xmlns:a16="http://schemas.microsoft.com/office/drawing/2014/main" id="{39668536-B8D7-4E5A-AAA9-10A6E5B6D9CD}"/>
                      </a:ext>
                    </a:extLst>
                  </p:cNvPr>
                  <p:cNvSpPr/>
                  <p:nvPr/>
                </p:nvSpPr>
                <p:spPr>
                  <a:xfrm>
                    <a:off x="5803055" y="2129799"/>
                    <a:ext cx="7203" cy="4802"/>
                  </a:xfrm>
                  <a:custGeom>
                    <a:avLst/>
                    <a:gdLst>
                      <a:gd name="connsiteX0" fmla="*/ 4802 w 7203"/>
                      <a:gd name="connsiteY0" fmla="*/ 4802 h 4802"/>
                      <a:gd name="connsiteX1" fmla="*/ 4802 w 7203"/>
                      <a:gd name="connsiteY1" fmla="*/ 4802 h 4802"/>
                      <a:gd name="connsiteX2" fmla="*/ 7204 w 7203"/>
                      <a:gd name="connsiteY2" fmla="*/ 2401 h 4802"/>
                      <a:gd name="connsiteX3" fmla="*/ 4802 w 7203"/>
                      <a:gd name="connsiteY3" fmla="*/ 0 h 4802"/>
                      <a:gd name="connsiteX4" fmla="*/ 2401 w 7203"/>
                      <a:gd name="connsiteY4" fmla="*/ 0 h 4802"/>
                      <a:gd name="connsiteX5" fmla="*/ 0 w 7203"/>
                      <a:gd name="connsiteY5" fmla="*/ 2401 h 4802"/>
                      <a:gd name="connsiteX6" fmla="*/ 0 w 7203"/>
                      <a:gd name="connsiteY6" fmla="*/ 4802 h 4802"/>
                      <a:gd name="connsiteX7" fmla="*/ 4802 w 7203"/>
                      <a:gd name="connsiteY7" fmla="*/ 4802 h 4802"/>
                      <a:gd name="connsiteX8" fmla="*/ 4802 w 7203"/>
                      <a:gd name="connsiteY8" fmla="*/ 4802 h 48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802">
                        <a:moveTo>
                          <a:pt x="4802" y="4802"/>
                        </a:moveTo>
                        <a:cubicBezTo>
                          <a:pt x="7204" y="2401"/>
                          <a:pt x="7204" y="2401"/>
                          <a:pt x="4802" y="4802"/>
                        </a:cubicBezTo>
                        <a:cubicBezTo>
                          <a:pt x="7204" y="2401"/>
                          <a:pt x="7204" y="2401"/>
                          <a:pt x="7204" y="2401"/>
                        </a:cubicBezTo>
                        <a:cubicBezTo>
                          <a:pt x="7204" y="2401"/>
                          <a:pt x="4802" y="2401"/>
                          <a:pt x="4802" y="0"/>
                        </a:cubicBezTo>
                        <a:cubicBezTo>
                          <a:pt x="4802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2401"/>
                        </a:cubicBezTo>
                        <a:cubicBezTo>
                          <a:pt x="0" y="2401"/>
                          <a:pt x="0" y="2401"/>
                          <a:pt x="0" y="4802"/>
                        </a:cubicBezTo>
                        <a:cubicBezTo>
                          <a:pt x="2401" y="2401"/>
                          <a:pt x="2401" y="2401"/>
                          <a:pt x="4802" y="4802"/>
                        </a:cubicBezTo>
                        <a:cubicBezTo>
                          <a:pt x="4802" y="4802"/>
                          <a:pt x="4802" y="4802"/>
                          <a:pt x="4802" y="4802"/>
                        </a:cubicBezTo>
                        <a:close/>
                      </a:path>
                    </a:pathLst>
                  </a:custGeom>
                  <a:solidFill>
                    <a:srgbClr val="1B1B1B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08" name="Freeform: Shape 2507">
                    <a:extLst>
                      <a:ext uri="{FF2B5EF4-FFF2-40B4-BE49-F238E27FC236}">
                        <a16:creationId xmlns:a16="http://schemas.microsoft.com/office/drawing/2014/main" id="{1627108E-C3F4-4148-9B28-6B28FE73A6A4}"/>
                      </a:ext>
                    </a:extLst>
                  </p:cNvPr>
                  <p:cNvSpPr/>
                  <p:nvPr/>
                </p:nvSpPr>
                <p:spPr>
                  <a:xfrm>
                    <a:off x="5800654" y="2124997"/>
                    <a:ext cx="7203" cy="4802"/>
                  </a:xfrm>
                  <a:custGeom>
                    <a:avLst/>
                    <a:gdLst>
                      <a:gd name="connsiteX0" fmla="*/ 4802 w 7203"/>
                      <a:gd name="connsiteY0" fmla="*/ 4802 h 4802"/>
                      <a:gd name="connsiteX1" fmla="*/ 4802 w 7203"/>
                      <a:gd name="connsiteY1" fmla="*/ 4802 h 4802"/>
                      <a:gd name="connsiteX2" fmla="*/ 7204 w 7203"/>
                      <a:gd name="connsiteY2" fmla="*/ 2401 h 4802"/>
                      <a:gd name="connsiteX3" fmla="*/ 4802 w 7203"/>
                      <a:gd name="connsiteY3" fmla="*/ 0 h 4802"/>
                      <a:gd name="connsiteX4" fmla="*/ 2401 w 7203"/>
                      <a:gd name="connsiteY4" fmla="*/ 0 h 4802"/>
                      <a:gd name="connsiteX5" fmla="*/ 0 w 7203"/>
                      <a:gd name="connsiteY5" fmla="*/ 2401 h 4802"/>
                      <a:gd name="connsiteX6" fmla="*/ 0 w 7203"/>
                      <a:gd name="connsiteY6" fmla="*/ 4802 h 4802"/>
                      <a:gd name="connsiteX7" fmla="*/ 4802 w 7203"/>
                      <a:gd name="connsiteY7" fmla="*/ 4802 h 4802"/>
                      <a:gd name="connsiteX8" fmla="*/ 4802 w 7203"/>
                      <a:gd name="connsiteY8" fmla="*/ 4802 h 48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802">
                        <a:moveTo>
                          <a:pt x="4802" y="4802"/>
                        </a:moveTo>
                        <a:cubicBezTo>
                          <a:pt x="7204" y="4802"/>
                          <a:pt x="7204" y="2401"/>
                          <a:pt x="4802" y="4802"/>
                        </a:cubicBezTo>
                        <a:cubicBezTo>
                          <a:pt x="7204" y="2401"/>
                          <a:pt x="7204" y="2401"/>
                          <a:pt x="7204" y="2401"/>
                        </a:cubicBezTo>
                        <a:cubicBezTo>
                          <a:pt x="7204" y="2401"/>
                          <a:pt x="4802" y="2401"/>
                          <a:pt x="4802" y="0"/>
                        </a:cubicBezTo>
                        <a:cubicBezTo>
                          <a:pt x="4802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2401"/>
                        </a:cubicBezTo>
                        <a:cubicBezTo>
                          <a:pt x="0" y="2401"/>
                          <a:pt x="0" y="2401"/>
                          <a:pt x="0" y="4802"/>
                        </a:cubicBezTo>
                        <a:cubicBezTo>
                          <a:pt x="2401" y="2401"/>
                          <a:pt x="2401" y="4802"/>
                          <a:pt x="4802" y="4802"/>
                        </a:cubicBezTo>
                        <a:cubicBezTo>
                          <a:pt x="4802" y="4802"/>
                          <a:pt x="4802" y="4802"/>
                          <a:pt x="4802" y="4802"/>
                        </a:cubicBezTo>
                        <a:close/>
                      </a:path>
                    </a:pathLst>
                  </a:custGeom>
                  <a:solidFill>
                    <a:srgbClr val="1B1B1B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09" name="Freeform: Shape 2508">
                    <a:extLst>
                      <a:ext uri="{FF2B5EF4-FFF2-40B4-BE49-F238E27FC236}">
                        <a16:creationId xmlns:a16="http://schemas.microsoft.com/office/drawing/2014/main" id="{28B7FD75-1F1F-4D7E-BEDC-B422CCD9D6CF}"/>
                      </a:ext>
                    </a:extLst>
                  </p:cNvPr>
                  <p:cNvSpPr/>
                  <p:nvPr/>
                </p:nvSpPr>
                <p:spPr>
                  <a:xfrm>
                    <a:off x="5805456" y="2144806"/>
                    <a:ext cx="9004" cy="4202"/>
                  </a:xfrm>
                  <a:custGeom>
                    <a:avLst/>
                    <a:gdLst>
                      <a:gd name="connsiteX0" fmla="*/ 7204 w 9004"/>
                      <a:gd name="connsiteY0" fmla="*/ 1801 h 4202"/>
                      <a:gd name="connsiteX1" fmla="*/ 4803 w 9004"/>
                      <a:gd name="connsiteY1" fmla="*/ 4202 h 4202"/>
                      <a:gd name="connsiteX2" fmla="*/ 2401 w 9004"/>
                      <a:gd name="connsiteY2" fmla="*/ 4202 h 4202"/>
                      <a:gd name="connsiteX3" fmla="*/ 0 w 9004"/>
                      <a:gd name="connsiteY3" fmla="*/ 4202 h 4202"/>
                      <a:gd name="connsiteX4" fmla="*/ 0 w 9004"/>
                      <a:gd name="connsiteY4" fmla="*/ 4202 h 4202"/>
                      <a:gd name="connsiteX5" fmla="*/ 2401 w 9004"/>
                      <a:gd name="connsiteY5" fmla="*/ 1801 h 4202"/>
                      <a:gd name="connsiteX6" fmla="*/ 7204 w 9004"/>
                      <a:gd name="connsiteY6" fmla="*/ 1801 h 4202"/>
                      <a:gd name="connsiteX7" fmla="*/ 7204 w 9004"/>
                      <a:gd name="connsiteY7" fmla="*/ 1801 h 4202"/>
                      <a:gd name="connsiteX8" fmla="*/ 7204 w 9004"/>
                      <a:gd name="connsiteY8" fmla="*/ 1801 h 42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9004" h="4202">
                        <a:moveTo>
                          <a:pt x="7204" y="1801"/>
                        </a:moveTo>
                        <a:cubicBezTo>
                          <a:pt x="7204" y="1801"/>
                          <a:pt x="4803" y="4202"/>
                          <a:pt x="4803" y="4202"/>
                        </a:cubicBezTo>
                        <a:cubicBezTo>
                          <a:pt x="4803" y="4202"/>
                          <a:pt x="4803" y="4202"/>
                          <a:pt x="2401" y="4202"/>
                        </a:cubicBezTo>
                        <a:cubicBezTo>
                          <a:pt x="2401" y="4202"/>
                          <a:pt x="2401" y="4202"/>
                          <a:pt x="0" y="4202"/>
                        </a:cubicBezTo>
                        <a:cubicBezTo>
                          <a:pt x="0" y="4202"/>
                          <a:pt x="0" y="4202"/>
                          <a:pt x="0" y="4202"/>
                        </a:cubicBezTo>
                        <a:cubicBezTo>
                          <a:pt x="0" y="4202"/>
                          <a:pt x="2401" y="1801"/>
                          <a:pt x="2401" y="1801"/>
                        </a:cubicBezTo>
                        <a:cubicBezTo>
                          <a:pt x="4803" y="-600"/>
                          <a:pt x="7204" y="-600"/>
                          <a:pt x="7204" y="1801"/>
                        </a:cubicBezTo>
                        <a:cubicBezTo>
                          <a:pt x="7204" y="-600"/>
                          <a:pt x="7204" y="-600"/>
                          <a:pt x="7204" y="1801"/>
                        </a:cubicBezTo>
                        <a:cubicBezTo>
                          <a:pt x="9605" y="-600"/>
                          <a:pt x="9605" y="1801"/>
                          <a:pt x="7204" y="1801"/>
                        </a:cubicBezTo>
                        <a:close/>
                      </a:path>
                    </a:pathLst>
                  </a:custGeom>
                  <a:solidFill>
                    <a:srgbClr val="1B1B1B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10" name="Freeform: Shape 2509">
                    <a:extLst>
                      <a:ext uri="{FF2B5EF4-FFF2-40B4-BE49-F238E27FC236}">
                        <a16:creationId xmlns:a16="http://schemas.microsoft.com/office/drawing/2014/main" id="{1E369ECF-AE3A-4A38-A536-BF956675D49D}"/>
                      </a:ext>
                    </a:extLst>
                  </p:cNvPr>
                  <p:cNvSpPr/>
                  <p:nvPr/>
                </p:nvSpPr>
                <p:spPr>
                  <a:xfrm>
                    <a:off x="5807857" y="2134601"/>
                    <a:ext cx="7203" cy="9004"/>
                  </a:xfrm>
                  <a:custGeom>
                    <a:avLst/>
                    <a:gdLst>
                      <a:gd name="connsiteX0" fmla="*/ 7204 w 7203"/>
                      <a:gd name="connsiteY0" fmla="*/ 7204 h 9004"/>
                      <a:gd name="connsiteX1" fmla="*/ 7204 w 7203"/>
                      <a:gd name="connsiteY1" fmla="*/ 7204 h 9004"/>
                      <a:gd name="connsiteX2" fmla="*/ 2401 w 7203"/>
                      <a:gd name="connsiteY2" fmla="*/ 7204 h 9004"/>
                      <a:gd name="connsiteX3" fmla="*/ 0 w 7203"/>
                      <a:gd name="connsiteY3" fmla="*/ 4802 h 9004"/>
                      <a:gd name="connsiteX4" fmla="*/ 0 w 7203"/>
                      <a:gd name="connsiteY4" fmla="*/ 2401 h 9004"/>
                      <a:gd name="connsiteX5" fmla="*/ 2401 w 7203"/>
                      <a:gd name="connsiteY5" fmla="*/ 0 h 9004"/>
                      <a:gd name="connsiteX6" fmla="*/ 4802 w 7203"/>
                      <a:gd name="connsiteY6" fmla="*/ 0 h 9004"/>
                      <a:gd name="connsiteX7" fmla="*/ 7204 w 7203"/>
                      <a:gd name="connsiteY7" fmla="*/ 7204 h 9004"/>
                      <a:gd name="connsiteX8" fmla="*/ 7204 w 7203"/>
                      <a:gd name="connsiteY8" fmla="*/ 7204 h 90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9004">
                        <a:moveTo>
                          <a:pt x="7204" y="7204"/>
                        </a:moveTo>
                        <a:cubicBezTo>
                          <a:pt x="4802" y="7204"/>
                          <a:pt x="4802" y="7204"/>
                          <a:pt x="7204" y="7204"/>
                        </a:cubicBezTo>
                        <a:cubicBezTo>
                          <a:pt x="4802" y="9605"/>
                          <a:pt x="2401" y="9605"/>
                          <a:pt x="2401" y="7204"/>
                        </a:cubicBezTo>
                        <a:cubicBezTo>
                          <a:pt x="2401" y="7204"/>
                          <a:pt x="0" y="7204"/>
                          <a:pt x="0" y="4802"/>
                        </a:cubicBezTo>
                        <a:cubicBezTo>
                          <a:pt x="0" y="4802"/>
                          <a:pt x="0" y="4802"/>
                          <a:pt x="0" y="2401"/>
                        </a:cubicBezTo>
                        <a:cubicBezTo>
                          <a:pt x="0" y="2401"/>
                          <a:pt x="2401" y="2401"/>
                          <a:pt x="2401" y="0"/>
                        </a:cubicBezTo>
                        <a:cubicBezTo>
                          <a:pt x="2401" y="0"/>
                          <a:pt x="4802" y="0"/>
                          <a:pt x="4802" y="0"/>
                        </a:cubicBezTo>
                        <a:cubicBezTo>
                          <a:pt x="4802" y="4802"/>
                          <a:pt x="4802" y="4802"/>
                          <a:pt x="7204" y="7204"/>
                        </a:cubicBezTo>
                        <a:cubicBezTo>
                          <a:pt x="7204" y="7204"/>
                          <a:pt x="7204" y="7204"/>
                          <a:pt x="7204" y="7204"/>
                        </a:cubicBezTo>
                        <a:close/>
                      </a:path>
                    </a:pathLst>
                  </a:custGeom>
                  <a:solidFill>
                    <a:srgbClr val="1B1B1B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11" name="Freeform: Shape 2510">
                    <a:extLst>
                      <a:ext uri="{FF2B5EF4-FFF2-40B4-BE49-F238E27FC236}">
                        <a16:creationId xmlns:a16="http://schemas.microsoft.com/office/drawing/2014/main" id="{58E9932C-F316-4393-B7E8-30BD58BB9E0B}"/>
                      </a:ext>
                    </a:extLst>
                  </p:cNvPr>
                  <p:cNvSpPr/>
                  <p:nvPr/>
                </p:nvSpPr>
                <p:spPr>
                  <a:xfrm>
                    <a:off x="5815061" y="2127398"/>
                    <a:ext cx="7203" cy="4802"/>
                  </a:xfrm>
                  <a:custGeom>
                    <a:avLst/>
                    <a:gdLst>
                      <a:gd name="connsiteX0" fmla="*/ 4802 w 7203"/>
                      <a:gd name="connsiteY0" fmla="*/ 4802 h 4802"/>
                      <a:gd name="connsiteX1" fmla="*/ 4802 w 7203"/>
                      <a:gd name="connsiteY1" fmla="*/ 4802 h 4802"/>
                      <a:gd name="connsiteX2" fmla="*/ 7204 w 7203"/>
                      <a:gd name="connsiteY2" fmla="*/ 2401 h 4802"/>
                      <a:gd name="connsiteX3" fmla="*/ 4802 w 7203"/>
                      <a:gd name="connsiteY3" fmla="*/ 0 h 4802"/>
                      <a:gd name="connsiteX4" fmla="*/ 2401 w 7203"/>
                      <a:gd name="connsiteY4" fmla="*/ 0 h 4802"/>
                      <a:gd name="connsiteX5" fmla="*/ 0 w 7203"/>
                      <a:gd name="connsiteY5" fmla="*/ 2401 h 4802"/>
                      <a:gd name="connsiteX6" fmla="*/ 0 w 7203"/>
                      <a:gd name="connsiteY6" fmla="*/ 4802 h 4802"/>
                      <a:gd name="connsiteX7" fmla="*/ 4802 w 7203"/>
                      <a:gd name="connsiteY7" fmla="*/ 4802 h 4802"/>
                      <a:gd name="connsiteX8" fmla="*/ 4802 w 7203"/>
                      <a:gd name="connsiteY8" fmla="*/ 4802 h 48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802">
                        <a:moveTo>
                          <a:pt x="4802" y="4802"/>
                        </a:moveTo>
                        <a:cubicBezTo>
                          <a:pt x="4802" y="4802"/>
                          <a:pt x="7204" y="4802"/>
                          <a:pt x="4802" y="4802"/>
                        </a:cubicBezTo>
                        <a:cubicBezTo>
                          <a:pt x="7204" y="2401"/>
                          <a:pt x="7204" y="2401"/>
                          <a:pt x="7204" y="2401"/>
                        </a:cubicBezTo>
                        <a:cubicBezTo>
                          <a:pt x="7204" y="2401"/>
                          <a:pt x="4802" y="2401"/>
                          <a:pt x="4802" y="0"/>
                        </a:cubicBezTo>
                        <a:cubicBezTo>
                          <a:pt x="4802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2401"/>
                        </a:cubicBezTo>
                        <a:cubicBezTo>
                          <a:pt x="0" y="2401"/>
                          <a:pt x="0" y="2401"/>
                          <a:pt x="0" y="4802"/>
                        </a:cubicBezTo>
                        <a:cubicBezTo>
                          <a:pt x="0" y="4802"/>
                          <a:pt x="2401" y="4802"/>
                          <a:pt x="4802" y="4802"/>
                        </a:cubicBezTo>
                        <a:cubicBezTo>
                          <a:pt x="2401" y="4802"/>
                          <a:pt x="4802" y="4802"/>
                          <a:pt x="4802" y="4802"/>
                        </a:cubicBezTo>
                        <a:close/>
                      </a:path>
                    </a:pathLst>
                  </a:custGeom>
                  <a:solidFill>
                    <a:srgbClr val="1B1B1B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12" name="Freeform: Shape 2511">
                    <a:extLst>
                      <a:ext uri="{FF2B5EF4-FFF2-40B4-BE49-F238E27FC236}">
                        <a16:creationId xmlns:a16="http://schemas.microsoft.com/office/drawing/2014/main" id="{E4603768-FEA7-40CF-BF39-87CF50E280A0}"/>
                      </a:ext>
                    </a:extLst>
                  </p:cNvPr>
                  <p:cNvSpPr/>
                  <p:nvPr/>
                </p:nvSpPr>
                <p:spPr>
                  <a:xfrm>
                    <a:off x="5807857" y="2124997"/>
                    <a:ext cx="7203" cy="6603"/>
                  </a:xfrm>
                  <a:custGeom>
                    <a:avLst/>
                    <a:gdLst>
                      <a:gd name="connsiteX0" fmla="*/ 4802 w 7203"/>
                      <a:gd name="connsiteY0" fmla="*/ 4802 h 6603"/>
                      <a:gd name="connsiteX1" fmla="*/ 4802 w 7203"/>
                      <a:gd name="connsiteY1" fmla="*/ 4802 h 6603"/>
                      <a:gd name="connsiteX2" fmla="*/ 7204 w 7203"/>
                      <a:gd name="connsiteY2" fmla="*/ 2401 h 6603"/>
                      <a:gd name="connsiteX3" fmla="*/ 4802 w 7203"/>
                      <a:gd name="connsiteY3" fmla="*/ 0 h 6603"/>
                      <a:gd name="connsiteX4" fmla="*/ 2401 w 7203"/>
                      <a:gd name="connsiteY4" fmla="*/ 0 h 6603"/>
                      <a:gd name="connsiteX5" fmla="*/ 0 w 7203"/>
                      <a:gd name="connsiteY5" fmla="*/ 2401 h 6603"/>
                      <a:gd name="connsiteX6" fmla="*/ 0 w 7203"/>
                      <a:gd name="connsiteY6" fmla="*/ 4802 h 6603"/>
                      <a:gd name="connsiteX7" fmla="*/ 4802 w 7203"/>
                      <a:gd name="connsiteY7" fmla="*/ 4802 h 6603"/>
                      <a:gd name="connsiteX8" fmla="*/ 4802 w 7203"/>
                      <a:gd name="connsiteY8" fmla="*/ 4802 h 66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6603">
                        <a:moveTo>
                          <a:pt x="4802" y="4802"/>
                        </a:moveTo>
                        <a:cubicBezTo>
                          <a:pt x="7204" y="4802"/>
                          <a:pt x="7204" y="4802"/>
                          <a:pt x="4802" y="4802"/>
                        </a:cubicBezTo>
                        <a:cubicBezTo>
                          <a:pt x="7204" y="2401"/>
                          <a:pt x="7204" y="2401"/>
                          <a:pt x="7204" y="2401"/>
                        </a:cubicBezTo>
                        <a:cubicBezTo>
                          <a:pt x="7204" y="2401"/>
                          <a:pt x="4802" y="2401"/>
                          <a:pt x="4802" y="0"/>
                        </a:cubicBezTo>
                        <a:cubicBezTo>
                          <a:pt x="4802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2401"/>
                        </a:cubicBezTo>
                        <a:cubicBezTo>
                          <a:pt x="0" y="2401"/>
                          <a:pt x="0" y="2401"/>
                          <a:pt x="0" y="4802"/>
                        </a:cubicBezTo>
                        <a:cubicBezTo>
                          <a:pt x="2401" y="4802"/>
                          <a:pt x="2401" y="4802"/>
                          <a:pt x="4802" y="4802"/>
                        </a:cubicBezTo>
                        <a:cubicBezTo>
                          <a:pt x="4802" y="7204"/>
                          <a:pt x="4802" y="7204"/>
                          <a:pt x="4802" y="4802"/>
                        </a:cubicBezTo>
                        <a:close/>
                      </a:path>
                    </a:pathLst>
                  </a:custGeom>
                  <a:solidFill>
                    <a:srgbClr val="1B1B1B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13" name="Freeform: Shape 2512">
                    <a:extLst>
                      <a:ext uri="{FF2B5EF4-FFF2-40B4-BE49-F238E27FC236}">
                        <a16:creationId xmlns:a16="http://schemas.microsoft.com/office/drawing/2014/main" id="{72AC2350-17FC-4B8E-A8BB-23BD8764DC2D}"/>
                      </a:ext>
                    </a:extLst>
                  </p:cNvPr>
                  <p:cNvSpPr/>
                  <p:nvPr/>
                </p:nvSpPr>
                <p:spPr>
                  <a:xfrm>
                    <a:off x="5805456" y="2122596"/>
                    <a:ext cx="7203" cy="4802"/>
                  </a:xfrm>
                  <a:custGeom>
                    <a:avLst/>
                    <a:gdLst>
                      <a:gd name="connsiteX0" fmla="*/ 4803 w 7203"/>
                      <a:gd name="connsiteY0" fmla="*/ 4802 h 4802"/>
                      <a:gd name="connsiteX1" fmla="*/ 4803 w 7203"/>
                      <a:gd name="connsiteY1" fmla="*/ 4802 h 4802"/>
                      <a:gd name="connsiteX2" fmla="*/ 7204 w 7203"/>
                      <a:gd name="connsiteY2" fmla="*/ 2401 h 4802"/>
                      <a:gd name="connsiteX3" fmla="*/ 4803 w 7203"/>
                      <a:gd name="connsiteY3" fmla="*/ 0 h 4802"/>
                      <a:gd name="connsiteX4" fmla="*/ 2401 w 7203"/>
                      <a:gd name="connsiteY4" fmla="*/ 0 h 4802"/>
                      <a:gd name="connsiteX5" fmla="*/ 0 w 7203"/>
                      <a:gd name="connsiteY5" fmla="*/ 2401 h 4802"/>
                      <a:gd name="connsiteX6" fmla="*/ 0 w 7203"/>
                      <a:gd name="connsiteY6" fmla="*/ 4802 h 4802"/>
                      <a:gd name="connsiteX7" fmla="*/ 4803 w 7203"/>
                      <a:gd name="connsiteY7" fmla="*/ 4802 h 4802"/>
                      <a:gd name="connsiteX8" fmla="*/ 4803 w 7203"/>
                      <a:gd name="connsiteY8" fmla="*/ 4802 h 48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802">
                        <a:moveTo>
                          <a:pt x="4803" y="4802"/>
                        </a:moveTo>
                        <a:cubicBezTo>
                          <a:pt x="7204" y="4802"/>
                          <a:pt x="7204" y="2401"/>
                          <a:pt x="4803" y="4802"/>
                        </a:cubicBezTo>
                        <a:cubicBezTo>
                          <a:pt x="7204" y="2401"/>
                          <a:pt x="7204" y="2401"/>
                          <a:pt x="7204" y="2401"/>
                        </a:cubicBezTo>
                        <a:cubicBezTo>
                          <a:pt x="7204" y="2401"/>
                          <a:pt x="4803" y="2401"/>
                          <a:pt x="4803" y="0"/>
                        </a:cubicBezTo>
                        <a:cubicBezTo>
                          <a:pt x="4803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2401"/>
                        </a:cubicBezTo>
                        <a:cubicBezTo>
                          <a:pt x="0" y="2401"/>
                          <a:pt x="0" y="2401"/>
                          <a:pt x="0" y="4802"/>
                        </a:cubicBezTo>
                        <a:cubicBezTo>
                          <a:pt x="2401" y="2401"/>
                          <a:pt x="2401" y="2401"/>
                          <a:pt x="4803" y="4802"/>
                        </a:cubicBezTo>
                        <a:cubicBezTo>
                          <a:pt x="4803" y="4802"/>
                          <a:pt x="4803" y="4802"/>
                          <a:pt x="4803" y="4802"/>
                        </a:cubicBezTo>
                        <a:close/>
                      </a:path>
                    </a:pathLst>
                  </a:custGeom>
                  <a:solidFill>
                    <a:srgbClr val="1B1B1B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14" name="Freeform: Shape 2513">
                    <a:extLst>
                      <a:ext uri="{FF2B5EF4-FFF2-40B4-BE49-F238E27FC236}">
                        <a16:creationId xmlns:a16="http://schemas.microsoft.com/office/drawing/2014/main" id="{212899EA-0955-48F8-B3A9-3071E69CEDCF}"/>
                      </a:ext>
                    </a:extLst>
                  </p:cNvPr>
                  <p:cNvSpPr/>
                  <p:nvPr/>
                </p:nvSpPr>
                <p:spPr>
                  <a:xfrm>
                    <a:off x="5800654" y="2147208"/>
                    <a:ext cx="7203" cy="4202"/>
                  </a:xfrm>
                  <a:custGeom>
                    <a:avLst/>
                    <a:gdLst>
                      <a:gd name="connsiteX0" fmla="*/ 7204 w 7203"/>
                      <a:gd name="connsiteY0" fmla="*/ 1801 h 4202"/>
                      <a:gd name="connsiteX1" fmla="*/ 4802 w 7203"/>
                      <a:gd name="connsiteY1" fmla="*/ 4202 h 4202"/>
                      <a:gd name="connsiteX2" fmla="*/ 2401 w 7203"/>
                      <a:gd name="connsiteY2" fmla="*/ 4202 h 4202"/>
                      <a:gd name="connsiteX3" fmla="*/ 0 w 7203"/>
                      <a:gd name="connsiteY3" fmla="*/ 4202 h 4202"/>
                      <a:gd name="connsiteX4" fmla="*/ 0 w 7203"/>
                      <a:gd name="connsiteY4" fmla="*/ 4202 h 4202"/>
                      <a:gd name="connsiteX5" fmla="*/ 2401 w 7203"/>
                      <a:gd name="connsiteY5" fmla="*/ 1801 h 4202"/>
                      <a:gd name="connsiteX6" fmla="*/ 7204 w 7203"/>
                      <a:gd name="connsiteY6" fmla="*/ 1801 h 4202"/>
                      <a:gd name="connsiteX7" fmla="*/ 7204 w 7203"/>
                      <a:gd name="connsiteY7" fmla="*/ 1801 h 4202"/>
                      <a:gd name="connsiteX8" fmla="*/ 7204 w 7203"/>
                      <a:gd name="connsiteY8" fmla="*/ 1801 h 42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202">
                        <a:moveTo>
                          <a:pt x="7204" y="1801"/>
                        </a:moveTo>
                        <a:cubicBezTo>
                          <a:pt x="7204" y="1801"/>
                          <a:pt x="4802" y="4202"/>
                          <a:pt x="4802" y="4202"/>
                        </a:cubicBezTo>
                        <a:cubicBezTo>
                          <a:pt x="4802" y="4202"/>
                          <a:pt x="4802" y="4202"/>
                          <a:pt x="2401" y="4202"/>
                        </a:cubicBezTo>
                        <a:cubicBezTo>
                          <a:pt x="2401" y="4202"/>
                          <a:pt x="2401" y="4202"/>
                          <a:pt x="0" y="4202"/>
                        </a:cubicBezTo>
                        <a:cubicBezTo>
                          <a:pt x="0" y="4202"/>
                          <a:pt x="0" y="4202"/>
                          <a:pt x="0" y="4202"/>
                        </a:cubicBezTo>
                        <a:cubicBezTo>
                          <a:pt x="0" y="4202"/>
                          <a:pt x="2401" y="1801"/>
                          <a:pt x="2401" y="1801"/>
                        </a:cubicBezTo>
                        <a:cubicBezTo>
                          <a:pt x="4802" y="-600"/>
                          <a:pt x="4802" y="-600"/>
                          <a:pt x="7204" y="1801"/>
                        </a:cubicBezTo>
                        <a:cubicBezTo>
                          <a:pt x="7204" y="-600"/>
                          <a:pt x="7204" y="-600"/>
                          <a:pt x="7204" y="1801"/>
                        </a:cubicBezTo>
                        <a:cubicBezTo>
                          <a:pt x="7204" y="1801"/>
                          <a:pt x="7204" y="1801"/>
                          <a:pt x="7204" y="1801"/>
                        </a:cubicBezTo>
                        <a:close/>
                      </a:path>
                    </a:pathLst>
                  </a:custGeom>
                  <a:solidFill>
                    <a:srgbClr val="1B1B1B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15" name="Freeform: Shape 2514">
                    <a:extLst>
                      <a:ext uri="{FF2B5EF4-FFF2-40B4-BE49-F238E27FC236}">
                        <a16:creationId xmlns:a16="http://schemas.microsoft.com/office/drawing/2014/main" id="{53D3167F-7FDE-4BF7-86A6-EC9034E13DA5}"/>
                      </a:ext>
                    </a:extLst>
                  </p:cNvPr>
                  <p:cNvSpPr/>
                  <p:nvPr/>
                </p:nvSpPr>
                <p:spPr>
                  <a:xfrm>
                    <a:off x="5803055" y="2137003"/>
                    <a:ext cx="7203" cy="9004"/>
                  </a:xfrm>
                  <a:custGeom>
                    <a:avLst/>
                    <a:gdLst>
                      <a:gd name="connsiteX0" fmla="*/ 7204 w 7203"/>
                      <a:gd name="connsiteY0" fmla="*/ 7204 h 9004"/>
                      <a:gd name="connsiteX1" fmla="*/ 7204 w 7203"/>
                      <a:gd name="connsiteY1" fmla="*/ 7204 h 9004"/>
                      <a:gd name="connsiteX2" fmla="*/ 2401 w 7203"/>
                      <a:gd name="connsiteY2" fmla="*/ 7204 h 9004"/>
                      <a:gd name="connsiteX3" fmla="*/ 0 w 7203"/>
                      <a:gd name="connsiteY3" fmla="*/ 4802 h 9004"/>
                      <a:gd name="connsiteX4" fmla="*/ 0 w 7203"/>
                      <a:gd name="connsiteY4" fmla="*/ 2401 h 9004"/>
                      <a:gd name="connsiteX5" fmla="*/ 2401 w 7203"/>
                      <a:gd name="connsiteY5" fmla="*/ 0 h 9004"/>
                      <a:gd name="connsiteX6" fmla="*/ 4802 w 7203"/>
                      <a:gd name="connsiteY6" fmla="*/ 0 h 9004"/>
                      <a:gd name="connsiteX7" fmla="*/ 7204 w 7203"/>
                      <a:gd name="connsiteY7" fmla="*/ 7204 h 9004"/>
                      <a:gd name="connsiteX8" fmla="*/ 7204 w 7203"/>
                      <a:gd name="connsiteY8" fmla="*/ 7204 h 90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9004">
                        <a:moveTo>
                          <a:pt x="7204" y="7204"/>
                        </a:moveTo>
                        <a:cubicBezTo>
                          <a:pt x="4802" y="7204"/>
                          <a:pt x="4802" y="7204"/>
                          <a:pt x="7204" y="7204"/>
                        </a:cubicBezTo>
                        <a:cubicBezTo>
                          <a:pt x="4802" y="9605"/>
                          <a:pt x="2401" y="9605"/>
                          <a:pt x="2401" y="7204"/>
                        </a:cubicBezTo>
                        <a:cubicBezTo>
                          <a:pt x="2401" y="7204"/>
                          <a:pt x="0" y="7204"/>
                          <a:pt x="0" y="4802"/>
                        </a:cubicBezTo>
                        <a:cubicBezTo>
                          <a:pt x="0" y="4802"/>
                          <a:pt x="0" y="4802"/>
                          <a:pt x="0" y="2401"/>
                        </a:cubicBezTo>
                        <a:cubicBezTo>
                          <a:pt x="0" y="2401"/>
                          <a:pt x="2401" y="2401"/>
                          <a:pt x="2401" y="0"/>
                        </a:cubicBezTo>
                        <a:cubicBezTo>
                          <a:pt x="2401" y="0"/>
                          <a:pt x="4802" y="0"/>
                          <a:pt x="4802" y="0"/>
                        </a:cubicBezTo>
                        <a:cubicBezTo>
                          <a:pt x="4802" y="4802"/>
                          <a:pt x="4802" y="4802"/>
                          <a:pt x="7204" y="7204"/>
                        </a:cubicBezTo>
                        <a:cubicBezTo>
                          <a:pt x="7204" y="7204"/>
                          <a:pt x="7204" y="7204"/>
                          <a:pt x="7204" y="7204"/>
                        </a:cubicBezTo>
                        <a:close/>
                      </a:path>
                    </a:pathLst>
                  </a:custGeom>
                  <a:solidFill>
                    <a:srgbClr val="1B1B1B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16" name="Freeform: Shape 2515">
                    <a:extLst>
                      <a:ext uri="{FF2B5EF4-FFF2-40B4-BE49-F238E27FC236}">
                        <a16:creationId xmlns:a16="http://schemas.microsoft.com/office/drawing/2014/main" id="{E2A889AF-629C-459D-9CC4-64228A7A9E96}"/>
                      </a:ext>
                    </a:extLst>
                  </p:cNvPr>
                  <p:cNvSpPr/>
                  <p:nvPr/>
                </p:nvSpPr>
                <p:spPr>
                  <a:xfrm>
                    <a:off x="5819863" y="2124997"/>
                    <a:ext cx="7203" cy="4802"/>
                  </a:xfrm>
                  <a:custGeom>
                    <a:avLst/>
                    <a:gdLst>
                      <a:gd name="connsiteX0" fmla="*/ 4802 w 7203"/>
                      <a:gd name="connsiteY0" fmla="*/ 4802 h 4802"/>
                      <a:gd name="connsiteX1" fmla="*/ 4802 w 7203"/>
                      <a:gd name="connsiteY1" fmla="*/ 4802 h 4802"/>
                      <a:gd name="connsiteX2" fmla="*/ 7204 w 7203"/>
                      <a:gd name="connsiteY2" fmla="*/ 2401 h 4802"/>
                      <a:gd name="connsiteX3" fmla="*/ 4802 w 7203"/>
                      <a:gd name="connsiteY3" fmla="*/ 0 h 4802"/>
                      <a:gd name="connsiteX4" fmla="*/ 2401 w 7203"/>
                      <a:gd name="connsiteY4" fmla="*/ 0 h 4802"/>
                      <a:gd name="connsiteX5" fmla="*/ 0 w 7203"/>
                      <a:gd name="connsiteY5" fmla="*/ 2401 h 4802"/>
                      <a:gd name="connsiteX6" fmla="*/ 0 w 7203"/>
                      <a:gd name="connsiteY6" fmla="*/ 4802 h 4802"/>
                      <a:gd name="connsiteX7" fmla="*/ 4802 w 7203"/>
                      <a:gd name="connsiteY7" fmla="*/ 4802 h 4802"/>
                      <a:gd name="connsiteX8" fmla="*/ 4802 w 7203"/>
                      <a:gd name="connsiteY8" fmla="*/ 4802 h 48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802">
                        <a:moveTo>
                          <a:pt x="4802" y="4802"/>
                        </a:moveTo>
                        <a:cubicBezTo>
                          <a:pt x="4802" y="4802"/>
                          <a:pt x="7204" y="4802"/>
                          <a:pt x="4802" y="4802"/>
                        </a:cubicBezTo>
                        <a:cubicBezTo>
                          <a:pt x="7204" y="2401"/>
                          <a:pt x="7204" y="2401"/>
                          <a:pt x="7204" y="2401"/>
                        </a:cubicBezTo>
                        <a:cubicBezTo>
                          <a:pt x="7204" y="2401"/>
                          <a:pt x="4802" y="2401"/>
                          <a:pt x="4802" y="0"/>
                        </a:cubicBezTo>
                        <a:cubicBezTo>
                          <a:pt x="4802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2401"/>
                        </a:cubicBezTo>
                        <a:cubicBezTo>
                          <a:pt x="0" y="2401"/>
                          <a:pt x="0" y="2401"/>
                          <a:pt x="0" y="4802"/>
                        </a:cubicBezTo>
                        <a:cubicBezTo>
                          <a:pt x="0" y="4802"/>
                          <a:pt x="2401" y="4802"/>
                          <a:pt x="4802" y="4802"/>
                        </a:cubicBezTo>
                        <a:cubicBezTo>
                          <a:pt x="2401" y="4802"/>
                          <a:pt x="4802" y="4802"/>
                          <a:pt x="4802" y="4802"/>
                        </a:cubicBezTo>
                        <a:close/>
                      </a:path>
                    </a:pathLst>
                  </a:custGeom>
                  <a:solidFill>
                    <a:srgbClr val="1B1B1B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17" name="Freeform: Shape 2516">
                    <a:extLst>
                      <a:ext uri="{FF2B5EF4-FFF2-40B4-BE49-F238E27FC236}">
                        <a16:creationId xmlns:a16="http://schemas.microsoft.com/office/drawing/2014/main" id="{FD431D75-48B1-4F52-BDA5-88B0FAB86BED}"/>
                      </a:ext>
                    </a:extLst>
                  </p:cNvPr>
                  <p:cNvSpPr/>
                  <p:nvPr/>
                </p:nvSpPr>
                <p:spPr>
                  <a:xfrm>
                    <a:off x="5812660" y="2122596"/>
                    <a:ext cx="7203" cy="4802"/>
                  </a:xfrm>
                  <a:custGeom>
                    <a:avLst/>
                    <a:gdLst>
                      <a:gd name="connsiteX0" fmla="*/ 4802 w 7203"/>
                      <a:gd name="connsiteY0" fmla="*/ 4802 h 4802"/>
                      <a:gd name="connsiteX1" fmla="*/ 4802 w 7203"/>
                      <a:gd name="connsiteY1" fmla="*/ 4802 h 4802"/>
                      <a:gd name="connsiteX2" fmla="*/ 7204 w 7203"/>
                      <a:gd name="connsiteY2" fmla="*/ 2401 h 4802"/>
                      <a:gd name="connsiteX3" fmla="*/ 4802 w 7203"/>
                      <a:gd name="connsiteY3" fmla="*/ 0 h 4802"/>
                      <a:gd name="connsiteX4" fmla="*/ 2401 w 7203"/>
                      <a:gd name="connsiteY4" fmla="*/ 0 h 4802"/>
                      <a:gd name="connsiteX5" fmla="*/ 0 w 7203"/>
                      <a:gd name="connsiteY5" fmla="*/ 2401 h 4802"/>
                      <a:gd name="connsiteX6" fmla="*/ 0 w 7203"/>
                      <a:gd name="connsiteY6" fmla="*/ 4802 h 4802"/>
                      <a:gd name="connsiteX7" fmla="*/ 4802 w 7203"/>
                      <a:gd name="connsiteY7" fmla="*/ 4802 h 4802"/>
                      <a:gd name="connsiteX8" fmla="*/ 4802 w 7203"/>
                      <a:gd name="connsiteY8" fmla="*/ 4802 h 48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802">
                        <a:moveTo>
                          <a:pt x="4802" y="4802"/>
                        </a:moveTo>
                        <a:cubicBezTo>
                          <a:pt x="7204" y="4802"/>
                          <a:pt x="7204" y="4802"/>
                          <a:pt x="4802" y="4802"/>
                        </a:cubicBezTo>
                        <a:cubicBezTo>
                          <a:pt x="7204" y="2401"/>
                          <a:pt x="7204" y="2401"/>
                          <a:pt x="7204" y="2401"/>
                        </a:cubicBezTo>
                        <a:cubicBezTo>
                          <a:pt x="7204" y="2401"/>
                          <a:pt x="4802" y="2401"/>
                          <a:pt x="4802" y="0"/>
                        </a:cubicBezTo>
                        <a:cubicBezTo>
                          <a:pt x="4802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2401"/>
                        </a:cubicBezTo>
                        <a:cubicBezTo>
                          <a:pt x="0" y="2401"/>
                          <a:pt x="0" y="2401"/>
                          <a:pt x="0" y="4802"/>
                        </a:cubicBezTo>
                        <a:cubicBezTo>
                          <a:pt x="2401" y="4802"/>
                          <a:pt x="2401" y="4802"/>
                          <a:pt x="4802" y="4802"/>
                        </a:cubicBezTo>
                        <a:cubicBezTo>
                          <a:pt x="4802" y="4802"/>
                          <a:pt x="4802" y="4802"/>
                          <a:pt x="4802" y="4802"/>
                        </a:cubicBezTo>
                        <a:close/>
                      </a:path>
                    </a:pathLst>
                  </a:custGeom>
                  <a:solidFill>
                    <a:srgbClr val="1B1B1B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18" name="Freeform: Shape 2517">
                    <a:extLst>
                      <a:ext uri="{FF2B5EF4-FFF2-40B4-BE49-F238E27FC236}">
                        <a16:creationId xmlns:a16="http://schemas.microsoft.com/office/drawing/2014/main" id="{2797AE12-7785-4256-83B9-07E23596048E}"/>
                      </a:ext>
                    </a:extLst>
                  </p:cNvPr>
                  <p:cNvSpPr/>
                  <p:nvPr/>
                </p:nvSpPr>
                <p:spPr>
                  <a:xfrm>
                    <a:off x="5810259" y="2120194"/>
                    <a:ext cx="7203" cy="4802"/>
                  </a:xfrm>
                  <a:custGeom>
                    <a:avLst/>
                    <a:gdLst>
                      <a:gd name="connsiteX0" fmla="*/ 4802 w 7203"/>
                      <a:gd name="connsiteY0" fmla="*/ 4802 h 4802"/>
                      <a:gd name="connsiteX1" fmla="*/ 4802 w 7203"/>
                      <a:gd name="connsiteY1" fmla="*/ 4802 h 4802"/>
                      <a:gd name="connsiteX2" fmla="*/ 7203 w 7203"/>
                      <a:gd name="connsiteY2" fmla="*/ 2401 h 4802"/>
                      <a:gd name="connsiteX3" fmla="*/ 4802 w 7203"/>
                      <a:gd name="connsiteY3" fmla="*/ 0 h 4802"/>
                      <a:gd name="connsiteX4" fmla="*/ 2401 w 7203"/>
                      <a:gd name="connsiteY4" fmla="*/ 0 h 4802"/>
                      <a:gd name="connsiteX5" fmla="*/ 0 w 7203"/>
                      <a:gd name="connsiteY5" fmla="*/ 2401 h 4802"/>
                      <a:gd name="connsiteX6" fmla="*/ 0 w 7203"/>
                      <a:gd name="connsiteY6" fmla="*/ 4802 h 4802"/>
                      <a:gd name="connsiteX7" fmla="*/ 4802 w 7203"/>
                      <a:gd name="connsiteY7" fmla="*/ 4802 h 4802"/>
                      <a:gd name="connsiteX8" fmla="*/ 4802 w 7203"/>
                      <a:gd name="connsiteY8" fmla="*/ 4802 h 48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802">
                        <a:moveTo>
                          <a:pt x="4802" y="4802"/>
                        </a:moveTo>
                        <a:cubicBezTo>
                          <a:pt x="7203" y="2401"/>
                          <a:pt x="7203" y="2401"/>
                          <a:pt x="4802" y="4802"/>
                        </a:cubicBezTo>
                        <a:cubicBezTo>
                          <a:pt x="7203" y="2401"/>
                          <a:pt x="7203" y="2401"/>
                          <a:pt x="7203" y="2401"/>
                        </a:cubicBezTo>
                        <a:cubicBezTo>
                          <a:pt x="7203" y="2401"/>
                          <a:pt x="4802" y="2401"/>
                          <a:pt x="4802" y="0"/>
                        </a:cubicBezTo>
                        <a:cubicBezTo>
                          <a:pt x="4802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2401"/>
                        </a:cubicBezTo>
                        <a:cubicBezTo>
                          <a:pt x="0" y="2401"/>
                          <a:pt x="0" y="2401"/>
                          <a:pt x="0" y="4802"/>
                        </a:cubicBezTo>
                        <a:cubicBezTo>
                          <a:pt x="2401" y="2401"/>
                          <a:pt x="2401" y="2401"/>
                          <a:pt x="4802" y="4802"/>
                        </a:cubicBezTo>
                        <a:cubicBezTo>
                          <a:pt x="4802" y="4802"/>
                          <a:pt x="4802" y="4802"/>
                          <a:pt x="4802" y="4802"/>
                        </a:cubicBezTo>
                        <a:close/>
                      </a:path>
                    </a:pathLst>
                  </a:custGeom>
                  <a:solidFill>
                    <a:srgbClr val="1B1B1B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19" name="Freeform: Shape 2518">
                    <a:extLst>
                      <a:ext uri="{FF2B5EF4-FFF2-40B4-BE49-F238E27FC236}">
                        <a16:creationId xmlns:a16="http://schemas.microsoft.com/office/drawing/2014/main" id="{810E239B-7043-4311-9DC1-D7425B21F450}"/>
                      </a:ext>
                    </a:extLst>
                  </p:cNvPr>
                  <p:cNvSpPr/>
                  <p:nvPr/>
                </p:nvSpPr>
                <p:spPr>
                  <a:xfrm>
                    <a:off x="5795851" y="2149609"/>
                    <a:ext cx="7203" cy="4202"/>
                  </a:xfrm>
                  <a:custGeom>
                    <a:avLst/>
                    <a:gdLst>
                      <a:gd name="connsiteX0" fmla="*/ 7204 w 7203"/>
                      <a:gd name="connsiteY0" fmla="*/ 1801 h 4202"/>
                      <a:gd name="connsiteX1" fmla="*/ 4802 w 7203"/>
                      <a:gd name="connsiteY1" fmla="*/ 4202 h 4202"/>
                      <a:gd name="connsiteX2" fmla="*/ 2401 w 7203"/>
                      <a:gd name="connsiteY2" fmla="*/ 4202 h 4202"/>
                      <a:gd name="connsiteX3" fmla="*/ 0 w 7203"/>
                      <a:gd name="connsiteY3" fmla="*/ 4202 h 4202"/>
                      <a:gd name="connsiteX4" fmla="*/ 0 w 7203"/>
                      <a:gd name="connsiteY4" fmla="*/ 4202 h 4202"/>
                      <a:gd name="connsiteX5" fmla="*/ 2401 w 7203"/>
                      <a:gd name="connsiteY5" fmla="*/ 1801 h 4202"/>
                      <a:gd name="connsiteX6" fmla="*/ 7204 w 7203"/>
                      <a:gd name="connsiteY6" fmla="*/ 1801 h 4202"/>
                      <a:gd name="connsiteX7" fmla="*/ 7204 w 7203"/>
                      <a:gd name="connsiteY7" fmla="*/ 1801 h 4202"/>
                      <a:gd name="connsiteX8" fmla="*/ 7204 w 7203"/>
                      <a:gd name="connsiteY8" fmla="*/ 1801 h 42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202">
                        <a:moveTo>
                          <a:pt x="7204" y="1801"/>
                        </a:moveTo>
                        <a:cubicBezTo>
                          <a:pt x="7204" y="1801"/>
                          <a:pt x="4802" y="4202"/>
                          <a:pt x="4802" y="4202"/>
                        </a:cubicBezTo>
                        <a:cubicBezTo>
                          <a:pt x="4802" y="4202"/>
                          <a:pt x="4802" y="4202"/>
                          <a:pt x="2401" y="4202"/>
                        </a:cubicBezTo>
                        <a:cubicBezTo>
                          <a:pt x="2401" y="4202"/>
                          <a:pt x="2401" y="4202"/>
                          <a:pt x="0" y="4202"/>
                        </a:cubicBezTo>
                        <a:cubicBezTo>
                          <a:pt x="0" y="4202"/>
                          <a:pt x="0" y="4202"/>
                          <a:pt x="0" y="4202"/>
                        </a:cubicBezTo>
                        <a:cubicBezTo>
                          <a:pt x="0" y="4202"/>
                          <a:pt x="2401" y="1801"/>
                          <a:pt x="2401" y="1801"/>
                        </a:cubicBezTo>
                        <a:cubicBezTo>
                          <a:pt x="4802" y="-600"/>
                          <a:pt x="4802" y="-600"/>
                          <a:pt x="7204" y="1801"/>
                        </a:cubicBezTo>
                        <a:cubicBezTo>
                          <a:pt x="4802" y="1801"/>
                          <a:pt x="7204" y="1801"/>
                          <a:pt x="7204" y="1801"/>
                        </a:cubicBezTo>
                        <a:cubicBezTo>
                          <a:pt x="7204" y="1801"/>
                          <a:pt x="7204" y="1801"/>
                          <a:pt x="7204" y="1801"/>
                        </a:cubicBezTo>
                        <a:close/>
                      </a:path>
                    </a:pathLst>
                  </a:custGeom>
                  <a:solidFill>
                    <a:srgbClr val="1B1B1B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20" name="Freeform: Shape 2519">
                    <a:extLst>
                      <a:ext uri="{FF2B5EF4-FFF2-40B4-BE49-F238E27FC236}">
                        <a16:creationId xmlns:a16="http://schemas.microsoft.com/office/drawing/2014/main" id="{07DD6D36-3C1D-478C-89EB-E6C93927D130}"/>
                      </a:ext>
                    </a:extLst>
                  </p:cNvPr>
                  <p:cNvSpPr/>
                  <p:nvPr/>
                </p:nvSpPr>
                <p:spPr>
                  <a:xfrm>
                    <a:off x="5798253" y="2139404"/>
                    <a:ext cx="7203" cy="9004"/>
                  </a:xfrm>
                  <a:custGeom>
                    <a:avLst/>
                    <a:gdLst>
                      <a:gd name="connsiteX0" fmla="*/ 7203 w 7203"/>
                      <a:gd name="connsiteY0" fmla="*/ 7204 h 9004"/>
                      <a:gd name="connsiteX1" fmla="*/ 7203 w 7203"/>
                      <a:gd name="connsiteY1" fmla="*/ 7204 h 9004"/>
                      <a:gd name="connsiteX2" fmla="*/ 2401 w 7203"/>
                      <a:gd name="connsiteY2" fmla="*/ 7204 h 9004"/>
                      <a:gd name="connsiteX3" fmla="*/ 0 w 7203"/>
                      <a:gd name="connsiteY3" fmla="*/ 4802 h 9004"/>
                      <a:gd name="connsiteX4" fmla="*/ 0 w 7203"/>
                      <a:gd name="connsiteY4" fmla="*/ 2401 h 9004"/>
                      <a:gd name="connsiteX5" fmla="*/ 2401 w 7203"/>
                      <a:gd name="connsiteY5" fmla="*/ 0 h 9004"/>
                      <a:gd name="connsiteX6" fmla="*/ 4802 w 7203"/>
                      <a:gd name="connsiteY6" fmla="*/ 0 h 9004"/>
                      <a:gd name="connsiteX7" fmla="*/ 7203 w 7203"/>
                      <a:gd name="connsiteY7" fmla="*/ 7204 h 9004"/>
                      <a:gd name="connsiteX8" fmla="*/ 7203 w 7203"/>
                      <a:gd name="connsiteY8" fmla="*/ 7204 h 90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9004">
                        <a:moveTo>
                          <a:pt x="7203" y="7204"/>
                        </a:moveTo>
                        <a:cubicBezTo>
                          <a:pt x="4802" y="7204"/>
                          <a:pt x="4802" y="7204"/>
                          <a:pt x="7203" y="7204"/>
                        </a:cubicBezTo>
                        <a:cubicBezTo>
                          <a:pt x="4802" y="9605"/>
                          <a:pt x="2401" y="9605"/>
                          <a:pt x="2401" y="7204"/>
                        </a:cubicBezTo>
                        <a:cubicBezTo>
                          <a:pt x="2401" y="7204"/>
                          <a:pt x="0" y="7204"/>
                          <a:pt x="0" y="4802"/>
                        </a:cubicBezTo>
                        <a:cubicBezTo>
                          <a:pt x="0" y="4802"/>
                          <a:pt x="0" y="4802"/>
                          <a:pt x="0" y="2401"/>
                        </a:cubicBezTo>
                        <a:cubicBezTo>
                          <a:pt x="0" y="2401"/>
                          <a:pt x="2401" y="2401"/>
                          <a:pt x="2401" y="0"/>
                        </a:cubicBezTo>
                        <a:cubicBezTo>
                          <a:pt x="2401" y="0"/>
                          <a:pt x="4802" y="0"/>
                          <a:pt x="4802" y="0"/>
                        </a:cubicBezTo>
                        <a:cubicBezTo>
                          <a:pt x="4802" y="4802"/>
                          <a:pt x="4802" y="4802"/>
                          <a:pt x="7203" y="7204"/>
                        </a:cubicBezTo>
                        <a:cubicBezTo>
                          <a:pt x="7203" y="7204"/>
                          <a:pt x="7203" y="7204"/>
                          <a:pt x="7203" y="7204"/>
                        </a:cubicBezTo>
                        <a:close/>
                      </a:path>
                    </a:pathLst>
                  </a:custGeom>
                  <a:solidFill>
                    <a:srgbClr val="1B1B1B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21" name="Freeform: Shape 2520">
                    <a:extLst>
                      <a:ext uri="{FF2B5EF4-FFF2-40B4-BE49-F238E27FC236}">
                        <a16:creationId xmlns:a16="http://schemas.microsoft.com/office/drawing/2014/main" id="{69F6B4BD-AFB7-481C-8AA1-028DF610314F}"/>
                      </a:ext>
                    </a:extLst>
                  </p:cNvPr>
                  <p:cNvSpPr/>
                  <p:nvPr/>
                </p:nvSpPr>
                <p:spPr>
                  <a:xfrm>
                    <a:off x="5824666" y="2122596"/>
                    <a:ext cx="7203" cy="4802"/>
                  </a:xfrm>
                  <a:custGeom>
                    <a:avLst/>
                    <a:gdLst>
                      <a:gd name="connsiteX0" fmla="*/ 4802 w 7203"/>
                      <a:gd name="connsiteY0" fmla="*/ 4802 h 4802"/>
                      <a:gd name="connsiteX1" fmla="*/ 4802 w 7203"/>
                      <a:gd name="connsiteY1" fmla="*/ 4802 h 4802"/>
                      <a:gd name="connsiteX2" fmla="*/ 7204 w 7203"/>
                      <a:gd name="connsiteY2" fmla="*/ 2401 h 4802"/>
                      <a:gd name="connsiteX3" fmla="*/ 4802 w 7203"/>
                      <a:gd name="connsiteY3" fmla="*/ 0 h 4802"/>
                      <a:gd name="connsiteX4" fmla="*/ 2401 w 7203"/>
                      <a:gd name="connsiteY4" fmla="*/ 0 h 4802"/>
                      <a:gd name="connsiteX5" fmla="*/ 0 w 7203"/>
                      <a:gd name="connsiteY5" fmla="*/ 2401 h 4802"/>
                      <a:gd name="connsiteX6" fmla="*/ 0 w 7203"/>
                      <a:gd name="connsiteY6" fmla="*/ 4802 h 4802"/>
                      <a:gd name="connsiteX7" fmla="*/ 4802 w 7203"/>
                      <a:gd name="connsiteY7" fmla="*/ 4802 h 4802"/>
                      <a:gd name="connsiteX8" fmla="*/ 4802 w 7203"/>
                      <a:gd name="connsiteY8" fmla="*/ 4802 h 48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802">
                        <a:moveTo>
                          <a:pt x="4802" y="4802"/>
                        </a:moveTo>
                        <a:cubicBezTo>
                          <a:pt x="4802" y="4802"/>
                          <a:pt x="7204" y="4802"/>
                          <a:pt x="4802" y="4802"/>
                        </a:cubicBezTo>
                        <a:cubicBezTo>
                          <a:pt x="7204" y="2401"/>
                          <a:pt x="7204" y="2401"/>
                          <a:pt x="7204" y="2401"/>
                        </a:cubicBezTo>
                        <a:cubicBezTo>
                          <a:pt x="7204" y="2401"/>
                          <a:pt x="4802" y="2401"/>
                          <a:pt x="4802" y="0"/>
                        </a:cubicBezTo>
                        <a:cubicBezTo>
                          <a:pt x="4802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2401"/>
                        </a:cubicBezTo>
                        <a:cubicBezTo>
                          <a:pt x="0" y="2401"/>
                          <a:pt x="0" y="2401"/>
                          <a:pt x="0" y="4802"/>
                        </a:cubicBezTo>
                        <a:cubicBezTo>
                          <a:pt x="0" y="4802"/>
                          <a:pt x="2401" y="4802"/>
                          <a:pt x="4802" y="4802"/>
                        </a:cubicBezTo>
                        <a:cubicBezTo>
                          <a:pt x="2401" y="4802"/>
                          <a:pt x="4802" y="4802"/>
                          <a:pt x="4802" y="4802"/>
                        </a:cubicBezTo>
                        <a:close/>
                      </a:path>
                    </a:pathLst>
                  </a:custGeom>
                  <a:solidFill>
                    <a:srgbClr val="1B1B1B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22" name="Freeform: Shape 2521">
                    <a:extLst>
                      <a:ext uri="{FF2B5EF4-FFF2-40B4-BE49-F238E27FC236}">
                        <a16:creationId xmlns:a16="http://schemas.microsoft.com/office/drawing/2014/main" id="{5CDA0AED-7A95-4F6E-920F-D154C17FF2E0}"/>
                      </a:ext>
                    </a:extLst>
                  </p:cNvPr>
                  <p:cNvSpPr/>
                  <p:nvPr/>
                </p:nvSpPr>
                <p:spPr>
                  <a:xfrm>
                    <a:off x="5817462" y="2120194"/>
                    <a:ext cx="7203" cy="4802"/>
                  </a:xfrm>
                  <a:custGeom>
                    <a:avLst/>
                    <a:gdLst>
                      <a:gd name="connsiteX0" fmla="*/ 4803 w 7203"/>
                      <a:gd name="connsiteY0" fmla="*/ 4802 h 4802"/>
                      <a:gd name="connsiteX1" fmla="*/ 4803 w 7203"/>
                      <a:gd name="connsiteY1" fmla="*/ 4802 h 4802"/>
                      <a:gd name="connsiteX2" fmla="*/ 7204 w 7203"/>
                      <a:gd name="connsiteY2" fmla="*/ 2401 h 4802"/>
                      <a:gd name="connsiteX3" fmla="*/ 4803 w 7203"/>
                      <a:gd name="connsiteY3" fmla="*/ 0 h 4802"/>
                      <a:gd name="connsiteX4" fmla="*/ 2401 w 7203"/>
                      <a:gd name="connsiteY4" fmla="*/ 0 h 4802"/>
                      <a:gd name="connsiteX5" fmla="*/ 0 w 7203"/>
                      <a:gd name="connsiteY5" fmla="*/ 2401 h 4802"/>
                      <a:gd name="connsiteX6" fmla="*/ 0 w 7203"/>
                      <a:gd name="connsiteY6" fmla="*/ 4802 h 4802"/>
                      <a:gd name="connsiteX7" fmla="*/ 4803 w 7203"/>
                      <a:gd name="connsiteY7" fmla="*/ 4802 h 4802"/>
                      <a:gd name="connsiteX8" fmla="*/ 4803 w 7203"/>
                      <a:gd name="connsiteY8" fmla="*/ 4802 h 48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802">
                        <a:moveTo>
                          <a:pt x="4803" y="4802"/>
                        </a:moveTo>
                        <a:cubicBezTo>
                          <a:pt x="7204" y="4802"/>
                          <a:pt x="7204" y="4802"/>
                          <a:pt x="4803" y="4802"/>
                        </a:cubicBezTo>
                        <a:cubicBezTo>
                          <a:pt x="7204" y="2401"/>
                          <a:pt x="7204" y="2401"/>
                          <a:pt x="7204" y="2401"/>
                        </a:cubicBezTo>
                        <a:cubicBezTo>
                          <a:pt x="7204" y="2401"/>
                          <a:pt x="4803" y="2401"/>
                          <a:pt x="4803" y="0"/>
                        </a:cubicBezTo>
                        <a:cubicBezTo>
                          <a:pt x="4803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2401"/>
                        </a:cubicBezTo>
                        <a:cubicBezTo>
                          <a:pt x="0" y="2401"/>
                          <a:pt x="0" y="2401"/>
                          <a:pt x="0" y="4802"/>
                        </a:cubicBezTo>
                        <a:cubicBezTo>
                          <a:pt x="2401" y="4802"/>
                          <a:pt x="2401" y="4802"/>
                          <a:pt x="4803" y="4802"/>
                        </a:cubicBezTo>
                        <a:cubicBezTo>
                          <a:pt x="4803" y="4802"/>
                          <a:pt x="4803" y="4802"/>
                          <a:pt x="4803" y="4802"/>
                        </a:cubicBezTo>
                        <a:close/>
                      </a:path>
                    </a:pathLst>
                  </a:custGeom>
                  <a:solidFill>
                    <a:srgbClr val="1B1B1B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23" name="Freeform: Shape 2522">
                    <a:extLst>
                      <a:ext uri="{FF2B5EF4-FFF2-40B4-BE49-F238E27FC236}">
                        <a16:creationId xmlns:a16="http://schemas.microsoft.com/office/drawing/2014/main" id="{237F7E8B-A89C-4D7D-8522-5C388968FD20}"/>
                      </a:ext>
                    </a:extLst>
                  </p:cNvPr>
                  <p:cNvSpPr/>
                  <p:nvPr/>
                </p:nvSpPr>
                <p:spPr>
                  <a:xfrm>
                    <a:off x="5815061" y="2115392"/>
                    <a:ext cx="7203" cy="6603"/>
                  </a:xfrm>
                  <a:custGeom>
                    <a:avLst/>
                    <a:gdLst>
                      <a:gd name="connsiteX0" fmla="*/ 4802 w 7203"/>
                      <a:gd name="connsiteY0" fmla="*/ 4802 h 6603"/>
                      <a:gd name="connsiteX1" fmla="*/ 4802 w 7203"/>
                      <a:gd name="connsiteY1" fmla="*/ 4802 h 6603"/>
                      <a:gd name="connsiteX2" fmla="*/ 7204 w 7203"/>
                      <a:gd name="connsiteY2" fmla="*/ 2401 h 6603"/>
                      <a:gd name="connsiteX3" fmla="*/ 4802 w 7203"/>
                      <a:gd name="connsiteY3" fmla="*/ 0 h 6603"/>
                      <a:gd name="connsiteX4" fmla="*/ 2401 w 7203"/>
                      <a:gd name="connsiteY4" fmla="*/ 0 h 6603"/>
                      <a:gd name="connsiteX5" fmla="*/ 0 w 7203"/>
                      <a:gd name="connsiteY5" fmla="*/ 0 h 6603"/>
                      <a:gd name="connsiteX6" fmla="*/ 0 w 7203"/>
                      <a:gd name="connsiteY6" fmla="*/ 2401 h 6603"/>
                      <a:gd name="connsiteX7" fmla="*/ 4802 w 7203"/>
                      <a:gd name="connsiteY7" fmla="*/ 4802 h 6603"/>
                      <a:gd name="connsiteX8" fmla="*/ 4802 w 7203"/>
                      <a:gd name="connsiteY8" fmla="*/ 4802 h 66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6603">
                        <a:moveTo>
                          <a:pt x="4802" y="4802"/>
                        </a:moveTo>
                        <a:cubicBezTo>
                          <a:pt x="7204" y="4802"/>
                          <a:pt x="7204" y="4802"/>
                          <a:pt x="4802" y="4802"/>
                        </a:cubicBezTo>
                        <a:cubicBezTo>
                          <a:pt x="7204" y="2401"/>
                          <a:pt x="7204" y="2401"/>
                          <a:pt x="7204" y="2401"/>
                        </a:cubicBezTo>
                        <a:cubicBezTo>
                          <a:pt x="7204" y="2401"/>
                          <a:pt x="4802" y="2401"/>
                          <a:pt x="4802" y="0"/>
                        </a:cubicBezTo>
                        <a:cubicBezTo>
                          <a:pt x="4802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2401"/>
                        </a:cubicBezTo>
                        <a:cubicBezTo>
                          <a:pt x="2401" y="4802"/>
                          <a:pt x="2401" y="4802"/>
                          <a:pt x="4802" y="4802"/>
                        </a:cubicBezTo>
                        <a:cubicBezTo>
                          <a:pt x="4802" y="7204"/>
                          <a:pt x="4802" y="7204"/>
                          <a:pt x="4802" y="4802"/>
                        </a:cubicBezTo>
                        <a:close/>
                      </a:path>
                    </a:pathLst>
                  </a:custGeom>
                  <a:solidFill>
                    <a:srgbClr val="1B1B1B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24" name="Freeform: Shape 2523">
                    <a:extLst>
                      <a:ext uri="{FF2B5EF4-FFF2-40B4-BE49-F238E27FC236}">
                        <a16:creationId xmlns:a16="http://schemas.microsoft.com/office/drawing/2014/main" id="{CFF0E2D0-E9E7-4FA2-A1E9-9516F283984C}"/>
                      </a:ext>
                    </a:extLst>
                  </p:cNvPr>
                  <p:cNvSpPr/>
                  <p:nvPr/>
                </p:nvSpPr>
                <p:spPr>
                  <a:xfrm>
                    <a:off x="5810259" y="2110590"/>
                    <a:ext cx="7203" cy="7203"/>
                  </a:xfrm>
                  <a:custGeom>
                    <a:avLst/>
                    <a:gdLst>
                      <a:gd name="connsiteX0" fmla="*/ 4802 w 7203"/>
                      <a:gd name="connsiteY0" fmla="*/ 7204 h 7203"/>
                      <a:gd name="connsiteX1" fmla="*/ 7203 w 7203"/>
                      <a:gd name="connsiteY1" fmla="*/ 4802 h 7203"/>
                      <a:gd name="connsiteX2" fmla="*/ 7203 w 7203"/>
                      <a:gd name="connsiteY2" fmla="*/ 2401 h 7203"/>
                      <a:gd name="connsiteX3" fmla="*/ 4802 w 7203"/>
                      <a:gd name="connsiteY3" fmla="*/ 0 h 7203"/>
                      <a:gd name="connsiteX4" fmla="*/ 2401 w 7203"/>
                      <a:gd name="connsiteY4" fmla="*/ 0 h 7203"/>
                      <a:gd name="connsiteX5" fmla="*/ 2401 w 7203"/>
                      <a:gd name="connsiteY5" fmla="*/ 0 h 7203"/>
                      <a:gd name="connsiteX6" fmla="*/ 0 w 7203"/>
                      <a:gd name="connsiteY6" fmla="*/ 2401 h 7203"/>
                      <a:gd name="connsiteX7" fmla="*/ 0 w 7203"/>
                      <a:gd name="connsiteY7" fmla="*/ 4802 h 7203"/>
                      <a:gd name="connsiteX8" fmla="*/ 4802 w 7203"/>
                      <a:gd name="connsiteY8" fmla="*/ 7204 h 7203"/>
                      <a:gd name="connsiteX9" fmla="*/ 4802 w 7203"/>
                      <a:gd name="connsiteY9" fmla="*/ 7204 h 72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7203" h="7203">
                        <a:moveTo>
                          <a:pt x="4802" y="7204"/>
                        </a:moveTo>
                        <a:cubicBezTo>
                          <a:pt x="4802" y="7204"/>
                          <a:pt x="7203" y="4802"/>
                          <a:pt x="7203" y="4802"/>
                        </a:cubicBezTo>
                        <a:cubicBezTo>
                          <a:pt x="7203" y="4802"/>
                          <a:pt x="7203" y="4802"/>
                          <a:pt x="7203" y="2401"/>
                        </a:cubicBezTo>
                        <a:cubicBezTo>
                          <a:pt x="7203" y="2401"/>
                          <a:pt x="4802" y="2401"/>
                          <a:pt x="4802" y="0"/>
                        </a:cubicBezTo>
                        <a:cubicBezTo>
                          <a:pt x="4802" y="0"/>
                          <a:pt x="2401" y="0"/>
                          <a:pt x="2401" y="0"/>
                        </a:cubicBezTo>
                        <a:cubicBezTo>
                          <a:pt x="2401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2401"/>
                        </a:cubicBezTo>
                        <a:cubicBezTo>
                          <a:pt x="0" y="2401"/>
                          <a:pt x="0" y="2401"/>
                          <a:pt x="0" y="4802"/>
                        </a:cubicBezTo>
                        <a:cubicBezTo>
                          <a:pt x="2401" y="7204"/>
                          <a:pt x="2401" y="7204"/>
                          <a:pt x="4802" y="7204"/>
                        </a:cubicBezTo>
                        <a:cubicBezTo>
                          <a:pt x="4802" y="7204"/>
                          <a:pt x="4802" y="7204"/>
                          <a:pt x="4802" y="7204"/>
                        </a:cubicBezTo>
                        <a:close/>
                      </a:path>
                    </a:pathLst>
                  </a:custGeom>
                  <a:solidFill>
                    <a:srgbClr val="1B1B1B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25" name="Freeform: Shape 2524">
                    <a:extLst>
                      <a:ext uri="{FF2B5EF4-FFF2-40B4-BE49-F238E27FC236}">
                        <a16:creationId xmlns:a16="http://schemas.microsoft.com/office/drawing/2014/main" id="{ED63356A-D622-41A9-B888-F8312582CFEB}"/>
                      </a:ext>
                    </a:extLst>
                  </p:cNvPr>
                  <p:cNvSpPr/>
                  <p:nvPr/>
                </p:nvSpPr>
                <p:spPr>
                  <a:xfrm>
                    <a:off x="5781444" y="2127398"/>
                    <a:ext cx="7203" cy="7203"/>
                  </a:xfrm>
                  <a:custGeom>
                    <a:avLst/>
                    <a:gdLst>
                      <a:gd name="connsiteX0" fmla="*/ 4803 w 7203"/>
                      <a:gd name="connsiteY0" fmla="*/ 7204 h 7203"/>
                      <a:gd name="connsiteX1" fmla="*/ 7204 w 7203"/>
                      <a:gd name="connsiteY1" fmla="*/ 4802 h 7203"/>
                      <a:gd name="connsiteX2" fmla="*/ 7204 w 7203"/>
                      <a:gd name="connsiteY2" fmla="*/ 2401 h 7203"/>
                      <a:gd name="connsiteX3" fmla="*/ 4803 w 7203"/>
                      <a:gd name="connsiteY3" fmla="*/ 0 h 7203"/>
                      <a:gd name="connsiteX4" fmla="*/ 2401 w 7203"/>
                      <a:gd name="connsiteY4" fmla="*/ 0 h 7203"/>
                      <a:gd name="connsiteX5" fmla="*/ 2401 w 7203"/>
                      <a:gd name="connsiteY5" fmla="*/ 0 h 7203"/>
                      <a:gd name="connsiteX6" fmla="*/ 0 w 7203"/>
                      <a:gd name="connsiteY6" fmla="*/ 2401 h 7203"/>
                      <a:gd name="connsiteX7" fmla="*/ 0 w 7203"/>
                      <a:gd name="connsiteY7" fmla="*/ 4802 h 7203"/>
                      <a:gd name="connsiteX8" fmla="*/ 4803 w 7203"/>
                      <a:gd name="connsiteY8" fmla="*/ 7204 h 7203"/>
                      <a:gd name="connsiteX9" fmla="*/ 4803 w 7203"/>
                      <a:gd name="connsiteY9" fmla="*/ 7204 h 72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7203" h="7203">
                        <a:moveTo>
                          <a:pt x="4803" y="7204"/>
                        </a:moveTo>
                        <a:cubicBezTo>
                          <a:pt x="4803" y="7204"/>
                          <a:pt x="7204" y="4802"/>
                          <a:pt x="7204" y="4802"/>
                        </a:cubicBezTo>
                        <a:cubicBezTo>
                          <a:pt x="7204" y="4802"/>
                          <a:pt x="7204" y="4802"/>
                          <a:pt x="7204" y="2401"/>
                        </a:cubicBezTo>
                        <a:cubicBezTo>
                          <a:pt x="7204" y="2401"/>
                          <a:pt x="4803" y="2401"/>
                          <a:pt x="4803" y="0"/>
                        </a:cubicBezTo>
                        <a:cubicBezTo>
                          <a:pt x="4803" y="0"/>
                          <a:pt x="2401" y="0"/>
                          <a:pt x="2401" y="0"/>
                        </a:cubicBezTo>
                        <a:cubicBezTo>
                          <a:pt x="2401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2401"/>
                        </a:cubicBezTo>
                        <a:cubicBezTo>
                          <a:pt x="0" y="2401"/>
                          <a:pt x="0" y="2401"/>
                          <a:pt x="0" y="4802"/>
                        </a:cubicBezTo>
                        <a:cubicBezTo>
                          <a:pt x="0" y="7204"/>
                          <a:pt x="0" y="7204"/>
                          <a:pt x="4803" y="7204"/>
                        </a:cubicBezTo>
                        <a:cubicBezTo>
                          <a:pt x="2401" y="7204"/>
                          <a:pt x="2401" y="7204"/>
                          <a:pt x="4803" y="7204"/>
                        </a:cubicBezTo>
                        <a:close/>
                      </a:path>
                    </a:pathLst>
                  </a:custGeom>
                  <a:solidFill>
                    <a:srgbClr val="1B1B1B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26" name="Freeform: Shape 2525">
                    <a:extLst>
                      <a:ext uri="{FF2B5EF4-FFF2-40B4-BE49-F238E27FC236}">
                        <a16:creationId xmlns:a16="http://schemas.microsoft.com/office/drawing/2014/main" id="{51D5DB68-47E9-4072-9244-2B1D9841E7CB}"/>
                      </a:ext>
                    </a:extLst>
                  </p:cNvPr>
                  <p:cNvSpPr/>
                  <p:nvPr/>
                </p:nvSpPr>
                <p:spPr>
                  <a:xfrm>
                    <a:off x="5777466" y="2132200"/>
                    <a:ext cx="6379" cy="5869"/>
                  </a:xfrm>
                  <a:custGeom>
                    <a:avLst/>
                    <a:gdLst>
                      <a:gd name="connsiteX0" fmla="*/ 3978 w 6379"/>
                      <a:gd name="connsiteY0" fmla="*/ 4802 h 5869"/>
                      <a:gd name="connsiteX1" fmla="*/ 3978 w 6379"/>
                      <a:gd name="connsiteY1" fmla="*/ 4802 h 5869"/>
                      <a:gd name="connsiteX2" fmla="*/ 6380 w 6379"/>
                      <a:gd name="connsiteY2" fmla="*/ 2401 h 5869"/>
                      <a:gd name="connsiteX3" fmla="*/ 3978 w 6379"/>
                      <a:gd name="connsiteY3" fmla="*/ 0 h 5869"/>
                      <a:gd name="connsiteX4" fmla="*/ 1577 w 6379"/>
                      <a:gd name="connsiteY4" fmla="*/ 0 h 5869"/>
                      <a:gd name="connsiteX5" fmla="*/ 1577 w 6379"/>
                      <a:gd name="connsiteY5" fmla="*/ 0 h 5869"/>
                      <a:gd name="connsiteX6" fmla="*/ 1577 w 6379"/>
                      <a:gd name="connsiteY6" fmla="*/ 0 h 5869"/>
                      <a:gd name="connsiteX7" fmla="*/ 1577 w 6379"/>
                      <a:gd name="connsiteY7" fmla="*/ 2401 h 5869"/>
                      <a:gd name="connsiteX8" fmla="*/ 3978 w 6379"/>
                      <a:gd name="connsiteY8" fmla="*/ 4802 h 5869"/>
                      <a:gd name="connsiteX9" fmla="*/ 3978 w 6379"/>
                      <a:gd name="connsiteY9" fmla="*/ 4802 h 58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6379" h="5869">
                        <a:moveTo>
                          <a:pt x="3978" y="4802"/>
                        </a:moveTo>
                        <a:cubicBezTo>
                          <a:pt x="3978" y="4802"/>
                          <a:pt x="3978" y="4802"/>
                          <a:pt x="3978" y="4802"/>
                        </a:cubicBezTo>
                        <a:cubicBezTo>
                          <a:pt x="6380" y="2401"/>
                          <a:pt x="6380" y="2401"/>
                          <a:pt x="6380" y="2401"/>
                        </a:cubicBezTo>
                        <a:cubicBezTo>
                          <a:pt x="6380" y="2401"/>
                          <a:pt x="3978" y="2401"/>
                          <a:pt x="3978" y="0"/>
                        </a:cubicBezTo>
                        <a:cubicBezTo>
                          <a:pt x="3978" y="0"/>
                          <a:pt x="1577" y="0"/>
                          <a:pt x="1577" y="0"/>
                        </a:cubicBezTo>
                        <a:cubicBezTo>
                          <a:pt x="1577" y="0"/>
                          <a:pt x="1577" y="0"/>
                          <a:pt x="1577" y="0"/>
                        </a:cubicBezTo>
                        <a:cubicBezTo>
                          <a:pt x="1577" y="0"/>
                          <a:pt x="1577" y="0"/>
                          <a:pt x="1577" y="0"/>
                        </a:cubicBezTo>
                        <a:cubicBezTo>
                          <a:pt x="1577" y="0"/>
                          <a:pt x="1577" y="0"/>
                          <a:pt x="1577" y="2401"/>
                        </a:cubicBezTo>
                        <a:cubicBezTo>
                          <a:pt x="-824" y="4802"/>
                          <a:pt x="-824" y="4802"/>
                          <a:pt x="3978" y="4802"/>
                        </a:cubicBezTo>
                        <a:cubicBezTo>
                          <a:pt x="1577" y="4802"/>
                          <a:pt x="1577" y="7204"/>
                          <a:pt x="3978" y="4802"/>
                        </a:cubicBezTo>
                        <a:close/>
                      </a:path>
                    </a:pathLst>
                  </a:custGeom>
                  <a:solidFill>
                    <a:srgbClr val="1B1B1B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27" name="Freeform: Shape 2526">
                    <a:extLst>
                      <a:ext uri="{FF2B5EF4-FFF2-40B4-BE49-F238E27FC236}">
                        <a16:creationId xmlns:a16="http://schemas.microsoft.com/office/drawing/2014/main" id="{7BA13FA0-40ED-4B50-98E6-AD3FF0A77486}"/>
                      </a:ext>
                    </a:extLst>
                  </p:cNvPr>
                  <p:cNvSpPr/>
                  <p:nvPr/>
                </p:nvSpPr>
                <p:spPr>
                  <a:xfrm>
                    <a:off x="5791049" y="2153811"/>
                    <a:ext cx="7203" cy="2401"/>
                  </a:xfrm>
                  <a:custGeom>
                    <a:avLst/>
                    <a:gdLst>
                      <a:gd name="connsiteX0" fmla="*/ 7204 w 7203"/>
                      <a:gd name="connsiteY0" fmla="*/ 0 h 2401"/>
                      <a:gd name="connsiteX1" fmla="*/ 4802 w 7203"/>
                      <a:gd name="connsiteY1" fmla="*/ 2401 h 2401"/>
                      <a:gd name="connsiteX2" fmla="*/ 2401 w 7203"/>
                      <a:gd name="connsiteY2" fmla="*/ 2401 h 2401"/>
                      <a:gd name="connsiteX3" fmla="*/ 0 w 7203"/>
                      <a:gd name="connsiteY3" fmla="*/ 2401 h 2401"/>
                      <a:gd name="connsiteX4" fmla="*/ 0 w 7203"/>
                      <a:gd name="connsiteY4" fmla="*/ 2401 h 2401"/>
                      <a:gd name="connsiteX5" fmla="*/ 2401 w 7203"/>
                      <a:gd name="connsiteY5" fmla="*/ 0 h 2401"/>
                      <a:gd name="connsiteX6" fmla="*/ 7204 w 7203"/>
                      <a:gd name="connsiteY6" fmla="*/ 0 h 2401"/>
                      <a:gd name="connsiteX7" fmla="*/ 7204 w 7203"/>
                      <a:gd name="connsiteY7" fmla="*/ 0 h 2401"/>
                      <a:gd name="connsiteX8" fmla="*/ 7204 w 7203"/>
                      <a:gd name="connsiteY8" fmla="*/ 0 h 24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2401">
                        <a:moveTo>
                          <a:pt x="7204" y="0"/>
                        </a:moveTo>
                        <a:cubicBezTo>
                          <a:pt x="7204" y="0"/>
                          <a:pt x="4802" y="2401"/>
                          <a:pt x="4802" y="2401"/>
                        </a:cubicBezTo>
                        <a:cubicBezTo>
                          <a:pt x="4802" y="2401"/>
                          <a:pt x="4802" y="2401"/>
                          <a:pt x="2401" y="2401"/>
                        </a:cubicBezTo>
                        <a:cubicBezTo>
                          <a:pt x="2401" y="2401"/>
                          <a:pt x="2401" y="2401"/>
                          <a:pt x="0" y="2401"/>
                        </a:cubicBezTo>
                        <a:cubicBezTo>
                          <a:pt x="0" y="2401"/>
                          <a:pt x="0" y="2401"/>
                          <a:pt x="0" y="2401"/>
                        </a:cubicBezTo>
                        <a:cubicBezTo>
                          <a:pt x="0" y="2401"/>
                          <a:pt x="2401" y="0"/>
                          <a:pt x="2401" y="0"/>
                        </a:cubicBezTo>
                        <a:cubicBezTo>
                          <a:pt x="2401" y="0"/>
                          <a:pt x="4802" y="0"/>
                          <a:pt x="7204" y="0"/>
                        </a:cubicBezTo>
                        <a:cubicBezTo>
                          <a:pt x="4802" y="0"/>
                          <a:pt x="4802" y="0"/>
                          <a:pt x="7204" y="0"/>
                        </a:cubicBezTo>
                        <a:cubicBezTo>
                          <a:pt x="7204" y="0"/>
                          <a:pt x="7204" y="0"/>
                          <a:pt x="7204" y="0"/>
                        </a:cubicBezTo>
                        <a:close/>
                      </a:path>
                    </a:pathLst>
                  </a:custGeom>
                  <a:solidFill>
                    <a:srgbClr val="1B1B1B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28" name="Freeform: Shape 2527">
                    <a:extLst>
                      <a:ext uri="{FF2B5EF4-FFF2-40B4-BE49-F238E27FC236}">
                        <a16:creationId xmlns:a16="http://schemas.microsoft.com/office/drawing/2014/main" id="{1ED1DD5B-EF89-41AA-835E-63E43D2C1003}"/>
                      </a:ext>
                    </a:extLst>
                  </p:cNvPr>
                  <p:cNvSpPr/>
                  <p:nvPr/>
                </p:nvSpPr>
                <p:spPr>
                  <a:xfrm>
                    <a:off x="5791049" y="2141805"/>
                    <a:ext cx="9004" cy="9004"/>
                  </a:xfrm>
                  <a:custGeom>
                    <a:avLst/>
                    <a:gdLst>
                      <a:gd name="connsiteX0" fmla="*/ 7204 w 9004"/>
                      <a:gd name="connsiteY0" fmla="*/ 7204 h 9004"/>
                      <a:gd name="connsiteX1" fmla="*/ 7204 w 9004"/>
                      <a:gd name="connsiteY1" fmla="*/ 7204 h 9004"/>
                      <a:gd name="connsiteX2" fmla="*/ 2401 w 9004"/>
                      <a:gd name="connsiteY2" fmla="*/ 7204 h 9004"/>
                      <a:gd name="connsiteX3" fmla="*/ 0 w 9004"/>
                      <a:gd name="connsiteY3" fmla="*/ 4802 h 9004"/>
                      <a:gd name="connsiteX4" fmla="*/ 0 w 9004"/>
                      <a:gd name="connsiteY4" fmla="*/ 2401 h 9004"/>
                      <a:gd name="connsiteX5" fmla="*/ 2401 w 9004"/>
                      <a:gd name="connsiteY5" fmla="*/ 0 h 9004"/>
                      <a:gd name="connsiteX6" fmla="*/ 4802 w 9004"/>
                      <a:gd name="connsiteY6" fmla="*/ 0 h 9004"/>
                      <a:gd name="connsiteX7" fmla="*/ 7204 w 9004"/>
                      <a:gd name="connsiteY7" fmla="*/ 7204 h 9004"/>
                      <a:gd name="connsiteX8" fmla="*/ 7204 w 9004"/>
                      <a:gd name="connsiteY8" fmla="*/ 7204 h 90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9004" h="9004">
                        <a:moveTo>
                          <a:pt x="7204" y="7204"/>
                        </a:moveTo>
                        <a:cubicBezTo>
                          <a:pt x="7204" y="7204"/>
                          <a:pt x="7204" y="9605"/>
                          <a:pt x="7204" y="7204"/>
                        </a:cubicBezTo>
                        <a:cubicBezTo>
                          <a:pt x="4802" y="9605"/>
                          <a:pt x="2401" y="9605"/>
                          <a:pt x="2401" y="7204"/>
                        </a:cubicBezTo>
                        <a:cubicBezTo>
                          <a:pt x="2401" y="7204"/>
                          <a:pt x="0" y="7204"/>
                          <a:pt x="0" y="4802"/>
                        </a:cubicBezTo>
                        <a:cubicBezTo>
                          <a:pt x="0" y="4802"/>
                          <a:pt x="0" y="4802"/>
                          <a:pt x="0" y="2401"/>
                        </a:cubicBezTo>
                        <a:cubicBezTo>
                          <a:pt x="0" y="2401"/>
                          <a:pt x="2401" y="2401"/>
                          <a:pt x="2401" y="0"/>
                        </a:cubicBezTo>
                        <a:cubicBezTo>
                          <a:pt x="2401" y="0"/>
                          <a:pt x="4802" y="0"/>
                          <a:pt x="4802" y="0"/>
                        </a:cubicBezTo>
                        <a:cubicBezTo>
                          <a:pt x="7204" y="4802"/>
                          <a:pt x="7204" y="7204"/>
                          <a:pt x="7204" y="7204"/>
                        </a:cubicBezTo>
                        <a:cubicBezTo>
                          <a:pt x="9605" y="7204"/>
                          <a:pt x="9605" y="7204"/>
                          <a:pt x="7204" y="7204"/>
                        </a:cubicBezTo>
                        <a:close/>
                      </a:path>
                    </a:pathLst>
                  </a:custGeom>
                  <a:solidFill>
                    <a:srgbClr val="1B1B1B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29" name="Freeform: Shape 2528">
                    <a:extLst>
                      <a:ext uri="{FF2B5EF4-FFF2-40B4-BE49-F238E27FC236}">
                        <a16:creationId xmlns:a16="http://schemas.microsoft.com/office/drawing/2014/main" id="{4A3AEBB8-3736-4D1A-9EF0-063B664AE665}"/>
                      </a:ext>
                    </a:extLst>
                  </p:cNvPr>
                  <p:cNvSpPr/>
                  <p:nvPr/>
                </p:nvSpPr>
                <p:spPr>
                  <a:xfrm>
                    <a:off x="5829468" y="2120194"/>
                    <a:ext cx="7203" cy="4802"/>
                  </a:xfrm>
                  <a:custGeom>
                    <a:avLst/>
                    <a:gdLst>
                      <a:gd name="connsiteX0" fmla="*/ 4803 w 7203"/>
                      <a:gd name="connsiteY0" fmla="*/ 4802 h 4802"/>
                      <a:gd name="connsiteX1" fmla="*/ 4803 w 7203"/>
                      <a:gd name="connsiteY1" fmla="*/ 4802 h 4802"/>
                      <a:gd name="connsiteX2" fmla="*/ 7204 w 7203"/>
                      <a:gd name="connsiteY2" fmla="*/ 2401 h 4802"/>
                      <a:gd name="connsiteX3" fmla="*/ 4803 w 7203"/>
                      <a:gd name="connsiteY3" fmla="*/ 0 h 4802"/>
                      <a:gd name="connsiteX4" fmla="*/ 2401 w 7203"/>
                      <a:gd name="connsiteY4" fmla="*/ 0 h 4802"/>
                      <a:gd name="connsiteX5" fmla="*/ 0 w 7203"/>
                      <a:gd name="connsiteY5" fmla="*/ 2401 h 4802"/>
                      <a:gd name="connsiteX6" fmla="*/ 0 w 7203"/>
                      <a:gd name="connsiteY6" fmla="*/ 4802 h 4802"/>
                      <a:gd name="connsiteX7" fmla="*/ 4803 w 7203"/>
                      <a:gd name="connsiteY7" fmla="*/ 4802 h 4802"/>
                      <a:gd name="connsiteX8" fmla="*/ 4803 w 7203"/>
                      <a:gd name="connsiteY8" fmla="*/ 4802 h 48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802">
                        <a:moveTo>
                          <a:pt x="4803" y="4802"/>
                        </a:moveTo>
                        <a:cubicBezTo>
                          <a:pt x="4803" y="4802"/>
                          <a:pt x="7204" y="4802"/>
                          <a:pt x="4803" y="4802"/>
                        </a:cubicBezTo>
                        <a:cubicBezTo>
                          <a:pt x="7204" y="2401"/>
                          <a:pt x="7204" y="2401"/>
                          <a:pt x="7204" y="2401"/>
                        </a:cubicBezTo>
                        <a:cubicBezTo>
                          <a:pt x="7204" y="2401"/>
                          <a:pt x="4803" y="2401"/>
                          <a:pt x="4803" y="0"/>
                        </a:cubicBezTo>
                        <a:cubicBezTo>
                          <a:pt x="4803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2401"/>
                        </a:cubicBezTo>
                        <a:cubicBezTo>
                          <a:pt x="0" y="2401"/>
                          <a:pt x="0" y="2401"/>
                          <a:pt x="0" y="4802"/>
                        </a:cubicBezTo>
                        <a:cubicBezTo>
                          <a:pt x="0" y="4802"/>
                          <a:pt x="2401" y="4802"/>
                          <a:pt x="4803" y="4802"/>
                        </a:cubicBezTo>
                        <a:cubicBezTo>
                          <a:pt x="2401" y="4802"/>
                          <a:pt x="4803" y="4802"/>
                          <a:pt x="4803" y="4802"/>
                        </a:cubicBezTo>
                        <a:close/>
                      </a:path>
                    </a:pathLst>
                  </a:custGeom>
                  <a:solidFill>
                    <a:srgbClr val="1B1B1B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30" name="Freeform: Shape 2529">
                    <a:extLst>
                      <a:ext uri="{FF2B5EF4-FFF2-40B4-BE49-F238E27FC236}">
                        <a16:creationId xmlns:a16="http://schemas.microsoft.com/office/drawing/2014/main" id="{F0E78912-CD16-4028-A96A-CF9F8E0B6D99}"/>
                      </a:ext>
                    </a:extLst>
                  </p:cNvPr>
                  <p:cNvSpPr/>
                  <p:nvPr/>
                </p:nvSpPr>
                <p:spPr>
                  <a:xfrm>
                    <a:off x="5822265" y="2117793"/>
                    <a:ext cx="7203" cy="4802"/>
                  </a:xfrm>
                  <a:custGeom>
                    <a:avLst/>
                    <a:gdLst>
                      <a:gd name="connsiteX0" fmla="*/ 4802 w 7203"/>
                      <a:gd name="connsiteY0" fmla="*/ 4802 h 4802"/>
                      <a:gd name="connsiteX1" fmla="*/ 4802 w 7203"/>
                      <a:gd name="connsiteY1" fmla="*/ 4802 h 4802"/>
                      <a:gd name="connsiteX2" fmla="*/ 7203 w 7203"/>
                      <a:gd name="connsiteY2" fmla="*/ 2401 h 4802"/>
                      <a:gd name="connsiteX3" fmla="*/ 4802 w 7203"/>
                      <a:gd name="connsiteY3" fmla="*/ 0 h 4802"/>
                      <a:gd name="connsiteX4" fmla="*/ 2401 w 7203"/>
                      <a:gd name="connsiteY4" fmla="*/ 0 h 4802"/>
                      <a:gd name="connsiteX5" fmla="*/ 0 w 7203"/>
                      <a:gd name="connsiteY5" fmla="*/ 0 h 4802"/>
                      <a:gd name="connsiteX6" fmla="*/ 0 w 7203"/>
                      <a:gd name="connsiteY6" fmla="*/ 2401 h 4802"/>
                      <a:gd name="connsiteX7" fmla="*/ 4802 w 7203"/>
                      <a:gd name="connsiteY7" fmla="*/ 4802 h 4802"/>
                      <a:gd name="connsiteX8" fmla="*/ 4802 w 7203"/>
                      <a:gd name="connsiteY8" fmla="*/ 4802 h 48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802">
                        <a:moveTo>
                          <a:pt x="4802" y="4802"/>
                        </a:moveTo>
                        <a:cubicBezTo>
                          <a:pt x="7203" y="4802"/>
                          <a:pt x="7203" y="4802"/>
                          <a:pt x="4802" y="4802"/>
                        </a:cubicBezTo>
                        <a:cubicBezTo>
                          <a:pt x="7203" y="2401"/>
                          <a:pt x="7203" y="2401"/>
                          <a:pt x="7203" y="2401"/>
                        </a:cubicBezTo>
                        <a:cubicBezTo>
                          <a:pt x="7203" y="2401"/>
                          <a:pt x="4802" y="2401"/>
                          <a:pt x="4802" y="0"/>
                        </a:cubicBezTo>
                        <a:cubicBezTo>
                          <a:pt x="4802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2401"/>
                        </a:cubicBezTo>
                        <a:cubicBezTo>
                          <a:pt x="2401" y="4802"/>
                          <a:pt x="2401" y="4802"/>
                          <a:pt x="4802" y="4802"/>
                        </a:cubicBezTo>
                        <a:cubicBezTo>
                          <a:pt x="4802" y="4802"/>
                          <a:pt x="4802" y="4802"/>
                          <a:pt x="4802" y="4802"/>
                        </a:cubicBezTo>
                        <a:close/>
                      </a:path>
                    </a:pathLst>
                  </a:custGeom>
                  <a:solidFill>
                    <a:srgbClr val="1B1B1B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31" name="Freeform: Shape 2530">
                    <a:extLst>
                      <a:ext uri="{FF2B5EF4-FFF2-40B4-BE49-F238E27FC236}">
                        <a16:creationId xmlns:a16="http://schemas.microsoft.com/office/drawing/2014/main" id="{7A6CD7E2-1F9E-449F-9301-186B40B3B007}"/>
                      </a:ext>
                    </a:extLst>
                  </p:cNvPr>
                  <p:cNvSpPr/>
                  <p:nvPr/>
                </p:nvSpPr>
                <p:spPr>
                  <a:xfrm>
                    <a:off x="5819863" y="2112991"/>
                    <a:ext cx="7203" cy="4802"/>
                  </a:xfrm>
                  <a:custGeom>
                    <a:avLst/>
                    <a:gdLst>
                      <a:gd name="connsiteX0" fmla="*/ 4802 w 7203"/>
                      <a:gd name="connsiteY0" fmla="*/ 4802 h 4802"/>
                      <a:gd name="connsiteX1" fmla="*/ 4802 w 7203"/>
                      <a:gd name="connsiteY1" fmla="*/ 4802 h 4802"/>
                      <a:gd name="connsiteX2" fmla="*/ 7204 w 7203"/>
                      <a:gd name="connsiteY2" fmla="*/ 2401 h 4802"/>
                      <a:gd name="connsiteX3" fmla="*/ 4802 w 7203"/>
                      <a:gd name="connsiteY3" fmla="*/ 0 h 4802"/>
                      <a:gd name="connsiteX4" fmla="*/ 2401 w 7203"/>
                      <a:gd name="connsiteY4" fmla="*/ 0 h 4802"/>
                      <a:gd name="connsiteX5" fmla="*/ 0 w 7203"/>
                      <a:gd name="connsiteY5" fmla="*/ 2401 h 4802"/>
                      <a:gd name="connsiteX6" fmla="*/ 0 w 7203"/>
                      <a:gd name="connsiteY6" fmla="*/ 4802 h 4802"/>
                      <a:gd name="connsiteX7" fmla="*/ 4802 w 7203"/>
                      <a:gd name="connsiteY7" fmla="*/ 4802 h 4802"/>
                      <a:gd name="connsiteX8" fmla="*/ 4802 w 7203"/>
                      <a:gd name="connsiteY8" fmla="*/ 4802 h 48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802">
                        <a:moveTo>
                          <a:pt x="4802" y="4802"/>
                        </a:moveTo>
                        <a:cubicBezTo>
                          <a:pt x="7204" y="4802"/>
                          <a:pt x="7204" y="4802"/>
                          <a:pt x="4802" y="4802"/>
                        </a:cubicBezTo>
                        <a:cubicBezTo>
                          <a:pt x="7204" y="2401"/>
                          <a:pt x="7204" y="2401"/>
                          <a:pt x="7204" y="2401"/>
                        </a:cubicBezTo>
                        <a:cubicBezTo>
                          <a:pt x="7204" y="2401"/>
                          <a:pt x="4802" y="2401"/>
                          <a:pt x="4802" y="0"/>
                        </a:cubicBezTo>
                        <a:cubicBezTo>
                          <a:pt x="4802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2401"/>
                        </a:cubicBezTo>
                        <a:cubicBezTo>
                          <a:pt x="0" y="2401"/>
                          <a:pt x="0" y="2401"/>
                          <a:pt x="0" y="4802"/>
                        </a:cubicBezTo>
                        <a:cubicBezTo>
                          <a:pt x="2401" y="4802"/>
                          <a:pt x="2401" y="4802"/>
                          <a:pt x="4802" y="4802"/>
                        </a:cubicBezTo>
                        <a:cubicBezTo>
                          <a:pt x="4802" y="4802"/>
                          <a:pt x="4802" y="4802"/>
                          <a:pt x="4802" y="4802"/>
                        </a:cubicBezTo>
                        <a:close/>
                      </a:path>
                    </a:pathLst>
                  </a:custGeom>
                  <a:solidFill>
                    <a:srgbClr val="1B1B1B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32" name="Freeform: Shape 2531">
                    <a:extLst>
                      <a:ext uri="{FF2B5EF4-FFF2-40B4-BE49-F238E27FC236}">
                        <a16:creationId xmlns:a16="http://schemas.microsoft.com/office/drawing/2014/main" id="{1B685558-5E93-42AD-8A51-78194494219B}"/>
                      </a:ext>
                    </a:extLst>
                  </p:cNvPr>
                  <p:cNvSpPr/>
                  <p:nvPr/>
                </p:nvSpPr>
                <p:spPr>
                  <a:xfrm>
                    <a:off x="5817462" y="2110590"/>
                    <a:ext cx="7203" cy="4802"/>
                  </a:xfrm>
                  <a:custGeom>
                    <a:avLst/>
                    <a:gdLst>
                      <a:gd name="connsiteX0" fmla="*/ 4803 w 7203"/>
                      <a:gd name="connsiteY0" fmla="*/ 4802 h 4802"/>
                      <a:gd name="connsiteX1" fmla="*/ 4803 w 7203"/>
                      <a:gd name="connsiteY1" fmla="*/ 4802 h 4802"/>
                      <a:gd name="connsiteX2" fmla="*/ 7204 w 7203"/>
                      <a:gd name="connsiteY2" fmla="*/ 2401 h 4802"/>
                      <a:gd name="connsiteX3" fmla="*/ 4803 w 7203"/>
                      <a:gd name="connsiteY3" fmla="*/ 0 h 4802"/>
                      <a:gd name="connsiteX4" fmla="*/ 2401 w 7203"/>
                      <a:gd name="connsiteY4" fmla="*/ 0 h 4802"/>
                      <a:gd name="connsiteX5" fmla="*/ 0 w 7203"/>
                      <a:gd name="connsiteY5" fmla="*/ 2401 h 4802"/>
                      <a:gd name="connsiteX6" fmla="*/ 0 w 7203"/>
                      <a:gd name="connsiteY6" fmla="*/ 4802 h 4802"/>
                      <a:gd name="connsiteX7" fmla="*/ 4803 w 7203"/>
                      <a:gd name="connsiteY7" fmla="*/ 4802 h 4802"/>
                      <a:gd name="connsiteX8" fmla="*/ 4803 w 7203"/>
                      <a:gd name="connsiteY8" fmla="*/ 4802 h 48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802">
                        <a:moveTo>
                          <a:pt x="4803" y="4802"/>
                        </a:moveTo>
                        <a:cubicBezTo>
                          <a:pt x="4803" y="4802"/>
                          <a:pt x="4803" y="4802"/>
                          <a:pt x="4803" y="4802"/>
                        </a:cubicBezTo>
                        <a:cubicBezTo>
                          <a:pt x="7204" y="2401"/>
                          <a:pt x="7204" y="2401"/>
                          <a:pt x="7204" y="2401"/>
                        </a:cubicBezTo>
                        <a:cubicBezTo>
                          <a:pt x="7204" y="2401"/>
                          <a:pt x="4803" y="2401"/>
                          <a:pt x="4803" y="0"/>
                        </a:cubicBezTo>
                        <a:cubicBezTo>
                          <a:pt x="4803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2401"/>
                        </a:cubicBezTo>
                        <a:cubicBezTo>
                          <a:pt x="0" y="2401"/>
                          <a:pt x="0" y="2401"/>
                          <a:pt x="0" y="4802"/>
                        </a:cubicBezTo>
                        <a:cubicBezTo>
                          <a:pt x="0" y="4802"/>
                          <a:pt x="2401" y="4802"/>
                          <a:pt x="4803" y="4802"/>
                        </a:cubicBezTo>
                        <a:cubicBezTo>
                          <a:pt x="2401" y="4802"/>
                          <a:pt x="4803" y="4802"/>
                          <a:pt x="4803" y="4802"/>
                        </a:cubicBezTo>
                        <a:close/>
                      </a:path>
                    </a:pathLst>
                  </a:custGeom>
                  <a:solidFill>
                    <a:srgbClr val="1B1B1B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33" name="Freeform: Shape 2532">
                    <a:extLst>
                      <a:ext uri="{FF2B5EF4-FFF2-40B4-BE49-F238E27FC236}">
                        <a16:creationId xmlns:a16="http://schemas.microsoft.com/office/drawing/2014/main" id="{042E00A1-3269-4F88-B4A2-B2102C67CEAB}"/>
                      </a:ext>
                    </a:extLst>
                  </p:cNvPr>
                  <p:cNvSpPr/>
                  <p:nvPr/>
                </p:nvSpPr>
                <p:spPr>
                  <a:xfrm>
                    <a:off x="5783845" y="2156812"/>
                    <a:ext cx="7203" cy="4202"/>
                  </a:xfrm>
                  <a:custGeom>
                    <a:avLst/>
                    <a:gdLst>
                      <a:gd name="connsiteX0" fmla="*/ 7204 w 7203"/>
                      <a:gd name="connsiteY0" fmla="*/ 1801 h 4202"/>
                      <a:gd name="connsiteX1" fmla="*/ 4802 w 7203"/>
                      <a:gd name="connsiteY1" fmla="*/ 4202 h 4202"/>
                      <a:gd name="connsiteX2" fmla="*/ 2401 w 7203"/>
                      <a:gd name="connsiteY2" fmla="*/ 4202 h 4202"/>
                      <a:gd name="connsiteX3" fmla="*/ 0 w 7203"/>
                      <a:gd name="connsiteY3" fmla="*/ 4202 h 4202"/>
                      <a:gd name="connsiteX4" fmla="*/ 0 w 7203"/>
                      <a:gd name="connsiteY4" fmla="*/ 4202 h 4202"/>
                      <a:gd name="connsiteX5" fmla="*/ 2401 w 7203"/>
                      <a:gd name="connsiteY5" fmla="*/ 1801 h 4202"/>
                      <a:gd name="connsiteX6" fmla="*/ 7204 w 7203"/>
                      <a:gd name="connsiteY6" fmla="*/ 1801 h 4202"/>
                      <a:gd name="connsiteX7" fmla="*/ 7204 w 7203"/>
                      <a:gd name="connsiteY7" fmla="*/ 1801 h 4202"/>
                      <a:gd name="connsiteX8" fmla="*/ 7204 w 7203"/>
                      <a:gd name="connsiteY8" fmla="*/ 1801 h 42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202">
                        <a:moveTo>
                          <a:pt x="7204" y="1801"/>
                        </a:moveTo>
                        <a:cubicBezTo>
                          <a:pt x="7204" y="1801"/>
                          <a:pt x="4802" y="4202"/>
                          <a:pt x="4802" y="4202"/>
                        </a:cubicBezTo>
                        <a:cubicBezTo>
                          <a:pt x="4802" y="4202"/>
                          <a:pt x="4802" y="4202"/>
                          <a:pt x="2401" y="4202"/>
                        </a:cubicBezTo>
                        <a:cubicBezTo>
                          <a:pt x="2401" y="4202"/>
                          <a:pt x="2401" y="4202"/>
                          <a:pt x="0" y="4202"/>
                        </a:cubicBezTo>
                        <a:cubicBezTo>
                          <a:pt x="0" y="4202"/>
                          <a:pt x="0" y="4202"/>
                          <a:pt x="0" y="4202"/>
                        </a:cubicBezTo>
                        <a:cubicBezTo>
                          <a:pt x="0" y="4202"/>
                          <a:pt x="2401" y="1801"/>
                          <a:pt x="2401" y="1801"/>
                        </a:cubicBezTo>
                        <a:cubicBezTo>
                          <a:pt x="4802" y="-600"/>
                          <a:pt x="7204" y="-600"/>
                          <a:pt x="7204" y="1801"/>
                        </a:cubicBezTo>
                        <a:cubicBezTo>
                          <a:pt x="7204" y="-600"/>
                          <a:pt x="7204" y="-600"/>
                          <a:pt x="7204" y="1801"/>
                        </a:cubicBezTo>
                        <a:cubicBezTo>
                          <a:pt x="7204" y="-600"/>
                          <a:pt x="7204" y="1801"/>
                          <a:pt x="7204" y="1801"/>
                        </a:cubicBezTo>
                        <a:close/>
                      </a:path>
                    </a:pathLst>
                  </a:custGeom>
                  <a:solidFill>
                    <a:srgbClr val="1B1B1B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34" name="Freeform: Shape 2533">
                    <a:extLst>
                      <a:ext uri="{FF2B5EF4-FFF2-40B4-BE49-F238E27FC236}">
                        <a16:creationId xmlns:a16="http://schemas.microsoft.com/office/drawing/2014/main" id="{BC4E40DE-D04F-4AB4-9AA8-A2E7E2216B4B}"/>
                      </a:ext>
                    </a:extLst>
                  </p:cNvPr>
                  <p:cNvSpPr/>
                  <p:nvPr/>
                </p:nvSpPr>
                <p:spPr>
                  <a:xfrm>
                    <a:off x="5786247" y="2144206"/>
                    <a:ext cx="9004" cy="9004"/>
                  </a:xfrm>
                  <a:custGeom>
                    <a:avLst/>
                    <a:gdLst>
                      <a:gd name="connsiteX0" fmla="*/ 7203 w 9004"/>
                      <a:gd name="connsiteY0" fmla="*/ 7204 h 9004"/>
                      <a:gd name="connsiteX1" fmla="*/ 7203 w 9004"/>
                      <a:gd name="connsiteY1" fmla="*/ 7204 h 9004"/>
                      <a:gd name="connsiteX2" fmla="*/ 2401 w 9004"/>
                      <a:gd name="connsiteY2" fmla="*/ 7204 h 9004"/>
                      <a:gd name="connsiteX3" fmla="*/ 0 w 9004"/>
                      <a:gd name="connsiteY3" fmla="*/ 4802 h 9004"/>
                      <a:gd name="connsiteX4" fmla="*/ 0 w 9004"/>
                      <a:gd name="connsiteY4" fmla="*/ 2401 h 9004"/>
                      <a:gd name="connsiteX5" fmla="*/ 2401 w 9004"/>
                      <a:gd name="connsiteY5" fmla="*/ 0 h 9004"/>
                      <a:gd name="connsiteX6" fmla="*/ 4802 w 9004"/>
                      <a:gd name="connsiteY6" fmla="*/ 0 h 9004"/>
                      <a:gd name="connsiteX7" fmla="*/ 7203 w 9004"/>
                      <a:gd name="connsiteY7" fmla="*/ 7204 h 9004"/>
                      <a:gd name="connsiteX8" fmla="*/ 7203 w 9004"/>
                      <a:gd name="connsiteY8" fmla="*/ 7204 h 90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9004" h="9004">
                        <a:moveTo>
                          <a:pt x="7203" y="7204"/>
                        </a:moveTo>
                        <a:cubicBezTo>
                          <a:pt x="7203" y="9605"/>
                          <a:pt x="7203" y="9605"/>
                          <a:pt x="7203" y="7204"/>
                        </a:cubicBezTo>
                        <a:cubicBezTo>
                          <a:pt x="4802" y="9605"/>
                          <a:pt x="2401" y="9605"/>
                          <a:pt x="2401" y="7204"/>
                        </a:cubicBezTo>
                        <a:cubicBezTo>
                          <a:pt x="2401" y="7204"/>
                          <a:pt x="0" y="7204"/>
                          <a:pt x="0" y="4802"/>
                        </a:cubicBezTo>
                        <a:cubicBezTo>
                          <a:pt x="0" y="4802"/>
                          <a:pt x="0" y="4802"/>
                          <a:pt x="0" y="2401"/>
                        </a:cubicBezTo>
                        <a:cubicBezTo>
                          <a:pt x="0" y="2401"/>
                          <a:pt x="2401" y="2401"/>
                          <a:pt x="2401" y="0"/>
                        </a:cubicBezTo>
                        <a:cubicBezTo>
                          <a:pt x="2401" y="0"/>
                          <a:pt x="4802" y="0"/>
                          <a:pt x="4802" y="0"/>
                        </a:cubicBezTo>
                        <a:cubicBezTo>
                          <a:pt x="7203" y="7204"/>
                          <a:pt x="7203" y="7204"/>
                          <a:pt x="7203" y="7204"/>
                        </a:cubicBezTo>
                        <a:cubicBezTo>
                          <a:pt x="9605" y="7204"/>
                          <a:pt x="9605" y="7204"/>
                          <a:pt x="7203" y="7204"/>
                        </a:cubicBezTo>
                        <a:close/>
                      </a:path>
                    </a:pathLst>
                  </a:custGeom>
                  <a:solidFill>
                    <a:srgbClr val="1B1B1B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35" name="Freeform: Shape 2534">
                    <a:extLst>
                      <a:ext uri="{FF2B5EF4-FFF2-40B4-BE49-F238E27FC236}">
                        <a16:creationId xmlns:a16="http://schemas.microsoft.com/office/drawing/2014/main" id="{7B32F337-FB5A-4F1B-A890-A2BC5E04DEAC}"/>
                      </a:ext>
                    </a:extLst>
                  </p:cNvPr>
                  <p:cNvSpPr/>
                  <p:nvPr/>
                </p:nvSpPr>
                <p:spPr>
                  <a:xfrm>
                    <a:off x="5834271" y="2117793"/>
                    <a:ext cx="7203" cy="4802"/>
                  </a:xfrm>
                  <a:custGeom>
                    <a:avLst/>
                    <a:gdLst>
                      <a:gd name="connsiteX0" fmla="*/ 4802 w 7203"/>
                      <a:gd name="connsiteY0" fmla="*/ 4802 h 4802"/>
                      <a:gd name="connsiteX1" fmla="*/ 4802 w 7203"/>
                      <a:gd name="connsiteY1" fmla="*/ 4802 h 4802"/>
                      <a:gd name="connsiteX2" fmla="*/ 7203 w 7203"/>
                      <a:gd name="connsiteY2" fmla="*/ 2401 h 4802"/>
                      <a:gd name="connsiteX3" fmla="*/ 4802 w 7203"/>
                      <a:gd name="connsiteY3" fmla="*/ 0 h 4802"/>
                      <a:gd name="connsiteX4" fmla="*/ 2401 w 7203"/>
                      <a:gd name="connsiteY4" fmla="*/ 0 h 4802"/>
                      <a:gd name="connsiteX5" fmla="*/ 0 w 7203"/>
                      <a:gd name="connsiteY5" fmla="*/ 2401 h 4802"/>
                      <a:gd name="connsiteX6" fmla="*/ 0 w 7203"/>
                      <a:gd name="connsiteY6" fmla="*/ 4802 h 4802"/>
                      <a:gd name="connsiteX7" fmla="*/ 4802 w 7203"/>
                      <a:gd name="connsiteY7" fmla="*/ 4802 h 4802"/>
                      <a:gd name="connsiteX8" fmla="*/ 4802 w 7203"/>
                      <a:gd name="connsiteY8" fmla="*/ 4802 h 48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802">
                        <a:moveTo>
                          <a:pt x="4802" y="4802"/>
                        </a:moveTo>
                        <a:cubicBezTo>
                          <a:pt x="4802" y="4802"/>
                          <a:pt x="7203" y="4802"/>
                          <a:pt x="4802" y="4802"/>
                        </a:cubicBezTo>
                        <a:cubicBezTo>
                          <a:pt x="7203" y="2401"/>
                          <a:pt x="7203" y="2401"/>
                          <a:pt x="7203" y="2401"/>
                        </a:cubicBezTo>
                        <a:cubicBezTo>
                          <a:pt x="7203" y="2401"/>
                          <a:pt x="4802" y="2401"/>
                          <a:pt x="4802" y="0"/>
                        </a:cubicBezTo>
                        <a:cubicBezTo>
                          <a:pt x="4802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2401"/>
                        </a:cubicBezTo>
                        <a:cubicBezTo>
                          <a:pt x="0" y="2401"/>
                          <a:pt x="0" y="2401"/>
                          <a:pt x="0" y="4802"/>
                        </a:cubicBezTo>
                        <a:cubicBezTo>
                          <a:pt x="2401" y="2401"/>
                          <a:pt x="2401" y="4802"/>
                          <a:pt x="4802" y="4802"/>
                        </a:cubicBezTo>
                        <a:cubicBezTo>
                          <a:pt x="2401" y="4802"/>
                          <a:pt x="4802" y="4802"/>
                          <a:pt x="4802" y="4802"/>
                        </a:cubicBezTo>
                        <a:close/>
                      </a:path>
                    </a:pathLst>
                  </a:custGeom>
                  <a:solidFill>
                    <a:srgbClr val="1B1B1B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36" name="Freeform: Shape 2535">
                    <a:extLst>
                      <a:ext uri="{FF2B5EF4-FFF2-40B4-BE49-F238E27FC236}">
                        <a16:creationId xmlns:a16="http://schemas.microsoft.com/office/drawing/2014/main" id="{4EF5DE1C-EDD4-41A1-8188-CBD5B5B124BC}"/>
                      </a:ext>
                    </a:extLst>
                  </p:cNvPr>
                  <p:cNvSpPr/>
                  <p:nvPr/>
                </p:nvSpPr>
                <p:spPr>
                  <a:xfrm>
                    <a:off x="5827067" y="2115392"/>
                    <a:ext cx="7203" cy="4802"/>
                  </a:xfrm>
                  <a:custGeom>
                    <a:avLst/>
                    <a:gdLst>
                      <a:gd name="connsiteX0" fmla="*/ 4802 w 7203"/>
                      <a:gd name="connsiteY0" fmla="*/ 4802 h 4802"/>
                      <a:gd name="connsiteX1" fmla="*/ 4802 w 7203"/>
                      <a:gd name="connsiteY1" fmla="*/ 4802 h 4802"/>
                      <a:gd name="connsiteX2" fmla="*/ 7204 w 7203"/>
                      <a:gd name="connsiteY2" fmla="*/ 2401 h 4802"/>
                      <a:gd name="connsiteX3" fmla="*/ 4802 w 7203"/>
                      <a:gd name="connsiteY3" fmla="*/ 0 h 4802"/>
                      <a:gd name="connsiteX4" fmla="*/ 2401 w 7203"/>
                      <a:gd name="connsiteY4" fmla="*/ 0 h 4802"/>
                      <a:gd name="connsiteX5" fmla="*/ 0 w 7203"/>
                      <a:gd name="connsiteY5" fmla="*/ 2401 h 4802"/>
                      <a:gd name="connsiteX6" fmla="*/ 0 w 7203"/>
                      <a:gd name="connsiteY6" fmla="*/ 4802 h 4802"/>
                      <a:gd name="connsiteX7" fmla="*/ 4802 w 7203"/>
                      <a:gd name="connsiteY7" fmla="*/ 4802 h 4802"/>
                      <a:gd name="connsiteX8" fmla="*/ 4802 w 7203"/>
                      <a:gd name="connsiteY8" fmla="*/ 4802 h 48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802">
                        <a:moveTo>
                          <a:pt x="4802" y="4802"/>
                        </a:moveTo>
                        <a:cubicBezTo>
                          <a:pt x="7204" y="4802"/>
                          <a:pt x="7204" y="4802"/>
                          <a:pt x="4802" y="4802"/>
                        </a:cubicBezTo>
                        <a:cubicBezTo>
                          <a:pt x="7204" y="2401"/>
                          <a:pt x="7204" y="2401"/>
                          <a:pt x="7204" y="2401"/>
                        </a:cubicBezTo>
                        <a:cubicBezTo>
                          <a:pt x="7204" y="2401"/>
                          <a:pt x="4802" y="2401"/>
                          <a:pt x="4802" y="0"/>
                        </a:cubicBezTo>
                        <a:cubicBezTo>
                          <a:pt x="4802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2401"/>
                        </a:cubicBezTo>
                        <a:cubicBezTo>
                          <a:pt x="0" y="2401"/>
                          <a:pt x="0" y="2401"/>
                          <a:pt x="0" y="4802"/>
                        </a:cubicBezTo>
                        <a:cubicBezTo>
                          <a:pt x="2401" y="4802"/>
                          <a:pt x="2401" y="4802"/>
                          <a:pt x="4802" y="4802"/>
                        </a:cubicBezTo>
                        <a:cubicBezTo>
                          <a:pt x="4802" y="4802"/>
                          <a:pt x="4802" y="4802"/>
                          <a:pt x="4802" y="4802"/>
                        </a:cubicBezTo>
                        <a:close/>
                      </a:path>
                    </a:pathLst>
                  </a:custGeom>
                  <a:solidFill>
                    <a:srgbClr val="1B1B1B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37" name="Freeform: Shape 2536">
                    <a:extLst>
                      <a:ext uri="{FF2B5EF4-FFF2-40B4-BE49-F238E27FC236}">
                        <a16:creationId xmlns:a16="http://schemas.microsoft.com/office/drawing/2014/main" id="{E9E1DBD9-3E2A-418A-8A6F-4F77D3F79B40}"/>
                      </a:ext>
                    </a:extLst>
                  </p:cNvPr>
                  <p:cNvSpPr/>
                  <p:nvPr/>
                </p:nvSpPr>
                <p:spPr>
                  <a:xfrm>
                    <a:off x="5824666" y="2110590"/>
                    <a:ext cx="7203" cy="4802"/>
                  </a:xfrm>
                  <a:custGeom>
                    <a:avLst/>
                    <a:gdLst>
                      <a:gd name="connsiteX0" fmla="*/ 4802 w 7203"/>
                      <a:gd name="connsiteY0" fmla="*/ 4802 h 4802"/>
                      <a:gd name="connsiteX1" fmla="*/ 4802 w 7203"/>
                      <a:gd name="connsiteY1" fmla="*/ 4802 h 4802"/>
                      <a:gd name="connsiteX2" fmla="*/ 7204 w 7203"/>
                      <a:gd name="connsiteY2" fmla="*/ 2401 h 4802"/>
                      <a:gd name="connsiteX3" fmla="*/ 4802 w 7203"/>
                      <a:gd name="connsiteY3" fmla="*/ 0 h 4802"/>
                      <a:gd name="connsiteX4" fmla="*/ 2401 w 7203"/>
                      <a:gd name="connsiteY4" fmla="*/ 0 h 4802"/>
                      <a:gd name="connsiteX5" fmla="*/ 0 w 7203"/>
                      <a:gd name="connsiteY5" fmla="*/ 2401 h 4802"/>
                      <a:gd name="connsiteX6" fmla="*/ 0 w 7203"/>
                      <a:gd name="connsiteY6" fmla="*/ 4802 h 4802"/>
                      <a:gd name="connsiteX7" fmla="*/ 4802 w 7203"/>
                      <a:gd name="connsiteY7" fmla="*/ 4802 h 4802"/>
                      <a:gd name="connsiteX8" fmla="*/ 4802 w 7203"/>
                      <a:gd name="connsiteY8" fmla="*/ 4802 h 48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802">
                        <a:moveTo>
                          <a:pt x="4802" y="4802"/>
                        </a:moveTo>
                        <a:cubicBezTo>
                          <a:pt x="7204" y="4802"/>
                          <a:pt x="7204" y="4802"/>
                          <a:pt x="4802" y="4802"/>
                        </a:cubicBezTo>
                        <a:cubicBezTo>
                          <a:pt x="7204" y="2401"/>
                          <a:pt x="7204" y="2401"/>
                          <a:pt x="7204" y="2401"/>
                        </a:cubicBezTo>
                        <a:cubicBezTo>
                          <a:pt x="7204" y="2401"/>
                          <a:pt x="4802" y="2401"/>
                          <a:pt x="4802" y="0"/>
                        </a:cubicBezTo>
                        <a:cubicBezTo>
                          <a:pt x="4802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2401"/>
                        </a:cubicBezTo>
                        <a:cubicBezTo>
                          <a:pt x="0" y="2401"/>
                          <a:pt x="0" y="2401"/>
                          <a:pt x="0" y="4802"/>
                        </a:cubicBezTo>
                        <a:cubicBezTo>
                          <a:pt x="2401" y="4802"/>
                          <a:pt x="2401" y="4802"/>
                          <a:pt x="4802" y="4802"/>
                        </a:cubicBezTo>
                        <a:cubicBezTo>
                          <a:pt x="4802" y="4802"/>
                          <a:pt x="4802" y="4802"/>
                          <a:pt x="4802" y="4802"/>
                        </a:cubicBezTo>
                        <a:close/>
                      </a:path>
                    </a:pathLst>
                  </a:custGeom>
                  <a:solidFill>
                    <a:srgbClr val="1B1B1B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38" name="Freeform: Shape 2537">
                    <a:extLst>
                      <a:ext uri="{FF2B5EF4-FFF2-40B4-BE49-F238E27FC236}">
                        <a16:creationId xmlns:a16="http://schemas.microsoft.com/office/drawing/2014/main" id="{A9F0BFB0-9293-4BCF-AC37-699A5B5FCA06}"/>
                      </a:ext>
                    </a:extLst>
                  </p:cNvPr>
                  <p:cNvSpPr/>
                  <p:nvPr/>
                </p:nvSpPr>
                <p:spPr>
                  <a:xfrm>
                    <a:off x="5822265" y="2108188"/>
                    <a:ext cx="7203" cy="4802"/>
                  </a:xfrm>
                  <a:custGeom>
                    <a:avLst/>
                    <a:gdLst>
                      <a:gd name="connsiteX0" fmla="*/ 4802 w 7203"/>
                      <a:gd name="connsiteY0" fmla="*/ 4802 h 4802"/>
                      <a:gd name="connsiteX1" fmla="*/ 4802 w 7203"/>
                      <a:gd name="connsiteY1" fmla="*/ 4802 h 4802"/>
                      <a:gd name="connsiteX2" fmla="*/ 7203 w 7203"/>
                      <a:gd name="connsiteY2" fmla="*/ 2401 h 4802"/>
                      <a:gd name="connsiteX3" fmla="*/ 4802 w 7203"/>
                      <a:gd name="connsiteY3" fmla="*/ 0 h 4802"/>
                      <a:gd name="connsiteX4" fmla="*/ 2401 w 7203"/>
                      <a:gd name="connsiteY4" fmla="*/ 0 h 4802"/>
                      <a:gd name="connsiteX5" fmla="*/ 0 w 7203"/>
                      <a:gd name="connsiteY5" fmla="*/ 0 h 4802"/>
                      <a:gd name="connsiteX6" fmla="*/ 0 w 7203"/>
                      <a:gd name="connsiteY6" fmla="*/ 2401 h 4802"/>
                      <a:gd name="connsiteX7" fmla="*/ 4802 w 7203"/>
                      <a:gd name="connsiteY7" fmla="*/ 4802 h 4802"/>
                      <a:gd name="connsiteX8" fmla="*/ 4802 w 7203"/>
                      <a:gd name="connsiteY8" fmla="*/ 4802 h 48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802">
                        <a:moveTo>
                          <a:pt x="4802" y="4802"/>
                        </a:moveTo>
                        <a:cubicBezTo>
                          <a:pt x="4802" y="4802"/>
                          <a:pt x="4802" y="2401"/>
                          <a:pt x="4802" y="4802"/>
                        </a:cubicBezTo>
                        <a:cubicBezTo>
                          <a:pt x="7203" y="2401"/>
                          <a:pt x="7203" y="2401"/>
                          <a:pt x="7203" y="2401"/>
                        </a:cubicBezTo>
                        <a:cubicBezTo>
                          <a:pt x="7203" y="2401"/>
                          <a:pt x="4802" y="2401"/>
                          <a:pt x="4802" y="0"/>
                        </a:cubicBezTo>
                        <a:cubicBezTo>
                          <a:pt x="4802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2401"/>
                        </a:cubicBezTo>
                        <a:cubicBezTo>
                          <a:pt x="0" y="2401"/>
                          <a:pt x="2401" y="4802"/>
                          <a:pt x="4802" y="4802"/>
                        </a:cubicBezTo>
                        <a:cubicBezTo>
                          <a:pt x="2401" y="4802"/>
                          <a:pt x="4802" y="4802"/>
                          <a:pt x="4802" y="4802"/>
                        </a:cubicBezTo>
                        <a:close/>
                      </a:path>
                    </a:pathLst>
                  </a:custGeom>
                  <a:solidFill>
                    <a:srgbClr val="1B1B1B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39" name="Freeform: Shape 2538">
                    <a:extLst>
                      <a:ext uri="{FF2B5EF4-FFF2-40B4-BE49-F238E27FC236}">
                        <a16:creationId xmlns:a16="http://schemas.microsoft.com/office/drawing/2014/main" id="{C1F13553-F709-4BC8-952D-D0A902C80930}"/>
                      </a:ext>
                    </a:extLst>
                  </p:cNvPr>
                  <p:cNvSpPr/>
                  <p:nvPr/>
                </p:nvSpPr>
                <p:spPr>
                  <a:xfrm>
                    <a:off x="5779043" y="2151410"/>
                    <a:ext cx="11405" cy="7203"/>
                  </a:xfrm>
                  <a:custGeom>
                    <a:avLst/>
                    <a:gdLst>
                      <a:gd name="connsiteX0" fmla="*/ 9605 w 11405"/>
                      <a:gd name="connsiteY0" fmla="*/ 4802 h 7203"/>
                      <a:gd name="connsiteX1" fmla="*/ 4802 w 11405"/>
                      <a:gd name="connsiteY1" fmla="*/ 7204 h 7203"/>
                      <a:gd name="connsiteX2" fmla="*/ 2401 w 11405"/>
                      <a:gd name="connsiteY2" fmla="*/ 7204 h 7203"/>
                      <a:gd name="connsiteX3" fmla="*/ 0 w 11405"/>
                      <a:gd name="connsiteY3" fmla="*/ 4802 h 7203"/>
                      <a:gd name="connsiteX4" fmla="*/ 0 w 11405"/>
                      <a:gd name="connsiteY4" fmla="*/ 2401 h 7203"/>
                      <a:gd name="connsiteX5" fmla="*/ 4802 w 11405"/>
                      <a:gd name="connsiteY5" fmla="*/ 0 h 7203"/>
                      <a:gd name="connsiteX6" fmla="*/ 7204 w 11405"/>
                      <a:gd name="connsiteY6" fmla="*/ 0 h 7203"/>
                      <a:gd name="connsiteX7" fmla="*/ 9605 w 11405"/>
                      <a:gd name="connsiteY7" fmla="*/ 4802 h 7203"/>
                      <a:gd name="connsiteX8" fmla="*/ 9605 w 11405"/>
                      <a:gd name="connsiteY8" fmla="*/ 4802 h 72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1405" h="7203">
                        <a:moveTo>
                          <a:pt x="9605" y="4802"/>
                        </a:moveTo>
                        <a:cubicBezTo>
                          <a:pt x="7204" y="4802"/>
                          <a:pt x="7204" y="7204"/>
                          <a:pt x="4802" y="7204"/>
                        </a:cubicBezTo>
                        <a:cubicBezTo>
                          <a:pt x="4802" y="7204"/>
                          <a:pt x="2401" y="7204"/>
                          <a:pt x="2401" y="7204"/>
                        </a:cubicBezTo>
                        <a:cubicBezTo>
                          <a:pt x="2401" y="7204"/>
                          <a:pt x="0" y="7204"/>
                          <a:pt x="0" y="4802"/>
                        </a:cubicBezTo>
                        <a:cubicBezTo>
                          <a:pt x="0" y="4802"/>
                          <a:pt x="0" y="4802"/>
                          <a:pt x="0" y="2401"/>
                        </a:cubicBezTo>
                        <a:cubicBezTo>
                          <a:pt x="2401" y="2401"/>
                          <a:pt x="2401" y="0"/>
                          <a:pt x="4802" y="0"/>
                        </a:cubicBezTo>
                        <a:cubicBezTo>
                          <a:pt x="4802" y="0"/>
                          <a:pt x="7204" y="0"/>
                          <a:pt x="7204" y="0"/>
                        </a:cubicBezTo>
                        <a:cubicBezTo>
                          <a:pt x="9605" y="2401"/>
                          <a:pt x="9605" y="2401"/>
                          <a:pt x="9605" y="4802"/>
                        </a:cubicBezTo>
                        <a:cubicBezTo>
                          <a:pt x="12006" y="2401"/>
                          <a:pt x="12006" y="2401"/>
                          <a:pt x="9605" y="4802"/>
                        </a:cubicBezTo>
                        <a:close/>
                      </a:path>
                    </a:pathLst>
                  </a:custGeom>
                  <a:solidFill>
                    <a:srgbClr val="1B1B1B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40" name="Freeform: Shape 2539">
                    <a:extLst>
                      <a:ext uri="{FF2B5EF4-FFF2-40B4-BE49-F238E27FC236}">
                        <a16:creationId xmlns:a16="http://schemas.microsoft.com/office/drawing/2014/main" id="{378E45BE-7059-4EE2-917B-A698188689D4}"/>
                      </a:ext>
                    </a:extLst>
                  </p:cNvPr>
                  <p:cNvSpPr/>
                  <p:nvPr/>
                </p:nvSpPr>
                <p:spPr>
                  <a:xfrm>
                    <a:off x="5839073" y="2112991"/>
                    <a:ext cx="9604" cy="7203"/>
                  </a:xfrm>
                  <a:custGeom>
                    <a:avLst/>
                    <a:gdLst>
                      <a:gd name="connsiteX0" fmla="*/ 4802 w 9604"/>
                      <a:gd name="connsiteY0" fmla="*/ 7204 h 7203"/>
                      <a:gd name="connsiteX1" fmla="*/ 9605 w 9604"/>
                      <a:gd name="connsiteY1" fmla="*/ 4802 h 7203"/>
                      <a:gd name="connsiteX2" fmla="*/ 9605 w 9604"/>
                      <a:gd name="connsiteY2" fmla="*/ 2401 h 7203"/>
                      <a:gd name="connsiteX3" fmla="*/ 7204 w 9604"/>
                      <a:gd name="connsiteY3" fmla="*/ 0 h 7203"/>
                      <a:gd name="connsiteX4" fmla="*/ 4802 w 9604"/>
                      <a:gd name="connsiteY4" fmla="*/ 0 h 7203"/>
                      <a:gd name="connsiteX5" fmla="*/ 0 w 9604"/>
                      <a:gd name="connsiteY5" fmla="*/ 2401 h 7203"/>
                      <a:gd name="connsiteX6" fmla="*/ 0 w 9604"/>
                      <a:gd name="connsiteY6" fmla="*/ 4802 h 7203"/>
                      <a:gd name="connsiteX7" fmla="*/ 4802 w 9604"/>
                      <a:gd name="connsiteY7" fmla="*/ 7204 h 7203"/>
                      <a:gd name="connsiteX8" fmla="*/ 4802 w 9604"/>
                      <a:gd name="connsiteY8" fmla="*/ 7204 h 72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9604" h="7203">
                        <a:moveTo>
                          <a:pt x="4802" y="7204"/>
                        </a:moveTo>
                        <a:cubicBezTo>
                          <a:pt x="7204" y="7204"/>
                          <a:pt x="7204" y="4802"/>
                          <a:pt x="9605" y="4802"/>
                        </a:cubicBezTo>
                        <a:cubicBezTo>
                          <a:pt x="9605" y="4802"/>
                          <a:pt x="9605" y="4802"/>
                          <a:pt x="9605" y="2401"/>
                        </a:cubicBezTo>
                        <a:cubicBezTo>
                          <a:pt x="9605" y="2401"/>
                          <a:pt x="7204" y="2401"/>
                          <a:pt x="7204" y="0"/>
                        </a:cubicBezTo>
                        <a:cubicBezTo>
                          <a:pt x="7204" y="0"/>
                          <a:pt x="4802" y="0"/>
                          <a:pt x="4802" y="0"/>
                        </a:cubicBezTo>
                        <a:cubicBezTo>
                          <a:pt x="2401" y="0"/>
                          <a:pt x="2401" y="2401"/>
                          <a:pt x="0" y="2401"/>
                        </a:cubicBezTo>
                        <a:cubicBezTo>
                          <a:pt x="0" y="2401"/>
                          <a:pt x="0" y="2401"/>
                          <a:pt x="0" y="4802"/>
                        </a:cubicBezTo>
                        <a:cubicBezTo>
                          <a:pt x="2401" y="4802"/>
                          <a:pt x="2401" y="7204"/>
                          <a:pt x="4802" y="7204"/>
                        </a:cubicBezTo>
                        <a:cubicBezTo>
                          <a:pt x="2401" y="7204"/>
                          <a:pt x="4802" y="7204"/>
                          <a:pt x="4802" y="7204"/>
                        </a:cubicBezTo>
                        <a:close/>
                      </a:path>
                    </a:pathLst>
                  </a:custGeom>
                  <a:solidFill>
                    <a:srgbClr val="1B1B1B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41" name="Freeform: Shape 2540">
                    <a:extLst>
                      <a:ext uri="{FF2B5EF4-FFF2-40B4-BE49-F238E27FC236}">
                        <a16:creationId xmlns:a16="http://schemas.microsoft.com/office/drawing/2014/main" id="{4BCE5702-45EA-4C93-AE55-23EEC5A41BFD}"/>
                      </a:ext>
                    </a:extLst>
                  </p:cNvPr>
                  <p:cNvSpPr/>
                  <p:nvPr/>
                </p:nvSpPr>
                <p:spPr>
                  <a:xfrm>
                    <a:off x="5771840" y="2137003"/>
                    <a:ext cx="4802" cy="2401"/>
                  </a:xfrm>
                  <a:custGeom>
                    <a:avLst/>
                    <a:gdLst>
                      <a:gd name="connsiteX0" fmla="*/ 4802 w 4802"/>
                      <a:gd name="connsiteY0" fmla="*/ 0 h 2401"/>
                      <a:gd name="connsiteX1" fmla="*/ 2401 w 4802"/>
                      <a:gd name="connsiteY1" fmla="*/ 2401 h 2401"/>
                      <a:gd name="connsiteX2" fmla="*/ 0 w 4802"/>
                      <a:gd name="connsiteY2" fmla="*/ 2401 h 2401"/>
                      <a:gd name="connsiteX3" fmla="*/ 0 w 4802"/>
                      <a:gd name="connsiteY3" fmla="*/ 2401 h 2401"/>
                      <a:gd name="connsiteX4" fmla="*/ 0 w 4802"/>
                      <a:gd name="connsiteY4" fmla="*/ 2401 h 2401"/>
                      <a:gd name="connsiteX5" fmla="*/ 4802 w 4802"/>
                      <a:gd name="connsiteY5" fmla="*/ 0 h 2401"/>
                      <a:gd name="connsiteX6" fmla="*/ 4802 w 4802"/>
                      <a:gd name="connsiteY6" fmla="*/ 0 h 2401"/>
                      <a:gd name="connsiteX7" fmla="*/ 4802 w 4802"/>
                      <a:gd name="connsiteY7" fmla="*/ 0 h 2401"/>
                      <a:gd name="connsiteX8" fmla="*/ 4802 w 4802"/>
                      <a:gd name="connsiteY8" fmla="*/ 0 h 24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4802" h="2401">
                        <a:moveTo>
                          <a:pt x="4802" y="0"/>
                        </a:moveTo>
                        <a:cubicBezTo>
                          <a:pt x="4802" y="0"/>
                          <a:pt x="2401" y="0"/>
                          <a:pt x="2401" y="2401"/>
                        </a:cubicBezTo>
                        <a:cubicBezTo>
                          <a:pt x="2401" y="2401"/>
                          <a:pt x="2401" y="2401"/>
                          <a:pt x="0" y="2401"/>
                        </a:cubicBezTo>
                        <a:cubicBezTo>
                          <a:pt x="0" y="2401"/>
                          <a:pt x="0" y="2401"/>
                          <a:pt x="0" y="2401"/>
                        </a:cubicBezTo>
                        <a:cubicBezTo>
                          <a:pt x="0" y="2401"/>
                          <a:pt x="0" y="2401"/>
                          <a:pt x="0" y="2401"/>
                        </a:cubicBezTo>
                        <a:cubicBezTo>
                          <a:pt x="0" y="0"/>
                          <a:pt x="0" y="0"/>
                          <a:pt x="4802" y="0"/>
                        </a:cubicBezTo>
                        <a:cubicBezTo>
                          <a:pt x="2401" y="0"/>
                          <a:pt x="2401" y="0"/>
                          <a:pt x="4802" y="0"/>
                        </a:cubicBezTo>
                        <a:cubicBezTo>
                          <a:pt x="2401" y="0"/>
                          <a:pt x="2401" y="0"/>
                          <a:pt x="4802" y="0"/>
                        </a:cubicBezTo>
                        <a:cubicBezTo>
                          <a:pt x="4802" y="0"/>
                          <a:pt x="4802" y="0"/>
                          <a:pt x="4802" y="0"/>
                        </a:cubicBezTo>
                        <a:close/>
                      </a:path>
                    </a:pathLst>
                  </a:custGeom>
                  <a:solidFill>
                    <a:srgbClr val="1B1B1B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42" name="Freeform: Shape 2541">
                    <a:extLst>
                      <a:ext uri="{FF2B5EF4-FFF2-40B4-BE49-F238E27FC236}">
                        <a16:creationId xmlns:a16="http://schemas.microsoft.com/office/drawing/2014/main" id="{82AB1156-9967-4CF1-B604-B9D7FE555396}"/>
                      </a:ext>
                    </a:extLst>
                  </p:cNvPr>
                  <p:cNvSpPr/>
                  <p:nvPr/>
                </p:nvSpPr>
                <p:spPr>
                  <a:xfrm>
                    <a:off x="5767037" y="2139404"/>
                    <a:ext cx="4802" cy="2401"/>
                  </a:xfrm>
                  <a:custGeom>
                    <a:avLst/>
                    <a:gdLst>
                      <a:gd name="connsiteX0" fmla="*/ 4802 w 4802"/>
                      <a:gd name="connsiteY0" fmla="*/ 0 h 2401"/>
                      <a:gd name="connsiteX1" fmla="*/ 2401 w 4802"/>
                      <a:gd name="connsiteY1" fmla="*/ 2401 h 2401"/>
                      <a:gd name="connsiteX2" fmla="*/ 0 w 4802"/>
                      <a:gd name="connsiteY2" fmla="*/ 2401 h 2401"/>
                      <a:gd name="connsiteX3" fmla="*/ 0 w 4802"/>
                      <a:gd name="connsiteY3" fmla="*/ 2401 h 2401"/>
                      <a:gd name="connsiteX4" fmla="*/ 0 w 4802"/>
                      <a:gd name="connsiteY4" fmla="*/ 2401 h 2401"/>
                      <a:gd name="connsiteX5" fmla="*/ 4802 w 4802"/>
                      <a:gd name="connsiteY5" fmla="*/ 0 h 2401"/>
                      <a:gd name="connsiteX6" fmla="*/ 4802 w 4802"/>
                      <a:gd name="connsiteY6" fmla="*/ 0 h 2401"/>
                      <a:gd name="connsiteX7" fmla="*/ 4802 w 4802"/>
                      <a:gd name="connsiteY7" fmla="*/ 0 h 2401"/>
                      <a:gd name="connsiteX8" fmla="*/ 4802 w 4802"/>
                      <a:gd name="connsiteY8" fmla="*/ 0 h 24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4802" h="2401">
                        <a:moveTo>
                          <a:pt x="4802" y="0"/>
                        </a:moveTo>
                        <a:cubicBezTo>
                          <a:pt x="4802" y="0"/>
                          <a:pt x="2401" y="0"/>
                          <a:pt x="2401" y="2401"/>
                        </a:cubicBezTo>
                        <a:cubicBezTo>
                          <a:pt x="2401" y="2401"/>
                          <a:pt x="2401" y="2401"/>
                          <a:pt x="0" y="2401"/>
                        </a:cubicBezTo>
                        <a:cubicBezTo>
                          <a:pt x="0" y="2401"/>
                          <a:pt x="0" y="2401"/>
                          <a:pt x="0" y="2401"/>
                        </a:cubicBezTo>
                        <a:cubicBezTo>
                          <a:pt x="0" y="2401"/>
                          <a:pt x="0" y="2401"/>
                          <a:pt x="0" y="2401"/>
                        </a:cubicBezTo>
                        <a:cubicBezTo>
                          <a:pt x="0" y="0"/>
                          <a:pt x="0" y="0"/>
                          <a:pt x="4802" y="0"/>
                        </a:cubicBezTo>
                        <a:cubicBezTo>
                          <a:pt x="2401" y="0"/>
                          <a:pt x="2401" y="0"/>
                          <a:pt x="4802" y="0"/>
                        </a:cubicBezTo>
                        <a:cubicBezTo>
                          <a:pt x="2401" y="0"/>
                          <a:pt x="2401" y="0"/>
                          <a:pt x="4802" y="0"/>
                        </a:cubicBezTo>
                        <a:cubicBezTo>
                          <a:pt x="4802" y="0"/>
                          <a:pt x="4802" y="0"/>
                          <a:pt x="4802" y="0"/>
                        </a:cubicBezTo>
                        <a:close/>
                      </a:path>
                    </a:pathLst>
                  </a:custGeom>
                  <a:solidFill>
                    <a:srgbClr val="1B1B1B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43" name="Freeform: Shape 2542">
                    <a:extLst>
                      <a:ext uri="{FF2B5EF4-FFF2-40B4-BE49-F238E27FC236}">
                        <a16:creationId xmlns:a16="http://schemas.microsoft.com/office/drawing/2014/main" id="{302E1C1D-671E-4F2F-B8FA-728110660031}"/>
                      </a:ext>
                    </a:extLst>
                  </p:cNvPr>
                  <p:cNvSpPr/>
                  <p:nvPr/>
                </p:nvSpPr>
                <p:spPr>
                  <a:xfrm>
                    <a:off x="5769438" y="2140004"/>
                    <a:ext cx="4802" cy="4202"/>
                  </a:xfrm>
                  <a:custGeom>
                    <a:avLst/>
                    <a:gdLst>
                      <a:gd name="connsiteX0" fmla="*/ 4803 w 4802"/>
                      <a:gd name="connsiteY0" fmla="*/ 1801 h 4202"/>
                      <a:gd name="connsiteX1" fmla="*/ 2401 w 4802"/>
                      <a:gd name="connsiteY1" fmla="*/ 4202 h 4202"/>
                      <a:gd name="connsiteX2" fmla="*/ 0 w 4802"/>
                      <a:gd name="connsiteY2" fmla="*/ 4202 h 4202"/>
                      <a:gd name="connsiteX3" fmla="*/ 0 w 4802"/>
                      <a:gd name="connsiteY3" fmla="*/ 4202 h 4202"/>
                      <a:gd name="connsiteX4" fmla="*/ 0 w 4802"/>
                      <a:gd name="connsiteY4" fmla="*/ 4202 h 4202"/>
                      <a:gd name="connsiteX5" fmla="*/ 4803 w 4802"/>
                      <a:gd name="connsiteY5" fmla="*/ 1801 h 4202"/>
                      <a:gd name="connsiteX6" fmla="*/ 4803 w 4802"/>
                      <a:gd name="connsiteY6" fmla="*/ 1801 h 4202"/>
                      <a:gd name="connsiteX7" fmla="*/ 4803 w 4802"/>
                      <a:gd name="connsiteY7" fmla="*/ 1801 h 4202"/>
                      <a:gd name="connsiteX8" fmla="*/ 4803 w 4802"/>
                      <a:gd name="connsiteY8" fmla="*/ 1801 h 42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4802" h="4202">
                        <a:moveTo>
                          <a:pt x="4803" y="1801"/>
                        </a:moveTo>
                        <a:cubicBezTo>
                          <a:pt x="4803" y="1801"/>
                          <a:pt x="2401" y="1801"/>
                          <a:pt x="2401" y="4202"/>
                        </a:cubicBezTo>
                        <a:cubicBezTo>
                          <a:pt x="2401" y="4202"/>
                          <a:pt x="2401" y="4202"/>
                          <a:pt x="0" y="4202"/>
                        </a:cubicBezTo>
                        <a:cubicBezTo>
                          <a:pt x="0" y="4202"/>
                          <a:pt x="0" y="4202"/>
                          <a:pt x="0" y="4202"/>
                        </a:cubicBezTo>
                        <a:cubicBezTo>
                          <a:pt x="0" y="4202"/>
                          <a:pt x="0" y="4202"/>
                          <a:pt x="0" y="4202"/>
                        </a:cubicBezTo>
                        <a:cubicBezTo>
                          <a:pt x="0" y="1801"/>
                          <a:pt x="0" y="1801"/>
                          <a:pt x="4803" y="1801"/>
                        </a:cubicBezTo>
                        <a:cubicBezTo>
                          <a:pt x="2401" y="-600"/>
                          <a:pt x="2401" y="-600"/>
                          <a:pt x="4803" y="1801"/>
                        </a:cubicBezTo>
                        <a:cubicBezTo>
                          <a:pt x="2401" y="1801"/>
                          <a:pt x="2401" y="1801"/>
                          <a:pt x="4803" y="1801"/>
                        </a:cubicBezTo>
                        <a:cubicBezTo>
                          <a:pt x="4803" y="1801"/>
                          <a:pt x="4803" y="1801"/>
                          <a:pt x="4803" y="1801"/>
                        </a:cubicBezTo>
                        <a:close/>
                      </a:path>
                    </a:pathLst>
                  </a:custGeom>
                  <a:solidFill>
                    <a:srgbClr val="1B1B1B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44" name="Freeform: Shape 2543">
                    <a:extLst>
                      <a:ext uri="{FF2B5EF4-FFF2-40B4-BE49-F238E27FC236}">
                        <a16:creationId xmlns:a16="http://schemas.microsoft.com/office/drawing/2014/main" id="{952A3CB4-91FD-4F57-9596-682F5D95FAE0}"/>
                      </a:ext>
                    </a:extLst>
                  </p:cNvPr>
                  <p:cNvSpPr/>
                  <p:nvPr/>
                </p:nvSpPr>
                <p:spPr>
                  <a:xfrm>
                    <a:off x="5762235" y="2142405"/>
                    <a:ext cx="4802" cy="4202"/>
                  </a:xfrm>
                  <a:custGeom>
                    <a:avLst/>
                    <a:gdLst>
                      <a:gd name="connsiteX0" fmla="*/ 4802 w 4802"/>
                      <a:gd name="connsiteY0" fmla="*/ 1801 h 4202"/>
                      <a:gd name="connsiteX1" fmla="*/ 2401 w 4802"/>
                      <a:gd name="connsiteY1" fmla="*/ 4202 h 4202"/>
                      <a:gd name="connsiteX2" fmla="*/ 0 w 4802"/>
                      <a:gd name="connsiteY2" fmla="*/ 4202 h 4202"/>
                      <a:gd name="connsiteX3" fmla="*/ 0 w 4802"/>
                      <a:gd name="connsiteY3" fmla="*/ 4202 h 4202"/>
                      <a:gd name="connsiteX4" fmla="*/ 0 w 4802"/>
                      <a:gd name="connsiteY4" fmla="*/ 4202 h 4202"/>
                      <a:gd name="connsiteX5" fmla="*/ 4802 w 4802"/>
                      <a:gd name="connsiteY5" fmla="*/ 1801 h 4202"/>
                      <a:gd name="connsiteX6" fmla="*/ 4802 w 4802"/>
                      <a:gd name="connsiteY6" fmla="*/ 1801 h 4202"/>
                      <a:gd name="connsiteX7" fmla="*/ 4802 w 4802"/>
                      <a:gd name="connsiteY7" fmla="*/ 1801 h 4202"/>
                      <a:gd name="connsiteX8" fmla="*/ 4802 w 4802"/>
                      <a:gd name="connsiteY8" fmla="*/ 1801 h 42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4802" h="4202">
                        <a:moveTo>
                          <a:pt x="4802" y="1801"/>
                        </a:moveTo>
                        <a:cubicBezTo>
                          <a:pt x="4802" y="1801"/>
                          <a:pt x="2401" y="1801"/>
                          <a:pt x="2401" y="4202"/>
                        </a:cubicBezTo>
                        <a:cubicBezTo>
                          <a:pt x="2401" y="4202"/>
                          <a:pt x="2401" y="4202"/>
                          <a:pt x="0" y="4202"/>
                        </a:cubicBezTo>
                        <a:cubicBezTo>
                          <a:pt x="0" y="4202"/>
                          <a:pt x="0" y="4202"/>
                          <a:pt x="0" y="4202"/>
                        </a:cubicBezTo>
                        <a:cubicBezTo>
                          <a:pt x="0" y="4202"/>
                          <a:pt x="0" y="4202"/>
                          <a:pt x="0" y="4202"/>
                        </a:cubicBezTo>
                        <a:cubicBezTo>
                          <a:pt x="0" y="-600"/>
                          <a:pt x="0" y="-600"/>
                          <a:pt x="4802" y="1801"/>
                        </a:cubicBezTo>
                        <a:cubicBezTo>
                          <a:pt x="2401" y="-600"/>
                          <a:pt x="2401" y="-600"/>
                          <a:pt x="4802" y="1801"/>
                        </a:cubicBezTo>
                        <a:cubicBezTo>
                          <a:pt x="2401" y="-600"/>
                          <a:pt x="2401" y="-600"/>
                          <a:pt x="4802" y="1801"/>
                        </a:cubicBezTo>
                        <a:cubicBezTo>
                          <a:pt x="4802" y="-600"/>
                          <a:pt x="4802" y="-600"/>
                          <a:pt x="4802" y="1801"/>
                        </a:cubicBezTo>
                        <a:close/>
                      </a:path>
                    </a:pathLst>
                  </a:custGeom>
                  <a:solidFill>
                    <a:srgbClr val="1B1B1B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2545" name="Graphic 2">
                  <a:extLst>
                    <a:ext uri="{FF2B5EF4-FFF2-40B4-BE49-F238E27FC236}">
                      <a16:creationId xmlns:a16="http://schemas.microsoft.com/office/drawing/2014/main" id="{4141308D-9819-4F8D-A971-76F12F8FCEB7}"/>
                    </a:ext>
                  </a:extLst>
                </p:cNvPr>
                <p:cNvGrpSpPr/>
                <p:nvPr/>
              </p:nvGrpSpPr>
              <p:grpSpPr>
                <a:xfrm>
                  <a:off x="5759834" y="2105787"/>
                  <a:ext cx="97848" cy="55227"/>
                  <a:chOff x="5759834" y="2105787"/>
                  <a:chExt cx="97848" cy="55227"/>
                </a:xfrm>
                <a:solidFill>
                  <a:srgbClr val="424242"/>
                </a:solidFill>
              </p:grpSpPr>
              <p:sp>
                <p:nvSpPr>
                  <p:cNvPr id="2546" name="Freeform: Shape 2545">
                    <a:extLst>
                      <a:ext uri="{FF2B5EF4-FFF2-40B4-BE49-F238E27FC236}">
                        <a16:creationId xmlns:a16="http://schemas.microsoft.com/office/drawing/2014/main" id="{A49266D4-2622-44B2-8063-2B0E53FFFB9C}"/>
                      </a:ext>
                    </a:extLst>
                  </p:cNvPr>
                  <p:cNvSpPr/>
                  <p:nvPr/>
                </p:nvSpPr>
                <p:spPr>
                  <a:xfrm>
                    <a:off x="5848677" y="2120795"/>
                    <a:ext cx="9004" cy="4202"/>
                  </a:xfrm>
                  <a:custGeom>
                    <a:avLst/>
                    <a:gdLst>
                      <a:gd name="connsiteX0" fmla="*/ 7204 w 9004"/>
                      <a:gd name="connsiteY0" fmla="*/ 1801 h 4202"/>
                      <a:gd name="connsiteX1" fmla="*/ 4802 w 9004"/>
                      <a:gd name="connsiteY1" fmla="*/ 4202 h 4202"/>
                      <a:gd name="connsiteX2" fmla="*/ 2401 w 9004"/>
                      <a:gd name="connsiteY2" fmla="*/ 4202 h 4202"/>
                      <a:gd name="connsiteX3" fmla="*/ 0 w 9004"/>
                      <a:gd name="connsiteY3" fmla="*/ 4202 h 4202"/>
                      <a:gd name="connsiteX4" fmla="*/ 0 w 9004"/>
                      <a:gd name="connsiteY4" fmla="*/ 4202 h 4202"/>
                      <a:gd name="connsiteX5" fmla="*/ 2401 w 9004"/>
                      <a:gd name="connsiteY5" fmla="*/ 1801 h 4202"/>
                      <a:gd name="connsiteX6" fmla="*/ 7204 w 9004"/>
                      <a:gd name="connsiteY6" fmla="*/ 1801 h 4202"/>
                      <a:gd name="connsiteX7" fmla="*/ 7204 w 9004"/>
                      <a:gd name="connsiteY7" fmla="*/ 1801 h 4202"/>
                      <a:gd name="connsiteX8" fmla="*/ 7204 w 9004"/>
                      <a:gd name="connsiteY8" fmla="*/ 1801 h 42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9004" h="4202">
                        <a:moveTo>
                          <a:pt x="7204" y="1801"/>
                        </a:moveTo>
                        <a:cubicBezTo>
                          <a:pt x="7204" y="1801"/>
                          <a:pt x="4802" y="4202"/>
                          <a:pt x="4802" y="4202"/>
                        </a:cubicBezTo>
                        <a:cubicBezTo>
                          <a:pt x="4802" y="4202"/>
                          <a:pt x="4802" y="4202"/>
                          <a:pt x="2401" y="4202"/>
                        </a:cubicBezTo>
                        <a:cubicBezTo>
                          <a:pt x="2401" y="4202"/>
                          <a:pt x="2401" y="4202"/>
                          <a:pt x="0" y="4202"/>
                        </a:cubicBezTo>
                        <a:cubicBezTo>
                          <a:pt x="0" y="4202"/>
                          <a:pt x="0" y="4202"/>
                          <a:pt x="0" y="4202"/>
                        </a:cubicBezTo>
                        <a:cubicBezTo>
                          <a:pt x="0" y="4202"/>
                          <a:pt x="2401" y="1801"/>
                          <a:pt x="2401" y="1801"/>
                        </a:cubicBezTo>
                        <a:cubicBezTo>
                          <a:pt x="4802" y="-600"/>
                          <a:pt x="7204" y="-600"/>
                          <a:pt x="7204" y="1801"/>
                        </a:cubicBezTo>
                        <a:cubicBezTo>
                          <a:pt x="7204" y="-600"/>
                          <a:pt x="7204" y="-600"/>
                          <a:pt x="7204" y="1801"/>
                        </a:cubicBezTo>
                        <a:cubicBezTo>
                          <a:pt x="9605" y="-600"/>
                          <a:pt x="9605" y="1801"/>
                          <a:pt x="7204" y="1801"/>
                        </a:cubicBezTo>
                        <a:close/>
                      </a:path>
                    </a:pathLst>
                  </a:custGeom>
                  <a:solidFill>
                    <a:srgbClr val="42424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47" name="Freeform: Shape 2546">
                    <a:extLst>
                      <a:ext uri="{FF2B5EF4-FFF2-40B4-BE49-F238E27FC236}">
                        <a16:creationId xmlns:a16="http://schemas.microsoft.com/office/drawing/2014/main" id="{7344DEFC-D590-40B4-9C8F-EED0804357D6}"/>
                      </a:ext>
                    </a:extLst>
                  </p:cNvPr>
                  <p:cNvSpPr/>
                  <p:nvPr/>
                </p:nvSpPr>
                <p:spPr>
                  <a:xfrm>
                    <a:off x="5846276" y="2112991"/>
                    <a:ext cx="7203" cy="9004"/>
                  </a:xfrm>
                  <a:custGeom>
                    <a:avLst/>
                    <a:gdLst>
                      <a:gd name="connsiteX0" fmla="*/ 7203 w 7203"/>
                      <a:gd name="connsiteY0" fmla="*/ 7204 h 9004"/>
                      <a:gd name="connsiteX1" fmla="*/ 7203 w 7203"/>
                      <a:gd name="connsiteY1" fmla="*/ 7204 h 9004"/>
                      <a:gd name="connsiteX2" fmla="*/ 2401 w 7203"/>
                      <a:gd name="connsiteY2" fmla="*/ 7204 h 9004"/>
                      <a:gd name="connsiteX3" fmla="*/ 0 w 7203"/>
                      <a:gd name="connsiteY3" fmla="*/ 4802 h 9004"/>
                      <a:gd name="connsiteX4" fmla="*/ 0 w 7203"/>
                      <a:gd name="connsiteY4" fmla="*/ 2401 h 9004"/>
                      <a:gd name="connsiteX5" fmla="*/ 2401 w 7203"/>
                      <a:gd name="connsiteY5" fmla="*/ 0 h 9004"/>
                      <a:gd name="connsiteX6" fmla="*/ 4802 w 7203"/>
                      <a:gd name="connsiteY6" fmla="*/ 0 h 9004"/>
                      <a:gd name="connsiteX7" fmla="*/ 7203 w 7203"/>
                      <a:gd name="connsiteY7" fmla="*/ 7204 h 9004"/>
                      <a:gd name="connsiteX8" fmla="*/ 7203 w 7203"/>
                      <a:gd name="connsiteY8" fmla="*/ 7204 h 90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9004">
                        <a:moveTo>
                          <a:pt x="7203" y="7204"/>
                        </a:moveTo>
                        <a:cubicBezTo>
                          <a:pt x="7203" y="7204"/>
                          <a:pt x="4802" y="7204"/>
                          <a:pt x="7203" y="7204"/>
                        </a:cubicBezTo>
                        <a:cubicBezTo>
                          <a:pt x="4802" y="9605"/>
                          <a:pt x="2401" y="9605"/>
                          <a:pt x="2401" y="7204"/>
                        </a:cubicBezTo>
                        <a:cubicBezTo>
                          <a:pt x="2401" y="7204"/>
                          <a:pt x="0" y="7204"/>
                          <a:pt x="0" y="4802"/>
                        </a:cubicBezTo>
                        <a:cubicBezTo>
                          <a:pt x="0" y="4802"/>
                          <a:pt x="0" y="4802"/>
                          <a:pt x="0" y="2401"/>
                        </a:cubicBezTo>
                        <a:cubicBezTo>
                          <a:pt x="0" y="2401"/>
                          <a:pt x="2401" y="2401"/>
                          <a:pt x="2401" y="0"/>
                        </a:cubicBezTo>
                        <a:cubicBezTo>
                          <a:pt x="2401" y="0"/>
                          <a:pt x="4802" y="0"/>
                          <a:pt x="4802" y="0"/>
                        </a:cubicBezTo>
                        <a:cubicBezTo>
                          <a:pt x="4802" y="4802"/>
                          <a:pt x="7203" y="4802"/>
                          <a:pt x="7203" y="7204"/>
                        </a:cubicBezTo>
                        <a:cubicBezTo>
                          <a:pt x="7203" y="4802"/>
                          <a:pt x="7203" y="7204"/>
                          <a:pt x="7203" y="7204"/>
                        </a:cubicBezTo>
                        <a:close/>
                      </a:path>
                    </a:pathLst>
                  </a:custGeom>
                  <a:solidFill>
                    <a:srgbClr val="42424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48" name="Freeform: Shape 2547">
                    <a:extLst>
                      <a:ext uri="{FF2B5EF4-FFF2-40B4-BE49-F238E27FC236}">
                        <a16:creationId xmlns:a16="http://schemas.microsoft.com/office/drawing/2014/main" id="{4E8CFEBB-9B59-45BC-9453-CE7275CFE1FB}"/>
                      </a:ext>
                    </a:extLst>
                  </p:cNvPr>
                  <p:cNvSpPr/>
                  <p:nvPr/>
                </p:nvSpPr>
                <p:spPr>
                  <a:xfrm>
                    <a:off x="5774241" y="2149009"/>
                    <a:ext cx="7203" cy="4802"/>
                  </a:xfrm>
                  <a:custGeom>
                    <a:avLst/>
                    <a:gdLst>
                      <a:gd name="connsiteX0" fmla="*/ 4802 w 7203"/>
                      <a:gd name="connsiteY0" fmla="*/ 4802 h 4802"/>
                      <a:gd name="connsiteX1" fmla="*/ 4802 w 7203"/>
                      <a:gd name="connsiteY1" fmla="*/ 4802 h 4802"/>
                      <a:gd name="connsiteX2" fmla="*/ 7203 w 7203"/>
                      <a:gd name="connsiteY2" fmla="*/ 2401 h 4802"/>
                      <a:gd name="connsiteX3" fmla="*/ 4802 w 7203"/>
                      <a:gd name="connsiteY3" fmla="*/ 0 h 4802"/>
                      <a:gd name="connsiteX4" fmla="*/ 2401 w 7203"/>
                      <a:gd name="connsiteY4" fmla="*/ 0 h 4802"/>
                      <a:gd name="connsiteX5" fmla="*/ 0 w 7203"/>
                      <a:gd name="connsiteY5" fmla="*/ 2401 h 4802"/>
                      <a:gd name="connsiteX6" fmla="*/ 0 w 7203"/>
                      <a:gd name="connsiteY6" fmla="*/ 4802 h 4802"/>
                      <a:gd name="connsiteX7" fmla="*/ 4802 w 7203"/>
                      <a:gd name="connsiteY7" fmla="*/ 4802 h 4802"/>
                      <a:gd name="connsiteX8" fmla="*/ 4802 w 7203"/>
                      <a:gd name="connsiteY8" fmla="*/ 4802 h 48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802">
                        <a:moveTo>
                          <a:pt x="4802" y="4802"/>
                        </a:moveTo>
                        <a:cubicBezTo>
                          <a:pt x="7203" y="4802"/>
                          <a:pt x="7203" y="4802"/>
                          <a:pt x="4802" y="4802"/>
                        </a:cubicBezTo>
                        <a:cubicBezTo>
                          <a:pt x="7203" y="2401"/>
                          <a:pt x="7203" y="2401"/>
                          <a:pt x="7203" y="2401"/>
                        </a:cubicBezTo>
                        <a:cubicBezTo>
                          <a:pt x="7203" y="2401"/>
                          <a:pt x="4802" y="2401"/>
                          <a:pt x="4802" y="0"/>
                        </a:cubicBezTo>
                        <a:cubicBezTo>
                          <a:pt x="4802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2401"/>
                        </a:cubicBezTo>
                        <a:cubicBezTo>
                          <a:pt x="0" y="2401"/>
                          <a:pt x="0" y="2401"/>
                          <a:pt x="0" y="4802"/>
                        </a:cubicBezTo>
                        <a:cubicBezTo>
                          <a:pt x="2401" y="4802"/>
                          <a:pt x="2401" y="4802"/>
                          <a:pt x="4802" y="4802"/>
                        </a:cubicBezTo>
                        <a:cubicBezTo>
                          <a:pt x="4802" y="4802"/>
                          <a:pt x="4802" y="4802"/>
                          <a:pt x="4802" y="4802"/>
                        </a:cubicBezTo>
                        <a:close/>
                      </a:path>
                    </a:pathLst>
                  </a:custGeom>
                  <a:solidFill>
                    <a:srgbClr val="42424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49" name="Freeform: Shape 2548">
                    <a:extLst>
                      <a:ext uri="{FF2B5EF4-FFF2-40B4-BE49-F238E27FC236}">
                        <a16:creationId xmlns:a16="http://schemas.microsoft.com/office/drawing/2014/main" id="{D6060C4D-98AB-4D44-844E-08D4FCB8456F}"/>
                      </a:ext>
                    </a:extLst>
                  </p:cNvPr>
                  <p:cNvSpPr/>
                  <p:nvPr/>
                </p:nvSpPr>
                <p:spPr>
                  <a:xfrm>
                    <a:off x="5843875" y="2123196"/>
                    <a:ext cx="7203" cy="4202"/>
                  </a:xfrm>
                  <a:custGeom>
                    <a:avLst/>
                    <a:gdLst>
                      <a:gd name="connsiteX0" fmla="*/ 7204 w 7203"/>
                      <a:gd name="connsiteY0" fmla="*/ 1801 h 4202"/>
                      <a:gd name="connsiteX1" fmla="*/ 4802 w 7203"/>
                      <a:gd name="connsiteY1" fmla="*/ 4202 h 4202"/>
                      <a:gd name="connsiteX2" fmla="*/ 2401 w 7203"/>
                      <a:gd name="connsiteY2" fmla="*/ 4202 h 4202"/>
                      <a:gd name="connsiteX3" fmla="*/ 0 w 7203"/>
                      <a:gd name="connsiteY3" fmla="*/ 4202 h 4202"/>
                      <a:gd name="connsiteX4" fmla="*/ 0 w 7203"/>
                      <a:gd name="connsiteY4" fmla="*/ 4202 h 4202"/>
                      <a:gd name="connsiteX5" fmla="*/ 2401 w 7203"/>
                      <a:gd name="connsiteY5" fmla="*/ 1801 h 4202"/>
                      <a:gd name="connsiteX6" fmla="*/ 7204 w 7203"/>
                      <a:gd name="connsiteY6" fmla="*/ 1801 h 4202"/>
                      <a:gd name="connsiteX7" fmla="*/ 7204 w 7203"/>
                      <a:gd name="connsiteY7" fmla="*/ 1801 h 4202"/>
                      <a:gd name="connsiteX8" fmla="*/ 7204 w 7203"/>
                      <a:gd name="connsiteY8" fmla="*/ 1801 h 42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202">
                        <a:moveTo>
                          <a:pt x="7204" y="1801"/>
                        </a:moveTo>
                        <a:cubicBezTo>
                          <a:pt x="7204" y="1801"/>
                          <a:pt x="4802" y="4202"/>
                          <a:pt x="4802" y="4202"/>
                        </a:cubicBezTo>
                        <a:cubicBezTo>
                          <a:pt x="4802" y="4202"/>
                          <a:pt x="4802" y="4202"/>
                          <a:pt x="2401" y="4202"/>
                        </a:cubicBezTo>
                        <a:cubicBezTo>
                          <a:pt x="2401" y="4202"/>
                          <a:pt x="2401" y="4202"/>
                          <a:pt x="0" y="4202"/>
                        </a:cubicBezTo>
                        <a:cubicBezTo>
                          <a:pt x="0" y="4202"/>
                          <a:pt x="0" y="4202"/>
                          <a:pt x="0" y="4202"/>
                        </a:cubicBezTo>
                        <a:cubicBezTo>
                          <a:pt x="0" y="4202"/>
                          <a:pt x="2401" y="1801"/>
                          <a:pt x="2401" y="1801"/>
                        </a:cubicBezTo>
                        <a:cubicBezTo>
                          <a:pt x="4802" y="-600"/>
                          <a:pt x="4802" y="-600"/>
                          <a:pt x="7204" y="1801"/>
                        </a:cubicBezTo>
                        <a:cubicBezTo>
                          <a:pt x="7204" y="-600"/>
                          <a:pt x="7204" y="-600"/>
                          <a:pt x="7204" y="1801"/>
                        </a:cubicBezTo>
                        <a:cubicBezTo>
                          <a:pt x="7204" y="1801"/>
                          <a:pt x="7204" y="1801"/>
                          <a:pt x="7204" y="1801"/>
                        </a:cubicBezTo>
                        <a:close/>
                      </a:path>
                    </a:pathLst>
                  </a:custGeom>
                  <a:solidFill>
                    <a:srgbClr val="42424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50" name="Freeform: Shape 2549">
                    <a:extLst>
                      <a:ext uri="{FF2B5EF4-FFF2-40B4-BE49-F238E27FC236}">
                        <a16:creationId xmlns:a16="http://schemas.microsoft.com/office/drawing/2014/main" id="{3A3A82CF-4A15-45CB-89D1-E4EF91DA6798}"/>
                      </a:ext>
                    </a:extLst>
                  </p:cNvPr>
                  <p:cNvSpPr/>
                  <p:nvPr/>
                </p:nvSpPr>
                <p:spPr>
                  <a:xfrm>
                    <a:off x="5841474" y="2117793"/>
                    <a:ext cx="7203" cy="6603"/>
                  </a:xfrm>
                  <a:custGeom>
                    <a:avLst/>
                    <a:gdLst>
                      <a:gd name="connsiteX0" fmla="*/ 7204 w 7203"/>
                      <a:gd name="connsiteY0" fmla="*/ 4802 h 6603"/>
                      <a:gd name="connsiteX1" fmla="*/ 7204 w 7203"/>
                      <a:gd name="connsiteY1" fmla="*/ 4802 h 6603"/>
                      <a:gd name="connsiteX2" fmla="*/ 2401 w 7203"/>
                      <a:gd name="connsiteY2" fmla="*/ 4802 h 6603"/>
                      <a:gd name="connsiteX3" fmla="*/ 0 w 7203"/>
                      <a:gd name="connsiteY3" fmla="*/ 2401 h 6603"/>
                      <a:gd name="connsiteX4" fmla="*/ 0 w 7203"/>
                      <a:gd name="connsiteY4" fmla="*/ 0 h 6603"/>
                      <a:gd name="connsiteX5" fmla="*/ 2401 w 7203"/>
                      <a:gd name="connsiteY5" fmla="*/ 0 h 6603"/>
                      <a:gd name="connsiteX6" fmla="*/ 4803 w 7203"/>
                      <a:gd name="connsiteY6" fmla="*/ 0 h 6603"/>
                      <a:gd name="connsiteX7" fmla="*/ 7204 w 7203"/>
                      <a:gd name="connsiteY7" fmla="*/ 4802 h 6603"/>
                      <a:gd name="connsiteX8" fmla="*/ 7204 w 7203"/>
                      <a:gd name="connsiteY8" fmla="*/ 4802 h 66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6603">
                        <a:moveTo>
                          <a:pt x="7204" y="4802"/>
                        </a:moveTo>
                        <a:cubicBezTo>
                          <a:pt x="4803" y="4802"/>
                          <a:pt x="4803" y="4802"/>
                          <a:pt x="7204" y="4802"/>
                        </a:cubicBezTo>
                        <a:cubicBezTo>
                          <a:pt x="4803" y="7204"/>
                          <a:pt x="2401" y="7204"/>
                          <a:pt x="2401" y="4802"/>
                        </a:cubicBezTo>
                        <a:cubicBezTo>
                          <a:pt x="2401" y="4802"/>
                          <a:pt x="0" y="4802"/>
                          <a:pt x="0" y="2401"/>
                        </a:cubicBezTo>
                        <a:cubicBezTo>
                          <a:pt x="0" y="2401"/>
                          <a:pt x="0" y="2401"/>
                          <a:pt x="0" y="0"/>
                        </a:cubicBezTo>
                        <a:cubicBezTo>
                          <a:pt x="0" y="0"/>
                          <a:pt x="2401" y="0"/>
                          <a:pt x="2401" y="0"/>
                        </a:cubicBezTo>
                        <a:cubicBezTo>
                          <a:pt x="2401" y="0"/>
                          <a:pt x="4803" y="0"/>
                          <a:pt x="4803" y="0"/>
                        </a:cubicBezTo>
                        <a:cubicBezTo>
                          <a:pt x="4803" y="2401"/>
                          <a:pt x="4803" y="2401"/>
                          <a:pt x="7204" y="4802"/>
                        </a:cubicBezTo>
                        <a:cubicBezTo>
                          <a:pt x="7204" y="4802"/>
                          <a:pt x="7204" y="4802"/>
                          <a:pt x="7204" y="4802"/>
                        </a:cubicBezTo>
                        <a:close/>
                      </a:path>
                    </a:pathLst>
                  </a:custGeom>
                  <a:solidFill>
                    <a:srgbClr val="42424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51" name="Freeform: Shape 2550">
                    <a:extLst>
                      <a:ext uri="{FF2B5EF4-FFF2-40B4-BE49-F238E27FC236}">
                        <a16:creationId xmlns:a16="http://schemas.microsoft.com/office/drawing/2014/main" id="{15EE77DF-8FB2-4907-9B09-B9BEBED8D81C}"/>
                      </a:ext>
                    </a:extLst>
                  </p:cNvPr>
                  <p:cNvSpPr/>
                  <p:nvPr/>
                </p:nvSpPr>
                <p:spPr>
                  <a:xfrm>
                    <a:off x="5781444" y="2146607"/>
                    <a:ext cx="7203" cy="4802"/>
                  </a:xfrm>
                  <a:custGeom>
                    <a:avLst/>
                    <a:gdLst>
                      <a:gd name="connsiteX0" fmla="*/ 4803 w 7203"/>
                      <a:gd name="connsiteY0" fmla="*/ 4802 h 4802"/>
                      <a:gd name="connsiteX1" fmla="*/ 4803 w 7203"/>
                      <a:gd name="connsiteY1" fmla="*/ 4802 h 4802"/>
                      <a:gd name="connsiteX2" fmla="*/ 7204 w 7203"/>
                      <a:gd name="connsiteY2" fmla="*/ 2401 h 4802"/>
                      <a:gd name="connsiteX3" fmla="*/ 4803 w 7203"/>
                      <a:gd name="connsiteY3" fmla="*/ 0 h 4802"/>
                      <a:gd name="connsiteX4" fmla="*/ 2401 w 7203"/>
                      <a:gd name="connsiteY4" fmla="*/ 0 h 4802"/>
                      <a:gd name="connsiteX5" fmla="*/ 0 w 7203"/>
                      <a:gd name="connsiteY5" fmla="*/ 2401 h 4802"/>
                      <a:gd name="connsiteX6" fmla="*/ 0 w 7203"/>
                      <a:gd name="connsiteY6" fmla="*/ 4802 h 4802"/>
                      <a:gd name="connsiteX7" fmla="*/ 4803 w 7203"/>
                      <a:gd name="connsiteY7" fmla="*/ 4802 h 4802"/>
                      <a:gd name="connsiteX8" fmla="*/ 4803 w 7203"/>
                      <a:gd name="connsiteY8" fmla="*/ 4802 h 48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802">
                        <a:moveTo>
                          <a:pt x="4803" y="4802"/>
                        </a:moveTo>
                        <a:cubicBezTo>
                          <a:pt x="4803" y="4802"/>
                          <a:pt x="4803" y="4802"/>
                          <a:pt x="4803" y="4802"/>
                        </a:cubicBezTo>
                        <a:cubicBezTo>
                          <a:pt x="7204" y="2401"/>
                          <a:pt x="7204" y="2401"/>
                          <a:pt x="7204" y="2401"/>
                        </a:cubicBezTo>
                        <a:cubicBezTo>
                          <a:pt x="7204" y="2401"/>
                          <a:pt x="4803" y="2401"/>
                          <a:pt x="4803" y="0"/>
                        </a:cubicBezTo>
                        <a:cubicBezTo>
                          <a:pt x="4803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2401"/>
                        </a:cubicBezTo>
                        <a:cubicBezTo>
                          <a:pt x="0" y="2401"/>
                          <a:pt x="0" y="2401"/>
                          <a:pt x="0" y="4802"/>
                        </a:cubicBezTo>
                        <a:cubicBezTo>
                          <a:pt x="0" y="4802"/>
                          <a:pt x="0" y="4802"/>
                          <a:pt x="4803" y="4802"/>
                        </a:cubicBezTo>
                        <a:cubicBezTo>
                          <a:pt x="2401" y="4802"/>
                          <a:pt x="2401" y="4802"/>
                          <a:pt x="4803" y="4802"/>
                        </a:cubicBezTo>
                        <a:close/>
                      </a:path>
                    </a:pathLst>
                  </a:custGeom>
                  <a:solidFill>
                    <a:srgbClr val="42424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52" name="Freeform: Shape 2551">
                    <a:extLst>
                      <a:ext uri="{FF2B5EF4-FFF2-40B4-BE49-F238E27FC236}">
                        <a16:creationId xmlns:a16="http://schemas.microsoft.com/office/drawing/2014/main" id="{4E9D9325-A3AF-4661-A63C-FF184514F3E7}"/>
                      </a:ext>
                    </a:extLst>
                  </p:cNvPr>
                  <p:cNvSpPr/>
                  <p:nvPr/>
                </p:nvSpPr>
                <p:spPr>
                  <a:xfrm>
                    <a:off x="5769438" y="2144206"/>
                    <a:ext cx="12005" cy="6603"/>
                  </a:xfrm>
                  <a:custGeom>
                    <a:avLst/>
                    <a:gdLst>
                      <a:gd name="connsiteX0" fmla="*/ 9605 w 12005"/>
                      <a:gd name="connsiteY0" fmla="*/ 4802 h 6603"/>
                      <a:gd name="connsiteX1" fmla="*/ 9605 w 12005"/>
                      <a:gd name="connsiteY1" fmla="*/ 4802 h 6603"/>
                      <a:gd name="connsiteX2" fmla="*/ 9605 w 12005"/>
                      <a:gd name="connsiteY2" fmla="*/ 4802 h 6603"/>
                      <a:gd name="connsiteX3" fmla="*/ 12006 w 12005"/>
                      <a:gd name="connsiteY3" fmla="*/ 2401 h 6603"/>
                      <a:gd name="connsiteX4" fmla="*/ 9605 w 12005"/>
                      <a:gd name="connsiteY4" fmla="*/ 0 h 6603"/>
                      <a:gd name="connsiteX5" fmla="*/ 7204 w 12005"/>
                      <a:gd name="connsiteY5" fmla="*/ 0 h 6603"/>
                      <a:gd name="connsiteX6" fmla="*/ 7204 w 12005"/>
                      <a:gd name="connsiteY6" fmla="*/ 0 h 6603"/>
                      <a:gd name="connsiteX7" fmla="*/ 4803 w 12005"/>
                      <a:gd name="connsiteY7" fmla="*/ 0 h 6603"/>
                      <a:gd name="connsiteX8" fmla="*/ 4803 w 12005"/>
                      <a:gd name="connsiteY8" fmla="*/ 0 h 6603"/>
                      <a:gd name="connsiteX9" fmla="*/ 2401 w 12005"/>
                      <a:gd name="connsiteY9" fmla="*/ 0 h 6603"/>
                      <a:gd name="connsiteX10" fmla="*/ 2401 w 12005"/>
                      <a:gd name="connsiteY10" fmla="*/ 0 h 6603"/>
                      <a:gd name="connsiteX11" fmla="*/ 0 w 12005"/>
                      <a:gd name="connsiteY11" fmla="*/ 0 h 6603"/>
                      <a:gd name="connsiteX12" fmla="*/ 0 w 12005"/>
                      <a:gd name="connsiteY12" fmla="*/ 0 h 6603"/>
                      <a:gd name="connsiteX13" fmla="*/ 0 w 12005"/>
                      <a:gd name="connsiteY13" fmla="*/ 2401 h 6603"/>
                      <a:gd name="connsiteX14" fmla="*/ 2401 w 12005"/>
                      <a:gd name="connsiteY14" fmla="*/ 4802 h 6603"/>
                      <a:gd name="connsiteX15" fmla="*/ 4803 w 12005"/>
                      <a:gd name="connsiteY15" fmla="*/ 4802 h 6603"/>
                      <a:gd name="connsiteX16" fmla="*/ 4803 w 12005"/>
                      <a:gd name="connsiteY16" fmla="*/ 4802 h 6603"/>
                      <a:gd name="connsiteX17" fmla="*/ 9605 w 12005"/>
                      <a:gd name="connsiteY17" fmla="*/ 4802 h 6603"/>
                      <a:gd name="connsiteX18" fmla="*/ 9605 w 12005"/>
                      <a:gd name="connsiteY18" fmla="*/ 4802 h 6603"/>
                      <a:gd name="connsiteX19" fmla="*/ 9605 w 12005"/>
                      <a:gd name="connsiteY19" fmla="*/ 4802 h 6603"/>
                      <a:gd name="connsiteX20" fmla="*/ 9605 w 12005"/>
                      <a:gd name="connsiteY20" fmla="*/ 4802 h 66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12005" h="6603">
                        <a:moveTo>
                          <a:pt x="9605" y="4802"/>
                        </a:moveTo>
                        <a:cubicBezTo>
                          <a:pt x="9605" y="4802"/>
                          <a:pt x="9605" y="4802"/>
                          <a:pt x="9605" y="4802"/>
                        </a:cubicBezTo>
                        <a:cubicBezTo>
                          <a:pt x="12006" y="4802"/>
                          <a:pt x="12006" y="4802"/>
                          <a:pt x="9605" y="4802"/>
                        </a:cubicBezTo>
                        <a:cubicBezTo>
                          <a:pt x="12006" y="2401"/>
                          <a:pt x="12006" y="2401"/>
                          <a:pt x="12006" y="2401"/>
                        </a:cubicBezTo>
                        <a:cubicBezTo>
                          <a:pt x="12006" y="2401"/>
                          <a:pt x="9605" y="2401"/>
                          <a:pt x="9605" y="0"/>
                        </a:cubicBezTo>
                        <a:cubicBezTo>
                          <a:pt x="9605" y="0"/>
                          <a:pt x="7204" y="0"/>
                          <a:pt x="7204" y="0"/>
                        </a:cubicBezTo>
                        <a:cubicBezTo>
                          <a:pt x="7204" y="0"/>
                          <a:pt x="7204" y="0"/>
                          <a:pt x="7204" y="0"/>
                        </a:cubicBezTo>
                        <a:cubicBezTo>
                          <a:pt x="7204" y="0"/>
                          <a:pt x="7204" y="0"/>
                          <a:pt x="4803" y="0"/>
                        </a:cubicBezTo>
                        <a:cubicBezTo>
                          <a:pt x="4803" y="0"/>
                          <a:pt x="4803" y="0"/>
                          <a:pt x="4803" y="0"/>
                        </a:cubicBezTo>
                        <a:cubicBezTo>
                          <a:pt x="4803" y="0"/>
                          <a:pt x="4803" y="0"/>
                          <a:pt x="2401" y="0"/>
                        </a:cubicBezTo>
                        <a:cubicBezTo>
                          <a:pt x="2401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2401"/>
                        </a:cubicBezTo>
                        <a:cubicBezTo>
                          <a:pt x="0" y="2401"/>
                          <a:pt x="2401" y="2401"/>
                          <a:pt x="2401" y="4802"/>
                        </a:cubicBezTo>
                        <a:cubicBezTo>
                          <a:pt x="2401" y="4802"/>
                          <a:pt x="4803" y="4802"/>
                          <a:pt x="4803" y="4802"/>
                        </a:cubicBezTo>
                        <a:cubicBezTo>
                          <a:pt x="4803" y="4802"/>
                          <a:pt x="4803" y="4802"/>
                          <a:pt x="4803" y="4802"/>
                        </a:cubicBezTo>
                        <a:cubicBezTo>
                          <a:pt x="7204" y="7204"/>
                          <a:pt x="7204" y="7204"/>
                          <a:pt x="9605" y="4802"/>
                        </a:cubicBezTo>
                        <a:cubicBezTo>
                          <a:pt x="7204" y="7204"/>
                          <a:pt x="7204" y="7204"/>
                          <a:pt x="9605" y="4802"/>
                        </a:cubicBezTo>
                        <a:cubicBezTo>
                          <a:pt x="9605" y="4802"/>
                          <a:pt x="9605" y="4802"/>
                          <a:pt x="9605" y="4802"/>
                        </a:cubicBezTo>
                        <a:cubicBezTo>
                          <a:pt x="9605" y="4802"/>
                          <a:pt x="9605" y="4802"/>
                          <a:pt x="9605" y="4802"/>
                        </a:cubicBezTo>
                        <a:close/>
                      </a:path>
                    </a:pathLst>
                  </a:custGeom>
                  <a:solidFill>
                    <a:srgbClr val="42424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53" name="Freeform: Shape 2552">
                    <a:extLst>
                      <a:ext uri="{FF2B5EF4-FFF2-40B4-BE49-F238E27FC236}">
                        <a16:creationId xmlns:a16="http://schemas.microsoft.com/office/drawing/2014/main" id="{F192A86D-FA26-4FD6-9855-FF651F7D186A}"/>
                      </a:ext>
                    </a:extLst>
                  </p:cNvPr>
                  <p:cNvSpPr/>
                  <p:nvPr/>
                </p:nvSpPr>
                <p:spPr>
                  <a:xfrm>
                    <a:off x="5764636" y="2139404"/>
                    <a:ext cx="14407" cy="7203"/>
                  </a:xfrm>
                  <a:custGeom>
                    <a:avLst/>
                    <a:gdLst>
                      <a:gd name="connsiteX0" fmla="*/ 12006 w 14407"/>
                      <a:gd name="connsiteY0" fmla="*/ 4802 h 7203"/>
                      <a:gd name="connsiteX1" fmla="*/ 12006 w 14407"/>
                      <a:gd name="connsiteY1" fmla="*/ 4802 h 7203"/>
                      <a:gd name="connsiteX2" fmla="*/ 12006 w 14407"/>
                      <a:gd name="connsiteY2" fmla="*/ 4802 h 7203"/>
                      <a:gd name="connsiteX3" fmla="*/ 14407 w 14407"/>
                      <a:gd name="connsiteY3" fmla="*/ 2401 h 7203"/>
                      <a:gd name="connsiteX4" fmla="*/ 12006 w 14407"/>
                      <a:gd name="connsiteY4" fmla="*/ 0 h 7203"/>
                      <a:gd name="connsiteX5" fmla="*/ 9605 w 14407"/>
                      <a:gd name="connsiteY5" fmla="*/ 0 h 7203"/>
                      <a:gd name="connsiteX6" fmla="*/ 9605 w 14407"/>
                      <a:gd name="connsiteY6" fmla="*/ 0 h 7203"/>
                      <a:gd name="connsiteX7" fmla="*/ 7204 w 14407"/>
                      <a:gd name="connsiteY7" fmla="*/ 0 h 7203"/>
                      <a:gd name="connsiteX8" fmla="*/ 7204 w 14407"/>
                      <a:gd name="connsiteY8" fmla="*/ 0 h 7203"/>
                      <a:gd name="connsiteX9" fmla="*/ 2401 w 14407"/>
                      <a:gd name="connsiteY9" fmla="*/ 2401 h 7203"/>
                      <a:gd name="connsiteX10" fmla="*/ 2401 w 14407"/>
                      <a:gd name="connsiteY10" fmla="*/ 2401 h 7203"/>
                      <a:gd name="connsiteX11" fmla="*/ 0 w 14407"/>
                      <a:gd name="connsiteY11" fmla="*/ 2401 h 7203"/>
                      <a:gd name="connsiteX12" fmla="*/ 0 w 14407"/>
                      <a:gd name="connsiteY12" fmla="*/ 2401 h 7203"/>
                      <a:gd name="connsiteX13" fmla="*/ 0 w 14407"/>
                      <a:gd name="connsiteY13" fmla="*/ 4802 h 7203"/>
                      <a:gd name="connsiteX14" fmla="*/ 2401 w 14407"/>
                      <a:gd name="connsiteY14" fmla="*/ 7204 h 7203"/>
                      <a:gd name="connsiteX15" fmla="*/ 4802 w 14407"/>
                      <a:gd name="connsiteY15" fmla="*/ 7204 h 7203"/>
                      <a:gd name="connsiteX16" fmla="*/ 4802 w 14407"/>
                      <a:gd name="connsiteY16" fmla="*/ 7204 h 7203"/>
                      <a:gd name="connsiteX17" fmla="*/ 7204 w 14407"/>
                      <a:gd name="connsiteY17" fmla="*/ 7204 h 7203"/>
                      <a:gd name="connsiteX18" fmla="*/ 7204 w 14407"/>
                      <a:gd name="connsiteY18" fmla="*/ 7204 h 7203"/>
                      <a:gd name="connsiteX19" fmla="*/ 12006 w 14407"/>
                      <a:gd name="connsiteY19" fmla="*/ 4802 h 7203"/>
                      <a:gd name="connsiteX20" fmla="*/ 12006 w 14407"/>
                      <a:gd name="connsiteY20" fmla="*/ 4802 h 72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14407" h="7203">
                        <a:moveTo>
                          <a:pt x="12006" y="4802"/>
                        </a:moveTo>
                        <a:cubicBezTo>
                          <a:pt x="12006" y="4802"/>
                          <a:pt x="12006" y="4802"/>
                          <a:pt x="12006" y="4802"/>
                        </a:cubicBezTo>
                        <a:cubicBezTo>
                          <a:pt x="14407" y="4802"/>
                          <a:pt x="14407" y="4802"/>
                          <a:pt x="12006" y="4802"/>
                        </a:cubicBezTo>
                        <a:cubicBezTo>
                          <a:pt x="14407" y="2401"/>
                          <a:pt x="14407" y="2401"/>
                          <a:pt x="14407" y="2401"/>
                        </a:cubicBezTo>
                        <a:cubicBezTo>
                          <a:pt x="14407" y="2401"/>
                          <a:pt x="12006" y="2401"/>
                          <a:pt x="12006" y="0"/>
                        </a:cubicBezTo>
                        <a:cubicBezTo>
                          <a:pt x="12006" y="0"/>
                          <a:pt x="9605" y="0"/>
                          <a:pt x="9605" y="0"/>
                        </a:cubicBezTo>
                        <a:cubicBezTo>
                          <a:pt x="9605" y="0"/>
                          <a:pt x="9605" y="0"/>
                          <a:pt x="9605" y="0"/>
                        </a:cubicBezTo>
                        <a:cubicBezTo>
                          <a:pt x="9605" y="0"/>
                          <a:pt x="9605" y="0"/>
                          <a:pt x="7204" y="0"/>
                        </a:cubicBezTo>
                        <a:cubicBezTo>
                          <a:pt x="7204" y="0"/>
                          <a:pt x="7204" y="0"/>
                          <a:pt x="7204" y="0"/>
                        </a:cubicBezTo>
                        <a:cubicBezTo>
                          <a:pt x="4802" y="0"/>
                          <a:pt x="4802" y="2401"/>
                          <a:pt x="2401" y="2401"/>
                        </a:cubicBezTo>
                        <a:cubicBezTo>
                          <a:pt x="2401" y="2401"/>
                          <a:pt x="2401" y="2401"/>
                          <a:pt x="2401" y="2401"/>
                        </a:cubicBezTo>
                        <a:cubicBezTo>
                          <a:pt x="2401" y="2401"/>
                          <a:pt x="0" y="2401"/>
                          <a:pt x="0" y="2401"/>
                        </a:cubicBezTo>
                        <a:cubicBezTo>
                          <a:pt x="0" y="2401"/>
                          <a:pt x="0" y="2401"/>
                          <a:pt x="0" y="2401"/>
                        </a:cubicBezTo>
                        <a:cubicBezTo>
                          <a:pt x="0" y="2401"/>
                          <a:pt x="0" y="2401"/>
                          <a:pt x="0" y="4802"/>
                        </a:cubicBezTo>
                        <a:cubicBezTo>
                          <a:pt x="0" y="4802"/>
                          <a:pt x="2401" y="4802"/>
                          <a:pt x="2401" y="7204"/>
                        </a:cubicBezTo>
                        <a:cubicBezTo>
                          <a:pt x="2401" y="7204"/>
                          <a:pt x="4802" y="7204"/>
                          <a:pt x="4802" y="7204"/>
                        </a:cubicBezTo>
                        <a:cubicBezTo>
                          <a:pt x="4802" y="7204"/>
                          <a:pt x="4802" y="7204"/>
                          <a:pt x="4802" y="7204"/>
                        </a:cubicBezTo>
                        <a:cubicBezTo>
                          <a:pt x="4802" y="7204"/>
                          <a:pt x="7204" y="7204"/>
                          <a:pt x="7204" y="7204"/>
                        </a:cubicBezTo>
                        <a:cubicBezTo>
                          <a:pt x="7204" y="7204"/>
                          <a:pt x="7204" y="7204"/>
                          <a:pt x="7204" y="7204"/>
                        </a:cubicBezTo>
                        <a:cubicBezTo>
                          <a:pt x="9605" y="7204"/>
                          <a:pt x="9605" y="7204"/>
                          <a:pt x="12006" y="4802"/>
                        </a:cubicBezTo>
                        <a:lnTo>
                          <a:pt x="12006" y="4802"/>
                        </a:lnTo>
                        <a:close/>
                      </a:path>
                    </a:pathLst>
                  </a:custGeom>
                  <a:solidFill>
                    <a:srgbClr val="42424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54" name="Freeform: Shape 2553">
                    <a:extLst>
                      <a:ext uri="{FF2B5EF4-FFF2-40B4-BE49-F238E27FC236}">
                        <a16:creationId xmlns:a16="http://schemas.microsoft.com/office/drawing/2014/main" id="{B36E8EE7-9D07-42C9-A85D-4E74234D07FB}"/>
                      </a:ext>
                    </a:extLst>
                  </p:cNvPr>
                  <p:cNvSpPr/>
                  <p:nvPr/>
                </p:nvSpPr>
                <p:spPr>
                  <a:xfrm>
                    <a:off x="5786247" y="2115392"/>
                    <a:ext cx="26412" cy="14407"/>
                  </a:xfrm>
                  <a:custGeom>
                    <a:avLst/>
                    <a:gdLst>
                      <a:gd name="connsiteX0" fmla="*/ 24012 w 26412"/>
                      <a:gd name="connsiteY0" fmla="*/ 4802 h 14407"/>
                      <a:gd name="connsiteX1" fmla="*/ 24012 w 26412"/>
                      <a:gd name="connsiteY1" fmla="*/ 4802 h 14407"/>
                      <a:gd name="connsiteX2" fmla="*/ 24012 w 26412"/>
                      <a:gd name="connsiteY2" fmla="*/ 4802 h 14407"/>
                      <a:gd name="connsiteX3" fmla="*/ 26413 w 26412"/>
                      <a:gd name="connsiteY3" fmla="*/ 2401 h 14407"/>
                      <a:gd name="connsiteX4" fmla="*/ 24012 w 26412"/>
                      <a:gd name="connsiteY4" fmla="*/ 0 h 14407"/>
                      <a:gd name="connsiteX5" fmla="*/ 21611 w 26412"/>
                      <a:gd name="connsiteY5" fmla="*/ 0 h 14407"/>
                      <a:gd name="connsiteX6" fmla="*/ 21611 w 26412"/>
                      <a:gd name="connsiteY6" fmla="*/ 0 h 14407"/>
                      <a:gd name="connsiteX7" fmla="*/ 19209 w 26412"/>
                      <a:gd name="connsiteY7" fmla="*/ 0 h 14407"/>
                      <a:gd name="connsiteX8" fmla="*/ 19209 w 26412"/>
                      <a:gd name="connsiteY8" fmla="*/ 0 h 14407"/>
                      <a:gd name="connsiteX9" fmla="*/ 2401 w 26412"/>
                      <a:gd name="connsiteY9" fmla="*/ 9605 h 14407"/>
                      <a:gd name="connsiteX10" fmla="*/ 2401 w 26412"/>
                      <a:gd name="connsiteY10" fmla="*/ 9605 h 14407"/>
                      <a:gd name="connsiteX11" fmla="*/ 0 w 26412"/>
                      <a:gd name="connsiteY11" fmla="*/ 9605 h 14407"/>
                      <a:gd name="connsiteX12" fmla="*/ 0 w 26412"/>
                      <a:gd name="connsiteY12" fmla="*/ 9605 h 14407"/>
                      <a:gd name="connsiteX13" fmla="*/ 0 w 26412"/>
                      <a:gd name="connsiteY13" fmla="*/ 12006 h 14407"/>
                      <a:gd name="connsiteX14" fmla="*/ 2401 w 26412"/>
                      <a:gd name="connsiteY14" fmla="*/ 14407 h 14407"/>
                      <a:gd name="connsiteX15" fmla="*/ 4802 w 26412"/>
                      <a:gd name="connsiteY15" fmla="*/ 14407 h 14407"/>
                      <a:gd name="connsiteX16" fmla="*/ 4802 w 26412"/>
                      <a:gd name="connsiteY16" fmla="*/ 14407 h 14407"/>
                      <a:gd name="connsiteX17" fmla="*/ 7203 w 26412"/>
                      <a:gd name="connsiteY17" fmla="*/ 14407 h 14407"/>
                      <a:gd name="connsiteX18" fmla="*/ 7203 w 26412"/>
                      <a:gd name="connsiteY18" fmla="*/ 14407 h 14407"/>
                      <a:gd name="connsiteX19" fmla="*/ 24012 w 26412"/>
                      <a:gd name="connsiteY19" fmla="*/ 4802 h 14407"/>
                      <a:gd name="connsiteX20" fmla="*/ 24012 w 26412"/>
                      <a:gd name="connsiteY20" fmla="*/ 4802 h 14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26412" h="14407">
                        <a:moveTo>
                          <a:pt x="24012" y="4802"/>
                        </a:moveTo>
                        <a:cubicBezTo>
                          <a:pt x="24012" y="4802"/>
                          <a:pt x="26413" y="4802"/>
                          <a:pt x="24012" y="4802"/>
                        </a:cubicBezTo>
                        <a:cubicBezTo>
                          <a:pt x="26413" y="4802"/>
                          <a:pt x="26413" y="4802"/>
                          <a:pt x="24012" y="4802"/>
                        </a:cubicBezTo>
                        <a:cubicBezTo>
                          <a:pt x="26413" y="2401"/>
                          <a:pt x="26413" y="2401"/>
                          <a:pt x="26413" y="2401"/>
                        </a:cubicBezTo>
                        <a:cubicBezTo>
                          <a:pt x="26413" y="2401"/>
                          <a:pt x="24012" y="2401"/>
                          <a:pt x="24012" y="0"/>
                        </a:cubicBezTo>
                        <a:cubicBezTo>
                          <a:pt x="24012" y="0"/>
                          <a:pt x="21611" y="0"/>
                          <a:pt x="21611" y="0"/>
                        </a:cubicBezTo>
                        <a:cubicBezTo>
                          <a:pt x="21611" y="0"/>
                          <a:pt x="21611" y="0"/>
                          <a:pt x="21611" y="0"/>
                        </a:cubicBezTo>
                        <a:cubicBezTo>
                          <a:pt x="21611" y="0"/>
                          <a:pt x="21611" y="0"/>
                          <a:pt x="19209" y="0"/>
                        </a:cubicBezTo>
                        <a:lnTo>
                          <a:pt x="19209" y="0"/>
                        </a:lnTo>
                        <a:cubicBezTo>
                          <a:pt x="14407" y="2401"/>
                          <a:pt x="7203" y="7204"/>
                          <a:pt x="2401" y="9605"/>
                        </a:cubicBezTo>
                        <a:cubicBezTo>
                          <a:pt x="2401" y="9605"/>
                          <a:pt x="2401" y="9605"/>
                          <a:pt x="2401" y="9605"/>
                        </a:cubicBezTo>
                        <a:cubicBezTo>
                          <a:pt x="2401" y="9605"/>
                          <a:pt x="0" y="9605"/>
                          <a:pt x="0" y="9605"/>
                        </a:cubicBezTo>
                        <a:cubicBezTo>
                          <a:pt x="0" y="9605"/>
                          <a:pt x="0" y="9605"/>
                          <a:pt x="0" y="9605"/>
                        </a:cubicBezTo>
                        <a:cubicBezTo>
                          <a:pt x="0" y="9605"/>
                          <a:pt x="0" y="9605"/>
                          <a:pt x="0" y="12006"/>
                        </a:cubicBezTo>
                        <a:cubicBezTo>
                          <a:pt x="0" y="12006"/>
                          <a:pt x="2401" y="12006"/>
                          <a:pt x="2401" y="14407"/>
                        </a:cubicBezTo>
                        <a:cubicBezTo>
                          <a:pt x="2401" y="14407"/>
                          <a:pt x="4802" y="14407"/>
                          <a:pt x="4802" y="14407"/>
                        </a:cubicBezTo>
                        <a:cubicBezTo>
                          <a:pt x="4802" y="14407"/>
                          <a:pt x="4802" y="14407"/>
                          <a:pt x="4802" y="14407"/>
                        </a:cubicBezTo>
                        <a:cubicBezTo>
                          <a:pt x="4802" y="14407"/>
                          <a:pt x="7203" y="14407"/>
                          <a:pt x="7203" y="14407"/>
                        </a:cubicBezTo>
                        <a:cubicBezTo>
                          <a:pt x="7203" y="14407"/>
                          <a:pt x="7203" y="14407"/>
                          <a:pt x="7203" y="14407"/>
                        </a:cubicBezTo>
                        <a:cubicBezTo>
                          <a:pt x="12006" y="12006"/>
                          <a:pt x="19209" y="9605"/>
                          <a:pt x="24012" y="4802"/>
                        </a:cubicBezTo>
                        <a:cubicBezTo>
                          <a:pt x="24012" y="4802"/>
                          <a:pt x="24012" y="4802"/>
                          <a:pt x="24012" y="4802"/>
                        </a:cubicBezTo>
                        <a:close/>
                      </a:path>
                    </a:pathLst>
                  </a:custGeom>
                  <a:solidFill>
                    <a:srgbClr val="42424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55" name="Freeform: Shape 2554">
                    <a:extLst>
                      <a:ext uri="{FF2B5EF4-FFF2-40B4-BE49-F238E27FC236}">
                        <a16:creationId xmlns:a16="http://schemas.microsoft.com/office/drawing/2014/main" id="{4DAEB3A3-0346-4170-805D-BDC8CC47F954}"/>
                      </a:ext>
                    </a:extLst>
                  </p:cNvPr>
                  <p:cNvSpPr/>
                  <p:nvPr/>
                </p:nvSpPr>
                <p:spPr>
                  <a:xfrm>
                    <a:off x="5831869" y="2110590"/>
                    <a:ext cx="12005" cy="5869"/>
                  </a:xfrm>
                  <a:custGeom>
                    <a:avLst/>
                    <a:gdLst>
                      <a:gd name="connsiteX0" fmla="*/ 9605 w 12005"/>
                      <a:gd name="connsiteY0" fmla="*/ 4802 h 5869"/>
                      <a:gd name="connsiteX1" fmla="*/ 9605 w 12005"/>
                      <a:gd name="connsiteY1" fmla="*/ 4802 h 5869"/>
                      <a:gd name="connsiteX2" fmla="*/ 9605 w 12005"/>
                      <a:gd name="connsiteY2" fmla="*/ 4802 h 5869"/>
                      <a:gd name="connsiteX3" fmla="*/ 12006 w 12005"/>
                      <a:gd name="connsiteY3" fmla="*/ 2401 h 5869"/>
                      <a:gd name="connsiteX4" fmla="*/ 9605 w 12005"/>
                      <a:gd name="connsiteY4" fmla="*/ 0 h 5869"/>
                      <a:gd name="connsiteX5" fmla="*/ 7204 w 12005"/>
                      <a:gd name="connsiteY5" fmla="*/ 0 h 5869"/>
                      <a:gd name="connsiteX6" fmla="*/ 7204 w 12005"/>
                      <a:gd name="connsiteY6" fmla="*/ 0 h 5869"/>
                      <a:gd name="connsiteX7" fmla="*/ 4802 w 12005"/>
                      <a:gd name="connsiteY7" fmla="*/ 0 h 5869"/>
                      <a:gd name="connsiteX8" fmla="*/ 4802 w 12005"/>
                      <a:gd name="connsiteY8" fmla="*/ 0 h 5869"/>
                      <a:gd name="connsiteX9" fmla="*/ 2401 w 12005"/>
                      <a:gd name="connsiteY9" fmla="*/ 0 h 5869"/>
                      <a:gd name="connsiteX10" fmla="*/ 2401 w 12005"/>
                      <a:gd name="connsiteY10" fmla="*/ 0 h 5869"/>
                      <a:gd name="connsiteX11" fmla="*/ 0 w 12005"/>
                      <a:gd name="connsiteY11" fmla="*/ 0 h 5869"/>
                      <a:gd name="connsiteX12" fmla="*/ 0 w 12005"/>
                      <a:gd name="connsiteY12" fmla="*/ 0 h 5869"/>
                      <a:gd name="connsiteX13" fmla="*/ 0 w 12005"/>
                      <a:gd name="connsiteY13" fmla="*/ 2401 h 5869"/>
                      <a:gd name="connsiteX14" fmla="*/ 2401 w 12005"/>
                      <a:gd name="connsiteY14" fmla="*/ 4802 h 5869"/>
                      <a:gd name="connsiteX15" fmla="*/ 4802 w 12005"/>
                      <a:gd name="connsiteY15" fmla="*/ 4802 h 5869"/>
                      <a:gd name="connsiteX16" fmla="*/ 4802 w 12005"/>
                      <a:gd name="connsiteY16" fmla="*/ 4802 h 5869"/>
                      <a:gd name="connsiteX17" fmla="*/ 9605 w 12005"/>
                      <a:gd name="connsiteY17" fmla="*/ 4802 h 5869"/>
                      <a:gd name="connsiteX18" fmla="*/ 9605 w 12005"/>
                      <a:gd name="connsiteY18" fmla="*/ 4802 h 5869"/>
                      <a:gd name="connsiteX19" fmla="*/ 9605 w 12005"/>
                      <a:gd name="connsiteY19" fmla="*/ 4802 h 5869"/>
                      <a:gd name="connsiteX20" fmla="*/ 9605 w 12005"/>
                      <a:gd name="connsiteY20" fmla="*/ 4802 h 58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12005" h="5869">
                        <a:moveTo>
                          <a:pt x="9605" y="4802"/>
                        </a:moveTo>
                        <a:cubicBezTo>
                          <a:pt x="9605" y="4802"/>
                          <a:pt x="9605" y="4802"/>
                          <a:pt x="9605" y="4802"/>
                        </a:cubicBezTo>
                        <a:cubicBezTo>
                          <a:pt x="12006" y="4802"/>
                          <a:pt x="12006" y="2401"/>
                          <a:pt x="9605" y="4802"/>
                        </a:cubicBezTo>
                        <a:cubicBezTo>
                          <a:pt x="12006" y="2401"/>
                          <a:pt x="12006" y="2401"/>
                          <a:pt x="12006" y="2401"/>
                        </a:cubicBezTo>
                        <a:cubicBezTo>
                          <a:pt x="12006" y="2401"/>
                          <a:pt x="9605" y="2401"/>
                          <a:pt x="9605" y="0"/>
                        </a:cubicBezTo>
                        <a:cubicBezTo>
                          <a:pt x="9605" y="0"/>
                          <a:pt x="7204" y="0"/>
                          <a:pt x="7204" y="0"/>
                        </a:cubicBezTo>
                        <a:cubicBezTo>
                          <a:pt x="7204" y="0"/>
                          <a:pt x="7204" y="0"/>
                          <a:pt x="7204" y="0"/>
                        </a:cubicBezTo>
                        <a:cubicBezTo>
                          <a:pt x="7204" y="0"/>
                          <a:pt x="7204" y="0"/>
                          <a:pt x="4802" y="0"/>
                        </a:cubicBezTo>
                        <a:cubicBezTo>
                          <a:pt x="4802" y="0"/>
                          <a:pt x="4802" y="0"/>
                          <a:pt x="4802" y="0"/>
                        </a:cubicBezTo>
                        <a:cubicBezTo>
                          <a:pt x="4802" y="0"/>
                          <a:pt x="4802" y="0"/>
                          <a:pt x="2401" y="0"/>
                        </a:cubicBezTo>
                        <a:lnTo>
                          <a:pt x="2401" y="0"/>
                        </a:lnTo>
                        <a:cubicBezTo>
                          <a:pt x="2401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2401"/>
                        </a:cubicBezTo>
                        <a:cubicBezTo>
                          <a:pt x="0" y="2401"/>
                          <a:pt x="2401" y="2401"/>
                          <a:pt x="2401" y="4802"/>
                        </a:cubicBezTo>
                        <a:cubicBezTo>
                          <a:pt x="2401" y="4802"/>
                          <a:pt x="4802" y="4802"/>
                          <a:pt x="4802" y="4802"/>
                        </a:cubicBezTo>
                        <a:cubicBezTo>
                          <a:pt x="4802" y="4802"/>
                          <a:pt x="4802" y="4802"/>
                          <a:pt x="4802" y="4802"/>
                        </a:cubicBezTo>
                        <a:cubicBezTo>
                          <a:pt x="7204" y="7204"/>
                          <a:pt x="7204" y="4802"/>
                          <a:pt x="9605" y="4802"/>
                        </a:cubicBezTo>
                        <a:lnTo>
                          <a:pt x="9605" y="4802"/>
                        </a:lnTo>
                        <a:cubicBezTo>
                          <a:pt x="7204" y="4802"/>
                          <a:pt x="9605" y="4802"/>
                          <a:pt x="9605" y="4802"/>
                        </a:cubicBezTo>
                        <a:lnTo>
                          <a:pt x="9605" y="4802"/>
                        </a:lnTo>
                        <a:close/>
                      </a:path>
                    </a:pathLst>
                  </a:custGeom>
                  <a:solidFill>
                    <a:srgbClr val="42424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56" name="Freeform: Shape 2555">
                    <a:extLst>
                      <a:ext uri="{FF2B5EF4-FFF2-40B4-BE49-F238E27FC236}">
                        <a16:creationId xmlns:a16="http://schemas.microsoft.com/office/drawing/2014/main" id="{882831EF-6AF0-4412-AD24-1E3C756AD4DD}"/>
                      </a:ext>
                    </a:extLst>
                  </p:cNvPr>
                  <p:cNvSpPr/>
                  <p:nvPr/>
                </p:nvSpPr>
                <p:spPr>
                  <a:xfrm>
                    <a:off x="5829468" y="2108188"/>
                    <a:ext cx="9604" cy="4802"/>
                  </a:xfrm>
                  <a:custGeom>
                    <a:avLst/>
                    <a:gdLst>
                      <a:gd name="connsiteX0" fmla="*/ 9605 w 9604"/>
                      <a:gd name="connsiteY0" fmla="*/ 2401 h 4802"/>
                      <a:gd name="connsiteX1" fmla="*/ 9605 w 9604"/>
                      <a:gd name="connsiteY1" fmla="*/ 2401 h 4802"/>
                      <a:gd name="connsiteX2" fmla="*/ 9605 w 9604"/>
                      <a:gd name="connsiteY2" fmla="*/ 2401 h 4802"/>
                      <a:gd name="connsiteX3" fmla="*/ 9605 w 9604"/>
                      <a:gd name="connsiteY3" fmla="*/ 2401 h 4802"/>
                      <a:gd name="connsiteX4" fmla="*/ 7204 w 9604"/>
                      <a:gd name="connsiteY4" fmla="*/ 0 h 4802"/>
                      <a:gd name="connsiteX5" fmla="*/ 4803 w 9604"/>
                      <a:gd name="connsiteY5" fmla="*/ 0 h 4802"/>
                      <a:gd name="connsiteX6" fmla="*/ 4803 w 9604"/>
                      <a:gd name="connsiteY6" fmla="*/ 0 h 4802"/>
                      <a:gd name="connsiteX7" fmla="*/ 4803 w 9604"/>
                      <a:gd name="connsiteY7" fmla="*/ 0 h 4802"/>
                      <a:gd name="connsiteX8" fmla="*/ 4803 w 9604"/>
                      <a:gd name="connsiteY8" fmla="*/ 0 h 4802"/>
                      <a:gd name="connsiteX9" fmla="*/ 2401 w 9604"/>
                      <a:gd name="connsiteY9" fmla="*/ 0 h 4802"/>
                      <a:gd name="connsiteX10" fmla="*/ 2401 w 9604"/>
                      <a:gd name="connsiteY10" fmla="*/ 0 h 4802"/>
                      <a:gd name="connsiteX11" fmla="*/ 0 w 9604"/>
                      <a:gd name="connsiteY11" fmla="*/ 0 h 4802"/>
                      <a:gd name="connsiteX12" fmla="*/ 0 w 9604"/>
                      <a:gd name="connsiteY12" fmla="*/ 0 h 4802"/>
                      <a:gd name="connsiteX13" fmla="*/ 0 w 9604"/>
                      <a:gd name="connsiteY13" fmla="*/ 2401 h 4802"/>
                      <a:gd name="connsiteX14" fmla="*/ 2401 w 9604"/>
                      <a:gd name="connsiteY14" fmla="*/ 4802 h 4802"/>
                      <a:gd name="connsiteX15" fmla="*/ 4803 w 9604"/>
                      <a:gd name="connsiteY15" fmla="*/ 4802 h 4802"/>
                      <a:gd name="connsiteX16" fmla="*/ 4803 w 9604"/>
                      <a:gd name="connsiteY16" fmla="*/ 4802 h 4802"/>
                      <a:gd name="connsiteX17" fmla="*/ 9605 w 9604"/>
                      <a:gd name="connsiteY17" fmla="*/ 2401 h 4802"/>
                      <a:gd name="connsiteX18" fmla="*/ 9605 w 9604"/>
                      <a:gd name="connsiteY18" fmla="*/ 2401 h 4802"/>
                      <a:gd name="connsiteX19" fmla="*/ 9605 w 9604"/>
                      <a:gd name="connsiteY19" fmla="*/ 2401 h 4802"/>
                      <a:gd name="connsiteX20" fmla="*/ 9605 w 9604"/>
                      <a:gd name="connsiteY20" fmla="*/ 2401 h 48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9604" h="4802">
                        <a:moveTo>
                          <a:pt x="9605" y="2401"/>
                        </a:moveTo>
                        <a:cubicBezTo>
                          <a:pt x="9605" y="2401"/>
                          <a:pt x="9605" y="2401"/>
                          <a:pt x="9605" y="2401"/>
                        </a:cubicBezTo>
                        <a:cubicBezTo>
                          <a:pt x="9605" y="2401"/>
                          <a:pt x="9605" y="2401"/>
                          <a:pt x="9605" y="2401"/>
                        </a:cubicBezTo>
                        <a:cubicBezTo>
                          <a:pt x="9605" y="2401"/>
                          <a:pt x="9605" y="2401"/>
                          <a:pt x="9605" y="2401"/>
                        </a:cubicBezTo>
                        <a:cubicBezTo>
                          <a:pt x="9605" y="0"/>
                          <a:pt x="7204" y="0"/>
                          <a:pt x="7204" y="0"/>
                        </a:cubicBezTo>
                        <a:cubicBezTo>
                          <a:pt x="7204" y="0"/>
                          <a:pt x="4803" y="0"/>
                          <a:pt x="4803" y="0"/>
                        </a:cubicBezTo>
                        <a:cubicBezTo>
                          <a:pt x="4803" y="0"/>
                          <a:pt x="4803" y="0"/>
                          <a:pt x="4803" y="0"/>
                        </a:cubicBezTo>
                        <a:cubicBezTo>
                          <a:pt x="4803" y="0"/>
                          <a:pt x="4803" y="0"/>
                          <a:pt x="4803" y="0"/>
                        </a:cubicBezTo>
                        <a:cubicBezTo>
                          <a:pt x="4803" y="0"/>
                          <a:pt x="4803" y="0"/>
                          <a:pt x="4803" y="0"/>
                        </a:cubicBezTo>
                        <a:cubicBezTo>
                          <a:pt x="4803" y="0"/>
                          <a:pt x="4803" y="0"/>
                          <a:pt x="2401" y="0"/>
                        </a:cubicBezTo>
                        <a:cubicBezTo>
                          <a:pt x="2401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2401"/>
                        </a:cubicBezTo>
                        <a:cubicBezTo>
                          <a:pt x="0" y="2401"/>
                          <a:pt x="2401" y="2401"/>
                          <a:pt x="2401" y="4802"/>
                        </a:cubicBezTo>
                        <a:cubicBezTo>
                          <a:pt x="2401" y="4802"/>
                          <a:pt x="4803" y="4802"/>
                          <a:pt x="4803" y="4802"/>
                        </a:cubicBezTo>
                        <a:cubicBezTo>
                          <a:pt x="4803" y="4802"/>
                          <a:pt x="4803" y="4802"/>
                          <a:pt x="4803" y="4802"/>
                        </a:cubicBezTo>
                        <a:cubicBezTo>
                          <a:pt x="7204" y="4802"/>
                          <a:pt x="7204" y="4802"/>
                          <a:pt x="9605" y="2401"/>
                        </a:cubicBezTo>
                        <a:cubicBezTo>
                          <a:pt x="7204" y="4802"/>
                          <a:pt x="7204" y="4802"/>
                          <a:pt x="9605" y="2401"/>
                        </a:cubicBezTo>
                        <a:cubicBezTo>
                          <a:pt x="7204" y="2401"/>
                          <a:pt x="9605" y="2401"/>
                          <a:pt x="9605" y="2401"/>
                        </a:cubicBezTo>
                        <a:cubicBezTo>
                          <a:pt x="9605" y="2401"/>
                          <a:pt x="9605" y="2401"/>
                          <a:pt x="9605" y="2401"/>
                        </a:cubicBezTo>
                        <a:close/>
                      </a:path>
                    </a:pathLst>
                  </a:custGeom>
                  <a:solidFill>
                    <a:srgbClr val="42424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57" name="Freeform: Shape 2556">
                    <a:extLst>
                      <a:ext uri="{FF2B5EF4-FFF2-40B4-BE49-F238E27FC236}">
                        <a16:creationId xmlns:a16="http://schemas.microsoft.com/office/drawing/2014/main" id="{48E2801E-7EEC-46FB-A2F6-D9AB74980F78}"/>
                      </a:ext>
                    </a:extLst>
                  </p:cNvPr>
                  <p:cNvSpPr/>
                  <p:nvPr/>
                </p:nvSpPr>
                <p:spPr>
                  <a:xfrm>
                    <a:off x="5827067" y="2105787"/>
                    <a:ext cx="7203" cy="4802"/>
                  </a:xfrm>
                  <a:custGeom>
                    <a:avLst/>
                    <a:gdLst>
                      <a:gd name="connsiteX0" fmla="*/ 7204 w 7203"/>
                      <a:gd name="connsiteY0" fmla="*/ 2401 h 4802"/>
                      <a:gd name="connsiteX1" fmla="*/ 7204 w 7203"/>
                      <a:gd name="connsiteY1" fmla="*/ 2401 h 4802"/>
                      <a:gd name="connsiteX2" fmla="*/ 7204 w 7203"/>
                      <a:gd name="connsiteY2" fmla="*/ 2401 h 4802"/>
                      <a:gd name="connsiteX3" fmla="*/ 7204 w 7203"/>
                      <a:gd name="connsiteY3" fmla="*/ 2401 h 4802"/>
                      <a:gd name="connsiteX4" fmla="*/ 4802 w 7203"/>
                      <a:gd name="connsiteY4" fmla="*/ 0 h 4802"/>
                      <a:gd name="connsiteX5" fmla="*/ 2401 w 7203"/>
                      <a:gd name="connsiteY5" fmla="*/ 0 h 4802"/>
                      <a:gd name="connsiteX6" fmla="*/ 2401 w 7203"/>
                      <a:gd name="connsiteY6" fmla="*/ 0 h 4802"/>
                      <a:gd name="connsiteX7" fmla="*/ 2401 w 7203"/>
                      <a:gd name="connsiteY7" fmla="*/ 0 h 4802"/>
                      <a:gd name="connsiteX8" fmla="*/ 2401 w 7203"/>
                      <a:gd name="connsiteY8" fmla="*/ 0 h 4802"/>
                      <a:gd name="connsiteX9" fmla="*/ 0 w 7203"/>
                      <a:gd name="connsiteY9" fmla="*/ 0 h 4802"/>
                      <a:gd name="connsiteX10" fmla="*/ 0 w 7203"/>
                      <a:gd name="connsiteY10" fmla="*/ 0 h 4802"/>
                      <a:gd name="connsiteX11" fmla="*/ 0 w 7203"/>
                      <a:gd name="connsiteY11" fmla="*/ 2401 h 4802"/>
                      <a:gd name="connsiteX12" fmla="*/ 2401 w 7203"/>
                      <a:gd name="connsiteY12" fmla="*/ 4802 h 4802"/>
                      <a:gd name="connsiteX13" fmla="*/ 7204 w 7203"/>
                      <a:gd name="connsiteY13" fmla="*/ 2401 h 4802"/>
                      <a:gd name="connsiteX14" fmla="*/ 7204 w 7203"/>
                      <a:gd name="connsiteY14" fmla="*/ 2401 h 4802"/>
                      <a:gd name="connsiteX15" fmla="*/ 7204 w 7203"/>
                      <a:gd name="connsiteY15" fmla="*/ 2401 h 4802"/>
                      <a:gd name="connsiteX16" fmla="*/ 7204 w 7203"/>
                      <a:gd name="connsiteY16" fmla="*/ 2401 h 48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</a:cxnLst>
                    <a:rect l="l" t="t" r="r" b="b"/>
                    <a:pathLst>
                      <a:path w="7203" h="4802">
                        <a:moveTo>
                          <a:pt x="7204" y="2401"/>
                        </a:moveTo>
                        <a:cubicBezTo>
                          <a:pt x="7204" y="2401"/>
                          <a:pt x="7204" y="2401"/>
                          <a:pt x="7204" y="2401"/>
                        </a:cubicBezTo>
                        <a:cubicBezTo>
                          <a:pt x="7204" y="2401"/>
                          <a:pt x="7204" y="2401"/>
                          <a:pt x="7204" y="2401"/>
                        </a:cubicBezTo>
                        <a:cubicBezTo>
                          <a:pt x="7204" y="2401"/>
                          <a:pt x="7204" y="2401"/>
                          <a:pt x="7204" y="2401"/>
                        </a:cubicBezTo>
                        <a:cubicBezTo>
                          <a:pt x="7204" y="0"/>
                          <a:pt x="4802" y="0"/>
                          <a:pt x="4802" y="0"/>
                        </a:cubicBezTo>
                        <a:cubicBezTo>
                          <a:pt x="4802" y="0"/>
                          <a:pt x="2401" y="0"/>
                          <a:pt x="2401" y="0"/>
                        </a:cubicBezTo>
                        <a:cubicBezTo>
                          <a:pt x="2401" y="0"/>
                          <a:pt x="2401" y="0"/>
                          <a:pt x="2401" y="0"/>
                        </a:cubicBezTo>
                        <a:cubicBezTo>
                          <a:pt x="2401" y="0"/>
                          <a:pt x="2401" y="0"/>
                          <a:pt x="2401" y="0"/>
                        </a:cubicBezTo>
                        <a:cubicBezTo>
                          <a:pt x="2401" y="0"/>
                          <a:pt x="2401" y="0"/>
                          <a:pt x="2401" y="0"/>
                        </a:cubicBezTo>
                        <a:cubicBezTo>
                          <a:pt x="2401" y="0"/>
                          <a:pt x="2401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2401"/>
                        </a:cubicBezTo>
                        <a:cubicBezTo>
                          <a:pt x="0" y="2401"/>
                          <a:pt x="2401" y="2401"/>
                          <a:pt x="2401" y="4802"/>
                        </a:cubicBezTo>
                        <a:cubicBezTo>
                          <a:pt x="2401" y="4802"/>
                          <a:pt x="2401" y="4802"/>
                          <a:pt x="7204" y="2401"/>
                        </a:cubicBezTo>
                        <a:cubicBezTo>
                          <a:pt x="4802" y="4802"/>
                          <a:pt x="4802" y="4802"/>
                          <a:pt x="7204" y="2401"/>
                        </a:cubicBezTo>
                        <a:cubicBezTo>
                          <a:pt x="4802" y="2401"/>
                          <a:pt x="4802" y="2401"/>
                          <a:pt x="7204" y="2401"/>
                        </a:cubicBezTo>
                        <a:lnTo>
                          <a:pt x="7204" y="2401"/>
                        </a:lnTo>
                        <a:close/>
                      </a:path>
                    </a:pathLst>
                  </a:custGeom>
                  <a:solidFill>
                    <a:srgbClr val="42424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58" name="Freeform: Shape 2557">
                    <a:extLst>
                      <a:ext uri="{FF2B5EF4-FFF2-40B4-BE49-F238E27FC236}">
                        <a16:creationId xmlns:a16="http://schemas.microsoft.com/office/drawing/2014/main" id="{920D0A15-6E28-43C8-A691-9FD93C34589B}"/>
                      </a:ext>
                    </a:extLst>
                  </p:cNvPr>
                  <p:cNvSpPr/>
                  <p:nvPr/>
                </p:nvSpPr>
                <p:spPr>
                  <a:xfrm>
                    <a:off x="5839073" y="2125597"/>
                    <a:ext cx="7203" cy="4202"/>
                  </a:xfrm>
                  <a:custGeom>
                    <a:avLst/>
                    <a:gdLst>
                      <a:gd name="connsiteX0" fmla="*/ 7204 w 7203"/>
                      <a:gd name="connsiteY0" fmla="*/ 1801 h 4202"/>
                      <a:gd name="connsiteX1" fmla="*/ 4802 w 7203"/>
                      <a:gd name="connsiteY1" fmla="*/ 4202 h 4202"/>
                      <a:gd name="connsiteX2" fmla="*/ 2401 w 7203"/>
                      <a:gd name="connsiteY2" fmla="*/ 4202 h 4202"/>
                      <a:gd name="connsiteX3" fmla="*/ 0 w 7203"/>
                      <a:gd name="connsiteY3" fmla="*/ 4202 h 4202"/>
                      <a:gd name="connsiteX4" fmla="*/ 0 w 7203"/>
                      <a:gd name="connsiteY4" fmla="*/ 4202 h 4202"/>
                      <a:gd name="connsiteX5" fmla="*/ 2401 w 7203"/>
                      <a:gd name="connsiteY5" fmla="*/ 1801 h 4202"/>
                      <a:gd name="connsiteX6" fmla="*/ 7204 w 7203"/>
                      <a:gd name="connsiteY6" fmla="*/ 1801 h 4202"/>
                      <a:gd name="connsiteX7" fmla="*/ 7204 w 7203"/>
                      <a:gd name="connsiteY7" fmla="*/ 1801 h 4202"/>
                      <a:gd name="connsiteX8" fmla="*/ 7204 w 7203"/>
                      <a:gd name="connsiteY8" fmla="*/ 1801 h 42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202">
                        <a:moveTo>
                          <a:pt x="7204" y="1801"/>
                        </a:moveTo>
                        <a:cubicBezTo>
                          <a:pt x="7204" y="1801"/>
                          <a:pt x="4802" y="4202"/>
                          <a:pt x="4802" y="4202"/>
                        </a:cubicBezTo>
                        <a:cubicBezTo>
                          <a:pt x="4802" y="4202"/>
                          <a:pt x="4802" y="4202"/>
                          <a:pt x="2401" y="4202"/>
                        </a:cubicBezTo>
                        <a:cubicBezTo>
                          <a:pt x="2401" y="4202"/>
                          <a:pt x="2401" y="4202"/>
                          <a:pt x="0" y="4202"/>
                        </a:cubicBezTo>
                        <a:cubicBezTo>
                          <a:pt x="0" y="4202"/>
                          <a:pt x="0" y="4202"/>
                          <a:pt x="0" y="4202"/>
                        </a:cubicBezTo>
                        <a:cubicBezTo>
                          <a:pt x="0" y="4202"/>
                          <a:pt x="2401" y="1801"/>
                          <a:pt x="2401" y="1801"/>
                        </a:cubicBezTo>
                        <a:cubicBezTo>
                          <a:pt x="4802" y="-600"/>
                          <a:pt x="4802" y="-600"/>
                          <a:pt x="7204" y="1801"/>
                        </a:cubicBezTo>
                        <a:cubicBezTo>
                          <a:pt x="4802" y="-600"/>
                          <a:pt x="7204" y="1801"/>
                          <a:pt x="7204" y="1801"/>
                        </a:cubicBezTo>
                        <a:cubicBezTo>
                          <a:pt x="7204" y="1801"/>
                          <a:pt x="7204" y="1801"/>
                          <a:pt x="7204" y="1801"/>
                        </a:cubicBezTo>
                        <a:close/>
                      </a:path>
                    </a:pathLst>
                  </a:custGeom>
                  <a:solidFill>
                    <a:srgbClr val="42424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59" name="Freeform: Shape 2558">
                    <a:extLst>
                      <a:ext uri="{FF2B5EF4-FFF2-40B4-BE49-F238E27FC236}">
                        <a16:creationId xmlns:a16="http://schemas.microsoft.com/office/drawing/2014/main" id="{6BDE6E40-F59D-4B75-AEFE-35D580C46E24}"/>
                      </a:ext>
                    </a:extLst>
                  </p:cNvPr>
                  <p:cNvSpPr/>
                  <p:nvPr/>
                </p:nvSpPr>
                <p:spPr>
                  <a:xfrm>
                    <a:off x="5836671" y="2117793"/>
                    <a:ext cx="7203" cy="9004"/>
                  </a:xfrm>
                  <a:custGeom>
                    <a:avLst/>
                    <a:gdLst>
                      <a:gd name="connsiteX0" fmla="*/ 7204 w 7203"/>
                      <a:gd name="connsiteY0" fmla="*/ 7204 h 9004"/>
                      <a:gd name="connsiteX1" fmla="*/ 7204 w 7203"/>
                      <a:gd name="connsiteY1" fmla="*/ 7204 h 9004"/>
                      <a:gd name="connsiteX2" fmla="*/ 2401 w 7203"/>
                      <a:gd name="connsiteY2" fmla="*/ 7204 h 9004"/>
                      <a:gd name="connsiteX3" fmla="*/ 0 w 7203"/>
                      <a:gd name="connsiteY3" fmla="*/ 4802 h 9004"/>
                      <a:gd name="connsiteX4" fmla="*/ 0 w 7203"/>
                      <a:gd name="connsiteY4" fmla="*/ 2401 h 9004"/>
                      <a:gd name="connsiteX5" fmla="*/ 2401 w 7203"/>
                      <a:gd name="connsiteY5" fmla="*/ 0 h 9004"/>
                      <a:gd name="connsiteX6" fmla="*/ 4802 w 7203"/>
                      <a:gd name="connsiteY6" fmla="*/ 0 h 9004"/>
                      <a:gd name="connsiteX7" fmla="*/ 7204 w 7203"/>
                      <a:gd name="connsiteY7" fmla="*/ 7204 h 9004"/>
                      <a:gd name="connsiteX8" fmla="*/ 7204 w 7203"/>
                      <a:gd name="connsiteY8" fmla="*/ 7204 h 90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9004">
                        <a:moveTo>
                          <a:pt x="7204" y="7204"/>
                        </a:moveTo>
                        <a:cubicBezTo>
                          <a:pt x="4802" y="7204"/>
                          <a:pt x="4802" y="7204"/>
                          <a:pt x="7204" y="7204"/>
                        </a:cubicBezTo>
                        <a:cubicBezTo>
                          <a:pt x="4802" y="9605"/>
                          <a:pt x="2401" y="9605"/>
                          <a:pt x="2401" y="7204"/>
                        </a:cubicBezTo>
                        <a:cubicBezTo>
                          <a:pt x="2401" y="7204"/>
                          <a:pt x="0" y="7204"/>
                          <a:pt x="0" y="4802"/>
                        </a:cubicBezTo>
                        <a:cubicBezTo>
                          <a:pt x="0" y="4802"/>
                          <a:pt x="0" y="4802"/>
                          <a:pt x="0" y="2401"/>
                        </a:cubicBezTo>
                        <a:cubicBezTo>
                          <a:pt x="0" y="2401"/>
                          <a:pt x="2401" y="2401"/>
                          <a:pt x="2401" y="0"/>
                        </a:cubicBezTo>
                        <a:cubicBezTo>
                          <a:pt x="2401" y="0"/>
                          <a:pt x="4802" y="0"/>
                          <a:pt x="4802" y="0"/>
                        </a:cubicBezTo>
                        <a:cubicBezTo>
                          <a:pt x="4802" y="4802"/>
                          <a:pt x="4802" y="4802"/>
                          <a:pt x="7204" y="7204"/>
                        </a:cubicBezTo>
                        <a:cubicBezTo>
                          <a:pt x="7204" y="7204"/>
                          <a:pt x="7204" y="7204"/>
                          <a:pt x="7204" y="7204"/>
                        </a:cubicBezTo>
                        <a:close/>
                      </a:path>
                    </a:pathLst>
                  </a:custGeom>
                  <a:solidFill>
                    <a:srgbClr val="42424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60" name="Freeform: Shape 2559">
                    <a:extLst>
                      <a:ext uri="{FF2B5EF4-FFF2-40B4-BE49-F238E27FC236}">
                        <a16:creationId xmlns:a16="http://schemas.microsoft.com/office/drawing/2014/main" id="{A593AF5A-EA76-409A-999A-58BCAC2F3452}"/>
                      </a:ext>
                    </a:extLst>
                  </p:cNvPr>
                  <p:cNvSpPr/>
                  <p:nvPr/>
                </p:nvSpPr>
                <p:spPr>
                  <a:xfrm>
                    <a:off x="5786247" y="2144206"/>
                    <a:ext cx="7203" cy="4802"/>
                  </a:xfrm>
                  <a:custGeom>
                    <a:avLst/>
                    <a:gdLst>
                      <a:gd name="connsiteX0" fmla="*/ 4802 w 7203"/>
                      <a:gd name="connsiteY0" fmla="*/ 4802 h 4802"/>
                      <a:gd name="connsiteX1" fmla="*/ 4802 w 7203"/>
                      <a:gd name="connsiteY1" fmla="*/ 4802 h 4802"/>
                      <a:gd name="connsiteX2" fmla="*/ 7203 w 7203"/>
                      <a:gd name="connsiteY2" fmla="*/ 2401 h 4802"/>
                      <a:gd name="connsiteX3" fmla="*/ 4802 w 7203"/>
                      <a:gd name="connsiteY3" fmla="*/ 0 h 4802"/>
                      <a:gd name="connsiteX4" fmla="*/ 2401 w 7203"/>
                      <a:gd name="connsiteY4" fmla="*/ 0 h 4802"/>
                      <a:gd name="connsiteX5" fmla="*/ 0 w 7203"/>
                      <a:gd name="connsiteY5" fmla="*/ 2401 h 4802"/>
                      <a:gd name="connsiteX6" fmla="*/ 0 w 7203"/>
                      <a:gd name="connsiteY6" fmla="*/ 4802 h 4802"/>
                      <a:gd name="connsiteX7" fmla="*/ 4802 w 7203"/>
                      <a:gd name="connsiteY7" fmla="*/ 4802 h 4802"/>
                      <a:gd name="connsiteX8" fmla="*/ 4802 w 7203"/>
                      <a:gd name="connsiteY8" fmla="*/ 4802 h 48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802">
                        <a:moveTo>
                          <a:pt x="4802" y="4802"/>
                        </a:moveTo>
                        <a:cubicBezTo>
                          <a:pt x="4802" y="4802"/>
                          <a:pt x="4802" y="4802"/>
                          <a:pt x="4802" y="4802"/>
                        </a:cubicBezTo>
                        <a:cubicBezTo>
                          <a:pt x="7203" y="2401"/>
                          <a:pt x="7203" y="2401"/>
                          <a:pt x="7203" y="2401"/>
                        </a:cubicBezTo>
                        <a:cubicBezTo>
                          <a:pt x="7203" y="2401"/>
                          <a:pt x="4802" y="2401"/>
                          <a:pt x="4802" y="0"/>
                        </a:cubicBezTo>
                        <a:cubicBezTo>
                          <a:pt x="4802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2401"/>
                        </a:cubicBezTo>
                        <a:cubicBezTo>
                          <a:pt x="0" y="2401"/>
                          <a:pt x="0" y="2401"/>
                          <a:pt x="0" y="4802"/>
                        </a:cubicBezTo>
                        <a:cubicBezTo>
                          <a:pt x="0" y="4802"/>
                          <a:pt x="0" y="4802"/>
                          <a:pt x="4802" y="4802"/>
                        </a:cubicBezTo>
                        <a:cubicBezTo>
                          <a:pt x="2401" y="4802"/>
                          <a:pt x="2401" y="4802"/>
                          <a:pt x="4802" y="4802"/>
                        </a:cubicBezTo>
                        <a:close/>
                      </a:path>
                    </a:pathLst>
                  </a:custGeom>
                  <a:solidFill>
                    <a:srgbClr val="42424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61" name="Freeform: Shape 2560">
                    <a:extLst>
                      <a:ext uri="{FF2B5EF4-FFF2-40B4-BE49-F238E27FC236}">
                        <a16:creationId xmlns:a16="http://schemas.microsoft.com/office/drawing/2014/main" id="{C81AB203-7E36-4AF3-B538-46D6BA170BEE}"/>
                      </a:ext>
                    </a:extLst>
                  </p:cNvPr>
                  <p:cNvSpPr/>
                  <p:nvPr/>
                </p:nvSpPr>
                <p:spPr>
                  <a:xfrm>
                    <a:off x="5779043" y="2141805"/>
                    <a:ext cx="7203" cy="4802"/>
                  </a:xfrm>
                  <a:custGeom>
                    <a:avLst/>
                    <a:gdLst>
                      <a:gd name="connsiteX0" fmla="*/ 4802 w 7203"/>
                      <a:gd name="connsiteY0" fmla="*/ 4802 h 4802"/>
                      <a:gd name="connsiteX1" fmla="*/ 4802 w 7203"/>
                      <a:gd name="connsiteY1" fmla="*/ 4802 h 4802"/>
                      <a:gd name="connsiteX2" fmla="*/ 7204 w 7203"/>
                      <a:gd name="connsiteY2" fmla="*/ 2401 h 4802"/>
                      <a:gd name="connsiteX3" fmla="*/ 4802 w 7203"/>
                      <a:gd name="connsiteY3" fmla="*/ 0 h 4802"/>
                      <a:gd name="connsiteX4" fmla="*/ 2401 w 7203"/>
                      <a:gd name="connsiteY4" fmla="*/ 0 h 4802"/>
                      <a:gd name="connsiteX5" fmla="*/ 0 w 7203"/>
                      <a:gd name="connsiteY5" fmla="*/ 2401 h 4802"/>
                      <a:gd name="connsiteX6" fmla="*/ 0 w 7203"/>
                      <a:gd name="connsiteY6" fmla="*/ 4802 h 4802"/>
                      <a:gd name="connsiteX7" fmla="*/ 4802 w 7203"/>
                      <a:gd name="connsiteY7" fmla="*/ 4802 h 4802"/>
                      <a:gd name="connsiteX8" fmla="*/ 4802 w 7203"/>
                      <a:gd name="connsiteY8" fmla="*/ 4802 h 48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802">
                        <a:moveTo>
                          <a:pt x="4802" y="4802"/>
                        </a:moveTo>
                        <a:cubicBezTo>
                          <a:pt x="4802" y="4802"/>
                          <a:pt x="7204" y="4802"/>
                          <a:pt x="4802" y="4802"/>
                        </a:cubicBezTo>
                        <a:cubicBezTo>
                          <a:pt x="7204" y="2401"/>
                          <a:pt x="7204" y="2401"/>
                          <a:pt x="7204" y="2401"/>
                        </a:cubicBezTo>
                        <a:cubicBezTo>
                          <a:pt x="7204" y="2401"/>
                          <a:pt x="4802" y="2401"/>
                          <a:pt x="4802" y="0"/>
                        </a:cubicBezTo>
                        <a:cubicBezTo>
                          <a:pt x="4802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2401"/>
                        </a:cubicBezTo>
                        <a:cubicBezTo>
                          <a:pt x="0" y="2401"/>
                          <a:pt x="0" y="2401"/>
                          <a:pt x="0" y="4802"/>
                        </a:cubicBezTo>
                        <a:cubicBezTo>
                          <a:pt x="0" y="4802"/>
                          <a:pt x="2401" y="4802"/>
                          <a:pt x="4802" y="4802"/>
                        </a:cubicBezTo>
                        <a:cubicBezTo>
                          <a:pt x="2401" y="4802"/>
                          <a:pt x="4802" y="4802"/>
                          <a:pt x="4802" y="4802"/>
                        </a:cubicBezTo>
                        <a:close/>
                      </a:path>
                    </a:pathLst>
                  </a:custGeom>
                  <a:solidFill>
                    <a:srgbClr val="42424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62" name="Freeform: Shape 2561">
                    <a:extLst>
                      <a:ext uri="{FF2B5EF4-FFF2-40B4-BE49-F238E27FC236}">
                        <a16:creationId xmlns:a16="http://schemas.microsoft.com/office/drawing/2014/main" id="{49C169D2-E101-4465-9480-EDD397A992DB}"/>
                      </a:ext>
                    </a:extLst>
                  </p:cNvPr>
                  <p:cNvSpPr/>
                  <p:nvPr/>
                </p:nvSpPr>
                <p:spPr>
                  <a:xfrm>
                    <a:off x="5776642" y="2137003"/>
                    <a:ext cx="7203" cy="4802"/>
                  </a:xfrm>
                  <a:custGeom>
                    <a:avLst/>
                    <a:gdLst>
                      <a:gd name="connsiteX0" fmla="*/ 4802 w 7203"/>
                      <a:gd name="connsiteY0" fmla="*/ 4802 h 4802"/>
                      <a:gd name="connsiteX1" fmla="*/ 4802 w 7203"/>
                      <a:gd name="connsiteY1" fmla="*/ 4802 h 4802"/>
                      <a:gd name="connsiteX2" fmla="*/ 7204 w 7203"/>
                      <a:gd name="connsiteY2" fmla="*/ 2401 h 4802"/>
                      <a:gd name="connsiteX3" fmla="*/ 4802 w 7203"/>
                      <a:gd name="connsiteY3" fmla="*/ 0 h 4802"/>
                      <a:gd name="connsiteX4" fmla="*/ 2401 w 7203"/>
                      <a:gd name="connsiteY4" fmla="*/ 0 h 4802"/>
                      <a:gd name="connsiteX5" fmla="*/ 0 w 7203"/>
                      <a:gd name="connsiteY5" fmla="*/ 2401 h 4802"/>
                      <a:gd name="connsiteX6" fmla="*/ 0 w 7203"/>
                      <a:gd name="connsiteY6" fmla="*/ 4802 h 4802"/>
                      <a:gd name="connsiteX7" fmla="*/ 4802 w 7203"/>
                      <a:gd name="connsiteY7" fmla="*/ 4802 h 4802"/>
                      <a:gd name="connsiteX8" fmla="*/ 4802 w 7203"/>
                      <a:gd name="connsiteY8" fmla="*/ 4802 h 48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802">
                        <a:moveTo>
                          <a:pt x="4802" y="4802"/>
                        </a:moveTo>
                        <a:cubicBezTo>
                          <a:pt x="4802" y="4802"/>
                          <a:pt x="4802" y="4802"/>
                          <a:pt x="4802" y="4802"/>
                        </a:cubicBezTo>
                        <a:cubicBezTo>
                          <a:pt x="7204" y="2401"/>
                          <a:pt x="7204" y="2401"/>
                          <a:pt x="7204" y="2401"/>
                        </a:cubicBezTo>
                        <a:cubicBezTo>
                          <a:pt x="7204" y="2401"/>
                          <a:pt x="4802" y="2401"/>
                          <a:pt x="4802" y="0"/>
                        </a:cubicBezTo>
                        <a:cubicBezTo>
                          <a:pt x="4802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2401"/>
                        </a:cubicBezTo>
                        <a:cubicBezTo>
                          <a:pt x="0" y="2401"/>
                          <a:pt x="0" y="2401"/>
                          <a:pt x="0" y="4802"/>
                        </a:cubicBezTo>
                        <a:cubicBezTo>
                          <a:pt x="0" y="4802"/>
                          <a:pt x="2401" y="4802"/>
                          <a:pt x="4802" y="4802"/>
                        </a:cubicBezTo>
                        <a:cubicBezTo>
                          <a:pt x="2401" y="4802"/>
                          <a:pt x="4802" y="4802"/>
                          <a:pt x="4802" y="4802"/>
                        </a:cubicBezTo>
                        <a:close/>
                      </a:path>
                    </a:pathLst>
                  </a:custGeom>
                  <a:solidFill>
                    <a:srgbClr val="42424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63" name="Freeform: Shape 2562">
                    <a:extLst>
                      <a:ext uri="{FF2B5EF4-FFF2-40B4-BE49-F238E27FC236}">
                        <a16:creationId xmlns:a16="http://schemas.microsoft.com/office/drawing/2014/main" id="{9DA2EB6D-3845-479A-8BFB-C834C0FAEB7A}"/>
                      </a:ext>
                    </a:extLst>
                  </p:cNvPr>
                  <p:cNvSpPr/>
                  <p:nvPr/>
                </p:nvSpPr>
                <p:spPr>
                  <a:xfrm>
                    <a:off x="5834271" y="2129799"/>
                    <a:ext cx="7203" cy="2401"/>
                  </a:xfrm>
                  <a:custGeom>
                    <a:avLst/>
                    <a:gdLst>
                      <a:gd name="connsiteX0" fmla="*/ 7203 w 7203"/>
                      <a:gd name="connsiteY0" fmla="*/ 0 h 2401"/>
                      <a:gd name="connsiteX1" fmla="*/ 4802 w 7203"/>
                      <a:gd name="connsiteY1" fmla="*/ 2401 h 2401"/>
                      <a:gd name="connsiteX2" fmla="*/ 2401 w 7203"/>
                      <a:gd name="connsiteY2" fmla="*/ 2401 h 2401"/>
                      <a:gd name="connsiteX3" fmla="*/ 0 w 7203"/>
                      <a:gd name="connsiteY3" fmla="*/ 2401 h 2401"/>
                      <a:gd name="connsiteX4" fmla="*/ 0 w 7203"/>
                      <a:gd name="connsiteY4" fmla="*/ 2401 h 2401"/>
                      <a:gd name="connsiteX5" fmla="*/ 2401 w 7203"/>
                      <a:gd name="connsiteY5" fmla="*/ 0 h 2401"/>
                      <a:gd name="connsiteX6" fmla="*/ 7203 w 7203"/>
                      <a:gd name="connsiteY6" fmla="*/ 0 h 2401"/>
                      <a:gd name="connsiteX7" fmla="*/ 7203 w 7203"/>
                      <a:gd name="connsiteY7" fmla="*/ 0 h 2401"/>
                      <a:gd name="connsiteX8" fmla="*/ 7203 w 7203"/>
                      <a:gd name="connsiteY8" fmla="*/ 0 h 24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2401">
                        <a:moveTo>
                          <a:pt x="7203" y="0"/>
                        </a:moveTo>
                        <a:cubicBezTo>
                          <a:pt x="7203" y="0"/>
                          <a:pt x="4802" y="2401"/>
                          <a:pt x="4802" y="2401"/>
                        </a:cubicBezTo>
                        <a:cubicBezTo>
                          <a:pt x="4802" y="2401"/>
                          <a:pt x="4802" y="2401"/>
                          <a:pt x="2401" y="2401"/>
                        </a:cubicBezTo>
                        <a:cubicBezTo>
                          <a:pt x="2401" y="2401"/>
                          <a:pt x="2401" y="2401"/>
                          <a:pt x="0" y="2401"/>
                        </a:cubicBezTo>
                        <a:cubicBezTo>
                          <a:pt x="0" y="2401"/>
                          <a:pt x="0" y="2401"/>
                          <a:pt x="0" y="2401"/>
                        </a:cubicBezTo>
                        <a:cubicBezTo>
                          <a:pt x="0" y="2401"/>
                          <a:pt x="2401" y="0"/>
                          <a:pt x="2401" y="0"/>
                        </a:cubicBezTo>
                        <a:cubicBezTo>
                          <a:pt x="4802" y="0"/>
                          <a:pt x="4802" y="0"/>
                          <a:pt x="7203" y="0"/>
                        </a:cubicBezTo>
                        <a:cubicBezTo>
                          <a:pt x="4802" y="0"/>
                          <a:pt x="4802" y="0"/>
                          <a:pt x="7203" y="0"/>
                        </a:cubicBezTo>
                        <a:cubicBezTo>
                          <a:pt x="7203" y="0"/>
                          <a:pt x="7203" y="0"/>
                          <a:pt x="7203" y="0"/>
                        </a:cubicBezTo>
                        <a:close/>
                      </a:path>
                    </a:pathLst>
                  </a:custGeom>
                  <a:solidFill>
                    <a:srgbClr val="42424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64" name="Freeform: Shape 2563">
                    <a:extLst>
                      <a:ext uri="{FF2B5EF4-FFF2-40B4-BE49-F238E27FC236}">
                        <a16:creationId xmlns:a16="http://schemas.microsoft.com/office/drawing/2014/main" id="{0F2602BD-3D29-4465-9365-9E66938465B5}"/>
                      </a:ext>
                    </a:extLst>
                  </p:cNvPr>
                  <p:cNvSpPr/>
                  <p:nvPr/>
                </p:nvSpPr>
                <p:spPr>
                  <a:xfrm>
                    <a:off x="5831869" y="2120194"/>
                    <a:ext cx="7203" cy="9004"/>
                  </a:xfrm>
                  <a:custGeom>
                    <a:avLst/>
                    <a:gdLst>
                      <a:gd name="connsiteX0" fmla="*/ 7204 w 7203"/>
                      <a:gd name="connsiteY0" fmla="*/ 7204 h 9004"/>
                      <a:gd name="connsiteX1" fmla="*/ 7204 w 7203"/>
                      <a:gd name="connsiteY1" fmla="*/ 7204 h 9004"/>
                      <a:gd name="connsiteX2" fmla="*/ 2401 w 7203"/>
                      <a:gd name="connsiteY2" fmla="*/ 7204 h 9004"/>
                      <a:gd name="connsiteX3" fmla="*/ 0 w 7203"/>
                      <a:gd name="connsiteY3" fmla="*/ 4802 h 9004"/>
                      <a:gd name="connsiteX4" fmla="*/ 0 w 7203"/>
                      <a:gd name="connsiteY4" fmla="*/ 2401 h 9004"/>
                      <a:gd name="connsiteX5" fmla="*/ 2401 w 7203"/>
                      <a:gd name="connsiteY5" fmla="*/ 0 h 9004"/>
                      <a:gd name="connsiteX6" fmla="*/ 4802 w 7203"/>
                      <a:gd name="connsiteY6" fmla="*/ 0 h 9004"/>
                      <a:gd name="connsiteX7" fmla="*/ 7204 w 7203"/>
                      <a:gd name="connsiteY7" fmla="*/ 7204 h 9004"/>
                      <a:gd name="connsiteX8" fmla="*/ 7204 w 7203"/>
                      <a:gd name="connsiteY8" fmla="*/ 7204 h 90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9004">
                        <a:moveTo>
                          <a:pt x="7204" y="7204"/>
                        </a:moveTo>
                        <a:cubicBezTo>
                          <a:pt x="4802" y="7204"/>
                          <a:pt x="4802" y="9605"/>
                          <a:pt x="7204" y="7204"/>
                        </a:cubicBezTo>
                        <a:cubicBezTo>
                          <a:pt x="4802" y="9605"/>
                          <a:pt x="2401" y="9605"/>
                          <a:pt x="2401" y="7204"/>
                        </a:cubicBezTo>
                        <a:cubicBezTo>
                          <a:pt x="2401" y="7204"/>
                          <a:pt x="0" y="7204"/>
                          <a:pt x="0" y="4802"/>
                        </a:cubicBezTo>
                        <a:cubicBezTo>
                          <a:pt x="0" y="4802"/>
                          <a:pt x="0" y="4802"/>
                          <a:pt x="0" y="2401"/>
                        </a:cubicBezTo>
                        <a:cubicBezTo>
                          <a:pt x="0" y="2401"/>
                          <a:pt x="2401" y="2401"/>
                          <a:pt x="2401" y="0"/>
                        </a:cubicBezTo>
                        <a:cubicBezTo>
                          <a:pt x="2401" y="0"/>
                          <a:pt x="4802" y="0"/>
                          <a:pt x="4802" y="0"/>
                        </a:cubicBezTo>
                        <a:cubicBezTo>
                          <a:pt x="4802" y="4802"/>
                          <a:pt x="4802" y="7204"/>
                          <a:pt x="7204" y="7204"/>
                        </a:cubicBezTo>
                        <a:cubicBezTo>
                          <a:pt x="7204" y="7204"/>
                          <a:pt x="7204" y="7204"/>
                          <a:pt x="7204" y="7204"/>
                        </a:cubicBezTo>
                        <a:close/>
                      </a:path>
                    </a:pathLst>
                  </a:custGeom>
                  <a:solidFill>
                    <a:srgbClr val="42424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65" name="Freeform: Shape 2564">
                    <a:extLst>
                      <a:ext uri="{FF2B5EF4-FFF2-40B4-BE49-F238E27FC236}">
                        <a16:creationId xmlns:a16="http://schemas.microsoft.com/office/drawing/2014/main" id="{3E70651C-C07B-4450-8211-E06D87389CCA}"/>
                      </a:ext>
                    </a:extLst>
                  </p:cNvPr>
                  <p:cNvSpPr/>
                  <p:nvPr/>
                </p:nvSpPr>
                <p:spPr>
                  <a:xfrm>
                    <a:off x="5791049" y="2141805"/>
                    <a:ext cx="7203" cy="4802"/>
                  </a:xfrm>
                  <a:custGeom>
                    <a:avLst/>
                    <a:gdLst>
                      <a:gd name="connsiteX0" fmla="*/ 4802 w 7203"/>
                      <a:gd name="connsiteY0" fmla="*/ 4802 h 4802"/>
                      <a:gd name="connsiteX1" fmla="*/ 4802 w 7203"/>
                      <a:gd name="connsiteY1" fmla="*/ 4802 h 4802"/>
                      <a:gd name="connsiteX2" fmla="*/ 7204 w 7203"/>
                      <a:gd name="connsiteY2" fmla="*/ 2401 h 4802"/>
                      <a:gd name="connsiteX3" fmla="*/ 4802 w 7203"/>
                      <a:gd name="connsiteY3" fmla="*/ 0 h 4802"/>
                      <a:gd name="connsiteX4" fmla="*/ 2401 w 7203"/>
                      <a:gd name="connsiteY4" fmla="*/ 0 h 4802"/>
                      <a:gd name="connsiteX5" fmla="*/ 0 w 7203"/>
                      <a:gd name="connsiteY5" fmla="*/ 2401 h 4802"/>
                      <a:gd name="connsiteX6" fmla="*/ 0 w 7203"/>
                      <a:gd name="connsiteY6" fmla="*/ 4802 h 4802"/>
                      <a:gd name="connsiteX7" fmla="*/ 4802 w 7203"/>
                      <a:gd name="connsiteY7" fmla="*/ 4802 h 4802"/>
                      <a:gd name="connsiteX8" fmla="*/ 4802 w 7203"/>
                      <a:gd name="connsiteY8" fmla="*/ 4802 h 48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802">
                        <a:moveTo>
                          <a:pt x="4802" y="4802"/>
                        </a:moveTo>
                        <a:cubicBezTo>
                          <a:pt x="4802" y="4802"/>
                          <a:pt x="4802" y="4802"/>
                          <a:pt x="4802" y="4802"/>
                        </a:cubicBezTo>
                        <a:cubicBezTo>
                          <a:pt x="7204" y="2401"/>
                          <a:pt x="7204" y="2401"/>
                          <a:pt x="7204" y="2401"/>
                        </a:cubicBezTo>
                        <a:cubicBezTo>
                          <a:pt x="7204" y="2401"/>
                          <a:pt x="4802" y="2401"/>
                          <a:pt x="4802" y="0"/>
                        </a:cubicBezTo>
                        <a:cubicBezTo>
                          <a:pt x="4802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2401"/>
                        </a:cubicBezTo>
                        <a:cubicBezTo>
                          <a:pt x="0" y="2401"/>
                          <a:pt x="0" y="2401"/>
                          <a:pt x="0" y="4802"/>
                        </a:cubicBezTo>
                        <a:cubicBezTo>
                          <a:pt x="0" y="2401"/>
                          <a:pt x="0" y="4802"/>
                          <a:pt x="4802" y="4802"/>
                        </a:cubicBezTo>
                        <a:cubicBezTo>
                          <a:pt x="2401" y="4802"/>
                          <a:pt x="2401" y="4802"/>
                          <a:pt x="4802" y="4802"/>
                        </a:cubicBezTo>
                        <a:close/>
                      </a:path>
                    </a:pathLst>
                  </a:custGeom>
                  <a:solidFill>
                    <a:srgbClr val="42424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66" name="Freeform: Shape 2565">
                    <a:extLst>
                      <a:ext uri="{FF2B5EF4-FFF2-40B4-BE49-F238E27FC236}">
                        <a16:creationId xmlns:a16="http://schemas.microsoft.com/office/drawing/2014/main" id="{A843BB3A-6542-4061-8331-C6C3E177FFAE}"/>
                      </a:ext>
                    </a:extLst>
                  </p:cNvPr>
                  <p:cNvSpPr/>
                  <p:nvPr/>
                </p:nvSpPr>
                <p:spPr>
                  <a:xfrm>
                    <a:off x="5783845" y="2139404"/>
                    <a:ext cx="7203" cy="4802"/>
                  </a:xfrm>
                  <a:custGeom>
                    <a:avLst/>
                    <a:gdLst>
                      <a:gd name="connsiteX0" fmla="*/ 4802 w 7203"/>
                      <a:gd name="connsiteY0" fmla="*/ 4802 h 4802"/>
                      <a:gd name="connsiteX1" fmla="*/ 4802 w 7203"/>
                      <a:gd name="connsiteY1" fmla="*/ 4802 h 4802"/>
                      <a:gd name="connsiteX2" fmla="*/ 7204 w 7203"/>
                      <a:gd name="connsiteY2" fmla="*/ 2401 h 4802"/>
                      <a:gd name="connsiteX3" fmla="*/ 4802 w 7203"/>
                      <a:gd name="connsiteY3" fmla="*/ 0 h 4802"/>
                      <a:gd name="connsiteX4" fmla="*/ 2401 w 7203"/>
                      <a:gd name="connsiteY4" fmla="*/ 0 h 4802"/>
                      <a:gd name="connsiteX5" fmla="*/ 0 w 7203"/>
                      <a:gd name="connsiteY5" fmla="*/ 2401 h 4802"/>
                      <a:gd name="connsiteX6" fmla="*/ 0 w 7203"/>
                      <a:gd name="connsiteY6" fmla="*/ 4802 h 4802"/>
                      <a:gd name="connsiteX7" fmla="*/ 4802 w 7203"/>
                      <a:gd name="connsiteY7" fmla="*/ 4802 h 4802"/>
                      <a:gd name="connsiteX8" fmla="*/ 4802 w 7203"/>
                      <a:gd name="connsiteY8" fmla="*/ 4802 h 48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802">
                        <a:moveTo>
                          <a:pt x="4802" y="4802"/>
                        </a:moveTo>
                        <a:cubicBezTo>
                          <a:pt x="4802" y="4802"/>
                          <a:pt x="7204" y="4802"/>
                          <a:pt x="4802" y="4802"/>
                        </a:cubicBezTo>
                        <a:cubicBezTo>
                          <a:pt x="7204" y="2401"/>
                          <a:pt x="7204" y="2401"/>
                          <a:pt x="7204" y="2401"/>
                        </a:cubicBezTo>
                        <a:cubicBezTo>
                          <a:pt x="7204" y="2401"/>
                          <a:pt x="4802" y="2401"/>
                          <a:pt x="4802" y="0"/>
                        </a:cubicBezTo>
                        <a:cubicBezTo>
                          <a:pt x="4802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2401"/>
                        </a:cubicBezTo>
                        <a:cubicBezTo>
                          <a:pt x="0" y="2401"/>
                          <a:pt x="0" y="2401"/>
                          <a:pt x="0" y="4802"/>
                        </a:cubicBezTo>
                        <a:cubicBezTo>
                          <a:pt x="0" y="4802"/>
                          <a:pt x="2401" y="4802"/>
                          <a:pt x="4802" y="4802"/>
                        </a:cubicBezTo>
                        <a:cubicBezTo>
                          <a:pt x="2401" y="4802"/>
                          <a:pt x="4802" y="4802"/>
                          <a:pt x="4802" y="4802"/>
                        </a:cubicBezTo>
                        <a:close/>
                      </a:path>
                    </a:pathLst>
                  </a:custGeom>
                  <a:solidFill>
                    <a:srgbClr val="42424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67" name="Freeform: Shape 2566">
                    <a:extLst>
                      <a:ext uri="{FF2B5EF4-FFF2-40B4-BE49-F238E27FC236}">
                        <a16:creationId xmlns:a16="http://schemas.microsoft.com/office/drawing/2014/main" id="{4541A52E-8EF2-4425-BDBF-70E063EB5A42}"/>
                      </a:ext>
                    </a:extLst>
                  </p:cNvPr>
                  <p:cNvSpPr/>
                  <p:nvPr/>
                </p:nvSpPr>
                <p:spPr>
                  <a:xfrm>
                    <a:off x="5781444" y="2134601"/>
                    <a:ext cx="7203" cy="4802"/>
                  </a:xfrm>
                  <a:custGeom>
                    <a:avLst/>
                    <a:gdLst>
                      <a:gd name="connsiteX0" fmla="*/ 4803 w 7203"/>
                      <a:gd name="connsiteY0" fmla="*/ 4802 h 4802"/>
                      <a:gd name="connsiteX1" fmla="*/ 4803 w 7203"/>
                      <a:gd name="connsiteY1" fmla="*/ 4802 h 4802"/>
                      <a:gd name="connsiteX2" fmla="*/ 7204 w 7203"/>
                      <a:gd name="connsiteY2" fmla="*/ 2401 h 4802"/>
                      <a:gd name="connsiteX3" fmla="*/ 4803 w 7203"/>
                      <a:gd name="connsiteY3" fmla="*/ 0 h 4802"/>
                      <a:gd name="connsiteX4" fmla="*/ 2401 w 7203"/>
                      <a:gd name="connsiteY4" fmla="*/ 0 h 4802"/>
                      <a:gd name="connsiteX5" fmla="*/ 0 w 7203"/>
                      <a:gd name="connsiteY5" fmla="*/ 2401 h 4802"/>
                      <a:gd name="connsiteX6" fmla="*/ 0 w 7203"/>
                      <a:gd name="connsiteY6" fmla="*/ 4802 h 4802"/>
                      <a:gd name="connsiteX7" fmla="*/ 4803 w 7203"/>
                      <a:gd name="connsiteY7" fmla="*/ 4802 h 4802"/>
                      <a:gd name="connsiteX8" fmla="*/ 4803 w 7203"/>
                      <a:gd name="connsiteY8" fmla="*/ 4802 h 48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802">
                        <a:moveTo>
                          <a:pt x="4803" y="4802"/>
                        </a:moveTo>
                        <a:cubicBezTo>
                          <a:pt x="4803" y="4802"/>
                          <a:pt x="7204" y="4802"/>
                          <a:pt x="4803" y="4802"/>
                        </a:cubicBezTo>
                        <a:cubicBezTo>
                          <a:pt x="7204" y="2401"/>
                          <a:pt x="7204" y="2401"/>
                          <a:pt x="7204" y="2401"/>
                        </a:cubicBezTo>
                        <a:cubicBezTo>
                          <a:pt x="7204" y="2401"/>
                          <a:pt x="4803" y="2401"/>
                          <a:pt x="4803" y="0"/>
                        </a:cubicBezTo>
                        <a:cubicBezTo>
                          <a:pt x="4803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2401"/>
                        </a:cubicBezTo>
                        <a:cubicBezTo>
                          <a:pt x="0" y="2401"/>
                          <a:pt x="0" y="2401"/>
                          <a:pt x="0" y="4802"/>
                        </a:cubicBezTo>
                        <a:cubicBezTo>
                          <a:pt x="0" y="4802"/>
                          <a:pt x="2401" y="4802"/>
                          <a:pt x="4803" y="4802"/>
                        </a:cubicBezTo>
                        <a:cubicBezTo>
                          <a:pt x="2401" y="4802"/>
                          <a:pt x="4803" y="4802"/>
                          <a:pt x="4803" y="4802"/>
                        </a:cubicBezTo>
                        <a:close/>
                      </a:path>
                    </a:pathLst>
                  </a:custGeom>
                  <a:solidFill>
                    <a:srgbClr val="42424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68" name="Freeform: Shape 2567">
                    <a:extLst>
                      <a:ext uri="{FF2B5EF4-FFF2-40B4-BE49-F238E27FC236}">
                        <a16:creationId xmlns:a16="http://schemas.microsoft.com/office/drawing/2014/main" id="{E9685DBC-8150-410E-90EC-5CCD3711777F}"/>
                      </a:ext>
                    </a:extLst>
                  </p:cNvPr>
                  <p:cNvSpPr/>
                  <p:nvPr/>
                </p:nvSpPr>
                <p:spPr>
                  <a:xfrm>
                    <a:off x="5827067" y="2132801"/>
                    <a:ext cx="7203" cy="4202"/>
                  </a:xfrm>
                  <a:custGeom>
                    <a:avLst/>
                    <a:gdLst>
                      <a:gd name="connsiteX0" fmla="*/ 7204 w 7203"/>
                      <a:gd name="connsiteY0" fmla="*/ 1801 h 4202"/>
                      <a:gd name="connsiteX1" fmla="*/ 4802 w 7203"/>
                      <a:gd name="connsiteY1" fmla="*/ 4202 h 4202"/>
                      <a:gd name="connsiteX2" fmla="*/ 2401 w 7203"/>
                      <a:gd name="connsiteY2" fmla="*/ 4202 h 4202"/>
                      <a:gd name="connsiteX3" fmla="*/ 0 w 7203"/>
                      <a:gd name="connsiteY3" fmla="*/ 4202 h 4202"/>
                      <a:gd name="connsiteX4" fmla="*/ 0 w 7203"/>
                      <a:gd name="connsiteY4" fmla="*/ 4202 h 4202"/>
                      <a:gd name="connsiteX5" fmla="*/ 2401 w 7203"/>
                      <a:gd name="connsiteY5" fmla="*/ 1801 h 4202"/>
                      <a:gd name="connsiteX6" fmla="*/ 7204 w 7203"/>
                      <a:gd name="connsiteY6" fmla="*/ 1801 h 4202"/>
                      <a:gd name="connsiteX7" fmla="*/ 7204 w 7203"/>
                      <a:gd name="connsiteY7" fmla="*/ 1801 h 4202"/>
                      <a:gd name="connsiteX8" fmla="*/ 7204 w 7203"/>
                      <a:gd name="connsiteY8" fmla="*/ 1801 h 42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202">
                        <a:moveTo>
                          <a:pt x="7204" y="1801"/>
                        </a:moveTo>
                        <a:cubicBezTo>
                          <a:pt x="7204" y="1801"/>
                          <a:pt x="4802" y="4202"/>
                          <a:pt x="4802" y="4202"/>
                        </a:cubicBezTo>
                        <a:cubicBezTo>
                          <a:pt x="4802" y="4202"/>
                          <a:pt x="4802" y="4202"/>
                          <a:pt x="2401" y="4202"/>
                        </a:cubicBezTo>
                        <a:cubicBezTo>
                          <a:pt x="2401" y="4202"/>
                          <a:pt x="2401" y="4202"/>
                          <a:pt x="0" y="4202"/>
                        </a:cubicBezTo>
                        <a:cubicBezTo>
                          <a:pt x="0" y="4202"/>
                          <a:pt x="0" y="4202"/>
                          <a:pt x="0" y="4202"/>
                        </a:cubicBezTo>
                        <a:cubicBezTo>
                          <a:pt x="0" y="4202"/>
                          <a:pt x="2401" y="1801"/>
                          <a:pt x="2401" y="1801"/>
                        </a:cubicBezTo>
                        <a:cubicBezTo>
                          <a:pt x="4802" y="-600"/>
                          <a:pt x="7204" y="-600"/>
                          <a:pt x="7204" y="1801"/>
                        </a:cubicBezTo>
                        <a:cubicBezTo>
                          <a:pt x="7204" y="-600"/>
                          <a:pt x="7204" y="-600"/>
                          <a:pt x="7204" y="1801"/>
                        </a:cubicBezTo>
                        <a:cubicBezTo>
                          <a:pt x="7204" y="-600"/>
                          <a:pt x="7204" y="-600"/>
                          <a:pt x="7204" y="1801"/>
                        </a:cubicBezTo>
                        <a:close/>
                      </a:path>
                    </a:pathLst>
                  </a:custGeom>
                  <a:solidFill>
                    <a:srgbClr val="42424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69" name="Freeform: Shape 2568">
                    <a:extLst>
                      <a:ext uri="{FF2B5EF4-FFF2-40B4-BE49-F238E27FC236}">
                        <a16:creationId xmlns:a16="http://schemas.microsoft.com/office/drawing/2014/main" id="{50811B83-8627-4426-824D-3C679D2B97DD}"/>
                      </a:ext>
                    </a:extLst>
                  </p:cNvPr>
                  <p:cNvSpPr/>
                  <p:nvPr/>
                </p:nvSpPr>
                <p:spPr>
                  <a:xfrm>
                    <a:off x="5827067" y="2122596"/>
                    <a:ext cx="7203" cy="9004"/>
                  </a:xfrm>
                  <a:custGeom>
                    <a:avLst/>
                    <a:gdLst>
                      <a:gd name="connsiteX0" fmla="*/ 7204 w 7203"/>
                      <a:gd name="connsiteY0" fmla="*/ 7204 h 9004"/>
                      <a:gd name="connsiteX1" fmla="*/ 7204 w 7203"/>
                      <a:gd name="connsiteY1" fmla="*/ 7204 h 9004"/>
                      <a:gd name="connsiteX2" fmla="*/ 2401 w 7203"/>
                      <a:gd name="connsiteY2" fmla="*/ 7204 h 9004"/>
                      <a:gd name="connsiteX3" fmla="*/ 0 w 7203"/>
                      <a:gd name="connsiteY3" fmla="*/ 4802 h 9004"/>
                      <a:gd name="connsiteX4" fmla="*/ 0 w 7203"/>
                      <a:gd name="connsiteY4" fmla="*/ 2401 h 9004"/>
                      <a:gd name="connsiteX5" fmla="*/ 2401 w 7203"/>
                      <a:gd name="connsiteY5" fmla="*/ 0 h 9004"/>
                      <a:gd name="connsiteX6" fmla="*/ 4802 w 7203"/>
                      <a:gd name="connsiteY6" fmla="*/ 0 h 9004"/>
                      <a:gd name="connsiteX7" fmla="*/ 7204 w 7203"/>
                      <a:gd name="connsiteY7" fmla="*/ 7204 h 9004"/>
                      <a:gd name="connsiteX8" fmla="*/ 7204 w 7203"/>
                      <a:gd name="connsiteY8" fmla="*/ 7204 h 90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9004">
                        <a:moveTo>
                          <a:pt x="7204" y="7204"/>
                        </a:moveTo>
                        <a:cubicBezTo>
                          <a:pt x="4802" y="9605"/>
                          <a:pt x="4802" y="9605"/>
                          <a:pt x="7204" y="7204"/>
                        </a:cubicBezTo>
                        <a:cubicBezTo>
                          <a:pt x="4802" y="9605"/>
                          <a:pt x="2401" y="9605"/>
                          <a:pt x="2401" y="7204"/>
                        </a:cubicBezTo>
                        <a:cubicBezTo>
                          <a:pt x="2401" y="7204"/>
                          <a:pt x="0" y="7204"/>
                          <a:pt x="0" y="4802"/>
                        </a:cubicBezTo>
                        <a:cubicBezTo>
                          <a:pt x="0" y="4802"/>
                          <a:pt x="0" y="4802"/>
                          <a:pt x="0" y="2401"/>
                        </a:cubicBezTo>
                        <a:cubicBezTo>
                          <a:pt x="0" y="2401"/>
                          <a:pt x="2401" y="2401"/>
                          <a:pt x="2401" y="0"/>
                        </a:cubicBezTo>
                        <a:cubicBezTo>
                          <a:pt x="2401" y="0"/>
                          <a:pt x="4802" y="0"/>
                          <a:pt x="4802" y="0"/>
                        </a:cubicBezTo>
                        <a:cubicBezTo>
                          <a:pt x="4802" y="4802"/>
                          <a:pt x="4802" y="7204"/>
                          <a:pt x="7204" y="7204"/>
                        </a:cubicBezTo>
                        <a:cubicBezTo>
                          <a:pt x="7204" y="7204"/>
                          <a:pt x="7204" y="7204"/>
                          <a:pt x="7204" y="7204"/>
                        </a:cubicBezTo>
                        <a:close/>
                      </a:path>
                    </a:pathLst>
                  </a:custGeom>
                  <a:solidFill>
                    <a:srgbClr val="42424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70" name="Freeform: Shape 2569">
                    <a:extLst>
                      <a:ext uri="{FF2B5EF4-FFF2-40B4-BE49-F238E27FC236}">
                        <a16:creationId xmlns:a16="http://schemas.microsoft.com/office/drawing/2014/main" id="{5AD8D3E3-10E9-40CC-A9C2-6735104193D8}"/>
                      </a:ext>
                    </a:extLst>
                  </p:cNvPr>
                  <p:cNvSpPr/>
                  <p:nvPr/>
                </p:nvSpPr>
                <p:spPr>
                  <a:xfrm>
                    <a:off x="5795851" y="2139404"/>
                    <a:ext cx="7203" cy="4802"/>
                  </a:xfrm>
                  <a:custGeom>
                    <a:avLst/>
                    <a:gdLst>
                      <a:gd name="connsiteX0" fmla="*/ 4802 w 7203"/>
                      <a:gd name="connsiteY0" fmla="*/ 4802 h 4802"/>
                      <a:gd name="connsiteX1" fmla="*/ 4802 w 7203"/>
                      <a:gd name="connsiteY1" fmla="*/ 4802 h 4802"/>
                      <a:gd name="connsiteX2" fmla="*/ 7204 w 7203"/>
                      <a:gd name="connsiteY2" fmla="*/ 2401 h 4802"/>
                      <a:gd name="connsiteX3" fmla="*/ 4802 w 7203"/>
                      <a:gd name="connsiteY3" fmla="*/ 0 h 4802"/>
                      <a:gd name="connsiteX4" fmla="*/ 2401 w 7203"/>
                      <a:gd name="connsiteY4" fmla="*/ 0 h 4802"/>
                      <a:gd name="connsiteX5" fmla="*/ 0 w 7203"/>
                      <a:gd name="connsiteY5" fmla="*/ 2401 h 4802"/>
                      <a:gd name="connsiteX6" fmla="*/ 0 w 7203"/>
                      <a:gd name="connsiteY6" fmla="*/ 4802 h 4802"/>
                      <a:gd name="connsiteX7" fmla="*/ 4802 w 7203"/>
                      <a:gd name="connsiteY7" fmla="*/ 4802 h 4802"/>
                      <a:gd name="connsiteX8" fmla="*/ 4802 w 7203"/>
                      <a:gd name="connsiteY8" fmla="*/ 4802 h 48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802">
                        <a:moveTo>
                          <a:pt x="4802" y="4802"/>
                        </a:moveTo>
                        <a:cubicBezTo>
                          <a:pt x="4802" y="4802"/>
                          <a:pt x="4802" y="2401"/>
                          <a:pt x="4802" y="4802"/>
                        </a:cubicBezTo>
                        <a:cubicBezTo>
                          <a:pt x="7204" y="2401"/>
                          <a:pt x="7204" y="2401"/>
                          <a:pt x="7204" y="2401"/>
                        </a:cubicBezTo>
                        <a:cubicBezTo>
                          <a:pt x="7204" y="2401"/>
                          <a:pt x="4802" y="2401"/>
                          <a:pt x="4802" y="0"/>
                        </a:cubicBezTo>
                        <a:cubicBezTo>
                          <a:pt x="4802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2401"/>
                        </a:cubicBezTo>
                        <a:cubicBezTo>
                          <a:pt x="0" y="2401"/>
                          <a:pt x="0" y="2401"/>
                          <a:pt x="0" y="4802"/>
                        </a:cubicBezTo>
                        <a:cubicBezTo>
                          <a:pt x="0" y="2401"/>
                          <a:pt x="0" y="4802"/>
                          <a:pt x="4802" y="4802"/>
                        </a:cubicBezTo>
                        <a:cubicBezTo>
                          <a:pt x="2401" y="4802"/>
                          <a:pt x="2401" y="4802"/>
                          <a:pt x="4802" y="4802"/>
                        </a:cubicBezTo>
                        <a:close/>
                      </a:path>
                    </a:pathLst>
                  </a:custGeom>
                  <a:solidFill>
                    <a:srgbClr val="42424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71" name="Freeform: Shape 2570">
                    <a:extLst>
                      <a:ext uri="{FF2B5EF4-FFF2-40B4-BE49-F238E27FC236}">
                        <a16:creationId xmlns:a16="http://schemas.microsoft.com/office/drawing/2014/main" id="{D08B4073-3E93-48F5-A364-EFF5A02CA8C8}"/>
                      </a:ext>
                    </a:extLst>
                  </p:cNvPr>
                  <p:cNvSpPr/>
                  <p:nvPr/>
                </p:nvSpPr>
                <p:spPr>
                  <a:xfrm>
                    <a:off x="5788648" y="2137003"/>
                    <a:ext cx="7203" cy="4802"/>
                  </a:xfrm>
                  <a:custGeom>
                    <a:avLst/>
                    <a:gdLst>
                      <a:gd name="connsiteX0" fmla="*/ 4802 w 7203"/>
                      <a:gd name="connsiteY0" fmla="*/ 4802 h 4802"/>
                      <a:gd name="connsiteX1" fmla="*/ 4802 w 7203"/>
                      <a:gd name="connsiteY1" fmla="*/ 4802 h 4802"/>
                      <a:gd name="connsiteX2" fmla="*/ 7204 w 7203"/>
                      <a:gd name="connsiteY2" fmla="*/ 2401 h 4802"/>
                      <a:gd name="connsiteX3" fmla="*/ 4802 w 7203"/>
                      <a:gd name="connsiteY3" fmla="*/ 0 h 4802"/>
                      <a:gd name="connsiteX4" fmla="*/ 2401 w 7203"/>
                      <a:gd name="connsiteY4" fmla="*/ 0 h 4802"/>
                      <a:gd name="connsiteX5" fmla="*/ 0 w 7203"/>
                      <a:gd name="connsiteY5" fmla="*/ 2401 h 4802"/>
                      <a:gd name="connsiteX6" fmla="*/ 0 w 7203"/>
                      <a:gd name="connsiteY6" fmla="*/ 4802 h 4802"/>
                      <a:gd name="connsiteX7" fmla="*/ 4802 w 7203"/>
                      <a:gd name="connsiteY7" fmla="*/ 4802 h 4802"/>
                      <a:gd name="connsiteX8" fmla="*/ 4802 w 7203"/>
                      <a:gd name="connsiteY8" fmla="*/ 4802 h 48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802">
                        <a:moveTo>
                          <a:pt x="4802" y="4802"/>
                        </a:moveTo>
                        <a:cubicBezTo>
                          <a:pt x="4802" y="4802"/>
                          <a:pt x="7204" y="4802"/>
                          <a:pt x="4802" y="4802"/>
                        </a:cubicBezTo>
                        <a:cubicBezTo>
                          <a:pt x="7204" y="2401"/>
                          <a:pt x="7204" y="2401"/>
                          <a:pt x="7204" y="2401"/>
                        </a:cubicBezTo>
                        <a:cubicBezTo>
                          <a:pt x="7204" y="2401"/>
                          <a:pt x="4802" y="2401"/>
                          <a:pt x="4802" y="0"/>
                        </a:cubicBezTo>
                        <a:cubicBezTo>
                          <a:pt x="4802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2401"/>
                        </a:cubicBezTo>
                        <a:cubicBezTo>
                          <a:pt x="0" y="2401"/>
                          <a:pt x="0" y="2401"/>
                          <a:pt x="0" y="4802"/>
                        </a:cubicBezTo>
                        <a:cubicBezTo>
                          <a:pt x="0" y="2401"/>
                          <a:pt x="2401" y="4802"/>
                          <a:pt x="4802" y="4802"/>
                        </a:cubicBezTo>
                        <a:cubicBezTo>
                          <a:pt x="2401" y="4802"/>
                          <a:pt x="4802" y="4802"/>
                          <a:pt x="4802" y="4802"/>
                        </a:cubicBezTo>
                        <a:close/>
                      </a:path>
                    </a:pathLst>
                  </a:custGeom>
                  <a:solidFill>
                    <a:srgbClr val="42424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72" name="Freeform: Shape 2571">
                    <a:extLst>
                      <a:ext uri="{FF2B5EF4-FFF2-40B4-BE49-F238E27FC236}">
                        <a16:creationId xmlns:a16="http://schemas.microsoft.com/office/drawing/2014/main" id="{F64F2473-1A07-498A-B6D3-007B1FDA9A07}"/>
                      </a:ext>
                    </a:extLst>
                  </p:cNvPr>
                  <p:cNvSpPr/>
                  <p:nvPr/>
                </p:nvSpPr>
                <p:spPr>
                  <a:xfrm>
                    <a:off x="5786247" y="2132200"/>
                    <a:ext cx="7203" cy="4802"/>
                  </a:xfrm>
                  <a:custGeom>
                    <a:avLst/>
                    <a:gdLst>
                      <a:gd name="connsiteX0" fmla="*/ 4802 w 7203"/>
                      <a:gd name="connsiteY0" fmla="*/ 4802 h 4802"/>
                      <a:gd name="connsiteX1" fmla="*/ 4802 w 7203"/>
                      <a:gd name="connsiteY1" fmla="*/ 4802 h 4802"/>
                      <a:gd name="connsiteX2" fmla="*/ 7203 w 7203"/>
                      <a:gd name="connsiteY2" fmla="*/ 2401 h 4802"/>
                      <a:gd name="connsiteX3" fmla="*/ 4802 w 7203"/>
                      <a:gd name="connsiteY3" fmla="*/ 0 h 4802"/>
                      <a:gd name="connsiteX4" fmla="*/ 2401 w 7203"/>
                      <a:gd name="connsiteY4" fmla="*/ 0 h 4802"/>
                      <a:gd name="connsiteX5" fmla="*/ 0 w 7203"/>
                      <a:gd name="connsiteY5" fmla="*/ 2401 h 4802"/>
                      <a:gd name="connsiteX6" fmla="*/ 0 w 7203"/>
                      <a:gd name="connsiteY6" fmla="*/ 4802 h 4802"/>
                      <a:gd name="connsiteX7" fmla="*/ 4802 w 7203"/>
                      <a:gd name="connsiteY7" fmla="*/ 4802 h 4802"/>
                      <a:gd name="connsiteX8" fmla="*/ 4802 w 7203"/>
                      <a:gd name="connsiteY8" fmla="*/ 4802 h 48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802">
                        <a:moveTo>
                          <a:pt x="4802" y="4802"/>
                        </a:moveTo>
                        <a:cubicBezTo>
                          <a:pt x="4802" y="4802"/>
                          <a:pt x="7203" y="4802"/>
                          <a:pt x="4802" y="4802"/>
                        </a:cubicBezTo>
                        <a:cubicBezTo>
                          <a:pt x="7203" y="2401"/>
                          <a:pt x="7203" y="2401"/>
                          <a:pt x="7203" y="2401"/>
                        </a:cubicBezTo>
                        <a:cubicBezTo>
                          <a:pt x="7203" y="2401"/>
                          <a:pt x="4802" y="2401"/>
                          <a:pt x="4802" y="0"/>
                        </a:cubicBezTo>
                        <a:cubicBezTo>
                          <a:pt x="4802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2401"/>
                        </a:cubicBezTo>
                        <a:cubicBezTo>
                          <a:pt x="0" y="2401"/>
                          <a:pt x="0" y="2401"/>
                          <a:pt x="0" y="4802"/>
                        </a:cubicBezTo>
                        <a:cubicBezTo>
                          <a:pt x="0" y="4802"/>
                          <a:pt x="2401" y="4802"/>
                          <a:pt x="4802" y="4802"/>
                        </a:cubicBezTo>
                        <a:cubicBezTo>
                          <a:pt x="2401" y="4802"/>
                          <a:pt x="4802" y="4802"/>
                          <a:pt x="4802" y="4802"/>
                        </a:cubicBezTo>
                        <a:close/>
                      </a:path>
                    </a:pathLst>
                  </a:custGeom>
                  <a:solidFill>
                    <a:srgbClr val="42424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73" name="Freeform: Shape 2572">
                    <a:extLst>
                      <a:ext uri="{FF2B5EF4-FFF2-40B4-BE49-F238E27FC236}">
                        <a16:creationId xmlns:a16="http://schemas.microsoft.com/office/drawing/2014/main" id="{947D67FA-9D70-41B7-B923-4556310249C0}"/>
                      </a:ext>
                    </a:extLst>
                  </p:cNvPr>
                  <p:cNvSpPr/>
                  <p:nvPr/>
                </p:nvSpPr>
                <p:spPr>
                  <a:xfrm>
                    <a:off x="5822265" y="2135202"/>
                    <a:ext cx="7203" cy="4202"/>
                  </a:xfrm>
                  <a:custGeom>
                    <a:avLst/>
                    <a:gdLst>
                      <a:gd name="connsiteX0" fmla="*/ 7203 w 7203"/>
                      <a:gd name="connsiteY0" fmla="*/ 1801 h 4202"/>
                      <a:gd name="connsiteX1" fmla="*/ 4802 w 7203"/>
                      <a:gd name="connsiteY1" fmla="*/ 4202 h 4202"/>
                      <a:gd name="connsiteX2" fmla="*/ 2401 w 7203"/>
                      <a:gd name="connsiteY2" fmla="*/ 4202 h 4202"/>
                      <a:gd name="connsiteX3" fmla="*/ 0 w 7203"/>
                      <a:gd name="connsiteY3" fmla="*/ 4202 h 4202"/>
                      <a:gd name="connsiteX4" fmla="*/ 0 w 7203"/>
                      <a:gd name="connsiteY4" fmla="*/ 4202 h 4202"/>
                      <a:gd name="connsiteX5" fmla="*/ 2401 w 7203"/>
                      <a:gd name="connsiteY5" fmla="*/ 1801 h 4202"/>
                      <a:gd name="connsiteX6" fmla="*/ 7203 w 7203"/>
                      <a:gd name="connsiteY6" fmla="*/ 1801 h 4202"/>
                      <a:gd name="connsiteX7" fmla="*/ 7203 w 7203"/>
                      <a:gd name="connsiteY7" fmla="*/ 1801 h 4202"/>
                      <a:gd name="connsiteX8" fmla="*/ 7203 w 7203"/>
                      <a:gd name="connsiteY8" fmla="*/ 1801 h 42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202">
                        <a:moveTo>
                          <a:pt x="7203" y="1801"/>
                        </a:moveTo>
                        <a:cubicBezTo>
                          <a:pt x="7203" y="1801"/>
                          <a:pt x="4802" y="4202"/>
                          <a:pt x="4802" y="4202"/>
                        </a:cubicBezTo>
                        <a:cubicBezTo>
                          <a:pt x="4802" y="4202"/>
                          <a:pt x="4802" y="4202"/>
                          <a:pt x="2401" y="4202"/>
                        </a:cubicBezTo>
                        <a:cubicBezTo>
                          <a:pt x="2401" y="4202"/>
                          <a:pt x="2401" y="4202"/>
                          <a:pt x="0" y="4202"/>
                        </a:cubicBezTo>
                        <a:cubicBezTo>
                          <a:pt x="0" y="4202"/>
                          <a:pt x="0" y="4202"/>
                          <a:pt x="0" y="4202"/>
                        </a:cubicBezTo>
                        <a:cubicBezTo>
                          <a:pt x="0" y="4202"/>
                          <a:pt x="2401" y="1801"/>
                          <a:pt x="2401" y="1801"/>
                        </a:cubicBezTo>
                        <a:cubicBezTo>
                          <a:pt x="4802" y="-600"/>
                          <a:pt x="4802" y="-600"/>
                          <a:pt x="7203" y="1801"/>
                        </a:cubicBezTo>
                        <a:cubicBezTo>
                          <a:pt x="7203" y="-600"/>
                          <a:pt x="7203" y="-600"/>
                          <a:pt x="7203" y="1801"/>
                        </a:cubicBezTo>
                        <a:cubicBezTo>
                          <a:pt x="7203" y="1801"/>
                          <a:pt x="7203" y="1801"/>
                          <a:pt x="7203" y="1801"/>
                        </a:cubicBezTo>
                        <a:close/>
                      </a:path>
                    </a:pathLst>
                  </a:custGeom>
                  <a:solidFill>
                    <a:srgbClr val="42424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74" name="Freeform: Shape 2573">
                    <a:extLst>
                      <a:ext uri="{FF2B5EF4-FFF2-40B4-BE49-F238E27FC236}">
                        <a16:creationId xmlns:a16="http://schemas.microsoft.com/office/drawing/2014/main" id="{0E00DA12-EB76-4046-9EB0-786FBA71777A}"/>
                      </a:ext>
                    </a:extLst>
                  </p:cNvPr>
                  <p:cNvSpPr/>
                  <p:nvPr/>
                </p:nvSpPr>
                <p:spPr>
                  <a:xfrm>
                    <a:off x="5822265" y="2124997"/>
                    <a:ext cx="7203" cy="9004"/>
                  </a:xfrm>
                  <a:custGeom>
                    <a:avLst/>
                    <a:gdLst>
                      <a:gd name="connsiteX0" fmla="*/ 7203 w 7203"/>
                      <a:gd name="connsiteY0" fmla="*/ 7204 h 9004"/>
                      <a:gd name="connsiteX1" fmla="*/ 7203 w 7203"/>
                      <a:gd name="connsiteY1" fmla="*/ 7204 h 9004"/>
                      <a:gd name="connsiteX2" fmla="*/ 2401 w 7203"/>
                      <a:gd name="connsiteY2" fmla="*/ 7204 h 9004"/>
                      <a:gd name="connsiteX3" fmla="*/ 0 w 7203"/>
                      <a:gd name="connsiteY3" fmla="*/ 4802 h 9004"/>
                      <a:gd name="connsiteX4" fmla="*/ 0 w 7203"/>
                      <a:gd name="connsiteY4" fmla="*/ 2401 h 9004"/>
                      <a:gd name="connsiteX5" fmla="*/ 2401 w 7203"/>
                      <a:gd name="connsiteY5" fmla="*/ 0 h 9004"/>
                      <a:gd name="connsiteX6" fmla="*/ 4802 w 7203"/>
                      <a:gd name="connsiteY6" fmla="*/ 0 h 9004"/>
                      <a:gd name="connsiteX7" fmla="*/ 7203 w 7203"/>
                      <a:gd name="connsiteY7" fmla="*/ 7204 h 9004"/>
                      <a:gd name="connsiteX8" fmla="*/ 7203 w 7203"/>
                      <a:gd name="connsiteY8" fmla="*/ 7204 h 90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9004">
                        <a:moveTo>
                          <a:pt x="7203" y="7204"/>
                        </a:moveTo>
                        <a:cubicBezTo>
                          <a:pt x="4802" y="9605"/>
                          <a:pt x="4802" y="9605"/>
                          <a:pt x="7203" y="7204"/>
                        </a:cubicBezTo>
                        <a:cubicBezTo>
                          <a:pt x="4802" y="9605"/>
                          <a:pt x="2401" y="9605"/>
                          <a:pt x="2401" y="7204"/>
                        </a:cubicBezTo>
                        <a:cubicBezTo>
                          <a:pt x="2401" y="7204"/>
                          <a:pt x="0" y="7204"/>
                          <a:pt x="0" y="4802"/>
                        </a:cubicBezTo>
                        <a:cubicBezTo>
                          <a:pt x="0" y="4802"/>
                          <a:pt x="0" y="4802"/>
                          <a:pt x="0" y="2401"/>
                        </a:cubicBezTo>
                        <a:cubicBezTo>
                          <a:pt x="0" y="2401"/>
                          <a:pt x="2401" y="2401"/>
                          <a:pt x="2401" y="0"/>
                        </a:cubicBezTo>
                        <a:cubicBezTo>
                          <a:pt x="2401" y="0"/>
                          <a:pt x="4802" y="0"/>
                          <a:pt x="4802" y="0"/>
                        </a:cubicBezTo>
                        <a:cubicBezTo>
                          <a:pt x="4802" y="7204"/>
                          <a:pt x="4802" y="7204"/>
                          <a:pt x="7203" y="7204"/>
                        </a:cubicBezTo>
                        <a:cubicBezTo>
                          <a:pt x="7203" y="7204"/>
                          <a:pt x="7203" y="7204"/>
                          <a:pt x="7203" y="7204"/>
                        </a:cubicBezTo>
                        <a:close/>
                      </a:path>
                    </a:pathLst>
                  </a:custGeom>
                  <a:solidFill>
                    <a:srgbClr val="42424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75" name="Freeform: Shape 2574">
                    <a:extLst>
                      <a:ext uri="{FF2B5EF4-FFF2-40B4-BE49-F238E27FC236}">
                        <a16:creationId xmlns:a16="http://schemas.microsoft.com/office/drawing/2014/main" id="{BBD241A7-7D19-421F-B770-C5DE9747BC9E}"/>
                      </a:ext>
                    </a:extLst>
                  </p:cNvPr>
                  <p:cNvSpPr/>
                  <p:nvPr/>
                </p:nvSpPr>
                <p:spPr>
                  <a:xfrm>
                    <a:off x="5800654" y="2137003"/>
                    <a:ext cx="7203" cy="4802"/>
                  </a:xfrm>
                  <a:custGeom>
                    <a:avLst/>
                    <a:gdLst>
                      <a:gd name="connsiteX0" fmla="*/ 4802 w 7203"/>
                      <a:gd name="connsiteY0" fmla="*/ 4802 h 4802"/>
                      <a:gd name="connsiteX1" fmla="*/ 4802 w 7203"/>
                      <a:gd name="connsiteY1" fmla="*/ 4802 h 4802"/>
                      <a:gd name="connsiteX2" fmla="*/ 7204 w 7203"/>
                      <a:gd name="connsiteY2" fmla="*/ 2401 h 4802"/>
                      <a:gd name="connsiteX3" fmla="*/ 4802 w 7203"/>
                      <a:gd name="connsiteY3" fmla="*/ 0 h 4802"/>
                      <a:gd name="connsiteX4" fmla="*/ 2401 w 7203"/>
                      <a:gd name="connsiteY4" fmla="*/ 0 h 4802"/>
                      <a:gd name="connsiteX5" fmla="*/ 0 w 7203"/>
                      <a:gd name="connsiteY5" fmla="*/ 2401 h 4802"/>
                      <a:gd name="connsiteX6" fmla="*/ 0 w 7203"/>
                      <a:gd name="connsiteY6" fmla="*/ 4802 h 4802"/>
                      <a:gd name="connsiteX7" fmla="*/ 4802 w 7203"/>
                      <a:gd name="connsiteY7" fmla="*/ 4802 h 4802"/>
                      <a:gd name="connsiteX8" fmla="*/ 4802 w 7203"/>
                      <a:gd name="connsiteY8" fmla="*/ 4802 h 48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802">
                        <a:moveTo>
                          <a:pt x="4802" y="4802"/>
                        </a:moveTo>
                        <a:cubicBezTo>
                          <a:pt x="4802" y="2401"/>
                          <a:pt x="4802" y="2401"/>
                          <a:pt x="4802" y="4802"/>
                        </a:cubicBezTo>
                        <a:cubicBezTo>
                          <a:pt x="7204" y="2401"/>
                          <a:pt x="7204" y="2401"/>
                          <a:pt x="7204" y="2401"/>
                        </a:cubicBezTo>
                        <a:cubicBezTo>
                          <a:pt x="7204" y="2401"/>
                          <a:pt x="4802" y="2401"/>
                          <a:pt x="4802" y="0"/>
                        </a:cubicBezTo>
                        <a:cubicBezTo>
                          <a:pt x="4802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2401"/>
                        </a:cubicBezTo>
                        <a:cubicBezTo>
                          <a:pt x="0" y="2401"/>
                          <a:pt x="0" y="2401"/>
                          <a:pt x="0" y="4802"/>
                        </a:cubicBezTo>
                        <a:cubicBezTo>
                          <a:pt x="0" y="2401"/>
                          <a:pt x="0" y="2401"/>
                          <a:pt x="4802" y="4802"/>
                        </a:cubicBezTo>
                        <a:cubicBezTo>
                          <a:pt x="2401" y="4802"/>
                          <a:pt x="2401" y="4802"/>
                          <a:pt x="4802" y="4802"/>
                        </a:cubicBezTo>
                        <a:close/>
                      </a:path>
                    </a:pathLst>
                  </a:custGeom>
                  <a:solidFill>
                    <a:srgbClr val="42424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76" name="Freeform: Shape 2575">
                    <a:extLst>
                      <a:ext uri="{FF2B5EF4-FFF2-40B4-BE49-F238E27FC236}">
                        <a16:creationId xmlns:a16="http://schemas.microsoft.com/office/drawing/2014/main" id="{E8AD77FE-D7B1-4119-A6F0-B5F6EC2DD8D2}"/>
                      </a:ext>
                    </a:extLst>
                  </p:cNvPr>
                  <p:cNvSpPr/>
                  <p:nvPr/>
                </p:nvSpPr>
                <p:spPr>
                  <a:xfrm>
                    <a:off x="5793450" y="2134601"/>
                    <a:ext cx="7203" cy="4802"/>
                  </a:xfrm>
                  <a:custGeom>
                    <a:avLst/>
                    <a:gdLst>
                      <a:gd name="connsiteX0" fmla="*/ 4803 w 7203"/>
                      <a:gd name="connsiteY0" fmla="*/ 4802 h 4802"/>
                      <a:gd name="connsiteX1" fmla="*/ 4803 w 7203"/>
                      <a:gd name="connsiteY1" fmla="*/ 4802 h 4802"/>
                      <a:gd name="connsiteX2" fmla="*/ 7204 w 7203"/>
                      <a:gd name="connsiteY2" fmla="*/ 2401 h 4802"/>
                      <a:gd name="connsiteX3" fmla="*/ 4803 w 7203"/>
                      <a:gd name="connsiteY3" fmla="*/ 0 h 4802"/>
                      <a:gd name="connsiteX4" fmla="*/ 2401 w 7203"/>
                      <a:gd name="connsiteY4" fmla="*/ 0 h 4802"/>
                      <a:gd name="connsiteX5" fmla="*/ 0 w 7203"/>
                      <a:gd name="connsiteY5" fmla="*/ 2401 h 4802"/>
                      <a:gd name="connsiteX6" fmla="*/ 0 w 7203"/>
                      <a:gd name="connsiteY6" fmla="*/ 4802 h 4802"/>
                      <a:gd name="connsiteX7" fmla="*/ 4803 w 7203"/>
                      <a:gd name="connsiteY7" fmla="*/ 4802 h 4802"/>
                      <a:gd name="connsiteX8" fmla="*/ 4803 w 7203"/>
                      <a:gd name="connsiteY8" fmla="*/ 4802 h 48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802">
                        <a:moveTo>
                          <a:pt x="4803" y="4802"/>
                        </a:moveTo>
                        <a:cubicBezTo>
                          <a:pt x="4803" y="4802"/>
                          <a:pt x="7204" y="2401"/>
                          <a:pt x="4803" y="4802"/>
                        </a:cubicBezTo>
                        <a:cubicBezTo>
                          <a:pt x="7204" y="2401"/>
                          <a:pt x="7204" y="2401"/>
                          <a:pt x="7204" y="2401"/>
                        </a:cubicBezTo>
                        <a:cubicBezTo>
                          <a:pt x="7204" y="2401"/>
                          <a:pt x="4803" y="2401"/>
                          <a:pt x="4803" y="0"/>
                        </a:cubicBezTo>
                        <a:cubicBezTo>
                          <a:pt x="4803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2401"/>
                        </a:cubicBezTo>
                        <a:cubicBezTo>
                          <a:pt x="0" y="2401"/>
                          <a:pt x="0" y="2401"/>
                          <a:pt x="0" y="4802"/>
                        </a:cubicBezTo>
                        <a:cubicBezTo>
                          <a:pt x="2401" y="2401"/>
                          <a:pt x="2401" y="4802"/>
                          <a:pt x="4803" y="4802"/>
                        </a:cubicBezTo>
                        <a:cubicBezTo>
                          <a:pt x="2401" y="4802"/>
                          <a:pt x="4803" y="4802"/>
                          <a:pt x="4803" y="4802"/>
                        </a:cubicBezTo>
                        <a:close/>
                      </a:path>
                    </a:pathLst>
                  </a:custGeom>
                  <a:solidFill>
                    <a:srgbClr val="42424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77" name="Freeform: Shape 2576">
                    <a:extLst>
                      <a:ext uri="{FF2B5EF4-FFF2-40B4-BE49-F238E27FC236}">
                        <a16:creationId xmlns:a16="http://schemas.microsoft.com/office/drawing/2014/main" id="{AF7C2547-D872-4440-A69D-9DBBF15A9FDE}"/>
                      </a:ext>
                    </a:extLst>
                  </p:cNvPr>
                  <p:cNvSpPr/>
                  <p:nvPr/>
                </p:nvSpPr>
                <p:spPr>
                  <a:xfrm>
                    <a:off x="5791049" y="2129799"/>
                    <a:ext cx="7203" cy="4802"/>
                  </a:xfrm>
                  <a:custGeom>
                    <a:avLst/>
                    <a:gdLst>
                      <a:gd name="connsiteX0" fmla="*/ 4802 w 7203"/>
                      <a:gd name="connsiteY0" fmla="*/ 4802 h 4802"/>
                      <a:gd name="connsiteX1" fmla="*/ 4802 w 7203"/>
                      <a:gd name="connsiteY1" fmla="*/ 4802 h 4802"/>
                      <a:gd name="connsiteX2" fmla="*/ 7204 w 7203"/>
                      <a:gd name="connsiteY2" fmla="*/ 2401 h 4802"/>
                      <a:gd name="connsiteX3" fmla="*/ 4802 w 7203"/>
                      <a:gd name="connsiteY3" fmla="*/ 0 h 4802"/>
                      <a:gd name="connsiteX4" fmla="*/ 2401 w 7203"/>
                      <a:gd name="connsiteY4" fmla="*/ 0 h 4802"/>
                      <a:gd name="connsiteX5" fmla="*/ 0 w 7203"/>
                      <a:gd name="connsiteY5" fmla="*/ 0 h 4802"/>
                      <a:gd name="connsiteX6" fmla="*/ 0 w 7203"/>
                      <a:gd name="connsiteY6" fmla="*/ 2401 h 4802"/>
                      <a:gd name="connsiteX7" fmla="*/ 4802 w 7203"/>
                      <a:gd name="connsiteY7" fmla="*/ 4802 h 4802"/>
                      <a:gd name="connsiteX8" fmla="*/ 4802 w 7203"/>
                      <a:gd name="connsiteY8" fmla="*/ 4802 h 48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802">
                        <a:moveTo>
                          <a:pt x="4802" y="4802"/>
                        </a:moveTo>
                        <a:cubicBezTo>
                          <a:pt x="4802" y="4802"/>
                          <a:pt x="7204" y="4802"/>
                          <a:pt x="4802" y="4802"/>
                        </a:cubicBezTo>
                        <a:cubicBezTo>
                          <a:pt x="7204" y="2401"/>
                          <a:pt x="7204" y="2401"/>
                          <a:pt x="7204" y="2401"/>
                        </a:cubicBezTo>
                        <a:cubicBezTo>
                          <a:pt x="7204" y="2401"/>
                          <a:pt x="4802" y="2401"/>
                          <a:pt x="4802" y="0"/>
                        </a:cubicBezTo>
                        <a:cubicBezTo>
                          <a:pt x="4802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2401"/>
                        </a:cubicBezTo>
                        <a:cubicBezTo>
                          <a:pt x="0" y="4802"/>
                          <a:pt x="2401" y="4802"/>
                          <a:pt x="4802" y="4802"/>
                        </a:cubicBezTo>
                        <a:cubicBezTo>
                          <a:pt x="2401" y="4802"/>
                          <a:pt x="4802" y="4802"/>
                          <a:pt x="4802" y="4802"/>
                        </a:cubicBezTo>
                        <a:close/>
                      </a:path>
                    </a:pathLst>
                  </a:custGeom>
                  <a:solidFill>
                    <a:srgbClr val="42424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78" name="Freeform: Shape 2577">
                    <a:extLst>
                      <a:ext uri="{FF2B5EF4-FFF2-40B4-BE49-F238E27FC236}">
                        <a16:creationId xmlns:a16="http://schemas.microsoft.com/office/drawing/2014/main" id="{3604DA74-BDCA-47FB-80FA-CF8D279E0908}"/>
                      </a:ext>
                    </a:extLst>
                  </p:cNvPr>
                  <p:cNvSpPr/>
                  <p:nvPr/>
                </p:nvSpPr>
                <p:spPr>
                  <a:xfrm>
                    <a:off x="5817462" y="2137603"/>
                    <a:ext cx="7203" cy="4202"/>
                  </a:xfrm>
                  <a:custGeom>
                    <a:avLst/>
                    <a:gdLst>
                      <a:gd name="connsiteX0" fmla="*/ 7204 w 7203"/>
                      <a:gd name="connsiteY0" fmla="*/ 1801 h 4202"/>
                      <a:gd name="connsiteX1" fmla="*/ 4803 w 7203"/>
                      <a:gd name="connsiteY1" fmla="*/ 4202 h 4202"/>
                      <a:gd name="connsiteX2" fmla="*/ 2401 w 7203"/>
                      <a:gd name="connsiteY2" fmla="*/ 4202 h 4202"/>
                      <a:gd name="connsiteX3" fmla="*/ 0 w 7203"/>
                      <a:gd name="connsiteY3" fmla="*/ 4202 h 4202"/>
                      <a:gd name="connsiteX4" fmla="*/ 0 w 7203"/>
                      <a:gd name="connsiteY4" fmla="*/ 4202 h 4202"/>
                      <a:gd name="connsiteX5" fmla="*/ 2401 w 7203"/>
                      <a:gd name="connsiteY5" fmla="*/ 1801 h 4202"/>
                      <a:gd name="connsiteX6" fmla="*/ 7204 w 7203"/>
                      <a:gd name="connsiteY6" fmla="*/ 1801 h 4202"/>
                      <a:gd name="connsiteX7" fmla="*/ 7204 w 7203"/>
                      <a:gd name="connsiteY7" fmla="*/ 1801 h 4202"/>
                      <a:gd name="connsiteX8" fmla="*/ 7204 w 7203"/>
                      <a:gd name="connsiteY8" fmla="*/ 1801 h 42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202">
                        <a:moveTo>
                          <a:pt x="7204" y="1801"/>
                        </a:moveTo>
                        <a:cubicBezTo>
                          <a:pt x="7204" y="1801"/>
                          <a:pt x="4803" y="4202"/>
                          <a:pt x="4803" y="4202"/>
                        </a:cubicBezTo>
                        <a:cubicBezTo>
                          <a:pt x="4803" y="4202"/>
                          <a:pt x="4803" y="4202"/>
                          <a:pt x="2401" y="4202"/>
                        </a:cubicBezTo>
                        <a:cubicBezTo>
                          <a:pt x="2401" y="4202"/>
                          <a:pt x="2401" y="4202"/>
                          <a:pt x="0" y="4202"/>
                        </a:cubicBezTo>
                        <a:cubicBezTo>
                          <a:pt x="0" y="4202"/>
                          <a:pt x="0" y="4202"/>
                          <a:pt x="0" y="4202"/>
                        </a:cubicBezTo>
                        <a:cubicBezTo>
                          <a:pt x="0" y="4202"/>
                          <a:pt x="2401" y="1801"/>
                          <a:pt x="2401" y="1801"/>
                        </a:cubicBezTo>
                        <a:cubicBezTo>
                          <a:pt x="4803" y="-600"/>
                          <a:pt x="4803" y="-600"/>
                          <a:pt x="7204" y="1801"/>
                        </a:cubicBezTo>
                        <a:cubicBezTo>
                          <a:pt x="4803" y="-600"/>
                          <a:pt x="7204" y="1801"/>
                          <a:pt x="7204" y="1801"/>
                        </a:cubicBezTo>
                        <a:cubicBezTo>
                          <a:pt x="7204" y="1801"/>
                          <a:pt x="7204" y="1801"/>
                          <a:pt x="7204" y="1801"/>
                        </a:cubicBezTo>
                        <a:close/>
                      </a:path>
                    </a:pathLst>
                  </a:custGeom>
                  <a:solidFill>
                    <a:srgbClr val="42424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79" name="Freeform: Shape 2578">
                    <a:extLst>
                      <a:ext uri="{FF2B5EF4-FFF2-40B4-BE49-F238E27FC236}">
                        <a16:creationId xmlns:a16="http://schemas.microsoft.com/office/drawing/2014/main" id="{BE1E8D3E-A30B-4555-8644-A744CF5D4BC6}"/>
                      </a:ext>
                    </a:extLst>
                  </p:cNvPr>
                  <p:cNvSpPr/>
                  <p:nvPr/>
                </p:nvSpPr>
                <p:spPr>
                  <a:xfrm>
                    <a:off x="5817462" y="2129799"/>
                    <a:ext cx="7203" cy="9004"/>
                  </a:xfrm>
                  <a:custGeom>
                    <a:avLst/>
                    <a:gdLst>
                      <a:gd name="connsiteX0" fmla="*/ 7204 w 7203"/>
                      <a:gd name="connsiteY0" fmla="*/ 7204 h 9004"/>
                      <a:gd name="connsiteX1" fmla="*/ 7204 w 7203"/>
                      <a:gd name="connsiteY1" fmla="*/ 7204 h 9004"/>
                      <a:gd name="connsiteX2" fmla="*/ 2401 w 7203"/>
                      <a:gd name="connsiteY2" fmla="*/ 7204 h 9004"/>
                      <a:gd name="connsiteX3" fmla="*/ 0 w 7203"/>
                      <a:gd name="connsiteY3" fmla="*/ 4802 h 9004"/>
                      <a:gd name="connsiteX4" fmla="*/ 0 w 7203"/>
                      <a:gd name="connsiteY4" fmla="*/ 2401 h 9004"/>
                      <a:gd name="connsiteX5" fmla="*/ 2401 w 7203"/>
                      <a:gd name="connsiteY5" fmla="*/ 0 h 9004"/>
                      <a:gd name="connsiteX6" fmla="*/ 4803 w 7203"/>
                      <a:gd name="connsiteY6" fmla="*/ 0 h 9004"/>
                      <a:gd name="connsiteX7" fmla="*/ 7204 w 7203"/>
                      <a:gd name="connsiteY7" fmla="*/ 7204 h 9004"/>
                      <a:gd name="connsiteX8" fmla="*/ 7204 w 7203"/>
                      <a:gd name="connsiteY8" fmla="*/ 7204 h 90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9004">
                        <a:moveTo>
                          <a:pt x="7204" y="7204"/>
                        </a:moveTo>
                        <a:cubicBezTo>
                          <a:pt x="4803" y="7204"/>
                          <a:pt x="4803" y="7204"/>
                          <a:pt x="7204" y="7204"/>
                        </a:cubicBezTo>
                        <a:cubicBezTo>
                          <a:pt x="4803" y="9605"/>
                          <a:pt x="2401" y="9605"/>
                          <a:pt x="2401" y="7204"/>
                        </a:cubicBezTo>
                        <a:cubicBezTo>
                          <a:pt x="2401" y="7204"/>
                          <a:pt x="0" y="7204"/>
                          <a:pt x="0" y="4802"/>
                        </a:cubicBezTo>
                        <a:cubicBezTo>
                          <a:pt x="0" y="4802"/>
                          <a:pt x="0" y="4802"/>
                          <a:pt x="0" y="2401"/>
                        </a:cubicBezTo>
                        <a:cubicBezTo>
                          <a:pt x="0" y="2401"/>
                          <a:pt x="2401" y="2401"/>
                          <a:pt x="2401" y="0"/>
                        </a:cubicBezTo>
                        <a:cubicBezTo>
                          <a:pt x="2401" y="0"/>
                          <a:pt x="4803" y="0"/>
                          <a:pt x="4803" y="0"/>
                        </a:cubicBezTo>
                        <a:cubicBezTo>
                          <a:pt x="4803" y="4802"/>
                          <a:pt x="4803" y="4802"/>
                          <a:pt x="7204" y="7204"/>
                        </a:cubicBezTo>
                        <a:cubicBezTo>
                          <a:pt x="7204" y="4802"/>
                          <a:pt x="7204" y="4802"/>
                          <a:pt x="7204" y="7204"/>
                        </a:cubicBezTo>
                        <a:close/>
                      </a:path>
                    </a:pathLst>
                  </a:custGeom>
                  <a:solidFill>
                    <a:srgbClr val="42424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80" name="Freeform: Shape 2579">
                    <a:extLst>
                      <a:ext uri="{FF2B5EF4-FFF2-40B4-BE49-F238E27FC236}">
                        <a16:creationId xmlns:a16="http://schemas.microsoft.com/office/drawing/2014/main" id="{6F9A742A-35F1-48F4-9E46-C95FE17C41DD}"/>
                      </a:ext>
                    </a:extLst>
                  </p:cNvPr>
                  <p:cNvSpPr/>
                  <p:nvPr/>
                </p:nvSpPr>
                <p:spPr>
                  <a:xfrm>
                    <a:off x="5805456" y="2132200"/>
                    <a:ext cx="7203" cy="6603"/>
                  </a:xfrm>
                  <a:custGeom>
                    <a:avLst/>
                    <a:gdLst>
                      <a:gd name="connsiteX0" fmla="*/ 4803 w 7203"/>
                      <a:gd name="connsiteY0" fmla="*/ 4802 h 6603"/>
                      <a:gd name="connsiteX1" fmla="*/ 4803 w 7203"/>
                      <a:gd name="connsiteY1" fmla="*/ 4802 h 6603"/>
                      <a:gd name="connsiteX2" fmla="*/ 7204 w 7203"/>
                      <a:gd name="connsiteY2" fmla="*/ 2401 h 6603"/>
                      <a:gd name="connsiteX3" fmla="*/ 4803 w 7203"/>
                      <a:gd name="connsiteY3" fmla="*/ 0 h 6603"/>
                      <a:gd name="connsiteX4" fmla="*/ 2401 w 7203"/>
                      <a:gd name="connsiteY4" fmla="*/ 0 h 6603"/>
                      <a:gd name="connsiteX5" fmla="*/ 0 w 7203"/>
                      <a:gd name="connsiteY5" fmla="*/ 2401 h 6603"/>
                      <a:gd name="connsiteX6" fmla="*/ 0 w 7203"/>
                      <a:gd name="connsiteY6" fmla="*/ 4802 h 6603"/>
                      <a:gd name="connsiteX7" fmla="*/ 4803 w 7203"/>
                      <a:gd name="connsiteY7" fmla="*/ 4802 h 6603"/>
                      <a:gd name="connsiteX8" fmla="*/ 4803 w 7203"/>
                      <a:gd name="connsiteY8" fmla="*/ 4802 h 66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6603">
                        <a:moveTo>
                          <a:pt x="4803" y="4802"/>
                        </a:moveTo>
                        <a:cubicBezTo>
                          <a:pt x="4803" y="4802"/>
                          <a:pt x="4803" y="4802"/>
                          <a:pt x="4803" y="4802"/>
                        </a:cubicBezTo>
                        <a:cubicBezTo>
                          <a:pt x="7204" y="2401"/>
                          <a:pt x="7204" y="2401"/>
                          <a:pt x="7204" y="2401"/>
                        </a:cubicBezTo>
                        <a:cubicBezTo>
                          <a:pt x="7204" y="2401"/>
                          <a:pt x="4803" y="2401"/>
                          <a:pt x="4803" y="0"/>
                        </a:cubicBezTo>
                        <a:cubicBezTo>
                          <a:pt x="4803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2401"/>
                        </a:cubicBezTo>
                        <a:cubicBezTo>
                          <a:pt x="0" y="2401"/>
                          <a:pt x="0" y="2401"/>
                          <a:pt x="0" y="4802"/>
                        </a:cubicBezTo>
                        <a:cubicBezTo>
                          <a:pt x="0" y="4802"/>
                          <a:pt x="0" y="4802"/>
                          <a:pt x="4803" y="4802"/>
                        </a:cubicBezTo>
                        <a:cubicBezTo>
                          <a:pt x="2401" y="7204"/>
                          <a:pt x="2401" y="7204"/>
                          <a:pt x="4803" y="4802"/>
                        </a:cubicBezTo>
                        <a:close/>
                      </a:path>
                    </a:pathLst>
                  </a:custGeom>
                  <a:solidFill>
                    <a:srgbClr val="42424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81" name="Freeform: Shape 2580">
                    <a:extLst>
                      <a:ext uri="{FF2B5EF4-FFF2-40B4-BE49-F238E27FC236}">
                        <a16:creationId xmlns:a16="http://schemas.microsoft.com/office/drawing/2014/main" id="{0346AD15-E577-4050-8D04-84B60E538073}"/>
                      </a:ext>
                    </a:extLst>
                  </p:cNvPr>
                  <p:cNvSpPr/>
                  <p:nvPr/>
                </p:nvSpPr>
                <p:spPr>
                  <a:xfrm>
                    <a:off x="5798253" y="2132200"/>
                    <a:ext cx="7203" cy="4802"/>
                  </a:xfrm>
                  <a:custGeom>
                    <a:avLst/>
                    <a:gdLst>
                      <a:gd name="connsiteX0" fmla="*/ 4802 w 7203"/>
                      <a:gd name="connsiteY0" fmla="*/ 4802 h 4802"/>
                      <a:gd name="connsiteX1" fmla="*/ 4802 w 7203"/>
                      <a:gd name="connsiteY1" fmla="*/ 4802 h 4802"/>
                      <a:gd name="connsiteX2" fmla="*/ 7203 w 7203"/>
                      <a:gd name="connsiteY2" fmla="*/ 2401 h 4802"/>
                      <a:gd name="connsiteX3" fmla="*/ 4802 w 7203"/>
                      <a:gd name="connsiteY3" fmla="*/ 0 h 4802"/>
                      <a:gd name="connsiteX4" fmla="*/ 2401 w 7203"/>
                      <a:gd name="connsiteY4" fmla="*/ 0 h 4802"/>
                      <a:gd name="connsiteX5" fmla="*/ 0 w 7203"/>
                      <a:gd name="connsiteY5" fmla="*/ 2401 h 4802"/>
                      <a:gd name="connsiteX6" fmla="*/ 0 w 7203"/>
                      <a:gd name="connsiteY6" fmla="*/ 4802 h 4802"/>
                      <a:gd name="connsiteX7" fmla="*/ 4802 w 7203"/>
                      <a:gd name="connsiteY7" fmla="*/ 4802 h 4802"/>
                      <a:gd name="connsiteX8" fmla="*/ 4802 w 7203"/>
                      <a:gd name="connsiteY8" fmla="*/ 4802 h 48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802">
                        <a:moveTo>
                          <a:pt x="4802" y="4802"/>
                        </a:moveTo>
                        <a:cubicBezTo>
                          <a:pt x="4802" y="2401"/>
                          <a:pt x="7203" y="2401"/>
                          <a:pt x="4802" y="4802"/>
                        </a:cubicBezTo>
                        <a:cubicBezTo>
                          <a:pt x="7203" y="2401"/>
                          <a:pt x="7203" y="2401"/>
                          <a:pt x="7203" y="2401"/>
                        </a:cubicBezTo>
                        <a:cubicBezTo>
                          <a:pt x="7203" y="2401"/>
                          <a:pt x="4802" y="2401"/>
                          <a:pt x="4802" y="0"/>
                        </a:cubicBezTo>
                        <a:cubicBezTo>
                          <a:pt x="4802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2401"/>
                        </a:cubicBezTo>
                        <a:cubicBezTo>
                          <a:pt x="0" y="2401"/>
                          <a:pt x="0" y="2401"/>
                          <a:pt x="0" y="4802"/>
                        </a:cubicBezTo>
                        <a:cubicBezTo>
                          <a:pt x="2401" y="2401"/>
                          <a:pt x="2401" y="2401"/>
                          <a:pt x="4802" y="4802"/>
                        </a:cubicBezTo>
                        <a:cubicBezTo>
                          <a:pt x="2401" y="4802"/>
                          <a:pt x="4802" y="4802"/>
                          <a:pt x="4802" y="4802"/>
                        </a:cubicBezTo>
                        <a:close/>
                      </a:path>
                    </a:pathLst>
                  </a:custGeom>
                  <a:solidFill>
                    <a:srgbClr val="42424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82" name="Freeform: Shape 2581">
                    <a:extLst>
                      <a:ext uri="{FF2B5EF4-FFF2-40B4-BE49-F238E27FC236}">
                        <a16:creationId xmlns:a16="http://schemas.microsoft.com/office/drawing/2014/main" id="{492CD1DA-A2B6-4978-B30B-92A1815D342B}"/>
                      </a:ext>
                    </a:extLst>
                  </p:cNvPr>
                  <p:cNvSpPr/>
                  <p:nvPr/>
                </p:nvSpPr>
                <p:spPr>
                  <a:xfrm>
                    <a:off x="5795851" y="2127398"/>
                    <a:ext cx="7203" cy="4802"/>
                  </a:xfrm>
                  <a:custGeom>
                    <a:avLst/>
                    <a:gdLst>
                      <a:gd name="connsiteX0" fmla="*/ 4802 w 7203"/>
                      <a:gd name="connsiteY0" fmla="*/ 4802 h 4802"/>
                      <a:gd name="connsiteX1" fmla="*/ 4802 w 7203"/>
                      <a:gd name="connsiteY1" fmla="*/ 4802 h 4802"/>
                      <a:gd name="connsiteX2" fmla="*/ 7204 w 7203"/>
                      <a:gd name="connsiteY2" fmla="*/ 2401 h 4802"/>
                      <a:gd name="connsiteX3" fmla="*/ 4802 w 7203"/>
                      <a:gd name="connsiteY3" fmla="*/ 0 h 4802"/>
                      <a:gd name="connsiteX4" fmla="*/ 2401 w 7203"/>
                      <a:gd name="connsiteY4" fmla="*/ 0 h 4802"/>
                      <a:gd name="connsiteX5" fmla="*/ 0 w 7203"/>
                      <a:gd name="connsiteY5" fmla="*/ 2401 h 4802"/>
                      <a:gd name="connsiteX6" fmla="*/ 0 w 7203"/>
                      <a:gd name="connsiteY6" fmla="*/ 4802 h 4802"/>
                      <a:gd name="connsiteX7" fmla="*/ 4802 w 7203"/>
                      <a:gd name="connsiteY7" fmla="*/ 4802 h 4802"/>
                      <a:gd name="connsiteX8" fmla="*/ 4802 w 7203"/>
                      <a:gd name="connsiteY8" fmla="*/ 4802 h 48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802">
                        <a:moveTo>
                          <a:pt x="4802" y="4802"/>
                        </a:moveTo>
                        <a:cubicBezTo>
                          <a:pt x="4802" y="4802"/>
                          <a:pt x="7204" y="4802"/>
                          <a:pt x="4802" y="4802"/>
                        </a:cubicBezTo>
                        <a:cubicBezTo>
                          <a:pt x="7204" y="2401"/>
                          <a:pt x="7204" y="2401"/>
                          <a:pt x="7204" y="2401"/>
                        </a:cubicBezTo>
                        <a:cubicBezTo>
                          <a:pt x="7204" y="2401"/>
                          <a:pt x="4802" y="2401"/>
                          <a:pt x="4802" y="0"/>
                        </a:cubicBezTo>
                        <a:cubicBezTo>
                          <a:pt x="4802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2401"/>
                        </a:cubicBezTo>
                        <a:cubicBezTo>
                          <a:pt x="0" y="2401"/>
                          <a:pt x="0" y="2401"/>
                          <a:pt x="0" y="4802"/>
                        </a:cubicBezTo>
                        <a:cubicBezTo>
                          <a:pt x="0" y="2401"/>
                          <a:pt x="2401" y="4802"/>
                          <a:pt x="4802" y="4802"/>
                        </a:cubicBezTo>
                        <a:cubicBezTo>
                          <a:pt x="2401" y="4802"/>
                          <a:pt x="4802" y="4802"/>
                          <a:pt x="4802" y="4802"/>
                        </a:cubicBezTo>
                        <a:close/>
                      </a:path>
                    </a:pathLst>
                  </a:custGeom>
                  <a:solidFill>
                    <a:srgbClr val="42424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83" name="Freeform: Shape 2582">
                    <a:extLst>
                      <a:ext uri="{FF2B5EF4-FFF2-40B4-BE49-F238E27FC236}">
                        <a16:creationId xmlns:a16="http://schemas.microsoft.com/office/drawing/2014/main" id="{493BFB23-F7EE-46EB-8C25-C80383B348CC}"/>
                      </a:ext>
                    </a:extLst>
                  </p:cNvPr>
                  <p:cNvSpPr/>
                  <p:nvPr/>
                </p:nvSpPr>
                <p:spPr>
                  <a:xfrm>
                    <a:off x="5812660" y="2141805"/>
                    <a:ext cx="7203" cy="2401"/>
                  </a:xfrm>
                  <a:custGeom>
                    <a:avLst/>
                    <a:gdLst>
                      <a:gd name="connsiteX0" fmla="*/ 7204 w 7203"/>
                      <a:gd name="connsiteY0" fmla="*/ 0 h 2401"/>
                      <a:gd name="connsiteX1" fmla="*/ 4802 w 7203"/>
                      <a:gd name="connsiteY1" fmla="*/ 2401 h 2401"/>
                      <a:gd name="connsiteX2" fmla="*/ 2401 w 7203"/>
                      <a:gd name="connsiteY2" fmla="*/ 2401 h 2401"/>
                      <a:gd name="connsiteX3" fmla="*/ 0 w 7203"/>
                      <a:gd name="connsiteY3" fmla="*/ 2401 h 2401"/>
                      <a:gd name="connsiteX4" fmla="*/ 0 w 7203"/>
                      <a:gd name="connsiteY4" fmla="*/ 2401 h 2401"/>
                      <a:gd name="connsiteX5" fmla="*/ 2401 w 7203"/>
                      <a:gd name="connsiteY5" fmla="*/ 0 h 2401"/>
                      <a:gd name="connsiteX6" fmla="*/ 7204 w 7203"/>
                      <a:gd name="connsiteY6" fmla="*/ 0 h 2401"/>
                      <a:gd name="connsiteX7" fmla="*/ 7204 w 7203"/>
                      <a:gd name="connsiteY7" fmla="*/ 0 h 2401"/>
                      <a:gd name="connsiteX8" fmla="*/ 7204 w 7203"/>
                      <a:gd name="connsiteY8" fmla="*/ 0 h 24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2401">
                        <a:moveTo>
                          <a:pt x="7204" y="0"/>
                        </a:moveTo>
                        <a:cubicBezTo>
                          <a:pt x="7204" y="0"/>
                          <a:pt x="4802" y="2401"/>
                          <a:pt x="4802" y="2401"/>
                        </a:cubicBezTo>
                        <a:cubicBezTo>
                          <a:pt x="4802" y="2401"/>
                          <a:pt x="4802" y="2401"/>
                          <a:pt x="2401" y="2401"/>
                        </a:cubicBezTo>
                        <a:cubicBezTo>
                          <a:pt x="2401" y="2401"/>
                          <a:pt x="2401" y="2401"/>
                          <a:pt x="0" y="2401"/>
                        </a:cubicBezTo>
                        <a:cubicBezTo>
                          <a:pt x="0" y="2401"/>
                          <a:pt x="0" y="2401"/>
                          <a:pt x="0" y="2401"/>
                        </a:cubicBezTo>
                        <a:cubicBezTo>
                          <a:pt x="0" y="2401"/>
                          <a:pt x="2401" y="0"/>
                          <a:pt x="2401" y="0"/>
                        </a:cubicBezTo>
                        <a:cubicBezTo>
                          <a:pt x="2401" y="0"/>
                          <a:pt x="4802" y="0"/>
                          <a:pt x="7204" y="0"/>
                        </a:cubicBezTo>
                        <a:cubicBezTo>
                          <a:pt x="4802" y="0"/>
                          <a:pt x="4802" y="0"/>
                          <a:pt x="7204" y="0"/>
                        </a:cubicBezTo>
                        <a:cubicBezTo>
                          <a:pt x="7204" y="0"/>
                          <a:pt x="7204" y="0"/>
                          <a:pt x="7204" y="0"/>
                        </a:cubicBezTo>
                        <a:close/>
                      </a:path>
                    </a:pathLst>
                  </a:custGeom>
                  <a:solidFill>
                    <a:srgbClr val="42424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84" name="Freeform: Shape 2583">
                    <a:extLst>
                      <a:ext uri="{FF2B5EF4-FFF2-40B4-BE49-F238E27FC236}">
                        <a16:creationId xmlns:a16="http://schemas.microsoft.com/office/drawing/2014/main" id="{6C51A314-BBC9-4294-9D9D-4D3A3524C63E}"/>
                      </a:ext>
                    </a:extLst>
                  </p:cNvPr>
                  <p:cNvSpPr/>
                  <p:nvPr/>
                </p:nvSpPr>
                <p:spPr>
                  <a:xfrm>
                    <a:off x="5812660" y="2132200"/>
                    <a:ext cx="7203" cy="9004"/>
                  </a:xfrm>
                  <a:custGeom>
                    <a:avLst/>
                    <a:gdLst>
                      <a:gd name="connsiteX0" fmla="*/ 7204 w 7203"/>
                      <a:gd name="connsiteY0" fmla="*/ 7204 h 9004"/>
                      <a:gd name="connsiteX1" fmla="*/ 7204 w 7203"/>
                      <a:gd name="connsiteY1" fmla="*/ 7204 h 9004"/>
                      <a:gd name="connsiteX2" fmla="*/ 2401 w 7203"/>
                      <a:gd name="connsiteY2" fmla="*/ 7204 h 9004"/>
                      <a:gd name="connsiteX3" fmla="*/ 0 w 7203"/>
                      <a:gd name="connsiteY3" fmla="*/ 4802 h 9004"/>
                      <a:gd name="connsiteX4" fmla="*/ 0 w 7203"/>
                      <a:gd name="connsiteY4" fmla="*/ 2401 h 9004"/>
                      <a:gd name="connsiteX5" fmla="*/ 2401 w 7203"/>
                      <a:gd name="connsiteY5" fmla="*/ 0 h 9004"/>
                      <a:gd name="connsiteX6" fmla="*/ 4802 w 7203"/>
                      <a:gd name="connsiteY6" fmla="*/ 0 h 9004"/>
                      <a:gd name="connsiteX7" fmla="*/ 7204 w 7203"/>
                      <a:gd name="connsiteY7" fmla="*/ 7204 h 9004"/>
                      <a:gd name="connsiteX8" fmla="*/ 7204 w 7203"/>
                      <a:gd name="connsiteY8" fmla="*/ 7204 h 90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9004">
                        <a:moveTo>
                          <a:pt x="7204" y="7204"/>
                        </a:moveTo>
                        <a:cubicBezTo>
                          <a:pt x="4802" y="7204"/>
                          <a:pt x="4802" y="7204"/>
                          <a:pt x="7204" y="7204"/>
                        </a:cubicBezTo>
                        <a:cubicBezTo>
                          <a:pt x="4802" y="9605"/>
                          <a:pt x="2401" y="9605"/>
                          <a:pt x="2401" y="7204"/>
                        </a:cubicBezTo>
                        <a:cubicBezTo>
                          <a:pt x="2401" y="7204"/>
                          <a:pt x="0" y="7204"/>
                          <a:pt x="0" y="4802"/>
                        </a:cubicBezTo>
                        <a:cubicBezTo>
                          <a:pt x="0" y="4802"/>
                          <a:pt x="0" y="4802"/>
                          <a:pt x="0" y="2401"/>
                        </a:cubicBezTo>
                        <a:cubicBezTo>
                          <a:pt x="0" y="2401"/>
                          <a:pt x="2401" y="2401"/>
                          <a:pt x="2401" y="0"/>
                        </a:cubicBezTo>
                        <a:cubicBezTo>
                          <a:pt x="2401" y="0"/>
                          <a:pt x="4802" y="0"/>
                          <a:pt x="4802" y="0"/>
                        </a:cubicBezTo>
                        <a:cubicBezTo>
                          <a:pt x="4802" y="4802"/>
                          <a:pt x="4802" y="4802"/>
                          <a:pt x="7204" y="7204"/>
                        </a:cubicBezTo>
                        <a:cubicBezTo>
                          <a:pt x="7204" y="4802"/>
                          <a:pt x="7204" y="7204"/>
                          <a:pt x="7204" y="7204"/>
                        </a:cubicBezTo>
                        <a:close/>
                      </a:path>
                    </a:pathLst>
                  </a:custGeom>
                  <a:solidFill>
                    <a:srgbClr val="42424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85" name="Freeform: Shape 2584">
                    <a:extLst>
                      <a:ext uri="{FF2B5EF4-FFF2-40B4-BE49-F238E27FC236}">
                        <a16:creationId xmlns:a16="http://schemas.microsoft.com/office/drawing/2014/main" id="{637CDFE1-EF16-45B6-9953-BCBE5DA188AE}"/>
                      </a:ext>
                    </a:extLst>
                  </p:cNvPr>
                  <p:cNvSpPr/>
                  <p:nvPr/>
                </p:nvSpPr>
                <p:spPr>
                  <a:xfrm>
                    <a:off x="5810259" y="2129799"/>
                    <a:ext cx="7203" cy="6603"/>
                  </a:xfrm>
                  <a:custGeom>
                    <a:avLst/>
                    <a:gdLst>
                      <a:gd name="connsiteX0" fmla="*/ 4802 w 7203"/>
                      <a:gd name="connsiteY0" fmla="*/ 4802 h 6603"/>
                      <a:gd name="connsiteX1" fmla="*/ 4802 w 7203"/>
                      <a:gd name="connsiteY1" fmla="*/ 4802 h 6603"/>
                      <a:gd name="connsiteX2" fmla="*/ 7203 w 7203"/>
                      <a:gd name="connsiteY2" fmla="*/ 2401 h 6603"/>
                      <a:gd name="connsiteX3" fmla="*/ 4802 w 7203"/>
                      <a:gd name="connsiteY3" fmla="*/ 0 h 6603"/>
                      <a:gd name="connsiteX4" fmla="*/ 2401 w 7203"/>
                      <a:gd name="connsiteY4" fmla="*/ 0 h 6603"/>
                      <a:gd name="connsiteX5" fmla="*/ 0 w 7203"/>
                      <a:gd name="connsiteY5" fmla="*/ 2401 h 6603"/>
                      <a:gd name="connsiteX6" fmla="*/ 0 w 7203"/>
                      <a:gd name="connsiteY6" fmla="*/ 4802 h 6603"/>
                      <a:gd name="connsiteX7" fmla="*/ 4802 w 7203"/>
                      <a:gd name="connsiteY7" fmla="*/ 4802 h 6603"/>
                      <a:gd name="connsiteX8" fmla="*/ 4802 w 7203"/>
                      <a:gd name="connsiteY8" fmla="*/ 4802 h 66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6603">
                        <a:moveTo>
                          <a:pt x="4802" y="4802"/>
                        </a:moveTo>
                        <a:cubicBezTo>
                          <a:pt x="4802" y="4802"/>
                          <a:pt x="4802" y="4802"/>
                          <a:pt x="4802" y="4802"/>
                        </a:cubicBezTo>
                        <a:cubicBezTo>
                          <a:pt x="7203" y="2401"/>
                          <a:pt x="7203" y="2401"/>
                          <a:pt x="7203" y="2401"/>
                        </a:cubicBezTo>
                        <a:cubicBezTo>
                          <a:pt x="7203" y="2401"/>
                          <a:pt x="4802" y="2401"/>
                          <a:pt x="4802" y="0"/>
                        </a:cubicBezTo>
                        <a:cubicBezTo>
                          <a:pt x="4802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2401"/>
                        </a:cubicBezTo>
                        <a:cubicBezTo>
                          <a:pt x="0" y="2401"/>
                          <a:pt x="0" y="2401"/>
                          <a:pt x="0" y="4802"/>
                        </a:cubicBezTo>
                        <a:cubicBezTo>
                          <a:pt x="0" y="4802"/>
                          <a:pt x="2401" y="4802"/>
                          <a:pt x="4802" y="4802"/>
                        </a:cubicBezTo>
                        <a:cubicBezTo>
                          <a:pt x="2401" y="7204"/>
                          <a:pt x="4802" y="7204"/>
                          <a:pt x="4802" y="4802"/>
                        </a:cubicBezTo>
                        <a:close/>
                      </a:path>
                    </a:pathLst>
                  </a:custGeom>
                  <a:solidFill>
                    <a:srgbClr val="42424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86" name="Freeform: Shape 2585">
                    <a:extLst>
                      <a:ext uri="{FF2B5EF4-FFF2-40B4-BE49-F238E27FC236}">
                        <a16:creationId xmlns:a16="http://schemas.microsoft.com/office/drawing/2014/main" id="{D8E3B846-81E8-47F6-8326-991E3F35C385}"/>
                      </a:ext>
                    </a:extLst>
                  </p:cNvPr>
                  <p:cNvSpPr/>
                  <p:nvPr/>
                </p:nvSpPr>
                <p:spPr>
                  <a:xfrm>
                    <a:off x="5803055" y="2127398"/>
                    <a:ext cx="7203" cy="6603"/>
                  </a:xfrm>
                  <a:custGeom>
                    <a:avLst/>
                    <a:gdLst>
                      <a:gd name="connsiteX0" fmla="*/ 4802 w 7203"/>
                      <a:gd name="connsiteY0" fmla="*/ 4802 h 6603"/>
                      <a:gd name="connsiteX1" fmla="*/ 4802 w 7203"/>
                      <a:gd name="connsiteY1" fmla="*/ 4802 h 6603"/>
                      <a:gd name="connsiteX2" fmla="*/ 7204 w 7203"/>
                      <a:gd name="connsiteY2" fmla="*/ 2401 h 6603"/>
                      <a:gd name="connsiteX3" fmla="*/ 4802 w 7203"/>
                      <a:gd name="connsiteY3" fmla="*/ 0 h 6603"/>
                      <a:gd name="connsiteX4" fmla="*/ 2401 w 7203"/>
                      <a:gd name="connsiteY4" fmla="*/ 0 h 6603"/>
                      <a:gd name="connsiteX5" fmla="*/ 0 w 7203"/>
                      <a:gd name="connsiteY5" fmla="*/ 2401 h 6603"/>
                      <a:gd name="connsiteX6" fmla="*/ 0 w 7203"/>
                      <a:gd name="connsiteY6" fmla="*/ 4802 h 6603"/>
                      <a:gd name="connsiteX7" fmla="*/ 4802 w 7203"/>
                      <a:gd name="connsiteY7" fmla="*/ 4802 h 6603"/>
                      <a:gd name="connsiteX8" fmla="*/ 4802 w 7203"/>
                      <a:gd name="connsiteY8" fmla="*/ 4802 h 66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6603">
                        <a:moveTo>
                          <a:pt x="4802" y="4802"/>
                        </a:moveTo>
                        <a:cubicBezTo>
                          <a:pt x="4802" y="4802"/>
                          <a:pt x="7204" y="4802"/>
                          <a:pt x="4802" y="4802"/>
                        </a:cubicBezTo>
                        <a:cubicBezTo>
                          <a:pt x="7204" y="2401"/>
                          <a:pt x="7204" y="2401"/>
                          <a:pt x="7204" y="2401"/>
                        </a:cubicBezTo>
                        <a:cubicBezTo>
                          <a:pt x="7204" y="2401"/>
                          <a:pt x="4802" y="2401"/>
                          <a:pt x="4802" y="0"/>
                        </a:cubicBezTo>
                        <a:cubicBezTo>
                          <a:pt x="4802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2401"/>
                        </a:cubicBezTo>
                        <a:cubicBezTo>
                          <a:pt x="0" y="2401"/>
                          <a:pt x="0" y="2401"/>
                          <a:pt x="0" y="4802"/>
                        </a:cubicBezTo>
                        <a:cubicBezTo>
                          <a:pt x="2401" y="4802"/>
                          <a:pt x="2401" y="4802"/>
                          <a:pt x="4802" y="4802"/>
                        </a:cubicBezTo>
                        <a:cubicBezTo>
                          <a:pt x="2401" y="7204"/>
                          <a:pt x="4802" y="7204"/>
                          <a:pt x="4802" y="4802"/>
                        </a:cubicBezTo>
                        <a:close/>
                      </a:path>
                    </a:pathLst>
                  </a:custGeom>
                  <a:solidFill>
                    <a:srgbClr val="42424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87" name="Freeform: Shape 2586">
                    <a:extLst>
                      <a:ext uri="{FF2B5EF4-FFF2-40B4-BE49-F238E27FC236}">
                        <a16:creationId xmlns:a16="http://schemas.microsoft.com/office/drawing/2014/main" id="{61007FC9-E4F1-4FE3-8AC8-510C1C19DACF}"/>
                      </a:ext>
                    </a:extLst>
                  </p:cNvPr>
                  <p:cNvSpPr/>
                  <p:nvPr/>
                </p:nvSpPr>
                <p:spPr>
                  <a:xfrm>
                    <a:off x="5800654" y="2124997"/>
                    <a:ext cx="7203" cy="4802"/>
                  </a:xfrm>
                  <a:custGeom>
                    <a:avLst/>
                    <a:gdLst>
                      <a:gd name="connsiteX0" fmla="*/ 4802 w 7203"/>
                      <a:gd name="connsiteY0" fmla="*/ 4802 h 4802"/>
                      <a:gd name="connsiteX1" fmla="*/ 4802 w 7203"/>
                      <a:gd name="connsiteY1" fmla="*/ 4802 h 4802"/>
                      <a:gd name="connsiteX2" fmla="*/ 7204 w 7203"/>
                      <a:gd name="connsiteY2" fmla="*/ 2401 h 4802"/>
                      <a:gd name="connsiteX3" fmla="*/ 4802 w 7203"/>
                      <a:gd name="connsiteY3" fmla="*/ 0 h 4802"/>
                      <a:gd name="connsiteX4" fmla="*/ 2401 w 7203"/>
                      <a:gd name="connsiteY4" fmla="*/ 0 h 4802"/>
                      <a:gd name="connsiteX5" fmla="*/ 0 w 7203"/>
                      <a:gd name="connsiteY5" fmla="*/ 2401 h 4802"/>
                      <a:gd name="connsiteX6" fmla="*/ 0 w 7203"/>
                      <a:gd name="connsiteY6" fmla="*/ 4802 h 4802"/>
                      <a:gd name="connsiteX7" fmla="*/ 4802 w 7203"/>
                      <a:gd name="connsiteY7" fmla="*/ 4802 h 4802"/>
                      <a:gd name="connsiteX8" fmla="*/ 4802 w 7203"/>
                      <a:gd name="connsiteY8" fmla="*/ 4802 h 48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802">
                        <a:moveTo>
                          <a:pt x="4802" y="4802"/>
                        </a:moveTo>
                        <a:cubicBezTo>
                          <a:pt x="4802" y="4802"/>
                          <a:pt x="7204" y="2401"/>
                          <a:pt x="4802" y="4802"/>
                        </a:cubicBezTo>
                        <a:cubicBezTo>
                          <a:pt x="7204" y="2401"/>
                          <a:pt x="7204" y="2401"/>
                          <a:pt x="7204" y="2401"/>
                        </a:cubicBezTo>
                        <a:cubicBezTo>
                          <a:pt x="7204" y="2401"/>
                          <a:pt x="4802" y="2401"/>
                          <a:pt x="4802" y="0"/>
                        </a:cubicBezTo>
                        <a:cubicBezTo>
                          <a:pt x="4802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2401"/>
                        </a:cubicBezTo>
                        <a:cubicBezTo>
                          <a:pt x="0" y="2401"/>
                          <a:pt x="0" y="2401"/>
                          <a:pt x="0" y="4802"/>
                        </a:cubicBezTo>
                        <a:cubicBezTo>
                          <a:pt x="2401" y="2401"/>
                          <a:pt x="2401" y="4802"/>
                          <a:pt x="4802" y="4802"/>
                        </a:cubicBezTo>
                        <a:cubicBezTo>
                          <a:pt x="2401" y="4802"/>
                          <a:pt x="4802" y="4802"/>
                          <a:pt x="4802" y="4802"/>
                        </a:cubicBezTo>
                        <a:close/>
                      </a:path>
                    </a:pathLst>
                  </a:custGeom>
                  <a:solidFill>
                    <a:srgbClr val="42424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88" name="Freeform: Shape 2587">
                    <a:extLst>
                      <a:ext uri="{FF2B5EF4-FFF2-40B4-BE49-F238E27FC236}">
                        <a16:creationId xmlns:a16="http://schemas.microsoft.com/office/drawing/2014/main" id="{4A74889A-EDA1-427F-8483-F768E1A99CE3}"/>
                      </a:ext>
                    </a:extLst>
                  </p:cNvPr>
                  <p:cNvSpPr/>
                  <p:nvPr/>
                </p:nvSpPr>
                <p:spPr>
                  <a:xfrm>
                    <a:off x="5805456" y="2144806"/>
                    <a:ext cx="7203" cy="4202"/>
                  </a:xfrm>
                  <a:custGeom>
                    <a:avLst/>
                    <a:gdLst>
                      <a:gd name="connsiteX0" fmla="*/ 7204 w 7203"/>
                      <a:gd name="connsiteY0" fmla="*/ 1801 h 4202"/>
                      <a:gd name="connsiteX1" fmla="*/ 4803 w 7203"/>
                      <a:gd name="connsiteY1" fmla="*/ 4202 h 4202"/>
                      <a:gd name="connsiteX2" fmla="*/ 2401 w 7203"/>
                      <a:gd name="connsiteY2" fmla="*/ 4202 h 4202"/>
                      <a:gd name="connsiteX3" fmla="*/ 0 w 7203"/>
                      <a:gd name="connsiteY3" fmla="*/ 4202 h 4202"/>
                      <a:gd name="connsiteX4" fmla="*/ 0 w 7203"/>
                      <a:gd name="connsiteY4" fmla="*/ 4202 h 4202"/>
                      <a:gd name="connsiteX5" fmla="*/ 2401 w 7203"/>
                      <a:gd name="connsiteY5" fmla="*/ 1801 h 4202"/>
                      <a:gd name="connsiteX6" fmla="*/ 7204 w 7203"/>
                      <a:gd name="connsiteY6" fmla="*/ 1801 h 4202"/>
                      <a:gd name="connsiteX7" fmla="*/ 7204 w 7203"/>
                      <a:gd name="connsiteY7" fmla="*/ 1801 h 4202"/>
                      <a:gd name="connsiteX8" fmla="*/ 7204 w 7203"/>
                      <a:gd name="connsiteY8" fmla="*/ 1801 h 42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202">
                        <a:moveTo>
                          <a:pt x="7204" y="1801"/>
                        </a:moveTo>
                        <a:cubicBezTo>
                          <a:pt x="7204" y="1801"/>
                          <a:pt x="4803" y="4202"/>
                          <a:pt x="4803" y="4202"/>
                        </a:cubicBezTo>
                        <a:cubicBezTo>
                          <a:pt x="4803" y="4202"/>
                          <a:pt x="4803" y="4202"/>
                          <a:pt x="2401" y="4202"/>
                        </a:cubicBezTo>
                        <a:cubicBezTo>
                          <a:pt x="2401" y="4202"/>
                          <a:pt x="2401" y="4202"/>
                          <a:pt x="0" y="4202"/>
                        </a:cubicBezTo>
                        <a:cubicBezTo>
                          <a:pt x="0" y="4202"/>
                          <a:pt x="0" y="4202"/>
                          <a:pt x="0" y="4202"/>
                        </a:cubicBezTo>
                        <a:cubicBezTo>
                          <a:pt x="0" y="4202"/>
                          <a:pt x="2401" y="1801"/>
                          <a:pt x="2401" y="1801"/>
                        </a:cubicBezTo>
                        <a:cubicBezTo>
                          <a:pt x="4803" y="-600"/>
                          <a:pt x="4803" y="-600"/>
                          <a:pt x="7204" y="1801"/>
                        </a:cubicBezTo>
                        <a:cubicBezTo>
                          <a:pt x="7204" y="-600"/>
                          <a:pt x="7204" y="-600"/>
                          <a:pt x="7204" y="1801"/>
                        </a:cubicBezTo>
                        <a:cubicBezTo>
                          <a:pt x="7204" y="-600"/>
                          <a:pt x="7204" y="-600"/>
                          <a:pt x="7204" y="1801"/>
                        </a:cubicBezTo>
                        <a:close/>
                      </a:path>
                    </a:pathLst>
                  </a:custGeom>
                  <a:solidFill>
                    <a:srgbClr val="42424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89" name="Freeform: Shape 2588">
                    <a:extLst>
                      <a:ext uri="{FF2B5EF4-FFF2-40B4-BE49-F238E27FC236}">
                        <a16:creationId xmlns:a16="http://schemas.microsoft.com/office/drawing/2014/main" id="{5DE3D804-6258-49F0-A822-3A0729070277}"/>
                      </a:ext>
                    </a:extLst>
                  </p:cNvPr>
                  <p:cNvSpPr/>
                  <p:nvPr/>
                </p:nvSpPr>
                <p:spPr>
                  <a:xfrm>
                    <a:off x="5805456" y="2134601"/>
                    <a:ext cx="9004" cy="9004"/>
                  </a:xfrm>
                  <a:custGeom>
                    <a:avLst/>
                    <a:gdLst>
                      <a:gd name="connsiteX0" fmla="*/ 7204 w 9004"/>
                      <a:gd name="connsiteY0" fmla="*/ 7204 h 9004"/>
                      <a:gd name="connsiteX1" fmla="*/ 7204 w 9004"/>
                      <a:gd name="connsiteY1" fmla="*/ 7204 h 9004"/>
                      <a:gd name="connsiteX2" fmla="*/ 2401 w 9004"/>
                      <a:gd name="connsiteY2" fmla="*/ 7204 h 9004"/>
                      <a:gd name="connsiteX3" fmla="*/ 0 w 9004"/>
                      <a:gd name="connsiteY3" fmla="*/ 4802 h 9004"/>
                      <a:gd name="connsiteX4" fmla="*/ 0 w 9004"/>
                      <a:gd name="connsiteY4" fmla="*/ 2401 h 9004"/>
                      <a:gd name="connsiteX5" fmla="*/ 2401 w 9004"/>
                      <a:gd name="connsiteY5" fmla="*/ 0 h 9004"/>
                      <a:gd name="connsiteX6" fmla="*/ 4803 w 9004"/>
                      <a:gd name="connsiteY6" fmla="*/ 0 h 9004"/>
                      <a:gd name="connsiteX7" fmla="*/ 7204 w 9004"/>
                      <a:gd name="connsiteY7" fmla="*/ 7204 h 9004"/>
                      <a:gd name="connsiteX8" fmla="*/ 7204 w 9004"/>
                      <a:gd name="connsiteY8" fmla="*/ 7204 h 90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9004" h="9004">
                        <a:moveTo>
                          <a:pt x="7204" y="7204"/>
                        </a:moveTo>
                        <a:cubicBezTo>
                          <a:pt x="7204" y="7204"/>
                          <a:pt x="7204" y="7204"/>
                          <a:pt x="7204" y="7204"/>
                        </a:cubicBezTo>
                        <a:cubicBezTo>
                          <a:pt x="4803" y="9605"/>
                          <a:pt x="2401" y="9605"/>
                          <a:pt x="2401" y="7204"/>
                        </a:cubicBezTo>
                        <a:cubicBezTo>
                          <a:pt x="2401" y="7204"/>
                          <a:pt x="0" y="7204"/>
                          <a:pt x="0" y="4802"/>
                        </a:cubicBezTo>
                        <a:cubicBezTo>
                          <a:pt x="0" y="4802"/>
                          <a:pt x="0" y="4802"/>
                          <a:pt x="0" y="2401"/>
                        </a:cubicBezTo>
                        <a:cubicBezTo>
                          <a:pt x="0" y="2401"/>
                          <a:pt x="2401" y="2401"/>
                          <a:pt x="2401" y="0"/>
                        </a:cubicBezTo>
                        <a:cubicBezTo>
                          <a:pt x="2401" y="0"/>
                          <a:pt x="4803" y="0"/>
                          <a:pt x="4803" y="0"/>
                        </a:cubicBezTo>
                        <a:cubicBezTo>
                          <a:pt x="7204" y="4802"/>
                          <a:pt x="7204" y="4802"/>
                          <a:pt x="7204" y="7204"/>
                        </a:cubicBezTo>
                        <a:cubicBezTo>
                          <a:pt x="9605" y="4802"/>
                          <a:pt x="9605" y="7204"/>
                          <a:pt x="7204" y="7204"/>
                        </a:cubicBezTo>
                        <a:close/>
                      </a:path>
                    </a:pathLst>
                  </a:custGeom>
                  <a:solidFill>
                    <a:srgbClr val="42424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90" name="Freeform: Shape 2589">
                    <a:extLst>
                      <a:ext uri="{FF2B5EF4-FFF2-40B4-BE49-F238E27FC236}">
                        <a16:creationId xmlns:a16="http://schemas.microsoft.com/office/drawing/2014/main" id="{2267D869-FDD4-40EF-A973-157FD27FF8D1}"/>
                      </a:ext>
                    </a:extLst>
                  </p:cNvPr>
                  <p:cNvSpPr/>
                  <p:nvPr/>
                </p:nvSpPr>
                <p:spPr>
                  <a:xfrm>
                    <a:off x="5815061" y="2127398"/>
                    <a:ext cx="7203" cy="4802"/>
                  </a:xfrm>
                  <a:custGeom>
                    <a:avLst/>
                    <a:gdLst>
                      <a:gd name="connsiteX0" fmla="*/ 4802 w 7203"/>
                      <a:gd name="connsiteY0" fmla="*/ 4802 h 4802"/>
                      <a:gd name="connsiteX1" fmla="*/ 4802 w 7203"/>
                      <a:gd name="connsiteY1" fmla="*/ 4802 h 4802"/>
                      <a:gd name="connsiteX2" fmla="*/ 7204 w 7203"/>
                      <a:gd name="connsiteY2" fmla="*/ 2401 h 4802"/>
                      <a:gd name="connsiteX3" fmla="*/ 4802 w 7203"/>
                      <a:gd name="connsiteY3" fmla="*/ 0 h 4802"/>
                      <a:gd name="connsiteX4" fmla="*/ 2401 w 7203"/>
                      <a:gd name="connsiteY4" fmla="*/ 0 h 4802"/>
                      <a:gd name="connsiteX5" fmla="*/ 0 w 7203"/>
                      <a:gd name="connsiteY5" fmla="*/ 0 h 4802"/>
                      <a:gd name="connsiteX6" fmla="*/ 0 w 7203"/>
                      <a:gd name="connsiteY6" fmla="*/ 2401 h 4802"/>
                      <a:gd name="connsiteX7" fmla="*/ 4802 w 7203"/>
                      <a:gd name="connsiteY7" fmla="*/ 4802 h 4802"/>
                      <a:gd name="connsiteX8" fmla="*/ 4802 w 7203"/>
                      <a:gd name="connsiteY8" fmla="*/ 4802 h 48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802">
                        <a:moveTo>
                          <a:pt x="4802" y="4802"/>
                        </a:moveTo>
                        <a:cubicBezTo>
                          <a:pt x="4802" y="4802"/>
                          <a:pt x="4802" y="4802"/>
                          <a:pt x="4802" y="4802"/>
                        </a:cubicBezTo>
                        <a:cubicBezTo>
                          <a:pt x="7204" y="2401"/>
                          <a:pt x="7204" y="2401"/>
                          <a:pt x="7204" y="2401"/>
                        </a:cubicBezTo>
                        <a:cubicBezTo>
                          <a:pt x="7204" y="2401"/>
                          <a:pt x="4802" y="2401"/>
                          <a:pt x="4802" y="0"/>
                        </a:cubicBezTo>
                        <a:cubicBezTo>
                          <a:pt x="4802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2401"/>
                        </a:cubicBezTo>
                        <a:cubicBezTo>
                          <a:pt x="0" y="4802"/>
                          <a:pt x="2401" y="4802"/>
                          <a:pt x="4802" y="4802"/>
                        </a:cubicBezTo>
                        <a:cubicBezTo>
                          <a:pt x="2401" y="4802"/>
                          <a:pt x="4802" y="4802"/>
                          <a:pt x="4802" y="4802"/>
                        </a:cubicBezTo>
                        <a:close/>
                      </a:path>
                    </a:pathLst>
                  </a:custGeom>
                  <a:solidFill>
                    <a:srgbClr val="42424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91" name="Freeform: Shape 2590">
                    <a:extLst>
                      <a:ext uri="{FF2B5EF4-FFF2-40B4-BE49-F238E27FC236}">
                        <a16:creationId xmlns:a16="http://schemas.microsoft.com/office/drawing/2014/main" id="{2602ED25-2C65-47BE-81F3-F33AFC69D06D}"/>
                      </a:ext>
                    </a:extLst>
                  </p:cNvPr>
                  <p:cNvSpPr/>
                  <p:nvPr/>
                </p:nvSpPr>
                <p:spPr>
                  <a:xfrm>
                    <a:off x="5807857" y="2124997"/>
                    <a:ext cx="7203" cy="5869"/>
                  </a:xfrm>
                  <a:custGeom>
                    <a:avLst/>
                    <a:gdLst>
                      <a:gd name="connsiteX0" fmla="*/ 4802 w 7203"/>
                      <a:gd name="connsiteY0" fmla="*/ 4802 h 5869"/>
                      <a:gd name="connsiteX1" fmla="*/ 4802 w 7203"/>
                      <a:gd name="connsiteY1" fmla="*/ 4802 h 5869"/>
                      <a:gd name="connsiteX2" fmla="*/ 7204 w 7203"/>
                      <a:gd name="connsiteY2" fmla="*/ 2401 h 5869"/>
                      <a:gd name="connsiteX3" fmla="*/ 4802 w 7203"/>
                      <a:gd name="connsiteY3" fmla="*/ 0 h 5869"/>
                      <a:gd name="connsiteX4" fmla="*/ 2401 w 7203"/>
                      <a:gd name="connsiteY4" fmla="*/ 0 h 5869"/>
                      <a:gd name="connsiteX5" fmla="*/ 0 w 7203"/>
                      <a:gd name="connsiteY5" fmla="*/ 2401 h 5869"/>
                      <a:gd name="connsiteX6" fmla="*/ 0 w 7203"/>
                      <a:gd name="connsiteY6" fmla="*/ 4802 h 5869"/>
                      <a:gd name="connsiteX7" fmla="*/ 4802 w 7203"/>
                      <a:gd name="connsiteY7" fmla="*/ 4802 h 5869"/>
                      <a:gd name="connsiteX8" fmla="*/ 4802 w 7203"/>
                      <a:gd name="connsiteY8" fmla="*/ 4802 h 58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5869">
                        <a:moveTo>
                          <a:pt x="4802" y="4802"/>
                        </a:moveTo>
                        <a:cubicBezTo>
                          <a:pt x="7204" y="4802"/>
                          <a:pt x="7204" y="4802"/>
                          <a:pt x="4802" y="4802"/>
                        </a:cubicBezTo>
                        <a:cubicBezTo>
                          <a:pt x="7204" y="2401"/>
                          <a:pt x="7204" y="2401"/>
                          <a:pt x="7204" y="2401"/>
                        </a:cubicBezTo>
                        <a:cubicBezTo>
                          <a:pt x="7204" y="2401"/>
                          <a:pt x="4802" y="2401"/>
                          <a:pt x="4802" y="0"/>
                        </a:cubicBezTo>
                        <a:cubicBezTo>
                          <a:pt x="4802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2401"/>
                        </a:cubicBezTo>
                        <a:cubicBezTo>
                          <a:pt x="0" y="2401"/>
                          <a:pt x="0" y="2401"/>
                          <a:pt x="0" y="4802"/>
                        </a:cubicBezTo>
                        <a:cubicBezTo>
                          <a:pt x="2401" y="4802"/>
                          <a:pt x="2401" y="4802"/>
                          <a:pt x="4802" y="4802"/>
                        </a:cubicBezTo>
                        <a:cubicBezTo>
                          <a:pt x="4802" y="4802"/>
                          <a:pt x="4802" y="7204"/>
                          <a:pt x="4802" y="4802"/>
                        </a:cubicBezTo>
                        <a:close/>
                      </a:path>
                    </a:pathLst>
                  </a:custGeom>
                  <a:solidFill>
                    <a:srgbClr val="42424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92" name="Freeform: Shape 2591">
                    <a:extLst>
                      <a:ext uri="{FF2B5EF4-FFF2-40B4-BE49-F238E27FC236}">
                        <a16:creationId xmlns:a16="http://schemas.microsoft.com/office/drawing/2014/main" id="{5FFD353C-F42D-46A7-8E7D-9626A479C0EE}"/>
                      </a:ext>
                    </a:extLst>
                  </p:cNvPr>
                  <p:cNvSpPr/>
                  <p:nvPr/>
                </p:nvSpPr>
                <p:spPr>
                  <a:xfrm>
                    <a:off x="5805456" y="2122596"/>
                    <a:ext cx="7203" cy="4802"/>
                  </a:xfrm>
                  <a:custGeom>
                    <a:avLst/>
                    <a:gdLst>
                      <a:gd name="connsiteX0" fmla="*/ 4803 w 7203"/>
                      <a:gd name="connsiteY0" fmla="*/ 4802 h 4802"/>
                      <a:gd name="connsiteX1" fmla="*/ 4803 w 7203"/>
                      <a:gd name="connsiteY1" fmla="*/ 4802 h 4802"/>
                      <a:gd name="connsiteX2" fmla="*/ 7204 w 7203"/>
                      <a:gd name="connsiteY2" fmla="*/ 2401 h 4802"/>
                      <a:gd name="connsiteX3" fmla="*/ 4803 w 7203"/>
                      <a:gd name="connsiteY3" fmla="*/ 0 h 4802"/>
                      <a:gd name="connsiteX4" fmla="*/ 2401 w 7203"/>
                      <a:gd name="connsiteY4" fmla="*/ 0 h 4802"/>
                      <a:gd name="connsiteX5" fmla="*/ 0 w 7203"/>
                      <a:gd name="connsiteY5" fmla="*/ 2401 h 4802"/>
                      <a:gd name="connsiteX6" fmla="*/ 0 w 7203"/>
                      <a:gd name="connsiteY6" fmla="*/ 4802 h 4802"/>
                      <a:gd name="connsiteX7" fmla="*/ 4803 w 7203"/>
                      <a:gd name="connsiteY7" fmla="*/ 4802 h 4802"/>
                      <a:gd name="connsiteX8" fmla="*/ 4803 w 7203"/>
                      <a:gd name="connsiteY8" fmla="*/ 4802 h 48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802">
                        <a:moveTo>
                          <a:pt x="4803" y="4802"/>
                        </a:moveTo>
                        <a:cubicBezTo>
                          <a:pt x="4803" y="2401"/>
                          <a:pt x="7204" y="2401"/>
                          <a:pt x="4803" y="4802"/>
                        </a:cubicBezTo>
                        <a:cubicBezTo>
                          <a:pt x="7204" y="2401"/>
                          <a:pt x="7204" y="2401"/>
                          <a:pt x="7204" y="2401"/>
                        </a:cubicBezTo>
                        <a:cubicBezTo>
                          <a:pt x="7204" y="2401"/>
                          <a:pt x="4803" y="2401"/>
                          <a:pt x="4803" y="0"/>
                        </a:cubicBezTo>
                        <a:cubicBezTo>
                          <a:pt x="4803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2401"/>
                        </a:cubicBezTo>
                        <a:cubicBezTo>
                          <a:pt x="0" y="2401"/>
                          <a:pt x="0" y="2401"/>
                          <a:pt x="0" y="4802"/>
                        </a:cubicBezTo>
                        <a:cubicBezTo>
                          <a:pt x="2401" y="2401"/>
                          <a:pt x="2401" y="2401"/>
                          <a:pt x="4803" y="4802"/>
                        </a:cubicBezTo>
                        <a:cubicBezTo>
                          <a:pt x="2401" y="4802"/>
                          <a:pt x="4803" y="4802"/>
                          <a:pt x="4803" y="4802"/>
                        </a:cubicBezTo>
                        <a:close/>
                      </a:path>
                    </a:pathLst>
                  </a:custGeom>
                  <a:solidFill>
                    <a:srgbClr val="42424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93" name="Freeform: Shape 2592">
                    <a:extLst>
                      <a:ext uri="{FF2B5EF4-FFF2-40B4-BE49-F238E27FC236}">
                        <a16:creationId xmlns:a16="http://schemas.microsoft.com/office/drawing/2014/main" id="{CDBDD1F4-48CA-4BC4-9B25-8A7C1F9B4AD1}"/>
                      </a:ext>
                    </a:extLst>
                  </p:cNvPr>
                  <p:cNvSpPr/>
                  <p:nvPr/>
                </p:nvSpPr>
                <p:spPr>
                  <a:xfrm>
                    <a:off x="5800654" y="2147208"/>
                    <a:ext cx="7203" cy="4202"/>
                  </a:xfrm>
                  <a:custGeom>
                    <a:avLst/>
                    <a:gdLst>
                      <a:gd name="connsiteX0" fmla="*/ 7204 w 7203"/>
                      <a:gd name="connsiteY0" fmla="*/ 1801 h 4202"/>
                      <a:gd name="connsiteX1" fmla="*/ 4802 w 7203"/>
                      <a:gd name="connsiteY1" fmla="*/ 4202 h 4202"/>
                      <a:gd name="connsiteX2" fmla="*/ 2401 w 7203"/>
                      <a:gd name="connsiteY2" fmla="*/ 4202 h 4202"/>
                      <a:gd name="connsiteX3" fmla="*/ 0 w 7203"/>
                      <a:gd name="connsiteY3" fmla="*/ 4202 h 4202"/>
                      <a:gd name="connsiteX4" fmla="*/ 0 w 7203"/>
                      <a:gd name="connsiteY4" fmla="*/ 4202 h 4202"/>
                      <a:gd name="connsiteX5" fmla="*/ 2401 w 7203"/>
                      <a:gd name="connsiteY5" fmla="*/ 1801 h 4202"/>
                      <a:gd name="connsiteX6" fmla="*/ 7204 w 7203"/>
                      <a:gd name="connsiteY6" fmla="*/ 1801 h 4202"/>
                      <a:gd name="connsiteX7" fmla="*/ 7204 w 7203"/>
                      <a:gd name="connsiteY7" fmla="*/ 1801 h 4202"/>
                      <a:gd name="connsiteX8" fmla="*/ 7204 w 7203"/>
                      <a:gd name="connsiteY8" fmla="*/ 1801 h 42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202">
                        <a:moveTo>
                          <a:pt x="7204" y="1801"/>
                        </a:moveTo>
                        <a:cubicBezTo>
                          <a:pt x="7204" y="1801"/>
                          <a:pt x="4802" y="4202"/>
                          <a:pt x="4802" y="4202"/>
                        </a:cubicBezTo>
                        <a:cubicBezTo>
                          <a:pt x="4802" y="4202"/>
                          <a:pt x="4802" y="4202"/>
                          <a:pt x="2401" y="4202"/>
                        </a:cubicBezTo>
                        <a:cubicBezTo>
                          <a:pt x="2401" y="4202"/>
                          <a:pt x="2401" y="4202"/>
                          <a:pt x="0" y="4202"/>
                        </a:cubicBezTo>
                        <a:cubicBezTo>
                          <a:pt x="0" y="4202"/>
                          <a:pt x="0" y="4202"/>
                          <a:pt x="0" y="4202"/>
                        </a:cubicBezTo>
                        <a:cubicBezTo>
                          <a:pt x="0" y="4202"/>
                          <a:pt x="2401" y="1801"/>
                          <a:pt x="2401" y="1801"/>
                        </a:cubicBezTo>
                        <a:cubicBezTo>
                          <a:pt x="4802" y="-600"/>
                          <a:pt x="4802" y="-600"/>
                          <a:pt x="7204" y="1801"/>
                        </a:cubicBezTo>
                        <a:cubicBezTo>
                          <a:pt x="7204" y="-600"/>
                          <a:pt x="7204" y="-600"/>
                          <a:pt x="7204" y="1801"/>
                        </a:cubicBezTo>
                        <a:cubicBezTo>
                          <a:pt x="7204" y="1801"/>
                          <a:pt x="7204" y="1801"/>
                          <a:pt x="7204" y="1801"/>
                        </a:cubicBezTo>
                        <a:close/>
                      </a:path>
                    </a:pathLst>
                  </a:custGeom>
                  <a:solidFill>
                    <a:srgbClr val="42424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94" name="Freeform: Shape 2593">
                    <a:extLst>
                      <a:ext uri="{FF2B5EF4-FFF2-40B4-BE49-F238E27FC236}">
                        <a16:creationId xmlns:a16="http://schemas.microsoft.com/office/drawing/2014/main" id="{0F848BE3-8D9E-42BE-9F98-32897D81E777}"/>
                      </a:ext>
                    </a:extLst>
                  </p:cNvPr>
                  <p:cNvSpPr/>
                  <p:nvPr/>
                </p:nvSpPr>
                <p:spPr>
                  <a:xfrm>
                    <a:off x="5800654" y="2137003"/>
                    <a:ext cx="9004" cy="9004"/>
                  </a:xfrm>
                  <a:custGeom>
                    <a:avLst/>
                    <a:gdLst>
                      <a:gd name="connsiteX0" fmla="*/ 7204 w 9004"/>
                      <a:gd name="connsiteY0" fmla="*/ 7204 h 9004"/>
                      <a:gd name="connsiteX1" fmla="*/ 7204 w 9004"/>
                      <a:gd name="connsiteY1" fmla="*/ 7204 h 9004"/>
                      <a:gd name="connsiteX2" fmla="*/ 2401 w 9004"/>
                      <a:gd name="connsiteY2" fmla="*/ 7204 h 9004"/>
                      <a:gd name="connsiteX3" fmla="*/ 0 w 9004"/>
                      <a:gd name="connsiteY3" fmla="*/ 4802 h 9004"/>
                      <a:gd name="connsiteX4" fmla="*/ 0 w 9004"/>
                      <a:gd name="connsiteY4" fmla="*/ 2401 h 9004"/>
                      <a:gd name="connsiteX5" fmla="*/ 2401 w 9004"/>
                      <a:gd name="connsiteY5" fmla="*/ 0 h 9004"/>
                      <a:gd name="connsiteX6" fmla="*/ 4802 w 9004"/>
                      <a:gd name="connsiteY6" fmla="*/ 0 h 9004"/>
                      <a:gd name="connsiteX7" fmla="*/ 7204 w 9004"/>
                      <a:gd name="connsiteY7" fmla="*/ 7204 h 9004"/>
                      <a:gd name="connsiteX8" fmla="*/ 7204 w 9004"/>
                      <a:gd name="connsiteY8" fmla="*/ 7204 h 90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9004" h="9004">
                        <a:moveTo>
                          <a:pt x="7204" y="7204"/>
                        </a:moveTo>
                        <a:cubicBezTo>
                          <a:pt x="7204" y="7204"/>
                          <a:pt x="7204" y="7204"/>
                          <a:pt x="7204" y="7204"/>
                        </a:cubicBezTo>
                        <a:cubicBezTo>
                          <a:pt x="4802" y="9605"/>
                          <a:pt x="2401" y="9605"/>
                          <a:pt x="2401" y="7204"/>
                        </a:cubicBezTo>
                        <a:cubicBezTo>
                          <a:pt x="2401" y="7204"/>
                          <a:pt x="0" y="7204"/>
                          <a:pt x="0" y="4802"/>
                        </a:cubicBezTo>
                        <a:cubicBezTo>
                          <a:pt x="0" y="4802"/>
                          <a:pt x="0" y="4802"/>
                          <a:pt x="0" y="2401"/>
                        </a:cubicBezTo>
                        <a:cubicBezTo>
                          <a:pt x="0" y="2401"/>
                          <a:pt x="2401" y="2401"/>
                          <a:pt x="2401" y="0"/>
                        </a:cubicBezTo>
                        <a:cubicBezTo>
                          <a:pt x="2401" y="0"/>
                          <a:pt x="4802" y="0"/>
                          <a:pt x="4802" y="0"/>
                        </a:cubicBezTo>
                        <a:cubicBezTo>
                          <a:pt x="7204" y="4802"/>
                          <a:pt x="7204" y="4802"/>
                          <a:pt x="7204" y="7204"/>
                        </a:cubicBezTo>
                        <a:cubicBezTo>
                          <a:pt x="9605" y="7204"/>
                          <a:pt x="9605" y="7204"/>
                          <a:pt x="7204" y="7204"/>
                        </a:cubicBezTo>
                        <a:close/>
                      </a:path>
                    </a:pathLst>
                  </a:custGeom>
                  <a:solidFill>
                    <a:srgbClr val="42424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95" name="Freeform: Shape 2594">
                    <a:extLst>
                      <a:ext uri="{FF2B5EF4-FFF2-40B4-BE49-F238E27FC236}">
                        <a16:creationId xmlns:a16="http://schemas.microsoft.com/office/drawing/2014/main" id="{E3F1A4C6-0DC3-4395-B5ED-0AD0C207D9F0}"/>
                      </a:ext>
                    </a:extLst>
                  </p:cNvPr>
                  <p:cNvSpPr/>
                  <p:nvPr/>
                </p:nvSpPr>
                <p:spPr>
                  <a:xfrm>
                    <a:off x="5819863" y="2124997"/>
                    <a:ext cx="7203" cy="4802"/>
                  </a:xfrm>
                  <a:custGeom>
                    <a:avLst/>
                    <a:gdLst>
                      <a:gd name="connsiteX0" fmla="*/ 4802 w 7203"/>
                      <a:gd name="connsiteY0" fmla="*/ 4802 h 4802"/>
                      <a:gd name="connsiteX1" fmla="*/ 4802 w 7203"/>
                      <a:gd name="connsiteY1" fmla="*/ 4802 h 4802"/>
                      <a:gd name="connsiteX2" fmla="*/ 7204 w 7203"/>
                      <a:gd name="connsiteY2" fmla="*/ 2401 h 4802"/>
                      <a:gd name="connsiteX3" fmla="*/ 4802 w 7203"/>
                      <a:gd name="connsiteY3" fmla="*/ 0 h 4802"/>
                      <a:gd name="connsiteX4" fmla="*/ 2401 w 7203"/>
                      <a:gd name="connsiteY4" fmla="*/ 0 h 4802"/>
                      <a:gd name="connsiteX5" fmla="*/ 0 w 7203"/>
                      <a:gd name="connsiteY5" fmla="*/ 2401 h 4802"/>
                      <a:gd name="connsiteX6" fmla="*/ 0 w 7203"/>
                      <a:gd name="connsiteY6" fmla="*/ 4802 h 4802"/>
                      <a:gd name="connsiteX7" fmla="*/ 4802 w 7203"/>
                      <a:gd name="connsiteY7" fmla="*/ 4802 h 4802"/>
                      <a:gd name="connsiteX8" fmla="*/ 4802 w 7203"/>
                      <a:gd name="connsiteY8" fmla="*/ 4802 h 48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802">
                        <a:moveTo>
                          <a:pt x="4802" y="4802"/>
                        </a:moveTo>
                        <a:cubicBezTo>
                          <a:pt x="4802" y="4802"/>
                          <a:pt x="4802" y="4802"/>
                          <a:pt x="4802" y="4802"/>
                        </a:cubicBezTo>
                        <a:cubicBezTo>
                          <a:pt x="7204" y="2401"/>
                          <a:pt x="7204" y="2401"/>
                          <a:pt x="7204" y="2401"/>
                        </a:cubicBezTo>
                        <a:cubicBezTo>
                          <a:pt x="7204" y="2401"/>
                          <a:pt x="4802" y="2401"/>
                          <a:pt x="4802" y="0"/>
                        </a:cubicBezTo>
                        <a:cubicBezTo>
                          <a:pt x="4802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2401"/>
                        </a:cubicBezTo>
                        <a:cubicBezTo>
                          <a:pt x="0" y="2401"/>
                          <a:pt x="0" y="2401"/>
                          <a:pt x="0" y="4802"/>
                        </a:cubicBezTo>
                        <a:cubicBezTo>
                          <a:pt x="0" y="4802"/>
                          <a:pt x="2401" y="4802"/>
                          <a:pt x="4802" y="4802"/>
                        </a:cubicBezTo>
                        <a:cubicBezTo>
                          <a:pt x="2401" y="4802"/>
                          <a:pt x="4802" y="4802"/>
                          <a:pt x="4802" y="4802"/>
                        </a:cubicBezTo>
                        <a:close/>
                      </a:path>
                    </a:pathLst>
                  </a:custGeom>
                  <a:solidFill>
                    <a:srgbClr val="42424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96" name="Freeform: Shape 2595">
                    <a:extLst>
                      <a:ext uri="{FF2B5EF4-FFF2-40B4-BE49-F238E27FC236}">
                        <a16:creationId xmlns:a16="http://schemas.microsoft.com/office/drawing/2014/main" id="{65DBF6A5-33E7-4F0F-BACA-160BADD88BEF}"/>
                      </a:ext>
                    </a:extLst>
                  </p:cNvPr>
                  <p:cNvSpPr/>
                  <p:nvPr/>
                </p:nvSpPr>
                <p:spPr>
                  <a:xfrm>
                    <a:off x="5812660" y="2122596"/>
                    <a:ext cx="7203" cy="4802"/>
                  </a:xfrm>
                  <a:custGeom>
                    <a:avLst/>
                    <a:gdLst>
                      <a:gd name="connsiteX0" fmla="*/ 4802 w 7203"/>
                      <a:gd name="connsiteY0" fmla="*/ 4802 h 4802"/>
                      <a:gd name="connsiteX1" fmla="*/ 4802 w 7203"/>
                      <a:gd name="connsiteY1" fmla="*/ 4802 h 4802"/>
                      <a:gd name="connsiteX2" fmla="*/ 7204 w 7203"/>
                      <a:gd name="connsiteY2" fmla="*/ 2401 h 4802"/>
                      <a:gd name="connsiteX3" fmla="*/ 4802 w 7203"/>
                      <a:gd name="connsiteY3" fmla="*/ 0 h 4802"/>
                      <a:gd name="connsiteX4" fmla="*/ 2401 w 7203"/>
                      <a:gd name="connsiteY4" fmla="*/ 0 h 4802"/>
                      <a:gd name="connsiteX5" fmla="*/ 0 w 7203"/>
                      <a:gd name="connsiteY5" fmla="*/ 2401 h 4802"/>
                      <a:gd name="connsiteX6" fmla="*/ 0 w 7203"/>
                      <a:gd name="connsiteY6" fmla="*/ 4802 h 4802"/>
                      <a:gd name="connsiteX7" fmla="*/ 4802 w 7203"/>
                      <a:gd name="connsiteY7" fmla="*/ 4802 h 4802"/>
                      <a:gd name="connsiteX8" fmla="*/ 4802 w 7203"/>
                      <a:gd name="connsiteY8" fmla="*/ 4802 h 48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802">
                        <a:moveTo>
                          <a:pt x="4802" y="4802"/>
                        </a:moveTo>
                        <a:cubicBezTo>
                          <a:pt x="7204" y="4802"/>
                          <a:pt x="7204" y="4802"/>
                          <a:pt x="4802" y="4802"/>
                        </a:cubicBezTo>
                        <a:cubicBezTo>
                          <a:pt x="7204" y="2401"/>
                          <a:pt x="7204" y="2401"/>
                          <a:pt x="7204" y="2401"/>
                        </a:cubicBezTo>
                        <a:cubicBezTo>
                          <a:pt x="7204" y="2401"/>
                          <a:pt x="4802" y="2401"/>
                          <a:pt x="4802" y="0"/>
                        </a:cubicBezTo>
                        <a:cubicBezTo>
                          <a:pt x="4802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2401"/>
                        </a:cubicBezTo>
                        <a:cubicBezTo>
                          <a:pt x="0" y="2401"/>
                          <a:pt x="0" y="2401"/>
                          <a:pt x="0" y="4802"/>
                        </a:cubicBezTo>
                        <a:cubicBezTo>
                          <a:pt x="2401" y="4802"/>
                          <a:pt x="2401" y="4802"/>
                          <a:pt x="4802" y="4802"/>
                        </a:cubicBezTo>
                        <a:cubicBezTo>
                          <a:pt x="4802" y="4802"/>
                          <a:pt x="4802" y="4802"/>
                          <a:pt x="4802" y="4802"/>
                        </a:cubicBezTo>
                        <a:close/>
                      </a:path>
                    </a:pathLst>
                  </a:custGeom>
                  <a:solidFill>
                    <a:srgbClr val="42424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97" name="Freeform: Shape 2596">
                    <a:extLst>
                      <a:ext uri="{FF2B5EF4-FFF2-40B4-BE49-F238E27FC236}">
                        <a16:creationId xmlns:a16="http://schemas.microsoft.com/office/drawing/2014/main" id="{F40E93D7-B8F2-4216-A32C-59CEA5FF2FC0}"/>
                      </a:ext>
                    </a:extLst>
                  </p:cNvPr>
                  <p:cNvSpPr/>
                  <p:nvPr/>
                </p:nvSpPr>
                <p:spPr>
                  <a:xfrm>
                    <a:off x="5810259" y="2117793"/>
                    <a:ext cx="7203" cy="6603"/>
                  </a:xfrm>
                  <a:custGeom>
                    <a:avLst/>
                    <a:gdLst>
                      <a:gd name="connsiteX0" fmla="*/ 4802 w 7203"/>
                      <a:gd name="connsiteY0" fmla="*/ 4802 h 6603"/>
                      <a:gd name="connsiteX1" fmla="*/ 4802 w 7203"/>
                      <a:gd name="connsiteY1" fmla="*/ 4802 h 6603"/>
                      <a:gd name="connsiteX2" fmla="*/ 7203 w 7203"/>
                      <a:gd name="connsiteY2" fmla="*/ 2401 h 6603"/>
                      <a:gd name="connsiteX3" fmla="*/ 4802 w 7203"/>
                      <a:gd name="connsiteY3" fmla="*/ 0 h 6603"/>
                      <a:gd name="connsiteX4" fmla="*/ 2401 w 7203"/>
                      <a:gd name="connsiteY4" fmla="*/ 0 h 6603"/>
                      <a:gd name="connsiteX5" fmla="*/ 0 w 7203"/>
                      <a:gd name="connsiteY5" fmla="*/ 2401 h 6603"/>
                      <a:gd name="connsiteX6" fmla="*/ 0 w 7203"/>
                      <a:gd name="connsiteY6" fmla="*/ 4802 h 6603"/>
                      <a:gd name="connsiteX7" fmla="*/ 4802 w 7203"/>
                      <a:gd name="connsiteY7" fmla="*/ 4802 h 6603"/>
                      <a:gd name="connsiteX8" fmla="*/ 4802 w 7203"/>
                      <a:gd name="connsiteY8" fmla="*/ 4802 h 66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6603">
                        <a:moveTo>
                          <a:pt x="4802" y="4802"/>
                        </a:moveTo>
                        <a:cubicBezTo>
                          <a:pt x="4802" y="4802"/>
                          <a:pt x="7203" y="4802"/>
                          <a:pt x="4802" y="4802"/>
                        </a:cubicBezTo>
                        <a:cubicBezTo>
                          <a:pt x="7203" y="2401"/>
                          <a:pt x="7203" y="2401"/>
                          <a:pt x="7203" y="2401"/>
                        </a:cubicBezTo>
                        <a:cubicBezTo>
                          <a:pt x="7203" y="2401"/>
                          <a:pt x="4802" y="2401"/>
                          <a:pt x="4802" y="0"/>
                        </a:cubicBezTo>
                        <a:cubicBezTo>
                          <a:pt x="4802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2401"/>
                        </a:cubicBezTo>
                        <a:cubicBezTo>
                          <a:pt x="0" y="2401"/>
                          <a:pt x="0" y="2401"/>
                          <a:pt x="0" y="4802"/>
                        </a:cubicBezTo>
                        <a:cubicBezTo>
                          <a:pt x="2401" y="4802"/>
                          <a:pt x="2401" y="4802"/>
                          <a:pt x="4802" y="4802"/>
                        </a:cubicBezTo>
                        <a:cubicBezTo>
                          <a:pt x="2401" y="7204"/>
                          <a:pt x="4802" y="7204"/>
                          <a:pt x="4802" y="4802"/>
                        </a:cubicBezTo>
                        <a:close/>
                      </a:path>
                    </a:pathLst>
                  </a:custGeom>
                  <a:solidFill>
                    <a:srgbClr val="42424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98" name="Freeform: Shape 2597">
                    <a:extLst>
                      <a:ext uri="{FF2B5EF4-FFF2-40B4-BE49-F238E27FC236}">
                        <a16:creationId xmlns:a16="http://schemas.microsoft.com/office/drawing/2014/main" id="{2264BE39-0908-4607-8C7A-1AC7A17DF094}"/>
                      </a:ext>
                    </a:extLst>
                  </p:cNvPr>
                  <p:cNvSpPr/>
                  <p:nvPr/>
                </p:nvSpPr>
                <p:spPr>
                  <a:xfrm>
                    <a:off x="5795851" y="2149609"/>
                    <a:ext cx="7203" cy="4202"/>
                  </a:xfrm>
                  <a:custGeom>
                    <a:avLst/>
                    <a:gdLst>
                      <a:gd name="connsiteX0" fmla="*/ 7204 w 7203"/>
                      <a:gd name="connsiteY0" fmla="*/ 1801 h 4202"/>
                      <a:gd name="connsiteX1" fmla="*/ 4802 w 7203"/>
                      <a:gd name="connsiteY1" fmla="*/ 4202 h 4202"/>
                      <a:gd name="connsiteX2" fmla="*/ 2401 w 7203"/>
                      <a:gd name="connsiteY2" fmla="*/ 4202 h 4202"/>
                      <a:gd name="connsiteX3" fmla="*/ 0 w 7203"/>
                      <a:gd name="connsiteY3" fmla="*/ 4202 h 4202"/>
                      <a:gd name="connsiteX4" fmla="*/ 0 w 7203"/>
                      <a:gd name="connsiteY4" fmla="*/ 4202 h 4202"/>
                      <a:gd name="connsiteX5" fmla="*/ 2401 w 7203"/>
                      <a:gd name="connsiteY5" fmla="*/ 1801 h 4202"/>
                      <a:gd name="connsiteX6" fmla="*/ 7204 w 7203"/>
                      <a:gd name="connsiteY6" fmla="*/ 1801 h 4202"/>
                      <a:gd name="connsiteX7" fmla="*/ 7204 w 7203"/>
                      <a:gd name="connsiteY7" fmla="*/ 1801 h 4202"/>
                      <a:gd name="connsiteX8" fmla="*/ 7204 w 7203"/>
                      <a:gd name="connsiteY8" fmla="*/ 1801 h 42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202">
                        <a:moveTo>
                          <a:pt x="7204" y="1801"/>
                        </a:moveTo>
                        <a:cubicBezTo>
                          <a:pt x="7204" y="1801"/>
                          <a:pt x="4802" y="4202"/>
                          <a:pt x="4802" y="4202"/>
                        </a:cubicBezTo>
                        <a:cubicBezTo>
                          <a:pt x="4802" y="4202"/>
                          <a:pt x="4802" y="4202"/>
                          <a:pt x="2401" y="4202"/>
                        </a:cubicBezTo>
                        <a:cubicBezTo>
                          <a:pt x="2401" y="4202"/>
                          <a:pt x="2401" y="4202"/>
                          <a:pt x="0" y="4202"/>
                        </a:cubicBezTo>
                        <a:cubicBezTo>
                          <a:pt x="0" y="4202"/>
                          <a:pt x="0" y="4202"/>
                          <a:pt x="0" y="4202"/>
                        </a:cubicBezTo>
                        <a:cubicBezTo>
                          <a:pt x="0" y="4202"/>
                          <a:pt x="2401" y="1801"/>
                          <a:pt x="2401" y="1801"/>
                        </a:cubicBezTo>
                        <a:cubicBezTo>
                          <a:pt x="4802" y="-600"/>
                          <a:pt x="4802" y="-600"/>
                          <a:pt x="7204" y="1801"/>
                        </a:cubicBezTo>
                        <a:cubicBezTo>
                          <a:pt x="4802" y="-600"/>
                          <a:pt x="7204" y="1801"/>
                          <a:pt x="7204" y="1801"/>
                        </a:cubicBezTo>
                        <a:cubicBezTo>
                          <a:pt x="7204" y="1801"/>
                          <a:pt x="7204" y="1801"/>
                          <a:pt x="7204" y="1801"/>
                        </a:cubicBezTo>
                        <a:close/>
                      </a:path>
                    </a:pathLst>
                  </a:custGeom>
                  <a:solidFill>
                    <a:srgbClr val="42424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99" name="Freeform: Shape 2598">
                    <a:extLst>
                      <a:ext uri="{FF2B5EF4-FFF2-40B4-BE49-F238E27FC236}">
                        <a16:creationId xmlns:a16="http://schemas.microsoft.com/office/drawing/2014/main" id="{5F94CC5E-6A23-42BB-95A1-1161778CC197}"/>
                      </a:ext>
                    </a:extLst>
                  </p:cNvPr>
                  <p:cNvSpPr/>
                  <p:nvPr/>
                </p:nvSpPr>
                <p:spPr>
                  <a:xfrm>
                    <a:off x="5795851" y="2139404"/>
                    <a:ext cx="9004" cy="9004"/>
                  </a:xfrm>
                  <a:custGeom>
                    <a:avLst/>
                    <a:gdLst>
                      <a:gd name="connsiteX0" fmla="*/ 7204 w 9004"/>
                      <a:gd name="connsiteY0" fmla="*/ 7204 h 9004"/>
                      <a:gd name="connsiteX1" fmla="*/ 7204 w 9004"/>
                      <a:gd name="connsiteY1" fmla="*/ 7204 h 9004"/>
                      <a:gd name="connsiteX2" fmla="*/ 2401 w 9004"/>
                      <a:gd name="connsiteY2" fmla="*/ 7204 h 9004"/>
                      <a:gd name="connsiteX3" fmla="*/ 0 w 9004"/>
                      <a:gd name="connsiteY3" fmla="*/ 4802 h 9004"/>
                      <a:gd name="connsiteX4" fmla="*/ 0 w 9004"/>
                      <a:gd name="connsiteY4" fmla="*/ 2401 h 9004"/>
                      <a:gd name="connsiteX5" fmla="*/ 2401 w 9004"/>
                      <a:gd name="connsiteY5" fmla="*/ 0 h 9004"/>
                      <a:gd name="connsiteX6" fmla="*/ 4802 w 9004"/>
                      <a:gd name="connsiteY6" fmla="*/ 0 h 9004"/>
                      <a:gd name="connsiteX7" fmla="*/ 7204 w 9004"/>
                      <a:gd name="connsiteY7" fmla="*/ 7204 h 9004"/>
                      <a:gd name="connsiteX8" fmla="*/ 7204 w 9004"/>
                      <a:gd name="connsiteY8" fmla="*/ 7204 h 90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9004" h="9004">
                        <a:moveTo>
                          <a:pt x="7204" y="7204"/>
                        </a:moveTo>
                        <a:cubicBezTo>
                          <a:pt x="7204" y="7204"/>
                          <a:pt x="7204" y="7204"/>
                          <a:pt x="7204" y="7204"/>
                        </a:cubicBezTo>
                        <a:cubicBezTo>
                          <a:pt x="4802" y="9605"/>
                          <a:pt x="2401" y="9605"/>
                          <a:pt x="2401" y="7204"/>
                        </a:cubicBezTo>
                        <a:cubicBezTo>
                          <a:pt x="2401" y="7204"/>
                          <a:pt x="0" y="7204"/>
                          <a:pt x="0" y="4802"/>
                        </a:cubicBezTo>
                        <a:cubicBezTo>
                          <a:pt x="0" y="4802"/>
                          <a:pt x="0" y="4802"/>
                          <a:pt x="0" y="2401"/>
                        </a:cubicBezTo>
                        <a:cubicBezTo>
                          <a:pt x="0" y="2401"/>
                          <a:pt x="2401" y="2401"/>
                          <a:pt x="2401" y="0"/>
                        </a:cubicBezTo>
                        <a:cubicBezTo>
                          <a:pt x="2401" y="0"/>
                          <a:pt x="4802" y="0"/>
                          <a:pt x="4802" y="0"/>
                        </a:cubicBezTo>
                        <a:cubicBezTo>
                          <a:pt x="7204" y="4802"/>
                          <a:pt x="7204" y="4802"/>
                          <a:pt x="7204" y="7204"/>
                        </a:cubicBezTo>
                        <a:cubicBezTo>
                          <a:pt x="9605" y="7204"/>
                          <a:pt x="9605" y="7204"/>
                          <a:pt x="7204" y="7204"/>
                        </a:cubicBezTo>
                        <a:close/>
                      </a:path>
                    </a:pathLst>
                  </a:custGeom>
                  <a:solidFill>
                    <a:srgbClr val="42424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600" name="Freeform: Shape 2599">
                    <a:extLst>
                      <a:ext uri="{FF2B5EF4-FFF2-40B4-BE49-F238E27FC236}">
                        <a16:creationId xmlns:a16="http://schemas.microsoft.com/office/drawing/2014/main" id="{D38849A2-B2FB-4703-86A9-0759166EA4C4}"/>
                      </a:ext>
                    </a:extLst>
                  </p:cNvPr>
                  <p:cNvSpPr/>
                  <p:nvPr/>
                </p:nvSpPr>
                <p:spPr>
                  <a:xfrm>
                    <a:off x="5824666" y="2122596"/>
                    <a:ext cx="7203" cy="4802"/>
                  </a:xfrm>
                  <a:custGeom>
                    <a:avLst/>
                    <a:gdLst>
                      <a:gd name="connsiteX0" fmla="*/ 4802 w 7203"/>
                      <a:gd name="connsiteY0" fmla="*/ 4802 h 4802"/>
                      <a:gd name="connsiteX1" fmla="*/ 4802 w 7203"/>
                      <a:gd name="connsiteY1" fmla="*/ 4802 h 4802"/>
                      <a:gd name="connsiteX2" fmla="*/ 7204 w 7203"/>
                      <a:gd name="connsiteY2" fmla="*/ 2401 h 4802"/>
                      <a:gd name="connsiteX3" fmla="*/ 4802 w 7203"/>
                      <a:gd name="connsiteY3" fmla="*/ 0 h 4802"/>
                      <a:gd name="connsiteX4" fmla="*/ 2401 w 7203"/>
                      <a:gd name="connsiteY4" fmla="*/ 0 h 4802"/>
                      <a:gd name="connsiteX5" fmla="*/ 0 w 7203"/>
                      <a:gd name="connsiteY5" fmla="*/ 2401 h 4802"/>
                      <a:gd name="connsiteX6" fmla="*/ 0 w 7203"/>
                      <a:gd name="connsiteY6" fmla="*/ 4802 h 4802"/>
                      <a:gd name="connsiteX7" fmla="*/ 4802 w 7203"/>
                      <a:gd name="connsiteY7" fmla="*/ 4802 h 4802"/>
                      <a:gd name="connsiteX8" fmla="*/ 4802 w 7203"/>
                      <a:gd name="connsiteY8" fmla="*/ 4802 h 48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802">
                        <a:moveTo>
                          <a:pt x="4802" y="4802"/>
                        </a:moveTo>
                        <a:cubicBezTo>
                          <a:pt x="4802" y="4802"/>
                          <a:pt x="7204" y="4802"/>
                          <a:pt x="4802" y="4802"/>
                        </a:cubicBezTo>
                        <a:cubicBezTo>
                          <a:pt x="7204" y="2401"/>
                          <a:pt x="7204" y="2401"/>
                          <a:pt x="7204" y="2401"/>
                        </a:cubicBezTo>
                        <a:cubicBezTo>
                          <a:pt x="7204" y="2401"/>
                          <a:pt x="4802" y="2401"/>
                          <a:pt x="4802" y="0"/>
                        </a:cubicBezTo>
                        <a:cubicBezTo>
                          <a:pt x="4802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2401"/>
                        </a:cubicBezTo>
                        <a:cubicBezTo>
                          <a:pt x="0" y="2401"/>
                          <a:pt x="0" y="2401"/>
                          <a:pt x="0" y="4802"/>
                        </a:cubicBezTo>
                        <a:cubicBezTo>
                          <a:pt x="0" y="4802"/>
                          <a:pt x="2401" y="4802"/>
                          <a:pt x="4802" y="4802"/>
                        </a:cubicBezTo>
                        <a:cubicBezTo>
                          <a:pt x="2401" y="4802"/>
                          <a:pt x="4802" y="4802"/>
                          <a:pt x="4802" y="4802"/>
                        </a:cubicBezTo>
                        <a:close/>
                      </a:path>
                    </a:pathLst>
                  </a:custGeom>
                  <a:solidFill>
                    <a:srgbClr val="42424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601" name="Freeform: Shape 2600">
                    <a:extLst>
                      <a:ext uri="{FF2B5EF4-FFF2-40B4-BE49-F238E27FC236}">
                        <a16:creationId xmlns:a16="http://schemas.microsoft.com/office/drawing/2014/main" id="{5AE8F12A-10F6-41C5-BD05-7811C6CB680E}"/>
                      </a:ext>
                    </a:extLst>
                  </p:cNvPr>
                  <p:cNvSpPr/>
                  <p:nvPr/>
                </p:nvSpPr>
                <p:spPr>
                  <a:xfrm>
                    <a:off x="5817462" y="2120194"/>
                    <a:ext cx="7203" cy="4802"/>
                  </a:xfrm>
                  <a:custGeom>
                    <a:avLst/>
                    <a:gdLst>
                      <a:gd name="connsiteX0" fmla="*/ 4803 w 7203"/>
                      <a:gd name="connsiteY0" fmla="*/ 4802 h 4802"/>
                      <a:gd name="connsiteX1" fmla="*/ 4803 w 7203"/>
                      <a:gd name="connsiteY1" fmla="*/ 4802 h 4802"/>
                      <a:gd name="connsiteX2" fmla="*/ 7204 w 7203"/>
                      <a:gd name="connsiteY2" fmla="*/ 2401 h 4802"/>
                      <a:gd name="connsiteX3" fmla="*/ 4803 w 7203"/>
                      <a:gd name="connsiteY3" fmla="*/ 0 h 4802"/>
                      <a:gd name="connsiteX4" fmla="*/ 2401 w 7203"/>
                      <a:gd name="connsiteY4" fmla="*/ 0 h 4802"/>
                      <a:gd name="connsiteX5" fmla="*/ 0 w 7203"/>
                      <a:gd name="connsiteY5" fmla="*/ 2401 h 4802"/>
                      <a:gd name="connsiteX6" fmla="*/ 0 w 7203"/>
                      <a:gd name="connsiteY6" fmla="*/ 4802 h 4802"/>
                      <a:gd name="connsiteX7" fmla="*/ 4803 w 7203"/>
                      <a:gd name="connsiteY7" fmla="*/ 4802 h 4802"/>
                      <a:gd name="connsiteX8" fmla="*/ 4803 w 7203"/>
                      <a:gd name="connsiteY8" fmla="*/ 4802 h 48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802">
                        <a:moveTo>
                          <a:pt x="4803" y="4802"/>
                        </a:moveTo>
                        <a:cubicBezTo>
                          <a:pt x="7204" y="4802"/>
                          <a:pt x="7204" y="4802"/>
                          <a:pt x="4803" y="4802"/>
                        </a:cubicBezTo>
                        <a:cubicBezTo>
                          <a:pt x="7204" y="2401"/>
                          <a:pt x="7204" y="2401"/>
                          <a:pt x="7204" y="2401"/>
                        </a:cubicBezTo>
                        <a:cubicBezTo>
                          <a:pt x="7204" y="2401"/>
                          <a:pt x="4803" y="2401"/>
                          <a:pt x="4803" y="0"/>
                        </a:cubicBezTo>
                        <a:cubicBezTo>
                          <a:pt x="4803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2401"/>
                        </a:cubicBezTo>
                        <a:cubicBezTo>
                          <a:pt x="0" y="2401"/>
                          <a:pt x="0" y="2401"/>
                          <a:pt x="0" y="4802"/>
                        </a:cubicBezTo>
                        <a:cubicBezTo>
                          <a:pt x="2401" y="4802"/>
                          <a:pt x="2401" y="4802"/>
                          <a:pt x="4803" y="4802"/>
                        </a:cubicBezTo>
                        <a:cubicBezTo>
                          <a:pt x="4803" y="4802"/>
                          <a:pt x="4803" y="4802"/>
                          <a:pt x="4803" y="4802"/>
                        </a:cubicBezTo>
                        <a:close/>
                      </a:path>
                    </a:pathLst>
                  </a:custGeom>
                  <a:solidFill>
                    <a:srgbClr val="42424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602" name="Freeform: Shape 2601">
                    <a:extLst>
                      <a:ext uri="{FF2B5EF4-FFF2-40B4-BE49-F238E27FC236}">
                        <a16:creationId xmlns:a16="http://schemas.microsoft.com/office/drawing/2014/main" id="{538DD983-7756-45E3-8AF1-1098D2C96523}"/>
                      </a:ext>
                    </a:extLst>
                  </p:cNvPr>
                  <p:cNvSpPr/>
                  <p:nvPr/>
                </p:nvSpPr>
                <p:spPr>
                  <a:xfrm>
                    <a:off x="5815061" y="2115392"/>
                    <a:ext cx="7203" cy="5869"/>
                  </a:xfrm>
                  <a:custGeom>
                    <a:avLst/>
                    <a:gdLst>
                      <a:gd name="connsiteX0" fmla="*/ 4802 w 7203"/>
                      <a:gd name="connsiteY0" fmla="*/ 4802 h 5869"/>
                      <a:gd name="connsiteX1" fmla="*/ 4802 w 7203"/>
                      <a:gd name="connsiteY1" fmla="*/ 4802 h 5869"/>
                      <a:gd name="connsiteX2" fmla="*/ 7204 w 7203"/>
                      <a:gd name="connsiteY2" fmla="*/ 2401 h 5869"/>
                      <a:gd name="connsiteX3" fmla="*/ 4802 w 7203"/>
                      <a:gd name="connsiteY3" fmla="*/ 0 h 5869"/>
                      <a:gd name="connsiteX4" fmla="*/ 2401 w 7203"/>
                      <a:gd name="connsiteY4" fmla="*/ 0 h 5869"/>
                      <a:gd name="connsiteX5" fmla="*/ 0 w 7203"/>
                      <a:gd name="connsiteY5" fmla="*/ 0 h 5869"/>
                      <a:gd name="connsiteX6" fmla="*/ 0 w 7203"/>
                      <a:gd name="connsiteY6" fmla="*/ 2401 h 5869"/>
                      <a:gd name="connsiteX7" fmla="*/ 4802 w 7203"/>
                      <a:gd name="connsiteY7" fmla="*/ 4802 h 5869"/>
                      <a:gd name="connsiteX8" fmla="*/ 4802 w 7203"/>
                      <a:gd name="connsiteY8" fmla="*/ 4802 h 58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5869">
                        <a:moveTo>
                          <a:pt x="4802" y="4802"/>
                        </a:moveTo>
                        <a:cubicBezTo>
                          <a:pt x="7204" y="4802"/>
                          <a:pt x="7204" y="4802"/>
                          <a:pt x="4802" y="4802"/>
                        </a:cubicBezTo>
                        <a:cubicBezTo>
                          <a:pt x="7204" y="2401"/>
                          <a:pt x="7204" y="2401"/>
                          <a:pt x="7204" y="2401"/>
                        </a:cubicBezTo>
                        <a:cubicBezTo>
                          <a:pt x="7204" y="2401"/>
                          <a:pt x="4802" y="2401"/>
                          <a:pt x="4802" y="0"/>
                        </a:cubicBezTo>
                        <a:cubicBezTo>
                          <a:pt x="4802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2401"/>
                        </a:cubicBezTo>
                        <a:cubicBezTo>
                          <a:pt x="2401" y="4802"/>
                          <a:pt x="2401" y="4802"/>
                          <a:pt x="4802" y="4802"/>
                        </a:cubicBezTo>
                        <a:cubicBezTo>
                          <a:pt x="4802" y="4802"/>
                          <a:pt x="4802" y="7204"/>
                          <a:pt x="4802" y="4802"/>
                        </a:cubicBezTo>
                        <a:close/>
                      </a:path>
                    </a:pathLst>
                  </a:custGeom>
                  <a:solidFill>
                    <a:srgbClr val="42424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603" name="Freeform: Shape 2602">
                    <a:extLst>
                      <a:ext uri="{FF2B5EF4-FFF2-40B4-BE49-F238E27FC236}">
                        <a16:creationId xmlns:a16="http://schemas.microsoft.com/office/drawing/2014/main" id="{A2A2D275-F4E8-45D3-9EEF-7082FE45C829}"/>
                      </a:ext>
                    </a:extLst>
                  </p:cNvPr>
                  <p:cNvSpPr/>
                  <p:nvPr/>
                </p:nvSpPr>
                <p:spPr>
                  <a:xfrm>
                    <a:off x="5810259" y="2110590"/>
                    <a:ext cx="7203" cy="7203"/>
                  </a:xfrm>
                  <a:custGeom>
                    <a:avLst/>
                    <a:gdLst>
                      <a:gd name="connsiteX0" fmla="*/ 4802 w 7203"/>
                      <a:gd name="connsiteY0" fmla="*/ 7204 h 7203"/>
                      <a:gd name="connsiteX1" fmla="*/ 7203 w 7203"/>
                      <a:gd name="connsiteY1" fmla="*/ 4802 h 7203"/>
                      <a:gd name="connsiteX2" fmla="*/ 7203 w 7203"/>
                      <a:gd name="connsiteY2" fmla="*/ 2401 h 7203"/>
                      <a:gd name="connsiteX3" fmla="*/ 4802 w 7203"/>
                      <a:gd name="connsiteY3" fmla="*/ 0 h 7203"/>
                      <a:gd name="connsiteX4" fmla="*/ 2401 w 7203"/>
                      <a:gd name="connsiteY4" fmla="*/ 0 h 7203"/>
                      <a:gd name="connsiteX5" fmla="*/ 2401 w 7203"/>
                      <a:gd name="connsiteY5" fmla="*/ 0 h 7203"/>
                      <a:gd name="connsiteX6" fmla="*/ 0 w 7203"/>
                      <a:gd name="connsiteY6" fmla="*/ 2401 h 7203"/>
                      <a:gd name="connsiteX7" fmla="*/ 0 w 7203"/>
                      <a:gd name="connsiteY7" fmla="*/ 4802 h 7203"/>
                      <a:gd name="connsiteX8" fmla="*/ 4802 w 7203"/>
                      <a:gd name="connsiteY8" fmla="*/ 7204 h 7203"/>
                      <a:gd name="connsiteX9" fmla="*/ 4802 w 7203"/>
                      <a:gd name="connsiteY9" fmla="*/ 7204 h 72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7203" h="7203">
                        <a:moveTo>
                          <a:pt x="4802" y="7204"/>
                        </a:moveTo>
                        <a:cubicBezTo>
                          <a:pt x="4802" y="7204"/>
                          <a:pt x="7203" y="4802"/>
                          <a:pt x="7203" y="4802"/>
                        </a:cubicBezTo>
                        <a:cubicBezTo>
                          <a:pt x="7203" y="4802"/>
                          <a:pt x="7203" y="4802"/>
                          <a:pt x="7203" y="2401"/>
                        </a:cubicBezTo>
                        <a:cubicBezTo>
                          <a:pt x="7203" y="2401"/>
                          <a:pt x="4802" y="2401"/>
                          <a:pt x="4802" y="0"/>
                        </a:cubicBezTo>
                        <a:cubicBezTo>
                          <a:pt x="4802" y="0"/>
                          <a:pt x="2401" y="0"/>
                          <a:pt x="2401" y="0"/>
                        </a:cubicBezTo>
                        <a:cubicBezTo>
                          <a:pt x="2401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2401"/>
                        </a:cubicBezTo>
                        <a:cubicBezTo>
                          <a:pt x="0" y="2401"/>
                          <a:pt x="0" y="2401"/>
                          <a:pt x="0" y="4802"/>
                        </a:cubicBezTo>
                        <a:cubicBezTo>
                          <a:pt x="2401" y="7204"/>
                          <a:pt x="2401" y="7204"/>
                          <a:pt x="4802" y="7204"/>
                        </a:cubicBezTo>
                        <a:cubicBezTo>
                          <a:pt x="4802" y="7204"/>
                          <a:pt x="4802" y="7204"/>
                          <a:pt x="4802" y="7204"/>
                        </a:cubicBezTo>
                        <a:close/>
                      </a:path>
                    </a:pathLst>
                  </a:custGeom>
                  <a:solidFill>
                    <a:srgbClr val="42424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604" name="Freeform: Shape 2603">
                    <a:extLst>
                      <a:ext uri="{FF2B5EF4-FFF2-40B4-BE49-F238E27FC236}">
                        <a16:creationId xmlns:a16="http://schemas.microsoft.com/office/drawing/2014/main" id="{92FD03AE-E0FE-4BDE-A0D2-B0871EC4E7A7}"/>
                      </a:ext>
                    </a:extLst>
                  </p:cNvPr>
                  <p:cNvSpPr/>
                  <p:nvPr/>
                </p:nvSpPr>
                <p:spPr>
                  <a:xfrm>
                    <a:off x="5779043" y="2127398"/>
                    <a:ext cx="7203" cy="7203"/>
                  </a:xfrm>
                  <a:custGeom>
                    <a:avLst/>
                    <a:gdLst>
                      <a:gd name="connsiteX0" fmla="*/ 4802 w 7203"/>
                      <a:gd name="connsiteY0" fmla="*/ 7204 h 7203"/>
                      <a:gd name="connsiteX1" fmla="*/ 7204 w 7203"/>
                      <a:gd name="connsiteY1" fmla="*/ 4802 h 7203"/>
                      <a:gd name="connsiteX2" fmla="*/ 7204 w 7203"/>
                      <a:gd name="connsiteY2" fmla="*/ 2401 h 7203"/>
                      <a:gd name="connsiteX3" fmla="*/ 4802 w 7203"/>
                      <a:gd name="connsiteY3" fmla="*/ 0 h 7203"/>
                      <a:gd name="connsiteX4" fmla="*/ 2401 w 7203"/>
                      <a:gd name="connsiteY4" fmla="*/ 0 h 7203"/>
                      <a:gd name="connsiteX5" fmla="*/ 2401 w 7203"/>
                      <a:gd name="connsiteY5" fmla="*/ 0 h 7203"/>
                      <a:gd name="connsiteX6" fmla="*/ 0 w 7203"/>
                      <a:gd name="connsiteY6" fmla="*/ 2401 h 7203"/>
                      <a:gd name="connsiteX7" fmla="*/ 0 w 7203"/>
                      <a:gd name="connsiteY7" fmla="*/ 4802 h 7203"/>
                      <a:gd name="connsiteX8" fmla="*/ 4802 w 7203"/>
                      <a:gd name="connsiteY8" fmla="*/ 7204 h 7203"/>
                      <a:gd name="connsiteX9" fmla="*/ 4802 w 7203"/>
                      <a:gd name="connsiteY9" fmla="*/ 7204 h 72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7203" h="7203">
                        <a:moveTo>
                          <a:pt x="4802" y="7204"/>
                        </a:moveTo>
                        <a:cubicBezTo>
                          <a:pt x="4802" y="7204"/>
                          <a:pt x="7204" y="4802"/>
                          <a:pt x="7204" y="4802"/>
                        </a:cubicBezTo>
                        <a:cubicBezTo>
                          <a:pt x="7204" y="4802"/>
                          <a:pt x="7204" y="4802"/>
                          <a:pt x="7204" y="2401"/>
                        </a:cubicBezTo>
                        <a:cubicBezTo>
                          <a:pt x="7204" y="2401"/>
                          <a:pt x="4802" y="2401"/>
                          <a:pt x="4802" y="0"/>
                        </a:cubicBezTo>
                        <a:cubicBezTo>
                          <a:pt x="4802" y="0"/>
                          <a:pt x="2401" y="0"/>
                          <a:pt x="2401" y="0"/>
                        </a:cubicBezTo>
                        <a:cubicBezTo>
                          <a:pt x="2401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2401"/>
                        </a:cubicBezTo>
                        <a:cubicBezTo>
                          <a:pt x="0" y="2401"/>
                          <a:pt x="0" y="2401"/>
                          <a:pt x="0" y="4802"/>
                        </a:cubicBezTo>
                        <a:cubicBezTo>
                          <a:pt x="2401" y="7204"/>
                          <a:pt x="2401" y="7204"/>
                          <a:pt x="4802" y="7204"/>
                        </a:cubicBezTo>
                        <a:cubicBezTo>
                          <a:pt x="4802" y="7204"/>
                          <a:pt x="4802" y="7204"/>
                          <a:pt x="4802" y="7204"/>
                        </a:cubicBezTo>
                        <a:close/>
                      </a:path>
                    </a:pathLst>
                  </a:custGeom>
                  <a:solidFill>
                    <a:srgbClr val="42424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605" name="Freeform: Shape 2604">
                    <a:extLst>
                      <a:ext uri="{FF2B5EF4-FFF2-40B4-BE49-F238E27FC236}">
                        <a16:creationId xmlns:a16="http://schemas.microsoft.com/office/drawing/2014/main" id="{991F0BB0-10D5-41B1-AFC3-8841ED471F9B}"/>
                      </a:ext>
                    </a:extLst>
                  </p:cNvPr>
                  <p:cNvSpPr/>
                  <p:nvPr/>
                </p:nvSpPr>
                <p:spPr>
                  <a:xfrm>
                    <a:off x="5776642" y="2132200"/>
                    <a:ext cx="4802" cy="4802"/>
                  </a:xfrm>
                  <a:custGeom>
                    <a:avLst/>
                    <a:gdLst>
                      <a:gd name="connsiteX0" fmla="*/ 2401 w 4802"/>
                      <a:gd name="connsiteY0" fmla="*/ 4802 h 4802"/>
                      <a:gd name="connsiteX1" fmla="*/ 2401 w 4802"/>
                      <a:gd name="connsiteY1" fmla="*/ 4802 h 4802"/>
                      <a:gd name="connsiteX2" fmla="*/ 4802 w 4802"/>
                      <a:gd name="connsiteY2" fmla="*/ 2401 h 4802"/>
                      <a:gd name="connsiteX3" fmla="*/ 2401 w 4802"/>
                      <a:gd name="connsiteY3" fmla="*/ 0 h 4802"/>
                      <a:gd name="connsiteX4" fmla="*/ 0 w 4802"/>
                      <a:gd name="connsiteY4" fmla="*/ 0 h 4802"/>
                      <a:gd name="connsiteX5" fmla="*/ 0 w 4802"/>
                      <a:gd name="connsiteY5" fmla="*/ 0 h 4802"/>
                      <a:gd name="connsiteX6" fmla="*/ 0 w 4802"/>
                      <a:gd name="connsiteY6" fmla="*/ 0 h 4802"/>
                      <a:gd name="connsiteX7" fmla="*/ 0 w 4802"/>
                      <a:gd name="connsiteY7" fmla="*/ 2401 h 4802"/>
                      <a:gd name="connsiteX8" fmla="*/ 2401 w 4802"/>
                      <a:gd name="connsiteY8" fmla="*/ 4802 h 4802"/>
                      <a:gd name="connsiteX9" fmla="*/ 2401 w 4802"/>
                      <a:gd name="connsiteY9" fmla="*/ 4802 h 48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4802" h="4802">
                        <a:moveTo>
                          <a:pt x="2401" y="4802"/>
                        </a:moveTo>
                        <a:cubicBezTo>
                          <a:pt x="4802" y="4802"/>
                          <a:pt x="4802" y="4802"/>
                          <a:pt x="2401" y="4802"/>
                        </a:cubicBezTo>
                        <a:cubicBezTo>
                          <a:pt x="4802" y="2401"/>
                          <a:pt x="4802" y="2401"/>
                          <a:pt x="4802" y="2401"/>
                        </a:cubicBezTo>
                        <a:cubicBezTo>
                          <a:pt x="4802" y="2401"/>
                          <a:pt x="2401" y="2401"/>
                          <a:pt x="2401" y="0"/>
                        </a:cubicBezTo>
                        <a:cubicBezTo>
                          <a:pt x="2401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2401"/>
                        </a:cubicBezTo>
                        <a:cubicBezTo>
                          <a:pt x="0" y="4802"/>
                          <a:pt x="0" y="4802"/>
                          <a:pt x="2401" y="4802"/>
                        </a:cubicBezTo>
                        <a:cubicBezTo>
                          <a:pt x="2401" y="4802"/>
                          <a:pt x="2401" y="4802"/>
                          <a:pt x="2401" y="4802"/>
                        </a:cubicBezTo>
                        <a:close/>
                      </a:path>
                    </a:pathLst>
                  </a:custGeom>
                  <a:solidFill>
                    <a:srgbClr val="42424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606" name="Freeform: Shape 2605">
                    <a:extLst>
                      <a:ext uri="{FF2B5EF4-FFF2-40B4-BE49-F238E27FC236}">
                        <a16:creationId xmlns:a16="http://schemas.microsoft.com/office/drawing/2014/main" id="{7AFD54B0-DB9E-4E29-A078-D629316C0218}"/>
                      </a:ext>
                    </a:extLst>
                  </p:cNvPr>
                  <p:cNvSpPr/>
                  <p:nvPr/>
                </p:nvSpPr>
                <p:spPr>
                  <a:xfrm>
                    <a:off x="5788648" y="2153811"/>
                    <a:ext cx="9004" cy="2401"/>
                  </a:xfrm>
                  <a:custGeom>
                    <a:avLst/>
                    <a:gdLst>
                      <a:gd name="connsiteX0" fmla="*/ 7204 w 9004"/>
                      <a:gd name="connsiteY0" fmla="*/ 0 h 2401"/>
                      <a:gd name="connsiteX1" fmla="*/ 4802 w 9004"/>
                      <a:gd name="connsiteY1" fmla="*/ 2401 h 2401"/>
                      <a:gd name="connsiteX2" fmla="*/ 2401 w 9004"/>
                      <a:gd name="connsiteY2" fmla="*/ 2401 h 2401"/>
                      <a:gd name="connsiteX3" fmla="*/ 0 w 9004"/>
                      <a:gd name="connsiteY3" fmla="*/ 2401 h 2401"/>
                      <a:gd name="connsiteX4" fmla="*/ 0 w 9004"/>
                      <a:gd name="connsiteY4" fmla="*/ 2401 h 2401"/>
                      <a:gd name="connsiteX5" fmla="*/ 2401 w 9004"/>
                      <a:gd name="connsiteY5" fmla="*/ 0 h 2401"/>
                      <a:gd name="connsiteX6" fmla="*/ 7204 w 9004"/>
                      <a:gd name="connsiteY6" fmla="*/ 0 h 2401"/>
                      <a:gd name="connsiteX7" fmla="*/ 7204 w 9004"/>
                      <a:gd name="connsiteY7" fmla="*/ 0 h 2401"/>
                      <a:gd name="connsiteX8" fmla="*/ 7204 w 9004"/>
                      <a:gd name="connsiteY8" fmla="*/ 0 h 24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9004" h="2401">
                        <a:moveTo>
                          <a:pt x="7204" y="0"/>
                        </a:moveTo>
                        <a:cubicBezTo>
                          <a:pt x="7204" y="0"/>
                          <a:pt x="4802" y="2401"/>
                          <a:pt x="4802" y="2401"/>
                        </a:cubicBezTo>
                        <a:cubicBezTo>
                          <a:pt x="4802" y="2401"/>
                          <a:pt x="4802" y="2401"/>
                          <a:pt x="2401" y="2401"/>
                        </a:cubicBezTo>
                        <a:cubicBezTo>
                          <a:pt x="2401" y="2401"/>
                          <a:pt x="2401" y="2401"/>
                          <a:pt x="0" y="2401"/>
                        </a:cubicBezTo>
                        <a:cubicBezTo>
                          <a:pt x="0" y="2401"/>
                          <a:pt x="0" y="2401"/>
                          <a:pt x="0" y="2401"/>
                        </a:cubicBezTo>
                        <a:cubicBezTo>
                          <a:pt x="0" y="2401"/>
                          <a:pt x="2401" y="0"/>
                          <a:pt x="2401" y="0"/>
                        </a:cubicBezTo>
                        <a:cubicBezTo>
                          <a:pt x="4802" y="0"/>
                          <a:pt x="7204" y="0"/>
                          <a:pt x="7204" y="0"/>
                        </a:cubicBezTo>
                        <a:cubicBezTo>
                          <a:pt x="7204" y="0"/>
                          <a:pt x="7204" y="0"/>
                          <a:pt x="7204" y="0"/>
                        </a:cubicBezTo>
                        <a:cubicBezTo>
                          <a:pt x="9605" y="0"/>
                          <a:pt x="9605" y="0"/>
                          <a:pt x="7204" y="0"/>
                        </a:cubicBezTo>
                        <a:close/>
                      </a:path>
                    </a:pathLst>
                  </a:custGeom>
                  <a:solidFill>
                    <a:srgbClr val="42424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607" name="Freeform: Shape 2606">
                    <a:extLst>
                      <a:ext uri="{FF2B5EF4-FFF2-40B4-BE49-F238E27FC236}">
                        <a16:creationId xmlns:a16="http://schemas.microsoft.com/office/drawing/2014/main" id="{60E6BBBC-7CCA-4759-BB13-9D5BB88EE8F2}"/>
                      </a:ext>
                    </a:extLst>
                  </p:cNvPr>
                  <p:cNvSpPr/>
                  <p:nvPr/>
                </p:nvSpPr>
                <p:spPr>
                  <a:xfrm>
                    <a:off x="5791049" y="2141805"/>
                    <a:ext cx="9004" cy="9004"/>
                  </a:xfrm>
                  <a:custGeom>
                    <a:avLst/>
                    <a:gdLst>
                      <a:gd name="connsiteX0" fmla="*/ 7204 w 9004"/>
                      <a:gd name="connsiteY0" fmla="*/ 7204 h 9004"/>
                      <a:gd name="connsiteX1" fmla="*/ 7204 w 9004"/>
                      <a:gd name="connsiteY1" fmla="*/ 7204 h 9004"/>
                      <a:gd name="connsiteX2" fmla="*/ 2401 w 9004"/>
                      <a:gd name="connsiteY2" fmla="*/ 7204 h 9004"/>
                      <a:gd name="connsiteX3" fmla="*/ 0 w 9004"/>
                      <a:gd name="connsiteY3" fmla="*/ 4802 h 9004"/>
                      <a:gd name="connsiteX4" fmla="*/ 0 w 9004"/>
                      <a:gd name="connsiteY4" fmla="*/ 2401 h 9004"/>
                      <a:gd name="connsiteX5" fmla="*/ 2401 w 9004"/>
                      <a:gd name="connsiteY5" fmla="*/ 0 h 9004"/>
                      <a:gd name="connsiteX6" fmla="*/ 4802 w 9004"/>
                      <a:gd name="connsiteY6" fmla="*/ 0 h 9004"/>
                      <a:gd name="connsiteX7" fmla="*/ 7204 w 9004"/>
                      <a:gd name="connsiteY7" fmla="*/ 7204 h 9004"/>
                      <a:gd name="connsiteX8" fmla="*/ 7204 w 9004"/>
                      <a:gd name="connsiteY8" fmla="*/ 7204 h 90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9004" h="9004">
                        <a:moveTo>
                          <a:pt x="7204" y="7204"/>
                        </a:moveTo>
                        <a:cubicBezTo>
                          <a:pt x="7204" y="7204"/>
                          <a:pt x="7204" y="9605"/>
                          <a:pt x="7204" y="7204"/>
                        </a:cubicBezTo>
                        <a:cubicBezTo>
                          <a:pt x="4802" y="9605"/>
                          <a:pt x="2401" y="9605"/>
                          <a:pt x="2401" y="7204"/>
                        </a:cubicBezTo>
                        <a:cubicBezTo>
                          <a:pt x="2401" y="7204"/>
                          <a:pt x="0" y="7204"/>
                          <a:pt x="0" y="4802"/>
                        </a:cubicBezTo>
                        <a:cubicBezTo>
                          <a:pt x="0" y="4802"/>
                          <a:pt x="0" y="4802"/>
                          <a:pt x="0" y="2401"/>
                        </a:cubicBezTo>
                        <a:cubicBezTo>
                          <a:pt x="0" y="2401"/>
                          <a:pt x="2401" y="2401"/>
                          <a:pt x="2401" y="0"/>
                        </a:cubicBezTo>
                        <a:cubicBezTo>
                          <a:pt x="2401" y="0"/>
                          <a:pt x="4802" y="0"/>
                          <a:pt x="4802" y="0"/>
                        </a:cubicBezTo>
                        <a:cubicBezTo>
                          <a:pt x="7204" y="4802"/>
                          <a:pt x="7204" y="4802"/>
                          <a:pt x="7204" y="7204"/>
                        </a:cubicBezTo>
                        <a:cubicBezTo>
                          <a:pt x="9605" y="7204"/>
                          <a:pt x="9605" y="7204"/>
                          <a:pt x="7204" y="7204"/>
                        </a:cubicBezTo>
                        <a:close/>
                      </a:path>
                    </a:pathLst>
                  </a:custGeom>
                  <a:solidFill>
                    <a:srgbClr val="42424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608" name="Freeform: Shape 2607">
                    <a:extLst>
                      <a:ext uri="{FF2B5EF4-FFF2-40B4-BE49-F238E27FC236}">
                        <a16:creationId xmlns:a16="http://schemas.microsoft.com/office/drawing/2014/main" id="{273F20AA-66E5-492D-979D-BF4DC1D9E541}"/>
                      </a:ext>
                    </a:extLst>
                  </p:cNvPr>
                  <p:cNvSpPr/>
                  <p:nvPr/>
                </p:nvSpPr>
                <p:spPr>
                  <a:xfrm>
                    <a:off x="5829468" y="2120194"/>
                    <a:ext cx="7203" cy="4802"/>
                  </a:xfrm>
                  <a:custGeom>
                    <a:avLst/>
                    <a:gdLst>
                      <a:gd name="connsiteX0" fmla="*/ 4803 w 7203"/>
                      <a:gd name="connsiteY0" fmla="*/ 4802 h 4802"/>
                      <a:gd name="connsiteX1" fmla="*/ 4803 w 7203"/>
                      <a:gd name="connsiteY1" fmla="*/ 4802 h 4802"/>
                      <a:gd name="connsiteX2" fmla="*/ 7204 w 7203"/>
                      <a:gd name="connsiteY2" fmla="*/ 2401 h 4802"/>
                      <a:gd name="connsiteX3" fmla="*/ 4803 w 7203"/>
                      <a:gd name="connsiteY3" fmla="*/ 0 h 4802"/>
                      <a:gd name="connsiteX4" fmla="*/ 2401 w 7203"/>
                      <a:gd name="connsiteY4" fmla="*/ 0 h 4802"/>
                      <a:gd name="connsiteX5" fmla="*/ 0 w 7203"/>
                      <a:gd name="connsiteY5" fmla="*/ 2401 h 4802"/>
                      <a:gd name="connsiteX6" fmla="*/ 0 w 7203"/>
                      <a:gd name="connsiteY6" fmla="*/ 4802 h 4802"/>
                      <a:gd name="connsiteX7" fmla="*/ 4803 w 7203"/>
                      <a:gd name="connsiteY7" fmla="*/ 4802 h 4802"/>
                      <a:gd name="connsiteX8" fmla="*/ 4803 w 7203"/>
                      <a:gd name="connsiteY8" fmla="*/ 4802 h 48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802">
                        <a:moveTo>
                          <a:pt x="4803" y="4802"/>
                        </a:moveTo>
                        <a:cubicBezTo>
                          <a:pt x="4803" y="4802"/>
                          <a:pt x="7204" y="4802"/>
                          <a:pt x="4803" y="4802"/>
                        </a:cubicBezTo>
                        <a:cubicBezTo>
                          <a:pt x="7204" y="2401"/>
                          <a:pt x="7204" y="2401"/>
                          <a:pt x="7204" y="2401"/>
                        </a:cubicBezTo>
                        <a:cubicBezTo>
                          <a:pt x="7204" y="2401"/>
                          <a:pt x="4803" y="2401"/>
                          <a:pt x="4803" y="0"/>
                        </a:cubicBezTo>
                        <a:cubicBezTo>
                          <a:pt x="4803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2401"/>
                        </a:cubicBezTo>
                        <a:cubicBezTo>
                          <a:pt x="0" y="2401"/>
                          <a:pt x="0" y="2401"/>
                          <a:pt x="0" y="4802"/>
                        </a:cubicBezTo>
                        <a:cubicBezTo>
                          <a:pt x="0" y="4802"/>
                          <a:pt x="2401" y="4802"/>
                          <a:pt x="4803" y="4802"/>
                        </a:cubicBezTo>
                        <a:cubicBezTo>
                          <a:pt x="2401" y="4802"/>
                          <a:pt x="4803" y="4802"/>
                          <a:pt x="4803" y="4802"/>
                        </a:cubicBezTo>
                        <a:close/>
                      </a:path>
                    </a:pathLst>
                  </a:custGeom>
                  <a:solidFill>
                    <a:srgbClr val="42424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609" name="Freeform: Shape 2608">
                    <a:extLst>
                      <a:ext uri="{FF2B5EF4-FFF2-40B4-BE49-F238E27FC236}">
                        <a16:creationId xmlns:a16="http://schemas.microsoft.com/office/drawing/2014/main" id="{6BE019E3-8E75-4D86-8868-F2AB8A42A8FD}"/>
                      </a:ext>
                    </a:extLst>
                  </p:cNvPr>
                  <p:cNvSpPr/>
                  <p:nvPr/>
                </p:nvSpPr>
                <p:spPr>
                  <a:xfrm>
                    <a:off x="5822265" y="2117793"/>
                    <a:ext cx="7203" cy="4802"/>
                  </a:xfrm>
                  <a:custGeom>
                    <a:avLst/>
                    <a:gdLst>
                      <a:gd name="connsiteX0" fmla="*/ 4802 w 7203"/>
                      <a:gd name="connsiteY0" fmla="*/ 4802 h 4802"/>
                      <a:gd name="connsiteX1" fmla="*/ 4802 w 7203"/>
                      <a:gd name="connsiteY1" fmla="*/ 4802 h 4802"/>
                      <a:gd name="connsiteX2" fmla="*/ 7203 w 7203"/>
                      <a:gd name="connsiteY2" fmla="*/ 2401 h 4802"/>
                      <a:gd name="connsiteX3" fmla="*/ 4802 w 7203"/>
                      <a:gd name="connsiteY3" fmla="*/ 0 h 4802"/>
                      <a:gd name="connsiteX4" fmla="*/ 2401 w 7203"/>
                      <a:gd name="connsiteY4" fmla="*/ 0 h 4802"/>
                      <a:gd name="connsiteX5" fmla="*/ 0 w 7203"/>
                      <a:gd name="connsiteY5" fmla="*/ 2401 h 4802"/>
                      <a:gd name="connsiteX6" fmla="*/ 0 w 7203"/>
                      <a:gd name="connsiteY6" fmla="*/ 4802 h 4802"/>
                      <a:gd name="connsiteX7" fmla="*/ 4802 w 7203"/>
                      <a:gd name="connsiteY7" fmla="*/ 4802 h 4802"/>
                      <a:gd name="connsiteX8" fmla="*/ 4802 w 7203"/>
                      <a:gd name="connsiteY8" fmla="*/ 4802 h 48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802">
                        <a:moveTo>
                          <a:pt x="4802" y="4802"/>
                        </a:moveTo>
                        <a:cubicBezTo>
                          <a:pt x="7203" y="4802"/>
                          <a:pt x="7203" y="4802"/>
                          <a:pt x="4802" y="4802"/>
                        </a:cubicBezTo>
                        <a:cubicBezTo>
                          <a:pt x="7203" y="2401"/>
                          <a:pt x="7203" y="2401"/>
                          <a:pt x="7203" y="2401"/>
                        </a:cubicBezTo>
                        <a:cubicBezTo>
                          <a:pt x="7203" y="2401"/>
                          <a:pt x="4802" y="2401"/>
                          <a:pt x="4802" y="0"/>
                        </a:cubicBezTo>
                        <a:cubicBezTo>
                          <a:pt x="4802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2401"/>
                        </a:cubicBezTo>
                        <a:cubicBezTo>
                          <a:pt x="0" y="2401"/>
                          <a:pt x="0" y="2401"/>
                          <a:pt x="0" y="4802"/>
                        </a:cubicBezTo>
                        <a:cubicBezTo>
                          <a:pt x="2401" y="4802"/>
                          <a:pt x="2401" y="4802"/>
                          <a:pt x="4802" y="4802"/>
                        </a:cubicBezTo>
                        <a:cubicBezTo>
                          <a:pt x="4802" y="4802"/>
                          <a:pt x="4802" y="4802"/>
                          <a:pt x="4802" y="4802"/>
                        </a:cubicBezTo>
                        <a:close/>
                      </a:path>
                    </a:pathLst>
                  </a:custGeom>
                  <a:solidFill>
                    <a:srgbClr val="42424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610" name="Freeform: Shape 2609">
                    <a:extLst>
                      <a:ext uri="{FF2B5EF4-FFF2-40B4-BE49-F238E27FC236}">
                        <a16:creationId xmlns:a16="http://schemas.microsoft.com/office/drawing/2014/main" id="{E1601F1C-2B25-45A4-A088-BF52ACA2C41A}"/>
                      </a:ext>
                    </a:extLst>
                  </p:cNvPr>
                  <p:cNvSpPr/>
                  <p:nvPr/>
                </p:nvSpPr>
                <p:spPr>
                  <a:xfrm>
                    <a:off x="5819863" y="2112991"/>
                    <a:ext cx="7203" cy="4802"/>
                  </a:xfrm>
                  <a:custGeom>
                    <a:avLst/>
                    <a:gdLst>
                      <a:gd name="connsiteX0" fmla="*/ 4802 w 7203"/>
                      <a:gd name="connsiteY0" fmla="*/ 4802 h 4802"/>
                      <a:gd name="connsiteX1" fmla="*/ 4802 w 7203"/>
                      <a:gd name="connsiteY1" fmla="*/ 4802 h 4802"/>
                      <a:gd name="connsiteX2" fmla="*/ 7204 w 7203"/>
                      <a:gd name="connsiteY2" fmla="*/ 2401 h 4802"/>
                      <a:gd name="connsiteX3" fmla="*/ 4802 w 7203"/>
                      <a:gd name="connsiteY3" fmla="*/ 0 h 4802"/>
                      <a:gd name="connsiteX4" fmla="*/ 2401 w 7203"/>
                      <a:gd name="connsiteY4" fmla="*/ 0 h 4802"/>
                      <a:gd name="connsiteX5" fmla="*/ 0 w 7203"/>
                      <a:gd name="connsiteY5" fmla="*/ 2401 h 4802"/>
                      <a:gd name="connsiteX6" fmla="*/ 0 w 7203"/>
                      <a:gd name="connsiteY6" fmla="*/ 4802 h 4802"/>
                      <a:gd name="connsiteX7" fmla="*/ 4802 w 7203"/>
                      <a:gd name="connsiteY7" fmla="*/ 4802 h 4802"/>
                      <a:gd name="connsiteX8" fmla="*/ 4802 w 7203"/>
                      <a:gd name="connsiteY8" fmla="*/ 4802 h 48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802">
                        <a:moveTo>
                          <a:pt x="4802" y="4802"/>
                        </a:moveTo>
                        <a:cubicBezTo>
                          <a:pt x="7204" y="4802"/>
                          <a:pt x="7204" y="4802"/>
                          <a:pt x="4802" y="4802"/>
                        </a:cubicBezTo>
                        <a:cubicBezTo>
                          <a:pt x="7204" y="2401"/>
                          <a:pt x="7204" y="2401"/>
                          <a:pt x="7204" y="2401"/>
                        </a:cubicBezTo>
                        <a:cubicBezTo>
                          <a:pt x="7204" y="2401"/>
                          <a:pt x="4802" y="2401"/>
                          <a:pt x="4802" y="0"/>
                        </a:cubicBezTo>
                        <a:cubicBezTo>
                          <a:pt x="4802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2401"/>
                        </a:cubicBezTo>
                        <a:cubicBezTo>
                          <a:pt x="0" y="2401"/>
                          <a:pt x="0" y="2401"/>
                          <a:pt x="0" y="4802"/>
                        </a:cubicBezTo>
                        <a:cubicBezTo>
                          <a:pt x="2401" y="4802"/>
                          <a:pt x="2401" y="4802"/>
                          <a:pt x="4802" y="4802"/>
                        </a:cubicBezTo>
                        <a:cubicBezTo>
                          <a:pt x="4802" y="4802"/>
                          <a:pt x="4802" y="4802"/>
                          <a:pt x="4802" y="4802"/>
                        </a:cubicBezTo>
                        <a:close/>
                      </a:path>
                    </a:pathLst>
                  </a:custGeom>
                  <a:solidFill>
                    <a:srgbClr val="42424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611" name="Freeform: Shape 2610">
                    <a:extLst>
                      <a:ext uri="{FF2B5EF4-FFF2-40B4-BE49-F238E27FC236}">
                        <a16:creationId xmlns:a16="http://schemas.microsoft.com/office/drawing/2014/main" id="{E630FDD0-DC1E-4E90-9B91-E9CFD5740192}"/>
                      </a:ext>
                    </a:extLst>
                  </p:cNvPr>
                  <p:cNvSpPr/>
                  <p:nvPr/>
                </p:nvSpPr>
                <p:spPr>
                  <a:xfrm>
                    <a:off x="5817462" y="2110590"/>
                    <a:ext cx="7203" cy="4802"/>
                  </a:xfrm>
                  <a:custGeom>
                    <a:avLst/>
                    <a:gdLst>
                      <a:gd name="connsiteX0" fmla="*/ 4803 w 7203"/>
                      <a:gd name="connsiteY0" fmla="*/ 4802 h 4802"/>
                      <a:gd name="connsiteX1" fmla="*/ 4803 w 7203"/>
                      <a:gd name="connsiteY1" fmla="*/ 4802 h 4802"/>
                      <a:gd name="connsiteX2" fmla="*/ 7204 w 7203"/>
                      <a:gd name="connsiteY2" fmla="*/ 2401 h 4802"/>
                      <a:gd name="connsiteX3" fmla="*/ 4803 w 7203"/>
                      <a:gd name="connsiteY3" fmla="*/ 0 h 4802"/>
                      <a:gd name="connsiteX4" fmla="*/ 2401 w 7203"/>
                      <a:gd name="connsiteY4" fmla="*/ 0 h 4802"/>
                      <a:gd name="connsiteX5" fmla="*/ 0 w 7203"/>
                      <a:gd name="connsiteY5" fmla="*/ 2401 h 4802"/>
                      <a:gd name="connsiteX6" fmla="*/ 0 w 7203"/>
                      <a:gd name="connsiteY6" fmla="*/ 4802 h 4802"/>
                      <a:gd name="connsiteX7" fmla="*/ 4803 w 7203"/>
                      <a:gd name="connsiteY7" fmla="*/ 4802 h 4802"/>
                      <a:gd name="connsiteX8" fmla="*/ 4803 w 7203"/>
                      <a:gd name="connsiteY8" fmla="*/ 4802 h 48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802">
                        <a:moveTo>
                          <a:pt x="4803" y="4802"/>
                        </a:moveTo>
                        <a:cubicBezTo>
                          <a:pt x="4803" y="4802"/>
                          <a:pt x="4803" y="2401"/>
                          <a:pt x="4803" y="4802"/>
                        </a:cubicBezTo>
                        <a:cubicBezTo>
                          <a:pt x="7204" y="2401"/>
                          <a:pt x="7204" y="2401"/>
                          <a:pt x="7204" y="2401"/>
                        </a:cubicBezTo>
                        <a:cubicBezTo>
                          <a:pt x="7204" y="2401"/>
                          <a:pt x="4803" y="2401"/>
                          <a:pt x="4803" y="0"/>
                        </a:cubicBezTo>
                        <a:cubicBezTo>
                          <a:pt x="4803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2401"/>
                        </a:cubicBezTo>
                        <a:cubicBezTo>
                          <a:pt x="0" y="2401"/>
                          <a:pt x="0" y="2401"/>
                          <a:pt x="0" y="4802"/>
                        </a:cubicBezTo>
                        <a:cubicBezTo>
                          <a:pt x="0" y="2401"/>
                          <a:pt x="0" y="4802"/>
                          <a:pt x="4803" y="4802"/>
                        </a:cubicBezTo>
                        <a:cubicBezTo>
                          <a:pt x="2401" y="4802"/>
                          <a:pt x="2401" y="4802"/>
                          <a:pt x="4803" y="4802"/>
                        </a:cubicBezTo>
                        <a:close/>
                      </a:path>
                    </a:pathLst>
                  </a:custGeom>
                  <a:solidFill>
                    <a:srgbClr val="42424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612" name="Freeform: Shape 2611">
                    <a:extLst>
                      <a:ext uri="{FF2B5EF4-FFF2-40B4-BE49-F238E27FC236}">
                        <a16:creationId xmlns:a16="http://schemas.microsoft.com/office/drawing/2014/main" id="{AD87ED90-E680-484D-927B-F8B148EB9EF1}"/>
                      </a:ext>
                    </a:extLst>
                  </p:cNvPr>
                  <p:cNvSpPr/>
                  <p:nvPr/>
                </p:nvSpPr>
                <p:spPr>
                  <a:xfrm>
                    <a:off x="5783845" y="2156812"/>
                    <a:ext cx="7203" cy="4202"/>
                  </a:xfrm>
                  <a:custGeom>
                    <a:avLst/>
                    <a:gdLst>
                      <a:gd name="connsiteX0" fmla="*/ 7204 w 7203"/>
                      <a:gd name="connsiteY0" fmla="*/ 1801 h 4202"/>
                      <a:gd name="connsiteX1" fmla="*/ 4802 w 7203"/>
                      <a:gd name="connsiteY1" fmla="*/ 4202 h 4202"/>
                      <a:gd name="connsiteX2" fmla="*/ 2401 w 7203"/>
                      <a:gd name="connsiteY2" fmla="*/ 4202 h 4202"/>
                      <a:gd name="connsiteX3" fmla="*/ 0 w 7203"/>
                      <a:gd name="connsiteY3" fmla="*/ 4202 h 4202"/>
                      <a:gd name="connsiteX4" fmla="*/ 0 w 7203"/>
                      <a:gd name="connsiteY4" fmla="*/ 4202 h 4202"/>
                      <a:gd name="connsiteX5" fmla="*/ 2401 w 7203"/>
                      <a:gd name="connsiteY5" fmla="*/ 1801 h 4202"/>
                      <a:gd name="connsiteX6" fmla="*/ 7204 w 7203"/>
                      <a:gd name="connsiteY6" fmla="*/ 1801 h 4202"/>
                      <a:gd name="connsiteX7" fmla="*/ 7204 w 7203"/>
                      <a:gd name="connsiteY7" fmla="*/ 1801 h 4202"/>
                      <a:gd name="connsiteX8" fmla="*/ 7204 w 7203"/>
                      <a:gd name="connsiteY8" fmla="*/ 1801 h 42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202">
                        <a:moveTo>
                          <a:pt x="7204" y="1801"/>
                        </a:moveTo>
                        <a:cubicBezTo>
                          <a:pt x="7204" y="1801"/>
                          <a:pt x="4802" y="4202"/>
                          <a:pt x="4802" y="4202"/>
                        </a:cubicBezTo>
                        <a:cubicBezTo>
                          <a:pt x="4802" y="4202"/>
                          <a:pt x="4802" y="4202"/>
                          <a:pt x="2401" y="4202"/>
                        </a:cubicBezTo>
                        <a:cubicBezTo>
                          <a:pt x="2401" y="4202"/>
                          <a:pt x="2401" y="4202"/>
                          <a:pt x="0" y="4202"/>
                        </a:cubicBezTo>
                        <a:cubicBezTo>
                          <a:pt x="0" y="4202"/>
                          <a:pt x="0" y="4202"/>
                          <a:pt x="0" y="4202"/>
                        </a:cubicBezTo>
                        <a:cubicBezTo>
                          <a:pt x="0" y="4202"/>
                          <a:pt x="2401" y="1801"/>
                          <a:pt x="2401" y="1801"/>
                        </a:cubicBezTo>
                        <a:cubicBezTo>
                          <a:pt x="4802" y="-600"/>
                          <a:pt x="4802" y="-600"/>
                          <a:pt x="7204" y="1801"/>
                        </a:cubicBezTo>
                        <a:cubicBezTo>
                          <a:pt x="7204" y="-600"/>
                          <a:pt x="7204" y="-600"/>
                          <a:pt x="7204" y="1801"/>
                        </a:cubicBezTo>
                        <a:cubicBezTo>
                          <a:pt x="7204" y="-600"/>
                          <a:pt x="7204" y="-600"/>
                          <a:pt x="7204" y="1801"/>
                        </a:cubicBezTo>
                        <a:close/>
                      </a:path>
                    </a:pathLst>
                  </a:custGeom>
                  <a:solidFill>
                    <a:srgbClr val="42424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613" name="Freeform: Shape 2612">
                    <a:extLst>
                      <a:ext uri="{FF2B5EF4-FFF2-40B4-BE49-F238E27FC236}">
                        <a16:creationId xmlns:a16="http://schemas.microsoft.com/office/drawing/2014/main" id="{56513EF0-282A-4030-93E3-21862B87C211}"/>
                      </a:ext>
                    </a:extLst>
                  </p:cNvPr>
                  <p:cNvSpPr/>
                  <p:nvPr/>
                </p:nvSpPr>
                <p:spPr>
                  <a:xfrm>
                    <a:off x="5786247" y="2144206"/>
                    <a:ext cx="9004" cy="9004"/>
                  </a:xfrm>
                  <a:custGeom>
                    <a:avLst/>
                    <a:gdLst>
                      <a:gd name="connsiteX0" fmla="*/ 7203 w 9004"/>
                      <a:gd name="connsiteY0" fmla="*/ 7204 h 9004"/>
                      <a:gd name="connsiteX1" fmla="*/ 7203 w 9004"/>
                      <a:gd name="connsiteY1" fmla="*/ 7204 h 9004"/>
                      <a:gd name="connsiteX2" fmla="*/ 2401 w 9004"/>
                      <a:gd name="connsiteY2" fmla="*/ 7204 h 9004"/>
                      <a:gd name="connsiteX3" fmla="*/ 0 w 9004"/>
                      <a:gd name="connsiteY3" fmla="*/ 4802 h 9004"/>
                      <a:gd name="connsiteX4" fmla="*/ 0 w 9004"/>
                      <a:gd name="connsiteY4" fmla="*/ 2401 h 9004"/>
                      <a:gd name="connsiteX5" fmla="*/ 2401 w 9004"/>
                      <a:gd name="connsiteY5" fmla="*/ 0 h 9004"/>
                      <a:gd name="connsiteX6" fmla="*/ 4802 w 9004"/>
                      <a:gd name="connsiteY6" fmla="*/ 0 h 9004"/>
                      <a:gd name="connsiteX7" fmla="*/ 7203 w 9004"/>
                      <a:gd name="connsiteY7" fmla="*/ 7204 h 9004"/>
                      <a:gd name="connsiteX8" fmla="*/ 7203 w 9004"/>
                      <a:gd name="connsiteY8" fmla="*/ 7204 h 90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9004" h="9004">
                        <a:moveTo>
                          <a:pt x="7203" y="7204"/>
                        </a:moveTo>
                        <a:cubicBezTo>
                          <a:pt x="7203" y="7204"/>
                          <a:pt x="7203" y="9605"/>
                          <a:pt x="7203" y="7204"/>
                        </a:cubicBezTo>
                        <a:cubicBezTo>
                          <a:pt x="4802" y="9605"/>
                          <a:pt x="2401" y="9605"/>
                          <a:pt x="2401" y="7204"/>
                        </a:cubicBezTo>
                        <a:cubicBezTo>
                          <a:pt x="2401" y="7204"/>
                          <a:pt x="0" y="7204"/>
                          <a:pt x="0" y="4802"/>
                        </a:cubicBezTo>
                        <a:cubicBezTo>
                          <a:pt x="0" y="4802"/>
                          <a:pt x="0" y="4802"/>
                          <a:pt x="0" y="2401"/>
                        </a:cubicBezTo>
                        <a:cubicBezTo>
                          <a:pt x="0" y="2401"/>
                          <a:pt x="2401" y="2401"/>
                          <a:pt x="2401" y="0"/>
                        </a:cubicBezTo>
                        <a:cubicBezTo>
                          <a:pt x="2401" y="0"/>
                          <a:pt x="4802" y="0"/>
                          <a:pt x="4802" y="0"/>
                        </a:cubicBezTo>
                        <a:cubicBezTo>
                          <a:pt x="7203" y="4802"/>
                          <a:pt x="7203" y="7204"/>
                          <a:pt x="7203" y="7204"/>
                        </a:cubicBezTo>
                        <a:cubicBezTo>
                          <a:pt x="9605" y="7204"/>
                          <a:pt x="9605" y="7204"/>
                          <a:pt x="7203" y="7204"/>
                        </a:cubicBezTo>
                        <a:close/>
                      </a:path>
                    </a:pathLst>
                  </a:custGeom>
                  <a:solidFill>
                    <a:srgbClr val="42424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614" name="Freeform: Shape 2613">
                    <a:extLst>
                      <a:ext uri="{FF2B5EF4-FFF2-40B4-BE49-F238E27FC236}">
                        <a16:creationId xmlns:a16="http://schemas.microsoft.com/office/drawing/2014/main" id="{9EDBA3AD-BC8F-4F7E-9CAF-E7F5E44E2907}"/>
                      </a:ext>
                    </a:extLst>
                  </p:cNvPr>
                  <p:cNvSpPr/>
                  <p:nvPr/>
                </p:nvSpPr>
                <p:spPr>
                  <a:xfrm>
                    <a:off x="5834271" y="2117793"/>
                    <a:ext cx="7203" cy="4802"/>
                  </a:xfrm>
                  <a:custGeom>
                    <a:avLst/>
                    <a:gdLst>
                      <a:gd name="connsiteX0" fmla="*/ 4802 w 7203"/>
                      <a:gd name="connsiteY0" fmla="*/ 4802 h 4802"/>
                      <a:gd name="connsiteX1" fmla="*/ 4802 w 7203"/>
                      <a:gd name="connsiteY1" fmla="*/ 4802 h 4802"/>
                      <a:gd name="connsiteX2" fmla="*/ 7203 w 7203"/>
                      <a:gd name="connsiteY2" fmla="*/ 2401 h 4802"/>
                      <a:gd name="connsiteX3" fmla="*/ 4802 w 7203"/>
                      <a:gd name="connsiteY3" fmla="*/ 0 h 4802"/>
                      <a:gd name="connsiteX4" fmla="*/ 2401 w 7203"/>
                      <a:gd name="connsiteY4" fmla="*/ 0 h 4802"/>
                      <a:gd name="connsiteX5" fmla="*/ 0 w 7203"/>
                      <a:gd name="connsiteY5" fmla="*/ 2401 h 4802"/>
                      <a:gd name="connsiteX6" fmla="*/ 0 w 7203"/>
                      <a:gd name="connsiteY6" fmla="*/ 4802 h 4802"/>
                      <a:gd name="connsiteX7" fmla="*/ 4802 w 7203"/>
                      <a:gd name="connsiteY7" fmla="*/ 4802 h 4802"/>
                      <a:gd name="connsiteX8" fmla="*/ 4802 w 7203"/>
                      <a:gd name="connsiteY8" fmla="*/ 4802 h 48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802">
                        <a:moveTo>
                          <a:pt x="4802" y="4802"/>
                        </a:moveTo>
                        <a:cubicBezTo>
                          <a:pt x="4802" y="4802"/>
                          <a:pt x="7203" y="2401"/>
                          <a:pt x="4802" y="4802"/>
                        </a:cubicBezTo>
                        <a:cubicBezTo>
                          <a:pt x="7203" y="2401"/>
                          <a:pt x="7203" y="2401"/>
                          <a:pt x="7203" y="2401"/>
                        </a:cubicBezTo>
                        <a:cubicBezTo>
                          <a:pt x="7203" y="2401"/>
                          <a:pt x="4802" y="2401"/>
                          <a:pt x="4802" y="0"/>
                        </a:cubicBezTo>
                        <a:cubicBezTo>
                          <a:pt x="4802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2401"/>
                        </a:cubicBezTo>
                        <a:cubicBezTo>
                          <a:pt x="0" y="2401"/>
                          <a:pt x="0" y="2401"/>
                          <a:pt x="0" y="4802"/>
                        </a:cubicBezTo>
                        <a:cubicBezTo>
                          <a:pt x="0" y="2401"/>
                          <a:pt x="2401" y="4802"/>
                          <a:pt x="4802" y="4802"/>
                        </a:cubicBezTo>
                        <a:cubicBezTo>
                          <a:pt x="2401" y="4802"/>
                          <a:pt x="4802" y="4802"/>
                          <a:pt x="4802" y="4802"/>
                        </a:cubicBezTo>
                        <a:close/>
                      </a:path>
                    </a:pathLst>
                  </a:custGeom>
                  <a:solidFill>
                    <a:srgbClr val="42424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615" name="Freeform: Shape 2614">
                    <a:extLst>
                      <a:ext uri="{FF2B5EF4-FFF2-40B4-BE49-F238E27FC236}">
                        <a16:creationId xmlns:a16="http://schemas.microsoft.com/office/drawing/2014/main" id="{7FB9059E-1C7D-4C5E-99A9-4E88BA7629BD}"/>
                      </a:ext>
                    </a:extLst>
                  </p:cNvPr>
                  <p:cNvSpPr/>
                  <p:nvPr/>
                </p:nvSpPr>
                <p:spPr>
                  <a:xfrm>
                    <a:off x="5827067" y="2115392"/>
                    <a:ext cx="7203" cy="4802"/>
                  </a:xfrm>
                  <a:custGeom>
                    <a:avLst/>
                    <a:gdLst>
                      <a:gd name="connsiteX0" fmla="*/ 4802 w 7203"/>
                      <a:gd name="connsiteY0" fmla="*/ 4802 h 4802"/>
                      <a:gd name="connsiteX1" fmla="*/ 4802 w 7203"/>
                      <a:gd name="connsiteY1" fmla="*/ 4802 h 4802"/>
                      <a:gd name="connsiteX2" fmla="*/ 7204 w 7203"/>
                      <a:gd name="connsiteY2" fmla="*/ 2401 h 4802"/>
                      <a:gd name="connsiteX3" fmla="*/ 4802 w 7203"/>
                      <a:gd name="connsiteY3" fmla="*/ 0 h 4802"/>
                      <a:gd name="connsiteX4" fmla="*/ 2401 w 7203"/>
                      <a:gd name="connsiteY4" fmla="*/ 0 h 4802"/>
                      <a:gd name="connsiteX5" fmla="*/ 0 w 7203"/>
                      <a:gd name="connsiteY5" fmla="*/ 2401 h 4802"/>
                      <a:gd name="connsiteX6" fmla="*/ 0 w 7203"/>
                      <a:gd name="connsiteY6" fmla="*/ 4802 h 4802"/>
                      <a:gd name="connsiteX7" fmla="*/ 4802 w 7203"/>
                      <a:gd name="connsiteY7" fmla="*/ 4802 h 4802"/>
                      <a:gd name="connsiteX8" fmla="*/ 4802 w 7203"/>
                      <a:gd name="connsiteY8" fmla="*/ 4802 h 48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802">
                        <a:moveTo>
                          <a:pt x="4802" y="4802"/>
                        </a:moveTo>
                        <a:cubicBezTo>
                          <a:pt x="7204" y="4802"/>
                          <a:pt x="7204" y="4802"/>
                          <a:pt x="4802" y="4802"/>
                        </a:cubicBezTo>
                        <a:cubicBezTo>
                          <a:pt x="7204" y="2401"/>
                          <a:pt x="7204" y="2401"/>
                          <a:pt x="7204" y="2401"/>
                        </a:cubicBezTo>
                        <a:cubicBezTo>
                          <a:pt x="7204" y="2401"/>
                          <a:pt x="4802" y="2401"/>
                          <a:pt x="4802" y="0"/>
                        </a:cubicBezTo>
                        <a:cubicBezTo>
                          <a:pt x="4802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2401"/>
                        </a:cubicBezTo>
                        <a:cubicBezTo>
                          <a:pt x="0" y="2401"/>
                          <a:pt x="0" y="2401"/>
                          <a:pt x="0" y="4802"/>
                        </a:cubicBezTo>
                        <a:cubicBezTo>
                          <a:pt x="2401" y="2401"/>
                          <a:pt x="2401" y="4802"/>
                          <a:pt x="4802" y="4802"/>
                        </a:cubicBezTo>
                        <a:cubicBezTo>
                          <a:pt x="4802" y="4802"/>
                          <a:pt x="4802" y="4802"/>
                          <a:pt x="4802" y="4802"/>
                        </a:cubicBezTo>
                        <a:close/>
                      </a:path>
                    </a:pathLst>
                  </a:custGeom>
                  <a:solidFill>
                    <a:srgbClr val="42424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616" name="Freeform: Shape 2615">
                    <a:extLst>
                      <a:ext uri="{FF2B5EF4-FFF2-40B4-BE49-F238E27FC236}">
                        <a16:creationId xmlns:a16="http://schemas.microsoft.com/office/drawing/2014/main" id="{76A36CF0-4FB2-4ECC-98C7-A5BC53781443}"/>
                      </a:ext>
                    </a:extLst>
                  </p:cNvPr>
                  <p:cNvSpPr/>
                  <p:nvPr/>
                </p:nvSpPr>
                <p:spPr>
                  <a:xfrm>
                    <a:off x="5824666" y="2110590"/>
                    <a:ext cx="7203" cy="4802"/>
                  </a:xfrm>
                  <a:custGeom>
                    <a:avLst/>
                    <a:gdLst>
                      <a:gd name="connsiteX0" fmla="*/ 4802 w 7203"/>
                      <a:gd name="connsiteY0" fmla="*/ 4802 h 4802"/>
                      <a:gd name="connsiteX1" fmla="*/ 4802 w 7203"/>
                      <a:gd name="connsiteY1" fmla="*/ 4802 h 4802"/>
                      <a:gd name="connsiteX2" fmla="*/ 7204 w 7203"/>
                      <a:gd name="connsiteY2" fmla="*/ 2401 h 4802"/>
                      <a:gd name="connsiteX3" fmla="*/ 4802 w 7203"/>
                      <a:gd name="connsiteY3" fmla="*/ 0 h 4802"/>
                      <a:gd name="connsiteX4" fmla="*/ 2401 w 7203"/>
                      <a:gd name="connsiteY4" fmla="*/ 0 h 4802"/>
                      <a:gd name="connsiteX5" fmla="*/ 0 w 7203"/>
                      <a:gd name="connsiteY5" fmla="*/ 2401 h 4802"/>
                      <a:gd name="connsiteX6" fmla="*/ 0 w 7203"/>
                      <a:gd name="connsiteY6" fmla="*/ 4802 h 4802"/>
                      <a:gd name="connsiteX7" fmla="*/ 4802 w 7203"/>
                      <a:gd name="connsiteY7" fmla="*/ 4802 h 4802"/>
                      <a:gd name="connsiteX8" fmla="*/ 4802 w 7203"/>
                      <a:gd name="connsiteY8" fmla="*/ 4802 h 48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802">
                        <a:moveTo>
                          <a:pt x="4802" y="4802"/>
                        </a:moveTo>
                        <a:cubicBezTo>
                          <a:pt x="7204" y="4802"/>
                          <a:pt x="7204" y="4802"/>
                          <a:pt x="4802" y="4802"/>
                        </a:cubicBezTo>
                        <a:cubicBezTo>
                          <a:pt x="7204" y="2401"/>
                          <a:pt x="7204" y="2401"/>
                          <a:pt x="7204" y="2401"/>
                        </a:cubicBezTo>
                        <a:cubicBezTo>
                          <a:pt x="7204" y="2401"/>
                          <a:pt x="4802" y="2401"/>
                          <a:pt x="4802" y="0"/>
                        </a:cubicBezTo>
                        <a:cubicBezTo>
                          <a:pt x="4802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2401"/>
                        </a:cubicBezTo>
                        <a:cubicBezTo>
                          <a:pt x="0" y="2401"/>
                          <a:pt x="0" y="2401"/>
                          <a:pt x="0" y="4802"/>
                        </a:cubicBezTo>
                        <a:cubicBezTo>
                          <a:pt x="2401" y="4802"/>
                          <a:pt x="2401" y="4802"/>
                          <a:pt x="4802" y="4802"/>
                        </a:cubicBezTo>
                        <a:cubicBezTo>
                          <a:pt x="4802" y="4802"/>
                          <a:pt x="4802" y="4802"/>
                          <a:pt x="4802" y="4802"/>
                        </a:cubicBezTo>
                        <a:close/>
                      </a:path>
                    </a:pathLst>
                  </a:custGeom>
                  <a:solidFill>
                    <a:srgbClr val="42424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617" name="Freeform: Shape 2616">
                    <a:extLst>
                      <a:ext uri="{FF2B5EF4-FFF2-40B4-BE49-F238E27FC236}">
                        <a16:creationId xmlns:a16="http://schemas.microsoft.com/office/drawing/2014/main" id="{1B33BB11-98EC-42E0-86BD-352A15CCB3F9}"/>
                      </a:ext>
                    </a:extLst>
                  </p:cNvPr>
                  <p:cNvSpPr/>
                  <p:nvPr/>
                </p:nvSpPr>
                <p:spPr>
                  <a:xfrm>
                    <a:off x="5822265" y="2108188"/>
                    <a:ext cx="7203" cy="4802"/>
                  </a:xfrm>
                  <a:custGeom>
                    <a:avLst/>
                    <a:gdLst>
                      <a:gd name="connsiteX0" fmla="*/ 4802 w 7203"/>
                      <a:gd name="connsiteY0" fmla="*/ 4802 h 4802"/>
                      <a:gd name="connsiteX1" fmla="*/ 4802 w 7203"/>
                      <a:gd name="connsiteY1" fmla="*/ 4802 h 4802"/>
                      <a:gd name="connsiteX2" fmla="*/ 7203 w 7203"/>
                      <a:gd name="connsiteY2" fmla="*/ 2401 h 4802"/>
                      <a:gd name="connsiteX3" fmla="*/ 4802 w 7203"/>
                      <a:gd name="connsiteY3" fmla="*/ 0 h 4802"/>
                      <a:gd name="connsiteX4" fmla="*/ 2401 w 7203"/>
                      <a:gd name="connsiteY4" fmla="*/ 0 h 4802"/>
                      <a:gd name="connsiteX5" fmla="*/ 0 w 7203"/>
                      <a:gd name="connsiteY5" fmla="*/ 2401 h 4802"/>
                      <a:gd name="connsiteX6" fmla="*/ 0 w 7203"/>
                      <a:gd name="connsiteY6" fmla="*/ 4802 h 4802"/>
                      <a:gd name="connsiteX7" fmla="*/ 4802 w 7203"/>
                      <a:gd name="connsiteY7" fmla="*/ 4802 h 4802"/>
                      <a:gd name="connsiteX8" fmla="*/ 4802 w 7203"/>
                      <a:gd name="connsiteY8" fmla="*/ 4802 h 48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802">
                        <a:moveTo>
                          <a:pt x="4802" y="4802"/>
                        </a:moveTo>
                        <a:cubicBezTo>
                          <a:pt x="4802" y="4802"/>
                          <a:pt x="4802" y="2401"/>
                          <a:pt x="4802" y="4802"/>
                        </a:cubicBezTo>
                        <a:cubicBezTo>
                          <a:pt x="7203" y="2401"/>
                          <a:pt x="7203" y="2401"/>
                          <a:pt x="7203" y="2401"/>
                        </a:cubicBezTo>
                        <a:cubicBezTo>
                          <a:pt x="7203" y="2401"/>
                          <a:pt x="4802" y="2401"/>
                          <a:pt x="4802" y="0"/>
                        </a:cubicBezTo>
                        <a:cubicBezTo>
                          <a:pt x="4802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2401"/>
                        </a:cubicBezTo>
                        <a:cubicBezTo>
                          <a:pt x="0" y="2401"/>
                          <a:pt x="0" y="2401"/>
                          <a:pt x="0" y="4802"/>
                        </a:cubicBezTo>
                        <a:cubicBezTo>
                          <a:pt x="0" y="2401"/>
                          <a:pt x="0" y="2401"/>
                          <a:pt x="4802" y="4802"/>
                        </a:cubicBezTo>
                        <a:cubicBezTo>
                          <a:pt x="2401" y="4802"/>
                          <a:pt x="2401" y="4802"/>
                          <a:pt x="4802" y="4802"/>
                        </a:cubicBezTo>
                        <a:close/>
                      </a:path>
                    </a:pathLst>
                  </a:custGeom>
                  <a:solidFill>
                    <a:srgbClr val="42424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618" name="Freeform: Shape 2617">
                    <a:extLst>
                      <a:ext uri="{FF2B5EF4-FFF2-40B4-BE49-F238E27FC236}">
                        <a16:creationId xmlns:a16="http://schemas.microsoft.com/office/drawing/2014/main" id="{E2AC5EF0-7B95-4606-B2EA-2695261E1DA0}"/>
                      </a:ext>
                    </a:extLst>
                  </p:cNvPr>
                  <p:cNvSpPr/>
                  <p:nvPr/>
                </p:nvSpPr>
                <p:spPr>
                  <a:xfrm>
                    <a:off x="5779043" y="2149009"/>
                    <a:ext cx="11405" cy="7203"/>
                  </a:xfrm>
                  <a:custGeom>
                    <a:avLst/>
                    <a:gdLst>
                      <a:gd name="connsiteX0" fmla="*/ 9605 w 11405"/>
                      <a:gd name="connsiteY0" fmla="*/ 4802 h 7203"/>
                      <a:gd name="connsiteX1" fmla="*/ 4802 w 11405"/>
                      <a:gd name="connsiteY1" fmla="*/ 7204 h 7203"/>
                      <a:gd name="connsiteX2" fmla="*/ 2401 w 11405"/>
                      <a:gd name="connsiteY2" fmla="*/ 7204 h 7203"/>
                      <a:gd name="connsiteX3" fmla="*/ 0 w 11405"/>
                      <a:gd name="connsiteY3" fmla="*/ 4802 h 7203"/>
                      <a:gd name="connsiteX4" fmla="*/ 0 w 11405"/>
                      <a:gd name="connsiteY4" fmla="*/ 2401 h 7203"/>
                      <a:gd name="connsiteX5" fmla="*/ 4802 w 11405"/>
                      <a:gd name="connsiteY5" fmla="*/ 0 h 7203"/>
                      <a:gd name="connsiteX6" fmla="*/ 7204 w 11405"/>
                      <a:gd name="connsiteY6" fmla="*/ 0 h 7203"/>
                      <a:gd name="connsiteX7" fmla="*/ 9605 w 11405"/>
                      <a:gd name="connsiteY7" fmla="*/ 4802 h 7203"/>
                      <a:gd name="connsiteX8" fmla="*/ 9605 w 11405"/>
                      <a:gd name="connsiteY8" fmla="*/ 4802 h 72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1405" h="7203">
                        <a:moveTo>
                          <a:pt x="9605" y="4802"/>
                        </a:moveTo>
                        <a:cubicBezTo>
                          <a:pt x="7204" y="4802"/>
                          <a:pt x="7204" y="7204"/>
                          <a:pt x="4802" y="7204"/>
                        </a:cubicBezTo>
                        <a:cubicBezTo>
                          <a:pt x="4802" y="7204"/>
                          <a:pt x="2401" y="7204"/>
                          <a:pt x="2401" y="7204"/>
                        </a:cubicBezTo>
                        <a:cubicBezTo>
                          <a:pt x="2401" y="7204"/>
                          <a:pt x="0" y="7204"/>
                          <a:pt x="0" y="4802"/>
                        </a:cubicBezTo>
                        <a:cubicBezTo>
                          <a:pt x="0" y="4802"/>
                          <a:pt x="0" y="4802"/>
                          <a:pt x="0" y="2401"/>
                        </a:cubicBezTo>
                        <a:cubicBezTo>
                          <a:pt x="2401" y="2401"/>
                          <a:pt x="2401" y="0"/>
                          <a:pt x="4802" y="0"/>
                        </a:cubicBezTo>
                        <a:cubicBezTo>
                          <a:pt x="4802" y="0"/>
                          <a:pt x="7204" y="0"/>
                          <a:pt x="7204" y="0"/>
                        </a:cubicBezTo>
                        <a:cubicBezTo>
                          <a:pt x="9605" y="4802"/>
                          <a:pt x="9605" y="4802"/>
                          <a:pt x="9605" y="4802"/>
                        </a:cubicBezTo>
                        <a:cubicBezTo>
                          <a:pt x="12006" y="4802"/>
                          <a:pt x="12006" y="4802"/>
                          <a:pt x="9605" y="4802"/>
                        </a:cubicBezTo>
                        <a:close/>
                      </a:path>
                    </a:pathLst>
                  </a:custGeom>
                  <a:solidFill>
                    <a:srgbClr val="42424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619" name="Freeform: Shape 2618">
                    <a:extLst>
                      <a:ext uri="{FF2B5EF4-FFF2-40B4-BE49-F238E27FC236}">
                        <a16:creationId xmlns:a16="http://schemas.microsoft.com/office/drawing/2014/main" id="{AF8BF63B-9FB6-43F4-9FDA-143B0757D462}"/>
                      </a:ext>
                    </a:extLst>
                  </p:cNvPr>
                  <p:cNvSpPr/>
                  <p:nvPr/>
                </p:nvSpPr>
                <p:spPr>
                  <a:xfrm>
                    <a:off x="5839073" y="2112991"/>
                    <a:ext cx="9604" cy="7203"/>
                  </a:xfrm>
                  <a:custGeom>
                    <a:avLst/>
                    <a:gdLst>
                      <a:gd name="connsiteX0" fmla="*/ 4802 w 9604"/>
                      <a:gd name="connsiteY0" fmla="*/ 7204 h 7203"/>
                      <a:gd name="connsiteX1" fmla="*/ 9605 w 9604"/>
                      <a:gd name="connsiteY1" fmla="*/ 4802 h 7203"/>
                      <a:gd name="connsiteX2" fmla="*/ 9605 w 9604"/>
                      <a:gd name="connsiteY2" fmla="*/ 2401 h 7203"/>
                      <a:gd name="connsiteX3" fmla="*/ 7204 w 9604"/>
                      <a:gd name="connsiteY3" fmla="*/ 0 h 7203"/>
                      <a:gd name="connsiteX4" fmla="*/ 4802 w 9604"/>
                      <a:gd name="connsiteY4" fmla="*/ 0 h 7203"/>
                      <a:gd name="connsiteX5" fmla="*/ 0 w 9604"/>
                      <a:gd name="connsiteY5" fmla="*/ 2401 h 7203"/>
                      <a:gd name="connsiteX6" fmla="*/ 0 w 9604"/>
                      <a:gd name="connsiteY6" fmla="*/ 4802 h 7203"/>
                      <a:gd name="connsiteX7" fmla="*/ 4802 w 9604"/>
                      <a:gd name="connsiteY7" fmla="*/ 7204 h 7203"/>
                      <a:gd name="connsiteX8" fmla="*/ 4802 w 9604"/>
                      <a:gd name="connsiteY8" fmla="*/ 7204 h 72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9604" h="7203">
                        <a:moveTo>
                          <a:pt x="4802" y="7204"/>
                        </a:moveTo>
                        <a:cubicBezTo>
                          <a:pt x="7204" y="7204"/>
                          <a:pt x="7204" y="4802"/>
                          <a:pt x="9605" y="4802"/>
                        </a:cubicBezTo>
                        <a:cubicBezTo>
                          <a:pt x="9605" y="4802"/>
                          <a:pt x="9605" y="4802"/>
                          <a:pt x="9605" y="2401"/>
                        </a:cubicBezTo>
                        <a:cubicBezTo>
                          <a:pt x="9605" y="2401"/>
                          <a:pt x="7204" y="2401"/>
                          <a:pt x="7204" y="0"/>
                        </a:cubicBezTo>
                        <a:cubicBezTo>
                          <a:pt x="7204" y="0"/>
                          <a:pt x="4802" y="0"/>
                          <a:pt x="4802" y="0"/>
                        </a:cubicBezTo>
                        <a:cubicBezTo>
                          <a:pt x="2401" y="0"/>
                          <a:pt x="2401" y="2401"/>
                          <a:pt x="0" y="2401"/>
                        </a:cubicBezTo>
                        <a:cubicBezTo>
                          <a:pt x="0" y="2401"/>
                          <a:pt x="0" y="2401"/>
                          <a:pt x="0" y="4802"/>
                        </a:cubicBezTo>
                        <a:cubicBezTo>
                          <a:pt x="0" y="4802"/>
                          <a:pt x="2401" y="4802"/>
                          <a:pt x="4802" y="7204"/>
                        </a:cubicBezTo>
                        <a:cubicBezTo>
                          <a:pt x="2401" y="7204"/>
                          <a:pt x="4802" y="7204"/>
                          <a:pt x="4802" y="7204"/>
                        </a:cubicBezTo>
                        <a:close/>
                      </a:path>
                    </a:pathLst>
                  </a:custGeom>
                  <a:solidFill>
                    <a:srgbClr val="42424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620" name="Freeform: Shape 2619">
                    <a:extLst>
                      <a:ext uri="{FF2B5EF4-FFF2-40B4-BE49-F238E27FC236}">
                        <a16:creationId xmlns:a16="http://schemas.microsoft.com/office/drawing/2014/main" id="{4774F175-ACB3-427A-A324-F297F3E88E9E}"/>
                      </a:ext>
                    </a:extLst>
                  </p:cNvPr>
                  <p:cNvSpPr/>
                  <p:nvPr/>
                </p:nvSpPr>
                <p:spPr>
                  <a:xfrm>
                    <a:off x="5769438" y="2137003"/>
                    <a:ext cx="6603" cy="2401"/>
                  </a:xfrm>
                  <a:custGeom>
                    <a:avLst/>
                    <a:gdLst>
                      <a:gd name="connsiteX0" fmla="*/ 4803 w 6603"/>
                      <a:gd name="connsiteY0" fmla="*/ 0 h 2401"/>
                      <a:gd name="connsiteX1" fmla="*/ 2401 w 6603"/>
                      <a:gd name="connsiteY1" fmla="*/ 2401 h 2401"/>
                      <a:gd name="connsiteX2" fmla="*/ 0 w 6603"/>
                      <a:gd name="connsiteY2" fmla="*/ 2401 h 2401"/>
                      <a:gd name="connsiteX3" fmla="*/ 0 w 6603"/>
                      <a:gd name="connsiteY3" fmla="*/ 2401 h 2401"/>
                      <a:gd name="connsiteX4" fmla="*/ 0 w 6603"/>
                      <a:gd name="connsiteY4" fmla="*/ 2401 h 2401"/>
                      <a:gd name="connsiteX5" fmla="*/ 4803 w 6603"/>
                      <a:gd name="connsiteY5" fmla="*/ 0 h 2401"/>
                      <a:gd name="connsiteX6" fmla="*/ 4803 w 6603"/>
                      <a:gd name="connsiteY6" fmla="*/ 0 h 2401"/>
                      <a:gd name="connsiteX7" fmla="*/ 4803 w 6603"/>
                      <a:gd name="connsiteY7" fmla="*/ 0 h 2401"/>
                      <a:gd name="connsiteX8" fmla="*/ 4803 w 6603"/>
                      <a:gd name="connsiteY8" fmla="*/ 0 h 24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6603" h="2401">
                        <a:moveTo>
                          <a:pt x="4803" y="0"/>
                        </a:moveTo>
                        <a:cubicBezTo>
                          <a:pt x="4803" y="0"/>
                          <a:pt x="2401" y="0"/>
                          <a:pt x="2401" y="2401"/>
                        </a:cubicBezTo>
                        <a:cubicBezTo>
                          <a:pt x="2401" y="2401"/>
                          <a:pt x="2401" y="2401"/>
                          <a:pt x="0" y="2401"/>
                        </a:cubicBezTo>
                        <a:cubicBezTo>
                          <a:pt x="0" y="2401"/>
                          <a:pt x="0" y="2401"/>
                          <a:pt x="0" y="2401"/>
                        </a:cubicBezTo>
                        <a:cubicBezTo>
                          <a:pt x="0" y="2401"/>
                          <a:pt x="0" y="2401"/>
                          <a:pt x="0" y="2401"/>
                        </a:cubicBezTo>
                        <a:cubicBezTo>
                          <a:pt x="2401" y="0"/>
                          <a:pt x="2401" y="0"/>
                          <a:pt x="4803" y="0"/>
                        </a:cubicBezTo>
                        <a:cubicBezTo>
                          <a:pt x="4803" y="0"/>
                          <a:pt x="4803" y="0"/>
                          <a:pt x="4803" y="0"/>
                        </a:cubicBezTo>
                        <a:cubicBezTo>
                          <a:pt x="4803" y="0"/>
                          <a:pt x="4803" y="0"/>
                          <a:pt x="4803" y="0"/>
                        </a:cubicBezTo>
                        <a:cubicBezTo>
                          <a:pt x="7204" y="0"/>
                          <a:pt x="7204" y="0"/>
                          <a:pt x="4803" y="0"/>
                        </a:cubicBezTo>
                        <a:close/>
                      </a:path>
                    </a:pathLst>
                  </a:custGeom>
                  <a:solidFill>
                    <a:srgbClr val="42424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621" name="Freeform: Shape 2620">
                    <a:extLst>
                      <a:ext uri="{FF2B5EF4-FFF2-40B4-BE49-F238E27FC236}">
                        <a16:creationId xmlns:a16="http://schemas.microsoft.com/office/drawing/2014/main" id="{B22F93F7-1722-4692-8866-793FFDBA6452}"/>
                      </a:ext>
                    </a:extLst>
                  </p:cNvPr>
                  <p:cNvSpPr/>
                  <p:nvPr/>
                </p:nvSpPr>
                <p:spPr>
                  <a:xfrm>
                    <a:off x="5764636" y="2139404"/>
                    <a:ext cx="6603" cy="2401"/>
                  </a:xfrm>
                  <a:custGeom>
                    <a:avLst/>
                    <a:gdLst>
                      <a:gd name="connsiteX0" fmla="*/ 4802 w 6603"/>
                      <a:gd name="connsiteY0" fmla="*/ 0 h 2401"/>
                      <a:gd name="connsiteX1" fmla="*/ 2401 w 6603"/>
                      <a:gd name="connsiteY1" fmla="*/ 2401 h 2401"/>
                      <a:gd name="connsiteX2" fmla="*/ 0 w 6603"/>
                      <a:gd name="connsiteY2" fmla="*/ 2401 h 2401"/>
                      <a:gd name="connsiteX3" fmla="*/ 0 w 6603"/>
                      <a:gd name="connsiteY3" fmla="*/ 2401 h 2401"/>
                      <a:gd name="connsiteX4" fmla="*/ 0 w 6603"/>
                      <a:gd name="connsiteY4" fmla="*/ 2401 h 2401"/>
                      <a:gd name="connsiteX5" fmla="*/ 4802 w 6603"/>
                      <a:gd name="connsiteY5" fmla="*/ 0 h 2401"/>
                      <a:gd name="connsiteX6" fmla="*/ 4802 w 6603"/>
                      <a:gd name="connsiteY6" fmla="*/ 0 h 2401"/>
                      <a:gd name="connsiteX7" fmla="*/ 4802 w 6603"/>
                      <a:gd name="connsiteY7" fmla="*/ 0 h 2401"/>
                      <a:gd name="connsiteX8" fmla="*/ 4802 w 6603"/>
                      <a:gd name="connsiteY8" fmla="*/ 0 h 24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6603" h="2401">
                        <a:moveTo>
                          <a:pt x="4802" y="0"/>
                        </a:moveTo>
                        <a:cubicBezTo>
                          <a:pt x="4802" y="0"/>
                          <a:pt x="2401" y="0"/>
                          <a:pt x="2401" y="2401"/>
                        </a:cubicBezTo>
                        <a:cubicBezTo>
                          <a:pt x="2401" y="2401"/>
                          <a:pt x="2401" y="2401"/>
                          <a:pt x="0" y="2401"/>
                        </a:cubicBezTo>
                        <a:cubicBezTo>
                          <a:pt x="0" y="2401"/>
                          <a:pt x="0" y="2401"/>
                          <a:pt x="0" y="2401"/>
                        </a:cubicBezTo>
                        <a:cubicBezTo>
                          <a:pt x="0" y="2401"/>
                          <a:pt x="0" y="2401"/>
                          <a:pt x="0" y="2401"/>
                        </a:cubicBezTo>
                        <a:cubicBezTo>
                          <a:pt x="2401" y="0"/>
                          <a:pt x="2401" y="0"/>
                          <a:pt x="4802" y="0"/>
                        </a:cubicBezTo>
                        <a:cubicBezTo>
                          <a:pt x="4802" y="0"/>
                          <a:pt x="4802" y="0"/>
                          <a:pt x="4802" y="0"/>
                        </a:cubicBezTo>
                        <a:cubicBezTo>
                          <a:pt x="4802" y="0"/>
                          <a:pt x="4802" y="0"/>
                          <a:pt x="4802" y="0"/>
                        </a:cubicBezTo>
                        <a:cubicBezTo>
                          <a:pt x="7204" y="0"/>
                          <a:pt x="7204" y="0"/>
                          <a:pt x="4802" y="0"/>
                        </a:cubicBezTo>
                        <a:close/>
                      </a:path>
                    </a:pathLst>
                  </a:custGeom>
                  <a:solidFill>
                    <a:srgbClr val="42424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622" name="Freeform: Shape 2621">
                    <a:extLst>
                      <a:ext uri="{FF2B5EF4-FFF2-40B4-BE49-F238E27FC236}">
                        <a16:creationId xmlns:a16="http://schemas.microsoft.com/office/drawing/2014/main" id="{7E6B1563-E9E5-4E81-AE3B-A5344B9D50FD}"/>
                      </a:ext>
                    </a:extLst>
                  </p:cNvPr>
                  <p:cNvSpPr/>
                  <p:nvPr/>
                </p:nvSpPr>
                <p:spPr>
                  <a:xfrm>
                    <a:off x="5767037" y="2140004"/>
                    <a:ext cx="6603" cy="4202"/>
                  </a:xfrm>
                  <a:custGeom>
                    <a:avLst/>
                    <a:gdLst>
                      <a:gd name="connsiteX0" fmla="*/ 4802 w 6603"/>
                      <a:gd name="connsiteY0" fmla="*/ 1801 h 4202"/>
                      <a:gd name="connsiteX1" fmla="*/ 2401 w 6603"/>
                      <a:gd name="connsiteY1" fmla="*/ 4202 h 4202"/>
                      <a:gd name="connsiteX2" fmla="*/ 0 w 6603"/>
                      <a:gd name="connsiteY2" fmla="*/ 4202 h 4202"/>
                      <a:gd name="connsiteX3" fmla="*/ 0 w 6603"/>
                      <a:gd name="connsiteY3" fmla="*/ 4202 h 4202"/>
                      <a:gd name="connsiteX4" fmla="*/ 0 w 6603"/>
                      <a:gd name="connsiteY4" fmla="*/ 4202 h 4202"/>
                      <a:gd name="connsiteX5" fmla="*/ 4802 w 6603"/>
                      <a:gd name="connsiteY5" fmla="*/ 1801 h 4202"/>
                      <a:gd name="connsiteX6" fmla="*/ 4802 w 6603"/>
                      <a:gd name="connsiteY6" fmla="*/ 1801 h 4202"/>
                      <a:gd name="connsiteX7" fmla="*/ 4802 w 6603"/>
                      <a:gd name="connsiteY7" fmla="*/ 1801 h 4202"/>
                      <a:gd name="connsiteX8" fmla="*/ 4802 w 6603"/>
                      <a:gd name="connsiteY8" fmla="*/ 1801 h 42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6603" h="4202">
                        <a:moveTo>
                          <a:pt x="4802" y="1801"/>
                        </a:moveTo>
                        <a:cubicBezTo>
                          <a:pt x="4802" y="1801"/>
                          <a:pt x="2401" y="1801"/>
                          <a:pt x="2401" y="4202"/>
                        </a:cubicBezTo>
                        <a:cubicBezTo>
                          <a:pt x="2401" y="4202"/>
                          <a:pt x="2401" y="4202"/>
                          <a:pt x="0" y="4202"/>
                        </a:cubicBezTo>
                        <a:cubicBezTo>
                          <a:pt x="0" y="4202"/>
                          <a:pt x="0" y="4202"/>
                          <a:pt x="0" y="4202"/>
                        </a:cubicBezTo>
                        <a:cubicBezTo>
                          <a:pt x="0" y="4202"/>
                          <a:pt x="0" y="4202"/>
                          <a:pt x="0" y="4202"/>
                        </a:cubicBezTo>
                        <a:cubicBezTo>
                          <a:pt x="2401" y="1801"/>
                          <a:pt x="2401" y="1801"/>
                          <a:pt x="4802" y="1801"/>
                        </a:cubicBezTo>
                        <a:cubicBezTo>
                          <a:pt x="4802" y="-600"/>
                          <a:pt x="4802" y="-600"/>
                          <a:pt x="4802" y="1801"/>
                        </a:cubicBezTo>
                        <a:cubicBezTo>
                          <a:pt x="4802" y="-600"/>
                          <a:pt x="4802" y="1801"/>
                          <a:pt x="4802" y="1801"/>
                        </a:cubicBezTo>
                        <a:cubicBezTo>
                          <a:pt x="7204" y="1801"/>
                          <a:pt x="7204" y="1801"/>
                          <a:pt x="4802" y="1801"/>
                        </a:cubicBezTo>
                        <a:close/>
                      </a:path>
                    </a:pathLst>
                  </a:custGeom>
                  <a:solidFill>
                    <a:srgbClr val="42424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623" name="Freeform: Shape 2622">
                    <a:extLst>
                      <a:ext uri="{FF2B5EF4-FFF2-40B4-BE49-F238E27FC236}">
                        <a16:creationId xmlns:a16="http://schemas.microsoft.com/office/drawing/2014/main" id="{9DB82234-9078-41FD-9BCA-80875C354CA7}"/>
                      </a:ext>
                    </a:extLst>
                  </p:cNvPr>
                  <p:cNvSpPr/>
                  <p:nvPr/>
                </p:nvSpPr>
                <p:spPr>
                  <a:xfrm>
                    <a:off x="5759834" y="2141805"/>
                    <a:ext cx="6603" cy="2401"/>
                  </a:xfrm>
                  <a:custGeom>
                    <a:avLst/>
                    <a:gdLst>
                      <a:gd name="connsiteX0" fmla="*/ 4802 w 6603"/>
                      <a:gd name="connsiteY0" fmla="*/ 0 h 2401"/>
                      <a:gd name="connsiteX1" fmla="*/ 2401 w 6603"/>
                      <a:gd name="connsiteY1" fmla="*/ 2401 h 2401"/>
                      <a:gd name="connsiteX2" fmla="*/ 0 w 6603"/>
                      <a:gd name="connsiteY2" fmla="*/ 2401 h 2401"/>
                      <a:gd name="connsiteX3" fmla="*/ 0 w 6603"/>
                      <a:gd name="connsiteY3" fmla="*/ 2401 h 2401"/>
                      <a:gd name="connsiteX4" fmla="*/ 0 w 6603"/>
                      <a:gd name="connsiteY4" fmla="*/ 2401 h 2401"/>
                      <a:gd name="connsiteX5" fmla="*/ 4802 w 6603"/>
                      <a:gd name="connsiteY5" fmla="*/ 0 h 2401"/>
                      <a:gd name="connsiteX6" fmla="*/ 4802 w 6603"/>
                      <a:gd name="connsiteY6" fmla="*/ 0 h 2401"/>
                      <a:gd name="connsiteX7" fmla="*/ 4802 w 6603"/>
                      <a:gd name="connsiteY7" fmla="*/ 0 h 2401"/>
                      <a:gd name="connsiteX8" fmla="*/ 4802 w 6603"/>
                      <a:gd name="connsiteY8" fmla="*/ 0 h 24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6603" h="2401">
                        <a:moveTo>
                          <a:pt x="4802" y="0"/>
                        </a:moveTo>
                        <a:cubicBezTo>
                          <a:pt x="4802" y="0"/>
                          <a:pt x="2401" y="0"/>
                          <a:pt x="2401" y="2401"/>
                        </a:cubicBezTo>
                        <a:cubicBezTo>
                          <a:pt x="2401" y="2401"/>
                          <a:pt x="2401" y="2401"/>
                          <a:pt x="0" y="2401"/>
                        </a:cubicBezTo>
                        <a:cubicBezTo>
                          <a:pt x="0" y="2401"/>
                          <a:pt x="0" y="2401"/>
                          <a:pt x="0" y="2401"/>
                        </a:cubicBezTo>
                        <a:cubicBezTo>
                          <a:pt x="0" y="2401"/>
                          <a:pt x="0" y="2401"/>
                          <a:pt x="0" y="2401"/>
                        </a:cubicBezTo>
                        <a:cubicBezTo>
                          <a:pt x="2401" y="0"/>
                          <a:pt x="2401" y="0"/>
                          <a:pt x="4802" y="0"/>
                        </a:cubicBezTo>
                        <a:cubicBezTo>
                          <a:pt x="4802" y="0"/>
                          <a:pt x="4802" y="0"/>
                          <a:pt x="4802" y="0"/>
                        </a:cubicBezTo>
                        <a:cubicBezTo>
                          <a:pt x="4802" y="0"/>
                          <a:pt x="4802" y="0"/>
                          <a:pt x="4802" y="0"/>
                        </a:cubicBezTo>
                        <a:cubicBezTo>
                          <a:pt x="7204" y="0"/>
                          <a:pt x="7204" y="0"/>
                          <a:pt x="4802" y="0"/>
                        </a:cubicBezTo>
                        <a:close/>
                      </a:path>
                    </a:pathLst>
                  </a:custGeom>
                  <a:solidFill>
                    <a:srgbClr val="42424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sp>
              <p:nvSpPr>
                <p:cNvPr id="2624" name="Freeform: Shape 2623">
                  <a:extLst>
                    <a:ext uri="{FF2B5EF4-FFF2-40B4-BE49-F238E27FC236}">
                      <a16:creationId xmlns:a16="http://schemas.microsoft.com/office/drawing/2014/main" id="{D90B3B31-E7D9-4F4F-A01A-17F03D3EAB73}"/>
                    </a:ext>
                  </a:extLst>
                </p:cNvPr>
                <p:cNvSpPr/>
                <p:nvPr/>
              </p:nvSpPr>
              <p:spPr>
                <a:xfrm>
                  <a:off x="5788648" y="2069769"/>
                  <a:ext cx="76837" cy="96047"/>
                </a:xfrm>
                <a:custGeom>
                  <a:avLst/>
                  <a:gdLst>
                    <a:gd name="connsiteX0" fmla="*/ 2401 w 76837"/>
                    <a:gd name="connsiteY0" fmla="*/ 38419 h 96047"/>
                    <a:gd name="connsiteX1" fmla="*/ 38419 w 76837"/>
                    <a:gd name="connsiteY1" fmla="*/ 19209 h 96047"/>
                    <a:gd name="connsiteX2" fmla="*/ 74437 w 76837"/>
                    <a:gd name="connsiteY2" fmla="*/ 0 h 96047"/>
                    <a:gd name="connsiteX3" fmla="*/ 76838 w 76837"/>
                    <a:gd name="connsiteY3" fmla="*/ 2401 h 96047"/>
                    <a:gd name="connsiteX4" fmla="*/ 74437 w 76837"/>
                    <a:gd name="connsiteY4" fmla="*/ 2401 h 96047"/>
                    <a:gd name="connsiteX5" fmla="*/ 38419 w 76837"/>
                    <a:gd name="connsiteY5" fmla="*/ 21611 h 96047"/>
                    <a:gd name="connsiteX6" fmla="*/ 2401 w 76837"/>
                    <a:gd name="connsiteY6" fmla="*/ 38419 h 96047"/>
                    <a:gd name="connsiteX7" fmla="*/ 2401 w 76837"/>
                    <a:gd name="connsiteY7" fmla="*/ 43221 h 96047"/>
                    <a:gd name="connsiteX8" fmla="*/ 2401 w 76837"/>
                    <a:gd name="connsiteY8" fmla="*/ 69634 h 96047"/>
                    <a:gd name="connsiteX9" fmla="*/ 2401 w 76837"/>
                    <a:gd name="connsiteY9" fmla="*/ 96047 h 96047"/>
                    <a:gd name="connsiteX10" fmla="*/ 2401 w 76837"/>
                    <a:gd name="connsiteY10" fmla="*/ 96047 h 96047"/>
                    <a:gd name="connsiteX11" fmla="*/ 0 w 76837"/>
                    <a:gd name="connsiteY11" fmla="*/ 93646 h 96047"/>
                    <a:gd name="connsiteX12" fmla="*/ 0 w 76837"/>
                    <a:gd name="connsiteY12" fmla="*/ 69634 h 96047"/>
                    <a:gd name="connsiteX13" fmla="*/ 0 w 76837"/>
                    <a:gd name="connsiteY13" fmla="*/ 43221 h 96047"/>
                    <a:gd name="connsiteX14" fmla="*/ 2401 w 76837"/>
                    <a:gd name="connsiteY14" fmla="*/ 38419 h 960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76837" h="96047">
                      <a:moveTo>
                        <a:pt x="2401" y="38419"/>
                      </a:moveTo>
                      <a:cubicBezTo>
                        <a:pt x="14407" y="31215"/>
                        <a:pt x="26413" y="24012"/>
                        <a:pt x="38419" y="19209"/>
                      </a:cubicBezTo>
                      <a:cubicBezTo>
                        <a:pt x="50425" y="12006"/>
                        <a:pt x="62431" y="4802"/>
                        <a:pt x="74437" y="0"/>
                      </a:cubicBezTo>
                      <a:cubicBezTo>
                        <a:pt x="74437" y="0"/>
                        <a:pt x="76838" y="0"/>
                        <a:pt x="76838" y="2401"/>
                      </a:cubicBezTo>
                      <a:cubicBezTo>
                        <a:pt x="76838" y="2401"/>
                        <a:pt x="76838" y="2401"/>
                        <a:pt x="74437" y="2401"/>
                      </a:cubicBezTo>
                      <a:cubicBezTo>
                        <a:pt x="62431" y="9605"/>
                        <a:pt x="50425" y="16808"/>
                        <a:pt x="38419" y="21611"/>
                      </a:cubicBezTo>
                      <a:cubicBezTo>
                        <a:pt x="26413" y="26413"/>
                        <a:pt x="14407" y="31215"/>
                        <a:pt x="2401" y="38419"/>
                      </a:cubicBezTo>
                      <a:cubicBezTo>
                        <a:pt x="2401" y="40820"/>
                        <a:pt x="2401" y="40820"/>
                        <a:pt x="2401" y="43221"/>
                      </a:cubicBezTo>
                      <a:cubicBezTo>
                        <a:pt x="2401" y="52826"/>
                        <a:pt x="2401" y="60030"/>
                        <a:pt x="2401" y="69634"/>
                      </a:cubicBezTo>
                      <a:cubicBezTo>
                        <a:pt x="2401" y="79239"/>
                        <a:pt x="2401" y="86443"/>
                        <a:pt x="2401" y="96047"/>
                      </a:cubicBezTo>
                      <a:cubicBezTo>
                        <a:pt x="2401" y="96047"/>
                        <a:pt x="2401" y="96047"/>
                        <a:pt x="2401" y="96047"/>
                      </a:cubicBezTo>
                      <a:cubicBezTo>
                        <a:pt x="0" y="96047"/>
                        <a:pt x="0" y="93646"/>
                        <a:pt x="0" y="93646"/>
                      </a:cubicBezTo>
                      <a:lnTo>
                        <a:pt x="0" y="69634"/>
                      </a:lnTo>
                      <a:cubicBezTo>
                        <a:pt x="0" y="60030"/>
                        <a:pt x="0" y="52826"/>
                        <a:pt x="0" y="43221"/>
                      </a:cubicBezTo>
                      <a:cubicBezTo>
                        <a:pt x="0" y="40820"/>
                        <a:pt x="0" y="38419"/>
                        <a:pt x="2401" y="38419"/>
                      </a:cubicBezTo>
                      <a:close/>
                    </a:path>
                  </a:pathLst>
                </a:custGeom>
                <a:solidFill>
                  <a:srgbClr val="867C69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25" name="Freeform: Shape 2624">
                  <a:extLst>
                    <a:ext uri="{FF2B5EF4-FFF2-40B4-BE49-F238E27FC236}">
                      <a16:creationId xmlns:a16="http://schemas.microsoft.com/office/drawing/2014/main" id="{6DF0F595-AE36-46F0-A313-CAC35E376615}"/>
                    </a:ext>
                  </a:extLst>
                </p:cNvPr>
                <p:cNvSpPr/>
                <p:nvPr/>
              </p:nvSpPr>
              <p:spPr>
                <a:xfrm>
                  <a:off x="5788648" y="2069769"/>
                  <a:ext cx="76837" cy="93646"/>
                </a:xfrm>
                <a:custGeom>
                  <a:avLst/>
                  <a:gdLst>
                    <a:gd name="connsiteX0" fmla="*/ 2401 w 76837"/>
                    <a:gd name="connsiteY0" fmla="*/ 38419 h 93646"/>
                    <a:gd name="connsiteX1" fmla="*/ 38419 w 76837"/>
                    <a:gd name="connsiteY1" fmla="*/ 19209 h 93646"/>
                    <a:gd name="connsiteX2" fmla="*/ 74437 w 76837"/>
                    <a:gd name="connsiteY2" fmla="*/ 0 h 93646"/>
                    <a:gd name="connsiteX3" fmla="*/ 76838 w 76837"/>
                    <a:gd name="connsiteY3" fmla="*/ 0 h 93646"/>
                    <a:gd name="connsiteX4" fmla="*/ 76838 w 76837"/>
                    <a:gd name="connsiteY4" fmla="*/ 26413 h 93646"/>
                    <a:gd name="connsiteX5" fmla="*/ 76838 w 76837"/>
                    <a:gd name="connsiteY5" fmla="*/ 52826 h 93646"/>
                    <a:gd name="connsiteX6" fmla="*/ 74437 w 76837"/>
                    <a:gd name="connsiteY6" fmla="*/ 55227 h 93646"/>
                    <a:gd name="connsiteX7" fmla="*/ 38419 w 76837"/>
                    <a:gd name="connsiteY7" fmla="*/ 74437 h 93646"/>
                    <a:gd name="connsiteX8" fmla="*/ 2401 w 76837"/>
                    <a:gd name="connsiteY8" fmla="*/ 93646 h 93646"/>
                    <a:gd name="connsiteX9" fmla="*/ 0 w 76837"/>
                    <a:gd name="connsiteY9" fmla="*/ 93646 h 93646"/>
                    <a:gd name="connsiteX10" fmla="*/ 0 w 76837"/>
                    <a:gd name="connsiteY10" fmla="*/ 67233 h 93646"/>
                    <a:gd name="connsiteX11" fmla="*/ 0 w 76837"/>
                    <a:gd name="connsiteY11" fmla="*/ 40820 h 93646"/>
                    <a:gd name="connsiteX12" fmla="*/ 2401 w 76837"/>
                    <a:gd name="connsiteY12" fmla="*/ 38419 h 936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76837" h="93646">
                      <a:moveTo>
                        <a:pt x="2401" y="38419"/>
                      </a:moveTo>
                      <a:cubicBezTo>
                        <a:pt x="14407" y="31215"/>
                        <a:pt x="26413" y="24012"/>
                        <a:pt x="38419" y="19209"/>
                      </a:cubicBezTo>
                      <a:cubicBezTo>
                        <a:pt x="50425" y="12006"/>
                        <a:pt x="62431" y="4802"/>
                        <a:pt x="74437" y="0"/>
                      </a:cubicBezTo>
                      <a:cubicBezTo>
                        <a:pt x="74437" y="0"/>
                        <a:pt x="76838" y="0"/>
                        <a:pt x="76838" y="0"/>
                      </a:cubicBezTo>
                      <a:cubicBezTo>
                        <a:pt x="76838" y="9605"/>
                        <a:pt x="76838" y="16808"/>
                        <a:pt x="76838" y="26413"/>
                      </a:cubicBezTo>
                      <a:cubicBezTo>
                        <a:pt x="76838" y="36018"/>
                        <a:pt x="76838" y="43221"/>
                        <a:pt x="76838" y="52826"/>
                      </a:cubicBezTo>
                      <a:cubicBezTo>
                        <a:pt x="76838" y="52826"/>
                        <a:pt x="76838" y="55227"/>
                        <a:pt x="74437" y="55227"/>
                      </a:cubicBezTo>
                      <a:cubicBezTo>
                        <a:pt x="62431" y="62431"/>
                        <a:pt x="50425" y="69634"/>
                        <a:pt x="38419" y="74437"/>
                      </a:cubicBezTo>
                      <a:cubicBezTo>
                        <a:pt x="26413" y="81640"/>
                        <a:pt x="14407" y="88844"/>
                        <a:pt x="2401" y="93646"/>
                      </a:cubicBezTo>
                      <a:cubicBezTo>
                        <a:pt x="2401" y="93646"/>
                        <a:pt x="0" y="93646"/>
                        <a:pt x="0" y="93646"/>
                      </a:cubicBezTo>
                      <a:cubicBezTo>
                        <a:pt x="0" y="84042"/>
                        <a:pt x="0" y="76838"/>
                        <a:pt x="0" y="67233"/>
                      </a:cubicBezTo>
                      <a:cubicBezTo>
                        <a:pt x="0" y="57628"/>
                        <a:pt x="0" y="50425"/>
                        <a:pt x="0" y="40820"/>
                      </a:cubicBezTo>
                      <a:cubicBezTo>
                        <a:pt x="0" y="40820"/>
                        <a:pt x="2401" y="38419"/>
                        <a:pt x="2401" y="38419"/>
                      </a:cubicBezTo>
                      <a:close/>
                    </a:path>
                  </a:pathLst>
                </a:custGeom>
                <a:solidFill>
                  <a:srgbClr val="C1C2B6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sp>
            <p:nvSpPr>
              <p:cNvPr id="2626" name="Freeform: Shape 2625">
                <a:extLst>
                  <a:ext uri="{FF2B5EF4-FFF2-40B4-BE49-F238E27FC236}">
                    <a16:creationId xmlns:a16="http://schemas.microsoft.com/office/drawing/2014/main" id="{6425C6DB-C6C8-4819-B8B6-D1806108CBA8}"/>
                  </a:ext>
                </a:extLst>
              </p:cNvPr>
              <p:cNvSpPr/>
              <p:nvPr/>
            </p:nvSpPr>
            <p:spPr>
              <a:xfrm>
                <a:off x="5690199" y="2209038"/>
                <a:ext cx="33616" cy="38418"/>
              </a:xfrm>
              <a:custGeom>
                <a:avLst/>
                <a:gdLst>
                  <a:gd name="connsiteX0" fmla="*/ 28814 w 33616"/>
                  <a:gd name="connsiteY0" fmla="*/ 0 h 38418"/>
                  <a:gd name="connsiteX1" fmla="*/ 0 w 33616"/>
                  <a:gd name="connsiteY1" fmla="*/ 31215 h 38418"/>
                  <a:gd name="connsiteX2" fmla="*/ 0 w 33616"/>
                  <a:gd name="connsiteY2" fmla="*/ 38419 h 38418"/>
                  <a:gd name="connsiteX3" fmla="*/ 33616 w 33616"/>
                  <a:gd name="connsiteY3" fmla="*/ 4802 h 384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3616" h="38418">
                    <a:moveTo>
                      <a:pt x="28814" y="0"/>
                    </a:moveTo>
                    <a:lnTo>
                      <a:pt x="0" y="31215"/>
                    </a:lnTo>
                    <a:lnTo>
                      <a:pt x="0" y="38419"/>
                    </a:lnTo>
                    <a:lnTo>
                      <a:pt x="33616" y="4802"/>
                    </a:lnTo>
                    <a:close/>
                  </a:path>
                </a:pathLst>
              </a:custGeom>
              <a:solidFill>
                <a:srgbClr val="B3B2B3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627" name="Freeform: Shape 2626">
                <a:extLst>
                  <a:ext uri="{FF2B5EF4-FFF2-40B4-BE49-F238E27FC236}">
                    <a16:creationId xmlns:a16="http://schemas.microsoft.com/office/drawing/2014/main" id="{AAA7AC1B-C00C-4133-8CB3-4FFE1FB219A2}"/>
                  </a:ext>
                </a:extLst>
              </p:cNvPr>
              <p:cNvSpPr/>
              <p:nvPr/>
            </p:nvSpPr>
            <p:spPr>
              <a:xfrm>
                <a:off x="5690199" y="2206637"/>
                <a:ext cx="26412" cy="28814"/>
              </a:xfrm>
              <a:custGeom>
                <a:avLst/>
                <a:gdLst>
                  <a:gd name="connsiteX0" fmla="*/ 21611 w 26412"/>
                  <a:gd name="connsiteY0" fmla="*/ 0 h 28814"/>
                  <a:gd name="connsiteX1" fmla="*/ 0 w 26412"/>
                  <a:gd name="connsiteY1" fmla="*/ 21611 h 28814"/>
                  <a:gd name="connsiteX2" fmla="*/ 0 w 26412"/>
                  <a:gd name="connsiteY2" fmla="*/ 28814 h 28814"/>
                  <a:gd name="connsiteX3" fmla="*/ 26413 w 26412"/>
                  <a:gd name="connsiteY3" fmla="*/ 2401 h 288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6412" h="28814">
                    <a:moveTo>
                      <a:pt x="21611" y="0"/>
                    </a:moveTo>
                    <a:lnTo>
                      <a:pt x="0" y="21611"/>
                    </a:lnTo>
                    <a:lnTo>
                      <a:pt x="0" y="28814"/>
                    </a:lnTo>
                    <a:lnTo>
                      <a:pt x="26413" y="2401"/>
                    </a:lnTo>
                    <a:close/>
                  </a:path>
                </a:pathLst>
              </a:custGeom>
              <a:solidFill>
                <a:srgbClr val="B3B2B3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628" name="Graphic 2">
              <a:extLst>
                <a:ext uri="{FF2B5EF4-FFF2-40B4-BE49-F238E27FC236}">
                  <a16:creationId xmlns:a16="http://schemas.microsoft.com/office/drawing/2014/main" id="{4141308D-9819-4F8D-A971-76F12F8FCEB7}"/>
                </a:ext>
              </a:extLst>
            </p:cNvPr>
            <p:cNvGrpSpPr/>
            <p:nvPr/>
          </p:nvGrpSpPr>
          <p:grpSpPr>
            <a:xfrm>
              <a:off x="6103203" y="2081775"/>
              <a:ext cx="307351" cy="297747"/>
              <a:chOff x="6103203" y="2081775"/>
              <a:chExt cx="307351" cy="297747"/>
            </a:xfrm>
            <a:solidFill>
              <a:schemeClr val="accent1"/>
            </a:solidFill>
          </p:grpSpPr>
          <p:sp>
            <p:nvSpPr>
              <p:cNvPr id="2629" name="Freeform: Shape 2628">
                <a:extLst>
                  <a:ext uri="{FF2B5EF4-FFF2-40B4-BE49-F238E27FC236}">
                    <a16:creationId xmlns:a16="http://schemas.microsoft.com/office/drawing/2014/main" id="{340C3984-F400-4457-B42D-629FD0225249}"/>
                  </a:ext>
                </a:extLst>
              </p:cNvPr>
              <p:cNvSpPr/>
              <p:nvPr/>
            </p:nvSpPr>
            <p:spPr>
              <a:xfrm>
                <a:off x="6103203" y="2192230"/>
                <a:ext cx="307351" cy="187292"/>
              </a:xfrm>
              <a:custGeom>
                <a:avLst/>
                <a:gdLst>
                  <a:gd name="connsiteX0" fmla="*/ 0 w 307351"/>
                  <a:gd name="connsiteY0" fmla="*/ 91245 h 187292"/>
                  <a:gd name="connsiteX1" fmla="*/ 153676 w 307351"/>
                  <a:gd name="connsiteY1" fmla="*/ 0 h 187292"/>
                  <a:gd name="connsiteX2" fmla="*/ 266531 w 307351"/>
                  <a:gd name="connsiteY2" fmla="*/ 64832 h 187292"/>
                  <a:gd name="connsiteX3" fmla="*/ 230514 w 307351"/>
                  <a:gd name="connsiteY3" fmla="*/ 86443 h 187292"/>
                  <a:gd name="connsiteX4" fmla="*/ 307352 w 307351"/>
                  <a:gd name="connsiteY4" fmla="*/ 132065 h 187292"/>
                  <a:gd name="connsiteX5" fmla="*/ 208903 w 307351"/>
                  <a:gd name="connsiteY5" fmla="*/ 187293 h 187292"/>
                  <a:gd name="connsiteX6" fmla="*/ 134466 w 307351"/>
                  <a:gd name="connsiteY6" fmla="*/ 144071 h 187292"/>
                  <a:gd name="connsiteX7" fmla="*/ 112856 w 307351"/>
                  <a:gd name="connsiteY7" fmla="*/ 156077 h 187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07351" h="187292">
                    <a:moveTo>
                      <a:pt x="0" y="91245"/>
                    </a:moveTo>
                    <a:lnTo>
                      <a:pt x="153676" y="0"/>
                    </a:lnTo>
                    <a:lnTo>
                      <a:pt x="266531" y="64832"/>
                    </a:lnTo>
                    <a:lnTo>
                      <a:pt x="230514" y="86443"/>
                    </a:lnTo>
                    <a:lnTo>
                      <a:pt x="307352" y="132065"/>
                    </a:lnTo>
                    <a:lnTo>
                      <a:pt x="208903" y="187293"/>
                    </a:lnTo>
                    <a:lnTo>
                      <a:pt x="134466" y="144071"/>
                    </a:lnTo>
                    <a:lnTo>
                      <a:pt x="112856" y="156077"/>
                    </a:lnTo>
                    <a:close/>
                  </a:path>
                </a:pathLst>
              </a:custGeom>
              <a:solidFill>
                <a:srgbClr val="827161">
                  <a:alpha val="37000"/>
                </a:srgbClr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2630" name="Graphic 2">
                <a:extLst>
                  <a:ext uri="{FF2B5EF4-FFF2-40B4-BE49-F238E27FC236}">
                    <a16:creationId xmlns:a16="http://schemas.microsoft.com/office/drawing/2014/main" id="{4141308D-9819-4F8D-A971-76F12F8FCEB7}"/>
                  </a:ext>
                </a:extLst>
              </p:cNvPr>
              <p:cNvGrpSpPr/>
              <p:nvPr/>
            </p:nvGrpSpPr>
            <p:grpSpPr>
              <a:xfrm>
                <a:off x="6105604" y="2081775"/>
                <a:ext cx="268932" cy="280938"/>
                <a:chOff x="6105604" y="2081775"/>
                <a:chExt cx="268932" cy="280938"/>
              </a:xfrm>
              <a:solidFill>
                <a:schemeClr val="accent1"/>
              </a:solidFill>
            </p:grpSpPr>
            <p:sp>
              <p:nvSpPr>
                <p:cNvPr id="2631" name="Freeform: Shape 2630">
                  <a:extLst>
                    <a:ext uri="{FF2B5EF4-FFF2-40B4-BE49-F238E27FC236}">
                      <a16:creationId xmlns:a16="http://schemas.microsoft.com/office/drawing/2014/main" id="{C06A0C5C-1ED1-4A91-A6F2-A9DFCBC19CF0}"/>
                    </a:ext>
                  </a:extLst>
                </p:cNvPr>
                <p:cNvSpPr/>
                <p:nvPr/>
              </p:nvSpPr>
              <p:spPr>
                <a:xfrm>
                  <a:off x="6230523" y="2305214"/>
                  <a:ext cx="43164" cy="26667"/>
                </a:xfrm>
                <a:custGeom>
                  <a:avLst/>
                  <a:gdLst>
                    <a:gd name="connsiteX0" fmla="*/ 26356 w 43164"/>
                    <a:gd name="connsiteY0" fmla="*/ 4674 h 26667"/>
                    <a:gd name="connsiteX1" fmla="*/ 14350 w 43164"/>
                    <a:gd name="connsiteY1" fmla="*/ 2273 h 26667"/>
                    <a:gd name="connsiteX2" fmla="*/ 2344 w 43164"/>
                    <a:gd name="connsiteY2" fmla="*/ 9477 h 26667"/>
                    <a:gd name="connsiteX3" fmla="*/ 11949 w 43164"/>
                    <a:gd name="connsiteY3" fmla="*/ 16680 h 26667"/>
                    <a:gd name="connsiteX4" fmla="*/ 40763 w 43164"/>
                    <a:gd name="connsiteY4" fmla="*/ 26285 h 26667"/>
                    <a:gd name="connsiteX5" fmla="*/ 43164 w 43164"/>
                    <a:gd name="connsiteY5" fmla="*/ 19082 h 26667"/>
                    <a:gd name="connsiteX6" fmla="*/ 40763 w 43164"/>
                    <a:gd name="connsiteY6" fmla="*/ 7076 h 26667"/>
                    <a:gd name="connsiteX7" fmla="*/ 26356 w 43164"/>
                    <a:gd name="connsiteY7" fmla="*/ 4674 h 266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3164" h="26667">
                      <a:moveTo>
                        <a:pt x="26356" y="4674"/>
                      </a:moveTo>
                      <a:cubicBezTo>
                        <a:pt x="21554" y="4674"/>
                        <a:pt x="16752" y="4674"/>
                        <a:pt x="14350" y="2273"/>
                      </a:cubicBezTo>
                      <a:cubicBezTo>
                        <a:pt x="-4859" y="-4930"/>
                        <a:pt x="-57" y="7076"/>
                        <a:pt x="2344" y="9477"/>
                      </a:cubicBezTo>
                      <a:cubicBezTo>
                        <a:pt x="4746" y="14279"/>
                        <a:pt x="7147" y="16680"/>
                        <a:pt x="11949" y="16680"/>
                      </a:cubicBezTo>
                      <a:cubicBezTo>
                        <a:pt x="19153" y="19082"/>
                        <a:pt x="33560" y="28686"/>
                        <a:pt x="40763" y="26285"/>
                      </a:cubicBezTo>
                      <a:cubicBezTo>
                        <a:pt x="43164" y="26285"/>
                        <a:pt x="43164" y="21483"/>
                        <a:pt x="43164" y="19082"/>
                      </a:cubicBezTo>
                      <a:cubicBezTo>
                        <a:pt x="43164" y="14279"/>
                        <a:pt x="43164" y="9477"/>
                        <a:pt x="40763" y="7076"/>
                      </a:cubicBezTo>
                      <a:cubicBezTo>
                        <a:pt x="35961" y="7076"/>
                        <a:pt x="31158" y="4674"/>
                        <a:pt x="26356" y="4674"/>
                      </a:cubicBezTo>
                      <a:close/>
                    </a:path>
                  </a:pathLst>
                </a:custGeom>
                <a:solidFill>
                  <a:srgbClr val="000002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32" name="Freeform: Shape 2631">
                  <a:extLst>
                    <a:ext uri="{FF2B5EF4-FFF2-40B4-BE49-F238E27FC236}">
                      <a16:creationId xmlns:a16="http://schemas.microsoft.com/office/drawing/2014/main" id="{E5F9B53D-2942-4C63-A739-EBF52986CB76}"/>
                    </a:ext>
                  </a:extLst>
                </p:cNvPr>
                <p:cNvSpPr/>
                <p:nvPr/>
              </p:nvSpPr>
              <p:spPr>
                <a:xfrm>
                  <a:off x="6260715" y="2287210"/>
                  <a:ext cx="41786" cy="26146"/>
                </a:xfrm>
                <a:custGeom>
                  <a:avLst/>
                  <a:gdLst>
                    <a:gd name="connsiteX0" fmla="*/ 22577 w 41786"/>
                    <a:gd name="connsiteY0" fmla="*/ 3468 h 26146"/>
                    <a:gd name="connsiteX1" fmla="*/ 12972 w 41786"/>
                    <a:gd name="connsiteY1" fmla="*/ 1067 h 26146"/>
                    <a:gd name="connsiteX2" fmla="*/ 967 w 41786"/>
                    <a:gd name="connsiteY2" fmla="*/ 1067 h 26146"/>
                    <a:gd name="connsiteX3" fmla="*/ 15374 w 41786"/>
                    <a:gd name="connsiteY3" fmla="*/ 17875 h 26146"/>
                    <a:gd name="connsiteX4" fmla="*/ 29781 w 41786"/>
                    <a:gd name="connsiteY4" fmla="*/ 25079 h 26146"/>
                    <a:gd name="connsiteX5" fmla="*/ 39386 w 41786"/>
                    <a:gd name="connsiteY5" fmla="*/ 25079 h 26146"/>
                    <a:gd name="connsiteX6" fmla="*/ 41787 w 41786"/>
                    <a:gd name="connsiteY6" fmla="*/ 17875 h 26146"/>
                    <a:gd name="connsiteX7" fmla="*/ 39386 w 41786"/>
                    <a:gd name="connsiteY7" fmla="*/ 8271 h 26146"/>
                    <a:gd name="connsiteX8" fmla="*/ 29781 w 41786"/>
                    <a:gd name="connsiteY8" fmla="*/ 3468 h 26146"/>
                    <a:gd name="connsiteX9" fmla="*/ 22577 w 41786"/>
                    <a:gd name="connsiteY9" fmla="*/ 3468 h 26146"/>
                    <a:gd name="connsiteX10" fmla="*/ 22577 w 41786"/>
                    <a:gd name="connsiteY10" fmla="*/ 3468 h 261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1786" h="26146">
                      <a:moveTo>
                        <a:pt x="22577" y="3468"/>
                      </a:moveTo>
                      <a:cubicBezTo>
                        <a:pt x="20176" y="1067"/>
                        <a:pt x="15374" y="1067"/>
                        <a:pt x="12972" y="1067"/>
                      </a:cubicBezTo>
                      <a:cubicBezTo>
                        <a:pt x="10571" y="1067"/>
                        <a:pt x="3368" y="-1334"/>
                        <a:pt x="967" y="1067"/>
                      </a:cubicBezTo>
                      <a:cubicBezTo>
                        <a:pt x="-3836" y="10672"/>
                        <a:pt x="10571" y="17875"/>
                        <a:pt x="15374" y="17875"/>
                      </a:cubicBezTo>
                      <a:cubicBezTo>
                        <a:pt x="17775" y="17875"/>
                        <a:pt x="27380" y="22678"/>
                        <a:pt x="29781" y="25079"/>
                      </a:cubicBezTo>
                      <a:cubicBezTo>
                        <a:pt x="32182" y="25079"/>
                        <a:pt x="36984" y="27480"/>
                        <a:pt x="39386" y="25079"/>
                      </a:cubicBezTo>
                      <a:cubicBezTo>
                        <a:pt x="39386" y="25079"/>
                        <a:pt x="41787" y="20277"/>
                        <a:pt x="41787" y="17875"/>
                      </a:cubicBezTo>
                      <a:cubicBezTo>
                        <a:pt x="41787" y="13073"/>
                        <a:pt x="41787" y="10672"/>
                        <a:pt x="39386" y="8271"/>
                      </a:cubicBezTo>
                      <a:cubicBezTo>
                        <a:pt x="36984" y="5870"/>
                        <a:pt x="32182" y="3468"/>
                        <a:pt x="29781" y="3468"/>
                      </a:cubicBezTo>
                      <a:cubicBezTo>
                        <a:pt x="27380" y="5870"/>
                        <a:pt x="20176" y="3468"/>
                        <a:pt x="22577" y="3468"/>
                      </a:cubicBezTo>
                      <a:cubicBezTo>
                        <a:pt x="20176" y="3468"/>
                        <a:pt x="22577" y="3468"/>
                        <a:pt x="22577" y="3468"/>
                      </a:cubicBezTo>
                      <a:close/>
                    </a:path>
                  </a:pathLst>
                </a:custGeom>
                <a:solidFill>
                  <a:srgbClr val="000002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33" name="Freeform: Shape 2632">
                  <a:extLst>
                    <a:ext uri="{FF2B5EF4-FFF2-40B4-BE49-F238E27FC236}">
                      <a16:creationId xmlns:a16="http://schemas.microsoft.com/office/drawing/2014/main" id="{92059F3C-A10F-49FE-9499-8EFD9FF5BE0C}"/>
                    </a:ext>
                  </a:extLst>
                </p:cNvPr>
                <p:cNvSpPr/>
                <p:nvPr/>
              </p:nvSpPr>
              <p:spPr>
                <a:xfrm>
                  <a:off x="6105604" y="2081775"/>
                  <a:ext cx="268932" cy="165681"/>
                </a:xfrm>
                <a:custGeom>
                  <a:avLst/>
                  <a:gdLst>
                    <a:gd name="connsiteX0" fmla="*/ 268933 w 268932"/>
                    <a:gd name="connsiteY0" fmla="*/ 64832 h 165681"/>
                    <a:gd name="connsiteX1" fmla="*/ 268933 w 268932"/>
                    <a:gd name="connsiteY1" fmla="*/ 74437 h 165681"/>
                    <a:gd name="connsiteX2" fmla="*/ 117658 w 268932"/>
                    <a:gd name="connsiteY2" fmla="*/ 163281 h 165681"/>
                    <a:gd name="connsiteX3" fmla="*/ 112856 w 268932"/>
                    <a:gd name="connsiteY3" fmla="*/ 165682 h 165681"/>
                    <a:gd name="connsiteX4" fmla="*/ 110455 w 268932"/>
                    <a:gd name="connsiteY4" fmla="*/ 163281 h 165681"/>
                    <a:gd name="connsiteX5" fmla="*/ 28815 w 268932"/>
                    <a:gd name="connsiteY5" fmla="*/ 115257 h 165681"/>
                    <a:gd name="connsiteX6" fmla="*/ 21611 w 268932"/>
                    <a:gd name="connsiteY6" fmla="*/ 110455 h 165681"/>
                    <a:gd name="connsiteX7" fmla="*/ 0 w 268932"/>
                    <a:gd name="connsiteY7" fmla="*/ 98449 h 165681"/>
                    <a:gd name="connsiteX8" fmla="*/ 0 w 268932"/>
                    <a:gd name="connsiteY8" fmla="*/ 91245 h 165681"/>
                    <a:gd name="connsiteX9" fmla="*/ 156077 w 268932"/>
                    <a:gd name="connsiteY9" fmla="*/ 0 h 1656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68932" h="165681">
                      <a:moveTo>
                        <a:pt x="268933" y="64832"/>
                      </a:moveTo>
                      <a:lnTo>
                        <a:pt x="268933" y="74437"/>
                      </a:lnTo>
                      <a:lnTo>
                        <a:pt x="117658" y="163281"/>
                      </a:lnTo>
                      <a:lnTo>
                        <a:pt x="112856" y="165682"/>
                      </a:lnTo>
                      <a:lnTo>
                        <a:pt x="110455" y="163281"/>
                      </a:lnTo>
                      <a:lnTo>
                        <a:pt x="28815" y="115257"/>
                      </a:lnTo>
                      <a:lnTo>
                        <a:pt x="21611" y="110455"/>
                      </a:lnTo>
                      <a:lnTo>
                        <a:pt x="0" y="98449"/>
                      </a:lnTo>
                      <a:lnTo>
                        <a:pt x="0" y="91245"/>
                      </a:lnTo>
                      <a:lnTo>
                        <a:pt x="156077" y="0"/>
                      </a:lnTo>
                      <a:close/>
                    </a:path>
                  </a:pathLst>
                </a:custGeom>
                <a:solidFill>
                  <a:srgbClr val="AD7C2C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34" name="Freeform: Shape 2633">
                  <a:extLst>
                    <a:ext uri="{FF2B5EF4-FFF2-40B4-BE49-F238E27FC236}">
                      <a16:creationId xmlns:a16="http://schemas.microsoft.com/office/drawing/2014/main" id="{C9DE7B1A-E744-489D-89D7-889F1B07E9A7}"/>
                    </a:ext>
                  </a:extLst>
                </p:cNvPr>
                <p:cNvSpPr/>
                <p:nvPr/>
              </p:nvSpPr>
              <p:spPr>
                <a:xfrm>
                  <a:off x="6105604" y="2081775"/>
                  <a:ext cx="268932" cy="156077"/>
                </a:xfrm>
                <a:custGeom>
                  <a:avLst/>
                  <a:gdLst>
                    <a:gd name="connsiteX0" fmla="*/ 0 w 268932"/>
                    <a:gd name="connsiteY0" fmla="*/ 91245 h 156077"/>
                    <a:gd name="connsiteX1" fmla="*/ 156077 w 268932"/>
                    <a:gd name="connsiteY1" fmla="*/ 0 h 156077"/>
                    <a:gd name="connsiteX2" fmla="*/ 268933 w 268932"/>
                    <a:gd name="connsiteY2" fmla="*/ 64832 h 156077"/>
                    <a:gd name="connsiteX3" fmla="*/ 112856 w 268932"/>
                    <a:gd name="connsiteY3" fmla="*/ 156077 h 1560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68932" h="156077">
                      <a:moveTo>
                        <a:pt x="0" y="91245"/>
                      </a:moveTo>
                      <a:lnTo>
                        <a:pt x="156077" y="0"/>
                      </a:lnTo>
                      <a:lnTo>
                        <a:pt x="268933" y="64832"/>
                      </a:lnTo>
                      <a:lnTo>
                        <a:pt x="112856" y="156077"/>
                      </a:lnTo>
                      <a:close/>
                    </a:path>
                  </a:pathLst>
                </a:custGeom>
                <a:solidFill>
                  <a:srgbClr val="D79E55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35" name="Freeform: Shape 2634">
                  <a:extLst>
                    <a:ext uri="{FF2B5EF4-FFF2-40B4-BE49-F238E27FC236}">
                      <a16:creationId xmlns:a16="http://schemas.microsoft.com/office/drawing/2014/main" id="{7C4A0C64-F016-487D-AC4F-F0D4FD54C6B9}"/>
                    </a:ext>
                  </a:extLst>
                </p:cNvPr>
                <p:cNvSpPr/>
                <p:nvPr/>
              </p:nvSpPr>
              <p:spPr>
                <a:xfrm>
                  <a:off x="6214991" y="2156212"/>
                  <a:ext cx="75504" cy="45622"/>
                </a:xfrm>
                <a:custGeom>
                  <a:avLst/>
                  <a:gdLst>
                    <a:gd name="connsiteX0" fmla="*/ 1067 w 75504"/>
                    <a:gd name="connsiteY0" fmla="*/ 28814 h 45622"/>
                    <a:gd name="connsiteX1" fmla="*/ 1067 w 75504"/>
                    <a:gd name="connsiteY1" fmla="*/ 28814 h 45622"/>
                    <a:gd name="connsiteX2" fmla="*/ 29881 w 75504"/>
                    <a:gd name="connsiteY2" fmla="*/ 14407 h 45622"/>
                    <a:gd name="connsiteX3" fmla="*/ 46690 w 75504"/>
                    <a:gd name="connsiteY3" fmla="*/ 0 h 45622"/>
                    <a:gd name="connsiteX4" fmla="*/ 75504 w 75504"/>
                    <a:gd name="connsiteY4" fmla="*/ 16808 h 45622"/>
                    <a:gd name="connsiteX5" fmla="*/ 56295 w 75504"/>
                    <a:gd name="connsiteY5" fmla="*/ 33617 h 45622"/>
                    <a:gd name="connsiteX6" fmla="*/ 32283 w 75504"/>
                    <a:gd name="connsiteY6" fmla="*/ 45623 h 45622"/>
                    <a:gd name="connsiteX7" fmla="*/ 1067 w 75504"/>
                    <a:gd name="connsiteY7" fmla="*/ 28814 h 45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75504" h="45622">
                      <a:moveTo>
                        <a:pt x="1067" y="28814"/>
                      </a:moveTo>
                      <a:cubicBezTo>
                        <a:pt x="1067" y="28814"/>
                        <a:pt x="-1334" y="26413"/>
                        <a:pt x="1067" y="28814"/>
                      </a:cubicBezTo>
                      <a:cubicBezTo>
                        <a:pt x="5870" y="24012"/>
                        <a:pt x="22678" y="14407"/>
                        <a:pt x="29881" y="14407"/>
                      </a:cubicBezTo>
                      <a:cubicBezTo>
                        <a:pt x="29881" y="14407"/>
                        <a:pt x="41887" y="2401"/>
                        <a:pt x="46690" y="0"/>
                      </a:cubicBezTo>
                      <a:lnTo>
                        <a:pt x="75504" y="16808"/>
                      </a:lnTo>
                      <a:cubicBezTo>
                        <a:pt x="75504" y="16808"/>
                        <a:pt x="58696" y="26413"/>
                        <a:pt x="56295" y="33617"/>
                      </a:cubicBezTo>
                      <a:cubicBezTo>
                        <a:pt x="56295" y="33617"/>
                        <a:pt x="41887" y="36018"/>
                        <a:pt x="32283" y="45623"/>
                      </a:cubicBezTo>
                      <a:lnTo>
                        <a:pt x="1067" y="28814"/>
                      </a:lnTo>
                      <a:close/>
                    </a:path>
                  </a:pathLst>
                </a:custGeom>
                <a:solidFill>
                  <a:srgbClr val="B3B2B3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36" name="Freeform: Shape 2635">
                  <a:extLst>
                    <a:ext uri="{FF2B5EF4-FFF2-40B4-BE49-F238E27FC236}">
                      <a16:creationId xmlns:a16="http://schemas.microsoft.com/office/drawing/2014/main" id="{E331ECF4-242E-4150-9A9C-85E9D6F18CCD}"/>
                    </a:ext>
                  </a:extLst>
                </p:cNvPr>
                <p:cNvSpPr/>
                <p:nvPr/>
              </p:nvSpPr>
              <p:spPr>
                <a:xfrm>
                  <a:off x="6216059" y="2153811"/>
                  <a:ext cx="74436" cy="45622"/>
                </a:xfrm>
                <a:custGeom>
                  <a:avLst/>
                  <a:gdLst>
                    <a:gd name="connsiteX0" fmla="*/ 0 w 74436"/>
                    <a:gd name="connsiteY0" fmla="*/ 28814 h 45622"/>
                    <a:gd name="connsiteX1" fmla="*/ 28814 w 74436"/>
                    <a:gd name="connsiteY1" fmla="*/ 14407 h 45622"/>
                    <a:gd name="connsiteX2" fmla="*/ 45622 w 74436"/>
                    <a:gd name="connsiteY2" fmla="*/ 0 h 45622"/>
                    <a:gd name="connsiteX3" fmla="*/ 74437 w 74436"/>
                    <a:gd name="connsiteY3" fmla="*/ 16808 h 45622"/>
                    <a:gd name="connsiteX4" fmla="*/ 55227 w 74436"/>
                    <a:gd name="connsiteY4" fmla="*/ 33617 h 45622"/>
                    <a:gd name="connsiteX5" fmla="*/ 31215 w 74436"/>
                    <a:gd name="connsiteY5" fmla="*/ 45622 h 45622"/>
                    <a:gd name="connsiteX6" fmla="*/ 0 w 74436"/>
                    <a:gd name="connsiteY6" fmla="*/ 28814 h 45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4436" h="45622">
                      <a:moveTo>
                        <a:pt x="0" y="28814"/>
                      </a:moveTo>
                      <a:cubicBezTo>
                        <a:pt x="0" y="28814"/>
                        <a:pt x="19210" y="14407"/>
                        <a:pt x="28814" y="14407"/>
                      </a:cubicBezTo>
                      <a:cubicBezTo>
                        <a:pt x="28814" y="14407"/>
                        <a:pt x="40820" y="2401"/>
                        <a:pt x="45622" y="0"/>
                      </a:cubicBezTo>
                      <a:lnTo>
                        <a:pt x="74437" y="16808"/>
                      </a:lnTo>
                      <a:cubicBezTo>
                        <a:pt x="74437" y="16808"/>
                        <a:pt x="57628" y="26413"/>
                        <a:pt x="55227" y="33617"/>
                      </a:cubicBezTo>
                      <a:cubicBezTo>
                        <a:pt x="55227" y="33617"/>
                        <a:pt x="40820" y="36018"/>
                        <a:pt x="31215" y="45622"/>
                      </a:cubicBezTo>
                      <a:lnTo>
                        <a:pt x="0" y="2881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37" name="Freeform: Shape 2636">
                  <a:extLst>
                    <a:ext uri="{FF2B5EF4-FFF2-40B4-BE49-F238E27FC236}">
                      <a16:creationId xmlns:a16="http://schemas.microsoft.com/office/drawing/2014/main" id="{AB4E99DA-77F8-4B3A-A96E-B06D31DFF2C8}"/>
                    </a:ext>
                  </a:extLst>
                </p:cNvPr>
                <p:cNvSpPr/>
                <p:nvPr/>
              </p:nvSpPr>
              <p:spPr>
                <a:xfrm>
                  <a:off x="6283292" y="2297882"/>
                  <a:ext cx="4802" cy="45622"/>
                </a:xfrm>
                <a:custGeom>
                  <a:avLst/>
                  <a:gdLst>
                    <a:gd name="connsiteX0" fmla="*/ 4802 w 4802"/>
                    <a:gd name="connsiteY0" fmla="*/ 2401 h 45622"/>
                    <a:gd name="connsiteX1" fmla="*/ 4802 w 4802"/>
                    <a:gd name="connsiteY1" fmla="*/ 43221 h 45622"/>
                    <a:gd name="connsiteX2" fmla="*/ 2401 w 4802"/>
                    <a:gd name="connsiteY2" fmla="*/ 45622 h 45622"/>
                    <a:gd name="connsiteX3" fmla="*/ 0 w 4802"/>
                    <a:gd name="connsiteY3" fmla="*/ 43221 h 45622"/>
                    <a:gd name="connsiteX4" fmla="*/ 0 w 4802"/>
                    <a:gd name="connsiteY4" fmla="*/ 0 h 45622"/>
                    <a:gd name="connsiteX5" fmla="*/ 4802 w 4802"/>
                    <a:gd name="connsiteY5" fmla="*/ 2401 h 45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802" h="45622">
                      <a:moveTo>
                        <a:pt x="4802" y="2401"/>
                      </a:moveTo>
                      <a:lnTo>
                        <a:pt x="4802" y="43221"/>
                      </a:lnTo>
                      <a:cubicBezTo>
                        <a:pt x="4802" y="45622"/>
                        <a:pt x="2401" y="45622"/>
                        <a:pt x="2401" y="45622"/>
                      </a:cubicBezTo>
                      <a:cubicBezTo>
                        <a:pt x="0" y="45622"/>
                        <a:pt x="0" y="43221"/>
                        <a:pt x="0" y="43221"/>
                      </a:cubicBezTo>
                      <a:lnTo>
                        <a:pt x="0" y="0"/>
                      </a:lnTo>
                      <a:lnTo>
                        <a:pt x="4802" y="2401"/>
                      </a:lnTo>
                      <a:close/>
                    </a:path>
                  </a:pathLst>
                </a:custGeom>
                <a:solidFill>
                  <a:srgbClr val="000002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38" name="Freeform: Shape 2637">
                  <a:extLst>
                    <a:ext uri="{FF2B5EF4-FFF2-40B4-BE49-F238E27FC236}">
                      <a16:creationId xmlns:a16="http://schemas.microsoft.com/office/drawing/2014/main" id="{775AC372-C713-47BE-A129-913B79639A87}"/>
                    </a:ext>
                  </a:extLst>
                </p:cNvPr>
                <p:cNvSpPr/>
                <p:nvPr/>
              </p:nvSpPr>
              <p:spPr>
                <a:xfrm>
                  <a:off x="6283292" y="2297882"/>
                  <a:ext cx="42621" cy="26413"/>
                </a:xfrm>
                <a:custGeom>
                  <a:avLst/>
                  <a:gdLst>
                    <a:gd name="connsiteX0" fmla="*/ 0 w 42621"/>
                    <a:gd name="connsiteY0" fmla="*/ 2401 h 26413"/>
                    <a:gd name="connsiteX1" fmla="*/ 4802 w 42621"/>
                    <a:gd name="connsiteY1" fmla="*/ 0 h 26413"/>
                    <a:gd name="connsiteX2" fmla="*/ 40820 w 42621"/>
                    <a:gd name="connsiteY2" fmla="*/ 19209 h 26413"/>
                    <a:gd name="connsiteX3" fmla="*/ 40820 w 42621"/>
                    <a:gd name="connsiteY3" fmla="*/ 24012 h 26413"/>
                    <a:gd name="connsiteX4" fmla="*/ 36018 w 42621"/>
                    <a:gd name="connsiteY4" fmla="*/ 26413 h 26413"/>
                    <a:gd name="connsiteX5" fmla="*/ 0 w 42621"/>
                    <a:gd name="connsiteY5" fmla="*/ 7204 h 26413"/>
                    <a:gd name="connsiteX6" fmla="*/ 0 w 42621"/>
                    <a:gd name="connsiteY6" fmla="*/ 2401 h 264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2621" h="26413">
                      <a:moveTo>
                        <a:pt x="0" y="2401"/>
                      </a:moveTo>
                      <a:cubicBezTo>
                        <a:pt x="0" y="0"/>
                        <a:pt x="2401" y="0"/>
                        <a:pt x="4802" y="0"/>
                      </a:cubicBezTo>
                      <a:lnTo>
                        <a:pt x="40820" y="19209"/>
                      </a:lnTo>
                      <a:cubicBezTo>
                        <a:pt x="43221" y="19209"/>
                        <a:pt x="43221" y="21611"/>
                        <a:pt x="40820" y="24012"/>
                      </a:cubicBezTo>
                      <a:cubicBezTo>
                        <a:pt x="40820" y="26413"/>
                        <a:pt x="38419" y="26413"/>
                        <a:pt x="36018" y="26413"/>
                      </a:cubicBezTo>
                      <a:lnTo>
                        <a:pt x="0" y="7204"/>
                      </a:lnTo>
                      <a:cubicBezTo>
                        <a:pt x="0" y="7204"/>
                        <a:pt x="0" y="4802"/>
                        <a:pt x="0" y="2401"/>
                      </a:cubicBezTo>
                      <a:close/>
                    </a:path>
                  </a:pathLst>
                </a:custGeom>
                <a:solidFill>
                  <a:srgbClr val="000002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39" name="Freeform: Shape 2638">
                  <a:extLst>
                    <a:ext uri="{FF2B5EF4-FFF2-40B4-BE49-F238E27FC236}">
                      <a16:creationId xmlns:a16="http://schemas.microsoft.com/office/drawing/2014/main" id="{963463A9-DC81-4189-B0F5-23EB9870853A}"/>
                    </a:ext>
                  </a:extLst>
                </p:cNvPr>
                <p:cNvSpPr/>
                <p:nvPr/>
              </p:nvSpPr>
              <p:spPr>
                <a:xfrm>
                  <a:off x="6277843" y="2155735"/>
                  <a:ext cx="26713" cy="21487"/>
                </a:xfrm>
                <a:custGeom>
                  <a:avLst/>
                  <a:gdLst>
                    <a:gd name="connsiteX0" fmla="*/ 24658 w 26713"/>
                    <a:gd name="connsiteY0" fmla="*/ 10082 h 21487"/>
                    <a:gd name="connsiteX1" fmla="*/ 7850 w 26713"/>
                    <a:gd name="connsiteY1" fmla="*/ 477 h 21487"/>
                    <a:gd name="connsiteX2" fmla="*/ 3048 w 26713"/>
                    <a:gd name="connsiteY2" fmla="*/ 10082 h 21487"/>
                    <a:gd name="connsiteX3" fmla="*/ 10251 w 26713"/>
                    <a:gd name="connsiteY3" fmla="*/ 14884 h 21487"/>
                    <a:gd name="connsiteX4" fmla="*/ 5449 w 26713"/>
                    <a:gd name="connsiteY4" fmla="*/ 14884 h 21487"/>
                    <a:gd name="connsiteX5" fmla="*/ 5449 w 26713"/>
                    <a:gd name="connsiteY5" fmla="*/ 17285 h 21487"/>
                    <a:gd name="connsiteX6" fmla="*/ 15053 w 26713"/>
                    <a:gd name="connsiteY6" fmla="*/ 19686 h 21487"/>
                    <a:gd name="connsiteX7" fmla="*/ 24658 w 26713"/>
                    <a:gd name="connsiteY7" fmla="*/ 19686 h 21487"/>
                    <a:gd name="connsiteX8" fmla="*/ 22257 w 26713"/>
                    <a:gd name="connsiteY8" fmla="*/ 7680 h 21487"/>
                    <a:gd name="connsiteX9" fmla="*/ 24658 w 26713"/>
                    <a:gd name="connsiteY9" fmla="*/ 10082 h 214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6713" h="21487">
                      <a:moveTo>
                        <a:pt x="24658" y="10082"/>
                      </a:moveTo>
                      <a:cubicBezTo>
                        <a:pt x="22257" y="5279"/>
                        <a:pt x="15053" y="-1924"/>
                        <a:pt x="7850" y="477"/>
                      </a:cubicBezTo>
                      <a:cubicBezTo>
                        <a:pt x="3048" y="477"/>
                        <a:pt x="-4156" y="5279"/>
                        <a:pt x="3048" y="10082"/>
                      </a:cubicBezTo>
                      <a:cubicBezTo>
                        <a:pt x="5449" y="10082"/>
                        <a:pt x="10251" y="12483"/>
                        <a:pt x="10251" y="14884"/>
                      </a:cubicBezTo>
                      <a:cubicBezTo>
                        <a:pt x="7850" y="14884"/>
                        <a:pt x="7850" y="14884"/>
                        <a:pt x="5449" y="14884"/>
                      </a:cubicBezTo>
                      <a:cubicBezTo>
                        <a:pt x="3048" y="14884"/>
                        <a:pt x="3048" y="17285"/>
                        <a:pt x="5449" y="17285"/>
                      </a:cubicBezTo>
                      <a:cubicBezTo>
                        <a:pt x="7850" y="19686"/>
                        <a:pt x="12653" y="19686"/>
                        <a:pt x="15053" y="19686"/>
                      </a:cubicBezTo>
                      <a:cubicBezTo>
                        <a:pt x="17455" y="22088"/>
                        <a:pt x="22257" y="22088"/>
                        <a:pt x="24658" y="19686"/>
                      </a:cubicBezTo>
                      <a:cubicBezTo>
                        <a:pt x="29461" y="14884"/>
                        <a:pt x="24658" y="10082"/>
                        <a:pt x="22257" y="7680"/>
                      </a:cubicBezTo>
                      <a:lnTo>
                        <a:pt x="24658" y="10082"/>
                      </a:lnTo>
                      <a:close/>
                    </a:path>
                  </a:pathLst>
                </a:custGeom>
                <a:solidFill>
                  <a:srgbClr val="EFD1B3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40" name="Freeform: Shape 2639">
                  <a:extLst>
                    <a:ext uri="{FF2B5EF4-FFF2-40B4-BE49-F238E27FC236}">
                      <a16:creationId xmlns:a16="http://schemas.microsoft.com/office/drawing/2014/main" id="{A04EF061-AA05-424C-AC49-DC9E1F639DD8}"/>
                    </a:ext>
                  </a:extLst>
                </p:cNvPr>
                <p:cNvSpPr/>
                <p:nvPr/>
              </p:nvSpPr>
              <p:spPr>
                <a:xfrm>
                  <a:off x="6268885" y="2266667"/>
                  <a:ext cx="100849" cy="48023"/>
                </a:xfrm>
                <a:custGeom>
                  <a:avLst/>
                  <a:gdLst>
                    <a:gd name="connsiteX0" fmla="*/ 98449 w 100849"/>
                    <a:gd name="connsiteY0" fmla="*/ 14407 h 48023"/>
                    <a:gd name="connsiteX1" fmla="*/ 43221 w 100849"/>
                    <a:gd name="connsiteY1" fmla="*/ 48024 h 48023"/>
                    <a:gd name="connsiteX2" fmla="*/ 19210 w 100849"/>
                    <a:gd name="connsiteY2" fmla="*/ 33617 h 48023"/>
                    <a:gd name="connsiteX3" fmla="*/ 14407 w 100849"/>
                    <a:gd name="connsiteY3" fmla="*/ 31215 h 48023"/>
                    <a:gd name="connsiteX4" fmla="*/ 7204 w 100849"/>
                    <a:gd name="connsiteY4" fmla="*/ 26413 h 48023"/>
                    <a:gd name="connsiteX5" fmla="*/ 0 w 100849"/>
                    <a:gd name="connsiteY5" fmla="*/ 21611 h 48023"/>
                    <a:gd name="connsiteX6" fmla="*/ 0 w 100849"/>
                    <a:gd name="connsiteY6" fmla="*/ 16808 h 48023"/>
                    <a:gd name="connsiteX7" fmla="*/ 14407 w 100849"/>
                    <a:gd name="connsiteY7" fmla="*/ 9605 h 48023"/>
                    <a:gd name="connsiteX8" fmla="*/ 26413 w 100849"/>
                    <a:gd name="connsiteY8" fmla="*/ 16808 h 48023"/>
                    <a:gd name="connsiteX9" fmla="*/ 50425 w 100849"/>
                    <a:gd name="connsiteY9" fmla="*/ 24012 h 48023"/>
                    <a:gd name="connsiteX10" fmla="*/ 79239 w 100849"/>
                    <a:gd name="connsiteY10" fmla="*/ 12006 h 48023"/>
                    <a:gd name="connsiteX11" fmla="*/ 86443 w 100849"/>
                    <a:gd name="connsiteY11" fmla="*/ 0 h 48023"/>
                    <a:gd name="connsiteX12" fmla="*/ 100850 w 100849"/>
                    <a:gd name="connsiteY12" fmla="*/ 7204 h 48023"/>
                    <a:gd name="connsiteX13" fmla="*/ 98449 w 100849"/>
                    <a:gd name="connsiteY13" fmla="*/ 14407 h 480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0849" h="48023">
                      <a:moveTo>
                        <a:pt x="98449" y="14407"/>
                      </a:moveTo>
                      <a:lnTo>
                        <a:pt x="43221" y="48024"/>
                      </a:lnTo>
                      <a:lnTo>
                        <a:pt x="19210" y="33617"/>
                      </a:lnTo>
                      <a:lnTo>
                        <a:pt x="14407" y="31215"/>
                      </a:lnTo>
                      <a:lnTo>
                        <a:pt x="7204" y="26413"/>
                      </a:lnTo>
                      <a:lnTo>
                        <a:pt x="0" y="21611"/>
                      </a:lnTo>
                      <a:lnTo>
                        <a:pt x="0" y="16808"/>
                      </a:lnTo>
                      <a:lnTo>
                        <a:pt x="14407" y="9605"/>
                      </a:lnTo>
                      <a:cubicBezTo>
                        <a:pt x="19210" y="12006"/>
                        <a:pt x="21611" y="14407"/>
                        <a:pt x="26413" y="16808"/>
                      </a:cubicBezTo>
                      <a:cubicBezTo>
                        <a:pt x="33617" y="21611"/>
                        <a:pt x="40820" y="24012"/>
                        <a:pt x="50425" y="24012"/>
                      </a:cubicBezTo>
                      <a:cubicBezTo>
                        <a:pt x="60030" y="24012"/>
                        <a:pt x="72036" y="19209"/>
                        <a:pt x="79239" y="12006"/>
                      </a:cubicBezTo>
                      <a:cubicBezTo>
                        <a:pt x="84041" y="7204"/>
                        <a:pt x="86443" y="4802"/>
                        <a:pt x="86443" y="0"/>
                      </a:cubicBezTo>
                      <a:lnTo>
                        <a:pt x="100850" y="7204"/>
                      </a:lnTo>
                      <a:lnTo>
                        <a:pt x="98449" y="14407"/>
                      </a:lnTo>
                      <a:close/>
                    </a:path>
                  </a:pathLst>
                </a:custGeom>
                <a:solidFill>
                  <a:srgbClr val="AD7C2C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41" name="Freeform: Shape 2640">
                  <a:extLst>
                    <a:ext uri="{FF2B5EF4-FFF2-40B4-BE49-F238E27FC236}">
                      <a16:creationId xmlns:a16="http://schemas.microsoft.com/office/drawing/2014/main" id="{1308BEFF-30EA-43FA-836B-97C42ECCE65D}"/>
                    </a:ext>
                  </a:extLst>
                </p:cNvPr>
                <p:cNvSpPr/>
                <p:nvPr/>
              </p:nvSpPr>
              <p:spPr>
                <a:xfrm>
                  <a:off x="6280891" y="2249858"/>
                  <a:ext cx="72035" cy="40820"/>
                </a:xfrm>
                <a:custGeom>
                  <a:avLst/>
                  <a:gdLst>
                    <a:gd name="connsiteX0" fmla="*/ 72036 w 72035"/>
                    <a:gd name="connsiteY0" fmla="*/ 16808 h 40820"/>
                    <a:gd name="connsiteX1" fmla="*/ 64832 w 72035"/>
                    <a:gd name="connsiteY1" fmla="*/ 28814 h 40820"/>
                    <a:gd name="connsiteX2" fmla="*/ 36018 w 72035"/>
                    <a:gd name="connsiteY2" fmla="*/ 40820 h 40820"/>
                    <a:gd name="connsiteX3" fmla="*/ 12006 w 72035"/>
                    <a:gd name="connsiteY3" fmla="*/ 33617 h 40820"/>
                    <a:gd name="connsiteX4" fmla="*/ 0 w 72035"/>
                    <a:gd name="connsiteY4" fmla="*/ 26413 h 40820"/>
                    <a:gd name="connsiteX5" fmla="*/ 12006 w 72035"/>
                    <a:gd name="connsiteY5" fmla="*/ 19209 h 40820"/>
                    <a:gd name="connsiteX6" fmla="*/ 40820 w 72035"/>
                    <a:gd name="connsiteY6" fmla="*/ 0 h 40820"/>
                    <a:gd name="connsiteX7" fmla="*/ 64832 w 72035"/>
                    <a:gd name="connsiteY7" fmla="*/ 14407 h 40820"/>
                    <a:gd name="connsiteX8" fmla="*/ 72036 w 72035"/>
                    <a:gd name="connsiteY8" fmla="*/ 16808 h 408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2035" h="40820">
                      <a:moveTo>
                        <a:pt x="72036" y="16808"/>
                      </a:moveTo>
                      <a:cubicBezTo>
                        <a:pt x="72036" y="21611"/>
                        <a:pt x="69635" y="26413"/>
                        <a:pt x="64832" y="28814"/>
                      </a:cubicBezTo>
                      <a:cubicBezTo>
                        <a:pt x="57629" y="36018"/>
                        <a:pt x="45623" y="38419"/>
                        <a:pt x="36018" y="40820"/>
                      </a:cubicBezTo>
                      <a:cubicBezTo>
                        <a:pt x="26413" y="40820"/>
                        <a:pt x="19210" y="38419"/>
                        <a:pt x="12006" y="33617"/>
                      </a:cubicBezTo>
                      <a:cubicBezTo>
                        <a:pt x="9605" y="31215"/>
                        <a:pt x="4802" y="28814"/>
                        <a:pt x="0" y="26413"/>
                      </a:cubicBezTo>
                      <a:lnTo>
                        <a:pt x="12006" y="19209"/>
                      </a:lnTo>
                      <a:lnTo>
                        <a:pt x="40820" y="0"/>
                      </a:lnTo>
                      <a:lnTo>
                        <a:pt x="64832" y="14407"/>
                      </a:lnTo>
                      <a:lnTo>
                        <a:pt x="72036" y="16808"/>
                      </a:lnTo>
                      <a:close/>
                    </a:path>
                  </a:pathLst>
                </a:custGeom>
                <a:solidFill>
                  <a:srgbClr val="AD7C2C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42" name="Freeform: Shape 2641">
                  <a:extLst>
                    <a:ext uri="{FF2B5EF4-FFF2-40B4-BE49-F238E27FC236}">
                      <a16:creationId xmlns:a16="http://schemas.microsoft.com/office/drawing/2014/main" id="{53BD58CE-3373-4B66-A808-F000FDF727FE}"/>
                    </a:ext>
                  </a:extLst>
                </p:cNvPr>
                <p:cNvSpPr/>
                <p:nvPr/>
              </p:nvSpPr>
              <p:spPr>
                <a:xfrm>
                  <a:off x="6268885" y="2264265"/>
                  <a:ext cx="98448" cy="45622"/>
                </a:xfrm>
                <a:custGeom>
                  <a:avLst/>
                  <a:gdLst>
                    <a:gd name="connsiteX0" fmla="*/ 98449 w 98448"/>
                    <a:gd name="connsiteY0" fmla="*/ 12006 h 45622"/>
                    <a:gd name="connsiteX1" fmla="*/ 43221 w 98448"/>
                    <a:gd name="connsiteY1" fmla="*/ 45623 h 45622"/>
                    <a:gd name="connsiteX2" fmla="*/ 7204 w 98448"/>
                    <a:gd name="connsiteY2" fmla="*/ 24012 h 45622"/>
                    <a:gd name="connsiteX3" fmla="*/ 0 w 98448"/>
                    <a:gd name="connsiteY3" fmla="*/ 19209 h 45622"/>
                    <a:gd name="connsiteX4" fmla="*/ 7204 w 98448"/>
                    <a:gd name="connsiteY4" fmla="*/ 14407 h 45622"/>
                    <a:gd name="connsiteX5" fmla="*/ 12006 w 98448"/>
                    <a:gd name="connsiteY5" fmla="*/ 12006 h 45622"/>
                    <a:gd name="connsiteX6" fmla="*/ 24012 w 98448"/>
                    <a:gd name="connsiteY6" fmla="*/ 19209 h 45622"/>
                    <a:gd name="connsiteX7" fmla="*/ 48024 w 98448"/>
                    <a:gd name="connsiteY7" fmla="*/ 26413 h 45622"/>
                    <a:gd name="connsiteX8" fmla="*/ 76838 w 98448"/>
                    <a:gd name="connsiteY8" fmla="*/ 14407 h 45622"/>
                    <a:gd name="connsiteX9" fmla="*/ 84041 w 98448"/>
                    <a:gd name="connsiteY9" fmla="*/ 0 h 45622"/>
                    <a:gd name="connsiteX10" fmla="*/ 98449 w 98448"/>
                    <a:gd name="connsiteY10" fmla="*/ 12006 h 45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98448" h="45622">
                      <a:moveTo>
                        <a:pt x="98449" y="12006"/>
                      </a:moveTo>
                      <a:lnTo>
                        <a:pt x="43221" y="45623"/>
                      </a:lnTo>
                      <a:lnTo>
                        <a:pt x="7204" y="24012"/>
                      </a:lnTo>
                      <a:lnTo>
                        <a:pt x="0" y="19209"/>
                      </a:lnTo>
                      <a:lnTo>
                        <a:pt x="7204" y="14407"/>
                      </a:lnTo>
                      <a:lnTo>
                        <a:pt x="12006" y="12006"/>
                      </a:lnTo>
                      <a:cubicBezTo>
                        <a:pt x="16808" y="14407"/>
                        <a:pt x="21611" y="16808"/>
                        <a:pt x="24012" y="19209"/>
                      </a:cubicBezTo>
                      <a:cubicBezTo>
                        <a:pt x="31215" y="24012"/>
                        <a:pt x="38419" y="26413"/>
                        <a:pt x="48024" y="26413"/>
                      </a:cubicBezTo>
                      <a:cubicBezTo>
                        <a:pt x="57629" y="26413"/>
                        <a:pt x="69635" y="21611"/>
                        <a:pt x="76838" y="14407"/>
                      </a:cubicBezTo>
                      <a:cubicBezTo>
                        <a:pt x="81641" y="9605"/>
                        <a:pt x="84041" y="7204"/>
                        <a:pt x="84041" y="0"/>
                      </a:cubicBezTo>
                      <a:lnTo>
                        <a:pt x="98449" y="12006"/>
                      </a:lnTo>
                      <a:close/>
                    </a:path>
                  </a:pathLst>
                </a:custGeom>
                <a:solidFill>
                  <a:srgbClr val="D79E55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43" name="Freeform: Shape 2642">
                  <a:extLst>
                    <a:ext uri="{FF2B5EF4-FFF2-40B4-BE49-F238E27FC236}">
                      <a16:creationId xmlns:a16="http://schemas.microsoft.com/office/drawing/2014/main" id="{F4E597F7-699F-417A-93F4-6A9DA9B8A0B7}"/>
                    </a:ext>
                  </a:extLst>
                </p:cNvPr>
                <p:cNvSpPr/>
                <p:nvPr/>
              </p:nvSpPr>
              <p:spPr>
                <a:xfrm>
                  <a:off x="6280891" y="2252260"/>
                  <a:ext cx="72035" cy="40820"/>
                </a:xfrm>
                <a:custGeom>
                  <a:avLst/>
                  <a:gdLst>
                    <a:gd name="connsiteX0" fmla="*/ 72036 w 72035"/>
                    <a:gd name="connsiteY0" fmla="*/ 14407 h 40820"/>
                    <a:gd name="connsiteX1" fmla="*/ 64832 w 72035"/>
                    <a:gd name="connsiteY1" fmla="*/ 28814 h 40820"/>
                    <a:gd name="connsiteX2" fmla="*/ 36018 w 72035"/>
                    <a:gd name="connsiteY2" fmla="*/ 40820 h 40820"/>
                    <a:gd name="connsiteX3" fmla="*/ 12006 w 72035"/>
                    <a:gd name="connsiteY3" fmla="*/ 33617 h 40820"/>
                    <a:gd name="connsiteX4" fmla="*/ 0 w 72035"/>
                    <a:gd name="connsiteY4" fmla="*/ 26413 h 40820"/>
                    <a:gd name="connsiteX5" fmla="*/ 12006 w 72035"/>
                    <a:gd name="connsiteY5" fmla="*/ 19209 h 40820"/>
                    <a:gd name="connsiteX6" fmla="*/ 40820 w 72035"/>
                    <a:gd name="connsiteY6" fmla="*/ 0 h 40820"/>
                    <a:gd name="connsiteX7" fmla="*/ 64832 w 72035"/>
                    <a:gd name="connsiteY7" fmla="*/ 14407 h 40820"/>
                    <a:gd name="connsiteX8" fmla="*/ 72036 w 72035"/>
                    <a:gd name="connsiteY8" fmla="*/ 14407 h 408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2035" h="40820">
                      <a:moveTo>
                        <a:pt x="72036" y="14407"/>
                      </a:moveTo>
                      <a:cubicBezTo>
                        <a:pt x="72036" y="19209"/>
                        <a:pt x="69635" y="24012"/>
                        <a:pt x="64832" y="28814"/>
                      </a:cubicBezTo>
                      <a:cubicBezTo>
                        <a:pt x="57629" y="36018"/>
                        <a:pt x="45623" y="38419"/>
                        <a:pt x="36018" y="40820"/>
                      </a:cubicBezTo>
                      <a:cubicBezTo>
                        <a:pt x="26413" y="40820"/>
                        <a:pt x="19210" y="38419"/>
                        <a:pt x="12006" y="33617"/>
                      </a:cubicBezTo>
                      <a:cubicBezTo>
                        <a:pt x="9605" y="31215"/>
                        <a:pt x="4802" y="28814"/>
                        <a:pt x="0" y="26413"/>
                      </a:cubicBezTo>
                      <a:lnTo>
                        <a:pt x="12006" y="19209"/>
                      </a:lnTo>
                      <a:lnTo>
                        <a:pt x="40820" y="0"/>
                      </a:lnTo>
                      <a:lnTo>
                        <a:pt x="64832" y="14407"/>
                      </a:lnTo>
                      <a:lnTo>
                        <a:pt x="72036" y="14407"/>
                      </a:lnTo>
                      <a:close/>
                    </a:path>
                  </a:pathLst>
                </a:custGeom>
                <a:solidFill>
                  <a:srgbClr val="D79E55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44" name="Freeform: Shape 2643">
                  <a:extLst>
                    <a:ext uri="{FF2B5EF4-FFF2-40B4-BE49-F238E27FC236}">
                      <a16:creationId xmlns:a16="http://schemas.microsoft.com/office/drawing/2014/main" id="{E7773D85-B96C-4288-A73B-6237E2634858}"/>
                    </a:ext>
                  </a:extLst>
                </p:cNvPr>
                <p:cNvSpPr/>
                <p:nvPr/>
              </p:nvSpPr>
              <p:spPr>
                <a:xfrm>
                  <a:off x="6295298" y="2088886"/>
                  <a:ext cx="47423" cy="60122"/>
                </a:xfrm>
                <a:custGeom>
                  <a:avLst/>
                  <a:gdLst>
                    <a:gd name="connsiteX0" fmla="*/ 45622 w 47423"/>
                    <a:gd name="connsiteY0" fmla="*/ 33710 h 60122"/>
                    <a:gd name="connsiteX1" fmla="*/ 36018 w 47423"/>
                    <a:gd name="connsiteY1" fmla="*/ 48117 h 60122"/>
                    <a:gd name="connsiteX2" fmla="*/ 38419 w 47423"/>
                    <a:gd name="connsiteY2" fmla="*/ 52919 h 60122"/>
                    <a:gd name="connsiteX3" fmla="*/ 38419 w 47423"/>
                    <a:gd name="connsiteY3" fmla="*/ 55320 h 60122"/>
                    <a:gd name="connsiteX4" fmla="*/ 26413 w 47423"/>
                    <a:gd name="connsiteY4" fmla="*/ 60123 h 60122"/>
                    <a:gd name="connsiteX5" fmla="*/ 19210 w 47423"/>
                    <a:gd name="connsiteY5" fmla="*/ 57721 h 60122"/>
                    <a:gd name="connsiteX6" fmla="*/ 19210 w 47423"/>
                    <a:gd name="connsiteY6" fmla="*/ 55320 h 60122"/>
                    <a:gd name="connsiteX7" fmla="*/ 19210 w 47423"/>
                    <a:gd name="connsiteY7" fmla="*/ 55320 h 60122"/>
                    <a:gd name="connsiteX8" fmla="*/ 9605 w 47423"/>
                    <a:gd name="connsiteY8" fmla="*/ 55320 h 60122"/>
                    <a:gd name="connsiteX9" fmla="*/ 2401 w 47423"/>
                    <a:gd name="connsiteY9" fmla="*/ 36111 h 60122"/>
                    <a:gd name="connsiteX10" fmla="*/ 2401 w 47423"/>
                    <a:gd name="connsiteY10" fmla="*/ 31308 h 60122"/>
                    <a:gd name="connsiteX11" fmla="*/ 0 w 47423"/>
                    <a:gd name="connsiteY11" fmla="*/ 26506 h 60122"/>
                    <a:gd name="connsiteX12" fmla="*/ 4802 w 47423"/>
                    <a:gd name="connsiteY12" fmla="*/ 16901 h 60122"/>
                    <a:gd name="connsiteX13" fmla="*/ 4802 w 47423"/>
                    <a:gd name="connsiteY13" fmla="*/ 16901 h 60122"/>
                    <a:gd name="connsiteX14" fmla="*/ 36018 w 47423"/>
                    <a:gd name="connsiteY14" fmla="*/ 4895 h 60122"/>
                    <a:gd name="connsiteX15" fmla="*/ 45622 w 47423"/>
                    <a:gd name="connsiteY15" fmla="*/ 21704 h 60122"/>
                    <a:gd name="connsiteX16" fmla="*/ 45622 w 47423"/>
                    <a:gd name="connsiteY16" fmla="*/ 33710 h 601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47423" h="60122">
                      <a:moveTo>
                        <a:pt x="45622" y="33710"/>
                      </a:moveTo>
                      <a:cubicBezTo>
                        <a:pt x="43221" y="38512"/>
                        <a:pt x="36018" y="43314"/>
                        <a:pt x="36018" y="48117"/>
                      </a:cubicBezTo>
                      <a:cubicBezTo>
                        <a:pt x="36018" y="50518"/>
                        <a:pt x="36018" y="50518"/>
                        <a:pt x="38419" y="52919"/>
                      </a:cubicBezTo>
                      <a:cubicBezTo>
                        <a:pt x="38419" y="55320"/>
                        <a:pt x="38419" y="55320"/>
                        <a:pt x="38419" y="55320"/>
                      </a:cubicBezTo>
                      <a:cubicBezTo>
                        <a:pt x="38419" y="60123"/>
                        <a:pt x="31215" y="60123"/>
                        <a:pt x="26413" y="60123"/>
                      </a:cubicBezTo>
                      <a:cubicBezTo>
                        <a:pt x="24012" y="60123"/>
                        <a:pt x="21611" y="60123"/>
                        <a:pt x="19210" y="57721"/>
                      </a:cubicBezTo>
                      <a:cubicBezTo>
                        <a:pt x="19210" y="57721"/>
                        <a:pt x="19210" y="55320"/>
                        <a:pt x="19210" y="55320"/>
                      </a:cubicBezTo>
                      <a:cubicBezTo>
                        <a:pt x="19210" y="55320"/>
                        <a:pt x="19210" y="55320"/>
                        <a:pt x="19210" y="55320"/>
                      </a:cubicBezTo>
                      <a:cubicBezTo>
                        <a:pt x="16808" y="55320"/>
                        <a:pt x="14407" y="57721"/>
                        <a:pt x="9605" y="55320"/>
                      </a:cubicBezTo>
                      <a:cubicBezTo>
                        <a:pt x="2401" y="50518"/>
                        <a:pt x="2401" y="43314"/>
                        <a:pt x="2401" y="36111"/>
                      </a:cubicBezTo>
                      <a:cubicBezTo>
                        <a:pt x="2401" y="33710"/>
                        <a:pt x="2401" y="33710"/>
                        <a:pt x="2401" y="31308"/>
                      </a:cubicBezTo>
                      <a:cubicBezTo>
                        <a:pt x="2401" y="28907"/>
                        <a:pt x="0" y="28907"/>
                        <a:pt x="0" y="26506"/>
                      </a:cubicBezTo>
                      <a:cubicBezTo>
                        <a:pt x="0" y="24105"/>
                        <a:pt x="2401" y="19302"/>
                        <a:pt x="4802" y="16901"/>
                      </a:cubicBezTo>
                      <a:cubicBezTo>
                        <a:pt x="4802" y="16901"/>
                        <a:pt x="4802" y="16901"/>
                        <a:pt x="4802" y="16901"/>
                      </a:cubicBezTo>
                      <a:cubicBezTo>
                        <a:pt x="4802" y="93"/>
                        <a:pt x="26413" y="-4710"/>
                        <a:pt x="36018" y="4895"/>
                      </a:cubicBezTo>
                      <a:cubicBezTo>
                        <a:pt x="40820" y="9698"/>
                        <a:pt x="45622" y="14500"/>
                        <a:pt x="45622" y="21704"/>
                      </a:cubicBezTo>
                      <a:cubicBezTo>
                        <a:pt x="48024" y="24105"/>
                        <a:pt x="48024" y="28907"/>
                        <a:pt x="45622" y="33710"/>
                      </a:cubicBezTo>
                      <a:close/>
                    </a:path>
                  </a:pathLst>
                </a:custGeom>
                <a:solidFill>
                  <a:srgbClr val="EFD1B3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45" name="Freeform: Shape 2644">
                  <a:extLst>
                    <a:ext uri="{FF2B5EF4-FFF2-40B4-BE49-F238E27FC236}">
                      <a16:creationId xmlns:a16="http://schemas.microsoft.com/office/drawing/2014/main" id="{C1610D2E-4D55-46A0-A65D-93C9596CBE3D}"/>
                    </a:ext>
                  </a:extLst>
                </p:cNvPr>
                <p:cNvSpPr/>
                <p:nvPr/>
              </p:nvSpPr>
              <p:spPr>
                <a:xfrm>
                  <a:off x="6299428" y="2086578"/>
                  <a:ext cx="45694" cy="50424"/>
                </a:xfrm>
                <a:custGeom>
                  <a:avLst/>
                  <a:gdLst>
                    <a:gd name="connsiteX0" fmla="*/ 672 w 45694"/>
                    <a:gd name="connsiteY0" fmla="*/ 16808 h 50424"/>
                    <a:gd name="connsiteX1" fmla="*/ 5475 w 45694"/>
                    <a:gd name="connsiteY1" fmla="*/ 19209 h 50424"/>
                    <a:gd name="connsiteX2" fmla="*/ 7876 w 45694"/>
                    <a:gd name="connsiteY2" fmla="*/ 24012 h 50424"/>
                    <a:gd name="connsiteX3" fmla="*/ 7876 w 45694"/>
                    <a:gd name="connsiteY3" fmla="*/ 36018 h 50424"/>
                    <a:gd name="connsiteX4" fmla="*/ 10277 w 45694"/>
                    <a:gd name="connsiteY4" fmla="*/ 31215 h 50424"/>
                    <a:gd name="connsiteX5" fmla="*/ 15080 w 45694"/>
                    <a:gd name="connsiteY5" fmla="*/ 31215 h 50424"/>
                    <a:gd name="connsiteX6" fmla="*/ 12678 w 45694"/>
                    <a:gd name="connsiteY6" fmla="*/ 43221 h 50424"/>
                    <a:gd name="connsiteX7" fmla="*/ 15080 w 45694"/>
                    <a:gd name="connsiteY7" fmla="*/ 48024 h 50424"/>
                    <a:gd name="connsiteX8" fmla="*/ 19882 w 45694"/>
                    <a:gd name="connsiteY8" fmla="*/ 50425 h 50424"/>
                    <a:gd name="connsiteX9" fmla="*/ 27086 w 45694"/>
                    <a:gd name="connsiteY9" fmla="*/ 50425 h 50424"/>
                    <a:gd name="connsiteX10" fmla="*/ 29487 w 45694"/>
                    <a:gd name="connsiteY10" fmla="*/ 50425 h 50424"/>
                    <a:gd name="connsiteX11" fmla="*/ 34289 w 45694"/>
                    <a:gd name="connsiteY11" fmla="*/ 48024 h 50424"/>
                    <a:gd name="connsiteX12" fmla="*/ 39091 w 45694"/>
                    <a:gd name="connsiteY12" fmla="*/ 43221 h 50424"/>
                    <a:gd name="connsiteX13" fmla="*/ 43894 w 45694"/>
                    <a:gd name="connsiteY13" fmla="*/ 33617 h 50424"/>
                    <a:gd name="connsiteX14" fmla="*/ 43894 w 45694"/>
                    <a:gd name="connsiteY14" fmla="*/ 14407 h 50424"/>
                    <a:gd name="connsiteX15" fmla="*/ 12678 w 45694"/>
                    <a:gd name="connsiteY15" fmla="*/ 0 h 50424"/>
                    <a:gd name="connsiteX16" fmla="*/ 3074 w 45694"/>
                    <a:gd name="connsiteY16" fmla="*/ 7204 h 50424"/>
                    <a:gd name="connsiteX17" fmla="*/ 672 w 45694"/>
                    <a:gd name="connsiteY17" fmla="*/ 16808 h 504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45694" h="50424">
                      <a:moveTo>
                        <a:pt x="672" y="16808"/>
                      </a:moveTo>
                      <a:cubicBezTo>
                        <a:pt x="3074" y="19209"/>
                        <a:pt x="3074" y="16808"/>
                        <a:pt x="5475" y="19209"/>
                      </a:cubicBezTo>
                      <a:cubicBezTo>
                        <a:pt x="7876" y="19209"/>
                        <a:pt x="7876" y="21611"/>
                        <a:pt x="7876" y="24012"/>
                      </a:cubicBezTo>
                      <a:cubicBezTo>
                        <a:pt x="7876" y="28814"/>
                        <a:pt x="7876" y="33617"/>
                        <a:pt x="7876" y="36018"/>
                      </a:cubicBezTo>
                      <a:cubicBezTo>
                        <a:pt x="10277" y="36018"/>
                        <a:pt x="10277" y="33617"/>
                        <a:pt x="10277" y="31215"/>
                      </a:cubicBezTo>
                      <a:cubicBezTo>
                        <a:pt x="12678" y="28814"/>
                        <a:pt x="15080" y="28814"/>
                        <a:pt x="15080" y="31215"/>
                      </a:cubicBezTo>
                      <a:cubicBezTo>
                        <a:pt x="17481" y="36018"/>
                        <a:pt x="15080" y="38419"/>
                        <a:pt x="12678" y="43221"/>
                      </a:cubicBezTo>
                      <a:cubicBezTo>
                        <a:pt x="12678" y="45622"/>
                        <a:pt x="15080" y="48024"/>
                        <a:pt x="15080" y="48024"/>
                      </a:cubicBezTo>
                      <a:cubicBezTo>
                        <a:pt x="17481" y="50425"/>
                        <a:pt x="17481" y="50425"/>
                        <a:pt x="19882" y="50425"/>
                      </a:cubicBezTo>
                      <a:cubicBezTo>
                        <a:pt x="22283" y="50425"/>
                        <a:pt x="24684" y="50425"/>
                        <a:pt x="27086" y="50425"/>
                      </a:cubicBezTo>
                      <a:cubicBezTo>
                        <a:pt x="27086" y="50425"/>
                        <a:pt x="29487" y="50425"/>
                        <a:pt x="29487" y="50425"/>
                      </a:cubicBezTo>
                      <a:cubicBezTo>
                        <a:pt x="31888" y="50425"/>
                        <a:pt x="31888" y="48024"/>
                        <a:pt x="34289" y="48024"/>
                      </a:cubicBezTo>
                      <a:cubicBezTo>
                        <a:pt x="34289" y="45622"/>
                        <a:pt x="36690" y="45622"/>
                        <a:pt x="39091" y="43221"/>
                      </a:cubicBezTo>
                      <a:cubicBezTo>
                        <a:pt x="41492" y="40820"/>
                        <a:pt x="43894" y="36018"/>
                        <a:pt x="43894" y="33617"/>
                      </a:cubicBezTo>
                      <a:cubicBezTo>
                        <a:pt x="46295" y="28814"/>
                        <a:pt x="46295" y="21611"/>
                        <a:pt x="43894" y="14407"/>
                      </a:cubicBezTo>
                      <a:cubicBezTo>
                        <a:pt x="39091" y="2401"/>
                        <a:pt x="29487" y="0"/>
                        <a:pt x="12678" y="0"/>
                      </a:cubicBezTo>
                      <a:cubicBezTo>
                        <a:pt x="7876" y="0"/>
                        <a:pt x="7876" y="4802"/>
                        <a:pt x="3074" y="7204"/>
                      </a:cubicBezTo>
                      <a:cubicBezTo>
                        <a:pt x="3074" y="9605"/>
                        <a:pt x="-1729" y="14407"/>
                        <a:pt x="672" y="16808"/>
                      </a:cubicBezTo>
                      <a:close/>
                    </a:path>
                  </a:pathLst>
                </a:custGeom>
                <a:solidFill>
                  <a:srgbClr val="000001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46" name="Freeform: Shape 2645">
                  <a:extLst>
                    <a:ext uri="{FF2B5EF4-FFF2-40B4-BE49-F238E27FC236}">
                      <a16:creationId xmlns:a16="http://schemas.microsoft.com/office/drawing/2014/main" id="{FF848F09-6827-46C8-805C-B76AA4919225}"/>
                    </a:ext>
                  </a:extLst>
                </p:cNvPr>
                <p:cNvSpPr/>
                <p:nvPr/>
              </p:nvSpPr>
              <p:spPr>
                <a:xfrm>
                  <a:off x="6292897" y="2145540"/>
                  <a:ext cx="68227" cy="131416"/>
                </a:xfrm>
                <a:custGeom>
                  <a:avLst/>
                  <a:gdLst>
                    <a:gd name="connsiteX0" fmla="*/ 60030 w 68227"/>
                    <a:gd name="connsiteY0" fmla="*/ 101917 h 131416"/>
                    <a:gd name="connsiteX1" fmla="*/ 60030 w 68227"/>
                    <a:gd name="connsiteY1" fmla="*/ 113923 h 131416"/>
                    <a:gd name="connsiteX2" fmla="*/ 60030 w 68227"/>
                    <a:gd name="connsiteY2" fmla="*/ 116324 h 131416"/>
                    <a:gd name="connsiteX3" fmla="*/ 55227 w 68227"/>
                    <a:gd name="connsiteY3" fmla="*/ 121127 h 131416"/>
                    <a:gd name="connsiteX4" fmla="*/ 45623 w 68227"/>
                    <a:gd name="connsiteY4" fmla="*/ 125929 h 131416"/>
                    <a:gd name="connsiteX5" fmla="*/ 0 w 68227"/>
                    <a:gd name="connsiteY5" fmla="*/ 118725 h 131416"/>
                    <a:gd name="connsiteX6" fmla="*/ 0 w 68227"/>
                    <a:gd name="connsiteY6" fmla="*/ 106719 h 131416"/>
                    <a:gd name="connsiteX7" fmla="*/ 0 w 68227"/>
                    <a:gd name="connsiteY7" fmla="*/ 92312 h 131416"/>
                    <a:gd name="connsiteX8" fmla="*/ 2401 w 68227"/>
                    <a:gd name="connsiteY8" fmla="*/ 89911 h 131416"/>
                    <a:gd name="connsiteX9" fmla="*/ 4802 w 68227"/>
                    <a:gd name="connsiteY9" fmla="*/ 87510 h 131416"/>
                    <a:gd name="connsiteX10" fmla="*/ 12006 w 68227"/>
                    <a:gd name="connsiteY10" fmla="*/ 70702 h 131416"/>
                    <a:gd name="connsiteX11" fmla="*/ 19210 w 68227"/>
                    <a:gd name="connsiteY11" fmla="*/ 46690 h 131416"/>
                    <a:gd name="connsiteX12" fmla="*/ 12006 w 68227"/>
                    <a:gd name="connsiteY12" fmla="*/ 17875 h 131416"/>
                    <a:gd name="connsiteX13" fmla="*/ 4802 w 68227"/>
                    <a:gd name="connsiteY13" fmla="*/ 20277 h 131416"/>
                    <a:gd name="connsiteX14" fmla="*/ 24012 w 68227"/>
                    <a:gd name="connsiteY14" fmla="*/ 3468 h 131416"/>
                    <a:gd name="connsiteX15" fmla="*/ 24012 w 68227"/>
                    <a:gd name="connsiteY15" fmla="*/ 5870 h 131416"/>
                    <a:gd name="connsiteX16" fmla="*/ 31215 w 68227"/>
                    <a:gd name="connsiteY16" fmla="*/ 8271 h 131416"/>
                    <a:gd name="connsiteX17" fmla="*/ 43221 w 68227"/>
                    <a:gd name="connsiteY17" fmla="*/ 3468 h 131416"/>
                    <a:gd name="connsiteX18" fmla="*/ 43221 w 68227"/>
                    <a:gd name="connsiteY18" fmla="*/ 1067 h 131416"/>
                    <a:gd name="connsiteX19" fmla="*/ 55227 w 68227"/>
                    <a:gd name="connsiteY19" fmla="*/ 1067 h 131416"/>
                    <a:gd name="connsiteX20" fmla="*/ 57629 w 68227"/>
                    <a:gd name="connsiteY20" fmla="*/ 1067 h 131416"/>
                    <a:gd name="connsiteX21" fmla="*/ 57629 w 68227"/>
                    <a:gd name="connsiteY21" fmla="*/ 1067 h 131416"/>
                    <a:gd name="connsiteX22" fmla="*/ 57629 w 68227"/>
                    <a:gd name="connsiteY22" fmla="*/ 1067 h 131416"/>
                    <a:gd name="connsiteX23" fmla="*/ 64832 w 68227"/>
                    <a:gd name="connsiteY23" fmla="*/ 8271 h 131416"/>
                    <a:gd name="connsiteX24" fmla="*/ 67233 w 68227"/>
                    <a:gd name="connsiteY24" fmla="*/ 13073 h 131416"/>
                    <a:gd name="connsiteX25" fmla="*/ 64832 w 68227"/>
                    <a:gd name="connsiteY25" fmla="*/ 82707 h 131416"/>
                    <a:gd name="connsiteX26" fmla="*/ 60030 w 68227"/>
                    <a:gd name="connsiteY26" fmla="*/ 101917 h 1314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</a:cxnLst>
                  <a:rect l="l" t="t" r="r" b="b"/>
                  <a:pathLst>
                    <a:path w="68227" h="131416">
                      <a:moveTo>
                        <a:pt x="60030" y="101917"/>
                      </a:moveTo>
                      <a:cubicBezTo>
                        <a:pt x="60030" y="106719"/>
                        <a:pt x="60030" y="109121"/>
                        <a:pt x="60030" y="113923"/>
                      </a:cubicBezTo>
                      <a:cubicBezTo>
                        <a:pt x="60030" y="113923"/>
                        <a:pt x="60030" y="116324"/>
                        <a:pt x="60030" y="116324"/>
                      </a:cubicBezTo>
                      <a:cubicBezTo>
                        <a:pt x="57629" y="118725"/>
                        <a:pt x="57629" y="118725"/>
                        <a:pt x="55227" y="121127"/>
                      </a:cubicBezTo>
                      <a:cubicBezTo>
                        <a:pt x="52826" y="123528"/>
                        <a:pt x="50425" y="123528"/>
                        <a:pt x="45623" y="125929"/>
                      </a:cubicBezTo>
                      <a:cubicBezTo>
                        <a:pt x="40820" y="128330"/>
                        <a:pt x="2401" y="140336"/>
                        <a:pt x="0" y="118725"/>
                      </a:cubicBezTo>
                      <a:cubicBezTo>
                        <a:pt x="0" y="113923"/>
                        <a:pt x="0" y="109121"/>
                        <a:pt x="0" y="106719"/>
                      </a:cubicBezTo>
                      <a:cubicBezTo>
                        <a:pt x="0" y="101917"/>
                        <a:pt x="0" y="97115"/>
                        <a:pt x="0" y="92312"/>
                      </a:cubicBezTo>
                      <a:cubicBezTo>
                        <a:pt x="0" y="92312"/>
                        <a:pt x="0" y="89911"/>
                        <a:pt x="2401" y="89911"/>
                      </a:cubicBezTo>
                      <a:cubicBezTo>
                        <a:pt x="2401" y="89911"/>
                        <a:pt x="2401" y="87510"/>
                        <a:pt x="4802" y="87510"/>
                      </a:cubicBezTo>
                      <a:cubicBezTo>
                        <a:pt x="7204" y="82707"/>
                        <a:pt x="9605" y="75504"/>
                        <a:pt x="12006" y="70702"/>
                      </a:cubicBezTo>
                      <a:cubicBezTo>
                        <a:pt x="14407" y="63498"/>
                        <a:pt x="16808" y="53893"/>
                        <a:pt x="19210" y="46690"/>
                      </a:cubicBezTo>
                      <a:cubicBezTo>
                        <a:pt x="21611" y="37085"/>
                        <a:pt x="21611" y="20277"/>
                        <a:pt x="12006" y="17875"/>
                      </a:cubicBezTo>
                      <a:cubicBezTo>
                        <a:pt x="9605" y="17875"/>
                        <a:pt x="4802" y="20277"/>
                        <a:pt x="4802" y="20277"/>
                      </a:cubicBezTo>
                      <a:cubicBezTo>
                        <a:pt x="9605" y="15474"/>
                        <a:pt x="19210" y="8271"/>
                        <a:pt x="24012" y="3468"/>
                      </a:cubicBezTo>
                      <a:cubicBezTo>
                        <a:pt x="24012" y="3468"/>
                        <a:pt x="24012" y="5870"/>
                        <a:pt x="24012" y="5870"/>
                      </a:cubicBezTo>
                      <a:cubicBezTo>
                        <a:pt x="24012" y="8271"/>
                        <a:pt x="26413" y="8271"/>
                        <a:pt x="31215" y="8271"/>
                      </a:cubicBezTo>
                      <a:cubicBezTo>
                        <a:pt x="33617" y="8271"/>
                        <a:pt x="43221" y="8271"/>
                        <a:pt x="43221" y="3468"/>
                      </a:cubicBezTo>
                      <a:cubicBezTo>
                        <a:pt x="43221" y="3468"/>
                        <a:pt x="43221" y="1067"/>
                        <a:pt x="43221" y="1067"/>
                      </a:cubicBezTo>
                      <a:cubicBezTo>
                        <a:pt x="45623" y="1067"/>
                        <a:pt x="50425" y="-1334"/>
                        <a:pt x="55227" y="1067"/>
                      </a:cubicBezTo>
                      <a:cubicBezTo>
                        <a:pt x="55227" y="1067"/>
                        <a:pt x="57629" y="1067"/>
                        <a:pt x="57629" y="1067"/>
                      </a:cubicBezTo>
                      <a:cubicBezTo>
                        <a:pt x="57629" y="1067"/>
                        <a:pt x="57629" y="1067"/>
                        <a:pt x="57629" y="1067"/>
                      </a:cubicBezTo>
                      <a:cubicBezTo>
                        <a:pt x="57629" y="1067"/>
                        <a:pt x="57629" y="1067"/>
                        <a:pt x="57629" y="1067"/>
                      </a:cubicBezTo>
                      <a:cubicBezTo>
                        <a:pt x="60030" y="3468"/>
                        <a:pt x="62431" y="5870"/>
                        <a:pt x="64832" y="8271"/>
                      </a:cubicBezTo>
                      <a:cubicBezTo>
                        <a:pt x="64832" y="10672"/>
                        <a:pt x="64832" y="10672"/>
                        <a:pt x="67233" y="13073"/>
                      </a:cubicBezTo>
                      <a:cubicBezTo>
                        <a:pt x="69635" y="20277"/>
                        <a:pt x="67233" y="56294"/>
                        <a:pt x="64832" y="82707"/>
                      </a:cubicBezTo>
                      <a:cubicBezTo>
                        <a:pt x="60030" y="89911"/>
                        <a:pt x="60030" y="99516"/>
                        <a:pt x="60030" y="101917"/>
                      </a:cubicBezTo>
                      <a:close/>
                    </a:path>
                  </a:pathLst>
                </a:custGeom>
                <a:solidFill>
                  <a:srgbClr val="CBCACA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47" name="Freeform: Shape 2646">
                  <a:extLst>
                    <a:ext uri="{FF2B5EF4-FFF2-40B4-BE49-F238E27FC236}">
                      <a16:creationId xmlns:a16="http://schemas.microsoft.com/office/drawing/2014/main" id="{4E66C1B2-7FC0-44F0-8587-67E341E7849E}"/>
                    </a:ext>
                  </a:extLst>
                </p:cNvPr>
                <p:cNvSpPr/>
                <p:nvPr/>
              </p:nvSpPr>
              <p:spPr>
                <a:xfrm>
                  <a:off x="6240071" y="2164822"/>
                  <a:ext cx="72185" cy="73414"/>
                </a:xfrm>
                <a:custGeom>
                  <a:avLst/>
                  <a:gdLst>
                    <a:gd name="connsiteX0" fmla="*/ 72036 w 72185"/>
                    <a:gd name="connsiteY0" fmla="*/ 22605 h 73414"/>
                    <a:gd name="connsiteX1" fmla="*/ 64832 w 72185"/>
                    <a:gd name="connsiteY1" fmla="*/ 46617 h 73414"/>
                    <a:gd name="connsiteX2" fmla="*/ 57628 w 72185"/>
                    <a:gd name="connsiteY2" fmla="*/ 63425 h 73414"/>
                    <a:gd name="connsiteX3" fmla="*/ 55227 w 72185"/>
                    <a:gd name="connsiteY3" fmla="*/ 65827 h 73414"/>
                    <a:gd name="connsiteX4" fmla="*/ 52826 w 72185"/>
                    <a:gd name="connsiteY4" fmla="*/ 68228 h 73414"/>
                    <a:gd name="connsiteX5" fmla="*/ 36018 w 72185"/>
                    <a:gd name="connsiteY5" fmla="*/ 73030 h 73414"/>
                    <a:gd name="connsiteX6" fmla="*/ 28814 w 72185"/>
                    <a:gd name="connsiteY6" fmla="*/ 68228 h 73414"/>
                    <a:gd name="connsiteX7" fmla="*/ 21611 w 72185"/>
                    <a:gd name="connsiteY7" fmla="*/ 61024 h 73414"/>
                    <a:gd name="connsiteX8" fmla="*/ 19210 w 72185"/>
                    <a:gd name="connsiteY8" fmla="*/ 58623 h 73414"/>
                    <a:gd name="connsiteX9" fmla="*/ 0 w 72185"/>
                    <a:gd name="connsiteY9" fmla="*/ 34611 h 73414"/>
                    <a:gd name="connsiteX10" fmla="*/ 0 w 72185"/>
                    <a:gd name="connsiteY10" fmla="*/ 32210 h 73414"/>
                    <a:gd name="connsiteX11" fmla="*/ 9605 w 72185"/>
                    <a:gd name="connsiteY11" fmla="*/ 25006 h 73414"/>
                    <a:gd name="connsiteX12" fmla="*/ 12006 w 72185"/>
                    <a:gd name="connsiteY12" fmla="*/ 25006 h 73414"/>
                    <a:gd name="connsiteX13" fmla="*/ 21611 w 72185"/>
                    <a:gd name="connsiteY13" fmla="*/ 32210 h 73414"/>
                    <a:gd name="connsiteX14" fmla="*/ 28814 w 72185"/>
                    <a:gd name="connsiteY14" fmla="*/ 41815 h 73414"/>
                    <a:gd name="connsiteX15" fmla="*/ 38419 w 72185"/>
                    <a:gd name="connsiteY15" fmla="*/ 53821 h 73414"/>
                    <a:gd name="connsiteX16" fmla="*/ 40820 w 72185"/>
                    <a:gd name="connsiteY16" fmla="*/ 32210 h 73414"/>
                    <a:gd name="connsiteX17" fmla="*/ 48024 w 72185"/>
                    <a:gd name="connsiteY17" fmla="*/ 10599 h 73414"/>
                    <a:gd name="connsiteX18" fmla="*/ 52826 w 72185"/>
                    <a:gd name="connsiteY18" fmla="*/ 3396 h 73414"/>
                    <a:gd name="connsiteX19" fmla="*/ 60030 w 72185"/>
                    <a:gd name="connsiteY19" fmla="*/ 995 h 73414"/>
                    <a:gd name="connsiteX20" fmla="*/ 72036 w 72185"/>
                    <a:gd name="connsiteY20" fmla="*/ 22605 h 734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72185" h="73414">
                      <a:moveTo>
                        <a:pt x="72036" y="22605"/>
                      </a:moveTo>
                      <a:cubicBezTo>
                        <a:pt x="69634" y="29809"/>
                        <a:pt x="67233" y="39414"/>
                        <a:pt x="64832" y="46617"/>
                      </a:cubicBezTo>
                      <a:cubicBezTo>
                        <a:pt x="62431" y="51420"/>
                        <a:pt x="60030" y="58623"/>
                        <a:pt x="57628" y="63425"/>
                      </a:cubicBezTo>
                      <a:cubicBezTo>
                        <a:pt x="57628" y="65827"/>
                        <a:pt x="55227" y="65827"/>
                        <a:pt x="55227" y="65827"/>
                      </a:cubicBezTo>
                      <a:cubicBezTo>
                        <a:pt x="55227" y="65827"/>
                        <a:pt x="55227" y="68228"/>
                        <a:pt x="52826" y="68228"/>
                      </a:cubicBezTo>
                      <a:cubicBezTo>
                        <a:pt x="48024" y="75431"/>
                        <a:pt x="40820" y="73030"/>
                        <a:pt x="36018" y="73030"/>
                      </a:cubicBezTo>
                      <a:cubicBezTo>
                        <a:pt x="33616" y="73030"/>
                        <a:pt x="31215" y="70629"/>
                        <a:pt x="28814" y="68228"/>
                      </a:cubicBezTo>
                      <a:cubicBezTo>
                        <a:pt x="26413" y="65827"/>
                        <a:pt x="24012" y="63425"/>
                        <a:pt x="21611" y="61024"/>
                      </a:cubicBezTo>
                      <a:cubicBezTo>
                        <a:pt x="21611" y="61024"/>
                        <a:pt x="19210" y="58623"/>
                        <a:pt x="19210" y="58623"/>
                      </a:cubicBezTo>
                      <a:cubicBezTo>
                        <a:pt x="12006" y="51420"/>
                        <a:pt x="7204" y="44216"/>
                        <a:pt x="0" y="34611"/>
                      </a:cubicBezTo>
                      <a:cubicBezTo>
                        <a:pt x="0" y="34611"/>
                        <a:pt x="0" y="32210"/>
                        <a:pt x="0" y="32210"/>
                      </a:cubicBezTo>
                      <a:cubicBezTo>
                        <a:pt x="2401" y="27408"/>
                        <a:pt x="7204" y="25006"/>
                        <a:pt x="9605" y="25006"/>
                      </a:cubicBezTo>
                      <a:cubicBezTo>
                        <a:pt x="9605" y="25006"/>
                        <a:pt x="12006" y="25006"/>
                        <a:pt x="12006" y="25006"/>
                      </a:cubicBezTo>
                      <a:cubicBezTo>
                        <a:pt x="16808" y="25006"/>
                        <a:pt x="19210" y="29809"/>
                        <a:pt x="21611" y="32210"/>
                      </a:cubicBezTo>
                      <a:cubicBezTo>
                        <a:pt x="24012" y="34611"/>
                        <a:pt x="26413" y="37012"/>
                        <a:pt x="28814" y="41815"/>
                      </a:cubicBezTo>
                      <a:cubicBezTo>
                        <a:pt x="31215" y="44216"/>
                        <a:pt x="33616" y="49018"/>
                        <a:pt x="38419" y="53821"/>
                      </a:cubicBezTo>
                      <a:cubicBezTo>
                        <a:pt x="38419" y="46617"/>
                        <a:pt x="38419" y="39414"/>
                        <a:pt x="40820" y="32210"/>
                      </a:cubicBezTo>
                      <a:cubicBezTo>
                        <a:pt x="43221" y="25006"/>
                        <a:pt x="45622" y="17803"/>
                        <a:pt x="48024" y="10599"/>
                      </a:cubicBezTo>
                      <a:cubicBezTo>
                        <a:pt x="48024" y="8198"/>
                        <a:pt x="50425" y="5797"/>
                        <a:pt x="52826" y="3396"/>
                      </a:cubicBezTo>
                      <a:cubicBezTo>
                        <a:pt x="55227" y="995"/>
                        <a:pt x="57628" y="-1407"/>
                        <a:pt x="60030" y="995"/>
                      </a:cubicBezTo>
                      <a:cubicBezTo>
                        <a:pt x="74437" y="-1407"/>
                        <a:pt x="72036" y="15402"/>
                        <a:pt x="72036" y="22605"/>
                      </a:cubicBezTo>
                      <a:close/>
                    </a:path>
                  </a:pathLst>
                </a:custGeom>
                <a:solidFill>
                  <a:srgbClr val="E5E6E5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48" name="Freeform: Shape 2647">
                  <a:extLst>
                    <a:ext uri="{FF2B5EF4-FFF2-40B4-BE49-F238E27FC236}">
                      <a16:creationId xmlns:a16="http://schemas.microsoft.com/office/drawing/2014/main" id="{8D3DFDE2-FBC6-4720-8A09-F5A2B84122B1}"/>
                    </a:ext>
                  </a:extLst>
                </p:cNvPr>
                <p:cNvSpPr/>
                <p:nvPr/>
              </p:nvSpPr>
              <p:spPr>
                <a:xfrm>
                  <a:off x="6352926" y="2149009"/>
                  <a:ext cx="9604" cy="74436"/>
                </a:xfrm>
                <a:custGeom>
                  <a:avLst/>
                  <a:gdLst>
                    <a:gd name="connsiteX0" fmla="*/ 0 w 9604"/>
                    <a:gd name="connsiteY0" fmla="*/ 74437 h 74436"/>
                    <a:gd name="connsiteX1" fmla="*/ 2401 w 9604"/>
                    <a:gd name="connsiteY1" fmla="*/ 4802 h 74436"/>
                    <a:gd name="connsiteX2" fmla="*/ 0 w 9604"/>
                    <a:gd name="connsiteY2" fmla="*/ 0 h 74436"/>
                    <a:gd name="connsiteX3" fmla="*/ 2401 w 9604"/>
                    <a:gd name="connsiteY3" fmla="*/ 9605 h 74436"/>
                    <a:gd name="connsiteX4" fmla="*/ 7204 w 9604"/>
                    <a:gd name="connsiteY4" fmla="*/ 45623 h 74436"/>
                    <a:gd name="connsiteX5" fmla="*/ 0 w 9604"/>
                    <a:gd name="connsiteY5" fmla="*/ 74437 h 744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604" h="74436">
                      <a:moveTo>
                        <a:pt x="0" y="74437"/>
                      </a:moveTo>
                      <a:cubicBezTo>
                        <a:pt x="2401" y="50425"/>
                        <a:pt x="4802" y="14407"/>
                        <a:pt x="2401" y="4802"/>
                      </a:cubicBezTo>
                      <a:cubicBezTo>
                        <a:pt x="2401" y="2401"/>
                        <a:pt x="2401" y="0"/>
                        <a:pt x="0" y="0"/>
                      </a:cubicBezTo>
                      <a:cubicBezTo>
                        <a:pt x="2401" y="2401"/>
                        <a:pt x="2401" y="4802"/>
                        <a:pt x="2401" y="9605"/>
                      </a:cubicBezTo>
                      <a:cubicBezTo>
                        <a:pt x="4802" y="21611"/>
                        <a:pt x="4802" y="33617"/>
                        <a:pt x="7204" y="45623"/>
                      </a:cubicBezTo>
                      <a:cubicBezTo>
                        <a:pt x="12006" y="57629"/>
                        <a:pt x="9605" y="67233"/>
                        <a:pt x="0" y="74437"/>
                      </a:cubicBezTo>
                      <a:close/>
                    </a:path>
                  </a:pathLst>
                </a:custGeom>
                <a:solidFill>
                  <a:srgbClr val="E5E6E5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49" name="Freeform: Shape 2648">
                  <a:extLst>
                    <a:ext uri="{FF2B5EF4-FFF2-40B4-BE49-F238E27FC236}">
                      <a16:creationId xmlns:a16="http://schemas.microsoft.com/office/drawing/2014/main" id="{99B64F29-DC5E-43A8-92FE-EE49354B632B}"/>
                    </a:ext>
                  </a:extLst>
                </p:cNvPr>
                <p:cNvSpPr/>
                <p:nvPr/>
              </p:nvSpPr>
              <p:spPr>
                <a:xfrm>
                  <a:off x="6253995" y="2225847"/>
                  <a:ext cx="108536" cy="96047"/>
                </a:xfrm>
                <a:custGeom>
                  <a:avLst/>
                  <a:gdLst>
                    <a:gd name="connsiteX0" fmla="*/ 98932 w 108536"/>
                    <a:gd name="connsiteY0" fmla="*/ 40820 h 96047"/>
                    <a:gd name="connsiteX1" fmla="*/ 98932 w 108536"/>
                    <a:gd name="connsiteY1" fmla="*/ 40820 h 96047"/>
                    <a:gd name="connsiteX2" fmla="*/ 91728 w 108536"/>
                    <a:gd name="connsiteY2" fmla="*/ 55227 h 96047"/>
                    <a:gd name="connsiteX3" fmla="*/ 62914 w 108536"/>
                    <a:gd name="connsiteY3" fmla="*/ 67233 h 96047"/>
                    <a:gd name="connsiteX4" fmla="*/ 38902 w 108536"/>
                    <a:gd name="connsiteY4" fmla="*/ 60030 h 96047"/>
                    <a:gd name="connsiteX5" fmla="*/ 26896 w 108536"/>
                    <a:gd name="connsiteY5" fmla="*/ 52826 h 96047"/>
                    <a:gd name="connsiteX6" fmla="*/ 26896 w 108536"/>
                    <a:gd name="connsiteY6" fmla="*/ 52826 h 96047"/>
                    <a:gd name="connsiteX7" fmla="*/ 19693 w 108536"/>
                    <a:gd name="connsiteY7" fmla="*/ 45622 h 96047"/>
                    <a:gd name="connsiteX8" fmla="*/ 22094 w 108536"/>
                    <a:gd name="connsiteY8" fmla="*/ 55227 h 96047"/>
                    <a:gd name="connsiteX9" fmla="*/ 14890 w 108536"/>
                    <a:gd name="connsiteY9" fmla="*/ 60030 h 96047"/>
                    <a:gd name="connsiteX10" fmla="*/ 14890 w 108536"/>
                    <a:gd name="connsiteY10" fmla="*/ 60030 h 96047"/>
                    <a:gd name="connsiteX11" fmla="*/ 14890 w 108536"/>
                    <a:gd name="connsiteY11" fmla="*/ 62431 h 96047"/>
                    <a:gd name="connsiteX12" fmla="*/ 22094 w 108536"/>
                    <a:gd name="connsiteY12" fmla="*/ 67233 h 96047"/>
                    <a:gd name="connsiteX13" fmla="*/ 19693 w 108536"/>
                    <a:gd name="connsiteY13" fmla="*/ 86443 h 96047"/>
                    <a:gd name="connsiteX14" fmla="*/ 19693 w 108536"/>
                    <a:gd name="connsiteY14" fmla="*/ 93646 h 96047"/>
                    <a:gd name="connsiteX15" fmla="*/ 17292 w 108536"/>
                    <a:gd name="connsiteY15" fmla="*/ 96047 h 96047"/>
                    <a:gd name="connsiteX16" fmla="*/ 7687 w 108536"/>
                    <a:gd name="connsiteY16" fmla="*/ 93646 h 96047"/>
                    <a:gd name="connsiteX17" fmla="*/ 483 w 108536"/>
                    <a:gd name="connsiteY17" fmla="*/ 84042 h 96047"/>
                    <a:gd name="connsiteX18" fmla="*/ 2884 w 108536"/>
                    <a:gd name="connsiteY18" fmla="*/ 72036 h 96047"/>
                    <a:gd name="connsiteX19" fmla="*/ 2884 w 108536"/>
                    <a:gd name="connsiteY19" fmla="*/ 60030 h 96047"/>
                    <a:gd name="connsiteX20" fmla="*/ 2884 w 108536"/>
                    <a:gd name="connsiteY20" fmla="*/ 33617 h 96047"/>
                    <a:gd name="connsiteX21" fmla="*/ 12489 w 108536"/>
                    <a:gd name="connsiteY21" fmla="*/ 2401 h 96047"/>
                    <a:gd name="connsiteX22" fmla="*/ 17292 w 108536"/>
                    <a:gd name="connsiteY22" fmla="*/ 0 h 96047"/>
                    <a:gd name="connsiteX23" fmla="*/ 24495 w 108536"/>
                    <a:gd name="connsiteY23" fmla="*/ 7204 h 96047"/>
                    <a:gd name="connsiteX24" fmla="*/ 31698 w 108536"/>
                    <a:gd name="connsiteY24" fmla="*/ 12006 h 96047"/>
                    <a:gd name="connsiteX25" fmla="*/ 48507 w 108536"/>
                    <a:gd name="connsiteY25" fmla="*/ 7204 h 96047"/>
                    <a:gd name="connsiteX26" fmla="*/ 48507 w 108536"/>
                    <a:gd name="connsiteY26" fmla="*/ 21611 h 96047"/>
                    <a:gd name="connsiteX27" fmla="*/ 48507 w 108536"/>
                    <a:gd name="connsiteY27" fmla="*/ 33617 h 96047"/>
                    <a:gd name="connsiteX28" fmla="*/ 50908 w 108536"/>
                    <a:gd name="connsiteY28" fmla="*/ 38419 h 96047"/>
                    <a:gd name="connsiteX29" fmla="*/ 50908 w 108536"/>
                    <a:gd name="connsiteY29" fmla="*/ 38419 h 96047"/>
                    <a:gd name="connsiteX30" fmla="*/ 94129 w 108536"/>
                    <a:gd name="connsiteY30" fmla="*/ 40820 h 96047"/>
                    <a:gd name="connsiteX31" fmla="*/ 103734 w 108536"/>
                    <a:gd name="connsiteY31" fmla="*/ 36018 h 96047"/>
                    <a:gd name="connsiteX32" fmla="*/ 106135 w 108536"/>
                    <a:gd name="connsiteY32" fmla="*/ 33617 h 96047"/>
                    <a:gd name="connsiteX33" fmla="*/ 106135 w 108536"/>
                    <a:gd name="connsiteY33" fmla="*/ 33617 h 96047"/>
                    <a:gd name="connsiteX34" fmla="*/ 108537 w 108536"/>
                    <a:gd name="connsiteY34" fmla="*/ 31215 h 96047"/>
                    <a:gd name="connsiteX35" fmla="*/ 108537 w 108536"/>
                    <a:gd name="connsiteY35" fmla="*/ 28814 h 96047"/>
                    <a:gd name="connsiteX36" fmla="*/ 108537 w 108536"/>
                    <a:gd name="connsiteY36" fmla="*/ 31215 h 96047"/>
                    <a:gd name="connsiteX37" fmla="*/ 98932 w 108536"/>
                    <a:gd name="connsiteY37" fmla="*/ 40820 h 960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108536" h="96047">
                      <a:moveTo>
                        <a:pt x="98932" y="40820"/>
                      </a:moveTo>
                      <a:cubicBezTo>
                        <a:pt x="98932" y="40820"/>
                        <a:pt x="98932" y="40820"/>
                        <a:pt x="98932" y="40820"/>
                      </a:cubicBezTo>
                      <a:cubicBezTo>
                        <a:pt x="98932" y="45622"/>
                        <a:pt x="96531" y="50425"/>
                        <a:pt x="91728" y="55227"/>
                      </a:cubicBezTo>
                      <a:cubicBezTo>
                        <a:pt x="84525" y="62431"/>
                        <a:pt x="72519" y="64832"/>
                        <a:pt x="62914" y="67233"/>
                      </a:cubicBezTo>
                      <a:cubicBezTo>
                        <a:pt x="53309" y="67233"/>
                        <a:pt x="46106" y="64832"/>
                        <a:pt x="38902" y="60030"/>
                      </a:cubicBezTo>
                      <a:cubicBezTo>
                        <a:pt x="36501" y="57628"/>
                        <a:pt x="31698" y="55227"/>
                        <a:pt x="26896" y="52826"/>
                      </a:cubicBezTo>
                      <a:cubicBezTo>
                        <a:pt x="26896" y="52826"/>
                        <a:pt x="26896" y="52826"/>
                        <a:pt x="26896" y="52826"/>
                      </a:cubicBezTo>
                      <a:cubicBezTo>
                        <a:pt x="24495" y="50425"/>
                        <a:pt x="22094" y="48024"/>
                        <a:pt x="19693" y="45622"/>
                      </a:cubicBezTo>
                      <a:cubicBezTo>
                        <a:pt x="19693" y="48024"/>
                        <a:pt x="22094" y="52826"/>
                        <a:pt x="22094" y="55227"/>
                      </a:cubicBezTo>
                      <a:lnTo>
                        <a:pt x="14890" y="60030"/>
                      </a:lnTo>
                      <a:lnTo>
                        <a:pt x="14890" y="60030"/>
                      </a:lnTo>
                      <a:lnTo>
                        <a:pt x="14890" y="62431"/>
                      </a:lnTo>
                      <a:lnTo>
                        <a:pt x="22094" y="67233"/>
                      </a:lnTo>
                      <a:cubicBezTo>
                        <a:pt x="22094" y="74437"/>
                        <a:pt x="19693" y="79239"/>
                        <a:pt x="19693" y="86443"/>
                      </a:cubicBezTo>
                      <a:cubicBezTo>
                        <a:pt x="19693" y="88844"/>
                        <a:pt x="19693" y="91245"/>
                        <a:pt x="19693" y="93646"/>
                      </a:cubicBezTo>
                      <a:cubicBezTo>
                        <a:pt x="19693" y="93646"/>
                        <a:pt x="19693" y="96047"/>
                        <a:pt x="17292" y="96047"/>
                      </a:cubicBezTo>
                      <a:cubicBezTo>
                        <a:pt x="12489" y="96047"/>
                        <a:pt x="10088" y="96047"/>
                        <a:pt x="7687" y="93646"/>
                      </a:cubicBezTo>
                      <a:cubicBezTo>
                        <a:pt x="5286" y="91245"/>
                        <a:pt x="-1918" y="88844"/>
                        <a:pt x="483" y="84042"/>
                      </a:cubicBezTo>
                      <a:cubicBezTo>
                        <a:pt x="2884" y="79239"/>
                        <a:pt x="2884" y="74437"/>
                        <a:pt x="2884" y="72036"/>
                      </a:cubicBezTo>
                      <a:cubicBezTo>
                        <a:pt x="2884" y="67233"/>
                        <a:pt x="2884" y="64832"/>
                        <a:pt x="2884" y="60030"/>
                      </a:cubicBezTo>
                      <a:cubicBezTo>
                        <a:pt x="2884" y="50425"/>
                        <a:pt x="2884" y="40820"/>
                        <a:pt x="2884" y="33617"/>
                      </a:cubicBezTo>
                      <a:cubicBezTo>
                        <a:pt x="2884" y="21611"/>
                        <a:pt x="483" y="9605"/>
                        <a:pt x="12489" y="2401"/>
                      </a:cubicBezTo>
                      <a:cubicBezTo>
                        <a:pt x="14890" y="2401"/>
                        <a:pt x="14890" y="0"/>
                        <a:pt x="17292" y="0"/>
                      </a:cubicBezTo>
                      <a:cubicBezTo>
                        <a:pt x="19693" y="2401"/>
                        <a:pt x="22094" y="4802"/>
                        <a:pt x="24495" y="7204"/>
                      </a:cubicBezTo>
                      <a:cubicBezTo>
                        <a:pt x="26896" y="9605"/>
                        <a:pt x="29297" y="12006"/>
                        <a:pt x="31698" y="12006"/>
                      </a:cubicBezTo>
                      <a:cubicBezTo>
                        <a:pt x="36501" y="14407"/>
                        <a:pt x="43704" y="14407"/>
                        <a:pt x="48507" y="7204"/>
                      </a:cubicBezTo>
                      <a:cubicBezTo>
                        <a:pt x="48507" y="12006"/>
                        <a:pt x="48507" y="16808"/>
                        <a:pt x="48507" y="21611"/>
                      </a:cubicBezTo>
                      <a:cubicBezTo>
                        <a:pt x="48507" y="26413"/>
                        <a:pt x="46106" y="31215"/>
                        <a:pt x="48507" y="33617"/>
                      </a:cubicBezTo>
                      <a:cubicBezTo>
                        <a:pt x="48507" y="36018"/>
                        <a:pt x="48507" y="38419"/>
                        <a:pt x="50908" y="38419"/>
                      </a:cubicBezTo>
                      <a:cubicBezTo>
                        <a:pt x="50908" y="38419"/>
                        <a:pt x="50908" y="38419"/>
                        <a:pt x="50908" y="38419"/>
                      </a:cubicBezTo>
                      <a:cubicBezTo>
                        <a:pt x="58112" y="52826"/>
                        <a:pt x="89327" y="43221"/>
                        <a:pt x="94129" y="40820"/>
                      </a:cubicBezTo>
                      <a:cubicBezTo>
                        <a:pt x="96531" y="38419"/>
                        <a:pt x="101333" y="38419"/>
                        <a:pt x="103734" y="36018"/>
                      </a:cubicBezTo>
                      <a:cubicBezTo>
                        <a:pt x="103734" y="36018"/>
                        <a:pt x="106135" y="36018"/>
                        <a:pt x="106135" y="33617"/>
                      </a:cubicBezTo>
                      <a:cubicBezTo>
                        <a:pt x="106135" y="33617"/>
                        <a:pt x="106135" y="33617"/>
                        <a:pt x="106135" y="33617"/>
                      </a:cubicBezTo>
                      <a:cubicBezTo>
                        <a:pt x="106135" y="33617"/>
                        <a:pt x="108537" y="31215"/>
                        <a:pt x="108537" y="31215"/>
                      </a:cubicBezTo>
                      <a:cubicBezTo>
                        <a:pt x="108537" y="31215"/>
                        <a:pt x="108537" y="28814"/>
                        <a:pt x="108537" y="28814"/>
                      </a:cubicBezTo>
                      <a:cubicBezTo>
                        <a:pt x="108537" y="28814"/>
                        <a:pt x="108537" y="31215"/>
                        <a:pt x="108537" y="31215"/>
                      </a:cubicBezTo>
                      <a:cubicBezTo>
                        <a:pt x="98932" y="38419"/>
                        <a:pt x="98932" y="40820"/>
                        <a:pt x="98932" y="40820"/>
                      </a:cubicBezTo>
                      <a:close/>
                    </a:path>
                  </a:pathLst>
                </a:custGeom>
                <a:solidFill>
                  <a:srgbClr val="001C2E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50" name="Freeform: Shape 2649">
                  <a:extLst>
                    <a:ext uri="{FF2B5EF4-FFF2-40B4-BE49-F238E27FC236}">
                      <a16:creationId xmlns:a16="http://schemas.microsoft.com/office/drawing/2014/main" id="{339CE7BD-C7A5-4ECD-BF41-23EEA3EEBD33}"/>
                    </a:ext>
                  </a:extLst>
                </p:cNvPr>
                <p:cNvSpPr/>
                <p:nvPr/>
              </p:nvSpPr>
              <p:spPr>
                <a:xfrm>
                  <a:off x="6312106" y="2201835"/>
                  <a:ext cx="55227" cy="69634"/>
                </a:xfrm>
                <a:custGeom>
                  <a:avLst/>
                  <a:gdLst>
                    <a:gd name="connsiteX0" fmla="*/ 55227 w 55227"/>
                    <a:gd name="connsiteY0" fmla="*/ 43221 h 69634"/>
                    <a:gd name="connsiteX1" fmla="*/ 4802 w 55227"/>
                    <a:gd name="connsiteY1" fmla="*/ 69634 h 69634"/>
                    <a:gd name="connsiteX2" fmla="*/ 0 w 55227"/>
                    <a:gd name="connsiteY2" fmla="*/ 67233 h 69634"/>
                    <a:gd name="connsiteX3" fmla="*/ 0 w 55227"/>
                    <a:gd name="connsiteY3" fmla="*/ 26413 h 69634"/>
                    <a:gd name="connsiteX4" fmla="*/ 50425 w 55227"/>
                    <a:gd name="connsiteY4" fmla="*/ 0 h 69634"/>
                    <a:gd name="connsiteX5" fmla="*/ 55227 w 55227"/>
                    <a:gd name="connsiteY5" fmla="*/ 2401 h 696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5227" h="69634">
                      <a:moveTo>
                        <a:pt x="55227" y="43221"/>
                      </a:moveTo>
                      <a:lnTo>
                        <a:pt x="4802" y="69634"/>
                      </a:lnTo>
                      <a:lnTo>
                        <a:pt x="0" y="67233"/>
                      </a:lnTo>
                      <a:lnTo>
                        <a:pt x="0" y="26413"/>
                      </a:lnTo>
                      <a:lnTo>
                        <a:pt x="50425" y="0"/>
                      </a:lnTo>
                      <a:lnTo>
                        <a:pt x="55227" y="2401"/>
                      </a:lnTo>
                      <a:close/>
                    </a:path>
                  </a:pathLst>
                </a:custGeom>
                <a:solidFill>
                  <a:srgbClr val="D79E55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51" name="Freeform: Shape 2650">
                  <a:extLst>
                    <a:ext uri="{FF2B5EF4-FFF2-40B4-BE49-F238E27FC236}">
                      <a16:creationId xmlns:a16="http://schemas.microsoft.com/office/drawing/2014/main" id="{C38891D6-722A-42FC-BF26-8D5BB6846DA9}"/>
                    </a:ext>
                  </a:extLst>
                </p:cNvPr>
                <p:cNvSpPr/>
                <p:nvPr/>
              </p:nvSpPr>
              <p:spPr>
                <a:xfrm>
                  <a:off x="6316908" y="2204236"/>
                  <a:ext cx="50425" cy="67233"/>
                </a:xfrm>
                <a:custGeom>
                  <a:avLst/>
                  <a:gdLst>
                    <a:gd name="connsiteX0" fmla="*/ 50425 w 50425"/>
                    <a:gd name="connsiteY0" fmla="*/ 40820 h 67233"/>
                    <a:gd name="connsiteX1" fmla="*/ 0 w 50425"/>
                    <a:gd name="connsiteY1" fmla="*/ 67233 h 67233"/>
                    <a:gd name="connsiteX2" fmla="*/ 0 w 50425"/>
                    <a:gd name="connsiteY2" fmla="*/ 26413 h 67233"/>
                    <a:gd name="connsiteX3" fmla="*/ 50425 w 50425"/>
                    <a:gd name="connsiteY3" fmla="*/ 0 h 672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0425" h="67233">
                      <a:moveTo>
                        <a:pt x="50425" y="40820"/>
                      </a:moveTo>
                      <a:lnTo>
                        <a:pt x="0" y="67233"/>
                      </a:lnTo>
                      <a:lnTo>
                        <a:pt x="0" y="26413"/>
                      </a:lnTo>
                      <a:lnTo>
                        <a:pt x="50425" y="0"/>
                      </a:lnTo>
                      <a:close/>
                    </a:path>
                  </a:pathLst>
                </a:custGeom>
                <a:solidFill>
                  <a:srgbClr val="AD7C2C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52" name="Freeform: Shape 2651">
                  <a:extLst>
                    <a:ext uri="{FF2B5EF4-FFF2-40B4-BE49-F238E27FC236}">
                      <a16:creationId xmlns:a16="http://schemas.microsoft.com/office/drawing/2014/main" id="{270867D4-A4D1-422D-AB57-9024F634E843}"/>
                    </a:ext>
                  </a:extLst>
                </p:cNvPr>
                <p:cNvSpPr/>
                <p:nvPr/>
              </p:nvSpPr>
              <p:spPr>
                <a:xfrm>
                  <a:off x="6321711" y="2230649"/>
                  <a:ext cx="4802" cy="132065"/>
                </a:xfrm>
                <a:custGeom>
                  <a:avLst/>
                  <a:gdLst>
                    <a:gd name="connsiteX0" fmla="*/ 2401 w 4802"/>
                    <a:gd name="connsiteY0" fmla="*/ 132065 h 132065"/>
                    <a:gd name="connsiteX1" fmla="*/ 0 w 4802"/>
                    <a:gd name="connsiteY1" fmla="*/ 129664 h 132065"/>
                    <a:gd name="connsiteX2" fmla="*/ 0 w 4802"/>
                    <a:gd name="connsiteY2" fmla="*/ 2401 h 132065"/>
                    <a:gd name="connsiteX3" fmla="*/ 2401 w 4802"/>
                    <a:gd name="connsiteY3" fmla="*/ 0 h 132065"/>
                    <a:gd name="connsiteX4" fmla="*/ 4803 w 4802"/>
                    <a:gd name="connsiteY4" fmla="*/ 2401 h 132065"/>
                    <a:gd name="connsiteX5" fmla="*/ 4803 w 4802"/>
                    <a:gd name="connsiteY5" fmla="*/ 129664 h 132065"/>
                    <a:gd name="connsiteX6" fmla="*/ 2401 w 4802"/>
                    <a:gd name="connsiteY6" fmla="*/ 132065 h 1320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802" h="132065">
                      <a:moveTo>
                        <a:pt x="2401" y="132065"/>
                      </a:moveTo>
                      <a:cubicBezTo>
                        <a:pt x="0" y="132065"/>
                        <a:pt x="0" y="129664"/>
                        <a:pt x="0" y="129664"/>
                      </a:cubicBezTo>
                      <a:lnTo>
                        <a:pt x="0" y="2401"/>
                      </a:lnTo>
                      <a:cubicBezTo>
                        <a:pt x="0" y="0"/>
                        <a:pt x="2401" y="0"/>
                        <a:pt x="2401" y="0"/>
                      </a:cubicBezTo>
                      <a:cubicBezTo>
                        <a:pt x="4803" y="0"/>
                        <a:pt x="4803" y="2401"/>
                        <a:pt x="4803" y="2401"/>
                      </a:cubicBezTo>
                      <a:lnTo>
                        <a:pt x="4803" y="129664"/>
                      </a:lnTo>
                      <a:cubicBezTo>
                        <a:pt x="4803" y="132065"/>
                        <a:pt x="4803" y="132065"/>
                        <a:pt x="2401" y="132065"/>
                      </a:cubicBezTo>
                      <a:close/>
                    </a:path>
                  </a:pathLst>
                </a:custGeom>
                <a:solidFill>
                  <a:srgbClr val="000002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53" name="Freeform: Shape 2652">
                  <a:extLst>
                    <a:ext uri="{FF2B5EF4-FFF2-40B4-BE49-F238E27FC236}">
                      <a16:creationId xmlns:a16="http://schemas.microsoft.com/office/drawing/2014/main" id="{62E6D773-5B50-41E0-BC49-884D07F04305}"/>
                    </a:ext>
                  </a:extLst>
                </p:cNvPr>
                <p:cNvSpPr/>
                <p:nvPr/>
              </p:nvSpPr>
              <p:spPr>
                <a:xfrm>
                  <a:off x="6216059" y="2245056"/>
                  <a:ext cx="7203" cy="93646"/>
                </a:xfrm>
                <a:custGeom>
                  <a:avLst/>
                  <a:gdLst>
                    <a:gd name="connsiteX0" fmla="*/ 7204 w 7203"/>
                    <a:gd name="connsiteY0" fmla="*/ 0 h 93646"/>
                    <a:gd name="connsiteX1" fmla="*/ 7204 w 7203"/>
                    <a:gd name="connsiteY1" fmla="*/ 91245 h 93646"/>
                    <a:gd name="connsiteX2" fmla="*/ 4802 w 7203"/>
                    <a:gd name="connsiteY2" fmla="*/ 93646 h 93646"/>
                    <a:gd name="connsiteX3" fmla="*/ 2401 w 7203"/>
                    <a:gd name="connsiteY3" fmla="*/ 93646 h 93646"/>
                    <a:gd name="connsiteX4" fmla="*/ 0 w 7203"/>
                    <a:gd name="connsiteY4" fmla="*/ 91245 h 93646"/>
                    <a:gd name="connsiteX5" fmla="*/ 0 w 7203"/>
                    <a:gd name="connsiteY5" fmla="*/ 0 h 93646"/>
                    <a:gd name="connsiteX6" fmla="*/ 2401 w 7203"/>
                    <a:gd name="connsiteY6" fmla="*/ 2401 h 93646"/>
                    <a:gd name="connsiteX7" fmla="*/ 7204 w 7203"/>
                    <a:gd name="connsiteY7" fmla="*/ 0 h 936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7203" h="93646">
                      <a:moveTo>
                        <a:pt x="7204" y="0"/>
                      </a:moveTo>
                      <a:lnTo>
                        <a:pt x="7204" y="91245"/>
                      </a:lnTo>
                      <a:cubicBezTo>
                        <a:pt x="7204" y="93646"/>
                        <a:pt x="4802" y="93646"/>
                        <a:pt x="4802" y="93646"/>
                      </a:cubicBezTo>
                      <a:lnTo>
                        <a:pt x="2401" y="93646"/>
                      </a:lnTo>
                      <a:cubicBezTo>
                        <a:pt x="0" y="93646"/>
                        <a:pt x="0" y="91245"/>
                        <a:pt x="0" y="91245"/>
                      </a:cubicBezTo>
                      <a:lnTo>
                        <a:pt x="0" y="0"/>
                      </a:lnTo>
                      <a:lnTo>
                        <a:pt x="2401" y="2401"/>
                      </a:lnTo>
                      <a:lnTo>
                        <a:pt x="7204" y="0"/>
                      </a:lnTo>
                      <a:close/>
                    </a:path>
                  </a:pathLst>
                </a:custGeom>
                <a:solidFill>
                  <a:srgbClr val="000002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54" name="Freeform: Shape 2653">
                  <a:extLst>
                    <a:ext uri="{FF2B5EF4-FFF2-40B4-BE49-F238E27FC236}">
                      <a16:creationId xmlns:a16="http://schemas.microsoft.com/office/drawing/2014/main" id="{49E6F487-1FCD-49BD-BCE0-94D537CB0853}"/>
                    </a:ext>
                  </a:extLst>
                </p:cNvPr>
                <p:cNvSpPr/>
                <p:nvPr/>
              </p:nvSpPr>
              <p:spPr>
                <a:xfrm>
                  <a:off x="6127215" y="2192230"/>
                  <a:ext cx="7203" cy="96047"/>
                </a:xfrm>
                <a:custGeom>
                  <a:avLst/>
                  <a:gdLst>
                    <a:gd name="connsiteX0" fmla="*/ 7204 w 7203"/>
                    <a:gd name="connsiteY0" fmla="*/ 4802 h 96047"/>
                    <a:gd name="connsiteX1" fmla="*/ 7204 w 7203"/>
                    <a:gd name="connsiteY1" fmla="*/ 93646 h 96047"/>
                    <a:gd name="connsiteX2" fmla="*/ 4802 w 7203"/>
                    <a:gd name="connsiteY2" fmla="*/ 96047 h 96047"/>
                    <a:gd name="connsiteX3" fmla="*/ 2401 w 7203"/>
                    <a:gd name="connsiteY3" fmla="*/ 96047 h 96047"/>
                    <a:gd name="connsiteX4" fmla="*/ 0 w 7203"/>
                    <a:gd name="connsiteY4" fmla="*/ 93646 h 96047"/>
                    <a:gd name="connsiteX5" fmla="*/ 0 w 7203"/>
                    <a:gd name="connsiteY5" fmla="*/ 0 h 96047"/>
                    <a:gd name="connsiteX6" fmla="*/ 7204 w 7203"/>
                    <a:gd name="connsiteY6" fmla="*/ 4802 h 960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203" h="96047">
                      <a:moveTo>
                        <a:pt x="7204" y="4802"/>
                      </a:moveTo>
                      <a:lnTo>
                        <a:pt x="7204" y="93646"/>
                      </a:lnTo>
                      <a:cubicBezTo>
                        <a:pt x="7204" y="96047"/>
                        <a:pt x="4802" y="96047"/>
                        <a:pt x="4802" y="96047"/>
                      </a:cubicBezTo>
                      <a:lnTo>
                        <a:pt x="2401" y="96047"/>
                      </a:lnTo>
                      <a:cubicBezTo>
                        <a:pt x="0" y="96047"/>
                        <a:pt x="0" y="93646"/>
                        <a:pt x="0" y="93646"/>
                      </a:cubicBezTo>
                      <a:lnTo>
                        <a:pt x="0" y="0"/>
                      </a:lnTo>
                      <a:lnTo>
                        <a:pt x="7204" y="4802"/>
                      </a:lnTo>
                      <a:close/>
                    </a:path>
                  </a:pathLst>
                </a:custGeom>
                <a:solidFill>
                  <a:srgbClr val="000002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55" name="Freeform: Shape 2654">
                  <a:extLst>
                    <a:ext uri="{FF2B5EF4-FFF2-40B4-BE49-F238E27FC236}">
                      <a16:creationId xmlns:a16="http://schemas.microsoft.com/office/drawing/2014/main" id="{389901DE-A767-4656-9AA8-BAC42BE10869}"/>
                    </a:ext>
                  </a:extLst>
                </p:cNvPr>
                <p:cNvSpPr/>
                <p:nvPr/>
              </p:nvSpPr>
              <p:spPr>
                <a:xfrm>
                  <a:off x="6360130" y="2211439"/>
                  <a:ext cx="4802" cy="132065"/>
                </a:xfrm>
                <a:custGeom>
                  <a:avLst/>
                  <a:gdLst>
                    <a:gd name="connsiteX0" fmla="*/ 2401 w 4802"/>
                    <a:gd name="connsiteY0" fmla="*/ 132065 h 132065"/>
                    <a:gd name="connsiteX1" fmla="*/ 0 w 4802"/>
                    <a:gd name="connsiteY1" fmla="*/ 129664 h 132065"/>
                    <a:gd name="connsiteX2" fmla="*/ 0 w 4802"/>
                    <a:gd name="connsiteY2" fmla="*/ 2401 h 132065"/>
                    <a:gd name="connsiteX3" fmla="*/ 2401 w 4802"/>
                    <a:gd name="connsiteY3" fmla="*/ 0 h 132065"/>
                    <a:gd name="connsiteX4" fmla="*/ 4802 w 4802"/>
                    <a:gd name="connsiteY4" fmla="*/ 2401 h 132065"/>
                    <a:gd name="connsiteX5" fmla="*/ 4802 w 4802"/>
                    <a:gd name="connsiteY5" fmla="*/ 129664 h 132065"/>
                    <a:gd name="connsiteX6" fmla="*/ 2401 w 4802"/>
                    <a:gd name="connsiteY6" fmla="*/ 132065 h 1320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802" h="132065">
                      <a:moveTo>
                        <a:pt x="2401" y="132065"/>
                      </a:moveTo>
                      <a:cubicBezTo>
                        <a:pt x="0" y="132065"/>
                        <a:pt x="0" y="129664"/>
                        <a:pt x="0" y="129664"/>
                      </a:cubicBezTo>
                      <a:lnTo>
                        <a:pt x="0" y="2401"/>
                      </a:lnTo>
                      <a:cubicBezTo>
                        <a:pt x="0" y="0"/>
                        <a:pt x="2401" y="0"/>
                        <a:pt x="2401" y="0"/>
                      </a:cubicBezTo>
                      <a:cubicBezTo>
                        <a:pt x="4802" y="0"/>
                        <a:pt x="4802" y="2401"/>
                        <a:pt x="4802" y="2401"/>
                      </a:cubicBezTo>
                      <a:lnTo>
                        <a:pt x="4802" y="129664"/>
                      </a:lnTo>
                      <a:cubicBezTo>
                        <a:pt x="4802" y="129664"/>
                        <a:pt x="2401" y="132065"/>
                        <a:pt x="2401" y="132065"/>
                      </a:cubicBezTo>
                      <a:close/>
                    </a:path>
                  </a:pathLst>
                </a:custGeom>
                <a:solidFill>
                  <a:srgbClr val="000002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56" name="Freeform: Shape 2655">
                  <a:extLst>
                    <a:ext uri="{FF2B5EF4-FFF2-40B4-BE49-F238E27FC236}">
                      <a16:creationId xmlns:a16="http://schemas.microsoft.com/office/drawing/2014/main" id="{08A7B17C-911F-4CB5-8960-0E62CFACEF18}"/>
                    </a:ext>
                  </a:extLst>
                </p:cNvPr>
                <p:cNvSpPr/>
                <p:nvPr/>
              </p:nvSpPr>
              <p:spPr>
                <a:xfrm>
                  <a:off x="6321711" y="2297882"/>
                  <a:ext cx="43221" cy="28213"/>
                </a:xfrm>
                <a:custGeom>
                  <a:avLst/>
                  <a:gdLst>
                    <a:gd name="connsiteX0" fmla="*/ 0 w 43221"/>
                    <a:gd name="connsiteY0" fmla="*/ 26413 h 28213"/>
                    <a:gd name="connsiteX1" fmla="*/ 0 w 43221"/>
                    <a:gd name="connsiteY1" fmla="*/ 21611 h 28213"/>
                    <a:gd name="connsiteX2" fmla="*/ 38419 w 43221"/>
                    <a:gd name="connsiteY2" fmla="*/ 0 h 28213"/>
                    <a:gd name="connsiteX3" fmla="*/ 43221 w 43221"/>
                    <a:gd name="connsiteY3" fmla="*/ 0 h 28213"/>
                    <a:gd name="connsiteX4" fmla="*/ 43221 w 43221"/>
                    <a:gd name="connsiteY4" fmla="*/ 4802 h 28213"/>
                    <a:gd name="connsiteX5" fmla="*/ 4803 w 43221"/>
                    <a:gd name="connsiteY5" fmla="*/ 26413 h 28213"/>
                    <a:gd name="connsiteX6" fmla="*/ 0 w 43221"/>
                    <a:gd name="connsiteY6" fmla="*/ 26413 h 282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3221" h="28213">
                      <a:moveTo>
                        <a:pt x="0" y="26413"/>
                      </a:moveTo>
                      <a:cubicBezTo>
                        <a:pt x="0" y="24012"/>
                        <a:pt x="0" y="24012"/>
                        <a:pt x="0" y="21611"/>
                      </a:cubicBezTo>
                      <a:lnTo>
                        <a:pt x="38419" y="0"/>
                      </a:lnTo>
                      <a:cubicBezTo>
                        <a:pt x="40820" y="0"/>
                        <a:pt x="40820" y="0"/>
                        <a:pt x="43221" y="0"/>
                      </a:cubicBezTo>
                      <a:cubicBezTo>
                        <a:pt x="43221" y="2401"/>
                        <a:pt x="43221" y="2401"/>
                        <a:pt x="43221" y="4802"/>
                      </a:cubicBezTo>
                      <a:lnTo>
                        <a:pt x="4803" y="26413"/>
                      </a:lnTo>
                      <a:cubicBezTo>
                        <a:pt x="2401" y="28814"/>
                        <a:pt x="0" y="28814"/>
                        <a:pt x="0" y="26413"/>
                      </a:cubicBezTo>
                      <a:close/>
                    </a:path>
                  </a:pathLst>
                </a:custGeom>
                <a:solidFill>
                  <a:srgbClr val="000002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57" name="Freeform: Shape 2656">
                  <a:extLst>
                    <a:ext uri="{FF2B5EF4-FFF2-40B4-BE49-F238E27FC236}">
                      <a16:creationId xmlns:a16="http://schemas.microsoft.com/office/drawing/2014/main" id="{6AC9E2A1-C351-49D2-9E52-1791E65462CD}"/>
                    </a:ext>
                  </a:extLst>
                </p:cNvPr>
                <p:cNvSpPr/>
                <p:nvPr/>
              </p:nvSpPr>
              <p:spPr>
                <a:xfrm>
                  <a:off x="6224669" y="2162421"/>
                  <a:ext cx="29809" cy="32210"/>
                </a:xfrm>
                <a:custGeom>
                  <a:avLst/>
                  <a:gdLst>
                    <a:gd name="connsiteX0" fmla="*/ 29809 w 29809"/>
                    <a:gd name="connsiteY0" fmla="*/ 25006 h 32210"/>
                    <a:gd name="connsiteX1" fmla="*/ 20204 w 29809"/>
                    <a:gd name="connsiteY1" fmla="*/ 32210 h 32210"/>
                    <a:gd name="connsiteX2" fmla="*/ 15402 w 29809"/>
                    <a:gd name="connsiteY2" fmla="*/ 25006 h 32210"/>
                    <a:gd name="connsiteX3" fmla="*/ 3396 w 29809"/>
                    <a:gd name="connsiteY3" fmla="*/ 13001 h 32210"/>
                    <a:gd name="connsiteX4" fmla="*/ 995 w 29809"/>
                    <a:gd name="connsiteY4" fmla="*/ 995 h 32210"/>
                    <a:gd name="connsiteX5" fmla="*/ 10599 w 29809"/>
                    <a:gd name="connsiteY5" fmla="*/ 3396 h 32210"/>
                    <a:gd name="connsiteX6" fmla="*/ 17803 w 29809"/>
                    <a:gd name="connsiteY6" fmla="*/ 10599 h 32210"/>
                    <a:gd name="connsiteX7" fmla="*/ 17803 w 29809"/>
                    <a:gd name="connsiteY7" fmla="*/ 995 h 32210"/>
                    <a:gd name="connsiteX8" fmla="*/ 22605 w 29809"/>
                    <a:gd name="connsiteY8" fmla="*/ 8198 h 32210"/>
                    <a:gd name="connsiteX9" fmla="*/ 27408 w 29809"/>
                    <a:gd name="connsiteY9" fmla="*/ 15402 h 32210"/>
                    <a:gd name="connsiteX10" fmla="*/ 29809 w 29809"/>
                    <a:gd name="connsiteY10" fmla="*/ 25006 h 322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9809" h="32210">
                      <a:moveTo>
                        <a:pt x="29809" y="25006"/>
                      </a:moveTo>
                      <a:cubicBezTo>
                        <a:pt x="25006" y="25006"/>
                        <a:pt x="20204" y="29809"/>
                        <a:pt x="20204" y="32210"/>
                      </a:cubicBezTo>
                      <a:cubicBezTo>
                        <a:pt x="17803" y="29809"/>
                        <a:pt x="17803" y="27408"/>
                        <a:pt x="15402" y="25006"/>
                      </a:cubicBezTo>
                      <a:cubicBezTo>
                        <a:pt x="13000" y="20204"/>
                        <a:pt x="8198" y="17803"/>
                        <a:pt x="3396" y="13001"/>
                      </a:cubicBezTo>
                      <a:cubicBezTo>
                        <a:pt x="995" y="10599"/>
                        <a:pt x="-1406" y="3396"/>
                        <a:pt x="995" y="995"/>
                      </a:cubicBezTo>
                      <a:cubicBezTo>
                        <a:pt x="3396" y="-1407"/>
                        <a:pt x="8198" y="995"/>
                        <a:pt x="10599" y="3396"/>
                      </a:cubicBezTo>
                      <a:cubicBezTo>
                        <a:pt x="13000" y="5797"/>
                        <a:pt x="15402" y="8198"/>
                        <a:pt x="17803" y="10599"/>
                      </a:cubicBezTo>
                      <a:cubicBezTo>
                        <a:pt x="17803" y="8198"/>
                        <a:pt x="15402" y="3396"/>
                        <a:pt x="17803" y="995"/>
                      </a:cubicBezTo>
                      <a:cubicBezTo>
                        <a:pt x="20204" y="995"/>
                        <a:pt x="22605" y="5797"/>
                        <a:pt x="22605" y="8198"/>
                      </a:cubicBezTo>
                      <a:cubicBezTo>
                        <a:pt x="25006" y="10599"/>
                        <a:pt x="25006" y="13001"/>
                        <a:pt x="27408" y="15402"/>
                      </a:cubicBezTo>
                      <a:cubicBezTo>
                        <a:pt x="27408" y="20204"/>
                        <a:pt x="27408" y="22605"/>
                        <a:pt x="29809" y="25006"/>
                      </a:cubicBezTo>
                      <a:close/>
                    </a:path>
                  </a:pathLst>
                </a:custGeom>
                <a:solidFill>
                  <a:srgbClr val="EFD1B3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58" name="Freeform: Shape 2657">
                  <a:extLst>
                    <a:ext uri="{FF2B5EF4-FFF2-40B4-BE49-F238E27FC236}">
                      <a16:creationId xmlns:a16="http://schemas.microsoft.com/office/drawing/2014/main" id="{EB21B0C4-3EDC-40BF-AFD2-31ACAB569EE1}"/>
                    </a:ext>
                  </a:extLst>
                </p:cNvPr>
                <p:cNvSpPr/>
                <p:nvPr/>
              </p:nvSpPr>
              <p:spPr>
                <a:xfrm>
                  <a:off x="6307304" y="2139404"/>
                  <a:ext cx="31215" cy="15984"/>
                </a:xfrm>
                <a:custGeom>
                  <a:avLst/>
                  <a:gdLst>
                    <a:gd name="connsiteX0" fmla="*/ 24012 w 31215"/>
                    <a:gd name="connsiteY0" fmla="*/ 0 h 15984"/>
                    <a:gd name="connsiteX1" fmla="*/ 28814 w 31215"/>
                    <a:gd name="connsiteY1" fmla="*/ 0 h 15984"/>
                    <a:gd name="connsiteX2" fmla="*/ 31215 w 31215"/>
                    <a:gd name="connsiteY2" fmla="*/ 7204 h 15984"/>
                    <a:gd name="connsiteX3" fmla="*/ 26413 w 31215"/>
                    <a:gd name="connsiteY3" fmla="*/ 12006 h 15984"/>
                    <a:gd name="connsiteX4" fmla="*/ 7204 w 31215"/>
                    <a:gd name="connsiteY4" fmla="*/ 14407 h 15984"/>
                    <a:gd name="connsiteX5" fmla="*/ 0 w 31215"/>
                    <a:gd name="connsiteY5" fmla="*/ 9605 h 15984"/>
                    <a:gd name="connsiteX6" fmla="*/ 7204 w 31215"/>
                    <a:gd name="connsiteY6" fmla="*/ 4802 h 15984"/>
                    <a:gd name="connsiteX7" fmla="*/ 16808 w 31215"/>
                    <a:gd name="connsiteY7" fmla="*/ 9605 h 15984"/>
                    <a:gd name="connsiteX8" fmla="*/ 26413 w 31215"/>
                    <a:gd name="connsiteY8" fmla="*/ 4802 h 15984"/>
                    <a:gd name="connsiteX9" fmla="*/ 24012 w 31215"/>
                    <a:gd name="connsiteY9" fmla="*/ 0 h 159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1215" h="15984">
                      <a:moveTo>
                        <a:pt x="24012" y="0"/>
                      </a:moveTo>
                      <a:cubicBezTo>
                        <a:pt x="26413" y="0"/>
                        <a:pt x="26413" y="0"/>
                        <a:pt x="28814" y="0"/>
                      </a:cubicBezTo>
                      <a:cubicBezTo>
                        <a:pt x="28814" y="2401"/>
                        <a:pt x="31215" y="4802"/>
                        <a:pt x="31215" y="7204"/>
                      </a:cubicBezTo>
                      <a:cubicBezTo>
                        <a:pt x="31215" y="9605"/>
                        <a:pt x="28814" y="12006"/>
                        <a:pt x="26413" y="12006"/>
                      </a:cubicBezTo>
                      <a:cubicBezTo>
                        <a:pt x="21611" y="16808"/>
                        <a:pt x="14407" y="16808"/>
                        <a:pt x="7204" y="14407"/>
                      </a:cubicBezTo>
                      <a:cubicBezTo>
                        <a:pt x="4802" y="14407"/>
                        <a:pt x="2401" y="12006"/>
                        <a:pt x="0" y="9605"/>
                      </a:cubicBezTo>
                      <a:cubicBezTo>
                        <a:pt x="2401" y="7204"/>
                        <a:pt x="4802" y="4802"/>
                        <a:pt x="7204" y="4802"/>
                      </a:cubicBezTo>
                      <a:cubicBezTo>
                        <a:pt x="7204" y="9605"/>
                        <a:pt x="12006" y="9605"/>
                        <a:pt x="16808" y="9605"/>
                      </a:cubicBezTo>
                      <a:cubicBezTo>
                        <a:pt x="19210" y="9605"/>
                        <a:pt x="24012" y="7204"/>
                        <a:pt x="26413" y="4802"/>
                      </a:cubicBezTo>
                      <a:cubicBezTo>
                        <a:pt x="26413" y="2401"/>
                        <a:pt x="24012" y="2401"/>
                        <a:pt x="24012" y="0"/>
                      </a:cubicBezTo>
                      <a:close/>
                    </a:path>
                  </a:pathLst>
                </a:custGeom>
                <a:solidFill>
                  <a:srgbClr val="E5E6E5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59" name="Freeform: Shape 2658">
                  <a:extLst>
                    <a:ext uri="{FF2B5EF4-FFF2-40B4-BE49-F238E27FC236}">
                      <a16:creationId xmlns:a16="http://schemas.microsoft.com/office/drawing/2014/main" id="{A4F94C88-042B-4477-9484-8B30F1BF6363}"/>
                    </a:ext>
                  </a:extLst>
                </p:cNvPr>
                <p:cNvSpPr/>
                <p:nvPr/>
              </p:nvSpPr>
              <p:spPr>
                <a:xfrm>
                  <a:off x="6228065" y="2103386"/>
                  <a:ext cx="36017" cy="28814"/>
                </a:xfrm>
                <a:custGeom>
                  <a:avLst/>
                  <a:gdLst>
                    <a:gd name="connsiteX0" fmla="*/ 36018 w 36017"/>
                    <a:gd name="connsiteY0" fmla="*/ 28814 h 28814"/>
                    <a:gd name="connsiteX1" fmla="*/ 0 w 36017"/>
                    <a:gd name="connsiteY1" fmla="*/ 9605 h 28814"/>
                    <a:gd name="connsiteX2" fmla="*/ 0 w 36017"/>
                    <a:gd name="connsiteY2" fmla="*/ 0 h 28814"/>
                    <a:gd name="connsiteX3" fmla="*/ 36018 w 36017"/>
                    <a:gd name="connsiteY3" fmla="*/ 21611 h 288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6017" h="28814">
                      <a:moveTo>
                        <a:pt x="36018" y="28814"/>
                      </a:moveTo>
                      <a:lnTo>
                        <a:pt x="0" y="9605"/>
                      </a:lnTo>
                      <a:lnTo>
                        <a:pt x="0" y="0"/>
                      </a:lnTo>
                      <a:lnTo>
                        <a:pt x="36018" y="21611"/>
                      </a:lnTo>
                      <a:close/>
                    </a:path>
                  </a:pathLst>
                </a:custGeom>
                <a:solidFill>
                  <a:srgbClr val="213B81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60" name="Freeform: Shape 2659">
                  <a:extLst>
                    <a:ext uri="{FF2B5EF4-FFF2-40B4-BE49-F238E27FC236}">
                      <a16:creationId xmlns:a16="http://schemas.microsoft.com/office/drawing/2014/main" id="{879D68E1-6BC1-4FCD-B029-F2C0BFD9D374}"/>
                    </a:ext>
                  </a:extLst>
                </p:cNvPr>
                <p:cNvSpPr/>
                <p:nvPr/>
              </p:nvSpPr>
              <p:spPr>
                <a:xfrm>
                  <a:off x="6264082" y="2110590"/>
                  <a:ext cx="26413" cy="21610"/>
                </a:xfrm>
                <a:custGeom>
                  <a:avLst/>
                  <a:gdLst>
                    <a:gd name="connsiteX0" fmla="*/ 0 w 26413"/>
                    <a:gd name="connsiteY0" fmla="*/ 21611 h 21610"/>
                    <a:gd name="connsiteX1" fmla="*/ 26413 w 26413"/>
                    <a:gd name="connsiteY1" fmla="*/ 7204 h 21610"/>
                    <a:gd name="connsiteX2" fmla="*/ 26413 w 26413"/>
                    <a:gd name="connsiteY2" fmla="*/ 0 h 21610"/>
                    <a:gd name="connsiteX3" fmla="*/ 0 w 26413"/>
                    <a:gd name="connsiteY3" fmla="*/ 14407 h 216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6413" h="21610">
                      <a:moveTo>
                        <a:pt x="0" y="21611"/>
                      </a:moveTo>
                      <a:lnTo>
                        <a:pt x="26413" y="7204"/>
                      </a:lnTo>
                      <a:lnTo>
                        <a:pt x="26413" y="0"/>
                      </a:lnTo>
                      <a:lnTo>
                        <a:pt x="0" y="14407"/>
                      </a:lnTo>
                      <a:close/>
                    </a:path>
                  </a:pathLst>
                </a:custGeom>
                <a:solidFill>
                  <a:srgbClr val="213B81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61" name="Freeform: Shape 2660">
                  <a:extLst>
                    <a:ext uri="{FF2B5EF4-FFF2-40B4-BE49-F238E27FC236}">
                      <a16:creationId xmlns:a16="http://schemas.microsoft.com/office/drawing/2014/main" id="{04B604D3-467C-4A8D-AE5C-5E1AFF8C5B97}"/>
                    </a:ext>
                  </a:extLst>
                </p:cNvPr>
                <p:cNvSpPr/>
                <p:nvPr/>
              </p:nvSpPr>
              <p:spPr>
                <a:xfrm>
                  <a:off x="6266484" y="2112991"/>
                  <a:ext cx="24011" cy="16808"/>
                </a:xfrm>
                <a:custGeom>
                  <a:avLst/>
                  <a:gdLst>
                    <a:gd name="connsiteX0" fmla="*/ 0 w 24011"/>
                    <a:gd name="connsiteY0" fmla="*/ 16808 h 16808"/>
                    <a:gd name="connsiteX1" fmla="*/ 21611 w 24011"/>
                    <a:gd name="connsiteY1" fmla="*/ 4802 h 16808"/>
                    <a:gd name="connsiteX2" fmla="*/ 24012 w 24011"/>
                    <a:gd name="connsiteY2" fmla="*/ 4802 h 16808"/>
                    <a:gd name="connsiteX3" fmla="*/ 24012 w 24011"/>
                    <a:gd name="connsiteY3" fmla="*/ 0 h 16808"/>
                    <a:gd name="connsiteX4" fmla="*/ 0 w 24011"/>
                    <a:gd name="connsiteY4" fmla="*/ 12006 h 168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4011" h="16808">
                      <a:moveTo>
                        <a:pt x="0" y="16808"/>
                      </a:moveTo>
                      <a:lnTo>
                        <a:pt x="21611" y="4802"/>
                      </a:lnTo>
                      <a:lnTo>
                        <a:pt x="24012" y="4802"/>
                      </a:lnTo>
                      <a:lnTo>
                        <a:pt x="24012" y="0"/>
                      </a:lnTo>
                      <a:lnTo>
                        <a:pt x="0" y="12006"/>
                      </a:lnTo>
                      <a:close/>
                    </a:path>
                  </a:pathLst>
                </a:custGeom>
                <a:solidFill>
                  <a:srgbClr val="F3ECDB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62" name="Freeform: Shape 2661">
                  <a:extLst>
                    <a:ext uri="{FF2B5EF4-FFF2-40B4-BE49-F238E27FC236}">
                      <a16:creationId xmlns:a16="http://schemas.microsoft.com/office/drawing/2014/main" id="{69201B8D-A837-443F-9824-841078602723}"/>
                    </a:ext>
                  </a:extLst>
                </p:cNvPr>
                <p:cNvSpPr/>
                <p:nvPr/>
              </p:nvSpPr>
              <p:spPr>
                <a:xfrm>
                  <a:off x="6228065" y="2088979"/>
                  <a:ext cx="62430" cy="36017"/>
                </a:xfrm>
                <a:custGeom>
                  <a:avLst/>
                  <a:gdLst>
                    <a:gd name="connsiteX0" fmla="*/ 0 w 62430"/>
                    <a:gd name="connsiteY0" fmla="*/ 14407 h 36017"/>
                    <a:gd name="connsiteX1" fmla="*/ 26413 w 62430"/>
                    <a:gd name="connsiteY1" fmla="*/ 0 h 36017"/>
                    <a:gd name="connsiteX2" fmla="*/ 62431 w 62430"/>
                    <a:gd name="connsiteY2" fmla="*/ 21611 h 36017"/>
                    <a:gd name="connsiteX3" fmla="*/ 36018 w 62430"/>
                    <a:gd name="connsiteY3" fmla="*/ 36018 h 360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2430" h="36017">
                      <a:moveTo>
                        <a:pt x="0" y="14407"/>
                      </a:moveTo>
                      <a:lnTo>
                        <a:pt x="26413" y="0"/>
                      </a:lnTo>
                      <a:lnTo>
                        <a:pt x="62431" y="21611"/>
                      </a:lnTo>
                      <a:lnTo>
                        <a:pt x="36018" y="36018"/>
                      </a:lnTo>
                      <a:close/>
                    </a:path>
                  </a:pathLst>
                </a:custGeom>
                <a:solidFill>
                  <a:srgbClr val="006CB6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63" name="Freeform: Shape 2662">
                  <a:extLst>
                    <a:ext uri="{FF2B5EF4-FFF2-40B4-BE49-F238E27FC236}">
                      <a16:creationId xmlns:a16="http://schemas.microsoft.com/office/drawing/2014/main" id="{45228889-0102-4757-9948-5FC7A3AE0151}"/>
                    </a:ext>
                  </a:extLst>
                </p:cNvPr>
                <p:cNvSpPr/>
                <p:nvPr/>
              </p:nvSpPr>
              <p:spPr>
                <a:xfrm>
                  <a:off x="6235268" y="2093781"/>
                  <a:ext cx="28814" cy="14407"/>
                </a:xfrm>
                <a:custGeom>
                  <a:avLst/>
                  <a:gdLst>
                    <a:gd name="connsiteX0" fmla="*/ 0 w 28814"/>
                    <a:gd name="connsiteY0" fmla="*/ 9605 h 14407"/>
                    <a:gd name="connsiteX1" fmla="*/ 19210 w 28814"/>
                    <a:gd name="connsiteY1" fmla="*/ 0 h 14407"/>
                    <a:gd name="connsiteX2" fmla="*/ 28814 w 28814"/>
                    <a:gd name="connsiteY2" fmla="*/ 4802 h 14407"/>
                    <a:gd name="connsiteX3" fmla="*/ 9605 w 28814"/>
                    <a:gd name="connsiteY3" fmla="*/ 14407 h 144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814" h="14407">
                      <a:moveTo>
                        <a:pt x="0" y="9605"/>
                      </a:moveTo>
                      <a:lnTo>
                        <a:pt x="19210" y="0"/>
                      </a:lnTo>
                      <a:lnTo>
                        <a:pt x="28814" y="4802"/>
                      </a:lnTo>
                      <a:lnTo>
                        <a:pt x="9605" y="1440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64" name="Freeform: Shape 2663">
                  <a:extLst>
                    <a:ext uri="{FF2B5EF4-FFF2-40B4-BE49-F238E27FC236}">
                      <a16:creationId xmlns:a16="http://schemas.microsoft.com/office/drawing/2014/main" id="{78A162BE-C34C-4551-9FF1-32E6C743B3F7}"/>
                    </a:ext>
                  </a:extLst>
                </p:cNvPr>
                <p:cNvSpPr/>
                <p:nvPr/>
              </p:nvSpPr>
              <p:spPr>
                <a:xfrm>
                  <a:off x="6232867" y="2150343"/>
                  <a:ext cx="24011" cy="17875"/>
                </a:xfrm>
                <a:custGeom>
                  <a:avLst/>
                  <a:gdLst>
                    <a:gd name="connsiteX0" fmla="*/ 24012 w 24011"/>
                    <a:gd name="connsiteY0" fmla="*/ 1067 h 17875"/>
                    <a:gd name="connsiteX1" fmla="*/ 24012 w 24011"/>
                    <a:gd name="connsiteY1" fmla="*/ 1067 h 17875"/>
                    <a:gd name="connsiteX2" fmla="*/ 24012 w 24011"/>
                    <a:gd name="connsiteY2" fmla="*/ 1067 h 17875"/>
                    <a:gd name="connsiteX3" fmla="*/ 2401 w 24011"/>
                    <a:gd name="connsiteY3" fmla="*/ 17875 h 17875"/>
                    <a:gd name="connsiteX4" fmla="*/ 0 w 24011"/>
                    <a:gd name="connsiteY4" fmla="*/ 17875 h 17875"/>
                    <a:gd name="connsiteX5" fmla="*/ 0 w 24011"/>
                    <a:gd name="connsiteY5" fmla="*/ 17875 h 17875"/>
                    <a:gd name="connsiteX6" fmla="*/ 0 w 24011"/>
                    <a:gd name="connsiteY6" fmla="*/ 15474 h 17875"/>
                    <a:gd name="connsiteX7" fmla="*/ 24012 w 24011"/>
                    <a:gd name="connsiteY7" fmla="*/ 1067 h 17875"/>
                    <a:gd name="connsiteX8" fmla="*/ 24012 w 24011"/>
                    <a:gd name="connsiteY8" fmla="*/ 1067 h 178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4011" h="17875">
                      <a:moveTo>
                        <a:pt x="24012" y="1067"/>
                      </a:moveTo>
                      <a:lnTo>
                        <a:pt x="24012" y="1067"/>
                      </a:lnTo>
                      <a:cubicBezTo>
                        <a:pt x="24012" y="1067"/>
                        <a:pt x="24012" y="1067"/>
                        <a:pt x="24012" y="1067"/>
                      </a:cubicBezTo>
                      <a:lnTo>
                        <a:pt x="2401" y="17875"/>
                      </a:lnTo>
                      <a:cubicBezTo>
                        <a:pt x="2401" y="17875"/>
                        <a:pt x="2401" y="17875"/>
                        <a:pt x="0" y="17875"/>
                      </a:cubicBezTo>
                      <a:lnTo>
                        <a:pt x="0" y="17875"/>
                      </a:lnTo>
                      <a:cubicBezTo>
                        <a:pt x="0" y="17875"/>
                        <a:pt x="0" y="17875"/>
                        <a:pt x="0" y="15474"/>
                      </a:cubicBezTo>
                      <a:lnTo>
                        <a:pt x="24012" y="1067"/>
                      </a:lnTo>
                      <a:cubicBezTo>
                        <a:pt x="24012" y="-1334"/>
                        <a:pt x="24012" y="1067"/>
                        <a:pt x="24012" y="1067"/>
                      </a:cubicBezTo>
                      <a:close/>
                    </a:path>
                  </a:pathLst>
                </a:custGeom>
                <a:solidFill>
                  <a:srgbClr val="424242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  <p:sp>
          <p:nvSpPr>
            <p:cNvPr id="2665" name="Freeform: Shape 2664">
              <a:extLst>
                <a:ext uri="{FF2B5EF4-FFF2-40B4-BE49-F238E27FC236}">
                  <a16:creationId xmlns:a16="http://schemas.microsoft.com/office/drawing/2014/main" id="{E26337C4-ED30-492B-9B4A-D0946BBB3792}"/>
                </a:ext>
              </a:extLst>
            </p:cNvPr>
            <p:cNvSpPr/>
            <p:nvPr/>
          </p:nvSpPr>
          <p:spPr>
            <a:xfrm>
              <a:off x="6283292" y="1824848"/>
              <a:ext cx="148873" cy="88843"/>
            </a:xfrm>
            <a:custGeom>
              <a:avLst/>
              <a:gdLst>
                <a:gd name="connsiteX0" fmla="*/ 148873 w 148873"/>
                <a:gd name="connsiteY0" fmla="*/ 76838 h 88843"/>
                <a:gd name="connsiteX1" fmla="*/ 9605 w 148873"/>
                <a:gd name="connsiteY1" fmla="*/ 0 h 88843"/>
                <a:gd name="connsiteX2" fmla="*/ 0 w 148873"/>
                <a:gd name="connsiteY2" fmla="*/ 4802 h 88843"/>
                <a:gd name="connsiteX3" fmla="*/ 148873 w 148873"/>
                <a:gd name="connsiteY3" fmla="*/ 88844 h 88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8873" h="88843">
                  <a:moveTo>
                    <a:pt x="148873" y="76838"/>
                  </a:moveTo>
                  <a:lnTo>
                    <a:pt x="9605" y="0"/>
                  </a:lnTo>
                  <a:lnTo>
                    <a:pt x="0" y="4802"/>
                  </a:lnTo>
                  <a:lnTo>
                    <a:pt x="148873" y="88844"/>
                  </a:lnTo>
                  <a:close/>
                </a:path>
              </a:pathLst>
            </a:custGeom>
            <a:solidFill>
              <a:srgbClr val="969697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666" name="Freeform: Shape 2665">
              <a:extLst>
                <a:ext uri="{FF2B5EF4-FFF2-40B4-BE49-F238E27FC236}">
                  <a16:creationId xmlns:a16="http://schemas.microsoft.com/office/drawing/2014/main" id="{8724CD94-2E04-44E7-A95D-D5743DAE9F79}"/>
                </a:ext>
              </a:extLst>
            </p:cNvPr>
            <p:cNvSpPr/>
            <p:nvPr/>
          </p:nvSpPr>
          <p:spPr>
            <a:xfrm>
              <a:off x="6386543" y="1680777"/>
              <a:ext cx="28814" cy="108053"/>
            </a:xfrm>
            <a:custGeom>
              <a:avLst/>
              <a:gdLst>
                <a:gd name="connsiteX0" fmla="*/ 0 w 28814"/>
                <a:gd name="connsiteY0" fmla="*/ 0 h 108053"/>
                <a:gd name="connsiteX1" fmla="*/ 0 w 28814"/>
                <a:gd name="connsiteY1" fmla="*/ 91245 h 108053"/>
                <a:gd name="connsiteX2" fmla="*/ 28814 w 28814"/>
                <a:gd name="connsiteY2" fmla="*/ 108053 h 108053"/>
                <a:gd name="connsiteX3" fmla="*/ 28814 w 28814"/>
                <a:gd name="connsiteY3" fmla="*/ 16808 h 108053"/>
                <a:gd name="connsiteX4" fmla="*/ 0 w 28814"/>
                <a:gd name="connsiteY4" fmla="*/ 0 h 108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814" h="108053">
                  <a:moveTo>
                    <a:pt x="0" y="0"/>
                  </a:moveTo>
                  <a:lnTo>
                    <a:pt x="0" y="91245"/>
                  </a:lnTo>
                  <a:lnTo>
                    <a:pt x="28814" y="108053"/>
                  </a:lnTo>
                  <a:lnTo>
                    <a:pt x="28814" y="16808"/>
                  </a:lnTo>
                  <a:cubicBezTo>
                    <a:pt x="2401" y="2401"/>
                    <a:pt x="21611" y="12006"/>
                    <a:pt x="0" y="0"/>
                  </a:cubicBezTo>
                  <a:close/>
                </a:path>
              </a:pathLst>
            </a:custGeom>
            <a:solidFill>
              <a:srgbClr val="B3B2B3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667" name="Freeform: Shape 2666">
              <a:extLst>
                <a:ext uri="{FF2B5EF4-FFF2-40B4-BE49-F238E27FC236}">
                  <a16:creationId xmlns:a16="http://schemas.microsoft.com/office/drawing/2014/main" id="{35C99B78-26F7-4D0B-8659-BAF63DC79DA4}"/>
                </a:ext>
              </a:extLst>
            </p:cNvPr>
            <p:cNvSpPr/>
            <p:nvPr/>
          </p:nvSpPr>
          <p:spPr>
            <a:xfrm>
              <a:off x="6218460" y="1296588"/>
              <a:ext cx="597894" cy="381788"/>
            </a:xfrm>
            <a:custGeom>
              <a:avLst/>
              <a:gdLst>
                <a:gd name="connsiteX0" fmla="*/ 597895 w 597894"/>
                <a:gd name="connsiteY0" fmla="*/ 333765 h 381788"/>
                <a:gd name="connsiteX1" fmla="*/ 0 w 597894"/>
                <a:gd name="connsiteY1" fmla="*/ 0 h 381788"/>
                <a:gd name="connsiteX2" fmla="*/ 0 w 597894"/>
                <a:gd name="connsiteY2" fmla="*/ 48024 h 381788"/>
                <a:gd name="connsiteX3" fmla="*/ 597895 w 597894"/>
                <a:gd name="connsiteY3" fmla="*/ 381789 h 381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97894" h="381788">
                  <a:moveTo>
                    <a:pt x="597895" y="333765"/>
                  </a:moveTo>
                  <a:lnTo>
                    <a:pt x="0" y="0"/>
                  </a:lnTo>
                  <a:lnTo>
                    <a:pt x="0" y="48024"/>
                  </a:lnTo>
                  <a:lnTo>
                    <a:pt x="597895" y="381789"/>
                  </a:lnTo>
                  <a:close/>
                </a:path>
              </a:pathLst>
            </a:custGeom>
            <a:solidFill>
              <a:srgbClr val="CBCACA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2668" name="Graphic 2">
              <a:extLst>
                <a:ext uri="{FF2B5EF4-FFF2-40B4-BE49-F238E27FC236}">
                  <a16:creationId xmlns:a16="http://schemas.microsoft.com/office/drawing/2014/main" id="{4141308D-9819-4F8D-A971-76F12F8FCEB7}"/>
                </a:ext>
              </a:extLst>
            </p:cNvPr>
            <p:cNvGrpSpPr/>
            <p:nvPr/>
          </p:nvGrpSpPr>
          <p:grpSpPr>
            <a:xfrm>
              <a:off x="6134419" y="1731202"/>
              <a:ext cx="141669" cy="120059"/>
              <a:chOff x="6134419" y="1731202"/>
              <a:chExt cx="141669" cy="120059"/>
            </a:xfrm>
            <a:solidFill>
              <a:schemeClr val="accent1"/>
            </a:solidFill>
          </p:grpSpPr>
          <p:sp>
            <p:nvSpPr>
              <p:cNvPr id="2669" name="Freeform: Shape 2668">
                <a:extLst>
                  <a:ext uri="{FF2B5EF4-FFF2-40B4-BE49-F238E27FC236}">
                    <a16:creationId xmlns:a16="http://schemas.microsoft.com/office/drawing/2014/main" id="{55A589CD-2B65-4453-A019-37B8D40EB54E}"/>
                  </a:ext>
                </a:extLst>
              </p:cNvPr>
              <p:cNvSpPr/>
              <p:nvPr/>
            </p:nvSpPr>
            <p:spPr>
              <a:xfrm>
                <a:off x="6180041" y="1803238"/>
                <a:ext cx="57628" cy="48023"/>
              </a:xfrm>
              <a:custGeom>
                <a:avLst/>
                <a:gdLst>
                  <a:gd name="connsiteX0" fmla="*/ 50425 w 57628"/>
                  <a:gd name="connsiteY0" fmla="*/ 36018 h 48023"/>
                  <a:gd name="connsiteX1" fmla="*/ 28814 w 57628"/>
                  <a:gd name="connsiteY1" fmla="*/ 48024 h 48023"/>
                  <a:gd name="connsiteX2" fmla="*/ 7204 w 57628"/>
                  <a:gd name="connsiteY2" fmla="*/ 36018 h 48023"/>
                  <a:gd name="connsiteX3" fmla="*/ 0 w 57628"/>
                  <a:gd name="connsiteY3" fmla="*/ 0 h 48023"/>
                  <a:gd name="connsiteX4" fmla="*/ 28814 w 57628"/>
                  <a:gd name="connsiteY4" fmla="*/ 12006 h 48023"/>
                  <a:gd name="connsiteX5" fmla="*/ 57628 w 57628"/>
                  <a:gd name="connsiteY5" fmla="*/ 0 h 48023"/>
                  <a:gd name="connsiteX6" fmla="*/ 50425 w 57628"/>
                  <a:gd name="connsiteY6" fmla="*/ 36018 h 480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7628" h="48023">
                    <a:moveTo>
                      <a:pt x="50425" y="36018"/>
                    </a:moveTo>
                    <a:cubicBezTo>
                      <a:pt x="50425" y="43221"/>
                      <a:pt x="40820" y="48024"/>
                      <a:pt x="28814" y="48024"/>
                    </a:cubicBezTo>
                    <a:cubicBezTo>
                      <a:pt x="16808" y="48024"/>
                      <a:pt x="7204" y="43221"/>
                      <a:pt x="7204" y="36018"/>
                    </a:cubicBezTo>
                    <a:lnTo>
                      <a:pt x="0" y="0"/>
                    </a:lnTo>
                    <a:cubicBezTo>
                      <a:pt x="4802" y="7204"/>
                      <a:pt x="14407" y="12006"/>
                      <a:pt x="28814" y="12006"/>
                    </a:cubicBezTo>
                    <a:cubicBezTo>
                      <a:pt x="43221" y="12006"/>
                      <a:pt x="55227" y="7204"/>
                      <a:pt x="57628" y="0"/>
                    </a:cubicBezTo>
                    <a:lnTo>
                      <a:pt x="50425" y="36018"/>
                    </a:lnTo>
                    <a:close/>
                  </a:path>
                </a:pathLst>
              </a:custGeom>
              <a:solidFill>
                <a:srgbClr val="E5E6E5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670" name="Freeform: Shape 2669">
                <a:extLst>
                  <a:ext uri="{FF2B5EF4-FFF2-40B4-BE49-F238E27FC236}">
                    <a16:creationId xmlns:a16="http://schemas.microsoft.com/office/drawing/2014/main" id="{0C9C2FC3-9327-4808-9F8F-2140E4C44FFE}"/>
                  </a:ext>
                </a:extLst>
              </p:cNvPr>
              <p:cNvSpPr/>
              <p:nvPr/>
            </p:nvSpPr>
            <p:spPr>
              <a:xfrm>
                <a:off x="6177640" y="1781627"/>
                <a:ext cx="62430" cy="33616"/>
              </a:xfrm>
              <a:custGeom>
                <a:avLst/>
                <a:gdLst>
                  <a:gd name="connsiteX0" fmla="*/ 62431 w 62430"/>
                  <a:gd name="connsiteY0" fmla="*/ 16808 h 33616"/>
                  <a:gd name="connsiteX1" fmla="*/ 31215 w 62430"/>
                  <a:gd name="connsiteY1" fmla="*/ 33617 h 33616"/>
                  <a:gd name="connsiteX2" fmla="*/ 0 w 62430"/>
                  <a:gd name="connsiteY2" fmla="*/ 16808 h 33616"/>
                  <a:gd name="connsiteX3" fmla="*/ 31215 w 62430"/>
                  <a:gd name="connsiteY3" fmla="*/ 0 h 33616"/>
                  <a:gd name="connsiteX4" fmla="*/ 62431 w 62430"/>
                  <a:gd name="connsiteY4" fmla="*/ 16808 h 336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2430" h="33616">
                    <a:moveTo>
                      <a:pt x="62431" y="16808"/>
                    </a:moveTo>
                    <a:cubicBezTo>
                      <a:pt x="62431" y="26091"/>
                      <a:pt x="48455" y="33617"/>
                      <a:pt x="31215" y="33617"/>
                    </a:cubicBezTo>
                    <a:cubicBezTo>
                      <a:pt x="13975" y="33617"/>
                      <a:pt x="0" y="26091"/>
                      <a:pt x="0" y="16808"/>
                    </a:cubicBezTo>
                    <a:cubicBezTo>
                      <a:pt x="0" y="7525"/>
                      <a:pt x="13975" y="0"/>
                      <a:pt x="31215" y="0"/>
                    </a:cubicBezTo>
                    <a:cubicBezTo>
                      <a:pt x="48455" y="0"/>
                      <a:pt x="62431" y="7525"/>
                      <a:pt x="62431" y="16808"/>
                    </a:cubicBezTo>
                    <a:close/>
                  </a:path>
                </a:pathLst>
              </a:custGeom>
              <a:solidFill>
                <a:srgbClr val="CBCACA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671" name="Freeform: Shape 2670">
                <a:extLst>
                  <a:ext uri="{FF2B5EF4-FFF2-40B4-BE49-F238E27FC236}">
                    <a16:creationId xmlns:a16="http://schemas.microsoft.com/office/drawing/2014/main" id="{9C83C01D-6C3B-4987-8C52-0D4BAEAD9F52}"/>
                  </a:ext>
                </a:extLst>
              </p:cNvPr>
              <p:cNvSpPr/>
              <p:nvPr/>
            </p:nvSpPr>
            <p:spPr>
              <a:xfrm>
                <a:off x="6182442" y="1786429"/>
                <a:ext cx="52826" cy="24011"/>
              </a:xfrm>
              <a:custGeom>
                <a:avLst/>
                <a:gdLst>
                  <a:gd name="connsiteX0" fmla="*/ 52826 w 52826"/>
                  <a:gd name="connsiteY0" fmla="*/ 12006 h 24011"/>
                  <a:gd name="connsiteX1" fmla="*/ 26413 w 52826"/>
                  <a:gd name="connsiteY1" fmla="*/ 24012 h 24011"/>
                  <a:gd name="connsiteX2" fmla="*/ 0 w 52826"/>
                  <a:gd name="connsiteY2" fmla="*/ 12006 h 24011"/>
                  <a:gd name="connsiteX3" fmla="*/ 26413 w 52826"/>
                  <a:gd name="connsiteY3" fmla="*/ 0 h 24011"/>
                  <a:gd name="connsiteX4" fmla="*/ 52826 w 52826"/>
                  <a:gd name="connsiteY4" fmla="*/ 12006 h 240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2826" h="24011">
                    <a:moveTo>
                      <a:pt x="52826" y="12006"/>
                    </a:moveTo>
                    <a:cubicBezTo>
                      <a:pt x="52826" y="18637"/>
                      <a:pt x="41000" y="24012"/>
                      <a:pt x="26413" y="24012"/>
                    </a:cubicBezTo>
                    <a:cubicBezTo>
                      <a:pt x="11825" y="24012"/>
                      <a:pt x="0" y="18637"/>
                      <a:pt x="0" y="12006"/>
                    </a:cubicBezTo>
                    <a:cubicBezTo>
                      <a:pt x="0" y="5375"/>
                      <a:pt x="11825" y="0"/>
                      <a:pt x="26413" y="0"/>
                    </a:cubicBezTo>
                    <a:cubicBezTo>
                      <a:pt x="41000" y="0"/>
                      <a:pt x="52826" y="5375"/>
                      <a:pt x="52826" y="12006"/>
                    </a:cubicBezTo>
                    <a:close/>
                  </a:path>
                </a:pathLst>
              </a:custGeom>
              <a:solidFill>
                <a:srgbClr val="000001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672" name="Freeform: Shape 2671">
                <a:extLst>
                  <a:ext uri="{FF2B5EF4-FFF2-40B4-BE49-F238E27FC236}">
                    <a16:creationId xmlns:a16="http://schemas.microsoft.com/office/drawing/2014/main" id="{8342ADE3-3F92-467A-8F57-980751A204B1}"/>
                  </a:ext>
                </a:extLst>
              </p:cNvPr>
              <p:cNvSpPr/>
              <p:nvPr/>
            </p:nvSpPr>
            <p:spPr>
              <a:xfrm>
                <a:off x="6182442" y="1790911"/>
                <a:ext cx="50424" cy="20154"/>
              </a:xfrm>
              <a:custGeom>
                <a:avLst/>
                <a:gdLst>
                  <a:gd name="connsiteX0" fmla="*/ 0 w 50424"/>
                  <a:gd name="connsiteY0" fmla="*/ 9925 h 20154"/>
                  <a:gd name="connsiteX1" fmla="*/ 50425 w 50424"/>
                  <a:gd name="connsiteY1" fmla="*/ 9925 h 20154"/>
                  <a:gd name="connsiteX2" fmla="*/ 26413 w 50424"/>
                  <a:gd name="connsiteY2" fmla="*/ 19530 h 20154"/>
                  <a:gd name="connsiteX3" fmla="*/ 0 w 50424"/>
                  <a:gd name="connsiteY3" fmla="*/ 9925 h 201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0424" h="20154">
                    <a:moveTo>
                      <a:pt x="0" y="9925"/>
                    </a:moveTo>
                    <a:cubicBezTo>
                      <a:pt x="9605" y="-2081"/>
                      <a:pt x="38419" y="-4482"/>
                      <a:pt x="50425" y="9925"/>
                    </a:cubicBezTo>
                    <a:cubicBezTo>
                      <a:pt x="48024" y="14728"/>
                      <a:pt x="38419" y="19530"/>
                      <a:pt x="26413" y="19530"/>
                    </a:cubicBezTo>
                    <a:cubicBezTo>
                      <a:pt x="12006" y="21931"/>
                      <a:pt x="2401" y="17129"/>
                      <a:pt x="0" y="9925"/>
                    </a:cubicBezTo>
                    <a:close/>
                  </a:path>
                </a:pathLst>
              </a:custGeom>
              <a:solidFill>
                <a:srgbClr val="965F26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673" name="Freeform: Shape 2672">
                <a:extLst>
                  <a:ext uri="{FF2B5EF4-FFF2-40B4-BE49-F238E27FC236}">
                    <a16:creationId xmlns:a16="http://schemas.microsoft.com/office/drawing/2014/main" id="{AD754313-A372-476B-8254-E17D6D5B05BA}"/>
                  </a:ext>
                </a:extLst>
              </p:cNvPr>
              <p:cNvSpPr/>
              <p:nvPr/>
            </p:nvSpPr>
            <p:spPr>
              <a:xfrm>
                <a:off x="6225663" y="1743208"/>
                <a:ext cx="50425" cy="39510"/>
              </a:xfrm>
              <a:custGeom>
                <a:avLst/>
                <a:gdLst>
                  <a:gd name="connsiteX0" fmla="*/ 0 w 50425"/>
                  <a:gd name="connsiteY0" fmla="*/ 31215 h 39510"/>
                  <a:gd name="connsiteX1" fmla="*/ 50425 w 50425"/>
                  <a:gd name="connsiteY1" fmla="*/ 0 h 39510"/>
                  <a:gd name="connsiteX2" fmla="*/ 0 w 50425"/>
                  <a:gd name="connsiteY2" fmla="*/ 31215 h 395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0425" h="39510">
                    <a:moveTo>
                      <a:pt x="0" y="31215"/>
                    </a:moveTo>
                    <a:cubicBezTo>
                      <a:pt x="14407" y="55227"/>
                      <a:pt x="43221" y="21611"/>
                      <a:pt x="50425" y="0"/>
                    </a:cubicBezTo>
                    <a:cubicBezTo>
                      <a:pt x="31215" y="0"/>
                      <a:pt x="0" y="7204"/>
                      <a:pt x="0" y="31215"/>
                    </a:cubicBezTo>
                    <a:close/>
                  </a:path>
                </a:pathLst>
              </a:custGeom>
              <a:solidFill>
                <a:srgbClr val="48B85E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674" name="Freeform: Shape 2673">
                <a:extLst>
                  <a:ext uri="{FF2B5EF4-FFF2-40B4-BE49-F238E27FC236}">
                    <a16:creationId xmlns:a16="http://schemas.microsoft.com/office/drawing/2014/main" id="{D2F663C2-543C-4705-882C-D5F465C813CC}"/>
                  </a:ext>
                </a:extLst>
              </p:cNvPr>
              <p:cNvSpPr/>
              <p:nvPr/>
            </p:nvSpPr>
            <p:spPr>
              <a:xfrm>
                <a:off x="6200901" y="1733603"/>
                <a:ext cx="26651" cy="36552"/>
              </a:xfrm>
              <a:custGeom>
                <a:avLst/>
                <a:gdLst>
                  <a:gd name="connsiteX0" fmla="*/ 5553 w 26651"/>
                  <a:gd name="connsiteY0" fmla="*/ 36018 h 36552"/>
                  <a:gd name="connsiteX1" fmla="*/ 19960 w 26651"/>
                  <a:gd name="connsiteY1" fmla="*/ 0 h 36552"/>
                  <a:gd name="connsiteX2" fmla="*/ 5553 w 26651"/>
                  <a:gd name="connsiteY2" fmla="*/ 36018 h 365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6651" h="36552">
                    <a:moveTo>
                      <a:pt x="5553" y="36018"/>
                    </a:moveTo>
                    <a:cubicBezTo>
                      <a:pt x="31966" y="40820"/>
                      <a:pt x="29565" y="12006"/>
                      <a:pt x="19960" y="0"/>
                    </a:cubicBezTo>
                    <a:cubicBezTo>
                      <a:pt x="7954" y="7204"/>
                      <a:pt x="-8854" y="26413"/>
                      <a:pt x="5553" y="36018"/>
                    </a:cubicBezTo>
                    <a:close/>
                  </a:path>
                </a:pathLst>
              </a:custGeom>
              <a:solidFill>
                <a:srgbClr val="48B85E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675" name="Freeform: Shape 2674">
                <a:extLst>
                  <a:ext uri="{FF2B5EF4-FFF2-40B4-BE49-F238E27FC236}">
                    <a16:creationId xmlns:a16="http://schemas.microsoft.com/office/drawing/2014/main" id="{2A42243F-1D8C-48A3-94D0-A936D9DC6022}"/>
                  </a:ext>
                </a:extLst>
              </p:cNvPr>
              <p:cNvSpPr/>
              <p:nvPr/>
            </p:nvSpPr>
            <p:spPr>
              <a:xfrm>
                <a:off x="6134419" y="1731202"/>
                <a:ext cx="57628" cy="45928"/>
              </a:xfrm>
              <a:custGeom>
                <a:avLst/>
                <a:gdLst>
                  <a:gd name="connsiteX0" fmla="*/ 57628 w 57628"/>
                  <a:gd name="connsiteY0" fmla="*/ 36018 h 45928"/>
                  <a:gd name="connsiteX1" fmla="*/ 0 w 57628"/>
                  <a:gd name="connsiteY1" fmla="*/ 0 h 45928"/>
                  <a:gd name="connsiteX2" fmla="*/ 57628 w 57628"/>
                  <a:gd name="connsiteY2" fmla="*/ 36018 h 459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7628" h="45928">
                    <a:moveTo>
                      <a:pt x="57628" y="36018"/>
                    </a:moveTo>
                    <a:cubicBezTo>
                      <a:pt x="40820" y="64832"/>
                      <a:pt x="7203" y="24012"/>
                      <a:pt x="0" y="0"/>
                    </a:cubicBezTo>
                    <a:cubicBezTo>
                      <a:pt x="19209" y="0"/>
                      <a:pt x="57628" y="12006"/>
                      <a:pt x="57628" y="36018"/>
                    </a:cubicBezTo>
                    <a:close/>
                  </a:path>
                </a:pathLst>
              </a:custGeom>
              <a:solidFill>
                <a:srgbClr val="48B85E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676" name="Freeform: Shape 2675">
                <a:extLst>
                  <a:ext uri="{FF2B5EF4-FFF2-40B4-BE49-F238E27FC236}">
                    <a16:creationId xmlns:a16="http://schemas.microsoft.com/office/drawing/2014/main" id="{B1FDED4F-B16B-4A43-AF16-D4AE8B1F911C}"/>
                  </a:ext>
                </a:extLst>
              </p:cNvPr>
              <p:cNvSpPr/>
              <p:nvPr/>
            </p:nvSpPr>
            <p:spPr>
              <a:xfrm>
                <a:off x="6210189" y="1745609"/>
                <a:ext cx="63497" cy="64831"/>
              </a:xfrm>
              <a:custGeom>
                <a:avLst/>
                <a:gdLst>
                  <a:gd name="connsiteX0" fmla="*/ 17875 w 63497"/>
                  <a:gd name="connsiteY0" fmla="*/ 31215 h 64831"/>
                  <a:gd name="connsiteX1" fmla="*/ 25079 w 63497"/>
                  <a:gd name="connsiteY1" fmla="*/ 26413 h 64831"/>
                  <a:gd name="connsiteX2" fmla="*/ 34684 w 63497"/>
                  <a:gd name="connsiteY2" fmla="*/ 28814 h 64831"/>
                  <a:gd name="connsiteX3" fmla="*/ 27480 w 63497"/>
                  <a:gd name="connsiteY3" fmla="*/ 24012 h 64831"/>
                  <a:gd name="connsiteX4" fmla="*/ 32283 w 63497"/>
                  <a:gd name="connsiteY4" fmla="*/ 19209 h 64831"/>
                  <a:gd name="connsiteX5" fmla="*/ 32283 w 63497"/>
                  <a:gd name="connsiteY5" fmla="*/ 19209 h 64831"/>
                  <a:gd name="connsiteX6" fmla="*/ 37085 w 63497"/>
                  <a:gd name="connsiteY6" fmla="*/ 16808 h 64831"/>
                  <a:gd name="connsiteX7" fmla="*/ 46690 w 63497"/>
                  <a:gd name="connsiteY7" fmla="*/ 19209 h 64831"/>
                  <a:gd name="connsiteX8" fmla="*/ 39486 w 63497"/>
                  <a:gd name="connsiteY8" fmla="*/ 14407 h 64831"/>
                  <a:gd name="connsiteX9" fmla="*/ 49091 w 63497"/>
                  <a:gd name="connsiteY9" fmla="*/ 7204 h 64831"/>
                  <a:gd name="connsiteX10" fmla="*/ 56295 w 63497"/>
                  <a:gd name="connsiteY10" fmla="*/ 9605 h 64831"/>
                  <a:gd name="connsiteX11" fmla="*/ 49091 w 63497"/>
                  <a:gd name="connsiteY11" fmla="*/ 7204 h 64831"/>
                  <a:gd name="connsiteX12" fmla="*/ 63498 w 63497"/>
                  <a:gd name="connsiteY12" fmla="*/ 0 h 64831"/>
                  <a:gd name="connsiteX13" fmla="*/ 49091 w 63497"/>
                  <a:gd name="connsiteY13" fmla="*/ 7204 h 64831"/>
                  <a:gd name="connsiteX14" fmla="*/ 49091 w 63497"/>
                  <a:gd name="connsiteY14" fmla="*/ 7204 h 64831"/>
                  <a:gd name="connsiteX15" fmla="*/ 44289 w 63497"/>
                  <a:gd name="connsiteY15" fmla="*/ 9605 h 64831"/>
                  <a:gd name="connsiteX16" fmla="*/ 44289 w 63497"/>
                  <a:gd name="connsiteY16" fmla="*/ 2401 h 64831"/>
                  <a:gd name="connsiteX17" fmla="*/ 41887 w 63497"/>
                  <a:gd name="connsiteY17" fmla="*/ 12006 h 64831"/>
                  <a:gd name="connsiteX18" fmla="*/ 34684 w 63497"/>
                  <a:gd name="connsiteY18" fmla="*/ 16808 h 64831"/>
                  <a:gd name="connsiteX19" fmla="*/ 34684 w 63497"/>
                  <a:gd name="connsiteY19" fmla="*/ 16808 h 64831"/>
                  <a:gd name="connsiteX20" fmla="*/ 32283 w 63497"/>
                  <a:gd name="connsiteY20" fmla="*/ 16808 h 64831"/>
                  <a:gd name="connsiteX21" fmla="*/ 32283 w 63497"/>
                  <a:gd name="connsiteY21" fmla="*/ 7204 h 64831"/>
                  <a:gd name="connsiteX22" fmla="*/ 29881 w 63497"/>
                  <a:gd name="connsiteY22" fmla="*/ 19209 h 64831"/>
                  <a:gd name="connsiteX23" fmla="*/ 17875 w 63497"/>
                  <a:gd name="connsiteY23" fmla="*/ 31215 h 64831"/>
                  <a:gd name="connsiteX24" fmla="*/ 1067 w 63497"/>
                  <a:gd name="connsiteY24" fmla="*/ 60030 h 64831"/>
                  <a:gd name="connsiteX25" fmla="*/ 1067 w 63497"/>
                  <a:gd name="connsiteY25" fmla="*/ 64832 h 64831"/>
                  <a:gd name="connsiteX26" fmla="*/ 1067 w 63497"/>
                  <a:gd name="connsiteY26" fmla="*/ 60030 h 64831"/>
                  <a:gd name="connsiteX27" fmla="*/ 17875 w 63497"/>
                  <a:gd name="connsiteY27" fmla="*/ 31215 h 648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63497" h="64831">
                    <a:moveTo>
                      <a:pt x="17875" y="31215"/>
                    </a:moveTo>
                    <a:cubicBezTo>
                      <a:pt x="20277" y="28814"/>
                      <a:pt x="22678" y="26413"/>
                      <a:pt x="25079" y="26413"/>
                    </a:cubicBezTo>
                    <a:cubicBezTo>
                      <a:pt x="27480" y="28814"/>
                      <a:pt x="29881" y="28814"/>
                      <a:pt x="34684" y="28814"/>
                    </a:cubicBezTo>
                    <a:cubicBezTo>
                      <a:pt x="29881" y="28814"/>
                      <a:pt x="27480" y="26413"/>
                      <a:pt x="27480" y="24012"/>
                    </a:cubicBezTo>
                    <a:cubicBezTo>
                      <a:pt x="29881" y="21611"/>
                      <a:pt x="29881" y="21611"/>
                      <a:pt x="32283" y="19209"/>
                    </a:cubicBezTo>
                    <a:lnTo>
                      <a:pt x="32283" y="19209"/>
                    </a:lnTo>
                    <a:cubicBezTo>
                      <a:pt x="34684" y="19209"/>
                      <a:pt x="34684" y="16808"/>
                      <a:pt x="37085" y="16808"/>
                    </a:cubicBezTo>
                    <a:cubicBezTo>
                      <a:pt x="39486" y="19209"/>
                      <a:pt x="41887" y="19209"/>
                      <a:pt x="46690" y="19209"/>
                    </a:cubicBezTo>
                    <a:cubicBezTo>
                      <a:pt x="41887" y="19209"/>
                      <a:pt x="41887" y="16808"/>
                      <a:pt x="39486" y="14407"/>
                    </a:cubicBezTo>
                    <a:cubicBezTo>
                      <a:pt x="41887" y="12006"/>
                      <a:pt x="46690" y="9605"/>
                      <a:pt x="49091" y="7204"/>
                    </a:cubicBezTo>
                    <a:cubicBezTo>
                      <a:pt x="51492" y="9605"/>
                      <a:pt x="53893" y="9605"/>
                      <a:pt x="56295" y="9605"/>
                    </a:cubicBezTo>
                    <a:cubicBezTo>
                      <a:pt x="53893" y="9605"/>
                      <a:pt x="51492" y="7204"/>
                      <a:pt x="49091" y="7204"/>
                    </a:cubicBezTo>
                    <a:cubicBezTo>
                      <a:pt x="53893" y="4802"/>
                      <a:pt x="58696" y="2401"/>
                      <a:pt x="63498" y="0"/>
                    </a:cubicBezTo>
                    <a:cubicBezTo>
                      <a:pt x="58696" y="2401"/>
                      <a:pt x="53893" y="4802"/>
                      <a:pt x="49091" y="7204"/>
                    </a:cubicBezTo>
                    <a:lnTo>
                      <a:pt x="49091" y="7204"/>
                    </a:lnTo>
                    <a:cubicBezTo>
                      <a:pt x="46690" y="7204"/>
                      <a:pt x="44289" y="9605"/>
                      <a:pt x="44289" y="9605"/>
                    </a:cubicBezTo>
                    <a:cubicBezTo>
                      <a:pt x="44289" y="7204"/>
                      <a:pt x="44289" y="4802"/>
                      <a:pt x="44289" y="2401"/>
                    </a:cubicBezTo>
                    <a:cubicBezTo>
                      <a:pt x="41887" y="4802"/>
                      <a:pt x="41887" y="7204"/>
                      <a:pt x="41887" y="12006"/>
                    </a:cubicBezTo>
                    <a:cubicBezTo>
                      <a:pt x="39486" y="14407"/>
                      <a:pt x="37085" y="14407"/>
                      <a:pt x="34684" y="16808"/>
                    </a:cubicBezTo>
                    <a:lnTo>
                      <a:pt x="34684" y="16808"/>
                    </a:lnTo>
                    <a:lnTo>
                      <a:pt x="32283" y="16808"/>
                    </a:lnTo>
                    <a:cubicBezTo>
                      <a:pt x="29881" y="14407"/>
                      <a:pt x="29881" y="9605"/>
                      <a:pt x="32283" y="7204"/>
                    </a:cubicBezTo>
                    <a:cubicBezTo>
                      <a:pt x="29881" y="12006"/>
                      <a:pt x="29881" y="16808"/>
                      <a:pt x="29881" y="19209"/>
                    </a:cubicBezTo>
                    <a:cubicBezTo>
                      <a:pt x="22678" y="24012"/>
                      <a:pt x="20277" y="26413"/>
                      <a:pt x="17875" y="31215"/>
                    </a:cubicBezTo>
                    <a:cubicBezTo>
                      <a:pt x="1067" y="45623"/>
                      <a:pt x="3468" y="52826"/>
                      <a:pt x="1067" y="60030"/>
                    </a:cubicBezTo>
                    <a:cubicBezTo>
                      <a:pt x="1067" y="62431"/>
                      <a:pt x="-1334" y="64832"/>
                      <a:pt x="1067" y="64832"/>
                    </a:cubicBezTo>
                    <a:cubicBezTo>
                      <a:pt x="3468" y="64832"/>
                      <a:pt x="1067" y="62431"/>
                      <a:pt x="1067" y="60030"/>
                    </a:cubicBezTo>
                    <a:cubicBezTo>
                      <a:pt x="5870" y="45623"/>
                      <a:pt x="8271" y="38419"/>
                      <a:pt x="17875" y="31215"/>
                    </a:cubicBezTo>
                    <a:close/>
                  </a:path>
                </a:pathLst>
              </a:custGeom>
              <a:solidFill>
                <a:srgbClr val="002020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677" name="Freeform: Shape 2676">
                <a:extLst>
                  <a:ext uri="{FF2B5EF4-FFF2-40B4-BE49-F238E27FC236}">
                    <a16:creationId xmlns:a16="http://schemas.microsoft.com/office/drawing/2014/main" id="{FA1F8A9E-44B1-4392-B2A6-981801FA3DAA}"/>
                  </a:ext>
                </a:extLst>
              </p:cNvPr>
              <p:cNvSpPr/>
              <p:nvPr/>
            </p:nvSpPr>
            <p:spPr>
              <a:xfrm>
                <a:off x="6206454" y="1740807"/>
                <a:ext cx="19209" cy="67233"/>
              </a:xfrm>
              <a:custGeom>
                <a:avLst/>
                <a:gdLst>
                  <a:gd name="connsiteX0" fmla="*/ 4802 w 19209"/>
                  <a:gd name="connsiteY0" fmla="*/ 67233 h 67233"/>
                  <a:gd name="connsiteX1" fmla="*/ 7203 w 19209"/>
                  <a:gd name="connsiteY1" fmla="*/ 24012 h 67233"/>
                  <a:gd name="connsiteX2" fmla="*/ 14407 w 19209"/>
                  <a:gd name="connsiteY2" fmla="*/ 21611 h 67233"/>
                  <a:gd name="connsiteX3" fmla="*/ 7203 w 19209"/>
                  <a:gd name="connsiteY3" fmla="*/ 24012 h 67233"/>
                  <a:gd name="connsiteX4" fmla="*/ 9605 w 19209"/>
                  <a:gd name="connsiteY4" fmla="*/ 16808 h 67233"/>
                  <a:gd name="connsiteX5" fmla="*/ 16808 w 19209"/>
                  <a:gd name="connsiteY5" fmla="*/ 14407 h 67233"/>
                  <a:gd name="connsiteX6" fmla="*/ 9605 w 19209"/>
                  <a:gd name="connsiteY6" fmla="*/ 16808 h 67233"/>
                  <a:gd name="connsiteX7" fmla="*/ 12006 w 19209"/>
                  <a:gd name="connsiteY7" fmla="*/ 9605 h 67233"/>
                  <a:gd name="connsiteX8" fmla="*/ 19209 w 19209"/>
                  <a:gd name="connsiteY8" fmla="*/ 7204 h 67233"/>
                  <a:gd name="connsiteX9" fmla="*/ 12006 w 19209"/>
                  <a:gd name="connsiteY9" fmla="*/ 9605 h 67233"/>
                  <a:gd name="connsiteX10" fmla="*/ 16808 w 19209"/>
                  <a:gd name="connsiteY10" fmla="*/ 0 h 67233"/>
                  <a:gd name="connsiteX11" fmla="*/ 12006 w 19209"/>
                  <a:gd name="connsiteY11" fmla="*/ 9605 h 67233"/>
                  <a:gd name="connsiteX12" fmla="*/ 12006 w 19209"/>
                  <a:gd name="connsiteY12" fmla="*/ 9605 h 67233"/>
                  <a:gd name="connsiteX13" fmla="*/ 9605 w 19209"/>
                  <a:gd name="connsiteY13" fmla="*/ 14407 h 67233"/>
                  <a:gd name="connsiteX14" fmla="*/ 4802 w 19209"/>
                  <a:gd name="connsiteY14" fmla="*/ 12006 h 67233"/>
                  <a:gd name="connsiteX15" fmla="*/ 9605 w 19209"/>
                  <a:gd name="connsiteY15" fmla="*/ 16808 h 67233"/>
                  <a:gd name="connsiteX16" fmla="*/ 7203 w 19209"/>
                  <a:gd name="connsiteY16" fmla="*/ 24012 h 67233"/>
                  <a:gd name="connsiteX17" fmla="*/ 0 w 19209"/>
                  <a:gd name="connsiteY17" fmla="*/ 19209 h 67233"/>
                  <a:gd name="connsiteX18" fmla="*/ 7203 w 19209"/>
                  <a:gd name="connsiteY18" fmla="*/ 26413 h 67233"/>
                  <a:gd name="connsiteX19" fmla="*/ 7203 w 19209"/>
                  <a:gd name="connsiteY19" fmla="*/ 26413 h 67233"/>
                  <a:gd name="connsiteX20" fmla="*/ 4802 w 19209"/>
                  <a:gd name="connsiteY20" fmla="*/ 67233 h 67233"/>
                  <a:gd name="connsiteX21" fmla="*/ 4802 w 19209"/>
                  <a:gd name="connsiteY21" fmla="*/ 67233 h 672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9209" h="67233">
                    <a:moveTo>
                      <a:pt x="4802" y="67233"/>
                    </a:moveTo>
                    <a:cubicBezTo>
                      <a:pt x="4802" y="55227"/>
                      <a:pt x="4802" y="38419"/>
                      <a:pt x="7203" y="24012"/>
                    </a:cubicBezTo>
                    <a:cubicBezTo>
                      <a:pt x="9605" y="24012"/>
                      <a:pt x="12006" y="24012"/>
                      <a:pt x="14407" y="21611"/>
                    </a:cubicBezTo>
                    <a:cubicBezTo>
                      <a:pt x="12006" y="24012"/>
                      <a:pt x="9605" y="24012"/>
                      <a:pt x="7203" y="24012"/>
                    </a:cubicBezTo>
                    <a:cubicBezTo>
                      <a:pt x="7203" y="21611"/>
                      <a:pt x="7203" y="19209"/>
                      <a:pt x="9605" y="16808"/>
                    </a:cubicBezTo>
                    <a:cubicBezTo>
                      <a:pt x="12006" y="16808"/>
                      <a:pt x="14407" y="16808"/>
                      <a:pt x="16808" y="14407"/>
                    </a:cubicBezTo>
                    <a:cubicBezTo>
                      <a:pt x="14407" y="16808"/>
                      <a:pt x="12006" y="16808"/>
                      <a:pt x="9605" y="16808"/>
                    </a:cubicBezTo>
                    <a:cubicBezTo>
                      <a:pt x="9605" y="14407"/>
                      <a:pt x="12006" y="12006"/>
                      <a:pt x="12006" y="9605"/>
                    </a:cubicBezTo>
                    <a:cubicBezTo>
                      <a:pt x="14407" y="9605"/>
                      <a:pt x="16808" y="9605"/>
                      <a:pt x="19209" y="7204"/>
                    </a:cubicBezTo>
                    <a:cubicBezTo>
                      <a:pt x="16808" y="7204"/>
                      <a:pt x="14407" y="9605"/>
                      <a:pt x="12006" y="9605"/>
                    </a:cubicBezTo>
                    <a:cubicBezTo>
                      <a:pt x="12006" y="7204"/>
                      <a:pt x="14407" y="2401"/>
                      <a:pt x="16808" y="0"/>
                    </a:cubicBezTo>
                    <a:cubicBezTo>
                      <a:pt x="14407" y="2401"/>
                      <a:pt x="12006" y="7204"/>
                      <a:pt x="12006" y="9605"/>
                    </a:cubicBezTo>
                    <a:lnTo>
                      <a:pt x="12006" y="9605"/>
                    </a:lnTo>
                    <a:cubicBezTo>
                      <a:pt x="12006" y="12006"/>
                      <a:pt x="12006" y="12006"/>
                      <a:pt x="9605" y="14407"/>
                    </a:cubicBezTo>
                    <a:cubicBezTo>
                      <a:pt x="7203" y="14407"/>
                      <a:pt x="4802" y="12006"/>
                      <a:pt x="4802" y="12006"/>
                    </a:cubicBezTo>
                    <a:cubicBezTo>
                      <a:pt x="4802" y="14407"/>
                      <a:pt x="7203" y="14407"/>
                      <a:pt x="9605" y="16808"/>
                    </a:cubicBezTo>
                    <a:cubicBezTo>
                      <a:pt x="9605" y="19209"/>
                      <a:pt x="7203" y="21611"/>
                      <a:pt x="7203" y="24012"/>
                    </a:cubicBezTo>
                    <a:cubicBezTo>
                      <a:pt x="4802" y="24012"/>
                      <a:pt x="2401" y="21611"/>
                      <a:pt x="0" y="19209"/>
                    </a:cubicBezTo>
                    <a:cubicBezTo>
                      <a:pt x="2401" y="21611"/>
                      <a:pt x="4802" y="24012"/>
                      <a:pt x="7203" y="26413"/>
                    </a:cubicBezTo>
                    <a:lnTo>
                      <a:pt x="7203" y="26413"/>
                    </a:lnTo>
                    <a:cubicBezTo>
                      <a:pt x="2401" y="33617"/>
                      <a:pt x="2401" y="50425"/>
                      <a:pt x="4802" y="67233"/>
                    </a:cubicBezTo>
                    <a:cubicBezTo>
                      <a:pt x="2401" y="67233"/>
                      <a:pt x="4802" y="67233"/>
                      <a:pt x="4802" y="67233"/>
                    </a:cubicBezTo>
                    <a:close/>
                  </a:path>
                </a:pathLst>
              </a:custGeom>
              <a:solidFill>
                <a:srgbClr val="002020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678" name="Freeform: Shape 2677">
                <a:extLst>
                  <a:ext uri="{FF2B5EF4-FFF2-40B4-BE49-F238E27FC236}">
                    <a16:creationId xmlns:a16="http://schemas.microsoft.com/office/drawing/2014/main" id="{0311CC1B-AFE0-4DE9-8A4D-CA18874025DE}"/>
                  </a:ext>
                </a:extLst>
              </p:cNvPr>
              <p:cNvSpPr/>
              <p:nvPr/>
            </p:nvSpPr>
            <p:spPr>
              <a:xfrm>
                <a:off x="6134419" y="1731202"/>
                <a:ext cx="75503" cy="79239"/>
              </a:xfrm>
              <a:custGeom>
                <a:avLst/>
                <a:gdLst>
                  <a:gd name="connsiteX0" fmla="*/ 55227 w 75503"/>
                  <a:gd name="connsiteY0" fmla="*/ 40820 h 79239"/>
                  <a:gd name="connsiteX1" fmla="*/ 48024 w 75503"/>
                  <a:gd name="connsiteY1" fmla="*/ 33617 h 79239"/>
                  <a:gd name="connsiteX2" fmla="*/ 38419 w 75503"/>
                  <a:gd name="connsiteY2" fmla="*/ 36018 h 79239"/>
                  <a:gd name="connsiteX3" fmla="*/ 45622 w 75503"/>
                  <a:gd name="connsiteY3" fmla="*/ 31215 h 79239"/>
                  <a:gd name="connsiteX4" fmla="*/ 38419 w 75503"/>
                  <a:gd name="connsiteY4" fmla="*/ 26413 h 79239"/>
                  <a:gd name="connsiteX5" fmla="*/ 38419 w 75503"/>
                  <a:gd name="connsiteY5" fmla="*/ 26413 h 79239"/>
                  <a:gd name="connsiteX6" fmla="*/ 33616 w 75503"/>
                  <a:gd name="connsiteY6" fmla="*/ 21611 h 79239"/>
                  <a:gd name="connsiteX7" fmla="*/ 24012 w 75503"/>
                  <a:gd name="connsiteY7" fmla="*/ 24012 h 79239"/>
                  <a:gd name="connsiteX8" fmla="*/ 31215 w 75503"/>
                  <a:gd name="connsiteY8" fmla="*/ 19209 h 79239"/>
                  <a:gd name="connsiteX9" fmla="*/ 19209 w 75503"/>
                  <a:gd name="connsiteY9" fmla="*/ 12006 h 79239"/>
                  <a:gd name="connsiteX10" fmla="*/ 9605 w 75503"/>
                  <a:gd name="connsiteY10" fmla="*/ 14407 h 79239"/>
                  <a:gd name="connsiteX11" fmla="*/ 16808 w 75503"/>
                  <a:gd name="connsiteY11" fmla="*/ 9605 h 79239"/>
                  <a:gd name="connsiteX12" fmla="*/ 0 w 75503"/>
                  <a:gd name="connsiteY12" fmla="*/ 0 h 79239"/>
                  <a:gd name="connsiteX13" fmla="*/ 16808 w 75503"/>
                  <a:gd name="connsiteY13" fmla="*/ 9605 h 79239"/>
                  <a:gd name="connsiteX14" fmla="*/ 16808 w 75503"/>
                  <a:gd name="connsiteY14" fmla="*/ 9605 h 79239"/>
                  <a:gd name="connsiteX15" fmla="*/ 24012 w 75503"/>
                  <a:gd name="connsiteY15" fmla="*/ 14407 h 79239"/>
                  <a:gd name="connsiteX16" fmla="*/ 24012 w 75503"/>
                  <a:gd name="connsiteY16" fmla="*/ 4802 h 79239"/>
                  <a:gd name="connsiteX17" fmla="*/ 26413 w 75503"/>
                  <a:gd name="connsiteY17" fmla="*/ 14407 h 79239"/>
                  <a:gd name="connsiteX18" fmla="*/ 36018 w 75503"/>
                  <a:gd name="connsiteY18" fmla="*/ 21611 h 79239"/>
                  <a:gd name="connsiteX19" fmla="*/ 36018 w 75503"/>
                  <a:gd name="connsiteY19" fmla="*/ 21611 h 79239"/>
                  <a:gd name="connsiteX20" fmla="*/ 38419 w 75503"/>
                  <a:gd name="connsiteY20" fmla="*/ 24012 h 79239"/>
                  <a:gd name="connsiteX21" fmla="*/ 38419 w 75503"/>
                  <a:gd name="connsiteY21" fmla="*/ 12006 h 79239"/>
                  <a:gd name="connsiteX22" fmla="*/ 40820 w 75503"/>
                  <a:gd name="connsiteY22" fmla="*/ 26413 h 79239"/>
                  <a:gd name="connsiteX23" fmla="*/ 55227 w 75503"/>
                  <a:gd name="connsiteY23" fmla="*/ 40820 h 79239"/>
                  <a:gd name="connsiteX24" fmla="*/ 74437 w 75503"/>
                  <a:gd name="connsiteY24" fmla="*/ 74437 h 79239"/>
                  <a:gd name="connsiteX25" fmla="*/ 74437 w 75503"/>
                  <a:gd name="connsiteY25" fmla="*/ 79239 h 79239"/>
                  <a:gd name="connsiteX26" fmla="*/ 72036 w 75503"/>
                  <a:gd name="connsiteY26" fmla="*/ 74437 h 79239"/>
                  <a:gd name="connsiteX27" fmla="*/ 55227 w 75503"/>
                  <a:gd name="connsiteY27" fmla="*/ 40820 h 792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75503" h="79239">
                    <a:moveTo>
                      <a:pt x="55227" y="40820"/>
                    </a:moveTo>
                    <a:cubicBezTo>
                      <a:pt x="52826" y="38419"/>
                      <a:pt x="50425" y="36018"/>
                      <a:pt x="48024" y="33617"/>
                    </a:cubicBezTo>
                    <a:cubicBezTo>
                      <a:pt x="45622" y="36018"/>
                      <a:pt x="43221" y="36018"/>
                      <a:pt x="38419" y="36018"/>
                    </a:cubicBezTo>
                    <a:cubicBezTo>
                      <a:pt x="43221" y="36018"/>
                      <a:pt x="45622" y="33617"/>
                      <a:pt x="45622" y="31215"/>
                    </a:cubicBezTo>
                    <a:cubicBezTo>
                      <a:pt x="43221" y="28814"/>
                      <a:pt x="40820" y="28814"/>
                      <a:pt x="38419" y="26413"/>
                    </a:cubicBezTo>
                    <a:lnTo>
                      <a:pt x="38419" y="26413"/>
                    </a:lnTo>
                    <a:cubicBezTo>
                      <a:pt x="36018" y="24012"/>
                      <a:pt x="36018" y="24012"/>
                      <a:pt x="33616" y="21611"/>
                    </a:cubicBezTo>
                    <a:cubicBezTo>
                      <a:pt x="31215" y="24012"/>
                      <a:pt x="28814" y="24012"/>
                      <a:pt x="24012" y="24012"/>
                    </a:cubicBezTo>
                    <a:cubicBezTo>
                      <a:pt x="28814" y="24012"/>
                      <a:pt x="31215" y="21611"/>
                      <a:pt x="31215" y="19209"/>
                    </a:cubicBezTo>
                    <a:cubicBezTo>
                      <a:pt x="28814" y="16808"/>
                      <a:pt x="24012" y="14407"/>
                      <a:pt x="19209" y="12006"/>
                    </a:cubicBezTo>
                    <a:cubicBezTo>
                      <a:pt x="16808" y="14407"/>
                      <a:pt x="14407" y="14407"/>
                      <a:pt x="9605" y="14407"/>
                    </a:cubicBezTo>
                    <a:cubicBezTo>
                      <a:pt x="14407" y="14407"/>
                      <a:pt x="16808" y="12006"/>
                      <a:pt x="16808" y="9605"/>
                    </a:cubicBezTo>
                    <a:cubicBezTo>
                      <a:pt x="12006" y="7204"/>
                      <a:pt x="7203" y="2401"/>
                      <a:pt x="0" y="0"/>
                    </a:cubicBezTo>
                    <a:cubicBezTo>
                      <a:pt x="4802" y="2401"/>
                      <a:pt x="12006" y="4802"/>
                      <a:pt x="16808" y="9605"/>
                    </a:cubicBezTo>
                    <a:lnTo>
                      <a:pt x="16808" y="9605"/>
                    </a:lnTo>
                    <a:cubicBezTo>
                      <a:pt x="19209" y="12006"/>
                      <a:pt x="21611" y="12006"/>
                      <a:pt x="24012" y="14407"/>
                    </a:cubicBezTo>
                    <a:cubicBezTo>
                      <a:pt x="24012" y="12006"/>
                      <a:pt x="24012" y="9605"/>
                      <a:pt x="24012" y="4802"/>
                    </a:cubicBezTo>
                    <a:cubicBezTo>
                      <a:pt x="26413" y="9605"/>
                      <a:pt x="26413" y="12006"/>
                      <a:pt x="26413" y="14407"/>
                    </a:cubicBezTo>
                    <a:cubicBezTo>
                      <a:pt x="28814" y="16808"/>
                      <a:pt x="33616" y="19209"/>
                      <a:pt x="36018" y="21611"/>
                    </a:cubicBezTo>
                    <a:lnTo>
                      <a:pt x="36018" y="21611"/>
                    </a:lnTo>
                    <a:lnTo>
                      <a:pt x="38419" y="24012"/>
                    </a:lnTo>
                    <a:cubicBezTo>
                      <a:pt x="40820" y="21611"/>
                      <a:pt x="40820" y="16808"/>
                      <a:pt x="38419" y="12006"/>
                    </a:cubicBezTo>
                    <a:cubicBezTo>
                      <a:pt x="40820" y="16808"/>
                      <a:pt x="40820" y="21611"/>
                      <a:pt x="40820" y="26413"/>
                    </a:cubicBezTo>
                    <a:cubicBezTo>
                      <a:pt x="48024" y="31215"/>
                      <a:pt x="52826" y="36018"/>
                      <a:pt x="55227" y="40820"/>
                    </a:cubicBezTo>
                    <a:cubicBezTo>
                      <a:pt x="74437" y="57628"/>
                      <a:pt x="72036" y="67233"/>
                      <a:pt x="74437" y="74437"/>
                    </a:cubicBezTo>
                    <a:cubicBezTo>
                      <a:pt x="74437" y="76838"/>
                      <a:pt x="76838" y="79239"/>
                      <a:pt x="74437" y="79239"/>
                    </a:cubicBezTo>
                    <a:cubicBezTo>
                      <a:pt x="74437" y="79239"/>
                      <a:pt x="72036" y="76838"/>
                      <a:pt x="72036" y="74437"/>
                    </a:cubicBezTo>
                    <a:cubicBezTo>
                      <a:pt x="67233" y="57628"/>
                      <a:pt x="64832" y="48024"/>
                      <a:pt x="55227" y="40820"/>
                    </a:cubicBezTo>
                    <a:close/>
                  </a:path>
                </a:pathLst>
              </a:custGeom>
              <a:solidFill>
                <a:srgbClr val="002020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2679" name="Freeform: Shape 2678">
              <a:extLst>
                <a:ext uri="{FF2B5EF4-FFF2-40B4-BE49-F238E27FC236}">
                  <a16:creationId xmlns:a16="http://schemas.microsoft.com/office/drawing/2014/main" id="{31EA7316-CFD2-4209-9654-828717542B8B}"/>
                </a:ext>
              </a:extLst>
            </p:cNvPr>
            <p:cNvSpPr/>
            <p:nvPr/>
          </p:nvSpPr>
          <p:spPr>
            <a:xfrm>
              <a:off x="5714211" y="1534305"/>
              <a:ext cx="364979" cy="206502"/>
            </a:xfrm>
            <a:custGeom>
              <a:avLst/>
              <a:gdLst>
                <a:gd name="connsiteX0" fmla="*/ 355375 w 364979"/>
                <a:gd name="connsiteY0" fmla="*/ 0 h 206502"/>
                <a:gd name="connsiteX1" fmla="*/ 0 w 364979"/>
                <a:gd name="connsiteY1" fmla="*/ 201700 h 206502"/>
                <a:gd name="connsiteX2" fmla="*/ 9605 w 364979"/>
                <a:gd name="connsiteY2" fmla="*/ 206502 h 206502"/>
                <a:gd name="connsiteX3" fmla="*/ 364980 w 364979"/>
                <a:gd name="connsiteY3" fmla="*/ 4802 h 206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4979" h="206502">
                  <a:moveTo>
                    <a:pt x="355375" y="0"/>
                  </a:moveTo>
                  <a:lnTo>
                    <a:pt x="0" y="201700"/>
                  </a:lnTo>
                  <a:lnTo>
                    <a:pt x="9605" y="206502"/>
                  </a:lnTo>
                  <a:lnTo>
                    <a:pt x="364980" y="4802"/>
                  </a:lnTo>
                  <a:close/>
                </a:path>
              </a:pathLst>
            </a:custGeom>
            <a:solidFill>
              <a:srgbClr val="8D6E45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2685" name="Graphic 2">
            <a:extLst>
              <a:ext uri="{FF2B5EF4-FFF2-40B4-BE49-F238E27FC236}">
                <a16:creationId xmlns:a16="http://schemas.microsoft.com/office/drawing/2014/main" id="{4141308D-9819-4F8D-A971-76F12F8FCEB7}"/>
              </a:ext>
            </a:extLst>
          </p:cNvPr>
          <p:cNvGrpSpPr/>
          <p:nvPr/>
        </p:nvGrpSpPr>
        <p:grpSpPr>
          <a:xfrm>
            <a:off x="4105417" y="2636449"/>
            <a:ext cx="1733655" cy="1049318"/>
            <a:chOff x="4105417" y="2636449"/>
            <a:chExt cx="1733655" cy="1049318"/>
          </a:xfrm>
          <a:solidFill>
            <a:schemeClr val="accent2"/>
          </a:solidFill>
        </p:grpSpPr>
        <p:sp>
          <p:nvSpPr>
            <p:cNvPr id="2686" name="Freeform: Shape 2685">
              <a:extLst>
                <a:ext uri="{FF2B5EF4-FFF2-40B4-BE49-F238E27FC236}">
                  <a16:creationId xmlns:a16="http://schemas.microsoft.com/office/drawing/2014/main" id="{C41F7812-37D5-4F1F-8732-B536FC2E967B}"/>
                </a:ext>
              </a:extLst>
            </p:cNvPr>
            <p:cNvSpPr/>
            <p:nvPr/>
          </p:nvSpPr>
          <p:spPr>
            <a:xfrm>
              <a:off x="4105417" y="2636449"/>
              <a:ext cx="1728853" cy="982085"/>
            </a:xfrm>
            <a:custGeom>
              <a:avLst/>
              <a:gdLst>
                <a:gd name="connsiteX0" fmla="*/ 763577 w 1728853"/>
                <a:gd name="connsiteY0" fmla="*/ 581087 h 982085"/>
                <a:gd name="connsiteX1" fmla="*/ 453824 w 1728853"/>
                <a:gd name="connsiteY1" fmla="*/ 756374 h 982085"/>
                <a:gd name="connsiteX2" fmla="*/ 144071 w 1728853"/>
                <a:gd name="connsiteY2" fmla="*/ 931660 h 982085"/>
                <a:gd name="connsiteX3" fmla="*/ 163281 w 1728853"/>
                <a:gd name="connsiteY3" fmla="*/ 943666 h 982085"/>
                <a:gd name="connsiteX4" fmla="*/ 81640 w 1728853"/>
                <a:gd name="connsiteY4" fmla="*/ 962876 h 982085"/>
                <a:gd name="connsiteX5" fmla="*/ 0 w 1728853"/>
                <a:gd name="connsiteY5" fmla="*/ 982085 h 982085"/>
                <a:gd name="connsiteX6" fmla="*/ 33617 w 1728853"/>
                <a:gd name="connsiteY6" fmla="*/ 936463 h 982085"/>
                <a:gd name="connsiteX7" fmla="*/ 67233 w 1728853"/>
                <a:gd name="connsiteY7" fmla="*/ 890840 h 982085"/>
                <a:gd name="connsiteX8" fmla="*/ 86443 w 1728853"/>
                <a:gd name="connsiteY8" fmla="*/ 902846 h 982085"/>
                <a:gd name="connsiteX9" fmla="*/ 427411 w 1728853"/>
                <a:gd name="connsiteY9" fmla="*/ 708350 h 982085"/>
                <a:gd name="connsiteX10" fmla="*/ 768379 w 1728853"/>
                <a:gd name="connsiteY10" fmla="*/ 513854 h 982085"/>
                <a:gd name="connsiteX11" fmla="*/ 1222203 w 1728853"/>
                <a:gd name="connsiteY11" fmla="*/ 256927 h 982085"/>
                <a:gd name="connsiteX12" fmla="*/ 1676027 w 1728853"/>
                <a:gd name="connsiteY12" fmla="*/ 0 h 982085"/>
                <a:gd name="connsiteX13" fmla="*/ 1702440 w 1728853"/>
                <a:gd name="connsiteY13" fmla="*/ 14407 h 982085"/>
                <a:gd name="connsiteX14" fmla="*/ 1728853 w 1728853"/>
                <a:gd name="connsiteY14" fmla="*/ 28814 h 982085"/>
                <a:gd name="connsiteX15" fmla="*/ 1371076 w 1728853"/>
                <a:gd name="connsiteY15" fmla="*/ 230514 h 982085"/>
                <a:gd name="connsiteX16" fmla="*/ 1013300 w 1728853"/>
                <a:gd name="connsiteY16" fmla="*/ 432214 h 982085"/>
                <a:gd name="connsiteX17" fmla="*/ 763577 w 1728853"/>
                <a:gd name="connsiteY17" fmla="*/ 581087 h 982085"/>
                <a:gd name="connsiteX18" fmla="*/ 763577 w 1728853"/>
                <a:gd name="connsiteY18" fmla="*/ 581087 h 982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728853" h="982085">
                  <a:moveTo>
                    <a:pt x="763577" y="581087"/>
                  </a:moveTo>
                  <a:cubicBezTo>
                    <a:pt x="660326" y="638716"/>
                    <a:pt x="557075" y="698745"/>
                    <a:pt x="453824" y="756374"/>
                  </a:cubicBezTo>
                  <a:cubicBezTo>
                    <a:pt x="350573" y="814002"/>
                    <a:pt x="247322" y="874032"/>
                    <a:pt x="144071" y="931660"/>
                  </a:cubicBezTo>
                  <a:cubicBezTo>
                    <a:pt x="151275" y="936463"/>
                    <a:pt x="158478" y="938864"/>
                    <a:pt x="163281" y="943666"/>
                  </a:cubicBezTo>
                  <a:cubicBezTo>
                    <a:pt x="136868" y="950870"/>
                    <a:pt x="108053" y="955672"/>
                    <a:pt x="81640" y="962876"/>
                  </a:cubicBezTo>
                  <a:cubicBezTo>
                    <a:pt x="55227" y="970079"/>
                    <a:pt x="26413" y="974882"/>
                    <a:pt x="0" y="982085"/>
                  </a:cubicBezTo>
                  <a:cubicBezTo>
                    <a:pt x="12006" y="967678"/>
                    <a:pt x="21611" y="950870"/>
                    <a:pt x="33617" y="936463"/>
                  </a:cubicBezTo>
                  <a:cubicBezTo>
                    <a:pt x="45623" y="922055"/>
                    <a:pt x="57628" y="905247"/>
                    <a:pt x="67233" y="890840"/>
                  </a:cubicBezTo>
                  <a:cubicBezTo>
                    <a:pt x="74437" y="895642"/>
                    <a:pt x="81640" y="898044"/>
                    <a:pt x="86443" y="902846"/>
                  </a:cubicBezTo>
                  <a:cubicBezTo>
                    <a:pt x="199298" y="838014"/>
                    <a:pt x="314555" y="773182"/>
                    <a:pt x="427411" y="708350"/>
                  </a:cubicBezTo>
                  <a:cubicBezTo>
                    <a:pt x="540267" y="643518"/>
                    <a:pt x="655524" y="578686"/>
                    <a:pt x="768379" y="513854"/>
                  </a:cubicBezTo>
                  <a:cubicBezTo>
                    <a:pt x="919654" y="427411"/>
                    <a:pt x="1070928" y="343370"/>
                    <a:pt x="1222203" y="256927"/>
                  </a:cubicBezTo>
                  <a:cubicBezTo>
                    <a:pt x="1373478" y="170484"/>
                    <a:pt x="1524753" y="86443"/>
                    <a:pt x="1676027" y="0"/>
                  </a:cubicBezTo>
                  <a:cubicBezTo>
                    <a:pt x="1685632" y="4802"/>
                    <a:pt x="1692835" y="9605"/>
                    <a:pt x="1702440" y="14407"/>
                  </a:cubicBezTo>
                  <a:cubicBezTo>
                    <a:pt x="1712045" y="19209"/>
                    <a:pt x="1719248" y="24012"/>
                    <a:pt x="1728853" y="28814"/>
                  </a:cubicBezTo>
                  <a:cubicBezTo>
                    <a:pt x="1608794" y="96047"/>
                    <a:pt x="1491136" y="163281"/>
                    <a:pt x="1371076" y="230514"/>
                  </a:cubicBezTo>
                  <a:cubicBezTo>
                    <a:pt x="1253419" y="297747"/>
                    <a:pt x="1133359" y="364980"/>
                    <a:pt x="1013300" y="432214"/>
                  </a:cubicBezTo>
                  <a:cubicBezTo>
                    <a:pt x="934061" y="482638"/>
                    <a:pt x="847618" y="530662"/>
                    <a:pt x="763577" y="581087"/>
                  </a:cubicBezTo>
                  <a:lnTo>
                    <a:pt x="763577" y="581087"/>
                  </a:lnTo>
                  <a:close/>
                </a:path>
              </a:pathLst>
            </a:custGeom>
            <a:grpFill/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2687" name="Graphic 2">
              <a:extLst>
                <a:ext uri="{FF2B5EF4-FFF2-40B4-BE49-F238E27FC236}">
                  <a16:creationId xmlns:a16="http://schemas.microsoft.com/office/drawing/2014/main" id="{4141308D-9819-4F8D-A971-76F12F8FCEB7}"/>
                </a:ext>
              </a:extLst>
            </p:cNvPr>
            <p:cNvGrpSpPr/>
            <p:nvPr/>
          </p:nvGrpSpPr>
          <p:grpSpPr>
            <a:xfrm>
              <a:off x="4105417" y="2667665"/>
              <a:ext cx="1733655" cy="1018102"/>
              <a:chOff x="4105417" y="2667665"/>
              <a:chExt cx="1733655" cy="1018102"/>
            </a:xfrm>
            <a:grpFill/>
          </p:grpSpPr>
          <p:sp>
            <p:nvSpPr>
              <p:cNvPr id="2688" name="Freeform: Shape 2687">
                <a:extLst>
                  <a:ext uri="{FF2B5EF4-FFF2-40B4-BE49-F238E27FC236}">
                    <a16:creationId xmlns:a16="http://schemas.microsoft.com/office/drawing/2014/main" id="{648A859C-544F-4C37-84B3-311F4904888F}"/>
                  </a:ext>
                </a:extLst>
              </p:cNvPr>
              <p:cNvSpPr/>
              <p:nvPr/>
            </p:nvSpPr>
            <p:spPr>
              <a:xfrm>
                <a:off x="4105417" y="3580115"/>
                <a:ext cx="160879" cy="105652"/>
              </a:xfrm>
              <a:custGeom>
                <a:avLst/>
                <a:gdLst>
                  <a:gd name="connsiteX0" fmla="*/ 160879 w 160879"/>
                  <a:gd name="connsiteY0" fmla="*/ 0 h 105652"/>
                  <a:gd name="connsiteX1" fmla="*/ 0 w 160879"/>
                  <a:gd name="connsiteY1" fmla="*/ 38419 h 105652"/>
                  <a:gd name="connsiteX2" fmla="*/ 0 w 160879"/>
                  <a:gd name="connsiteY2" fmla="*/ 105652 h 105652"/>
                  <a:gd name="connsiteX3" fmla="*/ 160879 w 160879"/>
                  <a:gd name="connsiteY3" fmla="*/ 64832 h 1056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0879" h="105652">
                    <a:moveTo>
                      <a:pt x="160879" y="0"/>
                    </a:moveTo>
                    <a:lnTo>
                      <a:pt x="0" y="38419"/>
                    </a:lnTo>
                    <a:lnTo>
                      <a:pt x="0" y="105652"/>
                    </a:lnTo>
                    <a:lnTo>
                      <a:pt x="160879" y="64832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689" name="Freeform: Shape 2688">
                <a:extLst>
                  <a:ext uri="{FF2B5EF4-FFF2-40B4-BE49-F238E27FC236}">
                    <a16:creationId xmlns:a16="http://schemas.microsoft.com/office/drawing/2014/main" id="{531E1B54-0255-4564-80E8-CEE6470F86AC}"/>
                  </a:ext>
                </a:extLst>
              </p:cNvPr>
              <p:cNvSpPr/>
              <p:nvPr/>
            </p:nvSpPr>
            <p:spPr>
              <a:xfrm>
                <a:off x="4247087" y="2667665"/>
                <a:ext cx="1591985" cy="955672"/>
              </a:xfrm>
              <a:custGeom>
                <a:avLst/>
                <a:gdLst>
                  <a:gd name="connsiteX0" fmla="*/ 0 w 1591985"/>
                  <a:gd name="connsiteY0" fmla="*/ 900445 h 955672"/>
                  <a:gd name="connsiteX1" fmla="*/ 1591986 w 1591985"/>
                  <a:gd name="connsiteY1" fmla="*/ 0 h 955672"/>
                  <a:gd name="connsiteX2" fmla="*/ 1591986 w 1591985"/>
                  <a:gd name="connsiteY2" fmla="*/ 64832 h 955672"/>
                  <a:gd name="connsiteX3" fmla="*/ 19210 w 1591985"/>
                  <a:gd name="connsiteY3" fmla="*/ 955672 h 955672"/>
                  <a:gd name="connsiteX4" fmla="*/ 19210 w 1591985"/>
                  <a:gd name="connsiteY4" fmla="*/ 912451 h 9556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91985" h="955672">
                    <a:moveTo>
                      <a:pt x="0" y="900445"/>
                    </a:moveTo>
                    <a:lnTo>
                      <a:pt x="1591986" y="0"/>
                    </a:lnTo>
                    <a:lnTo>
                      <a:pt x="1591986" y="64832"/>
                    </a:lnTo>
                    <a:lnTo>
                      <a:pt x="19210" y="955672"/>
                    </a:lnTo>
                    <a:lnTo>
                      <a:pt x="19210" y="912451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</p:grpSp>
      <p:grpSp>
        <p:nvGrpSpPr>
          <p:cNvPr id="2690" name="Graphic 2">
            <a:extLst>
              <a:ext uri="{FF2B5EF4-FFF2-40B4-BE49-F238E27FC236}">
                <a16:creationId xmlns:a16="http://schemas.microsoft.com/office/drawing/2014/main" id="{4141308D-9819-4F8D-A971-76F12F8FCEB7}"/>
              </a:ext>
            </a:extLst>
          </p:cNvPr>
          <p:cNvGrpSpPr/>
          <p:nvPr/>
        </p:nvGrpSpPr>
        <p:grpSpPr>
          <a:xfrm>
            <a:off x="6882415" y="4275503"/>
            <a:ext cx="1736056" cy="1049318"/>
            <a:chOff x="6837965" y="4161203"/>
            <a:chExt cx="1736056" cy="1049318"/>
          </a:xfrm>
          <a:solidFill>
            <a:schemeClr val="accent1"/>
          </a:solidFill>
        </p:grpSpPr>
        <p:sp>
          <p:nvSpPr>
            <p:cNvPr id="2691" name="Freeform: Shape 2690">
              <a:extLst>
                <a:ext uri="{FF2B5EF4-FFF2-40B4-BE49-F238E27FC236}">
                  <a16:creationId xmlns:a16="http://schemas.microsoft.com/office/drawing/2014/main" id="{AA5B388A-F5EE-45B9-B936-8711DF3828D7}"/>
                </a:ext>
              </a:extLst>
            </p:cNvPr>
            <p:cNvSpPr/>
            <p:nvPr/>
          </p:nvSpPr>
          <p:spPr>
            <a:xfrm>
              <a:off x="6837965" y="4161203"/>
              <a:ext cx="1728852" cy="982084"/>
            </a:xfrm>
            <a:custGeom>
              <a:avLst/>
              <a:gdLst>
                <a:gd name="connsiteX0" fmla="*/ 763577 w 1728852"/>
                <a:gd name="connsiteY0" fmla="*/ 581087 h 982084"/>
                <a:gd name="connsiteX1" fmla="*/ 453824 w 1728852"/>
                <a:gd name="connsiteY1" fmla="*/ 756374 h 982084"/>
                <a:gd name="connsiteX2" fmla="*/ 144071 w 1728852"/>
                <a:gd name="connsiteY2" fmla="*/ 931660 h 982084"/>
                <a:gd name="connsiteX3" fmla="*/ 163281 w 1728852"/>
                <a:gd name="connsiteY3" fmla="*/ 943666 h 982084"/>
                <a:gd name="connsiteX4" fmla="*/ 81641 w 1728852"/>
                <a:gd name="connsiteY4" fmla="*/ 962875 h 982084"/>
                <a:gd name="connsiteX5" fmla="*/ 0 w 1728852"/>
                <a:gd name="connsiteY5" fmla="*/ 982085 h 982084"/>
                <a:gd name="connsiteX6" fmla="*/ 33617 w 1728852"/>
                <a:gd name="connsiteY6" fmla="*/ 936463 h 982084"/>
                <a:gd name="connsiteX7" fmla="*/ 67233 w 1728852"/>
                <a:gd name="connsiteY7" fmla="*/ 890840 h 982084"/>
                <a:gd name="connsiteX8" fmla="*/ 86443 w 1728852"/>
                <a:gd name="connsiteY8" fmla="*/ 902846 h 982084"/>
                <a:gd name="connsiteX9" fmla="*/ 427411 w 1728852"/>
                <a:gd name="connsiteY9" fmla="*/ 708350 h 982084"/>
                <a:gd name="connsiteX10" fmla="*/ 768379 w 1728852"/>
                <a:gd name="connsiteY10" fmla="*/ 513854 h 982084"/>
                <a:gd name="connsiteX11" fmla="*/ 1222203 w 1728852"/>
                <a:gd name="connsiteY11" fmla="*/ 256927 h 982084"/>
                <a:gd name="connsiteX12" fmla="*/ 1676027 w 1728852"/>
                <a:gd name="connsiteY12" fmla="*/ 0 h 982084"/>
                <a:gd name="connsiteX13" fmla="*/ 1702440 w 1728852"/>
                <a:gd name="connsiteY13" fmla="*/ 14407 h 982084"/>
                <a:gd name="connsiteX14" fmla="*/ 1728853 w 1728852"/>
                <a:gd name="connsiteY14" fmla="*/ 28814 h 982084"/>
                <a:gd name="connsiteX15" fmla="*/ 1371077 w 1728852"/>
                <a:gd name="connsiteY15" fmla="*/ 230514 h 982084"/>
                <a:gd name="connsiteX16" fmla="*/ 1013300 w 1728852"/>
                <a:gd name="connsiteY16" fmla="*/ 432214 h 982084"/>
                <a:gd name="connsiteX17" fmla="*/ 763577 w 1728852"/>
                <a:gd name="connsiteY17" fmla="*/ 581087 h 982084"/>
                <a:gd name="connsiteX18" fmla="*/ 763577 w 1728852"/>
                <a:gd name="connsiteY18" fmla="*/ 581087 h 982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728852" h="982084">
                  <a:moveTo>
                    <a:pt x="763577" y="581087"/>
                  </a:moveTo>
                  <a:cubicBezTo>
                    <a:pt x="660326" y="638715"/>
                    <a:pt x="557075" y="698745"/>
                    <a:pt x="453824" y="756374"/>
                  </a:cubicBezTo>
                  <a:cubicBezTo>
                    <a:pt x="350573" y="814002"/>
                    <a:pt x="247322" y="874032"/>
                    <a:pt x="144071" y="931660"/>
                  </a:cubicBezTo>
                  <a:cubicBezTo>
                    <a:pt x="151275" y="936463"/>
                    <a:pt x="158478" y="938864"/>
                    <a:pt x="163281" y="943666"/>
                  </a:cubicBezTo>
                  <a:cubicBezTo>
                    <a:pt x="136868" y="950869"/>
                    <a:pt x="108053" y="955672"/>
                    <a:pt x="81641" y="962875"/>
                  </a:cubicBezTo>
                  <a:cubicBezTo>
                    <a:pt x="55227" y="970079"/>
                    <a:pt x="26413" y="974881"/>
                    <a:pt x="0" y="982085"/>
                  </a:cubicBezTo>
                  <a:cubicBezTo>
                    <a:pt x="12006" y="967678"/>
                    <a:pt x="21611" y="950869"/>
                    <a:pt x="33617" y="936463"/>
                  </a:cubicBezTo>
                  <a:cubicBezTo>
                    <a:pt x="45623" y="922055"/>
                    <a:pt x="57629" y="905247"/>
                    <a:pt x="67233" y="890840"/>
                  </a:cubicBezTo>
                  <a:cubicBezTo>
                    <a:pt x="74437" y="895642"/>
                    <a:pt x="81641" y="898043"/>
                    <a:pt x="86443" y="902846"/>
                  </a:cubicBezTo>
                  <a:cubicBezTo>
                    <a:pt x="199298" y="838014"/>
                    <a:pt x="314555" y="773182"/>
                    <a:pt x="427411" y="708350"/>
                  </a:cubicBezTo>
                  <a:cubicBezTo>
                    <a:pt x="540267" y="643518"/>
                    <a:pt x="655524" y="578686"/>
                    <a:pt x="768379" y="513854"/>
                  </a:cubicBezTo>
                  <a:cubicBezTo>
                    <a:pt x="919654" y="427411"/>
                    <a:pt x="1070929" y="343370"/>
                    <a:pt x="1222203" y="256927"/>
                  </a:cubicBezTo>
                  <a:cubicBezTo>
                    <a:pt x="1373478" y="170484"/>
                    <a:pt x="1524752" y="86443"/>
                    <a:pt x="1676027" y="0"/>
                  </a:cubicBezTo>
                  <a:cubicBezTo>
                    <a:pt x="1685632" y="4802"/>
                    <a:pt x="1692835" y="9605"/>
                    <a:pt x="1702440" y="14407"/>
                  </a:cubicBezTo>
                  <a:cubicBezTo>
                    <a:pt x="1712045" y="19209"/>
                    <a:pt x="1719248" y="24012"/>
                    <a:pt x="1728853" y="28814"/>
                  </a:cubicBezTo>
                  <a:cubicBezTo>
                    <a:pt x="1608794" y="96047"/>
                    <a:pt x="1491136" y="163281"/>
                    <a:pt x="1371077" y="230514"/>
                  </a:cubicBezTo>
                  <a:cubicBezTo>
                    <a:pt x="1253419" y="297747"/>
                    <a:pt x="1133360" y="364980"/>
                    <a:pt x="1013300" y="432214"/>
                  </a:cubicBezTo>
                  <a:cubicBezTo>
                    <a:pt x="936462" y="485040"/>
                    <a:pt x="850020" y="533063"/>
                    <a:pt x="763577" y="581087"/>
                  </a:cubicBezTo>
                  <a:lnTo>
                    <a:pt x="763577" y="581087"/>
                  </a:lnTo>
                  <a:close/>
                </a:path>
              </a:pathLst>
            </a:custGeom>
            <a:grpFill/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2692" name="Graphic 2">
              <a:extLst>
                <a:ext uri="{FF2B5EF4-FFF2-40B4-BE49-F238E27FC236}">
                  <a16:creationId xmlns:a16="http://schemas.microsoft.com/office/drawing/2014/main" id="{4141308D-9819-4F8D-A971-76F12F8FCEB7}"/>
                </a:ext>
              </a:extLst>
            </p:cNvPr>
            <p:cNvGrpSpPr/>
            <p:nvPr/>
          </p:nvGrpSpPr>
          <p:grpSpPr>
            <a:xfrm>
              <a:off x="6837965" y="4192418"/>
              <a:ext cx="1736056" cy="1018102"/>
              <a:chOff x="6837965" y="4192418"/>
              <a:chExt cx="1736056" cy="1018102"/>
            </a:xfrm>
            <a:grpFill/>
          </p:grpSpPr>
          <p:sp>
            <p:nvSpPr>
              <p:cNvPr id="2693" name="Freeform: Shape 2692">
                <a:extLst>
                  <a:ext uri="{FF2B5EF4-FFF2-40B4-BE49-F238E27FC236}">
                    <a16:creationId xmlns:a16="http://schemas.microsoft.com/office/drawing/2014/main" id="{170CB342-0B7B-4A20-960F-B78714ADF539}"/>
                  </a:ext>
                </a:extLst>
              </p:cNvPr>
              <p:cNvSpPr/>
              <p:nvPr/>
            </p:nvSpPr>
            <p:spPr>
              <a:xfrm>
                <a:off x="6837965" y="5104869"/>
                <a:ext cx="163280" cy="105652"/>
              </a:xfrm>
              <a:custGeom>
                <a:avLst/>
                <a:gdLst>
                  <a:gd name="connsiteX0" fmla="*/ 163281 w 163280"/>
                  <a:gd name="connsiteY0" fmla="*/ 0 h 105652"/>
                  <a:gd name="connsiteX1" fmla="*/ 0 w 163280"/>
                  <a:gd name="connsiteY1" fmla="*/ 40820 h 105652"/>
                  <a:gd name="connsiteX2" fmla="*/ 0 w 163280"/>
                  <a:gd name="connsiteY2" fmla="*/ 105652 h 105652"/>
                  <a:gd name="connsiteX3" fmla="*/ 163281 w 163280"/>
                  <a:gd name="connsiteY3" fmla="*/ 67233 h 1056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3280" h="105652">
                    <a:moveTo>
                      <a:pt x="163281" y="0"/>
                    </a:moveTo>
                    <a:lnTo>
                      <a:pt x="0" y="40820"/>
                    </a:lnTo>
                    <a:lnTo>
                      <a:pt x="0" y="105652"/>
                    </a:lnTo>
                    <a:lnTo>
                      <a:pt x="163281" y="67233"/>
                    </a:lnTo>
                    <a:close/>
                  </a:path>
                </a:pathLst>
              </a:custGeom>
              <a:solidFill>
                <a:schemeClr val="accent1">
                  <a:lumMod val="50000"/>
                </a:schemeClr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694" name="Freeform: Shape 2693">
                <a:extLst>
                  <a:ext uri="{FF2B5EF4-FFF2-40B4-BE49-F238E27FC236}">
                    <a16:creationId xmlns:a16="http://schemas.microsoft.com/office/drawing/2014/main" id="{5A504320-4100-4A5A-8245-D5DF88ACA02F}"/>
                  </a:ext>
                </a:extLst>
              </p:cNvPr>
              <p:cNvSpPr/>
              <p:nvPr/>
            </p:nvSpPr>
            <p:spPr>
              <a:xfrm>
                <a:off x="6982036" y="4192418"/>
                <a:ext cx="1591985" cy="958073"/>
              </a:xfrm>
              <a:custGeom>
                <a:avLst/>
                <a:gdLst>
                  <a:gd name="connsiteX0" fmla="*/ 0 w 1591985"/>
                  <a:gd name="connsiteY0" fmla="*/ 902846 h 958073"/>
                  <a:gd name="connsiteX1" fmla="*/ 1591986 w 1591985"/>
                  <a:gd name="connsiteY1" fmla="*/ 0 h 958073"/>
                  <a:gd name="connsiteX2" fmla="*/ 1591986 w 1591985"/>
                  <a:gd name="connsiteY2" fmla="*/ 67233 h 958073"/>
                  <a:gd name="connsiteX3" fmla="*/ 19210 w 1591985"/>
                  <a:gd name="connsiteY3" fmla="*/ 958073 h 958073"/>
                  <a:gd name="connsiteX4" fmla="*/ 19210 w 1591985"/>
                  <a:gd name="connsiteY4" fmla="*/ 912451 h 9580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91985" h="958073">
                    <a:moveTo>
                      <a:pt x="0" y="902846"/>
                    </a:moveTo>
                    <a:lnTo>
                      <a:pt x="1591986" y="0"/>
                    </a:lnTo>
                    <a:lnTo>
                      <a:pt x="1591986" y="67233"/>
                    </a:lnTo>
                    <a:lnTo>
                      <a:pt x="19210" y="958073"/>
                    </a:lnTo>
                    <a:lnTo>
                      <a:pt x="19210" y="912451"/>
                    </a:lnTo>
                    <a:close/>
                  </a:path>
                </a:pathLst>
              </a:custGeom>
              <a:solidFill>
                <a:schemeClr val="accent1">
                  <a:lumMod val="50000"/>
                </a:schemeClr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</p:grpSp>
      <p:grpSp>
        <p:nvGrpSpPr>
          <p:cNvPr id="2695" name="Graphic 2">
            <a:extLst>
              <a:ext uri="{FF2B5EF4-FFF2-40B4-BE49-F238E27FC236}">
                <a16:creationId xmlns:a16="http://schemas.microsoft.com/office/drawing/2014/main" id="{4141308D-9819-4F8D-A971-76F12F8FCEB7}"/>
              </a:ext>
            </a:extLst>
          </p:cNvPr>
          <p:cNvGrpSpPr/>
          <p:nvPr/>
        </p:nvGrpSpPr>
        <p:grpSpPr>
          <a:xfrm>
            <a:off x="6748484" y="2348945"/>
            <a:ext cx="1736056" cy="1049318"/>
            <a:chOff x="6672284" y="2425145"/>
            <a:chExt cx="1736056" cy="1049318"/>
          </a:xfrm>
          <a:solidFill>
            <a:schemeClr val="accent1"/>
          </a:solidFill>
        </p:grpSpPr>
        <p:sp>
          <p:nvSpPr>
            <p:cNvPr id="2696" name="Freeform: Shape 2695">
              <a:extLst>
                <a:ext uri="{FF2B5EF4-FFF2-40B4-BE49-F238E27FC236}">
                  <a16:creationId xmlns:a16="http://schemas.microsoft.com/office/drawing/2014/main" id="{3AD1A91A-E3AE-4329-B378-27DD9210AB4A}"/>
                </a:ext>
              </a:extLst>
            </p:cNvPr>
            <p:cNvSpPr/>
            <p:nvPr/>
          </p:nvSpPr>
          <p:spPr>
            <a:xfrm>
              <a:off x="6679487" y="2425145"/>
              <a:ext cx="1728852" cy="982085"/>
            </a:xfrm>
            <a:custGeom>
              <a:avLst/>
              <a:gdLst>
                <a:gd name="connsiteX0" fmla="*/ 965276 w 1728852"/>
                <a:gd name="connsiteY0" fmla="*/ 581087 h 982085"/>
                <a:gd name="connsiteX1" fmla="*/ 1275029 w 1728852"/>
                <a:gd name="connsiteY1" fmla="*/ 756374 h 982085"/>
                <a:gd name="connsiteX2" fmla="*/ 1584782 w 1728852"/>
                <a:gd name="connsiteY2" fmla="*/ 931660 h 982085"/>
                <a:gd name="connsiteX3" fmla="*/ 1565572 w 1728852"/>
                <a:gd name="connsiteY3" fmla="*/ 943666 h 982085"/>
                <a:gd name="connsiteX4" fmla="*/ 1647213 w 1728852"/>
                <a:gd name="connsiteY4" fmla="*/ 962876 h 982085"/>
                <a:gd name="connsiteX5" fmla="*/ 1728853 w 1728852"/>
                <a:gd name="connsiteY5" fmla="*/ 982085 h 982085"/>
                <a:gd name="connsiteX6" fmla="*/ 1695236 w 1728852"/>
                <a:gd name="connsiteY6" fmla="*/ 936463 h 982085"/>
                <a:gd name="connsiteX7" fmla="*/ 1661620 w 1728852"/>
                <a:gd name="connsiteY7" fmla="*/ 890840 h 982085"/>
                <a:gd name="connsiteX8" fmla="*/ 1642410 w 1728852"/>
                <a:gd name="connsiteY8" fmla="*/ 902846 h 982085"/>
                <a:gd name="connsiteX9" fmla="*/ 1301442 w 1728852"/>
                <a:gd name="connsiteY9" fmla="*/ 708350 h 982085"/>
                <a:gd name="connsiteX10" fmla="*/ 960474 w 1728852"/>
                <a:gd name="connsiteY10" fmla="*/ 513854 h 982085"/>
                <a:gd name="connsiteX11" fmla="*/ 506650 w 1728852"/>
                <a:gd name="connsiteY11" fmla="*/ 256927 h 982085"/>
                <a:gd name="connsiteX12" fmla="*/ 52826 w 1728852"/>
                <a:gd name="connsiteY12" fmla="*/ 0 h 982085"/>
                <a:gd name="connsiteX13" fmla="*/ 26413 w 1728852"/>
                <a:gd name="connsiteY13" fmla="*/ 14407 h 982085"/>
                <a:gd name="connsiteX14" fmla="*/ 0 w 1728852"/>
                <a:gd name="connsiteY14" fmla="*/ 28814 h 982085"/>
                <a:gd name="connsiteX15" fmla="*/ 357776 w 1728852"/>
                <a:gd name="connsiteY15" fmla="*/ 230514 h 982085"/>
                <a:gd name="connsiteX16" fmla="*/ 715553 w 1728852"/>
                <a:gd name="connsiteY16" fmla="*/ 432214 h 982085"/>
                <a:gd name="connsiteX17" fmla="*/ 965276 w 1728852"/>
                <a:gd name="connsiteY17" fmla="*/ 581087 h 982085"/>
                <a:gd name="connsiteX18" fmla="*/ 965276 w 1728852"/>
                <a:gd name="connsiteY18" fmla="*/ 581087 h 982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728852" h="982085">
                  <a:moveTo>
                    <a:pt x="965276" y="581087"/>
                  </a:moveTo>
                  <a:cubicBezTo>
                    <a:pt x="1068527" y="638715"/>
                    <a:pt x="1171778" y="698745"/>
                    <a:pt x="1275029" y="756374"/>
                  </a:cubicBezTo>
                  <a:cubicBezTo>
                    <a:pt x="1378280" y="814002"/>
                    <a:pt x="1481531" y="874032"/>
                    <a:pt x="1584782" y="931660"/>
                  </a:cubicBezTo>
                  <a:cubicBezTo>
                    <a:pt x="1577578" y="936463"/>
                    <a:pt x="1570375" y="938864"/>
                    <a:pt x="1565572" y="943666"/>
                  </a:cubicBezTo>
                  <a:cubicBezTo>
                    <a:pt x="1591986" y="950870"/>
                    <a:pt x="1620800" y="955672"/>
                    <a:pt x="1647213" y="962876"/>
                  </a:cubicBezTo>
                  <a:cubicBezTo>
                    <a:pt x="1673626" y="970079"/>
                    <a:pt x="1702440" y="974882"/>
                    <a:pt x="1728853" y="982085"/>
                  </a:cubicBezTo>
                  <a:cubicBezTo>
                    <a:pt x="1716847" y="967678"/>
                    <a:pt x="1707242" y="950870"/>
                    <a:pt x="1695236" y="936463"/>
                  </a:cubicBezTo>
                  <a:cubicBezTo>
                    <a:pt x="1683230" y="922056"/>
                    <a:pt x="1671224" y="905247"/>
                    <a:pt x="1661620" y="890840"/>
                  </a:cubicBezTo>
                  <a:cubicBezTo>
                    <a:pt x="1654417" y="895642"/>
                    <a:pt x="1647213" y="898044"/>
                    <a:pt x="1642410" y="902846"/>
                  </a:cubicBezTo>
                  <a:cubicBezTo>
                    <a:pt x="1529555" y="838014"/>
                    <a:pt x="1414298" y="773182"/>
                    <a:pt x="1301442" y="708350"/>
                  </a:cubicBezTo>
                  <a:cubicBezTo>
                    <a:pt x="1188586" y="643518"/>
                    <a:pt x="1073330" y="578686"/>
                    <a:pt x="960474" y="513854"/>
                  </a:cubicBezTo>
                  <a:cubicBezTo>
                    <a:pt x="809199" y="427411"/>
                    <a:pt x="657924" y="343370"/>
                    <a:pt x="506650" y="256927"/>
                  </a:cubicBezTo>
                  <a:cubicBezTo>
                    <a:pt x="355375" y="170484"/>
                    <a:pt x="204101" y="86443"/>
                    <a:pt x="52826" y="0"/>
                  </a:cubicBezTo>
                  <a:cubicBezTo>
                    <a:pt x="43221" y="4802"/>
                    <a:pt x="36018" y="9605"/>
                    <a:pt x="26413" y="14407"/>
                  </a:cubicBezTo>
                  <a:cubicBezTo>
                    <a:pt x="16808" y="19209"/>
                    <a:pt x="9605" y="24012"/>
                    <a:pt x="0" y="28814"/>
                  </a:cubicBezTo>
                  <a:cubicBezTo>
                    <a:pt x="120059" y="96047"/>
                    <a:pt x="237717" y="163281"/>
                    <a:pt x="357776" y="230514"/>
                  </a:cubicBezTo>
                  <a:cubicBezTo>
                    <a:pt x="475435" y="297747"/>
                    <a:pt x="595494" y="364980"/>
                    <a:pt x="715553" y="432214"/>
                  </a:cubicBezTo>
                  <a:cubicBezTo>
                    <a:pt x="792391" y="485040"/>
                    <a:pt x="878833" y="533063"/>
                    <a:pt x="965276" y="581087"/>
                  </a:cubicBezTo>
                  <a:lnTo>
                    <a:pt x="965276" y="581087"/>
                  </a:lnTo>
                  <a:close/>
                </a:path>
              </a:pathLst>
            </a:custGeom>
            <a:grpFill/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2697" name="Graphic 2">
              <a:extLst>
                <a:ext uri="{FF2B5EF4-FFF2-40B4-BE49-F238E27FC236}">
                  <a16:creationId xmlns:a16="http://schemas.microsoft.com/office/drawing/2014/main" id="{4141308D-9819-4F8D-A971-76F12F8FCEB7}"/>
                </a:ext>
              </a:extLst>
            </p:cNvPr>
            <p:cNvGrpSpPr/>
            <p:nvPr/>
          </p:nvGrpSpPr>
          <p:grpSpPr>
            <a:xfrm>
              <a:off x="6672284" y="2456360"/>
              <a:ext cx="1736056" cy="1018102"/>
              <a:chOff x="6672284" y="2456360"/>
              <a:chExt cx="1736056" cy="1018102"/>
            </a:xfrm>
            <a:grpFill/>
          </p:grpSpPr>
          <p:sp>
            <p:nvSpPr>
              <p:cNvPr id="2698" name="Freeform: Shape 2697">
                <a:extLst>
                  <a:ext uri="{FF2B5EF4-FFF2-40B4-BE49-F238E27FC236}">
                    <a16:creationId xmlns:a16="http://schemas.microsoft.com/office/drawing/2014/main" id="{609F166D-0DDD-47BD-BF02-050257562115}"/>
                  </a:ext>
                </a:extLst>
              </p:cNvPr>
              <p:cNvSpPr/>
              <p:nvPr/>
            </p:nvSpPr>
            <p:spPr>
              <a:xfrm>
                <a:off x="8245060" y="3368811"/>
                <a:ext cx="163280" cy="105652"/>
              </a:xfrm>
              <a:custGeom>
                <a:avLst/>
                <a:gdLst>
                  <a:gd name="connsiteX0" fmla="*/ 0 w 163280"/>
                  <a:gd name="connsiteY0" fmla="*/ 0 h 105652"/>
                  <a:gd name="connsiteX1" fmla="*/ 163280 w 163280"/>
                  <a:gd name="connsiteY1" fmla="*/ 40820 h 105652"/>
                  <a:gd name="connsiteX2" fmla="*/ 163280 w 163280"/>
                  <a:gd name="connsiteY2" fmla="*/ 105652 h 105652"/>
                  <a:gd name="connsiteX3" fmla="*/ 0 w 163280"/>
                  <a:gd name="connsiteY3" fmla="*/ 67233 h 1056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3280" h="105652">
                    <a:moveTo>
                      <a:pt x="0" y="0"/>
                    </a:moveTo>
                    <a:lnTo>
                      <a:pt x="163280" y="40820"/>
                    </a:lnTo>
                    <a:lnTo>
                      <a:pt x="163280" y="105652"/>
                    </a:lnTo>
                    <a:lnTo>
                      <a:pt x="0" y="67233"/>
                    </a:lnTo>
                    <a:close/>
                  </a:path>
                </a:pathLst>
              </a:custGeom>
              <a:solidFill>
                <a:schemeClr val="accent1">
                  <a:lumMod val="50000"/>
                </a:schemeClr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699" name="Freeform: Shape 2698">
                <a:extLst>
                  <a:ext uri="{FF2B5EF4-FFF2-40B4-BE49-F238E27FC236}">
                    <a16:creationId xmlns:a16="http://schemas.microsoft.com/office/drawing/2014/main" id="{11A7C897-6D98-41B0-A096-2E2DF20BAAD9}"/>
                  </a:ext>
                </a:extLst>
              </p:cNvPr>
              <p:cNvSpPr/>
              <p:nvPr/>
            </p:nvSpPr>
            <p:spPr>
              <a:xfrm>
                <a:off x="6672284" y="2456360"/>
                <a:ext cx="1591985" cy="958073"/>
              </a:xfrm>
              <a:custGeom>
                <a:avLst/>
                <a:gdLst>
                  <a:gd name="connsiteX0" fmla="*/ 1591986 w 1591985"/>
                  <a:gd name="connsiteY0" fmla="*/ 902846 h 958073"/>
                  <a:gd name="connsiteX1" fmla="*/ 0 w 1591985"/>
                  <a:gd name="connsiteY1" fmla="*/ 0 h 958073"/>
                  <a:gd name="connsiteX2" fmla="*/ 0 w 1591985"/>
                  <a:gd name="connsiteY2" fmla="*/ 67233 h 958073"/>
                  <a:gd name="connsiteX3" fmla="*/ 1572776 w 1591985"/>
                  <a:gd name="connsiteY3" fmla="*/ 958073 h 958073"/>
                  <a:gd name="connsiteX4" fmla="*/ 1572776 w 1591985"/>
                  <a:gd name="connsiteY4" fmla="*/ 912451 h 9580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91985" h="958073">
                    <a:moveTo>
                      <a:pt x="1591986" y="902846"/>
                    </a:moveTo>
                    <a:lnTo>
                      <a:pt x="0" y="0"/>
                    </a:lnTo>
                    <a:lnTo>
                      <a:pt x="0" y="67233"/>
                    </a:lnTo>
                    <a:lnTo>
                      <a:pt x="1572776" y="958073"/>
                    </a:lnTo>
                    <a:lnTo>
                      <a:pt x="1572776" y="912451"/>
                    </a:lnTo>
                    <a:close/>
                  </a:path>
                </a:pathLst>
              </a:custGeom>
              <a:solidFill>
                <a:schemeClr val="accent1">
                  <a:lumMod val="50000"/>
                </a:schemeClr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</p:grpSp>
      <p:grpSp>
        <p:nvGrpSpPr>
          <p:cNvPr id="2700" name="Graphic 2">
            <a:extLst>
              <a:ext uri="{FF2B5EF4-FFF2-40B4-BE49-F238E27FC236}">
                <a16:creationId xmlns:a16="http://schemas.microsoft.com/office/drawing/2014/main" id="{4141308D-9819-4F8D-A971-76F12F8FCEB7}"/>
              </a:ext>
            </a:extLst>
          </p:cNvPr>
          <p:cNvGrpSpPr/>
          <p:nvPr/>
        </p:nvGrpSpPr>
        <p:grpSpPr>
          <a:xfrm>
            <a:off x="3985358" y="3964305"/>
            <a:ext cx="1736056" cy="1049318"/>
            <a:chOff x="3985358" y="3964305"/>
            <a:chExt cx="1736056" cy="1049318"/>
          </a:xfrm>
          <a:solidFill>
            <a:schemeClr val="accent2"/>
          </a:solidFill>
        </p:grpSpPr>
        <p:sp>
          <p:nvSpPr>
            <p:cNvPr id="2701" name="Freeform: Shape 2700">
              <a:extLst>
                <a:ext uri="{FF2B5EF4-FFF2-40B4-BE49-F238E27FC236}">
                  <a16:creationId xmlns:a16="http://schemas.microsoft.com/office/drawing/2014/main" id="{5E745208-DE56-4975-83DA-CD929A45E6BB}"/>
                </a:ext>
              </a:extLst>
            </p:cNvPr>
            <p:cNvSpPr/>
            <p:nvPr/>
          </p:nvSpPr>
          <p:spPr>
            <a:xfrm>
              <a:off x="3992562" y="3964305"/>
              <a:ext cx="1728852" cy="982085"/>
            </a:xfrm>
            <a:custGeom>
              <a:avLst/>
              <a:gdLst>
                <a:gd name="connsiteX0" fmla="*/ 965276 w 1728852"/>
                <a:gd name="connsiteY0" fmla="*/ 581087 h 982085"/>
                <a:gd name="connsiteX1" fmla="*/ 1275029 w 1728852"/>
                <a:gd name="connsiteY1" fmla="*/ 756374 h 982085"/>
                <a:gd name="connsiteX2" fmla="*/ 1584782 w 1728852"/>
                <a:gd name="connsiteY2" fmla="*/ 931660 h 982085"/>
                <a:gd name="connsiteX3" fmla="*/ 1565573 w 1728852"/>
                <a:gd name="connsiteY3" fmla="*/ 943666 h 982085"/>
                <a:gd name="connsiteX4" fmla="*/ 1647213 w 1728852"/>
                <a:gd name="connsiteY4" fmla="*/ 962876 h 982085"/>
                <a:gd name="connsiteX5" fmla="*/ 1728853 w 1728852"/>
                <a:gd name="connsiteY5" fmla="*/ 982085 h 982085"/>
                <a:gd name="connsiteX6" fmla="*/ 1695236 w 1728852"/>
                <a:gd name="connsiteY6" fmla="*/ 936463 h 982085"/>
                <a:gd name="connsiteX7" fmla="*/ 1661620 w 1728852"/>
                <a:gd name="connsiteY7" fmla="*/ 890840 h 982085"/>
                <a:gd name="connsiteX8" fmla="*/ 1642410 w 1728852"/>
                <a:gd name="connsiteY8" fmla="*/ 902846 h 982085"/>
                <a:gd name="connsiteX9" fmla="*/ 1301442 w 1728852"/>
                <a:gd name="connsiteY9" fmla="*/ 708350 h 982085"/>
                <a:gd name="connsiteX10" fmla="*/ 960474 w 1728852"/>
                <a:gd name="connsiteY10" fmla="*/ 513854 h 982085"/>
                <a:gd name="connsiteX11" fmla="*/ 506650 w 1728852"/>
                <a:gd name="connsiteY11" fmla="*/ 256927 h 982085"/>
                <a:gd name="connsiteX12" fmla="*/ 52826 w 1728852"/>
                <a:gd name="connsiteY12" fmla="*/ 0 h 982085"/>
                <a:gd name="connsiteX13" fmla="*/ 26413 w 1728852"/>
                <a:gd name="connsiteY13" fmla="*/ 14407 h 982085"/>
                <a:gd name="connsiteX14" fmla="*/ 0 w 1728852"/>
                <a:gd name="connsiteY14" fmla="*/ 28814 h 982085"/>
                <a:gd name="connsiteX15" fmla="*/ 357777 w 1728852"/>
                <a:gd name="connsiteY15" fmla="*/ 230514 h 982085"/>
                <a:gd name="connsiteX16" fmla="*/ 715553 w 1728852"/>
                <a:gd name="connsiteY16" fmla="*/ 432214 h 982085"/>
                <a:gd name="connsiteX17" fmla="*/ 965276 w 1728852"/>
                <a:gd name="connsiteY17" fmla="*/ 581087 h 982085"/>
                <a:gd name="connsiteX18" fmla="*/ 965276 w 1728852"/>
                <a:gd name="connsiteY18" fmla="*/ 581087 h 982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728852" h="982085">
                  <a:moveTo>
                    <a:pt x="965276" y="581087"/>
                  </a:moveTo>
                  <a:cubicBezTo>
                    <a:pt x="1068527" y="638715"/>
                    <a:pt x="1171778" y="698745"/>
                    <a:pt x="1275029" y="756374"/>
                  </a:cubicBezTo>
                  <a:cubicBezTo>
                    <a:pt x="1378280" y="814002"/>
                    <a:pt x="1481531" y="874032"/>
                    <a:pt x="1584782" y="931660"/>
                  </a:cubicBezTo>
                  <a:cubicBezTo>
                    <a:pt x="1577578" y="936463"/>
                    <a:pt x="1570375" y="938864"/>
                    <a:pt x="1565573" y="943666"/>
                  </a:cubicBezTo>
                  <a:cubicBezTo>
                    <a:pt x="1591985" y="950870"/>
                    <a:pt x="1620800" y="955672"/>
                    <a:pt x="1647213" y="962876"/>
                  </a:cubicBezTo>
                  <a:cubicBezTo>
                    <a:pt x="1673626" y="970079"/>
                    <a:pt x="1702440" y="974882"/>
                    <a:pt x="1728853" y="982085"/>
                  </a:cubicBezTo>
                  <a:cubicBezTo>
                    <a:pt x="1716847" y="967678"/>
                    <a:pt x="1707242" y="950870"/>
                    <a:pt x="1695236" y="936463"/>
                  </a:cubicBezTo>
                  <a:cubicBezTo>
                    <a:pt x="1683230" y="922056"/>
                    <a:pt x="1671225" y="905247"/>
                    <a:pt x="1661620" y="890840"/>
                  </a:cubicBezTo>
                  <a:cubicBezTo>
                    <a:pt x="1654416" y="895642"/>
                    <a:pt x="1647213" y="898044"/>
                    <a:pt x="1642410" y="902846"/>
                  </a:cubicBezTo>
                  <a:cubicBezTo>
                    <a:pt x="1529555" y="838014"/>
                    <a:pt x="1414298" y="773182"/>
                    <a:pt x="1301442" y="708350"/>
                  </a:cubicBezTo>
                  <a:cubicBezTo>
                    <a:pt x="1188586" y="643518"/>
                    <a:pt x="1073330" y="578686"/>
                    <a:pt x="960474" y="513854"/>
                  </a:cubicBezTo>
                  <a:cubicBezTo>
                    <a:pt x="809199" y="427411"/>
                    <a:pt x="657925" y="343370"/>
                    <a:pt x="506650" y="256927"/>
                  </a:cubicBezTo>
                  <a:cubicBezTo>
                    <a:pt x="355375" y="170484"/>
                    <a:pt x="204101" y="86443"/>
                    <a:pt x="52826" y="0"/>
                  </a:cubicBezTo>
                  <a:cubicBezTo>
                    <a:pt x="43221" y="4802"/>
                    <a:pt x="36018" y="9605"/>
                    <a:pt x="26413" y="14407"/>
                  </a:cubicBezTo>
                  <a:cubicBezTo>
                    <a:pt x="16808" y="19210"/>
                    <a:pt x="9605" y="24012"/>
                    <a:pt x="0" y="28814"/>
                  </a:cubicBezTo>
                  <a:cubicBezTo>
                    <a:pt x="120059" y="96047"/>
                    <a:pt x="237717" y="163281"/>
                    <a:pt x="357777" y="230514"/>
                  </a:cubicBezTo>
                  <a:cubicBezTo>
                    <a:pt x="475434" y="297747"/>
                    <a:pt x="595494" y="364980"/>
                    <a:pt x="715553" y="432214"/>
                  </a:cubicBezTo>
                  <a:cubicBezTo>
                    <a:pt x="794792" y="482638"/>
                    <a:pt x="878834" y="530662"/>
                    <a:pt x="965276" y="581087"/>
                  </a:cubicBezTo>
                  <a:lnTo>
                    <a:pt x="965276" y="581087"/>
                  </a:lnTo>
                  <a:close/>
                </a:path>
              </a:pathLst>
            </a:custGeom>
            <a:grpFill/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2702" name="Graphic 2">
              <a:extLst>
                <a:ext uri="{FF2B5EF4-FFF2-40B4-BE49-F238E27FC236}">
                  <a16:creationId xmlns:a16="http://schemas.microsoft.com/office/drawing/2014/main" id="{4141308D-9819-4F8D-A971-76F12F8FCEB7}"/>
                </a:ext>
              </a:extLst>
            </p:cNvPr>
            <p:cNvGrpSpPr/>
            <p:nvPr/>
          </p:nvGrpSpPr>
          <p:grpSpPr>
            <a:xfrm>
              <a:off x="3985358" y="3995521"/>
              <a:ext cx="1736056" cy="1018102"/>
              <a:chOff x="3985358" y="3995521"/>
              <a:chExt cx="1736056" cy="1018102"/>
            </a:xfrm>
            <a:grpFill/>
          </p:grpSpPr>
          <p:sp>
            <p:nvSpPr>
              <p:cNvPr id="2703" name="Freeform: Shape 2702">
                <a:extLst>
                  <a:ext uri="{FF2B5EF4-FFF2-40B4-BE49-F238E27FC236}">
                    <a16:creationId xmlns:a16="http://schemas.microsoft.com/office/drawing/2014/main" id="{FBB0CF1E-0DF9-489F-A621-6F5213222E0D}"/>
                  </a:ext>
                </a:extLst>
              </p:cNvPr>
              <p:cNvSpPr/>
              <p:nvPr/>
            </p:nvSpPr>
            <p:spPr>
              <a:xfrm>
                <a:off x="5558134" y="4907971"/>
                <a:ext cx="163280" cy="105652"/>
              </a:xfrm>
              <a:custGeom>
                <a:avLst/>
                <a:gdLst>
                  <a:gd name="connsiteX0" fmla="*/ 0 w 163280"/>
                  <a:gd name="connsiteY0" fmla="*/ 0 h 105652"/>
                  <a:gd name="connsiteX1" fmla="*/ 163280 w 163280"/>
                  <a:gd name="connsiteY1" fmla="*/ 38419 h 105652"/>
                  <a:gd name="connsiteX2" fmla="*/ 163280 w 163280"/>
                  <a:gd name="connsiteY2" fmla="*/ 105652 h 105652"/>
                  <a:gd name="connsiteX3" fmla="*/ 0 w 163280"/>
                  <a:gd name="connsiteY3" fmla="*/ 64832 h 1056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3280" h="105652">
                    <a:moveTo>
                      <a:pt x="0" y="0"/>
                    </a:moveTo>
                    <a:lnTo>
                      <a:pt x="163280" y="38419"/>
                    </a:lnTo>
                    <a:lnTo>
                      <a:pt x="163280" y="105652"/>
                    </a:lnTo>
                    <a:lnTo>
                      <a:pt x="0" y="64832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704" name="Freeform: Shape 2703">
                <a:extLst>
                  <a:ext uri="{FF2B5EF4-FFF2-40B4-BE49-F238E27FC236}">
                    <a16:creationId xmlns:a16="http://schemas.microsoft.com/office/drawing/2014/main" id="{96755004-C7D9-401C-A122-DE52A6B2560B}"/>
                  </a:ext>
                </a:extLst>
              </p:cNvPr>
              <p:cNvSpPr/>
              <p:nvPr/>
            </p:nvSpPr>
            <p:spPr>
              <a:xfrm>
                <a:off x="3985358" y="3995521"/>
                <a:ext cx="1594386" cy="955671"/>
              </a:xfrm>
              <a:custGeom>
                <a:avLst/>
                <a:gdLst>
                  <a:gd name="connsiteX0" fmla="*/ 1594387 w 1594386"/>
                  <a:gd name="connsiteY0" fmla="*/ 900445 h 955671"/>
                  <a:gd name="connsiteX1" fmla="*/ 0 w 1594386"/>
                  <a:gd name="connsiteY1" fmla="*/ 0 h 955671"/>
                  <a:gd name="connsiteX2" fmla="*/ 0 w 1594386"/>
                  <a:gd name="connsiteY2" fmla="*/ 64832 h 955671"/>
                  <a:gd name="connsiteX3" fmla="*/ 1572776 w 1594386"/>
                  <a:gd name="connsiteY3" fmla="*/ 955672 h 955671"/>
                  <a:gd name="connsiteX4" fmla="*/ 1572776 w 1594386"/>
                  <a:gd name="connsiteY4" fmla="*/ 912451 h 9556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94386" h="955671">
                    <a:moveTo>
                      <a:pt x="1594387" y="900445"/>
                    </a:moveTo>
                    <a:lnTo>
                      <a:pt x="0" y="0"/>
                    </a:lnTo>
                    <a:lnTo>
                      <a:pt x="0" y="64832"/>
                    </a:lnTo>
                    <a:lnTo>
                      <a:pt x="1572776" y="955672"/>
                    </a:lnTo>
                    <a:lnTo>
                      <a:pt x="1572776" y="912451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</p:grpSp>
      <p:grpSp>
        <p:nvGrpSpPr>
          <p:cNvPr id="2705" name="Graphic 2">
            <a:extLst>
              <a:ext uri="{FF2B5EF4-FFF2-40B4-BE49-F238E27FC236}">
                <a16:creationId xmlns:a16="http://schemas.microsoft.com/office/drawing/2014/main" id="{4141308D-9819-4F8D-A971-76F12F8FCEB7}"/>
              </a:ext>
            </a:extLst>
          </p:cNvPr>
          <p:cNvGrpSpPr/>
          <p:nvPr/>
        </p:nvGrpSpPr>
        <p:grpSpPr>
          <a:xfrm>
            <a:off x="3686383" y="2354760"/>
            <a:ext cx="1733655" cy="1049318"/>
            <a:chOff x="3730833" y="2456360"/>
            <a:chExt cx="1733655" cy="1049318"/>
          </a:xfrm>
          <a:solidFill>
            <a:schemeClr val="accent1"/>
          </a:solidFill>
        </p:grpSpPr>
        <p:sp>
          <p:nvSpPr>
            <p:cNvPr id="2706" name="Freeform: Shape 2705">
              <a:extLst>
                <a:ext uri="{FF2B5EF4-FFF2-40B4-BE49-F238E27FC236}">
                  <a16:creationId xmlns:a16="http://schemas.microsoft.com/office/drawing/2014/main" id="{E4DA1608-7F60-44E1-AAF2-839B9F6B9371}"/>
                </a:ext>
              </a:extLst>
            </p:cNvPr>
            <p:cNvSpPr/>
            <p:nvPr/>
          </p:nvSpPr>
          <p:spPr>
            <a:xfrm>
              <a:off x="3730833" y="3409631"/>
              <a:ext cx="52825" cy="96047"/>
            </a:xfrm>
            <a:custGeom>
              <a:avLst/>
              <a:gdLst>
                <a:gd name="connsiteX0" fmla="*/ 52826 w 52825"/>
                <a:gd name="connsiteY0" fmla="*/ 28814 h 96047"/>
                <a:gd name="connsiteX1" fmla="*/ 0 w 52825"/>
                <a:gd name="connsiteY1" fmla="*/ 0 h 96047"/>
                <a:gd name="connsiteX2" fmla="*/ 0 w 52825"/>
                <a:gd name="connsiteY2" fmla="*/ 64832 h 96047"/>
                <a:gd name="connsiteX3" fmla="*/ 52826 w 52825"/>
                <a:gd name="connsiteY3" fmla="*/ 96047 h 960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825" h="96047">
                  <a:moveTo>
                    <a:pt x="52826" y="28814"/>
                  </a:moveTo>
                  <a:lnTo>
                    <a:pt x="0" y="0"/>
                  </a:lnTo>
                  <a:lnTo>
                    <a:pt x="0" y="64832"/>
                  </a:lnTo>
                  <a:lnTo>
                    <a:pt x="52826" y="96047"/>
                  </a:lnTo>
                  <a:close/>
                </a:path>
              </a:pathLst>
            </a:custGeom>
            <a:grpFill/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07" name="Freeform: Shape 2706">
              <a:extLst>
                <a:ext uri="{FF2B5EF4-FFF2-40B4-BE49-F238E27FC236}">
                  <a16:creationId xmlns:a16="http://schemas.microsoft.com/office/drawing/2014/main" id="{B5FB555B-82ED-42D9-8685-61C174A0E38E}"/>
                </a:ext>
              </a:extLst>
            </p:cNvPr>
            <p:cNvSpPr/>
            <p:nvPr/>
          </p:nvSpPr>
          <p:spPr>
            <a:xfrm>
              <a:off x="3735635" y="2458762"/>
              <a:ext cx="1728852" cy="982085"/>
            </a:xfrm>
            <a:custGeom>
              <a:avLst/>
              <a:gdLst>
                <a:gd name="connsiteX0" fmla="*/ 965276 w 1728852"/>
                <a:gd name="connsiteY0" fmla="*/ 400998 h 982085"/>
                <a:gd name="connsiteX1" fmla="*/ 1275029 w 1728852"/>
                <a:gd name="connsiteY1" fmla="*/ 225711 h 982085"/>
                <a:gd name="connsiteX2" fmla="*/ 1584782 w 1728852"/>
                <a:gd name="connsiteY2" fmla="*/ 50425 h 982085"/>
                <a:gd name="connsiteX3" fmla="*/ 1565572 w 1728852"/>
                <a:gd name="connsiteY3" fmla="*/ 38419 h 982085"/>
                <a:gd name="connsiteX4" fmla="*/ 1647213 w 1728852"/>
                <a:gd name="connsiteY4" fmla="*/ 19209 h 982085"/>
                <a:gd name="connsiteX5" fmla="*/ 1728853 w 1728852"/>
                <a:gd name="connsiteY5" fmla="*/ 0 h 982085"/>
                <a:gd name="connsiteX6" fmla="*/ 1695237 w 1728852"/>
                <a:gd name="connsiteY6" fmla="*/ 45622 h 982085"/>
                <a:gd name="connsiteX7" fmla="*/ 1661620 w 1728852"/>
                <a:gd name="connsiteY7" fmla="*/ 91245 h 982085"/>
                <a:gd name="connsiteX8" fmla="*/ 1642411 w 1728852"/>
                <a:gd name="connsiteY8" fmla="*/ 79239 h 982085"/>
                <a:gd name="connsiteX9" fmla="*/ 1301442 w 1728852"/>
                <a:gd name="connsiteY9" fmla="*/ 273735 h 982085"/>
                <a:gd name="connsiteX10" fmla="*/ 960474 w 1728852"/>
                <a:gd name="connsiteY10" fmla="*/ 468231 h 982085"/>
                <a:gd name="connsiteX11" fmla="*/ 506650 w 1728852"/>
                <a:gd name="connsiteY11" fmla="*/ 725158 h 982085"/>
                <a:gd name="connsiteX12" fmla="*/ 52826 w 1728852"/>
                <a:gd name="connsiteY12" fmla="*/ 982085 h 982085"/>
                <a:gd name="connsiteX13" fmla="*/ 26413 w 1728852"/>
                <a:gd name="connsiteY13" fmla="*/ 967678 h 982085"/>
                <a:gd name="connsiteX14" fmla="*/ 0 w 1728852"/>
                <a:gd name="connsiteY14" fmla="*/ 953271 h 982085"/>
                <a:gd name="connsiteX15" fmla="*/ 357777 w 1728852"/>
                <a:gd name="connsiteY15" fmla="*/ 751571 h 982085"/>
                <a:gd name="connsiteX16" fmla="*/ 715553 w 1728852"/>
                <a:gd name="connsiteY16" fmla="*/ 549872 h 982085"/>
                <a:gd name="connsiteX17" fmla="*/ 965276 w 1728852"/>
                <a:gd name="connsiteY17" fmla="*/ 400998 h 982085"/>
                <a:gd name="connsiteX18" fmla="*/ 965276 w 1728852"/>
                <a:gd name="connsiteY18" fmla="*/ 400998 h 982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728852" h="982085">
                  <a:moveTo>
                    <a:pt x="965276" y="400998"/>
                  </a:moveTo>
                  <a:cubicBezTo>
                    <a:pt x="1068527" y="343370"/>
                    <a:pt x="1171778" y="283340"/>
                    <a:pt x="1275029" y="225711"/>
                  </a:cubicBezTo>
                  <a:cubicBezTo>
                    <a:pt x="1378280" y="168083"/>
                    <a:pt x="1481531" y="108053"/>
                    <a:pt x="1584782" y="50425"/>
                  </a:cubicBezTo>
                  <a:cubicBezTo>
                    <a:pt x="1577578" y="45622"/>
                    <a:pt x="1570375" y="43221"/>
                    <a:pt x="1565572" y="38419"/>
                  </a:cubicBezTo>
                  <a:cubicBezTo>
                    <a:pt x="1591986" y="31215"/>
                    <a:pt x="1620800" y="26413"/>
                    <a:pt x="1647213" y="19209"/>
                  </a:cubicBezTo>
                  <a:cubicBezTo>
                    <a:pt x="1673626" y="12006"/>
                    <a:pt x="1702440" y="7204"/>
                    <a:pt x="1728853" y="0"/>
                  </a:cubicBezTo>
                  <a:cubicBezTo>
                    <a:pt x="1716847" y="14407"/>
                    <a:pt x="1707243" y="31215"/>
                    <a:pt x="1695237" y="45622"/>
                  </a:cubicBezTo>
                  <a:cubicBezTo>
                    <a:pt x="1683231" y="60030"/>
                    <a:pt x="1671225" y="76838"/>
                    <a:pt x="1661620" y="91245"/>
                  </a:cubicBezTo>
                  <a:cubicBezTo>
                    <a:pt x="1654417" y="86443"/>
                    <a:pt x="1647213" y="84042"/>
                    <a:pt x="1642411" y="79239"/>
                  </a:cubicBezTo>
                  <a:cubicBezTo>
                    <a:pt x="1529555" y="144071"/>
                    <a:pt x="1414298" y="208903"/>
                    <a:pt x="1301442" y="273735"/>
                  </a:cubicBezTo>
                  <a:cubicBezTo>
                    <a:pt x="1188586" y="338567"/>
                    <a:pt x="1073330" y="403399"/>
                    <a:pt x="960474" y="468231"/>
                  </a:cubicBezTo>
                  <a:cubicBezTo>
                    <a:pt x="809199" y="554674"/>
                    <a:pt x="657925" y="638715"/>
                    <a:pt x="506650" y="725158"/>
                  </a:cubicBezTo>
                  <a:cubicBezTo>
                    <a:pt x="355375" y="811601"/>
                    <a:pt x="204101" y="895642"/>
                    <a:pt x="52826" y="982085"/>
                  </a:cubicBezTo>
                  <a:cubicBezTo>
                    <a:pt x="43221" y="977283"/>
                    <a:pt x="36018" y="972480"/>
                    <a:pt x="26413" y="967678"/>
                  </a:cubicBezTo>
                  <a:cubicBezTo>
                    <a:pt x="16808" y="962876"/>
                    <a:pt x="9605" y="958073"/>
                    <a:pt x="0" y="953271"/>
                  </a:cubicBezTo>
                  <a:cubicBezTo>
                    <a:pt x="120059" y="886038"/>
                    <a:pt x="237717" y="818804"/>
                    <a:pt x="357777" y="751571"/>
                  </a:cubicBezTo>
                  <a:cubicBezTo>
                    <a:pt x="475435" y="684338"/>
                    <a:pt x="595494" y="617105"/>
                    <a:pt x="715553" y="549872"/>
                  </a:cubicBezTo>
                  <a:cubicBezTo>
                    <a:pt x="794792" y="497045"/>
                    <a:pt x="878834" y="449022"/>
                    <a:pt x="965276" y="400998"/>
                  </a:cubicBezTo>
                  <a:lnTo>
                    <a:pt x="965276" y="400998"/>
                  </a:lnTo>
                  <a:close/>
                </a:path>
              </a:pathLst>
            </a:custGeom>
            <a:solidFill>
              <a:schemeClr val="accent1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08" name="Freeform: Shape 2707">
              <a:extLst>
                <a:ext uri="{FF2B5EF4-FFF2-40B4-BE49-F238E27FC236}">
                  <a16:creationId xmlns:a16="http://schemas.microsoft.com/office/drawing/2014/main" id="{38FBC1AB-8380-4F79-9806-566C8A425A0A}"/>
                </a:ext>
              </a:extLst>
            </p:cNvPr>
            <p:cNvSpPr/>
            <p:nvPr/>
          </p:nvSpPr>
          <p:spPr>
            <a:xfrm>
              <a:off x="3783659" y="2538001"/>
              <a:ext cx="1613596" cy="967677"/>
            </a:xfrm>
            <a:custGeom>
              <a:avLst/>
              <a:gdLst>
                <a:gd name="connsiteX0" fmla="*/ 0 w 1613596"/>
                <a:gd name="connsiteY0" fmla="*/ 967678 h 967677"/>
                <a:gd name="connsiteX1" fmla="*/ 0 w 1613596"/>
                <a:gd name="connsiteY1" fmla="*/ 900445 h 967677"/>
                <a:gd name="connsiteX2" fmla="*/ 1591986 w 1613596"/>
                <a:gd name="connsiteY2" fmla="*/ 0 h 967677"/>
                <a:gd name="connsiteX3" fmla="*/ 1613596 w 1613596"/>
                <a:gd name="connsiteY3" fmla="*/ 12006 h 967677"/>
                <a:gd name="connsiteX4" fmla="*/ 1613596 w 1613596"/>
                <a:gd name="connsiteY4" fmla="*/ 76838 h 967677"/>
                <a:gd name="connsiteX5" fmla="*/ 1591986 w 1613596"/>
                <a:gd name="connsiteY5" fmla="*/ 67233 h 9676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13596" h="967677">
                  <a:moveTo>
                    <a:pt x="0" y="967678"/>
                  </a:moveTo>
                  <a:lnTo>
                    <a:pt x="0" y="900445"/>
                  </a:lnTo>
                  <a:lnTo>
                    <a:pt x="1591986" y="0"/>
                  </a:lnTo>
                  <a:lnTo>
                    <a:pt x="1613596" y="12006"/>
                  </a:lnTo>
                  <a:lnTo>
                    <a:pt x="1613596" y="76838"/>
                  </a:lnTo>
                  <a:lnTo>
                    <a:pt x="1591986" y="67233"/>
                  </a:ln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09" name="Freeform: Shape 2708">
              <a:extLst>
                <a:ext uri="{FF2B5EF4-FFF2-40B4-BE49-F238E27FC236}">
                  <a16:creationId xmlns:a16="http://schemas.microsoft.com/office/drawing/2014/main" id="{DC96A9CC-A4E0-4ADB-9FEF-886927797F16}"/>
                </a:ext>
              </a:extLst>
            </p:cNvPr>
            <p:cNvSpPr/>
            <p:nvPr/>
          </p:nvSpPr>
          <p:spPr>
            <a:xfrm>
              <a:off x="5397255" y="2456360"/>
              <a:ext cx="67233" cy="158478"/>
            </a:xfrm>
            <a:custGeom>
              <a:avLst/>
              <a:gdLst>
                <a:gd name="connsiteX0" fmla="*/ 0 w 67233"/>
                <a:gd name="connsiteY0" fmla="*/ 93646 h 158478"/>
                <a:gd name="connsiteX1" fmla="*/ 67233 w 67233"/>
                <a:gd name="connsiteY1" fmla="*/ 0 h 158478"/>
                <a:gd name="connsiteX2" fmla="*/ 67233 w 67233"/>
                <a:gd name="connsiteY2" fmla="*/ 67233 h 158478"/>
                <a:gd name="connsiteX3" fmla="*/ 0 w 67233"/>
                <a:gd name="connsiteY3" fmla="*/ 158478 h 158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7233" h="158478">
                  <a:moveTo>
                    <a:pt x="0" y="93646"/>
                  </a:moveTo>
                  <a:lnTo>
                    <a:pt x="67233" y="0"/>
                  </a:lnTo>
                  <a:lnTo>
                    <a:pt x="67233" y="67233"/>
                  </a:lnTo>
                  <a:lnTo>
                    <a:pt x="0" y="158478"/>
                  </a:ln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10" name="Freeform: Shape 2709">
              <a:extLst>
                <a:ext uri="{FF2B5EF4-FFF2-40B4-BE49-F238E27FC236}">
                  <a16:creationId xmlns:a16="http://schemas.microsoft.com/office/drawing/2014/main" id="{C80BDC7E-5C03-4A0C-A4C6-2297CBAA9430}"/>
                </a:ext>
              </a:extLst>
            </p:cNvPr>
            <p:cNvSpPr/>
            <p:nvPr/>
          </p:nvSpPr>
          <p:spPr>
            <a:xfrm>
              <a:off x="5301207" y="2494779"/>
              <a:ext cx="19209" cy="24011"/>
            </a:xfrm>
            <a:custGeom>
              <a:avLst/>
              <a:gdLst>
                <a:gd name="connsiteX0" fmla="*/ 0 w 19209"/>
                <a:gd name="connsiteY0" fmla="*/ 24012 h 24011"/>
                <a:gd name="connsiteX1" fmla="*/ 0 w 19209"/>
                <a:gd name="connsiteY1" fmla="*/ 0 h 24011"/>
                <a:gd name="connsiteX2" fmla="*/ 19210 w 19209"/>
                <a:gd name="connsiteY2" fmla="*/ 12006 h 24011"/>
                <a:gd name="connsiteX3" fmla="*/ 0 w 19209"/>
                <a:gd name="connsiteY3" fmla="*/ 24012 h 24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09" h="24011">
                  <a:moveTo>
                    <a:pt x="0" y="24012"/>
                  </a:moveTo>
                  <a:lnTo>
                    <a:pt x="0" y="0"/>
                  </a:lnTo>
                  <a:cubicBezTo>
                    <a:pt x="7204" y="4802"/>
                    <a:pt x="14407" y="7204"/>
                    <a:pt x="19210" y="12006"/>
                  </a:cubicBezTo>
                  <a:lnTo>
                    <a:pt x="0" y="24012"/>
                  </a:lnTo>
                  <a:close/>
                </a:path>
              </a:pathLst>
            </a:custGeom>
            <a:grpFill/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2711" name="Graphic 2">
            <a:extLst>
              <a:ext uri="{FF2B5EF4-FFF2-40B4-BE49-F238E27FC236}">
                <a16:creationId xmlns:a16="http://schemas.microsoft.com/office/drawing/2014/main" id="{4141308D-9819-4F8D-A971-76F12F8FCEB7}"/>
              </a:ext>
            </a:extLst>
          </p:cNvPr>
          <p:cNvGrpSpPr/>
          <p:nvPr/>
        </p:nvGrpSpPr>
        <p:grpSpPr>
          <a:xfrm>
            <a:off x="6463381" y="3983515"/>
            <a:ext cx="1736056" cy="1049318"/>
            <a:chOff x="6463381" y="3983515"/>
            <a:chExt cx="1736056" cy="1049318"/>
          </a:xfrm>
          <a:solidFill>
            <a:schemeClr val="accent2"/>
          </a:solidFill>
        </p:grpSpPr>
        <p:sp>
          <p:nvSpPr>
            <p:cNvPr id="2712" name="Freeform: Shape 2711">
              <a:extLst>
                <a:ext uri="{FF2B5EF4-FFF2-40B4-BE49-F238E27FC236}">
                  <a16:creationId xmlns:a16="http://schemas.microsoft.com/office/drawing/2014/main" id="{F7E2FC2A-2A54-4EBC-9DC4-0378ABBC608A}"/>
                </a:ext>
              </a:extLst>
            </p:cNvPr>
            <p:cNvSpPr/>
            <p:nvPr/>
          </p:nvSpPr>
          <p:spPr>
            <a:xfrm>
              <a:off x="6463381" y="4934384"/>
              <a:ext cx="55227" cy="98448"/>
            </a:xfrm>
            <a:custGeom>
              <a:avLst/>
              <a:gdLst>
                <a:gd name="connsiteX0" fmla="*/ 55227 w 55227"/>
                <a:gd name="connsiteY0" fmla="*/ 31215 h 98448"/>
                <a:gd name="connsiteX1" fmla="*/ 0 w 55227"/>
                <a:gd name="connsiteY1" fmla="*/ 0 h 98448"/>
                <a:gd name="connsiteX2" fmla="*/ 0 w 55227"/>
                <a:gd name="connsiteY2" fmla="*/ 67233 h 98448"/>
                <a:gd name="connsiteX3" fmla="*/ 55227 w 55227"/>
                <a:gd name="connsiteY3" fmla="*/ 98449 h 98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227" h="98448">
                  <a:moveTo>
                    <a:pt x="55227" y="31215"/>
                  </a:moveTo>
                  <a:lnTo>
                    <a:pt x="0" y="0"/>
                  </a:lnTo>
                  <a:lnTo>
                    <a:pt x="0" y="67233"/>
                  </a:lnTo>
                  <a:lnTo>
                    <a:pt x="55227" y="98449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13" name="Freeform: Shape 2712">
              <a:extLst>
                <a:ext uri="{FF2B5EF4-FFF2-40B4-BE49-F238E27FC236}">
                  <a16:creationId xmlns:a16="http://schemas.microsoft.com/office/drawing/2014/main" id="{E9002EF3-14B7-4520-9E18-8177D5E2B16B}"/>
                </a:ext>
              </a:extLst>
            </p:cNvPr>
            <p:cNvSpPr/>
            <p:nvPr/>
          </p:nvSpPr>
          <p:spPr>
            <a:xfrm>
              <a:off x="6470584" y="3983515"/>
              <a:ext cx="1728852" cy="982085"/>
            </a:xfrm>
            <a:custGeom>
              <a:avLst/>
              <a:gdLst>
                <a:gd name="connsiteX0" fmla="*/ 965276 w 1728852"/>
                <a:gd name="connsiteY0" fmla="*/ 400998 h 982085"/>
                <a:gd name="connsiteX1" fmla="*/ 1275029 w 1728852"/>
                <a:gd name="connsiteY1" fmla="*/ 225712 h 982085"/>
                <a:gd name="connsiteX2" fmla="*/ 1584782 w 1728852"/>
                <a:gd name="connsiteY2" fmla="*/ 50425 h 982085"/>
                <a:gd name="connsiteX3" fmla="*/ 1565572 w 1728852"/>
                <a:gd name="connsiteY3" fmla="*/ 38419 h 982085"/>
                <a:gd name="connsiteX4" fmla="*/ 1647213 w 1728852"/>
                <a:gd name="connsiteY4" fmla="*/ 19209 h 982085"/>
                <a:gd name="connsiteX5" fmla="*/ 1728853 w 1728852"/>
                <a:gd name="connsiteY5" fmla="*/ 0 h 982085"/>
                <a:gd name="connsiteX6" fmla="*/ 1695236 w 1728852"/>
                <a:gd name="connsiteY6" fmla="*/ 45623 h 982085"/>
                <a:gd name="connsiteX7" fmla="*/ 1661620 w 1728852"/>
                <a:gd name="connsiteY7" fmla="*/ 91245 h 982085"/>
                <a:gd name="connsiteX8" fmla="*/ 1642410 w 1728852"/>
                <a:gd name="connsiteY8" fmla="*/ 79239 h 982085"/>
                <a:gd name="connsiteX9" fmla="*/ 1301442 w 1728852"/>
                <a:gd name="connsiteY9" fmla="*/ 273735 h 982085"/>
                <a:gd name="connsiteX10" fmla="*/ 960474 w 1728852"/>
                <a:gd name="connsiteY10" fmla="*/ 468231 h 982085"/>
                <a:gd name="connsiteX11" fmla="*/ 506650 w 1728852"/>
                <a:gd name="connsiteY11" fmla="*/ 725158 h 982085"/>
                <a:gd name="connsiteX12" fmla="*/ 52826 w 1728852"/>
                <a:gd name="connsiteY12" fmla="*/ 982085 h 982085"/>
                <a:gd name="connsiteX13" fmla="*/ 26413 w 1728852"/>
                <a:gd name="connsiteY13" fmla="*/ 967678 h 982085"/>
                <a:gd name="connsiteX14" fmla="*/ 0 w 1728852"/>
                <a:gd name="connsiteY14" fmla="*/ 953271 h 982085"/>
                <a:gd name="connsiteX15" fmla="*/ 357776 w 1728852"/>
                <a:gd name="connsiteY15" fmla="*/ 751571 h 982085"/>
                <a:gd name="connsiteX16" fmla="*/ 715553 w 1728852"/>
                <a:gd name="connsiteY16" fmla="*/ 549872 h 982085"/>
                <a:gd name="connsiteX17" fmla="*/ 965276 w 1728852"/>
                <a:gd name="connsiteY17" fmla="*/ 400998 h 982085"/>
                <a:gd name="connsiteX18" fmla="*/ 965276 w 1728852"/>
                <a:gd name="connsiteY18" fmla="*/ 400998 h 982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728852" h="982085">
                  <a:moveTo>
                    <a:pt x="965276" y="400998"/>
                  </a:moveTo>
                  <a:cubicBezTo>
                    <a:pt x="1068527" y="343370"/>
                    <a:pt x="1171778" y="283340"/>
                    <a:pt x="1275029" y="225712"/>
                  </a:cubicBezTo>
                  <a:cubicBezTo>
                    <a:pt x="1378280" y="168083"/>
                    <a:pt x="1481531" y="108053"/>
                    <a:pt x="1584782" y="50425"/>
                  </a:cubicBezTo>
                  <a:cubicBezTo>
                    <a:pt x="1577578" y="45623"/>
                    <a:pt x="1570375" y="43221"/>
                    <a:pt x="1565572" y="38419"/>
                  </a:cubicBezTo>
                  <a:cubicBezTo>
                    <a:pt x="1591985" y="31215"/>
                    <a:pt x="1620800" y="26413"/>
                    <a:pt x="1647213" y="19209"/>
                  </a:cubicBezTo>
                  <a:cubicBezTo>
                    <a:pt x="1673626" y="12006"/>
                    <a:pt x="1702440" y="7203"/>
                    <a:pt x="1728853" y="0"/>
                  </a:cubicBezTo>
                  <a:cubicBezTo>
                    <a:pt x="1716847" y="14407"/>
                    <a:pt x="1707242" y="31215"/>
                    <a:pt x="1695236" y="45623"/>
                  </a:cubicBezTo>
                  <a:cubicBezTo>
                    <a:pt x="1683230" y="60030"/>
                    <a:pt x="1671224" y="76838"/>
                    <a:pt x="1661620" y="91245"/>
                  </a:cubicBezTo>
                  <a:cubicBezTo>
                    <a:pt x="1654416" y="86443"/>
                    <a:pt x="1647213" y="84042"/>
                    <a:pt x="1642410" y="79239"/>
                  </a:cubicBezTo>
                  <a:cubicBezTo>
                    <a:pt x="1529555" y="144071"/>
                    <a:pt x="1414298" y="208903"/>
                    <a:pt x="1301442" y="273735"/>
                  </a:cubicBezTo>
                  <a:cubicBezTo>
                    <a:pt x="1188586" y="338567"/>
                    <a:pt x="1073330" y="403399"/>
                    <a:pt x="960474" y="468231"/>
                  </a:cubicBezTo>
                  <a:cubicBezTo>
                    <a:pt x="809199" y="554674"/>
                    <a:pt x="657924" y="638715"/>
                    <a:pt x="506650" y="725158"/>
                  </a:cubicBezTo>
                  <a:cubicBezTo>
                    <a:pt x="355375" y="811601"/>
                    <a:pt x="204101" y="895642"/>
                    <a:pt x="52826" y="982085"/>
                  </a:cubicBezTo>
                  <a:cubicBezTo>
                    <a:pt x="43221" y="977283"/>
                    <a:pt x="36018" y="972480"/>
                    <a:pt x="26413" y="967678"/>
                  </a:cubicBezTo>
                  <a:cubicBezTo>
                    <a:pt x="16808" y="962876"/>
                    <a:pt x="9605" y="958073"/>
                    <a:pt x="0" y="953271"/>
                  </a:cubicBezTo>
                  <a:cubicBezTo>
                    <a:pt x="120059" y="886038"/>
                    <a:pt x="237717" y="818804"/>
                    <a:pt x="357776" y="751571"/>
                  </a:cubicBezTo>
                  <a:cubicBezTo>
                    <a:pt x="475434" y="684338"/>
                    <a:pt x="595494" y="617105"/>
                    <a:pt x="715553" y="549872"/>
                  </a:cubicBezTo>
                  <a:cubicBezTo>
                    <a:pt x="794792" y="499447"/>
                    <a:pt x="878833" y="451423"/>
                    <a:pt x="965276" y="400998"/>
                  </a:cubicBezTo>
                  <a:lnTo>
                    <a:pt x="965276" y="400998"/>
                  </a:lnTo>
                  <a:close/>
                </a:path>
              </a:pathLst>
            </a:custGeom>
            <a:grpFill/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14" name="Freeform: Shape 2713">
              <a:extLst>
                <a:ext uri="{FF2B5EF4-FFF2-40B4-BE49-F238E27FC236}">
                  <a16:creationId xmlns:a16="http://schemas.microsoft.com/office/drawing/2014/main" id="{51821CAD-8480-4BA8-AED1-B35704FAC439}"/>
                </a:ext>
              </a:extLst>
            </p:cNvPr>
            <p:cNvSpPr/>
            <p:nvPr/>
          </p:nvSpPr>
          <p:spPr>
            <a:xfrm>
              <a:off x="6518608" y="4062754"/>
              <a:ext cx="1611194" cy="970079"/>
            </a:xfrm>
            <a:custGeom>
              <a:avLst/>
              <a:gdLst>
                <a:gd name="connsiteX0" fmla="*/ 0 w 1611194"/>
                <a:gd name="connsiteY0" fmla="*/ 970079 h 970079"/>
                <a:gd name="connsiteX1" fmla="*/ 0 w 1611194"/>
                <a:gd name="connsiteY1" fmla="*/ 902846 h 970079"/>
                <a:gd name="connsiteX2" fmla="*/ 1591985 w 1611194"/>
                <a:gd name="connsiteY2" fmla="*/ 0 h 970079"/>
                <a:gd name="connsiteX3" fmla="*/ 1611195 w 1611194"/>
                <a:gd name="connsiteY3" fmla="*/ 12006 h 970079"/>
                <a:gd name="connsiteX4" fmla="*/ 1611195 w 1611194"/>
                <a:gd name="connsiteY4" fmla="*/ 79239 h 970079"/>
                <a:gd name="connsiteX5" fmla="*/ 1591985 w 1611194"/>
                <a:gd name="connsiteY5" fmla="*/ 67233 h 970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11194" h="970079">
                  <a:moveTo>
                    <a:pt x="0" y="970079"/>
                  </a:moveTo>
                  <a:lnTo>
                    <a:pt x="0" y="902846"/>
                  </a:lnTo>
                  <a:lnTo>
                    <a:pt x="1591985" y="0"/>
                  </a:lnTo>
                  <a:lnTo>
                    <a:pt x="1611195" y="12006"/>
                  </a:lnTo>
                  <a:lnTo>
                    <a:pt x="1611195" y="79239"/>
                  </a:lnTo>
                  <a:lnTo>
                    <a:pt x="1591985" y="67233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15" name="Freeform: Shape 2714">
              <a:extLst>
                <a:ext uri="{FF2B5EF4-FFF2-40B4-BE49-F238E27FC236}">
                  <a16:creationId xmlns:a16="http://schemas.microsoft.com/office/drawing/2014/main" id="{2708F0FE-63B0-4476-BE0B-64F7412C87F9}"/>
                </a:ext>
              </a:extLst>
            </p:cNvPr>
            <p:cNvSpPr/>
            <p:nvPr/>
          </p:nvSpPr>
          <p:spPr>
            <a:xfrm>
              <a:off x="8129803" y="3983515"/>
              <a:ext cx="69634" cy="158478"/>
            </a:xfrm>
            <a:custGeom>
              <a:avLst/>
              <a:gdLst>
                <a:gd name="connsiteX0" fmla="*/ 0 w 69634"/>
                <a:gd name="connsiteY0" fmla="*/ 91245 h 158478"/>
                <a:gd name="connsiteX1" fmla="*/ 69635 w 69634"/>
                <a:gd name="connsiteY1" fmla="*/ 0 h 158478"/>
                <a:gd name="connsiteX2" fmla="*/ 69635 w 69634"/>
                <a:gd name="connsiteY2" fmla="*/ 67233 h 158478"/>
                <a:gd name="connsiteX3" fmla="*/ 0 w 69634"/>
                <a:gd name="connsiteY3" fmla="*/ 158478 h 158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9634" h="158478">
                  <a:moveTo>
                    <a:pt x="0" y="91245"/>
                  </a:moveTo>
                  <a:lnTo>
                    <a:pt x="69635" y="0"/>
                  </a:lnTo>
                  <a:lnTo>
                    <a:pt x="69635" y="67233"/>
                  </a:lnTo>
                  <a:lnTo>
                    <a:pt x="0" y="158478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16" name="Freeform: Shape 2715">
              <a:extLst>
                <a:ext uri="{FF2B5EF4-FFF2-40B4-BE49-F238E27FC236}">
                  <a16:creationId xmlns:a16="http://schemas.microsoft.com/office/drawing/2014/main" id="{E1EA9E36-32AF-4194-82BF-770F336E9C38}"/>
                </a:ext>
              </a:extLst>
            </p:cNvPr>
            <p:cNvSpPr/>
            <p:nvPr/>
          </p:nvSpPr>
          <p:spPr>
            <a:xfrm>
              <a:off x="8036157" y="4021934"/>
              <a:ext cx="19209" cy="24011"/>
            </a:xfrm>
            <a:custGeom>
              <a:avLst/>
              <a:gdLst>
                <a:gd name="connsiteX0" fmla="*/ 0 w 19209"/>
                <a:gd name="connsiteY0" fmla="*/ 24012 h 24011"/>
                <a:gd name="connsiteX1" fmla="*/ 0 w 19209"/>
                <a:gd name="connsiteY1" fmla="*/ 0 h 24011"/>
                <a:gd name="connsiteX2" fmla="*/ 19210 w 19209"/>
                <a:gd name="connsiteY2" fmla="*/ 12006 h 24011"/>
                <a:gd name="connsiteX3" fmla="*/ 0 w 19209"/>
                <a:gd name="connsiteY3" fmla="*/ 24012 h 24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09" h="24011">
                  <a:moveTo>
                    <a:pt x="0" y="24012"/>
                  </a:moveTo>
                  <a:lnTo>
                    <a:pt x="0" y="0"/>
                  </a:lnTo>
                  <a:cubicBezTo>
                    <a:pt x="7204" y="4802"/>
                    <a:pt x="14407" y="7204"/>
                    <a:pt x="19210" y="12006"/>
                  </a:cubicBezTo>
                  <a:lnTo>
                    <a:pt x="0" y="24012"/>
                  </a:lnTo>
                  <a:close/>
                </a:path>
              </a:pathLst>
            </a:custGeom>
            <a:grpFill/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4" name="Group 3">
            <a:extLst>
              <a:ext uri="{FF2B5EF4-FFF2-40B4-BE49-F238E27FC236}">
                <a16:creationId xmlns:a16="http://schemas.microsoft.com/office/drawing/2014/main" id="{EB99FB63-4F02-4679-9DE1-01978E34AFCB}"/>
              </a:ext>
            </a:extLst>
          </p:cNvPr>
          <p:cNvGrpSpPr/>
          <p:nvPr/>
        </p:nvGrpSpPr>
        <p:grpSpPr>
          <a:xfrm>
            <a:off x="6391345" y="2629246"/>
            <a:ext cx="1736057" cy="1049318"/>
            <a:chOff x="6391345" y="2629246"/>
            <a:chExt cx="1736057" cy="1049318"/>
          </a:xfrm>
        </p:grpSpPr>
        <p:sp>
          <p:nvSpPr>
            <p:cNvPr id="2717" name="Freeform: Shape 2716">
              <a:extLst>
                <a:ext uri="{FF2B5EF4-FFF2-40B4-BE49-F238E27FC236}">
                  <a16:creationId xmlns:a16="http://schemas.microsoft.com/office/drawing/2014/main" id="{F96C0F83-6830-4A0B-AB45-BB2CF3949D67}"/>
                </a:ext>
              </a:extLst>
            </p:cNvPr>
            <p:cNvSpPr/>
            <p:nvPr/>
          </p:nvSpPr>
          <p:spPr>
            <a:xfrm>
              <a:off x="8074576" y="3582517"/>
              <a:ext cx="52826" cy="96047"/>
            </a:xfrm>
            <a:custGeom>
              <a:avLst/>
              <a:gdLst>
                <a:gd name="connsiteX0" fmla="*/ 0 w 52826"/>
                <a:gd name="connsiteY0" fmla="*/ 28814 h 96047"/>
                <a:gd name="connsiteX1" fmla="*/ 52826 w 52826"/>
                <a:gd name="connsiteY1" fmla="*/ 0 h 96047"/>
                <a:gd name="connsiteX2" fmla="*/ 52826 w 52826"/>
                <a:gd name="connsiteY2" fmla="*/ 64832 h 96047"/>
                <a:gd name="connsiteX3" fmla="*/ 0 w 52826"/>
                <a:gd name="connsiteY3" fmla="*/ 96047 h 960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826" h="96047">
                  <a:moveTo>
                    <a:pt x="0" y="28814"/>
                  </a:moveTo>
                  <a:lnTo>
                    <a:pt x="52826" y="0"/>
                  </a:lnTo>
                  <a:lnTo>
                    <a:pt x="52826" y="64832"/>
                  </a:lnTo>
                  <a:lnTo>
                    <a:pt x="0" y="96047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3" name="Group 2">
              <a:extLst>
                <a:ext uri="{FF2B5EF4-FFF2-40B4-BE49-F238E27FC236}">
                  <a16:creationId xmlns:a16="http://schemas.microsoft.com/office/drawing/2014/main" id="{10B814D8-025F-463C-8820-DD5DBDD2F93F}"/>
                </a:ext>
              </a:extLst>
            </p:cNvPr>
            <p:cNvGrpSpPr/>
            <p:nvPr/>
          </p:nvGrpSpPr>
          <p:grpSpPr>
            <a:xfrm>
              <a:off x="6391345" y="2629246"/>
              <a:ext cx="1728852" cy="1049318"/>
              <a:chOff x="6391345" y="2629246"/>
              <a:chExt cx="1728852" cy="1049318"/>
            </a:xfrm>
          </p:grpSpPr>
          <p:sp>
            <p:nvSpPr>
              <p:cNvPr id="2718" name="Freeform: Shape 2717">
                <a:extLst>
                  <a:ext uri="{FF2B5EF4-FFF2-40B4-BE49-F238E27FC236}">
                    <a16:creationId xmlns:a16="http://schemas.microsoft.com/office/drawing/2014/main" id="{BEDE8A90-E9CC-4B9A-828D-538E893CB20D}"/>
                  </a:ext>
                </a:extLst>
              </p:cNvPr>
              <p:cNvSpPr/>
              <p:nvPr/>
            </p:nvSpPr>
            <p:spPr>
              <a:xfrm>
                <a:off x="6391345" y="2631647"/>
                <a:ext cx="1728852" cy="982085"/>
              </a:xfrm>
              <a:custGeom>
                <a:avLst/>
                <a:gdLst>
                  <a:gd name="connsiteX0" fmla="*/ 763577 w 1728852"/>
                  <a:gd name="connsiteY0" fmla="*/ 400998 h 982085"/>
                  <a:gd name="connsiteX1" fmla="*/ 453824 w 1728852"/>
                  <a:gd name="connsiteY1" fmla="*/ 225712 h 982085"/>
                  <a:gd name="connsiteX2" fmla="*/ 144071 w 1728852"/>
                  <a:gd name="connsiteY2" fmla="*/ 50425 h 982085"/>
                  <a:gd name="connsiteX3" fmla="*/ 163281 w 1728852"/>
                  <a:gd name="connsiteY3" fmla="*/ 38419 h 982085"/>
                  <a:gd name="connsiteX4" fmla="*/ 81640 w 1728852"/>
                  <a:gd name="connsiteY4" fmla="*/ 19210 h 982085"/>
                  <a:gd name="connsiteX5" fmla="*/ 0 w 1728852"/>
                  <a:gd name="connsiteY5" fmla="*/ 0 h 982085"/>
                  <a:gd name="connsiteX6" fmla="*/ 33616 w 1728852"/>
                  <a:gd name="connsiteY6" fmla="*/ 45623 h 982085"/>
                  <a:gd name="connsiteX7" fmla="*/ 67233 w 1728852"/>
                  <a:gd name="connsiteY7" fmla="*/ 91245 h 982085"/>
                  <a:gd name="connsiteX8" fmla="*/ 86442 w 1728852"/>
                  <a:gd name="connsiteY8" fmla="*/ 79239 h 982085"/>
                  <a:gd name="connsiteX9" fmla="*/ 427411 w 1728852"/>
                  <a:gd name="connsiteY9" fmla="*/ 273735 h 982085"/>
                  <a:gd name="connsiteX10" fmla="*/ 768379 w 1728852"/>
                  <a:gd name="connsiteY10" fmla="*/ 468231 h 982085"/>
                  <a:gd name="connsiteX11" fmla="*/ 1222203 w 1728852"/>
                  <a:gd name="connsiteY11" fmla="*/ 725158 h 982085"/>
                  <a:gd name="connsiteX12" fmla="*/ 1676027 w 1728852"/>
                  <a:gd name="connsiteY12" fmla="*/ 982085 h 982085"/>
                  <a:gd name="connsiteX13" fmla="*/ 1702440 w 1728852"/>
                  <a:gd name="connsiteY13" fmla="*/ 967678 h 982085"/>
                  <a:gd name="connsiteX14" fmla="*/ 1728853 w 1728852"/>
                  <a:gd name="connsiteY14" fmla="*/ 953271 h 982085"/>
                  <a:gd name="connsiteX15" fmla="*/ 1371076 w 1728852"/>
                  <a:gd name="connsiteY15" fmla="*/ 751571 h 982085"/>
                  <a:gd name="connsiteX16" fmla="*/ 1013300 w 1728852"/>
                  <a:gd name="connsiteY16" fmla="*/ 549872 h 982085"/>
                  <a:gd name="connsiteX17" fmla="*/ 763577 w 1728852"/>
                  <a:gd name="connsiteY17" fmla="*/ 400998 h 982085"/>
                  <a:gd name="connsiteX18" fmla="*/ 763577 w 1728852"/>
                  <a:gd name="connsiteY18" fmla="*/ 400998 h 9820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728852" h="982085">
                    <a:moveTo>
                      <a:pt x="763577" y="400998"/>
                    </a:moveTo>
                    <a:cubicBezTo>
                      <a:pt x="660326" y="343370"/>
                      <a:pt x="557075" y="283340"/>
                      <a:pt x="453824" y="225712"/>
                    </a:cubicBezTo>
                    <a:cubicBezTo>
                      <a:pt x="350573" y="168083"/>
                      <a:pt x="247322" y="108053"/>
                      <a:pt x="144071" y="50425"/>
                    </a:cubicBezTo>
                    <a:cubicBezTo>
                      <a:pt x="151275" y="45623"/>
                      <a:pt x="158478" y="43221"/>
                      <a:pt x="163281" y="38419"/>
                    </a:cubicBezTo>
                    <a:cubicBezTo>
                      <a:pt x="136867" y="31215"/>
                      <a:pt x="108053" y="26413"/>
                      <a:pt x="81640" y="19210"/>
                    </a:cubicBezTo>
                    <a:cubicBezTo>
                      <a:pt x="55227" y="12006"/>
                      <a:pt x="26413" y="7204"/>
                      <a:pt x="0" y="0"/>
                    </a:cubicBezTo>
                    <a:cubicBezTo>
                      <a:pt x="12006" y="14407"/>
                      <a:pt x="21611" y="31215"/>
                      <a:pt x="33616" y="45623"/>
                    </a:cubicBezTo>
                    <a:cubicBezTo>
                      <a:pt x="45622" y="60030"/>
                      <a:pt x="57628" y="76838"/>
                      <a:pt x="67233" y="91245"/>
                    </a:cubicBezTo>
                    <a:cubicBezTo>
                      <a:pt x="74437" y="86443"/>
                      <a:pt x="81640" y="84042"/>
                      <a:pt x="86442" y="79239"/>
                    </a:cubicBezTo>
                    <a:cubicBezTo>
                      <a:pt x="199298" y="144071"/>
                      <a:pt x="314555" y="208903"/>
                      <a:pt x="427411" y="273735"/>
                    </a:cubicBezTo>
                    <a:cubicBezTo>
                      <a:pt x="540267" y="338567"/>
                      <a:pt x="655524" y="403399"/>
                      <a:pt x="768379" y="468231"/>
                    </a:cubicBezTo>
                    <a:cubicBezTo>
                      <a:pt x="919654" y="554674"/>
                      <a:pt x="1070928" y="638715"/>
                      <a:pt x="1222203" y="725158"/>
                    </a:cubicBezTo>
                    <a:cubicBezTo>
                      <a:pt x="1373478" y="811601"/>
                      <a:pt x="1524752" y="895642"/>
                      <a:pt x="1676027" y="982085"/>
                    </a:cubicBezTo>
                    <a:cubicBezTo>
                      <a:pt x="1685632" y="977283"/>
                      <a:pt x="1692835" y="972480"/>
                      <a:pt x="1702440" y="967678"/>
                    </a:cubicBezTo>
                    <a:cubicBezTo>
                      <a:pt x="1712045" y="962876"/>
                      <a:pt x="1719248" y="958073"/>
                      <a:pt x="1728853" y="953271"/>
                    </a:cubicBezTo>
                    <a:cubicBezTo>
                      <a:pt x="1608794" y="886038"/>
                      <a:pt x="1491136" y="818804"/>
                      <a:pt x="1371076" y="751571"/>
                    </a:cubicBezTo>
                    <a:cubicBezTo>
                      <a:pt x="1253418" y="684338"/>
                      <a:pt x="1133359" y="617105"/>
                      <a:pt x="1013300" y="549872"/>
                    </a:cubicBezTo>
                    <a:cubicBezTo>
                      <a:pt x="936462" y="497046"/>
                      <a:pt x="850019" y="449022"/>
                      <a:pt x="763577" y="400998"/>
                    </a:cubicBezTo>
                    <a:lnTo>
                      <a:pt x="763577" y="400998"/>
                    </a:lnTo>
                    <a:close/>
                  </a:path>
                </a:pathLst>
              </a:custGeom>
              <a:solidFill>
                <a:schemeClr val="accent2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2719" name="Graphic 2">
                <a:extLst>
                  <a:ext uri="{FF2B5EF4-FFF2-40B4-BE49-F238E27FC236}">
                    <a16:creationId xmlns:a16="http://schemas.microsoft.com/office/drawing/2014/main" id="{4141308D-9819-4F8D-A971-76F12F8FCEB7}"/>
                  </a:ext>
                </a:extLst>
              </p:cNvPr>
              <p:cNvGrpSpPr/>
              <p:nvPr/>
            </p:nvGrpSpPr>
            <p:grpSpPr>
              <a:xfrm>
                <a:off x="6391345" y="2629246"/>
                <a:ext cx="1683230" cy="1049318"/>
                <a:chOff x="6391345" y="2629246"/>
                <a:chExt cx="1683230" cy="1049318"/>
              </a:xfrm>
              <a:solidFill>
                <a:schemeClr val="accent2"/>
              </a:solidFill>
            </p:grpSpPr>
            <p:sp>
              <p:nvSpPr>
                <p:cNvPr id="2720" name="Freeform: Shape 2719">
                  <a:extLst>
                    <a:ext uri="{FF2B5EF4-FFF2-40B4-BE49-F238E27FC236}">
                      <a16:creationId xmlns:a16="http://schemas.microsoft.com/office/drawing/2014/main" id="{C05884B2-7E5D-43F4-9F69-0347936919C9}"/>
                    </a:ext>
                  </a:extLst>
                </p:cNvPr>
                <p:cNvSpPr/>
                <p:nvPr/>
              </p:nvSpPr>
              <p:spPr>
                <a:xfrm>
                  <a:off x="6460979" y="2710886"/>
                  <a:ext cx="1613596" cy="967677"/>
                </a:xfrm>
                <a:custGeom>
                  <a:avLst/>
                  <a:gdLst>
                    <a:gd name="connsiteX0" fmla="*/ 1613596 w 1613596"/>
                    <a:gd name="connsiteY0" fmla="*/ 967678 h 967677"/>
                    <a:gd name="connsiteX1" fmla="*/ 1613596 w 1613596"/>
                    <a:gd name="connsiteY1" fmla="*/ 900445 h 967677"/>
                    <a:gd name="connsiteX2" fmla="*/ 19210 w 1613596"/>
                    <a:gd name="connsiteY2" fmla="*/ 0 h 967677"/>
                    <a:gd name="connsiteX3" fmla="*/ 0 w 1613596"/>
                    <a:gd name="connsiteY3" fmla="*/ 9605 h 967677"/>
                    <a:gd name="connsiteX4" fmla="*/ 0 w 1613596"/>
                    <a:gd name="connsiteY4" fmla="*/ 76838 h 967677"/>
                    <a:gd name="connsiteX5" fmla="*/ 19210 w 1613596"/>
                    <a:gd name="connsiteY5" fmla="*/ 64832 h 9676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613596" h="967677">
                      <a:moveTo>
                        <a:pt x="1613596" y="967678"/>
                      </a:moveTo>
                      <a:lnTo>
                        <a:pt x="1613596" y="900445"/>
                      </a:lnTo>
                      <a:lnTo>
                        <a:pt x="19210" y="0"/>
                      </a:lnTo>
                      <a:lnTo>
                        <a:pt x="0" y="9605"/>
                      </a:lnTo>
                      <a:lnTo>
                        <a:pt x="0" y="76838"/>
                      </a:lnTo>
                      <a:lnTo>
                        <a:pt x="19210" y="64832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721" name="Freeform: Shape 2720">
                  <a:extLst>
                    <a:ext uri="{FF2B5EF4-FFF2-40B4-BE49-F238E27FC236}">
                      <a16:creationId xmlns:a16="http://schemas.microsoft.com/office/drawing/2014/main" id="{26AB448D-7838-4CFB-BA7F-AC6B1F1B1B6D}"/>
                    </a:ext>
                  </a:extLst>
                </p:cNvPr>
                <p:cNvSpPr/>
                <p:nvPr/>
              </p:nvSpPr>
              <p:spPr>
                <a:xfrm>
                  <a:off x="6391345" y="2629246"/>
                  <a:ext cx="69634" cy="158478"/>
                </a:xfrm>
                <a:custGeom>
                  <a:avLst/>
                  <a:gdLst>
                    <a:gd name="connsiteX0" fmla="*/ 69634 w 69634"/>
                    <a:gd name="connsiteY0" fmla="*/ 91245 h 158478"/>
                    <a:gd name="connsiteX1" fmla="*/ 0 w 69634"/>
                    <a:gd name="connsiteY1" fmla="*/ 0 h 158478"/>
                    <a:gd name="connsiteX2" fmla="*/ 0 w 69634"/>
                    <a:gd name="connsiteY2" fmla="*/ 67233 h 158478"/>
                    <a:gd name="connsiteX3" fmla="*/ 69634 w 69634"/>
                    <a:gd name="connsiteY3" fmla="*/ 158478 h 1584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9634" h="158478">
                      <a:moveTo>
                        <a:pt x="69634" y="91245"/>
                      </a:moveTo>
                      <a:lnTo>
                        <a:pt x="0" y="0"/>
                      </a:lnTo>
                      <a:lnTo>
                        <a:pt x="0" y="67233"/>
                      </a:lnTo>
                      <a:lnTo>
                        <a:pt x="69634" y="158478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722" name="Freeform: Shape 2721">
                  <a:extLst>
                    <a:ext uri="{FF2B5EF4-FFF2-40B4-BE49-F238E27FC236}">
                      <a16:creationId xmlns:a16="http://schemas.microsoft.com/office/drawing/2014/main" id="{0EB17242-DE98-4B55-9A83-C0C132C56C77}"/>
                    </a:ext>
                  </a:extLst>
                </p:cNvPr>
                <p:cNvSpPr/>
                <p:nvPr/>
              </p:nvSpPr>
              <p:spPr>
                <a:xfrm>
                  <a:off x="6535416" y="2667665"/>
                  <a:ext cx="19209" cy="24011"/>
                </a:xfrm>
                <a:custGeom>
                  <a:avLst/>
                  <a:gdLst>
                    <a:gd name="connsiteX0" fmla="*/ 19210 w 19209"/>
                    <a:gd name="connsiteY0" fmla="*/ 24012 h 24011"/>
                    <a:gd name="connsiteX1" fmla="*/ 19210 w 19209"/>
                    <a:gd name="connsiteY1" fmla="*/ 0 h 24011"/>
                    <a:gd name="connsiteX2" fmla="*/ 0 w 19209"/>
                    <a:gd name="connsiteY2" fmla="*/ 12006 h 24011"/>
                    <a:gd name="connsiteX3" fmla="*/ 19210 w 19209"/>
                    <a:gd name="connsiteY3" fmla="*/ 24012 h 240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9209" h="24011">
                      <a:moveTo>
                        <a:pt x="19210" y="24012"/>
                      </a:moveTo>
                      <a:lnTo>
                        <a:pt x="19210" y="0"/>
                      </a:lnTo>
                      <a:cubicBezTo>
                        <a:pt x="12006" y="4802"/>
                        <a:pt x="4802" y="7204"/>
                        <a:pt x="0" y="12006"/>
                      </a:cubicBezTo>
                      <a:lnTo>
                        <a:pt x="19210" y="24012"/>
                      </a:lnTo>
                      <a:close/>
                    </a:path>
                  </a:pathLst>
                </a:custGeom>
                <a:grpFill/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</p:grpSp>
      <p:grpSp>
        <p:nvGrpSpPr>
          <p:cNvPr id="2723" name="Graphic 2">
            <a:extLst>
              <a:ext uri="{FF2B5EF4-FFF2-40B4-BE49-F238E27FC236}">
                <a16:creationId xmlns:a16="http://schemas.microsoft.com/office/drawing/2014/main" id="{4141308D-9819-4F8D-A971-76F12F8FCEB7}"/>
              </a:ext>
            </a:extLst>
          </p:cNvPr>
          <p:cNvGrpSpPr/>
          <p:nvPr/>
        </p:nvGrpSpPr>
        <p:grpSpPr>
          <a:xfrm>
            <a:off x="3611571" y="4263656"/>
            <a:ext cx="1733655" cy="1046917"/>
            <a:chOff x="3706821" y="4168406"/>
            <a:chExt cx="1733655" cy="1046917"/>
          </a:xfrm>
          <a:solidFill>
            <a:schemeClr val="accent1"/>
          </a:solidFill>
        </p:grpSpPr>
        <p:sp>
          <p:nvSpPr>
            <p:cNvPr id="2724" name="Freeform: Shape 2723">
              <a:extLst>
                <a:ext uri="{FF2B5EF4-FFF2-40B4-BE49-F238E27FC236}">
                  <a16:creationId xmlns:a16="http://schemas.microsoft.com/office/drawing/2014/main" id="{55FBA831-9A4A-40F5-9CAC-8045DAAFCD35}"/>
                </a:ext>
              </a:extLst>
            </p:cNvPr>
            <p:cNvSpPr/>
            <p:nvPr/>
          </p:nvSpPr>
          <p:spPr>
            <a:xfrm>
              <a:off x="5387650" y="5119276"/>
              <a:ext cx="52825" cy="96047"/>
            </a:xfrm>
            <a:custGeom>
              <a:avLst/>
              <a:gdLst>
                <a:gd name="connsiteX0" fmla="*/ 0 w 52825"/>
                <a:gd name="connsiteY0" fmla="*/ 28814 h 96047"/>
                <a:gd name="connsiteX1" fmla="*/ 52826 w 52825"/>
                <a:gd name="connsiteY1" fmla="*/ 0 h 96047"/>
                <a:gd name="connsiteX2" fmla="*/ 52826 w 52825"/>
                <a:gd name="connsiteY2" fmla="*/ 67233 h 96047"/>
                <a:gd name="connsiteX3" fmla="*/ 0 w 52825"/>
                <a:gd name="connsiteY3" fmla="*/ 96047 h 960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825" h="96047">
                  <a:moveTo>
                    <a:pt x="0" y="28814"/>
                  </a:moveTo>
                  <a:lnTo>
                    <a:pt x="52826" y="0"/>
                  </a:lnTo>
                  <a:lnTo>
                    <a:pt x="52826" y="67233"/>
                  </a:lnTo>
                  <a:lnTo>
                    <a:pt x="0" y="96047"/>
                  </a:lnTo>
                  <a:close/>
                </a:path>
              </a:pathLst>
            </a:custGeom>
            <a:grpFill/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25" name="Freeform: Shape 2724">
              <a:extLst>
                <a:ext uri="{FF2B5EF4-FFF2-40B4-BE49-F238E27FC236}">
                  <a16:creationId xmlns:a16="http://schemas.microsoft.com/office/drawing/2014/main" id="{5D86C939-AF08-4183-A76B-20BFF5C220E4}"/>
                </a:ext>
              </a:extLst>
            </p:cNvPr>
            <p:cNvSpPr/>
            <p:nvPr/>
          </p:nvSpPr>
          <p:spPr>
            <a:xfrm>
              <a:off x="3706821" y="4168406"/>
              <a:ext cx="1728852" cy="982085"/>
            </a:xfrm>
            <a:custGeom>
              <a:avLst/>
              <a:gdLst>
                <a:gd name="connsiteX0" fmla="*/ 763577 w 1728852"/>
                <a:gd name="connsiteY0" fmla="*/ 400998 h 982085"/>
                <a:gd name="connsiteX1" fmla="*/ 453824 w 1728852"/>
                <a:gd name="connsiteY1" fmla="*/ 225712 h 982085"/>
                <a:gd name="connsiteX2" fmla="*/ 144071 w 1728852"/>
                <a:gd name="connsiteY2" fmla="*/ 50425 h 982085"/>
                <a:gd name="connsiteX3" fmla="*/ 163281 w 1728852"/>
                <a:gd name="connsiteY3" fmla="*/ 38419 h 982085"/>
                <a:gd name="connsiteX4" fmla="*/ 81640 w 1728852"/>
                <a:gd name="connsiteY4" fmla="*/ 19210 h 982085"/>
                <a:gd name="connsiteX5" fmla="*/ 0 w 1728852"/>
                <a:gd name="connsiteY5" fmla="*/ 0 h 982085"/>
                <a:gd name="connsiteX6" fmla="*/ 33617 w 1728852"/>
                <a:gd name="connsiteY6" fmla="*/ 45623 h 982085"/>
                <a:gd name="connsiteX7" fmla="*/ 67233 w 1728852"/>
                <a:gd name="connsiteY7" fmla="*/ 91245 h 982085"/>
                <a:gd name="connsiteX8" fmla="*/ 86443 w 1728852"/>
                <a:gd name="connsiteY8" fmla="*/ 79239 h 982085"/>
                <a:gd name="connsiteX9" fmla="*/ 427411 w 1728852"/>
                <a:gd name="connsiteY9" fmla="*/ 273735 h 982085"/>
                <a:gd name="connsiteX10" fmla="*/ 768379 w 1728852"/>
                <a:gd name="connsiteY10" fmla="*/ 468231 h 982085"/>
                <a:gd name="connsiteX11" fmla="*/ 1222203 w 1728852"/>
                <a:gd name="connsiteY11" fmla="*/ 725158 h 982085"/>
                <a:gd name="connsiteX12" fmla="*/ 1676027 w 1728852"/>
                <a:gd name="connsiteY12" fmla="*/ 982085 h 982085"/>
                <a:gd name="connsiteX13" fmla="*/ 1702440 w 1728852"/>
                <a:gd name="connsiteY13" fmla="*/ 967678 h 982085"/>
                <a:gd name="connsiteX14" fmla="*/ 1728853 w 1728852"/>
                <a:gd name="connsiteY14" fmla="*/ 953271 h 982085"/>
                <a:gd name="connsiteX15" fmla="*/ 1371076 w 1728852"/>
                <a:gd name="connsiteY15" fmla="*/ 751571 h 982085"/>
                <a:gd name="connsiteX16" fmla="*/ 1013300 w 1728852"/>
                <a:gd name="connsiteY16" fmla="*/ 549872 h 982085"/>
                <a:gd name="connsiteX17" fmla="*/ 763577 w 1728852"/>
                <a:gd name="connsiteY17" fmla="*/ 400998 h 982085"/>
                <a:gd name="connsiteX18" fmla="*/ 763577 w 1728852"/>
                <a:gd name="connsiteY18" fmla="*/ 400998 h 982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728852" h="982085">
                  <a:moveTo>
                    <a:pt x="763577" y="400998"/>
                  </a:moveTo>
                  <a:cubicBezTo>
                    <a:pt x="660326" y="343370"/>
                    <a:pt x="557075" y="283340"/>
                    <a:pt x="453824" y="225712"/>
                  </a:cubicBezTo>
                  <a:cubicBezTo>
                    <a:pt x="350573" y="168083"/>
                    <a:pt x="247322" y="108053"/>
                    <a:pt x="144071" y="50425"/>
                  </a:cubicBezTo>
                  <a:cubicBezTo>
                    <a:pt x="151275" y="45623"/>
                    <a:pt x="158478" y="43221"/>
                    <a:pt x="163281" y="38419"/>
                  </a:cubicBezTo>
                  <a:cubicBezTo>
                    <a:pt x="136867" y="31215"/>
                    <a:pt x="108053" y="26413"/>
                    <a:pt x="81640" y="19210"/>
                  </a:cubicBezTo>
                  <a:cubicBezTo>
                    <a:pt x="55227" y="12006"/>
                    <a:pt x="26413" y="7204"/>
                    <a:pt x="0" y="0"/>
                  </a:cubicBezTo>
                  <a:cubicBezTo>
                    <a:pt x="12006" y="14407"/>
                    <a:pt x="21611" y="31215"/>
                    <a:pt x="33617" y="45623"/>
                  </a:cubicBezTo>
                  <a:cubicBezTo>
                    <a:pt x="45623" y="60030"/>
                    <a:pt x="57628" y="76838"/>
                    <a:pt x="67233" y="91245"/>
                  </a:cubicBezTo>
                  <a:cubicBezTo>
                    <a:pt x="74437" y="86443"/>
                    <a:pt x="81640" y="84042"/>
                    <a:pt x="86443" y="79239"/>
                  </a:cubicBezTo>
                  <a:cubicBezTo>
                    <a:pt x="199298" y="144071"/>
                    <a:pt x="314555" y="208903"/>
                    <a:pt x="427411" y="273735"/>
                  </a:cubicBezTo>
                  <a:cubicBezTo>
                    <a:pt x="540267" y="338567"/>
                    <a:pt x="655524" y="403399"/>
                    <a:pt x="768379" y="468231"/>
                  </a:cubicBezTo>
                  <a:cubicBezTo>
                    <a:pt x="919654" y="554674"/>
                    <a:pt x="1070928" y="638715"/>
                    <a:pt x="1222203" y="725158"/>
                  </a:cubicBezTo>
                  <a:cubicBezTo>
                    <a:pt x="1373478" y="811601"/>
                    <a:pt x="1524752" y="895642"/>
                    <a:pt x="1676027" y="982085"/>
                  </a:cubicBezTo>
                  <a:cubicBezTo>
                    <a:pt x="1685632" y="977283"/>
                    <a:pt x="1692835" y="972481"/>
                    <a:pt x="1702440" y="967678"/>
                  </a:cubicBezTo>
                  <a:cubicBezTo>
                    <a:pt x="1712045" y="962876"/>
                    <a:pt x="1719248" y="958073"/>
                    <a:pt x="1728853" y="953271"/>
                  </a:cubicBezTo>
                  <a:cubicBezTo>
                    <a:pt x="1608794" y="886038"/>
                    <a:pt x="1491136" y="818804"/>
                    <a:pt x="1371076" y="751571"/>
                  </a:cubicBezTo>
                  <a:cubicBezTo>
                    <a:pt x="1253418" y="684338"/>
                    <a:pt x="1133359" y="617105"/>
                    <a:pt x="1013300" y="549872"/>
                  </a:cubicBezTo>
                  <a:cubicBezTo>
                    <a:pt x="934061" y="497046"/>
                    <a:pt x="847618" y="449022"/>
                    <a:pt x="763577" y="400998"/>
                  </a:cubicBezTo>
                  <a:lnTo>
                    <a:pt x="763577" y="400998"/>
                  </a:lnTo>
                  <a:close/>
                </a:path>
              </a:pathLst>
            </a:custGeom>
            <a:grpFill/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26" name="Freeform: Shape 2725">
              <a:extLst>
                <a:ext uri="{FF2B5EF4-FFF2-40B4-BE49-F238E27FC236}">
                  <a16:creationId xmlns:a16="http://schemas.microsoft.com/office/drawing/2014/main" id="{9B8D44B0-752D-4C3F-B0A8-9B93188317B7}"/>
                </a:ext>
              </a:extLst>
            </p:cNvPr>
            <p:cNvSpPr/>
            <p:nvPr/>
          </p:nvSpPr>
          <p:spPr>
            <a:xfrm>
              <a:off x="3774054" y="4247645"/>
              <a:ext cx="1613596" cy="967677"/>
            </a:xfrm>
            <a:custGeom>
              <a:avLst/>
              <a:gdLst>
                <a:gd name="connsiteX0" fmla="*/ 1613596 w 1613596"/>
                <a:gd name="connsiteY0" fmla="*/ 967678 h 967677"/>
                <a:gd name="connsiteX1" fmla="*/ 1613596 w 1613596"/>
                <a:gd name="connsiteY1" fmla="*/ 900445 h 967677"/>
                <a:gd name="connsiteX2" fmla="*/ 21611 w 1613596"/>
                <a:gd name="connsiteY2" fmla="*/ 0 h 967677"/>
                <a:gd name="connsiteX3" fmla="*/ 0 w 1613596"/>
                <a:gd name="connsiteY3" fmla="*/ 12006 h 967677"/>
                <a:gd name="connsiteX4" fmla="*/ 0 w 1613596"/>
                <a:gd name="connsiteY4" fmla="*/ 79239 h 967677"/>
                <a:gd name="connsiteX5" fmla="*/ 21611 w 1613596"/>
                <a:gd name="connsiteY5" fmla="*/ 67233 h 9676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13596" h="967677">
                  <a:moveTo>
                    <a:pt x="1613596" y="967678"/>
                  </a:moveTo>
                  <a:lnTo>
                    <a:pt x="1613596" y="900445"/>
                  </a:lnTo>
                  <a:lnTo>
                    <a:pt x="21611" y="0"/>
                  </a:lnTo>
                  <a:lnTo>
                    <a:pt x="0" y="12006"/>
                  </a:lnTo>
                  <a:lnTo>
                    <a:pt x="0" y="79239"/>
                  </a:lnTo>
                  <a:lnTo>
                    <a:pt x="21611" y="67233"/>
                  </a:ln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27" name="Freeform: Shape 2726">
              <a:extLst>
                <a:ext uri="{FF2B5EF4-FFF2-40B4-BE49-F238E27FC236}">
                  <a16:creationId xmlns:a16="http://schemas.microsoft.com/office/drawing/2014/main" id="{0EC09089-4DC4-4695-AD4E-573B2F2DB95B}"/>
                </a:ext>
              </a:extLst>
            </p:cNvPr>
            <p:cNvSpPr/>
            <p:nvPr/>
          </p:nvSpPr>
          <p:spPr>
            <a:xfrm>
              <a:off x="3706821" y="4168406"/>
              <a:ext cx="67233" cy="158478"/>
            </a:xfrm>
            <a:custGeom>
              <a:avLst/>
              <a:gdLst>
                <a:gd name="connsiteX0" fmla="*/ 67233 w 67233"/>
                <a:gd name="connsiteY0" fmla="*/ 91245 h 158478"/>
                <a:gd name="connsiteX1" fmla="*/ 0 w 67233"/>
                <a:gd name="connsiteY1" fmla="*/ 0 h 158478"/>
                <a:gd name="connsiteX2" fmla="*/ 0 w 67233"/>
                <a:gd name="connsiteY2" fmla="*/ 64832 h 158478"/>
                <a:gd name="connsiteX3" fmla="*/ 67233 w 67233"/>
                <a:gd name="connsiteY3" fmla="*/ 158478 h 158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7233" h="158478">
                  <a:moveTo>
                    <a:pt x="67233" y="91245"/>
                  </a:moveTo>
                  <a:lnTo>
                    <a:pt x="0" y="0"/>
                  </a:lnTo>
                  <a:lnTo>
                    <a:pt x="0" y="64832"/>
                  </a:lnTo>
                  <a:lnTo>
                    <a:pt x="67233" y="158478"/>
                  </a:ln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28" name="Freeform: Shape 2727">
              <a:extLst>
                <a:ext uri="{FF2B5EF4-FFF2-40B4-BE49-F238E27FC236}">
                  <a16:creationId xmlns:a16="http://schemas.microsoft.com/office/drawing/2014/main" id="{413959D5-A373-46CD-A6AE-795A06B031E1}"/>
                </a:ext>
              </a:extLst>
            </p:cNvPr>
            <p:cNvSpPr/>
            <p:nvPr/>
          </p:nvSpPr>
          <p:spPr>
            <a:xfrm>
              <a:off x="3850892" y="4204424"/>
              <a:ext cx="19209" cy="24011"/>
            </a:xfrm>
            <a:custGeom>
              <a:avLst/>
              <a:gdLst>
                <a:gd name="connsiteX0" fmla="*/ 19210 w 19209"/>
                <a:gd name="connsiteY0" fmla="*/ 24012 h 24011"/>
                <a:gd name="connsiteX1" fmla="*/ 19210 w 19209"/>
                <a:gd name="connsiteY1" fmla="*/ 0 h 24011"/>
                <a:gd name="connsiteX2" fmla="*/ 0 w 19209"/>
                <a:gd name="connsiteY2" fmla="*/ 12006 h 24011"/>
                <a:gd name="connsiteX3" fmla="*/ 19210 w 19209"/>
                <a:gd name="connsiteY3" fmla="*/ 24012 h 24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09" h="24011">
                  <a:moveTo>
                    <a:pt x="19210" y="24012"/>
                  </a:moveTo>
                  <a:lnTo>
                    <a:pt x="19210" y="0"/>
                  </a:lnTo>
                  <a:cubicBezTo>
                    <a:pt x="12006" y="4802"/>
                    <a:pt x="4802" y="7204"/>
                    <a:pt x="0" y="12006"/>
                  </a:cubicBezTo>
                  <a:lnTo>
                    <a:pt x="19210" y="24012"/>
                  </a:lnTo>
                  <a:close/>
                </a:path>
              </a:pathLst>
            </a:custGeom>
            <a:grpFill/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cxnSp>
        <p:nvCxnSpPr>
          <p:cNvPr id="973" name="Straight Connector 972">
            <a:extLst>
              <a:ext uri="{FF2B5EF4-FFF2-40B4-BE49-F238E27FC236}">
                <a16:creationId xmlns:a16="http://schemas.microsoft.com/office/drawing/2014/main" id="{B1126DA5-78FC-46F9-8B91-25072355E282}"/>
              </a:ext>
            </a:extLst>
          </p:cNvPr>
          <p:cNvCxnSpPr>
            <a:cxnSpLocks/>
          </p:cNvCxnSpPr>
          <p:nvPr/>
        </p:nvCxnSpPr>
        <p:spPr>
          <a:xfrm>
            <a:off x="6260715" y="2905981"/>
            <a:ext cx="0" cy="710162"/>
          </a:xfrm>
          <a:prstGeom prst="line">
            <a:avLst/>
          </a:prstGeom>
          <a:ln w="38100">
            <a:solidFill>
              <a:schemeClr val="accent2"/>
            </a:solidFill>
            <a:head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79" name="Straight Connector 978">
            <a:extLst>
              <a:ext uri="{FF2B5EF4-FFF2-40B4-BE49-F238E27FC236}">
                <a16:creationId xmlns:a16="http://schemas.microsoft.com/office/drawing/2014/main" id="{163582BE-C304-4577-9DBD-A10A8B25A2F3}"/>
              </a:ext>
            </a:extLst>
          </p:cNvPr>
          <p:cNvCxnSpPr>
            <a:cxnSpLocks/>
          </p:cNvCxnSpPr>
          <p:nvPr/>
        </p:nvCxnSpPr>
        <p:spPr>
          <a:xfrm flipV="1">
            <a:off x="5984906" y="2914986"/>
            <a:ext cx="0" cy="710162"/>
          </a:xfrm>
          <a:prstGeom prst="line">
            <a:avLst/>
          </a:prstGeom>
          <a:ln w="38100">
            <a:solidFill>
              <a:schemeClr val="accent1"/>
            </a:solidFill>
            <a:head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80" name="Straight Connector 979">
            <a:extLst>
              <a:ext uri="{FF2B5EF4-FFF2-40B4-BE49-F238E27FC236}">
                <a16:creationId xmlns:a16="http://schemas.microsoft.com/office/drawing/2014/main" id="{A0DB9FDD-8B87-474A-9672-E3CFAD63EEAD}"/>
              </a:ext>
            </a:extLst>
          </p:cNvPr>
          <p:cNvCxnSpPr>
            <a:cxnSpLocks/>
          </p:cNvCxnSpPr>
          <p:nvPr/>
        </p:nvCxnSpPr>
        <p:spPr>
          <a:xfrm>
            <a:off x="5381304" y="3778358"/>
            <a:ext cx="1356670" cy="0"/>
          </a:xfrm>
          <a:prstGeom prst="line">
            <a:avLst/>
          </a:prstGeom>
          <a:ln w="38100">
            <a:solidFill>
              <a:schemeClr val="accent1"/>
            </a:solidFill>
            <a:head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82" name="Straight Connector 981">
            <a:extLst>
              <a:ext uri="{FF2B5EF4-FFF2-40B4-BE49-F238E27FC236}">
                <a16:creationId xmlns:a16="http://schemas.microsoft.com/office/drawing/2014/main" id="{5FA02C92-913D-49BB-B086-FF69F7E518E4}"/>
              </a:ext>
            </a:extLst>
          </p:cNvPr>
          <p:cNvCxnSpPr>
            <a:cxnSpLocks/>
          </p:cNvCxnSpPr>
          <p:nvPr/>
        </p:nvCxnSpPr>
        <p:spPr>
          <a:xfrm flipH="1">
            <a:off x="5381304" y="4159358"/>
            <a:ext cx="1356670" cy="0"/>
          </a:xfrm>
          <a:prstGeom prst="line">
            <a:avLst/>
          </a:prstGeom>
          <a:ln w="38100">
            <a:solidFill>
              <a:schemeClr val="accent2"/>
            </a:solidFill>
            <a:head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81518319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23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18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500"/>
                            </p:stCondLst>
                            <p:childTnLst>
                              <p:par>
                                <p:cTn id="18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0" dur="500"/>
                                        <p:tgtEl>
                                          <p:spTgt spid="26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2000"/>
                            </p:stCondLst>
                            <p:childTnLst>
                              <p:par>
                                <p:cTn id="2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18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2500"/>
                            </p:stCondLst>
                            <p:childTnLst>
                              <p:par>
                                <p:cTn id="26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22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18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3000"/>
                            </p:stCondLst>
                            <p:childTnLst>
                              <p:par>
                                <p:cTn id="33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5" dur="500"/>
                                        <p:tgtEl>
                                          <p:spTgt spid="26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3500"/>
                            </p:stCondLst>
                            <p:childTnLst>
                              <p:par>
                                <p:cTn id="3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18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4000"/>
                            </p:stCondLst>
                            <p:childTnLst>
                              <p:par>
                                <p:cTn id="4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18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4500"/>
                            </p:stCondLst>
                            <p:childTnLst>
                              <p:par>
                                <p:cTn id="48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50" dur="500"/>
                                        <p:tgtEl>
                                          <p:spTgt spid="27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5000"/>
                            </p:stCondLst>
                            <p:childTnLst>
                              <p:par>
                                <p:cTn id="5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18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5500"/>
                            </p:stCondLst>
                            <p:childTnLst>
                              <p:par>
                                <p:cTn id="56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18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6000"/>
                            </p:stCondLst>
                            <p:childTnLst>
                              <p:par>
                                <p:cTn id="63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5" dur="500"/>
                                        <p:tgtEl>
                                          <p:spTgt spid="27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6" fill="hold">
                            <p:stCondLst>
                              <p:cond delay="6500"/>
                            </p:stCondLst>
                            <p:childTnLst>
                              <p:par>
                                <p:cTn id="6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9" dur="500"/>
                                        <p:tgtEl>
                                          <p:spTgt spid="18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7000"/>
                            </p:stCondLst>
                            <p:childTnLst>
                              <p:par>
                                <p:cTn id="71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3" dur="500"/>
                                        <p:tgtEl>
                                          <p:spTgt spid="9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4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6" dur="500"/>
                                        <p:tgtEl>
                                          <p:spTgt spid="9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7" fill="hold">
                            <p:stCondLst>
                              <p:cond delay="7500"/>
                            </p:stCondLst>
                            <p:childTnLst>
                              <p:par>
                                <p:cTn id="7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0" dur="500"/>
                                        <p:tgtEl>
                                          <p:spTgt spid="18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3" dur="500"/>
                                        <p:tgtEl>
                                          <p:spTgt spid="18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8000"/>
                            </p:stCondLst>
                            <p:childTnLst>
                              <p:par>
                                <p:cTn id="85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87" dur="500"/>
                                        <p:tgtEl>
                                          <p:spTgt spid="9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8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0" dur="500"/>
                                        <p:tgtEl>
                                          <p:spTgt spid="9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8500"/>
                            </p:stCondLst>
                            <p:childTnLst>
                              <p:par>
                                <p:cTn id="9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4" dur="500"/>
                                        <p:tgtEl>
                                          <p:spTgt spid="18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7" dur="500"/>
                                        <p:tgtEl>
                                          <p:spTgt spid="18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8" fill="hold">
                            <p:stCondLst>
                              <p:cond delay="9000"/>
                            </p:stCondLst>
                            <p:childTnLst>
                              <p:par>
                                <p:cTn id="99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01" dur="500"/>
                                        <p:tgtEl>
                                          <p:spTgt spid="26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9500"/>
                            </p:stCondLst>
                            <p:childTnLst>
                              <p:par>
                                <p:cTn id="10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8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500"/>
                                        <p:tgtEl>
                                          <p:spTgt spid="188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6" fill="hold">
                            <p:stCondLst>
                              <p:cond delay="10000"/>
                            </p:stCondLst>
                            <p:childTnLst>
                              <p:par>
                                <p:cTn id="107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9" dur="500"/>
                                        <p:tgtEl>
                                          <p:spTgt spid="27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0" fill="hold">
                            <p:stCondLst>
                              <p:cond delay="10500"/>
                            </p:stCondLst>
                            <p:childTnLst>
                              <p:par>
                                <p:cTn id="11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3" dur="500"/>
                                        <p:tgtEl>
                                          <p:spTgt spid="18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4" fill="hold">
                            <p:stCondLst>
                              <p:cond delay="11000"/>
                            </p:stCondLst>
                            <p:childTnLst>
                              <p:par>
                                <p:cTn id="115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7" dur="500"/>
                                        <p:tgtEl>
                                          <p:spTgt spid="27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8" fill="hold">
                            <p:stCondLst>
                              <p:cond delay="11500"/>
                            </p:stCondLst>
                            <p:childTnLst>
                              <p:par>
                                <p:cTn id="11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1" dur="500"/>
                                        <p:tgtEl>
                                          <p:spTgt spid="18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2" fill="hold">
                            <p:stCondLst>
                              <p:cond delay="12000"/>
                            </p:stCondLst>
                            <p:childTnLst>
                              <p:par>
                                <p:cTn id="12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5" dur="500"/>
                                        <p:tgtEl>
                                          <p:spTgt spid="18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6" fill="hold">
                            <p:stCondLst>
                              <p:cond delay="12500"/>
                            </p:stCondLst>
                            <p:childTnLst>
                              <p:par>
                                <p:cTn id="127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9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1877" grpId="0"/>
      <p:bldP spid="1878" grpId="0"/>
      <p:bldP spid="1879" grpId="0"/>
      <p:bldP spid="1881" grpId="0"/>
      <p:bldP spid="1882" grpId="0"/>
      <p:bldP spid="1883" grpId="0"/>
      <p:bldP spid="1884" grpId="0"/>
      <p:bldP spid="1885" grpId="0"/>
      <p:bldP spid="1886" grpId="0"/>
      <p:bldP spid="1887" grpId="0"/>
      <p:bldP spid="1889" grpId="0"/>
      <p:bldP spid="1890" grpId="0"/>
      <p:bldP spid="1891" grpId="0"/>
      <p:bldP spid="1892" grpId="0"/>
      <p:bldP spid="1893" grpId="0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9" name="Freeform: Shape 488">
            <a:extLst>
              <a:ext uri="{FF2B5EF4-FFF2-40B4-BE49-F238E27FC236}">
                <a16:creationId xmlns:a16="http://schemas.microsoft.com/office/drawing/2014/main" id="{56ED20B5-747B-4167-9ACC-FC88B1C19047}"/>
              </a:ext>
            </a:extLst>
          </p:cNvPr>
          <p:cNvSpPr/>
          <p:nvPr/>
        </p:nvSpPr>
        <p:spPr>
          <a:xfrm flipH="1">
            <a:off x="2753957" y="3797163"/>
            <a:ext cx="2549242" cy="625480"/>
          </a:xfrm>
          <a:custGeom>
            <a:avLst/>
            <a:gdLst>
              <a:gd name="connsiteX0" fmla="*/ 2010034 w 2549242"/>
              <a:gd name="connsiteY0" fmla="*/ 0 h 625480"/>
              <a:gd name="connsiteX1" fmla="*/ 2010034 w 2549242"/>
              <a:gd name="connsiteY1" fmla="*/ 157073 h 625480"/>
              <a:gd name="connsiteX2" fmla="*/ 0 w 2549242"/>
              <a:gd name="connsiteY2" fmla="*/ 157073 h 625480"/>
              <a:gd name="connsiteX3" fmla="*/ 0 w 2549242"/>
              <a:gd name="connsiteY3" fmla="*/ 475956 h 625480"/>
              <a:gd name="connsiteX4" fmla="*/ 2010034 w 2549242"/>
              <a:gd name="connsiteY4" fmla="*/ 475956 h 625480"/>
              <a:gd name="connsiteX5" fmla="*/ 2010034 w 2549242"/>
              <a:gd name="connsiteY5" fmla="*/ 625480 h 625480"/>
              <a:gd name="connsiteX6" fmla="*/ 2267835 w 2549242"/>
              <a:gd name="connsiteY6" fmla="*/ 475956 h 625480"/>
              <a:gd name="connsiteX7" fmla="*/ 2275168 w 2549242"/>
              <a:gd name="connsiteY7" fmla="*/ 475956 h 625480"/>
              <a:gd name="connsiteX8" fmla="*/ 2275168 w 2549242"/>
              <a:gd name="connsiteY8" fmla="*/ 471703 h 625480"/>
              <a:gd name="connsiteX9" fmla="*/ 2549242 w 2549242"/>
              <a:gd name="connsiteY9" fmla="*/ 312740 h 6254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549242" h="625480">
                <a:moveTo>
                  <a:pt x="2010034" y="0"/>
                </a:moveTo>
                <a:lnTo>
                  <a:pt x="2010034" y="157073"/>
                </a:lnTo>
                <a:lnTo>
                  <a:pt x="0" y="157073"/>
                </a:lnTo>
                <a:lnTo>
                  <a:pt x="0" y="475956"/>
                </a:lnTo>
                <a:lnTo>
                  <a:pt x="2010034" y="475956"/>
                </a:lnTo>
                <a:lnTo>
                  <a:pt x="2010034" y="625480"/>
                </a:lnTo>
                <a:lnTo>
                  <a:pt x="2267835" y="475956"/>
                </a:lnTo>
                <a:lnTo>
                  <a:pt x="2275168" y="475956"/>
                </a:lnTo>
                <a:lnTo>
                  <a:pt x="2275168" y="471703"/>
                </a:lnTo>
                <a:lnTo>
                  <a:pt x="2549242" y="312740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82000">
                <a:schemeClr val="accent1">
                  <a:lumMod val="60000"/>
                  <a:lumOff val="40000"/>
                </a:schemeClr>
              </a:gs>
              <a:gs pos="100000">
                <a:schemeClr val="accent1">
                  <a:lumMod val="40000"/>
                  <a:lumOff val="60000"/>
                  <a:alpha val="0"/>
                </a:schemeClr>
              </a:gs>
            </a:gsLst>
            <a:lin ang="108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ID"/>
          </a:p>
        </p:txBody>
      </p:sp>
      <p:sp>
        <p:nvSpPr>
          <p:cNvPr id="488" name="Freeform: Shape 487">
            <a:extLst>
              <a:ext uri="{FF2B5EF4-FFF2-40B4-BE49-F238E27FC236}">
                <a16:creationId xmlns:a16="http://schemas.microsoft.com/office/drawing/2014/main" id="{C1CA987B-A3B6-47E4-80FC-41266BC2B571}"/>
              </a:ext>
            </a:extLst>
          </p:cNvPr>
          <p:cNvSpPr/>
          <p:nvPr/>
        </p:nvSpPr>
        <p:spPr>
          <a:xfrm>
            <a:off x="2776359" y="3113470"/>
            <a:ext cx="2546040" cy="625480"/>
          </a:xfrm>
          <a:custGeom>
            <a:avLst/>
            <a:gdLst>
              <a:gd name="connsiteX0" fmla="*/ 2006832 w 2546040"/>
              <a:gd name="connsiteY0" fmla="*/ 0 h 625480"/>
              <a:gd name="connsiteX1" fmla="*/ 2267110 w 2546040"/>
              <a:gd name="connsiteY1" fmla="*/ 150961 h 625480"/>
              <a:gd name="connsiteX2" fmla="*/ 2275168 w 2546040"/>
              <a:gd name="connsiteY2" fmla="*/ 150961 h 625480"/>
              <a:gd name="connsiteX3" fmla="*/ 2275168 w 2546040"/>
              <a:gd name="connsiteY3" fmla="*/ 155635 h 625480"/>
              <a:gd name="connsiteX4" fmla="*/ 2546040 w 2546040"/>
              <a:gd name="connsiteY4" fmla="*/ 312740 h 625480"/>
              <a:gd name="connsiteX5" fmla="*/ 2006832 w 2546040"/>
              <a:gd name="connsiteY5" fmla="*/ 625480 h 625480"/>
              <a:gd name="connsiteX6" fmla="*/ 2006832 w 2546040"/>
              <a:gd name="connsiteY6" fmla="*/ 469844 h 625480"/>
              <a:gd name="connsiteX7" fmla="*/ 0 w 2546040"/>
              <a:gd name="connsiteY7" fmla="*/ 469844 h 625480"/>
              <a:gd name="connsiteX8" fmla="*/ 0 w 2546040"/>
              <a:gd name="connsiteY8" fmla="*/ 150961 h 625480"/>
              <a:gd name="connsiteX9" fmla="*/ 2006832 w 2546040"/>
              <a:gd name="connsiteY9" fmla="*/ 150961 h 6254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546040" h="625480">
                <a:moveTo>
                  <a:pt x="2006832" y="0"/>
                </a:moveTo>
                <a:lnTo>
                  <a:pt x="2267110" y="150961"/>
                </a:lnTo>
                <a:lnTo>
                  <a:pt x="2275168" y="150961"/>
                </a:lnTo>
                <a:lnTo>
                  <a:pt x="2275168" y="155635"/>
                </a:lnTo>
                <a:lnTo>
                  <a:pt x="2546040" y="312740"/>
                </a:lnTo>
                <a:lnTo>
                  <a:pt x="2006832" y="625480"/>
                </a:lnTo>
                <a:lnTo>
                  <a:pt x="2006832" y="469844"/>
                </a:lnTo>
                <a:lnTo>
                  <a:pt x="0" y="469844"/>
                </a:lnTo>
                <a:lnTo>
                  <a:pt x="0" y="150961"/>
                </a:lnTo>
                <a:lnTo>
                  <a:pt x="2006832" y="150961"/>
                </a:lnTo>
                <a:close/>
              </a:path>
            </a:pathLst>
          </a:custGeom>
          <a:gradFill flip="none" rotWithShape="1">
            <a:gsLst>
              <a:gs pos="0">
                <a:schemeClr val="accent1"/>
              </a:gs>
              <a:gs pos="82000">
                <a:schemeClr val="accent1">
                  <a:lumMod val="60000"/>
                  <a:lumOff val="40000"/>
                </a:schemeClr>
              </a:gs>
              <a:gs pos="100000">
                <a:schemeClr val="accent1">
                  <a:lumMod val="40000"/>
                  <a:lumOff val="60000"/>
                  <a:alpha val="0"/>
                </a:schemeClr>
              </a:gs>
            </a:gsLst>
            <a:lin ang="108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ID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F8F02D2A-C02D-4CBD-95E9-DADAC1D6111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ID"/>
              <a:t>Circular Flow Diagram</a:t>
            </a:r>
          </a:p>
        </p:txBody>
      </p:sp>
      <p:grpSp>
        <p:nvGrpSpPr>
          <p:cNvPr id="7" name="Graphic 2">
            <a:extLst>
              <a:ext uri="{FF2B5EF4-FFF2-40B4-BE49-F238E27FC236}">
                <a16:creationId xmlns:a16="http://schemas.microsoft.com/office/drawing/2014/main" id="{F8BEDF44-6579-486F-A0B1-C346C9DA3DFF}"/>
              </a:ext>
            </a:extLst>
          </p:cNvPr>
          <p:cNvGrpSpPr/>
          <p:nvPr/>
        </p:nvGrpSpPr>
        <p:grpSpPr>
          <a:xfrm>
            <a:off x="557658" y="3031729"/>
            <a:ext cx="2023389" cy="1673480"/>
            <a:chOff x="3029418" y="2654993"/>
            <a:chExt cx="1957712" cy="1619159"/>
          </a:xfrm>
          <a:solidFill>
            <a:schemeClr val="accent1"/>
          </a:solidFill>
        </p:grpSpPr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D82F8F83-ABFA-4C31-AEE5-6A0C8006EFB3}"/>
                </a:ext>
              </a:extLst>
            </p:cNvPr>
            <p:cNvSpPr/>
            <p:nvPr/>
          </p:nvSpPr>
          <p:spPr>
            <a:xfrm>
              <a:off x="3029419" y="3534492"/>
              <a:ext cx="1957711" cy="739660"/>
            </a:xfrm>
            <a:custGeom>
              <a:avLst/>
              <a:gdLst>
                <a:gd name="connsiteX0" fmla="*/ 1957709 w 1957708"/>
                <a:gd name="connsiteY0" fmla="*/ 0 h 739660"/>
                <a:gd name="connsiteX1" fmla="*/ 1957709 w 1957708"/>
                <a:gd name="connsiteY1" fmla="*/ 149650 h 739660"/>
                <a:gd name="connsiteX2" fmla="*/ 901576 w 1957708"/>
                <a:gd name="connsiteY2" fmla="*/ 739661 h 739660"/>
                <a:gd name="connsiteX3" fmla="*/ 0 w 1957708"/>
                <a:gd name="connsiteY3" fmla="*/ 229381 h 739660"/>
                <a:gd name="connsiteX4" fmla="*/ 0 w 1957708"/>
                <a:gd name="connsiteY4" fmla="*/ 79731 h 739660"/>
                <a:gd name="connsiteX5" fmla="*/ 901576 w 1957708"/>
                <a:gd name="connsiteY5" fmla="*/ 590012 h 7396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57708" h="739660">
                  <a:moveTo>
                    <a:pt x="1957709" y="0"/>
                  </a:moveTo>
                  <a:lnTo>
                    <a:pt x="1957709" y="149650"/>
                  </a:lnTo>
                  <a:lnTo>
                    <a:pt x="901576" y="739661"/>
                  </a:lnTo>
                  <a:lnTo>
                    <a:pt x="0" y="229381"/>
                  </a:lnTo>
                  <a:lnTo>
                    <a:pt x="0" y="79731"/>
                  </a:lnTo>
                  <a:lnTo>
                    <a:pt x="901576" y="590012"/>
                  </a:lnTo>
                  <a:close/>
                </a:path>
              </a:pathLst>
            </a:custGeom>
            <a:solidFill>
              <a:srgbClr val="594427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35867D0E-007D-4A3C-A01D-2FE75145F79A}"/>
                </a:ext>
              </a:extLst>
            </p:cNvPr>
            <p:cNvSpPr/>
            <p:nvPr/>
          </p:nvSpPr>
          <p:spPr>
            <a:xfrm>
              <a:off x="3029419" y="3024211"/>
              <a:ext cx="1957711" cy="1100291"/>
            </a:xfrm>
            <a:custGeom>
              <a:avLst/>
              <a:gdLst>
                <a:gd name="connsiteX0" fmla="*/ 1056132 w 1957708"/>
                <a:gd name="connsiteY0" fmla="*/ 0 h 1100291"/>
                <a:gd name="connsiteX1" fmla="*/ 1957709 w 1957708"/>
                <a:gd name="connsiteY1" fmla="*/ 510280 h 1100291"/>
                <a:gd name="connsiteX2" fmla="*/ 901576 w 1957708"/>
                <a:gd name="connsiteY2" fmla="*/ 1100292 h 1100291"/>
                <a:gd name="connsiteX3" fmla="*/ 0 w 1957708"/>
                <a:gd name="connsiteY3" fmla="*/ 590012 h 11002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57708" h="1100291">
                  <a:moveTo>
                    <a:pt x="1056132" y="0"/>
                  </a:moveTo>
                  <a:lnTo>
                    <a:pt x="1957709" y="510280"/>
                  </a:lnTo>
                  <a:lnTo>
                    <a:pt x="901576" y="1100292"/>
                  </a:lnTo>
                  <a:lnTo>
                    <a:pt x="0" y="590012"/>
                  </a:lnTo>
                  <a:close/>
                </a:path>
              </a:pathLst>
            </a:custGeom>
            <a:solidFill>
              <a:srgbClr val="009649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2C5B42EC-BB27-451C-B0CB-121CCD8EC8EC}"/>
                </a:ext>
              </a:extLst>
            </p:cNvPr>
            <p:cNvSpPr/>
            <p:nvPr/>
          </p:nvSpPr>
          <p:spPr>
            <a:xfrm>
              <a:off x="4203309" y="3503826"/>
              <a:ext cx="521320" cy="293166"/>
            </a:xfrm>
            <a:custGeom>
              <a:avLst/>
              <a:gdLst>
                <a:gd name="connsiteX0" fmla="*/ 206075 w 521319"/>
                <a:gd name="connsiteY0" fmla="*/ 0 h 293165"/>
                <a:gd name="connsiteX1" fmla="*/ 521320 w 521319"/>
                <a:gd name="connsiteY1" fmla="*/ 177862 h 293165"/>
                <a:gd name="connsiteX2" fmla="*/ 314018 w 521319"/>
                <a:gd name="connsiteY2" fmla="*/ 293166 h 293165"/>
                <a:gd name="connsiteX3" fmla="*/ 0 w 521319"/>
                <a:gd name="connsiteY3" fmla="*/ 115304 h 2931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1319" h="293165">
                  <a:moveTo>
                    <a:pt x="206075" y="0"/>
                  </a:moveTo>
                  <a:lnTo>
                    <a:pt x="521320" y="177862"/>
                  </a:lnTo>
                  <a:lnTo>
                    <a:pt x="314018" y="293166"/>
                  </a:lnTo>
                  <a:lnTo>
                    <a:pt x="0" y="115304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EB39F28D-0134-4963-A86D-10E9068C0EFC}"/>
                </a:ext>
              </a:extLst>
            </p:cNvPr>
            <p:cNvSpPr/>
            <p:nvPr/>
          </p:nvSpPr>
          <p:spPr>
            <a:xfrm>
              <a:off x="4209443" y="3506279"/>
              <a:ext cx="509053" cy="287032"/>
            </a:xfrm>
            <a:custGeom>
              <a:avLst/>
              <a:gdLst>
                <a:gd name="connsiteX0" fmla="*/ 193808 w 509053"/>
                <a:gd name="connsiteY0" fmla="*/ 0 h 287032"/>
                <a:gd name="connsiteX1" fmla="*/ 247780 w 509053"/>
                <a:gd name="connsiteY1" fmla="*/ 30666 h 287032"/>
                <a:gd name="connsiteX2" fmla="*/ 462441 w 509053"/>
                <a:gd name="connsiteY2" fmla="*/ 152103 h 287032"/>
                <a:gd name="connsiteX3" fmla="*/ 509053 w 509053"/>
                <a:gd name="connsiteY3" fmla="*/ 179089 h 287032"/>
                <a:gd name="connsiteX4" fmla="*/ 314018 w 509053"/>
                <a:gd name="connsiteY4" fmla="*/ 287033 h 287032"/>
                <a:gd name="connsiteX5" fmla="*/ 0 w 509053"/>
                <a:gd name="connsiteY5" fmla="*/ 109170 h 287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09053" h="287032">
                  <a:moveTo>
                    <a:pt x="193808" y="0"/>
                  </a:moveTo>
                  <a:lnTo>
                    <a:pt x="247780" y="30666"/>
                  </a:lnTo>
                  <a:lnTo>
                    <a:pt x="462441" y="152103"/>
                  </a:lnTo>
                  <a:lnTo>
                    <a:pt x="509053" y="179089"/>
                  </a:lnTo>
                  <a:lnTo>
                    <a:pt x="314018" y="287033"/>
                  </a:lnTo>
                  <a:lnTo>
                    <a:pt x="0" y="109170"/>
                  </a:lnTo>
                  <a:close/>
                </a:path>
              </a:pathLst>
            </a:custGeom>
            <a:solidFill>
              <a:srgbClr val="CAC9CA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3100F850-D71E-4B4D-B6B6-D774E6C3E916}"/>
                </a:ext>
              </a:extLst>
            </p:cNvPr>
            <p:cNvSpPr/>
            <p:nvPr/>
          </p:nvSpPr>
          <p:spPr>
            <a:xfrm>
              <a:off x="3831638" y="2986185"/>
              <a:ext cx="553213" cy="628037"/>
            </a:xfrm>
            <a:custGeom>
              <a:avLst/>
              <a:gdLst>
                <a:gd name="connsiteX0" fmla="*/ 0 w 553212"/>
                <a:gd name="connsiteY0" fmla="*/ 309112 h 628037"/>
                <a:gd name="connsiteX1" fmla="*/ 553212 w 553212"/>
                <a:gd name="connsiteY1" fmla="*/ 0 h 628037"/>
                <a:gd name="connsiteX2" fmla="*/ 553212 w 553212"/>
                <a:gd name="connsiteY2" fmla="*/ 317699 h 628037"/>
                <a:gd name="connsiteX3" fmla="*/ 0 w 553212"/>
                <a:gd name="connsiteY3" fmla="*/ 628037 h 628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3212" h="628037">
                  <a:moveTo>
                    <a:pt x="0" y="309112"/>
                  </a:moveTo>
                  <a:lnTo>
                    <a:pt x="553212" y="0"/>
                  </a:lnTo>
                  <a:lnTo>
                    <a:pt x="553212" y="317699"/>
                  </a:lnTo>
                  <a:lnTo>
                    <a:pt x="0" y="628037"/>
                  </a:lnTo>
                  <a:close/>
                </a:path>
              </a:pathLst>
            </a:custGeom>
            <a:solidFill>
              <a:srgbClr val="FFFFF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BC68F9F1-C918-4A34-8F08-75BC8F129C27}"/>
                </a:ext>
              </a:extLst>
            </p:cNvPr>
            <p:cNvSpPr/>
            <p:nvPr/>
          </p:nvSpPr>
          <p:spPr>
            <a:xfrm>
              <a:off x="3837772" y="2995999"/>
              <a:ext cx="540945" cy="607185"/>
            </a:xfrm>
            <a:custGeom>
              <a:avLst/>
              <a:gdLst>
                <a:gd name="connsiteX0" fmla="*/ 0 w 540945"/>
                <a:gd name="connsiteY0" fmla="*/ 302979 h 607184"/>
                <a:gd name="connsiteX1" fmla="*/ 540946 w 540945"/>
                <a:gd name="connsiteY1" fmla="*/ 0 h 607184"/>
                <a:gd name="connsiteX2" fmla="*/ 540946 w 540945"/>
                <a:gd name="connsiteY2" fmla="*/ 304206 h 607184"/>
                <a:gd name="connsiteX3" fmla="*/ 0 w 540945"/>
                <a:gd name="connsiteY3" fmla="*/ 607184 h 607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0945" h="607184">
                  <a:moveTo>
                    <a:pt x="0" y="302979"/>
                  </a:moveTo>
                  <a:lnTo>
                    <a:pt x="540946" y="0"/>
                  </a:lnTo>
                  <a:lnTo>
                    <a:pt x="540946" y="304206"/>
                  </a:lnTo>
                  <a:lnTo>
                    <a:pt x="0" y="607184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7F0181F9-3D3D-44BE-9FCD-2845C426CE97}"/>
                </a:ext>
              </a:extLst>
            </p:cNvPr>
            <p:cNvSpPr/>
            <p:nvPr/>
          </p:nvSpPr>
          <p:spPr>
            <a:xfrm>
              <a:off x="3938356" y="3294072"/>
              <a:ext cx="554439" cy="380256"/>
            </a:xfrm>
            <a:custGeom>
              <a:avLst/>
              <a:gdLst>
                <a:gd name="connsiteX0" fmla="*/ 0 w 554438"/>
                <a:gd name="connsiteY0" fmla="*/ 309112 h 380256"/>
                <a:gd name="connsiteX1" fmla="*/ 554439 w 554438"/>
                <a:gd name="connsiteY1" fmla="*/ 0 h 380256"/>
                <a:gd name="connsiteX2" fmla="*/ 554439 w 554438"/>
                <a:gd name="connsiteY2" fmla="*/ 71145 h 380256"/>
                <a:gd name="connsiteX3" fmla="*/ 0 w 554438"/>
                <a:gd name="connsiteY3" fmla="*/ 380257 h 380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4438" h="380256">
                  <a:moveTo>
                    <a:pt x="0" y="309112"/>
                  </a:moveTo>
                  <a:lnTo>
                    <a:pt x="554439" y="0"/>
                  </a:lnTo>
                  <a:lnTo>
                    <a:pt x="554439" y="71145"/>
                  </a:lnTo>
                  <a:lnTo>
                    <a:pt x="0" y="380257"/>
                  </a:lnTo>
                  <a:close/>
                </a:path>
              </a:pathLst>
            </a:custGeom>
            <a:solidFill>
              <a:srgbClr val="CAC9CA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15" name="Graphic 2">
              <a:extLst>
                <a:ext uri="{FF2B5EF4-FFF2-40B4-BE49-F238E27FC236}">
                  <a16:creationId xmlns:a16="http://schemas.microsoft.com/office/drawing/2014/main" id="{F8BEDF44-6579-486F-A0B1-C346C9DA3DFF}"/>
                </a:ext>
              </a:extLst>
            </p:cNvPr>
            <p:cNvGrpSpPr/>
            <p:nvPr/>
          </p:nvGrpSpPr>
          <p:grpSpPr>
            <a:xfrm>
              <a:off x="4249922" y="3110745"/>
              <a:ext cx="73598" cy="168606"/>
              <a:chOff x="4249915" y="3110744"/>
              <a:chExt cx="73598" cy="168606"/>
            </a:xfrm>
            <a:solidFill>
              <a:schemeClr val="accent1"/>
            </a:solidFill>
          </p:grpSpPr>
          <p:sp>
            <p:nvSpPr>
              <p:cNvPr id="16" name="Freeform: Shape 15">
                <a:extLst>
                  <a:ext uri="{FF2B5EF4-FFF2-40B4-BE49-F238E27FC236}">
                    <a16:creationId xmlns:a16="http://schemas.microsoft.com/office/drawing/2014/main" id="{B6AC95B1-B965-410B-A142-B07507E00A78}"/>
                  </a:ext>
                </a:extLst>
              </p:cNvPr>
              <p:cNvSpPr/>
              <p:nvPr/>
            </p:nvSpPr>
            <p:spPr>
              <a:xfrm>
                <a:off x="4249915" y="3110744"/>
                <a:ext cx="73598" cy="168606"/>
              </a:xfrm>
              <a:custGeom>
                <a:avLst/>
                <a:gdLst>
                  <a:gd name="connsiteX0" fmla="*/ 0 w 73598"/>
                  <a:gd name="connsiteY0" fmla="*/ 63115 h 168606"/>
                  <a:gd name="connsiteX1" fmla="*/ 0 w 73598"/>
                  <a:gd name="connsiteY1" fmla="*/ 168606 h 168606"/>
                  <a:gd name="connsiteX2" fmla="*/ 73598 w 73598"/>
                  <a:gd name="connsiteY2" fmla="*/ 126901 h 168606"/>
                  <a:gd name="connsiteX3" fmla="*/ 73598 w 73598"/>
                  <a:gd name="connsiteY3" fmla="*/ 21410 h 168606"/>
                  <a:gd name="connsiteX4" fmla="*/ 0 w 73598"/>
                  <a:gd name="connsiteY4" fmla="*/ 63115 h 1686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3598" h="168606">
                    <a:moveTo>
                      <a:pt x="0" y="63115"/>
                    </a:moveTo>
                    <a:lnTo>
                      <a:pt x="0" y="168606"/>
                    </a:lnTo>
                    <a:lnTo>
                      <a:pt x="73598" y="126901"/>
                    </a:lnTo>
                    <a:lnTo>
                      <a:pt x="73598" y="21410"/>
                    </a:lnTo>
                    <a:cubicBezTo>
                      <a:pt x="73598" y="-26429"/>
                      <a:pt x="0" y="14050"/>
                      <a:pt x="0" y="63115"/>
                    </a:cubicBez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7" name="Freeform: Shape 16">
                <a:extLst>
                  <a:ext uri="{FF2B5EF4-FFF2-40B4-BE49-F238E27FC236}">
                    <a16:creationId xmlns:a16="http://schemas.microsoft.com/office/drawing/2014/main" id="{1FAA8EAC-A3C6-474E-86CD-6B480B648FD9}"/>
                  </a:ext>
                </a:extLst>
              </p:cNvPr>
              <p:cNvSpPr/>
              <p:nvPr/>
            </p:nvSpPr>
            <p:spPr>
              <a:xfrm>
                <a:off x="4252368" y="3115212"/>
                <a:ext cx="65011" cy="154324"/>
              </a:xfrm>
              <a:custGeom>
                <a:avLst/>
                <a:gdLst>
                  <a:gd name="connsiteX0" fmla="*/ 65012 w 65011"/>
                  <a:gd name="connsiteY0" fmla="*/ 118752 h 154324"/>
                  <a:gd name="connsiteX1" fmla="*/ 65012 w 65011"/>
                  <a:gd name="connsiteY1" fmla="*/ 79500 h 154324"/>
                  <a:gd name="connsiteX2" fmla="*/ 35572 w 65011"/>
                  <a:gd name="connsiteY2" fmla="*/ 95446 h 154324"/>
                  <a:gd name="connsiteX3" fmla="*/ 35572 w 65011"/>
                  <a:gd name="connsiteY3" fmla="*/ 135925 h 154324"/>
                  <a:gd name="connsiteX4" fmla="*/ 65012 w 65011"/>
                  <a:gd name="connsiteY4" fmla="*/ 118752 h 154324"/>
                  <a:gd name="connsiteX5" fmla="*/ 65012 w 65011"/>
                  <a:gd name="connsiteY5" fmla="*/ 118752 h 154324"/>
                  <a:gd name="connsiteX6" fmla="*/ 29439 w 65011"/>
                  <a:gd name="connsiteY6" fmla="*/ 138378 h 154324"/>
                  <a:gd name="connsiteX7" fmla="*/ 29439 w 65011"/>
                  <a:gd name="connsiteY7" fmla="*/ 99126 h 154324"/>
                  <a:gd name="connsiteX8" fmla="*/ 1227 w 65011"/>
                  <a:gd name="connsiteY8" fmla="*/ 115072 h 154324"/>
                  <a:gd name="connsiteX9" fmla="*/ 1227 w 65011"/>
                  <a:gd name="connsiteY9" fmla="*/ 154325 h 154324"/>
                  <a:gd name="connsiteX10" fmla="*/ 29439 w 65011"/>
                  <a:gd name="connsiteY10" fmla="*/ 138378 h 154324"/>
                  <a:gd name="connsiteX11" fmla="*/ 29439 w 65011"/>
                  <a:gd name="connsiteY11" fmla="*/ 138378 h 154324"/>
                  <a:gd name="connsiteX12" fmla="*/ 1227 w 65011"/>
                  <a:gd name="connsiteY12" fmla="*/ 112619 h 154324"/>
                  <a:gd name="connsiteX13" fmla="*/ 29439 w 65011"/>
                  <a:gd name="connsiteY13" fmla="*/ 96673 h 154324"/>
                  <a:gd name="connsiteX14" fmla="*/ 29439 w 65011"/>
                  <a:gd name="connsiteY14" fmla="*/ 96673 h 154324"/>
                  <a:gd name="connsiteX15" fmla="*/ 1227 w 65011"/>
                  <a:gd name="connsiteY15" fmla="*/ 112619 h 154324"/>
                  <a:gd name="connsiteX16" fmla="*/ 1227 w 65011"/>
                  <a:gd name="connsiteY16" fmla="*/ 112619 h 154324"/>
                  <a:gd name="connsiteX17" fmla="*/ 1227 w 65011"/>
                  <a:gd name="connsiteY17" fmla="*/ 112619 h 154324"/>
                  <a:gd name="connsiteX18" fmla="*/ 29439 w 65011"/>
                  <a:gd name="connsiteY18" fmla="*/ 53741 h 154324"/>
                  <a:gd name="connsiteX19" fmla="*/ 29439 w 65011"/>
                  <a:gd name="connsiteY19" fmla="*/ 92993 h 154324"/>
                  <a:gd name="connsiteX20" fmla="*/ 1227 w 65011"/>
                  <a:gd name="connsiteY20" fmla="*/ 108939 h 154324"/>
                  <a:gd name="connsiteX21" fmla="*/ 1227 w 65011"/>
                  <a:gd name="connsiteY21" fmla="*/ 69687 h 154324"/>
                  <a:gd name="connsiteX22" fmla="*/ 29439 w 65011"/>
                  <a:gd name="connsiteY22" fmla="*/ 53741 h 154324"/>
                  <a:gd name="connsiteX23" fmla="*/ 29439 w 65011"/>
                  <a:gd name="connsiteY23" fmla="*/ 53741 h 154324"/>
                  <a:gd name="connsiteX24" fmla="*/ 29439 w 65011"/>
                  <a:gd name="connsiteY24" fmla="*/ 7128 h 154324"/>
                  <a:gd name="connsiteX25" fmla="*/ 0 w 65011"/>
                  <a:gd name="connsiteY25" fmla="*/ 56194 h 154324"/>
                  <a:gd name="connsiteX26" fmla="*/ 0 w 65011"/>
                  <a:gd name="connsiteY26" fmla="*/ 62327 h 154324"/>
                  <a:gd name="connsiteX27" fmla="*/ 29439 w 65011"/>
                  <a:gd name="connsiteY27" fmla="*/ 46381 h 154324"/>
                  <a:gd name="connsiteX28" fmla="*/ 29439 w 65011"/>
                  <a:gd name="connsiteY28" fmla="*/ 7128 h 154324"/>
                  <a:gd name="connsiteX29" fmla="*/ 29439 w 65011"/>
                  <a:gd name="connsiteY29" fmla="*/ 7128 h 154324"/>
                  <a:gd name="connsiteX30" fmla="*/ 60105 w 65011"/>
                  <a:gd name="connsiteY30" fmla="*/ 2222 h 154324"/>
                  <a:gd name="connsiteX31" fmla="*/ 35572 w 65011"/>
                  <a:gd name="connsiteY31" fmla="*/ 3448 h 154324"/>
                  <a:gd name="connsiteX32" fmla="*/ 35572 w 65011"/>
                  <a:gd name="connsiteY32" fmla="*/ 42701 h 154324"/>
                  <a:gd name="connsiteX33" fmla="*/ 65012 w 65011"/>
                  <a:gd name="connsiteY33" fmla="*/ 26755 h 154324"/>
                  <a:gd name="connsiteX34" fmla="*/ 65012 w 65011"/>
                  <a:gd name="connsiteY34" fmla="*/ 16942 h 154324"/>
                  <a:gd name="connsiteX35" fmla="*/ 60105 w 65011"/>
                  <a:gd name="connsiteY35" fmla="*/ 2222 h 154324"/>
                  <a:gd name="connsiteX36" fmla="*/ 60105 w 65011"/>
                  <a:gd name="connsiteY36" fmla="*/ 2222 h 154324"/>
                  <a:gd name="connsiteX37" fmla="*/ 65012 w 65011"/>
                  <a:gd name="connsiteY37" fmla="*/ 34114 h 154324"/>
                  <a:gd name="connsiteX38" fmla="*/ 65012 w 65011"/>
                  <a:gd name="connsiteY38" fmla="*/ 73367 h 154324"/>
                  <a:gd name="connsiteX39" fmla="*/ 35572 w 65011"/>
                  <a:gd name="connsiteY39" fmla="*/ 89313 h 154324"/>
                  <a:gd name="connsiteX40" fmla="*/ 35572 w 65011"/>
                  <a:gd name="connsiteY40" fmla="*/ 50061 h 154324"/>
                  <a:gd name="connsiteX41" fmla="*/ 65012 w 65011"/>
                  <a:gd name="connsiteY41" fmla="*/ 34114 h 154324"/>
                  <a:gd name="connsiteX42" fmla="*/ 65012 w 65011"/>
                  <a:gd name="connsiteY42" fmla="*/ 34114 h 154324"/>
                  <a:gd name="connsiteX43" fmla="*/ 65012 w 65011"/>
                  <a:gd name="connsiteY43" fmla="*/ 30435 h 154324"/>
                  <a:gd name="connsiteX44" fmla="*/ 35572 w 65011"/>
                  <a:gd name="connsiteY44" fmla="*/ 46381 h 154324"/>
                  <a:gd name="connsiteX45" fmla="*/ 35572 w 65011"/>
                  <a:gd name="connsiteY45" fmla="*/ 46381 h 154324"/>
                  <a:gd name="connsiteX46" fmla="*/ 65012 w 65011"/>
                  <a:gd name="connsiteY46" fmla="*/ 30435 h 1543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65011" h="154324">
                    <a:moveTo>
                      <a:pt x="65012" y="118752"/>
                    </a:moveTo>
                    <a:lnTo>
                      <a:pt x="65012" y="79500"/>
                    </a:lnTo>
                    <a:lnTo>
                      <a:pt x="35572" y="95446"/>
                    </a:lnTo>
                    <a:lnTo>
                      <a:pt x="35572" y="135925"/>
                    </a:lnTo>
                    <a:lnTo>
                      <a:pt x="65012" y="118752"/>
                    </a:lnTo>
                    <a:lnTo>
                      <a:pt x="65012" y="118752"/>
                    </a:lnTo>
                    <a:close/>
                    <a:moveTo>
                      <a:pt x="29439" y="138378"/>
                    </a:moveTo>
                    <a:lnTo>
                      <a:pt x="29439" y="99126"/>
                    </a:lnTo>
                    <a:lnTo>
                      <a:pt x="1227" y="115072"/>
                    </a:lnTo>
                    <a:lnTo>
                      <a:pt x="1227" y="154325"/>
                    </a:lnTo>
                    <a:lnTo>
                      <a:pt x="29439" y="138378"/>
                    </a:lnTo>
                    <a:lnTo>
                      <a:pt x="29439" y="138378"/>
                    </a:lnTo>
                    <a:close/>
                    <a:moveTo>
                      <a:pt x="1227" y="112619"/>
                    </a:moveTo>
                    <a:lnTo>
                      <a:pt x="29439" y="96673"/>
                    </a:lnTo>
                    <a:lnTo>
                      <a:pt x="29439" y="96673"/>
                    </a:lnTo>
                    <a:lnTo>
                      <a:pt x="1227" y="112619"/>
                    </a:lnTo>
                    <a:lnTo>
                      <a:pt x="1227" y="112619"/>
                    </a:lnTo>
                    <a:lnTo>
                      <a:pt x="1227" y="112619"/>
                    </a:lnTo>
                    <a:close/>
                    <a:moveTo>
                      <a:pt x="29439" y="53741"/>
                    </a:moveTo>
                    <a:lnTo>
                      <a:pt x="29439" y="92993"/>
                    </a:lnTo>
                    <a:lnTo>
                      <a:pt x="1227" y="108939"/>
                    </a:lnTo>
                    <a:lnTo>
                      <a:pt x="1227" y="69687"/>
                    </a:lnTo>
                    <a:lnTo>
                      <a:pt x="29439" y="53741"/>
                    </a:lnTo>
                    <a:lnTo>
                      <a:pt x="29439" y="53741"/>
                    </a:lnTo>
                    <a:close/>
                    <a:moveTo>
                      <a:pt x="29439" y="7128"/>
                    </a:moveTo>
                    <a:cubicBezTo>
                      <a:pt x="14720" y="16942"/>
                      <a:pt x="0" y="35341"/>
                      <a:pt x="0" y="56194"/>
                    </a:cubicBezTo>
                    <a:lnTo>
                      <a:pt x="0" y="62327"/>
                    </a:lnTo>
                    <a:lnTo>
                      <a:pt x="29439" y="46381"/>
                    </a:lnTo>
                    <a:lnTo>
                      <a:pt x="29439" y="7128"/>
                    </a:lnTo>
                    <a:lnTo>
                      <a:pt x="29439" y="7128"/>
                    </a:lnTo>
                    <a:close/>
                    <a:moveTo>
                      <a:pt x="60105" y="2222"/>
                    </a:moveTo>
                    <a:cubicBezTo>
                      <a:pt x="53972" y="-1458"/>
                      <a:pt x="45386" y="-231"/>
                      <a:pt x="35572" y="3448"/>
                    </a:cubicBezTo>
                    <a:lnTo>
                      <a:pt x="35572" y="42701"/>
                    </a:lnTo>
                    <a:lnTo>
                      <a:pt x="65012" y="26755"/>
                    </a:lnTo>
                    <a:lnTo>
                      <a:pt x="65012" y="16942"/>
                    </a:lnTo>
                    <a:cubicBezTo>
                      <a:pt x="65012" y="10808"/>
                      <a:pt x="62558" y="5902"/>
                      <a:pt x="60105" y="2222"/>
                    </a:cubicBezTo>
                    <a:lnTo>
                      <a:pt x="60105" y="2222"/>
                    </a:lnTo>
                    <a:close/>
                    <a:moveTo>
                      <a:pt x="65012" y="34114"/>
                    </a:moveTo>
                    <a:lnTo>
                      <a:pt x="65012" y="73367"/>
                    </a:lnTo>
                    <a:lnTo>
                      <a:pt x="35572" y="89313"/>
                    </a:lnTo>
                    <a:lnTo>
                      <a:pt x="35572" y="50061"/>
                    </a:lnTo>
                    <a:lnTo>
                      <a:pt x="65012" y="34114"/>
                    </a:lnTo>
                    <a:lnTo>
                      <a:pt x="65012" y="34114"/>
                    </a:lnTo>
                    <a:close/>
                    <a:moveTo>
                      <a:pt x="65012" y="30435"/>
                    </a:moveTo>
                    <a:lnTo>
                      <a:pt x="35572" y="46381"/>
                    </a:lnTo>
                    <a:lnTo>
                      <a:pt x="35572" y="46381"/>
                    </a:lnTo>
                    <a:lnTo>
                      <a:pt x="65012" y="30435"/>
                    </a:lnTo>
                    <a:close/>
                  </a:path>
                </a:pathLst>
              </a:custGeom>
              <a:solidFill>
                <a:srgbClr val="FFFFF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8" name="Graphic 2">
              <a:extLst>
                <a:ext uri="{FF2B5EF4-FFF2-40B4-BE49-F238E27FC236}">
                  <a16:creationId xmlns:a16="http://schemas.microsoft.com/office/drawing/2014/main" id="{F8BEDF44-6579-486F-A0B1-C346C9DA3DFF}"/>
                </a:ext>
              </a:extLst>
            </p:cNvPr>
            <p:cNvGrpSpPr/>
            <p:nvPr/>
          </p:nvGrpSpPr>
          <p:grpSpPr>
            <a:xfrm>
              <a:off x="3910144" y="3299648"/>
              <a:ext cx="73598" cy="168606"/>
              <a:chOff x="3910137" y="3299646"/>
              <a:chExt cx="73598" cy="168606"/>
            </a:xfrm>
            <a:solidFill>
              <a:schemeClr val="accent1"/>
            </a:solidFill>
          </p:grpSpPr>
          <p:sp>
            <p:nvSpPr>
              <p:cNvPr id="19" name="Freeform: Shape 18">
                <a:extLst>
                  <a:ext uri="{FF2B5EF4-FFF2-40B4-BE49-F238E27FC236}">
                    <a16:creationId xmlns:a16="http://schemas.microsoft.com/office/drawing/2014/main" id="{A7E97036-DD23-4F12-B0AE-4BFAC687B61B}"/>
                  </a:ext>
                </a:extLst>
              </p:cNvPr>
              <p:cNvSpPr/>
              <p:nvPr/>
            </p:nvSpPr>
            <p:spPr>
              <a:xfrm>
                <a:off x="3910137" y="3299646"/>
                <a:ext cx="73598" cy="168606"/>
              </a:xfrm>
              <a:custGeom>
                <a:avLst/>
                <a:gdLst>
                  <a:gd name="connsiteX0" fmla="*/ 0 w 73598"/>
                  <a:gd name="connsiteY0" fmla="*/ 63115 h 168606"/>
                  <a:gd name="connsiteX1" fmla="*/ 0 w 73598"/>
                  <a:gd name="connsiteY1" fmla="*/ 168606 h 168606"/>
                  <a:gd name="connsiteX2" fmla="*/ 73598 w 73598"/>
                  <a:gd name="connsiteY2" fmla="*/ 126901 h 168606"/>
                  <a:gd name="connsiteX3" fmla="*/ 73598 w 73598"/>
                  <a:gd name="connsiteY3" fmla="*/ 21410 h 168606"/>
                  <a:gd name="connsiteX4" fmla="*/ 0 w 73598"/>
                  <a:gd name="connsiteY4" fmla="*/ 63115 h 1686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3598" h="168606">
                    <a:moveTo>
                      <a:pt x="0" y="63115"/>
                    </a:moveTo>
                    <a:lnTo>
                      <a:pt x="0" y="168606"/>
                    </a:lnTo>
                    <a:lnTo>
                      <a:pt x="73598" y="126901"/>
                    </a:lnTo>
                    <a:lnTo>
                      <a:pt x="73598" y="21410"/>
                    </a:lnTo>
                    <a:cubicBezTo>
                      <a:pt x="73598" y="-26429"/>
                      <a:pt x="0" y="14050"/>
                      <a:pt x="0" y="63115"/>
                    </a:cubicBez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" name="Freeform: Shape 19">
                <a:extLst>
                  <a:ext uri="{FF2B5EF4-FFF2-40B4-BE49-F238E27FC236}">
                    <a16:creationId xmlns:a16="http://schemas.microsoft.com/office/drawing/2014/main" id="{1E7F5BAF-A653-4290-B1B3-ACACDA7DE587}"/>
                  </a:ext>
                </a:extLst>
              </p:cNvPr>
              <p:cNvSpPr/>
              <p:nvPr/>
            </p:nvSpPr>
            <p:spPr>
              <a:xfrm>
                <a:off x="3912590" y="3304114"/>
                <a:ext cx="65011" cy="154324"/>
              </a:xfrm>
              <a:custGeom>
                <a:avLst/>
                <a:gdLst>
                  <a:gd name="connsiteX0" fmla="*/ 65012 w 65011"/>
                  <a:gd name="connsiteY0" fmla="*/ 118752 h 154324"/>
                  <a:gd name="connsiteX1" fmla="*/ 65012 w 65011"/>
                  <a:gd name="connsiteY1" fmla="*/ 79500 h 154324"/>
                  <a:gd name="connsiteX2" fmla="*/ 35572 w 65011"/>
                  <a:gd name="connsiteY2" fmla="*/ 95446 h 154324"/>
                  <a:gd name="connsiteX3" fmla="*/ 35572 w 65011"/>
                  <a:gd name="connsiteY3" fmla="*/ 134699 h 154324"/>
                  <a:gd name="connsiteX4" fmla="*/ 65012 w 65011"/>
                  <a:gd name="connsiteY4" fmla="*/ 118752 h 154324"/>
                  <a:gd name="connsiteX5" fmla="*/ 65012 w 65011"/>
                  <a:gd name="connsiteY5" fmla="*/ 118752 h 154324"/>
                  <a:gd name="connsiteX6" fmla="*/ 29439 w 65011"/>
                  <a:gd name="connsiteY6" fmla="*/ 138378 h 154324"/>
                  <a:gd name="connsiteX7" fmla="*/ 29439 w 65011"/>
                  <a:gd name="connsiteY7" fmla="*/ 99126 h 154324"/>
                  <a:gd name="connsiteX8" fmla="*/ 1227 w 65011"/>
                  <a:gd name="connsiteY8" fmla="*/ 115072 h 154324"/>
                  <a:gd name="connsiteX9" fmla="*/ 1227 w 65011"/>
                  <a:gd name="connsiteY9" fmla="*/ 154325 h 154324"/>
                  <a:gd name="connsiteX10" fmla="*/ 29439 w 65011"/>
                  <a:gd name="connsiteY10" fmla="*/ 138378 h 154324"/>
                  <a:gd name="connsiteX11" fmla="*/ 29439 w 65011"/>
                  <a:gd name="connsiteY11" fmla="*/ 138378 h 154324"/>
                  <a:gd name="connsiteX12" fmla="*/ 1227 w 65011"/>
                  <a:gd name="connsiteY12" fmla="*/ 112619 h 154324"/>
                  <a:gd name="connsiteX13" fmla="*/ 29439 w 65011"/>
                  <a:gd name="connsiteY13" fmla="*/ 96673 h 154324"/>
                  <a:gd name="connsiteX14" fmla="*/ 29439 w 65011"/>
                  <a:gd name="connsiteY14" fmla="*/ 96673 h 154324"/>
                  <a:gd name="connsiteX15" fmla="*/ 1227 w 65011"/>
                  <a:gd name="connsiteY15" fmla="*/ 112619 h 154324"/>
                  <a:gd name="connsiteX16" fmla="*/ 1227 w 65011"/>
                  <a:gd name="connsiteY16" fmla="*/ 112619 h 154324"/>
                  <a:gd name="connsiteX17" fmla="*/ 1227 w 65011"/>
                  <a:gd name="connsiteY17" fmla="*/ 112619 h 154324"/>
                  <a:gd name="connsiteX18" fmla="*/ 29439 w 65011"/>
                  <a:gd name="connsiteY18" fmla="*/ 53741 h 154324"/>
                  <a:gd name="connsiteX19" fmla="*/ 29439 w 65011"/>
                  <a:gd name="connsiteY19" fmla="*/ 92993 h 154324"/>
                  <a:gd name="connsiteX20" fmla="*/ 1227 w 65011"/>
                  <a:gd name="connsiteY20" fmla="*/ 108939 h 154324"/>
                  <a:gd name="connsiteX21" fmla="*/ 1227 w 65011"/>
                  <a:gd name="connsiteY21" fmla="*/ 69687 h 154324"/>
                  <a:gd name="connsiteX22" fmla="*/ 29439 w 65011"/>
                  <a:gd name="connsiteY22" fmla="*/ 53741 h 154324"/>
                  <a:gd name="connsiteX23" fmla="*/ 29439 w 65011"/>
                  <a:gd name="connsiteY23" fmla="*/ 53741 h 154324"/>
                  <a:gd name="connsiteX24" fmla="*/ 29439 w 65011"/>
                  <a:gd name="connsiteY24" fmla="*/ 8355 h 154324"/>
                  <a:gd name="connsiteX25" fmla="*/ 0 w 65011"/>
                  <a:gd name="connsiteY25" fmla="*/ 57421 h 154324"/>
                  <a:gd name="connsiteX26" fmla="*/ 0 w 65011"/>
                  <a:gd name="connsiteY26" fmla="*/ 63554 h 154324"/>
                  <a:gd name="connsiteX27" fmla="*/ 29439 w 65011"/>
                  <a:gd name="connsiteY27" fmla="*/ 47607 h 154324"/>
                  <a:gd name="connsiteX28" fmla="*/ 29439 w 65011"/>
                  <a:gd name="connsiteY28" fmla="*/ 8355 h 154324"/>
                  <a:gd name="connsiteX29" fmla="*/ 29439 w 65011"/>
                  <a:gd name="connsiteY29" fmla="*/ 8355 h 154324"/>
                  <a:gd name="connsiteX30" fmla="*/ 60105 w 65011"/>
                  <a:gd name="connsiteY30" fmla="*/ 2222 h 154324"/>
                  <a:gd name="connsiteX31" fmla="*/ 35572 w 65011"/>
                  <a:gd name="connsiteY31" fmla="*/ 3449 h 154324"/>
                  <a:gd name="connsiteX32" fmla="*/ 35572 w 65011"/>
                  <a:gd name="connsiteY32" fmla="*/ 42701 h 154324"/>
                  <a:gd name="connsiteX33" fmla="*/ 65012 w 65011"/>
                  <a:gd name="connsiteY33" fmla="*/ 26755 h 154324"/>
                  <a:gd name="connsiteX34" fmla="*/ 65012 w 65011"/>
                  <a:gd name="connsiteY34" fmla="*/ 16942 h 154324"/>
                  <a:gd name="connsiteX35" fmla="*/ 60105 w 65011"/>
                  <a:gd name="connsiteY35" fmla="*/ 2222 h 154324"/>
                  <a:gd name="connsiteX36" fmla="*/ 60105 w 65011"/>
                  <a:gd name="connsiteY36" fmla="*/ 2222 h 154324"/>
                  <a:gd name="connsiteX37" fmla="*/ 65012 w 65011"/>
                  <a:gd name="connsiteY37" fmla="*/ 34114 h 154324"/>
                  <a:gd name="connsiteX38" fmla="*/ 65012 w 65011"/>
                  <a:gd name="connsiteY38" fmla="*/ 73367 h 154324"/>
                  <a:gd name="connsiteX39" fmla="*/ 35572 w 65011"/>
                  <a:gd name="connsiteY39" fmla="*/ 89313 h 154324"/>
                  <a:gd name="connsiteX40" fmla="*/ 35572 w 65011"/>
                  <a:gd name="connsiteY40" fmla="*/ 50061 h 154324"/>
                  <a:gd name="connsiteX41" fmla="*/ 65012 w 65011"/>
                  <a:gd name="connsiteY41" fmla="*/ 34114 h 154324"/>
                  <a:gd name="connsiteX42" fmla="*/ 65012 w 65011"/>
                  <a:gd name="connsiteY42" fmla="*/ 34114 h 154324"/>
                  <a:gd name="connsiteX43" fmla="*/ 35572 w 65011"/>
                  <a:gd name="connsiteY43" fmla="*/ 46381 h 154324"/>
                  <a:gd name="connsiteX44" fmla="*/ 65012 w 65011"/>
                  <a:gd name="connsiteY44" fmla="*/ 30435 h 154324"/>
                  <a:gd name="connsiteX45" fmla="*/ 35572 w 65011"/>
                  <a:gd name="connsiteY45" fmla="*/ 46381 h 154324"/>
                  <a:gd name="connsiteX46" fmla="*/ 35572 w 65011"/>
                  <a:gd name="connsiteY46" fmla="*/ 46381 h 1543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65011" h="154324">
                    <a:moveTo>
                      <a:pt x="65012" y="118752"/>
                    </a:moveTo>
                    <a:lnTo>
                      <a:pt x="65012" y="79500"/>
                    </a:lnTo>
                    <a:lnTo>
                      <a:pt x="35572" y="95446"/>
                    </a:lnTo>
                    <a:lnTo>
                      <a:pt x="35572" y="134699"/>
                    </a:lnTo>
                    <a:lnTo>
                      <a:pt x="65012" y="118752"/>
                    </a:lnTo>
                    <a:lnTo>
                      <a:pt x="65012" y="118752"/>
                    </a:lnTo>
                    <a:close/>
                    <a:moveTo>
                      <a:pt x="29439" y="138378"/>
                    </a:moveTo>
                    <a:lnTo>
                      <a:pt x="29439" y="99126"/>
                    </a:lnTo>
                    <a:lnTo>
                      <a:pt x="1227" y="115072"/>
                    </a:lnTo>
                    <a:lnTo>
                      <a:pt x="1227" y="154325"/>
                    </a:lnTo>
                    <a:lnTo>
                      <a:pt x="29439" y="138378"/>
                    </a:lnTo>
                    <a:lnTo>
                      <a:pt x="29439" y="138378"/>
                    </a:lnTo>
                    <a:close/>
                    <a:moveTo>
                      <a:pt x="1227" y="112619"/>
                    </a:moveTo>
                    <a:lnTo>
                      <a:pt x="29439" y="96673"/>
                    </a:lnTo>
                    <a:lnTo>
                      <a:pt x="29439" y="96673"/>
                    </a:lnTo>
                    <a:lnTo>
                      <a:pt x="1227" y="112619"/>
                    </a:lnTo>
                    <a:lnTo>
                      <a:pt x="1227" y="112619"/>
                    </a:lnTo>
                    <a:lnTo>
                      <a:pt x="1227" y="112619"/>
                    </a:lnTo>
                    <a:close/>
                    <a:moveTo>
                      <a:pt x="29439" y="53741"/>
                    </a:moveTo>
                    <a:lnTo>
                      <a:pt x="29439" y="92993"/>
                    </a:lnTo>
                    <a:lnTo>
                      <a:pt x="1227" y="108939"/>
                    </a:lnTo>
                    <a:lnTo>
                      <a:pt x="1227" y="69687"/>
                    </a:lnTo>
                    <a:lnTo>
                      <a:pt x="29439" y="53741"/>
                    </a:lnTo>
                    <a:lnTo>
                      <a:pt x="29439" y="53741"/>
                    </a:lnTo>
                    <a:close/>
                    <a:moveTo>
                      <a:pt x="29439" y="8355"/>
                    </a:moveTo>
                    <a:cubicBezTo>
                      <a:pt x="14720" y="18168"/>
                      <a:pt x="0" y="36568"/>
                      <a:pt x="0" y="57421"/>
                    </a:cubicBezTo>
                    <a:lnTo>
                      <a:pt x="0" y="63554"/>
                    </a:lnTo>
                    <a:lnTo>
                      <a:pt x="29439" y="47607"/>
                    </a:lnTo>
                    <a:lnTo>
                      <a:pt x="29439" y="8355"/>
                    </a:lnTo>
                    <a:lnTo>
                      <a:pt x="29439" y="8355"/>
                    </a:lnTo>
                    <a:close/>
                    <a:moveTo>
                      <a:pt x="60105" y="2222"/>
                    </a:moveTo>
                    <a:cubicBezTo>
                      <a:pt x="53972" y="-1458"/>
                      <a:pt x="45385" y="-231"/>
                      <a:pt x="35572" y="3449"/>
                    </a:cubicBezTo>
                    <a:lnTo>
                      <a:pt x="35572" y="42701"/>
                    </a:lnTo>
                    <a:lnTo>
                      <a:pt x="65012" y="26755"/>
                    </a:lnTo>
                    <a:lnTo>
                      <a:pt x="65012" y="16942"/>
                    </a:lnTo>
                    <a:cubicBezTo>
                      <a:pt x="65012" y="10808"/>
                      <a:pt x="63785" y="5902"/>
                      <a:pt x="60105" y="2222"/>
                    </a:cubicBezTo>
                    <a:lnTo>
                      <a:pt x="60105" y="2222"/>
                    </a:lnTo>
                    <a:close/>
                    <a:moveTo>
                      <a:pt x="65012" y="34114"/>
                    </a:moveTo>
                    <a:lnTo>
                      <a:pt x="65012" y="73367"/>
                    </a:lnTo>
                    <a:lnTo>
                      <a:pt x="35572" y="89313"/>
                    </a:lnTo>
                    <a:lnTo>
                      <a:pt x="35572" y="50061"/>
                    </a:lnTo>
                    <a:lnTo>
                      <a:pt x="65012" y="34114"/>
                    </a:lnTo>
                    <a:lnTo>
                      <a:pt x="65012" y="34114"/>
                    </a:lnTo>
                    <a:close/>
                    <a:moveTo>
                      <a:pt x="35572" y="46381"/>
                    </a:moveTo>
                    <a:lnTo>
                      <a:pt x="65012" y="30435"/>
                    </a:lnTo>
                    <a:lnTo>
                      <a:pt x="35572" y="46381"/>
                    </a:lnTo>
                    <a:lnTo>
                      <a:pt x="35572" y="46381"/>
                    </a:lnTo>
                    <a:close/>
                  </a:path>
                </a:pathLst>
              </a:custGeom>
              <a:solidFill>
                <a:srgbClr val="FFFFF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CD347608-267D-4C51-9D7E-3E543A183C16}"/>
                </a:ext>
              </a:extLst>
            </p:cNvPr>
            <p:cNvSpPr/>
            <p:nvPr/>
          </p:nvSpPr>
          <p:spPr>
            <a:xfrm>
              <a:off x="4061020" y="3157915"/>
              <a:ext cx="132476" cy="267406"/>
            </a:xfrm>
            <a:custGeom>
              <a:avLst/>
              <a:gdLst>
                <a:gd name="connsiteX0" fmla="*/ 0 w 132476"/>
                <a:gd name="connsiteY0" fmla="*/ 73598 h 267406"/>
                <a:gd name="connsiteX1" fmla="*/ 132477 w 132476"/>
                <a:gd name="connsiteY1" fmla="*/ 0 h 267406"/>
                <a:gd name="connsiteX2" fmla="*/ 132477 w 132476"/>
                <a:gd name="connsiteY2" fmla="*/ 192582 h 267406"/>
                <a:gd name="connsiteX3" fmla="*/ 0 w 132476"/>
                <a:gd name="connsiteY3" fmla="*/ 267406 h 267406"/>
                <a:gd name="connsiteX4" fmla="*/ 0 w 132476"/>
                <a:gd name="connsiteY4" fmla="*/ 101811 h 267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2476" h="267406">
                  <a:moveTo>
                    <a:pt x="0" y="73598"/>
                  </a:moveTo>
                  <a:lnTo>
                    <a:pt x="132477" y="0"/>
                  </a:lnTo>
                  <a:lnTo>
                    <a:pt x="132477" y="192582"/>
                  </a:lnTo>
                  <a:lnTo>
                    <a:pt x="0" y="267406"/>
                  </a:lnTo>
                  <a:lnTo>
                    <a:pt x="0" y="101811"/>
                  </a:lnTo>
                  <a:close/>
                </a:path>
              </a:pathLst>
            </a:custGeom>
            <a:solidFill>
              <a:srgbClr val="1A1A1B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F4EC8296-DE2E-485E-A821-4A54E0887863}"/>
                </a:ext>
              </a:extLst>
            </p:cNvPr>
            <p:cNvSpPr/>
            <p:nvPr/>
          </p:nvSpPr>
          <p:spPr>
            <a:xfrm>
              <a:off x="4061020" y="3164047"/>
              <a:ext cx="121436" cy="250233"/>
            </a:xfrm>
            <a:custGeom>
              <a:avLst/>
              <a:gdLst>
                <a:gd name="connsiteX0" fmla="*/ 121437 w 121436"/>
                <a:gd name="connsiteY0" fmla="*/ 0 h 250233"/>
                <a:gd name="connsiteX1" fmla="*/ 121437 w 121436"/>
                <a:gd name="connsiteY1" fmla="*/ 182769 h 250233"/>
                <a:gd name="connsiteX2" fmla="*/ 0 w 121436"/>
                <a:gd name="connsiteY2" fmla="*/ 250234 h 250233"/>
                <a:gd name="connsiteX3" fmla="*/ 0 w 121436"/>
                <a:gd name="connsiteY3" fmla="*/ 95677 h 250233"/>
                <a:gd name="connsiteX4" fmla="*/ 0 w 121436"/>
                <a:gd name="connsiteY4" fmla="*/ 67465 h 250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436" h="250233">
                  <a:moveTo>
                    <a:pt x="121437" y="0"/>
                  </a:moveTo>
                  <a:lnTo>
                    <a:pt x="121437" y="182769"/>
                  </a:lnTo>
                  <a:lnTo>
                    <a:pt x="0" y="250234"/>
                  </a:lnTo>
                  <a:lnTo>
                    <a:pt x="0" y="95677"/>
                  </a:lnTo>
                  <a:lnTo>
                    <a:pt x="0" y="67465"/>
                  </a:lnTo>
                  <a:close/>
                </a:path>
              </a:pathLst>
            </a:custGeom>
            <a:solidFill>
              <a:srgbClr val="424242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21001E1F-04E5-48C1-ACB5-F8D75697EA67}"/>
                </a:ext>
              </a:extLst>
            </p:cNvPr>
            <p:cNvSpPr/>
            <p:nvPr/>
          </p:nvSpPr>
          <p:spPr>
            <a:xfrm>
              <a:off x="3432981" y="3070823"/>
              <a:ext cx="398657" cy="472254"/>
            </a:xfrm>
            <a:custGeom>
              <a:avLst/>
              <a:gdLst>
                <a:gd name="connsiteX0" fmla="*/ 398656 w 398656"/>
                <a:gd name="connsiteY0" fmla="*/ 472255 h 472254"/>
                <a:gd name="connsiteX1" fmla="*/ 398656 w 398656"/>
                <a:gd name="connsiteY1" fmla="*/ 224474 h 472254"/>
                <a:gd name="connsiteX2" fmla="*/ 0 w 398656"/>
                <a:gd name="connsiteY2" fmla="*/ 0 h 472254"/>
                <a:gd name="connsiteX3" fmla="*/ 0 w 398656"/>
                <a:gd name="connsiteY3" fmla="*/ 246554 h 472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8656" h="472254">
                  <a:moveTo>
                    <a:pt x="398656" y="472255"/>
                  </a:moveTo>
                  <a:lnTo>
                    <a:pt x="398656" y="224474"/>
                  </a:lnTo>
                  <a:lnTo>
                    <a:pt x="0" y="0"/>
                  </a:lnTo>
                  <a:lnTo>
                    <a:pt x="0" y="246554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938D98B5-8E44-4257-9958-FCDBC453CF88}"/>
                </a:ext>
              </a:extLst>
            </p:cNvPr>
            <p:cNvSpPr/>
            <p:nvPr/>
          </p:nvSpPr>
          <p:spPr>
            <a:xfrm>
              <a:off x="3439115" y="3080636"/>
              <a:ext cx="386389" cy="451401"/>
            </a:xfrm>
            <a:custGeom>
              <a:avLst/>
              <a:gdLst>
                <a:gd name="connsiteX0" fmla="*/ 386390 w 386389"/>
                <a:gd name="connsiteY0" fmla="*/ 451402 h 451401"/>
                <a:gd name="connsiteX1" fmla="*/ 0 w 386389"/>
                <a:gd name="connsiteY1" fmla="*/ 233061 h 451401"/>
                <a:gd name="connsiteX2" fmla="*/ 0 w 386389"/>
                <a:gd name="connsiteY2" fmla="*/ 0 h 451401"/>
                <a:gd name="connsiteX3" fmla="*/ 386390 w 386389"/>
                <a:gd name="connsiteY3" fmla="*/ 218341 h 451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6389" h="451401">
                  <a:moveTo>
                    <a:pt x="386390" y="451402"/>
                  </a:moveTo>
                  <a:lnTo>
                    <a:pt x="0" y="233061"/>
                  </a:lnTo>
                  <a:lnTo>
                    <a:pt x="0" y="0"/>
                  </a:lnTo>
                  <a:lnTo>
                    <a:pt x="386390" y="218341"/>
                  </a:lnTo>
                  <a:close/>
                </a:path>
              </a:pathLst>
            </a:custGeom>
            <a:solidFill>
              <a:schemeClr val="accent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84389C3F-497A-4879-B00D-C68583A751EB}"/>
                </a:ext>
              </a:extLst>
            </p:cNvPr>
            <p:cNvSpPr/>
            <p:nvPr/>
          </p:nvSpPr>
          <p:spPr>
            <a:xfrm>
              <a:off x="3029419" y="3296524"/>
              <a:ext cx="290712" cy="410922"/>
            </a:xfrm>
            <a:custGeom>
              <a:avLst/>
              <a:gdLst>
                <a:gd name="connsiteX0" fmla="*/ 290712 w 290712"/>
                <a:gd name="connsiteY0" fmla="*/ 410923 h 410922"/>
                <a:gd name="connsiteX1" fmla="*/ 290712 w 290712"/>
                <a:gd name="connsiteY1" fmla="*/ 239194 h 410922"/>
                <a:gd name="connsiteX2" fmla="*/ 290712 w 290712"/>
                <a:gd name="connsiteY2" fmla="*/ 164369 h 410922"/>
                <a:gd name="connsiteX3" fmla="*/ 0 w 290712"/>
                <a:gd name="connsiteY3" fmla="*/ 0 h 410922"/>
                <a:gd name="connsiteX4" fmla="*/ 0 w 290712"/>
                <a:gd name="connsiteY4" fmla="*/ 246554 h 410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0712" h="410922">
                  <a:moveTo>
                    <a:pt x="290712" y="410923"/>
                  </a:moveTo>
                  <a:lnTo>
                    <a:pt x="290712" y="239194"/>
                  </a:lnTo>
                  <a:lnTo>
                    <a:pt x="290712" y="164369"/>
                  </a:lnTo>
                  <a:lnTo>
                    <a:pt x="0" y="0"/>
                  </a:lnTo>
                  <a:lnTo>
                    <a:pt x="0" y="246554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05322DFF-5916-4EFA-8058-7260606FD89C}"/>
                </a:ext>
              </a:extLst>
            </p:cNvPr>
            <p:cNvSpPr/>
            <p:nvPr/>
          </p:nvSpPr>
          <p:spPr>
            <a:xfrm>
              <a:off x="3035552" y="3306337"/>
              <a:ext cx="278447" cy="391296"/>
            </a:xfrm>
            <a:custGeom>
              <a:avLst/>
              <a:gdLst>
                <a:gd name="connsiteX0" fmla="*/ 278446 w 278446"/>
                <a:gd name="connsiteY0" fmla="*/ 391297 h 391296"/>
                <a:gd name="connsiteX1" fmla="*/ 0 w 278446"/>
                <a:gd name="connsiteY1" fmla="*/ 233061 h 391296"/>
                <a:gd name="connsiteX2" fmla="*/ 0 w 278446"/>
                <a:gd name="connsiteY2" fmla="*/ 0 h 391296"/>
                <a:gd name="connsiteX3" fmla="*/ 278446 w 278446"/>
                <a:gd name="connsiteY3" fmla="*/ 158236 h 391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8446" h="391296">
                  <a:moveTo>
                    <a:pt x="278446" y="391297"/>
                  </a:moveTo>
                  <a:lnTo>
                    <a:pt x="0" y="233061"/>
                  </a:lnTo>
                  <a:lnTo>
                    <a:pt x="0" y="0"/>
                  </a:lnTo>
                  <a:lnTo>
                    <a:pt x="278446" y="158236"/>
                  </a:lnTo>
                  <a:close/>
                </a:path>
              </a:pathLst>
            </a:custGeom>
            <a:solidFill>
              <a:schemeClr val="accent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C0F919F1-14C8-4325-AD46-8576735F684F}"/>
                </a:ext>
              </a:extLst>
            </p:cNvPr>
            <p:cNvSpPr/>
            <p:nvPr/>
          </p:nvSpPr>
          <p:spPr>
            <a:xfrm>
              <a:off x="3320131" y="3235192"/>
              <a:ext cx="403562" cy="472254"/>
            </a:xfrm>
            <a:custGeom>
              <a:avLst/>
              <a:gdLst>
                <a:gd name="connsiteX0" fmla="*/ 0 w 403562"/>
                <a:gd name="connsiteY0" fmla="*/ 225701 h 472254"/>
                <a:gd name="connsiteX1" fmla="*/ 403563 w 403562"/>
                <a:gd name="connsiteY1" fmla="*/ 0 h 472254"/>
                <a:gd name="connsiteX2" fmla="*/ 403563 w 403562"/>
                <a:gd name="connsiteY2" fmla="*/ 246554 h 472254"/>
                <a:gd name="connsiteX3" fmla="*/ 0 w 403562"/>
                <a:gd name="connsiteY3" fmla="*/ 472255 h 472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3562" h="472254">
                  <a:moveTo>
                    <a:pt x="0" y="225701"/>
                  </a:moveTo>
                  <a:lnTo>
                    <a:pt x="403563" y="0"/>
                  </a:lnTo>
                  <a:lnTo>
                    <a:pt x="403563" y="246554"/>
                  </a:lnTo>
                  <a:lnTo>
                    <a:pt x="0" y="472255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2FBA9762-4922-40A6-A051-EEF0D32A2388}"/>
                </a:ext>
              </a:extLst>
            </p:cNvPr>
            <p:cNvSpPr/>
            <p:nvPr/>
          </p:nvSpPr>
          <p:spPr>
            <a:xfrm>
              <a:off x="3327491" y="3247458"/>
              <a:ext cx="388843" cy="446496"/>
            </a:xfrm>
            <a:custGeom>
              <a:avLst/>
              <a:gdLst>
                <a:gd name="connsiteX0" fmla="*/ 0 w 388843"/>
                <a:gd name="connsiteY0" fmla="*/ 217114 h 446495"/>
                <a:gd name="connsiteX1" fmla="*/ 388843 w 388843"/>
                <a:gd name="connsiteY1" fmla="*/ 0 h 446495"/>
                <a:gd name="connsiteX2" fmla="*/ 388843 w 388843"/>
                <a:gd name="connsiteY2" fmla="*/ 229381 h 446495"/>
                <a:gd name="connsiteX3" fmla="*/ 0 w 388843"/>
                <a:gd name="connsiteY3" fmla="*/ 446495 h 446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8843" h="446495">
                  <a:moveTo>
                    <a:pt x="0" y="217114"/>
                  </a:moveTo>
                  <a:lnTo>
                    <a:pt x="388843" y="0"/>
                  </a:lnTo>
                  <a:lnTo>
                    <a:pt x="388843" y="229381"/>
                  </a:lnTo>
                  <a:lnTo>
                    <a:pt x="0" y="446495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13BF586A-8BBF-445E-A6CD-EABEA39A1454}"/>
                </a:ext>
              </a:extLst>
            </p:cNvPr>
            <p:cNvSpPr/>
            <p:nvPr/>
          </p:nvSpPr>
          <p:spPr>
            <a:xfrm>
              <a:off x="3377783" y="3472853"/>
              <a:ext cx="73598" cy="168356"/>
            </a:xfrm>
            <a:custGeom>
              <a:avLst/>
              <a:gdLst>
                <a:gd name="connsiteX0" fmla="*/ 0 w 73598"/>
                <a:gd name="connsiteY0" fmla="*/ 62866 h 168356"/>
                <a:gd name="connsiteX1" fmla="*/ 0 w 73598"/>
                <a:gd name="connsiteY1" fmla="*/ 168357 h 168356"/>
                <a:gd name="connsiteX2" fmla="*/ 73598 w 73598"/>
                <a:gd name="connsiteY2" fmla="*/ 126651 h 168356"/>
                <a:gd name="connsiteX3" fmla="*/ 73598 w 73598"/>
                <a:gd name="connsiteY3" fmla="*/ 21161 h 168356"/>
                <a:gd name="connsiteX4" fmla="*/ 0 w 73598"/>
                <a:gd name="connsiteY4" fmla="*/ 62866 h 168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3598" h="168356">
                  <a:moveTo>
                    <a:pt x="0" y="62866"/>
                  </a:moveTo>
                  <a:lnTo>
                    <a:pt x="0" y="168357"/>
                  </a:lnTo>
                  <a:lnTo>
                    <a:pt x="73598" y="126651"/>
                  </a:lnTo>
                  <a:lnTo>
                    <a:pt x="73598" y="21161"/>
                  </a:lnTo>
                  <a:cubicBezTo>
                    <a:pt x="73598" y="-26678"/>
                    <a:pt x="0" y="15027"/>
                    <a:pt x="0" y="62866"/>
                  </a:cubicBezTo>
                  <a:close/>
                </a:path>
              </a:pathLst>
            </a:custGeom>
            <a:solidFill>
              <a:srgbClr val="00000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FAF28DCE-A1F8-4250-9372-B99B1DD930B6}"/>
                </a:ext>
              </a:extLst>
            </p:cNvPr>
            <p:cNvSpPr/>
            <p:nvPr/>
          </p:nvSpPr>
          <p:spPr>
            <a:xfrm>
              <a:off x="3488181" y="3411272"/>
              <a:ext cx="73598" cy="168606"/>
            </a:xfrm>
            <a:custGeom>
              <a:avLst/>
              <a:gdLst>
                <a:gd name="connsiteX0" fmla="*/ 0 w 73598"/>
                <a:gd name="connsiteY0" fmla="*/ 63115 h 168606"/>
                <a:gd name="connsiteX1" fmla="*/ 0 w 73598"/>
                <a:gd name="connsiteY1" fmla="*/ 168606 h 168606"/>
                <a:gd name="connsiteX2" fmla="*/ 73598 w 73598"/>
                <a:gd name="connsiteY2" fmla="*/ 126901 h 168606"/>
                <a:gd name="connsiteX3" fmla="*/ 73598 w 73598"/>
                <a:gd name="connsiteY3" fmla="*/ 21410 h 168606"/>
                <a:gd name="connsiteX4" fmla="*/ 0 w 73598"/>
                <a:gd name="connsiteY4" fmla="*/ 63115 h 168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3598" h="168606">
                  <a:moveTo>
                    <a:pt x="0" y="63115"/>
                  </a:moveTo>
                  <a:lnTo>
                    <a:pt x="0" y="168606"/>
                  </a:lnTo>
                  <a:lnTo>
                    <a:pt x="73598" y="126901"/>
                  </a:lnTo>
                  <a:lnTo>
                    <a:pt x="73598" y="21410"/>
                  </a:lnTo>
                  <a:cubicBezTo>
                    <a:pt x="73598" y="-26429"/>
                    <a:pt x="0" y="14050"/>
                    <a:pt x="0" y="63115"/>
                  </a:cubicBezTo>
                  <a:close/>
                </a:path>
              </a:pathLst>
            </a:custGeom>
            <a:solidFill>
              <a:srgbClr val="00000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ED4B26CC-CF26-469C-8353-6F2A8962FD10}"/>
                </a:ext>
              </a:extLst>
            </p:cNvPr>
            <p:cNvSpPr/>
            <p:nvPr/>
          </p:nvSpPr>
          <p:spPr>
            <a:xfrm>
              <a:off x="3598578" y="3348961"/>
              <a:ext cx="73598" cy="168356"/>
            </a:xfrm>
            <a:custGeom>
              <a:avLst/>
              <a:gdLst>
                <a:gd name="connsiteX0" fmla="*/ 0 w 73598"/>
                <a:gd name="connsiteY0" fmla="*/ 62866 h 168356"/>
                <a:gd name="connsiteX1" fmla="*/ 0 w 73598"/>
                <a:gd name="connsiteY1" fmla="*/ 168357 h 168356"/>
                <a:gd name="connsiteX2" fmla="*/ 73598 w 73598"/>
                <a:gd name="connsiteY2" fmla="*/ 126651 h 168356"/>
                <a:gd name="connsiteX3" fmla="*/ 73598 w 73598"/>
                <a:gd name="connsiteY3" fmla="*/ 21161 h 168356"/>
                <a:gd name="connsiteX4" fmla="*/ 0 w 73598"/>
                <a:gd name="connsiteY4" fmla="*/ 62866 h 168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3598" h="168356">
                  <a:moveTo>
                    <a:pt x="0" y="62866"/>
                  </a:moveTo>
                  <a:lnTo>
                    <a:pt x="0" y="168357"/>
                  </a:lnTo>
                  <a:lnTo>
                    <a:pt x="73598" y="126651"/>
                  </a:lnTo>
                  <a:lnTo>
                    <a:pt x="73598" y="21161"/>
                  </a:lnTo>
                  <a:cubicBezTo>
                    <a:pt x="73598" y="-26678"/>
                    <a:pt x="0" y="15027"/>
                    <a:pt x="0" y="62866"/>
                  </a:cubicBezTo>
                  <a:close/>
                </a:path>
              </a:pathLst>
            </a:custGeom>
            <a:solidFill>
              <a:srgbClr val="00000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32" name="Graphic 2">
              <a:extLst>
                <a:ext uri="{FF2B5EF4-FFF2-40B4-BE49-F238E27FC236}">
                  <a16:creationId xmlns:a16="http://schemas.microsoft.com/office/drawing/2014/main" id="{F8BEDF44-6579-486F-A0B1-C346C9DA3DFF}"/>
                </a:ext>
              </a:extLst>
            </p:cNvPr>
            <p:cNvGrpSpPr/>
            <p:nvPr/>
          </p:nvGrpSpPr>
          <p:grpSpPr>
            <a:xfrm>
              <a:off x="3381464" y="3353264"/>
              <a:ext cx="288260" cy="283038"/>
              <a:chOff x="3381458" y="3353262"/>
              <a:chExt cx="288259" cy="283038"/>
            </a:xfrm>
            <a:solidFill>
              <a:srgbClr val="1A1A1B"/>
            </a:solidFill>
          </p:grpSpPr>
          <p:sp>
            <p:nvSpPr>
              <p:cNvPr id="33" name="Freeform: Shape 32">
                <a:extLst>
                  <a:ext uri="{FF2B5EF4-FFF2-40B4-BE49-F238E27FC236}">
                    <a16:creationId xmlns:a16="http://schemas.microsoft.com/office/drawing/2014/main" id="{2A0681E2-30B8-452C-B158-8C743DAE0FBB}"/>
                  </a:ext>
                </a:extLst>
              </p:cNvPr>
              <p:cNvSpPr/>
              <p:nvPr/>
            </p:nvSpPr>
            <p:spPr>
              <a:xfrm>
                <a:off x="3381458" y="3477152"/>
                <a:ext cx="67464" cy="159148"/>
              </a:xfrm>
              <a:custGeom>
                <a:avLst/>
                <a:gdLst>
                  <a:gd name="connsiteX0" fmla="*/ 66238 w 67464"/>
                  <a:gd name="connsiteY0" fmla="*/ 121123 h 159148"/>
                  <a:gd name="connsiteX1" fmla="*/ 66238 w 67464"/>
                  <a:gd name="connsiteY1" fmla="*/ 78191 h 159148"/>
                  <a:gd name="connsiteX2" fmla="*/ 34346 w 67464"/>
                  <a:gd name="connsiteY2" fmla="*/ 95363 h 159148"/>
                  <a:gd name="connsiteX3" fmla="*/ 34346 w 67464"/>
                  <a:gd name="connsiteY3" fmla="*/ 138296 h 159148"/>
                  <a:gd name="connsiteX4" fmla="*/ 66238 w 67464"/>
                  <a:gd name="connsiteY4" fmla="*/ 121123 h 159148"/>
                  <a:gd name="connsiteX5" fmla="*/ 66238 w 67464"/>
                  <a:gd name="connsiteY5" fmla="*/ 121123 h 159148"/>
                  <a:gd name="connsiteX6" fmla="*/ 31892 w 67464"/>
                  <a:gd name="connsiteY6" fmla="*/ 141976 h 159148"/>
                  <a:gd name="connsiteX7" fmla="*/ 31892 w 67464"/>
                  <a:gd name="connsiteY7" fmla="*/ 99043 h 159148"/>
                  <a:gd name="connsiteX8" fmla="*/ 1227 w 67464"/>
                  <a:gd name="connsiteY8" fmla="*/ 116216 h 159148"/>
                  <a:gd name="connsiteX9" fmla="*/ 1227 w 67464"/>
                  <a:gd name="connsiteY9" fmla="*/ 159149 h 159148"/>
                  <a:gd name="connsiteX10" fmla="*/ 31892 w 67464"/>
                  <a:gd name="connsiteY10" fmla="*/ 141976 h 159148"/>
                  <a:gd name="connsiteX11" fmla="*/ 31892 w 67464"/>
                  <a:gd name="connsiteY11" fmla="*/ 141976 h 159148"/>
                  <a:gd name="connsiteX12" fmla="*/ 0 w 67464"/>
                  <a:gd name="connsiteY12" fmla="*/ 112536 h 159148"/>
                  <a:gd name="connsiteX13" fmla="*/ 0 w 67464"/>
                  <a:gd name="connsiteY13" fmla="*/ 69604 h 159148"/>
                  <a:gd name="connsiteX14" fmla="*/ 31892 w 67464"/>
                  <a:gd name="connsiteY14" fmla="*/ 52431 h 159148"/>
                  <a:gd name="connsiteX15" fmla="*/ 31892 w 67464"/>
                  <a:gd name="connsiteY15" fmla="*/ 95363 h 159148"/>
                  <a:gd name="connsiteX16" fmla="*/ 0 w 67464"/>
                  <a:gd name="connsiteY16" fmla="*/ 112536 h 159148"/>
                  <a:gd name="connsiteX17" fmla="*/ 0 w 67464"/>
                  <a:gd name="connsiteY17" fmla="*/ 112536 h 159148"/>
                  <a:gd name="connsiteX18" fmla="*/ 0 w 67464"/>
                  <a:gd name="connsiteY18" fmla="*/ 67151 h 159148"/>
                  <a:gd name="connsiteX19" fmla="*/ 31892 w 67464"/>
                  <a:gd name="connsiteY19" fmla="*/ 49978 h 159148"/>
                  <a:gd name="connsiteX20" fmla="*/ 31892 w 67464"/>
                  <a:gd name="connsiteY20" fmla="*/ 7046 h 159148"/>
                  <a:gd name="connsiteX21" fmla="*/ 0 w 67464"/>
                  <a:gd name="connsiteY21" fmla="*/ 57338 h 159148"/>
                  <a:gd name="connsiteX22" fmla="*/ 0 w 67464"/>
                  <a:gd name="connsiteY22" fmla="*/ 67151 h 159148"/>
                  <a:gd name="connsiteX23" fmla="*/ 0 w 67464"/>
                  <a:gd name="connsiteY23" fmla="*/ 67151 h 159148"/>
                  <a:gd name="connsiteX24" fmla="*/ 35572 w 67464"/>
                  <a:gd name="connsiteY24" fmla="*/ 4593 h 159148"/>
                  <a:gd name="connsiteX25" fmla="*/ 35572 w 67464"/>
                  <a:gd name="connsiteY25" fmla="*/ 47525 h 159148"/>
                  <a:gd name="connsiteX26" fmla="*/ 67465 w 67464"/>
                  <a:gd name="connsiteY26" fmla="*/ 30352 h 159148"/>
                  <a:gd name="connsiteX27" fmla="*/ 67465 w 67464"/>
                  <a:gd name="connsiteY27" fmla="*/ 20539 h 159148"/>
                  <a:gd name="connsiteX28" fmla="*/ 35572 w 67464"/>
                  <a:gd name="connsiteY28" fmla="*/ 4593 h 159148"/>
                  <a:gd name="connsiteX29" fmla="*/ 35572 w 67464"/>
                  <a:gd name="connsiteY29" fmla="*/ 4593 h 159148"/>
                  <a:gd name="connsiteX30" fmla="*/ 66238 w 67464"/>
                  <a:gd name="connsiteY30" fmla="*/ 75737 h 159148"/>
                  <a:gd name="connsiteX31" fmla="*/ 34346 w 67464"/>
                  <a:gd name="connsiteY31" fmla="*/ 92910 h 159148"/>
                  <a:gd name="connsiteX32" fmla="*/ 34346 w 67464"/>
                  <a:gd name="connsiteY32" fmla="*/ 49978 h 159148"/>
                  <a:gd name="connsiteX33" fmla="*/ 66238 w 67464"/>
                  <a:gd name="connsiteY33" fmla="*/ 32805 h 159148"/>
                  <a:gd name="connsiteX34" fmla="*/ 66238 w 67464"/>
                  <a:gd name="connsiteY34" fmla="*/ 75737 h 1591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67464" h="159148">
                    <a:moveTo>
                      <a:pt x="66238" y="121123"/>
                    </a:moveTo>
                    <a:lnTo>
                      <a:pt x="66238" y="78191"/>
                    </a:lnTo>
                    <a:lnTo>
                      <a:pt x="34346" y="95363"/>
                    </a:lnTo>
                    <a:lnTo>
                      <a:pt x="34346" y="138296"/>
                    </a:lnTo>
                    <a:lnTo>
                      <a:pt x="66238" y="121123"/>
                    </a:lnTo>
                    <a:lnTo>
                      <a:pt x="66238" y="121123"/>
                    </a:lnTo>
                    <a:close/>
                    <a:moveTo>
                      <a:pt x="31892" y="141976"/>
                    </a:moveTo>
                    <a:lnTo>
                      <a:pt x="31892" y="99043"/>
                    </a:lnTo>
                    <a:lnTo>
                      <a:pt x="1227" y="116216"/>
                    </a:lnTo>
                    <a:lnTo>
                      <a:pt x="1227" y="159149"/>
                    </a:lnTo>
                    <a:lnTo>
                      <a:pt x="31892" y="141976"/>
                    </a:lnTo>
                    <a:lnTo>
                      <a:pt x="31892" y="141976"/>
                    </a:lnTo>
                    <a:close/>
                    <a:moveTo>
                      <a:pt x="0" y="112536"/>
                    </a:moveTo>
                    <a:lnTo>
                      <a:pt x="0" y="69604"/>
                    </a:lnTo>
                    <a:lnTo>
                      <a:pt x="31892" y="52431"/>
                    </a:lnTo>
                    <a:lnTo>
                      <a:pt x="31892" y="95363"/>
                    </a:lnTo>
                    <a:lnTo>
                      <a:pt x="0" y="112536"/>
                    </a:lnTo>
                    <a:lnTo>
                      <a:pt x="0" y="112536"/>
                    </a:lnTo>
                    <a:close/>
                    <a:moveTo>
                      <a:pt x="0" y="67151"/>
                    </a:moveTo>
                    <a:lnTo>
                      <a:pt x="31892" y="49978"/>
                    </a:lnTo>
                    <a:lnTo>
                      <a:pt x="31892" y="7046"/>
                    </a:lnTo>
                    <a:cubicBezTo>
                      <a:pt x="15946" y="16859"/>
                      <a:pt x="0" y="36485"/>
                      <a:pt x="0" y="57338"/>
                    </a:cubicBezTo>
                    <a:lnTo>
                      <a:pt x="0" y="67151"/>
                    </a:lnTo>
                    <a:lnTo>
                      <a:pt x="0" y="67151"/>
                    </a:lnTo>
                    <a:close/>
                    <a:moveTo>
                      <a:pt x="35572" y="4593"/>
                    </a:moveTo>
                    <a:lnTo>
                      <a:pt x="35572" y="47525"/>
                    </a:lnTo>
                    <a:lnTo>
                      <a:pt x="67465" y="30352"/>
                    </a:lnTo>
                    <a:lnTo>
                      <a:pt x="67465" y="20539"/>
                    </a:lnTo>
                    <a:cubicBezTo>
                      <a:pt x="66238" y="-1541"/>
                      <a:pt x="51519" y="-3994"/>
                      <a:pt x="35572" y="4593"/>
                    </a:cubicBezTo>
                    <a:lnTo>
                      <a:pt x="35572" y="4593"/>
                    </a:lnTo>
                    <a:close/>
                    <a:moveTo>
                      <a:pt x="66238" y="75737"/>
                    </a:moveTo>
                    <a:lnTo>
                      <a:pt x="34346" y="92910"/>
                    </a:lnTo>
                    <a:lnTo>
                      <a:pt x="34346" y="49978"/>
                    </a:lnTo>
                    <a:lnTo>
                      <a:pt x="66238" y="32805"/>
                    </a:lnTo>
                    <a:lnTo>
                      <a:pt x="66238" y="75737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4" name="Freeform: Shape 33">
                <a:extLst>
                  <a:ext uri="{FF2B5EF4-FFF2-40B4-BE49-F238E27FC236}">
                    <a16:creationId xmlns:a16="http://schemas.microsoft.com/office/drawing/2014/main" id="{A19C796F-632C-4608-9DE3-7B10C891E3A7}"/>
                  </a:ext>
                </a:extLst>
              </p:cNvPr>
              <p:cNvSpPr/>
              <p:nvPr/>
            </p:nvSpPr>
            <p:spPr>
              <a:xfrm>
                <a:off x="3491855" y="3415415"/>
                <a:ext cx="67464" cy="158327"/>
              </a:xfrm>
              <a:custGeom>
                <a:avLst/>
                <a:gdLst>
                  <a:gd name="connsiteX0" fmla="*/ 67465 w 67464"/>
                  <a:gd name="connsiteY0" fmla="*/ 121529 h 158327"/>
                  <a:gd name="connsiteX1" fmla="*/ 67465 w 67464"/>
                  <a:gd name="connsiteY1" fmla="*/ 78597 h 158327"/>
                  <a:gd name="connsiteX2" fmla="*/ 35572 w 67464"/>
                  <a:gd name="connsiteY2" fmla="*/ 95769 h 158327"/>
                  <a:gd name="connsiteX3" fmla="*/ 35572 w 67464"/>
                  <a:gd name="connsiteY3" fmla="*/ 138702 h 158327"/>
                  <a:gd name="connsiteX4" fmla="*/ 67465 w 67464"/>
                  <a:gd name="connsiteY4" fmla="*/ 121529 h 158327"/>
                  <a:gd name="connsiteX5" fmla="*/ 67465 w 67464"/>
                  <a:gd name="connsiteY5" fmla="*/ 121529 h 158327"/>
                  <a:gd name="connsiteX6" fmla="*/ 31892 w 67464"/>
                  <a:gd name="connsiteY6" fmla="*/ 141155 h 158327"/>
                  <a:gd name="connsiteX7" fmla="*/ 31892 w 67464"/>
                  <a:gd name="connsiteY7" fmla="*/ 98223 h 158327"/>
                  <a:gd name="connsiteX8" fmla="*/ 1227 w 67464"/>
                  <a:gd name="connsiteY8" fmla="*/ 115396 h 158327"/>
                  <a:gd name="connsiteX9" fmla="*/ 1227 w 67464"/>
                  <a:gd name="connsiteY9" fmla="*/ 158328 h 158327"/>
                  <a:gd name="connsiteX10" fmla="*/ 31892 w 67464"/>
                  <a:gd name="connsiteY10" fmla="*/ 141155 h 158327"/>
                  <a:gd name="connsiteX11" fmla="*/ 31892 w 67464"/>
                  <a:gd name="connsiteY11" fmla="*/ 141155 h 158327"/>
                  <a:gd name="connsiteX12" fmla="*/ 0 w 67464"/>
                  <a:gd name="connsiteY12" fmla="*/ 112942 h 158327"/>
                  <a:gd name="connsiteX13" fmla="*/ 0 w 67464"/>
                  <a:gd name="connsiteY13" fmla="*/ 70010 h 158327"/>
                  <a:gd name="connsiteX14" fmla="*/ 31892 w 67464"/>
                  <a:gd name="connsiteY14" fmla="*/ 52837 h 158327"/>
                  <a:gd name="connsiteX15" fmla="*/ 31892 w 67464"/>
                  <a:gd name="connsiteY15" fmla="*/ 95769 h 158327"/>
                  <a:gd name="connsiteX16" fmla="*/ 0 w 67464"/>
                  <a:gd name="connsiteY16" fmla="*/ 112942 h 158327"/>
                  <a:gd name="connsiteX17" fmla="*/ 0 w 67464"/>
                  <a:gd name="connsiteY17" fmla="*/ 112942 h 158327"/>
                  <a:gd name="connsiteX18" fmla="*/ 0 w 67464"/>
                  <a:gd name="connsiteY18" fmla="*/ 66330 h 158327"/>
                  <a:gd name="connsiteX19" fmla="*/ 31892 w 67464"/>
                  <a:gd name="connsiteY19" fmla="*/ 49157 h 158327"/>
                  <a:gd name="connsiteX20" fmla="*/ 31892 w 67464"/>
                  <a:gd name="connsiteY20" fmla="*/ 6225 h 158327"/>
                  <a:gd name="connsiteX21" fmla="*/ 0 w 67464"/>
                  <a:gd name="connsiteY21" fmla="*/ 56517 h 158327"/>
                  <a:gd name="connsiteX22" fmla="*/ 0 w 67464"/>
                  <a:gd name="connsiteY22" fmla="*/ 66330 h 158327"/>
                  <a:gd name="connsiteX23" fmla="*/ 0 w 67464"/>
                  <a:gd name="connsiteY23" fmla="*/ 66330 h 158327"/>
                  <a:gd name="connsiteX24" fmla="*/ 35572 w 67464"/>
                  <a:gd name="connsiteY24" fmla="*/ 3772 h 158327"/>
                  <a:gd name="connsiteX25" fmla="*/ 35572 w 67464"/>
                  <a:gd name="connsiteY25" fmla="*/ 46704 h 158327"/>
                  <a:gd name="connsiteX26" fmla="*/ 67465 w 67464"/>
                  <a:gd name="connsiteY26" fmla="*/ 29531 h 158327"/>
                  <a:gd name="connsiteX27" fmla="*/ 67465 w 67464"/>
                  <a:gd name="connsiteY27" fmla="*/ 19718 h 158327"/>
                  <a:gd name="connsiteX28" fmla="*/ 35572 w 67464"/>
                  <a:gd name="connsiteY28" fmla="*/ 3772 h 158327"/>
                  <a:gd name="connsiteX29" fmla="*/ 35572 w 67464"/>
                  <a:gd name="connsiteY29" fmla="*/ 3772 h 158327"/>
                  <a:gd name="connsiteX30" fmla="*/ 66238 w 67464"/>
                  <a:gd name="connsiteY30" fmla="*/ 74917 h 158327"/>
                  <a:gd name="connsiteX31" fmla="*/ 34346 w 67464"/>
                  <a:gd name="connsiteY31" fmla="*/ 92090 h 158327"/>
                  <a:gd name="connsiteX32" fmla="*/ 34346 w 67464"/>
                  <a:gd name="connsiteY32" fmla="*/ 49157 h 158327"/>
                  <a:gd name="connsiteX33" fmla="*/ 66238 w 67464"/>
                  <a:gd name="connsiteY33" fmla="*/ 31984 h 158327"/>
                  <a:gd name="connsiteX34" fmla="*/ 66238 w 67464"/>
                  <a:gd name="connsiteY34" fmla="*/ 74917 h 158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67464" h="158327">
                    <a:moveTo>
                      <a:pt x="67465" y="121529"/>
                    </a:moveTo>
                    <a:lnTo>
                      <a:pt x="67465" y="78597"/>
                    </a:lnTo>
                    <a:lnTo>
                      <a:pt x="35572" y="95769"/>
                    </a:lnTo>
                    <a:lnTo>
                      <a:pt x="35572" y="138702"/>
                    </a:lnTo>
                    <a:lnTo>
                      <a:pt x="67465" y="121529"/>
                    </a:lnTo>
                    <a:lnTo>
                      <a:pt x="67465" y="121529"/>
                    </a:lnTo>
                    <a:close/>
                    <a:moveTo>
                      <a:pt x="31892" y="141155"/>
                    </a:moveTo>
                    <a:lnTo>
                      <a:pt x="31892" y="98223"/>
                    </a:lnTo>
                    <a:lnTo>
                      <a:pt x="1227" y="115396"/>
                    </a:lnTo>
                    <a:lnTo>
                      <a:pt x="1227" y="158328"/>
                    </a:lnTo>
                    <a:lnTo>
                      <a:pt x="31892" y="141155"/>
                    </a:lnTo>
                    <a:lnTo>
                      <a:pt x="31892" y="141155"/>
                    </a:lnTo>
                    <a:close/>
                    <a:moveTo>
                      <a:pt x="0" y="112942"/>
                    </a:moveTo>
                    <a:lnTo>
                      <a:pt x="0" y="70010"/>
                    </a:lnTo>
                    <a:lnTo>
                      <a:pt x="31892" y="52837"/>
                    </a:lnTo>
                    <a:lnTo>
                      <a:pt x="31892" y="95769"/>
                    </a:lnTo>
                    <a:lnTo>
                      <a:pt x="0" y="112942"/>
                    </a:lnTo>
                    <a:lnTo>
                      <a:pt x="0" y="112942"/>
                    </a:lnTo>
                    <a:close/>
                    <a:moveTo>
                      <a:pt x="0" y="66330"/>
                    </a:moveTo>
                    <a:lnTo>
                      <a:pt x="31892" y="49157"/>
                    </a:lnTo>
                    <a:lnTo>
                      <a:pt x="31892" y="6225"/>
                    </a:lnTo>
                    <a:cubicBezTo>
                      <a:pt x="15946" y="16038"/>
                      <a:pt x="0" y="35664"/>
                      <a:pt x="0" y="56517"/>
                    </a:cubicBezTo>
                    <a:lnTo>
                      <a:pt x="0" y="66330"/>
                    </a:lnTo>
                    <a:lnTo>
                      <a:pt x="0" y="66330"/>
                    </a:lnTo>
                    <a:close/>
                    <a:moveTo>
                      <a:pt x="35572" y="3772"/>
                    </a:moveTo>
                    <a:lnTo>
                      <a:pt x="35572" y="46704"/>
                    </a:lnTo>
                    <a:lnTo>
                      <a:pt x="67465" y="29531"/>
                    </a:lnTo>
                    <a:lnTo>
                      <a:pt x="67465" y="19718"/>
                    </a:lnTo>
                    <a:cubicBezTo>
                      <a:pt x="66238" y="-1135"/>
                      <a:pt x="51519" y="-3588"/>
                      <a:pt x="35572" y="3772"/>
                    </a:cubicBezTo>
                    <a:lnTo>
                      <a:pt x="35572" y="3772"/>
                    </a:lnTo>
                    <a:close/>
                    <a:moveTo>
                      <a:pt x="66238" y="74917"/>
                    </a:moveTo>
                    <a:lnTo>
                      <a:pt x="34346" y="92090"/>
                    </a:lnTo>
                    <a:lnTo>
                      <a:pt x="34346" y="49157"/>
                    </a:lnTo>
                    <a:lnTo>
                      <a:pt x="66238" y="31984"/>
                    </a:lnTo>
                    <a:lnTo>
                      <a:pt x="66238" y="74917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5" name="Freeform: Shape 34">
                <a:extLst>
                  <a:ext uri="{FF2B5EF4-FFF2-40B4-BE49-F238E27FC236}">
                    <a16:creationId xmlns:a16="http://schemas.microsoft.com/office/drawing/2014/main" id="{B60FAFC7-8C2D-4656-B78E-99A1809E5340}"/>
                  </a:ext>
                </a:extLst>
              </p:cNvPr>
              <p:cNvSpPr/>
              <p:nvPr/>
            </p:nvSpPr>
            <p:spPr>
              <a:xfrm>
                <a:off x="3602252" y="3353262"/>
                <a:ext cx="67464" cy="159148"/>
              </a:xfrm>
              <a:custGeom>
                <a:avLst/>
                <a:gdLst>
                  <a:gd name="connsiteX0" fmla="*/ 67465 w 67464"/>
                  <a:gd name="connsiteY0" fmla="*/ 121123 h 159148"/>
                  <a:gd name="connsiteX1" fmla="*/ 67465 w 67464"/>
                  <a:gd name="connsiteY1" fmla="*/ 78191 h 159148"/>
                  <a:gd name="connsiteX2" fmla="*/ 35572 w 67464"/>
                  <a:gd name="connsiteY2" fmla="*/ 95364 h 159148"/>
                  <a:gd name="connsiteX3" fmla="*/ 35572 w 67464"/>
                  <a:gd name="connsiteY3" fmla="*/ 138296 h 159148"/>
                  <a:gd name="connsiteX4" fmla="*/ 67465 w 67464"/>
                  <a:gd name="connsiteY4" fmla="*/ 121123 h 159148"/>
                  <a:gd name="connsiteX5" fmla="*/ 67465 w 67464"/>
                  <a:gd name="connsiteY5" fmla="*/ 121123 h 159148"/>
                  <a:gd name="connsiteX6" fmla="*/ 31892 w 67464"/>
                  <a:gd name="connsiteY6" fmla="*/ 141976 h 159148"/>
                  <a:gd name="connsiteX7" fmla="*/ 31892 w 67464"/>
                  <a:gd name="connsiteY7" fmla="*/ 99043 h 159148"/>
                  <a:gd name="connsiteX8" fmla="*/ 1227 w 67464"/>
                  <a:gd name="connsiteY8" fmla="*/ 116216 h 159148"/>
                  <a:gd name="connsiteX9" fmla="*/ 1227 w 67464"/>
                  <a:gd name="connsiteY9" fmla="*/ 159149 h 159148"/>
                  <a:gd name="connsiteX10" fmla="*/ 31892 w 67464"/>
                  <a:gd name="connsiteY10" fmla="*/ 141976 h 159148"/>
                  <a:gd name="connsiteX11" fmla="*/ 31892 w 67464"/>
                  <a:gd name="connsiteY11" fmla="*/ 141976 h 159148"/>
                  <a:gd name="connsiteX12" fmla="*/ 0 w 67464"/>
                  <a:gd name="connsiteY12" fmla="*/ 112536 h 159148"/>
                  <a:gd name="connsiteX13" fmla="*/ 0 w 67464"/>
                  <a:gd name="connsiteY13" fmla="*/ 69604 h 159148"/>
                  <a:gd name="connsiteX14" fmla="*/ 31892 w 67464"/>
                  <a:gd name="connsiteY14" fmla="*/ 52431 h 159148"/>
                  <a:gd name="connsiteX15" fmla="*/ 31892 w 67464"/>
                  <a:gd name="connsiteY15" fmla="*/ 95364 h 159148"/>
                  <a:gd name="connsiteX16" fmla="*/ 0 w 67464"/>
                  <a:gd name="connsiteY16" fmla="*/ 112536 h 159148"/>
                  <a:gd name="connsiteX17" fmla="*/ 0 w 67464"/>
                  <a:gd name="connsiteY17" fmla="*/ 112536 h 159148"/>
                  <a:gd name="connsiteX18" fmla="*/ 0 w 67464"/>
                  <a:gd name="connsiteY18" fmla="*/ 67151 h 159148"/>
                  <a:gd name="connsiteX19" fmla="*/ 31892 w 67464"/>
                  <a:gd name="connsiteY19" fmla="*/ 49978 h 159148"/>
                  <a:gd name="connsiteX20" fmla="*/ 31892 w 67464"/>
                  <a:gd name="connsiteY20" fmla="*/ 7046 h 159148"/>
                  <a:gd name="connsiteX21" fmla="*/ 0 w 67464"/>
                  <a:gd name="connsiteY21" fmla="*/ 57338 h 159148"/>
                  <a:gd name="connsiteX22" fmla="*/ 0 w 67464"/>
                  <a:gd name="connsiteY22" fmla="*/ 67151 h 159148"/>
                  <a:gd name="connsiteX23" fmla="*/ 0 w 67464"/>
                  <a:gd name="connsiteY23" fmla="*/ 67151 h 159148"/>
                  <a:gd name="connsiteX24" fmla="*/ 35572 w 67464"/>
                  <a:gd name="connsiteY24" fmla="*/ 4593 h 159148"/>
                  <a:gd name="connsiteX25" fmla="*/ 35572 w 67464"/>
                  <a:gd name="connsiteY25" fmla="*/ 47525 h 159148"/>
                  <a:gd name="connsiteX26" fmla="*/ 67465 w 67464"/>
                  <a:gd name="connsiteY26" fmla="*/ 30352 h 159148"/>
                  <a:gd name="connsiteX27" fmla="*/ 67465 w 67464"/>
                  <a:gd name="connsiteY27" fmla="*/ 20539 h 159148"/>
                  <a:gd name="connsiteX28" fmla="*/ 35572 w 67464"/>
                  <a:gd name="connsiteY28" fmla="*/ 4593 h 159148"/>
                  <a:gd name="connsiteX29" fmla="*/ 35572 w 67464"/>
                  <a:gd name="connsiteY29" fmla="*/ 4593 h 159148"/>
                  <a:gd name="connsiteX30" fmla="*/ 67465 w 67464"/>
                  <a:gd name="connsiteY30" fmla="*/ 75737 h 159148"/>
                  <a:gd name="connsiteX31" fmla="*/ 35572 w 67464"/>
                  <a:gd name="connsiteY31" fmla="*/ 92910 h 159148"/>
                  <a:gd name="connsiteX32" fmla="*/ 35572 w 67464"/>
                  <a:gd name="connsiteY32" fmla="*/ 49978 h 159148"/>
                  <a:gd name="connsiteX33" fmla="*/ 67465 w 67464"/>
                  <a:gd name="connsiteY33" fmla="*/ 32805 h 159148"/>
                  <a:gd name="connsiteX34" fmla="*/ 67465 w 67464"/>
                  <a:gd name="connsiteY34" fmla="*/ 75737 h 1591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67464" h="159148">
                    <a:moveTo>
                      <a:pt x="67465" y="121123"/>
                    </a:moveTo>
                    <a:lnTo>
                      <a:pt x="67465" y="78191"/>
                    </a:lnTo>
                    <a:lnTo>
                      <a:pt x="35572" y="95364"/>
                    </a:lnTo>
                    <a:lnTo>
                      <a:pt x="35572" y="138296"/>
                    </a:lnTo>
                    <a:lnTo>
                      <a:pt x="67465" y="121123"/>
                    </a:lnTo>
                    <a:lnTo>
                      <a:pt x="67465" y="121123"/>
                    </a:lnTo>
                    <a:close/>
                    <a:moveTo>
                      <a:pt x="31892" y="141976"/>
                    </a:moveTo>
                    <a:lnTo>
                      <a:pt x="31892" y="99043"/>
                    </a:lnTo>
                    <a:lnTo>
                      <a:pt x="1227" y="116216"/>
                    </a:lnTo>
                    <a:lnTo>
                      <a:pt x="1227" y="159149"/>
                    </a:lnTo>
                    <a:lnTo>
                      <a:pt x="31892" y="141976"/>
                    </a:lnTo>
                    <a:lnTo>
                      <a:pt x="31892" y="141976"/>
                    </a:lnTo>
                    <a:close/>
                    <a:moveTo>
                      <a:pt x="0" y="112536"/>
                    </a:moveTo>
                    <a:lnTo>
                      <a:pt x="0" y="69604"/>
                    </a:lnTo>
                    <a:lnTo>
                      <a:pt x="31892" y="52431"/>
                    </a:lnTo>
                    <a:lnTo>
                      <a:pt x="31892" y="95364"/>
                    </a:lnTo>
                    <a:lnTo>
                      <a:pt x="0" y="112536"/>
                    </a:lnTo>
                    <a:lnTo>
                      <a:pt x="0" y="112536"/>
                    </a:lnTo>
                    <a:close/>
                    <a:moveTo>
                      <a:pt x="0" y="67151"/>
                    </a:moveTo>
                    <a:lnTo>
                      <a:pt x="31892" y="49978"/>
                    </a:lnTo>
                    <a:lnTo>
                      <a:pt x="31892" y="7046"/>
                    </a:lnTo>
                    <a:cubicBezTo>
                      <a:pt x="15946" y="16859"/>
                      <a:pt x="0" y="36485"/>
                      <a:pt x="0" y="57338"/>
                    </a:cubicBezTo>
                    <a:lnTo>
                      <a:pt x="0" y="67151"/>
                    </a:lnTo>
                    <a:lnTo>
                      <a:pt x="0" y="67151"/>
                    </a:lnTo>
                    <a:close/>
                    <a:moveTo>
                      <a:pt x="35572" y="4593"/>
                    </a:moveTo>
                    <a:lnTo>
                      <a:pt x="35572" y="47525"/>
                    </a:lnTo>
                    <a:lnTo>
                      <a:pt x="67465" y="30352"/>
                    </a:lnTo>
                    <a:lnTo>
                      <a:pt x="67465" y="20539"/>
                    </a:lnTo>
                    <a:cubicBezTo>
                      <a:pt x="66238" y="-1541"/>
                      <a:pt x="51519" y="-3994"/>
                      <a:pt x="35572" y="4593"/>
                    </a:cubicBezTo>
                    <a:lnTo>
                      <a:pt x="35572" y="4593"/>
                    </a:lnTo>
                    <a:close/>
                    <a:moveTo>
                      <a:pt x="67465" y="75737"/>
                    </a:moveTo>
                    <a:lnTo>
                      <a:pt x="35572" y="92910"/>
                    </a:lnTo>
                    <a:lnTo>
                      <a:pt x="35572" y="49978"/>
                    </a:lnTo>
                    <a:lnTo>
                      <a:pt x="67465" y="32805"/>
                    </a:lnTo>
                    <a:lnTo>
                      <a:pt x="67465" y="75737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36" name="Graphic 2">
              <a:extLst>
                <a:ext uri="{FF2B5EF4-FFF2-40B4-BE49-F238E27FC236}">
                  <a16:creationId xmlns:a16="http://schemas.microsoft.com/office/drawing/2014/main" id="{F8BEDF44-6579-486F-A0B1-C346C9DA3DFF}"/>
                </a:ext>
              </a:extLst>
            </p:cNvPr>
            <p:cNvGrpSpPr/>
            <p:nvPr/>
          </p:nvGrpSpPr>
          <p:grpSpPr>
            <a:xfrm>
              <a:off x="3381464" y="3353181"/>
              <a:ext cx="285806" cy="279441"/>
              <a:chOff x="3381458" y="3353179"/>
              <a:chExt cx="285805" cy="279441"/>
            </a:xfrm>
            <a:solidFill>
              <a:srgbClr val="FFFFFF"/>
            </a:solidFill>
          </p:grpSpPr>
          <p:sp>
            <p:nvSpPr>
              <p:cNvPr id="37" name="Freeform: Shape 36">
                <a:extLst>
                  <a:ext uri="{FF2B5EF4-FFF2-40B4-BE49-F238E27FC236}">
                    <a16:creationId xmlns:a16="http://schemas.microsoft.com/office/drawing/2014/main" id="{697FE1CD-87A6-4431-8EC8-AFC2E8F59831}"/>
                  </a:ext>
                </a:extLst>
              </p:cNvPr>
              <p:cNvSpPr/>
              <p:nvPr/>
            </p:nvSpPr>
            <p:spPr>
              <a:xfrm>
                <a:off x="3381458" y="3477070"/>
                <a:ext cx="65011" cy="155551"/>
              </a:xfrm>
              <a:custGeom>
                <a:avLst/>
                <a:gdLst>
                  <a:gd name="connsiteX0" fmla="*/ 63785 w 65011"/>
                  <a:gd name="connsiteY0" fmla="*/ 119979 h 155551"/>
                  <a:gd name="connsiteX1" fmla="*/ 63785 w 65011"/>
                  <a:gd name="connsiteY1" fmla="*/ 80727 h 155551"/>
                  <a:gd name="connsiteX2" fmla="*/ 34346 w 65011"/>
                  <a:gd name="connsiteY2" fmla="*/ 96673 h 155551"/>
                  <a:gd name="connsiteX3" fmla="*/ 34346 w 65011"/>
                  <a:gd name="connsiteY3" fmla="*/ 135925 h 155551"/>
                  <a:gd name="connsiteX4" fmla="*/ 63785 w 65011"/>
                  <a:gd name="connsiteY4" fmla="*/ 119979 h 155551"/>
                  <a:gd name="connsiteX5" fmla="*/ 63785 w 65011"/>
                  <a:gd name="connsiteY5" fmla="*/ 119979 h 155551"/>
                  <a:gd name="connsiteX6" fmla="*/ 29439 w 65011"/>
                  <a:gd name="connsiteY6" fmla="*/ 139605 h 155551"/>
                  <a:gd name="connsiteX7" fmla="*/ 29439 w 65011"/>
                  <a:gd name="connsiteY7" fmla="*/ 100353 h 155551"/>
                  <a:gd name="connsiteX8" fmla="*/ 1227 w 65011"/>
                  <a:gd name="connsiteY8" fmla="*/ 116299 h 155551"/>
                  <a:gd name="connsiteX9" fmla="*/ 1227 w 65011"/>
                  <a:gd name="connsiteY9" fmla="*/ 155551 h 155551"/>
                  <a:gd name="connsiteX10" fmla="*/ 29439 w 65011"/>
                  <a:gd name="connsiteY10" fmla="*/ 139605 h 155551"/>
                  <a:gd name="connsiteX11" fmla="*/ 29439 w 65011"/>
                  <a:gd name="connsiteY11" fmla="*/ 139605 h 155551"/>
                  <a:gd name="connsiteX12" fmla="*/ 0 w 65011"/>
                  <a:gd name="connsiteY12" fmla="*/ 112619 h 155551"/>
                  <a:gd name="connsiteX13" fmla="*/ 28213 w 65011"/>
                  <a:gd name="connsiteY13" fmla="*/ 96673 h 155551"/>
                  <a:gd name="connsiteX14" fmla="*/ 28213 w 65011"/>
                  <a:gd name="connsiteY14" fmla="*/ 96673 h 155551"/>
                  <a:gd name="connsiteX15" fmla="*/ 0 w 65011"/>
                  <a:gd name="connsiteY15" fmla="*/ 112619 h 155551"/>
                  <a:gd name="connsiteX16" fmla="*/ 0 w 65011"/>
                  <a:gd name="connsiteY16" fmla="*/ 112619 h 155551"/>
                  <a:gd name="connsiteX17" fmla="*/ 0 w 65011"/>
                  <a:gd name="connsiteY17" fmla="*/ 112619 h 155551"/>
                  <a:gd name="connsiteX18" fmla="*/ 29439 w 65011"/>
                  <a:gd name="connsiteY18" fmla="*/ 53741 h 155551"/>
                  <a:gd name="connsiteX19" fmla="*/ 29439 w 65011"/>
                  <a:gd name="connsiteY19" fmla="*/ 92993 h 155551"/>
                  <a:gd name="connsiteX20" fmla="*/ 1227 w 65011"/>
                  <a:gd name="connsiteY20" fmla="*/ 108939 h 155551"/>
                  <a:gd name="connsiteX21" fmla="*/ 1227 w 65011"/>
                  <a:gd name="connsiteY21" fmla="*/ 69687 h 155551"/>
                  <a:gd name="connsiteX22" fmla="*/ 29439 w 65011"/>
                  <a:gd name="connsiteY22" fmla="*/ 53741 h 155551"/>
                  <a:gd name="connsiteX23" fmla="*/ 29439 w 65011"/>
                  <a:gd name="connsiteY23" fmla="*/ 53741 h 155551"/>
                  <a:gd name="connsiteX24" fmla="*/ 29439 w 65011"/>
                  <a:gd name="connsiteY24" fmla="*/ 8355 h 155551"/>
                  <a:gd name="connsiteX25" fmla="*/ 0 w 65011"/>
                  <a:gd name="connsiteY25" fmla="*/ 57420 h 155551"/>
                  <a:gd name="connsiteX26" fmla="*/ 0 w 65011"/>
                  <a:gd name="connsiteY26" fmla="*/ 63554 h 155551"/>
                  <a:gd name="connsiteX27" fmla="*/ 29439 w 65011"/>
                  <a:gd name="connsiteY27" fmla="*/ 47607 h 155551"/>
                  <a:gd name="connsiteX28" fmla="*/ 29439 w 65011"/>
                  <a:gd name="connsiteY28" fmla="*/ 8355 h 155551"/>
                  <a:gd name="connsiteX29" fmla="*/ 29439 w 65011"/>
                  <a:gd name="connsiteY29" fmla="*/ 8355 h 155551"/>
                  <a:gd name="connsiteX30" fmla="*/ 60105 w 65011"/>
                  <a:gd name="connsiteY30" fmla="*/ 2222 h 155551"/>
                  <a:gd name="connsiteX31" fmla="*/ 35572 w 65011"/>
                  <a:gd name="connsiteY31" fmla="*/ 3448 h 155551"/>
                  <a:gd name="connsiteX32" fmla="*/ 35572 w 65011"/>
                  <a:gd name="connsiteY32" fmla="*/ 42701 h 155551"/>
                  <a:gd name="connsiteX33" fmla="*/ 65012 w 65011"/>
                  <a:gd name="connsiteY33" fmla="*/ 26755 h 155551"/>
                  <a:gd name="connsiteX34" fmla="*/ 65012 w 65011"/>
                  <a:gd name="connsiteY34" fmla="*/ 16942 h 155551"/>
                  <a:gd name="connsiteX35" fmla="*/ 60105 w 65011"/>
                  <a:gd name="connsiteY35" fmla="*/ 2222 h 155551"/>
                  <a:gd name="connsiteX36" fmla="*/ 60105 w 65011"/>
                  <a:gd name="connsiteY36" fmla="*/ 2222 h 155551"/>
                  <a:gd name="connsiteX37" fmla="*/ 63785 w 65011"/>
                  <a:gd name="connsiteY37" fmla="*/ 34114 h 155551"/>
                  <a:gd name="connsiteX38" fmla="*/ 63785 w 65011"/>
                  <a:gd name="connsiteY38" fmla="*/ 73367 h 155551"/>
                  <a:gd name="connsiteX39" fmla="*/ 34346 w 65011"/>
                  <a:gd name="connsiteY39" fmla="*/ 89313 h 155551"/>
                  <a:gd name="connsiteX40" fmla="*/ 34346 w 65011"/>
                  <a:gd name="connsiteY40" fmla="*/ 50061 h 155551"/>
                  <a:gd name="connsiteX41" fmla="*/ 63785 w 65011"/>
                  <a:gd name="connsiteY41" fmla="*/ 34114 h 155551"/>
                  <a:gd name="connsiteX42" fmla="*/ 63785 w 65011"/>
                  <a:gd name="connsiteY42" fmla="*/ 34114 h 155551"/>
                  <a:gd name="connsiteX43" fmla="*/ 63785 w 65011"/>
                  <a:gd name="connsiteY43" fmla="*/ 30435 h 155551"/>
                  <a:gd name="connsiteX44" fmla="*/ 34346 w 65011"/>
                  <a:gd name="connsiteY44" fmla="*/ 46381 h 155551"/>
                  <a:gd name="connsiteX45" fmla="*/ 34346 w 65011"/>
                  <a:gd name="connsiteY45" fmla="*/ 46381 h 155551"/>
                  <a:gd name="connsiteX46" fmla="*/ 63785 w 65011"/>
                  <a:gd name="connsiteY46" fmla="*/ 30435 h 1555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65011" h="155551">
                    <a:moveTo>
                      <a:pt x="63785" y="119979"/>
                    </a:moveTo>
                    <a:lnTo>
                      <a:pt x="63785" y="80727"/>
                    </a:lnTo>
                    <a:lnTo>
                      <a:pt x="34346" y="96673"/>
                    </a:lnTo>
                    <a:lnTo>
                      <a:pt x="34346" y="135925"/>
                    </a:lnTo>
                    <a:lnTo>
                      <a:pt x="63785" y="119979"/>
                    </a:lnTo>
                    <a:lnTo>
                      <a:pt x="63785" y="119979"/>
                    </a:lnTo>
                    <a:close/>
                    <a:moveTo>
                      <a:pt x="29439" y="139605"/>
                    </a:moveTo>
                    <a:lnTo>
                      <a:pt x="29439" y="100353"/>
                    </a:lnTo>
                    <a:lnTo>
                      <a:pt x="1227" y="116299"/>
                    </a:lnTo>
                    <a:lnTo>
                      <a:pt x="1227" y="155551"/>
                    </a:lnTo>
                    <a:lnTo>
                      <a:pt x="29439" y="139605"/>
                    </a:lnTo>
                    <a:lnTo>
                      <a:pt x="29439" y="139605"/>
                    </a:lnTo>
                    <a:close/>
                    <a:moveTo>
                      <a:pt x="0" y="112619"/>
                    </a:moveTo>
                    <a:lnTo>
                      <a:pt x="28213" y="96673"/>
                    </a:lnTo>
                    <a:lnTo>
                      <a:pt x="28213" y="96673"/>
                    </a:lnTo>
                    <a:lnTo>
                      <a:pt x="0" y="112619"/>
                    </a:lnTo>
                    <a:lnTo>
                      <a:pt x="0" y="112619"/>
                    </a:lnTo>
                    <a:lnTo>
                      <a:pt x="0" y="112619"/>
                    </a:lnTo>
                    <a:close/>
                    <a:moveTo>
                      <a:pt x="29439" y="53741"/>
                    </a:moveTo>
                    <a:lnTo>
                      <a:pt x="29439" y="92993"/>
                    </a:lnTo>
                    <a:lnTo>
                      <a:pt x="1227" y="108939"/>
                    </a:lnTo>
                    <a:lnTo>
                      <a:pt x="1227" y="69687"/>
                    </a:lnTo>
                    <a:lnTo>
                      <a:pt x="29439" y="53741"/>
                    </a:lnTo>
                    <a:lnTo>
                      <a:pt x="29439" y="53741"/>
                    </a:lnTo>
                    <a:close/>
                    <a:moveTo>
                      <a:pt x="29439" y="8355"/>
                    </a:moveTo>
                    <a:cubicBezTo>
                      <a:pt x="14720" y="18168"/>
                      <a:pt x="0" y="36568"/>
                      <a:pt x="0" y="57420"/>
                    </a:cubicBezTo>
                    <a:lnTo>
                      <a:pt x="0" y="63554"/>
                    </a:lnTo>
                    <a:lnTo>
                      <a:pt x="29439" y="47607"/>
                    </a:lnTo>
                    <a:lnTo>
                      <a:pt x="29439" y="8355"/>
                    </a:lnTo>
                    <a:lnTo>
                      <a:pt x="29439" y="8355"/>
                    </a:lnTo>
                    <a:close/>
                    <a:moveTo>
                      <a:pt x="60105" y="2222"/>
                    </a:moveTo>
                    <a:cubicBezTo>
                      <a:pt x="53972" y="-1458"/>
                      <a:pt x="45385" y="-231"/>
                      <a:pt x="35572" y="3448"/>
                    </a:cubicBezTo>
                    <a:lnTo>
                      <a:pt x="35572" y="42701"/>
                    </a:lnTo>
                    <a:lnTo>
                      <a:pt x="65012" y="26755"/>
                    </a:lnTo>
                    <a:lnTo>
                      <a:pt x="65012" y="16942"/>
                    </a:lnTo>
                    <a:cubicBezTo>
                      <a:pt x="63785" y="10808"/>
                      <a:pt x="62558" y="5902"/>
                      <a:pt x="60105" y="2222"/>
                    </a:cubicBezTo>
                    <a:lnTo>
                      <a:pt x="60105" y="2222"/>
                    </a:lnTo>
                    <a:close/>
                    <a:moveTo>
                      <a:pt x="63785" y="34114"/>
                    </a:moveTo>
                    <a:lnTo>
                      <a:pt x="63785" y="73367"/>
                    </a:lnTo>
                    <a:lnTo>
                      <a:pt x="34346" y="89313"/>
                    </a:lnTo>
                    <a:lnTo>
                      <a:pt x="34346" y="50061"/>
                    </a:lnTo>
                    <a:lnTo>
                      <a:pt x="63785" y="34114"/>
                    </a:lnTo>
                    <a:lnTo>
                      <a:pt x="63785" y="34114"/>
                    </a:lnTo>
                    <a:close/>
                    <a:moveTo>
                      <a:pt x="63785" y="30435"/>
                    </a:moveTo>
                    <a:lnTo>
                      <a:pt x="34346" y="46381"/>
                    </a:lnTo>
                    <a:lnTo>
                      <a:pt x="34346" y="46381"/>
                    </a:lnTo>
                    <a:lnTo>
                      <a:pt x="63785" y="30435"/>
                    </a:lnTo>
                    <a:close/>
                  </a:path>
                </a:pathLst>
              </a:custGeom>
              <a:solidFill>
                <a:srgbClr val="FFFFF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" name="Freeform: Shape 37">
                <a:extLst>
                  <a:ext uri="{FF2B5EF4-FFF2-40B4-BE49-F238E27FC236}">
                    <a16:creationId xmlns:a16="http://schemas.microsoft.com/office/drawing/2014/main" id="{20892449-A1DD-4247-BA26-3E345968FEA6}"/>
                  </a:ext>
                </a:extLst>
              </p:cNvPr>
              <p:cNvSpPr/>
              <p:nvPr/>
            </p:nvSpPr>
            <p:spPr>
              <a:xfrm>
                <a:off x="3491855" y="3415738"/>
                <a:ext cx="65011" cy="154324"/>
              </a:xfrm>
              <a:custGeom>
                <a:avLst/>
                <a:gdLst>
                  <a:gd name="connsiteX0" fmla="*/ 65012 w 65011"/>
                  <a:gd name="connsiteY0" fmla="*/ 118752 h 154324"/>
                  <a:gd name="connsiteX1" fmla="*/ 65012 w 65011"/>
                  <a:gd name="connsiteY1" fmla="*/ 79500 h 154324"/>
                  <a:gd name="connsiteX2" fmla="*/ 35572 w 65011"/>
                  <a:gd name="connsiteY2" fmla="*/ 95446 h 154324"/>
                  <a:gd name="connsiteX3" fmla="*/ 35572 w 65011"/>
                  <a:gd name="connsiteY3" fmla="*/ 134699 h 154324"/>
                  <a:gd name="connsiteX4" fmla="*/ 65012 w 65011"/>
                  <a:gd name="connsiteY4" fmla="*/ 118752 h 154324"/>
                  <a:gd name="connsiteX5" fmla="*/ 65012 w 65011"/>
                  <a:gd name="connsiteY5" fmla="*/ 118752 h 154324"/>
                  <a:gd name="connsiteX6" fmla="*/ 29439 w 65011"/>
                  <a:gd name="connsiteY6" fmla="*/ 138378 h 154324"/>
                  <a:gd name="connsiteX7" fmla="*/ 29439 w 65011"/>
                  <a:gd name="connsiteY7" fmla="*/ 99126 h 154324"/>
                  <a:gd name="connsiteX8" fmla="*/ 1227 w 65011"/>
                  <a:gd name="connsiteY8" fmla="*/ 115072 h 154324"/>
                  <a:gd name="connsiteX9" fmla="*/ 1227 w 65011"/>
                  <a:gd name="connsiteY9" fmla="*/ 154325 h 154324"/>
                  <a:gd name="connsiteX10" fmla="*/ 29439 w 65011"/>
                  <a:gd name="connsiteY10" fmla="*/ 138378 h 154324"/>
                  <a:gd name="connsiteX11" fmla="*/ 29439 w 65011"/>
                  <a:gd name="connsiteY11" fmla="*/ 138378 h 154324"/>
                  <a:gd name="connsiteX12" fmla="*/ 0 w 65011"/>
                  <a:gd name="connsiteY12" fmla="*/ 112619 h 154324"/>
                  <a:gd name="connsiteX13" fmla="*/ 28213 w 65011"/>
                  <a:gd name="connsiteY13" fmla="*/ 96673 h 154324"/>
                  <a:gd name="connsiteX14" fmla="*/ 28213 w 65011"/>
                  <a:gd name="connsiteY14" fmla="*/ 96673 h 154324"/>
                  <a:gd name="connsiteX15" fmla="*/ 0 w 65011"/>
                  <a:gd name="connsiteY15" fmla="*/ 112619 h 154324"/>
                  <a:gd name="connsiteX16" fmla="*/ 0 w 65011"/>
                  <a:gd name="connsiteY16" fmla="*/ 112619 h 154324"/>
                  <a:gd name="connsiteX17" fmla="*/ 0 w 65011"/>
                  <a:gd name="connsiteY17" fmla="*/ 112619 h 154324"/>
                  <a:gd name="connsiteX18" fmla="*/ 29439 w 65011"/>
                  <a:gd name="connsiteY18" fmla="*/ 53741 h 154324"/>
                  <a:gd name="connsiteX19" fmla="*/ 29439 w 65011"/>
                  <a:gd name="connsiteY19" fmla="*/ 92993 h 154324"/>
                  <a:gd name="connsiteX20" fmla="*/ 1227 w 65011"/>
                  <a:gd name="connsiteY20" fmla="*/ 108939 h 154324"/>
                  <a:gd name="connsiteX21" fmla="*/ 1227 w 65011"/>
                  <a:gd name="connsiteY21" fmla="*/ 69687 h 154324"/>
                  <a:gd name="connsiteX22" fmla="*/ 29439 w 65011"/>
                  <a:gd name="connsiteY22" fmla="*/ 53741 h 154324"/>
                  <a:gd name="connsiteX23" fmla="*/ 29439 w 65011"/>
                  <a:gd name="connsiteY23" fmla="*/ 53741 h 154324"/>
                  <a:gd name="connsiteX24" fmla="*/ 29439 w 65011"/>
                  <a:gd name="connsiteY24" fmla="*/ 7128 h 154324"/>
                  <a:gd name="connsiteX25" fmla="*/ 0 w 65011"/>
                  <a:gd name="connsiteY25" fmla="*/ 56194 h 154324"/>
                  <a:gd name="connsiteX26" fmla="*/ 0 w 65011"/>
                  <a:gd name="connsiteY26" fmla="*/ 62327 h 154324"/>
                  <a:gd name="connsiteX27" fmla="*/ 29439 w 65011"/>
                  <a:gd name="connsiteY27" fmla="*/ 46381 h 154324"/>
                  <a:gd name="connsiteX28" fmla="*/ 29439 w 65011"/>
                  <a:gd name="connsiteY28" fmla="*/ 7128 h 154324"/>
                  <a:gd name="connsiteX29" fmla="*/ 29439 w 65011"/>
                  <a:gd name="connsiteY29" fmla="*/ 7128 h 154324"/>
                  <a:gd name="connsiteX30" fmla="*/ 60105 w 65011"/>
                  <a:gd name="connsiteY30" fmla="*/ 2222 h 154324"/>
                  <a:gd name="connsiteX31" fmla="*/ 35572 w 65011"/>
                  <a:gd name="connsiteY31" fmla="*/ 3448 h 154324"/>
                  <a:gd name="connsiteX32" fmla="*/ 35572 w 65011"/>
                  <a:gd name="connsiteY32" fmla="*/ 42701 h 154324"/>
                  <a:gd name="connsiteX33" fmla="*/ 65012 w 65011"/>
                  <a:gd name="connsiteY33" fmla="*/ 26755 h 154324"/>
                  <a:gd name="connsiteX34" fmla="*/ 65012 w 65011"/>
                  <a:gd name="connsiteY34" fmla="*/ 16942 h 154324"/>
                  <a:gd name="connsiteX35" fmla="*/ 60105 w 65011"/>
                  <a:gd name="connsiteY35" fmla="*/ 2222 h 154324"/>
                  <a:gd name="connsiteX36" fmla="*/ 60105 w 65011"/>
                  <a:gd name="connsiteY36" fmla="*/ 2222 h 154324"/>
                  <a:gd name="connsiteX37" fmla="*/ 63785 w 65011"/>
                  <a:gd name="connsiteY37" fmla="*/ 34114 h 154324"/>
                  <a:gd name="connsiteX38" fmla="*/ 63785 w 65011"/>
                  <a:gd name="connsiteY38" fmla="*/ 73367 h 154324"/>
                  <a:gd name="connsiteX39" fmla="*/ 34346 w 65011"/>
                  <a:gd name="connsiteY39" fmla="*/ 89313 h 154324"/>
                  <a:gd name="connsiteX40" fmla="*/ 34346 w 65011"/>
                  <a:gd name="connsiteY40" fmla="*/ 50061 h 154324"/>
                  <a:gd name="connsiteX41" fmla="*/ 63785 w 65011"/>
                  <a:gd name="connsiteY41" fmla="*/ 34114 h 154324"/>
                  <a:gd name="connsiteX42" fmla="*/ 63785 w 65011"/>
                  <a:gd name="connsiteY42" fmla="*/ 34114 h 154324"/>
                  <a:gd name="connsiteX43" fmla="*/ 63785 w 65011"/>
                  <a:gd name="connsiteY43" fmla="*/ 30435 h 154324"/>
                  <a:gd name="connsiteX44" fmla="*/ 34346 w 65011"/>
                  <a:gd name="connsiteY44" fmla="*/ 46381 h 154324"/>
                  <a:gd name="connsiteX45" fmla="*/ 34346 w 65011"/>
                  <a:gd name="connsiteY45" fmla="*/ 46381 h 154324"/>
                  <a:gd name="connsiteX46" fmla="*/ 63785 w 65011"/>
                  <a:gd name="connsiteY46" fmla="*/ 30435 h 1543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65011" h="154324">
                    <a:moveTo>
                      <a:pt x="65012" y="118752"/>
                    </a:moveTo>
                    <a:lnTo>
                      <a:pt x="65012" y="79500"/>
                    </a:lnTo>
                    <a:lnTo>
                      <a:pt x="35572" y="95446"/>
                    </a:lnTo>
                    <a:lnTo>
                      <a:pt x="35572" y="134699"/>
                    </a:lnTo>
                    <a:lnTo>
                      <a:pt x="65012" y="118752"/>
                    </a:lnTo>
                    <a:lnTo>
                      <a:pt x="65012" y="118752"/>
                    </a:lnTo>
                    <a:close/>
                    <a:moveTo>
                      <a:pt x="29439" y="138378"/>
                    </a:moveTo>
                    <a:lnTo>
                      <a:pt x="29439" y="99126"/>
                    </a:lnTo>
                    <a:lnTo>
                      <a:pt x="1227" y="115072"/>
                    </a:lnTo>
                    <a:lnTo>
                      <a:pt x="1227" y="154325"/>
                    </a:lnTo>
                    <a:lnTo>
                      <a:pt x="29439" y="138378"/>
                    </a:lnTo>
                    <a:lnTo>
                      <a:pt x="29439" y="138378"/>
                    </a:lnTo>
                    <a:close/>
                    <a:moveTo>
                      <a:pt x="0" y="112619"/>
                    </a:moveTo>
                    <a:lnTo>
                      <a:pt x="28213" y="96673"/>
                    </a:lnTo>
                    <a:lnTo>
                      <a:pt x="28213" y="96673"/>
                    </a:lnTo>
                    <a:lnTo>
                      <a:pt x="0" y="112619"/>
                    </a:lnTo>
                    <a:lnTo>
                      <a:pt x="0" y="112619"/>
                    </a:lnTo>
                    <a:lnTo>
                      <a:pt x="0" y="112619"/>
                    </a:lnTo>
                    <a:close/>
                    <a:moveTo>
                      <a:pt x="29439" y="53741"/>
                    </a:moveTo>
                    <a:lnTo>
                      <a:pt x="29439" y="92993"/>
                    </a:lnTo>
                    <a:lnTo>
                      <a:pt x="1227" y="108939"/>
                    </a:lnTo>
                    <a:lnTo>
                      <a:pt x="1227" y="69687"/>
                    </a:lnTo>
                    <a:lnTo>
                      <a:pt x="29439" y="53741"/>
                    </a:lnTo>
                    <a:lnTo>
                      <a:pt x="29439" y="53741"/>
                    </a:lnTo>
                    <a:close/>
                    <a:moveTo>
                      <a:pt x="29439" y="7128"/>
                    </a:moveTo>
                    <a:cubicBezTo>
                      <a:pt x="14720" y="16942"/>
                      <a:pt x="0" y="35341"/>
                      <a:pt x="0" y="56194"/>
                    </a:cubicBezTo>
                    <a:lnTo>
                      <a:pt x="0" y="62327"/>
                    </a:lnTo>
                    <a:lnTo>
                      <a:pt x="29439" y="46381"/>
                    </a:lnTo>
                    <a:lnTo>
                      <a:pt x="29439" y="7128"/>
                    </a:lnTo>
                    <a:lnTo>
                      <a:pt x="29439" y="7128"/>
                    </a:lnTo>
                    <a:close/>
                    <a:moveTo>
                      <a:pt x="60105" y="2222"/>
                    </a:moveTo>
                    <a:cubicBezTo>
                      <a:pt x="53972" y="-1458"/>
                      <a:pt x="45385" y="-231"/>
                      <a:pt x="35572" y="3448"/>
                    </a:cubicBezTo>
                    <a:lnTo>
                      <a:pt x="35572" y="42701"/>
                    </a:lnTo>
                    <a:lnTo>
                      <a:pt x="65012" y="26755"/>
                    </a:lnTo>
                    <a:lnTo>
                      <a:pt x="65012" y="16942"/>
                    </a:lnTo>
                    <a:cubicBezTo>
                      <a:pt x="63785" y="9582"/>
                      <a:pt x="62558" y="5902"/>
                      <a:pt x="60105" y="2222"/>
                    </a:cubicBezTo>
                    <a:lnTo>
                      <a:pt x="60105" y="2222"/>
                    </a:lnTo>
                    <a:close/>
                    <a:moveTo>
                      <a:pt x="63785" y="34114"/>
                    </a:moveTo>
                    <a:lnTo>
                      <a:pt x="63785" y="73367"/>
                    </a:lnTo>
                    <a:lnTo>
                      <a:pt x="34346" y="89313"/>
                    </a:lnTo>
                    <a:lnTo>
                      <a:pt x="34346" y="50061"/>
                    </a:lnTo>
                    <a:lnTo>
                      <a:pt x="63785" y="34114"/>
                    </a:lnTo>
                    <a:lnTo>
                      <a:pt x="63785" y="34114"/>
                    </a:lnTo>
                    <a:close/>
                    <a:moveTo>
                      <a:pt x="63785" y="30435"/>
                    </a:moveTo>
                    <a:lnTo>
                      <a:pt x="34346" y="46381"/>
                    </a:lnTo>
                    <a:lnTo>
                      <a:pt x="34346" y="46381"/>
                    </a:lnTo>
                    <a:lnTo>
                      <a:pt x="63785" y="30435"/>
                    </a:lnTo>
                    <a:close/>
                  </a:path>
                </a:pathLst>
              </a:custGeom>
              <a:solidFill>
                <a:srgbClr val="FFFFF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9" name="Freeform: Shape 38">
                <a:extLst>
                  <a:ext uri="{FF2B5EF4-FFF2-40B4-BE49-F238E27FC236}">
                    <a16:creationId xmlns:a16="http://schemas.microsoft.com/office/drawing/2014/main" id="{48D2D497-5451-435B-A0DA-7D96860D806A}"/>
                  </a:ext>
                </a:extLst>
              </p:cNvPr>
              <p:cNvSpPr/>
              <p:nvPr/>
            </p:nvSpPr>
            <p:spPr>
              <a:xfrm>
                <a:off x="3602252" y="3353179"/>
                <a:ext cx="65011" cy="155551"/>
              </a:xfrm>
              <a:custGeom>
                <a:avLst/>
                <a:gdLst>
                  <a:gd name="connsiteX0" fmla="*/ 65012 w 65011"/>
                  <a:gd name="connsiteY0" fmla="*/ 119979 h 155551"/>
                  <a:gd name="connsiteX1" fmla="*/ 65012 w 65011"/>
                  <a:gd name="connsiteY1" fmla="*/ 80727 h 155551"/>
                  <a:gd name="connsiteX2" fmla="*/ 35572 w 65011"/>
                  <a:gd name="connsiteY2" fmla="*/ 96673 h 155551"/>
                  <a:gd name="connsiteX3" fmla="*/ 35572 w 65011"/>
                  <a:gd name="connsiteY3" fmla="*/ 135925 h 155551"/>
                  <a:gd name="connsiteX4" fmla="*/ 65012 w 65011"/>
                  <a:gd name="connsiteY4" fmla="*/ 119979 h 155551"/>
                  <a:gd name="connsiteX5" fmla="*/ 65012 w 65011"/>
                  <a:gd name="connsiteY5" fmla="*/ 119979 h 155551"/>
                  <a:gd name="connsiteX6" fmla="*/ 29439 w 65011"/>
                  <a:gd name="connsiteY6" fmla="*/ 139605 h 155551"/>
                  <a:gd name="connsiteX7" fmla="*/ 29439 w 65011"/>
                  <a:gd name="connsiteY7" fmla="*/ 100353 h 155551"/>
                  <a:gd name="connsiteX8" fmla="*/ 1227 w 65011"/>
                  <a:gd name="connsiteY8" fmla="*/ 116299 h 155551"/>
                  <a:gd name="connsiteX9" fmla="*/ 1227 w 65011"/>
                  <a:gd name="connsiteY9" fmla="*/ 155551 h 155551"/>
                  <a:gd name="connsiteX10" fmla="*/ 29439 w 65011"/>
                  <a:gd name="connsiteY10" fmla="*/ 139605 h 155551"/>
                  <a:gd name="connsiteX11" fmla="*/ 29439 w 65011"/>
                  <a:gd name="connsiteY11" fmla="*/ 139605 h 155551"/>
                  <a:gd name="connsiteX12" fmla="*/ 0 w 65011"/>
                  <a:gd name="connsiteY12" fmla="*/ 112619 h 155551"/>
                  <a:gd name="connsiteX13" fmla="*/ 28213 w 65011"/>
                  <a:gd name="connsiteY13" fmla="*/ 96673 h 155551"/>
                  <a:gd name="connsiteX14" fmla="*/ 28213 w 65011"/>
                  <a:gd name="connsiteY14" fmla="*/ 96673 h 155551"/>
                  <a:gd name="connsiteX15" fmla="*/ 0 w 65011"/>
                  <a:gd name="connsiteY15" fmla="*/ 112619 h 155551"/>
                  <a:gd name="connsiteX16" fmla="*/ 0 w 65011"/>
                  <a:gd name="connsiteY16" fmla="*/ 112619 h 155551"/>
                  <a:gd name="connsiteX17" fmla="*/ 0 w 65011"/>
                  <a:gd name="connsiteY17" fmla="*/ 112619 h 155551"/>
                  <a:gd name="connsiteX18" fmla="*/ 29439 w 65011"/>
                  <a:gd name="connsiteY18" fmla="*/ 53741 h 155551"/>
                  <a:gd name="connsiteX19" fmla="*/ 29439 w 65011"/>
                  <a:gd name="connsiteY19" fmla="*/ 92993 h 155551"/>
                  <a:gd name="connsiteX20" fmla="*/ 1227 w 65011"/>
                  <a:gd name="connsiteY20" fmla="*/ 108939 h 155551"/>
                  <a:gd name="connsiteX21" fmla="*/ 1227 w 65011"/>
                  <a:gd name="connsiteY21" fmla="*/ 69687 h 155551"/>
                  <a:gd name="connsiteX22" fmla="*/ 29439 w 65011"/>
                  <a:gd name="connsiteY22" fmla="*/ 53741 h 155551"/>
                  <a:gd name="connsiteX23" fmla="*/ 29439 w 65011"/>
                  <a:gd name="connsiteY23" fmla="*/ 53741 h 155551"/>
                  <a:gd name="connsiteX24" fmla="*/ 29439 w 65011"/>
                  <a:gd name="connsiteY24" fmla="*/ 8355 h 155551"/>
                  <a:gd name="connsiteX25" fmla="*/ 0 w 65011"/>
                  <a:gd name="connsiteY25" fmla="*/ 57421 h 155551"/>
                  <a:gd name="connsiteX26" fmla="*/ 0 w 65011"/>
                  <a:gd name="connsiteY26" fmla="*/ 63554 h 155551"/>
                  <a:gd name="connsiteX27" fmla="*/ 29439 w 65011"/>
                  <a:gd name="connsiteY27" fmla="*/ 47607 h 155551"/>
                  <a:gd name="connsiteX28" fmla="*/ 29439 w 65011"/>
                  <a:gd name="connsiteY28" fmla="*/ 8355 h 155551"/>
                  <a:gd name="connsiteX29" fmla="*/ 29439 w 65011"/>
                  <a:gd name="connsiteY29" fmla="*/ 8355 h 155551"/>
                  <a:gd name="connsiteX30" fmla="*/ 60105 w 65011"/>
                  <a:gd name="connsiteY30" fmla="*/ 2222 h 155551"/>
                  <a:gd name="connsiteX31" fmla="*/ 35572 w 65011"/>
                  <a:gd name="connsiteY31" fmla="*/ 3449 h 155551"/>
                  <a:gd name="connsiteX32" fmla="*/ 35572 w 65011"/>
                  <a:gd name="connsiteY32" fmla="*/ 42701 h 155551"/>
                  <a:gd name="connsiteX33" fmla="*/ 65012 w 65011"/>
                  <a:gd name="connsiteY33" fmla="*/ 26755 h 155551"/>
                  <a:gd name="connsiteX34" fmla="*/ 65012 w 65011"/>
                  <a:gd name="connsiteY34" fmla="*/ 16942 h 155551"/>
                  <a:gd name="connsiteX35" fmla="*/ 60105 w 65011"/>
                  <a:gd name="connsiteY35" fmla="*/ 2222 h 155551"/>
                  <a:gd name="connsiteX36" fmla="*/ 60105 w 65011"/>
                  <a:gd name="connsiteY36" fmla="*/ 2222 h 155551"/>
                  <a:gd name="connsiteX37" fmla="*/ 63785 w 65011"/>
                  <a:gd name="connsiteY37" fmla="*/ 34114 h 155551"/>
                  <a:gd name="connsiteX38" fmla="*/ 63785 w 65011"/>
                  <a:gd name="connsiteY38" fmla="*/ 73367 h 155551"/>
                  <a:gd name="connsiteX39" fmla="*/ 34346 w 65011"/>
                  <a:gd name="connsiteY39" fmla="*/ 89313 h 155551"/>
                  <a:gd name="connsiteX40" fmla="*/ 34346 w 65011"/>
                  <a:gd name="connsiteY40" fmla="*/ 50061 h 155551"/>
                  <a:gd name="connsiteX41" fmla="*/ 63785 w 65011"/>
                  <a:gd name="connsiteY41" fmla="*/ 34114 h 155551"/>
                  <a:gd name="connsiteX42" fmla="*/ 63785 w 65011"/>
                  <a:gd name="connsiteY42" fmla="*/ 34114 h 155551"/>
                  <a:gd name="connsiteX43" fmla="*/ 63785 w 65011"/>
                  <a:gd name="connsiteY43" fmla="*/ 30435 h 155551"/>
                  <a:gd name="connsiteX44" fmla="*/ 34346 w 65011"/>
                  <a:gd name="connsiteY44" fmla="*/ 46381 h 155551"/>
                  <a:gd name="connsiteX45" fmla="*/ 34346 w 65011"/>
                  <a:gd name="connsiteY45" fmla="*/ 46381 h 155551"/>
                  <a:gd name="connsiteX46" fmla="*/ 63785 w 65011"/>
                  <a:gd name="connsiteY46" fmla="*/ 30435 h 1555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65011" h="155551">
                    <a:moveTo>
                      <a:pt x="65012" y="119979"/>
                    </a:moveTo>
                    <a:lnTo>
                      <a:pt x="65012" y="80727"/>
                    </a:lnTo>
                    <a:lnTo>
                      <a:pt x="35572" y="96673"/>
                    </a:lnTo>
                    <a:lnTo>
                      <a:pt x="35572" y="135925"/>
                    </a:lnTo>
                    <a:lnTo>
                      <a:pt x="65012" y="119979"/>
                    </a:lnTo>
                    <a:lnTo>
                      <a:pt x="65012" y="119979"/>
                    </a:lnTo>
                    <a:close/>
                    <a:moveTo>
                      <a:pt x="29439" y="139605"/>
                    </a:moveTo>
                    <a:lnTo>
                      <a:pt x="29439" y="100353"/>
                    </a:lnTo>
                    <a:lnTo>
                      <a:pt x="1227" y="116299"/>
                    </a:lnTo>
                    <a:lnTo>
                      <a:pt x="1227" y="155551"/>
                    </a:lnTo>
                    <a:lnTo>
                      <a:pt x="29439" y="139605"/>
                    </a:lnTo>
                    <a:lnTo>
                      <a:pt x="29439" y="139605"/>
                    </a:lnTo>
                    <a:close/>
                    <a:moveTo>
                      <a:pt x="0" y="112619"/>
                    </a:moveTo>
                    <a:lnTo>
                      <a:pt x="28213" y="96673"/>
                    </a:lnTo>
                    <a:lnTo>
                      <a:pt x="28213" y="96673"/>
                    </a:lnTo>
                    <a:lnTo>
                      <a:pt x="0" y="112619"/>
                    </a:lnTo>
                    <a:lnTo>
                      <a:pt x="0" y="112619"/>
                    </a:lnTo>
                    <a:lnTo>
                      <a:pt x="0" y="112619"/>
                    </a:lnTo>
                    <a:close/>
                    <a:moveTo>
                      <a:pt x="29439" y="53741"/>
                    </a:moveTo>
                    <a:lnTo>
                      <a:pt x="29439" y="92993"/>
                    </a:lnTo>
                    <a:lnTo>
                      <a:pt x="1227" y="108939"/>
                    </a:lnTo>
                    <a:lnTo>
                      <a:pt x="1227" y="69687"/>
                    </a:lnTo>
                    <a:lnTo>
                      <a:pt x="29439" y="53741"/>
                    </a:lnTo>
                    <a:lnTo>
                      <a:pt x="29439" y="53741"/>
                    </a:lnTo>
                    <a:close/>
                    <a:moveTo>
                      <a:pt x="29439" y="8355"/>
                    </a:moveTo>
                    <a:cubicBezTo>
                      <a:pt x="14720" y="18168"/>
                      <a:pt x="0" y="36568"/>
                      <a:pt x="0" y="57421"/>
                    </a:cubicBezTo>
                    <a:lnTo>
                      <a:pt x="0" y="63554"/>
                    </a:lnTo>
                    <a:lnTo>
                      <a:pt x="29439" y="47607"/>
                    </a:lnTo>
                    <a:lnTo>
                      <a:pt x="29439" y="8355"/>
                    </a:lnTo>
                    <a:lnTo>
                      <a:pt x="29439" y="8355"/>
                    </a:lnTo>
                    <a:close/>
                    <a:moveTo>
                      <a:pt x="60105" y="2222"/>
                    </a:moveTo>
                    <a:cubicBezTo>
                      <a:pt x="53972" y="-1458"/>
                      <a:pt x="45385" y="-231"/>
                      <a:pt x="35572" y="3449"/>
                    </a:cubicBezTo>
                    <a:lnTo>
                      <a:pt x="35572" y="42701"/>
                    </a:lnTo>
                    <a:lnTo>
                      <a:pt x="65012" y="26755"/>
                    </a:lnTo>
                    <a:lnTo>
                      <a:pt x="65012" y="16942"/>
                    </a:lnTo>
                    <a:cubicBezTo>
                      <a:pt x="63785" y="10808"/>
                      <a:pt x="62558" y="5902"/>
                      <a:pt x="60105" y="2222"/>
                    </a:cubicBezTo>
                    <a:lnTo>
                      <a:pt x="60105" y="2222"/>
                    </a:lnTo>
                    <a:close/>
                    <a:moveTo>
                      <a:pt x="63785" y="34114"/>
                    </a:moveTo>
                    <a:lnTo>
                      <a:pt x="63785" y="73367"/>
                    </a:lnTo>
                    <a:lnTo>
                      <a:pt x="34346" y="89313"/>
                    </a:lnTo>
                    <a:lnTo>
                      <a:pt x="34346" y="50061"/>
                    </a:lnTo>
                    <a:lnTo>
                      <a:pt x="63785" y="34114"/>
                    </a:lnTo>
                    <a:lnTo>
                      <a:pt x="63785" y="34114"/>
                    </a:lnTo>
                    <a:close/>
                    <a:moveTo>
                      <a:pt x="63785" y="30435"/>
                    </a:moveTo>
                    <a:lnTo>
                      <a:pt x="34346" y="46381"/>
                    </a:lnTo>
                    <a:lnTo>
                      <a:pt x="34346" y="46381"/>
                    </a:lnTo>
                    <a:lnTo>
                      <a:pt x="63785" y="30435"/>
                    </a:lnTo>
                    <a:close/>
                  </a:path>
                </a:pathLst>
              </a:custGeom>
              <a:solidFill>
                <a:srgbClr val="FFFFF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08497AB9-02AD-4946-B6EF-A4EEBA9481DB}"/>
                </a:ext>
              </a:extLst>
            </p:cNvPr>
            <p:cNvSpPr/>
            <p:nvPr/>
          </p:nvSpPr>
          <p:spPr>
            <a:xfrm>
              <a:off x="3084617" y="3395881"/>
              <a:ext cx="52746" cy="197488"/>
            </a:xfrm>
            <a:custGeom>
              <a:avLst/>
              <a:gdLst>
                <a:gd name="connsiteX0" fmla="*/ 52745 w 52745"/>
                <a:gd name="connsiteY0" fmla="*/ 29439 h 197488"/>
                <a:gd name="connsiteX1" fmla="*/ 0 w 52745"/>
                <a:gd name="connsiteY1" fmla="*/ 0 h 197488"/>
                <a:gd name="connsiteX2" fmla="*/ 0 w 52745"/>
                <a:gd name="connsiteY2" fmla="*/ 168049 h 197488"/>
                <a:gd name="connsiteX3" fmla="*/ 52745 w 52745"/>
                <a:gd name="connsiteY3" fmla="*/ 197488 h 197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745" h="197488">
                  <a:moveTo>
                    <a:pt x="52745" y="29439"/>
                  </a:moveTo>
                  <a:lnTo>
                    <a:pt x="0" y="0"/>
                  </a:lnTo>
                  <a:lnTo>
                    <a:pt x="0" y="168049"/>
                  </a:lnTo>
                  <a:lnTo>
                    <a:pt x="52745" y="197488"/>
                  </a:lnTo>
                  <a:close/>
                </a:path>
              </a:pathLst>
            </a:custGeom>
            <a:solidFill>
              <a:srgbClr val="1A1A1B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8F507B6F-D6F5-41C9-BA2E-8B8BBABCF81D}"/>
                </a:ext>
              </a:extLst>
            </p:cNvPr>
            <p:cNvSpPr/>
            <p:nvPr/>
          </p:nvSpPr>
          <p:spPr>
            <a:xfrm>
              <a:off x="3188881" y="3454761"/>
              <a:ext cx="51518" cy="196261"/>
            </a:xfrm>
            <a:custGeom>
              <a:avLst/>
              <a:gdLst>
                <a:gd name="connsiteX0" fmla="*/ 51519 w 51518"/>
                <a:gd name="connsiteY0" fmla="*/ 28213 h 196261"/>
                <a:gd name="connsiteX1" fmla="*/ 0 w 51518"/>
                <a:gd name="connsiteY1" fmla="*/ 0 h 196261"/>
                <a:gd name="connsiteX2" fmla="*/ 0 w 51518"/>
                <a:gd name="connsiteY2" fmla="*/ 166822 h 196261"/>
                <a:gd name="connsiteX3" fmla="*/ 51519 w 51518"/>
                <a:gd name="connsiteY3" fmla="*/ 196262 h 196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518" h="196261">
                  <a:moveTo>
                    <a:pt x="51519" y="28213"/>
                  </a:moveTo>
                  <a:lnTo>
                    <a:pt x="0" y="0"/>
                  </a:lnTo>
                  <a:lnTo>
                    <a:pt x="0" y="166822"/>
                  </a:lnTo>
                  <a:lnTo>
                    <a:pt x="51519" y="196262"/>
                  </a:lnTo>
                  <a:close/>
                </a:path>
              </a:pathLst>
            </a:custGeom>
            <a:solidFill>
              <a:srgbClr val="1A1A1B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7AE676F7-9EFA-4A6B-8FAE-A31296DF84DF}"/>
                </a:ext>
              </a:extLst>
            </p:cNvPr>
            <p:cNvSpPr/>
            <p:nvPr/>
          </p:nvSpPr>
          <p:spPr>
            <a:xfrm>
              <a:off x="3098111" y="3404469"/>
              <a:ext cx="39252" cy="172956"/>
            </a:xfrm>
            <a:custGeom>
              <a:avLst/>
              <a:gdLst>
                <a:gd name="connsiteX0" fmla="*/ 0 w 39252"/>
                <a:gd name="connsiteY0" fmla="*/ 0 h 172955"/>
                <a:gd name="connsiteX1" fmla="*/ 0 w 39252"/>
                <a:gd name="connsiteY1" fmla="*/ 150876 h 172955"/>
                <a:gd name="connsiteX2" fmla="*/ 39252 w 39252"/>
                <a:gd name="connsiteY2" fmla="*/ 172956 h 172955"/>
                <a:gd name="connsiteX3" fmla="*/ 39252 w 39252"/>
                <a:gd name="connsiteY3" fmla="*/ 20853 h 172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252" h="172955">
                  <a:moveTo>
                    <a:pt x="0" y="0"/>
                  </a:moveTo>
                  <a:lnTo>
                    <a:pt x="0" y="150876"/>
                  </a:lnTo>
                  <a:lnTo>
                    <a:pt x="39252" y="172956"/>
                  </a:lnTo>
                  <a:lnTo>
                    <a:pt x="39252" y="20853"/>
                  </a:lnTo>
                  <a:close/>
                </a:path>
              </a:pathLst>
            </a:custGeom>
            <a:solidFill>
              <a:srgbClr val="FFFFF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9FA787AF-9200-4128-82E9-64D81753B970}"/>
                </a:ext>
              </a:extLst>
            </p:cNvPr>
            <p:cNvSpPr/>
            <p:nvPr/>
          </p:nvSpPr>
          <p:spPr>
            <a:xfrm>
              <a:off x="3202375" y="3462121"/>
              <a:ext cx="38025" cy="172956"/>
            </a:xfrm>
            <a:custGeom>
              <a:avLst/>
              <a:gdLst>
                <a:gd name="connsiteX0" fmla="*/ 0 w 38025"/>
                <a:gd name="connsiteY0" fmla="*/ 0 h 172955"/>
                <a:gd name="connsiteX1" fmla="*/ 0 w 38025"/>
                <a:gd name="connsiteY1" fmla="*/ 150876 h 172955"/>
                <a:gd name="connsiteX2" fmla="*/ 38026 w 38025"/>
                <a:gd name="connsiteY2" fmla="*/ 172956 h 172955"/>
                <a:gd name="connsiteX3" fmla="*/ 38026 w 38025"/>
                <a:gd name="connsiteY3" fmla="*/ 20853 h 172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025" h="172955">
                  <a:moveTo>
                    <a:pt x="0" y="0"/>
                  </a:moveTo>
                  <a:lnTo>
                    <a:pt x="0" y="150876"/>
                  </a:lnTo>
                  <a:lnTo>
                    <a:pt x="38026" y="172956"/>
                  </a:lnTo>
                  <a:lnTo>
                    <a:pt x="38026" y="20853"/>
                  </a:lnTo>
                  <a:close/>
                </a:path>
              </a:pathLst>
            </a:custGeom>
            <a:solidFill>
              <a:srgbClr val="FFFFF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BEC966C5-E213-441D-8F0E-E8552DBED0CC}"/>
                </a:ext>
              </a:extLst>
            </p:cNvPr>
            <p:cNvSpPr/>
            <p:nvPr/>
          </p:nvSpPr>
          <p:spPr>
            <a:xfrm>
              <a:off x="4113765" y="3195940"/>
              <a:ext cx="11039" cy="193808"/>
            </a:xfrm>
            <a:custGeom>
              <a:avLst/>
              <a:gdLst>
                <a:gd name="connsiteX0" fmla="*/ 11040 w 11039"/>
                <a:gd name="connsiteY0" fmla="*/ 193808 h 193808"/>
                <a:gd name="connsiteX1" fmla="*/ 11040 w 11039"/>
                <a:gd name="connsiteY1" fmla="*/ 0 h 193808"/>
                <a:gd name="connsiteX2" fmla="*/ 0 w 11039"/>
                <a:gd name="connsiteY2" fmla="*/ 6133 h 193808"/>
                <a:gd name="connsiteX3" fmla="*/ 0 w 11039"/>
                <a:gd name="connsiteY3" fmla="*/ 24533 h 193808"/>
                <a:gd name="connsiteX4" fmla="*/ 0 w 11039"/>
                <a:gd name="connsiteY4" fmla="*/ 188902 h 1938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039" h="193808">
                  <a:moveTo>
                    <a:pt x="11040" y="193808"/>
                  </a:moveTo>
                  <a:lnTo>
                    <a:pt x="11040" y="0"/>
                  </a:lnTo>
                  <a:lnTo>
                    <a:pt x="0" y="6133"/>
                  </a:lnTo>
                  <a:lnTo>
                    <a:pt x="0" y="24533"/>
                  </a:lnTo>
                  <a:lnTo>
                    <a:pt x="0" y="188902"/>
                  </a:lnTo>
                  <a:close/>
                </a:path>
              </a:pathLst>
            </a:custGeom>
            <a:solidFill>
              <a:srgbClr val="1A1A1B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A9EAAF9A-4CF5-4A7B-87F1-AEC67674400B}"/>
                </a:ext>
              </a:extLst>
            </p:cNvPr>
            <p:cNvSpPr/>
            <p:nvPr/>
          </p:nvSpPr>
          <p:spPr>
            <a:xfrm>
              <a:off x="3930996" y="3534492"/>
              <a:ext cx="1056134" cy="739660"/>
            </a:xfrm>
            <a:custGeom>
              <a:avLst/>
              <a:gdLst>
                <a:gd name="connsiteX0" fmla="*/ 1056132 w 1056132"/>
                <a:gd name="connsiteY0" fmla="*/ 0 h 739660"/>
                <a:gd name="connsiteX1" fmla="*/ 0 w 1056132"/>
                <a:gd name="connsiteY1" fmla="*/ 590012 h 739660"/>
                <a:gd name="connsiteX2" fmla="*/ 0 w 1056132"/>
                <a:gd name="connsiteY2" fmla="*/ 739661 h 739660"/>
                <a:gd name="connsiteX3" fmla="*/ 1056132 w 1056132"/>
                <a:gd name="connsiteY3" fmla="*/ 149650 h 7396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56132" h="739660">
                  <a:moveTo>
                    <a:pt x="1056132" y="0"/>
                  </a:moveTo>
                  <a:lnTo>
                    <a:pt x="0" y="590012"/>
                  </a:lnTo>
                  <a:lnTo>
                    <a:pt x="0" y="739661"/>
                  </a:lnTo>
                  <a:lnTo>
                    <a:pt x="1056132" y="149650"/>
                  </a:lnTo>
                  <a:close/>
                </a:path>
              </a:pathLst>
            </a:custGeom>
            <a:solidFill>
              <a:srgbClr val="846430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B344A760-0847-4DF8-9F33-5A3A9E2F901B}"/>
                </a:ext>
              </a:extLst>
            </p:cNvPr>
            <p:cNvSpPr/>
            <p:nvPr/>
          </p:nvSpPr>
          <p:spPr>
            <a:xfrm>
              <a:off x="3320131" y="3481746"/>
              <a:ext cx="403562" cy="296845"/>
            </a:xfrm>
            <a:custGeom>
              <a:avLst/>
              <a:gdLst>
                <a:gd name="connsiteX0" fmla="*/ 0 w 403562"/>
                <a:gd name="connsiteY0" fmla="*/ 225701 h 296845"/>
                <a:gd name="connsiteX1" fmla="*/ 403563 w 403562"/>
                <a:gd name="connsiteY1" fmla="*/ 0 h 296845"/>
                <a:gd name="connsiteX2" fmla="*/ 403563 w 403562"/>
                <a:gd name="connsiteY2" fmla="*/ 71145 h 296845"/>
                <a:gd name="connsiteX3" fmla="*/ 0 w 403562"/>
                <a:gd name="connsiteY3" fmla="*/ 296846 h 296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3562" h="296845">
                  <a:moveTo>
                    <a:pt x="0" y="225701"/>
                  </a:moveTo>
                  <a:lnTo>
                    <a:pt x="403563" y="0"/>
                  </a:lnTo>
                  <a:lnTo>
                    <a:pt x="403563" y="71145"/>
                  </a:lnTo>
                  <a:lnTo>
                    <a:pt x="0" y="296846"/>
                  </a:lnTo>
                  <a:close/>
                </a:path>
              </a:pathLst>
            </a:custGeom>
            <a:solidFill>
              <a:srgbClr val="CAC9CA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B65FF4D7-684B-4EBA-9AD7-683C8665B75C}"/>
                </a:ext>
              </a:extLst>
            </p:cNvPr>
            <p:cNvSpPr/>
            <p:nvPr/>
          </p:nvSpPr>
          <p:spPr>
            <a:xfrm>
              <a:off x="3723696" y="3481746"/>
              <a:ext cx="214662" cy="192581"/>
            </a:xfrm>
            <a:custGeom>
              <a:avLst/>
              <a:gdLst>
                <a:gd name="connsiteX0" fmla="*/ 0 w 214661"/>
                <a:gd name="connsiteY0" fmla="*/ 0 h 192581"/>
                <a:gd name="connsiteX1" fmla="*/ 214661 w 214661"/>
                <a:gd name="connsiteY1" fmla="*/ 121437 h 192581"/>
                <a:gd name="connsiteX2" fmla="*/ 214661 w 214661"/>
                <a:gd name="connsiteY2" fmla="*/ 192582 h 192581"/>
                <a:gd name="connsiteX3" fmla="*/ 0 w 214661"/>
                <a:gd name="connsiteY3" fmla="*/ 71145 h 192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4661" h="192581">
                  <a:moveTo>
                    <a:pt x="0" y="0"/>
                  </a:moveTo>
                  <a:lnTo>
                    <a:pt x="214661" y="121437"/>
                  </a:lnTo>
                  <a:lnTo>
                    <a:pt x="214661" y="192582"/>
                  </a:lnTo>
                  <a:lnTo>
                    <a:pt x="0" y="71145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BD70E946-F301-4875-8407-E38A7D9C0CE2}"/>
                </a:ext>
              </a:extLst>
            </p:cNvPr>
            <p:cNvSpPr/>
            <p:nvPr/>
          </p:nvSpPr>
          <p:spPr>
            <a:xfrm>
              <a:off x="3029419" y="3543079"/>
              <a:ext cx="290712" cy="235513"/>
            </a:xfrm>
            <a:custGeom>
              <a:avLst/>
              <a:gdLst>
                <a:gd name="connsiteX0" fmla="*/ 0 w 290712"/>
                <a:gd name="connsiteY0" fmla="*/ 0 h 235513"/>
                <a:gd name="connsiteX1" fmla="*/ 290712 w 290712"/>
                <a:gd name="connsiteY1" fmla="*/ 164369 h 235513"/>
                <a:gd name="connsiteX2" fmla="*/ 290712 w 290712"/>
                <a:gd name="connsiteY2" fmla="*/ 235514 h 235513"/>
                <a:gd name="connsiteX3" fmla="*/ 0 w 290712"/>
                <a:gd name="connsiteY3" fmla="*/ 71145 h 235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0712" h="235513">
                  <a:moveTo>
                    <a:pt x="0" y="0"/>
                  </a:moveTo>
                  <a:lnTo>
                    <a:pt x="290712" y="164369"/>
                  </a:lnTo>
                  <a:lnTo>
                    <a:pt x="290712" y="235514"/>
                  </a:lnTo>
                  <a:lnTo>
                    <a:pt x="0" y="71145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133A07AB-CF21-4AF1-96E7-35AC7C99C035}"/>
                </a:ext>
              </a:extLst>
            </p:cNvPr>
            <p:cNvSpPr/>
            <p:nvPr/>
          </p:nvSpPr>
          <p:spPr>
            <a:xfrm>
              <a:off x="3699162" y="2760484"/>
              <a:ext cx="793633" cy="287032"/>
            </a:xfrm>
            <a:custGeom>
              <a:avLst/>
              <a:gdLst>
                <a:gd name="connsiteX0" fmla="*/ 287032 w 793632"/>
                <a:gd name="connsiteY0" fmla="*/ 0 h 287032"/>
                <a:gd name="connsiteX1" fmla="*/ 793633 w 793632"/>
                <a:gd name="connsiteY1" fmla="*/ 287033 h 287032"/>
                <a:gd name="connsiteX2" fmla="*/ 505373 w 793632"/>
                <a:gd name="connsiteY2" fmla="*/ 287033 h 287032"/>
                <a:gd name="connsiteX3" fmla="*/ 0 w 793632"/>
                <a:gd name="connsiteY3" fmla="*/ 0 h 287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93632" h="287032">
                  <a:moveTo>
                    <a:pt x="287032" y="0"/>
                  </a:moveTo>
                  <a:lnTo>
                    <a:pt x="793633" y="287033"/>
                  </a:lnTo>
                  <a:lnTo>
                    <a:pt x="505373" y="28703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2584E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B1740EE5-2899-4943-87A8-501D9B49A92E}"/>
                </a:ext>
              </a:extLst>
            </p:cNvPr>
            <p:cNvSpPr/>
            <p:nvPr/>
          </p:nvSpPr>
          <p:spPr>
            <a:xfrm>
              <a:off x="3432981" y="2760484"/>
              <a:ext cx="771554" cy="596144"/>
            </a:xfrm>
            <a:custGeom>
              <a:avLst/>
              <a:gdLst>
                <a:gd name="connsiteX0" fmla="*/ 266180 w 771553"/>
                <a:gd name="connsiteY0" fmla="*/ 0 h 596144"/>
                <a:gd name="connsiteX1" fmla="*/ 771553 w 771553"/>
                <a:gd name="connsiteY1" fmla="*/ 287033 h 596144"/>
                <a:gd name="connsiteX2" fmla="*/ 505373 w 771553"/>
                <a:gd name="connsiteY2" fmla="*/ 596145 h 596144"/>
                <a:gd name="connsiteX3" fmla="*/ 397430 w 771553"/>
                <a:gd name="connsiteY3" fmla="*/ 534813 h 596144"/>
                <a:gd name="connsiteX4" fmla="*/ 0 w 771553"/>
                <a:gd name="connsiteY4" fmla="*/ 310339 h 596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71553" h="596144">
                  <a:moveTo>
                    <a:pt x="266180" y="0"/>
                  </a:moveTo>
                  <a:lnTo>
                    <a:pt x="771553" y="287033"/>
                  </a:lnTo>
                  <a:lnTo>
                    <a:pt x="505373" y="596145"/>
                  </a:lnTo>
                  <a:lnTo>
                    <a:pt x="397430" y="534813"/>
                  </a:lnTo>
                  <a:lnTo>
                    <a:pt x="0" y="310339"/>
                  </a:lnTo>
                  <a:close/>
                </a:path>
              </a:pathLst>
            </a:custGeom>
            <a:solidFill>
              <a:srgbClr val="342C22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84766655-34AF-4478-AB6D-27720C73440D}"/>
                </a:ext>
              </a:extLst>
            </p:cNvPr>
            <p:cNvSpPr/>
            <p:nvPr/>
          </p:nvSpPr>
          <p:spPr>
            <a:xfrm>
              <a:off x="3029419" y="3242552"/>
              <a:ext cx="290712" cy="218340"/>
            </a:xfrm>
            <a:custGeom>
              <a:avLst/>
              <a:gdLst>
                <a:gd name="connsiteX0" fmla="*/ 141063 w 290712"/>
                <a:gd name="connsiteY0" fmla="*/ 0 h 218340"/>
                <a:gd name="connsiteX1" fmla="*/ 0 w 290712"/>
                <a:gd name="connsiteY1" fmla="*/ 53972 h 218340"/>
                <a:gd name="connsiteX2" fmla="*/ 290712 w 290712"/>
                <a:gd name="connsiteY2" fmla="*/ 218341 h 218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0712" h="218340">
                  <a:moveTo>
                    <a:pt x="141063" y="0"/>
                  </a:moveTo>
                  <a:lnTo>
                    <a:pt x="0" y="53972"/>
                  </a:lnTo>
                  <a:lnTo>
                    <a:pt x="290712" y="218341"/>
                  </a:lnTo>
                  <a:close/>
                </a:path>
              </a:pathLst>
            </a:custGeom>
            <a:solidFill>
              <a:srgbClr val="43291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2ABE36B4-3A43-431E-ACE6-D44E4FEF5533}"/>
                </a:ext>
              </a:extLst>
            </p:cNvPr>
            <p:cNvSpPr/>
            <p:nvPr/>
          </p:nvSpPr>
          <p:spPr>
            <a:xfrm>
              <a:off x="3042911" y="3249912"/>
              <a:ext cx="257593" cy="192581"/>
            </a:xfrm>
            <a:custGeom>
              <a:avLst/>
              <a:gdLst>
                <a:gd name="connsiteX0" fmla="*/ 126343 w 257593"/>
                <a:gd name="connsiteY0" fmla="*/ 0 h 192581"/>
                <a:gd name="connsiteX1" fmla="*/ 257593 w 257593"/>
                <a:gd name="connsiteY1" fmla="*/ 192582 h 192581"/>
                <a:gd name="connsiteX2" fmla="*/ 0 w 257593"/>
                <a:gd name="connsiteY2" fmla="*/ 47839 h 192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7593" h="192581">
                  <a:moveTo>
                    <a:pt x="126343" y="0"/>
                  </a:moveTo>
                  <a:lnTo>
                    <a:pt x="257593" y="192582"/>
                  </a:lnTo>
                  <a:lnTo>
                    <a:pt x="0" y="47839"/>
                  </a:lnTo>
                  <a:close/>
                </a:path>
              </a:pathLst>
            </a:custGeom>
            <a:solidFill>
              <a:srgbClr val="604B3C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3A1F9256-14CB-4A11-90D9-F2E1101360E6}"/>
                </a:ext>
              </a:extLst>
            </p:cNvPr>
            <p:cNvSpPr/>
            <p:nvPr/>
          </p:nvSpPr>
          <p:spPr>
            <a:xfrm>
              <a:off x="3058858" y="3254819"/>
              <a:ext cx="231834" cy="174182"/>
            </a:xfrm>
            <a:custGeom>
              <a:avLst/>
              <a:gdLst>
                <a:gd name="connsiteX0" fmla="*/ 231834 w 231833"/>
                <a:gd name="connsiteY0" fmla="*/ 174182 h 174182"/>
                <a:gd name="connsiteX1" fmla="*/ 0 w 231833"/>
                <a:gd name="connsiteY1" fmla="*/ 42932 h 174182"/>
                <a:gd name="connsiteX2" fmla="*/ 112850 w 231833"/>
                <a:gd name="connsiteY2" fmla="*/ 0 h 174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1833" h="174182">
                  <a:moveTo>
                    <a:pt x="231834" y="174182"/>
                  </a:moveTo>
                  <a:lnTo>
                    <a:pt x="0" y="42932"/>
                  </a:lnTo>
                  <a:lnTo>
                    <a:pt x="112850" y="0"/>
                  </a:lnTo>
                  <a:close/>
                </a:path>
              </a:pathLst>
            </a:custGeom>
            <a:solidFill>
              <a:schemeClr val="accent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081C0CEE-550F-4B09-A870-3C06216D57E4}"/>
                </a:ext>
              </a:extLst>
            </p:cNvPr>
            <p:cNvSpPr/>
            <p:nvPr/>
          </p:nvSpPr>
          <p:spPr>
            <a:xfrm>
              <a:off x="3029418" y="3016851"/>
              <a:ext cx="545853" cy="279672"/>
            </a:xfrm>
            <a:custGeom>
              <a:avLst/>
              <a:gdLst>
                <a:gd name="connsiteX0" fmla="*/ 403563 w 545852"/>
                <a:gd name="connsiteY0" fmla="*/ 53972 h 279672"/>
                <a:gd name="connsiteX1" fmla="*/ 0 w 545852"/>
                <a:gd name="connsiteY1" fmla="*/ 279673 h 279672"/>
                <a:gd name="connsiteX2" fmla="*/ 141063 w 545852"/>
                <a:gd name="connsiteY2" fmla="*/ 225701 h 279672"/>
                <a:gd name="connsiteX3" fmla="*/ 545852 w 545852"/>
                <a:gd name="connsiteY3" fmla="*/ 0 h 279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5852" h="279672">
                  <a:moveTo>
                    <a:pt x="403563" y="53972"/>
                  </a:moveTo>
                  <a:lnTo>
                    <a:pt x="0" y="279673"/>
                  </a:lnTo>
                  <a:lnTo>
                    <a:pt x="141063" y="225701"/>
                  </a:lnTo>
                  <a:lnTo>
                    <a:pt x="545852" y="0"/>
                  </a:lnTo>
                  <a:close/>
                </a:path>
              </a:pathLst>
            </a:custGeom>
            <a:solidFill>
              <a:srgbClr val="62584E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D1B71D6D-F29A-4463-B7E6-C5C6D31D2BB4}"/>
                </a:ext>
              </a:extLst>
            </p:cNvPr>
            <p:cNvSpPr/>
            <p:nvPr/>
          </p:nvSpPr>
          <p:spPr>
            <a:xfrm>
              <a:off x="3170480" y="3016851"/>
              <a:ext cx="553213" cy="444041"/>
            </a:xfrm>
            <a:custGeom>
              <a:avLst/>
              <a:gdLst>
                <a:gd name="connsiteX0" fmla="*/ 404789 w 553212"/>
                <a:gd name="connsiteY0" fmla="*/ 0 h 444041"/>
                <a:gd name="connsiteX1" fmla="*/ 0 w 553212"/>
                <a:gd name="connsiteY1" fmla="*/ 225701 h 444041"/>
                <a:gd name="connsiteX2" fmla="*/ 149649 w 553212"/>
                <a:gd name="connsiteY2" fmla="*/ 444042 h 444041"/>
                <a:gd name="connsiteX3" fmla="*/ 257593 w 553212"/>
                <a:gd name="connsiteY3" fmla="*/ 382710 h 444041"/>
                <a:gd name="connsiteX4" fmla="*/ 553212 w 553212"/>
                <a:gd name="connsiteY4" fmla="*/ 218341 h 444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3212" h="444041">
                  <a:moveTo>
                    <a:pt x="404789" y="0"/>
                  </a:moveTo>
                  <a:lnTo>
                    <a:pt x="0" y="225701"/>
                  </a:lnTo>
                  <a:lnTo>
                    <a:pt x="149649" y="444042"/>
                  </a:lnTo>
                  <a:lnTo>
                    <a:pt x="257593" y="382710"/>
                  </a:lnTo>
                  <a:lnTo>
                    <a:pt x="553212" y="218341"/>
                  </a:lnTo>
                  <a:close/>
                </a:path>
              </a:pathLst>
            </a:custGeom>
            <a:solidFill>
              <a:srgbClr val="342C22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4DFD8A17-F5D0-4E72-8EC6-C0B678FCE6D7}"/>
                </a:ext>
              </a:extLst>
            </p:cNvPr>
            <p:cNvSpPr/>
            <p:nvPr/>
          </p:nvSpPr>
          <p:spPr>
            <a:xfrm>
              <a:off x="3803424" y="2695473"/>
              <a:ext cx="74824" cy="136156"/>
            </a:xfrm>
            <a:custGeom>
              <a:avLst/>
              <a:gdLst>
                <a:gd name="connsiteX0" fmla="*/ 74825 w 74824"/>
                <a:gd name="connsiteY0" fmla="*/ 136156 h 136156"/>
                <a:gd name="connsiteX1" fmla="*/ 74825 w 74824"/>
                <a:gd name="connsiteY1" fmla="*/ 65012 h 136156"/>
                <a:gd name="connsiteX2" fmla="*/ 74825 w 74824"/>
                <a:gd name="connsiteY2" fmla="*/ 42932 h 136156"/>
                <a:gd name="connsiteX3" fmla="*/ 0 w 74824"/>
                <a:gd name="connsiteY3" fmla="*/ 0 h 136156"/>
                <a:gd name="connsiteX4" fmla="*/ 0 w 74824"/>
                <a:gd name="connsiteY4" fmla="*/ 93224 h 136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4824" h="136156">
                  <a:moveTo>
                    <a:pt x="74825" y="136156"/>
                  </a:moveTo>
                  <a:lnTo>
                    <a:pt x="74825" y="65012"/>
                  </a:lnTo>
                  <a:lnTo>
                    <a:pt x="74825" y="42932"/>
                  </a:lnTo>
                  <a:lnTo>
                    <a:pt x="0" y="0"/>
                  </a:lnTo>
                  <a:lnTo>
                    <a:pt x="0" y="93224"/>
                  </a:lnTo>
                  <a:close/>
                </a:path>
              </a:pathLst>
            </a:custGeom>
            <a:solidFill>
              <a:srgbClr val="424242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BDBDF069-A58C-4670-805F-8F9EDF36E3A9}"/>
                </a:ext>
              </a:extLst>
            </p:cNvPr>
            <p:cNvSpPr/>
            <p:nvPr/>
          </p:nvSpPr>
          <p:spPr>
            <a:xfrm>
              <a:off x="3878249" y="2696699"/>
              <a:ext cx="73598" cy="134929"/>
            </a:xfrm>
            <a:custGeom>
              <a:avLst/>
              <a:gdLst>
                <a:gd name="connsiteX0" fmla="*/ 0 w 73598"/>
                <a:gd name="connsiteY0" fmla="*/ 41706 h 134929"/>
                <a:gd name="connsiteX1" fmla="*/ 73598 w 73598"/>
                <a:gd name="connsiteY1" fmla="*/ 0 h 134929"/>
                <a:gd name="connsiteX2" fmla="*/ 73598 w 73598"/>
                <a:gd name="connsiteY2" fmla="*/ 133703 h 134929"/>
                <a:gd name="connsiteX3" fmla="*/ 0 w 73598"/>
                <a:gd name="connsiteY3" fmla="*/ 134930 h 134929"/>
                <a:gd name="connsiteX4" fmla="*/ 0 w 73598"/>
                <a:gd name="connsiteY4" fmla="*/ 134930 h 134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3598" h="134929">
                  <a:moveTo>
                    <a:pt x="0" y="41706"/>
                  </a:moveTo>
                  <a:lnTo>
                    <a:pt x="73598" y="0"/>
                  </a:lnTo>
                  <a:lnTo>
                    <a:pt x="73598" y="133703"/>
                  </a:lnTo>
                  <a:lnTo>
                    <a:pt x="0" y="134930"/>
                  </a:lnTo>
                  <a:lnTo>
                    <a:pt x="0" y="134930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461401AC-9D7C-4F96-BF5B-37C2A3505498}"/>
                </a:ext>
              </a:extLst>
            </p:cNvPr>
            <p:cNvSpPr/>
            <p:nvPr/>
          </p:nvSpPr>
          <p:spPr>
            <a:xfrm>
              <a:off x="3803424" y="2654993"/>
              <a:ext cx="148422" cy="83411"/>
            </a:xfrm>
            <a:custGeom>
              <a:avLst/>
              <a:gdLst>
                <a:gd name="connsiteX0" fmla="*/ 73598 w 148422"/>
                <a:gd name="connsiteY0" fmla="*/ 0 h 83411"/>
                <a:gd name="connsiteX1" fmla="*/ 148423 w 148422"/>
                <a:gd name="connsiteY1" fmla="*/ 41706 h 83411"/>
                <a:gd name="connsiteX2" fmla="*/ 74825 w 148422"/>
                <a:gd name="connsiteY2" fmla="*/ 83411 h 83411"/>
                <a:gd name="connsiteX3" fmla="*/ 0 w 148422"/>
                <a:gd name="connsiteY3" fmla="*/ 40479 h 83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8422" h="83411">
                  <a:moveTo>
                    <a:pt x="73598" y="0"/>
                  </a:moveTo>
                  <a:lnTo>
                    <a:pt x="148423" y="41706"/>
                  </a:lnTo>
                  <a:lnTo>
                    <a:pt x="74825" y="83411"/>
                  </a:lnTo>
                  <a:lnTo>
                    <a:pt x="0" y="40479"/>
                  </a:lnTo>
                  <a:close/>
                </a:path>
              </a:pathLst>
            </a:custGeom>
            <a:solidFill>
              <a:srgbClr val="959596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7BCAB2F3-2DC6-4CD1-A487-3B214347A429}"/>
                </a:ext>
              </a:extLst>
            </p:cNvPr>
            <p:cNvSpPr/>
            <p:nvPr/>
          </p:nvSpPr>
          <p:spPr>
            <a:xfrm>
              <a:off x="3810784" y="2658672"/>
              <a:ext cx="133703" cy="74824"/>
            </a:xfrm>
            <a:custGeom>
              <a:avLst/>
              <a:gdLst>
                <a:gd name="connsiteX0" fmla="*/ 66238 w 133703"/>
                <a:gd name="connsiteY0" fmla="*/ 0 h 74824"/>
                <a:gd name="connsiteX1" fmla="*/ 133703 w 133703"/>
                <a:gd name="connsiteY1" fmla="*/ 38026 h 74824"/>
                <a:gd name="connsiteX2" fmla="*/ 67465 w 133703"/>
                <a:gd name="connsiteY2" fmla="*/ 74825 h 74824"/>
                <a:gd name="connsiteX3" fmla="*/ 0 w 133703"/>
                <a:gd name="connsiteY3" fmla="*/ 36799 h 74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703" h="74824">
                  <a:moveTo>
                    <a:pt x="66238" y="0"/>
                  </a:moveTo>
                  <a:lnTo>
                    <a:pt x="133703" y="38026"/>
                  </a:lnTo>
                  <a:lnTo>
                    <a:pt x="67465" y="74825"/>
                  </a:lnTo>
                  <a:lnTo>
                    <a:pt x="0" y="36799"/>
                  </a:lnTo>
                  <a:close/>
                </a:path>
              </a:pathLst>
            </a:custGeom>
            <a:solidFill>
              <a:srgbClr val="1A1A1B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80DE5CC1-7009-4364-8807-DEDB6CF75D05}"/>
                </a:ext>
              </a:extLst>
            </p:cNvPr>
            <p:cNvSpPr/>
            <p:nvPr/>
          </p:nvSpPr>
          <p:spPr>
            <a:xfrm>
              <a:off x="3841450" y="2693019"/>
              <a:ext cx="72371" cy="40478"/>
            </a:xfrm>
            <a:custGeom>
              <a:avLst/>
              <a:gdLst>
                <a:gd name="connsiteX0" fmla="*/ 35572 w 72371"/>
                <a:gd name="connsiteY0" fmla="*/ 0 h 40478"/>
                <a:gd name="connsiteX1" fmla="*/ 72371 w 72371"/>
                <a:gd name="connsiteY1" fmla="*/ 20853 h 40478"/>
                <a:gd name="connsiteX2" fmla="*/ 36799 w 72371"/>
                <a:gd name="connsiteY2" fmla="*/ 40479 h 40478"/>
                <a:gd name="connsiteX3" fmla="*/ 0 w 72371"/>
                <a:gd name="connsiteY3" fmla="*/ 19626 h 40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2371" h="40478">
                  <a:moveTo>
                    <a:pt x="35572" y="0"/>
                  </a:moveTo>
                  <a:lnTo>
                    <a:pt x="72371" y="20853"/>
                  </a:lnTo>
                  <a:lnTo>
                    <a:pt x="36799" y="40479"/>
                  </a:lnTo>
                  <a:lnTo>
                    <a:pt x="0" y="19626"/>
                  </a:lnTo>
                  <a:close/>
                </a:path>
              </a:pathLst>
            </a:custGeom>
            <a:solidFill>
              <a:srgbClr val="00000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C75E23EA-11F1-46C5-A897-2B3903E964F4}"/>
                </a:ext>
              </a:extLst>
            </p:cNvPr>
            <p:cNvSpPr/>
            <p:nvPr/>
          </p:nvSpPr>
          <p:spPr>
            <a:xfrm>
              <a:off x="3831637" y="3232739"/>
              <a:ext cx="661155" cy="370443"/>
            </a:xfrm>
            <a:custGeom>
              <a:avLst/>
              <a:gdLst>
                <a:gd name="connsiteX0" fmla="*/ 553212 w 661155"/>
                <a:gd name="connsiteY0" fmla="*/ 0 h 370443"/>
                <a:gd name="connsiteX1" fmla="*/ 661156 w 661155"/>
                <a:gd name="connsiteY1" fmla="*/ 61332 h 370443"/>
                <a:gd name="connsiteX2" fmla="*/ 106717 w 661155"/>
                <a:gd name="connsiteY2" fmla="*/ 370444 h 370443"/>
                <a:gd name="connsiteX3" fmla="*/ 0 w 661155"/>
                <a:gd name="connsiteY3" fmla="*/ 310339 h 370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1155" h="370443">
                  <a:moveTo>
                    <a:pt x="553212" y="0"/>
                  </a:moveTo>
                  <a:lnTo>
                    <a:pt x="661156" y="61332"/>
                  </a:lnTo>
                  <a:lnTo>
                    <a:pt x="106717" y="370444"/>
                  </a:lnTo>
                  <a:lnTo>
                    <a:pt x="0" y="310339"/>
                  </a:lnTo>
                  <a:close/>
                </a:path>
              </a:pathLst>
            </a:custGeom>
            <a:solidFill>
              <a:srgbClr val="CAC9CA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6B846E84-F305-4E3C-8225-6DF22602CF26}"/>
                </a:ext>
              </a:extLst>
            </p:cNvPr>
            <p:cNvSpPr/>
            <p:nvPr/>
          </p:nvSpPr>
          <p:spPr>
            <a:xfrm>
              <a:off x="3938355" y="3349269"/>
              <a:ext cx="13492" cy="253913"/>
            </a:xfrm>
            <a:custGeom>
              <a:avLst/>
              <a:gdLst>
                <a:gd name="connsiteX0" fmla="*/ 0 w 13492"/>
                <a:gd name="connsiteY0" fmla="*/ 253913 h 253913"/>
                <a:gd name="connsiteX1" fmla="*/ 0 w 13492"/>
                <a:gd name="connsiteY1" fmla="*/ 7360 h 253913"/>
                <a:gd name="connsiteX2" fmla="*/ 13493 w 13492"/>
                <a:gd name="connsiteY2" fmla="*/ 0 h 253913"/>
                <a:gd name="connsiteX3" fmla="*/ 13493 w 13492"/>
                <a:gd name="connsiteY3" fmla="*/ 246554 h 253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92" h="253913">
                  <a:moveTo>
                    <a:pt x="0" y="253913"/>
                  </a:moveTo>
                  <a:lnTo>
                    <a:pt x="0" y="7360"/>
                  </a:lnTo>
                  <a:lnTo>
                    <a:pt x="13493" y="0"/>
                  </a:lnTo>
                  <a:lnTo>
                    <a:pt x="13493" y="246554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1AE67DF4-C543-4CF1-B593-45C89178F2B7}"/>
                </a:ext>
              </a:extLst>
            </p:cNvPr>
            <p:cNvSpPr/>
            <p:nvPr/>
          </p:nvSpPr>
          <p:spPr>
            <a:xfrm>
              <a:off x="4094137" y="3254818"/>
              <a:ext cx="13492" cy="255140"/>
            </a:xfrm>
            <a:custGeom>
              <a:avLst/>
              <a:gdLst>
                <a:gd name="connsiteX0" fmla="*/ 13493 w 13492"/>
                <a:gd name="connsiteY0" fmla="*/ 255140 h 255140"/>
                <a:gd name="connsiteX1" fmla="*/ 13493 w 13492"/>
                <a:gd name="connsiteY1" fmla="*/ 7360 h 255140"/>
                <a:gd name="connsiteX2" fmla="*/ 0 w 13492"/>
                <a:gd name="connsiteY2" fmla="*/ 0 h 255140"/>
                <a:gd name="connsiteX3" fmla="*/ 0 w 13492"/>
                <a:gd name="connsiteY3" fmla="*/ 246554 h 255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92" h="255140">
                  <a:moveTo>
                    <a:pt x="13493" y="255140"/>
                  </a:moveTo>
                  <a:lnTo>
                    <a:pt x="13493" y="7360"/>
                  </a:lnTo>
                  <a:lnTo>
                    <a:pt x="0" y="0"/>
                  </a:lnTo>
                  <a:lnTo>
                    <a:pt x="0" y="246554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F29923C1-470D-4D65-AE6E-5937A4D3198F}"/>
                </a:ext>
              </a:extLst>
            </p:cNvPr>
            <p:cNvSpPr/>
            <p:nvPr/>
          </p:nvSpPr>
          <p:spPr>
            <a:xfrm>
              <a:off x="4107630" y="3254818"/>
              <a:ext cx="13492" cy="255140"/>
            </a:xfrm>
            <a:custGeom>
              <a:avLst/>
              <a:gdLst>
                <a:gd name="connsiteX0" fmla="*/ 0 w 13492"/>
                <a:gd name="connsiteY0" fmla="*/ 255140 h 255140"/>
                <a:gd name="connsiteX1" fmla="*/ 0 w 13492"/>
                <a:gd name="connsiteY1" fmla="*/ 7360 h 255140"/>
                <a:gd name="connsiteX2" fmla="*/ 13493 w 13492"/>
                <a:gd name="connsiteY2" fmla="*/ 0 h 255140"/>
                <a:gd name="connsiteX3" fmla="*/ 13493 w 13492"/>
                <a:gd name="connsiteY3" fmla="*/ 246554 h 255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92" h="255140">
                  <a:moveTo>
                    <a:pt x="0" y="255140"/>
                  </a:moveTo>
                  <a:lnTo>
                    <a:pt x="0" y="7360"/>
                  </a:lnTo>
                  <a:lnTo>
                    <a:pt x="13493" y="0"/>
                  </a:lnTo>
                  <a:lnTo>
                    <a:pt x="13493" y="246554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6729D876-BFC7-4FD7-8B63-7D9EF2BD3F8B}"/>
                </a:ext>
              </a:extLst>
            </p:cNvPr>
            <p:cNvSpPr/>
            <p:nvPr/>
          </p:nvSpPr>
          <p:spPr>
            <a:xfrm>
              <a:off x="4313705" y="3130927"/>
              <a:ext cx="13493" cy="255140"/>
            </a:xfrm>
            <a:custGeom>
              <a:avLst/>
              <a:gdLst>
                <a:gd name="connsiteX0" fmla="*/ 13493 w 13493"/>
                <a:gd name="connsiteY0" fmla="*/ 255140 h 255140"/>
                <a:gd name="connsiteX1" fmla="*/ 13493 w 13493"/>
                <a:gd name="connsiteY1" fmla="*/ 8587 h 255140"/>
                <a:gd name="connsiteX2" fmla="*/ 0 w 13493"/>
                <a:gd name="connsiteY2" fmla="*/ 0 h 255140"/>
                <a:gd name="connsiteX3" fmla="*/ 0 w 13493"/>
                <a:gd name="connsiteY3" fmla="*/ 247780 h 255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93" h="255140">
                  <a:moveTo>
                    <a:pt x="13493" y="255140"/>
                  </a:moveTo>
                  <a:lnTo>
                    <a:pt x="13493" y="8587"/>
                  </a:lnTo>
                  <a:lnTo>
                    <a:pt x="0" y="0"/>
                  </a:lnTo>
                  <a:lnTo>
                    <a:pt x="0" y="247780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1622C7D5-2DC2-4616-AC1A-72626A7B34A0}"/>
                </a:ext>
              </a:extLst>
            </p:cNvPr>
            <p:cNvSpPr/>
            <p:nvPr/>
          </p:nvSpPr>
          <p:spPr>
            <a:xfrm>
              <a:off x="4327199" y="3132155"/>
              <a:ext cx="13492" cy="253913"/>
            </a:xfrm>
            <a:custGeom>
              <a:avLst/>
              <a:gdLst>
                <a:gd name="connsiteX0" fmla="*/ 0 w 13492"/>
                <a:gd name="connsiteY0" fmla="*/ 253913 h 253913"/>
                <a:gd name="connsiteX1" fmla="*/ 0 w 13492"/>
                <a:gd name="connsiteY1" fmla="*/ 7360 h 253913"/>
                <a:gd name="connsiteX2" fmla="*/ 13493 w 13492"/>
                <a:gd name="connsiteY2" fmla="*/ 0 h 253913"/>
                <a:gd name="connsiteX3" fmla="*/ 13493 w 13492"/>
                <a:gd name="connsiteY3" fmla="*/ 246554 h 253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92" h="253913">
                  <a:moveTo>
                    <a:pt x="0" y="253913"/>
                  </a:moveTo>
                  <a:lnTo>
                    <a:pt x="0" y="7360"/>
                  </a:lnTo>
                  <a:lnTo>
                    <a:pt x="13493" y="0"/>
                  </a:lnTo>
                  <a:lnTo>
                    <a:pt x="13493" y="246554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7A014F5B-911B-492F-96DE-36267902D0C0}"/>
                </a:ext>
              </a:extLst>
            </p:cNvPr>
            <p:cNvSpPr/>
            <p:nvPr/>
          </p:nvSpPr>
          <p:spPr>
            <a:xfrm>
              <a:off x="4121123" y="3386067"/>
              <a:ext cx="253914" cy="143516"/>
            </a:xfrm>
            <a:custGeom>
              <a:avLst/>
              <a:gdLst>
                <a:gd name="connsiteX0" fmla="*/ 46612 w 253913"/>
                <a:gd name="connsiteY0" fmla="*/ 143516 h 143516"/>
                <a:gd name="connsiteX1" fmla="*/ 0 w 253913"/>
                <a:gd name="connsiteY1" fmla="*/ 115304 h 143516"/>
                <a:gd name="connsiteX2" fmla="*/ 206075 w 253913"/>
                <a:gd name="connsiteY2" fmla="*/ 0 h 143516"/>
                <a:gd name="connsiteX3" fmla="*/ 208528 w 253913"/>
                <a:gd name="connsiteY3" fmla="*/ 1227 h 143516"/>
                <a:gd name="connsiteX4" fmla="*/ 253913 w 253913"/>
                <a:gd name="connsiteY4" fmla="*/ 28213 h 143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913" h="143516">
                  <a:moveTo>
                    <a:pt x="46612" y="143516"/>
                  </a:moveTo>
                  <a:lnTo>
                    <a:pt x="0" y="115304"/>
                  </a:lnTo>
                  <a:lnTo>
                    <a:pt x="206075" y="0"/>
                  </a:lnTo>
                  <a:lnTo>
                    <a:pt x="208528" y="1227"/>
                  </a:lnTo>
                  <a:lnTo>
                    <a:pt x="253913" y="28213"/>
                  </a:lnTo>
                  <a:close/>
                </a:path>
              </a:pathLst>
            </a:custGeom>
            <a:solidFill>
              <a:srgbClr val="CAC9CA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672C663D-13A5-4267-A236-13DBD7C9D2A4}"/>
                </a:ext>
              </a:extLst>
            </p:cNvPr>
            <p:cNvSpPr/>
            <p:nvPr/>
          </p:nvSpPr>
          <p:spPr>
            <a:xfrm>
              <a:off x="4167735" y="3437587"/>
              <a:ext cx="224474" cy="125116"/>
            </a:xfrm>
            <a:custGeom>
              <a:avLst/>
              <a:gdLst>
                <a:gd name="connsiteX0" fmla="*/ 18400 w 224474"/>
                <a:gd name="connsiteY0" fmla="*/ 125117 h 125116"/>
                <a:gd name="connsiteX1" fmla="*/ 0 w 224474"/>
                <a:gd name="connsiteY1" fmla="*/ 115304 h 125116"/>
                <a:gd name="connsiteX2" fmla="*/ 207301 w 224474"/>
                <a:gd name="connsiteY2" fmla="*/ 0 h 125116"/>
                <a:gd name="connsiteX3" fmla="*/ 224474 w 224474"/>
                <a:gd name="connsiteY3" fmla="*/ 9813 h 125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4474" h="125116">
                  <a:moveTo>
                    <a:pt x="18400" y="125117"/>
                  </a:moveTo>
                  <a:lnTo>
                    <a:pt x="0" y="115304"/>
                  </a:lnTo>
                  <a:lnTo>
                    <a:pt x="207301" y="0"/>
                  </a:lnTo>
                  <a:lnTo>
                    <a:pt x="224474" y="9813"/>
                  </a:lnTo>
                  <a:close/>
                </a:path>
              </a:pathLst>
            </a:custGeom>
            <a:solidFill>
              <a:srgbClr val="CAC9CA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9C1FB11D-D26C-406B-8EC6-A1F8C97D4B56}"/>
                </a:ext>
              </a:extLst>
            </p:cNvPr>
            <p:cNvSpPr/>
            <p:nvPr/>
          </p:nvSpPr>
          <p:spPr>
            <a:xfrm>
              <a:off x="4167735" y="3414281"/>
              <a:ext cx="207301" cy="138609"/>
            </a:xfrm>
            <a:custGeom>
              <a:avLst/>
              <a:gdLst>
                <a:gd name="connsiteX0" fmla="*/ 207301 w 207301"/>
                <a:gd name="connsiteY0" fmla="*/ 23306 h 138609"/>
                <a:gd name="connsiteX1" fmla="*/ 207301 w 207301"/>
                <a:gd name="connsiteY1" fmla="*/ 0 h 138609"/>
                <a:gd name="connsiteX2" fmla="*/ 57652 w 207301"/>
                <a:gd name="connsiteY2" fmla="*/ 83411 h 138609"/>
                <a:gd name="connsiteX3" fmla="*/ 0 w 207301"/>
                <a:gd name="connsiteY3" fmla="*/ 115304 h 138609"/>
                <a:gd name="connsiteX4" fmla="*/ 0 w 207301"/>
                <a:gd name="connsiteY4" fmla="*/ 138610 h 138609"/>
                <a:gd name="connsiteX5" fmla="*/ 207301 w 207301"/>
                <a:gd name="connsiteY5" fmla="*/ 23306 h 1386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7301" h="138609">
                  <a:moveTo>
                    <a:pt x="207301" y="23306"/>
                  </a:moveTo>
                  <a:lnTo>
                    <a:pt x="207301" y="0"/>
                  </a:lnTo>
                  <a:lnTo>
                    <a:pt x="57652" y="83411"/>
                  </a:lnTo>
                  <a:lnTo>
                    <a:pt x="0" y="115304"/>
                  </a:lnTo>
                  <a:lnTo>
                    <a:pt x="0" y="138610"/>
                  </a:lnTo>
                  <a:lnTo>
                    <a:pt x="207301" y="23306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68C39223-CC45-4281-98C6-714F2D29205C}"/>
                </a:ext>
              </a:extLst>
            </p:cNvPr>
            <p:cNvSpPr/>
            <p:nvPr/>
          </p:nvSpPr>
          <p:spPr>
            <a:xfrm>
              <a:off x="4186135" y="3470706"/>
              <a:ext cx="223247" cy="125116"/>
            </a:xfrm>
            <a:custGeom>
              <a:avLst/>
              <a:gdLst>
                <a:gd name="connsiteX0" fmla="*/ 17173 w 223247"/>
                <a:gd name="connsiteY0" fmla="*/ 125117 h 125116"/>
                <a:gd name="connsiteX1" fmla="*/ 0 w 223247"/>
                <a:gd name="connsiteY1" fmla="*/ 115304 h 125116"/>
                <a:gd name="connsiteX2" fmla="*/ 206075 w 223247"/>
                <a:gd name="connsiteY2" fmla="*/ 0 h 125116"/>
                <a:gd name="connsiteX3" fmla="*/ 223247 w 223247"/>
                <a:gd name="connsiteY3" fmla="*/ 9813 h 125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3247" h="125116">
                  <a:moveTo>
                    <a:pt x="17173" y="125117"/>
                  </a:moveTo>
                  <a:lnTo>
                    <a:pt x="0" y="115304"/>
                  </a:lnTo>
                  <a:lnTo>
                    <a:pt x="206075" y="0"/>
                  </a:lnTo>
                  <a:lnTo>
                    <a:pt x="223247" y="9813"/>
                  </a:lnTo>
                  <a:close/>
                </a:path>
              </a:pathLst>
            </a:custGeom>
            <a:solidFill>
              <a:srgbClr val="CAC9CA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1ECE6530-4F6A-4945-A6B6-74007B1D625B}"/>
                </a:ext>
              </a:extLst>
            </p:cNvPr>
            <p:cNvSpPr/>
            <p:nvPr/>
          </p:nvSpPr>
          <p:spPr>
            <a:xfrm>
              <a:off x="4202081" y="3480519"/>
              <a:ext cx="207301" cy="138609"/>
            </a:xfrm>
            <a:custGeom>
              <a:avLst/>
              <a:gdLst>
                <a:gd name="connsiteX0" fmla="*/ 207301 w 207301"/>
                <a:gd name="connsiteY0" fmla="*/ 23306 h 138609"/>
                <a:gd name="connsiteX1" fmla="*/ 207301 w 207301"/>
                <a:gd name="connsiteY1" fmla="*/ 0 h 138609"/>
                <a:gd name="connsiteX2" fmla="*/ 0 w 207301"/>
                <a:gd name="connsiteY2" fmla="*/ 115304 h 138609"/>
                <a:gd name="connsiteX3" fmla="*/ 0 w 207301"/>
                <a:gd name="connsiteY3" fmla="*/ 138610 h 138609"/>
                <a:gd name="connsiteX4" fmla="*/ 207301 w 207301"/>
                <a:gd name="connsiteY4" fmla="*/ 23306 h 1386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7301" h="138609">
                  <a:moveTo>
                    <a:pt x="207301" y="23306"/>
                  </a:moveTo>
                  <a:lnTo>
                    <a:pt x="207301" y="0"/>
                  </a:lnTo>
                  <a:lnTo>
                    <a:pt x="0" y="115304"/>
                  </a:lnTo>
                  <a:lnTo>
                    <a:pt x="0" y="138610"/>
                  </a:lnTo>
                  <a:lnTo>
                    <a:pt x="207301" y="23306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1B79682B-7B07-4653-BB73-10A9696FB9EB}"/>
                </a:ext>
              </a:extLst>
            </p:cNvPr>
            <p:cNvSpPr/>
            <p:nvPr/>
          </p:nvSpPr>
          <p:spPr>
            <a:xfrm>
              <a:off x="4184908" y="3447400"/>
              <a:ext cx="207301" cy="138609"/>
            </a:xfrm>
            <a:custGeom>
              <a:avLst/>
              <a:gdLst>
                <a:gd name="connsiteX0" fmla="*/ 207301 w 207301"/>
                <a:gd name="connsiteY0" fmla="*/ 23306 h 138609"/>
                <a:gd name="connsiteX1" fmla="*/ 207301 w 207301"/>
                <a:gd name="connsiteY1" fmla="*/ 0 h 138609"/>
                <a:gd name="connsiteX2" fmla="*/ 0 w 207301"/>
                <a:gd name="connsiteY2" fmla="*/ 115304 h 138609"/>
                <a:gd name="connsiteX3" fmla="*/ 0 w 207301"/>
                <a:gd name="connsiteY3" fmla="*/ 138610 h 138609"/>
                <a:gd name="connsiteX4" fmla="*/ 207301 w 207301"/>
                <a:gd name="connsiteY4" fmla="*/ 23306 h 1386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7301" h="138609">
                  <a:moveTo>
                    <a:pt x="207301" y="23306"/>
                  </a:moveTo>
                  <a:lnTo>
                    <a:pt x="207301" y="0"/>
                  </a:lnTo>
                  <a:lnTo>
                    <a:pt x="0" y="115304"/>
                  </a:lnTo>
                  <a:lnTo>
                    <a:pt x="0" y="138610"/>
                  </a:lnTo>
                  <a:lnTo>
                    <a:pt x="207301" y="23306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4E95B49F-E604-459C-9BB5-9FD59A11814A}"/>
                </a:ext>
              </a:extLst>
            </p:cNvPr>
            <p:cNvSpPr/>
            <p:nvPr/>
          </p:nvSpPr>
          <p:spPr>
            <a:xfrm>
              <a:off x="4121123" y="3501372"/>
              <a:ext cx="82184" cy="117756"/>
            </a:xfrm>
            <a:custGeom>
              <a:avLst/>
              <a:gdLst>
                <a:gd name="connsiteX0" fmla="*/ 0 w 82184"/>
                <a:gd name="connsiteY0" fmla="*/ 71145 h 117756"/>
                <a:gd name="connsiteX1" fmla="*/ 0 w 82184"/>
                <a:gd name="connsiteY1" fmla="*/ 71145 h 117756"/>
                <a:gd name="connsiteX2" fmla="*/ 0 w 82184"/>
                <a:gd name="connsiteY2" fmla="*/ 0 h 117756"/>
                <a:gd name="connsiteX3" fmla="*/ 46612 w 82184"/>
                <a:gd name="connsiteY3" fmla="*/ 28213 h 117756"/>
                <a:gd name="connsiteX4" fmla="*/ 46612 w 82184"/>
                <a:gd name="connsiteY4" fmla="*/ 51519 h 117756"/>
                <a:gd name="connsiteX5" fmla="*/ 65012 w 82184"/>
                <a:gd name="connsiteY5" fmla="*/ 61332 h 117756"/>
                <a:gd name="connsiteX6" fmla="*/ 65012 w 82184"/>
                <a:gd name="connsiteY6" fmla="*/ 84638 h 117756"/>
                <a:gd name="connsiteX7" fmla="*/ 82184 w 82184"/>
                <a:gd name="connsiteY7" fmla="*/ 94451 h 117756"/>
                <a:gd name="connsiteX8" fmla="*/ 82184 w 82184"/>
                <a:gd name="connsiteY8" fmla="*/ 117757 h 117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2184" h="117756">
                  <a:moveTo>
                    <a:pt x="0" y="71145"/>
                  </a:moveTo>
                  <a:lnTo>
                    <a:pt x="0" y="71145"/>
                  </a:lnTo>
                  <a:lnTo>
                    <a:pt x="0" y="0"/>
                  </a:lnTo>
                  <a:lnTo>
                    <a:pt x="46612" y="28213"/>
                  </a:lnTo>
                  <a:lnTo>
                    <a:pt x="46612" y="51519"/>
                  </a:lnTo>
                  <a:lnTo>
                    <a:pt x="65012" y="61332"/>
                  </a:lnTo>
                  <a:lnTo>
                    <a:pt x="65012" y="84638"/>
                  </a:lnTo>
                  <a:lnTo>
                    <a:pt x="82184" y="94451"/>
                  </a:lnTo>
                  <a:lnTo>
                    <a:pt x="82184" y="117757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4B937F1A-75D6-407F-9192-4E05407FA725}"/>
                </a:ext>
              </a:extLst>
            </p:cNvPr>
            <p:cNvSpPr/>
            <p:nvPr/>
          </p:nvSpPr>
          <p:spPr>
            <a:xfrm>
              <a:off x="3951848" y="3437587"/>
              <a:ext cx="155782" cy="91997"/>
            </a:xfrm>
            <a:custGeom>
              <a:avLst/>
              <a:gdLst>
                <a:gd name="connsiteX0" fmla="*/ 0 w 155782"/>
                <a:gd name="connsiteY0" fmla="*/ 78505 h 91997"/>
                <a:gd name="connsiteX1" fmla="*/ 142290 w 155782"/>
                <a:gd name="connsiteY1" fmla="*/ 0 h 91997"/>
                <a:gd name="connsiteX2" fmla="*/ 155783 w 155782"/>
                <a:gd name="connsiteY2" fmla="*/ 4907 h 91997"/>
                <a:gd name="connsiteX3" fmla="*/ 0 w 155782"/>
                <a:gd name="connsiteY3" fmla="*/ 91998 h 91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782" h="91997">
                  <a:moveTo>
                    <a:pt x="0" y="78505"/>
                  </a:moveTo>
                  <a:lnTo>
                    <a:pt x="142290" y="0"/>
                  </a:lnTo>
                  <a:lnTo>
                    <a:pt x="155783" y="4907"/>
                  </a:lnTo>
                  <a:lnTo>
                    <a:pt x="0" y="91998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50273790-4944-47FC-B58A-F5FD34596FF5}"/>
                </a:ext>
              </a:extLst>
            </p:cNvPr>
            <p:cNvSpPr/>
            <p:nvPr/>
          </p:nvSpPr>
          <p:spPr>
            <a:xfrm>
              <a:off x="3951848" y="3403240"/>
              <a:ext cx="155782" cy="91997"/>
            </a:xfrm>
            <a:custGeom>
              <a:avLst/>
              <a:gdLst>
                <a:gd name="connsiteX0" fmla="*/ 0 w 155782"/>
                <a:gd name="connsiteY0" fmla="*/ 78505 h 91997"/>
                <a:gd name="connsiteX1" fmla="*/ 142290 w 155782"/>
                <a:gd name="connsiteY1" fmla="*/ 0 h 91997"/>
                <a:gd name="connsiteX2" fmla="*/ 155783 w 155782"/>
                <a:gd name="connsiteY2" fmla="*/ 4907 h 91997"/>
                <a:gd name="connsiteX3" fmla="*/ 0 w 155782"/>
                <a:gd name="connsiteY3" fmla="*/ 91998 h 91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782" h="91997">
                  <a:moveTo>
                    <a:pt x="0" y="78505"/>
                  </a:moveTo>
                  <a:lnTo>
                    <a:pt x="142290" y="0"/>
                  </a:lnTo>
                  <a:lnTo>
                    <a:pt x="155783" y="4907"/>
                  </a:lnTo>
                  <a:lnTo>
                    <a:pt x="0" y="91998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70CF074E-17EB-43B4-9E38-9B12792674AA}"/>
                </a:ext>
              </a:extLst>
            </p:cNvPr>
            <p:cNvSpPr/>
            <p:nvPr/>
          </p:nvSpPr>
          <p:spPr>
            <a:xfrm>
              <a:off x="3951848" y="3470706"/>
              <a:ext cx="155782" cy="93224"/>
            </a:xfrm>
            <a:custGeom>
              <a:avLst/>
              <a:gdLst>
                <a:gd name="connsiteX0" fmla="*/ 0 w 155782"/>
                <a:gd name="connsiteY0" fmla="*/ 79731 h 93224"/>
                <a:gd name="connsiteX1" fmla="*/ 142290 w 155782"/>
                <a:gd name="connsiteY1" fmla="*/ 0 h 93224"/>
                <a:gd name="connsiteX2" fmla="*/ 155783 w 155782"/>
                <a:gd name="connsiteY2" fmla="*/ 6133 h 93224"/>
                <a:gd name="connsiteX3" fmla="*/ 0 w 155782"/>
                <a:gd name="connsiteY3" fmla="*/ 93224 h 93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782" h="93224">
                  <a:moveTo>
                    <a:pt x="0" y="79731"/>
                  </a:moveTo>
                  <a:lnTo>
                    <a:pt x="142290" y="0"/>
                  </a:lnTo>
                  <a:lnTo>
                    <a:pt x="155783" y="6133"/>
                  </a:lnTo>
                  <a:lnTo>
                    <a:pt x="0" y="93224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4EDCA805-4773-4A97-A555-D7C634C1260E}"/>
                </a:ext>
              </a:extLst>
            </p:cNvPr>
            <p:cNvSpPr/>
            <p:nvPr/>
          </p:nvSpPr>
          <p:spPr>
            <a:xfrm>
              <a:off x="3951848" y="3442492"/>
              <a:ext cx="155782" cy="103037"/>
            </a:xfrm>
            <a:custGeom>
              <a:avLst/>
              <a:gdLst>
                <a:gd name="connsiteX0" fmla="*/ 0 w 155782"/>
                <a:gd name="connsiteY0" fmla="*/ 103037 h 103037"/>
                <a:gd name="connsiteX1" fmla="*/ 155783 w 155782"/>
                <a:gd name="connsiteY1" fmla="*/ 15946 h 103037"/>
                <a:gd name="connsiteX2" fmla="*/ 155783 w 155782"/>
                <a:gd name="connsiteY2" fmla="*/ 0 h 103037"/>
                <a:gd name="connsiteX3" fmla="*/ 0 w 155782"/>
                <a:gd name="connsiteY3" fmla="*/ 87091 h 103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782" h="103037">
                  <a:moveTo>
                    <a:pt x="0" y="103037"/>
                  </a:moveTo>
                  <a:lnTo>
                    <a:pt x="155783" y="15946"/>
                  </a:lnTo>
                  <a:lnTo>
                    <a:pt x="155783" y="0"/>
                  </a:lnTo>
                  <a:lnTo>
                    <a:pt x="0" y="87091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46D8345B-E3BF-422D-9BD9-75815624F328}"/>
                </a:ext>
              </a:extLst>
            </p:cNvPr>
            <p:cNvSpPr/>
            <p:nvPr/>
          </p:nvSpPr>
          <p:spPr>
            <a:xfrm>
              <a:off x="3951848" y="3408148"/>
              <a:ext cx="155782" cy="103037"/>
            </a:xfrm>
            <a:custGeom>
              <a:avLst/>
              <a:gdLst>
                <a:gd name="connsiteX0" fmla="*/ 0 w 155782"/>
                <a:gd name="connsiteY0" fmla="*/ 103037 h 103037"/>
                <a:gd name="connsiteX1" fmla="*/ 155783 w 155782"/>
                <a:gd name="connsiteY1" fmla="*/ 17173 h 103037"/>
                <a:gd name="connsiteX2" fmla="*/ 155783 w 155782"/>
                <a:gd name="connsiteY2" fmla="*/ 0 h 103037"/>
                <a:gd name="connsiteX3" fmla="*/ 0 w 155782"/>
                <a:gd name="connsiteY3" fmla="*/ 87091 h 103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782" h="103037">
                  <a:moveTo>
                    <a:pt x="0" y="103037"/>
                  </a:moveTo>
                  <a:lnTo>
                    <a:pt x="155783" y="17173"/>
                  </a:lnTo>
                  <a:lnTo>
                    <a:pt x="155783" y="0"/>
                  </a:lnTo>
                  <a:lnTo>
                    <a:pt x="0" y="87091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9C24AC22-CC90-43C4-9E61-025496A72E22}"/>
                </a:ext>
              </a:extLst>
            </p:cNvPr>
            <p:cNvSpPr/>
            <p:nvPr/>
          </p:nvSpPr>
          <p:spPr>
            <a:xfrm>
              <a:off x="3951848" y="3476839"/>
              <a:ext cx="155782" cy="103037"/>
            </a:xfrm>
            <a:custGeom>
              <a:avLst/>
              <a:gdLst>
                <a:gd name="connsiteX0" fmla="*/ 0 w 155782"/>
                <a:gd name="connsiteY0" fmla="*/ 103037 h 103037"/>
                <a:gd name="connsiteX1" fmla="*/ 155783 w 155782"/>
                <a:gd name="connsiteY1" fmla="*/ 15946 h 103037"/>
                <a:gd name="connsiteX2" fmla="*/ 155783 w 155782"/>
                <a:gd name="connsiteY2" fmla="*/ 0 h 103037"/>
                <a:gd name="connsiteX3" fmla="*/ 0 w 155782"/>
                <a:gd name="connsiteY3" fmla="*/ 87091 h 103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782" h="103037">
                  <a:moveTo>
                    <a:pt x="0" y="103037"/>
                  </a:moveTo>
                  <a:lnTo>
                    <a:pt x="155783" y="15946"/>
                  </a:lnTo>
                  <a:lnTo>
                    <a:pt x="155783" y="0"/>
                  </a:lnTo>
                  <a:lnTo>
                    <a:pt x="0" y="87091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80" name="Graphic 2">
              <a:extLst>
                <a:ext uri="{FF2B5EF4-FFF2-40B4-BE49-F238E27FC236}">
                  <a16:creationId xmlns:a16="http://schemas.microsoft.com/office/drawing/2014/main" id="{F8BEDF44-6579-486F-A0B1-C346C9DA3DFF}"/>
                </a:ext>
              </a:extLst>
            </p:cNvPr>
            <p:cNvGrpSpPr/>
            <p:nvPr/>
          </p:nvGrpSpPr>
          <p:grpSpPr>
            <a:xfrm>
              <a:off x="3831637" y="3437587"/>
              <a:ext cx="93224" cy="142289"/>
              <a:chOff x="3831632" y="3437586"/>
              <a:chExt cx="93224" cy="142289"/>
            </a:xfrm>
            <a:solidFill>
              <a:schemeClr val="accent1"/>
            </a:solidFill>
          </p:grpSpPr>
          <p:sp>
            <p:nvSpPr>
              <p:cNvPr id="81" name="Freeform: Shape 80">
                <a:extLst>
                  <a:ext uri="{FF2B5EF4-FFF2-40B4-BE49-F238E27FC236}">
                    <a16:creationId xmlns:a16="http://schemas.microsoft.com/office/drawing/2014/main" id="{993019E6-6DA7-490B-AF25-F18086B6E3D7}"/>
                  </a:ext>
                </a:extLst>
              </p:cNvPr>
              <p:cNvSpPr/>
              <p:nvPr/>
            </p:nvSpPr>
            <p:spPr>
              <a:xfrm>
                <a:off x="3831632" y="3470705"/>
                <a:ext cx="93224" cy="58878"/>
              </a:xfrm>
              <a:custGeom>
                <a:avLst/>
                <a:gdLst>
                  <a:gd name="connsiteX0" fmla="*/ 93224 w 93224"/>
                  <a:gd name="connsiteY0" fmla="*/ 45385 h 58878"/>
                  <a:gd name="connsiteX1" fmla="*/ 13493 w 93224"/>
                  <a:gd name="connsiteY1" fmla="*/ 0 h 58878"/>
                  <a:gd name="connsiteX2" fmla="*/ 0 w 93224"/>
                  <a:gd name="connsiteY2" fmla="*/ 6133 h 58878"/>
                  <a:gd name="connsiteX3" fmla="*/ 93224 w 93224"/>
                  <a:gd name="connsiteY3" fmla="*/ 58878 h 588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3224" h="58878">
                    <a:moveTo>
                      <a:pt x="93224" y="45385"/>
                    </a:moveTo>
                    <a:lnTo>
                      <a:pt x="13493" y="0"/>
                    </a:lnTo>
                    <a:lnTo>
                      <a:pt x="0" y="6133"/>
                    </a:lnTo>
                    <a:lnTo>
                      <a:pt x="93224" y="58878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2" name="Freeform: Shape 81">
                <a:extLst>
                  <a:ext uri="{FF2B5EF4-FFF2-40B4-BE49-F238E27FC236}">
                    <a16:creationId xmlns:a16="http://schemas.microsoft.com/office/drawing/2014/main" id="{BB63F736-89E5-4CAD-BD88-E993D7BD20C8}"/>
                  </a:ext>
                </a:extLst>
              </p:cNvPr>
              <p:cNvSpPr/>
              <p:nvPr/>
            </p:nvSpPr>
            <p:spPr>
              <a:xfrm>
                <a:off x="3831632" y="3437586"/>
                <a:ext cx="93224" cy="57651"/>
              </a:xfrm>
              <a:custGeom>
                <a:avLst/>
                <a:gdLst>
                  <a:gd name="connsiteX0" fmla="*/ 93224 w 93224"/>
                  <a:gd name="connsiteY0" fmla="*/ 44159 h 57651"/>
                  <a:gd name="connsiteX1" fmla="*/ 13493 w 93224"/>
                  <a:gd name="connsiteY1" fmla="*/ 0 h 57651"/>
                  <a:gd name="connsiteX2" fmla="*/ 0 w 93224"/>
                  <a:gd name="connsiteY2" fmla="*/ 4907 h 57651"/>
                  <a:gd name="connsiteX3" fmla="*/ 93224 w 93224"/>
                  <a:gd name="connsiteY3" fmla="*/ 57652 h 576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3224" h="57651">
                    <a:moveTo>
                      <a:pt x="93224" y="44159"/>
                    </a:moveTo>
                    <a:lnTo>
                      <a:pt x="13493" y="0"/>
                    </a:lnTo>
                    <a:lnTo>
                      <a:pt x="0" y="4907"/>
                    </a:lnTo>
                    <a:lnTo>
                      <a:pt x="93224" y="57652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3" name="Freeform: Shape 82">
                <a:extLst>
                  <a:ext uri="{FF2B5EF4-FFF2-40B4-BE49-F238E27FC236}">
                    <a16:creationId xmlns:a16="http://schemas.microsoft.com/office/drawing/2014/main" id="{F551509D-F9DF-4AE7-AFE2-D419CDC916E5}"/>
                  </a:ext>
                </a:extLst>
              </p:cNvPr>
              <p:cNvSpPr/>
              <p:nvPr/>
            </p:nvSpPr>
            <p:spPr>
              <a:xfrm>
                <a:off x="3831632" y="3505051"/>
                <a:ext cx="93224" cy="58878"/>
              </a:xfrm>
              <a:custGeom>
                <a:avLst/>
                <a:gdLst>
                  <a:gd name="connsiteX0" fmla="*/ 93224 w 93224"/>
                  <a:gd name="connsiteY0" fmla="*/ 45386 h 58878"/>
                  <a:gd name="connsiteX1" fmla="*/ 13493 w 93224"/>
                  <a:gd name="connsiteY1" fmla="*/ 0 h 58878"/>
                  <a:gd name="connsiteX2" fmla="*/ 0 w 93224"/>
                  <a:gd name="connsiteY2" fmla="*/ 6133 h 58878"/>
                  <a:gd name="connsiteX3" fmla="*/ 93224 w 93224"/>
                  <a:gd name="connsiteY3" fmla="*/ 58879 h 588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3224" h="58878">
                    <a:moveTo>
                      <a:pt x="93224" y="45386"/>
                    </a:moveTo>
                    <a:lnTo>
                      <a:pt x="13493" y="0"/>
                    </a:lnTo>
                    <a:lnTo>
                      <a:pt x="0" y="6133"/>
                    </a:lnTo>
                    <a:lnTo>
                      <a:pt x="93224" y="5887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4" name="Freeform: Shape 83">
                <a:extLst>
                  <a:ext uri="{FF2B5EF4-FFF2-40B4-BE49-F238E27FC236}">
                    <a16:creationId xmlns:a16="http://schemas.microsoft.com/office/drawing/2014/main" id="{52D37160-1A22-4530-8BB4-3309DFF1DEAD}"/>
                  </a:ext>
                </a:extLst>
              </p:cNvPr>
              <p:cNvSpPr/>
              <p:nvPr/>
            </p:nvSpPr>
            <p:spPr>
              <a:xfrm>
                <a:off x="3831632" y="3476838"/>
                <a:ext cx="93224" cy="68691"/>
              </a:xfrm>
              <a:custGeom>
                <a:avLst/>
                <a:gdLst>
                  <a:gd name="connsiteX0" fmla="*/ 93224 w 93224"/>
                  <a:gd name="connsiteY0" fmla="*/ 68692 h 68691"/>
                  <a:gd name="connsiteX1" fmla="*/ 0 w 93224"/>
                  <a:gd name="connsiteY1" fmla="*/ 15946 h 68691"/>
                  <a:gd name="connsiteX2" fmla="*/ 0 w 93224"/>
                  <a:gd name="connsiteY2" fmla="*/ 0 h 68691"/>
                  <a:gd name="connsiteX3" fmla="*/ 93224 w 93224"/>
                  <a:gd name="connsiteY3" fmla="*/ 52745 h 686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3224" h="68691">
                    <a:moveTo>
                      <a:pt x="93224" y="68692"/>
                    </a:moveTo>
                    <a:lnTo>
                      <a:pt x="0" y="15946"/>
                    </a:lnTo>
                    <a:lnTo>
                      <a:pt x="0" y="0"/>
                    </a:lnTo>
                    <a:lnTo>
                      <a:pt x="93224" y="52745"/>
                    </a:lnTo>
                    <a:close/>
                  </a:path>
                </a:pathLst>
              </a:custGeom>
              <a:solidFill>
                <a:srgbClr val="B2B1B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5" name="Freeform: Shape 84">
                <a:extLst>
                  <a:ext uri="{FF2B5EF4-FFF2-40B4-BE49-F238E27FC236}">
                    <a16:creationId xmlns:a16="http://schemas.microsoft.com/office/drawing/2014/main" id="{541C378C-994F-4863-98B0-929DBA411479}"/>
                  </a:ext>
                </a:extLst>
              </p:cNvPr>
              <p:cNvSpPr/>
              <p:nvPr/>
            </p:nvSpPr>
            <p:spPr>
              <a:xfrm>
                <a:off x="3831632" y="3442492"/>
                <a:ext cx="93224" cy="68691"/>
              </a:xfrm>
              <a:custGeom>
                <a:avLst/>
                <a:gdLst>
                  <a:gd name="connsiteX0" fmla="*/ 93224 w 93224"/>
                  <a:gd name="connsiteY0" fmla="*/ 68692 h 68691"/>
                  <a:gd name="connsiteX1" fmla="*/ 0 w 93224"/>
                  <a:gd name="connsiteY1" fmla="*/ 17173 h 68691"/>
                  <a:gd name="connsiteX2" fmla="*/ 0 w 93224"/>
                  <a:gd name="connsiteY2" fmla="*/ 0 h 68691"/>
                  <a:gd name="connsiteX3" fmla="*/ 93224 w 93224"/>
                  <a:gd name="connsiteY3" fmla="*/ 52745 h 686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3224" h="68691">
                    <a:moveTo>
                      <a:pt x="93224" y="68692"/>
                    </a:moveTo>
                    <a:lnTo>
                      <a:pt x="0" y="17173"/>
                    </a:lnTo>
                    <a:lnTo>
                      <a:pt x="0" y="0"/>
                    </a:lnTo>
                    <a:lnTo>
                      <a:pt x="93224" y="52745"/>
                    </a:lnTo>
                    <a:close/>
                  </a:path>
                </a:pathLst>
              </a:custGeom>
              <a:solidFill>
                <a:srgbClr val="B2B1B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6" name="Freeform: Shape 85">
                <a:extLst>
                  <a:ext uri="{FF2B5EF4-FFF2-40B4-BE49-F238E27FC236}">
                    <a16:creationId xmlns:a16="http://schemas.microsoft.com/office/drawing/2014/main" id="{5C0238BC-0947-4504-93D1-C1DCCFFA3038}"/>
                  </a:ext>
                </a:extLst>
              </p:cNvPr>
              <p:cNvSpPr/>
              <p:nvPr/>
            </p:nvSpPr>
            <p:spPr>
              <a:xfrm>
                <a:off x="3831632" y="3511184"/>
                <a:ext cx="93224" cy="68691"/>
              </a:xfrm>
              <a:custGeom>
                <a:avLst/>
                <a:gdLst>
                  <a:gd name="connsiteX0" fmla="*/ 93224 w 93224"/>
                  <a:gd name="connsiteY0" fmla="*/ 68692 h 68691"/>
                  <a:gd name="connsiteX1" fmla="*/ 0 w 93224"/>
                  <a:gd name="connsiteY1" fmla="*/ 15946 h 68691"/>
                  <a:gd name="connsiteX2" fmla="*/ 0 w 93224"/>
                  <a:gd name="connsiteY2" fmla="*/ 0 h 68691"/>
                  <a:gd name="connsiteX3" fmla="*/ 93224 w 93224"/>
                  <a:gd name="connsiteY3" fmla="*/ 52745 h 686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3224" h="68691">
                    <a:moveTo>
                      <a:pt x="93224" y="68692"/>
                    </a:moveTo>
                    <a:lnTo>
                      <a:pt x="0" y="15946"/>
                    </a:lnTo>
                    <a:lnTo>
                      <a:pt x="0" y="0"/>
                    </a:lnTo>
                    <a:lnTo>
                      <a:pt x="93224" y="52745"/>
                    </a:lnTo>
                    <a:close/>
                  </a:path>
                </a:pathLst>
              </a:custGeom>
              <a:solidFill>
                <a:srgbClr val="B2B1B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87" name="Graphic 2">
              <a:extLst>
                <a:ext uri="{FF2B5EF4-FFF2-40B4-BE49-F238E27FC236}">
                  <a16:creationId xmlns:a16="http://schemas.microsoft.com/office/drawing/2014/main" id="{F8BEDF44-6579-486F-A0B1-C346C9DA3DFF}"/>
                </a:ext>
              </a:extLst>
            </p:cNvPr>
            <p:cNvGrpSpPr/>
            <p:nvPr/>
          </p:nvGrpSpPr>
          <p:grpSpPr>
            <a:xfrm>
              <a:off x="4371357" y="3135835"/>
              <a:ext cx="94450" cy="143516"/>
              <a:chOff x="4371352" y="3135834"/>
              <a:chExt cx="94450" cy="143516"/>
            </a:xfrm>
            <a:solidFill>
              <a:schemeClr val="accent1"/>
            </a:solidFill>
          </p:grpSpPr>
          <p:sp>
            <p:nvSpPr>
              <p:cNvPr id="88" name="Freeform: Shape 87">
                <a:extLst>
                  <a:ext uri="{FF2B5EF4-FFF2-40B4-BE49-F238E27FC236}">
                    <a16:creationId xmlns:a16="http://schemas.microsoft.com/office/drawing/2014/main" id="{4C20A1EA-B94F-4E17-9722-2E525EBC2414}"/>
                  </a:ext>
                </a:extLst>
              </p:cNvPr>
              <p:cNvSpPr/>
              <p:nvPr/>
            </p:nvSpPr>
            <p:spPr>
              <a:xfrm>
                <a:off x="4371352" y="3170180"/>
                <a:ext cx="94450" cy="58878"/>
              </a:xfrm>
              <a:custGeom>
                <a:avLst/>
                <a:gdLst>
                  <a:gd name="connsiteX0" fmla="*/ 94451 w 94450"/>
                  <a:gd name="connsiteY0" fmla="*/ 45385 h 58878"/>
                  <a:gd name="connsiteX1" fmla="*/ 13493 w 94450"/>
                  <a:gd name="connsiteY1" fmla="*/ 0 h 58878"/>
                  <a:gd name="connsiteX2" fmla="*/ 0 w 94450"/>
                  <a:gd name="connsiteY2" fmla="*/ 4907 h 58878"/>
                  <a:gd name="connsiteX3" fmla="*/ 94451 w 94450"/>
                  <a:gd name="connsiteY3" fmla="*/ 58878 h 588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4450" h="58878">
                    <a:moveTo>
                      <a:pt x="94451" y="45385"/>
                    </a:moveTo>
                    <a:lnTo>
                      <a:pt x="13493" y="0"/>
                    </a:lnTo>
                    <a:lnTo>
                      <a:pt x="0" y="4907"/>
                    </a:lnTo>
                    <a:lnTo>
                      <a:pt x="94451" y="58878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9" name="Freeform: Shape 88">
                <a:extLst>
                  <a:ext uri="{FF2B5EF4-FFF2-40B4-BE49-F238E27FC236}">
                    <a16:creationId xmlns:a16="http://schemas.microsoft.com/office/drawing/2014/main" id="{79886EC9-4877-4C81-9FFA-53AA77F7A9ED}"/>
                  </a:ext>
                </a:extLst>
              </p:cNvPr>
              <p:cNvSpPr/>
              <p:nvPr/>
            </p:nvSpPr>
            <p:spPr>
              <a:xfrm>
                <a:off x="4371352" y="3135834"/>
                <a:ext cx="94450" cy="58878"/>
              </a:xfrm>
              <a:custGeom>
                <a:avLst/>
                <a:gdLst>
                  <a:gd name="connsiteX0" fmla="*/ 94451 w 94450"/>
                  <a:gd name="connsiteY0" fmla="*/ 45386 h 58878"/>
                  <a:gd name="connsiteX1" fmla="*/ 13493 w 94450"/>
                  <a:gd name="connsiteY1" fmla="*/ 0 h 58878"/>
                  <a:gd name="connsiteX2" fmla="*/ 0 w 94450"/>
                  <a:gd name="connsiteY2" fmla="*/ 6133 h 58878"/>
                  <a:gd name="connsiteX3" fmla="*/ 94451 w 94450"/>
                  <a:gd name="connsiteY3" fmla="*/ 58879 h 588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4450" h="58878">
                    <a:moveTo>
                      <a:pt x="94451" y="45386"/>
                    </a:moveTo>
                    <a:lnTo>
                      <a:pt x="13493" y="0"/>
                    </a:lnTo>
                    <a:lnTo>
                      <a:pt x="0" y="6133"/>
                    </a:lnTo>
                    <a:lnTo>
                      <a:pt x="94451" y="5887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0" name="Freeform: Shape 89">
                <a:extLst>
                  <a:ext uri="{FF2B5EF4-FFF2-40B4-BE49-F238E27FC236}">
                    <a16:creationId xmlns:a16="http://schemas.microsoft.com/office/drawing/2014/main" id="{FFC9A2F1-4798-4579-889C-53E482FACE20}"/>
                  </a:ext>
                </a:extLst>
              </p:cNvPr>
              <p:cNvSpPr/>
              <p:nvPr/>
            </p:nvSpPr>
            <p:spPr>
              <a:xfrm>
                <a:off x="4371352" y="3204525"/>
                <a:ext cx="94450" cy="58878"/>
              </a:xfrm>
              <a:custGeom>
                <a:avLst/>
                <a:gdLst>
                  <a:gd name="connsiteX0" fmla="*/ 94451 w 94450"/>
                  <a:gd name="connsiteY0" fmla="*/ 45386 h 58878"/>
                  <a:gd name="connsiteX1" fmla="*/ 13493 w 94450"/>
                  <a:gd name="connsiteY1" fmla="*/ 0 h 58878"/>
                  <a:gd name="connsiteX2" fmla="*/ 0 w 94450"/>
                  <a:gd name="connsiteY2" fmla="*/ 4907 h 58878"/>
                  <a:gd name="connsiteX3" fmla="*/ 94451 w 94450"/>
                  <a:gd name="connsiteY3" fmla="*/ 58879 h 588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4450" h="58878">
                    <a:moveTo>
                      <a:pt x="94451" y="45386"/>
                    </a:moveTo>
                    <a:lnTo>
                      <a:pt x="13493" y="0"/>
                    </a:lnTo>
                    <a:lnTo>
                      <a:pt x="0" y="4907"/>
                    </a:lnTo>
                    <a:lnTo>
                      <a:pt x="94451" y="5887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1" name="Freeform: Shape 90">
                <a:extLst>
                  <a:ext uri="{FF2B5EF4-FFF2-40B4-BE49-F238E27FC236}">
                    <a16:creationId xmlns:a16="http://schemas.microsoft.com/office/drawing/2014/main" id="{788715FA-E397-488A-A3AA-84C7EDA86349}"/>
                  </a:ext>
                </a:extLst>
              </p:cNvPr>
              <p:cNvSpPr/>
              <p:nvPr/>
            </p:nvSpPr>
            <p:spPr>
              <a:xfrm>
                <a:off x="4371352" y="3175086"/>
                <a:ext cx="94450" cy="69918"/>
              </a:xfrm>
              <a:custGeom>
                <a:avLst/>
                <a:gdLst>
                  <a:gd name="connsiteX0" fmla="*/ 94451 w 94450"/>
                  <a:gd name="connsiteY0" fmla="*/ 69918 h 69918"/>
                  <a:gd name="connsiteX1" fmla="*/ 0 w 94450"/>
                  <a:gd name="connsiteY1" fmla="*/ 17173 h 69918"/>
                  <a:gd name="connsiteX2" fmla="*/ 0 w 94450"/>
                  <a:gd name="connsiteY2" fmla="*/ 0 h 69918"/>
                  <a:gd name="connsiteX3" fmla="*/ 94451 w 94450"/>
                  <a:gd name="connsiteY3" fmla="*/ 53972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4450" h="69918">
                    <a:moveTo>
                      <a:pt x="94451" y="69918"/>
                    </a:moveTo>
                    <a:lnTo>
                      <a:pt x="0" y="17173"/>
                    </a:lnTo>
                    <a:lnTo>
                      <a:pt x="0" y="0"/>
                    </a:lnTo>
                    <a:lnTo>
                      <a:pt x="94451" y="53972"/>
                    </a:lnTo>
                    <a:close/>
                  </a:path>
                </a:pathLst>
              </a:custGeom>
              <a:solidFill>
                <a:srgbClr val="B2B1B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2" name="Freeform: Shape 91">
                <a:extLst>
                  <a:ext uri="{FF2B5EF4-FFF2-40B4-BE49-F238E27FC236}">
                    <a16:creationId xmlns:a16="http://schemas.microsoft.com/office/drawing/2014/main" id="{20AFC193-E287-4460-A01A-AAD84C615988}"/>
                  </a:ext>
                </a:extLst>
              </p:cNvPr>
              <p:cNvSpPr/>
              <p:nvPr/>
            </p:nvSpPr>
            <p:spPr>
              <a:xfrm>
                <a:off x="4371352" y="3141967"/>
                <a:ext cx="94450" cy="69918"/>
              </a:xfrm>
              <a:custGeom>
                <a:avLst/>
                <a:gdLst>
                  <a:gd name="connsiteX0" fmla="*/ 94451 w 94450"/>
                  <a:gd name="connsiteY0" fmla="*/ 69918 h 69918"/>
                  <a:gd name="connsiteX1" fmla="*/ 0 w 94450"/>
                  <a:gd name="connsiteY1" fmla="*/ 15946 h 69918"/>
                  <a:gd name="connsiteX2" fmla="*/ 0 w 94450"/>
                  <a:gd name="connsiteY2" fmla="*/ 0 h 69918"/>
                  <a:gd name="connsiteX3" fmla="*/ 94451 w 94450"/>
                  <a:gd name="connsiteY3" fmla="*/ 52745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4450" h="69918">
                    <a:moveTo>
                      <a:pt x="94451" y="69918"/>
                    </a:moveTo>
                    <a:lnTo>
                      <a:pt x="0" y="15946"/>
                    </a:lnTo>
                    <a:lnTo>
                      <a:pt x="0" y="0"/>
                    </a:lnTo>
                    <a:lnTo>
                      <a:pt x="94451" y="52745"/>
                    </a:lnTo>
                    <a:close/>
                  </a:path>
                </a:pathLst>
              </a:custGeom>
              <a:solidFill>
                <a:srgbClr val="B2B1B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3" name="Freeform: Shape 92">
                <a:extLst>
                  <a:ext uri="{FF2B5EF4-FFF2-40B4-BE49-F238E27FC236}">
                    <a16:creationId xmlns:a16="http://schemas.microsoft.com/office/drawing/2014/main" id="{EC3C6182-8AEF-4660-A5FF-358C79624DD4}"/>
                  </a:ext>
                </a:extLst>
              </p:cNvPr>
              <p:cNvSpPr/>
              <p:nvPr/>
            </p:nvSpPr>
            <p:spPr>
              <a:xfrm>
                <a:off x="4371352" y="3209432"/>
                <a:ext cx="94450" cy="69918"/>
              </a:xfrm>
              <a:custGeom>
                <a:avLst/>
                <a:gdLst>
                  <a:gd name="connsiteX0" fmla="*/ 94451 w 94450"/>
                  <a:gd name="connsiteY0" fmla="*/ 69918 h 69918"/>
                  <a:gd name="connsiteX1" fmla="*/ 0 w 94450"/>
                  <a:gd name="connsiteY1" fmla="*/ 17173 h 69918"/>
                  <a:gd name="connsiteX2" fmla="*/ 0 w 94450"/>
                  <a:gd name="connsiteY2" fmla="*/ 0 h 69918"/>
                  <a:gd name="connsiteX3" fmla="*/ 94451 w 94450"/>
                  <a:gd name="connsiteY3" fmla="*/ 53972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4450" h="69918">
                    <a:moveTo>
                      <a:pt x="94451" y="69918"/>
                    </a:moveTo>
                    <a:lnTo>
                      <a:pt x="0" y="17173"/>
                    </a:lnTo>
                    <a:lnTo>
                      <a:pt x="0" y="0"/>
                    </a:lnTo>
                    <a:lnTo>
                      <a:pt x="94451" y="53972"/>
                    </a:lnTo>
                    <a:close/>
                  </a:path>
                </a:pathLst>
              </a:custGeom>
              <a:solidFill>
                <a:srgbClr val="B2B1B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B8BAA75F-6885-459A-8CC3-B8857045C9A6}"/>
                </a:ext>
              </a:extLst>
            </p:cNvPr>
            <p:cNvSpPr/>
            <p:nvPr/>
          </p:nvSpPr>
          <p:spPr>
            <a:xfrm>
              <a:off x="4465808" y="3047517"/>
              <a:ext cx="13492" cy="253913"/>
            </a:xfrm>
            <a:custGeom>
              <a:avLst/>
              <a:gdLst>
                <a:gd name="connsiteX0" fmla="*/ 13493 w 13492"/>
                <a:gd name="connsiteY0" fmla="*/ 253913 h 253913"/>
                <a:gd name="connsiteX1" fmla="*/ 13493 w 13492"/>
                <a:gd name="connsiteY1" fmla="*/ 7360 h 253913"/>
                <a:gd name="connsiteX2" fmla="*/ 0 w 13492"/>
                <a:gd name="connsiteY2" fmla="*/ 0 h 253913"/>
                <a:gd name="connsiteX3" fmla="*/ 0 w 13492"/>
                <a:gd name="connsiteY3" fmla="*/ 246554 h 253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92" h="253913">
                  <a:moveTo>
                    <a:pt x="13493" y="253913"/>
                  </a:moveTo>
                  <a:lnTo>
                    <a:pt x="13493" y="7360"/>
                  </a:lnTo>
                  <a:lnTo>
                    <a:pt x="0" y="0"/>
                  </a:lnTo>
                  <a:lnTo>
                    <a:pt x="0" y="246554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FC709489-A96A-4745-A30E-4AAE913D963F}"/>
                </a:ext>
              </a:extLst>
            </p:cNvPr>
            <p:cNvSpPr/>
            <p:nvPr/>
          </p:nvSpPr>
          <p:spPr>
            <a:xfrm>
              <a:off x="4479301" y="3047517"/>
              <a:ext cx="13493" cy="253913"/>
            </a:xfrm>
            <a:custGeom>
              <a:avLst/>
              <a:gdLst>
                <a:gd name="connsiteX0" fmla="*/ 0 w 13493"/>
                <a:gd name="connsiteY0" fmla="*/ 253913 h 253913"/>
                <a:gd name="connsiteX1" fmla="*/ 0 w 13493"/>
                <a:gd name="connsiteY1" fmla="*/ 7360 h 253913"/>
                <a:gd name="connsiteX2" fmla="*/ 13493 w 13493"/>
                <a:gd name="connsiteY2" fmla="*/ 0 h 253913"/>
                <a:gd name="connsiteX3" fmla="*/ 13493 w 13493"/>
                <a:gd name="connsiteY3" fmla="*/ 246554 h 253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93" h="253913">
                  <a:moveTo>
                    <a:pt x="0" y="253913"/>
                  </a:moveTo>
                  <a:lnTo>
                    <a:pt x="0" y="7360"/>
                  </a:lnTo>
                  <a:lnTo>
                    <a:pt x="13493" y="0"/>
                  </a:lnTo>
                  <a:lnTo>
                    <a:pt x="13493" y="246554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0980A18F-FEF5-49D3-AE01-BBA34B8D2A00}"/>
                </a:ext>
              </a:extLst>
            </p:cNvPr>
            <p:cNvSpPr/>
            <p:nvPr/>
          </p:nvSpPr>
          <p:spPr>
            <a:xfrm>
              <a:off x="4340691" y="3229059"/>
              <a:ext cx="138609" cy="83411"/>
            </a:xfrm>
            <a:custGeom>
              <a:avLst/>
              <a:gdLst>
                <a:gd name="connsiteX0" fmla="*/ 0 w 138609"/>
                <a:gd name="connsiteY0" fmla="*/ 69918 h 83411"/>
                <a:gd name="connsiteX1" fmla="*/ 125117 w 138609"/>
                <a:gd name="connsiteY1" fmla="*/ 0 h 83411"/>
                <a:gd name="connsiteX2" fmla="*/ 138610 w 138609"/>
                <a:gd name="connsiteY2" fmla="*/ 6133 h 83411"/>
                <a:gd name="connsiteX3" fmla="*/ 0 w 138609"/>
                <a:gd name="connsiteY3" fmla="*/ 83411 h 83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8609" h="83411">
                  <a:moveTo>
                    <a:pt x="0" y="69918"/>
                  </a:moveTo>
                  <a:lnTo>
                    <a:pt x="125117" y="0"/>
                  </a:lnTo>
                  <a:lnTo>
                    <a:pt x="138610" y="6133"/>
                  </a:lnTo>
                  <a:lnTo>
                    <a:pt x="0" y="83411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4266F1A7-9E9C-475F-B153-39DFE25729EB}"/>
                </a:ext>
              </a:extLst>
            </p:cNvPr>
            <p:cNvSpPr/>
            <p:nvPr/>
          </p:nvSpPr>
          <p:spPr>
            <a:xfrm>
              <a:off x="4340691" y="3194712"/>
              <a:ext cx="138609" cy="83411"/>
            </a:xfrm>
            <a:custGeom>
              <a:avLst/>
              <a:gdLst>
                <a:gd name="connsiteX0" fmla="*/ 0 w 138609"/>
                <a:gd name="connsiteY0" fmla="*/ 69918 h 83411"/>
                <a:gd name="connsiteX1" fmla="*/ 125117 w 138609"/>
                <a:gd name="connsiteY1" fmla="*/ 0 h 83411"/>
                <a:gd name="connsiteX2" fmla="*/ 138610 w 138609"/>
                <a:gd name="connsiteY2" fmla="*/ 6133 h 83411"/>
                <a:gd name="connsiteX3" fmla="*/ 0 w 138609"/>
                <a:gd name="connsiteY3" fmla="*/ 83411 h 83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8609" h="83411">
                  <a:moveTo>
                    <a:pt x="0" y="69918"/>
                  </a:moveTo>
                  <a:lnTo>
                    <a:pt x="125117" y="0"/>
                  </a:lnTo>
                  <a:lnTo>
                    <a:pt x="138610" y="6133"/>
                  </a:lnTo>
                  <a:lnTo>
                    <a:pt x="0" y="83411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155960A1-137A-42D3-976C-478EEDF0635B}"/>
                </a:ext>
              </a:extLst>
            </p:cNvPr>
            <p:cNvSpPr/>
            <p:nvPr/>
          </p:nvSpPr>
          <p:spPr>
            <a:xfrm>
              <a:off x="4340691" y="3263405"/>
              <a:ext cx="138609" cy="83411"/>
            </a:xfrm>
            <a:custGeom>
              <a:avLst/>
              <a:gdLst>
                <a:gd name="connsiteX0" fmla="*/ 0 w 138609"/>
                <a:gd name="connsiteY0" fmla="*/ 69918 h 83411"/>
                <a:gd name="connsiteX1" fmla="*/ 125117 w 138609"/>
                <a:gd name="connsiteY1" fmla="*/ 0 h 83411"/>
                <a:gd name="connsiteX2" fmla="*/ 138610 w 138609"/>
                <a:gd name="connsiteY2" fmla="*/ 6133 h 83411"/>
                <a:gd name="connsiteX3" fmla="*/ 0 w 138609"/>
                <a:gd name="connsiteY3" fmla="*/ 83411 h 83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8609" h="83411">
                  <a:moveTo>
                    <a:pt x="0" y="69918"/>
                  </a:moveTo>
                  <a:lnTo>
                    <a:pt x="125117" y="0"/>
                  </a:lnTo>
                  <a:lnTo>
                    <a:pt x="138610" y="6133"/>
                  </a:lnTo>
                  <a:lnTo>
                    <a:pt x="0" y="83411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008A9382-DCAB-41B6-AAE6-B4FAE0D2CBB5}"/>
                </a:ext>
              </a:extLst>
            </p:cNvPr>
            <p:cNvSpPr/>
            <p:nvPr/>
          </p:nvSpPr>
          <p:spPr>
            <a:xfrm>
              <a:off x="4340691" y="3235191"/>
              <a:ext cx="138609" cy="93224"/>
            </a:xfrm>
            <a:custGeom>
              <a:avLst/>
              <a:gdLst>
                <a:gd name="connsiteX0" fmla="*/ 0 w 138609"/>
                <a:gd name="connsiteY0" fmla="*/ 93224 h 93224"/>
                <a:gd name="connsiteX1" fmla="*/ 138610 w 138609"/>
                <a:gd name="connsiteY1" fmla="*/ 15946 h 93224"/>
                <a:gd name="connsiteX2" fmla="*/ 138610 w 138609"/>
                <a:gd name="connsiteY2" fmla="*/ 0 h 93224"/>
                <a:gd name="connsiteX3" fmla="*/ 0 w 138609"/>
                <a:gd name="connsiteY3" fmla="*/ 77278 h 93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8609" h="93224">
                  <a:moveTo>
                    <a:pt x="0" y="93224"/>
                  </a:moveTo>
                  <a:lnTo>
                    <a:pt x="138610" y="15946"/>
                  </a:lnTo>
                  <a:lnTo>
                    <a:pt x="138610" y="0"/>
                  </a:lnTo>
                  <a:lnTo>
                    <a:pt x="0" y="77278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77B6128D-B3C6-45A2-B25B-14B16614866E}"/>
                </a:ext>
              </a:extLst>
            </p:cNvPr>
            <p:cNvSpPr/>
            <p:nvPr/>
          </p:nvSpPr>
          <p:spPr>
            <a:xfrm>
              <a:off x="4340691" y="3200846"/>
              <a:ext cx="138609" cy="93224"/>
            </a:xfrm>
            <a:custGeom>
              <a:avLst/>
              <a:gdLst>
                <a:gd name="connsiteX0" fmla="*/ 0 w 138609"/>
                <a:gd name="connsiteY0" fmla="*/ 93224 h 93224"/>
                <a:gd name="connsiteX1" fmla="*/ 138610 w 138609"/>
                <a:gd name="connsiteY1" fmla="*/ 15946 h 93224"/>
                <a:gd name="connsiteX2" fmla="*/ 138610 w 138609"/>
                <a:gd name="connsiteY2" fmla="*/ 0 h 93224"/>
                <a:gd name="connsiteX3" fmla="*/ 0 w 138609"/>
                <a:gd name="connsiteY3" fmla="*/ 77278 h 93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8609" h="93224">
                  <a:moveTo>
                    <a:pt x="0" y="93224"/>
                  </a:moveTo>
                  <a:lnTo>
                    <a:pt x="138610" y="15946"/>
                  </a:lnTo>
                  <a:lnTo>
                    <a:pt x="138610" y="0"/>
                  </a:lnTo>
                  <a:lnTo>
                    <a:pt x="0" y="77278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4C393A5F-D3BE-45D4-98AB-DC0650132683}"/>
                </a:ext>
              </a:extLst>
            </p:cNvPr>
            <p:cNvSpPr/>
            <p:nvPr/>
          </p:nvSpPr>
          <p:spPr>
            <a:xfrm>
              <a:off x="4340691" y="3269538"/>
              <a:ext cx="138609" cy="93224"/>
            </a:xfrm>
            <a:custGeom>
              <a:avLst/>
              <a:gdLst>
                <a:gd name="connsiteX0" fmla="*/ 0 w 138609"/>
                <a:gd name="connsiteY0" fmla="*/ 93224 h 93224"/>
                <a:gd name="connsiteX1" fmla="*/ 138610 w 138609"/>
                <a:gd name="connsiteY1" fmla="*/ 15946 h 93224"/>
                <a:gd name="connsiteX2" fmla="*/ 138610 w 138609"/>
                <a:gd name="connsiteY2" fmla="*/ 0 h 93224"/>
                <a:gd name="connsiteX3" fmla="*/ 0 w 138609"/>
                <a:gd name="connsiteY3" fmla="*/ 77278 h 93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8609" h="93224">
                  <a:moveTo>
                    <a:pt x="0" y="93224"/>
                  </a:moveTo>
                  <a:lnTo>
                    <a:pt x="138610" y="15946"/>
                  </a:lnTo>
                  <a:lnTo>
                    <a:pt x="138610" y="0"/>
                  </a:lnTo>
                  <a:lnTo>
                    <a:pt x="0" y="77278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A6AC09CE-6A16-4FD5-9739-C05D34BAAC80}"/>
                </a:ext>
              </a:extLst>
            </p:cNvPr>
            <p:cNvSpPr/>
            <p:nvPr/>
          </p:nvSpPr>
          <p:spPr>
            <a:xfrm>
              <a:off x="3924862" y="3349269"/>
              <a:ext cx="13492" cy="253913"/>
            </a:xfrm>
            <a:custGeom>
              <a:avLst/>
              <a:gdLst>
                <a:gd name="connsiteX0" fmla="*/ 13493 w 13492"/>
                <a:gd name="connsiteY0" fmla="*/ 253913 h 253913"/>
                <a:gd name="connsiteX1" fmla="*/ 13493 w 13492"/>
                <a:gd name="connsiteY1" fmla="*/ 7360 h 253913"/>
                <a:gd name="connsiteX2" fmla="*/ 0 w 13492"/>
                <a:gd name="connsiteY2" fmla="*/ 0 h 253913"/>
                <a:gd name="connsiteX3" fmla="*/ 0 w 13492"/>
                <a:gd name="connsiteY3" fmla="*/ 246554 h 253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92" h="253913">
                  <a:moveTo>
                    <a:pt x="13493" y="253913"/>
                  </a:moveTo>
                  <a:lnTo>
                    <a:pt x="13493" y="7360"/>
                  </a:lnTo>
                  <a:lnTo>
                    <a:pt x="0" y="0"/>
                  </a:lnTo>
                  <a:lnTo>
                    <a:pt x="0" y="246554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55A7E060-8260-4562-8AC5-27F73659D13D}"/>
                </a:ext>
              </a:extLst>
            </p:cNvPr>
            <p:cNvSpPr/>
            <p:nvPr/>
          </p:nvSpPr>
          <p:spPr>
            <a:xfrm>
              <a:off x="3370422" y="3532037"/>
              <a:ext cx="403562" cy="274766"/>
            </a:xfrm>
            <a:custGeom>
              <a:avLst/>
              <a:gdLst>
                <a:gd name="connsiteX0" fmla="*/ 0 w 403562"/>
                <a:gd name="connsiteY0" fmla="*/ 225701 h 274766"/>
                <a:gd name="connsiteX1" fmla="*/ 0 w 403562"/>
                <a:gd name="connsiteY1" fmla="*/ 274766 h 274766"/>
                <a:gd name="connsiteX2" fmla="*/ 403563 w 403562"/>
                <a:gd name="connsiteY2" fmla="*/ 49065 h 274766"/>
                <a:gd name="connsiteX3" fmla="*/ 403563 w 403562"/>
                <a:gd name="connsiteY3" fmla="*/ 0 h 274766"/>
                <a:gd name="connsiteX4" fmla="*/ 0 w 403562"/>
                <a:gd name="connsiteY4" fmla="*/ 225701 h 274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3562" h="274766">
                  <a:moveTo>
                    <a:pt x="0" y="225701"/>
                  </a:moveTo>
                  <a:lnTo>
                    <a:pt x="0" y="274766"/>
                  </a:lnTo>
                  <a:lnTo>
                    <a:pt x="403563" y="49065"/>
                  </a:lnTo>
                  <a:lnTo>
                    <a:pt x="403563" y="0"/>
                  </a:lnTo>
                  <a:lnTo>
                    <a:pt x="0" y="225701"/>
                  </a:lnTo>
                  <a:close/>
                </a:path>
              </a:pathLst>
            </a:custGeom>
            <a:solidFill>
              <a:srgbClr val="75B243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06FE8FD7-573A-4C0A-8C58-8C5C248DA5D7}"/>
                </a:ext>
              </a:extLst>
            </p:cNvPr>
            <p:cNvSpPr/>
            <p:nvPr/>
          </p:nvSpPr>
          <p:spPr>
            <a:xfrm>
              <a:off x="3320130" y="3503825"/>
              <a:ext cx="453855" cy="253913"/>
            </a:xfrm>
            <a:custGeom>
              <a:avLst/>
              <a:gdLst>
                <a:gd name="connsiteX0" fmla="*/ 50292 w 453854"/>
                <a:gd name="connsiteY0" fmla="*/ 253914 h 253913"/>
                <a:gd name="connsiteX1" fmla="*/ 453855 w 453854"/>
                <a:gd name="connsiteY1" fmla="*/ 28213 h 253913"/>
                <a:gd name="connsiteX2" fmla="*/ 402336 w 453854"/>
                <a:gd name="connsiteY2" fmla="*/ 0 h 253913"/>
                <a:gd name="connsiteX3" fmla="*/ 0 w 453854"/>
                <a:gd name="connsiteY3" fmla="*/ 225701 h 253913"/>
                <a:gd name="connsiteX4" fmla="*/ 50292 w 453854"/>
                <a:gd name="connsiteY4" fmla="*/ 253914 h 253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3854" h="253913">
                  <a:moveTo>
                    <a:pt x="50292" y="253914"/>
                  </a:moveTo>
                  <a:lnTo>
                    <a:pt x="453855" y="28213"/>
                  </a:lnTo>
                  <a:lnTo>
                    <a:pt x="402336" y="0"/>
                  </a:lnTo>
                  <a:lnTo>
                    <a:pt x="0" y="225701"/>
                  </a:lnTo>
                  <a:lnTo>
                    <a:pt x="50292" y="253914"/>
                  </a:lnTo>
                  <a:close/>
                </a:path>
              </a:pathLst>
            </a:custGeom>
            <a:solidFill>
              <a:srgbClr val="57914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2609F7BA-ED98-4BEE-8A0B-D538EBAD99A4}"/>
                </a:ext>
              </a:extLst>
            </p:cNvPr>
            <p:cNvSpPr/>
            <p:nvPr/>
          </p:nvSpPr>
          <p:spPr>
            <a:xfrm>
              <a:off x="3320129" y="3729527"/>
              <a:ext cx="50291" cy="77278"/>
            </a:xfrm>
            <a:custGeom>
              <a:avLst/>
              <a:gdLst>
                <a:gd name="connsiteX0" fmla="*/ 0 w 50291"/>
                <a:gd name="connsiteY0" fmla="*/ 0 h 77278"/>
                <a:gd name="connsiteX1" fmla="*/ 0 w 50291"/>
                <a:gd name="connsiteY1" fmla="*/ 49065 h 77278"/>
                <a:gd name="connsiteX2" fmla="*/ 50292 w 50291"/>
                <a:gd name="connsiteY2" fmla="*/ 77278 h 77278"/>
                <a:gd name="connsiteX3" fmla="*/ 50292 w 50291"/>
                <a:gd name="connsiteY3" fmla="*/ 28213 h 77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291" h="77278">
                  <a:moveTo>
                    <a:pt x="0" y="0"/>
                  </a:moveTo>
                  <a:lnTo>
                    <a:pt x="0" y="49065"/>
                  </a:lnTo>
                  <a:lnTo>
                    <a:pt x="50292" y="77278"/>
                  </a:lnTo>
                  <a:lnTo>
                    <a:pt x="50292" y="28213"/>
                  </a:lnTo>
                  <a:close/>
                </a:path>
              </a:pathLst>
            </a:custGeom>
            <a:solidFill>
              <a:srgbClr val="57914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8EDDAE71-83D2-4BE8-A6A0-31BE5230557B}"/>
                </a:ext>
              </a:extLst>
            </p:cNvPr>
            <p:cNvSpPr/>
            <p:nvPr/>
          </p:nvSpPr>
          <p:spPr>
            <a:xfrm>
              <a:off x="3938352" y="3047518"/>
              <a:ext cx="554438" cy="309113"/>
            </a:xfrm>
            <a:custGeom>
              <a:avLst/>
              <a:gdLst>
                <a:gd name="connsiteX0" fmla="*/ 266180 w 554438"/>
                <a:gd name="connsiteY0" fmla="*/ 0 h 309112"/>
                <a:gd name="connsiteX1" fmla="*/ 554439 w 554438"/>
                <a:gd name="connsiteY1" fmla="*/ 0 h 309112"/>
                <a:gd name="connsiteX2" fmla="*/ 0 w 554438"/>
                <a:gd name="connsiteY2" fmla="*/ 309112 h 309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54438" h="309112">
                  <a:moveTo>
                    <a:pt x="266180" y="0"/>
                  </a:moveTo>
                  <a:lnTo>
                    <a:pt x="554439" y="0"/>
                  </a:lnTo>
                  <a:lnTo>
                    <a:pt x="0" y="309112"/>
                  </a:lnTo>
                  <a:close/>
                </a:path>
              </a:pathLst>
            </a:custGeom>
            <a:solidFill>
              <a:srgbClr val="43291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D10F9782-8F33-4BAB-BDAD-08D21A9EB34A}"/>
                </a:ext>
              </a:extLst>
            </p:cNvPr>
            <p:cNvSpPr/>
            <p:nvPr/>
          </p:nvSpPr>
          <p:spPr>
            <a:xfrm>
              <a:off x="3965339" y="3052425"/>
              <a:ext cx="504147" cy="282126"/>
            </a:xfrm>
            <a:custGeom>
              <a:avLst/>
              <a:gdLst>
                <a:gd name="connsiteX0" fmla="*/ 241647 w 504146"/>
                <a:gd name="connsiteY0" fmla="*/ 1227 h 282126"/>
                <a:gd name="connsiteX1" fmla="*/ 504147 w 504146"/>
                <a:gd name="connsiteY1" fmla="*/ 0 h 282126"/>
                <a:gd name="connsiteX2" fmla="*/ 0 w 504146"/>
                <a:gd name="connsiteY2" fmla="*/ 282126 h 2821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4146" h="282126">
                  <a:moveTo>
                    <a:pt x="241647" y="1227"/>
                  </a:moveTo>
                  <a:lnTo>
                    <a:pt x="504147" y="0"/>
                  </a:lnTo>
                  <a:lnTo>
                    <a:pt x="0" y="282126"/>
                  </a:lnTo>
                  <a:close/>
                </a:path>
              </a:pathLst>
            </a:custGeom>
            <a:solidFill>
              <a:srgbClr val="2E1C1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8BFC9C27-0B06-400C-AE79-2F0C2ACF8B19}"/>
                </a:ext>
              </a:extLst>
            </p:cNvPr>
            <p:cNvSpPr/>
            <p:nvPr/>
          </p:nvSpPr>
          <p:spPr>
            <a:xfrm>
              <a:off x="3987417" y="3063464"/>
              <a:ext cx="440361" cy="245327"/>
            </a:xfrm>
            <a:custGeom>
              <a:avLst/>
              <a:gdLst>
                <a:gd name="connsiteX0" fmla="*/ 210981 w 440361"/>
                <a:gd name="connsiteY0" fmla="*/ 0 h 245327"/>
                <a:gd name="connsiteX1" fmla="*/ 440362 w 440361"/>
                <a:gd name="connsiteY1" fmla="*/ 0 h 245327"/>
                <a:gd name="connsiteX2" fmla="*/ 0 w 440361"/>
                <a:gd name="connsiteY2" fmla="*/ 245327 h 245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0361" h="245327">
                  <a:moveTo>
                    <a:pt x="210981" y="0"/>
                  </a:moveTo>
                  <a:lnTo>
                    <a:pt x="440362" y="0"/>
                  </a:lnTo>
                  <a:lnTo>
                    <a:pt x="0" y="245327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F2DC0373-6E35-45A2-9DC9-B0AAB1F241E0}"/>
                </a:ext>
              </a:extLst>
            </p:cNvPr>
            <p:cNvSpPr/>
            <p:nvPr/>
          </p:nvSpPr>
          <p:spPr>
            <a:xfrm>
              <a:off x="3965340" y="3052425"/>
              <a:ext cx="504147" cy="282126"/>
            </a:xfrm>
            <a:custGeom>
              <a:avLst/>
              <a:gdLst>
                <a:gd name="connsiteX0" fmla="*/ 22079 w 504146"/>
                <a:gd name="connsiteY0" fmla="*/ 256367 h 282126"/>
                <a:gd name="connsiteX1" fmla="*/ 462441 w 504146"/>
                <a:gd name="connsiteY1" fmla="*/ 11040 h 282126"/>
                <a:gd name="connsiteX2" fmla="*/ 504147 w 504146"/>
                <a:gd name="connsiteY2" fmla="*/ 0 h 282126"/>
                <a:gd name="connsiteX3" fmla="*/ 0 w 504146"/>
                <a:gd name="connsiteY3" fmla="*/ 282126 h 2821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4146" h="282126">
                  <a:moveTo>
                    <a:pt x="22079" y="256367"/>
                  </a:moveTo>
                  <a:lnTo>
                    <a:pt x="462441" y="11040"/>
                  </a:lnTo>
                  <a:lnTo>
                    <a:pt x="504147" y="0"/>
                  </a:lnTo>
                  <a:lnTo>
                    <a:pt x="0" y="282126"/>
                  </a:lnTo>
                  <a:close/>
                </a:path>
              </a:pathLst>
            </a:custGeom>
            <a:solidFill>
              <a:srgbClr val="705143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110" name="Graphic 2">
              <a:extLst>
                <a:ext uri="{FF2B5EF4-FFF2-40B4-BE49-F238E27FC236}">
                  <a16:creationId xmlns:a16="http://schemas.microsoft.com/office/drawing/2014/main" id="{F8BEDF44-6579-486F-A0B1-C346C9DA3DFF}"/>
                </a:ext>
              </a:extLst>
            </p:cNvPr>
            <p:cNvGrpSpPr/>
            <p:nvPr/>
          </p:nvGrpSpPr>
          <p:grpSpPr>
            <a:xfrm>
              <a:off x="4530814" y="3006850"/>
              <a:ext cx="423922" cy="569345"/>
              <a:chOff x="4530814" y="3006850"/>
              <a:chExt cx="423922" cy="569345"/>
            </a:xfrm>
            <a:solidFill>
              <a:schemeClr val="accent1"/>
            </a:solidFill>
          </p:grpSpPr>
          <p:sp>
            <p:nvSpPr>
              <p:cNvPr id="111" name="Freeform: Shape 110">
                <a:extLst>
                  <a:ext uri="{FF2B5EF4-FFF2-40B4-BE49-F238E27FC236}">
                    <a16:creationId xmlns:a16="http://schemas.microsoft.com/office/drawing/2014/main" id="{7F105A60-8A9B-4D3C-B877-72F2AE43B2EB}"/>
                  </a:ext>
                </a:extLst>
              </p:cNvPr>
              <p:cNvSpPr/>
              <p:nvPr/>
            </p:nvSpPr>
            <p:spPr>
              <a:xfrm>
                <a:off x="4597052" y="3453532"/>
                <a:ext cx="230607" cy="122663"/>
              </a:xfrm>
              <a:custGeom>
                <a:avLst/>
                <a:gdLst>
                  <a:gd name="connsiteX0" fmla="*/ 230607 w 230607"/>
                  <a:gd name="connsiteY0" fmla="*/ 61332 h 122663"/>
                  <a:gd name="connsiteX1" fmla="*/ 115304 w 230607"/>
                  <a:gd name="connsiteY1" fmla="*/ 0 h 122663"/>
                  <a:gd name="connsiteX2" fmla="*/ 0 w 230607"/>
                  <a:gd name="connsiteY2" fmla="*/ 61332 h 122663"/>
                  <a:gd name="connsiteX3" fmla="*/ 115304 w 230607"/>
                  <a:gd name="connsiteY3" fmla="*/ 122664 h 122663"/>
                  <a:gd name="connsiteX4" fmla="*/ 230607 w 230607"/>
                  <a:gd name="connsiteY4" fmla="*/ 61332 h 1226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0607" h="122663">
                    <a:moveTo>
                      <a:pt x="230607" y="61332"/>
                    </a:moveTo>
                    <a:cubicBezTo>
                      <a:pt x="230607" y="28213"/>
                      <a:pt x="179089" y="0"/>
                      <a:pt x="115304" y="0"/>
                    </a:cubicBezTo>
                    <a:cubicBezTo>
                      <a:pt x="51519" y="0"/>
                      <a:pt x="0" y="26986"/>
                      <a:pt x="0" y="61332"/>
                    </a:cubicBezTo>
                    <a:cubicBezTo>
                      <a:pt x="0" y="94451"/>
                      <a:pt x="51519" y="122664"/>
                      <a:pt x="115304" y="122664"/>
                    </a:cubicBezTo>
                    <a:cubicBezTo>
                      <a:pt x="179089" y="121437"/>
                      <a:pt x="230607" y="94451"/>
                      <a:pt x="230607" y="61332"/>
                    </a:cubicBezTo>
                    <a:close/>
                  </a:path>
                </a:pathLst>
              </a:custGeom>
              <a:solidFill>
                <a:srgbClr val="40404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112" name="Graphic 2">
                <a:extLst>
                  <a:ext uri="{FF2B5EF4-FFF2-40B4-BE49-F238E27FC236}">
                    <a16:creationId xmlns:a16="http://schemas.microsoft.com/office/drawing/2014/main" id="{F8BEDF44-6579-486F-A0B1-C346C9DA3DFF}"/>
                  </a:ext>
                </a:extLst>
              </p:cNvPr>
              <p:cNvGrpSpPr/>
              <p:nvPr/>
            </p:nvGrpSpPr>
            <p:grpSpPr>
              <a:xfrm>
                <a:off x="4530814" y="3006850"/>
                <a:ext cx="423922" cy="522733"/>
                <a:chOff x="4530814" y="3006850"/>
                <a:chExt cx="423922" cy="522733"/>
              </a:xfrm>
              <a:solidFill>
                <a:schemeClr val="accent1"/>
              </a:solidFill>
            </p:grpSpPr>
            <p:sp>
              <p:nvSpPr>
                <p:cNvPr id="113" name="Freeform: Shape 112">
                  <a:extLst>
                    <a:ext uri="{FF2B5EF4-FFF2-40B4-BE49-F238E27FC236}">
                      <a16:creationId xmlns:a16="http://schemas.microsoft.com/office/drawing/2014/main" id="{FA582453-C114-4258-BA8E-C61A7E17EDFA}"/>
                    </a:ext>
                  </a:extLst>
                </p:cNvPr>
                <p:cNvSpPr/>
                <p:nvPr/>
              </p:nvSpPr>
              <p:spPr>
                <a:xfrm>
                  <a:off x="4592146" y="3222925"/>
                  <a:ext cx="222020" cy="306658"/>
                </a:xfrm>
                <a:custGeom>
                  <a:avLst/>
                  <a:gdLst>
                    <a:gd name="connsiteX0" fmla="*/ 212208 w 222020"/>
                    <a:gd name="connsiteY0" fmla="*/ 9813 h 306658"/>
                    <a:gd name="connsiteX1" fmla="*/ 213434 w 222020"/>
                    <a:gd name="connsiteY1" fmla="*/ 4907 h 306658"/>
                    <a:gd name="connsiteX2" fmla="*/ 190128 w 222020"/>
                    <a:gd name="connsiteY2" fmla="*/ 30666 h 306658"/>
                    <a:gd name="connsiteX3" fmla="*/ 180315 w 222020"/>
                    <a:gd name="connsiteY3" fmla="*/ 50292 h 306658"/>
                    <a:gd name="connsiteX4" fmla="*/ 147196 w 222020"/>
                    <a:gd name="connsiteY4" fmla="*/ 66238 h 306658"/>
                    <a:gd name="connsiteX5" fmla="*/ 137383 w 222020"/>
                    <a:gd name="connsiteY5" fmla="*/ 49065 h 306658"/>
                    <a:gd name="connsiteX6" fmla="*/ 136156 w 222020"/>
                    <a:gd name="connsiteY6" fmla="*/ 6133 h 306658"/>
                    <a:gd name="connsiteX7" fmla="*/ 137383 w 222020"/>
                    <a:gd name="connsiteY7" fmla="*/ 0 h 306658"/>
                    <a:gd name="connsiteX8" fmla="*/ 126343 w 222020"/>
                    <a:gd name="connsiteY8" fmla="*/ 2453 h 306658"/>
                    <a:gd name="connsiteX9" fmla="*/ 111624 w 222020"/>
                    <a:gd name="connsiteY9" fmla="*/ 17173 h 306658"/>
                    <a:gd name="connsiteX10" fmla="*/ 110397 w 222020"/>
                    <a:gd name="connsiteY10" fmla="*/ 26986 h 306658"/>
                    <a:gd name="connsiteX11" fmla="*/ 107944 w 222020"/>
                    <a:gd name="connsiteY11" fmla="*/ 38026 h 306658"/>
                    <a:gd name="connsiteX12" fmla="*/ 106717 w 222020"/>
                    <a:gd name="connsiteY12" fmla="*/ 83411 h 306658"/>
                    <a:gd name="connsiteX13" fmla="*/ 104264 w 222020"/>
                    <a:gd name="connsiteY13" fmla="*/ 95678 h 306658"/>
                    <a:gd name="connsiteX14" fmla="*/ 103037 w 222020"/>
                    <a:gd name="connsiteY14" fmla="*/ 104264 h 306658"/>
                    <a:gd name="connsiteX15" fmla="*/ 80958 w 222020"/>
                    <a:gd name="connsiteY15" fmla="*/ 95678 h 306658"/>
                    <a:gd name="connsiteX16" fmla="*/ 73598 w 222020"/>
                    <a:gd name="connsiteY16" fmla="*/ 83411 h 306658"/>
                    <a:gd name="connsiteX17" fmla="*/ 62558 w 222020"/>
                    <a:gd name="connsiteY17" fmla="*/ 57652 h 306658"/>
                    <a:gd name="connsiteX18" fmla="*/ 60105 w 222020"/>
                    <a:gd name="connsiteY18" fmla="*/ 41706 h 306658"/>
                    <a:gd name="connsiteX19" fmla="*/ 60105 w 222020"/>
                    <a:gd name="connsiteY19" fmla="*/ 23306 h 306658"/>
                    <a:gd name="connsiteX20" fmla="*/ 55198 w 222020"/>
                    <a:gd name="connsiteY20" fmla="*/ 11040 h 306658"/>
                    <a:gd name="connsiteX21" fmla="*/ 51519 w 222020"/>
                    <a:gd name="connsiteY21" fmla="*/ 11040 h 306658"/>
                    <a:gd name="connsiteX22" fmla="*/ 40479 w 222020"/>
                    <a:gd name="connsiteY22" fmla="*/ 7360 h 306658"/>
                    <a:gd name="connsiteX23" fmla="*/ 40479 w 222020"/>
                    <a:gd name="connsiteY23" fmla="*/ 11040 h 306658"/>
                    <a:gd name="connsiteX24" fmla="*/ 50292 w 222020"/>
                    <a:gd name="connsiteY24" fmla="*/ 65012 h 306658"/>
                    <a:gd name="connsiteX25" fmla="*/ 41706 w 222020"/>
                    <a:gd name="connsiteY25" fmla="*/ 62558 h 306658"/>
                    <a:gd name="connsiteX26" fmla="*/ 24533 w 222020"/>
                    <a:gd name="connsiteY26" fmla="*/ 53972 h 306658"/>
                    <a:gd name="connsiteX27" fmla="*/ 23306 w 222020"/>
                    <a:gd name="connsiteY27" fmla="*/ 58879 h 306658"/>
                    <a:gd name="connsiteX28" fmla="*/ 20853 w 222020"/>
                    <a:gd name="connsiteY28" fmla="*/ 58879 h 306658"/>
                    <a:gd name="connsiteX29" fmla="*/ 19626 w 222020"/>
                    <a:gd name="connsiteY29" fmla="*/ 61332 h 306658"/>
                    <a:gd name="connsiteX30" fmla="*/ 22079 w 222020"/>
                    <a:gd name="connsiteY30" fmla="*/ 62558 h 306658"/>
                    <a:gd name="connsiteX31" fmla="*/ 44159 w 222020"/>
                    <a:gd name="connsiteY31" fmla="*/ 76051 h 306658"/>
                    <a:gd name="connsiteX32" fmla="*/ 52745 w 222020"/>
                    <a:gd name="connsiteY32" fmla="*/ 84638 h 306658"/>
                    <a:gd name="connsiteX33" fmla="*/ 56425 w 222020"/>
                    <a:gd name="connsiteY33" fmla="*/ 85864 h 306658"/>
                    <a:gd name="connsiteX34" fmla="*/ 35572 w 222020"/>
                    <a:gd name="connsiteY34" fmla="*/ 85864 h 306658"/>
                    <a:gd name="connsiteX35" fmla="*/ 6133 w 222020"/>
                    <a:gd name="connsiteY35" fmla="*/ 77278 h 306658"/>
                    <a:gd name="connsiteX36" fmla="*/ 0 w 222020"/>
                    <a:gd name="connsiteY36" fmla="*/ 79731 h 306658"/>
                    <a:gd name="connsiteX37" fmla="*/ 45386 w 222020"/>
                    <a:gd name="connsiteY37" fmla="*/ 94451 h 306658"/>
                    <a:gd name="connsiteX38" fmla="*/ 63785 w 222020"/>
                    <a:gd name="connsiteY38" fmla="*/ 99358 h 306658"/>
                    <a:gd name="connsiteX39" fmla="*/ 67465 w 222020"/>
                    <a:gd name="connsiteY39" fmla="*/ 100584 h 306658"/>
                    <a:gd name="connsiteX40" fmla="*/ 94451 w 222020"/>
                    <a:gd name="connsiteY40" fmla="*/ 128797 h 306658"/>
                    <a:gd name="connsiteX41" fmla="*/ 98131 w 222020"/>
                    <a:gd name="connsiteY41" fmla="*/ 171729 h 306658"/>
                    <a:gd name="connsiteX42" fmla="*/ 79731 w 222020"/>
                    <a:gd name="connsiteY42" fmla="*/ 237967 h 306658"/>
                    <a:gd name="connsiteX43" fmla="*/ 50292 w 222020"/>
                    <a:gd name="connsiteY43" fmla="*/ 271086 h 306658"/>
                    <a:gd name="connsiteX44" fmla="*/ 38026 w 222020"/>
                    <a:gd name="connsiteY44" fmla="*/ 274766 h 306658"/>
                    <a:gd name="connsiteX45" fmla="*/ 28213 w 222020"/>
                    <a:gd name="connsiteY45" fmla="*/ 282126 h 306658"/>
                    <a:gd name="connsiteX46" fmla="*/ 26986 w 222020"/>
                    <a:gd name="connsiteY46" fmla="*/ 285806 h 306658"/>
                    <a:gd name="connsiteX47" fmla="*/ 44159 w 222020"/>
                    <a:gd name="connsiteY47" fmla="*/ 284579 h 306658"/>
                    <a:gd name="connsiteX48" fmla="*/ 60105 w 222020"/>
                    <a:gd name="connsiteY48" fmla="*/ 279673 h 306658"/>
                    <a:gd name="connsiteX49" fmla="*/ 69918 w 222020"/>
                    <a:gd name="connsiteY49" fmla="*/ 268633 h 306658"/>
                    <a:gd name="connsiteX50" fmla="*/ 61332 w 222020"/>
                    <a:gd name="connsiteY50" fmla="*/ 285806 h 306658"/>
                    <a:gd name="connsiteX51" fmla="*/ 38026 w 222020"/>
                    <a:gd name="connsiteY51" fmla="*/ 295619 h 306658"/>
                    <a:gd name="connsiteX52" fmla="*/ 31892 w 222020"/>
                    <a:gd name="connsiteY52" fmla="*/ 301752 h 306658"/>
                    <a:gd name="connsiteX53" fmla="*/ 38026 w 222020"/>
                    <a:gd name="connsiteY53" fmla="*/ 299299 h 306658"/>
                    <a:gd name="connsiteX54" fmla="*/ 79731 w 222020"/>
                    <a:gd name="connsiteY54" fmla="*/ 296846 h 306658"/>
                    <a:gd name="connsiteX55" fmla="*/ 91997 w 222020"/>
                    <a:gd name="connsiteY55" fmla="*/ 291939 h 306658"/>
                    <a:gd name="connsiteX56" fmla="*/ 110397 w 222020"/>
                    <a:gd name="connsiteY56" fmla="*/ 280899 h 306658"/>
                    <a:gd name="connsiteX57" fmla="*/ 115304 w 222020"/>
                    <a:gd name="connsiteY57" fmla="*/ 275993 h 306658"/>
                    <a:gd name="connsiteX58" fmla="*/ 123890 w 222020"/>
                    <a:gd name="connsiteY58" fmla="*/ 285806 h 306658"/>
                    <a:gd name="connsiteX59" fmla="*/ 160689 w 222020"/>
                    <a:gd name="connsiteY59" fmla="*/ 304206 h 306658"/>
                    <a:gd name="connsiteX60" fmla="*/ 187675 w 222020"/>
                    <a:gd name="connsiteY60" fmla="*/ 306659 h 306658"/>
                    <a:gd name="connsiteX61" fmla="*/ 169275 w 222020"/>
                    <a:gd name="connsiteY61" fmla="*/ 299299 h 306658"/>
                    <a:gd name="connsiteX62" fmla="*/ 150876 w 222020"/>
                    <a:gd name="connsiteY62" fmla="*/ 288259 h 306658"/>
                    <a:gd name="connsiteX63" fmla="*/ 170502 w 222020"/>
                    <a:gd name="connsiteY63" fmla="*/ 278446 h 306658"/>
                    <a:gd name="connsiteX64" fmla="*/ 188902 w 222020"/>
                    <a:gd name="connsiteY64" fmla="*/ 287033 h 306658"/>
                    <a:gd name="connsiteX65" fmla="*/ 199941 w 222020"/>
                    <a:gd name="connsiteY65" fmla="*/ 285806 h 306658"/>
                    <a:gd name="connsiteX66" fmla="*/ 213434 w 222020"/>
                    <a:gd name="connsiteY66" fmla="*/ 284579 h 306658"/>
                    <a:gd name="connsiteX67" fmla="*/ 209754 w 222020"/>
                    <a:gd name="connsiteY67" fmla="*/ 280899 h 306658"/>
                    <a:gd name="connsiteX68" fmla="*/ 163142 w 222020"/>
                    <a:gd name="connsiteY68" fmla="*/ 260047 h 306658"/>
                    <a:gd name="connsiteX69" fmla="*/ 149649 w 222020"/>
                    <a:gd name="connsiteY69" fmla="*/ 207301 h 306658"/>
                    <a:gd name="connsiteX70" fmla="*/ 185222 w 222020"/>
                    <a:gd name="connsiteY70" fmla="*/ 68692 h 306658"/>
                    <a:gd name="connsiteX71" fmla="*/ 222021 w 222020"/>
                    <a:gd name="connsiteY71" fmla="*/ 12266 h 306658"/>
                    <a:gd name="connsiteX72" fmla="*/ 212208 w 222020"/>
                    <a:gd name="connsiteY72" fmla="*/ 9813 h 3066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</a:cxnLst>
                  <a:rect l="l" t="t" r="r" b="b"/>
                  <a:pathLst>
                    <a:path w="222020" h="306658">
                      <a:moveTo>
                        <a:pt x="212208" y="9813"/>
                      </a:moveTo>
                      <a:cubicBezTo>
                        <a:pt x="212208" y="8587"/>
                        <a:pt x="212208" y="6133"/>
                        <a:pt x="213434" y="4907"/>
                      </a:cubicBezTo>
                      <a:cubicBezTo>
                        <a:pt x="203621" y="11040"/>
                        <a:pt x="191355" y="20853"/>
                        <a:pt x="190128" y="30666"/>
                      </a:cubicBezTo>
                      <a:cubicBezTo>
                        <a:pt x="188902" y="40479"/>
                        <a:pt x="181542" y="46612"/>
                        <a:pt x="180315" y="50292"/>
                      </a:cubicBezTo>
                      <a:cubicBezTo>
                        <a:pt x="175409" y="58879"/>
                        <a:pt x="147196" y="58879"/>
                        <a:pt x="147196" y="66238"/>
                      </a:cubicBezTo>
                      <a:cubicBezTo>
                        <a:pt x="147196" y="53972"/>
                        <a:pt x="142290" y="57652"/>
                        <a:pt x="137383" y="49065"/>
                      </a:cubicBezTo>
                      <a:cubicBezTo>
                        <a:pt x="128797" y="34346"/>
                        <a:pt x="134930" y="20853"/>
                        <a:pt x="136156" y="6133"/>
                      </a:cubicBezTo>
                      <a:cubicBezTo>
                        <a:pt x="136156" y="3680"/>
                        <a:pt x="136156" y="1227"/>
                        <a:pt x="137383" y="0"/>
                      </a:cubicBezTo>
                      <a:cubicBezTo>
                        <a:pt x="133703" y="1227"/>
                        <a:pt x="128797" y="2453"/>
                        <a:pt x="126343" y="2453"/>
                      </a:cubicBezTo>
                      <a:cubicBezTo>
                        <a:pt x="121437" y="9813"/>
                        <a:pt x="115304" y="15946"/>
                        <a:pt x="111624" y="17173"/>
                      </a:cubicBezTo>
                      <a:cubicBezTo>
                        <a:pt x="111624" y="20853"/>
                        <a:pt x="110397" y="25759"/>
                        <a:pt x="110397" y="26986"/>
                      </a:cubicBezTo>
                      <a:cubicBezTo>
                        <a:pt x="109170" y="30666"/>
                        <a:pt x="109170" y="34346"/>
                        <a:pt x="107944" y="38026"/>
                      </a:cubicBezTo>
                      <a:cubicBezTo>
                        <a:pt x="103037" y="51519"/>
                        <a:pt x="109170" y="71145"/>
                        <a:pt x="106717" y="83411"/>
                      </a:cubicBezTo>
                      <a:cubicBezTo>
                        <a:pt x="105491" y="87091"/>
                        <a:pt x="106717" y="90771"/>
                        <a:pt x="104264" y="95678"/>
                      </a:cubicBezTo>
                      <a:cubicBezTo>
                        <a:pt x="103037" y="100584"/>
                        <a:pt x="103037" y="101811"/>
                        <a:pt x="103037" y="104264"/>
                      </a:cubicBezTo>
                      <a:cubicBezTo>
                        <a:pt x="104264" y="106717"/>
                        <a:pt x="85864" y="101811"/>
                        <a:pt x="80958" y="95678"/>
                      </a:cubicBezTo>
                      <a:cubicBezTo>
                        <a:pt x="77278" y="90771"/>
                        <a:pt x="76051" y="88318"/>
                        <a:pt x="73598" y="83411"/>
                      </a:cubicBezTo>
                      <a:cubicBezTo>
                        <a:pt x="68692" y="76051"/>
                        <a:pt x="66238" y="66238"/>
                        <a:pt x="62558" y="57652"/>
                      </a:cubicBezTo>
                      <a:cubicBezTo>
                        <a:pt x="58878" y="49065"/>
                        <a:pt x="61332" y="49065"/>
                        <a:pt x="60105" y="41706"/>
                      </a:cubicBezTo>
                      <a:cubicBezTo>
                        <a:pt x="58878" y="36799"/>
                        <a:pt x="60105" y="30666"/>
                        <a:pt x="60105" y="23306"/>
                      </a:cubicBezTo>
                      <a:cubicBezTo>
                        <a:pt x="57652" y="19626"/>
                        <a:pt x="56425" y="15946"/>
                        <a:pt x="55198" y="11040"/>
                      </a:cubicBezTo>
                      <a:cubicBezTo>
                        <a:pt x="53972" y="11040"/>
                        <a:pt x="52745" y="11040"/>
                        <a:pt x="51519" y="11040"/>
                      </a:cubicBezTo>
                      <a:cubicBezTo>
                        <a:pt x="47839" y="11040"/>
                        <a:pt x="44159" y="9813"/>
                        <a:pt x="40479" y="7360"/>
                      </a:cubicBezTo>
                      <a:cubicBezTo>
                        <a:pt x="40479" y="8587"/>
                        <a:pt x="40479" y="9813"/>
                        <a:pt x="40479" y="11040"/>
                      </a:cubicBezTo>
                      <a:cubicBezTo>
                        <a:pt x="44159" y="24533"/>
                        <a:pt x="38026" y="50292"/>
                        <a:pt x="50292" y="65012"/>
                      </a:cubicBezTo>
                      <a:cubicBezTo>
                        <a:pt x="44159" y="65012"/>
                        <a:pt x="46612" y="65012"/>
                        <a:pt x="41706" y="62558"/>
                      </a:cubicBezTo>
                      <a:cubicBezTo>
                        <a:pt x="38026" y="61332"/>
                        <a:pt x="30666" y="56425"/>
                        <a:pt x="24533" y="53972"/>
                      </a:cubicBezTo>
                      <a:cubicBezTo>
                        <a:pt x="24533" y="56425"/>
                        <a:pt x="24533" y="58879"/>
                        <a:pt x="23306" y="58879"/>
                      </a:cubicBezTo>
                      <a:cubicBezTo>
                        <a:pt x="23306" y="58879"/>
                        <a:pt x="22079" y="58879"/>
                        <a:pt x="20853" y="58879"/>
                      </a:cubicBezTo>
                      <a:cubicBezTo>
                        <a:pt x="20853" y="60105"/>
                        <a:pt x="19626" y="61332"/>
                        <a:pt x="19626" y="61332"/>
                      </a:cubicBezTo>
                      <a:cubicBezTo>
                        <a:pt x="20853" y="61332"/>
                        <a:pt x="22079" y="62558"/>
                        <a:pt x="22079" y="62558"/>
                      </a:cubicBezTo>
                      <a:cubicBezTo>
                        <a:pt x="26986" y="67465"/>
                        <a:pt x="40479" y="73598"/>
                        <a:pt x="44159" y="76051"/>
                      </a:cubicBezTo>
                      <a:cubicBezTo>
                        <a:pt x="45386" y="76051"/>
                        <a:pt x="49065" y="84638"/>
                        <a:pt x="52745" y="84638"/>
                      </a:cubicBezTo>
                      <a:cubicBezTo>
                        <a:pt x="53972" y="84638"/>
                        <a:pt x="55198" y="84638"/>
                        <a:pt x="56425" y="85864"/>
                      </a:cubicBezTo>
                      <a:cubicBezTo>
                        <a:pt x="50292" y="84638"/>
                        <a:pt x="46612" y="85864"/>
                        <a:pt x="35572" y="85864"/>
                      </a:cubicBezTo>
                      <a:cubicBezTo>
                        <a:pt x="20853" y="85864"/>
                        <a:pt x="12266" y="82185"/>
                        <a:pt x="6133" y="77278"/>
                      </a:cubicBezTo>
                      <a:cubicBezTo>
                        <a:pt x="4907" y="78505"/>
                        <a:pt x="2453" y="79731"/>
                        <a:pt x="0" y="79731"/>
                      </a:cubicBezTo>
                      <a:cubicBezTo>
                        <a:pt x="6133" y="87091"/>
                        <a:pt x="14720" y="93224"/>
                        <a:pt x="45386" y="94451"/>
                      </a:cubicBezTo>
                      <a:cubicBezTo>
                        <a:pt x="55198" y="94451"/>
                        <a:pt x="56425" y="95678"/>
                        <a:pt x="63785" y="99358"/>
                      </a:cubicBezTo>
                      <a:cubicBezTo>
                        <a:pt x="65012" y="99358"/>
                        <a:pt x="66238" y="100584"/>
                        <a:pt x="67465" y="100584"/>
                      </a:cubicBezTo>
                      <a:cubicBezTo>
                        <a:pt x="77278" y="111624"/>
                        <a:pt x="90771" y="121437"/>
                        <a:pt x="94451" y="128797"/>
                      </a:cubicBezTo>
                      <a:cubicBezTo>
                        <a:pt x="105491" y="154556"/>
                        <a:pt x="98131" y="149650"/>
                        <a:pt x="98131" y="171729"/>
                      </a:cubicBezTo>
                      <a:cubicBezTo>
                        <a:pt x="98131" y="190128"/>
                        <a:pt x="88318" y="223248"/>
                        <a:pt x="79731" y="237967"/>
                      </a:cubicBezTo>
                      <a:cubicBezTo>
                        <a:pt x="71145" y="252687"/>
                        <a:pt x="65012" y="261273"/>
                        <a:pt x="50292" y="271086"/>
                      </a:cubicBezTo>
                      <a:cubicBezTo>
                        <a:pt x="46612" y="273540"/>
                        <a:pt x="41706" y="272313"/>
                        <a:pt x="38026" y="274766"/>
                      </a:cubicBezTo>
                      <a:cubicBezTo>
                        <a:pt x="33119" y="277220"/>
                        <a:pt x="30666" y="279673"/>
                        <a:pt x="28213" y="282126"/>
                      </a:cubicBezTo>
                      <a:cubicBezTo>
                        <a:pt x="22079" y="285806"/>
                        <a:pt x="18399" y="285806"/>
                        <a:pt x="26986" y="285806"/>
                      </a:cubicBezTo>
                      <a:lnTo>
                        <a:pt x="44159" y="284579"/>
                      </a:lnTo>
                      <a:cubicBezTo>
                        <a:pt x="47839" y="284579"/>
                        <a:pt x="55198" y="283353"/>
                        <a:pt x="60105" y="279673"/>
                      </a:cubicBezTo>
                      <a:cubicBezTo>
                        <a:pt x="66238" y="275993"/>
                        <a:pt x="68692" y="271086"/>
                        <a:pt x="69918" y="268633"/>
                      </a:cubicBezTo>
                      <a:cubicBezTo>
                        <a:pt x="74825" y="261273"/>
                        <a:pt x="78505" y="282126"/>
                        <a:pt x="61332" y="285806"/>
                      </a:cubicBezTo>
                      <a:cubicBezTo>
                        <a:pt x="53972" y="287033"/>
                        <a:pt x="42932" y="290713"/>
                        <a:pt x="38026" y="295619"/>
                      </a:cubicBezTo>
                      <a:lnTo>
                        <a:pt x="31892" y="301752"/>
                      </a:lnTo>
                      <a:lnTo>
                        <a:pt x="38026" y="299299"/>
                      </a:lnTo>
                      <a:cubicBezTo>
                        <a:pt x="52745" y="294392"/>
                        <a:pt x="66238" y="298072"/>
                        <a:pt x="79731" y="296846"/>
                      </a:cubicBezTo>
                      <a:cubicBezTo>
                        <a:pt x="83411" y="296846"/>
                        <a:pt x="87091" y="293166"/>
                        <a:pt x="91997" y="291939"/>
                      </a:cubicBezTo>
                      <a:cubicBezTo>
                        <a:pt x="104264" y="288259"/>
                        <a:pt x="107944" y="283353"/>
                        <a:pt x="110397" y="280899"/>
                      </a:cubicBezTo>
                      <a:cubicBezTo>
                        <a:pt x="111624" y="278446"/>
                        <a:pt x="112850" y="277220"/>
                        <a:pt x="115304" y="275993"/>
                      </a:cubicBezTo>
                      <a:cubicBezTo>
                        <a:pt x="115304" y="275993"/>
                        <a:pt x="122663" y="282126"/>
                        <a:pt x="123890" y="285806"/>
                      </a:cubicBezTo>
                      <a:cubicBezTo>
                        <a:pt x="128797" y="299299"/>
                        <a:pt x="148423" y="301752"/>
                        <a:pt x="160689" y="304206"/>
                      </a:cubicBezTo>
                      <a:cubicBezTo>
                        <a:pt x="169275" y="306659"/>
                        <a:pt x="179089" y="306659"/>
                        <a:pt x="187675" y="306659"/>
                      </a:cubicBezTo>
                      <a:cubicBezTo>
                        <a:pt x="179089" y="304206"/>
                        <a:pt x="171729" y="301752"/>
                        <a:pt x="169275" y="299299"/>
                      </a:cubicBezTo>
                      <a:cubicBezTo>
                        <a:pt x="163142" y="290713"/>
                        <a:pt x="154556" y="290713"/>
                        <a:pt x="150876" y="288259"/>
                      </a:cubicBezTo>
                      <a:cubicBezTo>
                        <a:pt x="137383" y="278446"/>
                        <a:pt x="165596" y="273540"/>
                        <a:pt x="170502" y="278446"/>
                      </a:cubicBezTo>
                      <a:cubicBezTo>
                        <a:pt x="174182" y="280899"/>
                        <a:pt x="188902" y="287033"/>
                        <a:pt x="188902" y="287033"/>
                      </a:cubicBezTo>
                      <a:cubicBezTo>
                        <a:pt x="191355" y="288259"/>
                        <a:pt x="199941" y="289486"/>
                        <a:pt x="199941" y="285806"/>
                      </a:cubicBezTo>
                      <a:cubicBezTo>
                        <a:pt x="199941" y="284579"/>
                        <a:pt x="202395" y="280899"/>
                        <a:pt x="213434" y="284579"/>
                      </a:cubicBezTo>
                      <a:cubicBezTo>
                        <a:pt x="214661" y="283353"/>
                        <a:pt x="210981" y="283353"/>
                        <a:pt x="209754" y="280899"/>
                      </a:cubicBezTo>
                      <a:cubicBezTo>
                        <a:pt x="201168" y="273540"/>
                        <a:pt x="187675" y="280899"/>
                        <a:pt x="163142" y="260047"/>
                      </a:cubicBezTo>
                      <a:cubicBezTo>
                        <a:pt x="152103" y="250234"/>
                        <a:pt x="144743" y="218341"/>
                        <a:pt x="149649" y="207301"/>
                      </a:cubicBezTo>
                      <a:cubicBezTo>
                        <a:pt x="163142" y="174182"/>
                        <a:pt x="126343" y="96904"/>
                        <a:pt x="185222" y="68692"/>
                      </a:cubicBezTo>
                      <a:cubicBezTo>
                        <a:pt x="219568" y="52745"/>
                        <a:pt x="198715" y="29439"/>
                        <a:pt x="222021" y="12266"/>
                      </a:cubicBezTo>
                      <a:cubicBezTo>
                        <a:pt x="215888" y="15946"/>
                        <a:pt x="212208" y="13493"/>
                        <a:pt x="212208" y="9813"/>
                      </a:cubicBezTo>
                      <a:close/>
                    </a:path>
                  </a:pathLst>
                </a:custGeom>
                <a:solidFill>
                  <a:srgbClr val="806546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4" name="Freeform: Shape 113">
                  <a:extLst>
                    <a:ext uri="{FF2B5EF4-FFF2-40B4-BE49-F238E27FC236}">
                      <a16:creationId xmlns:a16="http://schemas.microsoft.com/office/drawing/2014/main" id="{34C89BBE-28B5-429A-BDA3-CE576030EB0A}"/>
                    </a:ext>
                  </a:extLst>
                </p:cNvPr>
                <p:cNvSpPr/>
                <p:nvPr/>
              </p:nvSpPr>
              <p:spPr>
                <a:xfrm>
                  <a:off x="4530814" y="3006850"/>
                  <a:ext cx="423922" cy="308532"/>
                </a:xfrm>
                <a:custGeom>
                  <a:avLst/>
                  <a:gdLst>
                    <a:gd name="connsiteX0" fmla="*/ 6133 w 423922"/>
                    <a:gd name="connsiteY0" fmla="*/ 193995 h 308532"/>
                    <a:gd name="connsiteX1" fmla="*/ 6133 w 423922"/>
                    <a:gd name="connsiteY1" fmla="*/ 193995 h 308532"/>
                    <a:gd name="connsiteX2" fmla="*/ 0 w 423922"/>
                    <a:gd name="connsiteY2" fmla="*/ 170689 h 308532"/>
                    <a:gd name="connsiteX3" fmla="*/ 2453 w 423922"/>
                    <a:gd name="connsiteY3" fmla="*/ 151063 h 308532"/>
                    <a:gd name="connsiteX4" fmla="*/ 23306 w 423922"/>
                    <a:gd name="connsiteY4" fmla="*/ 130210 h 308532"/>
                    <a:gd name="connsiteX5" fmla="*/ 39252 w 423922"/>
                    <a:gd name="connsiteY5" fmla="*/ 128983 h 308532"/>
                    <a:gd name="connsiteX6" fmla="*/ 52745 w 423922"/>
                    <a:gd name="connsiteY6" fmla="*/ 132663 h 308532"/>
                    <a:gd name="connsiteX7" fmla="*/ 62558 w 423922"/>
                    <a:gd name="connsiteY7" fmla="*/ 104451 h 308532"/>
                    <a:gd name="connsiteX8" fmla="*/ 62558 w 423922"/>
                    <a:gd name="connsiteY8" fmla="*/ 104451 h 308532"/>
                    <a:gd name="connsiteX9" fmla="*/ 95677 w 423922"/>
                    <a:gd name="connsiteY9" fmla="*/ 79918 h 308532"/>
                    <a:gd name="connsiteX10" fmla="*/ 95677 w 423922"/>
                    <a:gd name="connsiteY10" fmla="*/ 44345 h 308532"/>
                    <a:gd name="connsiteX11" fmla="*/ 134930 w 423922"/>
                    <a:gd name="connsiteY11" fmla="*/ 43119 h 308532"/>
                    <a:gd name="connsiteX12" fmla="*/ 138610 w 423922"/>
                    <a:gd name="connsiteY12" fmla="*/ 27173 h 308532"/>
                    <a:gd name="connsiteX13" fmla="*/ 149649 w 423922"/>
                    <a:gd name="connsiteY13" fmla="*/ 12453 h 308532"/>
                    <a:gd name="connsiteX14" fmla="*/ 186448 w 423922"/>
                    <a:gd name="connsiteY14" fmla="*/ 187 h 308532"/>
                    <a:gd name="connsiteX15" fmla="*/ 235514 w 423922"/>
                    <a:gd name="connsiteY15" fmla="*/ 35759 h 308532"/>
                    <a:gd name="connsiteX16" fmla="*/ 287032 w 423922"/>
                    <a:gd name="connsiteY16" fmla="*/ 78691 h 308532"/>
                    <a:gd name="connsiteX17" fmla="*/ 287032 w 423922"/>
                    <a:gd name="connsiteY17" fmla="*/ 78691 h 308532"/>
                    <a:gd name="connsiteX18" fmla="*/ 299299 w 423922"/>
                    <a:gd name="connsiteY18" fmla="*/ 103224 h 308532"/>
                    <a:gd name="connsiteX19" fmla="*/ 299299 w 423922"/>
                    <a:gd name="connsiteY19" fmla="*/ 105677 h 308532"/>
                    <a:gd name="connsiteX20" fmla="*/ 323832 w 423922"/>
                    <a:gd name="connsiteY20" fmla="*/ 90958 h 308532"/>
                    <a:gd name="connsiteX21" fmla="*/ 370444 w 423922"/>
                    <a:gd name="connsiteY21" fmla="*/ 98317 h 308532"/>
                    <a:gd name="connsiteX22" fmla="*/ 375350 w 423922"/>
                    <a:gd name="connsiteY22" fmla="*/ 104451 h 308532"/>
                    <a:gd name="connsiteX23" fmla="*/ 382710 w 423922"/>
                    <a:gd name="connsiteY23" fmla="*/ 131437 h 308532"/>
                    <a:gd name="connsiteX24" fmla="*/ 376577 w 423922"/>
                    <a:gd name="connsiteY24" fmla="*/ 152289 h 308532"/>
                    <a:gd name="connsiteX25" fmla="*/ 390070 w 423922"/>
                    <a:gd name="connsiteY25" fmla="*/ 159649 h 308532"/>
                    <a:gd name="connsiteX26" fmla="*/ 392523 w 423922"/>
                    <a:gd name="connsiteY26" fmla="*/ 179275 h 308532"/>
                    <a:gd name="connsiteX27" fmla="*/ 410922 w 423922"/>
                    <a:gd name="connsiteY27" fmla="*/ 182955 h 308532"/>
                    <a:gd name="connsiteX28" fmla="*/ 419509 w 423922"/>
                    <a:gd name="connsiteY28" fmla="*/ 190315 h 308532"/>
                    <a:gd name="connsiteX29" fmla="*/ 423189 w 423922"/>
                    <a:gd name="connsiteY29" fmla="*/ 200128 h 308532"/>
                    <a:gd name="connsiteX30" fmla="*/ 420736 w 423922"/>
                    <a:gd name="connsiteY30" fmla="*/ 223434 h 308532"/>
                    <a:gd name="connsiteX31" fmla="*/ 410922 w 423922"/>
                    <a:gd name="connsiteY31" fmla="*/ 236927 h 308532"/>
                    <a:gd name="connsiteX32" fmla="*/ 404789 w 423922"/>
                    <a:gd name="connsiteY32" fmla="*/ 241834 h 308532"/>
                    <a:gd name="connsiteX33" fmla="*/ 406016 w 423922"/>
                    <a:gd name="connsiteY33" fmla="*/ 246740 h 308532"/>
                    <a:gd name="connsiteX34" fmla="*/ 404789 w 423922"/>
                    <a:gd name="connsiteY34" fmla="*/ 252873 h 308532"/>
                    <a:gd name="connsiteX35" fmla="*/ 396203 w 423922"/>
                    <a:gd name="connsiteY35" fmla="*/ 274953 h 308532"/>
                    <a:gd name="connsiteX36" fmla="*/ 345911 w 423922"/>
                    <a:gd name="connsiteY36" fmla="*/ 295806 h 308532"/>
                    <a:gd name="connsiteX37" fmla="*/ 331191 w 423922"/>
                    <a:gd name="connsiteY37" fmla="*/ 284766 h 308532"/>
                    <a:gd name="connsiteX38" fmla="*/ 311565 w 423922"/>
                    <a:gd name="connsiteY38" fmla="*/ 303165 h 308532"/>
                    <a:gd name="connsiteX39" fmla="*/ 296846 w 423922"/>
                    <a:gd name="connsiteY39" fmla="*/ 289672 h 308532"/>
                    <a:gd name="connsiteX40" fmla="*/ 296846 w 423922"/>
                    <a:gd name="connsiteY40" fmla="*/ 288446 h 308532"/>
                    <a:gd name="connsiteX41" fmla="*/ 295619 w 423922"/>
                    <a:gd name="connsiteY41" fmla="*/ 288446 h 308532"/>
                    <a:gd name="connsiteX42" fmla="*/ 294392 w 423922"/>
                    <a:gd name="connsiteY42" fmla="*/ 289672 h 308532"/>
                    <a:gd name="connsiteX43" fmla="*/ 287032 w 423922"/>
                    <a:gd name="connsiteY43" fmla="*/ 295806 h 308532"/>
                    <a:gd name="connsiteX44" fmla="*/ 252687 w 423922"/>
                    <a:gd name="connsiteY44" fmla="*/ 287219 h 308532"/>
                    <a:gd name="connsiteX45" fmla="*/ 244100 w 423922"/>
                    <a:gd name="connsiteY45" fmla="*/ 265140 h 308532"/>
                    <a:gd name="connsiteX46" fmla="*/ 244100 w 423922"/>
                    <a:gd name="connsiteY46" fmla="*/ 262686 h 308532"/>
                    <a:gd name="connsiteX47" fmla="*/ 226927 w 423922"/>
                    <a:gd name="connsiteY47" fmla="*/ 256553 h 308532"/>
                    <a:gd name="connsiteX48" fmla="*/ 212208 w 423922"/>
                    <a:gd name="connsiteY48" fmla="*/ 227114 h 308532"/>
                    <a:gd name="connsiteX49" fmla="*/ 188902 w 423922"/>
                    <a:gd name="connsiteY49" fmla="*/ 236927 h 308532"/>
                    <a:gd name="connsiteX50" fmla="*/ 187675 w 423922"/>
                    <a:gd name="connsiteY50" fmla="*/ 244287 h 308532"/>
                    <a:gd name="connsiteX51" fmla="*/ 169275 w 423922"/>
                    <a:gd name="connsiteY51" fmla="*/ 274953 h 308532"/>
                    <a:gd name="connsiteX52" fmla="*/ 114077 w 423922"/>
                    <a:gd name="connsiteY52" fmla="*/ 271273 h 308532"/>
                    <a:gd name="connsiteX53" fmla="*/ 106717 w 423922"/>
                    <a:gd name="connsiteY53" fmla="*/ 283539 h 308532"/>
                    <a:gd name="connsiteX54" fmla="*/ 91997 w 423922"/>
                    <a:gd name="connsiteY54" fmla="*/ 283539 h 308532"/>
                    <a:gd name="connsiteX55" fmla="*/ 84638 w 423922"/>
                    <a:gd name="connsiteY55" fmla="*/ 295806 h 308532"/>
                    <a:gd name="connsiteX56" fmla="*/ 36799 w 423922"/>
                    <a:gd name="connsiteY56" fmla="*/ 305619 h 308532"/>
                    <a:gd name="connsiteX57" fmla="*/ 9813 w 423922"/>
                    <a:gd name="connsiteY57" fmla="*/ 265140 h 308532"/>
                    <a:gd name="connsiteX58" fmla="*/ 19626 w 423922"/>
                    <a:gd name="connsiteY58" fmla="*/ 240607 h 308532"/>
                    <a:gd name="connsiteX59" fmla="*/ 19626 w 423922"/>
                    <a:gd name="connsiteY59" fmla="*/ 233247 h 308532"/>
                    <a:gd name="connsiteX60" fmla="*/ 12266 w 423922"/>
                    <a:gd name="connsiteY60" fmla="*/ 222207 h 308532"/>
                    <a:gd name="connsiteX61" fmla="*/ 20853 w 423922"/>
                    <a:gd name="connsiteY61" fmla="*/ 206261 h 308532"/>
                    <a:gd name="connsiteX62" fmla="*/ 6133 w 423922"/>
                    <a:gd name="connsiteY62" fmla="*/ 193995 h 3085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</a:cxnLst>
                  <a:rect l="l" t="t" r="r" b="b"/>
                  <a:pathLst>
                    <a:path w="423922" h="308532">
                      <a:moveTo>
                        <a:pt x="6133" y="193995"/>
                      </a:moveTo>
                      <a:cubicBezTo>
                        <a:pt x="4907" y="193995"/>
                        <a:pt x="4907" y="193995"/>
                        <a:pt x="6133" y="193995"/>
                      </a:cubicBezTo>
                      <a:cubicBezTo>
                        <a:pt x="2453" y="186635"/>
                        <a:pt x="1227" y="179275"/>
                        <a:pt x="0" y="170689"/>
                      </a:cubicBezTo>
                      <a:cubicBezTo>
                        <a:pt x="0" y="164556"/>
                        <a:pt x="0" y="157196"/>
                        <a:pt x="2453" y="151063"/>
                      </a:cubicBezTo>
                      <a:cubicBezTo>
                        <a:pt x="6133" y="141250"/>
                        <a:pt x="13493" y="133890"/>
                        <a:pt x="23306" y="130210"/>
                      </a:cubicBezTo>
                      <a:cubicBezTo>
                        <a:pt x="28213" y="128983"/>
                        <a:pt x="34346" y="127757"/>
                        <a:pt x="39252" y="128983"/>
                      </a:cubicBezTo>
                      <a:cubicBezTo>
                        <a:pt x="42932" y="128983"/>
                        <a:pt x="50292" y="133890"/>
                        <a:pt x="52745" y="132663"/>
                      </a:cubicBezTo>
                      <a:cubicBezTo>
                        <a:pt x="47839" y="121623"/>
                        <a:pt x="52745" y="110584"/>
                        <a:pt x="62558" y="104451"/>
                      </a:cubicBezTo>
                      <a:lnTo>
                        <a:pt x="62558" y="104451"/>
                      </a:lnTo>
                      <a:cubicBezTo>
                        <a:pt x="72371" y="83598"/>
                        <a:pt x="95677" y="79918"/>
                        <a:pt x="95677" y="79918"/>
                      </a:cubicBezTo>
                      <a:cubicBezTo>
                        <a:pt x="95677" y="79918"/>
                        <a:pt x="77278" y="57838"/>
                        <a:pt x="95677" y="44345"/>
                      </a:cubicBezTo>
                      <a:cubicBezTo>
                        <a:pt x="114077" y="29626"/>
                        <a:pt x="134930" y="43119"/>
                        <a:pt x="134930" y="43119"/>
                      </a:cubicBezTo>
                      <a:cubicBezTo>
                        <a:pt x="132476" y="41892"/>
                        <a:pt x="138610" y="29626"/>
                        <a:pt x="138610" y="27173"/>
                      </a:cubicBezTo>
                      <a:cubicBezTo>
                        <a:pt x="141063" y="22266"/>
                        <a:pt x="144743" y="17359"/>
                        <a:pt x="149649" y="12453"/>
                      </a:cubicBezTo>
                      <a:cubicBezTo>
                        <a:pt x="159462" y="3866"/>
                        <a:pt x="171729" y="-1040"/>
                        <a:pt x="186448" y="187"/>
                      </a:cubicBezTo>
                      <a:cubicBezTo>
                        <a:pt x="208528" y="1413"/>
                        <a:pt x="234287" y="16133"/>
                        <a:pt x="235514" y="35759"/>
                      </a:cubicBezTo>
                      <a:cubicBezTo>
                        <a:pt x="235514" y="35759"/>
                        <a:pt x="289486" y="39439"/>
                        <a:pt x="287032" y="78691"/>
                      </a:cubicBezTo>
                      <a:lnTo>
                        <a:pt x="287032" y="78691"/>
                      </a:lnTo>
                      <a:cubicBezTo>
                        <a:pt x="300525" y="83598"/>
                        <a:pt x="300525" y="97091"/>
                        <a:pt x="299299" y="103224"/>
                      </a:cubicBezTo>
                      <a:cubicBezTo>
                        <a:pt x="299299" y="104451"/>
                        <a:pt x="299299" y="104451"/>
                        <a:pt x="299299" y="105677"/>
                      </a:cubicBezTo>
                      <a:cubicBezTo>
                        <a:pt x="298072" y="99544"/>
                        <a:pt x="318925" y="92184"/>
                        <a:pt x="323832" y="90958"/>
                      </a:cubicBezTo>
                      <a:cubicBezTo>
                        <a:pt x="338551" y="88504"/>
                        <a:pt x="358177" y="88504"/>
                        <a:pt x="370444" y="98317"/>
                      </a:cubicBezTo>
                      <a:cubicBezTo>
                        <a:pt x="372897" y="99544"/>
                        <a:pt x="374123" y="101997"/>
                        <a:pt x="375350" y="104451"/>
                      </a:cubicBezTo>
                      <a:cubicBezTo>
                        <a:pt x="380257" y="111810"/>
                        <a:pt x="382710" y="121623"/>
                        <a:pt x="382710" y="131437"/>
                      </a:cubicBezTo>
                      <a:cubicBezTo>
                        <a:pt x="382710" y="132663"/>
                        <a:pt x="379030" y="152289"/>
                        <a:pt x="376577" y="152289"/>
                      </a:cubicBezTo>
                      <a:cubicBezTo>
                        <a:pt x="381483" y="153516"/>
                        <a:pt x="387616" y="154743"/>
                        <a:pt x="390070" y="159649"/>
                      </a:cubicBezTo>
                      <a:cubicBezTo>
                        <a:pt x="393750" y="165782"/>
                        <a:pt x="393750" y="171915"/>
                        <a:pt x="392523" y="179275"/>
                      </a:cubicBezTo>
                      <a:cubicBezTo>
                        <a:pt x="398656" y="178049"/>
                        <a:pt x="406016" y="180502"/>
                        <a:pt x="410922" y="182955"/>
                      </a:cubicBezTo>
                      <a:cubicBezTo>
                        <a:pt x="414602" y="184182"/>
                        <a:pt x="417056" y="186635"/>
                        <a:pt x="419509" y="190315"/>
                      </a:cubicBezTo>
                      <a:cubicBezTo>
                        <a:pt x="421962" y="192768"/>
                        <a:pt x="421962" y="196448"/>
                        <a:pt x="423189" y="200128"/>
                      </a:cubicBezTo>
                      <a:cubicBezTo>
                        <a:pt x="424415" y="207488"/>
                        <a:pt x="424415" y="216074"/>
                        <a:pt x="420736" y="223434"/>
                      </a:cubicBezTo>
                      <a:cubicBezTo>
                        <a:pt x="418282" y="228341"/>
                        <a:pt x="415829" y="233247"/>
                        <a:pt x="410922" y="236927"/>
                      </a:cubicBezTo>
                      <a:cubicBezTo>
                        <a:pt x="409696" y="238154"/>
                        <a:pt x="404789" y="239380"/>
                        <a:pt x="404789" y="241834"/>
                      </a:cubicBezTo>
                      <a:cubicBezTo>
                        <a:pt x="404789" y="243060"/>
                        <a:pt x="406016" y="245514"/>
                        <a:pt x="406016" y="246740"/>
                      </a:cubicBezTo>
                      <a:cubicBezTo>
                        <a:pt x="406016" y="249193"/>
                        <a:pt x="406016" y="250420"/>
                        <a:pt x="404789" y="252873"/>
                      </a:cubicBezTo>
                      <a:cubicBezTo>
                        <a:pt x="403563" y="261460"/>
                        <a:pt x="401110" y="268820"/>
                        <a:pt x="396203" y="274953"/>
                      </a:cubicBezTo>
                      <a:cubicBezTo>
                        <a:pt x="383937" y="290899"/>
                        <a:pt x="366764" y="305619"/>
                        <a:pt x="345911" y="295806"/>
                      </a:cubicBezTo>
                      <a:cubicBezTo>
                        <a:pt x="341004" y="293352"/>
                        <a:pt x="334871" y="289672"/>
                        <a:pt x="331191" y="284766"/>
                      </a:cubicBezTo>
                      <a:cubicBezTo>
                        <a:pt x="331191" y="284766"/>
                        <a:pt x="332418" y="304392"/>
                        <a:pt x="311565" y="303165"/>
                      </a:cubicBezTo>
                      <a:cubicBezTo>
                        <a:pt x="302979" y="301939"/>
                        <a:pt x="298072" y="297032"/>
                        <a:pt x="296846" y="289672"/>
                      </a:cubicBezTo>
                      <a:cubicBezTo>
                        <a:pt x="296846" y="289672"/>
                        <a:pt x="296846" y="289672"/>
                        <a:pt x="296846" y="288446"/>
                      </a:cubicBezTo>
                      <a:cubicBezTo>
                        <a:pt x="296846" y="288446"/>
                        <a:pt x="295619" y="288446"/>
                        <a:pt x="295619" y="288446"/>
                      </a:cubicBezTo>
                      <a:cubicBezTo>
                        <a:pt x="295619" y="288446"/>
                        <a:pt x="294392" y="289672"/>
                        <a:pt x="294392" y="289672"/>
                      </a:cubicBezTo>
                      <a:cubicBezTo>
                        <a:pt x="293166" y="292126"/>
                        <a:pt x="289486" y="294579"/>
                        <a:pt x="287032" y="295806"/>
                      </a:cubicBezTo>
                      <a:cubicBezTo>
                        <a:pt x="275993" y="299486"/>
                        <a:pt x="262500" y="292126"/>
                        <a:pt x="252687" y="287219"/>
                      </a:cubicBezTo>
                      <a:cubicBezTo>
                        <a:pt x="252687" y="287219"/>
                        <a:pt x="240420" y="281086"/>
                        <a:pt x="244100" y="265140"/>
                      </a:cubicBezTo>
                      <a:cubicBezTo>
                        <a:pt x="244100" y="263913"/>
                        <a:pt x="244100" y="262686"/>
                        <a:pt x="244100" y="262686"/>
                      </a:cubicBezTo>
                      <a:cubicBezTo>
                        <a:pt x="241647" y="262686"/>
                        <a:pt x="237967" y="261460"/>
                        <a:pt x="226927" y="256553"/>
                      </a:cubicBezTo>
                      <a:cubicBezTo>
                        <a:pt x="209754" y="247967"/>
                        <a:pt x="212208" y="227114"/>
                        <a:pt x="212208" y="227114"/>
                      </a:cubicBezTo>
                      <a:cubicBezTo>
                        <a:pt x="207301" y="239380"/>
                        <a:pt x="196261" y="239380"/>
                        <a:pt x="188902" y="236927"/>
                      </a:cubicBezTo>
                      <a:cubicBezTo>
                        <a:pt x="188902" y="239380"/>
                        <a:pt x="188902" y="241834"/>
                        <a:pt x="187675" y="244287"/>
                      </a:cubicBezTo>
                      <a:cubicBezTo>
                        <a:pt x="190128" y="252873"/>
                        <a:pt x="188902" y="263913"/>
                        <a:pt x="169275" y="274953"/>
                      </a:cubicBezTo>
                      <a:cubicBezTo>
                        <a:pt x="150876" y="284766"/>
                        <a:pt x="130023" y="284766"/>
                        <a:pt x="114077" y="271273"/>
                      </a:cubicBezTo>
                      <a:cubicBezTo>
                        <a:pt x="115304" y="276179"/>
                        <a:pt x="111624" y="282313"/>
                        <a:pt x="106717" y="283539"/>
                      </a:cubicBezTo>
                      <a:cubicBezTo>
                        <a:pt x="101811" y="284766"/>
                        <a:pt x="96904" y="284766"/>
                        <a:pt x="91997" y="283539"/>
                      </a:cubicBezTo>
                      <a:cubicBezTo>
                        <a:pt x="90771" y="288446"/>
                        <a:pt x="88318" y="292126"/>
                        <a:pt x="84638" y="295806"/>
                      </a:cubicBezTo>
                      <a:cubicBezTo>
                        <a:pt x="72371" y="308072"/>
                        <a:pt x="52745" y="311752"/>
                        <a:pt x="36799" y="305619"/>
                      </a:cubicBezTo>
                      <a:cubicBezTo>
                        <a:pt x="20853" y="299486"/>
                        <a:pt x="9813" y="282313"/>
                        <a:pt x="9813" y="265140"/>
                      </a:cubicBezTo>
                      <a:cubicBezTo>
                        <a:pt x="9813" y="256553"/>
                        <a:pt x="13493" y="246740"/>
                        <a:pt x="19626" y="240607"/>
                      </a:cubicBezTo>
                      <a:cubicBezTo>
                        <a:pt x="24533" y="236927"/>
                        <a:pt x="25759" y="236927"/>
                        <a:pt x="19626" y="233247"/>
                      </a:cubicBezTo>
                      <a:cubicBezTo>
                        <a:pt x="15946" y="230794"/>
                        <a:pt x="13493" y="227114"/>
                        <a:pt x="12266" y="222207"/>
                      </a:cubicBezTo>
                      <a:cubicBezTo>
                        <a:pt x="11040" y="216074"/>
                        <a:pt x="14720" y="208714"/>
                        <a:pt x="20853" y="206261"/>
                      </a:cubicBezTo>
                      <a:cubicBezTo>
                        <a:pt x="14720" y="206261"/>
                        <a:pt x="9813" y="200128"/>
                        <a:pt x="6133" y="193995"/>
                      </a:cubicBezTo>
                      <a:close/>
                    </a:path>
                  </a:pathLst>
                </a:custGeom>
                <a:solidFill>
                  <a:srgbClr val="75B243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5" name="Freeform: Shape 114">
                  <a:extLst>
                    <a:ext uri="{FF2B5EF4-FFF2-40B4-BE49-F238E27FC236}">
                      <a16:creationId xmlns:a16="http://schemas.microsoft.com/office/drawing/2014/main" id="{8C71FD7F-0904-42A3-B10E-B3DD8B7A281A}"/>
                    </a:ext>
                  </a:extLst>
                </p:cNvPr>
                <p:cNvSpPr/>
                <p:nvPr/>
              </p:nvSpPr>
              <p:spPr>
                <a:xfrm>
                  <a:off x="4538174" y="3186126"/>
                  <a:ext cx="414109" cy="126803"/>
                </a:xfrm>
                <a:custGeom>
                  <a:avLst/>
                  <a:gdLst>
                    <a:gd name="connsiteX0" fmla="*/ 9813 w 414109"/>
                    <a:gd name="connsiteY0" fmla="*/ 63785 h 126803"/>
                    <a:gd name="connsiteX1" fmla="*/ 29439 w 414109"/>
                    <a:gd name="connsiteY1" fmla="*/ 79731 h 126803"/>
                    <a:gd name="connsiteX2" fmla="*/ 77278 w 414109"/>
                    <a:gd name="connsiteY2" fmla="*/ 69918 h 126803"/>
                    <a:gd name="connsiteX3" fmla="*/ 84638 w 414109"/>
                    <a:gd name="connsiteY3" fmla="*/ 57652 h 126803"/>
                    <a:gd name="connsiteX4" fmla="*/ 99357 w 414109"/>
                    <a:gd name="connsiteY4" fmla="*/ 57652 h 126803"/>
                    <a:gd name="connsiteX5" fmla="*/ 106717 w 414109"/>
                    <a:gd name="connsiteY5" fmla="*/ 45386 h 126803"/>
                    <a:gd name="connsiteX6" fmla="*/ 161916 w 414109"/>
                    <a:gd name="connsiteY6" fmla="*/ 49065 h 126803"/>
                    <a:gd name="connsiteX7" fmla="*/ 180315 w 414109"/>
                    <a:gd name="connsiteY7" fmla="*/ 18400 h 126803"/>
                    <a:gd name="connsiteX8" fmla="*/ 181542 w 414109"/>
                    <a:gd name="connsiteY8" fmla="*/ 11040 h 126803"/>
                    <a:gd name="connsiteX9" fmla="*/ 204848 w 414109"/>
                    <a:gd name="connsiteY9" fmla="*/ 1227 h 126803"/>
                    <a:gd name="connsiteX10" fmla="*/ 219567 w 414109"/>
                    <a:gd name="connsiteY10" fmla="*/ 30666 h 126803"/>
                    <a:gd name="connsiteX11" fmla="*/ 236740 w 414109"/>
                    <a:gd name="connsiteY11" fmla="*/ 36799 h 126803"/>
                    <a:gd name="connsiteX12" fmla="*/ 236740 w 414109"/>
                    <a:gd name="connsiteY12" fmla="*/ 39252 h 126803"/>
                    <a:gd name="connsiteX13" fmla="*/ 245327 w 414109"/>
                    <a:gd name="connsiteY13" fmla="*/ 61332 h 126803"/>
                    <a:gd name="connsiteX14" fmla="*/ 279673 w 414109"/>
                    <a:gd name="connsiteY14" fmla="*/ 69918 h 126803"/>
                    <a:gd name="connsiteX15" fmla="*/ 287032 w 414109"/>
                    <a:gd name="connsiteY15" fmla="*/ 63785 h 126803"/>
                    <a:gd name="connsiteX16" fmla="*/ 288259 w 414109"/>
                    <a:gd name="connsiteY16" fmla="*/ 62558 h 126803"/>
                    <a:gd name="connsiteX17" fmla="*/ 289486 w 414109"/>
                    <a:gd name="connsiteY17" fmla="*/ 62558 h 126803"/>
                    <a:gd name="connsiteX18" fmla="*/ 289486 w 414109"/>
                    <a:gd name="connsiteY18" fmla="*/ 63785 h 126803"/>
                    <a:gd name="connsiteX19" fmla="*/ 304205 w 414109"/>
                    <a:gd name="connsiteY19" fmla="*/ 77278 h 126803"/>
                    <a:gd name="connsiteX20" fmla="*/ 323831 w 414109"/>
                    <a:gd name="connsiteY20" fmla="*/ 58879 h 126803"/>
                    <a:gd name="connsiteX21" fmla="*/ 338551 w 414109"/>
                    <a:gd name="connsiteY21" fmla="*/ 69918 h 126803"/>
                    <a:gd name="connsiteX22" fmla="*/ 388843 w 414109"/>
                    <a:gd name="connsiteY22" fmla="*/ 49065 h 126803"/>
                    <a:gd name="connsiteX23" fmla="*/ 397429 w 414109"/>
                    <a:gd name="connsiteY23" fmla="*/ 26986 h 126803"/>
                    <a:gd name="connsiteX24" fmla="*/ 398656 w 414109"/>
                    <a:gd name="connsiteY24" fmla="*/ 22079 h 126803"/>
                    <a:gd name="connsiteX25" fmla="*/ 398656 w 414109"/>
                    <a:gd name="connsiteY25" fmla="*/ 18400 h 126803"/>
                    <a:gd name="connsiteX26" fmla="*/ 398656 w 414109"/>
                    <a:gd name="connsiteY26" fmla="*/ 15946 h 126803"/>
                    <a:gd name="connsiteX27" fmla="*/ 393750 w 414109"/>
                    <a:gd name="connsiteY27" fmla="*/ 0 h 126803"/>
                    <a:gd name="connsiteX28" fmla="*/ 404789 w 414109"/>
                    <a:gd name="connsiteY28" fmla="*/ 3680 h 126803"/>
                    <a:gd name="connsiteX29" fmla="*/ 409696 w 414109"/>
                    <a:gd name="connsiteY29" fmla="*/ 7360 h 126803"/>
                    <a:gd name="connsiteX30" fmla="*/ 409696 w 414109"/>
                    <a:gd name="connsiteY30" fmla="*/ 7360 h 126803"/>
                    <a:gd name="connsiteX31" fmla="*/ 410923 w 414109"/>
                    <a:gd name="connsiteY31" fmla="*/ 8587 h 126803"/>
                    <a:gd name="connsiteX32" fmla="*/ 410923 w 414109"/>
                    <a:gd name="connsiteY32" fmla="*/ 8587 h 126803"/>
                    <a:gd name="connsiteX33" fmla="*/ 412149 w 414109"/>
                    <a:gd name="connsiteY33" fmla="*/ 9813 h 126803"/>
                    <a:gd name="connsiteX34" fmla="*/ 412149 w 414109"/>
                    <a:gd name="connsiteY34" fmla="*/ 9813 h 126803"/>
                    <a:gd name="connsiteX35" fmla="*/ 413376 w 414109"/>
                    <a:gd name="connsiteY35" fmla="*/ 11040 h 126803"/>
                    <a:gd name="connsiteX36" fmla="*/ 413376 w 414109"/>
                    <a:gd name="connsiteY36" fmla="*/ 12266 h 126803"/>
                    <a:gd name="connsiteX37" fmla="*/ 413376 w 414109"/>
                    <a:gd name="connsiteY37" fmla="*/ 12266 h 126803"/>
                    <a:gd name="connsiteX38" fmla="*/ 413376 w 414109"/>
                    <a:gd name="connsiteY38" fmla="*/ 13493 h 126803"/>
                    <a:gd name="connsiteX39" fmla="*/ 413376 w 414109"/>
                    <a:gd name="connsiteY39" fmla="*/ 13493 h 126803"/>
                    <a:gd name="connsiteX40" fmla="*/ 413376 w 414109"/>
                    <a:gd name="connsiteY40" fmla="*/ 14720 h 126803"/>
                    <a:gd name="connsiteX41" fmla="*/ 413376 w 414109"/>
                    <a:gd name="connsiteY41" fmla="*/ 14720 h 126803"/>
                    <a:gd name="connsiteX42" fmla="*/ 413376 w 414109"/>
                    <a:gd name="connsiteY42" fmla="*/ 15946 h 126803"/>
                    <a:gd name="connsiteX43" fmla="*/ 413376 w 414109"/>
                    <a:gd name="connsiteY43" fmla="*/ 15946 h 126803"/>
                    <a:gd name="connsiteX44" fmla="*/ 413376 w 414109"/>
                    <a:gd name="connsiteY44" fmla="*/ 15946 h 126803"/>
                    <a:gd name="connsiteX45" fmla="*/ 413376 w 414109"/>
                    <a:gd name="connsiteY45" fmla="*/ 15946 h 126803"/>
                    <a:gd name="connsiteX46" fmla="*/ 413376 w 414109"/>
                    <a:gd name="connsiteY46" fmla="*/ 15946 h 126803"/>
                    <a:gd name="connsiteX47" fmla="*/ 413376 w 414109"/>
                    <a:gd name="connsiteY47" fmla="*/ 18400 h 126803"/>
                    <a:gd name="connsiteX48" fmla="*/ 410923 w 414109"/>
                    <a:gd name="connsiteY48" fmla="*/ 41706 h 126803"/>
                    <a:gd name="connsiteX49" fmla="*/ 401109 w 414109"/>
                    <a:gd name="connsiteY49" fmla="*/ 55199 h 126803"/>
                    <a:gd name="connsiteX50" fmla="*/ 394976 w 414109"/>
                    <a:gd name="connsiteY50" fmla="*/ 60105 h 126803"/>
                    <a:gd name="connsiteX51" fmla="*/ 396203 w 414109"/>
                    <a:gd name="connsiteY51" fmla="*/ 65012 h 126803"/>
                    <a:gd name="connsiteX52" fmla="*/ 394976 w 414109"/>
                    <a:gd name="connsiteY52" fmla="*/ 71145 h 126803"/>
                    <a:gd name="connsiteX53" fmla="*/ 386390 w 414109"/>
                    <a:gd name="connsiteY53" fmla="*/ 93224 h 126803"/>
                    <a:gd name="connsiteX54" fmla="*/ 336098 w 414109"/>
                    <a:gd name="connsiteY54" fmla="*/ 114077 h 126803"/>
                    <a:gd name="connsiteX55" fmla="*/ 321378 w 414109"/>
                    <a:gd name="connsiteY55" fmla="*/ 103037 h 126803"/>
                    <a:gd name="connsiteX56" fmla="*/ 301752 w 414109"/>
                    <a:gd name="connsiteY56" fmla="*/ 121437 h 126803"/>
                    <a:gd name="connsiteX57" fmla="*/ 287032 w 414109"/>
                    <a:gd name="connsiteY57" fmla="*/ 107944 h 126803"/>
                    <a:gd name="connsiteX58" fmla="*/ 287032 w 414109"/>
                    <a:gd name="connsiteY58" fmla="*/ 106717 h 126803"/>
                    <a:gd name="connsiteX59" fmla="*/ 285806 w 414109"/>
                    <a:gd name="connsiteY59" fmla="*/ 106717 h 126803"/>
                    <a:gd name="connsiteX60" fmla="*/ 284579 w 414109"/>
                    <a:gd name="connsiteY60" fmla="*/ 107944 h 126803"/>
                    <a:gd name="connsiteX61" fmla="*/ 277219 w 414109"/>
                    <a:gd name="connsiteY61" fmla="*/ 114077 h 126803"/>
                    <a:gd name="connsiteX62" fmla="*/ 242874 w 414109"/>
                    <a:gd name="connsiteY62" fmla="*/ 105491 h 126803"/>
                    <a:gd name="connsiteX63" fmla="*/ 234287 w 414109"/>
                    <a:gd name="connsiteY63" fmla="*/ 83411 h 126803"/>
                    <a:gd name="connsiteX64" fmla="*/ 234287 w 414109"/>
                    <a:gd name="connsiteY64" fmla="*/ 80958 h 126803"/>
                    <a:gd name="connsiteX65" fmla="*/ 217114 w 414109"/>
                    <a:gd name="connsiteY65" fmla="*/ 74825 h 126803"/>
                    <a:gd name="connsiteX66" fmla="*/ 202395 w 414109"/>
                    <a:gd name="connsiteY66" fmla="*/ 45386 h 126803"/>
                    <a:gd name="connsiteX67" fmla="*/ 179089 w 414109"/>
                    <a:gd name="connsiteY67" fmla="*/ 55199 h 126803"/>
                    <a:gd name="connsiteX68" fmla="*/ 177862 w 414109"/>
                    <a:gd name="connsiteY68" fmla="*/ 62558 h 126803"/>
                    <a:gd name="connsiteX69" fmla="*/ 159462 w 414109"/>
                    <a:gd name="connsiteY69" fmla="*/ 93224 h 126803"/>
                    <a:gd name="connsiteX70" fmla="*/ 104264 w 414109"/>
                    <a:gd name="connsiteY70" fmla="*/ 89544 h 126803"/>
                    <a:gd name="connsiteX71" fmla="*/ 96904 w 414109"/>
                    <a:gd name="connsiteY71" fmla="*/ 101811 h 126803"/>
                    <a:gd name="connsiteX72" fmla="*/ 82184 w 414109"/>
                    <a:gd name="connsiteY72" fmla="*/ 101811 h 126803"/>
                    <a:gd name="connsiteX73" fmla="*/ 74825 w 414109"/>
                    <a:gd name="connsiteY73" fmla="*/ 114077 h 126803"/>
                    <a:gd name="connsiteX74" fmla="*/ 26986 w 414109"/>
                    <a:gd name="connsiteY74" fmla="*/ 123890 h 126803"/>
                    <a:gd name="connsiteX75" fmla="*/ 0 w 414109"/>
                    <a:gd name="connsiteY75" fmla="*/ 83411 h 126803"/>
                    <a:gd name="connsiteX76" fmla="*/ 9813 w 414109"/>
                    <a:gd name="connsiteY76" fmla="*/ 63785 h 1268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</a:cxnLst>
                  <a:rect l="l" t="t" r="r" b="b"/>
                  <a:pathLst>
                    <a:path w="414109" h="126803">
                      <a:moveTo>
                        <a:pt x="9813" y="63785"/>
                      </a:moveTo>
                      <a:cubicBezTo>
                        <a:pt x="14720" y="71145"/>
                        <a:pt x="20853" y="76051"/>
                        <a:pt x="29439" y="79731"/>
                      </a:cubicBezTo>
                      <a:cubicBezTo>
                        <a:pt x="45385" y="85864"/>
                        <a:pt x="65012" y="82185"/>
                        <a:pt x="77278" y="69918"/>
                      </a:cubicBezTo>
                      <a:cubicBezTo>
                        <a:pt x="80958" y="66238"/>
                        <a:pt x="83411" y="62558"/>
                        <a:pt x="84638" y="57652"/>
                      </a:cubicBezTo>
                      <a:cubicBezTo>
                        <a:pt x="89544" y="58879"/>
                        <a:pt x="94451" y="58879"/>
                        <a:pt x="99357" y="57652"/>
                      </a:cubicBezTo>
                      <a:cubicBezTo>
                        <a:pt x="104264" y="55199"/>
                        <a:pt x="107944" y="50292"/>
                        <a:pt x="106717" y="45386"/>
                      </a:cubicBezTo>
                      <a:cubicBezTo>
                        <a:pt x="122663" y="58879"/>
                        <a:pt x="143516" y="60105"/>
                        <a:pt x="161916" y="49065"/>
                      </a:cubicBezTo>
                      <a:cubicBezTo>
                        <a:pt x="181542" y="38026"/>
                        <a:pt x="182768" y="25759"/>
                        <a:pt x="180315" y="18400"/>
                      </a:cubicBezTo>
                      <a:cubicBezTo>
                        <a:pt x="181542" y="15946"/>
                        <a:pt x="181542" y="13493"/>
                        <a:pt x="181542" y="11040"/>
                      </a:cubicBezTo>
                      <a:cubicBezTo>
                        <a:pt x="187675" y="13493"/>
                        <a:pt x="198715" y="13493"/>
                        <a:pt x="204848" y="1227"/>
                      </a:cubicBezTo>
                      <a:cubicBezTo>
                        <a:pt x="204848" y="1227"/>
                        <a:pt x="201168" y="22079"/>
                        <a:pt x="219567" y="30666"/>
                      </a:cubicBezTo>
                      <a:cubicBezTo>
                        <a:pt x="229381" y="35572"/>
                        <a:pt x="234287" y="36799"/>
                        <a:pt x="236740" y="36799"/>
                      </a:cubicBezTo>
                      <a:cubicBezTo>
                        <a:pt x="236740" y="38026"/>
                        <a:pt x="236740" y="39252"/>
                        <a:pt x="236740" y="39252"/>
                      </a:cubicBezTo>
                      <a:cubicBezTo>
                        <a:pt x="233061" y="55199"/>
                        <a:pt x="245327" y="61332"/>
                        <a:pt x="245327" y="61332"/>
                      </a:cubicBezTo>
                      <a:cubicBezTo>
                        <a:pt x="253913" y="67465"/>
                        <a:pt x="268633" y="73598"/>
                        <a:pt x="279673" y="69918"/>
                      </a:cubicBezTo>
                      <a:cubicBezTo>
                        <a:pt x="283353" y="68692"/>
                        <a:pt x="285806" y="66238"/>
                        <a:pt x="287032" y="63785"/>
                      </a:cubicBezTo>
                      <a:cubicBezTo>
                        <a:pt x="287032" y="63785"/>
                        <a:pt x="287032" y="62558"/>
                        <a:pt x="288259" y="62558"/>
                      </a:cubicBezTo>
                      <a:cubicBezTo>
                        <a:pt x="288259" y="62558"/>
                        <a:pt x="289486" y="62558"/>
                        <a:pt x="289486" y="62558"/>
                      </a:cubicBezTo>
                      <a:cubicBezTo>
                        <a:pt x="289486" y="62558"/>
                        <a:pt x="289486" y="62558"/>
                        <a:pt x="289486" y="63785"/>
                      </a:cubicBezTo>
                      <a:cubicBezTo>
                        <a:pt x="290712" y="72371"/>
                        <a:pt x="295619" y="76051"/>
                        <a:pt x="304205" y="77278"/>
                      </a:cubicBezTo>
                      <a:cubicBezTo>
                        <a:pt x="323831" y="79731"/>
                        <a:pt x="323831" y="58879"/>
                        <a:pt x="323831" y="58879"/>
                      </a:cubicBezTo>
                      <a:cubicBezTo>
                        <a:pt x="327511" y="63785"/>
                        <a:pt x="332418" y="67465"/>
                        <a:pt x="338551" y="69918"/>
                      </a:cubicBezTo>
                      <a:cubicBezTo>
                        <a:pt x="359404" y="78505"/>
                        <a:pt x="376577" y="63785"/>
                        <a:pt x="388843" y="49065"/>
                      </a:cubicBezTo>
                      <a:cubicBezTo>
                        <a:pt x="393750" y="42932"/>
                        <a:pt x="396203" y="34346"/>
                        <a:pt x="397429" y="26986"/>
                      </a:cubicBezTo>
                      <a:cubicBezTo>
                        <a:pt x="397429" y="25759"/>
                        <a:pt x="398656" y="23306"/>
                        <a:pt x="398656" y="22079"/>
                      </a:cubicBezTo>
                      <a:cubicBezTo>
                        <a:pt x="398656" y="22079"/>
                        <a:pt x="398656" y="20853"/>
                        <a:pt x="398656" y="18400"/>
                      </a:cubicBezTo>
                      <a:cubicBezTo>
                        <a:pt x="398656" y="17173"/>
                        <a:pt x="398656" y="15946"/>
                        <a:pt x="398656" y="15946"/>
                      </a:cubicBezTo>
                      <a:cubicBezTo>
                        <a:pt x="397429" y="12266"/>
                        <a:pt x="396203" y="6133"/>
                        <a:pt x="393750" y="0"/>
                      </a:cubicBezTo>
                      <a:cubicBezTo>
                        <a:pt x="397429" y="1227"/>
                        <a:pt x="401109" y="2453"/>
                        <a:pt x="404789" y="3680"/>
                      </a:cubicBezTo>
                      <a:cubicBezTo>
                        <a:pt x="406016" y="4907"/>
                        <a:pt x="408469" y="6133"/>
                        <a:pt x="409696" y="7360"/>
                      </a:cubicBezTo>
                      <a:cubicBezTo>
                        <a:pt x="409696" y="7360"/>
                        <a:pt x="409696" y="7360"/>
                        <a:pt x="409696" y="7360"/>
                      </a:cubicBezTo>
                      <a:cubicBezTo>
                        <a:pt x="409696" y="7360"/>
                        <a:pt x="410923" y="7360"/>
                        <a:pt x="410923" y="8587"/>
                      </a:cubicBezTo>
                      <a:cubicBezTo>
                        <a:pt x="410923" y="8587"/>
                        <a:pt x="410923" y="8587"/>
                        <a:pt x="410923" y="8587"/>
                      </a:cubicBezTo>
                      <a:cubicBezTo>
                        <a:pt x="410923" y="8587"/>
                        <a:pt x="410923" y="8587"/>
                        <a:pt x="412149" y="9813"/>
                      </a:cubicBezTo>
                      <a:cubicBezTo>
                        <a:pt x="412149" y="9813"/>
                        <a:pt x="412149" y="9813"/>
                        <a:pt x="412149" y="9813"/>
                      </a:cubicBezTo>
                      <a:cubicBezTo>
                        <a:pt x="412149" y="9813"/>
                        <a:pt x="413376" y="11040"/>
                        <a:pt x="413376" y="11040"/>
                      </a:cubicBezTo>
                      <a:cubicBezTo>
                        <a:pt x="413376" y="11040"/>
                        <a:pt x="413376" y="12266"/>
                        <a:pt x="413376" y="12266"/>
                      </a:cubicBezTo>
                      <a:cubicBezTo>
                        <a:pt x="413376" y="12266"/>
                        <a:pt x="413376" y="12266"/>
                        <a:pt x="413376" y="12266"/>
                      </a:cubicBezTo>
                      <a:cubicBezTo>
                        <a:pt x="413376" y="12266"/>
                        <a:pt x="413376" y="12266"/>
                        <a:pt x="413376" y="13493"/>
                      </a:cubicBezTo>
                      <a:cubicBezTo>
                        <a:pt x="413376" y="13493"/>
                        <a:pt x="413376" y="13493"/>
                        <a:pt x="413376" y="13493"/>
                      </a:cubicBezTo>
                      <a:cubicBezTo>
                        <a:pt x="413376" y="13493"/>
                        <a:pt x="413376" y="13493"/>
                        <a:pt x="413376" y="14720"/>
                      </a:cubicBezTo>
                      <a:cubicBezTo>
                        <a:pt x="413376" y="14720"/>
                        <a:pt x="413376" y="14720"/>
                        <a:pt x="413376" y="14720"/>
                      </a:cubicBezTo>
                      <a:cubicBezTo>
                        <a:pt x="413376" y="14720"/>
                        <a:pt x="413376" y="15946"/>
                        <a:pt x="413376" y="15946"/>
                      </a:cubicBezTo>
                      <a:cubicBezTo>
                        <a:pt x="413376" y="15946"/>
                        <a:pt x="413376" y="15946"/>
                        <a:pt x="413376" y="15946"/>
                      </a:cubicBezTo>
                      <a:cubicBezTo>
                        <a:pt x="413376" y="15946"/>
                        <a:pt x="413376" y="15946"/>
                        <a:pt x="413376" y="15946"/>
                      </a:cubicBezTo>
                      <a:cubicBezTo>
                        <a:pt x="413376" y="15946"/>
                        <a:pt x="413376" y="15946"/>
                        <a:pt x="413376" y="15946"/>
                      </a:cubicBezTo>
                      <a:cubicBezTo>
                        <a:pt x="413376" y="15946"/>
                        <a:pt x="413376" y="15946"/>
                        <a:pt x="413376" y="15946"/>
                      </a:cubicBezTo>
                      <a:cubicBezTo>
                        <a:pt x="413376" y="17173"/>
                        <a:pt x="413376" y="18400"/>
                        <a:pt x="413376" y="18400"/>
                      </a:cubicBezTo>
                      <a:cubicBezTo>
                        <a:pt x="414602" y="25759"/>
                        <a:pt x="414602" y="34346"/>
                        <a:pt x="410923" y="41706"/>
                      </a:cubicBezTo>
                      <a:cubicBezTo>
                        <a:pt x="408469" y="46612"/>
                        <a:pt x="406016" y="51519"/>
                        <a:pt x="401109" y="55199"/>
                      </a:cubicBezTo>
                      <a:cubicBezTo>
                        <a:pt x="399883" y="56425"/>
                        <a:pt x="394976" y="57652"/>
                        <a:pt x="394976" y="60105"/>
                      </a:cubicBezTo>
                      <a:cubicBezTo>
                        <a:pt x="394976" y="61332"/>
                        <a:pt x="396203" y="63785"/>
                        <a:pt x="396203" y="65012"/>
                      </a:cubicBezTo>
                      <a:cubicBezTo>
                        <a:pt x="396203" y="67465"/>
                        <a:pt x="396203" y="68692"/>
                        <a:pt x="394976" y="71145"/>
                      </a:cubicBezTo>
                      <a:cubicBezTo>
                        <a:pt x="393750" y="79731"/>
                        <a:pt x="391296" y="87091"/>
                        <a:pt x="386390" y="93224"/>
                      </a:cubicBezTo>
                      <a:cubicBezTo>
                        <a:pt x="374124" y="109171"/>
                        <a:pt x="356951" y="123890"/>
                        <a:pt x="336098" y="114077"/>
                      </a:cubicBezTo>
                      <a:cubicBezTo>
                        <a:pt x="331191" y="111624"/>
                        <a:pt x="325058" y="107944"/>
                        <a:pt x="321378" y="103037"/>
                      </a:cubicBezTo>
                      <a:cubicBezTo>
                        <a:pt x="321378" y="103037"/>
                        <a:pt x="322605" y="122664"/>
                        <a:pt x="301752" y="121437"/>
                      </a:cubicBezTo>
                      <a:cubicBezTo>
                        <a:pt x="293166" y="120210"/>
                        <a:pt x="288259" y="115304"/>
                        <a:pt x="287032" y="107944"/>
                      </a:cubicBezTo>
                      <a:cubicBezTo>
                        <a:pt x="287032" y="107944"/>
                        <a:pt x="287032" y="107944"/>
                        <a:pt x="287032" y="106717"/>
                      </a:cubicBezTo>
                      <a:cubicBezTo>
                        <a:pt x="287032" y="106717"/>
                        <a:pt x="285806" y="106717"/>
                        <a:pt x="285806" y="106717"/>
                      </a:cubicBezTo>
                      <a:cubicBezTo>
                        <a:pt x="285806" y="106717"/>
                        <a:pt x="284579" y="107944"/>
                        <a:pt x="284579" y="107944"/>
                      </a:cubicBezTo>
                      <a:cubicBezTo>
                        <a:pt x="283353" y="110397"/>
                        <a:pt x="279673" y="112850"/>
                        <a:pt x="277219" y="114077"/>
                      </a:cubicBezTo>
                      <a:cubicBezTo>
                        <a:pt x="266180" y="117757"/>
                        <a:pt x="252687" y="110397"/>
                        <a:pt x="242874" y="105491"/>
                      </a:cubicBezTo>
                      <a:cubicBezTo>
                        <a:pt x="242874" y="105491"/>
                        <a:pt x="230607" y="99358"/>
                        <a:pt x="234287" y="83411"/>
                      </a:cubicBezTo>
                      <a:cubicBezTo>
                        <a:pt x="234287" y="82185"/>
                        <a:pt x="234287" y="80958"/>
                        <a:pt x="234287" y="80958"/>
                      </a:cubicBezTo>
                      <a:cubicBezTo>
                        <a:pt x="231834" y="80958"/>
                        <a:pt x="228154" y="79731"/>
                        <a:pt x="217114" y="74825"/>
                      </a:cubicBezTo>
                      <a:cubicBezTo>
                        <a:pt x="199941" y="66238"/>
                        <a:pt x="202395" y="45386"/>
                        <a:pt x="202395" y="45386"/>
                      </a:cubicBezTo>
                      <a:cubicBezTo>
                        <a:pt x="197488" y="57652"/>
                        <a:pt x="186448" y="57652"/>
                        <a:pt x="179089" y="55199"/>
                      </a:cubicBezTo>
                      <a:cubicBezTo>
                        <a:pt x="179089" y="57652"/>
                        <a:pt x="179089" y="60105"/>
                        <a:pt x="177862" y="62558"/>
                      </a:cubicBezTo>
                      <a:cubicBezTo>
                        <a:pt x="180315" y="71145"/>
                        <a:pt x="179089" y="82185"/>
                        <a:pt x="159462" y="93224"/>
                      </a:cubicBezTo>
                      <a:cubicBezTo>
                        <a:pt x="141063" y="103037"/>
                        <a:pt x="120210" y="103037"/>
                        <a:pt x="104264" y="89544"/>
                      </a:cubicBezTo>
                      <a:cubicBezTo>
                        <a:pt x="105491" y="94451"/>
                        <a:pt x="101811" y="100584"/>
                        <a:pt x="96904" y="101811"/>
                      </a:cubicBezTo>
                      <a:cubicBezTo>
                        <a:pt x="91998" y="103037"/>
                        <a:pt x="87091" y="103037"/>
                        <a:pt x="82184" y="101811"/>
                      </a:cubicBezTo>
                      <a:cubicBezTo>
                        <a:pt x="80958" y="106717"/>
                        <a:pt x="78505" y="110397"/>
                        <a:pt x="74825" y="114077"/>
                      </a:cubicBezTo>
                      <a:cubicBezTo>
                        <a:pt x="62558" y="126343"/>
                        <a:pt x="42932" y="130023"/>
                        <a:pt x="26986" y="123890"/>
                      </a:cubicBezTo>
                      <a:cubicBezTo>
                        <a:pt x="11040" y="117757"/>
                        <a:pt x="0" y="100584"/>
                        <a:pt x="0" y="83411"/>
                      </a:cubicBezTo>
                      <a:cubicBezTo>
                        <a:pt x="2453" y="78505"/>
                        <a:pt x="4907" y="69918"/>
                        <a:pt x="9813" y="63785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6" name="Freeform: Shape 115">
                  <a:extLst>
                    <a:ext uri="{FF2B5EF4-FFF2-40B4-BE49-F238E27FC236}">
                      <a16:creationId xmlns:a16="http://schemas.microsoft.com/office/drawing/2014/main" id="{92ED56E9-D88B-4FF9-8863-FC9C36E9547A}"/>
                    </a:ext>
                  </a:extLst>
                </p:cNvPr>
                <p:cNvSpPr/>
                <p:nvPr/>
              </p:nvSpPr>
              <p:spPr>
                <a:xfrm>
                  <a:off x="4758968" y="3172633"/>
                  <a:ext cx="152102" cy="24532"/>
                </a:xfrm>
                <a:custGeom>
                  <a:avLst/>
                  <a:gdLst>
                    <a:gd name="connsiteX0" fmla="*/ 94451 w 152102"/>
                    <a:gd name="connsiteY0" fmla="*/ 24533 h 24532"/>
                    <a:gd name="connsiteX1" fmla="*/ 80958 w 152102"/>
                    <a:gd name="connsiteY1" fmla="*/ 23306 h 24532"/>
                    <a:gd name="connsiteX2" fmla="*/ 68692 w 152102"/>
                    <a:gd name="connsiteY2" fmla="*/ 18400 h 24532"/>
                    <a:gd name="connsiteX3" fmla="*/ 55199 w 152102"/>
                    <a:gd name="connsiteY3" fmla="*/ 23306 h 24532"/>
                    <a:gd name="connsiteX4" fmla="*/ 40479 w 152102"/>
                    <a:gd name="connsiteY4" fmla="*/ 20853 h 24532"/>
                    <a:gd name="connsiteX5" fmla="*/ 25759 w 152102"/>
                    <a:gd name="connsiteY5" fmla="*/ 14720 h 24532"/>
                    <a:gd name="connsiteX6" fmla="*/ 13493 w 152102"/>
                    <a:gd name="connsiteY6" fmla="*/ 14720 h 24532"/>
                    <a:gd name="connsiteX7" fmla="*/ 2453 w 152102"/>
                    <a:gd name="connsiteY7" fmla="*/ 8587 h 24532"/>
                    <a:gd name="connsiteX8" fmla="*/ 0 w 152102"/>
                    <a:gd name="connsiteY8" fmla="*/ 0 h 24532"/>
                    <a:gd name="connsiteX9" fmla="*/ 14720 w 152102"/>
                    <a:gd name="connsiteY9" fmla="*/ 4907 h 24532"/>
                    <a:gd name="connsiteX10" fmla="*/ 28213 w 152102"/>
                    <a:gd name="connsiteY10" fmla="*/ 1227 h 24532"/>
                    <a:gd name="connsiteX11" fmla="*/ 47839 w 152102"/>
                    <a:gd name="connsiteY11" fmla="*/ 9813 h 24532"/>
                    <a:gd name="connsiteX12" fmla="*/ 69918 w 152102"/>
                    <a:gd name="connsiteY12" fmla="*/ 4907 h 24532"/>
                    <a:gd name="connsiteX13" fmla="*/ 77278 w 152102"/>
                    <a:gd name="connsiteY13" fmla="*/ 8587 h 24532"/>
                    <a:gd name="connsiteX14" fmla="*/ 114077 w 152102"/>
                    <a:gd name="connsiteY14" fmla="*/ 2453 h 24532"/>
                    <a:gd name="connsiteX15" fmla="*/ 115304 w 152102"/>
                    <a:gd name="connsiteY15" fmla="*/ 1227 h 24532"/>
                    <a:gd name="connsiteX16" fmla="*/ 152103 w 152102"/>
                    <a:gd name="connsiteY16" fmla="*/ 7360 h 24532"/>
                    <a:gd name="connsiteX17" fmla="*/ 122663 w 152102"/>
                    <a:gd name="connsiteY17" fmla="*/ 18400 h 24532"/>
                    <a:gd name="connsiteX18" fmla="*/ 114077 w 152102"/>
                    <a:gd name="connsiteY18" fmla="*/ 14720 h 24532"/>
                    <a:gd name="connsiteX19" fmla="*/ 110397 w 152102"/>
                    <a:gd name="connsiteY19" fmla="*/ 18400 h 24532"/>
                    <a:gd name="connsiteX20" fmla="*/ 101811 w 152102"/>
                    <a:gd name="connsiteY20" fmla="*/ 23306 h 24532"/>
                    <a:gd name="connsiteX21" fmla="*/ 94451 w 152102"/>
                    <a:gd name="connsiteY21" fmla="*/ 24533 h 245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152102" h="24532">
                      <a:moveTo>
                        <a:pt x="94451" y="24533"/>
                      </a:moveTo>
                      <a:cubicBezTo>
                        <a:pt x="89544" y="24533"/>
                        <a:pt x="85864" y="24533"/>
                        <a:pt x="80958" y="23306"/>
                      </a:cubicBezTo>
                      <a:cubicBezTo>
                        <a:pt x="76051" y="22079"/>
                        <a:pt x="69918" y="22079"/>
                        <a:pt x="68692" y="18400"/>
                      </a:cubicBezTo>
                      <a:cubicBezTo>
                        <a:pt x="66238" y="20853"/>
                        <a:pt x="61332" y="22079"/>
                        <a:pt x="55199" y="23306"/>
                      </a:cubicBezTo>
                      <a:cubicBezTo>
                        <a:pt x="49065" y="24533"/>
                        <a:pt x="45385" y="22079"/>
                        <a:pt x="40479" y="20853"/>
                      </a:cubicBezTo>
                      <a:cubicBezTo>
                        <a:pt x="34346" y="19626"/>
                        <a:pt x="28213" y="18400"/>
                        <a:pt x="25759" y="14720"/>
                      </a:cubicBezTo>
                      <a:cubicBezTo>
                        <a:pt x="22079" y="14720"/>
                        <a:pt x="17173" y="15946"/>
                        <a:pt x="13493" y="14720"/>
                      </a:cubicBezTo>
                      <a:cubicBezTo>
                        <a:pt x="8586" y="13493"/>
                        <a:pt x="4906" y="11040"/>
                        <a:pt x="2453" y="8587"/>
                      </a:cubicBezTo>
                      <a:cubicBezTo>
                        <a:pt x="0" y="6133"/>
                        <a:pt x="1227" y="3680"/>
                        <a:pt x="0" y="0"/>
                      </a:cubicBezTo>
                      <a:cubicBezTo>
                        <a:pt x="1227" y="3680"/>
                        <a:pt x="8586" y="4907"/>
                        <a:pt x="14720" y="4907"/>
                      </a:cubicBezTo>
                      <a:cubicBezTo>
                        <a:pt x="19626" y="4907"/>
                        <a:pt x="24533" y="3680"/>
                        <a:pt x="28213" y="1227"/>
                      </a:cubicBezTo>
                      <a:cubicBezTo>
                        <a:pt x="31893" y="6133"/>
                        <a:pt x="39252" y="9813"/>
                        <a:pt x="47839" y="9813"/>
                      </a:cubicBezTo>
                      <a:cubicBezTo>
                        <a:pt x="56425" y="11040"/>
                        <a:pt x="65012" y="8587"/>
                        <a:pt x="69918" y="4907"/>
                      </a:cubicBezTo>
                      <a:cubicBezTo>
                        <a:pt x="72371" y="6133"/>
                        <a:pt x="74825" y="7360"/>
                        <a:pt x="77278" y="8587"/>
                      </a:cubicBezTo>
                      <a:cubicBezTo>
                        <a:pt x="89544" y="13493"/>
                        <a:pt x="106717" y="9813"/>
                        <a:pt x="114077" y="2453"/>
                      </a:cubicBezTo>
                      <a:cubicBezTo>
                        <a:pt x="114077" y="2453"/>
                        <a:pt x="114077" y="2453"/>
                        <a:pt x="115304" y="1227"/>
                      </a:cubicBezTo>
                      <a:cubicBezTo>
                        <a:pt x="115304" y="1227"/>
                        <a:pt x="121437" y="17173"/>
                        <a:pt x="152103" y="7360"/>
                      </a:cubicBezTo>
                      <a:cubicBezTo>
                        <a:pt x="152103" y="7360"/>
                        <a:pt x="147196" y="22079"/>
                        <a:pt x="122663" y="18400"/>
                      </a:cubicBezTo>
                      <a:cubicBezTo>
                        <a:pt x="122663" y="18400"/>
                        <a:pt x="115304" y="17173"/>
                        <a:pt x="114077" y="14720"/>
                      </a:cubicBezTo>
                      <a:cubicBezTo>
                        <a:pt x="114077" y="15946"/>
                        <a:pt x="111624" y="17173"/>
                        <a:pt x="110397" y="18400"/>
                      </a:cubicBezTo>
                      <a:cubicBezTo>
                        <a:pt x="107944" y="20853"/>
                        <a:pt x="105491" y="22079"/>
                        <a:pt x="101811" y="23306"/>
                      </a:cubicBezTo>
                      <a:cubicBezTo>
                        <a:pt x="98131" y="23306"/>
                        <a:pt x="95678" y="24533"/>
                        <a:pt x="94451" y="24533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7" name="Freeform: Shape 116">
                  <a:extLst>
                    <a:ext uri="{FF2B5EF4-FFF2-40B4-BE49-F238E27FC236}">
                      <a16:creationId xmlns:a16="http://schemas.microsoft.com/office/drawing/2014/main" id="{F115227D-0257-4414-978C-7418251B146D}"/>
                    </a:ext>
                  </a:extLst>
                </p:cNvPr>
                <p:cNvSpPr/>
                <p:nvPr/>
              </p:nvSpPr>
              <p:spPr>
                <a:xfrm>
                  <a:off x="4551370" y="3195939"/>
                  <a:ext cx="120507" cy="20852"/>
                </a:xfrm>
                <a:custGeom>
                  <a:avLst/>
                  <a:gdLst>
                    <a:gd name="connsiteX0" fmla="*/ 30963 w 120507"/>
                    <a:gd name="connsiteY0" fmla="*/ 14720 h 20852"/>
                    <a:gd name="connsiteX1" fmla="*/ 44456 w 120507"/>
                    <a:gd name="connsiteY1" fmla="*/ 19626 h 20852"/>
                    <a:gd name="connsiteX2" fmla="*/ 59175 w 120507"/>
                    <a:gd name="connsiteY2" fmla="*/ 20853 h 20852"/>
                    <a:gd name="connsiteX3" fmla="*/ 66535 w 120507"/>
                    <a:gd name="connsiteY3" fmla="*/ 19626 h 20852"/>
                    <a:gd name="connsiteX4" fmla="*/ 76348 w 120507"/>
                    <a:gd name="connsiteY4" fmla="*/ 15946 h 20852"/>
                    <a:gd name="connsiteX5" fmla="*/ 80028 w 120507"/>
                    <a:gd name="connsiteY5" fmla="*/ 12266 h 20852"/>
                    <a:gd name="connsiteX6" fmla="*/ 88615 w 120507"/>
                    <a:gd name="connsiteY6" fmla="*/ 15946 h 20852"/>
                    <a:gd name="connsiteX7" fmla="*/ 120507 w 120507"/>
                    <a:gd name="connsiteY7" fmla="*/ 4907 h 20852"/>
                    <a:gd name="connsiteX8" fmla="*/ 82481 w 120507"/>
                    <a:gd name="connsiteY8" fmla="*/ 0 h 20852"/>
                    <a:gd name="connsiteX9" fmla="*/ 81255 w 120507"/>
                    <a:gd name="connsiteY9" fmla="*/ 0 h 20852"/>
                    <a:gd name="connsiteX10" fmla="*/ 42002 w 120507"/>
                    <a:gd name="connsiteY10" fmla="*/ 4907 h 20852"/>
                    <a:gd name="connsiteX11" fmla="*/ 34643 w 120507"/>
                    <a:gd name="connsiteY11" fmla="*/ 2453 h 20852"/>
                    <a:gd name="connsiteX12" fmla="*/ 297 w 120507"/>
                    <a:gd name="connsiteY12" fmla="*/ 1227 h 20852"/>
                    <a:gd name="connsiteX13" fmla="*/ 30963 w 120507"/>
                    <a:gd name="connsiteY13" fmla="*/ 14720 h 208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20507" h="20852">
                      <a:moveTo>
                        <a:pt x="30963" y="14720"/>
                      </a:moveTo>
                      <a:cubicBezTo>
                        <a:pt x="32189" y="18400"/>
                        <a:pt x="39549" y="18400"/>
                        <a:pt x="44456" y="19626"/>
                      </a:cubicBezTo>
                      <a:cubicBezTo>
                        <a:pt x="49362" y="20853"/>
                        <a:pt x="54269" y="20853"/>
                        <a:pt x="59175" y="20853"/>
                      </a:cubicBezTo>
                      <a:cubicBezTo>
                        <a:pt x="61629" y="20853"/>
                        <a:pt x="64082" y="20853"/>
                        <a:pt x="66535" y="19626"/>
                      </a:cubicBezTo>
                      <a:cubicBezTo>
                        <a:pt x="70215" y="18400"/>
                        <a:pt x="73895" y="17173"/>
                        <a:pt x="76348" y="15946"/>
                      </a:cubicBezTo>
                      <a:cubicBezTo>
                        <a:pt x="76348" y="15946"/>
                        <a:pt x="80028" y="13493"/>
                        <a:pt x="80028" y="12266"/>
                      </a:cubicBezTo>
                      <a:cubicBezTo>
                        <a:pt x="81255" y="14720"/>
                        <a:pt x="88615" y="15946"/>
                        <a:pt x="88615" y="15946"/>
                      </a:cubicBezTo>
                      <a:cubicBezTo>
                        <a:pt x="114374" y="18400"/>
                        <a:pt x="120507" y="4907"/>
                        <a:pt x="120507" y="4907"/>
                      </a:cubicBezTo>
                      <a:cubicBezTo>
                        <a:pt x="88615" y="13493"/>
                        <a:pt x="82481" y="0"/>
                        <a:pt x="82481" y="0"/>
                      </a:cubicBezTo>
                      <a:cubicBezTo>
                        <a:pt x="82481" y="0"/>
                        <a:pt x="81255" y="0"/>
                        <a:pt x="81255" y="0"/>
                      </a:cubicBezTo>
                      <a:cubicBezTo>
                        <a:pt x="73895" y="7360"/>
                        <a:pt x="55496" y="9813"/>
                        <a:pt x="42002" y="4907"/>
                      </a:cubicBezTo>
                      <a:cubicBezTo>
                        <a:pt x="39549" y="3680"/>
                        <a:pt x="37096" y="2453"/>
                        <a:pt x="34643" y="2453"/>
                      </a:cubicBezTo>
                      <a:cubicBezTo>
                        <a:pt x="34643" y="2453"/>
                        <a:pt x="19923" y="11040"/>
                        <a:pt x="297" y="1227"/>
                      </a:cubicBezTo>
                      <a:cubicBezTo>
                        <a:pt x="-930" y="1227"/>
                        <a:pt x="297" y="20853"/>
                        <a:pt x="30963" y="14720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8" name="Freeform: Shape 117">
                  <a:extLst>
                    <a:ext uri="{FF2B5EF4-FFF2-40B4-BE49-F238E27FC236}">
                      <a16:creationId xmlns:a16="http://schemas.microsoft.com/office/drawing/2014/main" id="{18F6CB04-37F3-4FEC-93EA-5CC616884AC1}"/>
                    </a:ext>
                  </a:extLst>
                </p:cNvPr>
                <p:cNvSpPr/>
                <p:nvPr/>
              </p:nvSpPr>
              <p:spPr>
                <a:xfrm>
                  <a:off x="4743022" y="3108848"/>
                  <a:ext cx="85864" cy="20852"/>
                </a:xfrm>
                <a:custGeom>
                  <a:avLst/>
                  <a:gdLst>
                    <a:gd name="connsiteX0" fmla="*/ 24533 w 85864"/>
                    <a:gd name="connsiteY0" fmla="*/ 14720 h 20852"/>
                    <a:gd name="connsiteX1" fmla="*/ 34346 w 85864"/>
                    <a:gd name="connsiteY1" fmla="*/ 19626 h 20852"/>
                    <a:gd name="connsiteX2" fmla="*/ 44159 w 85864"/>
                    <a:gd name="connsiteY2" fmla="*/ 20853 h 20852"/>
                    <a:gd name="connsiteX3" fmla="*/ 49065 w 85864"/>
                    <a:gd name="connsiteY3" fmla="*/ 19626 h 20852"/>
                    <a:gd name="connsiteX4" fmla="*/ 55199 w 85864"/>
                    <a:gd name="connsiteY4" fmla="*/ 15946 h 20852"/>
                    <a:gd name="connsiteX5" fmla="*/ 57652 w 85864"/>
                    <a:gd name="connsiteY5" fmla="*/ 12266 h 20852"/>
                    <a:gd name="connsiteX6" fmla="*/ 63785 w 85864"/>
                    <a:gd name="connsiteY6" fmla="*/ 15946 h 20852"/>
                    <a:gd name="connsiteX7" fmla="*/ 85864 w 85864"/>
                    <a:gd name="connsiteY7" fmla="*/ 4907 h 20852"/>
                    <a:gd name="connsiteX8" fmla="*/ 58878 w 85864"/>
                    <a:gd name="connsiteY8" fmla="*/ 0 h 20852"/>
                    <a:gd name="connsiteX9" fmla="*/ 57652 w 85864"/>
                    <a:gd name="connsiteY9" fmla="*/ 0 h 20852"/>
                    <a:gd name="connsiteX10" fmla="*/ 29439 w 85864"/>
                    <a:gd name="connsiteY10" fmla="*/ 4907 h 20852"/>
                    <a:gd name="connsiteX11" fmla="*/ 24533 w 85864"/>
                    <a:gd name="connsiteY11" fmla="*/ 2453 h 20852"/>
                    <a:gd name="connsiteX12" fmla="*/ 0 w 85864"/>
                    <a:gd name="connsiteY12" fmla="*/ 1227 h 20852"/>
                    <a:gd name="connsiteX13" fmla="*/ 24533 w 85864"/>
                    <a:gd name="connsiteY13" fmla="*/ 14720 h 208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85864" h="20852">
                      <a:moveTo>
                        <a:pt x="24533" y="14720"/>
                      </a:moveTo>
                      <a:cubicBezTo>
                        <a:pt x="25759" y="18400"/>
                        <a:pt x="30666" y="18400"/>
                        <a:pt x="34346" y="19626"/>
                      </a:cubicBezTo>
                      <a:cubicBezTo>
                        <a:pt x="38026" y="20853"/>
                        <a:pt x="41706" y="20853"/>
                        <a:pt x="44159" y="20853"/>
                      </a:cubicBezTo>
                      <a:cubicBezTo>
                        <a:pt x="45385" y="20853"/>
                        <a:pt x="47839" y="20853"/>
                        <a:pt x="49065" y="19626"/>
                      </a:cubicBezTo>
                      <a:cubicBezTo>
                        <a:pt x="51519" y="18400"/>
                        <a:pt x="53972" y="17173"/>
                        <a:pt x="55199" y="15946"/>
                      </a:cubicBezTo>
                      <a:cubicBezTo>
                        <a:pt x="55199" y="15946"/>
                        <a:pt x="57652" y="13493"/>
                        <a:pt x="57652" y="12266"/>
                      </a:cubicBezTo>
                      <a:cubicBezTo>
                        <a:pt x="58878" y="14720"/>
                        <a:pt x="63785" y="15946"/>
                        <a:pt x="63785" y="15946"/>
                      </a:cubicBezTo>
                      <a:cubicBezTo>
                        <a:pt x="82184" y="18400"/>
                        <a:pt x="85864" y="4907"/>
                        <a:pt x="85864" y="4907"/>
                      </a:cubicBezTo>
                      <a:cubicBezTo>
                        <a:pt x="62558" y="13493"/>
                        <a:pt x="58878" y="0"/>
                        <a:pt x="58878" y="0"/>
                      </a:cubicBezTo>
                      <a:cubicBezTo>
                        <a:pt x="58878" y="0"/>
                        <a:pt x="58878" y="0"/>
                        <a:pt x="57652" y="0"/>
                      </a:cubicBezTo>
                      <a:cubicBezTo>
                        <a:pt x="51519" y="7360"/>
                        <a:pt x="39252" y="9813"/>
                        <a:pt x="29439" y="4907"/>
                      </a:cubicBezTo>
                      <a:cubicBezTo>
                        <a:pt x="26986" y="3680"/>
                        <a:pt x="25759" y="2453"/>
                        <a:pt x="24533" y="2453"/>
                      </a:cubicBezTo>
                      <a:cubicBezTo>
                        <a:pt x="24533" y="2453"/>
                        <a:pt x="13493" y="11040"/>
                        <a:pt x="0" y="1227"/>
                      </a:cubicBezTo>
                      <a:cubicBezTo>
                        <a:pt x="1227" y="1227"/>
                        <a:pt x="2453" y="20853"/>
                        <a:pt x="24533" y="14720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9" name="Freeform: Shape 118">
                  <a:extLst>
                    <a:ext uri="{FF2B5EF4-FFF2-40B4-BE49-F238E27FC236}">
                      <a16:creationId xmlns:a16="http://schemas.microsoft.com/office/drawing/2014/main" id="{EAC3068B-AB56-4DAE-A2FB-11CD39F82772}"/>
                    </a:ext>
                  </a:extLst>
                </p:cNvPr>
                <p:cNvSpPr/>
                <p:nvPr/>
              </p:nvSpPr>
              <p:spPr>
                <a:xfrm>
                  <a:off x="4673104" y="3067142"/>
                  <a:ext cx="85864" cy="18552"/>
                </a:xfrm>
                <a:custGeom>
                  <a:avLst/>
                  <a:gdLst>
                    <a:gd name="connsiteX0" fmla="*/ 40479 w 85864"/>
                    <a:gd name="connsiteY0" fmla="*/ 18400 h 18552"/>
                    <a:gd name="connsiteX1" fmla="*/ 85864 w 85864"/>
                    <a:gd name="connsiteY1" fmla="*/ 3680 h 18552"/>
                    <a:gd name="connsiteX2" fmla="*/ 0 w 85864"/>
                    <a:gd name="connsiteY2" fmla="*/ 0 h 18552"/>
                    <a:gd name="connsiteX3" fmla="*/ 40479 w 85864"/>
                    <a:gd name="connsiteY3" fmla="*/ 18400 h 185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5864" h="18552">
                      <a:moveTo>
                        <a:pt x="40479" y="18400"/>
                      </a:moveTo>
                      <a:cubicBezTo>
                        <a:pt x="49065" y="17173"/>
                        <a:pt x="84638" y="11040"/>
                        <a:pt x="85864" y="3680"/>
                      </a:cubicBezTo>
                      <a:cubicBezTo>
                        <a:pt x="66238" y="11040"/>
                        <a:pt x="17173" y="12266"/>
                        <a:pt x="0" y="0"/>
                      </a:cubicBezTo>
                      <a:cubicBezTo>
                        <a:pt x="1227" y="13493"/>
                        <a:pt x="28213" y="19626"/>
                        <a:pt x="40479" y="18400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20" name="Freeform: Shape 119">
                  <a:extLst>
                    <a:ext uri="{FF2B5EF4-FFF2-40B4-BE49-F238E27FC236}">
                      <a16:creationId xmlns:a16="http://schemas.microsoft.com/office/drawing/2014/main" id="{C8510C88-CA3F-4CE3-86D9-01F89F837ACE}"/>
                    </a:ext>
                  </a:extLst>
                </p:cNvPr>
                <p:cNvSpPr/>
                <p:nvPr/>
              </p:nvSpPr>
              <p:spPr>
                <a:xfrm>
                  <a:off x="4573746" y="3124794"/>
                  <a:ext cx="79731" cy="20852"/>
                </a:xfrm>
                <a:custGeom>
                  <a:avLst/>
                  <a:gdLst>
                    <a:gd name="connsiteX0" fmla="*/ 18400 w 79731"/>
                    <a:gd name="connsiteY0" fmla="*/ 14720 h 20852"/>
                    <a:gd name="connsiteX1" fmla="*/ 28213 w 79731"/>
                    <a:gd name="connsiteY1" fmla="*/ 19626 h 20852"/>
                    <a:gd name="connsiteX2" fmla="*/ 38026 w 79731"/>
                    <a:gd name="connsiteY2" fmla="*/ 20853 h 20852"/>
                    <a:gd name="connsiteX3" fmla="*/ 42932 w 79731"/>
                    <a:gd name="connsiteY3" fmla="*/ 19626 h 20852"/>
                    <a:gd name="connsiteX4" fmla="*/ 49065 w 79731"/>
                    <a:gd name="connsiteY4" fmla="*/ 15946 h 20852"/>
                    <a:gd name="connsiteX5" fmla="*/ 51519 w 79731"/>
                    <a:gd name="connsiteY5" fmla="*/ 12266 h 20852"/>
                    <a:gd name="connsiteX6" fmla="*/ 57652 w 79731"/>
                    <a:gd name="connsiteY6" fmla="*/ 15946 h 20852"/>
                    <a:gd name="connsiteX7" fmla="*/ 79731 w 79731"/>
                    <a:gd name="connsiteY7" fmla="*/ 4907 h 20852"/>
                    <a:gd name="connsiteX8" fmla="*/ 52745 w 79731"/>
                    <a:gd name="connsiteY8" fmla="*/ 0 h 20852"/>
                    <a:gd name="connsiteX9" fmla="*/ 51519 w 79731"/>
                    <a:gd name="connsiteY9" fmla="*/ 0 h 20852"/>
                    <a:gd name="connsiteX10" fmla="*/ 23306 w 79731"/>
                    <a:gd name="connsiteY10" fmla="*/ 4907 h 20852"/>
                    <a:gd name="connsiteX11" fmla="*/ 18400 w 79731"/>
                    <a:gd name="connsiteY11" fmla="*/ 2453 h 20852"/>
                    <a:gd name="connsiteX12" fmla="*/ 7360 w 79731"/>
                    <a:gd name="connsiteY12" fmla="*/ 6133 h 20852"/>
                    <a:gd name="connsiteX13" fmla="*/ 8586 w 79731"/>
                    <a:gd name="connsiteY13" fmla="*/ 15946 h 20852"/>
                    <a:gd name="connsiteX14" fmla="*/ 0 w 79731"/>
                    <a:gd name="connsiteY14" fmla="*/ 13493 h 20852"/>
                    <a:gd name="connsiteX15" fmla="*/ 18400 w 79731"/>
                    <a:gd name="connsiteY15" fmla="*/ 14720 h 208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79731" h="20852">
                      <a:moveTo>
                        <a:pt x="18400" y="14720"/>
                      </a:moveTo>
                      <a:cubicBezTo>
                        <a:pt x="19626" y="18400"/>
                        <a:pt x="24533" y="18400"/>
                        <a:pt x="28213" y="19626"/>
                      </a:cubicBezTo>
                      <a:cubicBezTo>
                        <a:pt x="31892" y="20853"/>
                        <a:pt x="35572" y="20853"/>
                        <a:pt x="38026" y="20853"/>
                      </a:cubicBezTo>
                      <a:cubicBezTo>
                        <a:pt x="39252" y="20853"/>
                        <a:pt x="41706" y="20853"/>
                        <a:pt x="42932" y="19626"/>
                      </a:cubicBezTo>
                      <a:cubicBezTo>
                        <a:pt x="45386" y="18400"/>
                        <a:pt x="47839" y="17173"/>
                        <a:pt x="49065" y="15946"/>
                      </a:cubicBezTo>
                      <a:cubicBezTo>
                        <a:pt x="49065" y="15946"/>
                        <a:pt x="51519" y="13493"/>
                        <a:pt x="51519" y="12266"/>
                      </a:cubicBezTo>
                      <a:cubicBezTo>
                        <a:pt x="52745" y="14720"/>
                        <a:pt x="57652" y="15946"/>
                        <a:pt x="57652" y="15946"/>
                      </a:cubicBezTo>
                      <a:cubicBezTo>
                        <a:pt x="76051" y="18400"/>
                        <a:pt x="79731" y="4907"/>
                        <a:pt x="79731" y="4907"/>
                      </a:cubicBezTo>
                      <a:cubicBezTo>
                        <a:pt x="56425" y="13493"/>
                        <a:pt x="52745" y="0"/>
                        <a:pt x="52745" y="0"/>
                      </a:cubicBezTo>
                      <a:cubicBezTo>
                        <a:pt x="52745" y="0"/>
                        <a:pt x="52745" y="0"/>
                        <a:pt x="51519" y="0"/>
                      </a:cubicBezTo>
                      <a:cubicBezTo>
                        <a:pt x="45386" y="7360"/>
                        <a:pt x="33119" y="9813"/>
                        <a:pt x="23306" y="4907"/>
                      </a:cubicBezTo>
                      <a:cubicBezTo>
                        <a:pt x="20853" y="3680"/>
                        <a:pt x="19626" y="2453"/>
                        <a:pt x="18400" y="2453"/>
                      </a:cubicBezTo>
                      <a:cubicBezTo>
                        <a:pt x="18400" y="2453"/>
                        <a:pt x="13493" y="6133"/>
                        <a:pt x="7360" y="6133"/>
                      </a:cubicBezTo>
                      <a:cubicBezTo>
                        <a:pt x="7360" y="9813"/>
                        <a:pt x="7360" y="12266"/>
                        <a:pt x="8586" y="15946"/>
                      </a:cubicBezTo>
                      <a:cubicBezTo>
                        <a:pt x="7360" y="15946"/>
                        <a:pt x="3680" y="14720"/>
                        <a:pt x="0" y="13493"/>
                      </a:cubicBezTo>
                      <a:cubicBezTo>
                        <a:pt x="4907" y="15946"/>
                        <a:pt x="11040" y="15946"/>
                        <a:pt x="18400" y="14720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</p:grpSp>
      <p:grpSp>
        <p:nvGrpSpPr>
          <p:cNvPr id="121" name="Graphic 2">
            <a:extLst>
              <a:ext uri="{FF2B5EF4-FFF2-40B4-BE49-F238E27FC236}">
                <a16:creationId xmlns:a16="http://schemas.microsoft.com/office/drawing/2014/main" id="{F8BEDF44-6579-486F-A0B1-C346C9DA3DFF}"/>
              </a:ext>
            </a:extLst>
          </p:cNvPr>
          <p:cNvGrpSpPr/>
          <p:nvPr/>
        </p:nvGrpSpPr>
        <p:grpSpPr>
          <a:xfrm>
            <a:off x="5530134" y="2936089"/>
            <a:ext cx="1772370" cy="1755883"/>
            <a:chOff x="7447768" y="2567918"/>
            <a:chExt cx="1714842" cy="1698894"/>
          </a:xfrm>
          <a:solidFill>
            <a:schemeClr val="accent1"/>
          </a:solidFill>
        </p:grpSpPr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F5F19D80-92E8-4A16-B885-BE24112C9D99}"/>
                </a:ext>
              </a:extLst>
            </p:cNvPr>
            <p:cNvSpPr/>
            <p:nvPr/>
          </p:nvSpPr>
          <p:spPr>
            <a:xfrm>
              <a:off x="7447768" y="3592160"/>
              <a:ext cx="1714838" cy="674652"/>
            </a:xfrm>
            <a:custGeom>
              <a:avLst/>
              <a:gdLst>
                <a:gd name="connsiteX0" fmla="*/ 1714835 w 1714834"/>
                <a:gd name="connsiteY0" fmla="*/ 0 h 674649"/>
                <a:gd name="connsiteX1" fmla="*/ 1714835 w 1714834"/>
                <a:gd name="connsiteY1" fmla="*/ 101811 h 674649"/>
                <a:gd name="connsiteX2" fmla="*/ 689368 w 1714834"/>
                <a:gd name="connsiteY2" fmla="*/ 674649 h 674649"/>
                <a:gd name="connsiteX3" fmla="*/ 0 w 1714834"/>
                <a:gd name="connsiteY3" fmla="*/ 284579 h 674649"/>
                <a:gd name="connsiteX4" fmla="*/ 0 w 1714834"/>
                <a:gd name="connsiteY4" fmla="*/ 183995 h 674649"/>
                <a:gd name="connsiteX5" fmla="*/ 689368 w 1714834"/>
                <a:gd name="connsiteY5" fmla="*/ 574065 h 674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14834" h="674649">
                  <a:moveTo>
                    <a:pt x="1714835" y="0"/>
                  </a:moveTo>
                  <a:lnTo>
                    <a:pt x="1714835" y="101811"/>
                  </a:lnTo>
                  <a:lnTo>
                    <a:pt x="689368" y="674649"/>
                  </a:lnTo>
                  <a:lnTo>
                    <a:pt x="0" y="284579"/>
                  </a:lnTo>
                  <a:lnTo>
                    <a:pt x="0" y="183995"/>
                  </a:lnTo>
                  <a:lnTo>
                    <a:pt x="689368" y="574065"/>
                  </a:lnTo>
                  <a:close/>
                </a:path>
              </a:pathLst>
            </a:custGeom>
            <a:solidFill>
              <a:srgbClr val="594427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42069962-5B10-4A7C-830B-C2DEC9BD411F}"/>
                </a:ext>
              </a:extLst>
            </p:cNvPr>
            <p:cNvSpPr/>
            <p:nvPr/>
          </p:nvSpPr>
          <p:spPr>
            <a:xfrm>
              <a:off x="7447768" y="3202088"/>
              <a:ext cx="1714838" cy="964139"/>
            </a:xfrm>
            <a:custGeom>
              <a:avLst/>
              <a:gdLst>
                <a:gd name="connsiteX0" fmla="*/ 1025466 w 1714834"/>
                <a:gd name="connsiteY0" fmla="*/ 0 h 964135"/>
                <a:gd name="connsiteX1" fmla="*/ 1714835 w 1714834"/>
                <a:gd name="connsiteY1" fmla="*/ 390070 h 964135"/>
                <a:gd name="connsiteX2" fmla="*/ 689368 w 1714834"/>
                <a:gd name="connsiteY2" fmla="*/ 964135 h 964135"/>
                <a:gd name="connsiteX3" fmla="*/ 609637 w 1714834"/>
                <a:gd name="connsiteY3" fmla="*/ 918750 h 964135"/>
                <a:gd name="connsiteX4" fmla="*/ 0 w 1714834"/>
                <a:gd name="connsiteY4" fmla="*/ 574065 h 964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834" h="964135">
                  <a:moveTo>
                    <a:pt x="1025466" y="0"/>
                  </a:moveTo>
                  <a:lnTo>
                    <a:pt x="1714835" y="390070"/>
                  </a:lnTo>
                  <a:lnTo>
                    <a:pt x="689368" y="964135"/>
                  </a:lnTo>
                  <a:lnTo>
                    <a:pt x="609637" y="918750"/>
                  </a:lnTo>
                  <a:lnTo>
                    <a:pt x="0" y="574065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F4A3D92A-962F-4605-8DEC-6765F2E29349}"/>
                </a:ext>
              </a:extLst>
            </p:cNvPr>
            <p:cNvSpPr/>
            <p:nvPr/>
          </p:nvSpPr>
          <p:spPr>
            <a:xfrm>
              <a:off x="7447769" y="3202088"/>
              <a:ext cx="1601988" cy="900354"/>
            </a:xfrm>
            <a:custGeom>
              <a:avLst/>
              <a:gdLst>
                <a:gd name="connsiteX0" fmla="*/ 1025466 w 1601984"/>
                <a:gd name="connsiteY0" fmla="*/ 0 h 900350"/>
                <a:gd name="connsiteX1" fmla="*/ 1601984 w 1601984"/>
                <a:gd name="connsiteY1" fmla="*/ 326285 h 900350"/>
                <a:gd name="connsiteX2" fmla="*/ 576518 w 1601984"/>
                <a:gd name="connsiteY2" fmla="*/ 900350 h 900350"/>
                <a:gd name="connsiteX3" fmla="*/ 496787 w 1601984"/>
                <a:gd name="connsiteY3" fmla="*/ 854965 h 900350"/>
                <a:gd name="connsiteX4" fmla="*/ 0 w 1601984"/>
                <a:gd name="connsiteY4" fmla="*/ 574065 h 900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01984" h="900350">
                  <a:moveTo>
                    <a:pt x="1025466" y="0"/>
                  </a:moveTo>
                  <a:lnTo>
                    <a:pt x="1601984" y="326285"/>
                  </a:lnTo>
                  <a:lnTo>
                    <a:pt x="576518" y="900350"/>
                  </a:lnTo>
                  <a:lnTo>
                    <a:pt x="496787" y="854965"/>
                  </a:lnTo>
                  <a:lnTo>
                    <a:pt x="0" y="574065"/>
                  </a:lnTo>
                  <a:close/>
                </a:path>
              </a:pathLst>
            </a:custGeom>
            <a:solidFill>
              <a:srgbClr val="5E5A50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8482C681-01EC-4CC8-B4B3-0D7426216CA9}"/>
                </a:ext>
              </a:extLst>
            </p:cNvPr>
            <p:cNvSpPr/>
            <p:nvPr/>
          </p:nvSpPr>
          <p:spPr>
            <a:xfrm>
              <a:off x="8582409" y="2982519"/>
              <a:ext cx="295619" cy="704091"/>
            </a:xfrm>
            <a:custGeom>
              <a:avLst/>
              <a:gdLst>
                <a:gd name="connsiteX0" fmla="*/ 0 w 295618"/>
                <a:gd name="connsiteY0" fmla="*/ 164369 h 704088"/>
                <a:gd name="connsiteX1" fmla="*/ 295619 w 295618"/>
                <a:gd name="connsiteY1" fmla="*/ 0 h 704088"/>
                <a:gd name="connsiteX2" fmla="*/ 295619 w 295618"/>
                <a:gd name="connsiteY2" fmla="*/ 539719 h 704088"/>
                <a:gd name="connsiteX3" fmla="*/ 0 w 295618"/>
                <a:gd name="connsiteY3" fmla="*/ 704089 h 704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5618" h="704088">
                  <a:moveTo>
                    <a:pt x="0" y="164369"/>
                  </a:moveTo>
                  <a:lnTo>
                    <a:pt x="295619" y="0"/>
                  </a:lnTo>
                  <a:lnTo>
                    <a:pt x="295619" y="539719"/>
                  </a:lnTo>
                  <a:lnTo>
                    <a:pt x="0" y="704089"/>
                  </a:lnTo>
                  <a:close/>
                </a:path>
              </a:pathLst>
            </a:custGeom>
            <a:solidFill>
              <a:srgbClr val="9B6358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146B2069-0158-4853-8040-61F0821809A5}"/>
                </a:ext>
              </a:extLst>
            </p:cNvPr>
            <p:cNvSpPr/>
            <p:nvPr/>
          </p:nvSpPr>
          <p:spPr>
            <a:xfrm>
              <a:off x="8107699" y="2879482"/>
              <a:ext cx="474708" cy="807129"/>
            </a:xfrm>
            <a:custGeom>
              <a:avLst/>
              <a:gdLst>
                <a:gd name="connsiteX0" fmla="*/ 474708 w 474707"/>
                <a:gd name="connsiteY0" fmla="*/ 807126 h 807125"/>
                <a:gd name="connsiteX1" fmla="*/ 474708 w 474707"/>
                <a:gd name="connsiteY1" fmla="*/ 267406 h 807125"/>
                <a:gd name="connsiteX2" fmla="*/ 0 w 474707"/>
                <a:gd name="connsiteY2" fmla="*/ 0 h 807125"/>
                <a:gd name="connsiteX3" fmla="*/ 0 w 474707"/>
                <a:gd name="connsiteY3" fmla="*/ 538493 h 807125"/>
                <a:gd name="connsiteX4" fmla="*/ 69918 w 474707"/>
                <a:gd name="connsiteY4" fmla="*/ 577745 h 807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4707" h="807125">
                  <a:moveTo>
                    <a:pt x="474708" y="807126"/>
                  </a:moveTo>
                  <a:lnTo>
                    <a:pt x="474708" y="267406"/>
                  </a:lnTo>
                  <a:lnTo>
                    <a:pt x="0" y="0"/>
                  </a:lnTo>
                  <a:lnTo>
                    <a:pt x="0" y="538493"/>
                  </a:lnTo>
                  <a:lnTo>
                    <a:pt x="69918" y="577745"/>
                  </a:lnTo>
                  <a:close/>
                </a:path>
              </a:pathLst>
            </a:custGeom>
            <a:solidFill>
              <a:srgbClr val="805046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1E5F4202-DA9F-43C5-89EC-C8938A8B8570}"/>
                </a:ext>
              </a:extLst>
            </p:cNvPr>
            <p:cNvSpPr/>
            <p:nvPr/>
          </p:nvSpPr>
          <p:spPr>
            <a:xfrm>
              <a:off x="8143272" y="2742098"/>
              <a:ext cx="699182" cy="393751"/>
            </a:xfrm>
            <a:custGeom>
              <a:avLst/>
              <a:gdLst>
                <a:gd name="connsiteX0" fmla="*/ 0 w 699181"/>
                <a:gd name="connsiteY0" fmla="*/ 144743 h 393749"/>
                <a:gd name="connsiteX1" fmla="*/ 261273 w 699181"/>
                <a:gd name="connsiteY1" fmla="*/ 0 h 393749"/>
                <a:gd name="connsiteX2" fmla="*/ 699182 w 699181"/>
                <a:gd name="connsiteY2" fmla="*/ 249007 h 393749"/>
                <a:gd name="connsiteX3" fmla="*/ 439135 w 699181"/>
                <a:gd name="connsiteY3" fmla="*/ 393750 h 393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99181" h="393749">
                  <a:moveTo>
                    <a:pt x="0" y="144743"/>
                  </a:moveTo>
                  <a:lnTo>
                    <a:pt x="261273" y="0"/>
                  </a:lnTo>
                  <a:lnTo>
                    <a:pt x="699182" y="249007"/>
                  </a:lnTo>
                  <a:lnTo>
                    <a:pt x="439135" y="393750"/>
                  </a:lnTo>
                  <a:close/>
                </a:path>
              </a:pathLst>
            </a:custGeom>
            <a:solidFill>
              <a:srgbClr val="5E5A50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D6B1DC0D-C5DE-408A-B756-CD1B93B86252}"/>
                </a:ext>
              </a:extLst>
            </p:cNvPr>
            <p:cNvSpPr/>
            <p:nvPr/>
          </p:nvSpPr>
          <p:spPr>
            <a:xfrm>
              <a:off x="8403319" y="2728605"/>
              <a:ext cx="150876" cy="99357"/>
            </a:xfrm>
            <a:custGeom>
              <a:avLst/>
              <a:gdLst>
                <a:gd name="connsiteX0" fmla="*/ 0 w 150875"/>
                <a:gd name="connsiteY0" fmla="*/ 0 h 99357"/>
                <a:gd name="connsiteX1" fmla="*/ 1227 w 150875"/>
                <a:gd name="connsiteY1" fmla="*/ 13493 h 99357"/>
                <a:gd name="connsiteX2" fmla="*/ 150876 w 150875"/>
                <a:gd name="connsiteY2" fmla="*/ 99357 h 99357"/>
                <a:gd name="connsiteX3" fmla="*/ 150876 w 150875"/>
                <a:gd name="connsiteY3" fmla="*/ 84638 h 99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0875" h="99357">
                  <a:moveTo>
                    <a:pt x="0" y="0"/>
                  </a:moveTo>
                  <a:lnTo>
                    <a:pt x="1227" y="13493"/>
                  </a:lnTo>
                  <a:lnTo>
                    <a:pt x="150876" y="99357"/>
                  </a:lnTo>
                  <a:lnTo>
                    <a:pt x="150876" y="84638"/>
                  </a:lnTo>
                  <a:close/>
                </a:path>
              </a:pathLst>
            </a:custGeom>
            <a:solidFill>
              <a:srgbClr val="502A2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5FC85BDA-F7A2-49D6-9A3D-79E23FB0AD49}"/>
                </a:ext>
              </a:extLst>
            </p:cNvPr>
            <p:cNvSpPr/>
            <p:nvPr/>
          </p:nvSpPr>
          <p:spPr>
            <a:xfrm>
              <a:off x="8107699" y="2873348"/>
              <a:ext cx="485749" cy="273540"/>
            </a:xfrm>
            <a:custGeom>
              <a:avLst/>
              <a:gdLst>
                <a:gd name="connsiteX0" fmla="*/ 485747 w 485747"/>
                <a:gd name="connsiteY0" fmla="*/ 268633 h 273539"/>
                <a:gd name="connsiteX1" fmla="*/ 11040 w 485747"/>
                <a:gd name="connsiteY1" fmla="*/ 0 h 273539"/>
                <a:gd name="connsiteX2" fmla="*/ 0 w 485747"/>
                <a:gd name="connsiteY2" fmla="*/ 6133 h 273539"/>
                <a:gd name="connsiteX3" fmla="*/ 474708 w 485747"/>
                <a:gd name="connsiteY3" fmla="*/ 273540 h 273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5747" h="273539">
                  <a:moveTo>
                    <a:pt x="485747" y="268633"/>
                  </a:moveTo>
                  <a:lnTo>
                    <a:pt x="11040" y="0"/>
                  </a:lnTo>
                  <a:lnTo>
                    <a:pt x="0" y="6133"/>
                  </a:lnTo>
                  <a:lnTo>
                    <a:pt x="474708" y="273540"/>
                  </a:lnTo>
                  <a:close/>
                </a:path>
              </a:pathLst>
            </a:custGeom>
            <a:solidFill>
              <a:srgbClr val="805046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EBFE7296-1F48-4B58-80AA-864630D7658D}"/>
                </a:ext>
              </a:extLst>
            </p:cNvPr>
            <p:cNvSpPr/>
            <p:nvPr/>
          </p:nvSpPr>
          <p:spPr>
            <a:xfrm>
              <a:off x="8392279" y="2716339"/>
              <a:ext cx="172956" cy="96904"/>
            </a:xfrm>
            <a:custGeom>
              <a:avLst/>
              <a:gdLst>
                <a:gd name="connsiteX0" fmla="*/ 172955 w 172955"/>
                <a:gd name="connsiteY0" fmla="*/ 90771 h 96904"/>
                <a:gd name="connsiteX1" fmla="*/ 11040 w 172955"/>
                <a:gd name="connsiteY1" fmla="*/ 0 h 96904"/>
                <a:gd name="connsiteX2" fmla="*/ 0 w 172955"/>
                <a:gd name="connsiteY2" fmla="*/ 6133 h 96904"/>
                <a:gd name="connsiteX3" fmla="*/ 163142 w 172955"/>
                <a:gd name="connsiteY3" fmla="*/ 96904 h 96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2955" h="96904">
                  <a:moveTo>
                    <a:pt x="172955" y="90771"/>
                  </a:moveTo>
                  <a:lnTo>
                    <a:pt x="11040" y="0"/>
                  </a:lnTo>
                  <a:lnTo>
                    <a:pt x="0" y="6133"/>
                  </a:lnTo>
                  <a:lnTo>
                    <a:pt x="163142" y="96904"/>
                  </a:lnTo>
                  <a:close/>
                </a:path>
              </a:pathLst>
            </a:custGeom>
            <a:solidFill>
              <a:srgbClr val="805046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A0E5A611-5181-403F-9C6C-882B96EEC770}"/>
                </a:ext>
              </a:extLst>
            </p:cNvPr>
            <p:cNvSpPr/>
            <p:nvPr/>
          </p:nvSpPr>
          <p:spPr>
            <a:xfrm>
              <a:off x="8137141" y="3592160"/>
              <a:ext cx="1025469" cy="674652"/>
            </a:xfrm>
            <a:custGeom>
              <a:avLst/>
              <a:gdLst>
                <a:gd name="connsiteX0" fmla="*/ 1025466 w 1025466"/>
                <a:gd name="connsiteY0" fmla="*/ 0 h 674649"/>
                <a:gd name="connsiteX1" fmla="*/ 0 w 1025466"/>
                <a:gd name="connsiteY1" fmla="*/ 574065 h 674649"/>
                <a:gd name="connsiteX2" fmla="*/ 0 w 1025466"/>
                <a:gd name="connsiteY2" fmla="*/ 674649 h 674649"/>
                <a:gd name="connsiteX3" fmla="*/ 1025466 w 1025466"/>
                <a:gd name="connsiteY3" fmla="*/ 101811 h 674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25466" h="674649">
                  <a:moveTo>
                    <a:pt x="1025466" y="0"/>
                  </a:moveTo>
                  <a:lnTo>
                    <a:pt x="0" y="574065"/>
                  </a:lnTo>
                  <a:lnTo>
                    <a:pt x="0" y="674649"/>
                  </a:lnTo>
                  <a:lnTo>
                    <a:pt x="1025466" y="101811"/>
                  </a:lnTo>
                  <a:close/>
                </a:path>
              </a:pathLst>
            </a:custGeom>
            <a:solidFill>
              <a:srgbClr val="846430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4B947927-D5A1-469F-849A-63C3AE55D64A}"/>
                </a:ext>
              </a:extLst>
            </p:cNvPr>
            <p:cNvSpPr/>
            <p:nvPr/>
          </p:nvSpPr>
          <p:spPr>
            <a:xfrm>
              <a:off x="7544675" y="3457229"/>
              <a:ext cx="475934" cy="542175"/>
            </a:xfrm>
            <a:custGeom>
              <a:avLst/>
              <a:gdLst>
                <a:gd name="connsiteX0" fmla="*/ 475934 w 475933"/>
                <a:gd name="connsiteY0" fmla="*/ 542173 h 542172"/>
                <a:gd name="connsiteX1" fmla="*/ 475934 w 475933"/>
                <a:gd name="connsiteY1" fmla="*/ 277220 h 542172"/>
                <a:gd name="connsiteX2" fmla="*/ 0 w 475933"/>
                <a:gd name="connsiteY2" fmla="*/ 0 h 542172"/>
                <a:gd name="connsiteX3" fmla="*/ 0 w 475933"/>
                <a:gd name="connsiteY3" fmla="*/ 157009 h 542172"/>
                <a:gd name="connsiteX4" fmla="*/ 0 w 475933"/>
                <a:gd name="connsiteY4" fmla="*/ 264953 h 5421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5933" h="542172">
                  <a:moveTo>
                    <a:pt x="475934" y="542173"/>
                  </a:moveTo>
                  <a:lnTo>
                    <a:pt x="475934" y="277220"/>
                  </a:lnTo>
                  <a:lnTo>
                    <a:pt x="0" y="0"/>
                  </a:lnTo>
                  <a:lnTo>
                    <a:pt x="0" y="157009"/>
                  </a:lnTo>
                  <a:lnTo>
                    <a:pt x="0" y="264953"/>
                  </a:lnTo>
                  <a:close/>
                </a:path>
              </a:pathLst>
            </a:custGeom>
            <a:solidFill>
              <a:srgbClr val="805046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33EAFF4A-2463-4D90-B482-5C27B06945E1}"/>
                </a:ext>
              </a:extLst>
            </p:cNvPr>
            <p:cNvSpPr/>
            <p:nvPr/>
          </p:nvSpPr>
          <p:spPr>
            <a:xfrm>
              <a:off x="8020610" y="3420430"/>
              <a:ext cx="561799" cy="578973"/>
            </a:xfrm>
            <a:custGeom>
              <a:avLst/>
              <a:gdLst>
                <a:gd name="connsiteX0" fmla="*/ 0 w 561798"/>
                <a:gd name="connsiteY0" fmla="*/ 578972 h 578971"/>
                <a:gd name="connsiteX1" fmla="*/ 0 w 561798"/>
                <a:gd name="connsiteY1" fmla="*/ 314019 h 578971"/>
                <a:gd name="connsiteX2" fmla="*/ 285806 w 561798"/>
                <a:gd name="connsiteY2" fmla="*/ 154556 h 578971"/>
                <a:gd name="connsiteX3" fmla="*/ 561799 w 561798"/>
                <a:gd name="connsiteY3" fmla="*/ 0 h 578971"/>
                <a:gd name="connsiteX4" fmla="*/ 561799 w 561798"/>
                <a:gd name="connsiteY4" fmla="*/ 266180 h 578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1798" h="578971">
                  <a:moveTo>
                    <a:pt x="0" y="578972"/>
                  </a:moveTo>
                  <a:lnTo>
                    <a:pt x="0" y="314019"/>
                  </a:lnTo>
                  <a:lnTo>
                    <a:pt x="285806" y="154556"/>
                  </a:lnTo>
                  <a:lnTo>
                    <a:pt x="561799" y="0"/>
                  </a:lnTo>
                  <a:lnTo>
                    <a:pt x="561799" y="266180"/>
                  </a:lnTo>
                  <a:close/>
                </a:path>
              </a:pathLst>
            </a:custGeom>
            <a:solidFill>
              <a:srgbClr val="9B6358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470C4516-C5A3-442E-BE65-011D209A5076}"/>
                </a:ext>
              </a:extLst>
            </p:cNvPr>
            <p:cNvSpPr/>
            <p:nvPr/>
          </p:nvSpPr>
          <p:spPr>
            <a:xfrm>
              <a:off x="8020610" y="3421657"/>
              <a:ext cx="857419" cy="577748"/>
            </a:xfrm>
            <a:custGeom>
              <a:avLst/>
              <a:gdLst>
                <a:gd name="connsiteX0" fmla="*/ 857417 w 857417"/>
                <a:gd name="connsiteY0" fmla="*/ 0 h 577745"/>
                <a:gd name="connsiteX1" fmla="*/ 0 w 857417"/>
                <a:gd name="connsiteY1" fmla="*/ 477161 h 577745"/>
                <a:gd name="connsiteX2" fmla="*/ 0 w 857417"/>
                <a:gd name="connsiteY2" fmla="*/ 577745 h 577745"/>
                <a:gd name="connsiteX3" fmla="*/ 857417 w 857417"/>
                <a:gd name="connsiteY3" fmla="*/ 100584 h 577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7417" h="577745">
                  <a:moveTo>
                    <a:pt x="857417" y="0"/>
                  </a:moveTo>
                  <a:lnTo>
                    <a:pt x="0" y="477161"/>
                  </a:lnTo>
                  <a:lnTo>
                    <a:pt x="0" y="577745"/>
                  </a:lnTo>
                  <a:lnTo>
                    <a:pt x="857417" y="100584"/>
                  </a:lnTo>
                  <a:close/>
                </a:path>
              </a:pathLst>
            </a:custGeom>
            <a:solidFill>
              <a:srgbClr val="80473A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053F9B04-1953-4D2D-83E8-37E1C980D2AB}"/>
                </a:ext>
              </a:extLst>
            </p:cNvPr>
            <p:cNvSpPr/>
            <p:nvPr/>
          </p:nvSpPr>
          <p:spPr>
            <a:xfrm>
              <a:off x="7544675" y="3620374"/>
              <a:ext cx="475934" cy="379032"/>
            </a:xfrm>
            <a:custGeom>
              <a:avLst/>
              <a:gdLst>
                <a:gd name="connsiteX0" fmla="*/ 0 w 475933"/>
                <a:gd name="connsiteY0" fmla="*/ 0 h 379030"/>
                <a:gd name="connsiteX1" fmla="*/ 475934 w 475933"/>
                <a:gd name="connsiteY1" fmla="*/ 278446 h 379030"/>
                <a:gd name="connsiteX2" fmla="*/ 475934 w 475933"/>
                <a:gd name="connsiteY2" fmla="*/ 379030 h 379030"/>
                <a:gd name="connsiteX3" fmla="*/ 0 w 475933"/>
                <a:gd name="connsiteY3" fmla="*/ 101811 h 379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5933" h="379030">
                  <a:moveTo>
                    <a:pt x="0" y="0"/>
                  </a:moveTo>
                  <a:lnTo>
                    <a:pt x="475934" y="278446"/>
                  </a:lnTo>
                  <a:lnTo>
                    <a:pt x="475934" y="379030"/>
                  </a:lnTo>
                  <a:lnTo>
                    <a:pt x="0" y="101811"/>
                  </a:lnTo>
                  <a:close/>
                </a:path>
              </a:pathLst>
            </a:custGeom>
            <a:solidFill>
              <a:srgbClr val="532213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136" name="Graphic 2">
              <a:extLst>
                <a:ext uri="{FF2B5EF4-FFF2-40B4-BE49-F238E27FC236}">
                  <a16:creationId xmlns:a16="http://schemas.microsoft.com/office/drawing/2014/main" id="{F8BEDF44-6579-486F-A0B1-C346C9DA3DFF}"/>
                </a:ext>
              </a:extLst>
            </p:cNvPr>
            <p:cNvGrpSpPr/>
            <p:nvPr/>
          </p:nvGrpSpPr>
          <p:grpSpPr>
            <a:xfrm>
              <a:off x="7723763" y="3658399"/>
              <a:ext cx="255140" cy="171728"/>
              <a:chOff x="7723743" y="3658380"/>
              <a:chExt cx="255139" cy="171728"/>
            </a:xfrm>
            <a:solidFill>
              <a:srgbClr val="5E5F5F"/>
            </a:solidFill>
          </p:grpSpPr>
          <p:sp>
            <p:nvSpPr>
              <p:cNvPr id="137" name="Freeform: Shape 136">
                <a:extLst>
                  <a:ext uri="{FF2B5EF4-FFF2-40B4-BE49-F238E27FC236}">
                    <a16:creationId xmlns:a16="http://schemas.microsoft.com/office/drawing/2014/main" id="{310D292A-B58B-42CA-B0C9-FE6D986476C0}"/>
                  </a:ext>
                </a:extLst>
              </p:cNvPr>
              <p:cNvSpPr/>
              <p:nvPr/>
            </p:nvSpPr>
            <p:spPr>
              <a:xfrm>
                <a:off x="7928591" y="3777364"/>
                <a:ext cx="50292" cy="52745"/>
              </a:xfrm>
              <a:custGeom>
                <a:avLst/>
                <a:gdLst>
                  <a:gd name="connsiteX0" fmla="*/ 50292 w 50292"/>
                  <a:gd name="connsiteY0" fmla="*/ 29439 h 52745"/>
                  <a:gd name="connsiteX1" fmla="*/ 50292 w 50292"/>
                  <a:gd name="connsiteY1" fmla="*/ 52745 h 52745"/>
                  <a:gd name="connsiteX2" fmla="*/ 0 w 50292"/>
                  <a:gd name="connsiteY2" fmla="*/ 23306 h 52745"/>
                  <a:gd name="connsiteX3" fmla="*/ 0 w 50292"/>
                  <a:gd name="connsiteY3" fmla="*/ 0 h 52745"/>
                  <a:gd name="connsiteX4" fmla="*/ 50292 w 50292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2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8" name="Freeform: Shape 137">
                <a:extLst>
                  <a:ext uri="{FF2B5EF4-FFF2-40B4-BE49-F238E27FC236}">
                    <a16:creationId xmlns:a16="http://schemas.microsoft.com/office/drawing/2014/main" id="{7688F6FE-8C29-4AB5-ACF8-E488C205A276}"/>
                  </a:ext>
                </a:extLst>
              </p:cNvPr>
              <p:cNvSpPr/>
              <p:nvPr/>
            </p:nvSpPr>
            <p:spPr>
              <a:xfrm>
                <a:off x="7859900" y="3738112"/>
                <a:ext cx="50292" cy="52745"/>
              </a:xfrm>
              <a:custGeom>
                <a:avLst/>
                <a:gdLst>
                  <a:gd name="connsiteX0" fmla="*/ 50292 w 50292"/>
                  <a:gd name="connsiteY0" fmla="*/ 29439 h 52745"/>
                  <a:gd name="connsiteX1" fmla="*/ 50292 w 50292"/>
                  <a:gd name="connsiteY1" fmla="*/ 52745 h 52745"/>
                  <a:gd name="connsiteX2" fmla="*/ 0 w 50292"/>
                  <a:gd name="connsiteY2" fmla="*/ 23306 h 52745"/>
                  <a:gd name="connsiteX3" fmla="*/ 0 w 50292"/>
                  <a:gd name="connsiteY3" fmla="*/ 0 h 52745"/>
                  <a:gd name="connsiteX4" fmla="*/ 50292 w 50292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2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9" name="Freeform: Shape 138">
                <a:extLst>
                  <a:ext uri="{FF2B5EF4-FFF2-40B4-BE49-F238E27FC236}">
                    <a16:creationId xmlns:a16="http://schemas.microsoft.com/office/drawing/2014/main" id="{E7F344FD-2F2A-428A-A322-ECCE3AE7679F}"/>
                  </a:ext>
                </a:extLst>
              </p:cNvPr>
              <p:cNvSpPr/>
              <p:nvPr/>
            </p:nvSpPr>
            <p:spPr>
              <a:xfrm>
                <a:off x="7791208" y="3697633"/>
                <a:ext cx="50291" cy="52745"/>
              </a:xfrm>
              <a:custGeom>
                <a:avLst/>
                <a:gdLst>
                  <a:gd name="connsiteX0" fmla="*/ 50292 w 50291"/>
                  <a:gd name="connsiteY0" fmla="*/ 29439 h 52745"/>
                  <a:gd name="connsiteX1" fmla="*/ 50292 w 50291"/>
                  <a:gd name="connsiteY1" fmla="*/ 52745 h 52745"/>
                  <a:gd name="connsiteX2" fmla="*/ 0 w 50291"/>
                  <a:gd name="connsiteY2" fmla="*/ 23306 h 52745"/>
                  <a:gd name="connsiteX3" fmla="*/ 0 w 50291"/>
                  <a:gd name="connsiteY3" fmla="*/ 0 h 52745"/>
                  <a:gd name="connsiteX4" fmla="*/ 50292 w 50291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1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0" name="Freeform: Shape 139">
                <a:extLst>
                  <a:ext uri="{FF2B5EF4-FFF2-40B4-BE49-F238E27FC236}">
                    <a16:creationId xmlns:a16="http://schemas.microsoft.com/office/drawing/2014/main" id="{A377825B-2B3A-4B51-86EB-8ABC190EA751}"/>
                  </a:ext>
                </a:extLst>
              </p:cNvPr>
              <p:cNvSpPr/>
              <p:nvPr/>
            </p:nvSpPr>
            <p:spPr>
              <a:xfrm>
                <a:off x="7723743" y="3658380"/>
                <a:ext cx="50291" cy="52745"/>
              </a:xfrm>
              <a:custGeom>
                <a:avLst/>
                <a:gdLst>
                  <a:gd name="connsiteX0" fmla="*/ 50292 w 50291"/>
                  <a:gd name="connsiteY0" fmla="*/ 29439 h 52745"/>
                  <a:gd name="connsiteX1" fmla="*/ 50292 w 50291"/>
                  <a:gd name="connsiteY1" fmla="*/ 52745 h 52745"/>
                  <a:gd name="connsiteX2" fmla="*/ 0 w 50291"/>
                  <a:gd name="connsiteY2" fmla="*/ 23306 h 52745"/>
                  <a:gd name="connsiteX3" fmla="*/ 0 w 50291"/>
                  <a:gd name="connsiteY3" fmla="*/ 0 h 52745"/>
                  <a:gd name="connsiteX4" fmla="*/ 50292 w 50291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1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41" name="Graphic 2">
              <a:extLst>
                <a:ext uri="{FF2B5EF4-FFF2-40B4-BE49-F238E27FC236}">
                  <a16:creationId xmlns:a16="http://schemas.microsoft.com/office/drawing/2014/main" id="{F8BEDF44-6579-486F-A0B1-C346C9DA3DFF}"/>
                </a:ext>
              </a:extLst>
            </p:cNvPr>
            <p:cNvGrpSpPr/>
            <p:nvPr/>
          </p:nvGrpSpPr>
          <p:grpSpPr>
            <a:xfrm>
              <a:off x="7723763" y="3705012"/>
              <a:ext cx="255140" cy="171728"/>
              <a:chOff x="7723743" y="3704992"/>
              <a:chExt cx="255139" cy="171728"/>
            </a:xfrm>
            <a:solidFill>
              <a:srgbClr val="5E5F5F"/>
            </a:solidFill>
          </p:grpSpPr>
          <p:sp>
            <p:nvSpPr>
              <p:cNvPr id="142" name="Freeform: Shape 141">
                <a:extLst>
                  <a:ext uri="{FF2B5EF4-FFF2-40B4-BE49-F238E27FC236}">
                    <a16:creationId xmlns:a16="http://schemas.microsoft.com/office/drawing/2014/main" id="{74566FE8-5A13-41E9-8F9A-8A849E827DEE}"/>
                  </a:ext>
                </a:extLst>
              </p:cNvPr>
              <p:cNvSpPr/>
              <p:nvPr/>
            </p:nvSpPr>
            <p:spPr>
              <a:xfrm>
                <a:off x="7928591" y="3823976"/>
                <a:ext cx="50292" cy="52745"/>
              </a:xfrm>
              <a:custGeom>
                <a:avLst/>
                <a:gdLst>
                  <a:gd name="connsiteX0" fmla="*/ 50292 w 50292"/>
                  <a:gd name="connsiteY0" fmla="*/ 29439 h 52745"/>
                  <a:gd name="connsiteX1" fmla="*/ 50292 w 50292"/>
                  <a:gd name="connsiteY1" fmla="*/ 52745 h 52745"/>
                  <a:gd name="connsiteX2" fmla="*/ 0 w 50292"/>
                  <a:gd name="connsiteY2" fmla="*/ 23306 h 52745"/>
                  <a:gd name="connsiteX3" fmla="*/ 0 w 50292"/>
                  <a:gd name="connsiteY3" fmla="*/ 0 h 52745"/>
                  <a:gd name="connsiteX4" fmla="*/ 50292 w 50292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2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3" name="Freeform: Shape 142">
                <a:extLst>
                  <a:ext uri="{FF2B5EF4-FFF2-40B4-BE49-F238E27FC236}">
                    <a16:creationId xmlns:a16="http://schemas.microsoft.com/office/drawing/2014/main" id="{4B0286CB-C7D6-4F05-B58C-9D978C4E5290}"/>
                  </a:ext>
                </a:extLst>
              </p:cNvPr>
              <p:cNvSpPr/>
              <p:nvPr/>
            </p:nvSpPr>
            <p:spPr>
              <a:xfrm>
                <a:off x="7859900" y="3784724"/>
                <a:ext cx="50292" cy="52745"/>
              </a:xfrm>
              <a:custGeom>
                <a:avLst/>
                <a:gdLst>
                  <a:gd name="connsiteX0" fmla="*/ 50292 w 50292"/>
                  <a:gd name="connsiteY0" fmla="*/ 29439 h 52745"/>
                  <a:gd name="connsiteX1" fmla="*/ 50292 w 50292"/>
                  <a:gd name="connsiteY1" fmla="*/ 52745 h 52745"/>
                  <a:gd name="connsiteX2" fmla="*/ 0 w 50292"/>
                  <a:gd name="connsiteY2" fmla="*/ 23306 h 52745"/>
                  <a:gd name="connsiteX3" fmla="*/ 0 w 50292"/>
                  <a:gd name="connsiteY3" fmla="*/ 0 h 52745"/>
                  <a:gd name="connsiteX4" fmla="*/ 50292 w 50292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2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4" name="Freeform: Shape 143">
                <a:extLst>
                  <a:ext uri="{FF2B5EF4-FFF2-40B4-BE49-F238E27FC236}">
                    <a16:creationId xmlns:a16="http://schemas.microsoft.com/office/drawing/2014/main" id="{A3FB1436-D5B3-4213-B1DB-015A4047531A}"/>
                  </a:ext>
                </a:extLst>
              </p:cNvPr>
              <p:cNvSpPr/>
              <p:nvPr/>
            </p:nvSpPr>
            <p:spPr>
              <a:xfrm>
                <a:off x="7791208" y="3744245"/>
                <a:ext cx="50291" cy="52745"/>
              </a:xfrm>
              <a:custGeom>
                <a:avLst/>
                <a:gdLst>
                  <a:gd name="connsiteX0" fmla="*/ 50292 w 50291"/>
                  <a:gd name="connsiteY0" fmla="*/ 29439 h 52745"/>
                  <a:gd name="connsiteX1" fmla="*/ 50292 w 50291"/>
                  <a:gd name="connsiteY1" fmla="*/ 52745 h 52745"/>
                  <a:gd name="connsiteX2" fmla="*/ 0 w 50291"/>
                  <a:gd name="connsiteY2" fmla="*/ 23306 h 52745"/>
                  <a:gd name="connsiteX3" fmla="*/ 0 w 50291"/>
                  <a:gd name="connsiteY3" fmla="*/ 0 h 52745"/>
                  <a:gd name="connsiteX4" fmla="*/ 50292 w 50291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1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5" name="Freeform: Shape 144">
                <a:extLst>
                  <a:ext uri="{FF2B5EF4-FFF2-40B4-BE49-F238E27FC236}">
                    <a16:creationId xmlns:a16="http://schemas.microsoft.com/office/drawing/2014/main" id="{37620B13-E332-4AD6-88F3-B10B144C283E}"/>
                  </a:ext>
                </a:extLst>
              </p:cNvPr>
              <p:cNvSpPr/>
              <p:nvPr/>
            </p:nvSpPr>
            <p:spPr>
              <a:xfrm>
                <a:off x="7723743" y="3704992"/>
                <a:ext cx="50291" cy="52745"/>
              </a:xfrm>
              <a:custGeom>
                <a:avLst/>
                <a:gdLst>
                  <a:gd name="connsiteX0" fmla="*/ 50292 w 50291"/>
                  <a:gd name="connsiteY0" fmla="*/ 29439 h 52745"/>
                  <a:gd name="connsiteX1" fmla="*/ 50292 w 50291"/>
                  <a:gd name="connsiteY1" fmla="*/ 52745 h 52745"/>
                  <a:gd name="connsiteX2" fmla="*/ 0 w 50291"/>
                  <a:gd name="connsiteY2" fmla="*/ 23306 h 52745"/>
                  <a:gd name="connsiteX3" fmla="*/ 0 w 50291"/>
                  <a:gd name="connsiteY3" fmla="*/ 0 h 52745"/>
                  <a:gd name="connsiteX4" fmla="*/ 50292 w 50291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1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46" name="Graphic 2">
              <a:extLst>
                <a:ext uri="{FF2B5EF4-FFF2-40B4-BE49-F238E27FC236}">
                  <a16:creationId xmlns:a16="http://schemas.microsoft.com/office/drawing/2014/main" id="{F8BEDF44-6579-486F-A0B1-C346C9DA3DFF}"/>
                </a:ext>
              </a:extLst>
            </p:cNvPr>
            <p:cNvGrpSpPr/>
            <p:nvPr/>
          </p:nvGrpSpPr>
          <p:grpSpPr>
            <a:xfrm>
              <a:off x="7723763" y="3681706"/>
              <a:ext cx="255140" cy="171729"/>
              <a:chOff x="7723743" y="3681686"/>
              <a:chExt cx="255139" cy="171729"/>
            </a:xfrm>
            <a:solidFill>
              <a:srgbClr val="5E5F5F"/>
            </a:solidFill>
          </p:grpSpPr>
          <p:sp>
            <p:nvSpPr>
              <p:cNvPr id="147" name="Freeform: Shape 146">
                <a:extLst>
                  <a:ext uri="{FF2B5EF4-FFF2-40B4-BE49-F238E27FC236}">
                    <a16:creationId xmlns:a16="http://schemas.microsoft.com/office/drawing/2014/main" id="{CF2B314A-C9D4-489F-B8B1-72BBAA3ECC2E}"/>
                  </a:ext>
                </a:extLst>
              </p:cNvPr>
              <p:cNvSpPr/>
              <p:nvPr/>
            </p:nvSpPr>
            <p:spPr>
              <a:xfrm>
                <a:off x="7928591" y="3800670"/>
                <a:ext cx="50292" cy="52745"/>
              </a:xfrm>
              <a:custGeom>
                <a:avLst/>
                <a:gdLst>
                  <a:gd name="connsiteX0" fmla="*/ 50292 w 50292"/>
                  <a:gd name="connsiteY0" fmla="*/ 29439 h 52745"/>
                  <a:gd name="connsiteX1" fmla="*/ 50292 w 50292"/>
                  <a:gd name="connsiteY1" fmla="*/ 52745 h 52745"/>
                  <a:gd name="connsiteX2" fmla="*/ 0 w 50292"/>
                  <a:gd name="connsiteY2" fmla="*/ 23306 h 52745"/>
                  <a:gd name="connsiteX3" fmla="*/ 0 w 50292"/>
                  <a:gd name="connsiteY3" fmla="*/ 0 h 52745"/>
                  <a:gd name="connsiteX4" fmla="*/ 50292 w 50292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2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8" name="Freeform: Shape 147">
                <a:extLst>
                  <a:ext uri="{FF2B5EF4-FFF2-40B4-BE49-F238E27FC236}">
                    <a16:creationId xmlns:a16="http://schemas.microsoft.com/office/drawing/2014/main" id="{7FF7A125-997F-4F2D-B68B-A58DE476C893}"/>
                  </a:ext>
                </a:extLst>
              </p:cNvPr>
              <p:cNvSpPr/>
              <p:nvPr/>
            </p:nvSpPr>
            <p:spPr>
              <a:xfrm>
                <a:off x="7859900" y="3761418"/>
                <a:ext cx="50292" cy="52745"/>
              </a:xfrm>
              <a:custGeom>
                <a:avLst/>
                <a:gdLst>
                  <a:gd name="connsiteX0" fmla="*/ 50292 w 50292"/>
                  <a:gd name="connsiteY0" fmla="*/ 29439 h 52745"/>
                  <a:gd name="connsiteX1" fmla="*/ 50292 w 50292"/>
                  <a:gd name="connsiteY1" fmla="*/ 52745 h 52745"/>
                  <a:gd name="connsiteX2" fmla="*/ 0 w 50292"/>
                  <a:gd name="connsiteY2" fmla="*/ 23306 h 52745"/>
                  <a:gd name="connsiteX3" fmla="*/ 0 w 50292"/>
                  <a:gd name="connsiteY3" fmla="*/ 0 h 52745"/>
                  <a:gd name="connsiteX4" fmla="*/ 50292 w 50292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2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9" name="Freeform: Shape 148">
                <a:extLst>
                  <a:ext uri="{FF2B5EF4-FFF2-40B4-BE49-F238E27FC236}">
                    <a16:creationId xmlns:a16="http://schemas.microsoft.com/office/drawing/2014/main" id="{6A6E2B2B-EB13-4987-915C-2F47EDCB743E}"/>
                  </a:ext>
                </a:extLst>
              </p:cNvPr>
              <p:cNvSpPr/>
              <p:nvPr/>
            </p:nvSpPr>
            <p:spPr>
              <a:xfrm>
                <a:off x="7791208" y="3720939"/>
                <a:ext cx="50291" cy="52745"/>
              </a:xfrm>
              <a:custGeom>
                <a:avLst/>
                <a:gdLst>
                  <a:gd name="connsiteX0" fmla="*/ 50292 w 50291"/>
                  <a:gd name="connsiteY0" fmla="*/ 29439 h 52745"/>
                  <a:gd name="connsiteX1" fmla="*/ 50292 w 50291"/>
                  <a:gd name="connsiteY1" fmla="*/ 52745 h 52745"/>
                  <a:gd name="connsiteX2" fmla="*/ 0 w 50291"/>
                  <a:gd name="connsiteY2" fmla="*/ 23306 h 52745"/>
                  <a:gd name="connsiteX3" fmla="*/ 0 w 50291"/>
                  <a:gd name="connsiteY3" fmla="*/ 0 h 52745"/>
                  <a:gd name="connsiteX4" fmla="*/ 50292 w 50291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1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0" name="Freeform: Shape 149">
                <a:extLst>
                  <a:ext uri="{FF2B5EF4-FFF2-40B4-BE49-F238E27FC236}">
                    <a16:creationId xmlns:a16="http://schemas.microsoft.com/office/drawing/2014/main" id="{64EE2039-457E-4A86-B2BB-C4EF6016D7A1}"/>
                  </a:ext>
                </a:extLst>
              </p:cNvPr>
              <p:cNvSpPr/>
              <p:nvPr/>
            </p:nvSpPr>
            <p:spPr>
              <a:xfrm>
                <a:off x="7723743" y="3681686"/>
                <a:ext cx="50291" cy="52745"/>
              </a:xfrm>
              <a:custGeom>
                <a:avLst/>
                <a:gdLst>
                  <a:gd name="connsiteX0" fmla="*/ 50292 w 50291"/>
                  <a:gd name="connsiteY0" fmla="*/ 29439 h 52745"/>
                  <a:gd name="connsiteX1" fmla="*/ 50292 w 50291"/>
                  <a:gd name="connsiteY1" fmla="*/ 52745 h 52745"/>
                  <a:gd name="connsiteX2" fmla="*/ 0 w 50291"/>
                  <a:gd name="connsiteY2" fmla="*/ 23306 h 52745"/>
                  <a:gd name="connsiteX3" fmla="*/ 0 w 50291"/>
                  <a:gd name="connsiteY3" fmla="*/ 0 h 52745"/>
                  <a:gd name="connsiteX4" fmla="*/ 50292 w 50291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1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51" name="Graphic 2">
              <a:extLst>
                <a:ext uri="{FF2B5EF4-FFF2-40B4-BE49-F238E27FC236}">
                  <a16:creationId xmlns:a16="http://schemas.microsoft.com/office/drawing/2014/main" id="{F8BEDF44-6579-486F-A0B1-C346C9DA3DFF}"/>
                </a:ext>
              </a:extLst>
            </p:cNvPr>
            <p:cNvGrpSpPr/>
            <p:nvPr/>
          </p:nvGrpSpPr>
          <p:grpSpPr>
            <a:xfrm>
              <a:off x="7723763" y="3728318"/>
              <a:ext cx="255140" cy="171728"/>
              <a:chOff x="7723743" y="3728298"/>
              <a:chExt cx="255139" cy="171728"/>
            </a:xfrm>
            <a:solidFill>
              <a:srgbClr val="5E5F5F"/>
            </a:solidFill>
          </p:grpSpPr>
          <p:sp>
            <p:nvSpPr>
              <p:cNvPr id="152" name="Freeform: Shape 151">
                <a:extLst>
                  <a:ext uri="{FF2B5EF4-FFF2-40B4-BE49-F238E27FC236}">
                    <a16:creationId xmlns:a16="http://schemas.microsoft.com/office/drawing/2014/main" id="{255A5F7F-BEAD-41AE-ABC8-AD8E03106441}"/>
                  </a:ext>
                </a:extLst>
              </p:cNvPr>
              <p:cNvSpPr/>
              <p:nvPr/>
            </p:nvSpPr>
            <p:spPr>
              <a:xfrm>
                <a:off x="7928591" y="3847282"/>
                <a:ext cx="50292" cy="52745"/>
              </a:xfrm>
              <a:custGeom>
                <a:avLst/>
                <a:gdLst>
                  <a:gd name="connsiteX0" fmla="*/ 50292 w 50292"/>
                  <a:gd name="connsiteY0" fmla="*/ 29439 h 52745"/>
                  <a:gd name="connsiteX1" fmla="*/ 50292 w 50292"/>
                  <a:gd name="connsiteY1" fmla="*/ 52745 h 52745"/>
                  <a:gd name="connsiteX2" fmla="*/ 0 w 50292"/>
                  <a:gd name="connsiteY2" fmla="*/ 23306 h 52745"/>
                  <a:gd name="connsiteX3" fmla="*/ 0 w 50292"/>
                  <a:gd name="connsiteY3" fmla="*/ 0 h 52745"/>
                  <a:gd name="connsiteX4" fmla="*/ 50292 w 50292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2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3" name="Freeform: Shape 152">
                <a:extLst>
                  <a:ext uri="{FF2B5EF4-FFF2-40B4-BE49-F238E27FC236}">
                    <a16:creationId xmlns:a16="http://schemas.microsoft.com/office/drawing/2014/main" id="{D8C66C8B-A6E5-46F7-A669-EEEACAD40F85}"/>
                  </a:ext>
                </a:extLst>
              </p:cNvPr>
              <p:cNvSpPr/>
              <p:nvPr/>
            </p:nvSpPr>
            <p:spPr>
              <a:xfrm>
                <a:off x="7859900" y="3808030"/>
                <a:ext cx="50292" cy="52745"/>
              </a:xfrm>
              <a:custGeom>
                <a:avLst/>
                <a:gdLst>
                  <a:gd name="connsiteX0" fmla="*/ 50292 w 50292"/>
                  <a:gd name="connsiteY0" fmla="*/ 29439 h 52745"/>
                  <a:gd name="connsiteX1" fmla="*/ 50292 w 50292"/>
                  <a:gd name="connsiteY1" fmla="*/ 52745 h 52745"/>
                  <a:gd name="connsiteX2" fmla="*/ 0 w 50292"/>
                  <a:gd name="connsiteY2" fmla="*/ 23306 h 52745"/>
                  <a:gd name="connsiteX3" fmla="*/ 0 w 50292"/>
                  <a:gd name="connsiteY3" fmla="*/ 0 h 52745"/>
                  <a:gd name="connsiteX4" fmla="*/ 50292 w 50292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2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4" name="Freeform: Shape 153">
                <a:extLst>
                  <a:ext uri="{FF2B5EF4-FFF2-40B4-BE49-F238E27FC236}">
                    <a16:creationId xmlns:a16="http://schemas.microsoft.com/office/drawing/2014/main" id="{6D2AEA22-3968-406B-9691-A8EBFEF5179D}"/>
                  </a:ext>
                </a:extLst>
              </p:cNvPr>
              <p:cNvSpPr/>
              <p:nvPr/>
            </p:nvSpPr>
            <p:spPr>
              <a:xfrm>
                <a:off x="7791208" y="3767551"/>
                <a:ext cx="50291" cy="52745"/>
              </a:xfrm>
              <a:custGeom>
                <a:avLst/>
                <a:gdLst>
                  <a:gd name="connsiteX0" fmla="*/ 50292 w 50291"/>
                  <a:gd name="connsiteY0" fmla="*/ 29439 h 52745"/>
                  <a:gd name="connsiteX1" fmla="*/ 50292 w 50291"/>
                  <a:gd name="connsiteY1" fmla="*/ 52745 h 52745"/>
                  <a:gd name="connsiteX2" fmla="*/ 0 w 50291"/>
                  <a:gd name="connsiteY2" fmla="*/ 23306 h 52745"/>
                  <a:gd name="connsiteX3" fmla="*/ 0 w 50291"/>
                  <a:gd name="connsiteY3" fmla="*/ 0 h 52745"/>
                  <a:gd name="connsiteX4" fmla="*/ 50292 w 50291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1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5" name="Freeform: Shape 154">
                <a:extLst>
                  <a:ext uri="{FF2B5EF4-FFF2-40B4-BE49-F238E27FC236}">
                    <a16:creationId xmlns:a16="http://schemas.microsoft.com/office/drawing/2014/main" id="{431B5553-4E2A-42F8-A361-531B78ABD4BA}"/>
                  </a:ext>
                </a:extLst>
              </p:cNvPr>
              <p:cNvSpPr/>
              <p:nvPr/>
            </p:nvSpPr>
            <p:spPr>
              <a:xfrm>
                <a:off x="7723743" y="3728298"/>
                <a:ext cx="50291" cy="52745"/>
              </a:xfrm>
              <a:custGeom>
                <a:avLst/>
                <a:gdLst>
                  <a:gd name="connsiteX0" fmla="*/ 50292 w 50291"/>
                  <a:gd name="connsiteY0" fmla="*/ 29439 h 52745"/>
                  <a:gd name="connsiteX1" fmla="*/ 50292 w 50291"/>
                  <a:gd name="connsiteY1" fmla="*/ 52745 h 52745"/>
                  <a:gd name="connsiteX2" fmla="*/ 0 w 50291"/>
                  <a:gd name="connsiteY2" fmla="*/ 23306 h 52745"/>
                  <a:gd name="connsiteX3" fmla="*/ 0 w 50291"/>
                  <a:gd name="connsiteY3" fmla="*/ 0 h 52745"/>
                  <a:gd name="connsiteX4" fmla="*/ 50292 w 50291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1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56" name="Graphic 2">
              <a:extLst>
                <a:ext uri="{FF2B5EF4-FFF2-40B4-BE49-F238E27FC236}">
                  <a16:creationId xmlns:a16="http://schemas.microsoft.com/office/drawing/2014/main" id="{F8BEDF44-6579-486F-A0B1-C346C9DA3DFF}"/>
                </a:ext>
              </a:extLst>
            </p:cNvPr>
            <p:cNvGrpSpPr/>
            <p:nvPr/>
          </p:nvGrpSpPr>
          <p:grpSpPr>
            <a:xfrm>
              <a:off x="7729897" y="3662080"/>
              <a:ext cx="249007" cy="161916"/>
              <a:chOff x="7729877" y="3662060"/>
              <a:chExt cx="249006" cy="161915"/>
            </a:xfrm>
            <a:solidFill>
              <a:srgbClr val="E4E5E5"/>
            </a:solidFill>
          </p:grpSpPr>
          <p:sp>
            <p:nvSpPr>
              <p:cNvPr id="157" name="Freeform: Shape 156">
                <a:extLst>
                  <a:ext uri="{FF2B5EF4-FFF2-40B4-BE49-F238E27FC236}">
                    <a16:creationId xmlns:a16="http://schemas.microsoft.com/office/drawing/2014/main" id="{DC75F2AB-76D9-46CB-99D8-5478E57669C7}"/>
                  </a:ext>
                </a:extLst>
              </p:cNvPr>
              <p:cNvSpPr/>
              <p:nvPr/>
            </p:nvSpPr>
            <p:spPr>
              <a:xfrm>
                <a:off x="7934724" y="3781044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8" name="Freeform: Shape 157">
                <a:extLst>
                  <a:ext uri="{FF2B5EF4-FFF2-40B4-BE49-F238E27FC236}">
                    <a16:creationId xmlns:a16="http://schemas.microsoft.com/office/drawing/2014/main" id="{CC93CD9C-5CDD-408D-985C-7023DCACF9EF}"/>
                  </a:ext>
                </a:extLst>
              </p:cNvPr>
              <p:cNvSpPr/>
              <p:nvPr/>
            </p:nvSpPr>
            <p:spPr>
              <a:xfrm>
                <a:off x="7866033" y="3741791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9" name="Freeform: Shape 158">
                <a:extLst>
                  <a:ext uri="{FF2B5EF4-FFF2-40B4-BE49-F238E27FC236}">
                    <a16:creationId xmlns:a16="http://schemas.microsoft.com/office/drawing/2014/main" id="{2987650E-F00F-4B92-B815-060269E4BD89}"/>
                  </a:ext>
                </a:extLst>
              </p:cNvPr>
              <p:cNvSpPr/>
              <p:nvPr/>
            </p:nvSpPr>
            <p:spPr>
              <a:xfrm>
                <a:off x="7797342" y="3701312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60" name="Freeform: Shape 159">
                <a:extLst>
                  <a:ext uri="{FF2B5EF4-FFF2-40B4-BE49-F238E27FC236}">
                    <a16:creationId xmlns:a16="http://schemas.microsoft.com/office/drawing/2014/main" id="{4818F217-B63C-459A-B46B-12F86C8B5893}"/>
                  </a:ext>
                </a:extLst>
              </p:cNvPr>
              <p:cNvSpPr/>
              <p:nvPr/>
            </p:nvSpPr>
            <p:spPr>
              <a:xfrm>
                <a:off x="7729877" y="3662060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61" name="Graphic 2">
              <a:extLst>
                <a:ext uri="{FF2B5EF4-FFF2-40B4-BE49-F238E27FC236}">
                  <a16:creationId xmlns:a16="http://schemas.microsoft.com/office/drawing/2014/main" id="{F8BEDF44-6579-486F-A0B1-C346C9DA3DFF}"/>
                </a:ext>
              </a:extLst>
            </p:cNvPr>
            <p:cNvGrpSpPr/>
            <p:nvPr/>
          </p:nvGrpSpPr>
          <p:grpSpPr>
            <a:xfrm>
              <a:off x="7729897" y="3708691"/>
              <a:ext cx="249007" cy="161916"/>
              <a:chOff x="7729877" y="3708672"/>
              <a:chExt cx="249006" cy="161915"/>
            </a:xfrm>
            <a:solidFill>
              <a:srgbClr val="E4E5E5"/>
            </a:solidFill>
          </p:grpSpPr>
          <p:sp>
            <p:nvSpPr>
              <p:cNvPr id="162" name="Freeform: Shape 161">
                <a:extLst>
                  <a:ext uri="{FF2B5EF4-FFF2-40B4-BE49-F238E27FC236}">
                    <a16:creationId xmlns:a16="http://schemas.microsoft.com/office/drawing/2014/main" id="{79E9842E-1868-456C-A2B7-BDEE2594C25B}"/>
                  </a:ext>
                </a:extLst>
              </p:cNvPr>
              <p:cNvSpPr/>
              <p:nvPr/>
            </p:nvSpPr>
            <p:spPr>
              <a:xfrm>
                <a:off x="7934724" y="3827656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63" name="Freeform: Shape 162">
                <a:extLst>
                  <a:ext uri="{FF2B5EF4-FFF2-40B4-BE49-F238E27FC236}">
                    <a16:creationId xmlns:a16="http://schemas.microsoft.com/office/drawing/2014/main" id="{F8F9E787-743B-4BE0-8B6B-B73F057A6C73}"/>
                  </a:ext>
                </a:extLst>
              </p:cNvPr>
              <p:cNvSpPr/>
              <p:nvPr/>
            </p:nvSpPr>
            <p:spPr>
              <a:xfrm>
                <a:off x="7866033" y="3788404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64" name="Freeform: Shape 163">
                <a:extLst>
                  <a:ext uri="{FF2B5EF4-FFF2-40B4-BE49-F238E27FC236}">
                    <a16:creationId xmlns:a16="http://schemas.microsoft.com/office/drawing/2014/main" id="{F5E1D949-1FED-4D38-9640-EA8D16F2183E}"/>
                  </a:ext>
                </a:extLst>
              </p:cNvPr>
              <p:cNvSpPr/>
              <p:nvPr/>
            </p:nvSpPr>
            <p:spPr>
              <a:xfrm>
                <a:off x="7797342" y="3747925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65" name="Freeform: Shape 164">
                <a:extLst>
                  <a:ext uri="{FF2B5EF4-FFF2-40B4-BE49-F238E27FC236}">
                    <a16:creationId xmlns:a16="http://schemas.microsoft.com/office/drawing/2014/main" id="{7342410B-6D02-4E93-AC2B-AC32B5018643}"/>
                  </a:ext>
                </a:extLst>
              </p:cNvPr>
              <p:cNvSpPr/>
              <p:nvPr/>
            </p:nvSpPr>
            <p:spPr>
              <a:xfrm>
                <a:off x="7729877" y="3708672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66" name="Graphic 2">
              <a:extLst>
                <a:ext uri="{FF2B5EF4-FFF2-40B4-BE49-F238E27FC236}">
                  <a16:creationId xmlns:a16="http://schemas.microsoft.com/office/drawing/2014/main" id="{F8BEDF44-6579-486F-A0B1-C346C9DA3DFF}"/>
                </a:ext>
              </a:extLst>
            </p:cNvPr>
            <p:cNvGrpSpPr/>
            <p:nvPr/>
          </p:nvGrpSpPr>
          <p:grpSpPr>
            <a:xfrm>
              <a:off x="7729897" y="3685385"/>
              <a:ext cx="249007" cy="161916"/>
              <a:chOff x="7729877" y="3685366"/>
              <a:chExt cx="249006" cy="161915"/>
            </a:xfrm>
            <a:solidFill>
              <a:srgbClr val="E4E5E5"/>
            </a:solidFill>
          </p:grpSpPr>
          <p:sp>
            <p:nvSpPr>
              <p:cNvPr id="167" name="Freeform: Shape 166">
                <a:extLst>
                  <a:ext uri="{FF2B5EF4-FFF2-40B4-BE49-F238E27FC236}">
                    <a16:creationId xmlns:a16="http://schemas.microsoft.com/office/drawing/2014/main" id="{557D7480-5FA2-41A6-ABDD-37F3BA7D0823}"/>
                  </a:ext>
                </a:extLst>
              </p:cNvPr>
              <p:cNvSpPr/>
              <p:nvPr/>
            </p:nvSpPr>
            <p:spPr>
              <a:xfrm>
                <a:off x="7934724" y="3804350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68" name="Freeform: Shape 167">
                <a:extLst>
                  <a:ext uri="{FF2B5EF4-FFF2-40B4-BE49-F238E27FC236}">
                    <a16:creationId xmlns:a16="http://schemas.microsoft.com/office/drawing/2014/main" id="{C3933933-5CEC-46D3-821F-D19F58C0FC82}"/>
                  </a:ext>
                </a:extLst>
              </p:cNvPr>
              <p:cNvSpPr/>
              <p:nvPr/>
            </p:nvSpPr>
            <p:spPr>
              <a:xfrm>
                <a:off x="7866033" y="3765097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69" name="Freeform: Shape 168">
                <a:extLst>
                  <a:ext uri="{FF2B5EF4-FFF2-40B4-BE49-F238E27FC236}">
                    <a16:creationId xmlns:a16="http://schemas.microsoft.com/office/drawing/2014/main" id="{4A8FEE98-7101-4E59-8961-3C553C19D64C}"/>
                  </a:ext>
                </a:extLst>
              </p:cNvPr>
              <p:cNvSpPr/>
              <p:nvPr/>
            </p:nvSpPr>
            <p:spPr>
              <a:xfrm>
                <a:off x="7797342" y="3724619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70" name="Freeform: Shape 169">
                <a:extLst>
                  <a:ext uri="{FF2B5EF4-FFF2-40B4-BE49-F238E27FC236}">
                    <a16:creationId xmlns:a16="http://schemas.microsoft.com/office/drawing/2014/main" id="{6BF1D141-6BA1-49A3-9B13-FA6799084C89}"/>
                  </a:ext>
                </a:extLst>
              </p:cNvPr>
              <p:cNvSpPr/>
              <p:nvPr/>
            </p:nvSpPr>
            <p:spPr>
              <a:xfrm>
                <a:off x="7729877" y="3685366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71" name="Graphic 2">
              <a:extLst>
                <a:ext uri="{FF2B5EF4-FFF2-40B4-BE49-F238E27FC236}">
                  <a16:creationId xmlns:a16="http://schemas.microsoft.com/office/drawing/2014/main" id="{F8BEDF44-6579-486F-A0B1-C346C9DA3DFF}"/>
                </a:ext>
              </a:extLst>
            </p:cNvPr>
            <p:cNvGrpSpPr/>
            <p:nvPr/>
          </p:nvGrpSpPr>
          <p:grpSpPr>
            <a:xfrm>
              <a:off x="7729897" y="3731997"/>
              <a:ext cx="249007" cy="161916"/>
              <a:chOff x="7729877" y="3731978"/>
              <a:chExt cx="249006" cy="161915"/>
            </a:xfrm>
            <a:solidFill>
              <a:srgbClr val="E4E5E5"/>
            </a:solidFill>
          </p:grpSpPr>
          <p:sp>
            <p:nvSpPr>
              <p:cNvPr id="172" name="Freeform: Shape 171">
                <a:extLst>
                  <a:ext uri="{FF2B5EF4-FFF2-40B4-BE49-F238E27FC236}">
                    <a16:creationId xmlns:a16="http://schemas.microsoft.com/office/drawing/2014/main" id="{85E4759C-AD09-40E0-8E75-7F3A8BFEF4E7}"/>
                  </a:ext>
                </a:extLst>
              </p:cNvPr>
              <p:cNvSpPr/>
              <p:nvPr/>
            </p:nvSpPr>
            <p:spPr>
              <a:xfrm>
                <a:off x="7934724" y="3850962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73" name="Freeform: Shape 172">
                <a:extLst>
                  <a:ext uri="{FF2B5EF4-FFF2-40B4-BE49-F238E27FC236}">
                    <a16:creationId xmlns:a16="http://schemas.microsoft.com/office/drawing/2014/main" id="{26428588-AF1E-42AE-8287-D13696504259}"/>
                  </a:ext>
                </a:extLst>
              </p:cNvPr>
              <p:cNvSpPr/>
              <p:nvPr/>
            </p:nvSpPr>
            <p:spPr>
              <a:xfrm>
                <a:off x="7866033" y="3811710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74" name="Freeform: Shape 173">
                <a:extLst>
                  <a:ext uri="{FF2B5EF4-FFF2-40B4-BE49-F238E27FC236}">
                    <a16:creationId xmlns:a16="http://schemas.microsoft.com/office/drawing/2014/main" id="{6AD9C15D-9B34-4ED4-A633-CE4BE9FD89A4}"/>
                  </a:ext>
                </a:extLst>
              </p:cNvPr>
              <p:cNvSpPr/>
              <p:nvPr/>
            </p:nvSpPr>
            <p:spPr>
              <a:xfrm>
                <a:off x="7797342" y="3771231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75" name="Freeform: Shape 174">
                <a:extLst>
                  <a:ext uri="{FF2B5EF4-FFF2-40B4-BE49-F238E27FC236}">
                    <a16:creationId xmlns:a16="http://schemas.microsoft.com/office/drawing/2014/main" id="{B3E29519-8D3B-410C-899E-1A2FF64E04D3}"/>
                  </a:ext>
                </a:extLst>
              </p:cNvPr>
              <p:cNvSpPr/>
              <p:nvPr/>
            </p:nvSpPr>
            <p:spPr>
              <a:xfrm>
                <a:off x="7729877" y="3731978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1C60A97F-81FB-4E95-84DC-61F202C6A1BC}"/>
                </a:ext>
              </a:extLst>
            </p:cNvPr>
            <p:cNvSpPr/>
            <p:nvPr/>
          </p:nvSpPr>
          <p:spPr>
            <a:xfrm>
              <a:off x="7655072" y="3617920"/>
              <a:ext cx="50292" cy="52746"/>
            </a:xfrm>
            <a:custGeom>
              <a:avLst/>
              <a:gdLst>
                <a:gd name="connsiteX0" fmla="*/ 50292 w 50292"/>
                <a:gd name="connsiteY0" fmla="*/ 29439 h 52745"/>
                <a:gd name="connsiteX1" fmla="*/ 50292 w 50292"/>
                <a:gd name="connsiteY1" fmla="*/ 52745 h 52745"/>
                <a:gd name="connsiteX2" fmla="*/ 0 w 50292"/>
                <a:gd name="connsiteY2" fmla="*/ 23306 h 52745"/>
                <a:gd name="connsiteX3" fmla="*/ 0 w 50292"/>
                <a:gd name="connsiteY3" fmla="*/ 0 h 52745"/>
                <a:gd name="connsiteX4" fmla="*/ 50292 w 50292"/>
                <a:gd name="connsiteY4" fmla="*/ 29439 h 5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292" h="52745">
                  <a:moveTo>
                    <a:pt x="50292" y="29439"/>
                  </a:moveTo>
                  <a:lnTo>
                    <a:pt x="50292" y="52745"/>
                  </a:lnTo>
                  <a:lnTo>
                    <a:pt x="0" y="23306"/>
                  </a:lnTo>
                  <a:lnTo>
                    <a:pt x="0" y="0"/>
                  </a:lnTo>
                  <a:lnTo>
                    <a:pt x="50292" y="29439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6DCEBDC5-D722-4A3B-9A61-6E6FDB0D2C21}"/>
                </a:ext>
              </a:extLst>
            </p:cNvPr>
            <p:cNvSpPr/>
            <p:nvPr/>
          </p:nvSpPr>
          <p:spPr>
            <a:xfrm>
              <a:off x="7586380" y="3578668"/>
              <a:ext cx="50292" cy="52746"/>
            </a:xfrm>
            <a:custGeom>
              <a:avLst/>
              <a:gdLst>
                <a:gd name="connsiteX0" fmla="*/ 50292 w 50292"/>
                <a:gd name="connsiteY0" fmla="*/ 29439 h 52745"/>
                <a:gd name="connsiteX1" fmla="*/ 50292 w 50292"/>
                <a:gd name="connsiteY1" fmla="*/ 52745 h 52745"/>
                <a:gd name="connsiteX2" fmla="*/ 0 w 50292"/>
                <a:gd name="connsiteY2" fmla="*/ 23306 h 52745"/>
                <a:gd name="connsiteX3" fmla="*/ 0 w 50292"/>
                <a:gd name="connsiteY3" fmla="*/ 0 h 52745"/>
                <a:gd name="connsiteX4" fmla="*/ 50292 w 50292"/>
                <a:gd name="connsiteY4" fmla="*/ 29439 h 5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292" h="52745">
                  <a:moveTo>
                    <a:pt x="50292" y="29439"/>
                  </a:moveTo>
                  <a:lnTo>
                    <a:pt x="50292" y="52745"/>
                  </a:lnTo>
                  <a:lnTo>
                    <a:pt x="0" y="23306"/>
                  </a:lnTo>
                  <a:lnTo>
                    <a:pt x="0" y="0"/>
                  </a:lnTo>
                  <a:lnTo>
                    <a:pt x="50292" y="29439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02D2120C-B6EA-4684-9238-20DC40DFF511}"/>
                </a:ext>
              </a:extLst>
            </p:cNvPr>
            <p:cNvSpPr/>
            <p:nvPr/>
          </p:nvSpPr>
          <p:spPr>
            <a:xfrm>
              <a:off x="7655072" y="3664533"/>
              <a:ext cx="50292" cy="52746"/>
            </a:xfrm>
            <a:custGeom>
              <a:avLst/>
              <a:gdLst>
                <a:gd name="connsiteX0" fmla="*/ 50292 w 50292"/>
                <a:gd name="connsiteY0" fmla="*/ 29439 h 52745"/>
                <a:gd name="connsiteX1" fmla="*/ 50292 w 50292"/>
                <a:gd name="connsiteY1" fmla="*/ 52745 h 52745"/>
                <a:gd name="connsiteX2" fmla="*/ 0 w 50292"/>
                <a:gd name="connsiteY2" fmla="*/ 23306 h 52745"/>
                <a:gd name="connsiteX3" fmla="*/ 0 w 50292"/>
                <a:gd name="connsiteY3" fmla="*/ 0 h 52745"/>
                <a:gd name="connsiteX4" fmla="*/ 50292 w 50292"/>
                <a:gd name="connsiteY4" fmla="*/ 29439 h 5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292" h="52745">
                  <a:moveTo>
                    <a:pt x="50292" y="29439"/>
                  </a:moveTo>
                  <a:lnTo>
                    <a:pt x="50292" y="52745"/>
                  </a:lnTo>
                  <a:lnTo>
                    <a:pt x="0" y="23306"/>
                  </a:lnTo>
                  <a:lnTo>
                    <a:pt x="0" y="0"/>
                  </a:lnTo>
                  <a:lnTo>
                    <a:pt x="50292" y="29439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B950BA25-6E99-4D9A-B238-8574C1611BC1}"/>
                </a:ext>
              </a:extLst>
            </p:cNvPr>
            <p:cNvSpPr/>
            <p:nvPr/>
          </p:nvSpPr>
          <p:spPr>
            <a:xfrm>
              <a:off x="7586380" y="3625280"/>
              <a:ext cx="50292" cy="52746"/>
            </a:xfrm>
            <a:custGeom>
              <a:avLst/>
              <a:gdLst>
                <a:gd name="connsiteX0" fmla="*/ 50292 w 50292"/>
                <a:gd name="connsiteY0" fmla="*/ 29439 h 52745"/>
                <a:gd name="connsiteX1" fmla="*/ 50292 w 50292"/>
                <a:gd name="connsiteY1" fmla="*/ 52745 h 52745"/>
                <a:gd name="connsiteX2" fmla="*/ 0 w 50292"/>
                <a:gd name="connsiteY2" fmla="*/ 23306 h 52745"/>
                <a:gd name="connsiteX3" fmla="*/ 0 w 50292"/>
                <a:gd name="connsiteY3" fmla="*/ 0 h 52745"/>
                <a:gd name="connsiteX4" fmla="*/ 50292 w 50292"/>
                <a:gd name="connsiteY4" fmla="*/ 29439 h 5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292" h="52745">
                  <a:moveTo>
                    <a:pt x="50292" y="29439"/>
                  </a:moveTo>
                  <a:lnTo>
                    <a:pt x="50292" y="52745"/>
                  </a:lnTo>
                  <a:lnTo>
                    <a:pt x="0" y="23306"/>
                  </a:lnTo>
                  <a:lnTo>
                    <a:pt x="0" y="0"/>
                  </a:lnTo>
                  <a:lnTo>
                    <a:pt x="50292" y="29439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5B44701C-EE90-40A1-9B18-5AD61F9705E1}"/>
                </a:ext>
              </a:extLst>
            </p:cNvPr>
            <p:cNvSpPr/>
            <p:nvPr/>
          </p:nvSpPr>
          <p:spPr>
            <a:xfrm>
              <a:off x="7655072" y="3641226"/>
              <a:ext cx="50292" cy="52746"/>
            </a:xfrm>
            <a:custGeom>
              <a:avLst/>
              <a:gdLst>
                <a:gd name="connsiteX0" fmla="*/ 50292 w 50292"/>
                <a:gd name="connsiteY0" fmla="*/ 29439 h 52745"/>
                <a:gd name="connsiteX1" fmla="*/ 50292 w 50292"/>
                <a:gd name="connsiteY1" fmla="*/ 52745 h 52745"/>
                <a:gd name="connsiteX2" fmla="*/ 0 w 50292"/>
                <a:gd name="connsiteY2" fmla="*/ 23306 h 52745"/>
                <a:gd name="connsiteX3" fmla="*/ 0 w 50292"/>
                <a:gd name="connsiteY3" fmla="*/ 0 h 52745"/>
                <a:gd name="connsiteX4" fmla="*/ 50292 w 50292"/>
                <a:gd name="connsiteY4" fmla="*/ 29439 h 5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292" h="52745">
                  <a:moveTo>
                    <a:pt x="50292" y="29439"/>
                  </a:moveTo>
                  <a:lnTo>
                    <a:pt x="50292" y="52745"/>
                  </a:lnTo>
                  <a:lnTo>
                    <a:pt x="0" y="23306"/>
                  </a:lnTo>
                  <a:lnTo>
                    <a:pt x="0" y="0"/>
                  </a:lnTo>
                  <a:lnTo>
                    <a:pt x="50292" y="29439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0FDC5A3E-255C-4465-AF64-80E04621320D}"/>
                </a:ext>
              </a:extLst>
            </p:cNvPr>
            <p:cNvSpPr/>
            <p:nvPr/>
          </p:nvSpPr>
          <p:spPr>
            <a:xfrm>
              <a:off x="7586380" y="3601974"/>
              <a:ext cx="50292" cy="52746"/>
            </a:xfrm>
            <a:custGeom>
              <a:avLst/>
              <a:gdLst>
                <a:gd name="connsiteX0" fmla="*/ 50292 w 50292"/>
                <a:gd name="connsiteY0" fmla="*/ 29439 h 52745"/>
                <a:gd name="connsiteX1" fmla="*/ 50292 w 50292"/>
                <a:gd name="connsiteY1" fmla="*/ 52745 h 52745"/>
                <a:gd name="connsiteX2" fmla="*/ 0 w 50292"/>
                <a:gd name="connsiteY2" fmla="*/ 23306 h 52745"/>
                <a:gd name="connsiteX3" fmla="*/ 0 w 50292"/>
                <a:gd name="connsiteY3" fmla="*/ 0 h 52745"/>
                <a:gd name="connsiteX4" fmla="*/ 50292 w 50292"/>
                <a:gd name="connsiteY4" fmla="*/ 29439 h 5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292" h="52745">
                  <a:moveTo>
                    <a:pt x="50292" y="29439"/>
                  </a:moveTo>
                  <a:lnTo>
                    <a:pt x="50292" y="52745"/>
                  </a:lnTo>
                  <a:lnTo>
                    <a:pt x="0" y="23306"/>
                  </a:lnTo>
                  <a:lnTo>
                    <a:pt x="0" y="0"/>
                  </a:lnTo>
                  <a:lnTo>
                    <a:pt x="50292" y="29439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45AB79ED-C17D-4D99-A018-A2F468BB2843}"/>
                </a:ext>
              </a:extLst>
            </p:cNvPr>
            <p:cNvSpPr/>
            <p:nvPr/>
          </p:nvSpPr>
          <p:spPr>
            <a:xfrm>
              <a:off x="7655072" y="3687839"/>
              <a:ext cx="50292" cy="52746"/>
            </a:xfrm>
            <a:custGeom>
              <a:avLst/>
              <a:gdLst>
                <a:gd name="connsiteX0" fmla="*/ 50292 w 50292"/>
                <a:gd name="connsiteY0" fmla="*/ 29439 h 52745"/>
                <a:gd name="connsiteX1" fmla="*/ 50292 w 50292"/>
                <a:gd name="connsiteY1" fmla="*/ 52745 h 52745"/>
                <a:gd name="connsiteX2" fmla="*/ 0 w 50292"/>
                <a:gd name="connsiteY2" fmla="*/ 23306 h 52745"/>
                <a:gd name="connsiteX3" fmla="*/ 0 w 50292"/>
                <a:gd name="connsiteY3" fmla="*/ 0 h 52745"/>
                <a:gd name="connsiteX4" fmla="*/ 50292 w 50292"/>
                <a:gd name="connsiteY4" fmla="*/ 29439 h 5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292" h="52745">
                  <a:moveTo>
                    <a:pt x="50292" y="29439"/>
                  </a:moveTo>
                  <a:lnTo>
                    <a:pt x="50292" y="52745"/>
                  </a:lnTo>
                  <a:lnTo>
                    <a:pt x="0" y="23306"/>
                  </a:lnTo>
                  <a:lnTo>
                    <a:pt x="0" y="0"/>
                  </a:lnTo>
                  <a:lnTo>
                    <a:pt x="50292" y="29439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528226A6-B447-42D2-BB9E-B48BE4B3C82F}"/>
                </a:ext>
              </a:extLst>
            </p:cNvPr>
            <p:cNvSpPr/>
            <p:nvPr/>
          </p:nvSpPr>
          <p:spPr>
            <a:xfrm>
              <a:off x="7586380" y="3648586"/>
              <a:ext cx="50292" cy="52746"/>
            </a:xfrm>
            <a:custGeom>
              <a:avLst/>
              <a:gdLst>
                <a:gd name="connsiteX0" fmla="*/ 50292 w 50292"/>
                <a:gd name="connsiteY0" fmla="*/ 29439 h 52745"/>
                <a:gd name="connsiteX1" fmla="*/ 50292 w 50292"/>
                <a:gd name="connsiteY1" fmla="*/ 52745 h 52745"/>
                <a:gd name="connsiteX2" fmla="*/ 0 w 50292"/>
                <a:gd name="connsiteY2" fmla="*/ 23306 h 52745"/>
                <a:gd name="connsiteX3" fmla="*/ 0 w 50292"/>
                <a:gd name="connsiteY3" fmla="*/ 0 h 52745"/>
                <a:gd name="connsiteX4" fmla="*/ 50292 w 50292"/>
                <a:gd name="connsiteY4" fmla="*/ 29439 h 5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292" h="52745">
                  <a:moveTo>
                    <a:pt x="50292" y="29439"/>
                  </a:moveTo>
                  <a:lnTo>
                    <a:pt x="50292" y="52745"/>
                  </a:lnTo>
                  <a:lnTo>
                    <a:pt x="0" y="23306"/>
                  </a:lnTo>
                  <a:lnTo>
                    <a:pt x="0" y="0"/>
                  </a:lnTo>
                  <a:lnTo>
                    <a:pt x="50292" y="29439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72BF8328-44C4-4123-96C3-2D57D6D98B5A}"/>
                </a:ext>
              </a:extLst>
            </p:cNvPr>
            <p:cNvSpPr/>
            <p:nvPr/>
          </p:nvSpPr>
          <p:spPr>
            <a:xfrm>
              <a:off x="7661206" y="3621600"/>
              <a:ext cx="44158" cy="42932"/>
            </a:xfrm>
            <a:custGeom>
              <a:avLst/>
              <a:gdLst>
                <a:gd name="connsiteX0" fmla="*/ 44159 w 44158"/>
                <a:gd name="connsiteY0" fmla="*/ 25759 h 42932"/>
                <a:gd name="connsiteX1" fmla="*/ 44159 w 44158"/>
                <a:gd name="connsiteY1" fmla="*/ 42932 h 42932"/>
                <a:gd name="connsiteX2" fmla="*/ 0 w 44158"/>
                <a:gd name="connsiteY2" fmla="*/ 17173 h 42932"/>
                <a:gd name="connsiteX3" fmla="*/ 0 w 44158"/>
                <a:gd name="connsiteY3" fmla="*/ 0 h 42932"/>
                <a:gd name="connsiteX4" fmla="*/ 44159 w 44158"/>
                <a:gd name="connsiteY4" fmla="*/ 25759 h 42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158" h="42932">
                  <a:moveTo>
                    <a:pt x="44159" y="25759"/>
                  </a:moveTo>
                  <a:lnTo>
                    <a:pt x="44159" y="42932"/>
                  </a:lnTo>
                  <a:lnTo>
                    <a:pt x="0" y="17173"/>
                  </a:lnTo>
                  <a:lnTo>
                    <a:pt x="0" y="0"/>
                  </a:lnTo>
                  <a:lnTo>
                    <a:pt x="44159" y="25759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FDF0D846-FCDB-40A2-8360-6D563C4B2D9F}"/>
                </a:ext>
              </a:extLst>
            </p:cNvPr>
            <p:cNvSpPr/>
            <p:nvPr/>
          </p:nvSpPr>
          <p:spPr>
            <a:xfrm>
              <a:off x="7592513" y="3582348"/>
              <a:ext cx="44158" cy="42932"/>
            </a:xfrm>
            <a:custGeom>
              <a:avLst/>
              <a:gdLst>
                <a:gd name="connsiteX0" fmla="*/ 44159 w 44158"/>
                <a:gd name="connsiteY0" fmla="*/ 25759 h 42932"/>
                <a:gd name="connsiteX1" fmla="*/ 44159 w 44158"/>
                <a:gd name="connsiteY1" fmla="*/ 42932 h 42932"/>
                <a:gd name="connsiteX2" fmla="*/ 0 w 44158"/>
                <a:gd name="connsiteY2" fmla="*/ 17173 h 42932"/>
                <a:gd name="connsiteX3" fmla="*/ 0 w 44158"/>
                <a:gd name="connsiteY3" fmla="*/ 0 h 42932"/>
                <a:gd name="connsiteX4" fmla="*/ 44159 w 44158"/>
                <a:gd name="connsiteY4" fmla="*/ 25759 h 42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158" h="42932">
                  <a:moveTo>
                    <a:pt x="44159" y="25759"/>
                  </a:moveTo>
                  <a:lnTo>
                    <a:pt x="44159" y="42932"/>
                  </a:lnTo>
                  <a:lnTo>
                    <a:pt x="0" y="17173"/>
                  </a:lnTo>
                  <a:lnTo>
                    <a:pt x="0" y="0"/>
                  </a:lnTo>
                  <a:lnTo>
                    <a:pt x="44159" y="25759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54DEE872-C628-4E5C-AC74-7961CA25E681}"/>
                </a:ext>
              </a:extLst>
            </p:cNvPr>
            <p:cNvSpPr/>
            <p:nvPr/>
          </p:nvSpPr>
          <p:spPr>
            <a:xfrm>
              <a:off x="7661206" y="3668212"/>
              <a:ext cx="44158" cy="42932"/>
            </a:xfrm>
            <a:custGeom>
              <a:avLst/>
              <a:gdLst>
                <a:gd name="connsiteX0" fmla="*/ 44159 w 44158"/>
                <a:gd name="connsiteY0" fmla="*/ 25759 h 42932"/>
                <a:gd name="connsiteX1" fmla="*/ 44159 w 44158"/>
                <a:gd name="connsiteY1" fmla="*/ 42932 h 42932"/>
                <a:gd name="connsiteX2" fmla="*/ 0 w 44158"/>
                <a:gd name="connsiteY2" fmla="*/ 17173 h 42932"/>
                <a:gd name="connsiteX3" fmla="*/ 0 w 44158"/>
                <a:gd name="connsiteY3" fmla="*/ 0 h 42932"/>
                <a:gd name="connsiteX4" fmla="*/ 44159 w 44158"/>
                <a:gd name="connsiteY4" fmla="*/ 25759 h 42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158" h="42932">
                  <a:moveTo>
                    <a:pt x="44159" y="25759"/>
                  </a:moveTo>
                  <a:lnTo>
                    <a:pt x="44159" y="42932"/>
                  </a:lnTo>
                  <a:lnTo>
                    <a:pt x="0" y="17173"/>
                  </a:lnTo>
                  <a:lnTo>
                    <a:pt x="0" y="0"/>
                  </a:lnTo>
                  <a:lnTo>
                    <a:pt x="44159" y="25759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0877627D-AC9E-49A0-B06B-9637FE8ACEE9}"/>
                </a:ext>
              </a:extLst>
            </p:cNvPr>
            <p:cNvSpPr/>
            <p:nvPr/>
          </p:nvSpPr>
          <p:spPr>
            <a:xfrm>
              <a:off x="7592513" y="3628960"/>
              <a:ext cx="44158" cy="42932"/>
            </a:xfrm>
            <a:custGeom>
              <a:avLst/>
              <a:gdLst>
                <a:gd name="connsiteX0" fmla="*/ 44159 w 44158"/>
                <a:gd name="connsiteY0" fmla="*/ 25759 h 42932"/>
                <a:gd name="connsiteX1" fmla="*/ 44159 w 44158"/>
                <a:gd name="connsiteY1" fmla="*/ 42932 h 42932"/>
                <a:gd name="connsiteX2" fmla="*/ 0 w 44158"/>
                <a:gd name="connsiteY2" fmla="*/ 17173 h 42932"/>
                <a:gd name="connsiteX3" fmla="*/ 0 w 44158"/>
                <a:gd name="connsiteY3" fmla="*/ 0 h 42932"/>
                <a:gd name="connsiteX4" fmla="*/ 44159 w 44158"/>
                <a:gd name="connsiteY4" fmla="*/ 25759 h 42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158" h="42932">
                  <a:moveTo>
                    <a:pt x="44159" y="25759"/>
                  </a:moveTo>
                  <a:lnTo>
                    <a:pt x="44159" y="42932"/>
                  </a:lnTo>
                  <a:lnTo>
                    <a:pt x="0" y="17173"/>
                  </a:lnTo>
                  <a:lnTo>
                    <a:pt x="0" y="0"/>
                  </a:lnTo>
                  <a:lnTo>
                    <a:pt x="44159" y="25759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34E4E55B-B2D0-4FC1-934E-13EBFE441495}"/>
                </a:ext>
              </a:extLst>
            </p:cNvPr>
            <p:cNvSpPr/>
            <p:nvPr/>
          </p:nvSpPr>
          <p:spPr>
            <a:xfrm>
              <a:off x="7661206" y="3644906"/>
              <a:ext cx="44158" cy="42932"/>
            </a:xfrm>
            <a:custGeom>
              <a:avLst/>
              <a:gdLst>
                <a:gd name="connsiteX0" fmla="*/ 44159 w 44158"/>
                <a:gd name="connsiteY0" fmla="*/ 25759 h 42932"/>
                <a:gd name="connsiteX1" fmla="*/ 44159 w 44158"/>
                <a:gd name="connsiteY1" fmla="*/ 42932 h 42932"/>
                <a:gd name="connsiteX2" fmla="*/ 0 w 44158"/>
                <a:gd name="connsiteY2" fmla="*/ 17173 h 42932"/>
                <a:gd name="connsiteX3" fmla="*/ 0 w 44158"/>
                <a:gd name="connsiteY3" fmla="*/ 0 h 42932"/>
                <a:gd name="connsiteX4" fmla="*/ 44159 w 44158"/>
                <a:gd name="connsiteY4" fmla="*/ 25759 h 42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158" h="42932">
                  <a:moveTo>
                    <a:pt x="44159" y="25759"/>
                  </a:moveTo>
                  <a:lnTo>
                    <a:pt x="44159" y="42932"/>
                  </a:lnTo>
                  <a:lnTo>
                    <a:pt x="0" y="17173"/>
                  </a:lnTo>
                  <a:lnTo>
                    <a:pt x="0" y="0"/>
                  </a:lnTo>
                  <a:lnTo>
                    <a:pt x="44159" y="25759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35824F57-D35B-4ABB-A4EA-4F624DF9590E}"/>
                </a:ext>
              </a:extLst>
            </p:cNvPr>
            <p:cNvSpPr/>
            <p:nvPr/>
          </p:nvSpPr>
          <p:spPr>
            <a:xfrm>
              <a:off x="7592513" y="3605654"/>
              <a:ext cx="44158" cy="42932"/>
            </a:xfrm>
            <a:custGeom>
              <a:avLst/>
              <a:gdLst>
                <a:gd name="connsiteX0" fmla="*/ 44159 w 44158"/>
                <a:gd name="connsiteY0" fmla="*/ 25759 h 42932"/>
                <a:gd name="connsiteX1" fmla="*/ 44159 w 44158"/>
                <a:gd name="connsiteY1" fmla="*/ 42932 h 42932"/>
                <a:gd name="connsiteX2" fmla="*/ 0 w 44158"/>
                <a:gd name="connsiteY2" fmla="*/ 17173 h 42932"/>
                <a:gd name="connsiteX3" fmla="*/ 0 w 44158"/>
                <a:gd name="connsiteY3" fmla="*/ 0 h 42932"/>
                <a:gd name="connsiteX4" fmla="*/ 44159 w 44158"/>
                <a:gd name="connsiteY4" fmla="*/ 25759 h 42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158" h="42932">
                  <a:moveTo>
                    <a:pt x="44159" y="25759"/>
                  </a:moveTo>
                  <a:lnTo>
                    <a:pt x="44159" y="42932"/>
                  </a:lnTo>
                  <a:lnTo>
                    <a:pt x="0" y="17173"/>
                  </a:lnTo>
                  <a:lnTo>
                    <a:pt x="0" y="0"/>
                  </a:lnTo>
                  <a:lnTo>
                    <a:pt x="44159" y="25759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653B8CEF-6E00-4996-9795-25BE57B4C6CC}"/>
                </a:ext>
              </a:extLst>
            </p:cNvPr>
            <p:cNvSpPr/>
            <p:nvPr/>
          </p:nvSpPr>
          <p:spPr>
            <a:xfrm>
              <a:off x="7661206" y="3691518"/>
              <a:ext cx="44158" cy="42932"/>
            </a:xfrm>
            <a:custGeom>
              <a:avLst/>
              <a:gdLst>
                <a:gd name="connsiteX0" fmla="*/ 44159 w 44158"/>
                <a:gd name="connsiteY0" fmla="*/ 25759 h 42932"/>
                <a:gd name="connsiteX1" fmla="*/ 44159 w 44158"/>
                <a:gd name="connsiteY1" fmla="*/ 42932 h 42932"/>
                <a:gd name="connsiteX2" fmla="*/ 0 w 44158"/>
                <a:gd name="connsiteY2" fmla="*/ 17173 h 42932"/>
                <a:gd name="connsiteX3" fmla="*/ 0 w 44158"/>
                <a:gd name="connsiteY3" fmla="*/ 0 h 42932"/>
                <a:gd name="connsiteX4" fmla="*/ 44159 w 44158"/>
                <a:gd name="connsiteY4" fmla="*/ 25759 h 42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158" h="42932">
                  <a:moveTo>
                    <a:pt x="44159" y="25759"/>
                  </a:moveTo>
                  <a:lnTo>
                    <a:pt x="44159" y="42932"/>
                  </a:lnTo>
                  <a:lnTo>
                    <a:pt x="0" y="17173"/>
                  </a:lnTo>
                  <a:lnTo>
                    <a:pt x="0" y="0"/>
                  </a:lnTo>
                  <a:lnTo>
                    <a:pt x="44159" y="25759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6D416CD4-30FA-41B4-AA9E-657CEFCE0F2C}"/>
                </a:ext>
              </a:extLst>
            </p:cNvPr>
            <p:cNvSpPr/>
            <p:nvPr/>
          </p:nvSpPr>
          <p:spPr>
            <a:xfrm>
              <a:off x="7592513" y="3652266"/>
              <a:ext cx="44158" cy="42932"/>
            </a:xfrm>
            <a:custGeom>
              <a:avLst/>
              <a:gdLst>
                <a:gd name="connsiteX0" fmla="*/ 44159 w 44158"/>
                <a:gd name="connsiteY0" fmla="*/ 25759 h 42932"/>
                <a:gd name="connsiteX1" fmla="*/ 44159 w 44158"/>
                <a:gd name="connsiteY1" fmla="*/ 42932 h 42932"/>
                <a:gd name="connsiteX2" fmla="*/ 0 w 44158"/>
                <a:gd name="connsiteY2" fmla="*/ 17173 h 42932"/>
                <a:gd name="connsiteX3" fmla="*/ 0 w 44158"/>
                <a:gd name="connsiteY3" fmla="*/ 0 h 42932"/>
                <a:gd name="connsiteX4" fmla="*/ 44159 w 44158"/>
                <a:gd name="connsiteY4" fmla="*/ 25759 h 42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158" h="42932">
                  <a:moveTo>
                    <a:pt x="44159" y="25759"/>
                  </a:moveTo>
                  <a:lnTo>
                    <a:pt x="44159" y="42932"/>
                  </a:lnTo>
                  <a:lnTo>
                    <a:pt x="0" y="17173"/>
                  </a:lnTo>
                  <a:lnTo>
                    <a:pt x="0" y="0"/>
                  </a:lnTo>
                  <a:lnTo>
                    <a:pt x="44159" y="25759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C13EC65B-C64A-4567-AD29-739DAD801B3E}"/>
                </a:ext>
              </a:extLst>
            </p:cNvPr>
            <p:cNvSpPr/>
            <p:nvPr/>
          </p:nvSpPr>
          <p:spPr>
            <a:xfrm>
              <a:off x="7819441" y="3143210"/>
              <a:ext cx="762968" cy="329965"/>
            </a:xfrm>
            <a:custGeom>
              <a:avLst/>
              <a:gdLst>
                <a:gd name="connsiteX0" fmla="*/ 0 w 762966"/>
                <a:gd name="connsiteY0" fmla="*/ 52745 h 329964"/>
                <a:gd name="connsiteX1" fmla="*/ 287032 w 762966"/>
                <a:gd name="connsiteY1" fmla="*/ 0 h 329964"/>
                <a:gd name="connsiteX2" fmla="*/ 762967 w 762966"/>
                <a:gd name="connsiteY2" fmla="*/ 277220 h 329964"/>
                <a:gd name="connsiteX3" fmla="*/ 475934 w 762966"/>
                <a:gd name="connsiteY3" fmla="*/ 329965 h 329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966" h="329964">
                  <a:moveTo>
                    <a:pt x="0" y="52745"/>
                  </a:moveTo>
                  <a:lnTo>
                    <a:pt x="287032" y="0"/>
                  </a:lnTo>
                  <a:lnTo>
                    <a:pt x="762967" y="277220"/>
                  </a:lnTo>
                  <a:lnTo>
                    <a:pt x="475934" y="329965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0202A9F1-6B05-48EB-A442-452606CF5368}"/>
                </a:ext>
              </a:extLst>
            </p:cNvPr>
            <p:cNvSpPr/>
            <p:nvPr/>
          </p:nvSpPr>
          <p:spPr>
            <a:xfrm>
              <a:off x="7544674" y="3195956"/>
              <a:ext cx="750702" cy="538494"/>
            </a:xfrm>
            <a:custGeom>
              <a:avLst/>
              <a:gdLst>
                <a:gd name="connsiteX0" fmla="*/ 0 w 750700"/>
                <a:gd name="connsiteY0" fmla="*/ 261273 h 538492"/>
                <a:gd name="connsiteX1" fmla="*/ 274766 w 750700"/>
                <a:gd name="connsiteY1" fmla="*/ 0 h 538492"/>
                <a:gd name="connsiteX2" fmla="*/ 750700 w 750700"/>
                <a:gd name="connsiteY2" fmla="*/ 277220 h 538492"/>
                <a:gd name="connsiteX3" fmla="*/ 475934 w 750700"/>
                <a:gd name="connsiteY3" fmla="*/ 538493 h 538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0700" h="538492">
                  <a:moveTo>
                    <a:pt x="0" y="261273"/>
                  </a:moveTo>
                  <a:lnTo>
                    <a:pt x="274766" y="0"/>
                  </a:lnTo>
                  <a:lnTo>
                    <a:pt x="750700" y="277220"/>
                  </a:lnTo>
                  <a:lnTo>
                    <a:pt x="475934" y="538493"/>
                  </a:lnTo>
                  <a:close/>
                </a:path>
              </a:pathLst>
            </a:custGeom>
            <a:solidFill>
              <a:schemeClr val="accent2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2C17FD38-6824-4D1F-9464-82BE3D38F21F}"/>
                </a:ext>
              </a:extLst>
            </p:cNvPr>
            <p:cNvSpPr/>
            <p:nvPr/>
          </p:nvSpPr>
          <p:spPr>
            <a:xfrm>
              <a:off x="8020610" y="3420431"/>
              <a:ext cx="561799" cy="314019"/>
            </a:xfrm>
            <a:custGeom>
              <a:avLst/>
              <a:gdLst>
                <a:gd name="connsiteX0" fmla="*/ 0 w 561798"/>
                <a:gd name="connsiteY0" fmla="*/ 314019 h 314018"/>
                <a:gd name="connsiteX1" fmla="*/ 274766 w 561798"/>
                <a:gd name="connsiteY1" fmla="*/ 52745 h 314018"/>
                <a:gd name="connsiteX2" fmla="*/ 561799 w 561798"/>
                <a:gd name="connsiteY2" fmla="*/ 0 h 314018"/>
                <a:gd name="connsiteX3" fmla="*/ 0 w 561798"/>
                <a:gd name="connsiteY3" fmla="*/ 314019 h 314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1798" h="314018">
                  <a:moveTo>
                    <a:pt x="0" y="314019"/>
                  </a:moveTo>
                  <a:lnTo>
                    <a:pt x="274766" y="52745"/>
                  </a:lnTo>
                  <a:lnTo>
                    <a:pt x="561799" y="0"/>
                  </a:lnTo>
                  <a:lnTo>
                    <a:pt x="0" y="314019"/>
                  </a:lnTo>
                  <a:close/>
                </a:path>
              </a:pathLst>
            </a:custGeom>
            <a:solidFill>
              <a:srgbClr val="805046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E4E28A7B-BB63-4237-8509-25B2569D384C}"/>
                </a:ext>
              </a:extLst>
            </p:cNvPr>
            <p:cNvSpPr/>
            <p:nvPr/>
          </p:nvSpPr>
          <p:spPr>
            <a:xfrm>
              <a:off x="8092983" y="3443737"/>
              <a:ext cx="425643" cy="237968"/>
            </a:xfrm>
            <a:custGeom>
              <a:avLst/>
              <a:gdLst>
                <a:gd name="connsiteX0" fmla="*/ 208528 w 425642"/>
                <a:gd name="connsiteY0" fmla="*/ 40479 h 237967"/>
                <a:gd name="connsiteX1" fmla="*/ 0 w 425642"/>
                <a:gd name="connsiteY1" fmla="*/ 237967 h 237967"/>
                <a:gd name="connsiteX2" fmla="*/ 425642 w 425642"/>
                <a:gd name="connsiteY2" fmla="*/ 0 h 237967"/>
                <a:gd name="connsiteX3" fmla="*/ 208528 w 425642"/>
                <a:gd name="connsiteY3" fmla="*/ 40479 h 237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5642" h="237967">
                  <a:moveTo>
                    <a:pt x="208528" y="40479"/>
                  </a:moveTo>
                  <a:lnTo>
                    <a:pt x="0" y="237967"/>
                  </a:lnTo>
                  <a:lnTo>
                    <a:pt x="425642" y="0"/>
                  </a:lnTo>
                  <a:lnTo>
                    <a:pt x="208528" y="40479"/>
                  </a:lnTo>
                  <a:close/>
                </a:path>
              </a:pathLst>
            </a:custGeom>
            <a:solidFill>
              <a:srgbClr val="502A2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AE01742D-9E57-45ED-BC15-1F363DE78916}"/>
                </a:ext>
              </a:extLst>
            </p:cNvPr>
            <p:cNvSpPr/>
            <p:nvPr/>
          </p:nvSpPr>
          <p:spPr>
            <a:xfrm>
              <a:off x="8121196" y="3449870"/>
              <a:ext cx="369218" cy="204849"/>
            </a:xfrm>
            <a:custGeom>
              <a:avLst/>
              <a:gdLst>
                <a:gd name="connsiteX0" fmla="*/ 180315 w 369217"/>
                <a:gd name="connsiteY0" fmla="*/ 34346 h 204848"/>
                <a:gd name="connsiteX1" fmla="*/ 0 w 369217"/>
                <a:gd name="connsiteY1" fmla="*/ 204848 h 204848"/>
                <a:gd name="connsiteX2" fmla="*/ 295619 w 369217"/>
                <a:gd name="connsiteY2" fmla="*/ 40479 h 204848"/>
                <a:gd name="connsiteX3" fmla="*/ 369217 w 369217"/>
                <a:gd name="connsiteY3" fmla="*/ 0 h 204848"/>
                <a:gd name="connsiteX4" fmla="*/ 180315 w 369217"/>
                <a:gd name="connsiteY4" fmla="*/ 34346 h 204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9217" h="204848">
                  <a:moveTo>
                    <a:pt x="180315" y="34346"/>
                  </a:moveTo>
                  <a:lnTo>
                    <a:pt x="0" y="204848"/>
                  </a:lnTo>
                  <a:lnTo>
                    <a:pt x="295619" y="40479"/>
                  </a:lnTo>
                  <a:lnTo>
                    <a:pt x="369217" y="0"/>
                  </a:lnTo>
                  <a:lnTo>
                    <a:pt x="180315" y="34346"/>
                  </a:lnTo>
                  <a:close/>
                </a:path>
              </a:pathLst>
            </a:custGeom>
            <a:solidFill>
              <a:srgbClr val="9B6358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FB7B6E14-BD62-45B3-B1BC-589D64DD855A}"/>
                </a:ext>
              </a:extLst>
            </p:cNvPr>
            <p:cNvSpPr/>
            <p:nvPr/>
          </p:nvSpPr>
          <p:spPr>
            <a:xfrm>
              <a:off x="8180073" y="3566402"/>
              <a:ext cx="262500" cy="344686"/>
            </a:xfrm>
            <a:custGeom>
              <a:avLst/>
              <a:gdLst>
                <a:gd name="connsiteX0" fmla="*/ 262500 w 262499"/>
                <a:gd name="connsiteY0" fmla="*/ 198715 h 344684"/>
                <a:gd name="connsiteX1" fmla="*/ 262500 w 262499"/>
                <a:gd name="connsiteY1" fmla="*/ 0 h 344684"/>
                <a:gd name="connsiteX2" fmla="*/ 0 w 262499"/>
                <a:gd name="connsiteY2" fmla="*/ 147196 h 344684"/>
                <a:gd name="connsiteX3" fmla="*/ 0 w 262499"/>
                <a:gd name="connsiteY3" fmla="*/ 344685 h 344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2499" h="344684">
                  <a:moveTo>
                    <a:pt x="262500" y="198715"/>
                  </a:moveTo>
                  <a:lnTo>
                    <a:pt x="262500" y="0"/>
                  </a:lnTo>
                  <a:lnTo>
                    <a:pt x="0" y="147196"/>
                  </a:lnTo>
                  <a:lnTo>
                    <a:pt x="0" y="344685"/>
                  </a:lnTo>
                  <a:close/>
                </a:path>
              </a:pathLst>
            </a:custGeom>
            <a:solidFill>
              <a:srgbClr val="1A1A1B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10E3CA26-EEEB-432F-9471-201FB1E6C7B5}"/>
                </a:ext>
              </a:extLst>
            </p:cNvPr>
            <p:cNvSpPr/>
            <p:nvPr/>
          </p:nvSpPr>
          <p:spPr>
            <a:xfrm>
              <a:off x="8121196" y="3718505"/>
              <a:ext cx="67464" cy="234288"/>
            </a:xfrm>
            <a:custGeom>
              <a:avLst/>
              <a:gdLst>
                <a:gd name="connsiteX0" fmla="*/ 0 w 67464"/>
                <a:gd name="connsiteY0" fmla="*/ 234287 h 234287"/>
                <a:gd name="connsiteX1" fmla="*/ 67465 w 67464"/>
                <a:gd name="connsiteY1" fmla="*/ 197488 h 234287"/>
                <a:gd name="connsiteX2" fmla="*/ 67465 w 67464"/>
                <a:gd name="connsiteY2" fmla="*/ 0 h 234287"/>
                <a:gd name="connsiteX3" fmla="*/ 0 w 67464"/>
                <a:gd name="connsiteY3" fmla="*/ 36799 h 234287"/>
                <a:gd name="connsiteX4" fmla="*/ 0 w 67464"/>
                <a:gd name="connsiteY4" fmla="*/ 234287 h 234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464" h="234287">
                  <a:moveTo>
                    <a:pt x="0" y="234287"/>
                  </a:moveTo>
                  <a:lnTo>
                    <a:pt x="67465" y="197488"/>
                  </a:lnTo>
                  <a:lnTo>
                    <a:pt x="67465" y="0"/>
                  </a:lnTo>
                  <a:lnTo>
                    <a:pt x="0" y="36799"/>
                  </a:lnTo>
                  <a:lnTo>
                    <a:pt x="0" y="234287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1524715E-2EA2-474E-99C5-39575D3C2B45}"/>
                </a:ext>
              </a:extLst>
            </p:cNvPr>
            <p:cNvSpPr/>
            <p:nvPr/>
          </p:nvSpPr>
          <p:spPr>
            <a:xfrm>
              <a:off x="8451161" y="3535736"/>
              <a:ext cx="67464" cy="234288"/>
            </a:xfrm>
            <a:custGeom>
              <a:avLst/>
              <a:gdLst>
                <a:gd name="connsiteX0" fmla="*/ 0 w 67464"/>
                <a:gd name="connsiteY0" fmla="*/ 234287 h 234287"/>
                <a:gd name="connsiteX1" fmla="*/ 67465 w 67464"/>
                <a:gd name="connsiteY1" fmla="*/ 197488 h 234287"/>
                <a:gd name="connsiteX2" fmla="*/ 67465 w 67464"/>
                <a:gd name="connsiteY2" fmla="*/ 0 h 234287"/>
                <a:gd name="connsiteX3" fmla="*/ 0 w 67464"/>
                <a:gd name="connsiteY3" fmla="*/ 36799 h 234287"/>
                <a:gd name="connsiteX4" fmla="*/ 0 w 67464"/>
                <a:gd name="connsiteY4" fmla="*/ 234287 h 234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464" h="234287">
                  <a:moveTo>
                    <a:pt x="0" y="234287"/>
                  </a:moveTo>
                  <a:lnTo>
                    <a:pt x="67465" y="197488"/>
                  </a:lnTo>
                  <a:lnTo>
                    <a:pt x="67465" y="0"/>
                  </a:lnTo>
                  <a:lnTo>
                    <a:pt x="0" y="36799"/>
                  </a:lnTo>
                  <a:lnTo>
                    <a:pt x="0" y="234287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B46B0DC0-F36F-4504-938F-7BF163818CFB}"/>
                </a:ext>
              </a:extLst>
            </p:cNvPr>
            <p:cNvSpPr/>
            <p:nvPr/>
          </p:nvSpPr>
          <p:spPr>
            <a:xfrm>
              <a:off x="8112609" y="3750398"/>
              <a:ext cx="9813" cy="202395"/>
            </a:xfrm>
            <a:custGeom>
              <a:avLst/>
              <a:gdLst>
                <a:gd name="connsiteX0" fmla="*/ 8587 w 9813"/>
                <a:gd name="connsiteY0" fmla="*/ 202395 h 202394"/>
                <a:gd name="connsiteX1" fmla="*/ 9813 w 9813"/>
                <a:gd name="connsiteY1" fmla="*/ 6133 h 202394"/>
                <a:gd name="connsiteX2" fmla="*/ 0 w 9813"/>
                <a:gd name="connsiteY2" fmla="*/ 0 h 202394"/>
                <a:gd name="connsiteX3" fmla="*/ 0 w 9813"/>
                <a:gd name="connsiteY3" fmla="*/ 122664 h 202394"/>
                <a:gd name="connsiteX4" fmla="*/ 0 w 9813"/>
                <a:gd name="connsiteY4" fmla="*/ 197488 h 202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813" h="202394">
                  <a:moveTo>
                    <a:pt x="8587" y="202395"/>
                  </a:moveTo>
                  <a:lnTo>
                    <a:pt x="9813" y="6133"/>
                  </a:lnTo>
                  <a:lnTo>
                    <a:pt x="0" y="0"/>
                  </a:lnTo>
                  <a:lnTo>
                    <a:pt x="0" y="122664"/>
                  </a:lnTo>
                  <a:lnTo>
                    <a:pt x="0" y="197488"/>
                  </a:lnTo>
                  <a:close/>
                </a:path>
              </a:pathLst>
            </a:custGeom>
            <a:solidFill>
              <a:srgbClr val="424242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CB556E43-5077-4414-ACCC-7FE7CD92F7CE}"/>
                </a:ext>
              </a:extLst>
            </p:cNvPr>
            <p:cNvSpPr/>
            <p:nvPr/>
          </p:nvSpPr>
          <p:spPr>
            <a:xfrm>
              <a:off x="8442574" y="3567630"/>
              <a:ext cx="8586" cy="202395"/>
            </a:xfrm>
            <a:custGeom>
              <a:avLst/>
              <a:gdLst>
                <a:gd name="connsiteX0" fmla="*/ 8587 w 8586"/>
                <a:gd name="connsiteY0" fmla="*/ 202395 h 202394"/>
                <a:gd name="connsiteX1" fmla="*/ 8587 w 8586"/>
                <a:gd name="connsiteY1" fmla="*/ 4906 h 202394"/>
                <a:gd name="connsiteX2" fmla="*/ 0 w 8586"/>
                <a:gd name="connsiteY2" fmla="*/ 0 h 202394"/>
                <a:gd name="connsiteX3" fmla="*/ 0 w 8586"/>
                <a:gd name="connsiteY3" fmla="*/ 122664 h 202394"/>
                <a:gd name="connsiteX4" fmla="*/ 0 w 8586"/>
                <a:gd name="connsiteY4" fmla="*/ 196262 h 202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86" h="202394">
                  <a:moveTo>
                    <a:pt x="8587" y="202395"/>
                  </a:moveTo>
                  <a:lnTo>
                    <a:pt x="8587" y="4906"/>
                  </a:lnTo>
                  <a:lnTo>
                    <a:pt x="0" y="0"/>
                  </a:lnTo>
                  <a:lnTo>
                    <a:pt x="0" y="122664"/>
                  </a:lnTo>
                  <a:lnTo>
                    <a:pt x="0" y="196262"/>
                  </a:lnTo>
                  <a:close/>
                </a:path>
              </a:pathLst>
            </a:custGeom>
            <a:solidFill>
              <a:srgbClr val="424242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4CEA5F1E-51F3-4BFB-98C9-B5421B6996B9}"/>
                </a:ext>
              </a:extLst>
            </p:cNvPr>
            <p:cNvSpPr/>
            <p:nvPr/>
          </p:nvSpPr>
          <p:spPr>
            <a:xfrm>
              <a:off x="8112609" y="3500164"/>
              <a:ext cx="406017" cy="256367"/>
            </a:xfrm>
            <a:custGeom>
              <a:avLst/>
              <a:gdLst>
                <a:gd name="connsiteX0" fmla="*/ 0 w 406016"/>
                <a:gd name="connsiteY0" fmla="*/ 250233 h 256366"/>
                <a:gd name="connsiteX1" fmla="*/ 0 w 406016"/>
                <a:gd name="connsiteY1" fmla="*/ 220794 h 256366"/>
                <a:gd name="connsiteX2" fmla="*/ 397429 w 406016"/>
                <a:gd name="connsiteY2" fmla="*/ 0 h 256366"/>
                <a:gd name="connsiteX3" fmla="*/ 406016 w 406016"/>
                <a:gd name="connsiteY3" fmla="*/ 6133 h 256366"/>
                <a:gd name="connsiteX4" fmla="*/ 406016 w 406016"/>
                <a:gd name="connsiteY4" fmla="*/ 35572 h 256366"/>
                <a:gd name="connsiteX5" fmla="*/ 9813 w 406016"/>
                <a:gd name="connsiteY5" fmla="*/ 256367 h 256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6016" h="256366">
                  <a:moveTo>
                    <a:pt x="0" y="250233"/>
                  </a:moveTo>
                  <a:lnTo>
                    <a:pt x="0" y="220794"/>
                  </a:lnTo>
                  <a:lnTo>
                    <a:pt x="397429" y="0"/>
                  </a:lnTo>
                  <a:lnTo>
                    <a:pt x="406016" y="6133"/>
                  </a:lnTo>
                  <a:lnTo>
                    <a:pt x="406016" y="35572"/>
                  </a:lnTo>
                  <a:lnTo>
                    <a:pt x="9813" y="256367"/>
                  </a:lnTo>
                  <a:close/>
                </a:path>
              </a:pathLst>
            </a:custGeom>
            <a:solidFill>
              <a:srgbClr val="424242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FDF2D6EF-EE6F-4FA9-BE05-92AB695A5E76}"/>
                </a:ext>
              </a:extLst>
            </p:cNvPr>
            <p:cNvSpPr/>
            <p:nvPr/>
          </p:nvSpPr>
          <p:spPr>
            <a:xfrm>
              <a:off x="8122422" y="3506298"/>
              <a:ext cx="396203" cy="250234"/>
            </a:xfrm>
            <a:custGeom>
              <a:avLst/>
              <a:gdLst>
                <a:gd name="connsiteX0" fmla="*/ 0 w 396202"/>
                <a:gd name="connsiteY0" fmla="*/ 250233 h 250233"/>
                <a:gd name="connsiteX1" fmla="*/ 0 w 396202"/>
                <a:gd name="connsiteY1" fmla="*/ 220794 h 250233"/>
                <a:gd name="connsiteX2" fmla="*/ 396203 w 396202"/>
                <a:gd name="connsiteY2" fmla="*/ 0 h 250233"/>
                <a:gd name="connsiteX3" fmla="*/ 396203 w 396202"/>
                <a:gd name="connsiteY3" fmla="*/ 29439 h 250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6202" h="250233">
                  <a:moveTo>
                    <a:pt x="0" y="250233"/>
                  </a:moveTo>
                  <a:lnTo>
                    <a:pt x="0" y="220794"/>
                  </a:lnTo>
                  <a:lnTo>
                    <a:pt x="396203" y="0"/>
                  </a:lnTo>
                  <a:lnTo>
                    <a:pt x="396203" y="29439"/>
                  </a:lnTo>
                  <a:close/>
                </a:path>
              </a:pathLst>
            </a:custGeom>
            <a:solidFill>
              <a:srgbClr val="7D7C7D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204" name="Graphic 2">
              <a:extLst>
                <a:ext uri="{FF2B5EF4-FFF2-40B4-BE49-F238E27FC236}">
                  <a16:creationId xmlns:a16="http://schemas.microsoft.com/office/drawing/2014/main" id="{F8BEDF44-6579-486F-A0B1-C346C9DA3DFF}"/>
                </a:ext>
              </a:extLst>
            </p:cNvPr>
            <p:cNvGrpSpPr/>
            <p:nvPr/>
          </p:nvGrpSpPr>
          <p:grpSpPr>
            <a:xfrm>
              <a:off x="8513720" y="3138305"/>
              <a:ext cx="29439" cy="69919"/>
              <a:chOff x="8513696" y="3138287"/>
              <a:chExt cx="29439" cy="69918"/>
            </a:xfrm>
            <a:solidFill>
              <a:schemeClr val="accent1"/>
            </a:solidFill>
          </p:grpSpPr>
          <p:sp>
            <p:nvSpPr>
              <p:cNvPr id="205" name="Freeform: Shape 204">
                <a:extLst>
                  <a:ext uri="{FF2B5EF4-FFF2-40B4-BE49-F238E27FC236}">
                    <a16:creationId xmlns:a16="http://schemas.microsoft.com/office/drawing/2014/main" id="{56E34D74-1A6B-4361-A2DB-CDFB45065031}"/>
                  </a:ext>
                </a:extLst>
              </p:cNvPr>
              <p:cNvSpPr/>
              <p:nvPr/>
            </p:nvSpPr>
            <p:spPr>
              <a:xfrm>
                <a:off x="8513696" y="3138287"/>
                <a:ext cx="29439" cy="69918"/>
              </a:xfrm>
              <a:custGeom>
                <a:avLst/>
                <a:gdLst>
                  <a:gd name="connsiteX0" fmla="*/ 29439 w 29439"/>
                  <a:gd name="connsiteY0" fmla="*/ 17173 h 69918"/>
                  <a:gd name="connsiteX1" fmla="*/ 29439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7173"/>
                    </a:moveTo>
                    <a:lnTo>
                      <a:pt x="29439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6" name="Freeform: Shape 205">
                <a:extLst>
                  <a:ext uri="{FF2B5EF4-FFF2-40B4-BE49-F238E27FC236}">
                    <a16:creationId xmlns:a16="http://schemas.microsoft.com/office/drawing/2014/main" id="{DFA5265C-1AEE-47AC-8F8B-ECCF9C709968}"/>
                  </a:ext>
                </a:extLst>
              </p:cNvPr>
              <p:cNvSpPr/>
              <p:nvPr/>
            </p:nvSpPr>
            <p:spPr>
              <a:xfrm>
                <a:off x="8516149" y="3143193"/>
                <a:ext cx="24532" cy="61331"/>
              </a:xfrm>
              <a:custGeom>
                <a:avLst/>
                <a:gdLst>
                  <a:gd name="connsiteX0" fmla="*/ 24533 w 24532"/>
                  <a:gd name="connsiteY0" fmla="*/ 13493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3493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7" name="Freeform: Shape 206">
                <a:extLst>
                  <a:ext uri="{FF2B5EF4-FFF2-40B4-BE49-F238E27FC236}">
                    <a16:creationId xmlns:a16="http://schemas.microsoft.com/office/drawing/2014/main" id="{1FF1A645-1750-45B5-9567-5F4C6C7353F7}"/>
                  </a:ext>
                </a:extLst>
              </p:cNvPr>
              <p:cNvSpPr/>
              <p:nvPr/>
            </p:nvSpPr>
            <p:spPr>
              <a:xfrm>
                <a:off x="8522282" y="3146873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9813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9813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8" name="Freeform: Shape 207">
                <a:extLst>
                  <a:ext uri="{FF2B5EF4-FFF2-40B4-BE49-F238E27FC236}">
                    <a16:creationId xmlns:a16="http://schemas.microsoft.com/office/drawing/2014/main" id="{88D5F09D-9BFA-4F32-AF5A-6352DDE77984}"/>
                  </a:ext>
                </a:extLst>
              </p:cNvPr>
              <p:cNvSpPr/>
              <p:nvPr/>
            </p:nvSpPr>
            <p:spPr>
              <a:xfrm>
                <a:off x="8516149" y="3186126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09" name="Graphic 2">
              <a:extLst>
                <a:ext uri="{FF2B5EF4-FFF2-40B4-BE49-F238E27FC236}">
                  <a16:creationId xmlns:a16="http://schemas.microsoft.com/office/drawing/2014/main" id="{F8BEDF44-6579-486F-A0B1-C346C9DA3DFF}"/>
                </a:ext>
              </a:extLst>
            </p:cNvPr>
            <p:cNvGrpSpPr/>
            <p:nvPr/>
          </p:nvGrpSpPr>
          <p:grpSpPr>
            <a:xfrm>
              <a:off x="8235273" y="2975162"/>
              <a:ext cx="29439" cy="71145"/>
              <a:chOff x="8235250" y="2975145"/>
              <a:chExt cx="29439" cy="71144"/>
            </a:xfrm>
            <a:solidFill>
              <a:schemeClr val="accent1"/>
            </a:solidFill>
          </p:grpSpPr>
          <p:sp>
            <p:nvSpPr>
              <p:cNvPr id="210" name="Freeform: Shape 209">
                <a:extLst>
                  <a:ext uri="{FF2B5EF4-FFF2-40B4-BE49-F238E27FC236}">
                    <a16:creationId xmlns:a16="http://schemas.microsoft.com/office/drawing/2014/main" id="{73BE7359-8D4B-41C8-9F18-B7EDDF235271}"/>
                  </a:ext>
                </a:extLst>
              </p:cNvPr>
              <p:cNvSpPr/>
              <p:nvPr/>
            </p:nvSpPr>
            <p:spPr>
              <a:xfrm>
                <a:off x="8235250" y="2975145"/>
                <a:ext cx="29439" cy="71144"/>
              </a:xfrm>
              <a:custGeom>
                <a:avLst/>
                <a:gdLst>
                  <a:gd name="connsiteX0" fmla="*/ 29439 w 29439"/>
                  <a:gd name="connsiteY0" fmla="*/ 17173 h 71144"/>
                  <a:gd name="connsiteX1" fmla="*/ 29439 w 29439"/>
                  <a:gd name="connsiteY1" fmla="*/ 71145 h 71144"/>
                  <a:gd name="connsiteX2" fmla="*/ 0 w 29439"/>
                  <a:gd name="connsiteY2" fmla="*/ 53972 h 71144"/>
                  <a:gd name="connsiteX3" fmla="*/ 0 w 29439"/>
                  <a:gd name="connsiteY3" fmla="*/ 0 h 71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71144">
                    <a:moveTo>
                      <a:pt x="29439" y="17173"/>
                    </a:moveTo>
                    <a:lnTo>
                      <a:pt x="29439" y="71145"/>
                    </a:lnTo>
                    <a:lnTo>
                      <a:pt x="0" y="5397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11" name="Freeform: Shape 210">
                <a:extLst>
                  <a:ext uri="{FF2B5EF4-FFF2-40B4-BE49-F238E27FC236}">
                    <a16:creationId xmlns:a16="http://schemas.microsoft.com/office/drawing/2014/main" id="{8D4C803E-C7A3-4E97-9B12-AA54BF341E1A}"/>
                  </a:ext>
                </a:extLst>
              </p:cNvPr>
              <p:cNvSpPr/>
              <p:nvPr/>
            </p:nvSpPr>
            <p:spPr>
              <a:xfrm>
                <a:off x="8237703" y="2980051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12" name="Freeform: Shape 211">
                <a:extLst>
                  <a:ext uri="{FF2B5EF4-FFF2-40B4-BE49-F238E27FC236}">
                    <a16:creationId xmlns:a16="http://schemas.microsoft.com/office/drawing/2014/main" id="{C49DAAB6-95F0-4521-B6DC-D8FE14C3C807}"/>
                  </a:ext>
                </a:extLst>
              </p:cNvPr>
              <p:cNvSpPr/>
              <p:nvPr/>
            </p:nvSpPr>
            <p:spPr>
              <a:xfrm>
                <a:off x="8243836" y="2983731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13" name="Freeform: Shape 212">
                <a:extLst>
                  <a:ext uri="{FF2B5EF4-FFF2-40B4-BE49-F238E27FC236}">
                    <a16:creationId xmlns:a16="http://schemas.microsoft.com/office/drawing/2014/main" id="{B429DE22-9B10-487A-BFD9-00B114305290}"/>
                  </a:ext>
                </a:extLst>
              </p:cNvPr>
              <p:cNvSpPr/>
              <p:nvPr/>
            </p:nvSpPr>
            <p:spPr>
              <a:xfrm>
                <a:off x="8237703" y="3022983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14" name="Graphic 2">
              <a:extLst>
                <a:ext uri="{FF2B5EF4-FFF2-40B4-BE49-F238E27FC236}">
                  <a16:creationId xmlns:a16="http://schemas.microsoft.com/office/drawing/2014/main" id="{F8BEDF44-6579-486F-A0B1-C346C9DA3DFF}"/>
                </a:ext>
              </a:extLst>
            </p:cNvPr>
            <p:cNvGrpSpPr/>
            <p:nvPr/>
          </p:nvGrpSpPr>
          <p:grpSpPr>
            <a:xfrm>
              <a:off x="8354257" y="3045081"/>
              <a:ext cx="29439" cy="71145"/>
              <a:chOff x="8354234" y="3045063"/>
              <a:chExt cx="29439" cy="71144"/>
            </a:xfrm>
            <a:solidFill>
              <a:schemeClr val="accent1"/>
            </a:solidFill>
          </p:grpSpPr>
          <p:sp>
            <p:nvSpPr>
              <p:cNvPr id="215" name="Freeform: Shape 214">
                <a:extLst>
                  <a:ext uri="{FF2B5EF4-FFF2-40B4-BE49-F238E27FC236}">
                    <a16:creationId xmlns:a16="http://schemas.microsoft.com/office/drawing/2014/main" id="{34E1F47C-1954-4C43-AC80-60C386EEA271}"/>
                  </a:ext>
                </a:extLst>
              </p:cNvPr>
              <p:cNvSpPr/>
              <p:nvPr/>
            </p:nvSpPr>
            <p:spPr>
              <a:xfrm>
                <a:off x="8354234" y="3045063"/>
                <a:ext cx="29439" cy="71144"/>
              </a:xfrm>
              <a:custGeom>
                <a:avLst/>
                <a:gdLst>
                  <a:gd name="connsiteX0" fmla="*/ 29439 w 29439"/>
                  <a:gd name="connsiteY0" fmla="*/ 17173 h 71144"/>
                  <a:gd name="connsiteX1" fmla="*/ 29439 w 29439"/>
                  <a:gd name="connsiteY1" fmla="*/ 71145 h 71144"/>
                  <a:gd name="connsiteX2" fmla="*/ 0 w 29439"/>
                  <a:gd name="connsiteY2" fmla="*/ 53972 h 71144"/>
                  <a:gd name="connsiteX3" fmla="*/ 0 w 29439"/>
                  <a:gd name="connsiteY3" fmla="*/ 0 h 71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71144">
                    <a:moveTo>
                      <a:pt x="29439" y="17173"/>
                    </a:moveTo>
                    <a:lnTo>
                      <a:pt x="29439" y="71145"/>
                    </a:lnTo>
                    <a:lnTo>
                      <a:pt x="0" y="5397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16" name="Freeform: Shape 215">
                <a:extLst>
                  <a:ext uri="{FF2B5EF4-FFF2-40B4-BE49-F238E27FC236}">
                    <a16:creationId xmlns:a16="http://schemas.microsoft.com/office/drawing/2014/main" id="{B4AA9B4A-E6B1-4589-8D77-B870242EF169}"/>
                  </a:ext>
                </a:extLst>
              </p:cNvPr>
              <p:cNvSpPr/>
              <p:nvPr/>
            </p:nvSpPr>
            <p:spPr>
              <a:xfrm>
                <a:off x="8356687" y="3049969"/>
                <a:ext cx="24532" cy="61331"/>
              </a:xfrm>
              <a:custGeom>
                <a:avLst/>
                <a:gdLst>
                  <a:gd name="connsiteX0" fmla="*/ 24533 w 24532"/>
                  <a:gd name="connsiteY0" fmla="*/ 13493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3493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17" name="Freeform: Shape 216">
                <a:extLst>
                  <a:ext uri="{FF2B5EF4-FFF2-40B4-BE49-F238E27FC236}">
                    <a16:creationId xmlns:a16="http://schemas.microsoft.com/office/drawing/2014/main" id="{5FDEF31D-C61B-4742-87E1-B382E6028CFF}"/>
                  </a:ext>
                </a:extLst>
              </p:cNvPr>
              <p:cNvSpPr/>
              <p:nvPr/>
            </p:nvSpPr>
            <p:spPr>
              <a:xfrm>
                <a:off x="8362820" y="3053649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9813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9813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18" name="Freeform: Shape 217">
                <a:extLst>
                  <a:ext uri="{FF2B5EF4-FFF2-40B4-BE49-F238E27FC236}">
                    <a16:creationId xmlns:a16="http://schemas.microsoft.com/office/drawing/2014/main" id="{509CF60C-C138-4731-8303-4D51A3DF58C5}"/>
                  </a:ext>
                </a:extLst>
              </p:cNvPr>
              <p:cNvSpPr/>
              <p:nvPr/>
            </p:nvSpPr>
            <p:spPr>
              <a:xfrm>
                <a:off x="8356687" y="3092901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19" name="Graphic 2">
              <a:extLst>
                <a:ext uri="{FF2B5EF4-FFF2-40B4-BE49-F238E27FC236}">
                  <a16:creationId xmlns:a16="http://schemas.microsoft.com/office/drawing/2014/main" id="{F8BEDF44-6579-486F-A0B1-C346C9DA3DFF}"/>
                </a:ext>
              </a:extLst>
            </p:cNvPr>
            <p:cNvGrpSpPr/>
            <p:nvPr/>
          </p:nvGrpSpPr>
          <p:grpSpPr>
            <a:xfrm>
              <a:off x="8400868" y="3072067"/>
              <a:ext cx="29439" cy="71145"/>
              <a:chOff x="8400845" y="3072049"/>
              <a:chExt cx="29439" cy="71144"/>
            </a:xfrm>
            <a:solidFill>
              <a:schemeClr val="accent1"/>
            </a:solidFill>
          </p:grpSpPr>
          <p:sp>
            <p:nvSpPr>
              <p:cNvPr id="220" name="Freeform: Shape 219">
                <a:extLst>
                  <a:ext uri="{FF2B5EF4-FFF2-40B4-BE49-F238E27FC236}">
                    <a16:creationId xmlns:a16="http://schemas.microsoft.com/office/drawing/2014/main" id="{D976A994-6465-4B05-A2A6-E2AE982AE4AC}"/>
                  </a:ext>
                </a:extLst>
              </p:cNvPr>
              <p:cNvSpPr/>
              <p:nvPr/>
            </p:nvSpPr>
            <p:spPr>
              <a:xfrm>
                <a:off x="8400845" y="3072049"/>
                <a:ext cx="29439" cy="71144"/>
              </a:xfrm>
              <a:custGeom>
                <a:avLst/>
                <a:gdLst>
                  <a:gd name="connsiteX0" fmla="*/ 29439 w 29439"/>
                  <a:gd name="connsiteY0" fmla="*/ 17173 h 71144"/>
                  <a:gd name="connsiteX1" fmla="*/ 29439 w 29439"/>
                  <a:gd name="connsiteY1" fmla="*/ 71145 h 71144"/>
                  <a:gd name="connsiteX2" fmla="*/ 0 w 29439"/>
                  <a:gd name="connsiteY2" fmla="*/ 53972 h 71144"/>
                  <a:gd name="connsiteX3" fmla="*/ 0 w 29439"/>
                  <a:gd name="connsiteY3" fmla="*/ 0 h 71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71144">
                    <a:moveTo>
                      <a:pt x="29439" y="17173"/>
                    </a:moveTo>
                    <a:lnTo>
                      <a:pt x="29439" y="71145"/>
                    </a:lnTo>
                    <a:lnTo>
                      <a:pt x="0" y="5397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21" name="Freeform: Shape 220">
                <a:extLst>
                  <a:ext uri="{FF2B5EF4-FFF2-40B4-BE49-F238E27FC236}">
                    <a16:creationId xmlns:a16="http://schemas.microsoft.com/office/drawing/2014/main" id="{747A97B5-2706-4296-BB3E-00176A835637}"/>
                  </a:ext>
                </a:extLst>
              </p:cNvPr>
              <p:cNvSpPr/>
              <p:nvPr/>
            </p:nvSpPr>
            <p:spPr>
              <a:xfrm>
                <a:off x="8403299" y="3076955"/>
                <a:ext cx="24532" cy="61331"/>
              </a:xfrm>
              <a:custGeom>
                <a:avLst/>
                <a:gdLst>
                  <a:gd name="connsiteX0" fmla="*/ 24533 w 24532"/>
                  <a:gd name="connsiteY0" fmla="*/ 13493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3493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22" name="Freeform: Shape 221">
                <a:extLst>
                  <a:ext uri="{FF2B5EF4-FFF2-40B4-BE49-F238E27FC236}">
                    <a16:creationId xmlns:a16="http://schemas.microsoft.com/office/drawing/2014/main" id="{39E2CA28-8E0C-464F-A4A7-4616E0CF850D}"/>
                  </a:ext>
                </a:extLst>
              </p:cNvPr>
              <p:cNvSpPr/>
              <p:nvPr/>
            </p:nvSpPr>
            <p:spPr>
              <a:xfrm>
                <a:off x="8409432" y="3080635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9813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9813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23" name="Freeform: Shape 222">
                <a:extLst>
                  <a:ext uri="{FF2B5EF4-FFF2-40B4-BE49-F238E27FC236}">
                    <a16:creationId xmlns:a16="http://schemas.microsoft.com/office/drawing/2014/main" id="{00349353-2621-422D-A1AA-A4373E3AB23C}"/>
                  </a:ext>
                </a:extLst>
              </p:cNvPr>
              <p:cNvSpPr/>
              <p:nvPr/>
            </p:nvSpPr>
            <p:spPr>
              <a:xfrm>
                <a:off x="8403299" y="3119887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24" name="Graphic 2">
              <a:extLst>
                <a:ext uri="{FF2B5EF4-FFF2-40B4-BE49-F238E27FC236}">
                  <a16:creationId xmlns:a16="http://schemas.microsoft.com/office/drawing/2014/main" id="{F8BEDF44-6579-486F-A0B1-C346C9DA3DFF}"/>
                </a:ext>
              </a:extLst>
            </p:cNvPr>
            <p:cNvGrpSpPr/>
            <p:nvPr/>
          </p:nvGrpSpPr>
          <p:grpSpPr>
            <a:xfrm>
              <a:off x="8121196" y="2910150"/>
              <a:ext cx="29439" cy="69919"/>
              <a:chOff x="8121173" y="2910133"/>
              <a:chExt cx="29439" cy="69918"/>
            </a:xfrm>
            <a:solidFill>
              <a:schemeClr val="accent1"/>
            </a:solidFill>
          </p:grpSpPr>
          <p:sp>
            <p:nvSpPr>
              <p:cNvPr id="225" name="Freeform: Shape 224">
                <a:extLst>
                  <a:ext uri="{FF2B5EF4-FFF2-40B4-BE49-F238E27FC236}">
                    <a16:creationId xmlns:a16="http://schemas.microsoft.com/office/drawing/2014/main" id="{F693A056-71EA-4394-8604-DCD1B7BACF33}"/>
                  </a:ext>
                </a:extLst>
              </p:cNvPr>
              <p:cNvSpPr/>
              <p:nvPr/>
            </p:nvSpPr>
            <p:spPr>
              <a:xfrm>
                <a:off x="8121173" y="2910133"/>
                <a:ext cx="29439" cy="69918"/>
              </a:xfrm>
              <a:custGeom>
                <a:avLst/>
                <a:gdLst>
                  <a:gd name="connsiteX0" fmla="*/ 29439 w 29439"/>
                  <a:gd name="connsiteY0" fmla="*/ 17173 h 69918"/>
                  <a:gd name="connsiteX1" fmla="*/ 29439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7173"/>
                    </a:moveTo>
                    <a:lnTo>
                      <a:pt x="29439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26" name="Freeform: Shape 225">
                <a:extLst>
                  <a:ext uri="{FF2B5EF4-FFF2-40B4-BE49-F238E27FC236}">
                    <a16:creationId xmlns:a16="http://schemas.microsoft.com/office/drawing/2014/main" id="{699B01B0-6E26-4C7D-BA12-28F5C7240BF8}"/>
                  </a:ext>
                </a:extLst>
              </p:cNvPr>
              <p:cNvSpPr/>
              <p:nvPr/>
            </p:nvSpPr>
            <p:spPr>
              <a:xfrm>
                <a:off x="8123626" y="2913813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27" name="Freeform: Shape 226">
                <a:extLst>
                  <a:ext uri="{FF2B5EF4-FFF2-40B4-BE49-F238E27FC236}">
                    <a16:creationId xmlns:a16="http://schemas.microsoft.com/office/drawing/2014/main" id="{64DB3BCA-4288-4F51-A45F-00586C8F9221}"/>
                  </a:ext>
                </a:extLst>
              </p:cNvPr>
              <p:cNvSpPr/>
              <p:nvPr/>
            </p:nvSpPr>
            <p:spPr>
              <a:xfrm>
                <a:off x="8130986" y="2917493"/>
                <a:ext cx="17172" cy="50292"/>
              </a:xfrm>
              <a:custGeom>
                <a:avLst/>
                <a:gdLst>
                  <a:gd name="connsiteX0" fmla="*/ 0 w 17172"/>
                  <a:gd name="connsiteY0" fmla="*/ 0 h 50292"/>
                  <a:gd name="connsiteX1" fmla="*/ 0 w 17172"/>
                  <a:gd name="connsiteY1" fmla="*/ 39252 h 50292"/>
                  <a:gd name="connsiteX2" fmla="*/ 17173 w 17172"/>
                  <a:gd name="connsiteY2" fmla="*/ 50292 h 50292"/>
                  <a:gd name="connsiteX3" fmla="*/ 17173 w 17172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172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7173" y="50292"/>
                    </a:lnTo>
                    <a:lnTo>
                      <a:pt x="17173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28" name="Freeform: Shape 227">
                <a:extLst>
                  <a:ext uri="{FF2B5EF4-FFF2-40B4-BE49-F238E27FC236}">
                    <a16:creationId xmlns:a16="http://schemas.microsoft.com/office/drawing/2014/main" id="{2B865821-34FC-468F-83B2-53CD4D197BD8}"/>
                  </a:ext>
                </a:extLst>
              </p:cNvPr>
              <p:cNvSpPr/>
              <p:nvPr/>
            </p:nvSpPr>
            <p:spPr>
              <a:xfrm>
                <a:off x="8123626" y="2956745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7360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7360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29" name="Graphic 2">
              <a:extLst>
                <a:ext uri="{FF2B5EF4-FFF2-40B4-BE49-F238E27FC236}">
                  <a16:creationId xmlns:a16="http://schemas.microsoft.com/office/drawing/2014/main" id="{F8BEDF44-6579-486F-A0B1-C346C9DA3DFF}"/>
                </a:ext>
              </a:extLst>
            </p:cNvPr>
            <p:cNvGrpSpPr/>
            <p:nvPr/>
          </p:nvGrpSpPr>
          <p:grpSpPr>
            <a:xfrm>
              <a:off x="8475693" y="3116226"/>
              <a:ext cx="29439" cy="69919"/>
              <a:chOff x="8475670" y="3116208"/>
              <a:chExt cx="29439" cy="69918"/>
            </a:xfrm>
            <a:solidFill>
              <a:schemeClr val="accent1"/>
            </a:solidFill>
          </p:grpSpPr>
          <p:sp>
            <p:nvSpPr>
              <p:cNvPr id="230" name="Freeform: Shape 229">
                <a:extLst>
                  <a:ext uri="{FF2B5EF4-FFF2-40B4-BE49-F238E27FC236}">
                    <a16:creationId xmlns:a16="http://schemas.microsoft.com/office/drawing/2014/main" id="{7B3CCC1F-F8EB-496E-B347-F13B16018CAD}"/>
                  </a:ext>
                </a:extLst>
              </p:cNvPr>
              <p:cNvSpPr/>
              <p:nvPr/>
            </p:nvSpPr>
            <p:spPr>
              <a:xfrm>
                <a:off x="8475670" y="3116208"/>
                <a:ext cx="29439" cy="69918"/>
              </a:xfrm>
              <a:custGeom>
                <a:avLst/>
                <a:gdLst>
                  <a:gd name="connsiteX0" fmla="*/ 29439 w 29439"/>
                  <a:gd name="connsiteY0" fmla="*/ 17173 h 69918"/>
                  <a:gd name="connsiteX1" fmla="*/ 29439 w 29439"/>
                  <a:gd name="connsiteY1" fmla="*/ 69918 h 69918"/>
                  <a:gd name="connsiteX2" fmla="*/ 0 w 29439"/>
                  <a:gd name="connsiteY2" fmla="*/ 53972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7173"/>
                    </a:moveTo>
                    <a:lnTo>
                      <a:pt x="29439" y="69918"/>
                    </a:lnTo>
                    <a:lnTo>
                      <a:pt x="0" y="5397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31" name="Freeform: Shape 230">
                <a:extLst>
                  <a:ext uri="{FF2B5EF4-FFF2-40B4-BE49-F238E27FC236}">
                    <a16:creationId xmlns:a16="http://schemas.microsoft.com/office/drawing/2014/main" id="{403CEF11-BA82-43C5-B62D-F4A966530D76}"/>
                  </a:ext>
                </a:extLst>
              </p:cNvPr>
              <p:cNvSpPr/>
              <p:nvPr/>
            </p:nvSpPr>
            <p:spPr>
              <a:xfrm>
                <a:off x="8478124" y="3121114"/>
                <a:ext cx="24532" cy="61331"/>
              </a:xfrm>
              <a:custGeom>
                <a:avLst/>
                <a:gdLst>
                  <a:gd name="connsiteX0" fmla="*/ 24533 w 24532"/>
                  <a:gd name="connsiteY0" fmla="*/ 13493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3493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32" name="Freeform: Shape 231">
                <a:extLst>
                  <a:ext uri="{FF2B5EF4-FFF2-40B4-BE49-F238E27FC236}">
                    <a16:creationId xmlns:a16="http://schemas.microsoft.com/office/drawing/2014/main" id="{C0DBDE2C-D161-401F-8040-D95211CE134B}"/>
                  </a:ext>
                </a:extLst>
              </p:cNvPr>
              <p:cNvSpPr/>
              <p:nvPr/>
            </p:nvSpPr>
            <p:spPr>
              <a:xfrm>
                <a:off x="8485483" y="3124794"/>
                <a:ext cx="17173" cy="50292"/>
              </a:xfrm>
              <a:custGeom>
                <a:avLst/>
                <a:gdLst>
                  <a:gd name="connsiteX0" fmla="*/ 0 w 17173"/>
                  <a:gd name="connsiteY0" fmla="*/ 0 h 50292"/>
                  <a:gd name="connsiteX1" fmla="*/ 0 w 17173"/>
                  <a:gd name="connsiteY1" fmla="*/ 39252 h 50292"/>
                  <a:gd name="connsiteX2" fmla="*/ 17173 w 17173"/>
                  <a:gd name="connsiteY2" fmla="*/ 50292 h 50292"/>
                  <a:gd name="connsiteX3" fmla="*/ 17173 w 17173"/>
                  <a:gd name="connsiteY3" fmla="*/ 9813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173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7173" y="50292"/>
                    </a:lnTo>
                    <a:lnTo>
                      <a:pt x="17173" y="9813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33" name="Freeform: Shape 232">
                <a:extLst>
                  <a:ext uri="{FF2B5EF4-FFF2-40B4-BE49-F238E27FC236}">
                    <a16:creationId xmlns:a16="http://schemas.microsoft.com/office/drawing/2014/main" id="{B9D9F1FE-6284-4A03-A72F-232DADCDDE6D}"/>
                  </a:ext>
                </a:extLst>
              </p:cNvPr>
              <p:cNvSpPr/>
              <p:nvPr/>
            </p:nvSpPr>
            <p:spPr>
              <a:xfrm>
                <a:off x="8478124" y="3164046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7360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7360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34" name="Graphic 2">
              <a:extLst>
                <a:ext uri="{FF2B5EF4-FFF2-40B4-BE49-F238E27FC236}">
                  <a16:creationId xmlns:a16="http://schemas.microsoft.com/office/drawing/2014/main" id="{F8BEDF44-6579-486F-A0B1-C346C9DA3DFF}"/>
                </a:ext>
              </a:extLst>
            </p:cNvPr>
            <p:cNvGrpSpPr/>
            <p:nvPr/>
          </p:nvGrpSpPr>
          <p:grpSpPr>
            <a:xfrm>
              <a:off x="8197247" y="2954309"/>
              <a:ext cx="29439" cy="69919"/>
              <a:chOff x="8197224" y="2954292"/>
              <a:chExt cx="29439" cy="69918"/>
            </a:xfrm>
            <a:solidFill>
              <a:schemeClr val="accent1"/>
            </a:solidFill>
          </p:grpSpPr>
          <p:sp>
            <p:nvSpPr>
              <p:cNvPr id="235" name="Freeform: Shape 234">
                <a:extLst>
                  <a:ext uri="{FF2B5EF4-FFF2-40B4-BE49-F238E27FC236}">
                    <a16:creationId xmlns:a16="http://schemas.microsoft.com/office/drawing/2014/main" id="{74049E87-EEA3-4B0E-A8C3-E120D6B7AF0E}"/>
                  </a:ext>
                </a:extLst>
              </p:cNvPr>
              <p:cNvSpPr/>
              <p:nvPr/>
            </p:nvSpPr>
            <p:spPr>
              <a:xfrm>
                <a:off x="8197224" y="2954292"/>
                <a:ext cx="29439" cy="69918"/>
              </a:xfrm>
              <a:custGeom>
                <a:avLst/>
                <a:gdLst>
                  <a:gd name="connsiteX0" fmla="*/ 29440 w 29439"/>
                  <a:gd name="connsiteY0" fmla="*/ 15946 h 69918"/>
                  <a:gd name="connsiteX1" fmla="*/ 29440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40" y="15946"/>
                    </a:moveTo>
                    <a:lnTo>
                      <a:pt x="29440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36" name="Freeform: Shape 235">
                <a:extLst>
                  <a:ext uri="{FF2B5EF4-FFF2-40B4-BE49-F238E27FC236}">
                    <a16:creationId xmlns:a16="http://schemas.microsoft.com/office/drawing/2014/main" id="{8DCE1403-3182-4CC8-9B82-7C9217FA2244}"/>
                  </a:ext>
                </a:extLst>
              </p:cNvPr>
              <p:cNvSpPr/>
              <p:nvPr/>
            </p:nvSpPr>
            <p:spPr>
              <a:xfrm>
                <a:off x="8199677" y="2957972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37" name="Freeform: Shape 236">
                <a:extLst>
                  <a:ext uri="{FF2B5EF4-FFF2-40B4-BE49-F238E27FC236}">
                    <a16:creationId xmlns:a16="http://schemas.microsoft.com/office/drawing/2014/main" id="{AE551C9C-DD39-4D45-9E12-679400EFA778}"/>
                  </a:ext>
                </a:extLst>
              </p:cNvPr>
              <p:cNvSpPr/>
              <p:nvPr/>
            </p:nvSpPr>
            <p:spPr>
              <a:xfrm>
                <a:off x="8205811" y="2961652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38" name="Freeform: Shape 237">
                <a:extLst>
                  <a:ext uri="{FF2B5EF4-FFF2-40B4-BE49-F238E27FC236}">
                    <a16:creationId xmlns:a16="http://schemas.microsoft.com/office/drawing/2014/main" id="{2BBC6CCE-CE0C-4F33-9014-07C2D4087FC1}"/>
                  </a:ext>
                </a:extLst>
              </p:cNvPr>
              <p:cNvSpPr/>
              <p:nvPr/>
            </p:nvSpPr>
            <p:spPr>
              <a:xfrm>
                <a:off x="8199677" y="3000904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39" name="Graphic 2">
              <a:extLst>
                <a:ext uri="{FF2B5EF4-FFF2-40B4-BE49-F238E27FC236}">
                  <a16:creationId xmlns:a16="http://schemas.microsoft.com/office/drawing/2014/main" id="{F8BEDF44-6579-486F-A0B1-C346C9DA3DFF}"/>
                </a:ext>
              </a:extLst>
            </p:cNvPr>
            <p:cNvGrpSpPr/>
            <p:nvPr/>
          </p:nvGrpSpPr>
          <p:grpSpPr>
            <a:xfrm>
              <a:off x="8316231" y="3023001"/>
              <a:ext cx="29439" cy="71145"/>
              <a:chOff x="8316208" y="3022983"/>
              <a:chExt cx="29439" cy="71144"/>
            </a:xfrm>
            <a:solidFill>
              <a:schemeClr val="accent1"/>
            </a:solidFill>
          </p:grpSpPr>
          <p:sp>
            <p:nvSpPr>
              <p:cNvPr id="240" name="Freeform: Shape 239">
                <a:extLst>
                  <a:ext uri="{FF2B5EF4-FFF2-40B4-BE49-F238E27FC236}">
                    <a16:creationId xmlns:a16="http://schemas.microsoft.com/office/drawing/2014/main" id="{AF375A40-39CB-4CE9-A09A-B10D33105A87}"/>
                  </a:ext>
                </a:extLst>
              </p:cNvPr>
              <p:cNvSpPr/>
              <p:nvPr/>
            </p:nvSpPr>
            <p:spPr>
              <a:xfrm>
                <a:off x="8316208" y="3022983"/>
                <a:ext cx="29439" cy="71144"/>
              </a:xfrm>
              <a:custGeom>
                <a:avLst/>
                <a:gdLst>
                  <a:gd name="connsiteX0" fmla="*/ 29439 w 29439"/>
                  <a:gd name="connsiteY0" fmla="*/ 17173 h 71144"/>
                  <a:gd name="connsiteX1" fmla="*/ 29439 w 29439"/>
                  <a:gd name="connsiteY1" fmla="*/ 71145 h 71144"/>
                  <a:gd name="connsiteX2" fmla="*/ 0 w 29439"/>
                  <a:gd name="connsiteY2" fmla="*/ 53972 h 71144"/>
                  <a:gd name="connsiteX3" fmla="*/ 0 w 29439"/>
                  <a:gd name="connsiteY3" fmla="*/ 0 h 71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71144">
                    <a:moveTo>
                      <a:pt x="29439" y="17173"/>
                    </a:moveTo>
                    <a:lnTo>
                      <a:pt x="29439" y="71145"/>
                    </a:lnTo>
                    <a:lnTo>
                      <a:pt x="0" y="5397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1" name="Freeform: Shape 240">
                <a:extLst>
                  <a:ext uri="{FF2B5EF4-FFF2-40B4-BE49-F238E27FC236}">
                    <a16:creationId xmlns:a16="http://schemas.microsoft.com/office/drawing/2014/main" id="{255C765D-99E2-4204-995C-982383B9D41D}"/>
                  </a:ext>
                </a:extLst>
              </p:cNvPr>
              <p:cNvSpPr/>
              <p:nvPr/>
            </p:nvSpPr>
            <p:spPr>
              <a:xfrm>
                <a:off x="8318661" y="3027890"/>
                <a:ext cx="24532" cy="61331"/>
              </a:xfrm>
              <a:custGeom>
                <a:avLst/>
                <a:gdLst>
                  <a:gd name="connsiteX0" fmla="*/ 24533 w 24532"/>
                  <a:gd name="connsiteY0" fmla="*/ 13493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3493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2" name="Freeform: Shape 241">
                <a:extLst>
                  <a:ext uri="{FF2B5EF4-FFF2-40B4-BE49-F238E27FC236}">
                    <a16:creationId xmlns:a16="http://schemas.microsoft.com/office/drawing/2014/main" id="{9A344B30-737A-4005-B433-69B78DC0A28F}"/>
                  </a:ext>
                </a:extLst>
              </p:cNvPr>
              <p:cNvSpPr/>
              <p:nvPr/>
            </p:nvSpPr>
            <p:spPr>
              <a:xfrm>
                <a:off x="8326021" y="3031570"/>
                <a:ext cx="17173" cy="50292"/>
              </a:xfrm>
              <a:custGeom>
                <a:avLst/>
                <a:gdLst>
                  <a:gd name="connsiteX0" fmla="*/ 0 w 17173"/>
                  <a:gd name="connsiteY0" fmla="*/ 0 h 50292"/>
                  <a:gd name="connsiteX1" fmla="*/ 0 w 17173"/>
                  <a:gd name="connsiteY1" fmla="*/ 39252 h 50292"/>
                  <a:gd name="connsiteX2" fmla="*/ 17173 w 17173"/>
                  <a:gd name="connsiteY2" fmla="*/ 50292 h 50292"/>
                  <a:gd name="connsiteX3" fmla="*/ 17173 w 17173"/>
                  <a:gd name="connsiteY3" fmla="*/ 9813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173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7173" y="50292"/>
                    </a:lnTo>
                    <a:lnTo>
                      <a:pt x="17173" y="9813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3" name="Freeform: Shape 242">
                <a:extLst>
                  <a:ext uri="{FF2B5EF4-FFF2-40B4-BE49-F238E27FC236}">
                    <a16:creationId xmlns:a16="http://schemas.microsoft.com/office/drawing/2014/main" id="{B859C6DB-AAFF-4153-9FAF-8BD6E6C0C20A}"/>
                  </a:ext>
                </a:extLst>
              </p:cNvPr>
              <p:cNvSpPr/>
              <p:nvPr/>
            </p:nvSpPr>
            <p:spPr>
              <a:xfrm>
                <a:off x="8318661" y="3070822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7360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7360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44" name="Graphic 2">
              <a:extLst>
                <a:ext uri="{FF2B5EF4-FFF2-40B4-BE49-F238E27FC236}">
                  <a16:creationId xmlns:a16="http://schemas.microsoft.com/office/drawing/2014/main" id="{F8BEDF44-6579-486F-A0B1-C346C9DA3DFF}"/>
                </a:ext>
              </a:extLst>
            </p:cNvPr>
            <p:cNvGrpSpPr/>
            <p:nvPr/>
          </p:nvGrpSpPr>
          <p:grpSpPr>
            <a:xfrm>
              <a:off x="8438895" y="3094146"/>
              <a:ext cx="28213" cy="69919"/>
              <a:chOff x="8438871" y="3094128"/>
              <a:chExt cx="28212" cy="69918"/>
            </a:xfrm>
            <a:solidFill>
              <a:schemeClr val="accent1"/>
            </a:solidFill>
          </p:grpSpPr>
          <p:sp>
            <p:nvSpPr>
              <p:cNvPr id="245" name="Freeform: Shape 244">
                <a:extLst>
                  <a:ext uri="{FF2B5EF4-FFF2-40B4-BE49-F238E27FC236}">
                    <a16:creationId xmlns:a16="http://schemas.microsoft.com/office/drawing/2014/main" id="{9B4B7081-AF25-41AB-866C-9463C7A1E113}"/>
                  </a:ext>
                </a:extLst>
              </p:cNvPr>
              <p:cNvSpPr/>
              <p:nvPr/>
            </p:nvSpPr>
            <p:spPr>
              <a:xfrm>
                <a:off x="8438871" y="3094128"/>
                <a:ext cx="28212" cy="69918"/>
              </a:xfrm>
              <a:custGeom>
                <a:avLst/>
                <a:gdLst>
                  <a:gd name="connsiteX0" fmla="*/ 28212 w 28212"/>
                  <a:gd name="connsiteY0" fmla="*/ 17173 h 69918"/>
                  <a:gd name="connsiteX1" fmla="*/ 28212 w 28212"/>
                  <a:gd name="connsiteY1" fmla="*/ 69918 h 69918"/>
                  <a:gd name="connsiteX2" fmla="*/ 0 w 28212"/>
                  <a:gd name="connsiteY2" fmla="*/ 53972 h 69918"/>
                  <a:gd name="connsiteX3" fmla="*/ 0 w 28212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8212" h="69918">
                    <a:moveTo>
                      <a:pt x="28212" y="17173"/>
                    </a:moveTo>
                    <a:lnTo>
                      <a:pt x="28212" y="69918"/>
                    </a:lnTo>
                    <a:lnTo>
                      <a:pt x="0" y="5397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6" name="Freeform: Shape 245">
                <a:extLst>
                  <a:ext uri="{FF2B5EF4-FFF2-40B4-BE49-F238E27FC236}">
                    <a16:creationId xmlns:a16="http://schemas.microsoft.com/office/drawing/2014/main" id="{3BAF8371-3C61-42B0-B838-14E8F3533696}"/>
                  </a:ext>
                </a:extLst>
              </p:cNvPr>
              <p:cNvSpPr/>
              <p:nvPr/>
            </p:nvSpPr>
            <p:spPr>
              <a:xfrm>
                <a:off x="8441325" y="3099035"/>
                <a:ext cx="23305" cy="61331"/>
              </a:xfrm>
              <a:custGeom>
                <a:avLst/>
                <a:gdLst>
                  <a:gd name="connsiteX0" fmla="*/ 23306 w 23305"/>
                  <a:gd name="connsiteY0" fmla="*/ 13493 h 61331"/>
                  <a:gd name="connsiteX1" fmla="*/ 0 w 23305"/>
                  <a:gd name="connsiteY1" fmla="*/ 0 h 61331"/>
                  <a:gd name="connsiteX2" fmla="*/ 0 w 23305"/>
                  <a:gd name="connsiteY2" fmla="*/ 46612 h 61331"/>
                  <a:gd name="connsiteX3" fmla="*/ 23306 w 23305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305" h="61331">
                    <a:moveTo>
                      <a:pt x="23306" y="13493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3306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7" name="Freeform: Shape 246">
                <a:extLst>
                  <a:ext uri="{FF2B5EF4-FFF2-40B4-BE49-F238E27FC236}">
                    <a16:creationId xmlns:a16="http://schemas.microsoft.com/office/drawing/2014/main" id="{C6A6B006-F068-492B-94EF-9764BDBB7D51}"/>
                  </a:ext>
                </a:extLst>
              </p:cNvPr>
              <p:cNvSpPr/>
              <p:nvPr/>
            </p:nvSpPr>
            <p:spPr>
              <a:xfrm>
                <a:off x="8447458" y="3102715"/>
                <a:ext cx="17172" cy="50292"/>
              </a:xfrm>
              <a:custGeom>
                <a:avLst/>
                <a:gdLst>
                  <a:gd name="connsiteX0" fmla="*/ 0 w 17172"/>
                  <a:gd name="connsiteY0" fmla="*/ 0 h 50292"/>
                  <a:gd name="connsiteX1" fmla="*/ 0 w 17172"/>
                  <a:gd name="connsiteY1" fmla="*/ 39252 h 50292"/>
                  <a:gd name="connsiteX2" fmla="*/ 17173 w 17172"/>
                  <a:gd name="connsiteY2" fmla="*/ 50292 h 50292"/>
                  <a:gd name="connsiteX3" fmla="*/ 17173 w 17172"/>
                  <a:gd name="connsiteY3" fmla="*/ 9813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172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7173" y="50292"/>
                    </a:lnTo>
                    <a:lnTo>
                      <a:pt x="17173" y="9813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8" name="Freeform: Shape 247">
                <a:extLst>
                  <a:ext uri="{FF2B5EF4-FFF2-40B4-BE49-F238E27FC236}">
                    <a16:creationId xmlns:a16="http://schemas.microsoft.com/office/drawing/2014/main" id="{A3F18AA7-74D1-4CFA-9FE1-FA757916A389}"/>
                  </a:ext>
                </a:extLst>
              </p:cNvPr>
              <p:cNvSpPr/>
              <p:nvPr/>
            </p:nvSpPr>
            <p:spPr>
              <a:xfrm>
                <a:off x="8441325" y="3141967"/>
                <a:ext cx="23305" cy="18399"/>
              </a:xfrm>
              <a:custGeom>
                <a:avLst/>
                <a:gdLst>
                  <a:gd name="connsiteX0" fmla="*/ 23306 w 23305"/>
                  <a:gd name="connsiteY0" fmla="*/ 18400 h 18399"/>
                  <a:gd name="connsiteX1" fmla="*/ 0 w 23305"/>
                  <a:gd name="connsiteY1" fmla="*/ 3680 h 18399"/>
                  <a:gd name="connsiteX2" fmla="*/ 6133 w 23305"/>
                  <a:gd name="connsiteY2" fmla="*/ 0 h 18399"/>
                  <a:gd name="connsiteX3" fmla="*/ 23306 w 23305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305" h="18399">
                    <a:moveTo>
                      <a:pt x="23306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3306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49" name="Graphic 2">
              <a:extLst>
                <a:ext uri="{FF2B5EF4-FFF2-40B4-BE49-F238E27FC236}">
                  <a16:creationId xmlns:a16="http://schemas.microsoft.com/office/drawing/2014/main" id="{F8BEDF44-6579-486F-A0B1-C346C9DA3DFF}"/>
                </a:ext>
              </a:extLst>
            </p:cNvPr>
            <p:cNvGrpSpPr/>
            <p:nvPr/>
          </p:nvGrpSpPr>
          <p:grpSpPr>
            <a:xfrm>
              <a:off x="8159222" y="2932229"/>
              <a:ext cx="29439" cy="69919"/>
              <a:chOff x="8159199" y="2932212"/>
              <a:chExt cx="29439" cy="69918"/>
            </a:xfrm>
            <a:solidFill>
              <a:schemeClr val="accent1"/>
            </a:solidFill>
          </p:grpSpPr>
          <p:sp>
            <p:nvSpPr>
              <p:cNvPr id="250" name="Freeform: Shape 249">
                <a:extLst>
                  <a:ext uri="{FF2B5EF4-FFF2-40B4-BE49-F238E27FC236}">
                    <a16:creationId xmlns:a16="http://schemas.microsoft.com/office/drawing/2014/main" id="{9A024F8E-E6A3-4A43-AF67-CAACB83B1EBB}"/>
                  </a:ext>
                </a:extLst>
              </p:cNvPr>
              <p:cNvSpPr/>
              <p:nvPr/>
            </p:nvSpPr>
            <p:spPr>
              <a:xfrm>
                <a:off x="8159199" y="2932212"/>
                <a:ext cx="29439" cy="69918"/>
              </a:xfrm>
              <a:custGeom>
                <a:avLst/>
                <a:gdLst>
                  <a:gd name="connsiteX0" fmla="*/ 29439 w 29439"/>
                  <a:gd name="connsiteY0" fmla="*/ 17173 h 69918"/>
                  <a:gd name="connsiteX1" fmla="*/ 29439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7173"/>
                    </a:moveTo>
                    <a:lnTo>
                      <a:pt x="29439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1" name="Freeform: Shape 250">
                <a:extLst>
                  <a:ext uri="{FF2B5EF4-FFF2-40B4-BE49-F238E27FC236}">
                    <a16:creationId xmlns:a16="http://schemas.microsoft.com/office/drawing/2014/main" id="{0C7443A9-4EB4-4BE1-9CBE-9E852563849B}"/>
                  </a:ext>
                </a:extLst>
              </p:cNvPr>
              <p:cNvSpPr/>
              <p:nvPr/>
            </p:nvSpPr>
            <p:spPr>
              <a:xfrm>
                <a:off x="8161652" y="2935892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2" name="Freeform: Shape 251">
                <a:extLst>
                  <a:ext uri="{FF2B5EF4-FFF2-40B4-BE49-F238E27FC236}">
                    <a16:creationId xmlns:a16="http://schemas.microsoft.com/office/drawing/2014/main" id="{7BFA0BBB-01FE-4D41-BD4F-6643DB39B110}"/>
                  </a:ext>
                </a:extLst>
              </p:cNvPr>
              <p:cNvSpPr/>
              <p:nvPr/>
            </p:nvSpPr>
            <p:spPr>
              <a:xfrm>
                <a:off x="8167785" y="2939572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3" name="Freeform: Shape 252">
                <a:extLst>
                  <a:ext uri="{FF2B5EF4-FFF2-40B4-BE49-F238E27FC236}">
                    <a16:creationId xmlns:a16="http://schemas.microsoft.com/office/drawing/2014/main" id="{651680AB-3E9A-4FED-9561-BD9A0B6236E1}"/>
                  </a:ext>
                </a:extLst>
              </p:cNvPr>
              <p:cNvSpPr/>
              <p:nvPr/>
            </p:nvSpPr>
            <p:spPr>
              <a:xfrm>
                <a:off x="8161652" y="2978824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54" name="Graphic 2">
              <a:extLst>
                <a:ext uri="{FF2B5EF4-FFF2-40B4-BE49-F238E27FC236}">
                  <a16:creationId xmlns:a16="http://schemas.microsoft.com/office/drawing/2014/main" id="{F8BEDF44-6579-486F-A0B1-C346C9DA3DFF}"/>
                </a:ext>
              </a:extLst>
            </p:cNvPr>
            <p:cNvGrpSpPr/>
            <p:nvPr/>
          </p:nvGrpSpPr>
          <p:grpSpPr>
            <a:xfrm>
              <a:off x="8279432" y="3000921"/>
              <a:ext cx="29439" cy="71145"/>
              <a:chOff x="8279409" y="3000904"/>
              <a:chExt cx="29439" cy="71144"/>
            </a:xfrm>
            <a:solidFill>
              <a:schemeClr val="accent1"/>
            </a:solidFill>
          </p:grpSpPr>
          <p:sp>
            <p:nvSpPr>
              <p:cNvPr id="255" name="Freeform: Shape 254">
                <a:extLst>
                  <a:ext uri="{FF2B5EF4-FFF2-40B4-BE49-F238E27FC236}">
                    <a16:creationId xmlns:a16="http://schemas.microsoft.com/office/drawing/2014/main" id="{24D3938E-D995-4C1B-8417-9328DC3FB8F1}"/>
                  </a:ext>
                </a:extLst>
              </p:cNvPr>
              <p:cNvSpPr/>
              <p:nvPr/>
            </p:nvSpPr>
            <p:spPr>
              <a:xfrm>
                <a:off x="8279409" y="3000904"/>
                <a:ext cx="29439" cy="71144"/>
              </a:xfrm>
              <a:custGeom>
                <a:avLst/>
                <a:gdLst>
                  <a:gd name="connsiteX0" fmla="*/ 29439 w 29439"/>
                  <a:gd name="connsiteY0" fmla="*/ 17173 h 71144"/>
                  <a:gd name="connsiteX1" fmla="*/ 29439 w 29439"/>
                  <a:gd name="connsiteY1" fmla="*/ 71145 h 71144"/>
                  <a:gd name="connsiteX2" fmla="*/ 0 w 29439"/>
                  <a:gd name="connsiteY2" fmla="*/ 53972 h 71144"/>
                  <a:gd name="connsiteX3" fmla="*/ 0 w 29439"/>
                  <a:gd name="connsiteY3" fmla="*/ 0 h 71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71144">
                    <a:moveTo>
                      <a:pt x="29439" y="17173"/>
                    </a:moveTo>
                    <a:lnTo>
                      <a:pt x="29439" y="71145"/>
                    </a:lnTo>
                    <a:lnTo>
                      <a:pt x="0" y="5397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6" name="Freeform: Shape 255">
                <a:extLst>
                  <a:ext uri="{FF2B5EF4-FFF2-40B4-BE49-F238E27FC236}">
                    <a16:creationId xmlns:a16="http://schemas.microsoft.com/office/drawing/2014/main" id="{96782CDD-5B37-43F8-A9F0-50727F74FD14}"/>
                  </a:ext>
                </a:extLst>
              </p:cNvPr>
              <p:cNvSpPr/>
              <p:nvPr/>
            </p:nvSpPr>
            <p:spPr>
              <a:xfrm>
                <a:off x="8281862" y="3005810"/>
                <a:ext cx="24532" cy="61331"/>
              </a:xfrm>
              <a:custGeom>
                <a:avLst/>
                <a:gdLst>
                  <a:gd name="connsiteX0" fmla="*/ 24533 w 24532"/>
                  <a:gd name="connsiteY0" fmla="*/ 13493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3493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7" name="Freeform: Shape 256">
                <a:extLst>
                  <a:ext uri="{FF2B5EF4-FFF2-40B4-BE49-F238E27FC236}">
                    <a16:creationId xmlns:a16="http://schemas.microsoft.com/office/drawing/2014/main" id="{A05F357E-B292-4741-BE2F-5A0AB6E8A4AB}"/>
                  </a:ext>
                </a:extLst>
              </p:cNvPr>
              <p:cNvSpPr/>
              <p:nvPr/>
            </p:nvSpPr>
            <p:spPr>
              <a:xfrm>
                <a:off x="8287995" y="3009490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9813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9813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8" name="Freeform: Shape 257">
                <a:extLst>
                  <a:ext uri="{FF2B5EF4-FFF2-40B4-BE49-F238E27FC236}">
                    <a16:creationId xmlns:a16="http://schemas.microsoft.com/office/drawing/2014/main" id="{4E41AB21-A921-4C8C-BF5B-CC5F2D7C5596}"/>
                  </a:ext>
                </a:extLst>
              </p:cNvPr>
              <p:cNvSpPr/>
              <p:nvPr/>
            </p:nvSpPr>
            <p:spPr>
              <a:xfrm>
                <a:off x="8281862" y="3048743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59" name="Graphic 2">
              <a:extLst>
                <a:ext uri="{FF2B5EF4-FFF2-40B4-BE49-F238E27FC236}">
                  <a16:creationId xmlns:a16="http://schemas.microsoft.com/office/drawing/2014/main" id="{F8BEDF44-6579-486F-A0B1-C346C9DA3DFF}"/>
                </a:ext>
              </a:extLst>
            </p:cNvPr>
            <p:cNvGrpSpPr/>
            <p:nvPr/>
          </p:nvGrpSpPr>
          <p:grpSpPr>
            <a:xfrm>
              <a:off x="8513720" y="3200863"/>
              <a:ext cx="29439" cy="71145"/>
              <a:chOff x="8513696" y="3200845"/>
              <a:chExt cx="29439" cy="71144"/>
            </a:xfrm>
            <a:solidFill>
              <a:schemeClr val="accent1"/>
            </a:solidFill>
          </p:grpSpPr>
          <p:sp>
            <p:nvSpPr>
              <p:cNvPr id="260" name="Freeform: Shape 259">
                <a:extLst>
                  <a:ext uri="{FF2B5EF4-FFF2-40B4-BE49-F238E27FC236}">
                    <a16:creationId xmlns:a16="http://schemas.microsoft.com/office/drawing/2014/main" id="{14DE8FC6-6458-4694-817E-2F1F6AA6AD82}"/>
                  </a:ext>
                </a:extLst>
              </p:cNvPr>
              <p:cNvSpPr/>
              <p:nvPr/>
            </p:nvSpPr>
            <p:spPr>
              <a:xfrm>
                <a:off x="8513696" y="3200845"/>
                <a:ext cx="29439" cy="71144"/>
              </a:xfrm>
              <a:custGeom>
                <a:avLst/>
                <a:gdLst>
                  <a:gd name="connsiteX0" fmla="*/ 29439 w 29439"/>
                  <a:gd name="connsiteY0" fmla="*/ 17173 h 71144"/>
                  <a:gd name="connsiteX1" fmla="*/ 29439 w 29439"/>
                  <a:gd name="connsiteY1" fmla="*/ 71145 h 71144"/>
                  <a:gd name="connsiteX2" fmla="*/ 0 w 29439"/>
                  <a:gd name="connsiteY2" fmla="*/ 53972 h 71144"/>
                  <a:gd name="connsiteX3" fmla="*/ 0 w 29439"/>
                  <a:gd name="connsiteY3" fmla="*/ 0 h 71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71144">
                    <a:moveTo>
                      <a:pt x="29439" y="17173"/>
                    </a:moveTo>
                    <a:lnTo>
                      <a:pt x="29439" y="71145"/>
                    </a:lnTo>
                    <a:lnTo>
                      <a:pt x="0" y="5397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61" name="Freeform: Shape 260">
                <a:extLst>
                  <a:ext uri="{FF2B5EF4-FFF2-40B4-BE49-F238E27FC236}">
                    <a16:creationId xmlns:a16="http://schemas.microsoft.com/office/drawing/2014/main" id="{085446DC-70B8-4531-8881-0057224BD5AD}"/>
                  </a:ext>
                </a:extLst>
              </p:cNvPr>
              <p:cNvSpPr/>
              <p:nvPr/>
            </p:nvSpPr>
            <p:spPr>
              <a:xfrm>
                <a:off x="8516149" y="3205752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62" name="Freeform: Shape 261">
                <a:extLst>
                  <a:ext uri="{FF2B5EF4-FFF2-40B4-BE49-F238E27FC236}">
                    <a16:creationId xmlns:a16="http://schemas.microsoft.com/office/drawing/2014/main" id="{C84021F8-3762-44A1-88C9-9FA954DE6EC6}"/>
                  </a:ext>
                </a:extLst>
              </p:cNvPr>
              <p:cNvSpPr/>
              <p:nvPr/>
            </p:nvSpPr>
            <p:spPr>
              <a:xfrm>
                <a:off x="8522282" y="3209432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63" name="Freeform: Shape 262">
                <a:extLst>
                  <a:ext uri="{FF2B5EF4-FFF2-40B4-BE49-F238E27FC236}">
                    <a16:creationId xmlns:a16="http://schemas.microsoft.com/office/drawing/2014/main" id="{D38B3C0D-4673-4919-B886-5CF9E878A9F5}"/>
                  </a:ext>
                </a:extLst>
              </p:cNvPr>
              <p:cNvSpPr/>
              <p:nvPr/>
            </p:nvSpPr>
            <p:spPr>
              <a:xfrm>
                <a:off x="8516149" y="3248684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64" name="Graphic 2">
              <a:extLst>
                <a:ext uri="{FF2B5EF4-FFF2-40B4-BE49-F238E27FC236}">
                  <a16:creationId xmlns:a16="http://schemas.microsoft.com/office/drawing/2014/main" id="{F8BEDF44-6579-486F-A0B1-C346C9DA3DFF}"/>
                </a:ext>
              </a:extLst>
            </p:cNvPr>
            <p:cNvGrpSpPr/>
            <p:nvPr/>
          </p:nvGrpSpPr>
          <p:grpSpPr>
            <a:xfrm>
              <a:off x="8235273" y="3038947"/>
              <a:ext cx="29439" cy="69919"/>
              <a:chOff x="8235250" y="3038929"/>
              <a:chExt cx="29439" cy="69918"/>
            </a:xfrm>
            <a:solidFill>
              <a:schemeClr val="accent1"/>
            </a:solidFill>
          </p:grpSpPr>
          <p:sp>
            <p:nvSpPr>
              <p:cNvPr id="265" name="Freeform: Shape 264">
                <a:extLst>
                  <a:ext uri="{FF2B5EF4-FFF2-40B4-BE49-F238E27FC236}">
                    <a16:creationId xmlns:a16="http://schemas.microsoft.com/office/drawing/2014/main" id="{A16B5013-991D-4A7F-9605-D9F7B90EFD0A}"/>
                  </a:ext>
                </a:extLst>
              </p:cNvPr>
              <p:cNvSpPr/>
              <p:nvPr/>
            </p:nvSpPr>
            <p:spPr>
              <a:xfrm>
                <a:off x="8235250" y="3038929"/>
                <a:ext cx="29439" cy="69918"/>
              </a:xfrm>
              <a:custGeom>
                <a:avLst/>
                <a:gdLst>
                  <a:gd name="connsiteX0" fmla="*/ 29439 w 29439"/>
                  <a:gd name="connsiteY0" fmla="*/ 17173 h 69918"/>
                  <a:gd name="connsiteX1" fmla="*/ 29439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7173"/>
                    </a:moveTo>
                    <a:lnTo>
                      <a:pt x="29439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66" name="Freeform: Shape 265">
                <a:extLst>
                  <a:ext uri="{FF2B5EF4-FFF2-40B4-BE49-F238E27FC236}">
                    <a16:creationId xmlns:a16="http://schemas.microsoft.com/office/drawing/2014/main" id="{1B0745E3-7FED-4350-BE5D-53808862A07B}"/>
                  </a:ext>
                </a:extLst>
              </p:cNvPr>
              <p:cNvSpPr/>
              <p:nvPr/>
            </p:nvSpPr>
            <p:spPr>
              <a:xfrm>
                <a:off x="8237703" y="3042609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7839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7839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67" name="Freeform: Shape 266">
                <a:extLst>
                  <a:ext uri="{FF2B5EF4-FFF2-40B4-BE49-F238E27FC236}">
                    <a16:creationId xmlns:a16="http://schemas.microsoft.com/office/drawing/2014/main" id="{39EB8F60-09E1-4AF6-A346-C28D9B62AA92}"/>
                  </a:ext>
                </a:extLst>
              </p:cNvPr>
              <p:cNvSpPr/>
              <p:nvPr/>
            </p:nvSpPr>
            <p:spPr>
              <a:xfrm>
                <a:off x="8243836" y="3046289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68" name="Freeform: Shape 267">
                <a:extLst>
                  <a:ext uri="{FF2B5EF4-FFF2-40B4-BE49-F238E27FC236}">
                    <a16:creationId xmlns:a16="http://schemas.microsoft.com/office/drawing/2014/main" id="{98338E23-3803-4E7E-A477-412E968F1CB0}"/>
                  </a:ext>
                </a:extLst>
              </p:cNvPr>
              <p:cNvSpPr/>
              <p:nvPr/>
            </p:nvSpPr>
            <p:spPr>
              <a:xfrm>
                <a:off x="8237703" y="3085542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4907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4907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69" name="Graphic 2">
              <a:extLst>
                <a:ext uri="{FF2B5EF4-FFF2-40B4-BE49-F238E27FC236}">
                  <a16:creationId xmlns:a16="http://schemas.microsoft.com/office/drawing/2014/main" id="{F8BEDF44-6579-486F-A0B1-C346C9DA3DFF}"/>
                </a:ext>
              </a:extLst>
            </p:cNvPr>
            <p:cNvGrpSpPr/>
            <p:nvPr/>
          </p:nvGrpSpPr>
          <p:grpSpPr>
            <a:xfrm>
              <a:off x="8354257" y="3108866"/>
              <a:ext cx="29439" cy="69919"/>
              <a:chOff x="8354234" y="3108848"/>
              <a:chExt cx="29439" cy="69918"/>
            </a:xfrm>
            <a:solidFill>
              <a:schemeClr val="accent1"/>
            </a:solidFill>
          </p:grpSpPr>
          <p:sp>
            <p:nvSpPr>
              <p:cNvPr id="270" name="Freeform: Shape 269">
                <a:extLst>
                  <a:ext uri="{FF2B5EF4-FFF2-40B4-BE49-F238E27FC236}">
                    <a16:creationId xmlns:a16="http://schemas.microsoft.com/office/drawing/2014/main" id="{676E6EFE-E69F-4B31-A84F-B3032E8B3E81}"/>
                  </a:ext>
                </a:extLst>
              </p:cNvPr>
              <p:cNvSpPr/>
              <p:nvPr/>
            </p:nvSpPr>
            <p:spPr>
              <a:xfrm>
                <a:off x="8354234" y="3108848"/>
                <a:ext cx="29439" cy="69918"/>
              </a:xfrm>
              <a:custGeom>
                <a:avLst/>
                <a:gdLst>
                  <a:gd name="connsiteX0" fmla="*/ 29439 w 29439"/>
                  <a:gd name="connsiteY0" fmla="*/ 17173 h 69918"/>
                  <a:gd name="connsiteX1" fmla="*/ 29439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7173"/>
                    </a:moveTo>
                    <a:lnTo>
                      <a:pt x="29439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71" name="Freeform: Shape 270">
                <a:extLst>
                  <a:ext uri="{FF2B5EF4-FFF2-40B4-BE49-F238E27FC236}">
                    <a16:creationId xmlns:a16="http://schemas.microsoft.com/office/drawing/2014/main" id="{FF668504-155E-4F53-BF61-BADD127B4373}"/>
                  </a:ext>
                </a:extLst>
              </p:cNvPr>
              <p:cNvSpPr/>
              <p:nvPr/>
            </p:nvSpPr>
            <p:spPr>
              <a:xfrm>
                <a:off x="8356687" y="3112528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72" name="Freeform: Shape 271">
                <a:extLst>
                  <a:ext uri="{FF2B5EF4-FFF2-40B4-BE49-F238E27FC236}">
                    <a16:creationId xmlns:a16="http://schemas.microsoft.com/office/drawing/2014/main" id="{0D292821-A23E-49FB-A3D3-E269B7EB9E42}"/>
                  </a:ext>
                </a:extLst>
              </p:cNvPr>
              <p:cNvSpPr/>
              <p:nvPr/>
            </p:nvSpPr>
            <p:spPr>
              <a:xfrm>
                <a:off x="8362820" y="3116208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73" name="Freeform: Shape 272">
                <a:extLst>
                  <a:ext uri="{FF2B5EF4-FFF2-40B4-BE49-F238E27FC236}">
                    <a16:creationId xmlns:a16="http://schemas.microsoft.com/office/drawing/2014/main" id="{6C1BCFD6-723A-42AA-8D95-3B4D5BCFEA22}"/>
                  </a:ext>
                </a:extLst>
              </p:cNvPr>
              <p:cNvSpPr/>
              <p:nvPr/>
            </p:nvSpPr>
            <p:spPr>
              <a:xfrm>
                <a:off x="8356687" y="3155460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74" name="Graphic 2">
              <a:extLst>
                <a:ext uri="{FF2B5EF4-FFF2-40B4-BE49-F238E27FC236}">
                  <a16:creationId xmlns:a16="http://schemas.microsoft.com/office/drawing/2014/main" id="{F8BEDF44-6579-486F-A0B1-C346C9DA3DFF}"/>
                </a:ext>
              </a:extLst>
            </p:cNvPr>
            <p:cNvGrpSpPr/>
            <p:nvPr/>
          </p:nvGrpSpPr>
          <p:grpSpPr>
            <a:xfrm>
              <a:off x="8400868" y="3135852"/>
              <a:ext cx="29439" cy="69919"/>
              <a:chOff x="8400845" y="3135834"/>
              <a:chExt cx="29439" cy="69918"/>
            </a:xfrm>
            <a:solidFill>
              <a:schemeClr val="accent1"/>
            </a:solidFill>
          </p:grpSpPr>
          <p:sp>
            <p:nvSpPr>
              <p:cNvPr id="275" name="Freeform: Shape 274">
                <a:extLst>
                  <a:ext uri="{FF2B5EF4-FFF2-40B4-BE49-F238E27FC236}">
                    <a16:creationId xmlns:a16="http://schemas.microsoft.com/office/drawing/2014/main" id="{C3AF3831-1154-4D5E-9F8D-D19833F77406}"/>
                  </a:ext>
                </a:extLst>
              </p:cNvPr>
              <p:cNvSpPr/>
              <p:nvPr/>
            </p:nvSpPr>
            <p:spPr>
              <a:xfrm>
                <a:off x="8400845" y="3135834"/>
                <a:ext cx="29439" cy="69918"/>
              </a:xfrm>
              <a:custGeom>
                <a:avLst/>
                <a:gdLst>
                  <a:gd name="connsiteX0" fmla="*/ 29439 w 29439"/>
                  <a:gd name="connsiteY0" fmla="*/ 15946 h 69918"/>
                  <a:gd name="connsiteX1" fmla="*/ 29439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5946"/>
                    </a:moveTo>
                    <a:lnTo>
                      <a:pt x="29439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76" name="Freeform: Shape 275">
                <a:extLst>
                  <a:ext uri="{FF2B5EF4-FFF2-40B4-BE49-F238E27FC236}">
                    <a16:creationId xmlns:a16="http://schemas.microsoft.com/office/drawing/2014/main" id="{F775A5C5-7D9E-425C-984C-AD0B4F513447}"/>
                  </a:ext>
                </a:extLst>
              </p:cNvPr>
              <p:cNvSpPr/>
              <p:nvPr/>
            </p:nvSpPr>
            <p:spPr>
              <a:xfrm>
                <a:off x="8403299" y="3139514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77" name="Freeform: Shape 276">
                <a:extLst>
                  <a:ext uri="{FF2B5EF4-FFF2-40B4-BE49-F238E27FC236}">
                    <a16:creationId xmlns:a16="http://schemas.microsoft.com/office/drawing/2014/main" id="{4F148A1D-D4A0-493C-9BF0-FF21D6C3452E}"/>
                  </a:ext>
                </a:extLst>
              </p:cNvPr>
              <p:cNvSpPr/>
              <p:nvPr/>
            </p:nvSpPr>
            <p:spPr>
              <a:xfrm>
                <a:off x="8409432" y="3143193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78" name="Freeform: Shape 277">
                <a:extLst>
                  <a:ext uri="{FF2B5EF4-FFF2-40B4-BE49-F238E27FC236}">
                    <a16:creationId xmlns:a16="http://schemas.microsoft.com/office/drawing/2014/main" id="{CB2FA4AE-B1C8-40F7-AE77-652C4045BD8D}"/>
                  </a:ext>
                </a:extLst>
              </p:cNvPr>
              <p:cNvSpPr/>
              <p:nvPr/>
            </p:nvSpPr>
            <p:spPr>
              <a:xfrm>
                <a:off x="8403299" y="3182446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79" name="Graphic 2">
              <a:extLst>
                <a:ext uri="{FF2B5EF4-FFF2-40B4-BE49-F238E27FC236}">
                  <a16:creationId xmlns:a16="http://schemas.microsoft.com/office/drawing/2014/main" id="{F8BEDF44-6579-486F-A0B1-C346C9DA3DFF}"/>
                </a:ext>
              </a:extLst>
            </p:cNvPr>
            <p:cNvGrpSpPr/>
            <p:nvPr/>
          </p:nvGrpSpPr>
          <p:grpSpPr>
            <a:xfrm>
              <a:off x="8121196" y="2972708"/>
              <a:ext cx="29439" cy="69919"/>
              <a:chOff x="8121173" y="2972691"/>
              <a:chExt cx="29439" cy="69918"/>
            </a:xfrm>
            <a:solidFill>
              <a:schemeClr val="accent1"/>
            </a:solidFill>
          </p:grpSpPr>
          <p:sp>
            <p:nvSpPr>
              <p:cNvPr id="280" name="Freeform: Shape 279">
                <a:extLst>
                  <a:ext uri="{FF2B5EF4-FFF2-40B4-BE49-F238E27FC236}">
                    <a16:creationId xmlns:a16="http://schemas.microsoft.com/office/drawing/2014/main" id="{91503B0A-5E15-45CF-9004-6CF9C7D3471E}"/>
                  </a:ext>
                </a:extLst>
              </p:cNvPr>
              <p:cNvSpPr/>
              <p:nvPr/>
            </p:nvSpPr>
            <p:spPr>
              <a:xfrm>
                <a:off x="8121173" y="2972691"/>
                <a:ext cx="29439" cy="69918"/>
              </a:xfrm>
              <a:custGeom>
                <a:avLst/>
                <a:gdLst>
                  <a:gd name="connsiteX0" fmla="*/ 29439 w 29439"/>
                  <a:gd name="connsiteY0" fmla="*/ 17173 h 69918"/>
                  <a:gd name="connsiteX1" fmla="*/ 29439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7173"/>
                    </a:moveTo>
                    <a:lnTo>
                      <a:pt x="29439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81" name="Freeform: Shape 280">
                <a:extLst>
                  <a:ext uri="{FF2B5EF4-FFF2-40B4-BE49-F238E27FC236}">
                    <a16:creationId xmlns:a16="http://schemas.microsoft.com/office/drawing/2014/main" id="{232482CD-4340-4F95-9EB4-E85838CC9528}"/>
                  </a:ext>
                </a:extLst>
              </p:cNvPr>
              <p:cNvSpPr/>
              <p:nvPr/>
            </p:nvSpPr>
            <p:spPr>
              <a:xfrm>
                <a:off x="8123626" y="2976371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7839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7839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82" name="Freeform: Shape 281">
                <a:extLst>
                  <a:ext uri="{FF2B5EF4-FFF2-40B4-BE49-F238E27FC236}">
                    <a16:creationId xmlns:a16="http://schemas.microsoft.com/office/drawing/2014/main" id="{CB29D20C-F932-4F03-AC41-42F2A9A8613F}"/>
                  </a:ext>
                </a:extLst>
              </p:cNvPr>
              <p:cNvSpPr/>
              <p:nvPr/>
            </p:nvSpPr>
            <p:spPr>
              <a:xfrm>
                <a:off x="8130986" y="2980051"/>
                <a:ext cx="17172" cy="50292"/>
              </a:xfrm>
              <a:custGeom>
                <a:avLst/>
                <a:gdLst>
                  <a:gd name="connsiteX0" fmla="*/ 0 w 17172"/>
                  <a:gd name="connsiteY0" fmla="*/ 0 h 50292"/>
                  <a:gd name="connsiteX1" fmla="*/ 0 w 17172"/>
                  <a:gd name="connsiteY1" fmla="*/ 40479 h 50292"/>
                  <a:gd name="connsiteX2" fmla="*/ 17173 w 17172"/>
                  <a:gd name="connsiteY2" fmla="*/ 50292 h 50292"/>
                  <a:gd name="connsiteX3" fmla="*/ 17173 w 17172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172" h="50292">
                    <a:moveTo>
                      <a:pt x="0" y="0"/>
                    </a:moveTo>
                    <a:lnTo>
                      <a:pt x="0" y="40479"/>
                    </a:lnTo>
                    <a:lnTo>
                      <a:pt x="17173" y="50292"/>
                    </a:lnTo>
                    <a:lnTo>
                      <a:pt x="17173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83" name="Freeform: Shape 282">
                <a:extLst>
                  <a:ext uri="{FF2B5EF4-FFF2-40B4-BE49-F238E27FC236}">
                    <a16:creationId xmlns:a16="http://schemas.microsoft.com/office/drawing/2014/main" id="{089833C9-25B5-4262-AF5A-0930A74E15E0}"/>
                  </a:ext>
                </a:extLst>
              </p:cNvPr>
              <p:cNvSpPr/>
              <p:nvPr/>
            </p:nvSpPr>
            <p:spPr>
              <a:xfrm>
                <a:off x="8123626" y="3020530"/>
                <a:ext cx="24532" cy="17172"/>
              </a:xfrm>
              <a:custGeom>
                <a:avLst/>
                <a:gdLst>
                  <a:gd name="connsiteX0" fmla="*/ 24533 w 24532"/>
                  <a:gd name="connsiteY0" fmla="*/ 17173 h 17172"/>
                  <a:gd name="connsiteX1" fmla="*/ 0 w 24532"/>
                  <a:gd name="connsiteY1" fmla="*/ 3680 h 17172"/>
                  <a:gd name="connsiteX2" fmla="*/ 7360 w 24532"/>
                  <a:gd name="connsiteY2" fmla="*/ 0 h 17172"/>
                  <a:gd name="connsiteX3" fmla="*/ 24533 w 24532"/>
                  <a:gd name="connsiteY3" fmla="*/ 9813 h 171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7172">
                    <a:moveTo>
                      <a:pt x="24533" y="17173"/>
                    </a:moveTo>
                    <a:lnTo>
                      <a:pt x="0" y="3680"/>
                    </a:lnTo>
                    <a:lnTo>
                      <a:pt x="7360" y="0"/>
                    </a:lnTo>
                    <a:lnTo>
                      <a:pt x="24533" y="9813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84" name="Graphic 2">
              <a:extLst>
                <a:ext uri="{FF2B5EF4-FFF2-40B4-BE49-F238E27FC236}">
                  <a16:creationId xmlns:a16="http://schemas.microsoft.com/office/drawing/2014/main" id="{F8BEDF44-6579-486F-A0B1-C346C9DA3DFF}"/>
                </a:ext>
              </a:extLst>
            </p:cNvPr>
            <p:cNvGrpSpPr/>
            <p:nvPr/>
          </p:nvGrpSpPr>
          <p:grpSpPr>
            <a:xfrm>
              <a:off x="8475693" y="3178784"/>
              <a:ext cx="29439" cy="71145"/>
              <a:chOff x="8475670" y="3178766"/>
              <a:chExt cx="29439" cy="71144"/>
            </a:xfrm>
            <a:solidFill>
              <a:schemeClr val="accent1"/>
            </a:solidFill>
          </p:grpSpPr>
          <p:sp>
            <p:nvSpPr>
              <p:cNvPr id="285" name="Freeform: Shape 284">
                <a:extLst>
                  <a:ext uri="{FF2B5EF4-FFF2-40B4-BE49-F238E27FC236}">
                    <a16:creationId xmlns:a16="http://schemas.microsoft.com/office/drawing/2014/main" id="{9B3DC143-3E49-40CC-B44C-E21B4311F672}"/>
                  </a:ext>
                </a:extLst>
              </p:cNvPr>
              <p:cNvSpPr/>
              <p:nvPr/>
            </p:nvSpPr>
            <p:spPr>
              <a:xfrm>
                <a:off x="8475670" y="3178766"/>
                <a:ext cx="29439" cy="71144"/>
              </a:xfrm>
              <a:custGeom>
                <a:avLst/>
                <a:gdLst>
                  <a:gd name="connsiteX0" fmla="*/ 29439 w 29439"/>
                  <a:gd name="connsiteY0" fmla="*/ 17173 h 71144"/>
                  <a:gd name="connsiteX1" fmla="*/ 29439 w 29439"/>
                  <a:gd name="connsiteY1" fmla="*/ 71145 h 71144"/>
                  <a:gd name="connsiteX2" fmla="*/ 0 w 29439"/>
                  <a:gd name="connsiteY2" fmla="*/ 53972 h 71144"/>
                  <a:gd name="connsiteX3" fmla="*/ 0 w 29439"/>
                  <a:gd name="connsiteY3" fmla="*/ 0 h 71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71144">
                    <a:moveTo>
                      <a:pt x="29439" y="17173"/>
                    </a:moveTo>
                    <a:lnTo>
                      <a:pt x="29439" y="71145"/>
                    </a:lnTo>
                    <a:lnTo>
                      <a:pt x="0" y="5397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86" name="Freeform: Shape 285">
                <a:extLst>
                  <a:ext uri="{FF2B5EF4-FFF2-40B4-BE49-F238E27FC236}">
                    <a16:creationId xmlns:a16="http://schemas.microsoft.com/office/drawing/2014/main" id="{F5268572-9731-475D-91C2-079C8DB15B24}"/>
                  </a:ext>
                </a:extLst>
              </p:cNvPr>
              <p:cNvSpPr/>
              <p:nvPr/>
            </p:nvSpPr>
            <p:spPr>
              <a:xfrm>
                <a:off x="8478124" y="3183672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87" name="Freeform: Shape 286">
                <a:extLst>
                  <a:ext uri="{FF2B5EF4-FFF2-40B4-BE49-F238E27FC236}">
                    <a16:creationId xmlns:a16="http://schemas.microsoft.com/office/drawing/2014/main" id="{7286B1E8-06BA-4424-96BA-220033E2BF95}"/>
                  </a:ext>
                </a:extLst>
              </p:cNvPr>
              <p:cNvSpPr/>
              <p:nvPr/>
            </p:nvSpPr>
            <p:spPr>
              <a:xfrm>
                <a:off x="8485483" y="3187352"/>
                <a:ext cx="17173" cy="50292"/>
              </a:xfrm>
              <a:custGeom>
                <a:avLst/>
                <a:gdLst>
                  <a:gd name="connsiteX0" fmla="*/ 0 w 17173"/>
                  <a:gd name="connsiteY0" fmla="*/ 0 h 50292"/>
                  <a:gd name="connsiteX1" fmla="*/ 0 w 17173"/>
                  <a:gd name="connsiteY1" fmla="*/ 39252 h 50292"/>
                  <a:gd name="connsiteX2" fmla="*/ 17173 w 17173"/>
                  <a:gd name="connsiteY2" fmla="*/ 50292 h 50292"/>
                  <a:gd name="connsiteX3" fmla="*/ 17173 w 17173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173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7173" y="50292"/>
                    </a:lnTo>
                    <a:lnTo>
                      <a:pt x="17173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88" name="Freeform: Shape 287">
                <a:extLst>
                  <a:ext uri="{FF2B5EF4-FFF2-40B4-BE49-F238E27FC236}">
                    <a16:creationId xmlns:a16="http://schemas.microsoft.com/office/drawing/2014/main" id="{9AE0070D-B07D-4F45-8B7A-9DEEDF4ECEE0}"/>
                  </a:ext>
                </a:extLst>
              </p:cNvPr>
              <p:cNvSpPr/>
              <p:nvPr/>
            </p:nvSpPr>
            <p:spPr>
              <a:xfrm>
                <a:off x="8478124" y="3226605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7360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7360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89" name="Graphic 2">
              <a:extLst>
                <a:ext uri="{FF2B5EF4-FFF2-40B4-BE49-F238E27FC236}">
                  <a16:creationId xmlns:a16="http://schemas.microsoft.com/office/drawing/2014/main" id="{F8BEDF44-6579-486F-A0B1-C346C9DA3DFF}"/>
                </a:ext>
              </a:extLst>
            </p:cNvPr>
            <p:cNvGrpSpPr/>
            <p:nvPr/>
          </p:nvGrpSpPr>
          <p:grpSpPr>
            <a:xfrm>
              <a:off x="8197247" y="3016867"/>
              <a:ext cx="29439" cy="69919"/>
              <a:chOff x="8197224" y="3016850"/>
              <a:chExt cx="29439" cy="69918"/>
            </a:xfrm>
            <a:solidFill>
              <a:schemeClr val="accent1"/>
            </a:solidFill>
          </p:grpSpPr>
          <p:sp>
            <p:nvSpPr>
              <p:cNvPr id="290" name="Freeform: Shape 289">
                <a:extLst>
                  <a:ext uri="{FF2B5EF4-FFF2-40B4-BE49-F238E27FC236}">
                    <a16:creationId xmlns:a16="http://schemas.microsoft.com/office/drawing/2014/main" id="{C09744B3-D678-4CD7-967F-2272B8FA83BE}"/>
                  </a:ext>
                </a:extLst>
              </p:cNvPr>
              <p:cNvSpPr/>
              <p:nvPr/>
            </p:nvSpPr>
            <p:spPr>
              <a:xfrm>
                <a:off x="8197224" y="3016850"/>
                <a:ext cx="29439" cy="69918"/>
              </a:xfrm>
              <a:custGeom>
                <a:avLst/>
                <a:gdLst>
                  <a:gd name="connsiteX0" fmla="*/ 29440 w 29439"/>
                  <a:gd name="connsiteY0" fmla="*/ 17173 h 69918"/>
                  <a:gd name="connsiteX1" fmla="*/ 29440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40" y="17173"/>
                    </a:moveTo>
                    <a:lnTo>
                      <a:pt x="29440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91" name="Freeform: Shape 290">
                <a:extLst>
                  <a:ext uri="{FF2B5EF4-FFF2-40B4-BE49-F238E27FC236}">
                    <a16:creationId xmlns:a16="http://schemas.microsoft.com/office/drawing/2014/main" id="{59FC4919-8056-4EAA-92DE-1B1FBAD100B5}"/>
                  </a:ext>
                </a:extLst>
              </p:cNvPr>
              <p:cNvSpPr/>
              <p:nvPr/>
            </p:nvSpPr>
            <p:spPr>
              <a:xfrm>
                <a:off x="8199677" y="3020530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7839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7839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92" name="Freeform: Shape 291">
                <a:extLst>
                  <a:ext uri="{FF2B5EF4-FFF2-40B4-BE49-F238E27FC236}">
                    <a16:creationId xmlns:a16="http://schemas.microsoft.com/office/drawing/2014/main" id="{2D3F8B14-C279-4C47-BE80-C71DE993DB79}"/>
                  </a:ext>
                </a:extLst>
              </p:cNvPr>
              <p:cNvSpPr/>
              <p:nvPr/>
            </p:nvSpPr>
            <p:spPr>
              <a:xfrm>
                <a:off x="8205811" y="3024210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40479 h 50292"/>
                  <a:gd name="connsiteX2" fmla="*/ 18400 w 18399"/>
                  <a:gd name="connsiteY2" fmla="*/ 50292 h 50292"/>
                  <a:gd name="connsiteX3" fmla="*/ 18400 w 18399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40479"/>
                    </a:lnTo>
                    <a:lnTo>
                      <a:pt x="18400" y="50292"/>
                    </a:lnTo>
                    <a:lnTo>
                      <a:pt x="18400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93" name="Freeform: Shape 292">
                <a:extLst>
                  <a:ext uri="{FF2B5EF4-FFF2-40B4-BE49-F238E27FC236}">
                    <a16:creationId xmlns:a16="http://schemas.microsoft.com/office/drawing/2014/main" id="{4EB3E5A3-7BA7-4B9B-8CFB-72DB71F920C2}"/>
                  </a:ext>
                </a:extLst>
              </p:cNvPr>
              <p:cNvSpPr/>
              <p:nvPr/>
            </p:nvSpPr>
            <p:spPr>
              <a:xfrm>
                <a:off x="8199677" y="3064689"/>
                <a:ext cx="24532" cy="17172"/>
              </a:xfrm>
              <a:custGeom>
                <a:avLst/>
                <a:gdLst>
                  <a:gd name="connsiteX0" fmla="*/ 24533 w 24532"/>
                  <a:gd name="connsiteY0" fmla="*/ 17173 h 17172"/>
                  <a:gd name="connsiteX1" fmla="*/ 0 w 24532"/>
                  <a:gd name="connsiteY1" fmla="*/ 3680 h 17172"/>
                  <a:gd name="connsiteX2" fmla="*/ 6133 w 24532"/>
                  <a:gd name="connsiteY2" fmla="*/ 0 h 17172"/>
                  <a:gd name="connsiteX3" fmla="*/ 24533 w 24532"/>
                  <a:gd name="connsiteY3" fmla="*/ 9813 h 171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7172">
                    <a:moveTo>
                      <a:pt x="24533" y="17173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9813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94" name="Graphic 2">
              <a:extLst>
                <a:ext uri="{FF2B5EF4-FFF2-40B4-BE49-F238E27FC236}">
                  <a16:creationId xmlns:a16="http://schemas.microsoft.com/office/drawing/2014/main" id="{F8BEDF44-6579-486F-A0B1-C346C9DA3DFF}"/>
                </a:ext>
              </a:extLst>
            </p:cNvPr>
            <p:cNvGrpSpPr/>
            <p:nvPr/>
          </p:nvGrpSpPr>
          <p:grpSpPr>
            <a:xfrm>
              <a:off x="8316231" y="3086786"/>
              <a:ext cx="29439" cy="69919"/>
              <a:chOff x="8316208" y="3086768"/>
              <a:chExt cx="29439" cy="69918"/>
            </a:xfrm>
            <a:solidFill>
              <a:schemeClr val="accent1"/>
            </a:solidFill>
          </p:grpSpPr>
          <p:sp>
            <p:nvSpPr>
              <p:cNvPr id="295" name="Freeform: Shape 294">
                <a:extLst>
                  <a:ext uri="{FF2B5EF4-FFF2-40B4-BE49-F238E27FC236}">
                    <a16:creationId xmlns:a16="http://schemas.microsoft.com/office/drawing/2014/main" id="{B23128FA-D944-48BD-BE51-45073A23CD2B}"/>
                  </a:ext>
                </a:extLst>
              </p:cNvPr>
              <p:cNvSpPr/>
              <p:nvPr/>
            </p:nvSpPr>
            <p:spPr>
              <a:xfrm>
                <a:off x="8316208" y="3086768"/>
                <a:ext cx="29439" cy="69918"/>
              </a:xfrm>
              <a:custGeom>
                <a:avLst/>
                <a:gdLst>
                  <a:gd name="connsiteX0" fmla="*/ 29439 w 29439"/>
                  <a:gd name="connsiteY0" fmla="*/ 17173 h 69918"/>
                  <a:gd name="connsiteX1" fmla="*/ 29439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7173"/>
                    </a:moveTo>
                    <a:lnTo>
                      <a:pt x="29439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96" name="Freeform: Shape 295">
                <a:extLst>
                  <a:ext uri="{FF2B5EF4-FFF2-40B4-BE49-F238E27FC236}">
                    <a16:creationId xmlns:a16="http://schemas.microsoft.com/office/drawing/2014/main" id="{B62262F1-C015-4DAA-B504-F97F038BA371}"/>
                  </a:ext>
                </a:extLst>
              </p:cNvPr>
              <p:cNvSpPr/>
              <p:nvPr/>
            </p:nvSpPr>
            <p:spPr>
              <a:xfrm>
                <a:off x="8318661" y="3090448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97" name="Freeform: Shape 296">
                <a:extLst>
                  <a:ext uri="{FF2B5EF4-FFF2-40B4-BE49-F238E27FC236}">
                    <a16:creationId xmlns:a16="http://schemas.microsoft.com/office/drawing/2014/main" id="{70A04BE0-376B-4681-9629-FB0CD33CE639}"/>
                  </a:ext>
                </a:extLst>
              </p:cNvPr>
              <p:cNvSpPr/>
              <p:nvPr/>
            </p:nvSpPr>
            <p:spPr>
              <a:xfrm>
                <a:off x="8326021" y="3094128"/>
                <a:ext cx="17173" cy="50292"/>
              </a:xfrm>
              <a:custGeom>
                <a:avLst/>
                <a:gdLst>
                  <a:gd name="connsiteX0" fmla="*/ 0 w 17173"/>
                  <a:gd name="connsiteY0" fmla="*/ 0 h 50292"/>
                  <a:gd name="connsiteX1" fmla="*/ 0 w 17173"/>
                  <a:gd name="connsiteY1" fmla="*/ 39252 h 50292"/>
                  <a:gd name="connsiteX2" fmla="*/ 17173 w 17173"/>
                  <a:gd name="connsiteY2" fmla="*/ 50292 h 50292"/>
                  <a:gd name="connsiteX3" fmla="*/ 17173 w 17173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173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7173" y="50292"/>
                    </a:lnTo>
                    <a:lnTo>
                      <a:pt x="17173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98" name="Freeform: Shape 297">
                <a:extLst>
                  <a:ext uri="{FF2B5EF4-FFF2-40B4-BE49-F238E27FC236}">
                    <a16:creationId xmlns:a16="http://schemas.microsoft.com/office/drawing/2014/main" id="{912DD1FC-2313-471E-9AA6-7916B0B46893}"/>
                  </a:ext>
                </a:extLst>
              </p:cNvPr>
              <p:cNvSpPr/>
              <p:nvPr/>
            </p:nvSpPr>
            <p:spPr>
              <a:xfrm>
                <a:off x="8318661" y="3133380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7360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7360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99" name="Graphic 2">
              <a:extLst>
                <a:ext uri="{FF2B5EF4-FFF2-40B4-BE49-F238E27FC236}">
                  <a16:creationId xmlns:a16="http://schemas.microsoft.com/office/drawing/2014/main" id="{F8BEDF44-6579-486F-A0B1-C346C9DA3DFF}"/>
                </a:ext>
              </a:extLst>
            </p:cNvPr>
            <p:cNvGrpSpPr/>
            <p:nvPr/>
          </p:nvGrpSpPr>
          <p:grpSpPr>
            <a:xfrm>
              <a:off x="8438895" y="3157932"/>
              <a:ext cx="28213" cy="69919"/>
              <a:chOff x="8438871" y="3157913"/>
              <a:chExt cx="28212" cy="69918"/>
            </a:xfrm>
            <a:solidFill>
              <a:schemeClr val="accent1"/>
            </a:solidFill>
          </p:grpSpPr>
          <p:sp>
            <p:nvSpPr>
              <p:cNvPr id="300" name="Freeform: Shape 299">
                <a:extLst>
                  <a:ext uri="{FF2B5EF4-FFF2-40B4-BE49-F238E27FC236}">
                    <a16:creationId xmlns:a16="http://schemas.microsoft.com/office/drawing/2014/main" id="{F0BB6477-1DAB-4294-94F3-06D0DFA1C3BA}"/>
                  </a:ext>
                </a:extLst>
              </p:cNvPr>
              <p:cNvSpPr/>
              <p:nvPr/>
            </p:nvSpPr>
            <p:spPr>
              <a:xfrm>
                <a:off x="8438871" y="3157913"/>
                <a:ext cx="28212" cy="69918"/>
              </a:xfrm>
              <a:custGeom>
                <a:avLst/>
                <a:gdLst>
                  <a:gd name="connsiteX0" fmla="*/ 28212 w 28212"/>
                  <a:gd name="connsiteY0" fmla="*/ 15946 h 69918"/>
                  <a:gd name="connsiteX1" fmla="*/ 28212 w 28212"/>
                  <a:gd name="connsiteY1" fmla="*/ 69918 h 69918"/>
                  <a:gd name="connsiteX2" fmla="*/ 0 w 28212"/>
                  <a:gd name="connsiteY2" fmla="*/ 52745 h 69918"/>
                  <a:gd name="connsiteX3" fmla="*/ 0 w 28212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8212" h="69918">
                    <a:moveTo>
                      <a:pt x="28212" y="15946"/>
                    </a:moveTo>
                    <a:lnTo>
                      <a:pt x="28212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01" name="Freeform: Shape 300">
                <a:extLst>
                  <a:ext uri="{FF2B5EF4-FFF2-40B4-BE49-F238E27FC236}">
                    <a16:creationId xmlns:a16="http://schemas.microsoft.com/office/drawing/2014/main" id="{7601E0C8-5C33-4F2A-8D5F-A945EF28BC4F}"/>
                  </a:ext>
                </a:extLst>
              </p:cNvPr>
              <p:cNvSpPr/>
              <p:nvPr/>
            </p:nvSpPr>
            <p:spPr>
              <a:xfrm>
                <a:off x="8441325" y="3161593"/>
                <a:ext cx="23305" cy="61331"/>
              </a:xfrm>
              <a:custGeom>
                <a:avLst/>
                <a:gdLst>
                  <a:gd name="connsiteX0" fmla="*/ 23306 w 23305"/>
                  <a:gd name="connsiteY0" fmla="*/ 14720 h 61331"/>
                  <a:gd name="connsiteX1" fmla="*/ 0 w 23305"/>
                  <a:gd name="connsiteY1" fmla="*/ 0 h 61331"/>
                  <a:gd name="connsiteX2" fmla="*/ 0 w 23305"/>
                  <a:gd name="connsiteY2" fmla="*/ 46612 h 61331"/>
                  <a:gd name="connsiteX3" fmla="*/ 23306 w 23305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305" h="61331">
                    <a:moveTo>
                      <a:pt x="23306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3306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02" name="Freeform: Shape 301">
                <a:extLst>
                  <a:ext uri="{FF2B5EF4-FFF2-40B4-BE49-F238E27FC236}">
                    <a16:creationId xmlns:a16="http://schemas.microsoft.com/office/drawing/2014/main" id="{44141E4A-AC7F-4EFB-9037-78418A7CC110}"/>
                  </a:ext>
                </a:extLst>
              </p:cNvPr>
              <p:cNvSpPr/>
              <p:nvPr/>
            </p:nvSpPr>
            <p:spPr>
              <a:xfrm>
                <a:off x="8447458" y="3165273"/>
                <a:ext cx="17172" cy="50292"/>
              </a:xfrm>
              <a:custGeom>
                <a:avLst/>
                <a:gdLst>
                  <a:gd name="connsiteX0" fmla="*/ 0 w 17172"/>
                  <a:gd name="connsiteY0" fmla="*/ 0 h 50292"/>
                  <a:gd name="connsiteX1" fmla="*/ 0 w 17172"/>
                  <a:gd name="connsiteY1" fmla="*/ 39252 h 50292"/>
                  <a:gd name="connsiteX2" fmla="*/ 17173 w 17172"/>
                  <a:gd name="connsiteY2" fmla="*/ 50292 h 50292"/>
                  <a:gd name="connsiteX3" fmla="*/ 17173 w 17172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172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7173" y="50292"/>
                    </a:lnTo>
                    <a:lnTo>
                      <a:pt x="17173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03" name="Freeform: Shape 302">
                <a:extLst>
                  <a:ext uri="{FF2B5EF4-FFF2-40B4-BE49-F238E27FC236}">
                    <a16:creationId xmlns:a16="http://schemas.microsoft.com/office/drawing/2014/main" id="{9ECCA1BB-F9B9-4763-8C44-3A3E531A8C8B}"/>
                  </a:ext>
                </a:extLst>
              </p:cNvPr>
              <p:cNvSpPr/>
              <p:nvPr/>
            </p:nvSpPr>
            <p:spPr>
              <a:xfrm>
                <a:off x="8441325" y="3204525"/>
                <a:ext cx="23305" cy="18399"/>
              </a:xfrm>
              <a:custGeom>
                <a:avLst/>
                <a:gdLst>
                  <a:gd name="connsiteX0" fmla="*/ 23306 w 23305"/>
                  <a:gd name="connsiteY0" fmla="*/ 18400 h 18399"/>
                  <a:gd name="connsiteX1" fmla="*/ 0 w 23305"/>
                  <a:gd name="connsiteY1" fmla="*/ 3680 h 18399"/>
                  <a:gd name="connsiteX2" fmla="*/ 6133 w 23305"/>
                  <a:gd name="connsiteY2" fmla="*/ 0 h 18399"/>
                  <a:gd name="connsiteX3" fmla="*/ 23306 w 23305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305" h="18399">
                    <a:moveTo>
                      <a:pt x="23306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3306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304" name="Graphic 2">
              <a:extLst>
                <a:ext uri="{FF2B5EF4-FFF2-40B4-BE49-F238E27FC236}">
                  <a16:creationId xmlns:a16="http://schemas.microsoft.com/office/drawing/2014/main" id="{F8BEDF44-6579-486F-A0B1-C346C9DA3DFF}"/>
                </a:ext>
              </a:extLst>
            </p:cNvPr>
            <p:cNvGrpSpPr/>
            <p:nvPr/>
          </p:nvGrpSpPr>
          <p:grpSpPr>
            <a:xfrm>
              <a:off x="8159222" y="2994788"/>
              <a:ext cx="29439" cy="69919"/>
              <a:chOff x="8159199" y="2994771"/>
              <a:chExt cx="29439" cy="69918"/>
            </a:xfrm>
            <a:solidFill>
              <a:schemeClr val="accent1"/>
            </a:solidFill>
          </p:grpSpPr>
          <p:sp>
            <p:nvSpPr>
              <p:cNvPr id="305" name="Freeform: Shape 304">
                <a:extLst>
                  <a:ext uri="{FF2B5EF4-FFF2-40B4-BE49-F238E27FC236}">
                    <a16:creationId xmlns:a16="http://schemas.microsoft.com/office/drawing/2014/main" id="{E747C138-3855-41C7-A33A-A4F86DC7DFD0}"/>
                  </a:ext>
                </a:extLst>
              </p:cNvPr>
              <p:cNvSpPr/>
              <p:nvPr/>
            </p:nvSpPr>
            <p:spPr>
              <a:xfrm>
                <a:off x="8159199" y="2994771"/>
                <a:ext cx="29439" cy="69918"/>
              </a:xfrm>
              <a:custGeom>
                <a:avLst/>
                <a:gdLst>
                  <a:gd name="connsiteX0" fmla="*/ 29439 w 29439"/>
                  <a:gd name="connsiteY0" fmla="*/ 17173 h 69918"/>
                  <a:gd name="connsiteX1" fmla="*/ 29439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7173"/>
                    </a:moveTo>
                    <a:lnTo>
                      <a:pt x="29439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06" name="Freeform: Shape 305">
                <a:extLst>
                  <a:ext uri="{FF2B5EF4-FFF2-40B4-BE49-F238E27FC236}">
                    <a16:creationId xmlns:a16="http://schemas.microsoft.com/office/drawing/2014/main" id="{E6475E15-146A-405D-95ED-C1C664FFD128}"/>
                  </a:ext>
                </a:extLst>
              </p:cNvPr>
              <p:cNvSpPr/>
              <p:nvPr/>
            </p:nvSpPr>
            <p:spPr>
              <a:xfrm>
                <a:off x="8161652" y="2998451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7839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7839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07" name="Freeform: Shape 306">
                <a:extLst>
                  <a:ext uri="{FF2B5EF4-FFF2-40B4-BE49-F238E27FC236}">
                    <a16:creationId xmlns:a16="http://schemas.microsoft.com/office/drawing/2014/main" id="{654F73C4-85EB-4227-8D14-002A0A11FFE9}"/>
                  </a:ext>
                </a:extLst>
              </p:cNvPr>
              <p:cNvSpPr/>
              <p:nvPr/>
            </p:nvSpPr>
            <p:spPr>
              <a:xfrm>
                <a:off x="8167785" y="3002130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40479 h 50292"/>
                  <a:gd name="connsiteX2" fmla="*/ 18400 w 18399"/>
                  <a:gd name="connsiteY2" fmla="*/ 50292 h 50292"/>
                  <a:gd name="connsiteX3" fmla="*/ 18400 w 18399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40479"/>
                    </a:lnTo>
                    <a:lnTo>
                      <a:pt x="18400" y="50292"/>
                    </a:lnTo>
                    <a:lnTo>
                      <a:pt x="18400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08" name="Freeform: Shape 307">
                <a:extLst>
                  <a:ext uri="{FF2B5EF4-FFF2-40B4-BE49-F238E27FC236}">
                    <a16:creationId xmlns:a16="http://schemas.microsoft.com/office/drawing/2014/main" id="{40F8D920-3640-4C08-93A1-0270CDA3D846}"/>
                  </a:ext>
                </a:extLst>
              </p:cNvPr>
              <p:cNvSpPr/>
              <p:nvPr/>
            </p:nvSpPr>
            <p:spPr>
              <a:xfrm>
                <a:off x="8161652" y="3042609"/>
                <a:ext cx="24532" cy="17172"/>
              </a:xfrm>
              <a:custGeom>
                <a:avLst/>
                <a:gdLst>
                  <a:gd name="connsiteX0" fmla="*/ 24533 w 24532"/>
                  <a:gd name="connsiteY0" fmla="*/ 17173 h 17172"/>
                  <a:gd name="connsiteX1" fmla="*/ 0 w 24532"/>
                  <a:gd name="connsiteY1" fmla="*/ 3680 h 17172"/>
                  <a:gd name="connsiteX2" fmla="*/ 6133 w 24532"/>
                  <a:gd name="connsiteY2" fmla="*/ 0 h 17172"/>
                  <a:gd name="connsiteX3" fmla="*/ 24533 w 24532"/>
                  <a:gd name="connsiteY3" fmla="*/ 9813 h 171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7172">
                    <a:moveTo>
                      <a:pt x="24533" y="17173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9813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309" name="Graphic 2">
              <a:extLst>
                <a:ext uri="{FF2B5EF4-FFF2-40B4-BE49-F238E27FC236}">
                  <a16:creationId xmlns:a16="http://schemas.microsoft.com/office/drawing/2014/main" id="{F8BEDF44-6579-486F-A0B1-C346C9DA3DFF}"/>
                </a:ext>
              </a:extLst>
            </p:cNvPr>
            <p:cNvGrpSpPr/>
            <p:nvPr/>
          </p:nvGrpSpPr>
          <p:grpSpPr>
            <a:xfrm>
              <a:off x="8279432" y="3064707"/>
              <a:ext cx="29439" cy="69919"/>
              <a:chOff x="8279409" y="3064689"/>
              <a:chExt cx="29439" cy="69918"/>
            </a:xfrm>
            <a:solidFill>
              <a:schemeClr val="accent1"/>
            </a:solidFill>
          </p:grpSpPr>
          <p:sp>
            <p:nvSpPr>
              <p:cNvPr id="310" name="Freeform: Shape 309">
                <a:extLst>
                  <a:ext uri="{FF2B5EF4-FFF2-40B4-BE49-F238E27FC236}">
                    <a16:creationId xmlns:a16="http://schemas.microsoft.com/office/drawing/2014/main" id="{41C9C56C-1393-4BC4-B350-6BBFDCD69EF4}"/>
                  </a:ext>
                </a:extLst>
              </p:cNvPr>
              <p:cNvSpPr/>
              <p:nvPr/>
            </p:nvSpPr>
            <p:spPr>
              <a:xfrm>
                <a:off x="8279409" y="3064689"/>
                <a:ext cx="29439" cy="69918"/>
              </a:xfrm>
              <a:custGeom>
                <a:avLst/>
                <a:gdLst>
                  <a:gd name="connsiteX0" fmla="*/ 29439 w 29439"/>
                  <a:gd name="connsiteY0" fmla="*/ 17173 h 69918"/>
                  <a:gd name="connsiteX1" fmla="*/ 29439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7173"/>
                    </a:moveTo>
                    <a:lnTo>
                      <a:pt x="29439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11" name="Freeform: Shape 310">
                <a:extLst>
                  <a:ext uri="{FF2B5EF4-FFF2-40B4-BE49-F238E27FC236}">
                    <a16:creationId xmlns:a16="http://schemas.microsoft.com/office/drawing/2014/main" id="{0A60545E-D8DA-4C90-B8AC-FC11DAA1BC4F}"/>
                  </a:ext>
                </a:extLst>
              </p:cNvPr>
              <p:cNvSpPr/>
              <p:nvPr/>
            </p:nvSpPr>
            <p:spPr>
              <a:xfrm>
                <a:off x="8281862" y="3068369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12" name="Freeform: Shape 311">
                <a:extLst>
                  <a:ext uri="{FF2B5EF4-FFF2-40B4-BE49-F238E27FC236}">
                    <a16:creationId xmlns:a16="http://schemas.microsoft.com/office/drawing/2014/main" id="{BAA7C116-FD0E-4589-A743-67A7DABC5903}"/>
                  </a:ext>
                </a:extLst>
              </p:cNvPr>
              <p:cNvSpPr/>
              <p:nvPr/>
            </p:nvSpPr>
            <p:spPr>
              <a:xfrm>
                <a:off x="8287995" y="3072049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13" name="Freeform: Shape 312">
                <a:extLst>
                  <a:ext uri="{FF2B5EF4-FFF2-40B4-BE49-F238E27FC236}">
                    <a16:creationId xmlns:a16="http://schemas.microsoft.com/office/drawing/2014/main" id="{B77FCE5A-18B8-4CA2-B77F-D237B359E0EB}"/>
                  </a:ext>
                </a:extLst>
              </p:cNvPr>
              <p:cNvSpPr/>
              <p:nvPr/>
            </p:nvSpPr>
            <p:spPr>
              <a:xfrm>
                <a:off x="8281862" y="3111301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314" name="Freeform: Shape 313">
              <a:extLst>
                <a:ext uri="{FF2B5EF4-FFF2-40B4-BE49-F238E27FC236}">
                  <a16:creationId xmlns:a16="http://schemas.microsoft.com/office/drawing/2014/main" id="{C52EB48B-3737-40B7-B724-7CCE48CEAE32}"/>
                </a:ext>
              </a:extLst>
            </p:cNvPr>
            <p:cNvSpPr/>
            <p:nvPr/>
          </p:nvSpPr>
          <p:spPr>
            <a:xfrm>
              <a:off x="8727155" y="3359101"/>
              <a:ext cx="122663" cy="246555"/>
            </a:xfrm>
            <a:custGeom>
              <a:avLst/>
              <a:gdLst>
                <a:gd name="connsiteX0" fmla="*/ 0 w 122663"/>
                <a:gd name="connsiteY0" fmla="*/ 67465 h 246553"/>
                <a:gd name="connsiteX1" fmla="*/ 122663 w 122663"/>
                <a:gd name="connsiteY1" fmla="*/ 0 h 246553"/>
                <a:gd name="connsiteX2" fmla="*/ 122663 w 122663"/>
                <a:gd name="connsiteY2" fmla="*/ 179089 h 246553"/>
                <a:gd name="connsiteX3" fmla="*/ 0 w 122663"/>
                <a:gd name="connsiteY3" fmla="*/ 246554 h 246553"/>
                <a:gd name="connsiteX4" fmla="*/ 0 w 122663"/>
                <a:gd name="connsiteY4" fmla="*/ 88318 h 246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663" h="246553">
                  <a:moveTo>
                    <a:pt x="0" y="67465"/>
                  </a:moveTo>
                  <a:lnTo>
                    <a:pt x="122663" y="0"/>
                  </a:lnTo>
                  <a:lnTo>
                    <a:pt x="122663" y="179089"/>
                  </a:lnTo>
                  <a:lnTo>
                    <a:pt x="0" y="246554"/>
                  </a:lnTo>
                  <a:lnTo>
                    <a:pt x="0" y="88318"/>
                  </a:lnTo>
                  <a:close/>
                </a:path>
              </a:pathLst>
            </a:custGeom>
            <a:solidFill>
              <a:srgbClr val="383A3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15" name="Freeform: Shape 314">
              <a:extLst>
                <a:ext uri="{FF2B5EF4-FFF2-40B4-BE49-F238E27FC236}">
                  <a16:creationId xmlns:a16="http://schemas.microsoft.com/office/drawing/2014/main" id="{5E1B3F3F-40CA-4FED-97FB-64AEC6D05B8E}"/>
                </a:ext>
              </a:extLst>
            </p:cNvPr>
            <p:cNvSpPr/>
            <p:nvPr/>
          </p:nvSpPr>
          <p:spPr>
            <a:xfrm>
              <a:off x="8727155" y="3364007"/>
              <a:ext cx="114076" cy="234288"/>
            </a:xfrm>
            <a:custGeom>
              <a:avLst/>
              <a:gdLst>
                <a:gd name="connsiteX0" fmla="*/ 114077 w 114076"/>
                <a:gd name="connsiteY0" fmla="*/ 0 h 234287"/>
                <a:gd name="connsiteX1" fmla="*/ 114077 w 114076"/>
                <a:gd name="connsiteY1" fmla="*/ 171729 h 234287"/>
                <a:gd name="connsiteX2" fmla="*/ 91998 w 114076"/>
                <a:gd name="connsiteY2" fmla="*/ 183995 h 234287"/>
                <a:gd name="connsiteX3" fmla="*/ 24533 w 114076"/>
                <a:gd name="connsiteY3" fmla="*/ 220794 h 234287"/>
                <a:gd name="connsiteX4" fmla="*/ 0 w 114076"/>
                <a:gd name="connsiteY4" fmla="*/ 234287 h 234287"/>
                <a:gd name="connsiteX5" fmla="*/ 0 w 114076"/>
                <a:gd name="connsiteY5" fmla="*/ 83411 h 234287"/>
                <a:gd name="connsiteX6" fmla="*/ 0 w 114076"/>
                <a:gd name="connsiteY6" fmla="*/ 62558 h 234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4076" h="234287">
                  <a:moveTo>
                    <a:pt x="114077" y="0"/>
                  </a:moveTo>
                  <a:lnTo>
                    <a:pt x="114077" y="171729"/>
                  </a:lnTo>
                  <a:lnTo>
                    <a:pt x="91998" y="183995"/>
                  </a:lnTo>
                  <a:lnTo>
                    <a:pt x="24533" y="220794"/>
                  </a:lnTo>
                  <a:lnTo>
                    <a:pt x="0" y="234287"/>
                  </a:lnTo>
                  <a:lnTo>
                    <a:pt x="0" y="83411"/>
                  </a:lnTo>
                  <a:lnTo>
                    <a:pt x="0" y="62558"/>
                  </a:lnTo>
                  <a:close/>
                </a:path>
              </a:pathLst>
            </a:custGeom>
            <a:solidFill>
              <a:srgbClr val="3B3B3C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316" name="Graphic 2">
              <a:extLst>
                <a:ext uri="{FF2B5EF4-FFF2-40B4-BE49-F238E27FC236}">
                  <a16:creationId xmlns:a16="http://schemas.microsoft.com/office/drawing/2014/main" id="{F8BEDF44-6579-486F-A0B1-C346C9DA3DFF}"/>
                </a:ext>
              </a:extLst>
            </p:cNvPr>
            <p:cNvGrpSpPr/>
            <p:nvPr/>
          </p:nvGrpSpPr>
          <p:grpSpPr>
            <a:xfrm>
              <a:off x="8600811" y="3016867"/>
              <a:ext cx="251460" cy="262501"/>
              <a:chOff x="8600787" y="3016850"/>
              <a:chExt cx="251460" cy="262499"/>
            </a:xfrm>
            <a:solidFill>
              <a:schemeClr val="accent1"/>
            </a:solidFill>
          </p:grpSpPr>
          <p:grpSp>
            <p:nvGrpSpPr>
              <p:cNvPr id="317" name="Graphic 2">
                <a:extLst>
                  <a:ext uri="{FF2B5EF4-FFF2-40B4-BE49-F238E27FC236}">
                    <a16:creationId xmlns:a16="http://schemas.microsoft.com/office/drawing/2014/main" id="{F8BEDF44-6579-486F-A0B1-C346C9DA3DFF}"/>
                  </a:ext>
                </a:extLst>
              </p:cNvPr>
              <p:cNvGrpSpPr/>
              <p:nvPr/>
            </p:nvGrpSpPr>
            <p:grpSpPr>
              <a:xfrm>
                <a:off x="8600787" y="3134607"/>
                <a:ext cx="41705" cy="144742"/>
                <a:chOff x="8600787" y="3134607"/>
                <a:chExt cx="41705" cy="144742"/>
              </a:xfrm>
              <a:solidFill>
                <a:schemeClr val="accent1"/>
              </a:solidFill>
            </p:grpSpPr>
            <p:sp>
              <p:nvSpPr>
                <p:cNvPr id="318" name="Freeform: Shape 317">
                  <a:extLst>
                    <a:ext uri="{FF2B5EF4-FFF2-40B4-BE49-F238E27FC236}">
                      <a16:creationId xmlns:a16="http://schemas.microsoft.com/office/drawing/2014/main" id="{74A5893D-BC5B-49C1-81A9-1980BB61B755}"/>
                    </a:ext>
                  </a:extLst>
                </p:cNvPr>
                <p:cNvSpPr/>
                <p:nvPr/>
              </p:nvSpPr>
              <p:spPr>
                <a:xfrm>
                  <a:off x="8600787" y="3134607"/>
                  <a:ext cx="41705" cy="144742"/>
                </a:xfrm>
                <a:custGeom>
                  <a:avLst/>
                  <a:gdLst>
                    <a:gd name="connsiteX0" fmla="*/ 0 w 41705"/>
                    <a:gd name="connsiteY0" fmla="*/ 23306 h 144742"/>
                    <a:gd name="connsiteX1" fmla="*/ 0 w 41705"/>
                    <a:gd name="connsiteY1" fmla="*/ 144743 h 144742"/>
                    <a:gd name="connsiteX2" fmla="*/ 41705 w 41705"/>
                    <a:gd name="connsiteY2" fmla="*/ 121437 h 144742"/>
                    <a:gd name="connsiteX3" fmla="*/ 41705 w 41705"/>
                    <a:gd name="connsiteY3" fmla="*/ 0 h 1447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1705" h="144742">
                      <a:moveTo>
                        <a:pt x="0" y="23306"/>
                      </a:moveTo>
                      <a:lnTo>
                        <a:pt x="0" y="144743"/>
                      </a:lnTo>
                      <a:lnTo>
                        <a:pt x="41705" y="121437"/>
                      </a:lnTo>
                      <a:lnTo>
                        <a:pt x="4170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319" name="Graphic 2">
                  <a:extLst>
                    <a:ext uri="{FF2B5EF4-FFF2-40B4-BE49-F238E27FC236}">
                      <a16:creationId xmlns:a16="http://schemas.microsoft.com/office/drawing/2014/main" id="{F8BEDF44-6579-486F-A0B1-C346C9DA3DFF}"/>
                    </a:ext>
                  </a:extLst>
                </p:cNvPr>
                <p:cNvGrpSpPr/>
                <p:nvPr/>
              </p:nvGrpSpPr>
              <p:grpSpPr>
                <a:xfrm>
                  <a:off x="8604467" y="3140740"/>
                  <a:ext cx="34345" cy="132476"/>
                  <a:chOff x="8604467" y="3140740"/>
                  <a:chExt cx="34345" cy="132476"/>
                </a:xfrm>
                <a:solidFill>
                  <a:schemeClr val="accent1"/>
                </a:solidFill>
              </p:grpSpPr>
              <p:sp>
                <p:nvSpPr>
                  <p:cNvPr id="320" name="Freeform: Shape 319">
                    <a:extLst>
                      <a:ext uri="{FF2B5EF4-FFF2-40B4-BE49-F238E27FC236}">
                        <a16:creationId xmlns:a16="http://schemas.microsoft.com/office/drawing/2014/main" id="{6E5BE562-1958-4C1A-B09A-3C2482E3CACA}"/>
                      </a:ext>
                    </a:extLst>
                  </p:cNvPr>
                  <p:cNvSpPr/>
                  <p:nvPr/>
                </p:nvSpPr>
                <p:spPr>
                  <a:xfrm>
                    <a:off x="8604467" y="3140740"/>
                    <a:ext cx="34345" cy="132476"/>
                  </a:xfrm>
                  <a:custGeom>
                    <a:avLst/>
                    <a:gdLst>
                      <a:gd name="connsiteX0" fmla="*/ 0 w 34345"/>
                      <a:gd name="connsiteY0" fmla="*/ 19626 h 132476"/>
                      <a:gd name="connsiteX1" fmla="*/ 34346 w 34345"/>
                      <a:gd name="connsiteY1" fmla="*/ 0 h 132476"/>
                      <a:gd name="connsiteX2" fmla="*/ 34346 w 34345"/>
                      <a:gd name="connsiteY2" fmla="*/ 112850 h 132476"/>
                      <a:gd name="connsiteX3" fmla="*/ 0 w 34345"/>
                      <a:gd name="connsiteY3" fmla="*/ 132477 h 1324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132476">
                        <a:moveTo>
                          <a:pt x="0" y="19626"/>
                        </a:moveTo>
                        <a:lnTo>
                          <a:pt x="34346" y="0"/>
                        </a:lnTo>
                        <a:lnTo>
                          <a:pt x="34346" y="112850"/>
                        </a:lnTo>
                        <a:lnTo>
                          <a:pt x="0" y="132477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21" name="Freeform: Shape 320">
                    <a:extLst>
                      <a:ext uri="{FF2B5EF4-FFF2-40B4-BE49-F238E27FC236}">
                        <a16:creationId xmlns:a16="http://schemas.microsoft.com/office/drawing/2014/main" id="{7BDEB028-C9BE-4287-9B8F-43329C296406}"/>
                      </a:ext>
                    </a:extLst>
                  </p:cNvPr>
                  <p:cNvSpPr/>
                  <p:nvPr/>
                </p:nvSpPr>
                <p:spPr>
                  <a:xfrm>
                    <a:off x="8604467" y="3145647"/>
                    <a:ext cx="25759" cy="116530"/>
                  </a:xfrm>
                  <a:custGeom>
                    <a:avLst/>
                    <a:gdLst>
                      <a:gd name="connsiteX0" fmla="*/ 25759 w 25759"/>
                      <a:gd name="connsiteY0" fmla="*/ 0 h 116530"/>
                      <a:gd name="connsiteX1" fmla="*/ 25759 w 25759"/>
                      <a:gd name="connsiteY1" fmla="*/ 101811 h 116530"/>
                      <a:gd name="connsiteX2" fmla="*/ 0 w 25759"/>
                      <a:gd name="connsiteY2" fmla="*/ 116530 h 116530"/>
                      <a:gd name="connsiteX3" fmla="*/ 0 w 25759"/>
                      <a:gd name="connsiteY3" fmla="*/ 14720 h 116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116530">
                        <a:moveTo>
                          <a:pt x="25759" y="0"/>
                        </a:moveTo>
                        <a:lnTo>
                          <a:pt x="25759" y="101811"/>
                        </a:lnTo>
                        <a:lnTo>
                          <a:pt x="0" y="11653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22" name="Freeform: Shape 321">
                    <a:extLst>
                      <a:ext uri="{FF2B5EF4-FFF2-40B4-BE49-F238E27FC236}">
                        <a16:creationId xmlns:a16="http://schemas.microsoft.com/office/drawing/2014/main" id="{CBB63C13-B77C-4103-B2F6-9F720546A6BD}"/>
                      </a:ext>
                    </a:extLst>
                  </p:cNvPr>
                  <p:cNvSpPr/>
                  <p:nvPr/>
                </p:nvSpPr>
                <p:spPr>
                  <a:xfrm>
                    <a:off x="8604467" y="3202072"/>
                    <a:ext cx="34345" cy="25759"/>
                  </a:xfrm>
                  <a:custGeom>
                    <a:avLst/>
                    <a:gdLst>
                      <a:gd name="connsiteX0" fmla="*/ 0 w 34345"/>
                      <a:gd name="connsiteY0" fmla="*/ 25759 h 25759"/>
                      <a:gd name="connsiteX1" fmla="*/ 34346 w 34345"/>
                      <a:gd name="connsiteY1" fmla="*/ 6133 h 25759"/>
                      <a:gd name="connsiteX2" fmla="*/ 25759 w 34345"/>
                      <a:gd name="connsiteY2" fmla="*/ 0 h 25759"/>
                      <a:gd name="connsiteX3" fmla="*/ 0 w 34345"/>
                      <a:gd name="connsiteY3" fmla="*/ 14720 h 257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25759">
                        <a:moveTo>
                          <a:pt x="0" y="25759"/>
                        </a:moveTo>
                        <a:lnTo>
                          <a:pt x="34346" y="6133"/>
                        </a:lnTo>
                        <a:lnTo>
                          <a:pt x="25759" y="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323" name="Graphic 2">
                <a:extLst>
                  <a:ext uri="{FF2B5EF4-FFF2-40B4-BE49-F238E27FC236}">
                    <a16:creationId xmlns:a16="http://schemas.microsoft.com/office/drawing/2014/main" id="{F8BEDF44-6579-486F-A0B1-C346C9DA3DFF}"/>
                  </a:ext>
                </a:extLst>
              </p:cNvPr>
              <p:cNvGrpSpPr/>
              <p:nvPr/>
            </p:nvGrpSpPr>
            <p:grpSpPr>
              <a:xfrm>
                <a:off x="8670705" y="3095355"/>
                <a:ext cx="41705" cy="144742"/>
                <a:chOff x="8670705" y="3095355"/>
                <a:chExt cx="41705" cy="144742"/>
              </a:xfrm>
              <a:solidFill>
                <a:schemeClr val="accent1"/>
              </a:solidFill>
            </p:grpSpPr>
            <p:sp>
              <p:nvSpPr>
                <p:cNvPr id="324" name="Freeform: Shape 323">
                  <a:extLst>
                    <a:ext uri="{FF2B5EF4-FFF2-40B4-BE49-F238E27FC236}">
                      <a16:creationId xmlns:a16="http://schemas.microsoft.com/office/drawing/2014/main" id="{1A54FB20-6287-4571-8222-3532B036F256}"/>
                    </a:ext>
                  </a:extLst>
                </p:cNvPr>
                <p:cNvSpPr/>
                <p:nvPr/>
              </p:nvSpPr>
              <p:spPr>
                <a:xfrm>
                  <a:off x="8670705" y="3095355"/>
                  <a:ext cx="41705" cy="144742"/>
                </a:xfrm>
                <a:custGeom>
                  <a:avLst/>
                  <a:gdLst>
                    <a:gd name="connsiteX0" fmla="*/ 0 w 41705"/>
                    <a:gd name="connsiteY0" fmla="*/ 23306 h 144742"/>
                    <a:gd name="connsiteX1" fmla="*/ 0 w 41705"/>
                    <a:gd name="connsiteY1" fmla="*/ 144743 h 144742"/>
                    <a:gd name="connsiteX2" fmla="*/ 41705 w 41705"/>
                    <a:gd name="connsiteY2" fmla="*/ 121437 h 144742"/>
                    <a:gd name="connsiteX3" fmla="*/ 41705 w 41705"/>
                    <a:gd name="connsiteY3" fmla="*/ 0 h 1447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1705" h="144742">
                      <a:moveTo>
                        <a:pt x="0" y="23306"/>
                      </a:moveTo>
                      <a:lnTo>
                        <a:pt x="0" y="144743"/>
                      </a:lnTo>
                      <a:lnTo>
                        <a:pt x="41705" y="121437"/>
                      </a:lnTo>
                      <a:lnTo>
                        <a:pt x="4170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325" name="Graphic 2">
                  <a:extLst>
                    <a:ext uri="{FF2B5EF4-FFF2-40B4-BE49-F238E27FC236}">
                      <a16:creationId xmlns:a16="http://schemas.microsoft.com/office/drawing/2014/main" id="{F8BEDF44-6579-486F-A0B1-C346C9DA3DFF}"/>
                    </a:ext>
                  </a:extLst>
                </p:cNvPr>
                <p:cNvGrpSpPr/>
                <p:nvPr/>
              </p:nvGrpSpPr>
              <p:grpSpPr>
                <a:xfrm>
                  <a:off x="8674385" y="3101488"/>
                  <a:ext cx="34345" cy="132476"/>
                  <a:chOff x="8674385" y="3101488"/>
                  <a:chExt cx="34345" cy="132476"/>
                </a:xfrm>
                <a:solidFill>
                  <a:schemeClr val="accent1"/>
                </a:solidFill>
              </p:grpSpPr>
              <p:sp>
                <p:nvSpPr>
                  <p:cNvPr id="326" name="Freeform: Shape 325">
                    <a:extLst>
                      <a:ext uri="{FF2B5EF4-FFF2-40B4-BE49-F238E27FC236}">
                        <a16:creationId xmlns:a16="http://schemas.microsoft.com/office/drawing/2014/main" id="{F17BDB38-6BAB-481E-B3A6-74D3BE750B6C}"/>
                      </a:ext>
                    </a:extLst>
                  </p:cNvPr>
                  <p:cNvSpPr/>
                  <p:nvPr/>
                </p:nvSpPr>
                <p:spPr>
                  <a:xfrm>
                    <a:off x="8674385" y="3101488"/>
                    <a:ext cx="34345" cy="132476"/>
                  </a:xfrm>
                  <a:custGeom>
                    <a:avLst/>
                    <a:gdLst>
                      <a:gd name="connsiteX0" fmla="*/ 0 w 34345"/>
                      <a:gd name="connsiteY0" fmla="*/ 19626 h 132476"/>
                      <a:gd name="connsiteX1" fmla="*/ 34346 w 34345"/>
                      <a:gd name="connsiteY1" fmla="*/ 0 h 132476"/>
                      <a:gd name="connsiteX2" fmla="*/ 34346 w 34345"/>
                      <a:gd name="connsiteY2" fmla="*/ 112850 h 132476"/>
                      <a:gd name="connsiteX3" fmla="*/ 0 w 34345"/>
                      <a:gd name="connsiteY3" fmla="*/ 132477 h 1324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132476">
                        <a:moveTo>
                          <a:pt x="0" y="19626"/>
                        </a:moveTo>
                        <a:lnTo>
                          <a:pt x="34346" y="0"/>
                        </a:lnTo>
                        <a:lnTo>
                          <a:pt x="34346" y="112850"/>
                        </a:lnTo>
                        <a:lnTo>
                          <a:pt x="0" y="132477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27" name="Freeform: Shape 326">
                    <a:extLst>
                      <a:ext uri="{FF2B5EF4-FFF2-40B4-BE49-F238E27FC236}">
                        <a16:creationId xmlns:a16="http://schemas.microsoft.com/office/drawing/2014/main" id="{239562AE-0E3D-411C-9F17-1A8747AD1DFA}"/>
                      </a:ext>
                    </a:extLst>
                  </p:cNvPr>
                  <p:cNvSpPr/>
                  <p:nvPr/>
                </p:nvSpPr>
                <p:spPr>
                  <a:xfrm>
                    <a:off x="8674385" y="3106394"/>
                    <a:ext cx="25759" cy="116530"/>
                  </a:xfrm>
                  <a:custGeom>
                    <a:avLst/>
                    <a:gdLst>
                      <a:gd name="connsiteX0" fmla="*/ 25759 w 25759"/>
                      <a:gd name="connsiteY0" fmla="*/ 0 h 116530"/>
                      <a:gd name="connsiteX1" fmla="*/ 25759 w 25759"/>
                      <a:gd name="connsiteY1" fmla="*/ 101811 h 116530"/>
                      <a:gd name="connsiteX2" fmla="*/ 0 w 25759"/>
                      <a:gd name="connsiteY2" fmla="*/ 116530 h 116530"/>
                      <a:gd name="connsiteX3" fmla="*/ 0 w 25759"/>
                      <a:gd name="connsiteY3" fmla="*/ 14720 h 116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116530">
                        <a:moveTo>
                          <a:pt x="25759" y="0"/>
                        </a:moveTo>
                        <a:lnTo>
                          <a:pt x="25759" y="101811"/>
                        </a:lnTo>
                        <a:lnTo>
                          <a:pt x="0" y="11653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28" name="Freeform: Shape 327">
                    <a:extLst>
                      <a:ext uri="{FF2B5EF4-FFF2-40B4-BE49-F238E27FC236}">
                        <a16:creationId xmlns:a16="http://schemas.microsoft.com/office/drawing/2014/main" id="{0EACBBB0-4B9A-4EF9-AB8E-9AE39CD28D42}"/>
                      </a:ext>
                    </a:extLst>
                  </p:cNvPr>
                  <p:cNvSpPr/>
                  <p:nvPr/>
                </p:nvSpPr>
                <p:spPr>
                  <a:xfrm>
                    <a:off x="8674385" y="3162820"/>
                    <a:ext cx="34345" cy="25759"/>
                  </a:xfrm>
                  <a:custGeom>
                    <a:avLst/>
                    <a:gdLst>
                      <a:gd name="connsiteX0" fmla="*/ 0 w 34345"/>
                      <a:gd name="connsiteY0" fmla="*/ 25759 h 25759"/>
                      <a:gd name="connsiteX1" fmla="*/ 34346 w 34345"/>
                      <a:gd name="connsiteY1" fmla="*/ 6133 h 25759"/>
                      <a:gd name="connsiteX2" fmla="*/ 25759 w 34345"/>
                      <a:gd name="connsiteY2" fmla="*/ 0 h 25759"/>
                      <a:gd name="connsiteX3" fmla="*/ 0 w 34345"/>
                      <a:gd name="connsiteY3" fmla="*/ 14720 h 257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25759">
                        <a:moveTo>
                          <a:pt x="0" y="25759"/>
                        </a:moveTo>
                        <a:lnTo>
                          <a:pt x="34346" y="6133"/>
                        </a:lnTo>
                        <a:lnTo>
                          <a:pt x="25759" y="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329" name="Graphic 2">
                <a:extLst>
                  <a:ext uri="{FF2B5EF4-FFF2-40B4-BE49-F238E27FC236}">
                    <a16:creationId xmlns:a16="http://schemas.microsoft.com/office/drawing/2014/main" id="{F8BEDF44-6579-486F-A0B1-C346C9DA3DFF}"/>
                  </a:ext>
                </a:extLst>
              </p:cNvPr>
              <p:cNvGrpSpPr/>
              <p:nvPr/>
            </p:nvGrpSpPr>
            <p:grpSpPr>
              <a:xfrm>
                <a:off x="8740623" y="3056102"/>
                <a:ext cx="41705" cy="144742"/>
                <a:chOff x="8740623" y="3056102"/>
                <a:chExt cx="41705" cy="144742"/>
              </a:xfrm>
              <a:solidFill>
                <a:schemeClr val="accent1"/>
              </a:solidFill>
            </p:grpSpPr>
            <p:sp>
              <p:nvSpPr>
                <p:cNvPr id="330" name="Freeform: Shape 329">
                  <a:extLst>
                    <a:ext uri="{FF2B5EF4-FFF2-40B4-BE49-F238E27FC236}">
                      <a16:creationId xmlns:a16="http://schemas.microsoft.com/office/drawing/2014/main" id="{461C8923-69E8-423F-89D7-875B62F3D210}"/>
                    </a:ext>
                  </a:extLst>
                </p:cNvPr>
                <p:cNvSpPr/>
                <p:nvPr/>
              </p:nvSpPr>
              <p:spPr>
                <a:xfrm>
                  <a:off x="8740623" y="3056102"/>
                  <a:ext cx="41705" cy="144742"/>
                </a:xfrm>
                <a:custGeom>
                  <a:avLst/>
                  <a:gdLst>
                    <a:gd name="connsiteX0" fmla="*/ 0 w 41705"/>
                    <a:gd name="connsiteY0" fmla="*/ 23306 h 144742"/>
                    <a:gd name="connsiteX1" fmla="*/ 0 w 41705"/>
                    <a:gd name="connsiteY1" fmla="*/ 144743 h 144742"/>
                    <a:gd name="connsiteX2" fmla="*/ 41705 w 41705"/>
                    <a:gd name="connsiteY2" fmla="*/ 121437 h 144742"/>
                    <a:gd name="connsiteX3" fmla="*/ 41705 w 41705"/>
                    <a:gd name="connsiteY3" fmla="*/ 0 h 1447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1705" h="144742">
                      <a:moveTo>
                        <a:pt x="0" y="23306"/>
                      </a:moveTo>
                      <a:lnTo>
                        <a:pt x="0" y="144743"/>
                      </a:lnTo>
                      <a:lnTo>
                        <a:pt x="41705" y="121437"/>
                      </a:lnTo>
                      <a:lnTo>
                        <a:pt x="4170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331" name="Graphic 2">
                  <a:extLst>
                    <a:ext uri="{FF2B5EF4-FFF2-40B4-BE49-F238E27FC236}">
                      <a16:creationId xmlns:a16="http://schemas.microsoft.com/office/drawing/2014/main" id="{F8BEDF44-6579-486F-A0B1-C346C9DA3DFF}"/>
                    </a:ext>
                  </a:extLst>
                </p:cNvPr>
                <p:cNvGrpSpPr/>
                <p:nvPr/>
              </p:nvGrpSpPr>
              <p:grpSpPr>
                <a:xfrm>
                  <a:off x="8744303" y="3062236"/>
                  <a:ext cx="34345" cy="132476"/>
                  <a:chOff x="8744303" y="3062236"/>
                  <a:chExt cx="34345" cy="132476"/>
                </a:xfrm>
                <a:solidFill>
                  <a:schemeClr val="accent1"/>
                </a:solidFill>
              </p:grpSpPr>
              <p:sp>
                <p:nvSpPr>
                  <p:cNvPr id="332" name="Freeform: Shape 331">
                    <a:extLst>
                      <a:ext uri="{FF2B5EF4-FFF2-40B4-BE49-F238E27FC236}">
                        <a16:creationId xmlns:a16="http://schemas.microsoft.com/office/drawing/2014/main" id="{5EF84B08-51B2-497E-9424-9120FBD1E914}"/>
                      </a:ext>
                    </a:extLst>
                  </p:cNvPr>
                  <p:cNvSpPr/>
                  <p:nvPr/>
                </p:nvSpPr>
                <p:spPr>
                  <a:xfrm>
                    <a:off x="8744303" y="3062236"/>
                    <a:ext cx="34345" cy="132476"/>
                  </a:xfrm>
                  <a:custGeom>
                    <a:avLst/>
                    <a:gdLst>
                      <a:gd name="connsiteX0" fmla="*/ 0 w 34345"/>
                      <a:gd name="connsiteY0" fmla="*/ 19626 h 132476"/>
                      <a:gd name="connsiteX1" fmla="*/ 34346 w 34345"/>
                      <a:gd name="connsiteY1" fmla="*/ 0 h 132476"/>
                      <a:gd name="connsiteX2" fmla="*/ 34346 w 34345"/>
                      <a:gd name="connsiteY2" fmla="*/ 112850 h 132476"/>
                      <a:gd name="connsiteX3" fmla="*/ 0 w 34345"/>
                      <a:gd name="connsiteY3" fmla="*/ 132477 h 1324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132476">
                        <a:moveTo>
                          <a:pt x="0" y="19626"/>
                        </a:moveTo>
                        <a:lnTo>
                          <a:pt x="34346" y="0"/>
                        </a:lnTo>
                        <a:lnTo>
                          <a:pt x="34346" y="112850"/>
                        </a:lnTo>
                        <a:lnTo>
                          <a:pt x="0" y="132477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33" name="Freeform: Shape 332">
                    <a:extLst>
                      <a:ext uri="{FF2B5EF4-FFF2-40B4-BE49-F238E27FC236}">
                        <a16:creationId xmlns:a16="http://schemas.microsoft.com/office/drawing/2014/main" id="{62F6D29E-A9DB-4933-AFEA-7FC45798841C}"/>
                      </a:ext>
                    </a:extLst>
                  </p:cNvPr>
                  <p:cNvSpPr/>
                  <p:nvPr/>
                </p:nvSpPr>
                <p:spPr>
                  <a:xfrm>
                    <a:off x="8744303" y="3067142"/>
                    <a:ext cx="25759" cy="116530"/>
                  </a:xfrm>
                  <a:custGeom>
                    <a:avLst/>
                    <a:gdLst>
                      <a:gd name="connsiteX0" fmla="*/ 25759 w 25759"/>
                      <a:gd name="connsiteY0" fmla="*/ 0 h 116530"/>
                      <a:gd name="connsiteX1" fmla="*/ 25759 w 25759"/>
                      <a:gd name="connsiteY1" fmla="*/ 103037 h 116530"/>
                      <a:gd name="connsiteX2" fmla="*/ 0 w 25759"/>
                      <a:gd name="connsiteY2" fmla="*/ 116530 h 116530"/>
                      <a:gd name="connsiteX3" fmla="*/ 0 w 25759"/>
                      <a:gd name="connsiteY3" fmla="*/ 14720 h 116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116530">
                        <a:moveTo>
                          <a:pt x="25759" y="0"/>
                        </a:moveTo>
                        <a:lnTo>
                          <a:pt x="25759" y="103037"/>
                        </a:lnTo>
                        <a:lnTo>
                          <a:pt x="0" y="11653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34" name="Freeform: Shape 333">
                    <a:extLst>
                      <a:ext uri="{FF2B5EF4-FFF2-40B4-BE49-F238E27FC236}">
                        <a16:creationId xmlns:a16="http://schemas.microsoft.com/office/drawing/2014/main" id="{2FF3B69D-620F-4A85-B245-9D124717B9B2}"/>
                      </a:ext>
                    </a:extLst>
                  </p:cNvPr>
                  <p:cNvSpPr/>
                  <p:nvPr/>
                </p:nvSpPr>
                <p:spPr>
                  <a:xfrm>
                    <a:off x="8744303" y="3123567"/>
                    <a:ext cx="34345" cy="25759"/>
                  </a:xfrm>
                  <a:custGeom>
                    <a:avLst/>
                    <a:gdLst>
                      <a:gd name="connsiteX0" fmla="*/ 0 w 34345"/>
                      <a:gd name="connsiteY0" fmla="*/ 25759 h 25759"/>
                      <a:gd name="connsiteX1" fmla="*/ 34346 w 34345"/>
                      <a:gd name="connsiteY1" fmla="*/ 6133 h 25759"/>
                      <a:gd name="connsiteX2" fmla="*/ 25759 w 34345"/>
                      <a:gd name="connsiteY2" fmla="*/ 0 h 25759"/>
                      <a:gd name="connsiteX3" fmla="*/ 0 w 34345"/>
                      <a:gd name="connsiteY3" fmla="*/ 14720 h 257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25759">
                        <a:moveTo>
                          <a:pt x="0" y="25759"/>
                        </a:moveTo>
                        <a:lnTo>
                          <a:pt x="34346" y="6133"/>
                        </a:lnTo>
                        <a:lnTo>
                          <a:pt x="25759" y="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335" name="Graphic 2">
                <a:extLst>
                  <a:ext uri="{FF2B5EF4-FFF2-40B4-BE49-F238E27FC236}">
                    <a16:creationId xmlns:a16="http://schemas.microsoft.com/office/drawing/2014/main" id="{F8BEDF44-6579-486F-A0B1-C346C9DA3DFF}"/>
                  </a:ext>
                </a:extLst>
              </p:cNvPr>
              <p:cNvGrpSpPr/>
              <p:nvPr/>
            </p:nvGrpSpPr>
            <p:grpSpPr>
              <a:xfrm>
                <a:off x="8810541" y="3016850"/>
                <a:ext cx="41705" cy="144742"/>
                <a:chOff x="8810541" y="3016850"/>
                <a:chExt cx="41705" cy="144742"/>
              </a:xfrm>
              <a:solidFill>
                <a:schemeClr val="accent1"/>
              </a:solidFill>
            </p:grpSpPr>
            <p:sp>
              <p:nvSpPr>
                <p:cNvPr id="336" name="Freeform: Shape 335">
                  <a:extLst>
                    <a:ext uri="{FF2B5EF4-FFF2-40B4-BE49-F238E27FC236}">
                      <a16:creationId xmlns:a16="http://schemas.microsoft.com/office/drawing/2014/main" id="{A47A6EF1-A4D4-42B8-BA76-D2B96124D857}"/>
                    </a:ext>
                  </a:extLst>
                </p:cNvPr>
                <p:cNvSpPr/>
                <p:nvPr/>
              </p:nvSpPr>
              <p:spPr>
                <a:xfrm>
                  <a:off x="8810541" y="3016850"/>
                  <a:ext cx="41705" cy="144742"/>
                </a:xfrm>
                <a:custGeom>
                  <a:avLst/>
                  <a:gdLst>
                    <a:gd name="connsiteX0" fmla="*/ 0 w 41705"/>
                    <a:gd name="connsiteY0" fmla="*/ 23306 h 144742"/>
                    <a:gd name="connsiteX1" fmla="*/ 0 w 41705"/>
                    <a:gd name="connsiteY1" fmla="*/ 144743 h 144742"/>
                    <a:gd name="connsiteX2" fmla="*/ 41706 w 41705"/>
                    <a:gd name="connsiteY2" fmla="*/ 121437 h 144742"/>
                    <a:gd name="connsiteX3" fmla="*/ 41706 w 41705"/>
                    <a:gd name="connsiteY3" fmla="*/ 0 h 1447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1705" h="144742">
                      <a:moveTo>
                        <a:pt x="0" y="23306"/>
                      </a:moveTo>
                      <a:lnTo>
                        <a:pt x="0" y="144743"/>
                      </a:lnTo>
                      <a:lnTo>
                        <a:pt x="41706" y="121437"/>
                      </a:lnTo>
                      <a:lnTo>
                        <a:pt x="41706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337" name="Graphic 2">
                  <a:extLst>
                    <a:ext uri="{FF2B5EF4-FFF2-40B4-BE49-F238E27FC236}">
                      <a16:creationId xmlns:a16="http://schemas.microsoft.com/office/drawing/2014/main" id="{F8BEDF44-6579-486F-A0B1-C346C9DA3DFF}"/>
                    </a:ext>
                  </a:extLst>
                </p:cNvPr>
                <p:cNvGrpSpPr/>
                <p:nvPr/>
              </p:nvGrpSpPr>
              <p:grpSpPr>
                <a:xfrm>
                  <a:off x="8814221" y="3022983"/>
                  <a:ext cx="34345" cy="132476"/>
                  <a:chOff x="8814221" y="3022983"/>
                  <a:chExt cx="34345" cy="132476"/>
                </a:xfrm>
                <a:solidFill>
                  <a:schemeClr val="accent1"/>
                </a:solidFill>
              </p:grpSpPr>
              <p:sp>
                <p:nvSpPr>
                  <p:cNvPr id="338" name="Freeform: Shape 337">
                    <a:extLst>
                      <a:ext uri="{FF2B5EF4-FFF2-40B4-BE49-F238E27FC236}">
                        <a16:creationId xmlns:a16="http://schemas.microsoft.com/office/drawing/2014/main" id="{D44A08DC-A946-4DD4-B66A-0BA2888396F1}"/>
                      </a:ext>
                    </a:extLst>
                  </p:cNvPr>
                  <p:cNvSpPr/>
                  <p:nvPr/>
                </p:nvSpPr>
                <p:spPr>
                  <a:xfrm>
                    <a:off x="8814221" y="3022983"/>
                    <a:ext cx="34345" cy="132476"/>
                  </a:xfrm>
                  <a:custGeom>
                    <a:avLst/>
                    <a:gdLst>
                      <a:gd name="connsiteX0" fmla="*/ 0 w 34345"/>
                      <a:gd name="connsiteY0" fmla="*/ 19626 h 132476"/>
                      <a:gd name="connsiteX1" fmla="*/ 34346 w 34345"/>
                      <a:gd name="connsiteY1" fmla="*/ 0 h 132476"/>
                      <a:gd name="connsiteX2" fmla="*/ 34346 w 34345"/>
                      <a:gd name="connsiteY2" fmla="*/ 112850 h 132476"/>
                      <a:gd name="connsiteX3" fmla="*/ 0 w 34345"/>
                      <a:gd name="connsiteY3" fmla="*/ 132477 h 1324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132476">
                        <a:moveTo>
                          <a:pt x="0" y="19626"/>
                        </a:moveTo>
                        <a:lnTo>
                          <a:pt x="34346" y="0"/>
                        </a:lnTo>
                        <a:lnTo>
                          <a:pt x="34346" y="112850"/>
                        </a:lnTo>
                        <a:lnTo>
                          <a:pt x="0" y="132477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39" name="Freeform: Shape 338">
                    <a:extLst>
                      <a:ext uri="{FF2B5EF4-FFF2-40B4-BE49-F238E27FC236}">
                        <a16:creationId xmlns:a16="http://schemas.microsoft.com/office/drawing/2014/main" id="{CD71C839-48A4-472C-8A58-F0F78CCD1891}"/>
                      </a:ext>
                    </a:extLst>
                  </p:cNvPr>
                  <p:cNvSpPr/>
                  <p:nvPr/>
                </p:nvSpPr>
                <p:spPr>
                  <a:xfrm>
                    <a:off x="8814221" y="3027890"/>
                    <a:ext cx="25759" cy="116530"/>
                  </a:xfrm>
                  <a:custGeom>
                    <a:avLst/>
                    <a:gdLst>
                      <a:gd name="connsiteX0" fmla="*/ 25759 w 25759"/>
                      <a:gd name="connsiteY0" fmla="*/ 0 h 116530"/>
                      <a:gd name="connsiteX1" fmla="*/ 25759 w 25759"/>
                      <a:gd name="connsiteY1" fmla="*/ 103037 h 116530"/>
                      <a:gd name="connsiteX2" fmla="*/ 0 w 25759"/>
                      <a:gd name="connsiteY2" fmla="*/ 116530 h 116530"/>
                      <a:gd name="connsiteX3" fmla="*/ 0 w 25759"/>
                      <a:gd name="connsiteY3" fmla="*/ 14720 h 116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116530">
                        <a:moveTo>
                          <a:pt x="25759" y="0"/>
                        </a:moveTo>
                        <a:lnTo>
                          <a:pt x="25759" y="103037"/>
                        </a:lnTo>
                        <a:lnTo>
                          <a:pt x="0" y="11653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40" name="Freeform: Shape 339">
                    <a:extLst>
                      <a:ext uri="{FF2B5EF4-FFF2-40B4-BE49-F238E27FC236}">
                        <a16:creationId xmlns:a16="http://schemas.microsoft.com/office/drawing/2014/main" id="{7C89936F-F2F3-4095-AEB4-59336AFCFB2B}"/>
                      </a:ext>
                    </a:extLst>
                  </p:cNvPr>
                  <p:cNvSpPr/>
                  <p:nvPr/>
                </p:nvSpPr>
                <p:spPr>
                  <a:xfrm>
                    <a:off x="8814221" y="3084315"/>
                    <a:ext cx="34345" cy="25759"/>
                  </a:xfrm>
                  <a:custGeom>
                    <a:avLst/>
                    <a:gdLst>
                      <a:gd name="connsiteX0" fmla="*/ 0 w 34345"/>
                      <a:gd name="connsiteY0" fmla="*/ 25759 h 25759"/>
                      <a:gd name="connsiteX1" fmla="*/ 34346 w 34345"/>
                      <a:gd name="connsiteY1" fmla="*/ 6133 h 25759"/>
                      <a:gd name="connsiteX2" fmla="*/ 25759 w 34345"/>
                      <a:gd name="connsiteY2" fmla="*/ 0 h 25759"/>
                      <a:gd name="connsiteX3" fmla="*/ 0 w 34345"/>
                      <a:gd name="connsiteY3" fmla="*/ 14720 h 257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25759">
                        <a:moveTo>
                          <a:pt x="0" y="25759"/>
                        </a:moveTo>
                        <a:lnTo>
                          <a:pt x="34346" y="6133"/>
                        </a:lnTo>
                        <a:lnTo>
                          <a:pt x="25759" y="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grpSp>
          <p:nvGrpSpPr>
            <p:cNvPr id="341" name="Graphic 2">
              <a:extLst>
                <a:ext uri="{FF2B5EF4-FFF2-40B4-BE49-F238E27FC236}">
                  <a16:creationId xmlns:a16="http://schemas.microsoft.com/office/drawing/2014/main" id="{F8BEDF44-6579-486F-A0B1-C346C9DA3DFF}"/>
                </a:ext>
              </a:extLst>
            </p:cNvPr>
            <p:cNvGrpSpPr/>
            <p:nvPr/>
          </p:nvGrpSpPr>
          <p:grpSpPr>
            <a:xfrm>
              <a:off x="8600811" y="3189825"/>
              <a:ext cx="251460" cy="262501"/>
              <a:chOff x="8600787" y="3189806"/>
              <a:chExt cx="251460" cy="262499"/>
            </a:xfrm>
            <a:solidFill>
              <a:schemeClr val="accent1"/>
            </a:solidFill>
          </p:grpSpPr>
          <p:grpSp>
            <p:nvGrpSpPr>
              <p:cNvPr id="342" name="Graphic 2">
                <a:extLst>
                  <a:ext uri="{FF2B5EF4-FFF2-40B4-BE49-F238E27FC236}">
                    <a16:creationId xmlns:a16="http://schemas.microsoft.com/office/drawing/2014/main" id="{F8BEDF44-6579-486F-A0B1-C346C9DA3DFF}"/>
                  </a:ext>
                </a:extLst>
              </p:cNvPr>
              <p:cNvGrpSpPr/>
              <p:nvPr/>
            </p:nvGrpSpPr>
            <p:grpSpPr>
              <a:xfrm>
                <a:off x="8600787" y="3307563"/>
                <a:ext cx="41705" cy="144742"/>
                <a:chOff x="8600787" y="3307563"/>
                <a:chExt cx="41705" cy="144742"/>
              </a:xfrm>
              <a:solidFill>
                <a:schemeClr val="accent1"/>
              </a:solidFill>
            </p:grpSpPr>
            <p:sp>
              <p:nvSpPr>
                <p:cNvPr id="343" name="Freeform: Shape 342">
                  <a:extLst>
                    <a:ext uri="{FF2B5EF4-FFF2-40B4-BE49-F238E27FC236}">
                      <a16:creationId xmlns:a16="http://schemas.microsoft.com/office/drawing/2014/main" id="{2D74E3AC-F6D3-4B5E-964C-BF64A77CB0D0}"/>
                    </a:ext>
                  </a:extLst>
                </p:cNvPr>
                <p:cNvSpPr/>
                <p:nvPr/>
              </p:nvSpPr>
              <p:spPr>
                <a:xfrm>
                  <a:off x="8600787" y="3307563"/>
                  <a:ext cx="41705" cy="144742"/>
                </a:xfrm>
                <a:custGeom>
                  <a:avLst/>
                  <a:gdLst>
                    <a:gd name="connsiteX0" fmla="*/ 0 w 41705"/>
                    <a:gd name="connsiteY0" fmla="*/ 23306 h 144742"/>
                    <a:gd name="connsiteX1" fmla="*/ 0 w 41705"/>
                    <a:gd name="connsiteY1" fmla="*/ 144743 h 144742"/>
                    <a:gd name="connsiteX2" fmla="*/ 41705 w 41705"/>
                    <a:gd name="connsiteY2" fmla="*/ 121437 h 144742"/>
                    <a:gd name="connsiteX3" fmla="*/ 41705 w 41705"/>
                    <a:gd name="connsiteY3" fmla="*/ 0 h 1447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1705" h="144742">
                      <a:moveTo>
                        <a:pt x="0" y="23306"/>
                      </a:moveTo>
                      <a:lnTo>
                        <a:pt x="0" y="144743"/>
                      </a:lnTo>
                      <a:lnTo>
                        <a:pt x="41705" y="121437"/>
                      </a:lnTo>
                      <a:lnTo>
                        <a:pt x="4170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344" name="Graphic 2">
                  <a:extLst>
                    <a:ext uri="{FF2B5EF4-FFF2-40B4-BE49-F238E27FC236}">
                      <a16:creationId xmlns:a16="http://schemas.microsoft.com/office/drawing/2014/main" id="{F8BEDF44-6579-486F-A0B1-C346C9DA3DFF}"/>
                    </a:ext>
                  </a:extLst>
                </p:cNvPr>
                <p:cNvGrpSpPr/>
                <p:nvPr/>
              </p:nvGrpSpPr>
              <p:grpSpPr>
                <a:xfrm>
                  <a:off x="8604467" y="3313696"/>
                  <a:ext cx="34345" cy="132476"/>
                  <a:chOff x="8604467" y="3313696"/>
                  <a:chExt cx="34345" cy="132476"/>
                </a:xfrm>
                <a:solidFill>
                  <a:schemeClr val="accent1"/>
                </a:solidFill>
              </p:grpSpPr>
              <p:sp>
                <p:nvSpPr>
                  <p:cNvPr id="345" name="Freeform: Shape 344">
                    <a:extLst>
                      <a:ext uri="{FF2B5EF4-FFF2-40B4-BE49-F238E27FC236}">
                        <a16:creationId xmlns:a16="http://schemas.microsoft.com/office/drawing/2014/main" id="{7727F2E1-25B6-41C0-A4ED-A9CA6068499B}"/>
                      </a:ext>
                    </a:extLst>
                  </p:cNvPr>
                  <p:cNvSpPr/>
                  <p:nvPr/>
                </p:nvSpPr>
                <p:spPr>
                  <a:xfrm>
                    <a:off x="8604467" y="3313696"/>
                    <a:ext cx="34345" cy="132476"/>
                  </a:xfrm>
                  <a:custGeom>
                    <a:avLst/>
                    <a:gdLst>
                      <a:gd name="connsiteX0" fmla="*/ 0 w 34345"/>
                      <a:gd name="connsiteY0" fmla="*/ 19626 h 132476"/>
                      <a:gd name="connsiteX1" fmla="*/ 34346 w 34345"/>
                      <a:gd name="connsiteY1" fmla="*/ 0 h 132476"/>
                      <a:gd name="connsiteX2" fmla="*/ 34346 w 34345"/>
                      <a:gd name="connsiteY2" fmla="*/ 112850 h 132476"/>
                      <a:gd name="connsiteX3" fmla="*/ 0 w 34345"/>
                      <a:gd name="connsiteY3" fmla="*/ 132477 h 1324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132476">
                        <a:moveTo>
                          <a:pt x="0" y="19626"/>
                        </a:moveTo>
                        <a:lnTo>
                          <a:pt x="34346" y="0"/>
                        </a:lnTo>
                        <a:lnTo>
                          <a:pt x="34346" y="112850"/>
                        </a:lnTo>
                        <a:lnTo>
                          <a:pt x="0" y="132477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46" name="Freeform: Shape 345">
                    <a:extLst>
                      <a:ext uri="{FF2B5EF4-FFF2-40B4-BE49-F238E27FC236}">
                        <a16:creationId xmlns:a16="http://schemas.microsoft.com/office/drawing/2014/main" id="{8396C5FD-B929-49A9-89C6-195D0543EF99}"/>
                      </a:ext>
                    </a:extLst>
                  </p:cNvPr>
                  <p:cNvSpPr/>
                  <p:nvPr/>
                </p:nvSpPr>
                <p:spPr>
                  <a:xfrm>
                    <a:off x="8604467" y="3318602"/>
                    <a:ext cx="25759" cy="116530"/>
                  </a:xfrm>
                  <a:custGeom>
                    <a:avLst/>
                    <a:gdLst>
                      <a:gd name="connsiteX0" fmla="*/ 25759 w 25759"/>
                      <a:gd name="connsiteY0" fmla="*/ 0 h 116530"/>
                      <a:gd name="connsiteX1" fmla="*/ 25759 w 25759"/>
                      <a:gd name="connsiteY1" fmla="*/ 101811 h 116530"/>
                      <a:gd name="connsiteX2" fmla="*/ 0 w 25759"/>
                      <a:gd name="connsiteY2" fmla="*/ 116530 h 116530"/>
                      <a:gd name="connsiteX3" fmla="*/ 0 w 25759"/>
                      <a:gd name="connsiteY3" fmla="*/ 14720 h 116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116530">
                        <a:moveTo>
                          <a:pt x="25759" y="0"/>
                        </a:moveTo>
                        <a:lnTo>
                          <a:pt x="25759" y="101811"/>
                        </a:lnTo>
                        <a:lnTo>
                          <a:pt x="0" y="11653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47" name="Freeform: Shape 346">
                    <a:extLst>
                      <a:ext uri="{FF2B5EF4-FFF2-40B4-BE49-F238E27FC236}">
                        <a16:creationId xmlns:a16="http://schemas.microsoft.com/office/drawing/2014/main" id="{A42D885D-010B-44F1-AAD8-F5535C08067A}"/>
                      </a:ext>
                    </a:extLst>
                  </p:cNvPr>
                  <p:cNvSpPr/>
                  <p:nvPr/>
                </p:nvSpPr>
                <p:spPr>
                  <a:xfrm>
                    <a:off x="8604467" y="3375028"/>
                    <a:ext cx="34345" cy="25759"/>
                  </a:xfrm>
                  <a:custGeom>
                    <a:avLst/>
                    <a:gdLst>
                      <a:gd name="connsiteX0" fmla="*/ 0 w 34345"/>
                      <a:gd name="connsiteY0" fmla="*/ 25759 h 25759"/>
                      <a:gd name="connsiteX1" fmla="*/ 34346 w 34345"/>
                      <a:gd name="connsiteY1" fmla="*/ 6133 h 25759"/>
                      <a:gd name="connsiteX2" fmla="*/ 25759 w 34345"/>
                      <a:gd name="connsiteY2" fmla="*/ 0 h 25759"/>
                      <a:gd name="connsiteX3" fmla="*/ 0 w 34345"/>
                      <a:gd name="connsiteY3" fmla="*/ 14720 h 257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25759">
                        <a:moveTo>
                          <a:pt x="0" y="25759"/>
                        </a:moveTo>
                        <a:lnTo>
                          <a:pt x="34346" y="6133"/>
                        </a:lnTo>
                        <a:lnTo>
                          <a:pt x="25759" y="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348" name="Graphic 2">
                <a:extLst>
                  <a:ext uri="{FF2B5EF4-FFF2-40B4-BE49-F238E27FC236}">
                    <a16:creationId xmlns:a16="http://schemas.microsoft.com/office/drawing/2014/main" id="{F8BEDF44-6579-486F-A0B1-C346C9DA3DFF}"/>
                  </a:ext>
                </a:extLst>
              </p:cNvPr>
              <p:cNvGrpSpPr/>
              <p:nvPr/>
            </p:nvGrpSpPr>
            <p:grpSpPr>
              <a:xfrm>
                <a:off x="8670705" y="3268310"/>
                <a:ext cx="41705" cy="144742"/>
                <a:chOff x="8670705" y="3268310"/>
                <a:chExt cx="41705" cy="144742"/>
              </a:xfrm>
              <a:solidFill>
                <a:schemeClr val="accent1"/>
              </a:solidFill>
            </p:grpSpPr>
            <p:sp>
              <p:nvSpPr>
                <p:cNvPr id="349" name="Freeform: Shape 348">
                  <a:extLst>
                    <a:ext uri="{FF2B5EF4-FFF2-40B4-BE49-F238E27FC236}">
                      <a16:creationId xmlns:a16="http://schemas.microsoft.com/office/drawing/2014/main" id="{34E87AAF-3C7F-4EC5-9268-953F098DF26F}"/>
                    </a:ext>
                  </a:extLst>
                </p:cNvPr>
                <p:cNvSpPr/>
                <p:nvPr/>
              </p:nvSpPr>
              <p:spPr>
                <a:xfrm>
                  <a:off x="8670705" y="3268310"/>
                  <a:ext cx="41705" cy="144742"/>
                </a:xfrm>
                <a:custGeom>
                  <a:avLst/>
                  <a:gdLst>
                    <a:gd name="connsiteX0" fmla="*/ 0 w 41705"/>
                    <a:gd name="connsiteY0" fmla="*/ 23306 h 144742"/>
                    <a:gd name="connsiteX1" fmla="*/ 0 w 41705"/>
                    <a:gd name="connsiteY1" fmla="*/ 144743 h 144742"/>
                    <a:gd name="connsiteX2" fmla="*/ 41705 w 41705"/>
                    <a:gd name="connsiteY2" fmla="*/ 121437 h 144742"/>
                    <a:gd name="connsiteX3" fmla="*/ 41705 w 41705"/>
                    <a:gd name="connsiteY3" fmla="*/ 0 h 1447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1705" h="144742">
                      <a:moveTo>
                        <a:pt x="0" y="23306"/>
                      </a:moveTo>
                      <a:lnTo>
                        <a:pt x="0" y="144743"/>
                      </a:lnTo>
                      <a:lnTo>
                        <a:pt x="41705" y="121437"/>
                      </a:lnTo>
                      <a:lnTo>
                        <a:pt x="4170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350" name="Graphic 2">
                  <a:extLst>
                    <a:ext uri="{FF2B5EF4-FFF2-40B4-BE49-F238E27FC236}">
                      <a16:creationId xmlns:a16="http://schemas.microsoft.com/office/drawing/2014/main" id="{F8BEDF44-6579-486F-A0B1-C346C9DA3DFF}"/>
                    </a:ext>
                  </a:extLst>
                </p:cNvPr>
                <p:cNvGrpSpPr/>
                <p:nvPr/>
              </p:nvGrpSpPr>
              <p:grpSpPr>
                <a:xfrm>
                  <a:off x="8674385" y="3274443"/>
                  <a:ext cx="34345" cy="132476"/>
                  <a:chOff x="8674385" y="3274443"/>
                  <a:chExt cx="34345" cy="132476"/>
                </a:xfrm>
                <a:solidFill>
                  <a:schemeClr val="accent1"/>
                </a:solidFill>
              </p:grpSpPr>
              <p:sp>
                <p:nvSpPr>
                  <p:cNvPr id="351" name="Freeform: Shape 350">
                    <a:extLst>
                      <a:ext uri="{FF2B5EF4-FFF2-40B4-BE49-F238E27FC236}">
                        <a16:creationId xmlns:a16="http://schemas.microsoft.com/office/drawing/2014/main" id="{639D5BC5-CB93-46F5-B61C-AA9CBC06D695}"/>
                      </a:ext>
                    </a:extLst>
                  </p:cNvPr>
                  <p:cNvSpPr/>
                  <p:nvPr/>
                </p:nvSpPr>
                <p:spPr>
                  <a:xfrm>
                    <a:off x="8674385" y="3274443"/>
                    <a:ext cx="34345" cy="132476"/>
                  </a:xfrm>
                  <a:custGeom>
                    <a:avLst/>
                    <a:gdLst>
                      <a:gd name="connsiteX0" fmla="*/ 0 w 34345"/>
                      <a:gd name="connsiteY0" fmla="*/ 19626 h 132476"/>
                      <a:gd name="connsiteX1" fmla="*/ 34346 w 34345"/>
                      <a:gd name="connsiteY1" fmla="*/ 0 h 132476"/>
                      <a:gd name="connsiteX2" fmla="*/ 34346 w 34345"/>
                      <a:gd name="connsiteY2" fmla="*/ 112850 h 132476"/>
                      <a:gd name="connsiteX3" fmla="*/ 0 w 34345"/>
                      <a:gd name="connsiteY3" fmla="*/ 132477 h 1324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132476">
                        <a:moveTo>
                          <a:pt x="0" y="19626"/>
                        </a:moveTo>
                        <a:lnTo>
                          <a:pt x="34346" y="0"/>
                        </a:lnTo>
                        <a:lnTo>
                          <a:pt x="34346" y="112850"/>
                        </a:lnTo>
                        <a:lnTo>
                          <a:pt x="0" y="132477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52" name="Freeform: Shape 351">
                    <a:extLst>
                      <a:ext uri="{FF2B5EF4-FFF2-40B4-BE49-F238E27FC236}">
                        <a16:creationId xmlns:a16="http://schemas.microsoft.com/office/drawing/2014/main" id="{8F421430-5987-4A13-8063-99F07EF56149}"/>
                      </a:ext>
                    </a:extLst>
                  </p:cNvPr>
                  <p:cNvSpPr/>
                  <p:nvPr/>
                </p:nvSpPr>
                <p:spPr>
                  <a:xfrm>
                    <a:off x="8674385" y="3279350"/>
                    <a:ext cx="25759" cy="116530"/>
                  </a:xfrm>
                  <a:custGeom>
                    <a:avLst/>
                    <a:gdLst>
                      <a:gd name="connsiteX0" fmla="*/ 25759 w 25759"/>
                      <a:gd name="connsiteY0" fmla="*/ 0 h 116530"/>
                      <a:gd name="connsiteX1" fmla="*/ 25759 w 25759"/>
                      <a:gd name="connsiteY1" fmla="*/ 103037 h 116530"/>
                      <a:gd name="connsiteX2" fmla="*/ 0 w 25759"/>
                      <a:gd name="connsiteY2" fmla="*/ 116530 h 116530"/>
                      <a:gd name="connsiteX3" fmla="*/ 0 w 25759"/>
                      <a:gd name="connsiteY3" fmla="*/ 14720 h 116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116530">
                        <a:moveTo>
                          <a:pt x="25759" y="0"/>
                        </a:moveTo>
                        <a:lnTo>
                          <a:pt x="25759" y="103037"/>
                        </a:lnTo>
                        <a:lnTo>
                          <a:pt x="0" y="11653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53" name="Freeform: Shape 352">
                    <a:extLst>
                      <a:ext uri="{FF2B5EF4-FFF2-40B4-BE49-F238E27FC236}">
                        <a16:creationId xmlns:a16="http://schemas.microsoft.com/office/drawing/2014/main" id="{856566E7-088B-4A50-9536-922587CF580D}"/>
                      </a:ext>
                    </a:extLst>
                  </p:cNvPr>
                  <p:cNvSpPr/>
                  <p:nvPr/>
                </p:nvSpPr>
                <p:spPr>
                  <a:xfrm>
                    <a:off x="8674385" y="3335775"/>
                    <a:ext cx="34345" cy="25759"/>
                  </a:xfrm>
                  <a:custGeom>
                    <a:avLst/>
                    <a:gdLst>
                      <a:gd name="connsiteX0" fmla="*/ 0 w 34345"/>
                      <a:gd name="connsiteY0" fmla="*/ 25759 h 25759"/>
                      <a:gd name="connsiteX1" fmla="*/ 34346 w 34345"/>
                      <a:gd name="connsiteY1" fmla="*/ 6133 h 25759"/>
                      <a:gd name="connsiteX2" fmla="*/ 25759 w 34345"/>
                      <a:gd name="connsiteY2" fmla="*/ 0 h 25759"/>
                      <a:gd name="connsiteX3" fmla="*/ 0 w 34345"/>
                      <a:gd name="connsiteY3" fmla="*/ 14720 h 257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25759">
                        <a:moveTo>
                          <a:pt x="0" y="25759"/>
                        </a:moveTo>
                        <a:lnTo>
                          <a:pt x="34346" y="6133"/>
                        </a:lnTo>
                        <a:lnTo>
                          <a:pt x="25759" y="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354" name="Graphic 2">
                <a:extLst>
                  <a:ext uri="{FF2B5EF4-FFF2-40B4-BE49-F238E27FC236}">
                    <a16:creationId xmlns:a16="http://schemas.microsoft.com/office/drawing/2014/main" id="{F8BEDF44-6579-486F-A0B1-C346C9DA3DFF}"/>
                  </a:ext>
                </a:extLst>
              </p:cNvPr>
              <p:cNvGrpSpPr/>
              <p:nvPr/>
            </p:nvGrpSpPr>
            <p:grpSpPr>
              <a:xfrm>
                <a:off x="8740623" y="3229058"/>
                <a:ext cx="41705" cy="144742"/>
                <a:chOff x="8740623" y="3229058"/>
                <a:chExt cx="41705" cy="144742"/>
              </a:xfrm>
              <a:solidFill>
                <a:schemeClr val="accent1"/>
              </a:solidFill>
            </p:grpSpPr>
            <p:sp>
              <p:nvSpPr>
                <p:cNvPr id="355" name="Freeform: Shape 354">
                  <a:extLst>
                    <a:ext uri="{FF2B5EF4-FFF2-40B4-BE49-F238E27FC236}">
                      <a16:creationId xmlns:a16="http://schemas.microsoft.com/office/drawing/2014/main" id="{02309C11-2A90-4CA7-B04C-D4E1B23D9C22}"/>
                    </a:ext>
                  </a:extLst>
                </p:cNvPr>
                <p:cNvSpPr/>
                <p:nvPr/>
              </p:nvSpPr>
              <p:spPr>
                <a:xfrm>
                  <a:off x="8740623" y="3229058"/>
                  <a:ext cx="41705" cy="144742"/>
                </a:xfrm>
                <a:custGeom>
                  <a:avLst/>
                  <a:gdLst>
                    <a:gd name="connsiteX0" fmla="*/ 0 w 41705"/>
                    <a:gd name="connsiteY0" fmla="*/ 23306 h 144742"/>
                    <a:gd name="connsiteX1" fmla="*/ 0 w 41705"/>
                    <a:gd name="connsiteY1" fmla="*/ 144743 h 144742"/>
                    <a:gd name="connsiteX2" fmla="*/ 41705 w 41705"/>
                    <a:gd name="connsiteY2" fmla="*/ 121437 h 144742"/>
                    <a:gd name="connsiteX3" fmla="*/ 41705 w 41705"/>
                    <a:gd name="connsiteY3" fmla="*/ 0 h 1447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1705" h="144742">
                      <a:moveTo>
                        <a:pt x="0" y="23306"/>
                      </a:moveTo>
                      <a:lnTo>
                        <a:pt x="0" y="144743"/>
                      </a:lnTo>
                      <a:lnTo>
                        <a:pt x="41705" y="121437"/>
                      </a:lnTo>
                      <a:lnTo>
                        <a:pt x="4170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356" name="Graphic 2">
                  <a:extLst>
                    <a:ext uri="{FF2B5EF4-FFF2-40B4-BE49-F238E27FC236}">
                      <a16:creationId xmlns:a16="http://schemas.microsoft.com/office/drawing/2014/main" id="{F8BEDF44-6579-486F-A0B1-C346C9DA3DFF}"/>
                    </a:ext>
                  </a:extLst>
                </p:cNvPr>
                <p:cNvGrpSpPr/>
                <p:nvPr/>
              </p:nvGrpSpPr>
              <p:grpSpPr>
                <a:xfrm>
                  <a:off x="8744303" y="3235191"/>
                  <a:ext cx="34345" cy="132476"/>
                  <a:chOff x="8744303" y="3235191"/>
                  <a:chExt cx="34345" cy="132476"/>
                </a:xfrm>
                <a:solidFill>
                  <a:schemeClr val="accent1"/>
                </a:solidFill>
              </p:grpSpPr>
              <p:sp>
                <p:nvSpPr>
                  <p:cNvPr id="357" name="Freeform: Shape 356">
                    <a:extLst>
                      <a:ext uri="{FF2B5EF4-FFF2-40B4-BE49-F238E27FC236}">
                        <a16:creationId xmlns:a16="http://schemas.microsoft.com/office/drawing/2014/main" id="{55C2E4D6-3228-4DA4-A4BE-23B7E532C4AF}"/>
                      </a:ext>
                    </a:extLst>
                  </p:cNvPr>
                  <p:cNvSpPr/>
                  <p:nvPr/>
                </p:nvSpPr>
                <p:spPr>
                  <a:xfrm>
                    <a:off x="8744303" y="3235191"/>
                    <a:ext cx="34345" cy="132476"/>
                  </a:xfrm>
                  <a:custGeom>
                    <a:avLst/>
                    <a:gdLst>
                      <a:gd name="connsiteX0" fmla="*/ 0 w 34345"/>
                      <a:gd name="connsiteY0" fmla="*/ 19626 h 132476"/>
                      <a:gd name="connsiteX1" fmla="*/ 34346 w 34345"/>
                      <a:gd name="connsiteY1" fmla="*/ 0 h 132476"/>
                      <a:gd name="connsiteX2" fmla="*/ 34346 w 34345"/>
                      <a:gd name="connsiteY2" fmla="*/ 112850 h 132476"/>
                      <a:gd name="connsiteX3" fmla="*/ 0 w 34345"/>
                      <a:gd name="connsiteY3" fmla="*/ 132477 h 1324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132476">
                        <a:moveTo>
                          <a:pt x="0" y="19626"/>
                        </a:moveTo>
                        <a:lnTo>
                          <a:pt x="34346" y="0"/>
                        </a:lnTo>
                        <a:lnTo>
                          <a:pt x="34346" y="112850"/>
                        </a:lnTo>
                        <a:lnTo>
                          <a:pt x="0" y="132477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58" name="Freeform: Shape 357">
                    <a:extLst>
                      <a:ext uri="{FF2B5EF4-FFF2-40B4-BE49-F238E27FC236}">
                        <a16:creationId xmlns:a16="http://schemas.microsoft.com/office/drawing/2014/main" id="{568FBCFD-1B76-41A3-BD94-BFF79CADDC41}"/>
                      </a:ext>
                    </a:extLst>
                  </p:cNvPr>
                  <p:cNvSpPr/>
                  <p:nvPr/>
                </p:nvSpPr>
                <p:spPr>
                  <a:xfrm>
                    <a:off x="8744303" y="3240098"/>
                    <a:ext cx="25759" cy="116530"/>
                  </a:xfrm>
                  <a:custGeom>
                    <a:avLst/>
                    <a:gdLst>
                      <a:gd name="connsiteX0" fmla="*/ 25759 w 25759"/>
                      <a:gd name="connsiteY0" fmla="*/ 0 h 116530"/>
                      <a:gd name="connsiteX1" fmla="*/ 25759 w 25759"/>
                      <a:gd name="connsiteY1" fmla="*/ 103037 h 116530"/>
                      <a:gd name="connsiteX2" fmla="*/ 0 w 25759"/>
                      <a:gd name="connsiteY2" fmla="*/ 116530 h 116530"/>
                      <a:gd name="connsiteX3" fmla="*/ 0 w 25759"/>
                      <a:gd name="connsiteY3" fmla="*/ 14720 h 116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116530">
                        <a:moveTo>
                          <a:pt x="25759" y="0"/>
                        </a:moveTo>
                        <a:lnTo>
                          <a:pt x="25759" y="103037"/>
                        </a:lnTo>
                        <a:lnTo>
                          <a:pt x="0" y="11653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59" name="Freeform: Shape 358">
                    <a:extLst>
                      <a:ext uri="{FF2B5EF4-FFF2-40B4-BE49-F238E27FC236}">
                        <a16:creationId xmlns:a16="http://schemas.microsoft.com/office/drawing/2014/main" id="{BF60E9D0-17DD-4877-9F8E-6E1A486FDD79}"/>
                      </a:ext>
                    </a:extLst>
                  </p:cNvPr>
                  <p:cNvSpPr/>
                  <p:nvPr/>
                </p:nvSpPr>
                <p:spPr>
                  <a:xfrm>
                    <a:off x="8744303" y="3296523"/>
                    <a:ext cx="34345" cy="25759"/>
                  </a:xfrm>
                  <a:custGeom>
                    <a:avLst/>
                    <a:gdLst>
                      <a:gd name="connsiteX0" fmla="*/ 0 w 34345"/>
                      <a:gd name="connsiteY0" fmla="*/ 25759 h 25759"/>
                      <a:gd name="connsiteX1" fmla="*/ 34346 w 34345"/>
                      <a:gd name="connsiteY1" fmla="*/ 6133 h 25759"/>
                      <a:gd name="connsiteX2" fmla="*/ 25759 w 34345"/>
                      <a:gd name="connsiteY2" fmla="*/ 0 h 25759"/>
                      <a:gd name="connsiteX3" fmla="*/ 0 w 34345"/>
                      <a:gd name="connsiteY3" fmla="*/ 14720 h 257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25759">
                        <a:moveTo>
                          <a:pt x="0" y="25759"/>
                        </a:moveTo>
                        <a:lnTo>
                          <a:pt x="34346" y="6133"/>
                        </a:lnTo>
                        <a:lnTo>
                          <a:pt x="25759" y="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360" name="Graphic 2">
                <a:extLst>
                  <a:ext uri="{FF2B5EF4-FFF2-40B4-BE49-F238E27FC236}">
                    <a16:creationId xmlns:a16="http://schemas.microsoft.com/office/drawing/2014/main" id="{F8BEDF44-6579-486F-A0B1-C346C9DA3DFF}"/>
                  </a:ext>
                </a:extLst>
              </p:cNvPr>
              <p:cNvGrpSpPr/>
              <p:nvPr/>
            </p:nvGrpSpPr>
            <p:grpSpPr>
              <a:xfrm>
                <a:off x="8810541" y="3189806"/>
                <a:ext cx="41705" cy="144742"/>
                <a:chOff x="8810541" y="3189806"/>
                <a:chExt cx="41705" cy="144742"/>
              </a:xfrm>
              <a:solidFill>
                <a:schemeClr val="accent1"/>
              </a:solidFill>
            </p:grpSpPr>
            <p:sp>
              <p:nvSpPr>
                <p:cNvPr id="361" name="Freeform: Shape 360">
                  <a:extLst>
                    <a:ext uri="{FF2B5EF4-FFF2-40B4-BE49-F238E27FC236}">
                      <a16:creationId xmlns:a16="http://schemas.microsoft.com/office/drawing/2014/main" id="{1F1C3FD9-5DCB-421F-ADDE-4B4860769210}"/>
                    </a:ext>
                  </a:extLst>
                </p:cNvPr>
                <p:cNvSpPr/>
                <p:nvPr/>
              </p:nvSpPr>
              <p:spPr>
                <a:xfrm>
                  <a:off x="8810541" y="3189806"/>
                  <a:ext cx="41705" cy="144742"/>
                </a:xfrm>
                <a:custGeom>
                  <a:avLst/>
                  <a:gdLst>
                    <a:gd name="connsiteX0" fmla="*/ 0 w 41705"/>
                    <a:gd name="connsiteY0" fmla="*/ 23306 h 144742"/>
                    <a:gd name="connsiteX1" fmla="*/ 0 w 41705"/>
                    <a:gd name="connsiteY1" fmla="*/ 144743 h 144742"/>
                    <a:gd name="connsiteX2" fmla="*/ 41706 w 41705"/>
                    <a:gd name="connsiteY2" fmla="*/ 121437 h 144742"/>
                    <a:gd name="connsiteX3" fmla="*/ 41706 w 41705"/>
                    <a:gd name="connsiteY3" fmla="*/ 0 h 1447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1705" h="144742">
                      <a:moveTo>
                        <a:pt x="0" y="23306"/>
                      </a:moveTo>
                      <a:lnTo>
                        <a:pt x="0" y="144743"/>
                      </a:lnTo>
                      <a:lnTo>
                        <a:pt x="41706" y="121437"/>
                      </a:lnTo>
                      <a:lnTo>
                        <a:pt x="41706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362" name="Graphic 2">
                  <a:extLst>
                    <a:ext uri="{FF2B5EF4-FFF2-40B4-BE49-F238E27FC236}">
                      <a16:creationId xmlns:a16="http://schemas.microsoft.com/office/drawing/2014/main" id="{F8BEDF44-6579-486F-A0B1-C346C9DA3DFF}"/>
                    </a:ext>
                  </a:extLst>
                </p:cNvPr>
                <p:cNvGrpSpPr/>
                <p:nvPr/>
              </p:nvGrpSpPr>
              <p:grpSpPr>
                <a:xfrm>
                  <a:off x="8814221" y="3195939"/>
                  <a:ext cx="34345" cy="132476"/>
                  <a:chOff x="8814221" y="3195939"/>
                  <a:chExt cx="34345" cy="132476"/>
                </a:xfrm>
                <a:solidFill>
                  <a:schemeClr val="accent1"/>
                </a:solidFill>
              </p:grpSpPr>
              <p:sp>
                <p:nvSpPr>
                  <p:cNvPr id="363" name="Freeform: Shape 362">
                    <a:extLst>
                      <a:ext uri="{FF2B5EF4-FFF2-40B4-BE49-F238E27FC236}">
                        <a16:creationId xmlns:a16="http://schemas.microsoft.com/office/drawing/2014/main" id="{7A6E3EF9-E4B1-4EE0-A583-9D323F1F4043}"/>
                      </a:ext>
                    </a:extLst>
                  </p:cNvPr>
                  <p:cNvSpPr/>
                  <p:nvPr/>
                </p:nvSpPr>
                <p:spPr>
                  <a:xfrm>
                    <a:off x="8814221" y="3195939"/>
                    <a:ext cx="34345" cy="132476"/>
                  </a:xfrm>
                  <a:custGeom>
                    <a:avLst/>
                    <a:gdLst>
                      <a:gd name="connsiteX0" fmla="*/ 0 w 34345"/>
                      <a:gd name="connsiteY0" fmla="*/ 19626 h 132476"/>
                      <a:gd name="connsiteX1" fmla="*/ 34346 w 34345"/>
                      <a:gd name="connsiteY1" fmla="*/ 0 h 132476"/>
                      <a:gd name="connsiteX2" fmla="*/ 34346 w 34345"/>
                      <a:gd name="connsiteY2" fmla="*/ 112850 h 132476"/>
                      <a:gd name="connsiteX3" fmla="*/ 0 w 34345"/>
                      <a:gd name="connsiteY3" fmla="*/ 132477 h 1324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132476">
                        <a:moveTo>
                          <a:pt x="0" y="19626"/>
                        </a:moveTo>
                        <a:lnTo>
                          <a:pt x="34346" y="0"/>
                        </a:lnTo>
                        <a:lnTo>
                          <a:pt x="34346" y="112850"/>
                        </a:lnTo>
                        <a:lnTo>
                          <a:pt x="0" y="132477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64" name="Freeform: Shape 363">
                    <a:extLst>
                      <a:ext uri="{FF2B5EF4-FFF2-40B4-BE49-F238E27FC236}">
                        <a16:creationId xmlns:a16="http://schemas.microsoft.com/office/drawing/2014/main" id="{2FA2DFE7-1C8A-4F22-92D1-2E2845EDF7DB}"/>
                      </a:ext>
                    </a:extLst>
                  </p:cNvPr>
                  <p:cNvSpPr/>
                  <p:nvPr/>
                </p:nvSpPr>
                <p:spPr>
                  <a:xfrm>
                    <a:off x="8814221" y="3200845"/>
                    <a:ext cx="25759" cy="117756"/>
                  </a:xfrm>
                  <a:custGeom>
                    <a:avLst/>
                    <a:gdLst>
                      <a:gd name="connsiteX0" fmla="*/ 25759 w 25759"/>
                      <a:gd name="connsiteY0" fmla="*/ 0 h 117756"/>
                      <a:gd name="connsiteX1" fmla="*/ 25759 w 25759"/>
                      <a:gd name="connsiteY1" fmla="*/ 103037 h 117756"/>
                      <a:gd name="connsiteX2" fmla="*/ 0 w 25759"/>
                      <a:gd name="connsiteY2" fmla="*/ 117757 h 117756"/>
                      <a:gd name="connsiteX3" fmla="*/ 0 w 25759"/>
                      <a:gd name="connsiteY3" fmla="*/ 14720 h 1177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117756">
                        <a:moveTo>
                          <a:pt x="25759" y="0"/>
                        </a:moveTo>
                        <a:lnTo>
                          <a:pt x="25759" y="103037"/>
                        </a:lnTo>
                        <a:lnTo>
                          <a:pt x="0" y="117757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65" name="Freeform: Shape 364">
                    <a:extLst>
                      <a:ext uri="{FF2B5EF4-FFF2-40B4-BE49-F238E27FC236}">
                        <a16:creationId xmlns:a16="http://schemas.microsoft.com/office/drawing/2014/main" id="{7DCB86E8-CBE9-4EE4-89D2-D46F90CCB4FD}"/>
                      </a:ext>
                    </a:extLst>
                  </p:cNvPr>
                  <p:cNvSpPr/>
                  <p:nvPr/>
                </p:nvSpPr>
                <p:spPr>
                  <a:xfrm>
                    <a:off x="8814221" y="3257271"/>
                    <a:ext cx="34345" cy="25759"/>
                  </a:xfrm>
                  <a:custGeom>
                    <a:avLst/>
                    <a:gdLst>
                      <a:gd name="connsiteX0" fmla="*/ 0 w 34345"/>
                      <a:gd name="connsiteY0" fmla="*/ 25759 h 25759"/>
                      <a:gd name="connsiteX1" fmla="*/ 34346 w 34345"/>
                      <a:gd name="connsiteY1" fmla="*/ 6133 h 25759"/>
                      <a:gd name="connsiteX2" fmla="*/ 25759 w 34345"/>
                      <a:gd name="connsiteY2" fmla="*/ 0 h 25759"/>
                      <a:gd name="connsiteX3" fmla="*/ 0 w 34345"/>
                      <a:gd name="connsiteY3" fmla="*/ 14720 h 257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25759">
                        <a:moveTo>
                          <a:pt x="0" y="25759"/>
                        </a:moveTo>
                        <a:lnTo>
                          <a:pt x="34346" y="6133"/>
                        </a:lnTo>
                        <a:lnTo>
                          <a:pt x="25759" y="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sp>
          <p:nvSpPr>
            <p:cNvPr id="366" name="Freeform: Shape 365">
              <a:extLst>
                <a:ext uri="{FF2B5EF4-FFF2-40B4-BE49-F238E27FC236}">
                  <a16:creationId xmlns:a16="http://schemas.microsoft.com/office/drawing/2014/main" id="{C8C9D867-A0BA-4355-B4CD-2C28104CB757}"/>
                </a:ext>
              </a:extLst>
            </p:cNvPr>
            <p:cNvSpPr/>
            <p:nvPr/>
          </p:nvSpPr>
          <p:spPr>
            <a:xfrm>
              <a:off x="8600811" y="3441178"/>
              <a:ext cx="100584" cy="198822"/>
            </a:xfrm>
            <a:custGeom>
              <a:avLst/>
              <a:gdLst>
                <a:gd name="connsiteX0" fmla="*/ 0 w 100583"/>
                <a:gd name="connsiteY0" fmla="*/ 71251 h 198821"/>
                <a:gd name="connsiteX1" fmla="*/ 0 w 100583"/>
                <a:gd name="connsiteY1" fmla="*/ 198821 h 198821"/>
                <a:gd name="connsiteX2" fmla="*/ 100584 w 100583"/>
                <a:gd name="connsiteY2" fmla="*/ 142396 h 198821"/>
                <a:gd name="connsiteX3" fmla="*/ 100584 w 100583"/>
                <a:gd name="connsiteY3" fmla="*/ 16052 h 198821"/>
                <a:gd name="connsiteX4" fmla="*/ 0 w 100583"/>
                <a:gd name="connsiteY4" fmla="*/ 71251 h 198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0583" h="198821">
                  <a:moveTo>
                    <a:pt x="0" y="71251"/>
                  </a:moveTo>
                  <a:lnTo>
                    <a:pt x="0" y="198821"/>
                  </a:lnTo>
                  <a:lnTo>
                    <a:pt x="100584" y="142396"/>
                  </a:lnTo>
                  <a:lnTo>
                    <a:pt x="100584" y="16052"/>
                  </a:lnTo>
                  <a:cubicBezTo>
                    <a:pt x="100584" y="-28106"/>
                    <a:pt x="0" y="28319"/>
                    <a:pt x="0" y="71251"/>
                  </a:cubicBezTo>
                  <a:close/>
                </a:path>
              </a:pathLst>
            </a:custGeom>
            <a:solidFill>
              <a:srgbClr val="2D140D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67" name="Freeform: Shape 366">
              <a:extLst>
                <a:ext uri="{FF2B5EF4-FFF2-40B4-BE49-F238E27FC236}">
                  <a16:creationId xmlns:a16="http://schemas.microsoft.com/office/drawing/2014/main" id="{96C845E4-BF89-47F0-97DB-DC79B176D071}"/>
                </a:ext>
              </a:extLst>
            </p:cNvPr>
            <p:cNvSpPr/>
            <p:nvPr/>
          </p:nvSpPr>
          <p:spPr>
            <a:xfrm>
              <a:off x="8600811" y="3439663"/>
              <a:ext cx="91997" cy="189298"/>
            </a:xfrm>
            <a:custGeom>
              <a:avLst/>
              <a:gdLst>
                <a:gd name="connsiteX0" fmla="*/ 0 w 91997"/>
                <a:gd name="connsiteY0" fmla="*/ 189297 h 189297"/>
                <a:gd name="connsiteX1" fmla="*/ 91998 w 91997"/>
                <a:gd name="connsiteY1" fmla="*/ 136552 h 189297"/>
                <a:gd name="connsiteX2" fmla="*/ 91998 w 91997"/>
                <a:gd name="connsiteY2" fmla="*/ 10209 h 189297"/>
                <a:gd name="connsiteX3" fmla="*/ 89544 w 91997"/>
                <a:gd name="connsiteY3" fmla="*/ 396 h 189297"/>
                <a:gd name="connsiteX4" fmla="*/ 0 w 91997"/>
                <a:gd name="connsiteY4" fmla="*/ 71540 h 189297"/>
                <a:gd name="connsiteX5" fmla="*/ 0 w 91997"/>
                <a:gd name="connsiteY5" fmla="*/ 189297 h 189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1997" h="189297">
                  <a:moveTo>
                    <a:pt x="0" y="189297"/>
                  </a:moveTo>
                  <a:lnTo>
                    <a:pt x="91998" y="136552"/>
                  </a:lnTo>
                  <a:lnTo>
                    <a:pt x="91998" y="10209"/>
                  </a:lnTo>
                  <a:cubicBezTo>
                    <a:pt x="91998" y="6529"/>
                    <a:pt x="90771" y="2849"/>
                    <a:pt x="89544" y="396"/>
                  </a:cubicBezTo>
                  <a:cubicBezTo>
                    <a:pt x="63785" y="-4511"/>
                    <a:pt x="0" y="37195"/>
                    <a:pt x="0" y="71540"/>
                  </a:cubicBezTo>
                  <a:lnTo>
                    <a:pt x="0" y="189297"/>
                  </a:lnTo>
                  <a:close/>
                </a:path>
              </a:pathLst>
            </a:custGeom>
            <a:solidFill>
              <a:srgbClr val="3B3B3C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368" name="Graphic 2">
              <a:extLst>
                <a:ext uri="{FF2B5EF4-FFF2-40B4-BE49-F238E27FC236}">
                  <a16:creationId xmlns:a16="http://schemas.microsoft.com/office/drawing/2014/main" id="{F8BEDF44-6579-486F-A0B1-C346C9DA3DFF}"/>
                </a:ext>
              </a:extLst>
            </p:cNvPr>
            <p:cNvGrpSpPr/>
            <p:nvPr/>
          </p:nvGrpSpPr>
          <p:grpSpPr>
            <a:xfrm>
              <a:off x="8613077" y="3474405"/>
              <a:ext cx="73598" cy="138609"/>
              <a:chOff x="8613053" y="3474385"/>
              <a:chExt cx="73598" cy="138609"/>
            </a:xfrm>
            <a:solidFill>
              <a:srgbClr val="FFFFFF"/>
            </a:solidFill>
          </p:grpSpPr>
          <p:grpSp>
            <p:nvGrpSpPr>
              <p:cNvPr id="369" name="Graphic 2">
                <a:extLst>
                  <a:ext uri="{FF2B5EF4-FFF2-40B4-BE49-F238E27FC236}">
                    <a16:creationId xmlns:a16="http://schemas.microsoft.com/office/drawing/2014/main" id="{F8BEDF44-6579-486F-A0B1-C346C9DA3DFF}"/>
                  </a:ext>
                </a:extLst>
              </p:cNvPr>
              <p:cNvGrpSpPr/>
              <p:nvPr/>
            </p:nvGrpSpPr>
            <p:grpSpPr>
              <a:xfrm>
                <a:off x="8613053" y="3509957"/>
                <a:ext cx="73598" cy="68691"/>
                <a:chOff x="8613053" y="3509957"/>
                <a:chExt cx="73598" cy="68691"/>
              </a:xfrm>
              <a:solidFill>
                <a:srgbClr val="FFFFFF"/>
              </a:solidFill>
            </p:grpSpPr>
            <p:sp>
              <p:nvSpPr>
                <p:cNvPr id="370" name="Freeform: Shape 369">
                  <a:extLst>
                    <a:ext uri="{FF2B5EF4-FFF2-40B4-BE49-F238E27FC236}">
                      <a16:creationId xmlns:a16="http://schemas.microsoft.com/office/drawing/2014/main" id="{1C6F8485-5A5C-4EF7-83FC-2D2B80FC08E7}"/>
                    </a:ext>
                  </a:extLst>
                </p:cNvPr>
                <p:cNvSpPr/>
                <p:nvPr/>
              </p:nvSpPr>
              <p:spPr>
                <a:xfrm>
                  <a:off x="8613053" y="3532037"/>
                  <a:ext cx="33118" cy="46612"/>
                </a:xfrm>
                <a:custGeom>
                  <a:avLst/>
                  <a:gdLst>
                    <a:gd name="connsiteX0" fmla="*/ 33119 w 33118"/>
                    <a:gd name="connsiteY0" fmla="*/ 28213 h 46612"/>
                    <a:gd name="connsiteX1" fmla="*/ 0 w 33118"/>
                    <a:gd name="connsiteY1" fmla="*/ 46612 h 46612"/>
                    <a:gd name="connsiteX2" fmla="*/ 0 w 33118"/>
                    <a:gd name="connsiteY2" fmla="*/ 18400 h 46612"/>
                    <a:gd name="connsiteX3" fmla="*/ 33119 w 33118"/>
                    <a:gd name="connsiteY3" fmla="*/ 0 h 466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3118" h="46612">
                      <a:moveTo>
                        <a:pt x="33119" y="28213"/>
                      </a:moveTo>
                      <a:lnTo>
                        <a:pt x="0" y="46612"/>
                      </a:lnTo>
                      <a:lnTo>
                        <a:pt x="0" y="18400"/>
                      </a:lnTo>
                      <a:lnTo>
                        <a:pt x="33119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71" name="Freeform: Shape 370">
                  <a:extLst>
                    <a:ext uri="{FF2B5EF4-FFF2-40B4-BE49-F238E27FC236}">
                      <a16:creationId xmlns:a16="http://schemas.microsoft.com/office/drawing/2014/main" id="{363CE19A-2174-475E-A2D4-E408D8A4EF57}"/>
                    </a:ext>
                  </a:extLst>
                </p:cNvPr>
                <p:cNvSpPr/>
                <p:nvPr/>
              </p:nvSpPr>
              <p:spPr>
                <a:xfrm>
                  <a:off x="8653532" y="3509957"/>
                  <a:ext cx="33119" cy="46612"/>
                </a:xfrm>
                <a:custGeom>
                  <a:avLst/>
                  <a:gdLst>
                    <a:gd name="connsiteX0" fmla="*/ 33119 w 33119"/>
                    <a:gd name="connsiteY0" fmla="*/ 28213 h 46612"/>
                    <a:gd name="connsiteX1" fmla="*/ 0 w 33119"/>
                    <a:gd name="connsiteY1" fmla="*/ 46612 h 46612"/>
                    <a:gd name="connsiteX2" fmla="*/ 0 w 33119"/>
                    <a:gd name="connsiteY2" fmla="*/ 18400 h 46612"/>
                    <a:gd name="connsiteX3" fmla="*/ 33119 w 33119"/>
                    <a:gd name="connsiteY3" fmla="*/ 0 h 466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3119" h="46612">
                      <a:moveTo>
                        <a:pt x="33119" y="28213"/>
                      </a:moveTo>
                      <a:lnTo>
                        <a:pt x="0" y="46612"/>
                      </a:lnTo>
                      <a:lnTo>
                        <a:pt x="0" y="18400"/>
                      </a:lnTo>
                      <a:lnTo>
                        <a:pt x="33119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372" name="Graphic 2">
                <a:extLst>
                  <a:ext uri="{FF2B5EF4-FFF2-40B4-BE49-F238E27FC236}">
                    <a16:creationId xmlns:a16="http://schemas.microsoft.com/office/drawing/2014/main" id="{F8BEDF44-6579-486F-A0B1-C346C9DA3DFF}"/>
                  </a:ext>
                </a:extLst>
              </p:cNvPr>
              <p:cNvGrpSpPr/>
              <p:nvPr/>
            </p:nvGrpSpPr>
            <p:grpSpPr>
              <a:xfrm>
                <a:off x="8613053" y="3543077"/>
                <a:ext cx="73598" cy="69918"/>
                <a:chOff x="8613053" y="3543077"/>
                <a:chExt cx="73598" cy="69918"/>
              </a:xfrm>
              <a:solidFill>
                <a:srgbClr val="FFFFFF"/>
              </a:solidFill>
            </p:grpSpPr>
            <p:sp>
              <p:nvSpPr>
                <p:cNvPr id="373" name="Freeform: Shape 372">
                  <a:extLst>
                    <a:ext uri="{FF2B5EF4-FFF2-40B4-BE49-F238E27FC236}">
                      <a16:creationId xmlns:a16="http://schemas.microsoft.com/office/drawing/2014/main" id="{8CCD5A00-7A79-4E8E-B9B0-AFBE7464A7FF}"/>
                    </a:ext>
                  </a:extLst>
                </p:cNvPr>
                <p:cNvSpPr/>
                <p:nvPr/>
              </p:nvSpPr>
              <p:spPr>
                <a:xfrm>
                  <a:off x="8613053" y="3566383"/>
                  <a:ext cx="33118" cy="46612"/>
                </a:xfrm>
                <a:custGeom>
                  <a:avLst/>
                  <a:gdLst>
                    <a:gd name="connsiteX0" fmla="*/ 33119 w 33118"/>
                    <a:gd name="connsiteY0" fmla="*/ 28213 h 46612"/>
                    <a:gd name="connsiteX1" fmla="*/ 0 w 33118"/>
                    <a:gd name="connsiteY1" fmla="*/ 46612 h 46612"/>
                    <a:gd name="connsiteX2" fmla="*/ 0 w 33118"/>
                    <a:gd name="connsiteY2" fmla="*/ 18400 h 46612"/>
                    <a:gd name="connsiteX3" fmla="*/ 33119 w 33118"/>
                    <a:gd name="connsiteY3" fmla="*/ 0 h 466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3118" h="46612">
                      <a:moveTo>
                        <a:pt x="33119" y="28213"/>
                      </a:moveTo>
                      <a:lnTo>
                        <a:pt x="0" y="46612"/>
                      </a:lnTo>
                      <a:lnTo>
                        <a:pt x="0" y="18400"/>
                      </a:lnTo>
                      <a:lnTo>
                        <a:pt x="33119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74" name="Freeform: Shape 373">
                  <a:extLst>
                    <a:ext uri="{FF2B5EF4-FFF2-40B4-BE49-F238E27FC236}">
                      <a16:creationId xmlns:a16="http://schemas.microsoft.com/office/drawing/2014/main" id="{8BD1F816-44E6-4525-A015-C875F4076C7C}"/>
                    </a:ext>
                  </a:extLst>
                </p:cNvPr>
                <p:cNvSpPr/>
                <p:nvPr/>
              </p:nvSpPr>
              <p:spPr>
                <a:xfrm>
                  <a:off x="8653532" y="3543077"/>
                  <a:ext cx="33119" cy="47838"/>
                </a:xfrm>
                <a:custGeom>
                  <a:avLst/>
                  <a:gdLst>
                    <a:gd name="connsiteX0" fmla="*/ 33119 w 33119"/>
                    <a:gd name="connsiteY0" fmla="*/ 28213 h 47838"/>
                    <a:gd name="connsiteX1" fmla="*/ 0 w 33119"/>
                    <a:gd name="connsiteY1" fmla="*/ 47839 h 47838"/>
                    <a:gd name="connsiteX2" fmla="*/ 0 w 33119"/>
                    <a:gd name="connsiteY2" fmla="*/ 18400 h 47838"/>
                    <a:gd name="connsiteX3" fmla="*/ 33119 w 33119"/>
                    <a:gd name="connsiteY3" fmla="*/ 0 h 478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3119" h="47838">
                      <a:moveTo>
                        <a:pt x="33119" y="28213"/>
                      </a:moveTo>
                      <a:lnTo>
                        <a:pt x="0" y="47839"/>
                      </a:lnTo>
                      <a:lnTo>
                        <a:pt x="0" y="18400"/>
                      </a:lnTo>
                      <a:lnTo>
                        <a:pt x="33119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sp>
            <p:nvSpPr>
              <p:cNvPr id="375" name="Freeform: Shape 374">
                <a:extLst>
                  <a:ext uri="{FF2B5EF4-FFF2-40B4-BE49-F238E27FC236}">
                    <a16:creationId xmlns:a16="http://schemas.microsoft.com/office/drawing/2014/main" id="{90DB12F7-9557-4A2B-A02C-BCEE110AF878}"/>
                  </a:ext>
                </a:extLst>
              </p:cNvPr>
              <p:cNvSpPr/>
              <p:nvPr/>
            </p:nvSpPr>
            <p:spPr>
              <a:xfrm>
                <a:off x="8636359" y="3474385"/>
                <a:ext cx="29439" cy="29439"/>
              </a:xfrm>
              <a:custGeom>
                <a:avLst/>
                <a:gdLst>
                  <a:gd name="connsiteX0" fmla="*/ 15946 w 29439"/>
                  <a:gd name="connsiteY0" fmla="*/ 2453 h 29439"/>
                  <a:gd name="connsiteX1" fmla="*/ 25759 w 29439"/>
                  <a:gd name="connsiteY1" fmla="*/ 0 h 29439"/>
                  <a:gd name="connsiteX2" fmla="*/ 29439 w 29439"/>
                  <a:gd name="connsiteY2" fmla="*/ 6133 h 29439"/>
                  <a:gd name="connsiteX3" fmla="*/ 24533 w 29439"/>
                  <a:gd name="connsiteY3" fmla="*/ 17173 h 29439"/>
                  <a:gd name="connsiteX4" fmla="*/ 13493 w 29439"/>
                  <a:gd name="connsiteY4" fmla="*/ 26986 h 29439"/>
                  <a:gd name="connsiteX5" fmla="*/ 3680 w 29439"/>
                  <a:gd name="connsiteY5" fmla="*/ 29439 h 29439"/>
                  <a:gd name="connsiteX6" fmla="*/ 0 w 29439"/>
                  <a:gd name="connsiteY6" fmla="*/ 23306 h 29439"/>
                  <a:gd name="connsiteX7" fmla="*/ 4906 w 29439"/>
                  <a:gd name="connsiteY7" fmla="*/ 12266 h 29439"/>
                  <a:gd name="connsiteX8" fmla="*/ 15946 w 29439"/>
                  <a:gd name="connsiteY8" fmla="*/ 2453 h 29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9439" h="29439">
                    <a:moveTo>
                      <a:pt x="15946" y="2453"/>
                    </a:moveTo>
                    <a:cubicBezTo>
                      <a:pt x="18400" y="1227"/>
                      <a:pt x="22079" y="0"/>
                      <a:pt x="25759" y="0"/>
                    </a:cubicBezTo>
                    <a:cubicBezTo>
                      <a:pt x="28212" y="1227"/>
                      <a:pt x="29439" y="3680"/>
                      <a:pt x="29439" y="6133"/>
                    </a:cubicBezTo>
                    <a:cubicBezTo>
                      <a:pt x="29439" y="9813"/>
                      <a:pt x="26986" y="13493"/>
                      <a:pt x="24533" y="17173"/>
                    </a:cubicBezTo>
                    <a:cubicBezTo>
                      <a:pt x="22079" y="20853"/>
                      <a:pt x="18400" y="24533"/>
                      <a:pt x="13493" y="26986"/>
                    </a:cubicBezTo>
                    <a:cubicBezTo>
                      <a:pt x="11040" y="28213"/>
                      <a:pt x="7360" y="29439"/>
                      <a:pt x="3680" y="29439"/>
                    </a:cubicBezTo>
                    <a:cubicBezTo>
                      <a:pt x="1227" y="28213"/>
                      <a:pt x="0" y="25759"/>
                      <a:pt x="0" y="23306"/>
                    </a:cubicBezTo>
                    <a:cubicBezTo>
                      <a:pt x="0" y="19626"/>
                      <a:pt x="2453" y="15946"/>
                      <a:pt x="4906" y="12266"/>
                    </a:cubicBezTo>
                    <a:cubicBezTo>
                      <a:pt x="8586" y="8587"/>
                      <a:pt x="12266" y="4907"/>
                      <a:pt x="15946" y="2453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376" name="Graphic 2">
              <a:extLst>
                <a:ext uri="{FF2B5EF4-FFF2-40B4-BE49-F238E27FC236}">
                  <a16:creationId xmlns:a16="http://schemas.microsoft.com/office/drawing/2014/main" id="{F8BEDF44-6579-486F-A0B1-C346C9DA3DFF}"/>
                </a:ext>
              </a:extLst>
            </p:cNvPr>
            <p:cNvGrpSpPr/>
            <p:nvPr/>
          </p:nvGrpSpPr>
          <p:grpSpPr>
            <a:xfrm>
              <a:off x="8236499" y="2567918"/>
              <a:ext cx="412150" cy="394978"/>
              <a:chOff x="8236477" y="2567902"/>
              <a:chExt cx="412149" cy="394976"/>
            </a:xfrm>
            <a:solidFill>
              <a:schemeClr val="accent1"/>
            </a:solidFill>
          </p:grpSpPr>
          <p:sp>
            <p:nvSpPr>
              <p:cNvPr id="377" name="Freeform: Shape 376">
                <a:extLst>
                  <a:ext uri="{FF2B5EF4-FFF2-40B4-BE49-F238E27FC236}">
                    <a16:creationId xmlns:a16="http://schemas.microsoft.com/office/drawing/2014/main" id="{2E7A1C42-E5FC-4D99-BD6B-2CEF39907DA3}"/>
                  </a:ext>
                </a:extLst>
              </p:cNvPr>
              <p:cNvSpPr/>
              <p:nvPr/>
            </p:nvSpPr>
            <p:spPr>
              <a:xfrm>
                <a:off x="8481803" y="2706511"/>
                <a:ext cx="166822" cy="256366"/>
              </a:xfrm>
              <a:custGeom>
                <a:avLst/>
                <a:gdLst>
                  <a:gd name="connsiteX0" fmla="*/ 0 w 166822"/>
                  <a:gd name="connsiteY0" fmla="*/ 139836 h 256366"/>
                  <a:gd name="connsiteX1" fmla="*/ 166822 w 166822"/>
                  <a:gd name="connsiteY1" fmla="*/ 0 h 256366"/>
                  <a:gd name="connsiteX2" fmla="*/ 166822 w 166822"/>
                  <a:gd name="connsiteY2" fmla="*/ 164369 h 256366"/>
                  <a:gd name="connsiteX3" fmla="*/ 0 w 166822"/>
                  <a:gd name="connsiteY3" fmla="*/ 256367 h 2563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6822" h="256366">
                    <a:moveTo>
                      <a:pt x="0" y="139836"/>
                    </a:moveTo>
                    <a:lnTo>
                      <a:pt x="166822" y="0"/>
                    </a:lnTo>
                    <a:lnTo>
                      <a:pt x="166822" y="164369"/>
                    </a:lnTo>
                    <a:lnTo>
                      <a:pt x="0" y="256367"/>
                    </a:lnTo>
                    <a:close/>
                  </a:path>
                </a:pathLst>
              </a:custGeom>
              <a:solidFill>
                <a:srgbClr val="8E462D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78" name="Freeform: Shape 377">
                <a:extLst>
                  <a:ext uri="{FF2B5EF4-FFF2-40B4-BE49-F238E27FC236}">
                    <a16:creationId xmlns:a16="http://schemas.microsoft.com/office/drawing/2014/main" id="{48B7E5FB-8CAA-4498-A4C9-B571BE3EE3AD}"/>
                  </a:ext>
                </a:extLst>
              </p:cNvPr>
              <p:cNvSpPr/>
              <p:nvPr/>
            </p:nvSpPr>
            <p:spPr>
              <a:xfrm>
                <a:off x="8236477" y="2706511"/>
                <a:ext cx="245326" cy="256366"/>
              </a:xfrm>
              <a:custGeom>
                <a:avLst/>
                <a:gdLst>
                  <a:gd name="connsiteX0" fmla="*/ 245327 w 245326"/>
                  <a:gd name="connsiteY0" fmla="*/ 256367 h 256366"/>
                  <a:gd name="connsiteX1" fmla="*/ 245327 w 245326"/>
                  <a:gd name="connsiteY1" fmla="*/ 139836 h 256366"/>
                  <a:gd name="connsiteX2" fmla="*/ 0 w 245326"/>
                  <a:gd name="connsiteY2" fmla="*/ 0 h 256366"/>
                  <a:gd name="connsiteX3" fmla="*/ 0 w 245326"/>
                  <a:gd name="connsiteY3" fmla="*/ 117757 h 2563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6" h="256366">
                    <a:moveTo>
                      <a:pt x="245327" y="256367"/>
                    </a:moveTo>
                    <a:lnTo>
                      <a:pt x="245327" y="139836"/>
                    </a:lnTo>
                    <a:lnTo>
                      <a:pt x="0" y="0"/>
                    </a:lnTo>
                    <a:lnTo>
                      <a:pt x="0" y="117757"/>
                    </a:lnTo>
                    <a:close/>
                  </a:path>
                </a:pathLst>
              </a:custGeom>
              <a:solidFill>
                <a:srgbClr val="571D0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79" name="Freeform: Shape 378">
                <a:extLst>
                  <a:ext uri="{FF2B5EF4-FFF2-40B4-BE49-F238E27FC236}">
                    <a16:creationId xmlns:a16="http://schemas.microsoft.com/office/drawing/2014/main" id="{D331EFCB-4C9B-4A56-8D5F-94FC7401CF8B}"/>
                  </a:ext>
                </a:extLst>
              </p:cNvPr>
              <p:cNvSpPr/>
              <p:nvPr/>
            </p:nvSpPr>
            <p:spPr>
              <a:xfrm>
                <a:off x="8236477" y="2567902"/>
                <a:ext cx="412149" cy="278446"/>
              </a:xfrm>
              <a:custGeom>
                <a:avLst/>
                <a:gdLst>
                  <a:gd name="connsiteX0" fmla="*/ 245327 w 412149"/>
                  <a:gd name="connsiteY0" fmla="*/ 278446 h 278446"/>
                  <a:gd name="connsiteX1" fmla="*/ 412149 w 412149"/>
                  <a:gd name="connsiteY1" fmla="*/ 138610 h 278446"/>
                  <a:gd name="connsiteX2" fmla="*/ 165596 w 412149"/>
                  <a:gd name="connsiteY2" fmla="*/ 0 h 278446"/>
                  <a:gd name="connsiteX3" fmla="*/ 0 w 412149"/>
                  <a:gd name="connsiteY3" fmla="*/ 138610 h 278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12149" h="278446">
                    <a:moveTo>
                      <a:pt x="245327" y="278446"/>
                    </a:moveTo>
                    <a:lnTo>
                      <a:pt x="412149" y="138610"/>
                    </a:lnTo>
                    <a:lnTo>
                      <a:pt x="165596" y="0"/>
                    </a:lnTo>
                    <a:lnTo>
                      <a:pt x="0" y="138610"/>
                    </a:lnTo>
                    <a:close/>
                  </a:path>
                </a:pathLst>
              </a:custGeom>
              <a:solidFill>
                <a:schemeClr val="accent2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0" name="Freeform: Shape 379">
                <a:extLst>
                  <a:ext uri="{FF2B5EF4-FFF2-40B4-BE49-F238E27FC236}">
                    <a16:creationId xmlns:a16="http://schemas.microsoft.com/office/drawing/2014/main" id="{31760961-DA67-4CB6-ADB5-F4EB542FFA35}"/>
                  </a:ext>
                </a:extLst>
              </p:cNvPr>
              <p:cNvSpPr/>
              <p:nvPr/>
            </p:nvSpPr>
            <p:spPr>
              <a:xfrm>
                <a:off x="8533322" y="2798963"/>
                <a:ext cx="74839" cy="135702"/>
              </a:xfrm>
              <a:custGeom>
                <a:avLst/>
                <a:gdLst>
                  <a:gd name="connsiteX0" fmla="*/ 0 w 74839"/>
                  <a:gd name="connsiteY0" fmla="*/ 68237 h 135702"/>
                  <a:gd name="connsiteX1" fmla="*/ 0 w 74839"/>
                  <a:gd name="connsiteY1" fmla="*/ 135702 h 135702"/>
                  <a:gd name="connsiteX2" fmla="*/ 74824 w 74839"/>
                  <a:gd name="connsiteY2" fmla="*/ 93997 h 135702"/>
                  <a:gd name="connsiteX3" fmla="*/ 74824 w 74839"/>
                  <a:gd name="connsiteY3" fmla="*/ 26532 h 135702"/>
                  <a:gd name="connsiteX4" fmla="*/ 0 w 74839"/>
                  <a:gd name="connsiteY4" fmla="*/ 68237 h 1357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4839" h="135702">
                    <a:moveTo>
                      <a:pt x="0" y="68237"/>
                    </a:moveTo>
                    <a:lnTo>
                      <a:pt x="0" y="135702"/>
                    </a:lnTo>
                    <a:lnTo>
                      <a:pt x="74824" y="93997"/>
                    </a:lnTo>
                    <a:lnTo>
                      <a:pt x="74824" y="26532"/>
                    </a:lnTo>
                    <a:cubicBezTo>
                      <a:pt x="76051" y="-29893"/>
                      <a:pt x="0" y="13039"/>
                      <a:pt x="0" y="68237"/>
                    </a:cubicBezTo>
                    <a:close/>
                  </a:path>
                </a:pathLst>
              </a:custGeom>
              <a:solidFill>
                <a:srgbClr val="ABA89E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1" name="Freeform: Shape 380">
                <a:extLst>
                  <a:ext uri="{FF2B5EF4-FFF2-40B4-BE49-F238E27FC236}">
                    <a16:creationId xmlns:a16="http://schemas.microsoft.com/office/drawing/2014/main" id="{C3B4B36E-5DD0-46AA-A54A-F66078AB6533}"/>
                  </a:ext>
                </a:extLst>
              </p:cNvPr>
              <p:cNvSpPr/>
              <p:nvPr/>
            </p:nvSpPr>
            <p:spPr>
              <a:xfrm>
                <a:off x="8573801" y="2842668"/>
                <a:ext cx="29439" cy="61331"/>
              </a:xfrm>
              <a:custGeom>
                <a:avLst/>
                <a:gdLst>
                  <a:gd name="connsiteX0" fmla="*/ 29439 w 29439"/>
                  <a:gd name="connsiteY0" fmla="*/ 0 h 61331"/>
                  <a:gd name="connsiteX1" fmla="*/ 29439 w 29439"/>
                  <a:gd name="connsiteY1" fmla="*/ 44159 h 61331"/>
                  <a:gd name="connsiteX2" fmla="*/ 0 w 29439"/>
                  <a:gd name="connsiteY2" fmla="*/ 61332 h 61331"/>
                  <a:gd name="connsiteX3" fmla="*/ 0 w 29439"/>
                  <a:gd name="connsiteY3" fmla="*/ 17173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1331">
                    <a:moveTo>
                      <a:pt x="29439" y="0"/>
                    </a:moveTo>
                    <a:lnTo>
                      <a:pt x="29439" y="44159"/>
                    </a:lnTo>
                    <a:lnTo>
                      <a:pt x="0" y="61332"/>
                    </a:lnTo>
                    <a:lnTo>
                      <a:pt x="0" y="17173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2" name="Freeform: Shape 381">
                <a:extLst>
                  <a:ext uri="{FF2B5EF4-FFF2-40B4-BE49-F238E27FC236}">
                    <a16:creationId xmlns:a16="http://schemas.microsoft.com/office/drawing/2014/main" id="{F7E37383-D8A8-4458-9ABF-EDA361B4BEC6}"/>
                  </a:ext>
                </a:extLst>
              </p:cNvPr>
              <p:cNvSpPr/>
              <p:nvPr/>
            </p:nvSpPr>
            <p:spPr>
              <a:xfrm>
                <a:off x="8573801" y="2802943"/>
                <a:ext cx="29439" cy="48311"/>
              </a:xfrm>
              <a:custGeom>
                <a:avLst/>
                <a:gdLst>
                  <a:gd name="connsiteX0" fmla="*/ 24533 w 29439"/>
                  <a:gd name="connsiteY0" fmla="*/ 4153 h 48311"/>
                  <a:gd name="connsiteX1" fmla="*/ 29439 w 29439"/>
                  <a:gd name="connsiteY1" fmla="*/ 21325 h 48311"/>
                  <a:gd name="connsiteX2" fmla="*/ 29439 w 29439"/>
                  <a:gd name="connsiteY2" fmla="*/ 32365 h 48311"/>
                  <a:gd name="connsiteX3" fmla="*/ 0 w 29439"/>
                  <a:gd name="connsiteY3" fmla="*/ 48311 h 48311"/>
                  <a:gd name="connsiteX4" fmla="*/ 0 w 29439"/>
                  <a:gd name="connsiteY4" fmla="*/ 4153 h 48311"/>
                  <a:gd name="connsiteX5" fmla="*/ 24533 w 29439"/>
                  <a:gd name="connsiteY5" fmla="*/ 4153 h 483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439" h="48311">
                    <a:moveTo>
                      <a:pt x="24533" y="4153"/>
                    </a:moveTo>
                    <a:cubicBezTo>
                      <a:pt x="26986" y="7832"/>
                      <a:pt x="29439" y="13966"/>
                      <a:pt x="29439" y="21325"/>
                    </a:cubicBezTo>
                    <a:lnTo>
                      <a:pt x="29439" y="32365"/>
                    </a:lnTo>
                    <a:lnTo>
                      <a:pt x="0" y="48311"/>
                    </a:lnTo>
                    <a:lnTo>
                      <a:pt x="0" y="4153"/>
                    </a:lnTo>
                    <a:cubicBezTo>
                      <a:pt x="8587" y="-754"/>
                      <a:pt x="18400" y="-1981"/>
                      <a:pt x="24533" y="4153"/>
                    </a:cubicBez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3" name="Freeform: Shape 382">
                <a:extLst>
                  <a:ext uri="{FF2B5EF4-FFF2-40B4-BE49-F238E27FC236}">
                    <a16:creationId xmlns:a16="http://schemas.microsoft.com/office/drawing/2014/main" id="{51E8E5D7-1AB9-4CFC-8474-C4DD4BE9CA32}"/>
                  </a:ext>
                </a:extLst>
              </p:cNvPr>
              <p:cNvSpPr/>
              <p:nvPr/>
            </p:nvSpPr>
            <p:spPr>
              <a:xfrm>
                <a:off x="8537002" y="2810775"/>
                <a:ext cx="30665" cy="60105"/>
              </a:xfrm>
              <a:custGeom>
                <a:avLst/>
                <a:gdLst>
                  <a:gd name="connsiteX0" fmla="*/ 30666 w 30665"/>
                  <a:gd name="connsiteY0" fmla="*/ 0 h 60105"/>
                  <a:gd name="connsiteX1" fmla="*/ 30666 w 30665"/>
                  <a:gd name="connsiteY1" fmla="*/ 44159 h 60105"/>
                  <a:gd name="connsiteX2" fmla="*/ 0 w 30665"/>
                  <a:gd name="connsiteY2" fmla="*/ 60105 h 60105"/>
                  <a:gd name="connsiteX3" fmla="*/ 0 w 30665"/>
                  <a:gd name="connsiteY3" fmla="*/ 52745 h 60105"/>
                  <a:gd name="connsiteX4" fmla="*/ 30666 w 30665"/>
                  <a:gd name="connsiteY4" fmla="*/ 0 h 601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665" h="60105">
                    <a:moveTo>
                      <a:pt x="30666" y="0"/>
                    </a:moveTo>
                    <a:lnTo>
                      <a:pt x="30666" y="44159"/>
                    </a:lnTo>
                    <a:lnTo>
                      <a:pt x="0" y="60105"/>
                    </a:lnTo>
                    <a:lnTo>
                      <a:pt x="0" y="52745"/>
                    </a:lnTo>
                    <a:cubicBezTo>
                      <a:pt x="0" y="30666"/>
                      <a:pt x="14720" y="11040"/>
                      <a:pt x="30666" y="0"/>
                    </a:cubicBez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4" name="Freeform: Shape 383">
                <a:extLst>
                  <a:ext uri="{FF2B5EF4-FFF2-40B4-BE49-F238E27FC236}">
                    <a16:creationId xmlns:a16="http://schemas.microsoft.com/office/drawing/2014/main" id="{862445BA-90AA-435C-A0BA-27178F5FB703}"/>
                  </a:ext>
                </a:extLst>
              </p:cNvPr>
              <p:cNvSpPr/>
              <p:nvPr/>
            </p:nvSpPr>
            <p:spPr>
              <a:xfrm>
                <a:off x="8537002" y="2863521"/>
                <a:ext cx="30665" cy="60105"/>
              </a:xfrm>
              <a:custGeom>
                <a:avLst/>
                <a:gdLst>
                  <a:gd name="connsiteX0" fmla="*/ 30666 w 30665"/>
                  <a:gd name="connsiteY0" fmla="*/ 0 h 60105"/>
                  <a:gd name="connsiteX1" fmla="*/ 30666 w 30665"/>
                  <a:gd name="connsiteY1" fmla="*/ 44159 h 60105"/>
                  <a:gd name="connsiteX2" fmla="*/ 1227 w 30665"/>
                  <a:gd name="connsiteY2" fmla="*/ 60105 h 60105"/>
                  <a:gd name="connsiteX3" fmla="*/ 0 w 30665"/>
                  <a:gd name="connsiteY3" fmla="*/ 15946 h 601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0665" h="60105">
                    <a:moveTo>
                      <a:pt x="30666" y="0"/>
                    </a:moveTo>
                    <a:lnTo>
                      <a:pt x="30666" y="44159"/>
                    </a:lnTo>
                    <a:lnTo>
                      <a:pt x="1227" y="60105"/>
                    </a:lnTo>
                    <a:lnTo>
                      <a:pt x="0" y="15946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385" name="Graphic 2">
                <a:extLst>
                  <a:ext uri="{FF2B5EF4-FFF2-40B4-BE49-F238E27FC236}">
                    <a16:creationId xmlns:a16="http://schemas.microsoft.com/office/drawing/2014/main" id="{F8BEDF44-6579-486F-A0B1-C346C9DA3DFF}"/>
                  </a:ext>
                </a:extLst>
              </p:cNvPr>
              <p:cNvGrpSpPr/>
              <p:nvPr/>
            </p:nvGrpSpPr>
            <p:grpSpPr>
              <a:xfrm>
                <a:off x="8249970" y="2723684"/>
                <a:ext cx="223247" cy="225700"/>
                <a:chOff x="8249970" y="2723684"/>
                <a:chExt cx="223247" cy="225700"/>
              </a:xfrm>
              <a:solidFill>
                <a:schemeClr val="accent1"/>
              </a:solidFill>
            </p:grpSpPr>
            <p:grpSp>
              <p:nvGrpSpPr>
                <p:cNvPr id="386" name="Graphic 2">
                  <a:extLst>
                    <a:ext uri="{FF2B5EF4-FFF2-40B4-BE49-F238E27FC236}">
                      <a16:creationId xmlns:a16="http://schemas.microsoft.com/office/drawing/2014/main" id="{F8BEDF44-6579-486F-A0B1-C346C9DA3DFF}"/>
                    </a:ext>
                  </a:extLst>
                </p:cNvPr>
                <p:cNvGrpSpPr/>
                <p:nvPr/>
              </p:nvGrpSpPr>
              <p:grpSpPr>
                <a:xfrm>
                  <a:off x="8448684" y="2836535"/>
                  <a:ext cx="24532" cy="58878"/>
                  <a:chOff x="8448684" y="2836535"/>
                  <a:chExt cx="24532" cy="58878"/>
                </a:xfrm>
                <a:solidFill>
                  <a:schemeClr val="accent1"/>
                </a:solidFill>
              </p:grpSpPr>
              <p:sp>
                <p:nvSpPr>
                  <p:cNvPr id="387" name="Freeform: Shape 386">
                    <a:extLst>
                      <a:ext uri="{FF2B5EF4-FFF2-40B4-BE49-F238E27FC236}">
                        <a16:creationId xmlns:a16="http://schemas.microsoft.com/office/drawing/2014/main" id="{29C1B9CB-A0E2-489E-BF71-3BCA220E091C}"/>
                      </a:ext>
                    </a:extLst>
                  </p:cNvPr>
                  <p:cNvSpPr/>
                  <p:nvPr/>
                </p:nvSpPr>
                <p:spPr>
                  <a:xfrm>
                    <a:off x="8448684" y="2836535"/>
                    <a:ext cx="24532" cy="58878"/>
                  </a:xfrm>
                  <a:custGeom>
                    <a:avLst/>
                    <a:gdLst>
                      <a:gd name="connsiteX0" fmla="*/ 24533 w 24532"/>
                      <a:gd name="connsiteY0" fmla="*/ 13493 h 58878"/>
                      <a:gd name="connsiteX1" fmla="*/ 24533 w 24532"/>
                      <a:gd name="connsiteY1" fmla="*/ 58878 h 58878"/>
                      <a:gd name="connsiteX2" fmla="*/ 0 w 24532"/>
                      <a:gd name="connsiteY2" fmla="*/ 45386 h 58878"/>
                      <a:gd name="connsiteX3" fmla="*/ 0 w 24532"/>
                      <a:gd name="connsiteY3" fmla="*/ 0 h 58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32" h="58878">
                        <a:moveTo>
                          <a:pt x="24533" y="13493"/>
                        </a:moveTo>
                        <a:lnTo>
                          <a:pt x="24533" y="58878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88" name="Freeform: Shape 387">
                    <a:extLst>
                      <a:ext uri="{FF2B5EF4-FFF2-40B4-BE49-F238E27FC236}">
                        <a16:creationId xmlns:a16="http://schemas.microsoft.com/office/drawing/2014/main" id="{1EA5041F-2FC1-41F2-8564-38589AF643BE}"/>
                      </a:ext>
                    </a:extLst>
                  </p:cNvPr>
                  <p:cNvSpPr/>
                  <p:nvPr/>
                </p:nvSpPr>
                <p:spPr>
                  <a:xfrm>
                    <a:off x="8451138" y="2840215"/>
                    <a:ext cx="20852" cy="51518"/>
                  </a:xfrm>
                  <a:custGeom>
                    <a:avLst/>
                    <a:gdLst>
                      <a:gd name="connsiteX0" fmla="*/ 20853 w 20852"/>
                      <a:gd name="connsiteY0" fmla="*/ 11040 h 51518"/>
                      <a:gd name="connsiteX1" fmla="*/ 0 w 20852"/>
                      <a:gd name="connsiteY1" fmla="*/ 0 h 51518"/>
                      <a:gd name="connsiteX2" fmla="*/ 0 w 20852"/>
                      <a:gd name="connsiteY2" fmla="*/ 40479 h 51518"/>
                      <a:gd name="connsiteX3" fmla="*/ 20853 w 20852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1518">
                        <a:moveTo>
                          <a:pt x="20853" y="11040"/>
                        </a:moveTo>
                        <a:lnTo>
                          <a:pt x="0" y="0"/>
                        </a:lnTo>
                        <a:lnTo>
                          <a:pt x="0" y="40479"/>
                        </a:lnTo>
                        <a:lnTo>
                          <a:pt x="20853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89" name="Freeform: Shape 388">
                    <a:extLst>
                      <a:ext uri="{FF2B5EF4-FFF2-40B4-BE49-F238E27FC236}">
                        <a16:creationId xmlns:a16="http://schemas.microsoft.com/office/drawing/2014/main" id="{60E8C559-B240-4D90-9A4D-BAE341E95780}"/>
                      </a:ext>
                    </a:extLst>
                  </p:cNvPr>
                  <p:cNvSpPr/>
                  <p:nvPr/>
                </p:nvSpPr>
                <p:spPr>
                  <a:xfrm>
                    <a:off x="8456044" y="2842668"/>
                    <a:ext cx="15946" cy="42932"/>
                  </a:xfrm>
                  <a:custGeom>
                    <a:avLst/>
                    <a:gdLst>
                      <a:gd name="connsiteX0" fmla="*/ 0 w 15946"/>
                      <a:gd name="connsiteY0" fmla="*/ 0 h 42932"/>
                      <a:gd name="connsiteX1" fmla="*/ 0 w 15946"/>
                      <a:gd name="connsiteY1" fmla="*/ 34346 h 42932"/>
                      <a:gd name="connsiteX2" fmla="*/ 15946 w 15946"/>
                      <a:gd name="connsiteY2" fmla="*/ 42932 h 42932"/>
                      <a:gd name="connsiteX3" fmla="*/ 15946 w 15946"/>
                      <a:gd name="connsiteY3" fmla="*/ 8586 h 42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46" h="42932">
                        <a:moveTo>
                          <a:pt x="0" y="0"/>
                        </a:moveTo>
                        <a:lnTo>
                          <a:pt x="0" y="34346"/>
                        </a:lnTo>
                        <a:lnTo>
                          <a:pt x="15946" y="42932"/>
                        </a:lnTo>
                        <a:lnTo>
                          <a:pt x="15946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90" name="Freeform: Shape 389">
                    <a:extLst>
                      <a:ext uri="{FF2B5EF4-FFF2-40B4-BE49-F238E27FC236}">
                        <a16:creationId xmlns:a16="http://schemas.microsoft.com/office/drawing/2014/main" id="{C0A2CAE1-03A0-41B1-8955-238FBD09B6E3}"/>
                      </a:ext>
                    </a:extLst>
                  </p:cNvPr>
                  <p:cNvSpPr/>
                  <p:nvPr/>
                </p:nvSpPr>
                <p:spPr>
                  <a:xfrm>
                    <a:off x="8451138" y="2877014"/>
                    <a:ext cx="20852" cy="14719"/>
                  </a:xfrm>
                  <a:custGeom>
                    <a:avLst/>
                    <a:gdLst>
                      <a:gd name="connsiteX0" fmla="*/ 20853 w 20852"/>
                      <a:gd name="connsiteY0" fmla="*/ 14720 h 14719"/>
                      <a:gd name="connsiteX1" fmla="*/ 0 w 20852"/>
                      <a:gd name="connsiteY1" fmla="*/ 3680 h 14719"/>
                      <a:gd name="connsiteX2" fmla="*/ 4906 w 20852"/>
                      <a:gd name="connsiteY2" fmla="*/ 0 h 14719"/>
                      <a:gd name="connsiteX3" fmla="*/ 20853 w 20852"/>
                      <a:gd name="connsiteY3" fmla="*/ 8586 h 1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4719">
                        <a:moveTo>
                          <a:pt x="20853" y="14720"/>
                        </a:moveTo>
                        <a:lnTo>
                          <a:pt x="0" y="3680"/>
                        </a:lnTo>
                        <a:lnTo>
                          <a:pt x="4906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391" name="Graphic 2">
                  <a:extLst>
                    <a:ext uri="{FF2B5EF4-FFF2-40B4-BE49-F238E27FC236}">
                      <a16:creationId xmlns:a16="http://schemas.microsoft.com/office/drawing/2014/main" id="{F8BEDF44-6579-486F-A0B1-C346C9DA3DFF}"/>
                    </a:ext>
                  </a:extLst>
                </p:cNvPr>
                <p:cNvGrpSpPr/>
                <p:nvPr/>
              </p:nvGrpSpPr>
              <p:grpSpPr>
                <a:xfrm>
                  <a:off x="8349327" y="2781336"/>
                  <a:ext cx="25759" cy="58878"/>
                  <a:chOff x="8349327" y="2781336"/>
                  <a:chExt cx="25759" cy="58878"/>
                </a:xfrm>
                <a:solidFill>
                  <a:schemeClr val="accent1"/>
                </a:solidFill>
              </p:grpSpPr>
              <p:sp>
                <p:nvSpPr>
                  <p:cNvPr id="392" name="Freeform: Shape 391">
                    <a:extLst>
                      <a:ext uri="{FF2B5EF4-FFF2-40B4-BE49-F238E27FC236}">
                        <a16:creationId xmlns:a16="http://schemas.microsoft.com/office/drawing/2014/main" id="{AF0E0331-B9B3-4EAB-B526-AD74AB0CE5ED}"/>
                      </a:ext>
                    </a:extLst>
                  </p:cNvPr>
                  <p:cNvSpPr/>
                  <p:nvPr/>
                </p:nvSpPr>
                <p:spPr>
                  <a:xfrm>
                    <a:off x="8349327" y="2781336"/>
                    <a:ext cx="25759" cy="58878"/>
                  </a:xfrm>
                  <a:custGeom>
                    <a:avLst/>
                    <a:gdLst>
                      <a:gd name="connsiteX0" fmla="*/ 25759 w 25759"/>
                      <a:gd name="connsiteY0" fmla="*/ 13493 h 58878"/>
                      <a:gd name="connsiteX1" fmla="*/ 25759 w 25759"/>
                      <a:gd name="connsiteY1" fmla="*/ 58878 h 58878"/>
                      <a:gd name="connsiteX2" fmla="*/ 0 w 25759"/>
                      <a:gd name="connsiteY2" fmla="*/ 45386 h 58878"/>
                      <a:gd name="connsiteX3" fmla="*/ 0 w 25759"/>
                      <a:gd name="connsiteY3" fmla="*/ 0 h 58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58878">
                        <a:moveTo>
                          <a:pt x="25759" y="13493"/>
                        </a:moveTo>
                        <a:lnTo>
                          <a:pt x="25759" y="58878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93" name="Freeform: Shape 392">
                    <a:extLst>
                      <a:ext uri="{FF2B5EF4-FFF2-40B4-BE49-F238E27FC236}">
                        <a16:creationId xmlns:a16="http://schemas.microsoft.com/office/drawing/2014/main" id="{4F200211-7377-40D9-A0BC-237693C7EB6A}"/>
                      </a:ext>
                    </a:extLst>
                  </p:cNvPr>
                  <p:cNvSpPr/>
                  <p:nvPr/>
                </p:nvSpPr>
                <p:spPr>
                  <a:xfrm>
                    <a:off x="8351780" y="2785016"/>
                    <a:ext cx="20852" cy="51518"/>
                  </a:xfrm>
                  <a:custGeom>
                    <a:avLst/>
                    <a:gdLst>
                      <a:gd name="connsiteX0" fmla="*/ 20853 w 20852"/>
                      <a:gd name="connsiteY0" fmla="*/ 11040 h 51518"/>
                      <a:gd name="connsiteX1" fmla="*/ 0 w 20852"/>
                      <a:gd name="connsiteY1" fmla="*/ 0 h 51518"/>
                      <a:gd name="connsiteX2" fmla="*/ 0 w 20852"/>
                      <a:gd name="connsiteY2" fmla="*/ 39252 h 51518"/>
                      <a:gd name="connsiteX3" fmla="*/ 20853 w 20852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1518">
                        <a:moveTo>
                          <a:pt x="20853" y="11040"/>
                        </a:moveTo>
                        <a:lnTo>
                          <a:pt x="0" y="0"/>
                        </a:lnTo>
                        <a:lnTo>
                          <a:pt x="0" y="39252"/>
                        </a:lnTo>
                        <a:lnTo>
                          <a:pt x="20853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94" name="Freeform: Shape 393">
                    <a:extLst>
                      <a:ext uri="{FF2B5EF4-FFF2-40B4-BE49-F238E27FC236}">
                        <a16:creationId xmlns:a16="http://schemas.microsoft.com/office/drawing/2014/main" id="{EB1704C5-08C2-4BF4-9E9A-705589976012}"/>
                      </a:ext>
                    </a:extLst>
                  </p:cNvPr>
                  <p:cNvSpPr/>
                  <p:nvPr/>
                </p:nvSpPr>
                <p:spPr>
                  <a:xfrm>
                    <a:off x="8356687" y="2787469"/>
                    <a:ext cx="15946" cy="42932"/>
                  </a:xfrm>
                  <a:custGeom>
                    <a:avLst/>
                    <a:gdLst>
                      <a:gd name="connsiteX0" fmla="*/ 0 w 15946"/>
                      <a:gd name="connsiteY0" fmla="*/ 0 h 42932"/>
                      <a:gd name="connsiteX1" fmla="*/ 0 w 15946"/>
                      <a:gd name="connsiteY1" fmla="*/ 34346 h 42932"/>
                      <a:gd name="connsiteX2" fmla="*/ 15946 w 15946"/>
                      <a:gd name="connsiteY2" fmla="*/ 42932 h 42932"/>
                      <a:gd name="connsiteX3" fmla="*/ 15946 w 15946"/>
                      <a:gd name="connsiteY3" fmla="*/ 8586 h 42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46" h="42932">
                        <a:moveTo>
                          <a:pt x="0" y="0"/>
                        </a:moveTo>
                        <a:lnTo>
                          <a:pt x="0" y="34346"/>
                        </a:lnTo>
                        <a:lnTo>
                          <a:pt x="15946" y="42932"/>
                        </a:lnTo>
                        <a:lnTo>
                          <a:pt x="15946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95" name="Freeform: Shape 394">
                    <a:extLst>
                      <a:ext uri="{FF2B5EF4-FFF2-40B4-BE49-F238E27FC236}">
                        <a16:creationId xmlns:a16="http://schemas.microsoft.com/office/drawing/2014/main" id="{4CE98C9A-F3C2-4B64-A4A2-37B7238508A9}"/>
                      </a:ext>
                    </a:extLst>
                  </p:cNvPr>
                  <p:cNvSpPr/>
                  <p:nvPr/>
                </p:nvSpPr>
                <p:spPr>
                  <a:xfrm>
                    <a:off x="8351780" y="2821815"/>
                    <a:ext cx="20852" cy="14719"/>
                  </a:xfrm>
                  <a:custGeom>
                    <a:avLst/>
                    <a:gdLst>
                      <a:gd name="connsiteX0" fmla="*/ 20853 w 20852"/>
                      <a:gd name="connsiteY0" fmla="*/ 14720 h 14719"/>
                      <a:gd name="connsiteX1" fmla="*/ 0 w 20852"/>
                      <a:gd name="connsiteY1" fmla="*/ 2453 h 14719"/>
                      <a:gd name="connsiteX2" fmla="*/ 4906 w 20852"/>
                      <a:gd name="connsiteY2" fmla="*/ 0 h 14719"/>
                      <a:gd name="connsiteX3" fmla="*/ 20853 w 20852"/>
                      <a:gd name="connsiteY3" fmla="*/ 8586 h 1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4719">
                        <a:moveTo>
                          <a:pt x="20853" y="14720"/>
                        </a:moveTo>
                        <a:lnTo>
                          <a:pt x="0" y="2453"/>
                        </a:lnTo>
                        <a:lnTo>
                          <a:pt x="4906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396" name="Graphic 2">
                  <a:extLst>
                    <a:ext uri="{FF2B5EF4-FFF2-40B4-BE49-F238E27FC236}">
                      <a16:creationId xmlns:a16="http://schemas.microsoft.com/office/drawing/2014/main" id="{F8BEDF44-6579-486F-A0B1-C346C9DA3DFF}"/>
                    </a:ext>
                  </a:extLst>
                </p:cNvPr>
                <p:cNvGrpSpPr/>
                <p:nvPr/>
              </p:nvGrpSpPr>
              <p:grpSpPr>
                <a:xfrm>
                  <a:off x="8416792" y="2818135"/>
                  <a:ext cx="24532" cy="60105"/>
                  <a:chOff x="8416792" y="2818135"/>
                  <a:chExt cx="24532" cy="60105"/>
                </a:xfrm>
                <a:solidFill>
                  <a:schemeClr val="accent1"/>
                </a:solidFill>
              </p:grpSpPr>
              <p:sp>
                <p:nvSpPr>
                  <p:cNvPr id="397" name="Freeform: Shape 396">
                    <a:extLst>
                      <a:ext uri="{FF2B5EF4-FFF2-40B4-BE49-F238E27FC236}">
                        <a16:creationId xmlns:a16="http://schemas.microsoft.com/office/drawing/2014/main" id="{C3D7BD4A-148C-4E88-AD20-CEBF4303FAFE}"/>
                      </a:ext>
                    </a:extLst>
                  </p:cNvPr>
                  <p:cNvSpPr/>
                  <p:nvPr/>
                </p:nvSpPr>
                <p:spPr>
                  <a:xfrm>
                    <a:off x="8416792" y="2818135"/>
                    <a:ext cx="24532" cy="60105"/>
                  </a:xfrm>
                  <a:custGeom>
                    <a:avLst/>
                    <a:gdLst>
                      <a:gd name="connsiteX0" fmla="*/ 24533 w 24532"/>
                      <a:gd name="connsiteY0" fmla="*/ 14720 h 60105"/>
                      <a:gd name="connsiteX1" fmla="*/ 24533 w 24532"/>
                      <a:gd name="connsiteY1" fmla="*/ 60105 h 60105"/>
                      <a:gd name="connsiteX2" fmla="*/ 0 w 24532"/>
                      <a:gd name="connsiteY2" fmla="*/ 45386 h 60105"/>
                      <a:gd name="connsiteX3" fmla="*/ 0 w 24532"/>
                      <a:gd name="connsiteY3" fmla="*/ 0 h 601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32" h="60105">
                        <a:moveTo>
                          <a:pt x="24533" y="14720"/>
                        </a:moveTo>
                        <a:lnTo>
                          <a:pt x="24533" y="60105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98" name="Freeform: Shape 397">
                    <a:extLst>
                      <a:ext uri="{FF2B5EF4-FFF2-40B4-BE49-F238E27FC236}">
                        <a16:creationId xmlns:a16="http://schemas.microsoft.com/office/drawing/2014/main" id="{A9C8AD61-81D2-4382-85D4-275A38D34A3F}"/>
                      </a:ext>
                    </a:extLst>
                  </p:cNvPr>
                  <p:cNvSpPr/>
                  <p:nvPr/>
                </p:nvSpPr>
                <p:spPr>
                  <a:xfrm>
                    <a:off x="8418018" y="2821815"/>
                    <a:ext cx="20852" cy="51518"/>
                  </a:xfrm>
                  <a:custGeom>
                    <a:avLst/>
                    <a:gdLst>
                      <a:gd name="connsiteX0" fmla="*/ 20853 w 20852"/>
                      <a:gd name="connsiteY0" fmla="*/ 12266 h 51518"/>
                      <a:gd name="connsiteX1" fmla="*/ 0 w 20852"/>
                      <a:gd name="connsiteY1" fmla="*/ 0 h 51518"/>
                      <a:gd name="connsiteX2" fmla="*/ 0 w 20852"/>
                      <a:gd name="connsiteY2" fmla="*/ 40479 h 51518"/>
                      <a:gd name="connsiteX3" fmla="*/ 20853 w 20852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1518">
                        <a:moveTo>
                          <a:pt x="20853" y="12266"/>
                        </a:moveTo>
                        <a:lnTo>
                          <a:pt x="0" y="0"/>
                        </a:lnTo>
                        <a:lnTo>
                          <a:pt x="0" y="40479"/>
                        </a:lnTo>
                        <a:lnTo>
                          <a:pt x="20853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99" name="Freeform: Shape 398">
                    <a:extLst>
                      <a:ext uri="{FF2B5EF4-FFF2-40B4-BE49-F238E27FC236}">
                        <a16:creationId xmlns:a16="http://schemas.microsoft.com/office/drawing/2014/main" id="{723679F6-D457-4E44-94C7-61B8FB30733D}"/>
                      </a:ext>
                    </a:extLst>
                  </p:cNvPr>
                  <p:cNvSpPr/>
                  <p:nvPr/>
                </p:nvSpPr>
                <p:spPr>
                  <a:xfrm>
                    <a:off x="8424151" y="2825495"/>
                    <a:ext cx="14719" cy="41705"/>
                  </a:xfrm>
                  <a:custGeom>
                    <a:avLst/>
                    <a:gdLst>
                      <a:gd name="connsiteX0" fmla="*/ 0 w 14719"/>
                      <a:gd name="connsiteY0" fmla="*/ 0 h 41705"/>
                      <a:gd name="connsiteX1" fmla="*/ 0 w 14719"/>
                      <a:gd name="connsiteY1" fmla="*/ 33119 h 41705"/>
                      <a:gd name="connsiteX2" fmla="*/ 14720 w 14719"/>
                      <a:gd name="connsiteY2" fmla="*/ 41706 h 41705"/>
                      <a:gd name="connsiteX3" fmla="*/ 14720 w 14719"/>
                      <a:gd name="connsiteY3" fmla="*/ 8586 h 417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19" h="41705">
                        <a:moveTo>
                          <a:pt x="0" y="0"/>
                        </a:moveTo>
                        <a:lnTo>
                          <a:pt x="0" y="33119"/>
                        </a:lnTo>
                        <a:lnTo>
                          <a:pt x="14720" y="41706"/>
                        </a:lnTo>
                        <a:lnTo>
                          <a:pt x="14720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400" name="Freeform: Shape 399">
                    <a:extLst>
                      <a:ext uri="{FF2B5EF4-FFF2-40B4-BE49-F238E27FC236}">
                        <a16:creationId xmlns:a16="http://schemas.microsoft.com/office/drawing/2014/main" id="{F8680C1B-FC5F-44DD-8601-1CD9AA243308}"/>
                      </a:ext>
                    </a:extLst>
                  </p:cNvPr>
                  <p:cNvSpPr/>
                  <p:nvPr/>
                </p:nvSpPr>
                <p:spPr>
                  <a:xfrm>
                    <a:off x="8418018" y="2858614"/>
                    <a:ext cx="20852" cy="14719"/>
                  </a:xfrm>
                  <a:custGeom>
                    <a:avLst/>
                    <a:gdLst>
                      <a:gd name="connsiteX0" fmla="*/ 20853 w 20852"/>
                      <a:gd name="connsiteY0" fmla="*/ 14720 h 14719"/>
                      <a:gd name="connsiteX1" fmla="*/ 0 w 20852"/>
                      <a:gd name="connsiteY1" fmla="*/ 3680 h 14719"/>
                      <a:gd name="connsiteX2" fmla="*/ 6133 w 20852"/>
                      <a:gd name="connsiteY2" fmla="*/ 0 h 14719"/>
                      <a:gd name="connsiteX3" fmla="*/ 20853 w 20852"/>
                      <a:gd name="connsiteY3" fmla="*/ 8586 h 1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4719">
                        <a:moveTo>
                          <a:pt x="20853" y="14720"/>
                        </a:moveTo>
                        <a:lnTo>
                          <a:pt x="0" y="3680"/>
                        </a:lnTo>
                        <a:lnTo>
                          <a:pt x="6133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401" name="Graphic 2">
                  <a:extLst>
                    <a:ext uri="{FF2B5EF4-FFF2-40B4-BE49-F238E27FC236}">
                      <a16:creationId xmlns:a16="http://schemas.microsoft.com/office/drawing/2014/main" id="{F8BEDF44-6579-486F-A0B1-C346C9DA3DFF}"/>
                    </a:ext>
                  </a:extLst>
                </p:cNvPr>
                <p:cNvGrpSpPr/>
                <p:nvPr/>
              </p:nvGrpSpPr>
              <p:grpSpPr>
                <a:xfrm>
                  <a:off x="8317434" y="2762937"/>
                  <a:ext cx="24532" cy="58878"/>
                  <a:chOff x="8317434" y="2762937"/>
                  <a:chExt cx="24532" cy="58878"/>
                </a:xfrm>
                <a:solidFill>
                  <a:schemeClr val="accent1"/>
                </a:solidFill>
              </p:grpSpPr>
              <p:sp>
                <p:nvSpPr>
                  <p:cNvPr id="402" name="Freeform: Shape 401">
                    <a:extLst>
                      <a:ext uri="{FF2B5EF4-FFF2-40B4-BE49-F238E27FC236}">
                        <a16:creationId xmlns:a16="http://schemas.microsoft.com/office/drawing/2014/main" id="{26F440E7-FEB8-4C91-81EA-BC907F07CB39}"/>
                      </a:ext>
                    </a:extLst>
                  </p:cNvPr>
                  <p:cNvSpPr/>
                  <p:nvPr/>
                </p:nvSpPr>
                <p:spPr>
                  <a:xfrm>
                    <a:off x="8317434" y="2762937"/>
                    <a:ext cx="24532" cy="58878"/>
                  </a:xfrm>
                  <a:custGeom>
                    <a:avLst/>
                    <a:gdLst>
                      <a:gd name="connsiteX0" fmla="*/ 24533 w 24532"/>
                      <a:gd name="connsiteY0" fmla="*/ 13493 h 58878"/>
                      <a:gd name="connsiteX1" fmla="*/ 24533 w 24532"/>
                      <a:gd name="connsiteY1" fmla="*/ 58878 h 58878"/>
                      <a:gd name="connsiteX2" fmla="*/ 0 w 24532"/>
                      <a:gd name="connsiteY2" fmla="*/ 45386 h 58878"/>
                      <a:gd name="connsiteX3" fmla="*/ 0 w 24532"/>
                      <a:gd name="connsiteY3" fmla="*/ 0 h 58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32" h="58878">
                        <a:moveTo>
                          <a:pt x="24533" y="13493"/>
                        </a:moveTo>
                        <a:lnTo>
                          <a:pt x="24533" y="58878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403" name="Freeform: Shape 402">
                    <a:extLst>
                      <a:ext uri="{FF2B5EF4-FFF2-40B4-BE49-F238E27FC236}">
                        <a16:creationId xmlns:a16="http://schemas.microsoft.com/office/drawing/2014/main" id="{7980CB89-1AE2-4F2C-ADC3-0EA0635E6632}"/>
                      </a:ext>
                    </a:extLst>
                  </p:cNvPr>
                  <p:cNvSpPr/>
                  <p:nvPr/>
                </p:nvSpPr>
                <p:spPr>
                  <a:xfrm>
                    <a:off x="8319888" y="2766617"/>
                    <a:ext cx="20852" cy="51518"/>
                  </a:xfrm>
                  <a:custGeom>
                    <a:avLst/>
                    <a:gdLst>
                      <a:gd name="connsiteX0" fmla="*/ 20853 w 20852"/>
                      <a:gd name="connsiteY0" fmla="*/ 11040 h 51518"/>
                      <a:gd name="connsiteX1" fmla="*/ 0 w 20852"/>
                      <a:gd name="connsiteY1" fmla="*/ 0 h 51518"/>
                      <a:gd name="connsiteX2" fmla="*/ 0 w 20852"/>
                      <a:gd name="connsiteY2" fmla="*/ 39252 h 51518"/>
                      <a:gd name="connsiteX3" fmla="*/ 20853 w 20852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1518">
                        <a:moveTo>
                          <a:pt x="20853" y="11040"/>
                        </a:moveTo>
                        <a:lnTo>
                          <a:pt x="0" y="0"/>
                        </a:lnTo>
                        <a:lnTo>
                          <a:pt x="0" y="39252"/>
                        </a:lnTo>
                        <a:lnTo>
                          <a:pt x="20853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404" name="Freeform: Shape 403">
                    <a:extLst>
                      <a:ext uri="{FF2B5EF4-FFF2-40B4-BE49-F238E27FC236}">
                        <a16:creationId xmlns:a16="http://schemas.microsoft.com/office/drawing/2014/main" id="{2142FD8D-61FA-457D-8C30-9A1D747AC2B1}"/>
                      </a:ext>
                    </a:extLst>
                  </p:cNvPr>
                  <p:cNvSpPr/>
                  <p:nvPr/>
                </p:nvSpPr>
                <p:spPr>
                  <a:xfrm>
                    <a:off x="8324794" y="2769070"/>
                    <a:ext cx="15946" cy="42932"/>
                  </a:xfrm>
                  <a:custGeom>
                    <a:avLst/>
                    <a:gdLst>
                      <a:gd name="connsiteX0" fmla="*/ 0 w 15946"/>
                      <a:gd name="connsiteY0" fmla="*/ 0 h 42932"/>
                      <a:gd name="connsiteX1" fmla="*/ 0 w 15946"/>
                      <a:gd name="connsiteY1" fmla="*/ 34346 h 42932"/>
                      <a:gd name="connsiteX2" fmla="*/ 15946 w 15946"/>
                      <a:gd name="connsiteY2" fmla="*/ 42932 h 42932"/>
                      <a:gd name="connsiteX3" fmla="*/ 15946 w 15946"/>
                      <a:gd name="connsiteY3" fmla="*/ 8586 h 42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46" h="42932">
                        <a:moveTo>
                          <a:pt x="0" y="0"/>
                        </a:moveTo>
                        <a:lnTo>
                          <a:pt x="0" y="34346"/>
                        </a:lnTo>
                        <a:lnTo>
                          <a:pt x="15946" y="42932"/>
                        </a:lnTo>
                        <a:lnTo>
                          <a:pt x="15946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405" name="Freeform: Shape 404">
                    <a:extLst>
                      <a:ext uri="{FF2B5EF4-FFF2-40B4-BE49-F238E27FC236}">
                        <a16:creationId xmlns:a16="http://schemas.microsoft.com/office/drawing/2014/main" id="{667A5E68-5E9B-4A8F-A342-408BC362BE0E}"/>
                      </a:ext>
                    </a:extLst>
                  </p:cNvPr>
                  <p:cNvSpPr/>
                  <p:nvPr/>
                </p:nvSpPr>
                <p:spPr>
                  <a:xfrm>
                    <a:off x="8319888" y="2803416"/>
                    <a:ext cx="20852" cy="14719"/>
                  </a:xfrm>
                  <a:custGeom>
                    <a:avLst/>
                    <a:gdLst>
                      <a:gd name="connsiteX0" fmla="*/ 20853 w 20852"/>
                      <a:gd name="connsiteY0" fmla="*/ 14720 h 14719"/>
                      <a:gd name="connsiteX1" fmla="*/ 0 w 20852"/>
                      <a:gd name="connsiteY1" fmla="*/ 2453 h 14719"/>
                      <a:gd name="connsiteX2" fmla="*/ 4907 w 20852"/>
                      <a:gd name="connsiteY2" fmla="*/ 0 h 14719"/>
                      <a:gd name="connsiteX3" fmla="*/ 20853 w 20852"/>
                      <a:gd name="connsiteY3" fmla="*/ 8586 h 1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4719">
                        <a:moveTo>
                          <a:pt x="20853" y="14720"/>
                        </a:moveTo>
                        <a:lnTo>
                          <a:pt x="0" y="2453"/>
                        </a:lnTo>
                        <a:lnTo>
                          <a:pt x="4907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406" name="Graphic 2">
                  <a:extLst>
                    <a:ext uri="{FF2B5EF4-FFF2-40B4-BE49-F238E27FC236}">
                      <a16:creationId xmlns:a16="http://schemas.microsoft.com/office/drawing/2014/main" id="{F8BEDF44-6579-486F-A0B1-C346C9DA3DFF}"/>
                    </a:ext>
                  </a:extLst>
                </p:cNvPr>
                <p:cNvGrpSpPr/>
                <p:nvPr/>
              </p:nvGrpSpPr>
              <p:grpSpPr>
                <a:xfrm>
                  <a:off x="8384899" y="2800962"/>
                  <a:ext cx="24532" cy="58878"/>
                  <a:chOff x="8384899" y="2800962"/>
                  <a:chExt cx="24532" cy="58878"/>
                </a:xfrm>
                <a:solidFill>
                  <a:schemeClr val="accent1"/>
                </a:solidFill>
              </p:grpSpPr>
              <p:sp>
                <p:nvSpPr>
                  <p:cNvPr id="407" name="Freeform: Shape 406">
                    <a:extLst>
                      <a:ext uri="{FF2B5EF4-FFF2-40B4-BE49-F238E27FC236}">
                        <a16:creationId xmlns:a16="http://schemas.microsoft.com/office/drawing/2014/main" id="{6382A0AD-ABB1-49EB-9D6B-E343F2B7BB40}"/>
                      </a:ext>
                    </a:extLst>
                  </p:cNvPr>
                  <p:cNvSpPr/>
                  <p:nvPr/>
                </p:nvSpPr>
                <p:spPr>
                  <a:xfrm>
                    <a:off x="8384899" y="2800962"/>
                    <a:ext cx="24532" cy="58878"/>
                  </a:xfrm>
                  <a:custGeom>
                    <a:avLst/>
                    <a:gdLst>
                      <a:gd name="connsiteX0" fmla="*/ 24533 w 24532"/>
                      <a:gd name="connsiteY0" fmla="*/ 13493 h 58878"/>
                      <a:gd name="connsiteX1" fmla="*/ 24533 w 24532"/>
                      <a:gd name="connsiteY1" fmla="*/ 58878 h 58878"/>
                      <a:gd name="connsiteX2" fmla="*/ 0 w 24532"/>
                      <a:gd name="connsiteY2" fmla="*/ 45386 h 58878"/>
                      <a:gd name="connsiteX3" fmla="*/ 0 w 24532"/>
                      <a:gd name="connsiteY3" fmla="*/ 0 h 58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32" h="58878">
                        <a:moveTo>
                          <a:pt x="24533" y="13493"/>
                        </a:moveTo>
                        <a:lnTo>
                          <a:pt x="24533" y="58878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408" name="Freeform: Shape 407">
                    <a:extLst>
                      <a:ext uri="{FF2B5EF4-FFF2-40B4-BE49-F238E27FC236}">
                        <a16:creationId xmlns:a16="http://schemas.microsoft.com/office/drawing/2014/main" id="{43569F50-EC20-473F-9AFE-FDE9C72107E7}"/>
                      </a:ext>
                    </a:extLst>
                  </p:cNvPr>
                  <p:cNvSpPr/>
                  <p:nvPr/>
                </p:nvSpPr>
                <p:spPr>
                  <a:xfrm>
                    <a:off x="8386126" y="2804642"/>
                    <a:ext cx="20852" cy="51518"/>
                  </a:xfrm>
                  <a:custGeom>
                    <a:avLst/>
                    <a:gdLst>
                      <a:gd name="connsiteX0" fmla="*/ 20853 w 20852"/>
                      <a:gd name="connsiteY0" fmla="*/ 11040 h 51518"/>
                      <a:gd name="connsiteX1" fmla="*/ 0 w 20852"/>
                      <a:gd name="connsiteY1" fmla="*/ 0 h 51518"/>
                      <a:gd name="connsiteX2" fmla="*/ 0 w 20852"/>
                      <a:gd name="connsiteY2" fmla="*/ 39252 h 51518"/>
                      <a:gd name="connsiteX3" fmla="*/ 20853 w 20852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1518">
                        <a:moveTo>
                          <a:pt x="20853" y="11040"/>
                        </a:moveTo>
                        <a:lnTo>
                          <a:pt x="0" y="0"/>
                        </a:lnTo>
                        <a:lnTo>
                          <a:pt x="0" y="39252"/>
                        </a:lnTo>
                        <a:lnTo>
                          <a:pt x="20853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409" name="Freeform: Shape 408">
                    <a:extLst>
                      <a:ext uri="{FF2B5EF4-FFF2-40B4-BE49-F238E27FC236}">
                        <a16:creationId xmlns:a16="http://schemas.microsoft.com/office/drawing/2014/main" id="{7DD7AF98-DCE7-428A-A008-E2C7B582E0FB}"/>
                      </a:ext>
                    </a:extLst>
                  </p:cNvPr>
                  <p:cNvSpPr/>
                  <p:nvPr/>
                </p:nvSpPr>
                <p:spPr>
                  <a:xfrm>
                    <a:off x="8392259" y="2807095"/>
                    <a:ext cx="14719" cy="42932"/>
                  </a:xfrm>
                  <a:custGeom>
                    <a:avLst/>
                    <a:gdLst>
                      <a:gd name="connsiteX0" fmla="*/ 0 w 14719"/>
                      <a:gd name="connsiteY0" fmla="*/ 0 h 42932"/>
                      <a:gd name="connsiteX1" fmla="*/ 0 w 14719"/>
                      <a:gd name="connsiteY1" fmla="*/ 34346 h 42932"/>
                      <a:gd name="connsiteX2" fmla="*/ 14719 w 14719"/>
                      <a:gd name="connsiteY2" fmla="*/ 42932 h 42932"/>
                      <a:gd name="connsiteX3" fmla="*/ 14719 w 14719"/>
                      <a:gd name="connsiteY3" fmla="*/ 8586 h 42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19" h="42932">
                        <a:moveTo>
                          <a:pt x="0" y="0"/>
                        </a:moveTo>
                        <a:lnTo>
                          <a:pt x="0" y="34346"/>
                        </a:lnTo>
                        <a:lnTo>
                          <a:pt x="14719" y="42932"/>
                        </a:lnTo>
                        <a:lnTo>
                          <a:pt x="14719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410" name="Freeform: Shape 409">
                    <a:extLst>
                      <a:ext uri="{FF2B5EF4-FFF2-40B4-BE49-F238E27FC236}">
                        <a16:creationId xmlns:a16="http://schemas.microsoft.com/office/drawing/2014/main" id="{021346FD-AB24-4770-AA62-2AF2B9D1D2FF}"/>
                      </a:ext>
                    </a:extLst>
                  </p:cNvPr>
                  <p:cNvSpPr/>
                  <p:nvPr/>
                </p:nvSpPr>
                <p:spPr>
                  <a:xfrm>
                    <a:off x="8386126" y="2841441"/>
                    <a:ext cx="20852" cy="14719"/>
                  </a:xfrm>
                  <a:custGeom>
                    <a:avLst/>
                    <a:gdLst>
                      <a:gd name="connsiteX0" fmla="*/ 20853 w 20852"/>
                      <a:gd name="connsiteY0" fmla="*/ 14720 h 14719"/>
                      <a:gd name="connsiteX1" fmla="*/ 0 w 20852"/>
                      <a:gd name="connsiteY1" fmla="*/ 2453 h 14719"/>
                      <a:gd name="connsiteX2" fmla="*/ 6133 w 20852"/>
                      <a:gd name="connsiteY2" fmla="*/ 0 h 14719"/>
                      <a:gd name="connsiteX3" fmla="*/ 20853 w 20852"/>
                      <a:gd name="connsiteY3" fmla="*/ 8586 h 1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4719">
                        <a:moveTo>
                          <a:pt x="20853" y="14720"/>
                        </a:moveTo>
                        <a:lnTo>
                          <a:pt x="0" y="2453"/>
                        </a:lnTo>
                        <a:lnTo>
                          <a:pt x="6133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411" name="Graphic 2">
                  <a:extLst>
                    <a:ext uri="{FF2B5EF4-FFF2-40B4-BE49-F238E27FC236}">
                      <a16:creationId xmlns:a16="http://schemas.microsoft.com/office/drawing/2014/main" id="{F8BEDF44-6579-486F-A0B1-C346C9DA3DFF}"/>
                    </a:ext>
                  </a:extLst>
                </p:cNvPr>
                <p:cNvGrpSpPr/>
                <p:nvPr/>
              </p:nvGrpSpPr>
              <p:grpSpPr>
                <a:xfrm>
                  <a:off x="8285542" y="2744537"/>
                  <a:ext cx="24532" cy="58878"/>
                  <a:chOff x="8285542" y="2744537"/>
                  <a:chExt cx="24532" cy="58878"/>
                </a:xfrm>
                <a:solidFill>
                  <a:schemeClr val="accent1"/>
                </a:solidFill>
              </p:grpSpPr>
              <p:sp>
                <p:nvSpPr>
                  <p:cNvPr id="412" name="Freeform: Shape 411">
                    <a:extLst>
                      <a:ext uri="{FF2B5EF4-FFF2-40B4-BE49-F238E27FC236}">
                        <a16:creationId xmlns:a16="http://schemas.microsoft.com/office/drawing/2014/main" id="{F1AF3866-7A0F-4490-82D8-8754183626B9}"/>
                      </a:ext>
                    </a:extLst>
                  </p:cNvPr>
                  <p:cNvSpPr/>
                  <p:nvPr/>
                </p:nvSpPr>
                <p:spPr>
                  <a:xfrm>
                    <a:off x="8285542" y="2744537"/>
                    <a:ext cx="24532" cy="58878"/>
                  </a:xfrm>
                  <a:custGeom>
                    <a:avLst/>
                    <a:gdLst>
                      <a:gd name="connsiteX0" fmla="*/ 24533 w 24532"/>
                      <a:gd name="connsiteY0" fmla="*/ 13493 h 58878"/>
                      <a:gd name="connsiteX1" fmla="*/ 24533 w 24532"/>
                      <a:gd name="connsiteY1" fmla="*/ 58878 h 58878"/>
                      <a:gd name="connsiteX2" fmla="*/ 0 w 24532"/>
                      <a:gd name="connsiteY2" fmla="*/ 45386 h 58878"/>
                      <a:gd name="connsiteX3" fmla="*/ 0 w 24532"/>
                      <a:gd name="connsiteY3" fmla="*/ 0 h 58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32" h="58878">
                        <a:moveTo>
                          <a:pt x="24533" y="13493"/>
                        </a:moveTo>
                        <a:lnTo>
                          <a:pt x="24533" y="58878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413" name="Freeform: Shape 412">
                    <a:extLst>
                      <a:ext uri="{FF2B5EF4-FFF2-40B4-BE49-F238E27FC236}">
                        <a16:creationId xmlns:a16="http://schemas.microsoft.com/office/drawing/2014/main" id="{894382C0-7EE8-42FF-AB92-6D4C1CB90D58}"/>
                      </a:ext>
                    </a:extLst>
                  </p:cNvPr>
                  <p:cNvSpPr/>
                  <p:nvPr/>
                </p:nvSpPr>
                <p:spPr>
                  <a:xfrm>
                    <a:off x="8287995" y="2748217"/>
                    <a:ext cx="19625" cy="51518"/>
                  </a:xfrm>
                  <a:custGeom>
                    <a:avLst/>
                    <a:gdLst>
                      <a:gd name="connsiteX0" fmla="*/ 19626 w 19625"/>
                      <a:gd name="connsiteY0" fmla="*/ 11040 h 51518"/>
                      <a:gd name="connsiteX1" fmla="*/ 0 w 19625"/>
                      <a:gd name="connsiteY1" fmla="*/ 0 h 51518"/>
                      <a:gd name="connsiteX2" fmla="*/ 0 w 19625"/>
                      <a:gd name="connsiteY2" fmla="*/ 39252 h 51518"/>
                      <a:gd name="connsiteX3" fmla="*/ 19626 w 19625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625" h="51518">
                        <a:moveTo>
                          <a:pt x="19626" y="11040"/>
                        </a:moveTo>
                        <a:lnTo>
                          <a:pt x="0" y="0"/>
                        </a:lnTo>
                        <a:lnTo>
                          <a:pt x="0" y="39252"/>
                        </a:lnTo>
                        <a:lnTo>
                          <a:pt x="19626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414" name="Freeform: Shape 413">
                    <a:extLst>
                      <a:ext uri="{FF2B5EF4-FFF2-40B4-BE49-F238E27FC236}">
                        <a16:creationId xmlns:a16="http://schemas.microsoft.com/office/drawing/2014/main" id="{FC09CC77-2D57-4B8C-BCF5-DD2F57A33950}"/>
                      </a:ext>
                    </a:extLst>
                  </p:cNvPr>
                  <p:cNvSpPr/>
                  <p:nvPr/>
                </p:nvSpPr>
                <p:spPr>
                  <a:xfrm>
                    <a:off x="8292902" y="2750670"/>
                    <a:ext cx="14719" cy="42932"/>
                  </a:xfrm>
                  <a:custGeom>
                    <a:avLst/>
                    <a:gdLst>
                      <a:gd name="connsiteX0" fmla="*/ 0 w 14719"/>
                      <a:gd name="connsiteY0" fmla="*/ 0 h 42932"/>
                      <a:gd name="connsiteX1" fmla="*/ 0 w 14719"/>
                      <a:gd name="connsiteY1" fmla="*/ 34346 h 42932"/>
                      <a:gd name="connsiteX2" fmla="*/ 14719 w 14719"/>
                      <a:gd name="connsiteY2" fmla="*/ 42932 h 42932"/>
                      <a:gd name="connsiteX3" fmla="*/ 14719 w 14719"/>
                      <a:gd name="connsiteY3" fmla="*/ 8586 h 42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19" h="42932">
                        <a:moveTo>
                          <a:pt x="0" y="0"/>
                        </a:moveTo>
                        <a:lnTo>
                          <a:pt x="0" y="34346"/>
                        </a:lnTo>
                        <a:lnTo>
                          <a:pt x="14719" y="42932"/>
                        </a:lnTo>
                        <a:lnTo>
                          <a:pt x="14719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415" name="Freeform: Shape 414">
                    <a:extLst>
                      <a:ext uri="{FF2B5EF4-FFF2-40B4-BE49-F238E27FC236}">
                        <a16:creationId xmlns:a16="http://schemas.microsoft.com/office/drawing/2014/main" id="{FEFB15FF-1AFF-4A7E-AABC-F66E6D04A48C}"/>
                      </a:ext>
                    </a:extLst>
                  </p:cNvPr>
                  <p:cNvSpPr/>
                  <p:nvPr/>
                </p:nvSpPr>
                <p:spPr>
                  <a:xfrm>
                    <a:off x="8287995" y="2785016"/>
                    <a:ext cx="19625" cy="14719"/>
                  </a:xfrm>
                  <a:custGeom>
                    <a:avLst/>
                    <a:gdLst>
                      <a:gd name="connsiteX0" fmla="*/ 19626 w 19625"/>
                      <a:gd name="connsiteY0" fmla="*/ 14720 h 14719"/>
                      <a:gd name="connsiteX1" fmla="*/ 0 w 19625"/>
                      <a:gd name="connsiteY1" fmla="*/ 2453 h 14719"/>
                      <a:gd name="connsiteX2" fmla="*/ 4906 w 19625"/>
                      <a:gd name="connsiteY2" fmla="*/ 0 h 14719"/>
                      <a:gd name="connsiteX3" fmla="*/ 19626 w 19625"/>
                      <a:gd name="connsiteY3" fmla="*/ 8586 h 1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625" h="14719">
                        <a:moveTo>
                          <a:pt x="19626" y="14720"/>
                        </a:moveTo>
                        <a:lnTo>
                          <a:pt x="0" y="2453"/>
                        </a:lnTo>
                        <a:lnTo>
                          <a:pt x="4906" y="0"/>
                        </a:lnTo>
                        <a:lnTo>
                          <a:pt x="19626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416" name="Graphic 2">
                  <a:extLst>
                    <a:ext uri="{FF2B5EF4-FFF2-40B4-BE49-F238E27FC236}">
                      <a16:creationId xmlns:a16="http://schemas.microsoft.com/office/drawing/2014/main" id="{F8BEDF44-6579-486F-A0B1-C346C9DA3DFF}"/>
                    </a:ext>
                  </a:extLst>
                </p:cNvPr>
                <p:cNvGrpSpPr/>
                <p:nvPr/>
              </p:nvGrpSpPr>
              <p:grpSpPr>
                <a:xfrm>
                  <a:off x="8249970" y="2723684"/>
                  <a:ext cx="25759" cy="58878"/>
                  <a:chOff x="8249970" y="2723684"/>
                  <a:chExt cx="25759" cy="58878"/>
                </a:xfrm>
                <a:solidFill>
                  <a:schemeClr val="accent1"/>
                </a:solidFill>
              </p:grpSpPr>
              <p:sp>
                <p:nvSpPr>
                  <p:cNvPr id="417" name="Freeform: Shape 416">
                    <a:extLst>
                      <a:ext uri="{FF2B5EF4-FFF2-40B4-BE49-F238E27FC236}">
                        <a16:creationId xmlns:a16="http://schemas.microsoft.com/office/drawing/2014/main" id="{71387AD9-DAE5-42B3-9F4B-93E2D168F327}"/>
                      </a:ext>
                    </a:extLst>
                  </p:cNvPr>
                  <p:cNvSpPr/>
                  <p:nvPr/>
                </p:nvSpPr>
                <p:spPr>
                  <a:xfrm>
                    <a:off x="8249970" y="2723684"/>
                    <a:ext cx="25759" cy="58878"/>
                  </a:xfrm>
                  <a:custGeom>
                    <a:avLst/>
                    <a:gdLst>
                      <a:gd name="connsiteX0" fmla="*/ 25759 w 25759"/>
                      <a:gd name="connsiteY0" fmla="*/ 13493 h 58878"/>
                      <a:gd name="connsiteX1" fmla="*/ 25759 w 25759"/>
                      <a:gd name="connsiteY1" fmla="*/ 58878 h 58878"/>
                      <a:gd name="connsiteX2" fmla="*/ 0 w 25759"/>
                      <a:gd name="connsiteY2" fmla="*/ 44159 h 58878"/>
                      <a:gd name="connsiteX3" fmla="*/ 0 w 25759"/>
                      <a:gd name="connsiteY3" fmla="*/ 0 h 58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58878">
                        <a:moveTo>
                          <a:pt x="25759" y="13493"/>
                        </a:moveTo>
                        <a:lnTo>
                          <a:pt x="25759" y="58878"/>
                        </a:lnTo>
                        <a:lnTo>
                          <a:pt x="0" y="4415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418" name="Freeform: Shape 417">
                    <a:extLst>
                      <a:ext uri="{FF2B5EF4-FFF2-40B4-BE49-F238E27FC236}">
                        <a16:creationId xmlns:a16="http://schemas.microsoft.com/office/drawing/2014/main" id="{BC31F3CC-4912-4B6A-8FB1-05BF6A2F0622}"/>
                      </a:ext>
                    </a:extLst>
                  </p:cNvPr>
                  <p:cNvSpPr/>
                  <p:nvPr/>
                </p:nvSpPr>
                <p:spPr>
                  <a:xfrm>
                    <a:off x="8252423" y="2726138"/>
                    <a:ext cx="20852" cy="52745"/>
                  </a:xfrm>
                  <a:custGeom>
                    <a:avLst/>
                    <a:gdLst>
                      <a:gd name="connsiteX0" fmla="*/ 20853 w 20852"/>
                      <a:gd name="connsiteY0" fmla="*/ 12266 h 52745"/>
                      <a:gd name="connsiteX1" fmla="*/ 0 w 20852"/>
                      <a:gd name="connsiteY1" fmla="*/ 0 h 52745"/>
                      <a:gd name="connsiteX2" fmla="*/ 0 w 20852"/>
                      <a:gd name="connsiteY2" fmla="*/ 40479 h 52745"/>
                      <a:gd name="connsiteX3" fmla="*/ 20853 w 20852"/>
                      <a:gd name="connsiteY3" fmla="*/ 52745 h 527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2745">
                        <a:moveTo>
                          <a:pt x="20853" y="12266"/>
                        </a:moveTo>
                        <a:lnTo>
                          <a:pt x="0" y="0"/>
                        </a:lnTo>
                        <a:lnTo>
                          <a:pt x="0" y="40479"/>
                        </a:lnTo>
                        <a:lnTo>
                          <a:pt x="20853" y="52745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419" name="Freeform: Shape 418">
                    <a:extLst>
                      <a:ext uri="{FF2B5EF4-FFF2-40B4-BE49-F238E27FC236}">
                        <a16:creationId xmlns:a16="http://schemas.microsoft.com/office/drawing/2014/main" id="{7339F95E-AE66-44E5-8AB2-DCE56661393C}"/>
                      </a:ext>
                    </a:extLst>
                  </p:cNvPr>
                  <p:cNvSpPr/>
                  <p:nvPr/>
                </p:nvSpPr>
                <p:spPr>
                  <a:xfrm>
                    <a:off x="8257329" y="2729817"/>
                    <a:ext cx="15946" cy="41705"/>
                  </a:xfrm>
                  <a:custGeom>
                    <a:avLst/>
                    <a:gdLst>
                      <a:gd name="connsiteX0" fmla="*/ 0 w 15946"/>
                      <a:gd name="connsiteY0" fmla="*/ 0 h 41705"/>
                      <a:gd name="connsiteX1" fmla="*/ 0 w 15946"/>
                      <a:gd name="connsiteY1" fmla="*/ 33119 h 41705"/>
                      <a:gd name="connsiteX2" fmla="*/ 15946 w 15946"/>
                      <a:gd name="connsiteY2" fmla="*/ 41706 h 41705"/>
                      <a:gd name="connsiteX3" fmla="*/ 15946 w 15946"/>
                      <a:gd name="connsiteY3" fmla="*/ 8586 h 417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46" h="41705">
                        <a:moveTo>
                          <a:pt x="0" y="0"/>
                        </a:moveTo>
                        <a:lnTo>
                          <a:pt x="0" y="33119"/>
                        </a:lnTo>
                        <a:lnTo>
                          <a:pt x="15946" y="41706"/>
                        </a:lnTo>
                        <a:lnTo>
                          <a:pt x="15946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420" name="Freeform: Shape 419">
                    <a:extLst>
                      <a:ext uri="{FF2B5EF4-FFF2-40B4-BE49-F238E27FC236}">
                        <a16:creationId xmlns:a16="http://schemas.microsoft.com/office/drawing/2014/main" id="{8873D5E5-9800-4E5B-B253-FA415E71E49D}"/>
                      </a:ext>
                    </a:extLst>
                  </p:cNvPr>
                  <p:cNvSpPr/>
                  <p:nvPr/>
                </p:nvSpPr>
                <p:spPr>
                  <a:xfrm>
                    <a:off x="8252423" y="2762937"/>
                    <a:ext cx="20852" cy="15946"/>
                  </a:xfrm>
                  <a:custGeom>
                    <a:avLst/>
                    <a:gdLst>
                      <a:gd name="connsiteX0" fmla="*/ 20853 w 20852"/>
                      <a:gd name="connsiteY0" fmla="*/ 15946 h 15946"/>
                      <a:gd name="connsiteX1" fmla="*/ 0 w 20852"/>
                      <a:gd name="connsiteY1" fmla="*/ 3680 h 15946"/>
                      <a:gd name="connsiteX2" fmla="*/ 4907 w 20852"/>
                      <a:gd name="connsiteY2" fmla="*/ 0 h 15946"/>
                      <a:gd name="connsiteX3" fmla="*/ 20853 w 20852"/>
                      <a:gd name="connsiteY3" fmla="*/ 8586 h 159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5946">
                        <a:moveTo>
                          <a:pt x="20853" y="15946"/>
                        </a:moveTo>
                        <a:lnTo>
                          <a:pt x="0" y="3680"/>
                        </a:lnTo>
                        <a:lnTo>
                          <a:pt x="4907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421" name="Graphic 2">
                  <a:extLst>
                    <a:ext uri="{FF2B5EF4-FFF2-40B4-BE49-F238E27FC236}">
                      <a16:creationId xmlns:a16="http://schemas.microsoft.com/office/drawing/2014/main" id="{F8BEDF44-6579-486F-A0B1-C346C9DA3DFF}"/>
                    </a:ext>
                  </a:extLst>
                </p:cNvPr>
                <p:cNvGrpSpPr/>
                <p:nvPr/>
              </p:nvGrpSpPr>
              <p:grpSpPr>
                <a:xfrm>
                  <a:off x="8448684" y="2890507"/>
                  <a:ext cx="24532" cy="58878"/>
                  <a:chOff x="8448684" y="2890507"/>
                  <a:chExt cx="24532" cy="58878"/>
                </a:xfrm>
                <a:solidFill>
                  <a:schemeClr val="accent1"/>
                </a:solidFill>
              </p:grpSpPr>
              <p:sp>
                <p:nvSpPr>
                  <p:cNvPr id="422" name="Freeform: Shape 421">
                    <a:extLst>
                      <a:ext uri="{FF2B5EF4-FFF2-40B4-BE49-F238E27FC236}">
                        <a16:creationId xmlns:a16="http://schemas.microsoft.com/office/drawing/2014/main" id="{77544842-9BA8-4660-AAF7-B38D8ED4830E}"/>
                      </a:ext>
                    </a:extLst>
                  </p:cNvPr>
                  <p:cNvSpPr/>
                  <p:nvPr/>
                </p:nvSpPr>
                <p:spPr>
                  <a:xfrm>
                    <a:off x="8448684" y="2890507"/>
                    <a:ext cx="24532" cy="58878"/>
                  </a:xfrm>
                  <a:custGeom>
                    <a:avLst/>
                    <a:gdLst>
                      <a:gd name="connsiteX0" fmla="*/ 24533 w 24532"/>
                      <a:gd name="connsiteY0" fmla="*/ 13493 h 58878"/>
                      <a:gd name="connsiteX1" fmla="*/ 24533 w 24532"/>
                      <a:gd name="connsiteY1" fmla="*/ 58879 h 58878"/>
                      <a:gd name="connsiteX2" fmla="*/ 0 w 24532"/>
                      <a:gd name="connsiteY2" fmla="*/ 44159 h 58878"/>
                      <a:gd name="connsiteX3" fmla="*/ 0 w 24532"/>
                      <a:gd name="connsiteY3" fmla="*/ 0 h 58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32" h="58878">
                        <a:moveTo>
                          <a:pt x="24533" y="13493"/>
                        </a:moveTo>
                        <a:lnTo>
                          <a:pt x="24533" y="58879"/>
                        </a:lnTo>
                        <a:lnTo>
                          <a:pt x="0" y="4415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423" name="Freeform: Shape 422">
                    <a:extLst>
                      <a:ext uri="{FF2B5EF4-FFF2-40B4-BE49-F238E27FC236}">
                        <a16:creationId xmlns:a16="http://schemas.microsoft.com/office/drawing/2014/main" id="{474D9DCA-50A2-4F33-B565-5A35DF242D45}"/>
                      </a:ext>
                    </a:extLst>
                  </p:cNvPr>
                  <p:cNvSpPr/>
                  <p:nvPr/>
                </p:nvSpPr>
                <p:spPr>
                  <a:xfrm>
                    <a:off x="8451138" y="2894187"/>
                    <a:ext cx="20852" cy="51518"/>
                  </a:xfrm>
                  <a:custGeom>
                    <a:avLst/>
                    <a:gdLst>
                      <a:gd name="connsiteX0" fmla="*/ 20853 w 20852"/>
                      <a:gd name="connsiteY0" fmla="*/ 11040 h 51518"/>
                      <a:gd name="connsiteX1" fmla="*/ 0 w 20852"/>
                      <a:gd name="connsiteY1" fmla="*/ 0 h 51518"/>
                      <a:gd name="connsiteX2" fmla="*/ 0 w 20852"/>
                      <a:gd name="connsiteY2" fmla="*/ 39252 h 51518"/>
                      <a:gd name="connsiteX3" fmla="*/ 20853 w 20852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1518">
                        <a:moveTo>
                          <a:pt x="20853" y="11040"/>
                        </a:moveTo>
                        <a:lnTo>
                          <a:pt x="0" y="0"/>
                        </a:lnTo>
                        <a:lnTo>
                          <a:pt x="0" y="39252"/>
                        </a:lnTo>
                        <a:lnTo>
                          <a:pt x="20853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424" name="Freeform: Shape 423">
                    <a:extLst>
                      <a:ext uri="{FF2B5EF4-FFF2-40B4-BE49-F238E27FC236}">
                        <a16:creationId xmlns:a16="http://schemas.microsoft.com/office/drawing/2014/main" id="{C1EF90E4-1CF2-4664-AEFE-6D3BED7896A8}"/>
                      </a:ext>
                    </a:extLst>
                  </p:cNvPr>
                  <p:cNvSpPr/>
                  <p:nvPr/>
                </p:nvSpPr>
                <p:spPr>
                  <a:xfrm>
                    <a:off x="8456044" y="2896640"/>
                    <a:ext cx="15946" cy="41705"/>
                  </a:xfrm>
                  <a:custGeom>
                    <a:avLst/>
                    <a:gdLst>
                      <a:gd name="connsiteX0" fmla="*/ 0 w 15946"/>
                      <a:gd name="connsiteY0" fmla="*/ 0 h 41705"/>
                      <a:gd name="connsiteX1" fmla="*/ 0 w 15946"/>
                      <a:gd name="connsiteY1" fmla="*/ 33119 h 41705"/>
                      <a:gd name="connsiteX2" fmla="*/ 15946 w 15946"/>
                      <a:gd name="connsiteY2" fmla="*/ 41706 h 41705"/>
                      <a:gd name="connsiteX3" fmla="*/ 15946 w 15946"/>
                      <a:gd name="connsiteY3" fmla="*/ 8586 h 417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46" h="41705">
                        <a:moveTo>
                          <a:pt x="0" y="0"/>
                        </a:moveTo>
                        <a:lnTo>
                          <a:pt x="0" y="33119"/>
                        </a:lnTo>
                        <a:lnTo>
                          <a:pt x="15946" y="41706"/>
                        </a:lnTo>
                        <a:lnTo>
                          <a:pt x="15946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425" name="Freeform: Shape 424">
                    <a:extLst>
                      <a:ext uri="{FF2B5EF4-FFF2-40B4-BE49-F238E27FC236}">
                        <a16:creationId xmlns:a16="http://schemas.microsoft.com/office/drawing/2014/main" id="{4CE6B710-AFCB-4A35-90DF-7548249C194B}"/>
                      </a:ext>
                    </a:extLst>
                  </p:cNvPr>
                  <p:cNvSpPr/>
                  <p:nvPr/>
                </p:nvSpPr>
                <p:spPr>
                  <a:xfrm>
                    <a:off x="8451138" y="2929759"/>
                    <a:ext cx="20852" cy="15946"/>
                  </a:xfrm>
                  <a:custGeom>
                    <a:avLst/>
                    <a:gdLst>
                      <a:gd name="connsiteX0" fmla="*/ 20853 w 20852"/>
                      <a:gd name="connsiteY0" fmla="*/ 15946 h 15946"/>
                      <a:gd name="connsiteX1" fmla="*/ 0 w 20852"/>
                      <a:gd name="connsiteY1" fmla="*/ 3680 h 15946"/>
                      <a:gd name="connsiteX2" fmla="*/ 4906 w 20852"/>
                      <a:gd name="connsiteY2" fmla="*/ 0 h 15946"/>
                      <a:gd name="connsiteX3" fmla="*/ 20853 w 20852"/>
                      <a:gd name="connsiteY3" fmla="*/ 8586 h 159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5946">
                        <a:moveTo>
                          <a:pt x="20853" y="15946"/>
                        </a:moveTo>
                        <a:lnTo>
                          <a:pt x="0" y="3680"/>
                        </a:lnTo>
                        <a:lnTo>
                          <a:pt x="4906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426" name="Graphic 2">
                  <a:extLst>
                    <a:ext uri="{FF2B5EF4-FFF2-40B4-BE49-F238E27FC236}">
                      <a16:creationId xmlns:a16="http://schemas.microsoft.com/office/drawing/2014/main" id="{F8BEDF44-6579-486F-A0B1-C346C9DA3DFF}"/>
                    </a:ext>
                  </a:extLst>
                </p:cNvPr>
                <p:cNvGrpSpPr/>
                <p:nvPr/>
              </p:nvGrpSpPr>
              <p:grpSpPr>
                <a:xfrm>
                  <a:off x="8349327" y="2834081"/>
                  <a:ext cx="25759" cy="60105"/>
                  <a:chOff x="8349327" y="2834081"/>
                  <a:chExt cx="25759" cy="60105"/>
                </a:xfrm>
                <a:solidFill>
                  <a:schemeClr val="accent1"/>
                </a:solidFill>
              </p:grpSpPr>
              <p:sp>
                <p:nvSpPr>
                  <p:cNvPr id="427" name="Freeform: Shape 426">
                    <a:extLst>
                      <a:ext uri="{FF2B5EF4-FFF2-40B4-BE49-F238E27FC236}">
                        <a16:creationId xmlns:a16="http://schemas.microsoft.com/office/drawing/2014/main" id="{DB45D859-51B6-4494-89AB-0629B33C3BDC}"/>
                      </a:ext>
                    </a:extLst>
                  </p:cNvPr>
                  <p:cNvSpPr/>
                  <p:nvPr/>
                </p:nvSpPr>
                <p:spPr>
                  <a:xfrm>
                    <a:off x="8349327" y="2834081"/>
                    <a:ext cx="25759" cy="60105"/>
                  </a:xfrm>
                  <a:custGeom>
                    <a:avLst/>
                    <a:gdLst>
                      <a:gd name="connsiteX0" fmla="*/ 25759 w 25759"/>
                      <a:gd name="connsiteY0" fmla="*/ 14720 h 60105"/>
                      <a:gd name="connsiteX1" fmla="*/ 25759 w 25759"/>
                      <a:gd name="connsiteY1" fmla="*/ 60105 h 60105"/>
                      <a:gd name="connsiteX2" fmla="*/ 0 w 25759"/>
                      <a:gd name="connsiteY2" fmla="*/ 45386 h 60105"/>
                      <a:gd name="connsiteX3" fmla="*/ 0 w 25759"/>
                      <a:gd name="connsiteY3" fmla="*/ 0 h 601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60105">
                        <a:moveTo>
                          <a:pt x="25759" y="14720"/>
                        </a:moveTo>
                        <a:lnTo>
                          <a:pt x="25759" y="60105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428" name="Freeform: Shape 427">
                    <a:extLst>
                      <a:ext uri="{FF2B5EF4-FFF2-40B4-BE49-F238E27FC236}">
                        <a16:creationId xmlns:a16="http://schemas.microsoft.com/office/drawing/2014/main" id="{FEF0FC7D-F586-4021-9D05-57DD5C0EE459}"/>
                      </a:ext>
                    </a:extLst>
                  </p:cNvPr>
                  <p:cNvSpPr/>
                  <p:nvPr/>
                </p:nvSpPr>
                <p:spPr>
                  <a:xfrm>
                    <a:off x="8351780" y="2837761"/>
                    <a:ext cx="20852" cy="51518"/>
                  </a:xfrm>
                  <a:custGeom>
                    <a:avLst/>
                    <a:gdLst>
                      <a:gd name="connsiteX0" fmla="*/ 20853 w 20852"/>
                      <a:gd name="connsiteY0" fmla="*/ 12266 h 51518"/>
                      <a:gd name="connsiteX1" fmla="*/ 0 w 20852"/>
                      <a:gd name="connsiteY1" fmla="*/ 0 h 51518"/>
                      <a:gd name="connsiteX2" fmla="*/ 0 w 20852"/>
                      <a:gd name="connsiteY2" fmla="*/ 40479 h 51518"/>
                      <a:gd name="connsiteX3" fmla="*/ 20853 w 20852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1518">
                        <a:moveTo>
                          <a:pt x="20853" y="12266"/>
                        </a:moveTo>
                        <a:lnTo>
                          <a:pt x="0" y="0"/>
                        </a:lnTo>
                        <a:lnTo>
                          <a:pt x="0" y="40479"/>
                        </a:lnTo>
                        <a:lnTo>
                          <a:pt x="20853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429" name="Freeform: Shape 428">
                    <a:extLst>
                      <a:ext uri="{FF2B5EF4-FFF2-40B4-BE49-F238E27FC236}">
                        <a16:creationId xmlns:a16="http://schemas.microsoft.com/office/drawing/2014/main" id="{F4C938DC-2FD9-4A08-A34C-A7D3490ACA55}"/>
                      </a:ext>
                    </a:extLst>
                  </p:cNvPr>
                  <p:cNvSpPr/>
                  <p:nvPr/>
                </p:nvSpPr>
                <p:spPr>
                  <a:xfrm>
                    <a:off x="8356687" y="2841441"/>
                    <a:ext cx="15946" cy="41705"/>
                  </a:xfrm>
                  <a:custGeom>
                    <a:avLst/>
                    <a:gdLst>
                      <a:gd name="connsiteX0" fmla="*/ 0 w 15946"/>
                      <a:gd name="connsiteY0" fmla="*/ 0 h 41705"/>
                      <a:gd name="connsiteX1" fmla="*/ 0 w 15946"/>
                      <a:gd name="connsiteY1" fmla="*/ 33119 h 41705"/>
                      <a:gd name="connsiteX2" fmla="*/ 15946 w 15946"/>
                      <a:gd name="connsiteY2" fmla="*/ 41706 h 41705"/>
                      <a:gd name="connsiteX3" fmla="*/ 15946 w 15946"/>
                      <a:gd name="connsiteY3" fmla="*/ 8586 h 417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46" h="41705">
                        <a:moveTo>
                          <a:pt x="0" y="0"/>
                        </a:moveTo>
                        <a:lnTo>
                          <a:pt x="0" y="33119"/>
                        </a:lnTo>
                        <a:lnTo>
                          <a:pt x="15946" y="41706"/>
                        </a:lnTo>
                        <a:lnTo>
                          <a:pt x="15946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430" name="Freeform: Shape 429">
                    <a:extLst>
                      <a:ext uri="{FF2B5EF4-FFF2-40B4-BE49-F238E27FC236}">
                        <a16:creationId xmlns:a16="http://schemas.microsoft.com/office/drawing/2014/main" id="{0DBCC22A-95D4-486D-AE3A-809745B3BF48}"/>
                      </a:ext>
                    </a:extLst>
                  </p:cNvPr>
                  <p:cNvSpPr/>
                  <p:nvPr/>
                </p:nvSpPr>
                <p:spPr>
                  <a:xfrm>
                    <a:off x="8351780" y="2874560"/>
                    <a:ext cx="20852" cy="14719"/>
                  </a:xfrm>
                  <a:custGeom>
                    <a:avLst/>
                    <a:gdLst>
                      <a:gd name="connsiteX0" fmla="*/ 20853 w 20852"/>
                      <a:gd name="connsiteY0" fmla="*/ 14720 h 14719"/>
                      <a:gd name="connsiteX1" fmla="*/ 0 w 20852"/>
                      <a:gd name="connsiteY1" fmla="*/ 3680 h 14719"/>
                      <a:gd name="connsiteX2" fmla="*/ 4906 w 20852"/>
                      <a:gd name="connsiteY2" fmla="*/ 0 h 14719"/>
                      <a:gd name="connsiteX3" fmla="*/ 20853 w 20852"/>
                      <a:gd name="connsiteY3" fmla="*/ 8586 h 1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4719">
                        <a:moveTo>
                          <a:pt x="20853" y="14720"/>
                        </a:moveTo>
                        <a:lnTo>
                          <a:pt x="0" y="3680"/>
                        </a:lnTo>
                        <a:lnTo>
                          <a:pt x="4906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431" name="Graphic 2">
                  <a:extLst>
                    <a:ext uri="{FF2B5EF4-FFF2-40B4-BE49-F238E27FC236}">
                      <a16:creationId xmlns:a16="http://schemas.microsoft.com/office/drawing/2014/main" id="{F8BEDF44-6579-486F-A0B1-C346C9DA3DFF}"/>
                    </a:ext>
                  </a:extLst>
                </p:cNvPr>
                <p:cNvGrpSpPr/>
                <p:nvPr/>
              </p:nvGrpSpPr>
              <p:grpSpPr>
                <a:xfrm>
                  <a:off x="8416792" y="2872107"/>
                  <a:ext cx="24532" cy="58878"/>
                  <a:chOff x="8416792" y="2872107"/>
                  <a:chExt cx="24532" cy="58878"/>
                </a:xfrm>
                <a:solidFill>
                  <a:schemeClr val="accent1"/>
                </a:solidFill>
              </p:grpSpPr>
              <p:sp>
                <p:nvSpPr>
                  <p:cNvPr id="432" name="Freeform: Shape 431">
                    <a:extLst>
                      <a:ext uri="{FF2B5EF4-FFF2-40B4-BE49-F238E27FC236}">
                        <a16:creationId xmlns:a16="http://schemas.microsoft.com/office/drawing/2014/main" id="{F7F5CDB7-782F-4944-BE4A-3C7070221679}"/>
                      </a:ext>
                    </a:extLst>
                  </p:cNvPr>
                  <p:cNvSpPr/>
                  <p:nvPr/>
                </p:nvSpPr>
                <p:spPr>
                  <a:xfrm>
                    <a:off x="8416792" y="2872107"/>
                    <a:ext cx="24532" cy="58878"/>
                  </a:xfrm>
                  <a:custGeom>
                    <a:avLst/>
                    <a:gdLst>
                      <a:gd name="connsiteX0" fmla="*/ 24533 w 24532"/>
                      <a:gd name="connsiteY0" fmla="*/ 13493 h 58878"/>
                      <a:gd name="connsiteX1" fmla="*/ 24533 w 24532"/>
                      <a:gd name="connsiteY1" fmla="*/ 58879 h 58878"/>
                      <a:gd name="connsiteX2" fmla="*/ 0 w 24532"/>
                      <a:gd name="connsiteY2" fmla="*/ 45386 h 58878"/>
                      <a:gd name="connsiteX3" fmla="*/ 0 w 24532"/>
                      <a:gd name="connsiteY3" fmla="*/ 0 h 58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32" h="58878">
                        <a:moveTo>
                          <a:pt x="24533" y="13493"/>
                        </a:moveTo>
                        <a:lnTo>
                          <a:pt x="24533" y="58879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433" name="Freeform: Shape 432">
                    <a:extLst>
                      <a:ext uri="{FF2B5EF4-FFF2-40B4-BE49-F238E27FC236}">
                        <a16:creationId xmlns:a16="http://schemas.microsoft.com/office/drawing/2014/main" id="{97CBA0A8-631E-416D-B3B1-8FBDC4646D0A}"/>
                      </a:ext>
                    </a:extLst>
                  </p:cNvPr>
                  <p:cNvSpPr/>
                  <p:nvPr/>
                </p:nvSpPr>
                <p:spPr>
                  <a:xfrm>
                    <a:off x="8418018" y="2875787"/>
                    <a:ext cx="20852" cy="51518"/>
                  </a:xfrm>
                  <a:custGeom>
                    <a:avLst/>
                    <a:gdLst>
                      <a:gd name="connsiteX0" fmla="*/ 20853 w 20852"/>
                      <a:gd name="connsiteY0" fmla="*/ 11040 h 51518"/>
                      <a:gd name="connsiteX1" fmla="*/ 0 w 20852"/>
                      <a:gd name="connsiteY1" fmla="*/ 0 h 51518"/>
                      <a:gd name="connsiteX2" fmla="*/ 0 w 20852"/>
                      <a:gd name="connsiteY2" fmla="*/ 40479 h 51518"/>
                      <a:gd name="connsiteX3" fmla="*/ 20853 w 20852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1518">
                        <a:moveTo>
                          <a:pt x="20853" y="11040"/>
                        </a:moveTo>
                        <a:lnTo>
                          <a:pt x="0" y="0"/>
                        </a:lnTo>
                        <a:lnTo>
                          <a:pt x="0" y="40479"/>
                        </a:lnTo>
                        <a:lnTo>
                          <a:pt x="20853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434" name="Freeform: Shape 433">
                    <a:extLst>
                      <a:ext uri="{FF2B5EF4-FFF2-40B4-BE49-F238E27FC236}">
                        <a16:creationId xmlns:a16="http://schemas.microsoft.com/office/drawing/2014/main" id="{F6373112-CFE3-47A7-B63D-1B66043E9BCB}"/>
                      </a:ext>
                    </a:extLst>
                  </p:cNvPr>
                  <p:cNvSpPr/>
                  <p:nvPr/>
                </p:nvSpPr>
                <p:spPr>
                  <a:xfrm>
                    <a:off x="8424151" y="2878240"/>
                    <a:ext cx="14719" cy="42932"/>
                  </a:xfrm>
                  <a:custGeom>
                    <a:avLst/>
                    <a:gdLst>
                      <a:gd name="connsiteX0" fmla="*/ 0 w 14719"/>
                      <a:gd name="connsiteY0" fmla="*/ 0 h 42932"/>
                      <a:gd name="connsiteX1" fmla="*/ 0 w 14719"/>
                      <a:gd name="connsiteY1" fmla="*/ 34346 h 42932"/>
                      <a:gd name="connsiteX2" fmla="*/ 14720 w 14719"/>
                      <a:gd name="connsiteY2" fmla="*/ 42932 h 42932"/>
                      <a:gd name="connsiteX3" fmla="*/ 14720 w 14719"/>
                      <a:gd name="connsiteY3" fmla="*/ 8586 h 42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19" h="42932">
                        <a:moveTo>
                          <a:pt x="0" y="0"/>
                        </a:moveTo>
                        <a:lnTo>
                          <a:pt x="0" y="34346"/>
                        </a:lnTo>
                        <a:lnTo>
                          <a:pt x="14720" y="42932"/>
                        </a:lnTo>
                        <a:lnTo>
                          <a:pt x="14720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435" name="Freeform: Shape 434">
                    <a:extLst>
                      <a:ext uri="{FF2B5EF4-FFF2-40B4-BE49-F238E27FC236}">
                        <a16:creationId xmlns:a16="http://schemas.microsoft.com/office/drawing/2014/main" id="{1B8E8A65-843F-4650-9E31-B5C1F5342C57}"/>
                      </a:ext>
                    </a:extLst>
                  </p:cNvPr>
                  <p:cNvSpPr/>
                  <p:nvPr/>
                </p:nvSpPr>
                <p:spPr>
                  <a:xfrm>
                    <a:off x="8418018" y="2912586"/>
                    <a:ext cx="20852" cy="14719"/>
                  </a:xfrm>
                  <a:custGeom>
                    <a:avLst/>
                    <a:gdLst>
                      <a:gd name="connsiteX0" fmla="*/ 20853 w 20852"/>
                      <a:gd name="connsiteY0" fmla="*/ 14720 h 14719"/>
                      <a:gd name="connsiteX1" fmla="*/ 0 w 20852"/>
                      <a:gd name="connsiteY1" fmla="*/ 3680 h 14719"/>
                      <a:gd name="connsiteX2" fmla="*/ 6133 w 20852"/>
                      <a:gd name="connsiteY2" fmla="*/ 0 h 14719"/>
                      <a:gd name="connsiteX3" fmla="*/ 20853 w 20852"/>
                      <a:gd name="connsiteY3" fmla="*/ 8586 h 1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4719">
                        <a:moveTo>
                          <a:pt x="20853" y="14720"/>
                        </a:moveTo>
                        <a:lnTo>
                          <a:pt x="0" y="3680"/>
                        </a:lnTo>
                        <a:lnTo>
                          <a:pt x="6133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436" name="Graphic 2">
                  <a:extLst>
                    <a:ext uri="{FF2B5EF4-FFF2-40B4-BE49-F238E27FC236}">
                      <a16:creationId xmlns:a16="http://schemas.microsoft.com/office/drawing/2014/main" id="{F8BEDF44-6579-486F-A0B1-C346C9DA3DFF}"/>
                    </a:ext>
                  </a:extLst>
                </p:cNvPr>
                <p:cNvGrpSpPr/>
                <p:nvPr/>
              </p:nvGrpSpPr>
              <p:grpSpPr>
                <a:xfrm>
                  <a:off x="8317434" y="2815682"/>
                  <a:ext cx="24532" cy="60105"/>
                  <a:chOff x="8317434" y="2815682"/>
                  <a:chExt cx="24532" cy="60105"/>
                </a:xfrm>
                <a:solidFill>
                  <a:schemeClr val="accent1"/>
                </a:solidFill>
              </p:grpSpPr>
              <p:sp>
                <p:nvSpPr>
                  <p:cNvPr id="437" name="Freeform: Shape 436">
                    <a:extLst>
                      <a:ext uri="{FF2B5EF4-FFF2-40B4-BE49-F238E27FC236}">
                        <a16:creationId xmlns:a16="http://schemas.microsoft.com/office/drawing/2014/main" id="{8CCED459-280C-4C59-97AC-CB30050AD2E5}"/>
                      </a:ext>
                    </a:extLst>
                  </p:cNvPr>
                  <p:cNvSpPr/>
                  <p:nvPr/>
                </p:nvSpPr>
                <p:spPr>
                  <a:xfrm>
                    <a:off x="8317434" y="2815682"/>
                    <a:ext cx="24532" cy="60105"/>
                  </a:xfrm>
                  <a:custGeom>
                    <a:avLst/>
                    <a:gdLst>
                      <a:gd name="connsiteX0" fmla="*/ 24533 w 24532"/>
                      <a:gd name="connsiteY0" fmla="*/ 14720 h 60105"/>
                      <a:gd name="connsiteX1" fmla="*/ 24533 w 24532"/>
                      <a:gd name="connsiteY1" fmla="*/ 60105 h 60105"/>
                      <a:gd name="connsiteX2" fmla="*/ 0 w 24532"/>
                      <a:gd name="connsiteY2" fmla="*/ 45386 h 60105"/>
                      <a:gd name="connsiteX3" fmla="*/ 0 w 24532"/>
                      <a:gd name="connsiteY3" fmla="*/ 0 h 601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32" h="60105">
                        <a:moveTo>
                          <a:pt x="24533" y="14720"/>
                        </a:moveTo>
                        <a:lnTo>
                          <a:pt x="24533" y="60105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438" name="Freeform: Shape 437">
                    <a:extLst>
                      <a:ext uri="{FF2B5EF4-FFF2-40B4-BE49-F238E27FC236}">
                        <a16:creationId xmlns:a16="http://schemas.microsoft.com/office/drawing/2014/main" id="{E7F3EA2A-7BB9-400B-A5C5-EBAD8A321F2E}"/>
                      </a:ext>
                    </a:extLst>
                  </p:cNvPr>
                  <p:cNvSpPr/>
                  <p:nvPr/>
                </p:nvSpPr>
                <p:spPr>
                  <a:xfrm>
                    <a:off x="8319888" y="2819362"/>
                    <a:ext cx="20852" cy="52745"/>
                  </a:xfrm>
                  <a:custGeom>
                    <a:avLst/>
                    <a:gdLst>
                      <a:gd name="connsiteX0" fmla="*/ 20853 w 20852"/>
                      <a:gd name="connsiteY0" fmla="*/ 12266 h 52745"/>
                      <a:gd name="connsiteX1" fmla="*/ 0 w 20852"/>
                      <a:gd name="connsiteY1" fmla="*/ 0 h 52745"/>
                      <a:gd name="connsiteX2" fmla="*/ 0 w 20852"/>
                      <a:gd name="connsiteY2" fmla="*/ 40479 h 52745"/>
                      <a:gd name="connsiteX3" fmla="*/ 20853 w 20852"/>
                      <a:gd name="connsiteY3" fmla="*/ 52745 h 527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2745">
                        <a:moveTo>
                          <a:pt x="20853" y="12266"/>
                        </a:moveTo>
                        <a:lnTo>
                          <a:pt x="0" y="0"/>
                        </a:lnTo>
                        <a:lnTo>
                          <a:pt x="0" y="40479"/>
                        </a:lnTo>
                        <a:lnTo>
                          <a:pt x="20853" y="52745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439" name="Freeform: Shape 438">
                    <a:extLst>
                      <a:ext uri="{FF2B5EF4-FFF2-40B4-BE49-F238E27FC236}">
                        <a16:creationId xmlns:a16="http://schemas.microsoft.com/office/drawing/2014/main" id="{E47A1456-1091-43CB-B018-C6ED6FE59415}"/>
                      </a:ext>
                    </a:extLst>
                  </p:cNvPr>
                  <p:cNvSpPr/>
                  <p:nvPr/>
                </p:nvSpPr>
                <p:spPr>
                  <a:xfrm>
                    <a:off x="8324794" y="2823042"/>
                    <a:ext cx="15946" cy="41705"/>
                  </a:xfrm>
                  <a:custGeom>
                    <a:avLst/>
                    <a:gdLst>
                      <a:gd name="connsiteX0" fmla="*/ 0 w 15946"/>
                      <a:gd name="connsiteY0" fmla="*/ 0 h 41705"/>
                      <a:gd name="connsiteX1" fmla="*/ 0 w 15946"/>
                      <a:gd name="connsiteY1" fmla="*/ 33119 h 41705"/>
                      <a:gd name="connsiteX2" fmla="*/ 15946 w 15946"/>
                      <a:gd name="connsiteY2" fmla="*/ 41706 h 41705"/>
                      <a:gd name="connsiteX3" fmla="*/ 15946 w 15946"/>
                      <a:gd name="connsiteY3" fmla="*/ 8586 h 417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46" h="41705">
                        <a:moveTo>
                          <a:pt x="0" y="0"/>
                        </a:moveTo>
                        <a:lnTo>
                          <a:pt x="0" y="33119"/>
                        </a:lnTo>
                        <a:lnTo>
                          <a:pt x="15946" y="41706"/>
                        </a:lnTo>
                        <a:lnTo>
                          <a:pt x="15946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440" name="Freeform: Shape 439">
                    <a:extLst>
                      <a:ext uri="{FF2B5EF4-FFF2-40B4-BE49-F238E27FC236}">
                        <a16:creationId xmlns:a16="http://schemas.microsoft.com/office/drawing/2014/main" id="{ECF48FED-FA0B-4B3E-B3C0-D1FD9E2C0C9B}"/>
                      </a:ext>
                    </a:extLst>
                  </p:cNvPr>
                  <p:cNvSpPr/>
                  <p:nvPr/>
                </p:nvSpPr>
                <p:spPr>
                  <a:xfrm>
                    <a:off x="8319888" y="2856161"/>
                    <a:ext cx="20852" cy="15946"/>
                  </a:xfrm>
                  <a:custGeom>
                    <a:avLst/>
                    <a:gdLst>
                      <a:gd name="connsiteX0" fmla="*/ 20853 w 20852"/>
                      <a:gd name="connsiteY0" fmla="*/ 15946 h 15946"/>
                      <a:gd name="connsiteX1" fmla="*/ 0 w 20852"/>
                      <a:gd name="connsiteY1" fmla="*/ 3680 h 15946"/>
                      <a:gd name="connsiteX2" fmla="*/ 4907 w 20852"/>
                      <a:gd name="connsiteY2" fmla="*/ 0 h 15946"/>
                      <a:gd name="connsiteX3" fmla="*/ 20853 w 20852"/>
                      <a:gd name="connsiteY3" fmla="*/ 8586 h 159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5946">
                        <a:moveTo>
                          <a:pt x="20853" y="15946"/>
                        </a:moveTo>
                        <a:lnTo>
                          <a:pt x="0" y="3680"/>
                        </a:lnTo>
                        <a:lnTo>
                          <a:pt x="4907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441" name="Graphic 2">
                  <a:extLst>
                    <a:ext uri="{FF2B5EF4-FFF2-40B4-BE49-F238E27FC236}">
                      <a16:creationId xmlns:a16="http://schemas.microsoft.com/office/drawing/2014/main" id="{F8BEDF44-6579-486F-A0B1-C346C9DA3DFF}"/>
                    </a:ext>
                  </a:extLst>
                </p:cNvPr>
                <p:cNvGrpSpPr/>
                <p:nvPr/>
              </p:nvGrpSpPr>
              <p:grpSpPr>
                <a:xfrm>
                  <a:off x="8384899" y="2853708"/>
                  <a:ext cx="24532" cy="58878"/>
                  <a:chOff x="8384899" y="2853708"/>
                  <a:chExt cx="24532" cy="58878"/>
                </a:xfrm>
                <a:solidFill>
                  <a:schemeClr val="accent1"/>
                </a:solidFill>
              </p:grpSpPr>
              <p:sp>
                <p:nvSpPr>
                  <p:cNvPr id="442" name="Freeform: Shape 441">
                    <a:extLst>
                      <a:ext uri="{FF2B5EF4-FFF2-40B4-BE49-F238E27FC236}">
                        <a16:creationId xmlns:a16="http://schemas.microsoft.com/office/drawing/2014/main" id="{28EEFCDA-0A04-44E3-B29A-5F84389B331F}"/>
                      </a:ext>
                    </a:extLst>
                  </p:cNvPr>
                  <p:cNvSpPr/>
                  <p:nvPr/>
                </p:nvSpPr>
                <p:spPr>
                  <a:xfrm>
                    <a:off x="8384899" y="2853708"/>
                    <a:ext cx="24532" cy="58878"/>
                  </a:xfrm>
                  <a:custGeom>
                    <a:avLst/>
                    <a:gdLst>
                      <a:gd name="connsiteX0" fmla="*/ 24533 w 24532"/>
                      <a:gd name="connsiteY0" fmla="*/ 14720 h 58878"/>
                      <a:gd name="connsiteX1" fmla="*/ 24533 w 24532"/>
                      <a:gd name="connsiteY1" fmla="*/ 58879 h 58878"/>
                      <a:gd name="connsiteX2" fmla="*/ 0 w 24532"/>
                      <a:gd name="connsiteY2" fmla="*/ 45386 h 58878"/>
                      <a:gd name="connsiteX3" fmla="*/ 0 w 24532"/>
                      <a:gd name="connsiteY3" fmla="*/ 0 h 58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32" h="58878">
                        <a:moveTo>
                          <a:pt x="24533" y="14720"/>
                        </a:moveTo>
                        <a:lnTo>
                          <a:pt x="24533" y="58879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443" name="Freeform: Shape 442">
                    <a:extLst>
                      <a:ext uri="{FF2B5EF4-FFF2-40B4-BE49-F238E27FC236}">
                        <a16:creationId xmlns:a16="http://schemas.microsoft.com/office/drawing/2014/main" id="{FB27D84D-B02F-4B2A-99C4-1479A7C9DC08}"/>
                      </a:ext>
                    </a:extLst>
                  </p:cNvPr>
                  <p:cNvSpPr/>
                  <p:nvPr/>
                </p:nvSpPr>
                <p:spPr>
                  <a:xfrm>
                    <a:off x="8386126" y="2857388"/>
                    <a:ext cx="20852" cy="51518"/>
                  </a:xfrm>
                  <a:custGeom>
                    <a:avLst/>
                    <a:gdLst>
                      <a:gd name="connsiteX0" fmla="*/ 20853 w 20852"/>
                      <a:gd name="connsiteY0" fmla="*/ 12266 h 51518"/>
                      <a:gd name="connsiteX1" fmla="*/ 0 w 20852"/>
                      <a:gd name="connsiteY1" fmla="*/ 0 h 51518"/>
                      <a:gd name="connsiteX2" fmla="*/ 0 w 20852"/>
                      <a:gd name="connsiteY2" fmla="*/ 40479 h 51518"/>
                      <a:gd name="connsiteX3" fmla="*/ 20853 w 20852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1518">
                        <a:moveTo>
                          <a:pt x="20853" y="12266"/>
                        </a:moveTo>
                        <a:lnTo>
                          <a:pt x="0" y="0"/>
                        </a:lnTo>
                        <a:lnTo>
                          <a:pt x="0" y="40479"/>
                        </a:lnTo>
                        <a:lnTo>
                          <a:pt x="20853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444" name="Freeform: Shape 443">
                    <a:extLst>
                      <a:ext uri="{FF2B5EF4-FFF2-40B4-BE49-F238E27FC236}">
                        <a16:creationId xmlns:a16="http://schemas.microsoft.com/office/drawing/2014/main" id="{8606E302-9336-443B-84BA-F3E008F0C11D}"/>
                      </a:ext>
                    </a:extLst>
                  </p:cNvPr>
                  <p:cNvSpPr/>
                  <p:nvPr/>
                </p:nvSpPr>
                <p:spPr>
                  <a:xfrm>
                    <a:off x="8392259" y="2861067"/>
                    <a:ext cx="14719" cy="41705"/>
                  </a:xfrm>
                  <a:custGeom>
                    <a:avLst/>
                    <a:gdLst>
                      <a:gd name="connsiteX0" fmla="*/ 0 w 14719"/>
                      <a:gd name="connsiteY0" fmla="*/ 0 h 41705"/>
                      <a:gd name="connsiteX1" fmla="*/ 0 w 14719"/>
                      <a:gd name="connsiteY1" fmla="*/ 33119 h 41705"/>
                      <a:gd name="connsiteX2" fmla="*/ 14719 w 14719"/>
                      <a:gd name="connsiteY2" fmla="*/ 41706 h 41705"/>
                      <a:gd name="connsiteX3" fmla="*/ 14719 w 14719"/>
                      <a:gd name="connsiteY3" fmla="*/ 8586 h 417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19" h="41705">
                        <a:moveTo>
                          <a:pt x="0" y="0"/>
                        </a:moveTo>
                        <a:lnTo>
                          <a:pt x="0" y="33119"/>
                        </a:lnTo>
                        <a:lnTo>
                          <a:pt x="14719" y="41706"/>
                        </a:lnTo>
                        <a:lnTo>
                          <a:pt x="14719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445" name="Freeform: Shape 444">
                    <a:extLst>
                      <a:ext uri="{FF2B5EF4-FFF2-40B4-BE49-F238E27FC236}">
                        <a16:creationId xmlns:a16="http://schemas.microsoft.com/office/drawing/2014/main" id="{59BE1F16-DFEC-477C-8237-374973CE9A33}"/>
                      </a:ext>
                    </a:extLst>
                  </p:cNvPr>
                  <p:cNvSpPr/>
                  <p:nvPr/>
                </p:nvSpPr>
                <p:spPr>
                  <a:xfrm>
                    <a:off x="8386126" y="2894187"/>
                    <a:ext cx="20852" cy="14719"/>
                  </a:xfrm>
                  <a:custGeom>
                    <a:avLst/>
                    <a:gdLst>
                      <a:gd name="connsiteX0" fmla="*/ 20853 w 20852"/>
                      <a:gd name="connsiteY0" fmla="*/ 14720 h 14719"/>
                      <a:gd name="connsiteX1" fmla="*/ 0 w 20852"/>
                      <a:gd name="connsiteY1" fmla="*/ 3680 h 14719"/>
                      <a:gd name="connsiteX2" fmla="*/ 6133 w 20852"/>
                      <a:gd name="connsiteY2" fmla="*/ 0 h 14719"/>
                      <a:gd name="connsiteX3" fmla="*/ 20853 w 20852"/>
                      <a:gd name="connsiteY3" fmla="*/ 8586 h 1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4719">
                        <a:moveTo>
                          <a:pt x="20853" y="14720"/>
                        </a:moveTo>
                        <a:lnTo>
                          <a:pt x="0" y="3680"/>
                        </a:lnTo>
                        <a:lnTo>
                          <a:pt x="6133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446" name="Graphic 2">
                  <a:extLst>
                    <a:ext uri="{FF2B5EF4-FFF2-40B4-BE49-F238E27FC236}">
                      <a16:creationId xmlns:a16="http://schemas.microsoft.com/office/drawing/2014/main" id="{F8BEDF44-6579-486F-A0B1-C346C9DA3DFF}"/>
                    </a:ext>
                  </a:extLst>
                </p:cNvPr>
                <p:cNvGrpSpPr/>
                <p:nvPr/>
              </p:nvGrpSpPr>
              <p:grpSpPr>
                <a:xfrm>
                  <a:off x="8285542" y="2797282"/>
                  <a:ext cx="24532" cy="60105"/>
                  <a:chOff x="8285542" y="2797282"/>
                  <a:chExt cx="24532" cy="60105"/>
                </a:xfrm>
                <a:solidFill>
                  <a:schemeClr val="accent1"/>
                </a:solidFill>
              </p:grpSpPr>
              <p:sp>
                <p:nvSpPr>
                  <p:cNvPr id="447" name="Freeform: Shape 446">
                    <a:extLst>
                      <a:ext uri="{FF2B5EF4-FFF2-40B4-BE49-F238E27FC236}">
                        <a16:creationId xmlns:a16="http://schemas.microsoft.com/office/drawing/2014/main" id="{484C49CB-C530-4D65-8CA5-333B22995E01}"/>
                      </a:ext>
                    </a:extLst>
                  </p:cNvPr>
                  <p:cNvSpPr/>
                  <p:nvPr/>
                </p:nvSpPr>
                <p:spPr>
                  <a:xfrm>
                    <a:off x="8285542" y="2797282"/>
                    <a:ext cx="24532" cy="60105"/>
                  </a:xfrm>
                  <a:custGeom>
                    <a:avLst/>
                    <a:gdLst>
                      <a:gd name="connsiteX0" fmla="*/ 24533 w 24532"/>
                      <a:gd name="connsiteY0" fmla="*/ 14720 h 60105"/>
                      <a:gd name="connsiteX1" fmla="*/ 24533 w 24532"/>
                      <a:gd name="connsiteY1" fmla="*/ 60105 h 60105"/>
                      <a:gd name="connsiteX2" fmla="*/ 0 w 24532"/>
                      <a:gd name="connsiteY2" fmla="*/ 45386 h 60105"/>
                      <a:gd name="connsiteX3" fmla="*/ 0 w 24532"/>
                      <a:gd name="connsiteY3" fmla="*/ 0 h 601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32" h="60105">
                        <a:moveTo>
                          <a:pt x="24533" y="14720"/>
                        </a:moveTo>
                        <a:lnTo>
                          <a:pt x="24533" y="60105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448" name="Freeform: Shape 447">
                    <a:extLst>
                      <a:ext uri="{FF2B5EF4-FFF2-40B4-BE49-F238E27FC236}">
                        <a16:creationId xmlns:a16="http://schemas.microsoft.com/office/drawing/2014/main" id="{902F4798-FD26-4FC4-B9A9-012825E3CC54}"/>
                      </a:ext>
                    </a:extLst>
                  </p:cNvPr>
                  <p:cNvSpPr/>
                  <p:nvPr/>
                </p:nvSpPr>
                <p:spPr>
                  <a:xfrm>
                    <a:off x="8287995" y="2800962"/>
                    <a:ext cx="19625" cy="52745"/>
                  </a:xfrm>
                  <a:custGeom>
                    <a:avLst/>
                    <a:gdLst>
                      <a:gd name="connsiteX0" fmla="*/ 19626 w 19625"/>
                      <a:gd name="connsiteY0" fmla="*/ 12266 h 52745"/>
                      <a:gd name="connsiteX1" fmla="*/ 0 w 19625"/>
                      <a:gd name="connsiteY1" fmla="*/ 0 h 52745"/>
                      <a:gd name="connsiteX2" fmla="*/ 0 w 19625"/>
                      <a:gd name="connsiteY2" fmla="*/ 40479 h 52745"/>
                      <a:gd name="connsiteX3" fmla="*/ 19626 w 19625"/>
                      <a:gd name="connsiteY3" fmla="*/ 52745 h 527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625" h="52745">
                        <a:moveTo>
                          <a:pt x="19626" y="12266"/>
                        </a:moveTo>
                        <a:lnTo>
                          <a:pt x="0" y="0"/>
                        </a:lnTo>
                        <a:lnTo>
                          <a:pt x="0" y="40479"/>
                        </a:lnTo>
                        <a:lnTo>
                          <a:pt x="19626" y="52745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449" name="Freeform: Shape 448">
                    <a:extLst>
                      <a:ext uri="{FF2B5EF4-FFF2-40B4-BE49-F238E27FC236}">
                        <a16:creationId xmlns:a16="http://schemas.microsoft.com/office/drawing/2014/main" id="{A6D1CDDD-BD30-4B1D-A457-1DB91BD09F6B}"/>
                      </a:ext>
                    </a:extLst>
                  </p:cNvPr>
                  <p:cNvSpPr/>
                  <p:nvPr/>
                </p:nvSpPr>
                <p:spPr>
                  <a:xfrm>
                    <a:off x="8292902" y="2804642"/>
                    <a:ext cx="14719" cy="41705"/>
                  </a:xfrm>
                  <a:custGeom>
                    <a:avLst/>
                    <a:gdLst>
                      <a:gd name="connsiteX0" fmla="*/ 0 w 14719"/>
                      <a:gd name="connsiteY0" fmla="*/ 0 h 41705"/>
                      <a:gd name="connsiteX1" fmla="*/ 0 w 14719"/>
                      <a:gd name="connsiteY1" fmla="*/ 33119 h 41705"/>
                      <a:gd name="connsiteX2" fmla="*/ 14719 w 14719"/>
                      <a:gd name="connsiteY2" fmla="*/ 41706 h 41705"/>
                      <a:gd name="connsiteX3" fmla="*/ 14719 w 14719"/>
                      <a:gd name="connsiteY3" fmla="*/ 8586 h 417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19" h="41705">
                        <a:moveTo>
                          <a:pt x="0" y="0"/>
                        </a:moveTo>
                        <a:lnTo>
                          <a:pt x="0" y="33119"/>
                        </a:lnTo>
                        <a:lnTo>
                          <a:pt x="14719" y="41706"/>
                        </a:lnTo>
                        <a:lnTo>
                          <a:pt x="14719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450" name="Freeform: Shape 449">
                    <a:extLst>
                      <a:ext uri="{FF2B5EF4-FFF2-40B4-BE49-F238E27FC236}">
                        <a16:creationId xmlns:a16="http://schemas.microsoft.com/office/drawing/2014/main" id="{E92B49FD-731B-484A-95FE-80068D6A72BA}"/>
                      </a:ext>
                    </a:extLst>
                  </p:cNvPr>
                  <p:cNvSpPr/>
                  <p:nvPr/>
                </p:nvSpPr>
                <p:spPr>
                  <a:xfrm>
                    <a:off x="8287995" y="2837761"/>
                    <a:ext cx="19625" cy="15946"/>
                  </a:xfrm>
                  <a:custGeom>
                    <a:avLst/>
                    <a:gdLst>
                      <a:gd name="connsiteX0" fmla="*/ 19626 w 19625"/>
                      <a:gd name="connsiteY0" fmla="*/ 15946 h 15946"/>
                      <a:gd name="connsiteX1" fmla="*/ 0 w 19625"/>
                      <a:gd name="connsiteY1" fmla="*/ 3680 h 15946"/>
                      <a:gd name="connsiteX2" fmla="*/ 4906 w 19625"/>
                      <a:gd name="connsiteY2" fmla="*/ 0 h 15946"/>
                      <a:gd name="connsiteX3" fmla="*/ 19626 w 19625"/>
                      <a:gd name="connsiteY3" fmla="*/ 8586 h 159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625" h="15946">
                        <a:moveTo>
                          <a:pt x="19626" y="15946"/>
                        </a:moveTo>
                        <a:lnTo>
                          <a:pt x="0" y="3680"/>
                        </a:lnTo>
                        <a:lnTo>
                          <a:pt x="4906" y="0"/>
                        </a:lnTo>
                        <a:lnTo>
                          <a:pt x="19626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451" name="Graphic 2">
                  <a:extLst>
                    <a:ext uri="{FF2B5EF4-FFF2-40B4-BE49-F238E27FC236}">
                      <a16:creationId xmlns:a16="http://schemas.microsoft.com/office/drawing/2014/main" id="{F8BEDF44-6579-486F-A0B1-C346C9DA3DFF}"/>
                    </a:ext>
                  </a:extLst>
                </p:cNvPr>
                <p:cNvGrpSpPr/>
                <p:nvPr/>
              </p:nvGrpSpPr>
              <p:grpSpPr>
                <a:xfrm>
                  <a:off x="8249970" y="2776430"/>
                  <a:ext cx="25759" cy="58878"/>
                  <a:chOff x="8249970" y="2776430"/>
                  <a:chExt cx="25759" cy="58878"/>
                </a:xfrm>
                <a:solidFill>
                  <a:schemeClr val="accent1"/>
                </a:solidFill>
              </p:grpSpPr>
              <p:sp>
                <p:nvSpPr>
                  <p:cNvPr id="452" name="Freeform: Shape 451">
                    <a:extLst>
                      <a:ext uri="{FF2B5EF4-FFF2-40B4-BE49-F238E27FC236}">
                        <a16:creationId xmlns:a16="http://schemas.microsoft.com/office/drawing/2014/main" id="{3CA1AA48-492F-4E5B-B08A-5894A47F062F}"/>
                      </a:ext>
                    </a:extLst>
                  </p:cNvPr>
                  <p:cNvSpPr/>
                  <p:nvPr/>
                </p:nvSpPr>
                <p:spPr>
                  <a:xfrm>
                    <a:off x="8249970" y="2776430"/>
                    <a:ext cx="25759" cy="58878"/>
                  </a:xfrm>
                  <a:custGeom>
                    <a:avLst/>
                    <a:gdLst>
                      <a:gd name="connsiteX0" fmla="*/ 25759 w 25759"/>
                      <a:gd name="connsiteY0" fmla="*/ 14720 h 58878"/>
                      <a:gd name="connsiteX1" fmla="*/ 25759 w 25759"/>
                      <a:gd name="connsiteY1" fmla="*/ 58878 h 58878"/>
                      <a:gd name="connsiteX2" fmla="*/ 0 w 25759"/>
                      <a:gd name="connsiteY2" fmla="*/ 45386 h 58878"/>
                      <a:gd name="connsiteX3" fmla="*/ 0 w 25759"/>
                      <a:gd name="connsiteY3" fmla="*/ 0 h 58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58878">
                        <a:moveTo>
                          <a:pt x="25759" y="14720"/>
                        </a:moveTo>
                        <a:lnTo>
                          <a:pt x="25759" y="58878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453" name="Freeform: Shape 452">
                    <a:extLst>
                      <a:ext uri="{FF2B5EF4-FFF2-40B4-BE49-F238E27FC236}">
                        <a16:creationId xmlns:a16="http://schemas.microsoft.com/office/drawing/2014/main" id="{79E25A9A-8B38-45CD-867A-21989DADFC63}"/>
                      </a:ext>
                    </a:extLst>
                  </p:cNvPr>
                  <p:cNvSpPr/>
                  <p:nvPr/>
                </p:nvSpPr>
                <p:spPr>
                  <a:xfrm>
                    <a:off x="8252423" y="2780110"/>
                    <a:ext cx="20852" cy="51518"/>
                  </a:xfrm>
                  <a:custGeom>
                    <a:avLst/>
                    <a:gdLst>
                      <a:gd name="connsiteX0" fmla="*/ 20853 w 20852"/>
                      <a:gd name="connsiteY0" fmla="*/ 12266 h 51518"/>
                      <a:gd name="connsiteX1" fmla="*/ 0 w 20852"/>
                      <a:gd name="connsiteY1" fmla="*/ 0 h 51518"/>
                      <a:gd name="connsiteX2" fmla="*/ 0 w 20852"/>
                      <a:gd name="connsiteY2" fmla="*/ 40479 h 51518"/>
                      <a:gd name="connsiteX3" fmla="*/ 20853 w 20852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1518">
                        <a:moveTo>
                          <a:pt x="20853" y="12266"/>
                        </a:moveTo>
                        <a:lnTo>
                          <a:pt x="0" y="0"/>
                        </a:lnTo>
                        <a:lnTo>
                          <a:pt x="0" y="40479"/>
                        </a:lnTo>
                        <a:lnTo>
                          <a:pt x="20853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454" name="Freeform: Shape 453">
                    <a:extLst>
                      <a:ext uri="{FF2B5EF4-FFF2-40B4-BE49-F238E27FC236}">
                        <a16:creationId xmlns:a16="http://schemas.microsoft.com/office/drawing/2014/main" id="{EB046F5F-7E8E-4C32-978E-E496F614674C}"/>
                      </a:ext>
                    </a:extLst>
                  </p:cNvPr>
                  <p:cNvSpPr/>
                  <p:nvPr/>
                </p:nvSpPr>
                <p:spPr>
                  <a:xfrm>
                    <a:off x="8257329" y="2783789"/>
                    <a:ext cx="15946" cy="41705"/>
                  </a:xfrm>
                  <a:custGeom>
                    <a:avLst/>
                    <a:gdLst>
                      <a:gd name="connsiteX0" fmla="*/ 0 w 15946"/>
                      <a:gd name="connsiteY0" fmla="*/ 0 h 41705"/>
                      <a:gd name="connsiteX1" fmla="*/ 0 w 15946"/>
                      <a:gd name="connsiteY1" fmla="*/ 33119 h 41705"/>
                      <a:gd name="connsiteX2" fmla="*/ 15946 w 15946"/>
                      <a:gd name="connsiteY2" fmla="*/ 41706 h 41705"/>
                      <a:gd name="connsiteX3" fmla="*/ 15946 w 15946"/>
                      <a:gd name="connsiteY3" fmla="*/ 8586 h 417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46" h="41705">
                        <a:moveTo>
                          <a:pt x="0" y="0"/>
                        </a:moveTo>
                        <a:lnTo>
                          <a:pt x="0" y="33119"/>
                        </a:lnTo>
                        <a:lnTo>
                          <a:pt x="15946" y="41706"/>
                        </a:lnTo>
                        <a:lnTo>
                          <a:pt x="15946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455" name="Freeform: Shape 454">
                    <a:extLst>
                      <a:ext uri="{FF2B5EF4-FFF2-40B4-BE49-F238E27FC236}">
                        <a16:creationId xmlns:a16="http://schemas.microsoft.com/office/drawing/2014/main" id="{763CFCB0-2594-4392-9BBE-1627B241B715}"/>
                      </a:ext>
                    </a:extLst>
                  </p:cNvPr>
                  <p:cNvSpPr/>
                  <p:nvPr/>
                </p:nvSpPr>
                <p:spPr>
                  <a:xfrm>
                    <a:off x="8252423" y="2816909"/>
                    <a:ext cx="20852" cy="14719"/>
                  </a:xfrm>
                  <a:custGeom>
                    <a:avLst/>
                    <a:gdLst>
                      <a:gd name="connsiteX0" fmla="*/ 20853 w 20852"/>
                      <a:gd name="connsiteY0" fmla="*/ 14720 h 14719"/>
                      <a:gd name="connsiteX1" fmla="*/ 0 w 20852"/>
                      <a:gd name="connsiteY1" fmla="*/ 3680 h 14719"/>
                      <a:gd name="connsiteX2" fmla="*/ 4907 w 20852"/>
                      <a:gd name="connsiteY2" fmla="*/ 0 h 14719"/>
                      <a:gd name="connsiteX3" fmla="*/ 20853 w 20852"/>
                      <a:gd name="connsiteY3" fmla="*/ 8586 h 1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4719">
                        <a:moveTo>
                          <a:pt x="20853" y="14720"/>
                        </a:moveTo>
                        <a:lnTo>
                          <a:pt x="0" y="3680"/>
                        </a:lnTo>
                        <a:lnTo>
                          <a:pt x="4907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sp>
          <p:nvSpPr>
            <p:cNvPr id="456" name="Freeform: Shape 455">
              <a:extLst>
                <a:ext uri="{FF2B5EF4-FFF2-40B4-BE49-F238E27FC236}">
                  <a16:creationId xmlns:a16="http://schemas.microsoft.com/office/drawing/2014/main" id="{E91A37D5-77E7-4B46-BC9C-9006AE08F58C}"/>
                </a:ext>
              </a:extLst>
            </p:cNvPr>
            <p:cNvSpPr/>
            <p:nvPr/>
          </p:nvSpPr>
          <p:spPr>
            <a:xfrm>
              <a:off x="8638836" y="2861085"/>
              <a:ext cx="228154" cy="136157"/>
            </a:xfrm>
            <a:custGeom>
              <a:avLst/>
              <a:gdLst>
                <a:gd name="connsiteX0" fmla="*/ 228154 w 228154"/>
                <a:gd name="connsiteY0" fmla="*/ 128797 h 136156"/>
                <a:gd name="connsiteX1" fmla="*/ 0 w 228154"/>
                <a:gd name="connsiteY1" fmla="*/ 0 h 136156"/>
                <a:gd name="connsiteX2" fmla="*/ 0 w 228154"/>
                <a:gd name="connsiteY2" fmla="*/ 14720 h 136156"/>
                <a:gd name="connsiteX3" fmla="*/ 214661 w 228154"/>
                <a:gd name="connsiteY3" fmla="*/ 136157 h 136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8154" h="136156">
                  <a:moveTo>
                    <a:pt x="228154" y="128797"/>
                  </a:moveTo>
                  <a:lnTo>
                    <a:pt x="0" y="0"/>
                  </a:lnTo>
                  <a:lnTo>
                    <a:pt x="0" y="14720"/>
                  </a:lnTo>
                  <a:lnTo>
                    <a:pt x="214661" y="136157"/>
                  </a:lnTo>
                  <a:close/>
                </a:path>
              </a:pathLst>
            </a:custGeom>
            <a:solidFill>
              <a:srgbClr val="502A2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57" name="Freeform: Shape 456">
              <a:extLst>
                <a:ext uri="{FF2B5EF4-FFF2-40B4-BE49-F238E27FC236}">
                  <a16:creationId xmlns:a16="http://schemas.microsoft.com/office/drawing/2014/main" id="{6B7B6245-9AF7-4A57-A98C-2977006EFD74}"/>
                </a:ext>
              </a:extLst>
            </p:cNvPr>
            <p:cNvSpPr/>
            <p:nvPr/>
          </p:nvSpPr>
          <p:spPr>
            <a:xfrm>
              <a:off x="8638836" y="2854952"/>
              <a:ext cx="239194" cy="134930"/>
            </a:xfrm>
            <a:custGeom>
              <a:avLst/>
              <a:gdLst>
                <a:gd name="connsiteX0" fmla="*/ 239194 w 239193"/>
                <a:gd name="connsiteY0" fmla="*/ 128797 h 134929"/>
                <a:gd name="connsiteX1" fmla="*/ 9813 w 239193"/>
                <a:gd name="connsiteY1" fmla="*/ 0 h 134929"/>
                <a:gd name="connsiteX2" fmla="*/ 0 w 239193"/>
                <a:gd name="connsiteY2" fmla="*/ 6133 h 134929"/>
                <a:gd name="connsiteX3" fmla="*/ 228154 w 239193"/>
                <a:gd name="connsiteY3" fmla="*/ 134930 h 134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9193" h="134929">
                  <a:moveTo>
                    <a:pt x="239194" y="128797"/>
                  </a:moveTo>
                  <a:lnTo>
                    <a:pt x="9813" y="0"/>
                  </a:lnTo>
                  <a:lnTo>
                    <a:pt x="0" y="6133"/>
                  </a:lnTo>
                  <a:lnTo>
                    <a:pt x="228154" y="134930"/>
                  </a:lnTo>
                  <a:close/>
                </a:path>
              </a:pathLst>
            </a:custGeom>
            <a:solidFill>
              <a:srgbClr val="805046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58" name="Freeform: Shape 457">
              <a:extLst>
                <a:ext uri="{FF2B5EF4-FFF2-40B4-BE49-F238E27FC236}">
                  <a16:creationId xmlns:a16="http://schemas.microsoft.com/office/drawing/2014/main" id="{C0631619-FBC9-42C7-A754-86D02219BF49}"/>
                </a:ext>
              </a:extLst>
            </p:cNvPr>
            <p:cNvSpPr/>
            <p:nvPr/>
          </p:nvSpPr>
          <p:spPr>
            <a:xfrm>
              <a:off x="8129781" y="2814472"/>
              <a:ext cx="117757" cy="72371"/>
            </a:xfrm>
            <a:custGeom>
              <a:avLst/>
              <a:gdLst>
                <a:gd name="connsiteX0" fmla="*/ 0 w 117756"/>
                <a:gd name="connsiteY0" fmla="*/ 65012 h 72371"/>
                <a:gd name="connsiteX1" fmla="*/ 117757 w 117756"/>
                <a:gd name="connsiteY1" fmla="*/ 0 h 72371"/>
                <a:gd name="connsiteX2" fmla="*/ 117757 w 117756"/>
                <a:gd name="connsiteY2" fmla="*/ 14720 h 72371"/>
                <a:gd name="connsiteX3" fmla="*/ 13493 w 117756"/>
                <a:gd name="connsiteY3" fmla="*/ 72371 h 723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7756" h="72371">
                  <a:moveTo>
                    <a:pt x="0" y="65012"/>
                  </a:moveTo>
                  <a:lnTo>
                    <a:pt x="117757" y="0"/>
                  </a:lnTo>
                  <a:lnTo>
                    <a:pt x="117757" y="14720"/>
                  </a:lnTo>
                  <a:lnTo>
                    <a:pt x="13493" y="72371"/>
                  </a:lnTo>
                  <a:close/>
                </a:path>
              </a:pathLst>
            </a:custGeom>
            <a:solidFill>
              <a:srgbClr val="502A2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59" name="Freeform: Shape 458">
              <a:extLst>
                <a:ext uri="{FF2B5EF4-FFF2-40B4-BE49-F238E27FC236}">
                  <a16:creationId xmlns:a16="http://schemas.microsoft.com/office/drawing/2014/main" id="{FDDC8F2F-91CF-4E67-9530-64662EBB3DB5}"/>
                </a:ext>
              </a:extLst>
            </p:cNvPr>
            <p:cNvSpPr/>
            <p:nvPr/>
          </p:nvSpPr>
          <p:spPr>
            <a:xfrm>
              <a:off x="8107707" y="2808339"/>
              <a:ext cx="139836" cy="77279"/>
            </a:xfrm>
            <a:custGeom>
              <a:avLst/>
              <a:gdLst>
                <a:gd name="connsiteX0" fmla="*/ 0 w 139836"/>
                <a:gd name="connsiteY0" fmla="*/ 71145 h 77278"/>
                <a:gd name="connsiteX1" fmla="*/ 128797 w 139836"/>
                <a:gd name="connsiteY1" fmla="*/ 0 h 77278"/>
                <a:gd name="connsiteX2" fmla="*/ 139836 w 139836"/>
                <a:gd name="connsiteY2" fmla="*/ 6133 h 77278"/>
                <a:gd name="connsiteX3" fmla="*/ 11040 w 139836"/>
                <a:gd name="connsiteY3" fmla="*/ 77278 h 77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836" h="77278">
                  <a:moveTo>
                    <a:pt x="0" y="71145"/>
                  </a:moveTo>
                  <a:lnTo>
                    <a:pt x="128797" y="0"/>
                  </a:lnTo>
                  <a:lnTo>
                    <a:pt x="139836" y="6133"/>
                  </a:lnTo>
                  <a:lnTo>
                    <a:pt x="11040" y="77278"/>
                  </a:lnTo>
                  <a:close/>
                </a:path>
              </a:pathLst>
            </a:custGeom>
            <a:solidFill>
              <a:srgbClr val="805046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60" name="Freeform: Shape 459">
              <a:extLst>
                <a:ext uri="{FF2B5EF4-FFF2-40B4-BE49-F238E27FC236}">
                  <a16:creationId xmlns:a16="http://schemas.microsoft.com/office/drawing/2014/main" id="{F76555BE-A1A0-483A-A91B-9E72F72EF7E2}"/>
                </a:ext>
              </a:extLst>
            </p:cNvPr>
            <p:cNvSpPr/>
            <p:nvPr/>
          </p:nvSpPr>
          <p:spPr>
            <a:xfrm>
              <a:off x="8572604" y="2977614"/>
              <a:ext cx="305432" cy="169276"/>
            </a:xfrm>
            <a:custGeom>
              <a:avLst/>
              <a:gdLst>
                <a:gd name="connsiteX0" fmla="*/ 0 w 305431"/>
                <a:gd name="connsiteY0" fmla="*/ 164369 h 169275"/>
                <a:gd name="connsiteX1" fmla="*/ 294392 w 305431"/>
                <a:gd name="connsiteY1" fmla="*/ 0 h 169275"/>
                <a:gd name="connsiteX2" fmla="*/ 305432 w 305431"/>
                <a:gd name="connsiteY2" fmla="*/ 6133 h 169275"/>
                <a:gd name="connsiteX3" fmla="*/ 9813 w 305431"/>
                <a:gd name="connsiteY3" fmla="*/ 169276 h 169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5431" h="169275">
                  <a:moveTo>
                    <a:pt x="0" y="164369"/>
                  </a:moveTo>
                  <a:lnTo>
                    <a:pt x="294392" y="0"/>
                  </a:lnTo>
                  <a:lnTo>
                    <a:pt x="305432" y="6133"/>
                  </a:lnTo>
                  <a:lnTo>
                    <a:pt x="9813" y="169276"/>
                  </a:lnTo>
                  <a:close/>
                </a:path>
              </a:pathLst>
            </a:custGeom>
            <a:solidFill>
              <a:srgbClr val="805046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61" name="Freeform: Shape 460">
              <a:extLst>
                <a:ext uri="{FF2B5EF4-FFF2-40B4-BE49-F238E27FC236}">
                  <a16:creationId xmlns:a16="http://schemas.microsoft.com/office/drawing/2014/main" id="{35A53DA2-779B-4C76-B681-8539F1BE8803}"/>
                </a:ext>
              </a:extLst>
            </p:cNvPr>
            <p:cNvSpPr/>
            <p:nvPr/>
          </p:nvSpPr>
          <p:spPr>
            <a:xfrm>
              <a:off x="8188657" y="2760498"/>
              <a:ext cx="96904" cy="158308"/>
            </a:xfrm>
            <a:custGeom>
              <a:avLst/>
              <a:gdLst>
                <a:gd name="connsiteX0" fmla="*/ 1227 w 96904"/>
                <a:gd name="connsiteY0" fmla="*/ 122664 h 158307"/>
                <a:gd name="connsiteX1" fmla="*/ 1227 w 96904"/>
                <a:gd name="connsiteY1" fmla="*/ 126343 h 158307"/>
                <a:gd name="connsiteX2" fmla="*/ 49065 w 96904"/>
                <a:gd name="connsiteY2" fmla="*/ 158236 h 158307"/>
                <a:gd name="connsiteX3" fmla="*/ 96904 w 96904"/>
                <a:gd name="connsiteY3" fmla="*/ 122664 h 158307"/>
                <a:gd name="connsiteX4" fmla="*/ 96904 w 96904"/>
                <a:gd name="connsiteY4" fmla="*/ 122664 h 158307"/>
                <a:gd name="connsiteX5" fmla="*/ 96904 w 96904"/>
                <a:gd name="connsiteY5" fmla="*/ 122664 h 158307"/>
                <a:gd name="connsiteX6" fmla="*/ 96904 w 96904"/>
                <a:gd name="connsiteY6" fmla="*/ 0 h 158307"/>
                <a:gd name="connsiteX7" fmla="*/ 0 w 96904"/>
                <a:gd name="connsiteY7" fmla="*/ 0 h 158307"/>
                <a:gd name="connsiteX8" fmla="*/ 1227 w 96904"/>
                <a:gd name="connsiteY8" fmla="*/ 122664 h 158307"/>
                <a:gd name="connsiteX9" fmla="*/ 1227 w 96904"/>
                <a:gd name="connsiteY9" fmla="*/ 122664 h 1583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6904" h="158307">
                  <a:moveTo>
                    <a:pt x="1227" y="122664"/>
                  </a:moveTo>
                  <a:cubicBezTo>
                    <a:pt x="1227" y="123890"/>
                    <a:pt x="1227" y="125117"/>
                    <a:pt x="1227" y="126343"/>
                  </a:cubicBezTo>
                  <a:cubicBezTo>
                    <a:pt x="1227" y="144743"/>
                    <a:pt x="23306" y="159463"/>
                    <a:pt x="49065" y="158236"/>
                  </a:cubicBezTo>
                  <a:cubicBezTo>
                    <a:pt x="76051" y="157009"/>
                    <a:pt x="96904" y="141063"/>
                    <a:pt x="96904" y="122664"/>
                  </a:cubicBezTo>
                  <a:lnTo>
                    <a:pt x="96904" y="122664"/>
                  </a:lnTo>
                  <a:lnTo>
                    <a:pt x="96904" y="122664"/>
                  </a:lnTo>
                  <a:lnTo>
                    <a:pt x="96904" y="0"/>
                  </a:lnTo>
                  <a:lnTo>
                    <a:pt x="0" y="0"/>
                  </a:lnTo>
                  <a:lnTo>
                    <a:pt x="1227" y="122664"/>
                  </a:lnTo>
                  <a:lnTo>
                    <a:pt x="1227" y="122664"/>
                  </a:lnTo>
                  <a:close/>
                </a:path>
              </a:pathLst>
            </a:custGeom>
            <a:solidFill>
              <a:srgbClr val="877E70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62" name="Freeform: Shape 461">
              <a:extLst>
                <a:ext uri="{FF2B5EF4-FFF2-40B4-BE49-F238E27FC236}">
                  <a16:creationId xmlns:a16="http://schemas.microsoft.com/office/drawing/2014/main" id="{C91B081D-2971-4555-9CA7-18684C84CB35}"/>
                </a:ext>
              </a:extLst>
            </p:cNvPr>
            <p:cNvSpPr/>
            <p:nvPr/>
          </p:nvSpPr>
          <p:spPr>
            <a:xfrm>
              <a:off x="8191110" y="2728538"/>
              <a:ext cx="95677" cy="67607"/>
            </a:xfrm>
            <a:custGeom>
              <a:avLst/>
              <a:gdLst>
                <a:gd name="connsiteX0" fmla="*/ 47839 w 95677"/>
                <a:gd name="connsiteY0" fmla="*/ 71 h 67607"/>
                <a:gd name="connsiteX1" fmla="*/ 0 w 95677"/>
                <a:gd name="connsiteY1" fmla="*/ 35644 h 67607"/>
                <a:gd name="connsiteX2" fmla="*/ 47839 w 95677"/>
                <a:gd name="connsiteY2" fmla="*/ 67536 h 67607"/>
                <a:gd name="connsiteX3" fmla="*/ 95678 w 95677"/>
                <a:gd name="connsiteY3" fmla="*/ 31964 h 67607"/>
                <a:gd name="connsiteX4" fmla="*/ 47839 w 95677"/>
                <a:gd name="connsiteY4" fmla="*/ 71 h 67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677" h="67607">
                  <a:moveTo>
                    <a:pt x="47839" y="71"/>
                  </a:moveTo>
                  <a:cubicBezTo>
                    <a:pt x="20853" y="1298"/>
                    <a:pt x="0" y="17244"/>
                    <a:pt x="0" y="35644"/>
                  </a:cubicBezTo>
                  <a:cubicBezTo>
                    <a:pt x="0" y="54043"/>
                    <a:pt x="22080" y="68763"/>
                    <a:pt x="47839" y="67536"/>
                  </a:cubicBezTo>
                  <a:cubicBezTo>
                    <a:pt x="74825" y="66310"/>
                    <a:pt x="95678" y="50364"/>
                    <a:pt x="95678" y="31964"/>
                  </a:cubicBezTo>
                  <a:cubicBezTo>
                    <a:pt x="95678" y="13564"/>
                    <a:pt x="73598" y="-1155"/>
                    <a:pt x="47839" y="71"/>
                  </a:cubicBezTo>
                  <a:close/>
                </a:path>
              </a:pathLst>
            </a:custGeom>
            <a:solidFill>
              <a:srgbClr val="9A9283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63" name="Freeform: Shape 462">
              <a:extLst>
                <a:ext uri="{FF2B5EF4-FFF2-40B4-BE49-F238E27FC236}">
                  <a16:creationId xmlns:a16="http://schemas.microsoft.com/office/drawing/2014/main" id="{84B38555-A439-49CC-B5DC-B388B18E91E7}"/>
                </a:ext>
              </a:extLst>
            </p:cNvPr>
            <p:cNvSpPr/>
            <p:nvPr/>
          </p:nvSpPr>
          <p:spPr>
            <a:xfrm>
              <a:off x="8379997" y="2953077"/>
              <a:ext cx="44158" cy="50292"/>
            </a:xfrm>
            <a:custGeom>
              <a:avLst/>
              <a:gdLst>
                <a:gd name="connsiteX0" fmla="*/ 42932 w 44158"/>
                <a:gd name="connsiteY0" fmla="*/ 0 h 50292"/>
                <a:gd name="connsiteX1" fmla="*/ 0 w 44158"/>
                <a:gd name="connsiteY1" fmla="*/ 24533 h 50292"/>
                <a:gd name="connsiteX2" fmla="*/ 0 w 44158"/>
                <a:gd name="connsiteY2" fmla="*/ 50292 h 50292"/>
                <a:gd name="connsiteX3" fmla="*/ 44159 w 44158"/>
                <a:gd name="connsiteY3" fmla="*/ 25759 h 50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158" h="50292">
                  <a:moveTo>
                    <a:pt x="42932" y="0"/>
                  </a:moveTo>
                  <a:lnTo>
                    <a:pt x="0" y="24533"/>
                  </a:lnTo>
                  <a:lnTo>
                    <a:pt x="0" y="50292"/>
                  </a:lnTo>
                  <a:lnTo>
                    <a:pt x="44159" y="25759"/>
                  </a:lnTo>
                  <a:close/>
                </a:path>
              </a:pathLst>
            </a:custGeom>
            <a:solidFill>
              <a:srgbClr val="CAC8C8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64" name="Freeform: Shape 463">
              <a:extLst>
                <a:ext uri="{FF2B5EF4-FFF2-40B4-BE49-F238E27FC236}">
                  <a16:creationId xmlns:a16="http://schemas.microsoft.com/office/drawing/2014/main" id="{365766C8-7944-4D8B-BA27-D3DDF08580A0}"/>
                </a:ext>
              </a:extLst>
            </p:cNvPr>
            <p:cNvSpPr/>
            <p:nvPr/>
          </p:nvSpPr>
          <p:spPr>
            <a:xfrm>
              <a:off x="8279404" y="2921176"/>
              <a:ext cx="100584" cy="82184"/>
            </a:xfrm>
            <a:custGeom>
              <a:avLst/>
              <a:gdLst>
                <a:gd name="connsiteX0" fmla="*/ 100584 w 100584"/>
                <a:gd name="connsiteY0" fmla="*/ 56425 h 82184"/>
                <a:gd name="connsiteX1" fmla="*/ 0 w 100584"/>
                <a:gd name="connsiteY1" fmla="*/ 0 h 82184"/>
                <a:gd name="connsiteX2" fmla="*/ 0 w 100584"/>
                <a:gd name="connsiteY2" fmla="*/ 25759 h 82184"/>
                <a:gd name="connsiteX3" fmla="*/ 100584 w 100584"/>
                <a:gd name="connsiteY3" fmla="*/ 82185 h 82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584" h="82184">
                  <a:moveTo>
                    <a:pt x="100584" y="56425"/>
                  </a:moveTo>
                  <a:lnTo>
                    <a:pt x="0" y="0"/>
                  </a:lnTo>
                  <a:lnTo>
                    <a:pt x="0" y="25759"/>
                  </a:lnTo>
                  <a:lnTo>
                    <a:pt x="100584" y="82185"/>
                  </a:lnTo>
                  <a:close/>
                </a:path>
              </a:pathLst>
            </a:custGeom>
            <a:solidFill>
              <a:srgbClr val="BDBBBB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65" name="Freeform: Shape 464">
              <a:extLst>
                <a:ext uri="{FF2B5EF4-FFF2-40B4-BE49-F238E27FC236}">
                  <a16:creationId xmlns:a16="http://schemas.microsoft.com/office/drawing/2014/main" id="{EAE20A8B-320B-4842-ADA8-5A13E7CCE3CB}"/>
                </a:ext>
              </a:extLst>
            </p:cNvPr>
            <p:cNvSpPr/>
            <p:nvPr/>
          </p:nvSpPr>
          <p:spPr>
            <a:xfrm>
              <a:off x="8279409" y="2896640"/>
              <a:ext cx="143516" cy="80957"/>
            </a:xfrm>
            <a:custGeom>
              <a:avLst/>
              <a:gdLst>
                <a:gd name="connsiteX0" fmla="*/ 42932 w 143516"/>
                <a:gd name="connsiteY0" fmla="*/ 0 h 80957"/>
                <a:gd name="connsiteX1" fmla="*/ 143516 w 143516"/>
                <a:gd name="connsiteY1" fmla="*/ 56425 h 80957"/>
                <a:gd name="connsiteX2" fmla="*/ 100584 w 143516"/>
                <a:gd name="connsiteY2" fmla="*/ 80958 h 80957"/>
                <a:gd name="connsiteX3" fmla="*/ 0 w 143516"/>
                <a:gd name="connsiteY3" fmla="*/ 24533 h 80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3516" h="80957">
                  <a:moveTo>
                    <a:pt x="42932" y="0"/>
                  </a:moveTo>
                  <a:lnTo>
                    <a:pt x="143516" y="56425"/>
                  </a:lnTo>
                  <a:lnTo>
                    <a:pt x="100584" y="80958"/>
                  </a:lnTo>
                  <a:lnTo>
                    <a:pt x="0" y="24533"/>
                  </a:lnTo>
                  <a:close/>
                </a:path>
              </a:pathLst>
            </a:custGeom>
            <a:solidFill>
              <a:srgbClr val="D2D0CD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3" name="Group 2">
            <a:extLst>
              <a:ext uri="{FF2B5EF4-FFF2-40B4-BE49-F238E27FC236}">
                <a16:creationId xmlns:a16="http://schemas.microsoft.com/office/drawing/2014/main" id="{31E4D5CE-BF9E-40BE-83B7-9BF4499D0135}"/>
              </a:ext>
            </a:extLst>
          </p:cNvPr>
          <p:cNvGrpSpPr/>
          <p:nvPr/>
        </p:nvGrpSpPr>
        <p:grpSpPr>
          <a:xfrm>
            <a:off x="1343201" y="2378076"/>
            <a:ext cx="5102810" cy="421926"/>
            <a:chOff x="1343201" y="2378076"/>
            <a:chExt cx="5102810" cy="421926"/>
          </a:xfrm>
        </p:grpSpPr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id="{AF74CDD3-E18F-46AE-B46E-D2200AA964D2}"/>
                </a:ext>
              </a:extLst>
            </p:cNvPr>
            <p:cNvSpPr/>
            <p:nvPr/>
          </p:nvSpPr>
          <p:spPr>
            <a:xfrm>
              <a:off x="1434671" y="2378076"/>
              <a:ext cx="5011340" cy="328056"/>
            </a:xfrm>
            <a:custGeom>
              <a:avLst/>
              <a:gdLst>
                <a:gd name="connsiteX0" fmla="*/ 4347193 w 4347192"/>
                <a:gd name="connsiteY0" fmla="*/ 284579 h 284579"/>
                <a:gd name="connsiteX1" fmla="*/ 4310394 w 4347192"/>
                <a:gd name="connsiteY1" fmla="*/ 284579 h 284579"/>
                <a:gd name="connsiteX2" fmla="*/ 4310394 w 4347192"/>
                <a:gd name="connsiteY2" fmla="*/ 165596 h 284579"/>
                <a:gd name="connsiteX3" fmla="*/ 4181597 w 4347192"/>
                <a:gd name="connsiteY3" fmla="*/ 36799 h 284579"/>
                <a:gd name="connsiteX4" fmla="*/ 165596 w 4347192"/>
                <a:gd name="connsiteY4" fmla="*/ 36799 h 284579"/>
                <a:gd name="connsiteX5" fmla="*/ 36799 w 4347192"/>
                <a:gd name="connsiteY5" fmla="*/ 165596 h 284579"/>
                <a:gd name="connsiteX6" fmla="*/ 36799 w 4347192"/>
                <a:gd name="connsiteY6" fmla="*/ 284579 h 284579"/>
                <a:gd name="connsiteX7" fmla="*/ 0 w 4347192"/>
                <a:gd name="connsiteY7" fmla="*/ 284579 h 284579"/>
                <a:gd name="connsiteX8" fmla="*/ 0 w 4347192"/>
                <a:gd name="connsiteY8" fmla="*/ 165596 h 284579"/>
                <a:gd name="connsiteX9" fmla="*/ 165596 w 4347192"/>
                <a:gd name="connsiteY9" fmla="*/ 0 h 284579"/>
                <a:gd name="connsiteX10" fmla="*/ 4180370 w 4347192"/>
                <a:gd name="connsiteY10" fmla="*/ 0 h 284579"/>
                <a:gd name="connsiteX11" fmla="*/ 4345966 w 4347192"/>
                <a:gd name="connsiteY11" fmla="*/ 165596 h 284579"/>
                <a:gd name="connsiteX12" fmla="*/ 4345966 w 4347192"/>
                <a:gd name="connsiteY12" fmla="*/ 284579 h 284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347192" h="284579">
                  <a:moveTo>
                    <a:pt x="4347193" y="284579"/>
                  </a:moveTo>
                  <a:lnTo>
                    <a:pt x="4310394" y="284579"/>
                  </a:lnTo>
                  <a:lnTo>
                    <a:pt x="4310394" y="165596"/>
                  </a:lnTo>
                  <a:cubicBezTo>
                    <a:pt x="4310394" y="94451"/>
                    <a:pt x="4252742" y="36799"/>
                    <a:pt x="4181597" y="36799"/>
                  </a:cubicBezTo>
                  <a:lnTo>
                    <a:pt x="165596" y="36799"/>
                  </a:lnTo>
                  <a:cubicBezTo>
                    <a:pt x="94451" y="36799"/>
                    <a:pt x="36799" y="94451"/>
                    <a:pt x="36799" y="165596"/>
                  </a:cubicBezTo>
                  <a:lnTo>
                    <a:pt x="36799" y="284579"/>
                  </a:lnTo>
                  <a:lnTo>
                    <a:pt x="0" y="284579"/>
                  </a:lnTo>
                  <a:lnTo>
                    <a:pt x="0" y="165596"/>
                  </a:lnTo>
                  <a:cubicBezTo>
                    <a:pt x="0" y="74825"/>
                    <a:pt x="74825" y="0"/>
                    <a:pt x="165596" y="0"/>
                  </a:cubicBezTo>
                  <a:lnTo>
                    <a:pt x="4180370" y="0"/>
                  </a:lnTo>
                  <a:cubicBezTo>
                    <a:pt x="4271141" y="0"/>
                    <a:pt x="4345966" y="74825"/>
                    <a:pt x="4345966" y="165596"/>
                  </a:cubicBezTo>
                  <a:lnTo>
                    <a:pt x="4345966" y="284579"/>
                  </a:lnTo>
                  <a:close/>
                </a:path>
              </a:pathLst>
            </a:custGeom>
            <a:solidFill>
              <a:schemeClr val="accent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68" name="Isosceles Triangle 467">
              <a:extLst>
                <a:ext uri="{FF2B5EF4-FFF2-40B4-BE49-F238E27FC236}">
                  <a16:creationId xmlns:a16="http://schemas.microsoft.com/office/drawing/2014/main" id="{C2268A5A-FD53-4C41-AFD1-5045A3C6AC0D}"/>
                </a:ext>
              </a:extLst>
            </p:cNvPr>
            <p:cNvSpPr/>
            <p:nvPr/>
          </p:nvSpPr>
          <p:spPr>
            <a:xfrm rot="10800000">
              <a:off x="1343201" y="2605042"/>
              <a:ext cx="226152" cy="194960"/>
            </a:xfrm>
            <a:prstGeom prst="triangl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/>
            </a:p>
          </p:txBody>
        </p:sp>
      </p:grpSp>
      <p:grpSp>
        <p:nvGrpSpPr>
          <p:cNvPr id="4" name="Group 3">
            <a:extLst>
              <a:ext uri="{FF2B5EF4-FFF2-40B4-BE49-F238E27FC236}">
                <a16:creationId xmlns:a16="http://schemas.microsoft.com/office/drawing/2014/main" id="{FA22C87A-4C9C-49FB-83EA-1F02CCA49208}"/>
              </a:ext>
            </a:extLst>
          </p:cNvPr>
          <p:cNvGrpSpPr/>
          <p:nvPr/>
        </p:nvGrpSpPr>
        <p:grpSpPr>
          <a:xfrm>
            <a:off x="1434671" y="4834256"/>
            <a:ext cx="5100331" cy="442593"/>
            <a:chOff x="1434671" y="4834256"/>
            <a:chExt cx="5100331" cy="442593"/>
          </a:xfrm>
        </p:grpSpPr>
        <p:sp>
          <p:nvSpPr>
            <p:cNvPr id="5" name="Freeform: Shape 4">
              <a:extLst>
                <a:ext uri="{FF2B5EF4-FFF2-40B4-BE49-F238E27FC236}">
                  <a16:creationId xmlns:a16="http://schemas.microsoft.com/office/drawing/2014/main" id="{DDC8E262-4458-4D22-AB83-1E13649E13AF}"/>
                </a:ext>
              </a:extLst>
            </p:cNvPr>
            <p:cNvSpPr/>
            <p:nvPr/>
          </p:nvSpPr>
          <p:spPr>
            <a:xfrm>
              <a:off x="1434671" y="4912029"/>
              <a:ext cx="5009943" cy="364820"/>
            </a:xfrm>
            <a:custGeom>
              <a:avLst/>
              <a:gdLst>
                <a:gd name="connsiteX0" fmla="*/ 4181597 w 4345980"/>
                <a:gd name="connsiteY0" fmla="*/ 316472 h 316471"/>
                <a:gd name="connsiteX1" fmla="*/ 165596 w 4345980"/>
                <a:gd name="connsiteY1" fmla="*/ 316472 h 316471"/>
                <a:gd name="connsiteX2" fmla="*/ 0 w 4345980"/>
                <a:gd name="connsiteY2" fmla="*/ 150876 h 316471"/>
                <a:gd name="connsiteX3" fmla="*/ 0 w 4345980"/>
                <a:gd name="connsiteY3" fmla="*/ 0 h 316471"/>
                <a:gd name="connsiteX4" fmla="*/ 36799 w 4345980"/>
                <a:gd name="connsiteY4" fmla="*/ 0 h 316471"/>
                <a:gd name="connsiteX5" fmla="*/ 36799 w 4345980"/>
                <a:gd name="connsiteY5" fmla="*/ 150876 h 316471"/>
                <a:gd name="connsiteX6" fmla="*/ 165596 w 4345980"/>
                <a:gd name="connsiteY6" fmla="*/ 279673 h 316471"/>
                <a:gd name="connsiteX7" fmla="*/ 4180370 w 4345980"/>
                <a:gd name="connsiteY7" fmla="*/ 279673 h 316471"/>
                <a:gd name="connsiteX8" fmla="*/ 4309167 w 4345980"/>
                <a:gd name="connsiteY8" fmla="*/ 150876 h 316471"/>
                <a:gd name="connsiteX9" fmla="*/ 4309167 w 4345980"/>
                <a:gd name="connsiteY9" fmla="*/ 0 h 316471"/>
                <a:gd name="connsiteX10" fmla="*/ 4345966 w 4345980"/>
                <a:gd name="connsiteY10" fmla="*/ 0 h 316471"/>
                <a:gd name="connsiteX11" fmla="*/ 4345966 w 4345980"/>
                <a:gd name="connsiteY11" fmla="*/ 150876 h 316471"/>
                <a:gd name="connsiteX12" fmla="*/ 4181597 w 4345980"/>
                <a:gd name="connsiteY12" fmla="*/ 316472 h 3164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345980" h="316471">
                  <a:moveTo>
                    <a:pt x="4181597" y="316472"/>
                  </a:moveTo>
                  <a:lnTo>
                    <a:pt x="165596" y="316472"/>
                  </a:lnTo>
                  <a:cubicBezTo>
                    <a:pt x="74825" y="316472"/>
                    <a:pt x="0" y="241647"/>
                    <a:pt x="0" y="150876"/>
                  </a:cubicBezTo>
                  <a:lnTo>
                    <a:pt x="0" y="0"/>
                  </a:lnTo>
                  <a:lnTo>
                    <a:pt x="36799" y="0"/>
                  </a:lnTo>
                  <a:lnTo>
                    <a:pt x="36799" y="150876"/>
                  </a:lnTo>
                  <a:cubicBezTo>
                    <a:pt x="36799" y="222021"/>
                    <a:pt x="94451" y="279673"/>
                    <a:pt x="165596" y="279673"/>
                  </a:cubicBezTo>
                  <a:lnTo>
                    <a:pt x="4180370" y="279673"/>
                  </a:lnTo>
                  <a:cubicBezTo>
                    <a:pt x="4251515" y="279673"/>
                    <a:pt x="4309167" y="222021"/>
                    <a:pt x="4309167" y="150876"/>
                  </a:cubicBezTo>
                  <a:lnTo>
                    <a:pt x="4309167" y="0"/>
                  </a:lnTo>
                  <a:lnTo>
                    <a:pt x="4345966" y="0"/>
                  </a:lnTo>
                  <a:lnTo>
                    <a:pt x="4345966" y="150876"/>
                  </a:lnTo>
                  <a:cubicBezTo>
                    <a:pt x="4347193" y="241647"/>
                    <a:pt x="4272368" y="316472"/>
                    <a:pt x="4181597" y="316472"/>
                  </a:cubicBezTo>
                  <a:close/>
                </a:path>
              </a:pathLst>
            </a:custGeom>
            <a:solidFill>
              <a:schemeClr val="accent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69" name="Isosceles Triangle 468">
              <a:extLst>
                <a:ext uri="{FF2B5EF4-FFF2-40B4-BE49-F238E27FC236}">
                  <a16:creationId xmlns:a16="http://schemas.microsoft.com/office/drawing/2014/main" id="{30BC4537-AE62-4C5D-A4CC-BF66360AD1CE}"/>
                </a:ext>
              </a:extLst>
            </p:cNvPr>
            <p:cNvSpPr/>
            <p:nvPr/>
          </p:nvSpPr>
          <p:spPr>
            <a:xfrm>
              <a:off x="6308850" y="4834256"/>
              <a:ext cx="226152" cy="194960"/>
            </a:xfrm>
            <a:prstGeom prst="triangl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/>
            </a:p>
          </p:txBody>
        </p:sp>
      </p:grpSp>
      <p:sp>
        <p:nvSpPr>
          <p:cNvPr id="472" name="TextBox 471">
            <a:extLst>
              <a:ext uri="{FF2B5EF4-FFF2-40B4-BE49-F238E27FC236}">
                <a16:creationId xmlns:a16="http://schemas.microsoft.com/office/drawing/2014/main" id="{BBAEE824-4846-41D9-8638-8070D9E23BE2}"/>
              </a:ext>
            </a:extLst>
          </p:cNvPr>
          <p:cNvSpPr txBox="1"/>
          <p:nvPr/>
        </p:nvSpPr>
        <p:spPr>
          <a:xfrm>
            <a:off x="3127885" y="1968890"/>
            <a:ext cx="175137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200" b="1"/>
              <a:t>Factor For Production</a:t>
            </a:r>
          </a:p>
        </p:txBody>
      </p:sp>
      <p:sp>
        <p:nvSpPr>
          <p:cNvPr id="473" name="TextBox 472">
            <a:extLst>
              <a:ext uri="{FF2B5EF4-FFF2-40B4-BE49-F238E27FC236}">
                <a16:creationId xmlns:a16="http://schemas.microsoft.com/office/drawing/2014/main" id="{3EBCA3F6-6F17-4383-A09C-7951641B7AAC}"/>
              </a:ext>
            </a:extLst>
          </p:cNvPr>
          <p:cNvSpPr txBox="1"/>
          <p:nvPr/>
        </p:nvSpPr>
        <p:spPr>
          <a:xfrm>
            <a:off x="3038256" y="3285374"/>
            <a:ext cx="175137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200" b="1">
                <a:solidFill>
                  <a:schemeClr val="bg2"/>
                </a:solidFill>
              </a:rPr>
              <a:t>Consumer Expenditure</a:t>
            </a:r>
          </a:p>
        </p:txBody>
      </p:sp>
      <p:sp>
        <p:nvSpPr>
          <p:cNvPr id="474" name="TextBox 473">
            <a:extLst>
              <a:ext uri="{FF2B5EF4-FFF2-40B4-BE49-F238E27FC236}">
                <a16:creationId xmlns:a16="http://schemas.microsoft.com/office/drawing/2014/main" id="{B9FC0C3D-8272-41AC-A3DA-F7B31DFDBD34}"/>
              </a:ext>
            </a:extLst>
          </p:cNvPr>
          <p:cNvSpPr txBox="1"/>
          <p:nvPr/>
        </p:nvSpPr>
        <p:spPr>
          <a:xfrm>
            <a:off x="3282916" y="3976318"/>
            <a:ext cx="175137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200" b="1">
                <a:solidFill>
                  <a:schemeClr val="bg2"/>
                </a:solidFill>
              </a:rPr>
              <a:t>Wages,Rent,Dividends</a:t>
            </a:r>
          </a:p>
        </p:txBody>
      </p:sp>
      <p:sp>
        <p:nvSpPr>
          <p:cNvPr id="475" name="TextBox 474">
            <a:extLst>
              <a:ext uri="{FF2B5EF4-FFF2-40B4-BE49-F238E27FC236}">
                <a16:creationId xmlns:a16="http://schemas.microsoft.com/office/drawing/2014/main" id="{06A38494-21F1-40E4-94E8-4795599AA7DD}"/>
              </a:ext>
            </a:extLst>
          </p:cNvPr>
          <p:cNvSpPr txBox="1"/>
          <p:nvPr/>
        </p:nvSpPr>
        <p:spPr>
          <a:xfrm>
            <a:off x="3127885" y="5421158"/>
            <a:ext cx="175137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200" b="1"/>
              <a:t>Factor For Production</a:t>
            </a:r>
          </a:p>
        </p:txBody>
      </p:sp>
      <p:sp>
        <p:nvSpPr>
          <p:cNvPr id="476" name="TextBox 475">
            <a:extLst>
              <a:ext uri="{FF2B5EF4-FFF2-40B4-BE49-F238E27FC236}">
                <a16:creationId xmlns:a16="http://schemas.microsoft.com/office/drawing/2014/main" id="{1C31643B-249E-4218-91E1-63311F2A2AD6}"/>
              </a:ext>
            </a:extLst>
          </p:cNvPr>
          <p:cNvSpPr txBox="1"/>
          <p:nvPr/>
        </p:nvSpPr>
        <p:spPr>
          <a:xfrm>
            <a:off x="1606186" y="4590726"/>
            <a:ext cx="168069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b="1">
                <a:latin typeface="+mj-lt"/>
              </a:rPr>
              <a:t>Household</a:t>
            </a:r>
            <a:endParaRPr lang="id-ID" b="1" dirty="0">
              <a:latin typeface="+mj-lt"/>
            </a:endParaRPr>
          </a:p>
        </p:txBody>
      </p:sp>
      <p:sp>
        <p:nvSpPr>
          <p:cNvPr id="477" name="TextBox 476">
            <a:extLst>
              <a:ext uri="{FF2B5EF4-FFF2-40B4-BE49-F238E27FC236}">
                <a16:creationId xmlns:a16="http://schemas.microsoft.com/office/drawing/2014/main" id="{DF2662E7-2F9B-4194-B4D0-A60EC3025303}"/>
              </a:ext>
            </a:extLst>
          </p:cNvPr>
          <p:cNvSpPr txBox="1"/>
          <p:nvPr/>
        </p:nvSpPr>
        <p:spPr>
          <a:xfrm>
            <a:off x="4549678" y="2711564"/>
            <a:ext cx="168069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ID" b="1">
                <a:latin typeface="+mj-lt"/>
              </a:rPr>
              <a:t>Firms</a:t>
            </a:r>
            <a:endParaRPr lang="id-ID" b="1" dirty="0">
              <a:latin typeface="+mj-lt"/>
            </a:endParaRPr>
          </a:p>
        </p:txBody>
      </p:sp>
      <p:sp>
        <p:nvSpPr>
          <p:cNvPr id="478" name="TextBox 477">
            <a:extLst>
              <a:ext uri="{FF2B5EF4-FFF2-40B4-BE49-F238E27FC236}">
                <a16:creationId xmlns:a16="http://schemas.microsoft.com/office/drawing/2014/main" id="{816517BB-5387-4A77-8426-E6C5C5C48042}"/>
              </a:ext>
            </a:extLst>
          </p:cNvPr>
          <p:cNvSpPr txBox="1"/>
          <p:nvPr/>
        </p:nvSpPr>
        <p:spPr>
          <a:xfrm>
            <a:off x="8551306" y="2167915"/>
            <a:ext cx="3348594" cy="7019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altLang="en-US" sz="1400">
                <a:ea typeface="Raleway"/>
                <a:cs typeface="Raleway"/>
              </a:rPr>
              <a:t>Lorem ipsum dolor sit amet, consectetur adipiscing elit  Sed lorem ipsum sit dolor.</a:t>
            </a:r>
          </a:p>
        </p:txBody>
      </p:sp>
      <p:sp>
        <p:nvSpPr>
          <p:cNvPr id="479" name="TextBox 478">
            <a:extLst>
              <a:ext uri="{FF2B5EF4-FFF2-40B4-BE49-F238E27FC236}">
                <a16:creationId xmlns:a16="http://schemas.microsoft.com/office/drawing/2014/main" id="{F6B716FE-C153-4AB4-B518-55D5EB76CEBE}"/>
              </a:ext>
            </a:extLst>
          </p:cNvPr>
          <p:cNvSpPr txBox="1"/>
          <p:nvPr/>
        </p:nvSpPr>
        <p:spPr>
          <a:xfrm>
            <a:off x="8551306" y="1876557"/>
            <a:ext cx="2148023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b="1">
                <a:latin typeface="+mj-lt"/>
              </a:rPr>
              <a:t>Description</a:t>
            </a:r>
          </a:p>
        </p:txBody>
      </p:sp>
      <p:sp>
        <p:nvSpPr>
          <p:cNvPr id="490" name="TextBox 489">
            <a:extLst>
              <a:ext uri="{FF2B5EF4-FFF2-40B4-BE49-F238E27FC236}">
                <a16:creationId xmlns:a16="http://schemas.microsoft.com/office/drawing/2014/main" id="{CC4E5E10-262A-41C4-9995-C33C367A3DE4}"/>
              </a:ext>
            </a:extLst>
          </p:cNvPr>
          <p:cNvSpPr txBox="1"/>
          <p:nvPr/>
        </p:nvSpPr>
        <p:spPr>
          <a:xfrm>
            <a:off x="8551306" y="3463303"/>
            <a:ext cx="3348594" cy="7019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altLang="en-US" sz="1400">
                <a:ea typeface="Raleway"/>
                <a:cs typeface="Raleway"/>
              </a:rPr>
              <a:t>Lorem ipsum dolor sit amet, consectetur adipiscing elit  Sed lorem ipsum sit dolor.</a:t>
            </a:r>
          </a:p>
        </p:txBody>
      </p:sp>
      <p:sp>
        <p:nvSpPr>
          <p:cNvPr id="491" name="TextBox 490">
            <a:extLst>
              <a:ext uri="{FF2B5EF4-FFF2-40B4-BE49-F238E27FC236}">
                <a16:creationId xmlns:a16="http://schemas.microsoft.com/office/drawing/2014/main" id="{F103A812-BDF6-4D4A-93C8-97678B4DF611}"/>
              </a:ext>
            </a:extLst>
          </p:cNvPr>
          <p:cNvSpPr txBox="1"/>
          <p:nvPr/>
        </p:nvSpPr>
        <p:spPr>
          <a:xfrm>
            <a:off x="8551306" y="3171945"/>
            <a:ext cx="2148023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b="1">
                <a:latin typeface="+mj-lt"/>
              </a:rPr>
              <a:t>Description</a:t>
            </a:r>
          </a:p>
        </p:txBody>
      </p:sp>
      <p:sp>
        <p:nvSpPr>
          <p:cNvPr id="492" name="TextBox 491">
            <a:extLst>
              <a:ext uri="{FF2B5EF4-FFF2-40B4-BE49-F238E27FC236}">
                <a16:creationId xmlns:a16="http://schemas.microsoft.com/office/drawing/2014/main" id="{77B87EAA-9FD3-4EB5-A6D0-0F0F5C98994B}"/>
              </a:ext>
            </a:extLst>
          </p:cNvPr>
          <p:cNvSpPr txBox="1"/>
          <p:nvPr/>
        </p:nvSpPr>
        <p:spPr>
          <a:xfrm>
            <a:off x="8551306" y="4758691"/>
            <a:ext cx="3348594" cy="7019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altLang="en-US" sz="1400">
                <a:ea typeface="Raleway"/>
                <a:cs typeface="Raleway"/>
              </a:rPr>
              <a:t>Lorem ipsum dolor sit amet, consectetur adipiscing elit  Sed lorem ipsum sit dolor.</a:t>
            </a:r>
          </a:p>
        </p:txBody>
      </p:sp>
      <p:sp>
        <p:nvSpPr>
          <p:cNvPr id="493" name="TextBox 492">
            <a:extLst>
              <a:ext uri="{FF2B5EF4-FFF2-40B4-BE49-F238E27FC236}">
                <a16:creationId xmlns:a16="http://schemas.microsoft.com/office/drawing/2014/main" id="{DC80E182-D95D-44CD-A873-E0117D438A06}"/>
              </a:ext>
            </a:extLst>
          </p:cNvPr>
          <p:cNvSpPr txBox="1"/>
          <p:nvPr/>
        </p:nvSpPr>
        <p:spPr>
          <a:xfrm>
            <a:off x="8551306" y="4467333"/>
            <a:ext cx="2148023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b="1">
                <a:latin typeface="+mj-lt"/>
              </a:rPr>
              <a:t>Description</a:t>
            </a:r>
          </a:p>
        </p:txBody>
      </p:sp>
      <p:sp>
        <p:nvSpPr>
          <p:cNvPr id="494" name="Rectangle: Rounded Corners 493">
            <a:extLst>
              <a:ext uri="{FF2B5EF4-FFF2-40B4-BE49-F238E27FC236}">
                <a16:creationId xmlns:a16="http://schemas.microsoft.com/office/drawing/2014/main" id="{7F1B27C1-75E3-4810-8584-9223F5C0B50F}"/>
              </a:ext>
            </a:extLst>
          </p:cNvPr>
          <p:cNvSpPr/>
          <p:nvPr/>
        </p:nvSpPr>
        <p:spPr>
          <a:xfrm>
            <a:off x="7754247" y="2063933"/>
            <a:ext cx="694216" cy="694216"/>
          </a:xfrm>
          <a:prstGeom prst="round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sp>
        <p:nvSpPr>
          <p:cNvPr id="495" name="Rectangle: Rounded Corners 494">
            <a:extLst>
              <a:ext uri="{FF2B5EF4-FFF2-40B4-BE49-F238E27FC236}">
                <a16:creationId xmlns:a16="http://schemas.microsoft.com/office/drawing/2014/main" id="{CF3AC3D2-49AE-4CEF-A63F-59F831BD6618}"/>
              </a:ext>
            </a:extLst>
          </p:cNvPr>
          <p:cNvSpPr/>
          <p:nvPr/>
        </p:nvSpPr>
        <p:spPr>
          <a:xfrm>
            <a:off x="7754247" y="3360303"/>
            <a:ext cx="694216" cy="694216"/>
          </a:xfrm>
          <a:prstGeom prst="round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sp>
        <p:nvSpPr>
          <p:cNvPr id="496" name="Rectangle: Rounded Corners 495">
            <a:extLst>
              <a:ext uri="{FF2B5EF4-FFF2-40B4-BE49-F238E27FC236}">
                <a16:creationId xmlns:a16="http://schemas.microsoft.com/office/drawing/2014/main" id="{08DEFED2-E93E-413C-B608-57F9E94572E4}"/>
              </a:ext>
            </a:extLst>
          </p:cNvPr>
          <p:cNvSpPr/>
          <p:nvPr/>
        </p:nvSpPr>
        <p:spPr>
          <a:xfrm>
            <a:off x="7754247" y="4601684"/>
            <a:ext cx="694216" cy="694216"/>
          </a:xfrm>
          <a:prstGeom prst="round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sp>
        <p:nvSpPr>
          <p:cNvPr id="497" name="TextBox 496">
            <a:extLst>
              <a:ext uri="{FF2B5EF4-FFF2-40B4-BE49-F238E27FC236}">
                <a16:creationId xmlns:a16="http://schemas.microsoft.com/office/drawing/2014/main" id="{B5FA33FC-79B0-44AB-AAEC-DF648EABBECC}"/>
              </a:ext>
            </a:extLst>
          </p:cNvPr>
          <p:cNvSpPr txBox="1"/>
          <p:nvPr/>
        </p:nvSpPr>
        <p:spPr>
          <a:xfrm>
            <a:off x="7742001" y="2180209"/>
            <a:ext cx="71870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400" b="1">
                <a:solidFill>
                  <a:schemeClr val="bg2"/>
                </a:solidFill>
                <a:latin typeface="+mj-lt"/>
              </a:rPr>
              <a:t>01</a:t>
            </a:r>
            <a:endParaRPr lang="en-ID" sz="2400" b="1">
              <a:solidFill>
                <a:schemeClr val="bg2"/>
              </a:solidFill>
              <a:latin typeface="+mj-lt"/>
            </a:endParaRPr>
          </a:p>
        </p:txBody>
      </p:sp>
      <p:sp>
        <p:nvSpPr>
          <p:cNvPr id="498" name="TextBox 497">
            <a:extLst>
              <a:ext uri="{FF2B5EF4-FFF2-40B4-BE49-F238E27FC236}">
                <a16:creationId xmlns:a16="http://schemas.microsoft.com/office/drawing/2014/main" id="{9CB2CC8A-18D1-49D2-83DF-140614ADD102}"/>
              </a:ext>
            </a:extLst>
          </p:cNvPr>
          <p:cNvSpPr txBox="1"/>
          <p:nvPr/>
        </p:nvSpPr>
        <p:spPr>
          <a:xfrm>
            <a:off x="7742001" y="3476579"/>
            <a:ext cx="71870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400" b="1">
                <a:solidFill>
                  <a:schemeClr val="bg2"/>
                </a:solidFill>
                <a:latin typeface="+mj-lt"/>
              </a:rPr>
              <a:t>02</a:t>
            </a:r>
            <a:endParaRPr lang="en-ID" sz="2400" b="1">
              <a:solidFill>
                <a:schemeClr val="bg2"/>
              </a:solidFill>
              <a:latin typeface="+mj-lt"/>
            </a:endParaRPr>
          </a:p>
        </p:txBody>
      </p:sp>
      <p:sp>
        <p:nvSpPr>
          <p:cNvPr id="499" name="TextBox 498">
            <a:extLst>
              <a:ext uri="{FF2B5EF4-FFF2-40B4-BE49-F238E27FC236}">
                <a16:creationId xmlns:a16="http://schemas.microsoft.com/office/drawing/2014/main" id="{C54CE606-ABE3-4E4C-9722-D5D76E63FE69}"/>
              </a:ext>
            </a:extLst>
          </p:cNvPr>
          <p:cNvSpPr txBox="1"/>
          <p:nvPr/>
        </p:nvSpPr>
        <p:spPr>
          <a:xfrm>
            <a:off x="7742001" y="4717960"/>
            <a:ext cx="71870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400" b="1">
                <a:solidFill>
                  <a:schemeClr val="bg2"/>
                </a:solidFill>
                <a:latin typeface="+mj-lt"/>
              </a:rPr>
              <a:t>03  </a:t>
            </a:r>
            <a:endParaRPr lang="en-ID" sz="2400" b="1">
              <a:solidFill>
                <a:schemeClr val="bg2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114452985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4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500"/>
                            </p:stCondLst>
                            <p:childTnLst>
                              <p:par>
                                <p:cTn id="18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1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4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000"/>
                            </p:stCondLst>
                            <p:childTnLst>
                              <p:par>
                                <p:cTn id="2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500"/>
                                        <p:tgtEl>
                                          <p:spTgt spid="4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0" dur="500"/>
                                        <p:tgtEl>
                                          <p:spTgt spid="4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3" dur="500"/>
                                        <p:tgtEl>
                                          <p:spTgt spid="4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6" dur="500"/>
                                        <p:tgtEl>
                                          <p:spTgt spid="4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2500"/>
                            </p:stCondLst>
                            <p:childTnLst>
                              <p:par>
                                <p:cTn id="38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0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3000"/>
                            </p:stCondLst>
                            <p:childTnLst>
                              <p:par>
                                <p:cTn id="4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4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3500"/>
                            </p:stCondLst>
                            <p:childTnLst>
                              <p:par>
                                <p:cTn id="46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8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4000"/>
                            </p:stCondLst>
                            <p:childTnLst>
                              <p:par>
                                <p:cTn id="5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4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4500"/>
                            </p:stCondLst>
                            <p:childTnLst>
                              <p:par>
                                <p:cTn id="5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500"/>
                                        <p:tgtEl>
                                          <p:spTgt spid="4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9" dur="500"/>
                                        <p:tgtEl>
                                          <p:spTgt spid="4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4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4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8" dur="500"/>
                                        <p:tgtEl>
                                          <p:spTgt spid="4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1" dur="500"/>
                                        <p:tgtEl>
                                          <p:spTgt spid="4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5000"/>
                            </p:stCondLst>
                            <p:childTnLst>
                              <p:par>
                                <p:cTn id="7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5" dur="500"/>
                                        <p:tgtEl>
                                          <p:spTgt spid="4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6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8" dur="500"/>
                                        <p:tgtEl>
                                          <p:spTgt spid="4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9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1" dur="500"/>
                                        <p:tgtEl>
                                          <p:spTgt spid="4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2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4" dur="500"/>
                                        <p:tgtEl>
                                          <p:spTgt spid="4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7" dur="500"/>
                                        <p:tgtEl>
                                          <p:spTgt spid="4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8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0" dur="500"/>
                                        <p:tgtEl>
                                          <p:spTgt spid="4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89" grpId="0" animBg="1"/>
      <p:bldP spid="488" grpId="0" animBg="1"/>
      <p:bldP spid="2" grpId="0"/>
      <p:bldP spid="472" grpId="0"/>
      <p:bldP spid="473" grpId="0"/>
      <p:bldP spid="474" grpId="0"/>
      <p:bldP spid="475" grpId="0"/>
      <p:bldP spid="476" grpId="0"/>
      <p:bldP spid="477" grpId="0"/>
      <p:bldP spid="478" grpId="0"/>
      <p:bldP spid="479" grpId="0"/>
      <p:bldP spid="490" grpId="0"/>
      <p:bldP spid="491" grpId="0"/>
      <p:bldP spid="492" grpId="0"/>
      <p:bldP spid="493" grpId="0"/>
      <p:bldP spid="494" grpId="0" animBg="1"/>
      <p:bldP spid="495" grpId="0" animBg="1"/>
      <p:bldP spid="496" grpId="0" animBg="1"/>
      <p:bldP spid="497" grpId="0"/>
      <p:bldP spid="498" grpId="0"/>
      <p:bldP spid="499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07C94B8-7C16-4A18-856C-FAB1AAB3335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ID"/>
              <a:t>Sircular Flow Diagram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F6A917DC-200E-42BD-9599-32D3EC3964A4}"/>
              </a:ext>
            </a:extLst>
          </p:cNvPr>
          <p:cNvGrpSpPr/>
          <p:nvPr/>
        </p:nvGrpSpPr>
        <p:grpSpPr>
          <a:xfrm>
            <a:off x="1413723" y="3015401"/>
            <a:ext cx="4957937" cy="2980360"/>
            <a:chOff x="1413723" y="3015401"/>
            <a:chExt cx="4957937" cy="2980360"/>
          </a:xfrm>
        </p:grpSpPr>
        <p:sp>
          <p:nvSpPr>
            <p:cNvPr id="3" name="Freeform: Shape 2">
              <a:extLst>
                <a:ext uri="{FF2B5EF4-FFF2-40B4-BE49-F238E27FC236}">
                  <a16:creationId xmlns:a16="http://schemas.microsoft.com/office/drawing/2014/main" id="{75933EBB-7FF1-4F1F-8E44-D3E73F4C58CA}"/>
                </a:ext>
              </a:extLst>
            </p:cNvPr>
            <p:cNvSpPr/>
            <p:nvPr/>
          </p:nvSpPr>
          <p:spPr>
            <a:xfrm>
              <a:off x="1413723" y="3097023"/>
              <a:ext cx="4957937" cy="2898738"/>
            </a:xfrm>
            <a:custGeom>
              <a:avLst/>
              <a:gdLst>
                <a:gd name="connsiteX0" fmla="*/ 2025015 w 4050029"/>
                <a:gd name="connsiteY0" fmla="*/ 0 h 2367914"/>
                <a:gd name="connsiteX1" fmla="*/ 4050030 w 4050029"/>
                <a:gd name="connsiteY1" fmla="*/ 1183958 h 2367914"/>
                <a:gd name="connsiteX2" fmla="*/ 2025015 w 4050029"/>
                <a:gd name="connsiteY2" fmla="*/ 2367915 h 2367914"/>
                <a:gd name="connsiteX3" fmla="*/ 0 w 4050029"/>
                <a:gd name="connsiteY3" fmla="*/ 1183958 h 2367914"/>
                <a:gd name="connsiteX4" fmla="*/ 2025015 w 4050029"/>
                <a:gd name="connsiteY4" fmla="*/ 0 h 2367914"/>
                <a:gd name="connsiteX5" fmla="*/ 2025015 w 4050029"/>
                <a:gd name="connsiteY5" fmla="*/ 0 h 2367914"/>
                <a:gd name="connsiteX6" fmla="*/ 2089785 w 4050029"/>
                <a:gd name="connsiteY6" fmla="*/ 727710 h 2367914"/>
                <a:gd name="connsiteX7" fmla="*/ 2622233 w 4050029"/>
                <a:gd name="connsiteY7" fmla="*/ 887730 h 2367914"/>
                <a:gd name="connsiteX8" fmla="*/ 3542348 w 4050029"/>
                <a:gd name="connsiteY8" fmla="*/ 536258 h 2367914"/>
                <a:gd name="connsiteX9" fmla="*/ 2088833 w 4050029"/>
                <a:gd name="connsiteY9" fmla="*/ 86677 h 2367914"/>
                <a:gd name="connsiteX10" fmla="*/ 2088833 w 4050029"/>
                <a:gd name="connsiteY10" fmla="*/ 225742 h 2367914"/>
                <a:gd name="connsiteX11" fmla="*/ 2088833 w 4050029"/>
                <a:gd name="connsiteY11" fmla="*/ 727710 h 2367914"/>
                <a:gd name="connsiteX12" fmla="*/ 2089785 w 4050029"/>
                <a:gd name="connsiteY12" fmla="*/ 727710 h 2367914"/>
                <a:gd name="connsiteX13" fmla="*/ 1961198 w 4050029"/>
                <a:gd name="connsiteY13" fmla="*/ 85725 h 2367914"/>
                <a:gd name="connsiteX14" fmla="*/ 433388 w 4050029"/>
                <a:gd name="connsiteY14" fmla="*/ 600075 h 2367914"/>
                <a:gd name="connsiteX15" fmla="*/ 1395413 w 4050029"/>
                <a:gd name="connsiteY15" fmla="*/ 911543 h 2367914"/>
                <a:gd name="connsiteX16" fmla="*/ 1961198 w 4050029"/>
                <a:gd name="connsiteY16" fmla="*/ 726758 h 2367914"/>
                <a:gd name="connsiteX17" fmla="*/ 1961198 w 4050029"/>
                <a:gd name="connsiteY17" fmla="*/ 85725 h 2367914"/>
                <a:gd name="connsiteX18" fmla="*/ 1961198 w 4050029"/>
                <a:gd name="connsiteY18" fmla="*/ 85725 h 2367914"/>
                <a:gd name="connsiteX19" fmla="*/ 2729865 w 4050029"/>
                <a:gd name="connsiteY19" fmla="*/ 983933 h 2367914"/>
                <a:gd name="connsiteX20" fmla="*/ 2808923 w 4050029"/>
                <a:gd name="connsiteY20" fmla="*/ 1184910 h 2367914"/>
                <a:gd name="connsiteX21" fmla="*/ 2614613 w 4050029"/>
                <a:gd name="connsiteY21" fmla="*/ 1486852 h 2367914"/>
                <a:gd name="connsiteX22" fmla="*/ 3355658 w 4050029"/>
                <a:gd name="connsiteY22" fmla="*/ 1961198 h 2367914"/>
                <a:gd name="connsiteX23" fmla="*/ 3904298 w 4050029"/>
                <a:gd name="connsiteY23" fmla="*/ 1184910 h 2367914"/>
                <a:gd name="connsiteX24" fmla="*/ 3649980 w 4050029"/>
                <a:gd name="connsiteY24" fmla="*/ 632460 h 2367914"/>
                <a:gd name="connsiteX25" fmla="*/ 3532823 w 4050029"/>
                <a:gd name="connsiteY25" fmla="*/ 677227 h 2367914"/>
                <a:gd name="connsiteX26" fmla="*/ 2729865 w 4050029"/>
                <a:gd name="connsiteY26" fmla="*/ 983933 h 2367914"/>
                <a:gd name="connsiteX27" fmla="*/ 2729865 w 4050029"/>
                <a:gd name="connsiteY27" fmla="*/ 983933 h 2367914"/>
                <a:gd name="connsiteX28" fmla="*/ 335280 w 4050029"/>
                <a:gd name="connsiteY28" fmla="*/ 702945 h 2367914"/>
                <a:gd name="connsiteX29" fmla="*/ 145733 w 4050029"/>
                <a:gd name="connsiteY29" fmla="*/ 1183958 h 2367914"/>
                <a:gd name="connsiteX30" fmla="*/ 764858 w 4050029"/>
                <a:gd name="connsiteY30" fmla="*/ 1999298 h 2367914"/>
                <a:gd name="connsiteX31" fmla="*/ 911543 w 4050029"/>
                <a:gd name="connsiteY31" fmla="*/ 1895475 h 2367914"/>
                <a:gd name="connsiteX32" fmla="*/ 1463040 w 4050029"/>
                <a:gd name="connsiteY32" fmla="*/ 1503998 h 2367914"/>
                <a:gd name="connsiteX33" fmla="*/ 1241108 w 4050029"/>
                <a:gd name="connsiteY33" fmla="*/ 1184910 h 2367914"/>
                <a:gd name="connsiteX34" fmla="*/ 1296353 w 4050029"/>
                <a:gd name="connsiteY34" fmla="*/ 1015365 h 2367914"/>
                <a:gd name="connsiteX35" fmla="*/ 464820 w 4050029"/>
                <a:gd name="connsiteY35" fmla="*/ 745808 h 2367914"/>
                <a:gd name="connsiteX36" fmla="*/ 335280 w 4050029"/>
                <a:gd name="connsiteY36" fmla="*/ 702945 h 2367914"/>
                <a:gd name="connsiteX37" fmla="*/ 335280 w 4050029"/>
                <a:gd name="connsiteY37" fmla="*/ 702945 h 2367914"/>
                <a:gd name="connsiteX38" fmla="*/ 897255 w 4050029"/>
                <a:gd name="connsiteY38" fmla="*/ 2063115 h 2367914"/>
                <a:gd name="connsiteX39" fmla="*/ 2025015 w 4050029"/>
                <a:gd name="connsiteY39" fmla="*/ 2283143 h 2367914"/>
                <a:gd name="connsiteX40" fmla="*/ 3226118 w 4050029"/>
                <a:gd name="connsiteY40" fmla="*/ 2029777 h 2367914"/>
                <a:gd name="connsiteX41" fmla="*/ 3058478 w 4050029"/>
                <a:gd name="connsiteY41" fmla="*/ 1923098 h 2367914"/>
                <a:gd name="connsiteX42" fmla="*/ 2485073 w 4050029"/>
                <a:gd name="connsiteY42" fmla="*/ 1555433 h 2367914"/>
                <a:gd name="connsiteX43" fmla="*/ 2025967 w 4050029"/>
                <a:gd name="connsiteY43" fmla="*/ 1642110 h 2367914"/>
                <a:gd name="connsiteX44" fmla="*/ 1596390 w 4050029"/>
                <a:gd name="connsiteY44" fmla="*/ 1566862 h 2367914"/>
                <a:gd name="connsiteX45" fmla="*/ 897255 w 4050029"/>
                <a:gd name="connsiteY45" fmla="*/ 2063115 h 2367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4050029" h="2367914">
                  <a:moveTo>
                    <a:pt x="2025015" y="0"/>
                  </a:moveTo>
                  <a:cubicBezTo>
                    <a:pt x="3143250" y="0"/>
                    <a:pt x="4050030" y="529590"/>
                    <a:pt x="4050030" y="1183958"/>
                  </a:cubicBezTo>
                  <a:cubicBezTo>
                    <a:pt x="4050030" y="1837373"/>
                    <a:pt x="3143250" y="2367915"/>
                    <a:pt x="2025015" y="2367915"/>
                  </a:cubicBezTo>
                  <a:cubicBezTo>
                    <a:pt x="906780" y="2367915"/>
                    <a:pt x="0" y="1838325"/>
                    <a:pt x="0" y="1183958"/>
                  </a:cubicBezTo>
                  <a:cubicBezTo>
                    <a:pt x="953" y="530543"/>
                    <a:pt x="907732" y="0"/>
                    <a:pt x="2025015" y="0"/>
                  </a:cubicBezTo>
                  <a:lnTo>
                    <a:pt x="2025015" y="0"/>
                  </a:lnTo>
                  <a:close/>
                  <a:moveTo>
                    <a:pt x="2089785" y="727710"/>
                  </a:moveTo>
                  <a:cubicBezTo>
                    <a:pt x="2303145" y="738188"/>
                    <a:pt x="2491740" y="798195"/>
                    <a:pt x="2622233" y="887730"/>
                  </a:cubicBezTo>
                  <a:lnTo>
                    <a:pt x="3542348" y="536258"/>
                  </a:lnTo>
                  <a:cubicBezTo>
                    <a:pt x="3211830" y="272415"/>
                    <a:pt x="2686050" y="98107"/>
                    <a:pt x="2088833" y="86677"/>
                  </a:cubicBezTo>
                  <a:lnTo>
                    <a:pt x="2088833" y="225742"/>
                  </a:lnTo>
                  <a:lnTo>
                    <a:pt x="2088833" y="727710"/>
                  </a:lnTo>
                  <a:lnTo>
                    <a:pt x="2089785" y="727710"/>
                  </a:lnTo>
                  <a:close/>
                  <a:moveTo>
                    <a:pt x="1961198" y="85725"/>
                  </a:moveTo>
                  <a:cubicBezTo>
                    <a:pt x="1317308" y="98107"/>
                    <a:pt x="755333" y="300990"/>
                    <a:pt x="433388" y="600075"/>
                  </a:cubicBezTo>
                  <a:lnTo>
                    <a:pt x="1395413" y="911543"/>
                  </a:lnTo>
                  <a:cubicBezTo>
                    <a:pt x="1525905" y="808672"/>
                    <a:pt x="1729740" y="738188"/>
                    <a:pt x="1961198" y="726758"/>
                  </a:cubicBezTo>
                  <a:lnTo>
                    <a:pt x="1961198" y="85725"/>
                  </a:lnTo>
                  <a:lnTo>
                    <a:pt x="1961198" y="85725"/>
                  </a:lnTo>
                  <a:close/>
                  <a:moveTo>
                    <a:pt x="2729865" y="983933"/>
                  </a:moveTo>
                  <a:cubicBezTo>
                    <a:pt x="2780348" y="1044893"/>
                    <a:pt x="2808923" y="1112520"/>
                    <a:pt x="2808923" y="1184910"/>
                  </a:cubicBezTo>
                  <a:cubicBezTo>
                    <a:pt x="2808923" y="1300163"/>
                    <a:pt x="2735580" y="1405890"/>
                    <a:pt x="2614613" y="1486852"/>
                  </a:cubicBezTo>
                  <a:lnTo>
                    <a:pt x="3355658" y="1961198"/>
                  </a:lnTo>
                  <a:cubicBezTo>
                    <a:pt x="3694748" y="1762125"/>
                    <a:pt x="3904298" y="1487805"/>
                    <a:pt x="3904298" y="1184910"/>
                  </a:cubicBezTo>
                  <a:cubicBezTo>
                    <a:pt x="3904298" y="983933"/>
                    <a:pt x="3811905" y="795338"/>
                    <a:pt x="3649980" y="632460"/>
                  </a:cubicBezTo>
                  <a:lnTo>
                    <a:pt x="3532823" y="677227"/>
                  </a:lnTo>
                  <a:lnTo>
                    <a:pt x="2729865" y="983933"/>
                  </a:lnTo>
                  <a:lnTo>
                    <a:pt x="2729865" y="983933"/>
                  </a:lnTo>
                  <a:close/>
                  <a:moveTo>
                    <a:pt x="335280" y="702945"/>
                  </a:moveTo>
                  <a:cubicBezTo>
                    <a:pt x="214313" y="848677"/>
                    <a:pt x="145733" y="1011555"/>
                    <a:pt x="145733" y="1183958"/>
                  </a:cubicBezTo>
                  <a:cubicBezTo>
                    <a:pt x="145733" y="1507808"/>
                    <a:pt x="384810" y="1798320"/>
                    <a:pt x="764858" y="1999298"/>
                  </a:cubicBezTo>
                  <a:lnTo>
                    <a:pt x="911543" y="1895475"/>
                  </a:lnTo>
                  <a:lnTo>
                    <a:pt x="1463040" y="1503998"/>
                  </a:lnTo>
                  <a:cubicBezTo>
                    <a:pt x="1325880" y="1421130"/>
                    <a:pt x="1241108" y="1308735"/>
                    <a:pt x="1241108" y="1184910"/>
                  </a:cubicBezTo>
                  <a:cubicBezTo>
                    <a:pt x="1241108" y="1124902"/>
                    <a:pt x="1261110" y="1067752"/>
                    <a:pt x="1296353" y="1015365"/>
                  </a:cubicBezTo>
                  <a:lnTo>
                    <a:pt x="464820" y="745808"/>
                  </a:lnTo>
                  <a:lnTo>
                    <a:pt x="335280" y="702945"/>
                  </a:lnTo>
                  <a:lnTo>
                    <a:pt x="335280" y="702945"/>
                  </a:lnTo>
                  <a:close/>
                  <a:moveTo>
                    <a:pt x="897255" y="2063115"/>
                  </a:moveTo>
                  <a:cubicBezTo>
                    <a:pt x="1211580" y="2201228"/>
                    <a:pt x="1602105" y="2283143"/>
                    <a:pt x="2025015" y="2283143"/>
                  </a:cubicBezTo>
                  <a:cubicBezTo>
                    <a:pt x="2481263" y="2283143"/>
                    <a:pt x="2900363" y="2187893"/>
                    <a:pt x="3226118" y="2029777"/>
                  </a:cubicBezTo>
                  <a:lnTo>
                    <a:pt x="3058478" y="1923098"/>
                  </a:lnTo>
                  <a:lnTo>
                    <a:pt x="2485073" y="1555433"/>
                  </a:lnTo>
                  <a:cubicBezTo>
                    <a:pt x="2355533" y="1610677"/>
                    <a:pt x="2197418" y="1642110"/>
                    <a:pt x="2025967" y="1642110"/>
                  </a:cubicBezTo>
                  <a:cubicBezTo>
                    <a:pt x="1866900" y="1642110"/>
                    <a:pt x="1719263" y="1614487"/>
                    <a:pt x="1596390" y="1566862"/>
                  </a:cubicBezTo>
                  <a:lnTo>
                    <a:pt x="897255" y="2063115"/>
                  </a:lnTo>
                  <a:close/>
                </a:path>
              </a:pathLst>
            </a:custGeom>
            <a:solidFill>
              <a:schemeClr val="bg2">
                <a:lumMod val="6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" name="Freeform: Shape 3">
              <a:extLst>
                <a:ext uri="{FF2B5EF4-FFF2-40B4-BE49-F238E27FC236}">
                  <a16:creationId xmlns:a16="http://schemas.microsoft.com/office/drawing/2014/main" id="{41283F9C-84BC-48A9-865F-CC65DED0D3C2}"/>
                </a:ext>
              </a:extLst>
            </p:cNvPr>
            <p:cNvSpPr/>
            <p:nvPr/>
          </p:nvSpPr>
          <p:spPr>
            <a:xfrm>
              <a:off x="1413723" y="3015401"/>
              <a:ext cx="4957937" cy="2898738"/>
            </a:xfrm>
            <a:custGeom>
              <a:avLst/>
              <a:gdLst>
                <a:gd name="connsiteX0" fmla="*/ 2025015 w 4050029"/>
                <a:gd name="connsiteY0" fmla="*/ 0 h 2367914"/>
                <a:gd name="connsiteX1" fmla="*/ 4050030 w 4050029"/>
                <a:gd name="connsiteY1" fmla="*/ 1183958 h 2367914"/>
                <a:gd name="connsiteX2" fmla="*/ 2025015 w 4050029"/>
                <a:gd name="connsiteY2" fmla="*/ 2367915 h 2367914"/>
                <a:gd name="connsiteX3" fmla="*/ 0 w 4050029"/>
                <a:gd name="connsiteY3" fmla="*/ 1183958 h 2367914"/>
                <a:gd name="connsiteX4" fmla="*/ 2025015 w 4050029"/>
                <a:gd name="connsiteY4" fmla="*/ 0 h 2367914"/>
                <a:gd name="connsiteX5" fmla="*/ 2025015 w 4050029"/>
                <a:gd name="connsiteY5" fmla="*/ 0 h 2367914"/>
                <a:gd name="connsiteX6" fmla="*/ 2089785 w 4050029"/>
                <a:gd name="connsiteY6" fmla="*/ 727710 h 2367914"/>
                <a:gd name="connsiteX7" fmla="*/ 2622233 w 4050029"/>
                <a:gd name="connsiteY7" fmla="*/ 887730 h 2367914"/>
                <a:gd name="connsiteX8" fmla="*/ 3542348 w 4050029"/>
                <a:gd name="connsiteY8" fmla="*/ 536258 h 2367914"/>
                <a:gd name="connsiteX9" fmla="*/ 2088833 w 4050029"/>
                <a:gd name="connsiteY9" fmla="*/ 86677 h 2367914"/>
                <a:gd name="connsiteX10" fmla="*/ 2088833 w 4050029"/>
                <a:gd name="connsiteY10" fmla="*/ 225742 h 2367914"/>
                <a:gd name="connsiteX11" fmla="*/ 2088833 w 4050029"/>
                <a:gd name="connsiteY11" fmla="*/ 727710 h 2367914"/>
                <a:gd name="connsiteX12" fmla="*/ 2089785 w 4050029"/>
                <a:gd name="connsiteY12" fmla="*/ 727710 h 2367914"/>
                <a:gd name="connsiteX13" fmla="*/ 1961198 w 4050029"/>
                <a:gd name="connsiteY13" fmla="*/ 85725 h 2367914"/>
                <a:gd name="connsiteX14" fmla="*/ 433388 w 4050029"/>
                <a:gd name="connsiteY14" fmla="*/ 600075 h 2367914"/>
                <a:gd name="connsiteX15" fmla="*/ 1395413 w 4050029"/>
                <a:gd name="connsiteY15" fmla="*/ 911543 h 2367914"/>
                <a:gd name="connsiteX16" fmla="*/ 1961198 w 4050029"/>
                <a:gd name="connsiteY16" fmla="*/ 726758 h 2367914"/>
                <a:gd name="connsiteX17" fmla="*/ 1961198 w 4050029"/>
                <a:gd name="connsiteY17" fmla="*/ 85725 h 2367914"/>
                <a:gd name="connsiteX18" fmla="*/ 1961198 w 4050029"/>
                <a:gd name="connsiteY18" fmla="*/ 85725 h 2367914"/>
                <a:gd name="connsiteX19" fmla="*/ 2729865 w 4050029"/>
                <a:gd name="connsiteY19" fmla="*/ 983933 h 2367914"/>
                <a:gd name="connsiteX20" fmla="*/ 2808923 w 4050029"/>
                <a:gd name="connsiteY20" fmla="*/ 1184910 h 2367914"/>
                <a:gd name="connsiteX21" fmla="*/ 2614613 w 4050029"/>
                <a:gd name="connsiteY21" fmla="*/ 1486852 h 2367914"/>
                <a:gd name="connsiteX22" fmla="*/ 3355658 w 4050029"/>
                <a:gd name="connsiteY22" fmla="*/ 1961198 h 2367914"/>
                <a:gd name="connsiteX23" fmla="*/ 3904298 w 4050029"/>
                <a:gd name="connsiteY23" fmla="*/ 1184910 h 2367914"/>
                <a:gd name="connsiteX24" fmla="*/ 3649980 w 4050029"/>
                <a:gd name="connsiteY24" fmla="*/ 632460 h 2367914"/>
                <a:gd name="connsiteX25" fmla="*/ 3532823 w 4050029"/>
                <a:gd name="connsiteY25" fmla="*/ 677227 h 2367914"/>
                <a:gd name="connsiteX26" fmla="*/ 2729865 w 4050029"/>
                <a:gd name="connsiteY26" fmla="*/ 983933 h 2367914"/>
                <a:gd name="connsiteX27" fmla="*/ 2729865 w 4050029"/>
                <a:gd name="connsiteY27" fmla="*/ 983933 h 2367914"/>
                <a:gd name="connsiteX28" fmla="*/ 335280 w 4050029"/>
                <a:gd name="connsiteY28" fmla="*/ 702945 h 2367914"/>
                <a:gd name="connsiteX29" fmla="*/ 145733 w 4050029"/>
                <a:gd name="connsiteY29" fmla="*/ 1183958 h 2367914"/>
                <a:gd name="connsiteX30" fmla="*/ 764858 w 4050029"/>
                <a:gd name="connsiteY30" fmla="*/ 1999298 h 2367914"/>
                <a:gd name="connsiteX31" fmla="*/ 911543 w 4050029"/>
                <a:gd name="connsiteY31" fmla="*/ 1895475 h 2367914"/>
                <a:gd name="connsiteX32" fmla="*/ 1463040 w 4050029"/>
                <a:gd name="connsiteY32" fmla="*/ 1503998 h 2367914"/>
                <a:gd name="connsiteX33" fmla="*/ 1241108 w 4050029"/>
                <a:gd name="connsiteY33" fmla="*/ 1184910 h 2367914"/>
                <a:gd name="connsiteX34" fmla="*/ 1296353 w 4050029"/>
                <a:gd name="connsiteY34" fmla="*/ 1015365 h 2367914"/>
                <a:gd name="connsiteX35" fmla="*/ 464820 w 4050029"/>
                <a:gd name="connsiteY35" fmla="*/ 745808 h 2367914"/>
                <a:gd name="connsiteX36" fmla="*/ 335280 w 4050029"/>
                <a:gd name="connsiteY36" fmla="*/ 702945 h 2367914"/>
                <a:gd name="connsiteX37" fmla="*/ 335280 w 4050029"/>
                <a:gd name="connsiteY37" fmla="*/ 702945 h 2367914"/>
                <a:gd name="connsiteX38" fmla="*/ 897255 w 4050029"/>
                <a:gd name="connsiteY38" fmla="*/ 2063115 h 2367914"/>
                <a:gd name="connsiteX39" fmla="*/ 2025015 w 4050029"/>
                <a:gd name="connsiteY39" fmla="*/ 2283143 h 2367914"/>
                <a:gd name="connsiteX40" fmla="*/ 3226118 w 4050029"/>
                <a:gd name="connsiteY40" fmla="*/ 2029777 h 2367914"/>
                <a:gd name="connsiteX41" fmla="*/ 3058478 w 4050029"/>
                <a:gd name="connsiteY41" fmla="*/ 1923098 h 2367914"/>
                <a:gd name="connsiteX42" fmla="*/ 2485073 w 4050029"/>
                <a:gd name="connsiteY42" fmla="*/ 1555433 h 2367914"/>
                <a:gd name="connsiteX43" fmla="*/ 2025967 w 4050029"/>
                <a:gd name="connsiteY43" fmla="*/ 1642110 h 2367914"/>
                <a:gd name="connsiteX44" fmla="*/ 1596390 w 4050029"/>
                <a:gd name="connsiteY44" fmla="*/ 1566862 h 2367914"/>
                <a:gd name="connsiteX45" fmla="*/ 897255 w 4050029"/>
                <a:gd name="connsiteY45" fmla="*/ 2063115 h 2367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4050029" h="2367914">
                  <a:moveTo>
                    <a:pt x="2025015" y="0"/>
                  </a:moveTo>
                  <a:cubicBezTo>
                    <a:pt x="3143250" y="0"/>
                    <a:pt x="4050030" y="529590"/>
                    <a:pt x="4050030" y="1183958"/>
                  </a:cubicBezTo>
                  <a:cubicBezTo>
                    <a:pt x="4050030" y="1838325"/>
                    <a:pt x="3143250" y="2367915"/>
                    <a:pt x="2025015" y="2367915"/>
                  </a:cubicBezTo>
                  <a:cubicBezTo>
                    <a:pt x="906780" y="2367915"/>
                    <a:pt x="0" y="1838325"/>
                    <a:pt x="0" y="1183958"/>
                  </a:cubicBezTo>
                  <a:cubicBezTo>
                    <a:pt x="0" y="529590"/>
                    <a:pt x="907732" y="0"/>
                    <a:pt x="2025015" y="0"/>
                  </a:cubicBezTo>
                  <a:lnTo>
                    <a:pt x="2025015" y="0"/>
                  </a:lnTo>
                  <a:close/>
                  <a:moveTo>
                    <a:pt x="2089785" y="727710"/>
                  </a:moveTo>
                  <a:cubicBezTo>
                    <a:pt x="2303145" y="738188"/>
                    <a:pt x="2491740" y="798195"/>
                    <a:pt x="2622233" y="887730"/>
                  </a:cubicBezTo>
                  <a:lnTo>
                    <a:pt x="3542348" y="536258"/>
                  </a:lnTo>
                  <a:cubicBezTo>
                    <a:pt x="3211830" y="272415"/>
                    <a:pt x="2686050" y="98107"/>
                    <a:pt x="2088833" y="86677"/>
                  </a:cubicBezTo>
                  <a:lnTo>
                    <a:pt x="2088833" y="225742"/>
                  </a:lnTo>
                  <a:lnTo>
                    <a:pt x="2088833" y="727710"/>
                  </a:lnTo>
                  <a:lnTo>
                    <a:pt x="2089785" y="727710"/>
                  </a:lnTo>
                  <a:close/>
                  <a:moveTo>
                    <a:pt x="1961198" y="85725"/>
                  </a:moveTo>
                  <a:cubicBezTo>
                    <a:pt x="1317308" y="98107"/>
                    <a:pt x="755333" y="300990"/>
                    <a:pt x="433388" y="600075"/>
                  </a:cubicBezTo>
                  <a:lnTo>
                    <a:pt x="1395413" y="911543"/>
                  </a:lnTo>
                  <a:cubicBezTo>
                    <a:pt x="1525905" y="808672"/>
                    <a:pt x="1729740" y="738188"/>
                    <a:pt x="1961198" y="726758"/>
                  </a:cubicBezTo>
                  <a:lnTo>
                    <a:pt x="1961198" y="85725"/>
                  </a:lnTo>
                  <a:lnTo>
                    <a:pt x="1961198" y="85725"/>
                  </a:lnTo>
                  <a:close/>
                  <a:moveTo>
                    <a:pt x="2729865" y="983933"/>
                  </a:moveTo>
                  <a:cubicBezTo>
                    <a:pt x="2780348" y="1044893"/>
                    <a:pt x="2808923" y="1112520"/>
                    <a:pt x="2808923" y="1184910"/>
                  </a:cubicBezTo>
                  <a:cubicBezTo>
                    <a:pt x="2808923" y="1300163"/>
                    <a:pt x="2735580" y="1405890"/>
                    <a:pt x="2614613" y="1486852"/>
                  </a:cubicBezTo>
                  <a:lnTo>
                    <a:pt x="3355658" y="1961198"/>
                  </a:lnTo>
                  <a:cubicBezTo>
                    <a:pt x="3694748" y="1762125"/>
                    <a:pt x="3904298" y="1487805"/>
                    <a:pt x="3904298" y="1184910"/>
                  </a:cubicBezTo>
                  <a:cubicBezTo>
                    <a:pt x="3904298" y="983933"/>
                    <a:pt x="3811905" y="795338"/>
                    <a:pt x="3649980" y="632460"/>
                  </a:cubicBezTo>
                  <a:lnTo>
                    <a:pt x="3532823" y="677227"/>
                  </a:lnTo>
                  <a:lnTo>
                    <a:pt x="2729865" y="983933"/>
                  </a:lnTo>
                  <a:lnTo>
                    <a:pt x="2729865" y="983933"/>
                  </a:lnTo>
                  <a:close/>
                  <a:moveTo>
                    <a:pt x="335280" y="702945"/>
                  </a:moveTo>
                  <a:cubicBezTo>
                    <a:pt x="214313" y="848677"/>
                    <a:pt x="145733" y="1011555"/>
                    <a:pt x="145733" y="1183958"/>
                  </a:cubicBezTo>
                  <a:cubicBezTo>
                    <a:pt x="145733" y="1507808"/>
                    <a:pt x="384810" y="1798320"/>
                    <a:pt x="764858" y="1999298"/>
                  </a:cubicBezTo>
                  <a:lnTo>
                    <a:pt x="911543" y="1895475"/>
                  </a:lnTo>
                  <a:lnTo>
                    <a:pt x="1463040" y="1503998"/>
                  </a:lnTo>
                  <a:cubicBezTo>
                    <a:pt x="1325880" y="1421130"/>
                    <a:pt x="1241108" y="1308735"/>
                    <a:pt x="1241108" y="1184910"/>
                  </a:cubicBezTo>
                  <a:cubicBezTo>
                    <a:pt x="1241108" y="1124902"/>
                    <a:pt x="1261110" y="1067752"/>
                    <a:pt x="1296353" y="1015365"/>
                  </a:cubicBezTo>
                  <a:lnTo>
                    <a:pt x="464820" y="745808"/>
                  </a:lnTo>
                  <a:lnTo>
                    <a:pt x="335280" y="702945"/>
                  </a:lnTo>
                  <a:lnTo>
                    <a:pt x="335280" y="702945"/>
                  </a:lnTo>
                  <a:close/>
                  <a:moveTo>
                    <a:pt x="897255" y="2063115"/>
                  </a:moveTo>
                  <a:cubicBezTo>
                    <a:pt x="1211580" y="2201228"/>
                    <a:pt x="1602105" y="2283143"/>
                    <a:pt x="2025015" y="2283143"/>
                  </a:cubicBezTo>
                  <a:cubicBezTo>
                    <a:pt x="2481263" y="2283143"/>
                    <a:pt x="2900363" y="2187893"/>
                    <a:pt x="3226118" y="2029777"/>
                  </a:cubicBezTo>
                  <a:lnTo>
                    <a:pt x="3058478" y="1923098"/>
                  </a:lnTo>
                  <a:lnTo>
                    <a:pt x="2485073" y="1555433"/>
                  </a:lnTo>
                  <a:cubicBezTo>
                    <a:pt x="2355533" y="1610677"/>
                    <a:pt x="2197418" y="1642110"/>
                    <a:pt x="2025967" y="1642110"/>
                  </a:cubicBezTo>
                  <a:cubicBezTo>
                    <a:pt x="1866900" y="1642110"/>
                    <a:pt x="1719263" y="1614487"/>
                    <a:pt x="1596390" y="1566862"/>
                  </a:cubicBezTo>
                  <a:lnTo>
                    <a:pt x="897255" y="2063115"/>
                  </a:lnTo>
                  <a:close/>
                </a:path>
              </a:pathLst>
            </a:custGeom>
            <a:solidFill>
              <a:schemeClr val="bg2">
                <a:lumMod val="8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5" name="Graphic 2">
            <a:extLst>
              <a:ext uri="{FF2B5EF4-FFF2-40B4-BE49-F238E27FC236}">
                <a16:creationId xmlns:a16="http://schemas.microsoft.com/office/drawing/2014/main" id="{85E205FA-DF99-4054-8E32-F969A7536AA4}"/>
              </a:ext>
            </a:extLst>
          </p:cNvPr>
          <p:cNvGrpSpPr/>
          <p:nvPr/>
        </p:nvGrpSpPr>
        <p:grpSpPr>
          <a:xfrm>
            <a:off x="5285973" y="2872090"/>
            <a:ext cx="1624272" cy="1162525"/>
            <a:chOff x="7291369" y="2243147"/>
            <a:chExt cx="1326829" cy="949645"/>
          </a:xfrm>
          <a:solidFill>
            <a:schemeClr val="accent1"/>
          </a:solidFill>
        </p:grpSpPr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5293BD3F-4734-4A4E-BC02-D36988E15F25}"/>
                </a:ext>
              </a:extLst>
            </p:cNvPr>
            <p:cNvSpPr/>
            <p:nvPr/>
          </p:nvSpPr>
          <p:spPr>
            <a:xfrm>
              <a:off x="7291369" y="2522230"/>
              <a:ext cx="1326829" cy="670562"/>
            </a:xfrm>
            <a:custGeom>
              <a:avLst/>
              <a:gdLst>
                <a:gd name="connsiteX0" fmla="*/ 1326832 w 1326832"/>
                <a:gd name="connsiteY0" fmla="*/ 386715 h 670559"/>
                <a:gd name="connsiteX1" fmla="*/ 836295 w 1326832"/>
                <a:gd name="connsiteY1" fmla="*/ 661035 h 670559"/>
                <a:gd name="connsiteX2" fmla="*/ 548640 w 1326832"/>
                <a:gd name="connsiteY2" fmla="*/ 670560 h 670559"/>
                <a:gd name="connsiteX3" fmla="*/ 546735 w 1326832"/>
                <a:gd name="connsiteY3" fmla="*/ 669608 h 670559"/>
                <a:gd name="connsiteX4" fmla="*/ 127635 w 1326832"/>
                <a:gd name="connsiteY4" fmla="*/ 432435 h 670559"/>
                <a:gd name="connsiteX5" fmla="*/ 4763 w 1326832"/>
                <a:gd name="connsiteY5" fmla="*/ 362902 h 670559"/>
                <a:gd name="connsiteX6" fmla="*/ 0 w 1326832"/>
                <a:gd name="connsiteY6" fmla="*/ 360045 h 670559"/>
                <a:gd name="connsiteX7" fmla="*/ 642938 w 1326832"/>
                <a:gd name="connsiteY7" fmla="*/ 0 h 670559"/>
                <a:gd name="connsiteX8" fmla="*/ 1326832 w 1326832"/>
                <a:gd name="connsiteY8" fmla="*/ 386715 h 6705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26832" h="670559">
                  <a:moveTo>
                    <a:pt x="1326832" y="386715"/>
                  </a:moveTo>
                  <a:lnTo>
                    <a:pt x="836295" y="661035"/>
                  </a:lnTo>
                  <a:lnTo>
                    <a:pt x="548640" y="670560"/>
                  </a:lnTo>
                  <a:lnTo>
                    <a:pt x="546735" y="669608"/>
                  </a:lnTo>
                  <a:cubicBezTo>
                    <a:pt x="406718" y="590550"/>
                    <a:pt x="267653" y="511492"/>
                    <a:pt x="127635" y="432435"/>
                  </a:cubicBezTo>
                  <a:cubicBezTo>
                    <a:pt x="86678" y="409575"/>
                    <a:pt x="45720" y="385763"/>
                    <a:pt x="4763" y="362902"/>
                  </a:cubicBezTo>
                  <a:lnTo>
                    <a:pt x="0" y="360045"/>
                  </a:lnTo>
                  <a:lnTo>
                    <a:pt x="642938" y="0"/>
                  </a:lnTo>
                  <a:lnTo>
                    <a:pt x="1326832" y="386715"/>
                  </a:lnTo>
                  <a:close/>
                </a:path>
              </a:pathLst>
            </a:custGeom>
            <a:solidFill>
              <a:srgbClr val="0000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7EF42F56-1D42-467D-A960-73FAAD66D90A}"/>
                </a:ext>
              </a:extLst>
            </p:cNvPr>
            <p:cNvSpPr/>
            <p:nvPr/>
          </p:nvSpPr>
          <p:spPr>
            <a:xfrm>
              <a:off x="7299942" y="2522229"/>
              <a:ext cx="1309683" cy="661990"/>
            </a:xfrm>
            <a:custGeom>
              <a:avLst/>
              <a:gdLst>
                <a:gd name="connsiteX0" fmla="*/ 1309688 w 1309687"/>
                <a:gd name="connsiteY0" fmla="*/ 381952 h 661987"/>
                <a:gd name="connsiteX1" fmla="*/ 1265873 w 1309687"/>
                <a:gd name="connsiteY1" fmla="*/ 406717 h 661987"/>
                <a:gd name="connsiteX2" fmla="*/ 824865 w 1309687"/>
                <a:gd name="connsiteY2" fmla="*/ 652463 h 661987"/>
                <a:gd name="connsiteX3" fmla="*/ 541972 w 1309687"/>
                <a:gd name="connsiteY3" fmla="*/ 661988 h 661987"/>
                <a:gd name="connsiteX4" fmla="*/ 122872 w 1309687"/>
                <a:gd name="connsiteY4" fmla="*/ 424815 h 661987"/>
                <a:gd name="connsiteX5" fmla="*/ 0 w 1309687"/>
                <a:gd name="connsiteY5" fmla="*/ 355283 h 661987"/>
                <a:gd name="connsiteX6" fmla="*/ 634365 w 1309687"/>
                <a:gd name="connsiteY6" fmla="*/ 0 h 661987"/>
                <a:gd name="connsiteX7" fmla="*/ 1309688 w 1309687"/>
                <a:gd name="connsiteY7" fmla="*/ 381952 h 661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09687" h="661987">
                  <a:moveTo>
                    <a:pt x="1309688" y="381952"/>
                  </a:moveTo>
                  <a:lnTo>
                    <a:pt x="1265873" y="406717"/>
                  </a:lnTo>
                  <a:lnTo>
                    <a:pt x="824865" y="652463"/>
                  </a:lnTo>
                  <a:lnTo>
                    <a:pt x="541972" y="661988"/>
                  </a:lnTo>
                  <a:cubicBezTo>
                    <a:pt x="493395" y="634365"/>
                    <a:pt x="170497" y="451485"/>
                    <a:pt x="122872" y="424815"/>
                  </a:cubicBezTo>
                  <a:cubicBezTo>
                    <a:pt x="81915" y="401955"/>
                    <a:pt x="40958" y="378142"/>
                    <a:pt x="0" y="355283"/>
                  </a:cubicBezTo>
                  <a:lnTo>
                    <a:pt x="634365" y="0"/>
                  </a:lnTo>
                  <a:lnTo>
                    <a:pt x="1309688" y="381952"/>
                  </a:lnTo>
                  <a:close/>
                </a:path>
              </a:pathLst>
            </a:custGeom>
            <a:solidFill>
              <a:srgbClr val="F1E3D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399541A1-6198-41A1-B9D6-DEE6F9C447BB}"/>
                </a:ext>
              </a:extLst>
            </p:cNvPr>
            <p:cNvSpPr/>
            <p:nvPr/>
          </p:nvSpPr>
          <p:spPr>
            <a:xfrm>
              <a:off x="8361023" y="2486987"/>
              <a:ext cx="102868" cy="451487"/>
            </a:xfrm>
            <a:custGeom>
              <a:avLst/>
              <a:gdLst>
                <a:gd name="connsiteX0" fmla="*/ 102870 w 102869"/>
                <a:gd name="connsiteY0" fmla="*/ 451485 h 451485"/>
                <a:gd name="connsiteX1" fmla="*/ 102870 w 102869"/>
                <a:gd name="connsiteY1" fmla="*/ 58102 h 451485"/>
                <a:gd name="connsiteX2" fmla="*/ 0 w 102869"/>
                <a:gd name="connsiteY2" fmla="*/ 0 h 451485"/>
                <a:gd name="connsiteX3" fmla="*/ 0 w 102869"/>
                <a:gd name="connsiteY3" fmla="*/ 394335 h 4514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2869" h="451485">
                  <a:moveTo>
                    <a:pt x="102870" y="451485"/>
                  </a:moveTo>
                  <a:lnTo>
                    <a:pt x="102870" y="58102"/>
                  </a:lnTo>
                  <a:lnTo>
                    <a:pt x="0" y="0"/>
                  </a:lnTo>
                  <a:lnTo>
                    <a:pt x="0" y="394335"/>
                  </a:lnTo>
                  <a:close/>
                </a:path>
              </a:pathLst>
            </a:custGeom>
            <a:solidFill>
              <a:srgbClr val="A8524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63B51385-2C35-4523-83B9-83AB134263C9}"/>
                </a:ext>
              </a:extLst>
            </p:cNvPr>
            <p:cNvSpPr/>
            <p:nvPr/>
          </p:nvSpPr>
          <p:spPr>
            <a:xfrm>
              <a:off x="8361023" y="2428884"/>
              <a:ext cx="205739" cy="116205"/>
            </a:xfrm>
            <a:custGeom>
              <a:avLst/>
              <a:gdLst>
                <a:gd name="connsiteX0" fmla="*/ 102870 w 205740"/>
                <a:gd name="connsiteY0" fmla="*/ 0 h 116204"/>
                <a:gd name="connsiteX1" fmla="*/ 0 w 205740"/>
                <a:gd name="connsiteY1" fmla="*/ 58102 h 116204"/>
                <a:gd name="connsiteX2" fmla="*/ 102870 w 205740"/>
                <a:gd name="connsiteY2" fmla="*/ 116205 h 116204"/>
                <a:gd name="connsiteX3" fmla="*/ 205740 w 205740"/>
                <a:gd name="connsiteY3" fmla="*/ 58102 h 1162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5740" h="116204">
                  <a:moveTo>
                    <a:pt x="102870" y="0"/>
                  </a:moveTo>
                  <a:lnTo>
                    <a:pt x="0" y="58102"/>
                  </a:lnTo>
                  <a:lnTo>
                    <a:pt x="102870" y="116205"/>
                  </a:lnTo>
                  <a:lnTo>
                    <a:pt x="205740" y="58102"/>
                  </a:lnTo>
                  <a:close/>
                </a:path>
              </a:pathLst>
            </a:custGeom>
            <a:solidFill>
              <a:srgbClr val="AB5F4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759680D6-1E5F-44C0-85C1-5641C0E47E64}"/>
                </a:ext>
              </a:extLst>
            </p:cNvPr>
            <p:cNvSpPr/>
            <p:nvPr/>
          </p:nvSpPr>
          <p:spPr>
            <a:xfrm>
              <a:off x="8388645" y="2444125"/>
              <a:ext cx="151446" cy="85725"/>
            </a:xfrm>
            <a:custGeom>
              <a:avLst/>
              <a:gdLst>
                <a:gd name="connsiteX0" fmla="*/ 75247 w 151447"/>
                <a:gd name="connsiteY0" fmla="*/ 0 h 85725"/>
                <a:gd name="connsiteX1" fmla="*/ 0 w 151447"/>
                <a:gd name="connsiteY1" fmla="*/ 42863 h 85725"/>
                <a:gd name="connsiteX2" fmla="*/ 75247 w 151447"/>
                <a:gd name="connsiteY2" fmla="*/ 85725 h 85725"/>
                <a:gd name="connsiteX3" fmla="*/ 151447 w 151447"/>
                <a:gd name="connsiteY3" fmla="*/ 42863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447" h="85725">
                  <a:moveTo>
                    <a:pt x="75247" y="0"/>
                  </a:moveTo>
                  <a:lnTo>
                    <a:pt x="0" y="42863"/>
                  </a:lnTo>
                  <a:lnTo>
                    <a:pt x="75247" y="85725"/>
                  </a:lnTo>
                  <a:lnTo>
                    <a:pt x="151447" y="42863"/>
                  </a:lnTo>
                  <a:close/>
                </a:path>
              </a:pathLst>
            </a:custGeom>
            <a:solidFill>
              <a:srgbClr val="571D0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9A9CAFA9-E0F8-4EDB-8A45-16EB3831438D}"/>
                </a:ext>
              </a:extLst>
            </p:cNvPr>
            <p:cNvSpPr/>
            <p:nvPr/>
          </p:nvSpPr>
          <p:spPr>
            <a:xfrm>
              <a:off x="8404838" y="2463175"/>
              <a:ext cx="118109" cy="66675"/>
            </a:xfrm>
            <a:custGeom>
              <a:avLst/>
              <a:gdLst>
                <a:gd name="connsiteX0" fmla="*/ 59055 w 118109"/>
                <a:gd name="connsiteY0" fmla="*/ 0 h 66675"/>
                <a:gd name="connsiteX1" fmla="*/ 0 w 118109"/>
                <a:gd name="connsiteY1" fmla="*/ 33338 h 66675"/>
                <a:gd name="connsiteX2" fmla="*/ 59055 w 118109"/>
                <a:gd name="connsiteY2" fmla="*/ 66675 h 66675"/>
                <a:gd name="connsiteX3" fmla="*/ 118110 w 118109"/>
                <a:gd name="connsiteY3" fmla="*/ 33338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8109" h="66675">
                  <a:moveTo>
                    <a:pt x="59055" y="0"/>
                  </a:moveTo>
                  <a:lnTo>
                    <a:pt x="0" y="33338"/>
                  </a:lnTo>
                  <a:lnTo>
                    <a:pt x="59055" y="66675"/>
                  </a:lnTo>
                  <a:lnTo>
                    <a:pt x="118110" y="33338"/>
                  </a:lnTo>
                  <a:close/>
                </a:path>
              </a:pathLst>
            </a:custGeom>
            <a:solidFill>
              <a:srgbClr val="AB5F4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076A776C-224B-4BEB-8EAB-2D39036927A2}"/>
                </a:ext>
              </a:extLst>
            </p:cNvPr>
            <p:cNvSpPr/>
            <p:nvPr/>
          </p:nvSpPr>
          <p:spPr>
            <a:xfrm>
              <a:off x="8463893" y="2486987"/>
              <a:ext cx="102870" cy="451487"/>
            </a:xfrm>
            <a:custGeom>
              <a:avLst/>
              <a:gdLst>
                <a:gd name="connsiteX0" fmla="*/ 102870 w 102870"/>
                <a:gd name="connsiteY0" fmla="*/ 393382 h 451485"/>
                <a:gd name="connsiteX1" fmla="*/ 0 w 102870"/>
                <a:gd name="connsiteY1" fmla="*/ 451485 h 451485"/>
                <a:gd name="connsiteX2" fmla="*/ 0 w 102870"/>
                <a:gd name="connsiteY2" fmla="*/ 58102 h 451485"/>
                <a:gd name="connsiteX3" fmla="*/ 102870 w 102870"/>
                <a:gd name="connsiteY3" fmla="*/ 0 h 4514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2870" h="451485">
                  <a:moveTo>
                    <a:pt x="102870" y="393382"/>
                  </a:moveTo>
                  <a:lnTo>
                    <a:pt x="0" y="451485"/>
                  </a:lnTo>
                  <a:lnTo>
                    <a:pt x="0" y="58102"/>
                  </a:lnTo>
                  <a:lnTo>
                    <a:pt x="102870" y="0"/>
                  </a:lnTo>
                  <a:close/>
                </a:path>
              </a:pathLst>
            </a:custGeom>
            <a:solidFill>
              <a:srgbClr val="571D0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D611200B-8629-48B3-9393-B1D5F9FC3BB2}"/>
                </a:ext>
              </a:extLst>
            </p:cNvPr>
            <p:cNvSpPr/>
            <p:nvPr/>
          </p:nvSpPr>
          <p:spPr>
            <a:xfrm>
              <a:off x="8480086" y="2537470"/>
              <a:ext cx="76200" cy="156210"/>
            </a:xfrm>
            <a:custGeom>
              <a:avLst/>
              <a:gdLst>
                <a:gd name="connsiteX0" fmla="*/ 76200 w 76200"/>
                <a:gd name="connsiteY0" fmla="*/ 113348 h 156210"/>
                <a:gd name="connsiteX1" fmla="*/ 76200 w 76200"/>
                <a:gd name="connsiteY1" fmla="*/ 0 h 156210"/>
                <a:gd name="connsiteX2" fmla="*/ 0 w 76200"/>
                <a:gd name="connsiteY2" fmla="*/ 42863 h 156210"/>
                <a:gd name="connsiteX3" fmla="*/ 0 w 76200"/>
                <a:gd name="connsiteY3" fmla="*/ 156210 h 1562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156210">
                  <a:moveTo>
                    <a:pt x="76200" y="113348"/>
                  </a:moveTo>
                  <a:lnTo>
                    <a:pt x="76200" y="0"/>
                  </a:lnTo>
                  <a:lnTo>
                    <a:pt x="0" y="42863"/>
                  </a:lnTo>
                  <a:lnTo>
                    <a:pt x="0" y="156210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D460334D-7E3C-415B-B0C9-4D0628DCED44}"/>
                </a:ext>
              </a:extLst>
            </p:cNvPr>
            <p:cNvSpPr/>
            <p:nvPr/>
          </p:nvSpPr>
          <p:spPr>
            <a:xfrm>
              <a:off x="8493420" y="2560330"/>
              <a:ext cx="61912" cy="108585"/>
            </a:xfrm>
            <a:custGeom>
              <a:avLst/>
              <a:gdLst>
                <a:gd name="connsiteX0" fmla="*/ 26670 w 61912"/>
                <a:gd name="connsiteY0" fmla="*/ 62865 h 108584"/>
                <a:gd name="connsiteX1" fmla="*/ 26670 w 61912"/>
                <a:gd name="connsiteY1" fmla="*/ 73342 h 108584"/>
                <a:gd name="connsiteX2" fmla="*/ 13335 w 61912"/>
                <a:gd name="connsiteY2" fmla="*/ 80963 h 108584"/>
                <a:gd name="connsiteX3" fmla="*/ 0 w 61912"/>
                <a:gd name="connsiteY3" fmla="*/ 88582 h 108584"/>
                <a:gd name="connsiteX4" fmla="*/ 2857 w 61912"/>
                <a:gd name="connsiteY4" fmla="*/ 76200 h 108584"/>
                <a:gd name="connsiteX5" fmla="*/ 11430 w 61912"/>
                <a:gd name="connsiteY5" fmla="*/ 58102 h 108584"/>
                <a:gd name="connsiteX6" fmla="*/ 18097 w 61912"/>
                <a:gd name="connsiteY6" fmla="*/ 44767 h 108584"/>
                <a:gd name="connsiteX7" fmla="*/ 20002 w 61912"/>
                <a:gd name="connsiteY7" fmla="*/ 37147 h 108584"/>
                <a:gd name="connsiteX8" fmla="*/ 19050 w 61912"/>
                <a:gd name="connsiteY8" fmla="*/ 32385 h 108584"/>
                <a:gd name="connsiteX9" fmla="*/ 15240 w 61912"/>
                <a:gd name="connsiteY9" fmla="*/ 32385 h 108584"/>
                <a:gd name="connsiteX10" fmla="*/ 11430 w 61912"/>
                <a:gd name="connsiteY10" fmla="*/ 36195 h 108584"/>
                <a:gd name="connsiteX11" fmla="*/ 9525 w 61912"/>
                <a:gd name="connsiteY11" fmla="*/ 43815 h 108584"/>
                <a:gd name="connsiteX12" fmla="*/ 1905 w 61912"/>
                <a:gd name="connsiteY12" fmla="*/ 46672 h 108584"/>
                <a:gd name="connsiteX13" fmla="*/ 6668 w 61912"/>
                <a:gd name="connsiteY13" fmla="*/ 31432 h 108584"/>
                <a:gd name="connsiteX14" fmla="*/ 16193 w 61912"/>
                <a:gd name="connsiteY14" fmla="*/ 21907 h 108584"/>
                <a:gd name="connsiteX15" fmla="*/ 25718 w 61912"/>
                <a:gd name="connsiteY15" fmla="*/ 20955 h 108584"/>
                <a:gd name="connsiteX16" fmla="*/ 29527 w 61912"/>
                <a:gd name="connsiteY16" fmla="*/ 30480 h 108584"/>
                <a:gd name="connsiteX17" fmla="*/ 28575 w 61912"/>
                <a:gd name="connsiteY17" fmla="*/ 38100 h 108584"/>
                <a:gd name="connsiteX18" fmla="*/ 25718 w 61912"/>
                <a:gd name="connsiteY18" fmla="*/ 46672 h 108584"/>
                <a:gd name="connsiteX19" fmla="*/ 20955 w 61912"/>
                <a:gd name="connsiteY19" fmla="*/ 57150 h 108584"/>
                <a:gd name="connsiteX20" fmla="*/ 16193 w 61912"/>
                <a:gd name="connsiteY20" fmla="*/ 65722 h 108584"/>
                <a:gd name="connsiteX21" fmla="*/ 14288 w 61912"/>
                <a:gd name="connsiteY21" fmla="*/ 69532 h 108584"/>
                <a:gd name="connsiteX22" fmla="*/ 21907 w 61912"/>
                <a:gd name="connsiteY22" fmla="*/ 64770 h 108584"/>
                <a:gd name="connsiteX23" fmla="*/ 26670 w 61912"/>
                <a:gd name="connsiteY23" fmla="*/ 62865 h 108584"/>
                <a:gd name="connsiteX24" fmla="*/ 26670 w 61912"/>
                <a:gd name="connsiteY24" fmla="*/ 62865 h 108584"/>
                <a:gd name="connsiteX25" fmla="*/ 0 w 61912"/>
                <a:gd name="connsiteY25" fmla="*/ 108585 h 108584"/>
                <a:gd name="connsiteX26" fmla="*/ 2857 w 61912"/>
                <a:gd name="connsiteY26" fmla="*/ 107632 h 108584"/>
                <a:gd name="connsiteX27" fmla="*/ 2857 w 61912"/>
                <a:gd name="connsiteY27" fmla="*/ 100013 h 108584"/>
                <a:gd name="connsiteX28" fmla="*/ 7620 w 61912"/>
                <a:gd name="connsiteY28" fmla="*/ 97155 h 108584"/>
                <a:gd name="connsiteX29" fmla="*/ 7620 w 61912"/>
                <a:gd name="connsiteY29" fmla="*/ 104775 h 108584"/>
                <a:gd name="connsiteX30" fmla="*/ 10477 w 61912"/>
                <a:gd name="connsiteY30" fmla="*/ 103822 h 108584"/>
                <a:gd name="connsiteX31" fmla="*/ 10477 w 61912"/>
                <a:gd name="connsiteY31" fmla="*/ 86677 h 108584"/>
                <a:gd name="connsiteX32" fmla="*/ 7620 w 61912"/>
                <a:gd name="connsiteY32" fmla="*/ 87630 h 108584"/>
                <a:gd name="connsiteX33" fmla="*/ 7620 w 61912"/>
                <a:gd name="connsiteY33" fmla="*/ 94297 h 108584"/>
                <a:gd name="connsiteX34" fmla="*/ 2857 w 61912"/>
                <a:gd name="connsiteY34" fmla="*/ 97155 h 108584"/>
                <a:gd name="connsiteX35" fmla="*/ 2857 w 61912"/>
                <a:gd name="connsiteY35" fmla="*/ 90488 h 108584"/>
                <a:gd name="connsiteX36" fmla="*/ 0 w 61912"/>
                <a:gd name="connsiteY36" fmla="*/ 91440 h 108584"/>
                <a:gd name="connsiteX37" fmla="*/ 0 w 61912"/>
                <a:gd name="connsiteY37" fmla="*/ 108585 h 108584"/>
                <a:gd name="connsiteX38" fmla="*/ 0 w 61912"/>
                <a:gd name="connsiteY38" fmla="*/ 108585 h 108584"/>
                <a:gd name="connsiteX39" fmla="*/ 12382 w 61912"/>
                <a:gd name="connsiteY39" fmla="*/ 93345 h 108584"/>
                <a:gd name="connsiteX40" fmla="*/ 14288 w 61912"/>
                <a:gd name="connsiteY40" fmla="*/ 99060 h 108584"/>
                <a:gd name="connsiteX41" fmla="*/ 19050 w 61912"/>
                <a:gd name="connsiteY41" fmla="*/ 99060 h 108584"/>
                <a:gd name="connsiteX42" fmla="*/ 22860 w 61912"/>
                <a:gd name="connsiteY42" fmla="*/ 94297 h 108584"/>
                <a:gd name="connsiteX43" fmla="*/ 24765 w 61912"/>
                <a:gd name="connsiteY43" fmla="*/ 86677 h 108584"/>
                <a:gd name="connsiteX44" fmla="*/ 22860 w 61912"/>
                <a:gd name="connsiteY44" fmla="*/ 80963 h 108584"/>
                <a:gd name="connsiteX45" fmla="*/ 18097 w 61912"/>
                <a:gd name="connsiteY45" fmla="*/ 80963 h 108584"/>
                <a:gd name="connsiteX46" fmla="*/ 15240 w 61912"/>
                <a:gd name="connsiteY46" fmla="*/ 82867 h 108584"/>
                <a:gd name="connsiteX47" fmla="*/ 13335 w 61912"/>
                <a:gd name="connsiteY47" fmla="*/ 85725 h 108584"/>
                <a:gd name="connsiteX48" fmla="*/ 12382 w 61912"/>
                <a:gd name="connsiteY48" fmla="*/ 88582 h 108584"/>
                <a:gd name="connsiteX49" fmla="*/ 12382 w 61912"/>
                <a:gd name="connsiteY49" fmla="*/ 93345 h 108584"/>
                <a:gd name="connsiteX50" fmla="*/ 12382 w 61912"/>
                <a:gd name="connsiteY50" fmla="*/ 93345 h 108584"/>
                <a:gd name="connsiteX51" fmla="*/ 14288 w 61912"/>
                <a:gd name="connsiteY51" fmla="*/ 92392 h 108584"/>
                <a:gd name="connsiteX52" fmla="*/ 15240 w 61912"/>
                <a:gd name="connsiteY52" fmla="*/ 96202 h 108584"/>
                <a:gd name="connsiteX53" fmla="*/ 18097 w 61912"/>
                <a:gd name="connsiteY53" fmla="*/ 96202 h 108584"/>
                <a:gd name="connsiteX54" fmla="*/ 20955 w 61912"/>
                <a:gd name="connsiteY54" fmla="*/ 93345 h 108584"/>
                <a:gd name="connsiteX55" fmla="*/ 21907 w 61912"/>
                <a:gd name="connsiteY55" fmla="*/ 88582 h 108584"/>
                <a:gd name="connsiteX56" fmla="*/ 20955 w 61912"/>
                <a:gd name="connsiteY56" fmla="*/ 84772 h 108584"/>
                <a:gd name="connsiteX57" fmla="*/ 18097 w 61912"/>
                <a:gd name="connsiteY57" fmla="*/ 84772 h 108584"/>
                <a:gd name="connsiteX58" fmla="*/ 15240 w 61912"/>
                <a:gd name="connsiteY58" fmla="*/ 87630 h 108584"/>
                <a:gd name="connsiteX59" fmla="*/ 14288 w 61912"/>
                <a:gd name="connsiteY59" fmla="*/ 92392 h 108584"/>
                <a:gd name="connsiteX60" fmla="*/ 14288 w 61912"/>
                <a:gd name="connsiteY60" fmla="*/ 92392 h 108584"/>
                <a:gd name="connsiteX61" fmla="*/ 25718 w 61912"/>
                <a:gd name="connsiteY61" fmla="*/ 77152 h 108584"/>
                <a:gd name="connsiteX62" fmla="*/ 25718 w 61912"/>
                <a:gd name="connsiteY62" fmla="*/ 86677 h 108584"/>
                <a:gd name="connsiteX63" fmla="*/ 25718 w 61912"/>
                <a:gd name="connsiteY63" fmla="*/ 90488 h 108584"/>
                <a:gd name="connsiteX64" fmla="*/ 26670 w 61912"/>
                <a:gd name="connsiteY64" fmla="*/ 92392 h 108584"/>
                <a:gd name="connsiteX65" fmla="*/ 27622 w 61912"/>
                <a:gd name="connsiteY65" fmla="*/ 93345 h 108584"/>
                <a:gd name="connsiteX66" fmla="*/ 30480 w 61912"/>
                <a:gd name="connsiteY66" fmla="*/ 92392 h 108584"/>
                <a:gd name="connsiteX67" fmla="*/ 32385 w 61912"/>
                <a:gd name="connsiteY67" fmla="*/ 90488 h 108584"/>
                <a:gd name="connsiteX68" fmla="*/ 33338 w 61912"/>
                <a:gd name="connsiteY68" fmla="*/ 88582 h 108584"/>
                <a:gd name="connsiteX69" fmla="*/ 34290 w 61912"/>
                <a:gd name="connsiteY69" fmla="*/ 85725 h 108584"/>
                <a:gd name="connsiteX70" fmla="*/ 34290 w 61912"/>
                <a:gd name="connsiteY70" fmla="*/ 80963 h 108584"/>
                <a:gd name="connsiteX71" fmla="*/ 34290 w 61912"/>
                <a:gd name="connsiteY71" fmla="*/ 72390 h 108584"/>
                <a:gd name="connsiteX72" fmla="*/ 31432 w 61912"/>
                <a:gd name="connsiteY72" fmla="*/ 73342 h 108584"/>
                <a:gd name="connsiteX73" fmla="*/ 31432 w 61912"/>
                <a:gd name="connsiteY73" fmla="*/ 82867 h 108584"/>
                <a:gd name="connsiteX74" fmla="*/ 31432 w 61912"/>
                <a:gd name="connsiteY74" fmla="*/ 85725 h 108584"/>
                <a:gd name="connsiteX75" fmla="*/ 30480 w 61912"/>
                <a:gd name="connsiteY75" fmla="*/ 87630 h 108584"/>
                <a:gd name="connsiteX76" fmla="*/ 28575 w 61912"/>
                <a:gd name="connsiteY76" fmla="*/ 89535 h 108584"/>
                <a:gd name="connsiteX77" fmla="*/ 26670 w 61912"/>
                <a:gd name="connsiteY77" fmla="*/ 89535 h 108584"/>
                <a:gd name="connsiteX78" fmla="*/ 25718 w 61912"/>
                <a:gd name="connsiteY78" fmla="*/ 88582 h 108584"/>
                <a:gd name="connsiteX79" fmla="*/ 25718 w 61912"/>
                <a:gd name="connsiteY79" fmla="*/ 85725 h 108584"/>
                <a:gd name="connsiteX80" fmla="*/ 25718 w 61912"/>
                <a:gd name="connsiteY80" fmla="*/ 76200 h 108584"/>
                <a:gd name="connsiteX81" fmla="*/ 25718 w 61912"/>
                <a:gd name="connsiteY81" fmla="*/ 77152 h 108584"/>
                <a:gd name="connsiteX82" fmla="*/ 25718 w 61912"/>
                <a:gd name="connsiteY82" fmla="*/ 77152 h 108584"/>
                <a:gd name="connsiteX83" fmla="*/ 38100 w 61912"/>
                <a:gd name="connsiteY83" fmla="*/ 87630 h 108584"/>
                <a:gd name="connsiteX84" fmla="*/ 38100 w 61912"/>
                <a:gd name="connsiteY84" fmla="*/ 70485 h 108584"/>
                <a:gd name="connsiteX85" fmla="*/ 42863 w 61912"/>
                <a:gd name="connsiteY85" fmla="*/ 67627 h 108584"/>
                <a:gd name="connsiteX86" fmla="*/ 45720 w 61912"/>
                <a:gd name="connsiteY86" fmla="*/ 66675 h 108584"/>
                <a:gd name="connsiteX87" fmla="*/ 46672 w 61912"/>
                <a:gd name="connsiteY87" fmla="*/ 67627 h 108584"/>
                <a:gd name="connsiteX88" fmla="*/ 47625 w 61912"/>
                <a:gd name="connsiteY88" fmla="*/ 69532 h 108584"/>
                <a:gd name="connsiteX89" fmla="*/ 46672 w 61912"/>
                <a:gd name="connsiteY89" fmla="*/ 73342 h 108584"/>
                <a:gd name="connsiteX90" fmla="*/ 43815 w 61912"/>
                <a:gd name="connsiteY90" fmla="*/ 76200 h 108584"/>
                <a:gd name="connsiteX91" fmla="*/ 44768 w 61912"/>
                <a:gd name="connsiteY91" fmla="*/ 77152 h 108584"/>
                <a:gd name="connsiteX92" fmla="*/ 45720 w 61912"/>
                <a:gd name="connsiteY92" fmla="*/ 79057 h 108584"/>
                <a:gd name="connsiteX93" fmla="*/ 47625 w 61912"/>
                <a:gd name="connsiteY93" fmla="*/ 81915 h 108584"/>
                <a:gd name="connsiteX94" fmla="*/ 44768 w 61912"/>
                <a:gd name="connsiteY94" fmla="*/ 83820 h 108584"/>
                <a:gd name="connsiteX95" fmla="*/ 42863 w 61912"/>
                <a:gd name="connsiteY95" fmla="*/ 80963 h 108584"/>
                <a:gd name="connsiteX96" fmla="*/ 41910 w 61912"/>
                <a:gd name="connsiteY96" fmla="*/ 79057 h 108584"/>
                <a:gd name="connsiteX97" fmla="*/ 40957 w 61912"/>
                <a:gd name="connsiteY97" fmla="*/ 79057 h 108584"/>
                <a:gd name="connsiteX98" fmla="*/ 40005 w 61912"/>
                <a:gd name="connsiteY98" fmla="*/ 80010 h 108584"/>
                <a:gd name="connsiteX99" fmla="*/ 39052 w 61912"/>
                <a:gd name="connsiteY99" fmla="*/ 80010 h 108584"/>
                <a:gd name="connsiteX100" fmla="*/ 39052 w 61912"/>
                <a:gd name="connsiteY100" fmla="*/ 86677 h 108584"/>
                <a:gd name="connsiteX101" fmla="*/ 38100 w 61912"/>
                <a:gd name="connsiteY101" fmla="*/ 87630 h 108584"/>
                <a:gd name="connsiteX102" fmla="*/ 38100 w 61912"/>
                <a:gd name="connsiteY102" fmla="*/ 87630 h 108584"/>
                <a:gd name="connsiteX103" fmla="*/ 40957 w 61912"/>
                <a:gd name="connsiteY103" fmla="*/ 76200 h 108584"/>
                <a:gd name="connsiteX104" fmla="*/ 42863 w 61912"/>
                <a:gd name="connsiteY104" fmla="*/ 75247 h 108584"/>
                <a:gd name="connsiteX105" fmla="*/ 44768 w 61912"/>
                <a:gd name="connsiteY105" fmla="*/ 73342 h 108584"/>
                <a:gd name="connsiteX106" fmla="*/ 45720 w 61912"/>
                <a:gd name="connsiteY106" fmla="*/ 72390 h 108584"/>
                <a:gd name="connsiteX107" fmla="*/ 45720 w 61912"/>
                <a:gd name="connsiteY107" fmla="*/ 71438 h 108584"/>
                <a:gd name="connsiteX108" fmla="*/ 45720 w 61912"/>
                <a:gd name="connsiteY108" fmla="*/ 70485 h 108584"/>
                <a:gd name="connsiteX109" fmla="*/ 44768 w 61912"/>
                <a:gd name="connsiteY109" fmla="*/ 70485 h 108584"/>
                <a:gd name="connsiteX110" fmla="*/ 42863 w 61912"/>
                <a:gd name="connsiteY110" fmla="*/ 71438 h 108584"/>
                <a:gd name="connsiteX111" fmla="*/ 40957 w 61912"/>
                <a:gd name="connsiteY111" fmla="*/ 72390 h 108584"/>
                <a:gd name="connsiteX112" fmla="*/ 40957 w 61912"/>
                <a:gd name="connsiteY112" fmla="*/ 76200 h 108584"/>
                <a:gd name="connsiteX113" fmla="*/ 40957 w 61912"/>
                <a:gd name="connsiteY113" fmla="*/ 76200 h 108584"/>
                <a:gd name="connsiteX114" fmla="*/ 49530 w 61912"/>
                <a:gd name="connsiteY114" fmla="*/ 75247 h 108584"/>
                <a:gd name="connsiteX115" fmla="*/ 52388 w 61912"/>
                <a:gd name="connsiteY115" fmla="*/ 73342 h 108584"/>
                <a:gd name="connsiteX116" fmla="*/ 53340 w 61912"/>
                <a:gd name="connsiteY116" fmla="*/ 75247 h 108584"/>
                <a:gd name="connsiteX117" fmla="*/ 55245 w 61912"/>
                <a:gd name="connsiteY117" fmla="*/ 75247 h 108584"/>
                <a:gd name="connsiteX118" fmla="*/ 57150 w 61912"/>
                <a:gd name="connsiteY118" fmla="*/ 73342 h 108584"/>
                <a:gd name="connsiteX119" fmla="*/ 58102 w 61912"/>
                <a:gd name="connsiteY119" fmla="*/ 71438 h 108584"/>
                <a:gd name="connsiteX120" fmla="*/ 58102 w 61912"/>
                <a:gd name="connsiteY120" fmla="*/ 70485 h 108584"/>
                <a:gd name="connsiteX121" fmla="*/ 57150 w 61912"/>
                <a:gd name="connsiteY121" fmla="*/ 70485 h 108584"/>
                <a:gd name="connsiteX122" fmla="*/ 55245 w 61912"/>
                <a:gd name="connsiteY122" fmla="*/ 70485 h 108584"/>
                <a:gd name="connsiteX123" fmla="*/ 52388 w 61912"/>
                <a:gd name="connsiteY123" fmla="*/ 70485 h 108584"/>
                <a:gd name="connsiteX124" fmla="*/ 51435 w 61912"/>
                <a:gd name="connsiteY124" fmla="*/ 67627 h 108584"/>
                <a:gd name="connsiteX125" fmla="*/ 52388 w 61912"/>
                <a:gd name="connsiteY125" fmla="*/ 64770 h 108584"/>
                <a:gd name="connsiteX126" fmla="*/ 54293 w 61912"/>
                <a:gd name="connsiteY126" fmla="*/ 61913 h 108584"/>
                <a:gd name="connsiteX127" fmla="*/ 57150 w 61912"/>
                <a:gd name="connsiteY127" fmla="*/ 60007 h 108584"/>
                <a:gd name="connsiteX128" fmla="*/ 60960 w 61912"/>
                <a:gd name="connsiteY128" fmla="*/ 59055 h 108584"/>
                <a:gd name="connsiteX129" fmla="*/ 61913 w 61912"/>
                <a:gd name="connsiteY129" fmla="*/ 61913 h 108584"/>
                <a:gd name="connsiteX130" fmla="*/ 59055 w 61912"/>
                <a:gd name="connsiteY130" fmla="*/ 63817 h 108584"/>
                <a:gd name="connsiteX131" fmla="*/ 58102 w 61912"/>
                <a:gd name="connsiteY131" fmla="*/ 61913 h 108584"/>
                <a:gd name="connsiteX132" fmla="*/ 56197 w 61912"/>
                <a:gd name="connsiteY132" fmla="*/ 61913 h 108584"/>
                <a:gd name="connsiteX133" fmla="*/ 54293 w 61912"/>
                <a:gd name="connsiteY133" fmla="*/ 63817 h 108584"/>
                <a:gd name="connsiteX134" fmla="*/ 54293 w 61912"/>
                <a:gd name="connsiteY134" fmla="*/ 64770 h 108584"/>
                <a:gd name="connsiteX135" fmla="*/ 54293 w 61912"/>
                <a:gd name="connsiteY135" fmla="*/ 65722 h 108584"/>
                <a:gd name="connsiteX136" fmla="*/ 56197 w 61912"/>
                <a:gd name="connsiteY136" fmla="*/ 65722 h 108584"/>
                <a:gd name="connsiteX137" fmla="*/ 59055 w 61912"/>
                <a:gd name="connsiteY137" fmla="*/ 65722 h 108584"/>
                <a:gd name="connsiteX138" fmla="*/ 60007 w 61912"/>
                <a:gd name="connsiteY138" fmla="*/ 66675 h 108584"/>
                <a:gd name="connsiteX139" fmla="*/ 60960 w 61912"/>
                <a:gd name="connsiteY139" fmla="*/ 69532 h 108584"/>
                <a:gd name="connsiteX140" fmla="*/ 60007 w 61912"/>
                <a:gd name="connsiteY140" fmla="*/ 72390 h 108584"/>
                <a:gd name="connsiteX141" fmla="*/ 58102 w 61912"/>
                <a:gd name="connsiteY141" fmla="*/ 75247 h 108584"/>
                <a:gd name="connsiteX142" fmla="*/ 55245 w 61912"/>
                <a:gd name="connsiteY142" fmla="*/ 77152 h 108584"/>
                <a:gd name="connsiteX143" fmla="*/ 51435 w 61912"/>
                <a:gd name="connsiteY143" fmla="*/ 78105 h 108584"/>
                <a:gd name="connsiteX144" fmla="*/ 49530 w 61912"/>
                <a:gd name="connsiteY144" fmla="*/ 75247 h 108584"/>
                <a:gd name="connsiteX145" fmla="*/ 49530 w 61912"/>
                <a:gd name="connsiteY145" fmla="*/ 75247 h 108584"/>
                <a:gd name="connsiteX146" fmla="*/ 46672 w 61912"/>
                <a:gd name="connsiteY146" fmla="*/ 60960 h 108584"/>
                <a:gd name="connsiteX147" fmla="*/ 54293 w 61912"/>
                <a:gd name="connsiteY147" fmla="*/ 57150 h 108584"/>
                <a:gd name="connsiteX148" fmla="*/ 54293 w 61912"/>
                <a:gd name="connsiteY148" fmla="*/ 45720 h 108584"/>
                <a:gd name="connsiteX149" fmla="*/ 59055 w 61912"/>
                <a:gd name="connsiteY149" fmla="*/ 42863 h 108584"/>
                <a:gd name="connsiteX150" fmla="*/ 59055 w 61912"/>
                <a:gd name="connsiteY150" fmla="*/ 33338 h 108584"/>
                <a:gd name="connsiteX151" fmla="*/ 54293 w 61912"/>
                <a:gd name="connsiteY151" fmla="*/ 36195 h 108584"/>
                <a:gd name="connsiteX152" fmla="*/ 54293 w 61912"/>
                <a:gd name="connsiteY152" fmla="*/ 18097 h 108584"/>
                <a:gd name="connsiteX153" fmla="*/ 54293 w 61912"/>
                <a:gd name="connsiteY153" fmla="*/ 0 h 108584"/>
                <a:gd name="connsiteX154" fmla="*/ 47625 w 61912"/>
                <a:gd name="connsiteY154" fmla="*/ 3810 h 108584"/>
                <a:gd name="connsiteX155" fmla="*/ 39052 w 61912"/>
                <a:gd name="connsiteY155" fmla="*/ 26670 h 108584"/>
                <a:gd name="connsiteX156" fmla="*/ 30480 w 61912"/>
                <a:gd name="connsiteY156" fmla="*/ 49530 h 108584"/>
                <a:gd name="connsiteX157" fmla="*/ 30480 w 61912"/>
                <a:gd name="connsiteY157" fmla="*/ 59055 h 108584"/>
                <a:gd name="connsiteX158" fmla="*/ 39052 w 61912"/>
                <a:gd name="connsiteY158" fmla="*/ 54292 h 108584"/>
                <a:gd name="connsiteX159" fmla="*/ 47625 w 61912"/>
                <a:gd name="connsiteY159" fmla="*/ 49530 h 108584"/>
                <a:gd name="connsiteX160" fmla="*/ 46672 w 61912"/>
                <a:gd name="connsiteY160" fmla="*/ 60960 h 108584"/>
                <a:gd name="connsiteX161" fmla="*/ 46672 w 61912"/>
                <a:gd name="connsiteY161" fmla="*/ 60960 h 108584"/>
                <a:gd name="connsiteX162" fmla="*/ 46672 w 61912"/>
                <a:gd name="connsiteY162" fmla="*/ 40005 h 108584"/>
                <a:gd name="connsiteX163" fmla="*/ 37147 w 61912"/>
                <a:gd name="connsiteY163" fmla="*/ 44767 h 108584"/>
                <a:gd name="connsiteX164" fmla="*/ 46672 w 61912"/>
                <a:gd name="connsiteY164" fmla="*/ 20002 h 108584"/>
                <a:gd name="connsiteX165" fmla="*/ 46672 w 61912"/>
                <a:gd name="connsiteY165" fmla="*/ 40005 h 1085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</a:cxnLst>
              <a:rect l="l" t="t" r="r" b="b"/>
              <a:pathLst>
                <a:path w="61912" h="108584">
                  <a:moveTo>
                    <a:pt x="26670" y="62865"/>
                  </a:moveTo>
                  <a:cubicBezTo>
                    <a:pt x="26670" y="66675"/>
                    <a:pt x="26670" y="69532"/>
                    <a:pt x="26670" y="73342"/>
                  </a:cubicBezTo>
                  <a:cubicBezTo>
                    <a:pt x="21907" y="76200"/>
                    <a:pt x="17145" y="78105"/>
                    <a:pt x="13335" y="80963"/>
                  </a:cubicBezTo>
                  <a:cubicBezTo>
                    <a:pt x="8572" y="83820"/>
                    <a:pt x="4763" y="85725"/>
                    <a:pt x="0" y="88582"/>
                  </a:cubicBezTo>
                  <a:cubicBezTo>
                    <a:pt x="0" y="84772"/>
                    <a:pt x="952" y="80963"/>
                    <a:pt x="2857" y="76200"/>
                  </a:cubicBezTo>
                  <a:cubicBezTo>
                    <a:pt x="4763" y="72390"/>
                    <a:pt x="7620" y="65722"/>
                    <a:pt x="11430" y="58102"/>
                  </a:cubicBezTo>
                  <a:cubicBezTo>
                    <a:pt x="15240" y="51435"/>
                    <a:pt x="17145" y="47625"/>
                    <a:pt x="18097" y="44767"/>
                  </a:cubicBezTo>
                  <a:cubicBezTo>
                    <a:pt x="19050" y="41910"/>
                    <a:pt x="20002" y="39052"/>
                    <a:pt x="20002" y="37147"/>
                  </a:cubicBezTo>
                  <a:cubicBezTo>
                    <a:pt x="20002" y="34290"/>
                    <a:pt x="20002" y="33338"/>
                    <a:pt x="19050" y="32385"/>
                  </a:cubicBezTo>
                  <a:cubicBezTo>
                    <a:pt x="18097" y="31432"/>
                    <a:pt x="17145" y="31432"/>
                    <a:pt x="15240" y="32385"/>
                  </a:cubicBezTo>
                  <a:cubicBezTo>
                    <a:pt x="13335" y="33338"/>
                    <a:pt x="12382" y="34290"/>
                    <a:pt x="11430" y="36195"/>
                  </a:cubicBezTo>
                  <a:cubicBezTo>
                    <a:pt x="10477" y="38100"/>
                    <a:pt x="9525" y="40957"/>
                    <a:pt x="9525" y="43815"/>
                  </a:cubicBezTo>
                  <a:cubicBezTo>
                    <a:pt x="6668" y="44767"/>
                    <a:pt x="4763" y="45720"/>
                    <a:pt x="1905" y="46672"/>
                  </a:cubicBezTo>
                  <a:cubicBezTo>
                    <a:pt x="1905" y="40005"/>
                    <a:pt x="3810" y="35242"/>
                    <a:pt x="6668" y="31432"/>
                  </a:cubicBezTo>
                  <a:cubicBezTo>
                    <a:pt x="9525" y="27622"/>
                    <a:pt x="12382" y="24765"/>
                    <a:pt x="16193" y="21907"/>
                  </a:cubicBezTo>
                  <a:cubicBezTo>
                    <a:pt x="20002" y="20002"/>
                    <a:pt x="22860" y="19050"/>
                    <a:pt x="25718" y="20955"/>
                  </a:cubicBezTo>
                  <a:cubicBezTo>
                    <a:pt x="27622" y="22860"/>
                    <a:pt x="29527" y="25717"/>
                    <a:pt x="29527" y="30480"/>
                  </a:cubicBezTo>
                  <a:cubicBezTo>
                    <a:pt x="29527" y="33338"/>
                    <a:pt x="29527" y="35242"/>
                    <a:pt x="28575" y="38100"/>
                  </a:cubicBezTo>
                  <a:cubicBezTo>
                    <a:pt x="27622" y="40957"/>
                    <a:pt x="26670" y="43815"/>
                    <a:pt x="25718" y="46672"/>
                  </a:cubicBezTo>
                  <a:cubicBezTo>
                    <a:pt x="24765" y="48577"/>
                    <a:pt x="22860" y="52388"/>
                    <a:pt x="20955" y="57150"/>
                  </a:cubicBezTo>
                  <a:cubicBezTo>
                    <a:pt x="19050" y="61913"/>
                    <a:pt x="17145" y="64770"/>
                    <a:pt x="16193" y="65722"/>
                  </a:cubicBezTo>
                  <a:cubicBezTo>
                    <a:pt x="15240" y="66675"/>
                    <a:pt x="15240" y="68580"/>
                    <a:pt x="14288" y="69532"/>
                  </a:cubicBezTo>
                  <a:cubicBezTo>
                    <a:pt x="17145" y="67627"/>
                    <a:pt x="19050" y="66675"/>
                    <a:pt x="21907" y="64770"/>
                  </a:cubicBezTo>
                  <a:cubicBezTo>
                    <a:pt x="21907" y="65722"/>
                    <a:pt x="23813" y="63817"/>
                    <a:pt x="26670" y="62865"/>
                  </a:cubicBezTo>
                  <a:lnTo>
                    <a:pt x="26670" y="62865"/>
                  </a:lnTo>
                  <a:close/>
                  <a:moveTo>
                    <a:pt x="0" y="108585"/>
                  </a:moveTo>
                  <a:cubicBezTo>
                    <a:pt x="952" y="108585"/>
                    <a:pt x="1905" y="107632"/>
                    <a:pt x="2857" y="107632"/>
                  </a:cubicBezTo>
                  <a:cubicBezTo>
                    <a:pt x="2857" y="104775"/>
                    <a:pt x="2857" y="102870"/>
                    <a:pt x="2857" y="100013"/>
                  </a:cubicBezTo>
                  <a:cubicBezTo>
                    <a:pt x="4763" y="99060"/>
                    <a:pt x="5715" y="98107"/>
                    <a:pt x="7620" y="97155"/>
                  </a:cubicBezTo>
                  <a:cubicBezTo>
                    <a:pt x="7620" y="100013"/>
                    <a:pt x="7620" y="101917"/>
                    <a:pt x="7620" y="104775"/>
                  </a:cubicBezTo>
                  <a:cubicBezTo>
                    <a:pt x="8572" y="104775"/>
                    <a:pt x="9525" y="103822"/>
                    <a:pt x="10477" y="103822"/>
                  </a:cubicBezTo>
                  <a:cubicBezTo>
                    <a:pt x="10477" y="98107"/>
                    <a:pt x="10477" y="92392"/>
                    <a:pt x="10477" y="86677"/>
                  </a:cubicBezTo>
                  <a:cubicBezTo>
                    <a:pt x="9525" y="86677"/>
                    <a:pt x="8572" y="87630"/>
                    <a:pt x="7620" y="87630"/>
                  </a:cubicBezTo>
                  <a:cubicBezTo>
                    <a:pt x="7620" y="89535"/>
                    <a:pt x="7620" y="92392"/>
                    <a:pt x="7620" y="94297"/>
                  </a:cubicBezTo>
                  <a:cubicBezTo>
                    <a:pt x="5715" y="95250"/>
                    <a:pt x="4763" y="96202"/>
                    <a:pt x="2857" y="97155"/>
                  </a:cubicBezTo>
                  <a:cubicBezTo>
                    <a:pt x="2857" y="95250"/>
                    <a:pt x="2857" y="92392"/>
                    <a:pt x="2857" y="90488"/>
                  </a:cubicBezTo>
                  <a:cubicBezTo>
                    <a:pt x="1905" y="90488"/>
                    <a:pt x="952" y="91440"/>
                    <a:pt x="0" y="91440"/>
                  </a:cubicBezTo>
                  <a:cubicBezTo>
                    <a:pt x="0" y="97155"/>
                    <a:pt x="0" y="102870"/>
                    <a:pt x="0" y="108585"/>
                  </a:cubicBezTo>
                  <a:lnTo>
                    <a:pt x="0" y="108585"/>
                  </a:lnTo>
                  <a:close/>
                  <a:moveTo>
                    <a:pt x="12382" y="93345"/>
                  </a:moveTo>
                  <a:cubicBezTo>
                    <a:pt x="12382" y="96202"/>
                    <a:pt x="13335" y="98107"/>
                    <a:pt x="14288" y="99060"/>
                  </a:cubicBezTo>
                  <a:cubicBezTo>
                    <a:pt x="15240" y="100013"/>
                    <a:pt x="17145" y="100013"/>
                    <a:pt x="19050" y="99060"/>
                  </a:cubicBezTo>
                  <a:cubicBezTo>
                    <a:pt x="20955" y="98107"/>
                    <a:pt x="21907" y="96202"/>
                    <a:pt x="22860" y="94297"/>
                  </a:cubicBezTo>
                  <a:cubicBezTo>
                    <a:pt x="23813" y="92392"/>
                    <a:pt x="24765" y="89535"/>
                    <a:pt x="24765" y="86677"/>
                  </a:cubicBezTo>
                  <a:cubicBezTo>
                    <a:pt x="24765" y="83820"/>
                    <a:pt x="23813" y="81915"/>
                    <a:pt x="22860" y="80963"/>
                  </a:cubicBezTo>
                  <a:cubicBezTo>
                    <a:pt x="21907" y="80010"/>
                    <a:pt x="20002" y="80010"/>
                    <a:pt x="18097" y="80963"/>
                  </a:cubicBezTo>
                  <a:cubicBezTo>
                    <a:pt x="17145" y="81915"/>
                    <a:pt x="16193" y="81915"/>
                    <a:pt x="15240" y="82867"/>
                  </a:cubicBezTo>
                  <a:cubicBezTo>
                    <a:pt x="14288" y="83820"/>
                    <a:pt x="14288" y="84772"/>
                    <a:pt x="13335" y="85725"/>
                  </a:cubicBezTo>
                  <a:cubicBezTo>
                    <a:pt x="13335" y="86677"/>
                    <a:pt x="12382" y="87630"/>
                    <a:pt x="12382" y="88582"/>
                  </a:cubicBezTo>
                  <a:cubicBezTo>
                    <a:pt x="12382" y="90488"/>
                    <a:pt x="12382" y="92392"/>
                    <a:pt x="12382" y="93345"/>
                  </a:cubicBezTo>
                  <a:lnTo>
                    <a:pt x="12382" y="93345"/>
                  </a:lnTo>
                  <a:close/>
                  <a:moveTo>
                    <a:pt x="14288" y="92392"/>
                  </a:moveTo>
                  <a:cubicBezTo>
                    <a:pt x="14288" y="94297"/>
                    <a:pt x="14288" y="95250"/>
                    <a:pt x="15240" y="96202"/>
                  </a:cubicBezTo>
                  <a:cubicBezTo>
                    <a:pt x="16193" y="97155"/>
                    <a:pt x="17145" y="97155"/>
                    <a:pt x="18097" y="96202"/>
                  </a:cubicBezTo>
                  <a:cubicBezTo>
                    <a:pt x="19050" y="95250"/>
                    <a:pt x="20002" y="94297"/>
                    <a:pt x="20955" y="93345"/>
                  </a:cubicBezTo>
                  <a:cubicBezTo>
                    <a:pt x="21907" y="92392"/>
                    <a:pt x="21907" y="90488"/>
                    <a:pt x="21907" y="88582"/>
                  </a:cubicBezTo>
                  <a:cubicBezTo>
                    <a:pt x="21907" y="86677"/>
                    <a:pt x="21907" y="85725"/>
                    <a:pt x="20955" y="84772"/>
                  </a:cubicBezTo>
                  <a:cubicBezTo>
                    <a:pt x="20002" y="83820"/>
                    <a:pt x="20002" y="83820"/>
                    <a:pt x="18097" y="84772"/>
                  </a:cubicBezTo>
                  <a:cubicBezTo>
                    <a:pt x="17145" y="85725"/>
                    <a:pt x="16193" y="86677"/>
                    <a:pt x="15240" y="87630"/>
                  </a:cubicBezTo>
                  <a:cubicBezTo>
                    <a:pt x="15240" y="88582"/>
                    <a:pt x="14288" y="90488"/>
                    <a:pt x="14288" y="92392"/>
                  </a:cubicBezTo>
                  <a:lnTo>
                    <a:pt x="14288" y="92392"/>
                  </a:lnTo>
                  <a:close/>
                  <a:moveTo>
                    <a:pt x="25718" y="77152"/>
                  </a:moveTo>
                  <a:cubicBezTo>
                    <a:pt x="25718" y="80010"/>
                    <a:pt x="25718" y="82867"/>
                    <a:pt x="25718" y="86677"/>
                  </a:cubicBezTo>
                  <a:cubicBezTo>
                    <a:pt x="25718" y="88582"/>
                    <a:pt x="25718" y="89535"/>
                    <a:pt x="25718" y="90488"/>
                  </a:cubicBezTo>
                  <a:cubicBezTo>
                    <a:pt x="25718" y="91440"/>
                    <a:pt x="25718" y="91440"/>
                    <a:pt x="26670" y="92392"/>
                  </a:cubicBezTo>
                  <a:cubicBezTo>
                    <a:pt x="26670" y="92392"/>
                    <a:pt x="27622" y="93345"/>
                    <a:pt x="27622" y="93345"/>
                  </a:cubicBezTo>
                  <a:cubicBezTo>
                    <a:pt x="28575" y="93345"/>
                    <a:pt x="29527" y="93345"/>
                    <a:pt x="30480" y="92392"/>
                  </a:cubicBezTo>
                  <a:cubicBezTo>
                    <a:pt x="31432" y="91440"/>
                    <a:pt x="32385" y="91440"/>
                    <a:pt x="32385" y="90488"/>
                  </a:cubicBezTo>
                  <a:cubicBezTo>
                    <a:pt x="33338" y="89535"/>
                    <a:pt x="33338" y="89535"/>
                    <a:pt x="33338" y="88582"/>
                  </a:cubicBezTo>
                  <a:cubicBezTo>
                    <a:pt x="33338" y="87630"/>
                    <a:pt x="34290" y="86677"/>
                    <a:pt x="34290" y="85725"/>
                  </a:cubicBezTo>
                  <a:cubicBezTo>
                    <a:pt x="34290" y="84772"/>
                    <a:pt x="34290" y="82867"/>
                    <a:pt x="34290" y="80963"/>
                  </a:cubicBezTo>
                  <a:cubicBezTo>
                    <a:pt x="34290" y="78105"/>
                    <a:pt x="34290" y="75247"/>
                    <a:pt x="34290" y="72390"/>
                  </a:cubicBezTo>
                  <a:cubicBezTo>
                    <a:pt x="33338" y="72390"/>
                    <a:pt x="32385" y="73342"/>
                    <a:pt x="31432" y="73342"/>
                  </a:cubicBezTo>
                  <a:cubicBezTo>
                    <a:pt x="31432" y="76200"/>
                    <a:pt x="31432" y="80010"/>
                    <a:pt x="31432" y="82867"/>
                  </a:cubicBezTo>
                  <a:cubicBezTo>
                    <a:pt x="31432" y="83820"/>
                    <a:pt x="31432" y="84772"/>
                    <a:pt x="31432" y="85725"/>
                  </a:cubicBezTo>
                  <a:cubicBezTo>
                    <a:pt x="31432" y="86677"/>
                    <a:pt x="31432" y="86677"/>
                    <a:pt x="30480" y="87630"/>
                  </a:cubicBezTo>
                  <a:cubicBezTo>
                    <a:pt x="30480" y="88582"/>
                    <a:pt x="29527" y="88582"/>
                    <a:pt x="28575" y="89535"/>
                  </a:cubicBezTo>
                  <a:cubicBezTo>
                    <a:pt x="27622" y="89535"/>
                    <a:pt x="27622" y="89535"/>
                    <a:pt x="26670" y="89535"/>
                  </a:cubicBezTo>
                  <a:cubicBezTo>
                    <a:pt x="26670" y="89535"/>
                    <a:pt x="25718" y="88582"/>
                    <a:pt x="25718" y="88582"/>
                  </a:cubicBezTo>
                  <a:cubicBezTo>
                    <a:pt x="25718" y="88582"/>
                    <a:pt x="25718" y="87630"/>
                    <a:pt x="25718" y="85725"/>
                  </a:cubicBezTo>
                  <a:cubicBezTo>
                    <a:pt x="25718" y="82867"/>
                    <a:pt x="25718" y="80010"/>
                    <a:pt x="25718" y="76200"/>
                  </a:cubicBezTo>
                  <a:cubicBezTo>
                    <a:pt x="27622" y="76200"/>
                    <a:pt x="26670" y="77152"/>
                    <a:pt x="25718" y="77152"/>
                  </a:cubicBezTo>
                  <a:lnTo>
                    <a:pt x="25718" y="77152"/>
                  </a:lnTo>
                  <a:close/>
                  <a:moveTo>
                    <a:pt x="38100" y="87630"/>
                  </a:moveTo>
                  <a:cubicBezTo>
                    <a:pt x="38100" y="81915"/>
                    <a:pt x="38100" y="76200"/>
                    <a:pt x="38100" y="70485"/>
                  </a:cubicBezTo>
                  <a:cubicBezTo>
                    <a:pt x="40005" y="69532"/>
                    <a:pt x="41910" y="68580"/>
                    <a:pt x="42863" y="67627"/>
                  </a:cubicBezTo>
                  <a:cubicBezTo>
                    <a:pt x="43815" y="66675"/>
                    <a:pt x="44768" y="66675"/>
                    <a:pt x="45720" y="66675"/>
                  </a:cubicBezTo>
                  <a:cubicBezTo>
                    <a:pt x="46672" y="66675"/>
                    <a:pt x="46672" y="66675"/>
                    <a:pt x="46672" y="67627"/>
                  </a:cubicBezTo>
                  <a:cubicBezTo>
                    <a:pt x="46672" y="68580"/>
                    <a:pt x="47625" y="68580"/>
                    <a:pt x="47625" y="69532"/>
                  </a:cubicBezTo>
                  <a:cubicBezTo>
                    <a:pt x="47625" y="70485"/>
                    <a:pt x="47625" y="72390"/>
                    <a:pt x="46672" y="73342"/>
                  </a:cubicBezTo>
                  <a:cubicBezTo>
                    <a:pt x="45720" y="74295"/>
                    <a:pt x="45720" y="75247"/>
                    <a:pt x="43815" y="76200"/>
                  </a:cubicBezTo>
                  <a:cubicBezTo>
                    <a:pt x="44768" y="76200"/>
                    <a:pt x="44768" y="76200"/>
                    <a:pt x="44768" y="77152"/>
                  </a:cubicBezTo>
                  <a:cubicBezTo>
                    <a:pt x="44768" y="77152"/>
                    <a:pt x="45720" y="78105"/>
                    <a:pt x="45720" y="79057"/>
                  </a:cubicBezTo>
                  <a:cubicBezTo>
                    <a:pt x="46672" y="80010"/>
                    <a:pt x="46672" y="80963"/>
                    <a:pt x="47625" y="81915"/>
                  </a:cubicBezTo>
                  <a:cubicBezTo>
                    <a:pt x="46672" y="82867"/>
                    <a:pt x="45720" y="82867"/>
                    <a:pt x="44768" y="83820"/>
                  </a:cubicBezTo>
                  <a:cubicBezTo>
                    <a:pt x="43815" y="82867"/>
                    <a:pt x="43815" y="81915"/>
                    <a:pt x="42863" y="80963"/>
                  </a:cubicBezTo>
                  <a:cubicBezTo>
                    <a:pt x="41910" y="80010"/>
                    <a:pt x="41910" y="79057"/>
                    <a:pt x="41910" y="79057"/>
                  </a:cubicBezTo>
                  <a:cubicBezTo>
                    <a:pt x="41910" y="79057"/>
                    <a:pt x="40957" y="79057"/>
                    <a:pt x="40957" y="79057"/>
                  </a:cubicBezTo>
                  <a:cubicBezTo>
                    <a:pt x="40957" y="79057"/>
                    <a:pt x="40005" y="79057"/>
                    <a:pt x="40005" y="80010"/>
                  </a:cubicBezTo>
                  <a:cubicBezTo>
                    <a:pt x="40005" y="80010"/>
                    <a:pt x="40005" y="80010"/>
                    <a:pt x="39052" y="80010"/>
                  </a:cubicBezTo>
                  <a:cubicBezTo>
                    <a:pt x="39052" y="81915"/>
                    <a:pt x="39052" y="84772"/>
                    <a:pt x="39052" y="86677"/>
                  </a:cubicBezTo>
                  <a:cubicBezTo>
                    <a:pt x="40005" y="86677"/>
                    <a:pt x="39052" y="86677"/>
                    <a:pt x="38100" y="87630"/>
                  </a:cubicBezTo>
                  <a:lnTo>
                    <a:pt x="38100" y="87630"/>
                  </a:lnTo>
                  <a:close/>
                  <a:moveTo>
                    <a:pt x="40957" y="76200"/>
                  </a:moveTo>
                  <a:cubicBezTo>
                    <a:pt x="41910" y="76200"/>
                    <a:pt x="41910" y="75247"/>
                    <a:pt x="42863" y="75247"/>
                  </a:cubicBezTo>
                  <a:cubicBezTo>
                    <a:pt x="43815" y="74295"/>
                    <a:pt x="44768" y="74295"/>
                    <a:pt x="44768" y="73342"/>
                  </a:cubicBezTo>
                  <a:cubicBezTo>
                    <a:pt x="44768" y="73342"/>
                    <a:pt x="45720" y="72390"/>
                    <a:pt x="45720" y="72390"/>
                  </a:cubicBezTo>
                  <a:cubicBezTo>
                    <a:pt x="45720" y="72390"/>
                    <a:pt x="45720" y="71438"/>
                    <a:pt x="45720" y="71438"/>
                  </a:cubicBezTo>
                  <a:cubicBezTo>
                    <a:pt x="45720" y="70485"/>
                    <a:pt x="45720" y="70485"/>
                    <a:pt x="45720" y="70485"/>
                  </a:cubicBezTo>
                  <a:cubicBezTo>
                    <a:pt x="45720" y="70485"/>
                    <a:pt x="44768" y="70485"/>
                    <a:pt x="44768" y="70485"/>
                  </a:cubicBezTo>
                  <a:cubicBezTo>
                    <a:pt x="44768" y="70485"/>
                    <a:pt x="43815" y="70485"/>
                    <a:pt x="42863" y="71438"/>
                  </a:cubicBezTo>
                  <a:cubicBezTo>
                    <a:pt x="41910" y="71438"/>
                    <a:pt x="41910" y="72390"/>
                    <a:pt x="40957" y="72390"/>
                  </a:cubicBezTo>
                  <a:cubicBezTo>
                    <a:pt x="40957" y="73342"/>
                    <a:pt x="40957" y="75247"/>
                    <a:pt x="40957" y="76200"/>
                  </a:cubicBezTo>
                  <a:lnTo>
                    <a:pt x="40957" y="76200"/>
                  </a:lnTo>
                  <a:close/>
                  <a:moveTo>
                    <a:pt x="49530" y="75247"/>
                  </a:moveTo>
                  <a:cubicBezTo>
                    <a:pt x="50482" y="74295"/>
                    <a:pt x="51435" y="74295"/>
                    <a:pt x="52388" y="73342"/>
                  </a:cubicBezTo>
                  <a:cubicBezTo>
                    <a:pt x="52388" y="74295"/>
                    <a:pt x="52388" y="75247"/>
                    <a:pt x="53340" y="75247"/>
                  </a:cubicBezTo>
                  <a:cubicBezTo>
                    <a:pt x="53340" y="75247"/>
                    <a:pt x="54293" y="75247"/>
                    <a:pt x="55245" y="75247"/>
                  </a:cubicBezTo>
                  <a:cubicBezTo>
                    <a:pt x="56197" y="75247"/>
                    <a:pt x="56197" y="74295"/>
                    <a:pt x="57150" y="73342"/>
                  </a:cubicBezTo>
                  <a:cubicBezTo>
                    <a:pt x="57150" y="72390"/>
                    <a:pt x="58102" y="72390"/>
                    <a:pt x="58102" y="71438"/>
                  </a:cubicBezTo>
                  <a:cubicBezTo>
                    <a:pt x="58102" y="71438"/>
                    <a:pt x="58102" y="70485"/>
                    <a:pt x="58102" y="70485"/>
                  </a:cubicBezTo>
                  <a:cubicBezTo>
                    <a:pt x="58102" y="70485"/>
                    <a:pt x="58102" y="70485"/>
                    <a:pt x="57150" y="70485"/>
                  </a:cubicBezTo>
                  <a:cubicBezTo>
                    <a:pt x="57150" y="70485"/>
                    <a:pt x="56197" y="70485"/>
                    <a:pt x="55245" y="70485"/>
                  </a:cubicBezTo>
                  <a:cubicBezTo>
                    <a:pt x="54293" y="70485"/>
                    <a:pt x="53340" y="70485"/>
                    <a:pt x="52388" y="70485"/>
                  </a:cubicBezTo>
                  <a:cubicBezTo>
                    <a:pt x="51435" y="69532"/>
                    <a:pt x="51435" y="68580"/>
                    <a:pt x="51435" y="67627"/>
                  </a:cubicBezTo>
                  <a:cubicBezTo>
                    <a:pt x="51435" y="66675"/>
                    <a:pt x="51435" y="65722"/>
                    <a:pt x="52388" y="64770"/>
                  </a:cubicBezTo>
                  <a:cubicBezTo>
                    <a:pt x="52388" y="63817"/>
                    <a:pt x="53340" y="62865"/>
                    <a:pt x="54293" y="61913"/>
                  </a:cubicBezTo>
                  <a:cubicBezTo>
                    <a:pt x="55245" y="60960"/>
                    <a:pt x="56197" y="60960"/>
                    <a:pt x="57150" y="60007"/>
                  </a:cubicBezTo>
                  <a:cubicBezTo>
                    <a:pt x="59055" y="59055"/>
                    <a:pt x="60007" y="59055"/>
                    <a:pt x="60960" y="59055"/>
                  </a:cubicBezTo>
                  <a:cubicBezTo>
                    <a:pt x="61913" y="60007"/>
                    <a:pt x="61913" y="60960"/>
                    <a:pt x="61913" y="61913"/>
                  </a:cubicBezTo>
                  <a:cubicBezTo>
                    <a:pt x="60960" y="62865"/>
                    <a:pt x="60007" y="62865"/>
                    <a:pt x="59055" y="63817"/>
                  </a:cubicBezTo>
                  <a:cubicBezTo>
                    <a:pt x="59055" y="62865"/>
                    <a:pt x="59055" y="62865"/>
                    <a:pt x="58102" y="61913"/>
                  </a:cubicBezTo>
                  <a:cubicBezTo>
                    <a:pt x="58102" y="61913"/>
                    <a:pt x="57150" y="61913"/>
                    <a:pt x="56197" y="61913"/>
                  </a:cubicBezTo>
                  <a:cubicBezTo>
                    <a:pt x="55245" y="61913"/>
                    <a:pt x="55245" y="62865"/>
                    <a:pt x="54293" y="63817"/>
                  </a:cubicBezTo>
                  <a:cubicBezTo>
                    <a:pt x="54293" y="63817"/>
                    <a:pt x="54293" y="64770"/>
                    <a:pt x="54293" y="64770"/>
                  </a:cubicBezTo>
                  <a:cubicBezTo>
                    <a:pt x="54293" y="64770"/>
                    <a:pt x="54293" y="65722"/>
                    <a:pt x="54293" y="65722"/>
                  </a:cubicBezTo>
                  <a:cubicBezTo>
                    <a:pt x="54293" y="65722"/>
                    <a:pt x="55245" y="65722"/>
                    <a:pt x="56197" y="65722"/>
                  </a:cubicBezTo>
                  <a:cubicBezTo>
                    <a:pt x="57150" y="65722"/>
                    <a:pt x="58102" y="65722"/>
                    <a:pt x="59055" y="65722"/>
                  </a:cubicBezTo>
                  <a:cubicBezTo>
                    <a:pt x="60007" y="65722"/>
                    <a:pt x="60007" y="65722"/>
                    <a:pt x="60007" y="66675"/>
                  </a:cubicBezTo>
                  <a:cubicBezTo>
                    <a:pt x="60007" y="67627"/>
                    <a:pt x="60960" y="67627"/>
                    <a:pt x="60960" y="69532"/>
                  </a:cubicBezTo>
                  <a:cubicBezTo>
                    <a:pt x="60960" y="70485"/>
                    <a:pt x="60960" y="71438"/>
                    <a:pt x="60007" y="72390"/>
                  </a:cubicBezTo>
                  <a:cubicBezTo>
                    <a:pt x="60007" y="73342"/>
                    <a:pt x="59055" y="74295"/>
                    <a:pt x="58102" y="75247"/>
                  </a:cubicBezTo>
                  <a:cubicBezTo>
                    <a:pt x="57150" y="76200"/>
                    <a:pt x="56197" y="77152"/>
                    <a:pt x="55245" y="77152"/>
                  </a:cubicBezTo>
                  <a:cubicBezTo>
                    <a:pt x="53340" y="78105"/>
                    <a:pt x="52388" y="78105"/>
                    <a:pt x="51435" y="78105"/>
                  </a:cubicBezTo>
                  <a:cubicBezTo>
                    <a:pt x="50482" y="78105"/>
                    <a:pt x="49530" y="77152"/>
                    <a:pt x="49530" y="75247"/>
                  </a:cubicBezTo>
                  <a:lnTo>
                    <a:pt x="49530" y="75247"/>
                  </a:lnTo>
                  <a:close/>
                  <a:moveTo>
                    <a:pt x="46672" y="60960"/>
                  </a:moveTo>
                  <a:cubicBezTo>
                    <a:pt x="49530" y="60007"/>
                    <a:pt x="51435" y="58102"/>
                    <a:pt x="54293" y="57150"/>
                  </a:cubicBezTo>
                  <a:cubicBezTo>
                    <a:pt x="54293" y="53340"/>
                    <a:pt x="54293" y="49530"/>
                    <a:pt x="54293" y="45720"/>
                  </a:cubicBezTo>
                  <a:cubicBezTo>
                    <a:pt x="56197" y="44767"/>
                    <a:pt x="58102" y="43815"/>
                    <a:pt x="59055" y="42863"/>
                  </a:cubicBezTo>
                  <a:cubicBezTo>
                    <a:pt x="59055" y="40005"/>
                    <a:pt x="59055" y="36195"/>
                    <a:pt x="59055" y="33338"/>
                  </a:cubicBezTo>
                  <a:cubicBezTo>
                    <a:pt x="57150" y="34290"/>
                    <a:pt x="55245" y="35242"/>
                    <a:pt x="54293" y="36195"/>
                  </a:cubicBezTo>
                  <a:cubicBezTo>
                    <a:pt x="54293" y="30480"/>
                    <a:pt x="54293" y="23813"/>
                    <a:pt x="54293" y="18097"/>
                  </a:cubicBezTo>
                  <a:cubicBezTo>
                    <a:pt x="54293" y="12382"/>
                    <a:pt x="54293" y="5715"/>
                    <a:pt x="54293" y="0"/>
                  </a:cubicBezTo>
                  <a:cubicBezTo>
                    <a:pt x="52388" y="952"/>
                    <a:pt x="49530" y="2857"/>
                    <a:pt x="47625" y="3810"/>
                  </a:cubicBezTo>
                  <a:cubicBezTo>
                    <a:pt x="44768" y="11430"/>
                    <a:pt x="41910" y="19050"/>
                    <a:pt x="39052" y="26670"/>
                  </a:cubicBezTo>
                  <a:cubicBezTo>
                    <a:pt x="36195" y="34290"/>
                    <a:pt x="33338" y="41910"/>
                    <a:pt x="30480" y="49530"/>
                  </a:cubicBezTo>
                  <a:cubicBezTo>
                    <a:pt x="30480" y="52388"/>
                    <a:pt x="30480" y="56197"/>
                    <a:pt x="30480" y="59055"/>
                  </a:cubicBezTo>
                  <a:cubicBezTo>
                    <a:pt x="33338" y="57150"/>
                    <a:pt x="36195" y="56197"/>
                    <a:pt x="39052" y="54292"/>
                  </a:cubicBezTo>
                  <a:cubicBezTo>
                    <a:pt x="41910" y="52388"/>
                    <a:pt x="44768" y="51435"/>
                    <a:pt x="47625" y="49530"/>
                  </a:cubicBezTo>
                  <a:cubicBezTo>
                    <a:pt x="46672" y="53340"/>
                    <a:pt x="46672" y="57150"/>
                    <a:pt x="46672" y="60960"/>
                  </a:cubicBezTo>
                  <a:lnTo>
                    <a:pt x="46672" y="60960"/>
                  </a:lnTo>
                  <a:close/>
                  <a:moveTo>
                    <a:pt x="46672" y="40005"/>
                  </a:moveTo>
                  <a:cubicBezTo>
                    <a:pt x="43815" y="41910"/>
                    <a:pt x="40957" y="43815"/>
                    <a:pt x="37147" y="44767"/>
                  </a:cubicBezTo>
                  <a:cubicBezTo>
                    <a:pt x="40005" y="36195"/>
                    <a:pt x="42863" y="28575"/>
                    <a:pt x="46672" y="20002"/>
                  </a:cubicBezTo>
                  <a:cubicBezTo>
                    <a:pt x="46672" y="27622"/>
                    <a:pt x="46672" y="34290"/>
                    <a:pt x="46672" y="40005"/>
                  </a:cubicBezTo>
                  <a:close/>
                </a:path>
              </a:pathLst>
            </a:custGeom>
            <a:solidFill>
              <a:srgbClr val="60471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290FD29A-5D98-4B35-8A81-6CC1BA39F644}"/>
                </a:ext>
              </a:extLst>
            </p:cNvPr>
            <p:cNvSpPr/>
            <p:nvPr/>
          </p:nvSpPr>
          <p:spPr>
            <a:xfrm>
              <a:off x="7393284" y="2243147"/>
              <a:ext cx="1019172" cy="528639"/>
            </a:xfrm>
            <a:custGeom>
              <a:avLst/>
              <a:gdLst>
                <a:gd name="connsiteX0" fmla="*/ 488632 w 1019175"/>
                <a:gd name="connsiteY0" fmla="*/ 0 h 528637"/>
                <a:gd name="connsiteX1" fmla="*/ 967740 w 1019175"/>
                <a:gd name="connsiteY1" fmla="*/ 271463 h 528637"/>
                <a:gd name="connsiteX2" fmla="*/ 967740 w 1019175"/>
                <a:gd name="connsiteY2" fmla="*/ 329565 h 528637"/>
                <a:gd name="connsiteX3" fmla="*/ 1019175 w 1019175"/>
                <a:gd name="connsiteY3" fmla="*/ 358140 h 528637"/>
                <a:gd name="connsiteX4" fmla="*/ 942975 w 1019175"/>
                <a:gd name="connsiteY4" fmla="*/ 401003 h 528637"/>
                <a:gd name="connsiteX5" fmla="*/ 731520 w 1019175"/>
                <a:gd name="connsiteY5" fmla="*/ 519113 h 528637"/>
                <a:gd name="connsiteX6" fmla="*/ 448627 w 1019175"/>
                <a:gd name="connsiteY6" fmla="*/ 528638 h 528637"/>
                <a:gd name="connsiteX7" fmla="*/ 144780 w 1019175"/>
                <a:gd name="connsiteY7" fmla="*/ 356235 h 528637"/>
                <a:gd name="connsiteX8" fmla="*/ 0 w 1019175"/>
                <a:gd name="connsiteY8" fmla="*/ 274320 h 528637"/>
                <a:gd name="connsiteX9" fmla="*/ 488632 w 1019175"/>
                <a:gd name="connsiteY9" fmla="*/ 0 h 528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19175" h="528637">
                  <a:moveTo>
                    <a:pt x="488632" y="0"/>
                  </a:moveTo>
                  <a:lnTo>
                    <a:pt x="967740" y="271463"/>
                  </a:lnTo>
                  <a:lnTo>
                    <a:pt x="967740" y="329565"/>
                  </a:lnTo>
                  <a:lnTo>
                    <a:pt x="1019175" y="358140"/>
                  </a:lnTo>
                  <a:lnTo>
                    <a:pt x="942975" y="401003"/>
                  </a:lnTo>
                  <a:lnTo>
                    <a:pt x="731520" y="519113"/>
                  </a:lnTo>
                  <a:lnTo>
                    <a:pt x="448627" y="528638"/>
                  </a:lnTo>
                  <a:cubicBezTo>
                    <a:pt x="400050" y="501015"/>
                    <a:pt x="193357" y="383858"/>
                    <a:pt x="144780" y="356235"/>
                  </a:cubicBezTo>
                  <a:cubicBezTo>
                    <a:pt x="96202" y="328613"/>
                    <a:pt x="48577" y="300990"/>
                    <a:pt x="0" y="274320"/>
                  </a:cubicBezTo>
                  <a:cubicBezTo>
                    <a:pt x="162877" y="181927"/>
                    <a:pt x="325755" y="91440"/>
                    <a:pt x="488632" y="0"/>
                  </a:cubicBez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DFB81110-0C16-4A9D-AA2C-62125BE5503D}"/>
                </a:ext>
              </a:extLst>
            </p:cNvPr>
            <p:cNvSpPr/>
            <p:nvPr/>
          </p:nvSpPr>
          <p:spPr>
            <a:xfrm>
              <a:off x="7429479" y="2263148"/>
              <a:ext cx="945829" cy="489587"/>
            </a:xfrm>
            <a:custGeom>
              <a:avLst/>
              <a:gdLst>
                <a:gd name="connsiteX0" fmla="*/ 452438 w 945832"/>
                <a:gd name="connsiteY0" fmla="*/ 0 h 489585"/>
                <a:gd name="connsiteX1" fmla="*/ 0 w 945832"/>
                <a:gd name="connsiteY1" fmla="*/ 253365 h 489585"/>
                <a:gd name="connsiteX2" fmla="*/ 117157 w 945832"/>
                <a:gd name="connsiteY2" fmla="*/ 320040 h 489585"/>
                <a:gd name="connsiteX3" fmla="*/ 416243 w 945832"/>
                <a:gd name="connsiteY3" fmla="*/ 489585 h 489585"/>
                <a:gd name="connsiteX4" fmla="*/ 690563 w 945832"/>
                <a:gd name="connsiteY4" fmla="*/ 481013 h 489585"/>
                <a:gd name="connsiteX5" fmla="*/ 897255 w 945832"/>
                <a:gd name="connsiteY5" fmla="*/ 365760 h 489585"/>
                <a:gd name="connsiteX6" fmla="*/ 945832 w 945832"/>
                <a:gd name="connsiteY6" fmla="*/ 338138 h 489585"/>
                <a:gd name="connsiteX7" fmla="*/ 893445 w 945832"/>
                <a:gd name="connsiteY7" fmla="*/ 308610 h 489585"/>
                <a:gd name="connsiteX8" fmla="*/ 931545 w 945832"/>
                <a:gd name="connsiteY8" fmla="*/ 286703 h 489585"/>
                <a:gd name="connsiteX9" fmla="*/ 931545 w 945832"/>
                <a:gd name="connsiteY9" fmla="*/ 272415 h 489585"/>
                <a:gd name="connsiteX10" fmla="*/ 908685 w 945832"/>
                <a:gd name="connsiteY10" fmla="*/ 259080 h 489585"/>
                <a:gd name="connsiteX11" fmla="*/ 452438 w 945832"/>
                <a:gd name="connsiteY11" fmla="*/ 0 h 489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45832" h="489585">
                  <a:moveTo>
                    <a:pt x="452438" y="0"/>
                  </a:moveTo>
                  <a:cubicBezTo>
                    <a:pt x="301943" y="84773"/>
                    <a:pt x="150495" y="169545"/>
                    <a:pt x="0" y="253365"/>
                  </a:cubicBezTo>
                  <a:cubicBezTo>
                    <a:pt x="39053" y="275273"/>
                    <a:pt x="78105" y="298133"/>
                    <a:pt x="117157" y="320040"/>
                  </a:cubicBezTo>
                  <a:cubicBezTo>
                    <a:pt x="217170" y="376238"/>
                    <a:pt x="317182" y="433388"/>
                    <a:pt x="416243" y="489585"/>
                  </a:cubicBezTo>
                  <a:lnTo>
                    <a:pt x="690563" y="481013"/>
                  </a:lnTo>
                  <a:lnTo>
                    <a:pt x="897255" y="365760"/>
                  </a:lnTo>
                  <a:lnTo>
                    <a:pt x="945832" y="338138"/>
                  </a:lnTo>
                  <a:lnTo>
                    <a:pt x="893445" y="308610"/>
                  </a:lnTo>
                  <a:lnTo>
                    <a:pt x="931545" y="286703"/>
                  </a:lnTo>
                  <a:lnTo>
                    <a:pt x="931545" y="272415"/>
                  </a:lnTo>
                  <a:lnTo>
                    <a:pt x="908685" y="259080"/>
                  </a:lnTo>
                  <a:lnTo>
                    <a:pt x="452438" y="0"/>
                  </a:lnTo>
                  <a:close/>
                </a:path>
              </a:pathLst>
            </a:custGeom>
            <a:solidFill>
              <a:srgbClr val="915F3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6EC5F2AB-9C38-478D-BC84-501D276726C6}"/>
                </a:ext>
              </a:extLst>
            </p:cNvPr>
            <p:cNvSpPr/>
            <p:nvPr/>
          </p:nvSpPr>
          <p:spPr>
            <a:xfrm>
              <a:off x="7444719" y="2281247"/>
              <a:ext cx="915349" cy="471489"/>
            </a:xfrm>
            <a:custGeom>
              <a:avLst/>
              <a:gdLst>
                <a:gd name="connsiteX0" fmla="*/ 437197 w 915352"/>
                <a:gd name="connsiteY0" fmla="*/ 0 h 471487"/>
                <a:gd name="connsiteX1" fmla="*/ 0 w 915352"/>
                <a:gd name="connsiteY1" fmla="*/ 244792 h 471487"/>
                <a:gd name="connsiteX2" fmla="*/ 101917 w 915352"/>
                <a:gd name="connsiteY2" fmla="*/ 301942 h 471487"/>
                <a:gd name="connsiteX3" fmla="*/ 401003 w 915352"/>
                <a:gd name="connsiteY3" fmla="*/ 471488 h 471487"/>
                <a:gd name="connsiteX4" fmla="*/ 675322 w 915352"/>
                <a:gd name="connsiteY4" fmla="*/ 462915 h 471487"/>
                <a:gd name="connsiteX5" fmla="*/ 882015 w 915352"/>
                <a:gd name="connsiteY5" fmla="*/ 347663 h 471487"/>
                <a:gd name="connsiteX6" fmla="*/ 915353 w 915352"/>
                <a:gd name="connsiteY6" fmla="*/ 329565 h 471487"/>
                <a:gd name="connsiteX7" fmla="*/ 878205 w 915352"/>
                <a:gd name="connsiteY7" fmla="*/ 308610 h 471487"/>
                <a:gd name="connsiteX8" fmla="*/ 878205 w 915352"/>
                <a:gd name="connsiteY8" fmla="*/ 290513 h 471487"/>
                <a:gd name="connsiteX9" fmla="*/ 913447 w 915352"/>
                <a:gd name="connsiteY9" fmla="*/ 269558 h 471487"/>
                <a:gd name="connsiteX10" fmla="*/ 890588 w 915352"/>
                <a:gd name="connsiteY10" fmla="*/ 256223 h 471487"/>
                <a:gd name="connsiteX11" fmla="*/ 437197 w 915352"/>
                <a:gd name="connsiteY11" fmla="*/ 0 h 471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15352" h="471487">
                  <a:moveTo>
                    <a:pt x="437197" y="0"/>
                  </a:moveTo>
                  <a:cubicBezTo>
                    <a:pt x="291465" y="81915"/>
                    <a:pt x="145732" y="162877"/>
                    <a:pt x="0" y="244792"/>
                  </a:cubicBezTo>
                  <a:cubicBezTo>
                    <a:pt x="34290" y="263842"/>
                    <a:pt x="67628" y="282892"/>
                    <a:pt x="101917" y="301942"/>
                  </a:cubicBezTo>
                  <a:cubicBezTo>
                    <a:pt x="201930" y="358140"/>
                    <a:pt x="301942" y="415290"/>
                    <a:pt x="401003" y="471488"/>
                  </a:cubicBezTo>
                  <a:lnTo>
                    <a:pt x="675322" y="462915"/>
                  </a:lnTo>
                  <a:lnTo>
                    <a:pt x="882015" y="347663"/>
                  </a:lnTo>
                  <a:lnTo>
                    <a:pt x="915353" y="329565"/>
                  </a:lnTo>
                  <a:lnTo>
                    <a:pt x="878205" y="308610"/>
                  </a:lnTo>
                  <a:lnTo>
                    <a:pt x="878205" y="290513"/>
                  </a:lnTo>
                  <a:lnTo>
                    <a:pt x="913447" y="269558"/>
                  </a:lnTo>
                  <a:lnTo>
                    <a:pt x="890588" y="256223"/>
                  </a:lnTo>
                  <a:lnTo>
                    <a:pt x="437197" y="0"/>
                  </a:lnTo>
                  <a:close/>
                </a:path>
              </a:pathLst>
            </a:custGeom>
            <a:solidFill>
              <a:srgbClr val="F1E3D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1FACF358-AE3D-4E45-8DB3-6F1167AB9C67}"/>
                </a:ext>
              </a:extLst>
            </p:cNvPr>
            <p:cNvSpPr/>
            <p:nvPr/>
          </p:nvSpPr>
          <p:spPr>
            <a:xfrm>
              <a:off x="8124802" y="2601287"/>
              <a:ext cx="287654" cy="468632"/>
            </a:xfrm>
            <a:custGeom>
              <a:avLst/>
              <a:gdLst>
                <a:gd name="connsiteX0" fmla="*/ 0 w 287655"/>
                <a:gd name="connsiteY0" fmla="*/ 160973 h 468630"/>
                <a:gd name="connsiteX1" fmla="*/ 287655 w 287655"/>
                <a:gd name="connsiteY1" fmla="*/ 0 h 468630"/>
                <a:gd name="connsiteX2" fmla="*/ 287655 w 287655"/>
                <a:gd name="connsiteY2" fmla="*/ 308610 h 468630"/>
                <a:gd name="connsiteX3" fmla="*/ 0 w 287655"/>
                <a:gd name="connsiteY3" fmla="*/ 468630 h 468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7655" h="468630">
                  <a:moveTo>
                    <a:pt x="0" y="160973"/>
                  </a:moveTo>
                  <a:lnTo>
                    <a:pt x="287655" y="0"/>
                  </a:lnTo>
                  <a:lnTo>
                    <a:pt x="287655" y="308610"/>
                  </a:lnTo>
                  <a:lnTo>
                    <a:pt x="0" y="46863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ADDA9914-B29A-4ADA-BA83-165E918E3CFA}"/>
                </a:ext>
              </a:extLst>
            </p:cNvPr>
            <p:cNvSpPr/>
            <p:nvPr/>
          </p:nvSpPr>
          <p:spPr>
            <a:xfrm>
              <a:off x="7393284" y="2516515"/>
              <a:ext cx="448626" cy="561977"/>
            </a:xfrm>
            <a:custGeom>
              <a:avLst/>
              <a:gdLst>
                <a:gd name="connsiteX0" fmla="*/ 0 w 448627"/>
                <a:gd name="connsiteY0" fmla="*/ 0 h 561975"/>
                <a:gd name="connsiteX1" fmla="*/ 448627 w 448627"/>
                <a:gd name="connsiteY1" fmla="*/ 254318 h 561975"/>
                <a:gd name="connsiteX2" fmla="*/ 447675 w 448627"/>
                <a:gd name="connsiteY2" fmla="*/ 561975 h 561975"/>
                <a:gd name="connsiteX3" fmla="*/ 0 w 448627"/>
                <a:gd name="connsiteY3" fmla="*/ 308610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8627" h="561975">
                  <a:moveTo>
                    <a:pt x="0" y="0"/>
                  </a:moveTo>
                  <a:lnTo>
                    <a:pt x="448627" y="254318"/>
                  </a:lnTo>
                  <a:lnTo>
                    <a:pt x="447675" y="561975"/>
                  </a:lnTo>
                  <a:lnTo>
                    <a:pt x="0" y="308610"/>
                  </a:ln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23" name="Graphic 2">
              <a:extLst>
                <a:ext uri="{FF2B5EF4-FFF2-40B4-BE49-F238E27FC236}">
                  <a16:creationId xmlns:a16="http://schemas.microsoft.com/office/drawing/2014/main" id="{15EFB941-B18A-42E1-8526-5A64B58604E0}"/>
                </a:ext>
              </a:extLst>
            </p:cNvPr>
            <p:cNvGrpSpPr/>
            <p:nvPr/>
          </p:nvGrpSpPr>
          <p:grpSpPr>
            <a:xfrm>
              <a:off x="7572354" y="2631768"/>
              <a:ext cx="251458" cy="428626"/>
              <a:chOff x="7572375" y="2631757"/>
              <a:chExt cx="251459" cy="428625"/>
            </a:xfrm>
            <a:solidFill>
              <a:srgbClr val="571D09"/>
            </a:solidFill>
          </p:grpSpPr>
          <p:sp>
            <p:nvSpPr>
              <p:cNvPr id="65" name="Freeform: Shape 64">
                <a:extLst>
                  <a:ext uri="{FF2B5EF4-FFF2-40B4-BE49-F238E27FC236}">
                    <a16:creationId xmlns:a16="http://schemas.microsoft.com/office/drawing/2014/main" id="{C330CA23-4136-453C-BD25-1DBA6C1A8121}"/>
                  </a:ext>
                </a:extLst>
              </p:cNvPr>
              <p:cNvSpPr/>
              <p:nvPr/>
            </p:nvSpPr>
            <p:spPr>
              <a:xfrm>
                <a:off x="7705725" y="2707004"/>
                <a:ext cx="118109" cy="186690"/>
              </a:xfrm>
              <a:custGeom>
                <a:avLst/>
                <a:gdLst>
                  <a:gd name="connsiteX0" fmla="*/ 118110 w 118109"/>
                  <a:gd name="connsiteY0" fmla="*/ 65723 h 186690"/>
                  <a:gd name="connsiteX1" fmla="*/ 118110 w 118109"/>
                  <a:gd name="connsiteY1" fmla="*/ 186690 h 186690"/>
                  <a:gd name="connsiteX2" fmla="*/ 0 w 118109"/>
                  <a:gd name="connsiteY2" fmla="*/ 120968 h 186690"/>
                  <a:gd name="connsiteX3" fmla="*/ 0 w 118109"/>
                  <a:gd name="connsiteY3" fmla="*/ 0 h 1866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8109" h="186690">
                    <a:moveTo>
                      <a:pt x="118110" y="65723"/>
                    </a:moveTo>
                    <a:lnTo>
                      <a:pt x="118110" y="186690"/>
                    </a:lnTo>
                    <a:lnTo>
                      <a:pt x="0" y="12096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71D0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6" name="Freeform: Shape 65">
                <a:extLst>
                  <a:ext uri="{FF2B5EF4-FFF2-40B4-BE49-F238E27FC236}">
                    <a16:creationId xmlns:a16="http://schemas.microsoft.com/office/drawing/2014/main" id="{ED8901B7-2F78-4F5C-857C-05C2815090C5}"/>
                  </a:ext>
                </a:extLst>
              </p:cNvPr>
              <p:cNvSpPr/>
              <p:nvPr/>
            </p:nvSpPr>
            <p:spPr>
              <a:xfrm>
                <a:off x="7705725" y="2872739"/>
                <a:ext cx="118109" cy="187642"/>
              </a:xfrm>
              <a:custGeom>
                <a:avLst/>
                <a:gdLst>
                  <a:gd name="connsiteX0" fmla="*/ 118110 w 118109"/>
                  <a:gd name="connsiteY0" fmla="*/ 65722 h 187642"/>
                  <a:gd name="connsiteX1" fmla="*/ 118110 w 118109"/>
                  <a:gd name="connsiteY1" fmla="*/ 187642 h 187642"/>
                  <a:gd name="connsiteX2" fmla="*/ 0 w 118109"/>
                  <a:gd name="connsiteY2" fmla="*/ 121920 h 187642"/>
                  <a:gd name="connsiteX3" fmla="*/ 0 w 118109"/>
                  <a:gd name="connsiteY3" fmla="*/ 0 h 1876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8109" h="187642">
                    <a:moveTo>
                      <a:pt x="118110" y="65722"/>
                    </a:moveTo>
                    <a:lnTo>
                      <a:pt x="118110" y="187642"/>
                    </a:lnTo>
                    <a:lnTo>
                      <a:pt x="0" y="12192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71D0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7" name="Freeform: Shape 66">
                <a:extLst>
                  <a:ext uri="{FF2B5EF4-FFF2-40B4-BE49-F238E27FC236}">
                    <a16:creationId xmlns:a16="http://schemas.microsoft.com/office/drawing/2014/main" id="{BE2BB51B-8529-4835-BAED-4612DF191E3F}"/>
                  </a:ext>
                </a:extLst>
              </p:cNvPr>
              <p:cNvSpPr/>
              <p:nvPr/>
            </p:nvSpPr>
            <p:spPr>
              <a:xfrm>
                <a:off x="7572375" y="2631757"/>
                <a:ext cx="113347" cy="185737"/>
              </a:xfrm>
              <a:custGeom>
                <a:avLst/>
                <a:gdLst>
                  <a:gd name="connsiteX0" fmla="*/ 113347 w 113347"/>
                  <a:gd name="connsiteY0" fmla="*/ 63817 h 185737"/>
                  <a:gd name="connsiteX1" fmla="*/ 113347 w 113347"/>
                  <a:gd name="connsiteY1" fmla="*/ 185738 h 185737"/>
                  <a:gd name="connsiteX2" fmla="*/ 0 w 113347"/>
                  <a:gd name="connsiteY2" fmla="*/ 121920 h 185737"/>
                  <a:gd name="connsiteX3" fmla="*/ 0 w 113347"/>
                  <a:gd name="connsiteY3" fmla="*/ 0 h 1857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3347" h="185737">
                    <a:moveTo>
                      <a:pt x="113347" y="63817"/>
                    </a:moveTo>
                    <a:lnTo>
                      <a:pt x="113347" y="185738"/>
                    </a:lnTo>
                    <a:lnTo>
                      <a:pt x="0" y="12192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71D0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8" name="Freeform: Shape 67">
                <a:extLst>
                  <a:ext uri="{FF2B5EF4-FFF2-40B4-BE49-F238E27FC236}">
                    <a16:creationId xmlns:a16="http://schemas.microsoft.com/office/drawing/2014/main" id="{A3DEEAC2-1D0F-41F6-B9A3-D1D9796D4273}"/>
                  </a:ext>
                </a:extLst>
              </p:cNvPr>
              <p:cNvSpPr/>
              <p:nvPr/>
            </p:nvSpPr>
            <p:spPr>
              <a:xfrm>
                <a:off x="7572375" y="2798444"/>
                <a:ext cx="113347" cy="184784"/>
              </a:xfrm>
              <a:custGeom>
                <a:avLst/>
                <a:gdLst>
                  <a:gd name="connsiteX0" fmla="*/ 113347 w 113347"/>
                  <a:gd name="connsiteY0" fmla="*/ 62865 h 184784"/>
                  <a:gd name="connsiteX1" fmla="*/ 113347 w 113347"/>
                  <a:gd name="connsiteY1" fmla="*/ 184785 h 184784"/>
                  <a:gd name="connsiteX2" fmla="*/ 0 w 113347"/>
                  <a:gd name="connsiteY2" fmla="*/ 120967 h 184784"/>
                  <a:gd name="connsiteX3" fmla="*/ 0 w 113347"/>
                  <a:gd name="connsiteY3" fmla="*/ 0 h 1847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3347" h="184784">
                    <a:moveTo>
                      <a:pt x="113347" y="62865"/>
                    </a:moveTo>
                    <a:lnTo>
                      <a:pt x="113347" y="184785"/>
                    </a:lnTo>
                    <a:lnTo>
                      <a:pt x="0" y="12096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71D0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4" name="Graphic 2">
              <a:extLst>
                <a:ext uri="{FF2B5EF4-FFF2-40B4-BE49-F238E27FC236}">
                  <a16:creationId xmlns:a16="http://schemas.microsoft.com/office/drawing/2014/main" id="{24EDF214-C4B2-49EC-9668-FC143D91CB70}"/>
                </a:ext>
              </a:extLst>
            </p:cNvPr>
            <p:cNvGrpSpPr/>
            <p:nvPr/>
          </p:nvGrpSpPr>
          <p:grpSpPr>
            <a:xfrm>
              <a:off x="7579973" y="2635577"/>
              <a:ext cx="243839" cy="418148"/>
              <a:chOff x="7579994" y="2635566"/>
              <a:chExt cx="243840" cy="418147"/>
            </a:xfrm>
            <a:solidFill>
              <a:srgbClr val="FFFFFF"/>
            </a:solidFill>
          </p:grpSpPr>
          <p:sp>
            <p:nvSpPr>
              <p:cNvPr id="61" name="Freeform: Shape 60">
                <a:extLst>
                  <a:ext uri="{FF2B5EF4-FFF2-40B4-BE49-F238E27FC236}">
                    <a16:creationId xmlns:a16="http://schemas.microsoft.com/office/drawing/2014/main" id="{DEE0F721-5AD1-4703-81C2-1F6936EDC49F}"/>
                  </a:ext>
                </a:extLst>
              </p:cNvPr>
              <p:cNvSpPr/>
              <p:nvPr/>
            </p:nvSpPr>
            <p:spPr>
              <a:xfrm>
                <a:off x="7713344" y="2710814"/>
                <a:ext cx="110490" cy="177164"/>
              </a:xfrm>
              <a:custGeom>
                <a:avLst/>
                <a:gdLst>
                  <a:gd name="connsiteX0" fmla="*/ 110490 w 110490"/>
                  <a:gd name="connsiteY0" fmla="*/ 177165 h 177164"/>
                  <a:gd name="connsiteX1" fmla="*/ 0 w 110490"/>
                  <a:gd name="connsiteY1" fmla="*/ 115252 h 177164"/>
                  <a:gd name="connsiteX2" fmla="*/ 0 w 110490"/>
                  <a:gd name="connsiteY2" fmla="*/ 0 h 177164"/>
                  <a:gd name="connsiteX3" fmla="*/ 110490 w 110490"/>
                  <a:gd name="connsiteY3" fmla="*/ 61913 h 1771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0490" h="177164">
                    <a:moveTo>
                      <a:pt x="110490" y="177165"/>
                    </a:moveTo>
                    <a:lnTo>
                      <a:pt x="0" y="115252"/>
                    </a:lnTo>
                    <a:lnTo>
                      <a:pt x="0" y="0"/>
                    </a:lnTo>
                    <a:lnTo>
                      <a:pt x="110490" y="61913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2" name="Freeform: Shape 61">
                <a:extLst>
                  <a:ext uri="{FF2B5EF4-FFF2-40B4-BE49-F238E27FC236}">
                    <a16:creationId xmlns:a16="http://schemas.microsoft.com/office/drawing/2014/main" id="{8FDD95DD-5A40-4404-832F-3C97E9FEF7FB}"/>
                  </a:ext>
                </a:extLst>
              </p:cNvPr>
              <p:cNvSpPr/>
              <p:nvPr/>
            </p:nvSpPr>
            <p:spPr>
              <a:xfrm>
                <a:off x="7713344" y="2877502"/>
                <a:ext cx="110490" cy="176212"/>
              </a:xfrm>
              <a:custGeom>
                <a:avLst/>
                <a:gdLst>
                  <a:gd name="connsiteX0" fmla="*/ 110490 w 110490"/>
                  <a:gd name="connsiteY0" fmla="*/ 176213 h 176212"/>
                  <a:gd name="connsiteX1" fmla="*/ 0 w 110490"/>
                  <a:gd name="connsiteY1" fmla="*/ 115252 h 176212"/>
                  <a:gd name="connsiteX2" fmla="*/ 0 w 110490"/>
                  <a:gd name="connsiteY2" fmla="*/ 0 h 176212"/>
                  <a:gd name="connsiteX3" fmla="*/ 110490 w 110490"/>
                  <a:gd name="connsiteY3" fmla="*/ 60960 h 176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0490" h="176212">
                    <a:moveTo>
                      <a:pt x="110490" y="176213"/>
                    </a:moveTo>
                    <a:lnTo>
                      <a:pt x="0" y="115252"/>
                    </a:lnTo>
                    <a:lnTo>
                      <a:pt x="0" y="0"/>
                    </a:lnTo>
                    <a:lnTo>
                      <a:pt x="110490" y="60960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3" name="Freeform: Shape 62">
                <a:extLst>
                  <a:ext uri="{FF2B5EF4-FFF2-40B4-BE49-F238E27FC236}">
                    <a16:creationId xmlns:a16="http://schemas.microsoft.com/office/drawing/2014/main" id="{7F68C79F-C793-453D-A630-1B4BD3DFFDC8}"/>
                  </a:ext>
                </a:extLst>
              </p:cNvPr>
              <p:cNvSpPr/>
              <p:nvPr/>
            </p:nvSpPr>
            <p:spPr>
              <a:xfrm>
                <a:off x="7579994" y="2635566"/>
                <a:ext cx="105727" cy="175260"/>
              </a:xfrm>
              <a:custGeom>
                <a:avLst/>
                <a:gdLst>
                  <a:gd name="connsiteX0" fmla="*/ 105728 w 105727"/>
                  <a:gd name="connsiteY0" fmla="*/ 175260 h 175260"/>
                  <a:gd name="connsiteX1" fmla="*/ 0 w 105727"/>
                  <a:gd name="connsiteY1" fmla="*/ 115253 h 175260"/>
                  <a:gd name="connsiteX2" fmla="*/ 0 w 105727"/>
                  <a:gd name="connsiteY2" fmla="*/ 0 h 175260"/>
                  <a:gd name="connsiteX3" fmla="*/ 105728 w 105727"/>
                  <a:gd name="connsiteY3" fmla="*/ 60008 h 1752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5727" h="175260">
                    <a:moveTo>
                      <a:pt x="105728" y="175260"/>
                    </a:moveTo>
                    <a:lnTo>
                      <a:pt x="0" y="115253"/>
                    </a:lnTo>
                    <a:lnTo>
                      <a:pt x="0" y="0"/>
                    </a:lnTo>
                    <a:lnTo>
                      <a:pt x="105728" y="6000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4" name="Freeform: Shape 63">
                <a:extLst>
                  <a:ext uri="{FF2B5EF4-FFF2-40B4-BE49-F238E27FC236}">
                    <a16:creationId xmlns:a16="http://schemas.microsoft.com/office/drawing/2014/main" id="{356A2E78-5AB9-41CA-8762-E3EDBDF2ECD2}"/>
                  </a:ext>
                </a:extLst>
              </p:cNvPr>
              <p:cNvSpPr/>
              <p:nvPr/>
            </p:nvSpPr>
            <p:spPr>
              <a:xfrm>
                <a:off x="7579994" y="2802254"/>
                <a:ext cx="105727" cy="174307"/>
              </a:xfrm>
              <a:custGeom>
                <a:avLst/>
                <a:gdLst>
                  <a:gd name="connsiteX0" fmla="*/ 105728 w 105727"/>
                  <a:gd name="connsiteY0" fmla="*/ 174308 h 174307"/>
                  <a:gd name="connsiteX1" fmla="*/ 0 w 105727"/>
                  <a:gd name="connsiteY1" fmla="*/ 115253 h 174307"/>
                  <a:gd name="connsiteX2" fmla="*/ 0 w 105727"/>
                  <a:gd name="connsiteY2" fmla="*/ 0 h 174307"/>
                  <a:gd name="connsiteX3" fmla="*/ 105728 w 105727"/>
                  <a:gd name="connsiteY3" fmla="*/ 59055 h 1743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5727" h="174307">
                    <a:moveTo>
                      <a:pt x="105728" y="174308"/>
                    </a:moveTo>
                    <a:lnTo>
                      <a:pt x="0" y="115253"/>
                    </a:lnTo>
                    <a:lnTo>
                      <a:pt x="0" y="0"/>
                    </a:lnTo>
                    <a:lnTo>
                      <a:pt x="105728" y="59055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001245EE-2CFF-4327-A961-FB453FD053E7}"/>
                </a:ext>
              </a:extLst>
            </p:cNvPr>
            <p:cNvSpPr/>
            <p:nvPr/>
          </p:nvSpPr>
          <p:spPr>
            <a:xfrm>
              <a:off x="7840958" y="2762261"/>
              <a:ext cx="283843" cy="316230"/>
            </a:xfrm>
            <a:custGeom>
              <a:avLst/>
              <a:gdLst>
                <a:gd name="connsiteX0" fmla="*/ 0 w 283844"/>
                <a:gd name="connsiteY0" fmla="*/ 316230 h 316229"/>
                <a:gd name="connsiteX1" fmla="*/ 952 w 283844"/>
                <a:gd name="connsiteY1" fmla="*/ 8573 h 316229"/>
                <a:gd name="connsiteX2" fmla="*/ 283845 w 283844"/>
                <a:gd name="connsiteY2" fmla="*/ 0 h 316229"/>
                <a:gd name="connsiteX3" fmla="*/ 283845 w 283844"/>
                <a:gd name="connsiteY3" fmla="*/ 307658 h 316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3844" h="316229">
                  <a:moveTo>
                    <a:pt x="0" y="316230"/>
                  </a:moveTo>
                  <a:lnTo>
                    <a:pt x="952" y="8573"/>
                  </a:lnTo>
                  <a:lnTo>
                    <a:pt x="283845" y="0"/>
                  </a:lnTo>
                  <a:lnTo>
                    <a:pt x="283845" y="307658"/>
                  </a:ln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E3B094F9-CD61-432A-B411-DC9A0EC75548}"/>
                </a:ext>
              </a:extLst>
            </p:cNvPr>
            <p:cNvSpPr/>
            <p:nvPr/>
          </p:nvSpPr>
          <p:spPr>
            <a:xfrm>
              <a:off x="7869533" y="2763212"/>
              <a:ext cx="226694" cy="333376"/>
            </a:xfrm>
            <a:custGeom>
              <a:avLst/>
              <a:gdLst>
                <a:gd name="connsiteX0" fmla="*/ 0 w 226694"/>
                <a:gd name="connsiteY0" fmla="*/ 333375 h 333375"/>
                <a:gd name="connsiteX1" fmla="*/ 226695 w 226694"/>
                <a:gd name="connsiteY1" fmla="*/ 326707 h 333375"/>
                <a:gd name="connsiteX2" fmla="*/ 226695 w 226694"/>
                <a:gd name="connsiteY2" fmla="*/ 0 h 333375"/>
                <a:gd name="connsiteX3" fmla="*/ 1905 w 226694"/>
                <a:gd name="connsiteY3" fmla="*/ 6668 h 333375"/>
                <a:gd name="connsiteX4" fmla="*/ 952 w 226694"/>
                <a:gd name="connsiteY4" fmla="*/ 44768 h 333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6694" h="333375">
                  <a:moveTo>
                    <a:pt x="0" y="333375"/>
                  </a:moveTo>
                  <a:lnTo>
                    <a:pt x="226695" y="326707"/>
                  </a:lnTo>
                  <a:lnTo>
                    <a:pt x="226695" y="0"/>
                  </a:lnTo>
                  <a:lnTo>
                    <a:pt x="1905" y="6668"/>
                  </a:lnTo>
                  <a:lnTo>
                    <a:pt x="952" y="44768"/>
                  </a:lnTo>
                  <a:close/>
                </a:path>
              </a:pathLst>
            </a:custGeom>
            <a:solidFill>
              <a:srgbClr val="571D0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EA387860-FAD6-4560-86B7-D8CF27B16278}"/>
                </a:ext>
              </a:extLst>
            </p:cNvPr>
            <p:cNvSpPr/>
            <p:nvPr/>
          </p:nvSpPr>
          <p:spPr>
            <a:xfrm>
              <a:off x="7899060" y="2792740"/>
              <a:ext cx="168592" cy="127635"/>
            </a:xfrm>
            <a:custGeom>
              <a:avLst/>
              <a:gdLst>
                <a:gd name="connsiteX0" fmla="*/ 0 w 168592"/>
                <a:gd name="connsiteY0" fmla="*/ 127635 h 127635"/>
                <a:gd name="connsiteX1" fmla="*/ 167640 w 168592"/>
                <a:gd name="connsiteY1" fmla="*/ 122873 h 127635"/>
                <a:gd name="connsiteX2" fmla="*/ 168593 w 168592"/>
                <a:gd name="connsiteY2" fmla="*/ 0 h 127635"/>
                <a:gd name="connsiteX3" fmla="*/ 953 w 168592"/>
                <a:gd name="connsiteY3" fmla="*/ 5715 h 127635"/>
                <a:gd name="connsiteX4" fmla="*/ 953 w 168592"/>
                <a:gd name="connsiteY4" fmla="*/ 1524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8592" h="127635">
                  <a:moveTo>
                    <a:pt x="0" y="127635"/>
                  </a:moveTo>
                  <a:lnTo>
                    <a:pt x="167640" y="122873"/>
                  </a:lnTo>
                  <a:lnTo>
                    <a:pt x="168593" y="0"/>
                  </a:lnTo>
                  <a:lnTo>
                    <a:pt x="953" y="5715"/>
                  </a:lnTo>
                  <a:lnTo>
                    <a:pt x="953" y="15240"/>
                  </a:lnTo>
                  <a:close/>
                </a:path>
              </a:pathLst>
            </a:custGeom>
            <a:solidFill>
              <a:srgbClr val="412A1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A94924A1-AA2D-4201-9196-7CD091A83D58}"/>
                </a:ext>
              </a:extLst>
            </p:cNvPr>
            <p:cNvSpPr/>
            <p:nvPr/>
          </p:nvSpPr>
          <p:spPr>
            <a:xfrm>
              <a:off x="7899060" y="2968001"/>
              <a:ext cx="168592" cy="127634"/>
            </a:xfrm>
            <a:custGeom>
              <a:avLst/>
              <a:gdLst>
                <a:gd name="connsiteX0" fmla="*/ 0 w 168592"/>
                <a:gd name="connsiteY0" fmla="*/ 127635 h 127634"/>
                <a:gd name="connsiteX1" fmla="*/ 167640 w 168592"/>
                <a:gd name="connsiteY1" fmla="*/ 122872 h 127634"/>
                <a:gd name="connsiteX2" fmla="*/ 168593 w 168592"/>
                <a:gd name="connsiteY2" fmla="*/ 0 h 127634"/>
                <a:gd name="connsiteX3" fmla="*/ 953 w 168592"/>
                <a:gd name="connsiteY3" fmla="*/ 5715 h 127634"/>
                <a:gd name="connsiteX4" fmla="*/ 953 w 168592"/>
                <a:gd name="connsiteY4" fmla="*/ 15240 h 127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8592" h="127634">
                  <a:moveTo>
                    <a:pt x="0" y="127635"/>
                  </a:moveTo>
                  <a:lnTo>
                    <a:pt x="167640" y="122872"/>
                  </a:lnTo>
                  <a:lnTo>
                    <a:pt x="168593" y="0"/>
                  </a:lnTo>
                  <a:lnTo>
                    <a:pt x="953" y="5715"/>
                  </a:lnTo>
                  <a:lnTo>
                    <a:pt x="953" y="15240"/>
                  </a:lnTo>
                  <a:close/>
                </a:path>
              </a:pathLst>
            </a:custGeom>
            <a:solidFill>
              <a:srgbClr val="412A1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29" name="Graphic 2">
              <a:extLst>
                <a:ext uri="{FF2B5EF4-FFF2-40B4-BE49-F238E27FC236}">
                  <a16:creationId xmlns:a16="http://schemas.microsoft.com/office/drawing/2014/main" id="{7998F100-734D-4668-8191-14DD5B2DC5FA}"/>
                </a:ext>
              </a:extLst>
            </p:cNvPr>
            <p:cNvGrpSpPr/>
            <p:nvPr/>
          </p:nvGrpSpPr>
          <p:grpSpPr>
            <a:xfrm>
              <a:off x="7911443" y="2793693"/>
              <a:ext cx="145731" cy="126683"/>
              <a:chOff x="7911465" y="2793682"/>
              <a:chExt cx="145732" cy="126682"/>
            </a:xfrm>
            <a:solidFill>
              <a:srgbClr val="CAC9CA"/>
            </a:solidFill>
          </p:grpSpPr>
          <p:sp>
            <p:nvSpPr>
              <p:cNvPr id="57" name="Freeform: Shape 56">
                <a:extLst>
                  <a:ext uri="{FF2B5EF4-FFF2-40B4-BE49-F238E27FC236}">
                    <a16:creationId xmlns:a16="http://schemas.microsoft.com/office/drawing/2014/main" id="{19DEE253-11D8-4ABA-AFE1-20549B3D603E}"/>
                  </a:ext>
                </a:extLst>
              </p:cNvPr>
              <p:cNvSpPr/>
              <p:nvPr/>
            </p:nvSpPr>
            <p:spPr>
              <a:xfrm>
                <a:off x="8031480" y="2793682"/>
                <a:ext cx="25717" cy="122872"/>
              </a:xfrm>
              <a:custGeom>
                <a:avLst/>
                <a:gdLst>
                  <a:gd name="connsiteX0" fmla="*/ 25717 w 25717"/>
                  <a:gd name="connsiteY0" fmla="*/ 121920 h 122872"/>
                  <a:gd name="connsiteX1" fmla="*/ 25717 w 25717"/>
                  <a:gd name="connsiteY1" fmla="*/ 67627 h 122872"/>
                  <a:gd name="connsiteX2" fmla="*/ 0 w 25717"/>
                  <a:gd name="connsiteY2" fmla="*/ 68580 h 122872"/>
                  <a:gd name="connsiteX3" fmla="*/ 0 w 25717"/>
                  <a:gd name="connsiteY3" fmla="*/ 122872 h 122872"/>
                  <a:gd name="connsiteX4" fmla="*/ 25717 w 25717"/>
                  <a:gd name="connsiteY4" fmla="*/ 121920 h 122872"/>
                  <a:gd name="connsiteX5" fmla="*/ 25717 w 25717"/>
                  <a:gd name="connsiteY5" fmla="*/ 121920 h 122872"/>
                  <a:gd name="connsiteX6" fmla="*/ 25717 w 25717"/>
                  <a:gd name="connsiteY6" fmla="*/ 54292 h 122872"/>
                  <a:gd name="connsiteX7" fmla="*/ 25717 w 25717"/>
                  <a:gd name="connsiteY7" fmla="*/ 0 h 122872"/>
                  <a:gd name="connsiteX8" fmla="*/ 0 w 25717"/>
                  <a:gd name="connsiteY8" fmla="*/ 952 h 122872"/>
                  <a:gd name="connsiteX9" fmla="*/ 0 w 25717"/>
                  <a:gd name="connsiteY9" fmla="*/ 4763 h 122872"/>
                  <a:gd name="connsiteX10" fmla="*/ 0 w 25717"/>
                  <a:gd name="connsiteY10" fmla="*/ 55245 h 122872"/>
                  <a:gd name="connsiteX11" fmla="*/ 25717 w 25717"/>
                  <a:gd name="connsiteY11" fmla="*/ 54292 h 1228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5717" h="122872">
                    <a:moveTo>
                      <a:pt x="25717" y="121920"/>
                    </a:moveTo>
                    <a:lnTo>
                      <a:pt x="25717" y="67627"/>
                    </a:lnTo>
                    <a:lnTo>
                      <a:pt x="0" y="68580"/>
                    </a:lnTo>
                    <a:lnTo>
                      <a:pt x="0" y="122872"/>
                    </a:lnTo>
                    <a:lnTo>
                      <a:pt x="25717" y="121920"/>
                    </a:lnTo>
                    <a:lnTo>
                      <a:pt x="25717" y="121920"/>
                    </a:lnTo>
                    <a:close/>
                    <a:moveTo>
                      <a:pt x="25717" y="54292"/>
                    </a:moveTo>
                    <a:lnTo>
                      <a:pt x="25717" y="0"/>
                    </a:lnTo>
                    <a:lnTo>
                      <a:pt x="0" y="952"/>
                    </a:lnTo>
                    <a:lnTo>
                      <a:pt x="0" y="4763"/>
                    </a:lnTo>
                    <a:lnTo>
                      <a:pt x="0" y="55245"/>
                    </a:lnTo>
                    <a:lnTo>
                      <a:pt x="25717" y="54292"/>
                    </a:lnTo>
                    <a:close/>
                  </a:path>
                </a:pathLst>
              </a:custGeom>
              <a:solidFill>
                <a:srgbClr val="CAC9C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8" name="Freeform: Shape 57">
                <a:extLst>
                  <a:ext uri="{FF2B5EF4-FFF2-40B4-BE49-F238E27FC236}">
                    <a16:creationId xmlns:a16="http://schemas.microsoft.com/office/drawing/2014/main" id="{9AD38150-26F2-4AAC-BF52-DF4E173C842A}"/>
                  </a:ext>
                </a:extLst>
              </p:cNvPr>
              <p:cNvSpPr/>
              <p:nvPr/>
            </p:nvSpPr>
            <p:spPr>
              <a:xfrm>
                <a:off x="7951469" y="2795587"/>
                <a:ext cx="25717" cy="123825"/>
              </a:xfrm>
              <a:custGeom>
                <a:avLst/>
                <a:gdLst>
                  <a:gd name="connsiteX0" fmla="*/ 25718 w 25717"/>
                  <a:gd name="connsiteY0" fmla="*/ 122872 h 123825"/>
                  <a:gd name="connsiteX1" fmla="*/ 25718 w 25717"/>
                  <a:gd name="connsiteY1" fmla="*/ 68580 h 123825"/>
                  <a:gd name="connsiteX2" fmla="*/ 0 w 25717"/>
                  <a:gd name="connsiteY2" fmla="*/ 69533 h 123825"/>
                  <a:gd name="connsiteX3" fmla="*/ 0 w 25717"/>
                  <a:gd name="connsiteY3" fmla="*/ 123825 h 123825"/>
                  <a:gd name="connsiteX4" fmla="*/ 25718 w 25717"/>
                  <a:gd name="connsiteY4" fmla="*/ 122872 h 123825"/>
                  <a:gd name="connsiteX5" fmla="*/ 25718 w 25717"/>
                  <a:gd name="connsiteY5" fmla="*/ 122872 h 123825"/>
                  <a:gd name="connsiteX6" fmla="*/ 25718 w 25717"/>
                  <a:gd name="connsiteY6" fmla="*/ 54292 h 123825"/>
                  <a:gd name="connsiteX7" fmla="*/ 25718 w 25717"/>
                  <a:gd name="connsiteY7" fmla="*/ 0 h 123825"/>
                  <a:gd name="connsiteX8" fmla="*/ 0 w 25717"/>
                  <a:gd name="connsiteY8" fmla="*/ 952 h 123825"/>
                  <a:gd name="connsiteX9" fmla="*/ 0 w 25717"/>
                  <a:gd name="connsiteY9" fmla="*/ 5715 h 123825"/>
                  <a:gd name="connsiteX10" fmla="*/ 0 w 25717"/>
                  <a:gd name="connsiteY10" fmla="*/ 55245 h 123825"/>
                  <a:gd name="connsiteX11" fmla="*/ 25718 w 25717"/>
                  <a:gd name="connsiteY11" fmla="*/ 54292 h 1238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5717" h="123825">
                    <a:moveTo>
                      <a:pt x="25718" y="122872"/>
                    </a:moveTo>
                    <a:lnTo>
                      <a:pt x="25718" y="68580"/>
                    </a:lnTo>
                    <a:lnTo>
                      <a:pt x="0" y="69533"/>
                    </a:lnTo>
                    <a:lnTo>
                      <a:pt x="0" y="123825"/>
                    </a:lnTo>
                    <a:lnTo>
                      <a:pt x="25718" y="122872"/>
                    </a:lnTo>
                    <a:lnTo>
                      <a:pt x="25718" y="122872"/>
                    </a:lnTo>
                    <a:close/>
                    <a:moveTo>
                      <a:pt x="25718" y="54292"/>
                    </a:moveTo>
                    <a:lnTo>
                      <a:pt x="25718" y="0"/>
                    </a:lnTo>
                    <a:lnTo>
                      <a:pt x="0" y="952"/>
                    </a:lnTo>
                    <a:lnTo>
                      <a:pt x="0" y="5715"/>
                    </a:lnTo>
                    <a:lnTo>
                      <a:pt x="0" y="55245"/>
                    </a:lnTo>
                    <a:lnTo>
                      <a:pt x="25718" y="54292"/>
                    </a:lnTo>
                    <a:close/>
                  </a:path>
                </a:pathLst>
              </a:custGeom>
              <a:solidFill>
                <a:srgbClr val="CAC9C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9" name="Freeform: Shape 58">
                <a:extLst>
                  <a:ext uri="{FF2B5EF4-FFF2-40B4-BE49-F238E27FC236}">
                    <a16:creationId xmlns:a16="http://schemas.microsoft.com/office/drawing/2014/main" id="{B9B3EE4C-D10C-4CA2-AAFD-B5E9932A8E41}"/>
                  </a:ext>
                </a:extLst>
              </p:cNvPr>
              <p:cNvSpPr/>
              <p:nvPr/>
            </p:nvSpPr>
            <p:spPr>
              <a:xfrm>
                <a:off x="7911465" y="2797491"/>
                <a:ext cx="25717" cy="122872"/>
              </a:xfrm>
              <a:custGeom>
                <a:avLst/>
                <a:gdLst>
                  <a:gd name="connsiteX0" fmla="*/ 25717 w 25717"/>
                  <a:gd name="connsiteY0" fmla="*/ 121920 h 122872"/>
                  <a:gd name="connsiteX1" fmla="*/ 25717 w 25717"/>
                  <a:gd name="connsiteY1" fmla="*/ 67628 h 122872"/>
                  <a:gd name="connsiteX2" fmla="*/ 0 w 25717"/>
                  <a:gd name="connsiteY2" fmla="*/ 68580 h 122872"/>
                  <a:gd name="connsiteX3" fmla="*/ 0 w 25717"/>
                  <a:gd name="connsiteY3" fmla="*/ 122873 h 122872"/>
                  <a:gd name="connsiteX4" fmla="*/ 25717 w 25717"/>
                  <a:gd name="connsiteY4" fmla="*/ 121920 h 122872"/>
                  <a:gd name="connsiteX5" fmla="*/ 25717 w 25717"/>
                  <a:gd name="connsiteY5" fmla="*/ 121920 h 122872"/>
                  <a:gd name="connsiteX6" fmla="*/ 25717 w 25717"/>
                  <a:gd name="connsiteY6" fmla="*/ 53340 h 122872"/>
                  <a:gd name="connsiteX7" fmla="*/ 25717 w 25717"/>
                  <a:gd name="connsiteY7" fmla="*/ 0 h 122872"/>
                  <a:gd name="connsiteX8" fmla="*/ 0 w 25717"/>
                  <a:gd name="connsiteY8" fmla="*/ 953 h 122872"/>
                  <a:gd name="connsiteX9" fmla="*/ 0 w 25717"/>
                  <a:gd name="connsiteY9" fmla="*/ 5715 h 122872"/>
                  <a:gd name="connsiteX10" fmla="*/ 0 w 25717"/>
                  <a:gd name="connsiteY10" fmla="*/ 54293 h 122872"/>
                  <a:gd name="connsiteX11" fmla="*/ 25717 w 25717"/>
                  <a:gd name="connsiteY11" fmla="*/ 53340 h 1228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5717" h="122872">
                    <a:moveTo>
                      <a:pt x="25717" y="121920"/>
                    </a:moveTo>
                    <a:lnTo>
                      <a:pt x="25717" y="67628"/>
                    </a:lnTo>
                    <a:lnTo>
                      <a:pt x="0" y="68580"/>
                    </a:lnTo>
                    <a:lnTo>
                      <a:pt x="0" y="122873"/>
                    </a:lnTo>
                    <a:lnTo>
                      <a:pt x="25717" y="121920"/>
                    </a:lnTo>
                    <a:lnTo>
                      <a:pt x="25717" y="121920"/>
                    </a:lnTo>
                    <a:close/>
                    <a:moveTo>
                      <a:pt x="25717" y="53340"/>
                    </a:moveTo>
                    <a:lnTo>
                      <a:pt x="25717" y="0"/>
                    </a:lnTo>
                    <a:lnTo>
                      <a:pt x="0" y="953"/>
                    </a:lnTo>
                    <a:lnTo>
                      <a:pt x="0" y="5715"/>
                    </a:lnTo>
                    <a:lnTo>
                      <a:pt x="0" y="54293"/>
                    </a:lnTo>
                    <a:lnTo>
                      <a:pt x="25717" y="53340"/>
                    </a:lnTo>
                    <a:close/>
                  </a:path>
                </a:pathLst>
              </a:custGeom>
              <a:solidFill>
                <a:srgbClr val="CAC9C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0" name="Freeform: Shape 59">
                <a:extLst>
                  <a:ext uri="{FF2B5EF4-FFF2-40B4-BE49-F238E27FC236}">
                    <a16:creationId xmlns:a16="http://schemas.microsoft.com/office/drawing/2014/main" id="{23F2C7F4-506B-4109-BBED-8B8B74CC9CFA}"/>
                  </a:ext>
                </a:extLst>
              </p:cNvPr>
              <p:cNvSpPr/>
              <p:nvPr/>
            </p:nvSpPr>
            <p:spPr>
              <a:xfrm>
                <a:off x="7991475" y="2794634"/>
                <a:ext cx="25717" cy="123824"/>
              </a:xfrm>
              <a:custGeom>
                <a:avLst/>
                <a:gdLst>
                  <a:gd name="connsiteX0" fmla="*/ 25718 w 25717"/>
                  <a:gd name="connsiteY0" fmla="*/ 122873 h 123824"/>
                  <a:gd name="connsiteX1" fmla="*/ 25718 w 25717"/>
                  <a:gd name="connsiteY1" fmla="*/ 68580 h 123824"/>
                  <a:gd name="connsiteX2" fmla="*/ 0 w 25717"/>
                  <a:gd name="connsiteY2" fmla="*/ 69532 h 123824"/>
                  <a:gd name="connsiteX3" fmla="*/ 0 w 25717"/>
                  <a:gd name="connsiteY3" fmla="*/ 123825 h 123824"/>
                  <a:gd name="connsiteX4" fmla="*/ 25718 w 25717"/>
                  <a:gd name="connsiteY4" fmla="*/ 122873 h 123824"/>
                  <a:gd name="connsiteX5" fmla="*/ 25718 w 25717"/>
                  <a:gd name="connsiteY5" fmla="*/ 122873 h 123824"/>
                  <a:gd name="connsiteX6" fmla="*/ 25718 w 25717"/>
                  <a:gd name="connsiteY6" fmla="*/ 54292 h 123824"/>
                  <a:gd name="connsiteX7" fmla="*/ 25718 w 25717"/>
                  <a:gd name="connsiteY7" fmla="*/ 0 h 123824"/>
                  <a:gd name="connsiteX8" fmla="*/ 0 w 25717"/>
                  <a:gd name="connsiteY8" fmla="*/ 952 h 123824"/>
                  <a:gd name="connsiteX9" fmla="*/ 0 w 25717"/>
                  <a:gd name="connsiteY9" fmla="*/ 4763 h 123824"/>
                  <a:gd name="connsiteX10" fmla="*/ 0 w 25717"/>
                  <a:gd name="connsiteY10" fmla="*/ 55245 h 123824"/>
                  <a:gd name="connsiteX11" fmla="*/ 25718 w 25717"/>
                  <a:gd name="connsiteY11" fmla="*/ 54292 h 1238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5717" h="123824">
                    <a:moveTo>
                      <a:pt x="25718" y="122873"/>
                    </a:moveTo>
                    <a:lnTo>
                      <a:pt x="25718" y="68580"/>
                    </a:lnTo>
                    <a:lnTo>
                      <a:pt x="0" y="69532"/>
                    </a:lnTo>
                    <a:lnTo>
                      <a:pt x="0" y="123825"/>
                    </a:lnTo>
                    <a:lnTo>
                      <a:pt x="25718" y="122873"/>
                    </a:lnTo>
                    <a:lnTo>
                      <a:pt x="25718" y="122873"/>
                    </a:lnTo>
                    <a:close/>
                    <a:moveTo>
                      <a:pt x="25718" y="54292"/>
                    </a:moveTo>
                    <a:lnTo>
                      <a:pt x="25718" y="0"/>
                    </a:lnTo>
                    <a:lnTo>
                      <a:pt x="0" y="952"/>
                    </a:lnTo>
                    <a:lnTo>
                      <a:pt x="0" y="4763"/>
                    </a:lnTo>
                    <a:lnTo>
                      <a:pt x="0" y="55245"/>
                    </a:lnTo>
                    <a:lnTo>
                      <a:pt x="25718" y="54292"/>
                    </a:lnTo>
                    <a:close/>
                  </a:path>
                </a:pathLst>
              </a:custGeom>
              <a:solidFill>
                <a:srgbClr val="CAC9C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44409113-3AB7-468A-8DAA-C25EDCCB4F21}"/>
                </a:ext>
              </a:extLst>
            </p:cNvPr>
            <p:cNvSpPr/>
            <p:nvPr/>
          </p:nvSpPr>
          <p:spPr>
            <a:xfrm>
              <a:off x="8031458" y="2968953"/>
              <a:ext cx="25717" cy="122873"/>
            </a:xfrm>
            <a:custGeom>
              <a:avLst/>
              <a:gdLst>
                <a:gd name="connsiteX0" fmla="*/ 25717 w 25717"/>
                <a:gd name="connsiteY0" fmla="*/ 121920 h 122872"/>
                <a:gd name="connsiteX1" fmla="*/ 25717 w 25717"/>
                <a:gd name="connsiteY1" fmla="*/ 66675 h 122872"/>
                <a:gd name="connsiteX2" fmla="*/ 0 w 25717"/>
                <a:gd name="connsiteY2" fmla="*/ 67628 h 122872"/>
                <a:gd name="connsiteX3" fmla="*/ 0 w 25717"/>
                <a:gd name="connsiteY3" fmla="*/ 122873 h 122872"/>
                <a:gd name="connsiteX4" fmla="*/ 25717 w 25717"/>
                <a:gd name="connsiteY4" fmla="*/ 121920 h 122872"/>
                <a:gd name="connsiteX5" fmla="*/ 25717 w 25717"/>
                <a:gd name="connsiteY5" fmla="*/ 121920 h 122872"/>
                <a:gd name="connsiteX6" fmla="*/ 25717 w 25717"/>
                <a:gd name="connsiteY6" fmla="*/ 54292 h 122872"/>
                <a:gd name="connsiteX7" fmla="*/ 25717 w 25717"/>
                <a:gd name="connsiteY7" fmla="*/ 0 h 122872"/>
                <a:gd name="connsiteX8" fmla="*/ 0 w 25717"/>
                <a:gd name="connsiteY8" fmla="*/ 953 h 122872"/>
                <a:gd name="connsiteX9" fmla="*/ 0 w 25717"/>
                <a:gd name="connsiteY9" fmla="*/ 4763 h 122872"/>
                <a:gd name="connsiteX10" fmla="*/ 0 w 25717"/>
                <a:gd name="connsiteY10" fmla="*/ 55245 h 122872"/>
                <a:gd name="connsiteX11" fmla="*/ 25717 w 25717"/>
                <a:gd name="connsiteY11" fmla="*/ 54292 h 122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5717" h="122872">
                  <a:moveTo>
                    <a:pt x="25717" y="121920"/>
                  </a:moveTo>
                  <a:lnTo>
                    <a:pt x="25717" y="66675"/>
                  </a:lnTo>
                  <a:lnTo>
                    <a:pt x="0" y="67628"/>
                  </a:lnTo>
                  <a:lnTo>
                    <a:pt x="0" y="122873"/>
                  </a:lnTo>
                  <a:lnTo>
                    <a:pt x="25717" y="121920"/>
                  </a:lnTo>
                  <a:lnTo>
                    <a:pt x="25717" y="121920"/>
                  </a:lnTo>
                  <a:close/>
                  <a:moveTo>
                    <a:pt x="25717" y="54292"/>
                  </a:moveTo>
                  <a:lnTo>
                    <a:pt x="25717" y="0"/>
                  </a:lnTo>
                  <a:lnTo>
                    <a:pt x="0" y="953"/>
                  </a:lnTo>
                  <a:lnTo>
                    <a:pt x="0" y="4763"/>
                  </a:lnTo>
                  <a:lnTo>
                    <a:pt x="0" y="55245"/>
                  </a:lnTo>
                  <a:lnTo>
                    <a:pt x="25717" y="54292"/>
                  </a:lnTo>
                  <a:close/>
                </a:path>
              </a:pathLst>
            </a:custGeom>
            <a:solidFill>
              <a:srgbClr val="CAC9C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56FC332B-9FF6-49A4-9FE2-D9C10805C621}"/>
                </a:ext>
              </a:extLst>
            </p:cNvPr>
            <p:cNvSpPr/>
            <p:nvPr/>
          </p:nvSpPr>
          <p:spPr>
            <a:xfrm>
              <a:off x="7911443" y="2972763"/>
              <a:ext cx="25717" cy="122873"/>
            </a:xfrm>
            <a:custGeom>
              <a:avLst/>
              <a:gdLst>
                <a:gd name="connsiteX0" fmla="*/ 25717 w 25717"/>
                <a:gd name="connsiteY0" fmla="*/ 121920 h 122872"/>
                <a:gd name="connsiteX1" fmla="*/ 25717 w 25717"/>
                <a:gd name="connsiteY1" fmla="*/ 66675 h 122872"/>
                <a:gd name="connsiteX2" fmla="*/ 0 w 25717"/>
                <a:gd name="connsiteY2" fmla="*/ 67627 h 122872"/>
                <a:gd name="connsiteX3" fmla="*/ 0 w 25717"/>
                <a:gd name="connsiteY3" fmla="*/ 122872 h 122872"/>
                <a:gd name="connsiteX4" fmla="*/ 25717 w 25717"/>
                <a:gd name="connsiteY4" fmla="*/ 121920 h 122872"/>
                <a:gd name="connsiteX5" fmla="*/ 25717 w 25717"/>
                <a:gd name="connsiteY5" fmla="*/ 121920 h 122872"/>
                <a:gd name="connsiteX6" fmla="*/ 25717 w 25717"/>
                <a:gd name="connsiteY6" fmla="*/ 53340 h 122872"/>
                <a:gd name="connsiteX7" fmla="*/ 25717 w 25717"/>
                <a:gd name="connsiteY7" fmla="*/ 0 h 122872"/>
                <a:gd name="connsiteX8" fmla="*/ 0 w 25717"/>
                <a:gd name="connsiteY8" fmla="*/ 952 h 122872"/>
                <a:gd name="connsiteX9" fmla="*/ 0 w 25717"/>
                <a:gd name="connsiteY9" fmla="*/ 5715 h 122872"/>
                <a:gd name="connsiteX10" fmla="*/ 0 w 25717"/>
                <a:gd name="connsiteY10" fmla="*/ 54292 h 122872"/>
                <a:gd name="connsiteX11" fmla="*/ 25717 w 25717"/>
                <a:gd name="connsiteY11" fmla="*/ 53340 h 122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5717" h="122872">
                  <a:moveTo>
                    <a:pt x="25717" y="121920"/>
                  </a:moveTo>
                  <a:lnTo>
                    <a:pt x="25717" y="66675"/>
                  </a:lnTo>
                  <a:lnTo>
                    <a:pt x="0" y="67627"/>
                  </a:lnTo>
                  <a:lnTo>
                    <a:pt x="0" y="122872"/>
                  </a:lnTo>
                  <a:lnTo>
                    <a:pt x="25717" y="121920"/>
                  </a:lnTo>
                  <a:lnTo>
                    <a:pt x="25717" y="121920"/>
                  </a:lnTo>
                  <a:close/>
                  <a:moveTo>
                    <a:pt x="25717" y="53340"/>
                  </a:moveTo>
                  <a:lnTo>
                    <a:pt x="25717" y="0"/>
                  </a:lnTo>
                  <a:lnTo>
                    <a:pt x="0" y="952"/>
                  </a:lnTo>
                  <a:lnTo>
                    <a:pt x="0" y="5715"/>
                  </a:lnTo>
                  <a:lnTo>
                    <a:pt x="0" y="54292"/>
                  </a:lnTo>
                  <a:lnTo>
                    <a:pt x="25717" y="53340"/>
                  </a:lnTo>
                  <a:close/>
                </a:path>
              </a:pathLst>
            </a:custGeom>
            <a:solidFill>
              <a:srgbClr val="CAC9C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CDA845EB-B066-4A3D-8D5E-395AA491BC70}"/>
                </a:ext>
              </a:extLst>
            </p:cNvPr>
            <p:cNvSpPr/>
            <p:nvPr/>
          </p:nvSpPr>
          <p:spPr>
            <a:xfrm>
              <a:off x="7950495" y="2984195"/>
              <a:ext cx="66675" cy="111442"/>
            </a:xfrm>
            <a:custGeom>
              <a:avLst/>
              <a:gdLst>
                <a:gd name="connsiteX0" fmla="*/ 66675 w 66675"/>
                <a:gd name="connsiteY0" fmla="*/ 108585 h 111442"/>
                <a:gd name="connsiteX1" fmla="*/ 66675 w 66675"/>
                <a:gd name="connsiteY1" fmla="*/ 0 h 111442"/>
                <a:gd name="connsiteX2" fmla="*/ 952 w 66675"/>
                <a:gd name="connsiteY2" fmla="*/ 1905 h 111442"/>
                <a:gd name="connsiteX3" fmla="*/ 952 w 66675"/>
                <a:gd name="connsiteY3" fmla="*/ 6667 h 111442"/>
                <a:gd name="connsiteX4" fmla="*/ 0 w 66675"/>
                <a:gd name="connsiteY4" fmla="*/ 111442 h 111442"/>
                <a:gd name="connsiteX5" fmla="*/ 66675 w 66675"/>
                <a:gd name="connsiteY5" fmla="*/ 108585 h 111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6675" h="111442">
                  <a:moveTo>
                    <a:pt x="66675" y="108585"/>
                  </a:moveTo>
                  <a:lnTo>
                    <a:pt x="66675" y="0"/>
                  </a:lnTo>
                  <a:cubicBezTo>
                    <a:pt x="44767" y="952"/>
                    <a:pt x="22860" y="1905"/>
                    <a:pt x="952" y="1905"/>
                  </a:cubicBezTo>
                  <a:lnTo>
                    <a:pt x="952" y="6667"/>
                  </a:lnTo>
                  <a:lnTo>
                    <a:pt x="0" y="111442"/>
                  </a:lnTo>
                  <a:cubicBezTo>
                    <a:pt x="21907" y="109538"/>
                    <a:pt x="44767" y="108585"/>
                    <a:pt x="66675" y="108585"/>
                  </a:cubicBezTo>
                  <a:close/>
                </a:path>
              </a:pathLst>
            </a:custGeom>
            <a:solidFill>
              <a:srgbClr val="42424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F10F372F-FBB7-428F-8976-5F0BC171C767}"/>
                </a:ext>
              </a:extLst>
            </p:cNvPr>
            <p:cNvSpPr/>
            <p:nvPr/>
          </p:nvSpPr>
          <p:spPr>
            <a:xfrm>
              <a:off x="7871437" y="2732734"/>
              <a:ext cx="225741" cy="37147"/>
            </a:xfrm>
            <a:custGeom>
              <a:avLst/>
              <a:gdLst>
                <a:gd name="connsiteX0" fmla="*/ 0 w 225742"/>
                <a:gd name="connsiteY0" fmla="*/ 37148 h 37147"/>
                <a:gd name="connsiteX1" fmla="*/ 224790 w 225742"/>
                <a:gd name="connsiteY1" fmla="*/ 30480 h 37147"/>
                <a:gd name="connsiteX2" fmla="*/ 225743 w 225742"/>
                <a:gd name="connsiteY2" fmla="*/ 0 h 37147"/>
                <a:gd name="connsiteX3" fmla="*/ 0 w 225742"/>
                <a:gd name="connsiteY3" fmla="*/ 7620 h 37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5742" h="37147">
                  <a:moveTo>
                    <a:pt x="0" y="37148"/>
                  </a:moveTo>
                  <a:lnTo>
                    <a:pt x="224790" y="30480"/>
                  </a:lnTo>
                  <a:lnTo>
                    <a:pt x="225743" y="0"/>
                  </a:lnTo>
                  <a:lnTo>
                    <a:pt x="0" y="7620"/>
                  </a:lnTo>
                  <a:close/>
                </a:path>
              </a:pathLst>
            </a:custGeom>
            <a:solidFill>
              <a:srgbClr val="7B40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34" name="Graphic 2">
              <a:extLst>
                <a:ext uri="{FF2B5EF4-FFF2-40B4-BE49-F238E27FC236}">
                  <a16:creationId xmlns:a16="http://schemas.microsoft.com/office/drawing/2014/main" id="{D4039B76-8678-42C9-8928-5CD303B636D0}"/>
                </a:ext>
              </a:extLst>
            </p:cNvPr>
            <p:cNvGrpSpPr/>
            <p:nvPr/>
          </p:nvGrpSpPr>
          <p:grpSpPr>
            <a:xfrm>
              <a:off x="8142899" y="2631767"/>
              <a:ext cx="251458" cy="428626"/>
              <a:chOff x="8142922" y="2631757"/>
              <a:chExt cx="251459" cy="428625"/>
            </a:xfrm>
            <a:solidFill>
              <a:srgbClr val="571D09"/>
            </a:solidFill>
          </p:grpSpPr>
          <p:sp>
            <p:nvSpPr>
              <p:cNvPr id="53" name="Freeform: Shape 52">
                <a:extLst>
                  <a:ext uri="{FF2B5EF4-FFF2-40B4-BE49-F238E27FC236}">
                    <a16:creationId xmlns:a16="http://schemas.microsoft.com/office/drawing/2014/main" id="{6AE2E0E9-C72A-4462-B514-40D9DD868B92}"/>
                  </a:ext>
                </a:extLst>
              </p:cNvPr>
              <p:cNvSpPr/>
              <p:nvPr/>
            </p:nvSpPr>
            <p:spPr>
              <a:xfrm>
                <a:off x="8142922" y="2707004"/>
                <a:ext cx="117157" cy="186690"/>
              </a:xfrm>
              <a:custGeom>
                <a:avLst/>
                <a:gdLst>
                  <a:gd name="connsiteX0" fmla="*/ 0 w 117157"/>
                  <a:gd name="connsiteY0" fmla="*/ 65723 h 186690"/>
                  <a:gd name="connsiteX1" fmla="*/ 0 w 117157"/>
                  <a:gd name="connsiteY1" fmla="*/ 186690 h 186690"/>
                  <a:gd name="connsiteX2" fmla="*/ 117158 w 117157"/>
                  <a:gd name="connsiteY2" fmla="*/ 120968 h 186690"/>
                  <a:gd name="connsiteX3" fmla="*/ 117158 w 117157"/>
                  <a:gd name="connsiteY3" fmla="*/ 0 h 1866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7157" h="186690">
                    <a:moveTo>
                      <a:pt x="0" y="65723"/>
                    </a:moveTo>
                    <a:lnTo>
                      <a:pt x="0" y="186690"/>
                    </a:lnTo>
                    <a:lnTo>
                      <a:pt x="117158" y="120968"/>
                    </a:lnTo>
                    <a:lnTo>
                      <a:pt x="117158" y="0"/>
                    </a:lnTo>
                    <a:close/>
                  </a:path>
                </a:pathLst>
              </a:custGeom>
              <a:solidFill>
                <a:srgbClr val="571D0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4" name="Freeform: Shape 53">
                <a:extLst>
                  <a:ext uri="{FF2B5EF4-FFF2-40B4-BE49-F238E27FC236}">
                    <a16:creationId xmlns:a16="http://schemas.microsoft.com/office/drawing/2014/main" id="{D35A2506-562E-40A0-B33F-F1FE5FE7565C}"/>
                  </a:ext>
                </a:extLst>
              </p:cNvPr>
              <p:cNvSpPr/>
              <p:nvPr/>
            </p:nvSpPr>
            <p:spPr>
              <a:xfrm>
                <a:off x="8142922" y="2872739"/>
                <a:ext cx="117157" cy="187642"/>
              </a:xfrm>
              <a:custGeom>
                <a:avLst/>
                <a:gdLst>
                  <a:gd name="connsiteX0" fmla="*/ 0 w 117157"/>
                  <a:gd name="connsiteY0" fmla="*/ 65722 h 187642"/>
                  <a:gd name="connsiteX1" fmla="*/ 0 w 117157"/>
                  <a:gd name="connsiteY1" fmla="*/ 187642 h 187642"/>
                  <a:gd name="connsiteX2" fmla="*/ 117158 w 117157"/>
                  <a:gd name="connsiteY2" fmla="*/ 121920 h 187642"/>
                  <a:gd name="connsiteX3" fmla="*/ 117158 w 117157"/>
                  <a:gd name="connsiteY3" fmla="*/ 0 h 1876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7157" h="187642">
                    <a:moveTo>
                      <a:pt x="0" y="65722"/>
                    </a:moveTo>
                    <a:lnTo>
                      <a:pt x="0" y="187642"/>
                    </a:lnTo>
                    <a:lnTo>
                      <a:pt x="117158" y="121920"/>
                    </a:lnTo>
                    <a:lnTo>
                      <a:pt x="117158" y="0"/>
                    </a:lnTo>
                    <a:close/>
                  </a:path>
                </a:pathLst>
              </a:custGeom>
              <a:solidFill>
                <a:srgbClr val="571D0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5" name="Freeform: Shape 54">
                <a:extLst>
                  <a:ext uri="{FF2B5EF4-FFF2-40B4-BE49-F238E27FC236}">
                    <a16:creationId xmlns:a16="http://schemas.microsoft.com/office/drawing/2014/main" id="{31D93D5E-0406-416E-B938-0A0494F55648}"/>
                  </a:ext>
                </a:extLst>
              </p:cNvPr>
              <p:cNvSpPr/>
              <p:nvPr/>
            </p:nvSpPr>
            <p:spPr>
              <a:xfrm>
                <a:off x="8281034" y="2631757"/>
                <a:ext cx="113347" cy="185737"/>
              </a:xfrm>
              <a:custGeom>
                <a:avLst/>
                <a:gdLst>
                  <a:gd name="connsiteX0" fmla="*/ 0 w 113347"/>
                  <a:gd name="connsiteY0" fmla="*/ 63817 h 185737"/>
                  <a:gd name="connsiteX1" fmla="*/ 0 w 113347"/>
                  <a:gd name="connsiteY1" fmla="*/ 185738 h 185737"/>
                  <a:gd name="connsiteX2" fmla="*/ 113347 w 113347"/>
                  <a:gd name="connsiteY2" fmla="*/ 121920 h 185737"/>
                  <a:gd name="connsiteX3" fmla="*/ 113347 w 113347"/>
                  <a:gd name="connsiteY3" fmla="*/ 0 h 1857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3347" h="185737">
                    <a:moveTo>
                      <a:pt x="0" y="63817"/>
                    </a:moveTo>
                    <a:lnTo>
                      <a:pt x="0" y="185738"/>
                    </a:lnTo>
                    <a:lnTo>
                      <a:pt x="113347" y="121920"/>
                    </a:lnTo>
                    <a:lnTo>
                      <a:pt x="113347" y="0"/>
                    </a:lnTo>
                    <a:close/>
                  </a:path>
                </a:pathLst>
              </a:custGeom>
              <a:solidFill>
                <a:srgbClr val="571D0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6" name="Freeform: Shape 55">
                <a:extLst>
                  <a:ext uri="{FF2B5EF4-FFF2-40B4-BE49-F238E27FC236}">
                    <a16:creationId xmlns:a16="http://schemas.microsoft.com/office/drawing/2014/main" id="{A4BB722D-98D2-465D-8528-3CAF311EA636}"/>
                  </a:ext>
                </a:extLst>
              </p:cNvPr>
              <p:cNvSpPr/>
              <p:nvPr/>
            </p:nvSpPr>
            <p:spPr>
              <a:xfrm>
                <a:off x="8281034" y="2798444"/>
                <a:ext cx="113347" cy="184784"/>
              </a:xfrm>
              <a:custGeom>
                <a:avLst/>
                <a:gdLst>
                  <a:gd name="connsiteX0" fmla="*/ 0 w 113347"/>
                  <a:gd name="connsiteY0" fmla="*/ 62865 h 184784"/>
                  <a:gd name="connsiteX1" fmla="*/ 0 w 113347"/>
                  <a:gd name="connsiteY1" fmla="*/ 184785 h 184784"/>
                  <a:gd name="connsiteX2" fmla="*/ 113347 w 113347"/>
                  <a:gd name="connsiteY2" fmla="*/ 120967 h 184784"/>
                  <a:gd name="connsiteX3" fmla="*/ 113347 w 113347"/>
                  <a:gd name="connsiteY3" fmla="*/ 0 h 1847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3347" h="184784">
                    <a:moveTo>
                      <a:pt x="0" y="62865"/>
                    </a:moveTo>
                    <a:lnTo>
                      <a:pt x="0" y="184785"/>
                    </a:lnTo>
                    <a:lnTo>
                      <a:pt x="113347" y="120967"/>
                    </a:lnTo>
                    <a:lnTo>
                      <a:pt x="113347" y="0"/>
                    </a:lnTo>
                    <a:close/>
                  </a:path>
                </a:pathLst>
              </a:custGeom>
              <a:solidFill>
                <a:srgbClr val="571D0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35" name="Graphic 2">
              <a:extLst>
                <a:ext uri="{FF2B5EF4-FFF2-40B4-BE49-F238E27FC236}">
                  <a16:creationId xmlns:a16="http://schemas.microsoft.com/office/drawing/2014/main" id="{DD8E962C-FE70-48B7-8B88-44103A805F97}"/>
                </a:ext>
              </a:extLst>
            </p:cNvPr>
            <p:cNvGrpSpPr/>
            <p:nvPr/>
          </p:nvGrpSpPr>
          <p:grpSpPr>
            <a:xfrm>
              <a:off x="8142899" y="2635575"/>
              <a:ext cx="243839" cy="418148"/>
              <a:chOff x="8142922" y="2635566"/>
              <a:chExt cx="243840" cy="418147"/>
            </a:xfrm>
            <a:solidFill>
              <a:srgbClr val="FFFFFF"/>
            </a:solidFill>
          </p:grpSpPr>
          <p:sp>
            <p:nvSpPr>
              <p:cNvPr id="49" name="Freeform: Shape 48">
                <a:extLst>
                  <a:ext uri="{FF2B5EF4-FFF2-40B4-BE49-F238E27FC236}">
                    <a16:creationId xmlns:a16="http://schemas.microsoft.com/office/drawing/2014/main" id="{80FD74A2-FB02-47A9-9344-C547D52CB98D}"/>
                  </a:ext>
                </a:extLst>
              </p:cNvPr>
              <p:cNvSpPr/>
              <p:nvPr/>
            </p:nvSpPr>
            <p:spPr>
              <a:xfrm>
                <a:off x="8142922" y="2710814"/>
                <a:ext cx="109537" cy="177164"/>
              </a:xfrm>
              <a:custGeom>
                <a:avLst/>
                <a:gdLst>
                  <a:gd name="connsiteX0" fmla="*/ 0 w 109537"/>
                  <a:gd name="connsiteY0" fmla="*/ 177165 h 177164"/>
                  <a:gd name="connsiteX1" fmla="*/ 109538 w 109537"/>
                  <a:gd name="connsiteY1" fmla="*/ 115252 h 177164"/>
                  <a:gd name="connsiteX2" fmla="*/ 109538 w 109537"/>
                  <a:gd name="connsiteY2" fmla="*/ 0 h 177164"/>
                  <a:gd name="connsiteX3" fmla="*/ 0 w 109537"/>
                  <a:gd name="connsiteY3" fmla="*/ 61913 h 1771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9537" h="177164">
                    <a:moveTo>
                      <a:pt x="0" y="177165"/>
                    </a:moveTo>
                    <a:lnTo>
                      <a:pt x="109538" y="115252"/>
                    </a:lnTo>
                    <a:lnTo>
                      <a:pt x="109538" y="0"/>
                    </a:lnTo>
                    <a:lnTo>
                      <a:pt x="0" y="61913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0" name="Freeform: Shape 49">
                <a:extLst>
                  <a:ext uri="{FF2B5EF4-FFF2-40B4-BE49-F238E27FC236}">
                    <a16:creationId xmlns:a16="http://schemas.microsoft.com/office/drawing/2014/main" id="{F59A343B-10EC-447D-AC9B-BE31B9D12E59}"/>
                  </a:ext>
                </a:extLst>
              </p:cNvPr>
              <p:cNvSpPr/>
              <p:nvPr/>
            </p:nvSpPr>
            <p:spPr>
              <a:xfrm>
                <a:off x="8142922" y="2877502"/>
                <a:ext cx="109537" cy="176212"/>
              </a:xfrm>
              <a:custGeom>
                <a:avLst/>
                <a:gdLst>
                  <a:gd name="connsiteX0" fmla="*/ 0 w 109537"/>
                  <a:gd name="connsiteY0" fmla="*/ 176213 h 176212"/>
                  <a:gd name="connsiteX1" fmla="*/ 109538 w 109537"/>
                  <a:gd name="connsiteY1" fmla="*/ 115252 h 176212"/>
                  <a:gd name="connsiteX2" fmla="*/ 109538 w 109537"/>
                  <a:gd name="connsiteY2" fmla="*/ 0 h 176212"/>
                  <a:gd name="connsiteX3" fmla="*/ 0 w 109537"/>
                  <a:gd name="connsiteY3" fmla="*/ 60960 h 176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9537" h="176212">
                    <a:moveTo>
                      <a:pt x="0" y="176213"/>
                    </a:moveTo>
                    <a:lnTo>
                      <a:pt x="109538" y="115252"/>
                    </a:lnTo>
                    <a:lnTo>
                      <a:pt x="109538" y="0"/>
                    </a:lnTo>
                    <a:lnTo>
                      <a:pt x="0" y="60960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1" name="Freeform: Shape 50">
                <a:extLst>
                  <a:ext uri="{FF2B5EF4-FFF2-40B4-BE49-F238E27FC236}">
                    <a16:creationId xmlns:a16="http://schemas.microsoft.com/office/drawing/2014/main" id="{BB893694-DD2C-4D6F-BF1C-4F41B659F52D}"/>
                  </a:ext>
                </a:extLst>
              </p:cNvPr>
              <p:cNvSpPr/>
              <p:nvPr/>
            </p:nvSpPr>
            <p:spPr>
              <a:xfrm>
                <a:off x="8281034" y="2635566"/>
                <a:ext cx="105727" cy="175260"/>
              </a:xfrm>
              <a:custGeom>
                <a:avLst/>
                <a:gdLst>
                  <a:gd name="connsiteX0" fmla="*/ 0 w 105727"/>
                  <a:gd name="connsiteY0" fmla="*/ 175260 h 175260"/>
                  <a:gd name="connsiteX1" fmla="*/ 105728 w 105727"/>
                  <a:gd name="connsiteY1" fmla="*/ 115253 h 175260"/>
                  <a:gd name="connsiteX2" fmla="*/ 105728 w 105727"/>
                  <a:gd name="connsiteY2" fmla="*/ 0 h 175260"/>
                  <a:gd name="connsiteX3" fmla="*/ 0 w 105727"/>
                  <a:gd name="connsiteY3" fmla="*/ 60008 h 1752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5727" h="175260">
                    <a:moveTo>
                      <a:pt x="0" y="175260"/>
                    </a:moveTo>
                    <a:lnTo>
                      <a:pt x="105728" y="115253"/>
                    </a:lnTo>
                    <a:lnTo>
                      <a:pt x="105728" y="0"/>
                    </a:lnTo>
                    <a:lnTo>
                      <a:pt x="0" y="6000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2" name="Freeform: Shape 51">
                <a:extLst>
                  <a:ext uri="{FF2B5EF4-FFF2-40B4-BE49-F238E27FC236}">
                    <a16:creationId xmlns:a16="http://schemas.microsoft.com/office/drawing/2014/main" id="{C601DC13-81B7-49DB-B85E-68EFD855C218}"/>
                  </a:ext>
                </a:extLst>
              </p:cNvPr>
              <p:cNvSpPr/>
              <p:nvPr/>
            </p:nvSpPr>
            <p:spPr>
              <a:xfrm>
                <a:off x="8281034" y="2802254"/>
                <a:ext cx="105727" cy="174307"/>
              </a:xfrm>
              <a:custGeom>
                <a:avLst/>
                <a:gdLst>
                  <a:gd name="connsiteX0" fmla="*/ 0 w 105727"/>
                  <a:gd name="connsiteY0" fmla="*/ 174308 h 174307"/>
                  <a:gd name="connsiteX1" fmla="*/ 105728 w 105727"/>
                  <a:gd name="connsiteY1" fmla="*/ 115253 h 174307"/>
                  <a:gd name="connsiteX2" fmla="*/ 105728 w 105727"/>
                  <a:gd name="connsiteY2" fmla="*/ 0 h 174307"/>
                  <a:gd name="connsiteX3" fmla="*/ 0 w 105727"/>
                  <a:gd name="connsiteY3" fmla="*/ 59055 h 1743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5727" h="174307">
                    <a:moveTo>
                      <a:pt x="0" y="174308"/>
                    </a:moveTo>
                    <a:lnTo>
                      <a:pt x="105728" y="115253"/>
                    </a:lnTo>
                    <a:lnTo>
                      <a:pt x="105728" y="0"/>
                    </a:lnTo>
                    <a:lnTo>
                      <a:pt x="0" y="59055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CA73B22B-177C-47C9-9EAA-41D61DA0862B}"/>
                </a:ext>
              </a:extLst>
            </p:cNvPr>
            <p:cNvSpPr/>
            <p:nvPr/>
          </p:nvSpPr>
          <p:spPr>
            <a:xfrm>
              <a:off x="8124802" y="2743209"/>
              <a:ext cx="339088" cy="203835"/>
            </a:xfrm>
            <a:custGeom>
              <a:avLst/>
              <a:gdLst>
                <a:gd name="connsiteX0" fmla="*/ 287655 w 339089"/>
                <a:gd name="connsiteY0" fmla="*/ 0 h 203834"/>
                <a:gd name="connsiteX1" fmla="*/ 339090 w 339089"/>
                <a:gd name="connsiteY1" fmla="*/ 29527 h 203834"/>
                <a:gd name="connsiteX2" fmla="*/ 339090 w 339089"/>
                <a:gd name="connsiteY2" fmla="*/ 42863 h 203834"/>
                <a:gd name="connsiteX3" fmla="*/ 52388 w 339089"/>
                <a:gd name="connsiteY3" fmla="*/ 203835 h 203834"/>
                <a:gd name="connsiteX4" fmla="*/ 0 w 339089"/>
                <a:gd name="connsiteY4" fmla="*/ 175260 h 203834"/>
                <a:gd name="connsiteX5" fmla="*/ 0 w 339089"/>
                <a:gd name="connsiteY5" fmla="*/ 160972 h 203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9089" h="203834">
                  <a:moveTo>
                    <a:pt x="287655" y="0"/>
                  </a:moveTo>
                  <a:lnTo>
                    <a:pt x="339090" y="29527"/>
                  </a:lnTo>
                  <a:lnTo>
                    <a:pt x="339090" y="42863"/>
                  </a:lnTo>
                  <a:lnTo>
                    <a:pt x="52388" y="203835"/>
                  </a:lnTo>
                  <a:lnTo>
                    <a:pt x="0" y="175260"/>
                  </a:lnTo>
                  <a:lnTo>
                    <a:pt x="0" y="160972"/>
                  </a:lnTo>
                  <a:close/>
                </a:path>
              </a:pathLst>
            </a:custGeom>
            <a:solidFill>
              <a:srgbClr val="B3A9A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28E2B95F-4969-476F-8450-A50E0FEF6DD5}"/>
                </a:ext>
              </a:extLst>
            </p:cNvPr>
            <p:cNvSpPr/>
            <p:nvPr/>
          </p:nvSpPr>
          <p:spPr>
            <a:xfrm>
              <a:off x="8124802" y="2743209"/>
              <a:ext cx="339088" cy="189547"/>
            </a:xfrm>
            <a:custGeom>
              <a:avLst/>
              <a:gdLst>
                <a:gd name="connsiteX0" fmla="*/ 287655 w 339089"/>
                <a:gd name="connsiteY0" fmla="*/ 0 h 189547"/>
                <a:gd name="connsiteX1" fmla="*/ 339090 w 339089"/>
                <a:gd name="connsiteY1" fmla="*/ 29527 h 189547"/>
                <a:gd name="connsiteX2" fmla="*/ 52388 w 339089"/>
                <a:gd name="connsiteY2" fmla="*/ 189547 h 189547"/>
                <a:gd name="connsiteX3" fmla="*/ 0 w 339089"/>
                <a:gd name="connsiteY3" fmla="*/ 160972 h 189547"/>
                <a:gd name="connsiteX4" fmla="*/ 23813 w 339089"/>
                <a:gd name="connsiteY4" fmla="*/ 147638 h 189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089" h="189547">
                  <a:moveTo>
                    <a:pt x="287655" y="0"/>
                  </a:moveTo>
                  <a:lnTo>
                    <a:pt x="339090" y="29527"/>
                  </a:lnTo>
                  <a:lnTo>
                    <a:pt x="52388" y="189547"/>
                  </a:lnTo>
                  <a:lnTo>
                    <a:pt x="0" y="160972"/>
                  </a:lnTo>
                  <a:lnTo>
                    <a:pt x="23813" y="147638"/>
                  </a:lnTo>
                  <a:close/>
                </a:path>
              </a:pathLst>
            </a:custGeom>
            <a:solidFill>
              <a:srgbClr val="F1EEE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FDE67E8D-9502-4DEC-BBDB-7064BDFA992D}"/>
                </a:ext>
              </a:extLst>
            </p:cNvPr>
            <p:cNvSpPr/>
            <p:nvPr/>
          </p:nvSpPr>
          <p:spPr>
            <a:xfrm>
              <a:off x="7355184" y="2412692"/>
              <a:ext cx="218121" cy="534355"/>
            </a:xfrm>
            <a:custGeom>
              <a:avLst/>
              <a:gdLst>
                <a:gd name="connsiteX0" fmla="*/ 38100 w 218122"/>
                <a:gd name="connsiteY0" fmla="*/ 0 h 534352"/>
                <a:gd name="connsiteX1" fmla="*/ 218122 w 218122"/>
                <a:gd name="connsiteY1" fmla="*/ 101917 h 534352"/>
                <a:gd name="connsiteX2" fmla="*/ 217170 w 218122"/>
                <a:gd name="connsiteY2" fmla="*/ 514350 h 534352"/>
                <a:gd name="connsiteX3" fmla="*/ 179070 w 218122"/>
                <a:gd name="connsiteY3" fmla="*/ 534352 h 534352"/>
                <a:gd name="connsiteX4" fmla="*/ 0 w 218122"/>
                <a:gd name="connsiteY4" fmla="*/ 433388 h 534352"/>
                <a:gd name="connsiteX5" fmla="*/ 0 w 218122"/>
                <a:gd name="connsiteY5" fmla="*/ 20002 h 534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8122" h="534352">
                  <a:moveTo>
                    <a:pt x="38100" y="0"/>
                  </a:moveTo>
                  <a:lnTo>
                    <a:pt x="218122" y="101917"/>
                  </a:lnTo>
                  <a:lnTo>
                    <a:pt x="217170" y="514350"/>
                  </a:lnTo>
                  <a:lnTo>
                    <a:pt x="179070" y="534352"/>
                  </a:lnTo>
                  <a:lnTo>
                    <a:pt x="0" y="433388"/>
                  </a:lnTo>
                  <a:lnTo>
                    <a:pt x="0" y="20002"/>
                  </a:lnTo>
                  <a:close/>
                </a:path>
              </a:pathLst>
            </a:custGeom>
            <a:solidFill>
              <a:srgbClr val="571D0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A6BFC9AD-86CE-49B9-94B4-46E9A7568212}"/>
                </a:ext>
              </a:extLst>
            </p:cNvPr>
            <p:cNvSpPr/>
            <p:nvPr/>
          </p:nvSpPr>
          <p:spPr>
            <a:xfrm>
              <a:off x="7355182" y="2432694"/>
              <a:ext cx="180975" cy="514351"/>
            </a:xfrm>
            <a:custGeom>
              <a:avLst/>
              <a:gdLst>
                <a:gd name="connsiteX0" fmla="*/ 0 w 180975"/>
                <a:gd name="connsiteY0" fmla="*/ 0 h 514349"/>
                <a:gd name="connsiteX1" fmla="*/ 180975 w 180975"/>
                <a:gd name="connsiteY1" fmla="*/ 101917 h 514349"/>
                <a:gd name="connsiteX2" fmla="*/ 179070 w 180975"/>
                <a:gd name="connsiteY2" fmla="*/ 514350 h 514349"/>
                <a:gd name="connsiteX3" fmla="*/ 0 w 180975"/>
                <a:gd name="connsiteY3" fmla="*/ 413385 h 514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0975" h="514349">
                  <a:moveTo>
                    <a:pt x="0" y="0"/>
                  </a:moveTo>
                  <a:lnTo>
                    <a:pt x="180975" y="101917"/>
                  </a:lnTo>
                  <a:lnTo>
                    <a:pt x="179070" y="514350"/>
                  </a:lnTo>
                  <a:lnTo>
                    <a:pt x="0" y="413385"/>
                  </a:lnTo>
                  <a:close/>
                </a:path>
              </a:pathLst>
            </a:custGeom>
            <a:solidFill>
              <a:srgbClr val="A8524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0448D6F7-154C-4081-995D-D58A80A02BC0}"/>
                </a:ext>
              </a:extLst>
            </p:cNvPr>
            <p:cNvSpPr/>
            <p:nvPr/>
          </p:nvSpPr>
          <p:spPr>
            <a:xfrm>
              <a:off x="7363753" y="2481273"/>
              <a:ext cx="164782" cy="169546"/>
            </a:xfrm>
            <a:custGeom>
              <a:avLst/>
              <a:gdLst>
                <a:gd name="connsiteX0" fmla="*/ 5715 w 164782"/>
                <a:gd name="connsiteY0" fmla="*/ 0 h 169545"/>
                <a:gd name="connsiteX1" fmla="*/ 164782 w 164782"/>
                <a:gd name="connsiteY1" fmla="*/ 90488 h 169545"/>
                <a:gd name="connsiteX2" fmla="*/ 164782 w 164782"/>
                <a:gd name="connsiteY2" fmla="*/ 166688 h 169545"/>
                <a:gd name="connsiteX3" fmla="*/ 159067 w 164782"/>
                <a:gd name="connsiteY3" fmla="*/ 169545 h 169545"/>
                <a:gd name="connsiteX4" fmla="*/ 0 w 164782"/>
                <a:gd name="connsiteY4" fmla="*/ 79058 h 169545"/>
                <a:gd name="connsiteX5" fmla="*/ 0 w 164782"/>
                <a:gd name="connsiteY5" fmla="*/ 2858 h 169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4782" h="169545">
                  <a:moveTo>
                    <a:pt x="5715" y="0"/>
                  </a:moveTo>
                  <a:lnTo>
                    <a:pt x="164782" y="90488"/>
                  </a:lnTo>
                  <a:lnTo>
                    <a:pt x="164782" y="166688"/>
                  </a:lnTo>
                  <a:lnTo>
                    <a:pt x="159067" y="169545"/>
                  </a:lnTo>
                  <a:lnTo>
                    <a:pt x="0" y="79058"/>
                  </a:lnTo>
                  <a:lnTo>
                    <a:pt x="0" y="2858"/>
                  </a:lnTo>
                  <a:close/>
                </a:path>
              </a:pathLst>
            </a:custGeom>
            <a:solidFill>
              <a:srgbClr val="95642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5DA5F03A-E9AA-48E0-8182-95849DB1C38A}"/>
                </a:ext>
              </a:extLst>
            </p:cNvPr>
            <p:cNvSpPr/>
            <p:nvPr/>
          </p:nvSpPr>
          <p:spPr>
            <a:xfrm>
              <a:off x="7363754" y="2484132"/>
              <a:ext cx="159067" cy="166688"/>
            </a:xfrm>
            <a:custGeom>
              <a:avLst/>
              <a:gdLst>
                <a:gd name="connsiteX0" fmla="*/ 0 w 159067"/>
                <a:gd name="connsiteY0" fmla="*/ 0 h 166687"/>
                <a:gd name="connsiteX1" fmla="*/ 159067 w 159067"/>
                <a:gd name="connsiteY1" fmla="*/ 90488 h 166687"/>
                <a:gd name="connsiteX2" fmla="*/ 159067 w 159067"/>
                <a:gd name="connsiteY2" fmla="*/ 166688 h 166687"/>
                <a:gd name="connsiteX3" fmla="*/ 17145 w 159067"/>
                <a:gd name="connsiteY3" fmla="*/ 86677 h 166687"/>
                <a:gd name="connsiteX4" fmla="*/ 17145 w 159067"/>
                <a:gd name="connsiteY4" fmla="*/ 86677 h 166687"/>
                <a:gd name="connsiteX5" fmla="*/ 0 w 159067"/>
                <a:gd name="connsiteY5" fmla="*/ 76200 h 166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9067" h="166687">
                  <a:moveTo>
                    <a:pt x="0" y="0"/>
                  </a:moveTo>
                  <a:lnTo>
                    <a:pt x="159067" y="90488"/>
                  </a:lnTo>
                  <a:lnTo>
                    <a:pt x="159067" y="166688"/>
                  </a:lnTo>
                  <a:lnTo>
                    <a:pt x="17145" y="86677"/>
                  </a:lnTo>
                  <a:lnTo>
                    <a:pt x="17145" y="86677"/>
                  </a:lnTo>
                  <a:lnTo>
                    <a:pt x="0" y="76200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824FDE9A-1398-4805-B542-3988CBCED3C6}"/>
                </a:ext>
              </a:extLst>
            </p:cNvPr>
            <p:cNvSpPr/>
            <p:nvPr/>
          </p:nvSpPr>
          <p:spPr>
            <a:xfrm>
              <a:off x="7377089" y="2511993"/>
              <a:ext cx="136207" cy="114061"/>
            </a:xfrm>
            <a:custGeom>
              <a:avLst/>
              <a:gdLst>
                <a:gd name="connsiteX0" fmla="*/ 0 w 136207"/>
                <a:gd name="connsiteY0" fmla="*/ 25479 h 114061"/>
                <a:gd name="connsiteX1" fmla="*/ 2857 w 136207"/>
                <a:gd name="connsiteY1" fmla="*/ 26432 h 114061"/>
                <a:gd name="connsiteX2" fmla="*/ 3810 w 136207"/>
                <a:gd name="connsiteY2" fmla="*/ 33099 h 114061"/>
                <a:gd name="connsiteX3" fmla="*/ 5715 w 136207"/>
                <a:gd name="connsiteY3" fmla="*/ 35957 h 114061"/>
                <a:gd name="connsiteX4" fmla="*/ 7620 w 136207"/>
                <a:gd name="connsiteY4" fmla="*/ 35004 h 114061"/>
                <a:gd name="connsiteX5" fmla="*/ 8572 w 136207"/>
                <a:gd name="connsiteY5" fmla="*/ 31194 h 114061"/>
                <a:gd name="connsiteX6" fmla="*/ 8572 w 136207"/>
                <a:gd name="connsiteY6" fmla="*/ 28337 h 114061"/>
                <a:gd name="connsiteX7" fmla="*/ 7620 w 136207"/>
                <a:gd name="connsiteY7" fmla="*/ 26432 h 114061"/>
                <a:gd name="connsiteX8" fmla="*/ 5715 w 136207"/>
                <a:gd name="connsiteY8" fmla="*/ 23574 h 114061"/>
                <a:gd name="connsiteX9" fmla="*/ 2857 w 136207"/>
                <a:gd name="connsiteY9" fmla="*/ 17859 h 114061"/>
                <a:gd name="connsiteX10" fmla="*/ 1905 w 136207"/>
                <a:gd name="connsiteY10" fmla="*/ 9287 h 114061"/>
                <a:gd name="connsiteX11" fmla="*/ 2857 w 136207"/>
                <a:gd name="connsiteY11" fmla="*/ 3572 h 114061"/>
                <a:gd name="connsiteX12" fmla="*/ 4763 w 136207"/>
                <a:gd name="connsiteY12" fmla="*/ 714 h 114061"/>
                <a:gd name="connsiteX13" fmla="*/ 7620 w 136207"/>
                <a:gd name="connsiteY13" fmla="*/ 714 h 114061"/>
                <a:gd name="connsiteX14" fmla="*/ 11430 w 136207"/>
                <a:gd name="connsiteY14" fmla="*/ 6429 h 114061"/>
                <a:gd name="connsiteX15" fmla="*/ 12382 w 136207"/>
                <a:gd name="connsiteY15" fmla="*/ 15954 h 114061"/>
                <a:gd name="connsiteX16" fmla="*/ 9525 w 136207"/>
                <a:gd name="connsiteY16" fmla="*/ 15002 h 114061"/>
                <a:gd name="connsiteX17" fmla="*/ 8572 w 136207"/>
                <a:gd name="connsiteY17" fmla="*/ 10239 h 114061"/>
                <a:gd name="connsiteX18" fmla="*/ 6668 w 136207"/>
                <a:gd name="connsiteY18" fmla="*/ 8334 h 114061"/>
                <a:gd name="connsiteX19" fmla="*/ 4763 w 136207"/>
                <a:gd name="connsiteY19" fmla="*/ 8334 h 114061"/>
                <a:gd name="connsiteX20" fmla="*/ 4763 w 136207"/>
                <a:gd name="connsiteY20" fmla="*/ 10239 h 114061"/>
                <a:gd name="connsiteX21" fmla="*/ 4763 w 136207"/>
                <a:gd name="connsiteY21" fmla="*/ 13097 h 114061"/>
                <a:gd name="connsiteX22" fmla="*/ 6668 w 136207"/>
                <a:gd name="connsiteY22" fmla="*/ 16907 h 114061"/>
                <a:gd name="connsiteX23" fmla="*/ 9525 w 136207"/>
                <a:gd name="connsiteY23" fmla="*/ 21669 h 114061"/>
                <a:gd name="connsiteX24" fmla="*/ 10478 w 136207"/>
                <a:gd name="connsiteY24" fmla="*/ 26432 h 114061"/>
                <a:gd name="connsiteX25" fmla="*/ 11430 w 136207"/>
                <a:gd name="connsiteY25" fmla="*/ 33099 h 114061"/>
                <a:gd name="connsiteX26" fmla="*/ 10478 w 136207"/>
                <a:gd name="connsiteY26" fmla="*/ 38814 h 114061"/>
                <a:gd name="connsiteX27" fmla="*/ 8572 w 136207"/>
                <a:gd name="connsiteY27" fmla="*/ 42624 h 114061"/>
                <a:gd name="connsiteX28" fmla="*/ 5715 w 136207"/>
                <a:gd name="connsiteY28" fmla="*/ 42624 h 114061"/>
                <a:gd name="connsiteX29" fmla="*/ 1905 w 136207"/>
                <a:gd name="connsiteY29" fmla="*/ 36909 h 114061"/>
                <a:gd name="connsiteX30" fmla="*/ 0 w 136207"/>
                <a:gd name="connsiteY30" fmla="*/ 25479 h 114061"/>
                <a:gd name="connsiteX31" fmla="*/ 0 w 136207"/>
                <a:gd name="connsiteY31" fmla="*/ 25479 h 114061"/>
                <a:gd name="connsiteX32" fmla="*/ 12382 w 136207"/>
                <a:gd name="connsiteY32" fmla="*/ 6429 h 114061"/>
                <a:gd name="connsiteX33" fmla="*/ 15240 w 136207"/>
                <a:gd name="connsiteY33" fmla="*/ 8334 h 114061"/>
                <a:gd name="connsiteX34" fmla="*/ 15240 w 136207"/>
                <a:gd name="connsiteY34" fmla="*/ 18812 h 114061"/>
                <a:gd name="connsiteX35" fmla="*/ 15240 w 136207"/>
                <a:gd name="connsiteY35" fmla="*/ 29289 h 114061"/>
                <a:gd name="connsiteX36" fmla="*/ 15240 w 136207"/>
                <a:gd name="connsiteY36" fmla="*/ 35957 h 114061"/>
                <a:gd name="connsiteX37" fmla="*/ 16193 w 136207"/>
                <a:gd name="connsiteY37" fmla="*/ 40719 h 114061"/>
                <a:gd name="connsiteX38" fmla="*/ 18097 w 136207"/>
                <a:gd name="connsiteY38" fmla="*/ 43577 h 114061"/>
                <a:gd name="connsiteX39" fmla="*/ 20003 w 136207"/>
                <a:gd name="connsiteY39" fmla="*/ 43577 h 114061"/>
                <a:gd name="connsiteX40" fmla="*/ 20955 w 136207"/>
                <a:gd name="connsiteY40" fmla="*/ 40719 h 114061"/>
                <a:gd name="connsiteX41" fmla="*/ 20955 w 136207"/>
                <a:gd name="connsiteY41" fmla="*/ 34052 h 114061"/>
                <a:gd name="connsiteX42" fmla="*/ 20955 w 136207"/>
                <a:gd name="connsiteY42" fmla="*/ 23574 h 114061"/>
                <a:gd name="connsiteX43" fmla="*/ 20955 w 136207"/>
                <a:gd name="connsiteY43" fmla="*/ 13097 h 114061"/>
                <a:gd name="connsiteX44" fmla="*/ 23813 w 136207"/>
                <a:gd name="connsiteY44" fmla="*/ 15002 h 114061"/>
                <a:gd name="connsiteX45" fmla="*/ 23813 w 136207"/>
                <a:gd name="connsiteY45" fmla="*/ 25479 h 114061"/>
                <a:gd name="connsiteX46" fmla="*/ 23813 w 136207"/>
                <a:gd name="connsiteY46" fmla="*/ 35957 h 114061"/>
                <a:gd name="connsiteX47" fmla="*/ 23813 w 136207"/>
                <a:gd name="connsiteY47" fmla="*/ 45482 h 114061"/>
                <a:gd name="connsiteX48" fmla="*/ 22860 w 136207"/>
                <a:gd name="connsiteY48" fmla="*/ 50244 h 114061"/>
                <a:gd name="connsiteX49" fmla="*/ 20955 w 136207"/>
                <a:gd name="connsiteY49" fmla="*/ 52149 h 114061"/>
                <a:gd name="connsiteX50" fmla="*/ 18097 w 136207"/>
                <a:gd name="connsiteY50" fmla="*/ 52149 h 114061"/>
                <a:gd name="connsiteX51" fmla="*/ 15240 w 136207"/>
                <a:gd name="connsiteY51" fmla="*/ 49292 h 114061"/>
                <a:gd name="connsiteX52" fmla="*/ 13335 w 136207"/>
                <a:gd name="connsiteY52" fmla="*/ 45482 h 114061"/>
                <a:gd name="connsiteX53" fmla="*/ 12382 w 136207"/>
                <a:gd name="connsiteY53" fmla="*/ 40719 h 114061"/>
                <a:gd name="connsiteX54" fmla="*/ 12382 w 136207"/>
                <a:gd name="connsiteY54" fmla="*/ 30242 h 114061"/>
                <a:gd name="connsiteX55" fmla="*/ 12382 w 136207"/>
                <a:gd name="connsiteY55" fmla="*/ 19764 h 114061"/>
                <a:gd name="connsiteX56" fmla="*/ 12382 w 136207"/>
                <a:gd name="connsiteY56" fmla="*/ 6429 h 114061"/>
                <a:gd name="connsiteX57" fmla="*/ 12382 w 136207"/>
                <a:gd name="connsiteY57" fmla="*/ 6429 h 114061"/>
                <a:gd name="connsiteX58" fmla="*/ 25718 w 136207"/>
                <a:gd name="connsiteY58" fmla="*/ 53102 h 114061"/>
                <a:gd name="connsiteX59" fmla="*/ 25718 w 136207"/>
                <a:gd name="connsiteY59" fmla="*/ 33099 h 114061"/>
                <a:gd name="connsiteX60" fmla="*/ 25718 w 136207"/>
                <a:gd name="connsiteY60" fmla="*/ 13097 h 114061"/>
                <a:gd name="connsiteX61" fmla="*/ 29528 w 136207"/>
                <a:gd name="connsiteY61" fmla="*/ 15002 h 114061"/>
                <a:gd name="connsiteX62" fmla="*/ 32385 w 136207"/>
                <a:gd name="connsiteY62" fmla="*/ 16907 h 114061"/>
                <a:gd name="connsiteX63" fmla="*/ 34290 w 136207"/>
                <a:gd name="connsiteY63" fmla="*/ 21669 h 114061"/>
                <a:gd name="connsiteX64" fmla="*/ 35243 w 136207"/>
                <a:gd name="connsiteY64" fmla="*/ 29289 h 114061"/>
                <a:gd name="connsiteX65" fmla="*/ 35243 w 136207"/>
                <a:gd name="connsiteY65" fmla="*/ 35004 h 114061"/>
                <a:gd name="connsiteX66" fmla="*/ 34290 w 136207"/>
                <a:gd name="connsiteY66" fmla="*/ 37862 h 114061"/>
                <a:gd name="connsiteX67" fmla="*/ 33338 w 136207"/>
                <a:gd name="connsiteY67" fmla="*/ 38814 h 114061"/>
                <a:gd name="connsiteX68" fmla="*/ 30480 w 136207"/>
                <a:gd name="connsiteY68" fmla="*/ 37862 h 114061"/>
                <a:gd name="connsiteX69" fmla="*/ 28575 w 136207"/>
                <a:gd name="connsiteY69" fmla="*/ 36909 h 114061"/>
                <a:gd name="connsiteX70" fmla="*/ 28575 w 136207"/>
                <a:gd name="connsiteY70" fmla="*/ 44529 h 114061"/>
                <a:gd name="connsiteX71" fmla="*/ 28575 w 136207"/>
                <a:gd name="connsiteY71" fmla="*/ 52149 h 114061"/>
                <a:gd name="connsiteX72" fmla="*/ 25718 w 136207"/>
                <a:gd name="connsiteY72" fmla="*/ 53102 h 114061"/>
                <a:gd name="connsiteX73" fmla="*/ 25718 w 136207"/>
                <a:gd name="connsiteY73" fmla="*/ 53102 h 114061"/>
                <a:gd name="connsiteX74" fmla="*/ 27622 w 136207"/>
                <a:gd name="connsiteY74" fmla="*/ 21669 h 114061"/>
                <a:gd name="connsiteX75" fmla="*/ 27622 w 136207"/>
                <a:gd name="connsiteY75" fmla="*/ 27384 h 114061"/>
                <a:gd name="connsiteX76" fmla="*/ 27622 w 136207"/>
                <a:gd name="connsiteY76" fmla="*/ 33099 h 114061"/>
                <a:gd name="connsiteX77" fmla="*/ 28575 w 136207"/>
                <a:gd name="connsiteY77" fmla="*/ 34052 h 114061"/>
                <a:gd name="connsiteX78" fmla="*/ 30480 w 136207"/>
                <a:gd name="connsiteY78" fmla="*/ 35004 h 114061"/>
                <a:gd name="connsiteX79" fmla="*/ 31432 w 136207"/>
                <a:gd name="connsiteY79" fmla="*/ 33099 h 114061"/>
                <a:gd name="connsiteX80" fmla="*/ 31432 w 136207"/>
                <a:gd name="connsiteY80" fmla="*/ 30242 h 114061"/>
                <a:gd name="connsiteX81" fmla="*/ 31432 w 136207"/>
                <a:gd name="connsiteY81" fmla="*/ 26432 h 114061"/>
                <a:gd name="connsiteX82" fmla="*/ 30480 w 136207"/>
                <a:gd name="connsiteY82" fmla="*/ 24527 h 114061"/>
                <a:gd name="connsiteX83" fmla="*/ 28575 w 136207"/>
                <a:gd name="connsiteY83" fmla="*/ 23574 h 114061"/>
                <a:gd name="connsiteX84" fmla="*/ 27622 w 136207"/>
                <a:gd name="connsiteY84" fmla="*/ 21669 h 114061"/>
                <a:gd name="connsiteX85" fmla="*/ 27622 w 136207"/>
                <a:gd name="connsiteY85" fmla="*/ 21669 h 114061"/>
                <a:gd name="connsiteX86" fmla="*/ 37147 w 136207"/>
                <a:gd name="connsiteY86" fmla="*/ 59769 h 114061"/>
                <a:gd name="connsiteX87" fmla="*/ 37147 w 136207"/>
                <a:gd name="connsiteY87" fmla="*/ 39767 h 114061"/>
                <a:gd name="connsiteX88" fmla="*/ 37147 w 136207"/>
                <a:gd name="connsiteY88" fmla="*/ 19764 h 114061"/>
                <a:gd name="connsiteX89" fmla="*/ 46672 w 136207"/>
                <a:gd name="connsiteY89" fmla="*/ 25479 h 114061"/>
                <a:gd name="connsiteX90" fmla="*/ 46672 w 136207"/>
                <a:gd name="connsiteY90" fmla="*/ 32147 h 114061"/>
                <a:gd name="connsiteX91" fmla="*/ 40005 w 136207"/>
                <a:gd name="connsiteY91" fmla="*/ 28337 h 114061"/>
                <a:gd name="connsiteX92" fmla="*/ 40005 w 136207"/>
                <a:gd name="connsiteY92" fmla="*/ 36909 h 114061"/>
                <a:gd name="connsiteX93" fmla="*/ 46672 w 136207"/>
                <a:gd name="connsiteY93" fmla="*/ 40719 h 114061"/>
                <a:gd name="connsiteX94" fmla="*/ 46672 w 136207"/>
                <a:gd name="connsiteY94" fmla="*/ 47387 h 114061"/>
                <a:gd name="connsiteX95" fmla="*/ 40005 w 136207"/>
                <a:gd name="connsiteY95" fmla="*/ 43577 h 114061"/>
                <a:gd name="connsiteX96" fmla="*/ 40005 w 136207"/>
                <a:gd name="connsiteY96" fmla="*/ 49292 h 114061"/>
                <a:gd name="connsiteX97" fmla="*/ 40005 w 136207"/>
                <a:gd name="connsiteY97" fmla="*/ 55007 h 114061"/>
                <a:gd name="connsiteX98" fmla="*/ 46672 w 136207"/>
                <a:gd name="connsiteY98" fmla="*/ 58817 h 114061"/>
                <a:gd name="connsiteX99" fmla="*/ 46672 w 136207"/>
                <a:gd name="connsiteY99" fmla="*/ 65484 h 114061"/>
                <a:gd name="connsiteX100" fmla="*/ 37147 w 136207"/>
                <a:gd name="connsiteY100" fmla="*/ 59769 h 114061"/>
                <a:gd name="connsiteX101" fmla="*/ 37147 w 136207"/>
                <a:gd name="connsiteY101" fmla="*/ 59769 h 114061"/>
                <a:gd name="connsiteX102" fmla="*/ 48578 w 136207"/>
                <a:gd name="connsiteY102" fmla="*/ 66437 h 114061"/>
                <a:gd name="connsiteX103" fmla="*/ 48578 w 136207"/>
                <a:gd name="connsiteY103" fmla="*/ 46434 h 114061"/>
                <a:gd name="connsiteX104" fmla="*/ 48578 w 136207"/>
                <a:gd name="connsiteY104" fmla="*/ 26432 h 114061"/>
                <a:gd name="connsiteX105" fmla="*/ 54293 w 136207"/>
                <a:gd name="connsiteY105" fmla="*/ 29289 h 114061"/>
                <a:gd name="connsiteX106" fmla="*/ 57150 w 136207"/>
                <a:gd name="connsiteY106" fmla="*/ 32147 h 114061"/>
                <a:gd name="connsiteX107" fmla="*/ 59055 w 136207"/>
                <a:gd name="connsiteY107" fmla="*/ 36909 h 114061"/>
                <a:gd name="connsiteX108" fmla="*/ 60007 w 136207"/>
                <a:gd name="connsiteY108" fmla="*/ 43577 h 114061"/>
                <a:gd name="connsiteX109" fmla="*/ 59055 w 136207"/>
                <a:gd name="connsiteY109" fmla="*/ 50244 h 114061"/>
                <a:gd name="connsiteX110" fmla="*/ 56197 w 136207"/>
                <a:gd name="connsiteY110" fmla="*/ 52149 h 114061"/>
                <a:gd name="connsiteX111" fmla="*/ 57150 w 136207"/>
                <a:gd name="connsiteY111" fmla="*/ 55959 h 114061"/>
                <a:gd name="connsiteX112" fmla="*/ 59055 w 136207"/>
                <a:gd name="connsiteY112" fmla="*/ 63579 h 114061"/>
                <a:gd name="connsiteX113" fmla="*/ 60960 w 136207"/>
                <a:gd name="connsiteY113" fmla="*/ 72152 h 114061"/>
                <a:gd name="connsiteX114" fmla="*/ 58103 w 136207"/>
                <a:gd name="connsiteY114" fmla="*/ 70247 h 114061"/>
                <a:gd name="connsiteX115" fmla="*/ 56197 w 136207"/>
                <a:gd name="connsiteY115" fmla="*/ 60722 h 114061"/>
                <a:gd name="connsiteX116" fmla="*/ 55245 w 136207"/>
                <a:gd name="connsiteY116" fmla="*/ 54054 h 114061"/>
                <a:gd name="connsiteX117" fmla="*/ 54293 w 136207"/>
                <a:gd name="connsiteY117" fmla="*/ 52149 h 114061"/>
                <a:gd name="connsiteX118" fmla="*/ 53340 w 136207"/>
                <a:gd name="connsiteY118" fmla="*/ 51197 h 114061"/>
                <a:gd name="connsiteX119" fmla="*/ 52388 w 136207"/>
                <a:gd name="connsiteY119" fmla="*/ 51197 h 114061"/>
                <a:gd name="connsiteX120" fmla="*/ 52388 w 136207"/>
                <a:gd name="connsiteY120" fmla="*/ 59769 h 114061"/>
                <a:gd name="connsiteX121" fmla="*/ 52388 w 136207"/>
                <a:gd name="connsiteY121" fmla="*/ 68342 h 114061"/>
                <a:gd name="connsiteX122" fmla="*/ 48578 w 136207"/>
                <a:gd name="connsiteY122" fmla="*/ 66437 h 114061"/>
                <a:gd name="connsiteX123" fmla="*/ 48578 w 136207"/>
                <a:gd name="connsiteY123" fmla="*/ 66437 h 114061"/>
                <a:gd name="connsiteX124" fmla="*/ 51435 w 136207"/>
                <a:gd name="connsiteY124" fmla="*/ 45482 h 114061"/>
                <a:gd name="connsiteX125" fmla="*/ 53340 w 136207"/>
                <a:gd name="connsiteY125" fmla="*/ 46434 h 114061"/>
                <a:gd name="connsiteX126" fmla="*/ 55245 w 136207"/>
                <a:gd name="connsiteY126" fmla="*/ 47387 h 114061"/>
                <a:gd name="connsiteX127" fmla="*/ 56197 w 136207"/>
                <a:gd name="connsiteY127" fmla="*/ 46434 h 114061"/>
                <a:gd name="connsiteX128" fmla="*/ 56197 w 136207"/>
                <a:gd name="connsiteY128" fmla="*/ 43577 h 114061"/>
                <a:gd name="connsiteX129" fmla="*/ 56197 w 136207"/>
                <a:gd name="connsiteY129" fmla="*/ 39767 h 114061"/>
                <a:gd name="connsiteX130" fmla="*/ 55245 w 136207"/>
                <a:gd name="connsiteY130" fmla="*/ 37862 h 114061"/>
                <a:gd name="connsiteX131" fmla="*/ 53340 w 136207"/>
                <a:gd name="connsiteY131" fmla="*/ 36909 h 114061"/>
                <a:gd name="connsiteX132" fmla="*/ 51435 w 136207"/>
                <a:gd name="connsiteY132" fmla="*/ 35957 h 114061"/>
                <a:gd name="connsiteX133" fmla="*/ 51435 w 136207"/>
                <a:gd name="connsiteY133" fmla="*/ 45482 h 114061"/>
                <a:gd name="connsiteX134" fmla="*/ 51435 w 136207"/>
                <a:gd name="connsiteY134" fmla="*/ 45482 h 114061"/>
                <a:gd name="connsiteX135" fmla="*/ 61913 w 136207"/>
                <a:gd name="connsiteY135" fmla="*/ 73104 h 114061"/>
                <a:gd name="connsiteX136" fmla="*/ 61913 w 136207"/>
                <a:gd name="connsiteY136" fmla="*/ 53102 h 114061"/>
                <a:gd name="connsiteX137" fmla="*/ 61913 w 136207"/>
                <a:gd name="connsiteY137" fmla="*/ 33099 h 114061"/>
                <a:gd name="connsiteX138" fmla="*/ 65722 w 136207"/>
                <a:gd name="connsiteY138" fmla="*/ 35004 h 114061"/>
                <a:gd name="connsiteX139" fmla="*/ 66675 w 136207"/>
                <a:gd name="connsiteY139" fmla="*/ 49292 h 114061"/>
                <a:gd name="connsiteX140" fmla="*/ 67628 w 136207"/>
                <a:gd name="connsiteY140" fmla="*/ 63579 h 114061"/>
                <a:gd name="connsiteX141" fmla="*/ 68580 w 136207"/>
                <a:gd name="connsiteY141" fmla="*/ 51197 h 114061"/>
                <a:gd name="connsiteX142" fmla="*/ 69532 w 136207"/>
                <a:gd name="connsiteY142" fmla="*/ 38814 h 114061"/>
                <a:gd name="connsiteX143" fmla="*/ 73343 w 136207"/>
                <a:gd name="connsiteY143" fmla="*/ 40719 h 114061"/>
                <a:gd name="connsiteX144" fmla="*/ 73343 w 136207"/>
                <a:gd name="connsiteY144" fmla="*/ 60722 h 114061"/>
                <a:gd name="connsiteX145" fmla="*/ 73343 w 136207"/>
                <a:gd name="connsiteY145" fmla="*/ 80724 h 114061"/>
                <a:gd name="connsiteX146" fmla="*/ 71438 w 136207"/>
                <a:gd name="connsiteY146" fmla="*/ 79772 h 114061"/>
                <a:gd name="connsiteX147" fmla="*/ 71438 w 136207"/>
                <a:gd name="connsiteY147" fmla="*/ 64532 h 114061"/>
                <a:gd name="connsiteX148" fmla="*/ 71438 w 136207"/>
                <a:gd name="connsiteY148" fmla="*/ 49292 h 114061"/>
                <a:gd name="connsiteX149" fmla="*/ 70485 w 136207"/>
                <a:gd name="connsiteY149" fmla="*/ 63579 h 114061"/>
                <a:gd name="connsiteX150" fmla="*/ 69532 w 136207"/>
                <a:gd name="connsiteY150" fmla="*/ 77867 h 114061"/>
                <a:gd name="connsiteX151" fmla="*/ 66675 w 136207"/>
                <a:gd name="connsiteY151" fmla="*/ 76914 h 114061"/>
                <a:gd name="connsiteX152" fmla="*/ 65722 w 136207"/>
                <a:gd name="connsiteY152" fmla="*/ 60722 h 114061"/>
                <a:gd name="connsiteX153" fmla="*/ 64770 w 136207"/>
                <a:gd name="connsiteY153" fmla="*/ 44529 h 114061"/>
                <a:gd name="connsiteX154" fmla="*/ 64770 w 136207"/>
                <a:gd name="connsiteY154" fmla="*/ 59769 h 114061"/>
                <a:gd name="connsiteX155" fmla="*/ 64770 w 136207"/>
                <a:gd name="connsiteY155" fmla="*/ 75009 h 114061"/>
                <a:gd name="connsiteX156" fmla="*/ 61913 w 136207"/>
                <a:gd name="connsiteY156" fmla="*/ 73104 h 114061"/>
                <a:gd name="connsiteX157" fmla="*/ 61913 w 136207"/>
                <a:gd name="connsiteY157" fmla="*/ 73104 h 114061"/>
                <a:gd name="connsiteX158" fmla="*/ 87630 w 136207"/>
                <a:gd name="connsiteY158" fmla="*/ 88344 h 114061"/>
                <a:gd name="connsiteX159" fmla="*/ 84772 w 136207"/>
                <a:gd name="connsiteY159" fmla="*/ 86439 h 114061"/>
                <a:gd name="connsiteX160" fmla="*/ 83820 w 136207"/>
                <a:gd name="connsiteY160" fmla="*/ 76914 h 114061"/>
                <a:gd name="connsiteX161" fmla="*/ 79057 w 136207"/>
                <a:gd name="connsiteY161" fmla="*/ 74057 h 114061"/>
                <a:gd name="connsiteX162" fmla="*/ 78105 w 136207"/>
                <a:gd name="connsiteY162" fmla="*/ 82629 h 114061"/>
                <a:gd name="connsiteX163" fmla="*/ 75247 w 136207"/>
                <a:gd name="connsiteY163" fmla="*/ 80724 h 114061"/>
                <a:gd name="connsiteX164" fmla="*/ 78105 w 136207"/>
                <a:gd name="connsiteY164" fmla="*/ 62627 h 114061"/>
                <a:gd name="connsiteX165" fmla="*/ 80963 w 136207"/>
                <a:gd name="connsiteY165" fmla="*/ 44529 h 114061"/>
                <a:gd name="connsiteX166" fmla="*/ 83820 w 136207"/>
                <a:gd name="connsiteY166" fmla="*/ 46434 h 114061"/>
                <a:gd name="connsiteX167" fmla="*/ 86678 w 136207"/>
                <a:gd name="connsiteY167" fmla="*/ 67389 h 114061"/>
                <a:gd name="connsiteX168" fmla="*/ 87630 w 136207"/>
                <a:gd name="connsiteY168" fmla="*/ 88344 h 114061"/>
                <a:gd name="connsiteX169" fmla="*/ 87630 w 136207"/>
                <a:gd name="connsiteY169" fmla="*/ 88344 h 114061"/>
                <a:gd name="connsiteX170" fmla="*/ 82868 w 136207"/>
                <a:gd name="connsiteY170" fmla="*/ 70247 h 114061"/>
                <a:gd name="connsiteX171" fmla="*/ 81915 w 136207"/>
                <a:gd name="connsiteY171" fmla="*/ 62627 h 114061"/>
                <a:gd name="connsiteX172" fmla="*/ 80963 w 136207"/>
                <a:gd name="connsiteY172" fmla="*/ 55007 h 114061"/>
                <a:gd name="connsiteX173" fmla="*/ 80010 w 136207"/>
                <a:gd name="connsiteY173" fmla="*/ 61674 h 114061"/>
                <a:gd name="connsiteX174" fmla="*/ 79057 w 136207"/>
                <a:gd name="connsiteY174" fmla="*/ 68342 h 114061"/>
                <a:gd name="connsiteX175" fmla="*/ 82868 w 136207"/>
                <a:gd name="connsiteY175" fmla="*/ 70247 h 114061"/>
                <a:gd name="connsiteX176" fmla="*/ 82868 w 136207"/>
                <a:gd name="connsiteY176" fmla="*/ 70247 h 114061"/>
                <a:gd name="connsiteX177" fmla="*/ 89535 w 136207"/>
                <a:gd name="connsiteY177" fmla="*/ 89297 h 114061"/>
                <a:gd name="connsiteX178" fmla="*/ 89535 w 136207"/>
                <a:gd name="connsiteY178" fmla="*/ 69294 h 114061"/>
                <a:gd name="connsiteX179" fmla="*/ 89535 w 136207"/>
                <a:gd name="connsiteY179" fmla="*/ 49292 h 114061"/>
                <a:gd name="connsiteX180" fmla="*/ 95250 w 136207"/>
                <a:gd name="connsiteY180" fmla="*/ 52149 h 114061"/>
                <a:gd name="connsiteX181" fmla="*/ 98107 w 136207"/>
                <a:gd name="connsiteY181" fmla="*/ 55007 h 114061"/>
                <a:gd name="connsiteX182" fmla="*/ 100013 w 136207"/>
                <a:gd name="connsiteY182" fmla="*/ 59769 h 114061"/>
                <a:gd name="connsiteX183" fmla="*/ 100965 w 136207"/>
                <a:gd name="connsiteY183" fmla="*/ 66437 h 114061"/>
                <a:gd name="connsiteX184" fmla="*/ 100013 w 136207"/>
                <a:gd name="connsiteY184" fmla="*/ 73104 h 114061"/>
                <a:gd name="connsiteX185" fmla="*/ 97155 w 136207"/>
                <a:gd name="connsiteY185" fmla="*/ 75009 h 114061"/>
                <a:gd name="connsiteX186" fmla="*/ 98107 w 136207"/>
                <a:gd name="connsiteY186" fmla="*/ 78819 h 114061"/>
                <a:gd name="connsiteX187" fmla="*/ 100013 w 136207"/>
                <a:gd name="connsiteY187" fmla="*/ 86439 h 114061"/>
                <a:gd name="connsiteX188" fmla="*/ 101918 w 136207"/>
                <a:gd name="connsiteY188" fmla="*/ 95012 h 114061"/>
                <a:gd name="connsiteX189" fmla="*/ 99060 w 136207"/>
                <a:gd name="connsiteY189" fmla="*/ 93107 h 114061"/>
                <a:gd name="connsiteX190" fmla="*/ 97155 w 136207"/>
                <a:gd name="connsiteY190" fmla="*/ 83582 h 114061"/>
                <a:gd name="connsiteX191" fmla="*/ 96203 w 136207"/>
                <a:gd name="connsiteY191" fmla="*/ 76914 h 114061"/>
                <a:gd name="connsiteX192" fmla="*/ 95250 w 136207"/>
                <a:gd name="connsiteY192" fmla="*/ 75009 h 114061"/>
                <a:gd name="connsiteX193" fmla="*/ 94297 w 136207"/>
                <a:gd name="connsiteY193" fmla="*/ 74057 h 114061"/>
                <a:gd name="connsiteX194" fmla="*/ 93345 w 136207"/>
                <a:gd name="connsiteY194" fmla="*/ 74057 h 114061"/>
                <a:gd name="connsiteX195" fmla="*/ 93345 w 136207"/>
                <a:gd name="connsiteY195" fmla="*/ 82629 h 114061"/>
                <a:gd name="connsiteX196" fmla="*/ 93345 w 136207"/>
                <a:gd name="connsiteY196" fmla="*/ 91202 h 114061"/>
                <a:gd name="connsiteX197" fmla="*/ 89535 w 136207"/>
                <a:gd name="connsiteY197" fmla="*/ 89297 h 114061"/>
                <a:gd name="connsiteX198" fmla="*/ 89535 w 136207"/>
                <a:gd name="connsiteY198" fmla="*/ 89297 h 114061"/>
                <a:gd name="connsiteX199" fmla="*/ 91440 w 136207"/>
                <a:gd name="connsiteY199" fmla="*/ 68342 h 114061"/>
                <a:gd name="connsiteX200" fmla="*/ 93345 w 136207"/>
                <a:gd name="connsiteY200" fmla="*/ 69294 h 114061"/>
                <a:gd name="connsiteX201" fmla="*/ 95250 w 136207"/>
                <a:gd name="connsiteY201" fmla="*/ 70247 h 114061"/>
                <a:gd name="connsiteX202" fmla="*/ 96203 w 136207"/>
                <a:gd name="connsiteY202" fmla="*/ 69294 h 114061"/>
                <a:gd name="connsiteX203" fmla="*/ 96203 w 136207"/>
                <a:gd name="connsiteY203" fmla="*/ 66437 h 114061"/>
                <a:gd name="connsiteX204" fmla="*/ 96203 w 136207"/>
                <a:gd name="connsiteY204" fmla="*/ 62627 h 114061"/>
                <a:gd name="connsiteX205" fmla="*/ 95250 w 136207"/>
                <a:gd name="connsiteY205" fmla="*/ 60722 h 114061"/>
                <a:gd name="connsiteX206" fmla="*/ 93345 w 136207"/>
                <a:gd name="connsiteY206" fmla="*/ 59769 h 114061"/>
                <a:gd name="connsiteX207" fmla="*/ 91440 w 136207"/>
                <a:gd name="connsiteY207" fmla="*/ 58817 h 114061"/>
                <a:gd name="connsiteX208" fmla="*/ 91440 w 136207"/>
                <a:gd name="connsiteY208" fmla="*/ 68342 h 114061"/>
                <a:gd name="connsiteX209" fmla="*/ 91440 w 136207"/>
                <a:gd name="connsiteY209" fmla="*/ 68342 h 114061"/>
                <a:gd name="connsiteX210" fmla="*/ 101918 w 136207"/>
                <a:gd name="connsiteY210" fmla="*/ 96917 h 114061"/>
                <a:gd name="connsiteX211" fmla="*/ 101918 w 136207"/>
                <a:gd name="connsiteY211" fmla="*/ 76914 h 114061"/>
                <a:gd name="connsiteX212" fmla="*/ 101918 w 136207"/>
                <a:gd name="connsiteY212" fmla="*/ 56912 h 114061"/>
                <a:gd name="connsiteX213" fmla="*/ 104775 w 136207"/>
                <a:gd name="connsiteY213" fmla="*/ 58817 h 114061"/>
                <a:gd name="connsiteX214" fmla="*/ 104775 w 136207"/>
                <a:gd name="connsiteY214" fmla="*/ 67389 h 114061"/>
                <a:gd name="connsiteX215" fmla="*/ 104775 w 136207"/>
                <a:gd name="connsiteY215" fmla="*/ 75962 h 114061"/>
                <a:gd name="connsiteX216" fmla="*/ 107632 w 136207"/>
                <a:gd name="connsiteY216" fmla="*/ 68342 h 114061"/>
                <a:gd name="connsiteX217" fmla="*/ 110490 w 136207"/>
                <a:gd name="connsiteY217" fmla="*/ 60722 h 114061"/>
                <a:gd name="connsiteX218" fmla="*/ 114300 w 136207"/>
                <a:gd name="connsiteY218" fmla="*/ 62627 h 114061"/>
                <a:gd name="connsiteX219" fmla="*/ 111443 w 136207"/>
                <a:gd name="connsiteY219" fmla="*/ 69294 h 114061"/>
                <a:gd name="connsiteX220" fmla="*/ 108585 w 136207"/>
                <a:gd name="connsiteY220" fmla="*/ 75962 h 114061"/>
                <a:gd name="connsiteX221" fmla="*/ 111443 w 136207"/>
                <a:gd name="connsiteY221" fmla="*/ 89297 h 114061"/>
                <a:gd name="connsiteX222" fmla="*/ 114300 w 136207"/>
                <a:gd name="connsiteY222" fmla="*/ 102632 h 114061"/>
                <a:gd name="connsiteX223" fmla="*/ 111443 w 136207"/>
                <a:gd name="connsiteY223" fmla="*/ 100727 h 114061"/>
                <a:gd name="connsiteX224" fmla="*/ 109538 w 136207"/>
                <a:gd name="connsiteY224" fmla="*/ 90249 h 114061"/>
                <a:gd name="connsiteX225" fmla="*/ 107632 w 136207"/>
                <a:gd name="connsiteY225" fmla="*/ 79772 h 114061"/>
                <a:gd name="connsiteX226" fmla="*/ 105728 w 136207"/>
                <a:gd name="connsiteY226" fmla="*/ 85487 h 114061"/>
                <a:gd name="connsiteX227" fmla="*/ 105728 w 136207"/>
                <a:gd name="connsiteY227" fmla="*/ 91202 h 114061"/>
                <a:gd name="connsiteX228" fmla="*/ 105728 w 136207"/>
                <a:gd name="connsiteY228" fmla="*/ 96917 h 114061"/>
                <a:gd name="connsiteX229" fmla="*/ 101918 w 136207"/>
                <a:gd name="connsiteY229" fmla="*/ 96917 h 114061"/>
                <a:gd name="connsiteX230" fmla="*/ 101918 w 136207"/>
                <a:gd name="connsiteY230" fmla="*/ 96917 h 114061"/>
                <a:gd name="connsiteX231" fmla="*/ 114300 w 136207"/>
                <a:gd name="connsiteY231" fmla="*/ 103584 h 114061"/>
                <a:gd name="connsiteX232" fmla="*/ 114300 w 136207"/>
                <a:gd name="connsiteY232" fmla="*/ 83582 h 114061"/>
                <a:gd name="connsiteX233" fmla="*/ 114300 w 136207"/>
                <a:gd name="connsiteY233" fmla="*/ 63579 h 114061"/>
                <a:gd name="connsiteX234" fmla="*/ 123825 w 136207"/>
                <a:gd name="connsiteY234" fmla="*/ 69294 h 114061"/>
                <a:gd name="connsiteX235" fmla="*/ 123825 w 136207"/>
                <a:gd name="connsiteY235" fmla="*/ 75962 h 114061"/>
                <a:gd name="connsiteX236" fmla="*/ 117157 w 136207"/>
                <a:gd name="connsiteY236" fmla="*/ 72152 h 114061"/>
                <a:gd name="connsiteX237" fmla="*/ 117157 w 136207"/>
                <a:gd name="connsiteY237" fmla="*/ 80724 h 114061"/>
                <a:gd name="connsiteX238" fmla="*/ 123825 w 136207"/>
                <a:gd name="connsiteY238" fmla="*/ 84534 h 114061"/>
                <a:gd name="connsiteX239" fmla="*/ 123825 w 136207"/>
                <a:gd name="connsiteY239" fmla="*/ 91202 h 114061"/>
                <a:gd name="connsiteX240" fmla="*/ 117157 w 136207"/>
                <a:gd name="connsiteY240" fmla="*/ 87392 h 114061"/>
                <a:gd name="connsiteX241" fmla="*/ 117157 w 136207"/>
                <a:gd name="connsiteY241" fmla="*/ 93107 h 114061"/>
                <a:gd name="connsiteX242" fmla="*/ 117157 w 136207"/>
                <a:gd name="connsiteY242" fmla="*/ 98822 h 114061"/>
                <a:gd name="connsiteX243" fmla="*/ 123825 w 136207"/>
                <a:gd name="connsiteY243" fmla="*/ 102632 h 114061"/>
                <a:gd name="connsiteX244" fmla="*/ 123825 w 136207"/>
                <a:gd name="connsiteY244" fmla="*/ 109299 h 114061"/>
                <a:gd name="connsiteX245" fmla="*/ 114300 w 136207"/>
                <a:gd name="connsiteY245" fmla="*/ 103584 h 114061"/>
                <a:gd name="connsiteX246" fmla="*/ 114300 w 136207"/>
                <a:gd name="connsiteY246" fmla="*/ 103584 h 114061"/>
                <a:gd name="connsiteX247" fmla="*/ 129540 w 136207"/>
                <a:gd name="connsiteY247" fmla="*/ 112157 h 114061"/>
                <a:gd name="connsiteX248" fmla="*/ 129540 w 136207"/>
                <a:gd name="connsiteY248" fmla="*/ 95964 h 114061"/>
                <a:gd name="connsiteX249" fmla="*/ 129540 w 136207"/>
                <a:gd name="connsiteY249" fmla="*/ 79772 h 114061"/>
                <a:gd name="connsiteX250" fmla="*/ 125730 w 136207"/>
                <a:gd name="connsiteY250" fmla="*/ 77867 h 114061"/>
                <a:gd name="connsiteX251" fmla="*/ 125730 w 136207"/>
                <a:gd name="connsiteY251" fmla="*/ 71199 h 114061"/>
                <a:gd name="connsiteX252" fmla="*/ 136207 w 136207"/>
                <a:gd name="connsiteY252" fmla="*/ 76914 h 114061"/>
                <a:gd name="connsiteX253" fmla="*/ 136207 w 136207"/>
                <a:gd name="connsiteY253" fmla="*/ 83582 h 114061"/>
                <a:gd name="connsiteX254" fmla="*/ 132397 w 136207"/>
                <a:gd name="connsiteY254" fmla="*/ 81677 h 114061"/>
                <a:gd name="connsiteX255" fmla="*/ 132397 w 136207"/>
                <a:gd name="connsiteY255" fmla="*/ 97869 h 114061"/>
                <a:gd name="connsiteX256" fmla="*/ 132397 w 136207"/>
                <a:gd name="connsiteY256" fmla="*/ 114062 h 114061"/>
                <a:gd name="connsiteX257" fmla="*/ 129540 w 136207"/>
                <a:gd name="connsiteY257" fmla="*/ 112157 h 114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</a:cxnLst>
              <a:rect l="l" t="t" r="r" b="b"/>
              <a:pathLst>
                <a:path w="136207" h="114061">
                  <a:moveTo>
                    <a:pt x="0" y="25479"/>
                  </a:moveTo>
                  <a:cubicBezTo>
                    <a:pt x="953" y="25479"/>
                    <a:pt x="1905" y="25479"/>
                    <a:pt x="2857" y="26432"/>
                  </a:cubicBezTo>
                  <a:cubicBezTo>
                    <a:pt x="2857" y="29289"/>
                    <a:pt x="2857" y="31194"/>
                    <a:pt x="3810" y="33099"/>
                  </a:cubicBezTo>
                  <a:cubicBezTo>
                    <a:pt x="3810" y="35004"/>
                    <a:pt x="4763" y="35957"/>
                    <a:pt x="5715" y="35957"/>
                  </a:cubicBezTo>
                  <a:cubicBezTo>
                    <a:pt x="6668" y="35957"/>
                    <a:pt x="6668" y="35957"/>
                    <a:pt x="7620" y="35004"/>
                  </a:cubicBezTo>
                  <a:cubicBezTo>
                    <a:pt x="7620" y="34052"/>
                    <a:pt x="8572" y="33099"/>
                    <a:pt x="8572" y="31194"/>
                  </a:cubicBezTo>
                  <a:cubicBezTo>
                    <a:pt x="8572" y="30242"/>
                    <a:pt x="8572" y="29289"/>
                    <a:pt x="8572" y="28337"/>
                  </a:cubicBezTo>
                  <a:cubicBezTo>
                    <a:pt x="8572" y="27384"/>
                    <a:pt x="8572" y="26432"/>
                    <a:pt x="7620" y="26432"/>
                  </a:cubicBezTo>
                  <a:cubicBezTo>
                    <a:pt x="7620" y="25479"/>
                    <a:pt x="6668" y="24527"/>
                    <a:pt x="5715" y="23574"/>
                  </a:cubicBezTo>
                  <a:cubicBezTo>
                    <a:pt x="4763" y="21669"/>
                    <a:pt x="3810" y="19764"/>
                    <a:pt x="2857" y="17859"/>
                  </a:cubicBezTo>
                  <a:cubicBezTo>
                    <a:pt x="1905" y="15002"/>
                    <a:pt x="1905" y="12144"/>
                    <a:pt x="1905" y="9287"/>
                  </a:cubicBezTo>
                  <a:cubicBezTo>
                    <a:pt x="1905" y="7382"/>
                    <a:pt x="1905" y="5477"/>
                    <a:pt x="2857" y="3572"/>
                  </a:cubicBezTo>
                  <a:cubicBezTo>
                    <a:pt x="2857" y="1667"/>
                    <a:pt x="3810" y="714"/>
                    <a:pt x="4763" y="714"/>
                  </a:cubicBezTo>
                  <a:cubicBezTo>
                    <a:pt x="5715" y="-238"/>
                    <a:pt x="6668" y="-238"/>
                    <a:pt x="7620" y="714"/>
                  </a:cubicBezTo>
                  <a:cubicBezTo>
                    <a:pt x="9525" y="1667"/>
                    <a:pt x="10478" y="3572"/>
                    <a:pt x="11430" y="6429"/>
                  </a:cubicBezTo>
                  <a:cubicBezTo>
                    <a:pt x="12382" y="9287"/>
                    <a:pt x="12382" y="12144"/>
                    <a:pt x="12382" y="15954"/>
                  </a:cubicBezTo>
                  <a:cubicBezTo>
                    <a:pt x="11430" y="15954"/>
                    <a:pt x="10478" y="15002"/>
                    <a:pt x="9525" y="15002"/>
                  </a:cubicBezTo>
                  <a:cubicBezTo>
                    <a:pt x="9525" y="13097"/>
                    <a:pt x="9525" y="11192"/>
                    <a:pt x="8572" y="10239"/>
                  </a:cubicBezTo>
                  <a:cubicBezTo>
                    <a:pt x="8572" y="9287"/>
                    <a:pt x="7620" y="8334"/>
                    <a:pt x="6668" y="8334"/>
                  </a:cubicBezTo>
                  <a:cubicBezTo>
                    <a:pt x="5715" y="8334"/>
                    <a:pt x="5715" y="8334"/>
                    <a:pt x="4763" y="8334"/>
                  </a:cubicBezTo>
                  <a:cubicBezTo>
                    <a:pt x="4763" y="8334"/>
                    <a:pt x="4763" y="9287"/>
                    <a:pt x="4763" y="10239"/>
                  </a:cubicBezTo>
                  <a:cubicBezTo>
                    <a:pt x="4763" y="11192"/>
                    <a:pt x="4763" y="12144"/>
                    <a:pt x="4763" y="13097"/>
                  </a:cubicBezTo>
                  <a:cubicBezTo>
                    <a:pt x="4763" y="14049"/>
                    <a:pt x="5715" y="15002"/>
                    <a:pt x="6668" y="16907"/>
                  </a:cubicBezTo>
                  <a:cubicBezTo>
                    <a:pt x="7620" y="18812"/>
                    <a:pt x="8572" y="19764"/>
                    <a:pt x="9525" y="21669"/>
                  </a:cubicBezTo>
                  <a:cubicBezTo>
                    <a:pt x="10478" y="22622"/>
                    <a:pt x="10478" y="24527"/>
                    <a:pt x="10478" y="26432"/>
                  </a:cubicBezTo>
                  <a:cubicBezTo>
                    <a:pt x="10478" y="28337"/>
                    <a:pt x="11430" y="30242"/>
                    <a:pt x="11430" y="33099"/>
                  </a:cubicBezTo>
                  <a:cubicBezTo>
                    <a:pt x="11430" y="35004"/>
                    <a:pt x="11430" y="36909"/>
                    <a:pt x="10478" y="38814"/>
                  </a:cubicBezTo>
                  <a:cubicBezTo>
                    <a:pt x="10478" y="40719"/>
                    <a:pt x="9525" y="41672"/>
                    <a:pt x="8572" y="42624"/>
                  </a:cubicBezTo>
                  <a:cubicBezTo>
                    <a:pt x="7620" y="43577"/>
                    <a:pt x="6668" y="43577"/>
                    <a:pt x="5715" y="42624"/>
                  </a:cubicBezTo>
                  <a:cubicBezTo>
                    <a:pt x="3810" y="41672"/>
                    <a:pt x="2857" y="39767"/>
                    <a:pt x="1905" y="36909"/>
                  </a:cubicBezTo>
                  <a:cubicBezTo>
                    <a:pt x="953" y="34052"/>
                    <a:pt x="0" y="30242"/>
                    <a:pt x="0" y="25479"/>
                  </a:cubicBezTo>
                  <a:lnTo>
                    <a:pt x="0" y="25479"/>
                  </a:lnTo>
                  <a:close/>
                  <a:moveTo>
                    <a:pt x="12382" y="6429"/>
                  </a:moveTo>
                  <a:cubicBezTo>
                    <a:pt x="13335" y="7382"/>
                    <a:pt x="14288" y="7382"/>
                    <a:pt x="15240" y="8334"/>
                  </a:cubicBezTo>
                  <a:cubicBezTo>
                    <a:pt x="15240" y="12144"/>
                    <a:pt x="15240" y="15002"/>
                    <a:pt x="15240" y="18812"/>
                  </a:cubicBezTo>
                  <a:cubicBezTo>
                    <a:pt x="15240" y="22622"/>
                    <a:pt x="15240" y="25479"/>
                    <a:pt x="15240" y="29289"/>
                  </a:cubicBezTo>
                  <a:cubicBezTo>
                    <a:pt x="15240" y="33099"/>
                    <a:pt x="15240" y="35004"/>
                    <a:pt x="15240" y="35957"/>
                  </a:cubicBezTo>
                  <a:cubicBezTo>
                    <a:pt x="15240" y="37862"/>
                    <a:pt x="15240" y="38814"/>
                    <a:pt x="16193" y="40719"/>
                  </a:cubicBezTo>
                  <a:cubicBezTo>
                    <a:pt x="16193" y="41672"/>
                    <a:pt x="17145" y="42624"/>
                    <a:pt x="18097" y="43577"/>
                  </a:cubicBezTo>
                  <a:cubicBezTo>
                    <a:pt x="19050" y="43577"/>
                    <a:pt x="19050" y="43577"/>
                    <a:pt x="20003" y="43577"/>
                  </a:cubicBezTo>
                  <a:cubicBezTo>
                    <a:pt x="20003" y="42624"/>
                    <a:pt x="20955" y="41672"/>
                    <a:pt x="20955" y="40719"/>
                  </a:cubicBezTo>
                  <a:cubicBezTo>
                    <a:pt x="20955" y="39767"/>
                    <a:pt x="20955" y="36909"/>
                    <a:pt x="20955" y="34052"/>
                  </a:cubicBezTo>
                  <a:cubicBezTo>
                    <a:pt x="20955" y="30242"/>
                    <a:pt x="20955" y="26432"/>
                    <a:pt x="20955" y="23574"/>
                  </a:cubicBezTo>
                  <a:cubicBezTo>
                    <a:pt x="20955" y="19764"/>
                    <a:pt x="20955" y="15954"/>
                    <a:pt x="20955" y="13097"/>
                  </a:cubicBezTo>
                  <a:cubicBezTo>
                    <a:pt x="21907" y="14049"/>
                    <a:pt x="22860" y="14049"/>
                    <a:pt x="23813" y="15002"/>
                  </a:cubicBezTo>
                  <a:cubicBezTo>
                    <a:pt x="23813" y="18812"/>
                    <a:pt x="23813" y="21669"/>
                    <a:pt x="23813" y="25479"/>
                  </a:cubicBezTo>
                  <a:cubicBezTo>
                    <a:pt x="23813" y="29289"/>
                    <a:pt x="23813" y="32147"/>
                    <a:pt x="23813" y="35957"/>
                  </a:cubicBezTo>
                  <a:cubicBezTo>
                    <a:pt x="23813" y="40719"/>
                    <a:pt x="23813" y="43577"/>
                    <a:pt x="23813" y="45482"/>
                  </a:cubicBezTo>
                  <a:cubicBezTo>
                    <a:pt x="23813" y="47387"/>
                    <a:pt x="23813" y="49292"/>
                    <a:pt x="22860" y="50244"/>
                  </a:cubicBezTo>
                  <a:cubicBezTo>
                    <a:pt x="22860" y="51197"/>
                    <a:pt x="21907" y="52149"/>
                    <a:pt x="20955" y="52149"/>
                  </a:cubicBezTo>
                  <a:cubicBezTo>
                    <a:pt x="20003" y="52149"/>
                    <a:pt x="20003" y="52149"/>
                    <a:pt x="18097" y="52149"/>
                  </a:cubicBezTo>
                  <a:cubicBezTo>
                    <a:pt x="17145" y="51197"/>
                    <a:pt x="16193" y="50244"/>
                    <a:pt x="15240" y="49292"/>
                  </a:cubicBezTo>
                  <a:cubicBezTo>
                    <a:pt x="14288" y="48339"/>
                    <a:pt x="14288" y="46434"/>
                    <a:pt x="13335" y="45482"/>
                  </a:cubicBezTo>
                  <a:cubicBezTo>
                    <a:pt x="13335" y="43577"/>
                    <a:pt x="12382" y="42624"/>
                    <a:pt x="12382" y="40719"/>
                  </a:cubicBezTo>
                  <a:cubicBezTo>
                    <a:pt x="12382" y="38814"/>
                    <a:pt x="12382" y="35004"/>
                    <a:pt x="12382" y="30242"/>
                  </a:cubicBezTo>
                  <a:cubicBezTo>
                    <a:pt x="12382" y="26432"/>
                    <a:pt x="12382" y="23574"/>
                    <a:pt x="12382" y="19764"/>
                  </a:cubicBezTo>
                  <a:cubicBezTo>
                    <a:pt x="12382" y="13097"/>
                    <a:pt x="12382" y="10239"/>
                    <a:pt x="12382" y="6429"/>
                  </a:cubicBezTo>
                  <a:lnTo>
                    <a:pt x="12382" y="6429"/>
                  </a:lnTo>
                  <a:close/>
                  <a:moveTo>
                    <a:pt x="25718" y="53102"/>
                  </a:moveTo>
                  <a:cubicBezTo>
                    <a:pt x="25718" y="46434"/>
                    <a:pt x="25718" y="39767"/>
                    <a:pt x="25718" y="33099"/>
                  </a:cubicBezTo>
                  <a:cubicBezTo>
                    <a:pt x="25718" y="26432"/>
                    <a:pt x="25718" y="19764"/>
                    <a:pt x="25718" y="13097"/>
                  </a:cubicBezTo>
                  <a:cubicBezTo>
                    <a:pt x="26670" y="14049"/>
                    <a:pt x="28575" y="15002"/>
                    <a:pt x="29528" y="15002"/>
                  </a:cubicBezTo>
                  <a:cubicBezTo>
                    <a:pt x="31432" y="15954"/>
                    <a:pt x="32385" y="16907"/>
                    <a:pt x="32385" y="16907"/>
                  </a:cubicBezTo>
                  <a:cubicBezTo>
                    <a:pt x="33338" y="17859"/>
                    <a:pt x="33338" y="19764"/>
                    <a:pt x="34290" y="21669"/>
                  </a:cubicBezTo>
                  <a:cubicBezTo>
                    <a:pt x="35243" y="23574"/>
                    <a:pt x="35243" y="26432"/>
                    <a:pt x="35243" y="29289"/>
                  </a:cubicBezTo>
                  <a:cubicBezTo>
                    <a:pt x="35243" y="32147"/>
                    <a:pt x="35243" y="34052"/>
                    <a:pt x="35243" y="35004"/>
                  </a:cubicBezTo>
                  <a:cubicBezTo>
                    <a:pt x="35243" y="36909"/>
                    <a:pt x="34290" y="37862"/>
                    <a:pt x="34290" y="37862"/>
                  </a:cubicBezTo>
                  <a:cubicBezTo>
                    <a:pt x="34290" y="38814"/>
                    <a:pt x="33338" y="38814"/>
                    <a:pt x="33338" y="38814"/>
                  </a:cubicBezTo>
                  <a:cubicBezTo>
                    <a:pt x="32385" y="38814"/>
                    <a:pt x="31432" y="38814"/>
                    <a:pt x="30480" y="37862"/>
                  </a:cubicBezTo>
                  <a:cubicBezTo>
                    <a:pt x="29528" y="37862"/>
                    <a:pt x="29528" y="36909"/>
                    <a:pt x="28575" y="36909"/>
                  </a:cubicBezTo>
                  <a:cubicBezTo>
                    <a:pt x="28575" y="39767"/>
                    <a:pt x="28575" y="41672"/>
                    <a:pt x="28575" y="44529"/>
                  </a:cubicBezTo>
                  <a:cubicBezTo>
                    <a:pt x="28575" y="47387"/>
                    <a:pt x="28575" y="49292"/>
                    <a:pt x="28575" y="52149"/>
                  </a:cubicBezTo>
                  <a:cubicBezTo>
                    <a:pt x="26670" y="54054"/>
                    <a:pt x="26670" y="53102"/>
                    <a:pt x="25718" y="53102"/>
                  </a:cubicBezTo>
                  <a:lnTo>
                    <a:pt x="25718" y="53102"/>
                  </a:lnTo>
                  <a:close/>
                  <a:moveTo>
                    <a:pt x="27622" y="21669"/>
                  </a:moveTo>
                  <a:cubicBezTo>
                    <a:pt x="27622" y="23574"/>
                    <a:pt x="27622" y="25479"/>
                    <a:pt x="27622" y="27384"/>
                  </a:cubicBezTo>
                  <a:cubicBezTo>
                    <a:pt x="27622" y="29289"/>
                    <a:pt x="27622" y="31194"/>
                    <a:pt x="27622" y="33099"/>
                  </a:cubicBezTo>
                  <a:cubicBezTo>
                    <a:pt x="27622" y="33099"/>
                    <a:pt x="28575" y="34052"/>
                    <a:pt x="28575" y="34052"/>
                  </a:cubicBezTo>
                  <a:cubicBezTo>
                    <a:pt x="29528" y="35004"/>
                    <a:pt x="30480" y="35004"/>
                    <a:pt x="30480" y="35004"/>
                  </a:cubicBezTo>
                  <a:cubicBezTo>
                    <a:pt x="30480" y="35004"/>
                    <a:pt x="31432" y="34052"/>
                    <a:pt x="31432" y="33099"/>
                  </a:cubicBezTo>
                  <a:cubicBezTo>
                    <a:pt x="31432" y="32147"/>
                    <a:pt x="31432" y="31194"/>
                    <a:pt x="31432" y="30242"/>
                  </a:cubicBezTo>
                  <a:cubicBezTo>
                    <a:pt x="31432" y="28337"/>
                    <a:pt x="31432" y="27384"/>
                    <a:pt x="31432" y="26432"/>
                  </a:cubicBezTo>
                  <a:cubicBezTo>
                    <a:pt x="31432" y="25479"/>
                    <a:pt x="30480" y="24527"/>
                    <a:pt x="30480" y="24527"/>
                  </a:cubicBezTo>
                  <a:cubicBezTo>
                    <a:pt x="30480" y="24527"/>
                    <a:pt x="29528" y="23574"/>
                    <a:pt x="28575" y="23574"/>
                  </a:cubicBezTo>
                  <a:cubicBezTo>
                    <a:pt x="28575" y="21669"/>
                    <a:pt x="28575" y="21669"/>
                    <a:pt x="27622" y="21669"/>
                  </a:cubicBezTo>
                  <a:lnTo>
                    <a:pt x="27622" y="21669"/>
                  </a:lnTo>
                  <a:close/>
                  <a:moveTo>
                    <a:pt x="37147" y="59769"/>
                  </a:moveTo>
                  <a:cubicBezTo>
                    <a:pt x="37147" y="53102"/>
                    <a:pt x="37147" y="46434"/>
                    <a:pt x="37147" y="39767"/>
                  </a:cubicBezTo>
                  <a:cubicBezTo>
                    <a:pt x="37147" y="33099"/>
                    <a:pt x="37147" y="26432"/>
                    <a:pt x="37147" y="19764"/>
                  </a:cubicBezTo>
                  <a:cubicBezTo>
                    <a:pt x="40005" y="21669"/>
                    <a:pt x="43815" y="23574"/>
                    <a:pt x="46672" y="25479"/>
                  </a:cubicBezTo>
                  <a:cubicBezTo>
                    <a:pt x="46672" y="27384"/>
                    <a:pt x="46672" y="30242"/>
                    <a:pt x="46672" y="32147"/>
                  </a:cubicBezTo>
                  <a:cubicBezTo>
                    <a:pt x="44768" y="31194"/>
                    <a:pt x="41910" y="29289"/>
                    <a:pt x="40005" y="28337"/>
                  </a:cubicBezTo>
                  <a:cubicBezTo>
                    <a:pt x="40005" y="31194"/>
                    <a:pt x="40005" y="34052"/>
                    <a:pt x="40005" y="36909"/>
                  </a:cubicBezTo>
                  <a:cubicBezTo>
                    <a:pt x="41910" y="37862"/>
                    <a:pt x="43815" y="39767"/>
                    <a:pt x="46672" y="40719"/>
                  </a:cubicBezTo>
                  <a:cubicBezTo>
                    <a:pt x="46672" y="42624"/>
                    <a:pt x="46672" y="45482"/>
                    <a:pt x="46672" y="47387"/>
                  </a:cubicBezTo>
                  <a:cubicBezTo>
                    <a:pt x="44768" y="46434"/>
                    <a:pt x="42863" y="44529"/>
                    <a:pt x="40005" y="43577"/>
                  </a:cubicBezTo>
                  <a:cubicBezTo>
                    <a:pt x="40005" y="45482"/>
                    <a:pt x="40005" y="47387"/>
                    <a:pt x="40005" y="49292"/>
                  </a:cubicBezTo>
                  <a:cubicBezTo>
                    <a:pt x="40005" y="51197"/>
                    <a:pt x="40005" y="53102"/>
                    <a:pt x="40005" y="55007"/>
                  </a:cubicBezTo>
                  <a:cubicBezTo>
                    <a:pt x="41910" y="55959"/>
                    <a:pt x="44768" y="57864"/>
                    <a:pt x="46672" y="58817"/>
                  </a:cubicBezTo>
                  <a:cubicBezTo>
                    <a:pt x="46672" y="60722"/>
                    <a:pt x="46672" y="63579"/>
                    <a:pt x="46672" y="65484"/>
                  </a:cubicBezTo>
                  <a:cubicBezTo>
                    <a:pt x="43815" y="63579"/>
                    <a:pt x="40005" y="61674"/>
                    <a:pt x="37147" y="59769"/>
                  </a:cubicBezTo>
                  <a:lnTo>
                    <a:pt x="37147" y="59769"/>
                  </a:lnTo>
                  <a:close/>
                  <a:moveTo>
                    <a:pt x="48578" y="66437"/>
                  </a:moveTo>
                  <a:cubicBezTo>
                    <a:pt x="48578" y="59769"/>
                    <a:pt x="48578" y="53102"/>
                    <a:pt x="48578" y="46434"/>
                  </a:cubicBezTo>
                  <a:cubicBezTo>
                    <a:pt x="48578" y="39767"/>
                    <a:pt x="48578" y="33099"/>
                    <a:pt x="48578" y="26432"/>
                  </a:cubicBezTo>
                  <a:cubicBezTo>
                    <a:pt x="50482" y="27384"/>
                    <a:pt x="52388" y="28337"/>
                    <a:pt x="54293" y="29289"/>
                  </a:cubicBezTo>
                  <a:cubicBezTo>
                    <a:pt x="55245" y="30242"/>
                    <a:pt x="56197" y="31194"/>
                    <a:pt x="57150" y="32147"/>
                  </a:cubicBezTo>
                  <a:cubicBezTo>
                    <a:pt x="58103" y="33099"/>
                    <a:pt x="58103" y="35004"/>
                    <a:pt x="59055" y="36909"/>
                  </a:cubicBezTo>
                  <a:cubicBezTo>
                    <a:pt x="59055" y="38814"/>
                    <a:pt x="60007" y="40719"/>
                    <a:pt x="60007" y="43577"/>
                  </a:cubicBezTo>
                  <a:cubicBezTo>
                    <a:pt x="60007" y="46434"/>
                    <a:pt x="60007" y="48339"/>
                    <a:pt x="59055" y="50244"/>
                  </a:cubicBezTo>
                  <a:cubicBezTo>
                    <a:pt x="58103" y="52149"/>
                    <a:pt x="58103" y="52149"/>
                    <a:pt x="56197" y="52149"/>
                  </a:cubicBezTo>
                  <a:cubicBezTo>
                    <a:pt x="57150" y="53102"/>
                    <a:pt x="57150" y="55007"/>
                    <a:pt x="57150" y="55959"/>
                  </a:cubicBezTo>
                  <a:cubicBezTo>
                    <a:pt x="57150" y="56912"/>
                    <a:pt x="58103" y="59769"/>
                    <a:pt x="59055" y="63579"/>
                  </a:cubicBezTo>
                  <a:cubicBezTo>
                    <a:pt x="60007" y="66437"/>
                    <a:pt x="60007" y="69294"/>
                    <a:pt x="60960" y="72152"/>
                  </a:cubicBezTo>
                  <a:cubicBezTo>
                    <a:pt x="60007" y="71199"/>
                    <a:pt x="59055" y="71199"/>
                    <a:pt x="58103" y="70247"/>
                  </a:cubicBezTo>
                  <a:cubicBezTo>
                    <a:pt x="57150" y="67389"/>
                    <a:pt x="57150" y="63579"/>
                    <a:pt x="56197" y="60722"/>
                  </a:cubicBezTo>
                  <a:cubicBezTo>
                    <a:pt x="55245" y="56912"/>
                    <a:pt x="55245" y="55007"/>
                    <a:pt x="55245" y="54054"/>
                  </a:cubicBezTo>
                  <a:cubicBezTo>
                    <a:pt x="55245" y="53102"/>
                    <a:pt x="54293" y="52149"/>
                    <a:pt x="54293" y="52149"/>
                  </a:cubicBezTo>
                  <a:cubicBezTo>
                    <a:pt x="54293" y="52149"/>
                    <a:pt x="53340" y="51197"/>
                    <a:pt x="53340" y="51197"/>
                  </a:cubicBezTo>
                  <a:cubicBezTo>
                    <a:pt x="53340" y="51197"/>
                    <a:pt x="53340" y="51197"/>
                    <a:pt x="52388" y="51197"/>
                  </a:cubicBezTo>
                  <a:cubicBezTo>
                    <a:pt x="52388" y="54054"/>
                    <a:pt x="52388" y="56912"/>
                    <a:pt x="52388" y="59769"/>
                  </a:cubicBezTo>
                  <a:cubicBezTo>
                    <a:pt x="52388" y="62627"/>
                    <a:pt x="52388" y="65484"/>
                    <a:pt x="52388" y="68342"/>
                  </a:cubicBezTo>
                  <a:cubicBezTo>
                    <a:pt x="50482" y="67389"/>
                    <a:pt x="49530" y="66437"/>
                    <a:pt x="48578" y="66437"/>
                  </a:cubicBezTo>
                  <a:lnTo>
                    <a:pt x="48578" y="66437"/>
                  </a:lnTo>
                  <a:close/>
                  <a:moveTo>
                    <a:pt x="51435" y="45482"/>
                  </a:moveTo>
                  <a:cubicBezTo>
                    <a:pt x="52388" y="45482"/>
                    <a:pt x="52388" y="46434"/>
                    <a:pt x="53340" y="46434"/>
                  </a:cubicBezTo>
                  <a:cubicBezTo>
                    <a:pt x="54293" y="47387"/>
                    <a:pt x="55245" y="47387"/>
                    <a:pt x="55245" y="47387"/>
                  </a:cubicBezTo>
                  <a:cubicBezTo>
                    <a:pt x="55245" y="47387"/>
                    <a:pt x="56197" y="46434"/>
                    <a:pt x="56197" y="46434"/>
                  </a:cubicBezTo>
                  <a:cubicBezTo>
                    <a:pt x="56197" y="45482"/>
                    <a:pt x="56197" y="44529"/>
                    <a:pt x="56197" y="43577"/>
                  </a:cubicBezTo>
                  <a:cubicBezTo>
                    <a:pt x="56197" y="42624"/>
                    <a:pt x="56197" y="40719"/>
                    <a:pt x="56197" y="39767"/>
                  </a:cubicBezTo>
                  <a:cubicBezTo>
                    <a:pt x="56197" y="38814"/>
                    <a:pt x="55245" y="37862"/>
                    <a:pt x="55245" y="37862"/>
                  </a:cubicBezTo>
                  <a:cubicBezTo>
                    <a:pt x="55245" y="37862"/>
                    <a:pt x="54293" y="36909"/>
                    <a:pt x="53340" y="36909"/>
                  </a:cubicBezTo>
                  <a:cubicBezTo>
                    <a:pt x="52388" y="36909"/>
                    <a:pt x="52388" y="35957"/>
                    <a:pt x="51435" y="35957"/>
                  </a:cubicBezTo>
                  <a:cubicBezTo>
                    <a:pt x="51435" y="38814"/>
                    <a:pt x="51435" y="41672"/>
                    <a:pt x="51435" y="45482"/>
                  </a:cubicBezTo>
                  <a:lnTo>
                    <a:pt x="51435" y="45482"/>
                  </a:lnTo>
                  <a:close/>
                  <a:moveTo>
                    <a:pt x="61913" y="73104"/>
                  </a:moveTo>
                  <a:cubicBezTo>
                    <a:pt x="61913" y="66437"/>
                    <a:pt x="61913" y="59769"/>
                    <a:pt x="61913" y="53102"/>
                  </a:cubicBezTo>
                  <a:cubicBezTo>
                    <a:pt x="61913" y="46434"/>
                    <a:pt x="61913" y="39767"/>
                    <a:pt x="61913" y="33099"/>
                  </a:cubicBezTo>
                  <a:cubicBezTo>
                    <a:pt x="62865" y="34052"/>
                    <a:pt x="64770" y="35004"/>
                    <a:pt x="65722" y="35004"/>
                  </a:cubicBezTo>
                  <a:cubicBezTo>
                    <a:pt x="65722" y="39767"/>
                    <a:pt x="66675" y="44529"/>
                    <a:pt x="66675" y="49292"/>
                  </a:cubicBezTo>
                  <a:cubicBezTo>
                    <a:pt x="66675" y="54054"/>
                    <a:pt x="67628" y="58817"/>
                    <a:pt x="67628" y="63579"/>
                  </a:cubicBezTo>
                  <a:cubicBezTo>
                    <a:pt x="67628" y="59769"/>
                    <a:pt x="68580" y="55007"/>
                    <a:pt x="68580" y="51197"/>
                  </a:cubicBezTo>
                  <a:cubicBezTo>
                    <a:pt x="68580" y="47387"/>
                    <a:pt x="69532" y="42624"/>
                    <a:pt x="69532" y="38814"/>
                  </a:cubicBezTo>
                  <a:cubicBezTo>
                    <a:pt x="70485" y="39767"/>
                    <a:pt x="72390" y="40719"/>
                    <a:pt x="73343" y="40719"/>
                  </a:cubicBezTo>
                  <a:cubicBezTo>
                    <a:pt x="73343" y="47387"/>
                    <a:pt x="73343" y="54054"/>
                    <a:pt x="73343" y="60722"/>
                  </a:cubicBezTo>
                  <a:cubicBezTo>
                    <a:pt x="73343" y="67389"/>
                    <a:pt x="73343" y="74057"/>
                    <a:pt x="73343" y="80724"/>
                  </a:cubicBezTo>
                  <a:cubicBezTo>
                    <a:pt x="72390" y="80724"/>
                    <a:pt x="71438" y="79772"/>
                    <a:pt x="71438" y="79772"/>
                  </a:cubicBezTo>
                  <a:cubicBezTo>
                    <a:pt x="71438" y="75009"/>
                    <a:pt x="71438" y="69294"/>
                    <a:pt x="71438" y="64532"/>
                  </a:cubicBezTo>
                  <a:cubicBezTo>
                    <a:pt x="71438" y="59769"/>
                    <a:pt x="71438" y="54054"/>
                    <a:pt x="71438" y="49292"/>
                  </a:cubicBezTo>
                  <a:cubicBezTo>
                    <a:pt x="71438" y="54054"/>
                    <a:pt x="70485" y="58817"/>
                    <a:pt x="70485" y="63579"/>
                  </a:cubicBezTo>
                  <a:cubicBezTo>
                    <a:pt x="70485" y="68342"/>
                    <a:pt x="69532" y="73104"/>
                    <a:pt x="69532" y="77867"/>
                  </a:cubicBezTo>
                  <a:cubicBezTo>
                    <a:pt x="68580" y="77867"/>
                    <a:pt x="67628" y="76914"/>
                    <a:pt x="66675" y="76914"/>
                  </a:cubicBezTo>
                  <a:cubicBezTo>
                    <a:pt x="66675" y="71199"/>
                    <a:pt x="65722" y="66437"/>
                    <a:pt x="65722" y="60722"/>
                  </a:cubicBezTo>
                  <a:cubicBezTo>
                    <a:pt x="65722" y="55007"/>
                    <a:pt x="64770" y="50244"/>
                    <a:pt x="64770" y="44529"/>
                  </a:cubicBezTo>
                  <a:cubicBezTo>
                    <a:pt x="64770" y="49292"/>
                    <a:pt x="64770" y="55007"/>
                    <a:pt x="64770" y="59769"/>
                  </a:cubicBezTo>
                  <a:cubicBezTo>
                    <a:pt x="64770" y="64532"/>
                    <a:pt x="64770" y="70247"/>
                    <a:pt x="64770" y="75009"/>
                  </a:cubicBezTo>
                  <a:cubicBezTo>
                    <a:pt x="62865" y="74057"/>
                    <a:pt x="62865" y="74057"/>
                    <a:pt x="61913" y="73104"/>
                  </a:cubicBezTo>
                  <a:lnTo>
                    <a:pt x="61913" y="73104"/>
                  </a:lnTo>
                  <a:close/>
                  <a:moveTo>
                    <a:pt x="87630" y="88344"/>
                  </a:moveTo>
                  <a:cubicBezTo>
                    <a:pt x="86678" y="87392"/>
                    <a:pt x="85725" y="87392"/>
                    <a:pt x="84772" y="86439"/>
                  </a:cubicBezTo>
                  <a:cubicBezTo>
                    <a:pt x="84772" y="83582"/>
                    <a:pt x="83820" y="79772"/>
                    <a:pt x="83820" y="76914"/>
                  </a:cubicBezTo>
                  <a:cubicBezTo>
                    <a:pt x="81915" y="75962"/>
                    <a:pt x="80010" y="75009"/>
                    <a:pt x="79057" y="74057"/>
                  </a:cubicBezTo>
                  <a:cubicBezTo>
                    <a:pt x="79057" y="76914"/>
                    <a:pt x="78105" y="79772"/>
                    <a:pt x="78105" y="82629"/>
                  </a:cubicBezTo>
                  <a:cubicBezTo>
                    <a:pt x="77153" y="81677"/>
                    <a:pt x="76200" y="81677"/>
                    <a:pt x="75247" y="80724"/>
                  </a:cubicBezTo>
                  <a:cubicBezTo>
                    <a:pt x="76200" y="75009"/>
                    <a:pt x="77153" y="68342"/>
                    <a:pt x="78105" y="62627"/>
                  </a:cubicBezTo>
                  <a:cubicBezTo>
                    <a:pt x="79057" y="56912"/>
                    <a:pt x="80010" y="50244"/>
                    <a:pt x="80963" y="44529"/>
                  </a:cubicBezTo>
                  <a:cubicBezTo>
                    <a:pt x="81915" y="45482"/>
                    <a:pt x="82868" y="45482"/>
                    <a:pt x="83820" y="46434"/>
                  </a:cubicBezTo>
                  <a:cubicBezTo>
                    <a:pt x="84772" y="53102"/>
                    <a:pt x="85725" y="60722"/>
                    <a:pt x="86678" y="67389"/>
                  </a:cubicBezTo>
                  <a:cubicBezTo>
                    <a:pt x="85725" y="74057"/>
                    <a:pt x="86678" y="81677"/>
                    <a:pt x="87630" y="88344"/>
                  </a:cubicBezTo>
                  <a:lnTo>
                    <a:pt x="87630" y="88344"/>
                  </a:lnTo>
                  <a:close/>
                  <a:moveTo>
                    <a:pt x="82868" y="70247"/>
                  </a:moveTo>
                  <a:cubicBezTo>
                    <a:pt x="82868" y="67389"/>
                    <a:pt x="81915" y="65484"/>
                    <a:pt x="81915" y="62627"/>
                  </a:cubicBezTo>
                  <a:cubicBezTo>
                    <a:pt x="81915" y="59769"/>
                    <a:pt x="80963" y="57864"/>
                    <a:pt x="80963" y="55007"/>
                  </a:cubicBezTo>
                  <a:cubicBezTo>
                    <a:pt x="80963" y="56912"/>
                    <a:pt x="80010" y="59769"/>
                    <a:pt x="80010" y="61674"/>
                  </a:cubicBezTo>
                  <a:cubicBezTo>
                    <a:pt x="80010" y="63579"/>
                    <a:pt x="79057" y="66437"/>
                    <a:pt x="79057" y="68342"/>
                  </a:cubicBezTo>
                  <a:cubicBezTo>
                    <a:pt x="80963" y="69294"/>
                    <a:pt x="81915" y="69294"/>
                    <a:pt x="82868" y="70247"/>
                  </a:cubicBezTo>
                  <a:lnTo>
                    <a:pt x="82868" y="70247"/>
                  </a:lnTo>
                  <a:close/>
                  <a:moveTo>
                    <a:pt x="89535" y="89297"/>
                  </a:moveTo>
                  <a:cubicBezTo>
                    <a:pt x="89535" y="82629"/>
                    <a:pt x="89535" y="75962"/>
                    <a:pt x="89535" y="69294"/>
                  </a:cubicBezTo>
                  <a:cubicBezTo>
                    <a:pt x="89535" y="62627"/>
                    <a:pt x="89535" y="55959"/>
                    <a:pt x="89535" y="49292"/>
                  </a:cubicBezTo>
                  <a:cubicBezTo>
                    <a:pt x="91440" y="50244"/>
                    <a:pt x="93345" y="51197"/>
                    <a:pt x="95250" y="52149"/>
                  </a:cubicBezTo>
                  <a:cubicBezTo>
                    <a:pt x="96203" y="53102"/>
                    <a:pt x="97155" y="54054"/>
                    <a:pt x="98107" y="55007"/>
                  </a:cubicBezTo>
                  <a:cubicBezTo>
                    <a:pt x="99060" y="55959"/>
                    <a:pt x="99060" y="57864"/>
                    <a:pt x="100013" y="59769"/>
                  </a:cubicBezTo>
                  <a:cubicBezTo>
                    <a:pt x="100013" y="61674"/>
                    <a:pt x="100965" y="63579"/>
                    <a:pt x="100965" y="66437"/>
                  </a:cubicBezTo>
                  <a:cubicBezTo>
                    <a:pt x="100965" y="69294"/>
                    <a:pt x="100965" y="71199"/>
                    <a:pt x="100013" y="73104"/>
                  </a:cubicBezTo>
                  <a:cubicBezTo>
                    <a:pt x="99060" y="75009"/>
                    <a:pt x="99060" y="75009"/>
                    <a:pt x="97155" y="75009"/>
                  </a:cubicBezTo>
                  <a:cubicBezTo>
                    <a:pt x="98107" y="75962"/>
                    <a:pt x="98107" y="77867"/>
                    <a:pt x="98107" y="78819"/>
                  </a:cubicBezTo>
                  <a:cubicBezTo>
                    <a:pt x="98107" y="79772"/>
                    <a:pt x="99060" y="82629"/>
                    <a:pt x="100013" y="86439"/>
                  </a:cubicBezTo>
                  <a:cubicBezTo>
                    <a:pt x="100965" y="89297"/>
                    <a:pt x="100965" y="92154"/>
                    <a:pt x="101918" y="95012"/>
                  </a:cubicBezTo>
                  <a:cubicBezTo>
                    <a:pt x="100965" y="94059"/>
                    <a:pt x="100013" y="94059"/>
                    <a:pt x="99060" y="93107"/>
                  </a:cubicBezTo>
                  <a:cubicBezTo>
                    <a:pt x="98107" y="90249"/>
                    <a:pt x="98107" y="86439"/>
                    <a:pt x="97155" y="83582"/>
                  </a:cubicBezTo>
                  <a:cubicBezTo>
                    <a:pt x="96203" y="79772"/>
                    <a:pt x="96203" y="77867"/>
                    <a:pt x="96203" y="76914"/>
                  </a:cubicBezTo>
                  <a:cubicBezTo>
                    <a:pt x="96203" y="75962"/>
                    <a:pt x="95250" y="75009"/>
                    <a:pt x="95250" y="75009"/>
                  </a:cubicBezTo>
                  <a:cubicBezTo>
                    <a:pt x="95250" y="75009"/>
                    <a:pt x="94297" y="74057"/>
                    <a:pt x="94297" y="74057"/>
                  </a:cubicBezTo>
                  <a:cubicBezTo>
                    <a:pt x="94297" y="74057"/>
                    <a:pt x="94297" y="74057"/>
                    <a:pt x="93345" y="74057"/>
                  </a:cubicBezTo>
                  <a:cubicBezTo>
                    <a:pt x="93345" y="76914"/>
                    <a:pt x="93345" y="79772"/>
                    <a:pt x="93345" y="82629"/>
                  </a:cubicBezTo>
                  <a:cubicBezTo>
                    <a:pt x="93345" y="85487"/>
                    <a:pt x="93345" y="88344"/>
                    <a:pt x="93345" y="91202"/>
                  </a:cubicBezTo>
                  <a:cubicBezTo>
                    <a:pt x="90488" y="90249"/>
                    <a:pt x="90488" y="89297"/>
                    <a:pt x="89535" y="89297"/>
                  </a:cubicBezTo>
                  <a:lnTo>
                    <a:pt x="89535" y="89297"/>
                  </a:lnTo>
                  <a:close/>
                  <a:moveTo>
                    <a:pt x="91440" y="68342"/>
                  </a:moveTo>
                  <a:cubicBezTo>
                    <a:pt x="92393" y="68342"/>
                    <a:pt x="92393" y="69294"/>
                    <a:pt x="93345" y="69294"/>
                  </a:cubicBezTo>
                  <a:cubicBezTo>
                    <a:pt x="94297" y="70247"/>
                    <a:pt x="95250" y="70247"/>
                    <a:pt x="95250" y="70247"/>
                  </a:cubicBezTo>
                  <a:cubicBezTo>
                    <a:pt x="95250" y="70247"/>
                    <a:pt x="96203" y="69294"/>
                    <a:pt x="96203" y="69294"/>
                  </a:cubicBezTo>
                  <a:cubicBezTo>
                    <a:pt x="96203" y="68342"/>
                    <a:pt x="96203" y="67389"/>
                    <a:pt x="96203" y="66437"/>
                  </a:cubicBezTo>
                  <a:cubicBezTo>
                    <a:pt x="96203" y="65484"/>
                    <a:pt x="96203" y="63579"/>
                    <a:pt x="96203" y="62627"/>
                  </a:cubicBezTo>
                  <a:cubicBezTo>
                    <a:pt x="96203" y="61674"/>
                    <a:pt x="95250" y="60722"/>
                    <a:pt x="95250" y="60722"/>
                  </a:cubicBezTo>
                  <a:cubicBezTo>
                    <a:pt x="95250" y="60722"/>
                    <a:pt x="94297" y="59769"/>
                    <a:pt x="93345" y="59769"/>
                  </a:cubicBezTo>
                  <a:cubicBezTo>
                    <a:pt x="92393" y="59769"/>
                    <a:pt x="92393" y="58817"/>
                    <a:pt x="91440" y="58817"/>
                  </a:cubicBezTo>
                  <a:cubicBezTo>
                    <a:pt x="91440" y="61674"/>
                    <a:pt x="91440" y="64532"/>
                    <a:pt x="91440" y="68342"/>
                  </a:cubicBezTo>
                  <a:lnTo>
                    <a:pt x="91440" y="68342"/>
                  </a:lnTo>
                  <a:close/>
                  <a:moveTo>
                    <a:pt x="101918" y="96917"/>
                  </a:moveTo>
                  <a:cubicBezTo>
                    <a:pt x="101918" y="90249"/>
                    <a:pt x="101918" y="83582"/>
                    <a:pt x="101918" y="76914"/>
                  </a:cubicBezTo>
                  <a:cubicBezTo>
                    <a:pt x="101918" y="70247"/>
                    <a:pt x="101918" y="63579"/>
                    <a:pt x="101918" y="56912"/>
                  </a:cubicBezTo>
                  <a:cubicBezTo>
                    <a:pt x="102870" y="57864"/>
                    <a:pt x="103822" y="57864"/>
                    <a:pt x="104775" y="58817"/>
                  </a:cubicBezTo>
                  <a:cubicBezTo>
                    <a:pt x="104775" y="61674"/>
                    <a:pt x="104775" y="64532"/>
                    <a:pt x="104775" y="67389"/>
                  </a:cubicBezTo>
                  <a:cubicBezTo>
                    <a:pt x="104775" y="70247"/>
                    <a:pt x="104775" y="73104"/>
                    <a:pt x="104775" y="75962"/>
                  </a:cubicBezTo>
                  <a:cubicBezTo>
                    <a:pt x="105728" y="73104"/>
                    <a:pt x="106680" y="71199"/>
                    <a:pt x="107632" y="68342"/>
                  </a:cubicBezTo>
                  <a:cubicBezTo>
                    <a:pt x="108585" y="65484"/>
                    <a:pt x="109538" y="63579"/>
                    <a:pt x="110490" y="60722"/>
                  </a:cubicBezTo>
                  <a:cubicBezTo>
                    <a:pt x="111443" y="61674"/>
                    <a:pt x="112395" y="61674"/>
                    <a:pt x="114300" y="62627"/>
                  </a:cubicBezTo>
                  <a:cubicBezTo>
                    <a:pt x="113347" y="64532"/>
                    <a:pt x="112395" y="66437"/>
                    <a:pt x="111443" y="69294"/>
                  </a:cubicBezTo>
                  <a:cubicBezTo>
                    <a:pt x="110490" y="71199"/>
                    <a:pt x="109538" y="73104"/>
                    <a:pt x="108585" y="75962"/>
                  </a:cubicBezTo>
                  <a:cubicBezTo>
                    <a:pt x="109538" y="80724"/>
                    <a:pt x="110490" y="84534"/>
                    <a:pt x="111443" y="89297"/>
                  </a:cubicBezTo>
                  <a:cubicBezTo>
                    <a:pt x="112395" y="94059"/>
                    <a:pt x="113347" y="97869"/>
                    <a:pt x="114300" y="102632"/>
                  </a:cubicBezTo>
                  <a:cubicBezTo>
                    <a:pt x="113347" y="101679"/>
                    <a:pt x="112395" y="101679"/>
                    <a:pt x="111443" y="100727"/>
                  </a:cubicBezTo>
                  <a:cubicBezTo>
                    <a:pt x="110490" y="96917"/>
                    <a:pt x="110490" y="94059"/>
                    <a:pt x="109538" y="90249"/>
                  </a:cubicBezTo>
                  <a:cubicBezTo>
                    <a:pt x="108585" y="86439"/>
                    <a:pt x="108585" y="83582"/>
                    <a:pt x="107632" y="79772"/>
                  </a:cubicBezTo>
                  <a:cubicBezTo>
                    <a:pt x="106680" y="81677"/>
                    <a:pt x="106680" y="83582"/>
                    <a:pt x="105728" y="85487"/>
                  </a:cubicBezTo>
                  <a:cubicBezTo>
                    <a:pt x="105728" y="87392"/>
                    <a:pt x="105728" y="89297"/>
                    <a:pt x="105728" y="91202"/>
                  </a:cubicBezTo>
                  <a:cubicBezTo>
                    <a:pt x="105728" y="93107"/>
                    <a:pt x="105728" y="95012"/>
                    <a:pt x="105728" y="96917"/>
                  </a:cubicBezTo>
                  <a:cubicBezTo>
                    <a:pt x="103822" y="97869"/>
                    <a:pt x="102870" y="96917"/>
                    <a:pt x="101918" y="96917"/>
                  </a:cubicBezTo>
                  <a:lnTo>
                    <a:pt x="101918" y="96917"/>
                  </a:lnTo>
                  <a:close/>
                  <a:moveTo>
                    <a:pt x="114300" y="103584"/>
                  </a:moveTo>
                  <a:cubicBezTo>
                    <a:pt x="114300" y="96917"/>
                    <a:pt x="114300" y="90249"/>
                    <a:pt x="114300" y="83582"/>
                  </a:cubicBezTo>
                  <a:cubicBezTo>
                    <a:pt x="114300" y="76914"/>
                    <a:pt x="114300" y="70247"/>
                    <a:pt x="114300" y="63579"/>
                  </a:cubicBezTo>
                  <a:cubicBezTo>
                    <a:pt x="117157" y="65484"/>
                    <a:pt x="120968" y="67389"/>
                    <a:pt x="123825" y="69294"/>
                  </a:cubicBezTo>
                  <a:cubicBezTo>
                    <a:pt x="123825" y="71199"/>
                    <a:pt x="123825" y="74057"/>
                    <a:pt x="123825" y="75962"/>
                  </a:cubicBezTo>
                  <a:cubicBezTo>
                    <a:pt x="121920" y="75009"/>
                    <a:pt x="119063" y="73104"/>
                    <a:pt x="117157" y="72152"/>
                  </a:cubicBezTo>
                  <a:cubicBezTo>
                    <a:pt x="117157" y="75009"/>
                    <a:pt x="117157" y="77867"/>
                    <a:pt x="117157" y="80724"/>
                  </a:cubicBezTo>
                  <a:cubicBezTo>
                    <a:pt x="119063" y="81677"/>
                    <a:pt x="120968" y="83582"/>
                    <a:pt x="123825" y="84534"/>
                  </a:cubicBezTo>
                  <a:cubicBezTo>
                    <a:pt x="123825" y="86439"/>
                    <a:pt x="123825" y="89297"/>
                    <a:pt x="123825" y="91202"/>
                  </a:cubicBezTo>
                  <a:cubicBezTo>
                    <a:pt x="121920" y="90249"/>
                    <a:pt x="120015" y="88344"/>
                    <a:pt x="117157" y="87392"/>
                  </a:cubicBezTo>
                  <a:cubicBezTo>
                    <a:pt x="117157" y="89297"/>
                    <a:pt x="117157" y="91202"/>
                    <a:pt x="117157" y="93107"/>
                  </a:cubicBezTo>
                  <a:cubicBezTo>
                    <a:pt x="117157" y="95012"/>
                    <a:pt x="117157" y="96917"/>
                    <a:pt x="117157" y="98822"/>
                  </a:cubicBezTo>
                  <a:cubicBezTo>
                    <a:pt x="119063" y="99774"/>
                    <a:pt x="121920" y="101679"/>
                    <a:pt x="123825" y="102632"/>
                  </a:cubicBezTo>
                  <a:cubicBezTo>
                    <a:pt x="123825" y="104537"/>
                    <a:pt x="123825" y="107394"/>
                    <a:pt x="123825" y="109299"/>
                  </a:cubicBezTo>
                  <a:cubicBezTo>
                    <a:pt x="120968" y="107394"/>
                    <a:pt x="118110" y="105489"/>
                    <a:pt x="114300" y="103584"/>
                  </a:cubicBezTo>
                  <a:lnTo>
                    <a:pt x="114300" y="103584"/>
                  </a:lnTo>
                  <a:close/>
                  <a:moveTo>
                    <a:pt x="129540" y="112157"/>
                  </a:moveTo>
                  <a:cubicBezTo>
                    <a:pt x="129540" y="106442"/>
                    <a:pt x="129540" y="101679"/>
                    <a:pt x="129540" y="95964"/>
                  </a:cubicBezTo>
                  <a:cubicBezTo>
                    <a:pt x="129540" y="90249"/>
                    <a:pt x="129540" y="85487"/>
                    <a:pt x="129540" y="79772"/>
                  </a:cubicBezTo>
                  <a:cubicBezTo>
                    <a:pt x="128588" y="78819"/>
                    <a:pt x="126682" y="77867"/>
                    <a:pt x="125730" y="77867"/>
                  </a:cubicBezTo>
                  <a:cubicBezTo>
                    <a:pt x="125730" y="75962"/>
                    <a:pt x="125730" y="73104"/>
                    <a:pt x="125730" y="71199"/>
                  </a:cubicBezTo>
                  <a:cubicBezTo>
                    <a:pt x="129540" y="73104"/>
                    <a:pt x="132397" y="75009"/>
                    <a:pt x="136207" y="76914"/>
                  </a:cubicBezTo>
                  <a:cubicBezTo>
                    <a:pt x="136207" y="78819"/>
                    <a:pt x="136207" y="81677"/>
                    <a:pt x="136207" y="83582"/>
                  </a:cubicBezTo>
                  <a:cubicBezTo>
                    <a:pt x="135255" y="82629"/>
                    <a:pt x="133350" y="82629"/>
                    <a:pt x="132397" y="81677"/>
                  </a:cubicBezTo>
                  <a:cubicBezTo>
                    <a:pt x="132397" y="87392"/>
                    <a:pt x="132397" y="92154"/>
                    <a:pt x="132397" y="97869"/>
                  </a:cubicBezTo>
                  <a:cubicBezTo>
                    <a:pt x="132397" y="103584"/>
                    <a:pt x="132397" y="108347"/>
                    <a:pt x="132397" y="114062"/>
                  </a:cubicBezTo>
                  <a:cubicBezTo>
                    <a:pt x="131445" y="113109"/>
                    <a:pt x="130493" y="113109"/>
                    <a:pt x="129540" y="112157"/>
                  </a:cubicBezTo>
                  <a:close/>
                </a:path>
              </a:pathLst>
            </a:custGeom>
            <a:solidFill>
              <a:srgbClr val="60471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8AC417E2-8A56-411B-B701-EE4BC71AC323}"/>
                </a:ext>
              </a:extLst>
            </p:cNvPr>
            <p:cNvSpPr/>
            <p:nvPr/>
          </p:nvSpPr>
          <p:spPr>
            <a:xfrm>
              <a:off x="7520916" y="2752738"/>
              <a:ext cx="320039" cy="194310"/>
            </a:xfrm>
            <a:custGeom>
              <a:avLst/>
              <a:gdLst>
                <a:gd name="connsiteX0" fmla="*/ 51435 w 320040"/>
                <a:gd name="connsiteY0" fmla="*/ 0 h 194309"/>
                <a:gd name="connsiteX1" fmla="*/ 0 w 320040"/>
                <a:gd name="connsiteY1" fmla="*/ 28575 h 194309"/>
                <a:gd name="connsiteX2" fmla="*/ 0 w 320040"/>
                <a:gd name="connsiteY2" fmla="*/ 42863 h 194309"/>
                <a:gd name="connsiteX3" fmla="*/ 268605 w 320040"/>
                <a:gd name="connsiteY3" fmla="*/ 194310 h 194309"/>
                <a:gd name="connsiteX4" fmla="*/ 320040 w 320040"/>
                <a:gd name="connsiteY4" fmla="*/ 165735 h 194309"/>
                <a:gd name="connsiteX5" fmla="*/ 320040 w 320040"/>
                <a:gd name="connsiteY5" fmla="*/ 151447 h 194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0040" h="194309">
                  <a:moveTo>
                    <a:pt x="51435" y="0"/>
                  </a:moveTo>
                  <a:lnTo>
                    <a:pt x="0" y="28575"/>
                  </a:lnTo>
                  <a:lnTo>
                    <a:pt x="0" y="42863"/>
                  </a:lnTo>
                  <a:lnTo>
                    <a:pt x="268605" y="194310"/>
                  </a:lnTo>
                  <a:lnTo>
                    <a:pt x="320040" y="165735"/>
                  </a:lnTo>
                  <a:lnTo>
                    <a:pt x="320040" y="151447"/>
                  </a:lnTo>
                  <a:close/>
                </a:path>
              </a:pathLst>
            </a:custGeom>
            <a:solidFill>
              <a:srgbClr val="B3A9A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709C2B5C-D3E1-4200-AA1A-7C8751C7E580}"/>
                </a:ext>
              </a:extLst>
            </p:cNvPr>
            <p:cNvSpPr/>
            <p:nvPr/>
          </p:nvSpPr>
          <p:spPr>
            <a:xfrm>
              <a:off x="7520916" y="2752736"/>
              <a:ext cx="320039" cy="180023"/>
            </a:xfrm>
            <a:custGeom>
              <a:avLst/>
              <a:gdLst>
                <a:gd name="connsiteX0" fmla="*/ 51435 w 320040"/>
                <a:gd name="connsiteY0" fmla="*/ 0 h 180022"/>
                <a:gd name="connsiteX1" fmla="*/ 0 w 320040"/>
                <a:gd name="connsiteY1" fmla="*/ 28575 h 180022"/>
                <a:gd name="connsiteX2" fmla="*/ 268605 w 320040"/>
                <a:gd name="connsiteY2" fmla="*/ 180022 h 180022"/>
                <a:gd name="connsiteX3" fmla="*/ 320040 w 320040"/>
                <a:gd name="connsiteY3" fmla="*/ 151447 h 180022"/>
                <a:gd name="connsiteX4" fmla="*/ 296228 w 320040"/>
                <a:gd name="connsiteY4" fmla="*/ 138113 h 180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0040" h="180022">
                  <a:moveTo>
                    <a:pt x="51435" y="0"/>
                  </a:moveTo>
                  <a:lnTo>
                    <a:pt x="0" y="28575"/>
                  </a:lnTo>
                  <a:lnTo>
                    <a:pt x="268605" y="180022"/>
                  </a:lnTo>
                  <a:lnTo>
                    <a:pt x="320040" y="151447"/>
                  </a:lnTo>
                  <a:lnTo>
                    <a:pt x="296228" y="138113"/>
                  </a:lnTo>
                  <a:close/>
                </a:path>
              </a:pathLst>
            </a:custGeom>
            <a:solidFill>
              <a:srgbClr val="F1EEE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4ECE8151-416D-4289-9EAC-0E01B48F4CE7}"/>
                </a:ext>
              </a:extLst>
            </p:cNvPr>
            <p:cNvSpPr/>
            <p:nvPr/>
          </p:nvSpPr>
          <p:spPr>
            <a:xfrm>
              <a:off x="8492462" y="2560330"/>
              <a:ext cx="61912" cy="108585"/>
            </a:xfrm>
            <a:custGeom>
              <a:avLst/>
              <a:gdLst>
                <a:gd name="connsiteX0" fmla="*/ 26670 w 61912"/>
                <a:gd name="connsiteY0" fmla="*/ 61913 h 108584"/>
                <a:gd name="connsiteX1" fmla="*/ 26670 w 61912"/>
                <a:gd name="connsiteY1" fmla="*/ 72390 h 108584"/>
                <a:gd name="connsiteX2" fmla="*/ 13335 w 61912"/>
                <a:gd name="connsiteY2" fmla="*/ 80010 h 108584"/>
                <a:gd name="connsiteX3" fmla="*/ 0 w 61912"/>
                <a:gd name="connsiteY3" fmla="*/ 87630 h 108584"/>
                <a:gd name="connsiteX4" fmla="*/ 2858 w 61912"/>
                <a:gd name="connsiteY4" fmla="*/ 75247 h 108584"/>
                <a:gd name="connsiteX5" fmla="*/ 11430 w 61912"/>
                <a:gd name="connsiteY5" fmla="*/ 57150 h 108584"/>
                <a:gd name="connsiteX6" fmla="*/ 18098 w 61912"/>
                <a:gd name="connsiteY6" fmla="*/ 43815 h 108584"/>
                <a:gd name="connsiteX7" fmla="*/ 20003 w 61912"/>
                <a:gd name="connsiteY7" fmla="*/ 36195 h 108584"/>
                <a:gd name="connsiteX8" fmla="*/ 19050 w 61912"/>
                <a:gd name="connsiteY8" fmla="*/ 31432 h 108584"/>
                <a:gd name="connsiteX9" fmla="*/ 15240 w 61912"/>
                <a:gd name="connsiteY9" fmla="*/ 31432 h 108584"/>
                <a:gd name="connsiteX10" fmla="*/ 11430 w 61912"/>
                <a:gd name="connsiteY10" fmla="*/ 35242 h 108584"/>
                <a:gd name="connsiteX11" fmla="*/ 9525 w 61912"/>
                <a:gd name="connsiteY11" fmla="*/ 42863 h 108584"/>
                <a:gd name="connsiteX12" fmla="*/ 1905 w 61912"/>
                <a:gd name="connsiteY12" fmla="*/ 45720 h 108584"/>
                <a:gd name="connsiteX13" fmla="*/ 6668 w 61912"/>
                <a:gd name="connsiteY13" fmla="*/ 30480 h 108584"/>
                <a:gd name="connsiteX14" fmla="*/ 16193 w 61912"/>
                <a:gd name="connsiteY14" fmla="*/ 20955 h 108584"/>
                <a:gd name="connsiteX15" fmla="*/ 25718 w 61912"/>
                <a:gd name="connsiteY15" fmla="*/ 20002 h 108584"/>
                <a:gd name="connsiteX16" fmla="*/ 29528 w 61912"/>
                <a:gd name="connsiteY16" fmla="*/ 29527 h 108584"/>
                <a:gd name="connsiteX17" fmla="*/ 28575 w 61912"/>
                <a:gd name="connsiteY17" fmla="*/ 37147 h 108584"/>
                <a:gd name="connsiteX18" fmla="*/ 25718 w 61912"/>
                <a:gd name="connsiteY18" fmla="*/ 45720 h 108584"/>
                <a:gd name="connsiteX19" fmla="*/ 20955 w 61912"/>
                <a:gd name="connsiteY19" fmla="*/ 56197 h 108584"/>
                <a:gd name="connsiteX20" fmla="*/ 16193 w 61912"/>
                <a:gd name="connsiteY20" fmla="*/ 64770 h 108584"/>
                <a:gd name="connsiteX21" fmla="*/ 14288 w 61912"/>
                <a:gd name="connsiteY21" fmla="*/ 68580 h 108584"/>
                <a:gd name="connsiteX22" fmla="*/ 21908 w 61912"/>
                <a:gd name="connsiteY22" fmla="*/ 63817 h 108584"/>
                <a:gd name="connsiteX23" fmla="*/ 26670 w 61912"/>
                <a:gd name="connsiteY23" fmla="*/ 61913 h 108584"/>
                <a:gd name="connsiteX24" fmla="*/ 26670 w 61912"/>
                <a:gd name="connsiteY24" fmla="*/ 61913 h 108584"/>
                <a:gd name="connsiteX25" fmla="*/ 0 w 61912"/>
                <a:gd name="connsiteY25" fmla="*/ 108585 h 108584"/>
                <a:gd name="connsiteX26" fmla="*/ 2858 w 61912"/>
                <a:gd name="connsiteY26" fmla="*/ 107632 h 108584"/>
                <a:gd name="connsiteX27" fmla="*/ 2858 w 61912"/>
                <a:gd name="connsiteY27" fmla="*/ 100013 h 108584"/>
                <a:gd name="connsiteX28" fmla="*/ 7620 w 61912"/>
                <a:gd name="connsiteY28" fmla="*/ 97155 h 108584"/>
                <a:gd name="connsiteX29" fmla="*/ 7620 w 61912"/>
                <a:gd name="connsiteY29" fmla="*/ 104775 h 108584"/>
                <a:gd name="connsiteX30" fmla="*/ 10478 w 61912"/>
                <a:gd name="connsiteY30" fmla="*/ 103822 h 108584"/>
                <a:gd name="connsiteX31" fmla="*/ 10478 w 61912"/>
                <a:gd name="connsiteY31" fmla="*/ 86677 h 108584"/>
                <a:gd name="connsiteX32" fmla="*/ 7620 w 61912"/>
                <a:gd name="connsiteY32" fmla="*/ 87630 h 108584"/>
                <a:gd name="connsiteX33" fmla="*/ 7620 w 61912"/>
                <a:gd name="connsiteY33" fmla="*/ 94297 h 108584"/>
                <a:gd name="connsiteX34" fmla="*/ 2858 w 61912"/>
                <a:gd name="connsiteY34" fmla="*/ 97155 h 108584"/>
                <a:gd name="connsiteX35" fmla="*/ 2858 w 61912"/>
                <a:gd name="connsiteY35" fmla="*/ 90488 h 108584"/>
                <a:gd name="connsiteX36" fmla="*/ 0 w 61912"/>
                <a:gd name="connsiteY36" fmla="*/ 91440 h 108584"/>
                <a:gd name="connsiteX37" fmla="*/ 0 w 61912"/>
                <a:gd name="connsiteY37" fmla="*/ 108585 h 108584"/>
                <a:gd name="connsiteX38" fmla="*/ 0 w 61912"/>
                <a:gd name="connsiteY38" fmla="*/ 108585 h 108584"/>
                <a:gd name="connsiteX39" fmla="*/ 11430 w 61912"/>
                <a:gd name="connsiteY39" fmla="*/ 93345 h 108584"/>
                <a:gd name="connsiteX40" fmla="*/ 13335 w 61912"/>
                <a:gd name="connsiteY40" fmla="*/ 99060 h 108584"/>
                <a:gd name="connsiteX41" fmla="*/ 18098 w 61912"/>
                <a:gd name="connsiteY41" fmla="*/ 99060 h 108584"/>
                <a:gd name="connsiteX42" fmla="*/ 21908 w 61912"/>
                <a:gd name="connsiteY42" fmla="*/ 94297 h 108584"/>
                <a:gd name="connsiteX43" fmla="*/ 23813 w 61912"/>
                <a:gd name="connsiteY43" fmla="*/ 86677 h 108584"/>
                <a:gd name="connsiteX44" fmla="*/ 21908 w 61912"/>
                <a:gd name="connsiteY44" fmla="*/ 80963 h 108584"/>
                <a:gd name="connsiteX45" fmla="*/ 17145 w 61912"/>
                <a:gd name="connsiteY45" fmla="*/ 80963 h 108584"/>
                <a:gd name="connsiteX46" fmla="*/ 14288 w 61912"/>
                <a:gd name="connsiteY46" fmla="*/ 82867 h 108584"/>
                <a:gd name="connsiteX47" fmla="*/ 12383 w 61912"/>
                <a:gd name="connsiteY47" fmla="*/ 85725 h 108584"/>
                <a:gd name="connsiteX48" fmla="*/ 11430 w 61912"/>
                <a:gd name="connsiteY48" fmla="*/ 88582 h 108584"/>
                <a:gd name="connsiteX49" fmla="*/ 11430 w 61912"/>
                <a:gd name="connsiteY49" fmla="*/ 93345 h 108584"/>
                <a:gd name="connsiteX50" fmla="*/ 11430 w 61912"/>
                <a:gd name="connsiteY50" fmla="*/ 93345 h 108584"/>
                <a:gd name="connsiteX51" fmla="*/ 14288 w 61912"/>
                <a:gd name="connsiteY51" fmla="*/ 91440 h 108584"/>
                <a:gd name="connsiteX52" fmla="*/ 15240 w 61912"/>
                <a:gd name="connsiteY52" fmla="*/ 95250 h 108584"/>
                <a:gd name="connsiteX53" fmla="*/ 18098 w 61912"/>
                <a:gd name="connsiteY53" fmla="*/ 95250 h 108584"/>
                <a:gd name="connsiteX54" fmla="*/ 20955 w 61912"/>
                <a:gd name="connsiteY54" fmla="*/ 92392 h 108584"/>
                <a:gd name="connsiteX55" fmla="*/ 21908 w 61912"/>
                <a:gd name="connsiteY55" fmla="*/ 87630 h 108584"/>
                <a:gd name="connsiteX56" fmla="*/ 20955 w 61912"/>
                <a:gd name="connsiteY56" fmla="*/ 83820 h 108584"/>
                <a:gd name="connsiteX57" fmla="*/ 18098 w 61912"/>
                <a:gd name="connsiteY57" fmla="*/ 83820 h 108584"/>
                <a:gd name="connsiteX58" fmla="*/ 15240 w 61912"/>
                <a:gd name="connsiteY58" fmla="*/ 86677 h 108584"/>
                <a:gd name="connsiteX59" fmla="*/ 14288 w 61912"/>
                <a:gd name="connsiteY59" fmla="*/ 91440 h 108584"/>
                <a:gd name="connsiteX60" fmla="*/ 14288 w 61912"/>
                <a:gd name="connsiteY60" fmla="*/ 91440 h 108584"/>
                <a:gd name="connsiteX61" fmla="*/ 25718 w 61912"/>
                <a:gd name="connsiteY61" fmla="*/ 77152 h 108584"/>
                <a:gd name="connsiteX62" fmla="*/ 25718 w 61912"/>
                <a:gd name="connsiteY62" fmla="*/ 86677 h 108584"/>
                <a:gd name="connsiteX63" fmla="*/ 25718 w 61912"/>
                <a:gd name="connsiteY63" fmla="*/ 90488 h 108584"/>
                <a:gd name="connsiteX64" fmla="*/ 26670 w 61912"/>
                <a:gd name="connsiteY64" fmla="*/ 92392 h 108584"/>
                <a:gd name="connsiteX65" fmla="*/ 27623 w 61912"/>
                <a:gd name="connsiteY65" fmla="*/ 93345 h 108584"/>
                <a:gd name="connsiteX66" fmla="*/ 30480 w 61912"/>
                <a:gd name="connsiteY66" fmla="*/ 92392 h 108584"/>
                <a:gd name="connsiteX67" fmla="*/ 32385 w 61912"/>
                <a:gd name="connsiteY67" fmla="*/ 90488 h 108584"/>
                <a:gd name="connsiteX68" fmla="*/ 33338 w 61912"/>
                <a:gd name="connsiteY68" fmla="*/ 88582 h 108584"/>
                <a:gd name="connsiteX69" fmla="*/ 34290 w 61912"/>
                <a:gd name="connsiteY69" fmla="*/ 85725 h 108584"/>
                <a:gd name="connsiteX70" fmla="*/ 34290 w 61912"/>
                <a:gd name="connsiteY70" fmla="*/ 80963 h 108584"/>
                <a:gd name="connsiteX71" fmla="*/ 34290 w 61912"/>
                <a:gd name="connsiteY71" fmla="*/ 72390 h 108584"/>
                <a:gd name="connsiteX72" fmla="*/ 31433 w 61912"/>
                <a:gd name="connsiteY72" fmla="*/ 73342 h 108584"/>
                <a:gd name="connsiteX73" fmla="*/ 31433 w 61912"/>
                <a:gd name="connsiteY73" fmla="*/ 82867 h 108584"/>
                <a:gd name="connsiteX74" fmla="*/ 31433 w 61912"/>
                <a:gd name="connsiteY74" fmla="*/ 85725 h 108584"/>
                <a:gd name="connsiteX75" fmla="*/ 30480 w 61912"/>
                <a:gd name="connsiteY75" fmla="*/ 87630 h 108584"/>
                <a:gd name="connsiteX76" fmla="*/ 28575 w 61912"/>
                <a:gd name="connsiteY76" fmla="*/ 89535 h 108584"/>
                <a:gd name="connsiteX77" fmla="*/ 26670 w 61912"/>
                <a:gd name="connsiteY77" fmla="*/ 89535 h 108584"/>
                <a:gd name="connsiteX78" fmla="*/ 25718 w 61912"/>
                <a:gd name="connsiteY78" fmla="*/ 88582 h 108584"/>
                <a:gd name="connsiteX79" fmla="*/ 25718 w 61912"/>
                <a:gd name="connsiteY79" fmla="*/ 85725 h 108584"/>
                <a:gd name="connsiteX80" fmla="*/ 25718 w 61912"/>
                <a:gd name="connsiteY80" fmla="*/ 76200 h 108584"/>
                <a:gd name="connsiteX81" fmla="*/ 25718 w 61912"/>
                <a:gd name="connsiteY81" fmla="*/ 77152 h 108584"/>
                <a:gd name="connsiteX82" fmla="*/ 25718 w 61912"/>
                <a:gd name="connsiteY82" fmla="*/ 77152 h 108584"/>
                <a:gd name="connsiteX83" fmla="*/ 38100 w 61912"/>
                <a:gd name="connsiteY83" fmla="*/ 86677 h 108584"/>
                <a:gd name="connsiteX84" fmla="*/ 38100 w 61912"/>
                <a:gd name="connsiteY84" fmla="*/ 69532 h 108584"/>
                <a:gd name="connsiteX85" fmla="*/ 42863 w 61912"/>
                <a:gd name="connsiteY85" fmla="*/ 66675 h 108584"/>
                <a:gd name="connsiteX86" fmla="*/ 45720 w 61912"/>
                <a:gd name="connsiteY86" fmla="*/ 65722 h 108584"/>
                <a:gd name="connsiteX87" fmla="*/ 46673 w 61912"/>
                <a:gd name="connsiteY87" fmla="*/ 66675 h 108584"/>
                <a:gd name="connsiteX88" fmla="*/ 47625 w 61912"/>
                <a:gd name="connsiteY88" fmla="*/ 68580 h 108584"/>
                <a:gd name="connsiteX89" fmla="*/ 46673 w 61912"/>
                <a:gd name="connsiteY89" fmla="*/ 72390 h 108584"/>
                <a:gd name="connsiteX90" fmla="*/ 43815 w 61912"/>
                <a:gd name="connsiteY90" fmla="*/ 75247 h 108584"/>
                <a:gd name="connsiteX91" fmla="*/ 44768 w 61912"/>
                <a:gd name="connsiteY91" fmla="*/ 76200 h 108584"/>
                <a:gd name="connsiteX92" fmla="*/ 45720 w 61912"/>
                <a:gd name="connsiteY92" fmla="*/ 78105 h 108584"/>
                <a:gd name="connsiteX93" fmla="*/ 47625 w 61912"/>
                <a:gd name="connsiteY93" fmla="*/ 80963 h 108584"/>
                <a:gd name="connsiteX94" fmla="*/ 44768 w 61912"/>
                <a:gd name="connsiteY94" fmla="*/ 82867 h 108584"/>
                <a:gd name="connsiteX95" fmla="*/ 42863 w 61912"/>
                <a:gd name="connsiteY95" fmla="*/ 80010 h 108584"/>
                <a:gd name="connsiteX96" fmla="*/ 41910 w 61912"/>
                <a:gd name="connsiteY96" fmla="*/ 78105 h 108584"/>
                <a:gd name="connsiteX97" fmla="*/ 40958 w 61912"/>
                <a:gd name="connsiteY97" fmla="*/ 78105 h 108584"/>
                <a:gd name="connsiteX98" fmla="*/ 40005 w 61912"/>
                <a:gd name="connsiteY98" fmla="*/ 79057 h 108584"/>
                <a:gd name="connsiteX99" fmla="*/ 39053 w 61912"/>
                <a:gd name="connsiteY99" fmla="*/ 79057 h 108584"/>
                <a:gd name="connsiteX100" fmla="*/ 39053 w 61912"/>
                <a:gd name="connsiteY100" fmla="*/ 85725 h 108584"/>
                <a:gd name="connsiteX101" fmla="*/ 38100 w 61912"/>
                <a:gd name="connsiteY101" fmla="*/ 86677 h 108584"/>
                <a:gd name="connsiteX102" fmla="*/ 38100 w 61912"/>
                <a:gd name="connsiteY102" fmla="*/ 86677 h 108584"/>
                <a:gd name="connsiteX103" fmla="*/ 40005 w 61912"/>
                <a:gd name="connsiteY103" fmla="*/ 76200 h 108584"/>
                <a:gd name="connsiteX104" fmla="*/ 41910 w 61912"/>
                <a:gd name="connsiteY104" fmla="*/ 75247 h 108584"/>
                <a:gd name="connsiteX105" fmla="*/ 43815 w 61912"/>
                <a:gd name="connsiteY105" fmla="*/ 73342 h 108584"/>
                <a:gd name="connsiteX106" fmla="*/ 44768 w 61912"/>
                <a:gd name="connsiteY106" fmla="*/ 72390 h 108584"/>
                <a:gd name="connsiteX107" fmla="*/ 44768 w 61912"/>
                <a:gd name="connsiteY107" fmla="*/ 71438 h 108584"/>
                <a:gd name="connsiteX108" fmla="*/ 44768 w 61912"/>
                <a:gd name="connsiteY108" fmla="*/ 70485 h 108584"/>
                <a:gd name="connsiteX109" fmla="*/ 43815 w 61912"/>
                <a:gd name="connsiteY109" fmla="*/ 70485 h 108584"/>
                <a:gd name="connsiteX110" fmla="*/ 41910 w 61912"/>
                <a:gd name="connsiteY110" fmla="*/ 71438 h 108584"/>
                <a:gd name="connsiteX111" fmla="*/ 40005 w 61912"/>
                <a:gd name="connsiteY111" fmla="*/ 72390 h 108584"/>
                <a:gd name="connsiteX112" fmla="*/ 40005 w 61912"/>
                <a:gd name="connsiteY112" fmla="*/ 76200 h 108584"/>
                <a:gd name="connsiteX113" fmla="*/ 40005 w 61912"/>
                <a:gd name="connsiteY113" fmla="*/ 76200 h 108584"/>
                <a:gd name="connsiteX114" fmla="*/ 49530 w 61912"/>
                <a:gd name="connsiteY114" fmla="*/ 75247 h 108584"/>
                <a:gd name="connsiteX115" fmla="*/ 52388 w 61912"/>
                <a:gd name="connsiteY115" fmla="*/ 73342 h 108584"/>
                <a:gd name="connsiteX116" fmla="*/ 53340 w 61912"/>
                <a:gd name="connsiteY116" fmla="*/ 75247 h 108584"/>
                <a:gd name="connsiteX117" fmla="*/ 55245 w 61912"/>
                <a:gd name="connsiteY117" fmla="*/ 75247 h 108584"/>
                <a:gd name="connsiteX118" fmla="*/ 57150 w 61912"/>
                <a:gd name="connsiteY118" fmla="*/ 73342 h 108584"/>
                <a:gd name="connsiteX119" fmla="*/ 58103 w 61912"/>
                <a:gd name="connsiteY119" fmla="*/ 71438 h 108584"/>
                <a:gd name="connsiteX120" fmla="*/ 58103 w 61912"/>
                <a:gd name="connsiteY120" fmla="*/ 70485 h 108584"/>
                <a:gd name="connsiteX121" fmla="*/ 57150 w 61912"/>
                <a:gd name="connsiteY121" fmla="*/ 70485 h 108584"/>
                <a:gd name="connsiteX122" fmla="*/ 55245 w 61912"/>
                <a:gd name="connsiteY122" fmla="*/ 70485 h 108584"/>
                <a:gd name="connsiteX123" fmla="*/ 52388 w 61912"/>
                <a:gd name="connsiteY123" fmla="*/ 70485 h 108584"/>
                <a:gd name="connsiteX124" fmla="*/ 51435 w 61912"/>
                <a:gd name="connsiteY124" fmla="*/ 67627 h 108584"/>
                <a:gd name="connsiteX125" fmla="*/ 52388 w 61912"/>
                <a:gd name="connsiteY125" fmla="*/ 64770 h 108584"/>
                <a:gd name="connsiteX126" fmla="*/ 54293 w 61912"/>
                <a:gd name="connsiteY126" fmla="*/ 61913 h 108584"/>
                <a:gd name="connsiteX127" fmla="*/ 57150 w 61912"/>
                <a:gd name="connsiteY127" fmla="*/ 60007 h 108584"/>
                <a:gd name="connsiteX128" fmla="*/ 60960 w 61912"/>
                <a:gd name="connsiteY128" fmla="*/ 59055 h 108584"/>
                <a:gd name="connsiteX129" fmla="*/ 61913 w 61912"/>
                <a:gd name="connsiteY129" fmla="*/ 61913 h 108584"/>
                <a:gd name="connsiteX130" fmla="*/ 59055 w 61912"/>
                <a:gd name="connsiteY130" fmla="*/ 63817 h 108584"/>
                <a:gd name="connsiteX131" fmla="*/ 58103 w 61912"/>
                <a:gd name="connsiteY131" fmla="*/ 61913 h 108584"/>
                <a:gd name="connsiteX132" fmla="*/ 56198 w 61912"/>
                <a:gd name="connsiteY132" fmla="*/ 61913 h 108584"/>
                <a:gd name="connsiteX133" fmla="*/ 54293 w 61912"/>
                <a:gd name="connsiteY133" fmla="*/ 63817 h 108584"/>
                <a:gd name="connsiteX134" fmla="*/ 54293 w 61912"/>
                <a:gd name="connsiteY134" fmla="*/ 64770 h 108584"/>
                <a:gd name="connsiteX135" fmla="*/ 54293 w 61912"/>
                <a:gd name="connsiteY135" fmla="*/ 65722 h 108584"/>
                <a:gd name="connsiteX136" fmla="*/ 56198 w 61912"/>
                <a:gd name="connsiteY136" fmla="*/ 65722 h 108584"/>
                <a:gd name="connsiteX137" fmla="*/ 59055 w 61912"/>
                <a:gd name="connsiteY137" fmla="*/ 65722 h 108584"/>
                <a:gd name="connsiteX138" fmla="*/ 60008 w 61912"/>
                <a:gd name="connsiteY138" fmla="*/ 66675 h 108584"/>
                <a:gd name="connsiteX139" fmla="*/ 60960 w 61912"/>
                <a:gd name="connsiteY139" fmla="*/ 69532 h 108584"/>
                <a:gd name="connsiteX140" fmla="*/ 60008 w 61912"/>
                <a:gd name="connsiteY140" fmla="*/ 72390 h 108584"/>
                <a:gd name="connsiteX141" fmla="*/ 58103 w 61912"/>
                <a:gd name="connsiteY141" fmla="*/ 75247 h 108584"/>
                <a:gd name="connsiteX142" fmla="*/ 55245 w 61912"/>
                <a:gd name="connsiteY142" fmla="*/ 77152 h 108584"/>
                <a:gd name="connsiteX143" fmla="*/ 51435 w 61912"/>
                <a:gd name="connsiteY143" fmla="*/ 78105 h 108584"/>
                <a:gd name="connsiteX144" fmla="*/ 49530 w 61912"/>
                <a:gd name="connsiteY144" fmla="*/ 75247 h 108584"/>
                <a:gd name="connsiteX145" fmla="*/ 49530 w 61912"/>
                <a:gd name="connsiteY145" fmla="*/ 75247 h 108584"/>
                <a:gd name="connsiteX146" fmla="*/ 46673 w 61912"/>
                <a:gd name="connsiteY146" fmla="*/ 60960 h 108584"/>
                <a:gd name="connsiteX147" fmla="*/ 54293 w 61912"/>
                <a:gd name="connsiteY147" fmla="*/ 57150 h 108584"/>
                <a:gd name="connsiteX148" fmla="*/ 54293 w 61912"/>
                <a:gd name="connsiteY148" fmla="*/ 45720 h 108584"/>
                <a:gd name="connsiteX149" fmla="*/ 59055 w 61912"/>
                <a:gd name="connsiteY149" fmla="*/ 42863 h 108584"/>
                <a:gd name="connsiteX150" fmla="*/ 59055 w 61912"/>
                <a:gd name="connsiteY150" fmla="*/ 33338 h 108584"/>
                <a:gd name="connsiteX151" fmla="*/ 54293 w 61912"/>
                <a:gd name="connsiteY151" fmla="*/ 36195 h 108584"/>
                <a:gd name="connsiteX152" fmla="*/ 54293 w 61912"/>
                <a:gd name="connsiteY152" fmla="*/ 18097 h 108584"/>
                <a:gd name="connsiteX153" fmla="*/ 54293 w 61912"/>
                <a:gd name="connsiteY153" fmla="*/ 0 h 108584"/>
                <a:gd name="connsiteX154" fmla="*/ 47625 w 61912"/>
                <a:gd name="connsiteY154" fmla="*/ 3810 h 108584"/>
                <a:gd name="connsiteX155" fmla="*/ 39053 w 61912"/>
                <a:gd name="connsiteY155" fmla="*/ 26670 h 108584"/>
                <a:gd name="connsiteX156" fmla="*/ 30480 w 61912"/>
                <a:gd name="connsiteY156" fmla="*/ 49530 h 108584"/>
                <a:gd name="connsiteX157" fmla="*/ 30480 w 61912"/>
                <a:gd name="connsiteY157" fmla="*/ 59055 h 108584"/>
                <a:gd name="connsiteX158" fmla="*/ 39053 w 61912"/>
                <a:gd name="connsiteY158" fmla="*/ 54292 h 108584"/>
                <a:gd name="connsiteX159" fmla="*/ 47625 w 61912"/>
                <a:gd name="connsiteY159" fmla="*/ 49530 h 108584"/>
                <a:gd name="connsiteX160" fmla="*/ 46673 w 61912"/>
                <a:gd name="connsiteY160" fmla="*/ 60960 h 108584"/>
                <a:gd name="connsiteX161" fmla="*/ 46673 w 61912"/>
                <a:gd name="connsiteY161" fmla="*/ 60960 h 108584"/>
                <a:gd name="connsiteX162" fmla="*/ 46673 w 61912"/>
                <a:gd name="connsiteY162" fmla="*/ 40005 h 108584"/>
                <a:gd name="connsiteX163" fmla="*/ 37148 w 61912"/>
                <a:gd name="connsiteY163" fmla="*/ 44767 h 108584"/>
                <a:gd name="connsiteX164" fmla="*/ 46673 w 61912"/>
                <a:gd name="connsiteY164" fmla="*/ 20002 h 108584"/>
                <a:gd name="connsiteX165" fmla="*/ 46673 w 61912"/>
                <a:gd name="connsiteY165" fmla="*/ 40005 h 1085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</a:cxnLst>
              <a:rect l="l" t="t" r="r" b="b"/>
              <a:pathLst>
                <a:path w="61912" h="108584">
                  <a:moveTo>
                    <a:pt x="26670" y="61913"/>
                  </a:moveTo>
                  <a:cubicBezTo>
                    <a:pt x="26670" y="65722"/>
                    <a:pt x="26670" y="68580"/>
                    <a:pt x="26670" y="72390"/>
                  </a:cubicBezTo>
                  <a:cubicBezTo>
                    <a:pt x="21908" y="75247"/>
                    <a:pt x="17145" y="77152"/>
                    <a:pt x="13335" y="80010"/>
                  </a:cubicBezTo>
                  <a:cubicBezTo>
                    <a:pt x="8573" y="82867"/>
                    <a:pt x="4763" y="84772"/>
                    <a:pt x="0" y="87630"/>
                  </a:cubicBezTo>
                  <a:cubicBezTo>
                    <a:pt x="0" y="83820"/>
                    <a:pt x="953" y="80010"/>
                    <a:pt x="2858" y="75247"/>
                  </a:cubicBezTo>
                  <a:cubicBezTo>
                    <a:pt x="4763" y="71438"/>
                    <a:pt x="7620" y="64770"/>
                    <a:pt x="11430" y="57150"/>
                  </a:cubicBezTo>
                  <a:cubicBezTo>
                    <a:pt x="15240" y="50482"/>
                    <a:pt x="17145" y="46672"/>
                    <a:pt x="18098" y="43815"/>
                  </a:cubicBezTo>
                  <a:cubicBezTo>
                    <a:pt x="19050" y="40957"/>
                    <a:pt x="20003" y="38100"/>
                    <a:pt x="20003" y="36195"/>
                  </a:cubicBezTo>
                  <a:cubicBezTo>
                    <a:pt x="20003" y="33338"/>
                    <a:pt x="20003" y="32385"/>
                    <a:pt x="19050" y="31432"/>
                  </a:cubicBezTo>
                  <a:cubicBezTo>
                    <a:pt x="18098" y="30480"/>
                    <a:pt x="17145" y="30480"/>
                    <a:pt x="15240" y="31432"/>
                  </a:cubicBezTo>
                  <a:cubicBezTo>
                    <a:pt x="13335" y="32385"/>
                    <a:pt x="12383" y="33338"/>
                    <a:pt x="11430" y="35242"/>
                  </a:cubicBezTo>
                  <a:cubicBezTo>
                    <a:pt x="10478" y="37147"/>
                    <a:pt x="9525" y="40005"/>
                    <a:pt x="9525" y="42863"/>
                  </a:cubicBezTo>
                  <a:cubicBezTo>
                    <a:pt x="6668" y="43815"/>
                    <a:pt x="4763" y="44767"/>
                    <a:pt x="1905" y="45720"/>
                  </a:cubicBezTo>
                  <a:cubicBezTo>
                    <a:pt x="1905" y="39052"/>
                    <a:pt x="3810" y="34290"/>
                    <a:pt x="6668" y="30480"/>
                  </a:cubicBezTo>
                  <a:cubicBezTo>
                    <a:pt x="9525" y="26670"/>
                    <a:pt x="12383" y="23813"/>
                    <a:pt x="16193" y="20955"/>
                  </a:cubicBezTo>
                  <a:cubicBezTo>
                    <a:pt x="20003" y="19050"/>
                    <a:pt x="22860" y="18097"/>
                    <a:pt x="25718" y="20002"/>
                  </a:cubicBezTo>
                  <a:cubicBezTo>
                    <a:pt x="27623" y="21907"/>
                    <a:pt x="29528" y="24765"/>
                    <a:pt x="29528" y="29527"/>
                  </a:cubicBezTo>
                  <a:cubicBezTo>
                    <a:pt x="29528" y="32385"/>
                    <a:pt x="29528" y="34290"/>
                    <a:pt x="28575" y="37147"/>
                  </a:cubicBezTo>
                  <a:cubicBezTo>
                    <a:pt x="27623" y="40005"/>
                    <a:pt x="26670" y="42863"/>
                    <a:pt x="25718" y="45720"/>
                  </a:cubicBezTo>
                  <a:cubicBezTo>
                    <a:pt x="24765" y="47625"/>
                    <a:pt x="22860" y="51435"/>
                    <a:pt x="20955" y="56197"/>
                  </a:cubicBezTo>
                  <a:cubicBezTo>
                    <a:pt x="18098" y="60960"/>
                    <a:pt x="17145" y="63817"/>
                    <a:pt x="16193" y="64770"/>
                  </a:cubicBezTo>
                  <a:cubicBezTo>
                    <a:pt x="15240" y="65722"/>
                    <a:pt x="15240" y="67627"/>
                    <a:pt x="14288" y="68580"/>
                  </a:cubicBezTo>
                  <a:cubicBezTo>
                    <a:pt x="17145" y="66675"/>
                    <a:pt x="19050" y="65722"/>
                    <a:pt x="21908" y="63817"/>
                  </a:cubicBezTo>
                  <a:cubicBezTo>
                    <a:pt x="20955" y="64770"/>
                    <a:pt x="23813" y="63817"/>
                    <a:pt x="26670" y="61913"/>
                  </a:cubicBezTo>
                  <a:lnTo>
                    <a:pt x="26670" y="61913"/>
                  </a:lnTo>
                  <a:close/>
                  <a:moveTo>
                    <a:pt x="0" y="108585"/>
                  </a:moveTo>
                  <a:cubicBezTo>
                    <a:pt x="953" y="108585"/>
                    <a:pt x="1905" y="107632"/>
                    <a:pt x="2858" y="107632"/>
                  </a:cubicBezTo>
                  <a:cubicBezTo>
                    <a:pt x="2858" y="104775"/>
                    <a:pt x="2858" y="102870"/>
                    <a:pt x="2858" y="100013"/>
                  </a:cubicBezTo>
                  <a:cubicBezTo>
                    <a:pt x="4763" y="99060"/>
                    <a:pt x="5715" y="98107"/>
                    <a:pt x="7620" y="97155"/>
                  </a:cubicBezTo>
                  <a:cubicBezTo>
                    <a:pt x="7620" y="100013"/>
                    <a:pt x="7620" y="101917"/>
                    <a:pt x="7620" y="104775"/>
                  </a:cubicBezTo>
                  <a:cubicBezTo>
                    <a:pt x="8573" y="104775"/>
                    <a:pt x="9525" y="103822"/>
                    <a:pt x="10478" y="103822"/>
                  </a:cubicBezTo>
                  <a:cubicBezTo>
                    <a:pt x="10478" y="98107"/>
                    <a:pt x="10478" y="92392"/>
                    <a:pt x="10478" y="86677"/>
                  </a:cubicBezTo>
                  <a:cubicBezTo>
                    <a:pt x="9525" y="86677"/>
                    <a:pt x="8573" y="87630"/>
                    <a:pt x="7620" y="87630"/>
                  </a:cubicBezTo>
                  <a:cubicBezTo>
                    <a:pt x="7620" y="89535"/>
                    <a:pt x="7620" y="92392"/>
                    <a:pt x="7620" y="94297"/>
                  </a:cubicBezTo>
                  <a:cubicBezTo>
                    <a:pt x="5715" y="95250"/>
                    <a:pt x="4763" y="96202"/>
                    <a:pt x="2858" y="97155"/>
                  </a:cubicBezTo>
                  <a:cubicBezTo>
                    <a:pt x="2858" y="95250"/>
                    <a:pt x="2858" y="92392"/>
                    <a:pt x="2858" y="90488"/>
                  </a:cubicBezTo>
                  <a:cubicBezTo>
                    <a:pt x="1905" y="90488"/>
                    <a:pt x="953" y="91440"/>
                    <a:pt x="0" y="91440"/>
                  </a:cubicBezTo>
                  <a:cubicBezTo>
                    <a:pt x="0" y="97155"/>
                    <a:pt x="0" y="102870"/>
                    <a:pt x="0" y="108585"/>
                  </a:cubicBezTo>
                  <a:lnTo>
                    <a:pt x="0" y="108585"/>
                  </a:lnTo>
                  <a:close/>
                  <a:moveTo>
                    <a:pt x="11430" y="93345"/>
                  </a:moveTo>
                  <a:cubicBezTo>
                    <a:pt x="11430" y="96202"/>
                    <a:pt x="12383" y="98107"/>
                    <a:pt x="13335" y="99060"/>
                  </a:cubicBezTo>
                  <a:cubicBezTo>
                    <a:pt x="14288" y="100013"/>
                    <a:pt x="16193" y="100013"/>
                    <a:pt x="18098" y="99060"/>
                  </a:cubicBezTo>
                  <a:cubicBezTo>
                    <a:pt x="20003" y="98107"/>
                    <a:pt x="20955" y="96202"/>
                    <a:pt x="21908" y="94297"/>
                  </a:cubicBezTo>
                  <a:cubicBezTo>
                    <a:pt x="22860" y="92392"/>
                    <a:pt x="23813" y="89535"/>
                    <a:pt x="23813" y="86677"/>
                  </a:cubicBezTo>
                  <a:cubicBezTo>
                    <a:pt x="23813" y="83820"/>
                    <a:pt x="22860" y="81915"/>
                    <a:pt x="21908" y="80963"/>
                  </a:cubicBezTo>
                  <a:cubicBezTo>
                    <a:pt x="20955" y="80010"/>
                    <a:pt x="19050" y="80010"/>
                    <a:pt x="17145" y="80963"/>
                  </a:cubicBezTo>
                  <a:cubicBezTo>
                    <a:pt x="16193" y="81915"/>
                    <a:pt x="15240" y="81915"/>
                    <a:pt x="14288" y="82867"/>
                  </a:cubicBezTo>
                  <a:cubicBezTo>
                    <a:pt x="13335" y="83820"/>
                    <a:pt x="13335" y="84772"/>
                    <a:pt x="12383" y="85725"/>
                  </a:cubicBezTo>
                  <a:cubicBezTo>
                    <a:pt x="12383" y="86677"/>
                    <a:pt x="11430" y="87630"/>
                    <a:pt x="11430" y="88582"/>
                  </a:cubicBezTo>
                  <a:cubicBezTo>
                    <a:pt x="12383" y="89535"/>
                    <a:pt x="11430" y="91440"/>
                    <a:pt x="11430" y="93345"/>
                  </a:cubicBezTo>
                  <a:lnTo>
                    <a:pt x="11430" y="93345"/>
                  </a:lnTo>
                  <a:close/>
                  <a:moveTo>
                    <a:pt x="14288" y="91440"/>
                  </a:moveTo>
                  <a:cubicBezTo>
                    <a:pt x="14288" y="93345"/>
                    <a:pt x="14288" y="94297"/>
                    <a:pt x="15240" y="95250"/>
                  </a:cubicBezTo>
                  <a:cubicBezTo>
                    <a:pt x="16193" y="96202"/>
                    <a:pt x="17145" y="96202"/>
                    <a:pt x="18098" y="95250"/>
                  </a:cubicBezTo>
                  <a:cubicBezTo>
                    <a:pt x="19050" y="94297"/>
                    <a:pt x="20003" y="93345"/>
                    <a:pt x="20955" y="92392"/>
                  </a:cubicBezTo>
                  <a:cubicBezTo>
                    <a:pt x="21908" y="91440"/>
                    <a:pt x="21908" y="89535"/>
                    <a:pt x="21908" y="87630"/>
                  </a:cubicBezTo>
                  <a:cubicBezTo>
                    <a:pt x="21908" y="85725"/>
                    <a:pt x="21908" y="84772"/>
                    <a:pt x="20955" y="83820"/>
                  </a:cubicBezTo>
                  <a:cubicBezTo>
                    <a:pt x="20003" y="82867"/>
                    <a:pt x="20003" y="82867"/>
                    <a:pt x="18098" y="83820"/>
                  </a:cubicBezTo>
                  <a:cubicBezTo>
                    <a:pt x="17145" y="84772"/>
                    <a:pt x="16193" y="85725"/>
                    <a:pt x="15240" y="86677"/>
                  </a:cubicBezTo>
                  <a:cubicBezTo>
                    <a:pt x="14288" y="88582"/>
                    <a:pt x="14288" y="89535"/>
                    <a:pt x="14288" y="91440"/>
                  </a:cubicBezTo>
                  <a:lnTo>
                    <a:pt x="14288" y="91440"/>
                  </a:lnTo>
                  <a:close/>
                  <a:moveTo>
                    <a:pt x="25718" y="77152"/>
                  </a:moveTo>
                  <a:cubicBezTo>
                    <a:pt x="25718" y="80010"/>
                    <a:pt x="25718" y="82867"/>
                    <a:pt x="25718" y="86677"/>
                  </a:cubicBezTo>
                  <a:cubicBezTo>
                    <a:pt x="25718" y="88582"/>
                    <a:pt x="25718" y="89535"/>
                    <a:pt x="25718" y="90488"/>
                  </a:cubicBezTo>
                  <a:cubicBezTo>
                    <a:pt x="25718" y="91440"/>
                    <a:pt x="25718" y="91440"/>
                    <a:pt x="26670" y="92392"/>
                  </a:cubicBezTo>
                  <a:cubicBezTo>
                    <a:pt x="26670" y="92392"/>
                    <a:pt x="27623" y="93345"/>
                    <a:pt x="27623" y="93345"/>
                  </a:cubicBezTo>
                  <a:cubicBezTo>
                    <a:pt x="28575" y="93345"/>
                    <a:pt x="29528" y="93345"/>
                    <a:pt x="30480" y="92392"/>
                  </a:cubicBezTo>
                  <a:cubicBezTo>
                    <a:pt x="31433" y="91440"/>
                    <a:pt x="32385" y="91440"/>
                    <a:pt x="32385" y="90488"/>
                  </a:cubicBezTo>
                  <a:cubicBezTo>
                    <a:pt x="33338" y="89535"/>
                    <a:pt x="33338" y="89535"/>
                    <a:pt x="33338" y="88582"/>
                  </a:cubicBezTo>
                  <a:cubicBezTo>
                    <a:pt x="33338" y="87630"/>
                    <a:pt x="34290" y="86677"/>
                    <a:pt x="34290" y="85725"/>
                  </a:cubicBezTo>
                  <a:cubicBezTo>
                    <a:pt x="34290" y="84772"/>
                    <a:pt x="34290" y="82867"/>
                    <a:pt x="34290" y="80963"/>
                  </a:cubicBezTo>
                  <a:cubicBezTo>
                    <a:pt x="34290" y="78105"/>
                    <a:pt x="34290" y="75247"/>
                    <a:pt x="34290" y="72390"/>
                  </a:cubicBezTo>
                  <a:cubicBezTo>
                    <a:pt x="33338" y="72390"/>
                    <a:pt x="32385" y="73342"/>
                    <a:pt x="31433" y="73342"/>
                  </a:cubicBezTo>
                  <a:cubicBezTo>
                    <a:pt x="31433" y="76200"/>
                    <a:pt x="31433" y="80010"/>
                    <a:pt x="31433" y="82867"/>
                  </a:cubicBezTo>
                  <a:cubicBezTo>
                    <a:pt x="31433" y="83820"/>
                    <a:pt x="31433" y="84772"/>
                    <a:pt x="31433" y="85725"/>
                  </a:cubicBezTo>
                  <a:cubicBezTo>
                    <a:pt x="31433" y="86677"/>
                    <a:pt x="31433" y="86677"/>
                    <a:pt x="30480" y="87630"/>
                  </a:cubicBezTo>
                  <a:cubicBezTo>
                    <a:pt x="30480" y="88582"/>
                    <a:pt x="29528" y="88582"/>
                    <a:pt x="28575" y="89535"/>
                  </a:cubicBezTo>
                  <a:cubicBezTo>
                    <a:pt x="27623" y="89535"/>
                    <a:pt x="27623" y="90488"/>
                    <a:pt x="26670" y="89535"/>
                  </a:cubicBezTo>
                  <a:cubicBezTo>
                    <a:pt x="26670" y="89535"/>
                    <a:pt x="25718" y="88582"/>
                    <a:pt x="25718" y="88582"/>
                  </a:cubicBezTo>
                  <a:cubicBezTo>
                    <a:pt x="25718" y="88582"/>
                    <a:pt x="25718" y="87630"/>
                    <a:pt x="25718" y="85725"/>
                  </a:cubicBezTo>
                  <a:cubicBezTo>
                    <a:pt x="25718" y="82867"/>
                    <a:pt x="25718" y="80010"/>
                    <a:pt x="25718" y="76200"/>
                  </a:cubicBezTo>
                  <a:cubicBezTo>
                    <a:pt x="27623" y="76200"/>
                    <a:pt x="26670" y="76200"/>
                    <a:pt x="25718" y="77152"/>
                  </a:cubicBezTo>
                  <a:lnTo>
                    <a:pt x="25718" y="77152"/>
                  </a:lnTo>
                  <a:close/>
                  <a:moveTo>
                    <a:pt x="38100" y="86677"/>
                  </a:moveTo>
                  <a:cubicBezTo>
                    <a:pt x="38100" y="80963"/>
                    <a:pt x="38100" y="75247"/>
                    <a:pt x="38100" y="69532"/>
                  </a:cubicBezTo>
                  <a:cubicBezTo>
                    <a:pt x="40005" y="68580"/>
                    <a:pt x="41910" y="67627"/>
                    <a:pt x="42863" y="66675"/>
                  </a:cubicBezTo>
                  <a:cubicBezTo>
                    <a:pt x="43815" y="65722"/>
                    <a:pt x="44768" y="65722"/>
                    <a:pt x="45720" y="65722"/>
                  </a:cubicBezTo>
                  <a:cubicBezTo>
                    <a:pt x="46673" y="65722"/>
                    <a:pt x="46673" y="65722"/>
                    <a:pt x="46673" y="66675"/>
                  </a:cubicBezTo>
                  <a:cubicBezTo>
                    <a:pt x="46673" y="67627"/>
                    <a:pt x="47625" y="67627"/>
                    <a:pt x="47625" y="68580"/>
                  </a:cubicBezTo>
                  <a:cubicBezTo>
                    <a:pt x="47625" y="69532"/>
                    <a:pt x="47625" y="71438"/>
                    <a:pt x="46673" y="72390"/>
                  </a:cubicBezTo>
                  <a:cubicBezTo>
                    <a:pt x="45720" y="73342"/>
                    <a:pt x="45720" y="74295"/>
                    <a:pt x="43815" y="75247"/>
                  </a:cubicBezTo>
                  <a:cubicBezTo>
                    <a:pt x="44768" y="75247"/>
                    <a:pt x="44768" y="75247"/>
                    <a:pt x="44768" y="76200"/>
                  </a:cubicBezTo>
                  <a:cubicBezTo>
                    <a:pt x="44768" y="76200"/>
                    <a:pt x="45720" y="77152"/>
                    <a:pt x="45720" y="78105"/>
                  </a:cubicBezTo>
                  <a:cubicBezTo>
                    <a:pt x="46673" y="79057"/>
                    <a:pt x="46673" y="80010"/>
                    <a:pt x="47625" y="80963"/>
                  </a:cubicBezTo>
                  <a:cubicBezTo>
                    <a:pt x="46673" y="81915"/>
                    <a:pt x="45720" y="81915"/>
                    <a:pt x="44768" y="82867"/>
                  </a:cubicBezTo>
                  <a:cubicBezTo>
                    <a:pt x="43815" y="81915"/>
                    <a:pt x="43815" y="80963"/>
                    <a:pt x="42863" y="80010"/>
                  </a:cubicBezTo>
                  <a:cubicBezTo>
                    <a:pt x="41910" y="79057"/>
                    <a:pt x="41910" y="78105"/>
                    <a:pt x="41910" y="78105"/>
                  </a:cubicBezTo>
                  <a:cubicBezTo>
                    <a:pt x="41910" y="78105"/>
                    <a:pt x="40958" y="78105"/>
                    <a:pt x="40958" y="78105"/>
                  </a:cubicBezTo>
                  <a:cubicBezTo>
                    <a:pt x="40958" y="78105"/>
                    <a:pt x="40005" y="78105"/>
                    <a:pt x="40005" y="79057"/>
                  </a:cubicBezTo>
                  <a:cubicBezTo>
                    <a:pt x="40005" y="79057"/>
                    <a:pt x="40005" y="79057"/>
                    <a:pt x="39053" y="79057"/>
                  </a:cubicBezTo>
                  <a:cubicBezTo>
                    <a:pt x="39053" y="80963"/>
                    <a:pt x="39053" y="83820"/>
                    <a:pt x="39053" y="85725"/>
                  </a:cubicBezTo>
                  <a:cubicBezTo>
                    <a:pt x="39053" y="85725"/>
                    <a:pt x="39053" y="86677"/>
                    <a:pt x="38100" y="86677"/>
                  </a:cubicBezTo>
                  <a:lnTo>
                    <a:pt x="38100" y="86677"/>
                  </a:lnTo>
                  <a:close/>
                  <a:moveTo>
                    <a:pt x="40005" y="76200"/>
                  </a:moveTo>
                  <a:cubicBezTo>
                    <a:pt x="40958" y="76200"/>
                    <a:pt x="40958" y="75247"/>
                    <a:pt x="41910" y="75247"/>
                  </a:cubicBezTo>
                  <a:cubicBezTo>
                    <a:pt x="42863" y="74295"/>
                    <a:pt x="43815" y="74295"/>
                    <a:pt x="43815" y="73342"/>
                  </a:cubicBezTo>
                  <a:cubicBezTo>
                    <a:pt x="43815" y="73342"/>
                    <a:pt x="44768" y="72390"/>
                    <a:pt x="44768" y="72390"/>
                  </a:cubicBezTo>
                  <a:cubicBezTo>
                    <a:pt x="44768" y="72390"/>
                    <a:pt x="44768" y="71438"/>
                    <a:pt x="44768" y="71438"/>
                  </a:cubicBezTo>
                  <a:cubicBezTo>
                    <a:pt x="44768" y="70485"/>
                    <a:pt x="44768" y="70485"/>
                    <a:pt x="44768" y="70485"/>
                  </a:cubicBezTo>
                  <a:cubicBezTo>
                    <a:pt x="44768" y="70485"/>
                    <a:pt x="43815" y="70485"/>
                    <a:pt x="43815" y="70485"/>
                  </a:cubicBezTo>
                  <a:cubicBezTo>
                    <a:pt x="43815" y="70485"/>
                    <a:pt x="42863" y="70485"/>
                    <a:pt x="41910" y="71438"/>
                  </a:cubicBezTo>
                  <a:cubicBezTo>
                    <a:pt x="40958" y="71438"/>
                    <a:pt x="40958" y="72390"/>
                    <a:pt x="40005" y="72390"/>
                  </a:cubicBezTo>
                  <a:cubicBezTo>
                    <a:pt x="40005" y="73342"/>
                    <a:pt x="40005" y="74295"/>
                    <a:pt x="40005" y="76200"/>
                  </a:cubicBezTo>
                  <a:lnTo>
                    <a:pt x="40005" y="76200"/>
                  </a:lnTo>
                  <a:close/>
                  <a:moveTo>
                    <a:pt x="49530" y="75247"/>
                  </a:moveTo>
                  <a:cubicBezTo>
                    <a:pt x="50483" y="74295"/>
                    <a:pt x="51435" y="74295"/>
                    <a:pt x="52388" y="73342"/>
                  </a:cubicBezTo>
                  <a:cubicBezTo>
                    <a:pt x="52388" y="74295"/>
                    <a:pt x="52388" y="75247"/>
                    <a:pt x="53340" y="75247"/>
                  </a:cubicBezTo>
                  <a:cubicBezTo>
                    <a:pt x="53340" y="75247"/>
                    <a:pt x="54293" y="75247"/>
                    <a:pt x="55245" y="75247"/>
                  </a:cubicBezTo>
                  <a:cubicBezTo>
                    <a:pt x="56198" y="75247"/>
                    <a:pt x="56198" y="74295"/>
                    <a:pt x="57150" y="73342"/>
                  </a:cubicBezTo>
                  <a:cubicBezTo>
                    <a:pt x="57150" y="72390"/>
                    <a:pt x="58103" y="72390"/>
                    <a:pt x="58103" y="71438"/>
                  </a:cubicBezTo>
                  <a:cubicBezTo>
                    <a:pt x="58103" y="71438"/>
                    <a:pt x="58103" y="70485"/>
                    <a:pt x="58103" y="70485"/>
                  </a:cubicBezTo>
                  <a:cubicBezTo>
                    <a:pt x="58103" y="70485"/>
                    <a:pt x="58103" y="70485"/>
                    <a:pt x="57150" y="70485"/>
                  </a:cubicBezTo>
                  <a:cubicBezTo>
                    <a:pt x="57150" y="70485"/>
                    <a:pt x="56198" y="70485"/>
                    <a:pt x="55245" y="70485"/>
                  </a:cubicBezTo>
                  <a:cubicBezTo>
                    <a:pt x="54293" y="70485"/>
                    <a:pt x="53340" y="70485"/>
                    <a:pt x="52388" y="70485"/>
                  </a:cubicBezTo>
                  <a:cubicBezTo>
                    <a:pt x="51435" y="69532"/>
                    <a:pt x="51435" y="68580"/>
                    <a:pt x="51435" y="67627"/>
                  </a:cubicBezTo>
                  <a:cubicBezTo>
                    <a:pt x="51435" y="66675"/>
                    <a:pt x="51435" y="65722"/>
                    <a:pt x="52388" y="64770"/>
                  </a:cubicBezTo>
                  <a:cubicBezTo>
                    <a:pt x="52388" y="63817"/>
                    <a:pt x="53340" y="62865"/>
                    <a:pt x="54293" y="61913"/>
                  </a:cubicBezTo>
                  <a:cubicBezTo>
                    <a:pt x="55245" y="60960"/>
                    <a:pt x="56198" y="60960"/>
                    <a:pt x="57150" y="60007"/>
                  </a:cubicBezTo>
                  <a:cubicBezTo>
                    <a:pt x="59055" y="59055"/>
                    <a:pt x="60008" y="59055"/>
                    <a:pt x="60960" y="59055"/>
                  </a:cubicBezTo>
                  <a:cubicBezTo>
                    <a:pt x="61913" y="60007"/>
                    <a:pt x="61913" y="60960"/>
                    <a:pt x="61913" y="61913"/>
                  </a:cubicBezTo>
                  <a:cubicBezTo>
                    <a:pt x="60960" y="62865"/>
                    <a:pt x="60008" y="62865"/>
                    <a:pt x="59055" y="63817"/>
                  </a:cubicBezTo>
                  <a:cubicBezTo>
                    <a:pt x="59055" y="62865"/>
                    <a:pt x="59055" y="62865"/>
                    <a:pt x="58103" y="61913"/>
                  </a:cubicBezTo>
                  <a:cubicBezTo>
                    <a:pt x="58103" y="61913"/>
                    <a:pt x="57150" y="61913"/>
                    <a:pt x="56198" y="61913"/>
                  </a:cubicBezTo>
                  <a:cubicBezTo>
                    <a:pt x="55245" y="61913"/>
                    <a:pt x="55245" y="62865"/>
                    <a:pt x="54293" y="63817"/>
                  </a:cubicBezTo>
                  <a:cubicBezTo>
                    <a:pt x="54293" y="63817"/>
                    <a:pt x="54293" y="64770"/>
                    <a:pt x="54293" y="64770"/>
                  </a:cubicBezTo>
                  <a:cubicBezTo>
                    <a:pt x="54293" y="64770"/>
                    <a:pt x="54293" y="65722"/>
                    <a:pt x="54293" y="65722"/>
                  </a:cubicBezTo>
                  <a:cubicBezTo>
                    <a:pt x="54293" y="65722"/>
                    <a:pt x="55245" y="65722"/>
                    <a:pt x="56198" y="65722"/>
                  </a:cubicBezTo>
                  <a:cubicBezTo>
                    <a:pt x="57150" y="65722"/>
                    <a:pt x="58103" y="65722"/>
                    <a:pt x="59055" y="65722"/>
                  </a:cubicBezTo>
                  <a:cubicBezTo>
                    <a:pt x="60008" y="65722"/>
                    <a:pt x="60008" y="65722"/>
                    <a:pt x="60008" y="66675"/>
                  </a:cubicBezTo>
                  <a:cubicBezTo>
                    <a:pt x="60008" y="67627"/>
                    <a:pt x="60960" y="67627"/>
                    <a:pt x="60960" y="69532"/>
                  </a:cubicBezTo>
                  <a:cubicBezTo>
                    <a:pt x="60960" y="70485"/>
                    <a:pt x="60960" y="71438"/>
                    <a:pt x="60008" y="72390"/>
                  </a:cubicBezTo>
                  <a:cubicBezTo>
                    <a:pt x="60008" y="73342"/>
                    <a:pt x="59055" y="74295"/>
                    <a:pt x="58103" y="75247"/>
                  </a:cubicBezTo>
                  <a:cubicBezTo>
                    <a:pt x="57150" y="76200"/>
                    <a:pt x="56198" y="77152"/>
                    <a:pt x="55245" y="77152"/>
                  </a:cubicBezTo>
                  <a:cubicBezTo>
                    <a:pt x="53340" y="78105"/>
                    <a:pt x="52388" y="78105"/>
                    <a:pt x="51435" y="78105"/>
                  </a:cubicBezTo>
                  <a:cubicBezTo>
                    <a:pt x="50483" y="78105"/>
                    <a:pt x="49530" y="77152"/>
                    <a:pt x="49530" y="75247"/>
                  </a:cubicBezTo>
                  <a:lnTo>
                    <a:pt x="49530" y="75247"/>
                  </a:lnTo>
                  <a:close/>
                  <a:moveTo>
                    <a:pt x="46673" y="60960"/>
                  </a:moveTo>
                  <a:cubicBezTo>
                    <a:pt x="49530" y="60007"/>
                    <a:pt x="51435" y="58102"/>
                    <a:pt x="54293" y="57150"/>
                  </a:cubicBezTo>
                  <a:cubicBezTo>
                    <a:pt x="54293" y="53340"/>
                    <a:pt x="54293" y="49530"/>
                    <a:pt x="54293" y="45720"/>
                  </a:cubicBezTo>
                  <a:cubicBezTo>
                    <a:pt x="56198" y="44767"/>
                    <a:pt x="58103" y="43815"/>
                    <a:pt x="59055" y="42863"/>
                  </a:cubicBezTo>
                  <a:cubicBezTo>
                    <a:pt x="59055" y="40005"/>
                    <a:pt x="59055" y="36195"/>
                    <a:pt x="59055" y="33338"/>
                  </a:cubicBezTo>
                  <a:cubicBezTo>
                    <a:pt x="57150" y="34290"/>
                    <a:pt x="55245" y="35242"/>
                    <a:pt x="54293" y="36195"/>
                  </a:cubicBezTo>
                  <a:cubicBezTo>
                    <a:pt x="54293" y="30480"/>
                    <a:pt x="54293" y="23813"/>
                    <a:pt x="54293" y="18097"/>
                  </a:cubicBezTo>
                  <a:cubicBezTo>
                    <a:pt x="54293" y="12382"/>
                    <a:pt x="54293" y="5715"/>
                    <a:pt x="54293" y="0"/>
                  </a:cubicBezTo>
                  <a:cubicBezTo>
                    <a:pt x="52388" y="952"/>
                    <a:pt x="49530" y="2857"/>
                    <a:pt x="47625" y="3810"/>
                  </a:cubicBezTo>
                  <a:cubicBezTo>
                    <a:pt x="44768" y="11430"/>
                    <a:pt x="41910" y="19050"/>
                    <a:pt x="39053" y="26670"/>
                  </a:cubicBezTo>
                  <a:cubicBezTo>
                    <a:pt x="36195" y="34290"/>
                    <a:pt x="33338" y="41910"/>
                    <a:pt x="30480" y="49530"/>
                  </a:cubicBezTo>
                  <a:cubicBezTo>
                    <a:pt x="30480" y="52388"/>
                    <a:pt x="30480" y="56197"/>
                    <a:pt x="30480" y="59055"/>
                  </a:cubicBezTo>
                  <a:cubicBezTo>
                    <a:pt x="33338" y="57150"/>
                    <a:pt x="36195" y="56197"/>
                    <a:pt x="39053" y="54292"/>
                  </a:cubicBezTo>
                  <a:cubicBezTo>
                    <a:pt x="41910" y="52388"/>
                    <a:pt x="44768" y="51435"/>
                    <a:pt x="47625" y="49530"/>
                  </a:cubicBezTo>
                  <a:cubicBezTo>
                    <a:pt x="46673" y="53340"/>
                    <a:pt x="46673" y="57150"/>
                    <a:pt x="46673" y="60960"/>
                  </a:cubicBezTo>
                  <a:lnTo>
                    <a:pt x="46673" y="60960"/>
                  </a:lnTo>
                  <a:close/>
                  <a:moveTo>
                    <a:pt x="46673" y="40005"/>
                  </a:moveTo>
                  <a:cubicBezTo>
                    <a:pt x="43815" y="41910"/>
                    <a:pt x="40958" y="43815"/>
                    <a:pt x="37148" y="44767"/>
                  </a:cubicBezTo>
                  <a:cubicBezTo>
                    <a:pt x="40005" y="36195"/>
                    <a:pt x="42863" y="28575"/>
                    <a:pt x="46673" y="20002"/>
                  </a:cubicBezTo>
                  <a:cubicBezTo>
                    <a:pt x="46673" y="26670"/>
                    <a:pt x="46673" y="33338"/>
                    <a:pt x="46673" y="40005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8FE5119F-B0B5-4484-8068-9F69D576B898}"/>
                </a:ext>
              </a:extLst>
            </p:cNvPr>
            <p:cNvSpPr/>
            <p:nvPr/>
          </p:nvSpPr>
          <p:spPr>
            <a:xfrm>
              <a:off x="8473412" y="2576521"/>
              <a:ext cx="6667" cy="117157"/>
            </a:xfrm>
            <a:custGeom>
              <a:avLst/>
              <a:gdLst>
                <a:gd name="connsiteX0" fmla="*/ 6668 w 6667"/>
                <a:gd name="connsiteY0" fmla="*/ 117158 h 117157"/>
                <a:gd name="connsiteX1" fmla="*/ 6668 w 6667"/>
                <a:gd name="connsiteY1" fmla="*/ 3810 h 117157"/>
                <a:gd name="connsiteX2" fmla="*/ 0 w 6667"/>
                <a:gd name="connsiteY2" fmla="*/ 0 h 117157"/>
                <a:gd name="connsiteX3" fmla="*/ 0 w 6667"/>
                <a:gd name="connsiteY3" fmla="*/ 113348 h 117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67" h="117157">
                  <a:moveTo>
                    <a:pt x="6668" y="117158"/>
                  </a:moveTo>
                  <a:lnTo>
                    <a:pt x="6668" y="3810"/>
                  </a:lnTo>
                  <a:lnTo>
                    <a:pt x="0" y="0"/>
                  </a:lnTo>
                  <a:lnTo>
                    <a:pt x="0" y="113348"/>
                  </a:lnTo>
                  <a:close/>
                </a:path>
              </a:pathLst>
            </a:custGeom>
            <a:solidFill>
              <a:srgbClr val="95642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AE330385-F51D-45E5-8867-D6419AFF612E}"/>
                </a:ext>
              </a:extLst>
            </p:cNvPr>
            <p:cNvSpPr/>
            <p:nvPr/>
          </p:nvSpPr>
          <p:spPr>
            <a:xfrm>
              <a:off x="8473414" y="2533658"/>
              <a:ext cx="82867" cy="46672"/>
            </a:xfrm>
            <a:custGeom>
              <a:avLst/>
              <a:gdLst>
                <a:gd name="connsiteX0" fmla="*/ 6668 w 82867"/>
                <a:gd name="connsiteY0" fmla="*/ 46673 h 46672"/>
                <a:gd name="connsiteX1" fmla="*/ 82868 w 82867"/>
                <a:gd name="connsiteY1" fmla="*/ 3810 h 46672"/>
                <a:gd name="connsiteX2" fmla="*/ 76200 w 82867"/>
                <a:gd name="connsiteY2" fmla="*/ 0 h 46672"/>
                <a:gd name="connsiteX3" fmla="*/ 0 w 82867"/>
                <a:gd name="connsiteY3" fmla="*/ 42863 h 46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867" h="46672">
                  <a:moveTo>
                    <a:pt x="6668" y="46673"/>
                  </a:moveTo>
                  <a:lnTo>
                    <a:pt x="82868" y="3810"/>
                  </a:lnTo>
                  <a:lnTo>
                    <a:pt x="76200" y="0"/>
                  </a:lnTo>
                  <a:lnTo>
                    <a:pt x="0" y="42863"/>
                  </a:ln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636F7B88-ECF5-41C5-A549-77D45E42A934}"/>
                </a:ext>
              </a:extLst>
            </p:cNvPr>
            <p:cNvSpPr/>
            <p:nvPr/>
          </p:nvSpPr>
          <p:spPr>
            <a:xfrm>
              <a:off x="7376159" y="2510075"/>
              <a:ext cx="135255" cy="114061"/>
            </a:xfrm>
            <a:custGeom>
              <a:avLst/>
              <a:gdLst>
                <a:gd name="connsiteX0" fmla="*/ 0 w 135255"/>
                <a:gd name="connsiteY0" fmla="*/ 25479 h 114061"/>
                <a:gd name="connsiteX1" fmla="*/ 2858 w 135255"/>
                <a:gd name="connsiteY1" fmla="*/ 26432 h 114061"/>
                <a:gd name="connsiteX2" fmla="*/ 3810 w 135255"/>
                <a:gd name="connsiteY2" fmla="*/ 33099 h 114061"/>
                <a:gd name="connsiteX3" fmla="*/ 5715 w 135255"/>
                <a:gd name="connsiteY3" fmla="*/ 35957 h 114061"/>
                <a:gd name="connsiteX4" fmla="*/ 7620 w 135255"/>
                <a:gd name="connsiteY4" fmla="*/ 35004 h 114061"/>
                <a:gd name="connsiteX5" fmla="*/ 8572 w 135255"/>
                <a:gd name="connsiteY5" fmla="*/ 31194 h 114061"/>
                <a:gd name="connsiteX6" fmla="*/ 8572 w 135255"/>
                <a:gd name="connsiteY6" fmla="*/ 28337 h 114061"/>
                <a:gd name="connsiteX7" fmla="*/ 7620 w 135255"/>
                <a:gd name="connsiteY7" fmla="*/ 26432 h 114061"/>
                <a:gd name="connsiteX8" fmla="*/ 5715 w 135255"/>
                <a:gd name="connsiteY8" fmla="*/ 23574 h 114061"/>
                <a:gd name="connsiteX9" fmla="*/ 2858 w 135255"/>
                <a:gd name="connsiteY9" fmla="*/ 17859 h 114061"/>
                <a:gd name="connsiteX10" fmla="*/ 1905 w 135255"/>
                <a:gd name="connsiteY10" fmla="*/ 9287 h 114061"/>
                <a:gd name="connsiteX11" fmla="*/ 2858 w 135255"/>
                <a:gd name="connsiteY11" fmla="*/ 3572 h 114061"/>
                <a:gd name="connsiteX12" fmla="*/ 4763 w 135255"/>
                <a:gd name="connsiteY12" fmla="*/ 714 h 114061"/>
                <a:gd name="connsiteX13" fmla="*/ 7620 w 135255"/>
                <a:gd name="connsiteY13" fmla="*/ 714 h 114061"/>
                <a:gd name="connsiteX14" fmla="*/ 11430 w 135255"/>
                <a:gd name="connsiteY14" fmla="*/ 6429 h 114061"/>
                <a:gd name="connsiteX15" fmla="*/ 12383 w 135255"/>
                <a:gd name="connsiteY15" fmla="*/ 15954 h 114061"/>
                <a:gd name="connsiteX16" fmla="*/ 9525 w 135255"/>
                <a:gd name="connsiteY16" fmla="*/ 15002 h 114061"/>
                <a:gd name="connsiteX17" fmla="*/ 8572 w 135255"/>
                <a:gd name="connsiteY17" fmla="*/ 10239 h 114061"/>
                <a:gd name="connsiteX18" fmla="*/ 6668 w 135255"/>
                <a:gd name="connsiteY18" fmla="*/ 8334 h 114061"/>
                <a:gd name="connsiteX19" fmla="*/ 4763 w 135255"/>
                <a:gd name="connsiteY19" fmla="*/ 8334 h 114061"/>
                <a:gd name="connsiteX20" fmla="*/ 4763 w 135255"/>
                <a:gd name="connsiteY20" fmla="*/ 10239 h 114061"/>
                <a:gd name="connsiteX21" fmla="*/ 4763 w 135255"/>
                <a:gd name="connsiteY21" fmla="*/ 13097 h 114061"/>
                <a:gd name="connsiteX22" fmla="*/ 6668 w 135255"/>
                <a:gd name="connsiteY22" fmla="*/ 16907 h 114061"/>
                <a:gd name="connsiteX23" fmla="*/ 9525 w 135255"/>
                <a:gd name="connsiteY23" fmla="*/ 21669 h 114061"/>
                <a:gd name="connsiteX24" fmla="*/ 10478 w 135255"/>
                <a:gd name="connsiteY24" fmla="*/ 26432 h 114061"/>
                <a:gd name="connsiteX25" fmla="*/ 11430 w 135255"/>
                <a:gd name="connsiteY25" fmla="*/ 33099 h 114061"/>
                <a:gd name="connsiteX26" fmla="*/ 10478 w 135255"/>
                <a:gd name="connsiteY26" fmla="*/ 38814 h 114061"/>
                <a:gd name="connsiteX27" fmla="*/ 8572 w 135255"/>
                <a:gd name="connsiteY27" fmla="*/ 42624 h 114061"/>
                <a:gd name="connsiteX28" fmla="*/ 5715 w 135255"/>
                <a:gd name="connsiteY28" fmla="*/ 42624 h 114061"/>
                <a:gd name="connsiteX29" fmla="*/ 1905 w 135255"/>
                <a:gd name="connsiteY29" fmla="*/ 36909 h 114061"/>
                <a:gd name="connsiteX30" fmla="*/ 0 w 135255"/>
                <a:gd name="connsiteY30" fmla="*/ 25479 h 114061"/>
                <a:gd name="connsiteX31" fmla="*/ 0 w 135255"/>
                <a:gd name="connsiteY31" fmla="*/ 25479 h 114061"/>
                <a:gd name="connsiteX32" fmla="*/ 12383 w 135255"/>
                <a:gd name="connsiteY32" fmla="*/ 6429 h 114061"/>
                <a:gd name="connsiteX33" fmla="*/ 15240 w 135255"/>
                <a:gd name="connsiteY33" fmla="*/ 8334 h 114061"/>
                <a:gd name="connsiteX34" fmla="*/ 15240 w 135255"/>
                <a:gd name="connsiteY34" fmla="*/ 18812 h 114061"/>
                <a:gd name="connsiteX35" fmla="*/ 15240 w 135255"/>
                <a:gd name="connsiteY35" fmla="*/ 29289 h 114061"/>
                <a:gd name="connsiteX36" fmla="*/ 15240 w 135255"/>
                <a:gd name="connsiteY36" fmla="*/ 35957 h 114061"/>
                <a:gd name="connsiteX37" fmla="*/ 16193 w 135255"/>
                <a:gd name="connsiteY37" fmla="*/ 40719 h 114061"/>
                <a:gd name="connsiteX38" fmla="*/ 18097 w 135255"/>
                <a:gd name="connsiteY38" fmla="*/ 43577 h 114061"/>
                <a:gd name="connsiteX39" fmla="*/ 20003 w 135255"/>
                <a:gd name="connsiteY39" fmla="*/ 43577 h 114061"/>
                <a:gd name="connsiteX40" fmla="*/ 20955 w 135255"/>
                <a:gd name="connsiteY40" fmla="*/ 40719 h 114061"/>
                <a:gd name="connsiteX41" fmla="*/ 20955 w 135255"/>
                <a:gd name="connsiteY41" fmla="*/ 34052 h 114061"/>
                <a:gd name="connsiteX42" fmla="*/ 20955 w 135255"/>
                <a:gd name="connsiteY42" fmla="*/ 23574 h 114061"/>
                <a:gd name="connsiteX43" fmla="*/ 20955 w 135255"/>
                <a:gd name="connsiteY43" fmla="*/ 13097 h 114061"/>
                <a:gd name="connsiteX44" fmla="*/ 23813 w 135255"/>
                <a:gd name="connsiteY44" fmla="*/ 15002 h 114061"/>
                <a:gd name="connsiteX45" fmla="*/ 23813 w 135255"/>
                <a:gd name="connsiteY45" fmla="*/ 25479 h 114061"/>
                <a:gd name="connsiteX46" fmla="*/ 23813 w 135255"/>
                <a:gd name="connsiteY46" fmla="*/ 35957 h 114061"/>
                <a:gd name="connsiteX47" fmla="*/ 23813 w 135255"/>
                <a:gd name="connsiteY47" fmla="*/ 45482 h 114061"/>
                <a:gd name="connsiteX48" fmla="*/ 22860 w 135255"/>
                <a:gd name="connsiteY48" fmla="*/ 50244 h 114061"/>
                <a:gd name="connsiteX49" fmla="*/ 20955 w 135255"/>
                <a:gd name="connsiteY49" fmla="*/ 52149 h 114061"/>
                <a:gd name="connsiteX50" fmla="*/ 18097 w 135255"/>
                <a:gd name="connsiteY50" fmla="*/ 52149 h 114061"/>
                <a:gd name="connsiteX51" fmla="*/ 15240 w 135255"/>
                <a:gd name="connsiteY51" fmla="*/ 49292 h 114061"/>
                <a:gd name="connsiteX52" fmla="*/ 13335 w 135255"/>
                <a:gd name="connsiteY52" fmla="*/ 45482 h 114061"/>
                <a:gd name="connsiteX53" fmla="*/ 12383 w 135255"/>
                <a:gd name="connsiteY53" fmla="*/ 40719 h 114061"/>
                <a:gd name="connsiteX54" fmla="*/ 12383 w 135255"/>
                <a:gd name="connsiteY54" fmla="*/ 30242 h 114061"/>
                <a:gd name="connsiteX55" fmla="*/ 12383 w 135255"/>
                <a:gd name="connsiteY55" fmla="*/ 19764 h 114061"/>
                <a:gd name="connsiteX56" fmla="*/ 12383 w 135255"/>
                <a:gd name="connsiteY56" fmla="*/ 6429 h 114061"/>
                <a:gd name="connsiteX57" fmla="*/ 12383 w 135255"/>
                <a:gd name="connsiteY57" fmla="*/ 6429 h 114061"/>
                <a:gd name="connsiteX58" fmla="*/ 24765 w 135255"/>
                <a:gd name="connsiteY58" fmla="*/ 53102 h 114061"/>
                <a:gd name="connsiteX59" fmla="*/ 24765 w 135255"/>
                <a:gd name="connsiteY59" fmla="*/ 33099 h 114061"/>
                <a:gd name="connsiteX60" fmla="*/ 24765 w 135255"/>
                <a:gd name="connsiteY60" fmla="*/ 13097 h 114061"/>
                <a:gd name="connsiteX61" fmla="*/ 28575 w 135255"/>
                <a:gd name="connsiteY61" fmla="*/ 15002 h 114061"/>
                <a:gd name="connsiteX62" fmla="*/ 31433 w 135255"/>
                <a:gd name="connsiteY62" fmla="*/ 16907 h 114061"/>
                <a:gd name="connsiteX63" fmla="*/ 33338 w 135255"/>
                <a:gd name="connsiteY63" fmla="*/ 21669 h 114061"/>
                <a:gd name="connsiteX64" fmla="*/ 34290 w 135255"/>
                <a:gd name="connsiteY64" fmla="*/ 29289 h 114061"/>
                <a:gd name="connsiteX65" fmla="*/ 34290 w 135255"/>
                <a:gd name="connsiteY65" fmla="*/ 35004 h 114061"/>
                <a:gd name="connsiteX66" fmla="*/ 33338 w 135255"/>
                <a:gd name="connsiteY66" fmla="*/ 37862 h 114061"/>
                <a:gd name="connsiteX67" fmla="*/ 32385 w 135255"/>
                <a:gd name="connsiteY67" fmla="*/ 38814 h 114061"/>
                <a:gd name="connsiteX68" fmla="*/ 29528 w 135255"/>
                <a:gd name="connsiteY68" fmla="*/ 37862 h 114061"/>
                <a:gd name="connsiteX69" fmla="*/ 27622 w 135255"/>
                <a:gd name="connsiteY69" fmla="*/ 36909 h 114061"/>
                <a:gd name="connsiteX70" fmla="*/ 27622 w 135255"/>
                <a:gd name="connsiteY70" fmla="*/ 44529 h 114061"/>
                <a:gd name="connsiteX71" fmla="*/ 27622 w 135255"/>
                <a:gd name="connsiteY71" fmla="*/ 52149 h 114061"/>
                <a:gd name="connsiteX72" fmla="*/ 24765 w 135255"/>
                <a:gd name="connsiteY72" fmla="*/ 53102 h 114061"/>
                <a:gd name="connsiteX73" fmla="*/ 24765 w 135255"/>
                <a:gd name="connsiteY73" fmla="*/ 53102 h 114061"/>
                <a:gd name="connsiteX74" fmla="*/ 27622 w 135255"/>
                <a:gd name="connsiteY74" fmla="*/ 21669 h 114061"/>
                <a:gd name="connsiteX75" fmla="*/ 27622 w 135255"/>
                <a:gd name="connsiteY75" fmla="*/ 27384 h 114061"/>
                <a:gd name="connsiteX76" fmla="*/ 27622 w 135255"/>
                <a:gd name="connsiteY76" fmla="*/ 33099 h 114061"/>
                <a:gd name="connsiteX77" fmla="*/ 28575 w 135255"/>
                <a:gd name="connsiteY77" fmla="*/ 34052 h 114061"/>
                <a:gd name="connsiteX78" fmla="*/ 30480 w 135255"/>
                <a:gd name="connsiteY78" fmla="*/ 35004 h 114061"/>
                <a:gd name="connsiteX79" fmla="*/ 31433 w 135255"/>
                <a:gd name="connsiteY79" fmla="*/ 33099 h 114061"/>
                <a:gd name="connsiteX80" fmla="*/ 31433 w 135255"/>
                <a:gd name="connsiteY80" fmla="*/ 30242 h 114061"/>
                <a:gd name="connsiteX81" fmla="*/ 31433 w 135255"/>
                <a:gd name="connsiteY81" fmla="*/ 26432 h 114061"/>
                <a:gd name="connsiteX82" fmla="*/ 30480 w 135255"/>
                <a:gd name="connsiteY82" fmla="*/ 24527 h 114061"/>
                <a:gd name="connsiteX83" fmla="*/ 28575 w 135255"/>
                <a:gd name="connsiteY83" fmla="*/ 23574 h 114061"/>
                <a:gd name="connsiteX84" fmla="*/ 27622 w 135255"/>
                <a:gd name="connsiteY84" fmla="*/ 21669 h 114061"/>
                <a:gd name="connsiteX85" fmla="*/ 27622 w 135255"/>
                <a:gd name="connsiteY85" fmla="*/ 21669 h 114061"/>
                <a:gd name="connsiteX86" fmla="*/ 36195 w 135255"/>
                <a:gd name="connsiteY86" fmla="*/ 59769 h 114061"/>
                <a:gd name="connsiteX87" fmla="*/ 36195 w 135255"/>
                <a:gd name="connsiteY87" fmla="*/ 39767 h 114061"/>
                <a:gd name="connsiteX88" fmla="*/ 36195 w 135255"/>
                <a:gd name="connsiteY88" fmla="*/ 19764 h 114061"/>
                <a:gd name="connsiteX89" fmla="*/ 45720 w 135255"/>
                <a:gd name="connsiteY89" fmla="*/ 25479 h 114061"/>
                <a:gd name="connsiteX90" fmla="*/ 45720 w 135255"/>
                <a:gd name="connsiteY90" fmla="*/ 32147 h 114061"/>
                <a:gd name="connsiteX91" fmla="*/ 39053 w 135255"/>
                <a:gd name="connsiteY91" fmla="*/ 28337 h 114061"/>
                <a:gd name="connsiteX92" fmla="*/ 39053 w 135255"/>
                <a:gd name="connsiteY92" fmla="*/ 36909 h 114061"/>
                <a:gd name="connsiteX93" fmla="*/ 45720 w 135255"/>
                <a:gd name="connsiteY93" fmla="*/ 40719 h 114061"/>
                <a:gd name="connsiteX94" fmla="*/ 45720 w 135255"/>
                <a:gd name="connsiteY94" fmla="*/ 47387 h 114061"/>
                <a:gd name="connsiteX95" fmla="*/ 39053 w 135255"/>
                <a:gd name="connsiteY95" fmla="*/ 43577 h 114061"/>
                <a:gd name="connsiteX96" fmla="*/ 39053 w 135255"/>
                <a:gd name="connsiteY96" fmla="*/ 49292 h 114061"/>
                <a:gd name="connsiteX97" fmla="*/ 39053 w 135255"/>
                <a:gd name="connsiteY97" fmla="*/ 55007 h 114061"/>
                <a:gd name="connsiteX98" fmla="*/ 45720 w 135255"/>
                <a:gd name="connsiteY98" fmla="*/ 58817 h 114061"/>
                <a:gd name="connsiteX99" fmla="*/ 45720 w 135255"/>
                <a:gd name="connsiteY99" fmla="*/ 65484 h 114061"/>
                <a:gd name="connsiteX100" fmla="*/ 36195 w 135255"/>
                <a:gd name="connsiteY100" fmla="*/ 59769 h 114061"/>
                <a:gd name="connsiteX101" fmla="*/ 36195 w 135255"/>
                <a:gd name="connsiteY101" fmla="*/ 59769 h 114061"/>
                <a:gd name="connsiteX102" fmla="*/ 48578 w 135255"/>
                <a:gd name="connsiteY102" fmla="*/ 66437 h 114061"/>
                <a:gd name="connsiteX103" fmla="*/ 48578 w 135255"/>
                <a:gd name="connsiteY103" fmla="*/ 46434 h 114061"/>
                <a:gd name="connsiteX104" fmla="*/ 48578 w 135255"/>
                <a:gd name="connsiteY104" fmla="*/ 26432 h 114061"/>
                <a:gd name="connsiteX105" fmla="*/ 54293 w 135255"/>
                <a:gd name="connsiteY105" fmla="*/ 29289 h 114061"/>
                <a:gd name="connsiteX106" fmla="*/ 57150 w 135255"/>
                <a:gd name="connsiteY106" fmla="*/ 32147 h 114061"/>
                <a:gd name="connsiteX107" fmla="*/ 59055 w 135255"/>
                <a:gd name="connsiteY107" fmla="*/ 36909 h 114061"/>
                <a:gd name="connsiteX108" fmla="*/ 60008 w 135255"/>
                <a:gd name="connsiteY108" fmla="*/ 43577 h 114061"/>
                <a:gd name="connsiteX109" fmla="*/ 59055 w 135255"/>
                <a:gd name="connsiteY109" fmla="*/ 50244 h 114061"/>
                <a:gd name="connsiteX110" fmla="*/ 56197 w 135255"/>
                <a:gd name="connsiteY110" fmla="*/ 52149 h 114061"/>
                <a:gd name="connsiteX111" fmla="*/ 57150 w 135255"/>
                <a:gd name="connsiteY111" fmla="*/ 55959 h 114061"/>
                <a:gd name="connsiteX112" fmla="*/ 59055 w 135255"/>
                <a:gd name="connsiteY112" fmla="*/ 63579 h 114061"/>
                <a:gd name="connsiteX113" fmla="*/ 60960 w 135255"/>
                <a:gd name="connsiteY113" fmla="*/ 72152 h 114061"/>
                <a:gd name="connsiteX114" fmla="*/ 58103 w 135255"/>
                <a:gd name="connsiteY114" fmla="*/ 70247 h 114061"/>
                <a:gd name="connsiteX115" fmla="*/ 56197 w 135255"/>
                <a:gd name="connsiteY115" fmla="*/ 60722 h 114061"/>
                <a:gd name="connsiteX116" fmla="*/ 55245 w 135255"/>
                <a:gd name="connsiteY116" fmla="*/ 54054 h 114061"/>
                <a:gd name="connsiteX117" fmla="*/ 54293 w 135255"/>
                <a:gd name="connsiteY117" fmla="*/ 52149 h 114061"/>
                <a:gd name="connsiteX118" fmla="*/ 53340 w 135255"/>
                <a:gd name="connsiteY118" fmla="*/ 51197 h 114061"/>
                <a:gd name="connsiteX119" fmla="*/ 52388 w 135255"/>
                <a:gd name="connsiteY119" fmla="*/ 51197 h 114061"/>
                <a:gd name="connsiteX120" fmla="*/ 52388 w 135255"/>
                <a:gd name="connsiteY120" fmla="*/ 59769 h 114061"/>
                <a:gd name="connsiteX121" fmla="*/ 52388 w 135255"/>
                <a:gd name="connsiteY121" fmla="*/ 68342 h 114061"/>
                <a:gd name="connsiteX122" fmla="*/ 48578 w 135255"/>
                <a:gd name="connsiteY122" fmla="*/ 66437 h 114061"/>
                <a:gd name="connsiteX123" fmla="*/ 48578 w 135255"/>
                <a:gd name="connsiteY123" fmla="*/ 66437 h 114061"/>
                <a:gd name="connsiteX124" fmla="*/ 51435 w 135255"/>
                <a:gd name="connsiteY124" fmla="*/ 45482 h 114061"/>
                <a:gd name="connsiteX125" fmla="*/ 53340 w 135255"/>
                <a:gd name="connsiteY125" fmla="*/ 46434 h 114061"/>
                <a:gd name="connsiteX126" fmla="*/ 55245 w 135255"/>
                <a:gd name="connsiteY126" fmla="*/ 47387 h 114061"/>
                <a:gd name="connsiteX127" fmla="*/ 56197 w 135255"/>
                <a:gd name="connsiteY127" fmla="*/ 46434 h 114061"/>
                <a:gd name="connsiteX128" fmla="*/ 56197 w 135255"/>
                <a:gd name="connsiteY128" fmla="*/ 43577 h 114061"/>
                <a:gd name="connsiteX129" fmla="*/ 56197 w 135255"/>
                <a:gd name="connsiteY129" fmla="*/ 39767 h 114061"/>
                <a:gd name="connsiteX130" fmla="*/ 55245 w 135255"/>
                <a:gd name="connsiteY130" fmla="*/ 37862 h 114061"/>
                <a:gd name="connsiteX131" fmla="*/ 53340 w 135255"/>
                <a:gd name="connsiteY131" fmla="*/ 36909 h 114061"/>
                <a:gd name="connsiteX132" fmla="*/ 51435 w 135255"/>
                <a:gd name="connsiteY132" fmla="*/ 35957 h 114061"/>
                <a:gd name="connsiteX133" fmla="*/ 51435 w 135255"/>
                <a:gd name="connsiteY133" fmla="*/ 45482 h 114061"/>
                <a:gd name="connsiteX134" fmla="*/ 51435 w 135255"/>
                <a:gd name="connsiteY134" fmla="*/ 45482 h 114061"/>
                <a:gd name="connsiteX135" fmla="*/ 60960 w 135255"/>
                <a:gd name="connsiteY135" fmla="*/ 74057 h 114061"/>
                <a:gd name="connsiteX136" fmla="*/ 60960 w 135255"/>
                <a:gd name="connsiteY136" fmla="*/ 54054 h 114061"/>
                <a:gd name="connsiteX137" fmla="*/ 60960 w 135255"/>
                <a:gd name="connsiteY137" fmla="*/ 34052 h 114061"/>
                <a:gd name="connsiteX138" fmla="*/ 64770 w 135255"/>
                <a:gd name="connsiteY138" fmla="*/ 35957 h 114061"/>
                <a:gd name="connsiteX139" fmla="*/ 65722 w 135255"/>
                <a:gd name="connsiteY139" fmla="*/ 50244 h 114061"/>
                <a:gd name="connsiteX140" fmla="*/ 66675 w 135255"/>
                <a:gd name="connsiteY140" fmla="*/ 64532 h 114061"/>
                <a:gd name="connsiteX141" fmla="*/ 67628 w 135255"/>
                <a:gd name="connsiteY141" fmla="*/ 52149 h 114061"/>
                <a:gd name="connsiteX142" fmla="*/ 68580 w 135255"/>
                <a:gd name="connsiteY142" fmla="*/ 39767 h 114061"/>
                <a:gd name="connsiteX143" fmla="*/ 72390 w 135255"/>
                <a:gd name="connsiteY143" fmla="*/ 41672 h 114061"/>
                <a:gd name="connsiteX144" fmla="*/ 72390 w 135255"/>
                <a:gd name="connsiteY144" fmla="*/ 61674 h 114061"/>
                <a:gd name="connsiteX145" fmla="*/ 72390 w 135255"/>
                <a:gd name="connsiteY145" fmla="*/ 81677 h 114061"/>
                <a:gd name="connsiteX146" fmla="*/ 70485 w 135255"/>
                <a:gd name="connsiteY146" fmla="*/ 80724 h 114061"/>
                <a:gd name="connsiteX147" fmla="*/ 70485 w 135255"/>
                <a:gd name="connsiteY147" fmla="*/ 65484 h 114061"/>
                <a:gd name="connsiteX148" fmla="*/ 70485 w 135255"/>
                <a:gd name="connsiteY148" fmla="*/ 50244 h 114061"/>
                <a:gd name="connsiteX149" fmla="*/ 69533 w 135255"/>
                <a:gd name="connsiteY149" fmla="*/ 64532 h 114061"/>
                <a:gd name="connsiteX150" fmla="*/ 68580 w 135255"/>
                <a:gd name="connsiteY150" fmla="*/ 78819 h 114061"/>
                <a:gd name="connsiteX151" fmla="*/ 65722 w 135255"/>
                <a:gd name="connsiteY151" fmla="*/ 77867 h 114061"/>
                <a:gd name="connsiteX152" fmla="*/ 64770 w 135255"/>
                <a:gd name="connsiteY152" fmla="*/ 61674 h 114061"/>
                <a:gd name="connsiteX153" fmla="*/ 63818 w 135255"/>
                <a:gd name="connsiteY153" fmla="*/ 45482 h 114061"/>
                <a:gd name="connsiteX154" fmla="*/ 63818 w 135255"/>
                <a:gd name="connsiteY154" fmla="*/ 60722 h 114061"/>
                <a:gd name="connsiteX155" fmla="*/ 63818 w 135255"/>
                <a:gd name="connsiteY155" fmla="*/ 75962 h 114061"/>
                <a:gd name="connsiteX156" fmla="*/ 60960 w 135255"/>
                <a:gd name="connsiteY156" fmla="*/ 74057 h 114061"/>
                <a:gd name="connsiteX157" fmla="*/ 60960 w 135255"/>
                <a:gd name="connsiteY157" fmla="*/ 74057 h 114061"/>
                <a:gd name="connsiteX158" fmla="*/ 87630 w 135255"/>
                <a:gd name="connsiteY158" fmla="*/ 88344 h 114061"/>
                <a:gd name="connsiteX159" fmla="*/ 84772 w 135255"/>
                <a:gd name="connsiteY159" fmla="*/ 86439 h 114061"/>
                <a:gd name="connsiteX160" fmla="*/ 83820 w 135255"/>
                <a:gd name="connsiteY160" fmla="*/ 76914 h 114061"/>
                <a:gd name="connsiteX161" fmla="*/ 79058 w 135255"/>
                <a:gd name="connsiteY161" fmla="*/ 74057 h 114061"/>
                <a:gd name="connsiteX162" fmla="*/ 78105 w 135255"/>
                <a:gd name="connsiteY162" fmla="*/ 82629 h 114061"/>
                <a:gd name="connsiteX163" fmla="*/ 75247 w 135255"/>
                <a:gd name="connsiteY163" fmla="*/ 80724 h 114061"/>
                <a:gd name="connsiteX164" fmla="*/ 78105 w 135255"/>
                <a:gd name="connsiteY164" fmla="*/ 62627 h 114061"/>
                <a:gd name="connsiteX165" fmla="*/ 80963 w 135255"/>
                <a:gd name="connsiteY165" fmla="*/ 44529 h 114061"/>
                <a:gd name="connsiteX166" fmla="*/ 83820 w 135255"/>
                <a:gd name="connsiteY166" fmla="*/ 46434 h 114061"/>
                <a:gd name="connsiteX167" fmla="*/ 86678 w 135255"/>
                <a:gd name="connsiteY167" fmla="*/ 67389 h 114061"/>
                <a:gd name="connsiteX168" fmla="*/ 87630 w 135255"/>
                <a:gd name="connsiteY168" fmla="*/ 88344 h 114061"/>
                <a:gd name="connsiteX169" fmla="*/ 87630 w 135255"/>
                <a:gd name="connsiteY169" fmla="*/ 88344 h 114061"/>
                <a:gd name="connsiteX170" fmla="*/ 82868 w 135255"/>
                <a:gd name="connsiteY170" fmla="*/ 70247 h 114061"/>
                <a:gd name="connsiteX171" fmla="*/ 81915 w 135255"/>
                <a:gd name="connsiteY171" fmla="*/ 62627 h 114061"/>
                <a:gd name="connsiteX172" fmla="*/ 80963 w 135255"/>
                <a:gd name="connsiteY172" fmla="*/ 55007 h 114061"/>
                <a:gd name="connsiteX173" fmla="*/ 80010 w 135255"/>
                <a:gd name="connsiteY173" fmla="*/ 61674 h 114061"/>
                <a:gd name="connsiteX174" fmla="*/ 79058 w 135255"/>
                <a:gd name="connsiteY174" fmla="*/ 68342 h 114061"/>
                <a:gd name="connsiteX175" fmla="*/ 82868 w 135255"/>
                <a:gd name="connsiteY175" fmla="*/ 70247 h 114061"/>
                <a:gd name="connsiteX176" fmla="*/ 82868 w 135255"/>
                <a:gd name="connsiteY176" fmla="*/ 70247 h 114061"/>
                <a:gd name="connsiteX177" fmla="*/ 88583 w 135255"/>
                <a:gd name="connsiteY177" fmla="*/ 89297 h 114061"/>
                <a:gd name="connsiteX178" fmla="*/ 88583 w 135255"/>
                <a:gd name="connsiteY178" fmla="*/ 69294 h 114061"/>
                <a:gd name="connsiteX179" fmla="*/ 88583 w 135255"/>
                <a:gd name="connsiteY179" fmla="*/ 49292 h 114061"/>
                <a:gd name="connsiteX180" fmla="*/ 94297 w 135255"/>
                <a:gd name="connsiteY180" fmla="*/ 52149 h 114061"/>
                <a:gd name="connsiteX181" fmla="*/ 97155 w 135255"/>
                <a:gd name="connsiteY181" fmla="*/ 55007 h 114061"/>
                <a:gd name="connsiteX182" fmla="*/ 99060 w 135255"/>
                <a:gd name="connsiteY182" fmla="*/ 59769 h 114061"/>
                <a:gd name="connsiteX183" fmla="*/ 100013 w 135255"/>
                <a:gd name="connsiteY183" fmla="*/ 66437 h 114061"/>
                <a:gd name="connsiteX184" fmla="*/ 99060 w 135255"/>
                <a:gd name="connsiteY184" fmla="*/ 73104 h 114061"/>
                <a:gd name="connsiteX185" fmla="*/ 96203 w 135255"/>
                <a:gd name="connsiteY185" fmla="*/ 75009 h 114061"/>
                <a:gd name="connsiteX186" fmla="*/ 97155 w 135255"/>
                <a:gd name="connsiteY186" fmla="*/ 78819 h 114061"/>
                <a:gd name="connsiteX187" fmla="*/ 99060 w 135255"/>
                <a:gd name="connsiteY187" fmla="*/ 86439 h 114061"/>
                <a:gd name="connsiteX188" fmla="*/ 100965 w 135255"/>
                <a:gd name="connsiteY188" fmla="*/ 95012 h 114061"/>
                <a:gd name="connsiteX189" fmla="*/ 98108 w 135255"/>
                <a:gd name="connsiteY189" fmla="*/ 93107 h 114061"/>
                <a:gd name="connsiteX190" fmla="*/ 96203 w 135255"/>
                <a:gd name="connsiteY190" fmla="*/ 83582 h 114061"/>
                <a:gd name="connsiteX191" fmla="*/ 95250 w 135255"/>
                <a:gd name="connsiteY191" fmla="*/ 76914 h 114061"/>
                <a:gd name="connsiteX192" fmla="*/ 94297 w 135255"/>
                <a:gd name="connsiteY192" fmla="*/ 75009 h 114061"/>
                <a:gd name="connsiteX193" fmla="*/ 93345 w 135255"/>
                <a:gd name="connsiteY193" fmla="*/ 74057 h 114061"/>
                <a:gd name="connsiteX194" fmla="*/ 92393 w 135255"/>
                <a:gd name="connsiteY194" fmla="*/ 74057 h 114061"/>
                <a:gd name="connsiteX195" fmla="*/ 92393 w 135255"/>
                <a:gd name="connsiteY195" fmla="*/ 82629 h 114061"/>
                <a:gd name="connsiteX196" fmla="*/ 92393 w 135255"/>
                <a:gd name="connsiteY196" fmla="*/ 91202 h 114061"/>
                <a:gd name="connsiteX197" fmla="*/ 88583 w 135255"/>
                <a:gd name="connsiteY197" fmla="*/ 89297 h 114061"/>
                <a:gd name="connsiteX198" fmla="*/ 88583 w 135255"/>
                <a:gd name="connsiteY198" fmla="*/ 89297 h 114061"/>
                <a:gd name="connsiteX199" fmla="*/ 91440 w 135255"/>
                <a:gd name="connsiteY199" fmla="*/ 68342 h 114061"/>
                <a:gd name="connsiteX200" fmla="*/ 93345 w 135255"/>
                <a:gd name="connsiteY200" fmla="*/ 69294 h 114061"/>
                <a:gd name="connsiteX201" fmla="*/ 95250 w 135255"/>
                <a:gd name="connsiteY201" fmla="*/ 70247 h 114061"/>
                <a:gd name="connsiteX202" fmla="*/ 96203 w 135255"/>
                <a:gd name="connsiteY202" fmla="*/ 69294 h 114061"/>
                <a:gd name="connsiteX203" fmla="*/ 96203 w 135255"/>
                <a:gd name="connsiteY203" fmla="*/ 66437 h 114061"/>
                <a:gd name="connsiteX204" fmla="*/ 96203 w 135255"/>
                <a:gd name="connsiteY204" fmla="*/ 62627 h 114061"/>
                <a:gd name="connsiteX205" fmla="*/ 95250 w 135255"/>
                <a:gd name="connsiteY205" fmla="*/ 60722 h 114061"/>
                <a:gd name="connsiteX206" fmla="*/ 93345 w 135255"/>
                <a:gd name="connsiteY206" fmla="*/ 59769 h 114061"/>
                <a:gd name="connsiteX207" fmla="*/ 91440 w 135255"/>
                <a:gd name="connsiteY207" fmla="*/ 58817 h 114061"/>
                <a:gd name="connsiteX208" fmla="*/ 91440 w 135255"/>
                <a:gd name="connsiteY208" fmla="*/ 68342 h 114061"/>
                <a:gd name="connsiteX209" fmla="*/ 91440 w 135255"/>
                <a:gd name="connsiteY209" fmla="*/ 68342 h 114061"/>
                <a:gd name="connsiteX210" fmla="*/ 100965 w 135255"/>
                <a:gd name="connsiteY210" fmla="*/ 96917 h 114061"/>
                <a:gd name="connsiteX211" fmla="*/ 100965 w 135255"/>
                <a:gd name="connsiteY211" fmla="*/ 76914 h 114061"/>
                <a:gd name="connsiteX212" fmla="*/ 100965 w 135255"/>
                <a:gd name="connsiteY212" fmla="*/ 56912 h 114061"/>
                <a:gd name="connsiteX213" fmla="*/ 103822 w 135255"/>
                <a:gd name="connsiteY213" fmla="*/ 58817 h 114061"/>
                <a:gd name="connsiteX214" fmla="*/ 103822 w 135255"/>
                <a:gd name="connsiteY214" fmla="*/ 67389 h 114061"/>
                <a:gd name="connsiteX215" fmla="*/ 103822 w 135255"/>
                <a:gd name="connsiteY215" fmla="*/ 75962 h 114061"/>
                <a:gd name="connsiteX216" fmla="*/ 106680 w 135255"/>
                <a:gd name="connsiteY216" fmla="*/ 68342 h 114061"/>
                <a:gd name="connsiteX217" fmla="*/ 109538 w 135255"/>
                <a:gd name="connsiteY217" fmla="*/ 60722 h 114061"/>
                <a:gd name="connsiteX218" fmla="*/ 113347 w 135255"/>
                <a:gd name="connsiteY218" fmla="*/ 62627 h 114061"/>
                <a:gd name="connsiteX219" fmla="*/ 110490 w 135255"/>
                <a:gd name="connsiteY219" fmla="*/ 69294 h 114061"/>
                <a:gd name="connsiteX220" fmla="*/ 107633 w 135255"/>
                <a:gd name="connsiteY220" fmla="*/ 75962 h 114061"/>
                <a:gd name="connsiteX221" fmla="*/ 110490 w 135255"/>
                <a:gd name="connsiteY221" fmla="*/ 89297 h 114061"/>
                <a:gd name="connsiteX222" fmla="*/ 113347 w 135255"/>
                <a:gd name="connsiteY222" fmla="*/ 102632 h 114061"/>
                <a:gd name="connsiteX223" fmla="*/ 110490 w 135255"/>
                <a:gd name="connsiteY223" fmla="*/ 100727 h 114061"/>
                <a:gd name="connsiteX224" fmla="*/ 108585 w 135255"/>
                <a:gd name="connsiteY224" fmla="*/ 90249 h 114061"/>
                <a:gd name="connsiteX225" fmla="*/ 106680 w 135255"/>
                <a:gd name="connsiteY225" fmla="*/ 79772 h 114061"/>
                <a:gd name="connsiteX226" fmla="*/ 104775 w 135255"/>
                <a:gd name="connsiteY226" fmla="*/ 85487 h 114061"/>
                <a:gd name="connsiteX227" fmla="*/ 104775 w 135255"/>
                <a:gd name="connsiteY227" fmla="*/ 91202 h 114061"/>
                <a:gd name="connsiteX228" fmla="*/ 104775 w 135255"/>
                <a:gd name="connsiteY228" fmla="*/ 96917 h 114061"/>
                <a:gd name="connsiteX229" fmla="*/ 100965 w 135255"/>
                <a:gd name="connsiteY229" fmla="*/ 96917 h 114061"/>
                <a:gd name="connsiteX230" fmla="*/ 100965 w 135255"/>
                <a:gd name="connsiteY230" fmla="*/ 96917 h 114061"/>
                <a:gd name="connsiteX231" fmla="*/ 114300 w 135255"/>
                <a:gd name="connsiteY231" fmla="*/ 103584 h 114061"/>
                <a:gd name="connsiteX232" fmla="*/ 114300 w 135255"/>
                <a:gd name="connsiteY232" fmla="*/ 83582 h 114061"/>
                <a:gd name="connsiteX233" fmla="*/ 114300 w 135255"/>
                <a:gd name="connsiteY233" fmla="*/ 63579 h 114061"/>
                <a:gd name="connsiteX234" fmla="*/ 123825 w 135255"/>
                <a:gd name="connsiteY234" fmla="*/ 69294 h 114061"/>
                <a:gd name="connsiteX235" fmla="*/ 123825 w 135255"/>
                <a:gd name="connsiteY235" fmla="*/ 75962 h 114061"/>
                <a:gd name="connsiteX236" fmla="*/ 117158 w 135255"/>
                <a:gd name="connsiteY236" fmla="*/ 72152 h 114061"/>
                <a:gd name="connsiteX237" fmla="*/ 117158 w 135255"/>
                <a:gd name="connsiteY237" fmla="*/ 80724 h 114061"/>
                <a:gd name="connsiteX238" fmla="*/ 123825 w 135255"/>
                <a:gd name="connsiteY238" fmla="*/ 84534 h 114061"/>
                <a:gd name="connsiteX239" fmla="*/ 123825 w 135255"/>
                <a:gd name="connsiteY239" fmla="*/ 91202 h 114061"/>
                <a:gd name="connsiteX240" fmla="*/ 117158 w 135255"/>
                <a:gd name="connsiteY240" fmla="*/ 87392 h 114061"/>
                <a:gd name="connsiteX241" fmla="*/ 117158 w 135255"/>
                <a:gd name="connsiteY241" fmla="*/ 93107 h 114061"/>
                <a:gd name="connsiteX242" fmla="*/ 117158 w 135255"/>
                <a:gd name="connsiteY242" fmla="*/ 98822 h 114061"/>
                <a:gd name="connsiteX243" fmla="*/ 123825 w 135255"/>
                <a:gd name="connsiteY243" fmla="*/ 102632 h 114061"/>
                <a:gd name="connsiteX244" fmla="*/ 123825 w 135255"/>
                <a:gd name="connsiteY244" fmla="*/ 109299 h 114061"/>
                <a:gd name="connsiteX245" fmla="*/ 114300 w 135255"/>
                <a:gd name="connsiteY245" fmla="*/ 103584 h 114061"/>
                <a:gd name="connsiteX246" fmla="*/ 114300 w 135255"/>
                <a:gd name="connsiteY246" fmla="*/ 103584 h 114061"/>
                <a:gd name="connsiteX247" fmla="*/ 128588 w 135255"/>
                <a:gd name="connsiteY247" fmla="*/ 112157 h 114061"/>
                <a:gd name="connsiteX248" fmla="*/ 128588 w 135255"/>
                <a:gd name="connsiteY248" fmla="*/ 95964 h 114061"/>
                <a:gd name="connsiteX249" fmla="*/ 128588 w 135255"/>
                <a:gd name="connsiteY249" fmla="*/ 79772 h 114061"/>
                <a:gd name="connsiteX250" fmla="*/ 124778 w 135255"/>
                <a:gd name="connsiteY250" fmla="*/ 77867 h 114061"/>
                <a:gd name="connsiteX251" fmla="*/ 124778 w 135255"/>
                <a:gd name="connsiteY251" fmla="*/ 71199 h 114061"/>
                <a:gd name="connsiteX252" fmla="*/ 135255 w 135255"/>
                <a:gd name="connsiteY252" fmla="*/ 76914 h 114061"/>
                <a:gd name="connsiteX253" fmla="*/ 135255 w 135255"/>
                <a:gd name="connsiteY253" fmla="*/ 83582 h 114061"/>
                <a:gd name="connsiteX254" fmla="*/ 131445 w 135255"/>
                <a:gd name="connsiteY254" fmla="*/ 81677 h 114061"/>
                <a:gd name="connsiteX255" fmla="*/ 131445 w 135255"/>
                <a:gd name="connsiteY255" fmla="*/ 97869 h 114061"/>
                <a:gd name="connsiteX256" fmla="*/ 131445 w 135255"/>
                <a:gd name="connsiteY256" fmla="*/ 114062 h 114061"/>
                <a:gd name="connsiteX257" fmla="*/ 128588 w 135255"/>
                <a:gd name="connsiteY257" fmla="*/ 112157 h 114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</a:cxnLst>
              <a:rect l="l" t="t" r="r" b="b"/>
              <a:pathLst>
                <a:path w="135255" h="114061">
                  <a:moveTo>
                    <a:pt x="0" y="25479"/>
                  </a:moveTo>
                  <a:cubicBezTo>
                    <a:pt x="953" y="25479"/>
                    <a:pt x="1905" y="25479"/>
                    <a:pt x="2858" y="26432"/>
                  </a:cubicBezTo>
                  <a:cubicBezTo>
                    <a:pt x="2858" y="29289"/>
                    <a:pt x="2858" y="31194"/>
                    <a:pt x="3810" y="33099"/>
                  </a:cubicBezTo>
                  <a:cubicBezTo>
                    <a:pt x="3810" y="35004"/>
                    <a:pt x="4763" y="35957"/>
                    <a:pt x="5715" y="35957"/>
                  </a:cubicBezTo>
                  <a:cubicBezTo>
                    <a:pt x="6668" y="35957"/>
                    <a:pt x="6668" y="35957"/>
                    <a:pt x="7620" y="35004"/>
                  </a:cubicBezTo>
                  <a:cubicBezTo>
                    <a:pt x="7620" y="34052"/>
                    <a:pt x="8572" y="33099"/>
                    <a:pt x="8572" y="31194"/>
                  </a:cubicBezTo>
                  <a:cubicBezTo>
                    <a:pt x="8572" y="30242"/>
                    <a:pt x="8572" y="29289"/>
                    <a:pt x="8572" y="28337"/>
                  </a:cubicBezTo>
                  <a:cubicBezTo>
                    <a:pt x="8572" y="27384"/>
                    <a:pt x="7620" y="26432"/>
                    <a:pt x="7620" y="26432"/>
                  </a:cubicBezTo>
                  <a:cubicBezTo>
                    <a:pt x="7620" y="25479"/>
                    <a:pt x="6668" y="24527"/>
                    <a:pt x="5715" y="23574"/>
                  </a:cubicBezTo>
                  <a:cubicBezTo>
                    <a:pt x="4763" y="21669"/>
                    <a:pt x="3810" y="19764"/>
                    <a:pt x="2858" y="17859"/>
                  </a:cubicBezTo>
                  <a:cubicBezTo>
                    <a:pt x="1905" y="15002"/>
                    <a:pt x="1905" y="12144"/>
                    <a:pt x="1905" y="9287"/>
                  </a:cubicBezTo>
                  <a:cubicBezTo>
                    <a:pt x="1905" y="7382"/>
                    <a:pt x="1905" y="5477"/>
                    <a:pt x="2858" y="3572"/>
                  </a:cubicBezTo>
                  <a:cubicBezTo>
                    <a:pt x="2858" y="1667"/>
                    <a:pt x="3810" y="714"/>
                    <a:pt x="4763" y="714"/>
                  </a:cubicBezTo>
                  <a:cubicBezTo>
                    <a:pt x="5715" y="-238"/>
                    <a:pt x="6668" y="-238"/>
                    <a:pt x="7620" y="714"/>
                  </a:cubicBezTo>
                  <a:cubicBezTo>
                    <a:pt x="9525" y="1667"/>
                    <a:pt x="10478" y="3572"/>
                    <a:pt x="11430" y="6429"/>
                  </a:cubicBezTo>
                  <a:cubicBezTo>
                    <a:pt x="12383" y="9287"/>
                    <a:pt x="12383" y="12144"/>
                    <a:pt x="12383" y="15954"/>
                  </a:cubicBezTo>
                  <a:cubicBezTo>
                    <a:pt x="11430" y="15954"/>
                    <a:pt x="10478" y="15002"/>
                    <a:pt x="9525" y="15002"/>
                  </a:cubicBezTo>
                  <a:cubicBezTo>
                    <a:pt x="9525" y="13097"/>
                    <a:pt x="9525" y="11192"/>
                    <a:pt x="8572" y="10239"/>
                  </a:cubicBezTo>
                  <a:cubicBezTo>
                    <a:pt x="8572" y="9287"/>
                    <a:pt x="7620" y="8334"/>
                    <a:pt x="6668" y="8334"/>
                  </a:cubicBezTo>
                  <a:cubicBezTo>
                    <a:pt x="5715" y="8334"/>
                    <a:pt x="5715" y="8334"/>
                    <a:pt x="4763" y="8334"/>
                  </a:cubicBezTo>
                  <a:cubicBezTo>
                    <a:pt x="4763" y="8334"/>
                    <a:pt x="4763" y="9287"/>
                    <a:pt x="4763" y="10239"/>
                  </a:cubicBezTo>
                  <a:cubicBezTo>
                    <a:pt x="4763" y="11192"/>
                    <a:pt x="4763" y="12144"/>
                    <a:pt x="4763" y="13097"/>
                  </a:cubicBezTo>
                  <a:cubicBezTo>
                    <a:pt x="4763" y="14049"/>
                    <a:pt x="5715" y="15002"/>
                    <a:pt x="6668" y="16907"/>
                  </a:cubicBezTo>
                  <a:cubicBezTo>
                    <a:pt x="7620" y="18812"/>
                    <a:pt x="8572" y="19764"/>
                    <a:pt x="9525" y="21669"/>
                  </a:cubicBezTo>
                  <a:cubicBezTo>
                    <a:pt x="10478" y="22622"/>
                    <a:pt x="10478" y="24527"/>
                    <a:pt x="10478" y="26432"/>
                  </a:cubicBezTo>
                  <a:cubicBezTo>
                    <a:pt x="10478" y="28337"/>
                    <a:pt x="11430" y="30242"/>
                    <a:pt x="11430" y="33099"/>
                  </a:cubicBezTo>
                  <a:cubicBezTo>
                    <a:pt x="11430" y="35004"/>
                    <a:pt x="11430" y="36909"/>
                    <a:pt x="10478" y="38814"/>
                  </a:cubicBezTo>
                  <a:cubicBezTo>
                    <a:pt x="10478" y="40719"/>
                    <a:pt x="9525" y="41672"/>
                    <a:pt x="8572" y="42624"/>
                  </a:cubicBezTo>
                  <a:cubicBezTo>
                    <a:pt x="7620" y="43577"/>
                    <a:pt x="6668" y="43577"/>
                    <a:pt x="5715" y="42624"/>
                  </a:cubicBezTo>
                  <a:cubicBezTo>
                    <a:pt x="3810" y="41672"/>
                    <a:pt x="2858" y="39767"/>
                    <a:pt x="1905" y="36909"/>
                  </a:cubicBezTo>
                  <a:cubicBezTo>
                    <a:pt x="0" y="34052"/>
                    <a:pt x="0" y="30242"/>
                    <a:pt x="0" y="25479"/>
                  </a:cubicBezTo>
                  <a:lnTo>
                    <a:pt x="0" y="25479"/>
                  </a:lnTo>
                  <a:close/>
                  <a:moveTo>
                    <a:pt x="12383" y="6429"/>
                  </a:moveTo>
                  <a:cubicBezTo>
                    <a:pt x="13335" y="7382"/>
                    <a:pt x="14288" y="7382"/>
                    <a:pt x="15240" y="8334"/>
                  </a:cubicBezTo>
                  <a:cubicBezTo>
                    <a:pt x="15240" y="12144"/>
                    <a:pt x="15240" y="15002"/>
                    <a:pt x="15240" y="18812"/>
                  </a:cubicBezTo>
                  <a:cubicBezTo>
                    <a:pt x="15240" y="22622"/>
                    <a:pt x="15240" y="25479"/>
                    <a:pt x="15240" y="29289"/>
                  </a:cubicBezTo>
                  <a:cubicBezTo>
                    <a:pt x="15240" y="33099"/>
                    <a:pt x="15240" y="35004"/>
                    <a:pt x="15240" y="35957"/>
                  </a:cubicBezTo>
                  <a:cubicBezTo>
                    <a:pt x="15240" y="37862"/>
                    <a:pt x="15240" y="38814"/>
                    <a:pt x="16193" y="40719"/>
                  </a:cubicBezTo>
                  <a:cubicBezTo>
                    <a:pt x="16193" y="41672"/>
                    <a:pt x="17145" y="42624"/>
                    <a:pt x="18097" y="43577"/>
                  </a:cubicBezTo>
                  <a:cubicBezTo>
                    <a:pt x="19050" y="43577"/>
                    <a:pt x="19050" y="43577"/>
                    <a:pt x="20003" y="43577"/>
                  </a:cubicBezTo>
                  <a:cubicBezTo>
                    <a:pt x="20003" y="42624"/>
                    <a:pt x="20955" y="41672"/>
                    <a:pt x="20955" y="40719"/>
                  </a:cubicBezTo>
                  <a:cubicBezTo>
                    <a:pt x="20955" y="39767"/>
                    <a:pt x="20955" y="36909"/>
                    <a:pt x="20955" y="34052"/>
                  </a:cubicBezTo>
                  <a:cubicBezTo>
                    <a:pt x="20955" y="30242"/>
                    <a:pt x="20955" y="26432"/>
                    <a:pt x="20955" y="23574"/>
                  </a:cubicBezTo>
                  <a:cubicBezTo>
                    <a:pt x="20955" y="19764"/>
                    <a:pt x="20955" y="15954"/>
                    <a:pt x="20955" y="13097"/>
                  </a:cubicBezTo>
                  <a:cubicBezTo>
                    <a:pt x="21908" y="14049"/>
                    <a:pt x="22860" y="14049"/>
                    <a:pt x="23813" y="15002"/>
                  </a:cubicBezTo>
                  <a:cubicBezTo>
                    <a:pt x="23813" y="18812"/>
                    <a:pt x="23813" y="21669"/>
                    <a:pt x="23813" y="25479"/>
                  </a:cubicBezTo>
                  <a:cubicBezTo>
                    <a:pt x="23813" y="29289"/>
                    <a:pt x="23813" y="32147"/>
                    <a:pt x="23813" y="35957"/>
                  </a:cubicBezTo>
                  <a:cubicBezTo>
                    <a:pt x="23813" y="40719"/>
                    <a:pt x="23813" y="43577"/>
                    <a:pt x="23813" y="45482"/>
                  </a:cubicBezTo>
                  <a:cubicBezTo>
                    <a:pt x="23813" y="47387"/>
                    <a:pt x="23813" y="49292"/>
                    <a:pt x="22860" y="50244"/>
                  </a:cubicBezTo>
                  <a:cubicBezTo>
                    <a:pt x="22860" y="51197"/>
                    <a:pt x="21908" y="52149"/>
                    <a:pt x="20955" y="52149"/>
                  </a:cubicBezTo>
                  <a:cubicBezTo>
                    <a:pt x="20003" y="52149"/>
                    <a:pt x="20003" y="52149"/>
                    <a:pt x="18097" y="52149"/>
                  </a:cubicBezTo>
                  <a:cubicBezTo>
                    <a:pt x="17145" y="51197"/>
                    <a:pt x="16193" y="50244"/>
                    <a:pt x="15240" y="49292"/>
                  </a:cubicBezTo>
                  <a:cubicBezTo>
                    <a:pt x="14288" y="48339"/>
                    <a:pt x="14288" y="46434"/>
                    <a:pt x="13335" y="45482"/>
                  </a:cubicBezTo>
                  <a:cubicBezTo>
                    <a:pt x="13335" y="43577"/>
                    <a:pt x="12383" y="42624"/>
                    <a:pt x="12383" y="40719"/>
                  </a:cubicBezTo>
                  <a:cubicBezTo>
                    <a:pt x="12383" y="38814"/>
                    <a:pt x="12383" y="35004"/>
                    <a:pt x="12383" y="30242"/>
                  </a:cubicBezTo>
                  <a:cubicBezTo>
                    <a:pt x="12383" y="26432"/>
                    <a:pt x="12383" y="23574"/>
                    <a:pt x="12383" y="19764"/>
                  </a:cubicBezTo>
                  <a:cubicBezTo>
                    <a:pt x="12383" y="13097"/>
                    <a:pt x="12383" y="10239"/>
                    <a:pt x="12383" y="6429"/>
                  </a:cubicBezTo>
                  <a:lnTo>
                    <a:pt x="12383" y="6429"/>
                  </a:lnTo>
                  <a:close/>
                  <a:moveTo>
                    <a:pt x="24765" y="53102"/>
                  </a:moveTo>
                  <a:cubicBezTo>
                    <a:pt x="24765" y="46434"/>
                    <a:pt x="24765" y="39767"/>
                    <a:pt x="24765" y="33099"/>
                  </a:cubicBezTo>
                  <a:cubicBezTo>
                    <a:pt x="24765" y="26432"/>
                    <a:pt x="24765" y="19764"/>
                    <a:pt x="24765" y="13097"/>
                  </a:cubicBezTo>
                  <a:cubicBezTo>
                    <a:pt x="25718" y="14049"/>
                    <a:pt x="27622" y="15002"/>
                    <a:pt x="28575" y="15002"/>
                  </a:cubicBezTo>
                  <a:cubicBezTo>
                    <a:pt x="30480" y="15954"/>
                    <a:pt x="31433" y="16907"/>
                    <a:pt x="31433" y="16907"/>
                  </a:cubicBezTo>
                  <a:cubicBezTo>
                    <a:pt x="32385" y="17859"/>
                    <a:pt x="32385" y="19764"/>
                    <a:pt x="33338" y="21669"/>
                  </a:cubicBezTo>
                  <a:cubicBezTo>
                    <a:pt x="34290" y="23574"/>
                    <a:pt x="34290" y="26432"/>
                    <a:pt x="34290" y="29289"/>
                  </a:cubicBezTo>
                  <a:cubicBezTo>
                    <a:pt x="34290" y="32147"/>
                    <a:pt x="34290" y="34052"/>
                    <a:pt x="34290" y="35004"/>
                  </a:cubicBezTo>
                  <a:cubicBezTo>
                    <a:pt x="34290" y="36909"/>
                    <a:pt x="33338" y="37862"/>
                    <a:pt x="33338" y="37862"/>
                  </a:cubicBezTo>
                  <a:cubicBezTo>
                    <a:pt x="33338" y="38814"/>
                    <a:pt x="32385" y="38814"/>
                    <a:pt x="32385" y="38814"/>
                  </a:cubicBezTo>
                  <a:cubicBezTo>
                    <a:pt x="31433" y="38814"/>
                    <a:pt x="30480" y="38814"/>
                    <a:pt x="29528" y="37862"/>
                  </a:cubicBezTo>
                  <a:cubicBezTo>
                    <a:pt x="28575" y="37862"/>
                    <a:pt x="28575" y="36909"/>
                    <a:pt x="27622" y="36909"/>
                  </a:cubicBezTo>
                  <a:cubicBezTo>
                    <a:pt x="27622" y="39767"/>
                    <a:pt x="27622" y="41672"/>
                    <a:pt x="27622" y="44529"/>
                  </a:cubicBezTo>
                  <a:cubicBezTo>
                    <a:pt x="27622" y="47387"/>
                    <a:pt x="27622" y="49292"/>
                    <a:pt x="27622" y="52149"/>
                  </a:cubicBezTo>
                  <a:cubicBezTo>
                    <a:pt x="26670" y="54054"/>
                    <a:pt x="25718" y="53102"/>
                    <a:pt x="24765" y="53102"/>
                  </a:cubicBezTo>
                  <a:lnTo>
                    <a:pt x="24765" y="53102"/>
                  </a:lnTo>
                  <a:close/>
                  <a:moveTo>
                    <a:pt x="27622" y="21669"/>
                  </a:moveTo>
                  <a:cubicBezTo>
                    <a:pt x="27622" y="23574"/>
                    <a:pt x="27622" y="25479"/>
                    <a:pt x="27622" y="27384"/>
                  </a:cubicBezTo>
                  <a:cubicBezTo>
                    <a:pt x="27622" y="29289"/>
                    <a:pt x="27622" y="31194"/>
                    <a:pt x="27622" y="33099"/>
                  </a:cubicBezTo>
                  <a:cubicBezTo>
                    <a:pt x="27622" y="33099"/>
                    <a:pt x="28575" y="34052"/>
                    <a:pt x="28575" y="34052"/>
                  </a:cubicBezTo>
                  <a:cubicBezTo>
                    <a:pt x="29528" y="35004"/>
                    <a:pt x="30480" y="35004"/>
                    <a:pt x="30480" y="35004"/>
                  </a:cubicBezTo>
                  <a:cubicBezTo>
                    <a:pt x="30480" y="35004"/>
                    <a:pt x="31433" y="34052"/>
                    <a:pt x="31433" y="33099"/>
                  </a:cubicBezTo>
                  <a:cubicBezTo>
                    <a:pt x="31433" y="32147"/>
                    <a:pt x="31433" y="31194"/>
                    <a:pt x="31433" y="30242"/>
                  </a:cubicBezTo>
                  <a:cubicBezTo>
                    <a:pt x="31433" y="28337"/>
                    <a:pt x="31433" y="27384"/>
                    <a:pt x="31433" y="26432"/>
                  </a:cubicBezTo>
                  <a:cubicBezTo>
                    <a:pt x="31433" y="25479"/>
                    <a:pt x="30480" y="24527"/>
                    <a:pt x="30480" y="24527"/>
                  </a:cubicBezTo>
                  <a:cubicBezTo>
                    <a:pt x="30480" y="24527"/>
                    <a:pt x="29528" y="23574"/>
                    <a:pt x="28575" y="23574"/>
                  </a:cubicBezTo>
                  <a:cubicBezTo>
                    <a:pt x="28575" y="22622"/>
                    <a:pt x="27622" y="21669"/>
                    <a:pt x="27622" y="21669"/>
                  </a:cubicBezTo>
                  <a:lnTo>
                    <a:pt x="27622" y="21669"/>
                  </a:lnTo>
                  <a:close/>
                  <a:moveTo>
                    <a:pt x="36195" y="59769"/>
                  </a:moveTo>
                  <a:cubicBezTo>
                    <a:pt x="36195" y="53102"/>
                    <a:pt x="36195" y="46434"/>
                    <a:pt x="36195" y="39767"/>
                  </a:cubicBezTo>
                  <a:cubicBezTo>
                    <a:pt x="36195" y="33099"/>
                    <a:pt x="36195" y="26432"/>
                    <a:pt x="36195" y="19764"/>
                  </a:cubicBezTo>
                  <a:cubicBezTo>
                    <a:pt x="39053" y="21669"/>
                    <a:pt x="42863" y="23574"/>
                    <a:pt x="45720" y="25479"/>
                  </a:cubicBezTo>
                  <a:cubicBezTo>
                    <a:pt x="45720" y="27384"/>
                    <a:pt x="45720" y="30242"/>
                    <a:pt x="45720" y="32147"/>
                  </a:cubicBezTo>
                  <a:cubicBezTo>
                    <a:pt x="43815" y="31194"/>
                    <a:pt x="40958" y="29289"/>
                    <a:pt x="39053" y="28337"/>
                  </a:cubicBezTo>
                  <a:cubicBezTo>
                    <a:pt x="39053" y="31194"/>
                    <a:pt x="39053" y="34052"/>
                    <a:pt x="39053" y="36909"/>
                  </a:cubicBezTo>
                  <a:cubicBezTo>
                    <a:pt x="40958" y="37862"/>
                    <a:pt x="42863" y="39767"/>
                    <a:pt x="45720" y="40719"/>
                  </a:cubicBezTo>
                  <a:cubicBezTo>
                    <a:pt x="45720" y="42624"/>
                    <a:pt x="45720" y="45482"/>
                    <a:pt x="45720" y="47387"/>
                  </a:cubicBezTo>
                  <a:cubicBezTo>
                    <a:pt x="43815" y="46434"/>
                    <a:pt x="41910" y="44529"/>
                    <a:pt x="39053" y="43577"/>
                  </a:cubicBezTo>
                  <a:cubicBezTo>
                    <a:pt x="39053" y="45482"/>
                    <a:pt x="39053" y="47387"/>
                    <a:pt x="39053" y="49292"/>
                  </a:cubicBezTo>
                  <a:cubicBezTo>
                    <a:pt x="39053" y="51197"/>
                    <a:pt x="39053" y="53102"/>
                    <a:pt x="39053" y="55007"/>
                  </a:cubicBezTo>
                  <a:cubicBezTo>
                    <a:pt x="40958" y="55959"/>
                    <a:pt x="43815" y="57864"/>
                    <a:pt x="45720" y="58817"/>
                  </a:cubicBezTo>
                  <a:cubicBezTo>
                    <a:pt x="45720" y="60722"/>
                    <a:pt x="45720" y="63579"/>
                    <a:pt x="45720" y="65484"/>
                  </a:cubicBezTo>
                  <a:cubicBezTo>
                    <a:pt x="42863" y="63579"/>
                    <a:pt x="40005" y="61674"/>
                    <a:pt x="36195" y="59769"/>
                  </a:cubicBezTo>
                  <a:lnTo>
                    <a:pt x="36195" y="59769"/>
                  </a:lnTo>
                  <a:close/>
                  <a:moveTo>
                    <a:pt x="48578" y="66437"/>
                  </a:moveTo>
                  <a:cubicBezTo>
                    <a:pt x="48578" y="59769"/>
                    <a:pt x="48578" y="53102"/>
                    <a:pt x="48578" y="46434"/>
                  </a:cubicBezTo>
                  <a:cubicBezTo>
                    <a:pt x="48578" y="39767"/>
                    <a:pt x="48578" y="33099"/>
                    <a:pt x="48578" y="26432"/>
                  </a:cubicBezTo>
                  <a:cubicBezTo>
                    <a:pt x="50483" y="27384"/>
                    <a:pt x="52388" y="28337"/>
                    <a:pt x="54293" y="29289"/>
                  </a:cubicBezTo>
                  <a:cubicBezTo>
                    <a:pt x="55245" y="30242"/>
                    <a:pt x="56197" y="31194"/>
                    <a:pt x="57150" y="32147"/>
                  </a:cubicBezTo>
                  <a:cubicBezTo>
                    <a:pt x="58103" y="33099"/>
                    <a:pt x="58103" y="35004"/>
                    <a:pt x="59055" y="36909"/>
                  </a:cubicBezTo>
                  <a:cubicBezTo>
                    <a:pt x="59055" y="38814"/>
                    <a:pt x="60008" y="40719"/>
                    <a:pt x="60008" y="43577"/>
                  </a:cubicBezTo>
                  <a:cubicBezTo>
                    <a:pt x="60008" y="46434"/>
                    <a:pt x="60008" y="48339"/>
                    <a:pt x="59055" y="50244"/>
                  </a:cubicBezTo>
                  <a:cubicBezTo>
                    <a:pt x="58103" y="52149"/>
                    <a:pt x="58103" y="52149"/>
                    <a:pt x="56197" y="52149"/>
                  </a:cubicBezTo>
                  <a:cubicBezTo>
                    <a:pt x="57150" y="53102"/>
                    <a:pt x="57150" y="55007"/>
                    <a:pt x="57150" y="55959"/>
                  </a:cubicBezTo>
                  <a:cubicBezTo>
                    <a:pt x="57150" y="56912"/>
                    <a:pt x="58103" y="59769"/>
                    <a:pt x="59055" y="63579"/>
                  </a:cubicBezTo>
                  <a:cubicBezTo>
                    <a:pt x="60008" y="66437"/>
                    <a:pt x="60008" y="69294"/>
                    <a:pt x="60960" y="72152"/>
                  </a:cubicBezTo>
                  <a:cubicBezTo>
                    <a:pt x="60008" y="71199"/>
                    <a:pt x="59055" y="71199"/>
                    <a:pt x="58103" y="70247"/>
                  </a:cubicBezTo>
                  <a:cubicBezTo>
                    <a:pt x="57150" y="67389"/>
                    <a:pt x="57150" y="63579"/>
                    <a:pt x="56197" y="60722"/>
                  </a:cubicBezTo>
                  <a:cubicBezTo>
                    <a:pt x="55245" y="56912"/>
                    <a:pt x="55245" y="55007"/>
                    <a:pt x="55245" y="54054"/>
                  </a:cubicBezTo>
                  <a:cubicBezTo>
                    <a:pt x="55245" y="53102"/>
                    <a:pt x="54293" y="52149"/>
                    <a:pt x="54293" y="52149"/>
                  </a:cubicBezTo>
                  <a:cubicBezTo>
                    <a:pt x="54293" y="52149"/>
                    <a:pt x="53340" y="51197"/>
                    <a:pt x="53340" y="51197"/>
                  </a:cubicBezTo>
                  <a:cubicBezTo>
                    <a:pt x="53340" y="51197"/>
                    <a:pt x="53340" y="51197"/>
                    <a:pt x="52388" y="51197"/>
                  </a:cubicBezTo>
                  <a:cubicBezTo>
                    <a:pt x="52388" y="54054"/>
                    <a:pt x="52388" y="56912"/>
                    <a:pt x="52388" y="59769"/>
                  </a:cubicBezTo>
                  <a:cubicBezTo>
                    <a:pt x="52388" y="62627"/>
                    <a:pt x="52388" y="65484"/>
                    <a:pt x="52388" y="68342"/>
                  </a:cubicBezTo>
                  <a:cubicBezTo>
                    <a:pt x="50483" y="67389"/>
                    <a:pt x="49530" y="67389"/>
                    <a:pt x="48578" y="66437"/>
                  </a:cubicBezTo>
                  <a:lnTo>
                    <a:pt x="48578" y="66437"/>
                  </a:lnTo>
                  <a:close/>
                  <a:moveTo>
                    <a:pt x="51435" y="45482"/>
                  </a:moveTo>
                  <a:cubicBezTo>
                    <a:pt x="52388" y="45482"/>
                    <a:pt x="52388" y="46434"/>
                    <a:pt x="53340" y="46434"/>
                  </a:cubicBezTo>
                  <a:cubicBezTo>
                    <a:pt x="54293" y="47387"/>
                    <a:pt x="55245" y="47387"/>
                    <a:pt x="55245" y="47387"/>
                  </a:cubicBezTo>
                  <a:cubicBezTo>
                    <a:pt x="55245" y="47387"/>
                    <a:pt x="56197" y="46434"/>
                    <a:pt x="56197" y="46434"/>
                  </a:cubicBezTo>
                  <a:cubicBezTo>
                    <a:pt x="56197" y="45482"/>
                    <a:pt x="56197" y="44529"/>
                    <a:pt x="56197" y="43577"/>
                  </a:cubicBezTo>
                  <a:cubicBezTo>
                    <a:pt x="56197" y="42624"/>
                    <a:pt x="56197" y="40719"/>
                    <a:pt x="56197" y="39767"/>
                  </a:cubicBezTo>
                  <a:cubicBezTo>
                    <a:pt x="56197" y="38814"/>
                    <a:pt x="55245" y="37862"/>
                    <a:pt x="55245" y="37862"/>
                  </a:cubicBezTo>
                  <a:cubicBezTo>
                    <a:pt x="55245" y="37862"/>
                    <a:pt x="54293" y="36909"/>
                    <a:pt x="53340" y="36909"/>
                  </a:cubicBezTo>
                  <a:cubicBezTo>
                    <a:pt x="52388" y="36909"/>
                    <a:pt x="52388" y="35957"/>
                    <a:pt x="51435" y="35957"/>
                  </a:cubicBezTo>
                  <a:cubicBezTo>
                    <a:pt x="51435" y="38814"/>
                    <a:pt x="51435" y="41672"/>
                    <a:pt x="51435" y="45482"/>
                  </a:cubicBezTo>
                  <a:lnTo>
                    <a:pt x="51435" y="45482"/>
                  </a:lnTo>
                  <a:close/>
                  <a:moveTo>
                    <a:pt x="60960" y="74057"/>
                  </a:moveTo>
                  <a:cubicBezTo>
                    <a:pt x="60960" y="67389"/>
                    <a:pt x="60960" y="60722"/>
                    <a:pt x="60960" y="54054"/>
                  </a:cubicBezTo>
                  <a:cubicBezTo>
                    <a:pt x="60960" y="47387"/>
                    <a:pt x="60960" y="40719"/>
                    <a:pt x="60960" y="34052"/>
                  </a:cubicBezTo>
                  <a:cubicBezTo>
                    <a:pt x="61913" y="35004"/>
                    <a:pt x="63818" y="35957"/>
                    <a:pt x="64770" y="35957"/>
                  </a:cubicBezTo>
                  <a:cubicBezTo>
                    <a:pt x="64770" y="40719"/>
                    <a:pt x="65722" y="45482"/>
                    <a:pt x="65722" y="50244"/>
                  </a:cubicBezTo>
                  <a:cubicBezTo>
                    <a:pt x="65722" y="55007"/>
                    <a:pt x="66675" y="59769"/>
                    <a:pt x="66675" y="64532"/>
                  </a:cubicBezTo>
                  <a:cubicBezTo>
                    <a:pt x="66675" y="60722"/>
                    <a:pt x="67628" y="55959"/>
                    <a:pt x="67628" y="52149"/>
                  </a:cubicBezTo>
                  <a:cubicBezTo>
                    <a:pt x="67628" y="48339"/>
                    <a:pt x="68580" y="43577"/>
                    <a:pt x="68580" y="39767"/>
                  </a:cubicBezTo>
                  <a:cubicBezTo>
                    <a:pt x="69533" y="40719"/>
                    <a:pt x="71438" y="41672"/>
                    <a:pt x="72390" y="41672"/>
                  </a:cubicBezTo>
                  <a:cubicBezTo>
                    <a:pt x="72390" y="48339"/>
                    <a:pt x="72390" y="55007"/>
                    <a:pt x="72390" y="61674"/>
                  </a:cubicBezTo>
                  <a:cubicBezTo>
                    <a:pt x="72390" y="68342"/>
                    <a:pt x="72390" y="75009"/>
                    <a:pt x="72390" y="81677"/>
                  </a:cubicBezTo>
                  <a:cubicBezTo>
                    <a:pt x="71438" y="81677"/>
                    <a:pt x="70485" y="80724"/>
                    <a:pt x="70485" y="80724"/>
                  </a:cubicBezTo>
                  <a:cubicBezTo>
                    <a:pt x="70485" y="75962"/>
                    <a:pt x="70485" y="70247"/>
                    <a:pt x="70485" y="65484"/>
                  </a:cubicBezTo>
                  <a:cubicBezTo>
                    <a:pt x="70485" y="60722"/>
                    <a:pt x="70485" y="55007"/>
                    <a:pt x="70485" y="50244"/>
                  </a:cubicBezTo>
                  <a:cubicBezTo>
                    <a:pt x="70485" y="55007"/>
                    <a:pt x="69533" y="59769"/>
                    <a:pt x="69533" y="64532"/>
                  </a:cubicBezTo>
                  <a:cubicBezTo>
                    <a:pt x="69533" y="69294"/>
                    <a:pt x="68580" y="74057"/>
                    <a:pt x="68580" y="78819"/>
                  </a:cubicBezTo>
                  <a:cubicBezTo>
                    <a:pt x="67628" y="78819"/>
                    <a:pt x="66675" y="77867"/>
                    <a:pt x="65722" y="77867"/>
                  </a:cubicBezTo>
                  <a:cubicBezTo>
                    <a:pt x="65722" y="72152"/>
                    <a:pt x="64770" y="67389"/>
                    <a:pt x="64770" y="61674"/>
                  </a:cubicBezTo>
                  <a:cubicBezTo>
                    <a:pt x="64770" y="55959"/>
                    <a:pt x="63818" y="51197"/>
                    <a:pt x="63818" y="45482"/>
                  </a:cubicBezTo>
                  <a:cubicBezTo>
                    <a:pt x="63818" y="50244"/>
                    <a:pt x="63818" y="55959"/>
                    <a:pt x="63818" y="60722"/>
                  </a:cubicBezTo>
                  <a:cubicBezTo>
                    <a:pt x="63818" y="65484"/>
                    <a:pt x="63818" y="71199"/>
                    <a:pt x="63818" y="75962"/>
                  </a:cubicBezTo>
                  <a:cubicBezTo>
                    <a:pt x="62865" y="75009"/>
                    <a:pt x="61913" y="74057"/>
                    <a:pt x="60960" y="74057"/>
                  </a:cubicBezTo>
                  <a:lnTo>
                    <a:pt x="60960" y="74057"/>
                  </a:lnTo>
                  <a:close/>
                  <a:moveTo>
                    <a:pt x="87630" y="88344"/>
                  </a:moveTo>
                  <a:cubicBezTo>
                    <a:pt x="86678" y="87392"/>
                    <a:pt x="85725" y="87392"/>
                    <a:pt x="84772" y="86439"/>
                  </a:cubicBezTo>
                  <a:cubicBezTo>
                    <a:pt x="84772" y="83582"/>
                    <a:pt x="83820" y="79772"/>
                    <a:pt x="83820" y="76914"/>
                  </a:cubicBezTo>
                  <a:cubicBezTo>
                    <a:pt x="81915" y="75962"/>
                    <a:pt x="80010" y="75009"/>
                    <a:pt x="79058" y="74057"/>
                  </a:cubicBezTo>
                  <a:cubicBezTo>
                    <a:pt x="79058" y="76914"/>
                    <a:pt x="78105" y="79772"/>
                    <a:pt x="78105" y="82629"/>
                  </a:cubicBezTo>
                  <a:cubicBezTo>
                    <a:pt x="77153" y="81677"/>
                    <a:pt x="76200" y="81677"/>
                    <a:pt x="75247" y="80724"/>
                  </a:cubicBezTo>
                  <a:cubicBezTo>
                    <a:pt x="76200" y="75009"/>
                    <a:pt x="77153" y="68342"/>
                    <a:pt x="78105" y="62627"/>
                  </a:cubicBezTo>
                  <a:cubicBezTo>
                    <a:pt x="79058" y="56912"/>
                    <a:pt x="80010" y="50244"/>
                    <a:pt x="80963" y="44529"/>
                  </a:cubicBezTo>
                  <a:cubicBezTo>
                    <a:pt x="81915" y="45482"/>
                    <a:pt x="82868" y="45482"/>
                    <a:pt x="83820" y="46434"/>
                  </a:cubicBezTo>
                  <a:cubicBezTo>
                    <a:pt x="84772" y="53102"/>
                    <a:pt x="85725" y="60722"/>
                    <a:pt x="86678" y="67389"/>
                  </a:cubicBezTo>
                  <a:cubicBezTo>
                    <a:pt x="85725" y="75009"/>
                    <a:pt x="86678" y="81677"/>
                    <a:pt x="87630" y="88344"/>
                  </a:cubicBezTo>
                  <a:lnTo>
                    <a:pt x="87630" y="88344"/>
                  </a:lnTo>
                  <a:close/>
                  <a:moveTo>
                    <a:pt x="82868" y="70247"/>
                  </a:moveTo>
                  <a:cubicBezTo>
                    <a:pt x="82868" y="67389"/>
                    <a:pt x="81915" y="65484"/>
                    <a:pt x="81915" y="62627"/>
                  </a:cubicBezTo>
                  <a:cubicBezTo>
                    <a:pt x="81915" y="59769"/>
                    <a:pt x="80963" y="57864"/>
                    <a:pt x="80963" y="55007"/>
                  </a:cubicBezTo>
                  <a:cubicBezTo>
                    <a:pt x="80963" y="56912"/>
                    <a:pt x="80010" y="59769"/>
                    <a:pt x="80010" y="61674"/>
                  </a:cubicBezTo>
                  <a:cubicBezTo>
                    <a:pt x="80010" y="63579"/>
                    <a:pt x="79058" y="66437"/>
                    <a:pt x="79058" y="68342"/>
                  </a:cubicBezTo>
                  <a:cubicBezTo>
                    <a:pt x="80010" y="69294"/>
                    <a:pt x="80963" y="69294"/>
                    <a:pt x="82868" y="70247"/>
                  </a:cubicBezTo>
                  <a:lnTo>
                    <a:pt x="82868" y="70247"/>
                  </a:lnTo>
                  <a:close/>
                  <a:moveTo>
                    <a:pt x="88583" y="89297"/>
                  </a:moveTo>
                  <a:cubicBezTo>
                    <a:pt x="88583" y="82629"/>
                    <a:pt x="88583" y="75962"/>
                    <a:pt x="88583" y="69294"/>
                  </a:cubicBezTo>
                  <a:cubicBezTo>
                    <a:pt x="88583" y="62627"/>
                    <a:pt x="88583" y="55959"/>
                    <a:pt x="88583" y="49292"/>
                  </a:cubicBezTo>
                  <a:cubicBezTo>
                    <a:pt x="90488" y="50244"/>
                    <a:pt x="92393" y="51197"/>
                    <a:pt x="94297" y="52149"/>
                  </a:cubicBezTo>
                  <a:cubicBezTo>
                    <a:pt x="95250" y="53102"/>
                    <a:pt x="96203" y="54054"/>
                    <a:pt x="97155" y="55007"/>
                  </a:cubicBezTo>
                  <a:cubicBezTo>
                    <a:pt x="98108" y="55959"/>
                    <a:pt x="98108" y="57864"/>
                    <a:pt x="99060" y="59769"/>
                  </a:cubicBezTo>
                  <a:cubicBezTo>
                    <a:pt x="99060" y="61674"/>
                    <a:pt x="100013" y="63579"/>
                    <a:pt x="100013" y="66437"/>
                  </a:cubicBezTo>
                  <a:cubicBezTo>
                    <a:pt x="100013" y="69294"/>
                    <a:pt x="100013" y="71199"/>
                    <a:pt x="99060" y="73104"/>
                  </a:cubicBezTo>
                  <a:cubicBezTo>
                    <a:pt x="98108" y="75009"/>
                    <a:pt x="98108" y="75009"/>
                    <a:pt x="96203" y="75009"/>
                  </a:cubicBezTo>
                  <a:cubicBezTo>
                    <a:pt x="97155" y="75962"/>
                    <a:pt x="97155" y="77867"/>
                    <a:pt x="97155" y="78819"/>
                  </a:cubicBezTo>
                  <a:cubicBezTo>
                    <a:pt x="97155" y="79772"/>
                    <a:pt x="98108" y="82629"/>
                    <a:pt x="99060" y="86439"/>
                  </a:cubicBezTo>
                  <a:cubicBezTo>
                    <a:pt x="100013" y="89297"/>
                    <a:pt x="100013" y="92154"/>
                    <a:pt x="100965" y="95012"/>
                  </a:cubicBezTo>
                  <a:cubicBezTo>
                    <a:pt x="100013" y="94059"/>
                    <a:pt x="99060" y="94059"/>
                    <a:pt x="98108" y="93107"/>
                  </a:cubicBezTo>
                  <a:cubicBezTo>
                    <a:pt x="97155" y="90249"/>
                    <a:pt x="97155" y="86439"/>
                    <a:pt x="96203" y="83582"/>
                  </a:cubicBezTo>
                  <a:cubicBezTo>
                    <a:pt x="95250" y="79772"/>
                    <a:pt x="95250" y="77867"/>
                    <a:pt x="95250" y="76914"/>
                  </a:cubicBezTo>
                  <a:cubicBezTo>
                    <a:pt x="95250" y="75962"/>
                    <a:pt x="94297" y="75009"/>
                    <a:pt x="94297" y="75009"/>
                  </a:cubicBezTo>
                  <a:cubicBezTo>
                    <a:pt x="94297" y="75009"/>
                    <a:pt x="93345" y="74057"/>
                    <a:pt x="93345" y="74057"/>
                  </a:cubicBezTo>
                  <a:cubicBezTo>
                    <a:pt x="93345" y="74057"/>
                    <a:pt x="93345" y="74057"/>
                    <a:pt x="92393" y="74057"/>
                  </a:cubicBezTo>
                  <a:cubicBezTo>
                    <a:pt x="92393" y="76914"/>
                    <a:pt x="92393" y="79772"/>
                    <a:pt x="92393" y="82629"/>
                  </a:cubicBezTo>
                  <a:cubicBezTo>
                    <a:pt x="92393" y="85487"/>
                    <a:pt x="92393" y="88344"/>
                    <a:pt x="92393" y="91202"/>
                  </a:cubicBezTo>
                  <a:cubicBezTo>
                    <a:pt x="90488" y="90249"/>
                    <a:pt x="89535" y="90249"/>
                    <a:pt x="88583" y="89297"/>
                  </a:cubicBezTo>
                  <a:lnTo>
                    <a:pt x="88583" y="89297"/>
                  </a:lnTo>
                  <a:close/>
                  <a:moveTo>
                    <a:pt x="91440" y="68342"/>
                  </a:moveTo>
                  <a:cubicBezTo>
                    <a:pt x="92393" y="68342"/>
                    <a:pt x="92393" y="69294"/>
                    <a:pt x="93345" y="69294"/>
                  </a:cubicBezTo>
                  <a:cubicBezTo>
                    <a:pt x="94297" y="70247"/>
                    <a:pt x="95250" y="70247"/>
                    <a:pt x="95250" y="70247"/>
                  </a:cubicBezTo>
                  <a:cubicBezTo>
                    <a:pt x="95250" y="70247"/>
                    <a:pt x="96203" y="69294"/>
                    <a:pt x="96203" y="69294"/>
                  </a:cubicBezTo>
                  <a:cubicBezTo>
                    <a:pt x="96203" y="68342"/>
                    <a:pt x="96203" y="67389"/>
                    <a:pt x="96203" y="66437"/>
                  </a:cubicBezTo>
                  <a:cubicBezTo>
                    <a:pt x="96203" y="65484"/>
                    <a:pt x="96203" y="63579"/>
                    <a:pt x="96203" y="62627"/>
                  </a:cubicBezTo>
                  <a:cubicBezTo>
                    <a:pt x="96203" y="61674"/>
                    <a:pt x="95250" y="60722"/>
                    <a:pt x="95250" y="60722"/>
                  </a:cubicBezTo>
                  <a:cubicBezTo>
                    <a:pt x="95250" y="60722"/>
                    <a:pt x="94297" y="59769"/>
                    <a:pt x="93345" y="59769"/>
                  </a:cubicBezTo>
                  <a:cubicBezTo>
                    <a:pt x="92393" y="59769"/>
                    <a:pt x="92393" y="58817"/>
                    <a:pt x="91440" y="58817"/>
                  </a:cubicBezTo>
                  <a:cubicBezTo>
                    <a:pt x="91440" y="61674"/>
                    <a:pt x="91440" y="64532"/>
                    <a:pt x="91440" y="68342"/>
                  </a:cubicBezTo>
                  <a:lnTo>
                    <a:pt x="91440" y="68342"/>
                  </a:lnTo>
                  <a:close/>
                  <a:moveTo>
                    <a:pt x="100965" y="96917"/>
                  </a:moveTo>
                  <a:cubicBezTo>
                    <a:pt x="100965" y="90249"/>
                    <a:pt x="100965" y="83582"/>
                    <a:pt x="100965" y="76914"/>
                  </a:cubicBezTo>
                  <a:cubicBezTo>
                    <a:pt x="100965" y="70247"/>
                    <a:pt x="100965" y="63579"/>
                    <a:pt x="100965" y="56912"/>
                  </a:cubicBezTo>
                  <a:cubicBezTo>
                    <a:pt x="101918" y="57864"/>
                    <a:pt x="102870" y="57864"/>
                    <a:pt x="103822" y="58817"/>
                  </a:cubicBezTo>
                  <a:cubicBezTo>
                    <a:pt x="103822" y="61674"/>
                    <a:pt x="103822" y="64532"/>
                    <a:pt x="103822" y="67389"/>
                  </a:cubicBezTo>
                  <a:cubicBezTo>
                    <a:pt x="103822" y="70247"/>
                    <a:pt x="103822" y="73104"/>
                    <a:pt x="103822" y="75962"/>
                  </a:cubicBezTo>
                  <a:cubicBezTo>
                    <a:pt x="104775" y="73104"/>
                    <a:pt x="105728" y="71199"/>
                    <a:pt x="106680" y="68342"/>
                  </a:cubicBezTo>
                  <a:cubicBezTo>
                    <a:pt x="107633" y="65484"/>
                    <a:pt x="108585" y="63579"/>
                    <a:pt x="109538" y="60722"/>
                  </a:cubicBezTo>
                  <a:cubicBezTo>
                    <a:pt x="110490" y="61674"/>
                    <a:pt x="111443" y="61674"/>
                    <a:pt x="113347" y="62627"/>
                  </a:cubicBezTo>
                  <a:cubicBezTo>
                    <a:pt x="112395" y="64532"/>
                    <a:pt x="111443" y="66437"/>
                    <a:pt x="110490" y="69294"/>
                  </a:cubicBezTo>
                  <a:cubicBezTo>
                    <a:pt x="109538" y="71199"/>
                    <a:pt x="108585" y="73104"/>
                    <a:pt x="107633" y="75962"/>
                  </a:cubicBezTo>
                  <a:cubicBezTo>
                    <a:pt x="108585" y="80724"/>
                    <a:pt x="109538" y="84534"/>
                    <a:pt x="110490" y="89297"/>
                  </a:cubicBezTo>
                  <a:cubicBezTo>
                    <a:pt x="111443" y="94059"/>
                    <a:pt x="112395" y="97869"/>
                    <a:pt x="113347" y="102632"/>
                  </a:cubicBezTo>
                  <a:cubicBezTo>
                    <a:pt x="112395" y="101679"/>
                    <a:pt x="111443" y="101679"/>
                    <a:pt x="110490" y="100727"/>
                  </a:cubicBezTo>
                  <a:cubicBezTo>
                    <a:pt x="109538" y="96917"/>
                    <a:pt x="109538" y="94059"/>
                    <a:pt x="108585" y="90249"/>
                  </a:cubicBezTo>
                  <a:cubicBezTo>
                    <a:pt x="107633" y="86439"/>
                    <a:pt x="107633" y="83582"/>
                    <a:pt x="106680" y="79772"/>
                  </a:cubicBezTo>
                  <a:cubicBezTo>
                    <a:pt x="105728" y="81677"/>
                    <a:pt x="105728" y="83582"/>
                    <a:pt x="104775" y="85487"/>
                  </a:cubicBezTo>
                  <a:cubicBezTo>
                    <a:pt x="104775" y="87392"/>
                    <a:pt x="104775" y="89297"/>
                    <a:pt x="104775" y="91202"/>
                  </a:cubicBezTo>
                  <a:cubicBezTo>
                    <a:pt x="104775" y="93107"/>
                    <a:pt x="104775" y="95012"/>
                    <a:pt x="104775" y="96917"/>
                  </a:cubicBezTo>
                  <a:cubicBezTo>
                    <a:pt x="102870" y="97869"/>
                    <a:pt x="101918" y="96917"/>
                    <a:pt x="100965" y="96917"/>
                  </a:cubicBezTo>
                  <a:lnTo>
                    <a:pt x="100965" y="96917"/>
                  </a:lnTo>
                  <a:close/>
                  <a:moveTo>
                    <a:pt x="114300" y="103584"/>
                  </a:moveTo>
                  <a:cubicBezTo>
                    <a:pt x="114300" y="96917"/>
                    <a:pt x="114300" y="90249"/>
                    <a:pt x="114300" y="83582"/>
                  </a:cubicBezTo>
                  <a:cubicBezTo>
                    <a:pt x="114300" y="76914"/>
                    <a:pt x="114300" y="70247"/>
                    <a:pt x="114300" y="63579"/>
                  </a:cubicBezTo>
                  <a:cubicBezTo>
                    <a:pt x="117158" y="65484"/>
                    <a:pt x="120968" y="67389"/>
                    <a:pt x="123825" y="69294"/>
                  </a:cubicBezTo>
                  <a:cubicBezTo>
                    <a:pt x="123825" y="71199"/>
                    <a:pt x="123825" y="74057"/>
                    <a:pt x="123825" y="75962"/>
                  </a:cubicBezTo>
                  <a:cubicBezTo>
                    <a:pt x="121920" y="75009"/>
                    <a:pt x="119063" y="73104"/>
                    <a:pt x="117158" y="72152"/>
                  </a:cubicBezTo>
                  <a:cubicBezTo>
                    <a:pt x="117158" y="75009"/>
                    <a:pt x="117158" y="77867"/>
                    <a:pt x="117158" y="80724"/>
                  </a:cubicBezTo>
                  <a:cubicBezTo>
                    <a:pt x="119063" y="81677"/>
                    <a:pt x="120968" y="83582"/>
                    <a:pt x="123825" y="84534"/>
                  </a:cubicBezTo>
                  <a:cubicBezTo>
                    <a:pt x="123825" y="86439"/>
                    <a:pt x="123825" y="89297"/>
                    <a:pt x="123825" y="91202"/>
                  </a:cubicBezTo>
                  <a:cubicBezTo>
                    <a:pt x="121920" y="90249"/>
                    <a:pt x="120015" y="88344"/>
                    <a:pt x="117158" y="87392"/>
                  </a:cubicBezTo>
                  <a:cubicBezTo>
                    <a:pt x="117158" y="89297"/>
                    <a:pt x="117158" y="91202"/>
                    <a:pt x="117158" y="93107"/>
                  </a:cubicBezTo>
                  <a:cubicBezTo>
                    <a:pt x="117158" y="95012"/>
                    <a:pt x="117158" y="96917"/>
                    <a:pt x="117158" y="98822"/>
                  </a:cubicBezTo>
                  <a:cubicBezTo>
                    <a:pt x="119063" y="99774"/>
                    <a:pt x="121920" y="101679"/>
                    <a:pt x="123825" y="102632"/>
                  </a:cubicBezTo>
                  <a:cubicBezTo>
                    <a:pt x="123825" y="104537"/>
                    <a:pt x="123825" y="107394"/>
                    <a:pt x="123825" y="109299"/>
                  </a:cubicBezTo>
                  <a:cubicBezTo>
                    <a:pt x="120968" y="107394"/>
                    <a:pt x="117158" y="105489"/>
                    <a:pt x="114300" y="103584"/>
                  </a:cubicBezTo>
                  <a:lnTo>
                    <a:pt x="114300" y="103584"/>
                  </a:lnTo>
                  <a:close/>
                  <a:moveTo>
                    <a:pt x="128588" y="112157"/>
                  </a:moveTo>
                  <a:cubicBezTo>
                    <a:pt x="128588" y="106442"/>
                    <a:pt x="128588" y="101679"/>
                    <a:pt x="128588" y="95964"/>
                  </a:cubicBezTo>
                  <a:cubicBezTo>
                    <a:pt x="128588" y="90249"/>
                    <a:pt x="128588" y="85487"/>
                    <a:pt x="128588" y="79772"/>
                  </a:cubicBezTo>
                  <a:cubicBezTo>
                    <a:pt x="127635" y="78819"/>
                    <a:pt x="125730" y="78819"/>
                    <a:pt x="124778" y="77867"/>
                  </a:cubicBezTo>
                  <a:cubicBezTo>
                    <a:pt x="124778" y="75962"/>
                    <a:pt x="124778" y="73104"/>
                    <a:pt x="124778" y="71199"/>
                  </a:cubicBezTo>
                  <a:cubicBezTo>
                    <a:pt x="128588" y="73104"/>
                    <a:pt x="131445" y="75009"/>
                    <a:pt x="135255" y="76914"/>
                  </a:cubicBezTo>
                  <a:cubicBezTo>
                    <a:pt x="135255" y="78819"/>
                    <a:pt x="135255" y="81677"/>
                    <a:pt x="135255" y="83582"/>
                  </a:cubicBezTo>
                  <a:cubicBezTo>
                    <a:pt x="134303" y="82629"/>
                    <a:pt x="132397" y="81677"/>
                    <a:pt x="131445" y="81677"/>
                  </a:cubicBezTo>
                  <a:cubicBezTo>
                    <a:pt x="131445" y="87392"/>
                    <a:pt x="131445" y="92154"/>
                    <a:pt x="131445" y="97869"/>
                  </a:cubicBezTo>
                  <a:cubicBezTo>
                    <a:pt x="131445" y="103584"/>
                    <a:pt x="131445" y="108347"/>
                    <a:pt x="131445" y="114062"/>
                  </a:cubicBezTo>
                  <a:cubicBezTo>
                    <a:pt x="130493" y="113109"/>
                    <a:pt x="129540" y="113109"/>
                    <a:pt x="128588" y="112157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69" name="Graphic 2">
            <a:extLst>
              <a:ext uri="{FF2B5EF4-FFF2-40B4-BE49-F238E27FC236}">
                <a16:creationId xmlns:a16="http://schemas.microsoft.com/office/drawing/2014/main" id="{FF0CEA69-1897-4DA1-B86D-E1B64FAAB765}"/>
              </a:ext>
            </a:extLst>
          </p:cNvPr>
          <p:cNvGrpSpPr/>
          <p:nvPr/>
        </p:nvGrpSpPr>
        <p:grpSpPr>
          <a:xfrm>
            <a:off x="3379610" y="2340724"/>
            <a:ext cx="995794" cy="953812"/>
            <a:chOff x="5446405" y="1734500"/>
            <a:chExt cx="813445" cy="779147"/>
          </a:xfrm>
          <a:solidFill>
            <a:schemeClr val="accent1"/>
          </a:solidFill>
        </p:grpSpPr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3BB68631-198F-49C9-8DA0-ABE50C74ADF1}"/>
                </a:ext>
              </a:extLst>
            </p:cNvPr>
            <p:cNvSpPr/>
            <p:nvPr/>
          </p:nvSpPr>
          <p:spPr>
            <a:xfrm>
              <a:off x="5597861" y="2166936"/>
              <a:ext cx="243841" cy="280987"/>
            </a:xfrm>
            <a:custGeom>
              <a:avLst/>
              <a:gdLst>
                <a:gd name="connsiteX0" fmla="*/ 243840 w 243840"/>
                <a:gd name="connsiteY0" fmla="*/ 136208 h 280987"/>
                <a:gd name="connsiteX1" fmla="*/ 227648 w 243840"/>
                <a:gd name="connsiteY1" fmla="*/ 127635 h 280987"/>
                <a:gd name="connsiteX2" fmla="*/ 0 w 243840"/>
                <a:gd name="connsiteY2" fmla="*/ 0 h 280987"/>
                <a:gd name="connsiteX3" fmla="*/ 0 w 243840"/>
                <a:gd name="connsiteY3" fmla="*/ 144780 h 280987"/>
                <a:gd name="connsiteX4" fmla="*/ 243840 w 243840"/>
                <a:gd name="connsiteY4" fmla="*/ 280988 h 280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3840" h="280987">
                  <a:moveTo>
                    <a:pt x="243840" y="136208"/>
                  </a:moveTo>
                  <a:lnTo>
                    <a:pt x="227648" y="127635"/>
                  </a:lnTo>
                  <a:lnTo>
                    <a:pt x="0" y="0"/>
                  </a:lnTo>
                  <a:lnTo>
                    <a:pt x="0" y="144780"/>
                  </a:lnTo>
                  <a:lnTo>
                    <a:pt x="243840" y="280988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EC520AD0-593B-413E-B206-76F393FE021E}"/>
                </a:ext>
              </a:extLst>
            </p:cNvPr>
            <p:cNvSpPr/>
            <p:nvPr/>
          </p:nvSpPr>
          <p:spPr>
            <a:xfrm>
              <a:off x="5739785" y="2416489"/>
              <a:ext cx="56197" cy="32385"/>
            </a:xfrm>
            <a:custGeom>
              <a:avLst/>
              <a:gdLst>
                <a:gd name="connsiteX0" fmla="*/ 0 w 56197"/>
                <a:gd name="connsiteY0" fmla="*/ 21908 h 32385"/>
                <a:gd name="connsiteX1" fmla="*/ 0 w 56197"/>
                <a:gd name="connsiteY1" fmla="*/ 27623 h 32385"/>
                <a:gd name="connsiteX2" fmla="*/ 8572 w 56197"/>
                <a:gd name="connsiteY2" fmla="*/ 32385 h 32385"/>
                <a:gd name="connsiteX3" fmla="*/ 56197 w 56197"/>
                <a:gd name="connsiteY3" fmla="*/ 5715 h 32385"/>
                <a:gd name="connsiteX4" fmla="*/ 56197 w 56197"/>
                <a:gd name="connsiteY4" fmla="*/ 0 h 32385"/>
                <a:gd name="connsiteX5" fmla="*/ 8572 w 56197"/>
                <a:gd name="connsiteY5" fmla="*/ 26670 h 32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6197" h="32385">
                  <a:moveTo>
                    <a:pt x="0" y="21908"/>
                  </a:moveTo>
                  <a:lnTo>
                    <a:pt x="0" y="27623"/>
                  </a:lnTo>
                  <a:lnTo>
                    <a:pt x="8572" y="32385"/>
                  </a:lnTo>
                  <a:lnTo>
                    <a:pt x="56197" y="5715"/>
                  </a:lnTo>
                  <a:lnTo>
                    <a:pt x="56197" y="0"/>
                  </a:lnTo>
                  <a:lnTo>
                    <a:pt x="8572" y="26670"/>
                  </a:lnTo>
                  <a:close/>
                </a:path>
              </a:pathLst>
            </a:custGeom>
            <a:solidFill>
              <a:srgbClr val="383A3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8EDC954A-EB00-465E-AE6D-A448707B97C2}"/>
                </a:ext>
              </a:extLst>
            </p:cNvPr>
            <p:cNvSpPr/>
            <p:nvPr/>
          </p:nvSpPr>
          <p:spPr>
            <a:xfrm>
              <a:off x="5468321" y="2095497"/>
              <a:ext cx="129539" cy="216217"/>
            </a:xfrm>
            <a:custGeom>
              <a:avLst/>
              <a:gdLst>
                <a:gd name="connsiteX0" fmla="*/ 129540 w 129539"/>
                <a:gd name="connsiteY0" fmla="*/ 71438 h 216217"/>
                <a:gd name="connsiteX1" fmla="*/ 0 w 129539"/>
                <a:gd name="connsiteY1" fmla="*/ 0 h 216217"/>
                <a:gd name="connsiteX2" fmla="*/ 0 w 129539"/>
                <a:gd name="connsiteY2" fmla="*/ 144780 h 216217"/>
                <a:gd name="connsiteX3" fmla="*/ 129540 w 129539"/>
                <a:gd name="connsiteY3" fmla="*/ 216217 h 2162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9539" h="216217">
                  <a:moveTo>
                    <a:pt x="129540" y="71438"/>
                  </a:moveTo>
                  <a:lnTo>
                    <a:pt x="0" y="0"/>
                  </a:lnTo>
                  <a:lnTo>
                    <a:pt x="0" y="144780"/>
                  </a:lnTo>
                  <a:lnTo>
                    <a:pt x="129540" y="216217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9D60CF86-63CA-434D-A2FE-C5528303D2E2}"/>
                </a:ext>
              </a:extLst>
            </p:cNvPr>
            <p:cNvSpPr/>
            <p:nvPr/>
          </p:nvSpPr>
          <p:spPr>
            <a:xfrm>
              <a:off x="5841702" y="2052636"/>
              <a:ext cx="312421" cy="395287"/>
            </a:xfrm>
            <a:custGeom>
              <a:avLst/>
              <a:gdLst>
                <a:gd name="connsiteX0" fmla="*/ 0 w 312420"/>
                <a:gd name="connsiteY0" fmla="*/ 395288 h 395287"/>
                <a:gd name="connsiteX1" fmla="*/ 0 w 312420"/>
                <a:gd name="connsiteY1" fmla="*/ 177165 h 395287"/>
                <a:gd name="connsiteX2" fmla="*/ 312420 w 312420"/>
                <a:gd name="connsiteY2" fmla="*/ 0 h 395287"/>
                <a:gd name="connsiteX3" fmla="*/ 312420 w 312420"/>
                <a:gd name="connsiteY3" fmla="*/ 218123 h 395287"/>
                <a:gd name="connsiteX4" fmla="*/ 268605 w 312420"/>
                <a:gd name="connsiteY4" fmla="*/ 242888 h 395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2420" h="395287">
                  <a:moveTo>
                    <a:pt x="0" y="395288"/>
                  </a:moveTo>
                  <a:lnTo>
                    <a:pt x="0" y="177165"/>
                  </a:lnTo>
                  <a:lnTo>
                    <a:pt x="312420" y="0"/>
                  </a:lnTo>
                  <a:lnTo>
                    <a:pt x="312420" y="218123"/>
                  </a:lnTo>
                  <a:lnTo>
                    <a:pt x="268605" y="242888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405B0580-F225-4DD5-8585-CE9A8DE02D0F}"/>
                </a:ext>
              </a:extLst>
            </p:cNvPr>
            <p:cNvSpPr/>
            <p:nvPr/>
          </p:nvSpPr>
          <p:spPr>
            <a:xfrm>
              <a:off x="5655009" y="1958337"/>
              <a:ext cx="491490" cy="280987"/>
            </a:xfrm>
            <a:custGeom>
              <a:avLst/>
              <a:gdLst>
                <a:gd name="connsiteX0" fmla="*/ 491490 w 491489"/>
                <a:gd name="connsiteY0" fmla="*/ 99060 h 280987"/>
                <a:gd name="connsiteX1" fmla="*/ 312420 w 491489"/>
                <a:gd name="connsiteY1" fmla="*/ 0 h 280987"/>
                <a:gd name="connsiteX2" fmla="*/ 0 w 491489"/>
                <a:gd name="connsiteY2" fmla="*/ 177165 h 280987"/>
                <a:gd name="connsiteX3" fmla="*/ 186690 w 491489"/>
                <a:gd name="connsiteY3" fmla="*/ 280988 h 280987"/>
                <a:gd name="connsiteX4" fmla="*/ 186690 w 491489"/>
                <a:gd name="connsiteY4" fmla="*/ 271463 h 280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1489" h="280987">
                  <a:moveTo>
                    <a:pt x="491490" y="99060"/>
                  </a:moveTo>
                  <a:lnTo>
                    <a:pt x="312420" y="0"/>
                  </a:lnTo>
                  <a:lnTo>
                    <a:pt x="0" y="177165"/>
                  </a:lnTo>
                  <a:lnTo>
                    <a:pt x="186690" y="280988"/>
                  </a:lnTo>
                  <a:lnTo>
                    <a:pt x="186690" y="271463"/>
                  </a:lnTo>
                  <a:close/>
                </a:path>
              </a:pathLst>
            </a:custGeom>
            <a:solidFill>
              <a:srgbClr val="4D453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AE097702-2D46-4C1A-B6FF-16F16DCC5166}"/>
                </a:ext>
              </a:extLst>
            </p:cNvPr>
            <p:cNvSpPr/>
            <p:nvPr/>
          </p:nvSpPr>
          <p:spPr>
            <a:xfrm>
              <a:off x="5494037" y="2140266"/>
              <a:ext cx="78104" cy="142874"/>
            </a:xfrm>
            <a:custGeom>
              <a:avLst/>
              <a:gdLst>
                <a:gd name="connsiteX0" fmla="*/ 78105 w 78104"/>
                <a:gd name="connsiteY0" fmla="*/ 41910 h 142874"/>
                <a:gd name="connsiteX1" fmla="*/ 0 w 78104"/>
                <a:gd name="connsiteY1" fmla="*/ 0 h 142874"/>
                <a:gd name="connsiteX2" fmla="*/ 0 w 78104"/>
                <a:gd name="connsiteY2" fmla="*/ 100013 h 142874"/>
                <a:gd name="connsiteX3" fmla="*/ 78105 w 78104"/>
                <a:gd name="connsiteY3" fmla="*/ 142875 h 142874"/>
                <a:gd name="connsiteX4" fmla="*/ 78105 w 78104"/>
                <a:gd name="connsiteY4" fmla="*/ 55245 h 142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8104" h="142874">
                  <a:moveTo>
                    <a:pt x="78105" y="41910"/>
                  </a:moveTo>
                  <a:lnTo>
                    <a:pt x="0" y="0"/>
                  </a:lnTo>
                  <a:lnTo>
                    <a:pt x="0" y="100013"/>
                  </a:lnTo>
                  <a:lnTo>
                    <a:pt x="78105" y="142875"/>
                  </a:lnTo>
                  <a:lnTo>
                    <a:pt x="78105" y="55245"/>
                  </a:lnTo>
                  <a:close/>
                </a:path>
              </a:pathLst>
            </a:custGeom>
            <a:solidFill>
              <a:srgbClr val="383A3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36C86ED1-E0B4-4890-B17B-0DD0D7396ED8}"/>
                </a:ext>
              </a:extLst>
            </p:cNvPr>
            <p:cNvSpPr/>
            <p:nvPr/>
          </p:nvSpPr>
          <p:spPr>
            <a:xfrm>
              <a:off x="5597859" y="2197415"/>
              <a:ext cx="77152" cy="143827"/>
            </a:xfrm>
            <a:custGeom>
              <a:avLst/>
              <a:gdLst>
                <a:gd name="connsiteX0" fmla="*/ 77153 w 77152"/>
                <a:gd name="connsiteY0" fmla="*/ 42863 h 143827"/>
                <a:gd name="connsiteX1" fmla="*/ 0 w 77152"/>
                <a:gd name="connsiteY1" fmla="*/ 0 h 143827"/>
                <a:gd name="connsiteX2" fmla="*/ 0 w 77152"/>
                <a:gd name="connsiteY2" fmla="*/ 100965 h 143827"/>
                <a:gd name="connsiteX3" fmla="*/ 77153 w 77152"/>
                <a:gd name="connsiteY3" fmla="*/ 143828 h 143827"/>
                <a:gd name="connsiteX4" fmla="*/ 77153 w 77152"/>
                <a:gd name="connsiteY4" fmla="*/ 56197 h 143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7152" h="143827">
                  <a:moveTo>
                    <a:pt x="77153" y="42863"/>
                  </a:moveTo>
                  <a:lnTo>
                    <a:pt x="0" y="0"/>
                  </a:lnTo>
                  <a:lnTo>
                    <a:pt x="0" y="100965"/>
                  </a:lnTo>
                  <a:lnTo>
                    <a:pt x="77153" y="143828"/>
                  </a:lnTo>
                  <a:lnTo>
                    <a:pt x="77153" y="56197"/>
                  </a:lnTo>
                  <a:close/>
                </a:path>
              </a:pathLst>
            </a:custGeom>
            <a:solidFill>
              <a:srgbClr val="383A3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2C269B4D-4672-49A0-94A9-B4F97191FB39}"/>
                </a:ext>
              </a:extLst>
            </p:cNvPr>
            <p:cNvSpPr/>
            <p:nvPr/>
          </p:nvSpPr>
          <p:spPr>
            <a:xfrm>
              <a:off x="5701683" y="2255517"/>
              <a:ext cx="77152" cy="142875"/>
            </a:xfrm>
            <a:custGeom>
              <a:avLst/>
              <a:gdLst>
                <a:gd name="connsiteX0" fmla="*/ 77152 w 77152"/>
                <a:gd name="connsiteY0" fmla="*/ 42863 h 142875"/>
                <a:gd name="connsiteX1" fmla="*/ 0 w 77152"/>
                <a:gd name="connsiteY1" fmla="*/ 0 h 142875"/>
                <a:gd name="connsiteX2" fmla="*/ 0 w 77152"/>
                <a:gd name="connsiteY2" fmla="*/ 100013 h 142875"/>
                <a:gd name="connsiteX3" fmla="*/ 77152 w 77152"/>
                <a:gd name="connsiteY3" fmla="*/ 142875 h 142875"/>
                <a:gd name="connsiteX4" fmla="*/ 77152 w 77152"/>
                <a:gd name="connsiteY4" fmla="*/ 55245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7152" h="142875">
                  <a:moveTo>
                    <a:pt x="77152" y="42863"/>
                  </a:moveTo>
                  <a:lnTo>
                    <a:pt x="0" y="0"/>
                  </a:lnTo>
                  <a:lnTo>
                    <a:pt x="0" y="100013"/>
                  </a:lnTo>
                  <a:lnTo>
                    <a:pt x="77152" y="142875"/>
                  </a:lnTo>
                  <a:lnTo>
                    <a:pt x="77152" y="55245"/>
                  </a:lnTo>
                  <a:close/>
                </a:path>
              </a:pathLst>
            </a:custGeom>
            <a:solidFill>
              <a:srgbClr val="383A3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28E82A21-0ACA-4A13-983D-926357161A1A}"/>
                </a:ext>
              </a:extLst>
            </p:cNvPr>
            <p:cNvSpPr/>
            <p:nvPr/>
          </p:nvSpPr>
          <p:spPr>
            <a:xfrm>
              <a:off x="5498799" y="2143122"/>
              <a:ext cx="73342" cy="135254"/>
            </a:xfrm>
            <a:custGeom>
              <a:avLst/>
              <a:gdLst>
                <a:gd name="connsiteX0" fmla="*/ 0 w 73342"/>
                <a:gd name="connsiteY0" fmla="*/ 0 h 135254"/>
                <a:gd name="connsiteX1" fmla="*/ 0 w 73342"/>
                <a:gd name="connsiteY1" fmla="*/ 95250 h 135254"/>
                <a:gd name="connsiteX2" fmla="*/ 14288 w 73342"/>
                <a:gd name="connsiteY2" fmla="*/ 103823 h 135254"/>
                <a:gd name="connsiteX3" fmla="*/ 57150 w 73342"/>
                <a:gd name="connsiteY3" fmla="*/ 126683 h 135254"/>
                <a:gd name="connsiteX4" fmla="*/ 73342 w 73342"/>
                <a:gd name="connsiteY4" fmla="*/ 135255 h 135254"/>
                <a:gd name="connsiteX5" fmla="*/ 73342 w 73342"/>
                <a:gd name="connsiteY5" fmla="*/ 52388 h 135254"/>
                <a:gd name="connsiteX6" fmla="*/ 73342 w 73342"/>
                <a:gd name="connsiteY6" fmla="*/ 39052 h 135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342" h="135254">
                  <a:moveTo>
                    <a:pt x="0" y="0"/>
                  </a:moveTo>
                  <a:lnTo>
                    <a:pt x="0" y="95250"/>
                  </a:lnTo>
                  <a:lnTo>
                    <a:pt x="14288" y="103823"/>
                  </a:lnTo>
                  <a:lnTo>
                    <a:pt x="57150" y="126683"/>
                  </a:lnTo>
                  <a:lnTo>
                    <a:pt x="73342" y="135255"/>
                  </a:lnTo>
                  <a:lnTo>
                    <a:pt x="73342" y="52388"/>
                  </a:lnTo>
                  <a:lnTo>
                    <a:pt x="73342" y="39052"/>
                  </a:lnTo>
                  <a:close/>
                </a:path>
              </a:pathLst>
            </a:custGeom>
            <a:solidFill>
              <a:srgbClr val="3B3B3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9C553C97-4D97-4274-BE6D-CD0CB8E1C8F3}"/>
                </a:ext>
              </a:extLst>
            </p:cNvPr>
            <p:cNvSpPr/>
            <p:nvPr/>
          </p:nvSpPr>
          <p:spPr>
            <a:xfrm>
              <a:off x="5602621" y="2200273"/>
              <a:ext cx="72390" cy="136207"/>
            </a:xfrm>
            <a:custGeom>
              <a:avLst/>
              <a:gdLst>
                <a:gd name="connsiteX0" fmla="*/ 0 w 72390"/>
                <a:gd name="connsiteY0" fmla="*/ 0 h 136207"/>
                <a:gd name="connsiteX1" fmla="*/ 0 w 72390"/>
                <a:gd name="connsiteY1" fmla="*/ 96202 h 136207"/>
                <a:gd name="connsiteX2" fmla="*/ 14288 w 72390"/>
                <a:gd name="connsiteY2" fmla="*/ 103823 h 136207"/>
                <a:gd name="connsiteX3" fmla="*/ 57150 w 72390"/>
                <a:gd name="connsiteY3" fmla="*/ 127635 h 136207"/>
                <a:gd name="connsiteX4" fmla="*/ 72390 w 72390"/>
                <a:gd name="connsiteY4" fmla="*/ 136208 h 136207"/>
                <a:gd name="connsiteX5" fmla="*/ 72390 w 72390"/>
                <a:gd name="connsiteY5" fmla="*/ 53340 h 136207"/>
                <a:gd name="connsiteX6" fmla="*/ 72390 w 72390"/>
                <a:gd name="connsiteY6" fmla="*/ 40005 h 136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390" h="136207">
                  <a:moveTo>
                    <a:pt x="0" y="0"/>
                  </a:moveTo>
                  <a:lnTo>
                    <a:pt x="0" y="96202"/>
                  </a:lnTo>
                  <a:lnTo>
                    <a:pt x="14288" y="103823"/>
                  </a:lnTo>
                  <a:lnTo>
                    <a:pt x="57150" y="127635"/>
                  </a:lnTo>
                  <a:lnTo>
                    <a:pt x="72390" y="136208"/>
                  </a:lnTo>
                  <a:lnTo>
                    <a:pt x="72390" y="53340"/>
                  </a:lnTo>
                  <a:lnTo>
                    <a:pt x="72390" y="40005"/>
                  </a:lnTo>
                  <a:close/>
                </a:path>
              </a:pathLst>
            </a:custGeom>
            <a:solidFill>
              <a:srgbClr val="3B3B3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A1FF4054-AF31-48DF-AFCA-08166C0D0AF0}"/>
                </a:ext>
              </a:extLst>
            </p:cNvPr>
            <p:cNvSpPr/>
            <p:nvPr/>
          </p:nvSpPr>
          <p:spPr>
            <a:xfrm>
              <a:off x="5706444" y="2258375"/>
              <a:ext cx="72390" cy="135255"/>
            </a:xfrm>
            <a:custGeom>
              <a:avLst/>
              <a:gdLst>
                <a:gd name="connsiteX0" fmla="*/ 0 w 72389"/>
                <a:gd name="connsiteY0" fmla="*/ 0 h 135255"/>
                <a:gd name="connsiteX1" fmla="*/ 0 w 72389"/>
                <a:gd name="connsiteY1" fmla="*/ 95250 h 135255"/>
                <a:gd name="connsiteX2" fmla="*/ 14288 w 72389"/>
                <a:gd name="connsiteY2" fmla="*/ 103823 h 135255"/>
                <a:gd name="connsiteX3" fmla="*/ 57150 w 72389"/>
                <a:gd name="connsiteY3" fmla="*/ 126683 h 135255"/>
                <a:gd name="connsiteX4" fmla="*/ 72390 w 72389"/>
                <a:gd name="connsiteY4" fmla="*/ 135255 h 135255"/>
                <a:gd name="connsiteX5" fmla="*/ 72390 w 72389"/>
                <a:gd name="connsiteY5" fmla="*/ 52388 h 135255"/>
                <a:gd name="connsiteX6" fmla="*/ 72390 w 72389"/>
                <a:gd name="connsiteY6" fmla="*/ 40005 h 1352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389" h="135255">
                  <a:moveTo>
                    <a:pt x="0" y="0"/>
                  </a:moveTo>
                  <a:lnTo>
                    <a:pt x="0" y="95250"/>
                  </a:lnTo>
                  <a:lnTo>
                    <a:pt x="14288" y="103823"/>
                  </a:lnTo>
                  <a:lnTo>
                    <a:pt x="57150" y="126683"/>
                  </a:lnTo>
                  <a:lnTo>
                    <a:pt x="72390" y="135255"/>
                  </a:lnTo>
                  <a:lnTo>
                    <a:pt x="72390" y="52388"/>
                  </a:lnTo>
                  <a:lnTo>
                    <a:pt x="72390" y="40005"/>
                  </a:lnTo>
                  <a:close/>
                </a:path>
              </a:pathLst>
            </a:custGeom>
            <a:solidFill>
              <a:srgbClr val="3B3B3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84" name="Graphic 2">
              <a:extLst>
                <a:ext uri="{FF2B5EF4-FFF2-40B4-BE49-F238E27FC236}">
                  <a16:creationId xmlns:a16="http://schemas.microsoft.com/office/drawing/2014/main" id="{7CB606C8-1AD0-43D5-B5A2-B6C35CCC746F}"/>
                </a:ext>
              </a:extLst>
            </p:cNvPr>
            <p:cNvGrpSpPr/>
            <p:nvPr/>
          </p:nvGrpSpPr>
          <p:grpSpPr>
            <a:xfrm>
              <a:off x="5851225" y="2089961"/>
              <a:ext cx="284798" cy="352247"/>
              <a:chOff x="5851207" y="2089962"/>
              <a:chExt cx="284797" cy="352247"/>
            </a:xfrm>
            <a:solidFill>
              <a:srgbClr val="280E0A"/>
            </a:solidFill>
          </p:grpSpPr>
          <p:sp>
            <p:nvSpPr>
              <p:cNvPr id="377" name="Freeform: Shape 376">
                <a:extLst>
                  <a:ext uri="{FF2B5EF4-FFF2-40B4-BE49-F238E27FC236}">
                    <a16:creationId xmlns:a16="http://schemas.microsoft.com/office/drawing/2014/main" id="{0A95E038-7E89-4C3D-AE9A-F385925114BC}"/>
                  </a:ext>
                </a:extLst>
              </p:cNvPr>
              <p:cNvSpPr/>
              <p:nvPr/>
            </p:nvSpPr>
            <p:spPr>
              <a:xfrm>
                <a:off x="5851207" y="2212283"/>
                <a:ext cx="63817" cy="229926"/>
              </a:xfrm>
              <a:custGeom>
                <a:avLst/>
                <a:gdLst>
                  <a:gd name="connsiteX0" fmla="*/ 0 w 63817"/>
                  <a:gd name="connsiteY0" fmla="*/ 45141 h 229926"/>
                  <a:gd name="connsiteX1" fmla="*/ 0 w 63817"/>
                  <a:gd name="connsiteY1" fmla="*/ 229926 h 229926"/>
                  <a:gd name="connsiteX2" fmla="*/ 63817 w 63817"/>
                  <a:gd name="connsiteY2" fmla="*/ 194684 h 229926"/>
                  <a:gd name="connsiteX3" fmla="*/ 63817 w 63817"/>
                  <a:gd name="connsiteY3" fmla="*/ 91814 h 229926"/>
                  <a:gd name="connsiteX4" fmla="*/ 63817 w 63817"/>
                  <a:gd name="connsiteY4" fmla="*/ 9899 h 229926"/>
                  <a:gd name="connsiteX5" fmla="*/ 0 w 63817"/>
                  <a:gd name="connsiteY5" fmla="*/ 45141 h 2299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3817" h="229926">
                    <a:moveTo>
                      <a:pt x="0" y="45141"/>
                    </a:moveTo>
                    <a:lnTo>
                      <a:pt x="0" y="229926"/>
                    </a:lnTo>
                    <a:lnTo>
                      <a:pt x="63817" y="194684"/>
                    </a:lnTo>
                    <a:lnTo>
                      <a:pt x="63817" y="91814"/>
                    </a:lnTo>
                    <a:lnTo>
                      <a:pt x="63817" y="9899"/>
                    </a:lnTo>
                    <a:cubicBezTo>
                      <a:pt x="63817" y="-17724"/>
                      <a:pt x="0" y="18471"/>
                      <a:pt x="0" y="45141"/>
                    </a:cubicBezTo>
                    <a:close/>
                  </a:path>
                </a:pathLst>
              </a:custGeom>
              <a:solidFill>
                <a:srgbClr val="280E0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78" name="Freeform: Shape 377">
                <a:extLst>
                  <a:ext uri="{FF2B5EF4-FFF2-40B4-BE49-F238E27FC236}">
                    <a16:creationId xmlns:a16="http://schemas.microsoft.com/office/drawing/2014/main" id="{71EEF9F3-907F-4873-B5A9-ADC4A2C2E38B}"/>
                  </a:ext>
                </a:extLst>
              </p:cNvPr>
              <p:cNvSpPr/>
              <p:nvPr/>
            </p:nvSpPr>
            <p:spPr>
              <a:xfrm>
                <a:off x="5924550" y="2170776"/>
                <a:ext cx="63817" cy="229522"/>
              </a:xfrm>
              <a:custGeom>
                <a:avLst/>
                <a:gdLst>
                  <a:gd name="connsiteX0" fmla="*/ 0 w 63817"/>
                  <a:gd name="connsiteY0" fmla="*/ 44738 h 229522"/>
                  <a:gd name="connsiteX1" fmla="*/ 0 w 63817"/>
                  <a:gd name="connsiteY1" fmla="*/ 229523 h 229522"/>
                  <a:gd name="connsiteX2" fmla="*/ 63818 w 63817"/>
                  <a:gd name="connsiteY2" fmla="*/ 194281 h 229522"/>
                  <a:gd name="connsiteX3" fmla="*/ 63818 w 63817"/>
                  <a:gd name="connsiteY3" fmla="*/ 91410 h 229522"/>
                  <a:gd name="connsiteX4" fmla="*/ 63818 w 63817"/>
                  <a:gd name="connsiteY4" fmla="*/ 9495 h 229522"/>
                  <a:gd name="connsiteX5" fmla="*/ 0 w 63817"/>
                  <a:gd name="connsiteY5" fmla="*/ 44738 h 2295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3817" h="229522">
                    <a:moveTo>
                      <a:pt x="0" y="44738"/>
                    </a:moveTo>
                    <a:lnTo>
                      <a:pt x="0" y="229523"/>
                    </a:lnTo>
                    <a:lnTo>
                      <a:pt x="63818" y="194281"/>
                    </a:lnTo>
                    <a:lnTo>
                      <a:pt x="63818" y="91410"/>
                    </a:lnTo>
                    <a:lnTo>
                      <a:pt x="63818" y="9495"/>
                    </a:lnTo>
                    <a:cubicBezTo>
                      <a:pt x="63818" y="-17175"/>
                      <a:pt x="0" y="18068"/>
                      <a:pt x="0" y="44738"/>
                    </a:cubicBezTo>
                    <a:close/>
                  </a:path>
                </a:pathLst>
              </a:custGeom>
              <a:solidFill>
                <a:srgbClr val="280E0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79" name="Freeform: Shape 378">
                <a:extLst>
                  <a:ext uri="{FF2B5EF4-FFF2-40B4-BE49-F238E27FC236}">
                    <a16:creationId xmlns:a16="http://schemas.microsoft.com/office/drawing/2014/main" id="{A6A91AB5-38C9-4E72-B1EA-0E6452C337F9}"/>
                  </a:ext>
                </a:extLst>
              </p:cNvPr>
              <p:cNvSpPr/>
              <p:nvPr/>
            </p:nvSpPr>
            <p:spPr>
              <a:xfrm>
                <a:off x="5998844" y="2129415"/>
                <a:ext cx="63817" cy="126103"/>
              </a:xfrm>
              <a:custGeom>
                <a:avLst/>
                <a:gdLst>
                  <a:gd name="connsiteX0" fmla="*/ 0 w 63817"/>
                  <a:gd name="connsiteY0" fmla="*/ 45141 h 126103"/>
                  <a:gd name="connsiteX1" fmla="*/ 0 w 63817"/>
                  <a:gd name="connsiteY1" fmla="*/ 126104 h 126103"/>
                  <a:gd name="connsiteX2" fmla="*/ 63818 w 63817"/>
                  <a:gd name="connsiteY2" fmla="*/ 89909 h 126103"/>
                  <a:gd name="connsiteX3" fmla="*/ 63818 w 63817"/>
                  <a:gd name="connsiteY3" fmla="*/ 9899 h 126103"/>
                  <a:gd name="connsiteX4" fmla="*/ 0 w 63817"/>
                  <a:gd name="connsiteY4" fmla="*/ 45141 h 1261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3817" h="126103">
                    <a:moveTo>
                      <a:pt x="0" y="45141"/>
                    </a:moveTo>
                    <a:lnTo>
                      <a:pt x="0" y="126104"/>
                    </a:lnTo>
                    <a:lnTo>
                      <a:pt x="63818" y="89909"/>
                    </a:lnTo>
                    <a:lnTo>
                      <a:pt x="63818" y="9899"/>
                    </a:lnTo>
                    <a:cubicBezTo>
                      <a:pt x="62865" y="-17724"/>
                      <a:pt x="0" y="18471"/>
                      <a:pt x="0" y="45141"/>
                    </a:cubicBezTo>
                    <a:close/>
                  </a:path>
                </a:pathLst>
              </a:custGeom>
              <a:solidFill>
                <a:srgbClr val="280E0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0" name="Freeform: Shape 379">
                <a:extLst>
                  <a:ext uri="{FF2B5EF4-FFF2-40B4-BE49-F238E27FC236}">
                    <a16:creationId xmlns:a16="http://schemas.microsoft.com/office/drawing/2014/main" id="{E073A0B4-24AF-416C-95DB-F3D2A3E51BF3}"/>
                  </a:ext>
                </a:extLst>
              </p:cNvPr>
              <p:cNvSpPr/>
              <p:nvPr/>
            </p:nvSpPr>
            <p:spPr>
              <a:xfrm>
                <a:off x="6072187" y="2089962"/>
                <a:ext cx="63817" cy="125552"/>
              </a:xfrm>
              <a:custGeom>
                <a:avLst/>
                <a:gdLst>
                  <a:gd name="connsiteX0" fmla="*/ 0 w 63817"/>
                  <a:gd name="connsiteY0" fmla="*/ 45542 h 125552"/>
                  <a:gd name="connsiteX1" fmla="*/ 0 w 63817"/>
                  <a:gd name="connsiteY1" fmla="*/ 125552 h 125552"/>
                  <a:gd name="connsiteX2" fmla="*/ 63818 w 63817"/>
                  <a:gd name="connsiteY2" fmla="*/ 89357 h 125552"/>
                  <a:gd name="connsiteX3" fmla="*/ 63818 w 63817"/>
                  <a:gd name="connsiteY3" fmla="*/ 9347 h 125552"/>
                  <a:gd name="connsiteX4" fmla="*/ 0 w 63817"/>
                  <a:gd name="connsiteY4" fmla="*/ 45542 h 1255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3817" h="125552">
                    <a:moveTo>
                      <a:pt x="0" y="45542"/>
                    </a:moveTo>
                    <a:lnTo>
                      <a:pt x="0" y="125552"/>
                    </a:lnTo>
                    <a:lnTo>
                      <a:pt x="63818" y="89357"/>
                    </a:lnTo>
                    <a:lnTo>
                      <a:pt x="63818" y="9347"/>
                    </a:lnTo>
                    <a:cubicBezTo>
                      <a:pt x="62865" y="-17323"/>
                      <a:pt x="0" y="18872"/>
                      <a:pt x="0" y="45542"/>
                    </a:cubicBezTo>
                    <a:close/>
                  </a:path>
                </a:pathLst>
              </a:custGeom>
              <a:solidFill>
                <a:srgbClr val="280E0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85" name="Graphic 2">
              <a:extLst>
                <a:ext uri="{FF2B5EF4-FFF2-40B4-BE49-F238E27FC236}">
                  <a16:creationId xmlns:a16="http://schemas.microsoft.com/office/drawing/2014/main" id="{C4ECB6C1-024F-43F2-BE8F-E80B3E082094}"/>
                </a:ext>
              </a:extLst>
            </p:cNvPr>
            <p:cNvGrpSpPr/>
            <p:nvPr/>
          </p:nvGrpSpPr>
          <p:grpSpPr>
            <a:xfrm>
              <a:off x="5851225" y="2090380"/>
              <a:ext cx="279083" cy="345160"/>
              <a:chOff x="5851207" y="2090381"/>
              <a:chExt cx="279082" cy="345160"/>
            </a:xfrm>
            <a:solidFill>
              <a:srgbClr val="9A5628"/>
            </a:solidFill>
          </p:grpSpPr>
          <p:sp>
            <p:nvSpPr>
              <p:cNvPr id="373" name="Freeform: Shape 372">
                <a:extLst>
                  <a:ext uri="{FF2B5EF4-FFF2-40B4-BE49-F238E27FC236}">
                    <a16:creationId xmlns:a16="http://schemas.microsoft.com/office/drawing/2014/main" id="{A94A8028-DF6F-42E4-BBA5-342C0D5A7947}"/>
                  </a:ext>
                </a:extLst>
              </p:cNvPr>
              <p:cNvSpPr/>
              <p:nvPr/>
            </p:nvSpPr>
            <p:spPr>
              <a:xfrm>
                <a:off x="5851207" y="2212301"/>
                <a:ext cx="58102" cy="223240"/>
              </a:xfrm>
              <a:custGeom>
                <a:avLst/>
                <a:gdLst>
                  <a:gd name="connsiteX0" fmla="*/ 0 w 58102"/>
                  <a:gd name="connsiteY0" fmla="*/ 223240 h 223240"/>
                  <a:gd name="connsiteX1" fmla="*/ 58102 w 58102"/>
                  <a:gd name="connsiteY1" fmla="*/ 190855 h 223240"/>
                  <a:gd name="connsiteX2" fmla="*/ 58102 w 58102"/>
                  <a:gd name="connsiteY2" fmla="*/ 87985 h 223240"/>
                  <a:gd name="connsiteX3" fmla="*/ 58102 w 58102"/>
                  <a:gd name="connsiteY3" fmla="*/ 6070 h 223240"/>
                  <a:gd name="connsiteX4" fmla="*/ 56197 w 58102"/>
                  <a:gd name="connsiteY4" fmla="*/ 355 h 223240"/>
                  <a:gd name="connsiteX5" fmla="*/ 0 w 58102"/>
                  <a:gd name="connsiteY5" fmla="*/ 45123 h 223240"/>
                  <a:gd name="connsiteX6" fmla="*/ 0 w 58102"/>
                  <a:gd name="connsiteY6" fmla="*/ 223240 h 2232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8102" h="223240">
                    <a:moveTo>
                      <a:pt x="0" y="223240"/>
                    </a:moveTo>
                    <a:lnTo>
                      <a:pt x="58102" y="190855"/>
                    </a:lnTo>
                    <a:lnTo>
                      <a:pt x="58102" y="87985"/>
                    </a:lnTo>
                    <a:lnTo>
                      <a:pt x="58102" y="6070"/>
                    </a:lnTo>
                    <a:cubicBezTo>
                      <a:pt x="58102" y="3213"/>
                      <a:pt x="57150" y="1308"/>
                      <a:pt x="56197" y="355"/>
                    </a:cubicBezTo>
                    <a:cubicBezTo>
                      <a:pt x="40005" y="-3455"/>
                      <a:pt x="0" y="24168"/>
                      <a:pt x="0" y="45123"/>
                    </a:cubicBezTo>
                    <a:lnTo>
                      <a:pt x="0" y="22324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74" name="Freeform: Shape 373">
                <a:extLst>
                  <a:ext uri="{FF2B5EF4-FFF2-40B4-BE49-F238E27FC236}">
                    <a16:creationId xmlns:a16="http://schemas.microsoft.com/office/drawing/2014/main" id="{FBFE24EE-F54B-4ACE-87C6-E1DA7172D26F}"/>
                  </a:ext>
                </a:extLst>
              </p:cNvPr>
              <p:cNvSpPr/>
              <p:nvPr/>
            </p:nvSpPr>
            <p:spPr>
              <a:xfrm>
                <a:off x="5925502" y="2171344"/>
                <a:ext cx="58102" cy="223240"/>
              </a:xfrm>
              <a:custGeom>
                <a:avLst/>
                <a:gdLst>
                  <a:gd name="connsiteX0" fmla="*/ 0 w 58102"/>
                  <a:gd name="connsiteY0" fmla="*/ 223240 h 223240"/>
                  <a:gd name="connsiteX1" fmla="*/ 58103 w 58102"/>
                  <a:gd name="connsiteY1" fmla="*/ 190855 h 223240"/>
                  <a:gd name="connsiteX2" fmla="*/ 58103 w 58102"/>
                  <a:gd name="connsiteY2" fmla="*/ 87985 h 223240"/>
                  <a:gd name="connsiteX3" fmla="*/ 58103 w 58102"/>
                  <a:gd name="connsiteY3" fmla="*/ 6070 h 223240"/>
                  <a:gd name="connsiteX4" fmla="*/ 56197 w 58102"/>
                  <a:gd name="connsiteY4" fmla="*/ 355 h 223240"/>
                  <a:gd name="connsiteX5" fmla="*/ 0 w 58102"/>
                  <a:gd name="connsiteY5" fmla="*/ 45123 h 223240"/>
                  <a:gd name="connsiteX6" fmla="*/ 0 w 58102"/>
                  <a:gd name="connsiteY6" fmla="*/ 223240 h 2232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8102" h="223240">
                    <a:moveTo>
                      <a:pt x="0" y="223240"/>
                    </a:moveTo>
                    <a:lnTo>
                      <a:pt x="58103" y="190855"/>
                    </a:lnTo>
                    <a:lnTo>
                      <a:pt x="58103" y="87985"/>
                    </a:lnTo>
                    <a:lnTo>
                      <a:pt x="58103" y="6070"/>
                    </a:lnTo>
                    <a:cubicBezTo>
                      <a:pt x="58103" y="3213"/>
                      <a:pt x="57150" y="1308"/>
                      <a:pt x="56197" y="355"/>
                    </a:cubicBezTo>
                    <a:cubicBezTo>
                      <a:pt x="40005" y="-3455"/>
                      <a:pt x="0" y="24168"/>
                      <a:pt x="0" y="45123"/>
                    </a:cubicBezTo>
                    <a:lnTo>
                      <a:pt x="0" y="22324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75" name="Freeform: Shape 374">
                <a:extLst>
                  <a:ext uri="{FF2B5EF4-FFF2-40B4-BE49-F238E27FC236}">
                    <a16:creationId xmlns:a16="http://schemas.microsoft.com/office/drawing/2014/main" id="{BD13F8F4-1A24-4C31-90D6-CD0E288F0282}"/>
                  </a:ext>
                </a:extLst>
              </p:cNvPr>
              <p:cNvSpPr/>
              <p:nvPr/>
            </p:nvSpPr>
            <p:spPr>
              <a:xfrm>
                <a:off x="5998844" y="2129434"/>
                <a:ext cx="58102" cy="119417"/>
              </a:xfrm>
              <a:custGeom>
                <a:avLst/>
                <a:gdLst>
                  <a:gd name="connsiteX0" fmla="*/ 0 w 58102"/>
                  <a:gd name="connsiteY0" fmla="*/ 119418 h 119417"/>
                  <a:gd name="connsiteX1" fmla="*/ 58103 w 58102"/>
                  <a:gd name="connsiteY1" fmla="*/ 86080 h 119417"/>
                  <a:gd name="connsiteX2" fmla="*/ 58103 w 58102"/>
                  <a:gd name="connsiteY2" fmla="*/ 6070 h 119417"/>
                  <a:gd name="connsiteX3" fmla="*/ 56198 w 58102"/>
                  <a:gd name="connsiteY3" fmla="*/ 355 h 119417"/>
                  <a:gd name="connsiteX4" fmla="*/ 0 w 58102"/>
                  <a:gd name="connsiteY4" fmla="*/ 45123 h 119417"/>
                  <a:gd name="connsiteX5" fmla="*/ 0 w 58102"/>
                  <a:gd name="connsiteY5" fmla="*/ 119418 h 1194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8102" h="119417">
                    <a:moveTo>
                      <a:pt x="0" y="119418"/>
                    </a:moveTo>
                    <a:lnTo>
                      <a:pt x="58103" y="86080"/>
                    </a:lnTo>
                    <a:lnTo>
                      <a:pt x="58103" y="6070"/>
                    </a:lnTo>
                    <a:cubicBezTo>
                      <a:pt x="58103" y="3213"/>
                      <a:pt x="57150" y="1308"/>
                      <a:pt x="56198" y="355"/>
                    </a:cubicBezTo>
                    <a:cubicBezTo>
                      <a:pt x="40005" y="-3455"/>
                      <a:pt x="0" y="24168"/>
                      <a:pt x="0" y="45123"/>
                    </a:cubicBezTo>
                    <a:lnTo>
                      <a:pt x="0" y="119418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76" name="Freeform: Shape 375">
                <a:extLst>
                  <a:ext uri="{FF2B5EF4-FFF2-40B4-BE49-F238E27FC236}">
                    <a16:creationId xmlns:a16="http://schemas.microsoft.com/office/drawing/2014/main" id="{10FB0DDD-07A3-4DE1-AD7C-5DB26DA5E350}"/>
                  </a:ext>
                </a:extLst>
              </p:cNvPr>
              <p:cNvSpPr/>
              <p:nvPr/>
            </p:nvSpPr>
            <p:spPr>
              <a:xfrm>
                <a:off x="6072187" y="2090381"/>
                <a:ext cx="58102" cy="119417"/>
              </a:xfrm>
              <a:custGeom>
                <a:avLst/>
                <a:gdLst>
                  <a:gd name="connsiteX0" fmla="*/ 0 w 58102"/>
                  <a:gd name="connsiteY0" fmla="*/ 119418 h 119417"/>
                  <a:gd name="connsiteX1" fmla="*/ 58103 w 58102"/>
                  <a:gd name="connsiteY1" fmla="*/ 86080 h 119417"/>
                  <a:gd name="connsiteX2" fmla="*/ 58103 w 58102"/>
                  <a:gd name="connsiteY2" fmla="*/ 6070 h 119417"/>
                  <a:gd name="connsiteX3" fmla="*/ 56197 w 58102"/>
                  <a:gd name="connsiteY3" fmla="*/ 355 h 119417"/>
                  <a:gd name="connsiteX4" fmla="*/ 0 w 58102"/>
                  <a:gd name="connsiteY4" fmla="*/ 45123 h 119417"/>
                  <a:gd name="connsiteX5" fmla="*/ 0 w 58102"/>
                  <a:gd name="connsiteY5" fmla="*/ 119418 h 1194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8102" h="119417">
                    <a:moveTo>
                      <a:pt x="0" y="119418"/>
                    </a:moveTo>
                    <a:lnTo>
                      <a:pt x="58103" y="86080"/>
                    </a:lnTo>
                    <a:lnTo>
                      <a:pt x="58103" y="6070"/>
                    </a:lnTo>
                    <a:cubicBezTo>
                      <a:pt x="58103" y="3213"/>
                      <a:pt x="57150" y="1308"/>
                      <a:pt x="56197" y="355"/>
                    </a:cubicBezTo>
                    <a:cubicBezTo>
                      <a:pt x="40005" y="-3455"/>
                      <a:pt x="0" y="24168"/>
                      <a:pt x="0" y="45123"/>
                    </a:cubicBezTo>
                    <a:lnTo>
                      <a:pt x="0" y="119418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86" name="Graphic 2">
              <a:extLst>
                <a:ext uri="{FF2B5EF4-FFF2-40B4-BE49-F238E27FC236}">
                  <a16:creationId xmlns:a16="http://schemas.microsoft.com/office/drawing/2014/main" id="{8A8A6B5F-0466-43C7-B7BE-AAEFC947957D}"/>
                </a:ext>
              </a:extLst>
            </p:cNvPr>
            <p:cNvGrpSpPr/>
            <p:nvPr/>
          </p:nvGrpSpPr>
          <p:grpSpPr>
            <a:xfrm>
              <a:off x="5858845" y="2256470"/>
              <a:ext cx="46672" cy="43814"/>
              <a:chOff x="5858827" y="2256472"/>
              <a:chExt cx="46672" cy="43814"/>
            </a:xfrm>
            <a:solidFill>
              <a:srgbClr val="84A2B3"/>
            </a:solidFill>
          </p:grpSpPr>
          <p:sp>
            <p:nvSpPr>
              <p:cNvPr id="371" name="Freeform: Shape 370">
                <a:extLst>
                  <a:ext uri="{FF2B5EF4-FFF2-40B4-BE49-F238E27FC236}">
                    <a16:creationId xmlns:a16="http://schemas.microsoft.com/office/drawing/2014/main" id="{EC3CEA41-C736-4B88-98C6-1B884053ED10}"/>
                  </a:ext>
                </a:extLst>
              </p:cNvPr>
              <p:cNvSpPr/>
              <p:nvPr/>
            </p:nvSpPr>
            <p:spPr>
              <a:xfrm>
                <a:off x="5858827" y="2269807"/>
                <a:ext cx="20954" cy="30479"/>
              </a:xfrm>
              <a:custGeom>
                <a:avLst/>
                <a:gdLst>
                  <a:gd name="connsiteX0" fmla="*/ 20955 w 20954"/>
                  <a:gd name="connsiteY0" fmla="*/ 18097 h 30479"/>
                  <a:gd name="connsiteX1" fmla="*/ 0 w 20954"/>
                  <a:gd name="connsiteY1" fmla="*/ 30480 h 30479"/>
                  <a:gd name="connsiteX2" fmla="*/ 0 w 20954"/>
                  <a:gd name="connsiteY2" fmla="*/ 12382 h 30479"/>
                  <a:gd name="connsiteX3" fmla="*/ 20955 w 20954"/>
                  <a:gd name="connsiteY3" fmla="*/ 0 h 304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954" h="30479">
                    <a:moveTo>
                      <a:pt x="20955" y="18097"/>
                    </a:moveTo>
                    <a:lnTo>
                      <a:pt x="0" y="30480"/>
                    </a:lnTo>
                    <a:lnTo>
                      <a:pt x="0" y="12382"/>
                    </a:lnTo>
                    <a:lnTo>
                      <a:pt x="20955" y="0"/>
                    </a:lnTo>
                    <a:close/>
                  </a:path>
                </a:pathLst>
              </a:custGeom>
              <a:solidFill>
                <a:srgbClr val="84A2B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72" name="Freeform: Shape 371">
                <a:extLst>
                  <a:ext uri="{FF2B5EF4-FFF2-40B4-BE49-F238E27FC236}">
                    <a16:creationId xmlns:a16="http://schemas.microsoft.com/office/drawing/2014/main" id="{B603FC13-0297-4DEE-B9AA-868247735A94}"/>
                  </a:ext>
                </a:extLst>
              </p:cNvPr>
              <p:cNvSpPr/>
              <p:nvPr/>
            </p:nvSpPr>
            <p:spPr>
              <a:xfrm>
                <a:off x="5884545" y="2256472"/>
                <a:ext cx="20954" cy="29527"/>
              </a:xfrm>
              <a:custGeom>
                <a:avLst/>
                <a:gdLst>
                  <a:gd name="connsiteX0" fmla="*/ 20955 w 20954"/>
                  <a:gd name="connsiteY0" fmla="*/ 17145 h 29527"/>
                  <a:gd name="connsiteX1" fmla="*/ 0 w 20954"/>
                  <a:gd name="connsiteY1" fmla="*/ 29527 h 29527"/>
                  <a:gd name="connsiteX2" fmla="*/ 0 w 20954"/>
                  <a:gd name="connsiteY2" fmla="*/ 11430 h 29527"/>
                  <a:gd name="connsiteX3" fmla="*/ 20955 w 20954"/>
                  <a:gd name="connsiteY3" fmla="*/ 0 h 295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954" h="29527">
                    <a:moveTo>
                      <a:pt x="20955" y="17145"/>
                    </a:moveTo>
                    <a:lnTo>
                      <a:pt x="0" y="29527"/>
                    </a:lnTo>
                    <a:lnTo>
                      <a:pt x="0" y="11430"/>
                    </a:lnTo>
                    <a:lnTo>
                      <a:pt x="20955" y="0"/>
                    </a:lnTo>
                    <a:close/>
                  </a:path>
                </a:pathLst>
              </a:custGeom>
              <a:solidFill>
                <a:srgbClr val="84A2B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87" name="Graphic 2">
              <a:extLst>
                <a:ext uri="{FF2B5EF4-FFF2-40B4-BE49-F238E27FC236}">
                  <a16:creationId xmlns:a16="http://schemas.microsoft.com/office/drawing/2014/main" id="{678F4CF2-27B5-4870-B37A-0F6303AA5A2C}"/>
                </a:ext>
              </a:extLst>
            </p:cNvPr>
            <p:cNvGrpSpPr/>
            <p:nvPr/>
          </p:nvGrpSpPr>
          <p:grpSpPr>
            <a:xfrm>
              <a:off x="5933140" y="2214561"/>
              <a:ext cx="45720" cy="43814"/>
              <a:chOff x="5933122" y="2214562"/>
              <a:chExt cx="45720" cy="43814"/>
            </a:xfrm>
            <a:solidFill>
              <a:srgbClr val="84A2B3"/>
            </a:solidFill>
          </p:grpSpPr>
          <p:sp>
            <p:nvSpPr>
              <p:cNvPr id="369" name="Freeform: Shape 368">
                <a:extLst>
                  <a:ext uri="{FF2B5EF4-FFF2-40B4-BE49-F238E27FC236}">
                    <a16:creationId xmlns:a16="http://schemas.microsoft.com/office/drawing/2014/main" id="{C3FB3B71-CAF3-4464-8CED-3CCDF59B8E50}"/>
                  </a:ext>
                </a:extLst>
              </p:cNvPr>
              <p:cNvSpPr/>
              <p:nvPr/>
            </p:nvSpPr>
            <p:spPr>
              <a:xfrm>
                <a:off x="5933122" y="2228849"/>
                <a:ext cx="20002" cy="29527"/>
              </a:xfrm>
              <a:custGeom>
                <a:avLst/>
                <a:gdLst>
                  <a:gd name="connsiteX0" fmla="*/ 20003 w 20002"/>
                  <a:gd name="connsiteY0" fmla="*/ 18098 h 29527"/>
                  <a:gd name="connsiteX1" fmla="*/ 0 w 20002"/>
                  <a:gd name="connsiteY1" fmla="*/ 29527 h 29527"/>
                  <a:gd name="connsiteX2" fmla="*/ 0 w 20002"/>
                  <a:gd name="connsiteY2" fmla="*/ 11430 h 29527"/>
                  <a:gd name="connsiteX3" fmla="*/ 20003 w 20002"/>
                  <a:gd name="connsiteY3" fmla="*/ 0 h 295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002" h="29527">
                    <a:moveTo>
                      <a:pt x="20003" y="18098"/>
                    </a:moveTo>
                    <a:lnTo>
                      <a:pt x="0" y="29527"/>
                    </a:lnTo>
                    <a:lnTo>
                      <a:pt x="0" y="11430"/>
                    </a:lnTo>
                    <a:lnTo>
                      <a:pt x="20003" y="0"/>
                    </a:lnTo>
                    <a:close/>
                  </a:path>
                </a:pathLst>
              </a:custGeom>
              <a:solidFill>
                <a:srgbClr val="84A2B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70" name="Freeform: Shape 369">
                <a:extLst>
                  <a:ext uri="{FF2B5EF4-FFF2-40B4-BE49-F238E27FC236}">
                    <a16:creationId xmlns:a16="http://schemas.microsoft.com/office/drawing/2014/main" id="{33FDF45B-5828-4426-A838-5A7852B6134D}"/>
                  </a:ext>
                </a:extLst>
              </p:cNvPr>
              <p:cNvSpPr/>
              <p:nvPr/>
            </p:nvSpPr>
            <p:spPr>
              <a:xfrm>
                <a:off x="5957887" y="2214562"/>
                <a:ext cx="20955" cy="29527"/>
              </a:xfrm>
              <a:custGeom>
                <a:avLst/>
                <a:gdLst>
                  <a:gd name="connsiteX0" fmla="*/ 20955 w 20955"/>
                  <a:gd name="connsiteY0" fmla="*/ 18098 h 29527"/>
                  <a:gd name="connsiteX1" fmla="*/ 0 w 20955"/>
                  <a:gd name="connsiteY1" fmla="*/ 29527 h 29527"/>
                  <a:gd name="connsiteX2" fmla="*/ 0 w 20955"/>
                  <a:gd name="connsiteY2" fmla="*/ 11430 h 29527"/>
                  <a:gd name="connsiteX3" fmla="*/ 20955 w 20955"/>
                  <a:gd name="connsiteY3" fmla="*/ 0 h 295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955" h="29527">
                    <a:moveTo>
                      <a:pt x="20955" y="18098"/>
                    </a:moveTo>
                    <a:lnTo>
                      <a:pt x="0" y="29527"/>
                    </a:lnTo>
                    <a:lnTo>
                      <a:pt x="0" y="11430"/>
                    </a:lnTo>
                    <a:lnTo>
                      <a:pt x="20955" y="0"/>
                    </a:lnTo>
                    <a:close/>
                  </a:path>
                </a:pathLst>
              </a:custGeom>
              <a:solidFill>
                <a:srgbClr val="84A2B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88" name="Graphic 2">
              <a:extLst>
                <a:ext uri="{FF2B5EF4-FFF2-40B4-BE49-F238E27FC236}">
                  <a16:creationId xmlns:a16="http://schemas.microsoft.com/office/drawing/2014/main" id="{A75488AB-82C9-4C25-903B-7F7E2F9ED26A}"/>
                </a:ext>
              </a:extLst>
            </p:cNvPr>
            <p:cNvGrpSpPr/>
            <p:nvPr/>
          </p:nvGrpSpPr>
          <p:grpSpPr>
            <a:xfrm>
              <a:off x="6006484" y="2172650"/>
              <a:ext cx="45719" cy="44767"/>
              <a:chOff x="6006465" y="2172651"/>
              <a:chExt cx="45719" cy="44767"/>
            </a:xfrm>
            <a:solidFill>
              <a:srgbClr val="84A2B3"/>
            </a:solidFill>
          </p:grpSpPr>
          <p:sp>
            <p:nvSpPr>
              <p:cNvPr id="367" name="Freeform: Shape 366">
                <a:extLst>
                  <a:ext uri="{FF2B5EF4-FFF2-40B4-BE49-F238E27FC236}">
                    <a16:creationId xmlns:a16="http://schemas.microsoft.com/office/drawing/2014/main" id="{7E0FEDEF-2070-4F51-8617-8E41AE2F87B7}"/>
                  </a:ext>
                </a:extLst>
              </p:cNvPr>
              <p:cNvSpPr/>
              <p:nvPr/>
            </p:nvSpPr>
            <p:spPr>
              <a:xfrm>
                <a:off x="6006465" y="2186939"/>
                <a:ext cx="20954" cy="30480"/>
              </a:xfrm>
              <a:custGeom>
                <a:avLst/>
                <a:gdLst>
                  <a:gd name="connsiteX0" fmla="*/ 20955 w 20954"/>
                  <a:gd name="connsiteY0" fmla="*/ 18098 h 30480"/>
                  <a:gd name="connsiteX1" fmla="*/ 0 w 20954"/>
                  <a:gd name="connsiteY1" fmla="*/ 30480 h 30480"/>
                  <a:gd name="connsiteX2" fmla="*/ 0 w 20954"/>
                  <a:gd name="connsiteY2" fmla="*/ 12383 h 30480"/>
                  <a:gd name="connsiteX3" fmla="*/ 20955 w 20954"/>
                  <a:gd name="connsiteY3" fmla="*/ 0 h 30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954" h="30480">
                    <a:moveTo>
                      <a:pt x="20955" y="18098"/>
                    </a:moveTo>
                    <a:lnTo>
                      <a:pt x="0" y="30480"/>
                    </a:lnTo>
                    <a:lnTo>
                      <a:pt x="0" y="12383"/>
                    </a:lnTo>
                    <a:lnTo>
                      <a:pt x="20955" y="0"/>
                    </a:lnTo>
                    <a:close/>
                  </a:path>
                </a:pathLst>
              </a:custGeom>
              <a:solidFill>
                <a:srgbClr val="84A2B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68" name="Freeform: Shape 367">
                <a:extLst>
                  <a:ext uri="{FF2B5EF4-FFF2-40B4-BE49-F238E27FC236}">
                    <a16:creationId xmlns:a16="http://schemas.microsoft.com/office/drawing/2014/main" id="{09A9409D-69EA-4392-9034-B1A5CBD8C022}"/>
                  </a:ext>
                </a:extLst>
              </p:cNvPr>
              <p:cNvSpPr/>
              <p:nvPr/>
            </p:nvSpPr>
            <p:spPr>
              <a:xfrm>
                <a:off x="6031230" y="2172651"/>
                <a:ext cx="20954" cy="30480"/>
              </a:xfrm>
              <a:custGeom>
                <a:avLst/>
                <a:gdLst>
                  <a:gd name="connsiteX0" fmla="*/ 20955 w 20954"/>
                  <a:gd name="connsiteY0" fmla="*/ 18098 h 30480"/>
                  <a:gd name="connsiteX1" fmla="*/ 0 w 20954"/>
                  <a:gd name="connsiteY1" fmla="*/ 30480 h 30480"/>
                  <a:gd name="connsiteX2" fmla="*/ 0 w 20954"/>
                  <a:gd name="connsiteY2" fmla="*/ 12383 h 30480"/>
                  <a:gd name="connsiteX3" fmla="*/ 20955 w 20954"/>
                  <a:gd name="connsiteY3" fmla="*/ 0 h 30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954" h="30480">
                    <a:moveTo>
                      <a:pt x="20955" y="18098"/>
                    </a:moveTo>
                    <a:lnTo>
                      <a:pt x="0" y="30480"/>
                    </a:lnTo>
                    <a:lnTo>
                      <a:pt x="0" y="12383"/>
                    </a:lnTo>
                    <a:lnTo>
                      <a:pt x="20955" y="0"/>
                    </a:lnTo>
                    <a:close/>
                  </a:path>
                </a:pathLst>
              </a:custGeom>
              <a:solidFill>
                <a:srgbClr val="84A2B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89" name="Graphic 2">
              <a:extLst>
                <a:ext uri="{FF2B5EF4-FFF2-40B4-BE49-F238E27FC236}">
                  <a16:creationId xmlns:a16="http://schemas.microsoft.com/office/drawing/2014/main" id="{DFBE16E2-FB33-4E24-966D-34018AEC604E}"/>
                </a:ext>
              </a:extLst>
            </p:cNvPr>
            <p:cNvGrpSpPr/>
            <p:nvPr/>
          </p:nvGrpSpPr>
          <p:grpSpPr>
            <a:xfrm>
              <a:off x="6079826" y="2133597"/>
              <a:ext cx="46672" cy="43814"/>
              <a:chOff x="6079807" y="2133599"/>
              <a:chExt cx="46672" cy="43814"/>
            </a:xfrm>
            <a:solidFill>
              <a:srgbClr val="84A2B3"/>
            </a:solidFill>
          </p:grpSpPr>
          <p:sp>
            <p:nvSpPr>
              <p:cNvPr id="365" name="Freeform: Shape 364">
                <a:extLst>
                  <a:ext uri="{FF2B5EF4-FFF2-40B4-BE49-F238E27FC236}">
                    <a16:creationId xmlns:a16="http://schemas.microsoft.com/office/drawing/2014/main" id="{D7368911-5699-4E08-9B2E-5E9678AB4B3E}"/>
                  </a:ext>
                </a:extLst>
              </p:cNvPr>
              <p:cNvSpPr/>
              <p:nvPr/>
            </p:nvSpPr>
            <p:spPr>
              <a:xfrm>
                <a:off x="6079807" y="2147887"/>
                <a:ext cx="20955" cy="29527"/>
              </a:xfrm>
              <a:custGeom>
                <a:avLst/>
                <a:gdLst>
                  <a:gd name="connsiteX0" fmla="*/ 20955 w 20955"/>
                  <a:gd name="connsiteY0" fmla="*/ 18098 h 29527"/>
                  <a:gd name="connsiteX1" fmla="*/ 0 w 20955"/>
                  <a:gd name="connsiteY1" fmla="*/ 29527 h 29527"/>
                  <a:gd name="connsiteX2" fmla="*/ 0 w 20955"/>
                  <a:gd name="connsiteY2" fmla="*/ 11430 h 29527"/>
                  <a:gd name="connsiteX3" fmla="*/ 20955 w 20955"/>
                  <a:gd name="connsiteY3" fmla="*/ 0 h 295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955" h="29527">
                    <a:moveTo>
                      <a:pt x="20955" y="18098"/>
                    </a:moveTo>
                    <a:lnTo>
                      <a:pt x="0" y="29527"/>
                    </a:lnTo>
                    <a:lnTo>
                      <a:pt x="0" y="11430"/>
                    </a:lnTo>
                    <a:lnTo>
                      <a:pt x="20955" y="0"/>
                    </a:lnTo>
                    <a:close/>
                  </a:path>
                </a:pathLst>
              </a:custGeom>
              <a:solidFill>
                <a:srgbClr val="84A2B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66" name="Freeform: Shape 365">
                <a:extLst>
                  <a:ext uri="{FF2B5EF4-FFF2-40B4-BE49-F238E27FC236}">
                    <a16:creationId xmlns:a16="http://schemas.microsoft.com/office/drawing/2014/main" id="{D1F18204-8CA1-47C1-A77A-6EAD652380E2}"/>
                  </a:ext>
                </a:extLst>
              </p:cNvPr>
              <p:cNvSpPr/>
              <p:nvPr/>
            </p:nvSpPr>
            <p:spPr>
              <a:xfrm>
                <a:off x="6105525" y="2133599"/>
                <a:ext cx="20955" cy="30480"/>
              </a:xfrm>
              <a:custGeom>
                <a:avLst/>
                <a:gdLst>
                  <a:gd name="connsiteX0" fmla="*/ 20955 w 20955"/>
                  <a:gd name="connsiteY0" fmla="*/ 18098 h 30480"/>
                  <a:gd name="connsiteX1" fmla="*/ 0 w 20955"/>
                  <a:gd name="connsiteY1" fmla="*/ 30480 h 30480"/>
                  <a:gd name="connsiteX2" fmla="*/ 0 w 20955"/>
                  <a:gd name="connsiteY2" fmla="*/ 12382 h 30480"/>
                  <a:gd name="connsiteX3" fmla="*/ 20955 w 20955"/>
                  <a:gd name="connsiteY3" fmla="*/ 0 h 30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955" h="30480">
                    <a:moveTo>
                      <a:pt x="20955" y="18098"/>
                    </a:moveTo>
                    <a:lnTo>
                      <a:pt x="0" y="30480"/>
                    </a:lnTo>
                    <a:lnTo>
                      <a:pt x="0" y="12382"/>
                    </a:lnTo>
                    <a:lnTo>
                      <a:pt x="20955" y="0"/>
                    </a:lnTo>
                    <a:close/>
                  </a:path>
                </a:pathLst>
              </a:custGeom>
              <a:solidFill>
                <a:srgbClr val="84A2B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90" name="Graphic 2">
              <a:extLst>
                <a:ext uri="{FF2B5EF4-FFF2-40B4-BE49-F238E27FC236}">
                  <a16:creationId xmlns:a16="http://schemas.microsoft.com/office/drawing/2014/main" id="{3CBAA0A8-F9C1-457A-BCAD-B58B4F6285A7}"/>
                </a:ext>
              </a:extLst>
            </p:cNvPr>
            <p:cNvGrpSpPr/>
            <p:nvPr/>
          </p:nvGrpSpPr>
          <p:grpSpPr>
            <a:xfrm>
              <a:off x="5858845" y="2277424"/>
              <a:ext cx="46672" cy="43814"/>
              <a:chOff x="5858827" y="2277426"/>
              <a:chExt cx="46672" cy="43814"/>
            </a:xfrm>
            <a:solidFill>
              <a:srgbClr val="84A2B3"/>
            </a:solidFill>
          </p:grpSpPr>
          <p:sp>
            <p:nvSpPr>
              <p:cNvPr id="363" name="Freeform: Shape 362">
                <a:extLst>
                  <a:ext uri="{FF2B5EF4-FFF2-40B4-BE49-F238E27FC236}">
                    <a16:creationId xmlns:a16="http://schemas.microsoft.com/office/drawing/2014/main" id="{B2DC689E-8FB5-40A9-AE5E-887D1C3CF82C}"/>
                  </a:ext>
                </a:extLst>
              </p:cNvPr>
              <p:cNvSpPr/>
              <p:nvPr/>
            </p:nvSpPr>
            <p:spPr>
              <a:xfrm>
                <a:off x="5858827" y="2291714"/>
                <a:ext cx="20954" cy="29527"/>
              </a:xfrm>
              <a:custGeom>
                <a:avLst/>
                <a:gdLst>
                  <a:gd name="connsiteX0" fmla="*/ 20955 w 20954"/>
                  <a:gd name="connsiteY0" fmla="*/ 18098 h 29527"/>
                  <a:gd name="connsiteX1" fmla="*/ 0 w 20954"/>
                  <a:gd name="connsiteY1" fmla="*/ 29527 h 29527"/>
                  <a:gd name="connsiteX2" fmla="*/ 0 w 20954"/>
                  <a:gd name="connsiteY2" fmla="*/ 11430 h 29527"/>
                  <a:gd name="connsiteX3" fmla="*/ 20955 w 20954"/>
                  <a:gd name="connsiteY3" fmla="*/ 0 h 295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954" h="29527">
                    <a:moveTo>
                      <a:pt x="20955" y="18098"/>
                    </a:moveTo>
                    <a:lnTo>
                      <a:pt x="0" y="29527"/>
                    </a:lnTo>
                    <a:lnTo>
                      <a:pt x="0" y="11430"/>
                    </a:lnTo>
                    <a:lnTo>
                      <a:pt x="20955" y="0"/>
                    </a:lnTo>
                    <a:close/>
                  </a:path>
                </a:pathLst>
              </a:custGeom>
              <a:solidFill>
                <a:srgbClr val="84A2B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64" name="Freeform: Shape 363">
                <a:extLst>
                  <a:ext uri="{FF2B5EF4-FFF2-40B4-BE49-F238E27FC236}">
                    <a16:creationId xmlns:a16="http://schemas.microsoft.com/office/drawing/2014/main" id="{FC951612-F596-4BAD-9363-1A3EF2DFC82B}"/>
                  </a:ext>
                </a:extLst>
              </p:cNvPr>
              <p:cNvSpPr/>
              <p:nvPr/>
            </p:nvSpPr>
            <p:spPr>
              <a:xfrm>
                <a:off x="5884545" y="2277426"/>
                <a:ext cx="20954" cy="29527"/>
              </a:xfrm>
              <a:custGeom>
                <a:avLst/>
                <a:gdLst>
                  <a:gd name="connsiteX0" fmla="*/ 20955 w 20954"/>
                  <a:gd name="connsiteY0" fmla="*/ 18098 h 29527"/>
                  <a:gd name="connsiteX1" fmla="*/ 0 w 20954"/>
                  <a:gd name="connsiteY1" fmla="*/ 29527 h 29527"/>
                  <a:gd name="connsiteX2" fmla="*/ 0 w 20954"/>
                  <a:gd name="connsiteY2" fmla="*/ 11430 h 29527"/>
                  <a:gd name="connsiteX3" fmla="*/ 20955 w 20954"/>
                  <a:gd name="connsiteY3" fmla="*/ 0 h 295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954" h="29527">
                    <a:moveTo>
                      <a:pt x="20955" y="18098"/>
                    </a:moveTo>
                    <a:lnTo>
                      <a:pt x="0" y="29527"/>
                    </a:lnTo>
                    <a:lnTo>
                      <a:pt x="0" y="11430"/>
                    </a:lnTo>
                    <a:lnTo>
                      <a:pt x="20955" y="0"/>
                    </a:lnTo>
                    <a:close/>
                  </a:path>
                </a:pathLst>
              </a:custGeom>
              <a:solidFill>
                <a:srgbClr val="84A2B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91" name="Graphic 2">
              <a:extLst>
                <a:ext uri="{FF2B5EF4-FFF2-40B4-BE49-F238E27FC236}">
                  <a16:creationId xmlns:a16="http://schemas.microsoft.com/office/drawing/2014/main" id="{03250798-3098-47E3-8C0A-3A94AA382422}"/>
                </a:ext>
              </a:extLst>
            </p:cNvPr>
            <p:cNvGrpSpPr/>
            <p:nvPr/>
          </p:nvGrpSpPr>
          <p:grpSpPr>
            <a:xfrm>
              <a:off x="5933140" y="2235516"/>
              <a:ext cx="45720" cy="43815"/>
              <a:chOff x="5933122" y="2235517"/>
              <a:chExt cx="45720" cy="43815"/>
            </a:xfrm>
            <a:solidFill>
              <a:srgbClr val="84A2B3"/>
            </a:solidFill>
          </p:grpSpPr>
          <p:sp>
            <p:nvSpPr>
              <p:cNvPr id="361" name="Freeform: Shape 360">
                <a:extLst>
                  <a:ext uri="{FF2B5EF4-FFF2-40B4-BE49-F238E27FC236}">
                    <a16:creationId xmlns:a16="http://schemas.microsoft.com/office/drawing/2014/main" id="{09E3BA60-4ED7-43C0-85D8-0B310EFD456C}"/>
                  </a:ext>
                </a:extLst>
              </p:cNvPr>
              <p:cNvSpPr/>
              <p:nvPr/>
            </p:nvSpPr>
            <p:spPr>
              <a:xfrm>
                <a:off x="5933122" y="2249804"/>
                <a:ext cx="20002" cy="29527"/>
              </a:xfrm>
              <a:custGeom>
                <a:avLst/>
                <a:gdLst>
                  <a:gd name="connsiteX0" fmla="*/ 20003 w 20002"/>
                  <a:gd name="connsiteY0" fmla="*/ 18097 h 29527"/>
                  <a:gd name="connsiteX1" fmla="*/ 0 w 20002"/>
                  <a:gd name="connsiteY1" fmla="*/ 29528 h 29527"/>
                  <a:gd name="connsiteX2" fmla="*/ 0 w 20002"/>
                  <a:gd name="connsiteY2" fmla="*/ 11430 h 29527"/>
                  <a:gd name="connsiteX3" fmla="*/ 20003 w 20002"/>
                  <a:gd name="connsiteY3" fmla="*/ 0 h 295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002" h="29527">
                    <a:moveTo>
                      <a:pt x="20003" y="18097"/>
                    </a:moveTo>
                    <a:lnTo>
                      <a:pt x="0" y="29528"/>
                    </a:lnTo>
                    <a:lnTo>
                      <a:pt x="0" y="11430"/>
                    </a:lnTo>
                    <a:lnTo>
                      <a:pt x="20003" y="0"/>
                    </a:lnTo>
                    <a:close/>
                  </a:path>
                </a:pathLst>
              </a:custGeom>
              <a:solidFill>
                <a:srgbClr val="84A2B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62" name="Freeform: Shape 361">
                <a:extLst>
                  <a:ext uri="{FF2B5EF4-FFF2-40B4-BE49-F238E27FC236}">
                    <a16:creationId xmlns:a16="http://schemas.microsoft.com/office/drawing/2014/main" id="{8308DEAE-F85A-4C1A-9FAA-5E92EB387D4A}"/>
                  </a:ext>
                </a:extLst>
              </p:cNvPr>
              <p:cNvSpPr/>
              <p:nvPr/>
            </p:nvSpPr>
            <p:spPr>
              <a:xfrm>
                <a:off x="5957887" y="2235517"/>
                <a:ext cx="20955" cy="30480"/>
              </a:xfrm>
              <a:custGeom>
                <a:avLst/>
                <a:gdLst>
                  <a:gd name="connsiteX0" fmla="*/ 20955 w 20955"/>
                  <a:gd name="connsiteY0" fmla="*/ 18097 h 30480"/>
                  <a:gd name="connsiteX1" fmla="*/ 0 w 20955"/>
                  <a:gd name="connsiteY1" fmla="*/ 30480 h 30480"/>
                  <a:gd name="connsiteX2" fmla="*/ 0 w 20955"/>
                  <a:gd name="connsiteY2" fmla="*/ 12382 h 30480"/>
                  <a:gd name="connsiteX3" fmla="*/ 20955 w 20955"/>
                  <a:gd name="connsiteY3" fmla="*/ 0 h 30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955" h="30480">
                    <a:moveTo>
                      <a:pt x="20955" y="18097"/>
                    </a:moveTo>
                    <a:lnTo>
                      <a:pt x="0" y="30480"/>
                    </a:lnTo>
                    <a:lnTo>
                      <a:pt x="0" y="12382"/>
                    </a:lnTo>
                    <a:lnTo>
                      <a:pt x="20955" y="0"/>
                    </a:lnTo>
                    <a:close/>
                  </a:path>
                </a:pathLst>
              </a:custGeom>
              <a:solidFill>
                <a:srgbClr val="84A2B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92" name="Graphic 2">
              <a:extLst>
                <a:ext uri="{FF2B5EF4-FFF2-40B4-BE49-F238E27FC236}">
                  <a16:creationId xmlns:a16="http://schemas.microsoft.com/office/drawing/2014/main" id="{89355CE9-5DE2-46FD-8F67-FA198EB9A583}"/>
                </a:ext>
              </a:extLst>
            </p:cNvPr>
            <p:cNvGrpSpPr/>
            <p:nvPr/>
          </p:nvGrpSpPr>
          <p:grpSpPr>
            <a:xfrm>
              <a:off x="6006484" y="2194558"/>
              <a:ext cx="45719" cy="43814"/>
              <a:chOff x="6006465" y="2194559"/>
              <a:chExt cx="45719" cy="43814"/>
            </a:xfrm>
            <a:solidFill>
              <a:srgbClr val="84A2B3"/>
            </a:solidFill>
          </p:grpSpPr>
          <p:sp>
            <p:nvSpPr>
              <p:cNvPr id="359" name="Freeform: Shape 358">
                <a:extLst>
                  <a:ext uri="{FF2B5EF4-FFF2-40B4-BE49-F238E27FC236}">
                    <a16:creationId xmlns:a16="http://schemas.microsoft.com/office/drawing/2014/main" id="{A31A2E91-879D-4E37-9F23-1241469440F5}"/>
                  </a:ext>
                </a:extLst>
              </p:cNvPr>
              <p:cNvSpPr/>
              <p:nvPr/>
            </p:nvSpPr>
            <p:spPr>
              <a:xfrm>
                <a:off x="6006465" y="2208847"/>
                <a:ext cx="20954" cy="29527"/>
              </a:xfrm>
              <a:custGeom>
                <a:avLst/>
                <a:gdLst>
                  <a:gd name="connsiteX0" fmla="*/ 20955 w 20954"/>
                  <a:gd name="connsiteY0" fmla="*/ 18097 h 29527"/>
                  <a:gd name="connsiteX1" fmla="*/ 0 w 20954"/>
                  <a:gd name="connsiteY1" fmla="*/ 29527 h 29527"/>
                  <a:gd name="connsiteX2" fmla="*/ 0 w 20954"/>
                  <a:gd name="connsiteY2" fmla="*/ 11430 h 29527"/>
                  <a:gd name="connsiteX3" fmla="*/ 20955 w 20954"/>
                  <a:gd name="connsiteY3" fmla="*/ 0 h 295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954" h="29527">
                    <a:moveTo>
                      <a:pt x="20955" y="18097"/>
                    </a:moveTo>
                    <a:lnTo>
                      <a:pt x="0" y="29527"/>
                    </a:lnTo>
                    <a:lnTo>
                      <a:pt x="0" y="11430"/>
                    </a:lnTo>
                    <a:lnTo>
                      <a:pt x="20955" y="0"/>
                    </a:lnTo>
                    <a:close/>
                  </a:path>
                </a:pathLst>
              </a:custGeom>
              <a:solidFill>
                <a:srgbClr val="84A2B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60" name="Freeform: Shape 359">
                <a:extLst>
                  <a:ext uri="{FF2B5EF4-FFF2-40B4-BE49-F238E27FC236}">
                    <a16:creationId xmlns:a16="http://schemas.microsoft.com/office/drawing/2014/main" id="{F91A19DF-232E-40BA-9494-D4C5AF37F8DE}"/>
                  </a:ext>
                </a:extLst>
              </p:cNvPr>
              <p:cNvSpPr/>
              <p:nvPr/>
            </p:nvSpPr>
            <p:spPr>
              <a:xfrm>
                <a:off x="6031230" y="2194559"/>
                <a:ext cx="20954" cy="29527"/>
              </a:xfrm>
              <a:custGeom>
                <a:avLst/>
                <a:gdLst>
                  <a:gd name="connsiteX0" fmla="*/ 20955 w 20954"/>
                  <a:gd name="connsiteY0" fmla="*/ 18097 h 29527"/>
                  <a:gd name="connsiteX1" fmla="*/ 0 w 20954"/>
                  <a:gd name="connsiteY1" fmla="*/ 29527 h 29527"/>
                  <a:gd name="connsiteX2" fmla="*/ 0 w 20954"/>
                  <a:gd name="connsiteY2" fmla="*/ 11430 h 29527"/>
                  <a:gd name="connsiteX3" fmla="*/ 20955 w 20954"/>
                  <a:gd name="connsiteY3" fmla="*/ 0 h 295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954" h="29527">
                    <a:moveTo>
                      <a:pt x="20955" y="18097"/>
                    </a:moveTo>
                    <a:lnTo>
                      <a:pt x="0" y="29527"/>
                    </a:lnTo>
                    <a:lnTo>
                      <a:pt x="0" y="11430"/>
                    </a:lnTo>
                    <a:lnTo>
                      <a:pt x="20955" y="0"/>
                    </a:lnTo>
                    <a:close/>
                  </a:path>
                </a:pathLst>
              </a:custGeom>
              <a:solidFill>
                <a:srgbClr val="84A2B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93" name="Graphic 2">
              <a:extLst>
                <a:ext uri="{FF2B5EF4-FFF2-40B4-BE49-F238E27FC236}">
                  <a16:creationId xmlns:a16="http://schemas.microsoft.com/office/drawing/2014/main" id="{A487660C-8A1C-489B-A64D-C4F7C04BB369}"/>
                </a:ext>
              </a:extLst>
            </p:cNvPr>
            <p:cNvGrpSpPr/>
            <p:nvPr/>
          </p:nvGrpSpPr>
          <p:grpSpPr>
            <a:xfrm>
              <a:off x="6079826" y="2155504"/>
              <a:ext cx="46672" cy="43815"/>
              <a:chOff x="6079807" y="2155506"/>
              <a:chExt cx="46672" cy="43815"/>
            </a:xfrm>
            <a:solidFill>
              <a:srgbClr val="84A2B3"/>
            </a:solidFill>
          </p:grpSpPr>
          <p:sp>
            <p:nvSpPr>
              <p:cNvPr id="357" name="Freeform: Shape 356">
                <a:extLst>
                  <a:ext uri="{FF2B5EF4-FFF2-40B4-BE49-F238E27FC236}">
                    <a16:creationId xmlns:a16="http://schemas.microsoft.com/office/drawing/2014/main" id="{F19D4552-D313-4739-A23C-317B48CA8D61}"/>
                  </a:ext>
                </a:extLst>
              </p:cNvPr>
              <p:cNvSpPr/>
              <p:nvPr/>
            </p:nvSpPr>
            <p:spPr>
              <a:xfrm>
                <a:off x="6079807" y="2169794"/>
                <a:ext cx="20955" cy="29527"/>
              </a:xfrm>
              <a:custGeom>
                <a:avLst/>
                <a:gdLst>
                  <a:gd name="connsiteX0" fmla="*/ 20955 w 20955"/>
                  <a:gd name="connsiteY0" fmla="*/ 18098 h 29527"/>
                  <a:gd name="connsiteX1" fmla="*/ 0 w 20955"/>
                  <a:gd name="connsiteY1" fmla="*/ 29528 h 29527"/>
                  <a:gd name="connsiteX2" fmla="*/ 0 w 20955"/>
                  <a:gd name="connsiteY2" fmla="*/ 11430 h 29527"/>
                  <a:gd name="connsiteX3" fmla="*/ 20955 w 20955"/>
                  <a:gd name="connsiteY3" fmla="*/ 0 h 295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955" h="29527">
                    <a:moveTo>
                      <a:pt x="20955" y="18098"/>
                    </a:moveTo>
                    <a:lnTo>
                      <a:pt x="0" y="29528"/>
                    </a:lnTo>
                    <a:lnTo>
                      <a:pt x="0" y="11430"/>
                    </a:lnTo>
                    <a:lnTo>
                      <a:pt x="20955" y="0"/>
                    </a:lnTo>
                    <a:close/>
                  </a:path>
                </a:pathLst>
              </a:custGeom>
              <a:solidFill>
                <a:srgbClr val="84A2B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58" name="Freeform: Shape 357">
                <a:extLst>
                  <a:ext uri="{FF2B5EF4-FFF2-40B4-BE49-F238E27FC236}">
                    <a16:creationId xmlns:a16="http://schemas.microsoft.com/office/drawing/2014/main" id="{E345C372-5286-4882-BEC5-A1C50B324FC3}"/>
                  </a:ext>
                </a:extLst>
              </p:cNvPr>
              <p:cNvSpPr/>
              <p:nvPr/>
            </p:nvSpPr>
            <p:spPr>
              <a:xfrm>
                <a:off x="6105525" y="2155506"/>
                <a:ext cx="20955" cy="29527"/>
              </a:xfrm>
              <a:custGeom>
                <a:avLst/>
                <a:gdLst>
                  <a:gd name="connsiteX0" fmla="*/ 20955 w 20955"/>
                  <a:gd name="connsiteY0" fmla="*/ 18098 h 29527"/>
                  <a:gd name="connsiteX1" fmla="*/ 0 w 20955"/>
                  <a:gd name="connsiteY1" fmla="*/ 29528 h 29527"/>
                  <a:gd name="connsiteX2" fmla="*/ 0 w 20955"/>
                  <a:gd name="connsiteY2" fmla="*/ 11430 h 29527"/>
                  <a:gd name="connsiteX3" fmla="*/ 20955 w 20955"/>
                  <a:gd name="connsiteY3" fmla="*/ 0 h 295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955" h="29527">
                    <a:moveTo>
                      <a:pt x="20955" y="18098"/>
                    </a:moveTo>
                    <a:lnTo>
                      <a:pt x="0" y="29528"/>
                    </a:lnTo>
                    <a:lnTo>
                      <a:pt x="0" y="11430"/>
                    </a:lnTo>
                    <a:lnTo>
                      <a:pt x="20955" y="0"/>
                    </a:lnTo>
                    <a:close/>
                  </a:path>
                </a:pathLst>
              </a:custGeom>
              <a:solidFill>
                <a:srgbClr val="84A2B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94" name="Graphic 2">
              <a:extLst>
                <a:ext uri="{FF2B5EF4-FFF2-40B4-BE49-F238E27FC236}">
                  <a16:creationId xmlns:a16="http://schemas.microsoft.com/office/drawing/2014/main" id="{15CBC480-572E-4C08-877D-55A636CDFE7B}"/>
                </a:ext>
              </a:extLst>
            </p:cNvPr>
            <p:cNvGrpSpPr/>
            <p:nvPr/>
          </p:nvGrpSpPr>
          <p:grpSpPr>
            <a:xfrm>
              <a:off x="5858845" y="2307905"/>
              <a:ext cx="46672" cy="65722"/>
              <a:chOff x="5858827" y="2307907"/>
              <a:chExt cx="46672" cy="65722"/>
            </a:xfrm>
            <a:solidFill>
              <a:srgbClr val="84A2B3"/>
            </a:solidFill>
          </p:grpSpPr>
          <p:grpSp>
            <p:nvGrpSpPr>
              <p:cNvPr id="351" name="Graphic 2">
                <a:extLst>
                  <a:ext uri="{FF2B5EF4-FFF2-40B4-BE49-F238E27FC236}">
                    <a16:creationId xmlns:a16="http://schemas.microsoft.com/office/drawing/2014/main" id="{3442879E-7FCB-4454-826B-57A61716D290}"/>
                  </a:ext>
                </a:extLst>
              </p:cNvPr>
              <p:cNvGrpSpPr/>
              <p:nvPr/>
            </p:nvGrpSpPr>
            <p:grpSpPr>
              <a:xfrm>
                <a:off x="5858827" y="2307907"/>
                <a:ext cx="46672" cy="43814"/>
                <a:chOff x="5858827" y="2307907"/>
                <a:chExt cx="46672" cy="43814"/>
              </a:xfrm>
              <a:solidFill>
                <a:srgbClr val="84A2B3"/>
              </a:solidFill>
            </p:grpSpPr>
            <p:sp>
              <p:nvSpPr>
                <p:cNvPr id="355" name="Freeform: Shape 354">
                  <a:extLst>
                    <a:ext uri="{FF2B5EF4-FFF2-40B4-BE49-F238E27FC236}">
                      <a16:creationId xmlns:a16="http://schemas.microsoft.com/office/drawing/2014/main" id="{7FDAF69E-6164-4831-B49B-35B37EE038FF}"/>
                    </a:ext>
                  </a:extLst>
                </p:cNvPr>
                <p:cNvSpPr/>
                <p:nvPr/>
              </p:nvSpPr>
              <p:spPr>
                <a:xfrm>
                  <a:off x="5858827" y="2322194"/>
                  <a:ext cx="20954" cy="29527"/>
                </a:xfrm>
                <a:custGeom>
                  <a:avLst/>
                  <a:gdLst>
                    <a:gd name="connsiteX0" fmla="*/ 20955 w 20954"/>
                    <a:gd name="connsiteY0" fmla="*/ 18097 h 29527"/>
                    <a:gd name="connsiteX1" fmla="*/ 0 w 20954"/>
                    <a:gd name="connsiteY1" fmla="*/ 29527 h 29527"/>
                    <a:gd name="connsiteX2" fmla="*/ 0 w 20954"/>
                    <a:gd name="connsiteY2" fmla="*/ 11430 h 29527"/>
                    <a:gd name="connsiteX3" fmla="*/ 20955 w 20954"/>
                    <a:gd name="connsiteY3" fmla="*/ 0 h 29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0954" h="29527">
                      <a:moveTo>
                        <a:pt x="20955" y="18097"/>
                      </a:moveTo>
                      <a:lnTo>
                        <a:pt x="0" y="29527"/>
                      </a:lnTo>
                      <a:lnTo>
                        <a:pt x="0" y="11430"/>
                      </a:lnTo>
                      <a:lnTo>
                        <a:pt x="20955" y="0"/>
                      </a:lnTo>
                      <a:close/>
                    </a:path>
                  </a:pathLst>
                </a:custGeom>
                <a:solidFill>
                  <a:srgbClr val="84A2B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56" name="Freeform: Shape 355">
                  <a:extLst>
                    <a:ext uri="{FF2B5EF4-FFF2-40B4-BE49-F238E27FC236}">
                      <a16:creationId xmlns:a16="http://schemas.microsoft.com/office/drawing/2014/main" id="{75E3E97C-9C50-45C3-8D67-00835ECA36C0}"/>
                    </a:ext>
                  </a:extLst>
                </p:cNvPr>
                <p:cNvSpPr/>
                <p:nvPr/>
              </p:nvSpPr>
              <p:spPr>
                <a:xfrm>
                  <a:off x="5884545" y="2307907"/>
                  <a:ext cx="20954" cy="29527"/>
                </a:xfrm>
                <a:custGeom>
                  <a:avLst/>
                  <a:gdLst>
                    <a:gd name="connsiteX0" fmla="*/ 20955 w 20954"/>
                    <a:gd name="connsiteY0" fmla="*/ 18097 h 29527"/>
                    <a:gd name="connsiteX1" fmla="*/ 0 w 20954"/>
                    <a:gd name="connsiteY1" fmla="*/ 29527 h 29527"/>
                    <a:gd name="connsiteX2" fmla="*/ 0 w 20954"/>
                    <a:gd name="connsiteY2" fmla="*/ 11430 h 29527"/>
                    <a:gd name="connsiteX3" fmla="*/ 20955 w 20954"/>
                    <a:gd name="connsiteY3" fmla="*/ 0 h 29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0954" h="29527">
                      <a:moveTo>
                        <a:pt x="20955" y="18097"/>
                      </a:moveTo>
                      <a:lnTo>
                        <a:pt x="0" y="29527"/>
                      </a:lnTo>
                      <a:lnTo>
                        <a:pt x="0" y="11430"/>
                      </a:lnTo>
                      <a:lnTo>
                        <a:pt x="20955" y="0"/>
                      </a:lnTo>
                      <a:close/>
                    </a:path>
                  </a:pathLst>
                </a:custGeom>
                <a:solidFill>
                  <a:srgbClr val="84A2B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352" name="Graphic 2">
                <a:extLst>
                  <a:ext uri="{FF2B5EF4-FFF2-40B4-BE49-F238E27FC236}">
                    <a16:creationId xmlns:a16="http://schemas.microsoft.com/office/drawing/2014/main" id="{F8102C7D-D4A1-4901-B3C4-906ABA9406CC}"/>
                  </a:ext>
                </a:extLst>
              </p:cNvPr>
              <p:cNvGrpSpPr/>
              <p:nvPr/>
            </p:nvGrpSpPr>
            <p:grpSpPr>
              <a:xfrm>
                <a:off x="5858827" y="2329814"/>
                <a:ext cx="46672" cy="43814"/>
                <a:chOff x="5858827" y="2329814"/>
                <a:chExt cx="46672" cy="43814"/>
              </a:xfrm>
              <a:solidFill>
                <a:srgbClr val="84A2B3"/>
              </a:solidFill>
            </p:grpSpPr>
            <p:sp>
              <p:nvSpPr>
                <p:cNvPr id="353" name="Freeform: Shape 352">
                  <a:extLst>
                    <a:ext uri="{FF2B5EF4-FFF2-40B4-BE49-F238E27FC236}">
                      <a16:creationId xmlns:a16="http://schemas.microsoft.com/office/drawing/2014/main" id="{59725F4D-9BB4-49C8-BD39-F0C4186D730B}"/>
                    </a:ext>
                  </a:extLst>
                </p:cNvPr>
                <p:cNvSpPr/>
                <p:nvPr/>
              </p:nvSpPr>
              <p:spPr>
                <a:xfrm>
                  <a:off x="5858827" y="2344101"/>
                  <a:ext cx="20954" cy="29527"/>
                </a:xfrm>
                <a:custGeom>
                  <a:avLst/>
                  <a:gdLst>
                    <a:gd name="connsiteX0" fmla="*/ 20955 w 20954"/>
                    <a:gd name="connsiteY0" fmla="*/ 18098 h 29527"/>
                    <a:gd name="connsiteX1" fmla="*/ 952 w 20954"/>
                    <a:gd name="connsiteY1" fmla="*/ 29527 h 29527"/>
                    <a:gd name="connsiteX2" fmla="*/ 0 w 20954"/>
                    <a:gd name="connsiteY2" fmla="*/ 11430 h 29527"/>
                    <a:gd name="connsiteX3" fmla="*/ 20955 w 20954"/>
                    <a:gd name="connsiteY3" fmla="*/ 0 h 29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0954" h="29527">
                      <a:moveTo>
                        <a:pt x="20955" y="18098"/>
                      </a:moveTo>
                      <a:lnTo>
                        <a:pt x="952" y="29527"/>
                      </a:lnTo>
                      <a:lnTo>
                        <a:pt x="0" y="11430"/>
                      </a:lnTo>
                      <a:lnTo>
                        <a:pt x="20955" y="0"/>
                      </a:lnTo>
                      <a:close/>
                    </a:path>
                  </a:pathLst>
                </a:custGeom>
                <a:solidFill>
                  <a:srgbClr val="84A2B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54" name="Freeform: Shape 353">
                  <a:extLst>
                    <a:ext uri="{FF2B5EF4-FFF2-40B4-BE49-F238E27FC236}">
                      <a16:creationId xmlns:a16="http://schemas.microsoft.com/office/drawing/2014/main" id="{6424C69A-C59D-437B-A471-3BDFC897F293}"/>
                    </a:ext>
                  </a:extLst>
                </p:cNvPr>
                <p:cNvSpPr/>
                <p:nvPr/>
              </p:nvSpPr>
              <p:spPr>
                <a:xfrm>
                  <a:off x="5884545" y="2329814"/>
                  <a:ext cx="20954" cy="29527"/>
                </a:xfrm>
                <a:custGeom>
                  <a:avLst/>
                  <a:gdLst>
                    <a:gd name="connsiteX0" fmla="*/ 20955 w 20954"/>
                    <a:gd name="connsiteY0" fmla="*/ 18098 h 29527"/>
                    <a:gd name="connsiteX1" fmla="*/ 0 w 20954"/>
                    <a:gd name="connsiteY1" fmla="*/ 29527 h 29527"/>
                    <a:gd name="connsiteX2" fmla="*/ 0 w 20954"/>
                    <a:gd name="connsiteY2" fmla="*/ 11430 h 29527"/>
                    <a:gd name="connsiteX3" fmla="*/ 20955 w 20954"/>
                    <a:gd name="connsiteY3" fmla="*/ 0 h 29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0954" h="29527">
                      <a:moveTo>
                        <a:pt x="20955" y="18098"/>
                      </a:moveTo>
                      <a:lnTo>
                        <a:pt x="0" y="29527"/>
                      </a:lnTo>
                      <a:lnTo>
                        <a:pt x="0" y="11430"/>
                      </a:lnTo>
                      <a:lnTo>
                        <a:pt x="20955" y="0"/>
                      </a:lnTo>
                      <a:close/>
                    </a:path>
                  </a:pathLst>
                </a:custGeom>
                <a:solidFill>
                  <a:srgbClr val="84A2B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  <p:grpSp>
          <p:nvGrpSpPr>
            <p:cNvPr id="95" name="Graphic 2">
              <a:extLst>
                <a:ext uri="{FF2B5EF4-FFF2-40B4-BE49-F238E27FC236}">
                  <a16:creationId xmlns:a16="http://schemas.microsoft.com/office/drawing/2014/main" id="{8BC94B18-D4F3-4D9E-98D7-78BB6EE125CF}"/>
                </a:ext>
              </a:extLst>
            </p:cNvPr>
            <p:cNvGrpSpPr/>
            <p:nvPr/>
          </p:nvGrpSpPr>
          <p:grpSpPr>
            <a:xfrm>
              <a:off x="5933140" y="2265995"/>
              <a:ext cx="45720" cy="65722"/>
              <a:chOff x="5933122" y="2265997"/>
              <a:chExt cx="45720" cy="65722"/>
            </a:xfrm>
            <a:solidFill>
              <a:srgbClr val="84A2B3"/>
            </a:solidFill>
          </p:grpSpPr>
          <p:grpSp>
            <p:nvGrpSpPr>
              <p:cNvPr id="345" name="Graphic 2">
                <a:extLst>
                  <a:ext uri="{FF2B5EF4-FFF2-40B4-BE49-F238E27FC236}">
                    <a16:creationId xmlns:a16="http://schemas.microsoft.com/office/drawing/2014/main" id="{1E2BA7AE-13B6-4170-8A95-4335A56C3A0D}"/>
                  </a:ext>
                </a:extLst>
              </p:cNvPr>
              <p:cNvGrpSpPr/>
              <p:nvPr/>
            </p:nvGrpSpPr>
            <p:grpSpPr>
              <a:xfrm>
                <a:off x="5933122" y="2265997"/>
                <a:ext cx="45720" cy="43814"/>
                <a:chOff x="5933122" y="2265997"/>
                <a:chExt cx="45720" cy="43814"/>
              </a:xfrm>
              <a:solidFill>
                <a:srgbClr val="84A2B3"/>
              </a:solidFill>
            </p:grpSpPr>
            <p:sp>
              <p:nvSpPr>
                <p:cNvPr id="349" name="Freeform: Shape 348">
                  <a:extLst>
                    <a:ext uri="{FF2B5EF4-FFF2-40B4-BE49-F238E27FC236}">
                      <a16:creationId xmlns:a16="http://schemas.microsoft.com/office/drawing/2014/main" id="{17B2DF90-F7E1-47ED-87DB-CE71736D104E}"/>
                    </a:ext>
                  </a:extLst>
                </p:cNvPr>
                <p:cNvSpPr/>
                <p:nvPr/>
              </p:nvSpPr>
              <p:spPr>
                <a:xfrm>
                  <a:off x="5933122" y="2280284"/>
                  <a:ext cx="20002" cy="29527"/>
                </a:xfrm>
                <a:custGeom>
                  <a:avLst/>
                  <a:gdLst>
                    <a:gd name="connsiteX0" fmla="*/ 20003 w 20002"/>
                    <a:gd name="connsiteY0" fmla="*/ 18098 h 29527"/>
                    <a:gd name="connsiteX1" fmla="*/ 0 w 20002"/>
                    <a:gd name="connsiteY1" fmla="*/ 29527 h 29527"/>
                    <a:gd name="connsiteX2" fmla="*/ 0 w 20002"/>
                    <a:gd name="connsiteY2" fmla="*/ 11430 h 29527"/>
                    <a:gd name="connsiteX3" fmla="*/ 20003 w 20002"/>
                    <a:gd name="connsiteY3" fmla="*/ 0 h 29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0002" h="29527">
                      <a:moveTo>
                        <a:pt x="20003" y="18098"/>
                      </a:moveTo>
                      <a:lnTo>
                        <a:pt x="0" y="29527"/>
                      </a:lnTo>
                      <a:lnTo>
                        <a:pt x="0" y="11430"/>
                      </a:lnTo>
                      <a:lnTo>
                        <a:pt x="20003" y="0"/>
                      </a:lnTo>
                      <a:close/>
                    </a:path>
                  </a:pathLst>
                </a:custGeom>
                <a:solidFill>
                  <a:srgbClr val="84A2B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50" name="Freeform: Shape 349">
                  <a:extLst>
                    <a:ext uri="{FF2B5EF4-FFF2-40B4-BE49-F238E27FC236}">
                      <a16:creationId xmlns:a16="http://schemas.microsoft.com/office/drawing/2014/main" id="{B3D03382-7570-4E8B-A4AC-0AC9071F0B8E}"/>
                    </a:ext>
                  </a:extLst>
                </p:cNvPr>
                <p:cNvSpPr/>
                <p:nvPr/>
              </p:nvSpPr>
              <p:spPr>
                <a:xfrm>
                  <a:off x="5957887" y="2265997"/>
                  <a:ext cx="20955" cy="30479"/>
                </a:xfrm>
                <a:custGeom>
                  <a:avLst/>
                  <a:gdLst>
                    <a:gd name="connsiteX0" fmla="*/ 20955 w 20955"/>
                    <a:gd name="connsiteY0" fmla="*/ 18098 h 30479"/>
                    <a:gd name="connsiteX1" fmla="*/ 0 w 20955"/>
                    <a:gd name="connsiteY1" fmla="*/ 30480 h 30479"/>
                    <a:gd name="connsiteX2" fmla="*/ 0 w 20955"/>
                    <a:gd name="connsiteY2" fmla="*/ 12382 h 30479"/>
                    <a:gd name="connsiteX3" fmla="*/ 20955 w 20955"/>
                    <a:gd name="connsiteY3" fmla="*/ 0 h 304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0955" h="30479">
                      <a:moveTo>
                        <a:pt x="20955" y="18098"/>
                      </a:moveTo>
                      <a:lnTo>
                        <a:pt x="0" y="30480"/>
                      </a:lnTo>
                      <a:lnTo>
                        <a:pt x="0" y="12382"/>
                      </a:lnTo>
                      <a:lnTo>
                        <a:pt x="20955" y="0"/>
                      </a:lnTo>
                      <a:close/>
                    </a:path>
                  </a:pathLst>
                </a:custGeom>
                <a:solidFill>
                  <a:srgbClr val="84A2B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346" name="Graphic 2">
                <a:extLst>
                  <a:ext uri="{FF2B5EF4-FFF2-40B4-BE49-F238E27FC236}">
                    <a16:creationId xmlns:a16="http://schemas.microsoft.com/office/drawing/2014/main" id="{025BD295-E194-4E72-BB58-C098497D4C24}"/>
                  </a:ext>
                </a:extLst>
              </p:cNvPr>
              <p:cNvGrpSpPr/>
              <p:nvPr/>
            </p:nvGrpSpPr>
            <p:grpSpPr>
              <a:xfrm>
                <a:off x="5933122" y="2287904"/>
                <a:ext cx="45720" cy="43815"/>
                <a:chOff x="5933122" y="2287904"/>
                <a:chExt cx="45720" cy="43815"/>
              </a:xfrm>
              <a:solidFill>
                <a:srgbClr val="84A2B3"/>
              </a:solidFill>
            </p:grpSpPr>
            <p:sp>
              <p:nvSpPr>
                <p:cNvPr id="347" name="Freeform: Shape 346">
                  <a:extLst>
                    <a:ext uri="{FF2B5EF4-FFF2-40B4-BE49-F238E27FC236}">
                      <a16:creationId xmlns:a16="http://schemas.microsoft.com/office/drawing/2014/main" id="{3F9A1982-AC45-444E-BB58-A09CBDBEE30D}"/>
                    </a:ext>
                  </a:extLst>
                </p:cNvPr>
                <p:cNvSpPr/>
                <p:nvPr/>
              </p:nvSpPr>
              <p:spPr>
                <a:xfrm>
                  <a:off x="5933122" y="2302191"/>
                  <a:ext cx="20002" cy="29527"/>
                </a:xfrm>
                <a:custGeom>
                  <a:avLst/>
                  <a:gdLst>
                    <a:gd name="connsiteX0" fmla="*/ 20003 w 20002"/>
                    <a:gd name="connsiteY0" fmla="*/ 18098 h 29527"/>
                    <a:gd name="connsiteX1" fmla="*/ 0 w 20002"/>
                    <a:gd name="connsiteY1" fmla="*/ 29528 h 29527"/>
                    <a:gd name="connsiteX2" fmla="*/ 0 w 20002"/>
                    <a:gd name="connsiteY2" fmla="*/ 11430 h 29527"/>
                    <a:gd name="connsiteX3" fmla="*/ 20003 w 20002"/>
                    <a:gd name="connsiteY3" fmla="*/ 0 h 29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0002" h="29527">
                      <a:moveTo>
                        <a:pt x="20003" y="18098"/>
                      </a:moveTo>
                      <a:lnTo>
                        <a:pt x="0" y="29528"/>
                      </a:lnTo>
                      <a:lnTo>
                        <a:pt x="0" y="11430"/>
                      </a:lnTo>
                      <a:lnTo>
                        <a:pt x="20003" y="0"/>
                      </a:lnTo>
                      <a:close/>
                    </a:path>
                  </a:pathLst>
                </a:custGeom>
                <a:solidFill>
                  <a:srgbClr val="84A2B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48" name="Freeform: Shape 347">
                  <a:extLst>
                    <a:ext uri="{FF2B5EF4-FFF2-40B4-BE49-F238E27FC236}">
                      <a16:creationId xmlns:a16="http://schemas.microsoft.com/office/drawing/2014/main" id="{A3C9021E-224C-4878-93F1-4E3125EF330E}"/>
                    </a:ext>
                  </a:extLst>
                </p:cNvPr>
                <p:cNvSpPr/>
                <p:nvPr/>
              </p:nvSpPr>
              <p:spPr>
                <a:xfrm>
                  <a:off x="5957887" y="2287904"/>
                  <a:ext cx="20955" cy="29527"/>
                </a:xfrm>
                <a:custGeom>
                  <a:avLst/>
                  <a:gdLst>
                    <a:gd name="connsiteX0" fmla="*/ 20955 w 20955"/>
                    <a:gd name="connsiteY0" fmla="*/ 18098 h 29527"/>
                    <a:gd name="connsiteX1" fmla="*/ 0 w 20955"/>
                    <a:gd name="connsiteY1" fmla="*/ 29528 h 29527"/>
                    <a:gd name="connsiteX2" fmla="*/ 0 w 20955"/>
                    <a:gd name="connsiteY2" fmla="*/ 11430 h 29527"/>
                    <a:gd name="connsiteX3" fmla="*/ 20955 w 20955"/>
                    <a:gd name="connsiteY3" fmla="*/ 0 h 29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0955" h="29527">
                      <a:moveTo>
                        <a:pt x="20955" y="18098"/>
                      </a:moveTo>
                      <a:lnTo>
                        <a:pt x="0" y="29528"/>
                      </a:lnTo>
                      <a:lnTo>
                        <a:pt x="0" y="11430"/>
                      </a:lnTo>
                      <a:lnTo>
                        <a:pt x="20955" y="0"/>
                      </a:lnTo>
                      <a:close/>
                    </a:path>
                  </a:pathLst>
                </a:custGeom>
                <a:solidFill>
                  <a:srgbClr val="84A2B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  <p:grpSp>
          <p:nvGrpSpPr>
            <p:cNvPr id="96" name="Graphic 2">
              <a:extLst>
                <a:ext uri="{FF2B5EF4-FFF2-40B4-BE49-F238E27FC236}">
                  <a16:creationId xmlns:a16="http://schemas.microsoft.com/office/drawing/2014/main" id="{3B1F384C-5569-46B5-A4B6-D75C351CCE82}"/>
                </a:ext>
              </a:extLst>
            </p:cNvPr>
            <p:cNvGrpSpPr/>
            <p:nvPr/>
          </p:nvGrpSpPr>
          <p:grpSpPr>
            <a:xfrm>
              <a:off x="5858845" y="2360292"/>
              <a:ext cx="46672" cy="64769"/>
              <a:chOff x="5858827" y="2360294"/>
              <a:chExt cx="46672" cy="64769"/>
            </a:xfrm>
            <a:solidFill>
              <a:srgbClr val="84A2B3"/>
            </a:solidFill>
          </p:grpSpPr>
          <p:grpSp>
            <p:nvGrpSpPr>
              <p:cNvPr id="339" name="Graphic 2">
                <a:extLst>
                  <a:ext uri="{FF2B5EF4-FFF2-40B4-BE49-F238E27FC236}">
                    <a16:creationId xmlns:a16="http://schemas.microsoft.com/office/drawing/2014/main" id="{14209A63-C961-42AE-AB3A-D672C4312B3F}"/>
                  </a:ext>
                </a:extLst>
              </p:cNvPr>
              <p:cNvGrpSpPr/>
              <p:nvPr/>
            </p:nvGrpSpPr>
            <p:grpSpPr>
              <a:xfrm>
                <a:off x="5858827" y="2360294"/>
                <a:ext cx="46672" cy="43814"/>
                <a:chOff x="5858827" y="2360294"/>
                <a:chExt cx="46672" cy="43814"/>
              </a:xfrm>
              <a:solidFill>
                <a:srgbClr val="84A2B3"/>
              </a:solidFill>
            </p:grpSpPr>
            <p:sp>
              <p:nvSpPr>
                <p:cNvPr id="343" name="Freeform: Shape 342">
                  <a:extLst>
                    <a:ext uri="{FF2B5EF4-FFF2-40B4-BE49-F238E27FC236}">
                      <a16:creationId xmlns:a16="http://schemas.microsoft.com/office/drawing/2014/main" id="{572E5014-83D8-43FA-8165-D17269C19097}"/>
                    </a:ext>
                  </a:extLst>
                </p:cNvPr>
                <p:cNvSpPr/>
                <p:nvPr/>
              </p:nvSpPr>
              <p:spPr>
                <a:xfrm>
                  <a:off x="5858827" y="2374582"/>
                  <a:ext cx="20954" cy="29527"/>
                </a:xfrm>
                <a:custGeom>
                  <a:avLst/>
                  <a:gdLst>
                    <a:gd name="connsiteX0" fmla="*/ 20955 w 20954"/>
                    <a:gd name="connsiteY0" fmla="*/ 18097 h 29527"/>
                    <a:gd name="connsiteX1" fmla="*/ 0 w 20954"/>
                    <a:gd name="connsiteY1" fmla="*/ 29527 h 29527"/>
                    <a:gd name="connsiteX2" fmla="*/ 0 w 20954"/>
                    <a:gd name="connsiteY2" fmla="*/ 11430 h 29527"/>
                    <a:gd name="connsiteX3" fmla="*/ 20955 w 20954"/>
                    <a:gd name="connsiteY3" fmla="*/ 0 h 29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0954" h="29527">
                      <a:moveTo>
                        <a:pt x="20955" y="18097"/>
                      </a:moveTo>
                      <a:lnTo>
                        <a:pt x="0" y="29527"/>
                      </a:lnTo>
                      <a:lnTo>
                        <a:pt x="0" y="11430"/>
                      </a:lnTo>
                      <a:lnTo>
                        <a:pt x="20955" y="0"/>
                      </a:lnTo>
                      <a:close/>
                    </a:path>
                  </a:pathLst>
                </a:custGeom>
                <a:solidFill>
                  <a:srgbClr val="84A2B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44" name="Freeform: Shape 343">
                  <a:extLst>
                    <a:ext uri="{FF2B5EF4-FFF2-40B4-BE49-F238E27FC236}">
                      <a16:creationId xmlns:a16="http://schemas.microsoft.com/office/drawing/2014/main" id="{F98F89C1-5800-47BC-B755-7AC1B9989E55}"/>
                    </a:ext>
                  </a:extLst>
                </p:cNvPr>
                <p:cNvSpPr/>
                <p:nvPr/>
              </p:nvSpPr>
              <p:spPr>
                <a:xfrm>
                  <a:off x="5884545" y="2360294"/>
                  <a:ext cx="20954" cy="29527"/>
                </a:xfrm>
                <a:custGeom>
                  <a:avLst/>
                  <a:gdLst>
                    <a:gd name="connsiteX0" fmla="*/ 20955 w 20954"/>
                    <a:gd name="connsiteY0" fmla="*/ 18097 h 29527"/>
                    <a:gd name="connsiteX1" fmla="*/ 0 w 20954"/>
                    <a:gd name="connsiteY1" fmla="*/ 29527 h 29527"/>
                    <a:gd name="connsiteX2" fmla="*/ 0 w 20954"/>
                    <a:gd name="connsiteY2" fmla="*/ 11430 h 29527"/>
                    <a:gd name="connsiteX3" fmla="*/ 20955 w 20954"/>
                    <a:gd name="connsiteY3" fmla="*/ 0 h 29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0954" h="29527">
                      <a:moveTo>
                        <a:pt x="20955" y="18097"/>
                      </a:moveTo>
                      <a:lnTo>
                        <a:pt x="0" y="29527"/>
                      </a:lnTo>
                      <a:lnTo>
                        <a:pt x="0" y="11430"/>
                      </a:lnTo>
                      <a:lnTo>
                        <a:pt x="20955" y="0"/>
                      </a:lnTo>
                      <a:close/>
                    </a:path>
                  </a:pathLst>
                </a:custGeom>
                <a:solidFill>
                  <a:srgbClr val="84A2B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340" name="Graphic 2">
                <a:extLst>
                  <a:ext uri="{FF2B5EF4-FFF2-40B4-BE49-F238E27FC236}">
                    <a16:creationId xmlns:a16="http://schemas.microsoft.com/office/drawing/2014/main" id="{F1EA0908-3EC8-4B0D-A04B-021630275D3B}"/>
                  </a:ext>
                </a:extLst>
              </p:cNvPr>
              <p:cNvGrpSpPr/>
              <p:nvPr/>
            </p:nvGrpSpPr>
            <p:grpSpPr>
              <a:xfrm>
                <a:off x="5858827" y="2381249"/>
                <a:ext cx="46672" cy="43814"/>
                <a:chOff x="5858827" y="2381249"/>
                <a:chExt cx="46672" cy="43814"/>
              </a:xfrm>
              <a:solidFill>
                <a:srgbClr val="84A2B3"/>
              </a:solidFill>
            </p:grpSpPr>
            <p:sp>
              <p:nvSpPr>
                <p:cNvPr id="341" name="Freeform: Shape 340">
                  <a:extLst>
                    <a:ext uri="{FF2B5EF4-FFF2-40B4-BE49-F238E27FC236}">
                      <a16:creationId xmlns:a16="http://schemas.microsoft.com/office/drawing/2014/main" id="{C07EF465-1AEF-4DDD-A6E0-4EB16B5229BD}"/>
                    </a:ext>
                  </a:extLst>
                </p:cNvPr>
                <p:cNvSpPr/>
                <p:nvPr/>
              </p:nvSpPr>
              <p:spPr>
                <a:xfrm>
                  <a:off x="5858827" y="2395537"/>
                  <a:ext cx="20954" cy="29527"/>
                </a:xfrm>
                <a:custGeom>
                  <a:avLst/>
                  <a:gdLst>
                    <a:gd name="connsiteX0" fmla="*/ 20955 w 20954"/>
                    <a:gd name="connsiteY0" fmla="*/ 18098 h 29527"/>
                    <a:gd name="connsiteX1" fmla="*/ 952 w 20954"/>
                    <a:gd name="connsiteY1" fmla="*/ 29527 h 29527"/>
                    <a:gd name="connsiteX2" fmla="*/ 0 w 20954"/>
                    <a:gd name="connsiteY2" fmla="*/ 11430 h 29527"/>
                    <a:gd name="connsiteX3" fmla="*/ 20955 w 20954"/>
                    <a:gd name="connsiteY3" fmla="*/ 0 h 29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0954" h="29527">
                      <a:moveTo>
                        <a:pt x="20955" y="18098"/>
                      </a:moveTo>
                      <a:lnTo>
                        <a:pt x="952" y="29527"/>
                      </a:lnTo>
                      <a:lnTo>
                        <a:pt x="0" y="11430"/>
                      </a:lnTo>
                      <a:lnTo>
                        <a:pt x="20955" y="0"/>
                      </a:lnTo>
                      <a:close/>
                    </a:path>
                  </a:pathLst>
                </a:custGeom>
                <a:solidFill>
                  <a:srgbClr val="84A2B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42" name="Freeform: Shape 341">
                  <a:extLst>
                    <a:ext uri="{FF2B5EF4-FFF2-40B4-BE49-F238E27FC236}">
                      <a16:creationId xmlns:a16="http://schemas.microsoft.com/office/drawing/2014/main" id="{AB767DBB-D156-428A-9338-689CC8256D9E}"/>
                    </a:ext>
                  </a:extLst>
                </p:cNvPr>
                <p:cNvSpPr/>
                <p:nvPr/>
              </p:nvSpPr>
              <p:spPr>
                <a:xfrm>
                  <a:off x="5884545" y="2381249"/>
                  <a:ext cx="20954" cy="30479"/>
                </a:xfrm>
                <a:custGeom>
                  <a:avLst/>
                  <a:gdLst>
                    <a:gd name="connsiteX0" fmla="*/ 20955 w 20954"/>
                    <a:gd name="connsiteY0" fmla="*/ 18098 h 30479"/>
                    <a:gd name="connsiteX1" fmla="*/ 0 w 20954"/>
                    <a:gd name="connsiteY1" fmla="*/ 30480 h 30479"/>
                    <a:gd name="connsiteX2" fmla="*/ 0 w 20954"/>
                    <a:gd name="connsiteY2" fmla="*/ 12383 h 30479"/>
                    <a:gd name="connsiteX3" fmla="*/ 20955 w 20954"/>
                    <a:gd name="connsiteY3" fmla="*/ 0 h 304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0954" h="30479">
                      <a:moveTo>
                        <a:pt x="20955" y="18098"/>
                      </a:moveTo>
                      <a:lnTo>
                        <a:pt x="0" y="30480"/>
                      </a:lnTo>
                      <a:lnTo>
                        <a:pt x="0" y="12383"/>
                      </a:lnTo>
                      <a:lnTo>
                        <a:pt x="20955" y="0"/>
                      </a:lnTo>
                      <a:close/>
                    </a:path>
                  </a:pathLst>
                </a:custGeom>
                <a:solidFill>
                  <a:srgbClr val="84A2B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  <p:grpSp>
          <p:nvGrpSpPr>
            <p:cNvPr id="97" name="Graphic 2">
              <a:extLst>
                <a:ext uri="{FF2B5EF4-FFF2-40B4-BE49-F238E27FC236}">
                  <a16:creationId xmlns:a16="http://schemas.microsoft.com/office/drawing/2014/main" id="{6DCA53AE-83BE-4356-A5CB-EEA34F99190A}"/>
                </a:ext>
              </a:extLst>
            </p:cNvPr>
            <p:cNvGrpSpPr/>
            <p:nvPr/>
          </p:nvGrpSpPr>
          <p:grpSpPr>
            <a:xfrm>
              <a:off x="5933140" y="2318382"/>
              <a:ext cx="45720" cy="65722"/>
              <a:chOff x="5933122" y="2318384"/>
              <a:chExt cx="45720" cy="65722"/>
            </a:xfrm>
            <a:solidFill>
              <a:srgbClr val="84A2B3"/>
            </a:solidFill>
          </p:grpSpPr>
          <p:grpSp>
            <p:nvGrpSpPr>
              <p:cNvPr id="333" name="Graphic 2">
                <a:extLst>
                  <a:ext uri="{FF2B5EF4-FFF2-40B4-BE49-F238E27FC236}">
                    <a16:creationId xmlns:a16="http://schemas.microsoft.com/office/drawing/2014/main" id="{C1878204-197A-4065-A9E1-8BDB863FCB63}"/>
                  </a:ext>
                </a:extLst>
              </p:cNvPr>
              <p:cNvGrpSpPr/>
              <p:nvPr/>
            </p:nvGrpSpPr>
            <p:grpSpPr>
              <a:xfrm>
                <a:off x="5933122" y="2318384"/>
                <a:ext cx="45720" cy="43814"/>
                <a:chOff x="5933122" y="2318384"/>
                <a:chExt cx="45720" cy="43814"/>
              </a:xfrm>
              <a:solidFill>
                <a:srgbClr val="84A2B3"/>
              </a:solidFill>
            </p:grpSpPr>
            <p:sp>
              <p:nvSpPr>
                <p:cNvPr id="337" name="Freeform: Shape 336">
                  <a:extLst>
                    <a:ext uri="{FF2B5EF4-FFF2-40B4-BE49-F238E27FC236}">
                      <a16:creationId xmlns:a16="http://schemas.microsoft.com/office/drawing/2014/main" id="{580DB4E4-B86C-4C11-80BF-EA200F55CD62}"/>
                    </a:ext>
                  </a:extLst>
                </p:cNvPr>
                <p:cNvSpPr/>
                <p:nvPr/>
              </p:nvSpPr>
              <p:spPr>
                <a:xfrm>
                  <a:off x="5933122" y="2332672"/>
                  <a:ext cx="20002" cy="29527"/>
                </a:xfrm>
                <a:custGeom>
                  <a:avLst/>
                  <a:gdLst>
                    <a:gd name="connsiteX0" fmla="*/ 20003 w 20002"/>
                    <a:gd name="connsiteY0" fmla="*/ 18098 h 29527"/>
                    <a:gd name="connsiteX1" fmla="*/ 0 w 20002"/>
                    <a:gd name="connsiteY1" fmla="*/ 29527 h 29527"/>
                    <a:gd name="connsiteX2" fmla="*/ 0 w 20002"/>
                    <a:gd name="connsiteY2" fmla="*/ 11430 h 29527"/>
                    <a:gd name="connsiteX3" fmla="*/ 20003 w 20002"/>
                    <a:gd name="connsiteY3" fmla="*/ 0 h 29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0002" h="29527">
                      <a:moveTo>
                        <a:pt x="20003" y="18098"/>
                      </a:moveTo>
                      <a:lnTo>
                        <a:pt x="0" y="29527"/>
                      </a:lnTo>
                      <a:lnTo>
                        <a:pt x="0" y="11430"/>
                      </a:lnTo>
                      <a:lnTo>
                        <a:pt x="20003" y="0"/>
                      </a:lnTo>
                      <a:close/>
                    </a:path>
                  </a:pathLst>
                </a:custGeom>
                <a:solidFill>
                  <a:srgbClr val="84A2B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38" name="Freeform: Shape 337">
                  <a:extLst>
                    <a:ext uri="{FF2B5EF4-FFF2-40B4-BE49-F238E27FC236}">
                      <a16:creationId xmlns:a16="http://schemas.microsoft.com/office/drawing/2014/main" id="{468E5493-5AD6-40E7-8D2D-4F8270A27790}"/>
                    </a:ext>
                  </a:extLst>
                </p:cNvPr>
                <p:cNvSpPr/>
                <p:nvPr/>
              </p:nvSpPr>
              <p:spPr>
                <a:xfrm>
                  <a:off x="5957887" y="2318384"/>
                  <a:ext cx="20955" cy="29527"/>
                </a:xfrm>
                <a:custGeom>
                  <a:avLst/>
                  <a:gdLst>
                    <a:gd name="connsiteX0" fmla="*/ 20955 w 20955"/>
                    <a:gd name="connsiteY0" fmla="*/ 18098 h 29527"/>
                    <a:gd name="connsiteX1" fmla="*/ 0 w 20955"/>
                    <a:gd name="connsiteY1" fmla="*/ 29527 h 29527"/>
                    <a:gd name="connsiteX2" fmla="*/ 0 w 20955"/>
                    <a:gd name="connsiteY2" fmla="*/ 11430 h 29527"/>
                    <a:gd name="connsiteX3" fmla="*/ 20955 w 20955"/>
                    <a:gd name="connsiteY3" fmla="*/ 0 h 29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0955" h="29527">
                      <a:moveTo>
                        <a:pt x="20955" y="18098"/>
                      </a:moveTo>
                      <a:lnTo>
                        <a:pt x="0" y="29527"/>
                      </a:lnTo>
                      <a:lnTo>
                        <a:pt x="0" y="11430"/>
                      </a:lnTo>
                      <a:lnTo>
                        <a:pt x="20955" y="0"/>
                      </a:lnTo>
                      <a:close/>
                    </a:path>
                  </a:pathLst>
                </a:custGeom>
                <a:solidFill>
                  <a:srgbClr val="84A2B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334" name="Graphic 2">
                <a:extLst>
                  <a:ext uri="{FF2B5EF4-FFF2-40B4-BE49-F238E27FC236}">
                    <a16:creationId xmlns:a16="http://schemas.microsoft.com/office/drawing/2014/main" id="{5C40A3E2-DB06-4FD6-A794-385E7ED96CA5}"/>
                  </a:ext>
                </a:extLst>
              </p:cNvPr>
              <p:cNvGrpSpPr/>
              <p:nvPr/>
            </p:nvGrpSpPr>
            <p:grpSpPr>
              <a:xfrm>
                <a:off x="5933122" y="2340291"/>
                <a:ext cx="45720" cy="43815"/>
                <a:chOff x="5933122" y="2340291"/>
                <a:chExt cx="45720" cy="43815"/>
              </a:xfrm>
              <a:solidFill>
                <a:srgbClr val="84A2B3"/>
              </a:solidFill>
            </p:grpSpPr>
            <p:sp>
              <p:nvSpPr>
                <p:cNvPr id="335" name="Freeform: Shape 334">
                  <a:extLst>
                    <a:ext uri="{FF2B5EF4-FFF2-40B4-BE49-F238E27FC236}">
                      <a16:creationId xmlns:a16="http://schemas.microsoft.com/office/drawing/2014/main" id="{F9C8E4FB-46D6-49D5-9278-E07C6F11AD07}"/>
                    </a:ext>
                  </a:extLst>
                </p:cNvPr>
                <p:cNvSpPr/>
                <p:nvPr/>
              </p:nvSpPr>
              <p:spPr>
                <a:xfrm>
                  <a:off x="5933122" y="2353626"/>
                  <a:ext cx="20002" cy="30480"/>
                </a:xfrm>
                <a:custGeom>
                  <a:avLst/>
                  <a:gdLst>
                    <a:gd name="connsiteX0" fmla="*/ 20003 w 20002"/>
                    <a:gd name="connsiteY0" fmla="*/ 18098 h 30480"/>
                    <a:gd name="connsiteX1" fmla="*/ 0 w 20002"/>
                    <a:gd name="connsiteY1" fmla="*/ 30480 h 30480"/>
                    <a:gd name="connsiteX2" fmla="*/ 0 w 20002"/>
                    <a:gd name="connsiteY2" fmla="*/ 12383 h 30480"/>
                    <a:gd name="connsiteX3" fmla="*/ 20003 w 20002"/>
                    <a:gd name="connsiteY3" fmla="*/ 0 h 304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0002" h="30480">
                      <a:moveTo>
                        <a:pt x="20003" y="18098"/>
                      </a:moveTo>
                      <a:lnTo>
                        <a:pt x="0" y="30480"/>
                      </a:lnTo>
                      <a:lnTo>
                        <a:pt x="0" y="12383"/>
                      </a:lnTo>
                      <a:lnTo>
                        <a:pt x="20003" y="0"/>
                      </a:lnTo>
                      <a:close/>
                    </a:path>
                  </a:pathLst>
                </a:custGeom>
                <a:solidFill>
                  <a:srgbClr val="84A2B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36" name="Freeform: Shape 335">
                  <a:extLst>
                    <a:ext uri="{FF2B5EF4-FFF2-40B4-BE49-F238E27FC236}">
                      <a16:creationId xmlns:a16="http://schemas.microsoft.com/office/drawing/2014/main" id="{7F7D4363-DE82-4965-939B-3B681E091209}"/>
                    </a:ext>
                  </a:extLst>
                </p:cNvPr>
                <p:cNvSpPr/>
                <p:nvPr/>
              </p:nvSpPr>
              <p:spPr>
                <a:xfrm>
                  <a:off x="5957887" y="2340291"/>
                  <a:ext cx="20955" cy="29527"/>
                </a:xfrm>
                <a:custGeom>
                  <a:avLst/>
                  <a:gdLst>
                    <a:gd name="connsiteX0" fmla="*/ 20955 w 20955"/>
                    <a:gd name="connsiteY0" fmla="*/ 17145 h 29527"/>
                    <a:gd name="connsiteX1" fmla="*/ 0 w 20955"/>
                    <a:gd name="connsiteY1" fmla="*/ 29528 h 29527"/>
                    <a:gd name="connsiteX2" fmla="*/ 0 w 20955"/>
                    <a:gd name="connsiteY2" fmla="*/ 11430 h 29527"/>
                    <a:gd name="connsiteX3" fmla="*/ 20955 w 20955"/>
                    <a:gd name="connsiteY3" fmla="*/ 0 h 29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0955" h="29527">
                      <a:moveTo>
                        <a:pt x="20955" y="17145"/>
                      </a:moveTo>
                      <a:lnTo>
                        <a:pt x="0" y="29528"/>
                      </a:lnTo>
                      <a:lnTo>
                        <a:pt x="0" y="11430"/>
                      </a:lnTo>
                      <a:lnTo>
                        <a:pt x="20955" y="0"/>
                      </a:lnTo>
                      <a:close/>
                    </a:path>
                  </a:pathLst>
                </a:custGeom>
                <a:solidFill>
                  <a:srgbClr val="84A2B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89D08829-6621-468F-9EFE-A505A04D1AA6}"/>
                </a:ext>
              </a:extLst>
            </p:cNvPr>
            <p:cNvSpPr/>
            <p:nvPr/>
          </p:nvSpPr>
          <p:spPr>
            <a:xfrm>
              <a:off x="5874085" y="2233610"/>
              <a:ext cx="18097" cy="18097"/>
            </a:xfrm>
            <a:custGeom>
              <a:avLst/>
              <a:gdLst>
                <a:gd name="connsiteX0" fmla="*/ 9525 w 18097"/>
                <a:gd name="connsiteY0" fmla="*/ 1905 h 18097"/>
                <a:gd name="connsiteX1" fmla="*/ 15240 w 18097"/>
                <a:gd name="connsiteY1" fmla="*/ 0 h 18097"/>
                <a:gd name="connsiteX2" fmla="*/ 18098 w 18097"/>
                <a:gd name="connsiteY2" fmla="*/ 3810 h 18097"/>
                <a:gd name="connsiteX3" fmla="*/ 15240 w 18097"/>
                <a:gd name="connsiteY3" fmla="*/ 10477 h 18097"/>
                <a:gd name="connsiteX4" fmla="*/ 8573 w 18097"/>
                <a:gd name="connsiteY4" fmla="*/ 16193 h 18097"/>
                <a:gd name="connsiteX5" fmla="*/ 2858 w 18097"/>
                <a:gd name="connsiteY5" fmla="*/ 18098 h 18097"/>
                <a:gd name="connsiteX6" fmla="*/ 0 w 18097"/>
                <a:gd name="connsiteY6" fmla="*/ 14288 h 18097"/>
                <a:gd name="connsiteX7" fmla="*/ 2858 w 18097"/>
                <a:gd name="connsiteY7" fmla="*/ 7620 h 18097"/>
                <a:gd name="connsiteX8" fmla="*/ 9525 w 18097"/>
                <a:gd name="connsiteY8" fmla="*/ 1905 h 18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097" h="18097">
                  <a:moveTo>
                    <a:pt x="9525" y="1905"/>
                  </a:moveTo>
                  <a:cubicBezTo>
                    <a:pt x="11430" y="952"/>
                    <a:pt x="13335" y="0"/>
                    <a:pt x="15240" y="0"/>
                  </a:cubicBezTo>
                  <a:cubicBezTo>
                    <a:pt x="17145" y="0"/>
                    <a:pt x="18098" y="1905"/>
                    <a:pt x="18098" y="3810"/>
                  </a:cubicBezTo>
                  <a:cubicBezTo>
                    <a:pt x="18098" y="5715"/>
                    <a:pt x="17145" y="8573"/>
                    <a:pt x="15240" y="10477"/>
                  </a:cubicBezTo>
                  <a:cubicBezTo>
                    <a:pt x="13335" y="12382"/>
                    <a:pt x="11430" y="15240"/>
                    <a:pt x="8573" y="16193"/>
                  </a:cubicBezTo>
                  <a:cubicBezTo>
                    <a:pt x="6667" y="17145"/>
                    <a:pt x="4763" y="18098"/>
                    <a:pt x="2858" y="18098"/>
                  </a:cubicBezTo>
                  <a:cubicBezTo>
                    <a:pt x="953" y="18098"/>
                    <a:pt x="0" y="16193"/>
                    <a:pt x="0" y="14288"/>
                  </a:cubicBezTo>
                  <a:cubicBezTo>
                    <a:pt x="0" y="12382"/>
                    <a:pt x="953" y="9525"/>
                    <a:pt x="2858" y="7620"/>
                  </a:cubicBezTo>
                  <a:cubicBezTo>
                    <a:pt x="4763" y="5715"/>
                    <a:pt x="6667" y="3810"/>
                    <a:pt x="9525" y="1905"/>
                  </a:cubicBezTo>
                  <a:close/>
                </a:path>
              </a:pathLst>
            </a:custGeom>
            <a:solidFill>
              <a:srgbClr val="84A2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96A97F4E-C31F-4E64-95A2-867831C7253F}"/>
                </a:ext>
              </a:extLst>
            </p:cNvPr>
            <p:cNvSpPr/>
            <p:nvPr/>
          </p:nvSpPr>
          <p:spPr>
            <a:xfrm>
              <a:off x="5948381" y="2191699"/>
              <a:ext cx="18097" cy="18097"/>
            </a:xfrm>
            <a:custGeom>
              <a:avLst/>
              <a:gdLst>
                <a:gd name="connsiteX0" fmla="*/ 9525 w 18097"/>
                <a:gd name="connsiteY0" fmla="*/ 1905 h 18097"/>
                <a:gd name="connsiteX1" fmla="*/ 15240 w 18097"/>
                <a:gd name="connsiteY1" fmla="*/ 0 h 18097"/>
                <a:gd name="connsiteX2" fmla="*/ 18097 w 18097"/>
                <a:gd name="connsiteY2" fmla="*/ 3810 h 18097"/>
                <a:gd name="connsiteX3" fmla="*/ 15240 w 18097"/>
                <a:gd name="connsiteY3" fmla="*/ 10478 h 18097"/>
                <a:gd name="connsiteX4" fmla="*/ 8572 w 18097"/>
                <a:gd name="connsiteY4" fmla="*/ 16193 h 18097"/>
                <a:gd name="connsiteX5" fmla="*/ 2858 w 18097"/>
                <a:gd name="connsiteY5" fmla="*/ 18098 h 18097"/>
                <a:gd name="connsiteX6" fmla="*/ 0 w 18097"/>
                <a:gd name="connsiteY6" fmla="*/ 14288 h 18097"/>
                <a:gd name="connsiteX7" fmla="*/ 2858 w 18097"/>
                <a:gd name="connsiteY7" fmla="*/ 7620 h 18097"/>
                <a:gd name="connsiteX8" fmla="*/ 9525 w 18097"/>
                <a:gd name="connsiteY8" fmla="*/ 1905 h 18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097" h="18097">
                  <a:moveTo>
                    <a:pt x="9525" y="1905"/>
                  </a:moveTo>
                  <a:cubicBezTo>
                    <a:pt x="11430" y="953"/>
                    <a:pt x="13335" y="0"/>
                    <a:pt x="15240" y="0"/>
                  </a:cubicBezTo>
                  <a:cubicBezTo>
                    <a:pt x="17145" y="0"/>
                    <a:pt x="18097" y="1905"/>
                    <a:pt x="18097" y="3810"/>
                  </a:cubicBezTo>
                  <a:cubicBezTo>
                    <a:pt x="18097" y="5715"/>
                    <a:pt x="17145" y="8573"/>
                    <a:pt x="15240" y="10478"/>
                  </a:cubicBezTo>
                  <a:cubicBezTo>
                    <a:pt x="13335" y="12383"/>
                    <a:pt x="11430" y="15240"/>
                    <a:pt x="8572" y="16193"/>
                  </a:cubicBezTo>
                  <a:cubicBezTo>
                    <a:pt x="6668" y="17145"/>
                    <a:pt x="4763" y="18098"/>
                    <a:pt x="2858" y="18098"/>
                  </a:cubicBezTo>
                  <a:cubicBezTo>
                    <a:pt x="953" y="18098"/>
                    <a:pt x="0" y="16193"/>
                    <a:pt x="0" y="14288"/>
                  </a:cubicBezTo>
                  <a:cubicBezTo>
                    <a:pt x="0" y="12383"/>
                    <a:pt x="953" y="9525"/>
                    <a:pt x="2858" y="7620"/>
                  </a:cubicBezTo>
                  <a:cubicBezTo>
                    <a:pt x="3810" y="5715"/>
                    <a:pt x="6668" y="3810"/>
                    <a:pt x="9525" y="1905"/>
                  </a:cubicBezTo>
                  <a:close/>
                </a:path>
              </a:pathLst>
            </a:custGeom>
            <a:solidFill>
              <a:srgbClr val="84A2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B8EE17A6-8993-4D75-B839-8BAB72BA06EC}"/>
                </a:ext>
              </a:extLst>
            </p:cNvPr>
            <p:cNvSpPr/>
            <p:nvPr/>
          </p:nvSpPr>
          <p:spPr>
            <a:xfrm>
              <a:off x="6021724" y="2150743"/>
              <a:ext cx="18097" cy="18097"/>
            </a:xfrm>
            <a:custGeom>
              <a:avLst/>
              <a:gdLst>
                <a:gd name="connsiteX0" fmla="*/ 9525 w 18097"/>
                <a:gd name="connsiteY0" fmla="*/ 1905 h 18097"/>
                <a:gd name="connsiteX1" fmla="*/ 15240 w 18097"/>
                <a:gd name="connsiteY1" fmla="*/ 0 h 18097"/>
                <a:gd name="connsiteX2" fmla="*/ 18097 w 18097"/>
                <a:gd name="connsiteY2" fmla="*/ 3810 h 18097"/>
                <a:gd name="connsiteX3" fmla="*/ 15240 w 18097"/>
                <a:gd name="connsiteY3" fmla="*/ 10478 h 18097"/>
                <a:gd name="connsiteX4" fmla="*/ 8572 w 18097"/>
                <a:gd name="connsiteY4" fmla="*/ 16193 h 18097"/>
                <a:gd name="connsiteX5" fmla="*/ 2857 w 18097"/>
                <a:gd name="connsiteY5" fmla="*/ 18098 h 18097"/>
                <a:gd name="connsiteX6" fmla="*/ 0 w 18097"/>
                <a:gd name="connsiteY6" fmla="*/ 14288 h 18097"/>
                <a:gd name="connsiteX7" fmla="*/ 2857 w 18097"/>
                <a:gd name="connsiteY7" fmla="*/ 7620 h 18097"/>
                <a:gd name="connsiteX8" fmla="*/ 9525 w 18097"/>
                <a:gd name="connsiteY8" fmla="*/ 1905 h 18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097" h="18097">
                  <a:moveTo>
                    <a:pt x="9525" y="1905"/>
                  </a:moveTo>
                  <a:cubicBezTo>
                    <a:pt x="11430" y="953"/>
                    <a:pt x="13335" y="0"/>
                    <a:pt x="15240" y="0"/>
                  </a:cubicBezTo>
                  <a:cubicBezTo>
                    <a:pt x="17145" y="0"/>
                    <a:pt x="18097" y="1905"/>
                    <a:pt x="18097" y="3810"/>
                  </a:cubicBezTo>
                  <a:cubicBezTo>
                    <a:pt x="18097" y="5715"/>
                    <a:pt x="17145" y="8573"/>
                    <a:pt x="15240" y="10478"/>
                  </a:cubicBezTo>
                  <a:cubicBezTo>
                    <a:pt x="13335" y="12382"/>
                    <a:pt x="11430" y="15240"/>
                    <a:pt x="8572" y="16193"/>
                  </a:cubicBezTo>
                  <a:cubicBezTo>
                    <a:pt x="6667" y="17145"/>
                    <a:pt x="4763" y="18098"/>
                    <a:pt x="2857" y="18098"/>
                  </a:cubicBezTo>
                  <a:cubicBezTo>
                    <a:pt x="952" y="18098"/>
                    <a:pt x="0" y="16193"/>
                    <a:pt x="0" y="14288"/>
                  </a:cubicBezTo>
                  <a:cubicBezTo>
                    <a:pt x="0" y="12382"/>
                    <a:pt x="952" y="9525"/>
                    <a:pt x="2857" y="7620"/>
                  </a:cubicBezTo>
                  <a:cubicBezTo>
                    <a:pt x="4763" y="5715"/>
                    <a:pt x="6667" y="3810"/>
                    <a:pt x="9525" y="1905"/>
                  </a:cubicBezTo>
                  <a:close/>
                </a:path>
              </a:pathLst>
            </a:custGeom>
            <a:solidFill>
              <a:srgbClr val="84A2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84853ED6-4555-4472-8971-411F70386781}"/>
                </a:ext>
              </a:extLst>
            </p:cNvPr>
            <p:cNvSpPr/>
            <p:nvPr/>
          </p:nvSpPr>
          <p:spPr>
            <a:xfrm>
              <a:off x="6095066" y="2111690"/>
              <a:ext cx="18097" cy="18097"/>
            </a:xfrm>
            <a:custGeom>
              <a:avLst/>
              <a:gdLst>
                <a:gd name="connsiteX0" fmla="*/ 9525 w 18097"/>
                <a:gd name="connsiteY0" fmla="*/ 1905 h 18097"/>
                <a:gd name="connsiteX1" fmla="*/ 15240 w 18097"/>
                <a:gd name="connsiteY1" fmla="*/ 0 h 18097"/>
                <a:gd name="connsiteX2" fmla="*/ 18097 w 18097"/>
                <a:gd name="connsiteY2" fmla="*/ 3810 h 18097"/>
                <a:gd name="connsiteX3" fmla="*/ 15240 w 18097"/>
                <a:gd name="connsiteY3" fmla="*/ 10477 h 18097"/>
                <a:gd name="connsiteX4" fmla="*/ 8572 w 18097"/>
                <a:gd name="connsiteY4" fmla="*/ 16193 h 18097"/>
                <a:gd name="connsiteX5" fmla="*/ 2858 w 18097"/>
                <a:gd name="connsiteY5" fmla="*/ 18097 h 18097"/>
                <a:gd name="connsiteX6" fmla="*/ 0 w 18097"/>
                <a:gd name="connsiteY6" fmla="*/ 14288 h 18097"/>
                <a:gd name="connsiteX7" fmla="*/ 2858 w 18097"/>
                <a:gd name="connsiteY7" fmla="*/ 7620 h 18097"/>
                <a:gd name="connsiteX8" fmla="*/ 9525 w 18097"/>
                <a:gd name="connsiteY8" fmla="*/ 1905 h 18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097" h="18097">
                  <a:moveTo>
                    <a:pt x="9525" y="1905"/>
                  </a:moveTo>
                  <a:cubicBezTo>
                    <a:pt x="11430" y="952"/>
                    <a:pt x="13335" y="0"/>
                    <a:pt x="15240" y="0"/>
                  </a:cubicBezTo>
                  <a:cubicBezTo>
                    <a:pt x="17145" y="0"/>
                    <a:pt x="18097" y="1905"/>
                    <a:pt x="18097" y="3810"/>
                  </a:cubicBezTo>
                  <a:cubicBezTo>
                    <a:pt x="18097" y="5715"/>
                    <a:pt x="17145" y="8572"/>
                    <a:pt x="15240" y="10477"/>
                  </a:cubicBezTo>
                  <a:cubicBezTo>
                    <a:pt x="13335" y="12382"/>
                    <a:pt x="11430" y="15240"/>
                    <a:pt x="8572" y="16193"/>
                  </a:cubicBezTo>
                  <a:cubicBezTo>
                    <a:pt x="6668" y="17145"/>
                    <a:pt x="4763" y="18097"/>
                    <a:pt x="2858" y="18097"/>
                  </a:cubicBezTo>
                  <a:cubicBezTo>
                    <a:pt x="953" y="18097"/>
                    <a:pt x="0" y="16193"/>
                    <a:pt x="0" y="14288"/>
                  </a:cubicBezTo>
                  <a:cubicBezTo>
                    <a:pt x="0" y="12382"/>
                    <a:pt x="953" y="9525"/>
                    <a:pt x="2858" y="7620"/>
                  </a:cubicBezTo>
                  <a:cubicBezTo>
                    <a:pt x="4763" y="5715"/>
                    <a:pt x="6668" y="3810"/>
                    <a:pt x="9525" y="1905"/>
                  </a:cubicBezTo>
                  <a:close/>
                </a:path>
              </a:pathLst>
            </a:custGeom>
            <a:solidFill>
              <a:srgbClr val="84A2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197793EA-DB92-4D92-9808-6B19E7F4D46B}"/>
                </a:ext>
              </a:extLst>
            </p:cNvPr>
            <p:cNvSpPr/>
            <p:nvPr/>
          </p:nvSpPr>
          <p:spPr>
            <a:xfrm>
              <a:off x="5468319" y="1914523"/>
              <a:ext cx="186690" cy="220980"/>
            </a:xfrm>
            <a:custGeom>
              <a:avLst/>
              <a:gdLst>
                <a:gd name="connsiteX0" fmla="*/ 186690 w 186689"/>
                <a:gd name="connsiteY0" fmla="*/ 103823 h 220980"/>
                <a:gd name="connsiteX1" fmla="*/ 0 w 186689"/>
                <a:gd name="connsiteY1" fmla="*/ 0 h 220980"/>
                <a:gd name="connsiteX2" fmla="*/ 0 w 186689"/>
                <a:gd name="connsiteY2" fmla="*/ 117157 h 220980"/>
                <a:gd name="connsiteX3" fmla="*/ 186690 w 186689"/>
                <a:gd name="connsiteY3" fmla="*/ 220980 h 220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6689" h="220980">
                  <a:moveTo>
                    <a:pt x="186690" y="103823"/>
                  </a:moveTo>
                  <a:lnTo>
                    <a:pt x="0" y="0"/>
                  </a:lnTo>
                  <a:lnTo>
                    <a:pt x="0" y="117157"/>
                  </a:lnTo>
                  <a:lnTo>
                    <a:pt x="186690" y="22098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8FC594DA-9993-4D9A-960F-78E4CF762E49}"/>
                </a:ext>
              </a:extLst>
            </p:cNvPr>
            <p:cNvSpPr/>
            <p:nvPr/>
          </p:nvSpPr>
          <p:spPr>
            <a:xfrm>
              <a:off x="5468319" y="2031680"/>
              <a:ext cx="373380" cy="289559"/>
            </a:xfrm>
            <a:custGeom>
              <a:avLst/>
              <a:gdLst>
                <a:gd name="connsiteX0" fmla="*/ 373380 w 373379"/>
                <a:gd name="connsiteY0" fmla="*/ 207645 h 289559"/>
                <a:gd name="connsiteX1" fmla="*/ 0 w 373379"/>
                <a:gd name="connsiteY1" fmla="*/ 0 h 289559"/>
                <a:gd name="connsiteX2" fmla="*/ 0 w 373379"/>
                <a:gd name="connsiteY2" fmla="*/ 81915 h 289559"/>
                <a:gd name="connsiteX3" fmla="*/ 373380 w 373379"/>
                <a:gd name="connsiteY3" fmla="*/ 289560 h 2895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3379" h="289559">
                  <a:moveTo>
                    <a:pt x="373380" y="207645"/>
                  </a:moveTo>
                  <a:lnTo>
                    <a:pt x="0" y="0"/>
                  </a:lnTo>
                  <a:lnTo>
                    <a:pt x="0" y="81915"/>
                  </a:lnTo>
                  <a:lnTo>
                    <a:pt x="373380" y="28956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78137C4C-0BD6-437D-A1A5-2E0A887A79BC}"/>
                </a:ext>
              </a:extLst>
            </p:cNvPr>
            <p:cNvSpPr/>
            <p:nvPr/>
          </p:nvSpPr>
          <p:spPr>
            <a:xfrm>
              <a:off x="5488322" y="2052636"/>
              <a:ext cx="290513" cy="236220"/>
            </a:xfrm>
            <a:custGeom>
              <a:avLst/>
              <a:gdLst>
                <a:gd name="connsiteX0" fmla="*/ 290513 w 290512"/>
                <a:gd name="connsiteY0" fmla="*/ 157163 h 236220"/>
                <a:gd name="connsiteX1" fmla="*/ 5715 w 290512"/>
                <a:gd name="connsiteY1" fmla="*/ 0 h 236220"/>
                <a:gd name="connsiteX2" fmla="*/ 0 w 290512"/>
                <a:gd name="connsiteY2" fmla="*/ 3810 h 236220"/>
                <a:gd name="connsiteX3" fmla="*/ 0 w 290512"/>
                <a:gd name="connsiteY3" fmla="*/ 78105 h 236220"/>
                <a:gd name="connsiteX4" fmla="*/ 283845 w 290512"/>
                <a:gd name="connsiteY4" fmla="*/ 236220 h 236220"/>
                <a:gd name="connsiteX5" fmla="*/ 290513 w 290512"/>
                <a:gd name="connsiteY5" fmla="*/ 232410 h 236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0512" h="236220">
                  <a:moveTo>
                    <a:pt x="290513" y="157163"/>
                  </a:moveTo>
                  <a:lnTo>
                    <a:pt x="5715" y="0"/>
                  </a:lnTo>
                  <a:lnTo>
                    <a:pt x="0" y="3810"/>
                  </a:lnTo>
                  <a:lnTo>
                    <a:pt x="0" y="78105"/>
                  </a:lnTo>
                  <a:lnTo>
                    <a:pt x="283845" y="236220"/>
                  </a:lnTo>
                  <a:lnTo>
                    <a:pt x="290513" y="232410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41855E4D-24DE-44B6-A58F-FB7C78F5E437}"/>
                </a:ext>
              </a:extLst>
            </p:cNvPr>
            <p:cNvSpPr/>
            <p:nvPr/>
          </p:nvSpPr>
          <p:spPr>
            <a:xfrm>
              <a:off x="5488321" y="2056446"/>
              <a:ext cx="283846" cy="232410"/>
            </a:xfrm>
            <a:custGeom>
              <a:avLst/>
              <a:gdLst>
                <a:gd name="connsiteX0" fmla="*/ 283845 w 283845"/>
                <a:gd name="connsiteY0" fmla="*/ 157163 h 232410"/>
                <a:gd name="connsiteX1" fmla="*/ 0 w 283845"/>
                <a:gd name="connsiteY1" fmla="*/ 0 h 232410"/>
                <a:gd name="connsiteX2" fmla="*/ 0 w 283845"/>
                <a:gd name="connsiteY2" fmla="*/ 74295 h 232410"/>
                <a:gd name="connsiteX3" fmla="*/ 283845 w 283845"/>
                <a:gd name="connsiteY3" fmla="*/ 232410 h 232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3845" h="232410">
                  <a:moveTo>
                    <a:pt x="283845" y="157163"/>
                  </a:moveTo>
                  <a:lnTo>
                    <a:pt x="0" y="0"/>
                  </a:lnTo>
                  <a:lnTo>
                    <a:pt x="0" y="74295"/>
                  </a:lnTo>
                  <a:lnTo>
                    <a:pt x="283845" y="232410"/>
                  </a:ln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2C6BCB6C-B143-4F0B-BA11-585194C955B0}"/>
                </a:ext>
              </a:extLst>
            </p:cNvPr>
            <p:cNvSpPr/>
            <p:nvPr/>
          </p:nvSpPr>
          <p:spPr>
            <a:xfrm>
              <a:off x="5998862" y="2255517"/>
              <a:ext cx="104776" cy="161925"/>
            </a:xfrm>
            <a:custGeom>
              <a:avLst/>
              <a:gdLst>
                <a:gd name="connsiteX0" fmla="*/ 104775 w 104775"/>
                <a:gd name="connsiteY0" fmla="*/ 88582 h 161925"/>
                <a:gd name="connsiteX1" fmla="*/ 0 w 104775"/>
                <a:gd name="connsiteY1" fmla="*/ 0 h 161925"/>
                <a:gd name="connsiteX2" fmla="*/ 0 w 104775"/>
                <a:gd name="connsiteY2" fmla="*/ 103822 h 161925"/>
                <a:gd name="connsiteX3" fmla="*/ 104775 w 104775"/>
                <a:gd name="connsiteY3" fmla="*/ 161925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775" h="161925">
                  <a:moveTo>
                    <a:pt x="104775" y="88582"/>
                  </a:moveTo>
                  <a:lnTo>
                    <a:pt x="0" y="0"/>
                  </a:lnTo>
                  <a:lnTo>
                    <a:pt x="0" y="103822"/>
                  </a:lnTo>
                  <a:lnTo>
                    <a:pt x="104775" y="161925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9F5F7EF3-3C79-425B-8A44-DACCA64D2814}"/>
                </a:ext>
              </a:extLst>
            </p:cNvPr>
            <p:cNvSpPr/>
            <p:nvPr/>
          </p:nvSpPr>
          <p:spPr>
            <a:xfrm>
              <a:off x="5841700" y="2354577"/>
              <a:ext cx="181928" cy="104775"/>
            </a:xfrm>
            <a:custGeom>
              <a:avLst/>
              <a:gdLst>
                <a:gd name="connsiteX0" fmla="*/ 23813 w 181927"/>
                <a:gd name="connsiteY0" fmla="*/ 104775 h 104775"/>
                <a:gd name="connsiteX1" fmla="*/ 181927 w 181927"/>
                <a:gd name="connsiteY1" fmla="*/ 17145 h 104775"/>
                <a:gd name="connsiteX2" fmla="*/ 181927 w 181927"/>
                <a:gd name="connsiteY2" fmla="*/ 13335 h 104775"/>
                <a:gd name="connsiteX3" fmla="*/ 157162 w 181927"/>
                <a:gd name="connsiteY3" fmla="*/ 0 h 104775"/>
                <a:gd name="connsiteX4" fmla="*/ 0 w 181927"/>
                <a:gd name="connsiteY4" fmla="*/ 88583 h 104775"/>
                <a:gd name="connsiteX5" fmla="*/ 0 w 181927"/>
                <a:gd name="connsiteY5" fmla="*/ 91440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1927" h="104775">
                  <a:moveTo>
                    <a:pt x="23813" y="104775"/>
                  </a:moveTo>
                  <a:lnTo>
                    <a:pt x="181927" y="17145"/>
                  </a:lnTo>
                  <a:lnTo>
                    <a:pt x="181927" y="13335"/>
                  </a:lnTo>
                  <a:lnTo>
                    <a:pt x="157162" y="0"/>
                  </a:lnTo>
                  <a:lnTo>
                    <a:pt x="0" y="88583"/>
                  </a:lnTo>
                  <a:lnTo>
                    <a:pt x="0" y="91440"/>
                  </a:lnTo>
                  <a:close/>
                </a:path>
              </a:pathLst>
            </a:custGeom>
            <a:solidFill>
              <a:srgbClr val="22222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C6482C4E-B740-46F9-B782-661079C6E574}"/>
                </a:ext>
              </a:extLst>
            </p:cNvPr>
            <p:cNvSpPr/>
            <p:nvPr/>
          </p:nvSpPr>
          <p:spPr>
            <a:xfrm>
              <a:off x="6154121" y="2166936"/>
              <a:ext cx="105727" cy="162877"/>
            </a:xfrm>
            <a:custGeom>
              <a:avLst/>
              <a:gdLst>
                <a:gd name="connsiteX0" fmla="*/ 104775 w 105727"/>
                <a:gd name="connsiteY0" fmla="*/ 88583 h 162877"/>
                <a:gd name="connsiteX1" fmla="*/ 0 w 105727"/>
                <a:gd name="connsiteY1" fmla="*/ 0 h 162877"/>
                <a:gd name="connsiteX2" fmla="*/ 0 w 105727"/>
                <a:gd name="connsiteY2" fmla="*/ 103823 h 162877"/>
                <a:gd name="connsiteX3" fmla="*/ 105728 w 105727"/>
                <a:gd name="connsiteY3" fmla="*/ 162877 h 1628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5727" h="162877">
                  <a:moveTo>
                    <a:pt x="104775" y="88583"/>
                  </a:moveTo>
                  <a:lnTo>
                    <a:pt x="0" y="0"/>
                  </a:lnTo>
                  <a:lnTo>
                    <a:pt x="0" y="103823"/>
                  </a:lnTo>
                  <a:lnTo>
                    <a:pt x="105728" y="162877"/>
                  </a:lnTo>
                  <a:close/>
                </a:path>
              </a:pathLst>
            </a:custGeom>
            <a:solidFill>
              <a:srgbClr val="EAE7D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00E4A161-4974-4EE9-9C1F-804AB38DF6E2}"/>
                </a:ext>
              </a:extLst>
            </p:cNvPr>
            <p:cNvSpPr/>
            <p:nvPr/>
          </p:nvSpPr>
          <p:spPr>
            <a:xfrm>
              <a:off x="6103639" y="2255517"/>
              <a:ext cx="156211" cy="161925"/>
            </a:xfrm>
            <a:custGeom>
              <a:avLst/>
              <a:gdLst>
                <a:gd name="connsiteX0" fmla="*/ 0 w 156210"/>
                <a:gd name="connsiteY0" fmla="*/ 161925 h 161925"/>
                <a:gd name="connsiteX1" fmla="*/ 0 w 156210"/>
                <a:gd name="connsiteY1" fmla="*/ 88582 h 161925"/>
                <a:gd name="connsiteX2" fmla="*/ 155258 w 156210"/>
                <a:gd name="connsiteY2" fmla="*/ 0 h 161925"/>
                <a:gd name="connsiteX3" fmla="*/ 156210 w 156210"/>
                <a:gd name="connsiteY3" fmla="*/ 74295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6210" h="161925">
                  <a:moveTo>
                    <a:pt x="0" y="161925"/>
                  </a:moveTo>
                  <a:lnTo>
                    <a:pt x="0" y="88582"/>
                  </a:lnTo>
                  <a:lnTo>
                    <a:pt x="155258" y="0"/>
                  </a:lnTo>
                  <a:lnTo>
                    <a:pt x="156210" y="74295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10A03BAE-9EA5-4E8C-B7B0-0A3D0F1B2EAD}"/>
                </a:ext>
              </a:extLst>
            </p:cNvPr>
            <p:cNvSpPr/>
            <p:nvPr/>
          </p:nvSpPr>
          <p:spPr>
            <a:xfrm>
              <a:off x="5998863" y="2166936"/>
              <a:ext cx="260033" cy="177164"/>
            </a:xfrm>
            <a:custGeom>
              <a:avLst/>
              <a:gdLst>
                <a:gd name="connsiteX0" fmla="*/ 104775 w 260032"/>
                <a:gd name="connsiteY0" fmla="*/ 177165 h 177164"/>
                <a:gd name="connsiteX1" fmla="*/ 0 w 260032"/>
                <a:gd name="connsiteY1" fmla="*/ 88583 h 177164"/>
                <a:gd name="connsiteX2" fmla="*/ 155258 w 260032"/>
                <a:gd name="connsiteY2" fmla="*/ 0 h 177164"/>
                <a:gd name="connsiteX3" fmla="*/ 260033 w 260032"/>
                <a:gd name="connsiteY3" fmla="*/ 88583 h 1771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0032" h="177164">
                  <a:moveTo>
                    <a:pt x="104775" y="177165"/>
                  </a:moveTo>
                  <a:lnTo>
                    <a:pt x="0" y="88583"/>
                  </a:lnTo>
                  <a:lnTo>
                    <a:pt x="155258" y="0"/>
                  </a:lnTo>
                  <a:lnTo>
                    <a:pt x="260033" y="88583"/>
                  </a:ln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FD510C03-B3DB-4A63-A67B-FC0994FDFC61}"/>
                </a:ext>
              </a:extLst>
            </p:cNvPr>
            <p:cNvSpPr/>
            <p:nvPr/>
          </p:nvSpPr>
          <p:spPr>
            <a:xfrm>
              <a:off x="6023629" y="2313231"/>
              <a:ext cx="47625" cy="86113"/>
            </a:xfrm>
            <a:custGeom>
              <a:avLst/>
              <a:gdLst>
                <a:gd name="connsiteX0" fmla="*/ 47625 w 47625"/>
                <a:gd name="connsiteY0" fmla="*/ 43251 h 86113"/>
                <a:gd name="connsiteX1" fmla="*/ 47625 w 47625"/>
                <a:gd name="connsiteY1" fmla="*/ 86113 h 86113"/>
                <a:gd name="connsiteX2" fmla="*/ 0 w 47625"/>
                <a:gd name="connsiteY2" fmla="*/ 59443 h 86113"/>
                <a:gd name="connsiteX3" fmla="*/ 0 w 47625"/>
                <a:gd name="connsiteY3" fmla="*/ 16581 h 86113"/>
                <a:gd name="connsiteX4" fmla="*/ 47625 w 47625"/>
                <a:gd name="connsiteY4" fmla="*/ 43251 h 86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625" h="86113">
                  <a:moveTo>
                    <a:pt x="47625" y="43251"/>
                  </a:moveTo>
                  <a:lnTo>
                    <a:pt x="47625" y="86113"/>
                  </a:lnTo>
                  <a:lnTo>
                    <a:pt x="0" y="59443"/>
                  </a:lnTo>
                  <a:lnTo>
                    <a:pt x="0" y="16581"/>
                  </a:lnTo>
                  <a:cubicBezTo>
                    <a:pt x="0" y="-18662"/>
                    <a:pt x="47625" y="8008"/>
                    <a:pt x="47625" y="43251"/>
                  </a:cubicBezTo>
                  <a:close/>
                </a:path>
              </a:pathLst>
            </a:custGeom>
            <a:solidFill>
              <a:srgbClr val="ABA89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DAF8A271-3061-41A8-9BBE-1978CC749110}"/>
                </a:ext>
              </a:extLst>
            </p:cNvPr>
            <p:cNvSpPr/>
            <p:nvPr/>
          </p:nvSpPr>
          <p:spPr>
            <a:xfrm>
              <a:off x="5505461" y="1965286"/>
              <a:ext cx="121925" cy="149262"/>
            </a:xfrm>
            <a:custGeom>
              <a:avLst/>
              <a:gdLst>
                <a:gd name="connsiteX0" fmla="*/ 121926 w 121925"/>
                <a:gd name="connsiteY0" fmla="*/ 86397 h 149262"/>
                <a:gd name="connsiteX1" fmla="*/ 121926 w 121925"/>
                <a:gd name="connsiteY1" fmla="*/ 149262 h 149262"/>
                <a:gd name="connsiteX2" fmla="*/ 100971 w 121925"/>
                <a:gd name="connsiteY2" fmla="*/ 137832 h 149262"/>
                <a:gd name="connsiteX3" fmla="*/ 16198 w 121925"/>
                <a:gd name="connsiteY3" fmla="*/ 90207 h 149262"/>
                <a:gd name="connsiteX4" fmla="*/ 6 w 121925"/>
                <a:gd name="connsiteY4" fmla="*/ 81635 h 149262"/>
                <a:gd name="connsiteX5" fmla="*/ 6 w 121925"/>
                <a:gd name="connsiteY5" fmla="*/ 18770 h 149262"/>
                <a:gd name="connsiteX6" fmla="*/ 121926 w 121925"/>
                <a:gd name="connsiteY6" fmla="*/ 86397 h 149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1925" h="149262">
                  <a:moveTo>
                    <a:pt x="121926" y="86397"/>
                  </a:moveTo>
                  <a:lnTo>
                    <a:pt x="121926" y="149262"/>
                  </a:lnTo>
                  <a:lnTo>
                    <a:pt x="100971" y="137832"/>
                  </a:lnTo>
                  <a:lnTo>
                    <a:pt x="16198" y="90207"/>
                  </a:lnTo>
                  <a:lnTo>
                    <a:pt x="6" y="81635"/>
                  </a:lnTo>
                  <a:lnTo>
                    <a:pt x="6" y="18770"/>
                  </a:lnTo>
                  <a:cubicBezTo>
                    <a:pt x="-947" y="-33618"/>
                    <a:pt x="121926" y="34962"/>
                    <a:pt x="121926" y="86397"/>
                  </a:cubicBezTo>
                  <a:close/>
                </a:path>
              </a:pathLst>
            </a:custGeom>
            <a:solidFill>
              <a:srgbClr val="ABA89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41314F4F-640E-4A98-8CF3-115C5065822F}"/>
                </a:ext>
              </a:extLst>
            </p:cNvPr>
            <p:cNvSpPr/>
            <p:nvPr/>
          </p:nvSpPr>
          <p:spPr>
            <a:xfrm>
              <a:off x="6027438" y="2341243"/>
              <a:ext cx="19050" cy="39052"/>
            </a:xfrm>
            <a:custGeom>
              <a:avLst/>
              <a:gdLst>
                <a:gd name="connsiteX0" fmla="*/ 0 w 19050"/>
                <a:gd name="connsiteY0" fmla="*/ 0 h 39052"/>
                <a:gd name="connsiteX1" fmla="*/ 0 w 19050"/>
                <a:gd name="connsiteY1" fmla="*/ 28575 h 39052"/>
                <a:gd name="connsiteX2" fmla="*/ 19050 w 19050"/>
                <a:gd name="connsiteY2" fmla="*/ 39052 h 39052"/>
                <a:gd name="connsiteX3" fmla="*/ 19050 w 19050"/>
                <a:gd name="connsiteY3" fmla="*/ 10477 h 39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0" h="39052">
                  <a:moveTo>
                    <a:pt x="0" y="0"/>
                  </a:moveTo>
                  <a:lnTo>
                    <a:pt x="0" y="28575"/>
                  </a:lnTo>
                  <a:lnTo>
                    <a:pt x="19050" y="39052"/>
                  </a:lnTo>
                  <a:lnTo>
                    <a:pt x="19050" y="10477"/>
                  </a:lnTo>
                  <a:close/>
                </a:path>
              </a:pathLst>
            </a:custGeom>
            <a:solidFill>
              <a:srgbClr val="8EB8C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6C4A8E38-A33E-4E85-8B6E-3942B868F75B}"/>
                </a:ext>
              </a:extLst>
            </p:cNvPr>
            <p:cNvSpPr/>
            <p:nvPr/>
          </p:nvSpPr>
          <p:spPr>
            <a:xfrm>
              <a:off x="6027438" y="2316345"/>
              <a:ext cx="19050" cy="29659"/>
            </a:xfrm>
            <a:custGeom>
              <a:avLst/>
              <a:gdLst>
                <a:gd name="connsiteX0" fmla="*/ 2858 w 19050"/>
                <a:gd name="connsiteY0" fmla="*/ 2037 h 29659"/>
                <a:gd name="connsiteX1" fmla="*/ 0 w 19050"/>
                <a:gd name="connsiteY1" fmla="*/ 12514 h 29659"/>
                <a:gd name="connsiteX2" fmla="*/ 0 w 19050"/>
                <a:gd name="connsiteY2" fmla="*/ 19182 h 29659"/>
                <a:gd name="connsiteX3" fmla="*/ 19050 w 19050"/>
                <a:gd name="connsiteY3" fmla="*/ 29659 h 29659"/>
                <a:gd name="connsiteX4" fmla="*/ 19050 w 19050"/>
                <a:gd name="connsiteY4" fmla="*/ 2989 h 29659"/>
                <a:gd name="connsiteX5" fmla="*/ 2858 w 19050"/>
                <a:gd name="connsiteY5" fmla="*/ 2037 h 29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050" h="29659">
                  <a:moveTo>
                    <a:pt x="2858" y="2037"/>
                  </a:moveTo>
                  <a:cubicBezTo>
                    <a:pt x="953" y="4894"/>
                    <a:pt x="0" y="7752"/>
                    <a:pt x="0" y="12514"/>
                  </a:cubicBezTo>
                  <a:lnTo>
                    <a:pt x="0" y="19182"/>
                  </a:lnTo>
                  <a:lnTo>
                    <a:pt x="19050" y="29659"/>
                  </a:lnTo>
                  <a:lnTo>
                    <a:pt x="19050" y="2989"/>
                  </a:lnTo>
                  <a:cubicBezTo>
                    <a:pt x="12383" y="-821"/>
                    <a:pt x="6668" y="-821"/>
                    <a:pt x="2858" y="2037"/>
                  </a:cubicBezTo>
                  <a:close/>
                </a:path>
              </a:pathLst>
            </a:custGeom>
            <a:solidFill>
              <a:srgbClr val="8EB8C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F9EB999A-5C91-464C-8D0F-02D9FC49DAE6}"/>
                </a:ext>
              </a:extLst>
            </p:cNvPr>
            <p:cNvSpPr/>
            <p:nvPr/>
          </p:nvSpPr>
          <p:spPr>
            <a:xfrm>
              <a:off x="6050300" y="2321240"/>
              <a:ext cx="19050" cy="38100"/>
            </a:xfrm>
            <a:custGeom>
              <a:avLst/>
              <a:gdLst>
                <a:gd name="connsiteX0" fmla="*/ 0 w 19050"/>
                <a:gd name="connsiteY0" fmla="*/ 0 h 38100"/>
                <a:gd name="connsiteX1" fmla="*/ 0 w 19050"/>
                <a:gd name="connsiteY1" fmla="*/ 27623 h 38100"/>
                <a:gd name="connsiteX2" fmla="*/ 19050 w 19050"/>
                <a:gd name="connsiteY2" fmla="*/ 38100 h 38100"/>
                <a:gd name="connsiteX3" fmla="*/ 19050 w 19050"/>
                <a:gd name="connsiteY3" fmla="*/ 33338 h 38100"/>
                <a:gd name="connsiteX4" fmla="*/ 0 w 19050"/>
                <a:gd name="connsiteY4" fmla="*/ 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0" h="38100">
                  <a:moveTo>
                    <a:pt x="0" y="0"/>
                  </a:moveTo>
                  <a:lnTo>
                    <a:pt x="0" y="27623"/>
                  </a:lnTo>
                  <a:lnTo>
                    <a:pt x="19050" y="38100"/>
                  </a:lnTo>
                  <a:lnTo>
                    <a:pt x="19050" y="33338"/>
                  </a:lnTo>
                  <a:cubicBezTo>
                    <a:pt x="19050" y="20003"/>
                    <a:pt x="9525" y="6668"/>
                    <a:pt x="0" y="0"/>
                  </a:cubicBezTo>
                  <a:close/>
                </a:path>
              </a:pathLst>
            </a:custGeom>
            <a:solidFill>
              <a:srgbClr val="8EB8C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070CC609-D058-466E-B0F9-7EF009EBCF03}"/>
                </a:ext>
              </a:extLst>
            </p:cNvPr>
            <p:cNvSpPr/>
            <p:nvPr/>
          </p:nvSpPr>
          <p:spPr>
            <a:xfrm>
              <a:off x="6050300" y="2354577"/>
              <a:ext cx="19050" cy="38100"/>
            </a:xfrm>
            <a:custGeom>
              <a:avLst/>
              <a:gdLst>
                <a:gd name="connsiteX0" fmla="*/ 0 w 19050"/>
                <a:gd name="connsiteY0" fmla="*/ 0 h 38100"/>
                <a:gd name="connsiteX1" fmla="*/ 0 w 19050"/>
                <a:gd name="connsiteY1" fmla="*/ 27623 h 38100"/>
                <a:gd name="connsiteX2" fmla="*/ 18097 w 19050"/>
                <a:gd name="connsiteY2" fmla="*/ 38100 h 38100"/>
                <a:gd name="connsiteX3" fmla="*/ 19050 w 19050"/>
                <a:gd name="connsiteY3" fmla="*/ 10478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0" h="38100">
                  <a:moveTo>
                    <a:pt x="0" y="0"/>
                  </a:moveTo>
                  <a:lnTo>
                    <a:pt x="0" y="27623"/>
                  </a:lnTo>
                  <a:lnTo>
                    <a:pt x="18097" y="38100"/>
                  </a:lnTo>
                  <a:lnTo>
                    <a:pt x="19050" y="10478"/>
                  </a:lnTo>
                  <a:close/>
                </a:path>
              </a:pathLst>
            </a:custGeom>
            <a:solidFill>
              <a:srgbClr val="8EB8C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942153C5-9845-4F14-98E8-0C1B6804523A}"/>
                </a:ext>
              </a:extLst>
            </p:cNvPr>
            <p:cNvSpPr/>
            <p:nvPr/>
          </p:nvSpPr>
          <p:spPr>
            <a:xfrm>
              <a:off x="5655010" y="1841180"/>
              <a:ext cx="312421" cy="294322"/>
            </a:xfrm>
            <a:custGeom>
              <a:avLst/>
              <a:gdLst>
                <a:gd name="connsiteX0" fmla="*/ 0 w 312420"/>
                <a:gd name="connsiteY0" fmla="*/ 294323 h 294322"/>
                <a:gd name="connsiteX1" fmla="*/ 0 w 312420"/>
                <a:gd name="connsiteY1" fmla="*/ 177165 h 294322"/>
                <a:gd name="connsiteX2" fmla="*/ 312420 w 312420"/>
                <a:gd name="connsiteY2" fmla="*/ 0 h 294322"/>
                <a:gd name="connsiteX3" fmla="*/ 312420 w 312420"/>
                <a:gd name="connsiteY3" fmla="*/ 117157 h 294322"/>
                <a:gd name="connsiteX4" fmla="*/ 268605 w 312420"/>
                <a:gd name="connsiteY4" fmla="*/ 141923 h 294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2420" h="294322">
                  <a:moveTo>
                    <a:pt x="0" y="294323"/>
                  </a:moveTo>
                  <a:lnTo>
                    <a:pt x="0" y="177165"/>
                  </a:lnTo>
                  <a:lnTo>
                    <a:pt x="312420" y="0"/>
                  </a:lnTo>
                  <a:lnTo>
                    <a:pt x="312420" y="117157"/>
                  </a:lnTo>
                  <a:lnTo>
                    <a:pt x="268605" y="141923"/>
                  </a:lnTo>
                  <a:close/>
                </a:path>
              </a:pathLst>
            </a:custGeom>
            <a:solidFill>
              <a:srgbClr val="571D0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37D39723-8318-422F-AD7E-79AEF08EE6F4}"/>
                </a:ext>
              </a:extLst>
            </p:cNvPr>
            <p:cNvSpPr/>
            <p:nvPr/>
          </p:nvSpPr>
          <p:spPr>
            <a:xfrm>
              <a:off x="5468319" y="1911666"/>
              <a:ext cx="186690" cy="106680"/>
            </a:xfrm>
            <a:custGeom>
              <a:avLst/>
              <a:gdLst>
                <a:gd name="connsiteX0" fmla="*/ 94297 w 186689"/>
                <a:gd name="connsiteY0" fmla="*/ 0 h 106680"/>
                <a:gd name="connsiteX1" fmla="*/ 0 w 186689"/>
                <a:gd name="connsiteY1" fmla="*/ 2857 h 106680"/>
                <a:gd name="connsiteX2" fmla="*/ 186690 w 186689"/>
                <a:gd name="connsiteY2" fmla="*/ 106680 h 106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6689" h="106680">
                  <a:moveTo>
                    <a:pt x="94297" y="0"/>
                  </a:moveTo>
                  <a:lnTo>
                    <a:pt x="0" y="2857"/>
                  </a:lnTo>
                  <a:lnTo>
                    <a:pt x="186690" y="106680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FCF903DE-B162-45EB-8C4B-9F7DE4E2B98B}"/>
                </a:ext>
              </a:extLst>
            </p:cNvPr>
            <p:cNvSpPr/>
            <p:nvPr/>
          </p:nvSpPr>
          <p:spPr>
            <a:xfrm>
              <a:off x="5468319" y="1734500"/>
              <a:ext cx="406718" cy="180022"/>
            </a:xfrm>
            <a:custGeom>
              <a:avLst/>
              <a:gdLst>
                <a:gd name="connsiteX0" fmla="*/ 0 w 406717"/>
                <a:gd name="connsiteY0" fmla="*/ 180023 h 180022"/>
                <a:gd name="connsiteX1" fmla="*/ 94297 w 406717"/>
                <a:gd name="connsiteY1" fmla="*/ 177165 h 180022"/>
                <a:gd name="connsiteX2" fmla="*/ 406717 w 406717"/>
                <a:gd name="connsiteY2" fmla="*/ 0 h 180022"/>
                <a:gd name="connsiteX3" fmla="*/ 312420 w 406717"/>
                <a:gd name="connsiteY3" fmla="*/ 2857 h 180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6717" h="180022">
                  <a:moveTo>
                    <a:pt x="0" y="180023"/>
                  </a:moveTo>
                  <a:lnTo>
                    <a:pt x="94297" y="177165"/>
                  </a:lnTo>
                  <a:lnTo>
                    <a:pt x="406717" y="0"/>
                  </a:lnTo>
                  <a:lnTo>
                    <a:pt x="312420" y="2857"/>
                  </a:lnTo>
                  <a:close/>
                </a:path>
              </a:pathLst>
            </a:custGeom>
            <a:solidFill>
              <a:srgbClr val="1A1A1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2F1F8372-AA9F-41D9-A696-AACCBA4BAD73}"/>
                </a:ext>
              </a:extLst>
            </p:cNvPr>
            <p:cNvSpPr/>
            <p:nvPr/>
          </p:nvSpPr>
          <p:spPr>
            <a:xfrm>
              <a:off x="5562618" y="1734501"/>
              <a:ext cx="404813" cy="283845"/>
            </a:xfrm>
            <a:custGeom>
              <a:avLst/>
              <a:gdLst>
                <a:gd name="connsiteX0" fmla="*/ 92392 w 404812"/>
                <a:gd name="connsiteY0" fmla="*/ 283845 h 283845"/>
                <a:gd name="connsiteX1" fmla="*/ 0 w 404812"/>
                <a:gd name="connsiteY1" fmla="*/ 177165 h 283845"/>
                <a:gd name="connsiteX2" fmla="*/ 312420 w 404812"/>
                <a:gd name="connsiteY2" fmla="*/ 0 h 283845"/>
                <a:gd name="connsiteX3" fmla="*/ 404813 w 404812"/>
                <a:gd name="connsiteY3" fmla="*/ 106680 h 283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4812" h="283845">
                  <a:moveTo>
                    <a:pt x="92392" y="283845"/>
                  </a:moveTo>
                  <a:lnTo>
                    <a:pt x="0" y="177165"/>
                  </a:lnTo>
                  <a:lnTo>
                    <a:pt x="312420" y="0"/>
                  </a:lnTo>
                  <a:lnTo>
                    <a:pt x="404813" y="106680"/>
                  </a:lnTo>
                  <a:close/>
                </a:path>
              </a:pathLst>
            </a:custGeom>
            <a:solidFill>
              <a:srgbClr val="5E5F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121" name="Graphic 2">
              <a:extLst>
                <a:ext uri="{FF2B5EF4-FFF2-40B4-BE49-F238E27FC236}">
                  <a16:creationId xmlns:a16="http://schemas.microsoft.com/office/drawing/2014/main" id="{678B2CA8-B6A9-483D-AD97-50785809BF86}"/>
                </a:ext>
              </a:extLst>
            </p:cNvPr>
            <p:cNvGrpSpPr/>
            <p:nvPr/>
          </p:nvGrpSpPr>
          <p:grpSpPr>
            <a:xfrm>
              <a:off x="5677871" y="2010724"/>
              <a:ext cx="18097" cy="43815"/>
              <a:chOff x="5677852" y="2010726"/>
              <a:chExt cx="18097" cy="43815"/>
            </a:xfrm>
            <a:solidFill>
              <a:schemeClr val="accent1"/>
            </a:solidFill>
          </p:grpSpPr>
          <p:sp>
            <p:nvSpPr>
              <p:cNvPr id="329" name="Freeform: Shape 328">
                <a:extLst>
                  <a:ext uri="{FF2B5EF4-FFF2-40B4-BE49-F238E27FC236}">
                    <a16:creationId xmlns:a16="http://schemas.microsoft.com/office/drawing/2014/main" id="{2364B919-1031-44CB-9F8E-DDC8A270C2D8}"/>
                  </a:ext>
                </a:extLst>
              </p:cNvPr>
              <p:cNvSpPr/>
              <p:nvPr/>
            </p:nvSpPr>
            <p:spPr>
              <a:xfrm>
                <a:off x="5677852" y="2010726"/>
                <a:ext cx="18097" cy="43815"/>
              </a:xfrm>
              <a:custGeom>
                <a:avLst/>
                <a:gdLst>
                  <a:gd name="connsiteX0" fmla="*/ 0 w 18097"/>
                  <a:gd name="connsiteY0" fmla="*/ 10478 h 43815"/>
                  <a:gd name="connsiteX1" fmla="*/ 0 w 18097"/>
                  <a:gd name="connsiteY1" fmla="*/ 43815 h 43815"/>
                  <a:gd name="connsiteX2" fmla="*/ 18097 w 18097"/>
                  <a:gd name="connsiteY2" fmla="*/ 34290 h 43815"/>
                  <a:gd name="connsiteX3" fmla="*/ 18097 w 18097"/>
                  <a:gd name="connsiteY3" fmla="*/ 0 h 438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097" h="43815">
                    <a:moveTo>
                      <a:pt x="0" y="10478"/>
                    </a:moveTo>
                    <a:lnTo>
                      <a:pt x="0" y="43815"/>
                    </a:lnTo>
                    <a:lnTo>
                      <a:pt x="18097" y="34290"/>
                    </a:lnTo>
                    <a:lnTo>
                      <a:pt x="18097" y="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30" name="Freeform: Shape 329">
                <a:extLst>
                  <a:ext uri="{FF2B5EF4-FFF2-40B4-BE49-F238E27FC236}">
                    <a16:creationId xmlns:a16="http://schemas.microsoft.com/office/drawing/2014/main" id="{E1A9A9CC-33AB-420B-9FE4-EC660F101D86}"/>
                  </a:ext>
                </a:extLst>
              </p:cNvPr>
              <p:cNvSpPr/>
              <p:nvPr/>
            </p:nvSpPr>
            <p:spPr>
              <a:xfrm>
                <a:off x="5678804" y="2013584"/>
                <a:ext cx="16192" cy="38100"/>
              </a:xfrm>
              <a:custGeom>
                <a:avLst/>
                <a:gdLst>
                  <a:gd name="connsiteX0" fmla="*/ 0 w 16192"/>
                  <a:gd name="connsiteY0" fmla="*/ 8572 h 38100"/>
                  <a:gd name="connsiteX1" fmla="*/ 16192 w 16192"/>
                  <a:gd name="connsiteY1" fmla="*/ 0 h 38100"/>
                  <a:gd name="connsiteX2" fmla="*/ 16192 w 16192"/>
                  <a:gd name="connsiteY2" fmla="*/ 29527 h 38100"/>
                  <a:gd name="connsiteX3" fmla="*/ 0 w 16192"/>
                  <a:gd name="connsiteY3" fmla="*/ 38100 h 38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" h="38100">
                    <a:moveTo>
                      <a:pt x="0" y="8572"/>
                    </a:moveTo>
                    <a:lnTo>
                      <a:pt x="16192" y="0"/>
                    </a:lnTo>
                    <a:lnTo>
                      <a:pt x="16192" y="29527"/>
                    </a:lnTo>
                    <a:lnTo>
                      <a:pt x="0" y="3810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31" name="Freeform: Shape 330">
                <a:extLst>
                  <a:ext uri="{FF2B5EF4-FFF2-40B4-BE49-F238E27FC236}">
                    <a16:creationId xmlns:a16="http://schemas.microsoft.com/office/drawing/2014/main" id="{9761AC18-3D19-4D20-B543-84542B4D21A1}"/>
                  </a:ext>
                </a:extLst>
              </p:cNvPr>
              <p:cNvSpPr/>
              <p:nvPr/>
            </p:nvSpPr>
            <p:spPr>
              <a:xfrm>
                <a:off x="5678804" y="2015489"/>
                <a:ext cx="11429" cy="31432"/>
              </a:xfrm>
              <a:custGeom>
                <a:avLst/>
                <a:gdLst>
                  <a:gd name="connsiteX0" fmla="*/ 11430 w 11429"/>
                  <a:gd name="connsiteY0" fmla="*/ 0 h 31432"/>
                  <a:gd name="connsiteX1" fmla="*/ 11430 w 11429"/>
                  <a:gd name="connsiteY1" fmla="*/ 25718 h 31432"/>
                  <a:gd name="connsiteX2" fmla="*/ 0 w 11429"/>
                  <a:gd name="connsiteY2" fmla="*/ 31433 h 31432"/>
                  <a:gd name="connsiteX3" fmla="*/ 0 w 11429"/>
                  <a:gd name="connsiteY3" fmla="*/ 6668 h 314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29" h="31432">
                    <a:moveTo>
                      <a:pt x="11430" y="0"/>
                    </a:moveTo>
                    <a:lnTo>
                      <a:pt x="11430" y="25718"/>
                    </a:lnTo>
                    <a:lnTo>
                      <a:pt x="0" y="31433"/>
                    </a:lnTo>
                    <a:lnTo>
                      <a:pt x="0" y="6668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32" name="Freeform: Shape 331">
                <a:extLst>
                  <a:ext uri="{FF2B5EF4-FFF2-40B4-BE49-F238E27FC236}">
                    <a16:creationId xmlns:a16="http://schemas.microsoft.com/office/drawing/2014/main" id="{31F8342C-0DCF-4ACD-A577-30760A6141E3}"/>
                  </a:ext>
                </a:extLst>
              </p:cNvPr>
              <p:cNvSpPr/>
              <p:nvPr/>
            </p:nvSpPr>
            <p:spPr>
              <a:xfrm>
                <a:off x="5678804" y="2041206"/>
                <a:ext cx="16192" cy="10477"/>
              </a:xfrm>
              <a:custGeom>
                <a:avLst/>
                <a:gdLst>
                  <a:gd name="connsiteX0" fmla="*/ 0 w 16192"/>
                  <a:gd name="connsiteY0" fmla="*/ 10478 h 10477"/>
                  <a:gd name="connsiteX1" fmla="*/ 16192 w 16192"/>
                  <a:gd name="connsiteY1" fmla="*/ 1905 h 10477"/>
                  <a:gd name="connsiteX2" fmla="*/ 11430 w 16192"/>
                  <a:gd name="connsiteY2" fmla="*/ 0 h 10477"/>
                  <a:gd name="connsiteX3" fmla="*/ 0 w 16192"/>
                  <a:gd name="connsiteY3" fmla="*/ 5715 h 104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" h="10477">
                    <a:moveTo>
                      <a:pt x="0" y="10478"/>
                    </a:moveTo>
                    <a:lnTo>
                      <a:pt x="16192" y="1905"/>
                    </a:lnTo>
                    <a:lnTo>
                      <a:pt x="11430" y="0"/>
                    </a:lnTo>
                    <a:lnTo>
                      <a:pt x="0" y="5715"/>
                    </a:lnTo>
                    <a:close/>
                  </a:path>
                </a:pathLst>
              </a:custGeom>
              <a:solidFill>
                <a:srgbClr val="1A1A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22" name="Graphic 2">
              <a:extLst>
                <a:ext uri="{FF2B5EF4-FFF2-40B4-BE49-F238E27FC236}">
                  <a16:creationId xmlns:a16="http://schemas.microsoft.com/office/drawing/2014/main" id="{2B334AD4-9177-4A84-BB03-AF9111517764}"/>
                </a:ext>
              </a:extLst>
            </p:cNvPr>
            <p:cNvGrpSpPr/>
            <p:nvPr/>
          </p:nvGrpSpPr>
          <p:grpSpPr>
            <a:xfrm>
              <a:off x="5892184" y="1892615"/>
              <a:ext cx="18097" cy="43814"/>
              <a:chOff x="5892165" y="1892617"/>
              <a:chExt cx="18097" cy="43814"/>
            </a:xfrm>
            <a:solidFill>
              <a:schemeClr val="accent1"/>
            </a:solidFill>
          </p:grpSpPr>
          <p:sp>
            <p:nvSpPr>
              <p:cNvPr id="325" name="Freeform: Shape 324">
                <a:extLst>
                  <a:ext uri="{FF2B5EF4-FFF2-40B4-BE49-F238E27FC236}">
                    <a16:creationId xmlns:a16="http://schemas.microsoft.com/office/drawing/2014/main" id="{47F5050A-10C8-4141-B554-964FB74B8FA6}"/>
                  </a:ext>
                </a:extLst>
              </p:cNvPr>
              <p:cNvSpPr/>
              <p:nvPr/>
            </p:nvSpPr>
            <p:spPr>
              <a:xfrm>
                <a:off x="5892165" y="1892617"/>
                <a:ext cx="18097" cy="43814"/>
              </a:xfrm>
              <a:custGeom>
                <a:avLst/>
                <a:gdLst>
                  <a:gd name="connsiteX0" fmla="*/ 0 w 18097"/>
                  <a:gd name="connsiteY0" fmla="*/ 10477 h 43814"/>
                  <a:gd name="connsiteX1" fmla="*/ 0 w 18097"/>
                  <a:gd name="connsiteY1" fmla="*/ 43815 h 43814"/>
                  <a:gd name="connsiteX2" fmla="*/ 18097 w 18097"/>
                  <a:gd name="connsiteY2" fmla="*/ 33338 h 43814"/>
                  <a:gd name="connsiteX3" fmla="*/ 18097 w 18097"/>
                  <a:gd name="connsiteY3" fmla="*/ 0 h 438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097" h="43814">
                    <a:moveTo>
                      <a:pt x="0" y="10477"/>
                    </a:moveTo>
                    <a:lnTo>
                      <a:pt x="0" y="43815"/>
                    </a:lnTo>
                    <a:lnTo>
                      <a:pt x="18097" y="33338"/>
                    </a:lnTo>
                    <a:lnTo>
                      <a:pt x="18097" y="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26" name="Freeform: Shape 325">
                <a:extLst>
                  <a:ext uri="{FF2B5EF4-FFF2-40B4-BE49-F238E27FC236}">
                    <a16:creationId xmlns:a16="http://schemas.microsoft.com/office/drawing/2014/main" id="{8940FA74-3104-43B3-B2F3-4086CE380CCF}"/>
                  </a:ext>
                </a:extLst>
              </p:cNvPr>
              <p:cNvSpPr/>
              <p:nvPr/>
            </p:nvSpPr>
            <p:spPr>
              <a:xfrm>
                <a:off x="5893117" y="1895474"/>
                <a:ext cx="16192" cy="38100"/>
              </a:xfrm>
              <a:custGeom>
                <a:avLst/>
                <a:gdLst>
                  <a:gd name="connsiteX0" fmla="*/ 0 w 16192"/>
                  <a:gd name="connsiteY0" fmla="*/ 8572 h 38100"/>
                  <a:gd name="connsiteX1" fmla="*/ 16192 w 16192"/>
                  <a:gd name="connsiteY1" fmla="*/ 0 h 38100"/>
                  <a:gd name="connsiteX2" fmla="*/ 16192 w 16192"/>
                  <a:gd name="connsiteY2" fmla="*/ 29528 h 38100"/>
                  <a:gd name="connsiteX3" fmla="*/ 0 w 16192"/>
                  <a:gd name="connsiteY3" fmla="*/ 38100 h 38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" h="38100">
                    <a:moveTo>
                      <a:pt x="0" y="8572"/>
                    </a:moveTo>
                    <a:lnTo>
                      <a:pt x="16192" y="0"/>
                    </a:lnTo>
                    <a:lnTo>
                      <a:pt x="16192" y="29528"/>
                    </a:lnTo>
                    <a:lnTo>
                      <a:pt x="0" y="3810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27" name="Freeform: Shape 326">
                <a:extLst>
                  <a:ext uri="{FF2B5EF4-FFF2-40B4-BE49-F238E27FC236}">
                    <a16:creationId xmlns:a16="http://schemas.microsoft.com/office/drawing/2014/main" id="{1CCFCD9B-F4D8-477A-B0D2-3231223B376C}"/>
                  </a:ext>
                </a:extLst>
              </p:cNvPr>
              <p:cNvSpPr/>
              <p:nvPr/>
            </p:nvSpPr>
            <p:spPr>
              <a:xfrm>
                <a:off x="5893117" y="1897379"/>
                <a:ext cx="11429" cy="31432"/>
              </a:xfrm>
              <a:custGeom>
                <a:avLst/>
                <a:gdLst>
                  <a:gd name="connsiteX0" fmla="*/ 11430 w 11429"/>
                  <a:gd name="connsiteY0" fmla="*/ 0 h 31432"/>
                  <a:gd name="connsiteX1" fmla="*/ 11430 w 11429"/>
                  <a:gd name="connsiteY1" fmla="*/ 24765 h 31432"/>
                  <a:gd name="connsiteX2" fmla="*/ 0 w 11429"/>
                  <a:gd name="connsiteY2" fmla="*/ 31432 h 31432"/>
                  <a:gd name="connsiteX3" fmla="*/ 0 w 11429"/>
                  <a:gd name="connsiteY3" fmla="*/ 6667 h 314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29" h="31432">
                    <a:moveTo>
                      <a:pt x="11430" y="0"/>
                    </a:moveTo>
                    <a:lnTo>
                      <a:pt x="11430" y="24765"/>
                    </a:lnTo>
                    <a:lnTo>
                      <a:pt x="0" y="31432"/>
                    </a:lnTo>
                    <a:lnTo>
                      <a:pt x="0" y="6667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28" name="Freeform: Shape 327">
                <a:extLst>
                  <a:ext uri="{FF2B5EF4-FFF2-40B4-BE49-F238E27FC236}">
                    <a16:creationId xmlns:a16="http://schemas.microsoft.com/office/drawing/2014/main" id="{6E80A4E7-0F79-4120-9E28-C4AB8BCC6E60}"/>
                  </a:ext>
                </a:extLst>
              </p:cNvPr>
              <p:cNvSpPr/>
              <p:nvPr/>
            </p:nvSpPr>
            <p:spPr>
              <a:xfrm>
                <a:off x="5893117" y="1922144"/>
                <a:ext cx="16192" cy="11430"/>
              </a:xfrm>
              <a:custGeom>
                <a:avLst/>
                <a:gdLst>
                  <a:gd name="connsiteX0" fmla="*/ 0 w 16192"/>
                  <a:gd name="connsiteY0" fmla="*/ 11430 h 11430"/>
                  <a:gd name="connsiteX1" fmla="*/ 16192 w 16192"/>
                  <a:gd name="connsiteY1" fmla="*/ 2858 h 11430"/>
                  <a:gd name="connsiteX2" fmla="*/ 11430 w 16192"/>
                  <a:gd name="connsiteY2" fmla="*/ 0 h 11430"/>
                  <a:gd name="connsiteX3" fmla="*/ 0 w 16192"/>
                  <a:gd name="connsiteY3" fmla="*/ 6668 h 114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" h="11430">
                    <a:moveTo>
                      <a:pt x="0" y="11430"/>
                    </a:moveTo>
                    <a:lnTo>
                      <a:pt x="16192" y="2858"/>
                    </a:lnTo>
                    <a:lnTo>
                      <a:pt x="11430" y="0"/>
                    </a:lnTo>
                    <a:lnTo>
                      <a:pt x="0" y="6668"/>
                    </a:lnTo>
                    <a:close/>
                  </a:path>
                </a:pathLst>
              </a:custGeom>
              <a:solidFill>
                <a:srgbClr val="1A1A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23" name="Graphic 2">
              <a:extLst>
                <a:ext uri="{FF2B5EF4-FFF2-40B4-BE49-F238E27FC236}">
                  <a16:creationId xmlns:a16="http://schemas.microsoft.com/office/drawing/2014/main" id="{49B36E20-7587-4509-B005-F706C2F6799F}"/>
                </a:ext>
              </a:extLst>
            </p:cNvPr>
            <p:cNvGrpSpPr/>
            <p:nvPr/>
          </p:nvGrpSpPr>
          <p:grpSpPr>
            <a:xfrm>
              <a:off x="5778835" y="1954527"/>
              <a:ext cx="18097" cy="43814"/>
              <a:chOff x="5778817" y="1954529"/>
              <a:chExt cx="18097" cy="43814"/>
            </a:xfrm>
            <a:solidFill>
              <a:schemeClr val="accent1"/>
            </a:solidFill>
          </p:grpSpPr>
          <p:sp>
            <p:nvSpPr>
              <p:cNvPr id="321" name="Freeform: Shape 320">
                <a:extLst>
                  <a:ext uri="{FF2B5EF4-FFF2-40B4-BE49-F238E27FC236}">
                    <a16:creationId xmlns:a16="http://schemas.microsoft.com/office/drawing/2014/main" id="{428EA0AD-E83E-43EA-8F18-832D7B116E62}"/>
                  </a:ext>
                </a:extLst>
              </p:cNvPr>
              <p:cNvSpPr/>
              <p:nvPr/>
            </p:nvSpPr>
            <p:spPr>
              <a:xfrm>
                <a:off x="5778817" y="1954529"/>
                <a:ext cx="18097" cy="43814"/>
              </a:xfrm>
              <a:custGeom>
                <a:avLst/>
                <a:gdLst>
                  <a:gd name="connsiteX0" fmla="*/ 0 w 18097"/>
                  <a:gd name="connsiteY0" fmla="*/ 10477 h 43814"/>
                  <a:gd name="connsiteX1" fmla="*/ 0 w 18097"/>
                  <a:gd name="connsiteY1" fmla="*/ 43815 h 43814"/>
                  <a:gd name="connsiteX2" fmla="*/ 18098 w 18097"/>
                  <a:gd name="connsiteY2" fmla="*/ 33338 h 43814"/>
                  <a:gd name="connsiteX3" fmla="*/ 18098 w 18097"/>
                  <a:gd name="connsiteY3" fmla="*/ 0 h 438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097" h="43814">
                    <a:moveTo>
                      <a:pt x="0" y="10477"/>
                    </a:moveTo>
                    <a:lnTo>
                      <a:pt x="0" y="43815"/>
                    </a:lnTo>
                    <a:lnTo>
                      <a:pt x="18098" y="33338"/>
                    </a:lnTo>
                    <a:lnTo>
                      <a:pt x="18098" y="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22" name="Freeform: Shape 321">
                <a:extLst>
                  <a:ext uri="{FF2B5EF4-FFF2-40B4-BE49-F238E27FC236}">
                    <a16:creationId xmlns:a16="http://schemas.microsoft.com/office/drawing/2014/main" id="{90D8E236-991D-4583-BCE8-10F092C47A21}"/>
                  </a:ext>
                </a:extLst>
              </p:cNvPr>
              <p:cNvSpPr/>
              <p:nvPr/>
            </p:nvSpPr>
            <p:spPr>
              <a:xfrm>
                <a:off x="5779770" y="1957387"/>
                <a:ext cx="15239" cy="38100"/>
              </a:xfrm>
              <a:custGeom>
                <a:avLst/>
                <a:gdLst>
                  <a:gd name="connsiteX0" fmla="*/ 0 w 15239"/>
                  <a:gd name="connsiteY0" fmla="*/ 8573 h 38100"/>
                  <a:gd name="connsiteX1" fmla="*/ 15240 w 15239"/>
                  <a:gd name="connsiteY1" fmla="*/ 0 h 38100"/>
                  <a:gd name="connsiteX2" fmla="*/ 15240 w 15239"/>
                  <a:gd name="connsiteY2" fmla="*/ 29527 h 38100"/>
                  <a:gd name="connsiteX3" fmla="*/ 0 w 15239"/>
                  <a:gd name="connsiteY3" fmla="*/ 38100 h 38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39" h="38100">
                    <a:moveTo>
                      <a:pt x="0" y="8573"/>
                    </a:moveTo>
                    <a:lnTo>
                      <a:pt x="15240" y="0"/>
                    </a:lnTo>
                    <a:lnTo>
                      <a:pt x="15240" y="29527"/>
                    </a:lnTo>
                    <a:lnTo>
                      <a:pt x="0" y="3810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23" name="Freeform: Shape 322">
                <a:extLst>
                  <a:ext uri="{FF2B5EF4-FFF2-40B4-BE49-F238E27FC236}">
                    <a16:creationId xmlns:a16="http://schemas.microsoft.com/office/drawing/2014/main" id="{772A37D2-8810-4226-A4F6-00B2D7181EAF}"/>
                  </a:ext>
                </a:extLst>
              </p:cNvPr>
              <p:cNvSpPr/>
              <p:nvPr/>
            </p:nvSpPr>
            <p:spPr>
              <a:xfrm>
                <a:off x="5779770" y="1959292"/>
                <a:ext cx="11429" cy="31432"/>
              </a:xfrm>
              <a:custGeom>
                <a:avLst/>
                <a:gdLst>
                  <a:gd name="connsiteX0" fmla="*/ 11430 w 11429"/>
                  <a:gd name="connsiteY0" fmla="*/ 0 h 31432"/>
                  <a:gd name="connsiteX1" fmla="*/ 11430 w 11429"/>
                  <a:gd name="connsiteY1" fmla="*/ 24765 h 31432"/>
                  <a:gd name="connsiteX2" fmla="*/ 0 w 11429"/>
                  <a:gd name="connsiteY2" fmla="*/ 31432 h 31432"/>
                  <a:gd name="connsiteX3" fmla="*/ 0 w 11429"/>
                  <a:gd name="connsiteY3" fmla="*/ 6668 h 314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29" h="31432">
                    <a:moveTo>
                      <a:pt x="11430" y="0"/>
                    </a:moveTo>
                    <a:lnTo>
                      <a:pt x="11430" y="24765"/>
                    </a:lnTo>
                    <a:lnTo>
                      <a:pt x="0" y="31432"/>
                    </a:lnTo>
                    <a:lnTo>
                      <a:pt x="0" y="6668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24" name="Freeform: Shape 323">
                <a:extLst>
                  <a:ext uri="{FF2B5EF4-FFF2-40B4-BE49-F238E27FC236}">
                    <a16:creationId xmlns:a16="http://schemas.microsoft.com/office/drawing/2014/main" id="{4D9BF354-A186-4945-AB2A-9EB923B7CEE7}"/>
                  </a:ext>
                </a:extLst>
              </p:cNvPr>
              <p:cNvSpPr/>
              <p:nvPr/>
            </p:nvSpPr>
            <p:spPr>
              <a:xfrm>
                <a:off x="5779770" y="1984056"/>
                <a:ext cx="15239" cy="11430"/>
              </a:xfrm>
              <a:custGeom>
                <a:avLst/>
                <a:gdLst>
                  <a:gd name="connsiteX0" fmla="*/ 0 w 15239"/>
                  <a:gd name="connsiteY0" fmla="*/ 11430 h 11430"/>
                  <a:gd name="connsiteX1" fmla="*/ 15240 w 15239"/>
                  <a:gd name="connsiteY1" fmla="*/ 2857 h 11430"/>
                  <a:gd name="connsiteX2" fmla="*/ 11430 w 15239"/>
                  <a:gd name="connsiteY2" fmla="*/ 0 h 11430"/>
                  <a:gd name="connsiteX3" fmla="*/ 0 w 15239"/>
                  <a:gd name="connsiteY3" fmla="*/ 6668 h 114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39" h="11430">
                    <a:moveTo>
                      <a:pt x="0" y="11430"/>
                    </a:moveTo>
                    <a:lnTo>
                      <a:pt x="15240" y="2857"/>
                    </a:lnTo>
                    <a:lnTo>
                      <a:pt x="11430" y="0"/>
                    </a:lnTo>
                    <a:lnTo>
                      <a:pt x="0" y="6668"/>
                    </a:lnTo>
                    <a:close/>
                  </a:path>
                </a:pathLst>
              </a:custGeom>
              <a:solidFill>
                <a:srgbClr val="1A1A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24" name="Graphic 2">
              <a:extLst>
                <a:ext uri="{FF2B5EF4-FFF2-40B4-BE49-F238E27FC236}">
                  <a16:creationId xmlns:a16="http://schemas.microsoft.com/office/drawing/2014/main" id="{33567400-F491-4C4B-A16F-B548D2F3CFF2}"/>
                </a:ext>
              </a:extLst>
            </p:cNvPr>
            <p:cNvGrpSpPr/>
            <p:nvPr/>
          </p:nvGrpSpPr>
          <p:grpSpPr>
            <a:xfrm>
              <a:off x="5749309" y="1970720"/>
              <a:ext cx="19050" cy="43814"/>
              <a:chOff x="5749290" y="1970722"/>
              <a:chExt cx="19050" cy="43814"/>
            </a:xfrm>
            <a:solidFill>
              <a:schemeClr val="accent1"/>
            </a:solidFill>
          </p:grpSpPr>
          <p:sp>
            <p:nvSpPr>
              <p:cNvPr id="317" name="Freeform: Shape 316">
                <a:extLst>
                  <a:ext uri="{FF2B5EF4-FFF2-40B4-BE49-F238E27FC236}">
                    <a16:creationId xmlns:a16="http://schemas.microsoft.com/office/drawing/2014/main" id="{8CCF4E1D-C7BE-487A-A202-5EB330599978}"/>
                  </a:ext>
                </a:extLst>
              </p:cNvPr>
              <p:cNvSpPr/>
              <p:nvPr/>
            </p:nvSpPr>
            <p:spPr>
              <a:xfrm>
                <a:off x="5749290" y="1970722"/>
                <a:ext cx="19050" cy="43814"/>
              </a:xfrm>
              <a:custGeom>
                <a:avLst/>
                <a:gdLst>
                  <a:gd name="connsiteX0" fmla="*/ 0 w 19050"/>
                  <a:gd name="connsiteY0" fmla="*/ 10477 h 43814"/>
                  <a:gd name="connsiteX1" fmla="*/ 0 w 19050"/>
                  <a:gd name="connsiteY1" fmla="*/ 43815 h 43814"/>
                  <a:gd name="connsiteX2" fmla="*/ 19050 w 19050"/>
                  <a:gd name="connsiteY2" fmla="*/ 33338 h 43814"/>
                  <a:gd name="connsiteX3" fmla="*/ 19050 w 19050"/>
                  <a:gd name="connsiteY3" fmla="*/ 0 h 438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9050" h="43814">
                    <a:moveTo>
                      <a:pt x="0" y="10477"/>
                    </a:moveTo>
                    <a:lnTo>
                      <a:pt x="0" y="43815"/>
                    </a:lnTo>
                    <a:lnTo>
                      <a:pt x="19050" y="33338"/>
                    </a:lnTo>
                    <a:lnTo>
                      <a:pt x="19050" y="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18" name="Freeform: Shape 317">
                <a:extLst>
                  <a:ext uri="{FF2B5EF4-FFF2-40B4-BE49-F238E27FC236}">
                    <a16:creationId xmlns:a16="http://schemas.microsoft.com/office/drawing/2014/main" id="{566C1A24-4B06-4341-B664-6F6B9B424877}"/>
                  </a:ext>
                </a:extLst>
              </p:cNvPr>
              <p:cNvSpPr/>
              <p:nvPr/>
            </p:nvSpPr>
            <p:spPr>
              <a:xfrm>
                <a:off x="5751195" y="1973579"/>
                <a:ext cx="15239" cy="38100"/>
              </a:xfrm>
              <a:custGeom>
                <a:avLst/>
                <a:gdLst>
                  <a:gd name="connsiteX0" fmla="*/ 0 w 15239"/>
                  <a:gd name="connsiteY0" fmla="*/ 8572 h 38100"/>
                  <a:gd name="connsiteX1" fmla="*/ 15240 w 15239"/>
                  <a:gd name="connsiteY1" fmla="*/ 0 h 38100"/>
                  <a:gd name="connsiteX2" fmla="*/ 15240 w 15239"/>
                  <a:gd name="connsiteY2" fmla="*/ 29527 h 38100"/>
                  <a:gd name="connsiteX3" fmla="*/ 0 w 15239"/>
                  <a:gd name="connsiteY3" fmla="*/ 38100 h 38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39" h="38100">
                    <a:moveTo>
                      <a:pt x="0" y="8572"/>
                    </a:moveTo>
                    <a:lnTo>
                      <a:pt x="15240" y="0"/>
                    </a:lnTo>
                    <a:lnTo>
                      <a:pt x="15240" y="29527"/>
                    </a:lnTo>
                    <a:lnTo>
                      <a:pt x="0" y="3810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19" name="Freeform: Shape 318">
                <a:extLst>
                  <a:ext uri="{FF2B5EF4-FFF2-40B4-BE49-F238E27FC236}">
                    <a16:creationId xmlns:a16="http://schemas.microsoft.com/office/drawing/2014/main" id="{FCA93832-6ED1-4BF8-892D-A13C0F5C23B2}"/>
                  </a:ext>
                </a:extLst>
              </p:cNvPr>
              <p:cNvSpPr/>
              <p:nvPr/>
            </p:nvSpPr>
            <p:spPr>
              <a:xfrm>
                <a:off x="5751195" y="1975484"/>
                <a:ext cx="11429" cy="31432"/>
              </a:xfrm>
              <a:custGeom>
                <a:avLst/>
                <a:gdLst>
                  <a:gd name="connsiteX0" fmla="*/ 11430 w 11429"/>
                  <a:gd name="connsiteY0" fmla="*/ 0 h 31432"/>
                  <a:gd name="connsiteX1" fmla="*/ 11430 w 11429"/>
                  <a:gd name="connsiteY1" fmla="*/ 25717 h 31432"/>
                  <a:gd name="connsiteX2" fmla="*/ 0 w 11429"/>
                  <a:gd name="connsiteY2" fmla="*/ 31432 h 31432"/>
                  <a:gd name="connsiteX3" fmla="*/ 0 w 11429"/>
                  <a:gd name="connsiteY3" fmla="*/ 6667 h 314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29" h="31432">
                    <a:moveTo>
                      <a:pt x="11430" y="0"/>
                    </a:moveTo>
                    <a:lnTo>
                      <a:pt x="11430" y="25717"/>
                    </a:lnTo>
                    <a:lnTo>
                      <a:pt x="0" y="31432"/>
                    </a:lnTo>
                    <a:lnTo>
                      <a:pt x="0" y="6667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20" name="Freeform: Shape 319">
                <a:extLst>
                  <a:ext uri="{FF2B5EF4-FFF2-40B4-BE49-F238E27FC236}">
                    <a16:creationId xmlns:a16="http://schemas.microsoft.com/office/drawing/2014/main" id="{F78B812F-C181-49DC-8350-DC3BAB7A5339}"/>
                  </a:ext>
                </a:extLst>
              </p:cNvPr>
              <p:cNvSpPr/>
              <p:nvPr/>
            </p:nvSpPr>
            <p:spPr>
              <a:xfrm>
                <a:off x="5751195" y="2001201"/>
                <a:ext cx="15239" cy="10477"/>
              </a:xfrm>
              <a:custGeom>
                <a:avLst/>
                <a:gdLst>
                  <a:gd name="connsiteX0" fmla="*/ 0 w 15239"/>
                  <a:gd name="connsiteY0" fmla="*/ 10478 h 10477"/>
                  <a:gd name="connsiteX1" fmla="*/ 15240 w 15239"/>
                  <a:gd name="connsiteY1" fmla="*/ 1905 h 10477"/>
                  <a:gd name="connsiteX2" fmla="*/ 11430 w 15239"/>
                  <a:gd name="connsiteY2" fmla="*/ 0 h 10477"/>
                  <a:gd name="connsiteX3" fmla="*/ 0 w 15239"/>
                  <a:gd name="connsiteY3" fmla="*/ 5715 h 104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39" h="10477">
                    <a:moveTo>
                      <a:pt x="0" y="10478"/>
                    </a:moveTo>
                    <a:lnTo>
                      <a:pt x="15240" y="1905"/>
                    </a:lnTo>
                    <a:lnTo>
                      <a:pt x="11430" y="0"/>
                    </a:lnTo>
                    <a:lnTo>
                      <a:pt x="0" y="5715"/>
                    </a:lnTo>
                    <a:close/>
                  </a:path>
                </a:pathLst>
              </a:custGeom>
              <a:solidFill>
                <a:srgbClr val="1A1A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25" name="Graphic 2">
              <a:extLst>
                <a:ext uri="{FF2B5EF4-FFF2-40B4-BE49-F238E27FC236}">
                  <a16:creationId xmlns:a16="http://schemas.microsoft.com/office/drawing/2014/main" id="{1F6C1496-8AE3-4EEE-A3BD-106915774E1B}"/>
                </a:ext>
              </a:extLst>
            </p:cNvPr>
            <p:cNvGrpSpPr/>
            <p:nvPr/>
          </p:nvGrpSpPr>
          <p:grpSpPr>
            <a:xfrm>
              <a:off x="5701684" y="1997391"/>
              <a:ext cx="18097" cy="43814"/>
              <a:chOff x="5701665" y="1997392"/>
              <a:chExt cx="18097" cy="43814"/>
            </a:xfrm>
            <a:solidFill>
              <a:schemeClr val="accent1"/>
            </a:solidFill>
          </p:grpSpPr>
          <p:sp>
            <p:nvSpPr>
              <p:cNvPr id="313" name="Freeform: Shape 312">
                <a:extLst>
                  <a:ext uri="{FF2B5EF4-FFF2-40B4-BE49-F238E27FC236}">
                    <a16:creationId xmlns:a16="http://schemas.microsoft.com/office/drawing/2014/main" id="{BFA78A6B-7337-451F-8D21-00F59946AD4B}"/>
                  </a:ext>
                </a:extLst>
              </p:cNvPr>
              <p:cNvSpPr/>
              <p:nvPr/>
            </p:nvSpPr>
            <p:spPr>
              <a:xfrm>
                <a:off x="5701665" y="1997392"/>
                <a:ext cx="18097" cy="43814"/>
              </a:xfrm>
              <a:custGeom>
                <a:avLst/>
                <a:gdLst>
                  <a:gd name="connsiteX0" fmla="*/ 0 w 18097"/>
                  <a:gd name="connsiteY0" fmla="*/ 10477 h 43814"/>
                  <a:gd name="connsiteX1" fmla="*/ 0 w 18097"/>
                  <a:gd name="connsiteY1" fmla="*/ 43815 h 43814"/>
                  <a:gd name="connsiteX2" fmla="*/ 18097 w 18097"/>
                  <a:gd name="connsiteY2" fmla="*/ 33338 h 43814"/>
                  <a:gd name="connsiteX3" fmla="*/ 18097 w 18097"/>
                  <a:gd name="connsiteY3" fmla="*/ 0 h 438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097" h="43814">
                    <a:moveTo>
                      <a:pt x="0" y="10477"/>
                    </a:moveTo>
                    <a:lnTo>
                      <a:pt x="0" y="43815"/>
                    </a:lnTo>
                    <a:lnTo>
                      <a:pt x="18097" y="33338"/>
                    </a:lnTo>
                    <a:lnTo>
                      <a:pt x="18097" y="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14" name="Freeform: Shape 313">
                <a:extLst>
                  <a:ext uri="{FF2B5EF4-FFF2-40B4-BE49-F238E27FC236}">
                    <a16:creationId xmlns:a16="http://schemas.microsoft.com/office/drawing/2014/main" id="{68086F65-C8E7-4781-85FF-43CB57994EF4}"/>
                  </a:ext>
                </a:extLst>
              </p:cNvPr>
              <p:cNvSpPr/>
              <p:nvPr/>
            </p:nvSpPr>
            <p:spPr>
              <a:xfrm>
                <a:off x="5702617" y="2000249"/>
                <a:ext cx="16192" cy="38100"/>
              </a:xfrm>
              <a:custGeom>
                <a:avLst/>
                <a:gdLst>
                  <a:gd name="connsiteX0" fmla="*/ 0 w 16192"/>
                  <a:gd name="connsiteY0" fmla="*/ 8573 h 38100"/>
                  <a:gd name="connsiteX1" fmla="*/ 16192 w 16192"/>
                  <a:gd name="connsiteY1" fmla="*/ 0 h 38100"/>
                  <a:gd name="connsiteX2" fmla="*/ 16192 w 16192"/>
                  <a:gd name="connsiteY2" fmla="*/ 29527 h 38100"/>
                  <a:gd name="connsiteX3" fmla="*/ 0 w 16192"/>
                  <a:gd name="connsiteY3" fmla="*/ 38100 h 38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" h="38100">
                    <a:moveTo>
                      <a:pt x="0" y="8573"/>
                    </a:moveTo>
                    <a:lnTo>
                      <a:pt x="16192" y="0"/>
                    </a:lnTo>
                    <a:lnTo>
                      <a:pt x="16192" y="29527"/>
                    </a:lnTo>
                    <a:lnTo>
                      <a:pt x="0" y="3810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15" name="Freeform: Shape 314">
                <a:extLst>
                  <a:ext uri="{FF2B5EF4-FFF2-40B4-BE49-F238E27FC236}">
                    <a16:creationId xmlns:a16="http://schemas.microsoft.com/office/drawing/2014/main" id="{4520D6A8-301D-4C4D-8BE2-BFC433D1BC2C}"/>
                  </a:ext>
                </a:extLst>
              </p:cNvPr>
              <p:cNvSpPr/>
              <p:nvPr/>
            </p:nvSpPr>
            <p:spPr>
              <a:xfrm>
                <a:off x="5702617" y="2002154"/>
                <a:ext cx="11429" cy="31432"/>
              </a:xfrm>
              <a:custGeom>
                <a:avLst/>
                <a:gdLst>
                  <a:gd name="connsiteX0" fmla="*/ 11430 w 11429"/>
                  <a:gd name="connsiteY0" fmla="*/ 0 h 31432"/>
                  <a:gd name="connsiteX1" fmla="*/ 11430 w 11429"/>
                  <a:gd name="connsiteY1" fmla="*/ 25718 h 31432"/>
                  <a:gd name="connsiteX2" fmla="*/ 0 w 11429"/>
                  <a:gd name="connsiteY2" fmla="*/ 31432 h 31432"/>
                  <a:gd name="connsiteX3" fmla="*/ 0 w 11429"/>
                  <a:gd name="connsiteY3" fmla="*/ 6668 h 314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29" h="31432">
                    <a:moveTo>
                      <a:pt x="11430" y="0"/>
                    </a:moveTo>
                    <a:lnTo>
                      <a:pt x="11430" y="25718"/>
                    </a:lnTo>
                    <a:lnTo>
                      <a:pt x="0" y="31432"/>
                    </a:lnTo>
                    <a:lnTo>
                      <a:pt x="0" y="6668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16" name="Freeform: Shape 315">
                <a:extLst>
                  <a:ext uri="{FF2B5EF4-FFF2-40B4-BE49-F238E27FC236}">
                    <a16:creationId xmlns:a16="http://schemas.microsoft.com/office/drawing/2014/main" id="{D1FBCAB4-D5FE-4A18-B8C9-BF509B670F3C}"/>
                  </a:ext>
                </a:extLst>
              </p:cNvPr>
              <p:cNvSpPr/>
              <p:nvPr/>
            </p:nvSpPr>
            <p:spPr>
              <a:xfrm>
                <a:off x="5702617" y="2027872"/>
                <a:ext cx="16192" cy="10477"/>
              </a:xfrm>
              <a:custGeom>
                <a:avLst/>
                <a:gdLst>
                  <a:gd name="connsiteX0" fmla="*/ 0 w 16192"/>
                  <a:gd name="connsiteY0" fmla="*/ 10477 h 10477"/>
                  <a:gd name="connsiteX1" fmla="*/ 16192 w 16192"/>
                  <a:gd name="connsiteY1" fmla="*/ 1905 h 10477"/>
                  <a:gd name="connsiteX2" fmla="*/ 11430 w 16192"/>
                  <a:gd name="connsiteY2" fmla="*/ 0 h 10477"/>
                  <a:gd name="connsiteX3" fmla="*/ 0 w 16192"/>
                  <a:gd name="connsiteY3" fmla="*/ 5715 h 104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" h="10477">
                    <a:moveTo>
                      <a:pt x="0" y="10477"/>
                    </a:moveTo>
                    <a:lnTo>
                      <a:pt x="16192" y="1905"/>
                    </a:lnTo>
                    <a:lnTo>
                      <a:pt x="11430" y="0"/>
                    </a:lnTo>
                    <a:lnTo>
                      <a:pt x="0" y="5715"/>
                    </a:lnTo>
                    <a:close/>
                  </a:path>
                </a:pathLst>
              </a:custGeom>
              <a:solidFill>
                <a:srgbClr val="1A1A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26" name="Graphic 2">
              <a:extLst>
                <a:ext uri="{FF2B5EF4-FFF2-40B4-BE49-F238E27FC236}">
                  <a16:creationId xmlns:a16="http://schemas.microsoft.com/office/drawing/2014/main" id="{F7D3A3EC-467F-4103-BB24-5A25D2ADD3CD}"/>
                </a:ext>
              </a:extLst>
            </p:cNvPr>
            <p:cNvGrpSpPr/>
            <p:nvPr/>
          </p:nvGrpSpPr>
          <p:grpSpPr>
            <a:xfrm>
              <a:off x="5915996" y="1879280"/>
              <a:ext cx="18097" cy="43815"/>
              <a:chOff x="5915977" y="1879281"/>
              <a:chExt cx="18097" cy="43815"/>
            </a:xfrm>
            <a:solidFill>
              <a:schemeClr val="accent1"/>
            </a:solidFill>
          </p:grpSpPr>
          <p:sp>
            <p:nvSpPr>
              <p:cNvPr id="309" name="Freeform: Shape 308">
                <a:extLst>
                  <a:ext uri="{FF2B5EF4-FFF2-40B4-BE49-F238E27FC236}">
                    <a16:creationId xmlns:a16="http://schemas.microsoft.com/office/drawing/2014/main" id="{1DF133E1-0A73-4577-A370-9B5290E58CCB}"/>
                  </a:ext>
                </a:extLst>
              </p:cNvPr>
              <p:cNvSpPr/>
              <p:nvPr/>
            </p:nvSpPr>
            <p:spPr>
              <a:xfrm>
                <a:off x="5915977" y="1879281"/>
                <a:ext cx="18097" cy="43815"/>
              </a:xfrm>
              <a:custGeom>
                <a:avLst/>
                <a:gdLst>
                  <a:gd name="connsiteX0" fmla="*/ 0 w 18097"/>
                  <a:gd name="connsiteY0" fmla="*/ 10478 h 43815"/>
                  <a:gd name="connsiteX1" fmla="*/ 0 w 18097"/>
                  <a:gd name="connsiteY1" fmla="*/ 43815 h 43815"/>
                  <a:gd name="connsiteX2" fmla="*/ 18097 w 18097"/>
                  <a:gd name="connsiteY2" fmla="*/ 33338 h 43815"/>
                  <a:gd name="connsiteX3" fmla="*/ 18097 w 18097"/>
                  <a:gd name="connsiteY3" fmla="*/ 0 h 438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097" h="43815">
                    <a:moveTo>
                      <a:pt x="0" y="10478"/>
                    </a:moveTo>
                    <a:lnTo>
                      <a:pt x="0" y="43815"/>
                    </a:lnTo>
                    <a:lnTo>
                      <a:pt x="18097" y="33338"/>
                    </a:lnTo>
                    <a:lnTo>
                      <a:pt x="18097" y="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10" name="Freeform: Shape 309">
                <a:extLst>
                  <a:ext uri="{FF2B5EF4-FFF2-40B4-BE49-F238E27FC236}">
                    <a16:creationId xmlns:a16="http://schemas.microsoft.com/office/drawing/2014/main" id="{AB826BE9-2D8E-4EC6-B5A6-5FB0B586F79F}"/>
                  </a:ext>
                </a:extLst>
              </p:cNvPr>
              <p:cNvSpPr/>
              <p:nvPr/>
            </p:nvSpPr>
            <p:spPr>
              <a:xfrm>
                <a:off x="5916929" y="1882139"/>
                <a:ext cx="16192" cy="38100"/>
              </a:xfrm>
              <a:custGeom>
                <a:avLst/>
                <a:gdLst>
                  <a:gd name="connsiteX0" fmla="*/ 0 w 16192"/>
                  <a:gd name="connsiteY0" fmla="*/ 8572 h 38100"/>
                  <a:gd name="connsiteX1" fmla="*/ 16192 w 16192"/>
                  <a:gd name="connsiteY1" fmla="*/ 0 h 38100"/>
                  <a:gd name="connsiteX2" fmla="*/ 16192 w 16192"/>
                  <a:gd name="connsiteY2" fmla="*/ 29528 h 38100"/>
                  <a:gd name="connsiteX3" fmla="*/ 0 w 16192"/>
                  <a:gd name="connsiteY3" fmla="*/ 38100 h 38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" h="38100">
                    <a:moveTo>
                      <a:pt x="0" y="8572"/>
                    </a:moveTo>
                    <a:lnTo>
                      <a:pt x="16192" y="0"/>
                    </a:lnTo>
                    <a:lnTo>
                      <a:pt x="16192" y="29528"/>
                    </a:lnTo>
                    <a:lnTo>
                      <a:pt x="0" y="3810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11" name="Freeform: Shape 310">
                <a:extLst>
                  <a:ext uri="{FF2B5EF4-FFF2-40B4-BE49-F238E27FC236}">
                    <a16:creationId xmlns:a16="http://schemas.microsoft.com/office/drawing/2014/main" id="{5CA2582B-6AAE-4DD2-8E6C-55C0F069BD89}"/>
                  </a:ext>
                </a:extLst>
              </p:cNvPr>
              <p:cNvSpPr/>
              <p:nvPr/>
            </p:nvSpPr>
            <p:spPr>
              <a:xfrm>
                <a:off x="5916929" y="1884044"/>
                <a:ext cx="11429" cy="31432"/>
              </a:xfrm>
              <a:custGeom>
                <a:avLst/>
                <a:gdLst>
                  <a:gd name="connsiteX0" fmla="*/ 11430 w 11429"/>
                  <a:gd name="connsiteY0" fmla="*/ 0 h 31432"/>
                  <a:gd name="connsiteX1" fmla="*/ 11430 w 11429"/>
                  <a:gd name="connsiteY1" fmla="*/ 24765 h 31432"/>
                  <a:gd name="connsiteX2" fmla="*/ 0 w 11429"/>
                  <a:gd name="connsiteY2" fmla="*/ 31433 h 31432"/>
                  <a:gd name="connsiteX3" fmla="*/ 0 w 11429"/>
                  <a:gd name="connsiteY3" fmla="*/ 6668 h 314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29" h="31432">
                    <a:moveTo>
                      <a:pt x="11430" y="0"/>
                    </a:moveTo>
                    <a:lnTo>
                      <a:pt x="11430" y="24765"/>
                    </a:lnTo>
                    <a:lnTo>
                      <a:pt x="0" y="31433"/>
                    </a:lnTo>
                    <a:lnTo>
                      <a:pt x="0" y="6668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12" name="Freeform: Shape 311">
                <a:extLst>
                  <a:ext uri="{FF2B5EF4-FFF2-40B4-BE49-F238E27FC236}">
                    <a16:creationId xmlns:a16="http://schemas.microsoft.com/office/drawing/2014/main" id="{B96BC6DF-B4E5-45EA-B195-A360F1695134}"/>
                  </a:ext>
                </a:extLst>
              </p:cNvPr>
              <p:cNvSpPr/>
              <p:nvPr/>
            </p:nvSpPr>
            <p:spPr>
              <a:xfrm>
                <a:off x="5916929" y="1908809"/>
                <a:ext cx="16192" cy="11430"/>
              </a:xfrm>
              <a:custGeom>
                <a:avLst/>
                <a:gdLst>
                  <a:gd name="connsiteX0" fmla="*/ 0 w 16192"/>
                  <a:gd name="connsiteY0" fmla="*/ 11430 h 11430"/>
                  <a:gd name="connsiteX1" fmla="*/ 16192 w 16192"/>
                  <a:gd name="connsiteY1" fmla="*/ 2858 h 11430"/>
                  <a:gd name="connsiteX2" fmla="*/ 11430 w 16192"/>
                  <a:gd name="connsiteY2" fmla="*/ 0 h 11430"/>
                  <a:gd name="connsiteX3" fmla="*/ 0 w 16192"/>
                  <a:gd name="connsiteY3" fmla="*/ 6668 h 114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" h="11430">
                    <a:moveTo>
                      <a:pt x="0" y="11430"/>
                    </a:moveTo>
                    <a:lnTo>
                      <a:pt x="16192" y="2858"/>
                    </a:lnTo>
                    <a:lnTo>
                      <a:pt x="11430" y="0"/>
                    </a:lnTo>
                    <a:lnTo>
                      <a:pt x="0" y="6668"/>
                    </a:lnTo>
                    <a:close/>
                  </a:path>
                </a:pathLst>
              </a:custGeom>
              <a:solidFill>
                <a:srgbClr val="1A1A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27" name="Graphic 2">
              <a:extLst>
                <a:ext uri="{FF2B5EF4-FFF2-40B4-BE49-F238E27FC236}">
                  <a16:creationId xmlns:a16="http://schemas.microsoft.com/office/drawing/2014/main" id="{F3A354C2-107F-41CA-9E1E-C3E2706C8D99}"/>
                </a:ext>
              </a:extLst>
            </p:cNvPr>
            <p:cNvGrpSpPr/>
            <p:nvPr/>
          </p:nvGrpSpPr>
          <p:grpSpPr>
            <a:xfrm>
              <a:off x="5802648" y="1941193"/>
              <a:ext cx="18097" cy="43815"/>
              <a:chOff x="5802629" y="1941194"/>
              <a:chExt cx="18097" cy="43815"/>
            </a:xfrm>
            <a:solidFill>
              <a:schemeClr val="accent1"/>
            </a:solidFill>
          </p:grpSpPr>
          <p:sp>
            <p:nvSpPr>
              <p:cNvPr id="305" name="Freeform: Shape 304">
                <a:extLst>
                  <a:ext uri="{FF2B5EF4-FFF2-40B4-BE49-F238E27FC236}">
                    <a16:creationId xmlns:a16="http://schemas.microsoft.com/office/drawing/2014/main" id="{31BD5127-E7E9-4D83-9E98-17592C6EC6BB}"/>
                  </a:ext>
                </a:extLst>
              </p:cNvPr>
              <p:cNvSpPr/>
              <p:nvPr/>
            </p:nvSpPr>
            <p:spPr>
              <a:xfrm>
                <a:off x="5802629" y="1941194"/>
                <a:ext cx="18097" cy="43815"/>
              </a:xfrm>
              <a:custGeom>
                <a:avLst/>
                <a:gdLst>
                  <a:gd name="connsiteX0" fmla="*/ 0 w 18097"/>
                  <a:gd name="connsiteY0" fmla="*/ 10478 h 43815"/>
                  <a:gd name="connsiteX1" fmla="*/ 0 w 18097"/>
                  <a:gd name="connsiteY1" fmla="*/ 43815 h 43815"/>
                  <a:gd name="connsiteX2" fmla="*/ 18098 w 18097"/>
                  <a:gd name="connsiteY2" fmla="*/ 33338 h 43815"/>
                  <a:gd name="connsiteX3" fmla="*/ 18098 w 18097"/>
                  <a:gd name="connsiteY3" fmla="*/ 0 h 438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097" h="43815">
                    <a:moveTo>
                      <a:pt x="0" y="10478"/>
                    </a:moveTo>
                    <a:lnTo>
                      <a:pt x="0" y="43815"/>
                    </a:lnTo>
                    <a:lnTo>
                      <a:pt x="18098" y="33338"/>
                    </a:lnTo>
                    <a:lnTo>
                      <a:pt x="18098" y="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06" name="Freeform: Shape 305">
                <a:extLst>
                  <a:ext uri="{FF2B5EF4-FFF2-40B4-BE49-F238E27FC236}">
                    <a16:creationId xmlns:a16="http://schemas.microsoft.com/office/drawing/2014/main" id="{8BE873CF-2CE0-41A5-B44C-6E3126890FA1}"/>
                  </a:ext>
                </a:extLst>
              </p:cNvPr>
              <p:cNvSpPr/>
              <p:nvPr/>
            </p:nvSpPr>
            <p:spPr>
              <a:xfrm>
                <a:off x="5803582" y="1944052"/>
                <a:ext cx="16192" cy="38099"/>
              </a:xfrm>
              <a:custGeom>
                <a:avLst/>
                <a:gdLst>
                  <a:gd name="connsiteX0" fmla="*/ 0 w 16192"/>
                  <a:gd name="connsiteY0" fmla="*/ 8572 h 38099"/>
                  <a:gd name="connsiteX1" fmla="*/ 16192 w 16192"/>
                  <a:gd name="connsiteY1" fmla="*/ 0 h 38099"/>
                  <a:gd name="connsiteX2" fmla="*/ 16192 w 16192"/>
                  <a:gd name="connsiteY2" fmla="*/ 29528 h 38099"/>
                  <a:gd name="connsiteX3" fmla="*/ 0 w 16192"/>
                  <a:gd name="connsiteY3" fmla="*/ 38100 h 380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" h="38099">
                    <a:moveTo>
                      <a:pt x="0" y="8572"/>
                    </a:moveTo>
                    <a:lnTo>
                      <a:pt x="16192" y="0"/>
                    </a:lnTo>
                    <a:lnTo>
                      <a:pt x="16192" y="29528"/>
                    </a:lnTo>
                    <a:lnTo>
                      <a:pt x="0" y="3810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07" name="Freeform: Shape 306">
                <a:extLst>
                  <a:ext uri="{FF2B5EF4-FFF2-40B4-BE49-F238E27FC236}">
                    <a16:creationId xmlns:a16="http://schemas.microsoft.com/office/drawing/2014/main" id="{52399EA4-7E8C-430E-8F15-06578495F39F}"/>
                  </a:ext>
                </a:extLst>
              </p:cNvPr>
              <p:cNvSpPr/>
              <p:nvPr/>
            </p:nvSpPr>
            <p:spPr>
              <a:xfrm>
                <a:off x="5803582" y="1945956"/>
                <a:ext cx="11429" cy="31432"/>
              </a:xfrm>
              <a:custGeom>
                <a:avLst/>
                <a:gdLst>
                  <a:gd name="connsiteX0" fmla="*/ 11430 w 11429"/>
                  <a:gd name="connsiteY0" fmla="*/ 0 h 31432"/>
                  <a:gd name="connsiteX1" fmla="*/ 11430 w 11429"/>
                  <a:gd name="connsiteY1" fmla="*/ 24765 h 31432"/>
                  <a:gd name="connsiteX2" fmla="*/ 0 w 11429"/>
                  <a:gd name="connsiteY2" fmla="*/ 31432 h 31432"/>
                  <a:gd name="connsiteX3" fmla="*/ 0 w 11429"/>
                  <a:gd name="connsiteY3" fmla="*/ 6668 h 314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29" h="31432">
                    <a:moveTo>
                      <a:pt x="11430" y="0"/>
                    </a:moveTo>
                    <a:lnTo>
                      <a:pt x="11430" y="24765"/>
                    </a:lnTo>
                    <a:lnTo>
                      <a:pt x="0" y="31432"/>
                    </a:lnTo>
                    <a:lnTo>
                      <a:pt x="0" y="6668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08" name="Freeform: Shape 307">
                <a:extLst>
                  <a:ext uri="{FF2B5EF4-FFF2-40B4-BE49-F238E27FC236}">
                    <a16:creationId xmlns:a16="http://schemas.microsoft.com/office/drawing/2014/main" id="{D97E1A98-A266-41BD-800B-F1AA038CE70F}"/>
                  </a:ext>
                </a:extLst>
              </p:cNvPr>
              <p:cNvSpPr/>
              <p:nvPr/>
            </p:nvSpPr>
            <p:spPr>
              <a:xfrm>
                <a:off x="5803582" y="1970722"/>
                <a:ext cx="16192" cy="11429"/>
              </a:xfrm>
              <a:custGeom>
                <a:avLst/>
                <a:gdLst>
                  <a:gd name="connsiteX0" fmla="*/ 0 w 16192"/>
                  <a:gd name="connsiteY0" fmla="*/ 11430 h 11429"/>
                  <a:gd name="connsiteX1" fmla="*/ 16192 w 16192"/>
                  <a:gd name="connsiteY1" fmla="*/ 2857 h 11429"/>
                  <a:gd name="connsiteX2" fmla="*/ 11430 w 16192"/>
                  <a:gd name="connsiteY2" fmla="*/ 0 h 11429"/>
                  <a:gd name="connsiteX3" fmla="*/ 0 w 16192"/>
                  <a:gd name="connsiteY3" fmla="*/ 6667 h 114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" h="11429">
                    <a:moveTo>
                      <a:pt x="0" y="11430"/>
                    </a:moveTo>
                    <a:lnTo>
                      <a:pt x="16192" y="2857"/>
                    </a:lnTo>
                    <a:lnTo>
                      <a:pt x="11430" y="0"/>
                    </a:lnTo>
                    <a:lnTo>
                      <a:pt x="0" y="6667"/>
                    </a:lnTo>
                    <a:close/>
                  </a:path>
                </a:pathLst>
              </a:custGeom>
              <a:solidFill>
                <a:srgbClr val="1A1A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28" name="Graphic 2">
              <a:extLst>
                <a:ext uri="{FF2B5EF4-FFF2-40B4-BE49-F238E27FC236}">
                  <a16:creationId xmlns:a16="http://schemas.microsoft.com/office/drawing/2014/main" id="{A1737A05-77CC-4272-B8E3-A822541F79B0}"/>
                </a:ext>
              </a:extLst>
            </p:cNvPr>
            <p:cNvGrpSpPr/>
            <p:nvPr/>
          </p:nvGrpSpPr>
          <p:grpSpPr>
            <a:xfrm>
              <a:off x="5725496" y="1984055"/>
              <a:ext cx="18097" cy="43815"/>
              <a:chOff x="5725477" y="1984056"/>
              <a:chExt cx="18097" cy="43815"/>
            </a:xfrm>
            <a:solidFill>
              <a:schemeClr val="accent1"/>
            </a:solidFill>
          </p:grpSpPr>
          <p:sp>
            <p:nvSpPr>
              <p:cNvPr id="301" name="Freeform: Shape 300">
                <a:extLst>
                  <a:ext uri="{FF2B5EF4-FFF2-40B4-BE49-F238E27FC236}">
                    <a16:creationId xmlns:a16="http://schemas.microsoft.com/office/drawing/2014/main" id="{F061AB86-881F-47AD-ADBD-CB341B5C5FE0}"/>
                  </a:ext>
                </a:extLst>
              </p:cNvPr>
              <p:cNvSpPr/>
              <p:nvPr/>
            </p:nvSpPr>
            <p:spPr>
              <a:xfrm>
                <a:off x="5725477" y="1984056"/>
                <a:ext cx="18097" cy="43815"/>
              </a:xfrm>
              <a:custGeom>
                <a:avLst/>
                <a:gdLst>
                  <a:gd name="connsiteX0" fmla="*/ 0 w 18097"/>
                  <a:gd name="connsiteY0" fmla="*/ 10478 h 43815"/>
                  <a:gd name="connsiteX1" fmla="*/ 0 w 18097"/>
                  <a:gd name="connsiteY1" fmla="*/ 43815 h 43815"/>
                  <a:gd name="connsiteX2" fmla="*/ 18097 w 18097"/>
                  <a:gd name="connsiteY2" fmla="*/ 33338 h 43815"/>
                  <a:gd name="connsiteX3" fmla="*/ 18097 w 18097"/>
                  <a:gd name="connsiteY3" fmla="*/ 0 h 438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097" h="43815">
                    <a:moveTo>
                      <a:pt x="0" y="10478"/>
                    </a:moveTo>
                    <a:lnTo>
                      <a:pt x="0" y="43815"/>
                    </a:lnTo>
                    <a:lnTo>
                      <a:pt x="18097" y="33338"/>
                    </a:lnTo>
                    <a:lnTo>
                      <a:pt x="18097" y="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02" name="Freeform: Shape 301">
                <a:extLst>
                  <a:ext uri="{FF2B5EF4-FFF2-40B4-BE49-F238E27FC236}">
                    <a16:creationId xmlns:a16="http://schemas.microsoft.com/office/drawing/2014/main" id="{AE4BEFBB-74A7-4520-8D4F-B7ABF3F70A94}"/>
                  </a:ext>
                </a:extLst>
              </p:cNvPr>
              <p:cNvSpPr/>
              <p:nvPr/>
            </p:nvSpPr>
            <p:spPr>
              <a:xfrm>
                <a:off x="5727382" y="1986914"/>
                <a:ext cx="15239" cy="38100"/>
              </a:xfrm>
              <a:custGeom>
                <a:avLst/>
                <a:gdLst>
                  <a:gd name="connsiteX0" fmla="*/ 0 w 15239"/>
                  <a:gd name="connsiteY0" fmla="*/ 8573 h 38100"/>
                  <a:gd name="connsiteX1" fmla="*/ 15240 w 15239"/>
                  <a:gd name="connsiteY1" fmla="*/ 0 h 38100"/>
                  <a:gd name="connsiteX2" fmla="*/ 15240 w 15239"/>
                  <a:gd name="connsiteY2" fmla="*/ 29528 h 38100"/>
                  <a:gd name="connsiteX3" fmla="*/ 0 w 15239"/>
                  <a:gd name="connsiteY3" fmla="*/ 38100 h 38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39" h="38100">
                    <a:moveTo>
                      <a:pt x="0" y="8573"/>
                    </a:moveTo>
                    <a:lnTo>
                      <a:pt x="15240" y="0"/>
                    </a:lnTo>
                    <a:lnTo>
                      <a:pt x="15240" y="29528"/>
                    </a:lnTo>
                    <a:lnTo>
                      <a:pt x="0" y="3810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03" name="Freeform: Shape 302">
                <a:extLst>
                  <a:ext uri="{FF2B5EF4-FFF2-40B4-BE49-F238E27FC236}">
                    <a16:creationId xmlns:a16="http://schemas.microsoft.com/office/drawing/2014/main" id="{E8A5F30F-077A-4624-8082-928B86E9A576}"/>
                  </a:ext>
                </a:extLst>
              </p:cNvPr>
              <p:cNvSpPr/>
              <p:nvPr/>
            </p:nvSpPr>
            <p:spPr>
              <a:xfrm>
                <a:off x="5727382" y="1988819"/>
                <a:ext cx="11429" cy="31432"/>
              </a:xfrm>
              <a:custGeom>
                <a:avLst/>
                <a:gdLst>
                  <a:gd name="connsiteX0" fmla="*/ 11430 w 11429"/>
                  <a:gd name="connsiteY0" fmla="*/ 0 h 31432"/>
                  <a:gd name="connsiteX1" fmla="*/ 11430 w 11429"/>
                  <a:gd name="connsiteY1" fmla="*/ 25718 h 31432"/>
                  <a:gd name="connsiteX2" fmla="*/ 0 w 11429"/>
                  <a:gd name="connsiteY2" fmla="*/ 31432 h 31432"/>
                  <a:gd name="connsiteX3" fmla="*/ 0 w 11429"/>
                  <a:gd name="connsiteY3" fmla="*/ 6668 h 314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29" h="31432">
                    <a:moveTo>
                      <a:pt x="11430" y="0"/>
                    </a:moveTo>
                    <a:lnTo>
                      <a:pt x="11430" y="25718"/>
                    </a:lnTo>
                    <a:lnTo>
                      <a:pt x="0" y="31432"/>
                    </a:lnTo>
                    <a:lnTo>
                      <a:pt x="0" y="6668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04" name="Freeform: Shape 303">
                <a:extLst>
                  <a:ext uri="{FF2B5EF4-FFF2-40B4-BE49-F238E27FC236}">
                    <a16:creationId xmlns:a16="http://schemas.microsoft.com/office/drawing/2014/main" id="{F167A714-1D4C-4B0D-8EF2-D02B7A6A9EF1}"/>
                  </a:ext>
                </a:extLst>
              </p:cNvPr>
              <p:cNvSpPr/>
              <p:nvPr/>
            </p:nvSpPr>
            <p:spPr>
              <a:xfrm>
                <a:off x="5727382" y="2014537"/>
                <a:ext cx="15239" cy="10477"/>
              </a:xfrm>
              <a:custGeom>
                <a:avLst/>
                <a:gdLst>
                  <a:gd name="connsiteX0" fmla="*/ 0 w 15239"/>
                  <a:gd name="connsiteY0" fmla="*/ 10477 h 10477"/>
                  <a:gd name="connsiteX1" fmla="*/ 15240 w 15239"/>
                  <a:gd name="connsiteY1" fmla="*/ 1905 h 10477"/>
                  <a:gd name="connsiteX2" fmla="*/ 11430 w 15239"/>
                  <a:gd name="connsiteY2" fmla="*/ 0 h 10477"/>
                  <a:gd name="connsiteX3" fmla="*/ 0 w 15239"/>
                  <a:gd name="connsiteY3" fmla="*/ 5715 h 104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39" h="10477">
                    <a:moveTo>
                      <a:pt x="0" y="10477"/>
                    </a:moveTo>
                    <a:lnTo>
                      <a:pt x="15240" y="1905"/>
                    </a:lnTo>
                    <a:lnTo>
                      <a:pt x="11430" y="0"/>
                    </a:lnTo>
                    <a:lnTo>
                      <a:pt x="0" y="5715"/>
                    </a:lnTo>
                    <a:close/>
                  </a:path>
                </a:pathLst>
              </a:custGeom>
              <a:solidFill>
                <a:srgbClr val="1A1A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29" name="Graphic 2">
              <a:extLst>
                <a:ext uri="{FF2B5EF4-FFF2-40B4-BE49-F238E27FC236}">
                  <a16:creationId xmlns:a16="http://schemas.microsoft.com/office/drawing/2014/main" id="{19D49A43-F5D6-4169-9F1D-F5CC8A4AC801}"/>
                </a:ext>
              </a:extLst>
            </p:cNvPr>
            <p:cNvGrpSpPr/>
            <p:nvPr/>
          </p:nvGrpSpPr>
          <p:grpSpPr>
            <a:xfrm>
              <a:off x="5939809" y="1865946"/>
              <a:ext cx="18097" cy="43815"/>
              <a:chOff x="5939790" y="1865946"/>
              <a:chExt cx="18097" cy="43815"/>
            </a:xfrm>
            <a:solidFill>
              <a:schemeClr val="accent1"/>
            </a:solidFill>
          </p:grpSpPr>
          <p:sp>
            <p:nvSpPr>
              <p:cNvPr id="297" name="Freeform: Shape 296">
                <a:extLst>
                  <a:ext uri="{FF2B5EF4-FFF2-40B4-BE49-F238E27FC236}">
                    <a16:creationId xmlns:a16="http://schemas.microsoft.com/office/drawing/2014/main" id="{5F2FC7F4-B5DA-4A8C-A6A9-0B0363F1C382}"/>
                  </a:ext>
                </a:extLst>
              </p:cNvPr>
              <p:cNvSpPr/>
              <p:nvPr/>
            </p:nvSpPr>
            <p:spPr>
              <a:xfrm>
                <a:off x="5939790" y="1865946"/>
                <a:ext cx="18097" cy="43815"/>
              </a:xfrm>
              <a:custGeom>
                <a:avLst/>
                <a:gdLst>
                  <a:gd name="connsiteX0" fmla="*/ 0 w 18097"/>
                  <a:gd name="connsiteY0" fmla="*/ 10478 h 43815"/>
                  <a:gd name="connsiteX1" fmla="*/ 0 w 18097"/>
                  <a:gd name="connsiteY1" fmla="*/ 43815 h 43815"/>
                  <a:gd name="connsiteX2" fmla="*/ 18097 w 18097"/>
                  <a:gd name="connsiteY2" fmla="*/ 33338 h 43815"/>
                  <a:gd name="connsiteX3" fmla="*/ 18097 w 18097"/>
                  <a:gd name="connsiteY3" fmla="*/ 0 h 438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097" h="43815">
                    <a:moveTo>
                      <a:pt x="0" y="10478"/>
                    </a:moveTo>
                    <a:lnTo>
                      <a:pt x="0" y="43815"/>
                    </a:lnTo>
                    <a:lnTo>
                      <a:pt x="18097" y="33338"/>
                    </a:lnTo>
                    <a:lnTo>
                      <a:pt x="18097" y="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98" name="Freeform: Shape 297">
                <a:extLst>
                  <a:ext uri="{FF2B5EF4-FFF2-40B4-BE49-F238E27FC236}">
                    <a16:creationId xmlns:a16="http://schemas.microsoft.com/office/drawing/2014/main" id="{297CE291-EAAA-4FB4-AE10-1FA5639BF04C}"/>
                  </a:ext>
                </a:extLst>
              </p:cNvPr>
              <p:cNvSpPr/>
              <p:nvPr/>
            </p:nvSpPr>
            <p:spPr>
              <a:xfrm>
                <a:off x="5940742" y="1868804"/>
                <a:ext cx="16192" cy="38100"/>
              </a:xfrm>
              <a:custGeom>
                <a:avLst/>
                <a:gdLst>
                  <a:gd name="connsiteX0" fmla="*/ 0 w 16192"/>
                  <a:gd name="connsiteY0" fmla="*/ 8572 h 38100"/>
                  <a:gd name="connsiteX1" fmla="*/ 16192 w 16192"/>
                  <a:gd name="connsiteY1" fmla="*/ 0 h 38100"/>
                  <a:gd name="connsiteX2" fmla="*/ 16192 w 16192"/>
                  <a:gd name="connsiteY2" fmla="*/ 29527 h 38100"/>
                  <a:gd name="connsiteX3" fmla="*/ 0 w 16192"/>
                  <a:gd name="connsiteY3" fmla="*/ 38100 h 38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" h="38100">
                    <a:moveTo>
                      <a:pt x="0" y="8572"/>
                    </a:moveTo>
                    <a:lnTo>
                      <a:pt x="16192" y="0"/>
                    </a:lnTo>
                    <a:lnTo>
                      <a:pt x="16192" y="29527"/>
                    </a:lnTo>
                    <a:lnTo>
                      <a:pt x="0" y="3810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99" name="Freeform: Shape 298">
                <a:extLst>
                  <a:ext uri="{FF2B5EF4-FFF2-40B4-BE49-F238E27FC236}">
                    <a16:creationId xmlns:a16="http://schemas.microsoft.com/office/drawing/2014/main" id="{CE9DB2A6-5020-49B4-A7FA-2AE777361A5D}"/>
                  </a:ext>
                </a:extLst>
              </p:cNvPr>
              <p:cNvSpPr/>
              <p:nvPr/>
            </p:nvSpPr>
            <p:spPr>
              <a:xfrm>
                <a:off x="5940742" y="1870709"/>
                <a:ext cx="11429" cy="31432"/>
              </a:xfrm>
              <a:custGeom>
                <a:avLst/>
                <a:gdLst>
                  <a:gd name="connsiteX0" fmla="*/ 11430 w 11429"/>
                  <a:gd name="connsiteY0" fmla="*/ 0 h 31432"/>
                  <a:gd name="connsiteX1" fmla="*/ 11430 w 11429"/>
                  <a:gd name="connsiteY1" fmla="*/ 24765 h 31432"/>
                  <a:gd name="connsiteX2" fmla="*/ 0 w 11429"/>
                  <a:gd name="connsiteY2" fmla="*/ 31433 h 31432"/>
                  <a:gd name="connsiteX3" fmla="*/ 0 w 11429"/>
                  <a:gd name="connsiteY3" fmla="*/ 6668 h 314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29" h="31432">
                    <a:moveTo>
                      <a:pt x="11430" y="0"/>
                    </a:moveTo>
                    <a:lnTo>
                      <a:pt x="11430" y="24765"/>
                    </a:lnTo>
                    <a:lnTo>
                      <a:pt x="0" y="31433"/>
                    </a:lnTo>
                    <a:lnTo>
                      <a:pt x="0" y="6668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00" name="Freeform: Shape 299">
                <a:extLst>
                  <a:ext uri="{FF2B5EF4-FFF2-40B4-BE49-F238E27FC236}">
                    <a16:creationId xmlns:a16="http://schemas.microsoft.com/office/drawing/2014/main" id="{AE3D08DB-3E75-4F6E-9EE4-C7464F00DE5D}"/>
                  </a:ext>
                </a:extLst>
              </p:cNvPr>
              <p:cNvSpPr/>
              <p:nvPr/>
            </p:nvSpPr>
            <p:spPr>
              <a:xfrm>
                <a:off x="5940742" y="1895474"/>
                <a:ext cx="16192" cy="11430"/>
              </a:xfrm>
              <a:custGeom>
                <a:avLst/>
                <a:gdLst>
                  <a:gd name="connsiteX0" fmla="*/ 0 w 16192"/>
                  <a:gd name="connsiteY0" fmla="*/ 11430 h 11430"/>
                  <a:gd name="connsiteX1" fmla="*/ 16192 w 16192"/>
                  <a:gd name="connsiteY1" fmla="*/ 2857 h 11430"/>
                  <a:gd name="connsiteX2" fmla="*/ 11430 w 16192"/>
                  <a:gd name="connsiteY2" fmla="*/ 0 h 11430"/>
                  <a:gd name="connsiteX3" fmla="*/ 0 w 16192"/>
                  <a:gd name="connsiteY3" fmla="*/ 6668 h 114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" h="11430">
                    <a:moveTo>
                      <a:pt x="0" y="11430"/>
                    </a:moveTo>
                    <a:lnTo>
                      <a:pt x="16192" y="2857"/>
                    </a:lnTo>
                    <a:lnTo>
                      <a:pt x="11430" y="0"/>
                    </a:lnTo>
                    <a:lnTo>
                      <a:pt x="0" y="6668"/>
                    </a:lnTo>
                    <a:close/>
                  </a:path>
                </a:pathLst>
              </a:custGeom>
              <a:solidFill>
                <a:srgbClr val="1A1A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30" name="Graphic 2">
              <a:extLst>
                <a:ext uri="{FF2B5EF4-FFF2-40B4-BE49-F238E27FC236}">
                  <a16:creationId xmlns:a16="http://schemas.microsoft.com/office/drawing/2014/main" id="{9F20BEA8-0157-4C49-8E5B-0C8C67366545}"/>
                </a:ext>
              </a:extLst>
            </p:cNvPr>
            <p:cNvGrpSpPr/>
            <p:nvPr/>
          </p:nvGrpSpPr>
          <p:grpSpPr>
            <a:xfrm>
              <a:off x="5826460" y="1927859"/>
              <a:ext cx="18097" cy="43815"/>
              <a:chOff x="5826442" y="1927859"/>
              <a:chExt cx="18097" cy="43815"/>
            </a:xfrm>
            <a:solidFill>
              <a:schemeClr val="accent1"/>
            </a:solidFill>
          </p:grpSpPr>
          <p:sp>
            <p:nvSpPr>
              <p:cNvPr id="293" name="Freeform: Shape 292">
                <a:extLst>
                  <a:ext uri="{FF2B5EF4-FFF2-40B4-BE49-F238E27FC236}">
                    <a16:creationId xmlns:a16="http://schemas.microsoft.com/office/drawing/2014/main" id="{C4800AB9-2F9F-4CAF-B474-BB1312FB2649}"/>
                  </a:ext>
                </a:extLst>
              </p:cNvPr>
              <p:cNvSpPr/>
              <p:nvPr/>
            </p:nvSpPr>
            <p:spPr>
              <a:xfrm>
                <a:off x="5826442" y="1927859"/>
                <a:ext cx="18097" cy="43815"/>
              </a:xfrm>
              <a:custGeom>
                <a:avLst/>
                <a:gdLst>
                  <a:gd name="connsiteX0" fmla="*/ 0 w 18097"/>
                  <a:gd name="connsiteY0" fmla="*/ 10478 h 43815"/>
                  <a:gd name="connsiteX1" fmla="*/ 0 w 18097"/>
                  <a:gd name="connsiteY1" fmla="*/ 43815 h 43815"/>
                  <a:gd name="connsiteX2" fmla="*/ 18098 w 18097"/>
                  <a:gd name="connsiteY2" fmla="*/ 33338 h 43815"/>
                  <a:gd name="connsiteX3" fmla="*/ 18098 w 18097"/>
                  <a:gd name="connsiteY3" fmla="*/ 0 h 438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097" h="43815">
                    <a:moveTo>
                      <a:pt x="0" y="10478"/>
                    </a:moveTo>
                    <a:lnTo>
                      <a:pt x="0" y="43815"/>
                    </a:lnTo>
                    <a:lnTo>
                      <a:pt x="18098" y="33338"/>
                    </a:lnTo>
                    <a:lnTo>
                      <a:pt x="18098" y="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94" name="Freeform: Shape 293">
                <a:extLst>
                  <a:ext uri="{FF2B5EF4-FFF2-40B4-BE49-F238E27FC236}">
                    <a16:creationId xmlns:a16="http://schemas.microsoft.com/office/drawing/2014/main" id="{997FE438-65C7-48A3-9B2D-E69BE4AC326B}"/>
                  </a:ext>
                </a:extLst>
              </p:cNvPr>
              <p:cNvSpPr/>
              <p:nvPr/>
            </p:nvSpPr>
            <p:spPr>
              <a:xfrm>
                <a:off x="5827395" y="1930717"/>
                <a:ext cx="16192" cy="38100"/>
              </a:xfrm>
              <a:custGeom>
                <a:avLst/>
                <a:gdLst>
                  <a:gd name="connsiteX0" fmla="*/ 0 w 16192"/>
                  <a:gd name="connsiteY0" fmla="*/ 8572 h 38100"/>
                  <a:gd name="connsiteX1" fmla="*/ 16192 w 16192"/>
                  <a:gd name="connsiteY1" fmla="*/ 0 h 38100"/>
                  <a:gd name="connsiteX2" fmla="*/ 16192 w 16192"/>
                  <a:gd name="connsiteY2" fmla="*/ 29527 h 38100"/>
                  <a:gd name="connsiteX3" fmla="*/ 0 w 16192"/>
                  <a:gd name="connsiteY3" fmla="*/ 38100 h 38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" h="38100">
                    <a:moveTo>
                      <a:pt x="0" y="8572"/>
                    </a:moveTo>
                    <a:lnTo>
                      <a:pt x="16192" y="0"/>
                    </a:lnTo>
                    <a:lnTo>
                      <a:pt x="16192" y="29527"/>
                    </a:lnTo>
                    <a:lnTo>
                      <a:pt x="0" y="3810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95" name="Freeform: Shape 294">
                <a:extLst>
                  <a:ext uri="{FF2B5EF4-FFF2-40B4-BE49-F238E27FC236}">
                    <a16:creationId xmlns:a16="http://schemas.microsoft.com/office/drawing/2014/main" id="{8C66B500-C88E-41C9-9B70-5B8ECEF19375}"/>
                  </a:ext>
                </a:extLst>
              </p:cNvPr>
              <p:cNvSpPr/>
              <p:nvPr/>
            </p:nvSpPr>
            <p:spPr>
              <a:xfrm>
                <a:off x="5827395" y="1932621"/>
                <a:ext cx="11429" cy="31432"/>
              </a:xfrm>
              <a:custGeom>
                <a:avLst/>
                <a:gdLst>
                  <a:gd name="connsiteX0" fmla="*/ 11430 w 11429"/>
                  <a:gd name="connsiteY0" fmla="*/ 0 h 31432"/>
                  <a:gd name="connsiteX1" fmla="*/ 11430 w 11429"/>
                  <a:gd name="connsiteY1" fmla="*/ 24765 h 31432"/>
                  <a:gd name="connsiteX2" fmla="*/ 0 w 11429"/>
                  <a:gd name="connsiteY2" fmla="*/ 31433 h 31432"/>
                  <a:gd name="connsiteX3" fmla="*/ 0 w 11429"/>
                  <a:gd name="connsiteY3" fmla="*/ 6668 h 314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29" h="31432">
                    <a:moveTo>
                      <a:pt x="11430" y="0"/>
                    </a:moveTo>
                    <a:lnTo>
                      <a:pt x="11430" y="24765"/>
                    </a:lnTo>
                    <a:lnTo>
                      <a:pt x="0" y="31433"/>
                    </a:lnTo>
                    <a:lnTo>
                      <a:pt x="0" y="6668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96" name="Freeform: Shape 295">
                <a:extLst>
                  <a:ext uri="{FF2B5EF4-FFF2-40B4-BE49-F238E27FC236}">
                    <a16:creationId xmlns:a16="http://schemas.microsoft.com/office/drawing/2014/main" id="{0DAAEAEA-2A6A-4E72-808F-BB960A200AD8}"/>
                  </a:ext>
                </a:extLst>
              </p:cNvPr>
              <p:cNvSpPr/>
              <p:nvPr/>
            </p:nvSpPr>
            <p:spPr>
              <a:xfrm>
                <a:off x="5827395" y="1957387"/>
                <a:ext cx="16192" cy="11430"/>
              </a:xfrm>
              <a:custGeom>
                <a:avLst/>
                <a:gdLst>
                  <a:gd name="connsiteX0" fmla="*/ 0 w 16192"/>
                  <a:gd name="connsiteY0" fmla="*/ 11430 h 11430"/>
                  <a:gd name="connsiteX1" fmla="*/ 16192 w 16192"/>
                  <a:gd name="connsiteY1" fmla="*/ 2857 h 11430"/>
                  <a:gd name="connsiteX2" fmla="*/ 11430 w 16192"/>
                  <a:gd name="connsiteY2" fmla="*/ 0 h 11430"/>
                  <a:gd name="connsiteX3" fmla="*/ 0 w 16192"/>
                  <a:gd name="connsiteY3" fmla="*/ 6668 h 114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" h="11430">
                    <a:moveTo>
                      <a:pt x="0" y="11430"/>
                    </a:moveTo>
                    <a:lnTo>
                      <a:pt x="16192" y="2857"/>
                    </a:lnTo>
                    <a:lnTo>
                      <a:pt x="11430" y="0"/>
                    </a:lnTo>
                    <a:lnTo>
                      <a:pt x="0" y="6668"/>
                    </a:lnTo>
                    <a:close/>
                  </a:path>
                </a:pathLst>
              </a:custGeom>
              <a:solidFill>
                <a:srgbClr val="1A1A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31" name="Graphic 2">
              <a:extLst>
                <a:ext uri="{FF2B5EF4-FFF2-40B4-BE49-F238E27FC236}">
                  <a16:creationId xmlns:a16="http://schemas.microsoft.com/office/drawing/2014/main" id="{D2616D0C-661B-4145-9E85-9197436C1F39}"/>
                </a:ext>
              </a:extLst>
            </p:cNvPr>
            <p:cNvGrpSpPr/>
            <p:nvPr/>
          </p:nvGrpSpPr>
          <p:grpSpPr>
            <a:xfrm>
              <a:off x="5677871" y="2050731"/>
              <a:ext cx="18097" cy="43815"/>
              <a:chOff x="5677852" y="2050731"/>
              <a:chExt cx="18097" cy="43815"/>
            </a:xfrm>
            <a:solidFill>
              <a:schemeClr val="accent1"/>
            </a:solidFill>
          </p:grpSpPr>
          <p:sp>
            <p:nvSpPr>
              <p:cNvPr id="289" name="Freeform: Shape 288">
                <a:extLst>
                  <a:ext uri="{FF2B5EF4-FFF2-40B4-BE49-F238E27FC236}">
                    <a16:creationId xmlns:a16="http://schemas.microsoft.com/office/drawing/2014/main" id="{85F5B8F8-8643-45B6-A728-752BCBBCFCA9}"/>
                  </a:ext>
                </a:extLst>
              </p:cNvPr>
              <p:cNvSpPr/>
              <p:nvPr/>
            </p:nvSpPr>
            <p:spPr>
              <a:xfrm>
                <a:off x="5677852" y="2050731"/>
                <a:ext cx="18097" cy="43815"/>
              </a:xfrm>
              <a:custGeom>
                <a:avLst/>
                <a:gdLst>
                  <a:gd name="connsiteX0" fmla="*/ 0 w 18097"/>
                  <a:gd name="connsiteY0" fmla="*/ 10478 h 43815"/>
                  <a:gd name="connsiteX1" fmla="*/ 0 w 18097"/>
                  <a:gd name="connsiteY1" fmla="*/ 43815 h 43815"/>
                  <a:gd name="connsiteX2" fmla="*/ 18097 w 18097"/>
                  <a:gd name="connsiteY2" fmla="*/ 33338 h 43815"/>
                  <a:gd name="connsiteX3" fmla="*/ 18097 w 18097"/>
                  <a:gd name="connsiteY3" fmla="*/ 0 h 438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097" h="43815">
                    <a:moveTo>
                      <a:pt x="0" y="10478"/>
                    </a:moveTo>
                    <a:lnTo>
                      <a:pt x="0" y="43815"/>
                    </a:lnTo>
                    <a:lnTo>
                      <a:pt x="18097" y="33338"/>
                    </a:lnTo>
                    <a:lnTo>
                      <a:pt x="18097" y="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90" name="Freeform: Shape 289">
                <a:extLst>
                  <a:ext uri="{FF2B5EF4-FFF2-40B4-BE49-F238E27FC236}">
                    <a16:creationId xmlns:a16="http://schemas.microsoft.com/office/drawing/2014/main" id="{7C76FB2B-A30E-49CF-9E4A-70DBC7DB5257}"/>
                  </a:ext>
                </a:extLst>
              </p:cNvPr>
              <p:cNvSpPr/>
              <p:nvPr/>
            </p:nvSpPr>
            <p:spPr>
              <a:xfrm>
                <a:off x="5678804" y="2053589"/>
                <a:ext cx="16192" cy="38100"/>
              </a:xfrm>
              <a:custGeom>
                <a:avLst/>
                <a:gdLst>
                  <a:gd name="connsiteX0" fmla="*/ 0 w 16192"/>
                  <a:gd name="connsiteY0" fmla="*/ 8573 h 38100"/>
                  <a:gd name="connsiteX1" fmla="*/ 16192 w 16192"/>
                  <a:gd name="connsiteY1" fmla="*/ 0 h 38100"/>
                  <a:gd name="connsiteX2" fmla="*/ 16192 w 16192"/>
                  <a:gd name="connsiteY2" fmla="*/ 29528 h 38100"/>
                  <a:gd name="connsiteX3" fmla="*/ 0 w 16192"/>
                  <a:gd name="connsiteY3" fmla="*/ 38100 h 38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" h="38100">
                    <a:moveTo>
                      <a:pt x="0" y="8573"/>
                    </a:moveTo>
                    <a:lnTo>
                      <a:pt x="16192" y="0"/>
                    </a:lnTo>
                    <a:lnTo>
                      <a:pt x="16192" y="29528"/>
                    </a:lnTo>
                    <a:lnTo>
                      <a:pt x="0" y="3810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91" name="Freeform: Shape 290">
                <a:extLst>
                  <a:ext uri="{FF2B5EF4-FFF2-40B4-BE49-F238E27FC236}">
                    <a16:creationId xmlns:a16="http://schemas.microsoft.com/office/drawing/2014/main" id="{9AB8BBE9-DC58-46DF-BC76-1D0013F4BFF0}"/>
                  </a:ext>
                </a:extLst>
              </p:cNvPr>
              <p:cNvSpPr/>
              <p:nvPr/>
            </p:nvSpPr>
            <p:spPr>
              <a:xfrm>
                <a:off x="5678804" y="2055494"/>
                <a:ext cx="11429" cy="31432"/>
              </a:xfrm>
              <a:custGeom>
                <a:avLst/>
                <a:gdLst>
                  <a:gd name="connsiteX0" fmla="*/ 11430 w 11429"/>
                  <a:gd name="connsiteY0" fmla="*/ 0 h 31432"/>
                  <a:gd name="connsiteX1" fmla="*/ 11430 w 11429"/>
                  <a:gd name="connsiteY1" fmla="*/ 24765 h 31432"/>
                  <a:gd name="connsiteX2" fmla="*/ 0 w 11429"/>
                  <a:gd name="connsiteY2" fmla="*/ 31432 h 31432"/>
                  <a:gd name="connsiteX3" fmla="*/ 0 w 11429"/>
                  <a:gd name="connsiteY3" fmla="*/ 6668 h 314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29" h="31432">
                    <a:moveTo>
                      <a:pt x="11430" y="0"/>
                    </a:moveTo>
                    <a:lnTo>
                      <a:pt x="11430" y="24765"/>
                    </a:lnTo>
                    <a:lnTo>
                      <a:pt x="0" y="31432"/>
                    </a:lnTo>
                    <a:lnTo>
                      <a:pt x="0" y="6668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92" name="Freeform: Shape 291">
                <a:extLst>
                  <a:ext uri="{FF2B5EF4-FFF2-40B4-BE49-F238E27FC236}">
                    <a16:creationId xmlns:a16="http://schemas.microsoft.com/office/drawing/2014/main" id="{AE51938A-1054-49F7-86C3-44596B89547A}"/>
                  </a:ext>
                </a:extLst>
              </p:cNvPr>
              <p:cNvSpPr/>
              <p:nvPr/>
            </p:nvSpPr>
            <p:spPr>
              <a:xfrm>
                <a:off x="5678804" y="2080259"/>
                <a:ext cx="16192" cy="11429"/>
              </a:xfrm>
              <a:custGeom>
                <a:avLst/>
                <a:gdLst>
                  <a:gd name="connsiteX0" fmla="*/ 0 w 16192"/>
                  <a:gd name="connsiteY0" fmla="*/ 11430 h 11429"/>
                  <a:gd name="connsiteX1" fmla="*/ 16192 w 16192"/>
                  <a:gd name="connsiteY1" fmla="*/ 2857 h 11429"/>
                  <a:gd name="connsiteX2" fmla="*/ 11430 w 16192"/>
                  <a:gd name="connsiteY2" fmla="*/ 0 h 11429"/>
                  <a:gd name="connsiteX3" fmla="*/ 0 w 16192"/>
                  <a:gd name="connsiteY3" fmla="*/ 6667 h 114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" h="11429">
                    <a:moveTo>
                      <a:pt x="0" y="11430"/>
                    </a:moveTo>
                    <a:lnTo>
                      <a:pt x="16192" y="2857"/>
                    </a:lnTo>
                    <a:lnTo>
                      <a:pt x="11430" y="0"/>
                    </a:lnTo>
                    <a:lnTo>
                      <a:pt x="0" y="6667"/>
                    </a:lnTo>
                    <a:close/>
                  </a:path>
                </a:pathLst>
              </a:custGeom>
              <a:solidFill>
                <a:srgbClr val="1A1A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32" name="Graphic 2">
              <a:extLst>
                <a:ext uri="{FF2B5EF4-FFF2-40B4-BE49-F238E27FC236}">
                  <a16:creationId xmlns:a16="http://schemas.microsoft.com/office/drawing/2014/main" id="{72C93B63-4648-44F8-82CA-E945CC00DC61}"/>
                </a:ext>
              </a:extLst>
            </p:cNvPr>
            <p:cNvGrpSpPr/>
            <p:nvPr/>
          </p:nvGrpSpPr>
          <p:grpSpPr>
            <a:xfrm>
              <a:off x="5892184" y="1932621"/>
              <a:ext cx="18097" cy="43815"/>
              <a:chOff x="5892165" y="1932621"/>
              <a:chExt cx="18097" cy="43815"/>
            </a:xfrm>
            <a:solidFill>
              <a:schemeClr val="accent1"/>
            </a:solidFill>
          </p:grpSpPr>
          <p:sp>
            <p:nvSpPr>
              <p:cNvPr id="285" name="Freeform: Shape 284">
                <a:extLst>
                  <a:ext uri="{FF2B5EF4-FFF2-40B4-BE49-F238E27FC236}">
                    <a16:creationId xmlns:a16="http://schemas.microsoft.com/office/drawing/2014/main" id="{43C094A0-274F-4D7C-9344-61FC9179B330}"/>
                  </a:ext>
                </a:extLst>
              </p:cNvPr>
              <p:cNvSpPr/>
              <p:nvPr/>
            </p:nvSpPr>
            <p:spPr>
              <a:xfrm>
                <a:off x="5892165" y="1932621"/>
                <a:ext cx="18097" cy="43815"/>
              </a:xfrm>
              <a:custGeom>
                <a:avLst/>
                <a:gdLst>
                  <a:gd name="connsiteX0" fmla="*/ 0 w 18097"/>
                  <a:gd name="connsiteY0" fmla="*/ 10478 h 43815"/>
                  <a:gd name="connsiteX1" fmla="*/ 0 w 18097"/>
                  <a:gd name="connsiteY1" fmla="*/ 43815 h 43815"/>
                  <a:gd name="connsiteX2" fmla="*/ 18097 w 18097"/>
                  <a:gd name="connsiteY2" fmla="*/ 33338 h 43815"/>
                  <a:gd name="connsiteX3" fmla="*/ 18097 w 18097"/>
                  <a:gd name="connsiteY3" fmla="*/ 0 h 438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097" h="43815">
                    <a:moveTo>
                      <a:pt x="0" y="10478"/>
                    </a:moveTo>
                    <a:lnTo>
                      <a:pt x="0" y="43815"/>
                    </a:lnTo>
                    <a:lnTo>
                      <a:pt x="18097" y="33338"/>
                    </a:lnTo>
                    <a:lnTo>
                      <a:pt x="18097" y="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86" name="Freeform: Shape 285">
                <a:extLst>
                  <a:ext uri="{FF2B5EF4-FFF2-40B4-BE49-F238E27FC236}">
                    <a16:creationId xmlns:a16="http://schemas.microsoft.com/office/drawing/2014/main" id="{6CB01863-BE50-486F-9E6D-E23CC3F8FF52}"/>
                  </a:ext>
                </a:extLst>
              </p:cNvPr>
              <p:cNvSpPr/>
              <p:nvPr/>
            </p:nvSpPr>
            <p:spPr>
              <a:xfrm>
                <a:off x="5893117" y="1934527"/>
                <a:ext cx="16192" cy="39052"/>
              </a:xfrm>
              <a:custGeom>
                <a:avLst/>
                <a:gdLst>
                  <a:gd name="connsiteX0" fmla="*/ 0 w 16192"/>
                  <a:gd name="connsiteY0" fmla="*/ 9525 h 39052"/>
                  <a:gd name="connsiteX1" fmla="*/ 16192 w 16192"/>
                  <a:gd name="connsiteY1" fmla="*/ 0 h 39052"/>
                  <a:gd name="connsiteX2" fmla="*/ 16192 w 16192"/>
                  <a:gd name="connsiteY2" fmla="*/ 30480 h 39052"/>
                  <a:gd name="connsiteX3" fmla="*/ 0 w 16192"/>
                  <a:gd name="connsiteY3" fmla="*/ 39053 h 390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" h="39052">
                    <a:moveTo>
                      <a:pt x="0" y="9525"/>
                    </a:moveTo>
                    <a:lnTo>
                      <a:pt x="16192" y="0"/>
                    </a:lnTo>
                    <a:lnTo>
                      <a:pt x="16192" y="30480"/>
                    </a:lnTo>
                    <a:lnTo>
                      <a:pt x="0" y="39053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87" name="Freeform: Shape 286">
                <a:extLst>
                  <a:ext uri="{FF2B5EF4-FFF2-40B4-BE49-F238E27FC236}">
                    <a16:creationId xmlns:a16="http://schemas.microsoft.com/office/drawing/2014/main" id="{72ADF4F6-924E-4346-87DD-895ECBC0AD0F}"/>
                  </a:ext>
                </a:extLst>
              </p:cNvPr>
              <p:cNvSpPr/>
              <p:nvPr/>
            </p:nvSpPr>
            <p:spPr>
              <a:xfrm>
                <a:off x="5893117" y="1937384"/>
                <a:ext cx="11429" cy="31432"/>
              </a:xfrm>
              <a:custGeom>
                <a:avLst/>
                <a:gdLst>
                  <a:gd name="connsiteX0" fmla="*/ 11430 w 11429"/>
                  <a:gd name="connsiteY0" fmla="*/ 0 h 31432"/>
                  <a:gd name="connsiteX1" fmla="*/ 11430 w 11429"/>
                  <a:gd name="connsiteY1" fmla="*/ 24765 h 31432"/>
                  <a:gd name="connsiteX2" fmla="*/ 0 w 11429"/>
                  <a:gd name="connsiteY2" fmla="*/ 31433 h 31432"/>
                  <a:gd name="connsiteX3" fmla="*/ 0 w 11429"/>
                  <a:gd name="connsiteY3" fmla="*/ 6668 h 314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29" h="31432">
                    <a:moveTo>
                      <a:pt x="11430" y="0"/>
                    </a:moveTo>
                    <a:lnTo>
                      <a:pt x="11430" y="24765"/>
                    </a:lnTo>
                    <a:lnTo>
                      <a:pt x="0" y="31433"/>
                    </a:lnTo>
                    <a:lnTo>
                      <a:pt x="0" y="6668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88" name="Freeform: Shape 287">
                <a:extLst>
                  <a:ext uri="{FF2B5EF4-FFF2-40B4-BE49-F238E27FC236}">
                    <a16:creationId xmlns:a16="http://schemas.microsoft.com/office/drawing/2014/main" id="{A0C88E65-0CFF-4772-B629-606A30C6969C}"/>
                  </a:ext>
                </a:extLst>
              </p:cNvPr>
              <p:cNvSpPr/>
              <p:nvPr/>
            </p:nvSpPr>
            <p:spPr>
              <a:xfrm>
                <a:off x="5893117" y="1962149"/>
                <a:ext cx="16192" cy="11430"/>
              </a:xfrm>
              <a:custGeom>
                <a:avLst/>
                <a:gdLst>
                  <a:gd name="connsiteX0" fmla="*/ 0 w 16192"/>
                  <a:gd name="connsiteY0" fmla="*/ 11430 h 11430"/>
                  <a:gd name="connsiteX1" fmla="*/ 16192 w 16192"/>
                  <a:gd name="connsiteY1" fmla="*/ 2857 h 11430"/>
                  <a:gd name="connsiteX2" fmla="*/ 11430 w 16192"/>
                  <a:gd name="connsiteY2" fmla="*/ 0 h 11430"/>
                  <a:gd name="connsiteX3" fmla="*/ 0 w 16192"/>
                  <a:gd name="connsiteY3" fmla="*/ 6668 h 114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" h="11430">
                    <a:moveTo>
                      <a:pt x="0" y="11430"/>
                    </a:moveTo>
                    <a:lnTo>
                      <a:pt x="16192" y="2857"/>
                    </a:lnTo>
                    <a:lnTo>
                      <a:pt x="11430" y="0"/>
                    </a:lnTo>
                    <a:lnTo>
                      <a:pt x="0" y="6668"/>
                    </a:lnTo>
                    <a:close/>
                  </a:path>
                </a:pathLst>
              </a:custGeom>
              <a:solidFill>
                <a:srgbClr val="1A1A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33" name="Graphic 2">
              <a:extLst>
                <a:ext uri="{FF2B5EF4-FFF2-40B4-BE49-F238E27FC236}">
                  <a16:creationId xmlns:a16="http://schemas.microsoft.com/office/drawing/2014/main" id="{7418F0AE-894B-4138-B320-BA5503066165}"/>
                </a:ext>
              </a:extLst>
            </p:cNvPr>
            <p:cNvGrpSpPr/>
            <p:nvPr/>
          </p:nvGrpSpPr>
          <p:grpSpPr>
            <a:xfrm>
              <a:off x="5778835" y="1994534"/>
              <a:ext cx="18097" cy="43814"/>
              <a:chOff x="5778817" y="1994534"/>
              <a:chExt cx="18097" cy="43814"/>
            </a:xfrm>
            <a:solidFill>
              <a:schemeClr val="accent1"/>
            </a:solidFill>
          </p:grpSpPr>
          <p:sp>
            <p:nvSpPr>
              <p:cNvPr id="281" name="Freeform: Shape 280">
                <a:extLst>
                  <a:ext uri="{FF2B5EF4-FFF2-40B4-BE49-F238E27FC236}">
                    <a16:creationId xmlns:a16="http://schemas.microsoft.com/office/drawing/2014/main" id="{E66673B0-F5DB-4DEF-9F08-4175DA95EFF3}"/>
                  </a:ext>
                </a:extLst>
              </p:cNvPr>
              <p:cNvSpPr/>
              <p:nvPr/>
            </p:nvSpPr>
            <p:spPr>
              <a:xfrm>
                <a:off x="5778817" y="1994534"/>
                <a:ext cx="18097" cy="43814"/>
              </a:xfrm>
              <a:custGeom>
                <a:avLst/>
                <a:gdLst>
                  <a:gd name="connsiteX0" fmla="*/ 0 w 18097"/>
                  <a:gd name="connsiteY0" fmla="*/ 10477 h 43814"/>
                  <a:gd name="connsiteX1" fmla="*/ 0 w 18097"/>
                  <a:gd name="connsiteY1" fmla="*/ 43815 h 43814"/>
                  <a:gd name="connsiteX2" fmla="*/ 18098 w 18097"/>
                  <a:gd name="connsiteY2" fmla="*/ 33338 h 43814"/>
                  <a:gd name="connsiteX3" fmla="*/ 18098 w 18097"/>
                  <a:gd name="connsiteY3" fmla="*/ 0 h 438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097" h="43814">
                    <a:moveTo>
                      <a:pt x="0" y="10477"/>
                    </a:moveTo>
                    <a:lnTo>
                      <a:pt x="0" y="43815"/>
                    </a:lnTo>
                    <a:lnTo>
                      <a:pt x="18098" y="33338"/>
                    </a:lnTo>
                    <a:lnTo>
                      <a:pt x="18098" y="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82" name="Freeform: Shape 281">
                <a:extLst>
                  <a:ext uri="{FF2B5EF4-FFF2-40B4-BE49-F238E27FC236}">
                    <a16:creationId xmlns:a16="http://schemas.microsoft.com/office/drawing/2014/main" id="{BC2A38D2-1637-4199-89C4-15F6E3D08BB5}"/>
                  </a:ext>
                </a:extLst>
              </p:cNvPr>
              <p:cNvSpPr/>
              <p:nvPr/>
            </p:nvSpPr>
            <p:spPr>
              <a:xfrm>
                <a:off x="5779770" y="1996439"/>
                <a:ext cx="15239" cy="39052"/>
              </a:xfrm>
              <a:custGeom>
                <a:avLst/>
                <a:gdLst>
                  <a:gd name="connsiteX0" fmla="*/ 0 w 15239"/>
                  <a:gd name="connsiteY0" fmla="*/ 8573 h 39052"/>
                  <a:gd name="connsiteX1" fmla="*/ 15240 w 15239"/>
                  <a:gd name="connsiteY1" fmla="*/ 0 h 39052"/>
                  <a:gd name="connsiteX2" fmla="*/ 15240 w 15239"/>
                  <a:gd name="connsiteY2" fmla="*/ 30480 h 39052"/>
                  <a:gd name="connsiteX3" fmla="*/ 0 w 15239"/>
                  <a:gd name="connsiteY3" fmla="*/ 39053 h 390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39" h="39052">
                    <a:moveTo>
                      <a:pt x="0" y="8573"/>
                    </a:moveTo>
                    <a:lnTo>
                      <a:pt x="15240" y="0"/>
                    </a:lnTo>
                    <a:lnTo>
                      <a:pt x="15240" y="30480"/>
                    </a:lnTo>
                    <a:lnTo>
                      <a:pt x="0" y="39053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83" name="Freeform: Shape 282">
                <a:extLst>
                  <a:ext uri="{FF2B5EF4-FFF2-40B4-BE49-F238E27FC236}">
                    <a16:creationId xmlns:a16="http://schemas.microsoft.com/office/drawing/2014/main" id="{F2F48DE0-00B4-47EA-A6A6-23D80E698167}"/>
                  </a:ext>
                </a:extLst>
              </p:cNvPr>
              <p:cNvSpPr/>
              <p:nvPr/>
            </p:nvSpPr>
            <p:spPr>
              <a:xfrm>
                <a:off x="5779770" y="1999297"/>
                <a:ext cx="11429" cy="31432"/>
              </a:xfrm>
              <a:custGeom>
                <a:avLst/>
                <a:gdLst>
                  <a:gd name="connsiteX0" fmla="*/ 11430 w 11429"/>
                  <a:gd name="connsiteY0" fmla="*/ 0 h 31432"/>
                  <a:gd name="connsiteX1" fmla="*/ 11430 w 11429"/>
                  <a:gd name="connsiteY1" fmla="*/ 24765 h 31432"/>
                  <a:gd name="connsiteX2" fmla="*/ 0 w 11429"/>
                  <a:gd name="connsiteY2" fmla="*/ 31432 h 31432"/>
                  <a:gd name="connsiteX3" fmla="*/ 0 w 11429"/>
                  <a:gd name="connsiteY3" fmla="*/ 5715 h 314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29" h="31432">
                    <a:moveTo>
                      <a:pt x="11430" y="0"/>
                    </a:moveTo>
                    <a:lnTo>
                      <a:pt x="11430" y="24765"/>
                    </a:lnTo>
                    <a:lnTo>
                      <a:pt x="0" y="31432"/>
                    </a:lnTo>
                    <a:lnTo>
                      <a:pt x="0" y="5715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84" name="Freeform: Shape 283">
                <a:extLst>
                  <a:ext uri="{FF2B5EF4-FFF2-40B4-BE49-F238E27FC236}">
                    <a16:creationId xmlns:a16="http://schemas.microsoft.com/office/drawing/2014/main" id="{5D60B335-EEBD-4F10-B273-63454BC8C67E}"/>
                  </a:ext>
                </a:extLst>
              </p:cNvPr>
              <p:cNvSpPr/>
              <p:nvPr/>
            </p:nvSpPr>
            <p:spPr>
              <a:xfrm>
                <a:off x="5779770" y="2024062"/>
                <a:ext cx="15239" cy="11430"/>
              </a:xfrm>
              <a:custGeom>
                <a:avLst/>
                <a:gdLst>
                  <a:gd name="connsiteX0" fmla="*/ 0 w 15239"/>
                  <a:gd name="connsiteY0" fmla="*/ 11430 h 11430"/>
                  <a:gd name="connsiteX1" fmla="*/ 15240 w 15239"/>
                  <a:gd name="connsiteY1" fmla="*/ 2857 h 11430"/>
                  <a:gd name="connsiteX2" fmla="*/ 11430 w 15239"/>
                  <a:gd name="connsiteY2" fmla="*/ 0 h 11430"/>
                  <a:gd name="connsiteX3" fmla="*/ 0 w 15239"/>
                  <a:gd name="connsiteY3" fmla="*/ 6668 h 114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39" h="11430">
                    <a:moveTo>
                      <a:pt x="0" y="11430"/>
                    </a:moveTo>
                    <a:lnTo>
                      <a:pt x="15240" y="2857"/>
                    </a:lnTo>
                    <a:lnTo>
                      <a:pt x="11430" y="0"/>
                    </a:lnTo>
                    <a:lnTo>
                      <a:pt x="0" y="6668"/>
                    </a:lnTo>
                    <a:close/>
                  </a:path>
                </a:pathLst>
              </a:custGeom>
              <a:solidFill>
                <a:srgbClr val="1A1A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34" name="Graphic 2">
              <a:extLst>
                <a:ext uri="{FF2B5EF4-FFF2-40B4-BE49-F238E27FC236}">
                  <a16:creationId xmlns:a16="http://schemas.microsoft.com/office/drawing/2014/main" id="{017B4D41-560C-41DF-9C67-CD1AEE76730A}"/>
                </a:ext>
              </a:extLst>
            </p:cNvPr>
            <p:cNvGrpSpPr/>
            <p:nvPr/>
          </p:nvGrpSpPr>
          <p:grpSpPr>
            <a:xfrm>
              <a:off x="5749309" y="2010726"/>
              <a:ext cx="19050" cy="43815"/>
              <a:chOff x="5749290" y="2010726"/>
              <a:chExt cx="19050" cy="43815"/>
            </a:xfrm>
            <a:solidFill>
              <a:schemeClr val="accent1"/>
            </a:solidFill>
          </p:grpSpPr>
          <p:sp>
            <p:nvSpPr>
              <p:cNvPr id="277" name="Freeform: Shape 276">
                <a:extLst>
                  <a:ext uri="{FF2B5EF4-FFF2-40B4-BE49-F238E27FC236}">
                    <a16:creationId xmlns:a16="http://schemas.microsoft.com/office/drawing/2014/main" id="{430B24BF-4830-4245-9C97-25454A0E69A9}"/>
                  </a:ext>
                </a:extLst>
              </p:cNvPr>
              <p:cNvSpPr/>
              <p:nvPr/>
            </p:nvSpPr>
            <p:spPr>
              <a:xfrm>
                <a:off x="5749290" y="2010726"/>
                <a:ext cx="19050" cy="43815"/>
              </a:xfrm>
              <a:custGeom>
                <a:avLst/>
                <a:gdLst>
                  <a:gd name="connsiteX0" fmla="*/ 0 w 19050"/>
                  <a:gd name="connsiteY0" fmla="*/ 10478 h 43815"/>
                  <a:gd name="connsiteX1" fmla="*/ 0 w 19050"/>
                  <a:gd name="connsiteY1" fmla="*/ 43815 h 43815"/>
                  <a:gd name="connsiteX2" fmla="*/ 19050 w 19050"/>
                  <a:gd name="connsiteY2" fmla="*/ 33338 h 43815"/>
                  <a:gd name="connsiteX3" fmla="*/ 19050 w 19050"/>
                  <a:gd name="connsiteY3" fmla="*/ 0 h 438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9050" h="43815">
                    <a:moveTo>
                      <a:pt x="0" y="10478"/>
                    </a:moveTo>
                    <a:lnTo>
                      <a:pt x="0" y="43815"/>
                    </a:lnTo>
                    <a:lnTo>
                      <a:pt x="19050" y="33338"/>
                    </a:lnTo>
                    <a:lnTo>
                      <a:pt x="19050" y="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78" name="Freeform: Shape 277">
                <a:extLst>
                  <a:ext uri="{FF2B5EF4-FFF2-40B4-BE49-F238E27FC236}">
                    <a16:creationId xmlns:a16="http://schemas.microsoft.com/office/drawing/2014/main" id="{ACE6CC84-3783-41F8-849A-575C7BE546DC}"/>
                  </a:ext>
                </a:extLst>
              </p:cNvPr>
              <p:cNvSpPr/>
              <p:nvPr/>
            </p:nvSpPr>
            <p:spPr>
              <a:xfrm>
                <a:off x="5751195" y="2013584"/>
                <a:ext cx="15239" cy="38100"/>
              </a:xfrm>
              <a:custGeom>
                <a:avLst/>
                <a:gdLst>
                  <a:gd name="connsiteX0" fmla="*/ 0 w 15239"/>
                  <a:gd name="connsiteY0" fmla="*/ 8572 h 38100"/>
                  <a:gd name="connsiteX1" fmla="*/ 15240 w 15239"/>
                  <a:gd name="connsiteY1" fmla="*/ 0 h 38100"/>
                  <a:gd name="connsiteX2" fmla="*/ 15240 w 15239"/>
                  <a:gd name="connsiteY2" fmla="*/ 29527 h 38100"/>
                  <a:gd name="connsiteX3" fmla="*/ 0 w 15239"/>
                  <a:gd name="connsiteY3" fmla="*/ 38100 h 38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39" h="38100">
                    <a:moveTo>
                      <a:pt x="0" y="8572"/>
                    </a:moveTo>
                    <a:lnTo>
                      <a:pt x="15240" y="0"/>
                    </a:lnTo>
                    <a:lnTo>
                      <a:pt x="15240" y="29527"/>
                    </a:lnTo>
                    <a:lnTo>
                      <a:pt x="0" y="3810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79" name="Freeform: Shape 278">
                <a:extLst>
                  <a:ext uri="{FF2B5EF4-FFF2-40B4-BE49-F238E27FC236}">
                    <a16:creationId xmlns:a16="http://schemas.microsoft.com/office/drawing/2014/main" id="{76187F77-7069-4FAB-8F5B-74B2382438A0}"/>
                  </a:ext>
                </a:extLst>
              </p:cNvPr>
              <p:cNvSpPr/>
              <p:nvPr/>
            </p:nvSpPr>
            <p:spPr>
              <a:xfrm>
                <a:off x="5751195" y="2015489"/>
                <a:ext cx="11429" cy="31432"/>
              </a:xfrm>
              <a:custGeom>
                <a:avLst/>
                <a:gdLst>
                  <a:gd name="connsiteX0" fmla="*/ 11430 w 11429"/>
                  <a:gd name="connsiteY0" fmla="*/ 0 h 31432"/>
                  <a:gd name="connsiteX1" fmla="*/ 11430 w 11429"/>
                  <a:gd name="connsiteY1" fmla="*/ 24765 h 31432"/>
                  <a:gd name="connsiteX2" fmla="*/ 0 w 11429"/>
                  <a:gd name="connsiteY2" fmla="*/ 31433 h 31432"/>
                  <a:gd name="connsiteX3" fmla="*/ 0 w 11429"/>
                  <a:gd name="connsiteY3" fmla="*/ 6668 h 314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29" h="31432">
                    <a:moveTo>
                      <a:pt x="11430" y="0"/>
                    </a:moveTo>
                    <a:lnTo>
                      <a:pt x="11430" y="24765"/>
                    </a:lnTo>
                    <a:lnTo>
                      <a:pt x="0" y="31433"/>
                    </a:lnTo>
                    <a:lnTo>
                      <a:pt x="0" y="6668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80" name="Freeform: Shape 279">
                <a:extLst>
                  <a:ext uri="{FF2B5EF4-FFF2-40B4-BE49-F238E27FC236}">
                    <a16:creationId xmlns:a16="http://schemas.microsoft.com/office/drawing/2014/main" id="{31B10988-D052-41FA-8BA4-F8DD8C52665F}"/>
                  </a:ext>
                </a:extLst>
              </p:cNvPr>
              <p:cNvSpPr/>
              <p:nvPr/>
            </p:nvSpPr>
            <p:spPr>
              <a:xfrm>
                <a:off x="5751195" y="2040254"/>
                <a:ext cx="15239" cy="11430"/>
              </a:xfrm>
              <a:custGeom>
                <a:avLst/>
                <a:gdLst>
                  <a:gd name="connsiteX0" fmla="*/ 0 w 15239"/>
                  <a:gd name="connsiteY0" fmla="*/ 11430 h 11430"/>
                  <a:gd name="connsiteX1" fmla="*/ 15240 w 15239"/>
                  <a:gd name="connsiteY1" fmla="*/ 2857 h 11430"/>
                  <a:gd name="connsiteX2" fmla="*/ 11430 w 15239"/>
                  <a:gd name="connsiteY2" fmla="*/ 0 h 11430"/>
                  <a:gd name="connsiteX3" fmla="*/ 0 w 15239"/>
                  <a:gd name="connsiteY3" fmla="*/ 6668 h 114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39" h="11430">
                    <a:moveTo>
                      <a:pt x="0" y="11430"/>
                    </a:moveTo>
                    <a:lnTo>
                      <a:pt x="15240" y="2857"/>
                    </a:lnTo>
                    <a:lnTo>
                      <a:pt x="11430" y="0"/>
                    </a:lnTo>
                    <a:lnTo>
                      <a:pt x="0" y="6668"/>
                    </a:lnTo>
                    <a:close/>
                  </a:path>
                </a:pathLst>
              </a:custGeom>
              <a:solidFill>
                <a:srgbClr val="1A1A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35" name="Graphic 2">
              <a:extLst>
                <a:ext uri="{FF2B5EF4-FFF2-40B4-BE49-F238E27FC236}">
                  <a16:creationId xmlns:a16="http://schemas.microsoft.com/office/drawing/2014/main" id="{A458E2E7-A3D3-4488-B3D1-4F56DCC24B12}"/>
                </a:ext>
              </a:extLst>
            </p:cNvPr>
            <p:cNvGrpSpPr/>
            <p:nvPr/>
          </p:nvGrpSpPr>
          <p:grpSpPr>
            <a:xfrm>
              <a:off x="5701684" y="2037397"/>
              <a:ext cx="18097" cy="43814"/>
              <a:chOff x="5701665" y="2037397"/>
              <a:chExt cx="18097" cy="43814"/>
            </a:xfrm>
            <a:solidFill>
              <a:schemeClr val="accent1"/>
            </a:solidFill>
          </p:grpSpPr>
          <p:sp>
            <p:nvSpPr>
              <p:cNvPr id="273" name="Freeform: Shape 272">
                <a:extLst>
                  <a:ext uri="{FF2B5EF4-FFF2-40B4-BE49-F238E27FC236}">
                    <a16:creationId xmlns:a16="http://schemas.microsoft.com/office/drawing/2014/main" id="{59704F29-E160-4770-84EB-F54219F6607C}"/>
                  </a:ext>
                </a:extLst>
              </p:cNvPr>
              <p:cNvSpPr/>
              <p:nvPr/>
            </p:nvSpPr>
            <p:spPr>
              <a:xfrm>
                <a:off x="5701665" y="2037397"/>
                <a:ext cx="18097" cy="43814"/>
              </a:xfrm>
              <a:custGeom>
                <a:avLst/>
                <a:gdLst>
                  <a:gd name="connsiteX0" fmla="*/ 0 w 18097"/>
                  <a:gd name="connsiteY0" fmla="*/ 10477 h 43814"/>
                  <a:gd name="connsiteX1" fmla="*/ 0 w 18097"/>
                  <a:gd name="connsiteY1" fmla="*/ 43815 h 43814"/>
                  <a:gd name="connsiteX2" fmla="*/ 18097 w 18097"/>
                  <a:gd name="connsiteY2" fmla="*/ 33338 h 43814"/>
                  <a:gd name="connsiteX3" fmla="*/ 18097 w 18097"/>
                  <a:gd name="connsiteY3" fmla="*/ 0 h 438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097" h="43814">
                    <a:moveTo>
                      <a:pt x="0" y="10477"/>
                    </a:moveTo>
                    <a:lnTo>
                      <a:pt x="0" y="43815"/>
                    </a:lnTo>
                    <a:lnTo>
                      <a:pt x="18097" y="33338"/>
                    </a:lnTo>
                    <a:lnTo>
                      <a:pt x="18097" y="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74" name="Freeform: Shape 273">
                <a:extLst>
                  <a:ext uri="{FF2B5EF4-FFF2-40B4-BE49-F238E27FC236}">
                    <a16:creationId xmlns:a16="http://schemas.microsoft.com/office/drawing/2014/main" id="{D839E298-5397-4AC3-A818-A6DC2B6CDD2B}"/>
                  </a:ext>
                </a:extLst>
              </p:cNvPr>
              <p:cNvSpPr/>
              <p:nvPr/>
            </p:nvSpPr>
            <p:spPr>
              <a:xfrm>
                <a:off x="5702617" y="2040254"/>
                <a:ext cx="16192" cy="38100"/>
              </a:xfrm>
              <a:custGeom>
                <a:avLst/>
                <a:gdLst>
                  <a:gd name="connsiteX0" fmla="*/ 0 w 16192"/>
                  <a:gd name="connsiteY0" fmla="*/ 8572 h 38100"/>
                  <a:gd name="connsiteX1" fmla="*/ 16192 w 16192"/>
                  <a:gd name="connsiteY1" fmla="*/ 0 h 38100"/>
                  <a:gd name="connsiteX2" fmla="*/ 16192 w 16192"/>
                  <a:gd name="connsiteY2" fmla="*/ 29527 h 38100"/>
                  <a:gd name="connsiteX3" fmla="*/ 0 w 16192"/>
                  <a:gd name="connsiteY3" fmla="*/ 38100 h 38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" h="38100">
                    <a:moveTo>
                      <a:pt x="0" y="8572"/>
                    </a:moveTo>
                    <a:lnTo>
                      <a:pt x="16192" y="0"/>
                    </a:lnTo>
                    <a:lnTo>
                      <a:pt x="16192" y="29527"/>
                    </a:lnTo>
                    <a:lnTo>
                      <a:pt x="0" y="3810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75" name="Freeform: Shape 274">
                <a:extLst>
                  <a:ext uri="{FF2B5EF4-FFF2-40B4-BE49-F238E27FC236}">
                    <a16:creationId xmlns:a16="http://schemas.microsoft.com/office/drawing/2014/main" id="{10E4A603-DEC7-4942-94A9-313C34301504}"/>
                  </a:ext>
                </a:extLst>
              </p:cNvPr>
              <p:cNvSpPr/>
              <p:nvPr/>
            </p:nvSpPr>
            <p:spPr>
              <a:xfrm>
                <a:off x="5702617" y="2042159"/>
                <a:ext cx="11429" cy="31432"/>
              </a:xfrm>
              <a:custGeom>
                <a:avLst/>
                <a:gdLst>
                  <a:gd name="connsiteX0" fmla="*/ 11430 w 11429"/>
                  <a:gd name="connsiteY0" fmla="*/ 0 h 31432"/>
                  <a:gd name="connsiteX1" fmla="*/ 11430 w 11429"/>
                  <a:gd name="connsiteY1" fmla="*/ 24765 h 31432"/>
                  <a:gd name="connsiteX2" fmla="*/ 0 w 11429"/>
                  <a:gd name="connsiteY2" fmla="*/ 31432 h 31432"/>
                  <a:gd name="connsiteX3" fmla="*/ 0 w 11429"/>
                  <a:gd name="connsiteY3" fmla="*/ 6667 h 314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29" h="31432">
                    <a:moveTo>
                      <a:pt x="11430" y="0"/>
                    </a:moveTo>
                    <a:lnTo>
                      <a:pt x="11430" y="24765"/>
                    </a:lnTo>
                    <a:lnTo>
                      <a:pt x="0" y="31432"/>
                    </a:lnTo>
                    <a:lnTo>
                      <a:pt x="0" y="6667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76" name="Freeform: Shape 275">
                <a:extLst>
                  <a:ext uri="{FF2B5EF4-FFF2-40B4-BE49-F238E27FC236}">
                    <a16:creationId xmlns:a16="http://schemas.microsoft.com/office/drawing/2014/main" id="{F8D57919-F617-423A-993B-88B272C97A70}"/>
                  </a:ext>
                </a:extLst>
              </p:cNvPr>
              <p:cNvSpPr/>
              <p:nvPr/>
            </p:nvSpPr>
            <p:spPr>
              <a:xfrm>
                <a:off x="5702617" y="2066924"/>
                <a:ext cx="16192" cy="11430"/>
              </a:xfrm>
              <a:custGeom>
                <a:avLst/>
                <a:gdLst>
                  <a:gd name="connsiteX0" fmla="*/ 0 w 16192"/>
                  <a:gd name="connsiteY0" fmla="*/ 11430 h 11430"/>
                  <a:gd name="connsiteX1" fmla="*/ 16192 w 16192"/>
                  <a:gd name="connsiteY1" fmla="*/ 2857 h 11430"/>
                  <a:gd name="connsiteX2" fmla="*/ 11430 w 16192"/>
                  <a:gd name="connsiteY2" fmla="*/ 0 h 11430"/>
                  <a:gd name="connsiteX3" fmla="*/ 0 w 16192"/>
                  <a:gd name="connsiteY3" fmla="*/ 6668 h 114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" h="11430">
                    <a:moveTo>
                      <a:pt x="0" y="11430"/>
                    </a:moveTo>
                    <a:lnTo>
                      <a:pt x="16192" y="2857"/>
                    </a:lnTo>
                    <a:lnTo>
                      <a:pt x="11430" y="0"/>
                    </a:lnTo>
                    <a:lnTo>
                      <a:pt x="0" y="6668"/>
                    </a:lnTo>
                    <a:close/>
                  </a:path>
                </a:pathLst>
              </a:custGeom>
              <a:solidFill>
                <a:srgbClr val="1A1A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36" name="Graphic 2">
              <a:extLst>
                <a:ext uri="{FF2B5EF4-FFF2-40B4-BE49-F238E27FC236}">
                  <a16:creationId xmlns:a16="http://schemas.microsoft.com/office/drawing/2014/main" id="{B980D698-E2F3-461A-85DA-920A61A8ECD7}"/>
                </a:ext>
              </a:extLst>
            </p:cNvPr>
            <p:cNvGrpSpPr/>
            <p:nvPr/>
          </p:nvGrpSpPr>
          <p:grpSpPr>
            <a:xfrm>
              <a:off x="5915996" y="1919287"/>
              <a:ext cx="18097" cy="43814"/>
              <a:chOff x="5915977" y="1919287"/>
              <a:chExt cx="18097" cy="43814"/>
            </a:xfrm>
            <a:solidFill>
              <a:schemeClr val="accent1"/>
            </a:solidFill>
          </p:grpSpPr>
          <p:sp>
            <p:nvSpPr>
              <p:cNvPr id="269" name="Freeform: Shape 268">
                <a:extLst>
                  <a:ext uri="{FF2B5EF4-FFF2-40B4-BE49-F238E27FC236}">
                    <a16:creationId xmlns:a16="http://schemas.microsoft.com/office/drawing/2014/main" id="{478100D2-D762-4A41-B490-B86B762B0EC3}"/>
                  </a:ext>
                </a:extLst>
              </p:cNvPr>
              <p:cNvSpPr/>
              <p:nvPr/>
            </p:nvSpPr>
            <p:spPr>
              <a:xfrm>
                <a:off x="5915977" y="1919287"/>
                <a:ext cx="18097" cy="43814"/>
              </a:xfrm>
              <a:custGeom>
                <a:avLst/>
                <a:gdLst>
                  <a:gd name="connsiteX0" fmla="*/ 0 w 18097"/>
                  <a:gd name="connsiteY0" fmla="*/ 10478 h 43814"/>
                  <a:gd name="connsiteX1" fmla="*/ 0 w 18097"/>
                  <a:gd name="connsiteY1" fmla="*/ 43815 h 43814"/>
                  <a:gd name="connsiteX2" fmla="*/ 18097 w 18097"/>
                  <a:gd name="connsiteY2" fmla="*/ 33338 h 43814"/>
                  <a:gd name="connsiteX3" fmla="*/ 18097 w 18097"/>
                  <a:gd name="connsiteY3" fmla="*/ 0 h 438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097" h="43814">
                    <a:moveTo>
                      <a:pt x="0" y="10478"/>
                    </a:moveTo>
                    <a:lnTo>
                      <a:pt x="0" y="43815"/>
                    </a:lnTo>
                    <a:lnTo>
                      <a:pt x="18097" y="33338"/>
                    </a:lnTo>
                    <a:lnTo>
                      <a:pt x="18097" y="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70" name="Freeform: Shape 269">
                <a:extLst>
                  <a:ext uri="{FF2B5EF4-FFF2-40B4-BE49-F238E27FC236}">
                    <a16:creationId xmlns:a16="http://schemas.microsoft.com/office/drawing/2014/main" id="{A239FBE5-430C-4784-8220-1C8D937F3F0D}"/>
                  </a:ext>
                </a:extLst>
              </p:cNvPr>
              <p:cNvSpPr/>
              <p:nvPr/>
            </p:nvSpPr>
            <p:spPr>
              <a:xfrm>
                <a:off x="5916929" y="1921192"/>
                <a:ext cx="16192" cy="39052"/>
              </a:xfrm>
              <a:custGeom>
                <a:avLst/>
                <a:gdLst>
                  <a:gd name="connsiteX0" fmla="*/ 0 w 16192"/>
                  <a:gd name="connsiteY0" fmla="*/ 8572 h 39052"/>
                  <a:gd name="connsiteX1" fmla="*/ 16192 w 16192"/>
                  <a:gd name="connsiteY1" fmla="*/ 0 h 39052"/>
                  <a:gd name="connsiteX2" fmla="*/ 16192 w 16192"/>
                  <a:gd name="connsiteY2" fmla="*/ 30480 h 39052"/>
                  <a:gd name="connsiteX3" fmla="*/ 0 w 16192"/>
                  <a:gd name="connsiteY3" fmla="*/ 39052 h 390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" h="39052">
                    <a:moveTo>
                      <a:pt x="0" y="8572"/>
                    </a:moveTo>
                    <a:lnTo>
                      <a:pt x="16192" y="0"/>
                    </a:lnTo>
                    <a:lnTo>
                      <a:pt x="16192" y="30480"/>
                    </a:lnTo>
                    <a:lnTo>
                      <a:pt x="0" y="39052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71" name="Freeform: Shape 270">
                <a:extLst>
                  <a:ext uri="{FF2B5EF4-FFF2-40B4-BE49-F238E27FC236}">
                    <a16:creationId xmlns:a16="http://schemas.microsoft.com/office/drawing/2014/main" id="{32539C4D-75A2-4E0F-AE83-A4A7AE214C98}"/>
                  </a:ext>
                </a:extLst>
              </p:cNvPr>
              <p:cNvSpPr/>
              <p:nvPr/>
            </p:nvSpPr>
            <p:spPr>
              <a:xfrm>
                <a:off x="5916929" y="1924049"/>
                <a:ext cx="11429" cy="31432"/>
              </a:xfrm>
              <a:custGeom>
                <a:avLst/>
                <a:gdLst>
                  <a:gd name="connsiteX0" fmla="*/ 11430 w 11429"/>
                  <a:gd name="connsiteY0" fmla="*/ 0 h 31432"/>
                  <a:gd name="connsiteX1" fmla="*/ 11430 w 11429"/>
                  <a:gd name="connsiteY1" fmla="*/ 24765 h 31432"/>
                  <a:gd name="connsiteX2" fmla="*/ 0 w 11429"/>
                  <a:gd name="connsiteY2" fmla="*/ 31432 h 31432"/>
                  <a:gd name="connsiteX3" fmla="*/ 0 w 11429"/>
                  <a:gd name="connsiteY3" fmla="*/ 5715 h 314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29" h="31432">
                    <a:moveTo>
                      <a:pt x="11430" y="0"/>
                    </a:moveTo>
                    <a:lnTo>
                      <a:pt x="11430" y="24765"/>
                    </a:lnTo>
                    <a:lnTo>
                      <a:pt x="0" y="31432"/>
                    </a:lnTo>
                    <a:lnTo>
                      <a:pt x="0" y="5715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72" name="Freeform: Shape 271">
                <a:extLst>
                  <a:ext uri="{FF2B5EF4-FFF2-40B4-BE49-F238E27FC236}">
                    <a16:creationId xmlns:a16="http://schemas.microsoft.com/office/drawing/2014/main" id="{0113CD52-56CA-40BA-B8A5-6B5EBAC1871B}"/>
                  </a:ext>
                </a:extLst>
              </p:cNvPr>
              <p:cNvSpPr/>
              <p:nvPr/>
            </p:nvSpPr>
            <p:spPr>
              <a:xfrm>
                <a:off x="5916929" y="1948814"/>
                <a:ext cx="16192" cy="11430"/>
              </a:xfrm>
              <a:custGeom>
                <a:avLst/>
                <a:gdLst>
                  <a:gd name="connsiteX0" fmla="*/ 0 w 16192"/>
                  <a:gd name="connsiteY0" fmla="*/ 11430 h 11430"/>
                  <a:gd name="connsiteX1" fmla="*/ 16192 w 16192"/>
                  <a:gd name="connsiteY1" fmla="*/ 2858 h 11430"/>
                  <a:gd name="connsiteX2" fmla="*/ 11430 w 16192"/>
                  <a:gd name="connsiteY2" fmla="*/ 0 h 11430"/>
                  <a:gd name="connsiteX3" fmla="*/ 0 w 16192"/>
                  <a:gd name="connsiteY3" fmla="*/ 6668 h 114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" h="11430">
                    <a:moveTo>
                      <a:pt x="0" y="11430"/>
                    </a:moveTo>
                    <a:lnTo>
                      <a:pt x="16192" y="2858"/>
                    </a:lnTo>
                    <a:lnTo>
                      <a:pt x="11430" y="0"/>
                    </a:lnTo>
                    <a:lnTo>
                      <a:pt x="0" y="6668"/>
                    </a:lnTo>
                    <a:close/>
                  </a:path>
                </a:pathLst>
              </a:custGeom>
              <a:solidFill>
                <a:srgbClr val="1A1A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37" name="Graphic 2">
              <a:extLst>
                <a:ext uri="{FF2B5EF4-FFF2-40B4-BE49-F238E27FC236}">
                  <a16:creationId xmlns:a16="http://schemas.microsoft.com/office/drawing/2014/main" id="{B1830FFC-091E-4F8C-BC4A-4593383FD3E4}"/>
                </a:ext>
              </a:extLst>
            </p:cNvPr>
            <p:cNvGrpSpPr/>
            <p:nvPr/>
          </p:nvGrpSpPr>
          <p:grpSpPr>
            <a:xfrm>
              <a:off x="5802648" y="1981199"/>
              <a:ext cx="18097" cy="43814"/>
              <a:chOff x="5802629" y="1981199"/>
              <a:chExt cx="18097" cy="43814"/>
            </a:xfrm>
            <a:solidFill>
              <a:schemeClr val="accent1"/>
            </a:solidFill>
          </p:grpSpPr>
          <p:sp>
            <p:nvSpPr>
              <p:cNvPr id="265" name="Freeform: Shape 264">
                <a:extLst>
                  <a:ext uri="{FF2B5EF4-FFF2-40B4-BE49-F238E27FC236}">
                    <a16:creationId xmlns:a16="http://schemas.microsoft.com/office/drawing/2014/main" id="{8D69D6F8-84F2-463E-BC37-B041C688DBE5}"/>
                  </a:ext>
                </a:extLst>
              </p:cNvPr>
              <p:cNvSpPr/>
              <p:nvPr/>
            </p:nvSpPr>
            <p:spPr>
              <a:xfrm>
                <a:off x="5802629" y="1981199"/>
                <a:ext cx="18097" cy="43814"/>
              </a:xfrm>
              <a:custGeom>
                <a:avLst/>
                <a:gdLst>
                  <a:gd name="connsiteX0" fmla="*/ 0 w 18097"/>
                  <a:gd name="connsiteY0" fmla="*/ 9525 h 43814"/>
                  <a:gd name="connsiteX1" fmla="*/ 0 w 18097"/>
                  <a:gd name="connsiteY1" fmla="*/ 43815 h 43814"/>
                  <a:gd name="connsiteX2" fmla="*/ 18098 w 18097"/>
                  <a:gd name="connsiteY2" fmla="*/ 33338 h 43814"/>
                  <a:gd name="connsiteX3" fmla="*/ 18098 w 18097"/>
                  <a:gd name="connsiteY3" fmla="*/ 0 h 438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097" h="43814">
                    <a:moveTo>
                      <a:pt x="0" y="9525"/>
                    </a:moveTo>
                    <a:lnTo>
                      <a:pt x="0" y="43815"/>
                    </a:lnTo>
                    <a:lnTo>
                      <a:pt x="18098" y="33338"/>
                    </a:lnTo>
                    <a:lnTo>
                      <a:pt x="18098" y="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66" name="Freeform: Shape 265">
                <a:extLst>
                  <a:ext uri="{FF2B5EF4-FFF2-40B4-BE49-F238E27FC236}">
                    <a16:creationId xmlns:a16="http://schemas.microsoft.com/office/drawing/2014/main" id="{353C8C9B-BB2B-4947-AFDB-70B1B3CB16E0}"/>
                  </a:ext>
                </a:extLst>
              </p:cNvPr>
              <p:cNvSpPr/>
              <p:nvPr/>
            </p:nvSpPr>
            <p:spPr>
              <a:xfrm>
                <a:off x="5803582" y="1983104"/>
                <a:ext cx="16192" cy="39052"/>
              </a:xfrm>
              <a:custGeom>
                <a:avLst/>
                <a:gdLst>
                  <a:gd name="connsiteX0" fmla="*/ 0 w 16192"/>
                  <a:gd name="connsiteY0" fmla="*/ 8572 h 39052"/>
                  <a:gd name="connsiteX1" fmla="*/ 16192 w 16192"/>
                  <a:gd name="connsiteY1" fmla="*/ 0 h 39052"/>
                  <a:gd name="connsiteX2" fmla="*/ 16192 w 16192"/>
                  <a:gd name="connsiteY2" fmla="*/ 30480 h 39052"/>
                  <a:gd name="connsiteX3" fmla="*/ 0 w 16192"/>
                  <a:gd name="connsiteY3" fmla="*/ 39052 h 390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" h="39052">
                    <a:moveTo>
                      <a:pt x="0" y="8572"/>
                    </a:moveTo>
                    <a:lnTo>
                      <a:pt x="16192" y="0"/>
                    </a:lnTo>
                    <a:lnTo>
                      <a:pt x="16192" y="30480"/>
                    </a:lnTo>
                    <a:lnTo>
                      <a:pt x="0" y="39052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67" name="Freeform: Shape 266">
                <a:extLst>
                  <a:ext uri="{FF2B5EF4-FFF2-40B4-BE49-F238E27FC236}">
                    <a16:creationId xmlns:a16="http://schemas.microsoft.com/office/drawing/2014/main" id="{8DC4C46C-D79E-4866-8057-05A947B51E65}"/>
                  </a:ext>
                </a:extLst>
              </p:cNvPr>
              <p:cNvSpPr/>
              <p:nvPr/>
            </p:nvSpPr>
            <p:spPr>
              <a:xfrm>
                <a:off x="5803582" y="1985962"/>
                <a:ext cx="11429" cy="31432"/>
              </a:xfrm>
              <a:custGeom>
                <a:avLst/>
                <a:gdLst>
                  <a:gd name="connsiteX0" fmla="*/ 11430 w 11429"/>
                  <a:gd name="connsiteY0" fmla="*/ 0 h 31432"/>
                  <a:gd name="connsiteX1" fmla="*/ 11430 w 11429"/>
                  <a:gd name="connsiteY1" fmla="*/ 24765 h 31432"/>
                  <a:gd name="connsiteX2" fmla="*/ 0 w 11429"/>
                  <a:gd name="connsiteY2" fmla="*/ 31432 h 31432"/>
                  <a:gd name="connsiteX3" fmla="*/ 0 w 11429"/>
                  <a:gd name="connsiteY3" fmla="*/ 5715 h 314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29" h="31432">
                    <a:moveTo>
                      <a:pt x="11430" y="0"/>
                    </a:moveTo>
                    <a:lnTo>
                      <a:pt x="11430" y="24765"/>
                    </a:lnTo>
                    <a:lnTo>
                      <a:pt x="0" y="31432"/>
                    </a:lnTo>
                    <a:lnTo>
                      <a:pt x="0" y="5715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68" name="Freeform: Shape 267">
                <a:extLst>
                  <a:ext uri="{FF2B5EF4-FFF2-40B4-BE49-F238E27FC236}">
                    <a16:creationId xmlns:a16="http://schemas.microsoft.com/office/drawing/2014/main" id="{65A931EE-9548-4087-B3BC-9F7D6C405364}"/>
                  </a:ext>
                </a:extLst>
              </p:cNvPr>
              <p:cNvSpPr/>
              <p:nvPr/>
            </p:nvSpPr>
            <p:spPr>
              <a:xfrm>
                <a:off x="5803582" y="2010726"/>
                <a:ext cx="16192" cy="11430"/>
              </a:xfrm>
              <a:custGeom>
                <a:avLst/>
                <a:gdLst>
                  <a:gd name="connsiteX0" fmla="*/ 0 w 16192"/>
                  <a:gd name="connsiteY0" fmla="*/ 11430 h 11430"/>
                  <a:gd name="connsiteX1" fmla="*/ 16192 w 16192"/>
                  <a:gd name="connsiteY1" fmla="*/ 2858 h 11430"/>
                  <a:gd name="connsiteX2" fmla="*/ 11430 w 16192"/>
                  <a:gd name="connsiteY2" fmla="*/ 0 h 11430"/>
                  <a:gd name="connsiteX3" fmla="*/ 0 w 16192"/>
                  <a:gd name="connsiteY3" fmla="*/ 6668 h 114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" h="11430">
                    <a:moveTo>
                      <a:pt x="0" y="11430"/>
                    </a:moveTo>
                    <a:lnTo>
                      <a:pt x="16192" y="2858"/>
                    </a:lnTo>
                    <a:lnTo>
                      <a:pt x="11430" y="0"/>
                    </a:lnTo>
                    <a:lnTo>
                      <a:pt x="0" y="6668"/>
                    </a:lnTo>
                    <a:close/>
                  </a:path>
                </a:pathLst>
              </a:custGeom>
              <a:solidFill>
                <a:srgbClr val="1A1A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38" name="Graphic 2">
              <a:extLst>
                <a:ext uri="{FF2B5EF4-FFF2-40B4-BE49-F238E27FC236}">
                  <a16:creationId xmlns:a16="http://schemas.microsoft.com/office/drawing/2014/main" id="{B8996F9B-077B-48AD-B277-051468DADE0A}"/>
                </a:ext>
              </a:extLst>
            </p:cNvPr>
            <p:cNvGrpSpPr/>
            <p:nvPr/>
          </p:nvGrpSpPr>
          <p:grpSpPr>
            <a:xfrm>
              <a:off x="5725496" y="2024062"/>
              <a:ext cx="18097" cy="43814"/>
              <a:chOff x="5725477" y="2024062"/>
              <a:chExt cx="18097" cy="43814"/>
            </a:xfrm>
            <a:solidFill>
              <a:schemeClr val="accent1"/>
            </a:solidFill>
          </p:grpSpPr>
          <p:sp>
            <p:nvSpPr>
              <p:cNvPr id="261" name="Freeform: Shape 260">
                <a:extLst>
                  <a:ext uri="{FF2B5EF4-FFF2-40B4-BE49-F238E27FC236}">
                    <a16:creationId xmlns:a16="http://schemas.microsoft.com/office/drawing/2014/main" id="{C4C93E3B-93E6-456B-8111-E1F901E3F3F2}"/>
                  </a:ext>
                </a:extLst>
              </p:cNvPr>
              <p:cNvSpPr/>
              <p:nvPr/>
            </p:nvSpPr>
            <p:spPr>
              <a:xfrm>
                <a:off x="5725477" y="2024062"/>
                <a:ext cx="18097" cy="43814"/>
              </a:xfrm>
              <a:custGeom>
                <a:avLst/>
                <a:gdLst>
                  <a:gd name="connsiteX0" fmla="*/ 0 w 18097"/>
                  <a:gd name="connsiteY0" fmla="*/ 10477 h 43814"/>
                  <a:gd name="connsiteX1" fmla="*/ 0 w 18097"/>
                  <a:gd name="connsiteY1" fmla="*/ 43815 h 43814"/>
                  <a:gd name="connsiteX2" fmla="*/ 18097 w 18097"/>
                  <a:gd name="connsiteY2" fmla="*/ 33338 h 43814"/>
                  <a:gd name="connsiteX3" fmla="*/ 18097 w 18097"/>
                  <a:gd name="connsiteY3" fmla="*/ 0 h 438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097" h="43814">
                    <a:moveTo>
                      <a:pt x="0" y="10477"/>
                    </a:moveTo>
                    <a:lnTo>
                      <a:pt x="0" y="43815"/>
                    </a:lnTo>
                    <a:lnTo>
                      <a:pt x="18097" y="33338"/>
                    </a:lnTo>
                    <a:lnTo>
                      <a:pt x="18097" y="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62" name="Freeform: Shape 261">
                <a:extLst>
                  <a:ext uri="{FF2B5EF4-FFF2-40B4-BE49-F238E27FC236}">
                    <a16:creationId xmlns:a16="http://schemas.microsoft.com/office/drawing/2014/main" id="{7A9BF5E0-B1B2-4430-B38D-8C4BA4546D25}"/>
                  </a:ext>
                </a:extLst>
              </p:cNvPr>
              <p:cNvSpPr/>
              <p:nvPr/>
            </p:nvSpPr>
            <p:spPr>
              <a:xfrm>
                <a:off x="5727382" y="2026919"/>
                <a:ext cx="15239" cy="38100"/>
              </a:xfrm>
              <a:custGeom>
                <a:avLst/>
                <a:gdLst>
                  <a:gd name="connsiteX0" fmla="*/ 0 w 15239"/>
                  <a:gd name="connsiteY0" fmla="*/ 8573 h 38100"/>
                  <a:gd name="connsiteX1" fmla="*/ 15240 w 15239"/>
                  <a:gd name="connsiteY1" fmla="*/ 0 h 38100"/>
                  <a:gd name="connsiteX2" fmla="*/ 15240 w 15239"/>
                  <a:gd name="connsiteY2" fmla="*/ 29528 h 38100"/>
                  <a:gd name="connsiteX3" fmla="*/ 0 w 15239"/>
                  <a:gd name="connsiteY3" fmla="*/ 38100 h 38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39" h="38100">
                    <a:moveTo>
                      <a:pt x="0" y="8573"/>
                    </a:moveTo>
                    <a:lnTo>
                      <a:pt x="15240" y="0"/>
                    </a:lnTo>
                    <a:lnTo>
                      <a:pt x="15240" y="29528"/>
                    </a:lnTo>
                    <a:lnTo>
                      <a:pt x="0" y="3810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63" name="Freeform: Shape 262">
                <a:extLst>
                  <a:ext uri="{FF2B5EF4-FFF2-40B4-BE49-F238E27FC236}">
                    <a16:creationId xmlns:a16="http://schemas.microsoft.com/office/drawing/2014/main" id="{C9BE305D-A0CE-4B0F-A21E-D319E2A3E6CC}"/>
                  </a:ext>
                </a:extLst>
              </p:cNvPr>
              <p:cNvSpPr/>
              <p:nvPr/>
            </p:nvSpPr>
            <p:spPr>
              <a:xfrm>
                <a:off x="5727382" y="2028824"/>
                <a:ext cx="11429" cy="31432"/>
              </a:xfrm>
              <a:custGeom>
                <a:avLst/>
                <a:gdLst>
                  <a:gd name="connsiteX0" fmla="*/ 11430 w 11429"/>
                  <a:gd name="connsiteY0" fmla="*/ 0 h 31432"/>
                  <a:gd name="connsiteX1" fmla="*/ 11430 w 11429"/>
                  <a:gd name="connsiteY1" fmla="*/ 24765 h 31432"/>
                  <a:gd name="connsiteX2" fmla="*/ 0 w 11429"/>
                  <a:gd name="connsiteY2" fmla="*/ 31432 h 31432"/>
                  <a:gd name="connsiteX3" fmla="*/ 0 w 11429"/>
                  <a:gd name="connsiteY3" fmla="*/ 6668 h 314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29" h="31432">
                    <a:moveTo>
                      <a:pt x="11430" y="0"/>
                    </a:moveTo>
                    <a:lnTo>
                      <a:pt x="11430" y="24765"/>
                    </a:lnTo>
                    <a:lnTo>
                      <a:pt x="0" y="31432"/>
                    </a:lnTo>
                    <a:lnTo>
                      <a:pt x="0" y="6668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64" name="Freeform: Shape 263">
                <a:extLst>
                  <a:ext uri="{FF2B5EF4-FFF2-40B4-BE49-F238E27FC236}">
                    <a16:creationId xmlns:a16="http://schemas.microsoft.com/office/drawing/2014/main" id="{10DE858B-927B-46EE-B452-95404DA2387D}"/>
                  </a:ext>
                </a:extLst>
              </p:cNvPr>
              <p:cNvSpPr/>
              <p:nvPr/>
            </p:nvSpPr>
            <p:spPr>
              <a:xfrm>
                <a:off x="5727382" y="2053589"/>
                <a:ext cx="15239" cy="11430"/>
              </a:xfrm>
              <a:custGeom>
                <a:avLst/>
                <a:gdLst>
                  <a:gd name="connsiteX0" fmla="*/ 0 w 15239"/>
                  <a:gd name="connsiteY0" fmla="*/ 11430 h 11430"/>
                  <a:gd name="connsiteX1" fmla="*/ 15240 w 15239"/>
                  <a:gd name="connsiteY1" fmla="*/ 2858 h 11430"/>
                  <a:gd name="connsiteX2" fmla="*/ 11430 w 15239"/>
                  <a:gd name="connsiteY2" fmla="*/ 0 h 11430"/>
                  <a:gd name="connsiteX3" fmla="*/ 0 w 15239"/>
                  <a:gd name="connsiteY3" fmla="*/ 6668 h 114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39" h="11430">
                    <a:moveTo>
                      <a:pt x="0" y="11430"/>
                    </a:moveTo>
                    <a:lnTo>
                      <a:pt x="15240" y="2858"/>
                    </a:lnTo>
                    <a:lnTo>
                      <a:pt x="11430" y="0"/>
                    </a:lnTo>
                    <a:lnTo>
                      <a:pt x="0" y="6668"/>
                    </a:lnTo>
                    <a:close/>
                  </a:path>
                </a:pathLst>
              </a:custGeom>
              <a:solidFill>
                <a:srgbClr val="1A1A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39" name="Graphic 2">
              <a:extLst>
                <a:ext uri="{FF2B5EF4-FFF2-40B4-BE49-F238E27FC236}">
                  <a16:creationId xmlns:a16="http://schemas.microsoft.com/office/drawing/2014/main" id="{B29072A7-3B83-4FBF-BAD8-04FA26852578}"/>
                </a:ext>
              </a:extLst>
            </p:cNvPr>
            <p:cNvGrpSpPr/>
            <p:nvPr/>
          </p:nvGrpSpPr>
          <p:grpSpPr>
            <a:xfrm>
              <a:off x="5939809" y="1905953"/>
              <a:ext cx="18097" cy="43815"/>
              <a:chOff x="5939790" y="1905952"/>
              <a:chExt cx="18097" cy="43815"/>
            </a:xfrm>
            <a:solidFill>
              <a:schemeClr val="accent1"/>
            </a:solidFill>
          </p:grpSpPr>
          <p:sp>
            <p:nvSpPr>
              <p:cNvPr id="257" name="Freeform: Shape 256">
                <a:extLst>
                  <a:ext uri="{FF2B5EF4-FFF2-40B4-BE49-F238E27FC236}">
                    <a16:creationId xmlns:a16="http://schemas.microsoft.com/office/drawing/2014/main" id="{382D9ABF-0247-443A-89A5-2F617CE3CE44}"/>
                  </a:ext>
                </a:extLst>
              </p:cNvPr>
              <p:cNvSpPr/>
              <p:nvPr/>
            </p:nvSpPr>
            <p:spPr>
              <a:xfrm>
                <a:off x="5939790" y="1905952"/>
                <a:ext cx="18097" cy="43815"/>
              </a:xfrm>
              <a:custGeom>
                <a:avLst/>
                <a:gdLst>
                  <a:gd name="connsiteX0" fmla="*/ 0 w 18097"/>
                  <a:gd name="connsiteY0" fmla="*/ 9525 h 43815"/>
                  <a:gd name="connsiteX1" fmla="*/ 0 w 18097"/>
                  <a:gd name="connsiteY1" fmla="*/ 43815 h 43815"/>
                  <a:gd name="connsiteX2" fmla="*/ 18097 w 18097"/>
                  <a:gd name="connsiteY2" fmla="*/ 33338 h 43815"/>
                  <a:gd name="connsiteX3" fmla="*/ 18097 w 18097"/>
                  <a:gd name="connsiteY3" fmla="*/ 0 h 438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097" h="43815">
                    <a:moveTo>
                      <a:pt x="0" y="9525"/>
                    </a:moveTo>
                    <a:lnTo>
                      <a:pt x="0" y="43815"/>
                    </a:lnTo>
                    <a:lnTo>
                      <a:pt x="18097" y="33338"/>
                    </a:lnTo>
                    <a:lnTo>
                      <a:pt x="18097" y="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8" name="Freeform: Shape 257">
                <a:extLst>
                  <a:ext uri="{FF2B5EF4-FFF2-40B4-BE49-F238E27FC236}">
                    <a16:creationId xmlns:a16="http://schemas.microsoft.com/office/drawing/2014/main" id="{070E753A-9123-4174-911F-7E739BF17CBF}"/>
                  </a:ext>
                </a:extLst>
              </p:cNvPr>
              <p:cNvSpPr/>
              <p:nvPr/>
            </p:nvSpPr>
            <p:spPr>
              <a:xfrm>
                <a:off x="5940742" y="1907856"/>
                <a:ext cx="16192" cy="39052"/>
              </a:xfrm>
              <a:custGeom>
                <a:avLst/>
                <a:gdLst>
                  <a:gd name="connsiteX0" fmla="*/ 0 w 16192"/>
                  <a:gd name="connsiteY0" fmla="*/ 8573 h 39052"/>
                  <a:gd name="connsiteX1" fmla="*/ 16192 w 16192"/>
                  <a:gd name="connsiteY1" fmla="*/ 0 h 39052"/>
                  <a:gd name="connsiteX2" fmla="*/ 16192 w 16192"/>
                  <a:gd name="connsiteY2" fmla="*/ 30480 h 39052"/>
                  <a:gd name="connsiteX3" fmla="*/ 0 w 16192"/>
                  <a:gd name="connsiteY3" fmla="*/ 39053 h 390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" h="39052">
                    <a:moveTo>
                      <a:pt x="0" y="8573"/>
                    </a:moveTo>
                    <a:lnTo>
                      <a:pt x="16192" y="0"/>
                    </a:lnTo>
                    <a:lnTo>
                      <a:pt x="16192" y="30480"/>
                    </a:lnTo>
                    <a:lnTo>
                      <a:pt x="0" y="39053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9" name="Freeform: Shape 258">
                <a:extLst>
                  <a:ext uri="{FF2B5EF4-FFF2-40B4-BE49-F238E27FC236}">
                    <a16:creationId xmlns:a16="http://schemas.microsoft.com/office/drawing/2014/main" id="{BE8B7C09-B9CC-4EB6-AC7C-08872A766722}"/>
                  </a:ext>
                </a:extLst>
              </p:cNvPr>
              <p:cNvSpPr/>
              <p:nvPr/>
            </p:nvSpPr>
            <p:spPr>
              <a:xfrm>
                <a:off x="5940742" y="1910714"/>
                <a:ext cx="11429" cy="31432"/>
              </a:xfrm>
              <a:custGeom>
                <a:avLst/>
                <a:gdLst>
                  <a:gd name="connsiteX0" fmla="*/ 11430 w 11429"/>
                  <a:gd name="connsiteY0" fmla="*/ 0 h 31432"/>
                  <a:gd name="connsiteX1" fmla="*/ 11430 w 11429"/>
                  <a:gd name="connsiteY1" fmla="*/ 24765 h 31432"/>
                  <a:gd name="connsiteX2" fmla="*/ 0 w 11429"/>
                  <a:gd name="connsiteY2" fmla="*/ 31432 h 31432"/>
                  <a:gd name="connsiteX3" fmla="*/ 0 w 11429"/>
                  <a:gd name="connsiteY3" fmla="*/ 5715 h 314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29" h="31432">
                    <a:moveTo>
                      <a:pt x="11430" y="0"/>
                    </a:moveTo>
                    <a:lnTo>
                      <a:pt x="11430" y="24765"/>
                    </a:lnTo>
                    <a:lnTo>
                      <a:pt x="0" y="31432"/>
                    </a:lnTo>
                    <a:lnTo>
                      <a:pt x="0" y="5715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60" name="Freeform: Shape 259">
                <a:extLst>
                  <a:ext uri="{FF2B5EF4-FFF2-40B4-BE49-F238E27FC236}">
                    <a16:creationId xmlns:a16="http://schemas.microsoft.com/office/drawing/2014/main" id="{9A2B32B7-55A9-4B30-8D4D-A05A5C09CC28}"/>
                  </a:ext>
                </a:extLst>
              </p:cNvPr>
              <p:cNvSpPr/>
              <p:nvPr/>
            </p:nvSpPr>
            <p:spPr>
              <a:xfrm>
                <a:off x="5940742" y="1935479"/>
                <a:ext cx="16192" cy="11429"/>
              </a:xfrm>
              <a:custGeom>
                <a:avLst/>
                <a:gdLst>
                  <a:gd name="connsiteX0" fmla="*/ 0 w 16192"/>
                  <a:gd name="connsiteY0" fmla="*/ 11430 h 11429"/>
                  <a:gd name="connsiteX1" fmla="*/ 16192 w 16192"/>
                  <a:gd name="connsiteY1" fmla="*/ 2857 h 11429"/>
                  <a:gd name="connsiteX2" fmla="*/ 11430 w 16192"/>
                  <a:gd name="connsiteY2" fmla="*/ 0 h 11429"/>
                  <a:gd name="connsiteX3" fmla="*/ 0 w 16192"/>
                  <a:gd name="connsiteY3" fmla="*/ 6667 h 114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" h="11429">
                    <a:moveTo>
                      <a:pt x="0" y="11430"/>
                    </a:moveTo>
                    <a:lnTo>
                      <a:pt x="16192" y="2857"/>
                    </a:lnTo>
                    <a:lnTo>
                      <a:pt x="11430" y="0"/>
                    </a:lnTo>
                    <a:lnTo>
                      <a:pt x="0" y="6667"/>
                    </a:lnTo>
                    <a:close/>
                  </a:path>
                </a:pathLst>
              </a:custGeom>
              <a:solidFill>
                <a:srgbClr val="1A1A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40" name="Graphic 2">
              <a:extLst>
                <a:ext uri="{FF2B5EF4-FFF2-40B4-BE49-F238E27FC236}">
                  <a16:creationId xmlns:a16="http://schemas.microsoft.com/office/drawing/2014/main" id="{3E88C3BF-2A4E-46BD-88D5-8AE462DD1128}"/>
                </a:ext>
              </a:extLst>
            </p:cNvPr>
            <p:cNvGrpSpPr/>
            <p:nvPr/>
          </p:nvGrpSpPr>
          <p:grpSpPr>
            <a:xfrm>
              <a:off x="5826460" y="1966912"/>
              <a:ext cx="18097" cy="44767"/>
              <a:chOff x="5826442" y="1966912"/>
              <a:chExt cx="18097" cy="44767"/>
            </a:xfrm>
            <a:solidFill>
              <a:schemeClr val="accent1"/>
            </a:solidFill>
          </p:grpSpPr>
          <p:sp>
            <p:nvSpPr>
              <p:cNvPr id="253" name="Freeform: Shape 252">
                <a:extLst>
                  <a:ext uri="{FF2B5EF4-FFF2-40B4-BE49-F238E27FC236}">
                    <a16:creationId xmlns:a16="http://schemas.microsoft.com/office/drawing/2014/main" id="{7FB4A6DB-1F46-4C73-B71F-DD3A2158702A}"/>
                  </a:ext>
                </a:extLst>
              </p:cNvPr>
              <p:cNvSpPr/>
              <p:nvPr/>
            </p:nvSpPr>
            <p:spPr>
              <a:xfrm>
                <a:off x="5826442" y="1966912"/>
                <a:ext cx="18097" cy="44767"/>
              </a:xfrm>
              <a:custGeom>
                <a:avLst/>
                <a:gdLst>
                  <a:gd name="connsiteX0" fmla="*/ 0 w 18097"/>
                  <a:gd name="connsiteY0" fmla="*/ 10477 h 44767"/>
                  <a:gd name="connsiteX1" fmla="*/ 0 w 18097"/>
                  <a:gd name="connsiteY1" fmla="*/ 44768 h 44767"/>
                  <a:gd name="connsiteX2" fmla="*/ 18098 w 18097"/>
                  <a:gd name="connsiteY2" fmla="*/ 34290 h 44767"/>
                  <a:gd name="connsiteX3" fmla="*/ 18098 w 18097"/>
                  <a:gd name="connsiteY3" fmla="*/ 0 h 447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097" h="44767">
                    <a:moveTo>
                      <a:pt x="0" y="10477"/>
                    </a:moveTo>
                    <a:lnTo>
                      <a:pt x="0" y="44768"/>
                    </a:lnTo>
                    <a:lnTo>
                      <a:pt x="18098" y="34290"/>
                    </a:lnTo>
                    <a:lnTo>
                      <a:pt x="18098" y="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4" name="Freeform: Shape 253">
                <a:extLst>
                  <a:ext uri="{FF2B5EF4-FFF2-40B4-BE49-F238E27FC236}">
                    <a16:creationId xmlns:a16="http://schemas.microsoft.com/office/drawing/2014/main" id="{176EFEF5-FBB5-4C81-B247-57D94BE97855}"/>
                  </a:ext>
                </a:extLst>
              </p:cNvPr>
              <p:cNvSpPr/>
              <p:nvPr/>
            </p:nvSpPr>
            <p:spPr>
              <a:xfrm>
                <a:off x="5827395" y="1969769"/>
                <a:ext cx="16192" cy="39052"/>
              </a:xfrm>
              <a:custGeom>
                <a:avLst/>
                <a:gdLst>
                  <a:gd name="connsiteX0" fmla="*/ 0 w 16192"/>
                  <a:gd name="connsiteY0" fmla="*/ 8573 h 39052"/>
                  <a:gd name="connsiteX1" fmla="*/ 16192 w 16192"/>
                  <a:gd name="connsiteY1" fmla="*/ 0 h 39052"/>
                  <a:gd name="connsiteX2" fmla="*/ 16192 w 16192"/>
                  <a:gd name="connsiteY2" fmla="*/ 30480 h 39052"/>
                  <a:gd name="connsiteX3" fmla="*/ 0 w 16192"/>
                  <a:gd name="connsiteY3" fmla="*/ 39053 h 390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" h="39052">
                    <a:moveTo>
                      <a:pt x="0" y="8573"/>
                    </a:moveTo>
                    <a:lnTo>
                      <a:pt x="16192" y="0"/>
                    </a:lnTo>
                    <a:lnTo>
                      <a:pt x="16192" y="30480"/>
                    </a:lnTo>
                    <a:lnTo>
                      <a:pt x="0" y="39053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5" name="Freeform: Shape 254">
                <a:extLst>
                  <a:ext uri="{FF2B5EF4-FFF2-40B4-BE49-F238E27FC236}">
                    <a16:creationId xmlns:a16="http://schemas.microsoft.com/office/drawing/2014/main" id="{FB2F23B8-3E68-4B65-9803-0E1CD6616B21}"/>
                  </a:ext>
                </a:extLst>
              </p:cNvPr>
              <p:cNvSpPr/>
              <p:nvPr/>
            </p:nvSpPr>
            <p:spPr>
              <a:xfrm>
                <a:off x="5827395" y="1972626"/>
                <a:ext cx="11429" cy="31432"/>
              </a:xfrm>
              <a:custGeom>
                <a:avLst/>
                <a:gdLst>
                  <a:gd name="connsiteX0" fmla="*/ 11430 w 11429"/>
                  <a:gd name="connsiteY0" fmla="*/ 0 h 31432"/>
                  <a:gd name="connsiteX1" fmla="*/ 11430 w 11429"/>
                  <a:gd name="connsiteY1" fmla="*/ 24765 h 31432"/>
                  <a:gd name="connsiteX2" fmla="*/ 0 w 11429"/>
                  <a:gd name="connsiteY2" fmla="*/ 31433 h 31432"/>
                  <a:gd name="connsiteX3" fmla="*/ 0 w 11429"/>
                  <a:gd name="connsiteY3" fmla="*/ 5715 h 314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29" h="31432">
                    <a:moveTo>
                      <a:pt x="11430" y="0"/>
                    </a:moveTo>
                    <a:lnTo>
                      <a:pt x="11430" y="24765"/>
                    </a:lnTo>
                    <a:lnTo>
                      <a:pt x="0" y="31433"/>
                    </a:lnTo>
                    <a:lnTo>
                      <a:pt x="0" y="5715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6" name="Freeform: Shape 255">
                <a:extLst>
                  <a:ext uri="{FF2B5EF4-FFF2-40B4-BE49-F238E27FC236}">
                    <a16:creationId xmlns:a16="http://schemas.microsoft.com/office/drawing/2014/main" id="{3D7F483F-A17A-47E6-8906-04CA1255A3F3}"/>
                  </a:ext>
                </a:extLst>
              </p:cNvPr>
              <p:cNvSpPr/>
              <p:nvPr/>
            </p:nvSpPr>
            <p:spPr>
              <a:xfrm>
                <a:off x="5827395" y="1997392"/>
                <a:ext cx="16192" cy="11430"/>
              </a:xfrm>
              <a:custGeom>
                <a:avLst/>
                <a:gdLst>
                  <a:gd name="connsiteX0" fmla="*/ 0 w 16192"/>
                  <a:gd name="connsiteY0" fmla="*/ 11430 h 11430"/>
                  <a:gd name="connsiteX1" fmla="*/ 16192 w 16192"/>
                  <a:gd name="connsiteY1" fmla="*/ 2857 h 11430"/>
                  <a:gd name="connsiteX2" fmla="*/ 11430 w 16192"/>
                  <a:gd name="connsiteY2" fmla="*/ 0 h 11430"/>
                  <a:gd name="connsiteX3" fmla="*/ 0 w 16192"/>
                  <a:gd name="connsiteY3" fmla="*/ 6668 h 114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" h="11430">
                    <a:moveTo>
                      <a:pt x="0" y="11430"/>
                    </a:moveTo>
                    <a:lnTo>
                      <a:pt x="16192" y="2857"/>
                    </a:lnTo>
                    <a:lnTo>
                      <a:pt x="11430" y="0"/>
                    </a:lnTo>
                    <a:lnTo>
                      <a:pt x="0" y="6668"/>
                    </a:lnTo>
                    <a:close/>
                  </a:path>
                </a:pathLst>
              </a:custGeom>
              <a:solidFill>
                <a:srgbClr val="1A1A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41" name="Graphic 2">
              <a:extLst>
                <a:ext uri="{FF2B5EF4-FFF2-40B4-BE49-F238E27FC236}">
                  <a16:creationId xmlns:a16="http://schemas.microsoft.com/office/drawing/2014/main" id="{1EC9D576-6D9D-4DE6-A1F9-6EEB71823677}"/>
                </a:ext>
              </a:extLst>
            </p:cNvPr>
            <p:cNvGrpSpPr/>
            <p:nvPr/>
          </p:nvGrpSpPr>
          <p:grpSpPr>
            <a:xfrm>
              <a:off x="6109351" y="2265997"/>
              <a:ext cx="140971" cy="142875"/>
              <a:chOff x="6109334" y="2265997"/>
              <a:chExt cx="140970" cy="142875"/>
            </a:xfrm>
            <a:solidFill>
              <a:schemeClr val="accent1"/>
            </a:solidFill>
          </p:grpSpPr>
          <p:grpSp>
            <p:nvGrpSpPr>
              <p:cNvPr id="183" name="Graphic 2">
                <a:extLst>
                  <a:ext uri="{FF2B5EF4-FFF2-40B4-BE49-F238E27FC236}">
                    <a16:creationId xmlns:a16="http://schemas.microsoft.com/office/drawing/2014/main" id="{D0978281-1727-423A-BEA2-4CEF56ADDC7E}"/>
                  </a:ext>
                </a:extLst>
              </p:cNvPr>
              <p:cNvGrpSpPr/>
              <p:nvPr/>
            </p:nvGrpSpPr>
            <p:grpSpPr>
              <a:xfrm>
                <a:off x="6109334" y="2337434"/>
                <a:ext cx="16192" cy="37147"/>
                <a:chOff x="6109334" y="2337434"/>
                <a:chExt cx="16192" cy="37147"/>
              </a:xfrm>
              <a:solidFill>
                <a:schemeClr val="accent1"/>
              </a:solidFill>
            </p:grpSpPr>
            <p:sp>
              <p:nvSpPr>
                <p:cNvPr id="249" name="Freeform: Shape 248">
                  <a:extLst>
                    <a:ext uri="{FF2B5EF4-FFF2-40B4-BE49-F238E27FC236}">
                      <a16:creationId xmlns:a16="http://schemas.microsoft.com/office/drawing/2014/main" id="{A3F4406B-0B36-4A2C-B139-E88E5D644113}"/>
                    </a:ext>
                  </a:extLst>
                </p:cNvPr>
                <p:cNvSpPr/>
                <p:nvPr/>
              </p:nvSpPr>
              <p:spPr>
                <a:xfrm>
                  <a:off x="6109334" y="2337434"/>
                  <a:ext cx="16192" cy="37147"/>
                </a:xfrm>
                <a:custGeom>
                  <a:avLst/>
                  <a:gdLst>
                    <a:gd name="connsiteX0" fmla="*/ 0 w 16192"/>
                    <a:gd name="connsiteY0" fmla="*/ 8573 h 37147"/>
                    <a:gd name="connsiteX1" fmla="*/ 0 w 16192"/>
                    <a:gd name="connsiteY1" fmla="*/ 37148 h 37147"/>
                    <a:gd name="connsiteX2" fmla="*/ 16193 w 16192"/>
                    <a:gd name="connsiteY2" fmla="*/ 28575 h 37147"/>
                    <a:gd name="connsiteX3" fmla="*/ 16193 w 16192"/>
                    <a:gd name="connsiteY3" fmla="*/ 0 h 371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6192" h="37147">
                      <a:moveTo>
                        <a:pt x="0" y="8573"/>
                      </a:moveTo>
                      <a:lnTo>
                        <a:pt x="0" y="37148"/>
                      </a:lnTo>
                      <a:lnTo>
                        <a:pt x="16193" y="28575"/>
                      </a:lnTo>
                      <a:lnTo>
                        <a:pt x="16193" y="0"/>
                      </a:lnTo>
                      <a:close/>
                    </a:path>
                  </a:pathLst>
                </a:custGeom>
                <a:solidFill>
                  <a:srgbClr val="00000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50" name="Freeform: Shape 249">
                  <a:extLst>
                    <a:ext uri="{FF2B5EF4-FFF2-40B4-BE49-F238E27FC236}">
                      <a16:creationId xmlns:a16="http://schemas.microsoft.com/office/drawing/2014/main" id="{728B93AD-E3E0-4700-B74F-18DFFAF7F786}"/>
                    </a:ext>
                  </a:extLst>
                </p:cNvPr>
                <p:cNvSpPr/>
                <p:nvPr/>
              </p:nvSpPr>
              <p:spPr>
                <a:xfrm>
                  <a:off x="6110287" y="2340291"/>
                  <a:ext cx="13334" cy="32385"/>
                </a:xfrm>
                <a:custGeom>
                  <a:avLst/>
                  <a:gdLst>
                    <a:gd name="connsiteX0" fmla="*/ 0 w 13334"/>
                    <a:gd name="connsiteY0" fmla="*/ 6668 h 32385"/>
                    <a:gd name="connsiteX1" fmla="*/ 13335 w 13334"/>
                    <a:gd name="connsiteY1" fmla="*/ 0 h 32385"/>
                    <a:gd name="connsiteX2" fmla="*/ 13335 w 13334"/>
                    <a:gd name="connsiteY2" fmla="*/ 24765 h 32385"/>
                    <a:gd name="connsiteX3" fmla="*/ 0 w 13334"/>
                    <a:gd name="connsiteY3" fmla="*/ 32385 h 323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4" h="32385">
                      <a:moveTo>
                        <a:pt x="0" y="6668"/>
                      </a:moveTo>
                      <a:lnTo>
                        <a:pt x="13335" y="0"/>
                      </a:lnTo>
                      <a:lnTo>
                        <a:pt x="13335" y="24765"/>
                      </a:lnTo>
                      <a:lnTo>
                        <a:pt x="0" y="32385"/>
                      </a:lnTo>
                      <a:close/>
                    </a:path>
                  </a:pathLst>
                </a:custGeom>
                <a:solidFill>
                  <a:srgbClr val="00000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51" name="Freeform: Shape 250">
                  <a:extLst>
                    <a:ext uri="{FF2B5EF4-FFF2-40B4-BE49-F238E27FC236}">
                      <a16:creationId xmlns:a16="http://schemas.microsoft.com/office/drawing/2014/main" id="{89B8C904-62DC-48DF-8EB8-C1DC25556520}"/>
                    </a:ext>
                  </a:extLst>
                </p:cNvPr>
                <p:cNvSpPr/>
                <p:nvPr/>
              </p:nvSpPr>
              <p:spPr>
                <a:xfrm>
                  <a:off x="6110287" y="2342197"/>
                  <a:ext cx="10477" cy="26669"/>
                </a:xfrm>
                <a:custGeom>
                  <a:avLst/>
                  <a:gdLst>
                    <a:gd name="connsiteX0" fmla="*/ 10478 w 10477"/>
                    <a:gd name="connsiteY0" fmla="*/ 0 h 26669"/>
                    <a:gd name="connsiteX1" fmla="*/ 10478 w 10477"/>
                    <a:gd name="connsiteY1" fmla="*/ 20955 h 26669"/>
                    <a:gd name="connsiteX2" fmla="*/ 0 w 10477"/>
                    <a:gd name="connsiteY2" fmla="*/ 26670 h 26669"/>
                    <a:gd name="connsiteX3" fmla="*/ 0 w 10477"/>
                    <a:gd name="connsiteY3" fmla="*/ 4763 h 266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0477" h="26669">
                      <a:moveTo>
                        <a:pt x="10478" y="0"/>
                      </a:moveTo>
                      <a:lnTo>
                        <a:pt x="10478" y="20955"/>
                      </a:lnTo>
                      <a:lnTo>
                        <a:pt x="0" y="2667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EB8C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52" name="Freeform: Shape 251">
                  <a:extLst>
                    <a:ext uri="{FF2B5EF4-FFF2-40B4-BE49-F238E27FC236}">
                      <a16:creationId xmlns:a16="http://schemas.microsoft.com/office/drawing/2014/main" id="{93A8001C-0244-4F1F-8741-059A0D35B116}"/>
                    </a:ext>
                  </a:extLst>
                </p:cNvPr>
                <p:cNvSpPr/>
                <p:nvPr/>
              </p:nvSpPr>
              <p:spPr>
                <a:xfrm>
                  <a:off x="6110287" y="2363151"/>
                  <a:ext cx="13334" cy="9525"/>
                </a:xfrm>
                <a:custGeom>
                  <a:avLst/>
                  <a:gdLst>
                    <a:gd name="connsiteX0" fmla="*/ 0 w 13334"/>
                    <a:gd name="connsiteY0" fmla="*/ 9525 h 9525"/>
                    <a:gd name="connsiteX1" fmla="*/ 13335 w 13334"/>
                    <a:gd name="connsiteY1" fmla="*/ 1905 h 9525"/>
                    <a:gd name="connsiteX2" fmla="*/ 10478 w 13334"/>
                    <a:gd name="connsiteY2" fmla="*/ 0 h 9525"/>
                    <a:gd name="connsiteX3" fmla="*/ 0 w 13334"/>
                    <a:gd name="connsiteY3" fmla="*/ 5715 h 95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4" h="9525">
                      <a:moveTo>
                        <a:pt x="0" y="9525"/>
                      </a:moveTo>
                      <a:lnTo>
                        <a:pt x="13335" y="1905"/>
                      </a:lnTo>
                      <a:lnTo>
                        <a:pt x="10478" y="0"/>
                      </a:lnTo>
                      <a:lnTo>
                        <a:pt x="0" y="5715"/>
                      </a:lnTo>
                      <a:close/>
                    </a:path>
                  </a:pathLst>
                </a:custGeom>
                <a:solidFill>
                  <a:srgbClr val="1A1A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184" name="Graphic 2">
                <a:extLst>
                  <a:ext uri="{FF2B5EF4-FFF2-40B4-BE49-F238E27FC236}">
                    <a16:creationId xmlns:a16="http://schemas.microsoft.com/office/drawing/2014/main" id="{53F1263C-12D9-494A-A843-819BB31AE09E}"/>
                  </a:ext>
                </a:extLst>
              </p:cNvPr>
              <p:cNvGrpSpPr/>
              <p:nvPr/>
            </p:nvGrpSpPr>
            <p:grpSpPr>
              <a:xfrm>
                <a:off x="6172200" y="2302191"/>
                <a:ext cx="15240" cy="38100"/>
                <a:chOff x="6172200" y="2302191"/>
                <a:chExt cx="15240" cy="38100"/>
              </a:xfrm>
              <a:solidFill>
                <a:schemeClr val="accent1"/>
              </a:solidFill>
            </p:grpSpPr>
            <p:sp>
              <p:nvSpPr>
                <p:cNvPr id="245" name="Freeform: Shape 244">
                  <a:extLst>
                    <a:ext uri="{FF2B5EF4-FFF2-40B4-BE49-F238E27FC236}">
                      <a16:creationId xmlns:a16="http://schemas.microsoft.com/office/drawing/2014/main" id="{76026EAD-67FA-4B37-AE48-02E7B7D43C60}"/>
                    </a:ext>
                  </a:extLst>
                </p:cNvPr>
                <p:cNvSpPr/>
                <p:nvPr/>
              </p:nvSpPr>
              <p:spPr>
                <a:xfrm>
                  <a:off x="6172200" y="2302191"/>
                  <a:ext cx="15240" cy="38100"/>
                </a:xfrm>
                <a:custGeom>
                  <a:avLst/>
                  <a:gdLst>
                    <a:gd name="connsiteX0" fmla="*/ 0 w 15240"/>
                    <a:gd name="connsiteY0" fmla="*/ 9525 h 38100"/>
                    <a:gd name="connsiteX1" fmla="*/ 0 w 15240"/>
                    <a:gd name="connsiteY1" fmla="*/ 38100 h 38100"/>
                    <a:gd name="connsiteX2" fmla="*/ 15240 w 15240"/>
                    <a:gd name="connsiteY2" fmla="*/ 28575 h 38100"/>
                    <a:gd name="connsiteX3" fmla="*/ 15240 w 15240"/>
                    <a:gd name="connsiteY3" fmla="*/ 0 h 381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5240" h="38100">
                      <a:moveTo>
                        <a:pt x="0" y="9525"/>
                      </a:moveTo>
                      <a:lnTo>
                        <a:pt x="0" y="38100"/>
                      </a:lnTo>
                      <a:lnTo>
                        <a:pt x="15240" y="28575"/>
                      </a:lnTo>
                      <a:lnTo>
                        <a:pt x="15240" y="0"/>
                      </a:lnTo>
                      <a:close/>
                    </a:path>
                  </a:pathLst>
                </a:custGeom>
                <a:solidFill>
                  <a:srgbClr val="00000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46" name="Freeform: Shape 245">
                  <a:extLst>
                    <a:ext uri="{FF2B5EF4-FFF2-40B4-BE49-F238E27FC236}">
                      <a16:creationId xmlns:a16="http://schemas.microsoft.com/office/drawing/2014/main" id="{FF11EBD2-F8BC-4F95-92B0-BD95895A2957}"/>
                    </a:ext>
                  </a:extLst>
                </p:cNvPr>
                <p:cNvSpPr/>
                <p:nvPr/>
              </p:nvSpPr>
              <p:spPr>
                <a:xfrm>
                  <a:off x="6173152" y="2305049"/>
                  <a:ext cx="13334" cy="32385"/>
                </a:xfrm>
                <a:custGeom>
                  <a:avLst/>
                  <a:gdLst>
                    <a:gd name="connsiteX0" fmla="*/ 0 w 13334"/>
                    <a:gd name="connsiteY0" fmla="*/ 6667 h 32385"/>
                    <a:gd name="connsiteX1" fmla="*/ 13335 w 13334"/>
                    <a:gd name="connsiteY1" fmla="*/ 0 h 32385"/>
                    <a:gd name="connsiteX2" fmla="*/ 13335 w 13334"/>
                    <a:gd name="connsiteY2" fmla="*/ 24765 h 32385"/>
                    <a:gd name="connsiteX3" fmla="*/ 0 w 13334"/>
                    <a:gd name="connsiteY3" fmla="*/ 32385 h 323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4" h="32385">
                      <a:moveTo>
                        <a:pt x="0" y="6667"/>
                      </a:moveTo>
                      <a:lnTo>
                        <a:pt x="13335" y="0"/>
                      </a:lnTo>
                      <a:lnTo>
                        <a:pt x="13335" y="24765"/>
                      </a:lnTo>
                      <a:lnTo>
                        <a:pt x="0" y="32385"/>
                      </a:lnTo>
                      <a:close/>
                    </a:path>
                  </a:pathLst>
                </a:custGeom>
                <a:solidFill>
                  <a:srgbClr val="00000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47" name="Freeform: Shape 246">
                  <a:extLst>
                    <a:ext uri="{FF2B5EF4-FFF2-40B4-BE49-F238E27FC236}">
                      <a16:creationId xmlns:a16="http://schemas.microsoft.com/office/drawing/2014/main" id="{EBDECC8C-D536-4500-82A6-CA8D68A434F3}"/>
                    </a:ext>
                  </a:extLst>
                </p:cNvPr>
                <p:cNvSpPr/>
                <p:nvPr/>
              </p:nvSpPr>
              <p:spPr>
                <a:xfrm>
                  <a:off x="6173152" y="2306954"/>
                  <a:ext cx="9525" cy="26670"/>
                </a:xfrm>
                <a:custGeom>
                  <a:avLst/>
                  <a:gdLst>
                    <a:gd name="connsiteX0" fmla="*/ 9525 w 9525"/>
                    <a:gd name="connsiteY0" fmla="*/ 0 h 26670"/>
                    <a:gd name="connsiteX1" fmla="*/ 9525 w 9525"/>
                    <a:gd name="connsiteY1" fmla="*/ 20955 h 26670"/>
                    <a:gd name="connsiteX2" fmla="*/ 0 w 9525"/>
                    <a:gd name="connsiteY2" fmla="*/ 26670 h 26670"/>
                    <a:gd name="connsiteX3" fmla="*/ 0 w 9525"/>
                    <a:gd name="connsiteY3" fmla="*/ 4763 h 266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9525" h="26670">
                      <a:moveTo>
                        <a:pt x="9525" y="0"/>
                      </a:moveTo>
                      <a:lnTo>
                        <a:pt x="9525" y="20955"/>
                      </a:lnTo>
                      <a:lnTo>
                        <a:pt x="0" y="2667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EB8C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48" name="Freeform: Shape 247">
                  <a:extLst>
                    <a:ext uri="{FF2B5EF4-FFF2-40B4-BE49-F238E27FC236}">
                      <a16:creationId xmlns:a16="http://schemas.microsoft.com/office/drawing/2014/main" id="{9540C412-D127-471E-9797-C7C8B4B194ED}"/>
                    </a:ext>
                  </a:extLst>
                </p:cNvPr>
                <p:cNvSpPr/>
                <p:nvPr/>
              </p:nvSpPr>
              <p:spPr>
                <a:xfrm>
                  <a:off x="6173152" y="2327909"/>
                  <a:ext cx="13334" cy="9525"/>
                </a:xfrm>
                <a:custGeom>
                  <a:avLst/>
                  <a:gdLst>
                    <a:gd name="connsiteX0" fmla="*/ 0 w 13334"/>
                    <a:gd name="connsiteY0" fmla="*/ 9525 h 9525"/>
                    <a:gd name="connsiteX1" fmla="*/ 13335 w 13334"/>
                    <a:gd name="connsiteY1" fmla="*/ 1905 h 9525"/>
                    <a:gd name="connsiteX2" fmla="*/ 9525 w 13334"/>
                    <a:gd name="connsiteY2" fmla="*/ 0 h 9525"/>
                    <a:gd name="connsiteX3" fmla="*/ 0 w 13334"/>
                    <a:gd name="connsiteY3" fmla="*/ 5715 h 95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4" h="9525">
                      <a:moveTo>
                        <a:pt x="0" y="9525"/>
                      </a:moveTo>
                      <a:lnTo>
                        <a:pt x="13335" y="1905"/>
                      </a:lnTo>
                      <a:lnTo>
                        <a:pt x="9525" y="0"/>
                      </a:lnTo>
                      <a:lnTo>
                        <a:pt x="0" y="5715"/>
                      </a:lnTo>
                      <a:close/>
                    </a:path>
                  </a:pathLst>
                </a:custGeom>
                <a:solidFill>
                  <a:srgbClr val="1A1A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185" name="Graphic 2">
                <a:extLst>
                  <a:ext uri="{FF2B5EF4-FFF2-40B4-BE49-F238E27FC236}">
                    <a16:creationId xmlns:a16="http://schemas.microsoft.com/office/drawing/2014/main" id="{AADE0CC8-02B9-40A2-80CD-19DFDA4C2BCF}"/>
                  </a:ext>
                </a:extLst>
              </p:cNvPr>
              <p:cNvGrpSpPr/>
              <p:nvPr/>
            </p:nvGrpSpPr>
            <p:grpSpPr>
              <a:xfrm>
                <a:off x="6129337" y="2326004"/>
                <a:ext cx="16192" cy="37147"/>
                <a:chOff x="6129337" y="2326004"/>
                <a:chExt cx="16192" cy="37147"/>
              </a:xfrm>
              <a:solidFill>
                <a:schemeClr val="accent1"/>
              </a:solidFill>
            </p:grpSpPr>
            <p:sp>
              <p:nvSpPr>
                <p:cNvPr id="241" name="Freeform: Shape 240">
                  <a:extLst>
                    <a:ext uri="{FF2B5EF4-FFF2-40B4-BE49-F238E27FC236}">
                      <a16:creationId xmlns:a16="http://schemas.microsoft.com/office/drawing/2014/main" id="{6BEBB4A7-1D40-4DEA-BB81-956EBE29EC33}"/>
                    </a:ext>
                  </a:extLst>
                </p:cNvPr>
                <p:cNvSpPr/>
                <p:nvPr/>
              </p:nvSpPr>
              <p:spPr>
                <a:xfrm>
                  <a:off x="6129337" y="2326004"/>
                  <a:ext cx="16192" cy="37147"/>
                </a:xfrm>
                <a:custGeom>
                  <a:avLst/>
                  <a:gdLst>
                    <a:gd name="connsiteX0" fmla="*/ 0 w 16192"/>
                    <a:gd name="connsiteY0" fmla="*/ 9525 h 37147"/>
                    <a:gd name="connsiteX1" fmla="*/ 0 w 16192"/>
                    <a:gd name="connsiteY1" fmla="*/ 37148 h 37147"/>
                    <a:gd name="connsiteX2" fmla="*/ 16193 w 16192"/>
                    <a:gd name="connsiteY2" fmla="*/ 28575 h 37147"/>
                    <a:gd name="connsiteX3" fmla="*/ 16193 w 16192"/>
                    <a:gd name="connsiteY3" fmla="*/ 0 h 371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6192" h="37147">
                      <a:moveTo>
                        <a:pt x="0" y="9525"/>
                      </a:moveTo>
                      <a:lnTo>
                        <a:pt x="0" y="37148"/>
                      </a:lnTo>
                      <a:lnTo>
                        <a:pt x="16193" y="28575"/>
                      </a:lnTo>
                      <a:lnTo>
                        <a:pt x="16193" y="0"/>
                      </a:lnTo>
                      <a:close/>
                    </a:path>
                  </a:pathLst>
                </a:custGeom>
                <a:solidFill>
                  <a:srgbClr val="00000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42" name="Freeform: Shape 241">
                  <a:extLst>
                    <a:ext uri="{FF2B5EF4-FFF2-40B4-BE49-F238E27FC236}">
                      <a16:creationId xmlns:a16="http://schemas.microsoft.com/office/drawing/2014/main" id="{CF592E0A-2B92-481B-B295-A5C88EE53FE4}"/>
                    </a:ext>
                  </a:extLst>
                </p:cNvPr>
                <p:cNvSpPr/>
                <p:nvPr/>
              </p:nvSpPr>
              <p:spPr>
                <a:xfrm>
                  <a:off x="6131242" y="2328862"/>
                  <a:ext cx="13334" cy="32385"/>
                </a:xfrm>
                <a:custGeom>
                  <a:avLst/>
                  <a:gdLst>
                    <a:gd name="connsiteX0" fmla="*/ 0 w 13334"/>
                    <a:gd name="connsiteY0" fmla="*/ 6667 h 32385"/>
                    <a:gd name="connsiteX1" fmla="*/ 13335 w 13334"/>
                    <a:gd name="connsiteY1" fmla="*/ 0 h 32385"/>
                    <a:gd name="connsiteX2" fmla="*/ 13335 w 13334"/>
                    <a:gd name="connsiteY2" fmla="*/ 24765 h 32385"/>
                    <a:gd name="connsiteX3" fmla="*/ 0 w 13334"/>
                    <a:gd name="connsiteY3" fmla="*/ 32385 h 323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4" h="32385">
                      <a:moveTo>
                        <a:pt x="0" y="6667"/>
                      </a:moveTo>
                      <a:lnTo>
                        <a:pt x="13335" y="0"/>
                      </a:lnTo>
                      <a:lnTo>
                        <a:pt x="13335" y="24765"/>
                      </a:lnTo>
                      <a:lnTo>
                        <a:pt x="0" y="32385"/>
                      </a:lnTo>
                      <a:close/>
                    </a:path>
                  </a:pathLst>
                </a:custGeom>
                <a:solidFill>
                  <a:srgbClr val="00000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43" name="Freeform: Shape 242">
                  <a:extLst>
                    <a:ext uri="{FF2B5EF4-FFF2-40B4-BE49-F238E27FC236}">
                      <a16:creationId xmlns:a16="http://schemas.microsoft.com/office/drawing/2014/main" id="{70301538-29EC-462C-AB0B-2503932FCCD8}"/>
                    </a:ext>
                  </a:extLst>
                </p:cNvPr>
                <p:cNvSpPr/>
                <p:nvPr/>
              </p:nvSpPr>
              <p:spPr>
                <a:xfrm>
                  <a:off x="6131242" y="2330766"/>
                  <a:ext cx="9525" cy="26670"/>
                </a:xfrm>
                <a:custGeom>
                  <a:avLst/>
                  <a:gdLst>
                    <a:gd name="connsiteX0" fmla="*/ 9525 w 9525"/>
                    <a:gd name="connsiteY0" fmla="*/ 0 h 26670"/>
                    <a:gd name="connsiteX1" fmla="*/ 9525 w 9525"/>
                    <a:gd name="connsiteY1" fmla="*/ 20955 h 26670"/>
                    <a:gd name="connsiteX2" fmla="*/ 0 w 9525"/>
                    <a:gd name="connsiteY2" fmla="*/ 26670 h 26670"/>
                    <a:gd name="connsiteX3" fmla="*/ 0 w 9525"/>
                    <a:gd name="connsiteY3" fmla="*/ 4763 h 266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9525" h="26670">
                      <a:moveTo>
                        <a:pt x="9525" y="0"/>
                      </a:moveTo>
                      <a:lnTo>
                        <a:pt x="9525" y="20955"/>
                      </a:lnTo>
                      <a:lnTo>
                        <a:pt x="0" y="2667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EB8C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44" name="Freeform: Shape 243">
                  <a:extLst>
                    <a:ext uri="{FF2B5EF4-FFF2-40B4-BE49-F238E27FC236}">
                      <a16:creationId xmlns:a16="http://schemas.microsoft.com/office/drawing/2014/main" id="{79F00F96-D195-43A9-A534-C64926A95717}"/>
                    </a:ext>
                  </a:extLst>
                </p:cNvPr>
                <p:cNvSpPr/>
                <p:nvPr/>
              </p:nvSpPr>
              <p:spPr>
                <a:xfrm>
                  <a:off x="6131242" y="2351722"/>
                  <a:ext cx="13334" cy="9525"/>
                </a:xfrm>
                <a:custGeom>
                  <a:avLst/>
                  <a:gdLst>
                    <a:gd name="connsiteX0" fmla="*/ 0 w 13334"/>
                    <a:gd name="connsiteY0" fmla="*/ 9525 h 9525"/>
                    <a:gd name="connsiteX1" fmla="*/ 13335 w 13334"/>
                    <a:gd name="connsiteY1" fmla="*/ 1905 h 9525"/>
                    <a:gd name="connsiteX2" fmla="*/ 9525 w 13334"/>
                    <a:gd name="connsiteY2" fmla="*/ 0 h 9525"/>
                    <a:gd name="connsiteX3" fmla="*/ 0 w 13334"/>
                    <a:gd name="connsiteY3" fmla="*/ 5715 h 95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4" h="9525">
                      <a:moveTo>
                        <a:pt x="0" y="9525"/>
                      </a:moveTo>
                      <a:lnTo>
                        <a:pt x="13335" y="1905"/>
                      </a:lnTo>
                      <a:lnTo>
                        <a:pt x="9525" y="0"/>
                      </a:lnTo>
                      <a:lnTo>
                        <a:pt x="0" y="5715"/>
                      </a:lnTo>
                      <a:close/>
                    </a:path>
                  </a:pathLst>
                </a:custGeom>
                <a:solidFill>
                  <a:srgbClr val="1A1A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186" name="Graphic 2">
                <a:extLst>
                  <a:ext uri="{FF2B5EF4-FFF2-40B4-BE49-F238E27FC236}">
                    <a16:creationId xmlns:a16="http://schemas.microsoft.com/office/drawing/2014/main" id="{8661DB79-128B-4D8E-86C7-2282065150BA}"/>
                  </a:ext>
                </a:extLst>
              </p:cNvPr>
              <p:cNvGrpSpPr/>
              <p:nvPr/>
            </p:nvGrpSpPr>
            <p:grpSpPr>
              <a:xfrm>
                <a:off x="6192202" y="2290762"/>
                <a:ext cx="16192" cy="37147"/>
                <a:chOff x="6192202" y="2290762"/>
                <a:chExt cx="16192" cy="37147"/>
              </a:xfrm>
              <a:solidFill>
                <a:schemeClr val="accent1"/>
              </a:solidFill>
            </p:grpSpPr>
            <p:sp>
              <p:nvSpPr>
                <p:cNvPr id="237" name="Freeform: Shape 236">
                  <a:extLst>
                    <a:ext uri="{FF2B5EF4-FFF2-40B4-BE49-F238E27FC236}">
                      <a16:creationId xmlns:a16="http://schemas.microsoft.com/office/drawing/2014/main" id="{1FF7BBF2-2928-4385-A2A4-C506B51114EB}"/>
                    </a:ext>
                  </a:extLst>
                </p:cNvPr>
                <p:cNvSpPr/>
                <p:nvPr/>
              </p:nvSpPr>
              <p:spPr>
                <a:xfrm>
                  <a:off x="6192202" y="2290762"/>
                  <a:ext cx="16192" cy="37147"/>
                </a:xfrm>
                <a:custGeom>
                  <a:avLst/>
                  <a:gdLst>
                    <a:gd name="connsiteX0" fmla="*/ 0 w 16192"/>
                    <a:gd name="connsiteY0" fmla="*/ 9525 h 37147"/>
                    <a:gd name="connsiteX1" fmla="*/ 0 w 16192"/>
                    <a:gd name="connsiteY1" fmla="*/ 37148 h 37147"/>
                    <a:gd name="connsiteX2" fmla="*/ 16192 w 16192"/>
                    <a:gd name="connsiteY2" fmla="*/ 28575 h 37147"/>
                    <a:gd name="connsiteX3" fmla="*/ 16192 w 16192"/>
                    <a:gd name="connsiteY3" fmla="*/ 0 h 371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6192" h="37147">
                      <a:moveTo>
                        <a:pt x="0" y="9525"/>
                      </a:moveTo>
                      <a:lnTo>
                        <a:pt x="0" y="37148"/>
                      </a:lnTo>
                      <a:lnTo>
                        <a:pt x="16192" y="28575"/>
                      </a:lnTo>
                      <a:lnTo>
                        <a:pt x="16192" y="0"/>
                      </a:lnTo>
                      <a:close/>
                    </a:path>
                  </a:pathLst>
                </a:custGeom>
                <a:solidFill>
                  <a:srgbClr val="00000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38" name="Freeform: Shape 237">
                  <a:extLst>
                    <a:ext uri="{FF2B5EF4-FFF2-40B4-BE49-F238E27FC236}">
                      <a16:creationId xmlns:a16="http://schemas.microsoft.com/office/drawing/2014/main" id="{57B34A99-E834-4DA7-A361-5FC2EE38D1C0}"/>
                    </a:ext>
                  </a:extLst>
                </p:cNvPr>
                <p:cNvSpPr/>
                <p:nvPr/>
              </p:nvSpPr>
              <p:spPr>
                <a:xfrm>
                  <a:off x="6193155" y="2292666"/>
                  <a:ext cx="13334" cy="33337"/>
                </a:xfrm>
                <a:custGeom>
                  <a:avLst/>
                  <a:gdLst>
                    <a:gd name="connsiteX0" fmla="*/ 0 w 13334"/>
                    <a:gd name="connsiteY0" fmla="*/ 7620 h 33337"/>
                    <a:gd name="connsiteX1" fmla="*/ 13335 w 13334"/>
                    <a:gd name="connsiteY1" fmla="*/ 0 h 33337"/>
                    <a:gd name="connsiteX2" fmla="*/ 13335 w 13334"/>
                    <a:gd name="connsiteY2" fmla="*/ 25718 h 33337"/>
                    <a:gd name="connsiteX3" fmla="*/ 0 w 13334"/>
                    <a:gd name="connsiteY3" fmla="*/ 33338 h 333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4" h="33337">
                      <a:moveTo>
                        <a:pt x="0" y="7620"/>
                      </a:moveTo>
                      <a:lnTo>
                        <a:pt x="13335" y="0"/>
                      </a:lnTo>
                      <a:lnTo>
                        <a:pt x="13335" y="25718"/>
                      </a:lnTo>
                      <a:lnTo>
                        <a:pt x="0" y="33338"/>
                      </a:lnTo>
                      <a:close/>
                    </a:path>
                  </a:pathLst>
                </a:custGeom>
                <a:solidFill>
                  <a:srgbClr val="00000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39" name="Freeform: Shape 238">
                  <a:extLst>
                    <a:ext uri="{FF2B5EF4-FFF2-40B4-BE49-F238E27FC236}">
                      <a16:creationId xmlns:a16="http://schemas.microsoft.com/office/drawing/2014/main" id="{39BF02CF-F38C-4746-8BDB-02E5BF459748}"/>
                    </a:ext>
                  </a:extLst>
                </p:cNvPr>
                <p:cNvSpPr/>
                <p:nvPr/>
              </p:nvSpPr>
              <p:spPr>
                <a:xfrm>
                  <a:off x="6193155" y="2295524"/>
                  <a:ext cx="10477" cy="26670"/>
                </a:xfrm>
                <a:custGeom>
                  <a:avLst/>
                  <a:gdLst>
                    <a:gd name="connsiteX0" fmla="*/ 10477 w 10477"/>
                    <a:gd name="connsiteY0" fmla="*/ 0 h 26670"/>
                    <a:gd name="connsiteX1" fmla="*/ 10477 w 10477"/>
                    <a:gd name="connsiteY1" fmla="*/ 20955 h 26670"/>
                    <a:gd name="connsiteX2" fmla="*/ 0 w 10477"/>
                    <a:gd name="connsiteY2" fmla="*/ 26670 h 26670"/>
                    <a:gd name="connsiteX3" fmla="*/ 0 w 10477"/>
                    <a:gd name="connsiteY3" fmla="*/ 4763 h 266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0477" h="26670">
                      <a:moveTo>
                        <a:pt x="10477" y="0"/>
                      </a:moveTo>
                      <a:lnTo>
                        <a:pt x="10477" y="20955"/>
                      </a:lnTo>
                      <a:lnTo>
                        <a:pt x="0" y="2667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EB8C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40" name="Freeform: Shape 239">
                  <a:extLst>
                    <a:ext uri="{FF2B5EF4-FFF2-40B4-BE49-F238E27FC236}">
                      <a16:creationId xmlns:a16="http://schemas.microsoft.com/office/drawing/2014/main" id="{E81F2F7D-DBFC-45BA-9CB3-07B019C5F9C5}"/>
                    </a:ext>
                  </a:extLst>
                </p:cNvPr>
                <p:cNvSpPr/>
                <p:nvPr/>
              </p:nvSpPr>
              <p:spPr>
                <a:xfrm>
                  <a:off x="6193155" y="2316479"/>
                  <a:ext cx="13334" cy="9525"/>
                </a:xfrm>
                <a:custGeom>
                  <a:avLst/>
                  <a:gdLst>
                    <a:gd name="connsiteX0" fmla="*/ 0 w 13334"/>
                    <a:gd name="connsiteY0" fmla="*/ 9525 h 9525"/>
                    <a:gd name="connsiteX1" fmla="*/ 13335 w 13334"/>
                    <a:gd name="connsiteY1" fmla="*/ 1905 h 9525"/>
                    <a:gd name="connsiteX2" fmla="*/ 10477 w 13334"/>
                    <a:gd name="connsiteY2" fmla="*/ 0 h 9525"/>
                    <a:gd name="connsiteX3" fmla="*/ 0 w 13334"/>
                    <a:gd name="connsiteY3" fmla="*/ 5715 h 95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4" h="9525">
                      <a:moveTo>
                        <a:pt x="0" y="9525"/>
                      </a:moveTo>
                      <a:lnTo>
                        <a:pt x="13335" y="1905"/>
                      </a:lnTo>
                      <a:lnTo>
                        <a:pt x="10477" y="0"/>
                      </a:lnTo>
                      <a:lnTo>
                        <a:pt x="0" y="5715"/>
                      </a:lnTo>
                      <a:close/>
                    </a:path>
                  </a:pathLst>
                </a:custGeom>
                <a:solidFill>
                  <a:srgbClr val="1A1A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187" name="Graphic 2">
                <a:extLst>
                  <a:ext uri="{FF2B5EF4-FFF2-40B4-BE49-F238E27FC236}">
                    <a16:creationId xmlns:a16="http://schemas.microsoft.com/office/drawing/2014/main" id="{FAEDE21B-0098-4B0F-992B-711769E123A5}"/>
                  </a:ext>
                </a:extLst>
              </p:cNvPr>
              <p:cNvGrpSpPr/>
              <p:nvPr/>
            </p:nvGrpSpPr>
            <p:grpSpPr>
              <a:xfrm>
                <a:off x="6150292" y="2314574"/>
                <a:ext cx="15239" cy="38100"/>
                <a:chOff x="6150292" y="2314574"/>
                <a:chExt cx="15239" cy="38100"/>
              </a:xfrm>
              <a:solidFill>
                <a:schemeClr val="accent1"/>
              </a:solidFill>
            </p:grpSpPr>
            <p:sp>
              <p:nvSpPr>
                <p:cNvPr id="233" name="Freeform: Shape 232">
                  <a:extLst>
                    <a:ext uri="{FF2B5EF4-FFF2-40B4-BE49-F238E27FC236}">
                      <a16:creationId xmlns:a16="http://schemas.microsoft.com/office/drawing/2014/main" id="{9081D4F9-68DA-4670-8706-88DFB485E60C}"/>
                    </a:ext>
                  </a:extLst>
                </p:cNvPr>
                <p:cNvSpPr/>
                <p:nvPr/>
              </p:nvSpPr>
              <p:spPr>
                <a:xfrm>
                  <a:off x="6150292" y="2314574"/>
                  <a:ext cx="15239" cy="38100"/>
                </a:xfrm>
                <a:custGeom>
                  <a:avLst/>
                  <a:gdLst>
                    <a:gd name="connsiteX0" fmla="*/ 0 w 15239"/>
                    <a:gd name="connsiteY0" fmla="*/ 9525 h 38100"/>
                    <a:gd name="connsiteX1" fmla="*/ 0 w 15239"/>
                    <a:gd name="connsiteY1" fmla="*/ 38100 h 38100"/>
                    <a:gd name="connsiteX2" fmla="*/ 15240 w 15239"/>
                    <a:gd name="connsiteY2" fmla="*/ 28575 h 38100"/>
                    <a:gd name="connsiteX3" fmla="*/ 15240 w 15239"/>
                    <a:gd name="connsiteY3" fmla="*/ 0 h 381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5239" h="38100">
                      <a:moveTo>
                        <a:pt x="0" y="9525"/>
                      </a:moveTo>
                      <a:lnTo>
                        <a:pt x="0" y="38100"/>
                      </a:lnTo>
                      <a:lnTo>
                        <a:pt x="15240" y="28575"/>
                      </a:lnTo>
                      <a:lnTo>
                        <a:pt x="15240" y="0"/>
                      </a:lnTo>
                      <a:close/>
                    </a:path>
                  </a:pathLst>
                </a:custGeom>
                <a:solidFill>
                  <a:srgbClr val="00000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34" name="Freeform: Shape 233">
                  <a:extLst>
                    <a:ext uri="{FF2B5EF4-FFF2-40B4-BE49-F238E27FC236}">
                      <a16:creationId xmlns:a16="http://schemas.microsoft.com/office/drawing/2014/main" id="{23C2EE53-A57E-46C8-8DDE-FAC1C8F95787}"/>
                    </a:ext>
                  </a:extLst>
                </p:cNvPr>
                <p:cNvSpPr/>
                <p:nvPr/>
              </p:nvSpPr>
              <p:spPr>
                <a:xfrm>
                  <a:off x="6151244" y="2317432"/>
                  <a:ext cx="13335" cy="32384"/>
                </a:xfrm>
                <a:custGeom>
                  <a:avLst/>
                  <a:gdLst>
                    <a:gd name="connsiteX0" fmla="*/ 0 w 13335"/>
                    <a:gd name="connsiteY0" fmla="*/ 6667 h 32384"/>
                    <a:gd name="connsiteX1" fmla="*/ 13335 w 13335"/>
                    <a:gd name="connsiteY1" fmla="*/ 0 h 32384"/>
                    <a:gd name="connsiteX2" fmla="*/ 13335 w 13335"/>
                    <a:gd name="connsiteY2" fmla="*/ 24765 h 32384"/>
                    <a:gd name="connsiteX3" fmla="*/ 0 w 13335"/>
                    <a:gd name="connsiteY3" fmla="*/ 32385 h 323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5" h="32384">
                      <a:moveTo>
                        <a:pt x="0" y="6667"/>
                      </a:moveTo>
                      <a:lnTo>
                        <a:pt x="13335" y="0"/>
                      </a:lnTo>
                      <a:lnTo>
                        <a:pt x="13335" y="24765"/>
                      </a:lnTo>
                      <a:lnTo>
                        <a:pt x="0" y="32385"/>
                      </a:lnTo>
                      <a:close/>
                    </a:path>
                  </a:pathLst>
                </a:custGeom>
                <a:solidFill>
                  <a:srgbClr val="00000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35" name="Freeform: Shape 234">
                  <a:extLst>
                    <a:ext uri="{FF2B5EF4-FFF2-40B4-BE49-F238E27FC236}">
                      <a16:creationId xmlns:a16="http://schemas.microsoft.com/office/drawing/2014/main" id="{BA820F65-CFB9-44FC-8E7F-F3930A5F400B}"/>
                    </a:ext>
                  </a:extLst>
                </p:cNvPr>
                <p:cNvSpPr/>
                <p:nvPr/>
              </p:nvSpPr>
              <p:spPr>
                <a:xfrm>
                  <a:off x="6151244" y="2319337"/>
                  <a:ext cx="9525" cy="26670"/>
                </a:xfrm>
                <a:custGeom>
                  <a:avLst/>
                  <a:gdLst>
                    <a:gd name="connsiteX0" fmla="*/ 9525 w 9525"/>
                    <a:gd name="connsiteY0" fmla="*/ 0 h 26670"/>
                    <a:gd name="connsiteX1" fmla="*/ 9525 w 9525"/>
                    <a:gd name="connsiteY1" fmla="*/ 20955 h 26670"/>
                    <a:gd name="connsiteX2" fmla="*/ 0 w 9525"/>
                    <a:gd name="connsiteY2" fmla="*/ 26670 h 26670"/>
                    <a:gd name="connsiteX3" fmla="*/ 0 w 9525"/>
                    <a:gd name="connsiteY3" fmla="*/ 4763 h 266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9525" h="26670">
                      <a:moveTo>
                        <a:pt x="9525" y="0"/>
                      </a:moveTo>
                      <a:lnTo>
                        <a:pt x="9525" y="20955"/>
                      </a:lnTo>
                      <a:lnTo>
                        <a:pt x="0" y="2667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EB8C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36" name="Freeform: Shape 235">
                  <a:extLst>
                    <a:ext uri="{FF2B5EF4-FFF2-40B4-BE49-F238E27FC236}">
                      <a16:creationId xmlns:a16="http://schemas.microsoft.com/office/drawing/2014/main" id="{13B94371-74D8-4A3E-A289-D96F84DC5663}"/>
                    </a:ext>
                  </a:extLst>
                </p:cNvPr>
                <p:cNvSpPr/>
                <p:nvPr/>
              </p:nvSpPr>
              <p:spPr>
                <a:xfrm>
                  <a:off x="6151244" y="2340291"/>
                  <a:ext cx="13335" cy="9525"/>
                </a:xfrm>
                <a:custGeom>
                  <a:avLst/>
                  <a:gdLst>
                    <a:gd name="connsiteX0" fmla="*/ 0 w 13335"/>
                    <a:gd name="connsiteY0" fmla="*/ 9525 h 9525"/>
                    <a:gd name="connsiteX1" fmla="*/ 13335 w 13335"/>
                    <a:gd name="connsiteY1" fmla="*/ 1905 h 9525"/>
                    <a:gd name="connsiteX2" fmla="*/ 9525 w 13335"/>
                    <a:gd name="connsiteY2" fmla="*/ 0 h 9525"/>
                    <a:gd name="connsiteX3" fmla="*/ 0 w 13335"/>
                    <a:gd name="connsiteY3" fmla="*/ 5715 h 95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5" h="9525">
                      <a:moveTo>
                        <a:pt x="0" y="9525"/>
                      </a:moveTo>
                      <a:lnTo>
                        <a:pt x="13335" y="1905"/>
                      </a:lnTo>
                      <a:lnTo>
                        <a:pt x="9525" y="0"/>
                      </a:lnTo>
                      <a:lnTo>
                        <a:pt x="0" y="5715"/>
                      </a:lnTo>
                      <a:close/>
                    </a:path>
                  </a:pathLst>
                </a:custGeom>
                <a:solidFill>
                  <a:srgbClr val="1A1A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188" name="Graphic 2">
                <a:extLst>
                  <a:ext uri="{FF2B5EF4-FFF2-40B4-BE49-F238E27FC236}">
                    <a16:creationId xmlns:a16="http://schemas.microsoft.com/office/drawing/2014/main" id="{8ABA97DC-2EF8-4B32-B44F-025A18B630F0}"/>
                  </a:ext>
                </a:extLst>
              </p:cNvPr>
              <p:cNvGrpSpPr/>
              <p:nvPr/>
            </p:nvGrpSpPr>
            <p:grpSpPr>
              <a:xfrm>
                <a:off x="6212205" y="2279332"/>
                <a:ext cx="16192" cy="37147"/>
                <a:chOff x="6212205" y="2279332"/>
                <a:chExt cx="16192" cy="37147"/>
              </a:xfrm>
              <a:solidFill>
                <a:schemeClr val="accent1"/>
              </a:solidFill>
            </p:grpSpPr>
            <p:sp>
              <p:nvSpPr>
                <p:cNvPr id="229" name="Freeform: Shape 228">
                  <a:extLst>
                    <a:ext uri="{FF2B5EF4-FFF2-40B4-BE49-F238E27FC236}">
                      <a16:creationId xmlns:a16="http://schemas.microsoft.com/office/drawing/2014/main" id="{E2BC6499-674E-43B3-9722-197227361FF9}"/>
                    </a:ext>
                  </a:extLst>
                </p:cNvPr>
                <p:cNvSpPr/>
                <p:nvPr/>
              </p:nvSpPr>
              <p:spPr>
                <a:xfrm>
                  <a:off x="6212205" y="2279332"/>
                  <a:ext cx="16192" cy="37147"/>
                </a:xfrm>
                <a:custGeom>
                  <a:avLst/>
                  <a:gdLst>
                    <a:gd name="connsiteX0" fmla="*/ 0 w 16192"/>
                    <a:gd name="connsiteY0" fmla="*/ 8572 h 37147"/>
                    <a:gd name="connsiteX1" fmla="*/ 0 w 16192"/>
                    <a:gd name="connsiteY1" fmla="*/ 37147 h 37147"/>
                    <a:gd name="connsiteX2" fmla="*/ 16192 w 16192"/>
                    <a:gd name="connsiteY2" fmla="*/ 28575 h 37147"/>
                    <a:gd name="connsiteX3" fmla="*/ 16192 w 16192"/>
                    <a:gd name="connsiteY3" fmla="*/ 0 h 371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6192" h="37147">
                      <a:moveTo>
                        <a:pt x="0" y="8572"/>
                      </a:moveTo>
                      <a:lnTo>
                        <a:pt x="0" y="37147"/>
                      </a:lnTo>
                      <a:lnTo>
                        <a:pt x="16192" y="28575"/>
                      </a:lnTo>
                      <a:lnTo>
                        <a:pt x="16192" y="0"/>
                      </a:lnTo>
                      <a:close/>
                    </a:path>
                  </a:pathLst>
                </a:custGeom>
                <a:solidFill>
                  <a:srgbClr val="00000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30" name="Freeform: Shape 229">
                  <a:extLst>
                    <a:ext uri="{FF2B5EF4-FFF2-40B4-BE49-F238E27FC236}">
                      <a16:creationId xmlns:a16="http://schemas.microsoft.com/office/drawing/2014/main" id="{B580335B-B679-4754-A03D-B3A5F9E97F89}"/>
                    </a:ext>
                  </a:extLst>
                </p:cNvPr>
                <p:cNvSpPr/>
                <p:nvPr/>
              </p:nvSpPr>
              <p:spPr>
                <a:xfrm>
                  <a:off x="6214109" y="2281237"/>
                  <a:ext cx="13334" cy="33337"/>
                </a:xfrm>
                <a:custGeom>
                  <a:avLst/>
                  <a:gdLst>
                    <a:gd name="connsiteX0" fmla="*/ 0 w 13334"/>
                    <a:gd name="connsiteY0" fmla="*/ 7620 h 33337"/>
                    <a:gd name="connsiteX1" fmla="*/ 13335 w 13334"/>
                    <a:gd name="connsiteY1" fmla="*/ 0 h 33337"/>
                    <a:gd name="connsiteX2" fmla="*/ 13335 w 13334"/>
                    <a:gd name="connsiteY2" fmla="*/ 25717 h 33337"/>
                    <a:gd name="connsiteX3" fmla="*/ 0 w 13334"/>
                    <a:gd name="connsiteY3" fmla="*/ 33338 h 333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4" h="33337">
                      <a:moveTo>
                        <a:pt x="0" y="7620"/>
                      </a:moveTo>
                      <a:lnTo>
                        <a:pt x="13335" y="0"/>
                      </a:lnTo>
                      <a:lnTo>
                        <a:pt x="13335" y="25717"/>
                      </a:lnTo>
                      <a:lnTo>
                        <a:pt x="0" y="33338"/>
                      </a:lnTo>
                      <a:close/>
                    </a:path>
                  </a:pathLst>
                </a:custGeom>
                <a:solidFill>
                  <a:srgbClr val="00000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31" name="Freeform: Shape 230">
                  <a:extLst>
                    <a:ext uri="{FF2B5EF4-FFF2-40B4-BE49-F238E27FC236}">
                      <a16:creationId xmlns:a16="http://schemas.microsoft.com/office/drawing/2014/main" id="{1D4B7CFB-9837-4649-ACCB-DC31AE1BD032}"/>
                    </a:ext>
                  </a:extLst>
                </p:cNvPr>
                <p:cNvSpPr/>
                <p:nvPr/>
              </p:nvSpPr>
              <p:spPr>
                <a:xfrm>
                  <a:off x="6214109" y="2283141"/>
                  <a:ext cx="9525" cy="27622"/>
                </a:xfrm>
                <a:custGeom>
                  <a:avLst/>
                  <a:gdLst>
                    <a:gd name="connsiteX0" fmla="*/ 9525 w 9525"/>
                    <a:gd name="connsiteY0" fmla="*/ 0 h 27622"/>
                    <a:gd name="connsiteX1" fmla="*/ 9525 w 9525"/>
                    <a:gd name="connsiteY1" fmla="*/ 21908 h 27622"/>
                    <a:gd name="connsiteX2" fmla="*/ 0 w 9525"/>
                    <a:gd name="connsiteY2" fmla="*/ 27623 h 27622"/>
                    <a:gd name="connsiteX3" fmla="*/ 0 w 9525"/>
                    <a:gd name="connsiteY3" fmla="*/ 5715 h 27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9525" h="27622">
                      <a:moveTo>
                        <a:pt x="9525" y="0"/>
                      </a:moveTo>
                      <a:lnTo>
                        <a:pt x="9525" y="21908"/>
                      </a:lnTo>
                      <a:lnTo>
                        <a:pt x="0" y="27623"/>
                      </a:lnTo>
                      <a:lnTo>
                        <a:pt x="0" y="5715"/>
                      </a:lnTo>
                      <a:close/>
                    </a:path>
                  </a:pathLst>
                </a:custGeom>
                <a:solidFill>
                  <a:srgbClr val="8EB8C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32" name="Freeform: Shape 231">
                  <a:extLst>
                    <a:ext uri="{FF2B5EF4-FFF2-40B4-BE49-F238E27FC236}">
                      <a16:creationId xmlns:a16="http://schemas.microsoft.com/office/drawing/2014/main" id="{624B2AB6-5A46-49CA-BFF2-4DD61763F488}"/>
                    </a:ext>
                  </a:extLst>
                </p:cNvPr>
                <p:cNvSpPr/>
                <p:nvPr/>
              </p:nvSpPr>
              <p:spPr>
                <a:xfrm>
                  <a:off x="6214109" y="2305049"/>
                  <a:ext cx="13334" cy="9525"/>
                </a:xfrm>
                <a:custGeom>
                  <a:avLst/>
                  <a:gdLst>
                    <a:gd name="connsiteX0" fmla="*/ 0 w 13334"/>
                    <a:gd name="connsiteY0" fmla="*/ 9525 h 9525"/>
                    <a:gd name="connsiteX1" fmla="*/ 13335 w 13334"/>
                    <a:gd name="connsiteY1" fmla="*/ 1905 h 9525"/>
                    <a:gd name="connsiteX2" fmla="*/ 9525 w 13334"/>
                    <a:gd name="connsiteY2" fmla="*/ 0 h 9525"/>
                    <a:gd name="connsiteX3" fmla="*/ 0 w 13334"/>
                    <a:gd name="connsiteY3" fmla="*/ 5715 h 95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4" h="9525">
                      <a:moveTo>
                        <a:pt x="0" y="9525"/>
                      </a:moveTo>
                      <a:lnTo>
                        <a:pt x="13335" y="1905"/>
                      </a:lnTo>
                      <a:lnTo>
                        <a:pt x="9525" y="0"/>
                      </a:lnTo>
                      <a:lnTo>
                        <a:pt x="0" y="5715"/>
                      </a:lnTo>
                      <a:close/>
                    </a:path>
                  </a:pathLst>
                </a:custGeom>
                <a:solidFill>
                  <a:srgbClr val="1A1A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189" name="Graphic 2">
                <a:extLst>
                  <a:ext uri="{FF2B5EF4-FFF2-40B4-BE49-F238E27FC236}">
                    <a16:creationId xmlns:a16="http://schemas.microsoft.com/office/drawing/2014/main" id="{30E756CB-8CCC-4C25-8411-73A54ECDA924}"/>
                  </a:ext>
                </a:extLst>
              </p:cNvPr>
              <p:cNvGrpSpPr/>
              <p:nvPr/>
            </p:nvGrpSpPr>
            <p:grpSpPr>
              <a:xfrm>
                <a:off x="6235065" y="2265997"/>
                <a:ext cx="15240" cy="37147"/>
                <a:chOff x="6235065" y="2265997"/>
                <a:chExt cx="15240" cy="37147"/>
              </a:xfrm>
              <a:solidFill>
                <a:schemeClr val="accent1"/>
              </a:solidFill>
            </p:grpSpPr>
            <p:sp>
              <p:nvSpPr>
                <p:cNvPr id="225" name="Freeform: Shape 224">
                  <a:extLst>
                    <a:ext uri="{FF2B5EF4-FFF2-40B4-BE49-F238E27FC236}">
                      <a16:creationId xmlns:a16="http://schemas.microsoft.com/office/drawing/2014/main" id="{E3D067C5-B2C9-4AAF-BDAC-991113FB47ED}"/>
                    </a:ext>
                  </a:extLst>
                </p:cNvPr>
                <p:cNvSpPr/>
                <p:nvPr/>
              </p:nvSpPr>
              <p:spPr>
                <a:xfrm>
                  <a:off x="6235065" y="2265997"/>
                  <a:ext cx="15240" cy="37147"/>
                </a:xfrm>
                <a:custGeom>
                  <a:avLst/>
                  <a:gdLst>
                    <a:gd name="connsiteX0" fmla="*/ 0 w 15240"/>
                    <a:gd name="connsiteY0" fmla="*/ 8573 h 37147"/>
                    <a:gd name="connsiteX1" fmla="*/ 0 w 15240"/>
                    <a:gd name="connsiteY1" fmla="*/ 37148 h 37147"/>
                    <a:gd name="connsiteX2" fmla="*/ 15240 w 15240"/>
                    <a:gd name="connsiteY2" fmla="*/ 28575 h 37147"/>
                    <a:gd name="connsiteX3" fmla="*/ 15240 w 15240"/>
                    <a:gd name="connsiteY3" fmla="*/ 0 h 371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5240" h="37147">
                      <a:moveTo>
                        <a:pt x="0" y="8573"/>
                      </a:moveTo>
                      <a:lnTo>
                        <a:pt x="0" y="37148"/>
                      </a:lnTo>
                      <a:lnTo>
                        <a:pt x="15240" y="28575"/>
                      </a:lnTo>
                      <a:lnTo>
                        <a:pt x="15240" y="0"/>
                      </a:lnTo>
                      <a:close/>
                    </a:path>
                  </a:pathLst>
                </a:custGeom>
                <a:solidFill>
                  <a:srgbClr val="00000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26" name="Freeform: Shape 225">
                  <a:extLst>
                    <a:ext uri="{FF2B5EF4-FFF2-40B4-BE49-F238E27FC236}">
                      <a16:creationId xmlns:a16="http://schemas.microsoft.com/office/drawing/2014/main" id="{19EC33B5-C920-4D37-AEAC-F24B2FD9BDEC}"/>
                    </a:ext>
                  </a:extLst>
                </p:cNvPr>
                <p:cNvSpPr/>
                <p:nvPr/>
              </p:nvSpPr>
              <p:spPr>
                <a:xfrm>
                  <a:off x="6236017" y="2267901"/>
                  <a:ext cx="13334" cy="33337"/>
                </a:xfrm>
                <a:custGeom>
                  <a:avLst/>
                  <a:gdLst>
                    <a:gd name="connsiteX0" fmla="*/ 0 w 13334"/>
                    <a:gd name="connsiteY0" fmla="*/ 7620 h 33337"/>
                    <a:gd name="connsiteX1" fmla="*/ 13335 w 13334"/>
                    <a:gd name="connsiteY1" fmla="*/ 0 h 33337"/>
                    <a:gd name="connsiteX2" fmla="*/ 13335 w 13334"/>
                    <a:gd name="connsiteY2" fmla="*/ 25718 h 33337"/>
                    <a:gd name="connsiteX3" fmla="*/ 0 w 13334"/>
                    <a:gd name="connsiteY3" fmla="*/ 33338 h 333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4" h="33337">
                      <a:moveTo>
                        <a:pt x="0" y="7620"/>
                      </a:moveTo>
                      <a:lnTo>
                        <a:pt x="13335" y="0"/>
                      </a:lnTo>
                      <a:lnTo>
                        <a:pt x="13335" y="25718"/>
                      </a:lnTo>
                      <a:lnTo>
                        <a:pt x="0" y="33338"/>
                      </a:lnTo>
                      <a:close/>
                    </a:path>
                  </a:pathLst>
                </a:custGeom>
                <a:solidFill>
                  <a:srgbClr val="00000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27" name="Freeform: Shape 226">
                  <a:extLst>
                    <a:ext uri="{FF2B5EF4-FFF2-40B4-BE49-F238E27FC236}">
                      <a16:creationId xmlns:a16="http://schemas.microsoft.com/office/drawing/2014/main" id="{B148F93A-6FC0-46FB-A967-951A81FCAC70}"/>
                    </a:ext>
                  </a:extLst>
                </p:cNvPr>
                <p:cNvSpPr/>
                <p:nvPr/>
              </p:nvSpPr>
              <p:spPr>
                <a:xfrm>
                  <a:off x="6236017" y="2269807"/>
                  <a:ext cx="9525" cy="26669"/>
                </a:xfrm>
                <a:custGeom>
                  <a:avLst/>
                  <a:gdLst>
                    <a:gd name="connsiteX0" fmla="*/ 9525 w 9525"/>
                    <a:gd name="connsiteY0" fmla="*/ 0 h 26669"/>
                    <a:gd name="connsiteX1" fmla="*/ 9525 w 9525"/>
                    <a:gd name="connsiteY1" fmla="*/ 21907 h 26669"/>
                    <a:gd name="connsiteX2" fmla="*/ 0 w 9525"/>
                    <a:gd name="connsiteY2" fmla="*/ 26670 h 26669"/>
                    <a:gd name="connsiteX3" fmla="*/ 0 w 9525"/>
                    <a:gd name="connsiteY3" fmla="*/ 5715 h 266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9525" h="26669">
                      <a:moveTo>
                        <a:pt x="9525" y="0"/>
                      </a:moveTo>
                      <a:lnTo>
                        <a:pt x="9525" y="21907"/>
                      </a:lnTo>
                      <a:lnTo>
                        <a:pt x="0" y="26670"/>
                      </a:lnTo>
                      <a:lnTo>
                        <a:pt x="0" y="5715"/>
                      </a:lnTo>
                      <a:close/>
                    </a:path>
                  </a:pathLst>
                </a:custGeom>
                <a:solidFill>
                  <a:srgbClr val="8EB8C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28" name="Freeform: Shape 227">
                  <a:extLst>
                    <a:ext uri="{FF2B5EF4-FFF2-40B4-BE49-F238E27FC236}">
                      <a16:creationId xmlns:a16="http://schemas.microsoft.com/office/drawing/2014/main" id="{EED3DA58-F654-47D5-A29E-B4255FEF24FB}"/>
                    </a:ext>
                  </a:extLst>
                </p:cNvPr>
                <p:cNvSpPr/>
                <p:nvPr/>
              </p:nvSpPr>
              <p:spPr>
                <a:xfrm>
                  <a:off x="6236017" y="2291714"/>
                  <a:ext cx="13334" cy="9525"/>
                </a:xfrm>
                <a:custGeom>
                  <a:avLst/>
                  <a:gdLst>
                    <a:gd name="connsiteX0" fmla="*/ 0 w 13334"/>
                    <a:gd name="connsiteY0" fmla="*/ 9525 h 9525"/>
                    <a:gd name="connsiteX1" fmla="*/ 13335 w 13334"/>
                    <a:gd name="connsiteY1" fmla="*/ 1905 h 9525"/>
                    <a:gd name="connsiteX2" fmla="*/ 9525 w 13334"/>
                    <a:gd name="connsiteY2" fmla="*/ 0 h 9525"/>
                    <a:gd name="connsiteX3" fmla="*/ 0 w 13334"/>
                    <a:gd name="connsiteY3" fmla="*/ 4763 h 95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4" h="9525">
                      <a:moveTo>
                        <a:pt x="0" y="9525"/>
                      </a:moveTo>
                      <a:lnTo>
                        <a:pt x="13335" y="1905"/>
                      </a:lnTo>
                      <a:lnTo>
                        <a:pt x="952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1A1A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190" name="Graphic 2">
                <a:extLst>
                  <a:ext uri="{FF2B5EF4-FFF2-40B4-BE49-F238E27FC236}">
                    <a16:creationId xmlns:a16="http://schemas.microsoft.com/office/drawing/2014/main" id="{0A5679D2-6DD9-47CF-B9B6-A0F79947CFB7}"/>
                  </a:ext>
                </a:extLst>
              </p:cNvPr>
              <p:cNvGrpSpPr/>
              <p:nvPr/>
            </p:nvGrpSpPr>
            <p:grpSpPr>
              <a:xfrm>
                <a:off x="6109334" y="2371724"/>
                <a:ext cx="16192" cy="37147"/>
                <a:chOff x="6109334" y="2371724"/>
                <a:chExt cx="16192" cy="37147"/>
              </a:xfrm>
              <a:solidFill>
                <a:schemeClr val="accent1"/>
              </a:solidFill>
            </p:grpSpPr>
            <p:sp>
              <p:nvSpPr>
                <p:cNvPr id="221" name="Freeform: Shape 220">
                  <a:extLst>
                    <a:ext uri="{FF2B5EF4-FFF2-40B4-BE49-F238E27FC236}">
                      <a16:creationId xmlns:a16="http://schemas.microsoft.com/office/drawing/2014/main" id="{D433E56E-1EC0-49DB-B816-2E2717633092}"/>
                    </a:ext>
                  </a:extLst>
                </p:cNvPr>
                <p:cNvSpPr/>
                <p:nvPr/>
              </p:nvSpPr>
              <p:spPr>
                <a:xfrm>
                  <a:off x="6109334" y="2371724"/>
                  <a:ext cx="16192" cy="37147"/>
                </a:xfrm>
                <a:custGeom>
                  <a:avLst/>
                  <a:gdLst>
                    <a:gd name="connsiteX0" fmla="*/ 0 w 16192"/>
                    <a:gd name="connsiteY0" fmla="*/ 8573 h 37147"/>
                    <a:gd name="connsiteX1" fmla="*/ 0 w 16192"/>
                    <a:gd name="connsiteY1" fmla="*/ 37148 h 37147"/>
                    <a:gd name="connsiteX2" fmla="*/ 16193 w 16192"/>
                    <a:gd name="connsiteY2" fmla="*/ 28575 h 37147"/>
                    <a:gd name="connsiteX3" fmla="*/ 16193 w 16192"/>
                    <a:gd name="connsiteY3" fmla="*/ 0 h 371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6192" h="37147">
                      <a:moveTo>
                        <a:pt x="0" y="8573"/>
                      </a:moveTo>
                      <a:lnTo>
                        <a:pt x="0" y="37148"/>
                      </a:lnTo>
                      <a:lnTo>
                        <a:pt x="16193" y="28575"/>
                      </a:lnTo>
                      <a:lnTo>
                        <a:pt x="16193" y="0"/>
                      </a:lnTo>
                      <a:close/>
                    </a:path>
                  </a:pathLst>
                </a:custGeom>
                <a:solidFill>
                  <a:srgbClr val="00000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22" name="Freeform: Shape 221">
                  <a:extLst>
                    <a:ext uri="{FF2B5EF4-FFF2-40B4-BE49-F238E27FC236}">
                      <a16:creationId xmlns:a16="http://schemas.microsoft.com/office/drawing/2014/main" id="{1E55DA8B-AAAC-41DB-AA55-AE614377997B}"/>
                    </a:ext>
                  </a:extLst>
                </p:cNvPr>
                <p:cNvSpPr/>
                <p:nvPr/>
              </p:nvSpPr>
              <p:spPr>
                <a:xfrm>
                  <a:off x="6110287" y="2373629"/>
                  <a:ext cx="13334" cy="32385"/>
                </a:xfrm>
                <a:custGeom>
                  <a:avLst/>
                  <a:gdLst>
                    <a:gd name="connsiteX0" fmla="*/ 0 w 13334"/>
                    <a:gd name="connsiteY0" fmla="*/ 7620 h 32385"/>
                    <a:gd name="connsiteX1" fmla="*/ 13335 w 13334"/>
                    <a:gd name="connsiteY1" fmla="*/ 0 h 32385"/>
                    <a:gd name="connsiteX2" fmla="*/ 13335 w 13334"/>
                    <a:gd name="connsiteY2" fmla="*/ 25718 h 32385"/>
                    <a:gd name="connsiteX3" fmla="*/ 0 w 13334"/>
                    <a:gd name="connsiteY3" fmla="*/ 32385 h 323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4" h="32385">
                      <a:moveTo>
                        <a:pt x="0" y="7620"/>
                      </a:moveTo>
                      <a:lnTo>
                        <a:pt x="13335" y="0"/>
                      </a:lnTo>
                      <a:lnTo>
                        <a:pt x="13335" y="25718"/>
                      </a:lnTo>
                      <a:lnTo>
                        <a:pt x="0" y="32385"/>
                      </a:lnTo>
                      <a:close/>
                    </a:path>
                  </a:pathLst>
                </a:custGeom>
                <a:solidFill>
                  <a:srgbClr val="00000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23" name="Freeform: Shape 222">
                  <a:extLst>
                    <a:ext uri="{FF2B5EF4-FFF2-40B4-BE49-F238E27FC236}">
                      <a16:creationId xmlns:a16="http://schemas.microsoft.com/office/drawing/2014/main" id="{D554A207-D902-48FF-AECE-B889DC5BE42C}"/>
                    </a:ext>
                  </a:extLst>
                </p:cNvPr>
                <p:cNvSpPr/>
                <p:nvPr/>
              </p:nvSpPr>
              <p:spPr>
                <a:xfrm>
                  <a:off x="6110287" y="2375534"/>
                  <a:ext cx="10477" cy="26669"/>
                </a:xfrm>
                <a:custGeom>
                  <a:avLst/>
                  <a:gdLst>
                    <a:gd name="connsiteX0" fmla="*/ 10478 w 10477"/>
                    <a:gd name="connsiteY0" fmla="*/ 0 h 26669"/>
                    <a:gd name="connsiteX1" fmla="*/ 10478 w 10477"/>
                    <a:gd name="connsiteY1" fmla="*/ 20955 h 26669"/>
                    <a:gd name="connsiteX2" fmla="*/ 0 w 10477"/>
                    <a:gd name="connsiteY2" fmla="*/ 26670 h 26669"/>
                    <a:gd name="connsiteX3" fmla="*/ 0 w 10477"/>
                    <a:gd name="connsiteY3" fmla="*/ 5715 h 266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0477" h="26669">
                      <a:moveTo>
                        <a:pt x="10478" y="0"/>
                      </a:moveTo>
                      <a:lnTo>
                        <a:pt x="10478" y="20955"/>
                      </a:lnTo>
                      <a:lnTo>
                        <a:pt x="0" y="26670"/>
                      </a:lnTo>
                      <a:lnTo>
                        <a:pt x="0" y="5715"/>
                      </a:lnTo>
                      <a:close/>
                    </a:path>
                  </a:pathLst>
                </a:custGeom>
                <a:solidFill>
                  <a:srgbClr val="8EB8C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24" name="Freeform: Shape 223">
                  <a:extLst>
                    <a:ext uri="{FF2B5EF4-FFF2-40B4-BE49-F238E27FC236}">
                      <a16:creationId xmlns:a16="http://schemas.microsoft.com/office/drawing/2014/main" id="{62B47FFD-93E7-4A85-AFCD-1FEFDD3F00E0}"/>
                    </a:ext>
                  </a:extLst>
                </p:cNvPr>
                <p:cNvSpPr/>
                <p:nvPr/>
              </p:nvSpPr>
              <p:spPr>
                <a:xfrm>
                  <a:off x="6110287" y="2396489"/>
                  <a:ext cx="13334" cy="9525"/>
                </a:xfrm>
                <a:custGeom>
                  <a:avLst/>
                  <a:gdLst>
                    <a:gd name="connsiteX0" fmla="*/ 0 w 13334"/>
                    <a:gd name="connsiteY0" fmla="*/ 9525 h 9525"/>
                    <a:gd name="connsiteX1" fmla="*/ 13335 w 13334"/>
                    <a:gd name="connsiteY1" fmla="*/ 2858 h 9525"/>
                    <a:gd name="connsiteX2" fmla="*/ 10478 w 13334"/>
                    <a:gd name="connsiteY2" fmla="*/ 0 h 9525"/>
                    <a:gd name="connsiteX3" fmla="*/ 0 w 13334"/>
                    <a:gd name="connsiteY3" fmla="*/ 5715 h 95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4" h="9525">
                      <a:moveTo>
                        <a:pt x="0" y="9525"/>
                      </a:moveTo>
                      <a:lnTo>
                        <a:pt x="13335" y="2858"/>
                      </a:lnTo>
                      <a:lnTo>
                        <a:pt x="10478" y="0"/>
                      </a:lnTo>
                      <a:lnTo>
                        <a:pt x="0" y="5715"/>
                      </a:lnTo>
                      <a:close/>
                    </a:path>
                  </a:pathLst>
                </a:custGeom>
                <a:solidFill>
                  <a:srgbClr val="1A1A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191" name="Graphic 2">
                <a:extLst>
                  <a:ext uri="{FF2B5EF4-FFF2-40B4-BE49-F238E27FC236}">
                    <a16:creationId xmlns:a16="http://schemas.microsoft.com/office/drawing/2014/main" id="{DB65BDCD-A2EA-49F0-8EB3-E848ABE94612}"/>
                  </a:ext>
                </a:extLst>
              </p:cNvPr>
              <p:cNvGrpSpPr/>
              <p:nvPr/>
            </p:nvGrpSpPr>
            <p:grpSpPr>
              <a:xfrm>
                <a:off x="6172200" y="2336482"/>
                <a:ext cx="15240" cy="37147"/>
                <a:chOff x="6172200" y="2336482"/>
                <a:chExt cx="15240" cy="37147"/>
              </a:xfrm>
              <a:solidFill>
                <a:schemeClr val="accent1"/>
              </a:solidFill>
            </p:grpSpPr>
            <p:sp>
              <p:nvSpPr>
                <p:cNvPr id="217" name="Freeform: Shape 216">
                  <a:extLst>
                    <a:ext uri="{FF2B5EF4-FFF2-40B4-BE49-F238E27FC236}">
                      <a16:creationId xmlns:a16="http://schemas.microsoft.com/office/drawing/2014/main" id="{DB94CFE6-8550-4628-A074-1EA2CA491E23}"/>
                    </a:ext>
                  </a:extLst>
                </p:cNvPr>
                <p:cNvSpPr/>
                <p:nvPr/>
              </p:nvSpPr>
              <p:spPr>
                <a:xfrm>
                  <a:off x="6172200" y="2336482"/>
                  <a:ext cx="15240" cy="37147"/>
                </a:xfrm>
                <a:custGeom>
                  <a:avLst/>
                  <a:gdLst>
                    <a:gd name="connsiteX0" fmla="*/ 0 w 15240"/>
                    <a:gd name="connsiteY0" fmla="*/ 8572 h 37147"/>
                    <a:gd name="connsiteX1" fmla="*/ 0 w 15240"/>
                    <a:gd name="connsiteY1" fmla="*/ 37147 h 37147"/>
                    <a:gd name="connsiteX2" fmla="*/ 15240 w 15240"/>
                    <a:gd name="connsiteY2" fmla="*/ 28575 h 37147"/>
                    <a:gd name="connsiteX3" fmla="*/ 15240 w 15240"/>
                    <a:gd name="connsiteY3" fmla="*/ 0 h 371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5240" h="37147">
                      <a:moveTo>
                        <a:pt x="0" y="8572"/>
                      </a:moveTo>
                      <a:lnTo>
                        <a:pt x="0" y="37147"/>
                      </a:lnTo>
                      <a:lnTo>
                        <a:pt x="15240" y="28575"/>
                      </a:lnTo>
                      <a:lnTo>
                        <a:pt x="15240" y="0"/>
                      </a:lnTo>
                      <a:close/>
                    </a:path>
                  </a:pathLst>
                </a:custGeom>
                <a:solidFill>
                  <a:srgbClr val="00000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18" name="Freeform: Shape 217">
                  <a:extLst>
                    <a:ext uri="{FF2B5EF4-FFF2-40B4-BE49-F238E27FC236}">
                      <a16:creationId xmlns:a16="http://schemas.microsoft.com/office/drawing/2014/main" id="{079F9BDB-175B-4975-A36B-A33F81BC8AE9}"/>
                    </a:ext>
                  </a:extLst>
                </p:cNvPr>
                <p:cNvSpPr/>
                <p:nvPr/>
              </p:nvSpPr>
              <p:spPr>
                <a:xfrm>
                  <a:off x="6173152" y="2338387"/>
                  <a:ext cx="13334" cy="32385"/>
                </a:xfrm>
                <a:custGeom>
                  <a:avLst/>
                  <a:gdLst>
                    <a:gd name="connsiteX0" fmla="*/ 0 w 13334"/>
                    <a:gd name="connsiteY0" fmla="*/ 7620 h 32385"/>
                    <a:gd name="connsiteX1" fmla="*/ 13335 w 13334"/>
                    <a:gd name="connsiteY1" fmla="*/ 0 h 32385"/>
                    <a:gd name="connsiteX2" fmla="*/ 13335 w 13334"/>
                    <a:gd name="connsiteY2" fmla="*/ 25717 h 32385"/>
                    <a:gd name="connsiteX3" fmla="*/ 0 w 13334"/>
                    <a:gd name="connsiteY3" fmla="*/ 32385 h 323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4" h="32385">
                      <a:moveTo>
                        <a:pt x="0" y="7620"/>
                      </a:moveTo>
                      <a:lnTo>
                        <a:pt x="13335" y="0"/>
                      </a:lnTo>
                      <a:lnTo>
                        <a:pt x="13335" y="25717"/>
                      </a:lnTo>
                      <a:lnTo>
                        <a:pt x="0" y="32385"/>
                      </a:lnTo>
                      <a:close/>
                    </a:path>
                  </a:pathLst>
                </a:custGeom>
                <a:solidFill>
                  <a:srgbClr val="00000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19" name="Freeform: Shape 218">
                  <a:extLst>
                    <a:ext uri="{FF2B5EF4-FFF2-40B4-BE49-F238E27FC236}">
                      <a16:creationId xmlns:a16="http://schemas.microsoft.com/office/drawing/2014/main" id="{CDD9FB27-C354-42EB-8D8F-F12693E26C86}"/>
                    </a:ext>
                  </a:extLst>
                </p:cNvPr>
                <p:cNvSpPr/>
                <p:nvPr/>
              </p:nvSpPr>
              <p:spPr>
                <a:xfrm>
                  <a:off x="6173152" y="2340291"/>
                  <a:ext cx="9525" cy="26670"/>
                </a:xfrm>
                <a:custGeom>
                  <a:avLst/>
                  <a:gdLst>
                    <a:gd name="connsiteX0" fmla="*/ 9525 w 9525"/>
                    <a:gd name="connsiteY0" fmla="*/ 0 h 26670"/>
                    <a:gd name="connsiteX1" fmla="*/ 9525 w 9525"/>
                    <a:gd name="connsiteY1" fmla="*/ 20955 h 26670"/>
                    <a:gd name="connsiteX2" fmla="*/ 0 w 9525"/>
                    <a:gd name="connsiteY2" fmla="*/ 26670 h 26670"/>
                    <a:gd name="connsiteX3" fmla="*/ 0 w 9525"/>
                    <a:gd name="connsiteY3" fmla="*/ 5715 h 266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9525" h="26670">
                      <a:moveTo>
                        <a:pt x="9525" y="0"/>
                      </a:moveTo>
                      <a:lnTo>
                        <a:pt x="9525" y="20955"/>
                      </a:lnTo>
                      <a:lnTo>
                        <a:pt x="0" y="26670"/>
                      </a:lnTo>
                      <a:lnTo>
                        <a:pt x="0" y="5715"/>
                      </a:lnTo>
                      <a:close/>
                    </a:path>
                  </a:pathLst>
                </a:custGeom>
                <a:solidFill>
                  <a:srgbClr val="8EB8C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20" name="Freeform: Shape 219">
                  <a:extLst>
                    <a:ext uri="{FF2B5EF4-FFF2-40B4-BE49-F238E27FC236}">
                      <a16:creationId xmlns:a16="http://schemas.microsoft.com/office/drawing/2014/main" id="{B4D3CCBE-83AF-4165-A37D-0EA67A683ECD}"/>
                    </a:ext>
                  </a:extLst>
                </p:cNvPr>
                <p:cNvSpPr/>
                <p:nvPr/>
              </p:nvSpPr>
              <p:spPr>
                <a:xfrm>
                  <a:off x="6173152" y="2361247"/>
                  <a:ext cx="13334" cy="9525"/>
                </a:xfrm>
                <a:custGeom>
                  <a:avLst/>
                  <a:gdLst>
                    <a:gd name="connsiteX0" fmla="*/ 0 w 13334"/>
                    <a:gd name="connsiteY0" fmla="*/ 9525 h 9525"/>
                    <a:gd name="connsiteX1" fmla="*/ 13335 w 13334"/>
                    <a:gd name="connsiteY1" fmla="*/ 2857 h 9525"/>
                    <a:gd name="connsiteX2" fmla="*/ 9525 w 13334"/>
                    <a:gd name="connsiteY2" fmla="*/ 0 h 9525"/>
                    <a:gd name="connsiteX3" fmla="*/ 0 w 13334"/>
                    <a:gd name="connsiteY3" fmla="*/ 5715 h 95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4" h="9525">
                      <a:moveTo>
                        <a:pt x="0" y="9525"/>
                      </a:moveTo>
                      <a:lnTo>
                        <a:pt x="13335" y="2857"/>
                      </a:lnTo>
                      <a:lnTo>
                        <a:pt x="9525" y="0"/>
                      </a:lnTo>
                      <a:lnTo>
                        <a:pt x="0" y="5715"/>
                      </a:lnTo>
                      <a:close/>
                    </a:path>
                  </a:pathLst>
                </a:custGeom>
                <a:solidFill>
                  <a:srgbClr val="1A1A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192" name="Graphic 2">
                <a:extLst>
                  <a:ext uri="{FF2B5EF4-FFF2-40B4-BE49-F238E27FC236}">
                    <a16:creationId xmlns:a16="http://schemas.microsoft.com/office/drawing/2014/main" id="{829BBBB1-5987-4CB2-B2ED-A85E6298C50C}"/>
                  </a:ext>
                </a:extLst>
              </p:cNvPr>
              <p:cNvGrpSpPr/>
              <p:nvPr/>
            </p:nvGrpSpPr>
            <p:grpSpPr>
              <a:xfrm>
                <a:off x="6129337" y="2360294"/>
                <a:ext cx="16192" cy="37147"/>
                <a:chOff x="6129337" y="2360294"/>
                <a:chExt cx="16192" cy="37147"/>
              </a:xfrm>
              <a:solidFill>
                <a:schemeClr val="accent1"/>
              </a:solidFill>
            </p:grpSpPr>
            <p:sp>
              <p:nvSpPr>
                <p:cNvPr id="213" name="Freeform: Shape 212">
                  <a:extLst>
                    <a:ext uri="{FF2B5EF4-FFF2-40B4-BE49-F238E27FC236}">
                      <a16:creationId xmlns:a16="http://schemas.microsoft.com/office/drawing/2014/main" id="{1D4958AF-DCAA-4E53-BA32-D1D3D28263F2}"/>
                    </a:ext>
                  </a:extLst>
                </p:cNvPr>
                <p:cNvSpPr/>
                <p:nvPr/>
              </p:nvSpPr>
              <p:spPr>
                <a:xfrm>
                  <a:off x="6129337" y="2360294"/>
                  <a:ext cx="16192" cy="37147"/>
                </a:xfrm>
                <a:custGeom>
                  <a:avLst/>
                  <a:gdLst>
                    <a:gd name="connsiteX0" fmla="*/ 0 w 16192"/>
                    <a:gd name="connsiteY0" fmla="*/ 8572 h 37147"/>
                    <a:gd name="connsiteX1" fmla="*/ 0 w 16192"/>
                    <a:gd name="connsiteY1" fmla="*/ 37147 h 37147"/>
                    <a:gd name="connsiteX2" fmla="*/ 16193 w 16192"/>
                    <a:gd name="connsiteY2" fmla="*/ 28575 h 37147"/>
                    <a:gd name="connsiteX3" fmla="*/ 16193 w 16192"/>
                    <a:gd name="connsiteY3" fmla="*/ 0 h 371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6192" h="37147">
                      <a:moveTo>
                        <a:pt x="0" y="8572"/>
                      </a:moveTo>
                      <a:lnTo>
                        <a:pt x="0" y="37147"/>
                      </a:lnTo>
                      <a:lnTo>
                        <a:pt x="16193" y="28575"/>
                      </a:lnTo>
                      <a:lnTo>
                        <a:pt x="16193" y="0"/>
                      </a:lnTo>
                      <a:close/>
                    </a:path>
                  </a:pathLst>
                </a:custGeom>
                <a:solidFill>
                  <a:srgbClr val="00000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14" name="Freeform: Shape 213">
                  <a:extLst>
                    <a:ext uri="{FF2B5EF4-FFF2-40B4-BE49-F238E27FC236}">
                      <a16:creationId xmlns:a16="http://schemas.microsoft.com/office/drawing/2014/main" id="{80C05CF8-9CAF-4363-95BB-D86FF2295F08}"/>
                    </a:ext>
                  </a:extLst>
                </p:cNvPr>
                <p:cNvSpPr/>
                <p:nvPr/>
              </p:nvSpPr>
              <p:spPr>
                <a:xfrm>
                  <a:off x="6131242" y="2362199"/>
                  <a:ext cx="13334" cy="32385"/>
                </a:xfrm>
                <a:custGeom>
                  <a:avLst/>
                  <a:gdLst>
                    <a:gd name="connsiteX0" fmla="*/ 0 w 13334"/>
                    <a:gd name="connsiteY0" fmla="*/ 7620 h 32385"/>
                    <a:gd name="connsiteX1" fmla="*/ 13335 w 13334"/>
                    <a:gd name="connsiteY1" fmla="*/ 0 h 32385"/>
                    <a:gd name="connsiteX2" fmla="*/ 13335 w 13334"/>
                    <a:gd name="connsiteY2" fmla="*/ 25717 h 32385"/>
                    <a:gd name="connsiteX3" fmla="*/ 0 w 13334"/>
                    <a:gd name="connsiteY3" fmla="*/ 32385 h 323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4" h="32385">
                      <a:moveTo>
                        <a:pt x="0" y="7620"/>
                      </a:moveTo>
                      <a:lnTo>
                        <a:pt x="13335" y="0"/>
                      </a:lnTo>
                      <a:lnTo>
                        <a:pt x="13335" y="25717"/>
                      </a:lnTo>
                      <a:lnTo>
                        <a:pt x="0" y="32385"/>
                      </a:lnTo>
                      <a:close/>
                    </a:path>
                  </a:pathLst>
                </a:custGeom>
                <a:solidFill>
                  <a:srgbClr val="00000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15" name="Freeform: Shape 214">
                  <a:extLst>
                    <a:ext uri="{FF2B5EF4-FFF2-40B4-BE49-F238E27FC236}">
                      <a16:creationId xmlns:a16="http://schemas.microsoft.com/office/drawing/2014/main" id="{1D8F2BDD-67C4-499F-BDE3-68997738FB58}"/>
                    </a:ext>
                  </a:extLst>
                </p:cNvPr>
                <p:cNvSpPr/>
                <p:nvPr/>
              </p:nvSpPr>
              <p:spPr>
                <a:xfrm>
                  <a:off x="6131242" y="2364104"/>
                  <a:ext cx="9525" cy="26670"/>
                </a:xfrm>
                <a:custGeom>
                  <a:avLst/>
                  <a:gdLst>
                    <a:gd name="connsiteX0" fmla="*/ 9525 w 9525"/>
                    <a:gd name="connsiteY0" fmla="*/ 0 h 26670"/>
                    <a:gd name="connsiteX1" fmla="*/ 9525 w 9525"/>
                    <a:gd name="connsiteY1" fmla="*/ 20955 h 26670"/>
                    <a:gd name="connsiteX2" fmla="*/ 0 w 9525"/>
                    <a:gd name="connsiteY2" fmla="*/ 26670 h 26670"/>
                    <a:gd name="connsiteX3" fmla="*/ 0 w 9525"/>
                    <a:gd name="connsiteY3" fmla="*/ 5715 h 266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9525" h="26670">
                      <a:moveTo>
                        <a:pt x="9525" y="0"/>
                      </a:moveTo>
                      <a:lnTo>
                        <a:pt x="9525" y="20955"/>
                      </a:lnTo>
                      <a:lnTo>
                        <a:pt x="0" y="26670"/>
                      </a:lnTo>
                      <a:lnTo>
                        <a:pt x="0" y="5715"/>
                      </a:lnTo>
                      <a:close/>
                    </a:path>
                  </a:pathLst>
                </a:custGeom>
                <a:solidFill>
                  <a:srgbClr val="8EB8C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16" name="Freeform: Shape 215">
                  <a:extLst>
                    <a:ext uri="{FF2B5EF4-FFF2-40B4-BE49-F238E27FC236}">
                      <a16:creationId xmlns:a16="http://schemas.microsoft.com/office/drawing/2014/main" id="{C9FFE041-66FB-4E9C-B4A2-746159929610}"/>
                    </a:ext>
                  </a:extLst>
                </p:cNvPr>
                <p:cNvSpPr/>
                <p:nvPr/>
              </p:nvSpPr>
              <p:spPr>
                <a:xfrm>
                  <a:off x="6131242" y="2385059"/>
                  <a:ext cx="13334" cy="9525"/>
                </a:xfrm>
                <a:custGeom>
                  <a:avLst/>
                  <a:gdLst>
                    <a:gd name="connsiteX0" fmla="*/ 0 w 13334"/>
                    <a:gd name="connsiteY0" fmla="*/ 9525 h 9525"/>
                    <a:gd name="connsiteX1" fmla="*/ 13335 w 13334"/>
                    <a:gd name="connsiteY1" fmla="*/ 2857 h 9525"/>
                    <a:gd name="connsiteX2" fmla="*/ 9525 w 13334"/>
                    <a:gd name="connsiteY2" fmla="*/ 0 h 9525"/>
                    <a:gd name="connsiteX3" fmla="*/ 0 w 13334"/>
                    <a:gd name="connsiteY3" fmla="*/ 5715 h 95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4" h="9525">
                      <a:moveTo>
                        <a:pt x="0" y="9525"/>
                      </a:moveTo>
                      <a:lnTo>
                        <a:pt x="13335" y="2857"/>
                      </a:lnTo>
                      <a:lnTo>
                        <a:pt x="9525" y="0"/>
                      </a:lnTo>
                      <a:lnTo>
                        <a:pt x="0" y="5715"/>
                      </a:lnTo>
                      <a:close/>
                    </a:path>
                  </a:pathLst>
                </a:custGeom>
                <a:solidFill>
                  <a:srgbClr val="1A1A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193" name="Graphic 2">
                <a:extLst>
                  <a:ext uri="{FF2B5EF4-FFF2-40B4-BE49-F238E27FC236}">
                    <a16:creationId xmlns:a16="http://schemas.microsoft.com/office/drawing/2014/main" id="{21EB43AB-0B92-4972-8393-E270DAEF99D3}"/>
                  </a:ext>
                </a:extLst>
              </p:cNvPr>
              <p:cNvGrpSpPr/>
              <p:nvPr/>
            </p:nvGrpSpPr>
            <p:grpSpPr>
              <a:xfrm>
                <a:off x="6192202" y="2325051"/>
                <a:ext cx="16192" cy="37147"/>
                <a:chOff x="6192202" y="2325051"/>
                <a:chExt cx="16192" cy="37147"/>
              </a:xfrm>
              <a:solidFill>
                <a:schemeClr val="accent1"/>
              </a:solidFill>
            </p:grpSpPr>
            <p:sp>
              <p:nvSpPr>
                <p:cNvPr id="209" name="Freeform: Shape 208">
                  <a:extLst>
                    <a:ext uri="{FF2B5EF4-FFF2-40B4-BE49-F238E27FC236}">
                      <a16:creationId xmlns:a16="http://schemas.microsoft.com/office/drawing/2014/main" id="{4598D93C-19CA-4C32-96A7-D927C47A6334}"/>
                    </a:ext>
                  </a:extLst>
                </p:cNvPr>
                <p:cNvSpPr/>
                <p:nvPr/>
              </p:nvSpPr>
              <p:spPr>
                <a:xfrm>
                  <a:off x="6192202" y="2325051"/>
                  <a:ext cx="16192" cy="37147"/>
                </a:xfrm>
                <a:custGeom>
                  <a:avLst/>
                  <a:gdLst>
                    <a:gd name="connsiteX0" fmla="*/ 0 w 16192"/>
                    <a:gd name="connsiteY0" fmla="*/ 8573 h 37147"/>
                    <a:gd name="connsiteX1" fmla="*/ 0 w 16192"/>
                    <a:gd name="connsiteY1" fmla="*/ 37148 h 37147"/>
                    <a:gd name="connsiteX2" fmla="*/ 16192 w 16192"/>
                    <a:gd name="connsiteY2" fmla="*/ 28575 h 37147"/>
                    <a:gd name="connsiteX3" fmla="*/ 16192 w 16192"/>
                    <a:gd name="connsiteY3" fmla="*/ 0 h 371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6192" h="37147">
                      <a:moveTo>
                        <a:pt x="0" y="8573"/>
                      </a:moveTo>
                      <a:lnTo>
                        <a:pt x="0" y="37148"/>
                      </a:lnTo>
                      <a:lnTo>
                        <a:pt x="16192" y="28575"/>
                      </a:lnTo>
                      <a:lnTo>
                        <a:pt x="16192" y="0"/>
                      </a:lnTo>
                      <a:close/>
                    </a:path>
                  </a:pathLst>
                </a:custGeom>
                <a:solidFill>
                  <a:srgbClr val="00000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10" name="Freeform: Shape 209">
                  <a:extLst>
                    <a:ext uri="{FF2B5EF4-FFF2-40B4-BE49-F238E27FC236}">
                      <a16:creationId xmlns:a16="http://schemas.microsoft.com/office/drawing/2014/main" id="{21D71ED6-0072-4360-A614-034FA5E6B451}"/>
                    </a:ext>
                  </a:extLst>
                </p:cNvPr>
                <p:cNvSpPr/>
                <p:nvPr/>
              </p:nvSpPr>
              <p:spPr>
                <a:xfrm>
                  <a:off x="6193155" y="2326957"/>
                  <a:ext cx="13334" cy="32384"/>
                </a:xfrm>
                <a:custGeom>
                  <a:avLst/>
                  <a:gdLst>
                    <a:gd name="connsiteX0" fmla="*/ 0 w 13334"/>
                    <a:gd name="connsiteY0" fmla="*/ 7620 h 32384"/>
                    <a:gd name="connsiteX1" fmla="*/ 13335 w 13334"/>
                    <a:gd name="connsiteY1" fmla="*/ 0 h 32384"/>
                    <a:gd name="connsiteX2" fmla="*/ 13335 w 13334"/>
                    <a:gd name="connsiteY2" fmla="*/ 25717 h 32384"/>
                    <a:gd name="connsiteX3" fmla="*/ 0 w 13334"/>
                    <a:gd name="connsiteY3" fmla="*/ 32385 h 323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4" h="32384">
                      <a:moveTo>
                        <a:pt x="0" y="7620"/>
                      </a:moveTo>
                      <a:lnTo>
                        <a:pt x="13335" y="0"/>
                      </a:lnTo>
                      <a:lnTo>
                        <a:pt x="13335" y="25717"/>
                      </a:lnTo>
                      <a:lnTo>
                        <a:pt x="0" y="32385"/>
                      </a:lnTo>
                      <a:close/>
                    </a:path>
                  </a:pathLst>
                </a:custGeom>
                <a:solidFill>
                  <a:srgbClr val="00000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11" name="Freeform: Shape 210">
                  <a:extLst>
                    <a:ext uri="{FF2B5EF4-FFF2-40B4-BE49-F238E27FC236}">
                      <a16:creationId xmlns:a16="http://schemas.microsoft.com/office/drawing/2014/main" id="{F524CE98-DDDB-42FF-9773-F0A3C4E7BBB2}"/>
                    </a:ext>
                  </a:extLst>
                </p:cNvPr>
                <p:cNvSpPr/>
                <p:nvPr/>
              </p:nvSpPr>
              <p:spPr>
                <a:xfrm>
                  <a:off x="6193155" y="2328862"/>
                  <a:ext cx="10477" cy="26670"/>
                </a:xfrm>
                <a:custGeom>
                  <a:avLst/>
                  <a:gdLst>
                    <a:gd name="connsiteX0" fmla="*/ 10477 w 10477"/>
                    <a:gd name="connsiteY0" fmla="*/ 0 h 26670"/>
                    <a:gd name="connsiteX1" fmla="*/ 10477 w 10477"/>
                    <a:gd name="connsiteY1" fmla="*/ 20955 h 26670"/>
                    <a:gd name="connsiteX2" fmla="*/ 0 w 10477"/>
                    <a:gd name="connsiteY2" fmla="*/ 26670 h 26670"/>
                    <a:gd name="connsiteX3" fmla="*/ 0 w 10477"/>
                    <a:gd name="connsiteY3" fmla="*/ 5715 h 266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0477" h="26670">
                      <a:moveTo>
                        <a:pt x="10477" y="0"/>
                      </a:moveTo>
                      <a:lnTo>
                        <a:pt x="10477" y="20955"/>
                      </a:lnTo>
                      <a:lnTo>
                        <a:pt x="0" y="26670"/>
                      </a:lnTo>
                      <a:lnTo>
                        <a:pt x="0" y="5715"/>
                      </a:lnTo>
                      <a:close/>
                    </a:path>
                  </a:pathLst>
                </a:custGeom>
                <a:solidFill>
                  <a:srgbClr val="8EB8C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12" name="Freeform: Shape 211">
                  <a:extLst>
                    <a:ext uri="{FF2B5EF4-FFF2-40B4-BE49-F238E27FC236}">
                      <a16:creationId xmlns:a16="http://schemas.microsoft.com/office/drawing/2014/main" id="{28AE839B-45AC-4F21-B93D-2D155EF86A44}"/>
                    </a:ext>
                  </a:extLst>
                </p:cNvPr>
                <p:cNvSpPr/>
                <p:nvPr/>
              </p:nvSpPr>
              <p:spPr>
                <a:xfrm>
                  <a:off x="6193155" y="2349816"/>
                  <a:ext cx="13334" cy="9525"/>
                </a:xfrm>
                <a:custGeom>
                  <a:avLst/>
                  <a:gdLst>
                    <a:gd name="connsiteX0" fmla="*/ 0 w 13334"/>
                    <a:gd name="connsiteY0" fmla="*/ 9525 h 9525"/>
                    <a:gd name="connsiteX1" fmla="*/ 13335 w 13334"/>
                    <a:gd name="connsiteY1" fmla="*/ 2858 h 9525"/>
                    <a:gd name="connsiteX2" fmla="*/ 10477 w 13334"/>
                    <a:gd name="connsiteY2" fmla="*/ 0 h 9525"/>
                    <a:gd name="connsiteX3" fmla="*/ 0 w 13334"/>
                    <a:gd name="connsiteY3" fmla="*/ 5715 h 95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4" h="9525">
                      <a:moveTo>
                        <a:pt x="0" y="9525"/>
                      </a:moveTo>
                      <a:lnTo>
                        <a:pt x="13335" y="2858"/>
                      </a:lnTo>
                      <a:lnTo>
                        <a:pt x="10477" y="0"/>
                      </a:lnTo>
                      <a:lnTo>
                        <a:pt x="0" y="5715"/>
                      </a:lnTo>
                      <a:close/>
                    </a:path>
                  </a:pathLst>
                </a:custGeom>
                <a:solidFill>
                  <a:srgbClr val="1A1A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194" name="Graphic 2">
                <a:extLst>
                  <a:ext uri="{FF2B5EF4-FFF2-40B4-BE49-F238E27FC236}">
                    <a16:creationId xmlns:a16="http://schemas.microsoft.com/office/drawing/2014/main" id="{CC73C83E-8F9B-4E42-9E53-0DB7C7BFB006}"/>
                  </a:ext>
                </a:extLst>
              </p:cNvPr>
              <p:cNvGrpSpPr/>
              <p:nvPr/>
            </p:nvGrpSpPr>
            <p:grpSpPr>
              <a:xfrm>
                <a:off x="6150292" y="2348864"/>
                <a:ext cx="15239" cy="37147"/>
                <a:chOff x="6150292" y="2348864"/>
                <a:chExt cx="15239" cy="37147"/>
              </a:xfrm>
              <a:solidFill>
                <a:schemeClr val="accent1"/>
              </a:solidFill>
            </p:grpSpPr>
            <p:sp>
              <p:nvSpPr>
                <p:cNvPr id="205" name="Freeform: Shape 204">
                  <a:extLst>
                    <a:ext uri="{FF2B5EF4-FFF2-40B4-BE49-F238E27FC236}">
                      <a16:creationId xmlns:a16="http://schemas.microsoft.com/office/drawing/2014/main" id="{3C44DBA7-A527-442D-93D0-D982869E18FE}"/>
                    </a:ext>
                  </a:extLst>
                </p:cNvPr>
                <p:cNvSpPr/>
                <p:nvPr/>
              </p:nvSpPr>
              <p:spPr>
                <a:xfrm>
                  <a:off x="6150292" y="2348864"/>
                  <a:ext cx="15239" cy="37147"/>
                </a:xfrm>
                <a:custGeom>
                  <a:avLst/>
                  <a:gdLst>
                    <a:gd name="connsiteX0" fmla="*/ 0 w 15239"/>
                    <a:gd name="connsiteY0" fmla="*/ 8573 h 37147"/>
                    <a:gd name="connsiteX1" fmla="*/ 0 w 15239"/>
                    <a:gd name="connsiteY1" fmla="*/ 37148 h 37147"/>
                    <a:gd name="connsiteX2" fmla="*/ 15240 w 15239"/>
                    <a:gd name="connsiteY2" fmla="*/ 28575 h 37147"/>
                    <a:gd name="connsiteX3" fmla="*/ 15240 w 15239"/>
                    <a:gd name="connsiteY3" fmla="*/ 0 h 371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5239" h="37147">
                      <a:moveTo>
                        <a:pt x="0" y="8573"/>
                      </a:moveTo>
                      <a:lnTo>
                        <a:pt x="0" y="37148"/>
                      </a:lnTo>
                      <a:lnTo>
                        <a:pt x="15240" y="28575"/>
                      </a:lnTo>
                      <a:lnTo>
                        <a:pt x="15240" y="0"/>
                      </a:lnTo>
                      <a:close/>
                    </a:path>
                  </a:pathLst>
                </a:custGeom>
                <a:solidFill>
                  <a:srgbClr val="00000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06" name="Freeform: Shape 205">
                  <a:extLst>
                    <a:ext uri="{FF2B5EF4-FFF2-40B4-BE49-F238E27FC236}">
                      <a16:creationId xmlns:a16="http://schemas.microsoft.com/office/drawing/2014/main" id="{8315895D-0EA5-4EB4-A563-792CA197788B}"/>
                    </a:ext>
                  </a:extLst>
                </p:cNvPr>
                <p:cNvSpPr/>
                <p:nvPr/>
              </p:nvSpPr>
              <p:spPr>
                <a:xfrm>
                  <a:off x="6151244" y="2350769"/>
                  <a:ext cx="13335" cy="32384"/>
                </a:xfrm>
                <a:custGeom>
                  <a:avLst/>
                  <a:gdLst>
                    <a:gd name="connsiteX0" fmla="*/ 0 w 13335"/>
                    <a:gd name="connsiteY0" fmla="*/ 7620 h 32384"/>
                    <a:gd name="connsiteX1" fmla="*/ 13335 w 13335"/>
                    <a:gd name="connsiteY1" fmla="*/ 0 h 32384"/>
                    <a:gd name="connsiteX2" fmla="*/ 13335 w 13335"/>
                    <a:gd name="connsiteY2" fmla="*/ 25717 h 32384"/>
                    <a:gd name="connsiteX3" fmla="*/ 0 w 13335"/>
                    <a:gd name="connsiteY3" fmla="*/ 32385 h 323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5" h="32384">
                      <a:moveTo>
                        <a:pt x="0" y="7620"/>
                      </a:moveTo>
                      <a:lnTo>
                        <a:pt x="13335" y="0"/>
                      </a:lnTo>
                      <a:lnTo>
                        <a:pt x="13335" y="25717"/>
                      </a:lnTo>
                      <a:lnTo>
                        <a:pt x="0" y="32385"/>
                      </a:lnTo>
                      <a:close/>
                    </a:path>
                  </a:pathLst>
                </a:custGeom>
                <a:solidFill>
                  <a:srgbClr val="00000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07" name="Freeform: Shape 206">
                  <a:extLst>
                    <a:ext uri="{FF2B5EF4-FFF2-40B4-BE49-F238E27FC236}">
                      <a16:creationId xmlns:a16="http://schemas.microsoft.com/office/drawing/2014/main" id="{314C922B-EB48-43AC-9A46-14CC8B08F4A4}"/>
                    </a:ext>
                  </a:extLst>
                </p:cNvPr>
                <p:cNvSpPr/>
                <p:nvPr/>
              </p:nvSpPr>
              <p:spPr>
                <a:xfrm>
                  <a:off x="6151244" y="2352674"/>
                  <a:ext cx="9525" cy="26670"/>
                </a:xfrm>
                <a:custGeom>
                  <a:avLst/>
                  <a:gdLst>
                    <a:gd name="connsiteX0" fmla="*/ 9525 w 9525"/>
                    <a:gd name="connsiteY0" fmla="*/ 0 h 26670"/>
                    <a:gd name="connsiteX1" fmla="*/ 9525 w 9525"/>
                    <a:gd name="connsiteY1" fmla="*/ 20955 h 26670"/>
                    <a:gd name="connsiteX2" fmla="*/ 0 w 9525"/>
                    <a:gd name="connsiteY2" fmla="*/ 26670 h 26670"/>
                    <a:gd name="connsiteX3" fmla="*/ 0 w 9525"/>
                    <a:gd name="connsiteY3" fmla="*/ 5715 h 266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9525" h="26670">
                      <a:moveTo>
                        <a:pt x="9525" y="0"/>
                      </a:moveTo>
                      <a:lnTo>
                        <a:pt x="9525" y="20955"/>
                      </a:lnTo>
                      <a:lnTo>
                        <a:pt x="0" y="26670"/>
                      </a:lnTo>
                      <a:lnTo>
                        <a:pt x="0" y="5715"/>
                      </a:lnTo>
                      <a:close/>
                    </a:path>
                  </a:pathLst>
                </a:custGeom>
                <a:solidFill>
                  <a:srgbClr val="8EB8C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08" name="Freeform: Shape 207">
                  <a:extLst>
                    <a:ext uri="{FF2B5EF4-FFF2-40B4-BE49-F238E27FC236}">
                      <a16:creationId xmlns:a16="http://schemas.microsoft.com/office/drawing/2014/main" id="{211DD939-CA71-4729-B7C5-BDD366B00A64}"/>
                    </a:ext>
                  </a:extLst>
                </p:cNvPr>
                <p:cNvSpPr/>
                <p:nvPr/>
              </p:nvSpPr>
              <p:spPr>
                <a:xfrm>
                  <a:off x="6151244" y="2373629"/>
                  <a:ext cx="13335" cy="9525"/>
                </a:xfrm>
                <a:custGeom>
                  <a:avLst/>
                  <a:gdLst>
                    <a:gd name="connsiteX0" fmla="*/ 0 w 13335"/>
                    <a:gd name="connsiteY0" fmla="*/ 9525 h 9525"/>
                    <a:gd name="connsiteX1" fmla="*/ 13335 w 13335"/>
                    <a:gd name="connsiteY1" fmla="*/ 2858 h 9525"/>
                    <a:gd name="connsiteX2" fmla="*/ 9525 w 13335"/>
                    <a:gd name="connsiteY2" fmla="*/ 0 h 9525"/>
                    <a:gd name="connsiteX3" fmla="*/ 0 w 13335"/>
                    <a:gd name="connsiteY3" fmla="*/ 5715 h 95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5" h="9525">
                      <a:moveTo>
                        <a:pt x="0" y="9525"/>
                      </a:moveTo>
                      <a:lnTo>
                        <a:pt x="13335" y="2858"/>
                      </a:lnTo>
                      <a:lnTo>
                        <a:pt x="9525" y="0"/>
                      </a:lnTo>
                      <a:lnTo>
                        <a:pt x="0" y="5715"/>
                      </a:lnTo>
                      <a:close/>
                    </a:path>
                  </a:pathLst>
                </a:custGeom>
                <a:solidFill>
                  <a:srgbClr val="1A1A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195" name="Graphic 2">
                <a:extLst>
                  <a:ext uri="{FF2B5EF4-FFF2-40B4-BE49-F238E27FC236}">
                    <a16:creationId xmlns:a16="http://schemas.microsoft.com/office/drawing/2014/main" id="{32672071-C9D6-41A7-AB66-DF688FC87B4D}"/>
                  </a:ext>
                </a:extLst>
              </p:cNvPr>
              <p:cNvGrpSpPr/>
              <p:nvPr/>
            </p:nvGrpSpPr>
            <p:grpSpPr>
              <a:xfrm>
                <a:off x="6212205" y="2312669"/>
                <a:ext cx="16192" cy="38100"/>
                <a:chOff x="6212205" y="2312669"/>
                <a:chExt cx="16192" cy="38100"/>
              </a:xfrm>
              <a:solidFill>
                <a:schemeClr val="accent1"/>
              </a:solidFill>
            </p:grpSpPr>
            <p:sp>
              <p:nvSpPr>
                <p:cNvPr id="201" name="Freeform: Shape 200">
                  <a:extLst>
                    <a:ext uri="{FF2B5EF4-FFF2-40B4-BE49-F238E27FC236}">
                      <a16:creationId xmlns:a16="http://schemas.microsoft.com/office/drawing/2014/main" id="{B17C29C3-394A-4837-81F2-EBECD36AEBFD}"/>
                    </a:ext>
                  </a:extLst>
                </p:cNvPr>
                <p:cNvSpPr/>
                <p:nvPr/>
              </p:nvSpPr>
              <p:spPr>
                <a:xfrm>
                  <a:off x="6212205" y="2312669"/>
                  <a:ext cx="16192" cy="38100"/>
                </a:xfrm>
                <a:custGeom>
                  <a:avLst/>
                  <a:gdLst>
                    <a:gd name="connsiteX0" fmla="*/ 0 w 16192"/>
                    <a:gd name="connsiteY0" fmla="*/ 9525 h 38100"/>
                    <a:gd name="connsiteX1" fmla="*/ 0 w 16192"/>
                    <a:gd name="connsiteY1" fmla="*/ 38100 h 38100"/>
                    <a:gd name="connsiteX2" fmla="*/ 16192 w 16192"/>
                    <a:gd name="connsiteY2" fmla="*/ 28575 h 38100"/>
                    <a:gd name="connsiteX3" fmla="*/ 16192 w 16192"/>
                    <a:gd name="connsiteY3" fmla="*/ 0 h 381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6192" h="38100">
                      <a:moveTo>
                        <a:pt x="0" y="9525"/>
                      </a:moveTo>
                      <a:lnTo>
                        <a:pt x="0" y="38100"/>
                      </a:lnTo>
                      <a:lnTo>
                        <a:pt x="16192" y="28575"/>
                      </a:lnTo>
                      <a:lnTo>
                        <a:pt x="16192" y="0"/>
                      </a:lnTo>
                      <a:close/>
                    </a:path>
                  </a:pathLst>
                </a:custGeom>
                <a:solidFill>
                  <a:srgbClr val="00000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02" name="Freeform: Shape 201">
                  <a:extLst>
                    <a:ext uri="{FF2B5EF4-FFF2-40B4-BE49-F238E27FC236}">
                      <a16:creationId xmlns:a16="http://schemas.microsoft.com/office/drawing/2014/main" id="{C0B60E45-CEAE-4548-A15D-2DB044A75E4F}"/>
                    </a:ext>
                  </a:extLst>
                </p:cNvPr>
                <p:cNvSpPr/>
                <p:nvPr/>
              </p:nvSpPr>
              <p:spPr>
                <a:xfrm>
                  <a:off x="6214109" y="2315526"/>
                  <a:ext cx="13334" cy="32385"/>
                </a:xfrm>
                <a:custGeom>
                  <a:avLst/>
                  <a:gdLst>
                    <a:gd name="connsiteX0" fmla="*/ 0 w 13334"/>
                    <a:gd name="connsiteY0" fmla="*/ 7620 h 32385"/>
                    <a:gd name="connsiteX1" fmla="*/ 13335 w 13334"/>
                    <a:gd name="connsiteY1" fmla="*/ 0 h 32385"/>
                    <a:gd name="connsiteX2" fmla="*/ 13335 w 13334"/>
                    <a:gd name="connsiteY2" fmla="*/ 24765 h 32385"/>
                    <a:gd name="connsiteX3" fmla="*/ 0 w 13334"/>
                    <a:gd name="connsiteY3" fmla="*/ 32385 h 323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4" h="32385">
                      <a:moveTo>
                        <a:pt x="0" y="7620"/>
                      </a:moveTo>
                      <a:lnTo>
                        <a:pt x="13335" y="0"/>
                      </a:lnTo>
                      <a:lnTo>
                        <a:pt x="13335" y="24765"/>
                      </a:lnTo>
                      <a:lnTo>
                        <a:pt x="0" y="32385"/>
                      </a:lnTo>
                      <a:close/>
                    </a:path>
                  </a:pathLst>
                </a:custGeom>
                <a:solidFill>
                  <a:srgbClr val="00000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03" name="Freeform: Shape 202">
                  <a:extLst>
                    <a:ext uri="{FF2B5EF4-FFF2-40B4-BE49-F238E27FC236}">
                      <a16:creationId xmlns:a16="http://schemas.microsoft.com/office/drawing/2014/main" id="{18035FAA-3D86-4095-9C71-784916309996}"/>
                    </a:ext>
                  </a:extLst>
                </p:cNvPr>
                <p:cNvSpPr/>
                <p:nvPr/>
              </p:nvSpPr>
              <p:spPr>
                <a:xfrm>
                  <a:off x="6214109" y="2317432"/>
                  <a:ext cx="9525" cy="26669"/>
                </a:xfrm>
                <a:custGeom>
                  <a:avLst/>
                  <a:gdLst>
                    <a:gd name="connsiteX0" fmla="*/ 9525 w 9525"/>
                    <a:gd name="connsiteY0" fmla="*/ 0 h 26669"/>
                    <a:gd name="connsiteX1" fmla="*/ 9525 w 9525"/>
                    <a:gd name="connsiteY1" fmla="*/ 20955 h 26669"/>
                    <a:gd name="connsiteX2" fmla="*/ 0 w 9525"/>
                    <a:gd name="connsiteY2" fmla="*/ 26670 h 26669"/>
                    <a:gd name="connsiteX3" fmla="*/ 0 w 9525"/>
                    <a:gd name="connsiteY3" fmla="*/ 5715 h 266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9525" h="26669">
                      <a:moveTo>
                        <a:pt x="9525" y="0"/>
                      </a:moveTo>
                      <a:lnTo>
                        <a:pt x="9525" y="20955"/>
                      </a:lnTo>
                      <a:lnTo>
                        <a:pt x="0" y="26670"/>
                      </a:lnTo>
                      <a:lnTo>
                        <a:pt x="0" y="5715"/>
                      </a:lnTo>
                      <a:close/>
                    </a:path>
                  </a:pathLst>
                </a:custGeom>
                <a:solidFill>
                  <a:srgbClr val="8EB8C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04" name="Freeform: Shape 203">
                  <a:extLst>
                    <a:ext uri="{FF2B5EF4-FFF2-40B4-BE49-F238E27FC236}">
                      <a16:creationId xmlns:a16="http://schemas.microsoft.com/office/drawing/2014/main" id="{FD75CDF6-0B61-4F2C-B679-08D8DCAAE95B}"/>
                    </a:ext>
                  </a:extLst>
                </p:cNvPr>
                <p:cNvSpPr/>
                <p:nvPr/>
              </p:nvSpPr>
              <p:spPr>
                <a:xfrm>
                  <a:off x="6214109" y="2338387"/>
                  <a:ext cx="13334" cy="9525"/>
                </a:xfrm>
                <a:custGeom>
                  <a:avLst/>
                  <a:gdLst>
                    <a:gd name="connsiteX0" fmla="*/ 0 w 13334"/>
                    <a:gd name="connsiteY0" fmla="*/ 9525 h 9525"/>
                    <a:gd name="connsiteX1" fmla="*/ 13335 w 13334"/>
                    <a:gd name="connsiteY1" fmla="*/ 1905 h 9525"/>
                    <a:gd name="connsiteX2" fmla="*/ 9525 w 13334"/>
                    <a:gd name="connsiteY2" fmla="*/ 0 h 9525"/>
                    <a:gd name="connsiteX3" fmla="*/ 0 w 13334"/>
                    <a:gd name="connsiteY3" fmla="*/ 5715 h 95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4" h="9525">
                      <a:moveTo>
                        <a:pt x="0" y="9525"/>
                      </a:moveTo>
                      <a:lnTo>
                        <a:pt x="13335" y="1905"/>
                      </a:lnTo>
                      <a:lnTo>
                        <a:pt x="9525" y="0"/>
                      </a:lnTo>
                      <a:lnTo>
                        <a:pt x="0" y="5715"/>
                      </a:lnTo>
                      <a:close/>
                    </a:path>
                  </a:pathLst>
                </a:custGeom>
                <a:solidFill>
                  <a:srgbClr val="1A1A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196" name="Graphic 2">
                <a:extLst>
                  <a:ext uri="{FF2B5EF4-FFF2-40B4-BE49-F238E27FC236}">
                    <a16:creationId xmlns:a16="http://schemas.microsoft.com/office/drawing/2014/main" id="{DBADB3E4-023C-48DF-A580-83DBE8C79D92}"/>
                  </a:ext>
                </a:extLst>
              </p:cNvPr>
              <p:cNvGrpSpPr/>
              <p:nvPr/>
            </p:nvGrpSpPr>
            <p:grpSpPr>
              <a:xfrm>
                <a:off x="6235065" y="2299334"/>
                <a:ext cx="15240" cy="38100"/>
                <a:chOff x="6235065" y="2299334"/>
                <a:chExt cx="15240" cy="38100"/>
              </a:xfrm>
              <a:solidFill>
                <a:schemeClr val="accent1"/>
              </a:solidFill>
            </p:grpSpPr>
            <p:sp>
              <p:nvSpPr>
                <p:cNvPr id="197" name="Freeform: Shape 196">
                  <a:extLst>
                    <a:ext uri="{FF2B5EF4-FFF2-40B4-BE49-F238E27FC236}">
                      <a16:creationId xmlns:a16="http://schemas.microsoft.com/office/drawing/2014/main" id="{069A398D-5DDF-493A-9F3C-66486F703CF9}"/>
                    </a:ext>
                  </a:extLst>
                </p:cNvPr>
                <p:cNvSpPr/>
                <p:nvPr/>
              </p:nvSpPr>
              <p:spPr>
                <a:xfrm>
                  <a:off x="6235065" y="2299334"/>
                  <a:ext cx="15240" cy="38100"/>
                </a:xfrm>
                <a:custGeom>
                  <a:avLst/>
                  <a:gdLst>
                    <a:gd name="connsiteX0" fmla="*/ 0 w 15240"/>
                    <a:gd name="connsiteY0" fmla="*/ 9525 h 38100"/>
                    <a:gd name="connsiteX1" fmla="*/ 0 w 15240"/>
                    <a:gd name="connsiteY1" fmla="*/ 38100 h 38100"/>
                    <a:gd name="connsiteX2" fmla="*/ 15240 w 15240"/>
                    <a:gd name="connsiteY2" fmla="*/ 28575 h 38100"/>
                    <a:gd name="connsiteX3" fmla="*/ 15240 w 15240"/>
                    <a:gd name="connsiteY3" fmla="*/ 0 h 381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5240" h="38100">
                      <a:moveTo>
                        <a:pt x="0" y="9525"/>
                      </a:moveTo>
                      <a:lnTo>
                        <a:pt x="0" y="38100"/>
                      </a:lnTo>
                      <a:lnTo>
                        <a:pt x="15240" y="28575"/>
                      </a:lnTo>
                      <a:lnTo>
                        <a:pt x="15240" y="0"/>
                      </a:lnTo>
                      <a:close/>
                    </a:path>
                  </a:pathLst>
                </a:custGeom>
                <a:solidFill>
                  <a:srgbClr val="00000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98" name="Freeform: Shape 197">
                  <a:extLst>
                    <a:ext uri="{FF2B5EF4-FFF2-40B4-BE49-F238E27FC236}">
                      <a16:creationId xmlns:a16="http://schemas.microsoft.com/office/drawing/2014/main" id="{5407379E-F73D-4448-A2E2-253070A3AAAD}"/>
                    </a:ext>
                  </a:extLst>
                </p:cNvPr>
                <p:cNvSpPr/>
                <p:nvPr/>
              </p:nvSpPr>
              <p:spPr>
                <a:xfrm>
                  <a:off x="6236017" y="2302191"/>
                  <a:ext cx="13334" cy="32385"/>
                </a:xfrm>
                <a:custGeom>
                  <a:avLst/>
                  <a:gdLst>
                    <a:gd name="connsiteX0" fmla="*/ 0 w 13334"/>
                    <a:gd name="connsiteY0" fmla="*/ 6668 h 32385"/>
                    <a:gd name="connsiteX1" fmla="*/ 13335 w 13334"/>
                    <a:gd name="connsiteY1" fmla="*/ 0 h 32385"/>
                    <a:gd name="connsiteX2" fmla="*/ 13335 w 13334"/>
                    <a:gd name="connsiteY2" fmla="*/ 24765 h 32385"/>
                    <a:gd name="connsiteX3" fmla="*/ 0 w 13334"/>
                    <a:gd name="connsiteY3" fmla="*/ 32385 h 323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4" h="32385">
                      <a:moveTo>
                        <a:pt x="0" y="6668"/>
                      </a:moveTo>
                      <a:lnTo>
                        <a:pt x="13335" y="0"/>
                      </a:lnTo>
                      <a:lnTo>
                        <a:pt x="13335" y="24765"/>
                      </a:lnTo>
                      <a:lnTo>
                        <a:pt x="0" y="32385"/>
                      </a:lnTo>
                      <a:close/>
                    </a:path>
                  </a:pathLst>
                </a:custGeom>
                <a:solidFill>
                  <a:srgbClr val="00000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99" name="Freeform: Shape 198">
                  <a:extLst>
                    <a:ext uri="{FF2B5EF4-FFF2-40B4-BE49-F238E27FC236}">
                      <a16:creationId xmlns:a16="http://schemas.microsoft.com/office/drawing/2014/main" id="{61BF7791-16BA-42D9-A87C-EE7DBACB8E04}"/>
                    </a:ext>
                  </a:extLst>
                </p:cNvPr>
                <p:cNvSpPr/>
                <p:nvPr/>
              </p:nvSpPr>
              <p:spPr>
                <a:xfrm>
                  <a:off x="6236017" y="2304097"/>
                  <a:ext cx="9525" cy="26669"/>
                </a:xfrm>
                <a:custGeom>
                  <a:avLst/>
                  <a:gdLst>
                    <a:gd name="connsiteX0" fmla="*/ 9525 w 9525"/>
                    <a:gd name="connsiteY0" fmla="*/ 0 h 26669"/>
                    <a:gd name="connsiteX1" fmla="*/ 9525 w 9525"/>
                    <a:gd name="connsiteY1" fmla="*/ 20955 h 26669"/>
                    <a:gd name="connsiteX2" fmla="*/ 0 w 9525"/>
                    <a:gd name="connsiteY2" fmla="*/ 26670 h 26669"/>
                    <a:gd name="connsiteX3" fmla="*/ 0 w 9525"/>
                    <a:gd name="connsiteY3" fmla="*/ 4763 h 266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9525" h="26669">
                      <a:moveTo>
                        <a:pt x="9525" y="0"/>
                      </a:moveTo>
                      <a:lnTo>
                        <a:pt x="9525" y="20955"/>
                      </a:lnTo>
                      <a:lnTo>
                        <a:pt x="0" y="2667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EB8C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00" name="Freeform: Shape 199">
                  <a:extLst>
                    <a:ext uri="{FF2B5EF4-FFF2-40B4-BE49-F238E27FC236}">
                      <a16:creationId xmlns:a16="http://schemas.microsoft.com/office/drawing/2014/main" id="{4815DACC-C2FA-46D1-AFEC-2621E680044D}"/>
                    </a:ext>
                  </a:extLst>
                </p:cNvPr>
                <p:cNvSpPr/>
                <p:nvPr/>
              </p:nvSpPr>
              <p:spPr>
                <a:xfrm>
                  <a:off x="6236017" y="2325051"/>
                  <a:ext cx="13334" cy="9525"/>
                </a:xfrm>
                <a:custGeom>
                  <a:avLst/>
                  <a:gdLst>
                    <a:gd name="connsiteX0" fmla="*/ 0 w 13334"/>
                    <a:gd name="connsiteY0" fmla="*/ 9525 h 9525"/>
                    <a:gd name="connsiteX1" fmla="*/ 13335 w 13334"/>
                    <a:gd name="connsiteY1" fmla="*/ 1905 h 9525"/>
                    <a:gd name="connsiteX2" fmla="*/ 9525 w 13334"/>
                    <a:gd name="connsiteY2" fmla="*/ 0 h 9525"/>
                    <a:gd name="connsiteX3" fmla="*/ 0 w 13334"/>
                    <a:gd name="connsiteY3" fmla="*/ 5715 h 95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4" h="9525">
                      <a:moveTo>
                        <a:pt x="0" y="9525"/>
                      </a:moveTo>
                      <a:lnTo>
                        <a:pt x="13335" y="1905"/>
                      </a:lnTo>
                      <a:lnTo>
                        <a:pt x="9525" y="0"/>
                      </a:lnTo>
                      <a:lnTo>
                        <a:pt x="0" y="5715"/>
                      </a:lnTo>
                      <a:close/>
                    </a:path>
                  </a:pathLst>
                </a:custGeom>
                <a:solidFill>
                  <a:srgbClr val="1A1A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A7A58604-CB1F-4DD9-A802-63E13A50D16F}"/>
                </a:ext>
              </a:extLst>
            </p:cNvPr>
            <p:cNvSpPr/>
            <p:nvPr/>
          </p:nvSpPr>
          <p:spPr>
            <a:xfrm>
              <a:off x="5855986" y="1938337"/>
              <a:ext cx="27622" cy="82867"/>
            </a:xfrm>
            <a:custGeom>
              <a:avLst/>
              <a:gdLst>
                <a:gd name="connsiteX0" fmla="*/ 27622 w 27622"/>
                <a:gd name="connsiteY0" fmla="*/ 0 h 82867"/>
                <a:gd name="connsiteX1" fmla="*/ 27622 w 27622"/>
                <a:gd name="connsiteY1" fmla="*/ 67627 h 82867"/>
                <a:gd name="connsiteX2" fmla="*/ 16192 w 27622"/>
                <a:gd name="connsiteY2" fmla="*/ 74295 h 82867"/>
                <a:gd name="connsiteX3" fmla="*/ 12383 w 27622"/>
                <a:gd name="connsiteY3" fmla="*/ 76200 h 82867"/>
                <a:gd name="connsiteX4" fmla="*/ 0 w 27622"/>
                <a:gd name="connsiteY4" fmla="*/ 82868 h 82867"/>
                <a:gd name="connsiteX5" fmla="*/ 0 w 27622"/>
                <a:gd name="connsiteY5" fmla="*/ 27623 h 82867"/>
                <a:gd name="connsiteX6" fmla="*/ 0 w 27622"/>
                <a:gd name="connsiteY6" fmla="*/ 15240 h 82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622" h="82867">
                  <a:moveTo>
                    <a:pt x="27622" y="0"/>
                  </a:moveTo>
                  <a:lnTo>
                    <a:pt x="27622" y="67627"/>
                  </a:lnTo>
                  <a:lnTo>
                    <a:pt x="16192" y="74295"/>
                  </a:lnTo>
                  <a:lnTo>
                    <a:pt x="12383" y="76200"/>
                  </a:lnTo>
                  <a:lnTo>
                    <a:pt x="0" y="82868"/>
                  </a:lnTo>
                  <a:lnTo>
                    <a:pt x="0" y="27623"/>
                  </a:lnTo>
                  <a:lnTo>
                    <a:pt x="0" y="15240"/>
                  </a:lnTo>
                  <a:close/>
                </a:path>
              </a:pathLst>
            </a:custGeom>
            <a:solidFill>
              <a:srgbClr val="280E0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F9B43386-CA58-467A-A42B-3B8F0A54904C}"/>
                </a:ext>
              </a:extLst>
            </p:cNvPr>
            <p:cNvSpPr/>
            <p:nvPr/>
          </p:nvSpPr>
          <p:spPr>
            <a:xfrm>
              <a:off x="5855986" y="1940243"/>
              <a:ext cx="24764" cy="78105"/>
            </a:xfrm>
            <a:custGeom>
              <a:avLst/>
              <a:gdLst>
                <a:gd name="connsiteX0" fmla="*/ 24765 w 24764"/>
                <a:gd name="connsiteY0" fmla="*/ 0 h 78105"/>
                <a:gd name="connsiteX1" fmla="*/ 24765 w 24764"/>
                <a:gd name="connsiteY1" fmla="*/ 63818 h 78105"/>
                <a:gd name="connsiteX2" fmla="*/ 13335 w 24764"/>
                <a:gd name="connsiteY2" fmla="*/ 70485 h 78105"/>
                <a:gd name="connsiteX3" fmla="*/ 9525 w 24764"/>
                <a:gd name="connsiteY3" fmla="*/ 72390 h 78105"/>
                <a:gd name="connsiteX4" fmla="*/ 0 w 24764"/>
                <a:gd name="connsiteY4" fmla="*/ 78105 h 78105"/>
                <a:gd name="connsiteX5" fmla="*/ 0 w 24764"/>
                <a:gd name="connsiteY5" fmla="*/ 13335 h 781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764" h="78105">
                  <a:moveTo>
                    <a:pt x="24765" y="0"/>
                  </a:moveTo>
                  <a:lnTo>
                    <a:pt x="24765" y="63818"/>
                  </a:lnTo>
                  <a:lnTo>
                    <a:pt x="13335" y="70485"/>
                  </a:lnTo>
                  <a:lnTo>
                    <a:pt x="9525" y="72390"/>
                  </a:lnTo>
                  <a:lnTo>
                    <a:pt x="0" y="78105"/>
                  </a:lnTo>
                  <a:lnTo>
                    <a:pt x="0" y="13335"/>
                  </a:lnTo>
                  <a:close/>
                </a:path>
              </a:pathLst>
            </a:custGeom>
            <a:solidFill>
              <a:srgbClr val="9A562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C4C3AB82-7F3D-4A61-BFE7-D8EF37EEE60B}"/>
                </a:ext>
              </a:extLst>
            </p:cNvPr>
            <p:cNvSpPr/>
            <p:nvPr/>
          </p:nvSpPr>
          <p:spPr>
            <a:xfrm>
              <a:off x="5655008" y="2125980"/>
              <a:ext cx="186691" cy="113347"/>
            </a:xfrm>
            <a:custGeom>
              <a:avLst/>
              <a:gdLst>
                <a:gd name="connsiteX0" fmla="*/ 186690 w 186690"/>
                <a:gd name="connsiteY0" fmla="*/ 103822 h 113347"/>
                <a:gd name="connsiteX1" fmla="*/ 0 w 186690"/>
                <a:gd name="connsiteY1" fmla="*/ 0 h 113347"/>
                <a:gd name="connsiteX2" fmla="*/ 0 w 186690"/>
                <a:gd name="connsiteY2" fmla="*/ 9525 h 113347"/>
                <a:gd name="connsiteX3" fmla="*/ 186690 w 186690"/>
                <a:gd name="connsiteY3" fmla="*/ 113347 h 113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6690" h="113347">
                  <a:moveTo>
                    <a:pt x="186690" y="103822"/>
                  </a:moveTo>
                  <a:lnTo>
                    <a:pt x="0" y="0"/>
                  </a:lnTo>
                  <a:lnTo>
                    <a:pt x="0" y="9525"/>
                  </a:lnTo>
                  <a:lnTo>
                    <a:pt x="186690" y="113347"/>
                  </a:lnTo>
                  <a:close/>
                </a:path>
              </a:pathLst>
            </a:custGeom>
            <a:solidFill>
              <a:srgbClr val="8E462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50920C65-236C-469D-BF44-D5AAF5930F06}"/>
                </a:ext>
              </a:extLst>
            </p:cNvPr>
            <p:cNvSpPr/>
            <p:nvPr/>
          </p:nvSpPr>
          <p:spPr>
            <a:xfrm>
              <a:off x="5960760" y="1957388"/>
              <a:ext cx="180023" cy="100012"/>
            </a:xfrm>
            <a:custGeom>
              <a:avLst/>
              <a:gdLst>
                <a:gd name="connsiteX0" fmla="*/ 180023 w 180022"/>
                <a:gd name="connsiteY0" fmla="*/ 95250 h 100012"/>
                <a:gd name="connsiteX1" fmla="*/ 6668 w 180022"/>
                <a:gd name="connsiteY1" fmla="*/ 0 h 100012"/>
                <a:gd name="connsiteX2" fmla="*/ 0 w 180022"/>
                <a:gd name="connsiteY2" fmla="*/ 3810 h 100012"/>
                <a:gd name="connsiteX3" fmla="*/ 0 w 180022"/>
                <a:gd name="connsiteY3" fmla="*/ 4763 h 100012"/>
                <a:gd name="connsiteX4" fmla="*/ 171450 w 180022"/>
                <a:gd name="connsiteY4" fmla="*/ 100013 h 100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0022" h="100012">
                  <a:moveTo>
                    <a:pt x="180023" y="95250"/>
                  </a:moveTo>
                  <a:lnTo>
                    <a:pt x="6668" y="0"/>
                  </a:lnTo>
                  <a:lnTo>
                    <a:pt x="0" y="3810"/>
                  </a:lnTo>
                  <a:lnTo>
                    <a:pt x="0" y="4763"/>
                  </a:lnTo>
                  <a:lnTo>
                    <a:pt x="171450" y="100013"/>
                  </a:lnTo>
                  <a:close/>
                </a:path>
              </a:pathLst>
            </a:custGeom>
            <a:solidFill>
              <a:srgbClr val="571D0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F35AD88D-E73B-4D71-B4AE-C863D841155D}"/>
                </a:ext>
              </a:extLst>
            </p:cNvPr>
            <p:cNvSpPr/>
            <p:nvPr/>
          </p:nvSpPr>
          <p:spPr>
            <a:xfrm>
              <a:off x="5883608" y="1996439"/>
              <a:ext cx="6667" cy="13335"/>
            </a:xfrm>
            <a:custGeom>
              <a:avLst/>
              <a:gdLst>
                <a:gd name="connsiteX0" fmla="*/ 6667 w 6667"/>
                <a:gd name="connsiteY0" fmla="*/ 3810 h 13335"/>
                <a:gd name="connsiteX1" fmla="*/ 0 w 6667"/>
                <a:gd name="connsiteY1" fmla="*/ 0 h 13335"/>
                <a:gd name="connsiteX2" fmla="*/ 0 w 6667"/>
                <a:gd name="connsiteY2" fmla="*/ 9525 h 13335"/>
                <a:gd name="connsiteX3" fmla="*/ 6667 w 6667"/>
                <a:gd name="connsiteY3" fmla="*/ 13335 h 13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67" h="13335">
                  <a:moveTo>
                    <a:pt x="6667" y="3810"/>
                  </a:moveTo>
                  <a:lnTo>
                    <a:pt x="0" y="0"/>
                  </a:lnTo>
                  <a:lnTo>
                    <a:pt x="0" y="9525"/>
                  </a:lnTo>
                  <a:lnTo>
                    <a:pt x="6667" y="13335"/>
                  </a:lnTo>
                  <a:close/>
                </a:path>
              </a:pathLst>
            </a:custGeom>
            <a:solidFill>
              <a:srgbClr val="AB5F4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4FF447AB-F52F-4848-A5ED-EDA9BBC443A7}"/>
                </a:ext>
              </a:extLst>
            </p:cNvPr>
            <p:cNvSpPr/>
            <p:nvPr/>
          </p:nvSpPr>
          <p:spPr>
            <a:xfrm>
              <a:off x="5661675" y="2016443"/>
              <a:ext cx="200978" cy="118109"/>
            </a:xfrm>
            <a:custGeom>
              <a:avLst/>
              <a:gdLst>
                <a:gd name="connsiteX0" fmla="*/ 0 w 200977"/>
                <a:gd name="connsiteY0" fmla="*/ 113347 h 118109"/>
                <a:gd name="connsiteX1" fmla="*/ 200978 w 200977"/>
                <a:gd name="connsiteY1" fmla="*/ 0 h 118109"/>
                <a:gd name="connsiteX2" fmla="*/ 200978 w 200977"/>
                <a:gd name="connsiteY2" fmla="*/ 8572 h 118109"/>
                <a:gd name="connsiteX3" fmla="*/ 8573 w 200977"/>
                <a:gd name="connsiteY3" fmla="*/ 118110 h 118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0977" h="118109">
                  <a:moveTo>
                    <a:pt x="0" y="113347"/>
                  </a:moveTo>
                  <a:lnTo>
                    <a:pt x="200978" y="0"/>
                  </a:lnTo>
                  <a:lnTo>
                    <a:pt x="200978" y="8572"/>
                  </a:lnTo>
                  <a:lnTo>
                    <a:pt x="8573" y="118110"/>
                  </a:lnTo>
                  <a:close/>
                </a:path>
              </a:pathLst>
            </a:custGeom>
            <a:solidFill>
              <a:srgbClr val="571D0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77321EC8-ECA2-40BF-B3FB-F29FA150FB10}"/>
                </a:ext>
              </a:extLst>
            </p:cNvPr>
            <p:cNvSpPr/>
            <p:nvPr/>
          </p:nvSpPr>
          <p:spPr>
            <a:xfrm>
              <a:off x="5890275" y="1957388"/>
              <a:ext cx="77152" cy="52387"/>
            </a:xfrm>
            <a:custGeom>
              <a:avLst/>
              <a:gdLst>
                <a:gd name="connsiteX0" fmla="*/ 77153 w 77152"/>
                <a:gd name="connsiteY0" fmla="*/ 0 h 52387"/>
                <a:gd name="connsiteX1" fmla="*/ 77153 w 77152"/>
                <a:gd name="connsiteY1" fmla="*/ 8573 h 52387"/>
                <a:gd name="connsiteX2" fmla="*/ 0 w 77152"/>
                <a:gd name="connsiteY2" fmla="*/ 52388 h 52387"/>
                <a:gd name="connsiteX3" fmla="*/ 0 w 77152"/>
                <a:gd name="connsiteY3" fmla="*/ 42863 h 52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7152" h="52387">
                  <a:moveTo>
                    <a:pt x="77153" y="0"/>
                  </a:moveTo>
                  <a:lnTo>
                    <a:pt x="77153" y="8573"/>
                  </a:lnTo>
                  <a:lnTo>
                    <a:pt x="0" y="52388"/>
                  </a:lnTo>
                  <a:lnTo>
                    <a:pt x="0" y="42863"/>
                  </a:lnTo>
                  <a:close/>
                </a:path>
              </a:pathLst>
            </a:custGeom>
            <a:solidFill>
              <a:srgbClr val="571D0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C01B0F94-B282-49E1-B297-67FBB3DFD9F3}"/>
                </a:ext>
              </a:extLst>
            </p:cNvPr>
            <p:cNvSpPr/>
            <p:nvPr/>
          </p:nvSpPr>
          <p:spPr>
            <a:xfrm>
              <a:off x="5655008" y="2011680"/>
              <a:ext cx="207645" cy="118109"/>
            </a:xfrm>
            <a:custGeom>
              <a:avLst/>
              <a:gdLst>
                <a:gd name="connsiteX0" fmla="*/ 0 w 207645"/>
                <a:gd name="connsiteY0" fmla="*/ 114300 h 118109"/>
                <a:gd name="connsiteX1" fmla="*/ 200978 w 207645"/>
                <a:gd name="connsiteY1" fmla="*/ 0 h 118109"/>
                <a:gd name="connsiteX2" fmla="*/ 207645 w 207645"/>
                <a:gd name="connsiteY2" fmla="*/ 4763 h 118109"/>
                <a:gd name="connsiteX3" fmla="*/ 6667 w 207645"/>
                <a:gd name="connsiteY3" fmla="*/ 118110 h 118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7645" h="118109">
                  <a:moveTo>
                    <a:pt x="0" y="114300"/>
                  </a:moveTo>
                  <a:lnTo>
                    <a:pt x="200978" y="0"/>
                  </a:lnTo>
                  <a:lnTo>
                    <a:pt x="207645" y="4763"/>
                  </a:lnTo>
                  <a:lnTo>
                    <a:pt x="6667" y="118110"/>
                  </a:lnTo>
                  <a:close/>
                </a:path>
              </a:pathLst>
            </a:custGeom>
            <a:solidFill>
              <a:srgbClr val="A04F2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5510D07E-717F-448C-85F4-46244CF5F2E9}"/>
                </a:ext>
              </a:extLst>
            </p:cNvPr>
            <p:cNvSpPr/>
            <p:nvPr/>
          </p:nvSpPr>
          <p:spPr>
            <a:xfrm>
              <a:off x="5835028" y="2048826"/>
              <a:ext cx="319088" cy="180975"/>
            </a:xfrm>
            <a:custGeom>
              <a:avLst/>
              <a:gdLst>
                <a:gd name="connsiteX0" fmla="*/ 0 w 319087"/>
                <a:gd name="connsiteY0" fmla="*/ 177165 h 180975"/>
                <a:gd name="connsiteX1" fmla="*/ 312420 w 319087"/>
                <a:gd name="connsiteY1" fmla="*/ 0 h 180975"/>
                <a:gd name="connsiteX2" fmla="*/ 319088 w 319087"/>
                <a:gd name="connsiteY2" fmla="*/ 3810 h 180975"/>
                <a:gd name="connsiteX3" fmla="*/ 6667 w 319087"/>
                <a:gd name="connsiteY3" fmla="*/ 180975 h 18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9087" h="180975">
                  <a:moveTo>
                    <a:pt x="0" y="177165"/>
                  </a:moveTo>
                  <a:lnTo>
                    <a:pt x="312420" y="0"/>
                  </a:lnTo>
                  <a:lnTo>
                    <a:pt x="319088" y="3810"/>
                  </a:lnTo>
                  <a:lnTo>
                    <a:pt x="6667" y="180975"/>
                  </a:lnTo>
                  <a:close/>
                </a:path>
              </a:pathLst>
            </a:custGeom>
            <a:solidFill>
              <a:srgbClr val="A04F2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C3E2BE7C-FFA3-47D6-83FF-49B5727647EF}"/>
                </a:ext>
              </a:extLst>
            </p:cNvPr>
            <p:cNvSpPr/>
            <p:nvPr/>
          </p:nvSpPr>
          <p:spPr>
            <a:xfrm>
              <a:off x="5655005" y="2122170"/>
              <a:ext cx="193357" cy="107632"/>
            </a:xfrm>
            <a:custGeom>
              <a:avLst/>
              <a:gdLst>
                <a:gd name="connsiteX0" fmla="*/ 193358 w 193357"/>
                <a:gd name="connsiteY0" fmla="*/ 103823 h 107632"/>
                <a:gd name="connsiteX1" fmla="*/ 6667 w 193357"/>
                <a:gd name="connsiteY1" fmla="*/ 0 h 107632"/>
                <a:gd name="connsiteX2" fmla="*/ 0 w 193357"/>
                <a:gd name="connsiteY2" fmla="*/ 3810 h 107632"/>
                <a:gd name="connsiteX3" fmla="*/ 186690 w 193357"/>
                <a:gd name="connsiteY3" fmla="*/ 107632 h 1076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3357" h="107632">
                  <a:moveTo>
                    <a:pt x="193358" y="103823"/>
                  </a:moveTo>
                  <a:lnTo>
                    <a:pt x="6667" y="0"/>
                  </a:lnTo>
                  <a:lnTo>
                    <a:pt x="0" y="3810"/>
                  </a:lnTo>
                  <a:lnTo>
                    <a:pt x="186690" y="107632"/>
                  </a:lnTo>
                  <a:close/>
                </a:path>
              </a:pathLst>
            </a:custGeom>
            <a:solidFill>
              <a:srgbClr val="A04F2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6E0A6D4A-6A55-4D01-8D24-F44362E24E1E}"/>
                </a:ext>
              </a:extLst>
            </p:cNvPr>
            <p:cNvSpPr/>
            <p:nvPr/>
          </p:nvSpPr>
          <p:spPr>
            <a:xfrm>
              <a:off x="5960757" y="1949768"/>
              <a:ext cx="193357" cy="106680"/>
            </a:xfrm>
            <a:custGeom>
              <a:avLst/>
              <a:gdLst>
                <a:gd name="connsiteX0" fmla="*/ 193358 w 193357"/>
                <a:gd name="connsiteY0" fmla="*/ 102870 h 106680"/>
                <a:gd name="connsiteX1" fmla="*/ 6668 w 193357"/>
                <a:gd name="connsiteY1" fmla="*/ 0 h 106680"/>
                <a:gd name="connsiteX2" fmla="*/ 0 w 193357"/>
                <a:gd name="connsiteY2" fmla="*/ 3810 h 106680"/>
                <a:gd name="connsiteX3" fmla="*/ 186690 w 193357"/>
                <a:gd name="connsiteY3" fmla="*/ 106680 h 106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3357" h="106680">
                  <a:moveTo>
                    <a:pt x="193358" y="102870"/>
                  </a:moveTo>
                  <a:lnTo>
                    <a:pt x="6668" y="0"/>
                  </a:lnTo>
                  <a:lnTo>
                    <a:pt x="0" y="3810"/>
                  </a:lnTo>
                  <a:lnTo>
                    <a:pt x="186690" y="106680"/>
                  </a:lnTo>
                  <a:close/>
                </a:path>
              </a:pathLst>
            </a:custGeom>
            <a:solidFill>
              <a:srgbClr val="A04F2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9BE2DFA7-06C8-427A-A848-06063C70C5BB}"/>
                </a:ext>
              </a:extLst>
            </p:cNvPr>
            <p:cNvSpPr/>
            <p:nvPr/>
          </p:nvSpPr>
          <p:spPr>
            <a:xfrm>
              <a:off x="5883605" y="1949768"/>
              <a:ext cx="91439" cy="50482"/>
            </a:xfrm>
            <a:custGeom>
              <a:avLst/>
              <a:gdLst>
                <a:gd name="connsiteX0" fmla="*/ 0 w 91439"/>
                <a:gd name="connsiteY0" fmla="*/ 46672 h 50482"/>
                <a:gd name="connsiteX1" fmla="*/ 83820 w 91439"/>
                <a:gd name="connsiteY1" fmla="*/ 0 h 50482"/>
                <a:gd name="connsiteX2" fmla="*/ 91440 w 91439"/>
                <a:gd name="connsiteY2" fmla="*/ 3810 h 50482"/>
                <a:gd name="connsiteX3" fmla="*/ 6667 w 91439"/>
                <a:gd name="connsiteY3" fmla="*/ 50482 h 50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1439" h="50482">
                  <a:moveTo>
                    <a:pt x="0" y="46672"/>
                  </a:moveTo>
                  <a:lnTo>
                    <a:pt x="83820" y="0"/>
                  </a:lnTo>
                  <a:lnTo>
                    <a:pt x="91440" y="3810"/>
                  </a:lnTo>
                  <a:lnTo>
                    <a:pt x="6667" y="50482"/>
                  </a:lnTo>
                  <a:close/>
                </a:path>
              </a:pathLst>
            </a:custGeom>
            <a:solidFill>
              <a:srgbClr val="A04F2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1DE15879-EF4F-4AC5-AB1E-F85E7F805893}"/>
                </a:ext>
              </a:extLst>
            </p:cNvPr>
            <p:cNvSpPr/>
            <p:nvPr/>
          </p:nvSpPr>
          <p:spPr>
            <a:xfrm>
              <a:off x="5446407" y="2266950"/>
              <a:ext cx="332423" cy="172402"/>
            </a:xfrm>
            <a:custGeom>
              <a:avLst/>
              <a:gdLst>
                <a:gd name="connsiteX0" fmla="*/ 0 w 332422"/>
                <a:gd name="connsiteY0" fmla="*/ 0 h 172402"/>
                <a:gd name="connsiteX1" fmla="*/ 0 w 332422"/>
                <a:gd name="connsiteY1" fmla="*/ 14288 h 172402"/>
                <a:gd name="connsiteX2" fmla="*/ 284797 w 332422"/>
                <a:gd name="connsiteY2" fmla="*/ 172402 h 172402"/>
                <a:gd name="connsiteX3" fmla="*/ 332422 w 332422"/>
                <a:gd name="connsiteY3" fmla="*/ 145733 h 172402"/>
                <a:gd name="connsiteX4" fmla="*/ 332422 w 332422"/>
                <a:gd name="connsiteY4" fmla="*/ 131445 h 172402"/>
                <a:gd name="connsiteX5" fmla="*/ 284797 w 332422"/>
                <a:gd name="connsiteY5" fmla="*/ 159067 h 172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2422" h="172402">
                  <a:moveTo>
                    <a:pt x="0" y="0"/>
                  </a:moveTo>
                  <a:lnTo>
                    <a:pt x="0" y="14288"/>
                  </a:lnTo>
                  <a:lnTo>
                    <a:pt x="284797" y="172402"/>
                  </a:lnTo>
                  <a:lnTo>
                    <a:pt x="332422" y="145733"/>
                  </a:lnTo>
                  <a:lnTo>
                    <a:pt x="332422" y="131445"/>
                  </a:lnTo>
                  <a:lnTo>
                    <a:pt x="284797" y="159067"/>
                  </a:lnTo>
                  <a:close/>
                </a:path>
              </a:pathLst>
            </a:custGeom>
            <a:solidFill>
              <a:srgbClr val="383A3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0CF61093-6FAE-4FAE-889E-CD41AF523B6C}"/>
                </a:ext>
              </a:extLst>
            </p:cNvPr>
            <p:cNvSpPr/>
            <p:nvPr/>
          </p:nvSpPr>
          <p:spPr>
            <a:xfrm>
              <a:off x="5446407" y="2240280"/>
              <a:ext cx="332423" cy="185737"/>
            </a:xfrm>
            <a:custGeom>
              <a:avLst/>
              <a:gdLst>
                <a:gd name="connsiteX0" fmla="*/ 47625 w 332422"/>
                <a:gd name="connsiteY0" fmla="*/ 0 h 185737"/>
                <a:gd name="connsiteX1" fmla="*/ 0 w 332422"/>
                <a:gd name="connsiteY1" fmla="*/ 26670 h 185737"/>
                <a:gd name="connsiteX2" fmla="*/ 284797 w 332422"/>
                <a:gd name="connsiteY2" fmla="*/ 185737 h 185737"/>
                <a:gd name="connsiteX3" fmla="*/ 325755 w 332422"/>
                <a:gd name="connsiteY3" fmla="*/ 161925 h 185737"/>
                <a:gd name="connsiteX4" fmla="*/ 332422 w 332422"/>
                <a:gd name="connsiteY4" fmla="*/ 158115 h 185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2422" h="185737">
                  <a:moveTo>
                    <a:pt x="47625" y="0"/>
                  </a:moveTo>
                  <a:lnTo>
                    <a:pt x="0" y="26670"/>
                  </a:lnTo>
                  <a:lnTo>
                    <a:pt x="284797" y="185737"/>
                  </a:lnTo>
                  <a:lnTo>
                    <a:pt x="325755" y="161925"/>
                  </a:lnTo>
                  <a:lnTo>
                    <a:pt x="332422" y="158115"/>
                  </a:lnTo>
                  <a:close/>
                </a:path>
              </a:pathLst>
            </a:custGeom>
            <a:solidFill>
              <a:srgbClr val="877E7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8ACB0A39-2EF2-4B41-B54A-1A9D783D8888}"/>
                </a:ext>
              </a:extLst>
            </p:cNvPr>
            <p:cNvSpPr/>
            <p:nvPr/>
          </p:nvSpPr>
          <p:spPr>
            <a:xfrm>
              <a:off x="5748349" y="2371725"/>
              <a:ext cx="322898" cy="141922"/>
            </a:xfrm>
            <a:custGeom>
              <a:avLst/>
              <a:gdLst>
                <a:gd name="connsiteX0" fmla="*/ 47625 w 322897"/>
                <a:gd name="connsiteY0" fmla="*/ 49530 h 141922"/>
                <a:gd name="connsiteX1" fmla="*/ 0 w 322897"/>
                <a:gd name="connsiteY1" fmla="*/ 76200 h 141922"/>
                <a:gd name="connsiteX2" fmla="*/ 0 w 322897"/>
                <a:gd name="connsiteY2" fmla="*/ 77152 h 141922"/>
                <a:gd name="connsiteX3" fmla="*/ 117158 w 322897"/>
                <a:gd name="connsiteY3" fmla="*/ 141923 h 141922"/>
                <a:gd name="connsiteX4" fmla="*/ 164783 w 322897"/>
                <a:gd name="connsiteY4" fmla="*/ 115252 h 141922"/>
                <a:gd name="connsiteX5" fmla="*/ 322897 w 322897"/>
                <a:gd name="connsiteY5" fmla="*/ 27623 h 141922"/>
                <a:gd name="connsiteX6" fmla="*/ 322897 w 322897"/>
                <a:gd name="connsiteY6" fmla="*/ 26670 h 141922"/>
                <a:gd name="connsiteX7" fmla="*/ 275272 w 322897"/>
                <a:gd name="connsiteY7" fmla="*/ 0 h 141922"/>
                <a:gd name="connsiteX8" fmla="*/ 117158 w 322897"/>
                <a:gd name="connsiteY8" fmla="*/ 87630 h 141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22897" h="141922">
                  <a:moveTo>
                    <a:pt x="47625" y="49530"/>
                  </a:moveTo>
                  <a:lnTo>
                    <a:pt x="0" y="76200"/>
                  </a:lnTo>
                  <a:lnTo>
                    <a:pt x="0" y="77152"/>
                  </a:lnTo>
                  <a:lnTo>
                    <a:pt x="117158" y="141923"/>
                  </a:lnTo>
                  <a:lnTo>
                    <a:pt x="164783" y="115252"/>
                  </a:lnTo>
                  <a:lnTo>
                    <a:pt x="322897" y="27623"/>
                  </a:lnTo>
                  <a:lnTo>
                    <a:pt x="322897" y="26670"/>
                  </a:lnTo>
                  <a:lnTo>
                    <a:pt x="275272" y="0"/>
                  </a:lnTo>
                  <a:lnTo>
                    <a:pt x="117158" y="87630"/>
                  </a:lnTo>
                  <a:close/>
                </a:path>
              </a:pathLst>
            </a:custGeom>
            <a:solidFill>
              <a:srgbClr val="22222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F892772D-EAF9-4C51-9E12-1FD9E56AE839}"/>
                </a:ext>
              </a:extLst>
            </p:cNvPr>
            <p:cNvSpPr/>
            <p:nvPr/>
          </p:nvSpPr>
          <p:spPr>
            <a:xfrm>
              <a:off x="5731204" y="2407920"/>
              <a:ext cx="56197" cy="36194"/>
            </a:xfrm>
            <a:custGeom>
              <a:avLst/>
              <a:gdLst>
                <a:gd name="connsiteX0" fmla="*/ 0 w 56197"/>
                <a:gd name="connsiteY0" fmla="*/ 21907 h 36194"/>
                <a:gd name="connsiteX1" fmla="*/ 0 w 56197"/>
                <a:gd name="connsiteY1" fmla="*/ 31432 h 36194"/>
                <a:gd name="connsiteX2" fmla="*/ 8573 w 56197"/>
                <a:gd name="connsiteY2" fmla="*/ 36195 h 36194"/>
                <a:gd name="connsiteX3" fmla="*/ 56198 w 56197"/>
                <a:gd name="connsiteY3" fmla="*/ 5715 h 36194"/>
                <a:gd name="connsiteX4" fmla="*/ 56198 w 56197"/>
                <a:gd name="connsiteY4" fmla="*/ 0 h 36194"/>
                <a:gd name="connsiteX5" fmla="*/ 8573 w 56197"/>
                <a:gd name="connsiteY5" fmla="*/ 26670 h 36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6197" h="36194">
                  <a:moveTo>
                    <a:pt x="0" y="21907"/>
                  </a:moveTo>
                  <a:lnTo>
                    <a:pt x="0" y="31432"/>
                  </a:lnTo>
                  <a:lnTo>
                    <a:pt x="8573" y="36195"/>
                  </a:lnTo>
                  <a:lnTo>
                    <a:pt x="56198" y="5715"/>
                  </a:lnTo>
                  <a:lnTo>
                    <a:pt x="56198" y="0"/>
                  </a:lnTo>
                  <a:lnTo>
                    <a:pt x="8573" y="26670"/>
                  </a:lnTo>
                  <a:close/>
                </a:path>
              </a:pathLst>
            </a:custGeom>
            <a:solidFill>
              <a:srgbClr val="383A3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C507DAE9-1433-4051-938A-2B4633E48A50}"/>
                </a:ext>
              </a:extLst>
            </p:cNvPr>
            <p:cNvSpPr/>
            <p:nvPr/>
          </p:nvSpPr>
          <p:spPr>
            <a:xfrm>
              <a:off x="5731204" y="2403158"/>
              <a:ext cx="56197" cy="31432"/>
            </a:xfrm>
            <a:custGeom>
              <a:avLst/>
              <a:gdLst>
                <a:gd name="connsiteX0" fmla="*/ 47625 w 56197"/>
                <a:gd name="connsiteY0" fmla="*/ 0 h 31432"/>
                <a:gd name="connsiteX1" fmla="*/ 0 w 56197"/>
                <a:gd name="connsiteY1" fmla="*/ 26670 h 31432"/>
                <a:gd name="connsiteX2" fmla="*/ 8573 w 56197"/>
                <a:gd name="connsiteY2" fmla="*/ 31432 h 31432"/>
                <a:gd name="connsiteX3" fmla="*/ 56198 w 56197"/>
                <a:gd name="connsiteY3" fmla="*/ 4763 h 31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197" h="31432">
                  <a:moveTo>
                    <a:pt x="47625" y="0"/>
                  </a:moveTo>
                  <a:lnTo>
                    <a:pt x="0" y="26670"/>
                  </a:lnTo>
                  <a:lnTo>
                    <a:pt x="8573" y="31432"/>
                  </a:lnTo>
                  <a:lnTo>
                    <a:pt x="56198" y="4763"/>
                  </a:lnTo>
                  <a:close/>
                </a:path>
              </a:pathLst>
            </a:custGeom>
            <a:solidFill>
              <a:srgbClr val="877E7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15629B73-1746-476F-B785-AC4ED5DD12C5}"/>
                </a:ext>
              </a:extLst>
            </p:cNvPr>
            <p:cNvSpPr/>
            <p:nvPr/>
          </p:nvSpPr>
          <p:spPr>
            <a:xfrm>
              <a:off x="5739778" y="2411730"/>
              <a:ext cx="56197" cy="31432"/>
            </a:xfrm>
            <a:custGeom>
              <a:avLst/>
              <a:gdLst>
                <a:gd name="connsiteX0" fmla="*/ 47625 w 56197"/>
                <a:gd name="connsiteY0" fmla="*/ 0 h 31432"/>
                <a:gd name="connsiteX1" fmla="*/ 0 w 56197"/>
                <a:gd name="connsiteY1" fmla="*/ 26670 h 31432"/>
                <a:gd name="connsiteX2" fmla="*/ 8572 w 56197"/>
                <a:gd name="connsiteY2" fmla="*/ 31433 h 31432"/>
                <a:gd name="connsiteX3" fmla="*/ 56197 w 56197"/>
                <a:gd name="connsiteY3" fmla="*/ 4763 h 31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197" h="31432">
                  <a:moveTo>
                    <a:pt x="47625" y="0"/>
                  </a:moveTo>
                  <a:lnTo>
                    <a:pt x="0" y="26670"/>
                  </a:lnTo>
                  <a:lnTo>
                    <a:pt x="8572" y="31433"/>
                  </a:lnTo>
                  <a:lnTo>
                    <a:pt x="56197" y="4763"/>
                  </a:lnTo>
                  <a:close/>
                </a:path>
              </a:pathLst>
            </a:custGeom>
            <a:solidFill>
              <a:srgbClr val="877E7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E31EB989-799C-41FD-B41E-BF203434C8B0}"/>
                </a:ext>
              </a:extLst>
            </p:cNvPr>
            <p:cNvSpPr/>
            <p:nvPr/>
          </p:nvSpPr>
          <p:spPr>
            <a:xfrm>
              <a:off x="5446405" y="2216468"/>
              <a:ext cx="47625" cy="51297"/>
            </a:xfrm>
            <a:custGeom>
              <a:avLst/>
              <a:gdLst>
                <a:gd name="connsiteX0" fmla="*/ 0 w 47625"/>
                <a:gd name="connsiteY0" fmla="*/ 50482 h 51297"/>
                <a:gd name="connsiteX1" fmla="*/ 0 w 47625"/>
                <a:gd name="connsiteY1" fmla="*/ 26670 h 51297"/>
                <a:gd name="connsiteX2" fmla="*/ 0 w 47625"/>
                <a:gd name="connsiteY2" fmla="*/ 26670 h 51297"/>
                <a:gd name="connsiteX3" fmla="*/ 47625 w 47625"/>
                <a:gd name="connsiteY3" fmla="*/ 0 h 51297"/>
                <a:gd name="connsiteX4" fmla="*/ 47625 w 47625"/>
                <a:gd name="connsiteY4" fmla="*/ 24765 h 51297"/>
                <a:gd name="connsiteX5" fmla="*/ 43815 w 47625"/>
                <a:gd name="connsiteY5" fmla="*/ 26670 h 51297"/>
                <a:gd name="connsiteX6" fmla="*/ 43815 w 47625"/>
                <a:gd name="connsiteY6" fmla="*/ 7620 h 51297"/>
                <a:gd name="connsiteX7" fmla="*/ 3810 w 47625"/>
                <a:gd name="connsiteY7" fmla="*/ 30480 h 51297"/>
                <a:gd name="connsiteX8" fmla="*/ 3810 w 47625"/>
                <a:gd name="connsiteY8" fmla="*/ 49530 h 51297"/>
                <a:gd name="connsiteX9" fmla="*/ 0 w 47625"/>
                <a:gd name="connsiteY9" fmla="*/ 50482 h 51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7625" h="51297">
                  <a:moveTo>
                    <a:pt x="0" y="50482"/>
                  </a:moveTo>
                  <a:lnTo>
                    <a:pt x="0" y="26670"/>
                  </a:lnTo>
                  <a:lnTo>
                    <a:pt x="0" y="26670"/>
                  </a:lnTo>
                  <a:lnTo>
                    <a:pt x="47625" y="0"/>
                  </a:lnTo>
                  <a:lnTo>
                    <a:pt x="47625" y="24765"/>
                  </a:lnTo>
                  <a:cubicBezTo>
                    <a:pt x="47625" y="26670"/>
                    <a:pt x="43815" y="27622"/>
                    <a:pt x="43815" y="26670"/>
                  </a:cubicBezTo>
                  <a:lnTo>
                    <a:pt x="43815" y="7620"/>
                  </a:lnTo>
                  <a:lnTo>
                    <a:pt x="3810" y="30480"/>
                  </a:lnTo>
                  <a:cubicBezTo>
                    <a:pt x="3810" y="37147"/>
                    <a:pt x="3810" y="42862"/>
                    <a:pt x="3810" y="49530"/>
                  </a:cubicBezTo>
                  <a:cubicBezTo>
                    <a:pt x="4763" y="50482"/>
                    <a:pt x="0" y="52387"/>
                    <a:pt x="0" y="50482"/>
                  </a:cubicBezTo>
                  <a:close/>
                </a:path>
              </a:pathLst>
            </a:custGeom>
            <a:solidFill>
              <a:srgbClr val="5E5F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AAA83579-6591-4002-91D8-6AFE7A7D2E6E}"/>
                </a:ext>
              </a:extLst>
            </p:cNvPr>
            <p:cNvSpPr/>
            <p:nvPr/>
          </p:nvSpPr>
          <p:spPr>
            <a:xfrm>
              <a:off x="5446406" y="2243138"/>
              <a:ext cx="47625" cy="51694"/>
            </a:xfrm>
            <a:custGeom>
              <a:avLst/>
              <a:gdLst>
                <a:gd name="connsiteX0" fmla="*/ 47625 w 47625"/>
                <a:gd name="connsiteY0" fmla="*/ 51435 h 51694"/>
                <a:gd name="connsiteX1" fmla="*/ 47625 w 47625"/>
                <a:gd name="connsiteY1" fmla="*/ 26670 h 51694"/>
                <a:gd name="connsiteX2" fmla="*/ 47625 w 47625"/>
                <a:gd name="connsiteY2" fmla="*/ 26670 h 51694"/>
                <a:gd name="connsiteX3" fmla="*/ 0 w 47625"/>
                <a:gd name="connsiteY3" fmla="*/ 0 h 51694"/>
                <a:gd name="connsiteX4" fmla="*/ 0 w 47625"/>
                <a:gd name="connsiteY4" fmla="*/ 24765 h 51694"/>
                <a:gd name="connsiteX5" fmla="*/ 3810 w 47625"/>
                <a:gd name="connsiteY5" fmla="*/ 26670 h 51694"/>
                <a:gd name="connsiteX6" fmla="*/ 3810 w 47625"/>
                <a:gd name="connsiteY6" fmla="*/ 7620 h 51694"/>
                <a:gd name="connsiteX7" fmla="*/ 43815 w 47625"/>
                <a:gd name="connsiteY7" fmla="*/ 30480 h 51694"/>
                <a:gd name="connsiteX8" fmla="*/ 43815 w 47625"/>
                <a:gd name="connsiteY8" fmla="*/ 49530 h 51694"/>
                <a:gd name="connsiteX9" fmla="*/ 47625 w 47625"/>
                <a:gd name="connsiteY9" fmla="*/ 51435 h 51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7625" h="51694">
                  <a:moveTo>
                    <a:pt x="47625" y="51435"/>
                  </a:moveTo>
                  <a:lnTo>
                    <a:pt x="47625" y="26670"/>
                  </a:lnTo>
                  <a:lnTo>
                    <a:pt x="47625" y="26670"/>
                  </a:lnTo>
                  <a:lnTo>
                    <a:pt x="0" y="0"/>
                  </a:lnTo>
                  <a:lnTo>
                    <a:pt x="0" y="24765"/>
                  </a:lnTo>
                  <a:cubicBezTo>
                    <a:pt x="0" y="26670"/>
                    <a:pt x="3810" y="27623"/>
                    <a:pt x="3810" y="26670"/>
                  </a:cubicBezTo>
                  <a:lnTo>
                    <a:pt x="3810" y="7620"/>
                  </a:lnTo>
                  <a:lnTo>
                    <a:pt x="43815" y="30480"/>
                  </a:lnTo>
                  <a:cubicBezTo>
                    <a:pt x="43815" y="37148"/>
                    <a:pt x="43815" y="42863"/>
                    <a:pt x="43815" y="49530"/>
                  </a:cubicBezTo>
                  <a:cubicBezTo>
                    <a:pt x="42863" y="50483"/>
                    <a:pt x="47625" y="52388"/>
                    <a:pt x="47625" y="51435"/>
                  </a:cubicBezTo>
                  <a:close/>
                </a:path>
              </a:pathLst>
            </a:custGeom>
            <a:solidFill>
              <a:srgbClr val="5E5F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1DF1FAE5-AD86-421A-B5CE-6418A47961C7}"/>
                </a:ext>
              </a:extLst>
            </p:cNvPr>
            <p:cNvSpPr/>
            <p:nvPr/>
          </p:nvSpPr>
          <p:spPr>
            <a:xfrm>
              <a:off x="5489266" y="2266950"/>
              <a:ext cx="47625" cy="51808"/>
            </a:xfrm>
            <a:custGeom>
              <a:avLst/>
              <a:gdLst>
                <a:gd name="connsiteX0" fmla="*/ 47625 w 47625"/>
                <a:gd name="connsiteY0" fmla="*/ 51435 h 51808"/>
                <a:gd name="connsiteX1" fmla="*/ 47625 w 47625"/>
                <a:gd name="connsiteY1" fmla="*/ 26670 h 51808"/>
                <a:gd name="connsiteX2" fmla="*/ 47625 w 47625"/>
                <a:gd name="connsiteY2" fmla="*/ 26670 h 51808"/>
                <a:gd name="connsiteX3" fmla="*/ 0 w 47625"/>
                <a:gd name="connsiteY3" fmla="*/ 0 h 51808"/>
                <a:gd name="connsiteX4" fmla="*/ 0 w 47625"/>
                <a:gd name="connsiteY4" fmla="*/ 24765 h 51808"/>
                <a:gd name="connsiteX5" fmla="*/ 3810 w 47625"/>
                <a:gd name="connsiteY5" fmla="*/ 26670 h 51808"/>
                <a:gd name="connsiteX6" fmla="*/ 3810 w 47625"/>
                <a:gd name="connsiteY6" fmla="*/ 7620 h 51808"/>
                <a:gd name="connsiteX7" fmla="*/ 43815 w 47625"/>
                <a:gd name="connsiteY7" fmla="*/ 30480 h 51808"/>
                <a:gd name="connsiteX8" fmla="*/ 43815 w 47625"/>
                <a:gd name="connsiteY8" fmla="*/ 49530 h 51808"/>
                <a:gd name="connsiteX9" fmla="*/ 47625 w 47625"/>
                <a:gd name="connsiteY9" fmla="*/ 51435 h 518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7625" h="51808">
                  <a:moveTo>
                    <a:pt x="47625" y="51435"/>
                  </a:moveTo>
                  <a:lnTo>
                    <a:pt x="47625" y="26670"/>
                  </a:lnTo>
                  <a:lnTo>
                    <a:pt x="47625" y="26670"/>
                  </a:lnTo>
                  <a:lnTo>
                    <a:pt x="0" y="0"/>
                  </a:lnTo>
                  <a:lnTo>
                    <a:pt x="0" y="24765"/>
                  </a:lnTo>
                  <a:cubicBezTo>
                    <a:pt x="0" y="26670"/>
                    <a:pt x="3810" y="27623"/>
                    <a:pt x="3810" y="26670"/>
                  </a:cubicBezTo>
                  <a:lnTo>
                    <a:pt x="3810" y="7620"/>
                  </a:lnTo>
                  <a:lnTo>
                    <a:pt x="43815" y="30480"/>
                  </a:lnTo>
                  <a:cubicBezTo>
                    <a:pt x="43815" y="37148"/>
                    <a:pt x="43815" y="42863"/>
                    <a:pt x="43815" y="49530"/>
                  </a:cubicBezTo>
                  <a:cubicBezTo>
                    <a:pt x="43815" y="51435"/>
                    <a:pt x="47625" y="52388"/>
                    <a:pt x="47625" y="51435"/>
                  </a:cubicBezTo>
                  <a:close/>
                </a:path>
              </a:pathLst>
            </a:custGeom>
            <a:solidFill>
              <a:srgbClr val="5E5F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AC51D83D-3404-481F-96FB-46B171A01E00}"/>
                </a:ext>
              </a:extLst>
            </p:cNvPr>
            <p:cNvSpPr/>
            <p:nvPr/>
          </p:nvSpPr>
          <p:spPr>
            <a:xfrm>
              <a:off x="5954087" y="1943100"/>
              <a:ext cx="60959" cy="98173"/>
            </a:xfrm>
            <a:custGeom>
              <a:avLst/>
              <a:gdLst>
                <a:gd name="connsiteX0" fmla="*/ 60960 w 60959"/>
                <a:gd name="connsiteY0" fmla="*/ 78105 h 98173"/>
                <a:gd name="connsiteX1" fmla="*/ 30480 w 60959"/>
                <a:gd name="connsiteY1" fmla="*/ 98107 h 98173"/>
                <a:gd name="connsiteX2" fmla="*/ 0 w 60959"/>
                <a:gd name="connsiteY2" fmla="*/ 78105 h 98173"/>
                <a:gd name="connsiteX3" fmla="*/ 0 w 60959"/>
                <a:gd name="connsiteY3" fmla="*/ 78105 h 98173"/>
                <a:gd name="connsiteX4" fmla="*/ 0 w 60959"/>
                <a:gd name="connsiteY4" fmla="*/ 78105 h 98173"/>
                <a:gd name="connsiteX5" fmla="*/ 0 w 60959"/>
                <a:gd name="connsiteY5" fmla="*/ 76200 h 98173"/>
                <a:gd name="connsiteX6" fmla="*/ 0 w 60959"/>
                <a:gd name="connsiteY6" fmla="*/ 74295 h 98173"/>
                <a:gd name="connsiteX7" fmla="*/ 0 w 60959"/>
                <a:gd name="connsiteY7" fmla="*/ 0 h 98173"/>
                <a:gd name="connsiteX8" fmla="*/ 60960 w 60959"/>
                <a:gd name="connsiteY8" fmla="*/ 0 h 98173"/>
                <a:gd name="connsiteX9" fmla="*/ 60960 w 60959"/>
                <a:gd name="connsiteY9" fmla="*/ 78105 h 98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0959" h="98173">
                  <a:moveTo>
                    <a:pt x="60960" y="78105"/>
                  </a:moveTo>
                  <a:cubicBezTo>
                    <a:pt x="60960" y="89535"/>
                    <a:pt x="47625" y="99060"/>
                    <a:pt x="30480" y="98107"/>
                  </a:cubicBezTo>
                  <a:cubicBezTo>
                    <a:pt x="14288" y="97155"/>
                    <a:pt x="1905" y="88582"/>
                    <a:pt x="0" y="78105"/>
                  </a:cubicBezTo>
                  <a:lnTo>
                    <a:pt x="0" y="78105"/>
                  </a:lnTo>
                  <a:lnTo>
                    <a:pt x="0" y="78105"/>
                  </a:lnTo>
                  <a:cubicBezTo>
                    <a:pt x="0" y="77152"/>
                    <a:pt x="0" y="77152"/>
                    <a:pt x="0" y="76200"/>
                  </a:cubicBezTo>
                  <a:cubicBezTo>
                    <a:pt x="0" y="75248"/>
                    <a:pt x="0" y="75248"/>
                    <a:pt x="0" y="74295"/>
                  </a:cubicBezTo>
                  <a:lnTo>
                    <a:pt x="0" y="0"/>
                  </a:lnTo>
                  <a:lnTo>
                    <a:pt x="60960" y="0"/>
                  </a:lnTo>
                  <a:lnTo>
                    <a:pt x="60960" y="78105"/>
                  </a:lnTo>
                  <a:close/>
                </a:path>
              </a:pathLst>
            </a:custGeom>
            <a:solidFill>
              <a:srgbClr val="877E7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D6E3F60D-B856-41BB-A266-EA4C560C59EC}"/>
                </a:ext>
              </a:extLst>
            </p:cNvPr>
            <p:cNvSpPr/>
            <p:nvPr/>
          </p:nvSpPr>
          <p:spPr>
            <a:xfrm>
              <a:off x="5954087" y="1921128"/>
              <a:ext cx="60959" cy="42041"/>
            </a:xfrm>
            <a:custGeom>
              <a:avLst/>
              <a:gdLst>
                <a:gd name="connsiteX0" fmla="*/ 30480 w 60959"/>
                <a:gd name="connsiteY0" fmla="*/ 66 h 42041"/>
                <a:gd name="connsiteX1" fmla="*/ 60960 w 60959"/>
                <a:gd name="connsiteY1" fmla="*/ 21973 h 42041"/>
                <a:gd name="connsiteX2" fmla="*/ 30480 w 60959"/>
                <a:gd name="connsiteY2" fmla="*/ 41976 h 42041"/>
                <a:gd name="connsiteX3" fmla="*/ 0 w 60959"/>
                <a:gd name="connsiteY3" fmla="*/ 20068 h 42041"/>
                <a:gd name="connsiteX4" fmla="*/ 30480 w 60959"/>
                <a:gd name="connsiteY4" fmla="*/ 66 h 42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59" h="42041">
                  <a:moveTo>
                    <a:pt x="30480" y="66"/>
                  </a:moveTo>
                  <a:cubicBezTo>
                    <a:pt x="47625" y="1018"/>
                    <a:pt x="60960" y="10543"/>
                    <a:pt x="60960" y="21973"/>
                  </a:cubicBezTo>
                  <a:cubicBezTo>
                    <a:pt x="60960" y="33403"/>
                    <a:pt x="47625" y="42928"/>
                    <a:pt x="30480" y="41976"/>
                  </a:cubicBezTo>
                  <a:cubicBezTo>
                    <a:pt x="13335" y="41023"/>
                    <a:pt x="0" y="31498"/>
                    <a:pt x="0" y="20068"/>
                  </a:cubicBezTo>
                  <a:cubicBezTo>
                    <a:pt x="0" y="8638"/>
                    <a:pt x="13335" y="-887"/>
                    <a:pt x="30480" y="66"/>
                  </a:cubicBezTo>
                  <a:close/>
                </a:path>
              </a:pathLst>
            </a:custGeom>
            <a:solidFill>
              <a:srgbClr val="9A928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CE7862C3-CDAA-470F-87F7-F0A64F56B533}"/>
                </a:ext>
              </a:extLst>
            </p:cNvPr>
            <p:cNvSpPr/>
            <p:nvPr/>
          </p:nvSpPr>
          <p:spPr>
            <a:xfrm>
              <a:off x="6016000" y="1966914"/>
              <a:ext cx="60959" cy="100078"/>
            </a:xfrm>
            <a:custGeom>
              <a:avLst/>
              <a:gdLst>
                <a:gd name="connsiteX0" fmla="*/ 60960 w 60959"/>
                <a:gd name="connsiteY0" fmla="*/ 78105 h 100078"/>
                <a:gd name="connsiteX1" fmla="*/ 60960 w 60959"/>
                <a:gd name="connsiteY1" fmla="*/ 80010 h 100078"/>
                <a:gd name="connsiteX2" fmla="*/ 30480 w 60959"/>
                <a:gd name="connsiteY2" fmla="*/ 100013 h 100078"/>
                <a:gd name="connsiteX3" fmla="*/ 0 w 60959"/>
                <a:gd name="connsiteY3" fmla="*/ 78105 h 100078"/>
                <a:gd name="connsiteX4" fmla="*/ 0 w 60959"/>
                <a:gd name="connsiteY4" fmla="*/ 78105 h 100078"/>
                <a:gd name="connsiteX5" fmla="*/ 0 w 60959"/>
                <a:gd name="connsiteY5" fmla="*/ 78105 h 100078"/>
                <a:gd name="connsiteX6" fmla="*/ 0 w 60959"/>
                <a:gd name="connsiteY6" fmla="*/ 0 h 100078"/>
                <a:gd name="connsiteX7" fmla="*/ 60960 w 60959"/>
                <a:gd name="connsiteY7" fmla="*/ 0 h 100078"/>
                <a:gd name="connsiteX8" fmla="*/ 60960 w 60959"/>
                <a:gd name="connsiteY8" fmla="*/ 78105 h 100078"/>
                <a:gd name="connsiteX9" fmla="*/ 60960 w 60959"/>
                <a:gd name="connsiteY9" fmla="*/ 78105 h 100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0959" h="100078">
                  <a:moveTo>
                    <a:pt x="60960" y="78105"/>
                  </a:moveTo>
                  <a:cubicBezTo>
                    <a:pt x="60960" y="79057"/>
                    <a:pt x="60960" y="80010"/>
                    <a:pt x="60960" y="80010"/>
                  </a:cubicBezTo>
                  <a:cubicBezTo>
                    <a:pt x="60960" y="91440"/>
                    <a:pt x="47625" y="100965"/>
                    <a:pt x="30480" y="100013"/>
                  </a:cubicBezTo>
                  <a:cubicBezTo>
                    <a:pt x="13335" y="99060"/>
                    <a:pt x="0" y="89535"/>
                    <a:pt x="0" y="78105"/>
                  </a:cubicBezTo>
                  <a:lnTo>
                    <a:pt x="0" y="78105"/>
                  </a:lnTo>
                  <a:lnTo>
                    <a:pt x="0" y="78105"/>
                  </a:lnTo>
                  <a:lnTo>
                    <a:pt x="0" y="0"/>
                  </a:lnTo>
                  <a:lnTo>
                    <a:pt x="60960" y="0"/>
                  </a:lnTo>
                  <a:lnTo>
                    <a:pt x="60960" y="78105"/>
                  </a:lnTo>
                  <a:lnTo>
                    <a:pt x="60960" y="78105"/>
                  </a:lnTo>
                  <a:close/>
                </a:path>
              </a:pathLst>
            </a:custGeom>
            <a:solidFill>
              <a:srgbClr val="877E7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9C2E1823-6E04-4B95-8364-B5E4FEFB917B}"/>
                </a:ext>
              </a:extLst>
            </p:cNvPr>
            <p:cNvSpPr/>
            <p:nvPr/>
          </p:nvSpPr>
          <p:spPr>
            <a:xfrm>
              <a:off x="6016003" y="1946910"/>
              <a:ext cx="60959" cy="41975"/>
            </a:xfrm>
            <a:custGeom>
              <a:avLst/>
              <a:gdLst>
                <a:gd name="connsiteX0" fmla="*/ 30480 w 60959"/>
                <a:gd name="connsiteY0" fmla="*/ 0 h 41975"/>
                <a:gd name="connsiteX1" fmla="*/ 60960 w 60959"/>
                <a:gd name="connsiteY1" fmla="*/ 21908 h 41975"/>
                <a:gd name="connsiteX2" fmla="*/ 30480 w 60959"/>
                <a:gd name="connsiteY2" fmla="*/ 41910 h 41975"/>
                <a:gd name="connsiteX3" fmla="*/ 0 w 60959"/>
                <a:gd name="connsiteY3" fmla="*/ 20003 h 41975"/>
                <a:gd name="connsiteX4" fmla="*/ 30480 w 60959"/>
                <a:gd name="connsiteY4" fmla="*/ 0 h 4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59" h="41975">
                  <a:moveTo>
                    <a:pt x="30480" y="0"/>
                  </a:moveTo>
                  <a:cubicBezTo>
                    <a:pt x="47625" y="953"/>
                    <a:pt x="60960" y="10478"/>
                    <a:pt x="60960" y="21908"/>
                  </a:cubicBezTo>
                  <a:cubicBezTo>
                    <a:pt x="60960" y="33338"/>
                    <a:pt x="47625" y="42863"/>
                    <a:pt x="30480" y="41910"/>
                  </a:cubicBezTo>
                  <a:cubicBezTo>
                    <a:pt x="13335" y="40958"/>
                    <a:pt x="0" y="31433"/>
                    <a:pt x="0" y="20003"/>
                  </a:cubicBezTo>
                  <a:cubicBezTo>
                    <a:pt x="0" y="8572"/>
                    <a:pt x="14288" y="0"/>
                    <a:pt x="30480" y="0"/>
                  </a:cubicBezTo>
                  <a:close/>
                </a:path>
              </a:pathLst>
            </a:custGeom>
            <a:solidFill>
              <a:srgbClr val="9A928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167" name="Graphic 2">
              <a:extLst>
                <a:ext uri="{FF2B5EF4-FFF2-40B4-BE49-F238E27FC236}">
                  <a16:creationId xmlns:a16="http://schemas.microsoft.com/office/drawing/2014/main" id="{0D7CDA7E-9DB4-4666-9ED8-600DCF5C8DE4}"/>
                </a:ext>
              </a:extLst>
            </p:cNvPr>
            <p:cNvGrpSpPr/>
            <p:nvPr/>
          </p:nvGrpSpPr>
          <p:grpSpPr>
            <a:xfrm>
              <a:off x="5776925" y="2044064"/>
              <a:ext cx="200025" cy="119062"/>
              <a:chOff x="5776912" y="2044064"/>
              <a:chExt cx="200025" cy="119062"/>
            </a:xfrm>
            <a:solidFill>
              <a:schemeClr val="accent1"/>
            </a:solidFill>
          </p:grpSpPr>
          <p:sp>
            <p:nvSpPr>
              <p:cNvPr id="172" name="Freeform: Shape 171">
                <a:extLst>
                  <a:ext uri="{FF2B5EF4-FFF2-40B4-BE49-F238E27FC236}">
                    <a16:creationId xmlns:a16="http://schemas.microsoft.com/office/drawing/2014/main" id="{2326BBC1-66E9-4F5A-82F1-23EC6992C8AD}"/>
                  </a:ext>
                </a:extLst>
              </p:cNvPr>
              <p:cNvSpPr/>
              <p:nvPr/>
            </p:nvSpPr>
            <p:spPr>
              <a:xfrm>
                <a:off x="5776912" y="2044064"/>
                <a:ext cx="200025" cy="119062"/>
              </a:xfrm>
              <a:custGeom>
                <a:avLst/>
                <a:gdLst>
                  <a:gd name="connsiteX0" fmla="*/ 123825 w 200025"/>
                  <a:gd name="connsiteY0" fmla="*/ 0 h 119062"/>
                  <a:gd name="connsiteX1" fmla="*/ 200025 w 200025"/>
                  <a:gd name="connsiteY1" fmla="*/ 41910 h 119062"/>
                  <a:gd name="connsiteX2" fmla="*/ 200025 w 200025"/>
                  <a:gd name="connsiteY2" fmla="*/ 49530 h 119062"/>
                  <a:gd name="connsiteX3" fmla="*/ 76200 w 200025"/>
                  <a:gd name="connsiteY3" fmla="*/ 119063 h 119062"/>
                  <a:gd name="connsiteX4" fmla="*/ 0 w 200025"/>
                  <a:gd name="connsiteY4" fmla="*/ 76200 h 119062"/>
                  <a:gd name="connsiteX5" fmla="*/ 0 w 200025"/>
                  <a:gd name="connsiteY5" fmla="*/ 68580 h 1190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00025" h="119062">
                    <a:moveTo>
                      <a:pt x="123825" y="0"/>
                    </a:moveTo>
                    <a:lnTo>
                      <a:pt x="200025" y="41910"/>
                    </a:lnTo>
                    <a:lnTo>
                      <a:pt x="200025" y="49530"/>
                    </a:lnTo>
                    <a:lnTo>
                      <a:pt x="76200" y="119063"/>
                    </a:lnTo>
                    <a:lnTo>
                      <a:pt x="0" y="76200"/>
                    </a:lnTo>
                    <a:lnTo>
                      <a:pt x="0" y="68580"/>
                    </a:lnTo>
                    <a:close/>
                  </a:path>
                </a:pathLst>
              </a:custGeom>
              <a:solidFill>
                <a:srgbClr val="9A918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73" name="Freeform: Shape 172">
                <a:extLst>
                  <a:ext uri="{FF2B5EF4-FFF2-40B4-BE49-F238E27FC236}">
                    <a16:creationId xmlns:a16="http://schemas.microsoft.com/office/drawing/2014/main" id="{04133140-259F-41A2-AB63-E5419576CA29}"/>
                  </a:ext>
                </a:extLst>
              </p:cNvPr>
              <p:cNvSpPr/>
              <p:nvPr/>
            </p:nvSpPr>
            <p:spPr>
              <a:xfrm>
                <a:off x="5776912" y="2044064"/>
                <a:ext cx="200025" cy="111442"/>
              </a:xfrm>
              <a:custGeom>
                <a:avLst/>
                <a:gdLst>
                  <a:gd name="connsiteX0" fmla="*/ 123825 w 200025"/>
                  <a:gd name="connsiteY0" fmla="*/ 0 h 111442"/>
                  <a:gd name="connsiteX1" fmla="*/ 200025 w 200025"/>
                  <a:gd name="connsiteY1" fmla="*/ 41910 h 111442"/>
                  <a:gd name="connsiteX2" fmla="*/ 76200 w 200025"/>
                  <a:gd name="connsiteY2" fmla="*/ 111443 h 111442"/>
                  <a:gd name="connsiteX3" fmla="*/ 0 w 200025"/>
                  <a:gd name="connsiteY3" fmla="*/ 68580 h 1114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0025" h="111442">
                    <a:moveTo>
                      <a:pt x="123825" y="0"/>
                    </a:moveTo>
                    <a:lnTo>
                      <a:pt x="200025" y="41910"/>
                    </a:lnTo>
                    <a:lnTo>
                      <a:pt x="76200" y="111443"/>
                    </a:lnTo>
                    <a:lnTo>
                      <a:pt x="0" y="68580"/>
                    </a:lnTo>
                    <a:close/>
                  </a:path>
                </a:pathLst>
              </a:custGeom>
              <a:solidFill>
                <a:srgbClr val="BAB4A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74" name="Freeform: Shape 173">
                <a:extLst>
                  <a:ext uri="{FF2B5EF4-FFF2-40B4-BE49-F238E27FC236}">
                    <a16:creationId xmlns:a16="http://schemas.microsoft.com/office/drawing/2014/main" id="{0E0A3B73-2324-4944-BCF3-FC72A332C84B}"/>
                  </a:ext>
                </a:extLst>
              </p:cNvPr>
              <p:cNvSpPr/>
              <p:nvPr/>
            </p:nvSpPr>
            <p:spPr>
              <a:xfrm>
                <a:off x="5784532" y="2047874"/>
                <a:ext cx="184785" cy="103822"/>
              </a:xfrm>
              <a:custGeom>
                <a:avLst/>
                <a:gdLst>
                  <a:gd name="connsiteX0" fmla="*/ 116205 w 184785"/>
                  <a:gd name="connsiteY0" fmla="*/ 0 h 103822"/>
                  <a:gd name="connsiteX1" fmla="*/ 0 w 184785"/>
                  <a:gd name="connsiteY1" fmla="*/ 64770 h 103822"/>
                  <a:gd name="connsiteX2" fmla="*/ 68580 w 184785"/>
                  <a:gd name="connsiteY2" fmla="*/ 103823 h 103822"/>
                  <a:gd name="connsiteX3" fmla="*/ 184785 w 184785"/>
                  <a:gd name="connsiteY3" fmla="*/ 38100 h 1038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4785" h="103822">
                    <a:moveTo>
                      <a:pt x="116205" y="0"/>
                    </a:moveTo>
                    <a:lnTo>
                      <a:pt x="0" y="64770"/>
                    </a:lnTo>
                    <a:lnTo>
                      <a:pt x="68580" y="103823"/>
                    </a:lnTo>
                    <a:lnTo>
                      <a:pt x="184785" y="38100"/>
                    </a:lnTo>
                    <a:close/>
                  </a:path>
                </a:pathLst>
              </a:custGeom>
              <a:solidFill>
                <a:srgbClr val="84A2B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75" name="Freeform: Shape 174">
                <a:extLst>
                  <a:ext uri="{FF2B5EF4-FFF2-40B4-BE49-F238E27FC236}">
                    <a16:creationId xmlns:a16="http://schemas.microsoft.com/office/drawing/2014/main" id="{6B98BEB9-4196-49B5-8E03-47F94574A81D}"/>
                  </a:ext>
                </a:extLst>
              </p:cNvPr>
              <p:cNvSpPr/>
              <p:nvPr/>
            </p:nvSpPr>
            <p:spPr>
              <a:xfrm>
                <a:off x="5784532" y="2047874"/>
                <a:ext cx="116204" cy="103822"/>
              </a:xfrm>
              <a:custGeom>
                <a:avLst/>
                <a:gdLst>
                  <a:gd name="connsiteX0" fmla="*/ 116205 w 116204"/>
                  <a:gd name="connsiteY0" fmla="*/ 0 h 103822"/>
                  <a:gd name="connsiteX1" fmla="*/ 0 w 116204"/>
                  <a:gd name="connsiteY1" fmla="*/ 64770 h 103822"/>
                  <a:gd name="connsiteX2" fmla="*/ 68580 w 116204"/>
                  <a:gd name="connsiteY2" fmla="*/ 103823 h 103822"/>
                  <a:gd name="connsiteX3" fmla="*/ 3810 w 116204"/>
                  <a:gd name="connsiteY3" fmla="*/ 67627 h 103822"/>
                  <a:gd name="connsiteX4" fmla="*/ 116205 w 116204"/>
                  <a:gd name="connsiteY4" fmla="*/ 4763 h 1038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6204" h="103822">
                    <a:moveTo>
                      <a:pt x="116205" y="0"/>
                    </a:moveTo>
                    <a:lnTo>
                      <a:pt x="0" y="64770"/>
                    </a:lnTo>
                    <a:lnTo>
                      <a:pt x="68580" y="103823"/>
                    </a:lnTo>
                    <a:lnTo>
                      <a:pt x="3810" y="67627"/>
                    </a:lnTo>
                    <a:lnTo>
                      <a:pt x="116205" y="4763"/>
                    </a:lnTo>
                    <a:close/>
                  </a:path>
                </a:pathLst>
              </a:custGeom>
              <a:solidFill>
                <a:srgbClr val="6BA2B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76" name="Freeform: Shape 175">
                <a:extLst>
                  <a:ext uri="{FF2B5EF4-FFF2-40B4-BE49-F238E27FC236}">
                    <a16:creationId xmlns:a16="http://schemas.microsoft.com/office/drawing/2014/main" id="{3E808359-E33E-4781-AFE3-E11350873814}"/>
                  </a:ext>
                </a:extLst>
              </p:cNvPr>
              <p:cNvSpPr/>
              <p:nvPr/>
            </p:nvSpPr>
            <p:spPr>
              <a:xfrm>
                <a:off x="5900737" y="2047874"/>
                <a:ext cx="68580" cy="40957"/>
              </a:xfrm>
              <a:custGeom>
                <a:avLst/>
                <a:gdLst>
                  <a:gd name="connsiteX0" fmla="*/ 0 w 68580"/>
                  <a:gd name="connsiteY0" fmla="*/ 0 h 40957"/>
                  <a:gd name="connsiteX1" fmla="*/ 68580 w 68580"/>
                  <a:gd name="connsiteY1" fmla="*/ 38100 h 40957"/>
                  <a:gd name="connsiteX2" fmla="*/ 64770 w 68580"/>
                  <a:gd name="connsiteY2" fmla="*/ 40957 h 40957"/>
                  <a:gd name="connsiteX3" fmla="*/ 0 w 68580"/>
                  <a:gd name="connsiteY3" fmla="*/ 4763 h 409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8580" h="40957">
                    <a:moveTo>
                      <a:pt x="0" y="0"/>
                    </a:moveTo>
                    <a:lnTo>
                      <a:pt x="68580" y="38100"/>
                    </a:lnTo>
                    <a:lnTo>
                      <a:pt x="64770" y="40957"/>
                    </a:lnTo>
                    <a:lnTo>
                      <a:pt x="0" y="4763"/>
                    </a:lnTo>
                    <a:close/>
                  </a:path>
                </a:pathLst>
              </a:custGeom>
              <a:solidFill>
                <a:srgbClr val="6BA2B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77" name="Freeform: Shape 176">
                <a:extLst>
                  <a:ext uri="{FF2B5EF4-FFF2-40B4-BE49-F238E27FC236}">
                    <a16:creationId xmlns:a16="http://schemas.microsoft.com/office/drawing/2014/main" id="{9E43511A-EF52-40CA-9198-862B338555F7}"/>
                  </a:ext>
                </a:extLst>
              </p:cNvPr>
              <p:cNvSpPr/>
              <p:nvPr/>
            </p:nvSpPr>
            <p:spPr>
              <a:xfrm>
                <a:off x="5818822" y="2066924"/>
                <a:ext cx="116205" cy="68580"/>
              </a:xfrm>
              <a:custGeom>
                <a:avLst/>
                <a:gdLst>
                  <a:gd name="connsiteX0" fmla="*/ 116205 w 116205"/>
                  <a:gd name="connsiteY0" fmla="*/ 0 h 68580"/>
                  <a:gd name="connsiteX1" fmla="*/ 0 w 116205"/>
                  <a:gd name="connsiteY1" fmla="*/ 65723 h 68580"/>
                  <a:gd name="connsiteX2" fmla="*/ 4763 w 116205"/>
                  <a:gd name="connsiteY2" fmla="*/ 68580 h 68580"/>
                  <a:gd name="connsiteX3" fmla="*/ 116205 w 116205"/>
                  <a:gd name="connsiteY3" fmla="*/ 4763 h 685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6205" h="68580">
                    <a:moveTo>
                      <a:pt x="116205" y="0"/>
                    </a:moveTo>
                    <a:lnTo>
                      <a:pt x="0" y="65723"/>
                    </a:lnTo>
                    <a:lnTo>
                      <a:pt x="4763" y="68580"/>
                    </a:lnTo>
                    <a:lnTo>
                      <a:pt x="116205" y="4763"/>
                    </a:lnTo>
                    <a:close/>
                  </a:path>
                </a:pathLst>
              </a:custGeom>
              <a:solidFill>
                <a:srgbClr val="6BA2B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78" name="Freeform: Shape 177">
                <a:extLst>
                  <a:ext uri="{FF2B5EF4-FFF2-40B4-BE49-F238E27FC236}">
                    <a16:creationId xmlns:a16="http://schemas.microsoft.com/office/drawing/2014/main" id="{BC2F35DC-20EB-45AA-9BA9-34D4AA2E27E4}"/>
                  </a:ext>
                </a:extLst>
              </p:cNvPr>
              <p:cNvSpPr/>
              <p:nvPr/>
            </p:nvSpPr>
            <p:spPr>
              <a:xfrm>
                <a:off x="5872162" y="2064067"/>
                <a:ext cx="68579" cy="40957"/>
              </a:xfrm>
              <a:custGeom>
                <a:avLst/>
                <a:gdLst>
                  <a:gd name="connsiteX0" fmla="*/ 0 w 68579"/>
                  <a:gd name="connsiteY0" fmla="*/ 0 h 40957"/>
                  <a:gd name="connsiteX1" fmla="*/ 68580 w 68579"/>
                  <a:gd name="connsiteY1" fmla="*/ 38100 h 40957"/>
                  <a:gd name="connsiteX2" fmla="*/ 64770 w 68579"/>
                  <a:gd name="connsiteY2" fmla="*/ 40957 h 40957"/>
                  <a:gd name="connsiteX3" fmla="*/ 0 w 68579"/>
                  <a:gd name="connsiteY3" fmla="*/ 4763 h 409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8579" h="40957">
                    <a:moveTo>
                      <a:pt x="0" y="0"/>
                    </a:moveTo>
                    <a:lnTo>
                      <a:pt x="68580" y="38100"/>
                    </a:lnTo>
                    <a:lnTo>
                      <a:pt x="64770" y="40957"/>
                    </a:lnTo>
                    <a:lnTo>
                      <a:pt x="0" y="4763"/>
                    </a:lnTo>
                    <a:close/>
                  </a:path>
                </a:pathLst>
              </a:custGeom>
              <a:solidFill>
                <a:srgbClr val="6BA2B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79" name="Freeform: Shape 178">
                <a:extLst>
                  <a:ext uri="{FF2B5EF4-FFF2-40B4-BE49-F238E27FC236}">
                    <a16:creationId xmlns:a16="http://schemas.microsoft.com/office/drawing/2014/main" id="{1A553146-CC9C-4F12-9A1B-1C1EA00E3794}"/>
                  </a:ext>
                </a:extLst>
              </p:cNvPr>
              <p:cNvSpPr/>
              <p:nvPr/>
            </p:nvSpPr>
            <p:spPr>
              <a:xfrm>
                <a:off x="5810250" y="2098356"/>
                <a:ext cx="68579" cy="40957"/>
              </a:xfrm>
              <a:custGeom>
                <a:avLst/>
                <a:gdLst>
                  <a:gd name="connsiteX0" fmla="*/ 0 w 68579"/>
                  <a:gd name="connsiteY0" fmla="*/ 0 h 40957"/>
                  <a:gd name="connsiteX1" fmla="*/ 68580 w 68579"/>
                  <a:gd name="connsiteY1" fmla="*/ 39053 h 40957"/>
                  <a:gd name="connsiteX2" fmla="*/ 63817 w 68579"/>
                  <a:gd name="connsiteY2" fmla="*/ 40957 h 40957"/>
                  <a:gd name="connsiteX3" fmla="*/ 0 w 68579"/>
                  <a:gd name="connsiteY3" fmla="*/ 4763 h 409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8579" h="40957">
                    <a:moveTo>
                      <a:pt x="0" y="0"/>
                    </a:moveTo>
                    <a:lnTo>
                      <a:pt x="68580" y="39053"/>
                    </a:lnTo>
                    <a:lnTo>
                      <a:pt x="63817" y="40957"/>
                    </a:lnTo>
                    <a:lnTo>
                      <a:pt x="0" y="4763"/>
                    </a:lnTo>
                    <a:close/>
                  </a:path>
                </a:pathLst>
              </a:custGeom>
              <a:solidFill>
                <a:srgbClr val="6BA2B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80" name="Freeform: Shape 179">
                <a:extLst>
                  <a:ext uri="{FF2B5EF4-FFF2-40B4-BE49-F238E27FC236}">
                    <a16:creationId xmlns:a16="http://schemas.microsoft.com/office/drawing/2014/main" id="{2FC0F045-A9C3-4B95-BCC5-659E6AFE4E02}"/>
                  </a:ext>
                </a:extLst>
              </p:cNvPr>
              <p:cNvSpPr/>
              <p:nvPr/>
            </p:nvSpPr>
            <p:spPr>
              <a:xfrm>
                <a:off x="5815965" y="2065019"/>
                <a:ext cx="119062" cy="67627"/>
              </a:xfrm>
              <a:custGeom>
                <a:avLst/>
                <a:gdLst>
                  <a:gd name="connsiteX0" fmla="*/ 2857 w 119062"/>
                  <a:gd name="connsiteY0" fmla="*/ 67628 h 67627"/>
                  <a:gd name="connsiteX1" fmla="*/ 9525 w 119062"/>
                  <a:gd name="connsiteY1" fmla="*/ 64770 h 67627"/>
                  <a:gd name="connsiteX2" fmla="*/ 68580 w 119062"/>
                  <a:gd name="connsiteY2" fmla="*/ 30480 h 67627"/>
                  <a:gd name="connsiteX3" fmla="*/ 119063 w 119062"/>
                  <a:gd name="connsiteY3" fmla="*/ 1905 h 67627"/>
                  <a:gd name="connsiteX4" fmla="*/ 116205 w 119062"/>
                  <a:gd name="connsiteY4" fmla="*/ 0 h 67627"/>
                  <a:gd name="connsiteX5" fmla="*/ 0 w 119062"/>
                  <a:gd name="connsiteY5" fmla="*/ 65723 h 676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9062" h="67627">
                    <a:moveTo>
                      <a:pt x="2857" y="67628"/>
                    </a:moveTo>
                    <a:lnTo>
                      <a:pt x="9525" y="64770"/>
                    </a:lnTo>
                    <a:lnTo>
                      <a:pt x="68580" y="30480"/>
                    </a:lnTo>
                    <a:lnTo>
                      <a:pt x="119063" y="1905"/>
                    </a:lnTo>
                    <a:lnTo>
                      <a:pt x="116205" y="0"/>
                    </a:lnTo>
                    <a:lnTo>
                      <a:pt x="0" y="65723"/>
                    </a:lnTo>
                    <a:close/>
                  </a:path>
                </a:pathLst>
              </a:custGeom>
              <a:solidFill>
                <a:srgbClr val="BAB4A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81" name="Freeform: Shape 180">
                <a:extLst>
                  <a:ext uri="{FF2B5EF4-FFF2-40B4-BE49-F238E27FC236}">
                    <a16:creationId xmlns:a16="http://schemas.microsoft.com/office/drawing/2014/main" id="{0FE9B442-519F-49AA-B5BE-080E6B8EE82B}"/>
                  </a:ext>
                </a:extLst>
              </p:cNvPr>
              <p:cNvSpPr/>
              <p:nvPr/>
            </p:nvSpPr>
            <p:spPr>
              <a:xfrm>
                <a:off x="5872162" y="2062162"/>
                <a:ext cx="72390" cy="40005"/>
              </a:xfrm>
              <a:custGeom>
                <a:avLst/>
                <a:gdLst>
                  <a:gd name="connsiteX0" fmla="*/ 68580 w 72390"/>
                  <a:gd name="connsiteY0" fmla="*/ 40005 h 40005"/>
                  <a:gd name="connsiteX1" fmla="*/ 62865 w 72390"/>
                  <a:gd name="connsiteY1" fmla="*/ 37148 h 40005"/>
                  <a:gd name="connsiteX2" fmla="*/ 9525 w 72390"/>
                  <a:gd name="connsiteY2" fmla="*/ 6668 h 40005"/>
                  <a:gd name="connsiteX3" fmla="*/ 0 w 72390"/>
                  <a:gd name="connsiteY3" fmla="*/ 1905 h 40005"/>
                  <a:gd name="connsiteX4" fmla="*/ 3810 w 72390"/>
                  <a:gd name="connsiteY4" fmla="*/ 0 h 40005"/>
                  <a:gd name="connsiteX5" fmla="*/ 72390 w 72390"/>
                  <a:gd name="connsiteY5" fmla="*/ 38100 h 400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2390" h="40005">
                    <a:moveTo>
                      <a:pt x="68580" y="40005"/>
                    </a:moveTo>
                    <a:lnTo>
                      <a:pt x="62865" y="37148"/>
                    </a:lnTo>
                    <a:lnTo>
                      <a:pt x="9525" y="6668"/>
                    </a:lnTo>
                    <a:lnTo>
                      <a:pt x="0" y="1905"/>
                    </a:lnTo>
                    <a:lnTo>
                      <a:pt x="3810" y="0"/>
                    </a:lnTo>
                    <a:lnTo>
                      <a:pt x="72390" y="38100"/>
                    </a:lnTo>
                    <a:close/>
                  </a:path>
                </a:pathLst>
              </a:custGeom>
              <a:solidFill>
                <a:srgbClr val="BAB4A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82" name="Freeform: Shape 181">
                <a:extLst>
                  <a:ext uri="{FF2B5EF4-FFF2-40B4-BE49-F238E27FC236}">
                    <a16:creationId xmlns:a16="http://schemas.microsoft.com/office/drawing/2014/main" id="{FF39AD8F-4EF8-4EC1-BF6A-A2ECB4A42208}"/>
                  </a:ext>
                </a:extLst>
              </p:cNvPr>
              <p:cNvSpPr/>
              <p:nvPr/>
            </p:nvSpPr>
            <p:spPr>
              <a:xfrm>
                <a:off x="5810250" y="2096451"/>
                <a:ext cx="71437" cy="40957"/>
              </a:xfrm>
              <a:custGeom>
                <a:avLst/>
                <a:gdLst>
                  <a:gd name="connsiteX0" fmla="*/ 68580 w 71437"/>
                  <a:gd name="connsiteY0" fmla="*/ 40958 h 40957"/>
                  <a:gd name="connsiteX1" fmla="*/ 61913 w 71437"/>
                  <a:gd name="connsiteY1" fmla="*/ 37148 h 40957"/>
                  <a:gd name="connsiteX2" fmla="*/ 8572 w 71437"/>
                  <a:gd name="connsiteY2" fmla="*/ 7620 h 40957"/>
                  <a:gd name="connsiteX3" fmla="*/ 0 w 71437"/>
                  <a:gd name="connsiteY3" fmla="*/ 1905 h 40957"/>
                  <a:gd name="connsiteX4" fmla="*/ 2858 w 71437"/>
                  <a:gd name="connsiteY4" fmla="*/ 0 h 40957"/>
                  <a:gd name="connsiteX5" fmla="*/ 71438 w 71437"/>
                  <a:gd name="connsiteY5" fmla="*/ 39053 h 409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1437" h="40957">
                    <a:moveTo>
                      <a:pt x="68580" y="40958"/>
                    </a:moveTo>
                    <a:lnTo>
                      <a:pt x="61913" y="37148"/>
                    </a:lnTo>
                    <a:lnTo>
                      <a:pt x="8572" y="7620"/>
                    </a:lnTo>
                    <a:lnTo>
                      <a:pt x="0" y="1905"/>
                    </a:lnTo>
                    <a:lnTo>
                      <a:pt x="2858" y="0"/>
                    </a:lnTo>
                    <a:lnTo>
                      <a:pt x="71438" y="39053"/>
                    </a:lnTo>
                    <a:close/>
                  </a:path>
                </a:pathLst>
              </a:custGeom>
              <a:solidFill>
                <a:srgbClr val="BAB4A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EEA80010-9FC9-4E7B-9788-F4D23166687F}"/>
                </a:ext>
              </a:extLst>
            </p:cNvPr>
            <p:cNvSpPr/>
            <p:nvPr/>
          </p:nvSpPr>
          <p:spPr>
            <a:xfrm>
              <a:off x="5748347" y="2371723"/>
              <a:ext cx="322898" cy="140970"/>
            </a:xfrm>
            <a:custGeom>
              <a:avLst/>
              <a:gdLst>
                <a:gd name="connsiteX0" fmla="*/ 47625 w 322897"/>
                <a:gd name="connsiteY0" fmla="*/ 49530 h 140970"/>
                <a:gd name="connsiteX1" fmla="*/ 0 w 322897"/>
                <a:gd name="connsiteY1" fmla="*/ 76200 h 140970"/>
                <a:gd name="connsiteX2" fmla="*/ 117158 w 322897"/>
                <a:gd name="connsiteY2" fmla="*/ 140970 h 140970"/>
                <a:gd name="connsiteX3" fmla="*/ 164783 w 322897"/>
                <a:gd name="connsiteY3" fmla="*/ 114300 h 140970"/>
                <a:gd name="connsiteX4" fmla="*/ 322897 w 322897"/>
                <a:gd name="connsiteY4" fmla="*/ 26670 h 140970"/>
                <a:gd name="connsiteX5" fmla="*/ 275272 w 322897"/>
                <a:gd name="connsiteY5" fmla="*/ 0 h 140970"/>
                <a:gd name="connsiteX6" fmla="*/ 117158 w 322897"/>
                <a:gd name="connsiteY6" fmla="*/ 87630 h 140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22897" h="140970">
                  <a:moveTo>
                    <a:pt x="47625" y="49530"/>
                  </a:moveTo>
                  <a:lnTo>
                    <a:pt x="0" y="76200"/>
                  </a:lnTo>
                  <a:lnTo>
                    <a:pt x="117158" y="140970"/>
                  </a:lnTo>
                  <a:lnTo>
                    <a:pt x="164783" y="114300"/>
                  </a:lnTo>
                  <a:lnTo>
                    <a:pt x="322897" y="26670"/>
                  </a:lnTo>
                  <a:lnTo>
                    <a:pt x="275272" y="0"/>
                  </a:lnTo>
                  <a:lnTo>
                    <a:pt x="117158" y="87630"/>
                  </a:lnTo>
                  <a:close/>
                </a:path>
              </a:pathLst>
            </a:custGeom>
            <a:solidFill>
              <a:srgbClr val="877E7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67FEFFBC-3D3E-4F86-9550-287FBCE6742B}"/>
                </a:ext>
              </a:extLst>
            </p:cNvPr>
            <p:cNvSpPr/>
            <p:nvPr/>
          </p:nvSpPr>
          <p:spPr>
            <a:xfrm>
              <a:off x="5841692" y="2354577"/>
              <a:ext cx="181927" cy="101917"/>
            </a:xfrm>
            <a:custGeom>
              <a:avLst/>
              <a:gdLst>
                <a:gd name="connsiteX0" fmla="*/ 22860 w 181927"/>
                <a:gd name="connsiteY0" fmla="*/ 101918 h 101917"/>
                <a:gd name="connsiteX1" fmla="*/ 181927 w 181927"/>
                <a:gd name="connsiteY1" fmla="*/ 13335 h 101917"/>
                <a:gd name="connsiteX2" fmla="*/ 157162 w 181927"/>
                <a:gd name="connsiteY2" fmla="*/ 0 h 101917"/>
                <a:gd name="connsiteX3" fmla="*/ 0 w 181927"/>
                <a:gd name="connsiteY3" fmla="*/ 88583 h 1019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1927" h="101917">
                  <a:moveTo>
                    <a:pt x="22860" y="101918"/>
                  </a:moveTo>
                  <a:lnTo>
                    <a:pt x="181927" y="13335"/>
                  </a:lnTo>
                  <a:lnTo>
                    <a:pt x="157162" y="0"/>
                  </a:lnTo>
                  <a:lnTo>
                    <a:pt x="0" y="88583"/>
                  </a:lnTo>
                  <a:close/>
                </a:path>
              </a:pathLst>
            </a:custGeom>
            <a:solidFill>
              <a:srgbClr val="877E7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207FA223-4F33-4120-BAC1-C0901B0C4AA3}"/>
                </a:ext>
              </a:extLst>
            </p:cNvPr>
            <p:cNvSpPr/>
            <p:nvPr/>
          </p:nvSpPr>
          <p:spPr>
            <a:xfrm>
              <a:off x="5513075" y="2073592"/>
              <a:ext cx="235267" cy="188594"/>
            </a:xfrm>
            <a:custGeom>
              <a:avLst/>
              <a:gdLst>
                <a:gd name="connsiteX0" fmla="*/ 193358 w 235267"/>
                <a:gd name="connsiteY0" fmla="*/ 108585 h 188594"/>
                <a:gd name="connsiteX1" fmla="*/ 192405 w 235267"/>
                <a:gd name="connsiteY1" fmla="*/ 106680 h 188594"/>
                <a:gd name="connsiteX2" fmla="*/ 200025 w 235267"/>
                <a:gd name="connsiteY2" fmla="*/ 110490 h 188594"/>
                <a:gd name="connsiteX3" fmla="*/ 208597 w 235267"/>
                <a:gd name="connsiteY3" fmla="*/ 115252 h 188594"/>
                <a:gd name="connsiteX4" fmla="*/ 209550 w 235267"/>
                <a:gd name="connsiteY4" fmla="*/ 116205 h 188594"/>
                <a:gd name="connsiteX5" fmla="*/ 209550 w 235267"/>
                <a:gd name="connsiteY5" fmla="*/ 117157 h 188594"/>
                <a:gd name="connsiteX6" fmla="*/ 213360 w 235267"/>
                <a:gd name="connsiteY6" fmla="*/ 130493 h 188594"/>
                <a:gd name="connsiteX7" fmla="*/ 215265 w 235267"/>
                <a:gd name="connsiteY7" fmla="*/ 135255 h 188594"/>
                <a:gd name="connsiteX8" fmla="*/ 215265 w 235267"/>
                <a:gd name="connsiteY8" fmla="*/ 134302 h 188594"/>
                <a:gd name="connsiteX9" fmla="*/ 219075 w 235267"/>
                <a:gd name="connsiteY9" fmla="*/ 124777 h 188594"/>
                <a:gd name="connsiteX10" fmla="*/ 220980 w 235267"/>
                <a:gd name="connsiteY10" fmla="*/ 120968 h 188594"/>
                <a:gd name="connsiteX11" fmla="*/ 223838 w 235267"/>
                <a:gd name="connsiteY11" fmla="*/ 122872 h 188594"/>
                <a:gd name="connsiteX12" fmla="*/ 232410 w 235267"/>
                <a:gd name="connsiteY12" fmla="*/ 127635 h 188594"/>
                <a:gd name="connsiteX13" fmla="*/ 235267 w 235267"/>
                <a:gd name="connsiteY13" fmla="*/ 129540 h 188594"/>
                <a:gd name="connsiteX14" fmla="*/ 234315 w 235267"/>
                <a:gd name="connsiteY14" fmla="*/ 132397 h 188594"/>
                <a:gd name="connsiteX15" fmla="*/ 227647 w 235267"/>
                <a:gd name="connsiteY15" fmla="*/ 145733 h 188594"/>
                <a:gd name="connsiteX16" fmla="*/ 221933 w 235267"/>
                <a:gd name="connsiteY16" fmla="*/ 158115 h 188594"/>
                <a:gd name="connsiteX17" fmla="*/ 221933 w 235267"/>
                <a:gd name="connsiteY17" fmla="*/ 169545 h 188594"/>
                <a:gd name="connsiteX18" fmla="*/ 221933 w 235267"/>
                <a:gd name="connsiteY18" fmla="*/ 181928 h 188594"/>
                <a:gd name="connsiteX19" fmla="*/ 221933 w 235267"/>
                <a:gd name="connsiteY19" fmla="*/ 188595 h 188594"/>
                <a:gd name="connsiteX20" fmla="*/ 217170 w 235267"/>
                <a:gd name="connsiteY20" fmla="*/ 185737 h 188594"/>
                <a:gd name="connsiteX21" fmla="*/ 210502 w 235267"/>
                <a:gd name="connsiteY21" fmla="*/ 181928 h 188594"/>
                <a:gd name="connsiteX22" fmla="*/ 208597 w 235267"/>
                <a:gd name="connsiteY22" fmla="*/ 180975 h 188594"/>
                <a:gd name="connsiteX23" fmla="*/ 208597 w 235267"/>
                <a:gd name="connsiteY23" fmla="*/ 179070 h 188594"/>
                <a:gd name="connsiteX24" fmla="*/ 208597 w 235267"/>
                <a:gd name="connsiteY24" fmla="*/ 166688 h 188594"/>
                <a:gd name="connsiteX25" fmla="*/ 208597 w 235267"/>
                <a:gd name="connsiteY25" fmla="*/ 155258 h 188594"/>
                <a:gd name="connsiteX26" fmla="*/ 201930 w 235267"/>
                <a:gd name="connsiteY26" fmla="*/ 135255 h 188594"/>
                <a:gd name="connsiteX27" fmla="*/ 200977 w 235267"/>
                <a:gd name="connsiteY27" fmla="*/ 131445 h 188594"/>
                <a:gd name="connsiteX28" fmla="*/ 198120 w 235267"/>
                <a:gd name="connsiteY28" fmla="*/ 140970 h 188594"/>
                <a:gd name="connsiteX29" fmla="*/ 194310 w 235267"/>
                <a:gd name="connsiteY29" fmla="*/ 143827 h 188594"/>
                <a:gd name="connsiteX30" fmla="*/ 195263 w 235267"/>
                <a:gd name="connsiteY30" fmla="*/ 145733 h 188594"/>
                <a:gd name="connsiteX31" fmla="*/ 199072 w 235267"/>
                <a:gd name="connsiteY31" fmla="*/ 158115 h 188594"/>
                <a:gd name="connsiteX32" fmla="*/ 202883 w 235267"/>
                <a:gd name="connsiteY32" fmla="*/ 171450 h 188594"/>
                <a:gd name="connsiteX33" fmla="*/ 205740 w 235267"/>
                <a:gd name="connsiteY33" fmla="*/ 179070 h 188594"/>
                <a:gd name="connsiteX34" fmla="*/ 198120 w 235267"/>
                <a:gd name="connsiteY34" fmla="*/ 175260 h 188594"/>
                <a:gd name="connsiteX35" fmla="*/ 189547 w 235267"/>
                <a:gd name="connsiteY35" fmla="*/ 170497 h 188594"/>
                <a:gd name="connsiteX36" fmla="*/ 188595 w 235267"/>
                <a:gd name="connsiteY36" fmla="*/ 169545 h 188594"/>
                <a:gd name="connsiteX37" fmla="*/ 188595 w 235267"/>
                <a:gd name="connsiteY37" fmla="*/ 168593 h 188594"/>
                <a:gd name="connsiteX38" fmla="*/ 183833 w 235267"/>
                <a:gd name="connsiteY38" fmla="*/ 153352 h 188594"/>
                <a:gd name="connsiteX39" fmla="*/ 180022 w 235267"/>
                <a:gd name="connsiteY39" fmla="*/ 142875 h 188594"/>
                <a:gd name="connsiteX40" fmla="*/ 179070 w 235267"/>
                <a:gd name="connsiteY40" fmla="*/ 140970 h 188594"/>
                <a:gd name="connsiteX41" fmla="*/ 179070 w 235267"/>
                <a:gd name="connsiteY41" fmla="*/ 145733 h 188594"/>
                <a:gd name="connsiteX42" fmla="*/ 179070 w 235267"/>
                <a:gd name="connsiteY42" fmla="*/ 158115 h 188594"/>
                <a:gd name="connsiteX43" fmla="*/ 179070 w 235267"/>
                <a:gd name="connsiteY43" fmla="*/ 163830 h 188594"/>
                <a:gd name="connsiteX44" fmla="*/ 174308 w 235267"/>
                <a:gd name="connsiteY44" fmla="*/ 160972 h 188594"/>
                <a:gd name="connsiteX45" fmla="*/ 167640 w 235267"/>
                <a:gd name="connsiteY45" fmla="*/ 157163 h 188594"/>
                <a:gd name="connsiteX46" fmla="*/ 165735 w 235267"/>
                <a:gd name="connsiteY46" fmla="*/ 156210 h 188594"/>
                <a:gd name="connsiteX47" fmla="*/ 165735 w 235267"/>
                <a:gd name="connsiteY47" fmla="*/ 154305 h 188594"/>
                <a:gd name="connsiteX48" fmla="*/ 165735 w 235267"/>
                <a:gd name="connsiteY48" fmla="*/ 134302 h 188594"/>
                <a:gd name="connsiteX49" fmla="*/ 165735 w 235267"/>
                <a:gd name="connsiteY49" fmla="*/ 134302 h 188594"/>
                <a:gd name="connsiteX50" fmla="*/ 161925 w 235267"/>
                <a:gd name="connsiteY50" fmla="*/ 142875 h 188594"/>
                <a:gd name="connsiteX51" fmla="*/ 145733 w 235267"/>
                <a:gd name="connsiteY51" fmla="*/ 144780 h 188594"/>
                <a:gd name="connsiteX52" fmla="*/ 131445 w 235267"/>
                <a:gd name="connsiteY52" fmla="*/ 128588 h 188594"/>
                <a:gd name="connsiteX53" fmla="*/ 127635 w 235267"/>
                <a:gd name="connsiteY53" fmla="*/ 116205 h 188594"/>
                <a:gd name="connsiteX54" fmla="*/ 126683 w 235267"/>
                <a:gd name="connsiteY54" fmla="*/ 102870 h 188594"/>
                <a:gd name="connsiteX55" fmla="*/ 128588 w 235267"/>
                <a:gd name="connsiteY55" fmla="*/ 87630 h 188594"/>
                <a:gd name="connsiteX56" fmla="*/ 128588 w 235267"/>
                <a:gd name="connsiteY56" fmla="*/ 86677 h 188594"/>
                <a:gd name="connsiteX57" fmla="*/ 125730 w 235267"/>
                <a:gd name="connsiteY57" fmla="*/ 84772 h 188594"/>
                <a:gd name="connsiteX58" fmla="*/ 120015 w 235267"/>
                <a:gd name="connsiteY58" fmla="*/ 81915 h 188594"/>
                <a:gd name="connsiteX59" fmla="*/ 120015 w 235267"/>
                <a:gd name="connsiteY59" fmla="*/ 100013 h 188594"/>
                <a:gd name="connsiteX60" fmla="*/ 120015 w 235267"/>
                <a:gd name="connsiteY60" fmla="*/ 123825 h 188594"/>
                <a:gd name="connsiteX61" fmla="*/ 120015 w 235267"/>
                <a:gd name="connsiteY61" fmla="*/ 131445 h 188594"/>
                <a:gd name="connsiteX62" fmla="*/ 115252 w 235267"/>
                <a:gd name="connsiteY62" fmla="*/ 128588 h 188594"/>
                <a:gd name="connsiteX63" fmla="*/ 108585 w 235267"/>
                <a:gd name="connsiteY63" fmla="*/ 124777 h 188594"/>
                <a:gd name="connsiteX64" fmla="*/ 106680 w 235267"/>
                <a:gd name="connsiteY64" fmla="*/ 123825 h 188594"/>
                <a:gd name="connsiteX65" fmla="*/ 106680 w 235267"/>
                <a:gd name="connsiteY65" fmla="*/ 121920 h 188594"/>
                <a:gd name="connsiteX66" fmla="*/ 106680 w 235267"/>
                <a:gd name="connsiteY66" fmla="*/ 98107 h 188594"/>
                <a:gd name="connsiteX67" fmla="*/ 106680 w 235267"/>
                <a:gd name="connsiteY67" fmla="*/ 76200 h 188594"/>
                <a:gd name="connsiteX68" fmla="*/ 99060 w 235267"/>
                <a:gd name="connsiteY68" fmla="*/ 72390 h 188594"/>
                <a:gd name="connsiteX69" fmla="*/ 100013 w 235267"/>
                <a:gd name="connsiteY69" fmla="*/ 77152 h 188594"/>
                <a:gd name="connsiteX70" fmla="*/ 95250 w 235267"/>
                <a:gd name="connsiteY70" fmla="*/ 76200 h 188594"/>
                <a:gd name="connsiteX71" fmla="*/ 88583 w 235267"/>
                <a:gd name="connsiteY71" fmla="*/ 75247 h 188594"/>
                <a:gd name="connsiteX72" fmla="*/ 85725 w 235267"/>
                <a:gd name="connsiteY72" fmla="*/ 75247 h 188594"/>
                <a:gd name="connsiteX73" fmla="*/ 85725 w 235267"/>
                <a:gd name="connsiteY73" fmla="*/ 72390 h 188594"/>
                <a:gd name="connsiteX74" fmla="*/ 83820 w 235267"/>
                <a:gd name="connsiteY74" fmla="*/ 64770 h 188594"/>
                <a:gd name="connsiteX75" fmla="*/ 80010 w 235267"/>
                <a:gd name="connsiteY75" fmla="*/ 60960 h 188594"/>
                <a:gd name="connsiteX76" fmla="*/ 78105 w 235267"/>
                <a:gd name="connsiteY76" fmla="*/ 60960 h 188594"/>
                <a:gd name="connsiteX77" fmla="*/ 76200 w 235267"/>
                <a:gd name="connsiteY77" fmla="*/ 72390 h 188594"/>
                <a:gd name="connsiteX78" fmla="*/ 77152 w 235267"/>
                <a:gd name="connsiteY78" fmla="*/ 81915 h 188594"/>
                <a:gd name="connsiteX79" fmla="*/ 79058 w 235267"/>
                <a:gd name="connsiteY79" fmla="*/ 88582 h 188594"/>
                <a:gd name="connsiteX80" fmla="*/ 83820 w 235267"/>
                <a:gd name="connsiteY80" fmla="*/ 95250 h 188594"/>
                <a:gd name="connsiteX81" fmla="*/ 84772 w 235267"/>
                <a:gd name="connsiteY81" fmla="*/ 95250 h 188594"/>
                <a:gd name="connsiteX82" fmla="*/ 84772 w 235267"/>
                <a:gd name="connsiteY82" fmla="*/ 95250 h 188594"/>
                <a:gd name="connsiteX83" fmla="*/ 86677 w 235267"/>
                <a:gd name="connsiteY83" fmla="*/ 89535 h 188594"/>
                <a:gd name="connsiteX84" fmla="*/ 87630 w 235267"/>
                <a:gd name="connsiteY84" fmla="*/ 82868 h 188594"/>
                <a:gd name="connsiteX85" fmla="*/ 92392 w 235267"/>
                <a:gd name="connsiteY85" fmla="*/ 87630 h 188594"/>
                <a:gd name="connsiteX86" fmla="*/ 99060 w 235267"/>
                <a:gd name="connsiteY86" fmla="*/ 95250 h 188594"/>
                <a:gd name="connsiteX87" fmla="*/ 100013 w 235267"/>
                <a:gd name="connsiteY87" fmla="*/ 96202 h 188594"/>
                <a:gd name="connsiteX88" fmla="*/ 100013 w 235267"/>
                <a:gd name="connsiteY88" fmla="*/ 98107 h 188594"/>
                <a:gd name="connsiteX89" fmla="*/ 93345 w 235267"/>
                <a:gd name="connsiteY89" fmla="*/ 111443 h 188594"/>
                <a:gd name="connsiteX90" fmla="*/ 80010 w 235267"/>
                <a:gd name="connsiteY90" fmla="*/ 111443 h 188594"/>
                <a:gd name="connsiteX91" fmla="*/ 66675 w 235267"/>
                <a:gd name="connsiteY91" fmla="*/ 95250 h 188594"/>
                <a:gd name="connsiteX92" fmla="*/ 64770 w 235267"/>
                <a:gd name="connsiteY92" fmla="*/ 89535 h 188594"/>
                <a:gd name="connsiteX93" fmla="*/ 66675 w 235267"/>
                <a:gd name="connsiteY93" fmla="*/ 96202 h 188594"/>
                <a:gd name="connsiteX94" fmla="*/ 68580 w 235267"/>
                <a:gd name="connsiteY94" fmla="*/ 103822 h 188594"/>
                <a:gd name="connsiteX95" fmla="*/ 61913 w 235267"/>
                <a:gd name="connsiteY95" fmla="*/ 100013 h 188594"/>
                <a:gd name="connsiteX96" fmla="*/ 54292 w 235267"/>
                <a:gd name="connsiteY96" fmla="*/ 96202 h 188594"/>
                <a:gd name="connsiteX97" fmla="*/ 53340 w 235267"/>
                <a:gd name="connsiteY97" fmla="*/ 95250 h 188594"/>
                <a:gd name="connsiteX98" fmla="*/ 53340 w 235267"/>
                <a:gd name="connsiteY98" fmla="*/ 93345 h 188594"/>
                <a:gd name="connsiteX99" fmla="*/ 50483 w 235267"/>
                <a:gd name="connsiteY99" fmla="*/ 80010 h 188594"/>
                <a:gd name="connsiteX100" fmla="*/ 41910 w 235267"/>
                <a:gd name="connsiteY100" fmla="*/ 75247 h 188594"/>
                <a:gd name="connsiteX101" fmla="*/ 40005 w 235267"/>
                <a:gd name="connsiteY101" fmla="*/ 82868 h 188594"/>
                <a:gd name="connsiteX102" fmla="*/ 39052 w 235267"/>
                <a:gd name="connsiteY102" fmla="*/ 86677 h 188594"/>
                <a:gd name="connsiteX103" fmla="*/ 35242 w 235267"/>
                <a:gd name="connsiteY103" fmla="*/ 84772 h 188594"/>
                <a:gd name="connsiteX104" fmla="*/ 27622 w 235267"/>
                <a:gd name="connsiteY104" fmla="*/ 80963 h 188594"/>
                <a:gd name="connsiteX105" fmla="*/ 25717 w 235267"/>
                <a:gd name="connsiteY105" fmla="*/ 80010 h 188594"/>
                <a:gd name="connsiteX106" fmla="*/ 26670 w 235267"/>
                <a:gd name="connsiteY106" fmla="*/ 77152 h 188594"/>
                <a:gd name="connsiteX107" fmla="*/ 33338 w 235267"/>
                <a:gd name="connsiteY107" fmla="*/ 52388 h 188594"/>
                <a:gd name="connsiteX108" fmla="*/ 40005 w 235267"/>
                <a:gd name="connsiteY108" fmla="*/ 27622 h 188594"/>
                <a:gd name="connsiteX109" fmla="*/ 40958 w 235267"/>
                <a:gd name="connsiteY109" fmla="*/ 23813 h 188594"/>
                <a:gd name="connsiteX110" fmla="*/ 44767 w 235267"/>
                <a:gd name="connsiteY110" fmla="*/ 25718 h 188594"/>
                <a:gd name="connsiteX111" fmla="*/ 52388 w 235267"/>
                <a:gd name="connsiteY111" fmla="*/ 29527 h 188594"/>
                <a:gd name="connsiteX112" fmla="*/ 53340 w 235267"/>
                <a:gd name="connsiteY112" fmla="*/ 30480 h 188594"/>
                <a:gd name="connsiteX113" fmla="*/ 53340 w 235267"/>
                <a:gd name="connsiteY113" fmla="*/ 32385 h 188594"/>
                <a:gd name="connsiteX114" fmla="*/ 60008 w 235267"/>
                <a:gd name="connsiteY114" fmla="*/ 64770 h 188594"/>
                <a:gd name="connsiteX115" fmla="*/ 63817 w 235267"/>
                <a:gd name="connsiteY115" fmla="*/ 81915 h 188594"/>
                <a:gd name="connsiteX116" fmla="*/ 62865 w 235267"/>
                <a:gd name="connsiteY116" fmla="*/ 71438 h 188594"/>
                <a:gd name="connsiteX117" fmla="*/ 63817 w 235267"/>
                <a:gd name="connsiteY117" fmla="*/ 58102 h 188594"/>
                <a:gd name="connsiteX118" fmla="*/ 67627 w 235267"/>
                <a:gd name="connsiteY118" fmla="*/ 48577 h 188594"/>
                <a:gd name="connsiteX119" fmla="*/ 83820 w 235267"/>
                <a:gd name="connsiteY119" fmla="*/ 46672 h 188594"/>
                <a:gd name="connsiteX120" fmla="*/ 95250 w 235267"/>
                <a:gd name="connsiteY120" fmla="*/ 60007 h 188594"/>
                <a:gd name="connsiteX121" fmla="*/ 96202 w 235267"/>
                <a:gd name="connsiteY121" fmla="*/ 61913 h 188594"/>
                <a:gd name="connsiteX122" fmla="*/ 96202 w 235267"/>
                <a:gd name="connsiteY122" fmla="*/ 60007 h 188594"/>
                <a:gd name="connsiteX123" fmla="*/ 96202 w 235267"/>
                <a:gd name="connsiteY123" fmla="*/ 54293 h 188594"/>
                <a:gd name="connsiteX124" fmla="*/ 100965 w 235267"/>
                <a:gd name="connsiteY124" fmla="*/ 57150 h 188594"/>
                <a:gd name="connsiteX125" fmla="*/ 128588 w 235267"/>
                <a:gd name="connsiteY125" fmla="*/ 72390 h 188594"/>
                <a:gd name="connsiteX126" fmla="*/ 130492 w 235267"/>
                <a:gd name="connsiteY126" fmla="*/ 73343 h 188594"/>
                <a:gd name="connsiteX127" fmla="*/ 130492 w 235267"/>
                <a:gd name="connsiteY127" fmla="*/ 74295 h 188594"/>
                <a:gd name="connsiteX128" fmla="*/ 130492 w 235267"/>
                <a:gd name="connsiteY128" fmla="*/ 83820 h 188594"/>
                <a:gd name="connsiteX129" fmla="*/ 130492 w 235267"/>
                <a:gd name="connsiteY129" fmla="*/ 83820 h 188594"/>
                <a:gd name="connsiteX130" fmla="*/ 131445 w 235267"/>
                <a:gd name="connsiteY130" fmla="*/ 81915 h 188594"/>
                <a:gd name="connsiteX131" fmla="*/ 138113 w 235267"/>
                <a:gd name="connsiteY131" fmla="*/ 78105 h 188594"/>
                <a:gd name="connsiteX132" fmla="*/ 147638 w 235267"/>
                <a:gd name="connsiteY132" fmla="*/ 80010 h 188594"/>
                <a:gd name="connsiteX133" fmla="*/ 161925 w 235267"/>
                <a:gd name="connsiteY133" fmla="*/ 96202 h 188594"/>
                <a:gd name="connsiteX134" fmla="*/ 165735 w 235267"/>
                <a:gd name="connsiteY134" fmla="*/ 108585 h 188594"/>
                <a:gd name="connsiteX135" fmla="*/ 165735 w 235267"/>
                <a:gd name="connsiteY135" fmla="*/ 108585 h 188594"/>
                <a:gd name="connsiteX136" fmla="*/ 165735 w 235267"/>
                <a:gd name="connsiteY136" fmla="*/ 96202 h 188594"/>
                <a:gd name="connsiteX137" fmla="*/ 165735 w 235267"/>
                <a:gd name="connsiteY137" fmla="*/ 90488 h 188594"/>
                <a:gd name="connsiteX138" fmla="*/ 170497 w 235267"/>
                <a:gd name="connsiteY138" fmla="*/ 93345 h 188594"/>
                <a:gd name="connsiteX139" fmla="*/ 185738 w 235267"/>
                <a:gd name="connsiteY139" fmla="*/ 101918 h 188594"/>
                <a:gd name="connsiteX140" fmla="*/ 193358 w 235267"/>
                <a:gd name="connsiteY140" fmla="*/ 108585 h 188594"/>
                <a:gd name="connsiteX141" fmla="*/ 193358 w 235267"/>
                <a:gd name="connsiteY141" fmla="*/ 108585 h 188594"/>
                <a:gd name="connsiteX142" fmla="*/ 13335 w 235267"/>
                <a:gd name="connsiteY142" fmla="*/ 24765 h 188594"/>
                <a:gd name="connsiteX143" fmla="*/ 25717 w 235267"/>
                <a:gd name="connsiteY143" fmla="*/ 31432 h 188594"/>
                <a:gd name="connsiteX144" fmla="*/ 30480 w 235267"/>
                <a:gd name="connsiteY144" fmla="*/ 34290 h 188594"/>
                <a:gd name="connsiteX145" fmla="*/ 30480 w 235267"/>
                <a:gd name="connsiteY145" fmla="*/ 28575 h 188594"/>
                <a:gd name="connsiteX146" fmla="*/ 30480 w 235267"/>
                <a:gd name="connsiteY146" fmla="*/ 19050 h 188594"/>
                <a:gd name="connsiteX147" fmla="*/ 30480 w 235267"/>
                <a:gd name="connsiteY147" fmla="*/ 17145 h 188594"/>
                <a:gd name="connsiteX148" fmla="*/ 28575 w 235267"/>
                <a:gd name="connsiteY148" fmla="*/ 16193 h 188594"/>
                <a:gd name="connsiteX149" fmla="*/ 4763 w 235267"/>
                <a:gd name="connsiteY149" fmla="*/ 2857 h 188594"/>
                <a:gd name="connsiteX150" fmla="*/ 0 w 235267"/>
                <a:gd name="connsiteY150" fmla="*/ 0 h 188594"/>
                <a:gd name="connsiteX151" fmla="*/ 0 w 235267"/>
                <a:gd name="connsiteY151" fmla="*/ 5715 h 188594"/>
                <a:gd name="connsiteX152" fmla="*/ 0 w 235267"/>
                <a:gd name="connsiteY152" fmla="*/ 34290 h 188594"/>
                <a:gd name="connsiteX153" fmla="*/ 0 w 235267"/>
                <a:gd name="connsiteY153" fmla="*/ 62865 h 188594"/>
                <a:gd name="connsiteX154" fmla="*/ 0 w 235267"/>
                <a:gd name="connsiteY154" fmla="*/ 64770 h 188594"/>
                <a:gd name="connsiteX155" fmla="*/ 1905 w 235267"/>
                <a:gd name="connsiteY155" fmla="*/ 65722 h 188594"/>
                <a:gd name="connsiteX156" fmla="*/ 8572 w 235267"/>
                <a:gd name="connsiteY156" fmla="*/ 69532 h 188594"/>
                <a:gd name="connsiteX157" fmla="*/ 13335 w 235267"/>
                <a:gd name="connsiteY157" fmla="*/ 72390 h 188594"/>
                <a:gd name="connsiteX158" fmla="*/ 13335 w 235267"/>
                <a:gd name="connsiteY158" fmla="*/ 66675 h 188594"/>
                <a:gd name="connsiteX159" fmla="*/ 13335 w 235267"/>
                <a:gd name="connsiteY159" fmla="*/ 54293 h 188594"/>
                <a:gd name="connsiteX160" fmla="*/ 13335 w 235267"/>
                <a:gd name="connsiteY160" fmla="*/ 47625 h 188594"/>
                <a:gd name="connsiteX161" fmla="*/ 22860 w 235267"/>
                <a:gd name="connsiteY161" fmla="*/ 53340 h 188594"/>
                <a:gd name="connsiteX162" fmla="*/ 27622 w 235267"/>
                <a:gd name="connsiteY162" fmla="*/ 56197 h 188594"/>
                <a:gd name="connsiteX163" fmla="*/ 27622 w 235267"/>
                <a:gd name="connsiteY163" fmla="*/ 50482 h 188594"/>
                <a:gd name="connsiteX164" fmla="*/ 27622 w 235267"/>
                <a:gd name="connsiteY164" fmla="*/ 40957 h 188594"/>
                <a:gd name="connsiteX165" fmla="*/ 27622 w 235267"/>
                <a:gd name="connsiteY165" fmla="*/ 39052 h 188594"/>
                <a:gd name="connsiteX166" fmla="*/ 25717 w 235267"/>
                <a:gd name="connsiteY166" fmla="*/ 38100 h 188594"/>
                <a:gd name="connsiteX167" fmla="*/ 12383 w 235267"/>
                <a:gd name="connsiteY167" fmla="*/ 30480 h 188594"/>
                <a:gd name="connsiteX168" fmla="*/ 13335 w 235267"/>
                <a:gd name="connsiteY168" fmla="*/ 24765 h 188594"/>
                <a:gd name="connsiteX169" fmla="*/ 13335 w 235267"/>
                <a:gd name="connsiteY169" fmla="*/ 24765 h 188594"/>
                <a:gd name="connsiteX170" fmla="*/ 44767 w 235267"/>
                <a:gd name="connsiteY170" fmla="*/ 59055 h 188594"/>
                <a:gd name="connsiteX171" fmla="*/ 43815 w 235267"/>
                <a:gd name="connsiteY171" fmla="*/ 56197 h 188594"/>
                <a:gd name="connsiteX172" fmla="*/ 42863 w 235267"/>
                <a:gd name="connsiteY172" fmla="*/ 58102 h 188594"/>
                <a:gd name="connsiteX173" fmla="*/ 44767 w 235267"/>
                <a:gd name="connsiteY173" fmla="*/ 59055 h 188594"/>
                <a:gd name="connsiteX174" fmla="*/ 44767 w 235267"/>
                <a:gd name="connsiteY174" fmla="*/ 59055 h 188594"/>
                <a:gd name="connsiteX175" fmla="*/ 139065 w 235267"/>
                <a:gd name="connsiteY175" fmla="*/ 108585 h 188594"/>
                <a:gd name="connsiteX176" fmla="*/ 141922 w 235267"/>
                <a:gd name="connsiteY176" fmla="*/ 123825 h 188594"/>
                <a:gd name="connsiteX177" fmla="*/ 147638 w 235267"/>
                <a:gd name="connsiteY177" fmla="*/ 131445 h 188594"/>
                <a:gd name="connsiteX178" fmla="*/ 150495 w 235267"/>
                <a:gd name="connsiteY178" fmla="*/ 131445 h 188594"/>
                <a:gd name="connsiteX179" fmla="*/ 151447 w 235267"/>
                <a:gd name="connsiteY179" fmla="*/ 127635 h 188594"/>
                <a:gd name="connsiteX180" fmla="*/ 152400 w 235267"/>
                <a:gd name="connsiteY180" fmla="*/ 120015 h 188594"/>
                <a:gd name="connsiteX181" fmla="*/ 149542 w 235267"/>
                <a:gd name="connsiteY181" fmla="*/ 104775 h 188594"/>
                <a:gd name="connsiteX182" fmla="*/ 143827 w 235267"/>
                <a:gd name="connsiteY182" fmla="*/ 98107 h 188594"/>
                <a:gd name="connsiteX183" fmla="*/ 140970 w 235267"/>
                <a:gd name="connsiteY183" fmla="*/ 98107 h 188594"/>
                <a:gd name="connsiteX184" fmla="*/ 139065 w 235267"/>
                <a:gd name="connsiteY184" fmla="*/ 108585 h 188594"/>
                <a:gd name="connsiteX185" fmla="*/ 139065 w 235267"/>
                <a:gd name="connsiteY185" fmla="*/ 108585 h 188594"/>
                <a:gd name="connsiteX186" fmla="*/ 179070 w 235267"/>
                <a:gd name="connsiteY186" fmla="*/ 123825 h 188594"/>
                <a:gd name="connsiteX187" fmla="*/ 182880 w 235267"/>
                <a:gd name="connsiteY187" fmla="*/ 125730 h 188594"/>
                <a:gd name="connsiteX188" fmla="*/ 186690 w 235267"/>
                <a:gd name="connsiteY188" fmla="*/ 127635 h 188594"/>
                <a:gd name="connsiteX189" fmla="*/ 186690 w 235267"/>
                <a:gd name="connsiteY189" fmla="*/ 125730 h 188594"/>
                <a:gd name="connsiteX190" fmla="*/ 185738 w 235267"/>
                <a:gd name="connsiteY190" fmla="*/ 121920 h 188594"/>
                <a:gd name="connsiteX191" fmla="*/ 183833 w 235267"/>
                <a:gd name="connsiteY191" fmla="*/ 120015 h 188594"/>
                <a:gd name="connsiteX192" fmla="*/ 179070 w 235267"/>
                <a:gd name="connsiteY192" fmla="*/ 117157 h 188594"/>
                <a:gd name="connsiteX193" fmla="*/ 178117 w 235267"/>
                <a:gd name="connsiteY193" fmla="*/ 117157 h 188594"/>
                <a:gd name="connsiteX194" fmla="*/ 179070 w 235267"/>
                <a:gd name="connsiteY194" fmla="*/ 123825 h 188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</a:cxnLst>
              <a:rect l="l" t="t" r="r" b="b"/>
              <a:pathLst>
                <a:path w="235267" h="188594">
                  <a:moveTo>
                    <a:pt x="193358" y="108585"/>
                  </a:moveTo>
                  <a:lnTo>
                    <a:pt x="192405" y="106680"/>
                  </a:lnTo>
                  <a:lnTo>
                    <a:pt x="200025" y="110490"/>
                  </a:lnTo>
                  <a:cubicBezTo>
                    <a:pt x="202883" y="112395"/>
                    <a:pt x="205740" y="113347"/>
                    <a:pt x="208597" y="115252"/>
                  </a:cubicBezTo>
                  <a:lnTo>
                    <a:pt x="209550" y="116205"/>
                  </a:lnTo>
                  <a:lnTo>
                    <a:pt x="209550" y="117157"/>
                  </a:lnTo>
                  <a:cubicBezTo>
                    <a:pt x="210502" y="121920"/>
                    <a:pt x="212408" y="126682"/>
                    <a:pt x="213360" y="130493"/>
                  </a:cubicBezTo>
                  <a:cubicBezTo>
                    <a:pt x="214313" y="132397"/>
                    <a:pt x="214313" y="134302"/>
                    <a:pt x="215265" y="135255"/>
                  </a:cubicBezTo>
                  <a:cubicBezTo>
                    <a:pt x="215265" y="135255"/>
                    <a:pt x="215265" y="134302"/>
                    <a:pt x="215265" y="134302"/>
                  </a:cubicBezTo>
                  <a:cubicBezTo>
                    <a:pt x="216217" y="131445"/>
                    <a:pt x="218122" y="128588"/>
                    <a:pt x="219075" y="124777"/>
                  </a:cubicBezTo>
                  <a:lnTo>
                    <a:pt x="220980" y="120968"/>
                  </a:lnTo>
                  <a:lnTo>
                    <a:pt x="223838" y="122872"/>
                  </a:lnTo>
                  <a:cubicBezTo>
                    <a:pt x="226695" y="124777"/>
                    <a:pt x="229552" y="125730"/>
                    <a:pt x="232410" y="127635"/>
                  </a:cubicBezTo>
                  <a:lnTo>
                    <a:pt x="235267" y="129540"/>
                  </a:lnTo>
                  <a:lnTo>
                    <a:pt x="234315" y="132397"/>
                  </a:lnTo>
                  <a:cubicBezTo>
                    <a:pt x="232410" y="137160"/>
                    <a:pt x="229552" y="140970"/>
                    <a:pt x="227647" y="145733"/>
                  </a:cubicBezTo>
                  <a:cubicBezTo>
                    <a:pt x="225742" y="149543"/>
                    <a:pt x="223838" y="154305"/>
                    <a:pt x="221933" y="158115"/>
                  </a:cubicBezTo>
                  <a:cubicBezTo>
                    <a:pt x="221933" y="161925"/>
                    <a:pt x="221933" y="165735"/>
                    <a:pt x="221933" y="169545"/>
                  </a:cubicBezTo>
                  <a:cubicBezTo>
                    <a:pt x="221933" y="173355"/>
                    <a:pt x="221933" y="177165"/>
                    <a:pt x="221933" y="181928"/>
                  </a:cubicBezTo>
                  <a:lnTo>
                    <a:pt x="221933" y="188595"/>
                  </a:lnTo>
                  <a:lnTo>
                    <a:pt x="217170" y="185737"/>
                  </a:lnTo>
                  <a:cubicBezTo>
                    <a:pt x="215265" y="184785"/>
                    <a:pt x="212408" y="182880"/>
                    <a:pt x="210502" y="181928"/>
                  </a:cubicBezTo>
                  <a:lnTo>
                    <a:pt x="208597" y="180975"/>
                  </a:lnTo>
                  <a:lnTo>
                    <a:pt x="208597" y="179070"/>
                  </a:lnTo>
                  <a:cubicBezTo>
                    <a:pt x="208597" y="175260"/>
                    <a:pt x="208597" y="171450"/>
                    <a:pt x="208597" y="166688"/>
                  </a:cubicBezTo>
                  <a:cubicBezTo>
                    <a:pt x="208597" y="162877"/>
                    <a:pt x="208597" y="159068"/>
                    <a:pt x="208597" y="155258"/>
                  </a:cubicBezTo>
                  <a:cubicBezTo>
                    <a:pt x="206692" y="148590"/>
                    <a:pt x="204788" y="141922"/>
                    <a:pt x="201930" y="135255"/>
                  </a:cubicBezTo>
                  <a:cubicBezTo>
                    <a:pt x="201930" y="134302"/>
                    <a:pt x="200977" y="132397"/>
                    <a:pt x="200977" y="131445"/>
                  </a:cubicBezTo>
                  <a:cubicBezTo>
                    <a:pt x="200977" y="134302"/>
                    <a:pt x="200025" y="138113"/>
                    <a:pt x="198120" y="140970"/>
                  </a:cubicBezTo>
                  <a:cubicBezTo>
                    <a:pt x="197167" y="141922"/>
                    <a:pt x="196215" y="142875"/>
                    <a:pt x="194310" y="143827"/>
                  </a:cubicBezTo>
                  <a:cubicBezTo>
                    <a:pt x="194310" y="144780"/>
                    <a:pt x="195263" y="145733"/>
                    <a:pt x="195263" y="145733"/>
                  </a:cubicBezTo>
                  <a:cubicBezTo>
                    <a:pt x="197167" y="149543"/>
                    <a:pt x="198120" y="153352"/>
                    <a:pt x="199072" y="158115"/>
                  </a:cubicBezTo>
                  <a:cubicBezTo>
                    <a:pt x="200025" y="162877"/>
                    <a:pt x="201930" y="167640"/>
                    <a:pt x="202883" y="171450"/>
                  </a:cubicBezTo>
                  <a:lnTo>
                    <a:pt x="205740" y="179070"/>
                  </a:lnTo>
                  <a:lnTo>
                    <a:pt x="198120" y="175260"/>
                  </a:lnTo>
                  <a:cubicBezTo>
                    <a:pt x="195263" y="173355"/>
                    <a:pt x="192405" y="172402"/>
                    <a:pt x="189547" y="170497"/>
                  </a:cubicBezTo>
                  <a:lnTo>
                    <a:pt x="188595" y="169545"/>
                  </a:lnTo>
                  <a:lnTo>
                    <a:pt x="188595" y="168593"/>
                  </a:lnTo>
                  <a:cubicBezTo>
                    <a:pt x="186690" y="163830"/>
                    <a:pt x="184785" y="158115"/>
                    <a:pt x="183833" y="153352"/>
                  </a:cubicBezTo>
                  <a:cubicBezTo>
                    <a:pt x="182880" y="150495"/>
                    <a:pt x="181927" y="146685"/>
                    <a:pt x="180022" y="142875"/>
                  </a:cubicBezTo>
                  <a:cubicBezTo>
                    <a:pt x="180022" y="142875"/>
                    <a:pt x="180022" y="141922"/>
                    <a:pt x="179070" y="140970"/>
                  </a:cubicBezTo>
                  <a:cubicBezTo>
                    <a:pt x="179070" y="142875"/>
                    <a:pt x="179070" y="144780"/>
                    <a:pt x="179070" y="145733"/>
                  </a:cubicBezTo>
                  <a:cubicBezTo>
                    <a:pt x="179070" y="149543"/>
                    <a:pt x="179070" y="153352"/>
                    <a:pt x="179070" y="158115"/>
                  </a:cubicBezTo>
                  <a:lnTo>
                    <a:pt x="179070" y="163830"/>
                  </a:lnTo>
                  <a:lnTo>
                    <a:pt x="174308" y="160972"/>
                  </a:lnTo>
                  <a:cubicBezTo>
                    <a:pt x="172402" y="160020"/>
                    <a:pt x="169545" y="158115"/>
                    <a:pt x="167640" y="157163"/>
                  </a:cubicBezTo>
                  <a:lnTo>
                    <a:pt x="165735" y="156210"/>
                  </a:lnTo>
                  <a:lnTo>
                    <a:pt x="165735" y="154305"/>
                  </a:lnTo>
                  <a:cubicBezTo>
                    <a:pt x="165735" y="147638"/>
                    <a:pt x="165735" y="140970"/>
                    <a:pt x="165735" y="134302"/>
                  </a:cubicBezTo>
                  <a:cubicBezTo>
                    <a:pt x="165735" y="134302"/>
                    <a:pt x="165735" y="134302"/>
                    <a:pt x="165735" y="134302"/>
                  </a:cubicBezTo>
                  <a:cubicBezTo>
                    <a:pt x="164783" y="137160"/>
                    <a:pt x="163830" y="140970"/>
                    <a:pt x="161925" y="142875"/>
                  </a:cubicBezTo>
                  <a:cubicBezTo>
                    <a:pt x="157163" y="148590"/>
                    <a:pt x="151447" y="147638"/>
                    <a:pt x="145733" y="144780"/>
                  </a:cubicBezTo>
                  <a:cubicBezTo>
                    <a:pt x="139065" y="140970"/>
                    <a:pt x="135255" y="135255"/>
                    <a:pt x="131445" y="128588"/>
                  </a:cubicBezTo>
                  <a:cubicBezTo>
                    <a:pt x="129540" y="124777"/>
                    <a:pt x="128588" y="120968"/>
                    <a:pt x="127635" y="116205"/>
                  </a:cubicBezTo>
                  <a:cubicBezTo>
                    <a:pt x="126683" y="111443"/>
                    <a:pt x="126683" y="107632"/>
                    <a:pt x="126683" y="102870"/>
                  </a:cubicBezTo>
                  <a:cubicBezTo>
                    <a:pt x="126683" y="98107"/>
                    <a:pt x="126683" y="92393"/>
                    <a:pt x="128588" y="87630"/>
                  </a:cubicBezTo>
                  <a:cubicBezTo>
                    <a:pt x="128588" y="87630"/>
                    <a:pt x="128588" y="86677"/>
                    <a:pt x="128588" y="86677"/>
                  </a:cubicBezTo>
                  <a:lnTo>
                    <a:pt x="125730" y="84772"/>
                  </a:lnTo>
                  <a:cubicBezTo>
                    <a:pt x="123825" y="83820"/>
                    <a:pt x="121920" y="82868"/>
                    <a:pt x="120015" y="81915"/>
                  </a:cubicBezTo>
                  <a:cubicBezTo>
                    <a:pt x="120015" y="87630"/>
                    <a:pt x="120015" y="94297"/>
                    <a:pt x="120015" y="100013"/>
                  </a:cubicBezTo>
                  <a:cubicBezTo>
                    <a:pt x="120015" y="107632"/>
                    <a:pt x="120015" y="116205"/>
                    <a:pt x="120015" y="123825"/>
                  </a:cubicBezTo>
                  <a:lnTo>
                    <a:pt x="120015" y="131445"/>
                  </a:lnTo>
                  <a:lnTo>
                    <a:pt x="115252" y="128588"/>
                  </a:lnTo>
                  <a:cubicBezTo>
                    <a:pt x="113347" y="127635"/>
                    <a:pt x="110490" y="125730"/>
                    <a:pt x="108585" y="124777"/>
                  </a:cubicBezTo>
                  <a:lnTo>
                    <a:pt x="106680" y="123825"/>
                  </a:lnTo>
                  <a:lnTo>
                    <a:pt x="106680" y="121920"/>
                  </a:lnTo>
                  <a:cubicBezTo>
                    <a:pt x="106680" y="114300"/>
                    <a:pt x="106680" y="105727"/>
                    <a:pt x="106680" y="98107"/>
                  </a:cubicBezTo>
                  <a:cubicBezTo>
                    <a:pt x="106680" y="90488"/>
                    <a:pt x="106680" y="83820"/>
                    <a:pt x="106680" y="76200"/>
                  </a:cubicBezTo>
                  <a:cubicBezTo>
                    <a:pt x="103822" y="75247"/>
                    <a:pt x="101917" y="73343"/>
                    <a:pt x="99060" y="72390"/>
                  </a:cubicBezTo>
                  <a:lnTo>
                    <a:pt x="100013" y="77152"/>
                  </a:lnTo>
                  <a:lnTo>
                    <a:pt x="95250" y="76200"/>
                  </a:lnTo>
                  <a:cubicBezTo>
                    <a:pt x="93345" y="76200"/>
                    <a:pt x="90488" y="75247"/>
                    <a:pt x="88583" y="75247"/>
                  </a:cubicBezTo>
                  <a:lnTo>
                    <a:pt x="85725" y="75247"/>
                  </a:lnTo>
                  <a:lnTo>
                    <a:pt x="85725" y="72390"/>
                  </a:lnTo>
                  <a:cubicBezTo>
                    <a:pt x="85725" y="69532"/>
                    <a:pt x="84772" y="67627"/>
                    <a:pt x="83820" y="64770"/>
                  </a:cubicBezTo>
                  <a:cubicBezTo>
                    <a:pt x="82867" y="62865"/>
                    <a:pt x="81915" y="61913"/>
                    <a:pt x="80010" y="60960"/>
                  </a:cubicBezTo>
                  <a:cubicBezTo>
                    <a:pt x="79058" y="60007"/>
                    <a:pt x="79058" y="60007"/>
                    <a:pt x="78105" y="60960"/>
                  </a:cubicBezTo>
                  <a:cubicBezTo>
                    <a:pt x="76200" y="62865"/>
                    <a:pt x="76200" y="69532"/>
                    <a:pt x="76200" y="72390"/>
                  </a:cubicBezTo>
                  <a:cubicBezTo>
                    <a:pt x="76200" y="75247"/>
                    <a:pt x="76200" y="78105"/>
                    <a:pt x="77152" y="81915"/>
                  </a:cubicBezTo>
                  <a:cubicBezTo>
                    <a:pt x="77152" y="83820"/>
                    <a:pt x="78105" y="86677"/>
                    <a:pt x="79058" y="88582"/>
                  </a:cubicBezTo>
                  <a:cubicBezTo>
                    <a:pt x="80010" y="90488"/>
                    <a:pt x="81915" y="93345"/>
                    <a:pt x="83820" y="95250"/>
                  </a:cubicBezTo>
                  <a:cubicBezTo>
                    <a:pt x="83820" y="95250"/>
                    <a:pt x="84772" y="95250"/>
                    <a:pt x="84772" y="95250"/>
                  </a:cubicBezTo>
                  <a:cubicBezTo>
                    <a:pt x="84772" y="95250"/>
                    <a:pt x="84772" y="95250"/>
                    <a:pt x="84772" y="95250"/>
                  </a:cubicBezTo>
                  <a:cubicBezTo>
                    <a:pt x="85725" y="94297"/>
                    <a:pt x="86677" y="90488"/>
                    <a:pt x="86677" y="89535"/>
                  </a:cubicBezTo>
                  <a:lnTo>
                    <a:pt x="87630" y="82868"/>
                  </a:lnTo>
                  <a:lnTo>
                    <a:pt x="92392" y="87630"/>
                  </a:lnTo>
                  <a:cubicBezTo>
                    <a:pt x="94297" y="90488"/>
                    <a:pt x="97155" y="92393"/>
                    <a:pt x="99060" y="95250"/>
                  </a:cubicBezTo>
                  <a:lnTo>
                    <a:pt x="100013" y="96202"/>
                  </a:lnTo>
                  <a:lnTo>
                    <a:pt x="100013" y="98107"/>
                  </a:lnTo>
                  <a:cubicBezTo>
                    <a:pt x="99060" y="102870"/>
                    <a:pt x="97155" y="108585"/>
                    <a:pt x="93345" y="111443"/>
                  </a:cubicBezTo>
                  <a:cubicBezTo>
                    <a:pt x="89535" y="114300"/>
                    <a:pt x="84772" y="113347"/>
                    <a:pt x="80010" y="111443"/>
                  </a:cubicBezTo>
                  <a:cubicBezTo>
                    <a:pt x="74295" y="107632"/>
                    <a:pt x="69533" y="101918"/>
                    <a:pt x="66675" y="95250"/>
                  </a:cubicBezTo>
                  <a:cubicBezTo>
                    <a:pt x="65722" y="93345"/>
                    <a:pt x="64770" y="91440"/>
                    <a:pt x="64770" y="89535"/>
                  </a:cubicBezTo>
                  <a:cubicBezTo>
                    <a:pt x="65722" y="91440"/>
                    <a:pt x="65722" y="94297"/>
                    <a:pt x="66675" y="96202"/>
                  </a:cubicBezTo>
                  <a:lnTo>
                    <a:pt x="68580" y="103822"/>
                  </a:lnTo>
                  <a:lnTo>
                    <a:pt x="61913" y="100013"/>
                  </a:lnTo>
                  <a:cubicBezTo>
                    <a:pt x="59055" y="99060"/>
                    <a:pt x="57150" y="97155"/>
                    <a:pt x="54292" y="96202"/>
                  </a:cubicBezTo>
                  <a:lnTo>
                    <a:pt x="53340" y="95250"/>
                  </a:lnTo>
                  <a:lnTo>
                    <a:pt x="53340" y="93345"/>
                  </a:lnTo>
                  <a:cubicBezTo>
                    <a:pt x="52388" y="88582"/>
                    <a:pt x="51435" y="84772"/>
                    <a:pt x="50483" y="80010"/>
                  </a:cubicBezTo>
                  <a:cubicBezTo>
                    <a:pt x="47625" y="78105"/>
                    <a:pt x="44767" y="77152"/>
                    <a:pt x="41910" y="75247"/>
                  </a:cubicBezTo>
                  <a:cubicBezTo>
                    <a:pt x="40958" y="78105"/>
                    <a:pt x="40958" y="80010"/>
                    <a:pt x="40005" y="82868"/>
                  </a:cubicBezTo>
                  <a:lnTo>
                    <a:pt x="39052" y="86677"/>
                  </a:lnTo>
                  <a:lnTo>
                    <a:pt x="35242" y="84772"/>
                  </a:lnTo>
                  <a:cubicBezTo>
                    <a:pt x="32385" y="83820"/>
                    <a:pt x="30480" y="81915"/>
                    <a:pt x="27622" y="80963"/>
                  </a:cubicBezTo>
                  <a:lnTo>
                    <a:pt x="25717" y="80010"/>
                  </a:lnTo>
                  <a:lnTo>
                    <a:pt x="26670" y="77152"/>
                  </a:lnTo>
                  <a:cubicBezTo>
                    <a:pt x="28575" y="68580"/>
                    <a:pt x="31433" y="60007"/>
                    <a:pt x="33338" y="52388"/>
                  </a:cubicBezTo>
                  <a:cubicBezTo>
                    <a:pt x="35242" y="43815"/>
                    <a:pt x="38100" y="35243"/>
                    <a:pt x="40005" y="27622"/>
                  </a:cubicBezTo>
                  <a:lnTo>
                    <a:pt x="40958" y="23813"/>
                  </a:lnTo>
                  <a:lnTo>
                    <a:pt x="44767" y="25718"/>
                  </a:lnTo>
                  <a:cubicBezTo>
                    <a:pt x="47625" y="26670"/>
                    <a:pt x="49530" y="28575"/>
                    <a:pt x="52388" y="29527"/>
                  </a:cubicBezTo>
                  <a:lnTo>
                    <a:pt x="53340" y="30480"/>
                  </a:lnTo>
                  <a:lnTo>
                    <a:pt x="53340" y="32385"/>
                  </a:lnTo>
                  <a:cubicBezTo>
                    <a:pt x="55245" y="42863"/>
                    <a:pt x="58102" y="54293"/>
                    <a:pt x="60008" y="64770"/>
                  </a:cubicBezTo>
                  <a:cubicBezTo>
                    <a:pt x="60960" y="70485"/>
                    <a:pt x="62865" y="76200"/>
                    <a:pt x="63817" y="81915"/>
                  </a:cubicBezTo>
                  <a:cubicBezTo>
                    <a:pt x="63817" y="78105"/>
                    <a:pt x="62865" y="75247"/>
                    <a:pt x="62865" y="71438"/>
                  </a:cubicBezTo>
                  <a:cubicBezTo>
                    <a:pt x="62865" y="67627"/>
                    <a:pt x="62865" y="62865"/>
                    <a:pt x="63817" y="58102"/>
                  </a:cubicBezTo>
                  <a:cubicBezTo>
                    <a:pt x="64770" y="55245"/>
                    <a:pt x="65722" y="51435"/>
                    <a:pt x="67627" y="48577"/>
                  </a:cubicBezTo>
                  <a:cubicBezTo>
                    <a:pt x="72390" y="42863"/>
                    <a:pt x="78105" y="42863"/>
                    <a:pt x="83820" y="46672"/>
                  </a:cubicBezTo>
                  <a:cubicBezTo>
                    <a:pt x="89535" y="49530"/>
                    <a:pt x="93345" y="54293"/>
                    <a:pt x="95250" y="60007"/>
                  </a:cubicBezTo>
                  <a:cubicBezTo>
                    <a:pt x="95250" y="60960"/>
                    <a:pt x="96202" y="60960"/>
                    <a:pt x="96202" y="61913"/>
                  </a:cubicBezTo>
                  <a:cubicBezTo>
                    <a:pt x="96202" y="60960"/>
                    <a:pt x="96202" y="60960"/>
                    <a:pt x="96202" y="60007"/>
                  </a:cubicBezTo>
                  <a:lnTo>
                    <a:pt x="96202" y="54293"/>
                  </a:lnTo>
                  <a:lnTo>
                    <a:pt x="100965" y="57150"/>
                  </a:lnTo>
                  <a:cubicBezTo>
                    <a:pt x="110490" y="61913"/>
                    <a:pt x="119063" y="67627"/>
                    <a:pt x="128588" y="72390"/>
                  </a:cubicBezTo>
                  <a:lnTo>
                    <a:pt x="130492" y="73343"/>
                  </a:lnTo>
                  <a:lnTo>
                    <a:pt x="130492" y="74295"/>
                  </a:lnTo>
                  <a:cubicBezTo>
                    <a:pt x="130492" y="77152"/>
                    <a:pt x="130492" y="80963"/>
                    <a:pt x="130492" y="83820"/>
                  </a:cubicBezTo>
                  <a:lnTo>
                    <a:pt x="130492" y="83820"/>
                  </a:lnTo>
                  <a:cubicBezTo>
                    <a:pt x="130492" y="82868"/>
                    <a:pt x="131445" y="82868"/>
                    <a:pt x="131445" y="81915"/>
                  </a:cubicBezTo>
                  <a:cubicBezTo>
                    <a:pt x="133350" y="80010"/>
                    <a:pt x="135255" y="78105"/>
                    <a:pt x="138113" y="78105"/>
                  </a:cubicBezTo>
                  <a:cubicBezTo>
                    <a:pt x="141922" y="78105"/>
                    <a:pt x="144780" y="79057"/>
                    <a:pt x="147638" y="80010"/>
                  </a:cubicBezTo>
                  <a:cubicBezTo>
                    <a:pt x="154305" y="83820"/>
                    <a:pt x="158115" y="89535"/>
                    <a:pt x="161925" y="96202"/>
                  </a:cubicBezTo>
                  <a:cubicBezTo>
                    <a:pt x="163830" y="100013"/>
                    <a:pt x="164783" y="103822"/>
                    <a:pt x="165735" y="108585"/>
                  </a:cubicBezTo>
                  <a:cubicBezTo>
                    <a:pt x="165735" y="108585"/>
                    <a:pt x="165735" y="108585"/>
                    <a:pt x="165735" y="108585"/>
                  </a:cubicBezTo>
                  <a:cubicBezTo>
                    <a:pt x="165735" y="104775"/>
                    <a:pt x="165735" y="100013"/>
                    <a:pt x="165735" y="96202"/>
                  </a:cubicBezTo>
                  <a:lnTo>
                    <a:pt x="165735" y="90488"/>
                  </a:lnTo>
                  <a:lnTo>
                    <a:pt x="170497" y="93345"/>
                  </a:lnTo>
                  <a:cubicBezTo>
                    <a:pt x="175260" y="96202"/>
                    <a:pt x="180022" y="99060"/>
                    <a:pt x="185738" y="101918"/>
                  </a:cubicBezTo>
                  <a:cubicBezTo>
                    <a:pt x="187642" y="103822"/>
                    <a:pt x="190500" y="105727"/>
                    <a:pt x="193358" y="108585"/>
                  </a:cubicBezTo>
                  <a:lnTo>
                    <a:pt x="193358" y="108585"/>
                  </a:lnTo>
                  <a:close/>
                  <a:moveTo>
                    <a:pt x="13335" y="24765"/>
                  </a:moveTo>
                  <a:cubicBezTo>
                    <a:pt x="17145" y="26670"/>
                    <a:pt x="20955" y="29527"/>
                    <a:pt x="25717" y="31432"/>
                  </a:cubicBezTo>
                  <a:lnTo>
                    <a:pt x="30480" y="34290"/>
                  </a:lnTo>
                  <a:lnTo>
                    <a:pt x="30480" y="28575"/>
                  </a:lnTo>
                  <a:cubicBezTo>
                    <a:pt x="30480" y="25718"/>
                    <a:pt x="30480" y="21907"/>
                    <a:pt x="30480" y="19050"/>
                  </a:cubicBezTo>
                  <a:lnTo>
                    <a:pt x="30480" y="17145"/>
                  </a:lnTo>
                  <a:lnTo>
                    <a:pt x="28575" y="16193"/>
                  </a:lnTo>
                  <a:cubicBezTo>
                    <a:pt x="20955" y="11430"/>
                    <a:pt x="12383" y="7620"/>
                    <a:pt x="4763" y="2857"/>
                  </a:cubicBezTo>
                  <a:lnTo>
                    <a:pt x="0" y="0"/>
                  </a:lnTo>
                  <a:lnTo>
                    <a:pt x="0" y="5715"/>
                  </a:lnTo>
                  <a:cubicBezTo>
                    <a:pt x="0" y="15240"/>
                    <a:pt x="0" y="24765"/>
                    <a:pt x="0" y="34290"/>
                  </a:cubicBezTo>
                  <a:cubicBezTo>
                    <a:pt x="0" y="43815"/>
                    <a:pt x="0" y="53340"/>
                    <a:pt x="0" y="62865"/>
                  </a:cubicBezTo>
                  <a:lnTo>
                    <a:pt x="0" y="64770"/>
                  </a:lnTo>
                  <a:lnTo>
                    <a:pt x="1905" y="65722"/>
                  </a:lnTo>
                  <a:cubicBezTo>
                    <a:pt x="3810" y="66675"/>
                    <a:pt x="6667" y="68580"/>
                    <a:pt x="8572" y="69532"/>
                  </a:cubicBezTo>
                  <a:lnTo>
                    <a:pt x="13335" y="72390"/>
                  </a:lnTo>
                  <a:lnTo>
                    <a:pt x="13335" y="66675"/>
                  </a:lnTo>
                  <a:cubicBezTo>
                    <a:pt x="13335" y="62865"/>
                    <a:pt x="13335" y="58102"/>
                    <a:pt x="13335" y="54293"/>
                  </a:cubicBezTo>
                  <a:cubicBezTo>
                    <a:pt x="13335" y="52388"/>
                    <a:pt x="13335" y="49530"/>
                    <a:pt x="13335" y="47625"/>
                  </a:cubicBezTo>
                  <a:cubicBezTo>
                    <a:pt x="16192" y="49530"/>
                    <a:pt x="20002" y="51435"/>
                    <a:pt x="22860" y="53340"/>
                  </a:cubicBezTo>
                  <a:lnTo>
                    <a:pt x="27622" y="56197"/>
                  </a:lnTo>
                  <a:lnTo>
                    <a:pt x="27622" y="50482"/>
                  </a:lnTo>
                  <a:cubicBezTo>
                    <a:pt x="27622" y="47625"/>
                    <a:pt x="27622" y="43815"/>
                    <a:pt x="27622" y="40957"/>
                  </a:cubicBezTo>
                  <a:lnTo>
                    <a:pt x="27622" y="39052"/>
                  </a:lnTo>
                  <a:lnTo>
                    <a:pt x="25717" y="38100"/>
                  </a:lnTo>
                  <a:cubicBezTo>
                    <a:pt x="20955" y="35243"/>
                    <a:pt x="17145" y="33338"/>
                    <a:pt x="12383" y="30480"/>
                  </a:cubicBezTo>
                  <a:cubicBezTo>
                    <a:pt x="13335" y="28575"/>
                    <a:pt x="13335" y="26670"/>
                    <a:pt x="13335" y="24765"/>
                  </a:cubicBezTo>
                  <a:lnTo>
                    <a:pt x="13335" y="24765"/>
                  </a:lnTo>
                  <a:close/>
                  <a:moveTo>
                    <a:pt x="44767" y="59055"/>
                  </a:moveTo>
                  <a:cubicBezTo>
                    <a:pt x="44767" y="58102"/>
                    <a:pt x="44767" y="57150"/>
                    <a:pt x="43815" y="56197"/>
                  </a:cubicBezTo>
                  <a:cubicBezTo>
                    <a:pt x="43815" y="57150"/>
                    <a:pt x="43815" y="57150"/>
                    <a:pt x="42863" y="58102"/>
                  </a:cubicBezTo>
                  <a:cubicBezTo>
                    <a:pt x="43815" y="59055"/>
                    <a:pt x="43815" y="59055"/>
                    <a:pt x="44767" y="59055"/>
                  </a:cubicBezTo>
                  <a:lnTo>
                    <a:pt x="44767" y="59055"/>
                  </a:lnTo>
                  <a:close/>
                  <a:moveTo>
                    <a:pt x="139065" y="108585"/>
                  </a:moveTo>
                  <a:cubicBezTo>
                    <a:pt x="139065" y="113347"/>
                    <a:pt x="140017" y="119063"/>
                    <a:pt x="141922" y="123825"/>
                  </a:cubicBezTo>
                  <a:cubicBezTo>
                    <a:pt x="142875" y="126682"/>
                    <a:pt x="144780" y="129540"/>
                    <a:pt x="147638" y="131445"/>
                  </a:cubicBezTo>
                  <a:cubicBezTo>
                    <a:pt x="148590" y="132397"/>
                    <a:pt x="149542" y="132397"/>
                    <a:pt x="150495" y="131445"/>
                  </a:cubicBezTo>
                  <a:cubicBezTo>
                    <a:pt x="151447" y="130493"/>
                    <a:pt x="151447" y="128588"/>
                    <a:pt x="151447" y="127635"/>
                  </a:cubicBezTo>
                  <a:cubicBezTo>
                    <a:pt x="152400" y="124777"/>
                    <a:pt x="152400" y="122872"/>
                    <a:pt x="152400" y="120015"/>
                  </a:cubicBezTo>
                  <a:cubicBezTo>
                    <a:pt x="152400" y="115252"/>
                    <a:pt x="151447" y="109538"/>
                    <a:pt x="149542" y="104775"/>
                  </a:cubicBezTo>
                  <a:cubicBezTo>
                    <a:pt x="148590" y="101918"/>
                    <a:pt x="146685" y="99060"/>
                    <a:pt x="143827" y="98107"/>
                  </a:cubicBezTo>
                  <a:cubicBezTo>
                    <a:pt x="142875" y="97155"/>
                    <a:pt x="141922" y="97155"/>
                    <a:pt x="140970" y="98107"/>
                  </a:cubicBezTo>
                  <a:cubicBezTo>
                    <a:pt x="140017" y="99060"/>
                    <a:pt x="139065" y="105727"/>
                    <a:pt x="139065" y="108585"/>
                  </a:cubicBezTo>
                  <a:lnTo>
                    <a:pt x="139065" y="108585"/>
                  </a:lnTo>
                  <a:close/>
                  <a:moveTo>
                    <a:pt x="179070" y="123825"/>
                  </a:moveTo>
                  <a:cubicBezTo>
                    <a:pt x="180022" y="124777"/>
                    <a:pt x="180975" y="124777"/>
                    <a:pt x="182880" y="125730"/>
                  </a:cubicBezTo>
                  <a:cubicBezTo>
                    <a:pt x="183833" y="125730"/>
                    <a:pt x="185738" y="127635"/>
                    <a:pt x="186690" y="127635"/>
                  </a:cubicBezTo>
                  <a:cubicBezTo>
                    <a:pt x="186690" y="126682"/>
                    <a:pt x="186690" y="126682"/>
                    <a:pt x="186690" y="125730"/>
                  </a:cubicBezTo>
                  <a:cubicBezTo>
                    <a:pt x="186690" y="124777"/>
                    <a:pt x="186690" y="122872"/>
                    <a:pt x="185738" y="121920"/>
                  </a:cubicBezTo>
                  <a:cubicBezTo>
                    <a:pt x="185738" y="120968"/>
                    <a:pt x="184785" y="120015"/>
                    <a:pt x="183833" y="120015"/>
                  </a:cubicBezTo>
                  <a:cubicBezTo>
                    <a:pt x="182880" y="119063"/>
                    <a:pt x="180022" y="118110"/>
                    <a:pt x="179070" y="117157"/>
                  </a:cubicBezTo>
                  <a:cubicBezTo>
                    <a:pt x="179070" y="117157"/>
                    <a:pt x="179070" y="117157"/>
                    <a:pt x="178117" y="117157"/>
                  </a:cubicBezTo>
                  <a:cubicBezTo>
                    <a:pt x="179070" y="119063"/>
                    <a:pt x="179070" y="120968"/>
                    <a:pt x="179070" y="123825"/>
                  </a:cubicBezTo>
                  <a:close/>
                </a:path>
              </a:pathLst>
            </a:custGeom>
            <a:solidFill>
              <a:srgbClr val="9F684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57C2FB5D-F298-4A17-9A08-59670960E3AF}"/>
                </a:ext>
              </a:extLst>
            </p:cNvPr>
            <p:cNvSpPr/>
            <p:nvPr/>
          </p:nvSpPr>
          <p:spPr>
            <a:xfrm>
              <a:off x="5515927" y="2080259"/>
              <a:ext cx="227647" cy="156209"/>
            </a:xfrm>
            <a:custGeom>
              <a:avLst/>
              <a:gdLst>
                <a:gd name="connsiteX0" fmla="*/ 0 w 227647"/>
                <a:gd name="connsiteY0" fmla="*/ 38100 h 156209"/>
                <a:gd name="connsiteX1" fmla="*/ 0 w 227647"/>
                <a:gd name="connsiteY1" fmla="*/ 28575 h 156209"/>
                <a:gd name="connsiteX2" fmla="*/ 0 w 227647"/>
                <a:gd name="connsiteY2" fmla="*/ 0 h 156209"/>
                <a:gd name="connsiteX3" fmla="*/ 23813 w 227647"/>
                <a:gd name="connsiteY3" fmla="*/ 13335 h 156209"/>
                <a:gd name="connsiteX4" fmla="*/ 23813 w 227647"/>
                <a:gd name="connsiteY4" fmla="*/ 22860 h 156209"/>
                <a:gd name="connsiteX5" fmla="*/ 6667 w 227647"/>
                <a:gd name="connsiteY5" fmla="*/ 13335 h 156209"/>
                <a:gd name="connsiteX6" fmla="*/ 6667 w 227647"/>
                <a:gd name="connsiteY6" fmla="*/ 26670 h 156209"/>
                <a:gd name="connsiteX7" fmla="*/ 20955 w 227647"/>
                <a:gd name="connsiteY7" fmla="*/ 35242 h 156209"/>
                <a:gd name="connsiteX8" fmla="*/ 20955 w 227647"/>
                <a:gd name="connsiteY8" fmla="*/ 44767 h 156209"/>
                <a:gd name="connsiteX9" fmla="*/ 6667 w 227647"/>
                <a:gd name="connsiteY9" fmla="*/ 36195 h 156209"/>
                <a:gd name="connsiteX10" fmla="*/ 6667 w 227647"/>
                <a:gd name="connsiteY10" fmla="*/ 41910 h 156209"/>
                <a:gd name="connsiteX11" fmla="*/ 0 w 227647"/>
                <a:gd name="connsiteY11" fmla="*/ 38100 h 156209"/>
                <a:gd name="connsiteX12" fmla="*/ 0 w 227647"/>
                <a:gd name="connsiteY12" fmla="*/ 38100 h 156209"/>
                <a:gd name="connsiteX13" fmla="*/ 28575 w 227647"/>
                <a:gd name="connsiteY13" fmla="*/ 53340 h 156209"/>
                <a:gd name="connsiteX14" fmla="*/ 30480 w 227647"/>
                <a:gd name="connsiteY14" fmla="*/ 44767 h 156209"/>
                <a:gd name="connsiteX15" fmla="*/ 37147 w 227647"/>
                <a:gd name="connsiteY15" fmla="*/ 20002 h 156209"/>
                <a:gd name="connsiteX16" fmla="*/ 44767 w 227647"/>
                <a:gd name="connsiteY16" fmla="*/ 23813 h 156209"/>
                <a:gd name="connsiteX17" fmla="*/ 51435 w 227647"/>
                <a:gd name="connsiteY17" fmla="*/ 56197 h 156209"/>
                <a:gd name="connsiteX18" fmla="*/ 54292 w 227647"/>
                <a:gd name="connsiteY18" fmla="*/ 67627 h 156209"/>
                <a:gd name="connsiteX19" fmla="*/ 28575 w 227647"/>
                <a:gd name="connsiteY19" fmla="*/ 53340 h 156209"/>
                <a:gd name="connsiteX20" fmla="*/ 28575 w 227647"/>
                <a:gd name="connsiteY20" fmla="*/ 53340 h 156209"/>
                <a:gd name="connsiteX21" fmla="*/ 46672 w 227647"/>
                <a:gd name="connsiteY21" fmla="*/ 59055 h 156209"/>
                <a:gd name="connsiteX22" fmla="*/ 43815 w 227647"/>
                <a:gd name="connsiteY22" fmla="*/ 46672 h 156209"/>
                <a:gd name="connsiteX23" fmla="*/ 40957 w 227647"/>
                <a:gd name="connsiteY23" fmla="*/ 34290 h 156209"/>
                <a:gd name="connsiteX24" fmla="*/ 38100 w 227647"/>
                <a:gd name="connsiteY24" fmla="*/ 43815 h 156209"/>
                <a:gd name="connsiteX25" fmla="*/ 36195 w 227647"/>
                <a:gd name="connsiteY25" fmla="*/ 53340 h 156209"/>
                <a:gd name="connsiteX26" fmla="*/ 46672 w 227647"/>
                <a:gd name="connsiteY26" fmla="*/ 59055 h 156209"/>
                <a:gd name="connsiteX27" fmla="*/ 46672 w 227647"/>
                <a:gd name="connsiteY27" fmla="*/ 59055 h 156209"/>
                <a:gd name="connsiteX28" fmla="*/ 85725 w 227647"/>
                <a:gd name="connsiteY28" fmla="*/ 82867 h 156209"/>
                <a:gd name="connsiteX29" fmla="*/ 90488 w 227647"/>
                <a:gd name="connsiteY29" fmla="*/ 87630 h 156209"/>
                <a:gd name="connsiteX30" fmla="*/ 85725 w 227647"/>
                <a:gd name="connsiteY30" fmla="*/ 84772 h 156209"/>
                <a:gd name="connsiteX31" fmla="*/ 85725 w 227647"/>
                <a:gd name="connsiteY31" fmla="*/ 82867 h 156209"/>
                <a:gd name="connsiteX32" fmla="*/ 85725 w 227647"/>
                <a:gd name="connsiteY32" fmla="*/ 82867 h 156209"/>
                <a:gd name="connsiteX33" fmla="*/ 61913 w 227647"/>
                <a:gd name="connsiteY33" fmla="*/ 72390 h 156209"/>
                <a:gd name="connsiteX34" fmla="*/ 60960 w 227647"/>
                <a:gd name="connsiteY34" fmla="*/ 62865 h 156209"/>
                <a:gd name="connsiteX35" fmla="*/ 61913 w 227647"/>
                <a:gd name="connsiteY35" fmla="*/ 50482 h 156209"/>
                <a:gd name="connsiteX36" fmla="*/ 65722 w 227647"/>
                <a:gd name="connsiteY36" fmla="*/ 42863 h 156209"/>
                <a:gd name="connsiteX37" fmla="*/ 78105 w 227647"/>
                <a:gd name="connsiteY37" fmla="*/ 41910 h 156209"/>
                <a:gd name="connsiteX38" fmla="*/ 88582 w 227647"/>
                <a:gd name="connsiteY38" fmla="*/ 54292 h 156209"/>
                <a:gd name="connsiteX39" fmla="*/ 92392 w 227647"/>
                <a:gd name="connsiteY39" fmla="*/ 66675 h 156209"/>
                <a:gd name="connsiteX40" fmla="*/ 85725 w 227647"/>
                <a:gd name="connsiteY40" fmla="*/ 65722 h 156209"/>
                <a:gd name="connsiteX41" fmla="*/ 82867 w 227647"/>
                <a:gd name="connsiteY41" fmla="*/ 57150 h 156209"/>
                <a:gd name="connsiteX42" fmla="*/ 78105 w 227647"/>
                <a:gd name="connsiteY42" fmla="*/ 51435 h 156209"/>
                <a:gd name="connsiteX43" fmla="*/ 71438 w 227647"/>
                <a:gd name="connsiteY43" fmla="*/ 52388 h 156209"/>
                <a:gd name="connsiteX44" fmla="*/ 68580 w 227647"/>
                <a:gd name="connsiteY44" fmla="*/ 65722 h 156209"/>
                <a:gd name="connsiteX45" fmla="*/ 69532 w 227647"/>
                <a:gd name="connsiteY45" fmla="*/ 75247 h 156209"/>
                <a:gd name="connsiteX46" fmla="*/ 69532 w 227647"/>
                <a:gd name="connsiteY46" fmla="*/ 76200 h 156209"/>
                <a:gd name="connsiteX47" fmla="*/ 61913 w 227647"/>
                <a:gd name="connsiteY47" fmla="*/ 72390 h 156209"/>
                <a:gd name="connsiteX48" fmla="*/ 61913 w 227647"/>
                <a:gd name="connsiteY48" fmla="*/ 72390 h 156209"/>
                <a:gd name="connsiteX49" fmla="*/ 106680 w 227647"/>
                <a:gd name="connsiteY49" fmla="*/ 96202 h 156209"/>
                <a:gd name="connsiteX50" fmla="*/ 106680 w 227647"/>
                <a:gd name="connsiteY50" fmla="*/ 91440 h 156209"/>
                <a:gd name="connsiteX51" fmla="*/ 106680 w 227647"/>
                <a:gd name="connsiteY51" fmla="*/ 67627 h 156209"/>
                <a:gd name="connsiteX52" fmla="*/ 96202 w 227647"/>
                <a:gd name="connsiteY52" fmla="*/ 61913 h 156209"/>
                <a:gd name="connsiteX53" fmla="*/ 96202 w 227647"/>
                <a:gd name="connsiteY53" fmla="*/ 52388 h 156209"/>
                <a:gd name="connsiteX54" fmla="*/ 123825 w 227647"/>
                <a:gd name="connsiteY54" fmla="*/ 67627 h 156209"/>
                <a:gd name="connsiteX55" fmla="*/ 123825 w 227647"/>
                <a:gd name="connsiteY55" fmla="*/ 77152 h 156209"/>
                <a:gd name="connsiteX56" fmla="*/ 113347 w 227647"/>
                <a:gd name="connsiteY56" fmla="*/ 71438 h 156209"/>
                <a:gd name="connsiteX57" fmla="*/ 113347 w 227647"/>
                <a:gd name="connsiteY57" fmla="*/ 95250 h 156209"/>
                <a:gd name="connsiteX58" fmla="*/ 113347 w 227647"/>
                <a:gd name="connsiteY58" fmla="*/ 100013 h 156209"/>
                <a:gd name="connsiteX59" fmla="*/ 106680 w 227647"/>
                <a:gd name="connsiteY59" fmla="*/ 96202 h 156209"/>
                <a:gd name="connsiteX60" fmla="*/ 106680 w 227647"/>
                <a:gd name="connsiteY60" fmla="*/ 96202 h 156209"/>
                <a:gd name="connsiteX61" fmla="*/ 125730 w 227647"/>
                <a:gd name="connsiteY61" fmla="*/ 98107 h 156209"/>
                <a:gd name="connsiteX62" fmla="*/ 127635 w 227647"/>
                <a:gd name="connsiteY62" fmla="*/ 83820 h 156209"/>
                <a:gd name="connsiteX63" fmla="*/ 130492 w 227647"/>
                <a:gd name="connsiteY63" fmla="*/ 78105 h 156209"/>
                <a:gd name="connsiteX64" fmla="*/ 135255 w 227647"/>
                <a:gd name="connsiteY64" fmla="*/ 75247 h 156209"/>
                <a:gd name="connsiteX65" fmla="*/ 142875 w 227647"/>
                <a:gd name="connsiteY65" fmla="*/ 77152 h 156209"/>
                <a:gd name="connsiteX66" fmla="*/ 155257 w 227647"/>
                <a:gd name="connsiteY66" fmla="*/ 92392 h 156209"/>
                <a:gd name="connsiteX67" fmla="*/ 159067 w 227647"/>
                <a:gd name="connsiteY67" fmla="*/ 103822 h 156209"/>
                <a:gd name="connsiteX68" fmla="*/ 160020 w 227647"/>
                <a:gd name="connsiteY68" fmla="*/ 117157 h 156209"/>
                <a:gd name="connsiteX69" fmla="*/ 159067 w 227647"/>
                <a:gd name="connsiteY69" fmla="*/ 126682 h 156209"/>
                <a:gd name="connsiteX70" fmla="*/ 151447 w 227647"/>
                <a:gd name="connsiteY70" fmla="*/ 122872 h 156209"/>
                <a:gd name="connsiteX71" fmla="*/ 151447 w 227647"/>
                <a:gd name="connsiteY71" fmla="*/ 121920 h 156209"/>
                <a:gd name="connsiteX72" fmla="*/ 152400 w 227647"/>
                <a:gd name="connsiteY72" fmla="*/ 113347 h 156209"/>
                <a:gd name="connsiteX73" fmla="*/ 149542 w 227647"/>
                <a:gd name="connsiteY73" fmla="*/ 97155 h 156209"/>
                <a:gd name="connsiteX74" fmla="*/ 142875 w 227647"/>
                <a:gd name="connsiteY74" fmla="*/ 88582 h 156209"/>
                <a:gd name="connsiteX75" fmla="*/ 136207 w 227647"/>
                <a:gd name="connsiteY75" fmla="*/ 89535 h 156209"/>
                <a:gd name="connsiteX76" fmla="*/ 133350 w 227647"/>
                <a:gd name="connsiteY76" fmla="*/ 102870 h 156209"/>
                <a:gd name="connsiteX77" fmla="*/ 134302 w 227647"/>
                <a:gd name="connsiteY77" fmla="*/ 113347 h 156209"/>
                <a:gd name="connsiteX78" fmla="*/ 126682 w 227647"/>
                <a:gd name="connsiteY78" fmla="*/ 109538 h 156209"/>
                <a:gd name="connsiteX79" fmla="*/ 125730 w 227647"/>
                <a:gd name="connsiteY79" fmla="*/ 98107 h 156209"/>
                <a:gd name="connsiteX80" fmla="*/ 125730 w 227647"/>
                <a:gd name="connsiteY80" fmla="*/ 98107 h 156209"/>
                <a:gd name="connsiteX81" fmla="*/ 165735 w 227647"/>
                <a:gd name="connsiteY81" fmla="*/ 129540 h 156209"/>
                <a:gd name="connsiteX82" fmla="*/ 165735 w 227647"/>
                <a:gd name="connsiteY82" fmla="*/ 120015 h 156209"/>
                <a:gd name="connsiteX83" fmla="*/ 165735 w 227647"/>
                <a:gd name="connsiteY83" fmla="*/ 91440 h 156209"/>
                <a:gd name="connsiteX84" fmla="*/ 180975 w 227647"/>
                <a:gd name="connsiteY84" fmla="*/ 100013 h 156209"/>
                <a:gd name="connsiteX85" fmla="*/ 189547 w 227647"/>
                <a:gd name="connsiteY85" fmla="*/ 105727 h 156209"/>
                <a:gd name="connsiteX86" fmla="*/ 193357 w 227647"/>
                <a:gd name="connsiteY86" fmla="*/ 113347 h 156209"/>
                <a:gd name="connsiteX87" fmla="*/ 195263 w 227647"/>
                <a:gd name="connsiteY87" fmla="*/ 122872 h 156209"/>
                <a:gd name="connsiteX88" fmla="*/ 193357 w 227647"/>
                <a:gd name="connsiteY88" fmla="*/ 132397 h 156209"/>
                <a:gd name="connsiteX89" fmla="*/ 186690 w 227647"/>
                <a:gd name="connsiteY89" fmla="*/ 134302 h 156209"/>
                <a:gd name="connsiteX90" fmla="*/ 190500 w 227647"/>
                <a:gd name="connsiteY90" fmla="*/ 140970 h 156209"/>
                <a:gd name="connsiteX91" fmla="*/ 191452 w 227647"/>
                <a:gd name="connsiteY91" fmla="*/ 142875 h 156209"/>
                <a:gd name="connsiteX92" fmla="*/ 182880 w 227647"/>
                <a:gd name="connsiteY92" fmla="*/ 138113 h 156209"/>
                <a:gd name="connsiteX93" fmla="*/ 181927 w 227647"/>
                <a:gd name="connsiteY93" fmla="*/ 135255 h 156209"/>
                <a:gd name="connsiteX94" fmla="*/ 180022 w 227647"/>
                <a:gd name="connsiteY94" fmla="*/ 131445 h 156209"/>
                <a:gd name="connsiteX95" fmla="*/ 176213 w 227647"/>
                <a:gd name="connsiteY95" fmla="*/ 128588 h 156209"/>
                <a:gd name="connsiteX96" fmla="*/ 174307 w 227647"/>
                <a:gd name="connsiteY96" fmla="*/ 127635 h 156209"/>
                <a:gd name="connsiteX97" fmla="*/ 174307 w 227647"/>
                <a:gd name="connsiteY97" fmla="*/ 132397 h 156209"/>
                <a:gd name="connsiteX98" fmla="*/ 165735 w 227647"/>
                <a:gd name="connsiteY98" fmla="*/ 129540 h 156209"/>
                <a:gd name="connsiteX99" fmla="*/ 165735 w 227647"/>
                <a:gd name="connsiteY99" fmla="*/ 129540 h 156209"/>
                <a:gd name="connsiteX100" fmla="*/ 172402 w 227647"/>
                <a:gd name="connsiteY100" fmla="*/ 119063 h 156209"/>
                <a:gd name="connsiteX101" fmla="*/ 177165 w 227647"/>
                <a:gd name="connsiteY101" fmla="*/ 121920 h 156209"/>
                <a:gd name="connsiteX102" fmla="*/ 183832 w 227647"/>
                <a:gd name="connsiteY102" fmla="*/ 124777 h 156209"/>
                <a:gd name="connsiteX103" fmla="*/ 185738 w 227647"/>
                <a:gd name="connsiteY103" fmla="*/ 123825 h 156209"/>
                <a:gd name="connsiteX104" fmla="*/ 186690 w 227647"/>
                <a:gd name="connsiteY104" fmla="*/ 120015 h 156209"/>
                <a:gd name="connsiteX105" fmla="*/ 185738 w 227647"/>
                <a:gd name="connsiteY105" fmla="*/ 114300 h 156209"/>
                <a:gd name="connsiteX106" fmla="*/ 182880 w 227647"/>
                <a:gd name="connsiteY106" fmla="*/ 110490 h 156209"/>
                <a:gd name="connsiteX107" fmla="*/ 178117 w 227647"/>
                <a:gd name="connsiteY107" fmla="*/ 107632 h 156209"/>
                <a:gd name="connsiteX108" fmla="*/ 172402 w 227647"/>
                <a:gd name="connsiteY108" fmla="*/ 104775 h 156209"/>
                <a:gd name="connsiteX109" fmla="*/ 172402 w 227647"/>
                <a:gd name="connsiteY109" fmla="*/ 119063 h 156209"/>
                <a:gd name="connsiteX110" fmla="*/ 172402 w 227647"/>
                <a:gd name="connsiteY110" fmla="*/ 119063 h 156209"/>
                <a:gd name="connsiteX111" fmla="*/ 208597 w 227647"/>
                <a:gd name="connsiteY111" fmla="*/ 152400 h 156209"/>
                <a:gd name="connsiteX112" fmla="*/ 208597 w 227647"/>
                <a:gd name="connsiteY112" fmla="*/ 147638 h 156209"/>
                <a:gd name="connsiteX113" fmla="*/ 201930 w 227647"/>
                <a:gd name="connsiteY113" fmla="*/ 127635 h 156209"/>
                <a:gd name="connsiteX114" fmla="*/ 195263 w 227647"/>
                <a:gd name="connsiteY114" fmla="*/ 107632 h 156209"/>
                <a:gd name="connsiteX115" fmla="*/ 203835 w 227647"/>
                <a:gd name="connsiteY115" fmla="*/ 112395 h 156209"/>
                <a:gd name="connsiteX116" fmla="*/ 207645 w 227647"/>
                <a:gd name="connsiteY116" fmla="*/ 125730 h 156209"/>
                <a:gd name="connsiteX117" fmla="*/ 211455 w 227647"/>
                <a:gd name="connsiteY117" fmla="*/ 139065 h 156209"/>
                <a:gd name="connsiteX118" fmla="*/ 215265 w 227647"/>
                <a:gd name="connsiteY118" fmla="*/ 129540 h 156209"/>
                <a:gd name="connsiteX119" fmla="*/ 219075 w 227647"/>
                <a:gd name="connsiteY119" fmla="*/ 120015 h 156209"/>
                <a:gd name="connsiteX120" fmla="*/ 227647 w 227647"/>
                <a:gd name="connsiteY120" fmla="*/ 124777 h 156209"/>
                <a:gd name="connsiteX121" fmla="*/ 220980 w 227647"/>
                <a:gd name="connsiteY121" fmla="*/ 138113 h 156209"/>
                <a:gd name="connsiteX122" fmla="*/ 214313 w 227647"/>
                <a:gd name="connsiteY122" fmla="*/ 151447 h 156209"/>
                <a:gd name="connsiteX123" fmla="*/ 214313 w 227647"/>
                <a:gd name="connsiteY123" fmla="*/ 156210 h 156209"/>
                <a:gd name="connsiteX124" fmla="*/ 208597 w 227647"/>
                <a:gd name="connsiteY124" fmla="*/ 152400 h 156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</a:cxnLst>
              <a:rect l="l" t="t" r="r" b="b"/>
              <a:pathLst>
                <a:path w="227647" h="156209">
                  <a:moveTo>
                    <a:pt x="0" y="38100"/>
                  </a:moveTo>
                  <a:lnTo>
                    <a:pt x="0" y="28575"/>
                  </a:lnTo>
                  <a:cubicBezTo>
                    <a:pt x="0" y="19050"/>
                    <a:pt x="0" y="9525"/>
                    <a:pt x="0" y="0"/>
                  </a:cubicBezTo>
                  <a:cubicBezTo>
                    <a:pt x="7620" y="4763"/>
                    <a:pt x="16192" y="8572"/>
                    <a:pt x="23813" y="13335"/>
                  </a:cubicBezTo>
                  <a:cubicBezTo>
                    <a:pt x="23813" y="16192"/>
                    <a:pt x="23813" y="20002"/>
                    <a:pt x="23813" y="22860"/>
                  </a:cubicBezTo>
                  <a:cubicBezTo>
                    <a:pt x="18097" y="20002"/>
                    <a:pt x="12382" y="16192"/>
                    <a:pt x="6667" y="13335"/>
                  </a:cubicBezTo>
                  <a:cubicBezTo>
                    <a:pt x="6667" y="18097"/>
                    <a:pt x="6667" y="22860"/>
                    <a:pt x="6667" y="26670"/>
                  </a:cubicBezTo>
                  <a:cubicBezTo>
                    <a:pt x="11430" y="29527"/>
                    <a:pt x="16192" y="32385"/>
                    <a:pt x="20955" y="35242"/>
                  </a:cubicBezTo>
                  <a:cubicBezTo>
                    <a:pt x="20955" y="38100"/>
                    <a:pt x="20955" y="41910"/>
                    <a:pt x="20955" y="44767"/>
                  </a:cubicBezTo>
                  <a:cubicBezTo>
                    <a:pt x="16192" y="41910"/>
                    <a:pt x="11430" y="39052"/>
                    <a:pt x="6667" y="36195"/>
                  </a:cubicBezTo>
                  <a:lnTo>
                    <a:pt x="6667" y="41910"/>
                  </a:lnTo>
                  <a:lnTo>
                    <a:pt x="0" y="38100"/>
                  </a:lnTo>
                  <a:lnTo>
                    <a:pt x="0" y="38100"/>
                  </a:lnTo>
                  <a:close/>
                  <a:moveTo>
                    <a:pt x="28575" y="53340"/>
                  </a:moveTo>
                  <a:lnTo>
                    <a:pt x="30480" y="44767"/>
                  </a:lnTo>
                  <a:cubicBezTo>
                    <a:pt x="32385" y="36195"/>
                    <a:pt x="35242" y="27622"/>
                    <a:pt x="37147" y="20002"/>
                  </a:cubicBezTo>
                  <a:cubicBezTo>
                    <a:pt x="40005" y="20955"/>
                    <a:pt x="41910" y="22860"/>
                    <a:pt x="44767" y="23813"/>
                  </a:cubicBezTo>
                  <a:cubicBezTo>
                    <a:pt x="46672" y="34290"/>
                    <a:pt x="49530" y="45720"/>
                    <a:pt x="51435" y="56197"/>
                  </a:cubicBezTo>
                  <a:cubicBezTo>
                    <a:pt x="52388" y="60007"/>
                    <a:pt x="53340" y="63817"/>
                    <a:pt x="54292" y="67627"/>
                  </a:cubicBezTo>
                  <a:lnTo>
                    <a:pt x="28575" y="53340"/>
                  </a:lnTo>
                  <a:lnTo>
                    <a:pt x="28575" y="53340"/>
                  </a:lnTo>
                  <a:close/>
                  <a:moveTo>
                    <a:pt x="46672" y="59055"/>
                  </a:moveTo>
                  <a:cubicBezTo>
                    <a:pt x="45720" y="55245"/>
                    <a:pt x="44767" y="51435"/>
                    <a:pt x="43815" y="46672"/>
                  </a:cubicBezTo>
                  <a:cubicBezTo>
                    <a:pt x="42863" y="42863"/>
                    <a:pt x="41910" y="39052"/>
                    <a:pt x="40957" y="34290"/>
                  </a:cubicBezTo>
                  <a:cubicBezTo>
                    <a:pt x="40005" y="37147"/>
                    <a:pt x="39052" y="40957"/>
                    <a:pt x="38100" y="43815"/>
                  </a:cubicBezTo>
                  <a:cubicBezTo>
                    <a:pt x="37147" y="46672"/>
                    <a:pt x="36195" y="50482"/>
                    <a:pt x="36195" y="53340"/>
                  </a:cubicBezTo>
                  <a:cubicBezTo>
                    <a:pt x="40005" y="55245"/>
                    <a:pt x="42863" y="57150"/>
                    <a:pt x="46672" y="59055"/>
                  </a:cubicBezTo>
                  <a:lnTo>
                    <a:pt x="46672" y="59055"/>
                  </a:lnTo>
                  <a:close/>
                  <a:moveTo>
                    <a:pt x="85725" y="82867"/>
                  </a:moveTo>
                  <a:lnTo>
                    <a:pt x="90488" y="87630"/>
                  </a:lnTo>
                  <a:lnTo>
                    <a:pt x="85725" y="84772"/>
                  </a:lnTo>
                  <a:cubicBezTo>
                    <a:pt x="84772" y="83820"/>
                    <a:pt x="85725" y="82867"/>
                    <a:pt x="85725" y="82867"/>
                  </a:cubicBezTo>
                  <a:lnTo>
                    <a:pt x="85725" y="82867"/>
                  </a:lnTo>
                  <a:close/>
                  <a:moveTo>
                    <a:pt x="61913" y="72390"/>
                  </a:moveTo>
                  <a:cubicBezTo>
                    <a:pt x="61913" y="69532"/>
                    <a:pt x="60960" y="65722"/>
                    <a:pt x="60960" y="62865"/>
                  </a:cubicBezTo>
                  <a:cubicBezTo>
                    <a:pt x="60960" y="58102"/>
                    <a:pt x="60960" y="54292"/>
                    <a:pt x="61913" y="50482"/>
                  </a:cubicBezTo>
                  <a:cubicBezTo>
                    <a:pt x="62865" y="47625"/>
                    <a:pt x="63817" y="44767"/>
                    <a:pt x="65722" y="42863"/>
                  </a:cubicBezTo>
                  <a:cubicBezTo>
                    <a:pt x="68580" y="39052"/>
                    <a:pt x="72390" y="39052"/>
                    <a:pt x="78105" y="41910"/>
                  </a:cubicBezTo>
                  <a:cubicBezTo>
                    <a:pt x="81915" y="43815"/>
                    <a:pt x="85725" y="48577"/>
                    <a:pt x="88582" y="54292"/>
                  </a:cubicBezTo>
                  <a:cubicBezTo>
                    <a:pt x="90488" y="58102"/>
                    <a:pt x="91440" y="61913"/>
                    <a:pt x="92392" y="66675"/>
                  </a:cubicBezTo>
                  <a:cubicBezTo>
                    <a:pt x="90488" y="66675"/>
                    <a:pt x="87630" y="65722"/>
                    <a:pt x="85725" y="65722"/>
                  </a:cubicBezTo>
                  <a:cubicBezTo>
                    <a:pt x="85725" y="62865"/>
                    <a:pt x="84772" y="60007"/>
                    <a:pt x="82867" y="57150"/>
                  </a:cubicBezTo>
                  <a:cubicBezTo>
                    <a:pt x="81915" y="54292"/>
                    <a:pt x="80010" y="53340"/>
                    <a:pt x="78105" y="51435"/>
                  </a:cubicBezTo>
                  <a:cubicBezTo>
                    <a:pt x="75247" y="49530"/>
                    <a:pt x="73342" y="50482"/>
                    <a:pt x="71438" y="52388"/>
                  </a:cubicBezTo>
                  <a:cubicBezTo>
                    <a:pt x="69532" y="54292"/>
                    <a:pt x="68580" y="59055"/>
                    <a:pt x="68580" y="65722"/>
                  </a:cubicBezTo>
                  <a:cubicBezTo>
                    <a:pt x="68580" y="69532"/>
                    <a:pt x="68580" y="72390"/>
                    <a:pt x="69532" y="75247"/>
                  </a:cubicBezTo>
                  <a:lnTo>
                    <a:pt x="69532" y="76200"/>
                  </a:lnTo>
                  <a:lnTo>
                    <a:pt x="61913" y="72390"/>
                  </a:lnTo>
                  <a:lnTo>
                    <a:pt x="61913" y="72390"/>
                  </a:lnTo>
                  <a:close/>
                  <a:moveTo>
                    <a:pt x="106680" y="96202"/>
                  </a:moveTo>
                  <a:lnTo>
                    <a:pt x="106680" y="91440"/>
                  </a:lnTo>
                  <a:cubicBezTo>
                    <a:pt x="106680" y="83820"/>
                    <a:pt x="106680" y="75247"/>
                    <a:pt x="106680" y="67627"/>
                  </a:cubicBezTo>
                  <a:cubicBezTo>
                    <a:pt x="102870" y="65722"/>
                    <a:pt x="100013" y="63817"/>
                    <a:pt x="96202" y="61913"/>
                  </a:cubicBezTo>
                  <a:cubicBezTo>
                    <a:pt x="96202" y="59055"/>
                    <a:pt x="96202" y="55245"/>
                    <a:pt x="96202" y="52388"/>
                  </a:cubicBezTo>
                  <a:cubicBezTo>
                    <a:pt x="105727" y="57150"/>
                    <a:pt x="114300" y="62865"/>
                    <a:pt x="123825" y="67627"/>
                  </a:cubicBezTo>
                  <a:cubicBezTo>
                    <a:pt x="123825" y="70485"/>
                    <a:pt x="123825" y="74295"/>
                    <a:pt x="123825" y="77152"/>
                  </a:cubicBezTo>
                  <a:cubicBezTo>
                    <a:pt x="120015" y="75247"/>
                    <a:pt x="117157" y="73342"/>
                    <a:pt x="113347" y="71438"/>
                  </a:cubicBezTo>
                  <a:cubicBezTo>
                    <a:pt x="113347" y="79057"/>
                    <a:pt x="113347" y="87630"/>
                    <a:pt x="113347" y="95250"/>
                  </a:cubicBezTo>
                  <a:lnTo>
                    <a:pt x="113347" y="100013"/>
                  </a:lnTo>
                  <a:lnTo>
                    <a:pt x="106680" y="96202"/>
                  </a:lnTo>
                  <a:lnTo>
                    <a:pt x="106680" y="96202"/>
                  </a:lnTo>
                  <a:close/>
                  <a:moveTo>
                    <a:pt x="125730" y="98107"/>
                  </a:moveTo>
                  <a:cubicBezTo>
                    <a:pt x="125730" y="92392"/>
                    <a:pt x="126682" y="87630"/>
                    <a:pt x="127635" y="83820"/>
                  </a:cubicBezTo>
                  <a:cubicBezTo>
                    <a:pt x="128588" y="80963"/>
                    <a:pt x="129540" y="79057"/>
                    <a:pt x="130492" y="78105"/>
                  </a:cubicBezTo>
                  <a:cubicBezTo>
                    <a:pt x="131445" y="76200"/>
                    <a:pt x="133350" y="75247"/>
                    <a:pt x="135255" y="75247"/>
                  </a:cubicBezTo>
                  <a:cubicBezTo>
                    <a:pt x="137160" y="75247"/>
                    <a:pt x="140017" y="75247"/>
                    <a:pt x="142875" y="77152"/>
                  </a:cubicBezTo>
                  <a:cubicBezTo>
                    <a:pt x="147638" y="80010"/>
                    <a:pt x="152400" y="84772"/>
                    <a:pt x="155257" y="92392"/>
                  </a:cubicBezTo>
                  <a:cubicBezTo>
                    <a:pt x="157163" y="96202"/>
                    <a:pt x="158115" y="100013"/>
                    <a:pt x="159067" y="103822"/>
                  </a:cubicBezTo>
                  <a:cubicBezTo>
                    <a:pt x="160020" y="107632"/>
                    <a:pt x="160020" y="112395"/>
                    <a:pt x="160020" y="117157"/>
                  </a:cubicBezTo>
                  <a:cubicBezTo>
                    <a:pt x="160020" y="120967"/>
                    <a:pt x="160020" y="123825"/>
                    <a:pt x="159067" y="126682"/>
                  </a:cubicBezTo>
                  <a:lnTo>
                    <a:pt x="151447" y="122872"/>
                  </a:lnTo>
                  <a:cubicBezTo>
                    <a:pt x="151447" y="122872"/>
                    <a:pt x="151447" y="121920"/>
                    <a:pt x="151447" y="121920"/>
                  </a:cubicBezTo>
                  <a:cubicBezTo>
                    <a:pt x="151447" y="120015"/>
                    <a:pt x="152400" y="117157"/>
                    <a:pt x="152400" y="113347"/>
                  </a:cubicBezTo>
                  <a:cubicBezTo>
                    <a:pt x="152400" y="106680"/>
                    <a:pt x="151447" y="100965"/>
                    <a:pt x="149542" y="97155"/>
                  </a:cubicBezTo>
                  <a:cubicBezTo>
                    <a:pt x="147638" y="93345"/>
                    <a:pt x="145732" y="89535"/>
                    <a:pt x="142875" y="88582"/>
                  </a:cubicBezTo>
                  <a:cubicBezTo>
                    <a:pt x="140017" y="86677"/>
                    <a:pt x="137160" y="87630"/>
                    <a:pt x="136207" y="89535"/>
                  </a:cubicBezTo>
                  <a:cubicBezTo>
                    <a:pt x="134302" y="91440"/>
                    <a:pt x="133350" y="96202"/>
                    <a:pt x="133350" y="102870"/>
                  </a:cubicBezTo>
                  <a:cubicBezTo>
                    <a:pt x="133350" y="106680"/>
                    <a:pt x="133350" y="110490"/>
                    <a:pt x="134302" y="113347"/>
                  </a:cubicBezTo>
                  <a:lnTo>
                    <a:pt x="126682" y="109538"/>
                  </a:lnTo>
                  <a:cubicBezTo>
                    <a:pt x="125730" y="104775"/>
                    <a:pt x="125730" y="100965"/>
                    <a:pt x="125730" y="98107"/>
                  </a:cubicBezTo>
                  <a:lnTo>
                    <a:pt x="125730" y="98107"/>
                  </a:lnTo>
                  <a:close/>
                  <a:moveTo>
                    <a:pt x="165735" y="129540"/>
                  </a:moveTo>
                  <a:lnTo>
                    <a:pt x="165735" y="120015"/>
                  </a:lnTo>
                  <a:cubicBezTo>
                    <a:pt x="165735" y="110490"/>
                    <a:pt x="165735" y="100965"/>
                    <a:pt x="165735" y="91440"/>
                  </a:cubicBezTo>
                  <a:cubicBezTo>
                    <a:pt x="170497" y="94297"/>
                    <a:pt x="175260" y="97155"/>
                    <a:pt x="180975" y="100013"/>
                  </a:cubicBezTo>
                  <a:cubicBezTo>
                    <a:pt x="184785" y="101917"/>
                    <a:pt x="187642" y="103822"/>
                    <a:pt x="189547" y="105727"/>
                  </a:cubicBezTo>
                  <a:cubicBezTo>
                    <a:pt x="191452" y="107632"/>
                    <a:pt x="192405" y="110490"/>
                    <a:pt x="193357" y="113347"/>
                  </a:cubicBezTo>
                  <a:cubicBezTo>
                    <a:pt x="194310" y="116205"/>
                    <a:pt x="195263" y="120015"/>
                    <a:pt x="195263" y="122872"/>
                  </a:cubicBezTo>
                  <a:cubicBezTo>
                    <a:pt x="195263" y="127635"/>
                    <a:pt x="194310" y="130492"/>
                    <a:pt x="193357" y="132397"/>
                  </a:cubicBezTo>
                  <a:cubicBezTo>
                    <a:pt x="191452" y="134302"/>
                    <a:pt x="189547" y="135255"/>
                    <a:pt x="186690" y="134302"/>
                  </a:cubicBezTo>
                  <a:cubicBezTo>
                    <a:pt x="188595" y="136208"/>
                    <a:pt x="189547" y="139065"/>
                    <a:pt x="190500" y="140970"/>
                  </a:cubicBezTo>
                  <a:cubicBezTo>
                    <a:pt x="190500" y="141922"/>
                    <a:pt x="191452" y="141922"/>
                    <a:pt x="191452" y="142875"/>
                  </a:cubicBezTo>
                  <a:lnTo>
                    <a:pt x="182880" y="138113"/>
                  </a:lnTo>
                  <a:cubicBezTo>
                    <a:pt x="182880" y="137160"/>
                    <a:pt x="181927" y="136208"/>
                    <a:pt x="181927" y="135255"/>
                  </a:cubicBezTo>
                  <a:cubicBezTo>
                    <a:pt x="180975" y="133350"/>
                    <a:pt x="180975" y="132397"/>
                    <a:pt x="180022" y="131445"/>
                  </a:cubicBezTo>
                  <a:cubicBezTo>
                    <a:pt x="179070" y="130492"/>
                    <a:pt x="178117" y="129540"/>
                    <a:pt x="176213" y="128588"/>
                  </a:cubicBezTo>
                  <a:cubicBezTo>
                    <a:pt x="175260" y="128588"/>
                    <a:pt x="175260" y="127635"/>
                    <a:pt x="174307" y="127635"/>
                  </a:cubicBezTo>
                  <a:lnTo>
                    <a:pt x="174307" y="132397"/>
                  </a:lnTo>
                  <a:lnTo>
                    <a:pt x="165735" y="129540"/>
                  </a:lnTo>
                  <a:lnTo>
                    <a:pt x="165735" y="129540"/>
                  </a:lnTo>
                  <a:close/>
                  <a:moveTo>
                    <a:pt x="172402" y="119063"/>
                  </a:moveTo>
                  <a:cubicBezTo>
                    <a:pt x="174307" y="120015"/>
                    <a:pt x="176213" y="120967"/>
                    <a:pt x="177165" y="121920"/>
                  </a:cubicBezTo>
                  <a:cubicBezTo>
                    <a:pt x="180975" y="123825"/>
                    <a:pt x="182880" y="124777"/>
                    <a:pt x="183832" y="124777"/>
                  </a:cubicBezTo>
                  <a:cubicBezTo>
                    <a:pt x="184785" y="124777"/>
                    <a:pt x="185738" y="124777"/>
                    <a:pt x="185738" y="123825"/>
                  </a:cubicBezTo>
                  <a:cubicBezTo>
                    <a:pt x="185738" y="122872"/>
                    <a:pt x="186690" y="121920"/>
                    <a:pt x="186690" y="120015"/>
                  </a:cubicBezTo>
                  <a:cubicBezTo>
                    <a:pt x="186690" y="118110"/>
                    <a:pt x="186690" y="116205"/>
                    <a:pt x="185738" y="114300"/>
                  </a:cubicBezTo>
                  <a:cubicBezTo>
                    <a:pt x="184785" y="112395"/>
                    <a:pt x="183832" y="111442"/>
                    <a:pt x="182880" y="110490"/>
                  </a:cubicBezTo>
                  <a:cubicBezTo>
                    <a:pt x="181927" y="110490"/>
                    <a:pt x="180975" y="108585"/>
                    <a:pt x="178117" y="107632"/>
                  </a:cubicBezTo>
                  <a:cubicBezTo>
                    <a:pt x="176213" y="106680"/>
                    <a:pt x="174307" y="105727"/>
                    <a:pt x="172402" y="104775"/>
                  </a:cubicBezTo>
                  <a:cubicBezTo>
                    <a:pt x="172402" y="109538"/>
                    <a:pt x="172402" y="114300"/>
                    <a:pt x="172402" y="119063"/>
                  </a:cubicBezTo>
                  <a:lnTo>
                    <a:pt x="172402" y="119063"/>
                  </a:lnTo>
                  <a:close/>
                  <a:moveTo>
                    <a:pt x="208597" y="152400"/>
                  </a:moveTo>
                  <a:lnTo>
                    <a:pt x="208597" y="147638"/>
                  </a:lnTo>
                  <a:cubicBezTo>
                    <a:pt x="206692" y="140970"/>
                    <a:pt x="203835" y="134302"/>
                    <a:pt x="201930" y="127635"/>
                  </a:cubicBezTo>
                  <a:cubicBezTo>
                    <a:pt x="200025" y="120967"/>
                    <a:pt x="198120" y="114300"/>
                    <a:pt x="195263" y="107632"/>
                  </a:cubicBezTo>
                  <a:cubicBezTo>
                    <a:pt x="198120" y="109538"/>
                    <a:pt x="200977" y="110490"/>
                    <a:pt x="203835" y="112395"/>
                  </a:cubicBezTo>
                  <a:cubicBezTo>
                    <a:pt x="204788" y="117157"/>
                    <a:pt x="206692" y="121920"/>
                    <a:pt x="207645" y="125730"/>
                  </a:cubicBezTo>
                  <a:cubicBezTo>
                    <a:pt x="208597" y="130492"/>
                    <a:pt x="210502" y="135255"/>
                    <a:pt x="211455" y="139065"/>
                  </a:cubicBezTo>
                  <a:cubicBezTo>
                    <a:pt x="212407" y="136208"/>
                    <a:pt x="214313" y="133350"/>
                    <a:pt x="215265" y="129540"/>
                  </a:cubicBezTo>
                  <a:cubicBezTo>
                    <a:pt x="216217" y="126682"/>
                    <a:pt x="218122" y="123825"/>
                    <a:pt x="219075" y="120015"/>
                  </a:cubicBezTo>
                  <a:cubicBezTo>
                    <a:pt x="221932" y="121920"/>
                    <a:pt x="224790" y="122872"/>
                    <a:pt x="227647" y="124777"/>
                  </a:cubicBezTo>
                  <a:cubicBezTo>
                    <a:pt x="225742" y="129540"/>
                    <a:pt x="222885" y="133350"/>
                    <a:pt x="220980" y="138113"/>
                  </a:cubicBezTo>
                  <a:cubicBezTo>
                    <a:pt x="219075" y="142875"/>
                    <a:pt x="216217" y="146685"/>
                    <a:pt x="214313" y="151447"/>
                  </a:cubicBezTo>
                  <a:lnTo>
                    <a:pt x="214313" y="156210"/>
                  </a:lnTo>
                  <a:lnTo>
                    <a:pt x="208597" y="152400"/>
                  </a:lnTo>
                  <a:close/>
                </a:path>
              </a:pathLst>
            </a:custGeom>
            <a:solidFill>
              <a:srgbClr val="DFC27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1271" name="Graphic 2">
            <a:extLst>
              <a:ext uri="{FF2B5EF4-FFF2-40B4-BE49-F238E27FC236}">
                <a16:creationId xmlns:a16="http://schemas.microsoft.com/office/drawing/2014/main" id="{E87E579D-875F-4FC3-AF1D-6C1491D79B26}"/>
              </a:ext>
            </a:extLst>
          </p:cNvPr>
          <p:cNvGrpSpPr/>
          <p:nvPr/>
        </p:nvGrpSpPr>
        <p:grpSpPr>
          <a:xfrm>
            <a:off x="1272574" y="2887946"/>
            <a:ext cx="1059916" cy="967801"/>
            <a:chOff x="3728084" y="2330766"/>
            <a:chExt cx="865822" cy="790575"/>
          </a:xfrm>
          <a:solidFill>
            <a:schemeClr val="accent1"/>
          </a:solidFill>
        </p:grpSpPr>
        <p:sp>
          <p:nvSpPr>
            <p:cNvPr id="1272" name="Freeform: Shape 1271">
              <a:extLst>
                <a:ext uri="{FF2B5EF4-FFF2-40B4-BE49-F238E27FC236}">
                  <a16:creationId xmlns:a16="http://schemas.microsoft.com/office/drawing/2014/main" id="{3C59469C-BC78-4EF2-AB3C-06EF297D9BE6}"/>
                </a:ext>
              </a:extLst>
            </p:cNvPr>
            <p:cNvSpPr/>
            <p:nvPr/>
          </p:nvSpPr>
          <p:spPr>
            <a:xfrm>
              <a:off x="3950017" y="2436494"/>
              <a:ext cx="354330" cy="536257"/>
            </a:xfrm>
            <a:custGeom>
              <a:avLst/>
              <a:gdLst>
                <a:gd name="connsiteX0" fmla="*/ 0 w 354330"/>
                <a:gd name="connsiteY0" fmla="*/ 200025 h 536257"/>
                <a:gd name="connsiteX1" fmla="*/ 354330 w 354330"/>
                <a:gd name="connsiteY1" fmla="*/ 0 h 536257"/>
                <a:gd name="connsiteX2" fmla="*/ 354330 w 354330"/>
                <a:gd name="connsiteY2" fmla="*/ 336232 h 536257"/>
                <a:gd name="connsiteX3" fmla="*/ 317183 w 354330"/>
                <a:gd name="connsiteY3" fmla="*/ 357188 h 536257"/>
                <a:gd name="connsiteX4" fmla="*/ 0 w 354330"/>
                <a:gd name="connsiteY4" fmla="*/ 536258 h 536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4330" h="536257">
                  <a:moveTo>
                    <a:pt x="0" y="200025"/>
                  </a:moveTo>
                  <a:lnTo>
                    <a:pt x="354330" y="0"/>
                  </a:lnTo>
                  <a:lnTo>
                    <a:pt x="354330" y="336232"/>
                  </a:lnTo>
                  <a:lnTo>
                    <a:pt x="317183" y="357188"/>
                  </a:lnTo>
                  <a:lnTo>
                    <a:pt x="0" y="536258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73" name="Freeform: Shape 1272">
              <a:extLst>
                <a:ext uri="{FF2B5EF4-FFF2-40B4-BE49-F238E27FC236}">
                  <a16:creationId xmlns:a16="http://schemas.microsoft.com/office/drawing/2014/main" id="{BA914287-AE41-4CD7-847D-5ACF2EFB3B26}"/>
                </a:ext>
              </a:extLst>
            </p:cNvPr>
            <p:cNvSpPr/>
            <p:nvPr/>
          </p:nvSpPr>
          <p:spPr>
            <a:xfrm>
              <a:off x="3783330" y="2544126"/>
              <a:ext cx="166687" cy="428625"/>
            </a:xfrm>
            <a:custGeom>
              <a:avLst/>
              <a:gdLst>
                <a:gd name="connsiteX0" fmla="*/ 166688 w 166687"/>
                <a:gd name="connsiteY0" fmla="*/ 92393 h 428625"/>
                <a:gd name="connsiteX1" fmla="*/ 99060 w 166687"/>
                <a:gd name="connsiteY1" fmla="*/ 54293 h 428625"/>
                <a:gd name="connsiteX2" fmla="*/ 952 w 166687"/>
                <a:gd name="connsiteY2" fmla="*/ 0 h 428625"/>
                <a:gd name="connsiteX3" fmla="*/ 0 w 166687"/>
                <a:gd name="connsiteY3" fmla="*/ 336232 h 428625"/>
                <a:gd name="connsiteX4" fmla="*/ 165735 w 166687"/>
                <a:gd name="connsiteY4" fmla="*/ 428625 h 428625"/>
                <a:gd name="connsiteX5" fmla="*/ 166688 w 166687"/>
                <a:gd name="connsiteY5" fmla="*/ 92393 h 428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6687" h="428625">
                  <a:moveTo>
                    <a:pt x="166688" y="92393"/>
                  </a:moveTo>
                  <a:lnTo>
                    <a:pt x="99060" y="54293"/>
                  </a:lnTo>
                  <a:lnTo>
                    <a:pt x="952" y="0"/>
                  </a:lnTo>
                  <a:cubicBezTo>
                    <a:pt x="0" y="73343"/>
                    <a:pt x="0" y="262890"/>
                    <a:pt x="0" y="336232"/>
                  </a:cubicBezTo>
                  <a:lnTo>
                    <a:pt x="165735" y="428625"/>
                  </a:lnTo>
                  <a:cubicBezTo>
                    <a:pt x="166688" y="356235"/>
                    <a:pt x="166688" y="165735"/>
                    <a:pt x="166688" y="92393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1274" name="Graphic 2">
              <a:extLst>
                <a:ext uri="{FF2B5EF4-FFF2-40B4-BE49-F238E27FC236}">
                  <a16:creationId xmlns:a16="http://schemas.microsoft.com/office/drawing/2014/main" id="{727CFE20-31E5-4D54-AE66-BED996A36CD9}"/>
                </a:ext>
              </a:extLst>
            </p:cNvPr>
            <p:cNvGrpSpPr/>
            <p:nvPr/>
          </p:nvGrpSpPr>
          <p:grpSpPr>
            <a:xfrm>
              <a:off x="3846194" y="2803207"/>
              <a:ext cx="76200" cy="102870"/>
              <a:chOff x="3846194" y="2803207"/>
              <a:chExt cx="76200" cy="102870"/>
            </a:xfrm>
            <a:solidFill>
              <a:schemeClr val="accent1"/>
            </a:solidFill>
          </p:grpSpPr>
          <p:sp>
            <p:nvSpPr>
              <p:cNvPr id="1513" name="Freeform: Shape 1512">
                <a:extLst>
                  <a:ext uri="{FF2B5EF4-FFF2-40B4-BE49-F238E27FC236}">
                    <a16:creationId xmlns:a16="http://schemas.microsoft.com/office/drawing/2014/main" id="{D2F05986-9208-4342-A4CB-3B88EEDD4ADE}"/>
                  </a:ext>
                </a:extLst>
              </p:cNvPr>
              <p:cNvSpPr/>
              <p:nvPr/>
            </p:nvSpPr>
            <p:spPr>
              <a:xfrm>
                <a:off x="3890010" y="2827972"/>
                <a:ext cx="32384" cy="33337"/>
              </a:xfrm>
              <a:custGeom>
                <a:avLst/>
                <a:gdLst>
                  <a:gd name="connsiteX0" fmla="*/ 0 w 32384"/>
                  <a:gd name="connsiteY0" fmla="*/ 0 h 33337"/>
                  <a:gd name="connsiteX1" fmla="*/ 0 w 32384"/>
                  <a:gd name="connsiteY1" fmla="*/ 15240 h 33337"/>
                  <a:gd name="connsiteX2" fmla="*/ 32385 w 32384"/>
                  <a:gd name="connsiteY2" fmla="*/ 33338 h 33337"/>
                  <a:gd name="connsiteX3" fmla="*/ 32385 w 32384"/>
                  <a:gd name="connsiteY3" fmla="*/ 18098 h 33337"/>
                  <a:gd name="connsiteX4" fmla="*/ 0 w 32384"/>
                  <a:gd name="connsiteY4" fmla="*/ 0 h 333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2384" h="33337">
                    <a:moveTo>
                      <a:pt x="0" y="0"/>
                    </a:moveTo>
                    <a:lnTo>
                      <a:pt x="0" y="15240"/>
                    </a:lnTo>
                    <a:lnTo>
                      <a:pt x="32385" y="33338"/>
                    </a:lnTo>
                    <a:lnTo>
                      <a:pt x="32385" y="1809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83A3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14" name="Freeform: Shape 1513">
                <a:extLst>
                  <a:ext uri="{FF2B5EF4-FFF2-40B4-BE49-F238E27FC236}">
                    <a16:creationId xmlns:a16="http://schemas.microsoft.com/office/drawing/2014/main" id="{7DA2AE78-89F3-481F-B265-81DD30794F84}"/>
                  </a:ext>
                </a:extLst>
              </p:cNvPr>
              <p:cNvSpPr/>
              <p:nvPr/>
            </p:nvSpPr>
            <p:spPr>
              <a:xfrm>
                <a:off x="3846194" y="2803207"/>
                <a:ext cx="32385" cy="33337"/>
              </a:xfrm>
              <a:custGeom>
                <a:avLst/>
                <a:gdLst>
                  <a:gd name="connsiteX0" fmla="*/ 0 w 32385"/>
                  <a:gd name="connsiteY0" fmla="*/ 0 h 33337"/>
                  <a:gd name="connsiteX1" fmla="*/ 0 w 32385"/>
                  <a:gd name="connsiteY1" fmla="*/ 15240 h 33337"/>
                  <a:gd name="connsiteX2" fmla="*/ 32385 w 32385"/>
                  <a:gd name="connsiteY2" fmla="*/ 33338 h 33337"/>
                  <a:gd name="connsiteX3" fmla="*/ 32385 w 32385"/>
                  <a:gd name="connsiteY3" fmla="*/ 18097 h 33337"/>
                  <a:gd name="connsiteX4" fmla="*/ 0 w 32385"/>
                  <a:gd name="connsiteY4" fmla="*/ 0 h 333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2385" h="33337">
                    <a:moveTo>
                      <a:pt x="0" y="0"/>
                    </a:moveTo>
                    <a:lnTo>
                      <a:pt x="0" y="15240"/>
                    </a:lnTo>
                    <a:lnTo>
                      <a:pt x="32385" y="33338"/>
                    </a:lnTo>
                    <a:lnTo>
                      <a:pt x="32385" y="1809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83A3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15" name="Freeform: Shape 1514">
                <a:extLst>
                  <a:ext uri="{FF2B5EF4-FFF2-40B4-BE49-F238E27FC236}">
                    <a16:creationId xmlns:a16="http://schemas.microsoft.com/office/drawing/2014/main" id="{ACD8C71D-C111-44AB-8C7F-830262CF4E0B}"/>
                  </a:ext>
                </a:extLst>
              </p:cNvPr>
              <p:cNvSpPr/>
              <p:nvPr/>
            </p:nvSpPr>
            <p:spPr>
              <a:xfrm>
                <a:off x="3890010" y="2858451"/>
                <a:ext cx="32384" cy="33337"/>
              </a:xfrm>
              <a:custGeom>
                <a:avLst/>
                <a:gdLst>
                  <a:gd name="connsiteX0" fmla="*/ 0 w 32384"/>
                  <a:gd name="connsiteY0" fmla="*/ 0 h 33337"/>
                  <a:gd name="connsiteX1" fmla="*/ 0 w 32384"/>
                  <a:gd name="connsiteY1" fmla="*/ 15240 h 33337"/>
                  <a:gd name="connsiteX2" fmla="*/ 32385 w 32384"/>
                  <a:gd name="connsiteY2" fmla="*/ 33338 h 33337"/>
                  <a:gd name="connsiteX3" fmla="*/ 32385 w 32384"/>
                  <a:gd name="connsiteY3" fmla="*/ 18098 h 33337"/>
                  <a:gd name="connsiteX4" fmla="*/ 0 w 32384"/>
                  <a:gd name="connsiteY4" fmla="*/ 0 h 333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2384" h="33337">
                    <a:moveTo>
                      <a:pt x="0" y="0"/>
                    </a:moveTo>
                    <a:lnTo>
                      <a:pt x="0" y="15240"/>
                    </a:lnTo>
                    <a:lnTo>
                      <a:pt x="32385" y="33338"/>
                    </a:lnTo>
                    <a:lnTo>
                      <a:pt x="32385" y="1809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83A3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16" name="Freeform: Shape 1515">
                <a:extLst>
                  <a:ext uri="{FF2B5EF4-FFF2-40B4-BE49-F238E27FC236}">
                    <a16:creationId xmlns:a16="http://schemas.microsoft.com/office/drawing/2014/main" id="{6CFCB37D-A41F-4ECC-AEF5-FA00EA0446A0}"/>
                  </a:ext>
                </a:extLst>
              </p:cNvPr>
              <p:cNvSpPr/>
              <p:nvPr/>
            </p:nvSpPr>
            <p:spPr>
              <a:xfrm>
                <a:off x="3846194" y="2833687"/>
                <a:ext cx="32385" cy="33337"/>
              </a:xfrm>
              <a:custGeom>
                <a:avLst/>
                <a:gdLst>
                  <a:gd name="connsiteX0" fmla="*/ 0 w 32385"/>
                  <a:gd name="connsiteY0" fmla="*/ 0 h 33337"/>
                  <a:gd name="connsiteX1" fmla="*/ 0 w 32385"/>
                  <a:gd name="connsiteY1" fmla="*/ 15240 h 33337"/>
                  <a:gd name="connsiteX2" fmla="*/ 32385 w 32385"/>
                  <a:gd name="connsiteY2" fmla="*/ 33338 h 33337"/>
                  <a:gd name="connsiteX3" fmla="*/ 32385 w 32385"/>
                  <a:gd name="connsiteY3" fmla="*/ 18098 h 33337"/>
                  <a:gd name="connsiteX4" fmla="*/ 0 w 32385"/>
                  <a:gd name="connsiteY4" fmla="*/ 0 h 333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2385" h="33337">
                    <a:moveTo>
                      <a:pt x="0" y="0"/>
                    </a:moveTo>
                    <a:lnTo>
                      <a:pt x="0" y="15240"/>
                    </a:lnTo>
                    <a:lnTo>
                      <a:pt x="32385" y="33338"/>
                    </a:lnTo>
                    <a:lnTo>
                      <a:pt x="32385" y="1809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83A3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17" name="Freeform: Shape 1516">
                <a:extLst>
                  <a:ext uri="{FF2B5EF4-FFF2-40B4-BE49-F238E27FC236}">
                    <a16:creationId xmlns:a16="http://schemas.microsoft.com/office/drawing/2014/main" id="{699EAECE-CB42-401D-9784-1E3B102B28FA}"/>
                  </a:ext>
                </a:extLst>
              </p:cNvPr>
              <p:cNvSpPr/>
              <p:nvPr/>
            </p:nvSpPr>
            <p:spPr>
              <a:xfrm>
                <a:off x="3890010" y="2843212"/>
                <a:ext cx="32384" cy="33337"/>
              </a:xfrm>
              <a:custGeom>
                <a:avLst/>
                <a:gdLst>
                  <a:gd name="connsiteX0" fmla="*/ 0 w 32384"/>
                  <a:gd name="connsiteY0" fmla="*/ 0 h 33337"/>
                  <a:gd name="connsiteX1" fmla="*/ 0 w 32384"/>
                  <a:gd name="connsiteY1" fmla="*/ 15240 h 33337"/>
                  <a:gd name="connsiteX2" fmla="*/ 32385 w 32384"/>
                  <a:gd name="connsiteY2" fmla="*/ 33338 h 33337"/>
                  <a:gd name="connsiteX3" fmla="*/ 32385 w 32384"/>
                  <a:gd name="connsiteY3" fmla="*/ 18098 h 33337"/>
                  <a:gd name="connsiteX4" fmla="*/ 0 w 32384"/>
                  <a:gd name="connsiteY4" fmla="*/ 0 h 333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2384" h="33337">
                    <a:moveTo>
                      <a:pt x="0" y="0"/>
                    </a:moveTo>
                    <a:lnTo>
                      <a:pt x="0" y="15240"/>
                    </a:lnTo>
                    <a:lnTo>
                      <a:pt x="32385" y="33338"/>
                    </a:lnTo>
                    <a:lnTo>
                      <a:pt x="32385" y="1809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83A3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18" name="Freeform: Shape 1517">
                <a:extLst>
                  <a:ext uri="{FF2B5EF4-FFF2-40B4-BE49-F238E27FC236}">
                    <a16:creationId xmlns:a16="http://schemas.microsoft.com/office/drawing/2014/main" id="{FA4A87DB-0B0A-4719-9639-A1D23B49A792}"/>
                  </a:ext>
                </a:extLst>
              </p:cNvPr>
              <p:cNvSpPr/>
              <p:nvPr/>
            </p:nvSpPr>
            <p:spPr>
              <a:xfrm>
                <a:off x="3846194" y="2818447"/>
                <a:ext cx="32385" cy="33337"/>
              </a:xfrm>
              <a:custGeom>
                <a:avLst/>
                <a:gdLst>
                  <a:gd name="connsiteX0" fmla="*/ 0 w 32385"/>
                  <a:gd name="connsiteY0" fmla="*/ 0 h 33337"/>
                  <a:gd name="connsiteX1" fmla="*/ 0 w 32385"/>
                  <a:gd name="connsiteY1" fmla="*/ 15240 h 33337"/>
                  <a:gd name="connsiteX2" fmla="*/ 32385 w 32385"/>
                  <a:gd name="connsiteY2" fmla="*/ 33338 h 33337"/>
                  <a:gd name="connsiteX3" fmla="*/ 32385 w 32385"/>
                  <a:gd name="connsiteY3" fmla="*/ 18098 h 33337"/>
                  <a:gd name="connsiteX4" fmla="*/ 0 w 32385"/>
                  <a:gd name="connsiteY4" fmla="*/ 0 h 333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2385" h="33337">
                    <a:moveTo>
                      <a:pt x="0" y="0"/>
                    </a:moveTo>
                    <a:lnTo>
                      <a:pt x="0" y="15240"/>
                    </a:lnTo>
                    <a:lnTo>
                      <a:pt x="32385" y="33338"/>
                    </a:lnTo>
                    <a:lnTo>
                      <a:pt x="32385" y="1809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83A3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19" name="Freeform: Shape 1518">
                <a:extLst>
                  <a:ext uri="{FF2B5EF4-FFF2-40B4-BE49-F238E27FC236}">
                    <a16:creationId xmlns:a16="http://schemas.microsoft.com/office/drawing/2014/main" id="{9DE97C39-69DF-44C0-91B6-5E77AAE9FC19}"/>
                  </a:ext>
                </a:extLst>
              </p:cNvPr>
              <p:cNvSpPr/>
              <p:nvPr/>
            </p:nvSpPr>
            <p:spPr>
              <a:xfrm>
                <a:off x="3890010" y="2872739"/>
                <a:ext cx="32384" cy="33337"/>
              </a:xfrm>
              <a:custGeom>
                <a:avLst/>
                <a:gdLst>
                  <a:gd name="connsiteX0" fmla="*/ 0 w 32384"/>
                  <a:gd name="connsiteY0" fmla="*/ 0 h 33337"/>
                  <a:gd name="connsiteX1" fmla="*/ 0 w 32384"/>
                  <a:gd name="connsiteY1" fmla="*/ 15240 h 33337"/>
                  <a:gd name="connsiteX2" fmla="*/ 32385 w 32384"/>
                  <a:gd name="connsiteY2" fmla="*/ 33338 h 33337"/>
                  <a:gd name="connsiteX3" fmla="*/ 32385 w 32384"/>
                  <a:gd name="connsiteY3" fmla="*/ 18097 h 33337"/>
                  <a:gd name="connsiteX4" fmla="*/ 0 w 32384"/>
                  <a:gd name="connsiteY4" fmla="*/ 0 h 333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2384" h="33337">
                    <a:moveTo>
                      <a:pt x="0" y="0"/>
                    </a:moveTo>
                    <a:lnTo>
                      <a:pt x="0" y="15240"/>
                    </a:lnTo>
                    <a:lnTo>
                      <a:pt x="32385" y="33338"/>
                    </a:lnTo>
                    <a:lnTo>
                      <a:pt x="32385" y="1809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83A3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20" name="Freeform: Shape 1519">
                <a:extLst>
                  <a:ext uri="{FF2B5EF4-FFF2-40B4-BE49-F238E27FC236}">
                    <a16:creationId xmlns:a16="http://schemas.microsoft.com/office/drawing/2014/main" id="{D63552E7-BA5D-458A-9065-42264281812C}"/>
                  </a:ext>
                </a:extLst>
              </p:cNvPr>
              <p:cNvSpPr/>
              <p:nvPr/>
            </p:nvSpPr>
            <p:spPr>
              <a:xfrm>
                <a:off x="3846194" y="2847974"/>
                <a:ext cx="32385" cy="33337"/>
              </a:xfrm>
              <a:custGeom>
                <a:avLst/>
                <a:gdLst>
                  <a:gd name="connsiteX0" fmla="*/ 0 w 32385"/>
                  <a:gd name="connsiteY0" fmla="*/ 0 h 33337"/>
                  <a:gd name="connsiteX1" fmla="*/ 0 w 32385"/>
                  <a:gd name="connsiteY1" fmla="*/ 15240 h 33337"/>
                  <a:gd name="connsiteX2" fmla="*/ 32385 w 32385"/>
                  <a:gd name="connsiteY2" fmla="*/ 33338 h 33337"/>
                  <a:gd name="connsiteX3" fmla="*/ 32385 w 32385"/>
                  <a:gd name="connsiteY3" fmla="*/ 18097 h 33337"/>
                  <a:gd name="connsiteX4" fmla="*/ 0 w 32385"/>
                  <a:gd name="connsiteY4" fmla="*/ 0 h 333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2385" h="33337">
                    <a:moveTo>
                      <a:pt x="0" y="0"/>
                    </a:moveTo>
                    <a:lnTo>
                      <a:pt x="0" y="15240"/>
                    </a:lnTo>
                    <a:lnTo>
                      <a:pt x="32385" y="33338"/>
                    </a:lnTo>
                    <a:lnTo>
                      <a:pt x="32385" y="1809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83A3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21" name="Freeform: Shape 1520">
                <a:extLst>
                  <a:ext uri="{FF2B5EF4-FFF2-40B4-BE49-F238E27FC236}">
                    <a16:creationId xmlns:a16="http://schemas.microsoft.com/office/drawing/2014/main" id="{CC2A06A8-ED1F-4D4C-907A-8402A6BBA649}"/>
                  </a:ext>
                </a:extLst>
              </p:cNvPr>
              <p:cNvSpPr/>
              <p:nvPr/>
            </p:nvSpPr>
            <p:spPr>
              <a:xfrm>
                <a:off x="3893819" y="2830829"/>
                <a:ext cx="28575" cy="27622"/>
              </a:xfrm>
              <a:custGeom>
                <a:avLst/>
                <a:gdLst>
                  <a:gd name="connsiteX0" fmla="*/ 0 w 28575"/>
                  <a:gd name="connsiteY0" fmla="*/ 0 h 27622"/>
                  <a:gd name="connsiteX1" fmla="*/ 0 w 28575"/>
                  <a:gd name="connsiteY1" fmla="*/ 11430 h 27622"/>
                  <a:gd name="connsiteX2" fmla="*/ 28575 w 28575"/>
                  <a:gd name="connsiteY2" fmla="*/ 27623 h 27622"/>
                  <a:gd name="connsiteX3" fmla="*/ 28575 w 28575"/>
                  <a:gd name="connsiteY3" fmla="*/ 16193 h 27622"/>
                  <a:gd name="connsiteX4" fmla="*/ 0 w 28575"/>
                  <a:gd name="connsiteY4" fmla="*/ 0 h 276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575" h="27622">
                    <a:moveTo>
                      <a:pt x="0" y="0"/>
                    </a:moveTo>
                    <a:lnTo>
                      <a:pt x="0" y="11430"/>
                    </a:lnTo>
                    <a:lnTo>
                      <a:pt x="28575" y="27623"/>
                    </a:lnTo>
                    <a:lnTo>
                      <a:pt x="28575" y="1619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4E5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22" name="Freeform: Shape 1521">
                <a:extLst>
                  <a:ext uri="{FF2B5EF4-FFF2-40B4-BE49-F238E27FC236}">
                    <a16:creationId xmlns:a16="http://schemas.microsoft.com/office/drawing/2014/main" id="{6A8D8829-B887-4C80-BD91-ED951C34CE21}"/>
                  </a:ext>
                </a:extLst>
              </p:cNvPr>
              <p:cNvSpPr/>
              <p:nvPr/>
            </p:nvSpPr>
            <p:spPr>
              <a:xfrm>
                <a:off x="3850005" y="2806064"/>
                <a:ext cx="28575" cy="27622"/>
              </a:xfrm>
              <a:custGeom>
                <a:avLst/>
                <a:gdLst>
                  <a:gd name="connsiteX0" fmla="*/ 0 w 28575"/>
                  <a:gd name="connsiteY0" fmla="*/ 0 h 27622"/>
                  <a:gd name="connsiteX1" fmla="*/ 0 w 28575"/>
                  <a:gd name="connsiteY1" fmla="*/ 11430 h 27622"/>
                  <a:gd name="connsiteX2" fmla="*/ 28575 w 28575"/>
                  <a:gd name="connsiteY2" fmla="*/ 27623 h 27622"/>
                  <a:gd name="connsiteX3" fmla="*/ 28575 w 28575"/>
                  <a:gd name="connsiteY3" fmla="*/ 16193 h 27622"/>
                  <a:gd name="connsiteX4" fmla="*/ 0 w 28575"/>
                  <a:gd name="connsiteY4" fmla="*/ 0 h 276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575" h="27622">
                    <a:moveTo>
                      <a:pt x="0" y="0"/>
                    </a:moveTo>
                    <a:lnTo>
                      <a:pt x="0" y="11430"/>
                    </a:lnTo>
                    <a:lnTo>
                      <a:pt x="28575" y="27623"/>
                    </a:lnTo>
                    <a:lnTo>
                      <a:pt x="28575" y="1619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4E5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23" name="Freeform: Shape 1522">
                <a:extLst>
                  <a:ext uri="{FF2B5EF4-FFF2-40B4-BE49-F238E27FC236}">
                    <a16:creationId xmlns:a16="http://schemas.microsoft.com/office/drawing/2014/main" id="{36D5BF77-FCBC-42BF-B9AE-E48FC6098E80}"/>
                  </a:ext>
                </a:extLst>
              </p:cNvPr>
              <p:cNvSpPr/>
              <p:nvPr/>
            </p:nvSpPr>
            <p:spPr>
              <a:xfrm>
                <a:off x="3893819" y="2860357"/>
                <a:ext cx="28575" cy="27622"/>
              </a:xfrm>
              <a:custGeom>
                <a:avLst/>
                <a:gdLst>
                  <a:gd name="connsiteX0" fmla="*/ 0 w 28575"/>
                  <a:gd name="connsiteY0" fmla="*/ 0 h 27622"/>
                  <a:gd name="connsiteX1" fmla="*/ 0 w 28575"/>
                  <a:gd name="connsiteY1" fmla="*/ 11430 h 27622"/>
                  <a:gd name="connsiteX2" fmla="*/ 28575 w 28575"/>
                  <a:gd name="connsiteY2" fmla="*/ 27622 h 27622"/>
                  <a:gd name="connsiteX3" fmla="*/ 28575 w 28575"/>
                  <a:gd name="connsiteY3" fmla="*/ 16192 h 27622"/>
                  <a:gd name="connsiteX4" fmla="*/ 0 w 28575"/>
                  <a:gd name="connsiteY4" fmla="*/ 0 h 276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575" h="27622">
                    <a:moveTo>
                      <a:pt x="0" y="0"/>
                    </a:moveTo>
                    <a:lnTo>
                      <a:pt x="0" y="11430"/>
                    </a:lnTo>
                    <a:lnTo>
                      <a:pt x="28575" y="27622"/>
                    </a:lnTo>
                    <a:lnTo>
                      <a:pt x="28575" y="1619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4E5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24" name="Freeform: Shape 1523">
                <a:extLst>
                  <a:ext uri="{FF2B5EF4-FFF2-40B4-BE49-F238E27FC236}">
                    <a16:creationId xmlns:a16="http://schemas.microsoft.com/office/drawing/2014/main" id="{C8C63897-8722-4458-B477-E2108670D381}"/>
                  </a:ext>
                </a:extLst>
              </p:cNvPr>
              <p:cNvSpPr/>
              <p:nvPr/>
            </p:nvSpPr>
            <p:spPr>
              <a:xfrm>
                <a:off x="3850005" y="2835591"/>
                <a:ext cx="28575" cy="27622"/>
              </a:xfrm>
              <a:custGeom>
                <a:avLst/>
                <a:gdLst>
                  <a:gd name="connsiteX0" fmla="*/ 0 w 28575"/>
                  <a:gd name="connsiteY0" fmla="*/ 0 h 27622"/>
                  <a:gd name="connsiteX1" fmla="*/ 0 w 28575"/>
                  <a:gd name="connsiteY1" fmla="*/ 11430 h 27622"/>
                  <a:gd name="connsiteX2" fmla="*/ 28575 w 28575"/>
                  <a:gd name="connsiteY2" fmla="*/ 27623 h 27622"/>
                  <a:gd name="connsiteX3" fmla="*/ 28575 w 28575"/>
                  <a:gd name="connsiteY3" fmla="*/ 16193 h 27622"/>
                  <a:gd name="connsiteX4" fmla="*/ 0 w 28575"/>
                  <a:gd name="connsiteY4" fmla="*/ 0 h 276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575" h="27622">
                    <a:moveTo>
                      <a:pt x="0" y="0"/>
                    </a:moveTo>
                    <a:lnTo>
                      <a:pt x="0" y="11430"/>
                    </a:lnTo>
                    <a:lnTo>
                      <a:pt x="28575" y="27623"/>
                    </a:lnTo>
                    <a:lnTo>
                      <a:pt x="28575" y="1619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4E5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25" name="Freeform: Shape 1524">
                <a:extLst>
                  <a:ext uri="{FF2B5EF4-FFF2-40B4-BE49-F238E27FC236}">
                    <a16:creationId xmlns:a16="http://schemas.microsoft.com/office/drawing/2014/main" id="{2C03A861-F6A1-47E1-B4BB-7EDFFB3C4975}"/>
                  </a:ext>
                </a:extLst>
              </p:cNvPr>
              <p:cNvSpPr/>
              <p:nvPr/>
            </p:nvSpPr>
            <p:spPr>
              <a:xfrm>
                <a:off x="3893819" y="2845116"/>
                <a:ext cx="28575" cy="27622"/>
              </a:xfrm>
              <a:custGeom>
                <a:avLst/>
                <a:gdLst>
                  <a:gd name="connsiteX0" fmla="*/ 0 w 28575"/>
                  <a:gd name="connsiteY0" fmla="*/ 0 h 27622"/>
                  <a:gd name="connsiteX1" fmla="*/ 0 w 28575"/>
                  <a:gd name="connsiteY1" fmla="*/ 11430 h 27622"/>
                  <a:gd name="connsiteX2" fmla="*/ 28575 w 28575"/>
                  <a:gd name="connsiteY2" fmla="*/ 27623 h 27622"/>
                  <a:gd name="connsiteX3" fmla="*/ 28575 w 28575"/>
                  <a:gd name="connsiteY3" fmla="*/ 16193 h 27622"/>
                  <a:gd name="connsiteX4" fmla="*/ 0 w 28575"/>
                  <a:gd name="connsiteY4" fmla="*/ 0 h 276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575" h="27622">
                    <a:moveTo>
                      <a:pt x="0" y="0"/>
                    </a:moveTo>
                    <a:lnTo>
                      <a:pt x="0" y="11430"/>
                    </a:lnTo>
                    <a:lnTo>
                      <a:pt x="28575" y="27623"/>
                    </a:lnTo>
                    <a:lnTo>
                      <a:pt x="28575" y="1619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4E5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26" name="Freeform: Shape 1525">
                <a:extLst>
                  <a:ext uri="{FF2B5EF4-FFF2-40B4-BE49-F238E27FC236}">
                    <a16:creationId xmlns:a16="http://schemas.microsoft.com/office/drawing/2014/main" id="{F086E331-9412-41A6-9047-516825B8DC7B}"/>
                  </a:ext>
                </a:extLst>
              </p:cNvPr>
              <p:cNvSpPr/>
              <p:nvPr/>
            </p:nvSpPr>
            <p:spPr>
              <a:xfrm>
                <a:off x="3850005" y="2820351"/>
                <a:ext cx="28575" cy="27622"/>
              </a:xfrm>
              <a:custGeom>
                <a:avLst/>
                <a:gdLst>
                  <a:gd name="connsiteX0" fmla="*/ 0 w 28575"/>
                  <a:gd name="connsiteY0" fmla="*/ 0 h 27622"/>
                  <a:gd name="connsiteX1" fmla="*/ 0 w 28575"/>
                  <a:gd name="connsiteY1" fmla="*/ 11430 h 27622"/>
                  <a:gd name="connsiteX2" fmla="*/ 28575 w 28575"/>
                  <a:gd name="connsiteY2" fmla="*/ 27623 h 27622"/>
                  <a:gd name="connsiteX3" fmla="*/ 28575 w 28575"/>
                  <a:gd name="connsiteY3" fmla="*/ 16193 h 27622"/>
                  <a:gd name="connsiteX4" fmla="*/ 0 w 28575"/>
                  <a:gd name="connsiteY4" fmla="*/ 0 h 276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575" h="27622">
                    <a:moveTo>
                      <a:pt x="0" y="0"/>
                    </a:moveTo>
                    <a:lnTo>
                      <a:pt x="0" y="11430"/>
                    </a:lnTo>
                    <a:lnTo>
                      <a:pt x="28575" y="27623"/>
                    </a:lnTo>
                    <a:lnTo>
                      <a:pt x="28575" y="1619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4E5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27" name="Freeform: Shape 1526">
                <a:extLst>
                  <a:ext uri="{FF2B5EF4-FFF2-40B4-BE49-F238E27FC236}">
                    <a16:creationId xmlns:a16="http://schemas.microsoft.com/office/drawing/2014/main" id="{C5EC979B-FD96-404E-8C1B-2D1661DC2BD5}"/>
                  </a:ext>
                </a:extLst>
              </p:cNvPr>
              <p:cNvSpPr/>
              <p:nvPr/>
            </p:nvSpPr>
            <p:spPr>
              <a:xfrm>
                <a:off x="3893819" y="2874644"/>
                <a:ext cx="28575" cy="27622"/>
              </a:xfrm>
              <a:custGeom>
                <a:avLst/>
                <a:gdLst>
                  <a:gd name="connsiteX0" fmla="*/ 0 w 28575"/>
                  <a:gd name="connsiteY0" fmla="*/ 0 h 27622"/>
                  <a:gd name="connsiteX1" fmla="*/ 0 w 28575"/>
                  <a:gd name="connsiteY1" fmla="*/ 11430 h 27622"/>
                  <a:gd name="connsiteX2" fmla="*/ 28575 w 28575"/>
                  <a:gd name="connsiteY2" fmla="*/ 27622 h 27622"/>
                  <a:gd name="connsiteX3" fmla="*/ 28575 w 28575"/>
                  <a:gd name="connsiteY3" fmla="*/ 16192 h 27622"/>
                  <a:gd name="connsiteX4" fmla="*/ 0 w 28575"/>
                  <a:gd name="connsiteY4" fmla="*/ 0 h 276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575" h="27622">
                    <a:moveTo>
                      <a:pt x="0" y="0"/>
                    </a:moveTo>
                    <a:lnTo>
                      <a:pt x="0" y="11430"/>
                    </a:lnTo>
                    <a:lnTo>
                      <a:pt x="28575" y="27622"/>
                    </a:lnTo>
                    <a:lnTo>
                      <a:pt x="28575" y="1619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4E5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28" name="Freeform: Shape 1527">
                <a:extLst>
                  <a:ext uri="{FF2B5EF4-FFF2-40B4-BE49-F238E27FC236}">
                    <a16:creationId xmlns:a16="http://schemas.microsoft.com/office/drawing/2014/main" id="{95763532-376B-47E6-A87E-B6D9C816BE88}"/>
                  </a:ext>
                </a:extLst>
              </p:cNvPr>
              <p:cNvSpPr/>
              <p:nvPr/>
            </p:nvSpPr>
            <p:spPr>
              <a:xfrm>
                <a:off x="3850005" y="2849879"/>
                <a:ext cx="28575" cy="27622"/>
              </a:xfrm>
              <a:custGeom>
                <a:avLst/>
                <a:gdLst>
                  <a:gd name="connsiteX0" fmla="*/ 0 w 28575"/>
                  <a:gd name="connsiteY0" fmla="*/ 0 h 27622"/>
                  <a:gd name="connsiteX1" fmla="*/ 0 w 28575"/>
                  <a:gd name="connsiteY1" fmla="*/ 11430 h 27622"/>
                  <a:gd name="connsiteX2" fmla="*/ 28575 w 28575"/>
                  <a:gd name="connsiteY2" fmla="*/ 27623 h 27622"/>
                  <a:gd name="connsiteX3" fmla="*/ 28575 w 28575"/>
                  <a:gd name="connsiteY3" fmla="*/ 16192 h 27622"/>
                  <a:gd name="connsiteX4" fmla="*/ 0 w 28575"/>
                  <a:gd name="connsiteY4" fmla="*/ 0 h 276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575" h="27622">
                    <a:moveTo>
                      <a:pt x="0" y="0"/>
                    </a:moveTo>
                    <a:lnTo>
                      <a:pt x="0" y="11430"/>
                    </a:lnTo>
                    <a:lnTo>
                      <a:pt x="28575" y="27623"/>
                    </a:lnTo>
                    <a:lnTo>
                      <a:pt x="28575" y="1619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4E5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1275" name="Freeform: Shape 1274">
              <a:extLst>
                <a:ext uri="{FF2B5EF4-FFF2-40B4-BE49-F238E27FC236}">
                  <a16:creationId xmlns:a16="http://schemas.microsoft.com/office/drawing/2014/main" id="{34F8A598-89AF-4B35-B0E4-892FEA825C2D}"/>
                </a:ext>
              </a:extLst>
            </p:cNvPr>
            <p:cNvSpPr/>
            <p:nvPr/>
          </p:nvSpPr>
          <p:spPr>
            <a:xfrm>
              <a:off x="3784282" y="2330766"/>
              <a:ext cx="437197" cy="214312"/>
            </a:xfrm>
            <a:custGeom>
              <a:avLst/>
              <a:gdLst>
                <a:gd name="connsiteX0" fmla="*/ 0 w 437197"/>
                <a:gd name="connsiteY0" fmla="*/ 214313 h 214312"/>
                <a:gd name="connsiteX1" fmla="*/ 82868 w 437197"/>
                <a:gd name="connsiteY1" fmla="*/ 200025 h 214312"/>
                <a:gd name="connsiteX2" fmla="*/ 437197 w 437197"/>
                <a:gd name="connsiteY2" fmla="*/ 0 h 214312"/>
                <a:gd name="connsiteX3" fmla="*/ 355283 w 437197"/>
                <a:gd name="connsiteY3" fmla="*/ 14288 h 214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7197" h="214312">
                  <a:moveTo>
                    <a:pt x="0" y="214313"/>
                  </a:moveTo>
                  <a:lnTo>
                    <a:pt x="82868" y="200025"/>
                  </a:lnTo>
                  <a:lnTo>
                    <a:pt x="437197" y="0"/>
                  </a:lnTo>
                  <a:lnTo>
                    <a:pt x="355283" y="14288"/>
                  </a:lnTo>
                  <a:close/>
                </a:path>
              </a:pathLst>
            </a:custGeom>
            <a:solidFill>
              <a:srgbClr val="1A1A1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76" name="Freeform: Shape 1275">
              <a:extLst>
                <a:ext uri="{FF2B5EF4-FFF2-40B4-BE49-F238E27FC236}">
                  <a16:creationId xmlns:a16="http://schemas.microsoft.com/office/drawing/2014/main" id="{630B80B8-297B-4005-8123-557FD8020809}"/>
                </a:ext>
              </a:extLst>
            </p:cNvPr>
            <p:cNvSpPr/>
            <p:nvPr/>
          </p:nvSpPr>
          <p:spPr>
            <a:xfrm>
              <a:off x="3894772" y="2626994"/>
              <a:ext cx="26669" cy="91439"/>
            </a:xfrm>
            <a:custGeom>
              <a:avLst/>
              <a:gdLst>
                <a:gd name="connsiteX0" fmla="*/ 26670 w 26669"/>
                <a:gd name="connsiteY0" fmla="*/ 15240 h 91439"/>
                <a:gd name="connsiteX1" fmla="*/ 26670 w 26669"/>
                <a:gd name="connsiteY1" fmla="*/ 91440 h 91439"/>
                <a:gd name="connsiteX2" fmla="*/ 0 w 26669"/>
                <a:gd name="connsiteY2" fmla="*/ 76200 h 91439"/>
                <a:gd name="connsiteX3" fmla="*/ 0 w 26669"/>
                <a:gd name="connsiteY3" fmla="*/ 0 h 91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669" h="91439">
                  <a:moveTo>
                    <a:pt x="26670" y="15240"/>
                  </a:moveTo>
                  <a:lnTo>
                    <a:pt x="26670" y="91440"/>
                  </a:lnTo>
                  <a:lnTo>
                    <a:pt x="0" y="762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4E5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77" name="Freeform: Shape 1276">
              <a:extLst>
                <a:ext uri="{FF2B5EF4-FFF2-40B4-BE49-F238E27FC236}">
                  <a16:creationId xmlns:a16="http://schemas.microsoft.com/office/drawing/2014/main" id="{122147E9-96A4-4E51-BE82-50C53A729032}"/>
                </a:ext>
              </a:extLst>
            </p:cNvPr>
            <p:cNvSpPr/>
            <p:nvPr/>
          </p:nvSpPr>
          <p:spPr>
            <a:xfrm>
              <a:off x="3850957" y="2602229"/>
              <a:ext cx="26669" cy="91440"/>
            </a:xfrm>
            <a:custGeom>
              <a:avLst/>
              <a:gdLst>
                <a:gd name="connsiteX0" fmla="*/ 26670 w 26669"/>
                <a:gd name="connsiteY0" fmla="*/ 15240 h 91440"/>
                <a:gd name="connsiteX1" fmla="*/ 26670 w 26669"/>
                <a:gd name="connsiteY1" fmla="*/ 91440 h 91440"/>
                <a:gd name="connsiteX2" fmla="*/ 0 w 26669"/>
                <a:gd name="connsiteY2" fmla="*/ 76200 h 91440"/>
                <a:gd name="connsiteX3" fmla="*/ 0 w 26669"/>
                <a:gd name="connsiteY3" fmla="*/ 0 h 91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669" h="91440">
                  <a:moveTo>
                    <a:pt x="26670" y="15240"/>
                  </a:moveTo>
                  <a:lnTo>
                    <a:pt x="26670" y="91440"/>
                  </a:lnTo>
                  <a:lnTo>
                    <a:pt x="0" y="762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4E5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78" name="Freeform: Shape 1277">
              <a:extLst>
                <a:ext uri="{FF2B5EF4-FFF2-40B4-BE49-F238E27FC236}">
                  <a16:creationId xmlns:a16="http://schemas.microsoft.com/office/drawing/2014/main" id="{7C11C459-F5EF-4077-BE9B-D1B20373B34D}"/>
                </a:ext>
              </a:extLst>
            </p:cNvPr>
            <p:cNvSpPr/>
            <p:nvPr/>
          </p:nvSpPr>
          <p:spPr>
            <a:xfrm>
              <a:off x="3806190" y="2577464"/>
              <a:ext cx="26670" cy="91439"/>
            </a:xfrm>
            <a:custGeom>
              <a:avLst/>
              <a:gdLst>
                <a:gd name="connsiteX0" fmla="*/ 26670 w 26670"/>
                <a:gd name="connsiteY0" fmla="*/ 15240 h 91439"/>
                <a:gd name="connsiteX1" fmla="*/ 26670 w 26670"/>
                <a:gd name="connsiteY1" fmla="*/ 91440 h 91439"/>
                <a:gd name="connsiteX2" fmla="*/ 0 w 26670"/>
                <a:gd name="connsiteY2" fmla="*/ 76200 h 91439"/>
                <a:gd name="connsiteX3" fmla="*/ 0 w 26670"/>
                <a:gd name="connsiteY3" fmla="*/ 0 h 91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670" h="91439">
                  <a:moveTo>
                    <a:pt x="26670" y="15240"/>
                  </a:moveTo>
                  <a:lnTo>
                    <a:pt x="26670" y="91440"/>
                  </a:lnTo>
                  <a:lnTo>
                    <a:pt x="0" y="762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4E5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79" name="Freeform: Shape 1278">
              <a:extLst>
                <a:ext uri="{FF2B5EF4-FFF2-40B4-BE49-F238E27FC236}">
                  <a16:creationId xmlns:a16="http://schemas.microsoft.com/office/drawing/2014/main" id="{2A5C701F-8688-46EF-B1BA-C67EC6616C9C}"/>
                </a:ext>
              </a:extLst>
            </p:cNvPr>
            <p:cNvSpPr/>
            <p:nvPr/>
          </p:nvSpPr>
          <p:spPr>
            <a:xfrm>
              <a:off x="3809047" y="2581274"/>
              <a:ext cx="21907" cy="83820"/>
            </a:xfrm>
            <a:custGeom>
              <a:avLst/>
              <a:gdLst>
                <a:gd name="connsiteX0" fmla="*/ 21908 w 21907"/>
                <a:gd name="connsiteY0" fmla="*/ 12383 h 83820"/>
                <a:gd name="connsiteX1" fmla="*/ 0 w 21907"/>
                <a:gd name="connsiteY1" fmla="*/ 0 h 83820"/>
                <a:gd name="connsiteX2" fmla="*/ 0 w 21907"/>
                <a:gd name="connsiteY2" fmla="*/ 71438 h 83820"/>
                <a:gd name="connsiteX3" fmla="*/ 21908 w 21907"/>
                <a:gd name="connsiteY3" fmla="*/ 83820 h 83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907" h="83820">
                  <a:moveTo>
                    <a:pt x="21908" y="12383"/>
                  </a:moveTo>
                  <a:lnTo>
                    <a:pt x="0" y="0"/>
                  </a:lnTo>
                  <a:lnTo>
                    <a:pt x="0" y="71438"/>
                  </a:lnTo>
                  <a:lnTo>
                    <a:pt x="21908" y="83820"/>
                  </a:lnTo>
                  <a:close/>
                </a:path>
              </a:pathLst>
            </a:custGeom>
            <a:solidFill>
              <a:srgbClr val="1A1A1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80" name="Freeform: Shape 1279">
              <a:extLst>
                <a:ext uri="{FF2B5EF4-FFF2-40B4-BE49-F238E27FC236}">
                  <a16:creationId xmlns:a16="http://schemas.microsoft.com/office/drawing/2014/main" id="{433405D2-219A-4E08-8916-6E2443BC2471}"/>
                </a:ext>
              </a:extLst>
            </p:cNvPr>
            <p:cNvSpPr/>
            <p:nvPr/>
          </p:nvSpPr>
          <p:spPr>
            <a:xfrm>
              <a:off x="3852862" y="2606039"/>
              <a:ext cx="22860" cy="83820"/>
            </a:xfrm>
            <a:custGeom>
              <a:avLst/>
              <a:gdLst>
                <a:gd name="connsiteX0" fmla="*/ 22860 w 22860"/>
                <a:gd name="connsiteY0" fmla="*/ 12383 h 83820"/>
                <a:gd name="connsiteX1" fmla="*/ 0 w 22860"/>
                <a:gd name="connsiteY1" fmla="*/ 0 h 83820"/>
                <a:gd name="connsiteX2" fmla="*/ 0 w 22860"/>
                <a:gd name="connsiteY2" fmla="*/ 71438 h 83820"/>
                <a:gd name="connsiteX3" fmla="*/ 22860 w 22860"/>
                <a:gd name="connsiteY3" fmla="*/ 83820 h 83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860" h="83820">
                  <a:moveTo>
                    <a:pt x="22860" y="12383"/>
                  </a:moveTo>
                  <a:lnTo>
                    <a:pt x="0" y="0"/>
                  </a:lnTo>
                  <a:lnTo>
                    <a:pt x="0" y="71438"/>
                  </a:lnTo>
                  <a:lnTo>
                    <a:pt x="22860" y="83820"/>
                  </a:lnTo>
                  <a:close/>
                </a:path>
              </a:pathLst>
            </a:custGeom>
            <a:solidFill>
              <a:srgbClr val="1A1A1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81" name="Freeform: Shape 1280">
              <a:extLst>
                <a:ext uri="{FF2B5EF4-FFF2-40B4-BE49-F238E27FC236}">
                  <a16:creationId xmlns:a16="http://schemas.microsoft.com/office/drawing/2014/main" id="{ABE80C3A-2F4F-401C-A537-F9689EFED45A}"/>
                </a:ext>
              </a:extLst>
            </p:cNvPr>
            <p:cNvSpPr/>
            <p:nvPr/>
          </p:nvSpPr>
          <p:spPr>
            <a:xfrm>
              <a:off x="3897630" y="2630804"/>
              <a:ext cx="21907" cy="83820"/>
            </a:xfrm>
            <a:custGeom>
              <a:avLst/>
              <a:gdLst>
                <a:gd name="connsiteX0" fmla="*/ 21907 w 21907"/>
                <a:gd name="connsiteY0" fmla="*/ 12383 h 83820"/>
                <a:gd name="connsiteX1" fmla="*/ 0 w 21907"/>
                <a:gd name="connsiteY1" fmla="*/ 0 h 83820"/>
                <a:gd name="connsiteX2" fmla="*/ 0 w 21907"/>
                <a:gd name="connsiteY2" fmla="*/ 71438 h 83820"/>
                <a:gd name="connsiteX3" fmla="*/ 21907 w 21907"/>
                <a:gd name="connsiteY3" fmla="*/ 83820 h 83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907" h="83820">
                  <a:moveTo>
                    <a:pt x="21907" y="12383"/>
                  </a:moveTo>
                  <a:lnTo>
                    <a:pt x="0" y="0"/>
                  </a:lnTo>
                  <a:lnTo>
                    <a:pt x="0" y="71438"/>
                  </a:lnTo>
                  <a:lnTo>
                    <a:pt x="21907" y="83820"/>
                  </a:lnTo>
                  <a:close/>
                </a:path>
              </a:pathLst>
            </a:custGeom>
            <a:solidFill>
              <a:srgbClr val="1A1A1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82" name="Freeform: Shape 1281">
              <a:extLst>
                <a:ext uri="{FF2B5EF4-FFF2-40B4-BE49-F238E27FC236}">
                  <a16:creationId xmlns:a16="http://schemas.microsoft.com/office/drawing/2014/main" id="{81798AD4-7645-473D-A6A4-5E6ECC47008A}"/>
                </a:ext>
              </a:extLst>
            </p:cNvPr>
            <p:cNvSpPr/>
            <p:nvPr/>
          </p:nvSpPr>
          <p:spPr>
            <a:xfrm>
              <a:off x="3814762" y="2584132"/>
              <a:ext cx="16192" cy="74294"/>
            </a:xfrm>
            <a:custGeom>
              <a:avLst/>
              <a:gdLst>
                <a:gd name="connsiteX0" fmla="*/ 0 w 16192"/>
                <a:gd name="connsiteY0" fmla="*/ 0 h 74294"/>
                <a:gd name="connsiteX1" fmla="*/ 0 w 16192"/>
                <a:gd name="connsiteY1" fmla="*/ 64770 h 74294"/>
                <a:gd name="connsiteX2" fmla="*/ 16193 w 16192"/>
                <a:gd name="connsiteY2" fmla="*/ 74295 h 74294"/>
                <a:gd name="connsiteX3" fmla="*/ 16193 w 16192"/>
                <a:gd name="connsiteY3" fmla="*/ 9525 h 74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192" h="74294">
                  <a:moveTo>
                    <a:pt x="0" y="0"/>
                  </a:moveTo>
                  <a:lnTo>
                    <a:pt x="0" y="64770"/>
                  </a:lnTo>
                  <a:lnTo>
                    <a:pt x="16193" y="74295"/>
                  </a:lnTo>
                  <a:lnTo>
                    <a:pt x="16193" y="9525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83" name="Freeform: Shape 1282">
              <a:extLst>
                <a:ext uri="{FF2B5EF4-FFF2-40B4-BE49-F238E27FC236}">
                  <a16:creationId xmlns:a16="http://schemas.microsoft.com/office/drawing/2014/main" id="{AB569478-B0A1-4E9B-900E-73D06FC5F290}"/>
                </a:ext>
              </a:extLst>
            </p:cNvPr>
            <p:cNvSpPr/>
            <p:nvPr/>
          </p:nvSpPr>
          <p:spPr>
            <a:xfrm>
              <a:off x="3858577" y="2608897"/>
              <a:ext cx="17145" cy="74294"/>
            </a:xfrm>
            <a:custGeom>
              <a:avLst/>
              <a:gdLst>
                <a:gd name="connsiteX0" fmla="*/ 0 w 17145"/>
                <a:gd name="connsiteY0" fmla="*/ 0 h 74294"/>
                <a:gd name="connsiteX1" fmla="*/ 0 w 17145"/>
                <a:gd name="connsiteY1" fmla="*/ 64770 h 74294"/>
                <a:gd name="connsiteX2" fmla="*/ 17145 w 17145"/>
                <a:gd name="connsiteY2" fmla="*/ 74295 h 74294"/>
                <a:gd name="connsiteX3" fmla="*/ 17145 w 17145"/>
                <a:gd name="connsiteY3" fmla="*/ 9525 h 74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145" h="74294">
                  <a:moveTo>
                    <a:pt x="0" y="0"/>
                  </a:moveTo>
                  <a:lnTo>
                    <a:pt x="0" y="64770"/>
                  </a:lnTo>
                  <a:lnTo>
                    <a:pt x="17145" y="74295"/>
                  </a:lnTo>
                  <a:lnTo>
                    <a:pt x="17145" y="9525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84" name="Freeform: Shape 1283">
              <a:extLst>
                <a:ext uri="{FF2B5EF4-FFF2-40B4-BE49-F238E27FC236}">
                  <a16:creationId xmlns:a16="http://schemas.microsoft.com/office/drawing/2014/main" id="{7B68C519-4515-4ECC-88F0-3907A3A53138}"/>
                </a:ext>
              </a:extLst>
            </p:cNvPr>
            <p:cNvSpPr/>
            <p:nvPr/>
          </p:nvSpPr>
          <p:spPr>
            <a:xfrm>
              <a:off x="3903344" y="2633662"/>
              <a:ext cx="16192" cy="74295"/>
            </a:xfrm>
            <a:custGeom>
              <a:avLst/>
              <a:gdLst>
                <a:gd name="connsiteX0" fmla="*/ 0 w 16192"/>
                <a:gd name="connsiteY0" fmla="*/ 0 h 74295"/>
                <a:gd name="connsiteX1" fmla="*/ 0 w 16192"/>
                <a:gd name="connsiteY1" fmla="*/ 64770 h 74295"/>
                <a:gd name="connsiteX2" fmla="*/ 16193 w 16192"/>
                <a:gd name="connsiteY2" fmla="*/ 74295 h 74295"/>
                <a:gd name="connsiteX3" fmla="*/ 16193 w 16192"/>
                <a:gd name="connsiteY3" fmla="*/ 9525 h 742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192" h="74295">
                  <a:moveTo>
                    <a:pt x="0" y="0"/>
                  </a:moveTo>
                  <a:lnTo>
                    <a:pt x="0" y="64770"/>
                  </a:lnTo>
                  <a:lnTo>
                    <a:pt x="16193" y="74295"/>
                  </a:lnTo>
                  <a:lnTo>
                    <a:pt x="16193" y="9525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85" name="Freeform: Shape 1284">
              <a:extLst>
                <a:ext uri="{FF2B5EF4-FFF2-40B4-BE49-F238E27FC236}">
                  <a16:creationId xmlns:a16="http://schemas.microsoft.com/office/drawing/2014/main" id="{388E4490-30B5-4595-992E-AB25F85D180F}"/>
                </a:ext>
              </a:extLst>
            </p:cNvPr>
            <p:cNvSpPr/>
            <p:nvPr/>
          </p:nvSpPr>
          <p:spPr>
            <a:xfrm>
              <a:off x="3897630" y="2669857"/>
              <a:ext cx="21907" cy="16192"/>
            </a:xfrm>
            <a:custGeom>
              <a:avLst/>
              <a:gdLst>
                <a:gd name="connsiteX0" fmla="*/ 21907 w 21907"/>
                <a:gd name="connsiteY0" fmla="*/ 16192 h 16192"/>
                <a:gd name="connsiteX1" fmla="*/ 0 w 21907"/>
                <a:gd name="connsiteY1" fmla="*/ 3810 h 16192"/>
                <a:gd name="connsiteX2" fmla="*/ 5715 w 21907"/>
                <a:gd name="connsiteY2" fmla="*/ 0 h 16192"/>
                <a:gd name="connsiteX3" fmla="*/ 21907 w 21907"/>
                <a:gd name="connsiteY3" fmla="*/ 8572 h 16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907" h="16192">
                  <a:moveTo>
                    <a:pt x="21907" y="16192"/>
                  </a:moveTo>
                  <a:lnTo>
                    <a:pt x="0" y="3810"/>
                  </a:lnTo>
                  <a:lnTo>
                    <a:pt x="5715" y="0"/>
                  </a:lnTo>
                  <a:lnTo>
                    <a:pt x="21907" y="8572"/>
                  </a:lnTo>
                  <a:close/>
                </a:path>
              </a:pathLst>
            </a:custGeom>
            <a:solidFill>
              <a:srgbClr val="1A1A1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86" name="Freeform: Shape 1285">
              <a:extLst>
                <a:ext uri="{FF2B5EF4-FFF2-40B4-BE49-F238E27FC236}">
                  <a16:creationId xmlns:a16="http://schemas.microsoft.com/office/drawing/2014/main" id="{433F6845-4AD4-4CA4-9D06-4ADDC2882F0F}"/>
                </a:ext>
              </a:extLst>
            </p:cNvPr>
            <p:cNvSpPr/>
            <p:nvPr/>
          </p:nvSpPr>
          <p:spPr>
            <a:xfrm>
              <a:off x="3852862" y="2645091"/>
              <a:ext cx="22860" cy="16192"/>
            </a:xfrm>
            <a:custGeom>
              <a:avLst/>
              <a:gdLst>
                <a:gd name="connsiteX0" fmla="*/ 22860 w 22860"/>
                <a:gd name="connsiteY0" fmla="*/ 16193 h 16192"/>
                <a:gd name="connsiteX1" fmla="*/ 0 w 22860"/>
                <a:gd name="connsiteY1" fmla="*/ 3810 h 16192"/>
                <a:gd name="connsiteX2" fmla="*/ 5715 w 22860"/>
                <a:gd name="connsiteY2" fmla="*/ 0 h 16192"/>
                <a:gd name="connsiteX3" fmla="*/ 22860 w 22860"/>
                <a:gd name="connsiteY3" fmla="*/ 8573 h 16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860" h="16192">
                  <a:moveTo>
                    <a:pt x="22860" y="16193"/>
                  </a:moveTo>
                  <a:lnTo>
                    <a:pt x="0" y="3810"/>
                  </a:lnTo>
                  <a:lnTo>
                    <a:pt x="5715" y="0"/>
                  </a:lnTo>
                  <a:lnTo>
                    <a:pt x="22860" y="8573"/>
                  </a:lnTo>
                  <a:close/>
                </a:path>
              </a:pathLst>
            </a:custGeom>
            <a:solidFill>
              <a:srgbClr val="1A1A1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87" name="Freeform: Shape 1286">
              <a:extLst>
                <a:ext uri="{FF2B5EF4-FFF2-40B4-BE49-F238E27FC236}">
                  <a16:creationId xmlns:a16="http://schemas.microsoft.com/office/drawing/2014/main" id="{FAA84DB8-72E5-41DC-B976-AAE08F96EBAC}"/>
                </a:ext>
              </a:extLst>
            </p:cNvPr>
            <p:cNvSpPr/>
            <p:nvPr/>
          </p:nvSpPr>
          <p:spPr>
            <a:xfrm>
              <a:off x="3809047" y="2620326"/>
              <a:ext cx="21907" cy="16192"/>
            </a:xfrm>
            <a:custGeom>
              <a:avLst/>
              <a:gdLst>
                <a:gd name="connsiteX0" fmla="*/ 21908 w 21907"/>
                <a:gd name="connsiteY0" fmla="*/ 16193 h 16192"/>
                <a:gd name="connsiteX1" fmla="*/ 0 w 21907"/>
                <a:gd name="connsiteY1" fmla="*/ 3810 h 16192"/>
                <a:gd name="connsiteX2" fmla="*/ 5715 w 21907"/>
                <a:gd name="connsiteY2" fmla="*/ 0 h 16192"/>
                <a:gd name="connsiteX3" fmla="*/ 21908 w 21907"/>
                <a:gd name="connsiteY3" fmla="*/ 8573 h 16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907" h="16192">
                  <a:moveTo>
                    <a:pt x="21908" y="16193"/>
                  </a:moveTo>
                  <a:lnTo>
                    <a:pt x="0" y="3810"/>
                  </a:lnTo>
                  <a:lnTo>
                    <a:pt x="5715" y="0"/>
                  </a:lnTo>
                  <a:lnTo>
                    <a:pt x="21908" y="8573"/>
                  </a:lnTo>
                  <a:close/>
                </a:path>
              </a:pathLst>
            </a:custGeom>
            <a:solidFill>
              <a:srgbClr val="1A1A1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1288" name="Graphic 2">
              <a:extLst>
                <a:ext uri="{FF2B5EF4-FFF2-40B4-BE49-F238E27FC236}">
                  <a16:creationId xmlns:a16="http://schemas.microsoft.com/office/drawing/2014/main" id="{3B4CE5FB-47B9-4C7C-AE07-4DE8FFBA7461}"/>
                </a:ext>
              </a:extLst>
            </p:cNvPr>
            <p:cNvGrpSpPr/>
            <p:nvPr/>
          </p:nvGrpSpPr>
          <p:grpSpPr>
            <a:xfrm>
              <a:off x="3806190" y="2664141"/>
              <a:ext cx="115252" cy="140970"/>
              <a:chOff x="3806190" y="2664141"/>
              <a:chExt cx="115252" cy="140970"/>
            </a:xfrm>
            <a:solidFill>
              <a:schemeClr val="accent1"/>
            </a:solidFill>
          </p:grpSpPr>
          <p:sp>
            <p:nvSpPr>
              <p:cNvPr id="1501" name="Freeform: Shape 1500">
                <a:extLst>
                  <a:ext uri="{FF2B5EF4-FFF2-40B4-BE49-F238E27FC236}">
                    <a16:creationId xmlns:a16="http://schemas.microsoft.com/office/drawing/2014/main" id="{92551D64-108E-4F99-879B-40DB879AD8B4}"/>
                  </a:ext>
                </a:extLst>
              </p:cNvPr>
              <p:cNvSpPr/>
              <p:nvPr/>
            </p:nvSpPr>
            <p:spPr>
              <a:xfrm>
                <a:off x="3894772" y="2713672"/>
                <a:ext cx="26669" cy="91439"/>
              </a:xfrm>
              <a:custGeom>
                <a:avLst/>
                <a:gdLst>
                  <a:gd name="connsiteX0" fmla="*/ 26670 w 26669"/>
                  <a:gd name="connsiteY0" fmla="*/ 14288 h 91439"/>
                  <a:gd name="connsiteX1" fmla="*/ 26670 w 26669"/>
                  <a:gd name="connsiteY1" fmla="*/ 91440 h 91439"/>
                  <a:gd name="connsiteX2" fmla="*/ 0 w 26669"/>
                  <a:gd name="connsiteY2" fmla="*/ 76200 h 91439"/>
                  <a:gd name="connsiteX3" fmla="*/ 0 w 26669"/>
                  <a:gd name="connsiteY3" fmla="*/ 0 h 91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6669" h="91439">
                    <a:moveTo>
                      <a:pt x="26670" y="14288"/>
                    </a:moveTo>
                    <a:lnTo>
                      <a:pt x="26670" y="91440"/>
                    </a:lnTo>
                    <a:lnTo>
                      <a:pt x="0" y="7620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4E5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02" name="Freeform: Shape 1501">
                <a:extLst>
                  <a:ext uri="{FF2B5EF4-FFF2-40B4-BE49-F238E27FC236}">
                    <a16:creationId xmlns:a16="http://schemas.microsoft.com/office/drawing/2014/main" id="{070EA83B-4B12-4032-ABFC-B2A0AD4E8B6A}"/>
                  </a:ext>
                </a:extLst>
              </p:cNvPr>
              <p:cNvSpPr/>
              <p:nvPr/>
            </p:nvSpPr>
            <p:spPr>
              <a:xfrm>
                <a:off x="3850957" y="2688907"/>
                <a:ext cx="26669" cy="91439"/>
              </a:xfrm>
              <a:custGeom>
                <a:avLst/>
                <a:gdLst>
                  <a:gd name="connsiteX0" fmla="*/ 26670 w 26669"/>
                  <a:gd name="connsiteY0" fmla="*/ 14288 h 91439"/>
                  <a:gd name="connsiteX1" fmla="*/ 26670 w 26669"/>
                  <a:gd name="connsiteY1" fmla="*/ 91440 h 91439"/>
                  <a:gd name="connsiteX2" fmla="*/ 0 w 26669"/>
                  <a:gd name="connsiteY2" fmla="*/ 76200 h 91439"/>
                  <a:gd name="connsiteX3" fmla="*/ 0 w 26669"/>
                  <a:gd name="connsiteY3" fmla="*/ 0 h 91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6669" h="91439">
                    <a:moveTo>
                      <a:pt x="26670" y="14288"/>
                    </a:moveTo>
                    <a:lnTo>
                      <a:pt x="26670" y="91440"/>
                    </a:lnTo>
                    <a:lnTo>
                      <a:pt x="0" y="7620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4E5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03" name="Freeform: Shape 1502">
                <a:extLst>
                  <a:ext uri="{FF2B5EF4-FFF2-40B4-BE49-F238E27FC236}">
                    <a16:creationId xmlns:a16="http://schemas.microsoft.com/office/drawing/2014/main" id="{DBB31621-9775-42AC-B7A6-AEB146586A64}"/>
                  </a:ext>
                </a:extLst>
              </p:cNvPr>
              <p:cNvSpPr/>
              <p:nvPr/>
            </p:nvSpPr>
            <p:spPr>
              <a:xfrm>
                <a:off x="3806190" y="2664141"/>
                <a:ext cx="26670" cy="91440"/>
              </a:xfrm>
              <a:custGeom>
                <a:avLst/>
                <a:gdLst>
                  <a:gd name="connsiteX0" fmla="*/ 26670 w 26670"/>
                  <a:gd name="connsiteY0" fmla="*/ 14288 h 91440"/>
                  <a:gd name="connsiteX1" fmla="*/ 26670 w 26670"/>
                  <a:gd name="connsiteY1" fmla="*/ 91440 h 91440"/>
                  <a:gd name="connsiteX2" fmla="*/ 0 w 26670"/>
                  <a:gd name="connsiteY2" fmla="*/ 76200 h 91440"/>
                  <a:gd name="connsiteX3" fmla="*/ 0 w 26670"/>
                  <a:gd name="connsiteY3" fmla="*/ 0 h 914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6670" h="91440">
                    <a:moveTo>
                      <a:pt x="26670" y="14288"/>
                    </a:moveTo>
                    <a:lnTo>
                      <a:pt x="26670" y="91440"/>
                    </a:lnTo>
                    <a:lnTo>
                      <a:pt x="0" y="7620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4E5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04" name="Freeform: Shape 1503">
                <a:extLst>
                  <a:ext uri="{FF2B5EF4-FFF2-40B4-BE49-F238E27FC236}">
                    <a16:creationId xmlns:a16="http://schemas.microsoft.com/office/drawing/2014/main" id="{945124BC-5190-40BC-8EED-AF8A4466D17F}"/>
                  </a:ext>
                </a:extLst>
              </p:cNvPr>
              <p:cNvSpPr/>
              <p:nvPr/>
            </p:nvSpPr>
            <p:spPr>
              <a:xfrm>
                <a:off x="3809047" y="2667951"/>
                <a:ext cx="21907" cy="83820"/>
              </a:xfrm>
              <a:custGeom>
                <a:avLst/>
                <a:gdLst>
                  <a:gd name="connsiteX0" fmla="*/ 21908 w 21907"/>
                  <a:gd name="connsiteY0" fmla="*/ 12383 h 83820"/>
                  <a:gd name="connsiteX1" fmla="*/ 0 w 21907"/>
                  <a:gd name="connsiteY1" fmla="*/ 0 h 83820"/>
                  <a:gd name="connsiteX2" fmla="*/ 0 w 21907"/>
                  <a:gd name="connsiteY2" fmla="*/ 71438 h 83820"/>
                  <a:gd name="connsiteX3" fmla="*/ 21908 w 21907"/>
                  <a:gd name="connsiteY3" fmla="*/ 83820 h 838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907" h="83820">
                    <a:moveTo>
                      <a:pt x="21908" y="12383"/>
                    </a:moveTo>
                    <a:lnTo>
                      <a:pt x="0" y="0"/>
                    </a:lnTo>
                    <a:lnTo>
                      <a:pt x="0" y="71438"/>
                    </a:lnTo>
                    <a:lnTo>
                      <a:pt x="21908" y="83820"/>
                    </a:lnTo>
                    <a:close/>
                  </a:path>
                </a:pathLst>
              </a:custGeom>
              <a:solidFill>
                <a:srgbClr val="1A1A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05" name="Freeform: Shape 1504">
                <a:extLst>
                  <a:ext uri="{FF2B5EF4-FFF2-40B4-BE49-F238E27FC236}">
                    <a16:creationId xmlns:a16="http://schemas.microsoft.com/office/drawing/2014/main" id="{7397DD26-65A0-4681-845B-8CDE412D3527}"/>
                  </a:ext>
                </a:extLst>
              </p:cNvPr>
              <p:cNvSpPr/>
              <p:nvPr/>
            </p:nvSpPr>
            <p:spPr>
              <a:xfrm>
                <a:off x="3852862" y="2692716"/>
                <a:ext cx="22860" cy="83820"/>
              </a:xfrm>
              <a:custGeom>
                <a:avLst/>
                <a:gdLst>
                  <a:gd name="connsiteX0" fmla="*/ 22860 w 22860"/>
                  <a:gd name="connsiteY0" fmla="*/ 12383 h 83820"/>
                  <a:gd name="connsiteX1" fmla="*/ 0 w 22860"/>
                  <a:gd name="connsiteY1" fmla="*/ 0 h 83820"/>
                  <a:gd name="connsiteX2" fmla="*/ 0 w 22860"/>
                  <a:gd name="connsiteY2" fmla="*/ 71438 h 83820"/>
                  <a:gd name="connsiteX3" fmla="*/ 22860 w 22860"/>
                  <a:gd name="connsiteY3" fmla="*/ 83820 h 838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860" h="83820">
                    <a:moveTo>
                      <a:pt x="22860" y="12383"/>
                    </a:moveTo>
                    <a:lnTo>
                      <a:pt x="0" y="0"/>
                    </a:lnTo>
                    <a:lnTo>
                      <a:pt x="0" y="71438"/>
                    </a:lnTo>
                    <a:lnTo>
                      <a:pt x="22860" y="83820"/>
                    </a:lnTo>
                    <a:close/>
                  </a:path>
                </a:pathLst>
              </a:custGeom>
              <a:solidFill>
                <a:srgbClr val="1A1A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06" name="Freeform: Shape 1505">
                <a:extLst>
                  <a:ext uri="{FF2B5EF4-FFF2-40B4-BE49-F238E27FC236}">
                    <a16:creationId xmlns:a16="http://schemas.microsoft.com/office/drawing/2014/main" id="{60ECE6B6-D46C-47A5-A7F2-4D370C25E92E}"/>
                  </a:ext>
                </a:extLst>
              </p:cNvPr>
              <p:cNvSpPr/>
              <p:nvPr/>
            </p:nvSpPr>
            <p:spPr>
              <a:xfrm>
                <a:off x="3897630" y="2717482"/>
                <a:ext cx="21907" cy="83819"/>
              </a:xfrm>
              <a:custGeom>
                <a:avLst/>
                <a:gdLst>
                  <a:gd name="connsiteX0" fmla="*/ 21907 w 21907"/>
                  <a:gd name="connsiteY0" fmla="*/ 12382 h 83819"/>
                  <a:gd name="connsiteX1" fmla="*/ 0 w 21907"/>
                  <a:gd name="connsiteY1" fmla="*/ 0 h 83819"/>
                  <a:gd name="connsiteX2" fmla="*/ 0 w 21907"/>
                  <a:gd name="connsiteY2" fmla="*/ 71438 h 83819"/>
                  <a:gd name="connsiteX3" fmla="*/ 21907 w 21907"/>
                  <a:gd name="connsiteY3" fmla="*/ 83820 h 838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907" h="83819">
                    <a:moveTo>
                      <a:pt x="21907" y="12382"/>
                    </a:moveTo>
                    <a:lnTo>
                      <a:pt x="0" y="0"/>
                    </a:lnTo>
                    <a:lnTo>
                      <a:pt x="0" y="71438"/>
                    </a:lnTo>
                    <a:lnTo>
                      <a:pt x="21907" y="83820"/>
                    </a:lnTo>
                    <a:close/>
                  </a:path>
                </a:pathLst>
              </a:custGeom>
              <a:solidFill>
                <a:srgbClr val="1A1A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07" name="Freeform: Shape 1506">
                <a:extLst>
                  <a:ext uri="{FF2B5EF4-FFF2-40B4-BE49-F238E27FC236}">
                    <a16:creationId xmlns:a16="http://schemas.microsoft.com/office/drawing/2014/main" id="{D18790B2-061F-441B-AE24-9C7DD72F5AFE}"/>
                  </a:ext>
                </a:extLst>
              </p:cNvPr>
              <p:cNvSpPr/>
              <p:nvPr/>
            </p:nvSpPr>
            <p:spPr>
              <a:xfrm>
                <a:off x="3814762" y="2670809"/>
                <a:ext cx="16192" cy="74294"/>
              </a:xfrm>
              <a:custGeom>
                <a:avLst/>
                <a:gdLst>
                  <a:gd name="connsiteX0" fmla="*/ 0 w 16192"/>
                  <a:gd name="connsiteY0" fmla="*/ 0 h 74294"/>
                  <a:gd name="connsiteX1" fmla="*/ 0 w 16192"/>
                  <a:gd name="connsiteY1" fmla="*/ 64770 h 74294"/>
                  <a:gd name="connsiteX2" fmla="*/ 16193 w 16192"/>
                  <a:gd name="connsiteY2" fmla="*/ 74295 h 74294"/>
                  <a:gd name="connsiteX3" fmla="*/ 16193 w 16192"/>
                  <a:gd name="connsiteY3" fmla="*/ 9525 h 742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" h="74294">
                    <a:moveTo>
                      <a:pt x="0" y="0"/>
                    </a:moveTo>
                    <a:lnTo>
                      <a:pt x="0" y="64770"/>
                    </a:lnTo>
                    <a:lnTo>
                      <a:pt x="16193" y="74295"/>
                    </a:lnTo>
                    <a:lnTo>
                      <a:pt x="16193" y="9525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08" name="Freeform: Shape 1507">
                <a:extLst>
                  <a:ext uri="{FF2B5EF4-FFF2-40B4-BE49-F238E27FC236}">
                    <a16:creationId xmlns:a16="http://schemas.microsoft.com/office/drawing/2014/main" id="{470C8802-A831-46A1-81C3-5402A1F80CE5}"/>
                  </a:ext>
                </a:extLst>
              </p:cNvPr>
              <p:cNvSpPr/>
              <p:nvPr/>
            </p:nvSpPr>
            <p:spPr>
              <a:xfrm>
                <a:off x="3858577" y="2695574"/>
                <a:ext cx="17145" cy="74295"/>
              </a:xfrm>
              <a:custGeom>
                <a:avLst/>
                <a:gdLst>
                  <a:gd name="connsiteX0" fmla="*/ 0 w 17145"/>
                  <a:gd name="connsiteY0" fmla="*/ 0 h 74295"/>
                  <a:gd name="connsiteX1" fmla="*/ 0 w 17145"/>
                  <a:gd name="connsiteY1" fmla="*/ 64770 h 74295"/>
                  <a:gd name="connsiteX2" fmla="*/ 17145 w 17145"/>
                  <a:gd name="connsiteY2" fmla="*/ 74295 h 74295"/>
                  <a:gd name="connsiteX3" fmla="*/ 17145 w 17145"/>
                  <a:gd name="connsiteY3" fmla="*/ 9525 h 742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145" h="74295">
                    <a:moveTo>
                      <a:pt x="0" y="0"/>
                    </a:moveTo>
                    <a:lnTo>
                      <a:pt x="0" y="64770"/>
                    </a:lnTo>
                    <a:lnTo>
                      <a:pt x="17145" y="74295"/>
                    </a:lnTo>
                    <a:lnTo>
                      <a:pt x="17145" y="9525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09" name="Freeform: Shape 1508">
                <a:extLst>
                  <a:ext uri="{FF2B5EF4-FFF2-40B4-BE49-F238E27FC236}">
                    <a16:creationId xmlns:a16="http://schemas.microsoft.com/office/drawing/2014/main" id="{6A83FD23-5AF8-45E7-99AD-878EE3A033F2}"/>
                  </a:ext>
                </a:extLst>
              </p:cNvPr>
              <p:cNvSpPr/>
              <p:nvPr/>
            </p:nvSpPr>
            <p:spPr>
              <a:xfrm>
                <a:off x="3903344" y="2720339"/>
                <a:ext cx="16192" cy="74295"/>
              </a:xfrm>
              <a:custGeom>
                <a:avLst/>
                <a:gdLst>
                  <a:gd name="connsiteX0" fmla="*/ 0 w 16192"/>
                  <a:gd name="connsiteY0" fmla="*/ 0 h 74295"/>
                  <a:gd name="connsiteX1" fmla="*/ 0 w 16192"/>
                  <a:gd name="connsiteY1" fmla="*/ 64770 h 74295"/>
                  <a:gd name="connsiteX2" fmla="*/ 16193 w 16192"/>
                  <a:gd name="connsiteY2" fmla="*/ 74295 h 74295"/>
                  <a:gd name="connsiteX3" fmla="*/ 16193 w 16192"/>
                  <a:gd name="connsiteY3" fmla="*/ 9525 h 742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" h="74295">
                    <a:moveTo>
                      <a:pt x="0" y="0"/>
                    </a:moveTo>
                    <a:lnTo>
                      <a:pt x="0" y="64770"/>
                    </a:lnTo>
                    <a:lnTo>
                      <a:pt x="16193" y="74295"/>
                    </a:lnTo>
                    <a:lnTo>
                      <a:pt x="16193" y="9525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10" name="Freeform: Shape 1509">
                <a:extLst>
                  <a:ext uri="{FF2B5EF4-FFF2-40B4-BE49-F238E27FC236}">
                    <a16:creationId xmlns:a16="http://schemas.microsoft.com/office/drawing/2014/main" id="{46647F3F-4FF5-4284-A74A-88EBD788A929}"/>
                  </a:ext>
                </a:extLst>
              </p:cNvPr>
              <p:cNvSpPr/>
              <p:nvPr/>
            </p:nvSpPr>
            <p:spPr>
              <a:xfrm>
                <a:off x="3897630" y="2756534"/>
                <a:ext cx="21907" cy="15239"/>
              </a:xfrm>
              <a:custGeom>
                <a:avLst/>
                <a:gdLst>
                  <a:gd name="connsiteX0" fmla="*/ 21907 w 21907"/>
                  <a:gd name="connsiteY0" fmla="*/ 15240 h 15239"/>
                  <a:gd name="connsiteX1" fmla="*/ 0 w 21907"/>
                  <a:gd name="connsiteY1" fmla="*/ 2857 h 15239"/>
                  <a:gd name="connsiteX2" fmla="*/ 5715 w 21907"/>
                  <a:gd name="connsiteY2" fmla="*/ 0 h 15239"/>
                  <a:gd name="connsiteX3" fmla="*/ 21907 w 21907"/>
                  <a:gd name="connsiteY3" fmla="*/ 8573 h 152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907" h="15239">
                    <a:moveTo>
                      <a:pt x="21907" y="15240"/>
                    </a:moveTo>
                    <a:lnTo>
                      <a:pt x="0" y="2857"/>
                    </a:lnTo>
                    <a:lnTo>
                      <a:pt x="5715" y="0"/>
                    </a:lnTo>
                    <a:lnTo>
                      <a:pt x="21907" y="8573"/>
                    </a:lnTo>
                    <a:close/>
                  </a:path>
                </a:pathLst>
              </a:custGeom>
              <a:solidFill>
                <a:srgbClr val="1A1A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11" name="Freeform: Shape 1510">
                <a:extLst>
                  <a:ext uri="{FF2B5EF4-FFF2-40B4-BE49-F238E27FC236}">
                    <a16:creationId xmlns:a16="http://schemas.microsoft.com/office/drawing/2014/main" id="{482479CE-5C10-45F6-AFFE-F0E26E132335}"/>
                  </a:ext>
                </a:extLst>
              </p:cNvPr>
              <p:cNvSpPr/>
              <p:nvPr/>
            </p:nvSpPr>
            <p:spPr>
              <a:xfrm>
                <a:off x="3852862" y="2731769"/>
                <a:ext cx="22860" cy="15239"/>
              </a:xfrm>
              <a:custGeom>
                <a:avLst/>
                <a:gdLst>
                  <a:gd name="connsiteX0" fmla="*/ 22860 w 22860"/>
                  <a:gd name="connsiteY0" fmla="*/ 15240 h 15239"/>
                  <a:gd name="connsiteX1" fmla="*/ 0 w 22860"/>
                  <a:gd name="connsiteY1" fmla="*/ 2857 h 15239"/>
                  <a:gd name="connsiteX2" fmla="*/ 5715 w 22860"/>
                  <a:gd name="connsiteY2" fmla="*/ 0 h 15239"/>
                  <a:gd name="connsiteX3" fmla="*/ 22860 w 22860"/>
                  <a:gd name="connsiteY3" fmla="*/ 8572 h 152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860" h="15239">
                    <a:moveTo>
                      <a:pt x="22860" y="15240"/>
                    </a:moveTo>
                    <a:lnTo>
                      <a:pt x="0" y="2857"/>
                    </a:lnTo>
                    <a:lnTo>
                      <a:pt x="5715" y="0"/>
                    </a:lnTo>
                    <a:lnTo>
                      <a:pt x="22860" y="8572"/>
                    </a:lnTo>
                    <a:close/>
                  </a:path>
                </a:pathLst>
              </a:custGeom>
              <a:solidFill>
                <a:srgbClr val="1A1A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12" name="Freeform: Shape 1511">
                <a:extLst>
                  <a:ext uri="{FF2B5EF4-FFF2-40B4-BE49-F238E27FC236}">
                    <a16:creationId xmlns:a16="http://schemas.microsoft.com/office/drawing/2014/main" id="{F26C0240-5677-4CAA-9E71-7CEC983A0058}"/>
                  </a:ext>
                </a:extLst>
              </p:cNvPr>
              <p:cNvSpPr/>
              <p:nvPr/>
            </p:nvSpPr>
            <p:spPr>
              <a:xfrm>
                <a:off x="3809047" y="2707004"/>
                <a:ext cx="21907" cy="15240"/>
              </a:xfrm>
              <a:custGeom>
                <a:avLst/>
                <a:gdLst>
                  <a:gd name="connsiteX0" fmla="*/ 21908 w 21907"/>
                  <a:gd name="connsiteY0" fmla="*/ 15240 h 15240"/>
                  <a:gd name="connsiteX1" fmla="*/ 0 w 21907"/>
                  <a:gd name="connsiteY1" fmla="*/ 2858 h 15240"/>
                  <a:gd name="connsiteX2" fmla="*/ 5715 w 21907"/>
                  <a:gd name="connsiteY2" fmla="*/ 0 h 15240"/>
                  <a:gd name="connsiteX3" fmla="*/ 21908 w 21907"/>
                  <a:gd name="connsiteY3" fmla="*/ 8573 h 152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907" h="15240">
                    <a:moveTo>
                      <a:pt x="21908" y="15240"/>
                    </a:moveTo>
                    <a:lnTo>
                      <a:pt x="0" y="2858"/>
                    </a:lnTo>
                    <a:lnTo>
                      <a:pt x="5715" y="0"/>
                    </a:lnTo>
                    <a:lnTo>
                      <a:pt x="21908" y="8573"/>
                    </a:lnTo>
                    <a:close/>
                  </a:path>
                </a:pathLst>
              </a:custGeom>
              <a:solidFill>
                <a:srgbClr val="1A1A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1289" name="Freeform: Shape 1288">
              <a:extLst>
                <a:ext uri="{FF2B5EF4-FFF2-40B4-BE49-F238E27FC236}">
                  <a16:creationId xmlns:a16="http://schemas.microsoft.com/office/drawing/2014/main" id="{2F5A54AC-A08B-4FE3-A8EF-B44F132A0B3E}"/>
                </a:ext>
              </a:extLst>
            </p:cNvPr>
            <p:cNvSpPr/>
            <p:nvPr/>
          </p:nvSpPr>
          <p:spPr>
            <a:xfrm>
              <a:off x="3784282" y="2530791"/>
              <a:ext cx="165735" cy="105727"/>
            </a:xfrm>
            <a:custGeom>
              <a:avLst/>
              <a:gdLst>
                <a:gd name="connsiteX0" fmla="*/ 82868 w 165735"/>
                <a:gd name="connsiteY0" fmla="*/ 0 h 105727"/>
                <a:gd name="connsiteX1" fmla="*/ 0 w 165735"/>
                <a:gd name="connsiteY1" fmla="*/ 14288 h 105727"/>
                <a:gd name="connsiteX2" fmla="*/ 165735 w 165735"/>
                <a:gd name="connsiteY2" fmla="*/ 105728 h 105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5735" h="105727">
                  <a:moveTo>
                    <a:pt x="82868" y="0"/>
                  </a:moveTo>
                  <a:lnTo>
                    <a:pt x="0" y="14288"/>
                  </a:lnTo>
                  <a:lnTo>
                    <a:pt x="165735" y="105728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90" name="Freeform: Shape 1289">
              <a:extLst>
                <a:ext uri="{FF2B5EF4-FFF2-40B4-BE49-F238E27FC236}">
                  <a16:creationId xmlns:a16="http://schemas.microsoft.com/office/drawing/2014/main" id="{6C87ABC1-0DF6-440A-AF41-0DCCA9837EAF}"/>
                </a:ext>
              </a:extLst>
            </p:cNvPr>
            <p:cNvSpPr/>
            <p:nvPr/>
          </p:nvSpPr>
          <p:spPr>
            <a:xfrm>
              <a:off x="3867150" y="2330766"/>
              <a:ext cx="437197" cy="305752"/>
            </a:xfrm>
            <a:custGeom>
              <a:avLst/>
              <a:gdLst>
                <a:gd name="connsiteX0" fmla="*/ 82868 w 437197"/>
                <a:gd name="connsiteY0" fmla="*/ 305753 h 305752"/>
                <a:gd name="connsiteX1" fmla="*/ 0 w 437197"/>
                <a:gd name="connsiteY1" fmla="*/ 200025 h 305752"/>
                <a:gd name="connsiteX2" fmla="*/ 354330 w 437197"/>
                <a:gd name="connsiteY2" fmla="*/ 0 h 305752"/>
                <a:gd name="connsiteX3" fmla="*/ 437198 w 437197"/>
                <a:gd name="connsiteY3" fmla="*/ 105728 h 305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7197" h="305752">
                  <a:moveTo>
                    <a:pt x="82868" y="305753"/>
                  </a:moveTo>
                  <a:lnTo>
                    <a:pt x="0" y="200025"/>
                  </a:lnTo>
                  <a:lnTo>
                    <a:pt x="354330" y="0"/>
                  </a:lnTo>
                  <a:lnTo>
                    <a:pt x="437198" y="105728"/>
                  </a:lnTo>
                  <a:close/>
                </a:path>
              </a:pathLst>
            </a:custGeom>
            <a:solidFill>
              <a:srgbClr val="5E5F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91" name="Freeform: Shape 1290">
              <a:extLst>
                <a:ext uri="{FF2B5EF4-FFF2-40B4-BE49-F238E27FC236}">
                  <a16:creationId xmlns:a16="http://schemas.microsoft.com/office/drawing/2014/main" id="{F81F099A-0998-429A-A93B-DADD80D0E435}"/>
                </a:ext>
              </a:extLst>
            </p:cNvPr>
            <p:cNvSpPr/>
            <p:nvPr/>
          </p:nvSpPr>
          <p:spPr>
            <a:xfrm>
              <a:off x="3950017" y="2805112"/>
              <a:ext cx="247649" cy="308609"/>
            </a:xfrm>
            <a:custGeom>
              <a:avLst/>
              <a:gdLst>
                <a:gd name="connsiteX0" fmla="*/ 247650 w 247649"/>
                <a:gd name="connsiteY0" fmla="*/ 308610 h 308609"/>
                <a:gd name="connsiteX1" fmla="*/ 247650 w 247649"/>
                <a:gd name="connsiteY1" fmla="*/ 140970 h 308609"/>
                <a:gd name="connsiteX2" fmla="*/ 0 w 247649"/>
                <a:gd name="connsiteY2" fmla="*/ 0 h 308609"/>
                <a:gd name="connsiteX3" fmla="*/ 0 w 247649"/>
                <a:gd name="connsiteY3" fmla="*/ 100013 h 308609"/>
                <a:gd name="connsiteX4" fmla="*/ 0 w 247649"/>
                <a:gd name="connsiteY4" fmla="*/ 167640 h 3086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7649" h="308609">
                  <a:moveTo>
                    <a:pt x="247650" y="308610"/>
                  </a:moveTo>
                  <a:lnTo>
                    <a:pt x="247650" y="140970"/>
                  </a:lnTo>
                  <a:lnTo>
                    <a:pt x="0" y="0"/>
                  </a:lnTo>
                  <a:lnTo>
                    <a:pt x="0" y="100013"/>
                  </a:lnTo>
                  <a:lnTo>
                    <a:pt x="0" y="16764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92" name="Freeform: Shape 1291">
              <a:extLst>
                <a:ext uri="{FF2B5EF4-FFF2-40B4-BE49-F238E27FC236}">
                  <a16:creationId xmlns:a16="http://schemas.microsoft.com/office/drawing/2014/main" id="{EC4FD928-18DA-47BD-926A-9F6A4BA7D95A}"/>
                </a:ext>
              </a:extLst>
            </p:cNvPr>
            <p:cNvSpPr/>
            <p:nvPr/>
          </p:nvSpPr>
          <p:spPr>
            <a:xfrm>
              <a:off x="4197667" y="2744151"/>
              <a:ext cx="356235" cy="369569"/>
            </a:xfrm>
            <a:custGeom>
              <a:avLst/>
              <a:gdLst>
                <a:gd name="connsiteX0" fmla="*/ 0 w 356235"/>
                <a:gd name="connsiteY0" fmla="*/ 369570 h 369569"/>
                <a:gd name="connsiteX1" fmla="*/ 0 w 356235"/>
                <a:gd name="connsiteY1" fmla="*/ 201930 h 369569"/>
                <a:gd name="connsiteX2" fmla="*/ 180975 w 356235"/>
                <a:gd name="connsiteY2" fmla="*/ 99060 h 369569"/>
                <a:gd name="connsiteX3" fmla="*/ 356235 w 356235"/>
                <a:gd name="connsiteY3" fmla="*/ 0 h 369569"/>
                <a:gd name="connsiteX4" fmla="*/ 355283 w 356235"/>
                <a:gd name="connsiteY4" fmla="*/ 168593 h 369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6235" h="369569">
                  <a:moveTo>
                    <a:pt x="0" y="369570"/>
                  </a:moveTo>
                  <a:lnTo>
                    <a:pt x="0" y="201930"/>
                  </a:lnTo>
                  <a:lnTo>
                    <a:pt x="180975" y="99060"/>
                  </a:lnTo>
                  <a:lnTo>
                    <a:pt x="356235" y="0"/>
                  </a:lnTo>
                  <a:lnTo>
                    <a:pt x="355283" y="168593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93" name="Freeform: Shape 1292">
              <a:extLst>
                <a:ext uri="{FF2B5EF4-FFF2-40B4-BE49-F238E27FC236}">
                  <a16:creationId xmlns:a16="http://schemas.microsoft.com/office/drawing/2014/main" id="{2FB2EDDD-EB70-4634-943C-EEBACCC0B99A}"/>
                </a:ext>
              </a:extLst>
            </p:cNvPr>
            <p:cNvSpPr/>
            <p:nvPr/>
          </p:nvSpPr>
          <p:spPr>
            <a:xfrm>
              <a:off x="4123372" y="2604134"/>
              <a:ext cx="430529" cy="175260"/>
            </a:xfrm>
            <a:custGeom>
              <a:avLst/>
              <a:gdLst>
                <a:gd name="connsiteX0" fmla="*/ 0 w 430529"/>
                <a:gd name="connsiteY0" fmla="*/ 34290 h 175260"/>
                <a:gd name="connsiteX1" fmla="*/ 181927 w 430529"/>
                <a:gd name="connsiteY1" fmla="*/ 0 h 175260"/>
                <a:gd name="connsiteX2" fmla="*/ 430530 w 430529"/>
                <a:gd name="connsiteY2" fmla="*/ 140017 h 175260"/>
                <a:gd name="connsiteX3" fmla="*/ 248602 w 430529"/>
                <a:gd name="connsiteY3" fmla="*/ 175260 h 175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0529" h="175260">
                  <a:moveTo>
                    <a:pt x="0" y="34290"/>
                  </a:moveTo>
                  <a:lnTo>
                    <a:pt x="181927" y="0"/>
                  </a:lnTo>
                  <a:lnTo>
                    <a:pt x="430530" y="140017"/>
                  </a:lnTo>
                  <a:lnTo>
                    <a:pt x="248602" y="175260"/>
                  </a:lnTo>
                  <a:close/>
                </a:path>
              </a:pathLst>
            </a:custGeom>
            <a:solidFill>
              <a:srgbClr val="1A1A1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94" name="Freeform: Shape 1293">
              <a:extLst>
                <a:ext uri="{FF2B5EF4-FFF2-40B4-BE49-F238E27FC236}">
                  <a16:creationId xmlns:a16="http://schemas.microsoft.com/office/drawing/2014/main" id="{FE0187A3-3ACE-4FF0-8202-B6776F2D3C62}"/>
                </a:ext>
              </a:extLst>
            </p:cNvPr>
            <p:cNvSpPr/>
            <p:nvPr/>
          </p:nvSpPr>
          <p:spPr>
            <a:xfrm>
              <a:off x="3950017" y="2638424"/>
              <a:ext cx="421957" cy="307657"/>
            </a:xfrm>
            <a:custGeom>
              <a:avLst/>
              <a:gdLst>
                <a:gd name="connsiteX0" fmla="*/ 0 w 421957"/>
                <a:gd name="connsiteY0" fmla="*/ 166688 h 307657"/>
                <a:gd name="connsiteX1" fmla="*/ 173355 w 421957"/>
                <a:gd name="connsiteY1" fmla="*/ 0 h 307657"/>
                <a:gd name="connsiteX2" fmla="*/ 421958 w 421957"/>
                <a:gd name="connsiteY2" fmla="*/ 140970 h 307657"/>
                <a:gd name="connsiteX3" fmla="*/ 247650 w 421957"/>
                <a:gd name="connsiteY3" fmla="*/ 307658 h 307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1957" h="307657">
                  <a:moveTo>
                    <a:pt x="0" y="166688"/>
                  </a:moveTo>
                  <a:lnTo>
                    <a:pt x="173355" y="0"/>
                  </a:lnTo>
                  <a:lnTo>
                    <a:pt x="421958" y="140970"/>
                  </a:lnTo>
                  <a:lnTo>
                    <a:pt x="247650" y="307658"/>
                  </a:lnTo>
                  <a:close/>
                </a:path>
              </a:pathLst>
            </a:custGeom>
            <a:solidFill>
              <a:srgbClr val="5E5F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95" name="Freeform: Shape 1294">
              <a:extLst>
                <a:ext uri="{FF2B5EF4-FFF2-40B4-BE49-F238E27FC236}">
                  <a16:creationId xmlns:a16="http://schemas.microsoft.com/office/drawing/2014/main" id="{4DBCC0E9-7BCC-454C-BE88-25E4435F3DD7}"/>
                </a:ext>
              </a:extLst>
            </p:cNvPr>
            <p:cNvSpPr/>
            <p:nvPr/>
          </p:nvSpPr>
          <p:spPr>
            <a:xfrm>
              <a:off x="4197667" y="2744151"/>
              <a:ext cx="356235" cy="201930"/>
            </a:xfrm>
            <a:custGeom>
              <a:avLst/>
              <a:gdLst>
                <a:gd name="connsiteX0" fmla="*/ 356235 w 356235"/>
                <a:gd name="connsiteY0" fmla="*/ 0 h 201930"/>
                <a:gd name="connsiteX1" fmla="*/ 174308 w 356235"/>
                <a:gd name="connsiteY1" fmla="*/ 35243 h 201930"/>
                <a:gd name="connsiteX2" fmla="*/ 0 w 356235"/>
                <a:gd name="connsiteY2" fmla="*/ 201930 h 201930"/>
                <a:gd name="connsiteX3" fmla="*/ 356235 w 356235"/>
                <a:gd name="connsiteY3" fmla="*/ 0 h 2019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6235" h="201930">
                  <a:moveTo>
                    <a:pt x="356235" y="0"/>
                  </a:moveTo>
                  <a:lnTo>
                    <a:pt x="174308" y="35243"/>
                  </a:lnTo>
                  <a:lnTo>
                    <a:pt x="0" y="201930"/>
                  </a:lnTo>
                  <a:lnTo>
                    <a:pt x="356235" y="0"/>
                  </a:ln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96" name="Freeform: Shape 1295">
              <a:extLst>
                <a:ext uri="{FF2B5EF4-FFF2-40B4-BE49-F238E27FC236}">
                  <a16:creationId xmlns:a16="http://schemas.microsoft.com/office/drawing/2014/main" id="{0BAB574A-3A60-4039-B0AA-2796F4EA9566}"/>
                </a:ext>
              </a:extLst>
            </p:cNvPr>
            <p:cNvSpPr/>
            <p:nvPr/>
          </p:nvSpPr>
          <p:spPr>
            <a:xfrm>
              <a:off x="4243387" y="2759391"/>
              <a:ext cx="269557" cy="152400"/>
            </a:xfrm>
            <a:custGeom>
              <a:avLst/>
              <a:gdLst>
                <a:gd name="connsiteX0" fmla="*/ 269558 w 269557"/>
                <a:gd name="connsiteY0" fmla="*/ 0 h 152400"/>
                <a:gd name="connsiteX1" fmla="*/ 0 w 269557"/>
                <a:gd name="connsiteY1" fmla="*/ 152400 h 152400"/>
                <a:gd name="connsiteX2" fmla="*/ 132398 w 269557"/>
                <a:gd name="connsiteY2" fmla="*/ 26670 h 152400"/>
                <a:gd name="connsiteX3" fmla="*/ 269558 w 269557"/>
                <a:gd name="connsiteY3" fmla="*/ 0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9557" h="152400">
                  <a:moveTo>
                    <a:pt x="269558" y="0"/>
                  </a:moveTo>
                  <a:lnTo>
                    <a:pt x="0" y="152400"/>
                  </a:lnTo>
                  <a:lnTo>
                    <a:pt x="132398" y="26670"/>
                  </a:lnTo>
                  <a:lnTo>
                    <a:pt x="269558" y="0"/>
                  </a:lnTo>
                  <a:close/>
                </a:path>
              </a:pathLst>
            </a:custGeom>
            <a:solidFill>
              <a:srgbClr val="56371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97" name="Freeform: Shape 1296">
              <a:extLst>
                <a:ext uri="{FF2B5EF4-FFF2-40B4-BE49-F238E27FC236}">
                  <a16:creationId xmlns:a16="http://schemas.microsoft.com/office/drawing/2014/main" id="{9E328CFB-B6BA-4C07-A25D-083B93CE4681}"/>
                </a:ext>
              </a:extLst>
            </p:cNvPr>
            <p:cNvSpPr/>
            <p:nvPr/>
          </p:nvSpPr>
          <p:spPr>
            <a:xfrm>
              <a:off x="4260532" y="2763201"/>
              <a:ext cx="233362" cy="132397"/>
            </a:xfrm>
            <a:custGeom>
              <a:avLst/>
              <a:gdLst>
                <a:gd name="connsiteX0" fmla="*/ 233363 w 233362"/>
                <a:gd name="connsiteY0" fmla="*/ 0 h 132397"/>
                <a:gd name="connsiteX1" fmla="*/ 186690 w 233362"/>
                <a:gd name="connsiteY1" fmla="*/ 26670 h 132397"/>
                <a:gd name="connsiteX2" fmla="*/ 0 w 233362"/>
                <a:gd name="connsiteY2" fmla="*/ 132398 h 132397"/>
                <a:gd name="connsiteX3" fmla="*/ 114300 w 233362"/>
                <a:gd name="connsiteY3" fmla="*/ 22860 h 132397"/>
                <a:gd name="connsiteX4" fmla="*/ 233363 w 233362"/>
                <a:gd name="connsiteY4" fmla="*/ 0 h 132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3362" h="132397">
                  <a:moveTo>
                    <a:pt x="233363" y="0"/>
                  </a:moveTo>
                  <a:lnTo>
                    <a:pt x="186690" y="26670"/>
                  </a:lnTo>
                  <a:lnTo>
                    <a:pt x="0" y="132398"/>
                  </a:lnTo>
                  <a:lnTo>
                    <a:pt x="114300" y="22860"/>
                  </a:lnTo>
                  <a:lnTo>
                    <a:pt x="233363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98" name="Freeform: Shape 1297">
              <a:extLst>
                <a:ext uri="{FF2B5EF4-FFF2-40B4-BE49-F238E27FC236}">
                  <a16:creationId xmlns:a16="http://schemas.microsoft.com/office/drawing/2014/main" id="{B3957E3B-3152-4B6B-A152-F6561568664F}"/>
                </a:ext>
              </a:extLst>
            </p:cNvPr>
            <p:cNvSpPr/>
            <p:nvPr/>
          </p:nvSpPr>
          <p:spPr>
            <a:xfrm>
              <a:off x="4298632" y="2837497"/>
              <a:ext cx="166687" cy="219074"/>
            </a:xfrm>
            <a:custGeom>
              <a:avLst/>
              <a:gdLst>
                <a:gd name="connsiteX0" fmla="*/ 166688 w 166687"/>
                <a:gd name="connsiteY0" fmla="*/ 124777 h 219074"/>
                <a:gd name="connsiteX1" fmla="*/ 166688 w 166687"/>
                <a:gd name="connsiteY1" fmla="*/ 0 h 219074"/>
                <a:gd name="connsiteX2" fmla="*/ 0 w 166687"/>
                <a:gd name="connsiteY2" fmla="*/ 94298 h 219074"/>
                <a:gd name="connsiteX3" fmla="*/ 0 w 166687"/>
                <a:gd name="connsiteY3" fmla="*/ 219075 h 219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6687" h="219074">
                  <a:moveTo>
                    <a:pt x="166688" y="124777"/>
                  </a:moveTo>
                  <a:lnTo>
                    <a:pt x="166688" y="0"/>
                  </a:lnTo>
                  <a:lnTo>
                    <a:pt x="0" y="94298"/>
                  </a:lnTo>
                  <a:lnTo>
                    <a:pt x="0" y="219075"/>
                  </a:lnTo>
                  <a:close/>
                </a:path>
              </a:pathLst>
            </a:custGeom>
            <a:solidFill>
              <a:srgbClr val="1A1A1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99" name="Freeform: Shape 1298">
              <a:extLst>
                <a:ext uri="{FF2B5EF4-FFF2-40B4-BE49-F238E27FC236}">
                  <a16:creationId xmlns:a16="http://schemas.microsoft.com/office/drawing/2014/main" id="{8D4DDEC4-BEA7-428A-9738-CAB7E9B835F5}"/>
                </a:ext>
              </a:extLst>
            </p:cNvPr>
            <p:cNvSpPr/>
            <p:nvPr/>
          </p:nvSpPr>
          <p:spPr>
            <a:xfrm>
              <a:off x="4262437" y="2935604"/>
              <a:ext cx="42862" cy="148590"/>
            </a:xfrm>
            <a:custGeom>
              <a:avLst/>
              <a:gdLst>
                <a:gd name="connsiteX0" fmla="*/ 0 w 42862"/>
                <a:gd name="connsiteY0" fmla="*/ 23813 h 148590"/>
                <a:gd name="connsiteX1" fmla="*/ 42863 w 42862"/>
                <a:gd name="connsiteY1" fmla="*/ 0 h 148590"/>
                <a:gd name="connsiteX2" fmla="*/ 42863 w 42862"/>
                <a:gd name="connsiteY2" fmla="*/ 124778 h 148590"/>
                <a:gd name="connsiteX3" fmla="*/ 0 w 42862"/>
                <a:gd name="connsiteY3" fmla="*/ 148590 h 148590"/>
                <a:gd name="connsiteX4" fmla="*/ 0 w 42862"/>
                <a:gd name="connsiteY4" fmla="*/ 23813 h 1485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862" h="148590">
                  <a:moveTo>
                    <a:pt x="0" y="23813"/>
                  </a:moveTo>
                  <a:lnTo>
                    <a:pt x="42863" y="0"/>
                  </a:lnTo>
                  <a:lnTo>
                    <a:pt x="42863" y="124778"/>
                  </a:lnTo>
                  <a:lnTo>
                    <a:pt x="0" y="148590"/>
                  </a:lnTo>
                  <a:lnTo>
                    <a:pt x="0" y="23813"/>
                  </a:lnTo>
                  <a:close/>
                </a:path>
              </a:pathLst>
            </a:custGeom>
            <a:solidFill>
              <a:srgbClr val="5E5F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00" name="Freeform: Shape 1299">
              <a:extLst>
                <a:ext uri="{FF2B5EF4-FFF2-40B4-BE49-F238E27FC236}">
                  <a16:creationId xmlns:a16="http://schemas.microsoft.com/office/drawing/2014/main" id="{5F47DDFF-6AD0-4ACE-9CC9-3B3EB466AC76}"/>
                </a:ext>
              </a:extLst>
            </p:cNvPr>
            <p:cNvSpPr/>
            <p:nvPr/>
          </p:nvSpPr>
          <p:spPr>
            <a:xfrm>
              <a:off x="4471035" y="2817494"/>
              <a:ext cx="42862" cy="148589"/>
            </a:xfrm>
            <a:custGeom>
              <a:avLst/>
              <a:gdLst>
                <a:gd name="connsiteX0" fmla="*/ 0 w 42862"/>
                <a:gd name="connsiteY0" fmla="*/ 23813 h 148589"/>
                <a:gd name="connsiteX1" fmla="*/ 42863 w 42862"/>
                <a:gd name="connsiteY1" fmla="*/ 0 h 148589"/>
                <a:gd name="connsiteX2" fmla="*/ 42863 w 42862"/>
                <a:gd name="connsiteY2" fmla="*/ 124777 h 148589"/>
                <a:gd name="connsiteX3" fmla="*/ 0 w 42862"/>
                <a:gd name="connsiteY3" fmla="*/ 148590 h 148589"/>
                <a:gd name="connsiteX4" fmla="*/ 0 w 42862"/>
                <a:gd name="connsiteY4" fmla="*/ 23813 h 148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862" h="148589">
                  <a:moveTo>
                    <a:pt x="0" y="23813"/>
                  </a:moveTo>
                  <a:lnTo>
                    <a:pt x="42863" y="0"/>
                  </a:lnTo>
                  <a:lnTo>
                    <a:pt x="42863" y="124777"/>
                  </a:lnTo>
                  <a:lnTo>
                    <a:pt x="0" y="148590"/>
                  </a:lnTo>
                  <a:lnTo>
                    <a:pt x="0" y="23813"/>
                  </a:lnTo>
                  <a:close/>
                </a:path>
              </a:pathLst>
            </a:custGeom>
            <a:solidFill>
              <a:srgbClr val="5E5F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01" name="Freeform: Shape 1300">
              <a:extLst>
                <a:ext uri="{FF2B5EF4-FFF2-40B4-BE49-F238E27FC236}">
                  <a16:creationId xmlns:a16="http://schemas.microsoft.com/office/drawing/2014/main" id="{172745BC-1393-4CEE-A1BB-904051E95A2E}"/>
                </a:ext>
              </a:extLst>
            </p:cNvPr>
            <p:cNvSpPr/>
            <p:nvPr/>
          </p:nvSpPr>
          <p:spPr>
            <a:xfrm>
              <a:off x="4255770" y="2955607"/>
              <a:ext cx="6667" cy="127634"/>
            </a:xfrm>
            <a:custGeom>
              <a:avLst/>
              <a:gdLst>
                <a:gd name="connsiteX0" fmla="*/ 6667 w 6667"/>
                <a:gd name="connsiteY0" fmla="*/ 127635 h 127634"/>
                <a:gd name="connsiteX1" fmla="*/ 6667 w 6667"/>
                <a:gd name="connsiteY1" fmla="*/ 3810 h 127634"/>
                <a:gd name="connsiteX2" fmla="*/ 0 w 6667"/>
                <a:gd name="connsiteY2" fmla="*/ 0 h 127634"/>
                <a:gd name="connsiteX3" fmla="*/ 0 w 6667"/>
                <a:gd name="connsiteY3" fmla="*/ 78105 h 127634"/>
                <a:gd name="connsiteX4" fmla="*/ 952 w 6667"/>
                <a:gd name="connsiteY4" fmla="*/ 124777 h 127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67" h="127634">
                  <a:moveTo>
                    <a:pt x="6667" y="127635"/>
                  </a:moveTo>
                  <a:lnTo>
                    <a:pt x="6667" y="3810"/>
                  </a:lnTo>
                  <a:lnTo>
                    <a:pt x="0" y="0"/>
                  </a:lnTo>
                  <a:lnTo>
                    <a:pt x="0" y="78105"/>
                  </a:lnTo>
                  <a:lnTo>
                    <a:pt x="952" y="124777"/>
                  </a:lnTo>
                  <a:close/>
                </a:path>
              </a:pathLst>
            </a:custGeom>
            <a:solidFill>
              <a:srgbClr val="42424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02" name="Freeform: Shape 1301">
              <a:extLst>
                <a:ext uri="{FF2B5EF4-FFF2-40B4-BE49-F238E27FC236}">
                  <a16:creationId xmlns:a16="http://schemas.microsoft.com/office/drawing/2014/main" id="{F43B38E4-258F-4021-A38B-29C7EF52E3D8}"/>
                </a:ext>
              </a:extLst>
            </p:cNvPr>
            <p:cNvSpPr/>
            <p:nvPr/>
          </p:nvSpPr>
          <p:spPr>
            <a:xfrm>
              <a:off x="4464367" y="2837497"/>
              <a:ext cx="6667" cy="128587"/>
            </a:xfrm>
            <a:custGeom>
              <a:avLst/>
              <a:gdLst>
                <a:gd name="connsiteX0" fmla="*/ 6668 w 6667"/>
                <a:gd name="connsiteY0" fmla="*/ 128587 h 128587"/>
                <a:gd name="connsiteX1" fmla="*/ 6668 w 6667"/>
                <a:gd name="connsiteY1" fmla="*/ 3810 h 128587"/>
                <a:gd name="connsiteX2" fmla="*/ 0 w 6667"/>
                <a:gd name="connsiteY2" fmla="*/ 0 h 128587"/>
                <a:gd name="connsiteX3" fmla="*/ 0 w 6667"/>
                <a:gd name="connsiteY3" fmla="*/ 78105 h 128587"/>
                <a:gd name="connsiteX4" fmla="*/ 953 w 6667"/>
                <a:gd name="connsiteY4" fmla="*/ 124777 h 128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67" h="128587">
                  <a:moveTo>
                    <a:pt x="6668" y="128587"/>
                  </a:moveTo>
                  <a:lnTo>
                    <a:pt x="6668" y="3810"/>
                  </a:lnTo>
                  <a:lnTo>
                    <a:pt x="0" y="0"/>
                  </a:lnTo>
                  <a:lnTo>
                    <a:pt x="0" y="78105"/>
                  </a:lnTo>
                  <a:lnTo>
                    <a:pt x="953" y="124777"/>
                  </a:lnTo>
                  <a:close/>
                </a:path>
              </a:pathLst>
            </a:custGeom>
            <a:solidFill>
              <a:srgbClr val="42424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03" name="Freeform: Shape 1302">
              <a:extLst>
                <a:ext uri="{FF2B5EF4-FFF2-40B4-BE49-F238E27FC236}">
                  <a16:creationId xmlns:a16="http://schemas.microsoft.com/office/drawing/2014/main" id="{C81BC8AE-41F1-4AB1-9B5D-D0B9AA23FC0F}"/>
                </a:ext>
              </a:extLst>
            </p:cNvPr>
            <p:cNvSpPr/>
            <p:nvPr/>
          </p:nvSpPr>
          <p:spPr>
            <a:xfrm>
              <a:off x="4255770" y="2795587"/>
              <a:ext cx="257175" cy="163829"/>
            </a:xfrm>
            <a:custGeom>
              <a:avLst/>
              <a:gdLst>
                <a:gd name="connsiteX0" fmla="*/ 0 w 257175"/>
                <a:gd name="connsiteY0" fmla="*/ 160020 h 163829"/>
                <a:gd name="connsiteX1" fmla="*/ 0 w 257175"/>
                <a:gd name="connsiteY1" fmla="*/ 141922 h 163829"/>
                <a:gd name="connsiteX2" fmla="*/ 251460 w 257175"/>
                <a:gd name="connsiteY2" fmla="*/ 0 h 163829"/>
                <a:gd name="connsiteX3" fmla="*/ 257175 w 257175"/>
                <a:gd name="connsiteY3" fmla="*/ 2858 h 163829"/>
                <a:gd name="connsiteX4" fmla="*/ 257175 w 257175"/>
                <a:gd name="connsiteY4" fmla="*/ 20955 h 163829"/>
                <a:gd name="connsiteX5" fmla="*/ 6667 w 257175"/>
                <a:gd name="connsiteY5" fmla="*/ 163830 h 163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7175" h="163829">
                  <a:moveTo>
                    <a:pt x="0" y="160020"/>
                  </a:moveTo>
                  <a:lnTo>
                    <a:pt x="0" y="141922"/>
                  </a:lnTo>
                  <a:lnTo>
                    <a:pt x="251460" y="0"/>
                  </a:lnTo>
                  <a:lnTo>
                    <a:pt x="257175" y="2858"/>
                  </a:lnTo>
                  <a:lnTo>
                    <a:pt x="257175" y="20955"/>
                  </a:lnTo>
                  <a:lnTo>
                    <a:pt x="6667" y="163830"/>
                  </a:lnTo>
                  <a:close/>
                </a:path>
              </a:pathLst>
            </a:custGeom>
            <a:solidFill>
              <a:srgbClr val="42424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04" name="Freeform: Shape 1303">
              <a:extLst>
                <a:ext uri="{FF2B5EF4-FFF2-40B4-BE49-F238E27FC236}">
                  <a16:creationId xmlns:a16="http://schemas.microsoft.com/office/drawing/2014/main" id="{1B8BEDAA-D058-4014-9484-434D15A09EBB}"/>
                </a:ext>
              </a:extLst>
            </p:cNvPr>
            <p:cNvSpPr/>
            <p:nvPr/>
          </p:nvSpPr>
          <p:spPr>
            <a:xfrm>
              <a:off x="4262437" y="2798444"/>
              <a:ext cx="250507" cy="160972"/>
            </a:xfrm>
            <a:custGeom>
              <a:avLst/>
              <a:gdLst>
                <a:gd name="connsiteX0" fmla="*/ 0 w 250507"/>
                <a:gd name="connsiteY0" fmla="*/ 160972 h 160972"/>
                <a:gd name="connsiteX1" fmla="*/ 0 w 250507"/>
                <a:gd name="connsiteY1" fmla="*/ 141922 h 160972"/>
                <a:gd name="connsiteX2" fmla="*/ 250508 w 250507"/>
                <a:gd name="connsiteY2" fmla="*/ 0 h 160972"/>
                <a:gd name="connsiteX3" fmla="*/ 250508 w 250507"/>
                <a:gd name="connsiteY3" fmla="*/ 18097 h 160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0507" h="160972">
                  <a:moveTo>
                    <a:pt x="0" y="160972"/>
                  </a:moveTo>
                  <a:lnTo>
                    <a:pt x="0" y="141922"/>
                  </a:lnTo>
                  <a:lnTo>
                    <a:pt x="250508" y="0"/>
                  </a:lnTo>
                  <a:lnTo>
                    <a:pt x="250508" y="18097"/>
                  </a:lnTo>
                  <a:close/>
                </a:path>
              </a:pathLst>
            </a:custGeom>
            <a:solidFill>
              <a:srgbClr val="7D7C7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1305" name="Graphic 2">
              <a:extLst>
                <a:ext uri="{FF2B5EF4-FFF2-40B4-BE49-F238E27FC236}">
                  <a16:creationId xmlns:a16="http://schemas.microsoft.com/office/drawing/2014/main" id="{A13AFA8A-E9D6-4FFF-AEDD-C6402B14FD74}"/>
                </a:ext>
              </a:extLst>
            </p:cNvPr>
            <p:cNvGrpSpPr/>
            <p:nvPr/>
          </p:nvGrpSpPr>
          <p:grpSpPr>
            <a:xfrm>
              <a:off x="3747134" y="2849879"/>
              <a:ext cx="349567" cy="233362"/>
              <a:chOff x="3747134" y="2849879"/>
              <a:chExt cx="349567" cy="233362"/>
            </a:xfrm>
            <a:solidFill>
              <a:schemeClr val="accent1"/>
            </a:solidFill>
          </p:grpSpPr>
          <p:grpSp>
            <p:nvGrpSpPr>
              <p:cNvPr id="1490" name="Graphic 2">
                <a:extLst>
                  <a:ext uri="{FF2B5EF4-FFF2-40B4-BE49-F238E27FC236}">
                    <a16:creationId xmlns:a16="http://schemas.microsoft.com/office/drawing/2014/main" id="{8106E8B6-0BE8-4F3A-BC22-18E8D38D865C}"/>
                  </a:ext>
                </a:extLst>
              </p:cNvPr>
              <p:cNvGrpSpPr/>
              <p:nvPr/>
            </p:nvGrpSpPr>
            <p:grpSpPr>
              <a:xfrm>
                <a:off x="3747134" y="2874644"/>
                <a:ext cx="349567" cy="208597"/>
                <a:chOff x="3747134" y="2874644"/>
                <a:chExt cx="349567" cy="208597"/>
              </a:xfrm>
              <a:solidFill>
                <a:schemeClr val="accent1"/>
              </a:solidFill>
            </p:grpSpPr>
            <p:sp>
              <p:nvSpPr>
                <p:cNvPr id="1495" name="Freeform: Shape 1494">
                  <a:extLst>
                    <a:ext uri="{FF2B5EF4-FFF2-40B4-BE49-F238E27FC236}">
                      <a16:creationId xmlns:a16="http://schemas.microsoft.com/office/drawing/2014/main" id="{9F68C728-E097-49DD-B5AA-BB1B5ECA2FCC}"/>
                    </a:ext>
                  </a:extLst>
                </p:cNvPr>
                <p:cNvSpPr/>
                <p:nvPr/>
              </p:nvSpPr>
              <p:spPr>
                <a:xfrm>
                  <a:off x="4040505" y="3050857"/>
                  <a:ext cx="56197" cy="32384"/>
                </a:xfrm>
                <a:custGeom>
                  <a:avLst/>
                  <a:gdLst>
                    <a:gd name="connsiteX0" fmla="*/ 0 w 56197"/>
                    <a:gd name="connsiteY0" fmla="*/ 21908 h 32384"/>
                    <a:gd name="connsiteX1" fmla="*/ 0 w 56197"/>
                    <a:gd name="connsiteY1" fmla="*/ 27622 h 32384"/>
                    <a:gd name="connsiteX2" fmla="*/ 8572 w 56197"/>
                    <a:gd name="connsiteY2" fmla="*/ 32385 h 32384"/>
                    <a:gd name="connsiteX3" fmla="*/ 56197 w 56197"/>
                    <a:gd name="connsiteY3" fmla="*/ 5715 h 32384"/>
                    <a:gd name="connsiteX4" fmla="*/ 56197 w 56197"/>
                    <a:gd name="connsiteY4" fmla="*/ 0 h 32384"/>
                    <a:gd name="connsiteX5" fmla="*/ 8572 w 56197"/>
                    <a:gd name="connsiteY5" fmla="*/ 26670 h 323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6197" h="32384">
                      <a:moveTo>
                        <a:pt x="0" y="21908"/>
                      </a:moveTo>
                      <a:lnTo>
                        <a:pt x="0" y="27622"/>
                      </a:lnTo>
                      <a:lnTo>
                        <a:pt x="8572" y="32385"/>
                      </a:lnTo>
                      <a:lnTo>
                        <a:pt x="56197" y="5715"/>
                      </a:lnTo>
                      <a:lnTo>
                        <a:pt x="56197" y="0"/>
                      </a:lnTo>
                      <a:lnTo>
                        <a:pt x="8572" y="26670"/>
                      </a:lnTo>
                      <a:close/>
                    </a:path>
                  </a:pathLst>
                </a:custGeom>
                <a:solidFill>
                  <a:srgbClr val="3E454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96" name="Freeform: Shape 1495">
                  <a:extLst>
                    <a:ext uri="{FF2B5EF4-FFF2-40B4-BE49-F238E27FC236}">
                      <a16:creationId xmlns:a16="http://schemas.microsoft.com/office/drawing/2014/main" id="{87FB944E-97A0-45F2-A621-03F3835EB4BC}"/>
                    </a:ext>
                  </a:extLst>
                </p:cNvPr>
                <p:cNvSpPr/>
                <p:nvPr/>
              </p:nvSpPr>
              <p:spPr>
                <a:xfrm>
                  <a:off x="3747134" y="2901314"/>
                  <a:ext cx="332422" cy="172402"/>
                </a:xfrm>
                <a:custGeom>
                  <a:avLst/>
                  <a:gdLst>
                    <a:gd name="connsiteX0" fmla="*/ 0 w 332422"/>
                    <a:gd name="connsiteY0" fmla="*/ 0 h 172402"/>
                    <a:gd name="connsiteX1" fmla="*/ 0 w 332422"/>
                    <a:gd name="connsiteY1" fmla="*/ 14288 h 172402"/>
                    <a:gd name="connsiteX2" fmla="*/ 284798 w 332422"/>
                    <a:gd name="connsiteY2" fmla="*/ 172402 h 172402"/>
                    <a:gd name="connsiteX3" fmla="*/ 332423 w 332422"/>
                    <a:gd name="connsiteY3" fmla="*/ 145732 h 172402"/>
                    <a:gd name="connsiteX4" fmla="*/ 332423 w 332422"/>
                    <a:gd name="connsiteY4" fmla="*/ 131445 h 172402"/>
                    <a:gd name="connsiteX5" fmla="*/ 284798 w 332422"/>
                    <a:gd name="connsiteY5" fmla="*/ 158115 h 1724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32422" h="172402">
                      <a:moveTo>
                        <a:pt x="0" y="0"/>
                      </a:moveTo>
                      <a:lnTo>
                        <a:pt x="0" y="14288"/>
                      </a:lnTo>
                      <a:lnTo>
                        <a:pt x="284798" y="172402"/>
                      </a:lnTo>
                      <a:lnTo>
                        <a:pt x="332423" y="145732"/>
                      </a:lnTo>
                      <a:lnTo>
                        <a:pt x="332423" y="131445"/>
                      </a:lnTo>
                      <a:lnTo>
                        <a:pt x="284798" y="158115"/>
                      </a:lnTo>
                      <a:close/>
                    </a:path>
                  </a:pathLst>
                </a:custGeom>
                <a:solidFill>
                  <a:srgbClr val="3E454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97" name="Freeform: Shape 1496">
                  <a:extLst>
                    <a:ext uri="{FF2B5EF4-FFF2-40B4-BE49-F238E27FC236}">
                      <a16:creationId xmlns:a16="http://schemas.microsoft.com/office/drawing/2014/main" id="{BFFDE810-EED4-49C8-8816-86EC64C34821}"/>
                    </a:ext>
                  </a:extLst>
                </p:cNvPr>
                <p:cNvSpPr/>
                <p:nvPr/>
              </p:nvSpPr>
              <p:spPr>
                <a:xfrm>
                  <a:off x="3747134" y="2874644"/>
                  <a:ext cx="332422" cy="184784"/>
                </a:xfrm>
                <a:custGeom>
                  <a:avLst/>
                  <a:gdLst>
                    <a:gd name="connsiteX0" fmla="*/ 47625 w 332422"/>
                    <a:gd name="connsiteY0" fmla="*/ 0 h 184784"/>
                    <a:gd name="connsiteX1" fmla="*/ 0 w 332422"/>
                    <a:gd name="connsiteY1" fmla="*/ 26670 h 184784"/>
                    <a:gd name="connsiteX2" fmla="*/ 284798 w 332422"/>
                    <a:gd name="connsiteY2" fmla="*/ 184785 h 184784"/>
                    <a:gd name="connsiteX3" fmla="*/ 325755 w 332422"/>
                    <a:gd name="connsiteY3" fmla="*/ 161925 h 184784"/>
                    <a:gd name="connsiteX4" fmla="*/ 332423 w 332422"/>
                    <a:gd name="connsiteY4" fmla="*/ 158115 h 1847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32422" h="184784">
                      <a:moveTo>
                        <a:pt x="47625" y="0"/>
                      </a:moveTo>
                      <a:lnTo>
                        <a:pt x="0" y="26670"/>
                      </a:lnTo>
                      <a:lnTo>
                        <a:pt x="284798" y="184785"/>
                      </a:lnTo>
                      <a:lnTo>
                        <a:pt x="325755" y="161925"/>
                      </a:lnTo>
                      <a:lnTo>
                        <a:pt x="332423" y="158115"/>
                      </a:lnTo>
                      <a:close/>
                    </a:path>
                  </a:pathLst>
                </a:custGeom>
                <a:solidFill>
                  <a:srgbClr val="797B7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98" name="Freeform: Shape 1497">
                  <a:extLst>
                    <a:ext uri="{FF2B5EF4-FFF2-40B4-BE49-F238E27FC236}">
                      <a16:creationId xmlns:a16="http://schemas.microsoft.com/office/drawing/2014/main" id="{8566D8AC-32FD-477B-81C4-DB717E44271E}"/>
                    </a:ext>
                  </a:extLst>
                </p:cNvPr>
                <p:cNvSpPr/>
                <p:nvPr/>
              </p:nvSpPr>
              <p:spPr>
                <a:xfrm>
                  <a:off x="4031932" y="3042284"/>
                  <a:ext cx="56197" cy="36195"/>
                </a:xfrm>
                <a:custGeom>
                  <a:avLst/>
                  <a:gdLst>
                    <a:gd name="connsiteX0" fmla="*/ 0 w 56197"/>
                    <a:gd name="connsiteY0" fmla="*/ 21908 h 36195"/>
                    <a:gd name="connsiteX1" fmla="*/ 0 w 56197"/>
                    <a:gd name="connsiteY1" fmla="*/ 31433 h 36195"/>
                    <a:gd name="connsiteX2" fmla="*/ 8573 w 56197"/>
                    <a:gd name="connsiteY2" fmla="*/ 36195 h 36195"/>
                    <a:gd name="connsiteX3" fmla="*/ 56198 w 56197"/>
                    <a:gd name="connsiteY3" fmla="*/ 5715 h 36195"/>
                    <a:gd name="connsiteX4" fmla="*/ 56198 w 56197"/>
                    <a:gd name="connsiteY4" fmla="*/ 0 h 36195"/>
                    <a:gd name="connsiteX5" fmla="*/ 8573 w 56197"/>
                    <a:gd name="connsiteY5" fmla="*/ 26670 h 361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6197" h="36195">
                      <a:moveTo>
                        <a:pt x="0" y="21908"/>
                      </a:moveTo>
                      <a:lnTo>
                        <a:pt x="0" y="31433"/>
                      </a:lnTo>
                      <a:lnTo>
                        <a:pt x="8573" y="36195"/>
                      </a:lnTo>
                      <a:lnTo>
                        <a:pt x="56198" y="5715"/>
                      </a:lnTo>
                      <a:lnTo>
                        <a:pt x="56198" y="0"/>
                      </a:lnTo>
                      <a:lnTo>
                        <a:pt x="8573" y="26670"/>
                      </a:lnTo>
                      <a:close/>
                    </a:path>
                  </a:pathLst>
                </a:custGeom>
                <a:solidFill>
                  <a:srgbClr val="3E454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99" name="Freeform: Shape 1498">
                  <a:extLst>
                    <a:ext uri="{FF2B5EF4-FFF2-40B4-BE49-F238E27FC236}">
                      <a16:creationId xmlns:a16="http://schemas.microsoft.com/office/drawing/2014/main" id="{218046A7-BDEF-4837-B51C-80AA3FE979BC}"/>
                    </a:ext>
                  </a:extLst>
                </p:cNvPr>
                <p:cNvSpPr/>
                <p:nvPr/>
              </p:nvSpPr>
              <p:spPr>
                <a:xfrm>
                  <a:off x="4031932" y="3037521"/>
                  <a:ext cx="56197" cy="31432"/>
                </a:xfrm>
                <a:custGeom>
                  <a:avLst/>
                  <a:gdLst>
                    <a:gd name="connsiteX0" fmla="*/ 47625 w 56197"/>
                    <a:gd name="connsiteY0" fmla="*/ 0 h 31432"/>
                    <a:gd name="connsiteX1" fmla="*/ 0 w 56197"/>
                    <a:gd name="connsiteY1" fmla="*/ 26670 h 31432"/>
                    <a:gd name="connsiteX2" fmla="*/ 8573 w 56197"/>
                    <a:gd name="connsiteY2" fmla="*/ 31433 h 31432"/>
                    <a:gd name="connsiteX3" fmla="*/ 56198 w 56197"/>
                    <a:gd name="connsiteY3" fmla="*/ 4763 h 314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6197" h="31432">
                      <a:moveTo>
                        <a:pt x="47625" y="0"/>
                      </a:moveTo>
                      <a:lnTo>
                        <a:pt x="0" y="26670"/>
                      </a:lnTo>
                      <a:lnTo>
                        <a:pt x="8573" y="31433"/>
                      </a:lnTo>
                      <a:lnTo>
                        <a:pt x="56198" y="4763"/>
                      </a:lnTo>
                      <a:close/>
                    </a:path>
                  </a:pathLst>
                </a:custGeom>
                <a:solidFill>
                  <a:srgbClr val="797B7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500" name="Freeform: Shape 1499">
                  <a:extLst>
                    <a:ext uri="{FF2B5EF4-FFF2-40B4-BE49-F238E27FC236}">
                      <a16:creationId xmlns:a16="http://schemas.microsoft.com/office/drawing/2014/main" id="{A2276957-2178-4725-B4A8-D200427B3F15}"/>
                    </a:ext>
                  </a:extLst>
                </p:cNvPr>
                <p:cNvSpPr/>
                <p:nvPr/>
              </p:nvSpPr>
              <p:spPr>
                <a:xfrm>
                  <a:off x="4040505" y="3046094"/>
                  <a:ext cx="56197" cy="31432"/>
                </a:xfrm>
                <a:custGeom>
                  <a:avLst/>
                  <a:gdLst>
                    <a:gd name="connsiteX0" fmla="*/ 47625 w 56197"/>
                    <a:gd name="connsiteY0" fmla="*/ 0 h 31432"/>
                    <a:gd name="connsiteX1" fmla="*/ 0 w 56197"/>
                    <a:gd name="connsiteY1" fmla="*/ 26670 h 31432"/>
                    <a:gd name="connsiteX2" fmla="*/ 8572 w 56197"/>
                    <a:gd name="connsiteY2" fmla="*/ 31433 h 31432"/>
                    <a:gd name="connsiteX3" fmla="*/ 56197 w 56197"/>
                    <a:gd name="connsiteY3" fmla="*/ 4763 h 314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6197" h="31432">
                      <a:moveTo>
                        <a:pt x="47625" y="0"/>
                      </a:moveTo>
                      <a:lnTo>
                        <a:pt x="0" y="26670"/>
                      </a:lnTo>
                      <a:lnTo>
                        <a:pt x="8572" y="31433"/>
                      </a:lnTo>
                      <a:lnTo>
                        <a:pt x="56197" y="4763"/>
                      </a:lnTo>
                      <a:close/>
                    </a:path>
                  </a:pathLst>
                </a:custGeom>
                <a:solidFill>
                  <a:srgbClr val="797B7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1491" name="Graphic 2">
                <a:extLst>
                  <a:ext uri="{FF2B5EF4-FFF2-40B4-BE49-F238E27FC236}">
                    <a16:creationId xmlns:a16="http://schemas.microsoft.com/office/drawing/2014/main" id="{EE20200C-CB5E-4CC5-8A97-B601D2109156}"/>
                  </a:ext>
                </a:extLst>
              </p:cNvPr>
              <p:cNvGrpSpPr/>
              <p:nvPr/>
            </p:nvGrpSpPr>
            <p:grpSpPr>
              <a:xfrm>
                <a:off x="3747134" y="2849879"/>
                <a:ext cx="90487" cy="103129"/>
                <a:chOff x="3747134" y="2849879"/>
                <a:chExt cx="90487" cy="103129"/>
              </a:xfrm>
              <a:solidFill>
                <a:srgbClr val="CAC9CA"/>
              </a:solidFill>
            </p:grpSpPr>
            <p:sp>
              <p:nvSpPr>
                <p:cNvPr id="1492" name="Freeform: Shape 1491">
                  <a:extLst>
                    <a:ext uri="{FF2B5EF4-FFF2-40B4-BE49-F238E27FC236}">
                      <a16:creationId xmlns:a16="http://schemas.microsoft.com/office/drawing/2014/main" id="{CC58C18B-6069-40F1-9661-DC0E874BE18E}"/>
                    </a:ext>
                  </a:extLst>
                </p:cNvPr>
                <p:cNvSpPr/>
                <p:nvPr/>
              </p:nvSpPr>
              <p:spPr>
                <a:xfrm>
                  <a:off x="3747134" y="2849879"/>
                  <a:ext cx="47625" cy="52224"/>
                </a:xfrm>
                <a:custGeom>
                  <a:avLst/>
                  <a:gdLst>
                    <a:gd name="connsiteX0" fmla="*/ 0 w 47625"/>
                    <a:gd name="connsiteY0" fmla="*/ 51435 h 52224"/>
                    <a:gd name="connsiteX1" fmla="*/ 0 w 47625"/>
                    <a:gd name="connsiteY1" fmla="*/ 26670 h 52224"/>
                    <a:gd name="connsiteX2" fmla="*/ 0 w 47625"/>
                    <a:gd name="connsiteY2" fmla="*/ 26670 h 52224"/>
                    <a:gd name="connsiteX3" fmla="*/ 47625 w 47625"/>
                    <a:gd name="connsiteY3" fmla="*/ 0 h 52224"/>
                    <a:gd name="connsiteX4" fmla="*/ 47625 w 47625"/>
                    <a:gd name="connsiteY4" fmla="*/ 24765 h 52224"/>
                    <a:gd name="connsiteX5" fmla="*/ 43815 w 47625"/>
                    <a:gd name="connsiteY5" fmla="*/ 26670 h 52224"/>
                    <a:gd name="connsiteX6" fmla="*/ 43815 w 47625"/>
                    <a:gd name="connsiteY6" fmla="*/ 7620 h 52224"/>
                    <a:gd name="connsiteX7" fmla="*/ 3810 w 47625"/>
                    <a:gd name="connsiteY7" fmla="*/ 30480 h 52224"/>
                    <a:gd name="connsiteX8" fmla="*/ 3810 w 47625"/>
                    <a:gd name="connsiteY8" fmla="*/ 49530 h 52224"/>
                    <a:gd name="connsiteX9" fmla="*/ 0 w 47625"/>
                    <a:gd name="connsiteY9" fmla="*/ 51435 h 52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47625" h="52224">
                      <a:moveTo>
                        <a:pt x="0" y="51435"/>
                      </a:moveTo>
                      <a:lnTo>
                        <a:pt x="0" y="26670"/>
                      </a:lnTo>
                      <a:lnTo>
                        <a:pt x="0" y="26670"/>
                      </a:lnTo>
                      <a:lnTo>
                        <a:pt x="47625" y="0"/>
                      </a:lnTo>
                      <a:lnTo>
                        <a:pt x="47625" y="24765"/>
                      </a:lnTo>
                      <a:cubicBezTo>
                        <a:pt x="47625" y="26670"/>
                        <a:pt x="43815" y="27623"/>
                        <a:pt x="43815" y="26670"/>
                      </a:cubicBezTo>
                      <a:lnTo>
                        <a:pt x="43815" y="7620"/>
                      </a:lnTo>
                      <a:lnTo>
                        <a:pt x="3810" y="30480"/>
                      </a:lnTo>
                      <a:cubicBezTo>
                        <a:pt x="3810" y="37148"/>
                        <a:pt x="3810" y="42863"/>
                        <a:pt x="3810" y="49530"/>
                      </a:cubicBezTo>
                      <a:cubicBezTo>
                        <a:pt x="4763" y="51435"/>
                        <a:pt x="0" y="53340"/>
                        <a:pt x="0" y="51435"/>
                      </a:cubicBezTo>
                      <a:close/>
                    </a:path>
                  </a:pathLst>
                </a:custGeom>
                <a:solidFill>
                  <a:srgbClr val="CAC9C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93" name="Freeform: Shape 1492">
                  <a:extLst>
                    <a:ext uri="{FF2B5EF4-FFF2-40B4-BE49-F238E27FC236}">
                      <a16:creationId xmlns:a16="http://schemas.microsoft.com/office/drawing/2014/main" id="{4C6155BE-D866-4000-9FD7-E4EB210439F2}"/>
                    </a:ext>
                  </a:extLst>
                </p:cNvPr>
                <p:cNvSpPr/>
                <p:nvPr/>
              </p:nvSpPr>
              <p:spPr>
                <a:xfrm>
                  <a:off x="3747134" y="2876549"/>
                  <a:ext cx="47625" cy="52224"/>
                </a:xfrm>
                <a:custGeom>
                  <a:avLst/>
                  <a:gdLst>
                    <a:gd name="connsiteX0" fmla="*/ 47625 w 47625"/>
                    <a:gd name="connsiteY0" fmla="*/ 51435 h 52224"/>
                    <a:gd name="connsiteX1" fmla="*/ 47625 w 47625"/>
                    <a:gd name="connsiteY1" fmla="*/ 26670 h 52224"/>
                    <a:gd name="connsiteX2" fmla="*/ 47625 w 47625"/>
                    <a:gd name="connsiteY2" fmla="*/ 26670 h 52224"/>
                    <a:gd name="connsiteX3" fmla="*/ 0 w 47625"/>
                    <a:gd name="connsiteY3" fmla="*/ 0 h 52224"/>
                    <a:gd name="connsiteX4" fmla="*/ 0 w 47625"/>
                    <a:gd name="connsiteY4" fmla="*/ 24765 h 52224"/>
                    <a:gd name="connsiteX5" fmla="*/ 3810 w 47625"/>
                    <a:gd name="connsiteY5" fmla="*/ 26670 h 52224"/>
                    <a:gd name="connsiteX6" fmla="*/ 3810 w 47625"/>
                    <a:gd name="connsiteY6" fmla="*/ 7620 h 52224"/>
                    <a:gd name="connsiteX7" fmla="*/ 43815 w 47625"/>
                    <a:gd name="connsiteY7" fmla="*/ 30480 h 52224"/>
                    <a:gd name="connsiteX8" fmla="*/ 43815 w 47625"/>
                    <a:gd name="connsiteY8" fmla="*/ 49530 h 52224"/>
                    <a:gd name="connsiteX9" fmla="*/ 47625 w 47625"/>
                    <a:gd name="connsiteY9" fmla="*/ 51435 h 52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47625" h="52224">
                      <a:moveTo>
                        <a:pt x="47625" y="51435"/>
                      </a:moveTo>
                      <a:lnTo>
                        <a:pt x="47625" y="26670"/>
                      </a:lnTo>
                      <a:lnTo>
                        <a:pt x="47625" y="26670"/>
                      </a:lnTo>
                      <a:lnTo>
                        <a:pt x="0" y="0"/>
                      </a:lnTo>
                      <a:lnTo>
                        <a:pt x="0" y="24765"/>
                      </a:lnTo>
                      <a:cubicBezTo>
                        <a:pt x="0" y="26670"/>
                        <a:pt x="3810" y="27622"/>
                        <a:pt x="3810" y="26670"/>
                      </a:cubicBezTo>
                      <a:lnTo>
                        <a:pt x="3810" y="7620"/>
                      </a:lnTo>
                      <a:lnTo>
                        <a:pt x="43815" y="30480"/>
                      </a:lnTo>
                      <a:cubicBezTo>
                        <a:pt x="43815" y="37147"/>
                        <a:pt x="43815" y="42863"/>
                        <a:pt x="43815" y="49530"/>
                      </a:cubicBezTo>
                      <a:cubicBezTo>
                        <a:pt x="42863" y="51435"/>
                        <a:pt x="47625" y="53340"/>
                        <a:pt x="47625" y="51435"/>
                      </a:cubicBezTo>
                      <a:close/>
                    </a:path>
                  </a:pathLst>
                </a:custGeom>
                <a:solidFill>
                  <a:srgbClr val="CAC9C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94" name="Freeform: Shape 1493">
                  <a:extLst>
                    <a:ext uri="{FF2B5EF4-FFF2-40B4-BE49-F238E27FC236}">
                      <a16:creationId xmlns:a16="http://schemas.microsoft.com/office/drawing/2014/main" id="{88CC9F03-4CEC-4C6B-A8EA-8C55D14AF47E}"/>
                    </a:ext>
                  </a:extLst>
                </p:cNvPr>
                <p:cNvSpPr/>
                <p:nvPr/>
              </p:nvSpPr>
              <p:spPr>
                <a:xfrm>
                  <a:off x="3789997" y="2901314"/>
                  <a:ext cx="47625" cy="51694"/>
                </a:xfrm>
                <a:custGeom>
                  <a:avLst/>
                  <a:gdLst>
                    <a:gd name="connsiteX0" fmla="*/ 47625 w 47625"/>
                    <a:gd name="connsiteY0" fmla="*/ 51435 h 51694"/>
                    <a:gd name="connsiteX1" fmla="*/ 47625 w 47625"/>
                    <a:gd name="connsiteY1" fmla="*/ 26670 h 51694"/>
                    <a:gd name="connsiteX2" fmla="*/ 47625 w 47625"/>
                    <a:gd name="connsiteY2" fmla="*/ 26670 h 51694"/>
                    <a:gd name="connsiteX3" fmla="*/ 0 w 47625"/>
                    <a:gd name="connsiteY3" fmla="*/ 0 h 51694"/>
                    <a:gd name="connsiteX4" fmla="*/ 0 w 47625"/>
                    <a:gd name="connsiteY4" fmla="*/ 24765 h 51694"/>
                    <a:gd name="connsiteX5" fmla="*/ 3810 w 47625"/>
                    <a:gd name="connsiteY5" fmla="*/ 26670 h 51694"/>
                    <a:gd name="connsiteX6" fmla="*/ 3810 w 47625"/>
                    <a:gd name="connsiteY6" fmla="*/ 7620 h 51694"/>
                    <a:gd name="connsiteX7" fmla="*/ 43815 w 47625"/>
                    <a:gd name="connsiteY7" fmla="*/ 30480 h 51694"/>
                    <a:gd name="connsiteX8" fmla="*/ 43815 w 47625"/>
                    <a:gd name="connsiteY8" fmla="*/ 49530 h 51694"/>
                    <a:gd name="connsiteX9" fmla="*/ 47625 w 47625"/>
                    <a:gd name="connsiteY9" fmla="*/ 51435 h 516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47625" h="51694">
                      <a:moveTo>
                        <a:pt x="47625" y="51435"/>
                      </a:moveTo>
                      <a:lnTo>
                        <a:pt x="47625" y="26670"/>
                      </a:lnTo>
                      <a:lnTo>
                        <a:pt x="47625" y="26670"/>
                      </a:lnTo>
                      <a:lnTo>
                        <a:pt x="0" y="0"/>
                      </a:lnTo>
                      <a:lnTo>
                        <a:pt x="0" y="24765"/>
                      </a:lnTo>
                      <a:cubicBezTo>
                        <a:pt x="0" y="26670"/>
                        <a:pt x="3810" y="27622"/>
                        <a:pt x="3810" y="26670"/>
                      </a:cubicBezTo>
                      <a:lnTo>
                        <a:pt x="3810" y="7620"/>
                      </a:lnTo>
                      <a:lnTo>
                        <a:pt x="43815" y="30480"/>
                      </a:lnTo>
                      <a:cubicBezTo>
                        <a:pt x="43815" y="37147"/>
                        <a:pt x="43815" y="42863"/>
                        <a:pt x="43815" y="49530"/>
                      </a:cubicBezTo>
                      <a:cubicBezTo>
                        <a:pt x="42863" y="50482"/>
                        <a:pt x="47625" y="52388"/>
                        <a:pt x="47625" y="51435"/>
                      </a:cubicBezTo>
                      <a:close/>
                    </a:path>
                  </a:pathLst>
                </a:custGeom>
                <a:solidFill>
                  <a:srgbClr val="CAC9C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  <p:sp>
          <p:nvSpPr>
            <p:cNvPr id="1306" name="Freeform: Shape 1305">
              <a:extLst>
                <a:ext uri="{FF2B5EF4-FFF2-40B4-BE49-F238E27FC236}">
                  <a16:creationId xmlns:a16="http://schemas.microsoft.com/office/drawing/2014/main" id="{F4604D76-4C44-4237-99A2-D81DA5CEBF13}"/>
                </a:ext>
              </a:extLst>
            </p:cNvPr>
            <p:cNvSpPr/>
            <p:nvPr/>
          </p:nvSpPr>
          <p:spPr>
            <a:xfrm>
              <a:off x="3806190" y="2783204"/>
              <a:ext cx="33337" cy="116204"/>
            </a:xfrm>
            <a:custGeom>
              <a:avLst/>
              <a:gdLst>
                <a:gd name="connsiteX0" fmla="*/ 0 w 33337"/>
                <a:gd name="connsiteY0" fmla="*/ 0 h 116204"/>
                <a:gd name="connsiteX1" fmla="*/ 0 w 33337"/>
                <a:gd name="connsiteY1" fmla="*/ 78105 h 116204"/>
                <a:gd name="connsiteX2" fmla="*/ 0 w 33337"/>
                <a:gd name="connsiteY2" fmla="*/ 98108 h 116204"/>
                <a:gd name="connsiteX3" fmla="*/ 33337 w 33337"/>
                <a:gd name="connsiteY3" fmla="*/ 116205 h 116204"/>
                <a:gd name="connsiteX4" fmla="*/ 33337 w 33337"/>
                <a:gd name="connsiteY4" fmla="*/ 24765 h 116204"/>
                <a:gd name="connsiteX5" fmla="*/ 33337 w 33337"/>
                <a:gd name="connsiteY5" fmla="*/ 19050 h 1162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337" h="116204">
                  <a:moveTo>
                    <a:pt x="0" y="0"/>
                  </a:moveTo>
                  <a:lnTo>
                    <a:pt x="0" y="78105"/>
                  </a:lnTo>
                  <a:lnTo>
                    <a:pt x="0" y="98108"/>
                  </a:lnTo>
                  <a:lnTo>
                    <a:pt x="33337" y="116205"/>
                  </a:lnTo>
                  <a:lnTo>
                    <a:pt x="33337" y="24765"/>
                  </a:lnTo>
                  <a:lnTo>
                    <a:pt x="33337" y="19050"/>
                  </a:lnTo>
                  <a:close/>
                </a:path>
              </a:pathLst>
            </a:custGeom>
            <a:solidFill>
              <a:srgbClr val="0000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07" name="Freeform: Shape 1306">
              <a:extLst>
                <a:ext uri="{FF2B5EF4-FFF2-40B4-BE49-F238E27FC236}">
                  <a16:creationId xmlns:a16="http://schemas.microsoft.com/office/drawing/2014/main" id="{A09C6840-9413-4602-AA38-F8A7D633666D}"/>
                </a:ext>
              </a:extLst>
            </p:cNvPr>
            <p:cNvSpPr/>
            <p:nvPr/>
          </p:nvSpPr>
          <p:spPr>
            <a:xfrm>
              <a:off x="3809047" y="2785109"/>
              <a:ext cx="30479" cy="112394"/>
            </a:xfrm>
            <a:custGeom>
              <a:avLst/>
              <a:gdLst>
                <a:gd name="connsiteX0" fmla="*/ 0 w 30479"/>
                <a:gd name="connsiteY0" fmla="*/ 0 h 112394"/>
                <a:gd name="connsiteX1" fmla="*/ 0 w 30479"/>
                <a:gd name="connsiteY1" fmla="*/ 95250 h 112394"/>
                <a:gd name="connsiteX2" fmla="*/ 5715 w 30479"/>
                <a:gd name="connsiteY2" fmla="*/ 99060 h 112394"/>
                <a:gd name="connsiteX3" fmla="*/ 23813 w 30479"/>
                <a:gd name="connsiteY3" fmla="*/ 108585 h 112394"/>
                <a:gd name="connsiteX4" fmla="*/ 30480 w 30479"/>
                <a:gd name="connsiteY4" fmla="*/ 112395 h 112394"/>
                <a:gd name="connsiteX5" fmla="*/ 30480 w 30479"/>
                <a:gd name="connsiteY5" fmla="*/ 22860 h 112394"/>
                <a:gd name="connsiteX6" fmla="*/ 30480 w 30479"/>
                <a:gd name="connsiteY6" fmla="*/ 17145 h 112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479" h="112394">
                  <a:moveTo>
                    <a:pt x="0" y="0"/>
                  </a:moveTo>
                  <a:lnTo>
                    <a:pt x="0" y="95250"/>
                  </a:lnTo>
                  <a:lnTo>
                    <a:pt x="5715" y="99060"/>
                  </a:lnTo>
                  <a:lnTo>
                    <a:pt x="23813" y="108585"/>
                  </a:lnTo>
                  <a:lnTo>
                    <a:pt x="30480" y="112395"/>
                  </a:lnTo>
                  <a:lnTo>
                    <a:pt x="30480" y="22860"/>
                  </a:lnTo>
                  <a:lnTo>
                    <a:pt x="30480" y="17145"/>
                  </a:lnTo>
                  <a:close/>
                </a:path>
              </a:pathLst>
            </a:custGeom>
            <a:solidFill>
              <a:srgbClr val="1A1A1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1308" name="Graphic 2">
              <a:extLst>
                <a:ext uri="{FF2B5EF4-FFF2-40B4-BE49-F238E27FC236}">
                  <a16:creationId xmlns:a16="http://schemas.microsoft.com/office/drawing/2014/main" id="{32856388-1F80-442A-8ADC-31516622B793}"/>
                </a:ext>
              </a:extLst>
            </p:cNvPr>
            <p:cNvGrpSpPr/>
            <p:nvPr/>
          </p:nvGrpSpPr>
          <p:grpSpPr>
            <a:xfrm>
              <a:off x="3728084" y="2727959"/>
              <a:ext cx="202882" cy="124777"/>
              <a:chOff x="3728084" y="2727959"/>
              <a:chExt cx="202882" cy="124777"/>
            </a:xfrm>
            <a:solidFill>
              <a:schemeClr val="accent1"/>
            </a:solidFill>
          </p:grpSpPr>
          <p:sp>
            <p:nvSpPr>
              <p:cNvPr id="1488" name="Freeform: Shape 1487">
                <a:extLst>
                  <a:ext uri="{FF2B5EF4-FFF2-40B4-BE49-F238E27FC236}">
                    <a16:creationId xmlns:a16="http://schemas.microsoft.com/office/drawing/2014/main" id="{FDBC07DF-B376-41C1-B7F5-5007745ABCC7}"/>
                  </a:ext>
                </a:extLst>
              </p:cNvPr>
              <p:cNvSpPr/>
              <p:nvPr/>
            </p:nvSpPr>
            <p:spPr>
              <a:xfrm>
                <a:off x="3728084" y="2727959"/>
                <a:ext cx="202882" cy="124777"/>
              </a:xfrm>
              <a:custGeom>
                <a:avLst/>
                <a:gdLst>
                  <a:gd name="connsiteX0" fmla="*/ 56197 w 202882"/>
                  <a:gd name="connsiteY0" fmla="*/ 0 h 124777"/>
                  <a:gd name="connsiteX1" fmla="*/ 0 w 202882"/>
                  <a:gd name="connsiteY1" fmla="*/ 31432 h 124777"/>
                  <a:gd name="connsiteX2" fmla="*/ 0 w 202882"/>
                  <a:gd name="connsiteY2" fmla="*/ 41910 h 124777"/>
                  <a:gd name="connsiteX3" fmla="*/ 147638 w 202882"/>
                  <a:gd name="connsiteY3" fmla="*/ 124777 h 124777"/>
                  <a:gd name="connsiteX4" fmla="*/ 202883 w 202882"/>
                  <a:gd name="connsiteY4" fmla="*/ 93345 h 124777"/>
                  <a:gd name="connsiteX5" fmla="*/ 202883 w 202882"/>
                  <a:gd name="connsiteY5" fmla="*/ 82867 h 1247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02882" h="124777">
                    <a:moveTo>
                      <a:pt x="56197" y="0"/>
                    </a:moveTo>
                    <a:lnTo>
                      <a:pt x="0" y="31432"/>
                    </a:lnTo>
                    <a:lnTo>
                      <a:pt x="0" y="41910"/>
                    </a:lnTo>
                    <a:lnTo>
                      <a:pt x="147638" y="124777"/>
                    </a:lnTo>
                    <a:lnTo>
                      <a:pt x="202883" y="93345"/>
                    </a:lnTo>
                    <a:lnTo>
                      <a:pt x="202883" y="82867"/>
                    </a:lnTo>
                    <a:close/>
                  </a:path>
                </a:pathLst>
              </a:custGeom>
              <a:solidFill>
                <a:srgbClr val="504C4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89" name="Freeform: Shape 1488">
                <a:extLst>
                  <a:ext uri="{FF2B5EF4-FFF2-40B4-BE49-F238E27FC236}">
                    <a16:creationId xmlns:a16="http://schemas.microsoft.com/office/drawing/2014/main" id="{85744844-A3D4-47CD-A761-5AF43D503D56}"/>
                  </a:ext>
                </a:extLst>
              </p:cNvPr>
              <p:cNvSpPr/>
              <p:nvPr/>
            </p:nvSpPr>
            <p:spPr>
              <a:xfrm>
                <a:off x="3728084" y="2727959"/>
                <a:ext cx="202882" cy="114300"/>
              </a:xfrm>
              <a:custGeom>
                <a:avLst/>
                <a:gdLst>
                  <a:gd name="connsiteX0" fmla="*/ 56197 w 202882"/>
                  <a:gd name="connsiteY0" fmla="*/ 0 h 114300"/>
                  <a:gd name="connsiteX1" fmla="*/ 0 w 202882"/>
                  <a:gd name="connsiteY1" fmla="*/ 31432 h 114300"/>
                  <a:gd name="connsiteX2" fmla="*/ 147638 w 202882"/>
                  <a:gd name="connsiteY2" fmla="*/ 114300 h 114300"/>
                  <a:gd name="connsiteX3" fmla="*/ 202883 w 202882"/>
                  <a:gd name="connsiteY3" fmla="*/ 82867 h 114300"/>
                  <a:gd name="connsiteX4" fmla="*/ 83820 w 202882"/>
                  <a:gd name="connsiteY4" fmla="*/ 16192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2882" h="114300">
                    <a:moveTo>
                      <a:pt x="56197" y="0"/>
                    </a:moveTo>
                    <a:lnTo>
                      <a:pt x="0" y="31432"/>
                    </a:lnTo>
                    <a:lnTo>
                      <a:pt x="147638" y="114300"/>
                    </a:lnTo>
                    <a:lnTo>
                      <a:pt x="202883" y="82867"/>
                    </a:lnTo>
                    <a:lnTo>
                      <a:pt x="83820" y="16192"/>
                    </a:lnTo>
                    <a:close/>
                  </a:path>
                </a:pathLst>
              </a:custGeom>
              <a:solidFill>
                <a:srgbClr val="3E454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309" name="Graphic 2">
              <a:extLst>
                <a:ext uri="{FF2B5EF4-FFF2-40B4-BE49-F238E27FC236}">
                  <a16:creationId xmlns:a16="http://schemas.microsoft.com/office/drawing/2014/main" id="{526AECCA-62E9-406D-91BB-07C12C252E2E}"/>
                </a:ext>
              </a:extLst>
            </p:cNvPr>
            <p:cNvGrpSpPr/>
            <p:nvPr/>
          </p:nvGrpSpPr>
          <p:grpSpPr>
            <a:xfrm>
              <a:off x="3980497" y="2864166"/>
              <a:ext cx="167639" cy="166687"/>
              <a:chOff x="3980497" y="2864166"/>
              <a:chExt cx="167639" cy="166687"/>
            </a:xfrm>
            <a:solidFill>
              <a:schemeClr val="accent1"/>
            </a:solidFill>
          </p:grpSpPr>
          <p:grpSp>
            <p:nvGrpSpPr>
              <p:cNvPr id="1418" name="Graphic 2">
                <a:extLst>
                  <a:ext uri="{FF2B5EF4-FFF2-40B4-BE49-F238E27FC236}">
                    <a16:creationId xmlns:a16="http://schemas.microsoft.com/office/drawing/2014/main" id="{6601C2A4-65C8-4007-9141-92814D6C48EC}"/>
                  </a:ext>
                </a:extLst>
              </p:cNvPr>
              <p:cNvGrpSpPr/>
              <p:nvPr/>
            </p:nvGrpSpPr>
            <p:grpSpPr>
              <a:xfrm>
                <a:off x="4129087" y="2947034"/>
                <a:ext cx="19050" cy="43815"/>
                <a:chOff x="4129087" y="2947034"/>
                <a:chExt cx="19050" cy="43815"/>
              </a:xfrm>
              <a:solidFill>
                <a:schemeClr val="accent1"/>
              </a:solidFill>
            </p:grpSpPr>
            <p:sp>
              <p:nvSpPr>
                <p:cNvPr id="1484" name="Freeform: Shape 1483">
                  <a:extLst>
                    <a:ext uri="{FF2B5EF4-FFF2-40B4-BE49-F238E27FC236}">
                      <a16:creationId xmlns:a16="http://schemas.microsoft.com/office/drawing/2014/main" id="{933F27A7-15EA-4454-853F-FC1CBF1105EA}"/>
                    </a:ext>
                  </a:extLst>
                </p:cNvPr>
                <p:cNvSpPr/>
                <p:nvPr/>
              </p:nvSpPr>
              <p:spPr>
                <a:xfrm>
                  <a:off x="4129087" y="2947034"/>
                  <a:ext cx="19050" cy="43815"/>
                </a:xfrm>
                <a:custGeom>
                  <a:avLst/>
                  <a:gdLst>
                    <a:gd name="connsiteX0" fmla="*/ 19050 w 19050"/>
                    <a:gd name="connsiteY0" fmla="*/ 10478 h 43815"/>
                    <a:gd name="connsiteX1" fmla="*/ 19050 w 19050"/>
                    <a:gd name="connsiteY1" fmla="*/ 43815 h 43815"/>
                    <a:gd name="connsiteX2" fmla="*/ 0 w 19050"/>
                    <a:gd name="connsiteY2" fmla="*/ 33338 h 43815"/>
                    <a:gd name="connsiteX3" fmla="*/ 0 w 19050"/>
                    <a:gd name="connsiteY3" fmla="*/ 0 h 438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9050" h="43815">
                      <a:moveTo>
                        <a:pt x="19050" y="10478"/>
                      </a:moveTo>
                      <a:lnTo>
                        <a:pt x="19050" y="43815"/>
                      </a:lnTo>
                      <a:lnTo>
                        <a:pt x="0" y="3333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85" name="Freeform: Shape 1484">
                  <a:extLst>
                    <a:ext uri="{FF2B5EF4-FFF2-40B4-BE49-F238E27FC236}">
                      <a16:creationId xmlns:a16="http://schemas.microsoft.com/office/drawing/2014/main" id="{13336940-EA0F-4030-8793-7C948C80F678}"/>
                    </a:ext>
                  </a:extLst>
                </p:cNvPr>
                <p:cNvSpPr/>
                <p:nvPr/>
              </p:nvSpPr>
              <p:spPr>
                <a:xfrm>
                  <a:off x="4130992" y="2949891"/>
                  <a:ext cx="15240" cy="38100"/>
                </a:xfrm>
                <a:custGeom>
                  <a:avLst/>
                  <a:gdLst>
                    <a:gd name="connsiteX0" fmla="*/ 15240 w 15240"/>
                    <a:gd name="connsiteY0" fmla="*/ 8573 h 38100"/>
                    <a:gd name="connsiteX1" fmla="*/ 0 w 15240"/>
                    <a:gd name="connsiteY1" fmla="*/ 0 h 38100"/>
                    <a:gd name="connsiteX2" fmla="*/ 0 w 15240"/>
                    <a:gd name="connsiteY2" fmla="*/ 29528 h 38100"/>
                    <a:gd name="connsiteX3" fmla="*/ 15240 w 15240"/>
                    <a:gd name="connsiteY3" fmla="*/ 38100 h 381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5240" h="38100">
                      <a:moveTo>
                        <a:pt x="15240" y="8573"/>
                      </a:moveTo>
                      <a:lnTo>
                        <a:pt x="0" y="0"/>
                      </a:lnTo>
                      <a:lnTo>
                        <a:pt x="0" y="29528"/>
                      </a:lnTo>
                      <a:lnTo>
                        <a:pt x="15240" y="38100"/>
                      </a:lnTo>
                      <a:close/>
                    </a:path>
                  </a:pathLst>
                </a:custGeom>
                <a:solidFill>
                  <a:srgbClr val="00000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86" name="Freeform: Shape 1485">
                  <a:extLst>
                    <a:ext uri="{FF2B5EF4-FFF2-40B4-BE49-F238E27FC236}">
                      <a16:creationId xmlns:a16="http://schemas.microsoft.com/office/drawing/2014/main" id="{3BB89C42-AC98-4DF5-A158-308943D0EF9D}"/>
                    </a:ext>
                  </a:extLst>
                </p:cNvPr>
                <p:cNvSpPr/>
                <p:nvPr/>
              </p:nvSpPr>
              <p:spPr>
                <a:xfrm>
                  <a:off x="4134802" y="2951796"/>
                  <a:ext cx="11430" cy="31432"/>
                </a:xfrm>
                <a:custGeom>
                  <a:avLst/>
                  <a:gdLst>
                    <a:gd name="connsiteX0" fmla="*/ 0 w 11430"/>
                    <a:gd name="connsiteY0" fmla="*/ 0 h 31432"/>
                    <a:gd name="connsiteX1" fmla="*/ 0 w 11430"/>
                    <a:gd name="connsiteY1" fmla="*/ 25718 h 31432"/>
                    <a:gd name="connsiteX2" fmla="*/ 11430 w 11430"/>
                    <a:gd name="connsiteY2" fmla="*/ 31433 h 31432"/>
                    <a:gd name="connsiteX3" fmla="*/ 11430 w 11430"/>
                    <a:gd name="connsiteY3" fmla="*/ 6668 h 314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430" h="31432">
                      <a:moveTo>
                        <a:pt x="0" y="0"/>
                      </a:moveTo>
                      <a:lnTo>
                        <a:pt x="0" y="25718"/>
                      </a:lnTo>
                      <a:lnTo>
                        <a:pt x="11430" y="31433"/>
                      </a:lnTo>
                      <a:lnTo>
                        <a:pt x="11430" y="6668"/>
                      </a:lnTo>
                      <a:close/>
                    </a:path>
                  </a:pathLst>
                </a:custGeom>
                <a:solidFill>
                  <a:srgbClr val="8EB8C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87" name="Freeform: Shape 1486">
                  <a:extLst>
                    <a:ext uri="{FF2B5EF4-FFF2-40B4-BE49-F238E27FC236}">
                      <a16:creationId xmlns:a16="http://schemas.microsoft.com/office/drawing/2014/main" id="{56B62F13-4215-4358-AE67-86E1F3FE5C7E}"/>
                    </a:ext>
                  </a:extLst>
                </p:cNvPr>
                <p:cNvSpPr/>
                <p:nvPr/>
              </p:nvSpPr>
              <p:spPr>
                <a:xfrm>
                  <a:off x="4130992" y="2977514"/>
                  <a:ext cx="15240" cy="10477"/>
                </a:xfrm>
                <a:custGeom>
                  <a:avLst/>
                  <a:gdLst>
                    <a:gd name="connsiteX0" fmla="*/ 15240 w 15240"/>
                    <a:gd name="connsiteY0" fmla="*/ 10477 h 10477"/>
                    <a:gd name="connsiteX1" fmla="*/ 0 w 15240"/>
                    <a:gd name="connsiteY1" fmla="*/ 1905 h 10477"/>
                    <a:gd name="connsiteX2" fmla="*/ 3810 w 15240"/>
                    <a:gd name="connsiteY2" fmla="*/ 0 h 10477"/>
                    <a:gd name="connsiteX3" fmla="*/ 15240 w 15240"/>
                    <a:gd name="connsiteY3" fmla="*/ 5715 h 10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5240" h="10477">
                      <a:moveTo>
                        <a:pt x="15240" y="10477"/>
                      </a:moveTo>
                      <a:lnTo>
                        <a:pt x="0" y="1905"/>
                      </a:lnTo>
                      <a:lnTo>
                        <a:pt x="3810" y="0"/>
                      </a:lnTo>
                      <a:lnTo>
                        <a:pt x="15240" y="5715"/>
                      </a:lnTo>
                      <a:close/>
                    </a:path>
                  </a:pathLst>
                </a:custGeom>
                <a:solidFill>
                  <a:srgbClr val="1A1A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1419" name="Graphic 2">
                <a:extLst>
                  <a:ext uri="{FF2B5EF4-FFF2-40B4-BE49-F238E27FC236}">
                    <a16:creationId xmlns:a16="http://schemas.microsoft.com/office/drawing/2014/main" id="{12C46FA7-B93B-4125-BE3D-B01C2A5BE30B}"/>
                  </a:ext>
                </a:extLst>
              </p:cNvPr>
              <p:cNvGrpSpPr/>
              <p:nvPr/>
            </p:nvGrpSpPr>
            <p:grpSpPr>
              <a:xfrm>
                <a:off x="4029075" y="2890837"/>
                <a:ext cx="18097" cy="43815"/>
                <a:chOff x="4029075" y="2890837"/>
                <a:chExt cx="18097" cy="43815"/>
              </a:xfrm>
              <a:solidFill>
                <a:schemeClr val="accent1"/>
              </a:solidFill>
            </p:grpSpPr>
            <p:sp>
              <p:nvSpPr>
                <p:cNvPr id="1480" name="Freeform: Shape 1479">
                  <a:extLst>
                    <a:ext uri="{FF2B5EF4-FFF2-40B4-BE49-F238E27FC236}">
                      <a16:creationId xmlns:a16="http://schemas.microsoft.com/office/drawing/2014/main" id="{E0C347C5-1AC0-42F9-B322-437CC82E11C3}"/>
                    </a:ext>
                  </a:extLst>
                </p:cNvPr>
                <p:cNvSpPr/>
                <p:nvPr/>
              </p:nvSpPr>
              <p:spPr>
                <a:xfrm>
                  <a:off x="4029075" y="2890837"/>
                  <a:ext cx="18097" cy="43815"/>
                </a:xfrm>
                <a:custGeom>
                  <a:avLst/>
                  <a:gdLst>
                    <a:gd name="connsiteX0" fmla="*/ 18098 w 18097"/>
                    <a:gd name="connsiteY0" fmla="*/ 10478 h 43815"/>
                    <a:gd name="connsiteX1" fmla="*/ 18098 w 18097"/>
                    <a:gd name="connsiteY1" fmla="*/ 43815 h 43815"/>
                    <a:gd name="connsiteX2" fmla="*/ 0 w 18097"/>
                    <a:gd name="connsiteY2" fmla="*/ 33338 h 43815"/>
                    <a:gd name="connsiteX3" fmla="*/ 0 w 18097"/>
                    <a:gd name="connsiteY3" fmla="*/ 0 h 438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8097" h="43815">
                      <a:moveTo>
                        <a:pt x="18098" y="10478"/>
                      </a:moveTo>
                      <a:lnTo>
                        <a:pt x="18098" y="43815"/>
                      </a:lnTo>
                      <a:lnTo>
                        <a:pt x="0" y="3333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81" name="Freeform: Shape 1480">
                  <a:extLst>
                    <a:ext uri="{FF2B5EF4-FFF2-40B4-BE49-F238E27FC236}">
                      <a16:creationId xmlns:a16="http://schemas.microsoft.com/office/drawing/2014/main" id="{DAF30FF5-4085-499F-B180-B51151587614}"/>
                    </a:ext>
                  </a:extLst>
                </p:cNvPr>
                <p:cNvSpPr/>
                <p:nvPr/>
              </p:nvSpPr>
              <p:spPr>
                <a:xfrm>
                  <a:off x="4030027" y="2893694"/>
                  <a:ext cx="15240" cy="38100"/>
                </a:xfrm>
                <a:custGeom>
                  <a:avLst/>
                  <a:gdLst>
                    <a:gd name="connsiteX0" fmla="*/ 15240 w 15240"/>
                    <a:gd name="connsiteY0" fmla="*/ 8572 h 38100"/>
                    <a:gd name="connsiteX1" fmla="*/ 0 w 15240"/>
                    <a:gd name="connsiteY1" fmla="*/ 0 h 38100"/>
                    <a:gd name="connsiteX2" fmla="*/ 0 w 15240"/>
                    <a:gd name="connsiteY2" fmla="*/ 29527 h 38100"/>
                    <a:gd name="connsiteX3" fmla="*/ 15240 w 15240"/>
                    <a:gd name="connsiteY3" fmla="*/ 38100 h 381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5240" h="38100">
                      <a:moveTo>
                        <a:pt x="15240" y="8572"/>
                      </a:moveTo>
                      <a:lnTo>
                        <a:pt x="0" y="0"/>
                      </a:lnTo>
                      <a:lnTo>
                        <a:pt x="0" y="29527"/>
                      </a:lnTo>
                      <a:lnTo>
                        <a:pt x="15240" y="38100"/>
                      </a:lnTo>
                      <a:close/>
                    </a:path>
                  </a:pathLst>
                </a:custGeom>
                <a:solidFill>
                  <a:srgbClr val="00000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82" name="Freeform: Shape 1481">
                  <a:extLst>
                    <a:ext uri="{FF2B5EF4-FFF2-40B4-BE49-F238E27FC236}">
                      <a16:creationId xmlns:a16="http://schemas.microsoft.com/office/drawing/2014/main" id="{62836DB4-EDFD-46A0-9532-B5FBB579A4E1}"/>
                    </a:ext>
                  </a:extLst>
                </p:cNvPr>
                <p:cNvSpPr/>
                <p:nvPr/>
              </p:nvSpPr>
              <p:spPr>
                <a:xfrm>
                  <a:off x="4033837" y="2895599"/>
                  <a:ext cx="11430" cy="31432"/>
                </a:xfrm>
                <a:custGeom>
                  <a:avLst/>
                  <a:gdLst>
                    <a:gd name="connsiteX0" fmla="*/ 0 w 11430"/>
                    <a:gd name="connsiteY0" fmla="*/ 0 h 31432"/>
                    <a:gd name="connsiteX1" fmla="*/ 0 w 11430"/>
                    <a:gd name="connsiteY1" fmla="*/ 24765 h 31432"/>
                    <a:gd name="connsiteX2" fmla="*/ 11430 w 11430"/>
                    <a:gd name="connsiteY2" fmla="*/ 31433 h 31432"/>
                    <a:gd name="connsiteX3" fmla="*/ 11430 w 11430"/>
                    <a:gd name="connsiteY3" fmla="*/ 6667 h 314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430" h="31432">
                      <a:moveTo>
                        <a:pt x="0" y="0"/>
                      </a:moveTo>
                      <a:lnTo>
                        <a:pt x="0" y="24765"/>
                      </a:lnTo>
                      <a:lnTo>
                        <a:pt x="11430" y="31433"/>
                      </a:lnTo>
                      <a:lnTo>
                        <a:pt x="11430" y="6667"/>
                      </a:lnTo>
                      <a:close/>
                    </a:path>
                  </a:pathLst>
                </a:custGeom>
                <a:solidFill>
                  <a:srgbClr val="8EB8C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83" name="Freeform: Shape 1482">
                  <a:extLst>
                    <a:ext uri="{FF2B5EF4-FFF2-40B4-BE49-F238E27FC236}">
                      <a16:creationId xmlns:a16="http://schemas.microsoft.com/office/drawing/2014/main" id="{2CCE3668-A67B-4D48-94D3-02941E83F81D}"/>
                    </a:ext>
                  </a:extLst>
                </p:cNvPr>
                <p:cNvSpPr/>
                <p:nvPr/>
              </p:nvSpPr>
              <p:spPr>
                <a:xfrm>
                  <a:off x="4030027" y="2920364"/>
                  <a:ext cx="15240" cy="11429"/>
                </a:xfrm>
                <a:custGeom>
                  <a:avLst/>
                  <a:gdLst>
                    <a:gd name="connsiteX0" fmla="*/ 15240 w 15240"/>
                    <a:gd name="connsiteY0" fmla="*/ 11430 h 11429"/>
                    <a:gd name="connsiteX1" fmla="*/ 0 w 15240"/>
                    <a:gd name="connsiteY1" fmla="*/ 2857 h 11429"/>
                    <a:gd name="connsiteX2" fmla="*/ 3810 w 15240"/>
                    <a:gd name="connsiteY2" fmla="*/ 0 h 11429"/>
                    <a:gd name="connsiteX3" fmla="*/ 15240 w 15240"/>
                    <a:gd name="connsiteY3" fmla="*/ 6667 h 114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5240" h="11429">
                      <a:moveTo>
                        <a:pt x="15240" y="11430"/>
                      </a:moveTo>
                      <a:lnTo>
                        <a:pt x="0" y="2857"/>
                      </a:lnTo>
                      <a:lnTo>
                        <a:pt x="3810" y="0"/>
                      </a:lnTo>
                      <a:lnTo>
                        <a:pt x="15240" y="6667"/>
                      </a:lnTo>
                      <a:close/>
                    </a:path>
                  </a:pathLst>
                </a:custGeom>
                <a:solidFill>
                  <a:srgbClr val="1A1A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1420" name="Graphic 2">
                <a:extLst>
                  <a:ext uri="{FF2B5EF4-FFF2-40B4-BE49-F238E27FC236}">
                    <a16:creationId xmlns:a16="http://schemas.microsoft.com/office/drawing/2014/main" id="{81DC0CB0-BDB2-4831-8DEC-32C5473D5C3B}"/>
                  </a:ext>
                </a:extLst>
              </p:cNvPr>
              <p:cNvGrpSpPr/>
              <p:nvPr/>
            </p:nvGrpSpPr>
            <p:grpSpPr>
              <a:xfrm>
                <a:off x="4057650" y="2907029"/>
                <a:ext cx="19050" cy="43815"/>
                <a:chOff x="4057650" y="2907029"/>
                <a:chExt cx="19050" cy="43815"/>
              </a:xfrm>
              <a:solidFill>
                <a:schemeClr val="accent1"/>
              </a:solidFill>
            </p:grpSpPr>
            <p:sp>
              <p:nvSpPr>
                <p:cNvPr id="1476" name="Freeform: Shape 1475">
                  <a:extLst>
                    <a:ext uri="{FF2B5EF4-FFF2-40B4-BE49-F238E27FC236}">
                      <a16:creationId xmlns:a16="http://schemas.microsoft.com/office/drawing/2014/main" id="{919396B7-8663-44DC-87DD-FFB980124AEE}"/>
                    </a:ext>
                  </a:extLst>
                </p:cNvPr>
                <p:cNvSpPr/>
                <p:nvPr/>
              </p:nvSpPr>
              <p:spPr>
                <a:xfrm>
                  <a:off x="4057650" y="2907029"/>
                  <a:ext cx="19050" cy="43815"/>
                </a:xfrm>
                <a:custGeom>
                  <a:avLst/>
                  <a:gdLst>
                    <a:gd name="connsiteX0" fmla="*/ 19050 w 19050"/>
                    <a:gd name="connsiteY0" fmla="*/ 10478 h 43815"/>
                    <a:gd name="connsiteX1" fmla="*/ 19050 w 19050"/>
                    <a:gd name="connsiteY1" fmla="*/ 43815 h 43815"/>
                    <a:gd name="connsiteX2" fmla="*/ 0 w 19050"/>
                    <a:gd name="connsiteY2" fmla="*/ 33338 h 43815"/>
                    <a:gd name="connsiteX3" fmla="*/ 0 w 19050"/>
                    <a:gd name="connsiteY3" fmla="*/ 0 h 438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9050" h="43815">
                      <a:moveTo>
                        <a:pt x="19050" y="10478"/>
                      </a:moveTo>
                      <a:lnTo>
                        <a:pt x="19050" y="43815"/>
                      </a:lnTo>
                      <a:lnTo>
                        <a:pt x="0" y="3333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77" name="Freeform: Shape 1476">
                  <a:extLst>
                    <a:ext uri="{FF2B5EF4-FFF2-40B4-BE49-F238E27FC236}">
                      <a16:creationId xmlns:a16="http://schemas.microsoft.com/office/drawing/2014/main" id="{D1822699-1A28-4294-A6F9-8910A903F307}"/>
                    </a:ext>
                  </a:extLst>
                </p:cNvPr>
                <p:cNvSpPr/>
                <p:nvPr/>
              </p:nvSpPr>
              <p:spPr>
                <a:xfrm>
                  <a:off x="4059555" y="2909887"/>
                  <a:ext cx="15239" cy="38100"/>
                </a:xfrm>
                <a:custGeom>
                  <a:avLst/>
                  <a:gdLst>
                    <a:gd name="connsiteX0" fmla="*/ 15240 w 15239"/>
                    <a:gd name="connsiteY0" fmla="*/ 8572 h 38100"/>
                    <a:gd name="connsiteX1" fmla="*/ 0 w 15239"/>
                    <a:gd name="connsiteY1" fmla="*/ 0 h 38100"/>
                    <a:gd name="connsiteX2" fmla="*/ 0 w 15239"/>
                    <a:gd name="connsiteY2" fmla="*/ 29528 h 38100"/>
                    <a:gd name="connsiteX3" fmla="*/ 15240 w 15239"/>
                    <a:gd name="connsiteY3" fmla="*/ 38100 h 381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5239" h="38100">
                      <a:moveTo>
                        <a:pt x="15240" y="8572"/>
                      </a:moveTo>
                      <a:lnTo>
                        <a:pt x="0" y="0"/>
                      </a:lnTo>
                      <a:lnTo>
                        <a:pt x="0" y="29528"/>
                      </a:lnTo>
                      <a:lnTo>
                        <a:pt x="15240" y="38100"/>
                      </a:lnTo>
                      <a:close/>
                    </a:path>
                  </a:pathLst>
                </a:custGeom>
                <a:solidFill>
                  <a:srgbClr val="00000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78" name="Freeform: Shape 1477">
                  <a:extLst>
                    <a:ext uri="{FF2B5EF4-FFF2-40B4-BE49-F238E27FC236}">
                      <a16:creationId xmlns:a16="http://schemas.microsoft.com/office/drawing/2014/main" id="{83CF37AF-8BAE-4690-804F-60F83CAAED17}"/>
                    </a:ext>
                  </a:extLst>
                </p:cNvPr>
                <p:cNvSpPr/>
                <p:nvPr/>
              </p:nvSpPr>
              <p:spPr>
                <a:xfrm>
                  <a:off x="4063364" y="2911791"/>
                  <a:ext cx="11430" cy="31432"/>
                </a:xfrm>
                <a:custGeom>
                  <a:avLst/>
                  <a:gdLst>
                    <a:gd name="connsiteX0" fmla="*/ 0 w 11430"/>
                    <a:gd name="connsiteY0" fmla="*/ 0 h 31432"/>
                    <a:gd name="connsiteX1" fmla="*/ 0 w 11430"/>
                    <a:gd name="connsiteY1" fmla="*/ 24765 h 31432"/>
                    <a:gd name="connsiteX2" fmla="*/ 11430 w 11430"/>
                    <a:gd name="connsiteY2" fmla="*/ 31433 h 31432"/>
                    <a:gd name="connsiteX3" fmla="*/ 11430 w 11430"/>
                    <a:gd name="connsiteY3" fmla="*/ 6667 h 314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430" h="31432">
                      <a:moveTo>
                        <a:pt x="0" y="0"/>
                      </a:moveTo>
                      <a:lnTo>
                        <a:pt x="0" y="24765"/>
                      </a:lnTo>
                      <a:lnTo>
                        <a:pt x="11430" y="31433"/>
                      </a:lnTo>
                      <a:lnTo>
                        <a:pt x="11430" y="6667"/>
                      </a:lnTo>
                      <a:close/>
                    </a:path>
                  </a:pathLst>
                </a:custGeom>
                <a:solidFill>
                  <a:srgbClr val="8EB8C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79" name="Freeform: Shape 1478">
                  <a:extLst>
                    <a:ext uri="{FF2B5EF4-FFF2-40B4-BE49-F238E27FC236}">
                      <a16:creationId xmlns:a16="http://schemas.microsoft.com/office/drawing/2014/main" id="{2DC4317F-ED44-4E26-BF2E-E304F9E081B7}"/>
                    </a:ext>
                  </a:extLst>
                </p:cNvPr>
                <p:cNvSpPr/>
                <p:nvPr/>
              </p:nvSpPr>
              <p:spPr>
                <a:xfrm>
                  <a:off x="4059555" y="2936557"/>
                  <a:ext cx="15239" cy="11429"/>
                </a:xfrm>
                <a:custGeom>
                  <a:avLst/>
                  <a:gdLst>
                    <a:gd name="connsiteX0" fmla="*/ 15240 w 15239"/>
                    <a:gd name="connsiteY0" fmla="*/ 11430 h 11429"/>
                    <a:gd name="connsiteX1" fmla="*/ 0 w 15239"/>
                    <a:gd name="connsiteY1" fmla="*/ 2858 h 11429"/>
                    <a:gd name="connsiteX2" fmla="*/ 3810 w 15239"/>
                    <a:gd name="connsiteY2" fmla="*/ 0 h 11429"/>
                    <a:gd name="connsiteX3" fmla="*/ 15240 w 15239"/>
                    <a:gd name="connsiteY3" fmla="*/ 6667 h 114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5239" h="11429">
                      <a:moveTo>
                        <a:pt x="15240" y="11430"/>
                      </a:moveTo>
                      <a:lnTo>
                        <a:pt x="0" y="2858"/>
                      </a:lnTo>
                      <a:lnTo>
                        <a:pt x="3810" y="0"/>
                      </a:lnTo>
                      <a:lnTo>
                        <a:pt x="15240" y="6667"/>
                      </a:lnTo>
                      <a:close/>
                    </a:path>
                  </a:pathLst>
                </a:custGeom>
                <a:solidFill>
                  <a:srgbClr val="1A1A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1421" name="Graphic 2">
                <a:extLst>
                  <a:ext uri="{FF2B5EF4-FFF2-40B4-BE49-F238E27FC236}">
                    <a16:creationId xmlns:a16="http://schemas.microsoft.com/office/drawing/2014/main" id="{9533B786-9702-47A7-B3FD-59A13A0EB4BA}"/>
                  </a:ext>
                </a:extLst>
              </p:cNvPr>
              <p:cNvGrpSpPr/>
              <p:nvPr/>
            </p:nvGrpSpPr>
            <p:grpSpPr>
              <a:xfrm>
                <a:off x="4105275" y="2933699"/>
                <a:ext cx="19050" cy="43815"/>
                <a:chOff x="4105275" y="2933699"/>
                <a:chExt cx="19050" cy="43815"/>
              </a:xfrm>
              <a:solidFill>
                <a:schemeClr val="accent1"/>
              </a:solidFill>
            </p:grpSpPr>
            <p:sp>
              <p:nvSpPr>
                <p:cNvPr id="1472" name="Freeform: Shape 1471">
                  <a:extLst>
                    <a:ext uri="{FF2B5EF4-FFF2-40B4-BE49-F238E27FC236}">
                      <a16:creationId xmlns:a16="http://schemas.microsoft.com/office/drawing/2014/main" id="{A484C7A4-4AB2-4ADA-ACDB-D43E7754EDCF}"/>
                    </a:ext>
                  </a:extLst>
                </p:cNvPr>
                <p:cNvSpPr/>
                <p:nvPr/>
              </p:nvSpPr>
              <p:spPr>
                <a:xfrm>
                  <a:off x="4105275" y="2933699"/>
                  <a:ext cx="19050" cy="43815"/>
                </a:xfrm>
                <a:custGeom>
                  <a:avLst/>
                  <a:gdLst>
                    <a:gd name="connsiteX0" fmla="*/ 19050 w 19050"/>
                    <a:gd name="connsiteY0" fmla="*/ 10478 h 43815"/>
                    <a:gd name="connsiteX1" fmla="*/ 19050 w 19050"/>
                    <a:gd name="connsiteY1" fmla="*/ 43815 h 43815"/>
                    <a:gd name="connsiteX2" fmla="*/ 0 w 19050"/>
                    <a:gd name="connsiteY2" fmla="*/ 33338 h 43815"/>
                    <a:gd name="connsiteX3" fmla="*/ 0 w 19050"/>
                    <a:gd name="connsiteY3" fmla="*/ 0 h 438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9050" h="43815">
                      <a:moveTo>
                        <a:pt x="19050" y="10478"/>
                      </a:moveTo>
                      <a:lnTo>
                        <a:pt x="19050" y="43815"/>
                      </a:lnTo>
                      <a:lnTo>
                        <a:pt x="0" y="3333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73" name="Freeform: Shape 1472">
                  <a:extLst>
                    <a:ext uri="{FF2B5EF4-FFF2-40B4-BE49-F238E27FC236}">
                      <a16:creationId xmlns:a16="http://schemas.microsoft.com/office/drawing/2014/main" id="{2EDBF863-0BB0-4302-A199-3D43B15E9EEA}"/>
                    </a:ext>
                  </a:extLst>
                </p:cNvPr>
                <p:cNvSpPr/>
                <p:nvPr/>
              </p:nvSpPr>
              <p:spPr>
                <a:xfrm>
                  <a:off x="4107180" y="2936557"/>
                  <a:ext cx="15239" cy="38100"/>
                </a:xfrm>
                <a:custGeom>
                  <a:avLst/>
                  <a:gdLst>
                    <a:gd name="connsiteX0" fmla="*/ 15240 w 15239"/>
                    <a:gd name="connsiteY0" fmla="*/ 8572 h 38100"/>
                    <a:gd name="connsiteX1" fmla="*/ 0 w 15239"/>
                    <a:gd name="connsiteY1" fmla="*/ 0 h 38100"/>
                    <a:gd name="connsiteX2" fmla="*/ 0 w 15239"/>
                    <a:gd name="connsiteY2" fmla="*/ 29527 h 38100"/>
                    <a:gd name="connsiteX3" fmla="*/ 15240 w 15239"/>
                    <a:gd name="connsiteY3" fmla="*/ 38100 h 381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5239" h="38100">
                      <a:moveTo>
                        <a:pt x="15240" y="8572"/>
                      </a:moveTo>
                      <a:lnTo>
                        <a:pt x="0" y="0"/>
                      </a:lnTo>
                      <a:lnTo>
                        <a:pt x="0" y="29527"/>
                      </a:lnTo>
                      <a:lnTo>
                        <a:pt x="15240" y="38100"/>
                      </a:lnTo>
                      <a:close/>
                    </a:path>
                  </a:pathLst>
                </a:custGeom>
                <a:solidFill>
                  <a:srgbClr val="00000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74" name="Freeform: Shape 1473">
                  <a:extLst>
                    <a:ext uri="{FF2B5EF4-FFF2-40B4-BE49-F238E27FC236}">
                      <a16:creationId xmlns:a16="http://schemas.microsoft.com/office/drawing/2014/main" id="{763F2CA7-A70A-499B-9E56-42F33E155178}"/>
                    </a:ext>
                  </a:extLst>
                </p:cNvPr>
                <p:cNvSpPr/>
                <p:nvPr/>
              </p:nvSpPr>
              <p:spPr>
                <a:xfrm>
                  <a:off x="4110989" y="2938462"/>
                  <a:ext cx="11430" cy="31432"/>
                </a:xfrm>
                <a:custGeom>
                  <a:avLst/>
                  <a:gdLst>
                    <a:gd name="connsiteX0" fmla="*/ 0 w 11430"/>
                    <a:gd name="connsiteY0" fmla="*/ 0 h 31432"/>
                    <a:gd name="connsiteX1" fmla="*/ 0 w 11430"/>
                    <a:gd name="connsiteY1" fmla="*/ 25717 h 31432"/>
                    <a:gd name="connsiteX2" fmla="*/ 11430 w 11430"/>
                    <a:gd name="connsiteY2" fmla="*/ 31433 h 31432"/>
                    <a:gd name="connsiteX3" fmla="*/ 11430 w 11430"/>
                    <a:gd name="connsiteY3" fmla="*/ 6667 h 314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430" h="31432">
                      <a:moveTo>
                        <a:pt x="0" y="0"/>
                      </a:moveTo>
                      <a:lnTo>
                        <a:pt x="0" y="25717"/>
                      </a:lnTo>
                      <a:lnTo>
                        <a:pt x="11430" y="31433"/>
                      </a:lnTo>
                      <a:lnTo>
                        <a:pt x="11430" y="6667"/>
                      </a:lnTo>
                      <a:close/>
                    </a:path>
                  </a:pathLst>
                </a:custGeom>
                <a:solidFill>
                  <a:srgbClr val="8EB8C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75" name="Freeform: Shape 1474">
                  <a:extLst>
                    <a:ext uri="{FF2B5EF4-FFF2-40B4-BE49-F238E27FC236}">
                      <a16:creationId xmlns:a16="http://schemas.microsoft.com/office/drawing/2014/main" id="{E0E4C6EF-4D66-40BE-814B-764AED3CD090}"/>
                    </a:ext>
                  </a:extLst>
                </p:cNvPr>
                <p:cNvSpPr/>
                <p:nvPr/>
              </p:nvSpPr>
              <p:spPr>
                <a:xfrm>
                  <a:off x="4107180" y="2964179"/>
                  <a:ext cx="15239" cy="10477"/>
                </a:xfrm>
                <a:custGeom>
                  <a:avLst/>
                  <a:gdLst>
                    <a:gd name="connsiteX0" fmla="*/ 15240 w 15239"/>
                    <a:gd name="connsiteY0" fmla="*/ 10478 h 10477"/>
                    <a:gd name="connsiteX1" fmla="*/ 0 w 15239"/>
                    <a:gd name="connsiteY1" fmla="*/ 1905 h 10477"/>
                    <a:gd name="connsiteX2" fmla="*/ 3810 w 15239"/>
                    <a:gd name="connsiteY2" fmla="*/ 0 h 10477"/>
                    <a:gd name="connsiteX3" fmla="*/ 15240 w 15239"/>
                    <a:gd name="connsiteY3" fmla="*/ 5715 h 10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5239" h="10477">
                      <a:moveTo>
                        <a:pt x="15240" y="10478"/>
                      </a:moveTo>
                      <a:lnTo>
                        <a:pt x="0" y="1905"/>
                      </a:lnTo>
                      <a:lnTo>
                        <a:pt x="3810" y="0"/>
                      </a:lnTo>
                      <a:lnTo>
                        <a:pt x="15240" y="5715"/>
                      </a:lnTo>
                      <a:close/>
                    </a:path>
                  </a:pathLst>
                </a:custGeom>
                <a:solidFill>
                  <a:srgbClr val="1A1A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1422" name="Graphic 2">
                <a:extLst>
                  <a:ext uri="{FF2B5EF4-FFF2-40B4-BE49-F238E27FC236}">
                    <a16:creationId xmlns:a16="http://schemas.microsoft.com/office/drawing/2014/main" id="{7F3E5713-C950-4E96-BEE9-59CBC69BB4DF}"/>
                  </a:ext>
                </a:extLst>
              </p:cNvPr>
              <p:cNvGrpSpPr/>
              <p:nvPr/>
            </p:nvGrpSpPr>
            <p:grpSpPr>
              <a:xfrm>
                <a:off x="4005262" y="2877502"/>
                <a:ext cx="18097" cy="43814"/>
                <a:chOff x="4005262" y="2877502"/>
                <a:chExt cx="18097" cy="43814"/>
              </a:xfrm>
              <a:solidFill>
                <a:schemeClr val="accent1"/>
              </a:solidFill>
            </p:grpSpPr>
            <p:sp>
              <p:nvSpPr>
                <p:cNvPr id="1468" name="Freeform: Shape 1467">
                  <a:extLst>
                    <a:ext uri="{FF2B5EF4-FFF2-40B4-BE49-F238E27FC236}">
                      <a16:creationId xmlns:a16="http://schemas.microsoft.com/office/drawing/2014/main" id="{B7446D43-5328-416E-A319-AD64F4B4519D}"/>
                    </a:ext>
                  </a:extLst>
                </p:cNvPr>
                <p:cNvSpPr/>
                <p:nvPr/>
              </p:nvSpPr>
              <p:spPr>
                <a:xfrm>
                  <a:off x="4005262" y="2877502"/>
                  <a:ext cx="18097" cy="43814"/>
                </a:xfrm>
                <a:custGeom>
                  <a:avLst/>
                  <a:gdLst>
                    <a:gd name="connsiteX0" fmla="*/ 18098 w 18097"/>
                    <a:gd name="connsiteY0" fmla="*/ 10477 h 43814"/>
                    <a:gd name="connsiteX1" fmla="*/ 18098 w 18097"/>
                    <a:gd name="connsiteY1" fmla="*/ 43815 h 43814"/>
                    <a:gd name="connsiteX2" fmla="*/ 0 w 18097"/>
                    <a:gd name="connsiteY2" fmla="*/ 33338 h 43814"/>
                    <a:gd name="connsiteX3" fmla="*/ 0 w 18097"/>
                    <a:gd name="connsiteY3" fmla="*/ 0 h 438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8097" h="43814">
                      <a:moveTo>
                        <a:pt x="18098" y="10477"/>
                      </a:moveTo>
                      <a:lnTo>
                        <a:pt x="18098" y="43815"/>
                      </a:lnTo>
                      <a:lnTo>
                        <a:pt x="0" y="3333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69" name="Freeform: Shape 1468">
                  <a:extLst>
                    <a:ext uri="{FF2B5EF4-FFF2-40B4-BE49-F238E27FC236}">
                      <a16:creationId xmlns:a16="http://schemas.microsoft.com/office/drawing/2014/main" id="{17E239CA-9017-4536-98AB-6EEE2629004A}"/>
                    </a:ext>
                  </a:extLst>
                </p:cNvPr>
                <p:cNvSpPr/>
                <p:nvPr/>
              </p:nvSpPr>
              <p:spPr>
                <a:xfrm>
                  <a:off x="4006214" y="2880359"/>
                  <a:ext cx="15240" cy="38100"/>
                </a:xfrm>
                <a:custGeom>
                  <a:avLst/>
                  <a:gdLst>
                    <a:gd name="connsiteX0" fmla="*/ 15240 w 15240"/>
                    <a:gd name="connsiteY0" fmla="*/ 8573 h 38100"/>
                    <a:gd name="connsiteX1" fmla="*/ 0 w 15240"/>
                    <a:gd name="connsiteY1" fmla="*/ 0 h 38100"/>
                    <a:gd name="connsiteX2" fmla="*/ 0 w 15240"/>
                    <a:gd name="connsiteY2" fmla="*/ 29528 h 38100"/>
                    <a:gd name="connsiteX3" fmla="*/ 15240 w 15240"/>
                    <a:gd name="connsiteY3" fmla="*/ 38100 h 381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5240" h="38100">
                      <a:moveTo>
                        <a:pt x="15240" y="8573"/>
                      </a:moveTo>
                      <a:lnTo>
                        <a:pt x="0" y="0"/>
                      </a:lnTo>
                      <a:lnTo>
                        <a:pt x="0" y="29528"/>
                      </a:lnTo>
                      <a:lnTo>
                        <a:pt x="15240" y="38100"/>
                      </a:lnTo>
                      <a:close/>
                    </a:path>
                  </a:pathLst>
                </a:custGeom>
                <a:solidFill>
                  <a:srgbClr val="00000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70" name="Freeform: Shape 1469">
                  <a:extLst>
                    <a:ext uri="{FF2B5EF4-FFF2-40B4-BE49-F238E27FC236}">
                      <a16:creationId xmlns:a16="http://schemas.microsoft.com/office/drawing/2014/main" id="{F7920A67-1D10-45C6-9F05-86999EE6B027}"/>
                    </a:ext>
                  </a:extLst>
                </p:cNvPr>
                <p:cNvSpPr/>
                <p:nvPr/>
              </p:nvSpPr>
              <p:spPr>
                <a:xfrm>
                  <a:off x="4010025" y="2882264"/>
                  <a:ext cx="11430" cy="31432"/>
                </a:xfrm>
                <a:custGeom>
                  <a:avLst/>
                  <a:gdLst>
                    <a:gd name="connsiteX0" fmla="*/ 0 w 11430"/>
                    <a:gd name="connsiteY0" fmla="*/ 0 h 31432"/>
                    <a:gd name="connsiteX1" fmla="*/ 0 w 11430"/>
                    <a:gd name="connsiteY1" fmla="*/ 24765 h 31432"/>
                    <a:gd name="connsiteX2" fmla="*/ 11430 w 11430"/>
                    <a:gd name="connsiteY2" fmla="*/ 31432 h 31432"/>
                    <a:gd name="connsiteX3" fmla="*/ 11430 w 11430"/>
                    <a:gd name="connsiteY3" fmla="*/ 6667 h 314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430" h="31432">
                      <a:moveTo>
                        <a:pt x="0" y="0"/>
                      </a:moveTo>
                      <a:lnTo>
                        <a:pt x="0" y="24765"/>
                      </a:lnTo>
                      <a:lnTo>
                        <a:pt x="11430" y="31432"/>
                      </a:lnTo>
                      <a:lnTo>
                        <a:pt x="11430" y="6667"/>
                      </a:lnTo>
                      <a:close/>
                    </a:path>
                  </a:pathLst>
                </a:custGeom>
                <a:solidFill>
                  <a:srgbClr val="8EB8C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71" name="Freeform: Shape 1470">
                  <a:extLst>
                    <a:ext uri="{FF2B5EF4-FFF2-40B4-BE49-F238E27FC236}">
                      <a16:creationId xmlns:a16="http://schemas.microsoft.com/office/drawing/2014/main" id="{F0A2015B-5BF8-4705-ABF1-F158E91B08F1}"/>
                    </a:ext>
                  </a:extLst>
                </p:cNvPr>
                <p:cNvSpPr/>
                <p:nvPr/>
              </p:nvSpPr>
              <p:spPr>
                <a:xfrm>
                  <a:off x="4006214" y="2907029"/>
                  <a:ext cx="15240" cy="11429"/>
                </a:xfrm>
                <a:custGeom>
                  <a:avLst/>
                  <a:gdLst>
                    <a:gd name="connsiteX0" fmla="*/ 15240 w 15240"/>
                    <a:gd name="connsiteY0" fmla="*/ 11430 h 11429"/>
                    <a:gd name="connsiteX1" fmla="*/ 0 w 15240"/>
                    <a:gd name="connsiteY1" fmla="*/ 2858 h 11429"/>
                    <a:gd name="connsiteX2" fmla="*/ 3810 w 15240"/>
                    <a:gd name="connsiteY2" fmla="*/ 0 h 11429"/>
                    <a:gd name="connsiteX3" fmla="*/ 15240 w 15240"/>
                    <a:gd name="connsiteY3" fmla="*/ 6667 h 114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5240" h="11429">
                      <a:moveTo>
                        <a:pt x="15240" y="11430"/>
                      </a:moveTo>
                      <a:lnTo>
                        <a:pt x="0" y="2858"/>
                      </a:lnTo>
                      <a:lnTo>
                        <a:pt x="3810" y="0"/>
                      </a:lnTo>
                      <a:lnTo>
                        <a:pt x="15240" y="6667"/>
                      </a:lnTo>
                      <a:close/>
                    </a:path>
                  </a:pathLst>
                </a:custGeom>
                <a:solidFill>
                  <a:srgbClr val="1A1A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1423" name="Graphic 2">
                <a:extLst>
                  <a:ext uri="{FF2B5EF4-FFF2-40B4-BE49-F238E27FC236}">
                    <a16:creationId xmlns:a16="http://schemas.microsoft.com/office/drawing/2014/main" id="{E0D5D521-9C72-4F70-AC1B-3C86E0979BA1}"/>
                  </a:ext>
                </a:extLst>
              </p:cNvPr>
              <p:cNvGrpSpPr/>
              <p:nvPr/>
            </p:nvGrpSpPr>
            <p:grpSpPr>
              <a:xfrm>
                <a:off x="4081462" y="2920364"/>
                <a:ext cx="19050" cy="43814"/>
                <a:chOff x="4081462" y="2920364"/>
                <a:chExt cx="19050" cy="43814"/>
              </a:xfrm>
              <a:solidFill>
                <a:schemeClr val="accent1"/>
              </a:solidFill>
            </p:grpSpPr>
            <p:sp>
              <p:nvSpPr>
                <p:cNvPr id="1464" name="Freeform: Shape 1463">
                  <a:extLst>
                    <a:ext uri="{FF2B5EF4-FFF2-40B4-BE49-F238E27FC236}">
                      <a16:creationId xmlns:a16="http://schemas.microsoft.com/office/drawing/2014/main" id="{04DECC93-A356-486A-8D9D-F5AC440E4132}"/>
                    </a:ext>
                  </a:extLst>
                </p:cNvPr>
                <p:cNvSpPr/>
                <p:nvPr/>
              </p:nvSpPr>
              <p:spPr>
                <a:xfrm>
                  <a:off x="4081462" y="2920364"/>
                  <a:ext cx="19050" cy="43814"/>
                </a:xfrm>
                <a:custGeom>
                  <a:avLst/>
                  <a:gdLst>
                    <a:gd name="connsiteX0" fmla="*/ 19050 w 19050"/>
                    <a:gd name="connsiteY0" fmla="*/ 10477 h 43814"/>
                    <a:gd name="connsiteX1" fmla="*/ 19050 w 19050"/>
                    <a:gd name="connsiteY1" fmla="*/ 43815 h 43814"/>
                    <a:gd name="connsiteX2" fmla="*/ 0 w 19050"/>
                    <a:gd name="connsiteY2" fmla="*/ 33338 h 43814"/>
                    <a:gd name="connsiteX3" fmla="*/ 0 w 19050"/>
                    <a:gd name="connsiteY3" fmla="*/ 0 h 438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9050" h="43814">
                      <a:moveTo>
                        <a:pt x="19050" y="10477"/>
                      </a:moveTo>
                      <a:lnTo>
                        <a:pt x="19050" y="43815"/>
                      </a:lnTo>
                      <a:lnTo>
                        <a:pt x="0" y="3333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65" name="Freeform: Shape 1464">
                  <a:extLst>
                    <a:ext uri="{FF2B5EF4-FFF2-40B4-BE49-F238E27FC236}">
                      <a16:creationId xmlns:a16="http://schemas.microsoft.com/office/drawing/2014/main" id="{0654E400-D15D-4895-85DC-DC8A6D1EBB6C}"/>
                    </a:ext>
                  </a:extLst>
                </p:cNvPr>
                <p:cNvSpPr/>
                <p:nvPr/>
              </p:nvSpPr>
              <p:spPr>
                <a:xfrm>
                  <a:off x="4083367" y="2923221"/>
                  <a:ext cx="15239" cy="38100"/>
                </a:xfrm>
                <a:custGeom>
                  <a:avLst/>
                  <a:gdLst>
                    <a:gd name="connsiteX0" fmla="*/ 15240 w 15239"/>
                    <a:gd name="connsiteY0" fmla="*/ 8573 h 38100"/>
                    <a:gd name="connsiteX1" fmla="*/ 0 w 15239"/>
                    <a:gd name="connsiteY1" fmla="*/ 0 h 38100"/>
                    <a:gd name="connsiteX2" fmla="*/ 0 w 15239"/>
                    <a:gd name="connsiteY2" fmla="*/ 29528 h 38100"/>
                    <a:gd name="connsiteX3" fmla="*/ 15240 w 15239"/>
                    <a:gd name="connsiteY3" fmla="*/ 38100 h 381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5239" h="38100">
                      <a:moveTo>
                        <a:pt x="15240" y="8573"/>
                      </a:moveTo>
                      <a:lnTo>
                        <a:pt x="0" y="0"/>
                      </a:lnTo>
                      <a:lnTo>
                        <a:pt x="0" y="29528"/>
                      </a:lnTo>
                      <a:lnTo>
                        <a:pt x="15240" y="38100"/>
                      </a:lnTo>
                      <a:close/>
                    </a:path>
                  </a:pathLst>
                </a:custGeom>
                <a:solidFill>
                  <a:srgbClr val="00000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66" name="Freeform: Shape 1465">
                  <a:extLst>
                    <a:ext uri="{FF2B5EF4-FFF2-40B4-BE49-F238E27FC236}">
                      <a16:creationId xmlns:a16="http://schemas.microsoft.com/office/drawing/2014/main" id="{61DB2074-5155-45B2-AD43-9CC933A9A1E8}"/>
                    </a:ext>
                  </a:extLst>
                </p:cNvPr>
                <p:cNvSpPr/>
                <p:nvPr/>
              </p:nvSpPr>
              <p:spPr>
                <a:xfrm>
                  <a:off x="4087177" y="2925127"/>
                  <a:ext cx="11430" cy="31432"/>
                </a:xfrm>
                <a:custGeom>
                  <a:avLst/>
                  <a:gdLst>
                    <a:gd name="connsiteX0" fmla="*/ 0 w 11430"/>
                    <a:gd name="connsiteY0" fmla="*/ 0 h 31432"/>
                    <a:gd name="connsiteX1" fmla="*/ 0 w 11430"/>
                    <a:gd name="connsiteY1" fmla="*/ 25717 h 31432"/>
                    <a:gd name="connsiteX2" fmla="*/ 11430 w 11430"/>
                    <a:gd name="connsiteY2" fmla="*/ 31432 h 31432"/>
                    <a:gd name="connsiteX3" fmla="*/ 11430 w 11430"/>
                    <a:gd name="connsiteY3" fmla="*/ 6667 h 314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430" h="31432">
                      <a:moveTo>
                        <a:pt x="0" y="0"/>
                      </a:moveTo>
                      <a:lnTo>
                        <a:pt x="0" y="25717"/>
                      </a:lnTo>
                      <a:lnTo>
                        <a:pt x="11430" y="31432"/>
                      </a:lnTo>
                      <a:lnTo>
                        <a:pt x="11430" y="6667"/>
                      </a:lnTo>
                      <a:close/>
                    </a:path>
                  </a:pathLst>
                </a:custGeom>
                <a:solidFill>
                  <a:srgbClr val="8EB8C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67" name="Freeform: Shape 1466">
                  <a:extLst>
                    <a:ext uri="{FF2B5EF4-FFF2-40B4-BE49-F238E27FC236}">
                      <a16:creationId xmlns:a16="http://schemas.microsoft.com/office/drawing/2014/main" id="{FB8668C8-428F-4F18-8A99-A51B40A6141E}"/>
                    </a:ext>
                  </a:extLst>
                </p:cNvPr>
                <p:cNvSpPr/>
                <p:nvPr/>
              </p:nvSpPr>
              <p:spPr>
                <a:xfrm>
                  <a:off x="4083367" y="2950844"/>
                  <a:ext cx="15239" cy="10477"/>
                </a:xfrm>
                <a:custGeom>
                  <a:avLst/>
                  <a:gdLst>
                    <a:gd name="connsiteX0" fmla="*/ 15240 w 15239"/>
                    <a:gd name="connsiteY0" fmla="*/ 10477 h 10477"/>
                    <a:gd name="connsiteX1" fmla="*/ 0 w 15239"/>
                    <a:gd name="connsiteY1" fmla="*/ 1905 h 10477"/>
                    <a:gd name="connsiteX2" fmla="*/ 3810 w 15239"/>
                    <a:gd name="connsiteY2" fmla="*/ 0 h 10477"/>
                    <a:gd name="connsiteX3" fmla="*/ 15240 w 15239"/>
                    <a:gd name="connsiteY3" fmla="*/ 5715 h 10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5239" h="10477">
                      <a:moveTo>
                        <a:pt x="15240" y="10477"/>
                      </a:moveTo>
                      <a:lnTo>
                        <a:pt x="0" y="1905"/>
                      </a:lnTo>
                      <a:lnTo>
                        <a:pt x="3810" y="0"/>
                      </a:lnTo>
                      <a:lnTo>
                        <a:pt x="15240" y="5715"/>
                      </a:lnTo>
                      <a:close/>
                    </a:path>
                  </a:pathLst>
                </a:custGeom>
                <a:solidFill>
                  <a:srgbClr val="1A1A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1424" name="Graphic 2">
                <a:extLst>
                  <a:ext uri="{FF2B5EF4-FFF2-40B4-BE49-F238E27FC236}">
                    <a16:creationId xmlns:a16="http://schemas.microsoft.com/office/drawing/2014/main" id="{ECC26D81-AFBB-482F-B2AD-D1AEB4456E73}"/>
                  </a:ext>
                </a:extLst>
              </p:cNvPr>
              <p:cNvGrpSpPr/>
              <p:nvPr/>
            </p:nvGrpSpPr>
            <p:grpSpPr>
              <a:xfrm>
                <a:off x="3980497" y="2864166"/>
                <a:ext cx="19050" cy="43815"/>
                <a:chOff x="3980497" y="2864166"/>
                <a:chExt cx="19050" cy="43815"/>
              </a:xfrm>
              <a:solidFill>
                <a:schemeClr val="accent1"/>
              </a:solidFill>
            </p:grpSpPr>
            <p:sp>
              <p:nvSpPr>
                <p:cNvPr id="1460" name="Freeform: Shape 1459">
                  <a:extLst>
                    <a:ext uri="{FF2B5EF4-FFF2-40B4-BE49-F238E27FC236}">
                      <a16:creationId xmlns:a16="http://schemas.microsoft.com/office/drawing/2014/main" id="{128A0240-D452-49A9-B2EA-71D279F699E4}"/>
                    </a:ext>
                  </a:extLst>
                </p:cNvPr>
                <p:cNvSpPr/>
                <p:nvPr/>
              </p:nvSpPr>
              <p:spPr>
                <a:xfrm>
                  <a:off x="3980497" y="2864166"/>
                  <a:ext cx="19050" cy="43815"/>
                </a:xfrm>
                <a:custGeom>
                  <a:avLst/>
                  <a:gdLst>
                    <a:gd name="connsiteX0" fmla="*/ 19050 w 19050"/>
                    <a:gd name="connsiteY0" fmla="*/ 10478 h 43815"/>
                    <a:gd name="connsiteX1" fmla="*/ 19050 w 19050"/>
                    <a:gd name="connsiteY1" fmla="*/ 43815 h 43815"/>
                    <a:gd name="connsiteX2" fmla="*/ 0 w 19050"/>
                    <a:gd name="connsiteY2" fmla="*/ 33338 h 43815"/>
                    <a:gd name="connsiteX3" fmla="*/ 0 w 19050"/>
                    <a:gd name="connsiteY3" fmla="*/ 0 h 438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9050" h="43815">
                      <a:moveTo>
                        <a:pt x="19050" y="10478"/>
                      </a:moveTo>
                      <a:lnTo>
                        <a:pt x="19050" y="43815"/>
                      </a:lnTo>
                      <a:lnTo>
                        <a:pt x="0" y="3333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61" name="Freeform: Shape 1460">
                  <a:extLst>
                    <a:ext uri="{FF2B5EF4-FFF2-40B4-BE49-F238E27FC236}">
                      <a16:creationId xmlns:a16="http://schemas.microsoft.com/office/drawing/2014/main" id="{ADE8C6B7-ED1D-4B13-84BA-56C9DEC57AC4}"/>
                    </a:ext>
                  </a:extLst>
                </p:cNvPr>
                <p:cNvSpPr/>
                <p:nvPr/>
              </p:nvSpPr>
              <p:spPr>
                <a:xfrm>
                  <a:off x="3982402" y="2867024"/>
                  <a:ext cx="15240" cy="38100"/>
                </a:xfrm>
                <a:custGeom>
                  <a:avLst/>
                  <a:gdLst>
                    <a:gd name="connsiteX0" fmla="*/ 15240 w 15240"/>
                    <a:gd name="connsiteY0" fmla="*/ 8572 h 38100"/>
                    <a:gd name="connsiteX1" fmla="*/ 0 w 15240"/>
                    <a:gd name="connsiteY1" fmla="*/ 0 h 38100"/>
                    <a:gd name="connsiteX2" fmla="*/ 0 w 15240"/>
                    <a:gd name="connsiteY2" fmla="*/ 29528 h 38100"/>
                    <a:gd name="connsiteX3" fmla="*/ 15240 w 15240"/>
                    <a:gd name="connsiteY3" fmla="*/ 38100 h 381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5240" h="38100">
                      <a:moveTo>
                        <a:pt x="15240" y="8572"/>
                      </a:moveTo>
                      <a:lnTo>
                        <a:pt x="0" y="0"/>
                      </a:lnTo>
                      <a:lnTo>
                        <a:pt x="0" y="29528"/>
                      </a:lnTo>
                      <a:lnTo>
                        <a:pt x="15240" y="38100"/>
                      </a:lnTo>
                      <a:close/>
                    </a:path>
                  </a:pathLst>
                </a:custGeom>
                <a:solidFill>
                  <a:srgbClr val="00000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62" name="Freeform: Shape 1461">
                  <a:extLst>
                    <a:ext uri="{FF2B5EF4-FFF2-40B4-BE49-F238E27FC236}">
                      <a16:creationId xmlns:a16="http://schemas.microsoft.com/office/drawing/2014/main" id="{120CA99B-69C4-4A64-92A5-9B549ED6B19B}"/>
                    </a:ext>
                  </a:extLst>
                </p:cNvPr>
                <p:cNvSpPr/>
                <p:nvPr/>
              </p:nvSpPr>
              <p:spPr>
                <a:xfrm>
                  <a:off x="3986212" y="2868929"/>
                  <a:ext cx="11430" cy="31432"/>
                </a:xfrm>
                <a:custGeom>
                  <a:avLst/>
                  <a:gdLst>
                    <a:gd name="connsiteX0" fmla="*/ 0 w 11430"/>
                    <a:gd name="connsiteY0" fmla="*/ 0 h 31432"/>
                    <a:gd name="connsiteX1" fmla="*/ 0 w 11430"/>
                    <a:gd name="connsiteY1" fmla="*/ 24765 h 31432"/>
                    <a:gd name="connsiteX2" fmla="*/ 11430 w 11430"/>
                    <a:gd name="connsiteY2" fmla="*/ 31433 h 31432"/>
                    <a:gd name="connsiteX3" fmla="*/ 11430 w 11430"/>
                    <a:gd name="connsiteY3" fmla="*/ 6667 h 314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430" h="31432">
                      <a:moveTo>
                        <a:pt x="0" y="0"/>
                      </a:moveTo>
                      <a:lnTo>
                        <a:pt x="0" y="24765"/>
                      </a:lnTo>
                      <a:lnTo>
                        <a:pt x="11430" y="31433"/>
                      </a:lnTo>
                      <a:lnTo>
                        <a:pt x="11430" y="6667"/>
                      </a:lnTo>
                      <a:close/>
                    </a:path>
                  </a:pathLst>
                </a:custGeom>
                <a:solidFill>
                  <a:srgbClr val="8EB8C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63" name="Freeform: Shape 1462">
                  <a:extLst>
                    <a:ext uri="{FF2B5EF4-FFF2-40B4-BE49-F238E27FC236}">
                      <a16:creationId xmlns:a16="http://schemas.microsoft.com/office/drawing/2014/main" id="{88C7052E-2F28-456B-BF01-A7A797C6D201}"/>
                    </a:ext>
                  </a:extLst>
                </p:cNvPr>
                <p:cNvSpPr/>
                <p:nvPr/>
              </p:nvSpPr>
              <p:spPr>
                <a:xfrm>
                  <a:off x="3982402" y="2893694"/>
                  <a:ext cx="15240" cy="11429"/>
                </a:xfrm>
                <a:custGeom>
                  <a:avLst/>
                  <a:gdLst>
                    <a:gd name="connsiteX0" fmla="*/ 15240 w 15240"/>
                    <a:gd name="connsiteY0" fmla="*/ 11430 h 11429"/>
                    <a:gd name="connsiteX1" fmla="*/ 0 w 15240"/>
                    <a:gd name="connsiteY1" fmla="*/ 2858 h 11429"/>
                    <a:gd name="connsiteX2" fmla="*/ 3810 w 15240"/>
                    <a:gd name="connsiteY2" fmla="*/ 0 h 11429"/>
                    <a:gd name="connsiteX3" fmla="*/ 15240 w 15240"/>
                    <a:gd name="connsiteY3" fmla="*/ 6667 h 114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5240" h="11429">
                      <a:moveTo>
                        <a:pt x="15240" y="11430"/>
                      </a:moveTo>
                      <a:lnTo>
                        <a:pt x="0" y="2858"/>
                      </a:lnTo>
                      <a:lnTo>
                        <a:pt x="3810" y="0"/>
                      </a:lnTo>
                      <a:lnTo>
                        <a:pt x="15240" y="6667"/>
                      </a:lnTo>
                      <a:close/>
                    </a:path>
                  </a:pathLst>
                </a:custGeom>
                <a:solidFill>
                  <a:srgbClr val="1A1A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1425" name="Graphic 2">
                <a:extLst>
                  <a:ext uri="{FF2B5EF4-FFF2-40B4-BE49-F238E27FC236}">
                    <a16:creationId xmlns:a16="http://schemas.microsoft.com/office/drawing/2014/main" id="{D46C8946-ADD3-4A05-AB73-9C6F018DB66D}"/>
                  </a:ext>
                </a:extLst>
              </p:cNvPr>
              <p:cNvGrpSpPr/>
              <p:nvPr/>
            </p:nvGrpSpPr>
            <p:grpSpPr>
              <a:xfrm>
                <a:off x="4129087" y="2987039"/>
                <a:ext cx="19050" cy="43814"/>
                <a:chOff x="4129087" y="2987039"/>
                <a:chExt cx="19050" cy="43814"/>
              </a:xfrm>
              <a:solidFill>
                <a:schemeClr val="accent1"/>
              </a:solidFill>
            </p:grpSpPr>
            <p:sp>
              <p:nvSpPr>
                <p:cNvPr id="1456" name="Freeform: Shape 1455">
                  <a:extLst>
                    <a:ext uri="{FF2B5EF4-FFF2-40B4-BE49-F238E27FC236}">
                      <a16:creationId xmlns:a16="http://schemas.microsoft.com/office/drawing/2014/main" id="{A3098762-67AE-4284-ADF4-181A6B253918}"/>
                    </a:ext>
                  </a:extLst>
                </p:cNvPr>
                <p:cNvSpPr/>
                <p:nvPr/>
              </p:nvSpPr>
              <p:spPr>
                <a:xfrm>
                  <a:off x="4129087" y="2987039"/>
                  <a:ext cx="19050" cy="43814"/>
                </a:xfrm>
                <a:custGeom>
                  <a:avLst/>
                  <a:gdLst>
                    <a:gd name="connsiteX0" fmla="*/ 19050 w 19050"/>
                    <a:gd name="connsiteY0" fmla="*/ 10477 h 43814"/>
                    <a:gd name="connsiteX1" fmla="*/ 19050 w 19050"/>
                    <a:gd name="connsiteY1" fmla="*/ 43815 h 43814"/>
                    <a:gd name="connsiteX2" fmla="*/ 0 w 19050"/>
                    <a:gd name="connsiteY2" fmla="*/ 33338 h 43814"/>
                    <a:gd name="connsiteX3" fmla="*/ 0 w 19050"/>
                    <a:gd name="connsiteY3" fmla="*/ 0 h 438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9050" h="43814">
                      <a:moveTo>
                        <a:pt x="19050" y="10477"/>
                      </a:moveTo>
                      <a:lnTo>
                        <a:pt x="19050" y="43815"/>
                      </a:lnTo>
                      <a:lnTo>
                        <a:pt x="0" y="3333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57" name="Freeform: Shape 1456">
                  <a:extLst>
                    <a:ext uri="{FF2B5EF4-FFF2-40B4-BE49-F238E27FC236}">
                      <a16:creationId xmlns:a16="http://schemas.microsoft.com/office/drawing/2014/main" id="{A01A9367-1C05-479E-AA75-19330798AC9F}"/>
                    </a:ext>
                  </a:extLst>
                </p:cNvPr>
                <p:cNvSpPr/>
                <p:nvPr/>
              </p:nvSpPr>
              <p:spPr>
                <a:xfrm>
                  <a:off x="4130992" y="2989896"/>
                  <a:ext cx="15240" cy="38100"/>
                </a:xfrm>
                <a:custGeom>
                  <a:avLst/>
                  <a:gdLst>
                    <a:gd name="connsiteX0" fmla="*/ 15240 w 15240"/>
                    <a:gd name="connsiteY0" fmla="*/ 8573 h 38100"/>
                    <a:gd name="connsiteX1" fmla="*/ 0 w 15240"/>
                    <a:gd name="connsiteY1" fmla="*/ 0 h 38100"/>
                    <a:gd name="connsiteX2" fmla="*/ 0 w 15240"/>
                    <a:gd name="connsiteY2" fmla="*/ 29528 h 38100"/>
                    <a:gd name="connsiteX3" fmla="*/ 15240 w 15240"/>
                    <a:gd name="connsiteY3" fmla="*/ 38100 h 381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5240" h="38100">
                      <a:moveTo>
                        <a:pt x="15240" y="8573"/>
                      </a:moveTo>
                      <a:lnTo>
                        <a:pt x="0" y="0"/>
                      </a:lnTo>
                      <a:lnTo>
                        <a:pt x="0" y="29528"/>
                      </a:lnTo>
                      <a:lnTo>
                        <a:pt x="15240" y="38100"/>
                      </a:lnTo>
                      <a:close/>
                    </a:path>
                  </a:pathLst>
                </a:custGeom>
                <a:solidFill>
                  <a:srgbClr val="00000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58" name="Freeform: Shape 1457">
                  <a:extLst>
                    <a:ext uri="{FF2B5EF4-FFF2-40B4-BE49-F238E27FC236}">
                      <a16:creationId xmlns:a16="http://schemas.microsoft.com/office/drawing/2014/main" id="{C98AF6B6-9D63-4954-BCB8-2730AFCC6845}"/>
                    </a:ext>
                  </a:extLst>
                </p:cNvPr>
                <p:cNvSpPr/>
                <p:nvPr/>
              </p:nvSpPr>
              <p:spPr>
                <a:xfrm>
                  <a:off x="4134802" y="2991802"/>
                  <a:ext cx="11430" cy="31432"/>
                </a:xfrm>
                <a:custGeom>
                  <a:avLst/>
                  <a:gdLst>
                    <a:gd name="connsiteX0" fmla="*/ 0 w 11430"/>
                    <a:gd name="connsiteY0" fmla="*/ 0 h 31432"/>
                    <a:gd name="connsiteX1" fmla="*/ 0 w 11430"/>
                    <a:gd name="connsiteY1" fmla="*/ 24765 h 31432"/>
                    <a:gd name="connsiteX2" fmla="*/ 11430 w 11430"/>
                    <a:gd name="connsiteY2" fmla="*/ 31432 h 31432"/>
                    <a:gd name="connsiteX3" fmla="*/ 11430 w 11430"/>
                    <a:gd name="connsiteY3" fmla="*/ 6667 h 314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430" h="31432">
                      <a:moveTo>
                        <a:pt x="0" y="0"/>
                      </a:moveTo>
                      <a:lnTo>
                        <a:pt x="0" y="24765"/>
                      </a:lnTo>
                      <a:lnTo>
                        <a:pt x="11430" y="31432"/>
                      </a:lnTo>
                      <a:lnTo>
                        <a:pt x="11430" y="6667"/>
                      </a:lnTo>
                      <a:close/>
                    </a:path>
                  </a:pathLst>
                </a:custGeom>
                <a:solidFill>
                  <a:srgbClr val="8EB8C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59" name="Freeform: Shape 1458">
                  <a:extLst>
                    <a:ext uri="{FF2B5EF4-FFF2-40B4-BE49-F238E27FC236}">
                      <a16:creationId xmlns:a16="http://schemas.microsoft.com/office/drawing/2014/main" id="{D2EF24CF-1DA0-4528-9C05-CADAE4EDCA30}"/>
                    </a:ext>
                  </a:extLst>
                </p:cNvPr>
                <p:cNvSpPr/>
                <p:nvPr/>
              </p:nvSpPr>
              <p:spPr>
                <a:xfrm>
                  <a:off x="4130992" y="3016566"/>
                  <a:ext cx="15240" cy="11429"/>
                </a:xfrm>
                <a:custGeom>
                  <a:avLst/>
                  <a:gdLst>
                    <a:gd name="connsiteX0" fmla="*/ 15240 w 15240"/>
                    <a:gd name="connsiteY0" fmla="*/ 11430 h 11429"/>
                    <a:gd name="connsiteX1" fmla="*/ 0 w 15240"/>
                    <a:gd name="connsiteY1" fmla="*/ 2858 h 11429"/>
                    <a:gd name="connsiteX2" fmla="*/ 3810 w 15240"/>
                    <a:gd name="connsiteY2" fmla="*/ 0 h 11429"/>
                    <a:gd name="connsiteX3" fmla="*/ 15240 w 15240"/>
                    <a:gd name="connsiteY3" fmla="*/ 6667 h 114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5240" h="11429">
                      <a:moveTo>
                        <a:pt x="15240" y="11430"/>
                      </a:moveTo>
                      <a:lnTo>
                        <a:pt x="0" y="2858"/>
                      </a:lnTo>
                      <a:lnTo>
                        <a:pt x="3810" y="0"/>
                      </a:lnTo>
                      <a:lnTo>
                        <a:pt x="15240" y="6667"/>
                      </a:lnTo>
                      <a:close/>
                    </a:path>
                  </a:pathLst>
                </a:custGeom>
                <a:solidFill>
                  <a:srgbClr val="1A1A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1426" name="Graphic 2">
                <a:extLst>
                  <a:ext uri="{FF2B5EF4-FFF2-40B4-BE49-F238E27FC236}">
                    <a16:creationId xmlns:a16="http://schemas.microsoft.com/office/drawing/2014/main" id="{F2328F02-5AF4-43A9-B032-FCBCCDEF2F6D}"/>
                  </a:ext>
                </a:extLst>
              </p:cNvPr>
              <p:cNvGrpSpPr/>
              <p:nvPr/>
            </p:nvGrpSpPr>
            <p:grpSpPr>
              <a:xfrm>
                <a:off x="4029075" y="2930841"/>
                <a:ext cx="18097" cy="43815"/>
                <a:chOff x="4029075" y="2930841"/>
                <a:chExt cx="18097" cy="43815"/>
              </a:xfrm>
              <a:solidFill>
                <a:schemeClr val="accent1"/>
              </a:solidFill>
            </p:grpSpPr>
            <p:sp>
              <p:nvSpPr>
                <p:cNvPr id="1452" name="Freeform: Shape 1451">
                  <a:extLst>
                    <a:ext uri="{FF2B5EF4-FFF2-40B4-BE49-F238E27FC236}">
                      <a16:creationId xmlns:a16="http://schemas.microsoft.com/office/drawing/2014/main" id="{340D447E-296F-4F49-A0B8-2BDB128BE115}"/>
                    </a:ext>
                  </a:extLst>
                </p:cNvPr>
                <p:cNvSpPr/>
                <p:nvPr/>
              </p:nvSpPr>
              <p:spPr>
                <a:xfrm>
                  <a:off x="4029075" y="2930841"/>
                  <a:ext cx="18097" cy="43815"/>
                </a:xfrm>
                <a:custGeom>
                  <a:avLst/>
                  <a:gdLst>
                    <a:gd name="connsiteX0" fmla="*/ 18098 w 18097"/>
                    <a:gd name="connsiteY0" fmla="*/ 10478 h 43815"/>
                    <a:gd name="connsiteX1" fmla="*/ 18098 w 18097"/>
                    <a:gd name="connsiteY1" fmla="*/ 43815 h 43815"/>
                    <a:gd name="connsiteX2" fmla="*/ 0 w 18097"/>
                    <a:gd name="connsiteY2" fmla="*/ 33338 h 43815"/>
                    <a:gd name="connsiteX3" fmla="*/ 0 w 18097"/>
                    <a:gd name="connsiteY3" fmla="*/ 0 h 438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8097" h="43815">
                      <a:moveTo>
                        <a:pt x="18098" y="10478"/>
                      </a:moveTo>
                      <a:lnTo>
                        <a:pt x="18098" y="43815"/>
                      </a:lnTo>
                      <a:lnTo>
                        <a:pt x="0" y="3333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53" name="Freeform: Shape 1452">
                  <a:extLst>
                    <a:ext uri="{FF2B5EF4-FFF2-40B4-BE49-F238E27FC236}">
                      <a16:creationId xmlns:a16="http://schemas.microsoft.com/office/drawing/2014/main" id="{E71592EC-A664-4C31-9A05-1A36BD446834}"/>
                    </a:ext>
                  </a:extLst>
                </p:cNvPr>
                <p:cNvSpPr/>
                <p:nvPr/>
              </p:nvSpPr>
              <p:spPr>
                <a:xfrm>
                  <a:off x="4030027" y="2932746"/>
                  <a:ext cx="15240" cy="39052"/>
                </a:xfrm>
                <a:custGeom>
                  <a:avLst/>
                  <a:gdLst>
                    <a:gd name="connsiteX0" fmla="*/ 15240 w 15240"/>
                    <a:gd name="connsiteY0" fmla="*/ 8573 h 39052"/>
                    <a:gd name="connsiteX1" fmla="*/ 0 w 15240"/>
                    <a:gd name="connsiteY1" fmla="*/ 0 h 39052"/>
                    <a:gd name="connsiteX2" fmla="*/ 0 w 15240"/>
                    <a:gd name="connsiteY2" fmla="*/ 30480 h 39052"/>
                    <a:gd name="connsiteX3" fmla="*/ 15240 w 15240"/>
                    <a:gd name="connsiteY3" fmla="*/ 39053 h 390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5240" h="39052">
                      <a:moveTo>
                        <a:pt x="15240" y="8573"/>
                      </a:moveTo>
                      <a:lnTo>
                        <a:pt x="0" y="0"/>
                      </a:lnTo>
                      <a:lnTo>
                        <a:pt x="0" y="30480"/>
                      </a:lnTo>
                      <a:lnTo>
                        <a:pt x="15240" y="39053"/>
                      </a:lnTo>
                      <a:close/>
                    </a:path>
                  </a:pathLst>
                </a:custGeom>
                <a:solidFill>
                  <a:srgbClr val="00000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54" name="Freeform: Shape 1453">
                  <a:extLst>
                    <a:ext uri="{FF2B5EF4-FFF2-40B4-BE49-F238E27FC236}">
                      <a16:creationId xmlns:a16="http://schemas.microsoft.com/office/drawing/2014/main" id="{53DDD242-F22F-4E2C-AF00-4AE2CB40FF46}"/>
                    </a:ext>
                  </a:extLst>
                </p:cNvPr>
                <p:cNvSpPr/>
                <p:nvPr/>
              </p:nvSpPr>
              <p:spPr>
                <a:xfrm>
                  <a:off x="4033837" y="2935604"/>
                  <a:ext cx="11430" cy="31432"/>
                </a:xfrm>
                <a:custGeom>
                  <a:avLst/>
                  <a:gdLst>
                    <a:gd name="connsiteX0" fmla="*/ 0 w 11430"/>
                    <a:gd name="connsiteY0" fmla="*/ 0 h 31432"/>
                    <a:gd name="connsiteX1" fmla="*/ 0 w 11430"/>
                    <a:gd name="connsiteY1" fmla="*/ 24765 h 31432"/>
                    <a:gd name="connsiteX2" fmla="*/ 11430 w 11430"/>
                    <a:gd name="connsiteY2" fmla="*/ 31433 h 31432"/>
                    <a:gd name="connsiteX3" fmla="*/ 11430 w 11430"/>
                    <a:gd name="connsiteY3" fmla="*/ 5715 h 314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430" h="31432">
                      <a:moveTo>
                        <a:pt x="0" y="0"/>
                      </a:moveTo>
                      <a:lnTo>
                        <a:pt x="0" y="24765"/>
                      </a:lnTo>
                      <a:lnTo>
                        <a:pt x="11430" y="31433"/>
                      </a:lnTo>
                      <a:lnTo>
                        <a:pt x="11430" y="5715"/>
                      </a:lnTo>
                      <a:close/>
                    </a:path>
                  </a:pathLst>
                </a:custGeom>
                <a:solidFill>
                  <a:srgbClr val="8EB8C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55" name="Freeform: Shape 1454">
                  <a:extLst>
                    <a:ext uri="{FF2B5EF4-FFF2-40B4-BE49-F238E27FC236}">
                      <a16:creationId xmlns:a16="http://schemas.microsoft.com/office/drawing/2014/main" id="{46BBC381-0C07-47D3-9BEF-8885D072A527}"/>
                    </a:ext>
                  </a:extLst>
                </p:cNvPr>
                <p:cNvSpPr/>
                <p:nvPr/>
              </p:nvSpPr>
              <p:spPr>
                <a:xfrm>
                  <a:off x="4030027" y="2960369"/>
                  <a:ext cx="15240" cy="11429"/>
                </a:xfrm>
                <a:custGeom>
                  <a:avLst/>
                  <a:gdLst>
                    <a:gd name="connsiteX0" fmla="*/ 15240 w 15240"/>
                    <a:gd name="connsiteY0" fmla="*/ 11430 h 11429"/>
                    <a:gd name="connsiteX1" fmla="*/ 0 w 15240"/>
                    <a:gd name="connsiteY1" fmla="*/ 2858 h 11429"/>
                    <a:gd name="connsiteX2" fmla="*/ 3810 w 15240"/>
                    <a:gd name="connsiteY2" fmla="*/ 0 h 11429"/>
                    <a:gd name="connsiteX3" fmla="*/ 15240 w 15240"/>
                    <a:gd name="connsiteY3" fmla="*/ 6667 h 114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5240" h="11429">
                      <a:moveTo>
                        <a:pt x="15240" y="11430"/>
                      </a:moveTo>
                      <a:lnTo>
                        <a:pt x="0" y="2858"/>
                      </a:lnTo>
                      <a:lnTo>
                        <a:pt x="3810" y="0"/>
                      </a:lnTo>
                      <a:lnTo>
                        <a:pt x="15240" y="6667"/>
                      </a:lnTo>
                      <a:close/>
                    </a:path>
                  </a:pathLst>
                </a:custGeom>
                <a:solidFill>
                  <a:srgbClr val="1A1A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1427" name="Graphic 2">
                <a:extLst>
                  <a:ext uri="{FF2B5EF4-FFF2-40B4-BE49-F238E27FC236}">
                    <a16:creationId xmlns:a16="http://schemas.microsoft.com/office/drawing/2014/main" id="{65C0CA5F-4709-4C5B-B20A-01637360C587}"/>
                  </a:ext>
                </a:extLst>
              </p:cNvPr>
              <p:cNvGrpSpPr/>
              <p:nvPr/>
            </p:nvGrpSpPr>
            <p:grpSpPr>
              <a:xfrm>
                <a:off x="4057650" y="2947034"/>
                <a:ext cx="19050" cy="43815"/>
                <a:chOff x="4057650" y="2947034"/>
                <a:chExt cx="19050" cy="43815"/>
              </a:xfrm>
              <a:solidFill>
                <a:schemeClr val="accent1"/>
              </a:solidFill>
            </p:grpSpPr>
            <p:sp>
              <p:nvSpPr>
                <p:cNvPr id="1448" name="Freeform: Shape 1447">
                  <a:extLst>
                    <a:ext uri="{FF2B5EF4-FFF2-40B4-BE49-F238E27FC236}">
                      <a16:creationId xmlns:a16="http://schemas.microsoft.com/office/drawing/2014/main" id="{8F166843-1AF3-4C32-81D9-6CED618D6245}"/>
                    </a:ext>
                  </a:extLst>
                </p:cNvPr>
                <p:cNvSpPr/>
                <p:nvPr/>
              </p:nvSpPr>
              <p:spPr>
                <a:xfrm>
                  <a:off x="4057650" y="2947034"/>
                  <a:ext cx="19050" cy="43815"/>
                </a:xfrm>
                <a:custGeom>
                  <a:avLst/>
                  <a:gdLst>
                    <a:gd name="connsiteX0" fmla="*/ 19050 w 19050"/>
                    <a:gd name="connsiteY0" fmla="*/ 10478 h 43815"/>
                    <a:gd name="connsiteX1" fmla="*/ 19050 w 19050"/>
                    <a:gd name="connsiteY1" fmla="*/ 43815 h 43815"/>
                    <a:gd name="connsiteX2" fmla="*/ 0 w 19050"/>
                    <a:gd name="connsiteY2" fmla="*/ 33338 h 43815"/>
                    <a:gd name="connsiteX3" fmla="*/ 0 w 19050"/>
                    <a:gd name="connsiteY3" fmla="*/ 0 h 438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9050" h="43815">
                      <a:moveTo>
                        <a:pt x="19050" y="10478"/>
                      </a:moveTo>
                      <a:lnTo>
                        <a:pt x="19050" y="43815"/>
                      </a:lnTo>
                      <a:lnTo>
                        <a:pt x="0" y="3333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49" name="Freeform: Shape 1448">
                  <a:extLst>
                    <a:ext uri="{FF2B5EF4-FFF2-40B4-BE49-F238E27FC236}">
                      <a16:creationId xmlns:a16="http://schemas.microsoft.com/office/drawing/2014/main" id="{14427BB3-2049-40A0-80DB-80B6A203DE5F}"/>
                    </a:ext>
                  </a:extLst>
                </p:cNvPr>
                <p:cNvSpPr/>
                <p:nvPr/>
              </p:nvSpPr>
              <p:spPr>
                <a:xfrm>
                  <a:off x="4059555" y="2949891"/>
                  <a:ext cx="15239" cy="38100"/>
                </a:xfrm>
                <a:custGeom>
                  <a:avLst/>
                  <a:gdLst>
                    <a:gd name="connsiteX0" fmla="*/ 15240 w 15239"/>
                    <a:gd name="connsiteY0" fmla="*/ 8573 h 38100"/>
                    <a:gd name="connsiteX1" fmla="*/ 0 w 15239"/>
                    <a:gd name="connsiteY1" fmla="*/ 0 h 38100"/>
                    <a:gd name="connsiteX2" fmla="*/ 0 w 15239"/>
                    <a:gd name="connsiteY2" fmla="*/ 29528 h 38100"/>
                    <a:gd name="connsiteX3" fmla="*/ 15240 w 15239"/>
                    <a:gd name="connsiteY3" fmla="*/ 38100 h 381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5239" h="38100">
                      <a:moveTo>
                        <a:pt x="15240" y="8573"/>
                      </a:moveTo>
                      <a:lnTo>
                        <a:pt x="0" y="0"/>
                      </a:lnTo>
                      <a:lnTo>
                        <a:pt x="0" y="29528"/>
                      </a:lnTo>
                      <a:lnTo>
                        <a:pt x="15240" y="38100"/>
                      </a:lnTo>
                      <a:close/>
                    </a:path>
                  </a:pathLst>
                </a:custGeom>
                <a:solidFill>
                  <a:srgbClr val="00000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50" name="Freeform: Shape 1449">
                  <a:extLst>
                    <a:ext uri="{FF2B5EF4-FFF2-40B4-BE49-F238E27FC236}">
                      <a16:creationId xmlns:a16="http://schemas.microsoft.com/office/drawing/2014/main" id="{252D5946-8363-4ED7-9429-EBD1FFA12EFF}"/>
                    </a:ext>
                  </a:extLst>
                </p:cNvPr>
                <p:cNvSpPr/>
                <p:nvPr/>
              </p:nvSpPr>
              <p:spPr>
                <a:xfrm>
                  <a:off x="4063364" y="2951796"/>
                  <a:ext cx="11430" cy="31432"/>
                </a:xfrm>
                <a:custGeom>
                  <a:avLst/>
                  <a:gdLst>
                    <a:gd name="connsiteX0" fmla="*/ 0 w 11430"/>
                    <a:gd name="connsiteY0" fmla="*/ 0 h 31432"/>
                    <a:gd name="connsiteX1" fmla="*/ 0 w 11430"/>
                    <a:gd name="connsiteY1" fmla="*/ 24765 h 31432"/>
                    <a:gd name="connsiteX2" fmla="*/ 11430 w 11430"/>
                    <a:gd name="connsiteY2" fmla="*/ 31433 h 31432"/>
                    <a:gd name="connsiteX3" fmla="*/ 11430 w 11430"/>
                    <a:gd name="connsiteY3" fmla="*/ 6668 h 314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430" h="31432">
                      <a:moveTo>
                        <a:pt x="0" y="0"/>
                      </a:moveTo>
                      <a:lnTo>
                        <a:pt x="0" y="24765"/>
                      </a:lnTo>
                      <a:lnTo>
                        <a:pt x="11430" y="31433"/>
                      </a:lnTo>
                      <a:lnTo>
                        <a:pt x="11430" y="6668"/>
                      </a:lnTo>
                      <a:close/>
                    </a:path>
                  </a:pathLst>
                </a:custGeom>
                <a:solidFill>
                  <a:srgbClr val="8EB8C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51" name="Freeform: Shape 1450">
                  <a:extLst>
                    <a:ext uri="{FF2B5EF4-FFF2-40B4-BE49-F238E27FC236}">
                      <a16:creationId xmlns:a16="http://schemas.microsoft.com/office/drawing/2014/main" id="{C6A98172-1906-424E-84F5-34C4CD7FF335}"/>
                    </a:ext>
                  </a:extLst>
                </p:cNvPr>
                <p:cNvSpPr/>
                <p:nvPr/>
              </p:nvSpPr>
              <p:spPr>
                <a:xfrm>
                  <a:off x="4059555" y="2976562"/>
                  <a:ext cx="15239" cy="11429"/>
                </a:xfrm>
                <a:custGeom>
                  <a:avLst/>
                  <a:gdLst>
                    <a:gd name="connsiteX0" fmla="*/ 15240 w 15239"/>
                    <a:gd name="connsiteY0" fmla="*/ 11430 h 11429"/>
                    <a:gd name="connsiteX1" fmla="*/ 0 w 15239"/>
                    <a:gd name="connsiteY1" fmla="*/ 2858 h 11429"/>
                    <a:gd name="connsiteX2" fmla="*/ 3810 w 15239"/>
                    <a:gd name="connsiteY2" fmla="*/ 0 h 11429"/>
                    <a:gd name="connsiteX3" fmla="*/ 15240 w 15239"/>
                    <a:gd name="connsiteY3" fmla="*/ 6667 h 114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5239" h="11429">
                      <a:moveTo>
                        <a:pt x="15240" y="11430"/>
                      </a:moveTo>
                      <a:lnTo>
                        <a:pt x="0" y="2858"/>
                      </a:lnTo>
                      <a:lnTo>
                        <a:pt x="3810" y="0"/>
                      </a:lnTo>
                      <a:lnTo>
                        <a:pt x="15240" y="6667"/>
                      </a:lnTo>
                      <a:close/>
                    </a:path>
                  </a:pathLst>
                </a:custGeom>
                <a:solidFill>
                  <a:srgbClr val="1A1A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1428" name="Graphic 2">
                <a:extLst>
                  <a:ext uri="{FF2B5EF4-FFF2-40B4-BE49-F238E27FC236}">
                    <a16:creationId xmlns:a16="http://schemas.microsoft.com/office/drawing/2014/main" id="{690B619D-8D21-49BF-816D-5F1BB8B09ED7}"/>
                  </a:ext>
                </a:extLst>
              </p:cNvPr>
              <p:cNvGrpSpPr/>
              <p:nvPr/>
            </p:nvGrpSpPr>
            <p:grpSpPr>
              <a:xfrm>
                <a:off x="4105275" y="2973704"/>
                <a:ext cx="19050" cy="43815"/>
                <a:chOff x="4105275" y="2973704"/>
                <a:chExt cx="19050" cy="43815"/>
              </a:xfrm>
              <a:solidFill>
                <a:schemeClr val="accent1"/>
              </a:solidFill>
            </p:grpSpPr>
            <p:sp>
              <p:nvSpPr>
                <p:cNvPr id="1444" name="Freeform: Shape 1443">
                  <a:extLst>
                    <a:ext uri="{FF2B5EF4-FFF2-40B4-BE49-F238E27FC236}">
                      <a16:creationId xmlns:a16="http://schemas.microsoft.com/office/drawing/2014/main" id="{91401EB9-A9B0-4FEE-8321-B4F8A0AC947C}"/>
                    </a:ext>
                  </a:extLst>
                </p:cNvPr>
                <p:cNvSpPr/>
                <p:nvPr/>
              </p:nvSpPr>
              <p:spPr>
                <a:xfrm>
                  <a:off x="4105275" y="2973704"/>
                  <a:ext cx="19050" cy="43815"/>
                </a:xfrm>
                <a:custGeom>
                  <a:avLst/>
                  <a:gdLst>
                    <a:gd name="connsiteX0" fmla="*/ 19050 w 19050"/>
                    <a:gd name="connsiteY0" fmla="*/ 10478 h 43815"/>
                    <a:gd name="connsiteX1" fmla="*/ 19050 w 19050"/>
                    <a:gd name="connsiteY1" fmla="*/ 43815 h 43815"/>
                    <a:gd name="connsiteX2" fmla="*/ 0 w 19050"/>
                    <a:gd name="connsiteY2" fmla="*/ 33338 h 43815"/>
                    <a:gd name="connsiteX3" fmla="*/ 0 w 19050"/>
                    <a:gd name="connsiteY3" fmla="*/ 0 h 438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9050" h="43815">
                      <a:moveTo>
                        <a:pt x="19050" y="10478"/>
                      </a:moveTo>
                      <a:lnTo>
                        <a:pt x="19050" y="43815"/>
                      </a:lnTo>
                      <a:lnTo>
                        <a:pt x="0" y="3333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45" name="Freeform: Shape 1444">
                  <a:extLst>
                    <a:ext uri="{FF2B5EF4-FFF2-40B4-BE49-F238E27FC236}">
                      <a16:creationId xmlns:a16="http://schemas.microsoft.com/office/drawing/2014/main" id="{E0FA3A7C-E358-40DD-AE83-52450CE68937}"/>
                    </a:ext>
                  </a:extLst>
                </p:cNvPr>
                <p:cNvSpPr/>
                <p:nvPr/>
              </p:nvSpPr>
              <p:spPr>
                <a:xfrm>
                  <a:off x="4107180" y="2976562"/>
                  <a:ext cx="15239" cy="38100"/>
                </a:xfrm>
                <a:custGeom>
                  <a:avLst/>
                  <a:gdLst>
                    <a:gd name="connsiteX0" fmla="*/ 15240 w 15239"/>
                    <a:gd name="connsiteY0" fmla="*/ 8572 h 38100"/>
                    <a:gd name="connsiteX1" fmla="*/ 0 w 15239"/>
                    <a:gd name="connsiteY1" fmla="*/ 0 h 38100"/>
                    <a:gd name="connsiteX2" fmla="*/ 0 w 15239"/>
                    <a:gd name="connsiteY2" fmla="*/ 29528 h 38100"/>
                    <a:gd name="connsiteX3" fmla="*/ 15240 w 15239"/>
                    <a:gd name="connsiteY3" fmla="*/ 38100 h 381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5239" h="38100">
                      <a:moveTo>
                        <a:pt x="15240" y="8572"/>
                      </a:moveTo>
                      <a:lnTo>
                        <a:pt x="0" y="0"/>
                      </a:lnTo>
                      <a:lnTo>
                        <a:pt x="0" y="29528"/>
                      </a:lnTo>
                      <a:lnTo>
                        <a:pt x="15240" y="38100"/>
                      </a:lnTo>
                      <a:close/>
                    </a:path>
                  </a:pathLst>
                </a:custGeom>
                <a:solidFill>
                  <a:srgbClr val="00000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46" name="Freeform: Shape 1445">
                  <a:extLst>
                    <a:ext uri="{FF2B5EF4-FFF2-40B4-BE49-F238E27FC236}">
                      <a16:creationId xmlns:a16="http://schemas.microsoft.com/office/drawing/2014/main" id="{C5F5352F-10E6-4ED9-9F5A-A3E9831B6D6B}"/>
                    </a:ext>
                  </a:extLst>
                </p:cNvPr>
                <p:cNvSpPr/>
                <p:nvPr/>
              </p:nvSpPr>
              <p:spPr>
                <a:xfrm>
                  <a:off x="4110989" y="2978466"/>
                  <a:ext cx="11430" cy="31432"/>
                </a:xfrm>
                <a:custGeom>
                  <a:avLst/>
                  <a:gdLst>
                    <a:gd name="connsiteX0" fmla="*/ 0 w 11430"/>
                    <a:gd name="connsiteY0" fmla="*/ 0 h 31432"/>
                    <a:gd name="connsiteX1" fmla="*/ 0 w 11430"/>
                    <a:gd name="connsiteY1" fmla="*/ 24765 h 31432"/>
                    <a:gd name="connsiteX2" fmla="*/ 11430 w 11430"/>
                    <a:gd name="connsiteY2" fmla="*/ 31433 h 31432"/>
                    <a:gd name="connsiteX3" fmla="*/ 11430 w 11430"/>
                    <a:gd name="connsiteY3" fmla="*/ 6667 h 314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430" h="31432">
                      <a:moveTo>
                        <a:pt x="0" y="0"/>
                      </a:moveTo>
                      <a:lnTo>
                        <a:pt x="0" y="24765"/>
                      </a:lnTo>
                      <a:lnTo>
                        <a:pt x="11430" y="31433"/>
                      </a:lnTo>
                      <a:lnTo>
                        <a:pt x="11430" y="6667"/>
                      </a:lnTo>
                      <a:close/>
                    </a:path>
                  </a:pathLst>
                </a:custGeom>
                <a:solidFill>
                  <a:srgbClr val="8EB8C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47" name="Freeform: Shape 1446">
                  <a:extLst>
                    <a:ext uri="{FF2B5EF4-FFF2-40B4-BE49-F238E27FC236}">
                      <a16:creationId xmlns:a16="http://schemas.microsoft.com/office/drawing/2014/main" id="{21A3C4C2-D5C5-4D84-8E24-733561FF13FF}"/>
                    </a:ext>
                  </a:extLst>
                </p:cNvPr>
                <p:cNvSpPr/>
                <p:nvPr/>
              </p:nvSpPr>
              <p:spPr>
                <a:xfrm>
                  <a:off x="4107180" y="3003232"/>
                  <a:ext cx="15239" cy="11429"/>
                </a:xfrm>
                <a:custGeom>
                  <a:avLst/>
                  <a:gdLst>
                    <a:gd name="connsiteX0" fmla="*/ 15240 w 15239"/>
                    <a:gd name="connsiteY0" fmla="*/ 11430 h 11429"/>
                    <a:gd name="connsiteX1" fmla="*/ 0 w 15239"/>
                    <a:gd name="connsiteY1" fmla="*/ 2858 h 11429"/>
                    <a:gd name="connsiteX2" fmla="*/ 3810 w 15239"/>
                    <a:gd name="connsiteY2" fmla="*/ 0 h 11429"/>
                    <a:gd name="connsiteX3" fmla="*/ 15240 w 15239"/>
                    <a:gd name="connsiteY3" fmla="*/ 6667 h 114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5239" h="11429">
                      <a:moveTo>
                        <a:pt x="15240" y="11430"/>
                      </a:moveTo>
                      <a:lnTo>
                        <a:pt x="0" y="2858"/>
                      </a:lnTo>
                      <a:lnTo>
                        <a:pt x="3810" y="0"/>
                      </a:lnTo>
                      <a:lnTo>
                        <a:pt x="15240" y="6667"/>
                      </a:lnTo>
                      <a:close/>
                    </a:path>
                  </a:pathLst>
                </a:custGeom>
                <a:solidFill>
                  <a:srgbClr val="1A1A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1429" name="Graphic 2">
                <a:extLst>
                  <a:ext uri="{FF2B5EF4-FFF2-40B4-BE49-F238E27FC236}">
                    <a16:creationId xmlns:a16="http://schemas.microsoft.com/office/drawing/2014/main" id="{9AC46CB3-5F2B-44FC-9AA8-1B4C24658785}"/>
                  </a:ext>
                </a:extLst>
              </p:cNvPr>
              <p:cNvGrpSpPr/>
              <p:nvPr/>
            </p:nvGrpSpPr>
            <p:grpSpPr>
              <a:xfrm>
                <a:off x="4005262" y="2917507"/>
                <a:ext cx="18097" cy="43814"/>
                <a:chOff x="4005262" y="2917507"/>
                <a:chExt cx="18097" cy="43814"/>
              </a:xfrm>
              <a:solidFill>
                <a:schemeClr val="accent1"/>
              </a:solidFill>
            </p:grpSpPr>
            <p:sp>
              <p:nvSpPr>
                <p:cNvPr id="1440" name="Freeform: Shape 1439">
                  <a:extLst>
                    <a:ext uri="{FF2B5EF4-FFF2-40B4-BE49-F238E27FC236}">
                      <a16:creationId xmlns:a16="http://schemas.microsoft.com/office/drawing/2014/main" id="{EF94D38C-4C2D-4FC4-A1B3-493D05EC1C44}"/>
                    </a:ext>
                  </a:extLst>
                </p:cNvPr>
                <p:cNvSpPr/>
                <p:nvPr/>
              </p:nvSpPr>
              <p:spPr>
                <a:xfrm>
                  <a:off x="4005262" y="2917507"/>
                  <a:ext cx="18097" cy="43814"/>
                </a:xfrm>
                <a:custGeom>
                  <a:avLst/>
                  <a:gdLst>
                    <a:gd name="connsiteX0" fmla="*/ 18098 w 18097"/>
                    <a:gd name="connsiteY0" fmla="*/ 9525 h 43814"/>
                    <a:gd name="connsiteX1" fmla="*/ 18098 w 18097"/>
                    <a:gd name="connsiteY1" fmla="*/ 43815 h 43814"/>
                    <a:gd name="connsiteX2" fmla="*/ 0 w 18097"/>
                    <a:gd name="connsiteY2" fmla="*/ 33338 h 43814"/>
                    <a:gd name="connsiteX3" fmla="*/ 0 w 18097"/>
                    <a:gd name="connsiteY3" fmla="*/ 0 h 438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8097" h="43814">
                      <a:moveTo>
                        <a:pt x="18098" y="9525"/>
                      </a:moveTo>
                      <a:lnTo>
                        <a:pt x="18098" y="43815"/>
                      </a:lnTo>
                      <a:lnTo>
                        <a:pt x="0" y="3333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41" name="Freeform: Shape 1440">
                  <a:extLst>
                    <a:ext uri="{FF2B5EF4-FFF2-40B4-BE49-F238E27FC236}">
                      <a16:creationId xmlns:a16="http://schemas.microsoft.com/office/drawing/2014/main" id="{78D753AF-988A-48D4-8022-116704A8F1AA}"/>
                    </a:ext>
                  </a:extLst>
                </p:cNvPr>
                <p:cNvSpPr/>
                <p:nvPr/>
              </p:nvSpPr>
              <p:spPr>
                <a:xfrm>
                  <a:off x="4006214" y="2919412"/>
                  <a:ext cx="15240" cy="39052"/>
                </a:xfrm>
                <a:custGeom>
                  <a:avLst/>
                  <a:gdLst>
                    <a:gd name="connsiteX0" fmla="*/ 15240 w 15240"/>
                    <a:gd name="connsiteY0" fmla="*/ 8572 h 39052"/>
                    <a:gd name="connsiteX1" fmla="*/ 0 w 15240"/>
                    <a:gd name="connsiteY1" fmla="*/ 0 h 39052"/>
                    <a:gd name="connsiteX2" fmla="*/ 0 w 15240"/>
                    <a:gd name="connsiteY2" fmla="*/ 30480 h 39052"/>
                    <a:gd name="connsiteX3" fmla="*/ 15240 w 15240"/>
                    <a:gd name="connsiteY3" fmla="*/ 39053 h 390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5240" h="39052">
                      <a:moveTo>
                        <a:pt x="15240" y="8572"/>
                      </a:moveTo>
                      <a:lnTo>
                        <a:pt x="0" y="0"/>
                      </a:lnTo>
                      <a:lnTo>
                        <a:pt x="0" y="30480"/>
                      </a:lnTo>
                      <a:lnTo>
                        <a:pt x="15240" y="39053"/>
                      </a:lnTo>
                      <a:close/>
                    </a:path>
                  </a:pathLst>
                </a:custGeom>
                <a:solidFill>
                  <a:srgbClr val="00000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42" name="Freeform: Shape 1441">
                  <a:extLst>
                    <a:ext uri="{FF2B5EF4-FFF2-40B4-BE49-F238E27FC236}">
                      <a16:creationId xmlns:a16="http://schemas.microsoft.com/office/drawing/2014/main" id="{640FD469-12DA-4EFB-9B08-5C8A928BEC33}"/>
                    </a:ext>
                  </a:extLst>
                </p:cNvPr>
                <p:cNvSpPr/>
                <p:nvPr/>
              </p:nvSpPr>
              <p:spPr>
                <a:xfrm>
                  <a:off x="4010025" y="2922269"/>
                  <a:ext cx="11430" cy="31432"/>
                </a:xfrm>
                <a:custGeom>
                  <a:avLst/>
                  <a:gdLst>
                    <a:gd name="connsiteX0" fmla="*/ 0 w 11430"/>
                    <a:gd name="connsiteY0" fmla="*/ 0 h 31432"/>
                    <a:gd name="connsiteX1" fmla="*/ 0 w 11430"/>
                    <a:gd name="connsiteY1" fmla="*/ 24765 h 31432"/>
                    <a:gd name="connsiteX2" fmla="*/ 11430 w 11430"/>
                    <a:gd name="connsiteY2" fmla="*/ 31433 h 31432"/>
                    <a:gd name="connsiteX3" fmla="*/ 11430 w 11430"/>
                    <a:gd name="connsiteY3" fmla="*/ 5715 h 314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430" h="31432">
                      <a:moveTo>
                        <a:pt x="0" y="0"/>
                      </a:moveTo>
                      <a:lnTo>
                        <a:pt x="0" y="24765"/>
                      </a:lnTo>
                      <a:lnTo>
                        <a:pt x="11430" y="31433"/>
                      </a:lnTo>
                      <a:lnTo>
                        <a:pt x="11430" y="5715"/>
                      </a:lnTo>
                      <a:close/>
                    </a:path>
                  </a:pathLst>
                </a:custGeom>
                <a:solidFill>
                  <a:srgbClr val="8EB8C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43" name="Freeform: Shape 1442">
                  <a:extLst>
                    <a:ext uri="{FF2B5EF4-FFF2-40B4-BE49-F238E27FC236}">
                      <a16:creationId xmlns:a16="http://schemas.microsoft.com/office/drawing/2014/main" id="{D512E5FF-7E3C-499A-B0A2-A0901D6524A1}"/>
                    </a:ext>
                  </a:extLst>
                </p:cNvPr>
                <p:cNvSpPr/>
                <p:nvPr/>
              </p:nvSpPr>
              <p:spPr>
                <a:xfrm>
                  <a:off x="4006214" y="2947034"/>
                  <a:ext cx="15240" cy="11430"/>
                </a:xfrm>
                <a:custGeom>
                  <a:avLst/>
                  <a:gdLst>
                    <a:gd name="connsiteX0" fmla="*/ 15240 w 15240"/>
                    <a:gd name="connsiteY0" fmla="*/ 11430 h 11430"/>
                    <a:gd name="connsiteX1" fmla="*/ 0 w 15240"/>
                    <a:gd name="connsiteY1" fmla="*/ 2858 h 11430"/>
                    <a:gd name="connsiteX2" fmla="*/ 3810 w 15240"/>
                    <a:gd name="connsiteY2" fmla="*/ 0 h 11430"/>
                    <a:gd name="connsiteX3" fmla="*/ 15240 w 15240"/>
                    <a:gd name="connsiteY3" fmla="*/ 6668 h 114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5240" h="11430">
                      <a:moveTo>
                        <a:pt x="15240" y="11430"/>
                      </a:moveTo>
                      <a:lnTo>
                        <a:pt x="0" y="2858"/>
                      </a:lnTo>
                      <a:lnTo>
                        <a:pt x="3810" y="0"/>
                      </a:lnTo>
                      <a:lnTo>
                        <a:pt x="15240" y="6668"/>
                      </a:lnTo>
                      <a:close/>
                    </a:path>
                  </a:pathLst>
                </a:custGeom>
                <a:solidFill>
                  <a:srgbClr val="1A1A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1430" name="Graphic 2">
                <a:extLst>
                  <a:ext uri="{FF2B5EF4-FFF2-40B4-BE49-F238E27FC236}">
                    <a16:creationId xmlns:a16="http://schemas.microsoft.com/office/drawing/2014/main" id="{636FE058-7E94-4EE3-9CCA-32BB6587525B}"/>
                  </a:ext>
                </a:extLst>
              </p:cNvPr>
              <p:cNvGrpSpPr/>
              <p:nvPr/>
            </p:nvGrpSpPr>
            <p:grpSpPr>
              <a:xfrm>
                <a:off x="4081462" y="2960369"/>
                <a:ext cx="19050" cy="43814"/>
                <a:chOff x="4081462" y="2960369"/>
                <a:chExt cx="19050" cy="43814"/>
              </a:xfrm>
              <a:solidFill>
                <a:schemeClr val="accent1"/>
              </a:solidFill>
            </p:grpSpPr>
            <p:sp>
              <p:nvSpPr>
                <p:cNvPr id="1436" name="Freeform: Shape 1435">
                  <a:extLst>
                    <a:ext uri="{FF2B5EF4-FFF2-40B4-BE49-F238E27FC236}">
                      <a16:creationId xmlns:a16="http://schemas.microsoft.com/office/drawing/2014/main" id="{8A585ECC-76FD-450A-84E4-7247543619FA}"/>
                    </a:ext>
                  </a:extLst>
                </p:cNvPr>
                <p:cNvSpPr/>
                <p:nvPr/>
              </p:nvSpPr>
              <p:spPr>
                <a:xfrm>
                  <a:off x="4081462" y="2960369"/>
                  <a:ext cx="19050" cy="43814"/>
                </a:xfrm>
                <a:custGeom>
                  <a:avLst/>
                  <a:gdLst>
                    <a:gd name="connsiteX0" fmla="*/ 19050 w 19050"/>
                    <a:gd name="connsiteY0" fmla="*/ 10477 h 43814"/>
                    <a:gd name="connsiteX1" fmla="*/ 19050 w 19050"/>
                    <a:gd name="connsiteY1" fmla="*/ 43815 h 43814"/>
                    <a:gd name="connsiteX2" fmla="*/ 0 w 19050"/>
                    <a:gd name="connsiteY2" fmla="*/ 33338 h 43814"/>
                    <a:gd name="connsiteX3" fmla="*/ 0 w 19050"/>
                    <a:gd name="connsiteY3" fmla="*/ 0 h 438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9050" h="43814">
                      <a:moveTo>
                        <a:pt x="19050" y="10477"/>
                      </a:moveTo>
                      <a:lnTo>
                        <a:pt x="19050" y="43815"/>
                      </a:lnTo>
                      <a:lnTo>
                        <a:pt x="0" y="3333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37" name="Freeform: Shape 1436">
                  <a:extLst>
                    <a:ext uri="{FF2B5EF4-FFF2-40B4-BE49-F238E27FC236}">
                      <a16:creationId xmlns:a16="http://schemas.microsoft.com/office/drawing/2014/main" id="{49B8F9BC-AB53-4E4C-A9E6-FCA3FB94AD0E}"/>
                    </a:ext>
                  </a:extLst>
                </p:cNvPr>
                <p:cNvSpPr/>
                <p:nvPr/>
              </p:nvSpPr>
              <p:spPr>
                <a:xfrm>
                  <a:off x="4083367" y="2963227"/>
                  <a:ext cx="15239" cy="38100"/>
                </a:xfrm>
                <a:custGeom>
                  <a:avLst/>
                  <a:gdLst>
                    <a:gd name="connsiteX0" fmla="*/ 15240 w 15239"/>
                    <a:gd name="connsiteY0" fmla="*/ 8572 h 38100"/>
                    <a:gd name="connsiteX1" fmla="*/ 0 w 15239"/>
                    <a:gd name="connsiteY1" fmla="*/ 0 h 38100"/>
                    <a:gd name="connsiteX2" fmla="*/ 0 w 15239"/>
                    <a:gd name="connsiteY2" fmla="*/ 29527 h 38100"/>
                    <a:gd name="connsiteX3" fmla="*/ 15240 w 15239"/>
                    <a:gd name="connsiteY3" fmla="*/ 38100 h 381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5239" h="38100">
                      <a:moveTo>
                        <a:pt x="15240" y="8572"/>
                      </a:moveTo>
                      <a:lnTo>
                        <a:pt x="0" y="0"/>
                      </a:lnTo>
                      <a:lnTo>
                        <a:pt x="0" y="29527"/>
                      </a:lnTo>
                      <a:lnTo>
                        <a:pt x="15240" y="38100"/>
                      </a:lnTo>
                      <a:close/>
                    </a:path>
                  </a:pathLst>
                </a:custGeom>
                <a:solidFill>
                  <a:srgbClr val="00000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38" name="Freeform: Shape 1437">
                  <a:extLst>
                    <a:ext uri="{FF2B5EF4-FFF2-40B4-BE49-F238E27FC236}">
                      <a16:creationId xmlns:a16="http://schemas.microsoft.com/office/drawing/2014/main" id="{DDB6AB40-974B-4537-A96A-B1572B48DCD2}"/>
                    </a:ext>
                  </a:extLst>
                </p:cNvPr>
                <p:cNvSpPr/>
                <p:nvPr/>
              </p:nvSpPr>
              <p:spPr>
                <a:xfrm>
                  <a:off x="4087177" y="2965132"/>
                  <a:ext cx="11430" cy="31432"/>
                </a:xfrm>
                <a:custGeom>
                  <a:avLst/>
                  <a:gdLst>
                    <a:gd name="connsiteX0" fmla="*/ 0 w 11430"/>
                    <a:gd name="connsiteY0" fmla="*/ 0 h 31432"/>
                    <a:gd name="connsiteX1" fmla="*/ 0 w 11430"/>
                    <a:gd name="connsiteY1" fmla="*/ 24765 h 31432"/>
                    <a:gd name="connsiteX2" fmla="*/ 11430 w 11430"/>
                    <a:gd name="connsiteY2" fmla="*/ 31433 h 31432"/>
                    <a:gd name="connsiteX3" fmla="*/ 11430 w 11430"/>
                    <a:gd name="connsiteY3" fmla="*/ 6667 h 314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430" h="31432">
                      <a:moveTo>
                        <a:pt x="0" y="0"/>
                      </a:moveTo>
                      <a:lnTo>
                        <a:pt x="0" y="24765"/>
                      </a:lnTo>
                      <a:lnTo>
                        <a:pt x="11430" y="31433"/>
                      </a:lnTo>
                      <a:lnTo>
                        <a:pt x="11430" y="6667"/>
                      </a:lnTo>
                      <a:close/>
                    </a:path>
                  </a:pathLst>
                </a:custGeom>
                <a:solidFill>
                  <a:srgbClr val="8EB8C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39" name="Freeform: Shape 1438">
                  <a:extLst>
                    <a:ext uri="{FF2B5EF4-FFF2-40B4-BE49-F238E27FC236}">
                      <a16:creationId xmlns:a16="http://schemas.microsoft.com/office/drawing/2014/main" id="{D25DE1E2-1BE4-4372-989A-171634458398}"/>
                    </a:ext>
                  </a:extLst>
                </p:cNvPr>
                <p:cNvSpPr/>
                <p:nvPr/>
              </p:nvSpPr>
              <p:spPr>
                <a:xfrm>
                  <a:off x="4083367" y="2989896"/>
                  <a:ext cx="15239" cy="11430"/>
                </a:xfrm>
                <a:custGeom>
                  <a:avLst/>
                  <a:gdLst>
                    <a:gd name="connsiteX0" fmla="*/ 15240 w 15239"/>
                    <a:gd name="connsiteY0" fmla="*/ 11430 h 11430"/>
                    <a:gd name="connsiteX1" fmla="*/ 0 w 15239"/>
                    <a:gd name="connsiteY1" fmla="*/ 2858 h 11430"/>
                    <a:gd name="connsiteX2" fmla="*/ 3810 w 15239"/>
                    <a:gd name="connsiteY2" fmla="*/ 0 h 11430"/>
                    <a:gd name="connsiteX3" fmla="*/ 15240 w 15239"/>
                    <a:gd name="connsiteY3" fmla="*/ 6668 h 114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5239" h="11430">
                      <a:moveTo>
                        <a:pt x="15240" y="11430"/>
                      </a:moveTo>
                      <a:lnTo>
                        <a:pt x="0" y="2858"/>
                      </a:lnTo>
                      <a:lnTo>
                        <a:pt x="3810" y="0"/>
                      </a:lnTo>
                      <a:lnTo>
                        <a:pt x="15240" y="6668"/>
                      </a:lnTo>
                      <a:close/>
                    </a:path>
                  </a:pathLst>
                </a:custGeom>
                <a:solidFill>
                  <a:srgbClr val="1A1A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1431" name="Graphic 2">
                <a:extLst>
                  <a:ext uri="{FF2B5EF4-FFF2-40B4-BE49-F238E27FC236}">
                    <a16:creationId xmlns:a16="http://schemas.microsoft.com/office/drawing/2014/main" id="{F95B1677-8555-42AF-B057-0EEB112C0433}"/>
                  </a:ext>
                </a:extLst>
              </p:cNvPr>
              <p:cNvGrpSpPr/>
              <p:nvPr/>
            </p:nvGrpSpPr>
            <p:grpSpPr>
              <a:xfrm>
                <a:off x="3980497" y="2903219"/>
                <a:ext cx="19050" cy="44767"/>
                <a:chOff x="3980497" y="2903219"/>
                <a:chExt cx="19050" cy="44767"/>
              </a:xfrm>
              <a:solidFill>
                <a:schemeClr val="accent1"/>
              </a:solidFill>
            </p:grpSpPr>
            <p:sp>
              <p:nvSpPr>
                <p:cNvPr id="1432" name="Freeform: Shape 1431">
                  <a:extLst>
                    <a:ext uri="{FF2B5EF4-FFF2-40B4-BE49-F238E27FC236}">
                      <a16:creationId xmlns:a16="http://schemas.microsoft.com/office/drawing/2014/main" id="{835270D9-2D40-4F17-9C96-685F0B7D27CF}"/>
                    </a:ext>
                  </a:extLst>
                </p:cNvPr>
                <p:cNvSpPr/>
                <p:nvPr/>
              </p:nvSpPr>
              <p:spPr>
                <a:xfrm>
                  <a:off x="3980497" y="2903219"/>
                  <a:ext cx="19050" cy="44767"/>
                </a:xfrm>
                <a:custGeom>
                  <a:avLst/>
                  <a:gdLst>
                    <a:gd name="connsiteX0" fmla="*/ 19050 w 19050"/>
                    <a:gd name="connsiteY0" fmla="*/ 10477 h 44767"/>
                    <a:gd name="connsiteX1" fmla="*/ 19050 w 19050"/>
                    <a:gd name="connsiteY1" fmla="*/ 44767 h 44767"/>
                    <a:gd name="connsiteX2" fmla="*/ 0 w 19050"/>
                    <a:gd name="connsiteY2" fmla="*/ 34290 h 44767"/>
                    <a:gd name="connsiteX3" fmla="*/ 0 w 19050"/>
                    <a:gd name="connsiteY3" fmla="*/ 0 h 447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9050" h="44767">
                      <a:moveTo>
                        <a:pt x="19050" y="10477"/>
                      </a:moveTo>
                      <a:lnTo>
                        <a:pt x="19050" y="44767"/>
                      </a:lnTo>
                      <a:lnTo>
                        <a:pt x="0" y="3429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33" name="Freeform: Shape 1432">
                  <a:extLst>
                    <a:ext uri="{FF2B5EF4-FFF2-40B4-BE49-F238E27FC236}">
                      <a16:creationId xmlns:a16="http://schemas.microsoft.com/office/drawing/2014/main" id="{DBEABCFD-CDE0-4489-8C23-64BA30387DC3}"/>
                    </a:ext>
                  </a:extLst>
                </p:cNvPr>
                <p:cNvSpPr/>
                <p:nvPr/>
              </p:nvSpPr>
              <p:spPr>
                <a:xfrm>
                  <a:off x="3982402" y="2906077"/>
                  <a:ext cx="15240" cy="39052"/>
                </a:xfrm>
                <a:custGeom>
                  <a:avLst/>
                  <a:gdLst>
                    <a:gd name="connsiteX0" fmla="*/ 15240 w 15240"/>
                    <a:gd name="connsiteY0" fmla="*/ 8572 h 39052"/>
                    <a:gd name="connsiteX1" fmla="*/ 0 w 15240"/>
                    <a:gd name="connsiteY1" fmla="*/ 0 h 39052"/>
                    <a:gd name="connsiteX2" fmla="*/ 0 w 15240"/>
                    <a:gd name="connsiteY2" fmla="*/ 30480 h 39052"/>
                    <a:gd name="connsiteX3" fmla="*/ 15240 w 15240"/>
                    <a:gd name="connsiteY3" fmla="*/ 39052 h 390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5240" h="39052">
                      <a:moveTo>
                        <a:pt x="15240" y="8572"/>
                      </a:moveTo>
                      <a:lnTo>
                        <a:pt x="0" y="0"/>
                      </a:lnTo>
                      <a:lnTo>
                        <a:pt x="0" y="30480"/>
                      </a:lnTo>
                      <a:lnTo>
                        <a:pt x="15240" y="39052"/>
                      </a:lnTo>
                      <a:close/>
                    </a:path>
                  </a:pathLst>
                </a:custGeom>
                <a:solidFill>
                  <a:srgbClr val="00000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34" name="Freeform: Shape 1433">
                  <a:extLst>
                    <a:ext uri="{FF2B5EF4-FFF2-40B4-BE49-F238E27FC236}">
                      <a16:creationId xmlns:a16="http://schemas.microsoft.com/office/drawing/2014/main" id="{1A79FEFA-4F8C-47D2-9F3E-74C9F87D40D3}"/>
                    </a:ext>
                  </a:extLst>
                </p:cNvPr>
                <p:cNvSpPr/>
                <p:nvPr/>
              </p:nvSpPr>
              <p:spPr>
                <a:xfrm>
                  <a:off x="3986212" y="2908934"/>
                  <a:ext cx="11430" cy="31432"/>
                </a:xfrm>
                <a:custGeom>
                  <a:avLst/>
                  <a:gdLst>
                    <a:gd name="connsiteX0" fmla="*/ 0 w 11430"/>
                    <a:gd name="connsiteY0" fmla="*/ 0 h 31432"/>
                    <a:gd name="connsiteX1" fmla="*/ 0 w 11430"/>
                    <a:gd name="connsiteY1" fmla="*/ 24765 h 31432"/>
                    <a:gd name="connsiteX2" fmla="*/ 11430 w 11430"/>
                    <a:gd name="connsiteY2" fmla="*/ 31433 h 31432"/>
                    <a:gd name="connsiteX3" fmla="*/ 11430 w 11430"/>
                    <a:gd name="connsiteY3" fmla="*/ 5715 h 314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430" h="31432">
                      <a:moveTo>
                        <a:pt x="0" y="0"/>
                      </a:moveTo>
                      <a:lnTo>
                        <a:pt x="0" y="24765"/>
                      </a:lnTo>
                      <a:lnTo>
                        <a:pt x="11430" y="31433"/>
                      </a:lnTo>
                      <a:lnTo>
                        <a:pt x="11430" y="5715"/>
                      </a:lnTo>
                      <a:close/>
                    </a:path>
                  </a:pathLst>
                </a:custGeom>
                <a:solidFill>
                  <a:srgbClr val="8EB8C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35" name="Freeform: Shape 1434">
                  <a:extLst>
                    <a:ext uri="{FF2B5EF4-FFF2-40B4-BE49-F238E27FC236}">
                      <a16:creationId xmlns:a16="http://schemas.microsoft.com/office/drawing/2014/main" id="{6068AC7C-AFA6-4013-9CD8-89A9D63CDC5A}"/>
                    </a:ext>
                  </a:extLst>
                </p:cNvPr>
                <p:cNvSpPr/>
                <p:nvPr/>
              </p:nvSpPr>
              <p:spPr>
                <a:xfrm>
                  <a:off x="3982402" y="2933699"/>
                  <a:ext cx="15240" cy="11429"/>
                </a:xfrm>
                <a:custGeom>
                  <a:avLst/>
                  <a:gdLst>
                    <a:gd name="connsiteX0" fmla="*/ 15240 w 15240"/>
                    <a:gd name="connsiteY0" fmla="*/ 11430 h 11429"/>
                    <a:gd name="connsiteX1" fmla="*/ 0 w 15240"/>
                    <a:gd name="connsiteY1" fmla="*/ 2858 h 11429"/>
                    <a:gd name="connsiteX2" fmla="*/ 3810 w 15240"/>
                    <a:gd name="connsiteY2" fmla="*/ 0 h 11429"/>
                    <a:gd name="connsiteX3" fmla="*/ 15240 w 15240"/>
                    <a:gd name="connsiteY3" fmla="*/ 6667 h 114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5240" h="11429">
                      <a:moveTo>
                        <a:pt x="15240" y="11430"/>
                      </a:moveTo>
                      <a:lnTo>
                        <a:pt x="0" y="2858"/>
                      </a:lnTo>
                      <a:lnTo>
                        <a:pt x="3810" y="0"/>
                      </a:lnTo>
                      <a:lnTo>
                        <a:pt x="15240" y="6667"/>
                      </a:lnTo>
                      <a:close/>
                    </a:path>
                  </a:pathLst>
                </a:custGeom>
                <a:solidFill>
                  <a:srgbClr val="1A1A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  <p:grpSp>
          <p:nvGrpSpPr>
            <p:cNvPr id="1310" name="Graphic 2">
              <a:extLst>
                <a:ext uri="{FF2B5EF4-FFF2-40B4-BE49-F238E27FC236}">
                  <a16:creationId xmlns:a16="http://schemas.microsoft.com/office/drawing/2014/main" id="{CBCAE702-7918-478B-8BEF-EEF8BFAB3356}"/>
                </a:ext>
              </a:extLst>
            </p:cNvPr>
            <p:cNvGrpSpPr/>
            <p:nvPr/>
          </p:nvGrpSpPr>
          <p:grpSpPr>
            <a:xfrm>
              <a:off x="4298632" y="2852737"/>
              <a:ext cx="295274" cy="268604"/>
              <a:chOff x="4298632" y="2852737"/>
              <a:chExt cx="295274" cy="268604"/>
            </a:xfrm>
            <a:solidFill>
              <a:schemeClr val="accent1"/>
            </a:solidFill>
          </p:grpSpPr>
          <p:sp>
            <p:nvSpPr>
              <p:cNvPr id="1311" name="Freeform: Shape 1310">
                <a:extLst>
                  <a:ext uri="{FF2B5EF4-FFF2-40B4-BE49-F238E27FC236}">
                    <a16:creationId xmlns:a16="http://schemas.microsoft.com/office/drawing/2014/main" id="{1EFA8A57-A075-408D-AA1C-AFFFCBA0F5B0}"/>
                  </a:ext>
                </a:extLst>
              </p:cNvPr>
              <p:cNvSpPr/>
              <p:nvPr/>
            </p:nvSpPr>
            <p:spPr>
              <a:xfrm>
                <a:off x="4304347" y="2958464"/>
                <a:ext cx="130492" cy="105541"/>
              </a:xfrm>
              <a:custGeom>
                <a:avLst/>
                <a:gdLst>
                  <a:gd name="connsiteX0" fmla="*/ 0 w 130492"/>
                  <a:gd name="connsiteY0" fmla="*/ 0 h 105541"/>
                  <a:gd name="connsiteX1" fmla="*/ 45720 w 130492"/>
                  <a:gd name="connsiteY1" fmla="*/ 26670 h 105541"/>
                  <a:gd name="connsiteX2" fmla="*/ 127635 w 130492"/>
                  <a:gd name="connsiteY2" fmla="*/ 74295 h 105541"/>
                  <a:gd name="connsiteX3" fmla="*/ 130492 w 130492"/>
                  <a:gd name="connsiteY3" fmla="*/ 81915 h 105541"/>
                  <a:gd name="connsiteX4" fmla="*/ 130492 w 130492"/>
                  <a:gd name="connsiteY4" fmla="*/ 101917 h 105541"/>
                  <a:gd name="connsiteX5" fmla="*/ 124777 w 130492"/>
                  <a:gd name="connsiteY5" fmla="*/ 104775 h 105541"/>
                  <a:gd name="connsiteX6" fmla="*/ 43815 w 130492"/>
                  <a:gd name="connsiteY6" fmla="*/ 57150 h 105541"/>
                  <a:gd name="connsiteX7" fmla="*/ 0 w 130492"/>
                  <a:gd name="connsiteY7" fmla="*/ 31432 h 105541"/>
                  <a:gd name="connsiteX8" fmla="*/ 0 w 130492"/>
                  <a:gd name="connsiteY8" fmla="*/ 0 h 1055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0492" h="105541">
                    <a:moveTo>
                      <a:pt x="0" y="0"/>
                    </a:moveTo>
                    <a:lnTo>
                      <a:pt x="45720" y="26670"/>
                    </a:lnTo>
                    <a:cubicBezTo>
                      <a:pt x="73342" y="42863"/>
                      <a:pt x="100965" y="59055"/>
                      <a:pt x="127635" y="74295"/>
                    </a:cubicBezTo>
                    <a:cubicBezTo>
                      <a:pt x="130492" y="76200"/>
                      <a:pt x="130492" y="79057"/>
                      <a:pt x="130492" y="81915"/>
                    </a:cubicBezTo>
                    <a:cubicBezTo>
                      <a:pt x="130492" y="88582"/>
                      <a:pt x="130492" y="95250"/>
                      <a:pt x="130492" y="101917"/>
                    </a:cubicBezTo>
                    <a:cubicBezTo>
                      <a:pt x="130492" y="104775"/>
                      <a:pt x="127635" y="106680"/>
                      <a:pt x="124777" y="104775"/>
                    </a:cubicBezTo>
                    <a:cubicBezTo>
                      <a:pt x="98107" y="88582"/>
                      <a:pt x="70485" y="73342"/>
                      <a:pt x="43815" y="57150"/>
                    </a:cubicBezTo>
                    <a:cubicBezTo>
                      <a:pt x="33338" y="50482"/>
                      <a:pt x="17145" y="41910"/>
                      <a:pt x="0" y="3143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2424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12" name="Freeform: Shape 1311">
                <a:extLst>
                  <a:ext uri="{FF2B5EF4-FFF2-40B4-BE49-F238E27FC236}">
                    <a16:creationId xmlns:a16="http://schemas.microsoft.com/office/drawing/2014/main" id="{CC849A5D-F6C3-4D56-B181-CF5437B51EA7}"/>
                  </a:ext>
                </a:extLst>
              </p:cNvPr>
              <p:cNvSpPr/>
              <p:nvPr/>
            </p:nvSpPr>
            <p:spPr>
              <a:xfrm>
                <a:off x="4410075" y="3016566"/>
                <a:ext cx="24764" cy="29527"/>
              </a:xfrm>
              <a:custGeom>
                <a:avLst/>
                <a:gdLst>
                  <a:gd name="connsiteX0" fmla="*/ 0 w 24764"/>
                  <a:gd name="connsiteY0" fmla="*/ 3810 h 29527"/>
                  <a:gd name="connsiteX1" fmla="*/ 0 w 24764"/>
                  <a:gd name="connsiteY1" fmla="*/ 3810 h 29527"/>
                  <a:gd name="connsiteX2" fmla="*/ 5715 w 24764"/>
                  <a:gd name="connsiteY2" fmla="*/ 0 h 29527"/>
                  <a:gd name="connsiteX3" fmla="*/ 24765 w 24764"/>
                  <a:gd name="connsiteY3" fmla="*/ 9525 h 29527"/>
                  <a:gd name="connsiteX4" fmla="*/ 24765 w 24764"/>
                  <a:gd name="connsiteY4" fmla="*/ 25717 h 29527"/>
                  <a:gd name="connsiteX5" fmla="*/ 24765 w 24764"/>
                  <a:gd name="connsiteY5" fmla="*/ 29528 h 29527"/>
                  <a:gd name="connsiteX6" fmla="*/ 24765 w 24764"/>
                  <a:gd name="connsiteY6" fmla="*/ 29528 h 29527"/>
                  <a:gd name="connsiteX7" fmla="*/ 24765 w 24764"/>
                  <a:gd name="connsiteY7" fmla="*/ 23813 h 29527"/>
                  <a:gd name="connsiteX8" fmla="*/ 21908 w 24764"/>
                  <a:gd name="connsiteY8" fmla="*/ 16192 h 29527"/>
                  <a:gd name="connsiteX9" fmla="*/ 0 w 24764"/>
                  <a:gd name="connsiteY9" fmla="*/ 3810 h 295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4764" h="29527">
                    <a:moveTo>
                      <a:pt x="0" y="3810"/>
                    </a:moveTo>
                    <a:lnTo>
                      <a:pt x="0" y="3810"/>
                    </a:lnTo>
                    <a:lnTo>
                      <a:pt x="5715" y="0"/>
                    </a:lnTo>
                    <a:lnTo>
                      <a:pt x="24765" y="9525"/>
                    </a:lnTo>
                    <a:lnTo>
                      <a:pt x="24765" y="25717"/>
                    </a:lnTo>
                    <a:lnTo>
                      <a:pt x="24765" y="29528"/>
                    </a:lnTo>
                    <a:lnTo>
                      <a:pt x="24765" y="29528"/>
                    </a:lnTo>
                    <a:lnTo>
                      <a:pt x="24765" y="23813"/>
                    </a:lnTo>
                    <a:cubicBezTo>
                      <a:pt x="24765" y="20955"/>
                      <a:pt x="24765" y="18098"/>
                      <a:pt x="21908" y="16192"/>
                    </a:cubicBezTo>
                    <a:lnTo>
                      <a:pt x="0" y="3810"/>
                    </a:lnTo>
                    <a:close/>
                  </a:path>
                </a:pathLst>
              </a:custGeom>
              <a:solidFill>
                <a:srgbClr val="42424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13" name="Freeform: Shape 1312">
                <a:extLst>
                  <a:ext uri="{FF2B5EF4-FFF2-40B4-BE49-F238E27FC236}">
                    <a16:creationId xmlns:a16="http://schemas.microsoft.com/office/drawing/2014/main" id="{5B8C3DB9-B90D-48A8-901F-82C41F30ECD3}"/>
                  </a:ext>
                </a:extLst>
              </p:cNvPr>
              <p:cNvSpPr/>
              <p:nvPr/>
            </p:nvSpPr>
            <p:spPr>
              <a:xfrm>
                <a:off x="4421504" y="2883216"/>
                <a:ext cx="84772" cy="142875"/>
              </a:xfrm>
              <a:custGeom>
                <a:avLst/>
                <a:gdLst>
                  <a:gd name="connsiteX0" fmla="*/ 0 w 84772"/>
                  <a:gd name="connsiteY0" fmla="*/ 47625 h 142875"/>
                  <a:gd name="connsiteX1" fmla="*/ 0 w 84772"/>
                  <a:gd name="connsiteY1" fmla="*/ 47625 h 142875"/>
                  <a:gd name="connsiteX2" fmla="*/ 5715 w 84772"/>
                  <a:gd name="connsiteY2" fmla="*/ 44767 h 142875"/>
                  <a:gd name="connsiteX3" fmla="*/ 84773 w 84772"/>
                  <a:gd name="connsiteY3" fmla="*/ 0 h 142875"/>
                  <a:gd name="connsiteX4" fmla="*/ 84773 w 84772"/>
                  <a:gd name="connsiteY4" fmla="*/ 93345 h 142875"/>
                  <a:gd name="connsiteX5" fmla="*/ 0 w 84772"/>
                  <a:gd name="connsiteY5" fmla="*/ 142875 h 142875"/>
                  <a:gd name="connsiteX6" fmla="*/ 0 w 84772"/>
                  <a:gd name="connsiteY6" fmla="*/ 47625 h 142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4772" h="142875">
                    <a:moveTo>
                      <a:pt x="0" y="47625"/>
                    </a:moveTo>
                    <a:lnTo>
                      <a:pt x="0" y="47625"/>
                    </a:lnTo>
                    <a:lnTo>
                      <a:pt x="5715" y="44767"/>
                    </a:lnTo>
                    <a:lnTo>
                      <a:pt x="84773" y="0"/>
                    </a:lnTo>
                    <a:lnTo>
                      <a:pt x="84773" y="93345"/>
                    </a:lnTo>
                    <a:lnTo>
                      <a:pt x="0" y="142875"/>
                    </a:lnTo>
                    <a:lnTo>
                      <a:pt x="0" y="47625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14" name="Freeform: Shape 1313">
                <a:extLst>
                  <a:ext uri="{FF2B5EF4-FFF2-40B4-BE49-F238E27FC236}">
                    <a16:creationId xmlns:a16="http://schemas.microsoft.com/office/drawing/2014/main" id="{E6E5CF47-12E7-4748-A32A-DD3823124556}"/>
                  </a:ext>
                </a:extLst>
              </p:cNvPr>
              <p:cNvSpPr/>
              <p:nvPr/>
            </p:nvSpPr>
            <p:spPr>
              <a:xfrm>
                <a:off x="4572952" y="3034664"/>
                <a:ext cx="15239" cy="9525"/>
              </a:xfrm>
              <a:custGeom>
                <a:avLst/>
                <a:gdLst>
                  <a:gd name="connsiteX0" fmla="*/ 0 w 15239"/>
                  <a:gd name="connsiteY0" fmla="*/ 4763 h 9525"/>
                  <a:gd name="connsiteX1" fmla="*/ 0 w 15239"/>
                  <a:gd name="connsiteY1" fmla="*/ 4763 h 9525"/>
                  <a:gd name="connsiteX2" fmla="*/ 7620 w 15239"/>
                  <a:gd name="connsiteY2" fmla="*/ 952 h 9525"/>
                  <a:gd name="connsiteX3" fmla="*/ 6668 w 15239"/>
                  <a:gd name="connsiteY3" fmla="*/ 0 h 9525"/>
                  <a:gd name="connsiteX4" fmla="*/ 0 w 15239"/>
                  <a:gd name="connsiteY4" fmla="*/ 4763 h 9525"/>
                  <a:gd name="connsiteX5" fmla="*/ 0 w 15239"/>
                  <a:gd name="connsiteY5" fmla="*/ 4763 h 9525"/>
                  <a:gd name="connsiteX6" fmla="*/ 8573 w 15239"/>
                  <a:gd name="connsiteY6" fmla="*/ 9525 h 9525"/>
                  <a:gd name="connsiteX7" fmla="*/ 15240 w 15239"/>
                  <a:gd name="connsiteY7" fmla="*/ 5715 h 9525"/>
                  <a:gd name="connsiteX8" fmla="*/ 10477 w 15239"/>
                  <a:gd name="connsiteY8" fmla="*/ 2857 h 9525"/>
                  <a:gd name="connsiteX9" fmla="*/ 10477 w 15239"/>
                  <a:gd name="connsiteY9" fmla="*/ 2857 h 9525"/>
                  <a:gd name="connsiteX10" fmla="*/ 10477 w 15239"/>
                  <a:gd name="connsiteY10" fmla="*/ 2857 h 9525"/>
                  <a:gd name="connsiteX11" fmla="*/ 10477 w 15239"/>
                  <a:gd name="connsiteY11" fmla="*/ 2857 h 9525"/>
                  <a:gd name="connsiteX12" fmla="*/ 10477 w 15239"/>
                  <a:gd name="connsiteY12" fmla="*/ 2857 h 9525"/>
                  <a:gd name="connsiteX13" fmla="*/ 9525 w 15239"/>
                  <a:gd name="connsiteY13" fmla="*/ 3810 h 9525"/>
                  <a:gd name="connsiteX14" fmla="*/ 9525 w 15239"/>
                  <a:gd name="connsiteY14" fmla="*/ 9525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5239" h="9525">
                    <a:moveTo>
                      <a:pt x="0" y="4763"/>
                    </a:moveTo>
                    <a:lnTo>
                      <a:pt x="0" y="4763"/>
                    </a:lnTo>
                    <a:lnTo>
                      <a:pt x="7620" y="952"/>
                    </a:lnTo>
                    <a:lnTo>
                      <a:pt x="6668" y="0"/>
                    </a:lnTo>
                    <a:cubicBezTo>
                      <a:pt x="5715" y="1905"/>
                      <a:pt x="1905" y="3810"/>
                      <a:pt x="0" y="4763"/>
                    </a:cubicBezTo>
                    <a:lnTo>
                      <a:pt x="0" y="4763"/>
                    </a:lnTo>
                    <a:close/>
                    <a:moveTo>
                      <a:pt x="8573" y="9525"/>
                    </a:moveTo>
                    <a:lnTo>
                      <a:pt x="15240" y="5715"/>
                    </a:lnTo>
                    <a:lnTo>
                      <a:pt x="10477" y="2857"/>
                    </a:lnTo>
                    <a:lnTo>
                      <a:pt x="10477" y="2857"/>
                    </a:lnTo>
                    <a:lnTo>
                      <a:pt x="10477" y="2857"/>
                    </a:lnTo>
                    <a:lnTo>
                      <a:pt x="10477" y="2857"/>
                    </a:lnTo>
                    <a:lnTo>
                      <a:pt x="10477" y="2857"/>
                    </a:lnTo>
                    <a:lnTo>
                      <a:pt x="9525" y="3810"/>
                    </a:lnTo>
                    <a:lnTo>
                      <a:pt x="9525" y="9525"/>
                    </a:lnTo>
                    <a:close/>
                  </a:path>
                </a:pathLst>
              </a:custGeom>
              <a:solidFill>
                <a:srgbClr val="CAC9C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15" name="Freeform: Shape 1314">
                <a:extLst>
                  <a:ext uri="{FF2B5EF4-FFF2-40B4-BE49-F238E27FC236}">
                    <a16:creationId xmlns:a16="http://schemas.microsoft.com/office/drawing/2014/main" id="{3140166B-F102-4196-9594-F16DF67C02D5}"/>
                  </a:ext>
                </a:extLst>
              </p:cNvPr>
              <p:cNvSpPr/>
              <p:nvPr/>
            </p:nvSpPr>
            <p:spPr>
              <a:xfrm>
                <a:off x="4565332" y="3031807"/>
                <a:ext cx="14287" cy="7620"/>
              </a:xfrm>
              <a:custGeom>
                <a:avLst/>
                <a:gdLst>
                  <a:gd name="connsiteX0" fmla="*/ 10477 w 14287"/>
                  <a:gd name="connsiteY0" fmla="*/ 952 h 7620"/>
                  <a:gd name="connsiteX1" fmla="*/ 6667 w 14287"/>
                  <a:gd name="connsiteY1" fmla="*/ 0 h 7620"/>
                  <a:gd name="connsiteX2" fmla="*/ 0 w 14287"/>
                  <a:gd name="connsiteY2" fmla="*/ 3810 h 7620"/>
                  <a:gd name="connsiteX3" fmla="*/ 2857 w 14287"/>
                  <a:gd name="connsiteY3" fmla="*/ 4763 h 7620"/>
                  <a:gd name="connsiteX4" fmla="*/ 7620 w 14287"/>
                  <a:gd name="connsiteY4" fmla="*/ 7620 h 7620"/>
                  <a:gd name="connsiteX5" fmla="*/ 14288 w 14287"/>
                  <a:gd name="connsiteY5" fmla="*/ 3810 h 7620"/>
                  <a:gd name="connsiteX6" fmla="*/ 10477 w 14287"/>
                  <a:gd name="connsiteY6" fmla="*/ 952 h 76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4287" h="7620">
                    <a:moveTo>
                      <a:pt x="10477" y="952"/>
                    </a:moveTo>
                    <a:cubicBezTo>
                      <a:pt x="9525" y="0"/>
                      <a:pt x="7620" y="0"/>
                      <a:pt x="6667" y="0"/>
                    </a:cubicBezTo>
                    <a:lnTo>
                      <a:pt x="0" y="3810"/>
                    </a:lnTo>
                    <a:cubicBezTo>
                      <a:pt x="952" y="3810"/>
                      <a:pt x="1905" y="3810"/>
                      <a:pt x="2857" y="4763"/>
                    </a:cubicBezTo>
                    <a:lnTo>
                      <a:pt x="7620" y="7620"/>
                    </a:lnTo>
                    <a:lnTo>
                      <a:pt x="14288" y="3810"/>
                    </a:lnTo>
                    <a:lnTo>
                      <a:pt x="10477" y="952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16" name="Freeform: Shape 1315">
                <a:extLst>
                  <a:ext uri="{FF2B5EF4-FFF2-40B4-BE49-F238E27FC236}">
                    <a16:creationId xmlns:a16="http://schemas.microsoft.com/office/drawing/2014/main" id="{F8579BAC-EBF3-4268-9826-C4602A0CD53F}"/>
                  </a:ext>
                </a:extLst>
              </p:cNvPr>
              <p:cNvSpPr/>
              <p:nvPr/>
            </p:nvSpPr>
            <p:spPr>
              <a:xfrm>
                <a:off x="4434839" y="2979419"/>
                <a:ext cx="64770" cy="124777"/>
              </a:xfrm>
              <a:custGeom>
                <a:avLst/>
                <a:gdLst>
                  <a:gd name="connsiteX0" fmla="*/ 48577 w 64770"/>
                  <a:gd name="connsiteY0" fmla="*/ 27622 h 124777"/>
                  <a:gd name="connsiteX1" fmla="*/ 44768 w 64770"/>
                  <a:gd name="connsiteY1" fmla="*/ 25717 h 124777"/>
                  <a:gd name="connsiteX2" fmla="*/ 40958 w 64770"/>
                  <a:gd name="connsiteY2" fmla="*/ 23813 h 124777"/>
                  <a:gd name="connsiteX3" fmla="*/ 0 w 64770"/>
                  <a:gd name="connsiteY3" fmla="*/ 0 h 124777"/>
                  <a:gd name="connsiteX4" fmla="*/ 0 w 64770"/>
                  <a:gd name="connsiteY4" fmla="*/ 3810 h 124777"/>
                  <a:gd name="connsiteX5" fmla="*/ 0 w 64770"/>
                  <a:gd name="connsiteY5" fmla="*/ 3810 h 124777"/>
                  <a:gd name="connsiteX6" fmla="*/ 0 w 64770"/>
                  <a:gd name="connsiteY6" fmla="*/ 39052 h 124777"/>
                  <a:gd name="connsiteX7" fmla="*/ 0 w 64770"/>
                  <a:gd name="connsiteY7" fmla="*/ 40005 h 124777"/>
                  <a:gd name="connsiteX8" fmla="*/ 0 w 64770"/>
                  <a:gd name="connsiteY8" fmla="*/ 63817 h 124777"/>
                  <a:gd name="connsiteX9" fmla="*/ 0 w 64770"/>
                  <a:gd name="connsiteY9" fmla="*/ 87630 h 124777"/>
                  <a:gd name="connsiteX10" fmla="*/ 62865 w 64770"/>
                  <a:gd name="connsiteY10" fmla="*/ 124777 h 124777"/>
                  <a:gd name="connsiteX11" fmla="*/ 62865 w 64770"/>
                  <a:gd name="connsiteY11" fmla="*/ 108585 h 124777"/>
                  <a:gd name="connsiteX12" fmla="*/ 64770 w 64770"/>
                  <a:gd name="connsiteY12" fmla="*/ 105727 h 124777"/>
                  <a:gd name="connsiteX13" fmla="*/ 64770 w 64770"/>
                  <a:gd name="connsiteY13" fmla="*/ 81915 h 124777"/>
                  <a:gd name="connsiteX14" fmla="*/ 62865 w 64770"/>
                  <a:gd name="connsiteY14" fmla="*/ 76200 h 124777"/>
                  <a:gd name="connsiteX15" fmla="*/ 62865 w 64770"/>
                  <a:gd name="connsiteY15" fmla="*/ 76200 h 124777"/>
                  <a:gd name="connsiteX16" fmla="*/ 59055 w 64770"/>
                  <a:gd name="connsiteY16" fmla="*/ 51435 h 124777"/>
                  <a:gd name="connsiteX17" fmla="*/ 62865 w 64770"/>
                  <a:gd name="connsiteY17" fmla="*/ 53340 h 124777"/>
                  <a:gd name="connsiteX18" fmla="*/ 60008 w 64770"/>
                  <a:gd name="connsiteY18" fmla="*/ 47625 h 124777"/>
                  <a:gd name="connsiteX19" fmla="*/ 58102 w 64770"/>
                  <a:gd name="connsiteY19" fmla="*/ 46672 h 124777"/>
                  <a:gd name="connsiteX20" fmla="*/ 53340 w 64770"/>
                  <a:gd name="connsiteY20" fmla="*/ 35242 h 124777"/>
                  <a:gd name="connsiteX21" fmla="*/ 50483 w 64770"/>
                  <a:gd name="connsiteY21" fmla="*/ 33338 h 124777"/>
                  <a:gd name="connsiteX22" fmla="*/ 48577 w 64770"/>
                  <a:gd name="connsiteY22" fmla="*/ 27622 h 1247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64770" h="124777">
                    <a:moveTo>
                      <a:pt x="48577" y="27622"/>
                    </a:moveTo>
                    <a:cubicBezTo>
                      <a:pt x="47625" y="26670"/>
                      <a:pt x="45720" y="26670"/>
                      <a:pt x="44768" y="25717"/>
                    </a:cubicBezTo>
                    <a:cubicBezTo>
                      <a:pt x="43815" y="24765"/>
                      <a:pt x="41910" y="24765"/>
                      <a:pt x="40958" y="23813"/>
                    </a:cubicBezTo>
                    <a:cubicBezTo>
                      <a:pt x="27623" y="16192"/>
                      <a:pt x="14288" y="7620"/>
                      <a:pt x="0" y="0"/>
                    </a:cubicBezTo>
                    <a:cubicBezTo>
                      <a:pt x="0" y="952"/>
                      <a:pt x="0" y="2858"/>
                      <a:pt x="0" y="3810"/>
                    </a:cubicBezTo>
                    <a:cubicBezTo>
                      <a:pt x="0" y="3810"/>
                      <a:pt x="0" y="3810"/>
                      <a:pt x="0" y="3810"/>
                    </a:cubicBezTo>
                    <a:cubicBezTo>
                      <a:pt x="0" y="15240"/>
                      <a:pt x="0" y="26670"/>
                      <a:pt x="0" y="39052"/>
                    </a:cubicBezTo>
                    <a:cubicBezTo>
                      <a:pt x="0" y="39052"/>
                      <a:pt x="0" y="39052"/>
                      <a:pt x="0" y="40005"/>
                    </a:cubicBezTo>
                    <a:cubicBezTo>
                      <a:pt x="0" y="47625"/>
                      <a:pt x="0" y="56197"/>
                      <a:pt x="0" y="63817"/>
                    </a:cubicBezTo>
                    <a:cubicBezTo>
                      <a:pt x="0" y="71438"/>
                      <a:pt x="0" y="80010"/>
                      <a:pt x="0" y="87630"/>
                    </a:cubicBezTo>
                    <a:cubicBezTo>
                      <a:pt x="20955" y="100013"/>
                      <a:pt x="41910" y="112395"/>
                      <a:pt x="62865" y="124777"/>
                    </a:cubicBezTo>
                    <a:cubicBezTo>
                      <a:pt x="62865" y="119063"/>
                      <a:pt x="62865" y="114300"/>
                      <a:pt x="62865" y="108585"/>
                    </a:cubicBezTo>
                    <a:cubicBezTo>
                      <a:pt x="63818" y="108585"/>
                      <a:pt x="64770" y="107633"/>
                      <a:pt x="64770" y="105727"/>
                    </a:cubicBezTo>
                    <a:cubicBezTo>
                      <a:pt x="64770" y="98108"/>
                      <a:pt x="64770" y="90488"/>
                      <a:pt x="64770" y="81915"/>
                    </a:cubicBezTo>
                    <a:cubicBezTo>
                      <a:pt x="64770" y="80010"/>
                      <a:pt x="63818" y="78105"/>
                      <a:pt x="62865" y="76200"/>
                    </a:cubicBezTo>
                    <a:cubicBezTo>
                      <a:pt x="62865" y="76200"/>
                      <a:pt x="62865" y="76200"/>
                      <a:pt x="62865" y="76200"/>
                    </a:cubicBezTo>
                    <a:cubicBezTo>
                      <a:pt x="61913" y="67627"/>
                      <a:pt x="60960" y="59055"/>
                      <a:pt x="59055" y="51435"/>
                    </a:cubicBezTo>
                    <a:cubicBezTo>
                      <a:pt x="60008" y="52388"/>
                      <a:pt x="61913" y="53340"/>
                      <a:pt x="62865" y="53340"/>
                    </a:cubicBezTo>
                    <a:cubicBezTo>
                      <a:pt x="62865" y="51435"/>
                      <a:pt x="61913" y="48577"/>
                      <a:pt x="60008" y="47625"/>
                    </a:cubicBezTo>
                    <a:cubicBezTo>
                      <a:pt x="59055" y="47625"/>
                      <a:pt x="59055" y="46672"/>
                      <a:pt x="58102" y="46672"/>
                    </a:cubicBezTo>
                    <a:cubicBezTo>
                      <a:pt x="58102" y="41910"/>
                      <a:pt x="56198" y="37147"/>
                      <a:pt x="53340" y="35242"/>
                    </a:cubicBezTo>
                    <a:cubicBezTo>
                      <a:pt x="52388" y="34290"/>
                      <a:pt x="51435" y="34290"/>
                      <a:pt x="50483" y="33338"/>
                    </a:cubicBezTo>
                    <a:cubicBezTo>
                      <a:pt x="51435" y="31433"/>
                      <a:pt x="50483" y="28575"/>
                      <a:pt x="48577" y="27622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17" name="Freeform: Shape 1316">
                <a:extLst>
                  <a:ext uri="{FF2B5EF4-FFF2-40B4-BE49-F238E27FC236}">
                    <a16:creationId xmlns:a16="http://schemas.microsoft.com/office/drawing/2014/main" id="{8DD86B91-4F18-4AE3-8B37-9687D2D42D94}"/>
                  </a:ext>
                </a:extLst>
              </p:cNvPr>
              <p:cNvSpPr/>
              <p:nvPr/>
            </p:nvSpPr>
            <p:spPr>
              <a:xfrm>
                <a:off x="4433887" y="3043237"/>
                <a:ext cx="47625" cy="59054"/>
              </a:xfrm>
              <a:custGeom>
                <a:avLst/>
                <a:gdLst>
                  <a:gd name="connsiteX0" fmla="*/ 0 w 47625"/>
                  <a:gd name="connsiteY0" fmla="*/ 8572 h 59054"/>
                  <a:gd name="connsiteX1" fmla="*/ 0 w 47625"/>
                  <a:gd name="connsiteY1" fmla="*/ 14288 h 59054"/>
                  <a:gd name="connsiteX2" fmla="*/ 0 w 47625"/>
                  <a:gd name="connsiteY2" fmla="*/ 14288 h 59054"/>
                  <a:gd name="connsiteX3" fmla="*/ 2858 w 47625"/>
                  <a:gd name="connsiteY3" fmla="*/ 12383 h 59054"/>
                  <a:gd name="connsiteX4" fmla="*/ 2858 w 47625"/>
                  <a:gd name="connsiteY4" fmla="*/ 4763 h 59054"/>
                  <a:gd name="connsiteX5" fmla="*/ 28575 w 47625"/>
                  <a:gd name="connsiteY5" fmla="*/ 20003 h 59054"/>
                  <a:gd name="connsiteX6" fmla="*/ 44767 w 47625"/>
                  <a:gd name="connsiteY6" fmla="*/ 37147 h 59054"/>
                  <a:gd name="connsiteX7" fmla="*/ 44767 w 47625"/>
                  <a:gd name="connsiteY7" fmla="*/ 56197 h 59054"/>
                  <a:gd name="connsiteX8" fmla="*/ 44767 w 47625"/>
                  <a:gd name="connsiteY8" fmla="*/ 59055 h 59054"/>
                  <a:gd name="connsiteX9" fmla="*/ 47625 w 47625"/>
                  <a:gd name="connsiteY9" fmla="*/ 59055 h 59054"/>
                  <a:gd name="connsiteX10" fmla="*/ 47625 w 47625"/>
                  <a:gd name="connsiteY10" fmla="*/ 47625 h 59054"/>
                  <a:gd name="connsiteX11" fmla="*/ 47625 w 47625"/>
                  <a:gd name="connsiteY11" fmla="*/ 36195 h 59054"/>
                  <a:gd name="connsiteX12" fmla="*/ 29527 w 47625"/>
                  <a:gd name="connsiteY12" fmla="*/ 17145 h 59054"/>
                  <a:gd name="connsiteX13" fmla="*/ 952 w 47625"/>
                  <a:gd name="connsiteY13" fmla="*/ 0 h 59054"/>
                  <a:gd name="connsiteX14" fmla="*/ 0 w 47625"/>
                  <a:gd name="connsiteY14" fmla="*/ 8572 h 590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47625" h="59054">
                    <a:moveTo>
                      <a:pt x="0" y="8572"/>
                    </a:moveTo>
                    <a:cubicBezTo>
                      <a:pt x="0" y="10478"/>
                      <a:pt x="0" y="12383"/>
                      <a:pt x="0" y="14288"/>
                    </a:cubicBezTo>
                    <a:cubicBezTo>
                      <a:pt x="0" y="14288"/>
                      <a:pt x="0" y="14288"/>
                      <a:pt x="0" y="14288"/>
                    </a:cubicBezTo>
                    <a:cubicBezTo>
                      <a:pt x="952" y="13335"/>
                      <a:pt x="1905" y="13335"/>
                      <a:pt x="2858" y="12383"/>
                    </a:cubicBezTo>
                    <a:cubicBezTo>
                      <a:pt x="2858" y="9525"/>
                      <a:pt x="2858" y="7620"/>
                      <a:pt x="2858" y="4763"/>
                    </a:cubicBezTo>
                    <a:cubicBezTo>
                      <a:pt x="11430" y="9525"/>
                      <a:pt x="20002" y="15240"/>
                      <a:pt x="28575" y="20003"/>
                    </a:cubicBezTo>
                    <a:cubicBezTo>
                      <a:pt x="34290" y="25717"/>
                      <a:pt x="39052" y="31433"/>
                      <a:pt x="44767" y="37147"/>
                    </a:cubicBezTo>
                    <a:cubicBezTo>
                      <a:pt x="44767" y="43815"/>
                      <a:pt x="44767" y="49530"/>
                      <a:pt x="44767" y="56197"/>
                    </a:cubicBezTo>
                    <a:cubicBezTo>
                      <a:pt x="44767" y="57150"/>
                      <a:pt x="44767" y="58103"/>
                      <a:pt x="44767" y="59055"/>
                    </a:cubicBezTo>
                    <a:cubicBezTo>
                      <a:pt x="45720" y="59055"/>
                      <a:pt x="46673" y="59055"/>
                      <a:pt x="47625" y="59055"/>
                    </a:cubicBezTo>
                    <a:cubicBezTo>
                      <a:pt x="47625" y="55245"/>
                      <a:pt x="47625" y="51435"/>
                      <a:pt x="47625" y="47625"/>
                    </a:cubicBezTo>
                    <a:cubicBezTo>
                      <a:pt x="47625" y="43815"/>
                      <a:pt x="47625" y="40005"/>
                      <a:pt x="47625" y="36195"/>
                    </a:cubicBezTo>
                    <a:cubicBezTo>
                      <a:pt x="41910" y="29528"/>
                      <a:pt x="35242" y="23813"/>
                      <a:pt x="29527" y="17145"/>
                    </a:cubicBezTo>
                    <a:cubicBezTo>
                      <a:pt x="20002" y="11430"/>
                      <a:pt x="10477" y="5715"/>
                      <a:pt x="952" y="0"/>
                    </a:cubicBezTo>
                    <a:cubicBezTo>
                      <a:pt x="0" y="3810"/>
                      <a:pt x="0" y="5715"/>
                      <a:pt x="0" y="8572"/>
                    </a:cubicBezTo>
                    <a:close/>
                  </a:path>
                </a:pathLst>
              </a:custGeom>
              <a:solidFill>
                <a:srgbClr val="26263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18" name="Freeform: Shape 1317">
                <a:extLst>
                  <a:ext uri="{FF2B5EF4-FFF2-40B4-BE49-F238E27FC236}">
                    <a16:creationId xmlns:a16="http://schemas.microsoft.com/office/drawing/2014/main" id="{4AE8D99B-2673-4E38-B631-95FA69C16213}"/>
                  </a:ext>
                </a:extLst>
              </p:cNvPr>
              <p:cNvSpPr/>
              <p:nvPr/>
            </p:nvSpPr>
            <p:spPr>
              <a:xfrm>
                <a:off x="4453889" y="3007908"/>
                <a:ext cx="42862" cy="77238"/>
              </a:xfrm>
              <a:custGeom>
                <a:avLst/>
                <a:gdLst>
                  <a:gd name="connsiteX0" fmla="*/ 36195 w 42862"/>
                  <a:gd name="connsiteY0" fmla="*/ 19136 h 77238"/>
                  <a:gd name="connsiteX1" fmla="*/ 39052 w 42862"/>
                  <a:gd name="connsiteY1" fmla="*/ 23898 h 77238"/>
                  <a:gd name="connsiteX2" fmla="*/ 41910 w 42862"/>
                  <a:gd name="connsiteY2" fmla="*/ 43901 h 77238"/>
                  <a:gd name="connsiteX3" fmla="*/ 41910 w 42862"/>
                  <a:gd name="connsiteY3" fmla="*/ 44853 h 77238"/>
                  <a:gd name="connsiteX4" fmla="*/ 41910 w 42862"/>
                  <a:gd name="connsiteY4" fmla="*/ 44853 h 77238"/>
                  <a:gd name="connsiteX5" fmla="*/ 41910 w 42862"/>
                  <a:gd name="connsiteY5" fmla="*/ 77238 h 77238"/>
                  <a:gd name="connsiteX6" fmla="*/ 27623 w 42862"/>
                  <a:gd name="connsiteY6" fmla="*/ 68666 h 77238"/>
                  <a:gd name="connsiteX7" fmla="*/ 11430 w 42862"/>
                  <a:gd name="connsiteY7" fmla="*/ 51521 h 77238"/>
                  <a:gd name="connsiteX8" fmla="*/ 11430 w 42862"/>
                  <a:gd name="connsiteY8" fmla="*/ 22946 h 77238"/>
                  <a:gd name="connsiteX9" fmla="*/ 11430 w 42862"/>
                  <a:gd name="connsiteY9" fmla="*/ 22946 h 77238"/>
                  <a:gd name="connsiteX10" fmla="*/ 11430 w 42862"/>
                  <a:gd name="connsiteY10" fmla="*/ 15326 h 77238"/>
                  <a:gd name="connsiteX11" fmla="*/ 11430 w 42862"/>
                  <a:gd name="connsiteY11" fmla="*/ 2943 h 77238"/>
                  <a:gd name="connsiteX12" fmla="*/ 36195 w 42862"/>
                  <a:gd name="connsiteY12" fmla="*/ 19136 h 77238"/>
                  <a:gd name="connsiteX13" fmla="*/ 36195 w 42862"/>
                  <a:gd name="connsiteY13" fmla="*/ 19136 h 77238"/>
                  <a:gd name="connsiteX14" fmla="*/ 40958 w 42862"/>
                  <a:gd name="connsiteY14" fmla="*/ 45806 h 77238"/>
                  <a:gd name="connsiteX15" fmla="*/ 40958 w 42862"/>
                  <a:gd name="connsiteY15" fmla="*/ 45806 h 77238"/>
                  <a:gd name="connsiteX16" fmla="*/ 40958 w 42862"/>
                  <a:gd name="connsiteY16" fmla="*/ 45806 h 77238"/>
                  <a:gd name="connsiteX17" fmla="*/ 40958 w 42862"/>
                  <a:gd name="connsiteY17" fmla="*/ 45806 h 77238"/>
                  <a:gd name="connsiteX18" fmla="*/ 40958 w 42862"/>
                  <a:gd name="connsiteY18" fmla="*/ 45806 h 77238"/>
                  <a:gd name="connsiteX19" fmla="*/ 40958 w 42862"/>
                  <a:gd name="connsiteY19" fmla="*/ 45806 h 77238"/>
                  <a:gd name="connsiteX20" fmla="*/ 40958 w 42862"/>
                  <a:gd name="connsiteY20" fmla="*/ 45806 h 77238"/>
                  <a:gd name="connsiteX21" fmla="*/ 40958 w 42862"/>
                  <a:gd name="connsiteY21" fmla="*/ 45806 h 77238"/>
                  <a:gd name="connsiteX22" fmla="*/ 40958 w 42862"/>
                  <a:gd name="connsiteY22" fmla="*/ 45806 h 77238"/>
                  <a:gd name="connsiteX23" fmla="*/ 40958 w 42862"/>
                  <a:gd name="connsiteY23" fmla="*/ 45806 h 77238"/>
                  <a:gd name="connsiteX24" fmla="*/ 40958 w 42862"/>
                  <a:gd name="connsiteY24" fmla="*/ 45806 h 77238"/>
                  <a:gd name="connsiteX25" fmla="*/ 40958 w 42862"/>
                  <a:gd name="connsiteY25" fmla="*/ 45806 h 77238"/>
                  <a:gd name="connsiteX26" fmla="*/ 40958 w 42862"/>
                  <a:gd name="connsiteY26" fmla="*/ 45806 h 77238"/>
                  <a:gd name="connsiteX27" fmla="*/ 40958 w 42862"/>
                  <a:gd name="connsiteY27" fmla="*/ 45806 h 77238"/>
                  <a:gd name="connsiteX28" fmla="*/ 40958 w 42862"/>
                  <a:gd name="connsiteY28" fmla="*/ 45806 h 77238"/>
                  <a:gd name="connsiteX29" fmla="*/ 40958 w 42862"/>
                  <a:gd name="connsiteY29" fmla="*/ 45806 h 77238"/>
                  <a:gd name="connsiteX30" fmla="*/ 40958 w 42862"/>
                  <a:gd name="connsiteY30" fmla="*/ 45806 h 77238"/>
                  <a:gd name="connsiteX31" fmla="*/ 40958 w 42862"/>
                  <a:gd name="connsiteY31" fmla="*/ 45806 h 77238"/>
                  <a:gd name="connsiteX32" fmla="*/ 40958 w 42862"/>
                  <a:gd name="connsiteY32" fmla="*/ 45806 h 77238"/>
                  <a:gd name="connsiteX33" fmla="*/ 40958 w 42862"/>
                  <a:gd name="connsiteY33" fmla="*/ 45806 h 77238"/>
                  <a:gd name="connsiteX34" fmla="*/ 40958 w 42862"/>
                  <a:gd name="connsiteY34" fmla="*/ 45806 h 77238"/>
                  <a:gd name="connsiteX35" fmla="*/ 40958 w 42862"/>
                  <a:gd name="connsiteY35" fmla="*/ 45806 h 77238"/>
                  <a:gd name="connsiteX36" fmla="*/ 40958 w 42862"/>
                  <a:gd name="connsiteY36" fmla="*/ 45806 h 77238"/>
                  <a:gd name="connsiteX37" fmla="*/ 40958 w 42862"/>
                  <a:gd name="connsiteY37" fmla="*/ 45806 h 77238"/>
                  <a:gd name="connsiteX38" fmla="*/ 40958 w 42862"/>
                  <a:gd name="connsiteY38" fmla="*/ 45806 h 77238"/>
                  <a:gd name="connsiteX39" fmla="*/ 40958 w 42862"/>
                  <a:gd name="connsiteY39" fmla="*/ 45806 h 77238"/>
                  <a:gd name="connsiteX40" fmla="*/ 40958 w 42862"/>
                  <a:gd name="connsiteY40" fmla="*/ 45806 h 77238"/>
                  <a:gd name="connsiteX41" fmla="*/ 40958 w 42862"/>
                  <a:gd name="connsiteY41" fmla="*/ 45806 h 77238"/>
                  <a:gd name="connsiteX42" fmla="*/ 40958 w 42862"/>
                  <a:gd name="connsiteY42" fmla="*/ 45806 h 77238"/>
                  <a:gd name="connsiteX43" fmla="*/ 40958 w 42862"/>
                  <a:gd name="connsiteY43" fmla="*/ 45806 h 77238"/>
                  <a:gd name="connsiteX44" fmla="*/ 40958 w 42862"/>
                  <a:gd name="connsiteY44" fmla="*/ 45806 h 77238"/>
                  <a:gd name="connsiteX45" fmla="*/ 40958 w 42862"/>
                  <a:gd name="connsiteY45" fmla="*/ 45806 h 77238"/>
                  <a:gd name="connsiteX46" fmla="*/ 40958 w 42862"/>
                  <a:gd name="connsiteY46" fmla="*/ 45806 h 77238"/>
                  <a:gd name="connsiteX47" fmla="*/ 40958 w 42862"/>
                  <a:gd name="connsiteY47" fmla="*/ 45806 h 77238"/>
                  <a:gd name="connsiteX48" fmla="*/ 40958 w 42862"/>
                  <a:gd name="connsiteY48" fmla="*/ 45806 h 77238"/>
                  <a:gd name="connsiteX49" fmla="*/ 40958 w 42862"/>
                  <a:gd name="connsiteY49" fmla="*/ 45806 h 77238"/>
                  <a:gd name="connsiteX50" fmla="*/ 40958 w 42862"/>
                  <a:gd name="connsiteY50" fmla="*/ 45806 h 77238"/>
                  <a:gd name="connsiteX51" fmla="*/ 40958 w 42862"/>
                  <a:gd name="connsiteY51" fmla="*/ 45806 h 77238"/>
                  <a:gd name="connsiteX52" fmla="*/ 40958 w 42862"/>
                  <a:gd name="connsiteY52" fmla="*/ 45806 h 77238"/>
                  <a:gd name="connsiteX53" fmla="*/ 40958 w 42862"/>
                  <a:gd name="connsiteY53" fmla="*/ 45806 h 77238"/>
                  <a:gd name="connsiteX54" fmla="*/ 40958 w 42862"/>
                  <a:gd name="connsiteY54" fmla="*/ 45806 h 77238"/>
                  <a:gd name="connsiteX55" fmla="*/ 40958 w 42862"/>
                  <a:gd name="connsiteY55" fmla="*/ 45806 h 77238"/>
                  <a:gd name="connsiteX56" fmla="*/ 40005 w 42862"/>
                  <a:gd name="connsiteY56" fmla="*/ 45806 h 77238"/>
                  <a:gd name="connsiteX57" fmla="*/ 40005 w 42862"/>
                  <a:gd name="connsiteY57" fmla="*/ 45806 h 77238"/>
                  <a:gd name="connsiteX58" fmla="*/ 40005 w 42862"/>
                  <a:gd name="connsiteY58" fmla="*/ 45806 h 77238"/>
                  <a:gd name="connsiteX59" fmla="*/ 40005 w 42862"/>
                  <a:gd name="connsiteY59" fmla="*/ 45806 h 77238"/>
                  <a:gd name="connsiteX60" fmla="*/ 40005 w 42862"/>
                  <a:gd name="connsiteY60" fmla="*/ 45806 h 77238"/>
                  <a:gd name="connsiteX61" fmla="*/ 40005 w 42862"/>
                  <a:gd name="connsiteY61" fmla="*/ 45806 h 77238"/>
                  <a:gd name="connsiteX62" fmla="*/ 40005 w 42862"/>
                  <a:gd name="connsiteY62" fmla="*/ 45806 h 77238"/>
                  <a:gd name="connsiteX63" fmla="*/ 40005 w 42862"/>
                  <a:gd name="connsiteY63" fmla="*/ 45806 h 77238"/>
                  <a:gd name="connsiteX64" fmla="*/ 40005 w 42862"/>
                  <a:gd name="connsiteY64" fmla="*/ 45806 h 77238"/>
                  <a:gd name="connsiteX65" fmla="*/ 40005 w 42862"/>
                  <a:gd name="connsiteY65" fmla="*/ 45806 h 77238"/>
                  <a:gd name="connsiteX66" fmla="*/ 40005 w 42862"/>
                  <a:gd name="connsiteY66" fmla="*/ 45806 h 77238"/>
                  <a:gd name="connsiteX67" fmla="*/ 40005 w 42862"/>
                  <a:gd name="connsiteY67" fmla="*/ 45806 h 77238"/>
                  <a:gd name="connsiteX68" fmla="*/ 40005 w 42862"/>
                  <a:gd name="connsiteY68" fmla="*/ 45806 h 77238"/>
                  <a:gd name="connsiteX69" fmla="*/ 40005 w 42862"/>
                  <a:gd name="connsiteY69" fmla="*/ 45806 h 77238"/>
                  <a:gd name="connsiteX70" fmla="*/ 40005 w 42862"/>
                  <a:gd name="connsiteY70" fmla="*/ 45806 h 77238"/>
                  <a:gd name="connsiteX71" fmla="*/ 40005 w 42862"/>
                  <a:gd name="connsiteY71" fmla="*/ 45806 h 77238"/>
                  <a:gd name="connsiteX72" fmla="*/ 40005 w 42862"/>
                  <a:gd name="connsiteY72" fmla="*/ 45806 h 77238"/>
                  <a:gd name="connsiteX73" fmla="*/ 40005 w 42862"/>
                  <a:gd name="connsiteY73" fmla="*/ 45806 h 77238"/>
                  <a:gd name="connsiteX74" fmla="*/ 40005 w 42862"/>
                  <a:gd name="connsiteY74" fmla="*/ 45806 h 77238"/>
                  <a:gd name="connsiteX75" fmla="*/ 40005 w 42862"/>
                  <a:gd name="connsiteY75" fmla="*/ 45806 h 77238"/>
                  <a:gd name="connsiteX76" fmla="*/ 40005 w 42862"/>
                  <a:gd name="connsiteY76" fmla="*/ 45806 h 77238"/>
                  <a:gd name="connsiteX77" fmla="*/ 40005 w 42862"/>
                  <a:gd name="connsiteY77" fmla="*/ 45806 h 77238"/>
                  <a:gd name="connsiteX78" fmla="*/ 40005 w 42862"/>
                  <a:gd name="connsiteY78" fmla="*/ 45806 h 77238"/>
                  <a:gd name="connsiteX79" fmla="*/ 40005 w 42862"/>
                  <a:gd name="connsiteY79" fmla="*/ 45806 h 77238"/>
                  <a:gd name="connsiteX80" fmla="*/ 40005 w 42862"/>
                  <a:gd name="connsiteY80" fmla="*/ 45806 h 77238"/>
                  <a:gd name="connsiteX81" fmla="*/ 40005 w 42862"/>
                  <a:gd name="connsiteY81" fmla="*/ 45806 h 77238"/>
                  <a:gd name="connsiteX82" fmla="*/ 40005 w 42862"/>
                  <a:gd name="connsiteY82" fmla="*/ 45806 h 77238"/>
                  <a:gd name="connsiteX83" fmla="*/ 40005 w 42862"/>
                  <a:gd name="connsiteY83" fmla="*/ 45806 h 77238"/>
                  <a:gd name="connsiteX84" fmla="*/ 40005 w 42862"/>
                  <a:gd name="connsiteY84" fmla="*/ 45806 h 77238"/>
                  <a:gd name="connsiteX85" fmla="*/ 40005 w 42862"/>
                  <a:gd name="connsiteY85" fmla="*/ 45806 h 77238"/>
                  <a:gd name="connsiteX86" fmla="*/ 40005 w 42862"/>
                  <a:gd name="connsiteY86" fmla="*/ 45806 h 77238"/>
                  <a:gd name="connsiteX87" fmla="*/ 40005 w 42862"/>
                  <a:gd name="connsiteY87" fmla="*/ 45806 h 77238"/>
                  <a:gd name="connsiteX88" fmla="*/ 40005 w 42862"/>
                  <a:gd name="connsiteY88" fmla="*/ 45806 h 77238"/>
                  <a:gd name="connsiteX89" fmla="*/ 40005 w 42862"/>
                  <a:gd name="connsiteY89" fmla="*/ 45806 h 77238"/>
                  <a:gd name="connsiteX90" fmla="*/ 40005 w 42862"/>
                  <a:gd name="connsiteY90" fmla="*/ 45806 h 77238"/>
                  <a:gd name="connsiteX91" fmla="*/ 40005 w 42862"/>
                  <a:gd name="connsiteY91" fmla="*/ 45806 h 77238"/>
                  <a:gd name="connsiteX92" fmla="*/ 40005 w 42862"/>
                  <a:gd name="connsiteY92" fmla="*/ 45806 h 77238"/>
                  <a:gd name="connsiteX93" fmla="*/ 40005 w 42862"/>
                  <a:gd name="connsiteY93" fmla="*/ 45806 h 77238"/>
                  <a:gd name="connsiteX94" fmla="*/ 40005 w 42862"/>
                  <a:gd name="connsiteY94" fmla="*/ 45806 h 77238"/>
                  <a:gd name="connsiteX95" fmla="*/ 40005 w 42862"/>
                  <a:gd name="connsiteY95" fmla="*/ 45806 h 77238"/>
                  <a:gd name="connsiteX96" fmla="*/ 40005 w 42862"/>
                  <a:gd name="connsiteY96" fmla="*/ 45806 h 77238"/>
                  <a:gd name="connsiteX97" fmla="*/ 40005 w 42862"/>
                  <a:gd name="connsiteY97" fmla="*/ 45806 h 77238"/>
                  <a:gd name="connsiteX98" fmla="*/ 40005 w 42862"/>
                  <a:gd name="connsiteY98" fmla="*/ 45806 h 77238"/>
                  <a:gd name="connsiteX99" fmla="*/ 40005 w 42862"/>
                  <a:gd name="connsiteY99" fmla="*/ 45806 h 77238"/>
                  <a:gd name="connsiteX100" fmla="*/ 40005 w 42862"/>
                  <a:gd name="connsiteY100" fmla="*/ 45806 h 77238"/>
                  <a:gd name="connsiteX101" fmla="*/ 40005 w 42862"/>
                  <a:gd name="connsiteY101" fmla="*/ 45806 h 77238"/>
                  <a:gd name="connsiteX102" fmla="*/ 40005 w 42862"/>
                  <a:gd name="connsiteY102" fmla="*/ 45806 h 77238"/>
                  <a:gd name="connsiteX103" fmla="*/ 40005 w 42862"/>
                  <a:gd name="connsiteY103" fmla="*/ 45806 h 77238"/>
                  <a:gd name="connsiteX104" fmla="*/ 40005 w 42862"/>
                  <a:gd name="connsiteY104" fmla="*/ 45806 h 77238"/>
                  <a:gd name="connsiteX105" fmla="*/ 40005 w 42862"/>
                  <a:gd name="connsiteY105" fmla="*/ 45806 h 77238"/>
                  <a:gd name="connsiteX106" fmla="*/ 40005 w 42862"/>
                  <a:gd name="connsiteY106" fmla="*/ 45806 h 77238"/>
                  <a:gd name="connsiteX107" fmla="*/ 40005 w 42862"/>
                  <a:gd name="connsiteY107" fmla="*/ 45806 h 77238"/>
                  <a:gd name="connsiteX108" fmla="*/ 40005 w 42862"/>
                  <a:gd name="connsiteY108" fmla="*/ 45806 h 77238"/>
                  <a:gd name="connsiteX109" fmla="*/ 13335 w 42862"/>
                  <a:gd name="connsiteY109" fmla="*/ 24851 h 77238"/>
                  <a:gd name="connsiteX110" fmla="*/ 13335 w 42862"/>
                  <a:gd name="connsiteY110" fmla="*/ 52473 h 77238"/>
                  <a:gd name="connsiteX111" fmla="*/ 29527 w 42862"/>
                  <a:gd name="connsiteY111" fmla="*/ 68666 h 77238"/>
                  <a:gd name="connsiteX112" fmla="*/ 42863 w 42862"/>
                  <a:gd name="connsiteY112" fmla="*/ 76286 h 77238"/>
                  <a:gd name="connsiteX113" fmla="*/ 40958 w 42862"/>
                  <a:gd name="connsiteY113" fmla="*/ 45806 h 77238"/>
                  <a:gd name="connsiteX114" fmla="*/ 40958 w 42862"/>
                  <a:gd name="connsiteY114" fmla="*/ 45806 h 77238"/>
                  <a:gd name="connsiteX115" fmla="*/ 10477 w 42862"/>
                  <a:gd name="connsiteY115" fmla="*/ 3896 h 77238"/>
                  <a:gd name="connsiteX116" fmla="*/ 10477 w 42862"/>
                  <a:gd name="connsiteY116" fmla="*/ 23898 h 77238"/>
                  <a:gd name="connsiteX117" fmla="*/ 2858 w 42862"/>
                  <a:gd name="connsiteY117" fmla="*/ 18183 h 77238"/>
                  <a:gd name="connsiteX118" fmla="*/ 0 w 42862"/>
                  <a:gd name="connsiteY118" fmla="*/ 13421 h 77238"/>
                  <a:gd name="connsiteX119" fmla="*/ 0 w 42862"/>
                  <a:gd name="connsiteY119" fmla="*/ 1991 h 77238"/>
                  <a:gd name="connsiteX120" fmla="*/ 2858 w 42862"/>
                  <a:gd name="connsiteY120" fmla="*/ 1038 h 77238"/>
                  <a:gd name="connsiteX121" fmla="*/ 10477 w 42862"/>
                  <a:gd name="connsiteY121" fmla="*/ 3896 h 772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</a:cxnLst>
                <a:rect l="l" t="t" r="r" b="b"/>
                <a:pathLst>
                  <a:path w="42862" h="77238">
                    <a:moveTo>
                      <a:pt x="36195" y="19136"/>
                    </a:moveTo>
                    <a:cubicBezTo>
                      <a:pt x="38100" y="20088"/>
                      <a:pt x="39052" y="21993"/>
                      <a:pt x="39052" y="23898"/>
                    </a:cubicBezTo>
                    <a:cubicBezTo>
                      <a:pt x="40005" y="30566"/>
                      <a:pt x="40958" y="37233"/>
                      <a:pt x="41910" y="43901"/>
                    </a:cubicBezTo>
                    <a:cubicBezTo>
                      <a:pt x="41910" y="43901"/>
                      <a:pt x="41910" y="44853"/>
                      <a:pt x="41910" y="44853"/>
                    </a:cubicBezTo>
                    <a:cubicBezTo>
                      <a:pt x="41910" y="44853"/>
                      <a:pt x="41910" y="44853"/>
                      <a:pt x="41910" y="44853"/>
                    </a:cubicBezTo>
                    <a:cubicBezTo>
                      <a:pt x="41910" y="55331"/>
                      <a:pt x="41910" y="66761"/>
                      <a:pt x="41910" y="77238"/>
                    </a:cubicBezTo>
                    <a:cubicBezTo>
                      <a:pt x="37148" y="74381"/>
                      <a:pt x="32385" y="71523"/>
                      <a:pt x="27623" y="68666"/>
                    </a:cubicBezTo>
                    <a:cubicBezTo>
                      <a:pt x="21908" y="62951"/>
                      <a:pt x="17145" y="57236"/>
                      <a:pt x="11430" y="51521"/>
                    </a:cubicBezTo>
                    <a:cubicBezTo>
                      <a:pt x="11430" y="41996"/>
                      <a:pt x="11430" y="32471"/>
                      <a:pt x="11430" y="22946"/>
                    </a:cubicBezTo>
                    <a:lnTo>
                      <a:pt x="11430" y="22946"/>
                    </a:lnTo>
                    <a:cubicBezTo>
                      <a:pt x="11430" y="20088"/>
                      <a:pt x="11430" y="18183"/>
                      <a:pt x="11430" y="15326"/>
                    </a:cubicBezTo>
                    <a:cubicBezTo>
                      <a:pt x="11430" y="11516"/>
                      <a:pt x="11430" y="7706"/>
                      <a:pt x="11430" y="2943"/>
                    </a:cubicBezTo>
                    <a:cubicBezTo>
                      <a:pt x="19050" y="8658"/>
                      <a:pt x="27623" y="13421"/>
                      <a:pt x="36195" y="19136"/>
                    </a:cubicBezTo>
                    <a:lnTo>
                      <a:pt x="36195" y="19136"/>
                    </a:lnTo>
                    <a:close/>
                    <a:moveTo>
                      <a:pt x="40958" y="45806"/>
                    </a:moveTo>
                    <a:cubicBezTo>
                      <a:pt x="40958" y="45806"/>
                      <a:pt x="40958" y="45806"/>
                      <a:pt x="40958" y="45806"/>
                    </a:cubicBezTo>
                    <a:cubicBezTo>
                      <a:pt x="40958" y="45806"/>
                      <a:pt x="40958" y="45806"/>
                      <a:pt x="40958" y="45806"/>
                    </a:cubicBezTo>
                    <a:cubicBezTo>
                      <a:pt x="40958" y="45806"/>
                      <a:pt x="40958" y="45806"/>
                      <a:pt x="40958" y="45806"/>
                    </a:cubicBezTo>
                    <a:cubicBezTo>
                      <a:pt x="40958" y="45806"/>
                      <a:pt x="40958" y="45806"/>
                      <a:pt x="40958" y="45806"/>
                    </a:cubicBezTo>
                    <a:cubicBezTo>
                      <a:pt x="40958" y="45806"/>
                      <a:pt x="40958" y="45806"/>
                      <a:pt x="40958" y="45806"/>
                    </a:cubicBezTo>
                    <a:cubicBezTo>
                      <a:pt x="40958" y="45806"/>
                      <a:pt x="40958" y="45806"/>
                      <a:pt x="40958" y="45806"/>
                    </a:cubicBezTo>
                    <a:cubicBezTo>
                      <a:pt x="40958" y="45806"/>
                      <a:pt x="40958" y="45806"/>
                      <a:pt x="40958" y="45806"/>
                    </a:cubicBezTo>
                    <a:cubicBezTo>
                      <a:pt x="40958" y="45806"/>
                      <a:pt x="40958" y="45806"/>
                      <a:pt x="40958" y="45806"/>
                    </a:cubicBezTo>
                    <a:lnTo>
                      <a:pt x="40958" y="45806"/>
                    </a:lnTo>
                    <a:cubicBezTo>
                      <a:pt x="40958" y="45806"/>
                      <a:pt x="40958" y="45806"/>
                      <a:pt x="40958" y="45806"/>
                    </a:cubicBezTo>
                    <a:cubicBezTo>
                      <a:pt x="40958" y="45806"/>
                      <a:pt x="40958" y="45806"/>
                      <a:pt x="40958" y="45806"/>
                    </a:cubicBezTo>
                    <a:lnTo>
                      <a:pt x="40958" y="45806"/>
                    </a:lnTo>
                    <a:cubicBezTo>
                      <a:pt x="40958" y="45806"/>
                      <a:pt x="40958" y="45806"/>
                      <a:pt x="40958" y="45806"/>
                    </a:cubicBezTo>
                    <a:cubicBezTo>
                      <a:pt x="40958" y="45806"/>
                      <a:pt x="40958" y="45806"/>
                      <a:pt x="40958" y="45806"/>
                    </a:cubicBezTo>
                    <a:cubicBezTo>
                      <a:pt x="40958" y="45806"/>
                      <a:pt x="40958" y="45806"/>
                      <a:pt x="40958" y="45806"/>
                    </a:cubicBezTo>
                    <a:cubicBezTo>
                      <a:pt x="40958" y="45806"/>
                      <a:pt x="40958" y="45806"/>
                      <a:pt x="40958" y="45806"/>
                    </a:cubicBezTo>
                    <a:cubicBezTo>
                      <a:pt x="40958" y="45806"/>
                      <a:pt x="40958" y="45806"/>
                      <a:pt x="40958" y="45806"/>
                    </a:cubicBezTo>
                    <a:cubicBezTo>
                      <a:pt x="40958" y="45806"/>
                      <a:pt x="40958" y="45806"/>
                      <a:pt x="40958" y="45806"/>
                    </a:cubicBezTo>
                    <a:cubicBezTo>
                      <a:pt x="40958" y="45806"/>
                      <a:pt x="40958" y="45806"/>
                      <a:pt x="40958" y="45806"/>
                    </a:cubicBezTo>
                    <a:cubicBezTo>
                      <a:pt x="40958" y="45806"/>
                      <a:pt x="40958" y="45806"/>
                      <a:pt x="40958" y="45806"/>
                    </a:cubicBezTo>
                    <a:cubicBezTo>
                      <a:pt x="40958" y="45806"/>
                      <a:pt x="40958" y="45806"/>
                      <a:pt x="40958" y="45806"/>
                    </a:cubicBezTo>
                    <a:cubicBezTo>
                      <a:pt x="40958" y="45806"/>
                      <a:pt x="40958" y="45806"/>
                      <a:pt x="40958" y="45806"/>
                    </a:cubicBezTo>
                    <a:lnTo>
                      <a:pt x="40958" y="45806"/>
                    </a:lnTo>
                    <a:cubicBezTo>
                      <a:pt x="40958" y="45806"/>
                      <a:pt x="40958" y="45806"/>
                      <a:pt x="40958" y="45806"/>
                    </a:cubicBezTo>
                    <a:cubicBezTo>
                      <a:pt x="40958" y="45806"/>
                      <a:pt x="40958" y="45806"/>
                      <a:pt x="40958" y="45806"/>
                    </a:cubicBezTo>
                    <a:cubicBezTo>
                      <a:pt x="40958" y="45806"/>
                      <a:pt x="40958" y="45806"/>
                      <a:pt x="40958" y="45806"/>
                    </a:cubicBezTo>
                    <a:cubicBezTo>
                      <a:pt x="40958" y="45806"/>
                      <a:pt x="40958" y="45806"/>
                      <a:pt x="40958" y="45806"/>
                    </a:cubicBezTo>
                    <a:cubicBezTo>
                      <a:pt x="40958" y="45806"/>
                      <a:pt x="40958" y="45806"/>
                      <a:pt x="40958" y="45806"/>
                    </a:cubicBezTo>
                    <a:lnTo>
                      <a:pt x="40958" y="45806"/>
                    </a:lnTo>
                    <a:cubicBezTo>
                      <a:pt x="40958" y="45806"/>
                      <a:pt x="40958" y="45806"/>
                      <a:pt x="40958" y="45806"/>
                    </a:cubicBezTo>
                    <a:cubicBezTo>
                      <a:pt x="40005" y="45806"/>
                      <a:pt x="40005" y="45806"/>
                      <a:pt x="40958" y="45806"/>
                    </a:cubicBezTo>
                    <a:lnTo>
                      <a:pt x="40958" y="45806"/>
                    </a:lnTo>
                    <a:cubicBezTo>
                      <a:pt x="40005" y="45806"/>
                      <a:pt x="40005" y="45806"/>
                      <a:pt x="40958" y="45806"/>
                    </a:cubicBezTo>
                    <a:lnTo>
                      <a:pt x="40958" y="45806"/>
                    </a:lnTo>
                    <a:cubicBezTo>
                      <a:pt x="40005" y="45806"/>
                      <a:pt x="40005" y="45806"/>
                      <a:pt x="40958" y="45806"/>
                    </a:cubicBezTo>
                    <a:cubicBezTo>
                      <a:pt x="40005" y="45806"/>
                      <a:pt x="40005" y="45806"/>
                      <a:pt x="40958" y="45806"/>
                    </a:cubicBezTo>
                    <a:cubicBezTo>
                      <a:pt x="40005" y="45806"/>
                      <a:pt x="40005" y="45806"/>
                      <a:pt x="40958" y="45806"/>
                    </a:cubicBezTo>
                    <a:lnTo>
                      <a:pt x="40958" y="45806"/>
                    </a:lnTo>
                    <a:cubicBezTo>
                      <a:pt x="40005" y="45806"/>
                      <a:pt x="40005" y="45806"/>
                      <a:pt x="40958" y="45806"/>
                    </a:cubicBezTo>
                    <a:lnTo>
                      <a:pt x="40958" y="45806"/>
                    </a:lnTo>
                    <a:cubicBezTo>
                      <a:pt x="40005" y="45806"/>
                      <a:pt x="40005" y="45806"/>
                      <a:pt x="40958" y="45806"/>
                    </a:cubicBezTo>
                    <a:cubicBezTo>
                      <a:pt x="40005" y="45806"/>
                      <a:pt x="40005" y="45806"/>
                      <a:pt x="40005" y="45806"/>
                    </a:cubicBezTo>
                    <a:cubicBezTo>
                      <a:pt x="40005" y="45806"/>
                      <a:pt x="40005" y="45806"/>
                      <a:pt x="40005" y="45806"/>
                    </a:cubicBezTo>
                    <a:lnTo>
                      <a:pt x="40005" y="45806"/>
                    </a:lnTo>
                    <a:cubicBezTo>
                      <a:pt x="40005" y="45806"/>
                      <a:pt x="40005" y="45806"/>
                      <a:pt x="40005" y="45806"/>
                    </a:cubicBezTo>
                    <a:lnTo>
                      <a:pt x="40005" y="45806"/>
                    </a:lnTo>
                    <a:cubicBezTo>
                      <a:pt x="40005" y="45806"/>
                      <a:pt x="40005" y="45806"/>
                      <a:pt x="40005" y="45806"/>
                    </a:cubicBezTo>
                    <a:cubicBezTo>
                      <a:pt x="40005" y="45806"/>
                      <a:pt x="40005" y="45806"/>
                      <a:pt x="40005" y="45806"/>
                    </a:cubicBezTo>
                    <a:cubicBezTo>
                      <a:pt x="40005" y="45806"/>
                      <a:pt x="40005" y="45806"/>
                      <a:pt x="40005" y="45806"/>
                    </a:cubicBezTo>
                    <a:cubicBezTo>
                      <a:pt x="40005" y="45806"/>
                      <a:pt x="40005" y="45806"/>
                      <a:pt x="40005" y="45806"/>
                    </a:cubicBezTo>
                    <a:cubicBezTo>
                      <a:pt x="40005" y="45806"/>
                      <a:pt x="40005" y="45806"/>
                      <a:pt x="40005" y="45806"/>
                    </a:cubicBezTo>
                    <a:lnTo>
                      <a:pt x="40005" y="45806"/>
                    </a:lnTo>
                    <a:cubicBezTo>
                      <a:pt x="40005" y="45806"/>
                      <a:pt x="40005" y="45806"/>
                      <a:pt x="40005" y="45806"/>
                    </a:cubicBezTo>
                    <a:cubicBezTo>
                      <a:pt x="40005" y="45806"/>
                      <a:pt x="40005" y="45806"/>
                      <a:pt x="40005" y="45806"/>
                    </a:cubicBezTo>
                    <a:lnTo>
                      <a:pt x="40005" y="45806"/>
                    </a:lnTo>
                    <a:cubicBezTo>
                      <a:pt x="40005" y="45806"/>
                      <a:pt x="40005" y="45806"/>
                      <a:pt x="40005" y="45806"/>
                    </a:cubicBezTo>
                    <a:cubicBezTo>
                      <a:pt x="40005" y="45806"/>
                      <a:pt x="40005" y="45806"/>
                      <a:pt x="40005" y="45806"/>
                    </a:cubicBezTo>
                    <a:cubicBezTo>
                      <a:pt x="40005" y="45806"/>
                      <a:pt x="40005" y="45806"/>
                      <a:pt x="40005" y="45806"/>
                    </a:cubicBezTo>
                    <a:cubicBezTo>
                      <a:pt x="40005" y="45806"/>
                      <a:pt x="40005" y="45806"/>
                      <a:pt x="40005" y="45806"/>
                    </a:cubicBezTo>
                    <a:lnTo>
                      <a:pt x="40005" y="45806"/>
                    </a:lnTo>
                    <a:cubicBezTo>
                      <a:pt x="40005" y="45806"/>
                      <a:pt x="40005" y="45806"/>
                      <a:pt x="40005" y="45806"/>
                    </a:cubicBezTo>
                    <a:cubicBezTo>
                      <a:pt x="40005" y="45806"/>
                      <a:pt x="40005" y="45806"/>
                      <a:pt x="40005" y="45806"/>
                    </a:cubicBezTo>
                    <a:lnTo>
                      <a:pt x="40005" y="45806"/>
                    </a:lnTo>
                    <a:cubicBezTo>
                      <a:pt x="40005" y="45806"/>
                      <a:pt x="40005" y="45806"/>
                      <a:pt x="40005" y="45806"/>
                    </a:cubicBezTo>
                    <a:cubicBezTo>
                      <a:pt x="40005" y="45806"/>
                      <a:pt x="40005" y="45806"/>
                      <a:pt x="40005" y="45806"/>
                    </a:cubicBezTo>
                    <a:lnTo>
                      <a:pt x="40005" y="45806"/>
                    </a:lnTo>
                    <a:cubicBezTo>
                      <a:pt x="40005" y="45806"/>
                      <a:pt x="40005" y="45806"/>
                      <a:pt x="40005" y="45806"/>
                    </a:cubicBezTo>
                    <a:cubicBezTo>
                      <a:pt x="40005" y="45806"/>
                      <a:pt x="40005" y="45806"/>
                      <a:pt x="40005" y="45806"/>
                    </a:cubicBezTo>
                    <a:cubicBezTo>
                      <a:pt x="40005" y="45806"/>
                      <a:pt x="40005" y="45806"/>
                      <a:pt x="40005" y="45806"/>
                    </a:cubicBezTo>
                    <a:cubicBezTo>
                      <a:pt x="40005" y="45806"/>
                      <a:pt x="40005" y="45806"/>
                      <a:pt x="40005" y="45806"/>
                    </a:cubicBezTo>
                    <a:cubicBezTo>
                      <a:pt x="40005" y="45806"/>
                      <a:pt x="40005" y="45806"/>
                      <a:pt x="40005" y="45806"/>
                    </a:cubicBezTo>
                    <a:lnTo>
                      <a:pt x="40005" y="45806"/>
                    </a:lnTo>
                    <a:cubicBezTo>
                      <a:pt x="40005" y="45806"/>
                      <a:pt x="40005" y="45806"/>
                      <a:pt x="40005" y="45806"/>
                    </a:cubicBezTo>
                    <a:lnTo>
                      <a:pt x="40005" y="45806"/>
                    </a:lnTo>
                    <a:cubicBezTo>
                      <a:pt x="40005" y="45806"/>
                      <a:pt x="40005" y="45806"/>
                      <a:pt x="40005" y="45806"/>
                    </a:cubicBezTo>
                    <a:cubicBezTo>
                      <a:pt x="40005" y="45806"/>
                      <a:pt x="40005" y="45806"/>
                      <a:pt x="40005" y="45806"/>
                    </a:cubicBezTo>
                    <a:cubicBezTo>
                      <a:pt x="40005" y="45806"/>
                      <a:pt x="40005" y="45806"/>
                      <a:pt x="40005" y="45806"/>
                    </a:cubicBezTo>
                    <a:cubicBezTo>
                      <a:pt x="40005" y="45806"/>
                      <a:pt x="40005" y="45806"/>
                      <a:pt x="40005" y="45806"/>
                    </a:cubicBezTo>
                    <a:cubicBezTo>
                      <a:pt x="40005" y="45806"/>
                      <a:pt x="40005" y="45806"/>
                      <a:pt x="40005" y="45806"/>
                    </a:cubicBezTo>
                    <a:cubicBezTo>
                      <a:pt x="40005" y="45806"/>
                      <a:pt x="40005" y="45806"/>
                      <a:pt x="40005" y="45806"/>
                    </a:cubicBezTo>
                    <a:cubicBezTo>
                      <a:pt x="40005" y="45806"/>
                      <a:pt x="40005" y="45806"/>
                      <a:pt x="40005" y="45806"/>
                    </a:cubicBezTo>
                    <a:cubicBezTo>
                      <a:pt x="40005" y="45806"/>
                      <a:pt x="40005" y="45806"/>
                      <a:pt x="40005" y="45806"/>
                    </a:cubicBezTo>
                    <a:cubicBezTo>
                      <a:pt x="40005" y="45806"/>
                      <a:pt x="40005" y="45806"/>
                      <a:pt x="40005" y="45806"/>
                    </a:cubicBezTo>
                    <a:cubicBezTo>
                      <a:pt x="40005" y="45806"/>
                      <a:pt x="40005" y="45806"/>
                      <a:pt x="40005" y="45806"/>
                    </a:cubicBezTo>
                    <a:cubicBezTo>
                      <a:pt x="40005" y="45806"/>
                      <a:pt x="40005" y="45806"/>
                      <a:pt x="40005" y="45806"/>
                    </a:cubicBezTo>
                    <a:lnTo>
                      <a:pt x="40005" y="45806"/>
                    </a:lnTo>
                    <a:cubicBezTo>
                      <a:pt x="40005" y="45806"/>
                      <a:pt x="40005" y="45806"/>
                      <a:pt x="40005" y="45806"/>
                    </a:cubicBezTo>
                    <a:cubicBezTo>
                      <a:pt x="40005" y="45806"/>
                      <a:pt x="40005" y="45806"/>
                      <a:pt x="40005" y="45806"/>
                    </a:cubicBezTo>
                    <a:lnTo>
                      <a:pt x="40005" y="45806"/>
                    </a:lnTo>
                    <a:cubicBezTo>
                      <a:pt x="40005" y="45806"/>
                      <a:pt x="40005" y="45806"/>
                      <a:pt x="40005" y="45806"/>
                    </a:cubicBezTo>
                    <a:cubicBezTo>
                      <a:pt x="40005" y="45806"/>
                      <a:pt x="40005" y="45806"/>
                      <a:pt x="40005" y="45806"/>
                    </a:cubicBezTo>
                    <a:lnTo>
                      <a:pt x="40005" y="45806"/>
                    </a:lnTo>
                    <a:cubicBezTo>
                      <a:pt x="40005" y="45806"/>
                      <a:pt x="40005" y="45806"/>
                      <a:pt x="40005" y="45806"/>
                    </a:cubicBezTo>
                    <a:cubicBezTo>
                      <a:pt x="40005" y="45806"/>
                      <a:pt x="40005" y="45806"/>
                      <a:pt x="40005" y="45806"/>
                    </a:cubicBezTo>
                    <a:cubicBezTo>
                      <a:pt x="31433" y="39138"/>
                      <a:pt x="21908" y="31518"/>
                      <a:pt x="13335" y="24851"/>
                    </a:cubicBezTo>
                    <a:cubicBezTo>
                      <a:pt x="13335" y="34376"/>
                      <a:pt x="13335" y="42948"/>
                      <a:pt x="13335" y="52473"/>
                    </a:cubicBezTo>
                    <a:cubicBezTo>
                      <a:pt x="19050" y="58188"/>
                      <a:pt x="23813" y="63903"/>
                      <a:pt x="29527" y="68666"/>
                    </a:cubicBezTo>
                    <a:cubicBezTo>
                      <a:pt x="34290" y="71523"/>
                      <a:pt x="39052" y="74381"/>
                      <a:pt x="42863" y="76286"/>
                    </a:cubicBezTo>
                    <a:cubicBezTo>
                      <a:pt x="40958" y="65808"/>
                      <a:pt x="40958" y="56283"/>
                      <a:pt x="40958" y="45806"/>
                    </a:cubicBezTo>
                    <a:lnTo>
                      <a:pt x="40958" y="45806"/>
                    </a:lnTo>
                    <a:close/>
                    <a:moveTo>
                      <a:pt x="10477" y="3896"/>
                    </a:moveTo>
                    <a:cubicBezTo>
                      <a:pt x="10477" y="10563"/>
                      <a:pt x="10477" y="17231"/>
                      <a:pt x="10477" y="23898"/>
                    </a:cubicBezTo>
                    <a:cubicBezTo>
                      <a:pt x="7620" y="21993"/>
                      <a:pt x="5715" y="20088"/>
                      <a:pt x="2858" y="18183"/>
                    </a:cubicBezTo>
                    <a:cubicBezTo>
                      <a:pt x="952" y="17231"/>
                      <a:pt x="0" y="15326"/>
                      <a:pt x="0" y="13421"/>
                    </a:cubicBezTo>
                    <a:cubicBezTo>
                      <a:pt x="0" y="9611"/>
                      <a:pt x="0" y="5801"/>
                      <a:pt x="0" y="1991"/>
                    </a:cubicBezTo>
                    <a:cubicBezTo>
                      <a:pt x="0" y="86"/>
                      <a:pt x="952" y="-867"/>
                      <a:pt x="2858" y="1038"/>
                    </a:cubicBezTo>
                    <a:cubicBezTo>
                      <a:pt x="4763" y="1038"/>
                      <a:pt x="7620" y="1991"/>
                      <a:pt x="10477" y="3896"/>
                    </a:cubicBezTo>
                    <a:close/>
                  </a:path>
                </a:pathLst>
              </a:custGeom>
              <a:solidFill>
                <a:srgbClr val="EDAA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19" name="Freeform: Shape 1318">
                <a:extLst>
                  <a:ext uri="{FF2B5EF4-FFF2-40B4-BE49-F238E27FC236}">
                    <a16:creationId xmlns:a16="http://schemas.microsoft.com/office/drawing/2014/main" id="{DEB23955-9B4A-4EA9-8722-4480A5667449}"/>
                  </a:ext>
                </a:extLst>
              </p:cNvPr>
              <p:cNvSpPr/>
              <p:nvPr/>
            </p:nvSpPr>
            <p:spPr>
              <a:xfrm>
                <a:off x="4454842" y="3007599"/>
                <a:ext cx="40264" cy="45556"/>
              </a:xfrm>
              <a:custGeom>
                <a:avLst/>
                <a:gdLst>
                  <a:gd name="connsiteX0" fmla="*/ 35243 w 40264"/>
                  <a:gd name="connsiteY0" fmla="*/ 20397 h 45556"/>
                  <a:gd name="connsiteX1" fmla="*/ 28575 w 40264"/>
                  <a:gd name="connsiteY1" fmla="*/ 16587 h 45556"/>
                  <a:gd name="connsiteX2" fmla="*/ 10478 w 40264"/>
                  <a:gd name="connsiteY2" fmla="*/ 6109 h 45556"/>
                  <a:gd name="connsiteX3" fmla="*/ 10478 w 40264"/>
                  <a:gd name="connsiteY3" fmla="*/ 24207 h 45556"/>
                  <a:gd name="connsiteX4" fmla="*/ 38100 w 40264"/>
                  <a:gd name="connsiteY4" fmla="*/ 45162 h 45556"/>
                  <a:gd name="connsiteX5" fmla="*/ 40005 w 40264"/>
                  <a:gd name="connsiteY5" fmla="*/ 44209 h 45556"/>
                  <a:gd name="connsiteX6" fmla="*/ 37148 w 40264"/>
                  <a:gd name="connsiteY6" fmla="*/ 24207 h 45556"/>
                  <a:gd name="connsiteX7" fmla="*/ 35243 w 40264"/>
                  <a:gd name="connsiteY7" fmla="*/ 20397 h 45556"/>
                  <a:gd name="connsiteX8" fmla="*/ 35243 w 40264"/>
                  <a:gd name="connsiteY8" fmla="*/ 20397 h 45556"/>
                  <a:gd name="connsiteX9" fmla="*/ 8573 w 40264"/>
                  <a:gd name="connsiteY9" fmla="*/ 4205 h 45556"/>
                  <a:gd name="connsiteX10" fmla="*/ 1905 w 40264"/>
                  <a:gd name="connsiteY10" fmla="*/ 395 h 45556"/>
                  <a:gd name="connsiteX11" fmla="*/ 0 w 40264"/>
                  <a:gd name="connsiteY11" fmla="*/ 1347 h 45556"/>
                  <a:gd name="connsiteX12" fmla="*/ 0 w 40264"/>
                  <a:gd name="connsiteY12" fmla="*/ 12777 h 45556"/>
                  <a:gd name="connsiteX13" fmla="*/ 1905 w 40264"/>
                  <a:gd name="connsiteY13" fmla="*/ 16587 h 45556"/>
                  <a:gd name="connsiteX14" fmla="*/ 8573 w 40264"/>
                  <a:gd name="connsiteY14" fmla="*/ 22302 h 45556"/>
                  <a:gd name="connsiteX15" fmla="*/ 8573 w 40264"/>
                  <a:gd name="connsiteY15" fmla="*/ 4205 h 455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0264" h="45556">
                    <a:moveTo>
                      <a:pt x="35243" y="20397"/>
                    </a:moveTo>
                    <a:cubicBezTo>
                      <a:pt x="33338" y="19445"/>
                      <a:pt x="31433" y="17540"/>
                      <a:pt x="28575" y="16587"/>
                    </a:cubicBezTo>
                    <a:cubicBezTo>
                      <a:pt x="22860" y="12777"/>
                      <a:pt x="16193" y="8967"/>
                      <a:pt x="10478" y="6109"/>
                    </a:cubicBezTo>
                    <a:cubicBezTo>
                      <a:pt x="10478" y="11825"/>
                      <a:pt x="10478" y="18492"/>
                      <a:pt x="10478" y="24207"/>
                    </a:cubicBezTo>
                    <a:cubicBezTo>
                      <a:pt x="20003" y="30875"/>
                      <a:pt x="28575" y="38495"/>
                      <a:pt x="38100" y="45162"/>
                    </a:cubicBezTo>
                    <a:cubicBezTo>
                      <a:pt x="39053" y="46115"/>
                      <a:pt x="40958" y="45162"/>
                      <a:pt x="40005" y="44209"/>
                    </a:cubicBezTo>
                    <a:cubicBezTo>
                      <a:pt x="39053" y="37542"/>
                      <a:pt x="38100" y="30875"/>
                      <a:pt x="37148" y="24207"/>
                    </a:cubicBezTo>
                    <a:cubicBezTo>
                      <a:pt x="37148" y="22302"/>
                      <a:pt x="37148" y="20397"/>
                      <a:pt x="35243" y="20397"/>
                    </a:cubicBezTo>
                    <a:lnTo>
                      <a:pt x="35243" y="20397"/>
                    </a:lnTo>
                    <a:close/>
                    <a:moveTo>
                      <a:pt x="8573" y="4205"/>
                    </a:moveTo>
                    <a:cubicBezTo>
                      <a:pt x="6668" y="3252"/>
                      <a:pt x="3810" y="1347"/>
                      <a:pt x="1905" y="395"/>
                    </a:cubicBezTo>
                    <a:cubicBezTo>
                      <a:pt x="953" y="-558"/>
                      <a:pt x="0" y="395"/>
                      <a:pt x="0" y="1347"/>
                    </a:cubicBezTo>
                    <a:cubicBezTo>
                      <a:pt x="0" y="5157"/>
                      <a:pt x="0" y="8967"/>
                      <a:pt x="0" y="12777"/>
                    </a:cubicBezTo>
                    <a:cubicBezTo>
                      <a:pt x="0" y="13730"/>
                      <a:pt x="953" y="15634"/>
                      <a:pt x="1905" y="16587"/>
                    </a:cubicBezTo>
                    <a:cubicBezTo>
                      <a:pt x="3810" y="18492"/>
                      <a:pt x="6668" y="20397"/>
                      <a:pt x="8573" y="22302"/>
                    </a:cubicBezTo>
                    <a:cubicBezTo>
                      <a:pt x="8573" y="15634"/>
                      <a:pt x="8573" y="9920"/>
                      <a:pt x="8573" y="4205"/>
                    </a:cubicBezTo>
                    <a:close/>
                  </a:path>
                </a:pathLst>
              </a:custGeom>
              <a:solidFill>
                <a:srgbClr val="26263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20" name="Freeform: Shape 1319">
                <a:extLst>
                  <a:ext uri="{FF2B5EF4-FFF2-40B4-BE49-F238E27FC236}">
                    <a16:creationId xmlns:a16="http://schemas.microsoft.com/office/drawing/2014/main" id="{E7B8122C-F8D4-4877-8633-6AC615F4F301}"/>
                  </a:ext>
                </a:extLst>
              </p:cNvPr>
              <p:cNvSpPr/>
              <p:nvPr/>
            </p:nvSpPr>
            <p:spPr>
              <a:xfrm>
                <a:off x="4455795" y="3007994"/>
                <a:ext cx="39052" cy="42862"/>
              </a:xfrm>
              <a:custGeom>
                <a:avLst/>
                <a:gdLst>
                  <a:gd name="connsiteX0" fmla="*/ 11430 w 39052"/>
                  <a:gd name="connsiteY0" fmla="*/ 5715 h 42862"/>
                  <a:gd name="connsiteX1" fmla="*/ 11430 w 39052"/>
                  <a:gd name="connsiteY1" fmla="*/ 21908 h 42862"/>
                  <a:gd name="connsiteX2" fmla="*/ 39052 w 39052"/>
                  <a:gd name="connsiteY2" fmla="*/ 42863 h 42862"/>
                  <a:gd name="connsiteX3" fmla="*/ 39052 w 39052"/>
                  <a:gd name="connsiteY3" fmla="*/ 42863 h 42862"/>
                  <a:gd name="connsiteX4" fmla="*/ 39052 w 39052"/>
                  <a:gd name="connsiteY4" fmla="*/ 41910 h 42862"/>
                  <a:gd name="connsiteX5" fmla="*/ 36195 w 39052"/>
                  <a:gd name="connsiteY5" fmla="*/ 21908 h 42862"/>
                  <a:gd name="connsiteX6" fmla="*/ 34290 w 39052"/>
                  <a:gd name="connsiteY6" fmla="*/ 18097 h 42862"/>
                  <a:gd name="connsiteX7" fmla="*/ 27622 w 39052"/>
                  <a:gd name="connsiteY7" fmla="*/ 14288 h 42862"/>
                  <a:gd name="connsiteX8" fmla="*/ 11430 w 39052"/>
                  <a:gd name="connsiteY8" fmla="*/ 5715 h 42862"/>
                  <a:gd name="connsiteX9" fmla="*/ 11430 w 39052"/>
                  <a:gd name="connsiteY9" fmla="*/ 5715 h 42862"/>
                  <a:gd name="connsiteX10" fmla="*/ 0 w 39052"/>
                  <a:gd name="connsiteY10" fmla="*/ 0 h 42862"/>
                  <a:gd name="connsiteX11" fmla="*/ 0 w 39052"/>
                  <a:gd name="connsiteY11" fmla="*/ 0 h 42862"/>
                  <a:gd name="connsiteX12" fmla="*/ 0 w 39052"/>
                  <a:gd name="connsiteY12" fmla="*/ 12383 h 42862"/>
                  <a:gd name="connsiteX13" fmla="*/ 1905 w 39052"/>
                  <a:gd name="connsiteY13" fmla="*/ 16192 h 42862"/>
                  <a:gd name="connsiteX14" fmla="*/ 6667 w 39052"/>
                  <a:gd name="connsiteY14" fmla="*/ 20002 h 42862"/>
                  <a:gd name="connsiteX15" fmla="*/ 6667 w 39052"/>
                  <a:gd name="connsiteY15" fmla="*/ 3810 h 42862"/>
                  <a:gd name="connsiteX16" fmla="*/ 0 w 39052"/>
                  <a:gd name="connsiteY16" fmla="*/ 0 h 42862"/>
                  <a:gd name="connsiteX17" fmla="*/ 0 w 39052"/>
                  <a:gd name="connsiteY17" fmla="*/ 0 h 4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39052" h="42862">
                    <a:moveTo>
                      <a:pt x="11430" y="5715"/>
                    </a:moveTo>
                    <a:lnTo>
                      <a:pt x="11430" y="21908"/>
                    </a:lnTo>
                    <a:cubicBezTo>
                      <a:pt x="20955" y="28575"/>
                      <a:pt x="29527" y="36195"/>
                      <a:pt x="39052" y="42863"/>
                    </a:cubicBezTo>
                    <a:cubicBezTo>
                      <a:pt x="39052" y="42863"/>
                      <a:pt x="39052" y="42863"/>
                      <a:pt x="39052" y="42863"/>
                    </a:cubicBezTo>
                    <a:cubicBezTo>
                      <a:pt x="39052" y="42863"/>
                      <a:pt x="39052" y="42863"/>
                      <a:pt x="39052" y="41910"/>
                    </a:cubicBezTo>
                    <a:cubicBezTo>
                      <a:pt x="38100" y="35242"/>
                      <a:pt x="37147" y="28575"/>
                      <a:pt x="36195" y="21908"/>
                    </a:cubicBezTo>
                    <a:cubicBezTo>
                      <a:pt x="36195" y="20955"/>
                      <a:pt x="35242" y="19050"/>
                      <a:pt x="34290" y="18097"/>
                    </a:cubicBezTo>
                    <a:cubicBezTo>
                      <a:pt x="32385" y="17145"/>
                      <a:pt x="30480" y="15240"/>
                      <a:pt x="27622" y="14288"/>
                    </a:cubicBezTo>
                    <a:lnTo>
                      <a:pt x="11430" y="5715"/>
                    </a:lnTo>
                    <a:lnTo>
                      <a:pt x="11430" y="5715"/>
                    </a:lnTo>
                    <a:close/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4763"/>
                      <a:pt x="0" y="8572"/>
                      <a:pt x="0" y="12383"/>
                    </a:cubicBezTo>
                    <a:cubicBezTo>
                      <a:pt x="0" y="13335"/>
                      <a:pt x="952" y="15240"/>
                      <a:pt x="1905" y="16192"/>
                    </a:cubicBezTo>
                    <a:lnTo>
                      <a:pt x="6667" y="20002"/>
                    </a:lnTo>
                    <a:lnTo>
                      <a:pt x="6667" y="3810"/>
                    </a:lnTo>
                    <a:cubicBezTo>
                      <a:pt x="5715" y="2858"/>
                      <a:pt x="2857" y="952"/>
                      <a:pt x="0" y="0"/>
                    </a:cubicBezTo>
                    <a:cubicBezTo>
                      <a:pt x="952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AC9C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21" name="Freeform: Shape 1320">
                <a:extLst>
                  <a:ext uri="{FF2B5EF4-FFF2-40B4-BE49-F238E27FC236}">
                    <a16:creationId xmlns:a16="http://schemas.microsoft.com/office/drawing/2014/main" id="{F32B543F-091A-4040-BDA2-47CDF752C55F}"/>
                  </a:ext>
                </a:extLst>
              </p:cNvPr>
              <p:cNvSpPr/>
              <p:nvPr/>
            </p:nvSpPr>
            <p:spPr>
              <a:xfrm>
                <a:off x="4500562" y="3069907"/>
                <a:ext cx="1904" cy="13334"/>
              </a:xfrm>
              <a:custGeom>
                <a:avLst/>
                <a:gdLst>
                  <a:gd name="connsiteX0" fmla="*/ 0 w 1904"/>
                  <a:gd name="connsiteY0" fmla="*/ 0 h 13334"/>
                  <a:gd name="connsiteX1" fmla="*/ 1905 w 1904"/>
                  <a:gd name="connsiteY1" fmla="*/ 952 h 13334"/>
                  <a:gd name="connsiteX2" fmla="*/ 1905 w 1904"/>
                  <a:gd name="connsiteY2" fmla="*/ 13335 h 13334"/>
                  <a:gd name="connsiteX3" fmla="*/ 0 w 1904"/>
                  <a:gd name="connsiteY3" fmla="*/ 12383 h 13334"/>
                  <a:gd name="connsiteX4" fmla="*/ 0 w 1904"/>
                  <a:gd name="connsiteY4" fmla="*/ 0 h 133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4" h="13334">
                    <a:moveTo>
                      <a:pt x="0" y="0"/>
                    </a:moveTo>
                    <a:cubicBezTo>
                      <a:pt x="952" y="0"/>
                      <a:pt x="952" y="952"/>
                      <a:pt x="1905" y="952"/>
                    </a:cubicBezTo>
                    <a:cubicBezTo>
                      <a:pt x="1905" y="4763"/>
                      <a:pt x="1905" y="9525"/>
                      <a:pt x="1905" y="13335"/>
                    </a:cubicBezTo>
                    <a:cubicBezTo>
                      <a:pt x="952" y="13335"/>
                      <a:pt x="952" y="12383"/>
                      <a:pt x="0" y="12383"/>
                    </a:cubicBezTo>
                    <a:cubicBezTo>
                      <a:pt x="0" y="8572"/>
                      <a:pt x="0" y="3810"/>
                      <a:pt x="0" y="0"/>
                    </a:cubicBezTo>
                    <a:close/>
                  </a:path>
                </a:pathLst>
              </a:custGeom>
              <a:solidFill>
                <a:srgbClr val="26263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22" name="Freeform: Shape 1321">
                <a:extLst>
                  <a:ext uri="{FF2B5EF4-FFF2-40B4-BE49-F238E27FC236}">
                    <a16:creationId xmlns:a16="http://schemas.microsoft.com/office/drawing/2014/main" id="{47AAFF4F-9FFC-435F-8254-B099B39B861A}"/>
                  </a:ext>
                </a:extLst>
              </p:cNvPr>
              <p:cNvSpPr/>
              <p:nvPr/>
            </p:nvSpPr>
            <p:spPr>
              <a:xfrm>
                <a:off x="4386262" y="3014036"/>
                <a:ext cx="15239" cy="20070"/>
              </a:xfrm>
              <a:custGeom>
                <a:avLst/>
                <a:gdLst>
                  <a:gd name="connsiteX0" fmla="*/ 1905 w 15239"/>
                  <a:gd name="connsiteY0" fmla="*/ 626 h 20070"/>
                  <a:gd name="connsiteX1" fmla="*/ 13335 w 15239"/>
                  <a:gd name="connsiteY1" fmla="*/ 7293 h 20070"/>
                  <a:gd name="connsiteX2" fmla="*/ 15240 w 15239"/>
                  <a:gd name="connsiteY2" fmla="*/ 11103 h 20070"/>
                  <a:gd name="connsiteX3" fmla="*/ 15240 w 15239"/>
                  <a:gd name="connsiteY3" fmla="*/ 18723 h 20070"/>
                  <a:gd name="connsiteX4" fmla="*/ 13335 w 15239"/>
                  <a:gd name="connsiteY4" fmla="*/ 19676 h 20070"/>
                  <a:gd name="connsiteX5" fmla="*/ 1905 w 15239"/>
                  <a:gd name="connsiteY5" fmla="*/ 13008 h 20070"/>
                  <a:gd name="connsiteX6" fmla="*/ 0 w 15239"/>
                  <a:gd name="connsiteY6" fmla="*/ 9198 h 20070"/>
                  <a:gd name="connsiteX7" fmla="*/ 0 w 15239"/>
                  <a:gd name="connsiteY7" fmla="*/ 1578 h 20070"/>
                  <a:gd name="connsiteX8" fmla="*/ 1905 w 15239"/>
                  <a:gd name="connsiteY8" fmla="*/ 626 h 200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5239" h="20070">
                    <a:moveTo>
                      <a:pt x="1905" y="626"/>
                    </a:moveTo>
                    <a:cubicBezTo>
                      <a:pt x="5715" y="2531"/>
                      <a:pt x="9525" y="5388"/>
                      <a:pt x="13335" y="7293"/>
                    </a:cubicBezTo>
                    <a:cubicBezTo>
                      <a:pt x="14288" y="8246"/>
                      <a:pt x="15240" y="9198"/>
                      <a:pt x="15240" y="11103"/>
                    </a:cubicBezTo>
                    <a:cubicBezTo>
                      <a:pt x="15240" y="13961"/>
                      <a:pt x="15240" y="16818"/>
                      <a:pt x="15240" y="18723"/>
                    </a:cubicBezTo>
                    <a:cubicBezTo>
                      <a:pt x="15240" y="19676"/>
                      <a:pt x="14288" y="20628"/>
                      <a:pt x="13335" y="19676"/>
                    </a:cubicBezTo>
                    <a:cubicBezTo>
                      <a:pt x="9525" y="17771"/>
                      <a:pt x="5715" y="14913"/>
                      <a:pt x="1905" y="13008"/>
                    </a:cubicBezTo>
                    <a:cubicBezTo>
                      <a:pt x="952" y="12056"/>
                      <a:pt x="0" y="11103"/>
                      <a:pt x="0" y="9198"/>
                    </a:cubicBezTo>
                    <a:cubicBezTo>
                      <a:pt x="0" y="6341"/>
                      <a:pt x="0" y="3483"/>
                      <a:pt x="0" y="1578"/>
                    </a:cubicBezTo>
                    <a:cubicBezTo>
                      <a:pt x="0" y="-327"/>
                      <a:pt x="952" y="-327"/>
                      <a:pt x="1905" y="626"/>
                    </a:cubicBez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23" name="Freeform: Shape 1322">
                <a:extLst>
                  <a:ext uri="{FF2B5EF4-FFF2-40B4-BE49-F238E27FC236}">
                    <a16:creationId xmlns:a16="http://schemas.microsoft.com/office/drawing/2014/main" id="{64AE824F-32A0-4A2B-86A5-F3C51DADB187}"/>
                  </a:ext>
                </a:extLst>
              </p:cNvPr>
              <p:cNvSpPr/>
              <p:nvPr/>
            </p:nvSpPr>
            <p:spPr>
              <a:xfrm>
                <a:off x="4388167" y="3013709"/>
                <a:ext cx="14287" cy="19050"/>
              </a:xfrm>
              <a:custGeom>
                <a:avLst/>
                <a:gdLst>
                  <a:gd name="connsiteX0" fmla="*/ 13335 w 14287"/>
                  <a:gd name="connsiteY0" fmla="*/ 19050 h 19050"/>
                  <a:gd name="connsiteX1" fmla="*/ 13335 w 14287"/>
                  <a:gd name="connsiteY1" fmla="*/ 19050 h 19050"/>
                  <a:gd name="connsiteX2" fmla="*/ 1905 w 14287"/>
                  <a:gd name="connsiteY2" fmla="*/ 12383 h 19050"/>
                  <a:gd name="connsiteX3" fmla="*/ 0 w 14287"/>
                  <a:gd name="connsiteY3" fmla="*/ 8573 h 19050"/>
                  <a:gd name="connsiteX4" fmla="*/ 0 w 14287"/>
                  <a:gd name="connsiteY4" fmla="*/ 953 h 19050"/>
                  <a:gd name="connsiteX5" fmla="*/ 0 w 14287"/>
                  <a:gd name="connsiteY5" fmla="*/ 0 h 19050"/>
                  <a:gd name="connsiteX6" fmla="*/ 953 w 14287"/>
                  <a:gd name="connsiteY6" fmla="*/ 0 h 19050"/>
                  <a:gd name="connsiteX7" fmla="*/ 12383 w 14287"/>
                  <a:gd name="connsiteY7" fmla="*/ 6668 h 19050"/>
                  <a:gd name="connsiteX8" fmla="*/ 14288 w 14287"/>
                  <a:gd name="connsiteY8" fmla="*/ 10478 h 19050"/>
                  <a:gd name="connsiteX9" fmla="*/ 13335 w 14287"/>
                  <a:gd name="connsiteY9" fmla="*/ 19050 h 19050"/>
                  <a:gd name="connsiteX10" fmla="*/ 13335 w 14287"/>
                  <a:gd name="connsiteY10" fmla="*/ 19050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4287" h="19050">
                    <a:moveTo>
                      <a:pt x="13335" y="19050"/>
                    </a:moveTo>
                    <a:cubicBezTo>
                      <a:pt x="13335" y="19050"/>
                      <a:pt x="13335" y="19050"/>
                      <a:pt x="13335" y="19050"/>
                    </a:cubicBezTo>
                    <a:cubicBezTo>
                      <a:pt x="9525" y="16193"/>
                      <a:pt x="5715" y="14288"/>
                      <a:pt x="1905" y="12383"/>
                    </a:cubicBezTo>
                    <a:cubicBezTo>
                      <a:pt x="953" y="11430"/>
                      <a:pt x="0" y="10478"/>
                      <a:pt x="0" y="8573"/>
                    </a:cubicBezTo>
                    <a:cubicBezTo>
                      <a:pt x="0" y="5715"/>
                      <a:pt x="0" y="2858"/>
                      <a:pt x="0" y="953"/>
                    </a:cubicBezTo>
                    <a:cubicBezTo>
                      <a:pt x="0" y="953"/>
                      <a:pt x="0" y="953"/>
                      <a:pt x="0" y="0"/>
                    </a:cubicBezTo>
                    <a:cubicBezTo>
                      <a:pt x="0" y="0"/>
                      <a:pt x="0" y="0"/>
                      <a:pt x="953" y="0"/>
                    </a:cubicBezTo>
                    <a:cubicBezTo>
                      <a:pt x="4763" y="1905"/>
                      <a:pt x="8573" y="4763"/>
                      <a:pt x="12383" y="6668"/>
                    </a:cubicBezTo>
                    <a:cubicBezTo>
                      <a:pt x="13335" y="7620"/>
                      <a:pt x="14288" y="8573"/>
                      <a:pt x="14288" y="10478"/>
                    </a:cubicBezTo>
                    <a:cubicBezTo>
                      <a:pt x="14288" y="13335"/>
                      <a:pt x="14288" y="16193"/>
                      <a:pt x="13335" y="19050"/>
                    </a:cubicBezTo>
                    <a:cubicBezTo>
                      <a:pt x="14288" y="19050"/>
                      <a:pt x="13335" y="19050"/>
                      <a:pt x="13335" y="19050"/>
                    </a:cubicBezTo>
                    <a:close/>
                  </a:path>
                </a:pathLst>
              </a:custGeom>
              <a:solidFill>
                <a:srgbClr val="1A1A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24" name="Freeform: Shape 1323">
                <a:extLst>
                  <a:ext uri="{FF2B5EF4-FFF2-40B4-BE49-F238E27FC236}">
                    <a16:creationId xmlns:a16="http://schemas.microsoft.com/office/drawing/2014/main" id="{25402C20-8CFF-4F66-A3DB-50D30D69DAD6}"/>
                  </a:ext>
                </a:extLst>
              </p:cNvPr>
              <p:cNvSpPr/>
              <p:nvPr/>
            </p:nvSpPr>
            <p:spPr>
              <a:xfrm>
                <a:off x="4426267" y="3061334"/>
                <a:ext cx="6667" cy="10477"/>
              </a:xfrm>
              <a:custGeom>
                <a:avLst/>
                <a:gdLst>
                  <a:gd name="connsiteX0" fmla="*/ 5715 w 6667"/>
                  <a:gd name="connsiteY0" fmla="*/ 6668 h 10477"/>
                  <a:gd name="connsiteX1" fmla="*/ 5715 w 6667"/>
                  <a:gd name="connsiteY1" fmla="*/ 6668 h 10477"/>
                  <a:gd name="connsiteX2" fmla="*/ 4763 w 6667"/>
                  <a:gd name="connsiteY2" fmla="*/ 6668 h 10477"/>
                  <a:gd name="connsiteX3" fmla="*/ 4763 w 6667"/>
                  <a:gd name="connsiteY3" fmla="*/ 7620 h 10477"/>
                  <a:gd name="connsiteX4" fmla="*/ 0 w 6667"/>
                  <a:gd name="connsiteY4" fmla="*/ 10478 h 10477"/>
                  <a:gd name="connsiteX5" fmla="*/ 0 w 6667"/>
                  <a:gd name="connsiteY5" fmla="*/ 0 h 10477"/>
                  <a:gd name="connsiteX6" fmla="*/ 2858 w 6667"/>
                  <a:gd name="connsiteY6" fmla="*/ 1905 h 10477"/>
                  <a:gd name="connsiteX7" fmla="*/ 5715 w 6667"/>
                  <a:gd name="connsiteY7" fmla="*/ 2858 h 10477"/>
                  <a:gd name="connsiteX8" fmla="*/ 4763 w 6667"/>
                  <a:gd name="connsiteY8" fmla="*/ 5715 h 10477"/>
                  <a:gd name="connsiteX9" fmla="*/ 5715 w 6667"/>
                  <a:gd name="connsiteY9" fmla="*/ 6668 h 10477"/>
                  <a:gd name="connsiteX10" fmla="*/ 5715 w 6667"/>
                  <a:gd name="connsiteY10" fmla="*/ 6668 h 10477"/>
                  <a:gd name="connsiteX11" fmla="*/ 6668 w 6667"/>
                  <a:gd name="connsiteY11" fmla="*/ 2858 h 10477"/>
                  <a:gd name="connsiteX12" fmla="*/ 6668 w 6667"/>
                  <a:gd name="connsiteY12" fmla="*/ 2858 h 10477"/>
                  <a:gd name="connsiteX13" fmla="*/ 6668 w 6667"/>
                  <a:gd name="connsiteY13" fmla="*/ 2858 h 10477"/>
                  <a:gd name="connsiteX14" fmla="*/ 6668 w 6667"/>
                  <a:gd name="connsiteY14" fmla="*/ 2858 h 104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6667" h="10477">
                    <a:moveTo>
                      <a:pt x="5715" y="6668"/>
                    </a:moveTo>
                    <a:lnTo>
                      <a:pt x="5715" y="6668"/>
                    </a:lnTo>
                    <a:lnTo>
                      <a:pt x="4763" y="6668"/>
                    </a:lnTo>
                    <a:lnTo>
                      <a:pt x="4763" y="7620"/>
                    </a:lnTo>
                    <a:lnTo>
                      <a:pt x="0" y="10478"/>
                    </a:lnTo>
                    <a:lnTo>
                      <a:pt x="0" y="0"/>
                    </a:lnTo>
                    <a:lnTo>
                      <a:pt x="2858" y="1905"/>
                    </a:lnTo>
                    <a:cubicBezTo>
                      <a:pt x="3810" y="2858"/>
                      <a:pt x="4763" y="2858"/>
                      <a:pt x="5715" y="2858"/>
                    </a:cubicBezTo>
                    <a:cubicBezTo>
                      <a:pt x="5715" y="3810"/>
                      <a:pt x="4763" y="4763"/>
                      <a:pt x="4763" y="5715"/>
                    </a:cubicBezTo>
                    <a:lnTo>
                      <a:pt x="5715" y="6668"/>
                    </a:lnTo>
                    <a:lnTo>
                      <a:pt x="5715" y="6668"/>
                    </a:lnTo>
                    <a:close/>
                    <a:moveTo>
                      <a:pt x="6668" y="2858"/>
                    </a:moveTo>
                    <a:lnTo>
                      <a:pt x="6668" y="2858"/>
                    </a:lnTo>
                    <a:cubicBezTo>
                      <a:pt x="6668" y="2858"/>
                      <a:pt x="6668" y="2858"/>
                      <a:pt x="6668" y="2858"/>
                    </a:cubicBezTo>
                    <a:lnTo>
                      <a:pt x="6668" y="2858"/>
                    </a:lnTo>
                    <a:close/>
                  </a:path>
                </a:pathLst>
              </a:custGeom>
              <a:solidFill>
                <a:srgbClr val="26263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25" name="Freeform: Shape 1324">
                <a:extLst>
                  <a:ext uri="{FF2B5EF4-FFF2-40B4-BE49-F238E27FC236}">
                    <a16:creationId xmlns:a16="http://schemas.microsoft.com/office/drawing/2014/main" id="{9A1261AC-1D04-46EA-9F79-2857100BFE84}"/>
                  </a:ext>
                </a:extLst>
              </p:cNvPr>
              <p:cNvSpPr/>
              <p:nvPr/>
            </p:nvSpPr>
            <p:spPr>
              <a:xfrm>
                <a:off x="4499610" y="3007041"/>
                <a:ext cx="82867" cy="55245"/>
              </a:xfrm>
              <a:custGeom>
                <a:avLst/>
                <a:gdLst>
                  <a:gd name="connsiteX0" fmla="*/ 81915 w 82867"/>
                  <a:gd name="connsiteY0" fmla="*/ 0 h 55245"/>
                  <a:gd name="connsiteX1" fmla="*/ 81915 w 82867"/>
                  <a:gd name="connsiteY1" fmla="*/ 0 h 55245"/>
                  <a:gd name="connsiteX2" fmla="*/ 82867 w 82867"/>
                  <a:gd name="connsiteY2" fmla="*/ 953 h 55245"/>
                  <a:gd name="connsiteX3" fmla="*/ 82867 w 82867"/>
                  <a:gd name="connsiteY3" fmla="*/ 1905 h 55245"/>
                  <a:gd name="connsiteX4" fmla="*/ 82867 w 82867"/>
                  <a:gd name="connsiteY4" fmla="*/ 2858 h 55245"/>
                  <a:gd name="connsiteX5" fmla="*/ 82867 w 82867"/>
                  <a:gd name="connsiteY5" fmla="*/ 3810 h 55245"/>
                  <a:gd name="connsiteX6" fmla="*/ 82867 w 82867"/>
                  <a:gd name="connsiteY6" fmla="*/ 4763 h 55245"/>
                  <a:gd name="connsiteX7" fmla="*/ 82867 w 82867"/>
                  <a:gd name="connsiteY7" fmla="*/ 5715 h 55245"/>
                  <a:gd name="connsiteX8" fmla="*/ 82867 w 82867"/>
                  <a:gd name="connsiteY8" fmla="*/ 6667 h 55245"/>
                  <a:gd name="connsiteX9" fmla="*/ 0 w 82867"/>
                  <a:gd name="connsiteY9" fmla="*/ 55245 h 55245"/>
                  <a:gd name="connsiteX10" fmla="*/ 0 w 82867"/>
                  <a:gd name="connsiteY10" fmla="*/ 54292 h 55245"/>
                  <a:gd name="connsiteX11" fmla="*/ 0 w 82867"/>
                  <a:gd name="connsiteY11" fmla="*/ 53340 h 55245"/>
                  <a:gd name="connsiteX12" fmla="*/ 0 w 82867"/>
                  <a:gd name="connsiteY12" fmla="*/ 52388 h 55245"/>
                  <a:gd name="connsiteX13" fmla="*/ 0 w 82867"/>
                  <a:gd name="connsiteY13" fmla="*/ 51435 h 55245"/>
                  <a:gd name="connsiteX14" fmla="*/ 0 w 82867"/>
                  <a:gd name="connsiteY14" fmla="*/ 50483 h 55245"/>
                  <a:gd name="connsiteX15" fmla="*/ 0 w 82867"/>
                  <a:gd name="connsiteY15" fmla="*/ 49530 h 55245"/>
                  <a:gd name="connsiteX16" fmla="*/ 0 w 82867"/>
                  <a:gd name="connsiteY16" fmla="*/ 48578 h 55245"/>
                  <a:gd name="connsiteX17" fmla="*/ 0 w 82867"/>
                  <a:gd name="connsiteY17" fmla="*/ 47625 h 55245"/>
                  <a:gd name="connsiteX18" fmla="*/ 0 w 82867"/>
                  <a:gd name="connsiteY18" fmla="*/ 47625 h 55245"/>
                  <a:gd name="connsiteX19" fmla="*/ 0 w 82867"/>
                  <a:gd name="connsiteY19" fmla="*/ 47625 h 55245"/>
                  <a:gd name="connsiteX20" fmla="*/ 0 w 82867"/>
                  <a:gd name="connsiteY20" fmla="*/ 47625 h 55245"/>
                  <a:gd name="connsiteX21" fmla="*/ 0 w 82867"/>
                  <a:gd name="connsiteY21" fmla="*/ 47625 h 55245"/>
                  <a:gd name="connsiteX22" fmla="*/ 0 w 82867"/>
                  <a:gd name="connsiteY22" fmla="*/ 47625 h 55245"/>
                  <a:gd name="connsiteX23" fmla="*/ 0 w 82867"/>
                  <a:gd name="connsiteY23" fmla="*/ 47625 h 55245"/>
                  <a:gd name="connsiteX24" fmla="*/ 0 w 82867"/>
                  <a:gd name="connsiteY24" fmla="*/ 47625 h 55245"/>
                  <a:gd name="connsiteX25" fmla="*/ 0 w 82867"/>
                  <a:gd name="connsiteY25" fmla="*/ 47625 h 55245"/>
                  <a:gd name="connsiteX26" fmla="*/ 81915 w 82867"/>
                  <a:gd name="connsiteY26" fmla="*/ 0 h 55245"/>
                  <a:gd name="connsiteX27" fmla="*/ 81915 w 82867"/>
                  <a:gd name="connsiteY27" fmla="*/ 0 h 55245"/>
                  <a:gd name="connsiteX28" fmla="*/ 81915 w 82867"/>
                  <a:gd name="connsiteY28" fmla="*/ 0 h 55245"/>
                  <a:gd name="connsiteX29" fmla="*/ 81915 w 82867"/>
                  <a:gd name="connsiteY29" fmla="*/ 0 h 55245"/>
                  <a:gd name="connsiteX30" fmla="*/ 81915 w 82867"/>
                  <a:gd name="connsiteY30" fmla="*/ 0 h 55245"/>
                  <a:gd name="connsiteX31" fmla="*/ 81915 w 82867"/>
                  <a:gd name="connsiteY31" fmla="*/ 0 h 55245"/>
                  <a:gd name="connsiteX32" fmla="*/ 81915 w 82867"/>
                  <a:gd name="connsiteY32" fmla="*/ 0 h 55245"/>
                  <a:gd name="connsiteX33" fmla="*/ 81915 w 82867"/>
                  <a:gd name="connsiteY33" fmla="*/ 0 h 55245"/>
                  <a:gd name="connsiteX34" fmla="*/ 81915 w 82867"/>
                  <a:gd name="connsiteY34" fmla="*/ 0 h 552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82867" h="55245">
                    <a:moveTo>
                      <a:pt x="81915" y="0"/>
                    </a:moveTo>
                    <a:lnTo>
                      <a:pt x="81915" y="0"/>
                    </a:lnTo>
                    <a:lnTo>
                      <a:pt x="82867" y="953"/>
                    </a:lnTo>
                    <a:lnTo>
                      <a:pt x="82867" y="1905"/>
                    </a:lnTo>
                    <a:lnTo>
                      <a:pt x="82867" y="2858"/>
                    </a:lnTo>
                    <a:lnTo>
                      <a:pt x="82867" y="3810"/>
                    </a:lnTo>
                    <a:lnTo>
                      <a:pt x="82867" y="4763"/>
                    </a:lnTo>
                    <a:lnTo>
                      <a:pt x="82867" y="5715"/>
                    </a:lnTo>
                    <a:lnTo>
                      <a:pt x="82867" y="6667"/>
                    </a:lnTo>
                    <a:lnTo>
                      <a:pt x="0" y="55245"/>
                    </a:lnTo>
                    <a:cubicBezTo>
                      <a:pt x="0" y="55245"/>
                      <a:pt x="0" y="54292"/>
                      <a:pt x="0" y="54292"/>
                    </a:cubicBezTo>
                    <a:cubicBezTo>
                      <a:pt x="0" y="54292"/>
                      <a:pt x="0" y="53340"/>
                      <a:pt x="0" y="53340"/>
                    </a:cubicBezTo>
                    <a:cubicBezTo>
                      <a:pt x="0" y="53340"/>
                      <a:pt x="0" y="52388"/>
                      <a:pt x="0" y="52388"/>
                    </a:cubicBezTo>
                    <a:cubicBezTo>
                      <a:pt x="0" y="52388"/>
                      <a:pt x="0" y="51435"/>
                      <a:pt x="0" y="51435"/>
                    </a:cubicBezTo>
                    <a:cubicBezTo>
                      <a:pt x="0" y="51435"/>
                      <a:pt x="0" y="50483"/>
                      <a:pt x="0" y="50483"/>
                    </a:cubicBezTo>
                    <a:cubicBezTo>
                      <a:pt x="0" y="50483"/>
                      <a:pt x="0" y="50483"/>
                      <a:pt x="0" y="49530"/>
                    </a:cubicBezTo>
                    <a:cubicBezTo>
                      <a:pt x="0" y="49530"/>
                      <a:pt x="0" y="49530"/>
                      <a:pt x="0" y="48578"/>
                    </a:cubicBezTo>
                    <a:cubicBezTo>
                      <a:pt x="0" y="48578"/>
                      <a:pt x="0" y="48578"/>
                      <a:pt x="0" y="47625"/>
                    </a:cubicBezTo>
                    <a:lnTo>
                      <a:pt x="0" y="47625"/>
                    </a:lnTo>
                    <a:lnTo>
                      <a:pt x="0" y="47625"/>
                    </a:lnTo>
                    <a:lnTo>
                      <a:pt x="0" y="47625"/>
                    </a:lnTo>
                    <a:lnTo>
                      <a:pt x="0" y="47625"/>
                    </a:lnTo>
                    <a:lnTo>
                      <a:pt x="0" y="47625"/>
                    </a:lnTo>
                    <a:lnTo>
                      <a:pt x="0" y="47625"/>
                    </a:lnTo>
                    <a:lnTo>
                      <a:pt x="0" y="47625"/>
                    </a:lnTo>
                    <a:lnTo>
                      <a:pt x="0" y="47625"/>
                    </a:lnTo>
                    <a:lnTo>
                      <a:pt x="81915" y="0"/>
                    </a:lnTo>
                    <a:lnTo>
                      <a:pt x="81915" y="0"/>
                    </a:lnTo>
                    <a:lnTo>
                      <a:pt x="81915" y="0"/>
                    </a:lnTo>
                    <a:lnTo>
                      <a:pt x="81915" y="0"/>
                    </a:lnTo>
                    <a:lnTo>
                      <a:pt x="81915" y="0"/>
                    </a:lnTo>
                    <a:lnTo>
                      <a:pt x="81915" y="0"/>
                    </a:lnTo>
                    <a:lnTo>
                      <a:pt x="81915" y="0"/>
                    </a:lnTo>
                    <a:lnTo>
                      <a:pt x="81915" y="0"/>
                    </a:lnTo>
                    <a:lnTo>
                      <a:pt x="81915" y="0"/>
                    </a:lnTo>
                    <a:close/>
                  </a:path>
                </a:pathLst>
              </a:custGeom>
              <a:solidFill>
                <a:srgbClr val="FFC62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26" name="Freeform: Shape 1325">
                <a:extLst>
                  <a:ext uri="{FF2B5EF4-FFF2-40B4-BE49-F238E27FC236}">
                    <a16:creationId xmlns:a16="http://schemas.microsoft.com/office/drawing/2014/main" id="{24307788-6090-44E3-A484-6493FD05ADC9}"/>
                  </a:ext>
                </a:extLst>
              </p:cNvPr>
              <p:cNvSpPr/>
              <p:nvPr/>
            </p:nvSpPr>
            <p:spPr>
              <a:xfrm>
                <a:off x="4500562" y="3012757"/>
                <a:ext cx="82867" cy="57150"/>
              </a:xfrm>
              <a:custGeom>
                <a:avLst/>
                <a:gdLst>
                  <a:gd name="connsiteX0" fmla="*/ 0 w 82867"/>
                  <a:gd name="connsiteY0" fmla="*/ 48577 h 57150"/>
                  <a:gd name="connsiteX1" fmla="*/ 82867 w 82867"/>
                  <a:gd name="connsiteY1" fmla="*/ 0 h 57150"/>
                  <a:gd name="connsiteX2" fmla="*/ 82867 w 82867"/>
                  <a:gd name="connsiteY2" fmla="*/ 8572 h 57150"/>
                  <a:gd name="connsiteX3" fmla="*/ 0 w 82867"/>
                  <a:gd name="connsiteY3" fmla="*/ 57150 h 57150"/>
                  <a:gd name="connsiteX4" fmla="*/ 0 w 82867"/>
                  <a:gd name="connsiteY4" fmla="*/ 48577 h 57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2867" h="57150">
                    <a:moveTo>
                      <a:pt x="0" y="48577"/>
                    </a:moveTo>
                    <a:lnTo>
                      <a:pt x="82867" y="0"/>
                    </a:lnTo>
                    <a:lnTo>
                      <a:pt x="82867" y="8572"/>
                    </a:lnTo>
                    <a:lnTo>
                      <a:pt x="0" y="57150"/>
                    </a:lnTo>
                    <a:lnTo>
                      <a:pt x="0" y="48577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27" name="Freeform: Shape 1326">
                <a:extLst>
                  <a:ext uri="{FF2B5EF4-FFF2-40B4-BE49-F238E27FC236}">
                    <a16:creationId xmlns:a16="http://schemas.microsoft.com/office/drawing/2014/main" id="{3C6B5BB6-46A2-4558-87BB-1106CC0D6D9C}"/>
                  </a:ext>
                </a:extLst>
              </p:cNvPr>
              <p:cNvSpPr/>
              <p:nvPr/>
            </p:nvSpPr>
            <p:spPr>
              <a:xfrm>
                <a:off x="4499610" y="3039427"/>
                <a:ext cx="82867" cy="54292"/>
              </a:xfrm>
              <a:custGeom>
                <a:avLst/>
                <a:gdLst>
                  <a:gd name="connsiteX0" fmla="*/ 952 w 82867"/>
                  <a:gd name="connsiteY0" fmla="*/ 47625 h 54292"/>
                  <a:gd name="connsiteX1" fmla="*/ 82867 w 82867"/>
                  <a:gd name="connsiteY1" fmla="*/ 0 h 54292"/>
                  <a:gd name="connsiteX2" fmla="*/ 82867 w 82867"/>
                  <a:gd name="connsiteY2" fmla="*/ 5715 h 54292"/>
                  <a:gd name="connsiteX3" fmla="*/ 0 w 82867"/>
                  <a:gd name="connsiteY3" fmla="*/ 54292 h 54292"/>
                  <a:gd name="connsiteX4" fmla="*/ 0 w 82867"/>
                  <a:gd name="connsiteY4" fmla="*/ 48577 h 54292"/>
                  <a:gd name="connsiteX5" fmla="*/ 952 w 82867"/>
                  <a:gd name="connsiteY5" fmla="*/ 47625 h 5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2867" h="54292">
                    <a:moveTo>
                      <a:pt x="952" y="47625"/>
                    </a:moveTo>
                    <a:lnTo>
                      <a:pt x="82867" y="0"/>
                    </a:lnTo>
                    <a:lnTo>
                      <a:pt x="82867" y="5715"/>
                    </a:lnTo>
                    <a:lnTo>
                      <a:pt x="0" y="54292"/>
                    </a:lnTo>
                    <a:lnTo>
                      <a:pt x="0" y="48577"/>
                    </a:lnTo>
                    <a:cubicBezTo>
                      <a:pt x="0" y="48577"/>
                      <a:pt x="0" y="47625"/>
                      <a:pt x="952" y="47625"/>
                    </a:cubicBezTo>
                    <a:close/>
                  </a:path>
                </a:pathLst>
              </a:custGeom>
              <a:solidFill>
                <a:srgbClr val="FFC62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28" name="Freeform: Shape 1327">
                <a:extLst>
                  <a:ext uri="{FF2B5EF4-FFF2-40B4-BE49-F238E27FC236}">
                    <a16:creationId xmlns:a16="http://schemas.microsoft.com/office/drawing/2014/main" id="{71B6A84E-FDCB-4818-A03E-8CFA8934FA58}"/>
                  </a:ext>
                </a:extLst>
              </p:cNvPr>
              <p:cNvSpPr/>
              <p:nvPr/>
            </p:nvSpPr>
            <p:spPr>
              <a:xfrm>
                <a:off x="4500562" y="3033712"/>
                <a:ext cx="82867" cy="53340"/>
              </a:xfrm>
              <a:custGeom>
                <a:avLst/>
                <a:gdLst>
                  <a:gd name="connsiteX0" fmla="*/ 1905 w 82867"/>
                  <a:gd name="connsiteY0" fmla="*/ 47625 h 53340"/>
                  <a:gd name="connsiteX1" fmla="*/ 82867 w 82867"/>
                  <a:gd name="connsiteY1" fmla="*/ 0 h 53340"/>
                  <a:gd name="connsiteX2" fmla="*/ 82867 w 82867"/>
                  <a:gd name="connsiteY2" fmla="*/ 1905 h 53340"/>
                  <a:gd name="connsiteX3" fmla="*/ 82867 w 82867"/>
                  <a:gd name="connsiteY3" fmla="*/ 2858 h 53340"/>
                  <a:gd name="connsiteX4" fmla="*/ 82867 w 82867"/>
                  <a:gd name="connsiteY4" fmla="*/ 3810 h 53340"/>
                  <a:gd name="connsiteX5" fmla="*/ 82867 w 82867"/>
                  <a:gd name="connsiteY5" fmla="*/ 4763 h 53340"/>
                  <a:gd name="connsiteX6" fmla="*/ 82867 w 82867"/>
                  <a:gd name="connsiteY6" fmla="*/ 4763 h 53340"/>
                  <a:gd name="connsiteX7" fmla="*/ 82867 w 82867"/>
                  <a:gd name="connsiteY7" fmla="*/ 4763 h 53340"/>
                  <a:gd name="connsiteX8" fmla="*/ 82867 w 82867"/>
                  <a:gd name="connsiteY8" fmla="*/ 4763 h 53340"/>
                  <a:gd name="connsiteX9" fmla="*/ 0 w 82867"/>
                  <a:gd name="connsiteY9" fmla="*/ 53340 h 53340"/>
                  <a:gd name="connsiteX10" fmla="*/ 0 w 82867"/>
                  <a:gd name="connsiteY10" fmla="*/ 53340 h 53340"/>
                  <a:gd name="connsiteX11" fmla="*/ 0 w 82867"/>
                  <a:gd name="connsiteY11" fmla="*/ 53340 h 53340"/>
                  <a:gd name="connsiteX12" fmla="*/ 0 w 82867"/>
                  <a:gd name="connsiteY12" fmla="*/ 53340 h 53340"/>
                  <a:gd name="connsiteX13" fmla="*/ 0 w 82867"/>
                  <a:gd name="connsiteY13" fmla="*/ 52388 h 53340"/>
                  <a:gd name="connsiteX14" fmla="*/ 0 w 82867"/>
                  <a:gd name="connsiteY14" fmla="*/ 51435 h 53340"/>
                  <a:gd name="connsiteX15" fmla="*/ 0 w 82867"/>
                  <a:gd name="connsiteY15" fmla="*/ 50483 h 53340"/>
                  <a:gd name="connsiteX16" fmla="*/ 0 w 82867"/>
                  <a:gd name="connsiteY16" fmla="*/ 48578 h 53340"/>
                  <a:gd name="connsiteX17" fmla="*/ 1905 w 82867"/>
                  <a:gd name="connsiteY17" fmla="*/ 49530 h 53340"/>
                  <a:gd name="connsiteX18" fmla="*/ 1905 w 82867"/>
                  <a:gd name="connsiteY18" fmla="*/ 47625 h 533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82867" h="53340">
                    <a:moveTo>
                      <a:pt x="1905" y="47625"/>
                    </a:moveTo>
                    <a:lnTo>
                      <a:pt x="82867" y="0"/>
                    </a:lnTo>
                    <a:lnTo>
                      <a:pt x="82867" y="1905"/>
                    </a:lnTo>
                    <a:lnTo>
                      <a:pt x="82867" y="2858"/>
                    </a:lnTo>
                    <a:lnTo>
                      <a:pt x="82867" y="3810"/>
                    </a:lnTo>
                    <a:lnTo>
                      <a:pt x="82867" y="4763"/>
                    </a:lnTo>
                    <a:lnTo>
                      <a:pt x="82867" y="4763"/>
                    </a:lnTo>
                    <a:lnTo>
                      <a:pt x="82867" y="4763"/>
                    </a:lnTo>
                    <a:lnTo>
                      <a:pt x="82867" y="4763"/>
                    </a:lnTo>
                    <a:lnTo>
                      <a:pt x="0" y="53340"/>
                    </a:lnTo>
                    <a:lnTo>
                      <a:pt x="0" y="53340"/>
                    </a:lnTo>
                    <a:cubicBezTo>
                      <a:pt x="0" y="53340"/>
                      <a:pt x="0" y="53340"/>
                      <a:pt x="0" y="53340"/>
                    </a:cubicBezTo>
                    <a:cubicBezTo>
                      <a:pt x="0" y="53340"/>
                      <a:pt x="0" y="53340"/>
                      <a:pt x="0" y="53340"/>
                    </a:cubicBezTo>
                    <a:cubicBezTo>
                      <a:pt x="0" y="53340"/>
                      <a:pt x="0" y="53340"/>
                      <a:pt x="0" y="52388"/>
                    </a:cubicBezTo>
                    <a:cubicBezTo>
                      <a:pt x="0" y="52388"/>
                      <a:pt x="0" y="52388"/>
                      <a:pt x="0" y="51435"/>
                    </a:cubicBezTo>
                    <a:cubicBezTo>
                      <a:pt x="0" y="51435"/>
                      <a:pt x="0" y="51435"/>
                      <a:pt x="0" y="50483"/>
                    </a:cubicBezTo>
                    <a:lnTo>
                      <a:pt x="0" y="48578"/>
                    </a:lnTo>
                    <a:cubicBezTo>
                      <a:pt x="952" y="48578"/>
                      <a:pt x="952" y="49530"/>
                      <a:pt x="1905" y="49530"/>
                    </a:cubicBezTo>
                    <a:lnTo>
                      <a:pt x="1905" y="47625"/>
                    </a:lnTo>
                    <a:close/>
                  </a:path>
                </a:pathLst>
              </a:custGeom>
              <a:solidFill>
                <a:srgbClr val="FFC62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29" name="Freeform: Shape 1328">
                <a:extLst>
                  <a:ext uri="{FF2B5EF4-FFF2-40B4-BE49-F238E27FC236}">
                    <a16:creationId xmlns:a16="http://schemas.microsoft.com/office/drawing/2014/main" id="{2388E171-199C-41C9-BB4A-E885A33FC54C}"/>
                  </a:ext>
                </a:extLst>
              </p:cNvPr>
              <p:cNvSpPr/>
              <p:nvPr/>
            </p:nvSpPr>
            <p:spPr>
              <a:xfrm>
                <a:off x="4502467" y="3022282"/>
                <a:ext cx="82867" cy="63817"/>
              </a:xfrm>
              <a:custGeom>
                <a:avLst/>
                <a:gdLst>
                  <a:gd name="connsiteX0" fmla="*/ 0 w 82867"/>
                  <a:gd name="connsiteY0" fmla="*/ 48577 h 63817"/>
                  <a:gd name="connsiteX1" fmla="*/ 82868 w 82867"/>
                  <a:gd name="connsiteY1" fmla="*/ 0 h 63817"/>
                  <a:gd name="connsiteX2" fmla="*/ 82868 w 82867"/>
                  <a:gd name="connsiteY2" fmla="*/ 1905 h 63817"/>
                  <a:gd name="connsiteX3" fmla="*/ 82868 w 82867"/>
                  <a:gd name="connsiteY3" fmla="*/ 3810 h 63817"/>
                  <a:gd name="connsiteX4" fmla="*/ 82868 w 82867"/>
                  <a:gd name="connsiteY4" fmla="*/ 5715 h 63817"/>
                  <a:gd name="connsiteX5" fmla="*/ 82868 w 82867"/>
                  <a:gd name="connsiteY5" fmla="*/ 7620 h 63817"/>
                  <a:gd name="connsiteX6" fmla="*/ 82868 w 82867"/>
                  <a:gd name="connsiteY6" fmla="*/ 9525 h 63817"/>
                  <a:gd name="connsiteX7" fmla="*/ 82868 w 82867"/>
                  <a:gd name="connsiteY7" fmla="*/ 11430 h 63817"/>
                  <a:gd name="connsiteX8" fmla="*/ 82868 w 82867"/>
                  <a:gd name="connsiteY8" fmla="*/ 13335 h 63817"/>
                  <a:gd name="connsiteX9" fmla="*/ 82868 w 82867"/>
                  <a:gd name="connsiteY9" fmla="*/ 15240 h 63817"/>
                  <a:gd name="connsiteX10" fmla="*/ 0 w 82867"/>
                  <a:gd name="connsiteY10" fmla="*/ 63817 h 63817"/>
                  <a:gd name="connsiteX11" fmla="*/ 0 w 82867"/>
                  <a:gd name="connsiteY11" fmla="*/ 63817 h 63817"/>
                  <a:gd name="connsiteX12" fmla="*/ 0 w 82867"/>
                  <a:gd name="connsiteY12" fmla="*/ 63817 h 63817"/>
                  <a:gd name="connsiteX13" fmla="*/ 0 w 82867"/>
                  <a:gd name="connsiteY13" fmla="*/ 63817 h 63817"/>
                  <a:gd name="connsiteX14" fmla="*/ 0 w 82867"/>
                  <a:gd name="connsiteY14" fmla="*/ 63817 h 63817"/>
                  <a:gd name="connsiteX15" fmla="*/ 0 w 82867"/>
                  <a:gd name="connsiteY15" fmla="*/ 63817 h 63817"/>
                  <a:gd name="connsiteX16" fmla="*/ 0 w 82867"/>
                  <a:gd name="connsiteY16" fmla="*/ 63817 h 63817"/>
                  <a:gd name="connsiteX17" fmla="*/ 0 w 82867"/>
                  <a:gd name="connsiteY17" fmla="*/ 63817 h 63817"/>
                  <a:gd name="connsiteX18" fmla="*/ 0 w 82867"/>
                  <a:gd name="connsiteY18" fmla="*/ 63817 h 63817"/>
                  <a:gd name="connsiteX19" fmla="*/ 0 w 82867"/>
                  <a:gd name="connsiteY19" fmla="*/ 63817 h 63817"/>
                  <a:gd name="connsiteX20" fmla="*/ 0 w 82867"/>
                  <a:gd name="connsiteY20" fmla="*/ 63817 h 63817"/>
                  <a:gd name="connsiteX21" fmla="*/ 0 w 82867"/>
                  <a:gd name="connsiteY21" fmla="*/ 63817 h 63817"/>
                  <a:gd name="connsiteX22" fmla="*/ 0 w 82867"/>
                  <a:gd name="connsiteY22" fmla="*/ 63817 h 63817"/>
                  <a:gd name="connsiteX23" fmla="*/ 0 w 82867"/>
                  <a:gd name="connsiteY23" fmla="*/ 63817 h 63817"/>
                  <a:gd name="connsiteX24" fmla="*/ 0 w 82867"/>
                  <a:gd name="connsiteY24" fmla="*/ 63817 h 63817"/>
                  <a:gd name="connsiteX25" fmla="*/ 0 w 82867"/>
                  <a:gd name="connsiteY25" fmla="*/ 63817 h 63817"/>
                  <a:gd name="connsiteX26" fmla="*/ 0 w 82867"/>
                  <a:gd name="connsiteY26" fmla="*/ 63817 h 63817"/>
                  <a:gd name="connsiteX27" fmla="*/ 0 w 82867"/>
                  <a:gd name="connsiteY27" fmla="*/ 63817 h 63817"/>
                  <a:gd name="connsiteX28" fmla="*/ 0 w 82867"/>
                  <a:gd name="connsiteY28" fmla="*/ 63817 h 63817"/>
                  <a:gd name="connsiteX29" fmla="*/ 0 w 82867"/>
                  <a:gd name="connsiteY29" fmla="*/ 63817 h 63817"/>
                  <a:gd name="connsiteX30" fmla="*/ 0 w 82867"/>
                  <a:gd name="connsiteY30" fmla="*/ 63817 h 63817"/>
                  <a:gd name="connsiteX31" fmla="*/ 0 w 82867"/>
                  <a:gd name="connsiteY31" fmla="*/ 63817 h 63817"/>
                  <a:gd name="connsiteX32" fmla="*/ 0 w 82867"/>
                  <a:gd name="connsiteY32" fmla="*/ 63817 h 63817"/>
                  <a:gd name="connsiteX33" fmla="*/ 0 w 82867"/>
                  <a:gd name="connsiteY33" fmla="*/ 63817 h 63817"/>
                  <a:gd name="connsiteX34" fmla="*/ 0 w 82867"/>
                  <a:gd name="connsiteY34" fmla="*/ 63817 h 63817"/>
                  <a:gd name="connsiteX35" fmla="*/ 0 w 82867"/>
                  <a:gd name="connsiteY35" fmla="*/ 63817 h 63817"/>
                  <a:gd name="connsiteX36" fmla="*/ 0 w 82867"/>
                  <a:gd name="connsiteY36" fmla="*/ 63817 h 63817"/>
                  <a:gd name="connsiteX37" fmla="*/ 0 w 82867"/>
                  <a:gd name="connsiteY37" fmla="*/ 63817 h 63817"/>
                  <a:gd name="connsiteX38" fmla="*/ 0 w 82867"/>
                  <a:gd name="connsiteY38" fmla="*/ 63817 h 63817"/>
                  <a:gd name="connsiteX39" fmla="*/ 0 w 82867"/>
                  <a:gd name="connsiteY39" fmla="*/ 63817 h 63817"/>
                  <a:gd name="connsiteX40" fmla="*/ 0 w 82867"/>
                  <a:gd name="connsiteY40" fmla="*/ 63817 h 63817"/>
                  <a:gd name="connsiteX41" fmla="*/ 0 w 82867"/>
                  <a:gd name="connsiteY41" fmla="*/ 63817 h 63817"/>
                  <a:gd name="connsiteX42" fmla="*/ 0 w 82867"/>
                  <a:gd name="connsiteY42" fmla="*/ 63817 h 63817"/>
                  <a:gd name="connsiteX43" fmla="*/ 0 w 82867"/>
                  <a:gd name="connsiteY43" fmla="*/ 63817 h 63817"/>
                  <a:gd name="connsiteX44" fmla="*/ 0 w 82867"/>
                  <a:gd name="connsiteY44" fmla="*/ 63817 h 63817"/>
                  <a:gd name="connsiteX45" fmla="*/ 0 w 82867"/>
                  <a:gd name="connsiteY45" fmla="*/ 63817 h 63817"/>
                  <a:gd name="connsiteX46" fmla="*/ 0 w 82867"/>
                  <a:gd name="connsiteY46" fmla="*/ 63817 h 63817"/>
                  <a:gd name="connsiteX47" fmla="*/ 0 w 82867"/>
                  <a:gd name="connsiteY47" fmla="*/ 63817 h 63817"/>
                  <a:gd name="connsiteX48" fmla="*/ 0 w 82867"/>
                  <a:gd name="connsiteY48" fmla="*/ 63817 h 63817"/>
                  <a:gd name="connsiteX49" fmla="*/ 0 w 82867"/>
                  <a:gd name="connsiteY49" fmla="*/ 63817 h 63817"/>
                  <a:gd name="connsiteX50" fmla="*/ 0 w 82867"/>
                  <a:gd name="connsiteY50" fmla="*/ 63817 h 63817"/>
                  <a:gd name="connsiteX51" fmla="*/ 0 w 82867"/>
                  <a:gd name="connsiteY51" fmla="*/ 63817 h 63817"/>
                  <a:gd name="connsiteX52" fmla="*/ 0 w 82867"/>
                  <a:gd name="connsiteY52" fmla="*/ 63817 h 63817"/>
                  <a:gd name="connsiteX53" fmla="*/ 0 w 82867"/>
                  <a:gd name="connsiteY53" fmla="*/ 63817 h 63817"/>
                  <a:gd name="connsiteX54" fmla="*/ 0 w 82867"/>
                  <a:gd name="connsiteY54" fmla="*/ 63817 h 63817"/>
                  <a:gd name="connsiteX55" fmla="*/ 0 w 82867"/>
                  <a:gd name="connsiteY55" fmla="*/ 63817 h 63817"/>
                  <a:gd name="connsiteX56" fmla="*/ 0 w 82867"/>
                  <a:gd name="connsiteY56" fmla="*/ 63817 h 63817"/>
                  <a:gd name="connsiteX57" fmla="*/ 0 w 82867"/>
                  <a:gd name="connsiteY57" fmla="*/ 63817 h 63817"/>
                  <a:gd name="connsiteX58" fmla="*/ 0 w 82867"/>
                  <a:gd name="connsiteY58" fmla="*/ 63817 h 63817"/>
                  <a:gd name="connsiteX59" fmla="*/ 0 w 82867"/>
                  <a:gd name="connsiteY59" fmla="*/ 63817 h 63817"/>
                  <a:gd name="connsiteX60" fmla="*/ 0 w 82867"/>
                  <a:gd name="connsiteY60" fmla="*/ 63817 h 63817"/>
                  <a:gd name="connsiteX61" fmla="*/ 0 w 82867"/>
                  <a:gd name="connsiteY61" fmla="*/ 63817 h 63817"/>
                  <a:gd name="connsiteX62" fmla="*/ 0 w 82867"/>
                  <a:gd name="connsiteY62" fmla="*/ 63817 h 63817"/>
                  <a:gd name="connsiteX63" fmla="*/ 0 w 82867"/>
                  <a:gd name="connsiteY63" fmla="*/ 63817 h 63817"/>
                  <a:gd name="connsiteX64" fmla="*/ 0 w 82867"/>
                  <a:gd name="connsiteY64" fmla="*/ 63817 h 63817"/>
                  <a:gd name="connsiteX65" fmla="*/ 0 w 82867"/>
                  <a:gd name="connsiteY65" fmla="*/ 63817 h 63817"/>
                  <a:gd name="connsiteX66" fmla="*/ 0 w 82867"/>
                  <a:gd name="connsiteY66" fmla="*/ 63817 h 63817"/>
                  <a:gd name="connsiteX67" fmla="*/ 0 w 82867"/>
                  <a:gd name="connsiteY67" fmla="*/ 63817 h 63817"/>
                  <a:gd name="connsiteX68" fmla="*/ 0 w 82867"/>
                  <a:gd name="connsiteY68" fmla="*/ 63817 h 63817"/>
                  <a:gd name="connsiteX69" fmla="*/ 0 w 82867"/>
                  <a:gd name="connsiteY69" fmla="*/ 63817 h 63817"/>
                  <a:gd name="connsiteX70" fmla="*/ 0 w 82867"/>
                  <a:gd name="connsiteY70" fmla="*/ 48577 h 63817"/>
                  <a:gd name="connsiteX71" fmla="*/ 0 w 82867"/>
                  <a:gd name="connsiteY71" fmla="*/ 48577 h 63817"/>
                  <a:gd name="connsiteX72" fmla="*/ 0 w 82867"/>
                  <a:gd name="connsiteY72" fmla="*/ 48577 h 63817"/>
                  <a:gd name="connsiteX73" fmla="*/ 0 w 82867"/>
                  <a:gd name="connsiteY73" fmla="*/ 48577 h 63817"/>
                  <a:gd name="connsiteX74" fmla="*/ 0 w 82867"/>
                  <a:gd name="connsiteY74" fmla="*/ 48577 h 638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</a:cxnLst>
                <a:rect l="l" t="t" r="r" b="b"/>
                <a:pathLst>
                  <a:path w="82867" h="63817">
                    <a:moveTo>
                      <a:pt x="0" y="48577"/>
                    </a:moveTo>
                    <a:lnTo>
                      <a:pt x="82868" y="0"/>
                    </a:lnTo>
                    <a:lnTo>
                      <a:pt x="82868" y="1905"/>
                    </a:lnTo>
                    <a:lnTo>
                      <a:pt x="82868" y="3810"/>
                    </a:lnTo>
                    <a:lnTo>
                      <a:pt x="82868" y="5715"/>
                    </a:lnTo>
                    <a:lnTo>
                      <a:pt x="82868" y="7620"/>
                    </a:lnTo>
                    <a:lnTo>
                      <a:pt x="82868" y="9525"/>
                    </a:lnTo>
                    <a:lnTo>
                      <a:pt x="82868" y="11430"/>
                    </a:lnTo>
                    <a:lnTo>
                      <a:pt x="82868" y="13335"/>
                    </a:lnTo>
                    <a:lnTo>
                      <a:pt x="82868" y="15240"/>
                    </a:lnTo>
                    <a:lnTo>
                      <a:pt x="0" y="63817"/>
                    </a:lnTo>
                    <a:lnTo>
                      <a:pt x="0" y="63817"/>
                    </a:lnTo>
                    <a:lnTo>
                      <a:pt x="0" y="63817"/>
                    </a:lnTo>
                    <a:lnTo>
                      <a:pt x="0" y="63817"/>
                    </a:lnTo>
                    <a:lnTo>
                      <a:pt x="0" y="63817"/>
                    </a:lnTo>
                    <a:lnTo>
                      <a:pt x="0" y="63817"/>
                    </a:lnTo>
                    <a:lnTo>
                      <a:pt x="0" y="63817"/>
                    </a:lnTo>
                    <a:lnTo>
                      <a:pt x="0" y="63817"/>
                    </a:lnTo>
                    <a:lnTo>
                      <a:pt x="0" y="63817"/>
                    </a:lnTo>
                    <a:lnTo>
                      <a:pt x="0" y="63817"/>
                    </a:lnTo>
                    <a:lnTo>
                      <a:pt x="0" y="63817"/>
                    </a:lnTo>
                    <a:lnTo>
                      <a:pt x="0" y="63817"/>
                    </a:lnTo>
                    <a:lnTo>
                      <a:pt x="0" y="63817"/>
                    </a:lnTo>
                    <a:lnTo>
                      <a:pt x="0" y="63817"/>
                    </a:lnTo>
                    <a:lnTo>
                      <a:pt x="0" y="63817"/>
                    </a:lnTo>
                    <a:lnTo>
                      <a:pt x="0" y="63817"/>
                    </a:lnTo>
                    <a:lnTo>
                      <a:pt x="0" y="63817"/>
                    </a:lnTo>
                    <a:lnTo>
                      <a:pt x="0" y="63817"/>
                    </a:lnTo>
                    <a:lnTo>
                      <a:pt x="0" y="63817"/>
                    </a:lnTo>
                    <a:lnTo>
                      <a:pt x="0" y="63817"/>
                    </a:lnTo>
                    <a:lnTo>
                      <a:pt x="0" y="63817"/>
                    </a:lnTo>
                    <a:lnTo>
                      <a:pt x="0" y="63817"/>
                    </a:lnTo>
                    <a:lnTo>
                      <a:pt x="0" y="63817"/>
                    </a:lnTo>
                    <a:lnTo>
                      <a:pt x="0" y="63817"/>
                    </a:lnTo>
                    <a:lnTo>
                      <a:pt x="0" y="63817"/>
                    </a:lnTo>
                    <a:lnTo>
                      <a:pt x="0" y="63817"/>
                    </a:lnTo>
                    <a:lnTo>
                      <a:pt x="0" y="63817"/>
                    </a:lnTo>
                    <a:lnTo>
                      <a:pt x="0" y="63817"/>
                    </a:lnTo>
                    <a:lnTo>
                      <a:pt x="0" y="63817"/>
                    </a:lnTo>
                    <a:lnTo>
                      <a:pt x="0" y="63817"/>
                    </a:lnTo>
                    <a:lnTo>
                      <a:pt x="0" y="63817"/>
                    </a:lnTo>
                    <a:lnTo>
                      <a:pt x="0" y="63817"/>
                    </a:lnTo>
                    <a:lnTo>
                      <a:pt x="0" y="63817"/>
                    </a:lnTo>
                    <a:lnTo>
                      <a:pt x="0" y="63817"/>
                    </a:lnTo>
                    <a:lnTo>
                      <a:pt x="0" y="63817"/>
                    </a:lnTo>
                    <a:lnTo>
                      <a:pt x="0" y="63817"/>
                    </a:lnTo>
                    <a:lnTo>
                      <a:pt x="0" y="63817"/>
                    </a:lnTo>
                    <a:lnTo>
                      <a:pt x="0" y="63817"/>
                    </a:lnTo>
                    <a:lnTo>
                      <a:pt x="0" y="63817"/>
                    </a:lnTo>
                    <a:lnTo>
                      <a:pt x="0" y="63817"/>
                    </a:lnTo>
                    <a:lnTo>
                      <a:pt x="0" y="63817"/>
                    </a:lnTo>
                    <a:lnTo>
                      <a:pt x="0" y="63817"/>
                    </a:lnTo>
                    <a:lnTo>
                      <a:pt x="0" y="63817"/>
                    </a:lnTo>
                    <a:lnTo>
                      <a:pt x="0" y="63817"/>
                    </a:lnTo>
                    <a:lnTo>
                      <a:pt x="0" y="63817"/>
                    </a:lnTo>
                    <a:lnTo>
                      <a:pt x="0" y="63817"/>
                    </a:lnTo>
                    <a:lnTo>
                      <a:pt x="0" y="63817"/>
                    </a:lnTo>
                    <a:lnTo>
                      <a:pt x="0" y="63817"/>
                    </a:lnTo>
                    <a:lnTo>
                      <a:pt x="0" y="63817"/>
                    </a:lnTo>
                    <a:lnTo>
                      <a:pt x="0" y="63817"/>
                    </a:lnTo>
                    <a:lnTo>
                      <a:pt x="0" y="63817"/>
                    </a:lnTo>
                    <a:lnTo>
                      <a:pt x="0" y="63817"/>
                    </a:lnTo>
                    <a:lnTo>
                      <a:pt x="0" y="63817"/>
                    </a:lnTo>
                    <a:lnTo>
                      <a:pt x="0" y="63817"/>
                    </a:lnTo>
                    <a:lnTo>
                      <a:pt x="0" y="63817"/>
                    </a:lnTo>
                    <a:lnTo>
                      <a:pt x="0" y="63817"/>
                    </a:lnTo>
                    <a:lnTo>
                      <a:pt x="0" y="63817"/>
                    </a:lnTo>
                    <a:lnTo>
                      <a:pt x="0" y="63817"/>
                    </a:lnTo>
                    <a:lnTo>
                      <a:pt x="0" y="63817"/>
                    </a:lnTo>
                    <a:lnTo>
                      <a:pt x="0" y="6381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close/>
                  </a:path>
                </a:pathLst>
              </a:custGeom>
              <a:solidFill>
                <a:srgbClr val="26263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30" name="Freeform: Shape 1329">
                <a:extLst>
                  <a:ext uri="{FF2B5EF4-FFF2-40B4-BE49-F238E27FC236}">
                    <a16:creationId xmlns:a16="http://schemas.microsoft.com/office/drawing/2014/main" id="{739C2C55-DAF7-4784-A0E9-9789520E15CF}"/>
                  </a:ext>
                </a:extLst>
              </p:cNvPr>
              <p:cNvSpPr/>
              <p:nvPr/>
            </p:nvSpPr>
            <p:spPr>
              <a:xfrm>
                <a:off x="4506277" y="3067049"/>
                <a:ext cx="9525" cy="10477"/>
              </a:xfrm>
              <a:custGeom>
                <a:avLst/>
                <a:gdLst>
                  <a:gd name="connsiteX0" fmla="*/ 0 w 9525"/>
                  <a:gd name="connsiteY0" fmla="*/ 5715 h 10477"/>
                  <a:gd name="connsiteX1" fmla="*/ 0 w 9525"/>
                  <a:gd name="connsiteY1" fmla="*/ 10478 h 10477"/>
                  <a:gd name="connsiteX2" fmla="*/ 9525 w 9525"/>
                  <a:gd name="connsiteY2" fmla="*/ 4763 h 10477"/>
                  <a:gd name="connsiteX3" fmla="*/ 9525 w 9525"/>
                  <a:gd name="connsiteY3" fmla="*/ 0 h 10477"/>
                  <a:gd name="connsiteX4" fmla="*/ 0 w 9525"/>
                  <a:gd name="connsiteY4" fmla="*/ 5715 h 104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525" h="10477">
                    <a:moveTo>
                      <a:pt x="0" y="5715"/>
                    </a:moveTo>
                    <a:lnTo>
                      <a:pt x="0" y="10478"/>
                    </a:lnTo>
                    <a:lnTo>
                      <a:pt x="9525" y="4763"/>
                    </a:lnTo>
                    <a:lnTo>
                      <a:pt x="9525" y="0"/>
                    </a:lnTo>
                    <a:lnTo>
                      <a:pt x="0" y="5715"/>
                    </a:lnTo>
                    <a:close/>
                  </a:path>
                </a:pathLst>
              </a:custGeom>
              <a:solidFill>
                <a:srgbClr val="F6EB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31" name="Freeform: Shape 1330">
                <a:extLst>
                  <a:ext uri="{FF2B5EF4-FFF2-40B4-BE49-F238E27FC236}">
                    <a16:creationId xmlns:a16="http://schemas.microsoft.com/office/drawing/2014/main" id="{78C731D0-C085-4A01-A794-2966E41C5767}"/>
                  </a:ext>
                </a:extLst>
              </p:cNvPr>
              <p:cNvSpPr/>
              <p:nvPr/>
            </p:nvSpPr>
            <p:spPr>
              <a:xfrm>
                <a:off x="4560570" y="3034664"/>
                <a:ext cx="9525" cy="10477"/>
              </a:xfrm>
              <a:custGeom>
                <a:avLst/>
                <a:gdLst>
                  <a:gd name="connsiteX0" fmla="*/ 0 w 9525"/>
                  <a:gd name="connsiteY0" fmla="*/ 5715 h 10477"/>
                  <a:gd name="connsiteX1" fmla="*/ 0 w 9525"/>
                  <a:gd name="connsiteY1" fmla="*/ 10477 h 10477"/>
                  <a:gd name="connsiteX2" fmla="*/ 9525 w 9525"/>
                  <a:gd name="connsiteY2" fmla="*/ 4763 h 10477"/>
                  <a:gd name="connsiteX3" fmla="*/ 9525 w 9525"/>
                  <a:gd name="connsiteY3" fmla="*/ 0 h 10477"/>
                  <a:gd name="connsiteX4" fmla="*/ 0 w 9525"/>
                  <a:gd name="connsiteY4" fmla="*/ 5715 h 104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525" h="10477">
                    <a:moveTo>
                      <a:pt x="0" y="5715"/>
                    </a:moveTo>
                    <a:lnTo>
                      <a:pt x="0" y="10477"/>
                    </a:lnTo>
                    <a:lnTo>
                      <a:pt x="9525" y="4763"/>
                    </a:lnTo>
                    <a:lnTo>
                      <a:pt x="9525" y="0"/>
                    </a:lnTo>
                    <a:lnTo>
                      <a:pt x="0" y="5715"/>
                    </a:lnTo>
                    <a:close/>
                  </a:path>
                </a:pathLst>
              </a:custGeom>
              <a:solidFill>
                <a:srgbClr val="F6EB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32" name="Freeform: Shape 1331">
                <a:extLst>
                  <a:ext uri="{FF2B5EF4-FFF2-40B4-BE49-F238E27FC236}">
                    <a16:creationId xmlns:a16="http://schemas.microsoft.com/office/drawing/2014/main" id="{CD79A9B6-E92B-4E6C-B950-969E0B83A810}"/>
                  </a:ext>
                </a:extLst>
              </p:cNvPr>
              <p:cNvSpPr/>
              <p:nvPr/>
            </p:nvSpPr>
            <p:spPr>
              <a:xfrm>
                <a:off x="4517707" y="3059429"/>
                <a:ext cx="9525" cy="10477"/>
              </a:xfrm>
              <a:custGeom>
                <a:avLst/>
                <a:gdLst>
                  <a:gd name="connsiteX0" fmla="*/ 0 w 9525"/>
                  <a:gd name="connsiteY0" fmla="*/ 5715 h 10477"/>
                  <a:gd name="connsiteX1" fmla="*/ 0 w 9525"/>
                  <a:gd name="connsiteY1" fmla="*/ 10478 h 10477"/>
                  <a:gd name="connsiteX2" fmla="*/ 9525 w 9525"/>
                  <a:gd name="connsiteY2" fmla="*/ 4763 h 10477"/>
                  <a:gd name="connsiteX3" fmla="*/ 9525 w 9525"/>
                  <a:gd name="connsiteY3" fmla="*/ 0 h 10477"/>
                  <a:gd name="connsiteX4" fmla="*/ 0 w 9525"/>
                  <a:gd name="connsiteY4" fmla="*/ 5715 h 104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525" h="10477">
                    <a:moveTo>
                      <a:pt x="0" y="5715"/>
                    </a:moveTo>
                    <a:lnTo>
                      <a:pt x="0" y="10478"/>
                    </a:lnTo>
                    <a:lnTo>
                      <a:pt x="9525" y="4763"/>
                    </a:lnTo>
                    <a:lnTo>
                      <a:pt x="9525" y="0"/>
                    </a:lnTo>
                    <a:lnTo>
                      <a:pt x="0" y="5715"/>
                    </a:lnTo>
                    <a:close/>
                  </a:path>
                </a:pathLst>
              </a:custGeom>
              <a:solidFill>
                <a:srgbClr val="F6EB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33" name="Freeform: Shape 1332">
                <a:extLst>
                  <a:ext uri="{FF2B5EF4-FFF2-40B4-BE49-F238E27FC236}">
                    <a16:creationId xmlns:a16="http://schemas.microsoft.com/office/drawing/2014/main" id="{05427E23-35C7-4B23-8760-1502273EC8E0}"/>
                  </a:ext>
                </a:extLst>
              </p:cNvPr>
              <p:cNvSpPr/>
              <p:nvPr/>
            </p:nvSpPr>
            <p:spPr>
              <a:xfrm>
                <a:off x="4572952" y="3027996"/>
                <a:ext cx="9525" cy="10477"/>
              </a:xfrm>
              <a:custGeom>
                <a:avLst/>
                <a:gdLst>
                  <a:gd name="connsiteX0" fmla="*/ 0 w 9525"/>
                  <a:gd name="connsiteY0" fmla="*/ 5715 h 10477"/>
                  <a:gd name="connsiteX1" fmla="*/ 0 w 9525"/>
                  <a:gd name="connsiteY1" fmla="*/ 10478 h 10477"/>
                  <a:gd name="connsiteX2" fmla="*/ 9525 w 9525"/>
                  <a:gd name="connsiteY2" fmla="*/ 4763 h 10477"/>
                  <a:gd name="connsiteX3" fmla="*/ 9525 w 9525"/>
                  <a:gd name="connsiteY3" fmla="*/ 0 h 10477"/>
                  <a:gd name="connsiteX4" fmla="*/ 0 w 9525"/>
                  <a:gd name="connsiteY4" fmla="*/ 5715 h 104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525" h="10477">
                    <a:moveTo>
                      <a:pt x="0" y="5715"/>
                    </a:moveTo>
                    <a:lnTo>
                      <a:pt x="0" y="10478"/>
                    </a:lnTo>
                    <a:lnTo>
                      <a:pt x="9525" y="4763"/>
                    </a:lnTo>
                    <a:lnTo>
                      <a:pt x="9525" y="0"/>
                    </a:lnTo>
                    <a:lnTo>
                      <a:pt x="0" y="5715"/>
                    </a:lnTo>
                    <a:close/>
                  </a:path>
                </a:pathLst>
              </a:custGeom>
              <a:solidFill>
                <a:srgbClr val="F6EB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34" name="Freeform: Shape 1333">
                <a:extLst>
                  <a:ext uri="{FF2B5EF4-FFF2-40B4-BE49-F238E27FC236}">
                    <a16:creationId xmlns:a16="http://schemas.microsoft.com/office/drawing/2014/main" id="{DF2AE66D-D0AD-429F-A597-67143AF2FD1B}"/>
                  </a:ext>
                </a:extLst>
              </p:cNvPr>
              <p:cNvSpPr/>
              <p:nvPr/>
            </p:nvSpPr>
            <p:spPr>
              <a:xfrm>
                <a:off x="4500562" y="3021329"/>
                <a:ext cx="82867" cy="48577"/>
              </a:xfrm>
              <a:custGeom>
                <a:avLst/>
                <a:gdLst>
                  <a:gd name="connsiteX0" fmla="*/ 0 w 82867"/>
                  <a:gd name="connsiteY0" fmla="*/ 48578 h 48577"/>
                  <a:gd name="connsiteX1" fmla="*/ 82867 w 82867"/>
                  <a:gd name="connsiteY1" fmla="*/ 0 h 48577"/>
                  <a:gd name="connsiteX2" fmla="*/ 82867 w 82867"/>
                  <a:gd name="connsiteY2" fmla="*/ 0 h 48577"/>
                  <a:gd name="connsiteX3" fmla="*/ 82867 w 82867"/>
                  <a:gd name="connsiteY3" fmla="*/ 0 h 48577"/>
                  <a:gd name="connsiteX4" fmla="*/ 82867 w 82867"/>
                  <a:gd name="connsiteY4" fmla="*/ 0 h 48577"/>
                  <a:gd name="connsiteX5" fmla="*/ 82867 w 82867"/>
                  <a:gd name="connsiteY5" fmla="*/ 0 h 48577"/>
                  <a:gd name="connsiteX6" fmla="*/ 82867 w 82867"/>
                  <a:gd name="connsiteY6" fmla="*/ 0 h 48577"/>
                  <a:gd name="connsiteX7" fmla="*/ 82867 w 82867"/>
                  <a:gd name="connsiteY7" fmla="*/ 0 h 48577"/>
                  <a:gd name="connsiteX8" fmla="*/ 82867 w 82867"/>
                  <a:gd name="connsiteY8" fmla="*/ 0 h 48577"/>
                  <a:gd name="connsiteX9" fmla="*/ 82867 w 82867"/>
                  <a:gd name="connsiteY9" fmla="*/ 0 h 48577"/>
                  <a:gd name="connsiteX10" fmla="*/ 0 w 82867"/>
                  <a:gd name="connsiteY10" fmla="*/ 48578 h 48577"/>
                  <a:gd name="connsiteX11" fmla="*/ 0 w 82867"/>
                  <a:gd name="connsiteY11" fmla="*/ 48578 h 48577"/>
                  <a:gd name="connsiteX12" fmla="*/ 0 w 82867"/>
                  <a:gd name="connsiteY12" fmla="*/ 48578 h 48577"/>
                  <a:gd name="connsiteX13" fmla="*/ 0 w 82867"/>
                  <a:gd name="connsiteY13" fmla="*/ 48578 h 48577"/>
                  <a:gd name="connsiteX14" fmla="*/ 0 w 82867"/>
                  <a:gd name="connsiteY14" fmla="*/ 48578 h 48577"/>
                  <a:gd name="connsiteX15" fmla="*/ 0 w 82867"/>
                  <a:gd name="connsiteY15" fmla="*/ 48578 h 48577"/>
                  <a:gd name="connsiteX16" fmla="*/ 0 w 82867"/>
                  <a:gd name="connsiteY16" fmla="*/ 48578 h 48577"/>
                  <a:gd name="connsiteX17" fmla="*/ 0 w 82867"/>
                  <a:gd name="connsiteY17" fmla="*/ 48578 h 48577"/>
                  <a:gd name="connsiteX18" fmla="*/ 0 w 82867"/>
                  <a:gd name="connsiteY18" fmla="*/ 48578 h 48577"/>
                  <a:gd name="connsiteX19" fmla="*/ 0 w 82867"/>
                  <a:gd name="connsiteY19" fmla="*/ 48578 h 48577"/>
                  <a:gd name="connsiteX20" fmla="*/ 0 w 82867"/>
                  <a:gd name="connsiteY20" fmla="*/ 48578 h 48577"/>
                  <a:gd name="connsiteX21" fmla="*/ 0 w 82867"/>
                  <a:gd name="connsiteY21" fmla="*/ 48578 h 48577"/>
                  <a:gd name="connsiteX22" fmla="*/ 0 w 82867"/>
                  <a:gd name="connsiteY22" fmla="*/ 48578 h 48577"/>
                  <a:gd name="connsiteX23" fmla="*/ 0 w 82867"/>
                  <a:gd name="connsiteY23" fmla="*/ 48578 h 48577"/>
                  <a:gd name="connsiteX24" fmla="*/ 0 w 82867"/>
                  <a:gd name="connsiteY24" fmla="*/ 48578 h 48577"/>
                  <a:gd name="connsiteX25" fmla="*/ 0 w 82867"/>
                  <a:gd name="connsiteY25" fmla="*/ 48578 h 48577"/>
                  <a:gd name="connsiteX26" fmla="*/ 0 w 82867"/>
                  <a:gd name="connsiteY26" fmla="*/ 48578 h 48577"/>
                  <a:gd name="connsiteX27" fmla="*/ 0 w 82867"/>
                  <a:gd name="connsiteY27" fmla="*/ 48578 h 48577"/>
                  <a:gd name="connsiteX28" fmla="*/ 0 w 82867"/>
                  <a:gd name="connsiteY28" fmla="*/ 48578 h 48577"/>
                  <a:gd name="connsiteX29" fmla="*/ 0 w 82867"/>
                  <a:gd name="connsiteY29" fmla="*/ 48578 h 48577"/>
                  <a:gd name="connsiteX30" fmla="*/ 0 w 82867"/>
                  <a:gd name="connsiteY30" fmla="*/ 48578 h 48577"/>
                  <a:gd name="connsiteX31" fmla="*/ 0 w 82867"/>
                  <a:gd name="connsiteY31" fmla="*/ 48578 h 48577"/>
                  <a:gd name="connsiteX32" fmla="*/ 0 w 82867"/>
                  <a:gd name="connsiteY32" fmla="*/ 48578 h 48577"/>
                  <a:gd name="connsiteX33" fmla="*/ 0 w 82867"/>
                  <a:gd name="connsiteY33" fmla="*/ 48578 h 48577"/>
                  <a:gd name="connsiteX34" fmla="*/ 0 w 82867"/>
                  <a:gd name="connsiteY34" fmla="*/ 48578 h 48577"/>
                  <a:gd name="connsiteX35" fmla="*/ 0 w 82867"/>
                  <a:gd name="connsiteY35" fmla="*/ 48578 h 48577"/>
                  <a:gd name="connsiteX36" fmla="*/ 0 w 82867"/>
                  <a:gd name="connsiteY36" fmla="*/ 48578 h 48577"/>
                  <a:gd name="connsiteX37" fmla="*/ 0 w 82867"/>
                  <a:gd name="connsiteY37" fmla="*/ 48578 h 48577"/>
                  <a:gd name="connsiteX38" fmla="*/ 0 w 82867"/>
                  <a:gd name="connsiteY38" fmla="*/ 48578 h 48577"/>
                  <a:gd name="connsiteX39" fmla="*/ 0 w 82867"/>
                  <a:gd name="connsiteY39" fmla="*/ 48578 h 48577"/>
                  <a:gd name="connsiteX40" fmla="*/ 0 w 82867"/>
                  <a:gd name="connsiteY40" fmla="*/ 48578 h 48577"/>
                  <a:gd name="connsiteX41" fmla="*/ 0 w 82867"/>
                  <a:gd name="connsiteY41" fmla="*/ 48578 h 48577"/>
                  <a:gd name="connsiteX42" fmla="*/ 0 w 82867"/>
                  <a:gd name="connsiteY42" fmla="*/ 48578 h 48577"/>
                  <a:gd name="connsiteX43" fmla="*/ 0 w 82867"/>
                  <a:gd name="connsiteY43" fmla="*/ 48578 h 48577"/>
                  <a:gd name="connsiteX44" fmla="*/ 0 w 82867"/>
                  <a:gd name="connsiteY44" fmla="*/ 48578 h 48577"/>
                  <a:gd name="connsiteX45" fmla="*/ 0 w 82867"/>
                  <a:gd name="connsiteY45" fmla="*/ 48578 h 48577"/>
                  <a:gd name="connsiteX46" fmla="*/ 0 w 82867"/>
                  <a:gd name="connsiteY46" fmla="*/ 48578 h 48577"/>
                  <a:gd name="connsiteX47" fmla="*/ 0 w 82867"/>
                  <a:gd name="connsiteY47" fmla="*/ 48578 h 48577"/>
                  <a:gd name="connsiteX48" fmla="*/ 0 w 82867"/>
                  <a:gd name="connsiteY48" fmla="*/ 48578 h 48577"/>
                  <a:gd name="connsiteX49" fmla="*/ 0 w 82867"/>
                  <a:gd name="connsiteY49" fmla="*/ 48578 h 48577"/>
                  <a:gd name="connsiteX50" fmla="*/ 0 w 82867"/>
                  <a:gd name="connsiteY50" fmla="*/ 48578 h 48577"/>
                  <a:gd name="connsiteX51" fmla="*/ 0 w 82867"/>
                  <a:gd name="connsiteY51" fmla="*/ 48578 h 48577"/>
                  <a:gd name="connsiteX52" fmla="*/ 0 w 82867"/>
                  <a:gd name="connsiteY52" fmla="*/ 48578 h 48577"/>
                  <a:gd name="connsiteX53" fmla="*/ 0 w 82867"/>
                  <a:gd name="connsiteY53" fmla="*/ 48578 h 48577"/>
                  <a:gd name="connsiteX54" fmla="*/ 0 w 82867"/>
                  <a:gd name="connsiteY54" fmla="*/ 48578 h 48577"/>
                  <a:gd name="connsiteX55" fmla="*/ 0 w 82867"/>
                  <a:gd name="connsiteY55" fmla="*/ 48578 h 48577"/>
                  <a:gd name="connsiteX56" fmla="*/ 0 w 82867"/>
                  <a:gd name="connsiteY56" fmla="*/ 48578 h 48577"/>
                  <a:gd name="connsiteX57" fmla="*/ 0 w 82867"/>
                  <a:gd name="connsiteY57" fmla="*/ 48578 h 48577"/>
                  <a:gd name="connsiteX58" fmla="*/ 0 w 82867"/>
                  <a:gd name="connsiteY58" fmla="*/ 48578 h 48577"/>
                  <a:gd name="connsiteX59" fmla="*/ 0 w 82867"/>
                  <a:gd name="connsiteY59" fmla="*/ 48578 h 48577"/>
                  <a:gd name="connsiteX60" fmla="*/ 0 w 82867"/>
                  <a:gd name="connsiteY60" fmla="*/ 48578 h 48577"/>
                  <a:gd name="connsiteX61" fmla="*/ 0 w 82867"/>
                  <a:gd name="connsiteY61" fmla="*/ 48578 h 48577"/>
                  <a:gd name="connsiteX62" fmla="*/ 0 w 82867"/>
                  <a:gd name="connsiteY62" fmla="*/ 48578 h 48577"/>
                  <a:gd name="connsiteX63" fmla="*/ 0 w 82867"/>
                  <a:gd name="connsiteY63" fmla="*/ 48578 h 48577"/>
                  <a:gd name="connsiteX64" fmla="*/ 0 w 82867"/>
                  <a:gd name="connsiteY64" fmla="*/ 48578 h 48577"/>
                  <a:gd name="connsiteX65" fmla="*/ 0 w 82867"/>
                  <a:gd name="connsiteY65" fmla="*/ 48578 h 48577"/>
                  <a:gd name="connsiteX66" fmla="*/ 0 w 82867"/>
                  <a:gd name="connsiteY66" fmla="*/ 48578 h 48577"/>
                  <a:gd name="connsiteX67" fmla="*/ 0 w 82867"/>
                  <a:gd name="connsiteY67" fmla="*/ 48578 h 48577"/>
                  <a:gd name="connsiteX68" fmla="*/ 0 w 82867"/>
                  <a:gd name="connsiteY68" fmla="*/ 48578 h 48577"/>
                  <a:gd name="connsiteX69" fmla="*/ 0 w 82867"/>
                  <a:gd name="connsiteY69" fmla="*/ 48578 h 48577"/>
                  <a:gd name="connsiteX70" fmla="*/ 0 w 82867"/>
                  <a:gd name="connsiteY70" fmla="*/ 48578 h 48577"/>
                  <a:gd name="connsiteX71" fmla="*/ 0 w 82867"/>
                  <a:gd name="connsiteY71" fmla="*/ 48578 h 48577"/>
                  <a:gd name="connsiteX72" fmla="*/ 0 w 82867"/>
                  <a:gd name="connsiteY72" fmla="*/ 48578 h 48577"/>
                  <a:gd name="connsiteX73" fmla="*/ 0 w 82867"/>
                  <a:gd name="connsiteY73" fmla="*/ 48578 h 48577"/>
                  <a:gd name="connsiteX74" fmla="*/ 0 w 82867"/>
                  <a:gd name="connsiteY74" fmla="*/ 48578 h 485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</a:cxnLst>
                <a:rect l="l" t="t" r="r" b="b"/>
                <a:pathLst>
                  <a:path w="82867" h="48577">
                    <a:moveTo>
                      <a:pt x="0" y="48578"/>
                    </a:moveTo>
                    <a:lnTo>
                      <a:pt x="82867" y="0"/>
                    </a:lnTo>
                    <a:lnTo>
                      <a:pt x="82867" y="0"/>
                    </a:lnTo>
                    <a:lnTo>
                      <a:pt x="82867" y="0"/>
                    </a:lnTo>
                    <a:lnTo>
                      <a:pt x="82867" y="0"/>
                    </a:lnTo>
                    <a:lnTo>
                      <a:pt x="82867" y="0"/>
                    </a:lnTo>
                    <a:lnTo>
                      <a:pt x="82867" y="0"/>
                    </a:lnTo>
                    <a:lnTo>
                      <a:pt x="82867" y="0"/>
                    </a:lnTo>
                    <a:lnTo>
                      <a:pt x="82867" y="0"/>
                    </a:lnTo>
                    <a:lnTo>
                      <a:pt x="82867" y="0"/>
                    </a:lnTo>
                    <a:lnTo>
                      <a:pt x="0" y="48578"/>
                    </a:lnTo>
                    <a:lnTo>
                      <a:pt x="0" y="48578"/>
                    </a:lnTo>
                    <a:lnTo>
                      <a:pt x="0" y="48578"/>
                    </a:lnTo>
                    <a:lnTo>
                      <a:pt x="0" y="48578"/>
                    </a:lnTo>
                    <a:lnTo>
                      <a:pt x="0" y="48578"/>
                    </a:lnTo>
                    <a:lnTo>
                      <a:pt x="0" y="48578"/>
                    </a:lnTo>
                    <a:lnTo>
                      <a:pt x="0" y="48578"/>
                    </a:lnTo>
                    <a:lnTo>
                      <a:pt x="0" y="48578"/>
                    </a:lnTo>
                    <a:lnTo>
                      <a:pt x="0" y="48578"/>
                    </a:lnTo>
                    <a:lnTo>
                      <a:pt x="0" y="48578"/>
                    </a:lnTo>
                    <a:lnTo>
                      <a:pt x="0" y="48578"/>
                    </a:lnTo>
                    <a:lnTo>
                      <a:pt x="0" y="48578"/>
                    </a:lnTo>
                    <a:lnTo>
                      <a:pt x="0" y="48578"/>
                    </a:lnTo>
                    <a:lnTo>
                      <a:pt x="0" y="48578"/>
                    </a:lnTo>
                    <a:lnTo>
                      <a:pt x="0" y="48578"/>
                    </a:lnTo>
                    <a:lnTo>
                      <a:pt x="0" y="48578"/>
                    </a:lnTo>
                    <a:lnTo>
                      <a:pt x="0" y="48578"/>
                    </a:lnTo>
                    <a:lnTo>
                      <a:pt x="0" y="48578"/>
                    </a:lnTo>
                    <a:lnTo>
                      <a:pt x="0" y="48578"/>
                    </a:lnTo>
                    <a:lnTo>
                      <a:pt x="0" y="48578"/>
                    </a:lnTo>
                    <a:lnTo>
                      <a:pt x="0" y="48578"/>
                    </a:lnTo>
                    <a:lnTo>
                      <a:pt x="0" y="48578"/>
                    </a:lnTo>
                    <a:lnTo>
                      <a:pt x="0" y="48578"/>
                    </a:lnTo>
                    <a:lnTo>
                      <a:pt x="0" y="48578"/>
                    </a:lnTo>
                    <a:lnTo>
                      <a:pt x="0" y="48578"/>
                    </a:lnTo>
                    <a:lnTo>
                      <a:pt x="0" y="48578"/>
                    </a:lnTo>
                    <a:lnTo>
                      <a:pt x="0" y="48578"/>
                    </a:lnTo>
                    <a:lnTo>
                      <a:pt x="0" y="48578"/>
                    </a:lnTo>
                    <a:lnTo>
                      <a:pt x="0" y="48578"/>
                    </a:lnTo>
                    <a:lnTo>
                      <a:pt x="0" y="48578"/>
                    </a:lnTo>
                    <a:lnTo>
                      <a:pt x="0" y="48578"/>
                    </a:lnTo>
                    <a:lnTo>
                      <a:pt x="0" y="48578"/>
                    </a:lnTo>
                    <a:lnTo>
                      <a:pt x="0" y="48578"/>
                    </a:lnTo>
                    <a:lnTo>
                      <a:pt x="0" y="48578"/>
                    </a:lnTo>
                    <a:lnTo>
                      <a:pt x="0" y="48578"/>
                    </a:lnTo>
                    <a:lnTo>
                      <a:pt x="0" y="48578"/>
                    </a:lnTo>
                    <a:lnTo>
                      <a:pt x="0" y="48578"/>
                    </a:lnTo>
                    <a:lnTo>
                      <a:pt x="0" y="48578"/>
                    </a:lnTo>
                    <a:lnTo>
                      <a:pt x="0" y="48578"/>
                    </a:lnTo>
                    <a:lnTo>
                      <a:pt x="0" y="48578"/>
                    </a:lnTo>
                    <a:lnTo>
                      <a:pt x="0" y="48578"/>
                    </a:lnTo>
                    <a:lnTo>
                      <a:pt x="0" y="48578"/>
                    </a:lnTo>
                    <a:lnTo>
                      <a:pt x="0" y="48578"/>
                    </a:lnTo>
                    <a:lnTo>
                      <a:pt x="0" y="48578"/>
                    </a:lnTo>
                    <a:lnTo>
                      <a:pt x="0" y="48578"/>
                    </a:lnTo>
                    <a:lnTo>
                      <a:pt x="0" y="48578"/>
                    </a:lnTo>
                    <a:lnTo>
                      <a:pt x="0" y="48578"/>
                    </a:lnTo>
                    <a:lnTo>
                      <a:pt x="0" y="48578"/>
                    </a:lnTo>
                    <a:lnTo>
                      <a:pt x="0" y="48578"/>
                    </a:lnTo>
                    <a:lnTo>
                      <a:pt x="0" y="48578"/>
                    </a:lnTo>
                    <a:lnTo>
                      <a:pt x="0" y="48578"/>
                    </a:lnTo>
                    <a:lnTo>
                      <a:pt x="0" y="48578"/>
                    </a:lnTo>
                    <a:lnTo>
                      <a:pt x="0" y="48578"/>
                    </a:lnTo>
                    <a:lnTo>
                      <a:pt x="0" y="48578"/>
                    </a:lnTo>
                    <a:lnTo>
                      <a:pt x="0" y="48578"/>
                    </a:lnTo>
                    <a:lnTo>
                      <a:pt x="0" y="48578"/>
                    </a:lnTo>
                    <a:lnTo>
                      <a:pt x="0" y="48578"/>
                    </a:lnTo>
                    <a:lnTo>
                      <a:pt x="0" y="48578"/>
                    </a:lnTo>
                    <a:lnTo>
                      <a:pt x="0" y="48578"/>
                    </a:lnTo>
                    <a:lnTo>
                      <a:pt x="0" y="48578"/>
                    </a:lnTo>
                    <a:lnTo>
                      <a:pt x="0" y="48578"/>
                    </a:lnTo>
                    <a:lnTo>
                      <a:pt x="0" y="48578"/>
                    </a:lnTo>
                    <a:lnTo>
                      <a:pt x="0" y="48578"/>
                    </a:lnTo>
                    <a:lnTo>
                      <a:pt x="0" y="48578"/>
                    </a:lnTo>
                    <a:lnTo>
                      <a:pt x="0" y="48578"/>
                    </a:lnTo>
                    <a:close/>
                  </a:path>
                </a:pathLst>
              </a:custGeom>
              <a:solidFill>
                <a:srgbClr val="26263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35" name="Freeform: Shape 1334">
                <a:extLst>
                  <a:ext uri="{FF2B5EF4-FFF2-40B4-BE49-F238E27FC236}">
                    <a16:creationId xmlns:a16="http://schemas.microsoft.com/office/drawing/2014/main" id="{CFA28B86-3155-457A-9CC0-EB7AB6F71DC4}"/>
                  </a:ext>
                </a:extLst>
              </p:cNvPr>
              <p:cNvSpPr/>
              <p:nvPr/>
            </p:nvSpPr>
            <p:spPr>
              <a:xfrm>
                <a:off x="4494847" y="2982277"/>
                <a:ext cx="82867" cy="80962"/>
              </a:xfrm>
              <a:custGeom>
                <a:avLst/>
                <a:gdLst>
                  <a:gd name="connsiteX0" fmla="*/ 2857 w 82867"/>
                  <a:gd name="connsiteY0" fmla="*/ 46672 h 80962"/>
                  <a:gd name="connsiteX1" fmla="*/ 82867 w 82867"/>
                  <a:gd name="connsiteY1" fmla="*/ 0 h 80962"/>
                  <a:gd name="connsiteX2" fmla="*/ 82867 w 82867"/>
                  <a:gd name="connsiteY2" fmla="*/ 1905 h 80962"/>
                  <a:gd name="connsiteX3" fmla="*/ 82867 w 82867"/>
                  <a:gd name="connsiteY3" fmla="*/ 3810 h 80962"/>
                  <a:gd name="connsiteX4" fmla="*/ 82867 w 82867"/>
                  <a:gd name="connsiteY4" fmla="*/ 5715 h 80962"/>
                  <a:gd name="connsiteX5" fmla="*/ 82867 w 82867"/>
                  <a:gd name="connsiteY5" fmla="*/ 7620 h 80962"/>
                  <a:gd name="connsiteX6" fmla="*/ 82867 w 82867"/>
                  <a:gd name="connsiteY6" fmla="*/ 9525 h 80962"/>
                  <a:gd name="connsiteX7" fmla="*/ 82867 w 82867"/>
                  <a:gd name="connsiteY7" fmla="*/ 11430 h 80962"/>
                  <a:gd name="connsiteX8" fmla="*/ 82867 w 82867"/>
                  <a:gd name="connsiteY8" fmla="*/ 13335 h 80962"/>
                  <a:gd name="connsiteX9" fmla="*/ 82867 w 82867"/>
                  <a:gd name="connsiteY9" fmla="*/ 15240 h 80962"/>
                  <a:gd name="connsiteX10" fmla="*/ 82867 w 82867"/>
                  <a:gd name="connsiteY10" fmla="*/ 17145 h 80962"/>
                  <a:gd name="connsiteX11" fmla="*/ 82867 w 82867"/>
                  <a:gd name="connsiteY11" fmla="*/ 19050 h 80962"/>
                  <a:gd name="connsiteX12" fmla="*/ 82867 w 82867"/>
                  <a:gd name="connsiteY12" fmla="*/ 20955 h 80962"/>
                  <a:gd name="connsiteX13" fmla="*/ 82867 w 82867"/>
                  <a:gd name="connsiteY13" fmla="*/ 22860 h 80962"/>
                  <a:gd name="connsiteX14" fmla="*/ 82867 w 82867"/>
                  <a:gd name="connsiteY14" fmla="*/ 24765 h 80962"/>
                  <a:gd name="connsiteX15" fmla="*/ 82867 w 82867"/>
                  <a:gd name="connsiteY15" fmla="*/ 26670 h 80962"/>
                  <a:gd name="connsiteX16" fmla="*/ 82867 w 82867"/>
                  <a:gd name="connsiteY16" fmla="*/ 28575 h 80962"/>
                  <a:gd name="connsiteX17" fmla="*/ 82867 w 82867"/>
                  <a:gd name="connsiteY17" fmla="*/ 30480 h 80962"/>
                  <a:gd name="connsiteX18" fmla="*/ 0 w 82867"/>
                  <a:gd name="connsiteY18" fmla="*/ 79057 h 80962"/>
                  <a:gd name="connsiteX19" fmla="*/ 0 w 82867"/>
                  <a:gd name="connsiteY19" fmla="*/ 79057 h 80962"/>
                  <a:gd name="connsiteX20" fmla="*/ 0 w 82867"/>
                  <a:gd name="connsiteY20" fmla="*/ 79057 h 80962"/>
                  <a:gd name="connsiteX21" fmla="*/ 0 w 82867"/>
                  <a:gd name="connsiteY21" fmla="*/ 79057 h 80962"/>
                  <a:gd name="connsiteX22" fmla="*/ 0 w 82867"/>
                  <a:gd name="connsiteY22" fmla="*/ 79057 h 80962"/>
                  <a:gd name="connsiteX23" fmla="*/ 0 w 82867"/>
                  <a:gd name="connsiteY23" fmla="*/ 79057 h 80962"/>
                  <a:gd name="connsiteX24" fmla="*/ 0 w 82867"/>
                  <a:gd name="connsiteY24" fmla="*/ 79057 h 80962"/>
                  <a:gd name="connsiteX25" fmla="*/ 0 w 82867"/>
                  <a:gd name="connsiteY25" fmla="*/ 79057 h 80962"/>
                  <a:gd name="connsiteX26" fmla="*/ 0 w 82867"/>
                  <a:gd name="connsiteY26" fmla="*/ 79057 h 80962"/>
                  <a:gd name="connsiteX27" fmla="*/ 0 w 82867"/>
                  <a:gd name="connsiteY27" fmla="*/ 79057 h 80962"/>
                  <a:gd name="connsiteX28" fmla="*/ 0 w 82867"/>
                  <a:gd name="connsiteY28" fmla="*/ 79057 h 80962"/>
                  <a:gd name="connsiteX29" fmla="*/ 0 w 82867"/>
                  <a:gd name="connsiteY29" fmla="*/ 79057 h 80962"/>
                  <a:gd name="connsiteX30" fmla="*/ 0 w 82867"/>
                  <a:gd name="connsiteY30" fmla="*/ 79057 h 80962"/>
                  <a:gd name="connsiteX31" fmla="*/ 0 w 82867"/>
                  <a:gd name="connsiteY31" fmla="*/ 79057 h 80962"/>
                  <a:gd name="connsiteX32" fmla="*/ 0 w 82867"/>
                  <a:gd name="connsiteY32" fmla="*/ 79057 h 80962"/>
                  <a:gd name="connsiteX33" fmla="*/ 0 w 82867"/>
                  <a:gd name="connsiteY33" fmla="*/ 79057 h 80962"/>
                  <a:gd name="connsiteX34" fmla="*/ 0 w 82867"/>
                  <a:gd name="connsiteY34" fmla="*/ 79057 h 80962"/>
                  <a:gd name="connsiteX35" fmla="*/ 0 w 82867"/>
                  <a:gd name="connsiteY35" fmla="*/ 79057 h 80962"/>
                  <a:gd name="connsiteX36" fmla="*/ 0 w 82867"/>
                  <a:gd name="connsiteY36" fmla="*/ 79057 h 80962"/>
                  <a:gd name="connsiteX37" fmla="*/ 0 w 82867"/>
                  <a:gd name="connsiteY37" fmla="*/ 79057 h 80962"/>
                  <a:gd name="connsiteX38" fmla="*/ 0 w 82867"/>
                  <a:gd name="connsiteY38" fmla="*/ 79057 h 80962"/>
                  <a:gd name="connsiteX39" fmla="*/ 0 w 82867"/>
                  <a:gd name="connsiteY39" fmla="*/ 79057 h 80962"/>
                  <a:gd name="connsiteX40" fmla="*/ 0 w 82867"/>
                  <a:gd name="connsiteY40" fmla="*/ 79057 h 80962"/>
                  <a:gd name="connsiteX41" fmla="*/ 0 w 82867"/>
                  <a:gd name="connsiteY41" fmla="*/ 79057 h 80962"/>
                  <a:gd name="connsiteX42" fmla="*/ 0 w 82867"/>
                  <a:gd name="connsiteY42" fmla="*/ 79057 h 80962"/>
                  <a:gd name="connsiteX43" fmla="*/ 0 w 82867"/>
                  <a:gd name="connsiteY43" fmla="*/ 79057 h 80962"/>
                  <a:gd name="connsiteX44" fmla="*/ 0 w 82867"/>
                  <a:gd name="connsiteY44" fmla="*/ 79057 h 80962"/>
                  <a:gd name="connsiteX45" fmla="*/ 0 w 82867"/>
                  <a:gd name="connsiteY45" fmla="*/ 79057 h 80962"/>
                  <a:gd name="connsiteX46" fmla="*/ 0 w 82867"/>
                  <a:gd name="connsiteY46" fmla="*/ 79057 h 80962"/>
                  <a:gd name="connsiteX47" fmla="*/ 0 w 82867"/>
                  <a:gd name="connsiteY47" fmla="*/ 79057 h 80962"/>
                  <a:gd name="connsiteX48" fmla="*/ 0 w 82867"/>
                  <a:gd name="connsiteY48" fmla="*/ 79057 h 80962"/>
                  <a:gd name="connsiteX49" fmla="*/ 0 w 82867"/>
                  <a:gd name="connsiteY49" fmla="*/ 79057 h 80962"/>
                  <a:gd name="connsiteX50" fmla="*/ 0 w 82867"/>
                  <a:gd name="connsiteY50" fmla="*/ 79057 h 80962"/>
                  <a:gd name="connsiteX51" fmla="*/ 0 w 82867"/>
                  <a:gd name="connsiteY51" fmla="*/ 79057 h 80962"/>
                  <a:gd name="connsiteX52" fmla="*/ 0 w 82867"/>
                  <a:gd name="connsiteY52" fmla="*/ 79057 h 80962"/>
                  <a:gd name="connsiteX53" fmla="*/ 0 w 82867"/>
                  <a:gd name="connsiteY53" fmla="*/ 79057 h 80962"/>
                  <a:gd name="connsiteX54" fmla="*/ 0 w 82867"/>
                  <a:gd name="connsiteY54" fmla="*/ 79057 h 80962"/>
                  <a:gd name="connsiteX55" fmla="*/ 0 w 82867"/>
                  <a:gd name="connsiteY55" fmla="*/ 79057 h 80962"/>
                  <a:gd name="connsiteX56" fmla="*/ 0 w 82867"/>
                  <a:gd name="connsiteY56" fmla="*/ 79057 h 80962"/>
                  <a:gd name="connsiteX57" fmla="*/ 0 w 82867"/>
                  <a:gd name="connsiteY57" fmla="*/ 79057 h 80962"/>
                  <a:gd name="connsiteX58" fmla="*/ 0 w 82867"/>
                  <a:gd name="connsiteY58" fmla="*/ 79057 h 80962"/>
                  <a:gd name="connsiteX59" fmla="*/ 0 w 82867"/>
                  <a:gd name="connsiteY59" fmla="*/ 79057 h 80962"/>
                  <a:gd name="connsiteX60" fmla="*/ 0 w 82867"/>
                  <a:gd name="connsiteY60" fmla="*/ 79057 h 80962"/>
                  <a:gd name="connsiteX61" fmla="*/ 0 w 82867"/>
                  <a:gd name="connsiteY61" fmla="*/ 79057 h 80962"/>
                  <a:gd name="connsiteX62" fmla="*/ 0 w 82867"/>
                  <a:gd name="connsiteY62" fmla="*/ 79057 h 80962"/>
                  <a:gd name="connsiteX63" fmla="*/ 0 w 82867"/>
                  <a:gd name="connsiteY63" fmla="*/ 79057 h 80962"/>
                  <a:gd name="connsiteX64" fmla="*/ 0 w 82867"/>
                  <a:gd name="connsiteY64" fmla="*/ 79057 h 80962"/>
                  <a:gd name="connsiteX65" fmla="*/ 0 w 82867"/>
                  <a:gd name="connsiteY65" fmla="*/ 79057 h 80962"/>
                  <a:gd name="connsiteX66" fmla="*/ 0 w 82867"/>
                  <a:gd name="connsiteY66" fmla="*/ 79057 h 80962"/>
                  <a:gd name="connsiteX67" fmla="*/ 0 w 82867"/>
                  <a:gd name="connsiteY67" fmla="*/ 79057 h 80962"/>
                  <a:gd name="connsiteX68" fmla="*/ 0 w 82867"/>
                  <a:gd name="connsiteY68" fmla="*/ 79057 h 80962"/>
                  <a:gd name="connsiteX69" fmla="*/ 0 w 82867"/>
                  <a:gd name="connsiteY69" fmla="*/ 79057 h 80962"/>
                  <a:gd name="connsiteX70" fmla="*/ 0 w 82867"/>
                  <a:gd name="connsiteY70" fmla="*/ 79057 h 80962"/>
                  <a:gd name="connsiteX71" fmla="*/ 0 w 82867"/>
                  <a:gd name="connsiteY71" fmla="*/ 79057 h 80962"/>
                  <a:gd name="connsiteX72" fmla="*/ 0 w 82867"/>
                  <a:gd name="connsiteY72" fmla="*/ 79057 h 80962"/>
                  <a:gd name="connsiteX73" fmla="*/ 0 w 82867"/>
                  <a:gd name="connsiteY73" fmla="*/ 79057 h 80962"/>
                  <a:gd name="connsiteX74" fmla="*/ 0 w 82867"/>
                  <a:gd name="connsiteY74" fmla="*/ 79057 h 80962"/>
                  <a:gd name="connsiteX75" fmla="*/ 0 w 82867"/>
                  <a:gd name="connsiteY75" fmla="*/ 79057 h 80962"/>
                  <a:gd name="connsiteX76" fmla="*/ 0 w 82867"/>
                  <a:gd name="connsiteY76" fmla="*/ 79057 h 80962"/>
                  <a:gd name="connsiteX77" fmla="*/ 0 w 82867"/>
                  <a:gd name="connsiteY77" fmla="*/ 79057 h 80962"/>
                  <a:gd name="connsiteX78" fmla="*/ 0 w 82867"/>
                  <a:gd name="connsiteY78" fmla="*/ 79057 h 80962"/>
                  <a:gd name="connsiteX79" fmla="*/ 0 w 82867"/>
                  <a:gd name="connsiteY79" fmla="*/ 79057 h 80962"/>
                  <a:gd name="connsiteX80" fmla="*/ 0 w 82867"/>
                  <a:gd name="connsiteY80" fmla="*/ 79057 h 80962"/>
                  <a:gd name="connsiteX81" fmla="*/ 0 w 82867"/>
                  <a:gd name="connsiteY81" fmla="*/ 79057 h 80962"/>
                  <a:gd name="connsiteX82" fmla="*/ 0 w 82867"/>
                  <a:gd name="connsiteY82" fmla="*/ 79057 h 80962"/>
                  <a:gd name="connsiteX83" fmla="*/ 3810 w 82867"/>
                  <a:gd name="connsiteY83" fmla="*/ 80963 h 80962"/>
                  <a:gd name="connsiteX84" fmla="*/ 2857 w 82867"/>
                  <a:gd name="connsiteY84" fmla="*/ 46672 h 809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</a:cxnLst>
                <a:rect l="l" t="t" r="r" b="b"/>
                <a:pathLst>
                  <a:path w="82867" h="80962">
                    <a:moveTo>
                      <a:pt x="2857" y="46672"/>
                    </a:moveTo>
                    <a:lnTo>
                      <a:pt x="82867" y="0"/>
                    </a:lnTo>
                    <a:lnTo>
                      <a:pt x="82867" y="1905"/>
                    </a:lnTo>
                    <a:lnTo>
                      <a:pt x="82867" y="3810"/>
                    </a:lnTo>
                    <a:lnTo>
                      <a:pt x="82867" y="5715"/>
                    </a:lnTo>
                    <a:lnTo>
                      <a:pt x="82867" y="7620"/>
                    </a:lnTo>
                    <a:lnTo>
                      <a:pt x="82867" y="9525"/>
                    </a:lnTo>
                    <a:lnTo>
                      <a:pt x="82867" y="11430"/>
                    </a:lnTo>
                    <a:lnTo>
                      <a:pt x="82867" y="13335"/>
                    </a:lnTo>
                    <a:lnTo>
                      <a:pt x="82867" y="15240"/>
                    </a:lnTo>
                    <a:lnTo>
                      <a:pt x="82867" y="17145"/>
                    </a:lnTo>
                    <a:lnTo>
                      <a:pt x="82867" y="19050"/>
                    </a:lnTo>
                    <a:lnTo>
                      <a:pt x="82867" y="20955"/>
                    </a:lnTo>
                    <a:lnTo>
                      <a:pt x="82867" y="22860"/>
                    </a:lnTo>
                    <a:lnTo>
                      <a:pt x="82867" y="24765"/>
                    </a:lnTo>
                    <a:lnTo>
                      <a:pt x="82867" y="26670"/>
                    </a:lnTo>
                    <a:lnTo>
                      <a:pt x="82867" y="28575"/>
                    </a:lnTo>
                    <a:lnTo>
                      <a:pt x="82867" y="30480"/>
                    </a:lnTo>
                    <a:lnTo>
                      <a:pt x="0" y="79057"/>
                    </a:lnTo>
                    <a:lnTo>
                      <a:pt x="0" y="79057"/>
                    </a:lnTo>
                    <a:lnTo>
                      <a:pt x="0" y="79057"/>
                    </a:lnTo>
                    <a:lnTo>
                      <a:pt x="0" y="79057"/>
                    </a:lnTo>
                    <a:lnTo>
                      <a:pt x="0" y="79057"/>
                    </a:lnTo>
                    <a:lnTo>
                      <a:pt x="0" y="79057"/>
                    </a:lnTo>
                    <a:lnTo>
                      <a:pt x="0" y="79057"/>
                    </a:lnTo>
                    <a:lnTo>
                      <a:pt x="0" y="79057"/>
                    </a:lnTo>
                    <a:lnTo>
                      <a:pt x="0" y="79057"/>
                    </a:lnTo>
                    <a:lnTo>
                      <a:pt x="0" y="79057"/>
                    </a:lnTo>
                    <a:lnTo>
                      <a:pt x="0" y="79057"/>
                    </a:lnTo>
                    <a:lnTo>
                      <a:pt x="0" y="79057"/>
                    </a:lnTo>
                    <a:lnTo>
                      <a:pt x="0" y="79057"/>
                    </a:lnTo>
                    <a:lnTo>
                      <a:pt x="0" y="79057"/>
                    </a:lnTo>
                    <a:lnTo>
                      <a:pt x="0" y="79057"/>
                    </a:lnTo>
                    <a:lnTo>
                      <a:pt x="0" y="79057"/>
                    </a:lnTo>
                    <a:lnTo>
                      <a:pt x="0" y="79057"/>
                    </a:lnTo>
                    <a:lnTo>
                      <a:pt x="0" y="79057"/>
                    </a:lnTo>
                    <a:lnTo>
                      <a:pt x="0" y="79057"/>
                    </a:lnTo>
                    <a:lnTo>
                      <a:pt x="0" y="79057"/>
                    </a:lnTo>
                    <a:lnTo>
                      <a:pt x="0" y="79057"/>
                    </a:lnTo>
                    <a:lnTo>
                      <a:pt x="0" y="79057"/>
                    </a:lnTo>
                    <a:lnTo>
                      <a:pt x="0" y="79057"/>
                    </a:lnTo>
                    <a:lnTo>
                      <a:pt x="0" y="79057"/>
                    </a:lnTo>
                    <a:lnTo>
                      <a:pt x="0" y="79057"/>
                    </a:lnTo>
                    <a:lnTo>
                      <a:pt x="0" y="79057"/>
                    </a:lnTo>
                    <a:lnTo>
                      <a:pt x="0" y="79057"/>
                    </a:lnTo>
                    <a:lnTo>
                      <a:pt x="0" y="79057"/>
                    </a:lnTo>
                    <a:lnTo>
                      <a:pt x="0" y="79057"/>
                    </a:lnTo>
                    <a:lnTo>
                      <a:pt x="0" y="79057"/>
                    </a:lnTo>
                    <a:lnTo>
                      <a:pt x="0" y="79057"/>
                    </a:lnTo>
                    <a:lnTo>
                      <a:pt x="0" y="79057"/>
                    </a:lnTo>
                    <a:lnTo>
                      <a:pt x="0" y="79057"/>
                    </a:lnTo>
                    <a:lnTo>
                      <a:pt x="0" y="79057"/>
                    </a:lnTo>
                    <a:lnTo>
                      <a:pt x="0" y="79057"/>
                    </a:lnTo>
                    <a:lnTo>
                      <a:pt x="0" y="79057"/>
                    </a:lnTo>
                    <a:lnTo>
                      <a:pt x="0" y="79057"/>
                    </a:lnTo>
                    <a:lnTo>
                      <a:pt x="0" y="79057"/>
                    </a:lnTo>
                    <a:lnTo>
                      <a:pt x="0" y="79057"/>
                    </a:lnTo>
                    <a:lnTo>
                      <a:pt x="0" y="79057"/>
                    </a:lnTo>
                    <a:lnTo>
                      <a:pt x="0" y="79057"/>
                    </a:lnTo>
                    <a:lnTo>
                      <a:pt x="0" y="79057"/>
                    </a:lnTo>
                    <a:lnTo>
                      <a:pt x="0" y="79057"/>
                    </a:lnTo>
                    <a:lnTo>
                      <a:pt x="0" y="79057"/>
                    </a:lnTo>
                    <a:lnTo>
                      <a:pt x="0" y="79057"/>
                    </a:lnTo>
                    <a:lnTo>
                      <a:pt x="0" y="79057"/>
                    </a:lnTo>
                    <a:lnTo>
                      <a:pt x="0" y="79057"/>
                    </a:lnTo>
                    <a:lnTo>
                      <a:pt x="0" y="79057"/>
                    </a:lnTo>
                    <a:lnTo>
                      <a:pt x="0" y="79057"/>
                    </a:lnTo>
                    <a:lnTo>
                      <a:pt x="0" y="79057"/>
                    </a:lnTo>
                    <a:lnTo>
                      <a:pt x="0" y="79057"/>
                    </a:lnTo>
                    <a:lnTo>
                      <a:pt x="0" y="79057"/>
                    </a:lnTo>
                    <a:lnTo>
                      <a:pt x="0" y="79057"/>
                    </a:lnTo>
                    <a:lnTo>
                      <a:pt x="0" y="79057"/>
                    </a:lnTo>
                    <a:lnTo>
                      <a:pt x="0" y="79057"/>
                    </a:lnTo>
                    <a:lnTo>
                      <a:pt x="0" y="79057"/>
                    </a:lnTo>
                    <a:lnTo>
                      <a:pt x="0" y="79057"/>
                    </a:lnTo>
                    <a:lnTo>
                      <a:pt x="0" y="79057"/>
                    </a:lnTo>
                    <a:lnTo>
                      <a:pt x="0" y="79057"/>
                    </a:lnTo>
                    <a:lnTo>
                      <a:pt x="0" y="79057"/>
                    </a:lnTo>
                    <a:lnTo>
                      <a:pt x="0" y="79057"/>
                    </a:lnTo>
                    <a:lnTo>
                      <a:pt x="0" y="79057"/>
                    </a:lnTo>
                    <a:lnTo>
                      <a:pt x="0" y="79057"/>
                    </a:lnTo>
                    <a:lnTo>
                      <a:pt x="0" y="79057"/>
                    </a:lnTo>
                    <a:lnTo>
                      <a:pt x="0" y="79057"/>
                    </a:lnTo>
                    <a:cubicBezTo>
                      <a:pt x="952" y="80010"/>
                      <a:pt x="2857" y="80963"/>
                      <a:pt x="3810" y="80963"/>
                    </a:cubicBezTo>
                    <a:cubicBezTo>
                      <a:pt x="3810" y="48577"/>
                      <a:pt x="3810" y="47625"/>
                      <a:pt x="2857" y="46672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36" name="Freeform: Shape 1335">
                <a:extLst>
                  <a:ext uri="{FF2B5EF4-FFF2-40B4-BE49-F238E27FC236}">
                    <a16:creationId xmlns:a16="http://schemas.microsoft.com/office/drawing/2014/main" id="{456880D8-8728-4698-8B66-C10CED7A24D2}"/>
                  </a:ext>
                </a:extLst>
              </p:cNvPr>
              <p:cNvSpPr/>
              <p:nvPr/>
            </p:nvSpPr>
            <p:spPr>
              <a:xfrm>
                <a:off x="4497704" y="2985134"/>
                <a:ext cx="82867" cy="67627"/>
              </a:xfrm>
              <a:custGeom>
                <a:avLst/>
                <a:gdLst>
                  <a:gd name="connsiteX0" fmla="*/ 2858 w 82867"/>
                  <a:gd name="connsiteY0" fmla="*/ 43815 h 67627"/>
                  <a:gd name="connsiteX1" fmla="*/ 953 w 82867"/>
                  <a:gd name="connsiteY1" fmla="*/ 43815 h 67627"/>
                  <a:gd name="connsiteX2" fmla="*/ 1905 w 82867"/>
                  <a:gd name="connsiteY2" fmla="*/ 47625 h 67627"/>
                  <a:gd name="connsiteX3" fmla="*/ 0 w 82867"/>
                  <a:gd name="connsiteY3" fmla="*/ 46673 h 67627"/>
                  <a:gd name="connsiteX4" fmla="*/ 0 w 82867"/>
                  <a:gd name="connsiteY4" fmla="*/ 48578 h 67627"/>
                  <a:gd name="connsiteX5" fmla="*/ 2858 w 82867"/>
                  <a:gd name="connsiteY5" fmla="*/ 67628 h 67627"/>
                  <a:gd name="connsiteX6" fmla="*/ 82868 w 82867"/>
                  <a:gd name="connsiteY6" fmla="*/ 20955 h 67627"/>
                  <a:gd name="connsiteX7" fmla="*/ 80010 w 82867"/>
                  <a:gd name="connsiteY7" fmla="*/ 0 h 67627"/>
                  <a:gd name="connsiteX8" fmla="*/ 2858 w 82867"/>
                  <a:gd name="connsiteY8" fmla="*/ 43815 h 676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2867" h="67627">
                    <a:moveTo>
                      <a:pt x="2858" y="43815"/>
                    </a:moveTo>
                    <a:cubicBezTo>
                      <a:pt x="2858" y="44768"/>
                      <a:pt x="1905" y="43815"/>
                      <a:pt x="953" y="43815"/>
                    </a:cubicBezTo>
                    <a:cubicBezTo>
                      <a:pt x="1905" y="44768"/>
                      <a:pt x="1905" y="45720"/>
                      <a:pt x="1905" y="47625"/>
                    </a:cubicBezTo>
                    <a:lnTo>
                      <a:pt x="0" y="46673"/>
                    </a:lnTo>
                    <a:lnTo>
                      <a:pt x="0" y="48578"/>
                    </a:lnTo>
                    <a:lnTo>
                      <a:pt x="2858" y="67628"/>
                    </a:lnTo>
                    <a:lnTo>
                      <a:pt x="82868" y="20955"/>
                    </a:lnTo>
                    <a:lnTo>
                      <a:pt x="80010" y="0"/>
                    </a:lnTo>
                    <a:lnTo>
                      <a:pt x="2858" y="43815"/>
                    </a:lnTo>
                    <a:close/>
                  </a:path>
                </a:pathLst>
              </a:custGeom>
              <a:solidFill>
                <a:srgbClr val="26263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37" name="Freeform: Shape 1336">
                <a:extLst>
                  <a:ext uri="{FF2B5EF4-FFF2-40B4-BE49-F238E27FC236}">
                    <a16:creationId xmlns:a16="http://schemas.microsoft.com/office/drawing/2014/main" id="{3309662F-796B-4362-B6C1-3896CFBA44A4}"/>
                  </a:ext>
                </a:extLst>
              </p:cNvPr>
              <p:cNvSpPr/>
              <p:nvPr/>
            </p:nvSpPr>
            <p:spPr>
              <a:xfrm>
                <a:off x="4496752" y="2985134"/>
                <a:ext cx="80010" cy="63817"/>
              </a:xfrm>
              <a:custGeom>
                <a:avLst/>
                <a:gdLst>
                  <a:gd name="connsiteX0" fmla="*/ 2858 w 80010"/>
                  <a:gd name="connsiteY0" fmla="*/ 63818 h 63817"/>
                  <a:gd name="connsiteX1" fmla="*/ 80010 w 80010"/>
                  <a:gd name="connsiteY1" fmla="*/ 18098 h 63817"/>
                  <a:gd name="connsiteX2" fmla="*/ 77152 w 80010"/>
                  <a:gd name="connsiteY2" fmla="*/ 0 h 63817"/>
                  <a:gd name="connsiteX3" fmla="*/ 2858 w 80010"/>
                  <a:gd name="connsiteY3" fmla="*/ 43815 h 63817"/>
                  <a:gd name="connsiteX4" fmla="*/ 952 w 80010"/>
                  <a:gd name="connsiteY4" fmla="*/ 43815 h 63817"/>
                  <a:gd name="connsiteX5" fmla="*/ 1905 w 80010"/>
                  <a:gd name="connsiteY5" fmla="*/ 47625 h 63817"/>
                  <a:gd name="connsiteX6" fmla="*/ 0 w 80010"/>
                  <a:gd name="connsiteY6" fmla="*/ 46673 h 63817"/>
                  <a:gd name="connsiteX7" fmla="*/ 0 w 80010"/>
                  <a:gd name="connsiteY7" fmla="*/ 48578 h 63817"/>
                  <a:gd name="connsiteX8" fmla="*/ 2858 w 80010"/>
                  <a:gd name="connsiteY8" fmla="*/ 63818 h 638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0010" h="63817">
                    <a:moveTo>
                      <a:pt x="2858" y="63818"/>
                    </a:moveTo>
                    <a:lnTo>
                      <a:pt x="80010" y="18098"/>
                    </a:lnTo>
                    <a:lnTo>
                      <a:pt x="77152" y="0"/>
                    </a:lnTo>
                    <a:lnTo>
                      <a:pt x="2858" y="43815"/>
                    </a:lnTo>
                    <a:cubicBezTo>
                      <a:pt x="2858" y="44768"/>
                      <a:pt x="1905" y="43815"/>
                      <a:pt x="952" y="43815"/>
                    </a:cubicBezTo>
                    <a:cubicBezTo>
                      <a:pt x="1905" y="44768"/>
                      <a:pt x="1905" y="45720"/>
                      <a:pt x="1905" y="47625"/>
                    </a:cubicBezTo>
                    <a:lnTo>
                      <a:pt x="0" y="46673"/>
                    </a:lnTo>
                    <a:lnTo>
                      <a:pt x="0" y="48578"/>
                    </a:lnTo>
                    <a:lnTo>
                      <a:pt x="2858" y="63818"/>
                    </a:lnTo>
                    <a:close/>
                  </a:path>
                </a:pathLst>
              </a:custGeom>
              <a:solidFill>
                <a:srgbClr val="CAC9C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38" name="Freeform: Shape 1337">
                <a:extLst>
                  <a:ext uri="{FF2B5EF4-FFF2-40B4-BE49-F238E27FC236}">
                    <a16:creationId xmlns:a16="http://schemas.microsoft.com/office/drawing/2014/main" id="{7CEC3F24-D3DF-43AD-B431-2C1874D8FB95}"/>
                  </a:ext>
                </a:extLst>
              </p:cNvPr>
              <p:cNvSpPr/>
              <p:nvPr/>
            </p:nvSpPr>
            <p:spPr>
              <a:xfrm>
                <a:off x="4487227" y="2965132"/>
                <a:ext cx="87630" cy="60007"/>
              </a:xfrm>
              <a:custGeom>
                <a:avLst/>
                <a:gdLst>
                  <a:gd name="connsiteX0" fmla="*/ 0 w 87630"/>
                  <a:gd name="connsiteY0" fmla="*/ 48577 h 60007"/>
                  <a:gd name="connsiteX1" fmla="*/ 82868 w 87630"/>
                  <a:gd name="connsiteY1" fmla="*/ 0 h 60007"/>
                  <a:gd name="connsiteX2" fmla="*/ 82868 w 87630"/>
                  <a:gd name="connsiteY2" fmla="*/ 0 h 60007"/>
                  <a:gd name="connsiteX3" fmla="*/ 82868 w 87630"/>
                  <a:gd name="connsiteY3" fmla="*/ 0 h 60007"/>
                  <a:gd name="connsiteX4" fmla="*/ 82868 w 87630"/>
                  <a:gd name="connsiteY4" fmla="*/ 0 h 60007"/>
                  <a:gd name="connsiteX5" fmla="*/ 82868 w 87630"/>
                  <a:gd name="connsiteY5" fmla="*/ 0 h 60007"/>
                  <a:gd name="connsiteX6" fmla="*/ 82868 w 87630"/>
                  <a:gd name="connsiteY6" fmla="*/ 0 h 60007"/>
                  <a:gd name="connsiteX7" fmla="*/ 82868 w 87630"/>
                  <a:gd name="connsiteY7" fmla="*/ 0 h 60007"/>
                  <a:gd name="connsiteX8" fmla="*/ 82868 w 87630"/>
                  <a:gd name="connsiteY8" fmla="*/ 0 h 60007"/>
                  <a:gd name="connsiteX9" fmla="*/ 82868 w 87630"/>
                  <a:gd name="connsiteY9" fmla="*/ 0 h 60007"/>
                  <a:gd name="connsiteX10" fmla="*/ 83820 w 87630"/>
                  <a:gd name="connsiteY10" fmla="*/ 952 h 60007"/>
                  <a:gd name="connsiteX11" fmla="*/ 84773 w 87630"/>
                  <a:gd name="connsiteY11" fmla="*/ 1905 h 60007"/>
                  <a:gd name="connsiteX12" fmla="*/ 85725 w 87630"/>
                  <a:gd name="connsiteY12" fmla="*/ 2858 h 60007"/>
                  <a:gd name="connsiteX13" fmla="*/ 86677 w 87630"/>
                  <a:gd name="connsiteY13" fmla="*/ 3810 h 60007"/>
                  <a:gd name="connsiteX14" fmla="*/ 87630 w 87630"/>
                  <a:gd name="connsiteY14" fmla="*/ 5715 h 60007"/>
                  <a:gd name="connsiteX15" fmla="*/ 87630 w 87630"/>
                  <a:gd name="connsiteY15" fmla="*/ 7620 h 60007"/>
                  <a:gd name="connsiteX16" fmla="*/ 87630 w 87630"/>
                  <a:gd name="connsiteY16" fmla="*/ 9525 h 60007"/>
                  <a:gd name="connsiteX17" fmla="*/ 87630 w 87630"/>
                  <a:gd name="connsiteY17" fmla="*/ 11430 h 60007"/>
                  <a:gd name="connsiteX18" fmla="*/ 4763 w 87630"/>
                  <a:gd name="connsiteY18" fmla="*/ 60008 h 60007"/>
                  <a:gd name="connsiteX19" fmla="*/ 4763 w 87630"/>
                  <a:gd name="connsiteY19" fmla="*/ 58102 h 60007"/>
                  <a:gd name="connsiteX20" fmla="*/ 4763 w 87630"/>
                  <a:gd name="connsiteY20" fmla="*/ 56197 h 60007"/>
                  <a:gd name="connsiteX21" fmla="*/ 4763 w 87630"/>
                  <a:gd name="connsiteY21" fmla="*/ 54292 h 60007"/>
                  <a:gd name="connsiteX22" fmla="*/ 3810 w 87630"/>
                  <a:gd name="connsiteY22" fmla="*/ 52388 h 60007"/>
                  <a:gd name="connsiteX23" fmla="*/ 2858 w 87630"/>
                  <a:gd name="connsiteY23" fmla="*/ 51435 h 60007"/>
                  <a:gd name="connsiteX24" fmla="*/ 1905 w 87630"/>
                  <a:gd name="connsiteY24" fmla="*/ 50483 h 60007"/>
                  <a:gd name="connsiteX25" fmla="*/ 952 w 87630"/>
                  <a:gd name="connsiteY25" fmla="*/ 49530 h 60007"/>
                  <a:gd name="connsiteX26" fmla="*/ 0 w 87630"/>
                  <a:gd name="connsiteY26" fmla="*/ 48577 h 60007"/>
                  <a:gd name="connsiteX27" fmla="*/ 0 w 87630"/>
                  <a:gd name="connsiteY27" fmla="*/ 48577 h 60007"/>
                  <a:gd name="connsiteX28" fmla="*/ 0 w 87630"/>
                  <a:gd name="connsiteY28" fmla="*/ 48577 h 60007"/>
                  <a:gd name="connsiteX29" fmla="*/ 0 w 87630"/>
                  <a:gd name="connsiteY29" fmla="*/ 48577 h 60007"/>
                  <a:gd name="connsiteX30" fmla="*/ 0 w 87630"/>
                  <a:gd name="connsiteY30" fmla="*/ 48577 h 60007"/>
                  <a:gd name="connsiteX31" fmla="*/ 0 w 87630"/>
                  <a:gd name="connsiteY31" fmla="*/ 48577 h 60007"/>
                  <a:gd name="connsiteX32" fmla="*/ 0 w 87630"/>
                  <a:gd name="connsiteY32" fmla="*/ 48577 h 60007"/>
                  <a:gd name="connsiteX33" fmla="*/ 0 w 87630"/>
                  <a:gd name="connsiteY33" fmla="*/ 48577 h 60007"/>
                  <a:gd name="connsiteX34" fmla="*/ 0 w 87630"/>
                  <a:gd name="connsiteY34" fmla="*/ 48577 h 60007"/>
                  <a:gd name="connsiteX35" fmla="*/ 0 w 87630"/>
                  <a:gd name="connsiteY35" fmla="*/ 48577 h 60007"/>
                  <a:gd name="connsiteX36" fmla="*/ 0 w 87630"/>
                  <a:gd name="connsiteY36" fmla="*/ 48577 h 60007"/>
                  <a:gd name="connsiteX37" fmla="*/ 0 w 87630"/>
                  <a:gd name="connsiteY37" fmla="*/ 48577 h 60007"/>
                  <a:gd name="connsiteX38" fmla="*/ 0 w 87630"/>
                  <a:gd name="connsiteY38" fmla="*/ 48577 h 60007"/>
                  <a:gd name="connsiteX39" fmla="*/ 0 w 87630"/>
                  <a:gd name="connsiteY39" fmla="*/ 48577 h 60007"/>
                  <a:gd name="connsiteX40" fmla="*/ 0 w 87630"/>
                  <a:gd name="connsiteY40" fmla="*/ 48577 h 60007"/>
                  <a:gd name="connsiteX41" fmla="*/ 0 w 87630"/>
                  <a:gd name="connsiteY41" fmla="*/ 48577 h 60007"/>
                  <a:gd name="connsiteX42" fmla="*/ 0 w 87630"/>
                  <a:gd name="connsiteY42" fmla="*/ 48577 h 60007"/>
                  <a:gd name="connsiteX43" fmla="*/ 0 w 87630"/>
                  <a:gd name="connsiteY43" fmla="*/ 48577 h 60007"/>
                  <a:gd name="connsiteX44" fmla="*/ 0 w 87630"/>
                  <a:gd name="connsiteY44" fmla="*/ 48577 h 60007"/>
                  <a:gd name="connsiteX45" fmla="*/ 0 w 87630"/>
                  <a:gd name="connsiteY45" fmla="*/ 48577 h 60007"/>
                  <a:gd name="connsiteX46" fmla="*/ 0 w 87630"/>
                  <a:gd name="connsiteY46" fmla="*/ 48577 h 60007"/>
                  <a:gd name="connsiteX47" fmla="*/ 0 w 87630"/>
                  <a:gd name="connsiteY47" fmla="*/ 48577 h 60007"/>
                  <a:gd name="connsiteX48" fmla="*/ 0 w 87630"/>
                  <a:gd name="connsiteY48" fmla="*/ 48577 h 60007"/>
                  <a:gd name="connsiteX49" fmla="*/ 0 w 87630"/>
                  <a:gd name="connsiteY49" fmla="*/ 48577 h 60007"/>
                  <a:gd name="connsiteX50" fmla="*/ 0 w 87630"/>
                  <a:gd name="connsiteY50" fmla="*/ 48577 h 60007"/>
                  <a:gd name="connsiteX51" fmla="*/ 0 w 87630"/>
                  <a:gd name="connsiteY51" fmla="*/ 48577 h 60007"/>
                  <a:gd name="connsiteX52" fmla="*/ 0 w 87630"/>
                  <a:gd name="connsiteY52" fmla="*/ 48577 h 60007"/>
                  <a:gd name="connsiteX53" fmla="*/ 0 w 87630"/>
                  <a:gd name="connsiteY53" fmla="*/ 48577 h 60007"/>
                  <a:gd name="connsiteX54" fmla="*/ 0 w 87630"/>
                  <a:gd name="connsiteY54" fmla="*/ 48577 h 60007"/>
                  <a:gd name="connsiteX55" fmla="*/ 0 w 87630"/>
                  <a:gd name="connsiteY55" fmla="*/ 48577 h 60007"/>
                  <a:gd name="connsiteX56" fmla="*/ 0 w 87630"/>
                  <a:gd name="connsiteY56" fmla="*/ 48577 h 60007"/>
                  <a:gd name="connsiteX57" fmla="*/ 0 w 87630"/>
                  <a:gd name="connsiteY57" fmla="*/ 48577 h 60007"/>
                  <a:gd name="connsiteX58" fmla="*/ 0 w 87630"/>
                  <a:gd name="connsiteY58" fmla="*/ 48577 h 60007"/>
                  <a:gd name="connsiteX59" fmla="*/ 0 w 87630"/>
                  <a:gd name="connsiteY59" fmla="*/ 48577 h 60007"/>
                  <a:gd name="connsiteX60" fmla="*/ 0 w 87630"/>
                  <a:gd name="connsiteY60" fmla="*/ 48577 h 60007"/>
                  <a:gd name="connsiteX61" fmla="*/ 0 w 87630"/>
                  <a:gd name="connsiteY61" fmla="*/ 48577 h 60007"/>
                  <a:gd name="connsiteX62" fmla="*/ 0 w 87630"/>
                  <a:gd name="connsiteY62" fmla="*/ 48577 h 60007"/>
                  <a:gd name="connsiteX63" fmla="*/ 0 w 87630"/>
                  <a:gd name="connsiteY63" fmla="*/ 48577 h 60007"/>
                  <a:gd name="connsiteX64" fmla="*/ 0 w 87630"/>
                  <a:gd name="connsiteY64" fmla="*/ 48577 h 60007"/>
                  <a:gd name="connsiteX65" fmla="*/ 0 w 87630"/>
                  <a:gd name="connsiteY65" fmla="*/ 48577 h 60007"/>
                  <a:gd name="connsiteX66" fmla="*/ 0 w 87630"/>
                  <a:gd name="connsiteY66" fmla="*/ 48577 h 60007"/>
                  <a:gd name="connsiteX67" fmla="*/ 0 w 87630"/>
                  <a:gd name="connsiteY67" fmla="*/ 48577 h 60007"/>
                  <a:gd name="connsiteX68" fmla="*/ 0 w 87630"/>
                  <a:gd name="connsiteY68" fmla="*/ 48577 h 60007"/>
                  <a:gd name="connsiteX69" fmla="*/ 0 w 87630"/>
                  <a:gd name="connsiteY69" fmla="*/ 48577 h 60007"/>
                  <a:gd name="connsiteX70" fmla="*/ 0 w 87630"/>
                  <a:gd name="connsiteY70" fmla="*/ 48577 h 60007"/>
                  <a:gd name="connsiteX71" fmla="*/ 0 w 87630"/>
                  <a:gd name="connsiteY71" fmla="*/ 48577 h 60007"/>
                  <a:gd name="connsiteX72" fmla="*/ 0 w 87630"/>
                  <a:gd name="connsiteY72" fmla="*/ 48577 h 60007"/>
                  <a:gd name="connsiteX73" fmla="*/ 0 w 87630"/>
                  <a:gd name="connsiteY73" fmla="*/ 48577 h 60007"/>
                  <a:gd name="connsiteX74" fmla="*/ 0 w 87630"/>
                  <a:gd name="connsiteY74" fmla="*/ 48577 h 60007"/>
                  <a:gd name="connsiteX75" fmla="*/ 0 w 87630"/>
                  <a:gd name="connsiteY75" fmla="*/ 48577 h 60007"/>
                  <a:gd name="connsiteX76" fmla="*/ 0 w 87630"/>
                  <a:gd name="connsiteY76" fmla="*/ 48577 h 60007"/>
                  <a:gd name="connsiteX77" fmla="*/ 0 w 87630"/>
                  <a:gd name="connsiteY77" fmla="*/ 48577 h 60007"/>
                  <a:gd name="connsiteX78" fmla="*/ 0 w 87630"/>
                  <a:gd name="connsiteY78" fmla="*/ 48577 h 60007"/>
                  <a:gd name="connsiteX79" fmla="*/ 0 w 87630"/>
                  <a:gd name="connsiteY79" fmla="*/ 48577 h 60007"/>
                  <a:gd name="connsiteX80" fmla="*/ 0 w 87630"/>
                  <a:gd name="connsiteY80" fmla="*/ 48577 h 60007"/>
                  <a:gd name="connsiteX81" fmla="*/ 0 w 87630"/>
                  <a:gd name="connsiteY81" fmla="*/ 48577 h 60007"/>
                  <a:gd name="connsiteX82" fmla="*/ 0 w 87630"/>
                  <a:gd name="connsiteY82" fmla="*/ 48577 h 60007"/>
                  <a:gd name="connsiteX83" fmla="*/ 0 w 87630"/>
                  <a:gd name="connsiteY83" fmla="*/ 48577 h 60007"/>
                  <a:gd name="connsiteX84" fmla="*/ 0 w 87630"/>
                  <a:gd name="connsiteY84" fmla="*/ 48577 h 60007"/>
                  <a:gd name="connsiteX85" fmla="*/ 0 w 87630"/>
                  <a:gd name="connsiteY85" fmla="*/ 48577 h 60007"/>
                  <a:gd name="connsiteX86" fmla="*/ 0 w 87630"/>
                  <a:gd name="connsiteY86" fmla="*/ 48577 h 60007"/>
                  <a:gd name="connsiteX87" fmla="*/ 0 w 87630"/>
                  <a:gd name="connsiteY87" fmla="*/ 48577 h 60007"/>
                  <a:gd name="connsiteX88" fmla="*/ 0 w 87630"/>
                  <a:gd name="connsiteY88" fmla="*/ 48577 h 60007"/>
                  <a:gd name="connsiteX89" fmla="*/ 0 w 87630"/>
                  <a:gd name="connsiteY89" fmla="*/ 48577 h 60007"/>
                  <a:gd name="connsiteX90" fmla="*/ 0 w 87630"/>
                  <a:gd name="connsiteY90" fmla="*/ 48577 h 600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</a:cxnLst>
                <a:rect l="l" t="t" r="r" b="b"/>
                <a:pathLst>
                  <a:path w="87630" h="60007">
                    <a:moveTo>
                      <a:pt x="0" y="48577"/>
                    </a:moveTo>
                    <a:lnTo>
                      <a:pt x="82868" y="0"/>
                    </a:lnTo>
                    <a:lnTo>
                      <a:pt x="82868" y="0"/>
                    </a:lnTo>
                    <a:lnTo>
                      <a:pt x="82868" y="0"/>
                    </a:lnTo>
                    <a:lnTo>
                      <a:pt x="82868" y="0"/>
                    </a:lnTo>
                    <a:lnTo>
                      <a:pt x="82868" y="0"/>
                    </a:lnTo>
                    <a:lnTo>
                      <a:pt x="82868" y="0"/>
                    </a:lnTo>
                    <a:lnTo>
                      <a:pt x="82868" y="0"/>
                    </a:lnTo>
                    <a:lnTo>
                      <a:pt x="82868" y="0"/>
                    </a:lnTo>
                    <a:lnTo>
                      <a:pt x="82868" y="0"/>
                    </a:lnTo>
                    <a:lnTo>
                      <a:pt x="83820" y="952"/>
                    </a:lnTo>
                    <a:lnTo>
                      <a:pt x="84773" y="1905"/>
                    </a:lnTo>
                    <a:lnTo>
                      <a:pt x="85725" y="2858"/>
                    </a:lnTo>
                    <a:lnTo>
                      <a:pt x="86677" y="3810"/>
                    </a:lnTo>
                    <a:lnTo>
                      <a:pt x="87630" y="5715"/>
                    </a:lnTo>
                    <a:lnTo>
                      <a:pt x="87630" y="7620"/>
                    </a:lnTo>
                    <a:lnTo>
                      <a:pt x="87630" y="9525"/>
                    </a:lnTo>
                    <a:lnTo>
                      <a:pt x="87630" y="11430"/>
                    </a:lnTo>
                    <a:lnTo>
                      <a:pt x="4763" y="60008"/>
                    </a:lnTo>
                    <a:cubicBezTo>
                      <a:pt x="4763" y="59055"/>
                      <a:pt x="4763" y="59055"/>
                      <a:pt x="4763" y="58102"/>
                    </a:cubicBezTo>
                    <a:cubicBezTo>
                      <a:pt x="4763" y="57150"/>
                      <a:pt x="4763" y="57150"/>
                      <a:pt x="4763" y="56197"/>
                    </a:cubicBezTo>
                    <a:cubicBezTo>
                      <a:pt x="4763" y="55245"/>
                      <a:pt x="4763" y="55245"/>
                      <a:pt x="4763" y="54292"/>
                    </a:cubicBezTo>
                    <a:cubicBezTo>
                      <a:pt x="4763" y="53340"/>
                      <a:pt x="4763" y="53340"/>
                      <a:pt x="3810" y="52388"/>
                    </a:cubicBezTo>
                    <a:cubicBezTo>
                      <a:pt x="3810" y="51435"/>
                      <a:pt x="3810" y="51435"/>
                      <a:pt x="2858" y="51435"/>
                    </a:cubicBezTo>
                    <a:cubicBezTo>
                      <a:pt x="2858" y="51435"/>
                      <a:pt x="1905" y="50483"/>
                      <a:pt x="1905" y="50483"/>
                    </a:cubicBezTo>
                    <a:cubicBezTo>
                      <a:pt x="1905" y="50483"/>
                      <a:pt x="952" y="49530"/>
                      <a:pt x="952" y="49530"/>
                    </a:cubicBezTo>
                    <a:cubicBezTo>
                      <a:pt x="952" y="49530"/>
                      <a:pt x="0" y="48577"/>
                      <a:pt x="0" y="48577"/>
                    </a:cubicBez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39" name="Freeform: Shape 1338">
                <a:extLst>
                  <a:ext uri="{FF2B5EF4-FFF2-40B4-BE49-F238E27FC236}">
                    <a16:creationId xmlns:a16="http://schemas.microsoft.com/office/drawing/2014/main" id="{C47EA376-CE39-4A95-ABD2-CBA2366BAB59}"/>
                  </a:ext>
                </a:extLst>
              </p:cNvPr>
              <p:cNvSpPr/>
              <p:nvPr/>
            </p:nvSpPr>
            <p:spPr>
              <a:xfrm>
                <a:off x="4440554" y="2932746"/>
                <a:ext cx="127635" cy="80010"/>
              </a:xfrm>
              <a:custGeom>
                <a:avLst/>
                <a:gdLst>
                  <a:gd name="connsiteX0" fmla="*/ 122873 w 127635"/>
                  <a:gd name="connsiteY0" fmla="*/ 23813 h 80010"/>
                  <a:gd name="connsiteX1" fmla="*/ 122873 w 127635"/>
                  <a:gd name="connsiteY1" fmla="*/ 23813 h 80010"/>
                  <a:gd name="connsiteX2" fmla="*/ 122873 w 127635"/>
                  <a:gd name="connsiteY2" fmla="*/ 23813 h 80010"/>
                  <a:gd name="connsiteX3" fmla="*/ 123825 w 127635"/>
                  <a:gd name="connsiteY3" fmla="*/ 24765 h 80010"/>
                  <a:gd name="connsiteX4" fmla="*/ 123825 w 127635"/>
                  <a:gd name="connsiteY4" fmla="*/ 24765 h 80010"/>
                  <a:gd name="connsiteX5" fmla="*/ 123825 w 127635"/>
                  <a:gd name="connsiteY5" fmla="*/ 24765 h 80010"/>
                  <a:gd name="connsiteX6" fmla="*/ 123825 w 127635"/>
                  <a:gd name="connsiteY6" fmla="*/ 24765 h 80010"/>
                  <a:gd name="connsiteX7" fmla="*/ 123825 w 127635"/>
                  <a:gd name="connsiteY7" fmla="*/ 24765 h 80010"/>
                  <a:gd name="connsiteX8" fmla="*/ 123825 w 127635"/>
                  <a:gd name="connsiteY8" fmla="*/ 24765 h 80010"/>
                  <a:gd name="connsiteX9" fmla="*/ 124778 w 127635"/>
                  <a:gd name="connsiteY9" fmla="*/ 24765 h 80010"/>
                  <a:gd name="connsiteX10" fmla="*/ 125730 w 127635"/>
                  <a:gd name="connsiteY10" fmla="*/ 25718 h 80010"/>
                  <a:gd name="connsiteX11" fmla="*/ 126683 w 127635"/>
                  <a:gd name="connsiteY11" fmla="*/ 26670 h 80010"/>
                  <a:gd name="connsiteX12" fmla="*/ 127635 w 127635"/>
                  <a:gd name="connsiteY12" fmla="*/ 27623 h 80010"/>
                  <a:gd name="connsiteX13" fmla="*/ 127635 w 127635"/>
                  <a:gd name="connsiteY13" fmla="*/ 28575 h 80010"/>
                  <a:gd name="connsiteX14" fmla="*/ 127635 w 127635"/>
                  <a:gd name="connsiteY14" fmla="*/ 29528 h 80010"/>
                  <a:gd name="connsiteX15" fmla="*/ 127635 w 127635"/>
                  <a:gd name="connsiteY15" fmla="*/ 30480 h 80010"/>
                  <a:gd name="connsiteX16" fmla="*/ 127635 w 127635"/>
                  <a:gd name="connsiteY16" fmla="*/ 31433 h 80010"/>
                  <a:gd name="connsiteX17" fmla="*/ 44768 w 127635"/>
                  <a:gd name="connsiteY17" fmla="*/ 80010 h 80010"/>
                  <a:gd name="connsiteX18" fmla="*/ 44768 w 127635"/>
                  <a:gd name="connsiteY18" fmla="*/ 79058 h 80010"/>
                  <a:gd name="connsiteX19" fmla="*/ 44768 w 127635"/>
                  <a:gd name="connsiteY19" fmla="*/ 78105 h 80010"/>
                  <a:gd name="connsiteX20" fmla="*/ 44768 w 127635"/>
                  <a:gd name="connsiteY20" fmla="*/ 77153 h 80010"/>
                  <a:gd name="connsiteX21" fmla="*/ 44768 w 127635"/>
                  <a:gd name="connsiteY21" fmla="*/ 76200 h 80010"/>
                  <a:gd name="connsiteX22" fmla="*/ 43815 w 127635"/>
                  <a:gd name="connsiteY22" fmla="*/ 75248 h 80010"/>
                  <a:gd name="connsiteX23" fmla="*/ 42863 w 127635"/>
                  <a:gd name="connsiteY23" fmla="*/ 74295 h 80010"/>
                  <a:gd name="connsiteX24" fmla="*/ 41910 w 127635"/>
                  <a:gd name="connsiteY24" fmla="*/ 73343 h 80010"/>
                  <a:gd name="connsiteX25" fmla="*/ 40958 w 127635"/>
                  <a:gd name="connsiteY25" fmla="*/ 73343 h 80010"/>
                  <a:gd name="connsiteX26" fmla="*/ 40958 w 127635"/>
                  <a:gd name="connsiteY26" fmla="*/ 73343 h 80010"/>
                  <a:gd name="connsiteX27" fmla="*/ 40958 w 127635"/>
                  <a:gd name="connsiteY27" fmla="*/ 73343 h 80010"/>
                  <a:gd name="connsiteX28" fmla="*/ 40958 w 127635"/>
                  <a:gd name="connsiteY28" fmla="*/ 73343 h 80010"/>
                  <a:gd name="connsiteX29" fmla="*/ 40958 w 127635"/>
                  <a:gd name="connsiteY29" fmla="*/ 73343 h 80010"/>
                  <a:gd name="connsiteX30" fmla="*/ 40958 w 127635"/>
                  <a:gd name="connsiteY30" fmla="*/ 73343 h 80010"/>
                  <a:gd name="connsiteX31" fmla="*/ 40958 w 127635"/>
                  <a:gd name="connsiteY31" fmla="*/ 73343 h 80010"/>
                  <a:gd name="connsiteX32" fmla="*/ 40958 w 127635"/>
                  <a:gd name="connsiteY32" fmla="*/ 73343 h 80010"/>
                  <a:gd name="connsiteX33" fmla="*/ 40958 w 127635"/>
                  <a:gd name="connsiteY33" fmla="*/ 73343 h 80010"/>
                  <a:gd name="connsiteX34" fmla="*/ 40958 w 127635"/>
                  <a:gd name="connsiteY34" fmla="*/ 73343 h 80010"/>
                  <a:gd name="connsiteX35" fmla="*/ 40958 w 127635"/>
                  <a:gd name="connsiteY35" fmla="*/ 73343 h 80010"/>
                  <a:gd name="connsiteX36" fmla="*/ 40958 w 127635"/>
                  <a:gd name="connsiteY36" fmla="*/ 73343 h 80010"/>
                  <a:gd name="connsiteX37" fmla="*/ 40958 w 127635"/>
                  <a:gd name="connsiteY37" fmla="*/ 73343 h 80010"/>
                  <a:gd name="connsiteX38" fmla="*/ 40958 w 127635"/>
                  <a:gd name="connsiteY38" fmla="*/ 73343 h 80010"/>
                  <a:gd name="connsiteX39" fmla="*/ 40958 w 127635"/>
                  <a:gd name="connsiteY39" fmla="*/ 73343 h 80010"/>
                  <a:gd name="connsiteX40" fmla="*/ 40958 w 127635"/>
                  <a:gd name="connsiteY40" fmla="*/ 73343 h 80010"/>
                  <a:gd name="connsiteX41" fmla="*/ 40958 w 127635"/>
                  <a:gd name="connsiteY41" fmla="*/ 73343 h 80010"/>
                  <a:gd name="connsiteX42" fmla="*/ 40958 w 127635"/>
                  <a:gd name="connsiteY42" fmla="*/ 73343 h 80010"/>
                  <a:gd name="connsiteX43" fmla="*/ 40958 w 127635"/>
                  <a:gd name="connsiteY43" fmla="*/ 73343 h 80010"/>
                  <a:gd name="connsiteX44" fmla="*/ 40958 w 127635"/>
                  <a:gd name="connsiteY44" fmla="*/ 73343 h 80010"/>
                  <a:gd name="connsiteX45" fmla="*/ 40958 w 127635"/>
                  <a:gd name="connsiteY45" fmla="*/ 73343 h 80010"/>
                  <a:gd name="connsiteX46" fmla="*/ 40958 w 127635"/>
                  <a:gd name="connsiteY46" fmla="*/ 73343 h 80010"/>
                  <a:gd name="connsiteX47" fmla="*/ 40958 w 127635"/>
                  <a:gd name="connsiteY47" fmla="*/ 73343 h 80010"/>
                  <a:gd name="connsiteX48" fmla="*/ 40958 w 127635"/>
                  <a:gd name="connsiteY48" fmla="*/ 73343 h 80010"/>
                  <a:gd name="connsiteX49" fmla="*/ 40958 w 127635"/>
                  <a:gd name="connsiteY49" fmla="*/ 73343 h 80010"/>
                  <a:gd name="connsiteX50" fmla="*/ 40958 w 127635"/>
                  <a:gd name="connsiteY50" fmla="*/ 73343 h 80010"/>
                  <a:gd name="connsiteX51" fmla="*/ 40958 w 127635"/>
                  <a:gd name="connsiteY51" fmla="*/ 73343 h 80010"/>
                  <a:gd name="connsiteX52" fmla="*/ 40958 w 127635"/>
                  <a:gd name="connsiteY52" fmla="*/ 73343 h 80010"/>
                  <a:gd name="connsiteX53" fmla="*/ 40958 w 127635"/>
                  <a:gd name="connsiteY53" fmla="*/ 73343 h 80010"/>
                  <a:gd name="connsiteX54" fmla="*/ 40958 w 127635"/>
                  <a:gd name="connsiteY54" fmla="*/ 73343 h 80010"/>
                  <a:gd name="connsiteX55" fmla="*/ 40958 w 127635"/>
                  <a:gd name="connsiteY55" fmla="*/ 73343 h 80010"/>
                  <a:gd name="connsiteX56" fmla="*/ 40958 w 127635"/>
                  <a:gd name="connsiteY56" fmla="*/ 73343 h 80010"/>
                  <a:gd name="connsiteX57" fmla="*/ 40958 w 127635"/>
                  <a:gd name="connsiteY57" fmla="*/ 73343 h 80010"/>
                  <a:gd name="connsiteX58" fmla="*/ 40958 w 127635"/>
                  <a:gd name="connsiteY58" fmla="*/ 73343 h 80010"/>
                  <a:gd name="connsiteX59" fmla="*/ 40958 w 127635"/>
                  <a:gd name="connsiteY59" fmla="*/ 73343 h 80010"/>
                  <a:gd name="connsiteX60" fmla="*/ 40958 w 127635"/>
                  <a:gd name="connsiteY60" fmla="*/ 73343 h 80010"/>
                  <a:gd name="connsiteX61" fmla="*/ 40958 w 127635"/>
                  <a:gd name="connsiteY61" fmla="*/ 73343 h 80010"/>
                  <a:gd name="connsiteX62" fmla="*/ 40958 w 127635"/>
                  <a:gd name="connsiteY62" fmla="*/ 73343 h 80010"/>
                  <a:gd name="connsiteX63" fmla="*/ 40958 w 127635"/>
                  <a:gd name="connsiteY63" fmla="*/ 73343 h 80010"/>
                  <a:gd name="connsiteX64" fmla="*/ 40958 w 127635"/>
                  <a:gd name="connsiteY64" fmla="*/ 73343 h 80010"/>
                  <a:gd name="connsiteX65" fmla="*/ 40958 w 127635"/>
                  <a:gd name="connsiteY65" fmla="*/ 73343 h 80010"/>
                  <a:gd name="connsiteX66" fmla="*/ 40958 w 127635"/>
                  <a:gd name="connsiteY66" fmla="*/ 73343 h 80010"/>
                  <a:gd name="connsiteX67" fmla="*/ 40958 w 127635"/>
                  <a:gd name="connsiteY67" fmla="*/ 73343 h 80010"/>
                  <a:gd name="connsiteX68" fmla="*/ 40958 w 127635"/>
                  <a:gd name="connsiteY68" fmla="*/ 73343 h 80010"/>
                  <a:gd name="connsiteX69" fmla="*/ 40958 w 127635"/>
                  <a:gd name="connsiteY69" fmla="*/ 73343 h 80010"/>
                  <a:gd name="connsiteX70" fmla="*/ 40958 w 127635"/>
                  <a:gd name="connsiteY70" fmla="*/ 73343 h 80010"/>
                  <a:gd name="connsiteX71" fmla="*/ 40958 w 127635"/>
                  <a:gd name="connsiteY71" fmla="*/ 73343 h 80010"/>
                  <a:gd name="connsiteX72" fmla="*/ 40958 w 127635"/>
                  <a:gd name="connsiteY72" fmla="*/ 73343 h 80010"/>
                  <a:gd name="connsiteX73" fmla="*/ 40958 w 127635"/>
                  <a:gd name="connsiteY73" fmla="*/ 73343 h 80010"/>
                  <a:gd name="connsiteX74" fmla="*/ 40958 w 127635"/>
                  <a:gd name="connsiteY74" fmla="*/ 73343 h 80010"/>
                  <a:gd name="connsiteX75" fmla="*/ 40958 w 127635"/>
                  <a:gd name="connsiteY75" fmla="*/ 73343 h 80010"/>
                  <a:gd name="connsiteX76" fmla="*/ 40958 w 127635"/>
                  <a:gd name="connsiteY76" fmla="*/ 73343 h 80010"/>
                  <a:gd name="connsiteX77" fmla="*/ 40958 w 127635"/>
                  <a:gd name="connsiteY77" fmla="*/ 73343 h 80010"/>
                  <a:gd name="connsiteX78" fmla="*/ 40958 w 127635"/>
                  <a:gd name="connsiteY78" fmla="*/ 73343 h 80010"/>
                  <a:gd name="connsiteX79" fmla="*/ 40958 w 127635"/>
                  <a:gd name="connsiteY79" fmla="*/ 73343 h 80010"/>
                  <a:gd name="connsiteX80" fmla="*/ 40958 w 127635"/>
                  <a:gd name="connsiteY80" fmla="*/ 73343 h 80010"/>
                  <a:gd name="connsiteX81" fmla="*/ 40958 w 127635"/>
                  <a:gd name="connsiteY81" fmla="*/ 73343 h 80010"/>
                  <a:gd name="connsiteX82" fmla="*/ 40958 w 127635"/>
                  <a:gd name="connsiteY82" fmla="*/ 73343 h 80010"/>
                  <a:gd name="connsiteX83" fmla="*/ 40958 w 127635"/>
                  <a:gd name="connsiteY83" fmla="*/ 73343 h 80010"/>
                  <a:gd name="connsiteX84" fmla="*/ 40958 w 127635"/>
                  <a:gd name="connsiteY84" fmla="*/ 73343 h 80010"/>
                  <a:gd name="connsiteX85" fmla="*/ 40958 w 127635"/>
                  <a:gd name="connsiteY85" fmla="*/ 73343 h 80010"/>
                  <a:gd name="connsiteX86" fmla="*/ 40958 w 127635"/>
                  <a:gd name="connsiteY86" fmla="*/ 73343 h 80010"/>
                  <a:gd name="connsiteX87" fmla="*/ 40958 w 127635"/>
                  <a:gd name="connsiteY87" fmla="*/ 73343 h 80010"/>
                  <a:gd name="connsiteX88" fmla="*/ 40958 w 127635"/>
                  <a:gd name="connsiteY88" fmla="*/ 73343 h 80010"/>
                  <a:gd name="connsiteX89" fmla="*/ 40958 w 127635"/>
                  <a:gd name="connsiteY89" fmla="*/ 73343 h 80010"/>
                  <a:gd name="connsiteX90" fmla="*/ 40958 w 127635"/>
                  <a:gd name="connsiteY90" fmla="*/ 73343 h 80010"/>
                  <a:gd name="connsiteX91" fmla="*/ 40958 w 127635"/>
                  <a:gd name="connsiteY91" fmla="*/ 73343 h 80010"/>
                  <a:gd name="connsiteX92" fmla="*/ 40958 w 127635"/>
                  <a:gd name="connsiteY92" fmla="*/ 73343 h 80010"/>
                  <a:gd name="connsiteX93" fmla="*/ 40958 w 127635"/>
                  <a:gd name="connsiteY93" fmla="*/ 73343 h 80010"/>
                  <a:gd name="connsiteX94" fmla="*/ 40958 w 127635"/>
                  <a:gd name="connsiteY94" fmla="*/ 73343 h 80010"/>
                  <a:gd name="connsiteX95" fmla="*/ 40958 w 127635"/>
                  <a:gd name="connsiteY95" fmla="*/ 73343 h 80010"/>
                  <a:gd name="connsiteX96" fmla="*/ 40958 w 127635"/>
                  <a:gd name="connsiteY96" fmla="*/ 73343 h 80010"/>
                  <a:gd name="connsiteX97" fmla="*/ 40958 w 127635"/>
                  <a:gd name="connsiteY97" fmla="*/ 73343 h 80010"/>
                  <a:gd name="connsiteX98" fmla="*/ 40958 w 127635"/>
                  <a:gd name="connsiteY98" fmla="*/ 73343 h 80010"/>
                  <a:gd name="connsiteX99" fmla="*/ 40958 w 127635"/>
                  <a:gd name="connsiteY99" fmla="*/ 73343 h 80010"/>
                  <a:gd name="connsiteX100" fmla="*/ 40958 w 127635"/>
                  <a:gd name="connsiteY100" fmla="*/ 73343 h 80010"/>
                  <a:gd name="connsiteX101" fmla="*/ 40958 w 127635"/>
                  <a:gd name="connsiteY101" fmla="*/ 73343 h 80010"/>
                  <a:gd name="connsiteX102" fmla="*/ 40958 w 127635"/>
                  <a:gd name="connsiteY102" fmla="*/ 73343 h 80010"/>
                  <a:gd name="connsiteX103" fmla="*/ 40958 w 127635"/>
                  <a:gd name="connsiteY103" fmla="*/ 73343 h 80010"/>
                  <a:gd name="connsiteX104" fmla="*/ 40958 w 127635"/>
                  <a:gd name="connsiteY104" fmla="*/ 73343 h 80010"/>
                  <a:gd name="connsiteX105" fmla="*/ 40958 w 127635"/>
                  <a:gd name="connsiteY105" fmla="*/ 73343 h 80010"/>
                  <a:gd name="connsiteX106" fmla="*/ 40958 w 127635"/>
                  <a:gd name="connsiteY106" fmla="*/ 73343 h 80010"/>
                  <a:gd name="connsiteX107" fmla="*/ 40958 w 127635"/>
                  <a:gd name="connsiteY107" fmla="*/ 73343 h 80010"/>
                  <a:gd name="connsiteX108" fmla="*/ 40958 w 127635"/>
                  <a:gd name="connsiteY108" fmla="*/ 73343 h 80010"/>
                  <a:gd name="connsiteX109" fmla="*/ 40958 w 127635"/>
                  <a:gd name="connsiteY109" fmla="*/ 73343 h 80010"/>
                  <a:gd name="connsiteX110" fmla="*/ 40958 w 127635"/>
                  <a:gd name="connsiteY110" fmla="*/ 73343 h 80010"/>
                  <a:gd name="connsiteX111" fmla="*/ 40958 w 127635"/>
                  <a:gd name="connsiteY111" fmla="*/ 73343 h 80010"/>
                  <a:gd name="connsiteX112" fmla="*/ 40958 w 127635"/>
                  <a:gd name="connsiteY112" fmla="*/ 73343 h 80010"/>
                  <a:gd name="connsiteX113" fmla="*/ 40958 w 127635"/>
                  <a:gd name="connsiteY113" fmla="*/ 73343 h 80010"/>
                  <a:gd name="connsiteX114" fmla="*/ 40958 w 127635"/>
                  <a:gd name="connsiteY114" fmla="*/ 73343 h 80010"/>
                  <a:gd name="connsiteX115" fmla="*/ 40958 w 127635"/>
                  <a:gd name="connsiteY115" fmla="*/ 73343 h 80010"/>
                  <a:gd name="connsiteX116" fmla="*/ 40958 w 127635"/>
                  <a:gd name="connsiteY116" fmla="*/ 73343 h 80010"/>
                  <a:gd name="connsiteX117" fmla="*/ 40958 w 127635"/>
                  <a:gd name="connsiteY117" fmla="*/ 73343 h 80010"/>
                  <a:gd name="connsiteX118" fmla="*/ 40958 w 127635"/>
                  <a:gd name="connsiteY118" fmla="*/ 73343 h 80010"/>
                  <a:gd name="connsiteX119" fmla="*/ 40958 w 127635"/>
                  <a:gd name="connsiteY119" fmla="*/ 73343 h 80010"/>
                  <a:gd name="connsiteX120" fmla="*/ 40958 w 127635"/>
                  <a:gd name="connsiteY120" fmla="*/ 73343 h 80010"/>
                  <a:gd name="connsiteX121" fmla="*/ 40958 w 127635"/>
                  <a:gd name="connsiteY121" fmla="*/ 73343 h 80010"/>
                  <a:gd name="connsiteX122" fmla="*/ 40958 w 127635"/>
                  <a:gd name="connsiteY122" fmla="*/ 73343 h 80010"/>
                  <a:gd name="connsiteX123" fmla="*/ 40958 w 127635"/>
                  <a:gd name="connsiteY123" fmla="*/ 73343 h 80010"/>
                  <a:gd name="connsiteX124" fmla="*/ 40958 w 127635"/>
                  <a:gd name="connsiteY124" fmla="*/ 73343 h 80010"/>
                  <a:gd name="connsiteX125" fmla="*/ 40958 w 127635"/>
                  <a:gd name="connsiteY125" fmla="*/ 73343 h 80010"/>
                  <a:gd name="connsiteX126" fmla="*/ 40958 w 127635"/>
                  <a:gd name="connsiteY126" fmla="*/ 73343 h 80010"/>
                  <a:gd name="connsiteX127" fmla="*/ 40958 w 127635"/>
                  <a:gd name="connsiteY127" fmla="*/ 73343 h 80010"/>
                  <a:gd name="connsiteX128" fmla="*/ 40958 w 127635"/>
                  <a:gd name="connsiteY128" fmla="*/ 73343 h 80010"/>
                  <a:gd name="connsiteX129" fmla="*/ 40958 w 127635"/>
                  <a:gd name="connsiteY129" fmla="*/ 73343 h 80010"/>
                  <a:gd name="connsiteX130" fmla="*/ 40958 w 127635"/>
                  <a:gd name="connsiteY130" fmla="*/ 73343 h 80010"/>
                  <a:gd name="connsiteX131" fmla="*/ 40958 w 127635"/>
                  <a:gd name="connsiteY131" fmla="*/ 73343 h 80010"/>
                  <a:gd name="connsiteX132" fmla="*/ 40958 w 127635"/>
                  <a:gd name="connsiteY132" fmla="*/ 73343 h 80010"/>
                  <a:gd name="connsiteX133" fmla="*/ 40958 w 127635"/>
                  <a:gd name="connsiteY133" fmla="*/ 73343 h 80010"/>
                  <a:gd name="connsiteX134" fmla="*/ 40958 w 127635"/>
                  <a:gd name="connsiteY134" fmla="*/ 73343 h 80010"/>
                  <a:gd name="connsiteX135" fmla="*/ 40958 w 127635"/>
                  <a:gd name="connsiteY135" fmla="*/ 73343 h 80010"/>
                  <a:gd name="connsiteX136" fmla="*/ 40958 w 127635"/>
                  <a:gd name="connsiteY136" fmla="*/ 73343 h 80010"/>
                  <a:gd name="connsiteX137" fmla="*/ 40958 w 127635"/>
                  <a:gd name="connsiteY137" fmla="*/ 73343 h 80010"/>
                  <a:gd name="connsiteX138" fmla="*/ 40958 w 127635"/>
                  <a:gd name="connsiteY138" fmla="*/ 73343 h 80010"/>
                  <a:gd name="connsiteX139" fmla="*/ 40958 w 127635"/>
                  <a:gd name="connsiteY139" fmla="*/ 73343 h 80010"/>
                  <a:gd name="connsiteX140" fmla="*/ 40958 w 127635"/>
                  <a:gd name="connsiteY140" fmla="*/ 73343 h 80010"/>
                  <a:gd name="connsiteX141" fmla="*/ 40958 w 127635"/>
                  <a:gd name="connsiteY141" fmla="*/ 73343 h 80010"/>
                  <a:gd name="connsiteX142" fmla="*/ 40958 w 127635"/>
                  <a:gd name="connsiteY142" fmla="*/ 73343 h 80010"/>
                  <a:gd name="connsiteX143" fmla="*/ 40958 w 127635"/>
                  <a:gd name="connsiteY143" fmla="*/ 73343 h 80010"/>
                  <a:gd name="connsiteX144" fmla="*/ 40958 w 127635"/>
                  <a:gd name="connsiteY144" fmla="*/ 73343 h 80010"/>
                  <a:gd name="connsiteX145" fmla="*/ 40958 w 127635"/>
                  <a:gd name="connsiteY145" fmla="*/ 73343 h 80010"/>
                  <a:gd name="connsiteX146" fmla="*/ 40958 w 127635"/>
                  <a:gd name="connsiteY146" fmla="*/ 73343 h 80010"/>
                  <a:gd name="connsiteX147" fmla="*/ 40958 w 127635"/>
                  <a:gd name="connsiteY147" fmla="*/ 73343 h 80010"/>
                  <a:gd name="connsiteX148" fmla="*/ 40958 w 127635"/>
                  <a:gd name="connsiteY148" fmla="*/ 73343 h 80010"/>
                  <a:gd name="connsiteX149" fmla="*/ 40958 w 127635"/>
                  <a:gd name="connsiteY149" fmla="*/ 73343 h 80010"/>
                  <a:gd name="connsiteX150" fmla="*/ 40958 w 127635"/>
                  <a:gd name="connsiteY150" fmla="*/ 73343 h 80010"/>
                  <a:gd name="connsiteX151" fmla="*/ 40958 w 127635"/>
                  <a:gd name="connsiteY151" fmla="*/ 73343 h 80010"/>
                  <a:gd name="connsiteX152" fmla="*/ 40958 w 127635"/>
                  <a:gd name="connsiteY152" fmla="*/ 73343 h 80010"/>
                  <a:gd name="connsiteX153" fmla="*/ 40958 w 127635"/>
                  <a:gd name="connsiteY153" fmla="*/ 73343 h 80010"/>
                  <a:gd name="connsiteX154" fmla="*/ 0 w 127635"/>
                  <a:gd name="connsiteY154" fmla="*/ 49530 h 80010"/>
                  <a:gd name="connsiteX155" fmla="*/ 3810 w 127635"/>
                  <a:gd name="connsiteY155" fmla="*/ 47625 h 80010"/>
                  <a:gd name="connsiteX156" fmla="*/ 3810 w 127635"/>
                  <a:gd name="connsiteY156" fmla="*/ 47625 h 80010"/>
                  <a:gd name="connsiteX157" fmla="*/ 5715 w 127635"/>
                  <a:gd name="connsiteY157" fmla="*/ 46673 h 80010"/>
                  <a:gd name="connsiteX158" fmla="*/ 5715 w 127635"/>
                  <a:gd name="connsiteY158" fmla="*/ 45720 h 80010"/>
                  <a:gd name="connsiteX159" fmla="*/ 82868 w 127635"/>
                  <a:gd name="connsiteY159" fmla="*/ 0 h 80010"/>
                  <a:gd name="connsiteX160" fmla="*/ 123825 w 127635"/>
                  <a:gd name="connsiteY160" fmla="*/ 23813 h 80010"/>
                  <a:gd name="connsiteX161" fmla="*/ 123825 w 127635"/>
                  <a:gd name="connsiteY161" fmla="*/ 23813 h 80010"/>
                  <a:gd name="connsiteX162" fmla="*/ 123825 w 127635"/>
                  <a:gd name="connsiteY162" fmla="*/ 23813 h 80010"/>
                  <a:gd name="connsiteX163" fmla="*/ 123825 w 127635"/>
                  <a:gd name="connsiteY163" fmla="*/ 23813 h 80010"/>
                  <a:gd name="connsiteX164" fmla="*/ 123825 w 127635"/>
                  <a:gd name="connsiteY164" fmla="*/ 23813 h 80010"/>
                  <a:gd name="connsiteX165" fmla="*/ 123825 w 127635"/>
                  <a:gd name="connsiteY165" fmla="*/ 23813 h 80010"/>
                  <a:gd name="connsiteX166" fmla="*/ 122873 w 127635"/>
                  <a:gd name="connsiteY166" fmla="*/ 23813 h 80010"/>
                  <a:gd name="connsiteX167" fmla="*/ 122873 w 127635"/>
                  <a:gd name="connsiteY167" fmla="*/ 23813 h 80010"/>
                  <a:gd name="connsiteX168" fmla="*/ 122873 w 127635"/>
                  <a:gd name="connsiteY168" fmla="*/ 23813 h 800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</a:cxnLst>
                <a:rect l="l" t="t" r="r" b="b"/>
                <a:pathLst>
                  <a:path w="127635" h="80010">
                    <a:moveTo>
                      <a:pt x="122873" y="23813"/>
                    </a:moveTo>
                    <a:lnTo>
                      <a:pt x="122873" y="23813"/>
                    </a:lnTo>
                    <a:lnTo>
                      <a:pt x="122873" y="23813"/>
                    </a:lnTo>
                    <a:lnTo>
                      <a:pt x="123825" y="24765"/>
                    </a:lnTo>
                    <a:lnTo>
                      <a:pt x="123825" y="24765"/>
                    </a:lnTo>
                    <a:lnTo>
                      <a:pt x="123825" y="24765"/>
                    </a:lnTo>
                    <a:lnTo>
                      <a:pt x="123825" y="24765"/>
                    </a:lnTo>
                    <a:lnTo>
                      <a:pt x="123825" y="24765"/>
                    </a:lnTo>
                    <a:lnTo>
                      <a:pt x="123825" y="24765"/>
                    </a:lnTo>
                    <a:lnTo>
                      <a:pt x="124778" y="24765"/>
                    </a:lnTo>
                    <a:lnTo>
                      <a:pt x="125730" y="25718"/>
                    </a:lnTo>
                    <a:lnTo>
                      <a:pt x="126683" y="26670"/>
                    </a:lnTo>
                    <a:lnTo>
                      <a:pt x="127635" y="27623"/>
                    </a:lnTo>
                    <a:lnTo>
                      <a:pt x="127635" y="28575"/>
                    </a:lnTo>
                    <a:lnTo>
                      <a:pt x="127635" y="29528"/>
                    </a:lnTo>
                    <a:lnTo>
                      <a:pt x="127635" y="30480"/>
                    </a:lnTo>
                    <a:lnTo>
                      <a:pt x="127635" y="31433"/>
                    </a:lnTo>
                    <a:lnTo>
                      <a:pt x="44768" y="80010"/>
                    </a:lnTo>
                    <a:cubicBezTo>
                      <a:pt x="44768" y="80010"/>
                      <a:pt x="44768" y="79058"/>
                      <a:pt x="44768" y="79058"/>
                    </a:cubicBezTo>
                    <a:cubicBezTo>
                      <a:pt x="44768" y="79058"/>
                      <a:pt x="44768" y="78105"/>
                      <a:pt x="44768" y="78105"/>
                    </a:cubicBezTo>
                    <a:cubicBezTo>
                      <a:pt x="44768" y="78105"/>
                      <a:pt x="44768" y="77153"/>
                      <a:pt x="44768" y="77153"/>
                    </a:cubicBezTo>
                    <a:cubicBezTo>
                      <a:pt x="44768" y="77153"/>
                      <a:pt x="44768" y="76200"/>
                      <a:pt x="44768" y="76200"/>
                    </a:cubicBezTo>
                    <a:cubicBezTo>
                      <a:pt x="44768" y="76200"/>
                      <a:pt x="44768" y="75248"/>
                      <a:pt x="43815" y="75248"/>
                    </a:cubicBezTo>
                    <a:cubicBezTo>
                      <a:pt x="43815" y="75248"/>
                      <a:pt x="43815" y="75248"/>
                      <a:pt x="42863" y="74295"/>
                    </a:cubicBezTo>
                    <a:cubicBezTo>
                      <a:pt x="42863" y="74295"/>
                      <a:pt x="42863" y="74295"/>
                      <a:pt x="41910" y="73343"/>
                    </a:cubicBezTo>
                    <a:cubicBezTo>
                      <a:pt x="41910" y="73343"/>
                      <a:pt x="41910" y="73343"/>
                      <a:pt x="40958" y="73343"/>
                    </a:cubicBez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0" y="49530"/>
                    </a:lnTo>
                    <a:lnTo>
                      <a:pt x="3810" y="47625"/>
                    </a:lnTo>
                    <a:lnTo>
                      <a:pt x="3810" y="47625"/>
                    </a:lnTo>
                    <a:cubicBezTo>
                      <a:pt x="4763" y="48578"/>
                      <a:pt x="5715" y="47625"/>
                      <a:pt x="5715" y="46673"/>
                    </a:cubicBezTo>
                    <a:lnTo>
                      <a:pt x="5715" y="45720"/>
                    </a:lnTo>
                    <a:lnTo>
                      <a:pt x="82868" y="0"/>
                    </a:lnTo>
                    <a:lnTo>
                      <a:pt x="123825" y="23813"/>
                    </a:lnTo>
                    <a:lnTo>
                      <a:pt x="123825" y="23813"/>
                    </a:lnTo>
                    <a:lnTo>
                      <a:pt x="123825" y="23813"/>
                    </a:lnTo>
                    <a:lnTo>
                      <a:pt x="123825" y="23813"/>
                    </a:lnTo>
                    <a:lnTo>
                      <a:pt x="123825" y="23813"/>
                    </a:lnTo>
                    <a:lnTo>
                      <a:pt x="123825" y="23813"/>
                    </a:lnTo>
                    <a:lnTo>
                      <a:pt x="122873" y="23813"/>
                    </a:lnTo>
                    <a:lnTo>
                      <a:pt x="122873" y="23813"/>
                    </a:lnTo>
                    <a:lnTo>
                      <a:pt x="122873" y="23813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40" name="Freeform: Shape 1339">
                <a:extLst>
                  <a:ext uri="{FF2B5EF4-FFF2-40B4-BE49-F238E27FC236}">
                    <a16:creationId xmlns:a16="http://schemas.microsoft.com/office/drawing/2014/main" id="{BDFE4935-FC4D-43FB-8E11-4297A89C7CBD}"/>
                  </a:ext>
                </a:extLst>
              </p:cNvPr>
              <p:cNvSpPr/>
              <p:nvPr/>
            </p:nvSpPr>
            <p:spPr>
              <a:xfrm>
                <a:off x="4435792" y="2968941"/>
                <a:ext cx="5715" cy="10477"/>
              </a:xfrm>
              <a:custGeom>
                <a:avLst/>
                <a:gdLst>
                  <a:gd name="connsiteX0" fmla="*/ 0 w 5715"/>
                  <a:gd name="connsiteY0" fmla="*/ 3810 h 10477"/>
                  <a:gd name="connsiteX1" fmla="*/ 5715 w 5715"/>
                  <a:gd name="connsiteY1" fmla="*/ 0 h 10477"/>
                  <a:gd name="connsiteX2" fmla="*/ 5715 w 5715"/>
                  <a:gd name="connsiteY2" fmla="*/ 6667 h 10477"/>
                  <a:gd name="connsiteX3" fmla="*/ 0 w 5715"/>
                  <a:gd name="connsiteY3" fmla="*/ 10478 h 10477"/>
                  <a:gd name="connsiteX4" fmla="*/ 0 w 5715"/>
                  <a:gd name="connsiteY4" fmla="*/ 10478 h 10477"/>
                  <a:gd name="connsiteX5" fmla="*/ 0 w 5715"/>
                  <a:gd name="connsiteY5" fmla="*/ 10478 h 10477"/>
                  <a:gd name="connsiteX6" fmla="*/ 0 w 5715"/>
                  <a:gd name="connsiteY6" fmla="*/ 3810 h 104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715" h="10477">
                    <a:moveTo>
                      <a:pt x="0" y="3810"/>
                    </a:moveTo>
                    <a:lnTo>
                      <a:pt x="5715" y="0"/>
                    </a:lnTo>
                    <a:cubicBezTo>
                      <a:pt x="5715" y="3810"/>
                      <a:pt x="5715" y="2858"/>
                      <a:pt x="5715" y="6667"/>
                    </a:cubicBezTo>
                    <a:lnTo>
                      <a:pt x="0" y="10478"/>
                    </a:lnTo>
                    <a:lnTo>
                      <a:pt x="0" y="10478"/>
                    </a:lnTo>
                    <a:lnTo>
                      <a:pt x="0" y="10478"/>
                    </a:lnTo>
                    <a:cubicBezTo>
                      <a:pt x="0" y="7620"/>
                      <a:pt x="0" y="5715"/>
                      <a:pt x="0" y="3810"/>
                    </a:cubicBezTo>
                    <a:close/>
                  </a:path>
                </a:pathLst>
              </a:custGeom>
              <a:solidFill>
                <a:srgbClr val="1A1A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41" name="Freeform: Shape 1340">
                <a:extLst>
                  <a:ext uri="{FF2B5EF4-FFF2-40B4-BE49-F238E27FC236}">
                    <a16:creationId xmlns:a16="http://schemas.microsoft.com/office/drawing/2014/main" id="{F502EE5B-9B2D-4275-B567-F8384E791C22}"/>
                  </a:ext>
                </a:extLst>
              </p:cNvPr>
              <p:cNvSpPr/>
              <p:nvPr/>
            </p:nvSpPr>
            <p:spPr>
              <a:xfrm>
                <a:off x="4511992" y="2924174"/>
                <a:ext cx="6667" cy="10477"/>
              </a:xfrm>
              <a:custGeom>
                <a:avLst/>
                <a:gdLst>
                  <a:gd name="connsiteX0" fmla="*/ 0 w 6667"/>
                  <a:gd name="connsiteY0" fmla="*/ 3810 h 10477"/>
                  <a:gd name="connsiteX1" fmla="*/ 6668 w 6667"/>
                  <a:gd name="connsiteY1" fmla="*/ 0 h 10477"/>
                  <a:gd name="connsiteX2" fmla="*/ 6668 w 6667"/>
                  <a:gd name="connsiteY2" fmla="*/ 6667 h 10477"/>
                  <a:gd name="connsiteX3" fmla="*/ 0 w 6667"/>
                  <a:gd name="connsiteY3" fmla="*/ 10478 h 10477"/>
                  <a:gd name="connsiteX4" fmla="*/ 0 w 6667"/>
                  <a:gd name="connsiteY4" fmla="*/ 10478 h 10477"/>
                  <a:gd name="connsiteX5" fmla="*/ 0 w 6667"/>
                  <a:gd name="connsiteY5" fmla="*/ 10478 h 10477"/>
                  <a:gd name="connsiteX6" fmla="*/ 0 w 6667"/>
                  <a:gd name="connsiteY6" fmla="*/ 3810 h 104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667" h="10477">
                    <a:moveTo>
                      <a:pt x="0" y="3810"/>
                    </a:moveTo>
                    <a:lnTo>
                      <a:pt x="6668" y="0"/>
                    </a:lnTo>
                    <a:lnTo>
                      <a:pt x="6668" y="6667"/>
                    </a:lnTo>
                    <a:lnTo>
                      <a:pt x="0" y="10478"/>
                    </a:lnTo>
                    <a:lnTo>
                      <a:pt x="0" y="10478"/>
                    </a:lnTo>
                    <a:lnTo>
                      <a:pt x="0" y="10478"/>
                    </a:lnTo>
                    <a:cubicBezTo>
                      <a:pt x="0" y="7620"/>
                      <a:pt x="0" y="5715"/>
                      <a:pt x="0" y="3810"/>
                    </a:cubicBezTo>
                    <a:close/>
                  </a:path>
                </a:pathLst>
              </a:custGeom>
              <a:solidFill>
                <a:srgbClr val="1A1A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42" name="Freeform: Shape 1341">
                <a:extLst>
                  <a:ext uri="{FF2B5EF4-FFF2-40B4-BE49-F238E27FC236}">
                    <a16:creationId xmlns:a16="http://schemas.microsoft.com/office/drawing/2014/main" id="{B8409BE6-DA4B-46ED-A67F-D439BAAD4D40}"/>
                  </a:ext>
                </a:extLst>
              </p:cNvPr>
              <p:cNvSpPr/>
              <p:nvPr/>
            </p:nvSpPr>
            <p:spPr>
              <a:xfrm>
                <a:off x="4435792" y="2975609"/>
                <a:ext cx="17145" cy="12382"/>
              </a:xfrm>
              <a:custGeom>
                <a:avLst/>
                <a:gdLst>
                  <a:gd name="connsiteX0" fmla="*/ 0 w 17145"/>
                  <a:gd name="connsiteY0" fmla="*/ 3810 h 12382"/>
                  <a:gd name="connsiteX1" fmla="*/ 7620 w 17145"/>
                  <a:gd name="connsiteY1" fmla="*/ 0 h 12382"/>
                  <a:gd name="connsiteX2" fmla="*/ 7620 w 17145"/>
                  <a:gd name="connsiteY2" fmla="*/ 1905 h 12382"/>
                  <a:gd name="connsiteX3" fmla="*/ 9525 w 17145"/>
                  <a:gd name="connsiteY3" fmla="*/ 4763 h 12382"/>
                  <a:gd name="connsiteX4" fmla="*/ 17145 w 17145"/>
                  <a:gd name="connsiteY4" fmla="*/ 9525 h 12382"/>
                  <a:gd name="connsiteX5" fmla="*/ 13335 w 17145"/>
                  <a:gd name="connsiteY5" fmla="*/ 7620 h 12382"/>
                  <a:gd name="connsiteX6" fmla="*/ 13335 w 17145"/>
                  <a:gd name="connsiteY6" fmla="*/ 7620 h 12382"/>
                  <a:gd name="connsiteX7" fmla="*/ 13335 w 17145"/>
                  <a:gd name="connsiteY7" fmla="*/ 12383 h 12382"/>
                  <a:gd name="connsiteX8" fmla="*/ 13335 w 17145"/>
                  <a:gd name="connsiteY8" fmla="*/ 12383 h 12382"/>
                  <a:gd name="connsiteX9" fmla="*/ 0 w 17145"/>
                  <a:gd name="connsiteY9" fmla="*/ 3810 h 123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7145" h="12382">
                    <a:moveTo>
                      <a:pt x="0" y="3810"/>
                    </a:moveTo>
                    <a:lnTo>
                      <a:pt x="7620" y="0"/>
                    </a:lnTo>
                    <a:lnTo>
                      <a:pt x="7620" y="1905"/>
                    </a:lnTo>
                    <a:cubicBezTo>
                      <a:pt x="7620" y="2858"/>
                      <a:pt x="8573" y="3810"/>
                      <a:pt x="9525" y="4763"/>
                    </a:cubicBezTo>
                    <a:lnTo>
                      <a:pt x="17145" y="9525"/>
                    </a:lnTo>
                    <a:lnTo>
                      <a:pt x="13335" y="7620"/>
                    </a:lnTo>
                    <a:cubicBezTo>
                      <a:pt x="13335" y="7620"/>
                      <a:pt x="13335" y="7620"/>
                      <a:pt x="13335" y="7620"/>
                    </a:cubicBezTo>
                    <a:cubicBezTo>
                      <a:pt x="13335" y="9525"/>
                      <a:pt x="13335" y="10478"/>
                      <a:pt x="13335" y="12383"/>
                    </a:cubicBezTo>
                    <a:lnTo>
                      <a:pt x="13335" y="12383"/>
                    </a:lnTo>
                    <a:lnTo>
                      <a:pt x="0" y="381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43" name="Freeform: Shape 1342">
                <a:extLst>
                  <a:ext uri="{FF2B5EF4-FFF2-40B4-BE49-F238E27FC236}">
                    <a16:creationId xmlns:a16="http://schemas.microsoft.com/office/drawing/2014/main" id="{F6EBDEE2-3016-47A5-B5F9-9A6D41D4EFA9}"/>
                  </a:ext>
                </a:extLst>
              </p:cNvPr>
              <p:cNvSpPr/>
              <p:nvPr/>
            </p:nvSpPr>
            <p:spPr>
              <a:xfrm>
                <a:off x="4431982" y="2967989"/>
                <a:ext cx="8572" cy="3809"/>
              </a:xfrm>
              <a:custGeom>
                <a:avLst/>
                <a:gdLst>
                  <a:gd name="connsiteX0" fmla="*/ 0 w 8572"/>
                  <a:gd name="connsiteY0" fmla="*/ 3810 h 3809"/>
                  <a:gd name="connsiteX1" fmla="*/ 5715 w 8572"/>
                  <a:gd name="connsiteY1" fmla="*/ 0 h 3809"/>
                  <a:gd name="connsiteX2" fmla="*/ 6667 w 8572"/>
                  <a:gd name="connsiteY2" fmla="*/ 0 h 3809"/>
                  <a:gd name="connsiteX3" fmla="*/ 6667 w 8572"/>
                  <a:gd name="connsiteY3" fmla="*/ 0 h 3809"/>
                  <a:gd name="connsiteX4" fmla="*/ 7620 w 8572"/>
                  <a:gd name="connsiteY4" fmla="*/ 0 h 3809"/>
                  <a:gd name="connsiteX5" fmla="*/ 8572 w 8572"/>
                  <a:gd name="connsiteY5" fmla="*/ 0 h 3809"/>
                  <a:gd name="connsiteX6" fmla="*/ 8572 w 8572"/>
                  <a:gd name="connsiteY6" fmla="*/ 0 h 3809"/>
                  <a:gd name="connsiteX7" fmla="*/ 8572 w 8572"/>
                  <a:gd name="connsiteY7" fmla="*/ 0 h 3809"/>
                  <a:gd name="connsiteX8" fmla="*/ 8572 w 8572"/>
                  <a:gd name="connsiteY8" fmla="*/ 0 h 3809"/>
                  <a:gd name="connsiteX9" fmla="*/ 8572 w 8572"/>
                  <a:gd name="connsiteY9" fmla="*/ 0 h 3809"/>
                  <a:gd name="connsiteX10" fmla="*/ 8572 w 8572"/>
                  <a:gd name="connsiteY10" fmla="*/ 0 h 3809"/>
                  <a:gd name="connsiteX11" fmla="*/ 8572 w 8572"/>
                  <a:gd name="connsiteY11" fmla="*/ 0 h 3809"/>
                  <a:gd name="connsiteX12" fmla="*/ 8572 w 8572"/>
                  <a:gd name="connsiteY12" fmla="*/ 0 h 3809"/>
                  <a:gd name="connsiteX13" fmla="*/ 8572 w 8572"/>
                  <a:gd name="connsiteY13" fmla="*/ 0 h 3809"/>
                  <a:gd name="connsiteX14" fmla="*/ 2857 w 8572"/>
                  <a:gd name="connsiteY14" fmla="*/ 3810 h 3809"/>
                  <a:gd name="connsiteX15" fmla="*/ 2857 w 8572"/>
                  <a:gd name="connsiteY15" fmla="*/ 3810 h 3809"/>
                  <a:gd name="connsiteX16" fmla="*/ 2857 w 8572"/>
                  <a:gd name="connsiteY16" fmla="*/ 3810 h 3809"/>
                  <a:gd name="connsiteX17" fmla="*/ 2857 w 8572"/>
                  <a:gd name="connsiteY17" fmla="*/ 3810 h 3809"/>
                  <a:gd name="connsiteX18" fmla="*/ 2857 w 8572"/>
                  <a:gd name="connsiteY18" fmla="*/ 3810 h 3809"/>
                  <a:gd name="connsiteX19" fmla="*/ 2857 w 8572"/>
                  <a:gd name="connsiteY19" fmla="*/ 3810 h 3809"/>
                  <a:gd name="connsiteX20" fmla="*/ 2857 w 8572"/>
                  <a:gd name="connsiteY20" fmla="*/ 3810 h 3809"/>
                  <a:gd name="connsiteX21" fmla="*/ 2857 w 8572"/>
                  <a:gd name="connsiteY21" fmla="*/ 3810 h 3809"/>
                  <a:gd name="connsiteX22" fmla="*/ 2857 w 8572"/>
                  <a:gd name="connsiteY22" fmla="*/ 3810 h 3809"/>
                  <a:gd name="connsiteX23" fmla="*/ 2857 w 8572"/>
                  <a:gd name="connsiteY23" fmla="*/ 3810 h 3809"/>
                  <a:gd name="connsiteX24" fmla="*/ 2857 w 8572"/>
                  <a:gd name="connsiteY24" fmla="*/ 3810 h 3809"/>
                  <a:gd name="connsiteX25" fmla="*/ 2857 w 8572"/>
                  <a:gd name="connsiteY25" fmla="*/ 3810 h 3809"/>
                  <a:gd name="connsiteX26" fmla="*/ 2857 w 8572"/>
                  <a:gd name="connsiteY26" fmla="*/ 3810 h 3809"/>
                  <a:gd name="connsiteX27" fmla="*/ 2857 w 8572"/>
                  <a:gd name="connsiteY27" fmla="*/ 3810 h 3809"/>
                  <a:gd name="connsiteX28" fmla="*/ 2857 w 8572"/>
                  <a:gd name="connsiteY28" fmla="*/ 3810 h 3809"/>
                  <a:gd name="connsiteX29" fmla="*/ 2857 w 8572"/>
                  <a:gd name="connsiteY29" fmla="*/ 3810 h 3809"/>
                  <a:gd name="connsiteX30" fmla="*/ 2857 w 8572"/>
                  <a:gd name="connsiteY30" fmla="*/ 3810 h 3809"/>
                  <a:gd name="connsiteX31" fmla="*/ 2857 w 8572"/>
                  <a:gd name="connsiteY31" fmla="*/ 3810 h 3809"/>
                  <a:gd name="connsiteX32" fmla="*/ 2857 w 8572"/>
                  <a:gd name="connsiteY32" fmla="*/ 3810 h 3809"/>
                  <a:gd name="connsiteX33" fmla="*/ 2857 w 8572"/>
                  <a:gd name="connsiteY33" fmla="*/ 3810 h 3809"/>
                  <a:gd name="connsiteX34" fmla="*/ 2857 w 8572"/>
                  <a:gd name="connsiteY34" fmla="*/ 3810 h 3809"/>
                  <a:gd name="connsiteX35" fmla="*/ 2857 w 8572"/>
                  <a:gd name="connsiteY35" fmla="*/ 3810 h 3809"/>
                  <a:gd name="connsiteX36" fmla="*/ 2857 w 8572"/>
                  <a:gd name="connsiteY36" fmla="*/ 3810 h 3809"/>
                  <a:gd name="connsiteX37" fmla="*/ 2857 w 8572"/>
                  <a:gd name="connsiteY37" fmla="*/ 3810 h 3809"/>
                  <a:gd name="connsiteX38" fmla="*/ 2857 w 8572"/>
                  <a:gd name="connsiteY38" fmla="*/ 3810 h 3809"/>
                  <a:gd name="connsiteX39" fmla="*/ 2857 w 8572"/>
                  <a:gd name="connsiteY39" fmla="*/ 3810 h 3809"/>
                  <a:gd name="connsiteX40" fmla="*/ 2857 w 8572"/>
                  <a:gd name="connsiteY40" fmla="*/ 3810 h 3809"/>
                  <a:gd name="connsiteX41" fmla="*/ 2857 w 8572"/>
                  <a:gd name="connsiteY41" fmla="*/ 3810 h 3809"/>
                  <a:gd name="connsiteX42" fmla="*/ 2857 w 8572"/>
                  <a:gd name="connsiteY42" fmla="*/ 3810 h 3809"/>
                  <a:gd name="connsiteX43" fmla="*/ 2857 w 8572"/>
                  <a:gd name="connsiteY43" fmla="*/ 3810 h 3809"/>
                  <a:gd name="connsiteX44" fmla="*/ 2857 w 8572"/>
                  <a:gd name="connsiteY44" fmla="*/ 3810 h 3809"/>
                  <a:gd name="connsiteX45" fmla="*/ 2857 w 8572"/>
                  <a:gd name="connsiteY45" fmla="*/ 3810 h 3809"/>
                  <a:gd name="connsiteX46" fmla="*/ 2857 w 8572"/>
                  <a:gd name="connsiteY46" fmla="*/ 3810 h 3809"/>
                  <a:gd name="connsiteX47" fmla="*/ 1905 w 8572"/>
                  <a:gd name="connsiteY47" fmla="*/ 3810 h 3809"/>
                  <a:gd name="connsiteX48" fmla="*/ 952 w 8572"/>
                  <a:gd name="connsiteY48" fmla="*/ 3810 h 3809"/>
                  <a:gd name="connsiteX49" fmla="*/ 0 w 8572"/>
                  <a:gd name="connsiteY49" fmla="*/ 3810 h 3809"/>
                  <a:gd name="connsiteX50" fmla="*/ 0 w 8572"/>
                  <a:gd name="connsiteY50" fmla="*/ 3810 h 38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</a:cxnLst>
                <a:rect l="l" t="t" r="r" b="b"/>
                <a:pathLst>
                  <a:path w="8572" h="3809">
                    <a:moveTo>
                      <a:pt x="0" y="3810"/>
                    </a:moveTo>
                    <a:lnTo>
                      <a:pt x="5715" y="0"/>
                    </a:lnTo>
                    <a:lnTo>
                      <a:pt x="6667" y="0"/>
                    </a:lnTo>
                    <a:lnTo>
                      <a:pt x="6667" y="0"/>
                    </a:lnTo>
                    <a:lnTo>
                      <a:pt x="7620" y="0"/>
                    </a:lnTo>
                    <a:lnTo>
                      <a:pt x="8572" y="0"/>
                    </a:lnTo>
                    <a:lnTo>
                      <a:pt x="8572" y="0"/>
                    </a:lnTo>
                    <a:lnTo>
                      <a:pt x="8572" y="0"/>
                    </a:lnTo>
                    <a:lnTo>
                      <a:pt x="8572" y="0"/>
                    </a:lnTo>
                    <a:lnTo>
                      <a:pt x="8572" y="0"/>
                    </a:lnTo>
                    <a:lnTo>
                      <a:pt x="8572" y="0"/>
                    </a:lnTo>
                    <a:lnTo>
                      <a:pt x="8572" y="0"/>
                    </a:lnTo>
                    <a:lnTo>
                      <a:pt x="8572" y="0"/>
                    </a:lnTo>
                    <a:lnTo>
                      <a:pt x="8572" y="0"/>
                    </a:lnTo>
                    <a:lnTo>
                      <a:pt x="2857" y="3810"/>
                    </a:lnTo>
                    <a:lnTo>
                      <a:pt x="2857" y="3810"/>
                    </a:lnTo>
                    <a:lnTo>
                      <a:pt x="2857" y="3810"/>
                    </a:lnTo>
                    <a:lnTo>
                      <a:pt x="2857" y="3810"/>
                    </a:lnTo>
                    <a:lnTo>
                      <a:pt x="2857" y="3810"/>
                    </a:lnTo>
                    <a:lnTo>
                      <a:pt x="2857" y="3810"/>
                    </a:lnTo>
                    <a:lnTo>
                      <a:pt x="2857" y="3810"/>
                    </a:lnTo>
                    <a:lnTo>
                      <a:pt x="2857" y="3810"/>
                    </a:lnTo>
                    <a:lnTo>
                      <a:pt x="2857" y="3810"/>
                    </a:lnTo>
                    <a:lnTo>
                      <a:pt x="2857" y="3810"/>
                    </a:lnTo>
                    <a:lnTo>
                      <a:pt x="2857" y="3810"/>
                    </a:lnTo>
                    <a:lnTo>
                      <a:pt x="2857" y="3810"/>
                    </a:lnTo>
                    <a:lnTo>
                      <a:pt x="2857" y="3810"/>
                    </a:lnTo>
                    <a:lnTo>
                      <a:pt x="2857" y="3810"/>
                    </a:lnTo>
                    <a:lnTo>
                      <a:pt x="2857" y="3810"/>
                    </a:lnTo>
                    <a:lnTo>
                      <a:pt x="2857" y="3810"/>
                    </a:lnTo>
                    <a:lnTo>
                      <a:pt x="2857" y="3810"/>
                    </a:lnTo>
                    <a:lnTo>
                      <a:pt x="2857" y="3810"/>
                    </a:lnTo>
                    <a:lnTo>
                      <a:pt x="2857" y="3810"/>
                    </a:lnTo>
                    <a:lnTo>
                      <a:pt x="2857" y="3810"/>
                    </a:lnTo>
                    <a:lnTo>
                      <a:pt x="2857" y="3810"/>
                    </a:lnTo>
                    <a:lnTo>
                      <a:pt x="2857" y="3810"/>
                    </a:lnTo>
                    <a:lnTo>
                      <a:pt x="2857" y="3810"/>
                    </a:lnTo>
                    <a:lnTo>
                      <a:pt x="2857" y="3810"/>
                    </a:lnTo>
                    <a:lnTo>
                      <a:pt x="2857" y="3810"/>
                    </a:lnTo>
                    <a:lnTo>
                      <a:pt x="2857" y="3810"/>
                    </a:lnTo>
                    <a:lnTo>
                      <a:pt x="2857" y="3810"/>
                    </a:lnTo>
                    <a:lnTo>
                      <a:pt x="2857" y="3810"/>
                    </a:lnTo>
                    <a:lnTo>
                      <a:pt x="2857" y="3810"/>
                    </a:lnTo>
                    <a:lnTo>
                      <a:pt x="2857" y="3810"/>
                    </a:lnTo>
                    <a:lnTo>
                      <a:pt x="2857" y="3810"/>
                    </a:lnTo>
                    <a:lnTo>
                      <a:pt x="2857" y="3810"/>
                    </a:lnTo>
                    <a:lnTo>
                      <a:pt x="2857" y="3810"/>
                    </a:lnTo>
                    <a:cubicBezTo>
                      <a:pt x="2857" y="3810"/>
                      <a:pt x="1905" y="3810"/>
                      <a:pt x="1905" y="3810"/>
                    </a:cubicBezTo>
                    <a:cubicBezTo>
                      <a:pt x="1905" y="3810"/>
                      <a:pt x="952" y="3810"/>
                      <a:pt x="952" y="3810"/>
                    </a:cubicBezTo>
                    <a:cubicBezTo>
                      <a:pt x="952" y="3810"/>
                      <a:pt x="952" y="3810"/>
                      <a:pt x="0" y="3810"/>
                    </a:cubicBezTo>
                    <a:cubicBezTo>
                      <a:pt x="0" y="3810"/>
                      <a:pt x="0" y="3810"/>
                      <a:pt x="0" y="3810"/>
                    </a:cubicBez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44" name="Freeform: Shape 1343">
                <a:extLst>
                  <a:ext uri="{FF2B5EF4-FFF2-40B4-BE49-F238E27FC236}">
                    <a16:creationId xmlns:a16="http://schemas.microsoft.com/office/drawing/2014/main" id="{66A68DC2-3641-416A-9F12-19296E3457A7}"/>
                  </a:ext>
                </a:extLst>
              </p:cNvPr>
              <p:cNvSpPr/>
              <p:nvPr/>
            </p:nvSpPr>
            <p:spPr>
              <a:xfrm>
                <a:off x="4508182" y="2923221"/>
                <a:ext cx="10477" cy="3810"/>
              </a:xfrm>
              <a:custGeom>
                <a:avLst/>
                <a:gdLst>
                  <a:gd name="connsiteX0" fmla="*/ 0 w 10477"/>
                  <a:gd name="connsiteY0" fmla="*/ 3810 h 3810"/>
                  <a:gd name="connsiteX1" fmla="*/ 6667 w 10477"/>
                  <a:gd name="connsiteY1" fmla="*/ 0 h 3810"/>
                  <a:gd name="connsiteX2" fmla="*/ 7620 w 10477"/>
                  <a:gd name="connsiteY2" fmla="*/ 0 h 3810"/>
                  <a:gd name="connsiteX3" fmla="*/ 8572 w 10477"/>
                  <a:gd name="connsiteY3" fmla="*/ 0 h 3810"/>
                  <a:gd name="connsiteX4" fmla="*/ 9525 w 10477"/>
                  <a:gd name="connsiteY4" fmla="*/ 0 h 3810"/>
                  <a:gd name="connsiteX5" fmla="*/ 10477 w 10477"/>
                  <a:gd name="connsiteY5" fmla="*/ 0 h 3810"/>
                  <a:gd name="connsiteX6" fmla="*/ 10477 w 10477"/>
                  <a:gd name="connsiteY6" fmla="*/ 0 h 3810"/>
                  <a:gd name="connsiteX7" fmla="*/ 10477 w 10477"/>
                  <a:gd name="connsiteY7" fmla="*/ 0 h 3810"/>
                  <a:gd name="connsiteX8" fmla="*/ 10477 w 10477"/>
                  <a:gd name="connsiteY8" fmla="*/ 0 h 3810"/>
                  <a:gd name="connsiteX9" fmla="*/ 10477 w 10477"/>
                  <a:gd name="connsiteY9" fmla="*/ 0 h 3810"/>
                  <a:gd name="connsiteX10" fmla="*/ 10477 w 10477"/>
                  <a:gd name="connsiteY10" fmla="*/ 0 h 3810"/>
                  <a:gd name="connsiteX11" fmla="*/ 10477 w 10477"/>
                  <a:gd name="connsiteY11" fmla="*/ 0 h 3810"/>
                  <a:gd name="connsiteX12" fmla="*/ 10477 w 10477"/>
                  <a:gd name="connsiteY12" fmla="*/ 0 h 3810"/>
                  <a:gd name="connsiteX13" fmla="*/ 10477 w 10477"/>
                  <a:gd name="connsiteY13" fmla="*/ 0 h 3810"/>
                  <a:gd name="connsiteX14" fmla="*/ 3810 w 10477"/>
                  <a:gd name="connsiteY14" fmla="*/ 3810 h 3810"/>
                  <a:gd name="connsiteX15" fmla="*/ 3810 w 10477"/>
                  <a:gd name="connsiteY15" fmla="*/ 3810 h 3810"/>
                  <a:gd name="connsiteX16" fmla="*/ 3810 w 10477"/>
                  <a:gd name="connsiteY16" fmla="*/ 3810 h 3810"/>
                  <a:gd name="connsiteX17" fmla="*/ 3810 w 10477"/>
                  <a:gd name="connsiteY17" fmla="*/ 3810 h 3810"/>
                  <a:gd name="connsiteX18" fmla="*/ 3810 w 10477"/>
                  <a:gd name="connsiteY18" fmla="*/ 3810 h 3810"/>
                  <a:gd name="connsiteX19" fmla="*/ 3810 w 10477"/>
                  <a:gd name="connsiteY19" fmla="*/ 3810 h 3810"/>
                  <a:gd name="connsiteX20" fmla="*/ 3810 w 10477"/>
                  <a:gd name="connsiteY20" fmla="*/ 3810 h 3810"/>
                  <a:gd name="connsiteX21" fmla="*/ 3810 w 10477"/>
                  <a:gd name="connsiteY21" fmla="*/ 3810 h 3810"/>
                  <a:gd name="connsiteX22" fmla="*/ 3810 w 10477"/>
                  <a:gd name="connsiteY22" fmla="*/ 3810 h 3810"/>
                  <a:gd name="connsiteX23" fmla="*/ 3810 w 10477"/>
                  <a:gd name="connsiteY23" fmla="*/ 3810 h 3810"/>
                  <a:gd name="connsiteX24" fmla="*/ 3810 w 10477"/>
                  <a:gd name="connsiteY24" fmla="*/ 3810 h 3810"/>
                  <a:gd name="connsiteX25" fmla="*/ 3810 w 10477"/>
                  <a:gd name="connsiteY25" fmla="*/ 3810 h 3810"/>
                  <a:gd name="connsiteX26" fmla="*/ 3810 w 10477"/>
                  <a:gd name="connsiteY26" fmla="*/ 3810 h 3810"/>
                  <a:gd name="connsiteX27" fmla="*/ 3810 w 10477"/>
                  <a:gd name="connsiteY27" fmla="*/ 3810 h 3810"/>
                  <a:gd name="connsiteX28" fmla="*/ 3810 w 10477"/>
                  <a:gd name="connsiteY28" fmla="*/ 3810 h 3810"/>
                  <a:gd name="connsiteX29" fmla="*/ 3810 w 10477"/>
                  <a:gd name="connsiteY29" fmla="*/ 3810 h 3810"/>
                  <a:gd name="connsiteX30" fmla="*/ 3810 w 10477"/>
                  <a:gd name="connsiteY30" fmla="*/ 3810 h 3810"/>
                  <a:gd name="connsiteX31" fmla="*/ 3810 w 10477"/>
                  <a:gd name="connsiteY31" fmla="*/ 3810 h 3810"/>
                  <a:gd name="connsiteX32" fmla="*/ 3810 w 10477"/>
                  <a:gd name="connsiteY32" fmla="*/ 3810 h 3810"/>
                  <a:gd name="connsiteX33" fmla="*/ 3810 w 10477"/>
                  <a:gd name="connsiteY33" fmla="*/ 3810 h 3810"/>
                  <a:gd name="connsiteX34" fmla="*/ 3810 w 10477"/>
                  <a:gd name="connsiteY34" fmla="*/ 3810 h 3810"/>
                  <a:gd name="connsiteX35" fmla="*/ 3810 w 10477"/>
                  <a:gd name="connsiteY35" fmla="*/ 3810 h 3810"/>
                  <a:gd name="connsiteX36" fmla="*/ 3810 w 10477"/>
                  <a:gd name="connsiteY36" fmla="*/ 3810 h 3810"/>
                  <a:gd name="connsiteX37" fmla="*/ 3810 w 10477"/>
                  <a:gd name="connsiteY37" fmla="*/ 3810 h 3810"/>
                  <a:gd name="connsiteX38" fmla="*/ 3810 w 10477"/>
                  <a:gd name="connsiteY38" fmla="*/ 3810 h 3810"/>
                  <a:gd name="connsiteX39" fmla="*/ 3810 w 10477"/>
                  <a:gd name="connsiteY39" fmla="*/ 3810 h 3810"/>
                  <a:gd name="connsiteX40" fmla="*/ 3810 w 10477"/>
                  <a:gd name="connsiteY40" fmla="*/ 3810 h 3810"/>
                  <a:gd name="connsiteX41" fmla="*/ 3810 w 10477"/>
                  <a:gd name="connsiteY41" fmla="*/ 3810 h 3810"/>
                  <a:gd name="connsiteX42" fmla="*/ 3810 w 10477"/>
                  <a:gd name="connsiteY42" fmla="*/ 3810 h 3810"/>
                  <a:gd name="connsiteX43" fmla="*/ 3810 w 10477"/>
                  <a:gd name="connsiteY43" fmla="*/ 3810 h 3810"/>
                  <a:gd name="connsiteX44" fmla="*/ 3810 w 10477"/>
                  <a:gd name="connsiteY44" fmla="*/ 3810 h 3810"/>
                  <a:gd name="connsiteX45" fmla="*/ 3810 w 10477"/>
                  <a:gd name="connsiteY45" fmla="*/ 3810 h 3810"/>
                  <a:gd name="connsiteX46" fmla="*/ 3810 w 10477"/>
                  <a:gd name="connsiteY46" fmla="*/ 3810 h 3810"/>
                  <a:gd name="connsiteX47" fmla="*/ 2857 w 10477"/>
                  <a:gd name="connsiteY47" fmla="*/ 3810 h 3810"/>
                  <a:gd name="connsiteX48" fmla="*/ 1905 w 10477"/>
                  <a:gd name="connsiteY48" fmla="*/ 3810 h 3810"/>
                  <a:gd name="connsiteX49" fmla="*/ 0 w 10477"/>
                  <a:gd name="connsiteY49" fmla="*/ 3810 h 3810"/>
                  <a:gd name="connsiteX50" fmla="*/ 0 w 10477"/>
                  <a:gd name="connsiteY50" fmla="*/ 3810 h 38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</a:cxnLst>
                <a:rect l="l" t="t" r="r" b="b"/>
                <a:pathLst>
                  <a:path w="10477" h="3810">
                    <a:moveTo>
                      <a:pt x="0" y="3810"/>
                    </a:moveTo>
                    <a:lnTo>
                      <a:pt x="6667" y="0"/>
                    </a:lnTo>
                    <a:lnTo>
                      <a:pt x="7620" y="0"/>
                    </a:lnTo>
                    <a:lnTo>
                      <a:pt x="8572" y="0"/>
                    </a:lnTo>
                    <a:lnTo>
                      <a:pt x="9525" y="0"/>
                    </a:lnTo>
                    <a:lnTo>
                      <a:pt x="10477" y="0"/>
                    </a:lnTo>
                    <a:lnTo>
                      <a:pt x="10477" y="0"/>
                    </a:lnTo>
                    <a:lnTo>
                      <a:pt x="10477" y="0"/>
                    </a:lnTo>
                    <a:lnTo>
                      <a:pt x="10477" y="0"/>
                    </a:lnTo>
                    <a:lnTo>
                      <a:pt x="10477" y="0"/>
                    </a:lnTo>
                    <a:lnTo>
                      <a:pt x="10477" y="0"/>
                    </a:lnTo>
                    <a:lnTo>
                      <a:pt x="10477" y="0"/>
                    </a:lnTo>
                    <a:lnTo>
                      <a:pt x="10477" y="0"/>
                    </a:lnTo>
                    <a:lnTo>
                      <a:pt x="10477" y="0"/>
                    </a:lnTo>
                    <a:lnTo>
                      <a:pt x="3810" y="3810"/>
                    </a:lnTo>
                    <a:lnTo>
                      <a:pt x="3810" y="3810"/>
                    </a:lnTo>
                    <a:lnTo>
                      <a:pt x="3810" y="3810"/>
                    </a:lnTo>
                    <a:lnTo>
                      <a:pt x="3810" y="3810"/>
                    </a:lnTo>
                    <a:lnTo>
                      <a:pt x="3810" y="3810"/>
                    </a:lnTo>
                    <a:lnTo>
                      <a:pt x="3810" y="3810"/>
                    </a:lnTo>
                    <a:lnTo>
                      <a:pt x="3810" y="3810"/>
                    </a:lnTo>
                    <a:lnTo>
                      <a:pt x="3810" y="3810"/>
                    </a:lnTo>
                    <a:lnTo>
                      <a:pt x="3810" y="3810"/>
                    </a:lnTo>
                    <a:lnTo>
                      <a:pt x="3810" y="3810"/>
                    </a:lnTo>
                    <a:lnTo>
                      <a:pt x="3810" y="3810"/>
                    </a:lnTo>
                    <a:lnTo>
                      <a:pt x="3810" y="3810"/>
                    </a:lnTo>
                    <a:lnTo>
                      <a:pt x="3810" y="3810"/>
                    </a:lnTo>
                    <a:lnTo>
                      <a:pt x="3810" y="3810"/>
                    </a:lnTo>
                    <a:lnTo>
                      <a:pt x="3810" y="3810"/>
                    </a:lnTo>
                    <a:lnTo>
                      <a:pt x="3810" y="3810"/>
                    </a:lnTo>
                    <a:lnTo>
                      <a:pt x="3810" y="3810"/>
                    </a:lnTo>
                    <a:lnTo>
                      <a:pt x="3810" y="3810"/>
                    </a:lnTo>
                    <a:lnTo>
                      <a:pt x="3810" y="3810"/>
                    </a:lnTo>
                    <a:lnTo>
                      <a:pt x="3810" y="3810"/>
                    </a:lnTo>
                    <a:lnTo>
                      <a:pt x="3810" y="3810"/>
                    </a:lnTo>
                    <a:lnTo>
                      <a:pt x="3810" y="3810"/>
                    </a:lnTo>
                    <a:lnTo>
                      <a:pt x="3810" y="3810"/>
                    </a:lnTo>
                    <a:lnTo>
                      <a:pt x="3810" y="3810"/>
                    </a:lnTo>
                    <a:lnTo>
                      <a:pt x="3810" y="3810"/>
                    </a:lnTo>
                    <a:lnTo>
                      <a:pt x="3810" y="3810"/>
                    </a:lnTo>
                    <a:lnTo>
                      <a:pt x="3810" y="3810"/>
                    </a:lnTo>
                    <a:lnTo>
                      <a:pt x="3810" y="3810"/>
                    </a:lnTo>
                    <a:lnTo>
                      <a:pt x="3810" y="3810"/>
                    </a:lnTo>
                    <a:lnTo>
                      <a:pt x="3810" y="3810"/>
                    </a:lnTo>
                    <a:lnTo>
                      <a:pt x="3810" y="3810"/>
                    </a:lnTo>
                    <a:lnTo>
                      <a:pt x="3810" y="3810"/>
                    </a:lnTo>
                    <a:lnTo>
                      <a:pt x="3810" y="3810"/>
                    </a:lnTo>
                    <a:cubicBezTo>
                      <a:pt x="3810" y="3810"/>
                      <a:pt x="2857" y="3810"/>
                      <a:pt x="2857" y="3810"/>
                    </a:cubicBezTo>
                    <a:cubicBezTo>
                      <a:pt x="2857" y="3810"/>
                      <a:pt x="1905" y="3810"/>
                      <a:pt x="1905" y="3810"/>
                    </a:cubicBezTo>
                    <a:cubicBezTo>
                      <a:pt x="952" y="3810"/>
                      <a:pt x="952" y="3810"/>
                      <a:pt x="0" y="3810"/>
                    </a:cubicBezTo>
                    <a:cubicBezTo>
                      <a:pt x="0" y="3810"/>
                      <a:pt x="0" y="3810"/>
                      <a:pt x="0" y="3810"/>
                    </a:cubicBez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45" name="Freeform: Shape 1344">
                <a:extLst>
                  <a:ext uri="{FF2B5EF4-FFF2-40B4-BE49-F238E27FC236}">
                    <a16:creationId xmlns:a16="http://schemas.microsoft.com/office/drawing/2014/main" id="{CD5DC16B-097F-4186-AEBE-525ACC9C8201}"/>
                  </a:ext>
                </a:extLst>
              </p:cNvPr>
              <p:cNvSpPr/>
              <p:nvPr/>
            </p:nvSpPr>
            <p:spPr>
              <a:xfrm>
                <a:off x="4305300" y="2982277"/>
                <a:ext cx="45720" cy="62864"/>
              </a:xfrm>
              <a:custGeom>
                <a:avLst/>
                <a:gdLst>
                  <a:gd name="connsiteX0" fmla="*/ 40005 w 45720"/>
                  <a:gd name="connsiteY0" fmla="*/ 56197 h 62864"/>
                  <a:gd name="connsiteX1" fmla="*/ 40005 w 45720"/>
                  <a:gd name="connsiteY1" fmla="*/ 52388 h 62864"/>
                  <a:gd name="connsiteX2" fmla="*/ 43815 w 45720"/>
                  <a:gd name="connsiteY2" fmla="*/ 50482 h 62864"/>
                  <a:gd name="connsiteX3" fmla="*/ 43815 w 45720"/>
                  <a:gd name="connsiteY3" fmla="*/ 50482 h 62864"/>
                  <a:gd name="connsiteX4" fmla="*/ 43815 w 45720"/>
                  <a:gd name="connsiteY4" fmla="*/ 50482 h 62864"/>
                  <a:gd name="connsiteX5" fmla="*/ 43815 w 45720"/>
                  <a:gd name="connsiteY5" fmla="*/ 50482 h 62864"/>
                  <a:gd name="connsiteX6" fmla="*/ 43815 w 45720"/>
                  <a:gd name="connsiteY6" fmla="*/ 50482 h 62864"/>
                  <a:gd name="connsiteX7" fmla="*/ 43815 w 45720"/>
                  <a:gd name="connsiteY7" fmla="*/ 50482 h 62864"/>
                  <a:gd name="connsiteX8" fmla="*/ 43815 w 45720"/>
                  <a:gd name="connsiteY8" fmla="*/ 50482 h 62864"/>
                  <a:gd name="connsiteX9" fmla="*/ 43815 w 45720"/>
                  <a:gd name="connsiteY9" fmla="*/ 50482 h 62864"/>
                  <a:gd name="connsiteX10" fmla="*/ 43815 w 45720"/>
                  <a:gd name="connsiteY10" fmla="*/ 50482 h 62864"/>
                  <a:gd name="connsiteX11" fmla="*/ 40958 w 45720"/>
                  <a:gd name="connsiteY11" fmla="*/ 52388 h 62864"/>
                  <a:gd name="connsiteX12" fmla="*/ 40958 w 45720"/>
                  <a:gd name="connsiteY12" fmla="*/ 52388 h 62864"/>
                  <a:gd name="connsiteX13" fmla="*/ 40958 w 45720"/>
                  <a:gd name="connsiteY13" fmla="*/ 52388 h 62864"/>
                  <a:gd name="connsiteX14" fmla="*/ 40958 w 45720"/>
                  <a:gd name="connsiteY14" fmla="*/ 52388 h 62864"/>
                  <a:gd name="connsiteX15" fmla="*/ 40958 w 45720"/>
                  <a:gd name="connsiteY15" fmla="*/ 52388 h 62864"/>
                  <a:gd name="connsiteX16" fmla="*/ 40958 w 45720"/>
                  <a:gd name="connsiteY16" fmla="*/ 52388 h 62864"/>
                  <a:gd name="connsiteX17" fmla="*/ 40958 w 45720"/>
                  <a:gd name="connsiteY17" fmla="*/ 52388 h 62864"/>
                  <a:gd name="connsiteX18" fmla="*/ 40958 w 45720"/>
                  <a:gd name="connsiteY18" fmla="*/ 52388 h 62864"/>
                  <a:gd name="connsiteX19" fmla="*/ 40005 w 45720"/>
                  <a:gd name="connsiteY19" fmla="*/ 56197 h 62864"/>
                  <a:gd name="connsiteX20" fmla="*/ 40005 w 45720"/>
                  <a:gd name="connsiteY20" fmla="*/ 56197 h 62864"/>
                  <a:gd name="connsiteX21" fmla="*/ 40005 w 45720"/>
                  <a:gd name="connsiteY21" fmla="*/ 50482 h 62864"/>
                  <a:gd name="connsiteX22" fmla="*/ 45720 w 45720"/>
                  <a:gd name="connsiteY22" fmla="*/ 47625 h 62864"/>
                  <a:gd name="connsiteX23" fmla="*/ 45720 w 45720"/>
                  <a:gd name="connsiteY23" fmla="*/ 47625 h 62864"/>
                  <a:gd name="connsiteX24" fmla="*/ 45720 w 45720"/>
                  <a:gd name="connsiteY24" fmla="*/ 47625 h 62864"/>
                  <a:gd name="connsiteX25" fmla="*/ 45720 w 45720"/>
                  <a:gd name="connsiteY25" fmla="*/ 47625 h 62864"/>
                  <a:gd name="connsiteX26" fmla="*/ 45720 w 45720"/>
                  <a:gd name="connsiteY26" fmla="*/ 47625 h 62864"/>
                  <a:gd name="connsiteX27" fmla="*/ 45720 w 45720"/>
                  <a:gd name="connsiteY27" fmla="*/ 47625 h 62864"/>
                  <a:gd name="connsiteX28" fmla="*/ 45720 w 45720"/>
                  <a:gd name="connsiteY28" fmla="*/ 47625 h 62864"/>
                  <a:gd name="connsiteX29" fmla="*/ 45720 w 45720"/>
                  <a:gd name="connsiteY29" fmla="*/ 47625 h 62864"/>
                  <a:gd name="connsiteX30" fmla="*/ 45720 w 45720"/>
                  <a:gd name="connsiteY30" fmla="*/ 47625 h 62864"/>
                  <a:gd name="connsiteX31" fmla="*/ 41910 w 45720"/>
                  <a:gd name="connsiteY31" fmla="*/ 49530 h 62864"/>
                  <a:gd name="connsiteX32" fmla="*/ 41910 w 45720"/>
                  <a:gd name="connsiteY32" fmla="*/ 50482 h 62864"/>
                  <a:gd name="connsiteX33" fmla="*/ 40005 w 45720"/>
                  <a:gd name="connsiteY33" fmla="*/ 50482 h 62864"/>
                  <a:gd name="connsiteX34" fmla="*/ 40005 w 45720"/>
                  <a:gd name="connsiteY34" fmla="*/ 45720 h 62864"/>
                  <a:gd name="connsiteX35" fmla="*/ 40005 w 45720"/>
                  <a:gd name="connsiteY35" fmla="*/ 43815 h 62864"/>
                  <a:gd name="connsiteX36" fmla="*/ 44767 w 45720"/>
                  <a:gd name="connsiteY36" fmla="*/ 40957 h 62864"/>
                  <a:gd name="connsiteX37" fmla="*/ 44767 w 45720"/>
                  <a:gd name="connsiteY37" fmla="*/ 40957 h 62864"/>
                  <a:gd name="connsiteX38" fmla="*/ 44767 w 45720"/>
                  <a:gd name="connsiteY38" fmla="*/ 40957 h 62864"/>
                  <a:gd name="connsiteX39" fmla="*/ 44767 w 45720"/>
                  <a:gd name="connsiteY39" fmla="*/ 40957 h 62864"/>
                  <a:gd name="connsiteX40" fmla="*/ 44767 w 45720"/>
                  <a:gd name="connsiteY40" fmla="*/ 40957 h 62864"/>
                  <a:gd name="connsiteX41" fmla="*/ 44767 w 45720"/>
                  <a:gd name="connsiteY41" fmla="*/ 40957 h 62864"/>
                  <a:gd name="connsiteX42" fmla="*/ 44767 w 45720"/>
                  <a:gd name="connsiteY42" fmla="*/ 40957 h 62864"/>
                  <a:gd name="connsiteX43" fmla="*/ 44767 w 45720"/>
                  <a:gd name="connsiteY43" fmla="*/ 40957 h 62864"/>
                  <a:gd name="connsiteX44" fmla="*/ 44767 w 45720"/>
                  <a:gd name="connsiteY44" fmla="*/ 40957 h 62864"/>
                  <a:gd name="connsiteX45" fmla="*/ 40005 w 45720"/>
                  <a:gd name="connsiteY45" fmla="*/ 45720 h 62864"/>
                  <a:gd name="connsiteX46" fmla="*/ 40005 w 45720"/>
                  <a:gd name="connsiteY46" fmla="*/ 45720 h 62864"/>
                  <a:gd name="connsiteX47" fmla="*/ 40005 w 45720"/>
                  <a:gd name="connsiteY47" fmla="*/ 40957 h 62864"/>
                  <a:gd name="connsiteX48" fmla="*/ 40005 w 45720"/>
                  <a:gd name="connsiteY48" fmla="*/ 39052 h 62864"/>
                  <a:gd name="connsiteX49" fmla="*/ 44767 w 45720"/>
                  <a:gd name="connsiteY49" fmla="*/ 36195 h 62864"/>
                  <a:gd name="connsiteX50" fmla="*/ 44767 w 45720"/>
                  <a:gd name="connsiteY50" fmla="*/ 36195 h 62864"/>
                  <a:gd name="connsiteX51" fmla="*/ 44767 w 45720"/>
                  <a:gd name="connsiteY51" fmla="*/ 36195 h 62864"/>
                  <a:gd name="connsiteX52" fmla="*/ 44767 w 45720"/>
                  <a:gd name="connsiteY52" fmla="*/ 36195 h 62864"/>
                  <a:gd name="connsiteX53" fmla="*/ 44767 w 45720"/>
                  <a:gd name="connsiteY53" fmla="*/ 36195 h 62864"/>
                  <a:gd name="connsiteX54" fmla="*/ 44767 w 45720"/>
                  <a:gd name="connsiteY54" fmla="*/ 36195 h 62864"/>
                  <a:gd name="connsiteX55" fmla="*/ 44767 w 45720"/>
                  <a:gd name="connsiteY55" fmla="*/ 36195 h 62864"/>
                  <a:gd name="connsiteX56" fmla="*/ 44767 w 45720"/>
                  <a:gd name="connsiteY56" fmla="*/ 36195 h 62864"/>
                  <a:gd name="connsiteX57" fmla="*/ 44767 w 45720"/>
                  <a:gd name="connsiteY57" fmla="*/ 36195 h 62864"/>
                  <a:gd name="connsiteX58" fmla="*/ 40005 w 45720"/>
                  <a:gd name="connsiteY58" fmla="*/ 40957 h 62864"/>
                  <a:gd name="connsiteX59" fmla="*/ 40005 w 45720"/>
                  <a:gd name="connsiteY59" fmla="*/ 40957 h 62864"/>
                  <a:gd name="connsiteX60" fmla="*/ 40005 w 45720"/>
                  <a:gd name="connsiteY60" fmla="*/ 34290 h 62864"/>
                  <a:gd name="connsiteX61" fmla="*/ 40005 w 45720"/>
                  <a:gd name="connsiteY61" fmla="*/ 33338 h 62864"/>
                  <a:gd name="connsiteX62" fmla="*/ 43815 w 45720"/>
                  <a:gd name="connsiteY62" fmla="*/ 31432 h 62864"/>
                  <a:gd name="connsiteX63" fmla="*/ 43815 w 45720"/>
                  <a:gd name="connsiteY63" fmla="*/ 31432 h 62864"/>
                  <a:gd name="connsiteX64" fmla="*/ 43815 w 45720"/>
                  <a:gd name="connsiteY64" fmla="*/ 31432 h 62864"/>
                  <a:gd name="connsiteX65" fmla="*/ 43815 w 45720"/>
                  <a:gd name="connsiteY65" fmla="*/ 31432 h 62864"/>
                  <a:gd name="connsiteX66" fmla="*/ 43815 w 45720"/>
                  <a:gd name="connsiteY66" fmla="*/ 31432 h 62864"/>
                  <a:gd name="connsiteX67" fmla="*/ 43815 w 45720"/>
                  <a:gd name="connsiteY67" fmla="*/ 31432 h 62864"/>
                  <a:gd name="connsiteX68" fmla="*/ 43815 w 45720"/>
                  <a:gd name="connsiteY68" fmla="*/ 31432 h 62864"/>
                  <a:gd name="connsiteX69" fmla="*/ 43815 w 45720"/>
                  <a:gd name="connsiteY69" fmla="*/ 31432 h 62864"/>
                  <a:gd name="connsiteX70" fmla="*/ 43815 w 45720"/>
                  <a:gd name="connsiteY70" fmla="*/ 31432 h 62864"/>
                  <a:gd name="connsiteX71" fmla="*/ 40005 w 45720"/>
                  <a:gd name="connsiteY71" fmla="*/ 34290 h 62864"/>
                  <a:gd name="connsiteX72" fmla="*/ 40005 w 45720"/>
                  <a:gd name="connsiteY72" fmla="*/ 34290 h 62864"/>
                  <a:gd name="connsiteX73" fmla="*/ 40005 w 45720"/>
                  <a:gd name="connsiteY73" fmla="*/ 27622 h 62864"/>
                  <a:gd name="connsiteX74" fmla="*/ 40005 w 45720"/>
                  <a:gd name="connsiteY74" fmla="*/ 25717 h 62864"/>
                  <a:gd name="connsiteX75" fmla="*/ 41910 w 45720"/>
                  <a:gd name="connsiteY75" fmla="*/ 24765 h 62864"/>
                  <a:gd name="connsiteX76" fmla="*/ 41910 w 45720"/>
                  <a:gd name="connsiteY76" fmla="*/ 24765 h 62864"/>
                  <a:gd name="connsiteX77" fmla="*/ 41910 w 45720"/>
                  <a:gd name="connsiteY77" fmla="*/ 24765 h 62864"/>
                  <a:gd name="connsiteX78" fmla="*/ 41910 w 45720"/>
                  <a:gd name="connsiteY78" fmla="*/ 24765 h 62864"/>
                  <a:gd name="connsiteX79" fmla="*/ 41910 w 45720"/>
                  <a:gd name="connsiteY79" fmla="*/ 24765 h 62864"/>
                  <a:gd name="connsiteX80" fmla="*/ 41910 w 45720"/>
                  <a:gd name="connsiteY80" fmla="*/ 24765 h 62864"/>
                  <a:gd name="connsiteX81" fmla="*/ 41910 w 45720"/>
                  <a:gd name="connsiteY81" fmla="*/ 24765 h 62864"/>
                  <a:gd name="connsiteX82" fmla="*/ 41910 w 45720"/>
                  <a:gd name="connsiteY82" fmla="*/ 24765 h 62864"/>
                  <a:gd name="connsiteX83" fmla="*/ 41910 w 45720"/>
                  <a:gd name="connsiteY83" fmla="*/ 24765 h 62864"/>
                  <a:gd name="connsiteX84" fmla="*/ 41910 w 45720"/>
                  <a:gd name="connsiteY84" fmla="*/ 24765 h 62864"/>
                  <a:gd name="connsiteX85" fmla="*/ 41910 w 45720"/>
                  <a:gd name="connsiteY85" fmla="*/ 24765 h 62864"/>
                  <a:gd name="connsiteX86" fmla="*/ 41910 w 45720"/>
                  <a:gd name="connsiteY86" fmla="*/ 24765 h 62864"/>
                  <a:gd name="connsiteX87" fmla="*/ 41910 w 45720"/>
                  <a:gd name="connsiteY87" fmla="*/ 24765 h 62864"/>
                  <a:gd name="connsiteX88" fmla="*/ 41910 w 45720"/>
                  <a:gd name="connsiteY88" fmla="*/ 24765 h 62864"/>
                  <a:gd name="connsiteX89" fmla="*/ 41910 w 45720"/>
                  <a:gd name="connsiteY89" fmla="*/ 24765 h 62864"/>
                  <a:gd name="connsiteX90" fmla="*/ 41910 w 45720"/>
                  <a:gd name="connsiteY90" fmla="*/ 24765 h 62864"/>
                  <a:gd name="connsiteX91" fmla="*/ 41910 w 45720"/>
                  <a:gd name="connsiteY91" fmla="*/ 24765 h 62864"/>
                  <a:gd name="connsiteX92" fmla="*/ 40005 w 45720"/>
                  <a:gd name="connsiteY92" fmla="*/ 27622 h 62864"/>
                  <a:gd name="connsiteX93" fmla="*/ 40005 w 45720"/>
                  <a:gd name="connsiteY93" fmla="*/ 25717 h 62864"/>
                  <a:gd name="connsiteX94" fmla="*/ 40005 w 45720"/>
                  <a:gd name="connsiteY94" fmla="*/ 27622 h 62864"/>
                  <a:gd name="connsiteX95" fmla="*/ 35242 w 45720"/>
                  <a:gd name="connsiteY95" fmla="*/ 30480 h 62864"/>
                  <a:gd name="connsiteX96" fmla="*/ 35242 w 45720"/>
                  <a:gd name="connsiteY96" fmla="*/ 28575 h 62864"/>
                  <a:gd name="connsiteX97" fmla="*/ 40005 w 45720"/>
                  <a:gd name="connsiteY97" fmla="*/ 25717 h 62864"/>
                  <a:gd name="connsiteX98" fmla="*/ 40005 w 45720"/>
                  <a:gd name="connsiteY98" fmla="*/ 25717 h 62864"/>
                  <a:gd name="connsiteX99" fmla="*/ 40005 w 45720"/>
                  <a:gd name="connsiteY99" fmla="*/ 33338 h 62864"/>
                  <a:gd name="connsiteX100" fmla="*/ 40005 w 45720"/>
                  <a:gd name="connsiteY100" fmla="*/ 34290 h 62864"/>
                  <a:gd name="connsiteX101" fmla="*/ 35242 w 45720"/>
                  <a:gd name="connsiteY101" fmla="*/ 37147 h 62864"/>
                  <a:gd name="connsiteX102" fmla="*/ 35242 w 45720"/>
                  <a:gd name="connsiteY102" fmla="*/ 37147 h 62864"/>
                  <a:gd name="connsiteX103" fmla="*/ 35242 w 45720"/>
                  <a:gd name="connsiteY103" fmla="*/ 37147 h 62864"/>
                  <a:gd name="connsiteX104" fmla="*/ 35242 w 45720"/>
                  <a:gd name="connsiteY104" fmla="*/ 36195 h 62864"/>
                  <a:gd name="connsiteX105" fmla="*/ 40005 w 45720"/>
                  <a:gd name="connsiteY105" fmla="*/ 33338 h 62864"/>
                  <a:gd name="connsiteX106" fmla="*/ 40005 w 45720"/>
                  <a:gd name="connsiteY106" fmla="*/ 33338 h 62864"/>
                  <a:gd name="connsiteX107" fmla="*/ 40005 w 45720"/>
                  <a:gd name="connsiteY107" fmla="*/ 39052 h 62864"/>
                  <a:gd name="connsiteX108" fmla="*/ 40005 w 45720"/>
                  <a:gd name="connsiteY108" fmla="*/ 40957 h 62864"/>
                  <a:gd name="connsiteX109" fmla="*/ 37148 w 45720"/>
                  <a:gd name="connsiteY109" fmla="*/ 42863 h 62864"/>
                  <a:gd name="connsiteX110" fmla="*/ 37148 w 45720"/>
                  <a:gd name="connsiteY110" fmla="*/ 42863 h 62864"/>
                  <a:gd name="connsiteX111" fmla="*/ 37148 w 45720"/>
                  <a:gd name="connsiteY111" fmla="*/ 42863 h 62864"/>
                  <a:gd name="connsiteX112" fmla="*/ 37148 w 45720"/>
                  <a:gd name="connsiteY112" fmla="*/ 42863 h 62864"/>
                  <a:gd name="connsiteX113" fmla="*/ 37148 w 45720"/>
                  <a:gd name="connsiteY113" fmla="*/ 42863 h 62864"/>
                  <a:gd name="connsiteX114" fmla="*/ 37148 w 45720"/>
                  <a:gd name="connsiteY114" fmla="*/ 42863 h 62864"/>
                  <a:gd name="connsiteX115" fmla="*/ 37148 w 45720"/>
                  <a:gd name="connsiteY115" fmla="*/ 42863 h 62864"/>
                  <a:gd name="connsiteX116" fmla="*/ 37148 w 45720"/>
                  <a:gd name="connsiteY116" fmla="*/ 42863 h 62864"/>
                  <a:gd name="connsiteX117" fmla="*/ 37148 w 45720"/>
                  <a:gd name="connsiteY117" fmla="*/ 42863 h 62864"/>
                  <a:gd name="connsiteX118" fmla="*/ 40005 w 45720"/>
                  <a:gd name="connsiteY118" fmla="*/ 39052 h 62864"/>
                  <a:gd name="connsiteX119" fmla="*/ 40005 w 45720"/>
                  <a:gd name="connsiteY119" fmla="*/ 39052 h 62864"/>
                  <a:gd name="connsiteX120" fmla="*/ 40005 w 45720"/>
                  <a:gd name="connsiteY120" fmla="*/ 44767 h 62864"/>
                  <a:gd name="connsiteX121" fmla="*/ 40005 w 45720"/>
                  <a:gd name="connsiteY121" fmla="*/ 46672 h 62864"/>
                  <a:gd name="connsiteX122" fmla="*/ 37148 w 45720"/>
                  <a:gd name="connsiteY122" fmla="*/ 48577 h 62864"/>
                  <a:gd name="connsiteX123" fmla="*/ 37148 w 45720"/>
                  <a:gd name="connsiteY123" fmla="*/ 48577 h 62864"/>
                  <a:gd name="connsiteX124" fmla="*/ 37148 w 45720"/>
                  <a:gd name="connsiteY124" fmla="*/ 48577 h 62864"/>
                  <a:gd name="connsiteX125" fmla="*/ 37148 w 45720"/>
                  <a:gd name="connsiteY125" fmla="*/ 48577 h 62864"/>
                  <a:gd name="connsiteX126" fmla="*/ 37148 w 45720"/>
                  <a:gd name="connsiteY126" fmla="*/ 48577 h 62864"/>
                  <a:gd name="connsiteX127" fmla="*/ 37148 w 45720"/>
                  <a:gd name="connsiteY127" fmla="*/ 48577 h 62864"/>
                  <a:gd name="connsiteX128" fmla="*/ 37148 w 45720"/>
                  <a:gd name="connsiteY128" fmla="*/ 48577 h 62864"/>
                  <a:gd name="connsiteX129" fmla="*/ 37148 w 45720"/>
                  <a:gd name="connsiteY129" fmla="*/ 48577 h 62864"/>
                  <a:gd name="connsiteX130" fmla="*/ 37148 w 45720"/>
                  <a:gd name="connsiteY130" fmla="*/ 48577 h 62864"/>
                  <a:gd name="connsiteX131" fmla="*/ 40005 w 45720"/>
                  <a:gd name="connsiteY131" fmla="*/ 44767 h 62864"/>
                  <a:gd name="connsiteX132" fmla="*/ 40005 w 45720"/>
                  <a:gd name="connsiteY132" fmla="*/ 44767 h 62864"/>
                  <a:gd name="connsiteX133" fmla="*/ 40005 w 45720"/>
                  <a:gd name="connsiteY133" fmla="*/ 47625 h 62864"/>
                  <a:gd name="connsiteX134" fmla="*/ 40005 w 45720"/>
                  <a:gd name="connsiteY134" fmla="*/ 50482 h 62864"/>
                  <a:gd name="connsiteX135" fmla="*/ 37148 w 45720"/>
                  <a:gd name="connsiteY135" fmla="*/ 52388 h 62864"/>
                  <a:gd name="connsiteX136" fmla="*/ 37148 w 45720"/>
                  <a:gd name="connsiteY136" fmla="*/ 52388 h 62864"/>
                  <a:gd name="connsiteX137" fmla="*/ 37148 w 45720"/>
                  <a:gd name="connsiteY137" fmla="*/ 52388 h 62864"/>
                  <a:gd name="connsiteX138" fmla="*/ 37148 w 45720"/>
                  <a:gd name="connsiteY138" fmla="*/ 52388 h 62864"/>
                  <a:gd name="connsiteX139" fmla="*/ 37148 w 45720"/>
                  <a:gd name="connsiteY139" fmla="*/ 52388 h 62864"/>
                  <a:gd name="connsiteX140" fmla="*/ 37148 w 45720"/>
                  <a:gd name="connsiteY140" fmla="*/ 52388 h 62864"/>
                  <a:gd name="connsiteX141" fmla="*/ 37148 w 45720"/>
                  <a:gd name="connsiteY141" fmla="*/ 52388 h 62864"/>
                  <a:gd name="connsiteX142" fmla="*/ 37148 w 45720"/>
                  <a:gd name="connsiteY142" fmla="*/ 52388 h 62864"/>
                  <a:gd name="connsiteX143" fmla="*/ 37148 w 45720"/>
                  <a:gd name="connsiteY143" fmla="*/ 52388 h 62864"/>
                  <a:gd name="connsiteX144" fmla="*/ 40005 w 45720"/>
                  <a:gd name="connsiteY144" fmla="*/ 47625 h 62864"/>
                  <a:gd name="connsiteX145" fmla="*/ 40005 w 45720"/>
                  <a:gd name="connsiteY145" fmla="*/ 47625 h 62864"/>
                  <a:gd name="connsiteX146" fmla="*/ 40005 w 45720"/>
                  <a:gd name="connsiteY146" fmla="*/ 52388 h 62864"/>
                  <a:gd name="connsiteX147" fmla="*/ 35242 w 45720"/>
                  <a:gd name="connsiteY147" fmla="*/ 55245 h 62864"/>
                  <a:gd name="connsiteX148" fmla="*/ 35242 w 45720"/>
                  <a:gd name="connsiteY148" fmla="*/ 59055 h 62864"/>
                  <a:gd name="connsiteX149" fmla="*/ 39052 w 45720"/>
                  <a:gd name="connsiteY149" fmla="*/ 57150 h 62864"/>
                  <a:gd name="connsiteX150" fmla="*/ 39052 w 45720"/>
                  <a:gd name="connsiteY150" fmla="*/ 57150 h 62864"/>
                  <a:gd name="connsiteX151" fmla="*/ 39052 w 45720"/>
                  <a:gd name="connsiteY151" fmla="*/ 57150 h 62864"/>
                  <a:gd name="connsiteX152" fmla="*/ 39052 w 45720"/>
                  <a:gd name="connsiteY152" fmla="*/ 57150 h 62864"/>
                  <a:gd name="connsiteX153" fmla="*/ 40005 w 45720"/>
                  <a:gd name="connsiteY153" fmla="*/ 57150 h 62864"/>
                  <a:gd name="connsiteX154" fmla="*/ 40005 w 45720"/>
                  <a:gd name="connsiteY154" fmla="*/ 52388 h 62864"/>
                  <a:gd name="connsiteX155" fmla="*/ 40005 w 45720"/>
                  <a:gd name="connsiteY155" fmla="*/ 52388 h 62864"/>
                  <a:gd name="connsiteX156" fmla="*/ 35242 w 45720"/>
                  <a:gd name="connsiteY156" fmla="*/ 22860 h 62864"/>
                  <a:gd name="connsiteX157" fmla="*/ 35242 w 45720"/>
                  <a:gd name="connsiteY157" fmla="*/ 21907 h 62864"/>
                  <a:gd name="connsiteX158" fmla="*/ 38100 w 45720"/>
                  <a:gd name="connsiteY158" fmla="*/ 20002 h 62864"/>
                  <a:gd name="connsiteX159" fmla="*/ 38100 w 45720"/>
                  <a:gd name="connsiteY159" fmla="*/ 20002 h 62864"/>
                  <a:gd name="connsiteX160" fmla="*/ 38100 w 45720"/>
                  <a:gd name="connsiteY160" fmla="*/ 20002 h 62864"/>
                  <a:gd name="connsiteX161" fmla="*/ 38100 w 45720"/>
                  <a:gd name="connsiteY161" fmla="*/ 20002 h 62864"/>
                  <a:gd name="connsiteX162" fmla="*/ 38100 w 45720"/>
                  <a:gd name="connsiteY162" fmla="*/ 20002 h 62864"/>
                  <a:gd name="connsiteX163" fmla="*/ 38100 w 45720"/>
                  <a:gd name="connsiteY163" fmla="*/ 20002 h 62864"/>
                  <a:gd name="connsiteX164" fmla="*/ 38100 w 45720"/>
                  <a:gd name="connsiteY164" fmla="*/ 20002 h 62864"/>
                  <a:gd name="connsiteX165" fmla="*/ 38100 w 45720"/>
                  <a:gd name="connsiteY165" fmla="*/ 20002 h 62864"/>
                  <a:gd name="connsiteX166" fmla="*/ 38100 w 45720"/>
                  <a:gd name="connsiteY166" fmla="*/ 20002 h 62864"/>
                  <a:gd name="connsiteX167" fmla="*/ 38100 w 45720"/>
                  <a:gd name="connsiteY167" fmla="*/ 20002 h 62864"/>
                  <a:gd name="connsiteX168" fmla="*/ 38100 w 45720"/>
                  <a:gd name="connsiteY168" fmla="*/ 20002 h 62864"/>
                  <a:gd name="connsiteX169" fmla="*/ 38100 w 45720"/>
                  <a:gd name="connsiteY169" fmla="*/ 20002 h 62864"/>
                  <a:gd name="connsiteX170" fmla="*/ 38100 w 45720"/>
                  <a:gd name="connsiteY170" fmla="*/ 20002 h 62864"/>
                  <a:gd name="connsiteX171" fmla="*/ 38100 w 45720"/>
                  <a:gd name="connsiteY171" fmla="*/ 20002 h 62864"/>
                  <a:gd name="connsiteX172" fmla="*/ 38100 w 45720"/>
                  <a:gd name="connsiteY172" fmla="*/ 20002 h 62864"/>
                  <a:gd name="connsiteX173" fmla="*/ 38100 w 45720"/>
                  <a:gd name="connsiteY173" fmla="*/ 20002 h 62864"/>
                  <a:gd name="connsiteX174" fmla="*/ 38100 w 45720"/>
                  <a:gd name="connsiteY174" fmla="*/ 20002 h 62864"/>
                  <a:gd name="connsiteX175" fmla="*/ 35242 w 45720"/>
                  <a:gd name="connsiteY175" fmla="*/ 22860 h 62864"/>
                  <a:gd name="connsiteX176" fmla="*/ 35242 w 45720"/>
                  <a:gd name="connsiteY176" fmla="*/ 22860 h 62864"/>
                  <a:gd name="connsiteX177" fmla="*/ 35242 w 45720"/>
                  <a:gd name="connsiteY177" fmla="*/ 15240 h 62864"/>
                  <a:gd name="connsiteX178" fmla="*/ 35242 w 45720"/>
                  <a:gd name="connsiteY178" fmla="*/ 15240 h 62864"/>
                  <a:gd name="connsiteX179" fmla="*/ 35242 w 45720"/>
                  <a:gd name="connsiteY179" fmla="*/ 15240 h 62864"/>
                  <a:gd name="connsiteX180" fmla="*/ 35242 w 45720"/>
                  <a:gd name="connsiteY180" fmla="*/ 15240 h 62864"/>
                  <a:gd name="connsiteX181" fmla="*/ 35242 w 45720"/>
                  <a:gd name="connsiteY181" fmla="*/ 15240 h 62864"/>
                  <a:gd name="connsiteX182" fmla="*/ 35242 w 45720"/>
                  <a:gd name="connsiteY182" fmla="*/ 15240 h 62864"/>
                  <a:gd name="connsiteX183" fmla="*/ 35242 w 45720"/>
                  <a:gd name="connsiteY183" fmla="*/ 15240 h 62864"/>
                  <a:gd name="connsiteX184" fmla="*/ 35242 w 45720"/>
                  <a:gd name="connsiteY184" fmla="*/ 15240 h 62864"/>
                  <a:gd name="connsiteX185" fmla="*/ 35242 w 45720"/>
                  <a:gd name="connsiteY185" fmla="*/ 15240 h 62864"/>
                  <a:gd name="connsiteX186" fmla="*/ 29527 w 45720"/>
                  <a:gd name="connsiteY186" fmla="*/ 19050 h 62864"/>
                  <a:gd name="connsiteX187" fmla="*/ 29527 w 45720"/>
                  <a:gd name="connsiteY187" fmla="*/ 18097 h 62864"/>
                  <a:gd name="connsiteX188" fmla="*/ 35242 w 45720"/>
                  <a:gd name="connsiteY188" fmla="*/ 15240 h 62864"/>
                  <a:gd name="connsiteX189" fmla="*/ 35242 w 45720"/>
                  <a:gd name="connsiteY189" fmla="*/ 15240 h 62864"/>
                  <a:gd name="connsiteX190" fmla="*/ 35242 w 45720"/>
                  <a:gd name="connsiteY190" fmla="*/ 15240 h 62864"/>
                  <a:gd name="connsiteX191" fmla="*/ 35242 w 45720"/>
                  <a:gd name="connsiteY191" fmla="*/ 15240 h 62864"/>
                  <a:gd name="connsiteX192" fmla="*/ 35242 w 45720"/>
                  <a:gd name="connsiteY192" fmla="*/ 15240 h 62864"/>
                  <a:gd name="connsiteX193" fmla="*/ 35242 w 45720"/>
                  <a:gd name="connsiteY193" fmla="*/ 15240 h 62864"/>
                  <a:gd name="connsiteX194" fmla="*/ 35242 w 45720"/>
                  <a:gd name="connsiteY194" fmla="*/ 15240 h 62864"/>
                  <a:gd name="connsiteX195" fmla="*/ 35242 w 45720"/>
                  <a:gd name="connsiteY195" fmla="*/ 15240 h 62864"/>
                  <a:gd name="connsiteX196" fmla="*/ 35242 w 45720"/>
                  <a:gd name="connsiteY196" fmla="*/ 15240 h 62864"/>
                  <a:gd name="connsiteX197" fmla="*/ 35242 w 45720"/>
                  <a:gd name="connsiteY197" fmla="*/ 15240 h 62864"/>
                  <a:gd name="connsiteX198" fmla="*/ 35242 w 45720"/>
                  <a:gd name="connsiteY198" fmla="*/ 15240 h 62864"/>
                  <a:gd name="connsiteX199" fmla="*/ 35242 w 45720"/>
                  <a:gd name="connsiteY199" fmla="*/ 15240 h 62864"/>
                  <a:gd name="connsiteX200" fmla="*/ 35242 w 45720"/>
                  <a:gd name="connsiteY200" fmla="*/ 15240 h 62864"/>
                  <a:gd name="connsiteX201" fmla="*/ 35242 w 45720"/>
                  <a:gd name="connsiteY201" fmla="*/ 15240 h 62864"/>
                  <a:gd name="connsiteX202" fmla="*/ 35242 w 45720"/>
                  <a:gd name="connsiteY202" fmla="*/ 15240 h 62864"/>
                  <a:gd name="connsiteX203" fmla="*/ 35242 w 45720"/>
                  <a:gd name="connsiteY203" fmla="*/ 20955 h 62864"/>
                  <a:gd name="connsiteX204" fmla="*/ 35242 w 45720"/>
                  <a:gd name="connsiteY204" fmla="*/ 21907 h 62864"/>
                  <a:gd name="connsiteX205" fmla="*/ 30480 w 45720"/>
                  <a:gd name="connsiteY205" fmla="*/ 24765 h 62864"/>
                  <a:gd name="connsiteX206" fmla="*/ 30480 w 45720"/>
                  <a:gd name="connsiteY206" fmla="*/ 24765 h 62864"/>
                  <a:gd name="connsiteX207" fmla="*/ 30480 w 45720"/>
                  <a:gd name="connsiteY207" fmla="*/ 24765 h 62864"/>
                  <a:gd name="connsiteX208" fmla="*/ 30480 w 45720"/>
                  <a:gd name="connsiteY208" fmla="*/ 24765 h 62864"/>
                  <a:gd name="connsiteX209" fmla="*/ 30480 w 45720"/>
                  <a:gd name="connsiteY209" fmla="*/ 24765 h 62864"/>
                  <a:gd name="connsiteX210" fmla="*/ 30480 w 45720"/>
                  <a:gd name="connsiteY210" fmla="*/ 24765 h 62864"/>
                  <a:gd name="connsiteX211" fmla="*/ 30480 w 45720"/>
                  <a:gd name="connsiteY211" fmla="*/ 24765 h 62864"/>
                  <a:gd name="connsiteX212" fmla="*/ 30480 w 45720"/>
                  <a:gd name="connsiteY212" fmla="*/ 24765 h 62864"/>
                  <a:gd name="connsiteX213" fmla="*/ 30480 w 45720"/>
                  <a:gd name="connsiteY213" fmla="*/ 24765 h 62864"/>
                  <a:gd name="connsiteX214" fmla="*/ 30480 w 45720"/>
                  <a:gd name="connsiteY214" fmla="*/ 24765 h 62864"/>
                  <a:gd name="connsiteX215" fmla="*/ 30480 w 45720"/>
                  <a:gd name="connsiteY215" fmla="*/ 24765 h 62864"/>
                  <a:gd name="connsiteX216" fmla="*/ 30480 w 45720"/>
                  <a:gd name="connsiteY216" fmla="*/ 24765 h 62864"/>
                  <a:gd name="connsiteX217" fmla="*/ 30480 w 45720"/>
                  <a:gd name="connsiteY217" fmla="*/ 24765 h 62864"/>
                  <a:gd name="connsiteX218" fmla="*/ 30480 w 45720"/>
                  <a:gd name="connsiteY218" fmla="*/ 24765 h 62864"/>
                  <a:gd name="connsiteX219" fmla="*/ 30480 w 45720"/>
                  <a:gd name="connsiteY219" fmla="*/ 24765 h 62864"/>
                  <a:gd name="connsiteX220" fmla="*/ 30480 w 45720"/>
                  <a:gd name="connsiteY220" fmla="*/ 24765 h 62864"/>
                  <a:gd name="connsiteX221" fmla="*/ 30480 w 45720"/>
                  <a:gd name="connsiteY221" fmla="*/ 24765 h 62864"/>
                  <a:gd name="connsiteX222" fmla="*/ 35242 w 45720"/>
                  <a:gd name="connsiteY222" fmla="*/ 20955 h 62864"/>
                  <a:gd name="connsiteX223" fmla="*/ 35242 w 45720"/>
                  <a:gd name="connsiteY223" fmla="*/ 20955 h 62864"/>
                  <a:gd name="connsiteX224" fmla="*/ 35242 w 45720"/>
                  <a:gd name="connsiteY224" fmla="*/ 28575 h 62864"/>
                  <a:gd name="connsiteX225" fmla="*/ 35242 w 45720"/>
                  <a:gd name="connsiteY225" fmla="*/ 30480 h 62864"/>
                  <a:gd name="connsiteX226" fmla="*/ 33338 w 45720"/>
                  <a:gd name="connsiteY226" fmla="*/ 31432 h 62864"/>
                  <a:gd name="connsiteX227" fmla="*/ 33338 w 45720"/>
                  <a:gd name="connsiteY227" fmla="*/ 31432 h 62864"/>
                  <a:gd name="connsiteX228" fmla="*/ 33338 w 45720"/>
                  <a:gd name="connsiteY228" fmla="*/ 31432 h 62864"/>
                  <a:gd name="connsiteX229" fmla="*/ 33338 w 45720"/>
                  <a:gd name="connsiteY229" fmla="*/ 31432 h 62864"/>
                  <a:gd name="connsiteX230" fmla="*/ 33338 w 45720"/>
                  <a:gd name="connsiteY230" fmla="*/ 31432 h 62864"/>
                  <a:gd name="connsiteX231" fmla="*/ 33338 w 45720"/>
                  <a:gd name="connsiteY231" fmla="*/ 31432 h 62864"/>
                  <a:gd name="connsiteX232" fmla="*/ 33338 w 45720"/>
                  <a:gd name="connsiteY232" fmla="*/ 31432 h 62864"/>
                  <a:gd name="connsiteX233" fmla="*/ 33338 w 45720"/>
                  <a:gd name="connsiteY233" fmla="*/ 31432 h 62864"/>
                  <a:gd name="connsiteX234" fmla="*/ 33338 w 45720"/>
                  <a:gd name="connsiteY234" fmla="*/ 31432 h 62864"/>
                  <a:gd name="connsiteX235" fmla="*/ 33338 w 45720"/>
                  <a:gd name="connsiteY235" fmla="*/ 31432 h 62864"/>
                  <a:gd name="connsiteX236" fmla="*/ 33338 w 45720"/>
                  <a:gd name="connsiteY236" fmla="*/ 31432 h 62864"/>
                  <a:gd name="connsiteX237" fmla="*/ 33338 w 45720"/>
                  <a:gd name="connsiteY237" fmla="*/ 31432 h 62864"/>
                  <a:gd name="connsiteX238" fmla="*/ 33338 w 45720"/>
                  <a:gd name="connsiteY238" fmla="*/ 31432 h 62864"/>
                  <a:gd name="connsiteX239" fmla="*/ 33338 w 45720"/>
                  <a:gd name="connsiteY239" fmla="*/ 31432 h 62864"/>
                  <a:gd name="connsiteX240" fmla="*/ 33338 w 45720"/>
                  <a:gd name="connsiteY240" fmla="*/ 31432 h 62864"/>
                  <a:gd name="connsiteX241" fmla="*/ 33338 w 45720"/>
                  <a:gd name="connsiteY241" fmla="*/ 31432 h 62864"/>
                  <a:gd name="connsiteX242" fmla="*/ 33338 w 45720"/>
                  <a:gd name="connsiteY242" fmla="*/ 31432 h 62864"/>
                  <a:gd name="connsiteX243" fmla="*/ 35242 w 45720"/>
                  <a:gd name="connsiteY243" fmla="*/ 28575 h 62864"/>
                  <a:gd name="connsiteX244" fmla="*/ 35242 w 45720"/>
                  <a:gd name="connsiteY244" fmla="*/ 28575 h 62864"/>
                  <a:gd name="connsiteX245" fmla="*/ 35242 w 45720"/>
                  <a:gd name="connsiteY245" fmla="*/ 36195 h 62864"/>
                  <a:gd name="connsiteX246" fmla="*/ 35242 w 45720"/>
                  <a:gd name="connsiteY246" fmla="*/ 36195 h 62864"/>
                  <a:gd name="connsiteX247" fmla="*/ 35242 w 45720"/>
                  <a:gd name="connsiteY247" fmla="*/ 36195 h 62864"/>
                  <a:gd name="connsiteX248" fmla="*/ 35242 w 45720"/>
                  <a:gd name="connsiteY248" fmla="*/ 36195 h 62864"/>
                  <a:gd name="connsiteX249" fmla="*/ 35242 w 45720"/>
                  <a:gd name="connsiteY249" fmla="*/ 36195 h 62864"/>
                  <a:gd name="connsiteX250" fmla="*/ 35242 w 45720"/>
                  <a:gd name="connsiteY250" fmla="*/ 36195 h 62864"/>
                  <a:gd name="connsiteX251" fmla="*/ 35242 w 45720"/>
                  <a:gd name="connsiteY251" fmla="*/ 36195 h 62864"/>
                  <a:gd name="connsiteX252" fmla="*/ 35242 w 45720"/>
                  <a:gd name="connsiteY252" fmla="*/ 36195 h 62864"/>
                  <a:gd name="connsiteX253" fmla="*/ 35242 w 45720"/>
                  <a:gd name="connsiteY253" fmla="*/ 36195 h 62864"/>
                  <a:gd name="connsiteX254" fmla="*/ 35242 w 45720"/>
                  <a:gd name="connsiteY254" fmla="*/ 36195 h 62864"/>
                  <a:gd name="connsiteX255" fmla="*/ 35242 w 45720"/>
                  <a:gd name="connsiteY255" fmla="*/ 54292 h 62864"/>
                  <a:gd name="connsiteX256" fmla="*/ 35242 w 45720"/>
                  <a:gd name="connsiteY256" fmla="*/ 58102 h 62864"/>
                  <a:gd name="connsiteX257" fmla="*/ 30480 w 45720"/>
                  <a:gd name="connsiteY257" fmla="*/ 60960 h 62864"/>
                  <a:gd name="connsiteX258" fmla="*/ 30480 w 45720"/>
                  <a:gd name="connsiteY258" fmla="*/ 60960 h 62864"/>
                  <a:gd name="connsiteX259" fmla="*/ 30480 w 45720"/>
                  <a:gd name="connsiteY259" fmla="*/ 60960 h 62864"/>
                  <a:gd name="connsiteX260" fmla="*/ 30480 w 45720"/>
                  <a:gd name="connsiteY260" fmla="*/ 60960 h 62864"/>
                  <a:gd name="connsiteX261" fmla="*/ 30480 w 45720"/>
                  <a:gd name="connsiteY261" fmla="*/ 60960 h 62864"/>
                  <a:gd name="connsiteX262" fmla="*/ 30480 w 45720"/>
                  <a:gd name="connsiteY262" fmla="*/ 60960 h 62864"/>
                  <a:gd name="connsiteX263" fmla="*/ 28575 w 45720"/>
                  <a:gd name="connsiteY263" fmla="*/ 60960 h 62864"/>
                  <a:gd name="connsiteX264" fmla="*/ 28575 w 45720"/>
                  <a:gd name="connsiteY264" fmla="*/ 59055 h 62864"/>
                  <a:gd name="connsiteX265" fmla="*/ 31433 w 45720"/>
                  <a:gd name="connsiteY265" fmla="*/ 57150 h 62864"/>
                  <a:gd name="connsiteX266" fmla="*/ 31433 w 45720"/>
                  <a:gd name="connsiteY266" fmla="*/ 57150 h 62864"/>
                  <a:gd name="connsiteX267" fmla="*/ 31433 w 45720"/>
                  <a:gd name="connsiteY267" fmla="*/ 57150 h 62864"/>
                  <a:gd name="connsiteX268" fmla="*/ 31433 w 45720"/>
                  <a:gd name="connsiteY268" fmla="*/ 57150 h 62864"/>
                  <a:gd name="connsiteX269" fmla="*/ 34290 w 45720"/>
                  <a:gd name="connsiteY269" fmla="*/ 55245 h 62864"/>
                  <a:gd name="connsiteX270" fmla="*/ 35242 w 45720"/>
                  <a:gd name="connsiteY270" fmla="*/ 54292 h 62864"/>
                  <a:gd name="connsiteX271" fmla="*/ 35242 w 45720"/>
                  <a:gd name="connsiteY271" fmla="*/ 54292 h 62864"/>
                  <a:gd name="connsiteX272" fmla="*/ 35242 w 45720"/>
                  <a:gd name="connsiteY272" fmla="*/ 54292 h 62864"/>
                  <a:gd name="connsiteX273" fmla="*/ 35242 w 45720"/>
                  <a:gd name="connsiteY273" fmla="*/ 54292 h 62864"/>
                  <a:gd name="connsiteX274" fmla="*/ 35242 w 45720"/>
                  <a:gd name="connsiteY274" fmla="*/ 54292 h 62864"/>
                  <a:gd name="connsiteX275" fmla="*/ 35242 w 45720"/>
                  <a:gd name="connsiteY275" fmla="*/ 54292 h 62864"/>
                  <a:gd name="connsiteX276" fmla="*/ 35242 w 45720"/>
                  <a:gd name="connsiteY276" fmla="*/ 54292 h 62864"/>
                  <a:gd name="connsiteX277" fmla="*/ 28575 w 45720"/>
                  <a:gd name="connsiteY277" fmla="*/ 59055 h 62864"/>
                  <a:gd name="connsiteX278" fmla="*/ 31433 w 45720"/>
                  <a:gd name="connsiteY278" fmla="*/ 58102 h 62864"/>
                  <a:gd name="connsiteX279" fmla="*/ 31433 w 45720"/>
                  <a:gd name="connsiteY279" fmla="*/ 58102 h 62864"/>
                  <a:gd name="connsiteX280" fmla="*/ 31433 w 45720"/>
                  <a:gd name="connsiteY280" fmla="*/ 58102 h 62864"/>
                  <a:gd name="connsiteX281" fmla="*/ 31433 w 45720"/>
                  <a:gd name="connsiteY281" fmla="*/ 58102 h 62864"/>
                  <a:gd name="connsiteX282" fmla="*/ 31433 w 45720"/>
                  <a:gd name="connsiteY282" fmla="*/ 58102 h 62864"/>
                  <a:gd name="connsiteX283" fmla="*/ 31433 w 45720"/>
                  <a:gd name="connsiteY283" fmla="*/ 58102 h 62864"/>
                  <a:gd name="connsiteX284" fmla="*/ 31433 w 45720"/>
                  <a:gd name="connsiteY284" fmla="*/ 58102 h 62864"/>
                  <a:gd name="connsiteX285" fmla="*/ 31433 w 45720"/>
                  <a:gd name="connsiteY285" fmla="*/ 58102 h 62864"/>
                  <a:gd name="connsiteX286" fmla="*/ 31433 w 45720"/>
                  <a:gd name="connsiteY286" fmla="*/ 58102 h 62864"/>
                  <a:gd name="connsiteX287" fmla="*/ 28575 w 45720"/>
                  <a:gd name="connsiteY287" fmla="*/ 59055 h 62864"/>
                  <a:gd name="connsiteX288" fmla="*/ 28575 w 45720"/>
                  <a:gd name="connsiteY288" fmla="*/ 59055 h 62864"/>
                  <a:gd name="connsiteX289" fmla="*/ 28575 w 45720"/>
                  <a:gd name="connsiteY289" fmla="*/ 59055 h 62864"/>
                  <a:gd name="connsiteX290" fmla="*/ 28575 w 45720"/>
                  <a:gd name="connsiteY290" fmla="*/ 12382 h 62864"/>
                  <a:gd name="connsiteX291" fmla="*/ 28575 w 45720"/>
                  <a:gd name="connsiteY291" fmla="*/ 11430 h 62864"/>
                  <a:gd name="connsiteX292" fmla="*/ 30480 w 45720"/>
                  <a:gd name="connsiteY292" fmla="*/ 10477 h 62864"/>
                  <a:gd name="connsiteX293" fmla="*/ 30480 w 45720"/>
                  <a:gd name="connsiteY293" fmla="*/ 10477 h 62864"/>
                  <a:gd name="connsiteX294" fmla="*/ 30480 w 45720"/>
                  <a:gd name="connsiteY294" fmla="*/ 10477 h 62864"/>
                  <a:gd name="connsiteX295" fmla="*/ 30480 w 45720"/>
                  <a:gd name="connsiteY295" fmla="*/ 10477 h 62864"/>
                  <a:gd name="connsiteX296" fmla="*/ 30480 w 45720"/>
                  <a:gd name="connsiteY296" fmla="*/ 10477 h 62864"/>
                  <a:gd name="connsiteX297" fmla="*/ 30480 w 45720"/>
                  <a:gd name="connsiteY297" fmla="*/ 10477 h 62864"/>
                  <a:gd name="connsiteX298" fmla="*/ 30480 w 45720"/>
                  <a:gd name="connsiteY298" fmla="*/ 10477 h 62864"/>
                  <a:gd name="connsiteX299" fmla="*/ 30480 w 45720"/>
                  <a:gd name="connsiteY299" fmla="*/ 10477 h 62864"/>
                  <a:gd name="connsiteX300" fmla="*/ 30480 w 45720"/>
                  <a:gd name="connsiteY300" fmla="*/ 10477 h 62864"/>
                  <a:gd name="connsiteX301" fmla="*/ 28575 w 45720"/>
                  <a:gd name="connsiteY301" fmla="*/ 12382 h 62864"/>
                  <a:gd name="connsiteX302" fmla="*/ 28575 w 45720"/>
                  <a:gd name="connsiteY302" fmla="*/ 11430 h 62864"/>
                  <a:gd name="connsiteX303" fmla="*/ 28575 w 45720"/>
                  <a:gd name="connsiteY303" fmla="*/ 12382 h 62864"/>
                  <a:gd name="connsiteX304" fmla="*/ 26670 w 45720"/>
                  <a:gd name="connsiteY304" fmla="*/ 13335 h 62864"/>
                  <a:gd name="connsiteX305" fmla="*/ 26670 w 45720"/>
                  <a:gd name="connsiteY305" fmla="*/ 12382 h 62864"/>
                  <a:gd name="connsiteX306" fmla="*/ 28575 w 45720"/>
                  <a:gd name="connsiteY306" fmla="*/ 11430 h 62864"/>
                  <a:gd name="connsiteX307" fmla="*/ 28575 w 45720"/>
                  <a:gd name="connsiteY307" fmla="*/ 11430 h 62864"/>
                  <a:gd name="connsiteX308" fmla="*/ 28575 w 45720"/>
                  <a:gd name="connsiteY308" fmla="*/ 18097 h 62864"/>
                  <a:gd name="connsiteX309" fmla="*/ 28575 w 45720"/>
                  <a:gd name="connsiteY309" fmla="*/ 18097 h 62864"/>
                  <a:gd name="connsiteX310" fmla="*/ 26670 w 45720"/>
                  <a:gd name="connsiteY310" fmla="*/ 20002 h 62864"/>
                  <a:gd name="connsiteX311" fmla="*/ 26670 w 45720"/>
                  <a:gd name="connsiteY311" fmla="*/ 19050 h 62864"/>
                  <a:gd name="connsiteX312" fmla="*/ 28575 w 45720"/>
                  <a:gd name="connsiteY312" fmla="*/ 18097 h 62864"/>
                  <a:gd name="connsiteX313" fmla="*/ 28575 w 45720"/>
                  <a:gd name="connsiteY313" fmla="*/ 18097 h 62864"/>
                  <a:gd name="connsiteX314" fmla="*/ 28575 w 45720"/>
                  <a:gd name="connsiteY314" fmla="*/ 24765 h 62864"/>
                  <a:gd name="connsiteX315" fmla="*/ 28575 w 45720"/>
                  <a:gd name="connsiteY315" fmla="*/ 24765 h 62864"/>
                  <a:gd name="connsiteX316" fmla="*/ 28575 w 45720"/>
                  <a:gd name="connsiteY316" fmla="*/ 24765 h 62864"/>
                  <a:gd name="connsiteX317" fmla="*/ 28575 w 45720"/>
                  <a:gd name="connsiteY317" fmla="*/ 24765 h 62864"/>
                  <a:gd name="connsiteX318" fmla="*/ 28575 w 45720"/>
                  <a:gd name="connsiteY318" fmla="*/ 24765 h 62864"/>
                  <a:gd name="connsiteX319" fmla="*/ 28575 w 45720"/>
                  <a:gd name="connsiteY319" fmla="*/ 24765 h 62864"/>
                  <a:gd name="connsiteX320" fmla="*/ 28575 w 45720"/>
                  <a:gd name="connsiteY320" fmla="*/ 58102 h 62864"/>
                  <a:gd name="connsiteX321" fmla="*/ 28575 w 45720"/>
                  <a:gd name="connsiteY321" fmla="*/ 59055 h 62864"/>
                  <a:gd name="connsiteX322" fmla="*/ 26670 w 45720"/>
                  <a:gd name="connsiteY322" fmla="*/ 60007 h 62864"/>
                  <a:gd name="connsiteX323" fmla="*/ 26670 w 45720"/>
                  <a:gd name="connsiteY323" fmla="*/ 59055 h 62864"/>
                  <a:gd name="connsiteX324" fmla="*/ 28575 w 45720"/>
                  <a:gd name="connsiteY324" fmla="*/ 58102 h 62864"/>
                  <a:gd name="connsiteX325" fmla="*/ 28575 w 45720"/>
                  <a:gd name="connsiteY325" fmla="*/ 58102 h 62864"/>
                  <a:gd name="connsiteX326" fmla="*/ 28575 w 45720"/>
                  <a:gd name="connsiteY326" fmla="*/ 60007 h 62864"/>
                  <a:gd name="connsiteX327" fmla="*/ 26670 w 45720"/>
                  <a:gd name="connsiteY327" fmla="*/ 60960 h 62864"/>
                  <a:gd name="connsiteX328" fmla="*/ 26670 w 45720"/>
                  <a:gd name="connsiteY328" fmla="*/ 62865 h 62864"/>
                  <a:gd name="connsiteX329" fmla="*/ 28575 w 45720"/>
                  <a:gd name="connsiteY329" fmla="*/ 60960 h 62864"/>
                  <a:gd name="connsiteX330" fmla="*/ 28575 w 45720"/>
                  <a:gd name="connsiteY330" fmla="*/ 60007 h 62864"/>
                  <a:gd name="connsiteX331" fmla="*/ 28575 w 45720"/>
                  <a:gd name="connsiteY331" fmla="*/ 60007 h 62864"/>
                  <a:gd name="connsiteX332" fmla="*/ 26670 w 45720"/>
                  <a:gd name="connsiteY332" fmla="*/ 56197 h 62864"/>
                  <a:gd name="connsiteX333" fmla="*/ 26670 w 45720"/>
                  <a:gd name="connsiteY333" fmla="*/ 55245 h 62864"/>
                  <a:gd name="connsiteX334" fmla="*/ 27623 w 45720"/>
                  <a:gd name="connsiteY334" fmla="*/ 55245 h 62864"/>
                  <a:gd name="connsiteX335" fmla="*/ 27623 w 45720"/>
                  <a:gd name="connsiteY335" fmla="*/ 55245 h 62864"/>
                  <a:gd name="connsiteX336" fmla="*/ 27623 w 45720"/>
                  <a:gd name="connsiteY336" fmla="*/ 55245 h 62864"/>
                  <a:gd name="connsiteX337" fmla="*/ 27623 w 45720"/>
                  <a:gd name="connsiteY337" fmla="*/ 55245 h 62864"/>
                  <a:gd name="connsiteX338" fmla="*/ 26670 w 45720"/>
                  <a:gd name="connsiteY338" fmla="*/ 56197 h 62864"/>
                  <a:gd name="connsiteX339" fmla="*/ 26670 w 45720"/>
                  <a:gd name="connsiteY339" fmla="*/ 56197 h 62864"/>
                  <a:gd name="connsiteX340" fmla="*/ 26670 w 45720"/>
                  <a:gd name="connsiteY340" fmla="*/ 56197 h 62864"/>
                  <a:gd name="connsiteX341" fmla="*/ 26670 w 45720"/>
                  <a:gd name="connsiteY341" fmla="*/ 56197 h 62864"/>
                  <a:gd name="connsiteX342" fmla="*/ 26670 w 45720"/>
                  <a:gd name="connsiteY342" fmla="*/ 56197 h 62864"/>
                  <a:gd name="connsiteX343" fmla="*/ 26670 w 45720"/>
                  <a:gd name="connsiteY343" fmla="*/ 56197 h 62864"/>
                  <a:gd name="connsiteX344" fmla="*/ 26670 w 45720"/>
                  <a:gd name="connsiteY344" fmla="*/ 12382 h 62864"/>
                  <a:gd name="connsiteX345" fmla="*/ 26670 w 45720"/>
                  <a:gd name="connsiteY345" fmla="*/ 13335 h 62864"/>
                  <a:gd name="connsiteX346" fmla="*/ 22860 w 45720"/>
                  <a:gd name="connsiteY346" fmla="*/ 15240 h 62864"/>
                  <a:gd name="connsiteX347" fmla="*/ 22860 w 45720"/>
                  <a:gd name="connsiteY347" fmla="*/ 14288 h 62864"/>
                  <a:gd name="connsiteX348" fmla="*/ 26670 w 45720"/>
                  <a:gd name="connsiteY348" fmla="*/ 12382 h 62864"/>
                  <a:gd name="connsiteX349" fmla="*/ 26670 w 45720"/>
                  <a:gd name="connsiteY349" fmla="*/ 12382 h 62864"/>
                  <a:gd name="connsiteX350" fmla="*/ 26670 w 45720"/>
                  <a:gd name="connsiteY350" fmla="*/ 19050 h 62864"/>
                  <a:gd name="connsiteX351" fmla="*/ 26670 w 45720"/>
                  <a:gd name="connsiteY351" fmla="*/ 19050 h 62864"/>
                  <a:gd name="connsiteX352" fmla="*/ 26670 w 45720"/>
                  <a:gd name="connsiteY352" fmla="*/ 20002 h 62864"/>
                  <a:gd name="connsiteX353" fmla="*/ 26670 w 45720"/>
                  <a:gd name="connsiteY353" fmla="*/ 20002 h 62864"/>
                  <a:gd name="connsiteX354" fmla="*/ 26670 w 45720"/>
                  <a:gd name="connsiteY354" fmla="*/ 20002 h 62864"/>
                  <a:gd name="connsiteX355" fmla="*/ 26670 w 45720"/>
                  <a:gd name="connsiteY355" fmla="*/ 20002 h 62864"/>
                  <a:gd name="connsiteX356" fmla="*/ 26670 w 45720"/>
                  <a:gd name="connsiteY356" fmla="*/ 20002 h 62864"/>
                  <a:gd name="connsiteX357" fmla="*/ 26670 w 45720"/>
                  <a:gd name="connsiteY357" fmla="*/ 20002 h 62864"/>
                  <a:gd name="connsiteX358" fmla="*/ 26670 w 45720"/>
                  <a:gd name="connsiteY358" fmla="*/ 20002 h 62864"/>
                  <a:gd name="connsiteX359" fmla="*/ 26670 w 45720"/>
                  <a:gd name="connsiteY359" fmla="*/ 20002 h 62864"/>
                  <a:gd name="connsiteX360" fmla="*/ 26670 w 45720"/>
                  <a:gd name="connsiteY360" fmla="*/ 20002 h 62864"/>
                  <a:gd name="connsiteX361" fmla="*/ 26670 w 45720"/>
                  <a:gd name="connsiteY361" fmla="*/ 20002 h 62864"/>
                  <a:gd name="connsiteX362" fmla="*/ 26670 w 45720"/>
                  <a:gd name="connsiteY362" fmla="*/ 20002 h 62864"/>
                  <a:gd name="connsiteX363" fmla="*/ 26670 w 45720"/>
                  <a:gd name="connsiteY363" fmla="*/ 20002 h 62864"/>
                  <a:gd name="connsiteX364" fmla="*/ 26670 w 45720"/>
                  <a:gd name="connsiteY364" fmla="*/ 20002 h 62864"/>
                  <a:gd name="connsiteX365" fmla="*/ 26670 w 45720"/>
                  <a:gd name="connsiteY365" fmla="*/ 19050 h 62864"/>
                  <a:gd name="connsiteX366" fmla="*/ 26670 w 45720"/>
                  <a:gd name="connsiteY366" fmla="*/ 19050 h 62864"/>
                  <a:gd name="connsiteX367" fmla="*/ 26670 w 45720"/>
                  <a:gd name="connsiteY367" fmla="*/ 19050 h 62864"/>
                  <a:gd name="connsiteX368" fmla="*/ 26670 w 45720"/>
                  <a:gd name="connsiteY368" fmla="*/ 19050 h 62864"/>
                  <a:gd name="connsiteX369" fmla="*/ 26670 w 45720"/>
                  <a:gd name="connsiteY369" fmla="*/ 19050 h 62864"/>
                  <a:gd name="connsiteX370" fmla="*/ 26670 w 45720"/>
                  <a:gd name="connsiteY370" fmla="*/ 19050 h 62864"/>
                  <a:gd name="connsiteX371" fmla="*/ 26670 w 45720"/>
                  <a:gd name="connsiteY371" fmla="*/ 55245 h 62864"/>
                  <a:gd name="connsiteX372" fmla="*/ 26670 w 45720"/>
                  <a:gd name="connsiteY372" fmla="*/ 56197 h 62864"/>
                  <a:gd name="connsiteX373" fmla="*/ 22860 w 45720"/>
                  <a:gd name="connsiteY373" fmla="*/ 58102 h 62864"/>
                  <a:gd name="connsiteX374" fmla="*/ 22860 w 45720"/>
                  <a:gd name="connsiteY374" fmla="*/ 57150 h 62864"/>
                  <a:gd name="connsiteX375" fmla="*/ 26670 w 45720"/>
                  <a:gd name="connsiteY375" fmla="*/ 55245 h 62864"/>
                  <a:gd name="connsiteX376" fmla="*/ 26670 w 45720"/>
                  <a:gd name="connsiteY376" fmla="*/ 55245 h 62864"/>
                  <a:gd name="connsiteX377" fmla="*/ 26670 w 45720"/>
                  <a:gd name="connsiteY377" fmla="*/ 59055 h 62864"/>
                  <a:gd name="connsiteX378" fmla="*/ 26670 w 45720"/>
                  <a:gd name="connsiteY378" fmla="*/ 60007 h 62864"/>
                  <a:gd name="connsiteX379" fmla="*/ 22860 w 45720"/>
                  <a:gd name="connsiteY379" fmla="*/ 61913 h 62864"/>
                  <a:gd name="connsiteX380" fmla="*/ 22860 w 45720"/>
                  <a:gd name="connsiteY380" fmla="*/ 60960 h 62864"/>
                  <a:gd name="connsiteX381" fmla="*/ 26670 w 45720"/>
                  <a:gd name="connsiteY381" fmla="*/ 59055 h 62864"/>
                  <a:gd name="connsiteX382" fmla="*/ 26670 w 45720"/>
                  <a:gd name="connsiteY382" fmla="*/ 59055 h 62864"/>
                  <a:gd name="connsiteX383" fmla="*/ 26670 w 45720"/>
                  <a:gd name="connsiteY383" fmla="*/ 60960 h 62864"/>
                  <a:gd name="connsiteX384" fmla="*/ 26670 w 45720"/>
                  <a:gd name="connsiteY384" fmla="*/ 60960 h 62864"/>
                  <a:gd name="connsiteX385" fmla="*/ 26670 w 45720"/>
                  <a:gd name="connsiteY385" fmla="*/ 60960 h 62864"/>
                  <a:gd name="connsiteX386" fmla="*/ 26670 w 45720"/>
                  <a:gd name="connsiteY386" fmla="*/ 60960 h 62864"/>
                  <a:gd name="connsiteX387" fmla="*/ 26670 w 45720"/>
                  <a:gd name="connsiteY387" fmla="*/ 60960 h 62864"/>
                  <a:gd name="connsiteX388" fmla="*/ 26670 w 45720"/>
                  <a:gd name="connsiteY388" fmla="*/ 61913 h 62864"/>
                  <a:gd name="connsiteX389" fmla="*/ 26670 w 45720"/>
                  <a:gd name="connsiteY389" fmla="*/ 61913 h 62864"/>
                  <a:gd name="connsiteX390" fmla="*/ 26670 w 45720"/>
                  <a:gd name="connsiteY390" fmla="*/ 61913 h 62864"/>
                  <a:gd name="connsiteX391" fmla="*/ 26670 w 45720"/>
                  <a:gd name="connsiteY391" fmla="*/ 61913 h 62864"/>
                  <a:gd name="connsiteX392" fmla="*/ 26670 w 45720"/>
                  <a:gd name="connsiteY392" fmla="*/ 61913 h 62864"/>
                  <a:gd name="connsiteX393" fmla="*/ 26670 w 45720"/>
                  <a:gd name="connsiteY393" fmla="*/ 61913 h 62864"/>
                  <a:gd name="connsiteX394" fmla="*/ 26670 w 45720"/>
                  <a:gd name="connsiteY394" fmla="*/ 60960 h 62864"/>
                  <a:gd name="connsiteX395" fmla="*/ 26670 w 45720"/>
                  <a:gd name="connsiteY395" fmla="*/ 60960 h 62864"/>
                  <a:gd name="connsiteX396" fmla="*/ 22860 w 45720"/>
                  <a:gd name="connsiteY396" fmla="*/ 54292 h 62864"/>
                  <a:gd name="connsiteX397" fmla="*/ 22860 w 45720"/>
                  <a:gd name="connsiteY397" fmla="*/ 54292 h 62864"/>
                  <a:gd name="connsiteX398" fmla="*/ 22860 w 45720"/>
                  <a:gd name="connsiteY398" fmla="*/ 54292 h 62864"/>
                  <a:gd name="connsiteX399" fmla="*/ 22860 w 45720"/>
                  <a:gd name="connsiteY399" fmla="*/ 54292 h 62864"/>
                  <a:gd name="connsiteX400" fmla="*/ 22860 w 45720"/>
                  <a:gd name="connsiteY400" fmla="*/ 54292 h 62864"/>
                  <a:gd name="connsiteX401" fmla="*/ 22860 w 45720"/>
                  <a:gd name="connsiteY401" fmla="*/ 54292 h 62864"/>
                  <a:gd name="connsiteX402" fmla="*/ 22860 w 45720"/>
                  <a:gd name="connsiteY402" fmla="*/ 54292 h 62864"/>
                  <a:gd name="connsiteX403" fmla="*/ 22860 w 45720"/>
                  <a:gd name="connsiteY403" fmla="*/ 54292 h 62864"/>
                  <a:gd name="connsiteX404" fmla="*/ 22860 w 45720"/>
                  <a:gd name="connsiteY404" fmla="*/ 54292 h 62864"/>
                  <a:gd name="connsiteX405" fmla="*/ 22860 w 45720"/>
                  <a:gd name="connsiteY405" fmla="*/ 10477 h 62864"/>
                  <a:gd name="connsiteX406" fmla="*/ 22860 w 45720"/>
                  <a:gd name="connsiteY406" fmla="*/ 8572 h 62864"/>
                  <a:gd name="connsiteX407" fmla="*/ 26670 w 45720"/>
                  <a:gd name="connsiteY407" fmla="*/ 6667 h 62864"/>
                  <a:gd name="connsiteX408" fmla="*/ 26670 w 45720"/>
                  <a:gd name="connsiteY408" fmla="*/ 6667 h 62864"/>
                  <a:gd name="connsiteX409" fmla="*/ 26670 w 45720"/>
                  <a:gd name="connsiteY409" fmla="*/ 6667 h 62864"/>
                  <a:gd name="connsiteX410" fmla="*/ 26670 w 45720"/>
                  <a:gd name="connsiteY410" fmla="*/ 6667 h 62864"/>
                  <a:gd name="connsiteX411" fmla="*/ 26670 w 45720"/>
                  <a:gd name="connsiteY411" fmla="*/ 6667 h 62864"/>
                  <a:gd name="connsiteX412" fmla="*/ 26670 w 45720"/>
                  <a:gd name="connsiteY412" fmla="*/ 6667 h 62864"/>
                  <a:gd name="connsiteX413" fmla="*/ 26670 w 45720"/>
                  <a:gd name="connsiteY413" fmla="*/ 6667 h 62864"/>
                  <a:gd name="connsiteX414" fmla="*/ 26670 w 45720"/>
                  <a:gd name="connsiteY414" fmla="*/ 6667 h 62864"/>
                  <a:gd name="connsiteX415" fmla="*/ 26670 w 45720"/>
                  <a:gd name="connsiteY415" fmla="*/ 6667 h 62864"/>
                  <a:gd name="connsiteX416" fmla="*/ 22860 w 45720"/>
                  <a:gd name="connsiteY416" fmla="*/ 10477 h 62864"/>
                  <a:gd name="connsiteX417" fmla="*/ 22860 w 45720"/>
                  <a:gd name="connsiteY417" fmla="*/ 8572 h 62864"/>
                  <a:gd name="connsiteX418" fmla="*/ 22860 w 45720"/>
                  <a:gd name="connsiteY418" fmla="*/ 10477 h 62864"/>
                  <a:gd name="connsiteX419" fmla="*/ 18098 w 45720"/>
                  <a:gd name="connsiteY419" fmla="*/ 12382 h 62864"/>
                  <a:gd name="connsiteX420" fmla="*/ 18098 w 45720"/>
                  <a:gd name="connsiteY420" fmla="*/ 10477 h 62864"/>
                  <a:gd name="connsiteX421" fmla="*/ 22860 w 45720"/>
                  <a:gd name="connsiteY421" fmla="*/ 8572 h 62864"/>
                  <a:gd name="connsiteX422" fmla="*/ 22860 w 45720"/>
                  <a:gd name="connsiteY422" fmla="*/ 8572 h 62864"/>
                  <a:gd name="connsiteX423" fmla="*/ 22860 w 45720"/>
                  <a:gd name="connsiteY423" fmla="*/ 14288 h 62864"/>
                  <a:gd name="connsiteX424" fmla="*/ 22860 w 45720"/>
                  <a:gd name="connsiteY424" fmla="*/ 15240 h 62864"/>
                  <a:gd name="connsiteX425" fmla="*/ 21908 w 45720"/>
                  <a:gd name="connsiteY425" fmla="*/ 16192 h 62864"/>
                  <a:gd name="connsiteX426" fmla="*/ 21908 w 45720"/>
                  <a:gd name="connsiteY426" fmla="*/ 16192 h 62864"/>
                  <a:gd name="connsiteX427" fmla="*/ 21908 w 45720"/>
                  <a:gd name="connsiteY427" fmla="*/ 16192 h 62864"/>
                  <a:gd name="connsiteX428" fmla="*/ 21908 w 45720"/>
                  <a:gd name="connsiteY428" fmla="*/ 16192 h 62864"/>
                  <a:gd name="connsiteX429" fmla="*/ 21908 w 45720"/>
                  <a:gd name="connsiteY429" fmla="*/ 16192 h 62864"/>
                  <a:gd name="connsiteX430" fmla="*/ 22860 w 45720"/>
                  <a:gd name="connsiteY430" fmla="*/ 14288 h 62864"/>
                  <a:gd name="connsiteX431" fmla="*/ 22860 w 45720"/>
                  <a:gd name="connsiteY431" fmla="*/ 14288 h 62864"/>
                  <a:gd name="connsiteX432" fmla="*/ 22860 w 45720"/>
                  <a:gd name="connsiteY432" fmla="*/ 14288 h 62864"/>
                  <a:gd name="connsiteX433" fmla="*/ 22860 w 45720"/>
                  <a:gd name="connsiteY433" fmla="*/ 14288 h 62864"/>
                  <a:gd name="connsiteX434" fmla="*/ 22860 w 45720"/>
                  <a:gd name="connsiteY434" fmla="*/ 14288 h 62864"/>
                  <a:gd name="connsiteX435" fmla="*/ 22860 w 45720"/>
                  <a:gd name="connsiteY435" fmla="*/ 14288 h 62864"/>
                  <a:gd name="connsiteX436" fmla="*/ 22860 w 45720"/>
                  <a:gd name="connsiteY436" fmla="*/ 53340 h 62864"/>
                  <a:gd name="connsiteX437" fmla="*/ 22860 w 45720"/>
                  <a:gd name="connsiteY437" fmla="*/ 53340 h 62864"/>
                  <a:gd name="connsiteX438" fmla="*/ 22860 w 45720"/>
                  <a:gd name="connsiteY438" fmla="*/ 53340 h 62864"/>
                  <a:gd name="connsiteX439" fmla="*/ 22860 w 45720"/>
                  <a:gd name="connsiteY439" fmla="*/ 53340 h 62864"/>
                  <a:gd name="connsiteX440" fmla="*/ 22860 w 45720"/>
                  <a:gd name="connsiteY440" fmla="*/ 53340 h 62864"/>
                  <a:gd name="connsiteX441" fmla="*/ 22860 w 45720"/>
                  <a:gd name="connsiteY441" fmla="*/ 53340 h 62864"/>
                  <a:gd name="connsiteX442" fmla="*/ 18098 w 45720"/>
                  <a:gd name="connsiteY442" fmla="*/ 56197 h 62864"/>
                  <a:gd name="connsiteX443" fmla="*/ 18098 w 45720"/>
                  <a:gd name="connsiteY443" fmla="*/ 55245 h 62864"/>
                  <a:gd name="connsiteX444" fmla="*/ 22860 w 45720"/>
                  <a:gd name="connsiteY444" fmla="*/ 53340 h 62864"/>
                  <a:gd name="connsiteX445" fmla="*/ 22860 w 45720"/>
                  <a:gd name="connsiteY445" fmla="*/ 53340 h 62864"/>
                  <a:gd name="connsiteX446" fmla="*/ 22860 w 45720"/>
                  <a:gd name="connsiteY446" fmla="*/ 57150 h 62864"/>
                  <a:gd name="connsiteX447" fmla="*/ 22860 w 45720"/>
                  <a:gd name="connsiteY447" fmla="*/ 58102 h 62864"/>
                  <a:gd name="connsiteX448" fmla="*/ 18098 w 45720"/>
                  <a:gd name="connsiteY448" fmla="*/ 60007 h 62864"/>
                  <a:gd name="connsiteX449" fmla="*/ 18098 w 45720"/>
                  <a:gd name="connsiteY449" fmla="*/ 59055 h 62864"/>
                  <a:gd name="connsiteX450" fmla="*/ 22860 w 45720"/>
                  <a:gd name="connsiteY450" fmla="*/ 57150 h 62864"/>
                  <a:gd name="connsiteX451" fmla="*/ 22860 w 45720"/>
                  <a:gd name="connsiteY451" fmla="*/ 57150 h 62864"/>
                  <a:gd name="connsiteX452" fmla="*/ 22860 w 45720"/>
                  <a:gd name="connsiteY452" fmla="*/ 60960 h 62864"/>
                  <a:gd name="connsiteX453" fmla="*/ 22860 w 45720"/>
                  <a:gd name="connsiteY453" fmla="*/ 61913 h 62864"/>
                  <a:gd name="connsiteX454" fmla="*/ 22860 w 45720"/>
                  <a:gd name="connsiteY454" fmla="*/ 61913 h 62864"/>
                  <a:gd name="connsiteX455" fmla="*/ 22860 w 45720"/>
                  <a:gd name="connsiteY455" fmla="*/ 61913 h 62864"/>
                  <a:gd name="connsiteX456" fmla="*/ 22860 w 45720"/>
                  <a:gd name="connsiteY456" fmla="*/ 61913 h 62864"/>
                  <a:gd name="connsiteX457" fmla="*/ 22860 w 45720"/>
                  <a:gd name="connsiteY457" fmla="*/ 60960 h 62864"/>
                  <a:gd name="connsiteX458" fmla="*/ 22860 w 45720"/>
                  <a:gd name="connsiteY458" fmla="*/ 60960 h 62864"/>
                  <a:gd name="connsiteX459" fmla="*/ 22860 w 45720"/>
                  <a:gd name="connsiteY459" fmla="*/ 60960 h 62864"/>
                  <a:gd name="connsiteX460" fmla="*/ 22860 w 45720"/>
                  <a:gd name="connsiteY460" fmla="*/ 60960 h 62864"/>
                  <a:gd name="connsiteX461" fmla="*/ 22860 w 45720"/>
                  <a:gd name="connsiteY461" fmla="*/ 60960 h 62864"/>
                  <a:gd name="connsiteX462" fmla="*/ 22860 w 45720"/>
                  <a:gd name="connsiteY462" fmla="*/ 60960 h 62864"/>
                  <a:gd name="connsiteX463" fmla="*/ 22860 w 45720"/>
                  <a:gd name="connsiteY463" fmla="*/ 60960 h 62864"/>
                  <a:gd name="connsiteX464" fmla="*/ 22860 w 45720"/>
                  <a:gd name="connsiteY464" fmla="*/ 60960 h 62864"/>
                  <a:gd name="connsiteX465" fmla="*/ 18098 w 45720"/>
                  <a:gd name="connsiteY465" fmla="*/ 50482 h 62864"/>
                  <a:gd name="connsiteX466" fmla="*/ 18098 w 45720"/>
                  <a:gd name="connsiteY466" fmla="*/ 50482 h 62864"/>
                  <a:gd name="connsiteX467" fmla="*/ 18098 w 45720"/>
                  <a:gd name="connsiteY467" fmla="*/ 50482 h 62864"/>
                  <a:gd name="connsiteX468" fmla="*/ 18098 w 45720"/>
                  <a:gd name="connsiteY468" fmla="*/ 50482 h 62864"/>
                  <a:gd name="connsiteX469" fmla="*/ 18098 w 45720"/>
                  <a:gd name="connsiteY469" fmla="*/ 50482 h 62864"/>
                  <a:gd name="connsiteX470" fmla="*/ 18098 w 45720"/>
                  <a:gd name="connsiteY470" fmla="*/ 50482 h 62864"/>
                  <a:gd name="connsiteX471" fmla="*/ 18098 w 45720"/>
                  <a:gd name="connsiteY471" fmla="*/ 50482 h 62864"/>
                  <a:gd name="connsiteX472" fmla="*/ 18098 w 45720"/>
                  <a:gd name="connsiteY472" fmla="*/ 50482 h 62864"/>
                  <a:gd name="connsiteX473" fmla="*/ 18098 w 45720"/>
                  <a:gd name="connsiteY473" fmla="*/ 6667 h 62864"/>
                  <a:gd name="connsiteX474" fmla="*/ 18098 w 45720"/>
                  <a:gd name="connsiteY474" fmla="*/ 4763 h 62864"/>
                  <a:gd name="connsiteX475" fmla="*/ 21908 w 45720"/>
                  <a:gd name="connsiteY475" fmla="*/ 2857 h 62864"/>
                  <a:gd name="connsiteX476" fmla="*/ 21908 w 45720"/>
                  <a:gd name="connsiteY476" fmla="*/ 2857 h 62864"/>
                  <a:gd name="connsiteX477" fmla="*/ 21908 w 45720"/>
                  <a:gd name="connsiteY477" fmla="*/ 2857 h 62864"/>
                  <a:gd name="connsiteX478" fmla="*/ 21908 w 45720"/>
                  <a:gd name="connsiteY478" fmla="*/ 2857 h 62864"/>
                  <a:gd name="connsiteX479" fmla="*/ 21908 w 45720"/>
                  <a:gd name="connsiteY479" fmla="*/ 2857 h 62864"/>
                  <a:gd name="connsiteX480" fmla="*/ 21908 w 45720"/>
                  <a:gd name="connsiteY480" fmla="*/ 2857 h 62864"/>
                  <a:gd name="connsiteX481" fmla="*/ 21908 w 45720"/>
                  <a:gd name="connsiteY481" fmla="*/ 2857 h 62864"/>
                  <a:gd name="connsiteX482" fmla="*/ 21908 w 45720"/>
                  <a:gd name="connsiteY482" fmla="*/ 2857 h 62864"/>
                  <a:gd name="connsiteX483" fmla="*/ 21908 w 45720"/>
                  <a:gd name="connsiteY483" fmla="*/ 2857 h 62864"/>
                  <a:gd name="connsiteX484" fmla="*/ 18098 w 45720"/>
                  <a:gd name="connsiteY484" fmla="*/ 6667 h 62864"/>
                  <a:gd name="connsiteX485" fmla="*/ 18098 w 45720"/>
                  <a:gd name="connsiteY485" fmla="*/ 5715 h 62864"/>
                  <a:gd name="connsiteX486" fmla="*/ 18098 w 45720"/>
                  <a:gd name="connsiteY486" fmla="*/ 7620 h 62864"/>
                  <a:gd name="connsiteX487" fmla="*/ 17145 w 45720"/>
                  <a:gd name="connsiteY487" fmla="*/ 7620 h 62864"/>
                  <a:gd name="connsiteX488" fmla="*/ 18098 w 45720"/>
                  <a:gd name="connsiteY488" fmla="*/ 5715 h 62864"/>
                  <a:gd name="connsiteX489" fmla="*/ 18098 w 45720"/>
                  <a:gd name="connsiteY489" fmla="*/ 5715 h 62864"/>
                  <a:gd name="connsiteX490" fmla="*/ 18098 w 45720"/>
                  <a:gd name="connsiteY490" fmla="*/ 5715 h 62864"/>
                  <a:gd name="connsiteX491" fmla="*/ 18098 w 45720"/>
                  <a:gd name="connsiteY491" fmla="*/ 10477 h 62864"/>
                  <a:gd name="connsiteX492" fmla="*/ 18098 w 45720"/>
                  <a:gd name="connsiteY492" fmla="*/ 12382 h 62864"/>
                  <a:gd name="connsiteX493" fmla="*/ 17145 w 45720"/>
                  <a:gd name="connsiteY493" fmla="*/ 12382 h 62864"/>
                  <a:gd name="connsiteX494" fmla="*/ 18098 w 45720"/>
                  <a:gd name="connsiteY494" fmla="*/ 10477 h 62864"/>
                  <a:gd name="connsiteX495" fmla="*/ 18098 w 45720"/>
                  <a:gd name="connsiteY495" fmla="*/ 10477 h 62864"/>
                  <a:gd name="connsiteX496" fmla="*/ 18098 w 45720"/>
                  <a:gd name="connsiteY496" fmla="*/ 10477 h 62864"/>
                  <a:gd name="connsiteX497" fmla="*/ 18098 w 45720"/>
                  <a:gd name="connsiteY497" fmla="*/ 50482 h 62864"/>
                  <a:gd name="connsiteX498" fmla="*/ 18098 w 45720"/>
                  <a:gd name="connsiteY498" fmla="*/ 50482 h 62864"/>
                  <a:gd name="connsiteX499" fmla="*/ 18098 w 45720"/>
                  <a:gd name="connsiteY499" fmla="*/ 50482 h 62864"/>
                  <a:gd name="connsiteX500" fmla="*/ 18098 w 45720"/>
                  <a:gd name="connsiteY500" fmla="*/ 50482 h 62864"/>
                  <a:gd name="connsiteX501" fmla="*/ 18098 w 45720"/>
                  <a:gd name="connsiteY501" fmla="*/ 50482 h 62864"/>
                  <a:gd name="connsiteX502" fmla="*/ 18098 w 45720"/>
                  <a:gd name="connsiteY502" fmla="*/ 50482 h 62864"/>
                  <a:gd name="connsiteX503" fmla="*/ 18098 w 45720"/>
                  <a:gd name="connsiteY503" fmla="*/ 50482 h 62864"/>
                  <a:gd name="connsiteX504" fmla="*/ 18098 w 45720"/>
                  <a:gd name="connsiteY504" fmla="*/ 50482 h 62864"/>
                  <a:gd name="connsiteX505" fmla="*/ 18098 w 45720"/>
                  <a:gd name="connsiteY505" fmla="*/ 50482 h 62864"/>
                  <a:gd name="connsiteX506" fmla="*/ 18098 w 45720"/>
                  <a:gd name="connsiteY506" fmla="*/ 50482 h 62864"/>
                  <a:gd name="connsiteX507" fmla="*/ 18098 w 45720"/>
                  <a:gd name="connsiteY507" fmla="*/ 50482 h 62864"/>
                  <a:gd name="connsiteX508" fmla="*/ 18098 w 45720"/>
                  <a:gd name="connsiteY508" fmla="*/ 56197 h 62864"/>
                  <a:gd name="connsiteX509" fmla="*/ 18098 w 45720"/>
                  <a:gd name="connsiteY509" fmla="*/ 56197 h 62864"/>
                  <a:gd name="connsiteX510" fmla="*/ 17145 w 45720"/>
                  <a:gd name="connsiteY510" fmla="*/ 57150 h 62864"/>
                  <a:gd name="connsiteX511" fmla="*/ 18098 w 45720"/>
                  <a:gd name="connsiteY511" fmla="*/ 56197 h 62864"/>
                  <a:gd name="connsiteX512" fmla="*/ 18098 w 45720"/>
                  <a:gd name="connsiteY512" fmla="*/ 56197 h 62864"/>
                  <a:gd name="connsiteX513" fmla="*/ 18098 w 45720"/>
                  <a:gd name="connsiteY513" fmla="*/ 56197 h 62864"/>
                  <a:gd name="connsiteX514" fmla="*/ 18098 w 45720"/>
                  <a:gd name="connsiteY514" fmla="*/ 60007 h 62864"/>
                  <a:gd name="connsiteX515" fmla="*/ 18098 w 45720"/>
                  <a:gd name="connsiteY515" fmla="*/ 60960 h 62864"/>
                  <a:gd name="connsiteX516" fmla="*/ 18098 w 45720"/>
                  <a:gd name="connsiteY516" fmla="*/ 60960 h 62864"/>
                  <a:gd name="connsiteX517" fmla="*/ 18098 w 45720"/>
                  <a:gd name="connsiteY517" fmla="*/ 60960 h 62864"/>
                  <a:gd name="connsiteX518" fmla="*/ 18098 w 45720"/>
                  <a:gd name="connsiteY518" fmla="*/ 60960 h 62864"/>
                  <a:gd name="connsiteX519" fmla="*/ 18098 w 45720"/>
                  <a:gd name="connsiteY519" fmla="*/ 60960 h 62864"/>
                  <a:gd name="connsiteX520" fmla="*/ 18098 w 45720"/>
                  <a:gd name="connsiteY520" fmla="*/ 60007 h 62864"/>
                  <a:gd name="connsiteX521" fmla="*/ 18098 w 45720"/>
                  <a:gd name="connsiteY521" fmla="*/ 60007 h 62864"/>
                  <a:gd name="connsiteX522" fmla="*/ 18098 w 45720"/>
                  <a:gd name="connsiteY522" fmla="*/ 60007 h 62864"/>
                  <a:gd name="connsiteX523" fmla="*/ 18098 w 45720"/>
                  <a:gd name="connsiteY523" fmla="*/ 60007 h 62864"/>
                  <a:gd name="connsiteX524" fmla="*/ 18098 w 45720"/>
                  <a:gd name="connsiteY524" fmla="*/ 60007 h 62864"/>
                  <a:gd name="connsiteX525" fmla="*/ 18098 w 45720"/>
                  <a:gd name="connsiteY525" fmla="*/ 60007 h 62864"/>
                  <a:gd name="connsiteX526" fmla="*/ 18098 w 45720"/>
                  <a:gd name="connsiteY526" fmla="*/ 60007 h 62864"/>
                  <a:gd name="connsiteX527" fmla="*/ 18098 w 45720"/>
                  <a:gd name="connsiteY527" fmla="*/ 3810 h 62864"/>
                  <a:gd name="connsiteX528" fmla="*/ 18098 w 45720"/>
                  <a:gd name="connsiteY528" fmla="*/ 3810 h 62864"/>
                  <a:gd name="connsiteX529" fmla="*/ 18098 w 45720"/>
                  <a:gd name="connsiteY529" fmla="*/ 3810 h 62864"/>
                  <a:gd name="connsiteX530" fmla="*/ 18098 w 45720"/>
                  <a:gd name="connsiteY530" fmla="*/ 3810 h 62864"/>
                  <a:gd name="connsiteX531" fmla="*/ 18098 w 45720"/>
                  <a:gd name="connsiteY531" fmla="*/ 3810 h 62864"/>
                  <a:gd name="connsiteX532" fmla="*/ 18098 w 45720"/>
                  <a:gd name="connsiteY532" fmla="*/ 3810 h 62864"/>
                  <a:gd name="connsiteX533" fmla="*/ 18098 w 45720"/>
                  <a:gd name="connsiteY533" fmla="*/ 2857 h 62864"/>
                  <a:gd name="connsiteX534" fmla="*/ 18098 w 45720"/>
                  <a:gd name="connsiteY534" fmla="*/ 2857 h 62864"/>
                  <a:gd name="connsiteX535" fmla="*/ 13335 w 45720"/>
                  <a:gd name="connsiteY535" fmla="*/ 5715 h 62864"/>
                  <a:gd name="connsiteX536" fmla="*/ 13335 w 45720"/>
                  <a:gd name="connsiteY536" fmla="*/ 3810 h 62864"/>
                  <a:gd name="connsiteX537" fmla="*/ 17145 w 45720"/>
                  <a:gd name="connsiteY537" fmla="*/ 1905 h 62864"/>
                  <a:gd name="connsiteX538" fmla="*/ 17145 w 45720"/>
                  <a:gd name="connsiteY538" fmla="*/ 1905 h 62864"/>
                  <a:gd name="connsiteX539" fmla="*/ 18098 w 45720"/>
                  <a:gd name="connsiteY539" fmla="*/ 2857 h 62864"/>
                  <a:gd name="connsiteX540" fmla="*/ 18098 w 45720"/>
                  <a:gd name="connsiteY540" fmla="*/ 2857 h 62864"/>
                  <a:gd name="connsiteX541" fmla="*/ 18098 w 45720"/>
                  <a:gd name="connsiteY541" fmla="*/ 2857 h 62864"/>
                  <a:gd name="connsiteX542" fmla="*/ 18098 w 45720"/>
                  <a:gd name="connsiteY542" fmla="*/ 2857 h 62864"/>
                  <a:gd name="connsiteX543" fmla="*/ 18098 w 45720"/>
                  <a:gd name="connsiteY543" fmla="*/ 2857 h 62864"/>
                  <a:gd name="connsiteX544" fmla="*/ 18098 w 45720"/>
                  <a:gd name="connsiteY544" fmla="*/ 2857 h 62864"/>
                  <a:gd name="connsiteX545" fmla="*/ 18098 w 45720"/>
                  <a:gd name="connsiteY545" fmla="*/ 5715 h 62864"/>
                  <a:gd name="connsiteX546" fmla="*/ 13335 w 45720"/>
                  <a:gd name="connsiteY546" fmla="*/ 7620 h 62864"/>
                  <a:gd name="connsiteX547" fmla="*/ 13335 w 45720"/>
                  <a:gd name="connsiteY547" fmla="*/ 9525 h 62864"/>
                  <a:gd name="connsiteX548" fmla="*/ 18098 w 45720"/>
                  <a:gd name="connsiteY548" fmla="*/ 7620 h 62864"/>
                  <a:gd name="connsiteX549" fmla="*/ 18098 w 45720"/>
                  <a:gd name="connsiteY549" fmla="*/ 5715 h 62864"/>
                  <a:gd name="connsiteX550" fmla="*/ 18098 w 45720"/>
                  <a:gd name="connsiteY550" fmla="*/ 5715 h 62864"/>
                  <a:gd name="connsiteX551" fmla="*/ 18098 w 45720"/>
                  <a:gd name="connsiteY551" fmla="*/ 11430 h 62864"/>
                  <a:gd name="connsiteX552" fmla="*/ 18098 w 45720"/>
                  <a:gd name="connsiteY552" fmla="*/ 13335 h 62864"/>
                  <a:gd name="connsiteX553" fmla="*/ 18098 w 45720"/>
                  <a:gd name="connsiteY553" fmla="*/ 13335 h 62864"/>
                  <a:gd name="connsiteX554" fmla="*/ 18098 w 45720"/>
                  <a:gd name="connsiteY554" fmla="*/ 13335 h 62864"/>
                  <a:gd name="connsiteX555" fmla="*/ 18098 w 45720"/>
                  <a:gd name="connsiteY555" fmla="*/ 13335 h 62864"/>
                  <a:gd name="connsiteX556" fmla="*/ 18098 w 45720"/>
                  <a:gd name="connsiteY556" fmla="*/ 13335 h 62864"/>
                  <a:gd name="connsiteX557" fmla="*/ 18098 w 45720"/>
                  <a:gd name="connsiteY557" fmla="*/ 13335 h 62864"/>
                  <a:gd name="connsiteX558" fmla="*/ 18098 w 45720"/>
                  <a:gd name="connsiteY558" fmla="*/ 11430 h 62864"/>
                  <a:gd name="connsiteX559" fmla="*/ 18098 w 45720"/>
                  <a:gd name="connsiteY559" fmla="*/ 11430 h 62864"/>
                  <a:gd name="connsiteX560" fmla="*/ 18098 w 45720"/>
                  <a:gd name="connsiteY560" fmla="*/ 11430 h 62864"/>
                  <a:gd name="connsiteX561" fmla="*/ 18098 w 45720"/>
                  <a:gd name="connsiteY561" fmla="*/ 11430 h 62864"/>
                  <a:gd name="connsiteX562" fmla="*/ 18098 w 45720"/>
                  <a:gd name="connsiteY562" fmla="*/ 11430 h 62864"/>
                  <a:gd name="connsiteX563" fmla="*/ 18098 w 45720"/>
                  <a:gd name="connsiteY563" fmla="*/ 11430 h 62864"/>
                  <a:gd name="connsiteX564" fmla="*/ 18098 w 45720"/>
                  <a:gd name="connsiteY564" fmla="*/ 50482 h 62864"/>
                  <a:gd name="connsiteX565" fmla="*/ 18098 w 45720"/>
                  <a:gd name="connsiteY565" fmla="*/ 50482 h 62864"/>
                  <a:gd name="connsiteX566" fmla="*/ 13335 w 45720"/>
                  <a:gd name="connsiteY566" fmla="*/ 53340 h 62864"/>
                  <a:gd name="connsiteX567" fmla="*/ 13335 w 45720"/>
                  <a:gd name="connsiteY567" fmla="*/ 52388 h 62864"/>
                  <a:gd name="connsiteX568" fmla="*/ 18098 w 45720"/>
                  <a:gd name="connsiteY568" fmla="*/ 50482 h 62864"/>
                  <a:gd name="connsiteX569" fmla="*/ 18098 w 45720"/>
                  <a:gd name="connsiteY569" fmla="*/ 50482 h 62864"/>
                  <a:gd name="connsiteX570" fmla="*/ 18098 w 45720"/>
                  <a:gd name="connsiteY570" fmla="*/ 56197 h 62864"/>
                  <a:gd name="connsiteX571" fmla="*/ 18098 w 45720"/>
                  <a:gd name="connsiteY571" fmla="*/ 56197 h 62864"/>
                  <a:gd name="connsiteX572" fmla="*/ 14288 w 45720"/>
                  <a:gd name="connsiteY572" fmla="*/ 59055 h 62864"/>
                  <a:gd name="connsiteX573" fmla="*/ 14288 w 45720"/>
                  <a:gd name="connsiteY573" fmla="*/ 59055 h 62864"/>
                  <a:gd name="connsiteX574" fmla="*/ 14288 w 45720"/>
                  <a:gd name="connsiteY574" fmla="*/ 59055 h 62864"/>
                  <a:gd name="connsiteX575" fmla="*/ 14288 w 45720"/>
                  <a:gd name="connsiteY575" fmla="*/ 59055 h 62864"/>
                  <a:gd name="connsiteX576" fmla="*/ 14288 w 45720"/>
                  <a:gd name="connsiteY576" fmla="*/ 59055 h 62864"/>
                  <a:gd name="connsiteX577" fmla="*/ 14288 w 45720"/>
                  <a:gd name="connsiteY577" fmla="*/ 59055 h 62864"/>
                  <a:gd name="connsiteX578" fmla="*/ 14288 w 45720"/>
                  <a:gd name="connsiteY578" fmla="*/ 59055 h 62864"/>
                  <a:gd name="connsiteX579" fmla="*/ 14288 w 45720"/>
                  <a:gd name="connsiteY579" fmla="*/ 59055 h 62864"/>
                  <a:gd name="connsiteX580" fmla="*/ 14288 w 45720"/>
                  <a:gd name="connsiteY580" fmla="*/ 59055 h 62864"/>
                  <a:gd name="connsiteX581" fmla="*/ 18098 w 45720"/>
                  <a:gd name="connsiteY581" fmla="*/ 56197 h 62864"/>
                  <a:gd name="connsiteX582" fmla="*/ 18098 w 45720"/>
                  <a:gd name="connsiteY582" fmla="*/ 56197 h 62864"/>
                  <a:gd name="connsiteX583" fmla="*/ 13335 w 45720"/>
                  <a:gd name="connsiteY583" fmla="*/ 47625 h 62864"/>
                  <a:gd name="connsiteX584" fmla="*/ 13335 w 45720"/>
                  <a:gd name="connsiteY584" fmla="*/ 47625 h 62864"/>
                  <a:gd name="connsiteX585" fmla="*/ 14288 w 45720"/>
                  <a:gd name="connsiteY585" fmla="*/ 46672 h 62864"/>
                  <a:gd name="connsiteX586" fmla="*/ 14288 w 45720"/>
                  <a:gd name="connsiteY586" fmla="*/ 46672 h 62864"/>
                  <a:gd name="connsiteX587" fmla="*/ 13335 w 45720"/>
                  <a:gd name="connsiteY587" fmla="*/ 47625 h 62864"/>
                  <a:gd name="connsiteX588" fmla="*/ 13335 w 45720"/>
                  <a:gd name="connsiteY588" fmla="*/ 47625 h 62864"/>
                  <a:gd name="connsiteX589" fmla="*/ 13335 w 45720"/>
                  <a:gd name="connsiteY589" fmla="*/ 47625 h 62864"/>
                  <a:gd name="connsiteX590" fmla="*/ 13335 w 45720"/>
                  <a:gd name="connsiteY590" fmla="*/ 47625 h 62864"/>
                  <a:gd name="connsiteX591" fmla="*/ 13335 w 45720"/>
                  <a:gd name="connsiteY591" fmla="*/ 47625 h 62864"/>
                  <a:gd name="connsiteX592" fmla="*/ 13335 w 45720"/>
                  <a:gd name="connsiteY592" fmla="*/ 47625 h 62864"/>
                  <a:gd name="connsiteX593" fmla="*/ 13335 w 45720"/>
                  <a:gd name="connsiteY593" fmla="*/ 47625 h 62864"/>
                  <a:gd name="connsiteX594" fmla="*/ 13335 w 45720"/>
                  <a:gd name="connsiteY594" fmla="*/ 47625 h 62864"/>
                  <a:gd name="connsiteX595" fmla="*/ 13335 w 45720"/>
                  <a:gd name="connsiteY595" fmla="*/ 47625 h 62864"/>
                  <a:gd name="connsiteX596" fmla="*/ 13335 w 45720"/>
                  <a:gd name="connsiteY596" fmla="*/ 1905 h 62864"/>
                  <a:gd name="connsiteX597" fmla="*/ 13335 w 45720"/>
                  <a:gd name="connsiteY597" fmla="*/ 1905 h 62864"/>
                  <a:gd name="connsiteX598" fmla="*/ 13335 w 45720"/>
                  <a:gd name="connsiteY598" fmla="*/ 1905 h 62864"/>
                  <a:gd name="connsiteX599" fmla="*/ 13335 w 45720"/>
                  <a:gd name="connsiteY599" fmla="*/ 1905 h 62864"/>
                  <a:gd name="connsiteX600" fmla="*/ 13335 w 45720"/>
                  <a:gd name="connsiteY600" fmla="*/ 1905 h 62864"/>
                  <a:gd name="connsiteX601" fmla="*/ 13335 w 45720"/>
                  <a:gd name="connsiteY601" fmla="*/ 1905 h 62864"/>
                  <a:gd name="connsiteX602" fmla="*/ 13335 w 45720"/>
                  <a:gd name="connsiteY602" fmla="*/ 1905 h 62864"/>
                  <a:gd name="connsiteX603" fmla="*/ 13335 w 45720"/>
                  <a:gd name="connsiteY603" fmla="*/ 1905 h 62864"/>
                  <a:gd name="connsiteX604" fmla="*/ 13335 w 45720"/>
                  <a:gd name="connsiteY604" fmla="*/ 952 h 62864"/>
                  <a:gd name="connsiteX605" fmla="*/ 13335 w 45720"/>
                  <a:gd name="connsiteY605" fmla="*/ 952 h 62864"/>
                  <a:gd name="connsiteX606" fmla="*/ 11430 w 45720"/>
                  <a:gd name="connsiteY606" fmla="*/ 2857 h 62864"/>
                  <a:gd name="connsiteX607" fmla="*/ 11430 w 45720"/>
                  <a:gd name="connsiteY607" fmla="*/ 952 h 62864"/>
                  <a:gd name="connsiteX608" fmla="*/ 13335 w 45720"/>
                  <a:gd name="connsiteY608" fmla="*/ 952 h 62864"/>
                  <a:gd name="connsiteX609" fmla="*/ 13335 w 45720"/>
                  <a:gd name="connsiteY609" fmla="*/ 952 h 62864"/>
                  <a:gd name="connsiteX610" fmla="*/ 13335 w 45720"/>
                  <a:gd name="connsiteY610" fmla="*/ 952 h 62864"/>
                  <a:gd name="connsiteX611" fmla="*/ 13335 w 45720"/>
                  <a:gd name="connsiteY611" fmla="*/ 952 h 62864"/>
                  <a:gd name="connsiteX612" fmla="*/ 13335 w 45720"/>
                  <a:gd name="connsiteY612" fmla="*/ 952 h 62864"/>
                  <a:gd name="connsiteX613" fmla="*/ 13335 w 45720"/>
                  <a:gd name="connsiteY613" fmla="*/ 952 h 62864"/>
                  <a:gd name="connsiteX614" fmla="*/ 13335 w 45720"/>
                  <a:gd name="connsiteY614" fmla="*/ 3810 h 62864"/>
                  <a:gd name="connsiteX615" fmla="*/ 13335 w 45720"/>
                  <a:gd name="connsiteY615" fmla="*/ 5715 h 62864"/>
                  <a:gd name="connsiteX616" fmla="*/ 11430 w 45720"/>
                  <a:gd name="connsiteY616" fmla="*/ 6667 h 62864"/>
                  <a:gd name="connsiteX617" fmla="*/ 11430 w 45720"/>
                  <a:gd name="connsiteY617" fmla="*/ 4763 h 62864"/>
                  <a:gd name="connsiteX618" fmla="*/ 13335 w 45720"/>
                  <a:gd name="connsiteY618" fmla="*/ 3810 h 62864"/>
                  <a:gd name="connsiteX619" fmla="*/ 13335 w 45720"/>
                  <a:gd name="connsiteY619" fmla="*/ 3810 h 62864"/>
                  <a:gd name="connsiteX620" fmla="*/ 13335 w 45720"/>
                  <a:gd name="connsiteY620" fmla="*/ 8572 h 62864"/>
                  <a:gd name="connsiteX621" fmla="*/ 13335 w 45720"/>
                  <a:gd name="connsiteY621" fmla="*/ 10477 h 62864"/>
                  <a:gd name="connsiteX622" fmla="*/ 13335 w 45720"/>
                  <a:gd name="connsiteY622" fmla="*/ 10477 h 62864"/>
                  <a:gd name="connsiteX623" fmla="*/ 13335 w 45720"/>
                  <a:gd name="connsiteY623" fmla="*/ 10477 h 62864"/>
                  <a:gd name="connsiteX624" fmla="*/ 13335 w 45720"/>
                  <a:gd name="connsiteY624" fmla="*/ 10477 h 62864"/>
                  <a:gd name="connsiteX625" fmla="*/ 13335 w 45720"/>
                  <a:gd name="connsiteY625" fmla="*/ 10477 h 62864"/>
                  <a:gd name="connsiteX626" fmla="*/ 13335 w 45720"/>
                  <a:gd name="connsiteY626" fmla="*/ 8572 h 62864"/>
                  <a:gd name="connsiteX627" fmla="*/ 13335 w 45720"/>
                  <a:gd name="connsiteY627" fmla="*/ 8572 h 62864"/>
                  <a:gd name="connsiteX628" fmla="*/ 13335 w 45720"/>
                  <a:gd name="connsiteY628" fmla="*/ 8572 h 62864"/>
                  <a:gd name="connsiteX629" fmla="*/ 13335 w 45720"/>
                  <a:gd name="connsiteY629" fmla="*/ 8572 h 62864"/>
                  <a:gd name="connsiteX630" fmla="*/ 13335 w 45720"/>
                  <a:gd name="connsiteY630" fmla="*/ 8572 h 62864"/>
                  <a:gd name="connsiteX631" fmla="*/ 13335 w 45720"/>
                  <a:gd name="connsiteY631" fmla="*/ 8572 h 62864"/>
                  <a:gd name="connsiteX632" fmla="*/ 13335 w 45720"/>
                  <a:gd name="connsiteY632" fmla="*/ 8572 h 62864"/>
                  <a:gd name="connsiteX633" fmla="*/ 13335 w 45720"/>
                  <a:gd name="connsiteY633" fmla="*/ 47625 h 62864"/>
                  <a:gd name="connsiteX634" fmla="*/ 13335 w 45720"/>
                  <a:gd name="connsiteY634" fmla="*/ 47625 h 62864"/>
                  <a:gd name="connsiteX635" fmla="*/ 11430 w 45720"/>
                  <a:gd name="connsiteY635" fmla="*/ 48577 h 62864"/>
                  <a:gd name="connsiteX636" fmla="*/ 11430 w 45720"/>
                  <a:gd name="connsiteY636" fmla="*/ 48577 h 62864"/>
                  <a:gd name="connsiteX637" fmla="*/ 13335 w 45720"/>
                  <a:gd name="connsiteY637" fmla="*/ 47625 h 62864"/>
                  <a:gd name="connsiteX638" fmla="*/ 13335 w 45720"/>
                  <a:gd name="connsiteY638" fmla="*/ 47625 h 62864"/>
                  <a:gd name="connsiteX639" fmla="*/ 13335 w 45720"/>
                  <a:gd name="connsiteY639" fmla="*/ 53340 h 62864"/>
                  <a:gd name="connsiteX640" fmla="*/ 13335 w 45720"/>
                  <a:gd name="connsiteY640" fmla="*/ 53340 h 62864"/>
                  <a:gd name="connsiteX641" fmla="*/ 11430 w 45720"/>
                  <a:gd name="connsiteY641" fmla="*/ 54292 h 62864"/>
                  <a:gd name="connsiteX642" fmla="*/ 11430 w 45720"/>
                  <a:gd name="connsiteY642" fmla="*/ 53340 h 62864"/>
                  <a:gd name="connsiteX643" fmla="*/ 13335 w 45720"/>
                  <a:gd name="connsiteY643" fmla="*/ 53340 h 62864"/>
                  <a:gd name="connsiteX644" fmla="*/ 952 w 45720"/>
                  <a:gd name="connsiteY644" fmla="*/ 26670 h 62864"/>
                  <a:gd name="connsiteX645" fmla="*/ 952 w 45720"/>
                  <a:gd name="connsiteY645" fmla="*/ 26670 h 62864"/>
                  <a:gd name="connsiteX646" fmla="*/ 952 w 45720"/>
                  <a:gd name="connsiteY646" fmla="*/ 26670 h 62864"/>
                  <a:gd name="connsiteX647" fmla="*/ 952 w 45720"/>
                  <a:gd name="connsiteY647" fmla="*/ 26670 h 62864"/>
                  <a:gd name="connsiteX648" fmla="*/ 952 w 45720"/>
                  <a:gd name="connsiteY648" fmla="*/ 26670 h 62864"/>
                  <a:gd name="connsiteX649" fmla="*/ 952 w 45720"/>
                  <a:gd name="connsiteY649" fmla="*/ 26670 h 62864"/>
                  <a:gd name="connsiteX650" fmla="*/ 952 w 45720"/>
                  <a:gd name="connsiteY650" fmla="*/ 26670 h 62864"/>
                  <a:gd name="connsiteX651" fmla="*/ 952 w 45720"/>
                  <a:gd name="connsiteY651" fmla="*/ 26670 h 62864"/>
                  <a:gd name="connsiteX652" fmla="*/ 952 w 45720"/>
                  <a:gd name="connsiteY652" fmla="*/ 26670 h 62864"/>
                  <a:gd name="connsiteX653" fmla="*/ 952 w 45720"/>
                  <a:gd name="connsiteY653" fmla="*/ 26670 h 62864"/>
                  <a:gd name="connsiteX654" fmla="*/ 952 w 45720"/>
                  <a:gd name="connsiteY654" fmla="*/ 26670 h 62864"/>
                  <a:gd name="connsiteX655" fmla="*/ 952 w 45720"/>
                  <a:gd name="connsiteY655" fmla="*/ 26670 h 62864"/>
                  <a:gd name="connsiteX656" fmla="*/ 952 w 45720"/>
                  <a:gd name="connsiteY656" fmla="*/ 26670 h 62864"/>
                  <a:gd name="connsiteX657" fmla="*/ 952 w 45720"/>
                  <a:gd name="connsiteY657" fmla="*/ 26670 h 62864"/>
                  <a:gd name="connsiteX658" fmla="*/ 952 w 45720"/>
                  <a:gd name="connsiteY658" fmla="*/ 26670 h 62864"/>
                  <a:gd name="connsiteX659" fmla="*/ 952 w 45720"/>
                  <a:gd name="connsiteY659" fmla="*/ 26670 h 62864"/>
                  <a:gd name="connsiteX660" fmla="*/ 952 w 45720"/>
                  <a:gd name="connsiteY660" fmla="*/ 26670 h 62864"/>
                  <a:gd name="connsiteX661" fmla="*/ 952 w 45720"/>
                  <a:gd name="connsiteY661" fmla="*/ 26670 h 62864"/>
                  <a:gd name="connsiteX662" fmla="*/ 952 w 45720"/>
                  <a:gd name="connsiteY662" fmla="*/ 26670 h 62864"/>
                  <a:gd name="connsiteX663" fmla="*/ 952 w 45720"/>
                  <a:gd name="connsiteY663" fmla="*/ 26670 h 62864"/>
                  <a:gd name="connsiteX664" fmla="*/ 952 w 45720"/>
                  <a:gd name="connsiteY664" fmla="*/ 26670 h 62864"/>
                  <a:gd name="connsiteX665" fmla="*/ 11430 w 45720"/>
                  <a:gd name="connsiteY665" fmla="*/ 952 h 62864"/>
                  <a:gd name="connsiteX666" fmla="*/ 11430 w 45720"/>
                  <a:gd name="connsiteY666" fmla="*/ 2857 h 62864"/>
                  <a:gd name="connsiteX667" fmla="*/ 4763 w 45720"/>
                  <a:gd name="connsiteY667" fmla="*/ 6667 h 62864"/>
                  <a:gd name="connsiteX668" fmla="*/ 4763 w 45720"/>
                  <a:gd name="connsiteY668" fmla="*/ 6667 h 62864"/>
                  <a:gd name="connsiteX669" fmla="*/ 4763 w 45720"/>
                  <a:gd name="connsiteY669" fmla="*/ 6667 h 62864"/>
                  <a:gd name="connsiteX670" fmla="*/ 4763 w 45720"/>
                  <a:gd name="connsiteY670" fmla="*/ 6667 h 62864"/>
                  <a:gd name="connsiteX671" fmla="*/ 4763 w 45720"/>
                  <a:gd name="connsiteY671" fmla="*/ 6667 h 62864"/>
                  <a:gd name="connsiteX672" fmla="*/ 4763 w 45720"/>
                  <a:gd name="connsiteY672" fmla="*/ 6667 h 62864"/>
                  <a:gd name="connsiteX673" fmla="*/ 952 w 45720"/>
                  <a:gd name="connsiteY673" fmla="*/ 8572 h 62864"/>
                  <a:gd name="connsiteX674" fmla="*/ 952 w 45720"/>
                  <a:gd name="connsiteY674" fmla="*/ 8572 h 62864"/>
                  <a:gd name="connsiteX675" fmla="*/ 952 w 45720"/>
                  <a:gd name="connsiteY675" fmla="*/ 8572 h 62864"/>
                  <a:gd name="connsiteX676" fmla="*/ 952 w 45720"/>
                  <a:gd name="connsiteY676" fmla="*/ 8572 h 62864"/>
                  <a:gd name="connsiteX677" fmla="*/ 952 w 45720"/>
                  <a:gd name="connsiteY677" fmla="*/ 8572 h 62864"/>
                  <a:gd name="connsiteX678" fmla="*/ 952 w 45720"/>
                  <a:gd name="connsiteY678" fmla="*/ 8572 h 62864"/>
                  <a:gd name="connsiteX679" fmla="*/ 952 w 45720"/>
                  <a:gd name="connsiteY679" fmla="*/ 8572 h 62864"/>
                  <a:gd name="connsiteX680" fmla="*/ 952 w 45720"/>
                  <a:gd name="connsiteY680" fmla="*/ 8572 h 62864"/>
                  <a:gd name="connsiteX681" fmla="*/ 0 w 45720"/>
                  <a:gd name="connsiteY681" fmla="*/ 8572 h 62864"/>
                  <a:gd name="connsiteX682" fmla="*/ 0 w 45720"/>
                  <a:gd name="connsiteY682" fmla="*/ 4763 h 62864"/>
                  <a:gd name="connsiteX683" fmla="*/ 4763 w 45720"/>
                  <a:gd name="connsiteY683" fmla="*/ 1905 h 62864"/>
                  <a:gd name="connsiteX684" fmla="*/ 4763 w 45720"/>
                  <a:gd name="connsiteY684" fmla="*/ 1905 h 62864"/>
                  <a:gd name="connsiteX685" fmla="*/ 4763 w 45720"/>
                  <a:gd name="connsiteY685" fmla="*/ 1905 h 62864"/>
                  <a:gd name="connsiteX686" fmla="*/ 4763 w 45720"/>
                  <a:gd name="connsiteY686" fmla="*/ 1905 h 62864"/>
                  <a:gd name="connsiteX687" fmla="*/ 4763 w 45720"/>
                  <a:gd name="connsiteY687" fmla="*/ 1905 h 62864"/>
                  <a:gd name="connsiteX688" fmla="*/ 7620 w 45720"/>
                  <a:gd name="connsiteY688" fmla="*/ 0 h 62864"/>
                  <a:gd name="connsiteX689" fmla="*/ 7620 w 45720"/>
                  <a:gd name="connsiteY689" fmla="*/ 0 h 62864"/>
                  <a:gd name="connsiteX690" fmla="*/ 7620 w 45720"/>
                  <a:gd name="connsiteY690" fmla="*/ 0 h 62864"/>
                  <a:gd name="connsiteX691" fmla="*/ 7620 w 45720"/>
                  <a:gd name="connsiteY691" fmla="*/ 0 h 62864"/>
                  <a:gd name="connsiteX692" fmla="*/ 7620 w 45720"/>
                  <a:gd name="connsiteY692" fmla="*/ 0 h 62864"/>
                  <a:gd name="connsiteX693" fmla="*/ 7620 w 45720"/>
                  <a:gd name="connsiteY693" fmla="*/ 0 h 62864"/>
                  <a:gd name="connsiteX694" fmla="*/ 7620 w 45720"/>
                  <a:gd name="connsiteY694" fmla="*/ 0 h 62864"/>
                  <a:gd name="connsiteX695" fmla="*/ 7620 w 45720"/>
                  <a:gd name="connsiteY695" fmla="*/ 0 h 62864"/>
                  <a:gd name="connsiteX696" fmla="*/ 7620 w 45720"/>
                  <a:gd name="connsiteY696" fmla="*/ 0 h 62864"/>
                  <a:gd name="connsiteX697" fmla="*/ 952 w 45720"/>
                  <a:gd name="connsiteY697" fmla="*/ 2857 h 62864"/>
                  <a:gd name="connsiteX698" fmla="*/ 952 w 45720"/>
                  <a:gd name="connsiteY698" fmla="*/ 2857 h 62864"/>
                  <a:gd name="connsiteX699" fmla="*/ 952 w 45720"/>
                  <a:gd name="connsiteY699" fmla="*/ 2857 h 62864"/>
                  <a:gd name="connsiteX700" fmla="*/ 952 w 45720"/>
                  <a:gd name="connsiteY700" fmla="*/ 2857 h 62864"/>
                  <a:gd name="connsiteX701" fmla="*/ 952 w 45720"/>
                  <a:gd name="connsiteY701" fmla="*/ 2857 h 62864"/>
                  <a:gd name="connsiteX702" fmla="*/ 11430 w 45720"/>
                  <a:gd name="connsiteY702" fmla="*/ 952 h 62864"/>
                  <a:gd name="connsiteX703" fmla="*/ 11430 w 45720"/>
                  <a:gd name="connsiteY703" fmla="*/ 952 h 62864"/>
                  <a:gd name="connsiteX704" fmla="*/ 11430 w 45720"/>
                  <a:gd name="connsiteY704" fmla="*/ 4763 h 62864"/>
                  <a:gd name="connsiteX705" fmla="*/ 7620 w 45720"/>
                  <a:gd name="connsiteY705" fmla="*/ 6667 h 62864"/>
                  <a:gd name="connsiteX706" fmla="*/ 7620 w 45720"/>
                  <a:gd name="connsiteY706" fmla="*/ 6667 h 62864"/>
                  <a:gd name="connsiteX707" fmla="*/ 7620 w 45720"/>
                  <a:gd name="connsiteY707" fmla="*/ 6667 h 62864"/>
                  <a:gd name="connsiteX708" fmla="*/ 7620 w 45720"/>
                  <a:gd name="connsiteY708" fmla="*/ 6667 h 62864"/>
                  <a:gd name="connsiteX709" fmla="*/ 7620 w 45720"/>
                  <a:gd name="connsiteY709" fmla="*/ 6667 h 62864"/>
                  <a:gd name="connsiteX710" fmla="*/ 7620 w 45720"/>
                  <a:gd name="connsiteY710" fmla="*/ 6667 h 62864"/>
                  <a:gd name="connsiteX711" fmla="*/ 7620 w 45720"/>
                  <a:gd name="connsiteY711" fmla="*/ 6667 h 62864"/>
                  <a:gd name="connsiteX712" fmla="*/ 7620 w 45720"/>
                  <a:gd name="connsiteY712" fmla="*/ 6667 h 62864"/>
                  <a:gd name="connsiteX713" fmla="*/ 7620 w 45720"/>
                  <a:gd name="connsiteY713" fmla="*/ 6667 h 62864"/>
                  <a:gd name="connsiteX714" fmla="*/ 10477 w 45720"/>
                  <a:gd name="connsiteY714" fmla="*/ 4763 h 62864"/>
                  <a:gd name="connsiteX715" fmla="*/ 10477 w 45720"/>
                  <a:gd name="connsiteY715" fmla="*/ 4763 h 62864"/>
                  <a:gd name="connsiteX716" fmla="*/ 11430 w 45720"/>
                  <a:gd name="connsiteY716" fmla="*/ 4763 h 62864"/>
                  <a:gd name="connsiteX717" fmla="*/ 11430 w 45720"/>
                  <a:gd name="connsiteY717" fmla="*/ 48577 h 62864"/>
                  <a:gd name="connsiteX718" fmla="*/ 11430 w 45720"/>
                  <a:gd name="connsiteY718" fmla="*/ 48577 h 62864"/>
                  <a:gd name="connsiteX719" fmla="*/ 4763 w 45720"/>
                  <a:gd name="connsiteY719" fmla="*/ 52388 h 62864"/>
                  <a:gd name="connsiteX720" fmla="*/ 4763 w 45720"/>
                  <a:gd name="connsiteY720" fmla="*/ 52388 h 62864"/>
                  <a:gd name="connsiteX721" fmla="*/ 4763 w 45720"/>
                  <a:gd name="connsiteY721" fmla="*/ 52388 h 62864"/>
                  <a:gd name="connsiteX722" fmla="*/ 4763 w 45720"/>
                  <a:gd name="connsiteY722" fmla="*/ 52388 h 62864"/>
                  <a:gd name="connsiteX723" fmla="*/ 4763 w 45720"/>
                  <a:gd name="connsiteY723" fmla="*/ 52388 h 62864"/>
                  <a:gd name="connsiteX724" fmla="*/ 4763 w 45720"/>
                  <a:gd name="connsiteY724" fmla="*/ 52388 h 62864"/>
                  <a:gd name="connsiteX725" fmla="*/ 4763 w 45720"/>
                  <a:gd name="connsiteY725" fmla="*/ 52388 h 62864"/>
                  <a:gd name="connsiteX726" fmla="*/ 4763 w 45720"/>
                  <a:gd name="connsiteY726" fmla="*/ 52388 h 62864"/>
                  <a:gd name="connsiteX727" fmla="*/ 4763 w 45720"/>
                  <a:gd name="connsiteY727" fmla="*/ 52388 h 62864"/>
                  <a:gd name="connsiteX728" fmla="*/ 11430 w 45720"/>
                  <a:gd name="connsiteY728" fmla="*/ 48577 h 62864"/>
                  <a:gd name="connsiteX729" fmla="*/ 11430 w 45720"/>
                  <a:gd name="connsiteY729" fmla="*/ 48577 h 62864"/>
                  <a:gd name="connsiteX730" fmla="*/ 11430 w 45720"/>
                  <a:gd name="connsiteY730" fmla="*/ 54292 h 62864"/>
                  <a:gd name="connsiteX731" fmla="*/ 11430 w 45720"/>
                  <a:gd name="connsiteY731" fmla="*/ 54292 h 62864"/>
                  <a:gd name="connsiteX732" fmla="*/ 8573 w 45720"/>
                  <a:gd name="connsiteY732" fmla="*/ 56197 h 62864"/>
                  <a:gd name="connsiteX733" fmla="*/ 8573 w 45720"/>
                  <a:gd name="connsiteY733" fmla="*/ 56197 h 62864"/>
                  <a:gd name="connsiteX734" fmla="*/ 8573 w 45720"/>
                  <a:gd name="connsiteY734" fmla="*/ 56197 h 62864"/>
                  <a:gd name="connsiteX735" fmla="*/ 8573 w 45720"/>
                  <a:gd name="connsiteY735" fmla="*/ 56197 h 62864"/>
                  <a:gd name="connsiteX736" fmla="*/ 8573 w 45720"/>
                  <a:gd name="connsiteY736" fmla="*/ 56197 h 62864"/>
                  <a:gd name="connsiteX737" fmla="*/ 8573 w 45720"/>
                  <a:gd name="connsiteY737" fmla="*/ 56197 h 62864"/>
                  <a:gd name="connsiteX738" fmla="*/ 8573 w 45720"/>
                  <a:gd name="connsiteY738" fmla="*/ 56197 h 62864"/>
                  <a:gd name="connsiteX739" fmla="*/ 8573 w 45720"/>
                  <a:gd name="connsiteY739" fmla="*/ 56197 h 62864"/>
                  <a:gd name="connsiteX740" fmla="*/ 8573 w 45720"/>
                  <a:gd name="connsiteY740" fmla="*/ 56197 h 62864"/>
                  <a:gd name="connsiteX741" fmla="*/ 11430 w 45720"/>
                  <a:gd name="connsiteY741" fmla="*/ 54292 h 62864"/>
                  <a:gd name="connsiteX742" fmla="*/ 11430 w 45720"/>
                  <a:gd name="connsiteY742" fmla="*/ 54292 h 62864"/>
                  <a:gd name="connsiteX743" fmla="*/ 952 w 45720"/>
                  <a:gd name="connsiteY743" fmla="*/ 27622 h 62864"/>
                  <a:gd name="connsiteX744" fmla="*/ 1905 w 45720"/>
                  <a:gd name="connsiteY744" fmla="*/ 26670 h 62864"/>
                  <a:gd name="connsiteX745" fmla="*/ 1905 w 45720"/>
                  <a:gd name="connsiteY745" fmla="*/ 26670 h 62864"/>
                  <a:gd name="connsiteX746" fmla="*/ 1905 w 45720"/>
                  <a:gd name="connsiteY746" fmla="*/ 26670 h 62864"/>
                  <a:gd name="connsiteX747" fmla="*/ 952 w 45720"/>
                  <a:gd name="connsiteY747" fmla="*/ 27622 h 62864"/>
                  <a:gd name="connsiteX748" fmla="*/ 952 w 45720"/>
                  <a:gd name="connsiteY748" fmla="*/ 27622 h 62864"/>
                  <a:gd name="connsiteX749" fmla="*/ 952 w 45720"/>
                  <a:gd name="connsiteY749" fmla="*/ 27622 h 62864"/>
                  <a:gd name="connsiteX750" fmla="*/ 952 w 45720"/>
                  <a:gd name="connsiteY750" fmla="*/ 27622 h 62864"/>
                  <a:gd name="connsiteX751" fmla="*/ 952 w 45720"/>
                  <a:gd name="connsiteY751" fmla="*/ 27622 h 62864"/>
                  <a:gd name="connsiteX752" fmla="*/ 952 w 45720"/>
                  <a:gd name="connsiteY752" fmla="*/ 27622 h 62864"/>
                  <a:gd name="connsiteX753" fmla="*/ 952 w 45720"/>
                  <a:gd name="connsiteY753" fmla="*/ 27622 h 62864"/>
                  <a:gd name="connsiteX754" fmla="*/ 952 w 45720"/>
                  <a:gd name="connsiteY754" fmla="*/ 27622 h 62864"/>
                  <a:gd name="connsiteX755" fmla="*/ 952 w 45720"/>
                  <a:gd name="connsiteY755" fmla="*/ 27622 h 62864"/>
                  <a:gd name="connsiteX756" fmla="*/ 952 w 45720"/>
                  <a:gd name="connsiteY756" fmla="*/ 21907 h 62864"/>
                  <a:gd name="connsiteX757" fmla="*/ 952 w 45720"/>
                  <a:gd name="connsiteY757" fmla="*/ 21907 h 62864"/>
                  <a:gd name="connsiteX758" fmla="*/ 952 w 45720"/>
                  <a:gd name="connsiteY758" fmla="*/ 21907 h 62864"/>
                  <a:gd name="connsiteX759" fmla="*/ 952 w 45720"/>
                  <a:gd name="connsiteY759" fmla="*/ 21907 h 62864"/>
                  <a:gd name="connsiteX760" fmla="*/ 952 w 45720"/>
                  <a:gd name="connsiteY760" fmla="*/ 21907 h 62864"/>
                  <a:gd name="connsiteX761" fmla="*/ 952 w 45720"/>
                  <a:gd name="connsiteY761" fmla="*/ 13335 h 62864"/>
                  <a:gd name="connsiteX762" fmla="*/ 952 w 45720"/>
                  <a:gd name="connsiteY762" fmla="*/ 13335 h 62864"/>
                  <a:gd name="connsiteX763" fmla="*/ 952 w 45720"/>
                  <a:gd name="connsiteY763" fmla="*/ 13335 h 62864"/>
                  <a:gd name="connsiteX764" fmla="*/ 952 w 45720"/>
                  <a:gd name="connsiteY764" fmla="*/ 13335 h 62864"/>
                  <a:gd name="connsiteX765" fmla="*/ 952 w 45720"/>
                  <a:gd name="connsiteY765" fmla="*/ 13335 h 62864"/>
                  <a:gd name="connsiteX766" fmla="*/ 0 w 45720"/>
                  <a:gd name="connsiteY766" fmla="*/ 27622 h 62864"/>
                  <a:gd name="connsiteX767" fmla="*/ 0 w 45720"/>
                  <a:gd name="connsiteY767" fmla="*/ 27622 h 62864"/>
                  <a:gd name="connsiteX768" fmla="*/ 0 w 45720"/>
                  <a:gd name="connsiteY768" fmla="*/ 27622 h 62864"/>
                  <a:gd name="connsiteX769" fmla="*/ 0 w 45720"/>
                  <a:gd name="connsiteY769" fmla="*/ 27622 h 62864"/>
                  <a:gd name="connsiteX770" fmla="*/ 0 w 45720"/>
                  <a:gd name="connsiteY770" fmla="*/ 27622 h 62864"/>
                  <a:gd name="connsiteX771" fmla="*/ 0 w 45720"/>
                  <a:gd name="connsiteY771" fmla="*/ 27622 h 62864"/>
                  <a:gd name="connsiteX772" fmla="*/ 0 w 45720"/>
                  <a:gd name="connsiteY772" fmla="*/ 27622 h 62864"/>
                  <a:gd name="connsiteX773" fmla="*/ 0 w 45720"/>
                  <a:gd name="connsiteY773" fmla="*/ 27622 h 62864"/>
                  <a:gd name="connsiteX774" fmla="*/ 0 w 45720"/>
                  <a:gd name="connsiteY774" fmla="*/ 27622 h 62864"/>
                  <a:gd name="connsiteX775" fmla="*/ 0 w 45720"/>
                  <a:gd name="connsiteY775" fmla="*/ 27622 h 62864"/>
                  <a:gd name="connsiteX776" fmla="*/ 0 w 45720"/>
                  <a:gd name="connsiteY776" fmla="*/ 27622 h 62864"/>
                  <a:gd name="connsiteX777" fmla="*/ 0 w 45720"/>
                  <a:gd name="connsiteY777" fmla="*/ 27622 h 62864"/>
                  <a:gd name="connsiteX778" fmla="*/ 0 w 45720"/>
                  <a:gd name="connsiteY778" fmla="*/ 27622 h 62864"/>
                  <a:gd name="connsiteX779" fmla="*/ 0 w 45720"/>
                  <a:gd name="connsiteY779" fmla="*/ 27622 h 62864"/>
                  <a:gd name="connsiteX780" fmla="*/ 0 w 45720"/>
                  <a:gd name="connsiteY780" fmla="*/ 27622 h 62864"/>
                  <a:gd name="connsiteX781" fmla="*/ 0 w 45720"/>
                  <a:gd name="connsiteY781" fmla="*/ 27622 h 62864"/>
                  <a:gd name="connsiteX782" fmla="*/ 0 w 45720"/>
                  <a:gd name="connsiteY782" fmla="*/ 27622 h 62864"/>
                  <a:gd name="connsiteX783" fmla="*/ 0 w 45720"/>
                  <a:gd name="connsiteY783" fmla="*/ 27622 h 62864"/>
                  <a:gd name="connsiteX784" fmla="*/ 0 w 45720"/>
                  <a:gd name="connsiteY784" fmla="*/ 27622 h 62864"/>
                  <a:gd name="connsiteX785" fmla="*/ 0 w 45720"/>
                  <a:gd name="connsiteY785" fmla="*/ 27622 h 62864"/>
                  <a:gd name="connsiteX786" fmla="*/ 952 w 45720"/>
                  <a:gd name="connsiteY786" fmla="*/ 4763 h 62864"/>
                  <a:gd name="connsiteX787" fmla="*/ 952 w 45720"/>
                  <a:gd name="connsiteY787" fmla="*/ 8572 h 62864"/>
                  <a:gd name="connsiteX788" fmla="*/ 0 w 45720"/>
                  <a:gd name="connsiteY788" fmla="*/ 9525 h 62864"/>
                  <a:gd name="connsiteX789" fmla="*/ 0 w 45720"/>
                  <a:gd name="connsiteY789" fmla="*/ 5715 h 62864"/>
                  <a:gd name="connsiteX790" fmla="*/ 952 w 45720"/>
                  <a:gd name="connsiteY790" fmla="*/ 4763 h 62864"/>
                  <a:gd name="connsiteX791" fmla="*/ 952 w 45720"/>
                  <a:gd name="connsiteY791" fmla="*/ 4763 h 62864"/>
                  <a:gd name="connsiteX792" fmla="*/ 952 w 45720"/>
                  <a:gd name="connsiteY792" fmla="*/ 12382 h 62864"/>
                  <a:gd name="connsiteX793" fmla="*/ 952 w 45720"/>
                  <a:gd name="connsiteY793" fmla="*/ 12382 h 62864"/>
                  <a:gd name="connsiteX794" fmla="*/ 0 w 45720"/>
                  <a:gd name="connsiteY794" fmla="*/ 13335 h 62864"/>
                  <a:gd name="connsiteX795" fmla="*/ 0 w 45720"/>
                  <a:gd name="connsiteY795" fmla="*/ 12382 h 62864"/>
                  <a:gd name="connsiteX796" fmla="*/ 0 w 45720"/>
                  <a:gd name="connsiteY796" fmla="*/ 12382 h 62864"/>
                  <a:gd name="connsiteX797" fmla="*/ 952 w 45720"/>
                  <a:gd name="connsiteY797" fmla="*/ 12382 h 62864"/>
                  <a:gd name="connsiteX798" fmla="*/ 952 w 45720"/>
                  <a:gd name="connsiteY798" fmla="*/ 12382 h 62864"/>
                  <a:gd name="connsiteX799" fmla="*/ 952 w 45720"/>
                  <a:gd name="connsiteY799" fmla="*/ 12382 h 62864"/>
                  <a:gd name="connsiteX800" fmla="*/ 952 w 45720"/>
                  <a:gd name="connsiteY800" fmla="*/ 12382 h 62864"/>
                  <a:gd name="connsiteX801" fmla="*/ 952 w 45720"/>
                  <a:gd name="connsiteY801" fmla="*/ 12382 h 62864"/>
                  <a:gd name="connsiteX802" fmla="*/ 952 w 45720"/>
                  <a:gd name="connsiteY802" fmla="*/ 12382 h 62864"/>
                  <a:gd name="connsiteX803" fmla="*/ 952 w 45720"/>
                  <a:gd name="connsiteY803" fmla="*/ 21907 h 62864"/>
                  <a:gd name="connsiteX804" fmla="*/ 952 w 45720"/>
                  <a:gd name="connsiteY804" fmla="*/ 21907 h 62864"/>
                  <a:gd name="connsiteX805" fmla="*/ 0 w 45720"/>
                  <a:gd name="connsiteY805" fmla="*/ 22860 h 62864"/>
                  <a:gd name="connsiteX806" fmla="*/ 0 w 45720"/>
                  <a:gd name="connsiteY806" fmla="*/ 22860 h 62864"/>
                  <a:gd name="connsiteX807" fmla="*/ 0 w 45720"/>
                  <a:gd name="connsiteY807" fmla="*/ 22860 h 62864"/>
                  <a:gd name="connsiteX808" fmla="*/ 952 w 45720"/>
                  <a:gd name="connsiteY808" fmla="*/ 21907 h 62864"/>
                  <a:gd name="connsiteX809" fmla="*/ 952 w 45720"/>
                  <a:gd name="connsiteY809" fmla="*/ 21907 h 62864"/>
                  <a:gd name="connsiteX810" fmla="*/ 952 w 45720"/>
                  <a:gd name="connsiteY810" fmla="*/ 21907 h 62864"/>
                  <a:gd name="connsiteX811" fmla="*/ 952 w 45720"/>
                  <a:gd name="connsiteY811" fmla="*/ 21907 h 62864"/>
                  <a:gd name="connsiteX812" fmla="*/ 952 w 45720"/>
                  <a:gd name="connsiteY812" fmla="*/ 21907 h 62864"/>
                  <a:gd name="connsiteX813" fmla="*/ 952 w 45720"/>
                  <a:gd name="connsiteY813" fmla="*/ 21907 h 62864"/>
                  <a:gd name="connsiteX814" fmla="*/ 952 w 45720"/>
                  <a:gd name="connsiteY814" fmla="*/ 21907 h 62864"/>
                  <a:gd name="connsiteX815" fmla="*/ 952 w 45720"/>
                  <a:gd name="connsiteY815" fmla="*/ 21907 h 62864"/>
                  <a:gd name="connsiteX816" fmla="*/ 952 w 45720"/>
                  <a:gd name="connsiteY816" fmla="*/ 21907 h 62864"/>
                  <a:gd name="connsiteX817" fmla="*/ 952 w 45720"/>
                  <a:gd name="connsiteY817" fmla="*/ 27622 h 62864"/>
                  <a:gd name="connsiteX818" fmla="*/ 952 w 45720"/>
                  <a:gd name="connsiteY818" fmla="*/ 27622 h 62864"/>
                  <a:gd name="connsiteX819" fmla="*/ 0 w 45720"/>
                  <a:gd name="connsiteY819" fmla="*/ 28575 h 62864"/>
                  <a:gd name="connsiteX820" fmla="*/ 0 w 45720"/>
                  <a:gd name="connsiteY820" fmla="*/ 28575 h 62864"/>
                  <a:gd name="connsiteX821" fmla="*/ 952 w 45720"/>
                  <a:gd name="connsiteY821" fmla="*/ 27622 h 62864"/>
                  <a:gd name="connsiteX822" fmla="*/ 952 w 45720"/>
                  <a:gd name="connsiteY822" fmla="*/ 27622 h 62864"/>
                  <a:gd name="connsiteX823" fmla="*/ 0 w 45720"/>
                  <a:gd name="connsiteY823" fmla="*/ 21907 h 62864"/>
                  <a:gd name="connsiteX824" fmla="*/ 0 w 45720"/>
                  <a:gd name="connsiteY824" fmla="*/ 21907 h 62864"/>
                  <a:gd name="connsiteX825" fmla="*/ 0 w 45720"/>
                  <a:gd name="connsiteY825" fmla="*/ 21907 h 62864"/>
                  <a:gd name="connsiteX826" fmla="*/ 0 w 45720"/>
                  <a:gd name="connsiteY826" fmla="*/ 21907 h 62864"/>
                  <a:gd name="connsiteX827" fmla="*/ 0 w 45720"/>
                  <a:gd name="connsiteY827" fmla="*/ 21907 h 62864"/>
                  <a:gd name="connsiteX828" fmla="*/ 0 w 45720"/>
                  <a:gd name="connsiteY828" fmla="*/ 21907 h 62864"/>
                  <a:gd name="connsiteX829" fmla="*/ 0 w 45720"/>
                  <a:gd name="connsiteY829" fmla="*/ 21907 h 62864"/>
                  <a:gd name="connsiteX830" fmla="*/ 0 w 45720"/>
                  <a:gd name="connsiteY830" fmla="*/ 21907 h 62864"/>
                  <a:gd name="connsiteX831" fmla="*/ 0 w 45720"/>
                  <a:gd name="connsiteY831" fmla="*/ 21907 h 62864"/>
                  <a:gd name="connsiteX832" fmla="*/ 0 w 45720"/>
                  <a:gd name="connsiteY832" fmla="*/ 21907 h 62864"/>
                  <a:gd name="connsiteX833" fmla="*/ 0 w 45720"/>
                  <a:gd name="connsiteY833" fmla="*/ 21907 h 62864"/>
                  <a:gd name="connsiteX834" fmla="*/ 0 w 45720"/>
                  <a:gd name="connsiteY834" fmla="*/ 21907 h 62864"/>
                  <a:gd name="connsiteX835" fmla="*/ 0 w 45720"/>
                  <a:gd name="connsiteY835" fmla="*/ 21907 h 62864"/>
                  <a:gd name="connsiteX836" fmla="*/ 0 w 45720"/>
                  <a:gd name="connsiteY836" fmla="*/ 21907 h 62864"/>
                  <a:gd name="connsiteX837" fmla="*/ 0 w 45720"/>
                  <a:gd name="connsiteY837" fmla="*/ 21907 h 62864"/>
                  <a:gd name="connsiteX838" fmla="*/ 0 w 45720"/>
                  <a:gd name="connsiteY838" fmla="*/ 21907 h 62864"/>
                  <a:gd name="connsiteX839" fmla="*/ 0 w 45720"/>
                  <a:gd name="connsiteY839" fmla="*/ 21907 h 62864"/>
                  <a:gd name="connsiteX840" fmla="*/ 0 w 45720"/>
                  <a:gd name="connsiteY840" fmla="*/ 21907 h 62864"/>
                  <a:gd name="connsiteX841" fmla="*/ 0 w 45720"/>
                  <a:gd name="connsiteY841" fmla="*/ 21907 h 62864"/>
                  <a:gd name="connsiteX842" fmla="*/ 0 w 45720"/>
                  <a:gd name="connsiteY842" fmla="*/ 21907 h 62864"/>
                  <a:gd name="connsiteX843" fmla="*/ 0 w 45720"/>
                  <a:gd name="connsiteY843" fmla="*/ 21907 h 62864"/>
                  <a:gd name="connsiteX844" fmla="*/ 0 w 45720"/>
                  <a:gd name="connsiteY844" fmla="*/ 21907 h 62864"/>
                  <a:gd name="connsiteX845" fmla="*/ 0 w 45720"/>
                  <a:gd name="connsiteY845" fmla="*/ 21907 h 62864"/>
                  <a:gd name="connsiteX846" fmla="*/ 0 w 45720"/>
                  <a:gd name="connsiteY846" fmla="*/ 21907 h 62864"/>
                  <a:gd name="connsiteX847" fmla="*/ 0 w 45720"/>
                  <a:gd name="connsiteY847" fmla="*/ 21907 h 62864"/>
                  <a:gd name="connsiteX848" fmla="*/ 0 w 45720"/>
                  <a:gd name="connsiteY848" fmla="*/ 21907 h 62864"/>
                  <a:gd name="connsiteX849" fmla="*/ 0 w 45720"/>
                  <a:gd name="connsiteY849" fmla="*/ 21907 h 62864"/>
                  <a:gd name="connsiteX850" fmla="*/ 0 w 45720"/>
                  <a:gd name="connsiteY850" fmla="*/ 21907 h 62864"/>
                  <a:gd name="connsiteX851" fmla="*/ 0 w 45720"/>
                  <a:gd name="connsiteY851" fmla="*/ 21907 h 62864"/>
                  <a:gd name="connsiteX852" fmla="*/ 0 w 45720"/>
                  <a:gd name="connsiteY852" fmla="*/ 21907 h 62864"/>
                  <a:gd name="connsiteX853" fmla="*/ 0 w 45720"/>
                  <a:gd name="connsiteY853" fmla="*/ 21907 h 62864"/>
                  <a:gd name="connsiteX854" fmla="*/ 0 w 45720"/>
                  <a:gd name="connsiteY854" fmla="*/ 21907 h 62864"/>
                  <a:gd name="connsiteX855" fmla="*/ 0 w 45720"/>
                  <a:gd name="connsiteY855" fmla="*/ 17145 h 62864"/>
                  <a:gd name="connsiteX856" fmla="*/ 0 w 45720"/>
                  <a:gd name="connsiteY856" fmla="*/ 17145 h 62864"/>
                  <a:gd name="connsiteX857" fmla="*/ 0 w 45720"/>
                  <a:gd name="connsiteY857" fmla="*/ 17145 h 62864"/>
                  <a:gd name="connsiteX858" fmla="*/ 0 w 45720"/>
                  <a:gd name="connsiteY858" fmla="*/ 17145 h 62864"/>
                  <a:gd name="connsiteX859" fmla="*/ 0 w 45720"/>
                  <a:gd name="connsiteY859" fmla="*/ 17145 h 62864"/>
                  <a:gd name="connsiteX860" fmla="*/ 0 w 45720"/>
                  <a:gd name="connsiteY860" fmla="*/ 17145 h 62864"/>
                  <a:gd name="connsiteX861" fmla="*/ 0 w 45720"/>
                  <a:gd name="connsiteY861" fmla="*/ 17145 h 62864"/>
                  <a:gd name="connsiteX862" fmla="*/ 0 w 45720"/>
                  <a:gd name="connsiteY862" fmla="*/ 17145 h 62864"/>
                  <a:gd name="connsiteX863" fmla="*/ 0 w 45720"/>
                  <a:gd name="connsiteY863" fmla="*/ 4763 h 62864"/>
                  <a:gd name="connsiteX864" fmla="*/ 0 w 45720"/>
                  <a:gd name="connsiteY864" fmla="*/ 8572 h 62864"/>
                  <a:gd name="connsiteX865" fmla="*/ 0 w 45720"/>
                  <a:gd name="connsiteY865" fmla="*/ 8572 h 62864"/>
                  <a:gd name="connsiteX866" fmla="*/ 0 w 45720"/>
                  <a:gd name="connsiteY866" fmla="*/ 4763 h 62864"/>
                  <a:gd name="connsiteX867" fmla="*/ 0 w 45720"/>
                  <a:gd name="connsiteY867" fmla="*/ 4763 h 62864"/>
                  <a:gd name="connsiteX868" fmla="*/ 0 w 45720"/>
                  <a:gd name="connsiteY868" fmla="*/ 4763 h 62864"/>
                  <a:gd name="connsiteX869" fmla="*/ 0 w 45720"/>
                  <a:gd name="connsiteY869" fmla="*/ 12382 h 62864"/>
                  <a:gd name="connsiteX870" fmla="*/ 0 w 45720"/>
                  <a:gd name="connsiteY870" fmla="*/ 13335 h 62864"/>
                  <a:gd name="connsiteX871" fmla="*/ 0 w 45720"/>
                  <a:gd name="connsiteY871" fmla="*/ 13335 h 62864"/>
                  <a:gd name="connsiteX872" fmla="*/ 0 w 45720"/>
                  <a:gd name="connsiteY872" fmla="*/ 12382 h 62864"/>
                  <a:gd name="connsiteX873" fmla="*/ 0 w 45720"/>
                  <a:gd name="connsiteY873" fmla="*/ 12382 h 62864"/>
                  <a:gd name="connsiteX874" fmla="*/ 0 w 45720"/>
                  <a:gd name="connsiteY874" fmla="*/ 12382 h 62864"/>
                  <a:gd name="connsiteX875" fmla="*/ 0 w 45720"/>
                  <a:gd name="connsiteY875" fmla="*/ 12382 h 62864"/>
                  <a:gd name="connsiteX876" fmla="*/ 0 w 45720"/>
                  <a:gd name="connsiteY876" fmla="*/ 12382 h 62864"/>
                  <a:gd name="connsiteX877" fmla="*/ 0 w 45720"/>
                  <a:gd name="connsiteY877" fmla="*/ 17145 h 62864"/>
                  <a:gd name="connsiteX878" fmla="*/ 0 w 45720"/>
                  <a:gd name="connsiteY878" fmla="*/ 17145 h 62864"/>
                  <a:gd name="connsiteX879" fmla="*/ 0 w 45720"/>
                  <a:gd name="connsiteY879" fmla="*/ 17145 h 62864"/>
                  <a:gd name="connsiteX880" fmla="*/ 0 w 45720"/>
                  <a:gd name="connsiteY880" fmla="*/ 17145 h 62864"/>
                  <a:gd name="connsiteX881" fmla="*/ 0 w 45720"/>
                  <a:gd name="connsiteY881" fmla="*/ 17145 h 62864"/>
                  <a:gd name="connsiteX882" fmla="*/ 0 w 45720"/>
                  <a:gd name="connsiteY882" fmla="*/ 17145 h 62864"/>
                  <a:gd name="connsiteX883" fmla="*/ 0 w 45720"/>
                  <a:gd name="connsiteY883" fmla="*/ 17145 h 62864"/>
                  <a:gd name="connsiteX884" fmla="*/ 0 w 45720"/>
                  <a:gd name="connsiteY884" fmla="*/ 17145 h 62864"/>
                  <a:gd name="connsiteX885" fmla="*/ 0 w 45720"/>
                  <a:gd name="connsiteY885" fmla="*/ 17145 h 62864"/>
                  <a:gd name="connsiteX886" fmla="*/ 0 w 45720"/>
                  <a:gd name="connsiteY886" fmla="*/ 21907 h 62864"/>
                  <a:gd name="connsiteX887" fmla="*/ 0 w 45720"/>
                  <a:gd name="connsiteY887" fmla="*/ 21907 h 62864"/>
                  <a:gd name="connsiteX888" fmla="*/ 0 w 45720"/>
                  <a:gd name="connsiteY888" fmla="*/ 21907 h 62864"/>
                  <a:gd name="connsiteX889" fmla="*/ 0 w 45720"/>
                  <a:gd name="connsiteY889" fmla="*/ 21907 h 62864"/>
                  <a:gd name="connsiteX890" fmla="*/ 0 w 45720"/>
                  <a:gd name="connsiteY890" fmla="*/ 21907 h 62864"/>
                  <a:gd name="connsiteX891" fmla="*/ 0 w 45720"/>
                  <a:gd name="connsiteY891" fmla="*/ 21907 h 62864"/>
                  <a:gd name="connsiteX892" fmla="*/ 0 w 45720"/>
                  <a:gd name="connsiteY892" fmla="*/ 21907 h 62864"/>
                  <a:gd name="connsiteX893" fmla="*/ 0 w 45720"/>
                  <a:gd name="connsiteY893" fmla="*/ 21907 h 62864"/>
                  <a:gd name="connsiteX894" fmla="*/ 0 w 45720"/>
                  <a:gd name="connsiteY894" fmla="*/ 21907 h 62864"/>
                  <a:gd name="connsiteX895" fmla="*/ 0 w 45720"/>
                  <a:gd name="connsiteY895" fmla="*/ 21907 h 62864"/>
                  <a:gd name="connsiteX896" fmla="*/ 0 w 45720"/>
                  <a:gd name="connsiteY896" fmla="*/ 21907 h 62864"/>
                  <a:gd name="connsiteX897" fmla="*/ 0 w 45720"/>
                  <a:gd name="connsiteY897" fmla="*/ 21907 h 62864"/>
                  <a:gd name="connsiteX898" fmla="*/ 0 w 45720"/>
                  <a:gd name="connsiteY898" fmla="*/ 21907 h 62864"/>
                  <a:gd name="connsiteX899" fmla="*/ 0 w 45720"/>
                  <a:gd name="connsiteY899" fmla="*/ 21907 h 62864"/>
                  <a:gd name="connsiteX900" fmla="*/ 0 w 45720"/>
                  <a:gd name="connsiteY900" fmla="*/ 21907 h 62864"/>
                  <a:gd name="connsiteX901" fmla="*/ 0 w 45720"/>
                  <a:gd name="connsiteY901" fmla="*/ 21907 h 62864"/>
                  <a:gd name="connsiteX902" fmla="*/ 0 w 45720"/>
                  <a:gd name="connsiteY902" fmla="*/ 21907 h 62864"/>
                  <a:gd name="connsiteX903" fmla="*/ 0 w 45720"/>
                  <a:gd name="connsiteY903" fmla="*/ 21907 h 62864"/>
                  <a:gd name="connsiteX904" fmla="*/ 0 w 45720"/>
                  <a:gd name="connsiteY904" fmla="*/ 21907 h 62864"/>
                  <a:gd name="connsiteX905" fmla="*/ 0 w 45720"/>
                  <a:gd name="connsiteY905" fmla="*/ 21907 h 62864"/>
                  <a:gd name="connsiteX906" fmla="*/ 0 w 45720"/>
                  <a:gd name="connsiteY906" fmla="*/ 21907 h 62864"/>
                  <a:gd name="connsiteX907" fmla="*/ 0 w 45720"/>
                  <a:gd name="connsiteY907" fmla="*/ 21907 h 62864"/>
                  <a:gd name="connsiteX908" fmla="*/ 0 w 45720"/>
                  <a:gd name="connsiteY908" fmla="*/ 21907 h 62864"/>
                  <a:gd name="connsiteX909" fmla="*/ 0 w 45720"/>
                  <a:gd name="connsiteY909" fmla="*/ 21907 h 62864"/>
                  <a:gd name="connsiteX910" fmla="*/ 0 w 45720"/>
                  <a:gd name="connsiteY910" fmla="*/ 21907 h 62864"/>
                  <a:gd name="connsiteX911" fmla="*/ 0 w 45720"/>
                  <a:gd name="connsiteY911" fmla="*/ 21907 h 62864"/>
                  <a:gd name="connsiteX912" fmla="*/ 0 w 45720"/>
                  <a:gd name="connsiteY912" fmla="*/ 21907 h 62864"/>
                  <a:gd name="connsiteX913" fmla="*/ 0 w 45720"/>
                  <a:gd name="connsiteY913" fmla="*/ 21907 h 62864"/>
                  <a:gd name="connsiteX914" fmla="*/ 0 w 45720"/>
                  <a:gd name="connsiteY914" fmla="*/ 21907 h 62864"/>
                  <a:gd name="connsiteX915" fmla="*/ 0 w 45720"/>
                  <a:gd name="connsiteY915" fmla="*/ 21907 h 62864"/>
                  <a:gd name="connsiteX916" fmla="*/ 0 w 45720"/>
                  <a:gd name="connsiteY916" fmla="*/ 21907 h 62864"/>
                  <a:gd name="connsiteX917" fmla="*/ 0 w 45720"/>
                  <a:gd name="connsiteY917" fmla="*/ 21907 h 62864"/>
                  <a:gd name="connsiteX918" fmla="*/ 0 w 45720"/>
                  <a:gd name="connsiteY918" fmla="*/ 21907 h 62864"/>
                  <a:gd name="connsiteX919" fmla="*/ 0 w 45720"/>
                  <a:gd name="connsiteY919" fmla="*/ 21907 h 62864"/>
                  <a:gd name="connsiteX920" fmla="*/ 0 w 45720"/>
                  <a:gd name="connsiteY920" fmla="*/ 21907 h 62864"/>
                  <a:gd name="connsiteX921" fmla="*/ 0 w 45720"/>
                  <a:gd name="connsiteY921" fmla="*/ 21907 h 62864"/>
                  <a:gd name="connsiteX922" fmla="*/ 0 w 45720"/>
                  <a:gd name="connsiteY922" fmla="*/ 21907 h 62864"/>
                  <a:gd name="connsiteX923" fmla="*/ 0 w 45720"/>
                  <a:gd name="connsiteY923" fmla="*/ 21907 h 62864"/>
                  <a:gd name="connsiteX924" fmla="*/ 0 w 45720"/>
                  <a:gd name="connsiteY924" fmla="*/ 28575 h 62864"/>
                  <a:gd name="connsiteX925" fmla="*/ 0 w 45720"/>
                  <a:gd name="connsiteY925" fmla="*/ 28575 h 62864"/>
                  <a:gd name="connsiteX926" fmla="*/ 0 w 45720"/>
                  <a:gd name="connsiteY926" fmla="*/ 28575 h 62864"/>
                  <a:gd name="connsiteX927" fmla="*/ 0 w 45720"/>
                  <a:gd name="connsiteY927" fmla="*/ 28575 h 62864"/>
                  <a:gd name="connsiteX928" fmla="*/ 0 w 45720"/>
                  <a:gd name="connsiteY928" fmla="*/ 28575 h 628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</a:cxnLst>
                <a:rect l="l" t="t" r="r" b="b"/>
                <a:pathLst>
                  <a:path w="45720" h="62864">
                    <a:moveTo>
                      <a:pt x="40005" y="56197"/>
                    </a:moveTo>
                    <a:lnTo>
                      <a:pt x="40005" y="52388"/>
                    </a:lnTo>
                    <a:lnTo>
                      <a:pt x="43815" y="50482"/>
                    </a:lnTo>
                    <a:lnTo>
                      <a:pt x="43815" y="50482"/>
                    </a:lnTo>
                    <a:lnTo>
                      <a:pt x="43815" y="50482"/>
                    </a:lnTo>
                    <a:lnTo>
                      <a:pt x="43815" y="50482"/>
                    </a:lnTo>
                    <a:lnTo>
                      <a:pt x="43815" y="50482"/>
                    </a:lnTo>
                    <a:lnTo>
                      <a:pt x="43815" y="50482"/>
                    </a:lnTo>
                    <a:lnTo>
                      <a:pt x="43815" y="50482"/>
                    </a:lnTo>
                    <a:lnTo>
                      <a:pt x="43815" y="50482"/>
                    </a:lnTo>
                    <a:lnTo>
                      <a:pt x="43815" y="50482"/>
                    </a:lnTo>
                    <a:lnTo>
                      <a:pt x="40958" y="52388"/>
                    </a:lnTo>
                    <a:lnTo>
                      <a:pt x="40958" y="52388"/>
                    </a:lnTo>
                    <a:lnTo>
                      <a:pt x="40958" y="52388"/>
                    </a:lnTo>
                    <a:lnTo>
                      <a:pt x="40958" y="52388"/>
                    </a:lnTo>
                    <a:lnTo>
                      <a:pt x="40958" y="52388"/>
                    </a:lnTo>
                    <a:lnTo>
                      <a:pt x="40958" y="52388"/>
                    </a:lnTo>
                    <a:lnTo>
                      <a:pt x="40958" y="52388"/>
                    </a:lnTo>
                    <a:lnTo>
                      <a:pt x="40958" y="52388"/>
                    </a:lnTo>
                    <a:lnTo>
                      <a:pt x="40005" y="56197"/>
                    </a:lnTo>
                    <a:lnTo>
                      <a:pt x="40005" y="56197"/>
                    </a:lnTo>
                    <a:close/>
                    <a:moveTo>
                      <a:pt x="40005" y="50482"/>
                    </a:moveTo>
                    <a:lnTo>
                      <a:pt x="45720" y="47625"/>
                    </a:lnTo>
                    <a:lnTo>
                      <a:pt x="45720" y="47625"/>
                    </a:lnTo>
                    <a:lnTo>
                      <a:pt x="45720" y="47625"/>
                    </a:lnTo>
                    <a:lnTo>
                      <a:pt x="45720" y="47625"/>
                    </a:lnTo>
                    <a:lnTo>
                      <a:pt x="45720" y="47625"/>
                    </a:lnTo>
                    <a:lnTo>
                      <a:pt x="45720" y="47625"/>
                    </a:lnTo>
                    <a:lnTo>
                      <a:pt x="45720" y="47625"/>
                    </a:lnTo>
                    <a:lnTo>
                      <a:pt x="45720" y="47625"/>
                    </a:lnTo>
                    <a:lnTo>
                      <a:pt x="45720" y="47625"/>
                    </a:lnTo>
                    <a:lnTo>
                      <a:pt x="41910" y="49530"/>
                    </a:lnTo>
                    <a:lnTo>
                      <a:pt x="41910" y="50482"/>
                    </a:lnTo>
                    <a:lnTo>
                      <a:pt x="40005" y="50482"/>
                    </a:lnTo>
                    <a:close/>
                    <a:moveTo>
                      <a:pt x="40005" y="45720"/>
                    </a:moveTo>
                    <a:lnTo>
                      <a:pt x="40005" y="43815"/>
                    </a:lnTo>
                    <a:lnTo>
                      <a:pt x="44767" y="40957"/>
                    </a:lnTo>
                    <a:lnTo>
                      <a:pt x="44767" y="40957"/>
                    </a:lnTo>
                    <a:lnTo>
                      <a:pt x="44767" y="40957"/>
                    </a:lnTo>
                    <a:lnTo>
                      <a:pt x="44767" y="40957"/>
                    </a:lnTo>
                    <a:lnTo>
                      <a:pt x="44767" y="40957"/>
                    </a:lnTo>
                    <a:lnTo>
                      <a:pt x="44767" y="40957"/>
                    </a:lnTo>
                    <a:lnTo>
                      <a:pt x="44767" y="40957"/>
                    </a:lnTo>
                    <a:lnTo>
                      <a:pt x="44767" y="40957"/>
                    </a:lnTo>
                    <a:lnTo>
                      <a:pt x="44767" y="40957"/>
                    </a:lnTo>
                    <a:lnTo>
                      <a:pt x="40005" y="45720"/>
                    </a:lnTo>
                    <a:lnTo>
                      <a:pt x="40005" y="45720"/>
                    </a:lnTo>
                    <a:close/>
                    <a:moveTo>
                      <a:pt x="40005" y="40957"/>
                    </a:moveTo>
                    <a:lnTo>
                      <a:pt x="40005" y="39052"/>
                    </a:lnTo>
                    <a:lnTo>
                      <a:pt x="44767" y="36195"/>
                    </a:lnTo>
                    <a:lnTo>
                      <a:pt x="44767" y="36195"/>
                    </a:lnTo>
                    <a:lnTo>
                      <a:pt x="44767" y="36195"/>
                    </a:lnTo>
                    <a:lnTo>
                      <a:pt x="44767" y="36195"/>
                    </a:lnTo>
                    <a:lnTo>
                      <a:pt x="44767" y="36195"/>
                    </a:lnTo>
                    <a:lnTo>
                      <a:pt x="44767" y="36195"/>
                    </a:lnTo>
                    <a:lnTo>
                      <a:pt x="44767" y="36195"/>
                    </a:lnTo>
                    <a:lnTo>
                      <a:pt x="44767" y="36195"/>
                    </a:lnTo>
                    <a:lnTo>
                      <a:pt x="44767" y="36195"/>
                    </a:lnTo>
                    <a:lnTo>
                      <a:pt x="40005" y="40957"/>
                    </a:lnTo>
                    <a:lnTo>
                      <a:pt x="40005" y="40957"/>
                    </a:lnTo>
                    <a:close/>
                    <a:moveTo>
                      <a:pt x="40005" y="34290"/>
                    </a:moveTo>
                    <a:lnTo>
                      <a:pt x="40005" y="33338"/>
                    </a:lnTo>
                    <a:lnTo>
                      <a:pt x="43815" y="31432"/>
                    </a:lnTo>
                    <a:lnTo>
                      <a:pt x="43815" y="31432"/>
                    </a:lnTo>
                    <a:lnTo>
                      <a:pt x="43815" y="31432"/>
                    </a:lnTo>
                    <a:lnTo>
                      <a:pt x="43815" y="31432"/>
                    </a:lnTo>
                    <a:lnTo>
                      <a:pt x="43815" y="31432"/>
                    </a:lnTo>
                    <a:lnTo>
                      <a:pt x="43815" y="31432"/>
                    </a:lnTo>
                    <a:lnTo>
                      <a:pt x="43815" y="31432"/>
                    </a:lnTo>
                    <a:lnTo>
                      <a:pt x="43815" y="31432"/>
                    </a:lnTo>
                    <a:lnTo>
                      <a:pt x="43815" y="31432"/>
                    </a:lnTo>
                    <a:lnTo>
                      <a:pt x="40005" y="34290"/>
                    </a:lnTo>
                    <a:lnTo>
                      <a:pt x="40005" y="34290"/>
                    </a:lnTo>
                    <a:close/>
                    <a:moveTo>
                      <a:pt x="40005" y="27622"/>
                    </a:moveTo>
                    <a:lnTo>
                      <a:pt x="40005" y="25717"/>
                    </a:lnTo>
                    <a:lnTo>
                      <a:pt x="41910" y="24765"/>
                    </a:lnTo>
                    <a:lnTo>
                      <a:pt x="41910" y="24765"/>
                    </a:lnTo>
                    <a:lnTo>
                      <a:pt x="41910" y="24765"/>
                    </a:lnTo>
                    <a:lnTo>
                      <a:pt x="41910" y="24765"/>
                    </a:lnTo>
                    <a:lnTo>
                      <a:pt x="41910" y="24765"/>
                    </a:lnTo>
                    <a:lnTo>
                      <a:pt x="41910" y="24765"/>
                    </a:lnTo>
                    <a:lnTo>
                      <a:pt x="41910" y="24765"/>
                    </a:lnTo>
                    <a:lnTo>
                      <a:pt x="41910" y="24765"/>
                    </a:lnTo>
                    <a:lnTo>
                      <a:pt x="41910" y="24765"/>
                    </a:lnTo>
                    <a:lnTo>
                      <a:pt x="41910" y="24765"/>
                    </a:lnTo>
                    <a:lnTo>
                      <a:pt x="41910" y="24765"/>
                    </a:lnTo>
                    <a:lnTo>
                      <a:pt x="41910" y="24765"/>
                    </a:lnTo>
                    <a:lnTo>
                      <a:pt x="41910" y="24765"/>
                    </a:lnTo>
                    <a:lnTo>
                      <a:pt x="41910" y="24765"/>
                    </a:lnTo>
                    <a:lnTo>
                      <a:pt x="41910" y="24765"/>
                    </a:lnTo>
                    <a:lnTo>
                      <a:pt x="41910" y="24765"/>
                    </a:lnTo>
                    <a:lnTo>
                      <a:pt x="41910" y="24765"/>
                    </a:lnTo>
                    <a:lnTo>
                      <a:pt x="40005" y="27622"/>
                    </a:lnTo>
                    <a:close/>
                    <a:moveTo>
                      <a:pt x="40005" y="25717"/>
                    </a:moveTo>
                    <a:lnTo>
                      <a:pt x="40005" y="27622"/>
                    </a:lnTo>
                    <a:lnTo>
                      <a:pt x="35242" y="30480"/>
                    </a:lnTo>
                    <a:lnTo>
                      <a:pt x="35242" y="28575"/>
                    </a:lnTo>
                    <a:lnTo>
                      <a:pt x="40005" y="25717"/>
                    </a:lnTo>
                    <a:lnTo>
                      <a:pt x="40005" y="25717"/>
                    </a:lnTo>
                    <a:close/>
                    <a:moveTo>
                      <a:pt x="40005" y="33338"/>
                    </a:moveTo>
                    <a:lnTo>
                      <a:pt x="40005" y="34290"/>
                    </a:lnTo>
                    <a:lnTo>
                      <a:pt x="35242" y="37147"/>
                    </a:lnTo>
                    <a:lnTo>
                      <a:pt x="35242" y="37147"/>
                    </a:lnTo>
                    <a:lnTo>
                      <a:pt x="35242" y="37147"/>
                    </a:lnTo>
                    <a:lnTo>
                      <a:pt x="35242" y="36195"/>
                    </a:lnTo>
                    <a:lnTo>
                      <a:pt x="40005" y="33338"/>
                    </a:lnTo>
                    <a:lnTo>
                      <a:pt x="40005" y="33338"/>
                    </a:lnTo>
                    <a:close/>
                    <a:moveTo>
                      <a:pt x="40005" y="39052"/>
                    </a:moveTo>
                    <a:lnTo>
                      <a:pt x="40005" y="40957"/>
                    </a:lnTo>
                    <a:lnTo>
                      <a:pt x="37148" y="42863"/>
                    </a:lnTo>
                    <a:lnTo>
                      <a:pt x="37148" y="42863"/>
                    </a:lnTo>
                    <a:lnTo>
                      <a:pt x="37148" y="42863"/>
                    </a:lnTo>
                    <a:lnTo>
                      <a:pt x="37148" y="42863"/>
                    </a:lnTo>
                    <a:lnTo>
                      <a:pt x="37148" y="42863"/>
                    </a:lnTo>
                    <a:lnTo>
                      <a:pt x="37148" y="42863"/>
                    </a:lnTo>
                    <a:lnTo>
                      <a:pt x="37148" y="42863"/>
                    </a:lnTo>
                    <a:lnTo>
                      <a:pt x="37148" y="42863"/>
                    </a:lnTo>
                    <a:lnTo>
                      <a:pt x="37148" y="42863"/>
                    </a:lnTo>
                    <a:lnTo>
                      <a:pt x="40005" y="39052"/>
                    </a:lnTo>
                    <a:lnTo>
                      <a:pt x="40005" y="39052"/>
                    </a:lnTo>
                    <a:close/>
                    <a:moveTo>
                      <a:pt x="40005" y="44767"/>
                    </a:moveTo>
                    <a:lnTo>
                      <a:pt x="40005" y="46672"/>
                    </a:lnTo>
                    <a:lnTo>
                      <a:pt x="37148" y="48577"/>
                    </a:lnTo>
                    <a:lnTo>
                      <a:pt x="37148" y="48577"/>
                    </a:lnTo>
                    <a:lnTo>
                      <a:pt x="37148" y="48577"/>
                    </a:lnTo>
                    <a:lnTo>
                      <a:pt x="37148" y="48577"/>
                    </a:lnTo>
                    <a:lnTo>
                      <a:pt x="37148" y="48577"/>
                    </a:lnTo>
                    <a:lnTo>
                      <a:pt x="37148" y="48577"/>
                    </a:lnTo>
                    <a:lnTo>
                      <a:pt x="37148" y="48577"/>
                    </a:lnTo>
                    <a:lnTo>
                      <a:pt x="37148" y="48577"/>
                    </a:lnTo>
                    <a:lnTo>
                      <a:pt x="37148" y="48577"/>
                    </a:lnTo>
                    <a:lnTo>
                      <a:pt x="40005" y="44767"/>
                    </a:lnTo>
                    <a:lnTo>
                      <a:pt x="40005" y="44767"/>
                    </a:lnTo>
                    <a:close/>
                    <a:moveTo>
                      <a:pt x="40005" y="47625"/>
                    </a:moveTo>
                    <a:lnTo>
                      <a:pt x="40005" y="50482"/>
                    </a:lnTo>
                    <a:lnTo>
                      <a:pt x="37148" y="52388"/>
                    </a:lnTo>
                    <a:lnTo>
                      <a:pt x="37148" y="52388"/>
                    </a:lnTo>
                    <a:lnTo>
                      <a:pt x="37148" y="52388"/>
                    </a:lnTo>
                    <a:lnTo>
                      <a:pt x="37148" y="52388"/>
                    </a:lnTo>
                    <a:lnTo>
                      <a:pt x="37148" y="52388"/>
                    </a:lnTo>
                    <a:lnTo>
                      <a:pt x="37148" y="52388"/>
                    </a:lnTo>
                    <a:lnTo>
                      <a:pt x="37148" y="52388"/>
                    </a:lnTo>
                    <a:lnTo>
                      <a:pt x="37148" y="52388"/>
                    </a:lnTo>
                    <a:lnTo>
                      <a:pt x="37148" y="52388"/>
                    </a:lnTo>
                    <a:lnTo>
                      <a:pt x="40005" y="47625"/>
                    </a:lnTo>
                    <a:lnTo>
                      <a:pt x="40005" y="47625"/>
                    </a:lnTo>
                    <a:close/>
                    <a:moveTo>
                      <a:pt x="40005" y="52388"/>
                    </a:moveTo>
                    <a:lnTo>
                      <a:pt x="35242" y="55245"/>
                    </a:lnTo>
                    <a:lnTo>
                      <a:pt x="35242" y="59055"/>
                    </a:lnTo>
                    <a:lnTo>
                      <a:pt x="39052" y="57150"/>
                    </a:lnTo>
                    <a:lnTo>
                      <a:pt x="39052" y="57150"/>
                    </a:lnTo>
                    <a:lnTo>
                      <a:pt x="39052" y="57150"/>
                    </a:lnTo>
                    <a:lnTo>
                      <a:pt x="39052" y="57150"/>
                    </a:lnTo>
                    <a:lnTo>
                      <a:pt x="40005" y="57150"/>
                    </a:lnTo>
                    <a:lnTo>
                      <a:pt x="40005" y="52388"/>
                    </a:lnTo>
                    <a:lnTo>
                      <a:pt x="40005" y="52388"/>
                    </a:lnTo>
                    <a:close/>
                    <a:moveTo>
                      <a:pt x="35242" y="22860"/>
                    </a:moveTo>
                    <a:lnTo>
                      <a:pt x="35242" y="21907"/>
                    </a:lnTo>
                    <a:lnTo>
                      <a:pt x="38100" y="20002"/>
                    </a:lnTo>
                    <a:lnTo>
                      <a:pt x="38100" y="20002"/>
                    </a:lnTo>
                    <a:lnTo>
                      <a:pt x="38100" y="20002"/>
                    </a:lnTo>
                    <a:lnTo>
                      <a:pt x="38100" y="20002"/>
                    </a:lnTo>
                    <a:lnTo>
                      <a:pt x="38100" y="20002"/>
                    </a:lnTo>
                    <a:lnTo>
                      <a:pt x="38100" y="20002"/>
                    </a:lnTo>
                    <a:lnTo>
                      <a:pt x="38100" y="20002"/>
                    </a:lnTo>
                    <a:lnTo>
                      <a:pt x="38100" y="20002"/>
                    </a:lnTo>
                    <a:lnTo>
                      <a:pt x="38100" y="20002"/>
                    </a:lnTo>
                    <a:lnTo>
                      <a:pt x="38100" y="20002"/>
                    </a:lnTo>
                    <a:lnTo>
                      <a:pt x="38100" y="20002"/>
                    </a:lnTo>
                    <a:lnTo>
                      <a:pt x="38100" y="20002"/>
                    </a:lnTo>
                    <a:lnTo>
                      <a:pt x="38100" y="20002"/>
                    </a:lnTo>
                    <a:lnTo>
                      <a:pt x="38100" y="20002"/>
                    </a:lnTo>
                    <a:lnTo>
                      <a:pt x="38100" y="20002"/>
                    </a:lnTo>
                    <a:lnTo>
                      <a:pt x="38100" y="20002"/>
                    </a:lnTo>
                    <a:lnTo>
                      <a:pt x="38100" y="20002"/>
                    </a:lnTo>
                    <a:lnTo>
                      <a:pt x="35242" y="22860"/>
                    </a:lnTo>
                    <a:lnTo>
                      <a:pt x="35242" y="22860"/>
                    </a:lnTo>
                    <a:close/>
                    <a:moveTo>
                      <a:pt x="35242" y="15240"/>
                    </a:moveTo>
                    <a:lnTo>
                      <a:pt x="35242" y="15240"/>
                    </a:lnTo>
                    <a:lnTo>
                      <a:pt x="35242" y="15240"/>
                    </a:lnTo>
                    <a:lnTo>
                      <a:pt x="35242" y="15240"/>
                    </a:lnTo>
                    <a:lnTo>
                      <a:pt x="35242" y="15240"/>
                    </a:lnTo>
                    <a:lnTo>
                      <a:pt x="35242" y="15240"/>
                    </a:lnTo>
                    <a:lnTo>
                      <a:pt x="35242" y="15240"/>
                    </a:lnTo>
                    <a:close/>
                    <a:moveTo>
                      <a:pt x="35242" y="15240"/>
                    </a:moveTo>
                    <a:lnTo>
                      <a:pt x="35242" y="15240"/>
                    </a:lnTo>
                    <a:lnTo>
                      <a:pt x="29527" y="19050"/>
                    </a:lnTo>
                    <a:lnTo>
                      <a:pt x="29527" y="18097"/>
                    </a:lnTo>
                    <a:lnTo>
                      <a:pt x="35242" y="15240"/>
                    </a:lnTo>
                    <a:lnTo>
                      <a:pt x="35242" y="15240"/>
                    </a:lnTo>
                    <a:lnTo>
                      <a:pt x="35242" y="15240"/>
                    </a:lnTo>
                    <a:lnTo>
                      <a:pt x="35242" y="15240"/>
                    </a:lnTo>
                    <a:lnTo>
                      <a:pt x="35242" y="15240"/>
                    </a:lnTo>
                    <a:lnTo>
                      <a:pt x="35242" y="15240"/>
                    </a:lnTo>
                    <a:lnTo>
                      <a:pt x="35242" y="15240"/>
                    </a:lnTo>
                    <a:lnTo>
                      <a:pt x="35242" y="15240"/>
                    </a:lnTo>
                    <a:lnTo>
                      <a:pt x="35242" y="15240"/>
                    </a:lnTo>
                    <a:lnTo>
                      <a:pt x="35242" y="15240"/>
                    </a:lnTo>
                    <a:lnTo>
                      <a:pt x="35242" y="15240"/>
                    </a:lnTo>
                    <a:lnTo>
                      <a:pt x="35242" y="15240"/>
                    </a:lnTo>
                    <a:lnTo>
                      <a:pt x="35242" y="15240"/>
                    </a:lnTo>
                    <a:lnTo>
                      <a:pt x="35242" y="15240"/>
                    </a:lnTo>
                    <a:lnTo>
                      <a:pt x="35242" y="15240"/>
                    </a:lnTo>
                    <a:close/>
                    <a:moveTo>
                      <a:pt x="35242" y="20955"/>
                    </a:moveTo>
                    <a:lnTo>
                      <a:pt x="35242" y="21907"/>
                    </a:lnTo>
                    <a:lnTo>
                      <a:pt x="30480" y="24765"/>
                    </a:lnTo>
                    <a:lnTo>
                      <a:pt x="30480" y="24765"/>
                    </a:lnTo>
                    <a:lnTo>
                      <a:pt x="30480" y="24765"/>
                    </a:lnTo>
                    <a:lnTo>
                      <a:pt x="30480" y="24765"/>
                    </a:lnTo>
                    <a:lnTo>
                      <a:pt x="30480" y="24765"/>
                    </a:lnTo>
                    <a:lnTo>
                      <a:pt x="30480" y="24765"/>
                    </a:lnTo>
                    <a:lnTo>
                      <a:pt x="30480" y="24765"/>
                    </a:lnTo>
                    <a:lnTo>
                      <a:pt x="30480" y="24765"/>
                    </a:lnTo>
                    <a:lnTo>
                      <a:pt x="30480" y="24765"/>
                    </a:lnTo>
                    <a:lnTo>
                      <a:pt x="30480" y="24765"/>
                    </a:lnTo>
                    <a:lnTo>
                      <a:pt x="30480" y="24765"/>
                    </a:lnTo>
                    <a:lnTo>
                      <a:pt x="30480" y="24765"/>
                    </a:lnTo>
                    <a:lnTo>
                      <a:pt x="30480" y="24765"/>
                    </a:lnTo>
                    <a:lnTo>
                      <a:pt x="30480" y="24765"/>
                    </a:lnTo>
                    <a:lnTo>
                      <a:pt x="30480" y="24765"/>
                    </a:lnTo>
                    <a:lnTo>
                      <a:pt x="30480" y="24765"/>
                    </a:lnTo>
                    <a:lnTo>
                      <a:pt x="30480" y="24765"/>
                    </a:lnTo>
                    <a:lnTo>
                      <a:pt x="35242" y="20955"/>
                    </a:lnTo>
                    <a:lnTo>
                      <a:pt x="35242" y="20955"/>
                    </a:lnTo>
                    <a:close/>
                    <a:moveTo>
                      <a:pt x="35242" y="28575"/>
                    </a:moveTo>
                    <a:lnTo>
                      <a:pt x="35242" y="30480"/>
                    </a:lnTo>
                    <a:lnTo>
                      <a:pt x="33338" y="31432"/>
                    </a:lnTo>
                    <a:lnTo>
                      <a:pt x="33338" y="31432"/>
                    </a:lnTo>
                    <a:lnTo>
                      <a:pt x="33338" y="31432"/>
                    </a:lnTo>
                    <a:lnTo>
                      <a:pt x="33338" y="31432"/>
                    </a:lnTo>
                    <a:lnTo>
                      <a:pt x="33338" y="31432"/>
                    </a:lnTo>
                    <a:lnTo>
                      <a:pt x="33338" y="31432"/>
                    </a:lnTo>
                    <a:lnTo>
                      <a:pt x="33338" y="31432"/>
                    </a:lnTo>
                    <a:lnTo>
                      <a:pt x="33338" y="31432"/>
                    </a:lnTo>
                    <a:lnTo>
                      <a:pt x="33338" y="31432"/>
                    </a:lnTo>
                    <a:lnTo>
                      <a:pt x="33338" y="31432"/>
                    </a:lnTo>
                    <a:lnTo>
                      <a:pt x="33338" y="31432"/>
                    </a:lnTo>
                    <a:lnTo>
                      <a:pt x="33338" y="31432"/>
                    </a:lnTo>
                    <a:lnTo>
                      <a:pt x="33338" y="31432"/>
                    </a:lnTo>
                    <a:lnTo>
                      <a:pt x="33338" y="31432"/>
                    </a:lnTo>
                    <a:lnTo>
                      <a:pt x="33338" y="31432"/>
                    </a:lnTo>
                    <a:lnTo>
                      <a:pt x="33338" y="31432"/>
                    </a:lnTo>
                    <a:lnTo>
                      <a:pt x="33338" y="31432"/>
                    </a:lnTo>
                    <a:lnTo>
                      <a:pt x="35242" y="28575"/>
                    </a:lnTo>
                    <a:lnTo>
                      <a:pt x="35242" y="28575"/>
                    </a:lnTo>
                    <a:close/>
                    <a:moveTo>
                      <a:pt x="35242" y="36195"/>
                    </a:moveTo>
                    <a:lnTo>
                      <a:pt x="35242" y="36195"/>
                    </a:lnTo>
                    <a:lnTo>
                      <a:pt x="35242" y="36195"/>
                    </a:lnTo>
                    <a:lnTo>
                      <a:pt x="35242" y="36195"/>
                    </a:lnTo>
                    <a:lnTo>
                      <a:pt x="35242" y="36195"/>
                    </a:lnTo>
                    <a:lnTo>
                      <a:pt x="35242" y="36195"/>
                    </a:lnTo>
                    <a:lnTo>
                      <a:pt x="35242" y="36195"/>
                    </a:lnTo>
                    <a:lnTo>
                      <a:pt x="35242" y="36195"/>
                    </a:lnTo>
                    <a:lnTo>
                      <a:pt x="35242" y="36195"/>
                    </a:lnTo>
                    <a:lnTo>
                      <a:pt x="35242" y="36195"/>
                    </a:lnTo>
                    <a:close/>
                    <a:moveTo>
                      <a:pt x="35242" y="54292"/>
                    </a:moveTo>
                    <a:lnTo>
                      <a:pt x="35242" y="58102"/>
                    </a:lnTo>
                    <a:lnTo>
                      <a:pt x="30480" y="60960"/>
                    </a:lnTo>
                    <a:lnTo>
                      <a:pt x="30480" y="60960"/>
                    </a:lnTo>
                    <a:lnTo>
                      <a:pt x="30480" y="60960"/>
                    </a:lnTo>
                    <a:lnTo>
                      <a:pt x="30480" y="60960"/>
                    </a:lnTo>
                    <a:lnTo>
                      <a:pt x="30480" y="60960"/>
                    </a:lnTo>
                    <a:lnTo>
                      <a:pt x="30480" y="60960"/>
                    </a:lnTo>
                    <a:lnTo>
                      <a:pt x="28575" y="60960"/>
                    </a:lnTo>
                    <a:lnTo>
                      <a:pt x="28575" y="59055"/>
                    </a:lnTo>
                    <a:lnTo>
                      <a:pt x="31433" y="57150"/>
                    </a:lnTo>
                    <a:lnTo>
                      <a:pt x="31433" y="57150"/>
                    </a:lnTo>
                    <a:lnTo>
                      <a:pt x="31433" y="57150"/>
                    </a:lnTo>
                    <a:lnTo>
                      <a:pt x="31433" y="57150"/>
                    </a:lnTo>
                    <a:lnTo>
                      <a:pt x="34290" y="55245"/>
                    </a:lnTo>
                    <a:lnTo>
                      <a:pt x="35242" y="54292"/>
                    </a:lnTo>
                    <a:lnTo>
                      <a:pt x="35242" y="54292"/>
                    </a:lnTo>
                    <a:lnTo>
                      <a:pt x="35242" y="54292"/>
                    </a:lnTo>
                    <a:lnTo>
                      <a:pt x="35242" y="54292"/>
                    </a:lnTo>
                    <a:lnTo>
                      <a:pt x="35242" y="54292"/>
                    </a:lnTo>
                    <a:lnTo>
                      <a:pt x="35242" y="54292"/>
                    </a:lnTo>
                    <a:lnTo>
                      <a:pt x="35242" y="54292"/>
                    </a:lnTo>
                    <a:close/>
                    <a:moveTo>
                      <a:pt x="28575" y="59055"/>
                    </a:moveTo>
                    <a:lnTo>
                      <a:pt x="31433" y="58102"/>
                    </a:lnTo>
                    <a:lnTo>
                      <a:pt x="31433" y="58102"/>
                    </a:lnTo>
                    <a:lnTo>
                      <a:pt x="31433" y="58102"/>
                    </a:lnTo>
                    <a:lnTo>
                      <a:pt x="31433" y="58102"/>
                    </a:lnTo>
                    <a:lnTo>
                      <a:pt x="31433" y="58102"/>
                    </a:lnTo>
                    <a:lnTo>
                      <a:pt x="31433" y="58102"/>
                    </a:lnTo>
                    <a:lnTo>
                      <a:pt x="31433" y="58102"/>
                    </a:lnTo>
                    <a:lnTo>
                      <a:pt x="31433" y="58102"/>
                    </a:lnTo>
                    <a:lnTo>
                      <a:pt x="31433" y="58102"/>
                    </a:lnTo>
                    <a:lnTo>
                      <a:pt x="28575" y="59055"/>
                    </a:lnTo>
                    <a:lnTo>
                      <a:pt x="28575" y="59055"/>
                    </a:lnTo>
                    <a:lnTo>
                      <a:pt x="28575" y="59055"/>
                    </a:lnTo>
                    <a:close/>
                    <a:moveTo>
                      <a:pt x="28575" y="12382"/>
                    </a:moveTo>
                    <a:lnTo>
                      <a:pt x="28575" y="11430"/>
                    </a:lnTo>
                    <a:lnTo>
                      <a:pt x="30480" y="10477"/>
                    </a:lnTo>
                    <a:lnTo>
                      <a:pt x="30480" y="10477"/>
                    </a:lnTo>
                    <a:lnTo>
                      <a:pt x="30480" y="10477"/>
                    </a:lnTo>
                    <a:lnTo>
                      <a:pt x="30480" y="10477"/>
                    </a:lnTo>
                    <a:lnTo>
                      <a:pt x="30480" y="10477"/>
                    </a:lnTo>
                    <a:lnTo>
                      <a:pt x="30480" y="10477"/>
                    </a:lnTo>
                    <a:lnTo>
                      <a:pt x="30480" y="10477"/>
                    </a:lnTo>
                    <a:lnTo>
                      <a:pt x="30480" y="10477"/>
                    </a:lnTo>
                    <a:lnTo>
                      <a:pt x="30480" y="10477"/>
                    </a:lnTo>
                    <a:lnTo>
                      <a:pt x="28575" y="12382"/>
                    </a:lnTo>
                    <a:close/>
                    <a:moveTo>
                      <a:pt x="28575" y="11430"/>
                    </a:moveTo>
                    <a:lnTo>
                      <a:pt x="28575" y="12382"/>
                    </a:lnTo>
                    <a:lnTo>
                      <a:pt x="26670" y="13335"/>
                    </a:lnTo>
                    <a:lnTo>
                      <a:pt x="26670" y="12382"/>
                    </a:lnTo>
                    <a:lnTo>
                      <a:pt x="28575" y="11430"/>
                    </a:lnTo>
                    <a:lnTo>
                      <a:pt x="28575" y="11430"/>
                    </a:lnTo>
                    <a:close/>
                    <a:moveTo>
                      <a:pt x="28575" y="18097"/>
                    </a:moveTo>
                    <a:lnTo>
                      <a:pt x="28575" y="18097"/>
                    </a:lnTo>
                    <a:lnTo>
                      <a:pt x="26670" y="20002"/>
                    </a:lnTo>
                    <a:lnTo>
                      <a:pt x="26670" y="19050"/>
                    </a:lnTo>
                    <a:lnTo>
                      <a:pt x="28575" y="18097"/>
                    </a:lnTo>
                    <a:lnTo>
                      <a:pt x="28575" y="18097"/>
                    </a:lnTo>
                    <a:close/>
                    <a:moveTo>
                      <a:pt x="28575" y="24765"/>
                    </a:moveTo>
                    <a:lnTo>
                      <a:pt x="28575" y="24765"/>
                    </a:lnTo>
                    <a:lnTo>
                      <a:pt x="28575" y="24765"/>
                    </a:lnTo>
                    <a:lnTo>
                      <a:pt x="28575" y="24765"/>
                    </a:lnTo>
                    <a:lnTo>
                      <a:pt x="28575" y="24765"/>
                    </a:lnTo>
                    <a:lnTo>
                      <a:pt x="28575" y="24765"/>
                    </a:lnTo>
                    <a:close/>
                    <a:moveTo>
                      <a:pt x="28575" y="58102"/>
                    </a:moveTo>
                    <a:lnTo>
                      <a:pt x="28575" y="59055"/>
                    </a:lnTo>
                    <a:lnTo>
                      <a:pt x="26670" y="60007"/>
                    </a:lnTo>
                    <a:lnTo>
                      <a:pt x="26670" y="59055"/>
                    </a:lnTo>
                    <a:lnTo>
                      <a:pt x="28575" y="58102"/>
                    </a:lnTo>
                    <a:lnTo>
                      <a:pt x="28575" y="58102"/>
                    </a:lnTo>
                    <a:close/>
                    <a:moveTo>
                      <a:pt x="28575" y="60007"/>
                    </a:moveTo>
                    <a:lnTo>
                      <a:pt x="26670" y="60960"/>
                    </a:lnTo>
                    <a:lnTo>
                      <a:pt x="26670" y="62865"/>
                    </a:lnTo>
                    <a:lnTo>
                      <a:pt x="28575" y="60960"/>
                    </a:lnTo>
                    <a:lnTo>
                      <a:pt x="28575" y="60007"/>
                    </a:lnTo>
                    <a:lnTo>
                      <a:pt x="28575" y="60007"/>
                    </a:lnTo>
                    <a:close/>
                    <a:moveTo>
                      <a:pt x="26670" y="56197"/>
                    </a:moveTo>
                    <a:lnTo>
                      <a:pt x="26670" y="55245"/>
                    </a:lnTo>
                    <a:lnTo>
                      <a:pt x="27623" y="55245"/>
                    </a:lnTo>
                    <a:lnTo>
                      <a:pt x="27623" y="55245"/>
                    </a:lnTo>
                    <a:lnTo>
                      <a:pt x="27623" y="55245"/>
                    </a:lnTo>
                    <a:lnTo>
                      <a:pt x="27623" y="55245"/>
                    </a:lnTo>
                    <a:lnTo>
                      <a:pt x="26670" y="56197"/>
                    </a:lnTo>
                    <a:lnTo>
                      <a:pt x="26670" y="56197"/>
                    </a:lnTo>
                    <a:lnTo>
                      <a:pt x="26670" y="56197"/>
                    </a:lnTo>
                    <a:lnTo>
                      <a:pt x="26670" y="56197"/>
                    </a:lnTo>
                    <a:lnTo>
                      <a:pt x="26670" y="56197"/>
                    </a:lnTo>
                    <a:lnTo>
                      <a:pt x="26670" y="56197"/>
                    </a:lnTo>
                    <a:close/>
                    <a:moveTo>
                      <a:pt x="26670" y="12382"/>
                    </a:moveTo>
                    <a:lnTo>
                      <a:pt x="26670" y="13335"/>
                    </a:lnTo>
                    <a:lnTo>
                      <a:pt x="22860" y="15240"/>
                    </a:lnTo>
                    <a:lnTo>
                      <a:pt x="22860" y="14288"/>
                    </a:lnTo>
                    <a:lnTo>
                      <a:pt x="26670" y="12382"/>
                    </a:lnTo>
                    <a:lnTo>
                      <a:pt x="26670" y="12382"/>
                    </a:lnTo>
                    <a:close/>
                    <a:moveTo>
                      <a:pt x="26670" y="19050"/>
                    </a:moveTo>
                    <a:lnTo>
                      <a:pt x="26670" y="19050"/>
                    </a:lnTo>
                    <a:lnTo>
                      <a:pt x="26670" y="20002"/>
                    </a:lnTo>
                    <a:lnTo>
                      <a:pt x="26670" y="20002"/>
                    </a:lnTo>
                    <a:lnTo>
                      <a:pt x="26670" y="20002"/>
                    </a:lnTo>
                    <a:lnTo>
                      <a:pt x="26670" y="20002"/>
                    </a:lnTo>
                    <a:lnTo>
                      <a:pt x="26670" y="20002"/>
                    </a:lnTo>
                    <a:lnTo>
                      <a:pt x="26670" y="20002"/>
                    </a:lnTo>
                    <a:lnTo>
                      <a:pt x="26670" y="20002"/>
                    </a:lnTo>
                    <a:lnTo>
                      <a:pt x="26670" y="20002"/>
                    </a:lnTo>
                    <a:lnTo>
                      <a:pt x="26670" y="20002"/>
                    </a:lnTo>
                    <a:lnTo>
                      <a:pt x="26670" y="20002"/>
                    </a:lnTo>
                    <a:lnTo>
                      <a:pt x="26670" y="20002"/>
                    </a:lnTo>
                    <a:lnTo>
                      <a:pt x="26670" y="20002"/>
                    </a:lnTo>
                    <a:lnTo>
                      <a:pt x="26670" y="20002"/>
                    </a:lnTo>
                    <a:lnTo>
                      <a:pt x="26670" y="19050"/>
                    </a:lnTo>
                    <a:lnTo>
                      <a:pt x="26670" y="19050"/>
                    </a:lnTo>
                    <a:lnTo>
                      <a:pt x="26670" y="19050"/>
                    </a:lnTo>
                    <a:lnTo>
                      <a:pt x="26670" y="19050"/>
                    </a:lnTo>
                    <a:lnTo>
                      <a:pt x="26670" y="19050"/>
                    </a:lnTo>
                    <a:lnTo>
                      <a:pt x="26670" y="19050"/>
                    </a:lnTo>
                    <a:close/>
                    <a:moveTo>
                      <a:pt x="26670" y="55245"/>
                    </a:moveTo>
                    <a:lnTo>
                      <a:pt x="26670" y="56197"/>
                    </a:lnTo>
                    <a:lnTo>
                      <a:pt x="22860" y="58102"/>
                    </a:lnTo>
                    <a:lnTo>
                      <a:pt x="22860" y="57150"/>
                    </a:lnTo>
                    <a:lnTo>
                      <a:pt x="26670" y="55245"/>
                    </a:lnTo>
                    <a:lnTo>
                      <a:pt x="26670" y="55245"/>
                    </a:lnTo>
                    <a:close/>
                    <a:moveTo>
                      <a:pt x="26670" y="59055"/>
                    </a:moveTo>
                    <a:lnTo>
                      <a:pt x="26670" y="60007"/>
                    </a:lnTo>
                    <a:lnTo>
                      <a:pt x="22860" y="61913"/>
                    </a:lnTo>
                    <a:lnTo>
                      <a:pt x="22860" y="60960"/>
                    </a:lnTo>
                    <a:lnTo>
                      <a:pt x="26670" y="59055"/>
                    </a:lnTo>
                    <a:lnTo>
                      <a:pt x="26670" y="59055"/>
                    </a:lnTo>
                    <a:close/>
                    <a:moveTo>
                      <a:pt x="26670" y="60960"/>
                    </a:moveTo>
                    <a:lnTo>
                      <a:pt x="26670" y="60960"/>
                    </a:lnTo>
                    <a:lnTo>
                      <a:pt x="26670" y="60960"/>
                    </a:lnTo>
                    <a:lnTo>
                      <a:pt x="26670" y="60960"/>
                    </a:lnTo>
                    <a:lnTo>
                      <a:pt x="26670" y="60960"/>
                    </a:lnTo>
                    <a:lnTo>
                      <a:pt x="26670" y="61913"/>
                    </a:lnTo>
                    <a:lnTo>
                      <a:pt x="26670" y="61913"/>
                    </a:lnTo>
                    <a:lnTo>
                      <a:pt x="26670" y="61913"/>
                    </a:lnTo>
                    <a:lnTo>
                      <a:pt x="26670" y="61913"/>
                    </a:lnTo>
                    <a:lnTo>
                      <a:pt x="26670" y="61913"/>
                    </a:lnTo>
                    <a:lnTo>
                      <a:pt x="26670" y="61913"/>
                    </a:lnTo>
                    <a:lnTo>
                      <a:pt x="26670" y="60960"/>
                    </a:lnTo>
                    <a:lnTo>
                      <a:pt x="26670" y="60960"/>
                    </a:lnTo>
                    <a:close/>
                    <a:moveTo>
                      <a:pt x="22860" y="54292"/>
                    </a:moveTo>
                    <a:lnTo>
                      <a:pt x="22860" y="54292"/>
                    </a:lnTo>
                    <a:lnTo>
                      <a:pt x="22860" y="54292"/>
                    </a:lnTo>
                    <a:lnTo>
                      <a:pt x="22860" y="54292"/>
                    </a:lnTo>
                    <a:lnTo>
                      <a:pt x="22860" y="54292"/>
                    </a:lnTo>
                    <a:lnTo>
                      <a:pt x="22860" y="54292"/>
                    </a:lnTo>
                    <a:lnTo>
                      <a:pt x="22860" y="54292"/>
                    </a:lnTo>
                    <a:lnTo>
                      <a:pt x="22860" y="54292"/>
                    </a:lnTo>
                    <a:lnTo>
                      <a:pt x="22860" y="54292"/>
                    </a:lnTo>
                    <a:close/>
                    <a:moveTo>
                      <a:pt x="22860" y="10477"/>
                    </a:moveTo>
                    <a:lnTo>
                      <a:pt x="22860" y="8572"/>
                    </a:lnTo>
                    <a:lnTo>
                      <a:pt x="26670" y="6667"/>
                    </a:lnTo>
                    <a:lnTo>
                      <a:pt x="26670" y="6667"/>
                    </a:lnTo>
                    <a:lnTo>
                      <a:pt x="26670" y="6667"/>
                    </a:lnTo>
                    <a:lnTo>
                      <a:pt x="26670" y="6667"/>
                    </a:lnTo>
                    <a:lnTo>
                      <a:pt x="26670" y="6667"/>
                    </a:lnTo>
                    <a:lnTo>
                      <a:pt x="26670" y="6667"/>
                    </a:lnTo>
                    <a:lnTo>
                      <a:pt x="26670" y="6667"/>
                    </a:lnTo>
                    <a:lnTo>
                      <a:pt x="26670" y="6667"/>
                    </a:lnTo>
                    <a:lnTo>
                      <a:pt x="26670" y="6667"/>
                    </a:lnTo>
                    <a:lnTo>
                      <a:pt x="22860" y="10477"/>
                    </a:lnTo>
                    <a:close/>
                    <a:moveTo>
                      <a:pt x="22860" y="8572"/>
                    </a:moveTo>
                    <a:lnTo>
                      <a:pt x="22860" y="10477"/>
                    </a:lnTo>
                    <a:lnTo>
                      <a:pt x="18098" y="12382"/>
                    </a:lnTo>
                    <a:lnTo>
                      <a:pt x="18098" y="10477"/>
                    </a:lnTo>
                    <a:lnTo>
                      <a:pt x="22860" y="8572"/>
                    </a:lnTo>
                    <a:lnTo>
                      <a:pt x="22860" y="8572"/>
                    </a:lnTo>
                    <a:close/>
                    <a:moveTo>
                      <a:pt x="22860" y="14288"/>
                    </a:moveTo>
                    <a:lnTo>
                      <a:pt x="22860" y="15240"/>
                    </a:lnTo>
                    <a:lnTo>
                      <a:pt x="21908" y="16192"/>
                    </a:lnTo>
                    <a:lnTo>
                      <a:pt x="21908" y="16192"/>
                    </a:lnTo>
                    <a:lnTo>
                      <a:pt x="21908" y="16192"/>
                    </a:lnTo>
                    <a:lnTo>
                      <a:pt x="21908" y="16192"/>
                    </a:lnTo>
                    <a:lnTo>
                      <a:pt x="21908" y="16192"/>
                    </a:lnTo>
                    <a:lnTo>
                      <a:pt x="22860" y="14288"/>
                    </a:lnTo>
                    <a:lnTo>
                      <a:pt x="22860" y="14288"/>
                    </a:lnTo>
                    <a:lnTo>
                      <a:pt x="22860" y="14288"/>
                    </a:lnTo>
                    <a:lnTo>
                      <a:pt x="22860" y="14288"/>
                    </a:lnTo>
                    <a:lnTo>
                      <a:pt x="22860" y="14288"/>
                    </a:lnTo>
                    <a:lnTo>
                      <a:pt x="22860" y="14288"/>
                    </a:lnTo>
                    <a:close/>
                    <a:moveTo>
                      <a:pt x="22860" y="53340"/>
                    </a:moveTo>
                    <a:lnTo>
                      <a:pt x="22860" y="53340"/>
                    </a:lnTo>
                    <a:lnTo>
                      <a:pt x="22860" y="53340"/>
                    </a:lnTo>
                    <a:lnTo>
                      <a:pt x="22860" y="53340"/>
                    </a:lnTo>
                    <a:lnTo>
                      <a:pt x="22860" y="53340"/>
                    </a:lnTo>
                    <a:lnTo>
                      <a:pt x="22860" y="53340"/>
                    </a:lnTo>
                    <a:lnTo>
                      <a:pt x="18098" y="56197"/>
                    </a:lnTo>
                    <a:lnTo>
                      <a:pt x="18098" y="55245"/>
                    </a:lnTo>
                    <a:lnTo>
                      <a:pt x="22860" y="53340"/>
                    </a:lnTo>
                    <a:lnTo>
                      <a:pt x="22860" y="53340"/>
                    </a:lnTo>
                    <a:close/>
                    <a:moveTo>
                      <a:pt x="22860" y="57150"/>
                    </a:moveTo>
                    <a:lnTo>
                      <a:pt x="22860" y="58102"/>
                    </a:lnTo>
                    <a:lnTo>
                      <a:pt x="18098" y="60007"/>
                    </a:lnTo>
                    <a:lnTo>
                      <a:pt x="18098" y="59055"/>
                    </a:lnTo>
                    <a:lnTo>
                      <a:pt x="22860" y="57150"/>
                    </a:lnTo>
                    <a:lnTo>
                      <a:pt x="22860" y="57150"/>
                    </a:lnTo>
                    <a:close/>
                    <a:moveTo>
                      <a:pt x="22860" y="60960"/>
                    </a:moveTo>
                    <a:lnTo>
                      <a:pt x="22860" y="61913"/>
                    </a:lnTo>
                    <a:lnTo>
                      <a:pt x="22860" y="61913"/>
                    </a:lnTo>
                    <a:lnTo>
                      <a:pt x="22860" y="61913"/>
                    </a:lnTo>
                    <a:lnTo>
                      <a:pt x="22860" y="61913"/>
                    </a:lnTo>
                    <a:lnTo>
                      <a:pt x="22860" y="60960"/>
                    </a:lnTo>
                    <a:lnTo>
                      <a:pt x="22860" y="60960"/>
                    </a:lnTo>
                    <a:lnTo>
                      <a:pt x="22860" y="60960"/>
                    </a:lnTo>
                    <a:lnTo>
                      <a:pt x="22860" y="60960"/>
                    </a:lnTo>
                    <a:lnTo>
                      <a:pt x="22860" y="60960"/>
                    </a:lnTo>
                    <a:lnTo>
                      <a:pt x="22860" y="60960"/>
                    </a:lnTo>
                    <a:lnTo>
                      <a:pt x="22860" y="60960"/>
                    </a:lnTo>
                    <a:lnTo>
                      <a:pt x="22860" y="60960"/>
                    </a:lnTo>
                    <a:close/>
                    <a:moveTo>
                      <a:pt x="18098" y="50482"/>
                    </a:moveTo>
                    <a:lnTo>
                      <a:pt x="18098" y="50482"/>
                    </a:lnTo>
                    <a:lnTo>
                      <a:pt x="18098" y="50482"/>
                    </a:lnTo>
                    <a:lnTo>
                      <a:pt x="18098" y="50482"/>
                    </a:lnTo>
                    <a:lnTo>
                      <a:pt x="18098" y="50482"/>
                    </a:lnTo>
                    <a:lnTo>
                      <a:pt x="18098" y="50482"/>
                    </a:lnTo>
                    <a:lnTo>
                      <a:pt x="18098" y="50482"/>
                    </a:lnTo>
                    <a:lnTo>
                      <a:pt x="18098" y="50482"/>
                    </a:lnTo>
                    <a:close/>
                    <a:moveTo>
                      <a:pt x="18098" y="6667"/>
                    </a:moveTo>
                    <a:lnTo>
                      <a:pt x="18098" y="4763"/>
                    </a:lnTo>
                    <a:lnTo>
                      <a:pt x="21908" y="2857"/>
                    </a:lnTo>
                    <a:lnTo>
                      <a:pt x="21908" y="2857"/>
                    </a:lnTo>
                    <a:lnTo>
                      <a:pt x="21908" y="2857"/>
                    </a:lnTo>
                    <a:lnTo>
                      <a:pt x="21908" y="2857"/>
                    </a:lnTo>
                    <a:lnTo>
                      <a:pt x="21908" y="2857"/>
                    </a:lnTo>
                    <a:lnTo>
                      <a:pt x="21908" y="2857"/>
                    </a:lnTo>
                    <a:lnTo>
                      <a:pt x="21908" y="2857"/>
                    </a:lnTo>
                    <a:lnTo>
                      <a:pt x="21908" y="2857"/>
                    </a:lnTo>
                    <a:lnTo>
                      <a:pt x="21908" y="2857"/>
                    </a:lnTo>
                    <a:lnTo>
                      <a:pt x="18098" y="6667"/>
                    </a:lnTo>
                    <a:close/>
                    <a:moveTo>
                      <a:pt x="18098" y="5715"/>
                    </a:moveTo>
                    <a:lnTo>
                      <a:pt x="18098" y="7620"/>
                    </a:lnTo>
                    <a:lnTo>
                      <a:pt x="17145" y="7620"/>
                    </a:lnTo>
                    <a:lnTo>
                      <a:pt x="18098" y="5715"/>
                    </a:lnTo>
                    <a:lnTo>
                      <a:pt x="18098" y="5715"/>
                    </a:lnTo>
                    <a:lnTo>
                      <a:pt x="18098" y="5715"/>
                    </a:lnTo>
                    <a:close/>
                    <a:moveTo>
                      <a:pt x="18098" y="10477"/>
                    </a:moveTo>
                    <a:lnTo>
                      <a:pt x="18098" y="12382"/>
                    </a:lnTo>
                    <a:lnTo>
                      <a:pt x="17145" y="12382"/>
                    </a:lnTo>
                    <a:lnTo>
                      <a:pt x="18098" y="10477"/>
                    </a:lnTo>
                    <a:lnTo>
                      <a:pt x="18098" y="10477"/>
                    </a:lnTo>
                    <a:lnTo>
                      <a:pt x="18098" y="10477"/>
                    </a:lnTo>
                    <a:close/>
                    <a:moveTo>
                      <a:pt x="18098" y="50482"/>
                    </a:moveTo>
                    <a:lnTo>
                      <a:pt x="18098" y="50482"/>
                    </a:lnTo>
                    <a:lnTo>
                      <a:pt x="18098" y="50482"/>
                    </a:lnTo>
                    <a:lnTo>
                      <a:pt x="18098" y="50482"/>
                    </a:lnTo>
                    <a:lnTo>
                      <a:pt x="18098" y="50482"/>
                    </a:lnTo>
                    <a:lnTo>
                      <a:pt x="18098" y="50482"/>
                    </a:lnTo>
                    <a:lnTo>
                      <a:pt x="18098" y="50482"/>
                    </a:lnTo>
                    <a:lnTo>
                      <a:pt x="18098" y="50482"/>
                    </a:lnTo>
                    <a:lnTo>
                      <a:pt x="18098" y="50482"/>
                    </a:lnTo>
                    <a:lnTo>
                      <a:pt x="18098" y="50482"/>
                    </a:lnTo>
                    <a:lnTo>
                      <a:pt x="18098" y="50482"/>
                    </a:lnTo>
                    <a:close/>
                    <a:moveTo>
                      <a:pt x="18098" y="56197"/>
                    </a:moveTo>
                    <a:lnTo>
                      <a:pt x="18098" y="56197"/>
                    </a:lnTo>
                    <a:lnTo>
                      <a:pt x="17145" y="57150"/>
                    </a:lnTo>
                    <a:lnTo>
                      <a:pt x="18098" y="56197"/>
                    </a:lnTo>
                    <a:lnTo>
                      <a:pt x="18098" y="56197"/>
                    </a:lnTo>
                    <a:lnTo>
                      <a:pt x="18098" y="56197"/>
                    </a:lnTo>
                    <a:close/>
                    <a:moveTo>
                      <a:pt x="18098" y="60007"/>
                    </a:moveTo>
                    <a:lnTo>
                      <a:pt x="18098" y="60960"/>
                    </a:lnTo>
                    <a:lnTo>
                      <a:pt x="18098" y="60960"/>
                    </a:lnTo>
                    <a:lnTo>
                      <a:pt x="18098" y="60960"/>
                    </a:lnTo>
                    <a:lnTo>
                      <a:pt x="18098" y="60960"/>
                    </a:lnTo>
                    <a:lnTo>
                      <a:pt x="18098" y="60960"/>
                    </a:lnTo>
                    <a:lnTo>
                      <a:pt x="18098" y="60007"/>
                    </a:lnTo>
                    <a:lnTo>
                      <a:pt x="18098" y="60007"/>
                    </a:lnTo>
                    <a:lnTo>
                      <a:pt x="18098" y="60007"/>
                    </a:lnTo>
                    <a:lnTo>
                      <a:pt x="18098" y="60007"/>
                    </a:lnTo>
                    <a:lnTo>
                      <a:pt x="18098" y="60007"/>
                    </a:lnTo>
                    <a:lnTo>
                      <a:pt x="18098" y="60007"/>
                    </a:lnTo>
                    <a:lnTo>
                      <a:pt x="18098" y="60007"/>
                    </a:lnTo>
                    <a:close/>
                    <a:moveTo>
                      <a:pt x="18098" y="3810"/>
                    </a:moveTo>
                    <a:lnTo>
                      <a:pt x="18098" y="3810"/>
                    </a:lnTo>
                    <a:lnTo>
                      <a:pt x="18098" y="3810"/>
                    </a:lnTo>
                    <a:lnTo>
                      <a:pt x="18098" y="3810"/>
                    </a:lnTo>
                    <a:lnTo>
                      <a:pt x="18098" y="3810"/>
                    </a:lnTo>
                    <a:lnTo>
                      <a:pt x="18098" y="3810"/>
                    </a:lnTo>
                    <a:close/>
                    <a:moveTo>
                      <a:pt x="18098" y="2857"/>
                    </a:moveTo>
                    <a:lnTo>
                      <a:pt x="18098" y="2857"/>
                    </a:lnTo>
                    <a:lnTo>
                      <a:pt x="13335" y="5715"/>
                    </a:lnTo>
                    <a:lnTo>
                      <a:pt x="13335" y="3810"/>
                    </a:lnTo>
                    <a:lnTo>
                      <a:pt x="17145" y="1905"/>
                    </a:lnTo>
                    <a:lnTo>
                      <a:pt x="17145" y="1905"/>
                    </a:lnTo>
                    <a:lnTo>
                      <a:pt x="18098" y="2857"/>
                    </a:lnTo>
                    <a:lnTo>
                      <a:pt x="18098" y="2857"/>
                    </a:lnTo>
                    <a:lnTo>
                      <a:pt x="18098" y="2857"/>
                    </a:lnTo>
                    <a:lnTo>
                      <a:pt x="18098" y="2857"/>
                    </a:lnTo>
                    <a:lnTo>
                      <a:pt x="18098" y="2857"/>
                    </a:lnTo>
                    <a:lnTo>
                      <a:pt x="18098" y="2857"/>
                    </a:lnTo>
                    <a:close/>
                    <a:moveTo>
                      <a:pt x="18098" y="5715"/>
                    </a:moveTo>
                    <a:lnTo>
                      <a:pt x="13335" y="7620"/>
                    </a:lnTo>
                    <a:lnTo>
                      <a:pt x="13335" y="9525"/>
                    </a:lnTo>
                    <a:lnTo>
                      <a:pt x="18098" y="7620"/>
                    </a:lnTo>
                    <a:lnTo>
                      <a:pt x="18098" y="5715"/>
                    </a:lnTo>
                    <a:lnTo>
                      <a:pt x="18098" y="5715"/>
                    </a:lnTo>
                    <a:close/>
                    <a:moveTo>
                      <a:pt x="18098" y="11430"/>
                    </a:moveTo>
                    <a:lnTo>
                      <a:pt x="18098" y="13335"/>
                    </a:lnTo>
                    <a:lnTo>
                      <a:pt x="18098" y="13335"/>
                    </a:lnTo>
                    <a:lnTo>
                      <a:pt x="18098" y="13335"/>
                    </a:lnTo>
                    <a:lnTo>
                      <a:pt x="18098" y="13335"/>
                    </a:lnTo>
                    <a:lnTo>
                      <a:pt x="18098" y="13335"/>
                    </a:lnTo>
                    <a:lnTo>
                      <a:pt x="18098" y="13335"/>
                    </a:lnTo>
                    <a:lnTo>
                      <a:pt x="18098" y="11430"/>
                    </a:lnTo>
                    <a:lnTo>
                      <a:pt x="18098" y="11430"/>
                    </a:lnTo>
                    <a:lnTo>
                      <a:pt x="18098" y="11430"/>
                    </a:lnTo>
                    <a:lnTo>
                      <a:pt x="18098" y="11430"/>
                    </a:lnTo>
                    <a:lnTo>
                      <a:pt x="18098" y="11430"/>
                    </a:lnTo>
                    <a:lnTo>
                      <a:pt x="18098" y="11430"/>
                    </a:lnTo>
                    <a:close/>
                    <a:moveTo>
                      <a:pt x="18098" y="50482"/>
                    </a:moveTo>
                    <a:lnTo>
                      <a:pt x="18098" y="50482"/>
                    </a:lnTo>
                    <a:lnTo>
                      <a:pt x="13335" y="53340"/>
                    </a:lnTo>
                    <a:lnTo>
                      <a:pt x="13335" y="52388"/>
                    </a:lnTo>
                    <a:lnTo>
                      <a:pt x="18098" y="50482"/>
                    </a:lnTo>
                    <a:lnTo>
                      <a:pt x="18098" y="50482"/>
                    </a:lnTo>
                    <a:close/>
                    <a:moveTo>
                      <a:pt x="18098" y="56197"/>
                    </a:moveTo>
                    <a:lnTo>
                      <a:pt x="18098" y="56197"/>
                    </a:lnTo>
                    <a:lnTo>
                      <a:pt x="14288" y="59055"/>
                    </a:lnTo>
                    <a:lnTo>
                      <a:pt x="14288" y="59055"/>
                    </a:lnTo>
                    <a:lnTo>
                      <a:pt x="14288" y="59055"/>
                    </a:lnTo>
                    <a:lnTo>
                      <a:pt x="14288" y="59055"/>
                    </a:lnTo>
                    <a:lnTo>
                      <a:pt x="14288" y="59055"/>
                    </a:lnTo>
                    <a:lnTo>
                      <a:pt x="14288" y="59055"/>
                    </a:lnTo>
                    <a:lnTo>
                      <a:pt x="14288" y="59055"/>
                    </a:lnTo>
                    <a:lnTo>
                      <a:pt x="14288" y="59055"/>
                    </a:lnTo>
                    <a:lnTo>
                      <a:pt x="14288" y="59055"/>
                    </a:lnTo>
                    <a:lnTo>
                      <a:pt x="18098" y="56197"/>
                    </a:lnTo>
                    <a:lnTo>
                      <a:pt x="18098" y="56197"/>
                    </a:lnTo>
                    <a:close/>
                    <a:moveTo>
                      <a:pt x="13335" y="47625"/>
                    </a:moveTo>
                    <a:lnTo>
                      <a:pt x="13335" y="47625"/>
                    </a:lnTo>
                    <a:lnTo>
                      <a:pt x="14288" y="46672"/>
                    </a:lnTo>
                    <a:lnTo>
                      <a:pt x="14288" y="46672"/>
                    </a:lnTo>
                    <a:lnTo>
                      <a:pt x="13335" y="47625"/>
                    </a:lnTo>
                    <a:lnTo>
                      <a:pt x="13335" y="47625"/>
                    </a:lnTo>
                    <a:lnTo>
                      <a:pt x="13335" y="47625"/>
                    </a:lnTo>
                    <a:lnTo>
                      <a:pt x="13335" y="47625"/>
                    </a:lnTo>
                    <a:lnTo>
                      <a:pt x="13335" y="47625"/>
                    </a:lnTo>
                    <a:lnTo>
                      <a:pt x="13335" y="47625"/>
                    </a:lnTo>
                    <a:lnTo>
                      <a:pt x="13335" y="47625"/>
                    </a:lnTo>
                    <a:lnTo>
                      <a:pt x="13335" y="47625"/>
                    </a:lnTo>
                    <a:lnTo>
                      <a:pt x="13335" y="47625"/>
                    </a:lnTo>
                    <a:close/>
                    <a:moveTo>
                      <a:pt x="13335" y="1905"/>
                    </a:moveTo>
                    <a:lnTo>
                      <a:pt x="13335" y="1905"/>
                    </a:lnTo>
                    <a:lnTo>
                      <a:pt x="13335" y="1905"/>
                    </a:lnTo>
                    <a:lnTo>
                      <a:pt x="13335" y="1905"/>
                    </a:lnTo>
                    <a:lnTo>
                      <a:pt x="13335" y="1905"/>
                    </a:lnTo>
                    <a:lnTo>
                      <a:pt x="13335" y="1905"/>
                    </a:lnTo>
                    <a:lnTo>
                      <a:pt x="13335" y="1905"/>
                    </a:lnTo>
                    <a:lnTo>
                      <a:pt x="13335" y="1905"/>
                    </a:lnTo>
                    <a:close/>
                    <a:moveTo>
                      <a:pt x="13335" y="952"/>
                    </a:moveTo>
                    <a:lnTo>
                      <a:pt x="13335" y="952"/>
                    </a:lnTo>
                    <a:lnTo>
                      <a:pt x="11430" y="2857"/>
                    </a:lnTo>
                    <a:lnTo>
                      <a:pt x="11430" y="952"/>
                    </a:lnTo>
                    <a:lnTo>
                      <a:pt x="13335" y="952"/>
                    </a:lnTo>
                    <a:lnTo>
                      <a:pt x="13335" y="952"/>
                    </a:lnTo>
                    <a:lnTo>
                      <a:pt x="13335" y="952"/>
                    </a:lnTo>
                    <a:lnTo>
                      <a:pt x="13335" y="952"/>
                    </a:lnTo>
                    <a:lnTo>
                      <a:pt x="13335" y="952"/>
                    </a:lnTo>
                    <a:lnTo>
                      <a:pt x="13335" y="952"/>
                    </a:lnTo>
                    <a:close/>
                    <a:moveTo>
                      <a:pt x="13335" y="3810"/>
                    </a:moveTo>
                    <a:lnTo>
                      <a:pt x="13335" y="5715"/>
                    </a:lnTo>
                    <a:lnTo>
                      <a:pt x="11430" y="6667"/>
                    </a:lnTo>
                    <a:lnTo>
                      <a:pt x="11430" y="4763"/>
                    </a:lnTo>
                    <a:lnTo>
                      <a:pt x="13335" y="3810"/>
                    </a:lnTo>
                    <a:lnTo>
                      <a:pt x="13335" y="3810"/>
                    </a:lnTo>
                    <a:close/>
                    <a:moveTo>
                      <a:pt x="13335" y="8572"/>
                    </a:moveTo>
                    <a:lnTo>
                      <a:pt x="13335" y="10477"/>
                    </a:lnTo>
                    <a:lnTo>
                      <a:pt x="13335" y="10477"/>
                    </a:lnTo>
                    <a:lnTo>
                      <a:pt x="13335" y="10477"/>
                    </a:lnTo>
                    <a:lnTo>
                      <a:pt x="13335" y="10477"/>
                    </a:lnTo>
                    <a:lnTo>
                      <a:pt x="13335" y="10477"/>
                    </a:lnTo>
                    <a:lnTo>
                      <a:pt x="13335" y="8572"/>
                    </a:lnTo>
                    <a:lnTo>
                      <a:pt x="13335" y="8572"/>
                    </a:lnTo>
                    <a:lnTo>
                      <a:pt x="13335" y="8572"/>
                    </a:lnTo>
                    <a:lnTo>
                      <a:pt x="13335" y="8572"/>
                    </a:lnTo>
                    <a:lnTo>
                      <a:pt x="13335" y="8572"/>
                    </a:lnTo>
                    <a:lnTo>
                      <a:pt x="13335" y="8572"/>
                    </a:lnTo>
                    <a:lnTo>
                      <a:pt x="13335" y="8572"/>
                    </a:lnTo>
                    <a:close/>
                    <a:moveTo>
                      <a:pt x="13335" y="47625"/>
                    </a:moveTo>
                    <a:lnTo>
                      <a:pt x="13335" y="47625"/>
                    </a:lnTo>
                    <a:lnTo>
                      <a:pt x="11430" y="48577"/>
                    </a:lnTo>
                    <a:lnTo>
                      <a:pt x="11430" y="48577"/>
                    </a:lnTo>
                    <a:lnTo>
                      <a:pt x="13335" y="47625"/>
                    </a:lnTo>
                    <a:lnTo>
                      <a:pt x="13335" y="47625"/>
                    </a:lnTo>
                    <a:close/>
                    <a:moveTo>
                      <a:pt x="13335" y="53340"/>
                    </a:moveTo>
                    <a:lnTo>
                      <a:pt x="13335" y="53340"/>
                    </a:lnTo>
                    <a:lnTo>
                      <a:pt x="11430" y="54292"/>
                    </a:lnTo>
                    <a:lnTo>
                      <a:pt x="11430" y="53340"/>
                    </a:lnTo>
                    <a:lnTo>
                      <a:pt x="13335" y="53340"/>
                    </a:lnTo>
                    <a:close/>
                    <a:moveTo>
                      <a:pt x="952" y="26670"/>
                    </a:moveTo>
                    <a:lnTo>
                      <a:pt x="952" y="26670"/>
                    </a:lnTo>
                    <a:lnTo>
                      <a:pt x="952" y="26670"/>
                    </a:lnTo>
                    <a:lnTo>
                      <a:pt x="952" y="26670"/>
                    </a:lnTo>
                    <a:lnTo>
                      <a:pt x="952" y="26670"/>
                    </a:lnTo>
                    <a:lnTo>
                      <a:pt x="952" y="26670"/>
                    </a:lnTo>
                    <a:lnTo>
                      <a:pt x="952" y="26670"/>
                    </a:lnTo>
                    <a:lnTo>
                      <a:pt x="952" y="26670"/>
                    </a:lnTo>
                    <a:lnTo>
                      <a:pt x="952" y="26670"/>
                    </a:lnTo>
                    <a:lnTo>
                      <a:pt x="952" y="26670"/>
                    </a:lnTo>
                    <a:lnTo>
                      <a:pt x="952" y="26670"/>
                    </a:lnTo>
                    <a:lnTo>
                      <a:pt x="952" y="26670"/>
                    </a:lnTo>
                    <a:lnTo>
                      <a:pt x="952" y="26670"/>
                    </a:lnTo>
                    <a:lnTo>
                      <a:pt x="952" y="26670"/>
                    </a:lnTo>
                    <a:lnTo>
                      <a:pt x="952" y="26670"/>
                    </a:lnTo>
                    <a:lnTo>
                      <a:pt x="952" y="26670"/>
                    </a:lnTo>
                    <a:lnTo>
                      <a:pt x="952" y="26670"/>
                    </a:lnTo>
                    <a:lnTo>
                      <a:pt x="952" y="26670"/>
                    </a:lnTo>
                    <a:lnTo>
                      <a:pt x="952" y="26670"/>
                    </a:lnTo>
                    <a:lnTo>
                      <a:pt x="952" y="26670"/>
                    </a:lnTo>
                    <a:lnTo>
                      <a:pt x="952" y="26670"/>
                    </a:lnTo>
                    <a:close/>
                    <a:moveTo>
                      <a:pt x="11430" y="952"/>
                    </a:moveTo>
                    <a:lnTo>
                      <a:pt x="11430" y="2857"/>
                    </a:lnTo>
                    <a:lnTo>
                      <a:pt x="4763" y="6667"/>
                    </a:lnTo>
                    <a:lnTo>
                      <a:pt x="4763" y="6667"/>
                    </a:lnTo>
                    <a:lnTo>
                      <a:pt x="4763" y="6667"/>
                    </a:lnTo>
                    <a:lnTo>
                      <a:pt x="4763" y="6667"/>
                    </a:lnTo>
                    <a:lnTo>
                      <a:pt x="4763" y="6667"/>
                    </a:lnTo>
                    <a:lnTo>
                      <a:pt x="4763" y="6667"/>
                    </a:lnTo>
                    <a:lnTo>
                      <a:pt x="952" y="8572"/>
                    </a:lnTo>
                    <a:lnTo>
                      <a:pt x="952" y="8572"/>
                    </a:lnTo>
                    <a:lnTo>
                      <a:pt x="952" y="8572"/>
                    </a:lnTo>
                    <a:lnTo>
                      <a:pt x="952" y="8572"/>
                    </a:lnTo>
                    <a:lnTo>
                      <a:pt x="952" y="8572"/>
                    </a:lnTo>
                    <a:lnTo>
                      <a:pt x="952" y="8572"/>
                    </a:lnTo>
                    <a:lnTo>
                      <a:pt x="952" y="8572"/>
                    </a:lnTo>
                    <a:lnTo>
                      <a:pt x="952" y="8572"/>
                    </a:lnTo>
                    <a:lnTo>
                      <a:pt x="0" y="8572"/>
                    </a:lnTo>
                    <a:lnTo>
                      <a:pt x="0" y="4763"/>
                    </a:lnTo>
                    <a:lnTo>
                      <a:pt x="4763" y="1905"/>
                    </a:lnTo>
                    <a:lnTo>
                      <a:pt x="4763" y="1905"/>
                    </a:lnTo>
                    <a:lnTo>
                      <a:pt x="4763" y="1905"/>
                    </a:lnTo>
                    <a:lnTo>
                      <a:pt x="4763" y="1905"/>
                    </a:lnTo>
                    <a:lnTo>
                      <a:pt x="4763" y="1905"/>
                    </a:lnTo>
                    <a:lnTo>
                      <a:pt x="7620" y="0"/>
                    </a:lnTo>
                    <a:lnTo>
                      <a:pt x="7620" y="0"/>
                    </a:lnTo>
                    <a:lnTo>
                      <a:pt x="7620" y="0"/>
                    </a:lnTo>
                    <a:lnTo>
                      <a:pt x="7620" y="0"/>
                    </a:lnTo>
                    <a:lnTo>
                      <a:pt x="7620" y="0"/>
                    </a:lnTo>
                    <a:lnTo>
                      <a:pt x="7620" y="0"/>
                    </a:lnTo>
                    <a:lnTo>
                      <a:pt x="7620" y="0"/>
                    </a:lnTo>
                    <a:lnTo>
                      <a:pt x="7620" y="0"/>
                    </a:lnTo>
                    <a:lnTo>
                      <a:pt x="7620" y="0"/>
                    </a:lnTo>
                    <a:lnTo>
                      <a:pt x="952" y="2857"/>
                    </a:lnTo>
                    <a:lnTo>
                      <a:pt x="952" y="2857"/>
                    </a:lnTo>
                    <a:lnTo>
                      <a:pt x="952" y="2857"/>
                    </a:lnTo>
                    <a:lnTo>
                      <a:pt x="952" y="2857"/>
                    </a:lnTo>
                    <a:lnTo>
                      <a:pt x="952" y="2857"/>
                    </a:lnTo>
                    <a:lnTo>
                      <a:pt x="11430" y="952"/>
                    </a:lnTo>
                    <a:lnTo>
                      <a:pt x="11430" y="952"/>
                    </a:lnTo>
                    <a:close/>
                    <a:moveTo>
                      <a:pt x="11430" y="4763"/>
                    </a:moveTo>
                    <a:lnTo>
                      <a:pt x="7620" y="6667"/>
                    </a:lnTo>
                    <a:lnTo>
                      <a:pt x="7620" y="6667"/>
                    </a:lnTo>
                    <a:lnTo>
                      <a:pt x="7620" y="6667"/>
                    </a:lnTo>
                    <a:lnTo>
                      <a:pt x="7620" y="6667"/>
                    </a:lnTo>
                    <a:lnTo>
                      <a:pt x="7620" y="6667"/>
                    </a:lnTo>
                    <a:lnTo>
                      <a:pt x="7620" y="6667"/>
                    </a:lnTo>
                    <a:lnTo>
                      <a:pt x="7620" y="6667"/>
                    </a:lnTo>
                    <a:lnTo>
                      <a:pt x="7620" y="6667"/>
                    </a:lnTo>
                    <a:lnTo>
                      <a:pt x="7620" y="6667"/>
                    </a:lnTo>
                    <a:lnTo>
                      <a:pt x="10477" y="4763"/>
                    </a:lnTo>
                    <a:lnTo>
                      <a:pt x="10477" y="4763"/>
                    </a:lnTo>
                    <a:lnTo>
                      <a:pt x="11430" y="4763"/>
                    </a:lnTo>
                    <a:close/>
                    <a:moveTo>
                      <a:pt x="11430" y="48577"/>
                    </a:moveTo>
                    <a:lnTo>
                      <a:pt x="11430" y="48577"/>
                    </a:lnTo>
                    <a:lnTo>
                      <a:pt x="4763" y="52388"/>
                    </a:lnTo>
                    <a:lnTo>
                      <a:pt x="4763" y="52388"/>
                    </a:lnTo>
                    <a:lnTo>
                      <a:pt x="4763" y="52388"/>
                    </a:lnTo>
                    <a:lnTo>
                      <a:pt x="4763" y="52388"/>
                    </a:lnTo>
                    <a:lnTo>
                      <a:pt x="4763" y="52388"/>
                    </a:lnTo>
                    <a:lnTo>
                      <a:pt x="4763" y="52388"/>
                    </a:lnTo>
                    <a:lnTo>
                      <a:pt x="4763" y="52388"/>
                    </a:lnTo>
                    <a:lnTo>
                      <a:pt x="4763" y="52388"/>
                    </a:lnTo>
                    <a:lnTo>
                      <a:pt x="4763" y="52388"/>
                    </a:lnTo>
                    <a:lnTo>
                      <a:pt x="11430" y="48577"/>
                    </a:lnTo>
                    <a:lnTo>
                      <a:pt x="11430" y="48577"/>
                    </a:lnTo>
                    <a:close/>
                    <a:moveTo>
                      <a:pt x="11430" y="54292"/>
                    </a:moveTo>
                    <a:lnTo>
                      <a:pt x="11430" y="54292"/>
                    </a:lnTo>
                    <a:lnTo>
                      <a:pt x="8573" y="56197"/>
                    </a:lnTo>
                    <a:lnTo>
                      <a:pt x="8573" y="56197"/>
                    </a:lnTo>
                    <a:lnTo>
                      <a:pt x="8573" y="56197"/>
                    </a:lnTo>
                    <a:lnTo>
                      <a:pt x="8573" y="56197"/>
                    </a:lnTo>
                    <a:lnTo>
                      <a:pt x="8573" y="56197"/>
                    </a:lnTo>
                    <a:lnTo>
                      <a:pt x="8573" y="56197"/>
                    </a:lnTo>
                    <a:lnTo>
                      <a:pt x="8573" y="56197"/>
                    </a:lnTo>
                    <a:lnTo>
                      <a:pt x="8573" y="56197"/>
                    </a:lnTo>
                    <a:lnTo>
                      <a:pt x="8573" y="56197"/>
                    </a:lnTo>
                    <a:lnTo>
                      <a:pt x="11430" y="54292"/>
                    </a:lnTo>
                    <a:lnTo>
                      <a:pt x="11430" y="54292"/>
                    </a:lnTo>
                    <a:close/>
                    <a:moveTo>
                      <a:pt x="952" y="27622"/>
                    </a:moveTo>
                    <a:lnTo>
                      <a:pt x="1905" y="26670"/>
                    </a:lnTo>
                    <a:lnTo>
                      <a:pt x="1905" y="26670"/>
                    </a:lnTo>
                    <a:lnTo>
                      <a:pt x="1905" y="26670"/>
                    </a:lnTo>
                    <a:lnTo>
                      <a:pt x="952" y="27622"/>
                    </a:lnTo>
                    <a:lnTo>
                      <a:pt x="952" y="27622"/>
                    </a:lnTo>
                    <a:lnTo>
                      <a:pt x="952" y="27622"/>
                    </a:lnTo>
                    <a:lnTo>
                      <a:pt x="952" y="27622"/>
                    </a:lnTo>
                    <a:lnTo>
                      <a:pt x="952" y="27622"/>
                    </a:lnTo>
                    <a:lnTo>
                      <a:pt x="952" y="27622"/>
                    </a:lnTo>
                    <a:lnTo>
                      <a:pt x="952" y="27622"/>
                    </a:lnTo>
                    <a:lnTo>
                      <a:pt x="952" y="27622"/>
                    </a:lnTo>
                    <a:lnTo>
                      <a:pt x="952" y="27622"/>
                    </a:lnTo>
                    <a:close/>
                    <a:moveTo>
                      <a:pt x="952" y="21907"/>
                    </a:moveTo>
                    <a:lnTo>
                      <a:pt x="952" y="21907"/>
                    </a:lnTo>
                    <a:lnTo>
                      <a:pt x="952" y="21907"/>
                    </a:lnTo>
                    <a:lnTo>
                      <a:pt x="952" y="21907"/>
                    </a:lnTo>
                    <a:lnTo>
                      <a:pt x="952" y="21907"/>
                    </a:lnTo>
                    <a:close/>
                    <a:moveTo>
                      <a:pt x="952" y="13335"/>
                    </a:moveTo>
                    <a:lnTo>
                      <a:pt x="952" y="13335"/>
                    </a:lnTo>
                    <a:lnTo>
                      <a:pt x="952" y="13335"/>
                    </a:lnTo>
                    <a:lnTo>
                      <a:pt x="952" y="13335"/>
                    </a:lnTo>
                    <a:lnTo>
                      <a:pt x="952" y="13335"/>
                    </a:lnTo>
                    <a:close/>
                    <a:moveTo>
                      <a:pt x="0" y="27622"/>
                    </a:moveTo>
                    <a:lnTo>
                      <a:pt x="0" y="27622"/>
                    </a:lnTo>
                    <a:lnTo>
                      <a:pt x="0" y="27622"/>
                    </a:lnTo>
                    <a:lnTo>
                      <a:pt x="0" y="27622"/>
                    </a:lnTo>
                    <a:lnTo>
                      <a:pt x="0" y="27622"/>
                    </a:lnTo>
                    <a:lnTo>
                      <a:pt x="0" y="27622"/>
                    </a:lnTo>
                    <a:lnTo>
                      <a:pt x="0" y="27622"/>
                    </a:lnTo>
                    <a:lnTo>
                      <a:pt x="0" y="27622"/>
                    </a:lnTo>
                    <a:lnTo>
                      <a:pt x="0" y="27622"/>
                    </a:lnTo>
                    <a:lnTo>
                      <a:pt x="0" y="27622"/>
                    </a:lnTo>
                    <a:lnTo>
                      <a:pt x="0" y="27622"/>
                    </a:lnTo>
                    <a:lnTo>
                      <a:pt x="0" y="27622"/>
                    </a:lnTo>
                    <a:lnTo>
                      <a:pt x="0" y="27622"/>
                    </a:lnTo>
                    <a:lnTo>
                      <a:pt x="0" y="27622"/>
                    </a:lnTo>
                    <a:lnTo>
                      <a:pt x="0" y="27622"/>
                    </a:lnTo>
                    <a:lnTo>
                      <a:pt x="0" y="27622"/>
                    </a:lnTo>
                    <a:lnTo>
                      <a:pt x="0" y="27622"/>
                    </a:lnTo>
                    <a:lnTo>
                      <a:pt x="0" y="27622"/>
                    </a:lnTo>
                    <a:lnTo>
                      <a:pt x="0" y="27622"/>
                    </a:lnTo>
                    <a:lnTo>
                      <a:pt x="0" y="27622"/>
                    </a:lnTo>
                    <a:close/>
                    <a:moveTo>
                      <a:pt x="952" y="4763"/>
                    </a:moveTo>
                    <a:lnTo>
                      <a:pt x="952" y="8572"/>
                    </a:lnTo>
                    <a:lnTo>
                      <a:pt x="0" y="9525"/>
                    </a:lnTo>
                    <a:lnTo>
                      <a:pt x="0" y="5715"/>
                    </a:lnTo>
                    <a:lnTo>
                      <a:pt x="952" y="4763"/>
                    </a:lnTo>
                    <a:lnTo>
                      <a:pt x="952" y="4763"/>
                    </a:lnTo>
                    <a:close/>
                    <a:moveTo>
                      <a:pt x="952" y="12382"/>
                    </a:moveTo>
                    <a:lnTo>
                      <a:pt x="952" y="12382"/>
                    </a:lnTo>
                    <a:lnTo>
                      <a:pt x="0" y="13335"/>
                    </a:lnTo>
                    <a:lnTo>
                      <a:pt x="0" y="12382"/>
                    </a:lnTo>
                    <a:lnTo>
                      <a:pt x="0" y="12382"/>
                    </a:lnTo>
                    <a:lnTo>
                      <a:pt x="952" y="12382"/>
                    </a:lnTo>
                    <a:lnTo>
                      <a:pt x="952" y="12382"/>
                    </a:lnTo>
                    <a:lnTo>
                      <a:pt x="952" y="12382"/>
                    </a:lnTo>
                    <a:lnTo>
                      <a:pt x="952" y="12382"/>
                    </a:lnTo>
                    <a:lnTo>
                      <a:pt x="952" y="12382"/>
                    </a:lnTo>
                    <a:lnTo>
                      <a:pt x="952" y="12382"/>
                    </a:lnTo>
                    <a:close/>
                    <a:moveTo>
                      <a:pt x="952" y="21907"/>
                    </a:moveTo>
                    <a:lnTo>
                      <a:pt x="952" y="21907"/>
                    </a:lnTo>
                    <a:lnTo>
                      <a:pt x="0" y="22860"/>
                    </a:lnTo>
                    <a:lnTo>
                      <a:pt x="0" y="22860"/>
                    </a:lnTo>
                    <a:lnTo>
                      <a:pt x="0" y="22860"/>
                    </a:lnTo>
                    <a:lnTo>
                      <a:pt x="952" y="21907"/>
                    </a:lnTo>
                    <a:lnTo>
                      <a:pt x="952" y="21907"/>
                    </a:lnTo>
                    <a:lnTo>
                      <a:pt x="952" y="21907"/>
                    </a:lnTo>
                    <a:lnTo>
                      <a:pt x="952" y="21907"/>
                    </a:lnTo>
                    <a:lnTo>
                      <a:pt x="952" y="21907"/>
                    </a:lnTo>
                    <a:lnTo>
                      <a:pt x="952" y="21907"/>
                    </a:lnTo>
                    <a:lnTo>
                      <a:pt x="952" y="21907"/>
                    </a:lnTo>
                    <a:lnTo>
                      <a:pt x="952" y="21907"/>
                    </a:lnTo>
                    <a:lnTo>
                      <a:pt x="952" y="21907"/>
                    </a:lnTo>
                    <a:close/>
                    <a:moveTo>
                      <a:pt x="952" y="27622"/>
                    </a:moveTo>
                    <a:lnTo>
                      <a:pt x="952" y="27622"/>
                    </a:lnTo>
                    <a:lnTo>
                      <a:pt x="0" y="28575"/>
                    </a:lnTo>
                    <a:lnTo>
                      <a:pt x="0" y="28575"/>
                    </a:lnTo>
                    <a:lnTo>
                      <a:pt x="952" y="27622"/>
                    </a:lnTo>
                    <a:lnTo>
                      <a:pt x="952" y="27622"/>
                    </a:lnTo>
                    <a:close/>
                    <a:moveTo>
                      <a:pt x="0" y="21907"/>
                    </a:moveTo>
                    <a:lnTo>
                      <a:pt x="0" y="21907"/>
                    </a:lnTo>
                    <a:lnTo>
                      <a:pt x="0" y="21907"/>
                    </a:lnTo>
                    <a:lnTo>
                      <a:pt x="0" y="21907"/>
                    </a:lnTo>
                    <a:lnTo>
                      <a:pt x="0" y="21907"/>
                    </a:lnTo>
                    <a:lnTo>
                      <a:pt x="0" y="21907"/>
                    </a:lnTo>
                    <a:lnTo>
                      <a:pt x="0" y="21907"/>
                    </a:lnTo>
                    <a:lnTo>
                      <a:pt x="0" y="21907"/>
                    </a:lnTo>
                    <a:lnTo>
                      <a:pt x="0" y="21907"/>
                    </a:lnTo>
                    <a:lnTo>
                      <a:pt x="0" y="21907"/>
                    </a:lnTo>
                    <a:lnTo>
                      <a:pt x="0" y="21907"/>
                    </a:lnTo>
                    <a:lnTo>
                      <a:pt x="0" y="21907"/>
                    </a:lnTo>
                    <a:lnTo>
                      <a:pt x="0" y="21907"/>
                    </a:lnTo>
                    <a:lnTo>
                      <a:pt x="0" y="21907"/>
                    </a:lnTo>
                    <a:lnTo>
                      <a:pt x="0" y="21907"/>
                    </a:lnTo>
                    <a:lnTo>
                      <a:pt x="0" y="21907"/>
                    </a:lnTo>
                    <a:lnTo>
                      <a:pt x="0" y="21907"/>
                    </a:lnTo>
                    <a:lnTo>
                      <a:pt x="0" y="21907"/>
                    </a:lnTo>
                    <a:lnTo>
                      <a:pt x="0" y="21907"/>
                    </a:lnTo>
                    <a:lnTo>
                      <a:pt x="0" y="21907"/>
                    </a:lnTo>
                    <a:lnTo>
                      <a:pt x="0" y="21907"/>
                    </a:lnTo>
                    <a:lnTo>
                      <a:pt x="0" y="21907"/>
                    </a:lnTo>
                    <a:lnTo>
                      <a:pt x="0" y="21907"/>
                    </a:lnTo>
                    <a:lnTo>
                      <a:pt x="0" y="21907"/>
                    </a:lnTo>
                    <a:lnTo>
                      <a:pt x="0" y="21907"/>
                    </a:lnTo>
                    <a:lnTo>
                      <a:pt x="0" y="21907"/>
                    </a:lnTo>
                    <a:lnTo>
                      <a:pt x="0" y="21907"/>
                    </a:lnTo>
                    <a:lnTo>
                      <a:pt x="0" y="21907"/>
                    </a:lnTo>
                    <a:lnTo>
                      <a:pt x="0" y="21907"/>
                    </a:lnTo>
                    <a:lnTo>
                      <a:pt x="0" y="21907"/>
                    </a:lnTo>
                    <a:lnTo>
                      <a:pt x="0" y="21907"/>
                    </a:lnTo>
                    <a:lnTo>
                      <a:pt x="0" y="21907"/>
                    </a:lnTo>
                    <a:close/>
                    <a:moveTo>
                      <a:pt x="0" y="17145"/>
                    </a:moveTo>
                    <a:lnTo>
                      <a:pt x="0" y="17145"/>
                    </a:lnTo>
                    <a:lnTo>
                      <a:pt x="0" y="17145"/>
                    </a:lnTo>
                    <a:lnTo>
                      <a:pt x="0" y="17145"/>
                    </a:lnTo>
                    <a:lnTo>
                      <a:pt x="0" y="17145"/>
                    </a:lnTo>
                    <a:lnTo>
                      <a:pt x="0" y="17145"/>
                    </a:lnTo>
                    <a:lnTo>
                      <a:pt x="0" y="17145"/>
                    </a:lnTo>
                    <a:lnTo>
                      <a:pt x="0" y="17145"/>
                    </a:lnTo>
                    <a:close/>
                    <a:moveTo>
                      <a:pt x="0" y="4763"/>
                    </a:moveTo>
                    <a:lnTo>
                      <a:pt x="0" y="8572"/>
                    </a:lnTo>
                    <a:lnTo>
                      <a:pt x="0" y="8572"/>
                    </a:lnTo>
                    <a:lnTo>
                      <a:pt x="0" y="4763"/>
                    </a:lnTo>
                    <a:lnTo>
                      <a:pt x="0" y="4763"/>
                    </a:lnTo>
                    <a:lnTo>
                      <a:pt x="0" y="4763"/>
                    </a:lnTo>
                    <a:close/>
                    <a:moveTo>
                      <a:pt x="0" y="12382"/>
                    </a:moveTo>
                    <a:lnTo>
                      <a:pt x="0" y="13335"/>
                    </a:lnTo>
                    <a:lnTo>
                      <a:pt x="0" y="13335"/>
                    </a:lnTo>
                    <a:lnTo>
                      <a:pt x="0" y="12382"/>
                    </a:lnTo>
                    <a:lnTo>
                      <a:pt x="0" y="12382"/>
                    </a:lnTo>
                    <a:lnTo>
                      <a:pt x="0" y="12382"/>
                    </a:lnTo>
                    <a:lnTo>
                      <a:pt x="0" y="12382"/>
                    </a:lnTo>
                    <a:lnTo>
                      <a:pt x="0" y="12382"/>
                    </a:lnTo>
                    <a:close/>
                    <a:moveTo>
                      <a:pt x="0" y="17145"/>
                    </a:moveTo>
                    <a:lnTo>
                      <a:pt x="0" y="17145"/>
                    </a:lnTo>
                    <a:lnTo>
                      <a:pt x="0" y="17145"/>
                    </a:lnTo>
                    <a:lnTo>
                      <a:pt x="0" y="17145"/>
                    </a:lnTo>
                    <a:lnTo>
                      <a:pt x="0" y="17145"/>
                    </a:lnTo>
                    <a:lnTo>
                      <a:pt x="0" y="17145"/>
                    </a:lnTo>
                    <a:lnTo>
                      <a:pt x="0" y="17145"/>
                    </a:lnTo>
                    <a:lnTo>
                      <a:pt x="0" y="17145"/>
                    </a:lnTo>
                    <a:lnTo>
                      <a:pt x="0" y="17145"/>
                    </a:lnTo>
                    <a:close/>
                    <a:moveTo>
                      <a:pt x="0" y="21907"/>
                    </a:moveTo>
                    <a:lnTo>
                      <a:pt x="0" y="21907"/>
                    </a:lnTo>
                    <a:lnTo>
                      <a:pt x="0" y="21907"/>
                    </a:lnTo>
                    <a:lnTo>
                      <a:pt x="0" y="21907"/>
                    </a:lnTo>
                    <a:lnTo>
                      <a:pt x="0" y="21907"/>
                    </a:lnTo>
                    <a:lnTo>
                      <a:pt x="0" y="21907"/>
                    </a:lnTo>
                    <a:lnTo>
                      <a:pt x="0" y="21907"/>
                    </a:lnTo>
                    <a:lnTo>
                      <a:pt x="0" y="21907"/>
                    </a:lnTo>
                    <a:lnTo>
                      <a:pt x="0" y="21907"/>
                    </a:lnTo>
                    <a:lnTo>
                      <a:pt x="0" y="21907"/>
                    </a:lnTo>
                    <a:lnTo>
                      <a:pt x="0" y="21907"/>
                    </a:lnTo>
                    <a:lnTo>
                      <a:pt x="0" y="21907"/>
                    </a:lnTo>
                    <a:lnTo>
                      <a:pt x="0" y="21907"/>
                    </a:lnTo>
                    <a:lnTo>
                      <a:pt x="0" y="21907"/>
                    </a:lnTo>
                    <a:lnTo>
                      <a:pt x="0" y="21907"/>
                    </a:lnTo>
                    <a:lnTo>
                      <a:pt x="0" y="21907"/>
                    </a:lnTo>
                    <a:lnTo>
                      <a:pt x="0" y="21907"/>
                    </a:lnTo>
                    <a:lnTo>
                      <a:pt x="0" y="21907"/>
                    </a:lnTo>
                    <a:lnTo>
                      <a:pt x="0" y="21907"/>
                    </a:lnTo>
                    <a:lnTo>
                      <a:pt x="0" y="21907"/>
                    </a:lnTo>
                    <a:lnTo>
                      <a:pt x="0" y="21907"/>
                    </a:lnTo>
                    <a:lnTo>
                      <a:pt x="0" y="21907"/>
                    </a:lnTo>
                    <a:lnTo>
                      <a:pt x="0" y="21907"/>
                    </a:lnTo>
                    <a:lnTo>
                      <a:pt x="0" y="21907"/>
                    </a:lnTo>
                    <a:lnTo>
                      <a:pt x="0" y="21907"/>
                    </a:lnTo>
                    <a:lnTo>
                      <a:pt x="0" y="21907"/>
                    </a:lnTo>
                    <a:lnTo>
                      <a:pt x="0" y="21907"/>
                    </a:lnTo>
                    <a:lnTo>
                      <a:pt x="0" y="21907"/>
                    </a:lnTo>
                    <a:lnTo>
                      <a:pt x="0" y="21907"/>
                    </a:lnTo>
                    <a:lnTo>
                      <a:pt x="0" y="21907"/>
                    </a:lnTo>
                    <a:lnTo>
                      <a:pt x="0" y="21907"/>
                    </a:lnTo>
                    <a:lnTo>
                      <a:pt x="0" y="21907"/>
                    </a:lnTo>
                    <a:close/>
                    <a:moveTo>
                      <a:pt x="0" y="21907"/>
                    </a:moveTo>
                    <a:lnTo>
                      <a:pt x="0" y="21907"/>
                    </a:lnTo>
                    <a:lnTo>
                      <a:pt x="0" y="21907"/>
                    </a:lnTo>
                    <a:lnTo>
                      <a:pt x="0" y="21907"/>
                    </a:lnTo>
                    <a:lnTo>
                      <a:pt x="0" y="21907"/>
                    </a:lnTo>
                    <a:lnTo>
                      <a:pt x="0" y="21907"/>
                    </a:lnTo>
                    <a:close/>
                    <a:moveTo>
                      <a:pt x="0" y="28575"/>
                    </a:moveTo>
                    <a:lnTo>
                      <a:pt x="0" y="28575"/>
                    </a:lnTo>
                    <a:lnTo>
                      <a:pt x="0" y="28575"/>
                    </a:lnTo>
                    <a:lnTo>
                      <a:pt x="0" y="28575"/>
                    </a:lnTo>
                    <a:lnTo>
                      <a:pt x="0" y="28575"/>
                    </a:lnTo>
                    <a:close/>
                  </a:path>
                </a:pathLst>
              </a:custGeom>
              <a:solidFill>
                <a:srgbClr val="42424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46" name="Freeform: Shape 1345">
                <a:extLst>
                  <a:ext uri="{FF2B5EF4-FFF2-40B4-BE49-F238E27FC236}">
                    <a16:creationId xmlns:a16="http://schemas.microsoft.com/office/drawing/2014/main" id="{AE999461-1B04-4149-A9D7-6886EE391988}"/>
                  </a:ext>
                </a:extLst>
              </p:cNvPr>
              <p:cNvSpPr/>
              <p:nvPr/>
            </p:nvSpPr>
            <p:spPr>
              <a:xfrm>
                <a:off x="4366260" y="2852737"/>
                <a:ext cx="140017" cy="78104"/>
              </a:xfrm>
              <a:custGeom>
                <a:avLst/>
                <a:gdLst>
                  <a:gd name="connsiteX0" fmla="*/ 84773 w 140017"/>
                  <a:gd name="connsiteY0" fmla="*/ 0 h 78104"/>
                  <a:gd name="connsiteX1" fmla="*/ 140017 w 140017"/>
                  <a:gd name="connsiteY1" fmla="*/ 30480 h 78104"/>
                  <a:gd name="connsiteX2" fmla="*/ 55245 w 140017"/>
                  <a:gd name="connsiteY2" fmla="*/ 78105 h 78104"/>
                  <a:gd name="connsiteX3" fmla="*/ 0 w 140017"/>
                  <a:gd name="connsiteY3" fmla="*/ 47625 h 78104"/>
                  <a:gd name="connsiteX4" fmla="*/ 84773 w 140017"/>
                  <a:gd name="connsiteY4" fmla="*/ 0 h 781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0017" h="78104">
                    <a:moveTo>
                      <a:pt x="84773" y="0"/>
                    </a:moveTo>
                    <a:lnTo>
                      <a:pt x="140017" y="30480"/>
                    </a:lnTo>
                    <a:lnTo>
                      <a:pt x="55245" y="78105"/>
                    </a:lnTo>
                    <a:lnTo>
                      <a:pt x="0" y="47625"/>
                    </a:lnTo>
                    <a:lnTo>
                      <a:pt x="84773" y="0"/>
                    </a:lnTo>
                    <a:close/>
                  </a:path>
                </a:pathLst>
              </a:custGeom>
              <a:solidFill>
                <a:schemeClr val="accent2">
                  <a:lumMod val="40000"/>
                  <a:lumOff val="6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47" name="Freeform: Shape 1346">
                <a:extLst>
                  <a:ext uri="{FF2B5EF4-FFF2-40B4-BE49-F238E27FC236}">
                    <a16:creationId xmlns:a16="http://schemas.microsoft.com/office/drawing/2014/main" id="{6CED44E2-0E59-4295-8952-7D6AB83264BD}"/>
                  </a:ext>
                </a:extLst>
              </p:cNvPr>
              <p:cNvSpPr/>
              <p:nvPr/>
            </p:nvSpPr>
            <p:spPr>
              <a:xfrm>
                <a:off x="4493895" y="2977514"/>
                <a:ext cx="85725" cy="56197"/>
              </a:xfrm>
              <a:custGeom>
                <a:avLst/>
                <a:gdLst>
                  <a:gd name="connsiteX0" fmla="*/ 0 w 85725"/>
                  <a:gd name="connsiteY0" fmla="*/ 48577 h 56197"/>
                  <a:gd name="connsiteX1" fmla="*/ 82867 w 85725"/>
                  <a:gd name="connsiteY1" fmla="*/ 0 h 56197"/>
                  <a:gd name="connsiteX2" fmla="*/ 82867 w 85725"/>
                  <a:gd name="connsiteY2" fmla="*/ 0 h 56197"/>
                  <a:gd name="connsiteX3" fmla="*/ 82867 w 85725"/>
                  <a:gd name="connsiteY3" fmla="*/ 0 h 56197"/>
                  <a:gd name="connsiteX4" fmla="*/ 82867 w 85725"/>
                  <a:gd name="connsiteY4" fmla="*/ 0 h 56197"/>
                  <a:gd name="connsiteX5" fmla="*/ 82867 w 85725"/>
                  <a:gd name="connsiteY5" fmla="*/ 0 h 56197"/>
                  <a:gd name="connsiteX6" fmla="*/ 82867 w 85725"/>
                  <a:gd name="connsiteY6" fmla="*/ 0 h 56197"/>
                  <a:gd name="connsiteX7" fmla="*/ 82867 w 85725"/>
                  <a:gd name="connsiteY7" fmla="*/ 0 h 56197"/>
                  <a:gd name="connsiteX8" fmla="*/ 82867 w 85725"/>
                  <a:gd name="connsiteY8" fmla="*/ 0 h 56197"/>
                  <a:gd name="connsiteX9" fmla="*/ 82867 w 85725"/>
                  <a:gd name="connsiteY9" fmla="*/ 0 h 56197"/>
                  <a:gd name="connsiteX10" fmla="*/ 83820 w 85725"/>
                  <a:gd name="connsiteY10" fmla="*/ 952 h 56197"/>
                  <a:gd name="connsiteX11" fmla="*/ 84772 w 85725"/>
                  <a:gd name="connsiteY11" fmla="*/ 1905 h 56197"/>
                  <a:gd name="connsiteX12" fmla="*/ 85725 w 85725"/>
                  <a:gd name="connsiteY12" fmla="*/ 2857 h 56197"/>
                  <a:gd name="connsiteX13" fmla="*/ 85725 w 85725"/>
                  <a:gd name="connsiteY13" fmla="*/ 3810 h 56197"/>
                  <a:gd name="connsiteX14" fmla="*/ 85725 w 85725"/>
                  <a:gd name="connsiteY14" fmla="*/ 4763 h 56197"/>
                  <a:gd name="connsiteX15" fmla="*/ 85725 w 85725"/>
                  <a:gd name="connsiteY15" fmla="*/ 5715 h 56197"/>
                  <a:gd name="connsiteX16" fmla="*/ 85725 w 85725"/>
                  <a:gd name="connsiteY16" fmla="*/ 6667 h 56197"/>
                  <a:gd name="connsiteX17" fmla="*/ 85725 w 85725"/>
                  <a:gd name="connsiteY17" fmla="*/ 7620 h 56197"/>
                  <a:gd name="connsiteX18" fmla="*/ 2857 w 85725"/>
                  <a:gd name="connsiteY18" fmla="*/ 56197 h 56197"/>
                  <a:gd name="connsiteX19" fmla="*/ 2857 w 85725"/>
                  <a:gd name="connsiteY19" fmla="*/ 55245 h 56197"/>
                  <a:gd name="connsiteX20" fmla="*/ 2857 w 85725"/>
                  <a:gd name="connsiteY20" fmla="*/ 54292 h 56197"/>
                  <a:gd name="connsiteX21" fmla="*/ 2857 w 85725"/>
                  <a:gd name="connsiteY21" fmla="*/ 53340 h 56197"/>
                  <a:gd name="connsiteX22" fmla="*/ 2857 w 85725"/>
                  <a:gd name="connsiteY22" fmla="*/ 52388 h 56197"/>
                  <a:gd name="connsiteX23" fmla="*/ 2857 w 85725"/>
                  <a:gd name="connsiteY23" fmla="*/ 51435 h 56197"/>
                  <a:gd name="connsiteX24" fmla="*/ 1905 w 85725"/>
                  <a:gd name="connsiteY24" fmla="*/ 50482 h 56197"/>
                  <a:gd name="connsiteX25" fmla="*/ 952 w 85725"/>
                  <a:gd name="connsiteY25" fmla="*/ 49530 h 56197"/>
                  <a:gd name="connsiteX26" fmla="*/ 0 w 85725"/>
                  <a:gd name="connsiteY26" fmla="*/ 48577 h 56197"/>
                  <a:gd name="connsiteX27" fmla="*/ 0 w 85725"/>
                  <a:gd name="connsiteY27" fmla="*/ 48577 h 56197"/>
                  <a:gd name="connsiteX28" fmla="*/ 0 w 85725"/>
                  <a:gd name="connsiteY28" fmla="*/ 48577 h 56197"/>
                  <a:gd name="connsiteX29" fmla="*/ 0 w 85725"/>
                  <a:gd name="connsiteY29" fmla="*/ 48577 h 56197"/>
                  <a:gd name="connsiteX30" fmla="*/ 0 w 85725"/>
                  <a:gd name="connsiteY30" fmla="*/ 48577 h 56197"/>
                  <a:gd name="connsiteX31" fmla="*/ 0 w 85725"/>
                  <a:gd name="connsiteY31" fmla="*/ 48577 h 56197"/>
                  <a:gd name="connsiteX32" fmla="*/ 0 w 85725"/>
                  <a:gd name="connsiteY32" fmla="*/ 48577 h 56197"/>
                  <a:gd name="connsiteX33" fmla="*/ 0 w 85725"/>
                  <a:gd name="connsiteY33" fmla="*/ 48577 h 56197"/>
                  <a:gd name="connsiteX34" fmla="*/ 0 w 85725"/>
                  <a:gd name="connsiteY34" fmla="*/ 48577 h 56197"/>
                  <a:gd name="connsiteX35" fmla="*/ 0 w 85725"/>
                  <a:gd name="connsiteY35" fmla="*/ 48577 h 56197"/>
                  <a:gd name="connsiteX36" fmla="*/ 0 w 85725"/>
                  <a:gd name="connsiteY36" fmla="*/ 48577 h 56197"/>
                  <a:gd name="connsiteX37" fmla="*/ 0 w 85725"/>
                  <a:gd name="connsiteY37" fmla="*/ 48577 h 56197"/>
                  <a:gd name="connsiteX38" fmla="*/ 0 w 85725"/>
                  <a:gd name="connsiteY38" fmla="*/ 48577 h 56197"/>
                  <a:gd name="connsiteX39" fmla="*/ 0 w 85725"/>
                  <a:gd name="connsiteY39" fmla="*/ 48577 h 56197"/>
                  <a:gd name="connsiteX40" fmla="*/ 0 w 85725"/>
                  <a:gd name="connsiteY40" fmla="*/ 48577 h 56197"/>
                  <a:gd name="connsiteX41" fmla="*/ 0 w 85725"/>
                  <a:gd name="connsiteY41" fmla="*/ 48577 h 56197"/>
                  <a:gd name="connsiteX42" fmla="*/ 0 w 85725"/>
                  <a:gd name="connsiteY42" fmla="*/ 48577 h 56197"/>
                  <a:gd name="connsiteX43" fmla="*/ 0 w 85725"/>
                  <a:gd name="connsiteY43" fmla="*/ 48577 h 56197"/>
                  <a:gd name="connsiteX44" fmla="*/ 0 w 85725"/>
                  <a:gd name="connsiteY44" fmla="*/ 48577 h 56197"/>
                  <a:gd name="connsiteX45" fmla="*/ 0 w 85725"/>
                  <a:gd name="connsiteY45" fmla="*/ 48577 h 56197"/>
                  <a:gd name="connsiteX46" fmla="*/ 0 w 85725"/>
                  <a:gd name="connsiteY46" fmla="*/ 48577 h 56197"/>
                  <a:gd name="connsiteX47" fmla="*/ 0 w 85725"/>
                  <a:gd name="connsiteY47" fmla="*/ 48577 h 56197"/>
                  <a:gd name="connsiteX48" fmla="*/ 0 w 85725"/>
                  <a:gd name="connsiteY48" fmla="*/ 48577 h 56197"/>
                  <a:gd name="connsiteX49" fmla="*/ 0 w 85725"/>
                  <a:gd name="connsiteY49" fmla="*/ 48577 h 56197"/>
                  <a:gd name="connsiteX50" fmla="*/ 0 w 85725"/>
                  <a:gd name="connsiteY50" fmla="*/ 48577 h 56197"/>
                  <a:gd name="connsiteX51" fmla="*/ 0 w 85725"/>
                  <a:gd name="connsiteY51" fmla="*/ 48577 h 56197"/>
                  <a:gd name="connsiteX52" fmla="*/ 0 w 85725"/>
                  <a:gd name="connsiteY52" fmla="*/ 48577 h 56197"/>
                  <a:gd name="connsiteX53" fmla="*/ 0 w 85725"/>
                  <a:gd name="connsiteY53" fmla="*/ 48577 h 56197"/>
                  <a:gd name="connsiteX54" fmla="*/ 0 w 85725"/>
                  <a:gd name="connsiteY54" fmla="*/ 48577 h 56197"/>
                  <a:gd name="connsiteX55" fmla="*/ 0 w 85725"/>
                  <a:gd name="connsiteY55" fmla="*/ 48577 h 56197"/>
                  <a:gd name="connsiteX56" fmla="*/ 0 w 85725"/>
                  <a:gd name="connsiteY56" fmla="*/ 48577 h 56197"/>
                  <a:gd name="connsiteX57" fmla="*/ 0 w 85725"/>
                  <a:gd name="connsiteY57" fmla="*/ 48577 h 56197"/>
                  <a:gd name="connsiteX58" fmla="*/ 0 w 85725"/>
                  <a:gd name="connsiteY58" fmla="*/ 48577 h 56197"/>
                  <a:gd name="connsiteX59" fmla="*/ 0 w 85725"/>
                  <a:gd name="connsiteY59" fmla="*/ 48577 h 56197"/>
                  <a:gd name="connsiteX60" fmla="*/ 0 w 85725"/>
                  <a:gd name="connsiteY60" fmla="*/ 48577 h 56197"/>
                  <a:gd name="connsiteX61" fmla="*/ 0 w 85725"/>
                  <a:gd name="connsiteY61" fmla="*/ 48577 h 56197"/>
                  <a:gd name="connsiteX62" fmla="*/ 0 w 85725"/>
                  <a:gd name="connsiteY62" fmla="*/ 48577 h 56197"/>
                  <a:gd name="connsiteX63" fmla="*/ 0 w 85725"/>
                  <a:gd name="connsiteY63" fmla="*/ 48577 h 56197"/>
                  <a:gd name="connsiteX64" fmla="*/ 0 w 85725"/>
                  <a:gd name="connsiteY64" fmla="*/ 48577 h 56197"/>
                  <a:gd name="connsiteX65" fmla="*/ 0 w 85725"/>
                  <a:gd name="connsiteY65" fmla="*/ 48577 h 56197"/>
                  <a:gd name="connsiteX66" fmla="*/ 0 w 85725"/>
                  <a:gd name="connsiteY66" fmla="*/ 48577 h 56197"/>
                  <a:gd name="connsiteX67" fmla="*/ 0 w 85725"/>
                  <a:gd name="connsiteY67" fmla="*/ 48577 h 56197"/>
                  <a:gd name="connsiteX68" fmla="*/ 0 w 85725"/>
                  <a:gd name="connsiteY68" fmla="*/ 48577 h 56197"/>
                  <a:gd name="connsiteX69" fmla="*/ 0 w 85725"/>
                  <a:gd name="connsiteY69" fmla="*/ 48577 h 56197"/>
                  <a:gd name="connsiteX70" fmla="*/ 0 w 85725"/>
                  <a:gd name="connsiteY70" fmla="*/ 48577 h 56197"/>
                  <a:gd name="connsiteX71" fmla="*/ 0 w 85725"/>
                  <a:gd name="connsiteY71" fmla="*/ 48577 h 56197"/>
                  <a:gd name="connsiteX72" fmla="*/ 0 w 85725"/>
                  <a:gd name="connsiteY72" fmla="*/ 48577 h 56197"/>
                  <a:gd name="connsiteX73" fmla="*/ 0 w 85725"/>
                  <a:gd name="connsiteY73" fmla="*/ 48577 h 56197"/>
                  <a:gd name="connsiteX74" fmla="*/ 0 w 85725"/>
                  <a:gd name="connsiteY74" fmla="*/ 48577 h 56197"/>
                  <a:gd name="connsiteX75" fmla="*/ 0 w 85725"/>
                  <a:gd name="connsiteY75" fmla="*/ 48577 h 56197"/>
                  <a:gd name="connsiteX76" fmla="*/ 0 w 85725"/>
                  <a:gd name="connsiteY76" fmla="*/ 48577 h 56197"/>
                  <a:gd name="connsiteX77" fmla="*/ 0 w 85725"/>
                  <a:gd name="connsiteY77" fmla="*/ 48577 h 56197"/>
                  <a:gd name="connsiteX78" fmla="*/ 0 w 85725"/>
                  <a:gd name="connsiteY78" fmla="*/ 48577 h 56197"/>
                  <a:gd name="connsiteX79" fmla="*/ 0 w 85725"/>
                  <a:gd name="connsiteY79" fmla="*/ 48577 h 56197"/>
                  <a:gd name="connsiteX80" fmla="*/ 0 w 85725"/>
                  <a:gd name="connsiteY80" fmla="*/ 48577 h 56197"/>
                  <a:gd name="connsiteX81" fmla="*/ 0 w 85725"/>
                  <a:gd name="connsiteY81" fmla="*/ 48577 h 56197"/>
                  <a:gd name="connsiteX82" fmla="*/ 0 w 85725"/>
                  <a:gd name="connsiteY82" fmla="*/ 48577 h 56197"/>
                  <a:gd name="connsiteX83" fmla="*/ 0 w 85725"/>
                  <a:gd name="connsiteY83" fmla="*/ 48577 h 56197"/>
                  <a:gd name="connsiteX84" fmla="*/ 0 w 85725"/>
                  <a:gd name="connsiteY84" fmla="*/ 48577 h 56197"/>
                  <a:gd name="connsiteX85" fmla="*/ 0 w 85725"/>
                  <a:gd name="connsiteY85" fmla="*/ 48577 h 56197"/>
                  <a:gd name="connsiteX86" fmla="*/ 0 w 85725"/>
                  <a:gd name="connsiteY86" fmla="*/ 48577 h 56197"/>
                  <a:gd name="connsiteX87" fmla="*/ 0 w 85725"/>
                  <a:gd name="connsiteY87" fmla="*/ 48577 h 56197"/>
                  <a:gd name="connsiteX88" fmla="*/ 0 w 85725"/>
                  <a:gd name="connsiteY88" fmla="*/ 48577 h 56197"/>
                  <a:gd name="connsiteX89" fmla="*/ 0 w 85725"/>
                  <a:gd name="connsiteY89" fmla="*/ 48577 h 56197"/>
                  <a:gd name="connsiteX90" fmla="*/ 0 w 85725"/>
                  <a:gd name="connsiteY90" fmla="*/ 48577 h 56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</a:cxnLst>
                <a:rect l="l" t="t" r="r" b="b"/>
                <a:pathLst>
                  <a:path w="85725" h="56197">
                    <a:moveTo>
                      <a:pt x="0" y="48577"/>
                    </a:moveTo>
                    <a:lnTo>
                      <a:pt x="82867" y="0"/>
                    </a:lnTo>
                    <a:lnTo>
                      <a:pt x="82867" y="0"/>
                    </a:lnTo>
                    <a:lnTo>
                      <a:pt x="82867" y="0"/>
                    </a:lnTo>
                    <a:lnTo>
                      <a:pt x="82867" y="0"/>
                    </a:lnTo>
                    <a:lnTo>
                      <a:pt x="82867" y="0"/>
                    </a:lnTo>
                    <a:lnTo>
                      <a:pt x="82867" y="0"/>
                    </a:lnTo>
                    <a:lnTo>
                      <a:pt x="82867" y="0"/>
                    </a:lnTo>
                    <a:lnTo>
                      <a:pt x="82867" y="0"/>
                    </a:lnTo>
                    <a:lnTo>
                      <a:pt x="82867" y="0"/>
                    </a:lnTo>
                    <a:lnTo>
                      <a:pt x="83820" y="952"/>
                    </a:lnTo>
                    <a:lnTo>
                      <a:pt x="84772" y="1905"/>
                    </a:lnTo>
                    <a:lnTo>
                      <a:pt x="85725" y="2857"/>
                    </a:lnTo>
                    <a:lnTo>
                      <a:pt x="85725" y="3810"/>
                    </a:lnTo>
                    <a:lnTo>
                      <a:pt x="85725" y="4763"/>
                    </a:lnTo>
                    <a:lnTo>
                      <a:pt x="85725" y="5715"/>
                    </a:lnTo>
                    <a:lnTo>
                      <a:pt x="85725" y="6667"/>
                    </a:lnTo>
                    <a:lnTo>
                      <a:pt x="85725" y="7620"/>
                    </a:lnTo>
                    <a:lnTo>
                      <a:pt x="2857" y="56197"/>
                    </a:lnTo>
                    <a:cubicBezTo>
                      <a:pt x="2857" y="56197"/>
                      <a:pt x="2857" y="55245"/>
                      <a:pt x="2857" y="55245"/>
                    </a:cubicBezTo>
                    <a:cubicBezTo>
                      <a:pt x="2857" y="55245"/>
                      <a:pt x="2857" y="54292"/>
                      <a:pt x="2857" y="54292"/>
                    </a:cubicBezTo>
                    <a:cubicBezTo>
                      <a:pt x="2857" y="54292"/>
                      <a:pt x="2857" y="53340"/>
                      <a:pt x="2857" y="53340"/>
                    </a:cubicBezTo>
                    <a:cubicBezTo>
                      <a:pt x="2857" y="53340"/>
                      <a:pt x="2857" y="52388"/>
                      <a:pt x="2857" y="52388"/>
                    </a:cubicBezTo>
                    <a:cubicBezTo>
                      <a:pt x="2857" y="52388"/>
                      <a:pt x="2857" y="51435"/>
                      <a:pt x="2857" y="51435"/>
                    </a:cubicBezTo>
                    <a:cubicBezTo>
                      <a:pt x="2857" y="51435"/>
                      <a:pt x="2857" y="51435"/>
                      <a:pt x="1905" y="50482"/>
                    </a:cubicBezTo>
                    <a:cubicBezTo>
                      <a:pt x="1905" y="50482"/>
                      <a:pt x="1905" y="50482"/>
                      <a:pt x="952" y="49530"/>
                    </a:cubicBezTo>
                    <a:cubicBezTo>
                      <a:pt x="952" y="49530"/>
                      <a:pt x="0" y="49530"/>
                      <a:pt x="0" y="48577"/>
                    </a:cubicBez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48" name="Freeform: Shape 1347">
                <a:extLst>
                  <a:ext uri="{FF2B5EF4-FFF2-40B4-BE49-F238E27FC236}">
                    <a16:creationId xmlns:a16="http://schemas.microsoft.com/office/drawing/2014/main" id="{F6006880-64FC-4FD2-816E-FE7C3B67FDAA}"/>
                  </a:ext>
                </a:extLst>
              </p:cNvPr>
              <p:cNvSpPr/>
              <p:nvPr/>
            </p:nvSpPr>
            <p:spPr>
              <a:xfrm>
                <a:off x="4508182" y="2926079"/>
                <a:ext cx="2857" cy="11429"/>
              </a:xfrm>
              <a:custGeom>
                <a:avLst/>
                <a:gdLst>
                  <a:gd name="connsiteX0" fmla="*/ 952 w 2857"/>
                  <a:gd name="connsiteY0" fmla="*/ 9525 h 11429"/>
                  <a:gd name="connsiteX1" fmla="*/ 952 w 2857"/>
                  <a:gd name="connsiteY1" fmla="*/ 0 h 11429"/>
                  <a:gd name="connsiteX2" fmla="*/ 952 w 2857"/>
                  <a:gd name="connsiteY2" fmla="*/ 0 h 11429"/>
                  <a:gd name="connsiteX3" fmla="*/ 1905 w 2857"/>
                  <a:gd name="connsiteY3" fmla="*/ 0 h 11429"/>
                  <a:gd name="connsiteX4" fmla="*/ 2857 w 2857"/>
                  <a:gd name="connsiteY4" fmla="*/ 0 h 11429"/>
                  <a:gd name="connsiteX5" fmla="*/ 2857 w 2857"/>
                  <a:gd name="connsiteY5" fmla="*/ 0 h 11429"/>
                  <a:gd name="connsiteX6" fmla="*/ 2857 w 2857"/>
                  <a:gd name="connsiteY6" fmla="*/ 0 h 11429"/>
                  <a:gd name="connsiteX7" fmla="*/ 2857 w 2857"/>
                  <a:gd name="connsiteY7" fmla="*/ 0 h 11429"/>
                  <a:gd name="connsiteX8" fmla="*/ 2857 w 2857"/>
                  <a:gd name="connsiteY8" fmla="*/ 0 h 11429"/>
                  <a:gd name="connsiteX9" fmla="*/ 2857 w 2857"/>
                  <a:gd name="connsiteY9" fmla="*/ 0 h 11429"/>
                  <a:gd name="connsiteX10" fmla="*/ 2857 w 2857"/>
                  <a:gd name="connsiteY10" fmla="*/ 0 h 11429"/>
                  <a:gd name="connsiteX11" fmla="*/ 2857 w 2857"/>
                  <a:gd name="connsiteY11" fmla="*/ 0 h 11429"/>
                  <a:gd name="connsiteX12" fmla="*/ 2857 w 2857"/>
                  <a:gd name="connsiteY12" fmla="*/ 0 h 11429"/>
                  <a:gd name="connsiteX13" fmla="*/ 2857 w 2857"/>
                  <a:gd name="connsiteY13" fmla="*/ 0 h 11429"/>
                  <a:gd name="connsiteX14" fmla="*/ 2857 w 2857"/>
                  <a:gd name="connsiteY14" fmla="*/ 0 h 11429"/>
                  <a:gd name="connsiteX15" fmla="*/ 2857 w 2857"/>
                  <a:gd name="connsiteY15" fmla="*/ 0 h 11429"/>
                  <a:gd name="connsiteX16" fmla="*/ 2857 w 2857"/>
                  <a:gd name="connsiteY16" fmla="*/ 0 h 11429"/>
                  <a:gd name="connsiteX17" fmla="*/ 2857 w 2857"/>
                  <a:gd name="connsiteY17" fmla="*/ 0 h 11429"/>
                  <a:gd name="connsiteX18" fmla="*/ 2857 w 2857"/>
                  <a:gd name="connsiteY18" fmla="*/ 0 h 11429"/>
                  <a:gd name="connsiteX19" fmla="*/ 2857 w 2857"/>
                  <a:gd name="connsiteY19" fmla="*/ 0 h 11429"/>
                  <a:gd name="connsiteX20" fmla="*/ 2857 w 2857"/>
                  <a:gd name="connsiteY20" fmla="*/ 0 h 11429"/>
                  <a:gd name="connsiteX21" fmla="*/ 2857 w 2857"/>
                  <a:gd name="connsiteY21" fmla="*/ 0 h 11429"/>
                  <a:gd name="connsiteX22" fmla="*/ 2857 w 2857"/>
                  <a:gd name="connsiteY22" fmla="*/ 0 h 11429"/>
                  <a:gd name="connsiteX23" fmla="*/ 2857 w 2857"/>
                  <a:gd name="connsiteY23" fmla="*/ 0 h 11429"/>
                  <a:gd name="connsiteX24" fmla="*/ 2857 w 2857"/>
                  <a:gd name="connsiteY24" fmla="*/ 0 h 11429"/>
                  <a:gd name="connsiteX25" fmla="*/ 2857 w 2857"/>
                  <a:gd name="connsiteY25" fmla="*/ 0 h 11429"/>
                  <a:gd name="connsiteX26" fmla="*/ 2857 w 2857"/>
                  <a:gd name="connsiteY26" fmla="*/ 0 h 11429"/>
                  <a:gd name="connsiteX27" fmla="*/ 2857 w 2857"/>
                  <a:gd name="connsiteY27" fmla="*/ 0 h 11429"/>
                  <a:gd name="connsiteX28" fmla="*/ 2857 w 2857"/>
                  <a:gd name="connsiteY28" fmla="*/ 0 h 11429"/>
                  <a:gd name="connsiteX29" fmla="*/ 2857 w 2857"/>
                  <a:gd name="connsiteY29" fmla="*/ 0 h 11429"/>
                  <a:gd name="connsiteX30" fmla="*/ 2857 w 2857"/>
                  <a:gd name="connsiteY30" fmla="*/ 0 h 11429"/>
                  <a:gd name="connsiteX31" fmla="*/ 2857 w 2857"/>
                  <a:gd name="connsiteY31" fmla="*/ 0 h 11429"/>
                  <a:gd name="connsiteX32" fmla="*/ 2857 w 2857"/>
                  <a:gd name="connsiteY32" fmla="*/ 0 h 11429"/>
                  <a:gd name="connsiteX33" fmla="*/ 2857 w 2857"/>
                  <a:gd name="connsiteY33" fmla="*/ 0 h 11429"/>
                  <a:gd name="connsiteX34" fmla="*/ 2857 w 2857"/>
                  <a:gd name="connsiteY34" fmla="*/ 0 h 11429"/>
                  <a:gd name="connsiteX35" fmla="*/ 2857 w 2857"/>
                  <a:gd name="connsiteY35" fmla="*/ 0 h 11429"/>
                  <a:gd name="connsiteX36" fmla="*/ 2857 w 2857"/>
                  <a:gd name="connsiteY36" fmla="*/ 0 h 11429"/>
                  <a:gd name="connsiteX37" fmla="*/ 2857 w 2857"/>
                  <a:gd name="connsiteY37" fmla="*/ 0 h 11429"/>
                  <a:gd name="connsiteX38" fmla="*/ 2857 w 2857"/>
                  <a:gd name="connsiteY38" fmla="*/ 6667 h 11429"/>
                  <a:gd name="connsiteX39" fmla="*/ 952 w 2857"/>
                  <a:gd name="connsiteY39" fmla="*/ 9525 h 11429"/>
                  <a:gd name="connsiteX40" fmla="*/ 0 w 2857"/>
                  <a:gd name="connsiteY40" fmla="*/ 953 h 11429"/>
                  <a:gd name="connsiteX41" fmla="*/ 952 w 2857"/>
                  <a:gd name="connsiteY41" fmla="*/ 0 h 11429"/>
                  <a:gd name="connsiteX42" fmla="*/ 0 w 2857"/>
                  <a:gd name="connsiteY42" fmla="*/ 953 h 11429"/>
                  <a:gd name="connsiteX43" fmla="*/ 0 w 2857"/>
                  <a:gd name="connsiteY43" fmla="*/ 953 h 11429"/>
                  <a:gd name="connsiteX44" fmla="*/ 952 w 2857"/>
                  <a:gd name="connsiteY44" fmla="*/ 953 h 11429"/>
                  <a:gd name="connsiteX45" fmla="*/ 952 w 2857"/>
                  <a:gd name="connsiteY45" fmla="*/ 10478 h 11429"/>
                  <a:gd name="connsiteX46" fmla="*/ 0 w 2857"/>
                  <a:gd name="connsiteY46" fmla="*/ 11430 h 11429"/>
                  <a:gd name="connsiteX47" fmla="*/ 0 w 2857"/>
                  <a:gd name="connsiteY47" fmla="*/ 1905 h 11429"/>
                  <a:gd name="connsiteX48" fmla="*/ 952 w 2857"/>
                  <a:gd name="connsiteY48" fmla="*/ 953 h 11429"/>
                  <a:gd name="connsiteX49" fmla="*/ 952 w 2857"/>
                  <a:gd name="connsiteY49" fmla="*/ 953 h 114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</a:cxnLst>
                <a:rect l="l" t="t" r="r" b="b"/>
                <a:pathLst>
                  <a:path w="2857" h="11429">
                    <a:moveTo>
                      <a:pt x="952" y="9525"/>
                    </a:moveTo>
                    <a:lnTo>
                      <a:pt x="952" y="0"/>
                    </a:lnTo>
                    <a:lnTo>
                      <a:pt x="952" y="0"/>
                    </a:lnTo>
                    <a:cubicBezTo>
                      <a:pt x="952" y="0"/>
                      <a:pt x="1905" y="0"/>
                      <a:pt x="1905" y="0"/>
                    </a:cubicBezTo>
                    <a:cubicBezTo>
                      <a:pt x="1905" y="0"/>
                      <a:pt x="2857" y="0"/>
                      <a:pt x="2857" y="0"/>
                    </a:cubicBezTo>
                    <a:lnTo>
                      <a:pt x="2857" y="0"/>
                    </a:lnTo>
                    <a:lnTo>
                      <a:pt x="2857" y="0"/>
                    </a:lnTo>
                    <a:lnTo>
                      <a:pt x="2857" y="0"/>
                    </a:lnTo>
                    <a:lnTo>
                      <a:pt x="2857" y="0"/>
                    </a:lnTo>
                    <a:lnTo>
                      <a:pt x="2857" y="0"/>
                    </a:lnTo>
                    <a:lnTo>
                      <a:pt x="2857" y="0"/>
                    </a:lnTo>
                    <a:lnTo>
                      <a:pt x="2857" y="0"/>
                    </a:lnTo>
                    <a:lnTo>
                      <a:pt x="2857" y="0"/>
                    </a:lnTo>
                    <a:lnTo>
                      <a:pt x="2857" y="0"/>
                    </a:lnTo>
                    <a:lnTo>
                      <a:pt x="2857" y="0"/>
                    </a:lnTo>
                    <a:lnTo>
                      <a:pt x="2857" y="0"/>
                    </a:lnTo>
                    <a:lnTo>
                      <a:pt x="2857" y="0"/>
                    </a:lnTo>
                    <a:lnTo>
                      <a:pt x="2857" y="0"/>
                    </a:lnTo>
                    <a:lnTo>
                      <a:pt x="2857" y="0"/>
                    </a:lnTo>
                    <a:lnTo>
                      <a:pt x="2857" y="0"/>
                    </a:lnTo>
                    <a:lnTo>
                      <a:pt x="2857" y="0"/>
                    </a:lnTo>
                    <a:lnTo>
                      <a:pt x="2857" y="0"/>
                    </a:lnTo>
                    <a:lnTo>
                      <a:pt x="2857" y="0"/>
                    </a:lnTo>
                    <a:lnTo>
                      <a:pt x="2857" y="0"/>
                    </a:lnTo>
                    <a:lnTo>
                      <a:pt x="2857" y="0"/>
                    </a:lnTo>
                    <a:lnTo>
                      <a:pt x="2857" y="0"/>
                    </a:lnTo>
                    <a:lnTo>
                      <a:pt x="2857" y="0"/>
                    </a:lnTo>
                    <a:lnTo>
                      <a:pt x="2857" y="0"/>
                    </a:lnTo>
                    <a:lnTo>
                      <a:pt x="2857" y="0"/>
                    </a:lnTo>
                    <a:lnTo>
                      <a:pt x="2857" y="0"/>
                    </a:lnTo>
                    <a:lnTo>
                      <a:pt x="2857" y="0"/>
                    </a:lnTo>
                    <a:lnTo>
                      <a:pt x="2857" y="0"/>
                    </a:lnTo>
                    <a:lnTo>
                      <a:pt x="2857" y="0"/>
                    </a:lnTo>
                    <a:lnTo>
                      <a:pt x="2857" y="0"/>
                    </a:lnTo>
                    <a:lnTo>
                      <a:pt x="2857" y="0"/>
                    </a:lnTo>
                    <a:lnTo>
                      <a:pt x="2857" y="0"/>
                    </a:lnTo>
                    <a:lnTo>
                      <a:pt x="2857" y="0"/>
                    </a:lnTo>
                    <a:lnTo>
                      <a:pt x="2857" y="0"/>
                    </a:lnTo>
                    <a:lnTo>
                      <a:pt x="2857" y="6667"/>
                    </a:lnTo>
                    <a:lnTo>
                      <a:pt x="952" y="9525"/>
                    </a:lnTo>
                    <a:close/>
                    <a:moveTo>
                      <a:pt x="0" y="953"/>
                    </a:moveTo>
                    <a:lnTo>
                      <a:pt x="952" y="0"/>
                    </a:lnTo>
                    <a:lnTo>
                      <a:pt x="0" y="953"/>
                    </a:lnTo>
                    <a:lnTo>
                      <a:pt x="0" y="953"/>
                    </a:lnTo>
                    <a:close/>
                    <a:moveTo>
                      <a:pt x="952" y="953"/>
                    </a:moveTo>
                    <a:lnTo>
                      <a:pt x="952" y="10478"/>
                    </a:lnTo>
                    <a:lnTo>
                      <a:pt x="0" y="11430"/>
                    </a:lnTo>
                    <a:lnTo>
                      <a:pt x="0" y="1905"/>
                    </a:lnTo>
                    <a:cubicBezTo>
                      <a:pt x="0" y="953"/>
                      <a:pt x="0" y="953"/>
                      <a:pt x="952" y="953"/>
                    </a:cubicBezTo>
                    <a:lnTo>
                      <a:pt x="952" y="953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49" name="Freeform: Shape 1348">
                <a:extLst>
                  <a:ext uri="{FF2B5EF4-FFF2-40B4-BE49-F238E27FC236}">
                    <a16:creationId xmlns:a16="http://schemas.microsoft.com/office/drawing/2014/main" id="{5C5BF9FD-35F9-4A77-8B00-C87EC9D1FC31}"/>
                  </a:ext>
                </a:extLst>
              </p:cNvPr>
              <p:cNvSpPr/>
              <p:nvPr/>
            </p:nvSpPr>
            <p:spPr>
              <a:xfrm>
                <a:off x="4424362" y="2971425"/>
                <a:ext cx="10477" cy="61333"/>
              </a:xfrm>
              <a:custGeom>
                <a:avLst/>
                <a:gdLst>
                  <a:gd name="connsiteX0" fmla="*/ 5715 w 10477"/>
                  <a:gd name="connsiteY0" fmla="*/ 50856 h 61333"/>
                  <a:gd name="connsiteX1" fmla="*/ 0 w 10477"/>
                  <a:gd name="connsiteY1" fmla="*/ 47046 h 61333"/>
                  <a:gd name="connsiteX2" fmla="*/ 0 w 10477"/>
                  <a:gd name="connsiteY2" fmla="*/ 54666 h 61333"/>
                  <a:gd name="connsiteX3" fmla="*/ 10477 w 10477"/>
                  <a:gd name="connsiteY3" fmla="*/ 61334 h 61333"/>
                  <a:gd name="connsiteX4" fmla="*/ 10477 w 10477"/>
                  <a:gd name="connsiteY4" fmla="*/ 47046 h 61333"/>
                  <a:gd name="connsiteX5" fmla="*/ 10477 w 10477"/>
                  <a:gd name="connsiteY5" fmla="*/ 46094 h 61333"/>
                  <a:gd name="connsiteX6" fmla="*/ 10477 w 10477"/>
                  <a:gd name="connsiteY6" fmla="*/ 10851 h 61333"/>
                  <a:gd name="connsiteX7" fmla="*/ 10477 w 10477"/>
                  <a:gd name="connsiteY7" fmla="*/ 10851 h 61333"/>
                  <a:gd name="connsiteX8" fmla="*/ 10477 w 10477"/>
                  <a:gd name="connsiteY8" fmla="*/ 374 h 61333"/>
                  <a:gd name="connsiteX9" fmla="*/ 9525 w 10477"/>
                  <a:gd name="connsiteY9" fmla="*/ 374 h 61333"/>
                  <a:gd name="connsiteX10" fmla="*/ 9525 w 10477"/>
                  <a:gd name="connsiteY10" fmla="*/ 374 h 61333"/>
                  <a:gd name="connsiteX11" fmla="*/ 4763 w 10477"/>
                  <a:gd name="connsiteY11" fmla="*/ 2279 h 61333"/>
                  <a:gd name="connsiteX12" fmla="*/ 4763 w 10477"/>
                  <a:gd name="connsiteY12" fmla="*/ 4184 h 61333"/>
                  <a:gd name="connsiteX13" fmla="*/ 4763 w 10477"/>
                  <a:gd name="connsiteY13" fmla="*/ 13709 h 61333"/>
                  <a:gd name="connsiteX14" fmla="*/ 4763 w 10477"/>
                  <a:gd name="connsiteY14" fmla="*/ 31806 h 61333"/>
                  <a:gd name="connsiteX15" fmla="*/ 5715 w 10477"/>
                  <a:gd name="connsiteY15" fmla="*/ 50856 h 613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0477" h="61333">
                    <a:moveTo>
                      <a:pt x="5715" y="50856"/>
                    </a:moveTo>
                    <a:cubicBezTo>
                      <a:pt x="3810" y="49904"/>
                      <a:pt x="1905" y="48951"/>
                      <a:pt x="0" y="47046"/>
                    </a:cubicBezTo>
                    <a:cubicBezTo>
                      <a:pt x="0" y="49904"/>
                      <a:pt x="0" y="51809"/>
                      <a:pt x="0" y="54666"/>
                    </a:cubicBezTo>
                    <a:cubicBezTo>
                      <a:pt x="3810" y="56571"/>
                      <a:pt x="6667" y="58476"/>
                      <a:pt x="10477" y="61334"/>
                    </a:cubicBezTo>
                    <a:cubicBezTo>
                      <a:pt x="10477" y="56571"/>
                      <a:pt x="10477" y="51809"/>
                      <a:pt x="10477" y="47046"/>
                    </a:cubicBezTo>
                    <a:cubicBezTo>
                      <a:pt x="10477" y="47046"/>
                      <a:pt x="10477" y="47046"/>
                      <a:pt x="10477" y="46094"/>
                    </a:cubicBezTo>
                    <a:cubicBezTo>
                      <a:pt x="10477" y="34664"/>
                      <a:pt x="10477" y="23234"/>
                      <a:pt x="10477" y="10851"/>
                    </a:cubicBezTo>
                    <a:cubicBezTo>
                      <a:pt x="10477" y="10851"/>
                      <a:pt x="10477" y="10851"/>
                      <a:pt x="10477" y="10851"/>
                    </a:cubicBezTo>
                    <a:cubicBezTo>
                      <a:pt x="10477" y="7041"/>
                      <a:pt x="10477" y="4184"/>
                      <a:pt x="10477" y="374"/>
                    </a:cubicBezTo>
                    <a:cubicBezTo>
                      <a:pt x="10477" y="374"/>
                      <a:pt x="10477" y="374"/>
                      <a:pt x="9525" y="374"/>
                    </a:cubicBezTo>
                    <a:lnTo>
                      <a:pt x="9525" y="374"/>
                    </a:lnTo>
                    <a:cubicBezTo>
                      <a:pt x="6667" y="-579"/>
                      <a:pt x="4763" y="374"/>
                      <a:pt x="4763" y="2279"/>
                    </a:cubicBezTo>
                    <a:cubicBezTo>
                      <a:pt x="4763" y="3231"/>
                      <a:pt x="4763" y="3231"/>
                      <a:pt x="4763" y="4184"/>
                    </a:cubicBezTo>
                    <a:cubicBezTo>
                      <a:pt x="4763" y="7041"/>
                      <a:pt x="4763" y="9899"/>
                      <a:pt x="4763" y="13709"/>
                    </a:cubicBezTo>
                    <a:cubicBezTo>
                      <a:pt x="4763" y="20376"/>
                      <a:pt x="4763" y="26091"/>
                      <a:pt x="4763" y="31806"/>
                    </a:cubicBezTo>
                    <a:cubicBezTo>
                      <a:pt x="5715" y="38474"/>
                      <a:pt x="5715" y="45141"/>
                      <a:pt x="5715" y="50856"/>
                    </a:cubicBez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50" name="Freeform: Shape 1349">
                <a:extLst>
                  <a:ext uri="{FF2B5EF4-FFF2-40B4-BE49-F238E27FC236}">
                    <a16:creationId xmlns:a16="http://schemas.microsoft.com/office/drawing/2014/main" id="{3CD49E28-BBBF-40DF-B791-527A05A3E82A}"/>
                  </a:ext>
                </a:extLst>
              </p:cNvPr>
              <p:cNvSpPr/>
              <p:nvPr/>
            </p:nvSpPr>
            <p:spPr>
              <a:xfrm>
                <a:off x="4424362" y="3015614"/>
                <a:ext cx="5714" cy="6667"/>
              </a:xfrm>
              <a:custGeom>
                <a:avLst/>
                <a:gdLst>
                  <a:gd name="connsiteX0" fmla="*/ 0 w 5714"/>
                  <a:gd name="connsiteY0" fmla="*/ 3810 h 6667"/>
                  <a:gd name="connsiteX1" fmla="*/ 5715 w 5714"/>
                  <a:gd name="connsiteY1" fmla="*/ 0 h 6667"/>
                  <a:gd name="connsiteX2" fmla="*/ 5715 w 5714"/>
                  <a:gd name="connsiteY2" fmla="*/ 6667 h 6667"/>
                  <a:gd name="connsiteX3" fmla="*/ 0 w 5714"/>
                  <a:gd name="connsiteY3" fmla="*/ 3810 h 66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714" h="6667">
                    <a:moveTo>
                      <a:pt x="0" y="3810"/>
                    </a:moveTo>
                    <a:lnTo>
                      <a:pt x="5715" y="0"/>
                    </a:lnTo>
                    <a:lnTo>
                      <a:pt x="5715" y="6667"/>
                    </a:lnTo>
                    <a:cubicBezTo>
                      <a:pt x="3810" y="5715"/>
                      <a:pt x="1905" y="4763"/>
                      <a:pt x="0" y="3810"/>
                    </a:cubicBez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51" name="Freeform: Shape 1350">
                <a:extLst>
                  <a:ext uri="{FF2B5EF4-FFF2-40B4-BE49-F238E27FC236}">
                    <a16:creationId xmlns:a16="http://schemas.microsoft.com/office/drawing/2014/main" id="{BDD6C504-7C30-4B33-AFF2-98EEE13AACBE}"/>
                  </a:ext>
                </a:extLst>
              </p:cNvPr>
              <p:cNvSpPr/>
              <p:nvPr/>
            </p:nvSpPr>
            <p:spPr>
              <a:xfrm>
                <a:off x="4422457" y="3055619"/>
                <a:ext cx="55244" cy="62864"/>
              </a:xfrm>
              <a:custGeom>
                <a:avLst/>
                <a:gdLst>
                  <a:gd name="connsiteX0" fmla="*/ 19050 w 55244"/>
                  <a:gd name="connsiteY0" fmla="*/ 8572 h 62864"/>
                  <a:gd name="connsiteX1" fmla="*/ 27622 w 55244"/>
                  <a:gd name="connsiteY1" fmla="*/ 3810 h 62864"/>
                  <a:gd name="connsiteX2" fmla="*/ 27622 w 55244"/>
                  <a:gd name="connsiteY2" fmla="*/ 3810 h 62864"/>
                  <a:gd name="connsiteX3" fmla="*/ 27622 w 55244"/>
                  <a:gd name="connsiteY3" fmla="*/ 3810 h 62864"/>
                  <a:gd name="connsiteX4" fmla="*/ 27622 w 55244"/>
                  <a:gd name="connsiteY4" fmla="*/ 3810 h 62864"/>
                  <a:gd name="connsiteX5" fmla="*/ 27622 w 55244"/>
                  <a:gd name="connsiteY5" fmla="*/ 3810 h 62864"/>
                  <a:gd name="connsiteX6" fmla="*/ 27622 w 55244"/>
                  <a:gd name="connsiteY6" fmla="*/ 3810 h 62864"/>
                  <a:gd name="connsiteX7" fmla="*/ 27622 w 55244"/>
                  <a:gd name="connsiteY7" fmla="*/ 3810 h 62864"/>
                  <a:gd name="connsiteX8" fmla="*/ 27622 w 55244"/>
                  <a:gd name="connsiteY8" fmla="*/ 3810 h 62864"/>
                  <a:gd name="connsiteX9" fmla="*/ 27622 w 55244"/>
                  <a:gd name="connsiteY9" fmla="*/ 3810 h 62864"/>
                  <a:gd name="connsiteX10" fmla="*/ 19050 w 55244"/>
                  <a:gd name="connsiteY10" fmla="*/ 8572 h 62864"/>
                  <a:gd name="connsiteX11" fmla="*/ 19050 w 55244"/>
                  <a:gd name="connsiteY11" fmla="*/ 8572 h 62864"/>
                  <a:gd name="connsiteX12" fmla="*/ 19050 w 55244"/>
                  <a:gd name="connsiteY12" fmla="*/ 8572 h 62864"/>
                  <a:gd name="connsiteX13" fmla="*/ 19050 w 55244"/>
                  <a:gd name="connsiteY13" fmla="*/ 8572 h 62864"/>
                  <a:gd name="connsiteX14" fmla="*/ 19050 w 55244"/>
                  <a:gd name="connsiteY14" fmla="*/ 8572 h 62864"/>
                  <a:gd name="connsiteX15" fmla="*/ 19050 w 55244"/>
                  <a:gd name="connsiteY15" fmla="*/ 8572 h 62864"/>
                  <a:gd name="connsiteX16" fmla="*/ 19050 w 55244"/>
                  <a:gd name="connsiteY16" fmla="*/ 8572 h 62864"/>
                  <a:gd name="connsiteX17" fmla="*/ 19050 w 55244"/>
                  <a:gd name="connsiteY17" fmla="*/ 8572 h 62864"/>
                  <a:gd name="connsiteX18" fmla="*/ 19050 w 55244"/>
                  <a:gd name="connsiteY18" fmla="*/ 8572 h 62864"/>
                  <a:gd name="connsiteX19" fmla="*/ 19050 w 55244"/>
                  <a:gd name="connsiteY19" fmla="*/ 8572 h 62864"/>
                  <a:gd name="connsiteX20" fmla="*/ 50482 w 55244"/>
                  <a:gd name="connsiteY20" fmla="*/ 53340 h 62864"/>
                  <a:gd name="connsiteX21" fmla="*/ 53340 w 55244"/>
                  <a:gd name="connsiteY21" fmla="*/ 51435 h 62864"/>
                  <a:gd name="connsiteX22" fmla="*/ 53340 w 55244"/>
                  <a:gd name="connsiteY22" fmla="*/ 51435 h 62864"/>
                  <a:gd name="connsiteX23" fmla="*/ 53340 w 55244"/>
                  <a:gd name="connsiteY23" fmla="*/ 51435 h 62864"/>
                  <a:gd name="connsiteX24" fmla="*/ 53340 w 55244"/>
                  <a:gd name="connsiteY24" fmla="*/ 51435 h 62864"/>
                  <a:gd name="connsiteX25" fmla="*/ 53340 w 55244"/>
                  <a:gd name="connsiteY25" fmla="*/ 51435 h 62864"/>
                  <a:gd name="connsiteX26" fmla="*/ 53340 w 55244"/>
                  <a:gd name="connsiteY26" fmla="*/ 51435 h 62864"/>
                  <a:gd name="connsiteX27" fmla="*/ 53340 w 55244"/>
                  <a:gd name="connsiteY27" fmla="*/ 51435 h 62864"/>
                  <a:gd name="connsiteX28" fmla="*/ 53340 w 55244"/>
                  <a:gd name="connsiteY28" fmla="*/ 51435 h 62864"/>
                  <a:gd name="connsiteX29" fmla="*/ 53340 w 55244"/>
                  <a:gd name="connsiteY29" fmla="*/ 51435 h 62864"/>
                  <a:gd name="connsiteX30" fmla="*/ 44767 w 55244"/>
                  <a:gd name="connsiteY30" fmla="*/ 56197 h 62864"/>
                  <a:gd name="connsiteX31" fmla="*/ 44767 w 55244"/>
                  <a:gd name="connsiteY31" fmla="*/ 56197 h 62864"/>
                  <a:gd name="connsiteX32" fmla="*/ 44767 w 55244"/>
                  <a:gd name="connsiteY32" fmla="*/ 56197 h 62864"/>
                  <a:gd name="connsiteX33" fmla="*/ 44767 w 55244"/>
                  <a:gd name="connsiteY33" fmla="*/ 56197 h 62864"/>
                  <a:gd name="connsiteX34" fmla="*/ 44767 w 55244"/>
                  <a:gd name="connsiteY34" fmla="*/ 56197 h 62864"/>
                  <a:gd name="connsiteX35" fmla="*/ 44767 w 55244"/>
                  <a:gd name="connsiteY35" fmla="*/ 56197 h 62864"/>
                  <a:gd name="connsiteX36" fmla="*/ 41910 w 55244"/>
                  <a:gd name="connsiteY36" fmla="*/ 58102 h 62864"/>
                  <a:gd name="connsiteX37" fmla="*/ 41910 w 55244"/>
                  <a:gd name="connsiteY37" fmla="*/ 58102 h 62864"/>
                  <a:gd name="connsiteX38" fmla="*/ 41910 w 55244"/>
                  <a:gd name="connsiteY38" fmla="*/ 58102 h 62864"/>
                  <a:gd name="connsiteX39" fmla="*/ 41910 w 55244"/>
                  <a:gd name="connsiteY39" fmla="*/ 58102 h 62864"/>
                  <a:gd name="connsiteX40" fmla="*/ 36195 w 55244"/>
                  <a:gd name="connsiteY40" fmla="*/ 60960 h 62864"/>
                  <a:gd name="connsiteX41" fmla="*/ 36195 w 55244"/>
                  <a:gd name="connsiteY41" fmla="*/ 60960 h 62864"/>
                  <a:gd name="connsiteX42" fmla="*/ 36195 w 55244"/>
                  <a:gd name="connsiteY42" fmla="*/ 60960 h 62864"/>
                  <a:gd name="connsiteX43" fmla="*/ 36195 w 55244"/>
                  <a:gd name="connsiteY43" fmla="*/ 60960 h 62864"/>
                  <a:gd name="connsiteX44" fmla="*/ 36195 w 55244"/>
                  <a:gd name="connsiteY44" fmla="*/ 60960 h 62864"/>
                  <a:gd name="connsiteX45" fmla="*/ 36195 w 55244"/>
                  <a:gd name="connsiteY45" fmla="*/ 60960 h 62864"/>
                  <a:gd name="connsiteX46" fmla="*/ 36195 w 55244"/>
                  <a:gd name="connsiteY46" fmla="*/ 60960 h 62864"/>
                  <a:gd name="connsiteX47" fmla="*/ 36195 w 55244"/>
                  <a:gd name="connsiteY47" fmla="*/ 60960 h 62864"/>
                  <a:gd name="connsiteX48" fmla="*/ 36195 w 55244"/>
                  <a:gd name="connsiteY48" fmla="*/ 60960 h 62864"/>
                  <a:gd name="connsiteX49" fmla="*/ 39052 w 55244"/>
                  <a:gd name="connsiteY49" fmla="*/ 59055 h 62864"/>
                  <a:gd name="connsiteX50" fmla="*/ 39052 w 55244"/>
                  <a:gd name="connsiteY50" fmla="*/ 59055 h 62864"/>
                  <a:gd name="connsiteX51" fmla="*/ 39052 w 55244"/>
                  <a:gd name="connsiteY51" fmla="*/ 59055 h 62864"/>
                  <a:gd name="connsiteX52" fmla="*/ 39052 w 55244"/>
                  <a:gd name="connsiteY52" fmla="*/ 59055 h 62864"/>
                  <a:gd name="connsiteX53" fmla="*/ 39052 w 55244"/>
                  <a:gd name="connsiteY53" fmla="*/ 59055 h 62864"/>
                  <a:gd name="connsiteX54" fmla="*/ 39052 w 55244"/>
                  <a:gd name="connsiteY54" fmla="*/ 59055 h 62864"/>
                  <a:gd name="connsiteX55" fmla="*/ 47625 w 55244"/>
                  <a:gd name="connsiteY55" fmla="*/ 54292 h 62864"/>
                  <a:gd name="connsiteX56" fmla="*/ 47625 w 55244"/>
                  <a:gd name="connsiteY56" fmla="*/ 54292 h 62864"/>
                  <a:gd name="connsiteX57" fmla="*/ 47625 w 55244"/>
                  <a:gd name="connsiteY57" fmla="*/ 54292 h 62864"/>
                  <a:gd name="connsiteX58" fmla="*/ 47625 w 55244"/>
                  <a:gd name="connsiteY58" fmla="*/ 54292 h 62864"/>
                  <a:gd name="connsiteX59" fmla="*/ 50482 w 55244"/>
                  <a:gd name="connsiteY59" fmla="*/ 52388 h 62864"/>
                  <a:gd name="connsiteX60" fmla="*/ 50482 w 55244"/>
                  <a:gd name="connsiteY60" fmla="*/ 52388 h 62864"/>
                  <a:gd name="connsiteX61" fmla="*/ 50482 w 55244"/>
                  <a:gd name="connsiteY61" fmla="*/ 52388 h 62864"/>
                  <a:gd name="connsiteX62" fmla="*/ 50482 w 55244"/>
                  <a:gd name="connsiteY62" fmla="*/ 53340 h 62864"/>
                  <a:gd name="connsiteX63" fmla="*/ 50482 w 55244"/>
                  <a:gd name="connsiteY63" fmla="*/ 53340 h 62864"/>
                  <a:gd name="connsiteX64" fmla="*/ 50482 w 55244"/>
                  <a:gd name="connsiteY64" fmla="*/ 53340 h 62864"/>
                  <a:gd name="connsiteX65" fmla="*/ 50482 w 55244"/>
                  <a:gd name="connsiteY65" fmla="*/ 53340 h 62864"/>
                  <a:gd name="connsiteX66" fmla="*/ 50482 w 55244"/>
                  <a:gd name="connsiteY66" fmla="*/ 53340 h 62864"/>
                  <a:gd name="connsiteX67" fmla="*/ 50482 w 55244"/>
                  <a:gd name="connsiteY67" fmla="*/ 53340 h 62864"/>
                  <a:gd name="connsiteX68" fmla="*/ 32385 w 55244"/>
                  <a:gd name="connsiteY68" fmla="*/ 62865 h 62864"/>
                  <a:gd name="connsiteX69" fmla="*/ 32385 w 55244"/>
                  <a:gd name="connsiteY69" fmla="*/ 62865 h 62864"/>
                  <a:gd name="connsiteX70" fmla="*/ 32385 w 55244"/>
                  <a:gd name="connsiteY70" fmla="*/ 62865 h 62864"/>
                  <a:gd name="connsiteX71" fmla="*/ 32385 w 55244"/>
                  <a:gd name="connsiteY71" fmla="*/ 62865 h 62864"/>
                  <a:gd name="connsiteX72" fmla="*/ 32385 w 55244"/>
                  <a:gd name="connsiteY72" fmla="*/ 62865 h 62864"/>
                  <a:gd name="connsiteX73" fmla="*/ 32385 w 55244"/>
                  <a:gd name="connsiteY73" fmla="*/ 62865 h 62864"/>
                  <a:gd name="connsiteX74" fmla="*/ 32385 w 55244"/>
                  <a:gd name="connsiteY74" fmla="*/ 62865 h 62864"/>
                  <a:gd name="connsiteX75" fmla="*/ 32385 w 55244"/>
                  <a:gd name="connsiteY75" fmla="*/ 61913 h 62864"/>
                  <a:gd name="connsiteX76" fmla="*/ 32385 w 55244"/>
                  <a:gd name="connsiteY76" fmla="*/ 61913 h 62864"/>
                  <a:gd name="connsiteX77" fmla="*/ 40957 w 55244"/>
                  <a:gd name="connsiteY77" fmla="*/ 57150 h 62864"/>
                  <a:gd name="connsiteX78" fmla="*/ 40957 w 55244"/>
                  <a:gd name="connsiteY78" fmla="*/ 57150 h 62864"/>
                  <a:gd name="connsiteX79" fmla="*/ 40957 w 55244"/>
                  <a:gd name="connsiteY79" fmla="*/ 57150 h 62864"/>
                  <a:gd name="connsiteX80" fmla="*/ 40957 w 55244"/>
                  <a:gd name="connsiteY80" fmla="*/ 57150 h 62864"/>
                  <a:gd name="connsiteX81" fmla="*/ 40957 w 55244"/>
                  <a:gd name="connsiteY81" fmla="*/ 57150 h 62864"/>
                  <a:gd name="connsiteX82" fmla="*/ 40957 w 55244"/>
                  <a:gd name="connsiteY82" fmla="*/ 57150 h 62864"/>
                  <a:gd name="connsiteX83" fmla="*/ 40957 w 55244"/>
                  <a:gd name="connsiteY83" fmla="*/ 57150 h 62864"/>
                  <a:gd name="connsiteX84" fmla="*/ 40957 w 55244"/>
                  <a:gd name="connsiteY84" fmla="*/ 57150 h 62864"/>
                  <a:gd name="connsiteX85" fmla="*/ 40957 w 55244"/>
                  <a:gd name="connsiteY85" fmla="*/ 57150 h 62864"/>
                  <a:gd name="connsiteX86" fmla="*/ 32385 w 55244"/>
                  <a:gd name="connsiteY86" fmla="*/ 62865 h 62864"/>
                  <a:gd name="connsiteX87" fmla="*/ 32385 w 55244"/>
                  <a:gd name="connsiteY87" fmla="*/ 62865 h 62864"/>
                  <a:gd name="connsiteX88" fmla="*/ 27622 w 55244"/>
                  <a:gd name="connsiteY88" fmla="*/ 61913 h 62864"/>
                  <a:gd name="connsiteX89" fmla="*/ 27622 w 55244"/>
                  <a:gd name="connsiteY89" fmla="*/ 61913 h 62864"/>
                  <a:gd name="connsiteX90" fmla="*/ 27622 w 55244"/>
                  <a:gd name="connsiteY90" fmla="*/ 61913 h 62864"/>
                  <a:gd name="connsiteX91" fmla="*/ 27622 w 55244"/>
                  <a:gd name="connsiteY91" fmla="*/ 61913 h 62864"/>
                  <a:gd name="connsiteX92" fmla="*/ 27622 w 55244"/>
                  <a:gd name="connsiteY92" fmla="*/ 61913 h 62864"/>
                  <a:gd name="connsiteX93" fmla="*/ 27622 w 55244"/>
                  <a:gd name="connsiteY93" fmla="*/ 60960 h 62864"/>
                  <a:gd name="connsiteX94" fmla="*/ 27622 w 55244"/>
                  <a:gd name="connsiteY94" fmla="*/ 60960 h 62864"/>
                  <a:gd name="connsiteX95" fmla="*/ 27622 w 55244"/>
                  <a:gd name="connsiteY95" fmla="*/ 60960 h 62864"/>
                  <a:gd name="connsiteX96" fmla="*/ 27622 w 55244"/>
                  <a:gd name="connsiteY96" fmla="*/ 60960 h 62864"/>
                  <a:gd name="connsiteX97" fmla="*/ 36195 w 55244"/>
                  <a:gd name="connsiteY97" fmla="*/ 56197 h 62864"/>
                  <a:gd name="connsiteX98" fmla="*/ 36195 w 55244"/>
                  <a:gd name="connsiteY98" fmla="*/ 56197 h 62864"/>
                  <a:gd name="connsiteX99" fmla="*/ 36195 w 55244"/>
                  <a:gd name="connsiteY99" fmla="*/ 56197 h 62864"/>
                  <a:gd name="connsiteX100" fmla="*/ 36195 w 55244"/>
                  <a:gd name="connsiteY100" fmla="*/ 56197 h 62864"/>
                  <a:gd name="connsiteX101" fmla="*/ 36195 w 55244"/>
                  <a:gd name="connsiteY101" fmla="*/ 56197 h 62864"/>
                  <a:gd name="connsiteX102" fmla="*/ 36195 w 55244"/>
                  <a:gd name="connsiteY102" fmla="*/ 56197 h 62864"/>
                  <a:gd name="connsiteX103" fmla="*/ 36195 w 55244"/>
                  <a:gd name="connsiteY103" fmla="*/ 56197 h 62864"/>
                  <a:gd name="connsiteX104" fmla="*/ 36195 w 55244"/>
                  <a:gd name="connsiteY104" fmla="*/ 56197 h 62864"/>
                  <a:gd name="connsiteX105" fmla="*/ 36195 w 55244"/>
                  <a:gd name="connsiteY105" fmla="*/ 56197 h 62864"/>
                  <a:gd name="connsiteX106" fmla="*/ 27622 w 55244"/>
                  <a:gd name="connsiteY106" fmla="*/ 61913 h 62864"/>
                  <a:gd name="connsiteX107" fmla="*/ 27622 w 55244"/>
                  <a:gd name="connsiteY107" fmla="*/ 61913 h 62864"/>
                  <a:gd name="connsiteX108" fmla="*/ 23813 w 55244"/>
                  <a:gd name="connsiteY108" fmla="*/ 59055 h 62864"/>
                  <a:gd name="connsiteX109" fmla="*/ 32385 w 55244"/>
                  <a:gd name="connsiteY109" fmla="*/ 54292 h 62864"/>
                  <a:gd name="connsiteX110" fmla="*/ 32385 w 55244"/>
                  <a:gd name="connsiteY110" fmla="*/ 54292 h 62864"/>
                  <a:gd name="connsiteX111" fmla="*/ 32385 w 55244"/>
                  <a:gd name="connsiteY111" fmla="*/ 54292 h 62864"/>
                  <a:gd name="connsiteX112" fmla="*/ 32385 w 55244"/>
                  <a:gd name="connsiteY112" fmla="*/ 54292 h 62864"/>
                  <a:gd name="connsiteX113" fmla="*/ 32385 w 55244"/>
                  <a:gd name="connsiteY113" fmla="*/ 54292 h 62864"/>
                  <a:gd name="connsiteX114" fmla="*/ 32385 w 55244"/>
                  <a:gd name="connsiteY114" fmla="*/ 54292 h 62864"/>
                  <a:gd name="connsiteX115" fmla="*/ 32385 w 55244"/>
                  <a:gd name="connsiteY115" fmla="*/ 54292 h 62864"/>
                  <a:gd name="connsiteX116" fmla="*/ 32385 w 55244"/>
                  <a:gd name="connsiteY116" fmla="*/ 54292 h 62864"/>
                  <a:gd name="connsiteX117" fmla="*/ 32385 w 55244"/>
                  <a:gd name="connsiteY117" fmla="*/ 54292 h 62864"/>
                  <a:gd name="connsiteX118" fmla="*/ 23813 w 55244"/>
                  <a:gd name="connsiteY118" fmla="*/ 59055 h 62864"/>
                  <a:gd name="connsiteX119" fmla="*/ 23813 w 55244"/>
                  <a:gd name="connsiteY119" fmla="*/ 59055 h 62864"/>
                  <a:gd name="connsiteX120" fmla="*/ 23813 w 55244"/>
                  <a:gd name="connsiteY120" fmla="*/ 59055 h 62864"/>
                  <a:gd name="connsiteX121" fmla="*/ 23813 w 55244"/>
                  <a:gd name="connsiteY121" fmla="*/ 59055 h 62864"/>
                  <a:gd name="connsiteX122" fmla="*/ 23813 w 55244"/>
                  <a:gd name="connsiteY122" fmla="*/ 59055 h 62864"/>
                  <a:gd name="connsiteX123" fmla="*/ 23813 w 55244"/>
                  <a:gd name="connsiteY123" fmla="*/ 59055 h 62864"/>
                  <a:gd name="connsiteX124" fmla="*/ 23813 w 55244"/>
                  <a:gd name="connsiteY124" fmla="*/ 59055 h 62864"/>
                  <a:gd name="connsiteX125" fmla="*/ 23813 w 55244"/>
                  <a:gd name="connsiteY125" fmla="*/ 59055 h 62864"/>
                  <a:gd name="connsiteX126" fmla="*/ 23813 w 55244"/>
                  <a:gd name="connsiteY126" fmla="*/ 59055 h 62864"/>
                  <a:gd name="connsiteX127" fmla="*/ 23813 w 55244"/>
                  <a:gd name="connsiteY127" fmla="*/ 59055 h 62864"/>
                  <a:gd name="connsiteX128" fmla="*/ 19050 w 55244"/>
                  <a:gd name="connsiteY128" fmla="*/ 56197 h 62864"/>
                  <a:gd name="connsiteX129" fmla="*/ 27622 w 55244"/>
                  <a:gd name="connsiteY129" fmla="*/ 51435 h 62864"/>
                  <a:gd name="connsiteX130" fmla="*/ 27622 w 55244"/>
                  <a:gd name="connsiteY130" fmla="*/ 51435 h 62864"/>
                  <a:gd name="connsiteX131" fmla="*/ 27622 w 55244"/>
                  <a:gd name="connsiteY131" fmla="*/ 51435 h 62864"/>
                  <a:gd name="connsiteX132" fmla="*/ 27622 w 55244"/>
                  <a:gd name="connsiteY132" fmla="*/ 51435 h 62864"/>
                  <a:gd name="connsiteX133" fmla="*/ 27622 w 55244"/>
                  <a:gd name="connsiteY133" fmla="*/ 51435 h 62864"/>
                  <a:gd name="connsiteX134" fmla="*/ 27622 w 55244"/>
                  <a:gd name="connsiteY134" fmla="*/ 51435 h 62864"/>
                  <a:gd name="connsiteX135" fmla="*/ 27622 w 55244"/>
                  <a:gd name="connsiteY135" fmla="*/ 51435 h 62864"/>
                  <a:gd name="connsiteX136" fmla="*/ 27622 w 55244"/>
                  <a:gd name="connsiteY136" fmla="*/ 51435 h 62864"/>
                  <a:gd name="connsiteX137" fmla="*/ 27622 w 55244"/>
                  <a:gd name="connsiteY137" fmla="*/ 51435 h 62864"/>
                  <a:gd name="connsiteX138" fmla="*/ 19050 w 55244"/>
                  <a:gd name="connsiteY138" fmla="*/ 56197 h 62864"/>
                  <a:gd name="connsiteX139" fmla="*/ 19050 w 55244"/>
                  <a:gd name="connsiteY139" fmla="*/ 56197 h 62864"/>
                  <a:gd name="connsiteX140" fmla="*/ 19050 w 55244"/>
                  <a:gd name="connsiteY140" fmla="*/ 56197 h 62864"/>
                  <a:gd name="connsiteX141" fmla="*/ 19050 w 55244"/>
                  <a:gd name="connsiteY141" fmla="*/ 56197 h 62864"/>
                  <a:gd name="connsiteX142" fmla="*/ 19050 w 55244"/>
                  <a:gd name="connsiteY142" fmla="*/ 56197 h 62864"/>
                  <a:gd name="connsiteX143" fmla="*/ 19050 w 55244"/>
                  <a:gd name="connsiteY143" fmla="*/ 56197 h 62864"/>
                  <a:gd name="connsiteX144" fmla="*/ 19050 w 55244"/>
                  <a:gd name="connsiteY144" fmla="*/ 56197 h 62864"/>
                  <a:gd name="connsiteX145" fmla="*/ 19050 w 55244"/>
                  <a:gd name="connsiteY145" fmla="*/ 56197 h 62864"/>
                  <a:gd name="connsiteX146" fmla="*/ 19050 w 55244"/>
                  <a:gd name="connsiteY146" fmla="*/ 56197 h 62864"/>
                  <a:gd name="connsiteX147" fmla="*/ 19050 w 55244"/>
                  <a:gd name="connsiteY147" fmla="*/ 56197 h 62864"/>
                  <a:gd name="connsiteX148" fmla="*/ 14288 w 55244"/>
                  <a:gd name="connsiteY148" fmla="*/ 52388 h 62864"/>
                  <a:gd name="connsiteX149" fmla="*/ 14288 w 55244"/>
                  <a:gd name="connsiteY149" fmla="*/ 52388 h 62864"/>
                  <a:gd name="connsiteX150" fmla="*/ 14288 w 55244"/>
                  <a:gd name="connsiteY150" fmla="*/ 52388 h 62864"/>
                  <a:gd name="connsiteX151" fmla="*/ 14288 w 55244"/>
                  <a:gd name="connsiteY151" fmla="*/ 52388 h 62864"/>
                  <a:gd name="connsiteX152" fmla="*/ 14288 w 55244"/>
                  <a:gd name="connsiteY152" fmla="*/ 52388 h 62864"/>
                  <a:gd name="connsiteX153" fmla="*/ 14288 w 55244"/>
                  <a:gd name="connsiteY153" fmla="*/ 52388 h 62864"/>
                  <a:gd name="connsiteX154" fmla="*/ 14288 w 55244"/>
                  <a:gd name="connsiteY154" fmla="*/ 52388 h 62864"/>
                  <a:gd name="connsiteX155" fmla="*/ 14288 w 55244"/>
                  <a:gd name="connsiteY155" fmla="*/ 52388 h 62864"/>
                  <a:gd name="connsiteX156" fmla="*/ 14288 w 55244"/>
                  <a:gd name="connsiteY156" fmla="*/ 52388 h 62864"/>
                  <a:gd name="connsiteX157" fmla="*/ 23813 w 55244"/>
                  <a:gd name="connsiteY157" fmla="*/ 46672 h 62864"/>
                  <a:gd name="connsiteX158" fmla="*/ 23813 w 55244"/>
                  <a:gd name="connsiteY158" fmla="*/ 46672 h 62864"/>
                  <a:gd name="connsiteX159" fmla="*/ 23813 w 55244"/>
                  <a:gd name="connsiteY159" fmla="*/ 46672 h 62864"/>
                  <a:gd name="connsiteX160" fmla="*/ 23813 w 55244"/>
                  <a:gd name="connsiteY160" fmla="*/ 46672 h 62864"/>
                  <a:gd name="connsiteX161" fmla="*/ 23813 w 55244"/>
                  <a:gd name="connsiteY161" fmla="*/ 46672 h 62864"/>
                  <a:gd name="connsiteX162" fmla="*/ 23813 w 55244"/>
                  <a:gd name="connsiteY162" fmla="*/ 46672 h 62864"/>
                  <a:gd name="connsiteX163" fmla="*/ 23813 w 55244"/>
                  <a:gd name="connsiteY163" fmla="*/ 46672 h 62864"/>
                  <a:gd name="connsiteX164" fmla="*/ 23813 w 55244"/>
                  <a:gd name="connsiteY164" fmla="*/ 46672 h 62864"/>
                  <a:gd name="connsiteX165" fmla="*/ 23813 w 55244"/>
                  <a:gd name="connsiteY165" fmla="*/ 46672 h 62864"/>
                  <a:gd name="connsiteX166" fmla="*/ 14288 w 55244"/>
                  <a:gd name="connsiteY166" fmla="*/ 52388 h 62864"/>
                  <a:gd name="connsiteX167" fmla="*/ 14288 w 55244"/>
                  <a:gd name="connsiteY167" fmla="*/ 52388 h 62864"/>
                  <a:gd name="connsiteX168" fmla="*/ 2857 w 55244"/>
                  <a:gd name="connsiteY168" fmla="*/ 32385 h 62864"/>
                  <a:gd name="connsiteX169" fmla="*/ 11430 w 55244"/>
                  <a:gd name="connsiteY169" fmla="*/ 27622 h 62864"/>
                  <a:gd name="connsiteX170" fmla="*/ 11430 w 55244"/>
                  <a:gd name="connsiteY170" fmla="*/ 27622 h 62864"/>
                  <a:gd name="connsiteX171" fmla="*/ 11430 w 55244"/>
                  <a:gd name="connsiteY171" fmla="*/ 27622 h 62864"/>
                  <a:gd name="connsiteX172" fmla="*/ 11430 w 55244"/>
                  <a:gd name="connsiteY172" fmla="*/ 27622 h 62864"/>
                  <a:gd name="connsiteX173" fmla="*/ 11430 w 55244"/>
                  <a:gd name="connsiteY173" fmla="*/ 27622 h 62864"/>
                  <a:gd name="connsiteX174" fmla="*/ 11430 w 55244"/>
                  <a:gd name="connsiteY174" fmla="*/ 27622 h 62864"/>
                  <a:gd name="connsiteX175" fmla="*/ 11430 w 55244"/>
                  <a:gd name="connsiteY175" fmla="*/ 27622 h 62864"/>
                  <a:gd name="connsiteX176" fmla="*/ 11430 w 55244"/>
                  <a:gd name="connsiteY176" fmla="*/ 27622 h 62864"/>
                  <a:gd name="connsiteX177" fmla="*/ 11430 w 55244"/>
                  <a:gd name="connsiteY177" fmla="*/ 27622 h 62864"/>
                  <a:gd name="connsiteX178" fmla="*/ 2857 w 55244"/>
                  <a:gd name="connsiteY178" fmla="*/ 32385 h 62864"/>
                  <a:gd name="connsiteX179" fmla="*/ 2857 w 55244"/>
                  <a:gd name="connsiteY179" fmla="*/ 32385 h 62864"/>
                  <a:gd name="connsiteX180" fmla="*/ 2857 w 55244"/>
                  <a:gd name="connsiteY180" fmla="*/ 32385 h 62864"/>
                  <a:gd name="connsiteX181" fmla="*/ 2857 w 55244"/>
                  <a:gd name="connsiteY181" fmla="*/ 32385 h 62864"/>
                  <a:gd name="connsiteX182" fmla="*/ 2857 w 55244"/>
                  <a:gd name="connsiteY182" fmla="*/ 32385 h 62864"/>
                  <a:gd name="connsiteX183" fmla="*/ 2857 w 55244"/>
                  <a:gd name="connsiteY183" fmla="*/ 32385 h 62864"/>
                  <a:gd name="connsiteX184" fmla="*/ 2857 w 55244"/>
                  <a:gd name="connsiteY184" fmla="*/ 32385 h 62864"/>
                  <a:gd name="connsiteX185" fmla="*/ 2857 w 55244"/>
                  <a:gd name="connsiteY185" fmla="*/ 32385 h 62864"/>
                  <a:gd name="connsiteX186" fmla="*/ 2857 w 55244"/>
                  <a:gd name="connsiteY186" fmla="*/ 32385 h 62864"/>
                  <a:gd name="connsiteX187" fmla="*/ 2857 w 55244"/>
                  <a:gd name="connsiteY187" fmla="*/ 32385 h 62864"/>
                  <a:gd name="connsiteX188" fmla="*/ 1905 w 55244"/>
                  <a:gd name="connsiteY188" fmla="*/ 26670 h 62864"/>
                  <a:gd name="connsiteX189" fmla="*/ 10477 w 55244"/>
                  <a:gd name="connsiteY189" fmla="*/ 21908 h 62864"/>
                  <a:gd name="connsiteX190" fmla="*/ 10477 w 55244"/>
                  <a:gd name="connsiteY190" fmla="*/ 21908 h 62864"/>
                  <a:gd name="connsiteX191" fmla="*/ 10477 w 55244"/>
                  <a:gd name="connsiteY191" fmla="*/ 21908 h 62864"/>
                  <a:gd name="connsiteX192" fmla="*/ 10477 w 55244"/>
                  <a:gd name="connsiteY192" fmla="*/ 21908 h 62864"/>
                  <a:gd name="connsiteX193" fmla="*/ 10477 w 55244"/>
                  <a:gd name="connsiteY193" fmla="*/ 21908 h 62864"/>
                  <a:gd name="connsiteX194" fmla="*/ 10477 w 55244"/>
                  <a:gd name="connsiteY194" fmla="*/ 21908 h 62864"/>
                  <a:gd name="connsiteX195" fmla="*/ 10477 w 55244"/>
                  <a:gd name="connsiteY195" fmla="*/ 21908 h 62864"/>
                  <a:gd name="connsiteX196" fmla="*/ 10477 w 55244"/>
                  <a:gd name="connsiteY196" fmla="*/ 21908 h 62864"/>
                  <a:gd name="connsiteX197" fmla="*/ 10477 w 55244"/>
                  <a:gd name="connsiteY197" fmla="*/ 21908 h 62864"/>
                  <a:gd name="connsiteX198" fmla="*/ 1905 w 55244"/>
                  <a:gd name="connsiteY198" fmla="*/ 26670 h 62864"/>
                  <a:gd name="connsiteX199" fmla="*/ 1905 w 55244"/>
                  <a:gd name="connsiteY199" fmla="*/ 26670 h 62864"/>
                  <a:gd name="connsiteX200" fmla="*/ 1905 w 55244"/>
                  <a:gd name="connsiteY200" fmla="*/ 26670 h 62864"/>
                  <a:gd name="connsiteX201" fmla="*/ 1905 w 55244"/>
                  <a:gd name="connsiteY201" fmla="*/ 26670 h 62864"/>
                  <a:gd name="connsiteX202" fmla="*/ 1905 w 55244"/>
                  <a:gd name="connsiteY202" fmla="*/ 26670 h 62864"/>
                  <a:gd name="connsiteX203" fmla="*/ 1905 w 55244"/>
                  <a:gd name="connsiteY203" fmla="*/ 26670 h 62864"/>
                  <a:gd name="connsiteX204" fmla="*/ 1905 w 55244"/>
                  <a:gd name="connsiteY204" fmla="*/ 26670 h 62864"/>
                  <a:gd name="connsiteX205" fmla="*/ 1905 w 55244"/>
                  <a:gd name="connsiteY205" fmla="*/ 26670 h 62864"/>
                  <a:gd name="connsiteX206" fmla="*/ 1905 w 55244"/>
                  <a:gd name="connsiteY206" fmla="*/ 26670 h 62864"/>
                  <a:gd name="connsiteX207" fmla="*/ 1905 w 55244"/>
                  <a:gd name="connsiteY207" fmla="*/ 26670 h 62864"/>
                  <a:gd name="connsiteX208" fmla="*/ 952 w 55244"/>
                  <a:gd name="connsiteY208" fmla="*/ 21908 h 62864"/>
                  <a:gd name="connsiteX209" fmla="*/ 9525 w 55244"/>
                  <a:gd name="connsiteY209" fmla="*/ 17145 h 62864"/>
                  <a:gd name="connsiteX210" fmla="*/ 9525 w 55244"/>
                  <a:gd name="connsiteY210" fmla="*/ 17145 h 62864"/>
                  <a:gd name="connsiteX211" fmla="*/ 9525 w 55244"/>
                  <a:gd name="connsiteY211" fmla="*/ 17145 h 62864"/>
                  <a:gd name="connsiteX212" fmla="*/ 9525 w 55244"/>
                  <a:gd name="connsiteY212" fmla="*/ 17145 h 62864"/>
                  <a:gd name="connsiteX213" fmla="*/ 9525 w 55244"/>
                  <a:gd name="connsiteY213" fmla="*/ 17145 h 62864"/>
                  <a:gd name="connsiteX214" fmla="*/ 9525 w 55244"/>
                  <a:gd name="connsiteY214" fmla="*/ 17145 h 62864"/>
                  <a:gd name="connsiteX215" fmla="*/ 9525 w 55244"/>
                  <a:gd name="connsiteY215" fmla="*/ 17145 h 62864"/>
                  <a:gd name="connsiteX216" fmla="*/ 9525 w 55244"/>
                  <a:gd name="connsiteY216" fmla="*/ 17145 h 62864"/>
                  <a:gd name="connsiteX217" fmla="*/ 9525 w 55244"/>
                  <a:gd name="connsiteY217" fmla="*/ 17145 h 62864"/>
                  <a:gd name="connsiteX218" fmla="*/ 9525 w 55244"/>
                  <a:gd name="connsiteY218" fmla="*/ 17145 h 62864"/>
                  <a:gd name="connsiteX219" fmla="*/ 9525 w 55244"/>
                  <a:gd name="connsiteY219" fmla="*/ 17145 h 62864"/>
                  <a:gd name="connsiteX220" fmla="*/ 8572 w 55244"/>
                  <a:gd name="connsiteY220" fmla="*/ 17145 h 62864"/>
                  <a:gd name="connsiteX221" fmla="*/ 8572 w 55244"/>
                  <a:gd name="connsiteY221" fmla="*/ 17145 h 62864"/>
                  <a:gd name="connsiteX222" fmla="*/ 8572 w 55244"/>
                  <a:gd name="connsiteY222" fmla="*/ 17145 h 62864"/>
                  <a:gd name="connsiteX223" fmla="*/ 8572 w 55244"/>
                  <a:gd name="connsiteY223" fmla="*/ 17145 h 62864"/>
                  <a:gd name="connsiteX224" fmla="*/ 8572 w 55244"/>
                  <a:gd name="connsiteY224" fmla="*/ 17145 h 62864"/>
                  <a:gd name="connsiteX225" fmla="*/ 8572 w 55244"/>
                  <a:gd name="connsiteY225" fmla="*/ 17145 h 62864"/>
                  <a:gd name="connsiteX226" fmla="*/ 8572 w 55244"/>
                  <a:gd name="connsiteY226" fmla="*/ 17145 h 62864"/>
                  <a:gd name="connsiteX227" fmla="*/ 8572 w 55244"/>
                  <a:gd name="connsiteY227" fmla="*/ 17145 h 62864"/>
                  <a:gd name="connsiteX228" fmla="*/ 8572 w 55244"/>
                  <a:gd name="connsiteY228" fmla="*/ 17145 h 62864"/>
                  <a:gd name="connsiteX229" fmla="*/ 8572 w 55244"/>
                  <a:gd name="connsiteY229" fmla="*/ 17145 h 62864"/>
                  <a:gd name="connsiteX230" fmla="*/ 8572 w 55244"/>
                  <a:gd name="connsiteY230" fmla="*/ 17145 h 62864"/>
                  <a:gd name="connsiteX231" fmla="*/ 8572 w 55244"/>
                  <a:gd name="connsiteY231" fmla="*/ 17145 h 62864"/>
                  <a:gd name="connsiteX232" fmla="*/ 8572 w 55244"/>
                  <a:gd name="connsiteY232" fmla="*/ 17145 h 62864"/>
                  <a:gd name="connsiteX233" fmla="*/ 8572 w 55244"/>
                  <a:gd name="connsiteY233" fmla="*/ 17145 h 62864"/>
                  <a:gd name="connsiteX234" fmla="*/ 8572 w 55244"/>
                  <a:gd name="connsiteY234" fmla="*/ 17145 h 62864"/>
                  <a:gd name="connsiteX235" fmla="*/ 8572 w 55244"/>
                  <a:gd name="connsiteY235" fmla="*/ 17145 h 62864"/>
                  <a:gd name="connsiteX236" fmla="*/ 8572 w 55244"/>
                  <a:gd name="connsiteY236" fmla="*/ 17145 h 62864"/>
                  <a:gd name="connsiteX237" fmla="*/ 8572 w 55244"/>
                  <a:gd name="connsiteY237" fmla="*/ 17145 h 62864"/>
                  <a:gd name="connsiteX238" fmla="*/ 0 w 55244"/>
                  <a:gd name="connsiteY238" fmla="*/ 21908 h 62864"/>
                  <a:gd name="connsiteX239" fmla="*/ 952 w 55244"/>
                  <a:gd name="connsiteY239" fmla="*/ 21908 h 62864"/>
                  <a:gd name="connsiteX240" fmla="*/ 952 w 55244"/>
                  <a:gd name="connsiteY240" fmla="*/ 21908 h 62864"/>
                  <a:gd name="connsiteX241" fmla="*/ 952 w 55244"/>
                  <a:gd name="connsiteY241" fmla="*/ 21908 h 62864"/>
                  <a:gd name="connsiteX242" fmla="*/ 952 w 55244"/>
                  <a:gd name="connsiteY242" fmla="*/ 21908 h 62864"/>
                  <a:gd name="connsiteX243" fmla="*/ 952 w 55244"/>
                  <a:gd name="connsiteY243" fmla="*/ 21908 h 62864"/>
                  <a:gd name="connsiteX244" fmla="*/ 952 w 55244"/>
                  <a:gd name="connsiteY244" fmla="*/ 21908 h 62864"/>
                  <a:gd name="connsiteX245" fmla="*/ 952 w 55244"/>
                  <a:gd name="connsiteY245" fmla="*/ 21908 h 62864"/>
                  <a:gd name="connsiteX246" fmla="*/ 952 w 55244"/>
                  <a:gd name="connsiteY246" fmla="*/ 21908 h 62864"/>
                  <a:gd name="connsiteX247" fmla="*/ 952 w 55244"/>
                  <a:gd name="connsiteY247" fmla="*/ 21908 h 62864"/>
                  <a:gd name="connsiteX248" fmla="*/ 1905 w 55244"/>
                  <a:gd name="connsiteY248" fmla="*/ 18097 h 62864"/>
                  <a:gd name="connsiteX249" fmla="*/ 1905 w 55244"/>
                  <a:gd name="connsiteY249" fmla="*/ 18097 h 62864"/>
                  <a:gd name="connsiteX250" fmla="*/ 1905 w 55244"/>
                  <a:gd name="connsiteY250" fmla="*/ 18097 h 62864"/>
                  <a:gd name="connsiteX251" fmla="*/ 1905 w 55244"/>
                  <a:gd name="connsiteY251" fmla="*/ 18097 h 62864"/>
                  <a:gd name="connsiteX252" fmla="*/ 1905 w 55244"/>
                  <a:gd name="connsiteY252" fmla="*/ 18097 h 62864"/>
                  <a:gd name="connsiteX253" fmla="*/ 952 w 55244"/>
                  <a:gd name="connsiteY253" fmla="*/ 18097 h 62864"/>
                  <a:gd name="connsiteX254" fmla="*/ 952 w 55244"/>
                  <a:gd name="connsiteY254" fmla="*/ 18097 h 62864"/>
                  <a:gd name="connsiteX255" fmla="*/ 952 w 55244"/>
                  <a:gd name="connsiteY255" fmla="*/ 18097 h 62864"/>
                  <a:gd name="connsiteX256" fmla="*/ 952 w 55244"/>
                  <a:gd name="connsiteY256" fmla="*/ 18097 h 62864"/>
                  <a:gd name="connsiteX257" fmla="*/ 9525 w 55244"/>
                  <a:gd name="connsiteY257" fmla="*/ 13335 h 62864"/>
                  <a:gd name="connsiteX258" fmla="*/ 9525 w 55244"/>
                  <a:gd name="connsiteY258" fmla="*/ 13335 h 62864"/>
                  <a:gd name="connsiteX259" fmla="*/ 9525 w 55244"/>
                  <a:gd name="connsiteY259" fmla="*/ 13335 h 62864"/>
                  <a:gd name="connsiteX260" fmla="*/ 9525 w 55244"/>
                  <a:gd name="connsiteY260" fmla="*/ 13335 h 62864"/>
                  <a:gd name="connsiteX261" fmla="*/ 9525 w 55244"/>
                  <a:gd name="connsiteY261" fmla="*/ 13335 h 62864"/>
                  <a:gd name="connsiteX262" fmla="*/ 9525 w 55244"/>
                  <a:gd name="connsiteY262" fmla="*/ 13335 h 62864"/>
                  <a:gd name="connsiteX263" fmla="*/ 9525 w 55244"/>
                  <a:gd name="connsiteY263" fmla="*/ 13335 h 62864"/>
                  <a:gd name="connsiteX264" fmla="*/ 9525 w 55244"/>
                  <a:gd name="connsiteY264" fmla="*/ 13335 h 62864"/>
                  <a:gd name="connsiteX265" fmla="*/ 9525 w 55244"/>
                  <a:gd name="connsiteY265" fmla="*/ 13335 h 62864"/>
                  <a:gd name="connsiteX266" fmla="*/ 9525 w 55244"/>
                  <a:gd name="connsiteY266" fmla="*/ 13335 h 62864"/>
                  <a:gd name="connsiteX267" fmla="*/ 9525 w 55244"/>
                  <a:gd name="connsiteY267" fmla="*/ 13335 h 62864"/>
                  <a:gd name="connsiteX268" fmla="*/ 9525 w 55244"/>
                  <a:gd name="connsiteY268" fmla="*/ 13335 h 62864"/>
                  <a:gd name="connsiteX269" fmla="*/ 9525 w 55244"/>
                  <a:gd name="connsiteY269" fmla="*/ 13335 h 62864"/>
                  <a:gd name="connsiteX270" fmla="*/ 9525 w 55244"/>
                  <a:gd name="connsiteY270" fmla="*/ 13335 h 62864"/>
                  <a:gd name="connsiteX271" fmla="*/ 9525 w 55244"/>
                  <a:gd name="connsiteY271" fmla="*/ 13335 h 62864"/>
                  <a:gd name="connsiteX272" fmla="*/ 9525 w 55244"/>
                  <a:gd name="connsiteY272" fmla="*/ 13335 h 62864"/>
                  <a:gd name="connsiteX273" fmla="*/ 10477 w 55244"/>
                  <a:gd name="connsiteY273" fmla="*/ 13335 h 62864"/>
                  <a:gd name="connsiteX274" fmla="*/ 11430 w 55244"/>
                  <a:gd name="connsiteY274" fmla="*/ 14288 h 62864"/>
                  <a:gd name="connsiteX275" fmla="*/ 11430 w 55244"/>
                  <a:gd name="connsiteY275" fmla="*/ 14288 h 62864"/>
                  <a:gd name="connsiteX276" fmla="*/ 11430 w 55244"/>
                  <a:gd name="connsiteY276" fmla="*/ 14288 h 62864"/>
                  <a:gd name="connsiteX277" fmla="*/ 11430 w 55244"/>
                  <a:gd name="connsiteY277" fmla="*/ 14288 h 62864"/>
                  <a:gd name="connsiteX278" fmla="*/ 11430 w 55244"/>
                  <a:gd name="connsiteY278" fmla="*/ 14288 h 62864"/>
                  <a:gd name="connsiteX279" fmla="*/ 11430 w 55244"/>
                  <a:gd name="connsiteY279" fmla="*/ 14288 h 62864"/>
                  <a:gd name="connsiteX280" fmla="*/ 11430 w 55244"/>
                  <a:gd name="connsiteY280" fmla="*/ 14288 h 62864"/>
                  <a:gd name="connsiteX281" fmla="*/ 1905 w 55244"/>
                  <a:gd name="connsiteY281" fmla="*/ 18097 h 62864"/>
                  <a:gd name="connsiteX282" fmla="*/ 1905 w 55244"/>
                  <a:gd name="connsiteY282" fmla="*/ 18097 h 62864"/>
                  <a:gd name="connsiteX283" fmla="*/ 14288 w 55244"/>
                  <a:gd name="connsiteY283" fmla="*/ 6667 h 62864"/>
                  <a:gd name="connsiteX284" fmla="*/ 14288 w 55244"/>
                  <a:gd name="connsiteY284" fmla="*/ 6667 h 62864"/>
                  <a:gd name="connsiteX285" fmla="*/ 14288 w 55244"/>
                  <a:gd name="connsiteY285" fmla="*/ 6667 h 62864"/>
                  <a:gd name="connsiteX286" fmla="*/ 14288 w 55244"/>
                  <a:gd name="connsiteY286" fmla="*/ 6667 h 62864"/>
                  <a:gd name="connsiteX287" fmla="*/ 14288 w 55244"/>
                  <a:gd name="connsiteY287" fmla="*/ 6667 h 62864"/>
                  <a:gd name="connsiteX288" fmla="*/ 14288 w 55244"/>
                  <a:gd name="connsiteY288" fmla="*/ 6667 h 62864"/>
                  <a:gd name="connsiteX289" fmla="*/ 10477 w 55244"/>
                  <a:gd name="connsiteY289" fmla="*/ 7620 h 62864"/>
                  <a:gd name="connsiteX290" fmla="*/ 10477 w 55244"/>
                  <a:gd name="connsiteY290" fmla="*/ 7620 h 62864"/>
                  <a:gd name="connsiteX291" fmla="*/ 10477 w 55244"/>
                  <a:gd name="connsiteY291" fmla="*/ 7620 h 62864"/>
                  <a:gd name="connsiteX292" fmla="*/ 10477 w 55244"/>
                  <a:gd name="connsiteY292" fmla="*/ 7620 h 62864"/>
                  <a:gd name="connsiteX293" fmla="*/ 10477 w 55244"/>
                  <a:gd name="connsiteY293" fmla="*/ 7620 h 62864"/>
                  <a:gd name="connsiteX294" fmla="*/ 10477 w 55244"/>
                  <a:gd name="connsiteY294" fmla="*/ 7620 h 62864"/>
                  <a:gd name="connsiteX295" fmla="*/ 10477 w 55244"/>
                  <a:gd name="connsiteY295" fmla="*/ 7620 h 62864"/>
                  <a:gd name="connsiteX296" fmla="*/ 1905 w 55244"/>
                  <a:gd name="connsiteY296" fmla="*/ 12383 h 62864"/>
                  <a:gd name="connsiteX297" fmla="*/ 1905 w 55244"/>
                  <a:gd name="connsiteY297" fmla="*/ 12383 h 62864"/>
                  <a:gd name="connsiteX298" fmla="*/ 1905 w 55244"/>
                  <a:gd name="connsiteY298" fmla="*/ 12383 h 62864"/>
                  <a:gd name="connsiteX299" fmla="*/ 1905 w 55244"/>
                  <a:gd name="connsiteY299" fmla="*/ 12383 h 62864"/>
                  <a:gd name="connsiteX300" fmla="*/ 1905 w 55244"/>
                  <a:gd name="connsiteY300" fmla="*/ 12383 h 62864"/>
                  <a:gd name="connsiteX301" fmla="*/ 1905 w 55244"/>
                  <a:gd name="connsiteY301" fmla="*/ 12383 h 62864"/>
                  <a:gd name="connsiteX302" fmla="*/ 1905 w 55244"/>
                  <a:gd name="connsiteY302" fmla="*/ 12383 h 62864"/>
                  <a:gd name="connsiteX303" fmla="*/ 1905 w 55244"/>
                  <a:gd name="connsiteY303" fmla="*/ 12383 h 62864"/>
                  <a:gd name="connsiteX304" fmla="*/ 1905 w 55244"/>
                  <a:gd name="connsiteY304" fmla="*/ 12383 h 62864"/>
                  <a:gd name="connsiteX305" fmla="*/ 5715 w 55244"/>
                  <a:gd name="connsiteY305" fmla="*/ 10477 h 62864"/>
                  <a:gd name="connsiteX306" fmla="*/ 5715 w 55244"/>
                  <a:gd name="connsiteY306" fmla="*/ 10477 h 62864"/>
                  <a:gd name="connsiteX307" fmla="*/ 5715 w 55244"/>
                  <a:gd name="connsiteY307" fmla="*/ 10477 h 62864"/>
                  <a:gd name="connsiteX308" fmla="*/ 5715 w 55244"/>
                  <a:gd name="connsiteY308" fmla="*/ 10477 h 62864"/>
                  <a:gd name="connsiteX309" fmla="*/ 5715 w 55244"/>
                  <a:gd name="connsiteY309" fmla="*/ 10477 h 62864"/>
                  <a:gd name="connsiteX310" fmla="*/ 5715 w 55244"/>
                  <a:gd name="connsiteY310" fmla="*/ 10477 h 62864"/>
                  <a:gd name="connsiteX311" fmla="*/ 5715 w 55244"/>
                  <a:gd name="connsiteY311" fmla="*/ 10477 h 62864"/>
                  <a:gd name="connsiteX312" fmla="*/ 5715 w 55244"/>
                  <a:gd name="connsiteY312" fmla="*/ 10477 h 62864"/>
                  <a:gd name="connsiteX313" fmla="*/ 9525 w 55244"/>
                  <a:gd name="connsiteY313" fmla="*/ 8572 h 62864"/>
                  <a:gd name="connsiteX314" fmla="*/ 9525 w 55244"/>
                  <a:gd name="connsiteY314" fmla="*/ 8572 h 62864"/>
                  <a:gd name="connsiteX315" fmla="*/ 9525 w 55244"/>
                  <a:gd name="connsiteY315" fmla="*/ 8572 h 62864"/>
                  <a:gd name="connsiteX316" fmla="*/ 9525 w 55244"/>
                  <a:gd name="connsiteY316" fmla="*/ 8572 h 62864"/>
                  <a:gd name="connsiteX317" fmla="*/ 9525 w 55244"/>
                  <a:gd name="connsiteY317" fmla="*/ 8572 h 62864"/>
                  <a:gd name="connsiteX318" fmla="*/ 9525 w 55244"/>
                  <a:gd name="connsiteY318" fmla="*/ 8572 h 62864"/>
                  <a:gd name="connsiteX319" fmla="*/ 18097 w 55244"/>
                  <a:gd name="connsiteY319" fmla="*/ 3810 h 62864"/>
                  <a:gd name="connsiteX320" fmla="*/ 18097 w 55244"/>
                  <a:gd name="connsiteY320" fmla="*/ 3810 h 62864"/>
                  <a:gd name="connsiteX321" fmla="*/ 18097 w 55244"/>
                  <a:gd name="connsiteY321" fmla="*/ 3810 h 62864"/>
                  <a:gd name="connsiteX322" fmla="*/ 18097 w 55244"/>
                  <a:gd name="connsiteY322" fmla="*/ 3810 h 62864"/>
                  <a:gd name="connsiteX323" fmla="*/ 18097 w 55244"/>
                  <a:gd name="connsiteY323" fmla="*/ 3810 h 62864"/>
                  <a:gd name="connsiteX324" fmla="*/ 20955 w 55244"/>
                  <a:gd name="connsiteY324" fmla="*/ 1905 h 62864"/>
                  <a:gd name="connsiteX325" fmla="*/ 20955 w 55244"/>
                  <a:gd name="connsiteY325" fmla="*/ 1905 h 62864"/>
                  <a:gd name="connsiteX326" fmla="*/ 20955 w 55244"/>
                  <a:gd name="connsiteY326" fmla="*/ 1905 h 62864"/>
                  <a:gd name="connsiteX327" fmla="*/ 20955 w 55244"/>
                  <a:gd name="connsiteY327" fmla="*/ 1905 h 62864"/>
                  <a:gd name="connsiteX328" fmla="*/ 20955 w 55244"/>
                  <a:gd name="connsiteY328" fmla="*/ 1905 h 62864"/>
                  <a:gd name="connsiteX329" fmla="*/ 20955 w 55244"/>
                  <a:gd name="connsiteY329" fmla="*/ 1905 h 62864"/>
                  <a:gd name="connsiteX330" fmla="*/ 20955 w 55244"/>
                  <a:gd name="connsiteY330" fmla="*/ 1905 h 62864"/>
                  <a:gd name="connsiteX331" fmla="*/ 20955 w 55244"/>
                  <a:gd name="connsiteY331" fmla="*/ 1905 h 62864"/>
                  <a:gd name="connsiteX332" fmla="*/ 20955 w 55244"/>
                  <a:gd name="connsiteY332" fmla="*/ 1905 h 62864"/>
                  <a:gd name="connsiteX333" fmla="*/ 15240 w 55244"/>
                  <a:gd name="connsiteY333" fmla="*/ 4763 h 62864"/>
                  <a:gd name="connsiteX334" fmla="*/ 15240 w 55244"/>
                  <a:gd name="connsiteY334" fmla="*/ 4763 h 62864"/>
                  <a:gd name="connsiteX335" fmla="*/ 15240 w 55244"/>
                  <a:gd name="connsiteY335" fmla="*/ 4763 h 62864"/>
                  <a:gd name="connsiteX336" fmla="*/ 15240 w 55244"/>
                  <a:gd name="connsiteY336" fmla="*/ 4763 h 62864"/>
                  <a:gd name="connsiteX337" fmla="*/ 15240 w 55244"/>
                  <a:gd name="connsiteY337" fmla="*/ 4763 h 62864"/>
                  <a:gd name="connsiteX338" fmla="*/ 23813 w 55244"/>
                  <a:gd name="connsiteY338" fmla="*/ 0 h 62864"/>
                  <a:gd name="connsiteX339" fmla="*/ 23813 w 55244"/>
                  <a:gd name="connsiteY339" fmla="*/ 0 h 62864"/>
                  <a:gd name="connsiteX340" fmla="*/ 23813 w 55244"/>
                  <a:gd name="connsiteY340" fmla="*/ 0 h 62864"/>
                  <a:gd name="connsiteX341" fmla="*/ 23813 w 55244"/>
                  <a:gd name="connsiteY341" fmla="*/ 0 h 62864"/>
                  <a:gd name="connsiteX342" fmla="*/ 23813 w 55244"/>
                  <a:gd name="connsiteY342" fmla="*/ 0 h 62864"/>
                  <a:gd name="connsiteX343" fmla="*/ 23813 w 55244"/>
                  <a:gd name="connsiteY343" fmla="*/ 0 h 62864"/>
                  <a:gd name="connsiteX344" fmla="*/ 23813 w 55244"/>
                  <a:gd name="connsiteY344" fmla="*/ 0 h 62864"/>
                  <a:gd name="connsiteX345" fmla="*/ 23813 w 55244"/>
                  <a:gd name="connsiteY345" fmla="*/ 0 h 62864"/>
                  <a:gd name="connsiteX346" fmla="*/ 23813 w 55244"/>
                  <a:gd name="connsiteY346" fmla="*/ 0 h 62864"/>
                  <a:gd name="connsiteX347" fmla="*/ 14288 w 55244"/>
                  <a:gd name="connsiteY347" fmla="*/ 6667 h 62864"/>
                  <a:gd name="connsiteX348" fmla="*/ 14288 w 55244"/>
                  <a:gd name="connsiteY348" fmla="*/ 6667 h 62864"/>
                  <a:gd name="connsiteX349" fmla="*/ 22860 w 55244"/>
                  <a:gd name="connsiteY349" fmla="*/ 10477 h 62864"/>
                  <a:gd name="connsiteX350" fmla="*/ 22860 w 55244"/>
                  <a:gd name="connsiteY350" fmla="*/ 10477 h 62864"/>
                  <a:gd name="connsiteX351" fmla="*/ 22860 w 55244"/>
                  <a:gd name="connsiteY351" fmla="*/ 10477 h 62864"/>
                  <a:gd name="connsiteX352" fmla="*/ 22860 w 55244"/>
                  <a:gd name="connsiteY352" fmla="*/ 10477 h 62864"/>
                  <a:gd name="connsiteX353" fmla="*/ 22860 w 55244"/>
                  <a:gd name="connsiteY353" fmla="*/ 10477 h 62864"/>
                  <a:gd name="connsiteX354" fmla="*/ 22860 w 55244"/>
                  <a:gd name="connsiteY354" fmla="*/ 10477 h 62864"/>
                  <a:gd name="connsiteX355" fmla="*/ 22860 w 55244"/>
                  <a:gd name="connsiteY355" fmla="*/ 9525 h 62864"/>
                  <a:gd name="connsiteX356" fmla="*/ 22860 w 55244"/>
                  <a:gd name="connsiteY356" fmla="*/ 9525 h 62864"/>
                  <a:gd name="connsiteX357" fmla="*/ 22860 w 55244"/>
                  <a:gd name="connsiteY357" fmla="*/ 9525 h 62864"/>
                  <a:gd name="connsiteX358" fmla="*/ 31432 w 55244"/>
                  <a:gd name="connsiteY358" fmla="*/ 4763 h 62864"/>
                  <a:gd name="connsiteX359" fmla="*/ 31432 w 55244"/>
                  <a:gd name="connsiteY359" fmla="*/ 4763 h 62864"/>
                  <a:gd name="connsiteX360" fmla="*/ 31432 w 55244"/>
                  <a:gd name="connsiteY360" fmla="*/ 4763 h 62864"/>
                  <a:gd name="connsiteX361" fmla="*/ 31432 w 55244"/>
                  <a:gd name="connsiteY361" fmla="*/ 4763 h 62864"/>
                  <a:gd name="connsiteX362" fmla="*/ 31432 w 55244"/>
                  <a:gd name="connsiteY362" fmla="*/ 4763 h 62864"/>
                  <a:gd name="connsiteX363" fmla="*/ 31432 w 55244"/>
                  <a:gd name="connsiteY363" fmla="*/ 4763 h 62864"/>
                  <a:gd name="connsiteX364" fmla="*/ 31432 w 55244"/>
                  <a:gd name="connsiteY364" fmla="*/ 4763 h 62864"/>
                  <a:gd name="connsiteX365" fmla="*/ 31432 w 55244"/>
                  <a:gd name="connsiteY365" fmla="*/ 4763 h 62864"/>
                  <a:gd name="connsiteX366" fmla="*/ 31432 w 55244"/>
                  <a:gd name="connsiteY366" fmla="*/ 4763 h 62864"/>
                  <a:gd name="connsiteX367" fmla="*/ 22860 w 55244"/>
                  <a:gd name="connsiteY367" fmla="*/ 10477 h 62864"/>
                  <a:gd name="connsiteX368" fmla="*/ 22860 w 55244"/>
                  <a:gd name="connsiteY368" fmla="*/ 10477 h 62864"/>
                  <a:gd name="connsiteX369" fmla="*/ 27622 w 55244"/>
                  <a:gd name="connsiteY369" fmla="*/ 13335 h 62864"/>
                  <a:gd name="connsiteX370" fmla="*/ 27622 w 55244"/>
                  <a:gd name="connsiteY370" fmla="*/ 13335 h 62864"/>
                  <a:gd name="connsiteX371" fmla="*/ 27622 w 55244"/>
                  <a:gd name="connsiteY371" fmla="*/ 13335 h 62864"/>
                  <a:gd name="connsiteX372" fmla="*/ 27622 w 55244"/>
                  <a:gd name="connsiteY372" fmla="*/ 13335 h 62864"/>
                  <a:gd name="connsiteX373" fmla="*/ 27622 w 55244"/>
                  <a:gd name="connsiteY373" fmla="*/ 13335 h 62864"/>
                  <a:gd name="connsiteX374" fmla="*/ 27622 w 55244"/>
                  <a:gd name="connsiteY374" fmla="*/ 12383 h 62864"/>
                  <a:gd name="connsiteX375" fmla="*/ 27622 w 55244"/>
                  <a:gd name="connsiteY375" fmla="*/ 12383 h 62864"/>
                  <a:gd name="connsiteX376" fmla="*/ 27622 w 55244"/>
                  <a:gd name="connsiteY376" fmla="*/ 12383 h 62864"/>
                  <a:gd name="connsiteX377" fmla="*/ 27622 w 55244"/>
                  <a:gd name="connsiteY377" fmla="*/ 12383 h 62864"/>
                  <a:gd name="connsiteX378" fmla="*/ 36195 w 55244"/>
                  <a:gd name="connsiteY378" fmla="*/ 7620 h 62864"/>
                  <a:gd name="connsiteX379" fmla="*/ 36195 w 55244"/>
                  <a:gd name="connsiteY379" fmla="*/ 7620 h 62864"/>
                  <a:gd name="connsiteX380" fmla="*/ 36195 w 55244"/>
                  <a:gd name="connsiteY380" fmla="*/ 7620 h 62864"/>
                  <a:gd name="connsiteX381" fmla="*/ 36195 w 55244"/>
                  <a:gd name="connsiteY381" fmla="*/ 7620 h 62864"/>
                  <a:gd name="connsiteX382" fmla="*/ 36195 w 55244"/>
                  <a:gd name="connsiteY382" fmla="*/ 7620 h 62864"/>
                  <a:gd name="connsiteX383" fmla="*/ 36195 w 55244"/>
                  <a:gd name="connsiteY383" fmla="*/ 7620 h 62864"/>
                  <a:gd name="connsiteX384" fmla="*/ 36195 w 55244"/>
                  <a:gd name="connsiteY384" fmla="*/ 7620 h 62864"/>
                  <a:gd name="connsiteX385" fmla="*/ 36195 w 55244"/>
                  <a:gd name="connsiteY385" fmla="*/ 7620 h 62864"/>
                  <a:gd name="connsiteX386" fmla="*/ 36195 w 55244"/>
                  <a:gd name="connsiteY386" fmla="*/ 7620 h 62864"/>
                  <a:gd name="connsiteX387" fmla="*/ 27622 w 55244"/>
                  <a:gd name="connsiteY387" fmla="*/ 13335 h 62864"/>
                  <a:gd name="connsiteX388" fmla="*/ 27622 w 55244"/>
                  <a:gd name="connsiteY388" fmla="*/ 13335 h 62864"/>
                  <a:gd name="connsiteX389" fmla="*/ 31432 w 55244"/>
                  <a:gd name="connsiteY389" fmla="*/ 17145 h 62864"/>
                  <a:gd name="connsiteX390" fmla="*/ 40005 w 55244"/>
                  <a:gd name="connsiteY390" fmla="*/ 12383 h 62864"/>
                  <a:gd name="connsiteX391" fmla="*/ 40005 w 55244"/>
                  <a:gd name="connsiteY391" fmla="*/ 12383 h 62864"/>
                  <a:gd name="connsiteX392" fmla="*/ 40005 w 55244"/>
                  <a:gd name="connsiteY392" fmla="*/ 12383 h 62864"/>
                  <a:gd name="connsiteX393" fmla="*/ 40005 w 55244"/>
                  <a:gd name="connsiteY393" fmla="*/ 12383 h 62864"/>
                  <a:gd name="connsiteX394" fmla="*/ 40005 w 55244"/>
                  <a:gd name="connsiteY394" fmla="*/ 12383 h 62864"/>
                  <a:gd name="connsiteX395" fmla="*/ 40005 w 55244"/>
                  <a:gd name="connsiteY395" fmla="*/ 12383 h 62864"/>
                  <a:gd name="connsiteX396" fmla="*/ 40005 w 55244"/>
                  <a:gd name="connsiteY396" fmla="*/ 12383 h 62864"/>
                  <a:gd name="connsiteX397" fmla="*/ 40005 w 55244"/>
                  <a:gd name="connsiteY397" fmla="*/ 12383 h 62864"/>
                  <a:gd name="connsiteX398" fmla="*/ 40005 w 55244"/>
                  <a:gd name="connsiteY398" fmla="*/ 12383 h 62864"/>
                  <a:gd name="connsiteX399" fmla="*/ 31432 w 55244"/>
                  <a:gd name="connsiteY399" fmla="*/ 17145 h 62864"/>
                  <a:gd name="connsiteX400" fmla="*/ 31432 w 55244"/>
                  <a:gd name="connsiteY400" fmla="*/ 17145 h 62864"/>
                  <a:gd name="connsiteX401" fmla="*/ 31432 w 55244"/>
                  <a:gd name="connsiteY401" fmla="*/ 17145 h 62864"/>
                  <a:gd name="connsiteX402" fmla="*/ 31432 w 55244"/>
                  <a:gd name="connsiteY402" fmla="*/ 17145 h 62864"/>
                  <a:gd name="connsiteX403" fmla="*/ 31432 w 55244"/>
                  <a:gd name="connsiteY403" fmla="*/ 17145 h 62864"/>
                  <a:gd name="connsiteX404" fmla="*/ 31432 w 55244"/>
                  <a:gd name="connsiteY404" fmla="*/ 17145 h 62864"/>
                  <a:gd name="connsiteX405" fmla="*/ 31432 w 55244"/>
                  <a:gd name="connsiteY405" fmla="*/ 17145 h 62864"/>
                  <a:gd name="connsiteX406" fmla="*/ 31432 w 55244"/>
                  <a:gd name="connsiteY406" fmla="*/ 17145 h 62864"/>
                  <a:gd name="connsiteX407" fmla="*/ 31432 w 55244"/>
                  <a:gd name="connsiteY407" fmla="*/ 17145 h 62864"/>
                  <a:gd name="connsiteX408" fmla="*/ 31432 w 55244"/>
                  <a:gd name="connsiteY408" fmla="*/ 17145 h 62864"/>
                  <a:gd name="connsiteX409" fmla="*/ 44767 w 55244"/>
                  <a:gd name="connsiteY409" fmla="*/ 16192 h 62864"/>
                  <a:gd name="connsiteX410" fmla="*/ 44767 w 55244"/>
                  <a:gd name="connsiteY410" fmla="*/ 16192 h 62864"/>
                  <a:gd name="connsiteX411" fmla="*/ 44767 w 55244"/>
                  <a:gd name="connsiteY411" fmla="*/ 16192 h 62864"/>
                  <a:gd name="connsiteX412" fmla="*/ 44767 w 55244"/>
                  <a:gd name="connsiteY412" fmla="*/ 16192 h 62864"/>
                  <a:gd name="connsiteX413" fmla="*/ 44767 w 55244"/>
                  <a:gd name="connsiteY413" fmla="*/ 16192 h 62864"/>
                  <a:gd name="connsiteX414" fmla="*/ 44767 w 55244"/>
                  <a:gd name="connsiteY414" fmla="*/ 16192 h 62864"/>
                  <a:gd name="connsiteX415" fmla="*/ 44767 w 55244"/>
                  <a:gd name="connsiteY415" fmla="*/ 16192 h 62864"/>
                  <a:gd name="connsiteX416" fmla="*/ 44767 w 55244"/>
                  <a:gd name="connsiteY416" fmla="*/ 16192 h 62864"/>
                  <a:gd name="connsiteX417" fmla="*/ 44767 w 55244"/>
                  <a:gd name="connsiteY417" fmla="*/ 16192 h 62864"/>
                  <a:gd name="connsiteX418" fmla="*/ 36195 w 55244"/>
                  <a:gd name="connsiteY418" fmla="*/ 20955 h 62864"/>
                  <a:gd name="connsiteX419" fmla="*/ 36195 w 55244"/>
                  <a:gd name="connsiteY419" fmla="*/ 20955 h 62864"/>
                  <a:gd name="connsiteX420" fmla="*/ 36195 w 55244"/>
                  <a:gd name="connsiteY420" fmla="*/ 20955 h 62864"/>
                  <a:gd name="connsiteX421" fmla="*/ 36195 w 55244"/>
                  <a:gd name="connsiteY421" fmla="*/ 20955 h 62864"/>
                  <a:gd name="connsiteX422" fmla="*/ 36195 w 55244"/>
                  <a:gd name="connsiteY422" fmla="*/ 20955 h 62864"/>
                  <a:gd name="connsiteX423" fmla="*/ 36195 w 55244"/>
                  <a:gd name="connsiteY423" fmla="*/ 20955 h 62864"/>
                  <a:gd name="connsiteX424" fmla="*/ 36195 w 55244"/>
                  <a:gd name="connsiteY424" fmla="*/ 20955 h 62864"/>
                  <a:gd name="connsiteX425" fmla="*/ 36195 w 55244"/>
                  <a:gd name="connsiteY425" fmla="*/ 20955 h 62864"/>
                  <a:gd name="connsiteX426" fmla="*/ 36195 w 55244"/>
                  <a:gd name="connsiteY426" fmla="*/ 20955 h 62864"/>
                  <a:gd name="connsiteX427" fmla="*/ 36195 w 55244"/>
                  <a:gd name="connsiteY427" fmla="*/ 20955 h 62864"/>
                  <a:gd name="connsiteX428" fmla="*/ 36195 w 55244"/>
                  <a:gd name="connsiteY428" fmla="*/ 20955 h 62864"/>
                  <a:gd name="connsiteX429" fmla="*/ 36195 w 55244"/>
                  <a:gd name="connsiteY429" fmla="*/ 20955 h 62864"/>
                  <a:gd name="connsiteX430" fmla="*/ 36195 w 55244"/>
                  <a:gd name="connsiteY430" fmla="*/ 20955 h 62864"/>
                  <a:gd name="connsiteX431" fmla="*/ 36195 w 55244"/>
                  <a:gd name="connsiteY431" fmla="*/ 20955 h 62864"/>
                  <a:gd name="connsiteX432" fmla="*/ 36195 w 55244"/>
                  <a:gd name="connsiteY432" fmla="*/ 20955 h 62864"/>
                  <a:gd name="connsiteX433" fmla="*/ 36195 w 55244"/>
                  <a:gd name="connsiteY433" fmla="*/ 20955 h 62864"/>
                  <a:gd name="connsiteX434" fmla="*/ 36195 w 55244"/>
                  <a:gd name="connsiteY434" fmla="*/ 20955 h 62864"/>
                  <a:gd name="connsiteX435" fmla="*/ 44767 w 55244"/>
                  <a:gd name="connsiteY435" fmla="*/ 16192 h 62864"/>
                  <a:gd name="connsiteX436" fmla="*/ 44767 w 55244"/>
                  <a:gd name="connsiteY436" fmla="*/ 16192 h 62864"/>
                  <a:gd name="connsiteX437" fmla="*/ 44767 w 55244"/>
                  <a:gd name="connsiteY437" fmla="*/ 16192 h 62864"/>
                  <a:gd name="connsiteX438" fmla="*/ 44767 w 55244"/>
                  <a:gd name="connsiteY438" fmla="*/ 16192 h 62864"/>
                  <a:gd name="connsiteX439" fmla="*/ 44767 w 55244"/>
                  <a:gd name="connsiteY439" fmla="*/ 16192 h 62864"/>
                  <a:gd name="connsiteX440" fmla="*/ 44767 w 55244"/>
                  <a:gd name="connsiteY440" fmla="*/ 16192 h 62864"/>
                  <a:gd name="connsiteX441" fmla="*/ 44767 w 55244"/>
                  <a:gd name="connsiteY441" fmla="*/ 16192 h 62864"/>
                  <a:gd name="connsiteX442" fmla="*/ 44767 w 55244"/>
                  <a:gd name="connsiteY442" fmla="*/ 16192 h 62864"/>
                  <a:gd name="connsiteX443" fmla="*/ 44767 w 55244"/>
                  <a:gd name="connsiteY443" fmla="*/ 16192 h 62864"/>
                  <a:gd name="connsiteX444" fmla="*/ 44767 w 55244"/>
                  <a:gd name="connsiteY444" fmla="*/ 16192 h 62864"/>
                  <a:gd name="connsiteX445" fmla="*/ 47625 w 55244"/>
                  <a:gd name="connsiteY445" fmla="*/ 20955 h 62864"/>
                  <a:gd name="connsiteX446" fmla="*/ 47625 w 55244"/>
                  <a:gd name="connsiteY446" fmla="*/ 20955 h 62864"/>
                  <a:gd name="connsiteX447" fmla="*/ 47625 w 55244"/>
                  <a:gd name="connsiteY447" fmla="*/ 20955 h 62864"/>
                  <a:gd name="connsiteX448" fmla="*/ 47625 w 55244"/>
                  <a:gd name="connsiteY448" fmla="*/ 20955 h 62864"/>
                  <a:gd name="connsiteX449" fmla="*/ 47625 w 55244"/>
                  <a:gd name="connsiteY449" fmla="*/ 20955 h 62864"/>
                  <a:gd name="connsiteX450" fmla="*/ 47625 w 55244"/>
                  <a:gd name="connsiteY450" fmla="*/ 20955 h 62864"/>
                  <a:gd name="connsiteX451" fmla="*/ 47625 w 55244"/>
                  <a:gd name="connsiteY451" fmla="*/ 20955 h 62864"/>
                  <a:gd name="connsiteX452" fmla="*/ 47625 w 55244"/>
                  <a:gd name="connsiteY452" fmla="*/ 20955 h 62864"/>
                  <a:gd name="connsiteX453" fmla="*/ 47625 w 55244"/>
                  <a:gd name="connsiteY453" fmla="*/ 20955 h 62864"/>
                  <a:gd name="connsiteX454" fmla="*/ 39052 w 55244"/>
                  <a:gd name="connsiteY454" fmla="*/ 24765 h 62864"/>
                  <a:gd name="connsiteX455" fmla="*/ 39052 w 55244"/>
                  <a:gd name="connsiteY455" fmla="*/ 24765 h 62864"/>
                  <a:gd name="connsiteX456" fmla="*/ 39052 w 55244"/>
                  <a:gd name="connsiteY456" fmla="*/ 24765 h 62864"/>
                  <a:gd name="connsiteX457" fmla="*/ 39052 w 55244"/>
                  <a:gd name="connsiteY457" fmla="*/ 24765 h 62864"/>
                  <a:gd name="connsiteX458" fmla="*/ 39052 w 55244"/>
                  <a:gd name="connsiteY458" fmla="*/ 24765 h 62864"/>
                  <a:gd name="connsiteX459" fmla="*/ 39052 w 55244"/>
                  <a:gd name="connsiteY459" fmla="*/ 24765 h 62864"/>
                  <a:gd name="connsiteX460" fmla="*/ 39052 w 55244"/>
                  <a:gd name="connsiteY460" fmla="*/ 24765 h 62864"/>
                  <a:gd name="connsiteX461" fmla="*/ 39052 w 55244"/>
                  <a:gd name="connsiteY461" fmla="*/ 24765 h 62864"/>
                  <a:gd name="connsiteX462" fmla="*/ 39052 w 55244"/>
                  <a:gd name="connsiteY462" fmla="*/ 24765 h 62864"/>
                  <a:gd name="connsiteX463" fmla="*/ 39052 w 55244"/>
                  <a:gd name="connsiteY463" fmla="*/ 24765 h 62864"/>
                  <a:gd name="connsiteX464" fmla="*/ 39052 w 55244"/>
                  <a:gd name="connsiteY464" fmla="*/ 24765 h 62864"/>
                  <a:gd name="connsiteX465" fmla="*/ 39052 w 55244"/>
                  <a:gd name="connsiteY465" fmla="*/ 24765 h 62864"/>
                  <a:gd name="connsiteX466" fmla="*/ 39052 w 55244"/>
                  <a:gd name="connsiteY466" fmla="*/ 24765 h 62864"/>
                  <a:gd name="connsiteX467" fmla="*/ 39052 w 55244"/>
                  <a:gd name="connsiteY467" fmla="*/ 24765 h 62864"/>
                  <a:gd name="connsiteX468" fmla="*/ 39052 w 55244"/>
                  <a:gd name="connsiteY468" fmla="*/ 24765 h 62864"/>
                  <a:gd name="connsiteX469" fmla="*/ 39052 w 55244"/>
                  <a:gd name="connsiteY469" fmla="*/ 24765 h 62864"/>
                  <a:gd name="connsiteX470" fmla="*/ 39052 w 55244"/>
                  <a:gd name="connsiteY470" fmla="*/ 24765 h 62864"/>
                  <a:gd name="connsiteX471" fmla="*/ 47625 w 55244"/>
                  <a:gd name="connsiteY471" fmla="*/ 20002 h 62864"/>
                  <a:gd name="connsiteX472" fmla="*/ 47625 w 55244"/>
                  <a:gd name="connsiteY472" fmla="*/ 20955 h 62864"/>
                  <a:gd name="connsiteX473" fmla="*/ 47625 w 55244"/>
                  <a:gd name="connsiteY473" fmla="*/ 20955 h 62864"/>
                  <a:gd name="connsiteX474" fmla="*/ 47625 w 55244"/>
                  <a:gd name="connsiteY474" fmla="*/ 20955 h 62864"/>
                  <a:gd name="connsiteX475" fmla="*/ 47625 w 55244"/>
                  <a:gd name="connsiteY475" fmla="*/ 20955 h 62864"/>
                  <a:gd name="connsiteX476" fmla="*/ 47625 w 55244"/>
                  <a:gd name="connsiteY476" fmla="*/ 20955 h 62864"/>
                  <a:gd name="connsiteX477" fmla="*/ 47625 w 55244"/>
                  <a:gd name="connsiteY477" fmla="*/ 20955 h 62864"/>
                  <a:gd name="connsiteX478" fmla="*/ 47625 w 55244"/>
                  <a:gd name="connsiteY478" fmla="*/ 20955 h 62864"/>
                  <a:gd name="connsiteX479" fmla="*/ 47625 w 55244"/>
                  <a:gd name="connsiteY479" fmla="*/ 20955 h 62864"/>
                  <a:gd name="connsiteX480" fmla="*/ 47625 w 55244"/>
                  <a:gd name="connsiteY480" fmla="*/ 20955 h 62864"/>
                  <a:gd name="connsiteX481" fmla="*/ 49530 w 55244"/>
                  <a:gd name="connsiteY481" fmla="*/ 26670 h 62864"/>
                  <a:gd name="connsiteX482" fmla="*/ 49530 w 55244"/>
                  <a:gd name="connsiteY482" fmla="*/ 26670 h 62864"/>
                  <a:gd name="connsiteX483" fmla="*/ 49530 w 55244"/>
                  <a:gd name="connsiteY483" fmla="*/ 26670 h 62864"/>
                  <a:gd name="connsiteX484" fmla="*/ 49530 w 55244"/>
                  <a:gd name="connsiteY484" fmla="*/ 26670 h 62864"/>
                  <a:gd name="connsiteX485" fmla="*/ 50482 w 55244"/>
                  <a:gd name="connsiteY485" fmla="*/ 26670 h 62864"/>
                  <a:gd name="connsiteX486" fmla="*/ 50482 w 55244"/>
                  <a:gd name="connsiteY486" fmla="*/ 26670 h 62864"/>
                  <a:gd name="connsiteX487" fmla="*/ 50482 w 55244"/>
                  <a:gd name="connsiteY487" fmla="*/ 26670 h 62864"/>
                  <a:gd name="connsiteX488" fmla="*/ 50482 w 55244"/>
                  <a:gd name="connsiteY488" fmla="*/ 26670 h 62864"/>
                  <a:gd name="connsiteX489" fmla="*/ 50482 w 55244"/>
                  <a:gd name="connsiteY489" fmla="*/ 26670 h 62864"/>
                  <a:gd name="connsiteX490" fmla="*/ 41910 w 55244"/>
                  <a:gd name="connsiteY490" fmla="*/ 31433 h 62864"/>
                  <a:gd name="connsiteX491" fmla="*/ 41910 w 55244"/>
                  <a:gd name="connsiteY491" fmla="*/ 31433 h 62864"/>
                  <a:gd name="connsiteX492" fmla="*/ 41910 w 55244"/>
                  <a:gd name="connsiteY492" fmla="*/ 31433 h 62864"/>
                  <a:gd name="connsiteX493" fmla="*/ 41910 w 55244"/>
                  <a:gd name="connsiteY493" fmla="*/ 31433 h 62864"/>
                  <a:gd name="connsiteX494" fmla="*/ 41910 w 55244"/>
                  <a:gd name="connsiteY494" fmla="*/ 31433 h 62864"/>
                  <a:gd name="connsiteX495" fmla="*/ 41910 w 55244"/>
                  <a:gd name="connsiteY495" fmla="*/ 31433 h 62864"/>
                  <a:gd name="connsiteX496" fmla="*/ 41910 w 55244"/>
                  <a:gd name="connsiteY496" fmla="*/ 31433 h 62864"/>
                  <a:gd name="connsiteX497" fmla="*/ 41910 w 55244"/>
                  <a:gd name="connsiteY497" fmla="*/ 31433 h 62864"/>
                  <a:gd name="connsiteX498" fmla="*/ 41910 w 55244"/>
                  <a:gd name="connsiteY498" fmla="*/ 31433 h 62864"/>
                  <a:gd name="connsiteX499" fmla="*/ 41910 w 55244"/>
                  <a:gd name="connsiteY499" fmla="*/ 31433 h 62864"/>
                  <a:gd name="connsiteX500" fmla="*/ 41910 w 55244"/>
                  <a:gd name="connsiteY500" fmla="*/ 31433 h 62864"/>
                  <a:gd name="connsiteX501" fmla="*/ 41910 w 55244"/>
                  <a:gd name="connsiteY501" fmla="*/ 31433 h 62864"/>
                  <a:gd name="connsiteX502" fmla="*/ 41910 w 55244"/>
                  <a:gd name="connsiteY502" fmla="*/ 31433 h 62864"/>
                  <a:gd name="connsiteX503" fmla="*/ 41910 w 55244"/>
                  <a:gd name="connsiteY503" fmla="*/ 31433 h 62864"/>
                  <a:gd name="connsiteX504" fmla="*/ 41910 w 55244"/>
                  <a:gd name="connsiteY504" fmla="*/ 31433 h 62864"/>
                  <a:gd name="connsiteX505" fmla="*/ 41910 w 55244"/>
                  <a:gd name="connsiteY505" fmla="*/ 31433 h 62864"/>
                  <a:gd name="connsiteX506" fmla="*/ 41910 w 55244"/>
                  <a:gd name="connsiteY506" fmla="*/ 31433 h 62864"/>
                  <a:gd name="connsiteX507" fmla="*/ 50482 w 55244"/>
                  <a:gd name="connsiteY507" fmla="*/ 26670 h 62864"/>
                  <a:gd name="connsiteX508" fmla="*/ 50482 w 55244"/>
                  <a:gd name="connsiteY508" fmla="*/ 26670 h 62864"/>
                  <a:gd name="connsiteX509" fmla="*/ 49530 w 55244"/>
                  <a:gd name="connsiteY509" fmla="*/ 26670 h 62864"/>
                  <a:gd name="connsiteX510" fmla="*/ 49530 w 55244"/>
                  <a:gd name="connsiteY510" fmla="*/ 26670 h 62864"/>
                  <a:gd name="connsiteX511" fmla="*/ 49530 w 55244"/>
                  <a:gd name="connsiteY511" fmla="*/ 26670 h 62864"/>
                  <a:gd name="connsiteX512" fmla="*/ 49530 w 55244"/>
                  <a:gd name="connsiteY512" fmla="*/ 26670 h 62864"/>
                  <a:gd name="connsiteX513" fmla="*/ 49530 w 55244"/>
                  <a:gd name="connsiteY513" fmla="*/ 26670 h 62864"/>
                  <a:gd name="connsiteX514" fmla="*/ 49530 w 55244"/>
                  <a:gd name="connsiteY514" fmla="*/ 26670 h 62864"/>
                  <a:gd name="connsiteX515" fmla="*/ 49530 w 55244"/>
                  <a:gd name="connsiteY515" fmla="*/ 26670 h 62864"/>
                  <a:gd name="connsiteX516" fmla="*/ 49530 w 55244"/>
                  <a:gd name="connsiteY516" fmla="*/ 26670 h 62864"/>
                  <a:gd name="connsiteX517" fmla="*/ 44767 w 55244"/>
                  <a:gd name="connsiteY517" fmla="*/ 37147 h 62864"/>
                  <a:gd name="connsiteX518" fmla="*/ 53340 w 55244"/>
                  <a:gd name="connsiteY518" fmla="*/ 32385 h 62864"/>
                  <a:gd name="connsiteX519" fmla="*/ 53340 w 55244"/>
                  <a:gd name="connsiteY519" fmla="*/ 32385 h 62864"/>
                  <a:gd name="connsiteX520" fmla="*/ 53340 w 55244"/>
                  <a:gd name="connsiteY520" fmla="*/ 32385 h 62864"/>
                  <a:gd name="connsiteX521" fmla="*/ 53340 w 55244"/>
                  <a:gd name="connsiteY521" fmla="*/ 32385 h 62864"/>
                  <a:gd name="connsiteX522" fmla="*/ 53340 w 55244"/>
                  <a:gd name="connsiteY522" fmla="*/ 32385 h 62864"/>
                  <a:gd name="connsiteX523" fmla="*/ 53340 w 55244"/>
                  <a:gd name="connsiteY523" fmla="*/ 32385 h 62864"/>
                  <a:gd name="connsiteX524" fmla="*/ 53340 w 55244"/>
                  <a:gd name="connsiteY524" fmla="*/ 32385 h 62864"/>
                  <a:gd name="connsiteX525" fmla="*/ 53340 w 55244"/>
                  <a:gd name="connsiteY525" fmla="*/ 32385 h 62864"/>
                  <a:gd name="connsiteX526" fmla="*/ 53340 w 55244"/>
                  <a:gd name="connsiteY526" fmla="*/ 32385 h 62864"/>
                  <a:gd name="connsiteX527" fmla="*/ 44767 w 55244"/>
                  <a:gd name="connsiteY527" fmla="*/ 37147 h 62864"/>
                  <a:gd name="connsiteX528" fmla="*/ 44767 w 55244"/>
                  <a:gd name="connsiteY528" fmla="*/ 37147 h 62864"/>
                  <a:gd name="connsiteX529" fmla="*/ 44767 w 55244"/>
                  <a:gd name="connsiteY529" fmla="*/ 37147 h 62864"/>
                  <a:gd name="connsiteX530" fmla="*/ 44767 w 55244"/>
                  <a:gd name="connsiteY530" fmla="*/ 37147 h 62864"/>
                  <a:gd name="connsiteX531" fmla="*/ 44767 w 55244"/>
                  <a:gd name="connsiteY531" fmla="*/ 37147 h 62864"/>
                  <a:gd name="connsiteX532" fmla="*/ 44767 w 55244"/>
                  <a:gd name="connsiteY532" fmla="*/ 37147 h 62864"/>
                  <a:gd name="connsiteX533" fmla="*/ 44767 w 55244"/>
                  <a:gd name="connsiteY533" fmla="*/ 37147 h 62864"/>
                  <a:gd name="connsiteX534" fmla="*/ 44767 w 55244"/>
                  <a:gd name="connsiteY534" fmla="*/ 37147 h 62864"/>
                  <a:gd name="connsiteX535" fmla="*/ 44767 w 55244"/>
                  <a:gd name="connsiteY535" fmla="*/ 37147 h 62864"/>
                  <a:gd name="connsiteX536" fmla="*/ 44767 w 55244"/>
                  <a:gd name="connsiteY536" fmla="*/ 37147 h 62864"/>
                  <a:gd name="connsiteX537" fmla="*/ 46672 w 55244"/>
                  <a:gd name="connsiteY537" fmla="*/ 42863 h 62864"/>
                  <a:gd name="connsiteX538" fmla="*/ 46672 w 55244"/>
                  <a:gd name="connsiteY538" fmla="*/ 42863 h 62864"/>
                  <a:gd name="connsiteX539" fmla="*/ 46672 w 55244"/>
                  <a:gd name="connsiteY539" fmla="*/ 42863 h 62864"/>
                  <a:gd name="connsiteX540" fmla="*/ 46672 w 55244"/>
                  <a:gd name="connsiteY540" fmla="*/ 42863 h 62864"/>
                  <a:gd name="connsiteX541" fmla="*/ 46672 w 55244"/>
                  <a:gd name="connsiteY541" fmla="*/ 42863 h 62864"/>
                  <a:gd name="connsiteX542" fmla="*/ 46672 w 55244"/>
                  <a:gd name="connsiteY542" fmla="*/ 42863 h 62864"/>
                  <a:gd name="connsiteX543" fmla="*/ 46672 w 55244"/>
                  <a:gd name="connsiteY543" fmla="*/ 42863 h 62864"/>
                  <a:gd name="connsiteX544" fmla="*/ 45720 w 55244"/>
                  <a:gd name="connsiteY544" fmla="*/ 41910 h 62864"/>
                  <a:gd name="connsiteX545" fmla="*/ 45720 w 55244"/>
                  <a:gd name="connsiteY545" fmla="*/ 41910 h 62864"/>
                  <a:gd name="connsiteX546" fmla="*/ 54292 w 55244"/>
                  <a:gd name="connsiteY546" fmla="*/ 37147 h 62864"/>
                  <a:gd name="connsiteX547" fmla="*/ 54292 w 55244"/>
                  <a:gd name="connsiteY547" fmla="*/ 37147 h 62864"/>
                  <a:gd name="connsiteX548" fmla="*/ 54292 w 55244"/>
                  <a:gd name="connsiteY548" fmla="*/ 37147 h 62864"/>
                  <a:gd name="connsiteX549" fmla="*/ 54292 w 55244"/>
                  <a:gd name="connsiteY549" fmla="*/ 37147 h 62864"/>
                  <a:gd name="connsiteX550" fmla="*/ 54292 w 55244"/>
                  <a:gd name="connsiteY550" fmla="*/ 37147 h 62864"/>
                  <a:gd name="connsiteX551" fmla="*/ 54292 w 55244"/>
                  <a:gd name="connsiteY551" fmla="*/ 37147 h 62864"/>
                  <a:gd name="connsiteX552" fmla="*/ 54292 w 55244"/>
                  <a:gd name="connsiteY552" fmla="*/ 37147 h 62864"/>
                  <a:gd name="connsiteX553" fmla="*/ 54292 w 55244"/>
                  <a:gd name="connsiteY553" fmla="*/ 37147 h 62864"/>
                  <a:gd name="connsiteX554" fmla="*/ 54292 w 55244"/>
                  <a:gd name="connsiteY554" fmla="*/ 37147 h 62864"/>
                  <a:gd name="connsiteX555" fmla="*/ 46672 w 55244"/>
                  <a:gd name="connsiteY555" fmla="*/ 42863 h 62864"/>
                  <a:gd name="connsiteX556" fmla="*/ 46672 w 55244"/>
                  <a:gd name="connsiteY556" fmla="*/ 42863 h 62864"/>
                  <a:gd name="connsiteX557" fmla="*/ 46672 w 55244"/>
                  <a:gd name="connsiteY557" fmla="*/ 47625 h 62864"/>
                  <a:gd name="connsiteX558" fmla="*/ 55245 w 55244"/>
                  <a:gd name="connsiteY558" fmla="*/ 42863 h 62864"/>
                  <a:gd name="connsiteX559" fmla="*/ 55245 w 55244"/>
                  <a:gd name="connsiteY559" fmla="*/ 42863 h 62864"/>
                  <a:gd name="connsiteX560" fmla="*/ 55245 w 55244"/>
                  <a:gd name="connsiteY560" fmla="*/ 42863 h 62864"/>
                  <a:gd name="connsiteX561" fmla="*/ 55245 w 55244"/>
                  <a:gd name="connsiteY561" fmla="*/ 42863 h 62864"/>
                  <a:gd name="connsiteX562" fmla="*/ 55245 w 55244"/>
                  <a:gd name="connsiteY562" fmla="*/ 42863 h 62864"/>
                  <a:gd name="connsiteX563" fmla="*/ 55245 w 55244"/>
                  <a:gd name="connsiteY563" fmla="*/ 42863 h 62864"/>
                  <a:gd name="connsiteX564" fmla="*/ 55245 w 55244"/>
                  <a:gd name="connsiteY564" fmla="*/ 42863 h 62864"/>
                  <a:gd name="connsiteX565" fmla="*/ 55245 w 55244"/>
                  <a:gd name="connsiteY565" fmla="*/ 42863 h 62864"/>
                  <a:gd name="connsiteX566" fmla="*/ 55245 w 55244"/>
                  <a:gd name="connsiteY566" fmla="*/ 42863 h 62864"/>
                  <a:gd name="connsiteX567" fmla="*/ 46672 w 55244"/>
                  <a:gd name="connsiteY567" fmla="*/ 47625 h 62864"/>
                  <a:gd name="connsiteX568" fmla="*/ 46672 w 55244"/>
                  <a:gd name="connsiteY568" fmla="*/ 47625 h 62864"/>
                  <a:gd name="connsiteX569" fmla="*/ 46672 w 55244"/>
                  <a:gd name="connsiteY569" fmla="*/ 47625 h 62864"/>
                  <a:gd name="connsiteX570" fmla="*/ 46672 w 55244"/>
                  <a:gd name="connsiteY570" fmla="*/ 47625 h 62864"/>
                  <a:gd name="connsiteX571" fmla="*/ 46672 w 55244"/>
                  <a:gd name="connsiteY571" fmla="*/ 47625 h 62864"/>
                  <a:gd name="connsiteX572" fmla="*/ 46672 w 55244"/>
                  <a:gd name="connsiteY572" fmla="*/ 47625 h 62864"/>
                  <a:gd name="connsiteX573" fmla="*/ 46672 w 55244"/>
                  <a:gd name="connsiteY573" fmla="*/ 47625 h 62864"/>
                  <a:gd name="connsiteX574" fmla="*/ 46672 w 55244"/>
                  <a:gd name="connsiteY574" fmla="*/ 47625 h 62864"/>
                  <a:gd name="connsiteX575" fmla="*/ 46672 w 55244"/>
                  <a:gd name="connsiteY575" fmla="*/ 47625 h 62864"/>
                  <a:gd name="connsiteX576" fmla="*/ 46672 w 55244"/>
                  <a:gd name="connsiteY576" fmla="*/ 47625 h 62864"/>
                  <a:gd name="connsiteX577" fmla="*/ 46672 w 55244"/>
                  <a:gd name="connsiteY577" fmla="*/ 52388 h 62864"/>
                  <a:gd name="connsiteX578" fmla="*/ 46672 w 55244"/>
                  <a:gd name="connsiteY578" fmla="*/ 52388 h 62864"/>
                  <a:gd name="connsiteX579" fmla="*/ 46672 w 55244"/>
                  <a:gd name="connsiteY579" fmla="*/ 52388 h 62864"/>
                  <a:gd name="connsiteX580" fmla="*/ 46672 w 55244"/>
                  <a:gd name="connsiteY580" fmla="*/ 52388 h 62864"/>
                  <a:gd name="connsiteX581" fmla="*/ 46672 w 55244"/>
                  <a:gd name="connsiteY581" fmla="*/ 52388 h 62864"/>
                  <a:gd name="connsiteX582" fmla="*/ 45720 w 55244"/>
                  <a:gd name="connsiteY582" fmla="*/ 51435 h 62864"/>
                  <a:gd name="connsiteX583" fmla="*/ 45720 w 55244"/>
                  <a:gd name="connsiteY583" fmla="*/ 51435 h 62864"/>
                  <a:gd name="connsiteX584" fmla="*/ 45720 w 55244"/>
                  <a:gd name="connsiteY584" fmla="*/ 51435 h 62864"/>
                  <a:gd name="connsiteX585" fmla="*/ 45720 w 55244"/>
                  <a:gd name="connsiteY585" fmla="*/ 51435 h 62864"/>
                  <a:gd name="connsiteX586" fmla="*/ 54292 w 55244"/>
                  <a:gd name="connsiteY586" fmla="*/ 46672 h 62864"/>
                  <a:gd name="connsiteX587" fmla="*/ 54292 w 55244"/>
                  <a:gd name="connsiteY587" fmla="*/ 46672 h 62864"/>
                  <a:gd name="connsiteX588" fmla="*/ 54292 w 55244"/>
                  <a:gd name="connsiteY588" fmla="*/ 46672 h 62864"/>
                  <a:gd name="connsiteX589" fmla="*/ 54292 w 55244"/>
                  <a:gd name="connsiteY589" fmla="*/ 46672 h 62864"/>
                  <a:gd name="connsiteX590" fmla="*/ 54292 w 55244"/>
                  <a:gd name="connsiteY590" fmla="*/ 46672 h 62864"/>
                  <a:gd name="connsiteX591" fmla="*/ 54292 w 55244"/>
                  <a:gd name="connsiteY591" fmla="*/ 46672 h 62864"/>
                  <a:gd name="connsiteX592" fmla="*/ 54292 w 55244"/>
                  <a:gd name="connsiteY592" fmla="*/ 46672 h 62864"/>
                  <a:gd name="connsiteX593" fmla="*/ 54292 w 55244"/>
                  <a:gd name="connsiteY593" fmla="*/ 46672 h 62864"/>
                  <a:gd name="connsiteX594" fmla="*/ 54292 w 55244"/>
                  <a:gd name="connsiteY594" fmla="*/ 46672 h 62864"/>
                  <a:gd name="connsiteX595" fmla="*/ 46672 w 55244"/>
                  <a:gd name="connsiteY595" fmla="*/ 52388 h 62864"/>
                  <a:gd name="connsiteX596" fmla="*/ 46672 w 55244"/>
                  <a:gd name="connsiteY596" fmla="*/ 52388 h 62864"/>
                  <a:gd name="connsiteX597" fmla="*/ 10477 w 55244"/>
                  <a:gd name="connsiteY597" fmla="*/ 27622 h 62864"/>
                  <a:gd name="connsiteX598" fmla="*/ 10477 w 55244"/>
                  <a:gd name="connsiteY598" fmla="*/ 27622 h 62864"/>
                  <a:gd name="connsiteX599" fmla="*/ 10477 w 55244"/>
                  <a:gd name="connsiteY599" fmla="*/ 27622 h 62864"/>
                  <a:gd name="connsiteX600" fmla="*/ 10477 w 55244"/>
                  <a:gd name="connsiteY600" fmla="*/ 27622 h 62864"/>
                  <a:gd name="connsiteX601" fmla="*/ 10477 w 55244"/>
                  <a:gd name="connsiteY601" fmla="*/ 27622 h 62864"/>
                  <a:gd name="connsiteX602" fmla="*/ 10477 w 55244"/>
                  <a:gd name="connsiteY602" fmla="*/ 27622 h 62864"/>
                  <a:gd name="connsiteX603" fmla="*/ 10477 w 55244"/>
                  <a:gd name="connsiteY603" fmla="*/ 27622 h 62864"/>
                  <a:gd name="connsiteX604" fmla="*/ 10477 w 55244"/>
                  <a:gd name="connsiteY604" fmla="*/ 27622 h 62864"/>
                  <a:gd name="connsiteX605" fmla="*/ 10477 w 55244"/>
                  <a:gd name="connsiteY605" fmla="*/ 27622 h 62864"/>
                  <a:gd name="connsiteX606" fmla="*/ 10477 w 55244"/>
                  <a:gd name="connsiteY606" fmla="*/ 27622 h 62864"/>
                  <a:gd name="connsiteX607" fmla="*/ 10477 w 55244"/>
                  <a:gd name="connsiteY607" fmla="*/ 27622 h 62864"/>
                  <a:gd name="connsiteX608" fmla="*/ 10477 w 55244"/>
                  <a:gd name="connsiteY608" fmla="*/ 27622 h 62864"/>
                  <a:gd name="connsiteX609" fmla="*/ 10477 w 55244"/>
                  <a:gd name="connsiteY609" fmla="*/ 27622 h 62864"/>
                  <a:gd name="connsiteX610" fmla="*/ 10477 w 55244"/>
                  <a:gd name="connsiteY610" fmla="*/ 27622 h 62864"/>
                  <a:gd name="connsiteX611" fmla="*/ 10477 w 55244"/>
                  <a:gd name="connsiteY611" fmla="*/ 27622 h 62864"/>
                  <a:gd name="connsiteX612" fmla="*/ 10477 w 55244"/>
                  <a:gd name="connsiteY612" fmla="*/ 27622 h 62864"/>
                  <a:gd name="connsiteX613" fmla="*/ 10477 w 55244"/>
                  <a:gd name="connsiteY613" fmla="*/ 27622 h 62864"/>
                  <a:gd name="connsiteX614" fmla="*/ 10477 w 55244"/>
                  <a:gd name="connsiteY614" fmla="*/ 27622 h 62864"/>
                  <a:gd name="connsiteX615" fmla="*/ 10477 w 55244"/>
                  <a:gd name="connsiteY615" fmla="*/ 27622 h 62864"/>
                  <a:gd name="connsiteX616" fmla="*/ 10477 w 55244"/>
                  <a:gd name="connsiteY616" fmla="*/ 27622 h 62864"/>
                  <a:gd name="connsiteX617" fmla="*/ 10477 w 55244"/>
                  <a:gd name="connsiteY617" fmla="*/ 27622 h 62864"/>
                  <a:gd name="connsiteX618" fmla="*/ 10477 w 55244"/>
                  <a:gd name="connsiteY618" fmla="*/ 27622 h 62864"/>
                  <a:gd name="connsiteX619" fmla="*/ 10477 w 55244"/>
                  <a:gd name="connsiteY619" fmla="*/ 27622 h 62864"/>
                  <a:gd name="connsiteX620" fmla="*/ 10477 w 55244"/>
                  <a:gd name="connsiteY620" fmla="*/ 27622 h 62864"/>
                  <a:gd name="connsiteX621" fmla="*/ 10477 w 55244"/>
                  <a:gd name="connsiteY621" fmla="*/ 27622 h 62864"/>
                  <a:gd name="connsiteX622" fmla="*/ 10477 w 55244"/>
                  <a:gd name="connsiteY622" fmla="*/ 27622 h 62864"/>
                  <a:gd name="connsiteX623" fmla="*/ 10477 w 55244"/>
                  <a:gd name="connsiteY623" fmla="*/ 27622 h 62864"/>
                  <a:gd name="connsiteX624" fmla="*/ 10477 w 55244"/>
                  <a:gd name="connsiteY624" fmla="*/ 27622 h 62864"/>
                  <a:gd name="connsiteX625" fmla="*/ 10477 w 55244"/>
                  <a:gd name="connsiteY625" fmla="*/ 27622 h 62864"/>
                  <a:gd name="connsiteX626" fmla="*/ 10477 w 55244"/>
                  <a:gd name="connsiteY626" fmla="*/ 27622 h 62864"/>
                  <a:gd name="connsiteX627" fmla="*/ 10477 w 55244"/>
                  <a:gd name="connsiteY627" fmla="*/ 27622 h 62864"/>
                  <a:gd name="connsiteX628" fmla="*/ 10477 w 55244"/>
                  <a:gd name="connsiteY628" fmla="*/ 27622 h 62864"/>
                  <a:gd name="connsiteX629" fmla="*/ 10477 w 55244"/>
                  <a:gd name="connsiteY629" fmla="*/ 27622 h 62864"/>
                  <a:gd name="connsiteX630" fmla="*/ 10477 w 55244"/>
                  <a:gd name="connsiteY630" fmla="*/ 27622 h 62864"/>
                  <a:gd name="connsiteX631" fmla="*/ 10477 w 55244"/>
                  <a:gd name="connsiteY631" fmla="*/ 27622 h 62864"/>
                  <a:gd name="connsiteX632" fmla="*/ 10477 w 55244"/>
                  <a:gd name="connsiteY632" fmla="*/ 27622 h 62864"/>
                  <a:gd name="connsiteX633" fmla="*/ 8572 w 55244"/>
                  <a:gd name="connsiteY633" fmla="*/ 21908 h 62864"/>
                  <a:gd name="connsiteX634" fmla="*/ 8572 w 55244"/>
                  <a:gd name="connsiteY634" fmla="*/ 21908 h 62864"/>
                  <a:gd name="connsiteX635" fmla="*/ 9525 w 55244"/>
                  <a:gd name="connsiteY635" fmla="*/ 21908 h 62864"/>
                  <a:gd name="connsiteX636" fmla="*/ 9525 w 55244"/>
                  <a:gd name="connsiteY636" fmla="*/ 21908 h 62864"/>
                  <a:gd name="connsiteX637" fmla="*/ 9525 w 55244"/>
                  <a:gd name="connsiteY637" fmla="*/ 21908 h 62864"/>
                  <a:gd name="connsiteX638" fmla="*/ 9525 w 55244"/>
                  <a:gd name="connsiteY638" fmla="*/ 21908 h 62864"/>
                  <a:gd name="connsiteX639" fmla="*/ 9525 w 55244"/>
                  <a:gd name="connsiteY639" fmla="*/ 21908 h 62864"/>
                  <a:gd name="connsiteX640" fmla="*/ 9525 w 55244"/>
                  <a:gd name="connsiteY640" fmla="*/ 21908 h 62864"/>
                  <a:gd name="connsiteX641" fmla="*/ 9525 w 55244"/>
                  <a:gd name="connsiteY641" fmla="*/ 21908 h 62864"/>
                  <a:gd name="connsiteX642" fmla="*/ 9525 w 55244"/>
                  <a:gd name="connsiteY642" fmla="*/ 21908 h 62864"/>
                  <a:gd name="connsiteX643" fmla="*/ 9525 w 55244"/>
                  <a:gd name="connsiteY643" fmla="*/ 21908 h 62864"/>
                  <a:gd name="connsiteX644" fmla="*/ 9525 w 55244"/>
                  <a:gd name="connsiteY644" fmla="*/ 21908 h 62864"/>
                  <a:gd name="connsiteX645" fmla="*/ 9525 w 55244"/>
                  <a:gd name="connsiteY645" fmla="*/ 21908 h 62864"/>
                  <a:gd name="connsiteX646" fmla="*/ 8572 w 55244"/>
                  <a:gd name="connsiteY646" fmla="*/ 21908 h 62864"/>
                  <a:gd name="connsiteX647" fmla="*/ 8572 w 55244"/>
                  <a:gd name="connsiteY647" fmla="*/ 21908 h 62864"/>
                  <a:gd name="connsiteX648" fmla="*/ 8572 w 55244"/>
                  <a:gd name="connsiteY648" fmla="*/ 21908 h 62864"/>
                  <a:gd name="connsiteX649" fmla="*/ 8572 w 55244"/>
                  <a:gd name="connsiteY649" fmla="*/ 21908 h 62864"/>
                  <a:gd name="connsiteX650" fmla="*/ 8572 w 55244"/>
                  <a:gd name="connsiteY650" fmla="*/ 21908 h 62864"/>
                  <a:gd name="connsiteX651" fmla="*/ 8572 w 55244"/>
                  <a:gd name="connsiteY651" fmla="*/ 21908 h 62864"/>
                  <a:gd name="connsiteX652" fmla="*/ 8572 w 55244"/>
                  <a:gd name="connsiteY652" fmla="*/ 21908 h 62864"/>
                  <a:gd name="connsiteX653" fmla="*/ 8572 w 55244"/>
                  <a:gd name="connsiteY653" fmla="*/ 21908 h 62864"/>
                  <a:gd name="connsiteX654" fmla="*/ 8572 w 55244"/>
                  <a:gd name="connsiteY654" fmla="*/ 21908 h 62864"/>
                  <a:gd name="connsiteX655" fmla="*/ 8572 w 55244"/>
                  <a:gd name="connsiteY655" fmla="*/ 21908 h 62864"/>
                  <a:gd name="connsiteX656" fmla="*/ 8572 w 55244"/>
                  <a:gd name="connsiteY656" fmla="*/ 21908 h 62864"/>
                  <a:gd name="connsiteX657" fmla="*/ 8572 w 55244"/>
                  <a:gd name="connsiteY657" fmla="*/ 21908 h 62864"/>
                  <a:gd name="connsiteX658" fmla="*/ 8572 w 55244"/>
                  <a:gd name="connsiteY658" fmla="*/ 21908 h 62864"/>
                  <a:gd name="connsiteX659" fmla="*/ 8572 w 55244"/>
                  <a:gd name="connsiteY659" fmla="*/ 21908 h 62864"/>
                  <a:gd name="connsiteX660" fmla="*/ 8572 w 55244"/>
                  <a:gd name="connsiteY660" fmla="*/ 21908 h 62864"/>
                  <a:gd name="connsiteX661" fmla="*/ 8572 w 55244"/>
                  <a:gd name="connsiteY661" fmla="*/ 21908 h 62864"/>
                  <a:gd name="connsiteX662" fmla="*/ 8572 w 55244"/>
                  <a:gd name="connsiteY662" fmla="*/ 21908 h 62864"/>
                  <a:gd name="connsiteX663" fmla="*/ 8572 w 55244"/>
                  <a:gd name="connsiteY663" fmla="*/ 21908 h 62864"/>
                  <a:gd name="connsiteX664" fmla="*/ 8572 w 55244"/>
                  <a:gd name="connsiteY664" fmla="*/ 21908 h 62864"/>
                  <a:gd name="connsiteX665" fmla="*/ 8572 w 55244"/>
                  <a:gd name="connsiteY665" fmla="*/ 21908 h 62864"/>
                  <a:gd name="connsiteX666" fmla="*/ 8572 w 55244"/>
                  <a:gd name="connsiteY666" fmla="*/ 21908 h 62864"/>
                  <a:gd name="connsiteX667" fmla="*/ 8572 w 55244"/>
                  <a:gd name="connsiteY667" fmla="*/ 21908 h 62864"/>
                  <a:gd name="connsiteX668" fmla="*/ 8572 w 55244"/>
                  <a:gd name="connsiteY668" fmla="*/ 21908 h 62864"/>
                  <a:gd name="connsiteX669" fmla="*/ 8572 w 55244"/>
                  <a:gd name="connsiteY669" fmla="*/ 21908 h 62864"/>
                  <a:gd name="connsiteX670" fmla="*/ 8572 w 55244"/>
                  <a:gd name="connsiteY670" fmla="*/ 21908 h 62864"/>
                  <a:gd name="connsiteX671" fmla="*/ 8572 w 55244"/>
                  <a:gd name="connsiteY671" fmla="*/ 21908 h 62864"/>
                  <a:gd name="connsiteX672" fmla="*/ 8572 w 55244"/>
                  <a:gd name="connsiteY672" fmla="*/ 21908 h 62864"/>
                  <a:gd name="connsiteX673" fmla="*/ 8572 w 55244"/>
                  <a:gd name="connsiteY673" fmla="*/ 21908 h 62864"/>
                  <a:gd name="connsiteX674" fmla="*/ 8572 w 55244"/>
                  <a:gd name="connsiteY674" fmla="*/ 21908 h 62864"/>
                  <a:gd name="connsiteX675" fmla="*/ 8572 w 55244"/>
                  <a:gd name="connsiteY675" fmla="*/ 21908 h 62864"/>
                  <a:gd name="connsiteX676" fmla="*/ 8572 w 55244"/>
                  <a:gd name="connsiteY676" fmla="*/ 21908 h 62864"/>
                  <a:gd name="connsiteX677" fmla="*/ 8572 w 55244"/>
                  <a:gd name="connsiteY677" fmla="*/ 21908 h 62864"/>
                  <a:gd name="connsiteX678" fmla="*/ 8572 w 55244"/>
                  <a:gd name="connsiteY678" fmla="*/ 21908 h 62864"/>
                  <a:gd name="connsiteX679" fmla="*/ 8572 w 55244"/>
                  <a:gd name="connsiteY679" fmla="*/ 21908 h 62864"/>
                  <a:gd name="connsiteX680" fmla="*/ 8572 w 55244"/>
                  <a:gd name="connsiteY680" fmla="*/ 21908 h 62864"/>
                  <a:gd name="connsiteX681" fmla="*/ 8572 w 55244"/>
                  <a:gd name="connsiteY681" fmla="*/ 21908 h 62864"/>
                  <a:gd name="connsiteX682" fmla="*/ 8572 w 55244"/>
                  <a:gd name="connsiteY682" fmla="*/ 21908 h 62864"/>
                  <a:gd name="connsiteX683" fmla="*/ 8572 w 55244"/>
                  <a:gd name="connsiteY683" fmla="*/ 21908 h 62864"/>
                  <a:gd name="connsiteX684" fmla="*/ 8572 w 55244"/>
                  <a:gd name="connsiteY684" fmla="*/ 21908 h 62864"/>
                  <a:gd name="connsiteX685" fmla="*/ 8572 w 55244"/>
                  <a:gd name="connsiteY685" fmla="*/ 21908 h 62864"/>
                  <a:gd name="connsiteX686" fmla="*/ 8572 w 55244"/>
                  <a:gd name="connsiteY686" fmla="*/ 21908 h 62864"/>
                  <a:gd name="connsiteX687" fmla="*/ 8572 w 55244"/>
                  <a:gd name="connsiteY687" fmla="*/ 21908 h 62864"/>
                  <a:gd name="connsiteX688" fmla="*/ 8572 w 55244"/>
                  <a:gd name="connsiteY688" fmla="*/ 21908 h 62864"/>
                  <a:gd name="connsiteX689" fmla="*/ 8572 w 55244"/>
                  <a:gd name="connsiteY689" fmla="*/ 21908 h 62864"/>
                  <a:gd name="connsiteX690" fmla="*/ 8572 w 55244"/>
                  <a:gd name="connsiteY690" fmla="*/ 21908 h 62864"/>
                  <a:gd name="connsiteX691" fmla="*/ 8572 w 55244"/>
                  <a:gd name="connsiteY691" fmla="*/ 21908 h 62864"/>
                  <a:gd name="connsiteX692" fmla="*/ 8572 w 55244"/>
                  <a:gd name="connsiteY692" fmla="*/ 21908 h 62864"/>
                  <a:gd name="connsiteX693" fmla="*/ 8572 w 55244"/>
                  <a:gd name="connsiteY693" fmla="*/ 21908 h 62864"/>
                  <a:gd name="connsiteX694" fmla="*/ 8572 w 55244"/>
                  <a:gd name="connsiteY694" fmla="*/ 21908 h 62864"/>
                  <a:gd name="connsiteX695" fmla="*/ 8572 w 55244"/>
                  <a:gd name="connsiteY695" fmla="*/ 21908 h 62864"/>
                  <a:gd name="connsiteX696" fmla="*/ 8572 w 55244"/>
                  <a:gd name="connsiteY696" fmla="*/ 21908 h 62864"/>
                  <a:gd name="connsiteX697" fmla="*/ 8572 w 55244"/>
                  <a:gd name="connsiteY697" fmla="*/ 21908 h 62864"/>
                  <a:gd name="connsiteX698" fmla="*/ 8572 w 55244"/>
                  <a:gd name="connsiteY698" fmla="*/ 21908 h 62864"/>
                  <a:gd name="connsiteX699" fmla="*/ 8572 w 55244"/>
                  <a:gd name="connsiteY699" fmla="*/ 21908 h 62864"/>
                  <a:gd name="connsiteX700" fmla="*/ 8572 w 55244"/>
                  <a:gd name="connsiteY700" fmla="*/ 21908 h 62864"/>
                  <a:gd name="connsiteX701" fmla="*/ 8572 w 55244"/>
                  <a:gd name="connsiteY701" fmla="*/ 21908 h 628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</a:cxnLst>
                <a:rect l="l" t="t" r="r" b="b"/>
                <a:pathLst>
                  <a:path w="55244" h="62864">
                    <a:moveTo>
                      <a:pt x="19050" y="8572"/>
                    </a:moveTo>
                    <a:lnTo>
                      <a:pt x="27622" y="3810"/>
                    </a:lnTo>
                    <a:lnTo>
                      <a:pt x="27622" y="3810"/>
                    </a:lnTo>
                    <a:lnTo>
                      <a:pt x="27622" y="3810"/>
                    </a:lnTo>
                    <a:lnTo>
                      <a:pt x="27622" y="3810"/>
                    </a:lnTo>
                    <a:lnTo>
                      <a:pt x="27622" y="3810"/>
                    </a:lnTo>
                    <a:lnTo>
                      <a:pt x="27622" y="3810"/>
                    </a:lnTo>
                    <a:lnTo>
                      <a:pt x="27622" y="3810"/>
                    </a:lnTo>
                    <a:lnTo>
                      <a:pt x="27622" y="3810"/>
                    </a:lnTo>
                    <a:lnTo>
                      <a:pt x="27622" y="3810"/>
                    </a:lnTo>
                    <a:lnTo>
                      <a:pt x="19050" y="8572"/>
                    </a:lnTo>
                    <a:lnTo>
                      <a:pt x="19050" y="8572"/>
                    </a:lnTo>
                    <a:lnTo>
                      <a:pt x="19050" y="8572"/>
                    </a:lnTo>
                    <a:lnTo>
                      <a:pt x="19050" y="8572"/>
                    </a:lnTo>
                    <a:lnTo>
                      <a:pt x="19050" y="8572"/>
                    </a:lnTo>
                    <a:lnTo>
                      <a:pt x="19050" y="8572"/>
                    </a:lnTo>
                    <a:lnTo>
                      <a:pt x="19050" y="8572"/>
                    </a:lnTo>
                    <a:lnTo>
                      <a:pt x="19050" y="8572"/>
                    </a:lnTo>
                    <a:lnTo>
                      <a:pt x="19050" y="8572"/>
                    </a:lnTo>
                    <a:lnTo>
                      <a:pt x="19050" y="8572"/>
                    </a:lnTo>
                    <a:close/>
                    <a:moveTo>
                      <a:pt x="50482" y="53340"/>
                    </a:moveTo>
                    <a:lnTo>
                      <a:pt x="53340" y="51435"/>
                    </a:lnTo>
                    <a:lnTo>
                      <a:pt x="53340" y="51435"/>
                    </a:lnTo>
                    <a:lnTo>
                      <a:pt x="53340" y="51435"/>
                    </a:lnTo>
                    <a:lnTo>
                      <a:pt x="53340" y="51435"/>
                    </a:lnTo>
                    <a:lnTo>
                      <a:pt x="53340" y="51435"/>
                    </a:lnTo>
                    <a:lnTo>
                      <a:pt x="53340" y="51435"/>
                    </a:lnTo>
                    <a:lnTo>
                      <a:pt x="53340" y="51435"/>
                    </a:lnTo>
                    <a:lnTo>
                      <a:pt x="53340" y="51435"/>
                    </a:lnTo>
                    <a:lnTo>
                      <a:pt x="53340" y="51435"/>
                    </a:lnTo>
                    <a:lnTo>
                      <a:pt x="44767" y="56197"/>
                    </a:lnTo>
                    <a:lnTo>
                      <a:pt x="44767" y="56197"/>
                    </a:lnTo>
                    <a:lnTo>
                      <a:pt x="44767" y="56197"/>
                    </a:lnTo>
                    <a:lnTo>
                      <a:pt x="44767" y="56197"/>
                    </a:lnTo>
                    <a:lnTo>
                      <a:pt x="44767" y="56197"/>
                    </a:lnTo>
                    <a:lnTo>
                      <a:pt x="44767" y="56197"/>
                    </a:lnTo>
                    <a:lnTo>
                      <a:pt x="41910" y="58102"/>
                    </a:lnTo>
                    <a:lnTo>
                      <a:pt x="41910" y="58102"/>
                    </a:lnTo>
                    <a:lnTo>
                      <a:pt x="41910" y="58102"/>
                    </a:lnTo>
                    <a:lnTo>
                      <a:pt x="41910" y="58102"/>
                    </a:lnTo>
                    <a:lnTo>
                      <a:pt x="36195" y="60960"/>
                    </a:lnTo>
                    <a:lnTo>
                      <a:pt x="36195" y="60960"/>
                    </a:lnTo>
                    <a:lnTo>
                      <a:pt x="36195" y="60960"/>
                    </a:lnTo>
                    <a:lnTo>
                      <a:pt x="36195" y="60960"/>
                    </a:lnTo>
                    <a:lnTo>
                      <a:pt x="36195" y="60960"/>
                    </a:lnTo>
                    <a:lnTo>
                      <a:pt x="36195" y="60960"/>
                    </a:lnTo>
                    <a:lnTo>
                      <a:pt x="36195" y="60960"/>
                    </a:lnTo>
                    <a:lnTo>
                      <a:pt x="36195" y="60960"/>
                    </a:lnTo>
                    <a:lnTo>
                      <a:pt x="36195" y="60960"/>
                    </a:lnTo>
                    <a:lnTo>
                      <a:pt x="39052" y="59055"/>
                    </a:lnTo>
                    <a:lnTo>
                      <a:pt x="39052" y="59055"/>
                    </a:lnTo>
                    <a:lnTo>
                      <a:pt x="39052" y="59055"/>
                    </a:lnTo>
                    <a:lnTo>
                      <a:pt x="39052" y="59055"/>
                    </a:lnTo>
                    <a:lnTo>
                      <a:pt x="39052" y="59055"/>
                    </a:lnTo>
                    <a:lnTo>
                      <a:pt x="39052" y="59055"/>
                    </a:lnTo>
                    <a:lnTo>
                      <a:pt x="47625" y="54292"/>
                    </a:lnTo>
                    <a:lnTo>
                      <a:pt x="47625" y="54292"/>
                    </a:lnTo>
                    <a:lnTo>
                      <a:pt x="47625" y="54292"/>
                    </a:lnTo>
                    <a:lnTo>
                      <a:pt x="47625" y="54292"/>
                    </a:lnTo>
                    <a:lnTo>
                      <a:pt x="50482" y="52388"/>
                    </a:lnTo>
                    <a:lnTo>
                      <a:pt x="50482" y="52388"/>
                    </a:lnTo>
                    <a:lnTo>
                      <a:pt x="50482" y="52388"/>
                    </a:lnTo>
                    <a:lnTo>
                      <a:pt x="50482" y="53340"/>
                    </a:lnTo>
                    <a:lnTo>
                      <a:pt x="50482" y="53340"/>
                    </a:lnTo>
                    <a:lnTo>
                      <a:pt x="50482" y="53340"/>
                    </a:lnTo>
                    <a:lnTo>
                      <a:pt x="50482" y="53340"/>
                    </a:lnTo>
                    <a:lnTo>
                      <a:pt x="50482" y="53340"/>
                    </a:lnTo>
                    <a:lnTo>
                      <a:pt x="50482" y="53340"/>
                    </a:lnTo>
                    <a:close/>
                    <a:moveTo>
                      <a:pt x="32385" y="62865"/>
                    </a:moveTo>
                    <a:lnTo>
                      <a:pt x="32385" y="62865"/>
                    </a:lnTo>
                    <a:lnTo>
                      <a:pt x="32385" y="62865"/>
                    </a:lnTo>
                    <a:lnTo>
                      <a:pt x="32385" y="62865"/>
                    </a:lnTo>
                    <a:lnTo>
                      <a:pt x="32385" y="62865"/>
                    </a:lnTo>
                    <a:lnTo>
                      <a:pt x="32385" y="62865"/>
                    </a:lnTo>
                    <a:lnTo>
                      <a:pt x="32385" y="62865"/>
                    </a:lnTo>
                    <a:lnTo>
                      <a:pt x="32385" y="61913"/>
                    </a:lnTo>
                    <a:lnTo>
                      <a:pt x="32385" y="61913"/>
                    </a:lnTo>
                    <a:lnTo>
                      <a:pt x="40957" y="57150"/>
                    </a:lnTo>
                    <a:lnTo>
                      <a:pt x="40957" y="57150"/>
                    </a:lnTo>
                    <a:lnTo>
                      <a:pt x="40957" y="57150"/>
                    </a:lnTo>
                    <a:lnTo>
                      <a:pt x="40957" y="57150"/>
                    </a:lnTo>
                    <a:lnTo>
                      <a:pt x="40957" y="57150"/>
                    </a:lnTo>
                    <a:lnTo>
                      <a:pt x="40957" y="57150"/>
                    </a:lnTo>
                    <a:lnTo>
                      <a:pt x="40957" y="57150"/>
                    </a:lnTo>
                    <a:lnTo>
                      <a:pt x="40957" y="57150"/>
                    </a:lnTo>
                    <a:lnTo>
                      <a:pt x="40957" y="57150"/>
                    </a:lnTo>
                    <a:lnTo>
                      <a:pt x="32385" y="62865"/>
                    </a:lnTo>
                    <a:lnTo>
                      <a:pt x="32385" y="62865"/>
                    </a:lnTo>
                    <a:close/>
                    <a:moveTo>
                      <a:pt x="27622" y="61913"/>
                    </a:moveTo>
                    <a:lnTo>
                      <a:pt x="27622" y="61913"/>
                    </a:lnTo>
                    <a:lnTo>
                      <a:pt x="27622" y="61913"/>
                    </a:lnTo>
                    <a:lnTo>
                      <a:pt x="27622" y="61913"/>
                    </a:lnTo>
                    <a:lnTo>
                      <a:pt x="27622" y="61913"/>
                    </a:lnTo>
                    <a:lnTo>
                      <a:pt x="27622" y="60960"/>
                    </a:lnTo>
                    <a:lnTo>
                      <a:pt x="27622" y="60960"/>
                    </a:lnTo>
                    <a:lnTo>
                      <a:pt x="27622" y="60960"/>
                    </a:lnTo>
                    <a:lnTo>
                      <a:pt x="27622" y="60960"/>
                    </a:lnTo>
                    <a:lnTo>
                      <a:pt x="36195" y="56197"/>
                    </a:lnTo>
                    <a:lnTo>
                      <a:pt x="36195" y="56197"/>
                    </a:lnTo>
                    <a:lnTo>
                      <a:pt x="36195" y="56197"/>
                    </a:lnTo>
                    <a:lnTo>
                      <a:pt x="36195" y="56197"/>
                    </a:lnTo>
                    <a:lnTo>
                      <a:pt x="36195" y="56197"/>
                    </a:lnTo>
                    <a:lnTo>
                      <a:pt x="36195" y="56197"/>
                    </a:lnTo>
                    <a:lnTo>
                      <a:pt x="36195" y="56197"/>
                    </a:lnTo>
                    <a:lnTo>
                      <a:pt x="36195" y="56197"/>
                    </a:lnTo>
                    <a:lnTo>
                      <a:pt x="36195" y="56197"/>
                    </a:lnTo>
                    <a:lnTo>
                      <a:pt x="27622" y="61913"/>
                    </a:lnTo>
                    <a:lnTo>
                      <a:pt x="27622" y="61913"/>
                    </a:lnTo>
                    <a:close/>
                    <a:moveTo>
                      <a:pt x="23813" y="59055"/>
                    </a:moveTo>
                    <a:lnTo>
                      <a:pt x="32385" y="54292"/>
                    </a:lnTo>
                    <a:lnTo>
                      <a:pt x="32385" y="54292"/>
                    </a:lnTo>
                    <a:lnTo>
                      <a:pt x="32385" y="54292"/>
                    </a:lnTo>
                    <a:lnTo>
                      <a:pt x="32385" y="54292"/>
                    </a:lnTo>
                    <a:lnTo>
                      <a:pt x="32385" y="54292"/>
                    </a:lnTo>
                    <a:lnTo>
                      <a:pt x="32385" y="54292"/>
                    </a:lnTo>
                    <a:lnTo>
                      <a:pt x="32385" y="54292"/>
                    </a:lnTo>
                    <a:lnTo>
                      <a:pt x="32385" y="54292"/>
                    </a:lnTo>
                    <a:lnTo>
                      <a:pt x="32385" y="54292"/>
                    </a:lnTo>
                    <a:lnTo>
                      <a:pt x="23813" y="59055"/>
                    </a:lnTo>
                    <a:lnTo>
                      <a:pt x="23813" y="59055"/>
                    </a:lnTo>
                    <a:lnTo>
                      <a:pt x="23813" y="59055"/>
                    </a:lnTo>
                    <a:lnTo>
                      <a:pt x="23813" y="59055"/>
                    </a:lnTo>
                    <a:lnTo>
                      <a:pt x="23813" y="59055"/>
                    </a:lnTo>
                    <a:lnTo>
                      <a:pt x="23813" y="59055"/>
                    </a:lnTo>
                    <a:lnTo>
                      <a:pt x="23813" y="59055"/>
                    </a:lnTo>
                    <a:lnTo>
                      <a:pt x="23813" y="59055"/>
                    </a:lnTo>
                    <a:lnTo>
                      <a:pt x="23813" y="59055"/>
                    </a:lnTo>
                    <a:lnTo>
                      <a:pt x="23813" y="59055"/>
                    </a:lnTo>
                    <a:close/>
                    <a:moveTo>
                      <a:pt x="19050" y="56197"/>
                    </a:moveTo>
                    <a:lnTo>
                      <a:pt x="27622" y="51435"/>
                    </a:lnTo>
                    <a:lnTo>
                      <a:pt x="27622" y="51435"/>
                    </a:lnTo>
                    <a:lnTo>
                      <a:pt x="27622" y="51435"/>
                    </a:lnTo>
                    <a:lnTo>
                      <a:pt x="27622" y="51435"/>
                    </a:lnTo>
                    <a:lnTo>
                      <a:pt x="27622" y="51435"/>
                    </a:lnTo>
                    <a:lnTo>
                      <a:pt x="27622" y="51435"/>
                    </a:lnTo>
                    <a:lnTo>
                      <a:pt x="27622" y="51435"/>
                    </a:lnTo>
                    <a:lnTo>
                      <a:pt x="27622" y="51435"/>
                    </a:lnTo>
                    <a:lnTo>
                      <a:pt x="27622" y="51435"/>
                    </a:lnTo>
                    <a:lnTo>
                      <a:pt x="19050" y="56197"/>
                    </a:lnTo>
                    <a:lnTo>
                      <a:pt x="19050" y="56197"/>
                    </a:lnTo>
                    <a:lnTo>
                      <a:pt x="19050" y="56197"/>
                    </a:lnTo>
                    <a:lnTo>
                      <a:pt x="19050" y="56197"/>
                    </a:lnTo>
                    <a:lnTo>
                      <a:pt x="19050" y="56197"/>
                    </a:lnTo>
                    <a:lnTo>
                      <a:pt x="19050" y="56197"/>
                    </a:lnTo>
                    <a:lnTo>
                      <a:pt x="19050" y="56197"/>
                    </a:lnTo>
                    <a:lnTo>
                      <a:pt x="19050" y="56197"/>
                    </a:lnTo>
                    <a:lnTo>
                      <a:pt x="19050" y="56197"/>
                    </a:lnTo>
                    <a:lnTo>
                      <a:pt x="19050" y="56197"/>
                    </a:lnTo>
                    <a:close/>
                    <a:moveTo>
                      <a:pt x="14288" y="52388"/>
                    </a:moveTo>
                    <a:lnTo>
                      <a:pt x="14288" y="52388"/>
                    </a:lnTo>
                    <a:lnTo>
                      <a:pt x="14288" y="52388"/>
                    </a:lnTo>
                    <a:lnTo>
                      <a:pt x="14288" y="52388"/>
                    </a:lnTo>
                    <a:lnTo>
                      <a:pt x="14288" y="52388"/>
                    </a:lnTo>
                    <a:lnTo>
                      <a:pt x="14288" y="52388"/>
                    </a:lnTo>
                    <a:lnTo>
                      <a:pt x="14288" y="52388"/>
                    </a:lnTo>
                    <a:lnTo>
                      <a:pt x="14288" y="52388"/>
                    </a:lnTo>
                    <a:lnTo>
                      <a:pt x="14288" y="52388"/>
                    </a:lnTo>
                    <a:lnTo>
                      <a:pt x="23813" y="46672"/>
                    </a:lnTo>
                    <a:lnTo>
                      <a:pt x="23813" y="46672"/>
                    </a:lnTo>
                    <a:lnTo>
                      <a:pt x="23813" y="46672"/>
                    </a:lnTo>
                    <a:lnTo>
                      <a:pt x="23813" y="46672"/>
                    </a:lnTo>
                    <a:lnTo>
                      <a:pt x="23813" y="46672"/>
                    </a:lnTo>
                    <a:lnTo>
                      <a:pt x="23813" y="46672"/>
                    </a:lnTo>
                    <a:lnTo>
                      <a:pt x="23813" y="46672"/>
                    </a:lnTo>
                    <a:lnTo>
                      <a:pt x="23813" y="46672"/>
                    </a:lnTo>
                    <a:lnTo>
                      <a:pt x="23813" y="46672"/>
                    </a:lnTo>
                    <a:lnTo>
                      <a:pt x="14288" y="52388"/>
                    </a:lnTo>
                    <a:lnTo>
                      <a:pt x="14288" y="52388"/>
                    </a:lnTo>
                    <a:close/>
                    <a:moveTo>
                      <a:pt x="2857" y="32385"/>
                    </a:moveTo>
                    <a:lnTo>
                      <a:pt x="11430" y="27622"/>
                    </a:lnTo>
                    <a:lnTo>
                      <a:pt x="11430" y="27622"/>
                    </a:lnTo>
                    <a:lnTo>
                      <a:pt x="11430" y="27622"/>
                    </a:lnTo>
                    <a:lnTo>
                      <a:pt x="11430" y="27622"/>
                    </a:lnTo>
                    <a:lnTo>
                      <a:pt x="11430" y="27622"/>
                    </a:lnTo>
                    <a:lnTo>
                      <a:pt x="11430" y="27622"/>
                    </a:lnTo>
                    <a:lnTo>
                      <a:pt x="11430" y="27622"/>
                    </a:lnTo>
                    <a:lnTo>
                      <a:pt x="11430" y="27622"/>
                    </a:lnTo>
                    <a:lnTo>
                      <a:pt x="11430" y="27622"/>
                    </a:lnTo>
                    <a:lnTo>
                      <a:pt x="2857" y="32385"/>
                    </a:lnTo>
                    <a:lnTo>
                      <a:pt x="2857" y="32385"/>
                    </a:lnTo>
                    <a:lnTo>
                      <a:pt x="2857" y="32385"/>
                    </a:lnTo>
                    <a:lnTo>
                      <a:pt x="2857" y="32385"/>
                    </a:lnTo>
                    <a:lnTo>
                      <a:pt x="2857" y="32385"/>
                    </a:lnTo>
                    <a:lnTo>
                      <a:pt x="2857" y="32385"/>
                    </a:lnTo>
                    <a:lnTo>
                      <a:pt x="2857" y="32385"/>
                    </a:lnTo>
                    <a:lnTo>
                      <a:pt x="2857" y="32385"/>
                    </a:lnTo>
                    <a:lnTo>
                      <a:pt x="2857" y="32385"/>
                    </a:lnTo>
                    <a:lnTo>
                      <a:pt x="2857" y="32385"/>
                    </a:lnTo>
                    <a:close/>
                    <a:moveTo>
                      <a:pt x="1905" y="26670"/>
                    </a:moveTo>
                    <a:lnTo>
                      <a:pt x="10477" y="21908"/>
                    </a:lnTo>
                    <a:lnTo>
                      <a:pt x="10477" y="21908"/>
                    </a:lnTo>
                    <a:lnTo>
                      <a:pt x="10477" y="21908"/>
                    </a:lnTo>
                    <a:lnTo>
                      <a:pt x="10477" y="21908"/>
                    </a:lnTo>
                    <a:lnTo>
                      <a:pt x="10477" y="21908"/>
                    </a:lnTo>
                    <a:lnTo>
                      <a:pt x="10477" y="21908"/>
                    </a:lnTo>
                    <a:lnTo>
                      <a:pt x="10477" y="21908"/>
                    </a:lnTo>
                    <a:lnTo>
                      <a:pt x="10477" y="21908"/>
                    </a:lnTo>
                    <a:lnTo>
                      <a:pt x="10477" y="21908"/>
                    </a:lnTo>
                    <a:lnTo>
                      <a:pt x="1905" y="26670"/>
                    </a:lnTo>
                    <a:lnTo>
                      <a:pt x="1905" y="26670"/>
                    </a:lnTo>
                    <a:lnTo>
                      <a:pt x="1905" y="26670"/>
                    </a:lnTo>
                    <a:lnTo>
                      <a:pt x="1905" y="26670"/>
                    </a:lnTo>
                    <a:lnTo>
                      <a:pt x="1905" y="26670"/>
                    </a:lnTo>
                    <a:lnTo>
                      <a:pt x="1905" y="26670"/>
                    </a:lnTo>
                    <a:lnTo>
                      <a:pt x="1905" y="26670"/>
                    </a:lnTo>
                    <a:lnTo>
                      <a:pt x="1905" y="26670"/>
                    </a:lnTo>
                    <a:lnTo>
                      <a:pt x="1905" y="26670"/>
                    </a:lnTo>
                    <a:lnTo>
                      <a:pt x="1905" y="26670"/>
                    </a:lnTo>
                    <a:close/>
                    <a:moveTo>
                      <a:pt x="952" y="21908"/>
                    </a:moveTo>
                    <a:lnTo>
                      <a:pt x="9525" y="17145"/>
                    </a:lnTo>
                    <a:lnTo>
                      <a:pt x="9525" y="17145"/>
                    </a:lnTo>
                    <a:lnTo>
                      <a:pt x="9525" y="17145"/>
                    </a:lnTo>
                    <a:lnTo>
                      <a:pt x="9525" y="17145"/>
                    </a:lnTo>
                    <a:lnTo>
                      <a:pt x="9525" y="17145"/>
                    </a:lnTo>
                    <a:lnTo>
                      <a:pt x="9525" y="17145"/>
                    </a:lnTo>
                    <a:lnTo>
                      <a:pt x="9525" y="17145"/>
                    </a:lnTo>
                    <a:lnTo>
                      <a:pt x="9525" y="17145"/>
                    </a:lnTo>
                    <a:lnTo>
                      <a:pt x="9525" y="17145"/>
                    </a:lnTo>
                    <a:lnTo>
                      <a:pt x="9525" y="17145"/>
                    </a:lnTo>
                    <a:lnTo>
                      <a:pt x="9525" y="17145"/>
                    </a:lnTo>
                    <a:lnTo>
                      <a:pt x="8572" y="17145"/>
                    </a:lnTo>
                    <a:lnTo>
                      <a:pt x="8572" y="17145"/>
                    </a:lnTo>
                    <a:lnTo>
                      <a:pt x="8572" y="17145"/>
                    </a:lnTo>
                    <a:lnTo>
                      <a:pt x="8572" y="17145"/>
                    </a:lnTo>
                    <a:lnTo>
                      <a:pt x="8572" y="17145"/>
                    </a:lnTo>
                    <a:lnTo>
                      <a:pt x="8572" y="17145"/>
                    </a:lnTo>
                    <a:lnTo>
                      <a:pt x="8572" y="17145"/>
                    </a:lnTo>
                    <a:lnTo>
                      <a:pt x="8572" y="17145"/>
                    </a:lnTo>
                    <a:lnTo>
                      <a:pt x="8572" y="17145"/>
                    </a:lnTo>
                    <a:lnTo>
                      <a:pt x="8572" y="17145"/>
                    </a:lnTo>
                    <a:lnTo>
                      <a:pt x="8572" y="17145"/>
                    </a:lnTo>
                    <a:lnTo>
                      <a:pt x="8572" y="17145"/>
                    </a:lnTo>
                    <a:lnTo>
                      <a:pt x="8572" y="17145"/>
                    </a:lnTo>
                    <a:lnTo>
                      <a:pt x="8572" y="17145"/>
                    </a:lnTo>
                    <a:lnTo>
                      <a:pt x="8572" y="17145"/>
                    </a:lnTo>
                    <a:lnTo>
                      <a:pt x="8572" y="17145"/>
                    </a:lnTo>
                    <a:lnTo>
                      <a:pt x="8572" y="17145"/>
                    </a:lnTo>
                    <a:lnTo>
                      <a:pt x="8572" y="17145"/>
                    </a:lnTo>
                    <a:lnTo>
                      <a:pt x="0" y="21908"/>
                    </a:lnTo>
                    <a:lnTo>
                      <a:pt x="952" y="21908"/>
                    </a:lnTo>
                    <a:lnTo>
                      <a:pt x="952" y="21908"/>
                    </a:lnTo>
                    <a:lnTo>
                      <a:pt x="952" y="21908"/>
                    </a:lnTo>
                    <a:lnTo>
                      <a:pt x="952" y="21908"/>
                    </a:lnTo>
                    <a:lnTo>
                      <a:pt x="952" y="21908"/>
                    </a:lnTo>
                    <a:lnTo>
                      <a:pt x="952" y="21908"/>
                    </a:lnTo>
                    <a:lnTo>
                      <a:pt x="952" y="21908"/>
                    </a:lnTo>
                    <a:lnTo>
                      <a:pt x="952" y="21908"/>
                    </a:lnTo>
                    <a:lnTo>
                      <a:pt x="952" y="21908"/>
                    </a:lnTo>
                    <a:close/>
                    <a:moveTo>
                      <a:pt x="1905" y="18097"/>
                    </a:moveTo>
                    <a:lnTo>
                      <a:pt x="1905" y="18097"/>
                    </a:lnTo>
                    <a:lnTo>
                      <a:pt x="1905" y="18097"/>
                    </a:lnTo>
                    <a:lnTo>
                      <a:pt x="1905" y="18097"/>
                    </a:lnTo>
                    <a:lnTo>
                      <a:pt x="1905" y="18097"/>
                    </a:lnTo>
                    <a:lnTo>
                      <a:pt x="952" y="18097"/>
                    </a:lnTo>
                    <a:lnTo>
                      <a:pt x="952" y="18097"/>
                    </a:lnTo>
                    <a:lnTo>
                      <a:pt x="952" y="18097"/>
                    </a:lnTo>
                    <a:lnTo>
                      <a:pt x="952" y="18097"/>
                    </a:lnTo>
                    <a:lnTo>
                      <a:pt x="9525" y="13335"/>
                    </a:lnTo>
                    <a:lnTo>
                      <a:pt x="9525" y="13335"/>
                    </a:lnTo>
                    <a:lnTo>
                      <a:pt x="9525" y="13335"/>
                    </a:lnTo>
                    <a:lnTo>
                      <a:pt x="9525" y="13335"/>
                    </a:lnTo>
                    <a:lnTo>
                      <a:pt x="9525" y="13335"/>
                    </a:lnTo>
                    <a:lnTo>
                      <a:pt x="9525" y="13335"/>
                    </a:lnTo>
                    <a:lnTo>
                      <a:pt x="9525" y="13335"/>
                    </a:lnTo>
                    <a:lnTo>
                      <a:pt x="9525" y="13335"/>
                    </a:lnTo>
                    <a:lnTo>
                      <a:pt x="9525" y="13335"/>
                    </a:lnTo>
                    <a:lnTo>
                      <a:pt x="9525" y="13335"/>
                    </a:lnTo>
                    <a:lnTo>
                      <a:pt x="9525" y="13335"/>
                    </a:lnTo>
                    <a:lnTo>
                      <a:pt x="9525" y="13335"/>
                    </a:lnTo>
                    <a:lnTo>
                      <a:pt x="9525" y="13335"/>
                    </a:lnTo>
                    <a:lnTo>
                      <a:pt x="9525" y="13335"/>
                    </a:lnTo>
                    <a:lnTo>
                      <a:pt x="9525" y="13335"/>
                    </a:lnTo>
                    <a:lnTo>
                      <a:pt x="9525" y="13335"/>
                    </a:lnTo>
                    <a:lnTo>
                      <a:pt x="10477" y="13335"/>
                    </a:lnTo>
                    <a:lnTo>
                      <a:pt x="11430" y="14288"/>
                    </a:lnTo>
                    <a:lnTo>
                      <a:pt x="11430" y="14288"/>
                    </a:lnTo>
                    <a:lnTo>
                      <a:pt x="11430" y="14288"/>
                    </a:lnTo>
                    <a:lnTo>
                      <a:pt x="11430" y="14288"/>
                    </a:lnTo>
                    <a:lnTo>
                      <a:pt x="11430" y="14288"/>
                    </a:lnTo>
                    <a:lnTo>
                      <a:pt x="11430" y="14288"/>
                    </a:lnTo>
                    <a:lnTo>
                      <a:pt x="11430" y="14288"/>
                    </a:lnTo>
                    <a:lnTo>
                      <a:pt x="1905" y="18097"/>
                    </a:lnTo>
                    <a:lnTo>
                      <a:pt x="1905" y="18097"/>
                    </a:lnTo>
                    <a:close/>
                    <a:moveTo>
                      <a:pt x="14288" y="6667"/>
                    </a:moveTo>
                    <a:lnTo>
                      <a:pt x="14288" y="6667"/>
                    </a:lnTo>
                    <a:lnTo>
                      <a:pt x="14288" y="6667"/>
                    </a:lnTo>
                    <a:lnTo>
                      <a:pt x="14288" y="6667"/>
                    </a:lnTo>
                    <a:lnTo>
                      <a:pt x="14288" y="6667"/>
                    </a:lnTo>
                    <a:lnTo>
                      <a:pt x="14288" y="6667"/>
                    </a:lnTo>
                    <a:lnTo>
                      <a:pt x="10477" y="7620"/>
                    </a:lnTo>
                    <a:lnTo>
                      <a:pt x="10477" y="7620"/>
                    </a:lnTo>
                    <a:lnTo>
                      <a:pt x="10477" y="7620"/>
                    </a:lnTo>
                    <a:lnTo>
                      <a:pt x="10477" y="7620"/>
                    </a:lnTo>
                    <a:lnTo>
                      <a:pt x="10477" y="7620"/>
                    </a:lnTo>
                    <a:lnTo>
                      <a:pt x="10477" y="7620"/>
                    </a:lnTo>
                    <a:lnTo>
                      <a:pt x="10477" y="7620"/>
                    </a:lnTo>
                    <a:lnTo>
                      <a:pt x="1905" y="12383"/>
                    </a:lnTo>
                    <a:lnTo>
                      <a:pt x="1905" y="12383"/>
                    </a:lnTo>
                    <a:lnTo>
                      <a:pt x="1905" y="12383"/>
                    </a:lnTo>
                    <a:lnTo>
                      <a:pt x="1905" y="12383"/>
                    </a:lnTo>
                    <a:lnTo>
                      <a:pt x="1905" y="12383"/>
                    </a:lnTo>
                    <a:lnTo>
                      <a:pt x="1905" y="12383"/>
                    </a:lnTo>
                    <a:lnTo>
                      <a:pt x="1905" y="12383"/>
                    </a:lnTo>
                    <a:lnTo>
                      <a:pt x="1905" y="12383"/>
                    </a:lnTo>
                    <a:lnTo>
                      <a:pt x="1905" y="12383"/>
                    </a:lnTo>
                    <a:lnTo>
                      <a:pt x="5715" y="10477"/>
                    </a:lnTo>
                    <a:lnTo>
                      <a:pt x="5715" y="10477"/>
                    </a:lnTo>
                    <a:lnTo>
                      <a:pt x="5715" y="10477"/>
                    </a:lnTo>
                    <a:lnTo>
                      <a:pt x="5715" y="10477"/>
                    </a:lnTo>
                    <a:lnTo>
                      <a:pt x="5715" y="10477"/>
                    </a:lnTo>
                    <a:lnTo>
                      <a:pt x="5715" y="10477"/>
                    </a:lnTo>
                    <a:lnTo>
                      <a:pt x="5715" y="10477"/>
                    </a:lnTo>
                    <a:lnTo>
                      <a:pt x="5715" y="10477"/>
                    </a:lnTo>
                    <a:lnTo>
                      <a:pt x="9525" y="8572"/>
                    </a:lnTo>
                    <a:lnTo>
                      <a:pt x="9525" y="8572"/>
                    </a:lnTo>
                    <a:lnTo>
                      <a:pt x="9525" y="8572"/>
                    </a:lnTo>
                    <a:lnTo>
                      <a:pt x="9525" y="8572"/>
                    </a:lnTo>
                    <a:lnTo>
                      <a:pt x="9525" y="8572"/>
                    </a:lnTo>
                    <a:lnTo>
                      <a:pt x="9525" y="8572"/>
                    </a:lnTo>
                    <a:lnTo>
                      <a:pt x="18097" y="3810"/>
                    </a:lnTo>
                    <a:lnTo>
                      <a:pt x="18097" y="3810"/>
                    </a:lnTo>
                    <a:lnTo>
                      <a:pt x="18097" y="3810"/>
                    </a:lnTo>
                    <a:lnTo>
                      <a:pt x="18097" y="3810"/>
                    </a:lnTo>
                    <a:lnTo>
                      <a:pt x="18097" y="3810"/>
                    </a:lnTo>
                    <a:lnTo>
                      <a:pt x="20955" y="1905"/>
                    </a:lnTo>
                    <a:lnTo>
                      <a:pt x="20955" y="1905"/>
                    </a:lnTo>
                    <a:lnTo>
                      <a:pt x="20955" y="1905"/>
                    </a:lnTo>
                    <a:lnTo>
                      <a:pt x="20955" y="1905"/>
                    </a:lnTo>
                    <a:lnTo>
                      <a:pt x="20955" y="1905"/>
                    </a:lnTo>
                    <a:lnTo>
                      <a:pt x="20955" y="1905"/>
                    </a:lnTo>
                    <a:lnTo>
                      <a:pt x="20955" y="1905"/>
                    </a:lnTo>
                    <a:lnTo>
                      <a:pt x="20955" y="1905"/>
                    </a:lnTo>
                    <a:lnTo>
                      <a:pt x="20955" y="1905"/>
                    </a:lnTo>
                    <a:lnTo>
                      <a:pt x="15240" y="4763"/>
                    </a:lnTo>
                    <a:lnTo>
                      <a:pt x="15240" y="4763"/>
                    </a:lnTo>
                    <a:lnTo>
                      <a:pt x="15240" y="4763"/>
                    </a:lnTo>
                    <a:lnTo>
                      <a:pt x="15240" y="4763"/>
                    </a:lnTo>
                    <a:lnTo>
                      <a:pt x="15240" y="4763"/>
                    </a:lnTo>
                    <a:lnTo>
                      <a:pt x="23813" y="0"/>
                    </a:lnTo>
                    <a:lnTo>
                      <a:pt x="23813" y="0"/>
                    </a:lnTo>
                    <a:lnTo>
                      <a:pt x="23813" y="0"/>
                    </a:lnTo>
                    <a:lnTo>
                      <a:pt x="23813" y="0"/>
                    </a:lnTo>
                    <a:lnTo>
                      <a:pt x="23813" y="0"/>
                    </a:lnTo>
                    <a:lnTo>
                      <a:pt x="23813" y="0"/>
                    </a:lnTo>
                    <a:lnTo>
                      <a:pt x="23813" y="0"/>
                    </a:lnTo>
                    <a:lnTo>
                      <a:pt x="23813" y="0"/>
                    </a:lnTo>
                    <a:lnTo>
                      <a:pt x="23813" y="0"/>
                    </a:lnTo>
                    <a:lnTo>
                      <a:pt x="14288" y="6667"/>
                    </a:lnTo>
                    <a:lnTo>
                      <a:pt x="14288" y="6667"/>
                    </a:lnTo>
                    <a:close/>
                    <a:moveTo>
                      <a:pt x="22860" y="10477"/>
                    </a:moveTo>
                    <a:lnTo>
                      <a:pt x="22860" y="10477"/>
                    </a:lnTo>
                    <a:lnTo>
                      <a:pt x="22860" y="10477"/>
                    </a:lnTo>
                    <a:lnTo>
                      <a:pt x="22860" y="10477"/>
                    </a:lnTo>
                    <a:lnTo>
                      <a:pt x="22860" y="10477"/>
                    </a:lnTo>
                    <a:lnTo>
                      <a:pt x="22860" y="10477"/>
                    </a:lnTo>
                    <a:lnTo>
                      <a:pt x="22860" y="9525"/>
                    </a:lnTo>
                    <a:lnTo>
                      <a:pt x="22860" y="9525"/>
                    </a:lnTo>
                    <a:lnTo>
                      <a:pt x="22860" y="9525"/>
                    </a:lnTo>
                    <a:lnTo>
                      <a:pt x="31432" y="4763"/>
                    </a:lnTo>
                    <a:lnTo>
                      <a:pt x="31432" y="4763"/>
                    </a:lnTo>
                    <a:lnTo>
                      <a:pt x="31432" y="4763"/>
                    </a:lnTo>
                    <a:lnTo>
                      <a:pt x="31432" y="4763"/>
                    </a:lnTo>
                    <a:lnTo>
                      <a:pt x="31432" y="4763"/>
                    </a:lnTo>
                    <a:lnTo>
                      <a:pt x="31432" y="4763"/>
                    </a:lnTo>
                    <a:lnTo>
                      <a:pt x="31432" y="4763"/>
                    </a:lnTo>
                    <a:lnTo>
                      <a:pt x="31432" y="4763"/>
                    </a:lnTo>
                    <a:lnTo>
                      <a:pt x="31432" y="4763"/>
                    </a:lnTo>
                    <a:lnTo>
                      <a:pt x="22860" y="10477"/>
                    </a:lnTo>
                    <a:lnTo>
                      <a:pt x="22860" y="10477"/>
                    </a:lnTo>
                    <a:close/>
                    <a:moveTo>
                      <a:pt x="27622" y="13335"/>
                    </a:moveTo>
                    <a:lnTo>
                      <a:pt x="27622" y="13335"/>
                    </a:lnTo>
                    <a:lnTo>
                      <a:pt x="27622" y="13335"/>
                    </a:lnTo>
                    <a:lnTo>
                      <a:pt x="27622" y="13335"/>
                    </a:lnTo>
                    <a:lnTo>
                      <a:pt x="27622" y="13335"/>
                    </a:lnTo>
                    <a:lnTo>
                      <a:pt x="27622" y="12383"/>
                    </a:lnTo>
                    <a:lnTo>
                      <a:pt x="27622" y="12383"/>
                    </a:lnTo>
                    <a:lnTo>
                      <a:pt x="27622" y="12383"/>
                    </a:lnTo>
                    <a:lnTo>
                      <a:pt x="27622" y="12383"/>
                    </a:lnTo>
                    <a:lnTo>
                      <a:pt x="36195" y="7620"/>
                    </a:lnTo>
                    <a:lnTo>
                      <a:pt x="36195" y="7620"/>
                    </a:lnTo>
                    <a:lnTo>
                      <a:pt x="36195" y="7620"/>
                    </a:lnTo>
                    <a:lnTo>
                      <a:pt x="36195" y="7620"/>
                    </a:lnTo>
                    <a:lnTo>
                      <a:pt x="36195" y="7620"/>
                    </a:lnTo>
                    <a:lnTo>
                      <a:pt x="36195" y="7620"/>
                    </a:lnTo>
                    <a:lnTo>
                      <a:pt x="36195" y="7620"/>
                    </a:lnTo>
                    <a:lnTo>
                      <a:pt x="36195" y="7620"/>
                    </a:lnTo>
                    <a:lnTo>
                      <a:pt x="36195" y="7620"/>
                    </a:lnTo>
                    <a:lnTo>
                      <a:pt x="27622" y="13335"/>
                    </a:lnTo>
                    <a:lnTo>
                      <a:pt x="27622" y="13335"/>
                    </a:lnTo>
                    <a:close/>
                    <a:moveTo>
                      <a:pt x="31432" y="17145"/>
                    </a:moveTo>
                    <a:lnTo>
                      <a:pt x="40005" y="12383"/>
                    </a:lnTo>
                    <a:lnTo>
                      <a:pt x="40005" y="12383"/>
                    </a:lnTo>
                    <a:lnTo>
                      <a:pt x="40005" y="12383"/>
                    </a:lnTo>
                    <a:lnTo>
                      <a:pt x="40005" y="12383"/>
                    </a:lnTo>
                    <a:lnTo>
                      <a:pt x="40005" y="12383"/>
                    </a:lnTo>
                    <a:lnTo>
                      <a:pt x="40005" y="12383"/>
                    </a:lnTo>
                    <a:lnTo>
                      <a:pt x="40005" y="12383"/>
                    </a:lnTo>
                    <a:lnTo>
                      <a:pt x="40005" y="12383"/>
                    </a:lnTo>
                    <a:lnTo>
                      <a:pt x="40005" y="12383"/>
                    </a:lnTo>
                    <a:lnTo>
                      <a:pt x="31432" y="17145"/>
                    </a:lnTo>
                    <a:lnTo>
                      <a:pt x="31432" y="17145"/>
                    </a:lnTo>
                    <a:lnTo>
                      <a:pt x="31432" y="17145"/>
                    </a:lnTo>
                    <a:lnTo>
                      <a:pt x="31432" y="17145"/>
                    </a:lnTo>
                    <a:lnTo>
                      <a:pt x="31432" y="17145"/>
                    </a:lnTo>
                    <a:lnTo>
                      <a:pt x="31432" y="17145"/>
                    </a:lnTo>
                    <a:lnTo>
                      <a:pt x="31432" y="17145"/>
                    </a:lnTo>
                    <a:lnTo>
                      <a:pt x="31432" y="17145"/>
                    </a:lnTo>
                    <a:lnTo>
                      <a:pt x="31432" y="17145"/>
                    </a:lnTo>
                    <a:lnTo>
                      <a:pt x="31432" y="17145"/>
                    </a:lnTo>
                    <a:close/>
                    <a:moveTo>
                      <a:pt x="44767" y="16192"/>
                    </a:moveTo>
                    <a:lnTo>
                      <a:pt x="44767" y="16192"/>
                    </a:lnTo>
                    <a:lnTo>
                      <a:pt x="44767" y="16192"/>
                    </a:lnTo>
                    <a:lnTo>
                      <a:pt x="44767" y="16192"/>
                    </a:lnTo>
                    <a:lnTo>
                      <a:pt x="44767" y="16192"/>
                    </a:lnTo>
                    <a:lnTo>
                      <a:pt x="44767" y="16192"/>
                    </a:lnTo>
                    <a:lnTo>
                      <a:pt x="44767" y="16192"/>
                    </a:lnTo>
                    <a:lnTo>
                      <a:pt x="44767" y="16192"/>
                    </a:lnTo>
                    <a:lnTo>
                      <a:pt x="44767" y="16192"/>
                    </a:lnTo>
                    <a:lnTo>
                      <a:pt x="36195" y="20955"/>
                    </a:lnTo>
                    <a:lnTo>
                      <a:pt x="36195" y="20955"/>
                    </a:lnTo>
                    <a:lnTo>
                      <a:pt x="36195" y="20955"/>
                    </a:lnTo>
                    <a:lnTo>
                      <a:pt x="36195" y="20955"/>
                    </a:lnTo>
                    <a:lnTo>
                      <a:pt x="36195" y="20955"/>
                    </a:lnTo>
                    <a:lnTo>
                      <a:pt x="36195" y="20955"/>
                    </a:lnTo>
                    <a:lnTo>
                      <a:pt x="36195" y="20955"/>
                    </a:lnTo>
                    <a:lnTo>
                      <a:pt x="36195" y="20955"/>
                    </a:lnTo>
                    <a:lnTo>
                      <a:pt x="36195" y="20955"/>
                    </a:lnTo>
                    <a:lnTo>
                      <a:pt x="36195" y="20955"/>
                    </a:lnTo>
                    <a:lnTo>
                      <a:pt x="36195" y="20955"/>
                    </a:lnTo>
                    <a:lnTo>
                      <a:pt x="36195" y="20955"/>
                    </a:lnTo>
                    <a:lnTo>
                      <a:pt x="36195" y="20955"/>
                    </a:lnTo>
                    <a:lnTo>
                      <a:pt x="36195" y="20955"/>
                    </a:lnTo>
                    <a:lnTo>
                      <a:pt x="36195" y="20955"/>
                    </a:lnTo>
                    <a:lnTo>
                      <a:pt x="36195" y="20955"/>
                    </a:lnTo>
                    <a:lnTo>
                      <a:pt x="36195" y="20955"/>
                    </a:lnTo>
                    <a:lnTo>
                      <a:pt x="44767" y="16192"/>
                    </a:lnTo>
                    <a:lnTo>
                      <a:pt x="44767" y="16192"/>
                    </a:lnTo>
                    <a:lnTo>
                      <a:pt x="44767" y="16192"/>
                    </a:lnTo>
                    <a:lnTo>
                      <a:pt x="44767" y="16192"/>
                    </a:lnTo>
                    <a:lnTo>
                      <a:pt x="44767" y="16192"/>
                    </a:lnTo>
                    <a:lnTo>
                      <a:pt x="44767" y="16192"/>
                    </a:lnTo>
                    <a:lnTo>
                      <a:pt x="44767" y="16192"/>
                    </a:lnTo>
                    <a:lnTo>
                      <a:pt x="44767" y="16192"/>
                    </a:lnTo>
                    <a:lnTo>
                      <a:pt x="44767" y="16192"/>
                    </a:lnTo>
                    <a:lnTo>
                      <a:pt x="44767" y="16192"/>
                    </a:lnTo>
                    <a:close/>
                    <a:moveTo>
                      <a:pt x="47625" y="20955"/>
                    </a:moveTo>
                    <a:lnTo>
                      <a:pt x="47625" y="20955"/>
                    </a:lnTo>
                    <a:lnTo>
                      <a:pt x="47625" y="20955"/>
                    </a:lnTo>
                    <a:lnTo>
                      <a:pt x="47625" y="20955"/>
                    </a:lnTo>
                    <a:lnTo>
                      <a:pt x="47625" y="20955"/>
                    </a:lnTo>
                    <a:lnTo>
                      <a:pt x="47625" y="20955"/>
                    </a:lnTo>
                    <a:lnTo>
                      <a:pt x="47625" y="20955"/>
                    </a:lnTo>
                    <a:lnTo>
                      <a:pt x="47625" y="20955"/>
                    </a:lnTo>
                    <a:lnTo>
                      <a:pt x="47625" y="20955"/>
                    </a:lnTo>
                    <a:lnTo>
                      <a:pt x="39052" y="24765"/>
                    </a:lnTo>
                    <a:lnTo>
                      <a:pt x="39052" y="24765"/>
                    </a:lnTo>
                    <a:lnTo>
                      <a:pt x="39052" y="24765"/>
                    </a:lnTo>
                    <a:lnTo>
                      <a:pt x="39052" y="24765"/>
                    </a:lnTo>
                    <a:lnTo>
                      <a:pt x="39052" y="24765"/>
                    </a:lnTo>
                    <a:lnTo>
                      <a:pt x="39052" y="24765"/>
                    </a:lnTo>
                    <a:lnTo>
                      <a:pt x="39052" y="24765"/>
                    </a:lnTo>
                    <a:lnTo>
                      <a:pt x="39052" y="24765"/>
                    </a:lnTo>
                    <a:lnTo>
                      <a:pt x="39052" y="24765"/>
                    </a:lnTo>
                    <a:lnTo>
                      <a:pt x="39052" y="24765"/>
                    </a:lnTo>
                    <a:lnTo>
                      <a:pt x="39052" y="24765"/>
                    </a:lnTo>
                    <a:lnTo>
                      <a:pt x="39052" y="24765"/>
                    </a:lnTo>
                    <a:lnTo>
                      <a:pt x="39052" y="24765"/>
                    </a:lnTo>
                    <a:lnTo>
                      <a:pt x="39052" y="24765"/>
                    </a:lnTo>
                    <a:lnTo>
                      <a:pt x="39052" y="24765"/>
                    </a:lnTo>
                    <a:lnTo>
                      <a:pt x="39052" y="24765"/>
                    </a:lnTo>
                    <a:lnTo>
                      <a:pt x="39052" y="24765"/>
                    </a:lnTo>
                    <a:lnTo>
                      <a:pt x="47625" y="20002"/>
                    </a:lnTo>
                    <a:lnTo>
                      <a:pt x="47625" y="20955"/>
                    </a:lnTo>
                    <a:lnTo>
                      <a:pt x="47625" y="20955"/>
                    </a:lnTo>
                    <a:lnTo>
                      <a:pt x="47625" y="20955"/>
                    </a:lnTo>
                    <a:lnTo>
                      <a:pt x="47625" y="20955"/>
                    </a:lnTo>
                    <a:lnTo>
                      <a:pt x="47625" y="20955"/>
                    </a:lnTo>
                    <a:lnTo>
                      <a:pt x="47625" y="20955"/>
                    </a:lnTo>
                    <a:lnTo>
                      <a:pt x="47625" y="20955"/>
                    </a:lnTo>
                    <a:lnTo>
                      <a:pt x="47625" y="20955"/>
                    </a:lnTo>
                    <a:lnTo>
                      <a:pt x="47625" y="20955"/>
                    </a:lnTo>
                    <a:close/>
                    <a:moveTo>
                      <a:pt x="49530" y="26670"/>
                    </a:moveTo>
                    <a:lnTo>
                      <a:pt x="49530" y="26670"/>
                    </a:lnTo>
                    <a:lnTo>
                      <a:pt x="49530" y="26670"/>
                    </a:lnTo>
                    <a:lnTo>
                      <a:pt x="49530" y="26670"/>
                    </a:lnTo>
                    <a:lnTo>
                      <a:pt x="50482" y="26670"/>
                    </a:lnTo>
                    <a:lnTo>
                      <a:pt x="50482" y="26670"/>
                    </a:lnTo>
                    <a:lnTo>
                      <a:pt x="50482" y="26670"/>
                    </a:lnTo>
                    <a:lnTo>
                      <a:pt x="50482" y="26670"/>
                    </a:lnTo>
                    <a:lnTo>
                      <a:pt x="50482" y="26670"/>
                    </a:lnTo>
                    <a:lnTo>
                      <a:pt x="41910" y="31433"/>
                    </a:lnTo>
                    <a:lnTo>
                      <a:pt x="41910" y="31433"/>
                    </a:lnTo>
                    <a:lnTo>
                      <a:pt x="41910" y="31433"/>
                    </a:lnTo>
                    <a:lnTo>
                      <a:pt x="41910" y="31433"/>
                    </a:lnTo>
                    <a:lnTo>
                      <a:pt x="41910" y="31433"/>
                    </a:lnTo>
                    <a:lnTo>
                      <a:pt x="41910" y="31433"/>
                    </a:lnTo>
                    <a:lnTo>
                      <a:pt x="41910" y="31433"/>
                    </a:lnTo>
                    <a:lnTo>
                      <a:pt x="41910" y="31433"/>
                    </a:lnTo>
                    <a:lnTo>
                      <a:pt x="41910" y="31433"/>
                    </a:lnTo>
                    <a:lnTo>
                      <a:pt x="41910" y="31433"/>
                    </a:lnTo>
                    <a:lnTo>
                      <a:pt x="41910" y="31433"/>
                    </a:lnTo>
                    <a:lnTo>
                      <a:pt x="41910" y="31433"/>
                    </a:lnTo>
                    <a:lnTo>
                      <a:pt x="41910" y="31433"/>
                    </a:lnTo>
                    <a:lnTo>
                      <a:pt x="41910" y="31433"/>
                    </a:lnTo>
                    <a:lnTo>
                      <a:pt x="41910" y="31433"/>
                    </a:lnTo>
                    <a:lnTo>
                      <a:pt x="41910" y="31433"/>
                    </a:lnTo>
                    <a:lnTo>
                      <a:pt x="41910" y="31433"/>
                    </a:lnTo>
                    <a:lnTo>
                      <a:pt x="50482" y="26670"/>
                    </a:lnTo>
                    <a:lnTo>
                      <a:pt x="50482" y="26670"/>
                    </a:lnTo>
                    <a:lnTo>
                      <a:pt x="49530" y="26670"/>
                    </a:lnTo>
                    <a:lnTo>
                      <a:pt x="49530" y="26670"/>
                    </a:lnTo>
                    <a:lnTo>
                      <a:pt x="49530" y="26670"/>
                    </a:lnTo>
                    <a:lnTo>
                      <a:pt x="49530" y="26670"/>
                    </a:lnTo>
                    <a:lnTo>
                      <a:pt x="49530" y="26670"/>
                    </a:lnTo>
                    <a:lnTo>
                      <a:pt x="49530" y="26670"/>
                    </a:lnTo>
                    <a:lnTo>
                      <a:pt x="49530" y="26670"/>
                    </a:lnTo>
                    <a:lnTo>
                      <a:pt x="49530" y="26670"/>
                    </a:lnTo>
                    <a:close/>
                    <a:moveTo>
                      <a:pt x="44767" y="37147"/>
                    </a:moveTo>
                    <a:lnTo>
                      <a:pt x="53340" y="32385"/>
                    </a:lnTo>
                    <a:lnTo>
                      <a:pt x="53340" y="32385"/>
                    </a:lnTo>
                    <a:lnTo>
                      <a:pt x="53340" y="32385"/>
                    </a:lnTo>
                    <a:lnTo>
                      <a:pt x="53340" y="32385"/>
                    </a:lnTo>
                    <a:lnTo>
                      <a:pt x="53340" y="32385"/>
                    </a:lnTo>
                    <a:lnTo>
                      <a:pt x="53340" y="32385"/>
                    </a:lnTo>
                    <a:lnTo>
                      <a:pt x="53340" y="32385"/>
                    </a:lnTo>
                    <a:lnTo>
                      <a:pt x="53340" y="32385"/>
                    </a:lnTo>
                    <a:lnTo>
                      <a:pt x="53340" y="32385"/>
                    </a:lnTo>
                    <a:lnTo>
                      <a:pt x="44767" y="37147"/>
                    </a:lnTo>
                    <a:lnTo>
                      <a:pt x="44767" y="37147"/>
                    </a:lnTo>
                    <a:lnTo>
                      <a:pt x="44767" y="37147"/>
                    </a:lnTo>
                    <a:lnTo>
                      <a:pt x="44767" y="37147"/>
                    </a:lnTo>
                    <a:lnTo>
                      <a:pt x="44767" y="37147"/>
                    </a:lnTo>
                    <a:lnTo>
                      <a:pt x="44767" y="37147"/>
                    </a:lnTo>
                    <a:lnTo>
                      <a:pt x="44767" y="37147"/>
                    </a:lnTo>
                    <a:lnTo>
                      <a:pt x="44767" y="37147"/>
                    </a:lnTo>
                    <a:lnTo>
                      <a:pt x="44767" y="37147"/>
                    </a:lnTo>
                    <a:lnTo>
                      <a:pt x="44767" y="37147"/>
                    </a:lnTo>
                    <a:close/>
                    <a:moveTo>
                      <a:pt x="46672" y="42863"/>
                    </a:moveTo>
                    <a:lnTo>
                      <a:pt x="46672" y="42863"/>
                    </a:lnTo>
                    <a:lnTo>
                      <a:pt x="46672" y="42863"/>
                    </a:lnTo>
                    <a:lnTo>
                      <a:pt x="46672" y="42863"/>
                    </a:lnTo>
                    <a:lnTo>
                      <a:pt x="46672" y="42863"/>
                    </a:lnTo>
                    <a:lnTo>
                      <a:pt x="46672" y="42863"/>
                    </a:lnTo>
                    <a:lnTo>
                      <a:pt x="46672" y="42863"/>
                    </a:lnTo>
                    <a:lnTo>
                      <a:pt x="45720" y="41910"/>
                    </a:lnTo>
                    <a:lnTo>
                      <a:pt x="45720" y="41910"/>
                    </a:lnTo>
                    <a:lnTo>
                      <a:pt x="54292" y="37147"/>
                    </a:lnTo>
                    <a:lnTo>
                      <a:pt x="54292" y="37147"/>
                    </a:lnTo>
                    <a:lnTo>
                      <a:pt x="54292" y="37147"/>
                    </a:lnTo>
                    <a:lnTo>
                      <a:pt x="54292" y="37147"/>
                    </a:lnTo>
                    <a:lnTo>
                      <a:pt x="54292" y="37147"/>
                    </a:lnTo>
                    <a:lnTo>
                      <a:pt x="54292" y="37147"/>
                    </a:lnTo>
                    <a:lnTo>
                      <a:pt x="54292" y="37147"/>
                    </a:lnTo>
                    <a:lnTo>
                      <a:pt x="54292" y="37147"/>
                    </a:lnTo>
                    <a:lnTo>
                      <a:pt x="54292" y="37147"/>
                    </a:lnTo>
                    <a:lnTo>
                      <a:pt x="46672" y="42863"/>
                    </a:lnTo>
                    <a:lnTo>
                      <a:pt x="46672" y="42863"/>
                    </a:lnTo>
                    <a:close/>
                    <a:moveTo>
                      <a:pt x="46672" y="47625"/>
                    </a:moveTo>
                    <a:lnTo>
                      <a:pt x="55245" y="42863"/>
                    </a:lnTo>
                    <a:lnTo>
                      <a:pt x="55245" y="42863"/>
                    </a:lnTo>
                    <a:lnTo>
                      <a:pt x="55245" y="42863"/>
                    </a:lnTo>
                    <a:lnTo>
                      <a:pt x="55245" y="42863"/>
                    </a:lnTo>
                    <a:lnTo>
                      <a:pt x="55245" y="42863"/>
                    </a:lnTo>
                    <a:lnTo>
                      <a:pt x="55245" y="42863"/>
                    </a:lnTo>
                    <a:lnTo>
                      <a:pt x="55245" y="42863"/>
                    </a:lnTo>
                    <a:lnTo>
                      <a:pt x="55245" y="42863"/>
                    </a:lnTo>
                    <a:lnTo>
                      <a:pt x="55245" y="42863"/>
                    </a:lnTo>
                    <a:lnTo>
                      <a:pt x="46672" y="47625"/>
                    </a:lnTo>
                    <a:lnTo>
                      <a:pt x="46672" y="47625"/>
                    </a:lnTo>
                    <a:lnTo>
                      <a:pt x="46672" y="47625"/>
                    </a:lnTo>
                    <a:lnTo>
                      <a:pt x="46672" y="47625"/>
                    </a:lnTo>
                    <a:lnTo>
                      <a:pt x="46672" y="47625"/>
                    </a:lnTo>
                    <a:lnTo>
                      <a:pt x="46672" y="47625"/>
                    </a:lnTo>
                    <a:lnTo>
                      <a:pt x="46672" y="47625"/>
                    </a:lnTo>
                    <a:lnTo>
                      <a:pt x="46672" y="47625"/>
                    </a:lnTo>
                    <a:lnTo>
                      <a:pt x="46672" y="47625"/>
                    </a:lnTo>
                    <a:lnTo>
                      <a:pt x="46672" y="47625"/>
                    </a:lnTo>
                    <a:close/>
                    <a:moveTo>
                      <a:pt x="46672" y="52388"/>
                    </a:moveTo>
                    <a:lnTo>
                      <a:pt x="46672" y="52388"/>
                    </a:lnTo>
                    <a:lnTo>
                      <a:pt x="46672" y="52388"/>
                    </a:lnTo>
                    <a:lnTo>
                      <a:pt x="46672" y="52388"/>
                    </a:lnTo>
                    <a:lnTo>
                      <a:pt x="46672" y="52388"/>
                    </a:lnTo>
                    <a:lnTo>
                      <a:pt x="45720" y="51435"/>
                    </a:lnTo>
                    <a:lnTo>
                      <a:pt x="45720" y="51435"/>
                    </a:lnTo>
                    <a:lnTo>
                      <a:pt x="45720" y="51435"/>
                    </a:lnTo>
                    <a:lnTo>
                      <a:pt x="45720" y="51435"/>
                    </a:lnTo>
                    <a:lnTo>
                      <a:pt x="54292" y="46672"/>
                    </a:lnTo>
                    <a:lnTo>
                      <a:pt x="54292" y="46672"/>
                    </a:lnTo>
                    <a:lnTo>
                      <a:pt x="54292" y="46672"/>
                    </a:lnTo>
                    <a:lnTo>
                      <a:pt x="54292" y="46672"/>
                    </a:lnTo>
                    <a:lnTo>
                      <a:pt x="54292" y="46672"/>
                    </a:lnTo>
                    <a:lnTo>
                      <a:pt x="54292" y="46672"/>
                    </a:lnTo>
                    <a:lnTo>
                      <a:pt x="54292" y="46672"/>
                    </a:lnTo>
                    <a:lnTo>
                      <a:pt x="54292" y="46672"/>
                    </a:lnTo>
                    <a:lnTo>
                      <a:pt x="54292" y="46672"/>
                    </a:lnTo>
                    <a:lnTo>
                      <a:pt x="46672" y="52388"/>
                    </a:lnTo>
                    <a:lnTo>
                      <a:pt x="46672" y="52388"/>
                    </a:lnTo>
                    <a:close/>
                    <a:moveTo>
                      <a:pt x="10477" y="27622"/>
                    </a:moveTo>
                    <a:lnTo>
                      <a:pt x="10477" y="27622"/>
                    </a:lnTo>
                    <a:lnTo>
                      <a:pt x="10477" y="27622"/>
                    </a:lnTo>
                    <a:lnTo>
                      <a:pt x="10477" y="27622"/>
                    </a:lnTo>
                    <a:lnTo>
                      <a:pt x="10477" y="27622"/>
                    </a:lnTo>
                    <a:lnTo>
                      <a:pt x="10477" y="27622"/>
                    </a:lnTo>
                    <a:lnTo>
                      <a:pt x="10477" y="27622"/>
                    </a:lnTo>
                    <a:lnTo>
                      <a:pt x="10477" y="27622"/>
                    </a:lnTo>
                    <a:lnTo>
                      <a:pt x="10477" y="27622"/>
                    </a:lnTo>
                    <a:lnTo>
                      <a:pt x="10477" y="27622"/>
                    </a:lnTo>
                    <a:lnTo>
                      <a:pt x="10477" y="27622"/>
                    </a:lnTo>
                    <a:lnTo>
                      <a:pt x="10477" y="27622"/>
                    </a:lnTo>
                    <a:lnTo>
                      <a:pt x="10477" y="27622"/>
                    </a:lnTo>
                    <a:lnTo>
                      <a:pt x="10477" y="27622"/>
                    </a:lnTo>
                    <a:lnTo>
                      <a:pt x="10477" y="27622"/>
                    </a:lnTo>
                    <a:lnTo>
                      <a:pt x="10477" y="27622"/>
                    </a:lnTo>
                    <a:lnTo>
                      <a:pt x="10477" y="27622"/>
                    </a:lnTo>
                    <a:lnTo>
                      <a:pt x="10477" y="27622"/>
                    </a:lnTo>
                    <a:lnTo>
                      <a:pt x="10477" y="27622"/>
                    </a:lnTo>
                    <a:lnTo>
                      <a:pt x="10477" y="27622"/>
                    </a:lnTo>
                    <a:lnTo>
                      <a:pt x="10477" y="27622"/>
                    </a:lnTo>
                    <a:lnTo>
                      <a:pt x="10477" y="27622"/>
                    </a:lnTo>
                    <a:lnTo>
                      <a:pt x="10477" y="27622"/>
                    </a:lnTo>
                    <a:lnTo>
                      <a:pt x="10477" y="27622"/>
                    </a:lnTo>
                    <a:lnTo>
                      <a:pt x="10477" y="27622"/>
                    </a:lnTo>
                    <a:lnTo>
                      <a:pt x="10477" y="27622"/>
                    </a:lnTo>
                    <a:lnTo>
                      <a:pt x="10477" y="27622"/>
                    </a:lnTo>
                    <a:lnTo>
                      <a:pt x="10477" y="27622"/>
                    </a:lnTo>
                    <a:lnTo>
                      <a:pt x="10477" y="27622"/>
                    </a:lnTo>
                    <a:lnTo>
                      <a:pt x="10477" y="27622"/>
                    </a:lnTo>
                    <a:lnTo>
                      <a:pt x="10477" y="27622"/>
                    </a:lnTo>
                    <a:lnTo>
                      <a:pt x="10477" y="27622"/>
                    </a:lnTo>
                    <a:lnTo>
                      <a:pt x="10477" y="27622"/>
                    </a:lnTo>
                    <a:lnTo>
                      <a:pt x="10477" y="27622"/>
                    </a:lnTo>
                    <a:lnTo>
                      <a:pt x="10477" y="27622"/>
                    </a:lnTo>
                    <a:lnTo>
                      <a:pt x="10477" y="27622"/>
                    </a:lnTo>
                    <a:close/>
                    <a:moveTo>
                      <a:pt x="8572" y="21908"/>
                    </a:moveTo>
                    <a:lnTo>
                      <a:pt x="8572" y="21908"/>
                    </a:lnTo>
                    <a:lnTo>
                      <a:pt x="9525" y="21908"/>
                    </a:lnTo>
                    <a:lnTo>
                      <a:pt x="9525" y="21908"/>
                    </a:lnTo>
                    <a:lnTo>
                      <a:pt x="9525" y="21908"/>
                    </a:lnTo>
                    <a:lnTo>
                      <a:pt x="9525" y="21908"/>
                    </a:lnTo>
                    <a:lnTo>
                      <a:pt x="9525" y="21908"/>
                    </a:lnTo>
                    <a:lnTo>
                      <a:pt x="9525" y="21908"/>
                    </a:lnTo>
                    <a:lnTo>
                      <a:pt x="9525" y="21908"/>
                    </a:lnTo>
                    <a:lnTo>
                      <a:pt x="9525" y="21908"/>
                    </a:lnTo>
                    <a:lnTo>
                      <a:pt x="9525" y="21908"/>
                    </a:lnTo>
                    <a:lnTo>
                      <a:pt x="9525" y="21908"/>
                    </a:lnTo>
                    <a:lnTo>
                      <a:pt x="9525" y="21908"/>
                    </a:lnTo>
                    <a:lnTo>
                      <a:pt x="8572" y="21908"/>
                    </a:lnTo>
                    <a:lnTo>
                      <a:pt x="8572" y="21908"/>
                    </a:lnTo>
                    <a:lnTo>
                      <a:pt x="8572" y="21908"/>
                    </a:lnTo>
                    <a:lnTo>
                      <a:pt x="8572" y="21908"/>
                    </a:lnTo>
                    <a:lnTo>
                      <a:pt x="8572" y="21908"/>
                    </a:lnTo>
                    <a:lnTo>
                      <a:pt x="8572" y="21908"/>
                    </a:lnTo>
                    <a:lnTo>
                      <a:pt x="8572" y="21908"/>
                    </a:lnTo>
                    <a:lnTo>
                      <a:pt x="8572" y="21908"/>
                    </a:lnTo>
                    <a:lnTo>
                      <a:pt x="8572" y="21908"/>
                    </a:lnTo>
                    <a:lnTo>
                      <a:pt x="8572" y="21908"/>
                    </a:lnTo>
                    <a:lnTo>
                      <a:pt x="8572" y="21908"/>
                    </a:lnTo>
                    <a:lnTo>
                      <a:pt x="8572" y="21908"/>
                    </a:lnTo>
                    <a:lnTo>
                      <a:pt x="8572" y="21908"/>
                    </a:lnTo>
                    <a:lnTo>
                      <a:pt x="8572" y="21908"/>
                    </a:lnTo>
                    <a:lnTo>
                      <a:pt x="8572" y="21908"/>
                    </a:lnTo>
                    <a:lnTo>
                      <a:pt x="8572" y="21908"/>
                    </a:lnTo>
                    <a:lnTo>
                      <a:pt x="8572" y="21908"/>
                    </a:lnTo>
                    <a:lnTo>
                      <a:pt x="8572" y="21908"/>
                    </a:lnTo>
                    <a:lnTo>
                      <a:pt x="8572" y="21908"/>
                    </a:lnTo>
                    <a:lnTo>
                      <a:pt x="8572" y="21908"/>
                    </a:lnTo>
                    <a:lnTo>
                      <a:pt x="8572" y="21908"/>
                    </a:lnTo>
                    <a:lnTo>
                      <a:pt x="8572" y="21908"/>
                    </a:lnTo>
                    <a:lnTo>
                      <a:pt x="8572" y="21908"/>
                    </a:lnTo>
                    <a:lnTo>
                      <a:pt x="8572" y="21908"/>
                    </a:lnTo>
                    <a:lnTo>
                      <a:pt x="8572" y="21908"/>
                    </a:lnTo>
                    <a:lnTo>
                      <a:pt x="8572" y="21908"/>
                    </a:lnTo>
                    <a:lnTo>
                      <a:pt x="8572" y="21908"/>
                    </a:lnTo>
                    <a:lnTo>
                      <a:pt x="8572" y="21908"/>
                    </a:lnTo>
                    <a:lnTo>
                      <a:pt x="8572" y="21908"/>
                    </a:lnTo>
                    <a:lnTo>
                      <a:pt x="8572" y="21908"/>
                    </a:lnTo>
                    <a:lnTo>
                      <a:pt x="8572" y="21908"/>
                    </a:lnTo>
                    <a:lnTo>
                      <a:pt x="8572" y="21908"/>
                    </a:lnTo>
                    <a:lnTo>
                      <a:pt x="8572" y="21908"/>
                    </a:lnTo>
                    <a:lnTo>
                      <a:pt x="8572" y="21908"/>
                    </a:lnTo>
                    <a:lnTo>
                      <a:pt x="8572" y="21908"/>
                    </a:lnTo>
                    <a:lnTo>
                      <a:pt x="8572" y="21908"/>
                    </a:lnTo>
                    <a:lnTo>
                      <a:pt x="8572" y="21908"/>
                    </a:lnTo>
                    <a:lnTo>
                      <a:pt x="8572" y="21908"/>
                    </a:lnTo>
                    <a:lnTo>
                      <a:pt x="8572" y="21908"/>
                    </a:lnTo>
                    <a:lnTo>
                      <a:pt x="8572" y="21908"/>
                    </a:lnTo>
                    <a:lnTo>
                      <a:pt x="8572" y="21908"/>
                    </a:lnTo>
                    <a:lnTo>
                      <a:pt x="8572" y="21908"/>
                    </a:lnTo>
                    <a:lnTo>
                      <a:pt x="8572" y="21908"/>
                    </a:lnTo>
                    <a:lnTo>
                      <a:pt x="8572" y="21908"/>
                    </a:lnTo>
                    <a:lnTo>
                      <a:pt x="8572" y="21908"/>
                    </a:lnTo>
                    <a:lnTo>
                      <a:pt x="8572" y="21908"/>
                    </a:lnTo>
                    <a:lnTo>
                      <a:pt x="8572" y="21908"/>
                    </a:lnTo>
                    <a:lnTo>
                      <a:pt x="8572" y="21908"/>
                    </a:lnTo>
                    <a:lnTo>
                      <a:pt x="8572" y="21908"/>
                    </a:lnTo>
                    <a:lnTo>
                      <a:pt x="8572" y="21908"/>
                    </a:lnTo>
                    <a:lnTo>
                      <a:pt x="8572" y="21908"/>
                    </a:lnTo>
                    <a:lnTo>
                      <a:pt x="8572" y="21908"/>
                    </a:lnTo>
                    <a:lnTo>
                      <a:pt x="8572" y="21908"/>
                    </a:lnTo>
                    <a:lnTo>
                      <a:pt x="8572" y="21908"/>
                    </a:lnTo>
                    <a:lnTo>
                      <a:pt x="8572" y="21908"/>
                    </a:lnTo>
                    <a:lnTo>
                      <a:pt x="8572" y="21908"/>
                    </a:lnTo>
                    <a:close/>
                  </a:path>
                </a:pathLst>
              </a:custGeom>
              <a:solidFill>
                <a:srgbClr val="42424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1352" name="Graphic 2">
                <a:extLst>
                  <a:ext uri="{FF2B5EF4-FFF2-40B4-BE49-F238E27FC236}">
                    <a16:creationId xmlns:a16="http://schemas.microsoft.com/office/drawing/2014/main" id="{3B40D26B-2653-4A57-9482-0616E74A416E}"/>
                  </a:ext>
                </a:extLst>
              </p:cNvPr>
              <p:cNvGrpSpPr/>
              <p:nvPr/>
            </p:nvGrpSpPr>
            <p:grpSpPr>
              <a:xfrm>
                <a:off x="4429125" y="3056571"/>
                <a:ext cx="49529" cy="60960"/>
                <a:chOff x="4429125" y="3056571"/>
                <a:chExt cx="49529" cy="60960"/>
              </a:xfrm>
              <a:solidFill>
                <a:srgbClr val="424242"/>
              </a:solidFill>
            </p:grpSpPr>
            <p:sp>
              <p:nvSpPr>
                <p:cNvPr id="1402" name="Freeform: Shape 1401">
                  <a:extLst>
                    <a:ext uri="{FF2B5EF4-FFF2-40B4-BE49-F238E27FC236}">
                      <a16:creationId xmlns:a16="http://schemas.microsoft.com/office/drawing/2014/main" id="{7556FE1E-E1C7-4F4B-8929-14B95B97F845}"/>
                    </a:ext>
                  </a:extLst>
                </p:cNvPr>
                <p:cNvSpPr/>
                <p:nvPr/>
              </p:nvSpPr>
              <p:spPr>
                <a:xfrm>
                  <a:off x="4469129" y="3098482"/>
                  <a:ext cx="9525" cy="8572"/>
                </a:xfrm>
                <a:custGeom>
                  <a:avLst/>
                  <a:gdLst>
                    <a:gd name="connsiteX0" fmla="*/ 0 w 9525"/>
                    <a:gd name="connsiteY0" fmla="*/ 8572 h 8572"/>
                    <a:gd name="connsiteX1" fmla="*/ 8573 w 9525"/>
                    <a:gd name="connsiteY1" fmla="*/ 3810 h 8572"/>
                    <a:gd name="connsiteX2" fmla="*/ 8573 w 9525"/>
                    <a:gd name="connsiteY2" fmla="*/ 3810 h 8572"/>
                    <a:gd name="connsiteX3" fmla="*/ 8573 w 9525"/>
                    <a:gd name="connsiteY3" fmla="*/ 2858 h 8572"/>
                    <a:gd name="connsiteX4" fmla="*/ 8573 w 9525"/>
                    <a:gd name="connsiteY4" fmla="*/ 2858 h 8572"/>
                    <a:gd name="connsiteX5" fmla="*/ 9525 w 9525"/>
                    <a:gd name="connsiteY5" fmla="*/ 1905 h 8572"/>
                    <a:gd name="connsiteX6" fmla="*/ 9525 w 9525"/>
                    <a:gd name="connsiteY6" fmla="*/ 1905 h 8572"/>
                    <a:gd name="connsiteX7" fmla="*/ 9525 w 9525"/>
                    <a:gd name="connsiteY7" fmla="*/ 952 h 8572"/>
                    <a:gd name="connsiteX8" fmla="*/ 9525 w 9525"/>
                    <a:gd name="connsiteY8" fmla="*/ 952 h 8572"/>
                    <a:gd name="connsiteX9" fmla="*/ 9525 w 9525"/>
                    <a:gd name="connsiteY9" fmla="*/ 0 h 8572"/>
                    <a:gd name="connsiteX10" fmla="*/ 0 w 9525"/>
                    <a:gd name="connsiteY10" fmla="*/ 4763 h 8572"/>
                    <a:gd name="connsiteX11" fmla="*/ 0 w 9525"/>
                    <a:gd name="connsiteY11" fmla="*/ 5715 h 8572"/>
                    <a:gd name="connsiteX12" fmla="*/ 0 w 9525"/>
                    <a:gd name="connsiteY12" fmla="*/ 5715 h 8572"/>
                    <a:gd name="connsiteX13" fmla="*/ 0 w 9525"/>
                    <a:gd name="connsiteY13" fmla="*/ 6667 h 8572"/>
                    <a:gd name="connsiteX14" fmla="*/ 0 w 9525"/>
                    <a:gd name="connsiteY14" fmla="*/ 6667 h 8572"/>
                    <a:gd name="connsiteX15" fmla="*/ 0 w 9525"/>
                    <a:gd name="connsiteY15" fmla="*/ 7620 h 8572"/>
                    <a:gd name="connsiteX16" fmla="*/ 0 w 9525"/>
                    <a:gd name="connsiteY16" fmla="*/ 7620 h 8572"/>
                    <a:gd name="connsiteX17" fmla="*/ 0 w 9525"/>
                    <a:gd name="connsiteY17" fmla="*/ 8572 h 85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9525" h="8572">
                      <a:moveTo>
                        <a:pt x="0" y="8572"/>
                      </a:moveTo>
                      <a:lnTo>
                        <a:pt x="8573" y="3810"/>
                      </a:lnTo>
                      <a:lnTo>
                        <a:pt x="8573" y="3810"/>
                      </a:lnTo>
                      <a:lnTo>
                        <a:pt x="8573" y="2858"/>
                      </a:lnTo>
                      <a:lnTo>
                        <a:pt x="8573" y="2858"/>
                      </a:lnTo>
                      <a:lnTo>
                        <a:pt x="9525" y="1905"/>
                      </a:lnTo>
                      <a:lnTo>
                        <a:pt x="9525" y="1905"/>
                      </a:lnTo>
                      <a:lnTo>
                        <a:pt x="9525" y="952"/>
                      </a:lnTo>
                      <a:lnTo>
                        <a:pt x="9525" y="952"/>
                      </a:lnTo>
                      <a:lnTo>
                        <a:pt x="9525" y="0"/>
                      </a:lnTo>
                      <a:lnTo>
                        <a:pt x="0" y="4763"/>
                      </a:lnTo>
                      <a:lnTo>
                        <a:pt x="0" y="5715"/>
                      </a:lnTo>
                      <a:lnTo>
                        <a:pt x="0" y="5715"/>
                      </a:lnTo>
                      <a:lnTo>
                        <a:pt x="0" y="6667"/>
                      </a:lnTo>
                      <a:lnTo>
                        <a:pt x="0" y="6667"/>
                      </a:lnTo>
                      <a:lnTo>
                        <a:pt x="0" y="7620"/>
                      </a:lnTo>
                      <a:lnTo>
                        <a:pt x="0" y="7620"/>
                      </a:lnTo>
                      <a:lnTo>
                        <a:pt x="0" y="8572"/>
                      </a:lnTo>
                      <a:close/>
                    </a:path>
                  </a:pathLst>
                </a:custGeom>
                <a:solidFill>
                  <a:srgbClr val="4242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03" name="Freeform: Shape 1402">
                  <a:extLst>
                    <a:ext uri="{FF2B5EF4-FFF2-40B4-BE49-F238E27FC236}">
                      <a16:creationId xmlns:a16="http://schemas.microsoft.com/office/drawing/2014/main" id="{CAAEC973-F436-4020-A75C-32CAF7720A5F}"/>
                    </a:ext>
                  </a:extLst>
                </p:cNvPr>
                <p:cNvSpPr/>
                <p:nvPr/>
              </p:nvSpPr>
              <p:spPr>
                <a:xfrm>
                  <a:off x="4469129" y="3093719"/>
                  <a:ext cx="9525" cy="8572"/>
                </a:xfrm>
                <a:custGeom>
                  <a:avLst/>
                  <a:gdLst>
                    <a:gd name="connsiteX0" fmla="*/ 0 w 9525"/>
                    <a:gd name="connsiteY0" fmla="*/ 8572 h 8572"/>
                    <a:gd name="connsiteX1" fmla="*/ 9525 w 9525"/>
                    <a:gd name="connsiteY1" fmla="*/ 3810 h 8572"/>
                    <a:gd name="connsiteX2" fmla="*/ 9525 w 9525"/>
                    <a:gd name="connsiteY2" fmla="*/ 3810 h 8572"/>
                    <a:gd name="connsiteX3" fmla="*/ 8573 w 9525"/>
                    <a:gd name="connsiteY3" fmla="*/ 2858 h 8572"/>
                    <a:gd name="connsiteX4" fmla="*/ 8573 w 9525"/>
                    <a:gd name="connsiteY4" fmla="*/ 2858 h 8572"/>
                    <a:gd name="connsiteX5" fmla="*/ 8573 w 9525"/>
                    <a:gd name="connsiteY5" fmla="*/ 1905 h 8572"/>
                    <a:gd name="connsiteX6" fmla="*/ 8573 w 9525"/>
                    <a:gd name="connsiteY6" fmla="*/ 952 h 8572"/>
                    <a:gd name="connsiteX7" fmla="*/ 8573 w 9525"/>
                    <a:gd name="connsiteY7" fmla="*/ 952 h 8572"/>
                    <a:gd name="connsiteX8" fmla="*/ 8573 w 9525"/>
                    <a:gd name="connsiteY8" fmla="*/ 0 h 8572"/>
                    <a:gd name="connsiteX9" fmla="*/ 8573 w 9525"/>
                    <a:gd name="connsiteY9" fmla="*/ 0 h 8572"/>
                    <a:gd name="connsiteX10" fmla="*/ 0 w 9525"/>
                    <a:gd name="connsiteY10" fmla="*/ 4763 h 8572"/>
                    <a:gd name="connsiteX11" fmla="*/ 0 w 9525"/>
                    <a:gd name="connsiteY11" fmla="*/ 4763 h 8572"/>
                    <a:gd name="connsiteX12" fmla="*/ 0 w 9525"/>
                    <a:gd name="connsiteY12" fmla="*/ 5715 h 8572"/>
                    <a:gd name="connsiteX13" fmla="*/ 0 w 9525"/>
                    <a:gd name="connsiteY13" fmla="*/ 5715 h 8572"/>
                    <a:gd name="connsiteX14" fmla="*/ 0 w 9525"/>
                    <a:gd name="connsiteY14" fmla="*/ 6667 h 8572"/>
                    <a:gd name="connsiteX15" fmla="*/ 0 w 9525"/>
                    <a:gd name="connsiteY15" fmla="*/ 7620 h 8572"/>
                    <a:gd name="connsiteX16" fmla="*/ 0 w 9525"/>
                    <a:gd name="connsiteY16" fmla="*/ 7620 h 8572"/>
                    <a:gd name="connsiteX17" fmla="*/ 0 w 9525"/>
                    <a:gd name="connsiteY17" fmla="*/ 8572 h 85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9525" h="8572">
                      <a:moveTo>
                        <a:pt x="0" y="8572"/>
                      </a:moveTo>
                      <a:lnTo>
                        <a:pt x="9525" y="3810"/>
                      </a:lnTo>
                      <a:lnTo>
                        <a:pt x="9525" y="3810"/>
                      </a:lnTo>
                      <a:lnTo>
                        <a:pt x="8573" y="2858"/>
                      </a:lnTo>
                      <a:lnTo>
                        <a:pt x="8573" y="2858"/>
                      </a:lnTo>
                      <a:lnTo>
                        <a:pt x="8573" y="1905"/>
                      </a:lnTo>
                      <a:lnTo>
                        <a:pt x="8573" y="952"/>
                      </a:lnTo>
                      <a:lnTo>
                        <a:pt x="8573" y="952"/>
                      </a:lnTo>
                      <a:lnTo>
                        <a:pt x="8573" y="0"/>
                      </a:lnTo>
                      <a:lnTo>
                        <a:pt x="8573" y="0"/>
                      </a:lnTo>
                      <a:lnTo>
                        <a:pt x="0" y="4763"/>
                      </a:lnTo>
                      <a:lnTo>
                        <a:pt x="0" y="4763"/>
                      </a:lnTo>
                      <a:lnTo>
                        <a:pt x="0" y="5715"/>
                      </a:lnTo>
                      <a:lnTo>
                        <a:pt x="0" y="5715"/>
                      </a:lnTo>
                      <a:lnTo>
                        <a:pt x="0" y="6667"/>
                      </a:lnTo>
                      <a:lnTo>
                        <a:pt x="0" y="7620"/>
                      </a:lnTo>
                      <a:lnTo>
                        <a:pt x="0" y="7620"/>
                      </a:lnTo>
                      <a:lnTo>
                        <a:pt x="0" y="8572"/>
                      </a:lnTo>
                      <a:close/>
                    </a:path>
                  </a:pathLst>
                </a:custGeom>
                <a:solidFill>
                  <a:srgbClr val="4242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04" name="Freeform: Shape 1403">
                  <a:extLst>
                    <a:ext uri="{FF2B5EF4-FFF2-40B4-BE49-F238E27FC236}">
                      <a16:creationId xmlns:a16="http://schemas.microsoft.com/office/drawing/2014/main" id="{918E8265-4EE5-4D16-A8B8-7BEF20799B57}"/>
                    </a:ext>
                  </a:extLst>
                </p:cNvPr>
                <p:cNvSpPr/>
                <p:nvPr/>
              </p:nvSpPr>
              <p:spPr>
                <a:xfrm>
                  <a:off x="4467225" y="3088004"/>
                  <a:ext cx="10477" cy="9525"/>
                </a:xfrm>
                <a:custGeom>
                  <a:avLst/>
                  <a:gdLst>
                    <a:gd name="connsiteX0" fmla="*/ 1905 w 10477"/>
                    <a:gd name="connsiteY0" fmla="*/ 9525 h 9525"/>
                    <a:gd name="connsiteX1" fmla="*/ 10477 w 10477"/>
                    <a:gd name="connsiteY1" fmla="*/ 4763 h 9525"/>
                    <a:gd name="connsiteX2" fmla="*/ 10477 w 10477"/>
                    <a:gd name="connsiteY2" fmla="*/ 3810 h 9525"/>
                    <a:gd name="connsiteX3" fmla="*/ 10477 w 10477"/>
                    <a:gd name="connsiteY3" fmla="*/ 3810 h 9525"/>
                    <a:gd name="connsiteX4" fmla="*/ 10477 w 10477"/>
                    <a:gd name="connsiteY4" fmla="*/ 2858 h 9525"/>
                    <a:gd name="connsiteX5" fmla="*/ 9525 w 10477"/>
                    <a:gd name="connsiteY5" fmla="*/ 1905 h 9525"/>
                    <a:gd name="connsiteX6" fmla="*/ 9525 w 10477"/>
                    <a:gd name="connsiteY6" fmla="*/ 1905 h 9525"/>
                    <a:gd name="connsiteX7" fmla="*/ 9525 w 10477"/>
                    <a:gd name="connsiteY7" fmla="*/ 953 h 9525"/>
                    <a:gd name="connsiteX8" fmla="*/ 9525 w 10477"/>
                    <a:gd name="connsiteY8" fmla="*/ 953 h 9525"/>
                    <a:gd name="connsiteX9" fmla="*/ 9525 w 10477"/>
                    <a:gd name="connsiteY9" fmla="*/ 0 h 9525"/>
                    <a:gd name="connsiteX10" fmla="*/ 0 w 10477"/>
                    <a:gd name="connsiteY10" fmla="*/ 4763 h 9525"/>
                    <a:gd name="connsiteX11" fmla="*/ 0 w 10477"/>
                    <a:gd name="connsiteY11" fmla="*/ 5715 h 9525"/>
                    <a:gd name="connsiteX12" fmla="*/ 952 w 10477"/>
                    <a:gd name="connsiteY12" fmla="*/ 5715 h 9525"/>
                    <a:gd name="connsiteX13" fmla="*/ 952 w 10477"/>
                    <a:gd name="connsiteY13" fmla="*/ 6667 h 9525"/>
                    <a:gd name="connsiteX14" fmla="*/ 952 w 10477"/>
                    <a:gd name="connsiteY14" fmla="*/ 6667 h 9525"/>
                    <a:gd name="connsiteX15" fmla="*/ 952 w 10477"/>
                    <a:gd name="connsiteY15" fmla="*/ 7620 h 9525"/>
                    <a:gd name="connsiteX16" fmla="*/ 952 w 10477"/>
                    <a:gd name="connsiteY16" fmla="*/ 8573 h 9525"/>
                    <a:gd name="connsiteX17" fmla="*/ 952 w 10477"/>
                    <a:gd name="connsiteY17" fmla="*/ 8573 h 95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0477" h="9525">
                      <a:moveTo>
                        <a:pt x="1905" y="9525"/>
                      </a:moveTo>
                      <a:lnTo>
                        <a:pt x="10477" y="4763"/>
                      </a:lnTo>
                      <a:lnTo>
                        <a:pt x="10477" y="3810"/>
                      </a:lnTo>
                      <a:lnTo>
                        <a:pt x="10477" y="3810"/>
                      </a:lnTo>
                      <a:lnTo>
                        <a:pt x="10477" y="2858"/>
                      </a:lnTo>
                      <a:lnTo>
                        <a:pt x="9525" y="1905"/>
                      </a:lnTo>
                      <a:lnTo>
                        <a:pt x="9525" y="1905"/>
                      </a:lnTo>
                      <a:lnTo>
                        <a:pt x="9525" y="953"/>
                      </a:lnTo>
                      <a:lnTo>
                        <a:pt x="9525" y="953"/>
                      </a:lnTo>
                      <a:lnTo>
                        <a:pt x="9525" y="0"/>
                      </a:lnTo>
                      <a:lnTo>
                        <a:pt x="0" y="4763"/>
                      </a:lnTo>
                      <a:lnTo>
                        <a:pt x="0" y="5715"/>
                      </a:lnTo>
                      <a:lnTo>
                        <a:pt x="952" y="5715"/>
                      </a:lnTo>
                      <a:lnTo>
                        <a:pt x="952" y="6667"/>
                      </a:lnTo>
                      <a:lnTo>
                        <a:pt x="952" y="6667"/>
                      </a:lnTo>
                      <a:lnTo>
                        <a:pt x="952" y="7620"/>
                      </a:lnTo>
                      <a:lnTo>
                        <a:pt x="952" y="8573"/>
                      </a:lnTo>
                      <a:lnTo>
                        <a:pt x="952" y="8573"/>
                      </a:lnTo>
                      <a:close/>
                    </a:path>
                  </a:pathLst>
                </a:custGeom>
                <a:solidFill>
                  <a:srgbClr val="4242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05" name="Freeform: Shape 1404">
                  <a:extLst>
                    <a:ext uri="{FF2B5EF4-FFF2-40B4-BE49-F238E27FC236}">
                      <a16:creationId xmlns:a16="http://schemas.microsoft.com/office/drawing/2014/main" id="{AF8F27A8-3EF7-4411-858C-B84C2B09DF85}"/>
                    </a:ext>
                  </a:extLst>
                </p:cNvPr>
                <p:cNvSpPr/>
                <p:nvPr/>
              </p:nvSpPr>
              <p:spPr>
                <a:xfrm>
                  <a:off x="4465320" y="3082289"/>
                  <a:ext cx="10477" cy="9525"/>
                </a:xfrm>
                <a:custGeom>
                  <a:avLst/>
                  <a:gdLst>
                    <a:gd name="connsiteX0" fmla="*/ 1905 w 10477"/>
                    <a:gd name="connsiteY0" fmla="*/ 9525 h 9525"/>
                    <a:gd name="connsiteX1" fmla="*/ 10477 w 10477"/>
                    <a:gd name="connsiteY1" fmla="*/ 4763 h 9525"/>
                    <a:gd name="connsiteX2" fmla="*/ 10477 w 10477"/>
                    <a:gd name="connsiteY2" fmla="*/ 3810 h 9525"/>
                    <a:gd name="connsiteX3" fmla="*/ 10477 w 10477"/>
                    <a:gd name="connsiteY3" fmla="*/ 3810 h 9525"/>
                    <a:gd name="connsiteX4" fmla="*/ 10477 w 10477"/>
                    <a:gd name="connsiteY4" fmla="*/ 2857 h 9525"/>
                    <a:gd name="connsiteX5" fmla="*/ 9525 w 10477"/>
                    <a:gd name="connsiteY5" fmla="*/ 2857 h 9525"/>
                    <a:gd name="connsiteX6" fmla="*/ 9525 w 10477"/>
                    <a:gd name="connsiteY6" fmla="*/ 1905 h 9525"/>
                    <a:gd name="connsiteX7" fmla="*/ 9525 w 10477"/>
                    <a:gd name="connsiteY7" fmla="*/ 952 h 9525"/>
                    <a:gd name="connsiteX8" fmla="*/ 9525 w 10477"/>
                    <a:gd name="connsiteY8" fmla="*/ 952 h 9525"/>
                    <a:gd name="connsiteX9" fmla="*/ 9525 w 10477"/>
                    <a:gd name="connsiteY9" fmla="*/ 0 h 9525"/>
                    <a:gd name="connsiteX10" fmla="*/ 0 w 10477"/>
                    <a:gd name="connsiteY10" fmla="*/ 4763 h 9525"/>
                    <a:gd name="connsiteX11" fmla="*/ 0 w 10477"/>
                    <a:gd name="connsiteY11" fmla="*/ 5715 h 9525"/>
                    <a:gd name="connsiteX12" fmla="*/ 952 w 10477"/>
                    <a:gd name="connsiteY12" fmla="*/ 6667 h 9525"/>
                    <a:gd name="connsiteX13" fmla="*/ 952 w 10477"/>
                    <a:gd name="connsiteY13" fmla="*/ 6667 h 9525"/>
                    <a:gd name="connsiteX14" fmla="*/ 952 w 10477"/>
                    <a:gd name="connsiteY14" fmla="*/ 7620 h 9525"/>
                    <a:gd name="connsiteX15" fmla="*/ 952 w 10477"/>
                    <a:gd name="connsiteY15" fmla="*/ 7620 h 9525"/>
                    <a:gd name="connsiteX16" fmla="*/ 1905 w 10477"/>
                    <a:gd name="connsiteY16" fmla="*/ 8572 h 9525"/>
                    <a:gd name="connsiteX17" fmla="*/ 1905 w 10477"/>
                    <a:gd name="connsiteY17" fmla="*/ 9525 h 95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0477" h="9525">
                      <a:moveTo>
                        <a:pt x="1905" y="9525"/>
                      </a:moveTo>
                      <a:lnTo>
                        <a:pt x="10477" y="4763"/>
                      </a:lnTo>
                      <a:lnTo>
                        <a:pt x="10477" y="3810"/>
                      </a:lnTo>
                      <a:lnTo>
                        <a:pt x="10477" y="3810"/>
                      </a:lnTo>
                      <a:lnTo>
                        <a:pt x="10477" y="2857"/>
                      </a:lnTo>
                      <a:lnTo>
                        <a:pt x="9525" y="2857"/>
                      </a:lnTo>
                      <a:lnTo>
                        <a:pt x="9525" y="1905"/>
                      </a:lnTo>
                      <a:lnTo>
                        <a:pt x="9525" y="952"/>
                      </a:lnTo>
                      <a:lnTo>
                        <a:pt x="9525" y="952"/>
                      </a:lnTo>
                      <a:lnTo>
                        <a:pt x="9525" y="0"/>
                      </a:lnTo>
                      <a:lnTo>
                        <a:pt x="0" y="4763"/>
                      </a:lnTo>
                      <a:lnTo>
                        <a:pt x="0" y="5715"/>
                      </a:lnTo>
                      <a:lnTo>
                        <a:pt x="952" y="6667"/>
                      </a:lnTo>
                      <a:lnTo>
                        <a:pt x="952" y="6667"/>
                      </a:lnTo>
                      <a:lnTo>
                        <a:pt x="952" y="7620"/>
                      </a:lnTo>
                      <a:lnTo>
                        <a:pt x="952" y="7620"/>
                      </a:lnTo>
                      <a:lnTo>
                        <a:pt x="1905" y="8572"/>
                      </a:lnTo>
                      <a:lnTo>
                        <a:pt x="1905" y="9525"/>
                      </a:lnTo>
                      <a:close/>
                    </a:path>
                  </a:pathLst>
                </a:custGeom>
                <a:solidFill>
                  <a:srgbClr val="4242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06" name="Freeform: Shape 1405">
                  <a:extLst>
                    <a:ext uri="{FF2B5EF4-FFF2-40B4-BE49-F238E27FC236}">
                      <a16:creationId xmlns:a16="http://schemas.microsoft.com/office/drawing/2014/main" id="{15A0EFC1-0CE0-49CE-B59F-43595B8395AA}"/>
                    </a:ext>
                  </a:extLst>
                </p:cNvPr>
                <p:cNvSpPr/>
                <p:nvPr/>
              </p:nvSpPr>
              <p:spPr>
                <a:xfrm>
                  <a:off x="4462462" y="3076574"/>
                  <a:ext cx="11429" cy="8572"/>
                </a:xfrm>
                <a:custGeom>
                  <a:avLst/>
                  <a:gdLst>
                    <a:gd name="connsiteX0" fmla="*/ 1905 w 11429"/>
                    <a:gd name="connsiteY0" fmla="*/ 8572 h 8572"/>
                    <a:gd name="connsiteX1" fmla="*/ 11430 w 11429"/>
                    <a:gd name="connsiteY1" fmla="*/ 3810 h 8572"/>
                    <a:gd name="connsiteX2" fmla="*/ 10477 w 11429"/>
                    <a:gd name="connsiteY2" fmla="*/ 3810 h 8572"/>
                    <a:gd name="connsiteX3" fmla="*/ 10477 w 11429"/>
                    <a:gd name="connsiteY3" fmla="*/ 2858 h 8572"/>
                    <a:gd name="connsiteX4" fmla="*/ 10477 w 11429"/>
                    <a:gd name="connsiteY4" fmla="*/ 2858 h 8572"/>
                    <a:gd name="connsiteX5" fmla="*/ 9525 w 11429"/>
                    <a:gd name="connsiteY5" fmla="*/ 1905 h 8572"/>
                    <a:gd name="connsiteX6" fmla="*/ 9525 w 11429"/>
                    <a:gd name="connsiteY6" fmla="*/ 1905 h 8572"/>
                    <a:gd name="connsiteX7" fmla="*/ 9525 w 11429"/>
                    <a:gd name="connsiteY7" fmla="*/ 953 h 8572"/>
                    <a:gd name="connsiteX8" fmla="*/ 8573 w 11429"/>
                    <a:gd name="connsiteY8" fmla="*/ 0 h 8572"/>
                    <a:gd name="connsiteX9" fmla="*/ 8573 w 11429"/>
                    <a:gd name="connsiteY9" fmla="*/ 0 h 8572"/>
                    <a:gd name="connsiteX10" fmla="*/ 0 w 11429"/>
                    <a:gd name="connsiteY10" fmla="*/ 4763 h 8572"/>
                    <a:gd name="connsiteX11" fmla="*/ 0 w 11429"/>
                    <a:gd name="connsiteY11" fmla="*/ 4763 h 8572"/>
                    <a:gd name="connsiteX12" fmla="*/ 0 w 11429"/>
                    <a:gd name="connsiteY12" fmla="*/ 5715 h 8572"/>
                    <a:gd name="connsiteX13" fmla="*/ 952 w 11429"/>
                    <a:gd name="connsiteY13" fmla="*/ 6667 h 8572"/>
                    <a:gd name="connsiteX14" fmla="*/ 952 w 11429"/>
                    <a:gd name="connsiteY14" fmla="*/ 6667 h 8572"/>
                    <a:gd name="connsiteX15" fmla="*/ 952 w 11429"/>
                    <a:gd name="connsiteY15" fmla="*/ 7620 h 8572"/>
                    <a:gd name="connsiteX16" fmla="*/ 1905 w 11429"/>
                    <a:gd name="connsiteY16" fmla="*/ 7620 h 8572"/>
                    <a:gd name="connsiteX17" fmla="*/ 1905 w 11429"/>
                    <a:gd name="connsiteY17" fmla="*/ 8572 h 85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1429" h="8572">
                      <a:moveTo>
                        <a:pt x="1905" y="8572"/>
                      </a:moveTo>
                      <a:lnTo>
                        <a:pt x="11430" y="3810"/>
                      </a:lnTo>
                      <a:lnTo>
                        <a:pt x="10477" y="3810"/>
                      </a:lnTo>
                      <a:lnTo>
                        <a:pt x="10477" y="2858"/>
                      </a:lnTo>
                      <a:lnTo>
                        <a:pt x="10477" y="2858"/>
                      </a:lnTo>
                      <a:lnTo>
                        <a:pt x="9525" y="1905"/>
                      </a:lnTo>
                      <a:lnTo>
                        <a:pt x="9525" y="1905"/>
                      </a:lnTo>
                      <a:lnTo>
                        <a:pt x="9525" y="953"/>
                      </a:lnTo>
                      <a:lnTo>
                        <a:pt x="8573" y="0"/>
                      </a:lnTo>
                      <a:lnTo>
                        <a:pt x="8573" y="0"/>
                      </a:lnTo>
                      <a:lnTo>
                        <a:pt x="0" y="4763"/>
                      </a:lnTo>
                      <a:lnTo>
                        <a:pt x="0" y="4763"/>
                      </a:lnTo>
                      <a:lnTo>
                        <a:pt x="0" y="5715"/>
                      </a:lnTo>
                      <a:lnTo>
                        <a:pt x="952" y="6667"/>
                      </a:lnTo>
                      <a:lnTo>
                        <a:pt x="952" y="6667"/>
                      </a:lnTo>
                      <a:lnTo>
                        <a:pt x="952" y="7620"/>
                      </a:lnTo>
                      <a:lnTo>
                        <a:pt x="1905" y="7620"/>
                      </a:lnTo>
                      <a:lnTo>
                        <a:pt x="1905" y="8572"/>
                      </a:lnTo>
                      <a:close/>
                    </a:path>
                  </a:pathLst>
                </a:custGeom>
                <a:solidFill>
                  <a:srgbClr val="4242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07" name="Freeform: Shape 1406">
                  <a:extLst>
                    <a:ext uri="{FF2B5EF4-FFF2-40B4-BE49-F238E27FC236}">
                      <a16:creationId xmlns:a16="http://schemas.microsoft.com/office/drawing/2014/main" id="{2F8F65A1-AE77-4CB1-91E1-7464CD644B75}"/>
                    </a:ext>
                  </a:extLst>
                </p:cNvPr>
                <p:cNvSpPr/>
                <p:nvPr/>
              </p:nvSpPr>
              <p:spPr>
                <a:xfrm>
                  <a:off x="4458652" y="3071812"/>
                  <a:ext cx="11430" cy="8572"/>
                </a:xfrm>
                <a:custGeom>
                  <a:avLst/>
                  <a:gdLst>
                    <a:gd name="connsiteX0" fmla="*/ 2858 w 11430"/>
                    <a:gd name="connsiteY0" fmla="*/ 8572 h 8572"/>
                    <a:gd name="connsiteX1" fmla="*/ 11430 w 11430"/>
                    <a:gd name="connsiteY1" fmla="*/ 3810 h 8572"/>
                    <a:gd name="connsiteX2" fmla="*/ 11430 w 11430"/>
                    <a:gd name="connsiteY2" fmla="*/ 2858 h 8572"/>
                    <a:gd name="connsiteX3" fmla="*/ 11430 w 11430"/>
                    <a:gd name="connsiteY3" fmla="*/ 2858 h 8572"/>
                    <a:gd name="connsiteX4" fmla="*/ 10477 w 11430"/>
                    <a:gd name="connsiteY4" fmla="*/ 1905 h 8572"/>
                    <a:gd name="connsiteX5" fmla="*/ 10477 w 11430"/>
                    <a:gd name="connsiteY5" fmla="*/ 1905 h 8572"/>
                    <a:gd name="connsiteX6" fmla="*/ 10477 w 11430"/>
                    <a:gd name="connsiteY6" fmla="*/ 953 h 8572"/>
                    <a:gd name="connsiteX7" fmla="*/ 9525 w 11430"/>
                    <a:gd name="connsiteY7" fmla="*/ 953 h 8572"/>
                    <a:gd name="connsiteX8" fmla="*/ 9525 w 11430"/>
                    <a:gd name="connsiteY8" fmla="*/ 0 h 8572"/>
                    <a:gd name="connsiteX9" fmla="*/ 8573 w 11430"/>
                    <a:gd name="connsiteY9" fmla="*/ 0 h 8572"/>
                    <a:gd name="connsiteX10" fmla="*/ 0 w 11430"/>
                    <a:gd name="connsiteY10" fmla="*/ 4763 h 8572"/>
                    <a:gd name="connsiteX11" fmla="*/ 0 w 11430"/>
                    <a:gd name="connsiteY11" fmla="*/ 4763 h 8572"/>
                    <a:gd name="connsiteX12" fmla="*/ 952 w 11430"/>
                    <a:gd name="connsiteY12" fmla="*/ 5715 h 8572"/>
                    <a:gd name="connsiteX13" fmla="*/ 952 w 11430"/>
                    <a:gd name="connsiteY13" fmla="*/ 5715 h 8572"/>
                    <a:gd name="connsiteX14" fmla="*/ 1905 w 11430"/>
                    <a:gd name="connsiteY14" fmla="*/ 6667 h 8572"/>
                    <a:gd name="connsiteX15" fmla="*/ 1905 w 11430"/>
                    <a:gd name="connsiteY15" fmla="*/ 6667 h 8572"/>
                    <a:gd name="connsiteX16" fmla="*/ 1905 w 11430"/>
                    <a:gd name="connsiteY16" fmla="*/ 7620 h 8572"/>
                    <a:gd name="connsiteX17" fmla="*/ 2858 w 11430"/>
                    <a:gd name="connsiteY17" fmla="*/ 7620 h 85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1430" h="8572">
                      <a:moveTo>
                        <a:pt x="2858" y="8572"/>
                      </a:moveTo>
                      <a:lnTo>
                        <a:pt x="11430" y="3810"/>
                      </a:lnTo>
                      <a:lnTo>
                        <a:pt x="11430" y="2858"/>
                      </a:lnTo>
                      <a:lnTo>
                        <a:pt x="11430" y="2858"/>
                      </a:lnTo>
                      <a:lnTo>
                        <a:pt x="10477" y="1905"/>
                      </a:lnTo>
                      <a:lnTo>
                        <a:pt x="10477" y="1905"/>
                      </a:lnTo>
                      <a:lnTo>
                        <a:pt x="10477" y="953"/>
                      </a:lnTo>
                      <a:lnTo>
                        <a:pt x="9525" y="953"/>
                      </a:lnTo>
                      <a:lnTo>
                        <a:pt x="9525" y="0"/>
                      </a:lnTo>
                      <a:lnTo>
                        <a:pt x="8573" y="0"/>
                      </a:lnTo>
                      <a:lnTo>
                        <a:pt x="0" y="4763"/>
                      </a:lnTo>
                      <a:lnTo>
                        <a:pt x="0" y="4763"/>
                      </a:lnTo>
                      <a:lnTo>
                        <a:pt x="952" y="5715"/>
                      </a:lnTo>
                      <a:lnTo>
                        <a:pt x="952" y="5715"/>
                      </a:lnTo>
                      <a:lnTo>
                        <a:pt x="1905" y="6667"/>
                      </a:lnTo>
                      <a:lnTo>
                        <a:pt x="1905" y="6667"/>
                      </a:lnTo>
                      <a:lnTo>
                        <a:pt x="1905" y="7620"/>
                      </a:lnTo>
                      <a:lnTo>
                        <a:pt x="2858" y="7620"/>
                      </a:lnTo>
                      <a:close/>
                    </a:path>
                  </a:pathLst>
                </a:custGeom>
                <a:solidFill>
                  <a:srgbClr val="4242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08" name="Freeform: Shape 1407">
                  <a:extLst>
                    <a:ext uri="{FF2B5EF4-FFF2-40B4-BE49-F238E27FC236}">
                      <a16:creationId xmlns:a16="http://schemas.microsoft.com/office/drawing/2014/main" id="{6F5EA97D-028F-483A-8616-0C3AE03FFEAB}"/>
                    </a:ext>
                  </a:extLst>
                </p:cNvPr>
                <p:cNvSpPr/>
                <p:nvPr/>
              </p:nvSpPr>
              <p:spPr>
                <a:xfrm>
                  <a:off x="4454842" y="3067049"/>
                  <a:ext cx="12382" cy="8572"/>
                </a:xfrm>
                <a:custGeom>
                  <a:avLst/>
                  <a:gdLst>
                    <a:gd name="connsiteX0" fmla="*/ 2858 w 12382"/>
                    <a:gd name="connsiteY0" fmla="*/ 8572 h 8572"/>
                    <a:gd name="connsiteX1" fmla="*/ 12383 w 12382"/>
                    <a:gd name="connsiteY1" fmla="*/ 3810 h 8572"/>
                    <a:gd name="connsiteX2" fmla="*/ 11430 w 12382"/>
                    <a:gd name="connsiteY2" fmla="*/ 2858 h 8572"/>
                    <a:gd name="connsiteX3" fmla="*/ 11430 w 12382"/>
                    <a:gd name="connsiteY3" fmla="*/ 2858 h 8572"/>
                    <a:gd name="connsiteX4" fmla="*/ 11430 w 12382"/>
                    <a:gd name="connsiteY4" fmla="*/ 1905 h 8572"/>
                    <a:gd name="connsiteX5" fmla="*/ 10478 w 12382"/>
                    <a:gd name="connsiteY5" fmla="*/ 1905 h 8572"/>
                    <a:gd name="connsiteX6" fmla="*/ 10478 w 12382"/>
                    <a:gd name="connsiteY6" fmla="*/ 953 h 8572"/>
                    <a:gd name="connsiteX7" fmla="*/ 9525 w 12382"/>
                    <a:gd name="connsiteY7" fmla="*/ 953 h 8572"/>
                    <a:gd name="connsiteX8" fmla="*/ 9525 w 12382"/>
                    <a:gd name="connsiteY8" fmla="*/ 0 h 8572"/>
                    <a:gd name="connsiteX9" fmla="*/ 8573 w 12382"/>
                    <a:gd name="connsiteY9" fmla="*/ 0 h 8572"/>
                    <a:gd name="connsiteX10" fmla="*/ 0 w 12382"/>
                    <a:gd name="connsiteY10" fmla="*/ 4763 h 8572"/>
                    <a:gd name="connsiteX11" fmla="*/ 0 w 12382"/>
                    <a:gd name="connsiteY11" fmla="*/ 5715 h 8572"/>
                    <a:gd name="connsiteX12" fmla="*/ 953 w 12382"/>
                    <a:gd name="connsiteY12" fmla="*/ 5715 h 8572"/>
                    <a:gd name="connsiteX13" fmla="*/ 953 w 12382"/>
                    <a:gd name="connsiteY13" fmla="*/ 5715 h 8572"/>
                    <a:gd name="connsiteX14" fmla="*/ 1905 w 12382"/>
                    <a:gd name="connsiteY14" fmla="*/ 6667 h 8572"/>
                    <a:gd name="connsiteX15" fmla="*/ 1905 w 12382"/>
                    <a:gd name="connsiteY15" fmla="*/ 6667 h 8572"/>
                    <a:gd name="connsiteX16" fmla="*/ 2858 w 12382"/>
                    <a:gd name="connsiteY16" fmla="*/ 7620 h 8572"/>
                    <a:gd name="connsiteX17" fmla="*/ 2858 w 12382"/>
                    <a:gd name="connsiteY17" fmla="*/ 7620 h 85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2382" h="8572">
                      <a:moveTo>
                        <a:pt x="2858" y="8572"/>
                      </a:moveTo>
                      <a:lnTo>
                        <a:pt x="12383" y="3810"/>
                      </a:lnTo>
                      <a:lnTo>
                        <a:pt x="11430" y="2858"/>
                      </a:lnTo>
                      <a:lnTo>
                        <a:pt x="11430" y="2858"/>
                      </a:lnTo>
                      <a:lnTo>
                        <a:pt x="11430" y="1905"/>
                      </a:lnTo>
                      <a:lnTo>
                        <a:pt x="10478" y="1905"/>
                      </a:lnTo>
                      <a:lnTo>
                        <a:pt x="10478" y="953"/>
                      </a:lnTo>
                      <a:lnTo>
                        <a:pt x="9525" y="953"/>
                      </a:lnTo>
                      <a:lnTo>
                        <a:pt x="9525" y="0"/>
                      </a:lnTo>
                      <a:lnTo>
                        <a:pt x="8573" y="0"/>
                      </a:lnTo>
                      <a:lnTo>
                        <a:pt x="0" y="4763"/>
                      </a:lnTo>
                      <a:lnTo>
                        <a:pt x="0" y="5715"/>
                      </a:lnTo>
                      <a:lnTo>
                        <a:pt x="953" y="5715"/>
                      </a:lnTo>
                      <a:lnTo>
                        <a:pt x="953" y="5715"/>
                      </a:lnTo>
                      <a:lnTo>
                        <a:pt x="1905" y="6667"/>
                      </a:lnTo>
                      <a:lnTo>
                        <a:pt x="1905" y="6667"/>
                      </a:lnTo>
                      <a:lnTo>
                        <a:pt x="2858" y="7620"/>
                      </a:lnTo>
                      <a:lnTo>
                        <a:pt x="2858" y="7620"/>
                      </a:lnTo>
                      <a:close/>
                    </a:path>
                  </a:pathLst>
                </a:custGeom>
                <a:solidFill>
                  <a:srgbClr val="4242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09" name="Freeform: Shape 1408">
                  <a:extLst>
                    <a:ext uri="{FF2B5EF4-FFF2-40B4-BE49-F238E27FC236}">
                      <a16:creationId xmlns:a16="http://schemas.microsoft.com/office/drawing/2014/main" id="{50AB57FF-99B2-4EEC-A63B-C0733CA69F5C}"/>
                    </a:ext>
                  </a:extLst>
                </p:cNvPr>
                <p:cNvSpPr/>
                <p:nvPr/>
              </p:nvSpPr>
              <p:spPr>
                <a:xfrm>
                  <a:off x="4450079" y="3063239"/>
                  <a:ext cx="13335" cy="7619"/>
                </a:xfrm>
                <a:custGeom>
                  <a:avLst/>
                  <a:gdLst>
                    <a:gd name="connsiteX0" fmla="*/ 3810 w 13335"/>
                    <a:gd name="connsiteY0" fmla="*/ 7620 h 7619"/>
                    <a:gd name="connsiteX1" fmla="*/ 13335 w 13335"/>
                    <a:gd name="connsiteY1" fmla="*/ 2857 h 7619"/>
                    <a:gd name="connsiteX2" fmla="*/ 12383 w 13335"/>
                    <a:gd name="connsiteY2" fmla="*/ 2857 h 7619"/>
                    <a:gd name="connsiteX3" fmla="*/ 12383 w 13335"/>
                    <a:gd name="connsiteY3" fmla="*/ 1905 h 7619"/>
                    <a:gd name="connsiteX4" fmla="*/ 11430 w 13335"/>
                    <a:gd name="connsiteY4" fmla="*/ 1905 h 7619"/>
                    <a:gd name="connsiteX5" fmla="*/ 11430 w 13335"/>
                    <a:gd name="connsiteY5" fmla="*/ 1905 h 7619"/>
                    <a:gd name="connsiteX6" fmla="*/ 10478 w 13335"/>
                    <a:gd name="connsiteY6" fmla="*/ 952 h 7619"/>
                    <a:gd name="connsiteX7" fmla="*/ 10478 w 13335"/>
                    <a:gd name="connsiteY7" fmla="*/ 952 h 7619"/>
                    <a:gd name="connsiteX8" fmla="*/ 9525 w 13335"/>
                    <a:gd name="connsiteY8" fmla="*/ 0 h 7619"/>
                    <a:gd name="connsiteX9" fmla="*/ 9525 w 13335"/>
                    <a:gd name="connsiteY9" fmla="*/ 0 h 7619"/>
                    <a:gd name="connsiteX10" fmla="*/ 0 w 13335"/>
                    <a:gd name="connsiteY10" fmla="*/ 4763 h 7619"/>
                    <a:gd name="connsiteX11" fmla="*/ 953 w 13335"/>
                    <a:gd name="connsiteY11" fmla="*/ 4763 h 7619"/>
                    <a:gd name="connsiteX12" fmla="*/ 953 w 13335"/>
                    <a:gd name="connsiteY12" fmla="*/ 5715 h 7619"/>
                    <a:gd name="connsiteX13" fmla="*/ 1905 w 13335"/>
                    <a:gd name="connsiteY13" fmla="*/ 5715 h 7619"/>
                    <a:gd name="connsiteX14" fmla="*/ 1905 w 13335"/>
                    <a:gd name="connsiteY14" fmla="*/ 6667 h 7619"/>
                    <a:gd name="connsiteX15" fmla="*/ 2858 w 13335"/>
                    <a:gd name="connsiteY15" fmla="*/ 6667 h 7619"/>
                    <a:gd name="connsiteX16" fmla="*/ 2858 w 13335"/>
                    <a:gd name="connsiteY16" fmla="*/ 6667 h 7619"/>
                    <a:gd name="connsiteX17" fmla="*/ 3810 w 13335"/>
                    <a:gd name="connsiteY17" fmla="*/ 7620 h 76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3335" h="7619">
                      <a:moveTo>
                        <a:pt x="3810" y="7620"/>
                      </a:moveTo>
                      <a:lnTo>
                        <a:pt x="13335" y="2857"/>
                      </a:lnTo>
                      <a:lnTo>
                        <a:pt x="12383" y="2857"/>
                      </a:lnTo>
                      <a:lnTo>
                        <a:pt x="12383" y="1905"/>
                      </a:lnTo>
                      <a:lnTo>
                        <a:pt x="11430" y="1905"/>
                      </a:lnTo>
                      <a:lnTo>
                        <a:pt x="11430" y="1905"/>
                      </a:lnTo>
                      <a:lnTo>
                        <a:pt x="10478" y="952"/>
                      </a:lnTo>
                      <a:lnTo>
                        <a:pt x="10478" y="952"/>
                      </a:lnTo>
                      <a:lnTo>
                        <a:pt x="9525" y="0"/>
                      </a:lnTo>
                      <a:lnTo>
                        <a:pt x="9525" y="0"/>
                      </a:lnTo>
                      <a:lnTo>
                        <a:pt x="0" y="4763"/>
                      </a:lnTo>
                      <a:lnTo>
                        <a:pt x="953" y="4763"/>
                      </a:lnTo>
                      <a:lnTo>
                        <a:pt x="953" y="5715"/>
                      </a:lnTo>
                      <a:lnTo>
                        <a:pt x="1905" y="5715"/>
                      </a:lnTo>
                      <a:lnTo>
                        <a:pt x="1905" y="6667"/>
                      </a:lnTo>
                      <a:lnTo>
                        <a:pt x="2858" y="6667"/>
                      </a:lnTo>
                      <a:lnTo>
                        <a:pt x="2858" y="6667"/>
                      </a:lnTo>
                      <a:lnTo>
                        <a:pt x="3810" y="7620"/>
                      </a:lnTo>
                      <a:close/>
                    </a:path>
                  </a:pathLst>
                </a:custGeom>
                <a:solidFill>
                  <a:srgbClr val="4242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10" name="Freeform: Shape 1409">
                  <a:extLst>
                    <a:ext uri="{FF2B5EF4-FFF2-40B4-BE49-F238E27FC236}">
                      <a16:creationId xmlns:a16="http://schemas.microsoft.com/office/drawing/2014/main" id="{20D08E68-2650-4F1F-8050-A9821D159862}"/>
                    </a:ext>
                  </a:extLst>
                </p:cNvPr>
                <p:cNvSpPr/>
                <p:nvPr/>
              </p:nvSpPr>
              <p:spPr>
                <a:xfrm>
                  <a:off x="4446270" y="3060382"/>
                  <a:ext cx="12382" cy="6667"/>
                </a:xfrm>
                <a:custGeom>
                  <a:avLst/>
                  <a:gdLst>
                    <a:gd name="connsiteX0" fmla="*/ 3810 w 12382"/>
                    <a:gd name="connsiteY0" fmla="*/ 6667 h 6667"/>
                    <a:gd name="connsiteX1" fmla="*/ 12382 w 12382"/>
                    <a:gd name="connsiteY1" fmla="*/ 1905 h 6667"/>
                    <a:gd name="connsiteX2" fmla="*/ 11430 w 12382"/>
                    <a:gd name="connsiteY2" fmla="*/ 1905 h 6667"/>
                    <a:gd name="connsiteX3" fmla="*/ 11430 w 12382"/>
                    <a:gd name="connsiteY3" fmla="*/ 1905 h 6667"/>
                    <a:gd name="connsiteX4" fmla="*/ 11430 w 12382"/>
                    <a:gd name="connsiteY4" fmla="*/ 952 h 6667"/>
                    <a:gd name="connsiteX5" fmla="*/ 10477 w 12382"/>
                    <a:gd name="connsiteY5" fmla="*/ 952 h 6667"/>
                    <a:gd name="connsiteX6" fmla="*/ 10477 w 12382"/>
                    <a:gd name="connsiteY6" fmla="*/ 952 h 6667"/>
                    <a:gd name="connsiteX7" fmla="*/ 9525 w 12382"/>
                    <a:gd name="connsiteY7" fmla="*/ 0 h 6667"/>
                    <a:gd name="connsiteX8" fmla="*/ 9525 w 12382"/>
                    <a:gd name="connsiteY8" fmla="*/ 0 h 6667"/>
                    <a:gd name="connsiteX9" fmla="*/ 8572 w 12382"/>
                    <a:gd name="connsiteY9" fmla="*/ 0 h 6667"/>
                    <a:gd name="connsiteX10" fmla="*/ 0 w 12382"/>
                    <a:gd name="connsiteY10" fmla="*/ 4763 h 6667"/>
                    <a:gd name="connsiteX11" fmla="*/ 0 w 12382"/>
                    <a:gd name="connsiteY11" fmla="*/ 4763 h 6667"/>
                    <a:gd name="connsiteX12" fmla="*/ 952 w 12382"/>
                    <a:gd name="connsiteY12" fmla="*/ 4763 h 6667"/>
                    <a:gd name="connsiteX13" fmla="*/ 952 w 12382"/>
                    <a:gd name="connsiteY13" fmla="*/ 5715 h 6667"/>
                    <a:gd name="connsiteX14" fmla="*/ 1905 w 12382"/>
                    <a:gd name="connsiteY14" fmla="*/ 5715 h 6667"/>
                    <a:gd name="connsiteX15" fmla="*/ 1905 w 12382"/>
                    <a:gd name="connsiteY15" fmla="*/ 5715 h 6667"/>
                    <a:gd name="connsiteX16" fmla="*/ 2857 w 12382"/>
                    <a:gd name="connsiteY16" fmla="*/ 6667 h 6667"/>
                    <a:gd name="connsiteX17" fmla="*/ 2857 w 12382"/>
                    <a:gd name="connsiteY17" fmla="*/ 6667 h 66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2382" h="6667">
                      <a:moveTo>
                        <a:pt x="3810" y="6667"/>
                      </a:moveTo>
                      <a:lnTo>
                        <a:pt x="12382" y="1905"/>
                      </a:lnTo>
                      <a:lnTo>
                        <a:pt x="11430" y="1905"/>
                      </a:lnTo>
                      <a:lnTo>
                        <a:pt x="11430" y="1905"/>
                      </a:lnTo>
                      <a:lnTo>
                        <a:pt x="11430" y="952"/>
                      </a:lnTo>
                      <a:lnTo>
                        <a:pt x="10477" y="952"/>
                      </a:lnTo>
                      <a:lnTo>
                        <a:pt x="10477" y="952"/>
                      </a:lnTo>
                      <a:lnTo>
                        <a:pt x="9525" y="0"/>
                      </a:lnTo>
                      <a:lnTo>
                        <a:pt x="9525" y="0"/>
                      </a:lnTo>
                      <a:lnTo>
                        <a:pt x="8572" y="0"/>
                      </a:lnTo>
                      <a:lnTo>
                        <a:pt x="0" y="4763"/>
                      </a:lnTo>
                      <a:lnTo>
                        <a:pt x="0" y="4763"/>
                      </a:lnTo>
                      <a:lnTo>
                        <a:pt x="952" y="4763"/>
                      </a:lnTo>
                      <a:lnTo>
                        <a:pt x="952" y="5715"/>
                      </a:lnTo>
                      <a:lnTo>
                        <a:pt x="1905" y="5715"/>
                      </a:lnTo>
                      <a:lnTo>
                        <a:pt x="1905" y="5715"/>
                      </a:lnTo>
                      <a:lnTo>
                        <a:pt x="2857" y="6667"/>
                      </a:lnTo>
                      <a:lnTo>
                        <a:pt x="2857" y="6667"/>
                      </a:lnTo>
                      <a:close/>
                    </a:path>
                  </a:pathLst>
                </a:custGeom>
                <a:solidFill>
                  <a:srgbClr val="4242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11" name="Freeform: Shape 1410">
                  <a:extLst>
                    <a:ext uri="{FF2B5EF4-FFF2-40B4-BE49-F238E27FC236}">
                      <a16:creationId xmlns:a16="http://schemas.microsoft.com/office/drawing/2014/main" id="{5F4C1578-B32B-41C0-A7ED-E13F5FB147E1}"/>
                    </a:ext>
                  </a:extLst>
                </p:cNvPr>
                <p:cNvSpPr/>
                <p:nvPr/>
              </p:nvSpPr>
              <p:spPr>
                <a:xfrm>
                  <a:off x="4441507" y="3057524"/>
                  <a:ext cx="12382" cy="6667"/>
                </a:xfrm>
                <a:custGeom>
                  <a:avLst/>
                  <a:gdLst>
                    <a:gd name="connsiteX0" fmla="*/ 3810 w 12382"/>
                    <a:gd name="connsiteY0" fmla="*/ 6667 h 6667"/>
                    <a:gd name="connsiteX1" fmla="*/ 12382 w 12382"/>
                    <a:gd name="connsiteY1" fmla="*/ 1905 h 6667"/>
                    <a:gd name="connsiteX2" fmla="*/ 12382 w 12382"/>
                    <a:gd name="connsiteY2" fmla="*/ 1905 h 6667"/>
                    <a:gd name="connsiteX3" fmla="*/ 11430 w 12382"/>
                    <a:gd name="connsiteY3" fmla="*/ 1905 h 6667"/>
                    <a:gd name="connsiteX4" fmla="*/ 11430 w 12382"/>
                    <a:gd name="connsiteY4" fmla="*/ 953 h 6667"/>
                    <a:gd name="connsiteX5" fmla="*/ 10477 w 12382"/>
                    <a:gd name="connsiteY5" fmla="*/ 953 h 6667"/>
                    <a:gd name="connsiteX6" fmla="*/ 10477 w 12382"/>
                    <a:gd name="connsiteY6" fmla="*/ 953 h 6667"/>
                    <a:gd name="connsiteX7" fmla="*/ 9525 w 12382"/>
                    <a:gd name="connsiteY7" fmla="*/ 953 h 6667"/>
                    <a:gd name="connsiteX8" fmla="*/ 9525 w 12382"/>
                    <a:gd name="connsiteY8" fmla="*/ 953 h 6667"/>
                    <a:gd name="connsiteX9" fmla="*/ 8572 w 12382"/>
                    <a:gd name="connsiteY9" fmla="*/ 0 h 6667"/>
                    <a:gd name="connsiteX10" fmla="*/ 0 w 12382"/>
                    <a:gd name="connsiteY10" fmla="*/ 4763 h 6667"/>
                    <a:gd name="connsiteX11" fmla="*/ 0 w 12382"/>
                    <a:gd name="connsiteY11" fmla="*/ 5715 h 6667"/>
                    <a:gd name="connsiteX12" fmla="*/ 952 w 12382"/>
                    <a:gd name="connsiteY12" fmla="*/ 5715 h 6667"/>
                    <a:gd name="connsiteX13" fmla="*/ 952 w 12382"/>
                    <a:gd name="connsiteY13" fmla="*/ 5715 h 6667"/>
                    <a:gd name="connsiteX14" fmla="*/ 1905 w 12382"/>
                    <a:gd name="connsiteY14" fmla="*/ 5715 h 6667"/>
                    <a:gd name="connsiteX15" fmla="*/ 1905 w 12382"/>
                    <a:gd name="connsiteY15" fmla="*/ 5715 h 6667"/>
                    <a:gd name="connsiteX16" fmla="*/ 2857 w 12382"/>
                    <a:gd name="connsiteY16" fmla="*/ 6667 h 6667"/>
                    <a:gd name="connsiteX17" fmla="*/ 2857 w 12382"/>
                    <a:gd name="connsiteY17" fmla="*/ 6667 h 66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2382" h="6667">
                      <a:moveTo>
                        <a:pt x="3810" y="6667"/>
                      </a:moveTo>
                      <a:lnTo>
                        <a:pt x="12382" y="1905"/>
                      </a:lnTo>
                      <a:lnTo>
                        <a:pt x="12382" y="1905"/>
                      </a:lnTo>
                      <a:lnTo>
                        <a:pt x="11430" y="1905"/>
                      </a:lnTo>
                      <a:lnTo>
                        <a:pt x="11430" y="953"/>
                      </a:lnTo>
                      <a:lnTo>
                        <a:pt x="10477" y="953"/>
                      </a:lnTo>
                      <a:lnTo>
                        <a:pt x="10477" y="953"/>
                      </a:lnTo>
                      <a:lnTo>
                        <a:pt x="9525" y="953"/>
                      </a:lnTo>
                      <a:lnTo>
                        <a:pt x="9525" y="953"/>
                      </a:lnTo>
                      <a:lnTo>
                        <a:pt x="8572" y="0"/>
                      </a:lnTo>
                      <a:lnTo>
                        <a:pt x="0" y="4763"/>
                      </a:lnTo>
                      <a:lnTo>
                        <a:pt x="0" y="5715"/>
                      </a:lnTo>
                      <a:lnTo>
                        <a:pt x="952" y="5715"/>
                      </a:lnTo>
                      <a:lnTo>
                        <a:pt x="952" y="5715"/>
                      </a:lnTo>
                      <a:lnTo>
                        <a:pt x="1905" y="5715"/>
                      </a:lnTo>
                      <a:lnTo>
                        <a:pt x="1905" y="5715"/>
                      </a:lnTo>
                      <a:lnTo>
                        <a:pt x="2857" y="6667"/>
                      </a:lnTo>
                      <a:lnTo>
                        <a:pt x="2857" y="6667"/>
                      </a:lnTo>
                      <a:close/>
                    </a:path>
                  </a:pathLst>
                </a:custGeom>
                <a:solidFill>
                  <a:srgbClr val="4242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12" name="Freeform: Shape 1411">
                  <a:extLst>
                    <a:ext uri="{FF2B5EF4-FFF2-40B4-BE49-F238E27FC236}">
                      <a16:creationId xmlns:a16="http://schemas.microsoft.com/office/drawing/2014/main" id="{30CBF56A-CF19-43E0-B4CB-1D67C4524176}"/>
                    </a:ext>
                  </a:extLst>
                </p:cNvPr>
                <p:cNvSpPr/>
                <p:nvPr/>
              </p:nvSpPr>
              <p:spPr>
                <a:xfrm>
                  <a:off x="4429125" y="3056571"/>
                  <a:ext cx="12382" cy="5715"/>
                </a:xfrm>
                <a:custGeom>
                  <a:avLst/>
                  <a:gdLst>
                    <a:gd name="connsiteX0" fmla="*/ 2858 w 12382"/>
                    <a:gd name="connsiteY0" fmla="*/ 4763 h 5715"/>
                    <a:gd name="connsiteX1" fmla="*/ 12383 w 12382"/>
                    <a:gd name="connsiteY1" fmla="*/ 0 h 5715"/>
                    <a:gd name="connsiteX2" fmla="*/ 11430 w 12382"/>
                    <a:gd name="connsiteY2" fmla="*/ 0 h 5715"/>
                    <a:gd name="connsiteX3" fmla="*/ 11430 w 12382"/>
                    <a:gd name="connsiteY3" fmla="*/ 0 h 5715"/>
                    <a:gd name="connsiteX4" fmla="*/ 11430 w 12382"/>
                    <a:gd name="connsiteY4" fmla="*/ 953 h 5715"/>
                    <a:gd name="connsiteX5" fmla="*/ 10477 w 12382"/>
                    <a:gd name="connsiteY5" fmla="*/ 953 h 5715"/>
                    <a:gd name="connsiteX6" fmla="*/ 10477 w 12382"/>
                    <a:gd name="connsiteY6" fmla="*/ 953 h 5715"/>
                    <a:gd name="connsiteX7" fmla="*/ 9525 w 12382"/>
                    <a:gd name="connsiteY7" fmla="*/ 953 h 5715"/>
                    <a:gd name="connsiteX8" fmla="*/ 9525 w 12382"/>
                    <a:gd name="connsiteY8" fmla="*/ 953 h 5715"/>
                    <a:gd name="connsiteX9" fmla="*/ 9525 w 12382"/>
                    <a:gd name="connsiteY9" fmla="*/ 953 h 5715"/>
                    <a:gd name="connsiteX10" fmla="*/ 0 w 12382"/>
                    <a:gd name="connsiteY10" fmla="*/ 5715 h 5715"/>
                    <a:gd name="connsiteX11" fmla="*/ 952 w 12382"/>
                    <a:gd name="connsiteY11" fmla="*/ 5715 h 5715"/>
                    <a:gd name="connsiteX12" fmla="*/ 952 w 12382"/>
                    <a:gd name="connsiteY12" fmla="*/ 5715 h 5715"/>
                    <a:gd name="connsiteX13" fmla="*/ 952 w 12382"/>
                    <a:gd name="connsiteY13" fmla="*/ 5715 h 5715"/>
                    <a:gd name="connsiteX14" fmla="*/ 1905 w 12382"/>
                    <a:gd name="connsiteY14" fmla="*/ 5715 h 5715"/>
                    <a:gd name="connsiteX15" fmla="*/ 1905 w 12382"/>
                    <a:gd name="connsiteY15" fmla="*/ 5715 h 5715"/>
                    <a:gd name="connsiteX16" fmla="*/ 2858 w 12382"/>
                    <a:gd name="connsiteY16" fmla="*/ 4763 h 5715"/>
                    <a:gd name="connsiteX17" fmla="*/ 2858 w 12382"/>
                    <a:gd name="connsiteY17" fmla="*/ 4763 h 57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2382" h="5715">
                      <a:moveTo>
                        <a:pt x="2858" y="4763"/>
                      </a:moveTo>
                      <a:lnTo>
                        <a:pt x="12383" y="0"/>
                      </a:lnTo>
                      <a:lnTo>
                        <a:pt x="11430" y="0"/>
                      </a:lnTo>
                      <a:lnTo>
                        <a:pt x="11430" y="0"/>
                      </a:lnTo>
                      <a:lnTo>
                        <a:pt x="11430" y="953"/>
                      </a:lnTo>
                      <a:lnTo>
                        <a:pt x="10477" y="953"/>
                      </a:lnTo>
                      <a:lnTo>
                        <a:pt x="10477" y="953"/>
                      </a:lnTo>
                      <a:lnTo>
                        <a:pt x="9525" y="953"/>
                      </a:lnTo>
                      <a:lnTo>
                        <a:pt x="9525" y="953"/>
                      </a:lnTo>
                      <a:lnTo>
                        <a:pt x="9525" y="953"/>
                      </a:lnTo>
                      <a:lnTo>
                        <a:pt x="0" y="5715"/>
                      </a:lnTo>
                      <a:lnTo>
                        <a:pt x="952" y="5715"/>
                      </a:lnTo>
                      <a:lnTo>
                        <a:pt x="952" y="5715"/>
                      </a:lnTo>
                      <a:lnTo>
                        <a:pt x="952" y="5715"/>
                      </a:lnTo>
                      <a:lnTo>
                        <a:pt x="1905" y="5715"/>
                      </a:lnTo>
                      <a:lnTo>
                        <a:pt x="1905" y="5715"/>
                      </a:lnTo>
                      <a:lnTo>
                        <a:pt x="2858" y="4763"/>
                      </a:lnTo>
                      <a:lnTo>
                        <a:pt x="2858" y="4763"/>
                      </a:lnTo>
                      <a:close/>
                    </a:path>
                  </a:pathLst>
                </a:custGeom>
                <a:solidFill>
                  <a:srgbClr val="4242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13" name="Freeform: Shape 1412">
                  <a:extLst>
                    <a:ext uri="{FF2B5EF4-FFF2-40B4-BE49-F238E27FC236}">
                      <a16:creationId xmlns:a16="http://schemas.microsoft.com/office/drawing/2014/main" id="{ACF43925-8681-4F05-88DE-223A9B1524F1}"/>
                    </a:ext>
                  </a:extLst>
                </p:cNvPr>
                <p:cNvSpPr/>
                <p:nvPr/>
              </p:nvSpPr>
              <p:spPr>
                <a:xfrm>
                  <a:off x="4432935" y="3056571"/>
                  <a:ext cx="12382" cy="4762"/>
                </a:xfrm>
                <a:custGeom>
                  <a:avLst/>
                  <a:gdLst>
                    <a:gd name="connsiteX0" fmla="*/ 2857 w 12382"/>
                    <a:gd name="connsiteY0" fmla="*/ 4763 h 4762"/>
                    <a:gd name="connsiteX1" fmla="*/ 12382 w 12382"/>
                    <a:gd name="connsiteY1" fmla="*/ 0 h 4762"/>
                    <a:gd name="connsiteX2" fmla="*/ 11430 w 12382"/>
                    <a:gd name="connsiteY2" fmla="*/ 0 h 4762"/>
                    <a:gd name="connsiteX3" fmla="*/ 11430 w 12382"/>
                    <a:gd name="connsiteY3" fmla="*/ 0 h 4762"/>
                    <a:gd name="connsiteX4" fmla="*/ 11430 w 12382"/>
                    <a:gd name="connsiteY4" fmla="*/ 0 h 4762"/>
                    <a:gd name="connsiteX5" fmla="*/ 10477 w 12382"/>
                    <a:gd name="connsiteY5" fmla="*/ 0 h 4762"/>
                    <a:gd name="connsiteX6" fmla="*/ 10477 w 12382"/>
                    <a:gd name="connsiteY6" fmla="*/ 0 h 4762"/>
                    <a:gd name="connsiteX7" fmla="*/ 9525 w 12382"/>
                    <a:gd name="connsiteY7" fmla="*/ 0 h 4762"/>
                    <a:gd name="connsiteX8" fmla="*/ 9525 w 12382"/>
                    <a:gd name="connsiteY8" fmla="*/ 0 h 4762"/>
                    <a:gd name="connsiteX9" fmla="*/ 8573 w 12382"/>
                    <a:gd name="connsiteY9" fmla="*/ 0 h 4762"/>
                    <a:gd name="connsiteX10" fmla="*/ 0 w 12382"/>
                    <a:gd name="connsiteY10" fmla="*/ 4763 h 4762"/>
                    <a:gd name="connsiteX11" fmla="*/ 0 w 12382"/>
                    <a:gd name="connsiteY11" fmla="*/ 4763 h 4762"/>
                    <a:gd name="connsiteX12" fmla="*/ 952 w 12382"/>
                    <a:gd name="connsiteY12" fmla="*/ 4763 h 4762"/>
                    <a:gd name="connsiteX13" fmla="*/ 952 w 12382"/>
                    <a:gd name="connsiteY13" fmla="*/ 4763 h 4762"/>
                    <a:gd name="connsiteX14" fmla="*/ 1905 w 12382"/>
                    <a:gd name="connsiteY14" fmla="*/ 4763 h 4762"/>
                    <a:gd name="connsiteX15" fmla="*/ 1905 w 12382"/>
                    <a:gd name="connsiteY15" fmla="*/ 4763 h 4762"/>
                    <a:gd name="connsiteX16" fmla="*/ 2857 w 12382"/>
                    <a:gd name="connsiteY16" fmla="*/ 4763 h 4762"/>
                    <a:gd name="connsiteX17" fmla="*/ 2857 w 12382"/>
                    <a:gd name="connsiteY17" fmla="*/ 4763 h 47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2382" h="4762">
                      <a:moveTo>
                        <a:pt x="2857" y="4763"/>
                      </a:moveTo>
                      <a:lnTo>
                        <a:pt x="12382" y="0"/>
                      </a:lnTo>
                      <a:lnTo>
                        <a:pt x="11430" y="0"/>
                      </a:lnTo>
                      <a:lnTo>
                        <a:pt x="11430" y="0"/>
                      </a:lnTo>
                      <a:lnTo>
                        <a:pt x="11430" y="0"/>
                      </a:lnTo>
                      <a:lnTo>
                        <a:pt x="10477" y="0"/>
                      </a:lnTo>
                      <a:lnTo>
                        <a:pt x="10477" y="0"/>
                      </a:lnTo>
                      <a:lnTo>
                        <a:pt x="9525" y="0"/>
                      </a:lnTo>
                      <a:lnTo>
                        <a:pt x="9525" y="0"/>
                      </a:lnTo>
                      <a:lnTo>
                        <a:pt x="8573" y="0"/>
                      </a:lnTo>
                      <a:lnTo>
                        <a:pt x="0" y="4763"/>
                      </a:lnTo>
                      <a:lnTo>
                        <a:pt x="0" y="4763"/>
                      </a:lnTo>
                      <a:lnTo>
                        <a:pt x="952" y="4763"/>
                      </a:lnTo>
                      <a:lnTo>
                        <a:pt x="952" y="4763"/>
                      </a:lnTo>
                      <a:lnTo>
                        <a:pt x="1905" y="4763"/>
                      </a:lnTo>
                      <a:lnTo>
                        <a:pt x="1905" y="4763"/>
                      </a:lnTo>
                      <a:lnTo>
                        <a:pt x="2857" y="4763"/>
                      </a:lnTo>
                      <a:lnTo>
                        <a:pt x="2857" y="4763"/>
                      </a:lnTo>
                      <a:close/>
                    </a:path>
                  </a:pathLst>
                </a:custGeom>
                <a:solidFill>
                  <a:srgbClr val="4242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14" name="Freeform: Shape 1413">
                  <a:extLst>
                    <a:ext uri="{FF2B5EF4-FFF2-40B4-BE49-F238E27FC236}">
                      <a16:creationId xmlns:a16="http://schemas.microsoft.com/office/drawing/2014/main" id="{0B7B017E-5D56-41DB-AFCE-2924FA97E501}"/>
                    </a:ext>
                  </a:extLst>
                </p:cNvPr>
                <p:cNvSpPr/>
                <p:nvPr/>
              </p:nvSpPr>
              <p:spPr>
                <a:xfrm>
                  <a:off x="4436745" y="3056571"/>
                  <a:ext cx="12382" cy="5715"/>
                </a:xfrm>
                <a:custGeom>
                  <a:avLst/>
                  <a:gdLst>
                    <a:gd name="connsiteX0" fmla="*/ 3810 w 12382"/>
                    <a:gd name="connsiteY0" fmla="*/ 5715 h 5715"/>
                    <a:gd name="connsiteX1" fmla="*/ 12382 w 12382"/>
                    <a:gd name="connsiteY1" fmla="*/ 953 h 5715"/>
                    <a:gd name="connsiteX2" fmla="*/ 12382 w 12382"/>
                    <a:gd name="connsiteY2" fmla="*/ 953 h 5715"/>
                    <a:gd name="connsiteX3" fmla="*/ 11430 w 12382"/>
                    <a:gd name="connsiteY3" fmla="*/ 953 h 5715"/>
                    <a:gd name="connsiteX4" fmla="*/ 11430 w 12382"/>
                    <a:gd name="connsiteY4" fmla="*/ 953 h 5715"/>
                    <a:gd name="connsiteX5" fmla="*/ 10477 w 12382"/>
                    <a:gd name="connsiteY5" fmla="*/ 953 h 5715"/>
                    <a:gd name="connsiteX6" fmla="*/ 10477 w 12382"/>
                    <a:gd name="connsiteY6" fmla="*/ 0 h 5715"/>
                    <a:gd name="connsiteX7" fmla="*/ 9525 w 12382"/>
                    <a:gd name="connsiteY7" fmla="*/ 0 h 5715"/>
                    <a:gd name="connsiteX8" fmla="*/ 9525 w 12382"/>
                    <a:gd name="connsiteY8" fmla="*/ 0 h 5715"/>
                    <a:gd name="connsiteX9" fmla="*/ 9525 w 12382"/>
                    <a:gd name="connsiteY9" fmla="*/ 0 h 5715"/>
                    <a:gd name="connsiteX10" fmla="*/ 0 w 12382"/>
                    <a:gd name="connsiteY10" fmla="*/ 4763 h 5715"/>
                    <a:gd name="connsiteX11" fmla="*/ 952 w 12382"/>
                    <a:gd name="connsiteY11" fmla="*/ 4763 h 5715"/>
                    <a:gd name="connsiteX12" fmla="*/ 952 w 12382"/>
                    <a:gd name="connsiteY12" fmla="*/ 4763 h 5715"/>
                    <a:gd name="connsiteX13" fmla="*/ 1905 w 12382"/>
                    <a:gd name="connsiteY13" fmla="*/ 4763 h 5715"/>
                    <a:gd name="connsiteX14" fmla="*/ 1905 w 12382"/>
                    <a:gd name="connsiteY14" fmla="*/ 5715 h 5715"/>
                    <a:gd name="connsiteX15" fmla="*/ 1905 w 12382"/>
                    <a:gd name="connsiteY15" fmla="*/ 5715 h 5715"/>
                    <a:gd name="connsiteX16" fmla="*/ 2857 w 12382"/>
                    <a:gd name="connsiteY16" fmla="*/ 5715 h 5715"/>
                    <a:gd name="connsiteX17" fmla="*/ 2857 w 12382"/>
                    <a:gd name="connsiteY17" fmla="*/ 5715 h 57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2382" h="5715">
                      <a:moveTo>
                        <a:pt x="3810" y="5715"/>
                      </a:moveTo>
                      <a:lnTo>
                        <a:pt x="12382" y="953"/>
                      </a:lnTo>
                      <a:lnTo>
                        <a:pt x="12382" y="953"/>
                      </a:lnTo>
                      <a:lnTo>
                        <a:pt x="11430" y="953"/>
                      </a:lnTo>
                      <a:lnTo>
                        <a:pt x="11430" y="953"/>
                      </a:lnTo>
                      <a:lnTo>
                        <a:pt x="10477" y="953"/>
                      </a:lnTo>
                      <a:lnTo>
                        <a:pt x="10477" y="0"/>
                      </a:lnTo>
                      <a:lnTo>
                        <a:pt x="9525" y="0"/>
                      </a:lnTo>
                      <a:lnTo>
                        <a:pt x="9525" y="0"/>
                      </a:lnTo>
                      <a:lnTo>
                        <a:pt x="9525" y="0"/>
                      </a:lnTo>
                      <a:lnTo>
                        <a:pt x="0" y="4763"/>
                      </a:lnTo>
                      <a:lnTo>
                        <a:pt x="952" y="4763"/>
                      </a:lnTo>
                      <a:lnTo>
                        <a:pt x="952" y="4763"/>
                      </a:lnTo>
                      <a:lnTo>
                        <a:pt x="1905" y="4763"/>
                      </a:lnTo>
                      <a:lnTo>
                        <a:pt x="1905" y="5715"/>
                      </a:lnTo>
                      <a:lnTo>
                        <a:pt x="1905" y="5715"/>
                      </a:lnTo>
                      <a:lnTo>
                        <a:pt x="2857" y="5715"/>
                      </a:lnTo>
                      <a:lnTo>
                        <a:pt x="2857" y="5715"/>
                      </a:lnTo>
                      <a:close/>
                    </a:path>
                  </a:pathLst>
                </a:custGeom>
                <a:solidFill>
                  <a:srgbClr val="4242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15" name="Freeform: Shape 1414">
                  <a:extLst>
                    <a:ext uri="{FF2B5EF4-FFF2-40B4-BE49-F238E27FC236}">
                      <a16:creationId xmlns:a16="http://schemas.microsoft.com/office/drawing/2014/main" id="{E6E27D24-61FF-4482-80A8-1466D9E81BC6}"/>
                    </a:ext>
                  </a:extLst>
                </p:cNvPr>
                <p:cNvSpPr/>
                <p:nvPr/>
              </p:nvSpPr>
              <p:spPr>
                <a:xfrm>
                  <a:off x="4466272" y="3107054"/>
                  <a:ext cx="10477" cy="7620"/>
                </a:xfrm>
                <a:custGeom>
                  <a:avLst/>
                  <a:gdLst>
                    <a:gd name="connsiteX0" fmla="*/ 0 w 10477"/>
                    <a:gd name="connsiteY0" fmla="*/ 7620 h 7620"/>
                    <a:gd name="connsiteX1" fmla="*/ 8573 w 10477"/>
                    <a:gd name="connsiteY1" fmla="*/ 2858 h 7620"/>
                    <a:gd name="connsiteX2" fmla="*/ 8573 w 10477"/>
                    <a:gd name="connsiteY2" fmla="*/ 2858 h 7620"/>
                    <a:gd name="connsiteX3" fmla="*/ 8573 w 10477"/>
                    <a:gd name="connsiteY3" fmla="*/ 1905 h 7620"/>
                    <a:gd name="connsiteX4" fmla="*/ 9525 w 10477"/>
                    <a:gd name="connsiteY4" fmla="*/ 1905 h 7620"/>
                    <a:gd name="connsiteX5" fmla="*/ 9525 w 10477"/>
                    <a:gd name="connsiteY5" fmla="*/ 1905 h 7620"/>
                    <a:gd name="connsiteX6" fmla="*/ 9525 w 10477"/>
                    <a:gd name="connsiteY6" fmla="*/ 953 h 7620"/>
                    <a:gd name="connsiteX7" fmla="*/ 9525 w 10477"/>
                    <a:gd name="connsiteY7" fmla="*/ 953 h 7620"/>
                    <a:gd name="connsiteX8" fmla="*/ 10477 w 10477"/>
                    <a:gd name="connsiteY8" fmla="*/ 953 h 7620"/>
                    <a:gd name="connsiteX9" fmla="*/ 10477 w 10477"/>
                    <a:gd name="connsiteY9" fmla="*/ 0 h 7620"/>
                    <a:gd name="connsiteX10" fmla="*/ 952 w 10477"/>
                    <a:gd name="connsiteY10" fmla="*/ 4763 h 7620"/>
                    <a:gd name="connsiteX11" fmla="*/ 952 w 10477"/>
                    <a:gd name="connsiteY11" fmla="*/ 5715 h 7620"/>
                    <a:gd name="connsiteX12" fmla="*/ 952 w 10477"/>
                    <a:gd name="connsiteY12" fmla="*/ 5715 h 7620"/>
                    <a:gd name="connsiteX13" fmla="*/ 952 w 10477"/>
                    <a:gd name="connsiteY13" fmla="*/ 5715 h 7620"/>
                    <a:gd name="connsiteX14" fmla="*/ 0 w 10477"/>
                    <a:gd name="connsiteY14" fmla="*/ 6667 h 7620"/>
                    <a:gd name="connsiteX15" fmla="*/ 0 w 10477"/>
                    <a:gd name="connsiteY15" fmla="*/ 6667 h 7620"/>
                    <a:gd name="connsiteX16" fmla="*/ 0 w 10477"/>
                    <a:gd name="connsiteY16" fmla="*/ 6667 h 7620"/>
                    <a:gd name="connsiteX17" fmla="*/ 0 w 10477"/>
                    <a:gd name="connsiteY17" fmla="*/ 7620 h 76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0477" h="7620">
                      <a:moveTo>
                        <a:pt x="0" y="7620"/>
                      </a:moveTo>
                      <a:lnTo>
                        <a:pt x="8573" y="2858"/>
                      </a:lnTo>
                      <a:lnTo>
                        <a:pt x="8573" y="2858"/>
                      </a:lnTo>
                      <a:lnTo>
                        <a:pt x="8573" y="1905"/>
                      </a:lnTo>
                      <a:lnTo>
                        <a:pt x="9525" y="1905"/>
                      </a:lnTo>
                      <a:lnTo>
                        <a:pt x="9525" y="1905"/>
                      </a:lnTo>
                      <a:lnTo>
                        <a:pt x="9525" y="953"/>
                      </a:lnTo>
                      <a:lnTo>
                        <a:pt x="9525" y="953"/>
                      </a:lnTo>
                      <a:lnTo>
                        <a:pt x="10477" y="953"/>
                      </a:lnTo>
                      <a:lnTo>
                        <a:pt x="10477" y="0"/>
                      </a:lnTo>
                      <a:lnTo>
                        <a:pt x="952" y="4763"/>
                      </a:lnTo>
                      <a:lnTo>
                        <a:pt x="952" y="5715"/>
                      </a:lnTo>
                      <a:lnTo>
                        <a:pt x="952" y="5715"/>
                      </a:lnTo>
                      <a:lnTo>
                        <a:pt x="952" y="5715"/>
                      </a:lnTo>
                      <a:lnTo>
                        <a:pt x="0" y="6667"/>
                      </a:lnTo>
                      <a:lnTo>
                        <a:pt x="0" y="6667"/>
                      </a:lnTo>
                      <a:lnTo>
                        <a:pt x="0" y="6667"/>
                      </a:lnTo>
                      <a:lnTo>
                        <a:pt x="0" y="7620"/>
                      </a:lnTo>
                      <a:close/>
                    </a:path>
                  </a:pathLst>
                </a:custGeom>
                <a:solidFill>
                  <a:srgbClr val="4242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16" name="Freeform: Shape 1415">
                  <a:extLst>
                    <a:ext uri="{FF2B5EF4-FFF2-40B4-BE49-F238E27FC236}">
                      <a16:creationId xmlns:a16="http://schemas.microsoft.com/office/drawing/2014/main" id="{392F6712-7012-40E1-A223-1215352D9482}"/>
                    </a:ext>
                  </a:extLst>
                </p:cNvPr>
                <p:cNvSpPr/>
                <p:nvPr/>
              </p:nvSpPr>
              <p:spPr>
                <a:xfrm>
                  <a:off x="4462462" y="3110864"/>
                  <a:ext cx="11429" cy="6667"/>
                </a:xfrm>
                <a:custGeom>
                  <a:avLst/>
                  <a:gdLst>
                    <a:gd name="connsiteX0" fmla="*/ 0 w 11429"/>
                    <a:gd name="connsiteY0" fmla="*/ 6667 h 6667"/>
                    <a:gd name="connsiteX1" fmla="*/ 9525 w 11429"/>
                    <a:gd name="connsiteY1" fmla="*/ 1905 h 6667"/>
                    <a:gd name="connsiteX2" fmla="*/ 9525 w 11429"/>
                    <a:gd name="connsiteY2" fmla="*/ 952 h 6667"/>
                    <a:gd name="connsiteX3" fmla="*/ 9525 w 11429"/>
                    <a:gd name="connsiteY3" fmla="*/ 952 h 6667"/>
                    <a:gd name="connsiteX4" fmla="*/ 10477 w 11429"/>
                    <a:gd name="connsiteY4" fmla="*/ 952 h 6667"/>
                    <a:gd name="connsiteX5" fmla="*/ 10477 w 11429"/>
                    <a:gd name="connsiteY5" fmla="*/ 952 h 6667"/>
                    <a:gd name="connsiteX6" fmla="*/ 10477 w 11429"/>
                    <a:gd name="connsiteY6" fmla="*/ 0 h 6667"/>
                    <a:gd name="connsiteX7" fmla="*/ 11430 w 11429"/>
                    <a:gd name="connsiteY7" fmla="*/ 0 h 6667"/>
                    <a:gd name="connsiteX8" fmla="*/ 11430 w 11429"/>
                    <a:gd name="connsiteY8" fmla="*/ 0 h 6667"/>
                    <a:gd name="connsiteX9" fmla="*/ 11430 w 11429"/>
                    <a:gd name="connsiteY9" fmla="*/ 0 h 6667"/>
                    <a:gd name="connsiteX10" fmla="*/ 2858 w 11429"/>
                    <a:gd name="connsiteY10" fmla="*/ 4763 h 6667"/>
                    <a:gd name="connsiteX11" fmla="*/ 2858 w 11429"/>
                    <a:gd name="connsiteY11" fmla="*/ 4763 h 6667"/>
                    <a:gd name="connsiteX12" fmla="*/ 1905 w 11429"/>
                    <a:gd name="connsiteY12" fmla="*/ 4763 h 6667"/>
                    <a:gd name="connsiteX13" fmla="*/ 1905 w 11429"/>
                    <a:gd name="connsiteY13" fmla="*/ 4763 h 6667"/>
                    <a:gd name="connsiteX14" fmla="*/ 1905 w 11429"/>
                    <a:gd name="connsiteY14" fmla="*/ 5715 h 6667"/>
                    <a:gd name="connsiteX15" fmla="*/ 952 w 11429"/>
                    <a:gd name="connsiteY15" fmla="*/ 5715 h 6667"/>
                    <a:gd name="connsiteX16" fmla="*/ 952 w 11429"/>
                    <a:gd name="connsiteY16" fmla="*/ 5715 h 6667"/>
                    <a:gd name="connsiteX17" fmla="*/ 952 w 11429"/>
                    <a:gd name="connsiteY17" fmla="*/ 5715 h 66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1429" h="6667">
                      <a:moveTo>
                        <a:pt x="0" y="6667"/>
                      </a:moveTo>
                      <a:lnTo>
                        <a:pt x="9525" y="1905"/>
                      </a:lnTo>
                      <a:lnTo>
                        <a:pt x="9525" y="952"/>
                      </a:lnTo>
                      <a:lnTo>
                        <a:pt x="9525" y="952"/>
                      </a:lnTo>
                      <a:lnTo>
                        <a:pt x="10477" y="952"/>
                      </a:lnTo>
                      <a:lnTo>
                        <a:pt x="10477" y="952"/>
                      </a:lnTo>
                      <a:lnTo>
                        <a:pt x="10477" y="0"/>
                      </a:lnTo>
                      <a:lnTo>
                        <a:pt x="11430" y="0"/>
                      </a:lnTo>
                      <a:lnTo>
                        <a:pt x="11430" y="0"/>
                      </a:lnTo>
                      <a:lnTo>
                        <a:pt x="11430" y="0"/>
                      </a:lnTo>
                      <a:lnTo>
                        <a:pt x="2858" y="4763"/>
                      </a:lnTo>
                      <a:lnTo>
                        <a:pt x="2858" y="4763"/>
                      </a:lnTo>
                      <a:lnTo>
                        <a:pt x="1905" y="4763"/>
                      </a:lnTo>
                      <a:lnTo>
                        <a:pt x="1905" y="4763"/>
                      </a:lnTo>
                      <a:lnTo>
                        <a:pt x="1905" y="5715"/>
                      </a:lnTo>
                      <a:lnTo>
                        <a:pt x="952" y="5715"/>
                      </a:lnTo>
                      <a:lnTo>
                        <a:pt x="952" y="5715"/>
                      </a:lnTo>
                      <a:lnTo>
                        <a:pt x="952" y="5715"/>
                      </a:lnTo>
                      <a:close/>
                    </a:path>
                  </a:pathLst>
                </a:custGeom>
                <a:solidFill>
                  <a:srgbClr val="4242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17" name="Freeform: Shape 1416">
                  <a:extLst>
                    <a:ext uri="{FF2B5EF4-FFF2-40B4-BE49-F238E27FC236}">
                      <a16:creationId xmlns:a16="http://schemas.microsoft.com/office/drawing/2014/main" id="{FD4C34EC-F17B-49D4-A007-795E9972FD44}"/>
                    </a:ext>
                  </a:extLst>
                </p:cNvPr>
                <p:cNvSpPr/>
                <p:nvPr/>
              </p:nvSpPr>
              <p:spPr>
                <a:xfrm>
                  <a:off x="4468177" y="3103244"/>
                  <a:ext cx="9525" cy="8572"/>
                </a:xfrm>
                <a:custGeom>
                  <a:avLst/>
                  <a:gdLst>
                    <a:gd name="connsiteX0" fmla="*/ 0 w 9525"/>
                    <a:gd name="connsiteY0" fmla="*/ 8572 h 8572"/>
                    <a:gd name="connsiteX1" fmla="*/ 8573 w 9525"/>
                    <a:gd name="connsiteY1" fmla="*/ 3810 h 8572"/>
                    <a:gd name="connsiteX2" fmla="*/ 8573 w 9525"/>
                    <a:gd name="connsiteY2" fmla="*/ 2858 h 8572"/>
                    <a:gd name="connsiteX3" fmla="*/ 8573 w 9525"/>
                    <a:gd name="connsiteY3" fmla="*/ 2858 h 8572"/>
                    <a:gd name="connsiteX4" fmla="*/ 8573 w 9525"/>
                    <a:gd name="connsiteY4" fmla="*/ 1905 h 8572"/>
                    <a:gd name="connsiteX5" fmla="*/ 9525 w 9525"/>
                    <a:gd name="connsiteY5" fmla="*/ 1905 h 8572"/>
                    <a:gd name="connsiteX6" fmla="*/ 9525 w 9525"/>
                    <a:gd name="connsiteY6" fmla="*/ 1905 h 8572"/>
                    <a:gd name="connsiteX7" fmla="*/ 9525 w 9525"/>
                    <a:gd name="connsiteY7" fmla="*/ 952 h 8572"/>
                    <a:gd name="connsiteX8" fmla="*/ 9525 w 9525"/>
                    <a:gd name="connsiteY8" fmla="*/ 952 h 8572"/>
                    <a:gd name="connsiteX9" fmla="*/ 9525 w 9525"/>
                    <a:gd name="connsiteY9" fmla="*/ 0 h 8572"/>
                    <a:gd name="connsiteX10" fmla="*/ 952 w 9525"/>
                    <a:gd name="connsiteY10" fmla="*/ 4763 h 8572"/>
                    <a:gd name="connsiteX11" fmla="*/ 952 w 9525"/>
                    <a:gd name="connsiteY11" fmla="*/ 5715 h 8572"/>
                    <a:gd name="connsiteX12" fmla="*/ 0 w 9525"/>
                    <a:gd name="connsiteY12" fmla="*/ 5715 h 8572"/>
                    <a:gd name="connsiteX13" fmla="*/ 0 w 9525"/>
                    <a:gd name="connsiteY13" fmla="*/ 6667 h 8572"/>
                    <a:gd name="connsiteX14" fmla="*/ 0 w 9525"/>
                    <a:gd name="connsiteY14" fmla="*/ 6667 h 8572"/>
                    <a:gd name="connsiteX15" fmla="*/ 0 w 9525"/>
                    <a:gd name="connsiteY15" fmla="*/ 6667 h 8572"/>
                    <a:gd name="connsiteX16" fmla="*/ 0 w 9525"/>
                    <a:gd name="connsiteY16" fmla="*/ 7620 h 8572"/>
                    <a:gd name="connsiteX17" fmla="*/ 0 w 9525"/>
                    <a:gd name="connsiteY17" fmla="*/ 7620 h 85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9525" h="8572">
                      <a:moveTo>
                        <a:pt x="0" y="8572"/>
                      </a:moveTo>
                      <a:lnTo>
                        <a:pt x="8573" y="3810"/>
                      </a:lnTo>
                      <a:lnTo>
                        <a:pt x="8573" y="2858"/>
                      </a:lnTo>
                      <a:lnTo>
                        <a:pt x="8573" y="2858"/>
                      </a:lnTo>
                      <a:lnTo>
                        <a:pt x="8573" y="1905"/>
                      </a:lnTo>
                      <a:lnTo>
                        <a:pt x="9525" y="1905"/>
                      </a:lnTo>
                      <a:lnTo>
                        <a:pt x="9525" y="1905"/>
                      </a:lnTo>
                      <a:lnTo>
                        <a:pt x="9525" y="952"/>
                      </a:lnTo>
                      <a:lnTo>
                        <a:pt x="9525" y="952"/>
                      </a:lnTo>
                      <a:lnTo>
                        <a:pt x="9525" y="0"/>
                      </a:lnTo>
                      <a:lnTo>
                        <a:pt x="952" y="4763"/>
                      </a:lnTo>
                      <a:lnTo>
                        <a:pt x="952" y="5715"/>
                      </a:lnTo>
                      <a:lnTo>
                        <a:pt x="0" y="5715"/>
                      </a:lnTo>
                      <a:lnTo>
                        <a:pt x="0" y="6667"/>
                      </a:lnTo>
                      <a:lnTo>
                        <a:pt x="0" y="6667"/>
                      </a:lnTo>
                      <a:lnTo>
                        <a:pt x="0" y="6667"/>
                      </a:lnTo>
                      <a:lnTo>
                        <a:pt x="0" y="7620"/>
                      </a:lnTo>
                      <a:lnTo>
                        <a:pt x="0" y="7620"/>
                      </a:lnTo>
                      <a:close/>
                    </a:path>
                  </a:pathLst>
                </a:custGeom>
                <a:solidFill>
                  <a:srgbClr val="4242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1353" name="Graphic 2">
                <a:extLst>
                  <a:ext uri="{FF2B5EF4-FFF2-40B4-BE49-F238E27FC236}">
                    <a16:creationId xmlns:a16="http://schemas.microsoft.com/office/drawing/2014/main" id="{8D0C3BD4-1A4A-4262-82EE-6399A4DDB8E5}"/>
                  </a:ext>
                </a:extLst>
              </p:cNvPr>
              <p:cNvGrpSpPr/>
              <p:nvPr/>
            </p:nvGrpSpPr>
            <p:grpSpPr>
              <a:xfrm>
                <a:off x="4304347" y="2983229"/>
                <a:ext cx="46672" cy="60007"/>
                <a:chOff x="4304347" y="2983229"/>
                <a:chExt cx="46672" cy="60007"/>
              </a:xfrm>
              <a:solidFill>
                <a:srgbClr val="1A1A1B"/>
              </a:solidFill>
            </p:grpSpPr>
            <p:sp>
              <p:nvSpPr>
                <p:cNvPr id="1386" name="Freeform: Shape 1385">
                  <a:extLst>
                    <a:ext uri="{FF2B5EF4-FFF2-40B4-BE49-F238E27FC236}">
                      <a16:creationId xmlns:a16="http://schemas.microsoft.com/office/drawing/2014/main" id="{DA7ACC11-545B-4896-8492-4A7ECD70C28C}"/>
                    </a:ext>
                  </a:extLst>
                </p:cNvPr>
                <p:cNvSpPr/>
                <p:nvPr/>
              </p:nvSpPr>
              <p:spPr>
                <a:xfrm>
                  <a:off x="4342447" y="3025139"/>
                  <a:ext cx="8572" cy="8572"/>
                </a:xfrm>
                <a:custGeom>
                  <a:avLst/>
                  <a:gdLst>
                    <a:gd name="connsiteX0" fmla="*/ 0 w 8572"/>
                    <a:gd name="connsiteY0" fmla="*/ 8572 h 8572"/>
                    <a:gd name="connsiteX1" fmla="*/ 8573 w 8572"/>
                    <a:gd name="connsiteY1" fmla="*/ 3810 h 8572"/>
                    <a:gd name="connsiteX2" fmla="*/ 8573 w 8572"/>
                    <a:gd name="connsiteY2" fmla="*/ 2857 h 8572"/>
                    <a:gd name="connsiteX3" fmla="*/ 8573 w 8572"/>
                    <a:gd name="connsiteY3" fmla="*/ 2857 h 8572"/>
                    <a:gd name="connsiteX4" fmla="*/ 8573 w 8572"/>
                    <a:gd name="connsiteY4" fmla="*/ 1905 h 8572"/>
                    <a:gd name="connsiteX5" fmla="*/ 8573 w 8572"/>
                    <a:gd name="connsiteY5" fmla="*/ 1905 h 8572"/>
                    <a:gd name="connsiteX6" fmla="*/ 8573 w 8572"/>
                    <a:gd name="connsiteY6" fmla="*/ 952 h 8572"/>
                    <a:gd name="connsiteX7" fmla="*/ 8573 w 8572"/>
                    <a:gd name="connsiteY7" fmla="*/ 952 h 8572"/>
                    <a:gd name="connsiteX8" fmla="*/ 8573 w 8572"/>
                    <a:gd name="connsiteY8" fmla="*/ 0 h 8572"/>
                    <a:gd name="connsiteX9" fmla="*/ 8573 w 8572"/>
                    <a:gd name="connsiteY9" fmla="*/ 0 h 8572"/>
                    <a:gd name="connsiteX10" fmla="*/ 0 w 8572"/>
                    <a:gd name="connsiteY10" fmla="*/ 4763 h 8572"/>
                    <a:gd name="connsiteX11" fmla="*/ 0 w 8572"/>
                    <a:gd name="connsiteY11" fmla="*/ 4763 h 8572"/>
                    <a:gd name="connsiteX12" fmla="*/ 0 w 8572"/>
                    <a:gd name="connsiteY12" fmla="*/ 5715 h 8572"/>
                    <a:gd name="connsiteX13" fmla="*/ 0 w 8572"/>
                    <a:gd name="connsiteY13" fmla="*/ 5715 h 8572"/>
                    <a:gd name="connsiteX14" fmla="*/ 0 w 8572"/>
                    <a:gd name="connsiteY14" fmla="*/ 6667 h 8572"/>
                    <a:gd name="connsiteX15" fmla="*/ 0 w 8572"/>
                    <a:gd name="connsiteY15" fmla="*/ 6667 h 8572"/>
                    <a:gd name="connsiteX16" fmla="*/ 0 w 8572"/>
                    <a:gd name="connsiteY16" fmla="*/ 7620 h 8572"/>
                    <a:gd name="connsiteX17" fmla="*/ 0 w 8572"/>
                    <a:gd name="connsiteY17" fmla="*/ 7620 h 85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8572" h="8572">
                      <a:moveTo>
                        <a:pt x="0" y="8572"/>
                      </a:moveTo>
                      <a:lnTo>
                        <a:pt x="8573" y="3810"/>
                      </a:lnTo>
                      <a:lnTo>
                        <a:pt x="8573" y="2857"/>
                      </a:lnTo>
                      <a:lnTo>
                        <a:pt x="8573" y="2857"/>
                      </a:lnTo>
                      <a:lnTo>
                        <a:pt x="8573" y="1905"/>
                      </a:lnTo>
                      <a:lnTo>
                        <a:pt x="8573" y="1905"/>
                      </a:lnTo>
                      <a:lnTo>
                        <a:pt x="8573" y="952"/>
                      </a:lnTo>
                      <a:lnTo>
                        <a:pt x="8573" y="952"/>
                      </a:lnTo>
                      <a:lnTo>
                        <a:pt x="8573" y="0"/>
                      </a:lnTo>
                      <a:lnTo>
                        <a:pt x="8573" y="0"/>
                      </a:lnTo>
                      <a:lnTo>
                        <a:pt x="0" y="4763"/>
                      </a:lnTo>
                      <a:lnTo>
                        <a:pt x="0" y="4763"/>
                      </a:lnTo>
                      <a:lnTo>
                        <a:pt x="0" y="5715"/>
                      </a:lnTo>
                      <a:lnTo>
                        <a:pt x="0" y="5715"/>
                      </a:lnTo>
                      <a:lnTo>
                        <a:pt x="0" y="6667"/>
                      </a:lnTo>
                      <a:lnTo>
                        <a:pt x="0" y="6667"/>
                      </a:lnTo>
                      <a:lnTo>
                        <a:pt x="0" y="7620"/>
                      </a:lnTo>
                      <a:lnTo>
                        <a:pt x="0" y="7620"/>
                      </a:lnTo>
                      <a:close/>
                    </a:path>
                  </a:pathLst>
                </a:custGeom>
                <a:solidFill>
                  <a:srgbClr val="1A1A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387" name="Freeform: Shape 1386">
                  <a:extLst>
                    <a:ext uri="{FF2B5EF4-FFF2-40B4-BE49-F238E27FC236}">
                      <a16:creationId xmlns:a16="http://schemas.microsoft.com/office/drawing/2014/main" id="{CA2557F2-ABBD-4341-B04B-34A4BE0AE418}"/>
                    </a:ext>
                  </a:extLst>
                </p:cNvPr>
                <p:cNvSpPr/>
                <p:nvPr/>
              </p:nvSpPr>
              <p:spPr>
                <a:xfrm>
                  <a:off x="4341495" y="3019424"/>
                  <a:ext cx="9525" cy="9525"/>
                </a:xfrm>
                <a:custGeom>
                  <a:avLst/>
                  <a:gdLst>
                    <a:gd name="connsiteX0" fmla="*/ 952 w 9525"/>
                    <a:gd name="connsiteY0" fmla="*/ 9525 h 9525"/>
                    <a:gd name="connsiteX1" fmla="*/ 9525 w 9525"/>
                    <a:gd name="connsiteY1" fmla="*/ 4763 h 9525"/>
                    <a:gd name="connsiteX2" fmla="*/ 9525 w 9525"/>
                    <a:gd name="connsiteY2" fmla="*/ 3810 h 9525"/>
                    <a:gd name="connsiteX3" fmla="*/ 9525 w 9525"/>
                    <a:gd name="connsiteY3" fmla="*/ 3810 h 9525"/>
                    <a:gd name="connsiteX4" fmla="*/ 9525 w 9525"/>
                    <a:gd name="connsiteY4" fmla="*/ 2858 h 9525"/>
                    <a:gd name="connsiteX5" fmla="*/ 9525 w 9525"/>
                    <a:gd name="connsiteY5" fmla="*/ 2858 h 9525"/>
                    <a:gd name="connsiteX6" fmla="*/ 9525 w 9525"/>
                    <a:gd name="connsiteY6" fmla="*/ 1905 h 9525"/>
                    <a:gd name="connsiteX7" fmla="*/ 9525 w 9525"/>
                    <a:gd name="connsiteY7" fmla="*/ 1905 h 9525"/>
                    <a:gd name="connsiteX8" fmla="*/ 9525 w 9525"/>
                    <a:gd name="connsiteY8" fmla="*/ 953 h 9525"/>
                    <a:gd name="connsiteX9" fmla="*/ 9525 w 9525"/>
                    <a:gd name="connsiteY9" fmla="*/ 0 h 9525"/>
                    <a:gd name="connsiteX10" fmla="*/ 0 w 9525"/>
                    <a:gd name="connsiteY10" fmla="*/ 5715 h 9525"/>
                    <a:gd name="connsiteX11" fmla="*/ 952 w 9525"/>
                    <a:gd name="connsiteY11" fmla="*/ 5715 h 9525"/>
                    <a:gd name="connsiteX12" fmla="*/ 952 w 9525"/>
                    <a:gd name="connsiteY12" fmla="*/ 6667 h 9525"/>
                    <a:gd name="connsiteX13" fmla="*/ 952 w 9525"/>
                    <a:gd name="connsiteY13" fmla="*/ 6667 h 9525"/>
                    <a:gd name="connsiteX14" fmla="*/ 952 w 9525"/>
                    <a:gd name="connsiteY14" fmla="*/ 7620 h 9525"/>
                    <a:gd name="connsiteX15" fmla="*/ 952 w 9525"/>
                    <a:gd name="connsiteY15" fmla="*/ 7620 h 9525"/>
                    <a:gd name="connsiteX16" fmla="*/ 952 w 9525"/>
                    <a:gd name="connsiteY16" fmla="*/ 8572 h 9525"/>
                    <a:gd name="connsiteX17" fmla="*/ 952 w 9525"/>
                    <a:gd name="connsiteY17" fmla="*/ 8572 h 95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9525" h="9525">
                      <a:moveTo>
                        <a:pt x="952" y="9525"/>
                      </a:moveTo>
                      <a:lnTo>
                        <a:pt x="9525" y="4763"/>
                      </a:lnTo>
                      <a:lnTo>
                        <a:pt x="9525" y="3810"/>
                      </a:lnTo>
                      <a:lnTo>
                        <a:pt x="9525" y="3810"/>
                      </a:lnTo>
                      <a:lnTo>
                        <a:pt x="9525" y="2858"/>
                      </a:lnTo>
                      <a:lnTo>
                        <a:pt x="9525" y="2858"/>
                      </a:lnTo>
                      <a:lnTo>
                        <a:pt x="9525" y="1905"/>
                      </a:lnTo>
                      <a:lnTo>
                        <a:pt x="9525" y="1905"/>
                      </a:lnTo>
                      <a:lnTo>
                        <a:pt x="9525" y="953"/>
                      </a:lnTo>
                      <a:lnTo>
                        <a:pt x="9525" y="0"/>
                      </a:lnTo>
                      <a:lnTo>
                        <a:pt x="0" y="5715"/>
                      </a:lnTo>
                      <a:lnTo>
                        <a:pt x="952" y="5715"/>
                      </a:lnTo>
                      <a:lnTo>
                        <a:pt x="952" y="6667"/>
                      </a:lnTo>
                      <a:lnTo>
                        <a:pt x="952" y="6667"/>
                      </a:lnTo>
                      <a:lnTo>
                        <a:pt x="952" y="7620"/>
                      </a:lnTo>
                      <a:lnTo>
                        <a:pt x="952" y="7620"/>
                      </a:lnTo>
                      <a:lnTo>
                        <a:pt x="952" y="8572"/>
                      </a:lnTo>
                      <a:lnTo>
                        <a:pt x="952" y="8572"/>
                      </a:lnTo>
                      <a:close/>
                    </a:path>
                  </a:pathLst>
                </a:custGeom>
                <a:solidFill>
                  <a:srgbClr val="1A1A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388" name="Freeform: Shape 1387">
                  <a:extLst>
                    <a:ext uri="{FF2B5EF4-FFF2-40B4-BE49-F238E27FC236}">
                      <a16:creationId xmlns:a16="http://schemas.microsoft.com/office/drawing/2014/main" id="{70D9629C-379B-4040-B1A5-C7360B403B20}"/>
                    </a:ext>
                  </a:extLst>
                </p:cNvPr>
                <p:cNvSpPr/>
                <p:nvPr/>
              </p:nvSpPr>
              <p:spPr>
                <a:xfrm>
                  <a:off x="4340542" y="3014662"/>
                  <a:ext cx="10477" cy="8572"/>
                </a:xfrm>
                <a:custGeom>
                  <a:avLst/>
                  <a:gdLst>
                    <a:gd name="connsiteX0" fmla="*/ 953 w 10477"/>
                    <a:gd name="connsiteY0" fmla="*/ 8572 h 8572"/>
                    <a:gd name="connsiteX1" fmla="*/ 10478 w 10477"/>
                    <a:gd name="connsiteY1" fmla="*/ 3810 h 8572"/>
                    <a:gd name="connsiteX2" fmla="*/ 10478 w 10477"/>
                    <a:gd name="connsiteY2" fmla="*/ 3810 h 8572"/>
                    <a:gd name="connsiteX3" fmla="*/ 9525 w 10477"/>
                    <a:gd name="connsiteY3" fmla="*/ 2858 h 8572"/>
                    <a:gd name="connsiteX4" fmla="*/ 9525 w 10477"/>
                    <a:gd name="connsiteY4" fmla="*/ 2858 h 8572"/>
                    <a:gd name="connsiteX5" fmla="*/ 9525 w 10477"/>
                    <a:gd name="connsiteY5" fmla="*/ 1905 h 8572"/>
                    <a:gd name="connsiteX6" fmla="*/ 9525 w 10477"/>
                    <a:gd name="connsiteY6" fmla="*/ 953 h 8572"/>
                    <a:gd name="connsiteX7" fmla="*/ 9525 w 10477"/>
                    <a:gd name="connsiteY7" fmla="*/ 953 h 8572"/>
                    <a:gd name="connsiteX8" fmla="*/ 9525 w 10477"/>
                    <a:gd name="connsiteY8" fmla="*/ 0 h 8572"/>
                    <a:gd name="connsiteX9" fmla="*/ 9525 w 10477"/>
                    <a:gd name="connsiteY9" fmla="*/ 0 h 8572"/>
                    <a:gd name="connsiteX10" fmla="*/ 0 w 10477"/>
                    <a:gd name="connsiteY10" fmla="*/ 4763 h 8572"/>
                    <a:gd name="connsiteX11" fmla="*/ 0 w 10477"/>
                    <a:gd name="connsiteY11" fmla="*/ 4763 h 8572"/>
                    <a:gd name="connsiteX12" fmla="*/ 0 w 10477"/>
                    <a:gd name="connsiteY12" fmla="*/ 5715 h 8572"/>
                    <a:gd name="connsiteX13" fmla="*/ 953 w 10477"/>
                    <a:gd name="connsiteY13" fmla="*/ 6667 h 8572"/>
                    <a:gd name="connsiteX14" fmla="*/ 953 w 10477"/>
                    <a:gd name="connsiteY14" fmla="*/ 6667 h 8572"/>
                    <a:gd name="connsiteX15" fmla="*/ 953 w 10477"/>
                    <a:gd name="connsiteY15" fmla="*/ 7620 h 8572"/>
                    <a:gd name="connsiteX16" fmla="*/ 953 w 10477"/>
                    <a:gd name="connsiteY16" fmla="*/ 7620 h 8572"/>
                    <a:gd name="connsiteX17" fmla="*/ 953 w 10477"/>
                    <a:gd name="connsiteY17" fmla="*/ 8572 h 85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0477" h="8572">
                      <a:moveTo>
                        <a:pt x="953" y="8572"/>
                      </a:moveTo>
                      <a:lnTo>
                        <a:pt x="10478" y="3810"/>
                      </a:lnTo>
                      <a:lnTo>
                        <a:pt x="10478" y="3810"/>
                      </a:lnTo>
                      <a:lnTo>
                        <a:pt x="9525" y="2858"/>
                      </a:lnTo>
                      <a:lnTo>
                        <a:pt x="9525" y="2858"/>
                      </a:lnTo>
                      <a:lnTo>
                        <a:pt x="9525" y="1905"/>
                      </a:lnTo>
                      <a:lnTo>
                        <a:pt x="9525" y="953"/>
                      </a:lnTo>
                      <a:lnTo>
                        <a:pt x="9525" y="953"/>
                      </a:lnTo>
                      <a:lnTo>
                        <a:pt x="9525" y="0"/>
                      </a:lnTo>
                      <a:lnTo>
                        <a:pt x="9525" y="0"/>
                      </a:lnTo>
                      <a:lnTo>
                        <a:pt x="0" y="4763"/>
                      </a:lnTo>
                      <a:lnTo>
                        <a:pt x="0" y="4763"/>
                      </a:lnTo>
                      <a:lnTo>
                        <a:pt x="0" y="5715"/>
                      </a:lnTo>
                      <a:lnTo>
                        <a:pt x="953" y="6667"/>
                      </a:lnTo>
                      <a:lnTo>
                        <a:pt x="953" y="6667"/>
                      </a:lnTo>
                      <a:lnTo>
                        <a:pt x="953" y="7620"/>
                      </a:lnTo>
                      <a:lnTo>
                        <a:pt x="953" y="7620"/>
                      </a:lnTo>
                      <a:lnTo>
                        <a:pt x="953" y="8572"/>
                      </a:lnTo>
                      <a:close/>
                    </a:path>
                  </a:pathLst>
                </a:custGeom>
                <a:solidFill>
                  <a:srgbClr val="1A1A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389" name="Freeform: Shape 1388">
                  <a:extLst>
                    <a:ext uri="{FF2B5EF4-FFF2-40B4-BE49-F238E27FC236}">
                      <a16:creationId xmlns:a16="http://schemas.microsoft.com/office/drawing/2014/main" id="{FC4E8014-0179-4F64-A103-CEA0EF1B21CE}"/>
                    </a:ext>
                  </a:extLst>
                </p:cNvPr>
                <p:cNvSpPr/>
                <p:nvPr/>
              </p:nvSpPr>
              <p:spPr>
                <a:xfrm>
                  <a:off x="4338637" y="3008946"/>
                  <a:ext cx="10477" cy="9525"/>
                </a:xfrm>
                <a:custGeom>
                  <a:avLst/>
                  <a:gdLst>
                    <a:gd name="connsiteX0" fmla="*/ 1905 w 10477"/>
                    <a:gd name="connsiteY0" fmla="*/ 9525 h 9525"/>
                    <a:gd name="connsiteX1" fmla="*/ 10477 w 10477"/>
                    <a:gd name="connsiteY1" fmla="*/ 4763 h 9525"/>
                    <a:gd name="connsiteX2" fmla="*/ 10477 w 10477"/>
                    <a:gd name="connsiteY2" fmla="*/ 3810 h 9525"/>
                    <a:gd name="connsiteX3" fmla="*/ 10477 w 10477"/>
                    <a:gd name="connsiteY3" fmla="*/ 3810 h 9525"/>
                    <a:gd name="connsiteX4" fmla="*/ 9525 w 10477"/>
                    <a:gd name="connsiteY4" fmla="*/ 2858 h 9525"/>
                    <a:gd name="connsiteX5" fmla="*/ 9525 w 10477"/>
                    <a:gd name="connsiteY5" fmla="*/ 1905 h 9525"/>
                    <a:gd name="connsiteX6" fmla="*/ 9525 w 10477"/>
                    <a:gd name="connsiteY6" fmla="*/ 1905 h 9525"/>
                    <a:gd name="connsiteX7" fmla="*/ 9525 w 10477"/>
                    <a:gd name="connsiteY7" fmla="*/ 953 h 9525"/>
                    <a:gd name="connsiteX8" fmla="*/ 9525 w 10477"/>
                    <a:gd name="connsiteY8" fmla="*/ 953 h 9525"/>
                    <a:gd name="connsiteX9" fmla="*/ 8573 w 10477"/>
                    <a:gd name="connsiteY9" fmla="*/ 0 h 9525"/>
                    <a:gd name="connsiteX10" fmla="*/ 0 w 10477"/>
                    <a:gd name="connsiteY10" fmla="*/ 4763 h 9525"/>
                    <a:gd name="connsiteX11" fmla="*/ 0 w 10477"/>
                    <a:gd name="connsiteY11" fmla="*/ 5715 h 9525"/>
                    <a:gd name="connsiteX12" fmla="*/ 0 w 10477"/>
                    <a:gd name="connsiteY12" fmla="*/ 5715 h 9525"/>
                    <a:gd name="connsiteX13" fmla="*/ 952 w 10477"/>
                    <a:gd name="connsiteY13" fmla="*/ 6668 h 9525"/>
                    <a:gd name="connsiteX14" fmla="*/ 952 w 10477"/>
                    <a:gd name="connsiteY14" fmla="*/ 6668 h 9525"/>
                    <a:gd name="connsiteX15" fmla="*/ 952 w 10477"/>
                    <a:gd name="connsiteY15" fmla="*/ 7620 h 9525"/>
                    <a:gd name="connsiteX16" fmla="*/ 952 w 10477"/>
                    <a:gd name="connsiteY16" fmla="*/ 8573 h 9525"/>
                    <a:gd name="connsiteX17" fmla="*/ 1905 w 10477"/>
                    <a:gd name="connsiteY17" fmla="*/ 8573 h 95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0477" h="9525">
                      <a:moveTo>
                        <a:pt x="1905" y="9525"/>
                      </a:moveTo>
                      <a:lnTo>
                        <a:pt x="10477" y="4763"/>
                      </a:lnTo>
                      <a:lnTo>
                        <a:pt x="10477" y="3810"/>
                      </a:lnTo>
                      <a:lnTo>
                        <a:pt x="10477" y="3810"/>
                      </a:lnTo>
                      <a:lnTo>
                        <a:pt x="9525" y="2858"/>
                      </a:lnTo>
                      <a:lnTo>
                        <a:pt x="9525" y="1905"/>
                      </a:lnTo>
                      <a:lnTo>
                        <a:pt x="9525" y="1905"/>
                      </a:lnTo>
                      <a:lnTo>
                        <a:pt x="9525" y="953"/>
                      </a:lnTo>
                      <a:lnTo>
                        <a:pt x="9525" y="953"/>
                      </a:lnTo>
                      <a:lnTo>
                        <a:pt x="8573" y="0"/>
                      </a:lnTo>
                      <a:lnTo>
                        <a:pt x="0" y="4763"/>
                      </a:lnTo>
                      <a:lnTo>
                        <a:pt x="0" y="5715"/>
                      </a:lnTo>
                      <a:lnTo>
                        <a:pt x="0" y="5715"/>
                      </a:lnTo>
                      <a:lnTo>
                        <a:pt x="952" y="6668"/>
                      </a:lnTo>
                      <a:lnTo>
                        <a:pt x="952" y="6668"/>
                      </a:lnTo>
                      <a:lnTo>
                        <a:pt x="952" y="7620"/>
                      </a:lnTo>
                      <a:lnTo>
                        <a:pt x="952" y="8573"/>
                      </a:lnTo>
                      <a:lnTo>
                        <a:pt x="1905" y="8573"/>
                      </a:lnTo>
                      <a:close/>
                    </a:path>
                  </a:pathLst>
                </a:custGeom>
                <a:solidFill>
                  <a:srgbClr val="1A1A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390" name="Freeform: Shape 1389">
                  <a:extLst>
                    <a:ext uri="{FF2B5EF4-FFF2-40B4-BE49-F238E27FC236}">
                      <a16:creationId xmlns:a16="http://schemas.microsoft.com/office/drawing/2014/main" id="{D9374BF4-110A-4DC6-AFA6-E35C676A2DBA}"/>
                    </a:ext>
                  </a:extLst>
                </p:cNvPr>
                <p:cNvSpPr/>
                <p:nvPr/>
              </p:nvSpPr>
              <p:spPr>
                <a:xfrm>
                  <a:off x="4334827" y="3003232"/>
                  <a:ext cx="11430" cy="8572"/>
                </a:xfrm>
                <a:custGeom>
                  <a:avLst/>
                  <a:gdLst>
                    <a:gd name="connsiteX0" fmla="*/ 2858 w 11430"/>
                    <a:gd name="connsiteY0" fmla="*/ 8572 h 8572"/>
                    <a:gd name="connsiteX1" fmla="*/ 11430 w 11430"/>
                    <a:gd name="connsiteY1" fmla="*/ 3810 h 8572"/>
                    <a:gd name="connsiteX2" fmla="*/ 11430 w 11430"/>
                    <a:gd name="connsiteY2" fmla="*/ 3810 h 8572"/>
                    <a:gd name="connsiteX3" fmla="*/ 11430 w 11430"/>
                    <a:gd name="connsiteY3" fmla="*/ 2858 h 8572"/>
                    <a:gd name="connsiteX4" fmla="*/ 10477 w 11430"/>
                    <a:gd name="connsiteY4" fmla="*/ 1905 h 8572"/>
                    <a:gd name="connsiteX5" fmla="*/ 10477 w 11430"/>
                    <a:gd name="connsiteY5" fmla="*/ 1905 h 8572"/>
                    <a:gd name="connsiteX6" fmla="*/ 10477 w 11430"/>
                    <a:gd name="connsiteY6" fmla="*/ 952 h 8572"/>
                    <a:gd name="connsiteX7" fmla="*/ 9525 w 11430"/>
                    <a:gd name="connsiteY7" fmla="*/ 952 h 8572"/>
                    <a:gd name="connsiteX8" fmla="*/ 9525 w 11430"/>
                    <a:gd name="connsiteY8" fmla="*/ 0 h 8572"/>
                    <a:gd name="connsiteX9" fmla="*/ 9525 w 11430"/>
                    <a:gd name="connsiteY9" fmla="*/ 0 h 8572"/>
                    <a:gd name="connsiteX10" fmla="*/ 0 w 11430"/>
                    <a:gd name="connsiteY10" fmla="*/ 4763 h 8572"/>
                    <a:gd name="connsiteX11" fmla="*/ 952 w 11430"/>
                    <a:gd name="connsiteY11" fmla="*/ 4763 h 8572"/>
                    <a:gd name="connsiteX12" fmla="*/ 952 w 11430"/>
                    <a:gd name="connsiteY12" fmla="*/ 5715 h 8572"/>
                    <a:gd name="connsiteX13" fmla="*/ 952 w 11430"/>
                    <a:gd name="connsiteY13" fmla="*/ 5715 h 8572"/>
                    <a:gd name="connsiteX14" fmla="*/ 1905 w 11430"/>
                    <a:gd name="connsiteY14" fmla="*/ 6667 h 8572"/>
                    <a:gd name="connsiteX15" fmla="*/ 1905 w 11430"/>
                    <a:gd name="connsiteY15" fmla="*/ 6667 h 8572"/>
                    <a:gd name="connsiteX16" fmla="*/ 1905 w 11430"/>
                    <a:gd name="connsiteY16" fmla="*/ 7620 h 8572"/>
                    <a:gd name="connsiteX17" fmla="*/ 2858 w 11430"/>
                    <a:gd name="connsiteY17" fmla="*/ 8572 h 85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1430" h="8572">
                      <a:moveTo>
                        <a:pt x="2858" y="8572"/>
                      </a:moveTo>
                      <a:lnTo>
                        <a:pt x="11430" y="3810"/>
                      </a:lnTo>
                      <a:lnTo>
                        <a:pt x="11430" y="3810"/>
                      </a:lnTo>
                      <a:lnTo>
                        <a:pt x="11430" y="2858"/>
                      </a:lnTo>
                      <a:lnTo>
                        <a:pt x="10477" y="1905"/>
                      </a:lnTo>
                      <a:lnTo>
                        <a:pt x="10477" y="1905"/>
                      </a:lnTo>
                      <a:lnTo>
                        <a:pt x="10477" y="952"/>
                      </a:lnTo>
                      <a:lnTo>
                        <a:pt x="9525" y="952"/>
                      </a:lnTo>
                      <a:lnTo>
                        <a:pt x="9525" y="0"/>
                      </a:lnTo>
                      <a:lnTo>
                        <a:pt x="9525" y="0"/>
                      </a:lnTo>
                      <a:lnTo>
                        <a:pt x="0" y="4763"/>
                      </a:lnTo>
                      <a:lnTo>
                        <a:pt x="952" y="4763"/>
                      </a:lnTo>
                      <a:lnTo>
                        <a:pt x="952" y="5715"/>
                      </a:lnTo>
                      <a:lnTo>
                        <a:pt x="952" y="5715"/>
                      </a:lnTo>
                      <a:lnTo>
                        <a:pt x="1905" y="6667"/>
                      </a:lnTo>
                      <a:lnTo>
                        <a:pt x="1905" y="6667"/>
                      </a:lnTo>
                      <a:lnTo>
                        <a:pt x="1905" y="7620"/>
                      </a:lnTo>
                      <a:lnTo>
                        <a:pt x="2858" y="8572"/>
                      </a:lnTo>
                      <a:close/>
                    </a:path>
                  </a:pathLst>
                </a:custGeom>
                <a:solidFill>
                  <a:srgbClr val="1A1A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391" name="Freeform: Shape 1390">
                  <a:extLst>
                    <a:ext uri="{FF2B5EF4-FFF2-40B4-BE49-F238E27FC236}">
                      <a16:creationId xmlns:a16="http://schemas.microsoft.com/office/drawing/2014/main" id="{30D4EA6A-1B99-47BE-983B-7A896C5DBC7D}"/>
                    </a:ext>
                  </a:extLst>
                </p:cNvPr>
                <p:cNvSpPr/>
                <p:nvPr/>
              </p:nvSpPr>
              <p:spPr>
                <a:xfrm>
                  <a:off x="4331970" y="2997516"/>
                  <a:ext cx="11429" cy="9525"/>
                </a:xfrm>
                <a:custGeom>
                  <a:avLst/>
                  <a:gdLst>
                    <a:gd name="connsiteX0" fmla="*/ 2857 w 11429"/>
                    <a:gd name="connsiteY0" fmla="*/ 9525 h 9525"/>
                    <a:gd name="connsiteX1" fmla="*/ 11430 w 11429"/>
                    <a:gd name="connsiteY1" fmla="*/ 4763 h 9525"/>
                    <a:gd name="connsiteX2" fmla="*/ 11430 w 11429"/>
                    <a:gd name="connsiteY2" fmla="*/ 3810 h 9525"/>
                    <a:gd name="connsiteX3" fmla="*/ 10477 w 11429"/>
                    <a:gd name="connsiteY3" fmla="*/ 3810 h 9525"/>
                    <a:gd name="connsiteX4" fmla="*/ 10477 w 11429"/>
                    <a:gd name="connsiteY4" fmla="*/ 2858 h 9525"/>
                    <a:gd name="connsiteX5" fmla="*/ 10477 w 11429"/>
                    <a:gd name="connsiteY5" fmla="*/ 1905 h 9525"/>
                    <a:gd name="connsiteX6" fmla="*/ 9525 w 11429"/>
                    <a:gd name="connsiteY6" fmla="*/ 1905 h 9525"/>
                    <a:gd name="connsiteX7" fmla="*/ 9525 w 11429"/>
                    <a:gd name="connsiteY7" fmla="*/ 953 h 9525"/>
                    <a:gd name="connsiteX8" fmla="*/ 9525 w 11429"/>
                    <a:gd name="connsiteY8" fmla="*/ 953 h 9525"/>
                    <a:gd name="connsiteX9" fmla="*/ 8572 w 11429"/>
                    <a:gd name="connsiteY9" fmla="*/ 0 h 9525"/>
                    <a:gd name="connsiteX10" fmla="*/ 0 w 11429"/>
                    <a:gd name="connsiteY10" fmla="*/ 4763 h 9525"/>
                    <a:gd name="connsiteX11" fmla="*/ 0 w 11429"/>
                    <a:gd name="connsiteY11" fmla="*/ 5715 h 9525"/>
                    <a:gd name="connsiteX12" fmla="*/ 0 w 11429"/>
                    <a:gd name="connsiteY12" fmla="*/ 5715 h 9525"/>
                    <a:gd name="connsiteX13" fmla="*/ 952 w 11429"/>
                    <a:gd name="connsiteY13" fmla="*/ 6667 h 9525"/>
                    <a:gd name="connsiteX14" fmla="*/ 952 w 11429"/>
                    <a:gd name="connsiteY14" fmla="*/ 7620 h 9525"/>
                    <a:gd name="connsiteX15" fmla="*/ 1905 w 11429"/>
                    <a:gd name="connsiteY15" fmla="*/ 7620 h 9525"/>
                    <a:gd name="connsiteX16" fmla="*/ 1905 w 11429"/>
                    <a:gd name="connsiteY16" fmla="*/ 8573 h 9525"/>
                    <a:gd name="connsiteX17" fmla="*/ 1905 w 11429"/>
                    <a:gd name="connsiteY17" fmla="*/ 8573 h 95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1429" h="9525">
                      <a:moveTo>
                        <a:pt x="2857" y="9525"/>
                      </a:moveTo>
                      <a:lnTo>
                        <a:pt x="11430" y="4763"/>
                      </a:lnTo>
                      <a:lnTo>
                        <a:pt x="11430" y="3810"/>
                      </a:lnTo>
                      <a:lnTo>
                        <a:pt x="10477" y="3810"/>
                      </a:lnTo>
                      <a:lnTo>
                        <a:pt x="10477" y="2858"/>
                      </a:lnTo>
                      <a:lnTo>
                        <a:pt x="10477" y="1905"/>
                      </a:lnTo>
                      <a:lnTo>
                        <a:pt x="9525" y="1905"/>
                      </a:lnTo>
                      <a:lnTo>
                        <a:pt x="9525" y="953"/>
                      </a:lnTo>
                      <a:lnTo>
                        <a:pt x="9525" y="953"/>
                      </a:lnTo>
                      <a:lnTo>
                        <a:pt x="8572" y="0"/>
                      </a:lnTo>
                      <a:lnTo>
                        <a:pt x="0" y="4763"/>
                      </a:lnTo>
                      <a:lnTo>
                        <a:pt x="0" y="5715"/>
                      </a:lnTo>
                      <a:lnTo>
                        <a:pt x="0" y="5715"/>
                      </a:lnTo>
                      <a:lnTo>
                        <a:pt x="952" y="6667"/>
                      </a:lnTo>
                      <a:lnTo>
                        <a:pt x="952" y="7620"/>
                      </a:lnTo>
                      <a:lnTo>
                        <a:pt x="1905" y="7620"/>
                      </a:lnTo>
                      <a:lnTo>
                        <a:pt x="1905" y="8573"/>
                      </a:lnTo>
                      <a:lnTo>
                        <a:pt x="1905" y="8573"/>
                      </a:lnTo>
                      <a:close/>
                    </a:path>
                  </a:pathLst>
                </a:custGeom>
                <a:solidFill>
                  <a:srgbClr val="1A1A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392" name="Freeform: Shape 1391">
                  <a:extLst>
                    <a:ext uri="{FF2B5EF4-FFF2-40B4-BE49-F238E27FC236}">
                      <a16:creationId xmlns:a16="http://schemas.microsoft.com/office/drawing/2014/main" id="{607A33B3-BDD1-462E-B08B-EAA974AC0BF2}"/>
                    </a:ext>
                  </a:extLst>
                </p:cNvPr>
                <p:cNvSpPr/>
                <p:nvPr/>
              </p:nvSpPr>
              <p:spPr>
                <a:xfrm>
                  <a:off x="4328160" y="2993707"/>
                  <a:ext cx="12382" cy="8572"/>
                </a:xfrm>
                <a:custGeom>
                  <a:avLst/>
                  <a:gdLst>
                    <a:gd name="connsiteX0" fmla="*/ 2857 w 12382"/>
                    <a:gd name="connsiteY0" fmla="*/ 8572 h 8572"/>
                    <a:gd name="connsiteX1" fmla="*/ 12382 w 12382"/>
                    <a:gd name="connsiteY1" fmla="*/ 3810 h 8572"/>
                    <a:gd name="connsiteX2" fmla="*/ 11430 w 12382"/>
                    <a:gd name="connsiteY2" fmla="*/ 2858 h 8572"/>
                    <a:gd name="connsiteX3" fmla="*/ 11430 w 12382"/>
                    <a:gd name="connsiteY3" fmla="*/ 2858 h 8572"/>
                    <a:gd name="connsiteX4" fmla="*/ 10477 w 12382"/>
                    <a:gd name="connsiteY4" fmla="*/ 1905 h 8572"/>
                    <a:gd name="connsiteX5" fmla="*/ 10477 w 12382"/>
                    <a:gd name="connsiteY5" fmla="*/ 1905 h 8572"/>
                    <a:gd name="connsiteX6" fmla="*/ 9525 w 12382"/>
                    <a:gd name="connsiteY6" fmla="*/ 952 h 8572"/>
                    <a:gd name="connsiteX7" fmla="*/ 9525 w 12382"/>
                    <a:gd name="connsiteY7" fmla="*/ 952 h 8572"/>
                    <a:gd name="connsiteX8" fmla="*/ 9525 w 12382"/>
                    <a:gd name="connsiteY8" fmla="*/ 0 h 8572"/>
                    <a:gd name="connsiteX9" fmla="*/ 8573 w 12382"/>
                    <a:gd name="connsiteY9" fmla="*/ 0 h 8572"/>
                    <a:gd name="connsiteX10" fmla="*/ 0 w 12382"/>
                    <a:gd name="connsiteY10" fmla="*/ 4763 h 8572"/>
                    <a:gd name="connsiteX11" fmla="*/ 0 w 12382"/>
                    <a:gd name="connsiteY11" fmla="*/ 4763 h 8572"/>
                    <a:gd name="connsiteX12" fmla="*/ 952 w 12382"/>
                    <a:gd name="connsiteY12" fmla="*/ 5715 h 8572"/>
                    <a:gd name="connsiteX13" fmla="*/ 952 w 12382"/>
                    <a:gd name="connsiteY13" fmla="*/ 5715 h 8572"/>
                    <a:gd name="connsiteX14" fmla="*/ 952 w 12382"/>
                    <a:gd name="connsiteY14" fmla="*/ 6667 h 8572"/>
                    <a:gd name="connsiteX15" fmla="*/ 1905 w 12382"/>
                    <a:gd name="connsiteY15" fmla="*/ 6667 h 8572"/>
                    <a:gd name="connsiteX16" fmla="*/ 1905 w 12382"/>
                    <a:gd name="connsiteY16" fmla="*/ 7620 h 8572"/>
                    <a:gd name="connsiteX17" fmla="*/ 2857 w 12382"/>
                    <a:gd name="connsiteY17" fmla="*/ 7620 h 85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2382" h="8572">
                      <a:moveTo>
                        <a:pt x="2857" y="8572"/>
                      </a:moveTo>
                      <a:lnTo>
                        <a:pt x="12382" y="3810"/>
                      </a:lnTo>
                      <a:lnTo>
                        <a:pt x="11430" y="2858"/>
                      </a:lnTo>
                      <a:lnTo>
                        <a:pt x="11430" y="2858"/>
                      </a:lnTo>
                      <a:lnTo>
                        <a:pt x="10477" y="1905"/>
                      </a:lnTo>
                      <a:lnTo>
                        <a:pt x="10477" y="1905"/>
                      </a:lnTo>
                      <a:lnTo>
                        <a:pt x="9525" y="952"/>
                      </a:lnTo>
                      <a:lnTo>
                        <a:pt x="9525" y="952"/>
                      </a:lnTo>
                      <a:lnTo>
                        <a:pt x="9525" y="0"/>
                      </a:lnTo>
                      <a:lnTo>
                        <a:pt x="8573" y="0"/>
                      </a:lnTo>
                      <a:lnTo>
                        <a:pt x="0" y="4763"/>
                      </a:lnTo>
                      <a:lnTo>
                        <a:pt x="0" y="4763"/>
                      </a:lnTo>
                      <a:lnTo>
                        <a:pt x="952" y="5715"/>
                      </a:lnTo>
                      <a:lnTo>
                        <a:pt x="952" y="5715"/>
                      </a:lnTo>
                      <a:lnTo>
                        <a:pt x="952" y="6667"/>
                      </a:lnTo>
                      <a:lnTo>
                        <a:pt x="1905" y="6667"/>
                      </a:lnTo>
                      <a:lnTo>
                        <a:pt x="1905" y="7620"/>
                      </a:lnTo>
                      <a:lnTo>
                        <a:pt x="2857" y="7620"/>
                      </a:lnTo>
                      <a:close/>
                    </a:path>
                  </a:pathLst>
                </a:custGeom>
                <a:solidFill>
                  <a:srgbClr val="1A1A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393" name="Freeform: Shape 1392">
                  <a:extLst>
                    <a:ext uri="{FF2B5EF4-FFF2-40B4-BE49-F238E27FC236}">
                      <a16:creationId xmlns:a16="http://schemas.microsoft.com/office/drawing/2014/main" id="{694C3FEC-C86F-4BDB-B24D-D7776D049DF8}"/>
                    </a:ext>
                  </a:extLst>
                </p:cNvPr>
                <p:cNvSpPr/>
                <p:nvPr/>
              </p:nvSpPr>
              <p:spPr>
                <a:xfrm>
                  <a:off x="4323397" y="2989896"/>
                  <a:ext cx="12382" cy="7620"/>
                </a:xfrm>
                <a:custGeom>
                  <a:avLst/>
                  <a:gdLst>
                    <a:gd name="connsiteX0" fmla="*/ 3810 w 12382"/>
                    <a:gd name="connsiteY0" fmla="*/ 7620 h 7620"/>
                    <a:gd name="connsiteX1" fmla="*/ 12382 w 12382"/>
                    <a:gd name="connsiteY1" fmla="*/ 2858 h 7620"/>
                    <a:gd name="connsiteX2" fmla="*/ 12382 w 12382"/>
                    <a:gd name="connsiteY2" fmla="*/ 2858 h 7620"/>
                    <a:gd name="connsiteX3" fmla="*/ 11430 w 12382"/>
                    <a:gd name="connsiteY3" fmla="*/ 1905 h 7620"/>
                    <a:gd name="connsiteX4" fmla="*/ 11430 w 12382"/>
                    <a:gd name="connsiteY4" fmla="*/ 1905 h 7620"/>
                    <a:gd name="connsiteX5" fmla="*/ 11430 w 12382"/>
                    <a:gd name="connsiteY5" fmla="*/ 953 h 7620"/>
                    <a:gd name="connsiteX6" fmla="*/ 10477 w 12382"/>
                    <a:gd name="connsiteY6" fmla="*/ 953 h 7620"/>
                    <a:gd name="connsiteX7" fmla="*/ 10477 w 12382"/>
                    <a:gd name="connsiteY7" fmla="*/ 0 h 7620"/>
                    <a:gd name="connsiteX8" fmla="*/ 9525 w 12382"/>
                    <a:gd name="connsiteY8" fmla="*/ 0 h 7620"/>
                    <a:gd name="connsiteX9" fmla="*/ 9525 w 12382"/>
                    <a:gd name="connsiteY9" fmla="*/ 0 h 7620"/>
                    <a:gd name="connsiteX10" fmla="*/ 0 w 12382"/>
                    <a:gd name="connsiteY10" fmla="*/ 4763 h 7620"/>
                    <a:gd name="connsiteX11" fmla="*/ 952 w 12382"/>
                    <a:gd name="connsiteY11" fmla="*/ 4763 h 7620"/>
                    <a:gd name="connsiteX12" fmla="*/ 952 w 12382"/>
                    <a:gd name="connsiteY12" fmla="*/ 4763 h 7620"/>
                    <a:gd name="connsiteX13" fmla="*/ 1905 w 12382"/>
                    <a:gd name="connsiteY13" fmla="*/ 5715 h 7620"/>
                    <a:gd name="connsiteX14" fmla="*/ 1905 w 12382"/>
                    <a:gd name="connsiteY14" fmla="*/ 5715 h 7620"/>
                    <a:gd name="connsiteX15" fmla="*/ 2857 w 12382"/>
                    <a:gd name="connsiteY15" fmla="*/ 6668 h 7620"/>
                    <a:gd name="connsiteX16" fmla="*/ 2857 w 12382"/>
                    <a:gd name="connsiteY16" fmla="*/ 6668 h 7620"/>
                    <a:gd name="connsiteX17" fmla="*/ 2857 w 12382"/>
                    <a:gd name="connsiteY17" fmla="*/ 7620 h 76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2382" h="7620">
                      <a:moveTo>
                        <a:pt x="3810" y="7620"/>
                      </a:moveTo>
                      <a:lnTo>
                        <a:pt x="12382" y="2858"/>
                      </a:lnTo>
                      <a:lnTo>
                        <a:pt x="12382" y="2858"/>
                      </a:lnTo>
                      <a:lnTo>
                        <a:pt x="11430" y="1905"/>
                      </a:lnTo>
                      <a:lnTo>
                        <a:pt x="11430" y="1905"/>
                      </a:lnTo>
                      <a:lnTo>
                        <a:pt x="11430" y="953"/>
                      </a:lnTo>
                      <a:lnTo>
                        <a:pt x="10477" y="953"/>
                      </a:lnTo>
                      <a:lnTo>
                        <a:pt x="10477" y="0"/>
                      </a:lnTo>
                      <a:lnTo>
                        <a:pt x="9525" y="0"/>
                      </a:lnTo>
                      <a:lnTo>
                        <a:pt x="9525" y="0"/>
                      </a:lnTo>
                      <a:lnTo>
                        <a:pt x="0" y="4763"/>
                      </a:lnTo>
                      <a:lnTo>
                        <a:pt x="952" y="4763"/>
                      </a:lnTo>
                      <a:lnTo>
                        <a:pt x="952" y="4763"/>
                      </a:lnTo>
                      <a:lnTo>
                        <a:pt x="1905" y="5715"/>
                      </a:lnTo>
                      <a:lnTo>
                        <a:pt x="1905" y="5715"/>
                      </a:lnTo>
                      <a:lnTo>
                        <a:pt x="2857" y="6668"/>
                      </a:lnTo>
                      <a:lnTo>
                        <a:pt x="2857" y="6668"/>
                      </a:lnTo>
                      <a:lnTo>
                        <a:pt x="2857" y="7620"/>
                      </a:lnTo>
                      <a:close/>
                    </a:path>
                  </a:pathLst>
                </a:custGeom>
                <a:solidFill>
                  <a:srgbClr val="1A1A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394" name="Freeform: Shape 1393">
                  <a:extLst>
                    <a:ext uri="{FF2B5EF4-FFF2-40B4-BE49-F238E27FC236}">
                      <a16:creationId xmlns:a16="http://schemas.microsoft.com/office/drawing/2014/main" id="{4BFEEFBB-C69C-432C-9F81-4FC1FFB9D6BA}"/>
                    </a:ext>
                  </a:extLst>
                </p:cNvPr>
                <p:cNvSpPr/>
                <p:nvPr/>
              </p:nvSpPr>
              <p:spPr>
                <a:xfrm>
                  <a:off x="4318635" y="2986087"/>
                  <a:ext cx="13335" cy="7620"/>
                </a:xfrm>
                <a:custGeom>
                  <a:avLst/>
                  <a:gdLst>
                    <a:gd name="connsiteX0" fmla="*/ 3810 w 13335"/>
                    <a:gd name="connsiteY0" fmla="*/ 7620 h 7620"/>
                    <a:gd name="connsiteX1" fmla="*/ 13335 w 13335"/>
                    <a:gd name="connsiteY1" fmla="*/ 2858 h 7620"/>
                    <a:gd name="connsiteX2" fmla="*/ 12382 w 13335"/>
                    <a:gd name="connsiteY2" fmla="*/ 2858 h 7620"/>
                    <a:gd name="connsiteX3" fmla="*/ 12382 w 13335"/>
                    <a:gd name="connsiteY3" fmla="*/ 1905 h 7620"/>
                    <a:gd name="connsiteX4" fmla="*/ 11430 w 13335"/>
                    <a:gd name="connsiteY4" fmla="*/ 1905 h 7620"/>
                    <a:gd name="connsiteX5" fmla="*/ 11430 w 13335"/>
                    <a:gd name="connsiteY5" fmla="*/ 1905 h 7620"/>
                    <a:gd name="connsiteX6" fmla="*/ 10477 w 13335"/>
                    <a:gd name="connsiteY6" fmla="*/ 953 h 7620"/>
                    <a:gd name="connsiteX7" fmla="*/ 10477 w 13335"/>
                    <a:gd name="connsiteY7" fmla="*/ 953 h 7620"/>
                    <a:gd name="connsiteX8" fmla="*/ 9525 w 13335"/>
                    <a:gd name="connsiteY8" fmla="*/ 953 h 7620"/>
                    <a:gd name="connsiteX9" fmla="*/ 9525 w 13335"/>
                    <a:gd name="connsiteY9" fmla="*/ 0 h 7620"/>
                    <a:gd name="connsiteX10" fmla="*/ 0 w 13335"/>
                    <a:gd name="connsiteY10" fmla="*/ 4763 h 7620"/>
                    <a:gd name="connsiteX11" fmla="*/ 952 w 13335"/>
                    <a:gd name="connsiteY11" fmla="*/ 5715 h 7620"/>
                    <a:gd name="connsiteX12" fmla="*/ 952 w 13335"/>
                    <a:gd name="connsiteY12" fmla="*/ 5715 h 7620"/>
                    <a:gd name="connsiteX13" fmla="*/ 1905 w 13335"/>
                    <a:gd name="connsiteY13" fmla="*/ 5715 h 7620"/>
                    <a:gd name="connsiteX14" fmla="*/ 1905 w 13335"/>
                    <a:gd name="connsiteY14" fmla="*/ 6667 h 7620"/>
                    <a:gd name="connsiteX15" fmla="*/ 2857 w 13335"/>
                    <a:gd name="connsiteY15" fmla="*/ 6667 h 7620"/>
                    <a:gd name="connsiteX16" fmla="*/ 2857 w 13335"/>
                    <a:gd name="connsiteY16" fmla="*/ 6667 h 7620"/>
                    <a:gd name="connsiteX17" fmla="*/ 3810 w 13335"/>
                    <a:gd name="connsiteY17" fmla="*/ 7620 h 76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3335" h="7620">
                      <a:moveTo>
                        <a:pt x="3810" y="7620"/>
                      </a:moveTo>
                      <a:lnTo>
                        <a:pt x="13335" y="2858"/>
                      </a:lnTo>
                      <a:lnTo>
                        <a:pt x="12382" y="2858"/>
                      </a:lnTo>
                      <a:lnTo>
                        <a:pt x="12382" y="1905"/>
                      </a:lnTo>
                      <a:lnTo>
                        <a:pt x="11430" y="1905"/>
                      </a:lnTo>
                      <a:lnTo>
                        <a:pt x="11430" y="1905"/>
                      </a:lnTo>
                      <a:lnTo>
                        <a:pt x="10477" y="953"/>
                      </a:lnTo>
                      <a:lnTo>
                        <a:pt x="10477" y="953"/>
                      </a:lnTo>
                      <a:lnTo>
                        <a:pt x="9525" y="953"/>
                      </a:lnTo>
                      <a:lnTo>
                        <a:pt x="9525" y="0"/>
                      </a:lnTo>
                      <a:lnTo>
                        <a:pt x="0" y="4763"/>
                      </a:lnTo>
                      <a:lnTo>
                        <a:pt x="952" y="5715"/>
                      </a:lnTo>
                      <a:lnTo>
                        <a:pt x="952" y="5715"/>
                      </a:lnTo>
                      <a:lnTo>
                        <a:pt x="1905" y="5715"/>
                      </a:lnTo>
                      <a:lnTo>
                        <a:pt x="1905" y="6667"/>
                      </a:lnTo>
                      <a:lnTo>
                        <a:pt x="2857" y="6667"/>
                      </a:lnTo>
                      <a:lnTo>
                        <a:pt x="2857" y="6667"/>
                      </a:lnTo>
                      <a:lnTo>
                        <a:pt x="3810" y="7620"/>
                      </a:lnTo>
                      <a:close/>
                    </a:path>
                  </a:pathLst>
                </a:custGeom>
                <a:solidFill>
                  <a:srgbClr val="1A1A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395" name="Freeform: Shape 1394">
                  <a:extLst>
                    <a:ext uri="{FF2B5EF4-FFF2-40B4-BE49-F238E27FC236}">
                      <a16:creationId xmlns:a16="http://schemas.microsoft.com/office/drawing/2014/main" id="{AC5B9E8B-94C8-47A4-AF0D-E980971A5D4D}"/>
                    </a:ext>
                  </a:extLst>
                </p:cNvPr>
                <p:cNvSpPr/>
                <p:nvPr/>
              </p:nvSpPr>
              <p:spPr>
                <a:xfrm>
                  <a:off x="4314825" y="2984182"/>
                  <a:ext cx="12382" cy="6667"/>
                </a:xfrm>
                <a:custGeom>
                  <a:avLst/>
                  <a:gdLst>
                    <a:gd name="connsiteX0" fmla="*/ 3810 w 12382"/>
                    <a:gd name="connsiteY0" fmla="*/ 6667 h 6667"/>
                    <a:gd name="connsiteX1" fmla="*/ 12383 w 12382"/>
                    <a:gd name="connsiteY1" fmla="*/ 1905 h 6667"/>
                    <a:gd name="connsiteX2" fmla="*/ 12383 w 12382"/>
                    <a:gd name="connsiteY2" fmla="*/ 1905 h 6667"/>
                    <a:gd name="connsiteX3" fmla="*/ 11430 w 12382"/>
                    <a:gd name="connsiteY3" fmla="*/ 952 h 6667"/>
                    <a:gd name="connsiteX4" fmla="*/ 11430 w 12382"/>
                    <a:gd name="connsiteY4" fmla="*/ 952 h 6667"/>
                    <a:gd name="connsiteX5" fmla="*/ 10477 w 12382"/>
                    <a:gd name="connsiteY5" fmla="*/ 952 h 6667"/>
                    <a:gd name="connsiteX6" fmla="*/ 10477 w 12382"/>
                    <a:gd name="connsiteY6" fmla="*/ 952 h 6667"/>
                    <a:gd name="connsiteX7" fmla="*/ 9525 w 12382"/>
                    <a:gd name="connsiteY7" fmla="*/ 0 h 6667"/>
                    <a:gd name="connsiteX8" fmla="*/ 9525 w 12382"/>
                    <a:gd name="connsiteY8" fmla="*/ 0 h 6667"/>
                    <a:gd name="connsiteX9" fmla="*/ 8573 w 12382"/>
                    <a:gd name="connsiteY9" fmla="*/ 0 h 6667"/>
                    <a:gd name="connsiteX10" fmla="*/ 0 w 12382"/>
                    <a:gd name="connsiteY10" fmla="*/ 4763 h 6667"/>
                    <a:gd name="connsiteX11" fmla="*/ 0 w 12382"/>
                    <a:gd name="connsiteY11" fmla="*/ 4763 h 6667"/>
                    <a:gd name="connsiteX12" fmla="*/ 952 w 12382"/>
                    <a:gd name="connsiteY12" fmla="*/ 5715 h 6667"/>
                    <a:gd name="connsiteX13" fmla="*/ 952 w 12382"/>
                    <a:gd name="connsiteY13" fmla="*/ 5715 h 6667"/>
                    <a:gd name="connsiteX14" fmla="*/ 1905 w 12382"/>
                    <a:gd name="connsiteY14" fmla="*/ 5715 h 6667"/>
                    <a:gd name="connsiteX15" fmla="*/ 1905 w 12382"/>
                    <a:gd name="connsiteY15" fmla="*/ 5715 h 6667"/>
                    <a:gd name="connsiteX16" fmla="*/ 2858 w 12382"/>
                    <a:gd name="connsiteY16" fmla="*/ 5715 h 6667"/>
                    <a:gd name="connsiteX17" fmla="*/ 2858 w 12382"/>
                    <a:gd name="connsiteY17" fmla="*/ 6667 h 66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2382" h="6667">
                      <a:moveTo>
                        <a:pt x="3810" y="6667"/>
                      </a:moveTo>
                      <a:lnTo>
                        <a:pt x="12383" y="1905"/>
                      </a:lnTo>
                      <a:lnTo>
                        <a:pt x="12383" y="1905"/>
                      </a:lnTo>
                      <a:lnTo>
                        <a:pt x="11430" y="952"/>
                      </a:lnTo>
                      <a:lnTo>
                        <a:pt x="11430" y="952"/>
                      </a:lnTo>
                      <a:lnTo>
                        <a:pt x="10477" y="952"/>
                      </a:lnTo>
                      <a:lnTo>
                        <a:pt x="10477" y="952"/>
                      </a:lnTo>
                      <a:lnTo>
                        <a:pt x="9525" y="0"/>
                      </a:lnTo>
                      <a:lnTo>
                        <a:pt x="9525" y="0"/>
                      </a:lnTo>
                      <a:lnTo>
                        <a:pt x="8573" y="0"/>
                      </a:lnTo>
                      <a:lnTo>
                        <a:pt x="0" y="4763"/>
                      </a:lnTo>
                      <a:lnTo>
                        <a:pt x="0" y="4763"/>
                      </a:lnTo>
                      <a:lnTo>
                        <a:pt x="952" y="5715"/>
                      </a:lnTo>
                      <a:lnTo>
                        <a:pt x="952" y="5715"/>
                      </a:lnTo>
                      <a:lnTo>
                        <a:pt x="1905" y="5715"/>
                      </a:lnTo>
                      <a:lnTo>
                        <a:pt x="1905" y="5715"/>
                      </a:lnTo>
                      <a:lnTo>
                        <a:pt x="2858" y="5715"/>
                      </a:lnTo>
                      <a:lnTo>
                        <a:pt x="2858" y="6667"/>
                      </a:lnTo>
                      <a:close/>
                    </a:path>
                  </a:pathLst>
                </a:custGeom>
                <a:solidFill>
                  <a:srgbClr val="1A1A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396" name="Freeform: Shape 1395">
                  <a:extLst>
                    <a:ext uri="{FF2B5EF4-FFF2-40B4-BE49-F238E27FC236}">
                      <a16:creationId xmlns:a16="http://schemas.microsoft.com/office/drawing/2014/main" id="{FF6521D0-AC06-4530-ABDB-DAAFDBCB5261}"/>
                    </a:ext>
                  </a:extLst>
                </p:cNvPr>
                <p:cNvSpPr/>
                <p:nvPr/>
              </p:nvSpPr>
              <p:spPr>
                <a:xfrm>
                  <a:off x="4310062" y="2983229"/>
                  <a:ext cx="12382" cy="5715"/>
                </a:xfrm>
                <a:custGeom>
                  <a:avLst/>
                  <a:gdLst>
                    <a:gd name="connsiteX0" fmla="*/ 3810 w 12382"/>
                    <a:gd name="connsiteY0" fmla="*/ 5715 h 5715"/>
                    <a:gd name="connsiteX1" fmla="*/ 12383 w 12382"/>
                    <a:gd name="connsiteY1" fmla="*/ 953 h 5715"/>
                    <a:gd name="connsiteX2" fmla="*/ 12383 w 12382"/>
                    <a:gd name="connsiteY2" fmla="*/ 953 h 5715"/>
                    <a:gd name="connsiteX3" fmla="*/ 11430 w 12382"/>
                    <a:gd name="connsiteY3" fmla="*/ 0 h 5715"/>
                    <a:gd name="connsiteX4" fmla="*/ 11430 w 12382"/>
                    <a:gd name="connsiteY4" fmla="*/ 0 h 5715"/>
                    <a:gd name="connsiteX5" fmla="*/ 10477 w 12382"/>
                    <a:gd name="connsiteY5" fmla="*/ 0 h 5715"/>
                    <a:gd name="connsiteX6" fmla="*/ 10477 w 12382"/>
                    <a:gd name="connsiteY6" fmla="*/ 0 h 5715"/>
                    <a:gd name="connsiteX7" fmla="*/ 9525 w 12382"/>
                    <a:gd name="connsiteY7" fmla="*/ 0 h 5715"/>
                    <a:gd name="connsiteX8" fmla="*/ 9525 w 12382"/>
                    <a:gd name="connsiteY8" fmla="*/ 0 h 5715"/>
                    <a:gd name="connsiteX9" fmla="*/ 8573 w 12382"/>
                    <a:gd name="connsiteY9" fmla="*/ 0 h 5715"/>
                    <a:gd name="connsiteX10" fmla="*/ 0 w 12382"/>
                    <a:gd name="connsiteY10" fmla="*/ 4763 h 5715"/>
                    <a:gd name="connsiteX11" fmla="*/ 0 w 12382"/>
                    <a:gd name="connsiteY11" fmla="*/ 4763 h 5715"/>
                    <a:gd name="connsiteX12" fmla="*/ 952 w 12382"/>
                    <a:gd name="connsiteY12" fmla="*/ 4763 h 5715"/>
                    <a:gd name="connsiteX13" fmla="*/ 952 w 12382"/>
                    <a:gd name="connsiteY13" fmla="*/ 4763 h 5715"/>
                    <a:gd name="connsiteX14" fmla="*/ 1905 w 12382"/>
                    <a:gd name="connsiteY14" fmla="*/ 4763 h 5715"/>
                    <a:gd name="connsiteX15" fmla="*/ 1905 w 12382"/>
                    <a:gd name="connsiteY15" fmla="*/ 4763 h 5715"/>
                    <a:gd name="connsiteX16" fmla="*/ 2858 w 12382"/>
                    <a:gd name="connsiteY16" fmla="*/ 4763 h 5715"/>
                    <a:gd name="connsiteX17" fmla="*/ 2858 w 12382"/>
                    <a:gd name="connsiteY17" fmla="*/ 5715 h 57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2382" h="5715">
                      <a:moveTo>
                        <a:pt x="3810" y="5715"/>
                      </a:moveTo>
                      <a:lnTo>
                        <a:pt x="12383" y="953"/>
                      </a:lnTo>
                      <a:lnTo>
                        <a:pt x="12383" y="953"/>
                      </a:lnTo>
                      <a:lnTo>
                        <a:pt x="11430" y="0"/>
                      </a:lnTo>
                      <a:lnTo>
                        <a:pt x="11430" y="0"/>
                      </a:lnTo>
                      <a:lnTo>
                        <a:pt x="10477" y="0"/>
                      </a:lnTo>
                      <a:lnTo>
                        <a:pt x="10477" y="0"/>
                      </a:lnTo>
                      <a:lnTo>
                        <a:pt x="9525" y="0"/>
                      </a:lnTo>
                      <a:lnTo>
                        <a:pt x="9525" y="0"/>
                      </a:lnTo>
                      <a:lnTo>
                        <a:pt x="8573" y="0"/>
                      </a:lnTo>
                      <a:lnTo>
                        <a:pt x="0" y="4763"/>
                      </a:lnTo>
                      <a:lnTo>
                        <a:pt x="0" y="4763"/>
                      </a:lnTo>
                      <a:lnTo>
                        <a:pt x="952" y="4763"/>
                      </a:lnTo>
                      <a:lnTo>
                        <a:pt x="952" y="4763"/>
                      </a:lnTo>
                      <a:lnTo>
                        <a:pt x="1905" y="4763"/>
                      </a:lnTo>
                      <a:lnTo>
                        <a:pt x="1905" y="4763"/>
                      </a:lnTo>
                      <a:lnTo>
                        <a:pt x="2858" y="4763"/>
                      </a:lnTo>
                      <a:lnTo>
                        <a:pt x="2858" y="5715"/>
                      </a:lnTo>
                      <a:close/>
                    </a:path>
                  </a:pathLst>
                </a:custGeom>
                <a:solidFill>
                  <a:srgbClr val="1A1A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397" name="Freeform: Shape 1396">
                  <a:extLst>
                    <a:ext uri="{FF2B5EF4-FFF2-40B4-BE49-F238E27FC236}">
                      <a16:creationId xmlns:a16="http://schemas.microsoft.com/office/drawing/2014/main" id="{8ED378AB-0622-43D0-A081-07774F4CA13C}"/>
                    </a:ext>
                  </a:extLst>
                </p:cNvPr>
                <p:cNvSpPr/>
                <p:nvPr/>
              </p:nvSpPr>
              <p:spPr>
                <a:xfrm>
                  <a:off x="4338637" y="3033712"/>
                  <a:ext cx="11429" cy="7620"/>
                </a:xfrm>
                <a:custGeom>
                  <a:avLst/>
                  <a:gdLst>
                    <a:gd name="connsiteX0" fmla="*/ 0 w 11429"/>
                    <a:gd name="connsiteY0" fmla="*/ 7620 h 7620"/>
                    <a:gd name="connsiteX1" fmla="*/ 9525 w 11429"/>
                    <a:gd name="connsiteY1" fmla="*/ 2858 h 7620"/>
                    <a:gd name="connsiteX2" fmla="*/ 9525 w 11429"/>
                    <a:gd name="connsiteY2" fmla="*/ 1905 h 7620"/>
                    <a:gd name="connsiteX3" fmla="*/ 9525 w 11429"/>
                    <a:gd name="connsiteY3" fmla="*/ 1905 h 7620"/>
                    <a:gd name="connsiteX4" fmla="*/ 9525 w 11429"/>
                    <a:gd name="connsiteY4" fmla="*/ 1905 h 7620"/>
                    <a:gd name="connsiteX5" fmla="*/ 10477 w 11429"/>
                    <a:gd name="connsiteY5" fmla="*/ 953 h 7620"/>
                    <a:gd name="connsiteX6" fmla="*/ 10477 w 11429"/>
                    <a:gd name="connsiteY6" fmla="*/ 953 h 7620"/>
                    <a:gd name="connsiteX7" fmla="*/ 10477 w 11429"/>
                    <a:gd name="connsiteY7" fmla="*/ 953 h 7620"/>
                    <a:gd name="connsiteX8" fmla="*/ 10477 w 11429"/>
                    <a:gd name="connsiteY8" fmla="*/ 0 h 7620"/>
                    <a:gd name="connsiteX9" fmla="*/ 11430 w 11429"/>
                    <a:gd name="connsiteY9" fmla="*/ 0 h 7620"/>
                    <a:gd name="connsiteX10" fmla="*/ 1905 w 11429"/>
                    <a:gd name="connsiteY10" fmla="*/ 4763 h 7620"/>
                    <a:gd name="connsiteX11" fmla="*/ 1905 w 11429"/>
                    <a:gd name="connsiteY11" fmla="*/ 4763 h 7620"/>
                    <a:gd name="connsiteX12" fmla="*/ 1905 w 11429"/>
                    <a:gd name="connsiteY12" fmla="*/ 5715 h 7620"/>
                    <a:gd name="connsiteX13" fmla="*/ 952 w 11429"/>
                    <a:gd name="connsiteY13" fmla="*/ 5715 h 7620"/>
                    <a:gd name="connsiteX14" fmla="*/ 952 w 11429"/>
                    <a:gd name="connsiteY14" fmla="*/ 5715 h 7620"/>
                    <a:gd name="connsiteX15" fmla="*/ 952 w 11429"/>
                    <a:gd name="connsiteY15" fmla="*/ 6667 h 7620"/>
                    <a:gd name="connsiteX16" fmla="*/ 952 w 11429"/>
                    <a:gd name="connsiteY16" fmla="*/ 6667 h 7620"/>
                    <a:gd name="connsiteX17" fmla="*/ 952 w 11429"/>
                    <a:gd name="connsiteY17" fmla="*/ 6667 h 76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1429" h="7620">
                      <a:moveTo>
                        <a:pt x="0" y="7620"/>
                      </a:moveTo>
                      <a:lnTo>
                        <a:pt x="9525" y="2858"/>
                      </a:lnTo>
                      <a:lnTo>
                        <a:pt x="9525" y="1905"/>
                      </a:lnTo>
                      <a:lnTo>
                        <a:pt x="9525" y="1905"/>
                      </a:lnTo>
                      <a:lnTo>
                        <a:pt x="9525" y="1905"/>
                      </a:lnTo>
                      <a:lnTo>
                        <a:pt x="10477" y="953"/>
                      </a:lnTo>
                      <a:lnTo>
                        <a:pt x="10477" y="953"/>
                      </a:lnTo>
                      <a:lnTo>
                        <a:pt x="10477" y="953"/>
                      </a:lnTo>
                      <a:lnTo>
                        <a:pt x="10477" y="0"/>
                      </a:lnTo>
                      <a:lnTo>
                        <a:pt x="11430" y="0"/>
                      </a:lnTo>
                      <a:lnTo>
                        <a:pt x="1905" y="4763"/>
                      </a:lnTo>
                      <a:lnTo>
                        <a:pt x="1905" y="4763"/>
                      </a:lnTo>
                      <a:lnTo>
                        <a:pt x="1905" y="5715"/>
                      </a:lnTo>
                      <a:lnTo>
                        <a:pt x="952" y="5715"/>
                      </a:lnTo>
                      <a:lnTo>
                        <a:pt x="952" y="5715"/>
                      </a:lnTo>
                      <a:lnTo>
                        <a:pt x="952" y="6667"/>
                      </a:lnTo>
                      <a:lnTo>
                        <a:pt x="952" y="6667"/>
                      </a:lnTo>
                      <a:lnTo>
                        <a:pt x="952" y="6667"/>
                      </a:lnTo>
                      <a:close/>
                    </a:path>
                  </a:pathLst>
                </a:custGeom>
                <a:solidFill>
                  <a:srgbClr val="1A1A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398" name="Freeform: Shape 1397">
                  <a:extLst>
                    <a:ext uri="{FF2B5EF4-FFF2-40B4-BE49-F238E27FC236}">
                      <a16:creationId xmlns:a16="http://schemas.microsoft.com/office/drawing/2014/main" id="{310B13EC-03A2-4285-BEFE-EA8FDAF7DBA7}"/>
                    </a:ext>
                  </a:extLst>
                </p:cNvPr>
                <p:cNvSpPr/>
                <p:nvPr/>
              </p:nvSpPr>
              <p:spPr>
                <a:xfrm>
                  <a:off x="4335779" y="3036569"/>
                  <a:ext cx="11430" cy="6667"/>
                </a:xfrm>
                <a:custGeom>
                  <a:avLst/>
                  <a:gdLst>
                    <a:gd name="connsiteX0" fmla="*/ 0 w 11430"/>
                    <a:gd name="connsiteY0" fmla="*/ 6667 h 6667"/>
                    <a:gd name="connsiteX1" fmla="*/ 9525 w 11430"/>
                    <a:gd name="connsiteY1" fmla="*/ 1905 h 6667"/>
                    <a:gd name="connsiteX2" fmla="*/ 9525 w 11430"/>
                    <a:gd name="connsiteY2" fmla="*/ 1905 h 6667"/>
                    <a:gd name="connsiteX3" fmla="*/ 9525 w 11430"/>
                    <a:gd name="connsiteY3" fmla="*/ 1905 h 6667"/>
                    <a:gd name="connsiteX4" fmla="*/ 10478 w 11430"/>
                    <a:gd name="connsiteY4" fmla="*/ 1905 h 6667"/>
                    <a:gd name="connsiteX5" fmla="*/ 10478 w 11430"/>
                    <a:gd name="connsiteY5" fmla="*/ 952 h 6667"/>
                    <a:gd name="connsiteX6" fmla="*/ 10478 w 11430"/>
                    <a:gd name="connsiteY6" fmla="*/ 952 h 6667"/>
                    <a:gd name="connsiteX7" fmla="*/ 10478 w 11430"/>
                    <a:gd name="connsiteY7" fmla="*/ 952 h 6667"/>
                    <a:gd name="connsiteX8" fmla="*/ 11430 w 11430"/>
                    <a:gd name="connsiteY8" fmla="*/ 952 h 6667"/>
                    <a:gd name="connsiteX9" fmla="*/ 11430 w 11430"/>
                    <a:gd name="connsiteY9" fmla="*/ 0 h 6667"/>
                    <a:gd name="connsiteX10" fmla="*/ 2858 w 11430"/>
                    <a:gd name="connsiteY10" fmla="*/ 4763 h 6667"/>
                    <a:gd name="connsiteX11" fmla="*/ 1905 w 11430"/>
                    <a:gd name="connsiteY11" fmla="*/ 5715 h 6667"/>
                    <a:gd name="connsiteX12" fmla="*/ 1905 w 11430"/>
                    <a:gd name="connsiteY12" fmla="*/ 5715 h 6667"/>
                    <a:gd name="connsiteX13" fmla="*/ 1905 w 11430"/>
                    <a:gd name="connsiteY13" fmla="*/ 5715 h 6667"/>
                    <a:gd name="connsiteX14" fmla="*/ 953 w 11430"/>
                    <a:gd name="connsiteY14" fmla="*/ 5715 h 6667"/>
                    <a:gd name="connsiteX15" fmla="*/ 953 w 11430"/>
                    <a:gd name="connsiteY15" fmla="*/ 6667 h 6667"/>
                    <a:gd name="connsiteX16" fmla="*/ 953 w 11430"/>
                    <a:gd name="connsiteY16" fmla="*/ 6667 h 6667"/>
                    <a:gd name="connsiteX17" fmla="*/ 0 w 11430"/>
                    <a:gd name="connsiteY17" fmla="*/ 6667 h 66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1430" h="6667">
                      <a:moveTo>
                        <a:pt x="0" y="6667"/>
                      </a:moveTo>
                      <a:lnTo>
                        <a:pt x="9525" y="1905"/>
                      </a:lnTo>
                      <a:lnTo>
                        <a:pt x="9525" y="1905"/>
                      </a:lnTo>
                      <a:lnTo>
                        <a:pt x="9525" y="1905"/>
                      </a:lnTo>
                      <a:lnTo>
                        <a:pt x="10478" y="1905"/>
                      </a:lnTo>
                      <a:lnTo>
                        <a:pt x="10478" y="952"/>
                      </a:lnTo>
                      <a:lnTo>
                        <a:pt x="10478" y="952"/>
                      </a:lnTo>
                      <a:lnTo>
                        <a:pt x="10478" y="952"/>
                      </a:lnTo>
                      <a:lnTo>
                        <a:pt x="11430" y="952"/>
                      </a:lnTo>
                      <a:lnTo>
                        <a:pt x="11430" y="0"/>
                      </a:lnTo>
                      <a:lnTo>
                        <a:pt x="2858" y="4763"/>
                      </a:lnTo>
                      <a:lnTo>
                        <a:pt x="1905" y="5715"/>
                      </a:lnTo>
                      <a:lnTo>
                        <a:pt x="1905" y="5715"/>
                      </a:lnTo>
                      <a:lnTo>
                        <a:pt x="1905" y="5715"/>
                      </a:lnTo>
                      <a:lnTo>
                        <a:pt x="953" y="5715"/>
                      </a:lnTo>
                      <a:lnTo>
                        <a:pt x="953" y="6667"/>
                      </a:lnTo>
                      <a:lnTo>
                        <a:pt x="953" y="6667"/>
                      </a:lnTo>
                      <a:lnTo>
                        <a:pt x="0" y="6667"/>
                      </a:lnTo>
                      <a:close/>
                    </a:path>
                  </a:pathLst>
                </a:custGeom>
                <a:solidFill>
                  <a:srgbClr val="1A1A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399" name="Freeform: Shape 1398">
                  <a:extLst>
                    <a:ext uri="{FF2B5EF4-FFF2-40B4-BE49-F238E27FC236}">
                      <a16:creationId xmlns:a16="http://schemas.microsoft.com/office/drawing/2014/main" id="{79051890-3D04-4F5B-91DE-3C8CDB5298E3}"/>
                    </a:ext>
                  </a:extLst>
                </p:cNvPr>
                <p:cNvSpPr/>
                <p:nvPr/>
              </p:nvSpPr>
              <p:spPr>
                <a:xfrm>
                  <a:off x="4340542" y="3029902"/>
                  <a:ext cx="10477" cy="7619"/>
                </a:xfrm>
                <a:custGeom>
                  <a:avLst/>
                  <a:gdLst>
                    <a:gd name="connsiteX0" fmla="*/ 0 w 10477"/>
                    <a:gd name="connsiteY0" fmla="*/ 7620 h 7619"/>
                    <a:gd name="connsiteX1" fmla="*/ 9525 w 10477"/>
                    <a:gd name="connsiteY1" fmla="*/ 2857 h 7619"/>
                    <a:gd name="connsiteX2" fmla="*/ 9525 w 10477"/>
                    <a:gd name="connsiteY2" fmla="*/ 2857 h 7619"/>
                    <a:gd name="connsiteX3" fmla="*/ 9525 w 10477"/>
                    <a:gd name="connsiteY3" fmla="*/ 2857 h 7619"/>
                    <a:gd name="connsiteX4" fmla="*/ 9525 w 10477"/>
                    <a:gd name="connsiteY4" fmla="*/ 1905 h 7619"/>
                    <a:gd name="connsiteX5" fmla="*/ 9525 w 10477"/>
                    <a:gd name="connsiteY5" fmla="*/ 1905 h 7619"/>
                    <a:gd name="connsiteX6" fmla="*/ 10478 w 10477"/>
                    <a:gd name="connsiteY6" fmla="*/ 952 h 7619"/>
                    <a:gd name="connsiteX7" fmla="*/ 10478 w 10477"/>
                    <a:gd name="connsiteY7" fmla="*/ 952 h 7619"/>
                    <a:gd name="connsiteX8" fmla="*/ 10478 w 10477"/>
                    <a:gd name="connsiteY8" fmla="*/ 0 h 7619"/>
                    <a:gd name="connsiteX9" fmla="*/ 10478 w 10477"/>
                    <a:gd name="connsiteY9" fmla="*/ 0 h 7619"/>
                    <a:gd name="connsiteX10" fmla="*/ 953 w 10477"/>
                    <a:gd name="connsiteY10" fmla="*/ 4763 h 7619"/>
                    <a:gd name="connsiteX11" fmla="*/ 953 w 10477"/>
                    <a:gd name="connsiteY11" fmla="*/ 4763 h 7619"/>
                    <a:gd name="connsiteX12" fmla="*/ 953 w 10477"/>
                    <a:gd name="connsiteY12" fmla="*/ 5715 h 7619"/>
                    <a:gd name="connsiteX13" fmla="*/ 953 w 10477"/>
                    <a:gd name="connsiteY13" fmla="*/ 5715 h 7619"/>
                    <a:gd name="connsiteX14" fmla="*/ 953 w 10477"/>
                    <a:gd name="connsiteY14" fmla="*/ 6667 h 7619"/>
                    <a:gd name="connsiteX15" fmla="*/ 953 w 10477"/>
                    <a:gd name="connsiteY15" fmla="*/ 6667 h 7619"/>
                    <a:gd name="connsiteX16" fmla="*/ 953 w 10477"/>
                    <a:gd name="connsiteY16" fmla="*/ 7620 h 7619"/>
                    <a:gd name="connsiteX17" fmla="*/ 953 w 10477"/>
                    <a:gd name="connsiteY17" fmla="*/ 7620 h 76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0477" h="7619">
                      <a:moveTo>
                        <a:pt x="0" y="7620"/>
                      </a:moveTo>
                      <a:lnTo>
                        <a:pt x="9525" y="2857"/>
                      </a:lnTo>
                      <a:lnTo>
                        <a:pt x="9525" y="2857"/>
                      </a:lnTo>
                      <a:lnTo>
                        <a:pt x="9525" y="2857"/>
                      </a:lnTo>
                      <a:lnTo>
                        <a:pt x="9525" y="1905"/>
                      </a:lnTo>
                      <a:lnTo>
                        <a:pt x="9525" y="1905"/>
                      </a:lnTo>
                      <a:lnTo>
                        <a:pt x="10478" y="952"/>
                      </a:lnTo>
                      <a:lnTo>
                        <a:pt x="10478" y="952"/>
                      </a:lnTo>
                      <a:lnTo>
                        <a:pt x="10478" y="0"/>
                      </a:lnTo>
                      <a:lnTo>
                        <a:pt x="10478" y="0"/>
                      </a:lnTo>
                      <a:lnTo>
                        <a:pt x="953" y="4763"/>
                      </a:lnTo>
                      <a:lnTo>
                        <a:pt x="953" y="4763"/>
                      </a:lnTo>
                      <a:lnTo>
                        <a:pt x="953" y="5715"/>
                      </a:lnTo>
                      <a:lnTo>
                        <a:pt x="953" y="5715"/>
                      </a:lnTo>
                      <a:lnTo>
                        <a:pt x="953" y="6667"/>
                      </a:lnTo>
                      <a:lnTo>
                        <a:pt x="953" y="6667"/>
                      </a:lnTo>
                      <a:lnTo>
                        <a:pt x="953" y="7620"/>
                      </a:lnTo>
                      <a:lnTo>
                        <a:pt x="953" y="7620"/>
                      </a:lnTo>
                      <a:close/>
                    </a:path>
                  </a:pathLst>
                </a:custGeom>
                <a:solidFill>
                  <a:srgbClr val="1A1A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00" name="Freeform: Shape 1399">
                  <a:extLst>
                    <a:ext uri="{FF2B5EF4-FFF2-40B4-BE49-F238E27FC236}">
                      <a16:creationId xmlns:a16="http://schemas.microsoft.com/office/drawing/2014/main" id="{96F3EA28-67D5-4DAD-948D-9662A199389F}"/>
                    </a:ext>
                  </a:extLst>
                </p:cNvPr>
                <p:cNvSpPr/>
                <p:nvPr/>
              </p:nvSpPr>
              <p:spPr>
                <a:xfrm>
                  <a:off x="4304347" y="2983229"/>
                  <a:ext cx="9525" cy="4762"/>
                </a:xfrm>
                <a:custGeom>
                  <a:avLst/>
                  <a:gdLst>
                    <a:gd name="connsiteX0" fmla="*/ 952 w 9525"/>
                    <a:gd name="connsiteY0" fmla="*/ 4763 h 4762"/>
                    <a:gd name="connsiteX1" fmla="*/ 9525 w 9525"/>
                    <a:gd name="connsiteY1" fmla="*/ 0 h 4762"/>
                    <a:gd name="connsiteX2" fmla="*/ 9525 w 9525"/>
                    <a:gd name="connsiteY2" fmla="*/ 0 h 4762"/>
                    <a:gd name="connsiteX3" fmla="*/ 9525 w 9525"/>
                    <a:gd name="connsiteY3" fmla="*/ 0 h 4762"/>
                    <a:gd name="connsiteX4" fmla="*/ 8573 w 9525"/>
                    <a:gd name="connsiteY4" fmla="*/ 0 h 4762"/>
                    <a:gd name="connsiteX5" fmla="*/ 8573 w 9525"/>
                    <a:gd name="connsiteY5" fmla="*/ 0 h 4762"/>
                    <a:gd name="connsiteX6" fmla="*/ 8573 w 9525"/>
                    <a:gd name="connsiteY6" fmla="*/ 953 h 4762"/>
                    <a:gd name="connsiteX7" fmla="*/ 7620 w 9525"/>
                    <a:gd name="connsiteY7" fmla="*/ 953 h 4762"/>
                    <a:gd name="connsiteX8" fmla="*/ 7620 w 9525"/>
                    <a:gd name="connsiteY8" fmla="*/ 953 h 4762"/>
                    <a:gd name="connsiteX9" fmla="*/ 6667 w 9525"/>
                    <a:gd name="connsiteY9" fmla="*/ 953 h 4762"/>
                    <a:gd name="connsiteX10" fmla="*/ 0 w 9525"/>
                    <a:gd name="connsiteY10" fmla="*/ 4763 h 4762"/>
                    <a:gd name="connsiteX11" fmla="*/ 0 w 9525"/>
                    <a:gd name="connsiteY11" fmla="*/ 4763 h 4762"/>
                    <a:gd name="connsiteX12" fmla="*/ 0 w 9525"/>
                    <a:gd name="connsiteY12" fmla="*/ 4763 h 4762"/>
                    <a:gd name="connsiteX13" fmla="*/ 952 w 9525"/>
                    <a:gd name="connsiteY13" fmla="*/ 4763 h 47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9525" h="4762">
                      <a:moveTo>
                        <a:pt x="952" y="4763"/>
                      </a:moveTo>
                      <a:lnTo>
                        <a:pt x="9525" y="0"/>
                      </a:lnTo>
                      <a:lnTo>
                        <a:pt x="9525" y="0"/>
                      </a:lnTo>
                      <a:lnTo>
                        <a:pt x="9525" y="0"/>
                      </a:lnTo>
                      <a:lnTo>
                        <a:pt x="8573" y="0"/>
                      </a:lnTo>
                      <a:lnTo>
                        <a:pt x="8573" y="0"/>
                      </a:lnTo>
                      <a:lnTo>
                        <a:pt x="8573" y="953"/>
                      </a:lnTo>
                      <a:lnTo>
                        <a:pt x="7620" y="953"/>
                      </a:lnTo>
                      <a:lnTo>
                        <a:pt x="7620" y="953"/>
                      </a:lnTo>
                      <a:lnTo>
                        <a:pt x="6667" y="953"/>
                      </a:lnTo>
                      <a:lnTo>
                        <a:pt x="0" y="4763"/>
                      </a:lnTo>
                      <a:lnTo>
                        <a:pt x="0" y="4763"/>
                      </a:lnTo>
                      <a:lnTo>
                        <a:pt x="0" y="4763"/>
                      </a:lnTo>
                      <a:lnTo>
                        <a:pt x="952" y="4763"/>
                      </a:lnTo>
                      <a:close/>
                    </a:path>
                  </a:pathLst>
                </a:custGeom>
                <a:solidFill>
                  <a:srgbClr val="1A1A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01" name="Freeform: Shape 1400">
                  <a:extLst>
                    <a:ext uri="{FF2B5EF4-FFF2-40B4-BE49-F238E27FC236}">
                      <a16:creationId xmlns:a16="http://schemas.microsoft.com/office/drawing/2014/main" id="{DCBD02AE-8A98-49BD-B059-07EF283F360E}"/>
                    </a:ext>
                  </a:extLst>
                </p:cNvPr>
                <p:cNvSpPr/>
                <p:nvPr/>
              </p:nvSpPr>
              <p:spPr>
                <a:xfrm>
                  <a:off x="4306252" y="2983229"/>
                  <a:ext cx="12382" cy="4762"/>
                </a:xfrm>
                <a:custGeom>
                  <a:avLst/>
                  <a:gdLst>
                    <a:gd name="connsiteX0" fmla="*/ 2858 w 12382"/>
                    <a:gd name="connsiteY0" fmla="*/ 4763 h 4762"/>
                    <a:gd name="connsiteX1" fmla="*/ 12383 w 12382"/>
                    <a:gd name="connsiteY1" fmla="*/ 0 h 4762"/>
                    <a:gd name="connsiteX2" fmla="*/ 11430 w 12382"/>
                    <a:gd name="connsiteY2" fmla="*/ 0 h 4762"/>
                    <a:gd name="connsiteX3" fmla="*/ 11430 w 12382"/>
                    <a:gd name="connsiteY3" fmla="*/ 0 h 4762"/>
                    <a:gd name="connsiteX4" fmla="*/ 10477 w 12382"/>
                    <a:gd name="connsiteY4" fmla="*/ 0 h 4762"/>
                    <a:gd name="connsiteX5" fmla="*/ 10477 w 12382"/>
                    <a:gd name="connsiteY5" fmla="*/ 0 h 4762"/>
                    <a:gd name="connsiteX6" fmla="*/ 9525 w 12382"/>
                    <a:gd name="connsiteY6" fmla="*/ 0 h 4762"/>
                    <a:gd name="connsiteX7" fmla="*/ 9525 w 12382"/>
                    <a:gd name="connsiteY7" fmla="*/ 0 h 4762"/>
                    <a:gd name="connsiteX8" fmla="*/ 9525 w 12382"/>
                    <a:gd name="connsiteY8" fmla="*/ 0 h 4762"/>
                    <a:gd name="connsiteX9" fmla="*/ 8573 w 12382"/>
                    <a:gd name="connsiteY9" fmla="*/ 0 h 4762"/>
                    <a:gd name="connsiteX10" fmla="*/ 0 w 12382"/>
                    <a:gd name="connsiteY10" fmla="*/ 4763 h 4762"/>
                    <a:gd name="connsiteX11" fmla="*/ 0 w 12382"/>
                    <a:gd name="connsiteY11" fmla="*/ 4763 h 4762"/>
                    <a:gd name="connsiteX12" fmla="*/ 952 w 12382"/>
                    <a:gd name="connsiteY12" fmla="*/ 4763 h 4762"/>
                    <a:gd name="connsiteX13" fmla="*/ 952 w 12382"/>
                    <a:gd name="connsiteY13" fmla="*/ 4763 h 4762"/>
                    <a:gd name="connsiteX14" fmla="*/ 952 w 12382"/>
                    <a:gd name="connsiteY14" fmla="*/ 4763 h 4762"/>
                    <a:gd name="connsiteX15" fmla="*/ 1905 w 12382"/>
                    <a:gd name="connsiteY15" fmla="*/ 4763 h 4762"/>
                    <a:gd name="connsiteX16" fmla="*/ 1905 w 12382"/>
                    <a:gd name="connsiteY16" fmla="*/ 4763 h 4762"/>
                    <a:gd name="connsiteX17" fmla="*/ 2858 w 12382"/>
                    <a:gd name="connsiteY17" fmla="*/ 4763 h 47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2382" h="4762">
                      <a:moveTo>
                        <a:pt x="2858" y="4763"/>
                      </a:moveTo>
                      <a:lnTo>
                        <a:pt x="12383" y="0"/>
                      </a:lnTo>
                      <a:lnTo>
                        <a:pt x="11430" y="0"/>
                      </a:lnTo>
                      <a:lnTo>
                        <a:pt x="11430" y="0"/>
                      </a:lnTo>
                      <a:lnTo>
                        <a:pt x="10477" y="0"/>
                      </a:lnTo>
                      <a:lnTo>
                        <a:pt x="10477" y="0"/>
                      </a:lnTo>
                      <a:lnTo>
                        <a:pt x="9525" y="0"/>
                      </a:lnTo>
                      <a:lnTo>
                        <a:pt x="9525" y="0"/>
                      </a:lnTo>
                      <a:lnTo>
                        <a:pt x="9525" y="0"/>
                      </a:lnTo>
                      <a:lnTo>
                        <a:pt x="8573" y="0"/>
                      </a:lnTo>
                      <a:lnTo>
                        <a:pt x="0" y="4763"/>
                      </a:lnTo>
                      <a:lnTo>
                        <a:pt x="0" y="4763"/>
                      </a:lnTo>
                      <a:lnTo>
                        <a:pt x="952" y="4763"/>
                      </a:lnTo>
                      <a:lnTo>
                        <a:pt x="952" y="4763"/>
                      </a:lnTo>
                      <a:lnTo>
                        <a:pt x="952" y="4763"/>
                      </a:lnTo>
                      <a:lnTo>
                        <a:pt x="1905" y="4763"/>
                      </a:lnTo>
                      <a:lnTo>
                        <a:pt x="1905" y="4763"/>
                      </a:lnTo>
                      <a:lnTo>
                        <a:pt x="2858" y="4763"/>
                      </a:lnTo>
                      <a:close/>
                    </a:path>
                  </a:pathLst>
                </a:custGeom>
                <a:solidFill>
                  <a:srgbClr val="1A1A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sp>
            <p:nvSpPr>
              <p:cNvPr id="1354" name="Freeform: Shape 1353">
                <a:extLst>
                  <a:ext uri="{FF2B5EF4-FFF2-40B4-BE49-F238E27FC236}">
                    <a16:creationId xmlns:a16="http://schemas.microsoft.com/office/drawing/2014/main" id="{5C267B33-49BE-4217-B0AA-D8A2F0C4190B}"/>
                  </a:ext>
                </a:extLst>
              </p:cNvPr>
              <p:cNvSpPr/>
              <p:nvPr/>
            </p:nvSpPr>
            <p:spPr>
              <a:xfrm>
                <a:off x="4303395" y="2988944"/>
                <a:ext cx="38100" cy="55245"/>
              </a:xfrm>
              <a:custGeom>
                <a:avLst/>
                <a:gdLst>
                  <a:gd name="connsiteX0" fmla="*/ 35242 w 38100"/>
                  <a:gd name="connsiteY0" fmla="*/ 52388 h 55245"/>
                  <a:gd name="connsiteX1" fmla="*/ 37147 w 38100"/>
                  <a:gd name="connsiteY1" fmla="*/ 49530 h 55245"/>
                  <a:gd name="connsiteX2" fmla="*/ 36195 w 38100"/>
                  <a:gd name="connsiteY2" fmla="*/ 48577 h 55245"/>
                  <a:gd name="connsiteX3" fmla="*/ 37147 w 38100"/>
                  <a:gd name="connsiteY3" fmla="*/ 49530 h 55245"/>
                  <a:gd name="connsiteX4" fmla="*/ 38100 w 38100"/>
                  <a:gd name="connsiteY4" fmla="*/ 46672 h 55245"/>
                  <a:gd name="connsiteX5" fmla="*/ 36195 w 38100"/>
                  <a:gd name="connsiteY5" fmla="*/ 44767 h 55245"/>
                  <a:gd name="connsiteX6" fmla="*/ 38100 w 38100"/>
                  <a:gd name="connsiteY6" fmla="*/ 45720 h 55245"/>
                  <a:gd name="connsiteX7" fmla="*/ 38100 w 38100"/>
                  <a:gd name="connsiteY7" fmla="*/ 41910 h 55245"/>
                  <a:gd name="connsiteX8" fmla="*/ 37147 w 38100"/>
                  <a:gd name="connsiteY8" fmla="*/ 40958 h 55245"/>
                  <a:gd name="connsiteX9" fmla="*/ 38100 w 38100"/>
                  <a:gd name="connsiteY9" fmla="*/ 40958 h 55245"/>
                  <a:gd name="connsiteX10" fmla="*/ 38100 w 38100"/>
                  <a:gd name="connsiteY10" fmla="*/ 37147 h 55245"/>
                  <a:gd name="connsiteX11" fmla="*/ 37147 w 38100"/>
                  <a:gd name="connsiteY11" fmla="*/ 36195 h 55245"/>
                  <a:gd name="connsiteX12" fmla="*/ 38100 w 38100"/>
                  <a:gd name="connsiteY12" fmla="*/ 36195 h 55245"/>
                  <a:gd name="connsiteX13" fmla="*/ 37147 w 38100"/>
                  <a:gd name="connsiteY13" fmla="*/ 31433 h 55245"/>
                  <a:gd name="connsiteX14" fmla="*/ 36195 w 38100"/>
                  <a:gd name="connsiteY14" fmla="*/ 30480 h 55245"/>
                  <a:gd name="connsiteX15" fmla="*/ 37147 w 38100"/>
                  <a:gd name="connsiteY15" fmla="*/ 30480 h 55245"/>
                  <a:gd name="connsiteX16" fmla="*/ 35242 w 38100"/>
                  <a:gd name="connsiteY16" fmla="*/ 25717 h 55245"/>
                  <a:gd name="connsiteX17" fmla="*/ 33338 w 38100"/>
                  <a:gd name="connsiteY17" fmla="*/ 24765 h 55245"/>
                  <a:gd name="connsiteX18" fmla="*/ 34290 w 38100"/>
                  <a:gd name="connsiteY18" fmla="*/ 23813 h 55245"/>
                  <a:gd name="connsiteX19" fmla="*/ 31432 w 38100"/>
                  <a:gd name="connsiteY19" fmla="*/ 19050 h 55245"/>
                  <a:gd name="connsiteX20" fmla="*/ 30480 w 38100"/>
                  <a:gd name="connsiteY20" fmla="*/ 19050 h 55245"/>
                  <a:gd name="connsiteX21" fmla="*/ 30480 w 38100"/>
                  <a:gd name="connsiteY21" fmla="*/ 18097 h 55245"/>
                  <a:gd name="connsiteX22" fmla="*/ 27622 w 38100"/>
                  <a:gd name="connsiteY22" fmla="*/ 14288 h 55245"/>
                  <a:gd name="connsiteX23" fmla="*/ 26670 w 38100"/>
                  <a:gd name="connsiteY23" fmla="*/ 14288 h 55245"/>
                  <a:gd name="connsiteX24" fmla="*/ 26670 w 38100"/>
                  <a:gd name="connsiteY24" fmla="*/ 13335 h 55245"/>
                  <a:gd name="connsiteX25" fmla="*/ 23813 w 38100"/>
                  <a:gd name="connsiteY25" fmla="*/ 9525 h 55245"/>
                  <a:gd name="connsiteX26" fmla="*/ 22860 w 38100"/>
                  <a:gd name="connsiteY26" fmla="*/ 10477 h 55245"/>
                  <a:gd name="connsiteX27" fmla="*/ 22860 w 38100"/>
                  <a:gd name="connsiteY27" fmla="*/ 9525 h 55245"/>
                  <a:gd name="connsiteX28" fmla="*/ 19050 w 38100"/>
                  <a:gd name="connsiteY28" fmla="*/ 6667 h 55245"/>
                  <a:gd name="connsiteX29" fmla="*/ 18097 w 38100"/>
                  <a:gd name="connsiteY29" fmla="*/ 7620 h 55245"/>
                  <a:gd name="connsiteX30" fmla="*/ 18097 w 38100"/>
                  <a:gd name="connsiteY30" fmla="*/ 5715 h 55245"/>
                  <a:gd name="connsiteX31" fmla="*/ 14288 w 38100"/>
                  <a:gd name="connsiteY31" fmla="*/ 2858 h 55245"/>
                  <a:gd name="connsiteX32" fmla="*/ 14288 w 38100"/>
                  <a:gd name="connsiteY32" fmla="*/ 3810 h 55245"/>
                  <a:gd name="connsiteX33" fmla="*/ 14288 w 38100"/>
                  <a:gd name="connsiteY33" fmla="*/ 2858 h 55245"/>
                  <a:gd name="connsiteX34" fmla="*/ 10477 w 38100"/>
                  <a:gd name="connsiteY34" fmla="*/ 952 h 55245"/>
                  <a:gd name="connsiteX35" fmla="*/ 10477 w 38100"/>
                  <a:gd name="connsiteY35" fmla="*/ 2858 h 55245"/>
                  <a:gd name="connsiteX36" fmla="*/ 9525 w 38100"/>
                  <a:gd name="connsiteY36" fmla="*/ 952 h 55245"/>
                  <a:gd name="connsiteX37" fmla="*/ 5715 w 38100"/>
                  <a:gd name="connsiteY37" fmla="*/ 0 h 55245"/>
                  <a:gd name="connsiteX38" fmla="*/ 5715 w 38100"/>
                  <a:gd name="connsiteY38" fmla="*/ 952 h 55245"/>
                  <a:gd name="connsiteX39" fmla="*/ 4763 w 38100"/>
                  <a:gd name="connsiteY39" fmla="*/ 0 h 55245"/>
                  <a:gd name="connsiteX40" fmla="*/ 1905 w 38100"/>
                  <a:gd name="connsiteY40" fmla="*/ 0 h 55245"/>
                  <a:gd name="connsiteX41" fmla="*/ 1905 w 38100"/>
                  <a:gd name="connsiteY41" fmla="*/ 952 h 55245"/>
                  <a:gd name="connsiteX42" fmla="*/ 952 w 38100"/>
                  <a:gd name="connsiteY42" fmla="*/ 0 h 55245"/>
                  <a:gd name="connsiteX43" fmla="*/ 0 w 38100"/>
                  <a:gd name="connsiteY43" fmla="*/ 0 h 55245"/>
                  <a:gd name="connsiteX44" fmla="*/ 0 w 38100"/>
                  <a:gd name="connsiteY44" fmla="*/ 39052 h 55245"/>
                  <a:gd name="connsiteX45" fmla="*/ 1905 w 38100"/>
                  <a:gd name="connsiteY45" fmla="*/ 40958 h 55245"/>
                  <a:gd name="connsiteX46" fmla="*/ 2857 w 38100"/>
                  <a:gd name="connsiteY46" fmla="*/ 40958 h 55245"/>
                  <a:gd name="connsiteX47" fmla="*/ 2857 w 38100"/>
                  <a:gd name="connsiteY47" fmla="*/ 41910 h 55245"/>
                  <a:gd name="connsiteX48" fmla="*/ 6667 w 38100"/>
                  <a:gd name="connsiteY48" fmla="*/ 45720 h 55245"/>
                  <a:gd name="connsiteX49" fmla="*/ 7620 w 38100"/>
                  <a:gd name="connsiteY49" fmla="*/ 44767 h 55245"/>
                  <a:gd name="connsiteX50" fmla="*/ 7620 w 38100"/>
                  <a:gd name="connsiteY50" fmla="*/ 45720 h 55245"/>
                  <a:gd name="connsiteX51" fmla="*/ 11430 w 38100"/>
                  <a:gd name="connsiteY51" fmla="*/ 48577 h 55245"/>
                  <a:gd name="connsiteX52" fmla="*/ 12382 w 38100"/>
                  <a:gd name="connsiteY52" fmla="*/ 47625 h 55245"/>
                  <a:gd name="connsiteX53" fmla="*/ 12382 w 38100"/>
                  <a:gd name="connsiteY53" fmla="*/ 49530 h 55245"/>
                  <a:gd name="connsiteX54" fmla="*/ 16192 w 38100"/>
                  <a:gd name="connsiteY54" fmla="*/ 52388 h 55245"/>
                  <a:gd name="connsiteX55" fmla="*/ 16192 w 38100"/>
                  <a:gd name="connsiteY55" fmla="*/ 51435 h 55245"/>
                  <a:gd name="connsiteX56" fmla="*/ 16192 w 38100"/>
                  <a:gd name="connsiteY56" fmla="*/ 52388 h 55245"/>
                  <a:gd name="connsiteX57" fmla="*/ 20002 w 38100"/>
                  <a:gd name="connsiteY57" fmla="*/ 54292 h 55245"/>
                  <a:gd name="connsiteX58" fmla="*/ 20002 w 38100"/>
                  <a:gd name="connsiteY58" fmla="*/ 52388 h 55245"/>
                  <a:gd name="connsiteX59" fmla="*/ 20955 w 38100"/>
                  <a:gd name="connsiteY59" fmla="*/ 54292 h 55245"/>
                  <a:gd name="connsiteX60" fmla="*/ 24765 w 38100"/>
                  <a:gd name="connsiteY60" fmla="*/ 55245 h 55245"/>
                  <a:gd name="connsiteX61" fmla="*/ 24765 w 38100"/>
                  <a:gd name="connsiteY61" fmla="*/ 54292 h 55245"/>
                  <a:gd name="connsiteX62" fmla="*/ 25717 w 38100"/>
                  <a:gd name="connsiteY62" fmla="*/ 55245 h 55245"/>
                  <a:gd name="connsiteX63" fmla="*/ 28575 w 38100"/>
                  <a:gd name="connsiteY63" fmla="*/ 55245 h 55245"/>
                  <a:gd name="connsiteX64" fmla="*/ 28575 w 38100"/>
                  <a:gd name="connsiteY64" fmla="*/ 53340 h 55245"/>
                  <a:gd name="connsiteX65" fmla="*/ 29527 w 38100"/>
                  <a:gd name="connsiteY65" fmla="*/ 54292 h 55245"/>
                  <a:gd name="connsiteX66" fmla="*/ 32385 w 38100"/>
                  <a:gd name="connsiteY66" fmla="*/ 53340 h 55245"/>
                  <a:gd name="connsiteX67" fmla="*/ 32385 w 38100"/>
                  <a:gd name="connsiteY67" fmla="*/ 52388 h 55245"/>
                  <a:gd name="connsiteX68" fmla="*/ 33338 w 38100"/>
                  <a:gd name="connsiteY68" fmla="*/ 53340 h 55245"/>
                  <a:gd name="connsiteX69" fmla="*/ 35242 w 38100"/>
                  <a:gd name="connsiteY69" fmla="*/ 52388 h 55245"/>
                  <a:gd name="connsiteX70" fmla="*/ 33338 w 38100"/>
                  <a:gd name="connsiteY70" fmla="*/ 50483 h 55245"/>
                  <a:gd name="connsiteX71" fmla="*/ 35242 w 38100"/>
                  <a:gd name="connsiteY71" fmla="*/ 52388 h 552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</a:cxnLst>
                <a:rect l="l" t="t" r="r" b="b"/>
                <a:pathLst>
                  <a:path w="38100" h="55245">
                    <a:moveTo>
                      <a:pt x="35242" y="52388"/>
                    </a:moveTo>
                    <a:cubicBezTo>
                      <a:pt x="36195" y="51435"/>
                      <a:pt x="36195" y="50483"/>
                      <a:pt x="37147" y="49530"/>
                    </a:cubicBezTo>
                    <a:cubicBezTo>
                      <a:pt x="37147" y="49530"/>
                      <a:pt x="36195" y="48577"/>
                      <a:pt x="36195" y="48577"/>
                    </a:cubicBezTo>
                    <a:cubicBezTo>
                      <a:pt x="36195" y="48577"/>
                      <a:pt x="37147" y="48577"/>
                      <a:pt x="37147" y="49530"/>
                    </a:cubicBezTo>
                    <a:cubicBezTo>
                      <a:pt x="37147" y="48577"/>
                      <a:pt x="38100" y="47625"/>
                      <a:pt x="38100" y="46672"/>
                    </a:cubicBezTo>
                    <a:cubicBezTo>
                      <a:pt x="37147" y="45720"/>
                      <a:pt x="37147" y="45720"/>
                      <a:pt x="36195" y="44767"/>
                    </a:cubicBezTo>
                    <a:cubicBezTo>
                      <a:pt x="37147" y="44767"/>
                      <a:pt x="37147" y="44767"/>
                      <a:pt x="38100" y="45720"/>
                    </a:cubicBezTo>
                    <a:cubicBezTo>
                      <a:pt x="38100" y="44767"/>
                      <a:pt x="38100" y="42863"/>
                      <a:pt x="38100" y="41910"/>
                    </a:cubicBezTo>
                    <a:cubicBezTo>
                      <a:pt x="38100" y="41910"/>
                      <a:pt x="37147" y="40958"/>
                      <a:pt x="37147" y="40958"/>
                    </a:cubicBezTo>
                    <a:cubicBezTo>
                      <a:pt x="37147" y="40958"/>
                      <a:pt x="38100" y="40958"/>
                      <a:pt x="38100" y="40958"/>
                    </a:cubicBezTo>
                    <a:cubicBezTo>
                      <a:pt x="38100" y="40005"/>
                      <a:pt x="38100" y="38100"/>
                      <a:pt x="38100" y="37147"/>
                    </a:cubicBezTo>
                    <a:cubicBezTo>
                      <a:pt x="38100" y="37147"/>
                      <a:pt x="37147" y="36195"/>
                      <a:pt x="37147" y="36195"/>
                    </a:cubicBezTo>
                    <a:cubicBezTo>
                      <a:pt x="37147" y="36195"/>
                      <a:pt x="38100" y="36195"/>
                      <a:pt x="38100" y="36195"/>
                    </a:cubicBezTo>
                    <a:cubicBezTo>
                      <a:pt x="38100" y="34290"/>
                      <a:pt x="37147" y="33338"/>
                      <a:pt x="37147" y="31433"/>
                    </a:cubicBezTo>
                    <a:cubicBezTo>
                      <a:pt x="37147" y="31433"/>
                      <a:pt x="36195" y="31433"/>
                      <a:pt x="36195" y="30480"/>
                    </a:cubicBezTo>
                    <a:cubicBezTo>
                      <a:pt x="36195" y="30480"/>
                      <a:pt x="37147" y="30480"/>
                      <a:pt x="37147" y="30480"/>
                    </a:cubicBezTo>
                    <a:cubicBezTo>
                      <a:pt x="36195" y="28575"/>
                      <a:pt x="36195" y="27622"/>
                      <a:pt x="35242" y="25717"/>
                    </a:cubicBezTo>
                    <a:cubicBezTo>
                      <a:pt x="34290" y="25717"/>
                      <a:pt x="34290" y="25717"/>
                      <a:pt x="33338" y="24765"/>
                    </a:cubicBezTo>
                    <a:cubicBezTo>
                      <a:pt x="33338" y="24765"/>
                      <a:pt x="34290" y="23813"/>
                      <a:pt x="34290" y="23813"/>
                    </a:cubicBezTo>
                    <a:cubicBezTo>
                      <a:pt x="33338" y="21908"/>
                      <a:pt x="32385" y="20955"/>
                      <a:pt x="31432" y="19050"/>
                    </a:cubicBezTo>
                    <a:cubicBezTo>
                      <a:pt x="31432" y="19050"/>
                      <a:pt x="30480" y="19050"/>
                      <a:pt x="30480" y="19050"/>
                    </a:cubicBezTo>
                    <a:cubicBezTo>
                      <a:pt x="30480" y="19050"/>
                      <a:pt x="30480" y="18097"/>
                      <a:pt x="30480" y="18097"/>
                    </a:cubicBezTo>
                    <a:cubicBezTo>
                      <a:pt x="29527" y="17145"/>
                      <a:pt x="28575" y="15240"/>
                      <a:pt x="27622" y="14288"/>
                    </a:cubicBezTo>
                    <a:cubicBezTo>
                      <a:pt x="27622" y="14288"/>
                      <a:pt x="27622" y="14288"/>
                      <a:pt x="26670" y="14288"/>
                    </a:cubicBezTo>
                    <a:cubicBezTo>
                      <a:pt x="26670" y="14288"/>
                      <a:pt x="26670" y="13335"/>
                      <a:pt x="26670" y="13335"/>
                    </a:cubicBezTo>
                    <a:cubicBezTo>
                      <a:pt x="25717" y="12383"/>
                      <a:pt x="24765" y="10477"/>
                      <a:pt x="23813" y="9525"/>
                    </a:cubicBezTo>
                    <a:cubicBezTo>
                      <a:pt x="23813" y="9525"/>
                      <a:pt x="22860" y="9525"/>
                      <a:pt x="22860" y="10477"/>
                    </a:cubicBezTo>
                    <a:cubicBezTo>
                      <a:pt x="22860" y="10477"/>
                      <a:pt x="22860" y="9525"/>
                      <a:pt x="22860" y="9525"/>
                    </a:cubicBezTo>
                    <a:cubicBezTo>
                      <a:pt x="21907" y="8572"/>
                      <a:pt x="20955" y="7620"/>
                      <a:pt x="19050" y="6667"/>
                    </a:cubicBezTo>
                    <a:cubicBezTo>
                      <a:pt x="19050" y="6667"/>
                      <a:pt x="19050" y="7620"/>
                      <a:pt x="18097" y="7620"/>
                    </a:cubicBezTo>
                    <a:cubicBezTo>
                      <a:pt x="18097" y="6667"/>
                      <a:pt x="18097" y="6667"/>
                      <a:pt x="18097" y="5715"/>
                    </a:cubicBezTo>
                    <a:cubicBezTo>
                      <a:pt x="17145" y="4763"/>
                      <a:pt x="15240" y="3810"/>
                      <a:pt x="14288" y="2858"/>
                    </a:cubicBezTo>
                    <a:cubicBezTo>
                      <a:pt x="14288" y="2858"/>
                      <a:pt x="14288" y="3810"/>
                      <a:pt x="14288" y="3810"/>
                    </a:cubicBezTo>
                    <a:cubicBezTo>
                      <a:pt x="14288" y="3810"/>
                      <a:pt x="14288" y="2858"/>
                      <a:pt x="14288" y="2858"/>
                    </a:cubicBezTo>
                    <a:cubicBezTo>
                      <a:pt x="13335" y="1905"/>
                      <a:pt x="11430" y="1905"/>
                      <a:pt x="10477" y="952"/>
                    </a:cubicBezTo>
                    <a:cubicBezTo>
                      <a:pt x="10477" y="1905"/>
                      <a:pt x="10477" y="1905"/>
                      <a:pt x="10477" y="2858"/>
                    </a:cubicBezTo>
                    <a:cubicBezTo>
                      <a:pt x="10477" y="1905"/>
                      <a:pt x="9525" y="1905"/>
                      <a:pt x="9525" y="952"/>
                    </a:cubicBezTo>
                    <a:cubicBezTo>
                      <a:pt x="8572" y="952"/>
                      <a:pt x="7620" y="0"/>
                      <a:pt x="5715" y="0"/>
                    </a:cubicBezTo>
                    <a:cubicBezTo>
                      <a:pt x="5715" y="0"/>
                      <a:pt x="5715" y="952"/>
                      <a:pt x="5715" y="952"/>
                    </a:cubicBezTo>
                    <a:cubicBezTo>
                      <a:pt x="5715" y="952"/>
                      <a:pt x="4763" y="0"/>
                      <a:pt x="4763" y="0"/>
                    </a:cubicBezTo>
                    <a:cubicBezTo>
                      <a:pt x="3810" y="0"/>
                      <a:pt x="2857" y="0"/>
                      <a:pt x="1905" y="0"/>
                    </a:cubicBezTo>
                    <a:cubicBezTo>
                      <a:pt x="1905" y="952"/>
                      <a:pt x="1905" y="952"/>
                      <a:pt x="1905" y="952"/>
                    </a:cubicBezTo>
                    <a:cubicBezTo>
                      <a:pt x="1905" y="952"/>
                      <a:pt x="952" y="0"/>
                      <a:pt x="952" y="0"/>
                    </a:cubicBezTo>
                    <a:cubicBezTo>
                      <a:pt x="952" y="0"/>
                      <a:pt x="0" y="0"/>
                      <a:pt x="0" y="0"/>
                    </a:cubicBezTo>
                    <a:lnTo>
                      <a:pt x="0" y="39052"/>
                    </a:lnTo>
                    <a:cubicBezTo>
                      <a:pt x="952" y="40005"/>
                      <a:pt x="952" y="40958"/>
                      <a:pt x="1905" y="40958"/>
                    </a:cubicBezTo>
                    <a:cubicBezTo>
                      <a:pt x="1905" y="40958"/>
                      <a:pt x="1905" y="40958"/>
                      <a:pt x="2857" y="40958"/>
                    </a:cubicBezTo>
                    <a:cubicBezTo>
                      <a:pt x="2857" y="40958"/>
                      <a:pt x="2857" y="41910"/>
                      <a:pt x="2857" y="41910"/>
                    </a:cubicBezTo>
                    <a:cubicBezTo>
                      <a:pt x="3810" y="42863"/>
                      <a:pt x="4763" y="44767"/>
                      <a:pt x="6667" y="45720"/>
                    </a:cubicBezTo>
                    <a:cubicBezTo>
                      <a:pt x="6667" y="45720"/>
                      <a:pt x="7620" y="45720"/>
                      <a:pt x="7620" y="44767"/>
                    </a:cubicBezTo>
                    <a:cubicBezTo>
                      <a:pt x="7620" y="44767"/>
                      <a:pt x="7620" y="45720"/>
                      <a:pt x="7620" y="45720"/>
                    </a:cubicBezTo>
                    <a:cubicBezTo>
                      <a:pt x="8572" y="46672"/>
                      <a:pt x="10477" y="47625"/>
                      <a:pt x="11430" y="48577"/>
                    </a:cubicBezTo>
                    <a:cubicBezTo>
                      <a:pt x="11430" y="48577"/>
                      <a:pt x="11430" y="47625"/>
                      <a:pt x="12382" y="47625"/>
                    </a:cubicBezTo>
                    <a:cubicBezTo>
                      <a:pt x="12382" y="48577"/>
                      <a:pt x="12382" y="48577"/>
                      <a:pt x="12382" y="49530"/>
                    </a:cubicBezTo>
                    <a:cubicBezTo>
                      <a:pt x="13335" y="50483"/>
                      <a:pt x="15240" y="51435"/>
                      <a:pt x="16192" y="52388"/>
                    </a:cubicBezTo>
                    <a:cubicBezTo>
                      <a:pt x="16192" y="52388"/>
                      <a:pt x="16192" y="51435"/>
                      <a:pt x="16192" y="51435"/>
                    </a:cubicBezTo>
                    <a:cubicBezTo>
                      <a:pt x="16192" y="51435"/>
                      <a:pt x="16192" y="52388"/>
                      <a:pt x="16192" y="52388"/>
                    </a:cubicBezTo>
                    <a:cubicBezTo>
                      <a:pt x="17145" y="53340"/>
                      <a:pt x="19050" y="53340"/>
                      <a:pt x="20002" y="54292"/>
                    </a:cubicBezTo>
                    <a:cubicBezTo>
                      <a:pt x="20002" y="53340"/>
                      <a:pt x="20002" y="53340"/>
                      <a:pt x="20002" y="52388"/>
                    </a:cubicBezTo>
                    <a:cubicBezTo>
                      <a:pt x="20002" y="53340"/>
                      <a:pt x="20955" y="53340"/>
                      <a:pt x="20955" y="54292"/>
                    </a:cubicBezTo>
                    <a:cubicBezTo>
                      <a:pt x="21907" y="54292"/>
                      <a:pt x="22860" y="55245"/>
                      <a:pt x="24765" y="55245"/>
                    </a:cubicBezTo>
                    <a:cubicBezTo>
                      <a:pt x="24765" y="55245"/>
                      <a:pt x="24765" y="54292"/>
                      <a:pt x="24765" y="54292"/>
                    </a:cubicBezTo>
                    <a:cubicBezTo>
                      <a:pt x="24765" y="54292"/>
                      <a:pt x="25717" y="55245"/>
                      <a:pt x="25717" y="55245"/>
                    </a:cubicBezTo>
                    <a:cubicBezTo>
                      <a:pt x="26670" y="55245"/>
                      <a:pt x="27622" y="55245"/>
                      <a:pt x="28575" y="55245"/>
                    </a:cubicBezTo>
                    <a:cubicBezTo>
                      <a:pt x="28575" y="54292"/>
                      <a:pt x="28575" y="54292"/>
                      <a:pt x="28575" y="53340"/>
                    </a:cubicBezTo>
                    <a:cubicBezTo>
                      <a:pt x="28575" y="53340"/>
                      <a:pt x="29527" y="54292"/>
                      <a:pt x="29527" y="54292"/>
                    </a:cubicBezTo>
                    <a:cubicBezTo>
                      <a:pt x="30480" y="54292"/>
                      <a:pt x="31432" y="53340"/>
                      <a:pt x="32385" y="53340"/>
                    </a:cubicBezTo>
                    <a:cubicBezTo>
                      <a:pt x="32385" y="53340"/>
                      <a:pt x="32385" y="52388"/>
                      <a:pt x="32385" y="52388"/>
                    </a:cubicBezTo>
                    <a:cubicBezTo>
                      <a:pt x="32385" y="52388"/>
                      <a:pt x="33338" y="53340"/>
                      <a:pt x="33338" y="53340"/>
                    </a:cubicBezTo>
                    <a:cubicBezTo>
                      <a:pt x="33338" y="54292"/>
                      <a:pt x="34290" y="53340"/>
                      <a:pt x="35242" y="52388"/>
                    </a:cubicBezTo>
                    <a:cubicBezTo>
                      <a:pt x="34290" y="52388"/>
                      <a:pt x="34290" y="51435"/>
                      <a:pt x="33338" y="50483"/>
                    </a:cubicBezTo>
                    <a:cubicBezTo>
                      <a:pt x="34290" y="51435"/>
                      <a:pt x="35242" y="51435"/>
                      <a:pt x="35242" y="52388"/>
                    </a:cubicBez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55" name="Freeform: Shape 1354">
                <a:extLst>
                  <a:ext uri="{FF2B5EF4-FFF2-40B4-BE49-F238E27FC236}">
                    <a16:creationId xmlns:a16="http://schemas.microsoft.com/office/drawing/2014/main" id="{D0ABA8D6-ED10-4A85-8B2F-5CC5E3A5E688}"/>
                  </a:ext>
                </a:extLst>
              </p:cNvPr>
              <p:cNvSpPr/>
              <p:nvPr/>
            </p:nvSpPr>
            <p:spPr>
              <a:xfrm>
                <a:off x="4421504" y="3062287"/>
                <a:ext cx="47625" cy="56197"/>
              </a:xfrm>
              <a:custGeom>
                <a:avLst/>
                <a:gdLst>
                  <a:gd name="connsiteX0" fmla="*/ 44768 w 47625"/>
                  <a:gd name="connsiteY0" fmla="*/ 52388 h 56197"/>
                  <a:gd name="connsiteX1" fmla="*/ 46673 w 47625"/>
                  <a:gd name="connsiteY1" fmla="*/ 49530 h 56197"/>
                  <a:gd name="connsiteX2" fmla="*/ 45720 w 47625"/>
                  <a:gd name="connsiteY2" fmla="*/ 48578 h 56197"/>
                  <a:gd name="connsiteX3" fmla="*/ 46673 w 47625"/>
                  <a:gd name="connsiteY3" fmla="*/ 49530 h 56197"/>
                  <a:gd name="connsiteX4" fmla="*/ 47625 w 47625"/>
                  <a:gd name="connsiteY4" fmla="*/ 46672 h 56197"/>
                  <a:gd name="connsiteX5" fmla="*/ 45720 w 47625"/>
                  <a:gd name="connsiteY5" fmla="*/ 44767 h 56197"/>
                  <a:gd name="connsiteX6" fmla="*/ 47625 w 47625"/>
                  <a:gd name="connsiteY6" fmla="*/ 45720 h 56197"/>
                  <a:gd name="connsiteX7" fmla="*/ 47625 w 47625"/>
                  <a:gd name="connsiteY7" fmla="*/ 41910 h 56197"/>
                  <a:gd name="connsiteX8" fmla="*/ 46673 w 47625"/>
                  <a:gd name="connsiteY8" fmla="*/ 40958 h 56197"/>
                  <a:gd name="connsiteX9" fmla="*/ 47625 w 47625"/>
                  <a:gd name="connsiteY9" fmla="*/ 40958 h 56197"/>
                  <a:gd name="connsiteX10" fmla="*/ 47625 w 47625"/>
                  <a:gd name="connsiteY10" fmla="*/ 37147 h 56197"/>
                  <a:gd name="connsiteX11" fmla="*/ 46673 w 47625"/>
                  <a:gd name="connsiteY11" fmla="*/ 36195 h 56197"/>
                  <a:gd name="connsiteX12" fmla="*/ 47625 w 47625"/>
                  <a:gd name="connsiteY12" fmla="*/ 36195 h 56197"/>
                  <a:gd name="connsiteX13" fmla="*/ 46673 w 47625"/>
                  <a:gd name="connsiteY13" fmla="*/ 31433 h 56197"/>
                  <a:gd name="connsiteX14" fmla="*/ 45720 w 47625"/>
                  <a:gd name="connsiteY14" fmla="*/ 30480 h 56197"/>
                  <a:gd name="connsiteX15" fmla="*/ 46673 w 47625"/>
                  <a:gd name="connsiteY15" fmla="*/ 30480 h 56197"/>
                  <a:gd name="connsiteX16" fmla="*/ 44768 w 47625"/>
                  <a:gd name="connsiteY16" fmla="*/ 25717 h 56197"/>
                  <a:gd name="connsiteX17" fmla="*/ 42863 w 47625"/>
                  <a:gd name="connsiteY17" fmla="*/ 24765 h 56197"/>
                  <a:gd name="connsiteX18" fmla="*/ 43815 w 47625"/>
                  <a:gd name="connsiteY18" fmla="*/ 23813 h 56197"/>
                  <a:gd name="connsiteX19" fmla="*/ 40958 w 47625"/>
                  <a:gd name="connsiteY19" fmla="*/ 19050 h 56197"/>
                  <a:gd name="connsiteX20" fmla="*/ 40005 w 47625"/>
                  <a:gd name="connsiteY20" fmla="*/ 19050 h 56197"/>
                  <a:gd name="connsiteX21" fmla="*/ 40005 w 47625"/>
                  <a:gd name="connsiteY21" fmla="*/ 18097 h 56197"/>
                  <a:gd name="connsiteX22" fmla="*/ 37148 w 47625"/>
                  <a:gd name="connsiteY22" fmla="*/ 14288 h 56197"/>
                  <a:gd name="connsiteX23" fmla="*/ 36195 w 47625"/>
                  <a:gd name="connsiteY23" fmla="*/ 14288 h 56197"/>
                  <a:gd name="connsiteX24" fmla="*/ 36195 w 47625"/>
                  <a:gd name="connsiteY24" fmla="*/ 13335 h 56197"/>
                  <a:gd name="connsiteX25" fmla="*/ 32385 w 47625"/>
                  <a:gd name="connsiteY25" fmla="*/ 9525 h 56197"/>
                  <a:gd name="connsiteX26" fmla="*/ 31433 w 47625"/>
                  <a:gd name="connsiteY26" fmla="*/ 10478 h 56197"/>
                  <a:gd name="connsiteX27" fmla="*/ 31433 w 47625"/>
                  <a:gd name="connsiteY27" fmla="*/ 9525 h 56197"/>
                  <a:gd name="connsiteX28" fmla="*/ 27623 w 47625"/>
                  <a:gd name="connsiteY28" fmla="*/ 6667 h 56197"/>
                  <a:gd name="connsiteX29" fmla="*/ 26670 w 47625"/>
                  <a:gd name="connsiteY29" fmla="*/ 7620 h 56197"/>
                  <a:gd name="connsiteX30" fmla="*/ 26670 w 47625"/>
                  <a:gd name="connsiteY30" fmla="*/ 5715 h 56197"/>
                  <a:gd name="connsiteX31" fmla="*/ 22860 w 47625"/>
                  <a:gd name="connsiteY31" fmla="*/ 2858 h 56197"/>
                  <a:gd name="connsiteX32" fmla="*/ 22860 w 47625"/>
                  <a:gd name="connsiteY32" fmla="*/ 3810 h 56197"/>
                  <a:gd name="connsiteX33" fmla="*/ 22860 w 47625"/>
                  <a:gd name="connsiteY33" fmla="*/ 2858 h 56197"/>
                  <a:gd name="connsiteX34" fmla="*/ 19050 w 47625"/>
                  <a:gd name="connsiteY34" fmla="*/ 953 h 56197"/>
                  <a:gd name="connsiteX35" fmla="*/ 19050 w 47625"/>
                  <a:gd name="connsiteY35" fmla="*/ 2858 h 56197"/>
                  <a:gd name="connsiteX36" fmla="*/ 18098 w 47625"/>
                  <a:gd name="connsiteY36" fmla="*/ 953 h 56197"/>
                  <a:gd name="connsiteX37" fmla="*/ 14288 w 47625"/>
                  <a:gd name="connsiteY37" fmla="*/ 0 h 56197"/>
                  <a:gd name="connsiteX38" fmla="*/ 14288 w 47625"/>
                  <a:gd name="connsiteY38" fmla="*/ 953 h 56197"/>
                  <a:gd name="connsiteX39" fmla="*/ 13335 w 47625"/>
                  <a:gd name="connsiteY39" fmla="*/ 0 h 56197"/>
                  <a:gd name="connsiteX40" fmla="*/ 10478 w 47625"/>
                  <a:gd name="connsiteY40" fmla="*/ 0 h 56197"/>
                  <a:gd name="connsiteX41" fmla="*/ 10478 w 47625"/>
                  <a:gd name="connsiteY41" fmla="*/ 1905 h 56197"/>
                  <a:gd name="connsiteX42" fmla="*/ 9525 w 47625"/>
                  <a:gd name="connsiteY42" fmla="*/ 953 h 56197"/>
                  <a:gd name="connsiteX43" fmla="*/ 6668 w 47625"/>
                  <a:gd name="connsiteY43" fmla="*/ 1905 h 56197"/>
                  <a:gd name="connsiteX44" fmla="*/ 6668 w 47625"/>
                  <a:gd name="connsiteY44" fmla="*/ 2858 h 56197"/>
                  <a:gd name="connsiteX45" fmla="*/ 5715 w 47625"/>
                  <a:gd name="connsiteY45" fmla="*/ 1905 h 56197"/>
                  <a:gd name="connsiteX46" fmla="*/ 3810 w 47625"/>
                  <a:gd name="connsiteY46" fmla="*/ 3810 h 56197"/>
                  <a:gd name="connsiteX47" fmla="*/ 4763 w 47625"/>
                  <a:gd name="connsiteY47" fmla="*/ 5715 h 56197"/>
                  <a:gd name="connsiteX48" fmla="*/ 2858 w 47625"/>
                  <a:gd name="connsiteY48" fmla="*/ 3810 h 56197"/>
                  <a:gd name="connsiteX49" fmla="*/ 953 w 47625"/>
                  <a:gd name="connsiteY49" fmla="*/ 6667 h 56197"/>
                  <a:gd name="connsiteX50" fmla="*/ 1905 w 47625"/>
                  <a:gd name="connsiteY50" fmla="*/ 7620 h 56197"/>
                  <a:gd name="connsiteX51" fmla="*/ 953 w 47625"/>
                  <a:gd name="connsiteY51" fmla="*/ 6667 h 56197"/>
                  <a:gd name="connsiteX52" fmla="*/ 0 w 47625"/>
                  <a:gd name="connsiteY52" fmla="*/ 9525 h 56197"/>
                  <a:gd name="connsiteX53" fmla="*/ 1905 w 47625"/>
                  <a:gd name="connsiteY53" fmla="*/ 11430 h 56197"/>
                  <a:gd name="connsiteX54" fmla="*/ 0 w 47625"/>
                  <a:gd name="connsiteY54" fmla="*/ 10478 h 56197"/>
                  <a:gd name="connsiteX55" fmla="*/ 0 w 47625"/>
                  <a:gd name="connsiteY55" fmla="*/ 14288 h 56197"/>
                  <a:gd name="connsiteX56" fmla="*/ 953 w 47625"/>
                  <a:gd name="connsiteY56" fmla="*/ 15240 h 56197"/>
                  <a:gd name="connsiteX57" fmla="*/ 0 w 47625"/>
                  <a:gd name="connsiteY57" fmla="*/ 15240 h 56197"/>
                  <a:gd name="connsiteX58" fmla="*/ 0 w 47625"/>
                  <a:gd name="connsiteY58" fmla="*/ 19050 h 56197"/>
                  <a:gd name="connsiteX59" fmla="*/ 953 w 47625"/>
                  <a:gd name="connsiteY59" fmla="*/ 20003 h 56197"/>
                  <a:gd name="connsiteX60" fmla="*/ 0 w 47625"/>
                  <a:gd name="connsiteY60" fmla="*/ 20003 h 56197"/>
                  <a:gd name="connsiteX61" fmla="*/ 953 w 47625"/>
                  <a:gd name="connsiteY61" fmla="*/ 24765 h 56197"/>
                  <a:gd name="connsiteX62" fmla="*/ 1905 w 47625"/>
                  <a:gd name="connsiteY62" fmla="*/ 25717 h 56197"/>
                  <a:gd name="connsiteX63" fmla="*/ 953 w 47625"/>
                  <a:gd name="connsiteY63" fmla="*/ 25717 h 56197"/>
                  <a:gd name="connsiteX64" fmla="*/ 2858 w 47625"/>
                  <a:gd name="connsiteY64" fmla="*/ 30480 h 56197"/>
                  <a:gd name="connsiteX65" fmla="*/ 4763 w 47625"/>
                  <a:gd name="connsiteY65" fmla="*/ 31433 h 56197"/>
                  <a:gd name="connsiteX66" fmla="*/ 3810 w 47625"/>
                  <a:gd name="connsiteY66" fmla="*/ 32385 h 56197"/>
                  <a:gd name="connsiteX67" fmla="*/ 6668 w 47625"/>
                  <a:gd name="connsiteY67" fmla="*/ 37147 h 56197"/>
                  <a:gd name="connsiteX68" fmla="*/ 7620 w 47625"/>
                  <a:gd name="connsiteY68" fmla="*/ 37147 h 56197"/>
                  <a:gd name="connsiteX69" fmla="*/ 7620 w 47625"/>
                  <a:gd name="connsiteY69" fmla="*/ 38100 h 56197"/>
                  <a:gd name="connsiteX70" fmla="*/ 10478 w 47625"/>
                  <a:gd name="connsiteY70" fmla="*/ 41910 h 56197"/>
                  <a:gd name="connsiteX71" fmla="*/ 11430 w 47625"/>
                  <a:gd name="connsiteY71" fmla="*/ 41910 h 56197"/>
                  <a:gd name="connsiteX72" fmla="*/ 11430 w 47625"/>
                  <a:gd name="connsiteY72" fmla="*/ 42863 h 56197"/>
                  <a:gd name="connsiteX73" fmla="*/ 14288 w 47625"/>
                  <a:gd name="connsiteY73" fmla="*/ 46672 h 56197"/>
                  <a:gd name="connsiteX74" fmla="*/ 15240 w 47625"/>
                  <a:gd name="connsiteY74" fmla="*/ 45720 h 56197"/>
                  <a:gd name="connsiteX75" fmla="*/ 15240 w 47625"/>
                  <a:gd name="connsiteY75" fmla="*/ 46672 h 56197"/>
                  <a:gd name="connsiteX76" fmla="*/ 19050 w 47625"/>
                  <a:gd name="connsiteY76" fmla="*/ 49530 h 56197"/>
                  <a:gd name="connsiteX77" fmla="*/ 20003 w 47625"/>
                  <a:gd name="connsiteY77" fmla="*/ 48578 h 56197"/>
                  <a:gd name="connsiteX78" fmla="*/ 20003 w 47625"/>
                  <a:gd name="connsiteY78" fmla="*/ 50483 h 56197"/>
                  <a:gd name="connsiteX79" fmla="*/ 23813 w 47625"/>
                  <a:gd name="connsiteY79" fmla="*/ 53340 h 56197"/>
                  <a:gd name="connsiteX80" fmla="*/ 23813 w 47625"/>
                  <a:gd name="connsiteY80" fmla="*/ 52388 h 56197"/>
                  <a:gd name="connsiteX81" fmla="*/ 23813 w 47625"/>
                  <a:gd name="connsiteY81" fmla="*/ 53340 h 56197"/>
                  <a:gd name="connsiteX82" fmla="*/ 27623 w 47625"/>
                  <a:gd name="connsiteY82" fmla="*/ 55245 h 56197"/>
                  <a:gd name="connsiteX83" fmla="*/ 27623 w 47625"/>
                  <a:gd name="connsiteY83" fmla="*/ 53340 h 56197"/>
                  <a:gd name="connsiteX84" fmla="*/ 28575 w 47625"/>
                  <a:gd name="connsiteY84" fmla="*/ 55245 h 56197"/>
                  <a:gd name="connsiteX85" fmla="*/ 32385 w 47625"/>
                  <a:gd name="connsiteY85" fmla="*/ 56197 h 56197"/>
                  <a:gd name="connsiteX86" fmla="*/ 32385 w 47625"/>
                  <a:gd name="connsiteY86" fmla="*/ 55245 h 56197"/>
                  <a:gd name="connsiteX87" fmla="*/ 33338 w 47625"/>
                  <a:gd name="connsiteY87" fmla="*/ 56197 h 56197"/>
                  <a:gd name="connsiteX88" fmla="*/ 36195 w 47625"/>
                  <a:gd name="connsiteY88" fmla="*/ 56197 h 56197"/>
                  <a:gd name="connsiteX89" fmla="*/ 36195 w 47625"/>
                  <a:gd name="connsiteY89" fmla="*/ 54292 h 56197"/>
                  <a:gd name="connsiteX90" fmla="*/ 37148 w 47625"/>
                  <a:gd name="connsiteY90" fmla="*/ 55245 h 56197"/>
                  <a:gd name="connsiteX91" fmla="*/ 40005 w 47625"/>
                  <a:gd name="connsiteY91" fmla="*/ 54292 h 56197"/>
                  <a:gd name="connsiteX92" fmla="*/ 40005 w 47625"/>
                  <a:gd name="connsiteY92" fmla="*/ 53340 h 56197"/>
                  <a:gd name="connsiteX93" fmla="*/ 40958 w 47625"/>
                  <a:gd name="connsiteY93" fmla="*/ 54292 h 56197"/>
                  <a:gd name="connsiteX94" fmla="*/ 44768 w 47625"/>
                  <a:gd name="connsiteY94" fmla="*/ 52388 h 56197"/>
                  <a:gd name="connsiteX95" fmla="*/ 42863 w 47625"/>
                  <a:gd name="connsiteY95" fmla="*/ 50483 h 56197"/>
                  <a:gd name="connsiteX96" fmla="*/ 44768 w 47625"/>
                  <a:gd name="connsiteY96" fmla="*/ 52388 h 56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</a:cxnLst>
                <a:rect l="l" t="t" r="r" b="b"/>
                <a:pathLst>
                  <a:path w="47625" h="56197">
                    <a:moveTo>
                      <a:pt x="44768" y="52388"/>
                    </a:moveTo>
                    <a:cubicBezTo>
                      <a:pt x="45720" y="51435"/>
                      <a:pt x="45720" y="50483"/>
                      <a:pt x="46673" y="49530"/>
                    </a:cubicBezTo>
                    <a:cubicBezTo>
                      <a:pt x="46673" y="49530"/>
                      <a:pt x="45720" y="48578"/>
                      <a:pt x="45720" y="48578"/>
                    </a:cubicBezTo>
                    <a:cubicBezTo>
                      <a:pt x="45720" y="48578"/>
                      <a:pt x="46673" y="48578"/>
                      <a:pt x="46673" y="49530"/>
                    </a:cubicBezTo>
                    <a:cubicBezTo>
                      <a:pt x="46673" y="48578"/>
                      <a:pt x="47625" y="47625"/>
                      <a:pt x="47625" y="46672"/>
                    </a:cubicBezTo>
                    <a:cubicBezTo>
                      <a:pt x="46673" y="45720"/>
                      <a:pt x="46673" y="45720"/>
                      <a:pt x="45720" y="44767"/>
                    </a:cubicBezTo>
                    <a:cubicBezTo>
                      <a:pt x="46673" y="44767"/>
                      <a:pt x="46673" y="44767"/>
                      <a:pt x="47625" y="45720"/>
                    </a:cubicBezTo>
                    <a:cubicBezTo>
                      <a:pt x="47625" y="44767"/>
                      <a:pt x="47625" y="42863"/>
                      <a:pt x="47625" y="41910"/>
                    </a:cubicBezTo>
                    <a:cubicBezTo>
                      <a:pt x="47625" y="41910"/>
                      <a:pt x="46673" y="40958"/>
                      <a:pt x="46673" y="40958"/>
                    </a:cubicBezTo>
                    <a:cubicBezTo>
                      <a:pt x="46673" y="40958"/>
                      <a:pt x="47625" y="40958"/>
                      <a:pt x="47625" y="40958"/>
                    </a:cubicBezTo>
                    <a:cubicBezTo>
                      <a:pt x="47625" y="40005"/>
                      <a:pt x="47625" y="38100"/>
                      <a:pt x="47625" y="37147"/>
                    </a:cubicBezTo>
                    <a:cubicBezTo>
                      <a:pt x="47625" y="37147"/>
                      <a:pt x="46673" y="36195"/>
                      <a:pt x="46673" y="36195"/>
                    </a:cubicBezTo>
                    <a:cubicBezTo>
                      <a:pt x="46673" y="36195"/>
                      <a:pt x="47625" y="36195"/>
                      <a:pt x="47625" y="36195"/>
                    </a:cubicBezTo>
                    <a:cubicBezTo>
                      <a:pt x="47625" y="34290"/>
                      <a:pt x="46673" y="33338"/>
                      <a:pt x="46673" y="31433"/>
                    </a:cubicBezTo>
                    <a:cubicBezTo>
                      <a:pt x="46673" y="31433"/>
                      <a:pt x="45720" y="31433"/>
                      <a:pt x="45720" y="30480"/>
                    </a:cubicBezTo>
                    <a:cubicBezTo>
                      <a:pt x="45720" y="30480"/>
                      <a:pt x="46673" y="30480"/>
                      <a:pt x="46673" y="30480"/>
                    </a:cubicBezTo>
                    <a:cubicBezTo>
                      <a:pt x="45720" y="28575"/>
                      <a:pt x="45720" y="27622"/>
                      <a:pt x="44768" y="25717"/>
                    </a:cubicBezTo>
                    <a:cubicBezTo>
                      <a:pt x="43815" y="25717"/>
                      <a:pt x="43815" y="25717"/>
                      <a:pt x="42863" y="24765"/>
                    </a:cubicBezTo>
                    <a:cubicBezTo>
                      <a:pt x="42863" y="24765"/>
                      <a:pt x="43815" y="23813"/>
                      <a:pt x="43815" y="23813"/>
                    </a:cubicBezTo>
                    <a:cubicBezTo>
                      <a:pt x="42863" y="21908"/>
                      <a:pt x="41910" y="20955"/>
                      <a:pt x="40958" y="19050"/>
                    </a:cubicBezTo>
                    <a:cubicBezTo>
                      <a:pt x="40958" y="19050"/>
                      <a:pt x="40005" y="19050"/>
                      <a:pt x="40005" y="19050"/>
                    </a:cubicBezTo>
                    <a:cubicBezTo>
                      <a:pt x="40005" y="19050"/>
                      <a:pt x="40005" y="18097"/>
                      <a:pt x="40005" y="18097"/>
                    </a:cubicBezTo>
                    <a:cubicBezTo>
                      <a:pt x="39053" y="17145"/>
                      <a:pt x="38100" y="15240"/>
                      <a:pt x="37148" y="14288"/>
                    </a:cubicBezTo>
                    <a:cubicBezTo>
                      <a:pt x="37148" y="14288"/>
                      <a:pt x="37148" y="14288"/>
                      <a:pt x="36195" y="14288"/>
                    </a:cubicBezTo>
                    <a:cubicBezTo>
                      <a:pt x="36195" y="14288"/>
                      <a:pt x="36195" y="13335"/>
                      <a:pt x="36195" y="13335"/>
                    </a:cubicBezTo>
                    <a:cubicBezTo>
                      <a:pt x="35243" y="12383"/>
                      <a:pt x="34290" y="10478"/>
                      <a:pt x="32385" y="9525"/>
                    </a:cubicBezTo>
                    <a:cubicBezTo>
                      <a:pt x="32385" y="9525"/>
                      <a:pt x="32385" y="9525"/>
                      <a:pt x="31433" y="10478"/>
                    </a:cubicBezTo>
                    <a:cubicBezTo>
                      <a:pt x="31433" y="10478"/>
                      <a:pt x="31433" y="9525"/>
                      <a:pt x="31433" y="9525"/>
                    </a:cubicBezTo>
                    <a:cubicBezTo>
                      <a:pt x="30480" y="8572"/>
                      <a:pt x="29528" y="7620"/>
                      <a:pt x="27623" y="6667"/>
                    </a:cubicBezTo>
                    <a:cubicBezTo>
                      <a:pt x="27623" y="6667"/>
                      <a:pt x="27623" y="7620"/>
                      <a:pt x="26670" y="7620"/>
                    </a:cubicBezTo>
                    <a:cubicBezTo>
                      <a:pt x="26670" y="6667"/>
                      <a:pt x="26670" y="6667"/>
                      <a:pt x="26670" y="5715"/>
                    </a:cubicBezTo>
                    <a:cubicBezTo>
                      <a:pt x="25718" y="4763"/>
                      <a:pt x="23813" y="3810"/>
                      <a:pt x="22860" y="2858"/>
                    </a:cubicBezTo>
                    <a:cubicBezTo>
                      <a:pt x="22860" y="2858"/>
                      <a:pt x="22860" y="3810"/>
                      <a:pt x="22860" y="3810"/>
                    </a:cubicBezTo>
                    <a:cubicBezTo>
                      <a:pt x="22860" y="3810"/>
                      <a:pt x="22860" y="2858"/>
                      <a:pt x="22860" y="2858"/>
                    </a:cubicBezTo>
                    <a:cubicBezTo>
                      <a:pt x="21908" y="1905"/>
                      <a:pt x="20003" y="1905"/>
                      <a:pt x="19050" y="953"/>
                    </a:cubicBezTo>
                    <a:cubicBezTo>
                      <a:pt x="19050" y="1905"/>
                      <a:pt x="19050" y="1905"/>
                      <a:pt x="19050" y="2858"/>
                    </a:cubicBezTo>
                    <a:cubicBezTo>
                      <a:pt x="19050" y="1905"/>
                      <a:pt x="18098" y="1905"/>
                      <a:pt x="18098" y="953"/>
                    </a:cubicBezTo>
                    <a:cubicBezTo>
                      <a:pt x="17145" y="953"/>
                      <a:pt x="16193" y="0"/>
                      <a:pt x="14288" y="0"/>
                    </a:cubicBezTo>
                    <a:cubicBezTo>
                      <a:pt x="14288" y="0"/>
                      <a:pt x="14288" y="953"/>
                      <a:pt x="14288" y="953"/>
                    </a:cubicBezTo>
                    <a:cubicBezTo>
                      <a:pt x="14288" y="953"/>
                      <a:pt x="13335" y="0"/>
                      <a:pt x="13335" y="0"/>
                    </a:cubicBezTo>
                    <a:cubicBezTo>
                      <a:pt x="12383" y="0"/>
                      <a:pt x="11430" y="0"/>
                      <a:pt x="10478" y="0"/>
                    </a:cubicBezTo>
                    <a:cubicBezTo>
                      <a:pt x="10478" y="953"/>
                      <a:pt x="10478" y="953"/>
                      <a:pt x="10478" y="1905"/>
                    </a:cubicBezTo>
                    <a:cubicBezTo>
                      <a:pt x="10478" y="1905"/>
                      <a:pt x="9525" y="953"/>
                      <a:pt x="9525" y="953"/>
                    </a:cubicBezTo>
                    <a:cubicBezTo>
                      <a:pt x="8573" y="953"/>
                      <a:pt x="7620" y="1905"/>
                      <a:pt x="6668" y="1905"/>
                    </a:cubicBezTo>
                    <a:cubicBezTo>
                      <a:pt x="6668" y="1905"/>
                      <a:pt x="6668" y="2858"/>
                      <a:pt x="6668" y="2858"/>
                    </a:cubicBezTo>
                    <a:cubicBezTo>
                      <a:pt x="6668" y="2858"/>
                      <a:pt x="5715" y="1905"/>
                      <a:pt x="5715" y="1905"/>
                    </a:cubicBezTo>
                    <a:cubicBezTo>
                      <a:pt x="4763" y="2858"/>
                      <a:pt x="3810" y="2858"/>
                      <a:pt x="3810" y="3810"/>
                    </a:cubicBezTo>
                    <a:cubicBezTo>
                      <a:pt x="3810" y="4763"/>
                      <a:pt x="4763" y="5715"/>
                      <a:pt x="4763" y="5715"/>
                    </a:cubicBezTo>
                    <a:cubicBezTo>
                      <a:pt x="3810" y="4763"/>
                      <a:pt x="3810" y="4763"/>
                      <a:pt x="2858" y="3810"/>
                    </a:cubicBezTo>
                    <a:cubicBezTo>
                      <a:pt x="1905" y="4763"/>
                      <a:pt x="1905" y="5715"/>
                      <a:pt x="953" y="6667"/>
                    </a:cubicBezTo>
                    <a:cubicBezTo>
                      <a:pt x="953" y="6667"/>
                      <a:pt x="1905" y="7620"/>
                      <a:pt x="1905" y="7620"/>
                    </a:cubicBezTo>
                    <a:cubicBezTo>
                      <a:pt x="1905" y="7620"/>
                      <a:pt x="953" y="7620"/>
                      <a:pt x="953" y="6667"/>
                    </a:cubicBezTo>
                    <a:cubicBezTo>
                      <a:pt x="953" y="7620"/>
                      <a:pt x="0" y="8572"/>
                      <a:pt x="0" y="9525"/>
                    </a:cubicBezTo>
                    <a:cubicBezTo>
                      <a:pt x="953" y="10478"/>
                      <a:pt x="953" y="10478"/>
                      <a:pt x="1905" y="11430"/>
                    </a:cubicBezTo>
                    <a:cubicBezTo>
                      <a:pt x="953" y="11430"/>
                      <a:pt x="953" y="11430"/>
                      <a:pt x="0" y="10478"/>
                    </a:cubicBezTo>
                    <a:cubicBezTo>
                      <a:pt x="0" y="11430"/>
                      <a:pt x="0" y="13335"/>
                      <a:pt x="0" y="14288"/>
                    </a:cubicBezTo>
                    <a:cubicBezTo>
                      <a:pt x="0" y="14288"/>
                      <a:pt x="953" y="15240"/>
                      <a:pt x="953" y="15240"/>
                    </a:cubicBezTo>
                    <a:cubicBezTo>
                      <a:pt x="953" y="15240"/>
                      <a:pt x="0" y="15240"/>
                      <a:pt x="0" y="15240"/>
                    </a:cubicBezTo>
                    <a:cubicBezTo>
                      <a:pt x="0" y="16192"/>
                      <a:pt x="0" y="18097"/>
                      <a:pt x="0" y="19050"/>
                    </a:cubicBezTo>
                    <a:cubicBezTo>
                      <a:pt x="0" y="19050"/>
                      <a:pt x="953" y="20003"/>
                      <a:pt x="953" y="20003"/>
                    </a:cubicBezTo>
                    <a:cubicBezTo>
                      <a:pt x="953" y="20003"/>
                      <a:pt x="0" y="20003"/>
                      <a:pt x="0" y="20003"/>
                    </a:cubicBezTo>
                    <a:cubicBezTo>
                      <a:pt x="0" y="21908"/>
                      <a:pt x="953" y="22860"/>
                      <a:pt x="953" y="24765"/>
                    </a:cubicBezTo>
                    <a:cubicBezTo>
                      <a:pt x="953" y="24765"/>
                      <a:pt x="1905" y="24765"/>
                      <a:pt x="1905" y="25717"/>
                    </a:cubicBezTo>
                    <a:cubicBezTo>
                      <a:pt x="1905" y="25717"/>
                      <a:pt x="953" y="25717"/>
                      <a:pt x="953" y="25717"/>
                    </a:cubicBezTo>
                    <a:cubicBezTo>
                      <a:pt x="1905" y="27622"/>
                      <a:pt x="1905" y="28575"/>
                      <a:pt x="2858" y="30480"/>
                    </a:cubicBezTo>
                    <a:cubicBezTo>
                      <a:pt x="3810" y="30480"/>
                      <a:pt x="3810" y="30480"/>
                      <a:pt x="4763" y="31433"/>
                    </a:cubicBezTo>
                    <a:cubicBezTo>
                      <a:pt x="4763" y="31433"/>
                      <a:pt x="3810" y="32385"/>
                      <a:pt x="3810" y="32385"/>
                    </a:cubicBezTo>
                    <a:cubicBezTo>
                      <a:pt x="4763" y="34290"/>
                      <a:pt x="5715" y="35242"/>
                      <a:pt x="6668" y="37147"/>
                    </a:cubicBezTo>
                    <a:cubicBezTo>
                      <a:pt x="6668" y="37147"/>
                      <a:pt x="7620" y="37147"/>
                      <a:pt x="7620" y="37147"/>
                    </a:cubicBezTo>
                    <a:cubicBezTo>
                      <a:pt x="7620" y="37147"/>
                      <a:pt x="7620" y="38100"/>
                      <a:pt x="7620" y="38100"/>
                    </a:cubicBezTo>
                    <a:cubicBezTo>
                      <a:pt x="8573" y="39053"/>
                      <a:pt x="9525" y="40958"/>
                      <a:pt x="10478" y="41910"/>
                    </a:cubicBezTo>
                    <a:cubicBezTo>
                      <a:pt x="10478" y="41910"/>
                      <a:pt x="10478" y="41910"/>
                      <a:pt x="11430" y="41910"/>
                    </a:cubicBezTo>
                    <a:cubicBezTo>
                      <a:pt x="11430" y="41910"/>
                      <a:pt x="11430" y="42863"/>
                      <a:pt x="11430" y="42863"/>
                    </a:cubicBezTo>
                    <a:cubicBezTo>
                      <a:pt x="12383" y="43815"/>
                      <a:pt x="13335" y="45720"/>
                      <a:pt x="14288" y="46672"/>
                    </a:cubicBezTo>
                    <a:cubicBezTo>
                      <a:pt x="14288" y="46672"/>
                      <a:pt x="15240" y="46672"/>
                      <a:pt x="15240" y="45720"/>
                    </a:cubicBezTo>
                    <a:cubicBezTo>
                      <a:pt x="15240" y="45720"/>
                      <a:pt x="15240" y="46672"/>
                      <a:pt x="15240" y="46672"/>
                    </a:cubicBezTo>
                    <a:cubicBezTo>
                      <a:pt x="16193" y="47625"/>
                      <a:pt x="18098" y="48578"/>
                      <a:pt x="19050" y="49530"/>
                    </a:cubicBezTo>
                    <a:cubicBezTo>
                      <a:pt x="19050" y="49530"/>
                      <a:pt x="19050" y="48578"/>
                      <a:pt x="20003" y="48578"/>
                    </a:cubicBezTo>
                    <a:cubicBezTo>
                      <a:pt x="20003" y="49530"/>
                      <a:pt x="20003" y="49530"/>
                      <a:pt x="20003" y="50483"/>
                    </a:cubicBezTo>
                    <a:cubicBezTo>
                      <a:pt x="20955" y="51435"/>
                      <a:pt x="22860" y="52388"/>
                      <a:pt x="23813" y="53340"/>
                    </a:cubicBezTo>
                    <a:cubicBezTo>
                      <a:pt x="23813" y="53340"/>
                      <a:pt x="23813" y="52388"/>
                      <a:pt x="23813" y="52388"/>
                    </a:cubicBezTo>
                    <a:cubicBezTo>
                      <a:pt x="23813" y="52388"/>
                      <a:pt x="23813" y="53340"/>
                      <a:pt x="23813" y="53340"/>
                    </a:cubicBezTo>
                    <a:cubicBezTo>
                      <a:pt x="24765" y="54292"/>
                      <a:pt x="26670" y="54292"/>
                      <a:pt x="27623" y="55245"/>
                    </a:cubicBezTo>
                    <a:cubicBezTo>
                      <a:pt x="27623" y="54292"/>
                      <a:pt x="27623" y="54292"/>
                      <a:pt x="27623" y="53340"/>
                    </a:cubicBezTo>
                    <a:cubicBezTo>
                      <a:pt x="27623" y="54292"/>
                      <a:pt x="28575" y="54292"/>
                      <a:pt x="28575" y="55245"/>
                    </a:cubicBezTo>
                    <a:cubicBezTo>
                      <a:pt x="29528" y="55245"/>
                      <a:pt x="30480" y="56197"/>
                      <a:pt x="32385" y="56197"/>
                    </a:cubicBezTo>
                    <a:cubicBezTo>
                      <a:pt x="32385" y="56197"/>
                      <a:pt x="32385" y="55245"/>
                      <a:pt x="32385" y="55245"/>
                    </a:cubicBezTo>
                    <a:cubicBezTo>
                      <a:pt x="32385" y="55245"/>
                      <a:pt x="33338" y="56197"/>
                      <a:pt x="33338" y="56197"/>
                    </a:cubicBezTo>
                    <a:cubicBezTo>
                      <a:pt x="34290" y="56197"/>
                      <a:pt x="35243" y="56197"/>
                      <a:pt x="36195" y="56197"/>
                    </a:cubicBezTo>
                    <a:cubicBezTo>
                      <a:pt x="36195" y="55245"/>
                      <a:pt x="36195" y="55245"/>
                      <a:pt x="36195" y="54292"/>
                    </a:cubicBezTo>
                    <a:cubicBezTo>
                      <a:pt x="36195" y="54292"/>
                      <a:pt x="37148" y="55245"/>
                      <a:pt x="37148" y="55245"/>
                    </a:cubicBezTo>
                    <a:cubicBezTo>
                      <a:pt x="38100" y="55245"/>
                      <a:pt x="39053" y="54292"/>
                      <a:pt x="40005" y="54292"/>
                    </a:cubicBezTo>
                    <a:cubicBezTo>
                      <a:pt x="40005" y="54292"/>
                      <a:pt x="40005" y="53340"/>
                      <a:pt x="40005" y="53340"/>
                    </a:cubicBezTo>
                    <a:cubicBezTo>
                      <a:pt x="40005" y="53340"/>
                      <a:pt x="40958" y="54292"/>
                      <a:pt x="40958" y="54292"/>
                    </a:cubicBezTo>
                    <a:cubicBezTo>
                      <a:pt x="41910" y="54292"/>
                      <a:pt x="42863" y="53340"/>
                      <a:pt x="44768" y="52388"/>
                    </a:cubicBezTo>
                    <a:cubicBezTo>
                      <a:pt x="43815" y="52388"/>
                      <a:pt x="43815" y="51435"/>
                      <a:pt x="42863" y="50483"/>
                    </a:cubicBezTo>
                    <a:cubicBezTo>
                      <a:pt x="42863" y="51435"/>
                      <a:pt x="43815" y="52388"/>
                      <a:pt x="44768" y="52388"/>
                    </a:cubicBez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56" name="Freeform: Shape 1355">
                <a:extLst>
                  <a:ext uri="{FF2B5EF4-FFF2-40B4-BE49-F238E27FC236}">
                    <a16:creationId xmlns:a16="http://schemas.microsoft.com/office/drawing/2014/main" id="{17B91ACD-1498-41D9-A0DA-F98AFD27582E}"/>
                  </a:ext>
                </a:extLst>
              </p:cNvPr>
              <p:cNvSpPr/>
              <p:nvPr/>
            </p:nvSpPr>
            <p:spPr>
              <a:xfrm>
                <a:off x="4304814" y="3000136"/>
                <a:ext cx="27640" cy="33813"/>
              </a:xfrm>
              <a:custGeom>
                <a:avLst/>
                <a:gdLst>
                  <a:gd name="connsiteX0" fmla="*/ 10010 w 27640"/>
                  <a:gd name="connsiteY0" fmla="*/ 28813 h 33813"/>
                  <a:gd name="connsiteX1" fmla="*/ 485 w 27640"/>
                  <a:gd name="connsiteY1" fmla="*/ 5001 h 33813"/>
                  <a:gd name="connsiteX2" fmla="*/ 17630 w 27640"/>
                  <a:gd name="connsiteY2" fmla="*/ 5001 h 33813"/>
                  <a:gd name="connsiteX3" fmla="*/ 27155 w 27640"/>
                  <a:gd name="connsiteY3" fmla="*/ 28813 h 33813"/>
                  <a:gd name="connsiteX4" fmla="*/ 10010 w 27640"/>
                  <a:gd name="connsiteY4" fmla="*/ 28813 h 338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640" h="33813">
                    <a:moveTo>
                      <a:pt x="10010" y="28813"/>
                    </a:moveTo>
                    <a:cubicBezTo>
                      <a:pt x="2390" y="22146"/>
                      <a:pt x="-1420" y="11668"/>
                      <a:pt x="485" y="5001"/>
                    </a:cubicBezTo>
                    <a:cubicBezTo>
                      <a:pt x="2390" y="-1667"/>
                      <a:pt x="10010" y="-1667"/>
                      <a:pt x="17630" y="5001"/>
                    </a:cubicBezTo>
                    <a:cubicBezTo>
                      <a:pt x="25250" y="11668"/>
                      <a:pt x="29060" y="22146"/>
                      <a:pt x="27155" y="28813"/>
                    </a:cubicBezTo>
                    <a:cubicBezTo>
                      <a:pt x="25250" y="35481"/>
                      <a:pt x="17630" y="35481"/>
                      <a:pt x="10010" y="28813"/>
                    </a:cubicBezTo>
                    <a:close/>
                  </a:path>
                </a:pathLst>
              </a:custGeom>
              <a:solidFill>
                <a:srgbClr val="7D7C7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57" name="Freeform: Shape 1356">
                <a:extLst>
                  <a:ext uri="{FF2B5EF4-FFF2-40B4-BE49-F238E27FC236}">
                    <a16:creationId xmlns:a16="http://schemas.microsoft.com/office/drawing/2014/main" id="{86243B0F-FA13-46F5-8650-B0F0185ACAAA}"/>
                  </a:ext>
                </a:extLst>
              </p:cNvPr>
              <p:cNvSpPr/>
              <p:nvPr/>
            </p:nvSpPr>
            <p:spPr>
              <a:xfrm>
                <a:off x="4432449" y="3073478"/>
                <a:ext cx="27640" cy="33813"/>
              </a:xfrm>
              <a:custGeom>
                <a:avLst/>
                <a:gdLst>
                  <a:gd name="connsiteX0" fmla="*/ 10010 w 27640"/>
                  <a:gd name="connsiteY0" fmla="*/ 28813 h 33813"/>
                  <a:gd name="connsiteX1" fmla="*/ 485 w 27640"/>
                  <a:gd name="connsiteY1" fmla="*/ 5001 h 33813"/>
                  <a:gd name="connsiteX2" fmla="*/ 17630 w 27640"/>
                  <a:gd name="connsiteY2" fmla="*/ 5001 h 33813"/>
                  <a:gd name="connsiteX3" fmla="*/ 27155 w 27640"/>
                  <a:gd name="connsiteY3" fmla="*/ 28813 h 33813"/>
                  <a:gd name="connsiteX4" fmla="*/ 10010 w 27640"/>
                  <a:gd name="connsiteY4" fmla="*/ 28813 h 338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640" h="33813">
                    <a:moveTo>
                      <a:pt x="10010" y="28813"/>
                    </a:moveTo>
                    <a:cubicBezTo>
                      <a:pt x="2390" y="22146"/>
                      <a:pt x="-1420" y="11668"/>
                      <a:pt x="485" y="5001"/>
                    </a:cubicBezTo>
                    <a:cubicBezTo>
                      <a:pt x="2390" y="-1667"/>
                      <a:pt x="10010" y="-1667"/>
                      <a:pt x="17630" y="5001"/>
                    </a:cubicBezTo>
                    <a:cubicBezTo>
                      <a:pt x="25250" y="11668"/>
                      <a:pt x="29060" y="22146"/>
                      <a:pt x="27155" y="28813"/>
                    </a:cubicBezTo>
                    <a:cubicBezTo>
                      <a:pt x="24298" y="35481"/>
                      <a:pt x="16678" y="35481"/>
                      <a:pt x="10010" y="28813"/>
                    </a:cubicBezTo>
                    <a:close/>
                  </a:path>
                </a:pathLst>
              </a:custGeom>
              <a:solidFill>
                <a:srgbClr val="7D7C7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1358" name="Graphic 2">
                <a:extLst>
                  <a:ext uri="{FF2B5EF4-FFF2-40B4-BE49-F238E27FC236}">
                    <a16:creationId xmlns:a16="http://schemas.microsoft.com/office/drawing/2014/main" id="{3FA242CA-7A9E-4A21-B34F-DC60A3A7FB64}"/>
                  </a:ext>
                </a:extLst>
              </p:cNvPr>
              <p:cNvGrpSpPr/>
              <p:nvPr/>
            </p:nvGrpSpPr>
            <p:grpSpPr>
              <a:xfrm>
                <a:off x="4493895" y="3003516"/>
                <a:ext cx="952" cy="668"/>
                <a:chOff x="4493895" y="3003516"/>
                <a:chExt cx="952" cy="668"/>
              </a:xfrm>
              <a:solidFill>
                <a:srgbClr val="262632"/>
              </a:solidFill>
            </p:grpSpPr>
            <p:sp>
              <p:nvSpPr>
                <p:cNvPr id="1380" name="Freeform: Shape 1379">
                  <a:extLst>
                    <a:ext uri="{FF2B5EF4-FFF2-40B4-BE49-F238E27FC236}">
                      <a16:creationId xmlns:a16="http://schemas.microsoft.com/office/drawing/2014/main" id="{EE428BE0-5635-4A23-9875-9FEE354B35E3}"/>
                    </a:ext>
                  </a:extLst>
                </p:cNvPr>
                <p:cNvSpPr/>
                <p:nvPr/>
              </p:nvSpPr>
              <p:spPr>
                <a:xfrm>
                  <a:off x="4493895" y="3003761"/>
                  <a:ext cx="423" cy="423"/>
                </a:xfrm>
                <a:custGeom>
                  <a:avLst/>
                  <a:gdLst>
                    <a:gd name="connsiteX0" fmla="*/ 0 w 423"/>
                    <a:gd name="connsiteY0" fmla="*/ 423 h 423"/>
                    <a:gd name="connsiteX1" fmla="*/ 0 w 423"/>
                    <a:gd name="connsiteY1" fmla="*/ 423 h 423"/>
                    <a:gd name="connsiteX2" fmla="*/ 0 w 423"/>
                    <a:gd name="connsiteY2" fmla="*/ 423 h 423"/>
                    <a:gd name="connsiteX3" fmla="*/ 0 w 423"/>
                    <a:gd name="connsiteY3" fmla="*/ 423 h 423"/>
                    <a:gd name="connsiteX4" fmla="*/ 0 w 423"/>
                    <a:gd name="connsiteY4" fmla="*/ 423 h 423"/>
                    <a:gd name="connsiteX5" fmla="*/ 0 w 423"/>
                    <a:gd name="connsiteY5" fmla="*/ 423 h 423"/>
                    <a:gd name="connsiteX6" fmla="*/ 0 w 423"/>
                    <a:gd name="connsiteY6" fmla="*/ 423 h 423"/>
                    <a:gd name="connsiteX7" fmla="*/ 0 w 423"/>
                    <a:gd name="connsiteY7" fmla="*/ 423 h 423"/>
                    <a:gd name="connsiteX8" fmla="*/ 0 w 423"/>
                    <a:gd name="connsiteY8" fmla="*/ 423 h 423"/>
                    <a:gd name="connsiteX9" fmla="*/ 0 w 423"/>
                    <a:gd name="connsiteY9" fmla="*/ 423 h 423"/>
                    <a:gd name="connsiteX10" fmla="*/ 0 w 423"/>
                    <a:gd name="connsiteY10" fmla="*/ 423 h 4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23" h="423">
                      <a:moveTo>
                        <a:pt x="0" y="423"/>
                      </a:moveTo>
                      <a:cubicBezTo>
                        <a:pt x="0" y="423"/>
                        <a:pt x="952" y="423"/>
                        <a:pt x="0" y="423"/>
                      </a:cubicBezTo>
                      <a:cubicBezTo>
                        <a:pt x="0" y="423"/>
                        <a:pt x="0" y="-529"/>
                        <a:pt x="0" y="423"/>
                      </a:cubicBezTo>
                      <a:cubicBezTo>
                        <a:pt x="0" y="423"/>
                        <a:pt x="0" y="423"/>
                        <a:pt x="0" y="423"/>
                      </a:cubicBezTo>
                      <a:cubicBezTo>
                        <a:pt x="0" y="423"/>
                        <a:pt x="0" y="423"/>
                        <a:pt x="0" y="423"/>
                      </a:cubicBezTo>
                      <a:lnTo>
                        <a:pt x="0" y="423"/>
                      </a:lnTo>
                      <a:close/>
                      <a:moveTo>
                        <a:pt x="0" y="423"/>
                      </a:moveTo>
                      <a:cubicBezTo>
                        <a:pt x="0" y="423"/>
                        <a:pt x="0" y="423"/>
                        <a:pt x="0" y="423"/>
                      </a:cubicBezTo>
                      <a:cubicBezTo>
                        <a:pt x="0" y="423"/>
                        <a:pt x="0" y="423"/>
                        <a:pt x="0" y="423"/>
                      </a:cubicBezTo>
                      <a:cubicBezTo>
                        <a:pt x="0" y="423"/>
                        <a:pt x="0" y="423"/>
                        <a:pt x="0" y="423"/>
                      </a:cubicBezTo>
                      <a:cubicBezTo>
                        <a:pt x="0" y="423"/>
                        <a:pt x="0" y="423"/>
                        <a:pt x="0" y="423"/>
                      </a:cubicBezTo>
                      <a:close/>
                    </a:path>
                  </a:pathLst>
                </a:custGeom>
                <a:solidFill>
                  <a:srgbClr val="26263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381" name="Graphic 2">
                  <a:extLst>
                    <a:ext uri="{FF2B5EF4-FFF2-40B4-BE49-F238E27FC236}">
                      <a16:creationId xmlns:a16="http://schemas.microsoft.com/office/drawing/2014/main" id="{1312A2D6-4B94-4BD9-AE77-4B94A5209A82}"/>
                    </a:ext>
                  </a:extLst>
                </p:cNvPr>
                <p:cNvGrpSpPr/>
                <p:nvPr/>
              </p:nvGrpSpPr>
              <p:grpSpPr>
                <a:xfrm>
                  <a:off x="4494812" y="3003516"/>
                  <a:ext cx="35" cy="668"/>
                  <a:chOff x="4494812" y="3003516"/>
                  <a:chExt cx="35" cy="668"/>
                </a:xfrm>
                <a:solidFill>
                  <a:srgbClr val="262632"/>
                </a:solidFill>
              </p:grpSpPr>
              <p:sp>
                <p:nvSpPr>
                  <p:cNvPr id="1382" name="Freeform: Shape 1381">
                    <a:extLst>
                      <a:ext uri="{FF2B5EF4-FFF2-40B4-BE49-F238E27FC236}">
                        <a16:creationId xmlns:a16="http://schemas.microsoft.com/office/drawing/2014/main" id="{27CE114A-EA92-480D-A9C5-62527E0A1DDC}"/>
                      </a:ext>
                    </a:extLst>
                  </p:cNvPr>
                  <p:cNvSpPr/>
                  <p:nvPr/>
                </p:nvSpPr>
                <p:spPr>
                  <a:xfrm>
                    <a:off x="4494847" y="3004184"/>
                    <a:ext cx="9525" cy="9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525" h="9525"/>
                    </a:pathLst>
                  </a:custGeom>
                  <a:solidFill>
                    <a:srgbClr val="26263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83" name="Freeform: Shape 1382">
                    <a:extLst>
                      <a:ext uri="{FF2B5EF4-FFF2-40B4-BE49-F238E27FC236}">
                        <a16:creationId xmlns:a16="http://schemas.microsoft.com/office/drawing/2014/main" id="{C7258BA1-2C62-49FB-99A0-2C5B10E778D2}"/>
                      </a:ext>
                    </a:extLst>
                  </p:cNvPr>
                  <p:cNvSpPr/>
                  <p:nvPr/>
                </p:nvSpPr>
                <p:spPr>
                  <a:xfrm>
                    <a:off x="4494847" y="3004184"/>
                    <a:ext cx="9525" cy="9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525" h="9525"/>
                    </a:pathLst>
                  </a:custGeom>
                  <a:solidFill>
                    <a:srgbClr val="26263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84" name="Freeform: Shape 1383">
                    <a:extLst>
                      <a:ext uri="{FF2B5EF4-FFF2-40B4-BE49-F238E27FC236}">
                        <a16:creationId xmlns:a16="http://schemas.microsoft.com/office/drawing/2014/main" id="{DC13D1FC-3915-43F3-B8AE-183C51BEDE48}"/>
                      </a:ext>
                    </a:extLst>
                  </p:cNvPr>
                  <p:cNvSpPr/>
                  <p:nvPr/>
                </p:nvSpPr>
                <p:spPr>
                  <a:xfrm>
                    <a:off x="4494847" y="3004184"/>
                    <a:ext cx="9525" cy="9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525" h="9525"/>
                    </a:pathLst>
                  </a:custGeom>
                  <a:solidFill>
                    <a:srgbClr val="26263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85" name="Freeform: Shape 1384">
                    <a:extLst>
                      <a:ext uri="{FF2B5EF4-FFF2-40B4-BE49-F238E27FC236}">
                        <a16:creationId xmlns:a16="http://schemas.microsoft.com/office/drawing/2014/main" id="{030BC2C0-60A3-418F-830F-5AFF1007EA9E}"/>
                      </a:ext>
                    </a:extLst>
                  </p:cNvPr>
                  <p:cNvSpPr/>
                  <p:nvPr/>
                </p:nvSpPr>
                <p:spPr>
                  <a:xfrm rot="-4180600">
                    <a:off x="4494812" y="3003516"/>
                    <a:ext cx="9525" cy="9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525" h="9525"/>
                    </a:pathLst>
                  </a:custGeom>
                  <a:solidFill>
                    <a:srgbClr val="26263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1359" name="Graphic 2">
                <a:extLst>
                  <a:ext uri="{FF2B5EF4-FFF2-40B4-BE49-F238E27FC236}">
                    <a16:creationId xmlns:a16="http://schemas.microsoft.com/office/drawing/2014/main" id="{C8A28DEA-EBFE-4DC4-9B43-BC5D66E3D981}"/>
                  </a:ext>
                </a:extLst>
              </p:cNvPr>
              <p:cNvGrpSpPr/>
              <p:nvPr/>
            </p:nvGrpSpPr>
            <p:grpSpPr>
              <a:xfrm>
                <a:off x="4504220" y="3009899"/>
                <a:ext cx="152" cy="952"/>
                <a:chOff x="4504220" y="3009899"/>
                <a:chExt cx="152" cy="952"/>
              </a:xfrm>
              <a:solidFill>
                <a:srgbClr val="262632"/>
              </a:solidFill>
            </p:grpSpPr>
            <p:sp>
              <p:nvSpPr>
                <p:cNvPr id="1374" name="Freeform: Shape 1373">
                  <a:extLst>
                    <a:ext uri="{FF2B5EF4-FFF2-40B4-BE49-F238E27FC236}">
                      <a16:creationId xmlns:a16="http://schemas.microsoft.com/office/drawing/2014/main" id="{74883EB7-4ACF-4351-BB43-93AC20D9CC14}"/>
                    </a:ext>
                  </a:extLst>
                </p:cNvPr>
                <p:cNvSpPr/>
                <p:nvPr/>
              </p:nvSpPr>
              <p:spPr>
                <a:xfrm>
                  <a:off x="4504372" y="3010137"/>
                  <a:ext cx="9525" cy="714"/>
                </a:xfrm>
                <a:custGeom>
                  <a:avLst/>
                  <a:gdLst>
                    <a:gd name="connsiteX0" fmla="*/ 0 w 9525"/>
                    <a:gd name="connsiteY0" fmla="*/ 714 h 714"/>
                    <a:gd name="connsiteX1" fmla="*/ 0 w 9525"/>
                    <a:gd name="connsiteY1" fmla="*/ 714 h 714"/>
                    <a:gd name="connsiteX2" fmla="*/ 0 w 9525"/>
                    <a:gd name="connsiteY2" fmla="*/ 714 h 714"/>
                    <a:gd name="connsiteX3" fmla="*/ 0 w 9525"/>
                    <a:gd name="connsiteY3" fmla="*/ 714 h 714"/>
                    <a:gd name="connsiteX4" fmla="*/ 0 w 9525"/>
                    <a:gd name="connsiteY4" fmla="*/ 714 h 714"/>
                    <a:gd name="connsiteX5" fmla="*/ 0 w 9525"/>
                    <a:gd name="connsiteY5" fmla="*/ 714 h 714"/>
                    <a:gd name="connsiteX6" fmla="*/ 0 w 9525"/>
                    <a:gd name="connsiteY6" fmla="*/ 714 h 714"/>
                    <a:gd name="connsiteX7" fmla="*/ 0 w 9525"/>
                    <a:gd name="connsiteY7" fmla="*/ 714 h 714"/>
                    <a:gd name="connsiteX8" fmla="*/ 0 w 9525"/>
                    <a:gd name="connsiteY8" fmla="*/ 714 h 714"/>
                    <a:gd name="connsiteX9" fmla="*/ 0 w 9525"/>
                    <a:gd name="connsiteY9" fmla="*/ 714 h 714"/>
                    <a:gd name="connsiteX10" fmla="*/ 0 w 9525"/>
                    <a:gd name="connsiteY10" fmla="*/ 714 h 7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9525" h="714">
                      <a:moveTo>
                        <a:pt x="0" y="714"/>
                      </a:moveTo>
                      <a:cubicBezTo>
                        <a:pt x="0" y="714"/>
                        <a:pt x="0" y="714"/>
                        <a:pt x="0" y="714"/>
                      </a:cubicBezTo>
                      <a:cubicBezTo>
                        <a:pt x="0" y="-238"/>
                        <a:pt x="0" y="-238"/>
                        <a:pt x="0" y="714"/>
                      </a:cubicBezTo>
                      <a:cubicBezTo>
                        <a:pt x="0" y="-238"/>
                        <a:pt x="0" y="-238"/>
                        <a:pt x="0" y="714"/>
                      </a:cubicBezTo>
                      <a:cubicBezTo>
                        <a:pt x="0" y="714"/>
                        <a:pt x="0" y="714"/>
                        <a:pt x="0" y="714"/>
                      </a:cubicBezTo>
                      <a:lnTo>
                        <a:pt x="0" y="714"/>
                      </a:lnTo>
                      <a:close/>
                      <a:moveTo>
                        <a:pt x="0" y="714"/>
                      </a:moveTo>
                      <a:cubicBezTo>
                        <a:pt x="0" y="714"/>
                        <a:pt x="0" y="714"/>
                        <a:pt x="0" y="714"/>
                      </a:cubicBezTo>
                      <a:cubicBezTo>
                        <a:pt x="0" y="-238"/>
                        <a:pt x="0" y="-238"/>
                        <a:pt x="0" y="714"/>
                      </a:cubicBezTo>
                      <a:cubicBezTo>
                        <a:pt x="0" y="-238"/>
                        <a:pt x="0" y="-238"/>
                        <a:pt x="0" y="714"/>
                      </a:cubicBezTo>
                      <a:cubicBezTo>
                        <a:pt x="0" y="714"/>
                        <a:pt x="0" y="714"/>
                        <a:pt x="0" y="714"/>
                      </a:cubicBezTo>
                      <a:close/>
                    </a:path>
                  </a:pathLst>
                </a:custGeom>
                <a:solidFill>
                  <a:srgbClr val="26263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375" name="Graphic 2">
                  <a:extLst>
                    <a:ext uri="{FF2B5EF4-FFF2-40B4-BE49-F238E27FC236}">
                      <a16:creationId xmlns:a16="http://schemas.microsoft.com/office/drawing/2014/main" id="{65F3B207-5E84-4C93-8188-CD794F637D55}"/>
                    </a:ext>
                  </a:extLst>
                </p:cNvPr>
                <p:cNvGrpSpPr/>
                <p:nvPr/>
              </p:nvGrpSpPr>
              <p:grpSpPr>
                <a:xfrm>
                  <a:off x="4504220" y="3009899"/>
                  <a:ext cx="152" cy="398"/>
                  <a:chOff x="4504220" y="3009899"/>
                  <a:chExt cx="152" cy="398"/>
                </a:xfrm>
                <a:solidFill>
                  <a:srgbClr val="262632"/>
                </a:solidFill>
              </p:grpSpPr>
              <p:sp>
                <p:nvSpPr>
                  <p:cNvPr id="1376" name="Freeform: Shape 1375">
                    <a:extLst>
                      <a:ext uri="{FF2B5EF4-FFF2-40B4-BE49-F238E27FC236}">
                        <a16:creationId xmlns:a16="http://schemas.microsoft.com/office/drawing/2014/main" id="{C476C34A-17C7-45E5-A229-968BCD8CC8BA}"/>
                      </a:ext>
                    </a:extLst>
                  </p:cNvPr>
                  <p:cNvSpPr/>
                  <p:nvPr/>
                </p:nvSpPr>
                <p:spPr>
                  <a:xfrm>
                    <a:off x="4504372" y="3009899"/>
                    <a:ext cx="9525" cy="9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525" h="9525"/>
                    </a:pathLst>
                  </a:custGeom>
                  <a:solidFill>
                    <a:srgbClr val="26263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77" name="Freeform: Shape 1376">
                    <a:extLst>
                      <a:ext uri="{FF2B5EF4-FFF2-40B4-BE49-F238E27FC236}">
                        <a16:creationId xmlns:a16="http://schemas.microsoft.com/office/drawing/2014/main" id="{C40B1E79-C205-4777-84BD-86A6C3F0C281}"/>
                      </a:ext>
                    </a:extLst>
                  </p:cNvPr>
                  <p:cNvSpPr/>
                  <p:nvPr/>
                </p:nvSpPr>
                <p:spPr>
                  <a:xfrm>
                    <a:off x="4504372" y="3009899"/>
                    <a:ext cx="9525" cy="9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525" h="9525"/>
                    </a:pathLst>
                  </a:custGeom>
                  <a:solidFill>
                    <a:srgbClr val="26263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78" name="Freeform: Shape 1377">
                    <a:extLst>
                      <a:ext uri="{FF2B5EF4-FFF2-40B4-BE49-F238E27FC236}">
                        <a16:creationId xmlns:a16="http://schemas.microsoft.com/office/drawing/2014/main" id="{5EA4E5AB-AD0E-4C1F-B09F-ABB82402D588}"/>
                      </a:ext>
                    </a:extLst>
                  </p:cNvPr>
                  <p:cNvSpPr/>
                  <p:nvPr/>
                </p:nvSpPr>
                <p:spPr>
                  <a:xfrm rot="-3445532">
                    <a:off x="4504220" y="3010298"/>
                    <a:ext cx="9525" cy="9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525" h="9525"/>
                    </a:pathLst>
                  </a:custGeom>
                  <a:solidFill>
                    <a:srgbClr val="26263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79" name="Freeform: Shape 1378">
                    <a:extLst>
                      <a:ext uri="{FF2B5EF4-FFF2-40B4-BE49-F238E27FC236}">
                        <a16:creationId xmlns:a16="http://schemas.microsoft.com/office/drawing/2014/main" id="{6009F725-68EC-4CA7-9B8C-BDABDBA13F68}"/>
                      </a:ext>
                    </a:extLst>
                  </p:cNvPr>
                  <p:cNvSpPr/>
                  <p:nvPr/>
                </p:nvSpPr>
                <p:spPr>
                  <a:xfrm>
                    <a:off x="4504372" y="3009899"/>
                    <a:ext cx="9525" cy="9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525" h="9525"/>
                    </a:pathLst>
                  </a:custGeom>
                  <a:solidFill>
                    <a:srgbClr val="26263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sp>
            <p:nvSpPr>
              <p:cNvPr id="1360" name="Freeform: Shape 1359">
                <a:extLst>
                  <a:ext uri="{FF2B5EF4-FFF2-40B4-BE49-F238E27FC236}">
                    <a16:creationId xmlns:a16="http://schemas.microsoft.com/office/drawing/2014/main" id="{337FA200-C0C1-486D-A5F4-B48FE3D9C083}"/>
                  </a:ext>
                </a:extLst>
              </p:cNvPr>
              <p:cNvSpPr/>
              <p:nvPr/>
            </p:nvSpPr>
            <p:spPr>
              <a:xfrm>
                <a:off x="4451032" y="3061334"/>
                <a:ext cx="30479" cy="25717"/>
              </a:xfrm>
              <a:custGeom>
                <a:avLst/>
                <a:gdLst>
                  <a:gd name="connsiteX0" fmla="*/ 12382 w 30479"/>
                  <a:gd name="connsiteY0" fmla="*/ 0 h 25717"/>
                  <a:gd name="connsiteX1" fmla="*/ 0 w 30479"/>
                  <a:gd name="connsiteY1" fmla="*/ 6668 h 25717"/>
                  <a:gd name="connsiteX2" fmla="*/ 1905 w 30479"/>
                  <a:gd name="connsiteY2" fmla="*/ 8573 h 25717"/>
                  <a:gd name="connsiteX3" fmla="*/ 3810 w 30479"/>
                  <a:gd name="connsiteY3" fmla="*/ 10478 h 25717"/>
                  <a:gd name="connsiteX4" fmla="*/ 8572 w 30479"/>
                  <a:gd name="connsiteY4" fmla="*/ 14288 h 25717"/>
                  <a:gd name="connsiteX5" fmla="*/ 10477 w 30479"/>
                  <a:gd name="connsiteY5" fmla="*/ 17145 h 25717"/>
                  <a:gd name="connsiteX6" fmla="*/ 12382 w 30479"/>
                  <a:gd name="connsiteY6" fmla="*/ 19050 h 25717"/>
                  <a:gd name="connsiteX7" fmla="*/ 14288 w 30479"/>
                  <a:gd name="connsiteY7" fmla="*/ 20955 h 25717"/>
                  <a:gd name="connsiteX8" fmla="*/ 16192 w 30479"/>
                  <a:gd name="connsiteY8" fmla="*/ 22860 h 25717"/>
                  <a:gd name="connsiteX9" fmla="*/ 18097 w 30479"/>
                  <a:gd name="connsiteY9" fmla="*/ 25718 h 25717"/>
                  <a:gd name="connsiteX10" fmla="*/ 30480 w 30479"/>
                  <a:gd name="connsiteY10" fmla="*/ 19050 h 25717"/>
                  <a:gd name="connsiteX11" fmla="*/ 28575 w 30479"/>
                  <a:gd name="connsiteY11" fmla="*/ 17145 h 25717"/>
                  <a:gd name="connsiteX12" fmla="*/ 25717 w 30479"/>
                  <a:gd name="connsiteY12" fmla="*/ 14288 h 25717"/>
                  <a:gd name="connsiteX13" fmla="*/ 23813 w 30479"/>
                  <a:gd name="connsiteY13" fmla="*/ 12383 h 25717"/>
                  <a:gd name="connsiteX14" fmla="*/ 21907 w 30479"/>
                  <a:gd name="connsiteY14" fmla="*/ 10478 h 25717"/>
                  <a:gd name="connsiteX15" fmla="*/ 18097 w 30479"/>
                  <a:gd name="connsiteY15" fmla="*/ 5715 h 25717"/>
                  <a:gd name="connsiteX16" fmla="*/ 16192 w 30479"/>
                  <a:gd name="connsiteY16" fmla="*/ 3810 h 25717"/>
                  <a:gd name="connsiteX17" fmla="*/ 14288 w 30479"/>
                  <a:gd name="connsiteY17" fmla="*/ 1905 h 2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30479" h="25717">
                    <a:moveTo>
                      <a:pt x="12382" y="0"/>
                    </a:moveTo>
                    <a:lnTo>
                      <a:pt x="0" y="6668"/>
                    </a:lnTo>
                    <a:lnTo>
                      <a:pt x="1905" y="8573"/>
                    </a:lnTo>
                    <a:lnTo>
                      <a:pt x="3810" y="10478"/>
                    </a:lnTo>
                    <a:lnTo>
                      <a:pt x="8572" y="14288"/>
                    </a:lnTo>
                    <a:lnTo>
                      <a:pt x="10477" y="17145"/>
                    </a:lnTo>
                    <a:lnTo>
                      <a:pt x="12382" y="19050"/>
                    </a:lnTo>
                    <a:lnTo>
                      <a:pt x="14288" y="20955"/>
                    </a:lnTo>
                    <a:lnTo>
                      <a:pt x="16192" y="22860"/>
                    </a:lnTo>
                    <a:lnTo>
                      <a:pt x="18097" y="25718"/>
                    </a:lnTo>
                    <a:lnTo>
                      <a:pt x="30480" y="19050"/>
                    </a:lnTo>
                    <a:lnTo>
                      <a:pt x="28575" y="17145"/>
                    </a:lnTo>
                    <a:lnTo>
                      <a:pt x="25717" y="14288"/>
                    </a:lnTo>
                    <a:lnTo>
                      <a:pt x="23813" y="12383"/>
                    </a:lnTo>
                    <a:lnTo>
                      <a:pt x="21907" y="10478"/>
                    </a:lnTo>
                    <a:lnTo>
                      <a:pt x="18097" y="5715"/>
                    </a:lnTo>
                    <a:lnTo>
                      <a:pt x="16192" y="3810"/>
                    </a:lnTo>
                    <a:lnTo>
                      <a:pt x="14288" y="1905"/>
                    </a:lnTo>
                    <a:close/>
                  </a:path>
                </a:pathLst>
              </a:custGeom>
              <a:solidFill>
                <a:srgbClr val="CAC9C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61" name="Freeform: Shape 1360">
                <a:extLst>
                  <a:ext uri="{FF2B5EF4-FFF2-40B4-BE49-F238E27FC236}">
                    <a16:creationId xmlns:a16="http://schemas.microsoft.com/office/drawing/2014/main" id="{B5012462-9A53-456F-8405-C8E35DB94CB6}"/>
                  </a:ext>
                </a:extLst>
              </p:cNvPr>
              <p:cNvSpPr/>
              <p:nvPr/>
            </p:nvSpPr>
            <p:spPr>
              <a:xfrm>
                <a:off x="4469129" y="3080384"/>
                <a:ext cx="12382" cy="33337"/>
              </a:xfrm>
              <a:custGeom>
                <a:avLst/>
                <a:gdLst>
                  <a:gd name="connsiteX0" fmla="*/ 12383 w 12382"/>
                  <a:gd name="connsiteY0" fmla="*/ 0 h 33337"/>
                  <a:gd name="connsiteX1" fmla="*/ 0 w 12382"/>
                  <a:gd name="connsiteY1" fmla="*/ 6668 h 33337"/>
                  <a:gd name="connsiteX2" fmla="*/ 0 w 12382"/>
                  <a:gd name="connsiteY2" fmla="*/ 7620 h 33337"/>
                  <a:gd name="connsiteX3" fmla="*/ 0 w 12382"/>
                  <a:gd name="connsiteY3" fmla="*/ 9525 h 33337"/>
                  <a:gd name="connsiteX4" fmla="*/ 0 w 12382"/>
                  <a:gd name="connsiteY4" fmla="*/ 10478 h 33337"/>
                  <a:gd name="connsiteX5" fmla="*/ 0 w 12382"/>
                  <a:gd name="connsiteY5" fmla="*/ 12383 h 33337"/>
                  <a:gd name="connsiteX6" fmla="*/ 0 w 12382"/>
                  <a:gd name="connsiteY6" fmla="*/ 13335 h 33337"/>
                  <a:gd name="connsiteX7" fmla="*/ 0 w 12382"/>
                  <a:gd name="connsiteY7" fmla="*/ 15240 h 33337"/>
                  <a:gd name="connsiteX8" fmla="*/ 0 w 12382"/>
                  <a:gd name="connsiteY8" fmla="*/ 20003 h 33337"/>
                  <a:gd name="connsiteX9" fmla="*/ 0 w 12382"/>
                  <a:gd name="connsiteY9" fmla="*/ 21908 h 33337"/>
                  <a:gd name="connsiteX10" fmla="*/ 0 w 12382"/>
                  <a:gd name="connsiteY10" fmla="*/ 22860 h 33337"/>
                  <a:gd name="connsiteX11" fmla="*/ 0 w 12382"/>
                  <a:gd name="connsiteY11" fmla="*/ 24765 h 33337"/>
                  <a:gd name="connsiteX12" fmla="*/ 0 w 12382"/>
                  <a:gd name="connsiteY12" fmla="*/ 25718 h 33337"/>
                  <a:gd name="connsiteX13" fmla="*/ 0 w 12382"/>
                  <a:gd name="connsiteY13" fmla="*/ 27623 h 33337"/>
                  <a:gd name="connsiteX14" fmla="*/ 0 w 12382"/>
                  <a:gd name="connsiteY14" fmla="*/ 28575 h 33337"/>
                  <a:gd name="connsiteX15" fmla="*/ 0 w 12382"/>
                  <a:gd name="connsiteY15" fmla="*/ 30480 h 33337"/>
                  <a:gd name="connsiteX16" fmla="*/ 0 w 12382"/>
                  <a:gd name="connsiteY16" fmla="*/ 31433 h 33337"/>
                  <a:gd name="connsiteX17" fmla="*/ 0 w 12382"/>
                  <a:gd name="connsiteY17" fmla="*/ 33338 h 33337"/>
                  <a:gd name="connsiteX18" fmla="*/ 12383 w 12382"/>
                  <a:gd name="connsiteY18" fmla="*/ 26670 h 33337"/>
                  <a:gd name="connsiteX19" fmla="*/ 12383 w 12382"/>
                  <a:gd name="connsiteY19" fmla="*/ 24765 h 33337"/>
                  <a:gd name="connsiteX20" fmla="*/ 12383 w 12382"/>
                  <a:gd name="connsiteY20" fmla="*/ 23813 h 33337"/>
                  <a:gd name="connsiteX21" fmla="*/ 12383 w 12382"/>
                  <a:gd name="connsiteY21" fmla="*/ 21908 h 33337"/>
                  <a:gd name="connsiteX22" fmla="*/ 12383 w 12382"/>
                  <a:gd name="connsiteY22" fmla="*/ 20955 h 33337"/>
                  <a:gd name="connsiteX23" fmla="*/ 12383 w 12382"/>
                  <a:gd name="connsiteY23" fmla="*/ 19050 h 33337"/>
                  <a:gd name="connsiteX24" fmla="*/ 12383 w 12382"/>
                  <a:gd name="connsiteY24" fmla="*/ 14288 h 33337"/>
                  <a:gd name="connsiteX25" fmla="*/ 12383 w 12382"/>
                  <a:gd name="connsiteY25" fmla="*/ 13335 h 33337"/>
                  <a:gd name="connsiteX26" fmla="*/ 12383 w 12382"/>
                  <a:gd name="connsiteY26" fmla="*/ 11430 h 33337"/>
                  <a:gd name="connsiteX27" fmla="*/ 12383 w 12382"/>
                  <a:gd name="connsiteY27" fmla="*/ 9525 h 33337"/>
                  <a:gd name="connsiteX28" fmla="*/ 12383 w 12382"/>
                  <a:gd name="connsiteY28" fmla="*/ 8573 h 33337"/>
                  <a:gd name="connsiteX29" fmla="*/ 12383 w 12382"/>
                  <a:gd name="connsiteY29" fmla="*/ 6668 h 33337"/>
                  <a:gd name="connsiteX30" fmla="*/ 12383 w 12382"/>
                  <a:gd name="connsiteY30" fmla="*/ 5715 h 33337"/>
                  <a:gd name="connsiteX31" fmla="*/ 12383 w 12382"/>
                  <a:gd name="connsiteY31" fmla="*/ 3810 h 33337"/>
                  <a:gd name="connsiteX32" fmla="*/ 12383 w 12382"/>
                  <a:gd name="connsiteY32" fmla="*/ 2858 h 33337"/>
                  <a:gd name="connsiteX33" fmla="*/ 12383 w 12382"/>
                  <a:gd name="connsiteY33" fmla="*/ 953 h 333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12382" h="33337">
                    <a:moveTo>
                      <a:pt x="12383" y="0"/>
                    </a:moveTo>
                    <a:lnTo>
                      <a:pt x="0" y="6668"/>
                    </a:lnTo>
                    <a:lnTo>
                      <a:pt x="0" y="7620"/>
                    </a:lnTo>
                    <a:lnTo>
                      <a:pt x="0" y="9525"/>
                    </a:lnTo>
                    <a:lnTo>
                      <a:pt x="0" y="10478"/>
                    </a:lnTo>
                    <a:lnTo>
                      <a:pt x="0" y="12383"/>
                    </a:lnTo>
                    <a:lnTo>
                      <a:pt x="0" y="13335"/>
                    </a:lnTo>
                    <a:lnTo>
                      <a:pt x="0" y="15240"/>
                    </a:lnTo>
                    <a:lnTo>
                      <a:pt x="0" y="20003"/>
                    </a:lnTo>
                    <a:lnTo>
                      <a:pt x="0" y="21908"/>
                    </a:lnTo>
                    <a:lnTo>
                      <a:pt x="0" y="22860"/>
                    </a:lnTo>
                    <a:lnTo>
                      <a:pt x="0" y="24765"/>
                    </a:lnTo>
                    <a:lnTo>
                      <a:pt x="0" y="25718"/>
                    </a:lnTo>
                    <a:lnTo>
                      <a:pt x="0" y="27623"/>
                    </a:lnTo>
                    <a:lnTo>
                      <a:pt x="0" y="28575"/>
                    </a:lnTo>
                    <a:lnTo>
                      <a:pt x="0" y="30480"/>
                    </a:lnTo>
                    <a:lnTo>
                      <a:pt x="0" y="31433"/>
                    </a:lnTo>
                    <a:lnTo>
                      <a:pt x="0" y="33338"/>
                    </a:lnTo>
                    <a:lnTo>
                      <a:pt x="12383" y="26670"/>
                    </a:lnTo>
                    <a:lnTo>
                      <a:pt x="12383" y="24765"/>
                    </a:lnTo>
                    <a:lnTo>
                      <a:pt x="12383" y="23813"/>
                    </a:lnTo>
                    <a:lnTo>
                      <a:pt x="12383" y="21908"/>
                    </a:lnTo>
                    <a:lnTo>
                      <a:pt x="12383" y="20955"/>
                    </a:lnTo>
                    <a:lnTo>
                      <a:pt x="12383" y="19050"/>
                    </a:lnTo>
                    <a:lnTo>
                      <a:pt x="12383" y="14288"/>
                    </a:lnTo>
                    <a:lnTo>
                      <a:pt x="12383" y="13335"/>
                    </a:lnTo>
                    <a:lnTo>
                      <a:pt x="12383" y="11430"/>
                    </a:lnTo>
                    <a:lnTo>
                      <a:pt x="12383" y="9525"/>
                    </a:lnTo>
                    <a:lnTo>
                      <a:pt x="12383" y="8573"/>
                    </a:lnTo>
                    <a:lnTo>
                      <a:pt x="12383" y="6668"/>
                    </a:lnTo>
                    <a:lnTo>
                      <a:pt x="12383" y="5715"/>
                    </a:lnTo>
                    <a:lnTo>
                      <a:pt x="12383" y="3810"/>
                    </a:lnTo>
                    <a:lnTo>
                      <a:pt x="12383" y="2858"/>
                    </a:lnTo>
                    <a:lnTo>
                      <a:pt x="12383" y="953"/>
                    </a:lnTo>
                    <a:close/>
                  </a:path>
                </a:pathLst>
              </a:custGeom>
              <a:solidFill>
                <a:srgbClr val="CAC9C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62" name="Freeform: Shape 1361">
                <a:extLst>
                  <a:ext uri="{FF2B5EF4-FFF2-40B4-BE49-F238E27FC236}">
                    <a16:creationId xmlns:a16="http://schemas.microsoft.com/office/drawing/2014/main" id="{FC6A128A-3D6D-4BC5-B816-AC1B4506911F}"/>
                  </a:ext>
                </a:extLst>
              </p:cNvPr>
              <p:cNvSpPr/>
              <p:nvPr/>
            </p:nvSpPr>
            <p:spPr>
              <a:xfrm>
                <a:off x="4422457" y="3044189"/>
                <a:ext cx="11429" cy="20002"/>
              </a:xfrm>
              <a:custGeom>
                <a:avLst/>
                <a:gdLst>
                  <a:gd name="connsiteX0" fmla="*/ 11430 w 11429"/>
                  <a:gd name="connsiteY0" fmla="*/ 0 h 20002"/>
                  <a:gd name="connsiteX1" fmla="*/ 0 w 11429"/>
                  <a:gd name="connsiteY1" fmla="*/ 6667 h 20002"/>
                  <a:gd name="connsiteX2" fmla="*/ 0 w 11429"/>
                  <a:gd name="connsiteY2" fmla="*/ 13335 h 20002"/>
                  <a:gd name="connsiteX3" fmla="*/ 0 w 11429"/>
                  <a:gd name="connsiteY3" fmla="*/ 14288 h 20002"/>
                  <a:gd name="connsiteX4" fmla="*/ 0 w 11429"/>
                  <a:gd name="connsiteY4" fmla="*/ 15240 h 20002"/>
                  <a:gd name="connsiteX5" fmla="*/ 0 w 11429"/>
                  <a:gd name="connsiteY5" fmla="*/ 16192 h 20002"/>
                  <a:gd name="connsiteX6" fmla="*/ 0 w 11429"/>
                  <a:gd name="connsiteY6" fmla="*/ 17145 h 20002"/>
                  <a:gd name="connsiteX7" fmla="*/ 0 w 11429"/>
                  <a:gd name="connsiteY7" fmla="*/ 18097 h 20002"/>
                  <a:gd name="connsiteX8" fmla="*/ 0 w 11429"/>
                  <a:gd name="connsiteY8" fmla="*/ 19050 h 20002"/>
                  <a:gd name="connsiteX9" fmla="*/ 0 w 11429"/>
                  <a:gd name="connsiteY9" fmla="*/ 20002 h 20002"/>
                  <a:gd name="connsiteX10" fmla="*/ 11430 w 11429"/>
                  <a:gd name="connsiteY10" fmla="*/ 13335 h 20002"/>
                  <a:gd name="connsiteX11" fmla="*/ 11430 w 11429"/>
                  <a:gd name="connsiteY11" fmla="*/ 6667 h 20002"/>
                  <a:gd name="connsiteX12" fmla="*/ 11430 w 11429"/>
                  <a:gd name="connsiteY12" fmla="*/ 5715 h 20002"/>
                  <a:gd name="connsiteX13" fmla="*/ 11430 w 11429"/>
                  <a:gd name="connsiteY13" fmla="*/ 4763 h 20002"/>
                  <a:gd name="connsiteX14" fmla="*/ 11430 w 11429"/>
                  <a:gd name="connsiteY14" fmla="*/ 3810 h 20002"/>
                  <a:gd name="connsiteX15" fmla="*/ 11430 w 11429"/>
                  <a:gd name="connsiteY15" fmla="*/ 2857 h 20002"/>
                  <a:gd name="connsiteX16" fmla="*/ 11430 w 11429"/>
                  <a:gd name="connsiteY16" fmla="*/ 1905 h 20002"/>
                  <a:gd name="connsiteX17" fmla="*/ 11430 w 11429"/>
                  <a:gd name="connsiteY17" fmla="*/ 952 h 200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1429" h="20002">
                    <a:moveTo>
                      <a:pt x="11430" y="0"/>
                    </a:moveTo>
                    <a:lnTo>
                      <a:pt x="0" y="6667"/>
                    </a:lnTo>
                    <a:lnTo>
                      <a:pt x="0" y="13335"/>
                    </a:lnTo>
                    <a:lnTo>
                      <a:pt x="0" y="14288"/>
                    </a:lnTo>
                    <a:lnTo>
                      <a:pt x="0" y="15240"/>
                    </a:lnTo>
                    <a:lnTo>
                      <a:pt x="0" y="16192"/>
                    </a:lnTo>
                    <a:lnTo>
                      <a:pt x="0" y="17145"/>
                    </a:lnTo>
                    <a:lnTo>
                      <a:pt x="0" y="18097"/>
                    </a:lnTo>
                    <a:lnTo>
                      <a:pt x="0" y="19050"/>
                    </a:lnTo>
                    <a:lnTo>
                      <a:pt x="0" y="20002"/>
                    </a:lnTo>
                    <a:lnTo>
                      <a:pt x="11430" y="13335"/>
                    </a:lnTo>
                    <a:lnTo>
                      <a:pt x="11430" y="6667"/>
                    </a:lnTo>
                    <a:lnTo>
                      <a:pt x="11430" y="5715"/>
                    </a:lnTo>
                    <a:lnTo>
                      <a:pt x="11430" y="4763"/>
                    </a:lnTo>
                    <a:lnTo>
                      <a:pt x="11430" y="3810"/>
                    </a:lnTo>
                    <a:lnTo>
                      <a:pt x="11430" y="2857"/>
                    </a:lnTo>
                    <a:lnTo>
                      <a:pt x="11430" y="1905"/>
                    </a:lnTo>
                    <a:lnTo>
                      <a:pt x="11430" y="952"/>
                    </a:lnTo>
                    <a:close/>
                  </a:path>
                </a:pathLst>
              </a:custGeom>
              <a:solidFill>
                <a:srgbClr val="95959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63" name="Freeform: Shape 1362">
                <a:extLst>
                  <a:ext uri="{FF2B5EF4-FFF2-40B4-BE49-F238E27FC236}">
                    <a16:creationId xmlns:a16="http://schemas.microsoft.com/office/drawing/2014/main" id="{D2173EA7-73BB-444E-BBEA-DD76CC171576}"/>
                  </a:ext>
                </a:extLst>
              </p:cNvPr>
              <p:cNvSpPr/>
              <p:nvPr/>
            </p:nvSpPr>
            <p:spPr>
              <a:xfrm>
                <a:off x="4325302" y="2981324"/>
                <a:ext cx="29527" cy="25717"/>
              </a:xfrm>
              <a:custGeom>
                <a:avLst/>
                <a:gdLst>
                  <a:gd name="connsiteX0" fmla="*/ 11430 w 29527"/>
                  <a:gd name="connsiteY0" fmla="*/ 0 h 25717"/>
                  <a:gd name="connsiteX1" fmla="*/ 0 w 29527"/>
                  <a:gd name="connsiteY1" fmla="*/ 6667 h 25717"/>
                  <a:gd name="connsiteX2" fmla="*/ 1905 w 29527"/>
                  <a:gd name="connsiteY2" fmla="*/ 8572 h 25717"/>
                  <a:gd name="connsiteX3" fmla="*/ 3810 w 29527"/>
                  <a:gd name="connsiteY3" fmla="*/ 10478 h 25717"/>
                  <a:gd name="connsiteX4" fmla="*/ 7620 w 29527"/>
                  <a:gd name="connsiteY4" fmla="*/ 15240 h 25717"/>
                  <a:gd name="connsiteX5" fmla="*/ 9525 w 29527"/>
                  <a:gd name="connsiteY5" fmla="*/ 17145 h 25717"/>
                  <a:gd name="connsiteX6" fmla="*/ 11430 w 29527"/>
                  <a:gd name="connsiteY6" fmla="*/ 19050 h 25717"/>
                  <a:gd name="connsiteX7" fmla="*/ 13335 w 29527"/>
                  <a:gd name="connsiteY7" fmla="*/ 20955 h 25717"/>
                  <a:gd name="connsiteX8" fmla="*/ 16193 w 29527"/>
                  <a:gd name="connsiteY8" fmla="*/ 23813 h 25717"/>
                  <a:gd name="connsiteX9" fmla="*/ 18098 w 29527"/>
                  <a:gd name="connsiteY9" fmla="*/ 25717 h 25717"/>
                  <a:gd name="connsiteX10" fmla="*/ 29527 w 29527"/>
                  <a:gd name="connsiteY10" fmla="*/ 19050 h 25717"/>
                  <a:gd name="connsiteX11" fmla="*/ 27623 w 29527"/>
                  <a:gd name="connsiteY11" fmla="*/ 17145 h 25717"/>
                  <a:gd name="connsiteX12" fmla="*/ 25718 w 29527"/>
                  <a:gd name="connsiteY12" fmla="*/ 14288 h 25717"/>
                  <a:gd name="connsiteX13" fmla="*/ 23813 w 29527"/>
                  <a:gd name="connsiteY13" fmla="*/ 12383 h 25717"/>
                  <a:gd name="connsiteX14" fmla="*/ 21908 w 29527"/>
                  <a:gd name="connsiteY14" fmla="*/ 10478 h 25717"/>
                  <a:gd name="connsiteX15" fmla="*/ 17145 w 29527"/>
                  <a:gd name="connsiteY15" fmla="*/ 5715 h 25717"/>
                  <a:gd name="connsiteX16" fmla="*/ 15240 w 29527"/>
                  <a:gd name="connsiteY16" fmla="*/ 3810 h 25717"/>
                  <a:gd name="connsiteX17" fmla="*/ 13335 w 29527"/>
                  <a:gd name="connsiteY17" fmla="*/ 1905 h 2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29527" h="25717">
                    <a:moveTo>
                      <a:pt x="11430" y="0"/>
                    </a:moveTo>
                    <a:lnTo>
                      <a:pt x="0" y="6667"/>
                    </a:lnTo>
                    <a:lnTo>
                      <a:pt x="1905" y="8572"/>
                    </a:lnTo>
                    <a:lnTo>
                      <a:pt x="3810" y="10478"/>
                    </a:lnTo>
                    <a:lnTo>
                      <a:pt x="7620" y="15240"/>
                    </a:lnTo>
                    <a:lnTo>
                      <a:pt x="9525" y="17145"/>
                    </a:lnTo>
                    <a:lnTo>
                      <a:pt x="11430" y="19050"/>
                    </a:lnTo>
                    <a:lnTo>
                      <a:pt x="13335" y="20955"/>
                    </a:lnTo>
                    <a:lnTo>
                      <a:pt x="16193" y="23813"/>
                    </a:lnTo>
                    <a:lnTo>
                      <a:pt x="18098" y="25717"/>
                    </a:lnTo>
                    <a:lnTo>
                      <a:pt x="29527" y="19050"/>
                    </a:lnTo>
                    <a:lnTo>
                      <a:pt x="27623" y="17145"/>
                    </a:lnTo>
                    <a:lnTo>
                      <a:pt x="25718" y="14288"/>
                    </a:lnTo>
                    <a:lnTo>
                      <a:pt x="23813" y="12383"/>
                    </a:lnTo>
                    <a:lnTo>
                      <a:pt x="21908" y="10478"/>
                    </a:lnTo>
                    <a:lnTo>
                      <a:pt x="17145" y="5715"/>
                    </a:lnTo>
                    <a:lnTo>
                      <a:pt x="15240" y="3810"/>
                    </a:lnTo>
                    <a:lnTo>
                      <a:pt x="13335" y="1905"/>
                    </a:lnTo>
                    <a:close/>
                  </a:path>
                </a:pathLst>
              </a:custGeom>
              <a:solidFill>
                <a:srgbClr val="CAC9C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64" name="Freeform: Shape 1363">
                <a:extLst>
                  <a:ext uri="{FF2B5EF4-FFF2-40B4-BE49-F238E27FC236}">
                    <a16:creationId xmlns:a16="http://schemas.microsoft.com/office/drawing/2014/main" id="{93167E3F-8ED4-4F58-B9DE-2785A081694B}"/>
                  </a:ext>
                </a:extLst>
              </p:cNvPr>
              <p:cNvSpPr/>
              <p:nvPr/>
            </p:nvSpPr>
            <p:spPr>
              <a:xfrm>
                <a:off x="4343400" y="3000374"/>
                <a:ext cx="11429" cy="37147"/>
              </a:xfrm>
              <a:custGeom>
                <a:avLst/>
                <a:gdLst>
                  <a:gd name="connsiteX0" fmla="*/ 11430 w 11429"/>
                  <a:gd name="connsiteY0" fmla="*/ 0 h 37147"/>
                  <a:gd name="connsiteX1" fmla="*/ 0 w 11429"/>
                  <a:gd name="connsiteY1" fmla="*/ 6667 h 37147"/>
                  <a:gd name="connsiteX2" fmla="*/ 0 w 11429"/>
                  <a:gd name="connsiteY2" fmla="*/ 8572 h 37147"/>
                  <a:gd name="connsiteX3" fmla="*/ 0 w 11429"/>
                  <a:gd name="connsiteY3" fmla="*/ 9525 h 37147"/>
                  <a:gd name="connsiteX4" fmla="*/ 0 w 11429"/>
                  <a:gd name="connsiteY4" fmla="*/ 11430 h 37147"/>
                  <a:gd name="connsiteX5" fmla="*/ 0 w 11429"/>
                  <a:gd name="connsiteY5" fmla="*/ 13335 h 37147"/>
                  <a:gd name="connsiteX6" fmla="*/ 0 w 11429"/>
                  <a:gd name="connsiteY6" fmla="*/ 15240 h 37147"/>
                  <a:gd name="connsiteX7" fmla="*/ 0 w 11429"/>
                  <a:gd name="connsiteY7" fmla="*/ 17145 h 37147"/>
                  <a:gd name="connsiteX8" fmla="*/ 0 w 11429"/>
                  <a:gd name="connsiteY8" fmla="*/ 20955 h 37147"/>
                  <a:gd name="connsiteX9" fmla="*/ 0 w 11429"/>
                  <a:gd name="connsiteY9" fmla="*/ 22860 h 37147"/>
                  <a:gd name="connsiteX10" fmla="*/ 0 w 11429"/>
                  <a:gd name="connsiteY10" fmla="*/ 23813 h 37147"/>
                  <a:gd name="connsiteX11" fmla="*/ 0 w 11429"/>
                  <a:gd name="connsiteY11" fmla="*/ 25717 h 37147"/>
                  <a:gd name="connsiteX12" fmla="*/ 0 w 11429"/>
                  <a:gd name="connsiteY12" fmla="*/ 27622 h 37147"/>
                  <a:gd name="connsiteX13" fmla="*/ 0 w 11429"/>
                  <a:gd name="connsiteY13" fmla="*/ 29528 h 37147"/>
                  <a:gd name="connsiteX14" fmla="*/ 0 w 11429"/>
                  <a:gd name="connsiteY14" fmla="*/ 31433 h 37147"/>
                  <a:gd name="connsiteX15" fmla="*/ 0 w 11429"/>
                  <a:gd name="connsiteY15" fmla="*/ 33338 h 37147"/>
                  <a:gd name="connsiteX16" fmla="*/ 0 w 11429"/>
                  <a:gd name="connsiteY16" fmla="*/ 35242 h 37147"/>
                  <a:gd name="connsiteX17" fmla="*/ 0 w 11429"/>
                  <a:gd name="connsiteY17" fmla="*/ 37147 h 37147"/>
                  <a:gd name="connsiteX18" fmla="*/ 11430 w 11429"/>
                  <a:gd name="connsiteY18" fmla="*/ 30480 h 37147"/>
                  <a:gd name="connsiteX19" fmla="*/ 11430 w 11429"/>
                  <a:gd name="connsiteY19" fmla="*/ 28575 h 37147"/>
                  <a:gd name="connsiteX20" fmla="*/ 11430 w 11429"/>
                  <a:gd name="connsiteY20" fmla="*/ 26670 h 37147"/>
                  <a:gd name="connsiteX21" fmla="*/ 11430 w 11429"/>
                  <a:gd name="connsiteY21" fmla="*/ 24765 h 37147"/>
                  <a:gd name="connsiteX22" fmla="*/ 11430 w 11429"/>
                  <a:gd name="connsiteY22" fmla="*/ 22860 h 37147"/>
                  <a:gd name="connsiteX23" fmla="*/ 11430 w 11429"/>
                  <a:gd name="connsiteY23" fmla="*/ 20955 h 37147"/>
                  <a:gd name="connsiteX24" fmla="*/ 11430 w 11429"/>
                  <a:gd name="connsiteY24" fmla="*/ 18097 h 37147"/>
                  <a:gd name="connsiteX25" fmla="*/ 11430 w 11429"/>
                  <a:gd name="connsiteY25" fmla="*/ 16192 h 37147"/>
                  <a:gd name="connsiteX26" fmla="*/ 11430 w 11429"/>
                  <a:gd name="connsiteY26" fmla="*/ 14288 h 37147"/>
                  <a:gd name="connsiteX27" fmla="*/ 11430 w 11429"/>
                  <a:gd name="connsiteY27" fmla="*/ 12383 h 37147"/>
                  <a:gd name="connsiteX28" fmla="*/ 11430 w 11429"/>
                  <a:gd name="connsiteY28" fmla="*/ 10478 h 37147"/>
                  <a:gd name="connsiteX29" fmla="*/ 11430 w 11429"/>
                  <a:gd name="connsiteY29" fmla="*/ 8572 h 37147"/>
                  <a:gd name="connsiteX30" fmla="*/ 11430 w 11429"/>
                  <a:gd name="connsiteY30" fmla="*/ 6667 h 37147"/>
                  <a:gd name="connsiteX31" fmla="*/ 11430 w 11429"/>
                  <a:gd name="connsiteY31" fmla="*/ 4763 h 37147"/>
                  <a:gd name="connsiteX32" fmla="*/ 11430 w 11429"/>
                  <a:gd name="connsiteY32" fmla="*/ 3810 h 37147"/>
                  <a:gd name="connsiteX33" fmla="*/ 11430 w 11429"/>
                  <a:gd name="connsiteY33" fmla="*/ 1905 h 371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11429" h="37147">
                    <a:moveTo>
                      <a:pt x="11430" y="0"/>
                    </a:moveTo>
                    <a:lnTo>
                      <a:pt x="0" y="6667"/>
                    </a:lnTo>
                    <a:lnTo>
                      <a:pt x="0" y="8572"/>
                    </a:lnTo>
                    <a:lnTo>
                      <a:pt x="0" y="9525"/>
                    </a:lnTo>
                    <a:lnTo>
                      <a:pt x="0" y="11430"/>
                    </a:lnTo>
                    <a:lnTo>
                      <a:pt x="0" y="13335"/>
                    </a:lnTo>
                    <a:lnTo>
                      <a:pt x="0" y="15240"/>
                    </a:lnTo>
                    <a:lnTo>
                      <a:pt x="0" y="17145"/>
                    </a:lnTo>
                    <a:lnTo>
                      <a:pt x="0" y="20955"/>
                    </a:lnTo>
                    <a:lnTo>
                      <a:pt x="0" y="22860"/>
                    </a:lnTo>
                    <a:lnTo>
                      <a:pt x="0" y="23813"/>
                    </a:lnTo>
                    <a:lnTo>
                      <a:pt x="0" y="25717"/>
                    </a:lnTo>
                    <a:lnTo>
                      <a:pt x="0" y="27622"/>
                    </a:lnTo>
                    <a:lnTo>
                      <a:pt x="0" y="29528"/>
                    </a:lnTo>
                    <a:lnTo>
                      <a:pt x="0" y="31433"/>
                    </a:lnTo>
                    <a:lnTo>
                      <a:pt x="0" y="33338"/>
                    </a:lnTo>
                    <a:lnTo>
                      <a:pt x="0" y="35242"/>
                    </a:lnTo>
                    <a:lnTo>
                      <a:pt x="0" y="37147"/>
                    </a:lnTo>
                    <a:lnTo>
                      <a:pt x="11430" y="30480"/>
                    </a:lnTo>
                    <a:lnTo>
                      <a:pt x="11430" y="28575"/>
                    </a:lnTo>
                    <a:lnTo>
                      <a:pt x="11430" y="26670"/>
                    </a:lnTo>
                    <a:lnTo>
                      <a:pt x="11430" y="24765"/>
                    </a:lnTo>
                    <a:lnTo>
                      <a:pt x="11430" y="22860"/>
                    </a:lnTo>
                    <a:lnTo>
                      <a:pt x="11430" y="20955"/>
                    </a:lnTo>
                    <a:lnTo>
                      <a:pt x="11430" y="18097"/>
                    </a:lnTo>
                    <a:lnTo>
                      <a:pt x="11430" y="16192"/>
                    </a:lnTo>
                    <a:lnTo>
                      <a:pt x="11430" y="14288"/>
                    </a:lnTo>
                    <a:lnTo>
                      <a:pt x="11430" y="12383"/>
                    </a:lnTo>
                    <a:lnTo>
                      <a:pt x="11430" y="10478"/>
                    </a:lnTo>
                    <a:lnTo>
                      <a:pt x="11430" y="8572"/>
                    </a:lnTo>
                    <a:lnTo>
                      <a:pt x="11430" y="6667"/>
                    </a:lnTo>
                    <a:lnTo>
                      <a:pt x="11430" y="4763"/>
                    </a:lnTo>
                    <a:lnTo>
                      <a:pt x="11430" y="3810"/>
                    </a:lnTo>
                    <a:lnTo>
                      <a:pt x="11430" y="1905"/>
                    </a:lnTo>
                    <a:close/>
                  </a:path>
                </a:pathLst>
              </a:custGeom>
              <a:solidFill>
                <a:srgbClr val="CAC9C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65" name="Freeform: Shape 1364">
                <a:extLst>
                  <a:ext uri="{FF2B5EF4-FFF2-40B4-BE49-F238E27FC236}">
                    <a16:creationId xmlns:a16="http://schemas.microsoft.com/office/drawing/2014/main" id="{5DE611A5-D160-4DAC-A435-8239ADC05B05}"/>
                  </a:ext>
                </a:extLst>
              </p:cNvPr>
              <p:cNvSpPr/>
              <p:nvPr/>
            </p:nvSpPr>
            <p:spPr>
              <a:xfrm>
                <a:off x="4304347" y="2962274"/>
                <a:ext cx="32385" cy="25717"/>
              </a:xfrm>
              <a:custGeom>
                <a:avLst/>
                <a:gdLst>
                  <a:gd name="connsiteX0" fmla="*/ 0 w 32385"/>
                  <a:gd name="connsiteY0" fmla="*/ 13335 h 25717"/>
                  <a:gd name="connsiteX1" fmla="*/ 952 w 32385"/>
                  <a:gd name="connsiteY1" fmla="*/ 14288 h 25717"/>
                  <a:gd name="connsiteX2" fmla="*/ 3810 w 32385"/>
                  <a:gd name="connsiteY2" fmla="*/ 15240 h 25717"/>
                  <a:gd name="connsiteX3" fmla="*/ 5715 w 32385"/>
                  <a:gd name="connsiteY3" fmla="*/ 16192 h 25717"/>
                  <a:gd name="connsiteX4" fmla="*/ 7620 w 32385"/>
                  <a:gd name="connsiteY4" fmla="*/ 18097 h 25717"/>
                  <a:gd name="connsiteX5" fmla="*/ 9525 w 32385"/>
                  <a:gd name="connsiteY5" fmla="*/ 19050 h 25717"/>
                  <a:gd name="connsiteX6" fmla="*/ 12382 w 32385"/>
                  <a:gd name="connsiteY6" fmla="*/ 20003 h 25717"/>
                  <a:gd name="connsiteX7" fmla="*/ 14288 w 32385"/>
                  <a:gd name="connsiteY7" fmla="*/ 21908 h 25717"/>
                  <a:gd name="connsiteX8" fmla="*/ 16192 w 32385"/>
                  <a:gd name="connsiteY8" fmla="*/ 22860 h 25717"/>
                  <a:gd name="connsiteX9" fmla="*/ 18098 w 32385"/>
                  <a:gd name="connsiteY9" fmla="*/ 23813 h 25717"/>
                  <a:gd name="connsiteX10" fmla="*/ 20955 w 32385"/>
                  <a:gd name="connsiteY10" fmla="*/ 25717 h 25717"/>
                  <a:gd name="connsiteX11" fmla="*/ 32385 w 32385"/>
                  <a:gd name="connsiteY11" fmla="*/ 19050 h 25717"/>
                  <a:gd name="connsiteX12" fmla="*/ 30480 w 32385"/>
                  <a:gd name="connsiteY12" fmla="*/ 17145 h 25717"/>
                  <a:gd name="connsiteX13" fmla="*/ 27623 w 32385"/>
                  <a:gd name="connsiteY13" fmla="*/ 16192 h 25717"/>
                  <a:gd name="connsiteX14" fmla="*/ 25717 w 32385"/>
                  <a:gd name="connsiteY14" fmla="*/ 15240 h 25717"/>
                  <a:gd name="connsiteX15" fmla="*/ 23813 w 32385"/>
                  <a:gd name="connsiteY15" fmla="*/ 13335 h 25717"/>
                  <a:gd name="connsiteX16" fmla="*/ 21907 w 32385"/>
                  <a:gd name="connsiteY16" fmla="*/ 12383 h 25717"/>
                  <a:gd name="connsiteX17" fmla="*/ 20002 w 32385"/>
                  <a:gd name="connsiteY17" fmla="*/ 11430 h 25717"/>
                  <a:gd name="connsiteX18" fmla="*/ 17145 w 32385"/>
                  <a:gd name="connsiteY18" fmla="*/ 10478 h 25717"/>
                  <a:gd name="connsiteX19" fmla="*/ 15240 w 32385"/>
                  <a:gd name="connsiteY19" fmla="*/ 8572 h 25717"/>
                  <a:gd name="connsiteX20" fmla="*/ 13335 w 32385"/>
                  <a:gd name="connsiteY20" fmla="*/ 7620 h 25717"/>
                  <a:gd name="connsiteX21" fmla="*/ 11430 w 32385"/>
                  <a:gd name="connsiteY21" fmla="*/ 6667 h 25717"/>
                  <a:gd name="connsiteX22" fmla="*/ 8573 w 32385"/>
                  <a:gd name="connsiteY22" fmla="*/ 4763 h 25717"/>
                  <a:gd name="connsiteX23" fmla="*/ 6667 w 32385"/>
                  <a:gd name="connsiteY23" fmla="*/ 3810 h 25717"/>
                  <a:gd name="connsiteX24" fmla="*/ 4763 w 32385"/>
                  <a:gd name="connsiteY24" fmla="*/ 2858 h 25717"/>
                  <a:gd name="connsiteX25" fmla="*/ 2857 w 32385"/>
                  <a:gd name="connsiteY25" fmla="*/ 953 h 25717"/>
                  <a:gd name="connsiteX26" fmla="*/ 0 w 32385"/>
                  <a:gd name="connsiteY26" fmla="*/ 0 h 25717"/>
                  <a:gd name="connsiteX27" fmla="*/ 0 w 32385"/>
                  <a:gd name="connsiteY27" fmla="*/ 0 h 2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32385" h="25717">
                    <a:moveTo>
                      <a:pt x="0" y="13335"/>
                    </a:moveTo>
                    <a:lnTo>
                      <a:pt x="952" y="14288"/>
                    </a:lnTo>
                    <a:lnTo>
                      <a:pt x="3810" y="15240"/>
                    </a:lnTo>
                    <a:lnTo>
                      <a:pt x="5715" y="16192"/>
                    </a:lnTo>
                    <a:lnTo>
                      <a:pt x="7620" y="18097"/>
                    </a:lnTo>
                    <a:lnTo>
                      <a:pt x="9525" y="19050"/>
                    </a:lnTo>
                    <a:lnTo>
                      <a:pt x="12382" y="20003"/>
                    </a:lnTo>
                    <a:lnTo>
                      <a:pt x="14288" y="21908"/>
                    </a:lnTo>
                    <a:lnTo>
                      <a:pt x="16192" y="22860"/>
                    </a:lnTo>
                    <a:lnTo>
                      <a:pt x="18098" y="23813"/>
                    </a:lnTo>
                    <a:lnTo>
                      <a:pt x="20955" y="25717"/>
                    </a:lnTo>
                    <a:lnTo>
                      <a:pt x="32385" y="19050"/>
                    </a:lnTo>
                    <a:lnTo>
                      <a:pt x="30480" y="17145"/>
                    </a:lnTo>
                    <a:lnTo>
                      <a:pt x="27623" y="16192"/>
                    </a:lnTo>
                    <a:lnTo>
                      <a:pt x="25717" y="15240"/>
                    </a:lnTo>
                    <a:lnTo>
                      <a:pt x="23813" y="13335"/>
                    </a:lnTo>
                    <a:lnTo>
                      <a:pt x="21907" y="12383"/>
                    </a:lnTo>
                    <a:lnTo>
                      <a:pt x="20002" y="11430"/>
                    </a:lnTo>
                    <a:lnTo>
                      <a:pt x="17145" y="10478"/>
                    </a:lnTo>
                    <a:lnTo>
                      <a:pt x="15240" y="8572"/>
                    </a:lnTo>
                    <a:lnTo>
                      <a:pt x="13335" y="7620"/>
                    </a:lnTo>
                    <a:lnTo>
                      <a:pt x="11430" y="6667"/>
                    </a:lnTo>
                    <a:lnTo>
                      <a:pt x="8573" y="4763"/>
                    </a:lnTo>
                    <a:lnTo>
                      <a:pt x="6667" y="3810"/>
                    </a:lnTo>
                    <a:lnTo>
                      <a:pt x="4763" y="2858"/>
                    </a:lnTo>
                    <a:lnTo>
                      <a:pt x="2857" y="95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AC9C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66" name="Freeform: Shape 1365">
                <a:extLst>
                  <a:ext uri="{FF2B5EF4-FFF2-40B4-BE49-F238E27FC236}">
                    <a16:creationId xmlns:a16="http://schemas.microsoft.com/office/drawing/2014/main" id="{62A0D5B0-EFAF-4E31-9F3E-FB98F15F0C9D}"/>
                  </a:ext>
                </a:extLst>
              </p:cNvPr>
              <p:cNvSpPr/>
              <p:nvPr/>
            </p:nvSpPr>
            <p:spPr>
              <a:xfrm>
                <a:off x="4305300" y="2976562"/>
                <a:ext cx="38100" cy="60959"/>
              </a:xfrm>
              <a:custGeom>
                <a:avLst/>
                <a:gdLst>
                  <a:gd name="connsiteX0" fmla="*/ 19050 w 38100"/>
                  <a:gd name="connsiteY0" fmla="*/ 13335 h 60959"/>
                  <a:gd name="connsiteX1" fmla="*/ 35242 w 38100"/>
                  <a:gd name="connsiteY1" fmla="*/ 30480 h 60959"/>
                  <a:gd name="connsiteX2" fmla="*/ 35242 w 38100"/>
                  <a:gd name="connsiteY2" fmla="*/ 59055 h 60959"/>
                  <a:gd name="connsiteX3" fmla="*/ 38100 w 38100"/>
                  <a:gd name="connsiteY3" fmla="*/ 60960 h 60959"/>
                  <a:gd name="connsiteX4" fmla="*/ 38100 w 38100"/>
                  <a:gd name="connsiteY4" fmla="*/ 41910 h 60959"/>
                  <a:gd name="connsiteX5" fmla="*/ 38100 w 38100"/>
                  <a:gd name="connsiteY5" fmla="*/ 30480 h 60959"/>
                  <a:gd name="connsiteX6" fmla="*/ 20002 w 38100"/>
                  <a:gd name="connsiteY6" fmla="*/ 11430 h 60959"/>
                  <a:gd name="connsiteX7" fmla="*/ 0 w 38100"/>
                  <a:gd name="connsiteY7" fmla="*/ 0 h 60959"/>
                  <a:gd name="connsiteX8" fmla="*/ 0 w 38100"/>
                  <a:gd name="connsiteY8" fmla="*/ 2858 h 60959"/>
                  <a:gd name="connsiteX9" fmla="*/ 19050 w 38100"/>
                  <a:gd name="connsiteY9" fmla="*/ 13335 h 609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8100" h="60959">
                    <a:moveTo>
                      <a:pt x="19050" y="13335"/>
                    </a:moveTo>
                    <a:cubicBezTo>
                      <a:pt x="24765" y="19050"/>
                      <a:pt x="29527" y="24765"/>
                      <a:pt x="35242" y="30480"/>
                    </a:cubicBezTo>
                    <a:cubicBezTo>
                      <a:pt x="35242" y="40005"/>
                      <a:pt x="35242" y="49530"/>
                      <a:pt x="35242" y="59055"/>
                    </a:cubicBezTo>
                    <a:cubicBezTo>
                      <a:pt x="36195" y="60008"/>
                      <a:pt x="37148" y="60008"/>
                      <a:pt x="38100" y="60960"/>
                    </a:cubicBezTo>
                    <a:cubicBezTo>
                      <a:pt x="38100" y="54292"/>
                      <a:pt x="38100" y="48578"/>
                      <a:pt x="38100" y="41910"/>
                    </a:cubicBezTo>
                    <a:cubicBezTo>
                      <a:pt x="38100" y="38100"/>
                      <a:pt x="38100" y="34290"/>
                      <a:pt x="38100" y="30480"/>
                    </a:cubicBezTo>
                    <a:cubicBezTo>
                      <a:pt x="32385" y="23813"/>
                      <a:pt x="25717" y="18097"/>
                      <a:pt x="20002" y="11430"/>
                    </a:cubicBezTo>
                    <a:lnTo>
                      <a:pt x="0" y="0"/>
                    </a:lnTo>
                    <a:lnTo>
                      <a:pt x="0" y="2858"/>
                    </a:lnTo>
                    <a:lnTo>
                      <a:pt x="19050" y="13335"/>
                    </a:lnTo>
                    <a:close/>
                  </a:path>
                </a:pathLst>
              </a:custGeom>
              <a:solidFill>
                <a:srgbClr val="E4E5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67" name="Freeform: Shape 1366">
                <a:extLst>
                  <a:ext uri="{FF2B5EF4-FFF2-40B4-BE49-F238E27FC236}">
                    <a16:creationId xmlns:a16="http://schemas.microsoft.com/office/drawing/2014/main" id="{AEC1A5B3-691B-448B-B797-6FBD74B6CA1B}"/>
                  </a:ext>
                </a:extLst>
              </p:cNvPr>
              <p:cNvSpPr/>
              <p:nvPr/>
            </p:nvSpPr>
            <p:spPr>
              <a:xfrm>
                <a:off x="4422457" y="3049904"/>
                <a:ext cx="47625" cy="62865"/>
              </a:xfrm>
              <a:custGeom>
                <a:avLst/>
                <a:gdLst>
                  <a:gd name="connsiteX0" fmla="*/ 0 w 47625"/>
                  <a:gd name="connsiteY0" fmla="*/ 8573 h 62865"/>
                  <a:gd name="connsiteX1" fmla="*/ 0 w 47625"/>
                  <a:gd name="connsiteY1" fmla="*/ 14288 h 62865"/>
                  <a:gd name="connsiteX2" fmla="*/ 0 w 47625"/>
                  <a:gd name="connsiteY2" fmla="*/ 14288 h 62865"/>
                  <a:gd name="connsiteX3" fmla="*/ 2857 w 47625"/>
                  <a:gd name="connsiteY3" fmla="*/ 12383 h 62865"/>
                  <a:gd name="connsiteX4" fmla="*/ 2857 w 47625"/>
                  <a:gd name="connsiteY4" fmla="*/ 4763 h 62865"/>
                  <a:gd name="connsiteX5" fmla="*/ 28575 w 47625"/>
                  <a:gd name="connsiteY5" fmla="*/ 20003 h 62865"/>
                  <a:gd name="connsiteX6" fmla="*/ 44767 w 47625"/>
                  <a:gd name="connsiteY6" fmla="*/ 37148 h 62865"/>
                  <a:gd name="connsiteX7" fmla="*/ 44767 w 47625"/>
                  <a:gd name="connsiteY7" fmla="*/ 60008 h 62865"/>
                  <a:gd name="connsiteX8" fmla="*/ 44767 w 47625"/>
                  <a:gd name="connsiteY8" fmla="*/ 62865 h 62865"/>
                  <a:gd name="connsiteX9" fmla="*/ 47625 w 47625"/>
                  <a:gd name="connsiteY9" fmla="*/ 62865 h 62865"/>
                  <a:gd name="connsiteX10" fmla="*/ 47625 w 47625"/>
                  <a:gd name="connsiteY10" fmla="*/ 47625 h 62865"/>
                  <a:gd name="connsiteX11" fmla="*/ 47625 w 47625"/>
                  <a:gd name="connsiteY11" fmla="*/ 36195 h 62865"/>
                  <a:gd name="connsiteX12" fmla="*/ 29527 w 47625"/>
                  <a:gd name="connsiteY12" fmla="*/ 17145 h 62865"/>
                  <a:gd name="connsiteX13" fmla="*/ 952 w 47625"/>
                  <a:gd name="connsiteY13" fmla="*/ 0 h 62865"/>
                  <a:gd name="connsiteX14" fmla="*/ 0 w 47625"/>
                  <a:gd name="connsiteY14" fmla="*/ 8573 h 628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47625" h="62865">
                    <a:moveTo>
                      <a:pt x="0" y="8573"/>
                    </a:moveTo>
                    <a:cubicBezTo>
                      <a:pt x="0" y="10478"/>
                      <a:pt x="0" y="12383"/>
                      <a:pt x="0" y="14288"/>
                    </a:cubicBezTo>
                    <a:cubicBezTo>
                      <a:pt x="0" y="14288"/>
                      <a:pt x="0" y="14288"/>
                      <a:pt x="0" y="14288"/>
                    </a:cubicBezTo>
                    <a:cubicBezTo>
                      <a:pt x="952" y="13335"/>
                      <a:pt x="1905" y="13335"/>
                      <a:pt x="2857" y="12383"/>
                    </a:cubicBezTo>
                    <a:cubicBezTo>
                      <a:pt x="2857" y="9525"/>
                      <a:pt x="2857" y="7620"/>
                      <a:pt x="2857" y="4763"/>
                    </a:cubicBezTo>
                    <a:cubicBezTo>
                      <a:pt x="11430" y="9525"/>
                      <a:pt x="20002" y="15240"/>
                      <a:pt x="28575" y="20003"/>
                    </a:cubicBezTo>
                    <a:cubicBezTo>
                      <a:pt x="34290" y="25717"/>
                      <a:pt x="39052" y="31433"/>
                      <a:pt x="44767" y="37148"/>
                    </a:cubicBezTo>
                    <a:cubicBezTo>
                      <a:pt x="44767" y="44767"/>
                      <a:pt x="44767" y="52388"/>
                      <a:pt x="44767" y="60008"/>
                    </a:cubicBezTo>
                    <a:cubicBezTo>
                      <a:pt x="44767" y="60960"/>
                      <a:pt x="44767" y="61913"/>
                      <a:pt x="44767" y="62865"/>
                    </a:cubicBezTo>
                    <a:cubicBezTo>
                      <a:pt x="45720" y="62865"/>
                      <a:pt x="46672" y="62865"/>
                      <a:pt x="47625" y="62865"/>
                    </a:cubicBezTo>
                    <a:cubicBezTo>
                      <a:pt x="47625" y="58103"/>
                      <a:pt x="47625" y="52388"/>
                      <a:pt x="47625" y="47625"/>
                    </a:cubicBezTo>
                    <a:cubicBezTo>
                      <a:pt x="47625" y="43815"/>
                      <a:pt x="47625" y="40005"/>
                      <a:pt x="47625" y="36195"/>
                    </a:cubicBezTo>
                    <a:cubicBezTo>
                      <a:pt x="41910" y="29528"/>
                      <a:pt x="35242" y="23813"/>
                      <a:pt x="29527" y="17145"/>
                    </a:cubicBezTo>
                    <a:cubicBezTo>
                      <a:pt x="20002" y="11430"/>
                      <a:pt x="10477" y="5715"/>
                      <a:pt x="952" y="0"/>
                    </a:cubicBezTo>
                    <a:cubicBezTo>
                      <a:pt x="0" y="3810"/>
                      <a:pt x="0" y="5715"/>
                      <a:pt x="0" y="8573"/>
                    </a:cubicBezTo>
                    <a:close/>
                  </a:path>
                </a:pathLst>
              </a:custGeom>
              <a:solidFill>
                <a:srgbClr val="E4E5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68" name="Freeform: Shape 1367">
                <a:extLst>
                  <a:ext uri="{FF2B5EF4-FFF2-40B4-BE49-F238E27FC236}">
                    <a16:creationId xmlns:a16="http://schemas.microsoft.com/office/drawing/2014/main" id="{47426E39-8031-4892-97F5-2A331383FBED}"/>
                  </a:ext>
                </a:extLst>
              </p:cNvPr>
              <p:cNvSpPr/>
              <p:nvPr/>
            </p:nvSpPr>
            <p:spPr>
              <a:xfrm>
                <a:off x="4422457" y="3044189"/>
                <a:ext cx="40957" cy="23812"/>
              </a:xfrm>
              <a:custGeom>
                <a:avLst/>
                <a:gdLst>
                  <a:gd name="connsiteX0" fmla="*/ 11430 w 40957"/>
                  <a:gd name="connsiteY0" fmla="*/ 0 h 23812"/>
                  <a:gd name="connsiteX1" fmla="*/ 11430 w 40957"/>
                  <a:gd name="connsiteY1" fmla="*/ 0 h 23812"/>
                  <a:gd name="connsiteX2" fmla="*/ 0 w 40957"/>
                  <a:gd name="connsiteY2" fmla="*/ 6667 h 23812"/>
                  <a:gd name="connsiteX3" fmla="*/ 1905 w 40957"/>
                  <a:gd name="connsiteY3" fmla="*/ 7620 h 23812"/>
                  <a:gd name="connsiteX4" fmla="*/ 2857 w 40957"/>
                  <a:gd name="connsiteY4" fmla="*/ 8572 h 23812"/>
                  <a:gd name="connsiteX5" fmla="*/ 4763 w 40957"/>
                  <a:gd name="connsiteY5" fmla="*/ 9525 h 23812"/>
                  <a:gd name="connsiteX6" fmla="*/ 6667 w 40957"/>
                  <a:gd name="connsiteY6" fmla="*/ 10477 h 23812"/>
                  <a:gd name="connsiteX7" fmla="*/ 7620 w 40957"/>
                  <a:gd name="connsiteY7" fmla="*/ 11430 h 23812"/>
                  <a:gd name="connsiteX8" fmla="*/ 9525 w 40957"/>
                  <a:gd name="connsiteY8" fmla="*/ 12382 h 23812"/>
                  <a:gd name="connsiteX9" fmla="*/ 11430 w 40957"/>
                  <a:gd name="connsiteY9" fmla="*/ 13335 h 23812"/>
                  <a:gd name="connsiteX10" fmla="*/ 13335 w 40957"/>
                  <a:gd name="connsiteY10" fmla="*/ 14288 h 23812"/>
                  <a:gd name="connsiteX11" fmla="*/ 17145 w 40957"/>
                  <a:gd name="connsiteY11" fmla="*/ 17145 h 23812"/>
                  <a:gd name="connsiteX12" fmla="*/ 19050 w 40957"/>
                  <a:gd name="connsiteY12" fmla="*/ 18097 h 23812"/>
                  <a:gd name="connsiteX13" fmla="*/ 20955 w 40957"/>
                  <a:gd name="connsiteY13" fmla="*/ 19050 h 23812"/>
                  <a:gd name="connsiteX14" fmla="*/ 21907 w 40957"/>
                  <a:gd name="connsiteY14" fmla="*/ 20002 h 23812"/>
                  <a:gd name="connsiteX15" fmla="*/ 23813 w 40957"/>
                  <a:gd name="connsiteY15" fmla="*/ 20955 h 23812"/>
                  <a:gd name="connsiteX16" fmla="*/ 25717 w 40957"/>
                  <a:gd name="connsiteY16" fmla="*/ 21907 h 23812"/>
                  <a:gd name="connsiteX17" fmla="*/ 27622 w 40957"/>
                  <a:gd name="connsiteY17" fmla="*/ 22860 h 23812"/>
                  <a:gd name="connsiteX18" fmla="*/ 28575 w 40957"/>
                  <a:gd name="connsiteY18" fmla="*/ 23813 h 23812"/>
                  <a:gd name="connsiteX19" fmla="*/ 40957 w 40957"/>
                  <a:gd name="connsiteY19" fmla="*/ 17145 h 23812"/>
                  <a:gd name="connsiteX20" fmla="*/ 39052 w 40957"/>
                  <a:gd name="connsiteY20" fmla="*/ 16192 h 23812"/>
                  <a:gd name="connsiteX21" fmla="*/ 37147 w 40957"/>
                  <a:gd name="connsiteY21" fmla="*/ 15240 h 23812"/>
                  <a:gd name="connsiteX22" fmla="*/ 35242 w 40957"/>
                  <a:gd name="connsiteY22" fmla="*/ 14288 h 23812"/>
                  <a:gd name="connsiteX23" fmla="*/ 34290 w 40957"/>
                  <a:gd name="connsiteY23" fmla="*/ 13335 h 23812"/>
                  <a:gd name="connsiteX24" fmla="*/ 32385 w 40957"/>
                  <a:gd name="connsiteY24" fmla="*/ 12382 h 23812"/>
                  <a:gd name="connsiteX25" fmla="*/ 30480 w 40957"/>
                  <a:gd name="connsiteY25" fmla="*/ 11430 h 23812"/>
                  <a:gd name="connsiteX26" fmla="*/ 29527 w 40957"/>
                  <a:gd name="connsiteY26" fmla="*/ 10477 h 23812"/>
                  <a:gd name="connsiteX27" fmla="*/ 27622 w 40957"/>
                  <a:gd name="connsiteY27" fmla="*/ 9525 h 23812"/>
                  <a:gd name="connsiteX28" fmla="*/ 25717 w 40957"/>
                  <a:gd name="connsiteY28" fmla="*/ 8572 h 23812"/>
                  <a:gd name="connsiteX29" fmla="*/ 21907 w 40957"/>
                  <a:gd name="connsiteY29" fmla="*/ 5715 h 23812"/>
                  <a:gd name="connsiteX30" fmla="*/ 20002 w 40957"/>
                  <a:gd name="connsiteY30" fmla="*/ 4763 h 23812"/>
                  <a:gd name="connsiteX31" fmla="*/ 18097 w 40957"/>
                  <a:gd name="connsiteY31" fmla="*/ 3810 h 23812"/>
                  <a:gd name="connsiteX32" fmla="*/ 16192 w 40957"/>
                  <a:gd name="connsiteY32" fmla="*/ 2857 h 23812"/>
                  <a:gd name="connsiteX33" fmla="*/ 15240 w 40957"/>
                  <a:gd name="connsiteY33" fmla="*/ 1905 h 23812"/>
                  <a:gd name="connsiteX34" fmla="*/ 13335 w 40957"/>
                  <a:gd name="connsiteY34" fmla="*/ 952 h 238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40957" h="23812">
                    <a:moveTo>
                      <a:pt x="11430" y="0"/>
                    </a:moveTo>
                    <a:lnTo>
                      <a:pt x="11430" y="0"/>
                    </a:lnTo>
                    <a:lnTo>
                      <a:pt x="0" y="6667"/>
                    </a:lnTo>
                    <a:lnTo>
                      <a:pt x="1905" y="7620"/>
                    </a:lnTo>
                    <a:lnTo>
                      <a:pt x="2857" y="8572"/>
                    </a:lnTo>
                    <a:lnTo>
                      <a:pt x="4763" y="9525"/>
                    </a:lnTo>
                    <a:lnTo>
                      <a:pt x="6667" y="10477"/>
                    </a:lnTo>
                    <a:lnTo>
                      <a:pt x="7620" y="11430"/>
                    </a:lnTo>
                    <a:lnTo>
                      <a:pt x="9525" y="12382"/>
                    </a:lnTo>
                    <a:lnTo>
                      <a:pt x="11430" y="13335"/>
                    </a:lnTo>
                    <a:lnTo>
                      <a:pt x="13335" y="14288"/>
                    </a:lnTo>
                    <a:lnTo>
                      <a:pt x="17145" y="17145"/>
                    </a:lnTo>
                    <a:lnTo>
                      <a:pt x="19050" y="18097"/>
                    </a:lnTo>
                    <a:lnTo>
                      <a:pt x="20955" y="19050"/>
                    </a:lnTo>
                    <a:lnTo>
                      <a:pt x="21907" y="20002"/>
                    </a:lnTo>
                    <a:lnTo>
                      <a:pt x="23813" y="20955"/>
                    </a:lnTo>
                    <a:lnTo>
                      <a:pt x="25717" y="21907"/>
                    </a:lnTo>
                    <a:lnTo>
                      <a:pt x="27622" y="22860"/>
                    </a:lnTo>
                    <a:lnTo>
                      <a:pt x="28575" y="23813"/>
                    </a:lnTo>
                    <a:lnTo>
                      <a:pt x="40957" y="17145"/>
                    </a:lnTo>
                    <a:lnTo>
                      <a:pt x="39052" y="16192"/>
                    </a:lnTo>
                    <a:lnTo>
                      <a:pt x="37147" y="15240"/>
                    </a:lnTo>
                    <a:lnTo>
                      <a:pt x="35242" y="14288"/>
                    </a:lnTo>
                    <a:lnTo>
                      <a:pt x="34290" y="13335"/>
                    </a:lnTo>
                    <a:lnTo>
                      <a:pt x="32385" y="12382"/>
                    </a:lnTo>
                    <a:lnTo>
                      <a:pt x="30480" y="11430"/>
                    </a:lnTo>
                    <a:lnTo>
                      <a:pt x="29527" y="10477"/>
                    </a:lnTo>
                    <a:lnTo>
                      <a:pt x="27622" y="9525"/>
                    </a:lnTo>
                    <a:lnTo>
                      <a:pt x="25717" y="8572"/>
                    </a:lnTo>
                    <a:lnTo>
                      <a:pt x="21907" y="5715"/>
                    </a:lnTo>
                    <a:lnTo>
                      <a:pt x="20002" y="4763"/>
                    </a:lnTo>
                    <a:lnTo>
                      <a:pt x="18097" y="3810"/>
                    </a:lnTo>
                    <a:lnTo>
                      <a:pt x="16192" y="2857"/>
                    </a:lnTo>
                    <a:lnTo>
                      <a:pt x="15240" y="1905"/>
                    </a:lnTo>
                    <a:lnTo>
                      <a:pt x="13335" y="952"/>
                    </a:lnTo>
                    <a:close/>
                  </a:path>
                </a:pathLst>
              </a:custGeom>
              <a:solidFill>
                <a:srgbClr val="CAC9C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69" name="Freeform: Shape 1368">
                <a:extLst>
                  <a:ext uri="{FF2B5EF4-FFF2-40B4-BE49-F238E27FC236}">
                    <a16:creationId xmlns:a16="http://schemas.microsoft.com/office/drawing/2014/main" id="{7F428260-390A-4CE1-8CF1-08119883245D}"/>
                  </a:ext>
                </a:extLst>
              </p:cNvPr>
              <p:cNvSpPr/>
              <p:nvPr/>
            </p:nvSpPr>
            <p:spPr>
              <a:xfrm>
                <a:off x="4482211" y="3076574"/>
                <a:ext cx="16445" cy="27622"/>
              </a:xfrm>
              <a:custGeom>
                <a:avLst/>
                <a:gdLst>
                  <a:gd name="connsiteX0" fmla="*/ 3111 w 16445"/>
                  <a:gd name="connsiteY0" fmla="*/ 8572 h 27622"/>
                  <a:gd name="connsiteX1" fmla="*/ 16446 w 16445"/>
                  <a:gd name="connsiteY1" fmla="*/ 16192 h 27622"/>
                  <a:gd name="connsiteX2" fmla="*/ 9778 w 16445"/>
                  <a:gd name="connsiteY2" fmla="*/ 20003 h 27622"/>
                  <a:gd name="connsiteX3" fmla="*/ 10731 w 16445"/>
                  <a:gd name="connsiteY3" fmla="*/ 20955 h 27622"/>
                  <a:gd name="connsiteX4" fmla="*/ 11683 w 16445"/>
                  <a:gd name="connsiteY4" fmla="*/ 21908 h 27622"/>
                  <a:gd name="connsiteX5" fmla="*/ 12636 w 16445"/>
                  <a:gd name="connsiteY5" fmla="*/ 22860 h 27622"/>
                  <a:gd name="connsiteX6" fmla="*/ 13588 w 16445"/>
                  <a:gd name="connsiteY6" fmla="*/ 23813 h 27622"/>
                  <a:gd name="connsiteX7" fmla="*/ 14541 w 16445"/>
                  <a:gd name="connsiteY7" fmla="*/ 24765 h 27622"/>
                  <a:gd name="connsiteX8" fmla="*/ 14541 w 16445"/>
                  <a:gd name="connsiteY8" fmla="*/ 25717 h 27622"/>
                  <a:gd name="connsiteX9" fmla="*/ 14541 w 16445"/>
                  <a:gd name="connsiteY9" fmla="*/ 26670 h 27622"/>
                  <a:gd name="connsiteX10" fmla="*/ 14541 w 16445"/>
                  <a:gd name="connsiteY10" fmla="*/ 27622 h 27622"/>
                  <a:gd name="connsiteX11" fmla="*/ 14541 w 16445"/>
                  <a:gd name="connsiteY11" fmla="*/ 27622 h 27622"/>
                  <a:gd name="connsiteX12" fmla="*/ 14541 w 16445"/>
                  <a:gd name="connsiteY12" fmla="*/ 27622 h 27622"/>
                  <a:gd name="connsiteX13" fmla="*/ 14541 w 16445"/>
                  <a:gd name="connsiteY13" fmla="*/ 27622 h 27622"/>
                  <a:gd name="connsiteX14" fmla="*/ 14541 w 16445"/>
                  <a:gd name="connsiteY14" fmla="*/ 27622 h 27622"/>
                  <a:gd name="connsiteX15" fmla="*/ 14541 w 16445"/>
                  <a:gd name="connsiteY15" fmla="*/ 27622 h 27622"/>
                  <a:gd name="connsiteX16" fmla="*/ 14541 w 16445"/>
                  <a:gd name="connsiteY16" fmla="*/ 27622 h 27622"/>
                  <a:gd name="connsiteX17" fmla="*/ 14541 w 16445"/>
                  <a:gd name="connsiteY17" fmla="*/ 27622 h 27622"/>
                  <a:gd name="connsiteX18" fmla="*/ 14541 w 16445"/>
                  <a:gd name="connsiteY18" fmla="*/ 27622 h 27622"/>
                  <a:gd name="connsiteX19" fmla="*/ 14541 w 16445"/>
                  <a:gd name="connsiteY19" fmla="*/ 27622 h 27622"/>
                  <a:gd name="connsiteX20" fmla="*/ 14541 w 16445"/>
                  <a:gd name="connsiteY20" fmla="*/ 27622 h 27622"/>
                  <a:gd name="connsiteX21" fmla="*/ 14541 w 16445"/>
                  <a:gd name="connsiteY21" fmla="*/ 27622 h 27622"/>
                  <a:gd name="connsiteX22" fmla="*/ 14541 w 16445"/>
                  <a:gd name="connsiteY22" fmla="*/ 27622 h 27622"/>
                  <a:gd name="connsiteX23" fmla="*/ 14541 w 16445"/>
                  <a:gd name="connsiteY23" fmla="*/ 27622 h 27622"/>
                  <a:gd name="connsiteX24" fmla="*/ 14541 w 16445"/>
                  <a:gd name="connsiteY24" fmla="*/ 27622 h 27622"/>
                  <a:gd name="connsiteX25" fmla="*/ 14541 w 16445"/>
                  <a:gd name="connsiteY25" fmla="*/ 27622 h 27622"/>
                  <a:gd name="connsiteX26" fmla="*/ 14541 w 16445"/>
                  <a:gd name="connsiteY26" fmla="*/ 27622 h 27622"/>
                  <a:gd name="connsiteX27" fmla="*/ 14541 w 16445"/>
                  <a:gd name="connsiteY27" fmla="*/ 27622 h 27622"/>
                  <a:gd name="connsiteX28" fmla="*/ 14541 w 16445"/>
                  <a:gd name="connsiteY28" fmla="*/ 27622 h 27622"/>
                  <a:gd name="connsiteX29" fmla="*/ 14541 w 16445"/>
                  <a:gd name="connsiteY29" fmla="*/ 27622 h 27622"/>
                  <a:gd name="connsiteX30" fmla="*/ 14541 w 16445"/>
                  <a:gd name="connsiteY30" fmla="*/ 27622 h 27622"/>
                  <a:gd name="connsiteX31" fmla="*/ 14541 w 16445"/>
                  <a:gd name="connsiteY31" fmla="*/ 27622 h 27622"/>
                  <a:gd name="connsiteX32" fmla="*/ 14541 w 16445"/>
                  <a:gd name="connsiteY32" fmla="*/ 27622 h 27622"/>
                  <a:gd name="connsiteX33" fmla="*/ 14541 w 16445"/>
                  <a:gd name="connsiteY33" fmla="*/ 27622 h 27622"/>
                  <a:gd name="connsiteX34" fmla="*/ 14541 w 16445"/>
                  <a:gd name="connsiteY34" fmla="*/ 27622 h 27622"/>
                  <a:gd name="connsiteX35" fmla="*/ 14541 w 16445"/>
                  <a:gd name="connsiteY35" fmla="*/ 27622 h 27622"/>
                  <a:gd name="connsiteX36" fmla="*/ 14541 w 16445"/>
                  <a:gd name="connsiteY36" fmla="*/ 27622 h 27622"/>
                  <a:gd name="connsiteX37" fmla="*/ 14541 w 16445"/>
                  <a:gd name="connsiteY37" fmla="*/ 27622 h 27622"/>
                  <a:gd name="connsiteX38" fmla="*/ 14541 w 16445"/>
                  <a:gd name="connsiteY38" fmla="*/ 27622 h 27622"/>
                  <a:gd name="connsiteX39" fmla="*/ 14541 w 16445"/>
                  <a:gd name="connsiteY39" fmla="*/ 27622 h 27622"/>
                  <a:gd name="connsiteX40" fmla="*/ 14541 w 16445"/>
                  <a:gd name="connsiteY40" fmla="*/ 27622 h 27622"/>
                  <a:gd name="connsiteX41" fmla="*/ 14541 w 16445"/>
                  <a:gd name="connsiteY41" fmla="*/ 27622 h 27622"/>
                  <a:gd name="connsiteX42" fmla="*/ 14541 w 16445"/>
                  <a:gd name="connsiteY42" fmla="*/ 27622 h 27622"/>
                  <a:gd name="connsiteX43" fmla="*/ 14541 w 16445"/>
                  <a:gd name="connsiteY43" fmla="*/ 27622 h 27622"/>
                  <a:gd name="connsiteX44" fmla="*/ 14541 w 16445"/>
                  <a:gd name="connsiteY44" fmla="*/ 27622 h 27622"/>
                  <a:gd name="connsiteX45" fmla="*/ 14541 w 16445"/>
                  <a:gd name="connsiteY45" fmla="*/ 27622 h 27622"/>
                  <a:gd name="connsiteX46" fmla="*/ 14541 w 16445"/>
                  <a:gd name="connsiteY46" fmla="*/ 27622 h 27622"/>
                  <a:gd name="connsiteX47" fmla="*/ 14541 w 16445"/>
                  <a:gd name="connsiteY47" fmla="*/ 27622 h 27622"/>
                  <a:gd name="connsiteX48" fmla="*/ 14541 w 16445"/>
                  <a:gd name="connsiteY48" fmla="*/ 27622 h 27622"/>
                  <a:gd name="connsiteX49" fmla="*/ 14541 w 16445"/>
                  <a:gd name="connsiteY49" fmla="*/ 27622 h 27622"/>
                  <a:gd name="connsiteX50" fmla="*/ 14541 w 16445"/>
                  <a:gd name="connsiteY50" fmla="*/ 27622 h 27622"/>
                  <a:gd name="connsiteX51" fmla="*/ 14541 w 16445"/>
                  <a:gd name="connsiteY51" fmla="*/ 27622 h 27622"/>
                  <a:gd name="connsiteX52" fmla="*/ 14541 w 16445"/>
                  <a:gd name="connsiteY52" fmla="*/ 27622 h 27622"/>
                  <a:gd name="connsiteX53" fmla="*/ 14541 w 16445"/>
                  <a:gd name="connsiteY53" fmla="*/ 27622 h 27622"/>
                  <a:gd name="connsiteX54" fmla="*/ 14541 w 16445"/>
                  <a:gd name="connsiteY54" fmla="*/ 27622 h 27622"/>
                  <a:gd name="connsiteX55" fmla="*/ 14541 w 16445"/>
                  <a:gd name="connsiteY55" fmla="*/ 27622 h 27622"/>
                  <a:gd name="connsiteX56" fmla="*/ 14541 w 16445"/>
                  <a:gd name="connsiteY56" fmla="*/ 27622 h 27622"/>
                  <a:gd name="connsiteX57" fmla="*/ 253 w 16445"/>
                  <a:gd name="connsiteY57" fmla="*/ 20003 h 27622"/>
                  <a:gd name="connsiteX58" fmla="*/ 253 w 16445"/>
                  <a:gd name="connsiteY58" fmla="*/ 2858 h 27622"/>
                  <a:gd name="connsiteX59" fmla="*/ 253 w 16445"/>
                  <a:gd name="connsiteY59" fmla="*/ 0 h 27622"/>
                  <a:gd name="connsiteX60" fmla="*/ 3111 w 16445"/>
                  <a:gd name="connsiteY60" fmla="*/ 8572 h 276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</a:cxnLst>
                <a:rect l="l" t="t" r="r" b="b"/>
                <a:pathLst>
                  <a:path w="16445" h="27622">
                    <a:moveTo>
                      <a:pt x="3111" y="8572"/>
                    </a:moveTo>
                    <a:cubicBezTo>
                      <a:pt x="7873" y="11430"/>
                      <a:pt x="11683" y="13335"/>
                      <a:pt x="16446" y="16192"/>
                    </a:cubicBezTo>
                    <a:lnTo>
                      <a:pt x="9778" y="20003"/>
                    </a:lnTo>
                    <a:cubicBezTo>
                      <a:pt x="9778" y="20003"/>
                      <a:pt x="10731" y="20003"/>
                      <a:pt x="10731" y="20955"/>
                    </a:cubicBezTo>
                    <a:cubicBezTo>
                      <a:pt x="10731" y="20955"/>
                      <a:pt x="11683" y="20955"/>
                      <a:pt x="11683" y="21908"/>
                    </a:cubicBezTo>
                    <a:cubicBezTo>
                      <a:pt x="11683" y="21908"/>
                      <a:pt x="11683" y="21908"/>
                      <a:pt x="12636" y="22860"/>
                    </a:cubicBezTo>
                    <a:cubicBezTo>
                      <a:pt x="12636" y="22860"/>
                      <a:pt x="12636" y="23813"/>
                      <a:pt x="13588" y="23813"/>
                    </a:cubicBezTo>
                    <a:cubicBezTo>
                      <a:pt x="13588" y="23813"/>
                      <a:pt x="13588" y="24765"/>
                      <a:pt x="14541" y="24765"/>
                    </a:cubicBezTo>
                    <a:cubicBezTo>
                      <a:pt x="14541" y="24765"/>
                      <a:pt x="14541" y="25717"/>
                      <a:pt x="14541" y="25717"/>
                    </a:cubicBezTo>
                    <a:cubicBezTo>
                      <a:pt x="14541" y="25717"/>
                      <a:pt x="14541" y="26670"/>
                      <a:pt x="14541" y="26670"/>
                    </a:cubicBezTo>
                    <a:cubicBezTo>
                      <a:pt x="14541" y="26670"/>
                      <a:pt x="14541" y="26670"/>
                      <a:pt x="14541" y="27622"/>
                    </a:cubicBezTo>
                    <a:lnTo>
                      <a:pt x="14541" y="27622"/>
                    </a:lnTo>
                    <a:lnTo>
                      <a:pt x="14541" y="27622"/>
                    </a:lnTo>
                    <a:lnTo>
                      <a:pt x="14541" y="27622"/>
                    </a:lnTo>
                    <a:lnTo>
                      <a:pt x="14541" y="27622"/>
                    </a:lnTo>
                    <a:lnTo>
                      <a:pt x="14541" y="27622"/>
                    </a:lnTo>
                    <a:lnTo>
                      <a:pt x="14541" y="27622"/>
                    </a:lnTo>
                    <a:lnTo>
                      <a:pt x="14541" y="27622"/>
                    </a:lnTo>
                    <a:lnTo>
                      <a:pt x="14541" y="27622"/>
                    </a:lnTo>
                    <a:lnTo>
                      <a:pt x="14541" y="27622"/>
                    </a:lnTo>
                    <a:lnTo>
                      <a:pt x="14541" y="27622"/>
                    </a:lnTo>
                    <a:lnTo>
                      <a:pt x="14541" y="27622"/>
                    </a:lnTo>
                    <a:lnTo>
                      <a:pt x="14541" y="27622"/>
                    </a:lnTo>
                    <a:lnTo>
                      <a:pt x="14541" y="27622"/>
                    </a:lnTo>
                    <a:lnTo>
                      <a:pt x="14541" y="27622"/>
                    </a:lnTo>
                    <a:lnTo>
                      <a:pt x="14541" y="27622"/>
                    </a:lnTo>
                    <a:lnTo>
                      <a:pt x="14541" y="27622"/>
                    </a:lnTo>
                    <a:lnTo>
                      <a:pt x="14541" y="27622"/>
                    </a:lnTo>
                    <a:lnTo>
                      <a:pt x="14541" y="27622"/>
                    </a:lnTo>
                    <a:lnTo>
                      <a:pt x="14541" y="27622"/>
                    </a:lnTo>
                    <a:lnTo>
                      <a:pt x="14541" y="27622"/>
                    </a:lnTo>
                    <a:lnTo>
                      <a:pt x="14541" y="27622"/>
                    </a:lnTo>
                    <a:lnTo>
                      <a:pt x="14541" y="27622"/>
                    </a:lnTo>
                    <a:lnTo>
                      <a:pt x="14541" y="27622"/>
                    </a:lnTo>
                    <a:lnTo>
                      <a:pt x="14541" y="27622"/>
                    </a:lnTo>
                    <a:lnTo>
                      <a:pt x="14541" y="27622"/>
                    </a:lnTo>
                    <a:lnTo>
                      <a:pt x="14541" y="27622"/>
                    </a:lnTo>
                    <a:lnTo>
                      <a:pt x="14541" y="27622"/>
                    </a:lnTo>
                    <a:lnTo>
                      <a:pt x="14541" y="27622"/>
                    </a:lnTo>
                    <a:lnTo>
                      <a:pt x="14541" y="27622"/>
                    </a:lnTo>
                    <a:lnTo>
                      <a:pt x="14541" y="27622"/>
                    </a:lnTo>
                    <a:lnTo>
                      <a:pt x="14541" y="27622"/>
                    </a:lnTo>
                    <a:lnTo>
                      <a:pt x="14541" y="27622"/>
                    </a:lnTo>
                    <a:lnTo>
                      <a:pt x="14541" y="27622"/>
                    </a:lnTo>
                    <a:lnTo>
                      <a:pt x="14541" y="27622"/>
                    </a:lnTo>
                    <a:lnTo>
                      <a:pt x="14541" y="27622"/>
                    </a:lnTo>
                    <a:lnTo>
                      <a:pt x="14541" y="27622"/>
                    </a:lnTo>
                    <a:lnTo>
                      <a:pt x="14541" y="27622"/>
                    </a:lnTo>
                    <a:lnTo>
                      <a:pt x="14541" y="27622"/>
                    </a:lnTo>
                    <a:lnTo>
                      <a:pt x="14541" y="27622"/>
                    </a:lnTo>
                    <a:lnTo>
                      <a:pt x="14541" y="27622"/>
                    </a:lnTo>
                    <a:lnTo>
                      <a:pt x="14541" y="27622"/>
                    </a:lnTo>
                    <a:lnTo>
                      <a:pt x="14541" y="27622"/>
                    </a:lnTo>
                    <a:lnTo>
                      <a:pt x="14541" y="27622"/>
                    </a:lnTo>
                    <a:lnTo>
                      <a:pt x="14541" y="27622"/>
                    </a:lnTo>
                    <a:lnTo>
                      <a:pt x="14541" y="27622"/>
                    </a:lnTo>
                    <a:lnTo>
                      <a:pt x="14541" y="27622"/>
                    </a:lnTo>
                    <a:cubicBezTo>
                      <a:pt x="9778" y="24765"/>
                      <a:pt x="5016" y="22860"/>
                      <a:pt x="253" y="20003"/>
                    </a:cubicBezTo>
                    <a:cubicBezTo>
                      <a:pt x="253" y="14288"/>
                      <a:pt x="253" y="8572"/>
                      <a:pt x="253" y="2858"/>
                    </a:cubicBezTo>
                    <a:cubicBezTo>
                      <a:pt x="253" y="1905"/>
                      <a:pt x="253" y="953"/>
                      <a:pt x="253" y="0"/>
                    </a:cubicBezTo>
                    <a:cubicBezTo>
                      <a:pt x="-699" y="8572"/>
                      <a:pt x="1206" y="7620"/>
                      <a:pt x="3111" y="8572"/>
                    </a:cubicBezTo>
                    <a:close/>
                  </a:path>
                </a:pathLst>
              </a:custGeom>
              <a:solidFill>
                <a:srgbClr val="26263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70" name="Freeform: Shape 1369">
                <a:extLst>
                  <a:ext uri="{FF2B5EF4-FFF2-40B4-BE49-F238E27FC236}">
                    <a16:creationId xmlns:a16="http://schemas.microsoft.com/office/drawing/2014/main" id="{A2A8CCFA-9A64-453D-B6ED-3027839DADF7}"/>
                  </a:ext>
                </a:extLst>
              </p:cNvPr>
              <p:cNvSpPr/>
              <p:nvPr/>
            </p:nvSpPr>
            <p:spPr>
              <a:xfrm>
                <a:off x="4474597" y="3088871"/>
                <a:ext cx="21202" cy="32144"/>
              </a:xfrm>
              <a:custGeom>
                <a:avLst/>
                <a:gdLst>
                  <a:gd name="connsiteX0" fmla="*/ 4058 w 21202"/>
                  <a:gd name="connsiteY0" fmla="*/ 1038 h 32144"/>
                  <a:gd name="connsiteX1" fmla="*/ 17393 w 21202"/>
                  <a:gd name="connsiteY1" fmla="*/ 8658 h 32144"/>
                  <a:gd name="connsiteX2" fmla="*/ 21203 w 21202"/>
                  <a:gd name="connsiteY2" fmla="*/ 14373 h 32144"/>
                  <a:gd name="connsiteX3" fmla="*/ 21203 w 21202"/>
                  <a:gd name="connsiteY3" fmla="*/ 30566 h 32144"/>
                  <a:gd name="connsiteX4" fmla="*/ 17393 w 21202"/>
                  <a:gd name="connsiteY4" fmla="*/ 31518 h 32144"/>
                  <a:gd name="connsiteX5" fmla="*/ 248 w 21202"/>
                  <a:gd name="connsiteY5" fmla="*/ 22946 h 32144"/>
                  <a:gd name="connsiteX6" fmla="*/ 248 w 21202"/>
                  <a:gd name="connsiteY6" fmla="*/ 1991 h 32144"/>
                  <a:gd name="connsiteX7" fmla="*/ 4058 w 21202"/>
                  <a:gd name="connsiteY7" fmla="*/ 1038 h 32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1202" h="32144">
                    <a:moveTo>
                      <a:pt x="4058" y="1038"/>
                    </a:moveTo>
                    <a:cubicBezTo>
                      <a:pt x="8820" y="3896"/>
                      <a:pt x="12630" y="5801"/>
                      <a:pt x="17393" y="8658"/>
                    </a:cubicBezTo>
                    <a:cubicBezTo>
                      <a:pt x="19298" y="9611"/>
                      <a:pt x="21203" y="12468"/>
                      <a:pt x="21203" y="14373"/>
                    </a:cubicBezTo>
                    <a:cubicBezTo>
                      <a:pt x="21203" y="20088"/>
                      <a:pt x="21203" y="24851"/>
                      <a:pt x="21203" y="30566"/>
                    </a:cubicBezTo>
                    <a:cubicBezTo>
                      <a:pt x="21203" y="32471"/>
                      <a:pt x="19298" y="32471"/>
                      <a:pt x="17393" y="31518"/>
                    </a:cubicBezTo>
                    <a:cubicBezTo>
                      <a:pt x="11678" y="28661"/>
                      <a:pt x="5963" y="25803"/>
                      <a:pt x="248" y="22946"/>
                    </a:cubicBezTo>
                    <a:cubicBezTo>
                      <a:pt x="248" y="16278"/>
                      <a:pt x="248" y="9611"/>
                      <a:pt x="248" y="1991"/>
                    </a:cubicBezTo>
                    <a:cubicBezTo>
                      <a:pt x="-705" y="86"/>
                      <a:pt x="1200" y="-867"/>
                      <a:pt x="4058" y="1038"/>
                    </a:cubicBezTo>
                    <a:close/>
                  </a:path>
                </a:pathLst>
              </a:custGeom>
              <a:solidFill>
                <a:srgbClr val="E4E5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71" name="Freeform: Shape 1370">
                <a:extLst>
                  <a:ext uri="{FF2B5EF4-FFF2-40B4-BE49-F238E27FC236}">
                    <a16:creationId xmlns:a16="http://schemas.microsoft.com/office/drawing/2014/main" id="{B0A0D38B-4726-4107-AE47-CD601F73AB47}"/>
                  </a:ext>
                </a:extLst>
              </p:cNvPr>
              <p:cNvSpPr/>
              <p:nvPr/>
            </p:nvSpPr>
            <p:spPr>
              <a:xfrm>
                <a:off x="4474845" y="3085146"/>
                <a:ext cx="22859" cy="12382"/>
              </a:xfrm>
              <a:custGeom>
                <a:avLst/>
                <a:gdLst>
                  <a:gd name="connsiteX0" fmla="*/ 10477 w 22859"/>
                  <a:gd name="connsiteY0" fmla="*/ 953 h 12382"/>
                  <a:gd name="connsiteX1" fmla="*/ 6667 w 22859"/>
                  <a:gd name="connsiteY1" fmla="*/ 0 h 12382"/>
                  <a:gd name="connsiteX2" fmla="*/ 0 w 22859"/>
                  <a:gd name="connsiteY2" fmla="*/ 3810 h 12382"/>
                  <a:gd name="connsiteX3" fmla="*/ 2857 w 22859"/>
                  <a:gd name="connsiteY3" fmla="*/ 4763 h 12382"/>
                  <a:gd name="connsiteX4" fmla="*/ 16192 w 22859"/>
                  <a:gd name="connsiteY4" fmla="*/ 12383 h 12382"/>
                  <a:gd name="connsiteX5" fmla="*/ 22860 w 22859"/>
                  <a:gd name="connsiteY5" fmla="*/ 8573 h 12382"/>
                  <a:gd name="connsiteX6" fmla="*/ 10477 w 22859"/>
                  <a:gd name="connsiteY6" fmla="*/ 953 h 123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2859" h="12382">
                    <a:moveTo>
                      <a:pt x="10477" y="953"/>
                    </a:moveTo>
                    <a:cubicBezTo>
                      <a:pt x="9525" y="0"/>
                      <a:pt x="7620" y="0"/>
                      <a:pt x="6667" y="0"/>
                    </a:cubicBezTo>
                    <a:lnTo>
                      <a:pt x="0" y="3810"/>
                    </a:lnTo>
                    <a:cubicBezTo>
                      <a:pt x="952" y="3810"/>
                      <a:pt x="1905" y="3810"/>
                      <a:pt x="2857" y="4763"/>
                    </a:cubicBezTo>
                    <a:cubicBezTo>
                      <a:pt x="7620" y="7620"/>
                      <a:pt x="11430" y="9525"/>
                      <a:pt x="16192" y="12383"/>
                    </a:cubicBezTo>
                    <a:lnTo>
                      <a:pt x="22860" y="8573"/>
                    </a:lnTo>
                    <a:lnTo>
                      <a:pt x="10477" y="953"/>
                    </a:lnTo>
                    <a:close/>
                  </a:path>
                </a:pathLst>
              </a:custGeom>
              <a:solidFill>
                <a:srgbClr val="CAC9C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72" name="Freeform: Shape 1371">
                <a:extLst>
                  <a:ext uri="{FF2B5EF4-FFF2-40B4-BE49-F238E27FC236}">
                    <a16:creationId xmlns:a16="http://schemas.microsoft.com/office/drawing/2014/main" id="{3D59964C-CA44-4708-91D9-465E2D94CDF5}"/>
                  </a:ext>
                </a:extLst>
              </p:cNvPr>
              <p:cNvSpPr/>
              <p:nvPr/>
            </p:nvSpPr>
            <p:spPr>
              <a:xfrm>
                <a:off x="4491989" y="3040379"/>
                <a:ext cx="101917" cy="80962"/>
              </a:xfrm>
              <a:custGeom>
                <a:avLst/>
                <a:gdLst>
                  <a:gd name="connsiteX0" fmla="*/ 0 w 101917"/>
                  <a:gd name="connsiteY0" fmla="*/ 57150 h 80962"/>
                  <a:gd name="connsiteX1" fmla="*/ 97155 w 101917"/>
                  <a:gd name="connsiteY1" fmla="*/ 0 h 80962"/>
                  <a:gd name="connsiteX2" fmla="*/ 98108 w 101917"/>
                  <a:gd name="connsiteY2" fmla="*/ 953 h 80962"/>
                  <a:gd name="connsiteX3" fmla="*/ 99060 w 101917"/>
                  <a:gd name="connsiteY3" fmla="*/ 1905 h 80962"/>
                  <a:gd name="connsiteX4" fmla="*/ 100013 w 101917"/>
                  <a:gd name="connsiteY4" fmla="*/ 2858 h 80962"/>
                  <a:gd name="connsiteX5" fmla="*/ 100965 w 101917"/>
                  <a:gd name="connsiteY5" fmla="*/ 3810 h 80962"/>
                  <a:gd name="connsiteX6" fmla="*/ 101918 w 101917"/>
                  <a:gd name="connsiteY6" fmla="*/ 4763 h 80962"/>
                  <a:gd name="connsiteX7" fmla="*/ 101918 w 101917"/>
                  <a:gd name="connsiteY7" fmla="*/ 5715 h 80962"/>
                  <a:gd name="connsiteX8" fmla="*/ 101918 w 101917"/>
                  <a:gd name="connsiteY8" fmla="*/ 6667 h 80962"/>
                  <a:gd name="connsiteX9" fmla="*/ 101918 w 101917"/>
                  <a:gd name="connsiteY9" fmla="*/ 7620 h 80962"/>
                  <a:gd name="connsiteX10" fmla="*/ 101918 w 101917"/>
                  <a:gd name="connsiteY10" fmla="*/ 9525 h 80962"/>
                  <a:gd name="connsiteX11" fmla="*/ 101918 w 101917"/>
                  <a:gd name="connsiteY11" fmla="*/ 11430 h 80962"/>
                  <a:gd name="connsiteX12" fmla="*/ 101918 w 101917"/>
                  <a:gd name="connsiteY12" fmla="*/ 13335 h 80962"/>
                  <a:gd name="connsiteX13" fmla="*/ 101918 w 101917"/>
                  <a:gd name="connsiteY13" fmla="*/ 15240 h 80962"/>
                  <a:gd name="connsiteX14" fmla="*/ 101918 w 101917"/>
                  <a:gd name="connsiteY14" fmla="*/ 17145 h 80962"/>
                  <a:gd name="connsiteX15" fmla="*/ 101918 w 101917"/>
                  <a:gd name="connsiteY15" fmla="*/ 19050 h 80962"/>
                  <a:gd name="connsiteX16" fmla="*/ 101918 w 101917"/>
                  <a:gd name="connsiteY16" fmla="*/ 20955 h 80962"/>
                  <a:gd name="connsiteX17" fmla="*/ 101918 w 101917"/>
                  <a:gd name="connsiteY17" fmla="*/ 22860 h 80962"/>
                  <a:gd name="connsiteX18" fmla="*/ 101918 w 101917"/>
                  <a:gd name="connsiteY18" fmla="*/ 23813 h 80962"/>
                  <a:gd name="connsiteX19" fmla="*/ 101918 w 101917"/>
                  <a:gd name="connsiteY19" fmla="*/ 23813 h 80962"/>
                  <a:gd name="connsiteX20" fmla="*/ 101918 w 101917"/>
                  <a:gd name="connsiteY20" fmla="*/ 23813 h 80962"/>
                  <a:gd name="connsiteX21" fmla="*/ 100013 w 101917"/>
                  <a:gd name="connsiteY21" fmla="*/ 24765 h 80962"/>
                  <a:gd name="connsiteX22" fmla="*/ 13335 w 101917"/>
                  <a:gd name="connsiteY22" fmla="*/ 76200 h 80962"/>
                  <a:gd name="connsiteX23" fmla="*/ 4763 w 101917"/>
                  <a:gd name="connsiteY23" fmla="*/ 80963 h 80962"/>
                  <a:gd name="connsiteX24" fmla="*/ 4763 w 101917"/>
                  <a:gd name="connsiteY24" fmla="*/ 80963 h 80962"/>
                  <a:gd name="connsiteX25" fmla="*/ 4763 w 101917"/>
                  <a:gd name="connsiteY25" fmla="*/ 80963 h 80962"/>
                  <a:gd name="connsiteX26" fmla="*/ 4763 w 101917"/>
                  <a:gd name="connsiteY26" fmla="*/ 80010 h 80962"/>
                  <a:gd name="connsiteX27" fmla="*/ 4763 w 101917"/>
                  <a:gd name="connsiteY27" fmla="*/ 80010 h 80962"/>
                  <a:gd name="connsiteX28" fmla="*/ 4763 w 101917"/>
                  <a:gd name="connsiteY28" fmla="*/ 80010 h 80962"/>
                  <a:gd name="connsiteX29" fmla="*/ 4763 w 101917"/>
                  <a:gd name="connsiteY29" fmla="*/ 80010 h 80962"/>
                  <a:gd name="connsiteX30" fmla="*/ 4763 w 101917"/>
                  <a:gd name="connsiteY30" fmla="*/ 80010 h 80962"/>
                  <a:gd name="connsiteX31" fmla="*/ 4763 w 101917"/>
                  <a:gd name="connsiteY31" fmla="*/ 80010 h 80962"/>
                  <a:gd name="connsiteX32" fmla="*/ 4763 w 101917"/>
                  <a:gd name="connsiteY32" fmla="*/ 80010 h 80962"/>
                  <a:gd name="connsiteX33" fmla="*/ 4763 w 101917"/>
                  <a:gd name="connsiteY33" fmla="*/ 80010 h 80962"/>
                  <a:gd name="connsiteX34" fmla="*/ 4763 w 101917"/>
                  <a:gd name="connsiteY34" fmla="*/ 80010 h 80962"/>
                  <a:gd name="connsiteX35" fmla="*/ 4763 w 101917"/>
                  <a:gd name="connsiteY35" fmla="*/ 80010 h 80962"/>
                  <a:gd name="connsiteX36" fmla="*/ 4763 w 101917"/>
                  <a:gd name="connsiteY36" fmla="*/ 80010 h 80962"/>
                  <a:gd name="connsiteX37" fmla="*/ 4763 w 101917"/>
                  <a:gd name="connsiteY37" fmla="*/ 80010 h 80962"/>
                  <a:gd name="connsiteX38" fmla="*/ 4763 w 101917"/>
                  <a:gd name="connsiteY38" fmla="*/ 80010 h 80962"/>
                  <a:gd name="connsiteX39" fmla="*/ 4763 w 101917"/>
                  <a:gd name="connsiteY39" fmla="*/ 80010 h 80962"/>
                  <a:gd name="connsiteX40" fmla="*/ 4763 w 101917"/>
                  <a:gd name="connsiteY40" fmla="*/ 80010 h 80962"/>
                  <a:gd name="connsiteX41" fmla="*/ 4763 w 101917"/>
                  <a:gd name="connsiteY41" fmla="*/ 80010 h 80962"/>
                  <a:gd name="connsiteX42" fmla="*/ 4763 w 101917"/>
                  <a:gd name="connsiteY42" fmla="*/ 80010 h 80962"/>
                  <a:gd name="connsiteX43" fmla="*/ 4763 w 101917"/>
                  <a:gd name="connsiteY43" fmla="*/ 80010 h 80962"/>
                  <a:gd name="connsiteX44" fmla="*/ 4763 w 101917"/>
                  <a:gd name="connsiteY44" fmla="*/ 80010 h 80962"/>
                  <a:gd name="connsiteX45" fmla="*/ 4763 w 101917"/>
                  <a:gd name="connsiteY45" fmla="*/ 80010 h 80962"/>
                  <a:gd name="connsiteX46" fmla="*/ 4763 w 101917"/>
                  <a:gd name="connsiteY46" fmla="*/ 80010 h 80962"/>
                  <a:gd name="connsiteX47" fmla="*/ 4763 w 101917"/>
                  <a:gd name="connsiteY47" fmla="*/ 80010 h 80962"/>
                  <a:gd name="connsiteX48" fmla="*/ 4763 w 101917"/>
                  <a:gd name="connsiteY48" fmla="*/ 80010 h 80962"/>
                  <a:gd name="connsiteX49" fmla="*/ 4763 w 101917"/>
                  <a:gd name="connsiteY49" fmla="*/ 80010 h 80962"/>
                  <a:gd name="connsiteX50" fmla="*/ 4763 w 101917"/>
                  <a:gd name="connsiteY50" fmla="*/ 80010 h 80962"/>
                  <a:gd name="connsiteX51" fmla="*/ 4763 w 101917"/>
                  <a:gd name="connsiteY51" fmla="*/ 80010 h 80962"/>
                  <a:gd name="connsiteX52" fmla="*/ 4763 w 101917"/>
                  <a:gd name="connsiteY52" fmla="*/ 80010 h 80962"/>
                  <a:gd name="connsiteX53" fmla="*/ 4763 w 101917"/>
                  <a:gd name="connsiteY53" fmla="*/ 80010 h 80962"/>
                  <a:gd name="connsiteX54" fmla="*/ 4763 w 101917"/>
                  <a:gd name="connsiteY54" fmla="*/ 80010 h 80962"/>
                  <a:gd name="connsiteX55" fmla="*/ 4763 w 101917"/>
                  <a:gd name="connsiteY55" fmla="*/ 80010 h 80962"/>
                  <a:gd name="connsiteX56" fmla="*/ 4763 w 101917"/>
                  <a:gd name="connsiteY56" fmla="*/ 80010 h 80962"/>
                  <a:gd name="connsiteX57" fmla="*/ 4763 w 101917"/>
                  <a:gd name="connsiteY57" fmla="*/ 80010 h 80962"/>
                  <a:gd name="connsiteX58" fmla="*/ 4763 w 101917"/>
                  <a:gd name="connsiteY58" fmla="*/ 80010 h 80962"/>
                  <a:gd name="connsiteX59" fmla="*/ 4763 w 101917"/>
                  <a:gd name="connsiteY59" fmla="*/ 80010 h 80962"/>
                  <a:gd name="connsiteX60" fmla="*/ 4763 w 101917"/>
                  <a:gd name="connsiteY60" fmla="*/ 80010 h 80962"/>
                  <a:gd name="connsiteX61" fmla="*/ 4763 w 101917"/>
                  <a:gd name="connsiteY61" fmla="*/ 80010 h 80962"/>
                  <a:gd name="connsiteX62" fmla="*/ 4763 w 101917"/>
                  <a:gd name="connsiteY62" fmla="*/ 80010 h 80962"/>
                  <a:gd name="connsiteX63" fmla="*/ 4763 w 101917"/>
                  <a:gd name="connsiteY63" fmla="*/ 80010 h 80962"/>
                  <a:gd name="connsiteX64" fmla="*/ 4763 w 101917"/>
                  <a:gd name="connsiteY64" fmla="*/ 80010 h 80962"/>
                  <a:gd name="connsiteX65" fmla="*/ 4763 w 101917"/>
                  <a:gd name="connsiteY65" fmla="*/ 80010 h 80962"/>
                  <a:gd name="connsiteX66" fmla="*/ 4763 w 101917"/>
                  <a:gd name="connsiteY66" fmla="*/ 80010 h 80962"/>
                  <a:gd name="connsiteX67" fmla="*/ 4763 w 101917"/>
                  <a:gd name="connsiteY67" fmla="*/ 80010 h 80962"/>
                  <a:gd name="connsiteX68" fmla="*/ 4763 w 101917"/>
                  <a:gd name="connsiteY68" fmla="*/ 80010 h 80962"/>
                  <a:gd name="connsiteX69" fmla="*/ 4763 w 101917"/>
                  <a:gd name="connsiteY69" fmla="*/ 80010 h 80962"/>
                  <a:gd name="connsiteX70" fmla="*/ 4763 w 101917"/>
                  <a:gd name="connsiteY70" fmla="*/ 80010 h 80962"/>
                  <a:gd name="connsiteX71" fmla="*/ 4763 w 101917"/>
                  <a:gd name="connsiteY71" fmla="*/ 80010 h 80962"/>
                  <a:gd name="connsiteX72" fmla="*/ 4763 w 101917"/>
                  <a:gd name="connsiteY72" fmla="*/ 80010 h 80962"/>
                  <a:gd name="connsiteX73" fmla="*/ 4763 w 101917"/>
                  <a:gd name="connsiteY73" fmla="*/ 80010 h 80962"/>
                  <a:gd name="connsiteX74" fmla="*/ 4763 w 101917"/>
                  <a:gd name="connsiteY74" fmla="*/ 80010 h 80962"/>
                  <a:gd name="connsiteX75" fmla="*/ 4763 w 101917"/>
                  <a:gd name="connsiteY75" fmla="*/ 80010 h 80962"/>
                  <a:gd name="connsiteX76" fmla="*/ 4763 w 101917"/>
                  <a:gd name="connsiteY76" fmla="*/ 80010 h 80962"/>
                  <a:gd name="connsiteX77" fmla="*/ 4763 w 101917"/>
                  <a:gd name="connsiteY77" fmla="*/ 80010 h 80962"/>
                  <a:gd name="connsiteX78" fmla="*/ 4763 w 101917"/>
                  <a:gd name="connsiteY78" fmla="*/ 80010 h 80962"/>
                  <a:gd name="connsiteX79" fmla="*/ 4763 w 101917"/>
                  <a:gd name="connsiteY79" fmla="*/ 80010 h 80962"/>
                  <a:gd name="connsiteX80" fmla="*/ 4763 w 101917"/>
                  <a:gd name="connsiteY80" fmla="*/ 80010 h 80962"/>
                  <a:gd name="connsiteX81" fmla="*/ 4763 w 101917"/>
                  <a:gd name="connsiteY81" fmla="*/ 80010 h 80962"/>
                  <a:gd name="connsiteX82" fmla="*/ 4763 w 101917"/>
                  <a:gd name="connsiteY82" fmla="*/ 80010 h 80962"/>
                  <a:gd name="connsiteX83" fmla="*/ 4763 w 101917"/>
                  <a:gd name="connsiteY83" fmla="*/ 80010 h 80962"/>
                  <a:gd name="connsiteX84" fmla="*/ 4763 w 101917"/>
                  <a:gd name="connsiteY84" fmla="*/ 80010 h 80962"/>
                  <a:gd name="connsiteX85" fmla="*/ 4763 w 101917"/>
                  <a:gd name="connsiteY85" fmla="*/ 80010 h 80962"/>
                  <a:gd name="connsiteX86" fmla="*/ 4763 w 101917"/>
                  <a:gd name="connsiteY86" fmla="*/ 80010 h 80962"/>
                  <a:gd name="connsiteX87" fmla="*/ 4763 w 101917"/>
                  <a:gd name="connsiteY87" fmla="*/ 80010 h 80962"/>
                  <a:gd name="connsiteX88" fmla="*/ 4763 w 101917"/>
                  <a:gd name="connsiteY88" fmla="*/ 80010 h 80962"/>
                  <a:gd name="connsiteX89" fmla="*/ 4763 w 101917"/>
                  <a:gd name="connsiteY89" fmla="*/ 80010 h 80962"/>
                  <a:gd name="connsiteX90" fmla="*/ 4763 w 101917"/>
                  <a:gd name="connsiteY90" fmla="*/ 80010 h 80962"/>
                  <a:gd name="connsiteX91" fmla="*/ 4763 w 101917"/>
                  <a:gd name="connsiteY91" fmla="*/ 79058 h 80962"/>
                  <a:gd name="connsiteX92" fmla="*/ 4763 w 101917"/>
                  <a:gd name="connsiteY92" fmla="*/ 78105 h 80962"/>
                  <a:gd name="connsiteX93" fmla="*/ 4763 w 101917"/>
                  <a:gd name="connsiteY93" fmla="*/ 77153 h 80962"/>
                  <a:gd name="connsiteX94" fmla="*/ 3810 w 101917"/>
                  <a:gd name="connsiteY94" fmla="*/ 76200 h 80962"/>
                  <a:gd name="connsiteX95" fmla="*/ 2858 w 101917"/>
                  <a:gd name="connsiteY95" fmla="*/ 75248 h 80962"/>
                  <a:gd name="connsiteX96" fmla="*/ 1905 w 101917"/>
                  <a:gd name="connsiteY96" fmla="*/ 74295 h 80962"/>
                  <a:gd name="connsiteX97" fmla="*/ 0 w 101917"/>
                  <a:gd name="connsiteY97" fmla="*/ 57150 h 80962"/>
                  <a:gd name="connsiteX98" fmla="*/ 0 w 101917"/>
                  <a:gd name="connsiteY98" fmla="*/ 57150 h 809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</a:cxnLst>
                <a:rect l="l" t="t" r="r" b="b"/>
                <a:pathLst>
                  <a:path w="101917" h="80962">
                    <a:moveTo>
                      <a:pt x="0" y="57150"/>
                    </a:moveTo>
                    <a:lnTo>
                      <a:pt x="97155" y="0"/>
                    </a:lnTo>
                    <a:lnTo>
                      <a:pt x="98108" y="953"/>
                    </a:lnTo>
                    <a:lnTo>
                      <a:pt x="99060" y="1905"/>
                    </a:lnTo>
                    <a:lnTo>
                      <a:pt x="100013" y="2858"/>
                    </a:lnTo>
                    <a:lnTo>
                      <a:pt x="100965" y="3810"/>
                    </a:lnTo>
                    <a:lnTo>
                      <a:pt x="101918" y="4763"/>
                    </a:lnTo>
                    <a:lnTo>
                      <a:pt x="101918" y="5715"/>
                    </a:lnTo>
                    <a:lnTo>
                      <a:pt x="101918" y="6667"/>
                    </a:lnTo>
                    <a:lnTo>
                      <a:pt x="101918" y="7620"/>
                    </a:lnTo>
                    <a:lnTo>
                      <a:pt x="101918" y="9525"/>
                    </a:lnTo>
                    <a:lnTo>
                      <a:pt x="101918" y="11430"/>
                    </a:lnTo>
                    <a:lnTo>
                      <a:pt x="101918" y="13335"/>
                    </a:lnTo>
                    <a:lnTo>
                      <a:pt x="101918" y="15240"/>
                    </a:lnTo>
                    <a:lnTo>
                      <a:pt x="101918" y="17145"/>
                    </a:lnTo>
                    <a:lnTo>
                      <a:pt x="101918" y="19050"/>
                    </a:lnTo>
                    <a:lnTo>
                      <a:pt x="101918" y="20955"/>
                    </a:lnTo>
                    <a:lnTo>
                      <a:pt x="101918" y="22860"/>
                    </a:lnTo>
                    <a:lnTo>
                      <a:pt x="101918" y="23813"/>
                    </a:lnTo>
                    <a:lnTo>
                      <a:pt x="101918" y="23813"/>
                    </a:lnTo>
                    <a:lnTo>
                      <a:pt x="101918" y="23813"/>
                    </a:lnTo>
                    <a:lnTo>
                      <a:pt x="100013" y="24765"/>
                    </a:lnTo>
                    <a:lnTo>
                      <a:pt x="13335" y="76200"/>
                    </a:lnTo>
                    <a:lnTo>
                      <a:pt x="4763" y="80963"/>
                    </a:lnTo>
                    <a:cubicBezTo>
                      <a:pt x="4763" y="80963"/>
                      <a:pt x="4763" y="80963"/>
                      <a:pt x="4763" y="80963"/>
                    </a:cubicBezTo>
                    <a:cubicBezTo>
                      <a:pt x="4763" y="80963"/>
                      <a:pt x="4763" y="80963"/>
                      <a:pt x="4763" y="80963"/>
                    </a:cubicBezTo>
                    <a:cubicBezTo>
                      <a:pt x="4763" y="80963"/>
                      <a:pt x="4763" y="80963"/>
                      <a:pt x="4763" y="80010"/>
                    </a:cubicBezTo>
                    <a:lnTo>
                      <a:pt x="4763" y="80010"/>
                    </a:lnTo>
                    <a:lnTo>
                      <a:pt x="4763" y="80010"/>
                    </a:lnTo>
                    <a:lnTo>
                      <a:pt x="4763" y="80010"/>
                    </a:lnTo>
                    <a:lnTo>
                      <a:pt x="4763" y="80010"/>
                    </a:lnTo>
                    <a:lnTo>
                      <a:pt x="4763" y="80010"/>
                    </a:lnTo>
                    <a:lnTo>
                      <a:pt x="4763" y="80010"/>
                    </a:lnTo>
                    <a:lnTo>
                      <a:pt x="4763" y="80010"/>
                    </a:lnTo>
                    <a:lnTo>
                      <a:pt x="4763" y="80010"/>
                    </a:lnTo>
                    <a:lnTo>
                      <a:pt x="4763" y="80010"/>
                    </a:lnTo>
                    <a:lnTo>
                      <a:pt x="4763" y="80010"/>
                    </a:lnTo>
                    <a:lnTo>
                      <a:pt x="4763" y="80010"/>
                    </a:lnTo>
                    <a:lnTo>
                      <a:pt x="4763" y="80010"/>
                    </a:lnTo>
                    <a:lnTo>
                      <a:pt x="4763" y="80010"/>
                    </a:lnTo>
                    <a:lnTo>
                      <a:pt x="4763" y="80010"/>
                    </a:lnTo>
                    <a:lnTo>
                      <a:pt x="4763" y="80010"/>
                    </a:lnTo>
                    <a:lnTo>
                      <a:pt x="4763" y="80010"/>
                    </a:lnTo>
                    <a:lnTo>
                      <a:pt x="4763" y="80010"/>
                    </a:lnTo>
                    <a:lnTo>
                      <a:pt x="4763" y="80010"/>
                    </a:lnTo>
                    <a:lnTo>
                      <a:pt x="4763" y="80010"/>
                    </a:lnTo>
                    <a:lnTo>
                      <a:pt x="4763" y="80010"/>
                    </a:lnTo>
                    <a:lnTo>
                      <a:pt x="4763" y="80010"/>
                    </a:lnTo>
                    <a:lnTo>
                      <a:pt x="4763" y="80010"/>
                    </a:lnTo>
                    <a:lnTo>
                      <a:pt x="4763" y="80010"/>
                    </a:lnTo>
                    <a:lnTo>
                      <a:pt x="4763" y="80010"/>
                    </a:lnTo>
                    <a:lnTo>
                      <a:pt x="4763" y="80010"/>
                    </a:lnTo>
                    <a:lnTo>
                      <a:pt x="4763" y="80010"/>
                    </a:lnTo>
                    <a:lnTo>
                      <a:pt x="4763" y="80010"/>
                    </a:lnTo>
                    <a:lnTo>
                      <a:pt x="4763" y="80010"/>
                    </a:lnTo>
                    <a:lnTo>
                      <a:pt x="4763" y="80010"/>
                    </a:lnTo>
                    <a:lnTo>
                      <a:pt x="4763" y="80010"/>
                    </a:lnTo>
                    <a:lnTo>
                      <a:pt x="4763" y="80010"/>
                    </a:lnTo>
                    <a:lnTo>
                      <a:pt x="4763" y="80010"/>
                    </a:lnTo>
                    <a:lnTo>
                      <a:pt x="4763" y="80010"/>
                    </a:lnTo>
                    <a:lnTo>
                      <a:pt x="4763" y="80010"/>
                    </a:lnTo>
                    <a:lnTo>
                      <a:pt x="4763" y="80010"/>
                    </a:lnTo>
                    <a:lnTo>
                      <a:pt x="4763" y="80010"/>
                    </a:lnTo>
                    <a:lnTo>
                      <a:pt x="4763" y="80010"/>
                    </a:lnTo>
                    <a:lnTo>
                      <a:pt x="4763" y="80010"/>
                    </a:lnTo>
                    <a:lnTo>
                      <a:pt x="4763" y="80010"/>
                    </a:lnTo>
                    <a:lnTo>
                      <a:pt x="4763" y="80010"/>
                    </a:lnTo>
                    <a:lnTo>
                      <a:pt x="4763" y="80010"/>
                    </a:lnTo>
                    <a:lnTo>
                      <a:pt x="4763" y="80010"/>
                    </a:lnTo>
                    <a:lnTo>
                      <a:pt x="4763" y="80010"/>
                    </a:lnTo>
                    <a:lnTo>
                      <a:pt x="4763" y="80010"/>
                    </a:lnTo>
                    <a:lnTo>
                      <a:pt x="4763" y="80010"/>
                    </a:lnTo>
                    <a:lnTo>
                      <a:pt x="4763" y="80010"/>
                    </a:lnTo>
                    <a:lnTo>
                      <a:pt x="4763" y="80010"/>
                    </a:lnTo>
                    <a:lnTo>
                      <a:pt x="4763" y="80010"/>
                    </a:lnTo>
                    <a:lnTo>
                      <a:pt x="4763" y="80010"/>
                    </a:lnTo>
                    <a:lnTo>
                      <a:pt x="4763" y="80010"/>
                    </a:lnTo>
                    <a:lnTo>
                      <a:pt x="4763" y="80010"/>
                    </a:lnTo>
                    <a:lnTo>
                      <a:pt x="4763" y="80010"/>
                    </a:lnTo>
                    <a:lnTo>
                      <a:pt x="4763" y="80010"/>
                    </a:lnTo>
                    <a:lnTo>
                      <a:pt x="4763" y="80010"/>
                    </a:lnTo>
                    <a:lnTo>
                      <a:pt x="4763" y="80010"/>
                    </a:lnTo>
                    <a:lnTo>
                      <a:pt x="4763" y="80010"/>
                    </a:lnTo>
                    <a:lnTo>
                      <a:pt x="4763" y="80010"/>
                    </a:lnTo>
                    <a:lnTo>
                      <a:pt x="4763" y="80010"/>
                    </a:lnTo>
                    <a:lnTo>
                      <a:pt x="4763" y="80010"/>
                    </a:lnTo>
                    <a:lnTo>
                      <a:pt x="4763" y="80010"/>
                    </a:lnTo>
                    <a:lnTo>
                      <a:pt x="4763" y="80010"/>
                    </a:lnTo>
                    <a:lnTo>
                      <a:pt x="4763" y="80010"/>
                    </a:lnTo>
                    <a:lnTo>
                      <a:pt x="4763" y="80010"/>
                    </a:lnTo>
                    <a:lnTo>
                      <a:pt x="4763" y="80010"/>
                    </a:lnTo>
                    <a:cubicBezTo>
                      <a:pt x="4763" y="80010"/>
                      <a:pt x="4763" y="80010"/>
                      <a:pt x="4763" y="79058"/>
                    </a:cubicBezTo>
                    <a:cubicBezTo>
                      <a:pt x="4763" y="79058"/>
                      <a:pt x="4763" y="78105"/>
                      <a:pt x="4763" y="78105"/>
                    </a:cubicBezTo>
                    <a:cubicBezTo>
                      <a:pt x="4763" y="78105"/>
                      <a:pt x="4763" y="77153"/>
                      <a:pt x="4763" y="77153"/>
                    </a:cubicBezTo>
                    <a:cubicBezTo>
                      <a:pt x="4763" y="77153"/>
                      <a:pt x="4763" y="76200"/>
                      <a:pt x="3810" y="76200"/>
                    </a:cubicBezTo>
                    <a:cubicBezTo>
                      <a:pt x="3810" y="76200"/>
                      <a:pt x="3810" y="75248"/>
                      <a:pt x="2858" y="75248"/>
                    </a:cubicBezTo>
                    <a:cubicBezTo>
                      <a:pt x="2858" y="75248"/>
                      <a:pt x="2858" y="75248"/>
                      <a:pt x="1905" y="74295"/>
                    </a:cubicBezTo>
                    <a:cubicBezTo>
                      <a:pt x="952" y="58103"/>
                      <a:pt x="952" y="58103"/>
                      <a:pt x="0" y="57150"/>
                    </a:cubicBezTo>
                    <a:cubicBezTo>
                      <a:pt x="0" y="57150"/>
                      <a:pt x="0" y="57150"/>
                      <a:pt x="0" y="5715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73" name="Freeform: Shape 1372">
                <a:extLst>
                  <a:ext uri="{FF2B5EF4-FFF2-40B4-BE49-F238E27FC236}">
                    <a16:creationId xmlns:a16="http://schemas.microsoft.com/office/drawing/2014/main" id="{82BCB632-EEB1-49D4-B581-A9EA029013D8}"/>
                  </a:ext>
                </a:extLst>
              </p:cNvPr>
              <p:cNvSpPr/>
              <p:nvPr/>
            </p:nvSpPr>
            <p:spPr>
              <a:xfrm>
                <a:off x="4298632" y="2898417"/>
                <a:ext cx="121919" cy="125729"/>
              </a:xfrm>
              <a:custGeom>
                <a:avLst/>
                <a:gdLst>
                  <a:gd name="connsiteX0" fmla="*/ 5715 w 121919"/>
                  <a:gd name="connsiteY0" fmla="*/ 60960 h 125729"/>
                  <a:gd name="connsiteX1" fmla="*/ 121920 w 121919"/>
                  <a:gd name="connsiteY1" fmla="*/ 125730 h 125729"/>
                  <a:gd name="connsiteX2" fmla="*/ 121920 w 121919"/>
                  <a:gd name="connsiteY2" fmla="*/ 52388 h 125729"/>
                  <a:gd name="connsiteX3" fmla="*/ 121920 w 121919"/>
                  <a:gd name="connsiteY3" fmla="*/ 30480 h 125729"/>
                  <a:gd name="connsiteX4" fmla="*/ 66675 w 121919"/>
                  <a:gd name="connsiteY4" fmla="*/ 0 h 125729"/>
                  <a:gd name="connsiteX5" fmla="*/ 0 w 121919"/>
                  <a:gd name="connsiteY5" fmla="*/ 38100 h 125729"/>
                  <a:gd name="connsiteX6" fmla="*/ 0 w 121919"/>
                  <a:gd name="connsiteY6" fmla="*/ 38100 h 125729"/>
                  <a:gd name="connsiteX7" fmla="*/ 5715 w 121919"/>
                  <a:gd name="connsiteY7" fmla="*/ 35242 h 125729"/>
                  <a:gd name="connsiteX8" fmla="*/ 5715 w 121919"/>
                  <a:gd name="connsiteY8" fmla="*/ 60960 h 1257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1919" h="125729">
                    <a:moveTo>
                      <a:pt x="5715" y="60960"/>
                    </a:moveTo>
                    <a:lnTo>
                      <a:pt x="121920" y="125730"/>
                    </a:lnTo>
                    <a:cubicBezTo>
                      <a:pt x="121920" y="107633"/>
                      <a:pt x="121920" y="70485"/>
                      <a:pt x="121920" y="52388"/>
                    </a:cubicBezTo>
                    <a:cubicBezTo>
                      <a:pt x="121920" y="34290"/>
                      <a:pt x="121920" y="48578"/>
                      <a:pt x="121920" y="30480"/>
                    </a:cubicBezTo>
                    <a:lnTo>
                      <a:pt x="66675" y="0"/>
                    </a:lnTo>
                    <a:lnTo>
                      <a:pt x="0" y="38100"/>
                    </a:lnTo>
                    <a:lnTo>
                      <a:pt x="0" y="38100"/>
                    </a:lnTo>
                    <a:lnTo>
                      <a:pt x="5715" y="35242"/>
                    </a:lnTo>
                    <a:lnTo>
                      <a:pt x="5715" y="6096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</p:grpSp>
      <p:grpSp>
        <p:nvGrpSpPr>
          <p:cNvPr id="7" name="Group 6">
            <a:extLst>
              <a:ext uri="{FF2B5EF4-FFF2-40B4-BE49-F238E27FC236}">
                <a16:creationId xmlns:a16="http://schemas.microsoft.com/office/drawing/2014/main" id="{57DE435F-2DC1-4864-AC20-3456D5A14C07}"/>
              </a:ext>
            </a:extLst>
          </p:cNvPr>
          <p:cNvGrpSpPr/>
          <p:nvPr/>
        </p:nvGrpSpPr>
        <p:grpSpPr>
          <a:xfrm>
            <a:off x="3604712" y="3683073"/>
            <a:ext cx="599326" cy="1003997"/>
            <a:chOff x="3604712" y="3683073"/>
            <a:chExt cx="599326" cy="1003997"/>
          </a:xfrm>
        </p:grpSpPr>
        <p:grpSp>
          <p:nvGrpSpPr>
            <p:cNvPr id="381" name="Graphic 2">
              <a:extLst>
                <a:ext uri="{FF2B5EF4-FFF2-40B4-BE49-F238E27FC236}">
                  <a16:creationId xmlns:a16="http://schemas.microsoft.com/office/drawing/2014/main" id="{337ECDD6-7C2D-45B1-A278-3EA16B2515B2}"/>
                </a:ext>
              </a:extLst>
            </p:cNvPr>
            <p:cNvGrpSpPr/>
            <p:nvPr/>
          </p:nvGrpSpPr>
          <p:grpSpPr>
            <a:xfrm>
              <a:off x="3604712" y="3780895"/>
              <a:ext cx="182748" cy="786077"/>
              <a:chOff x="5738843" y="3157060"/>
              <a:chExt cx="149283" cy="642129"/>
            </a:xfrm>
            <a:solidFill>
              <a:schemeClr val="accent1"/>
            </a:solidFill>
          </p:grpSpPr>
          <p:sp>
            <p:nvSpPr>
              <p:cNvPr id="382" name="Freeform: Shape 381">
                <a:extLst>
                  <a:ext uri="{FF2B5EF4-FFF2-40B4-BE49-F238E27FC236}">
                    <a16:creationId xmlns:a16="http://schemas.microsoft.com/office/drawing/2014/main" id="{4C06CFFD-A282-445B-90B2-5C232A3A4970}"/>
                  </a:ext>
                </a:extLst>
              </p:cNvPr>
              <p:cNvSpPr/>
              <p:nvPr/>
            </p:nvSpPr>
            <p:spPr>
              <a:xfrm>
                <a:off x="5777635" y="3159587"/>
                <a:ext cx="73619" cy="89764"/>
              </a:xfrm>
              <a:custGeom>
                <a:avLst/>
                <a:gdLst>
                  <a:gd name="connsiteX0" fmla="*/ 72628 w 73619"/>
                  <a:gd name="connsiteY0" fmla="*/ 76056 h 89764"/>
                  <a:gd name="connsiteX1" fmla="*/ 69771 w 73619"/>
                  <a:gd name="connsiteY1" fmla="*/ 84628 h 89764"/>
                  <a:gd name="connsiteX2" fmla="*/ 69771 w 73619"/>
                  <a:gd name="connsiteY2" fmla="*/ 84628 h 89764"/>
                  <a:gd name="connsiteX3" fmla="*/ 61198 w 73619"/>
                  <a:gd name="connsiteY3" fmla="*/ 89391 h 89764"/>
                  <a:gd name="connsiteX4" fmla="*/ 44053 w 73619"/>
                  <a:gd name="connsiteY4" fmla="*/ 87486 h 89764"/>
                  <a:gd name="connsiteX5" fmla="*/ 40243 w 73619"/>
                  <a:gd name="connsiteY5" fmla="*/ 86533 h 89764"/>
                  <a:gd name="connsiteX6" fmla="*/ 22146 w 73619"/>
                  <a:gd name="connsiteY6" fmla="*/ 75103 h 89764"/>
                  <a:gd name="connsiteX7" fmla="*/ 22146 w 73619"/>
                  <a:gd name="connsiteY7" fmla="*/ 74151 h 89764"/>
                  <a:gd name="connsiteX8" fmla="*/ 5001 w 73619"/>
                  <a:gd name="connsiteY8" fmla="*/ 52243 h 89764"/>
                  <a:gd name="connsiteX9" fmla="*/ 238 w 73619"/>
                  <a:gd name="connsiteY9" fmla="*/ 37956 h 89764"/>
                  <a:gd name="connsiteX10" fmla="*/ 5953 w 73619"/>
                  <a:gd name="connsiteY10" fmla="*/ 11286 h 89764"/>
                  <a:gd name="connsiteX11" fmla="*/ 63103 w 73619"/>
                  <a:gd name="connsiteY11" fmla="*/ 13191 h 89764"/>
                  <a:gd name="connsiteX12" fmla="*/ 68818 w 73619"/>
                  <a:gd name="connsiteY12" fmla="*/ 25573 h 89764"/>
                  <a:gd name="connsiteX13" fmla="*/ 70723 w 73619"/>
                  <a:gd name="connsiteY13" fmla="*/ 36051 h 89764"/>
                  <a:gd name="connsiteX14" fmla="*/ 72628 w 73619"/>
                  <a:gd name="connsiteY14" fmla="*/ 76056 h 897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73619" h="89764">
                    <a:moveTo>
                      <a:pt x="72628" y="76056"/>
                    </a:moveTo>
                    <a:cubicBezTo>
                      <a:pt x="71676" y="78913"/>
                      <a:pt x="71676" y="81771"/>
                      <a:pt x="69771" y="84628"/>
                    </a:cubicBezTo>
                    <a:cubicBezTo>
                      <a:pt x="69771" y="84628"/>
                      <a:pt x="69771" y="84628"/>
                      <a:pt x="69771" y="84628"/>
                    </a:cubicBezTo>
                    <a:cubicBezTo>
                      <a:pt x="67866" y="87486"/>
                      <a:pt x="64056" y="88438"/>
                      <a:pt x="61198" y="89391"/>
                    </a:cubicBezTo>
                    <a:cubicBezTo>
                      <a:pt x="55483" y="90343"/>
                      <a:pt x="49768" y="89391"/>
                      <a:pt x="44053" y="87486"/>
                    </a:cubicBezTo>
                    <a:cubicBezTo>
                      <a:pt x="43101" y="87486"/>
                      <a:pt x="41196" y="86533"/>
                      <a:pt x="40243" y="86533"/>
                    </a:cubicBezTo>
                    <a:cubicBezTo>
                      <a:pt x="30718" y="82723"/>
                      <a:pt x="23098" y="77008"/>
                      <a:pt x="22146" y="75103"/>
                    </a:cubicBezTo>
                    <a:cubicBezTo>
                      <a:pt x="22146" y="75103"/>
                      <a:pt x="22146" y="74151"/>
                      <a:pt x="22146" y="74151"/>
                    </a:cubicBezTo>
                    <a:cubicBezTo>
                      <a:pt x="19288" y="65578"/>
                      <a:pt x="9763" y="59863"/>
                      <a:pt x="5001" y="52243"/>
                    </a:cubicBezTo>
                    <a:cubicBezTo>
                      <a:pt x="2143" y="48433"/>
                      <a:pt x="1191" y="42718"/>
                      <a:pt x="238" y="37956"/>
                    </a:cubicBezTo>
                    <a:cubicBezTo>
                      <a:pt x="-714" y="28431"/>
                      <a:pt x="1191" y="18906"/>
                      <a:pt x="5953" y="11286"/>
                    </a:cubicBezTo>
                    <a:cubicBezTo>
                      <a:pt x="17383" y="-5859"/>
                      <a:pt x="50721" y="-2049"/>
                      <a:pt x="63103" y="13191"/>
                    </a:cubicBezTo>
                    <a:cubicBezTo>
                      <a:pt x="65961" y="17001"/>
                      <a:pt x="67866" y="20811"/>
                      <a:pt x="68818" y="25573"/>
                    </a:cubicBezTo>
                    <a:cubicBezTo>
                      <a:pt x="69771" y="28431"/>
                      <a:pt x="70723" y="32241"/>
                      <a:pt x="70723" y="36051"/>
                    </a:cubicBezTo>
                    <a:cubicBezTo>
                      <a:pt x="73581" y="49386"/>
                      <a:pt x="74533" y="62721"/>
                      <a:pt x="72628" y="76056"/>
                    </a:cubicBezTo>
                    <a:close/>
                  </a:path>
                </a:pathLst>
              </a:custGeom>
              <a:solidFill>
                <a:srgbClr val="C4B09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3" name="Freeform: Shape 382">
                <a:extLst>
                  <a:ext uri="{FF2B5EF4-FFF2-40B4-BE49-F238E27FC236}">
                    <a16:creationId xmlns:a16="http://schemas.microsoft.com/office/drawing/2014/main" id="{39D5B9EE-7BC6-42DD-BCEF-551D5FE6753D}"/>
                  </a:ext>
                </a:extLst>
              </p:cNvPr>
              <p:cNvSpPr/>
              <p:nvPr/>
            </p:nvSpPr>
            <p:spPr>
              <a:xfrm>
                <a:off x="5795018" y="3233738"/>
                <a:ext cx="43815" cy="41909"/>
              </a:xfrm>
              <a:custGeom>
                <a:avLst/>
                <a:gdLst>
                  <a:gd name="connsiteX0" fmla="*/ 43815 w 43815"/>
                  <a:gd name="connsiteY0" fmla="*/ 15240 h 41909"/>
                  <a:gd name="connsiteX1" fmla="*/ 40005 w 43815"/>
                  <a:gd name="connsiteY1" fmla="*/ 25717 h 41909"/>
                  <a:gd name="connsiteX2" fmla="*/ 39053 w 43815"/>
                  <a:gd name="connsiteY2" fmla="*/ 29528 h 41909"/>
                  <a:gd name="connsiteX3" fmla="*/ 36195 w 43815"/>
                  <a:gd name="connsiteY3" fmla="*/ 39053 h 41909"/>
                  <a:gd name="connsiteX4" fmla="*/ 35243 w 43815"/>
                  <a:gd name="connsiteY4" fmla="*/ 40958 h 41909"/>
                  <a:gd name="connsiteX5" fmla="*/ 35243 w 43815"/>
                  <a:gd name="connsiteY5" fmla="*/ 40958 h 41909"/>
                  <a:gd name="connsiteX6" fmla="*/ 34290 w 43815"/>
                  <a:gd name="connsiteY6" fmla="*/ 40958 h 41909"/>
                  <a:gd name="connsiteX7" fmla="*/ 31433 w 43815"/>
                  <a:gd name="connsiteY7" fmla="*/ 41910 h 41909"/>
                  <a:gd name="connsiteX8" fmla="*/ 28575 w 43815"/>
                  <a:gd name="connsiteY8" fmla="*/ 40958 h 41909"/>
                  <a:gd name="connsiteX9" fmla="*/ 23813 w 43815"/>
                  <a:gd name="connsiteY9" fmla="*/ 39053 h 41909"/>
                  <a:gd name="connsiteX10" fmla="*/ 22860 w 43815"/>
                  <a:gd name="connsiteY10" fmla="*/ 38100 h 41909"/>
                  <a:gd name="connsiteX11" fmla="*/ 18098 w 43815"/>
                  <a:gd name="connsiteY11" fmla="*/ 35242 h 41909"/>
                  <a:gd name="connsiteX12" fmla="*/ 11430 w 43815"/>
                  <a:gd name="connsiteY12" fmla="*/ 31433 h 41909"/>
                  <a:gd name="connsiteX13" fmla="*/ 3810 w 43815"/>
                  <a:gd name="connsiteY13" fmla="*/ 25717 h 41909"/>
                  <a:gd name="connsiteX14" fmla="*/ 0 w 43815"/>
                  <a:gd name="connsiteY14" fmla="*/ 20003 h 41909"/>
                  <a:gd name="connsiteX15" fmla="*/ 0 w 43815"/>
                  <a:gd name="connsiteY15" fmla="*/ 18097 h 41909"/>
                  <a:gd name="connsiteX16" fmla="*/ 0 w 43815"/>
                  <a:gd name="connsiteY16" fmla="*/ 16192 h 41909"/>
                  <a:gd name="connsiteX17" fmla="*/ 953 w 43815"/>
                  <a:gd name="connsiteY17" fmla="*/ 13335 h 41909"/>
                  <a:gd name="connsiteX18" fmla="*/ 3810 w 43815"/>
                  <a:gd name="connsiteY18" fmla="*/ 0 h 41909"/>
                  <a:gd name="connsiteX19" fmla="*/ 3810 w 43815"/>
                  <a:gd name="connsiteY19" fmla="*/ 953 h 41909"/>
                  <a:gd name="connsiteX20" fmla="*/ 21908 w 43815"/>
                  <a:gd name="connsiteY20" fmla="*/ 12383 h 41909"/>
                  <a:gd name="connsiteX21" fmla="*/ 23813 w 43815"/>
                  <a:gd name="connsiteY21" fmla="*/ 13335 h 41909"/>
                  <a:gd name="connsiteX22" fmla="*/ 43815 w 43815"/>
                  <a:gd name="connsiteY22" fmla="*/ 15240 h 419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43815" h="41909">
                    <a:moveTo>
                      <a:pt x="43815" y="15240"/>
                    </a:moveTo>
                    <a:cubicBezTo>
                      <a:pt x="42863" y="19050"/>
                      <a:pt x="41910" y="22860"/>
                      <a:pt x="40005" y="25717"/>
                    </a:cubicBezTo>
                    <a:cubicBezTo>
                      <a:pt x="40005" y="26670"/>
                      <a:pt x="39053" y="28575"/>
                      <a:pt x="39053" y="29528"/>
                    </a:cubicBezTo>
                    <a:cubicBezTo>
                      <a:pt x="38100" y="32385"/>
                      <a:pt x="37148" y="36195"/>
                      <a:pt x="36195" y="39053"/>
                    </a:cubicBezTo>
                    <a:cubicBezTo>
                      <a:pt x="36195" y="40005"/>
                      <a:pt x="36195" y="40005"/>
                      <a:pt x="35243" y="40958"/>
                    </a:cubicBezTo>
                    <a:cubicBezTo>
                      <a:pt x="35243" y="40958"/>
                      <a:pt x="35243" y="40958"/>
                      <a:pt x="35243" y="40958"/>
                    </a:cubicBezTo>
                    <a:cubicBezTo>
                      <a:pt x="35243" y="40958"/>
                      <a:pt x="35243" y="40958"/>
                      <a:pt x="34290" y="40958"/>
                    </a:cubicBezTo>
                    <a:cubicBezTo>
                      <a:pt x="33338" y="41910"/>
                      <a:pt x="32385" y="41910"/>
                      <a:pt x="31433" y="41910"/>
                    </a:cubicBezTo>
                    <a:cubicBezTo>
                      <a:pt x="30480" y="41910"/>
                      <a:pt x="29528" y="41910"/>
                      <a:pt x="28575" y="40958"/>
                    </a:cubicBezTo>
                    <a:cubicBezTo>
                      <a:pt x="26670" y="40005"/>
                      <a:pt x="25718" y="39053"/>
                      <a:pt x="23813" y="39053"/>
                    </a:cubicBezTo>
                    <a:lnTo>
                      <a:pt x="22860" y="38100"/>
                    </a:lnTo>
                    <a:lnTo>
                      <a:pt x="18098" y="35242"/>
                    </a:lnTo>
                    <a:lnTo>
                      <a:pt x="11430" y="31433"/>
                    </a:lnTo>
                    <a:cubicBezTo>
                      <a:pt x="8573" y="29528"/>
                      <a:pt x="5715" y="28575"/>
                      <a:pt x="3810" y="25717"/>
                    </a:cubicBezTo>
                    <a:cubicBezTo>
                      <a:pt x="1905" y="23813"/>
                      <a:pt x="953" y="21908"/>
                      <a:pt x="0" y="20003"/>
                    </a:cubicBezTo>
                    <a:cubicBezTo>
                      <a:pt x="0" y="19050"/>
                      <a:pt x="0" y="18097"/>
                      <a:pt x="0" y="18097"/>
                    </a:cubicBezTo>
                    <a:cubicBezTo>
                      <a:pt x="0" y="17145"/>
                      <a:pt x="0" y="16192"/>
                      <a:pt x="0" y="16192"/>
                    </a:cubicBezTo>
                    <a:cubicBezTo>
                      <a:pt x="0" y="15240"/>
                      <a:pt x="0" y="14288"/>
                      <a:pt x="953" y="13335"/>
                    </a:cubicBezTo>
                    <a:cubicBezTo>
                      <a:pt x="1905" y="8572"/>
                      <a:pt x="2858" y="4763"/>
                      <a:pt x="3810" y="0"/>
                    </a:cubicBezTo>
                    <a:cubicBezTo>
                      <a:pt x="3810" y="0"/>
                      <a:pt x="3810" y="953"/>
                      <a:pt x="3810" y="953"/>
                    </a:cubicBezTo>
                    <a:cubicBezTo>
                      <a:pt x="4763" y="3810"/>
                      <a:pt x="12383" y="8572"/>
                      <a:pt x="21908" y="12383"/>
                    </a:cubicBezTo>
                    <a:cubicBezTo>
                      <a:pt x="22860" y="12383"/>
                      <a:pt x="22860" y="12383"/>
                      <a:pt x="23813" y="13335"/>
                    </a:cubicBezTo>
                    <a:cubicBezTo>
                      <a:pt x="30480" y="15240"/>
                      <a:pt x="37148" y="16192"/>
                      <a:pt x="43815" y="15240"/>
                    </a:cubicBezTo>
                    <a:close/>
                  </a:path>
                </a:pathLst>
              </a:custGeom>
              <a:solidFill>
                <a:srgbClr val="C4B09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4" name="Freeform: Shape 383">
                <a:extLst>
                  <a:ext uri="{FF2B5EF4-FFF2-40B4-BE49-F238E27FC236}">
                    <a16:creationId xmlns:a16="http://schemas.microsoft.com/office/drawing/2014/main" id="{88C33588-A8A7-4DD3-B65C-045D07D94855}"/>
                  </a:ext>
                </a:extLst>
              </p:cNvPr>
              <p:cNvSpPr/>
              <p:nvPr/>
            </p:nvSpPr>
            <p:spPr>
              <a:xfrm>
                <a:off x="5766443" y="3244215"/>
                <a:ext cx="109537" cy="244792"/>
              </a:xfrm>
              <a:custGeom>
                <a:avLst/>
                <a:gdLst>
                  <a:gd name="connsiteX0" fmla="*/ 103823 w 109537"/>
                  <a:gd name="connsiteY0" fmla="*/ 192405 h 244792"/>
                  <a:gd name="connsiteX1" fmla="*/ 103823 w 109537"/>
                  <a:gd name="connsiteY1" fmla="*/ 192405 h 244792"/>
                  <a:gd name="connsiteX2" fmla="*/ 102870 w 109537"/>
                  <a:gd name="connsiteY2" fmla="*/ 197167 h 244792"/>
                  <a:gd name="connsiteX3" fmla="*/ 102870 w 109537"/>
                  <a:gd name="connsiteY3" fmla="*/ 198120 h 244792"/>
                  <a:gd name="connsiteX4" fmla="*/ 100965 w 109537"/>
                  <a:gd name="connsiteY4" fmla="*/ 203835 h 244792"/>
                  <a:gd name="connsiteX5" fmla="*/ 100965 w 109537"/>
                  <a:gd name="connsiteY5" fmla="*/ 203835 h 244792"/>
                  <a:gd name="connsiteX6" fmla="*/ 100013 w 109537"/>
                  <a:gd name="connsiteY6" fmla="*/ 206692 h 244792"/>
                  <a:gd name="connsiteX7" fmla="*/ 99060 w 109537"/>
                  <a:gd name="connsiteY7" fmla="*/ 209550 h 244792"/>
                  <a:gd name="connsiteX8" fmla="*/ 98108 w 109537"/>
                  <a:gd name="connsiteY8" fmla="*/ 211455 h 244792"/>
                  <a:gd name="connsiteX9" fmla="*/ 98108 w 109537"/>
                  <a:gd name="connsiteY9" fmla="*/ 211455 h 244792"/>
                  <a:gd name="connsiteX10" fmla="*/ 97155 w 109537"/>
                  <a:gd name="connsiteY10" fmla="*/ 213360 h 244792"/>
                  <a:gd name="connsiteX11" fmla="*/ 93345 w 109537"/>
                  <a:gd name="connsiteY11" fmla="*/ 219075 h 244792"/>
                  <a:gd name="connsiteX12" fmla="*/ 90488 w 109537"/>
                  <a:gd name="connsiteY12" fmla="*/ 222885 h 244792"/>
                  <a:gd name="connsiteX13" fmla="*/ 81915 w 109537"/>
                  <a:gd name="connsiteY13" fmla="*/ 228600 h 244792"/>
                  <a:gd name="connsiteX14" fmla="*/ 71438 w 109537"/>
                  <a:gd name="connsiteY14" fmla="*/ 233363 h 244792"/>
                  <a:gd name="connsiteX15" fmla="*/ 70485 w 109537"/>
                  <a:gd name="connsiteY15" fmla="*/ 226695 h 244792"/>
                  <a:gd name="connsiteX16" fmla="*/ 68580 w 109537"/>
                  <a:gd name="connsiteY16" fmla="*/ 202882 h 244792"/>
                  <a:gd name="connsiteX17" fmla="*/ 66675 w 109537"/>
                  <a:gd name="connsiteY17" fmla="*/ 222885 h 244792"/>
                  <a:gd name="connsiteX18" fmla="*/ 65723 w 109537"/>
                  <a:gd name="connsiteY18" fmla="*/ 236220 h 244792"/>
                  <a:gd name="connsiteX19" fmla="*/ 62865 w 109537"/>
                  <a:gd name="connsiteY19" fmla="*/ 237172 h 244792"/>
                  <a:gd name="connsiteX20" fmla="*/ 60008 w 109537"/>
                  <a:gd name="connsiteY20" fmla="*/ 238125 h 244792"/>
                  <a:gd name="connsiteX21" fmla="*/ 56198 w 109537"/>
                  <a:gd name="connsiteY21" fmla="*/ 240030 h 244792"/>
                  <a:gd name="connsiteX22" fmla="*/ 54293 w 109537"/>
                  <a:gd name="connsiteY22" fmla="*/ 240982 h 244792"/>
                  <a:gd name="connsiteX23" fmla="*/ 41910 w 109537"/>
                  <a:gd name="connsiteY23" fmla="*/ 243840 h 244792"/>
                  <a:gd name="connsiteX24" fmla="*/ 40958 w 109537"/>
                  <a:gd name="connsiteY24" fmla="*/ 243840 h 244792"/>
                  <a:gd name="connsiteX25" fmla="*/ 30480 w 109537"/>
                  <a:gd name="connsiteY25" fmla="*/ 244792 h 244792"/>
                  <a:gd name="connsiteX26" fmla="*/ 21908 w 109537"/>
                  <a:gd name="connsiteY26" fmla="*/ 244792 h 244792"/>
                  <a:gd name="connsiteX27" fmla="*/ 19050 w 109537"/>
                  <a:gd name="connsiteY27" fmla="*/ 234315 h 244792"/>
                  <a:gd name="connsiteX28" fmla="*/ 18098 w 109537"/>
                  <a:gd name="connsiteY28" fmla="*/ 232410 h 244792"/>
                  <a:gd name="connsiteX29" fmla="*/ 12383 w 109537"/>
                  <a:gd name="connsiteY29" fmla="*/ 223838 h 244792"/>
                  <a:gd name="connsiteX30" fmla="*/ 12383 w 109537"/>
                  <a:gd name="connsiteY30" fmla="*/ 222885 h 244792"/>
                  <a:gd name="connsiteX31" fmla="*/ 10478 w 109537"/>
                  <a:gd name="connsiteY31" fmla="*/ 212407 h 244792"/>
                  <a:gd name="connsiteX32" fmla="*/ 10478 w 109537"/>
                  <a:gd name="connsiteY32" fmla="*/ 209550 h 244792"/>
                  <a:gd name="connsiteX33" fmla="*/ 3810 w 109537"/>
                  <a:gd name="connsiteY33" fmla="*/ 151447 h 244792"/>
                  <a:gd name="connsiteX34" fmla="*/ 5715 w 109537"/>
                  <a:gd name="connsiteY34" fmla="*/ 150495 h 244792"/>
                  <a:gd name="connsiteX35" fmla="*/ 12383 w 109537"/>
                  <a:gd name="connsiteY35" fmla="*/ 121920 h 244792"/>
                  <a:gd name="connsiteX36" fmla="*/ 23813 w 109537"/>
                  <a:gd name="connsiteY36" fmla="*/ 75247 h 244792"/>
                  <a:gd name="connsiteX37" fmla="*/ 11430 w 109537"/>
                  <a:gd name="connsiteY37" fmla="*/ 39052 h 244792"/>
                  <a:gd name="connsiteX38" fmla="*/ 8573 w 109537"/>
                  <a:gd name="connsiteY38" fmla="*/ 36195 h 244792"/>
                  <a:gd name="connsiteX39" fmla="*/ 8573 w 109537"/>
                  <a:gd name="connsiteY39" fmla="*/ 36195 h 244792"/>
                  <a:gd name="connsiteX40" fmla="*/ 0 w 109537"/>
                  <a:gd name="connsiteY40" fmla="*/ 32385 h 244792"/>
                  <a:gd name="connsiteX41" fmla="*/ 8573 w 109537"/>
                  <a:gd name="connsiteY41" fmla="*/ 24765 h 244792"/>
                  <a:gd name="connsiteX42" fmla="*/ 25718 w 109537"/>
                  <a:gd name="connsiteY42" fmla="*/ 13335 h 244792"/>
                  <a:gd name="connsiteX43" fmla="*/ 31433 w 109537"/>
                  <a:gd name="connsiteY43" fmla="*/ 10477 h 244792"/>
                  <a:gd name="connsiteX44" fmla="*/ 32385 w 109537"/>
                  <a:gd name="connsiteY44" fmla="*/ 9525 h 244792"/>
                  <a:gd name="connsiteX45" fmla="*/ 36195 w 109537"/>
                  <a:gd name="connsiteY45" fmla="*/ 15240 h 244792"/>
                  <a:gd name="connsiteX46" fmla="*/ 43815 w 109537"/>
                  <a:gd name="connsiteY46" fmla="*/ 20955 h 244792"/>
                  <a:gd name="connsiteX47" fmla="*/ 56198 w 109537"/>
                  <a:gd name="connsiteY47" fmla="*/ 28575 h 244792"/>
                  <a:gd name="connsiteX48" fmla="*/ 60960 w 109537"/>
                  <a:gd name="connsiteY48" fmla="*/ 30480 h 244792"/>
                  <a:gd name="connsiteX49" fmla="*/ 63818 w 109537"/>
                  <a:gd name="connsiteY49" fmla="*/ 31432 h 244792"/>
                  <a:gd name="connsiteX50" fmla="*/ 66675 w 109537"/>
                  <a:gd name="connsiteY50" fmla="*/ 30480 h 244792"/>
                  <a:gd name="connsiteX51" fmla="*/ 67628 w 109537"/>
                  <a:gd name="connsiteY51" fmla="*/ 30480 h 244792"/>
                  <a:gd name="connsiteX52" fmla="*/ 68580 w 109537"/>
                  <a:gd name="connsiteY52" fmla="*/ 28575 h 244792"/>
                  <a:gd name="connsiteX53" fmla="*/ 71438 w 109537"/>
                  <a:gd name="connsiteY53" fmla="*/ 19050 h 244792"/>
                  <a:gd name="connsiteX54" fmla="*/ 73343 w 109537"/>
                  <a:gd name="connsiteY54" fmla="*/ 15240 h 244792"/>
                  <a:gd name="connsiteX55" fmla="*/ 77153 w 109537"/>
                  <a:gd name="connsiteY55" fmla="*/ 4763 h 244792"/>
                  <a:gd name="connsiteX56" fmla="*/ 85725 w 109537"/>
                  <a:gd name="connsiteY56" fmla="*/ 0 h 244792"/>
                  <a:gd name="connsiteX57" fmla="*/ 85725 w 109537"/>
                  <a:gd name="connsiteY57" fmla="*/ 0 h 244792"/>
                  <a:gd name="connsiteX58" fmla="*/ 88583 w 109537"/>
                  <a:gd name="connsiteY58" fmla="*/ 1905 h 244792"/>
                  <a:gd name="connsiteX59" fmla="*/ 89535 w 109537"/>
                  <a:gd name="connsiteY59" fmla="*/ 2857 h 244792"/>
                  <a:gd name="connsiteX60" fmla="*/ 89535 w 109537"/>
                  <a:gd name="connsiteY60" fmla="*/ 2857 h 244792"/>
                  <a:gd name="connsiteX61" fmla="*/ 91440 w 109537"/>
                  <a:gd name="connsiteY61" fmla="*/ 4763 h 244792"/>
                  <a:gd name="connsiteX62" fmla="*/ 92393 w 109537"/>
                  <a:gd name="connsiteY62" fmla="*/ 5715 h 244792"/>
                  <a:gd name="connsiteX63" fmla="*/ 94298 w 109537"/>
                  <a:gd name="connsiteY63" fmla="*/ 8572 h 244792"/>
                  <a:gd name="connsiteX64" fmla="*/ 97155 w 109537"/>
                  <a:gd name="connsiteY64" fmla="*/ 15240 h 244792"/>
                  <a:gd name="connsiteX65" fmla="*/ 109538 w 109537"/>
                  <a:gd name="connsiteY65" fmla="*/ 80010 h 244792"/>
                  <a:gd name="connsiteX66" fmla="*/ 109538 w 109537"/>
                  <a:gd name="connsiteY66" fmla="*/ 86677 h 244792"/>
                  <a:gd name="connsiteX67" fmla="*/ 109538 w 109537"/>
                  <a:gd name="connsiteY67" fmla="*/ 87630 h 244792"/>
                  <a:gd name="connsiteX68" fmla="*/ 107633 w 109537"/>
                  <a:gd name="connsiteY68" fmla="*/ 128588 h 244792"/>
                  <a:gd name="connsiteX69" fmla="*/ 105728 w 109537"/>
                  <a:gd name="connsiteY69" fmla="*/ 152400 h 244792"/>
                  <a:gd name="connsiteX70" fmla="*/ 105728 w 109537"/>
                  <a:gd name="connsiteY70" fmla="*/ 155257 h 244792"/>
                  <a:gd name="connsiteX71" fmla="*/ 106680 w 109537"/>
                  <a:gd name="connsiteY71" fmla="*/ 162877 h 244792"/>
                  <a:gd name="connsiteX72" fmla="*/ 106680 w 109537"/>
                  <a:gd name="connsiteY72" fmla="*/ 165735 h 244792"/>
                  <a:gd name="connsiteX73" fmla="*/ 106680 w 109537"/>
                  <a:gd name="connsiteY73" fmla="*/ 166688 h 244792"/>
                  <a:gd name="connsiteX74" fmla="*/ 106680 w 109537"/>
                  <a:gd name="connsiteY74" fmla="*/ 168592 h 244792"/>
                  <a:gd name="connsiteX75" fmla="*/ 106680 w 109537"/>
                  <a:gd name="connsiteY75" fmla="*/ 168592 h 244792"/>
                  <a:gd name="connsiteX76" fmla="*/ 107633 w 109537"/>
                  <a:gd name="connsiteY76" fmla="*/ 172402 h 244792"/>
                  <a:gd name="connsiteX77" fmla="*/ 105728 w 109537"/>
                  <a:gd name="connsiteY77" fmla="*/ 156210 h 244792"/>
                  <a:gd name="connsiteX78" fmla="*/ 105728 w 109537"/>
                  <a:gd name="connsiteY78" fmla="*/ 159067 h 244792"/>
                  <a:gd name="connsiteX79" fmla="*/ 105728 w 109537"/>
                  <a:gd name="connsiteY79" fmla="*/ 160972 h 244792"/>
                  <a:gd name="connsiteX80" fmla="*/ 105728 w 109537"/>
                  <a:gd name="connsiteY80" fmla="*/ 161925 h 244792"/>
                  <a:gd name="connsiteX81" fmla="*/ 105728 w 109537"/>
                  <a:gd name="connsiteY81" fmla="*/ 163830 h 244792"/>
                  <a:gd name="connsiteX82" fmla="*/ 105728 w 109537"/>
                  <a:gd name="connsiteY82" fmla="*/ 164782 h 244792"/>
                  <a:gd name="connsiteX83" fmla="*/ 105728 w 109537"/>
                  <a:gd name="connsiteY83" fmla="*/ 165735 h 244792"/>
                  <a:gd name="connsiteX84" fmla="*/ 105728 w 109537"/>
                  <a:gd name="connsiteY84" fmla="*/ 168592 h 244792"/>
                  <a:gd name="connsiteX85" fmla="*/ 105728 w 109537"/>
                  <a:gd name="connsiteY85" fmla="*/ 170497 h 244792"/>
                  <a:gd name="connsiteX86" fmla="*/ 105728 w 109537"/>
                  <a:gd name="connsiteY86" fmla="*/ 171450 h 244792"/>
                  <a:gd name="connsiteX87" fmla="*/ 103823 w 109537"/>
                  <a:gd name="connsiteY87" fmla="*/ 192405 h 2447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</a:cxnLst>
                <a:rect l="l" t="t" r="r" b="b"/>
                <a:pathLst>
                  <a:path w="109537" h="244792">
                    <a:moveTo>
                      <a:pt x="103823" y="192405"/>
                    </a:moveTo>
                    <a:cubicBezTo>
                      <a:pt x="103823" y="192405"/>
                      <a:pt x="103823" y="192405"/>
                      <a:pt x="103823" y="192405"/>
                    </a:cubicBezTo>
                    <a:cubicBezTo>
                      <a:pt x="103823" y="194310"/>
                      <a:pt x="103823" y="196215"/>
                      <a:pt x="102870" y="197167"/>
                    </a:cubicBezTo>
                    <a:cubicBezTo>
                      <a:pt x="102870" y="197167"/>
                      <a:pt x="102870" y="198120"/>
                      <a:pt x="102870" y="198120"/>
                    </a:cubicBezTo>
                    <a:cubicBezTo>
                      <a:pt x="101918" y="200025"/>
                      <a:pt x="101918" y="201930"/>
                      <a:pt x="100965" y="203835"/>
                    </a:cubicBezTo>
                    <a:cubicBezTo>
                      <a:pt x="100965" y="203835"/>
                      <a:pt x="100965" y="203835"/>
                      <a:pt x="100965" y="203835"/>
                    </a:cubicBezTo>
                    <a:cubicBezTo>
                      <a:pt x="100965" y="204788"/>
                      <a:pt x="100013" y="205740"/>
                      <a:pt x="100013" y="206692"/>
                    </a:cubicBezTo>
                    <a:cubicBezTo>
                      <a:pt x="100013" y="207645"/>
                      <a:pt x="99060" y="208597"/>
                      <a:pt x="99060" y="209550"/>
                    </a:cubicBezTo>
                    <a:cubicBezTo>
                      <a:pt x="99060" y="210502"/>
                      <a:pt x="98108" y="210502"/>
                      <a:pt x="98108" y="211455"/>
                    </a:cubicBezTo>
                    <a:cubicBezTo>
                      <a:pt x="98108" y="211455"/>
                      <a:pt x="98108" y="211455"/>
                      <a:pt x="98108" y="211455"/>
                    </a:cubicBezTo>
                    <a:cubicBezTo>
                      <a:pt x="98108" y="212407"/>
                      <a:pt x="97155" y="212407"/>
                      <a:pt x="97155" y="213360"/>
                    </a:cubicBezTo>
                    <a:cubicBezTo>
                      <a:pt x="96203" y="215265"/>
                      <a:pt x="94298" y="217170"/>
                      <a:pt x="93345" y="219075"/>
                    </a:cubicBezTo>
                    <a:cubicBezTo>
                      <a:pt x="92393" y="220027"/>
                      <a:pt x="91440" y="221932"/>
                      <a:pt x="90488" y="222885"/>
                    </a:cubicBezTo>
                    <a:cubicBezTo>
                      <a:pt x="88583" y="225742"/>
                      <a:pt x="84773" y="226695"/>
                      <a:pt x="81915" y="228600"/>
                    </a:cubicBezTo>
                    <a:cubicBezTo>
                      <a:pt x="79058" y="230505"/>
                      <a:pt x="75248" y="232410"/>
                      <a:pt x="71438" y="233363"/>
                    </a:cubicBezTo>
                    <a:cubicBezTo>
                      <a:pt x="71438" y="231457"/>
                      <a:pt x="71438" y="229552"/>
                      <a:pt x="70485" y="226695"/>
                    </a:cubicBezTo>
                    <a:cubicBezTo>
                      <a:pt x="69533" y="219075"/>
                      <a:pt x="68580" y="210502"/>
                      <a:pt x="68580" y="202882"/>
                    </a:cubicBezTo>
                    <a:cubicBezTo>
                      <a:pt x="68580" y="209550"/>
                      <a:pt x="67628" y="216217"/>
                      <a:pt x="66675" y="222885"/>
                    </a:cubicBezTo>
                    <a:cubicBezTo>
                      <a:pt x="65723" y="226695"/>
                      <a:pt x="65723" y="231457"/>
                      <a:pt x="65723" y="236220"/>
                    </a:cubicBezTo>
                    <a:cubicBezTo>
                      <a:pt x="64770" y="237172"/>
                      <a:pt x="63818" y="237172"/>
                      <a:pt x="62865" y="237172"/>
                    </a:cubicBezTo>
                    <a:cubicBezTo>
                      <a:pt x="61913" y="237172"/>
                      <a:pt x="60960" y="238125"/>
                      <a:pt x="60008" y="238125"/>
                    </a:cubicBezTo>
                    <a:cubicBezTo>
                      <a:pt x="59055" y="239077"/>
                      <a:pt x="57150" y="239077"/>
                      <a:pt x="56198" y="240030"/>
                    </a:cubicBezTo>
                    <a:cubicBezTo>
                      <a:pt x="55245" y="240030"/>
                      <a:pt x="55245" y="240030"/>
                      <a:pt x="54293" y="240982"/>
                    </a:cubicBezTo>
                    <a:cubicBezTo>
                      <a:pt x="50483" y="241935"/>
                      <a:pt x="45720" y="243840"/>
                      <a:pt x="41910" y="243840"/>
                    </a:cubicBezTo>
                    <a:cubicBezTo>
                      <a:pt x="41910" y="243840"/>
                      <a:pt x="40958" y="243840"/>
                      <a:pt x="40958" y="243840"/>
                    </a:cubicBezTo>
                    <a:cubicBezTo>
                      <a:pt x="37148" y="244792"/>
                      <a:pt x="33338" y="244792"/>
                      <a:pt x="30480" y="244792"/>
                    </a:cubicBezTo>
                    <a:cubicBezTo>
                      <a:pt x="27623" y="244792"/>
                      <a:pt x="24765" y="244792"/>
                      <a:pt x="21908" y="244792"/>
                    </a:cubicBezTo>
                    <a:cubicBezTo>
                      <a:pt x="20955" y="240982"/>
                      <a:pt x="20003" y="237172"/>
                      <a:pt x="19050" y="234315"/>
                    </a:cubicBezTo>
                    <a:cubicBezTo>
                      <a:pt x="19050" y="233363"/>
                      <a:pt x="18098" y="232410"/>
                      <a:pt x="18098" y="232410"/>
                    </a:cubicBezTo>
                    <a:cubicBezTo>
                      <a:pt x="16193" y="229552"/>
                      <a:pt x="14288" y="226695"/>
                      <a:pt x="12383" y="223838"/>
                    </a:cubicBezTo>
                    <a:cubicBezTo>
                      <a:pt x="12383" y="223838"/>
                      <a:pt x="12383" y="223838"/>
                      <a:pt x="12383" y="222885"/>
                    </a:cubicBezTo>
                    <a:cubicBezTo>
                      <a:pt x="10478" y="219075"/>
                      <a:pt x="10478" y="216217"/>
                      <a:pt x="10478" y="212407"/>
                    </a:cubicBezTo>
                    <a:cubicBezTo>
                      <a:pt x="10478" y="211455"/>
                      <a:pt x="10478" y="210502"/>
                      <a:pt x="10478" y="209550"/>
                    </a:cubicBezTo>
                    <a:lnTo>
                      <a:pt x="3810" y="151447"/>
                    </a:lnTo>
                    <a:cubicBezTo>
                      <a:pt x="2858" y="143827"/>
                      <a:pt x="4763" y="158115"/>
                      <a:pt x="5715" y="150495"/>
                    </a:cubicBezTo>
                    <a:cubicBezTo>
                      <a:pt x="6668" y="140970"/>
                      <a:pt x="8573" y="130492"/>
                      <a:pt x="12383" y="121920"/>
                    </a:cubicBezTo>
                    <a:cubicBezTo>
                      <a:pt x="17145" y="106680"/>
                      <a:pt x="22860" y="91440"/>
                      <a:pt x="23813" y="75247"/>
                    </a:cubicBezTo>
                    <a:cubicBezTo>
                      <a:pt x="24765" y="61913"/>
                      <a:pt x="20003" y="49530"/>
                      <a:pt x="11430" y="39052"/>
                    </a:cubicBezTo>
                    <a:cubicBezTo>
                      <a:pt x="10478" y="38100"/>
                      <a:pt x="9525" y="37147"/>
                      <a:pt x="8573" y="36195"/>
                    </a:cubicBezTo>
                    <a:cubicBezTo>
                      <a:pt x="8573" y="36195"/>
                      <a:pt x="8573" y="36195"/>
                      <a:pt x="8573" y="36195"/>
                    </a:cubicBezTo>
                    <a:cubicBezTo>
                      <a:pt x="5715" y="33338"/>
                      <a:pt x="3810" y="31432"/>
                      <a:pt x="0" y="32385"/>
                    </a:cubicBezTo>
                    <a:cubicBezTo>
                      <a:pt x="2858" y="29527"/>
                      <a:pt x="5715" y="27622"/>
                      <a:pt x="8573" y="24765"/>
                    </a:cubicBezTo>
                    <a:cubicBezTo>
                      <a:pt x="14288" y="20955"/>
                      <a:pt x="20003" y="17145"/>
                      <a:pt x="25718" y="13335"/>
                    </a:cubicBezTo>
                    <a:cubicBezTo>
                      <a:pt x="27623" y="12382"/>
                      <a:pt x="29528" y="11430"/>
                      <a:pt x="31433" y="10477"/>
                    </a:cubicBezTo>
                    <a:cubicBezTo>
                      <a:pt x="31433" y="10477"/>
                      <a:pt x="32385" y="10477"/>
                      <a:pt x="32385" y="9525"/>
                    </a:cubicBezTo>
                    <a:cubicBezTo>
                      <a:pt x="33338" y="11430"/>
                      <a:pt x="34290" y="14288"/>
                      <a:pt x="36195" y="15240"/>
                    </a:cubicBezTo>
                    <a:cubicBezTo>
                      <a:pt x="38100" y="17145"/>
                      <a:pt x="40958" y="19050"/>
                      <a:pt x="43815" y="20955"/>
                    </a:cubicBezTo>
                    <a:lnTo>
                      <a:pt x="56198" y="28575"/>
                    </a:lnTo>
                    <a:cubicBezTo>
                      <a:pt x="58103" y="29527"/>
                      <a:pt x="59055" y="30480"/>
                      <a:pt x="60960" y="30480"/>
                    </a:cubicBezTo>
                    <a:cubicBezTo>
                      <a:pt x="61913" y="30480"/>
                      <a:pt x="62865" y="30480"/>
                      <a:pt x="63818" y="31432"/>
                    </a:cubicBezTo>
                    <a:cubicBezTo>
                      <a:pt x="64770" y="31432"/>
                      <a:pt x="65723" y="31432"/>
                      <a:pt x="66675" y="30480"/>
                    </a:cubicBezTo>
                    <a:cubicBezTo>
                      <a:pt x="66675" y="30480"/>
                      <a:pt x="66675" y="30480"/>
                      <a:pt x="67628" y="30480"/>
                    </a:cubicBezTo>
                    <a:cubicBezTo>
                      <a:pt x="67628" y="29527"/>
                      <a:pt x="68580" y="29527"/>
                      <a:pt x="68580" y="28575"/>
                    </a:cubicBezTo>
                    <a:cubicBezTo>
                      <a:pt x="69533" y="25717"/>
                      <a:pt x="70485" y="21907"/>
                      <a:pt x="71438" y="19050"/>
                    </a:cubicBezTo>
                    <a:cubicBezTo>
                      <a:pt x="72390" y="18097"/>
                      <a:pt x="72390" y="16192"/>
                      <a:pt x="73343" y="15240"/>
                    </a:cubicBezTo>
                    <a:cubicBezTo>
                      <a:pt x="74295" y="11430"/>
                      <a:pt x="76200" y="8572"/>
                      <a:pt x="77153" y="4763"/>
                    </a:cubicBezTo>
                    <a:cubicBezTo>
                      <a:pt x="80963" y="3810"/>
                      <a:pt x="83820" y="2857"/>
                      <a:pt x="85725" y="0"/>
                    </a:cubicBezTo>
                    <a:cubicBezTo>
                      <a:pt x="85725" y="0"/>
                      <a:pt x="85725" y="0"/>
                      <a:pt x="85725" y="0"/>
                    </a:cubicBezTo>
                    <a:cubicBezTo>
                      <a:pt x="86678" y="0"/>
                      <a:pt x="87630" y="952"/>
                      <a:pt x="88583" y="1905"/>
                    </a:cubicBezTo>
                    <a:cubicBezTo>
                      <a:pt x="88583" y="1905"/>
                      <a:pt x="89535" y="1905"/>
                      <a:pt x="89535" y="2857"/>
                    </a:cubicBezTo>
                    <a:cubicBezTo>
                      <a:pt x="89535" y="2857"/>
                      <a:pt x="89535" y="2857"/>
                      <a:pt x="89535" y="2857"/>
                    </a:cubicBezTo>
                    <a:cubicBezTo>
                      <a:pt x="90488" y="3810"/>
                      <a:pt x="90488" y="3810"/>
                      <a:pt x="91440" y="4763"/>
                    </a:cubicBezTo>
                    <a:cubicBezTo>
                      <a:pt x="91440" y="4763"/>
                      <a:pt x="91440" y="4763"/>
                      <a:pt x="92393" y="5715"/>
                    </a:cubicBezTo>
                    <a:cubicBezTo>
                      <a:pt x="93345" y="6667"/>
                      <a:pt x="94298" y="7620"/>
                      <a:pt x="94298" y="8572"/>
                    </a:cubicBezTo>
                    <a:cubicBezTo>
                      <a:pt x="95250" y="10477"/>
                      <a:pt x="96203" y="12382"/>
                      <a:pt x="97155" y="15240"/>
                    </a:cubicBezTo>
                    <a:cubicBezTo>
                      <a:pt x="104775" y="36195"/>
                      <a:pt x="108585" y="58102"/>
                      <a:pt x="109538" y="80010"/>
                    </a:cubicBezTo>
                    <a:cubicBezTo>
                      <a:pt x="109538" y="81915"/>
                      <a:pt x="109538" y="83820"/>
                      <a:pt x="109538" y="86677"/>
                    </a:cubicBezTo>
                    <a:lnTo>
                      <a:pt x="109538" y="87630"/>
                    </a:lnTo>
                    <a:cubicBezTo>
                      <a:pt x="109538" y="100965"/>
                      <a:pt x="108585" y="115252"/>
                      <a:pt x="107633" y="128588"/>
                    </a:cubicBezTo>
                    <a:cubicBezTo>
                      <a:pt x="106680" y="136207"/>
                      <a:pt x="106680" y="144780"/>
                      <a:pt x="105728" y="152400"/>
                    </a:cubicBezTo>
                    <a:cubicBezTo>
                      <a:pt x="105728" y="153352"/>
                      <a:pt x="105728" y="154305"/>
                      <a:pt x="105728" y="155257"/>
                    </a:cubicBezTo>
                    <a:cubicBezTo>
                      <a:pt x="105728" y="158115"/>
                      <a:pt x="106680" y="160972"/>
                      <a:pt x="106680" y="162877"/>
                    </a:cubicBezTo>
                    <a:cubicBezTo>
                      <a:pt x="106680" y="163830"/>
                      <a:pt x="106680" y="164782"/>
                      <a:pt x="106680" y="165735"/>
                    </a:cubicBezTo>
                    <a:cubicBezTo>
                      <a:pt x="106680" y="165735"/>
                      <a:pt x="106680" y="165735"/>
                      <a:pt x="106680" y="166688"/>
                    </a:cubicBezTo>
                    <a:cubicBezTo>
                      <a:pt x="106680" y="167640"/>
                      <a:pt x="106680" y="167640"/>
                      <a:pt x="106680" y="168592"/>
                    </a:cubicBezTo>
                    <a:cubicBezTo>
                      <a:pt x="106680" y="168592"/>
                      <a:pt x="106680" y="168592"/>
                      <a:pt x="106680" y="168592"/>
                    </a:cubicBezTo>
                    <a:cubicBezTo>
                      <a:pt x="106680" y="169545"/>
                      <a:pt x="106680" y="171450"/>
                      <a:pt x="107633" y="172402"/>
                    </a:cubicBezTo>
                    <a:cubicBezTo>
                      <a:pt x="107633" y="174307"/>
                      <a:pt x="105728" y="154305"/>
                      <a:pt x="105728" y="156210"/>
                    </a:cubicBezTo>
                    <a:cubicBezTo>
                      <a:pt x="105728" y="157163"/>
                      <a:pt x="105728" y="158115"/>
                      <a:pt x="105728" y="159067"/>
                    </a:cubicBezTo>
                    <a:cubicBezTo>
                      <a:pt x="105728" y="160020"/>
                      <a:pt x="105728" y="160020"/>
                      <a:pt x="105728" y="160972"/>
                    </a:cubicBezTo>
                    <a:cubicBezTo>
                      <a:pt x="105728" y="160972"/>
                      <a:pt x="105728" y="161925"/>
                      <a:pt x="105728" y="161925"/>
                    </a:cubicBezTo>
                    <a:cubicBezTo>
                      <a:pt x="105728" y="162877"/>
                      <a:pt x="105728" y="162877"/>
                      <a:pt x="105728" y="163830"/>
                    </a:cubicBezTo>
                    <a:cubicBezTo>
                      <a:pt x="105728" y="163830"/>
                      <a:pt x="105728" y="164782"/>
                      <a:pt x="105728" y="164782"/>
                    </a:cubicBezTo>
                    <a:cubicBezTo>
                      <a:pt x="105728" y="164782"/>
                      <a:pt x="105728" y="164782"/>
                      <a:pt x="105728" y="165735"/>
                    </a:cubicBezTo>
                    <a:cubicBezTo>
                      <a:pt x="105728" y="166688"/>
                      <a:pt x="105728" y="167640"/>
                      <a:pt x="105728" y="168592"/>
                    </a:cubicBezTo>
                    <a:cubicBezTo>
                      <a:pt x="105728" y="169545"/>
                      <a:pt x="105728" y="170497"/>
                      <a:pt x="105728" y="170497"/>
                    </a:cubicBezTo>
                    <a:cubicBezTo>
                      <a:pt x="105728" y="170497"/>
                      <a:pt x="105728" y="171450"/>
                      <a:pt x="105728" y="171450"/>
                    </a:cubicBezTo>
                    <a:cubicBezTo>
                      <a:pt x="103823" y="174307"/>
                      <a:pt x="103823" y="184785"/>
                      <a:pt x="103823" y="192405"/>
                    </a:cubicBezTo>
                    <a:close/>
                  </a:path>
                </a:pathLst>
              </a:custGeom>
              <a:solidFill>
                <a:srgbClr val="F1F9F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5" name="Freeform: Shape 384">
                <a:extLst>
                  <a:ext uri="{FF2B5EF4-FFF2-40B4-BE49-F238E27FC236}">
                    <a16:creationId xmlns:a16="http://schemas.microsoft.com/office/drawing/2014/main" id="{CFFF3B1D-1E28-4223-977B-74A616D01EE9}"/>
                  </a:ext>
                </a:extLst>
              </p:cNvPr>
              <p:cNvSpPr/>
              <p:nvPr/>
            </p:nvSpPr>
            <p:spPr>
              <a:xfrm>
                <a:off x="5750251" y="3480435"/>
                <a:ext cx="39052" cy="51624"/>
              </a:xfrm>
              <a:custGeom>
                <a:avLst/>
                <a:gdLst>
                  <a:gd name="connsiteX0" fmla="*/ 34290 w 39052"/>
                  <a:gd name="connsiteY0" fmla="*/ 30480 h 51624"/>
                  <a:gd name="connsiteX1" fmla="*/ 33338 w 39052"/>
                  <a:gd name="connsiteY1" fmla="*/ 26670 h 51624"/>
                  <a:gd name="connsiteX2" fmla="*/ 27623 w 39052"/>
                  <a:gd name="connsiteY2" fmla="*/ 23813 h 51624"/>
                  <a:gd name="connsiteX3" fmla="*/ 29528 w 39052"/>
                  <a:gd name="connsiteY3" fmla="*/ 47625 h 51624"/>
                  <a:gd name="connsiteX4" fmla="*/ 21908 w 39052"/>
                  <a:gd name="connsiteY4" fmla="*/ 51435 h 51624"/>
                  <a:gd name="connsiteX5" fmla="*/ 20955 w 39052"/>
                  <a:gd name="connsiteY5" fmla="*/ 50483 h 51624"/>
                  <a:gd name="connsiteX6" fmla="*/ 20003 w 39052"/>
                  <a:gd name="connsiteY6" fmla="*/ 49530 h 51624"/>
                  <a:gd name="connsiteX7" fmla="*/ 18098 w 39052"/>
                  <a:gd name="connsiteY7" fmla="*/ 48578 h 51624"/>
                  <a:gd name="connsiteX8" fmla="*/ 17145 w 39052"/>
                  <a:gd name="connsiteY8" fmla="*/ 47625 h 51624"/>
                  <a:gd name="connsiteX9" fmla="*/ 13335 w 39052"/>
                  <a:gd name="connsiteY9" fmla="*/ 43815 h 51624"/>
                  <a:gd name="connsiteX10" fmla="*/ 10478 w 39052"/>
                  <a:gd name="connsiteY10" fmla="*/ 40958 h 51624"/>
                  <a:gd name="connsiteX11" fmla="*/ 1905 w 39052"/>
                  <a:gd name="connsiteY11" fmla="*/ 29528 h 51624"/>
                  <a:gd name="connsiteX12" fmla="*/ 953 w 39052"/>
                  <a:gd name="connsiteY12" fmla="*/ 11430 h 51624"/>
                  <a:gd name="connsiteX13" fmla="*/ 0 w 39052"/>
                  <a:gd name="connsiteY13" fmla="*/ 1905 h 51624"/>
                  <a:gd name="connsiteX14" fmla="*/ 28575 w 39052"/>
                  <a:gd name="connsiteY14" fmla="*/ 0 h 51624"/>
                  <a:gd name="connsiteX15" fmla="*/ 28575 w 39052"/>
                  <a:gd name="connsiteY15" fmla="*/ 0 h 51624"/>
                  <a:gd name="connsiteX16" fmla="*/ 34290 w 39052"/>
                  <a:gd name="connsiteY16" fmla="*/ 8573 h 51624"/>
                  <a:gd name="connsiteX17" fmla="*/ 34290 w 39052"/>
                  <a:gd name="connsiteY17" fmla="*/ 8573 h 51624"/>
                  <a:gd name="connsiteX18" fmla="*/ 39053 w 39052"/>
                  <a:gd name="connsiteY18" fmla="*/ 20955 h 51624"/>
                  <a:gd name="connsiteX19" fmla="*/ 34290 w 39052"/>
                  <a:gd name="connsiteY19" fmla="*/ 30480 h 516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39052" h="51624">
                    <a:moveTo>
                      <a:pt x="34290" y="30480"/>
                    </a:moveTo>
                    <a:cubicBezTo>
                      <a:pt x="33338" y="29528"/>
                      <a:pt x="34290" y="27623"/>
                      <a:pt x="33338" y="26670"/>
                    </a:cubicBezTo>
                    <a:cubicBezTo>
                      <a:pt x="32385" y="24765"/>
                      <a:pt x="27623" y="21908"/>
                      <a:pt x="27623" y="23813"/>
                    </a:cubicBezTo>
                    <a:cubicBezTo>
                      <a:pt x="28575" y="27623"/>
                      <a:pt x="29528" y="43815"/>
                      <a:pt x="29528" y="47625"/>
                    </a:cubicBezTo>
                    <a:cubicBezTo>
                      <a:pt x="26670" y="49530"/>
                      <a:pt x="25717" y="52388"/>
                      <a:pt x="21908" y="51435"/>
                    </a:cubicBezTo>
                    <a:cubicBezTo>
                      <a:pt x="21908" y="51435"/>
                      <a:pt x="20955" y="51435"/>
                      <a:pt x="20955" y="50483"/>
                    </a:cubicBezTo>
                    <a:cubicBezTo>
                      <a:pt x="20955" y="50483"/>
                      <a:pt x="20003" y="50483"/>
                      <a:pt x="20003" y="49530"/>
                    </a:cubicBezTo>
                    <a:cubicBezTo>
                      <a:pt x="19050" y="49530"/>
                      <a:pt x="19050" y="48578"/>
                      <a:pt x="18098" y="48578"/>
                    </a:cubicBezTo>
                    <a:cubicBezTo>
                      <a:pt x="18098" y="48578"/>
                      <a:pt x="18098" y="48578"/>
                      <a:pt x="17145" y="47625"/>
                    </a:cubicBezTo>
                    <a:cubicBezTo>
                      <a:pt x="16192" y="46673"/>
                      <a:pt x="14288" y="45720"/>
                      <a:pt x="13335" y="43815"/>
                    </a:cubicBezTo>
                    <a:cubicBezTo>
                      <a:pt x="12383" y="42863"/>
                      <a:pt x="11430" y="41910"/>
                      <a:pt x="10478" y="40958"/>
                    </a:cubicBezTo>
                    <a:cubicBezTo>
                      <a:pt x="6667" y="38100"/>
                      <a:pt x="3810" y="34290"/>
                      <a:pt x="1905" y="29528"/>
                    </a:cubicBezTo>
                    <a:cubicBezTo>
                      <a:pt x="0" y="24765"/>
                      <a:pt x="953" y="17145"/>
                      <a:pt x="953" y="11430"/>
                    </a:cubicBezTo>
                    <a:cubicBezTo>
                      <a:pt x="953" y="8573"/>
                      <a:pt x="0" y="4763"/>
                      <a:pt x="0" y="1905"/>
                    </a:cubicBezTo>
                    <a:cubicBezTo>
                      <a:pt x="8573" y="6668"/>
                      <a:pt x="19050" y="4763"/>
                      <a:pt x="28575" y="0"/>
                    </a:cubicBezTo>
                    <a:cubicBezTo>
                      <a:pt x="28575" y="0"/>
                      <a:pt x="28575" y="0"/>
                      <a:pt x="28575" y="0"/>
                    </a:cubicBezTo>
                    <a:cubicBezTo>
                      <a:pt x="29528" y="2858"/>
                      <a:pt x="32385" y="5715"/>
                      <a:pt x="34290" y="8573"/>
                    </a:cubicBezTo>
                    <a:cubicBezTo>
                      <a:pt x="34290" y="8573"/>
                      <a:pt x="34290" y="8573"/>
                      <a:pt x="34290" y="8573"/>
                    </a:cubicBezTo>
                    <a:cubicBezTo>
                      <a:pt x="36195" y="13335"/>
                      <a:pt x="38100" y="17145"/>
                      <a:pt x="39053" y="20955"/>
                    </a:cubicBezTo>
                    <a:cubicBezTo>
                      <a:pt x="39053" y="29528"/>
                      <a:pt x="36195" y="23813"/>
                      <a:pt x="34290" y="30480"/>
                    </a:cubicBezTo>
                    <a:close/>
                  </a:path>
                </a:pathLst>
              </a:custGeom>
              <a:solidFill>
                <a:srgbClr val="C4B09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6" name="Freeform: Shape 385">
                <a:extLst>
                  <a:ext uri="{FF2B5EF4-FFF2-40B4-BE49-F238E27FC236}">
                    <a16:creationId xmlns:a16="http://schemas.microsoft.com/office/drawing/2014/main" id="{72BE505C-54C3-4BFE-BE50-038EE0877E5E}"/>
                  </a:ext>
                </a:extLst>
              </p:cNvPr>
              <p:cNvSpPr/>
              <p:nvPr/>
            </p:nvSpPr>
            <p:spPr>
              <a:xfrm>
                <a:off x="5769301" y="3529013"/>
                <a:ext cx="1904" cy="952"/>
              </a:xfrm>
              <a:custGeom>
                <a:avLst/>
                <a:gdLst>
                  <a:gd name="connsiteX0" fmla="*/ 0 w 1904"/>
                  <a:gd name="connsiteY0" fmla="*/ 0 h 952"/>
                  <a:gd name="connsiteX1" fmla="*/ 1905 w 1904"/>
                  <a:gd name="connsiteY1" fmla="*/ 953 h 952"/>
                  <a:gd name="connsiteX2" fmla="*/ 0 w 1904"/>
                  <a:gd name="connsiteY2" fmla="*/ 0 h 952"/>
                  <a:gd name="connsiteX3" fmla="*/ 0 w 1904"/>
                  <a:gd name="connsiteY3" fmla="*/ 0 h 9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904" h="952">
                    <a:moveTo>
                      <a:pt x="0" y="0"/>
                    </a:moveTo>
                    <a:cubicBezTo>
                      <a:pt x="953" y="0"/>
                      <a:pt x="953" y="953"/>
                      <a:pt x="1905" y="953"/>
                    </a:cubicBezTo>
                    <a:cubicBezTo>
                      <a:pt x="953" y="953"/>
                      <a:pt x="953" y="953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EBBB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7" name="Freeform: Shape 386">
                <a:extLst>
                  <a:ext uri="{FF2B5EF4-FFF2-40B4-BE49-F238E27FC236}">
                    <a16:creationId xmlns:a16="http://schemas.microsoft.com/office/drawing/2014/main" id="{7E97A82F-C0D8-4B66-9670-739CC6F197C9}"/>
                  </a:ext>
                </a:extLst>
              </p:cNvPr>
              <p:cNvSpPr/>
              <p:nvPr/>
            </p:nvSpPr>
            <p:spPr>
              <a:xfrm>
                <a:off x="5774063" y="3503295"/>
                <a:ext cx="16192" cy="29527"/>
              </a:xfrm>
              <a:custGeom>
                <a:avLst/>
                <a:gdLst>
                  <a:gd name="connsiteX0" fmla="*/ 12383 w 16192"/>
                  <a:gd name="connsiteY0" fmla="*/ 17145 h 29527"/>
                  <a:gd name="connsiteX1" fmla="*/ 9525 w 16192"/>
                  <a:gd name="connsiteY1" fmla="*/ 17145 h 29527"/>
                  <a:gd name="connsiteX2" fmla="*/ 7620 w 16192"/>
                  <a:gd name="connsiteY2" fmla="*/ 5715 h 29527"/>
                  <a:gd name="connsiteX3" fmla="*/ 8573 w 16192"/>
                  <a:gd name="connsiteY3" fmla="*/ 16192 h 29527"/>
                  <a:gd name="connsiteX4" fmla="*/ 9525 w 16192"/>
                  <a:gd name="connsiteY4" fmla="*/ 25717 h 29527"/>
                  <a:gd name="connsiteX5" fmla="*/ 6667 w 16192"/>
                  <a:gd name="connsiteY5" fmla="*/ 29527 h 29527"/>
                  <a:gd name="connsiteX6" fmla="*/ 0 w 16192"/>
                  <a:gd name="connsiteY6" fmla="*/ 28575 h 29527"/>
                  <a:gd name="connsiteX7" fmla="*/ 6667 w 16192"/>
                  <a:gd name="connsiteY7" fmla="*/ 24765 h 29527"/>
                  <a:gd name="connsiteX8" fmla="*/ 4763 w 16192"/>
                  <a:gd name="connsiteY8" fmla="*/ 952 h 29527"/>
                  <a:gd name="connsiteX9" fmla="*/ 10478 w 16192"/>
                  <a:gd name="connsiteY9" fmla="*/ 3810 h 29527"/>
                  <a:gd name="connsiteX10" fmla="*/ 11430 w 16192"/>
                  <a:gd name="connsiteY10" fmla="*/ 7620 h 29527"/>
                  <a:gd name="connsiteX11" fmla="*/ 16192 w 16192"/>
                  <a:gd name="connsiteY11" fmla="*/ 0 h 29527"/>
                  <a:gd name="connsiteX12" fmla="*/ 12383 w 16192"/>
                  <a:gd name="connsiteY12" fmla="*/ 17145 h 295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6192" h="29527">
                    <a:moveTo>
                      <a:pt x="12383" y="17145"/>
                    </a:moveTo>
                    <a:cubicBezTo>
                      <a:pt x="11430" y="19050"/>
                      <a:pt x="9525" y="19050"/>
                      <a:pt x="9525" y="17145"/>
                    </a:cubicBezTo>
                    <a:cubicBezTo>
                      <a:pt x="8573" y="12383"/>
                      <a:pt x="7620" y="6667"/>
                      <a:pt x="7620" y="5715"/>
                    </a:cubicBezTo>
                    <a:cubicBezTo>
                      <a:pt x="6667" y="3810"/>
                      <a:pt x="7620" y="14288"/>
                      <a:pt x="8573" y="16192"/>
                    </a:cubicBezTo>
                    <a:cubicBezTo>
                      <a:pt x="8573" y="19050"/>
                      <a:pt x="9525" y="22860"/>
                      <a:pt x="9525" y="25717"/>
                    </a:cubicBezTo>
                    <a:cubicBezTo>
                      <a:pt x="9525" y="27622"/>
                      <a:pt x="8573" y="29527"/>
                      <a:pt x="6667" y="29527"/>
                    </a:cubicBezTo>
                    <a:cubicBezTo>
                      <a:pt x="4763" y="29527"/>
                      <a:pt x="1905" y="29527"/>
                      <a:pt x="0" y="28575"/>
                    </a:cubicBezTo>
                    <a:cubicBezTo>
                      <a:pt x="2858" y="29527"/>
                      <a:pt x="3810" y="26670"/>
                      <a:pt x="6667" y="24765"/>
                    </a:cubicBezTo>
                    <a:cubicBezTo>
                      <a:pt x="5715" y="20955"/>
                      <a:pt x="4763" y="4763"/>
                      <a:pt x="4763" y="952"/>
                    </a:cubicBezTo>
                    <a:cubicBezTo>
                      <a:pt x="4763" y="-953"/>
                      <a:pt x="9525" y="1905"/>
                      <a:pt x="10478" y="3810"/>
                    </a:cubicBezTo>
                    <a:cubicBezTo>
                      <a:pt x="11430" y="4763"/>
                      <a:pt x="10478" y="6667"/>
                      <a:pt x="11430" y="7620"/>
                    </a:cubicBezTo>
                    <a:cubicBezTo>
                      <a:pt x="14288" y="1905"/>
                      <a:pt x="16192" y="6667"/>
                      <a:pt x="16192" y="0"/>
                    </a:cubicBezTo>
                    <a:cubicBezTo>
                      <a:pt x="16192" y="4763"/>
                      <a:pt x="14288" y="11430"/>
                      <a:pt x="12383" y="17145"/>
                    </a:cubicBezTo>
                    <a:close/>
                  </a:path>
                </a:pathLst>
              </a:custGeom>
              <a:solidFill>
                <a:srgbClr val="EEBBB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8" name="Freeform: Shape 387">
                <a:extLst>
                  <a:ext uri="{FF2B5EF4-FFF2-40B4-BE49-F238E27FC236}">
                    <a16:creationId xmlns:a16="http://schemas.microsoft.com/office/drawing/2014/main" id="{935C25FC-4BFF-4848-AEC6-FA6F9C5CA18A}"/>
                  </a:ext>
                </a:extLst>
              </p:cNvPr>
              <p:cNvSpPr/>
              <p:nvPr/>
            </p:nvSpPr>
            <p:spPr>
              <a:xfrm>
                <a:off x="5773111" y="3530917"/>
                <a:ext cx="423" cy="423"/>
              </a:xfrm>
              <a:custGeom>
                <a:avLst/>
                <a:gdLst>
                  <a:gd name="connsiteX0" fmla="*/ 0 w 423"/>
                  <a:gd name="connsiteY0" fmla="*/ 0 h 423"/>
                  <a:gd name="connsiteX1" fmla="*/ 0 w 423"/>
                  <a:gd name="connsiteY1" fmla="*/ 0 h 423"/>
                  <a:gd name="connsiteX2" fmla="*/ 0 w 423"/>
                  <a:gd name="connsiteY2" fmla="*/ 0 h 4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23" h="423">
                    <a:moveTo>
                      <a:pt x="0" y="0"/>
                    </a:moveTo>
                    <a:cubicBezTo>
                      <a:pt x="0" y="0"/>
                      <a:pt x="952" y="0"/>
                      <a:pt x="0" y="0"/>
                    </a:cubicBezTo>
                    <a:cubicBezTo>
                      <a:pt x="952" y="953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EBBB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9" name="Freeform: Shape 388">
                <a:extLst>
                  <a:ext uri="{FF2B5EF4-FFF2-40B4-BE49-F238E27FC236}">
                    <a16:creationId xmlns:a16="http://schemas.microsoft.com/office/drawing/2014/main" id="{A984D223-1420-41AC-BFED-24920EC0952D}"/>
                  </a:ext>
                </a:extLst>
              </p:cNvPr>
              <p:cNvSpPr/>
              <p:nvPr/>
            </p:nvSpPr>
            <p:spPr>
              <a:xfrm>
                <a:off x="5755325" y="3480435"/>
                <a:ext cx="73030" cy="268605"/>
              </a:xfrm>
              <a:custGeom>
                <a:avLst/>
                <a:gdLst>
                  <a:gd name="connsiteX0" fmla="*/ 73031 w 73030"/>
                  <a:gd name="connsiteY0" fmla="*/ 2858 h 268605"/>
                  <a:gd name="connsiteX1" fmla="*/ 70173 w 73030"/>
                  <a:gd name="connsiteY1" fmla="*/ 17145 h 268605"/>
                  <a:gd name="connsiteX2" fmla="*/ 68268 w 73030"/>
                  <a:gd name="connsiteY2" fmla="*/ 25718 h 268605"/>
                  <a:gd name="connsiteX3" fmla="*/ 58743 w 73030"/>
                  <a:gd name="connsiteY3" fmla="*/ 81915 h 268605"/>
                  <a:gd name="connsiteX4" fmla="*/ 53981 w 73030"/>
                  <a:gd name="connsiteY4" fmla="*/ 106680 h 268605"/>
                  <a:gd name="connsiteX5" fmla="*/ 40646 w 73030"/>
                  <a:gd name="connsiteY5" fmla="*/ 243840 h 268605"/>
                  <a:gd name="connsiteX6" fmla="*/ 37788 w 73030"/>
                  <a:gd name="connsiteY6" fmla="*/ 259080 h 268605"/>
                  <a:gd name="connsiteX7" fmla="*/ 33026 w 73030"/>
                  <a:gd name="connsiteY7" fmla="*/ 265748 h 268605"/>
                  <a:gd name="connsiteX8" fmla="*/ 26358 w 73030"/>
                  <a:gd name="connsiteY8" fmla="*/ 268605 h 268605"/>
                  <a:gd name="connsiteX9" fmla="*/ 22548 w 73030"/>
                  <a:gd name="connsiteY9" fmla="*/ 268605 h 268605"/>
                  <a:gd name="connsiteX10" fmla="*/ 19691 w 73030"/>
                  <a:gd name="connsiteY10" fmla="*/ 268605 h 268605"/>
                  <a:gd name="connsiteX11" fmla="*/ 7308 w 73030"/>
                  <a:gd name="connsiteY11" fmla="*/ 267653 h 268605"/>
                  <a:gd name="connsiteX12" fmla="*/ 5403 w 73030"/>
                  <a:gd name="connsiteY12" fmla="*/ 265748 h 268605"/>
                  <a:gd name="connsiteX13" fmla="*/ 641 w 73030"/>
                  <a:gd name="connsiteY13" fmla="*/ 220028 h 268605"/>
                  <a:gd name="connsiteX14" fmla="*/ 2546 w 73030"/>
                  <a:gd name="connsiteY14" fmla="*/ 156210 h 268605"/>
                  <a:gd name="connsiteX15" fmla="*/ 8261 w 73030"/>
                  <a:gd name="connsiteY15" fmla="*/ 119063 h 268605"/>
                  <a:gd name="connsiteX16" fmla="*/ 5403 w 73030"/>
                  <a:gd name="connsiteY16" fmla="*/ 82868 h 268605"/>
                  <a:gd name="connsiteX17" fmla="*/ 4451 w 73030"/>
                  <a:gd name="connsiteY17" fmla="*/ 46673 h 268605"/>
                  <a:gd name="connsiteX18" fmla="*/ 4451 w 73030"/>
                  <a:gd name="connsiteY18" fmla="*/ 41910 h 268605"/>
                  <a:gd name="connsiteX19" fmla="*/ 7308 w 73030"/>
                  <a:gd name="connsiteY19" fmla="*/ 44768 h 268605"/>
                  <a:gd name="connsiteX20" fmla="*/ 15881 w 73030"/>
                  <a:gd name="connsiteY20" fmla="*/ 51435 h 268605"/>
                  <a:gd name="connsiteX21" fmla="*/ 23501 w 73030"/>
                  <a:gd name="connsiteY21" fmla="*/ 47625 h 268605"/>
                  <a:gd name="connsiteX22" fmla="*/ 21596 w 73030"/>
                  <a:gd name="connsiteY22" fmla="*/ 23813 h 268605"/>
                  <a:gd name="connsiteX23" fmla="*/ 27311 w 73030"/>
                  <a:gd name="connsiteY23" fmla="*/ 26670 h 268605"/>
                  <a:gd name="connsiteX24" fmla="*/ 28263 w 73030"/>
                  <a:gd name="connsiteY24" fmla="*/ 30480 h 268605"/>
                  <a:gd name="connsiteX25" fmla="*/ 33026 w 73030"/>
                  <a:gd name="connsiteY25" fmla="*/ 22860 h 268605"/>
                  <a:gd name="connsiteX26" fmla="*/ 27311 w 73030"/>
                  <a:gd name="connsiteY26" fmla="*/ 0 h 268605"/>
                  <a:gd name="connsiteX27" fmla="*/ 30168 w 73030"/>
                  <a:gd name="connsiteY27" fmla="*/ 10478 h 268605"/>
                  <a:gd name="connsiteX28" fmla="*/ 38741 w 73030"/>
                  <a:gd name="connsiteY28" fmla="*/ 10478 h 268605"/>
                  <a:gd name="connsiteX29" fmla="*/ 49218 w 73030"/>
                  <a:gd name="connsiteY29" fmla="*/ 9525 h 268605"/>
                  <a:gd name="connsiteX30" fmla="*/ 50171 w 73030"/>
                  <a:gd name="connsiteY30" fmla="*/ 9525 h 268605"/>
                  <a:gd name="connsiteX31" fmla="*/ 62553 w 73030"/>
                  <a:gd name="connsiteY31" fmla="*/ 6668 h 268605"/>
                  <a:gd name="connsiteX32" fmla="*/ 64458 w 73030"/>
                  <a:gd name="connsiteY32" fmla="*/ 5715 h 268605"/>
                  <a:gd name="connsiteX33" fmla="*/ 68268 w 73030"/>
                  <a:gd name="connsiteY33" fmla="*/ 3810 h 268605"/>
                  <a:gd name="connsiteX34" fmla="*/ 73031 w 73030"/>
                  <a:gd name="connsiteY34" fmla="*/ 2858 h 2686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73030" h="268605">
                    <a:moveTo>
                      <a:pt x="73031" y="2858"/>
                    </a:moveTo>
                    <a:cubicBezTo>
                      <a:pt x="72078" y="6668"/>
                      <a:pt x="71126" y="12383"/>
                      <a:pt x="70173" y="17145"/>
                    </a:cubicBezTo>
                    <a:cubicBezTo>
                      <a:pt x="69221" y="20955"/>
                      <a:pt x="69221" y="24765"/>
                      <a:pt x="68268" y="25718"/>
                    </a:cubicBezTo>
                    <a:cubicBezTo>
                      <a:pt x="67316" y="44768"/>
                      <a:pt x="62553" y="63818"/>
                      <a:pt x="58743" y="81915"/>
                    </a:cubicBezTo>
                    <a:cubicBezTo>
                      <a:pt x="57791" y="88583"/>
                      <a:pt x="54933" y="100965"/>
                      <a:pt x="53981" y="106680"/>
                    </a:cubicBezTo>
                    <a:cubicBezTo>
                      <a:pt x="45408" y="154305"/>
                      <a:pt x="44456" y="196215"/>
                      <a:pt x="40646" y="243840"/>
                    </a:cubicBezTo>
                    <a:cubicBezTo>
                      <a:pt x="40646" y="248603"/>
                      <a:pt x="39693" y="254318"/>
                      <a:pt x="37788" y="259080"/>
                    </a:cubicBezTo>
                    <a:cubicBezTo>
                      <a:pt x="36836" y="261938"/>
                      <a:pt x="34931" y="263843"/>
                      <a:pt x="33026" y="265748"/>
                    </a:cubicBezTo>
                    <a:cubicBezTo>
                      <a:pt x="31121" y="267653"/>
                      <a:pt x="29216" y="268605"/>
                      <a:pt x="26358" y="268605"/>
                    </a:cubicBezTo>
                    <a:cubicBezTo>
                      <a:pt x="25406" y="268605"/>
                      <a:pt x="24453" y="268605"/>
                      <a:pt x="22548" y="268605"/>
                    </a:cubicBezTo>
                    <a:cubicBezTo>
                      <a:pt x="21596" y="268605"/>
                      <a:pt x="20643" y="268605"/>
                      <a:pt x="19691" y="268605"/>
                    </a:cubicBezTo>
                    <a:cubicBezTo>
                      <a:pt x="14928" y="268605"/>
                      <a:pt x="10166" y="268605"/>
                      <a:pt x="7308" y="267653"/>
                    </a:cubicBezTo>
                    <a:cubicBezTo>
                      <a:pt x="6356" y="266700"/>
                      <a:pt x="5403" y="266700"/>
                      <a:pt x="5403" y="265748"/>
                    </a:cubicBezTo>
                    <a:cubicBezTo>
                      <a:pt x="2546" y="260033"/>
                      <a:pt x="641" y="228600"/>
                      <a:pt x="641" y="220028"/>
                    </a:cubicBezTo>
                    <a:cubicBezTo>
                      <a:pt x="-1264" y="197168"/>
                      <a:pt x="1593" y="179070"/>
                      <a:pt x="2546" y="156210"/>
                    </a:cubicBezTo>
                    <a:cubicBezTo>
                      <a:pt x="3498" y="146685"/>
                      <a:pt x="8261" y="128588"/>
                      <a:pt x="8261" y="119063"/>
                    </a:cubicBezTo>
                    <a:cubicBezTo>
                      <a:pt x="8261" y="106680"/>
                      <a:pt x="6356" y="94298"/>
                      <a:pt x="5403" y="82868"/>
                    </a:cubicBezTo>
                    <a:cubicBezTo>
                      <a:pt x="4451" y="70485"/>
                      <a:pt x="4451" y="59055"/>
                      <a:pt x="4451" y="46673"/>
                    </a:cubicBezTo>
                    <a:cubicBezTo>
                      <a:pt x="4451" y="44768"/>
                      <a:pt x="4451" y="43815"/>
                      <a:pt x="4451" y="41910"/>
                    </a:cubicBezTo>
                    <a:cubicBezTo>
                      <a:pt x="5403" y="42863"/>
                      <a:pt x="6356" y="43815"/>
                      <a:pt x="7308" y="44768"/>
                    </a:cubicBezTo>
                    <a:cubicBezTo>
                      <a:pt x="10166" y="47625"/>
                      <a:pt x="13023" y="49530"/>
                      <a:pt x="15881" y="51435"/>
                    </a:cubicBezTo>
                    <a:cubicBezTo>
                      <a:pt x="18738" y="52388"/>
                      <a:pt x="20643" y="50483"/>
                      <a:pt x="23501" y="47625"/>
                    </a:cubicBezTo>
                    <a:cubicBezTo>
                      <a:pt x="22548" y="43815"/>
                      <a:pt x="21596" y="27623"/>
                      <a:pt x="21596" y="23813"/>
                    </a:cubicBezTo>
                    <a:cubicBezTo>
                      <a:pt x="21596" y="21908"/>
                      <a:pt x="26358" y="24765"/>
                      <a:pt x="27311" y="26670"/>
                    </a:cubicBezTo>
                    <a:cubicBezTo>
                      <a:pt x="28263" y="27623"/>
                      <a:pt x="27311" y="29528"/>
                      <a:pt x="28263" y="30480"/>
                    </a:cubicBezTo>
                    <a:cubicBezTo>
                      <a:pt x="31121" y="24765"/>
                      <a:pt x="33026" y="29528"/>
                      <a:pt x="33026" y="22860"/>
                    </a:cubicBezTo>
                    <a:cubicBezTo>
                      <a:pt x="39693" y="23813"/>
                      <a:pt x="21596" y="953"/>
                      <a:pt x="27311" y="0"/>
                    </a:cubicBezTo>
                    <a:cubicBezTo>
                      <a:pt x="29216" y="2858"/>
                      <a:pt x="30168" y="6668"/>
                      <a:pt x="30168" y="10478"/>
                    </a:cubicBezTo>
                    <a:cubicBezTo>
                      <a:pt x="33026" y="10478"/>
                      <a:pt x="35883" y="10478"/>
                      <a:pt x="38741" y="10478"/>
                    </a:cubicBezTo>
                    <a:cubicBezTo>
                      <a:pt x="42551" y="10478"/>
                      <a:pt x="46361" y="9525"/>
                      <a:pt x="49218" y="9525"/>
                    </a:cubicBezTo>
                    <a:cubicBezTo>
                      <a:pt x="49218" y="9525"/>
                      <a:pt x="50171" y="9525"/>
                      <a:pt x="50171" y="9525"/>
                    </a:cubicBezTo>
                    <a:cubicBezTo>
                      <a:pt x="53981" y="8573"/>
                      <a:pt x="58743" y="7620"/>
                      <a:pt x="62553" y="6668"/>
                    </a:cubicBezTo>
                    <a:cubicBezTo>
                      <a:pt x="63506" y="6668"/>
                      <a:pt x="63506" y="6668"/>
                      <a:pt x="64458" y="5715"/>
                    </a:cubicBezTo>
                    <a:cubicBezTo>
                      <a:pt x="65411" y="4763"/>
                      <a:pt x="67316" y="4763"/>
                      <a:pt x="68268" y="3810"/>
                    </a:cubicBezTo>
                    <a:cubicBezTo>
                      <a:pt x="71126" y="2858"/>
                      <a:pt x="72078" y="2858"/>
                      <a:pt x="73031" y="2858"/>
                    </a:cubicBezTo>
                    <a:close/>
                  </a:path>
                </a:pathLst>
              </a:custGeom>
              <a:solidFill>
                <a:srgbClr val="7D7C7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90" name="Freeform: Shape 389">
                <a:extLst>
                  <a:ext uri="{FF2B5EF4-FFF2-40B4-BE49-F238E27FC236}">
                    <a16:creationId xmlns:a16="http://schemas.microsoft.com/office/drawing/2014/main" id="{47C03475-6C3B-4C61-BFCF-E40E2E09EE9D}"/>
                  </a:ext>
                </a:extLst>
              </p:cNvPr>
              <p:cNvSpPr/>
              <p:nvPr/>
            </p:nvSpPr>
            <p:spPr>
              <a:xfrm>
                <a:off x="5810151" y="3448050"/>
                <a:ext cx="58210" cy="261937"/>
              </a:xfrm>
              <a:custGeom>
                <a:avLst/>
                <a:gdLst>
                  <a:gd name="connsiteX0" fmla="*/ 58210 w 58210"/>
                  <a:gd name="connsiteY0" fmla="*/ 33338 h 261937"/>
                  <a:gd name="connsiteX1" fmla="*/ 57258 w 58210"/>
                  <a:gd name="connsiteY1" fmla="*/ 47625 h 261937"/>
                  <a:gd name="connsiteX2" fmla="*/ 53448 w 58210"/>
                  <a:gd name="connsiteY2" fmla="*/ 80963 h 261937"/>
                  <a:gd name="connsiteX3" fmla="*/ 49638 w 58210"/>
                  <a:gd name="connsiteY3" fmla="*/ 101917 h 261937"/>
                  <a:gd name="connsiteX4" fmla="*/ 46780 w 58210"/>
                  <a:gd name="connsiteY4" fmla="*/ 137160 h 261937"/>
                  <a:gd name="connsiteX5" fmla="*/ 42970 w 58210"/>
                  <a:gd name="connsiteY5" fmla="*/ 229553 h 261937"/>
                  <a:gd name="connsiteX6" fmla="*/ 40113 w 58210"/>
                  <a:gd name="connsiteY6" fmla="*/ 252413 h 261937"/>
                  <a:gd name="connsiteX7" fmla="*/ 36303 w 58210"/>
                  <a:gd name="connsiteY7" fmla="*/ 258128 h 261937"/>
                  <a:gd name="connsiteX8" fmla="*/ 27730 w 58210"/>
                  <a:gd name="connsiteY8" fmla="*/ 261938 h 261937"/>
                  <a:gd name="connsiteX9" fmla="*/ 23920 w 58210"/>
                  <a:gd name="connsiteY9" fmla="*/ 261938 h 261937"/>
                  <a:gd name="connsiteX10" fmla="*/ 1060 w 58210"/>
                  <a:gd name="connsiteY10" fmla="*/ 256222 h 261937"/>
                  <a:gd name="connsiteX11" fmla="*/ 108 w 58210"/>
                  <a:gd name="connsiteY11" fmla="*/ 255270 h 261937"/>
                  <a:gd name="connsiteX12" fmla="*/ 108 w 58210"/>
                  <a:gd name="connsiteY12" fmla="*/ 254317 h 261937"/>
                  <a:gd name="connsiteX13" fmla="*/ 108 w 58210"/>
                  <a:gd name="connsiteY13" fmla="*/ 252413 h 261937"/>
                  <a:gd name="connsiteX14" fmla="*/ 3917 w 58210"/>
                  <a:gd name="connsiteY14" fmla="*/ 120015 h 261937"/>
                  <a:gd name="connsiteX15" fmla="*/ 3917 w 58210"/>
                  <a:gd name="connsiteY15" fmla="*/ 114300 h 261937"/>
                  <a:gd name="connsiteX16" fmla="*/ 13442 w 58210"/>
                  <a:gd name="connsiteY16" fmla="*/ 50483 h 261937"/>
                  <a:gd name="connsiteX17" fmla="*/ 15348 w 58210"/>
                  <a:gd name="connsiteY17" fmla="*/ 36195 h 261937"/>
                  <a:gd name="connsiteX18" fmla="*/ 21063 w 58210"/>
                  <a:gd name="connsiteY18" fmla="*/ 33338 h 261937"/>
                  <a:gd name="connsiteX19" fmla="*/ 22015 w 58210"/>
                  <a:gd name="connsiteY19" fmla="*/ 20003 h 261937"/>
                  <a:gd name="connsiteX20" fmla="*/ 23920 w 58210"/>
                  <a:gd name="connsiteY20" fmla="*/ 0 h 261937"/>
                  <a:gd name="connsiteX21" fmla="*/ 25825 w 58210"/>
                  <a:gd name="connsiteY21" fmla="*/ 23813 h 261937"/>
                  <a:gd name="connsiteX22" fmla="*/ 26778 w 58210"/>
                  <a:gd name="connsiteY22" fmla="*/ 30480 h 261937"/>
                  <a:gd name="connsiteX23" fmla="*/ 37255 w 58210"/>
                  <a:gd name="connsiteY23" fmla="*/ 25717 h 261937"/>
                  <a:gd name="connsiteX24" fmla="*/ 45828 w 58210"/>
                  <a:gd name="connsiteY24" fmla="*/ 20003 h 261937"/>
                  <a:gd name="connsiteX25" fmla="*/ 48685 w 58210"/>
                  <a:gd name="connsiteY25" fmla="*/ 16192 h 261937"/>
                  <a:gd name="connsiteX26" fmla="*/ 52495 w 58210"/>
                  <a:gd name="connsiteY26" fmla="*/ 10478 h 261937"/>
                  <a:gd name="connsiteX27" fmla="*/ 53448 w 58210"/>
                  <a:gd name="connsiteY27" fmla="*/ 8572 h 261937"/>
                  <a:gd name="connsiteX28" fmla="*/ 53448 w 58210"/>
                  <a:gd name="connsiteY28" fmla="*/ 8572 h 261937"/>
                  <a:gd name="connsiteX29" fmla="*/ 54400 w 58210"/>
                  <a:gd name="connsiteY29" fmla="*/ 6667 h 261937"/>
                  <a:gd name="connsiteX30" fmla="*/ 55353 w 58210"/>
                  <a:gd name="connsiteY30" fmla="*/ 3810 h 261937"/>
                  <a:gd name="connsiteX31" fmla="*/ 56305 w 58210"/>
                  <a:gd name="connsiteY31" fmla="*/ 953 h 261937"/>
                  <a:gd name="connsiteX32" fmla="*/ 57258 w 58210"/>
                  <a:gd name="connsiteY32" fmla="*/ 17145 h 261937"/>
                  <a:gd name="connsiteX33" fmla="*/ 57258 w 58210"/>
                  <a:gd name="connsiteY33" fmla="*/ 17145 h 261937"/>
                  <a:gd name="connsiteX34" fmla="*/ 57258 w 58210"/>
                  <a:gd name="connsiteY34" fmla="*/ 19050 h 261937"/>
                  <a:gd name="connsiteX35" fmla="*/ 58210 w 58210"/>
                  <a:gd name="connsiteY35" fmla="*/ 33338 h 2619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58210" h="261937">
                    <a:moveTo>
                      <a:pt x="58210" y="33338"/>
                    </a:moveTo>
                    <a:cubicBezTo>
                      <a:pt x="58210" y="38100"/>
                      <a:pt x="58210" y="42863"/>
                      <a:pt x="57258" y="47625"/>
                    </a:cubicBezTo>
                    <a:cubicBezTo>
                      <a:pt x="56305" y="59055"/>
                      <a:pt x="55353" y="70485"/>
                      <a:pt x="53448" y="80963"/>
                    </a:cubicBezTo>
                    <a:cubicBezTo>
                      <a:pt x="52495" y="87630"/>
                      <a:pt x="50590" y="94297"/>
                      <a:pt x="49638" y="101917"/>
                    </a:cubicBezTo>
                    <a:cubicBezTo>
                      <a:pt x="47733" y="113347"/>
                      <a:pt x="46780" y="124778"/>
                      <a:pt x="46780" y="137160"/>
                    </a:cubicBezTo>
                    <a:cubicBezTo>
                      <a:pt x="44875" y="167640"/>
                      <a:pt x="43923" y="198120"/>
                      <a:pt x="42970" y="229553"/>
                    </a:cubicBezTo>
                    <a:cubicBezTo>
                      <a:pt x="42970" y="237172"/>
                      <a:pt x="42017" y="244792"/>
                      <a:pt x="40113" y="252413"/>
                    </a:cubicBezTo>
                    <a:cubicBezTo>
                      <a:pt x="39160" y="255270"/>
                      <a:pt x="38208" y="256222"/>
                      <a:pt x="36303" y="258128"/>
                    </a:cubicBezTo>
                    <a:cubicBezTo>
                      <a:pt x="34398" y="260033"/>
                      <a:pt x="31540" y="260985"/>
                      <a:pt x="27730" y="261938"/>
                    </a:cubicBezTo>
                    <a:cubicBezTo>
                      <a:pt x="26778" y="261938"/>
                      <a:pt x="24873" y="261938"/>
                      <a:pt x="23920" y="261938"/>
                    </a:cubicBezTo>
                    <a:cubicBezTo>
                      <a:pt x="15348" y="261938"/>
                      <a:pt x="4870" y="259080"/>
                      <a:pt x="1060" y="256222"/>
                    </a:cubicBezTo>
                    <a:cubicBezTo>
                      <a:pt x="1060" y="256222"/>
                      <a:pt x="108" y="255270"/>
                      <a:pt x="108" y="255270"/>
                    </a:cubicBezTo>
                    <a:cubicBezTo>
                      <a:pt x="108" y="255270"/>
                      <a:pt x="108" y="254317"/>
                      <a:pt x="108" y="254317"/>
                    </a:cubicBezTo>
                    <a:cubicBezTo>
                      <a:pt x="108" y="253365"/>
                      <a:pt x="108" y="253365"/>
                      <a:pt x="108" y="252413"/>
                    </a:cubicBezTo>
                    <a:cubicBezTo>
                      <a:pt x="-845" y="198120"/>
                      <a:pt x="4870" y="157163"/>
                      <a:pt x="3917" y="120015"/>
                    </a:cubicBezTo>
                    <a:cubicBezTo>
                      <a:pt x="3917" y="118110"/>
                      <a:pt x="3917" y="116205"/>
                      <a:pt x="3917" y="114300"/>
                    </a:cubicBezTo>
                    <a:cubicBezTo>
                      <a:pt x="7728" y="93345"/>
                      <a:pt x="12490" y="72390"/>
                      <a:pt x="13442" y="50483"/>
                    </a:cubicBezTo>
                    <a:cubicBezTo>
                      <a:pt x="16300" y="49530"/>
                      <a:pt x="15348" y="43815"/>
                      <a:pt x="15348" y="36195"/>
                    </a:cubicBezTo>
                    <a:cubicBezTo>
                      <a:pt x="17253" y="35242"/>
                      <a:pt x="19158" y="34290"/>
                      <a:pt x="21063" y="33338"/>
                    </a:cubicBezTo>
                    <a:cubicBezTo>
                      <a:pt x="21063" y="28575"/>
                      <a:pt x="22015" y="24765"/>
                      <a:pt x="22015" y="20003"/>
                    </a:cubicBezTo>
                    <a:cubicBezTo>
                      <a:pt x="22967" y="13335"/>
                      <a:pt x="23920" y="6667"/>
                      <a:pt x="23920" y="0"/>
                    </a:cubicBezTo>
                    <a:cubicBezTo>
                      <a:pt x="23920" y="7620"/>
                      <a:pt x="24873" y="16192"/>
                      <a:pt x="25825" y="23813"/>
                    </a:cubicBezTo>
                    <a:cubicBezTo>
                      <a:pt x="25825" y="25717"/>
                      <a:pt x="25825" y="27622"/>
                      <a:pt x="26778" y="30480"/>
                    </a:cubicBezTo>
                    <a:cubicBezTo>
                      <a:pt x="30588" y="28575"/>
                      <a:pt x="33445" y="27622"/>
                      <a:pt x="37255" y="25717"/>
                    </a:cubicBezTo>
                    <a:cubicBezTo>
                      <a:pt x="40113" y="23813"/>
                      <a:pt x="43923" y="22860"/>
                      <a:pt x="45828" y="20003"/>
                    </a:cubicBezTo>
                    <a:cubicBezTo>
                      <a:pt x="46780" y="19050"/>
                      <a:pt x="47733" y="17145"/>
                      <a:pt x="48685" y="16192"/>
                    </a:cubicBezTo>
                    <a:cubicBezTo>
                      <a:pt x="49638" y="14288"/>
                      <a:pt x="51542" y="12383"/>
                      <a:pt x="52495" y="10478"/>
                    </a:cubicBezTo>
                    <a:cubicBezTo>
                      <a:pt x="52495" y="9525"/>
                      <a:pt x="53448" y="9525"/>
                      <a:pt x="53448" y="8572"/>
                    </a:cubicBezTo>
                    <a:cubicBezTo>
                      <a:pt x="53448" y="8572"/>
                      <a:pt x="53448" y="8572"/>
                      <a:pt x="53448" y="8572"/>
                    </a:cubicBezTo>
                    <a:cubicBezTo>
                      <a:pt x="53448" y="8572"/>
                      <a:pt x="54400" y="7620"/>
                      <a:pt x="54400" y="6667"/>
                    </a:cubicBezTo>
                    <a:cubicBezTo>
                      <a:pt x="55353" y="5715"/>
                      <a:pt x="55353" y="4763"/>
                      <a:pt x="55353" y="3810"/>
                    </a:cubicBezTo>
                    <a:cubicBezTo>
                      <a:pt x="56305" y="2858"/>
                      <a:pt x="56305" y="1905"/>
                      <a:pt x="56305" y="953"/>
                    </a:cubicBezTo>
                    <a:cubicBezTo>
                      <a:pt x="57258" y="8572"/>
                      <a:pt x="57258" y="17145"/>
                      <a:pt x="57258" y="17145"/>
                    </a:cubicBezTo>
                    <a:cubicBezTo>
                      <a:pt x="57258" y="17145"/>
                      <a:pt x="57258" y="17145"/>
                      <a:pt x="57258" y="17145"/>
                    </a:cubicBezTo>
                    <a:cubicBezTo>
                      <a:pt x="57258" y="18097"/>
                      <a:pt x="57258" y="18097"/>
                      <a:pt x="57258" y="19050"/>
                    </a:cubicBezTo>
                    <a:cubicBezTo>
                      <a:pt x="58210" y="23813"/>
                      <a:pt x="58210" y="28575"/>
                      <a:pt x="58210" y="33338"/>
                    </a:cubicBezTo>
                    <a:close/>
                  </a:path>
                </a:pathLst>
              </a:custGeom>
              <a:solidFill>
                <a:srgbClr val="7D7C7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91" name="Freeform: Shape 390">
                <a:extLst>
                  <a:ext uri="{FF2B5EF4-FFF2-40B4-BE49-F238E27FC236}">
                    <a16:creationId xmlns:a16="http://schemas.microsoft.com/office/drawing/2014/main" id="{6326A161-2253-422A-8DE3-EFF1006907E6}"/>
                  </a:ext>
                </a:extLst>
              </p:cNvPr>
              <p:cNvSpPr/>
              <p:nvPr/>
            </p:nvSpPr>
            <p:spPr>
              <a:xfrm>
                <a:off x="5764461" y="3748090"/>
                <a:ext cx="37225" cy="51099"/>
              </a:xfrm>
              <a:custGeom>
                <a:avLst/>
                <a:gdLst>
                  <a:gd name="connsiteX0" fmla="*/ 36273 w 37225"/>
                  <a:gd name="connsiteY0" fmla="*/ 43815 h 51099"/>
                  <a:gd name="connsiteX1" fmla="*/ 35320 w 37225"/>
                  <a:gd name="connsiteY1" fmla="*/ 47625 h 51099"/>
                  <a:gd name="connsiteX2" fmla="*/ 30558 w 37225"/>
                  <a:gd name="connsiteY2" fmla="*/ 50483 h 51099"/>
                  <a:gd name="connsiteX3" fmla="*/ 13413 w 37225"/>
                  <a:gd name="connsiteY3" fmla="*/ 46672 h 51099"/>
                  <a:gd name="connsiteX4" fmla="*/ 3888 w 37225"/>
                  <a:gd name="connsiteY4" fmla="*/ 38100 h 51099"/>
                  <a:gd name="connsiteX5" fmla="*/ 78 w 37225"/>
                  <a:gd name="connsiteY5" fmla="*/ 14288 h 51099"/>
                  <a:gd name="connsiteX6" fmla="*/ 78 w 37225"/>
                  <a:gd name="connsiteY6" fmla="*/ 1905 h 51099"/>
                  <a:gd name="connsiteX7" fmla="*/ 78 w 37225"/>
                  <a:gd name="connsiteY7" fmla="*/ 1905 h 51099"/>
                  <a:gd name="connsiteX8" fmla="*/ 19128 w 37225"/>
                  <a:gd name="connsiteY8" fmla="*/ 2858 h 51099"/>
                  <a:gd name="connsiteX9" fmla="*/ 25795 w 37225"/>
                  <a:gd name="connsiteY9" fmla="*/ 0 h 51099"/>
                  <a:gd name="connsiteX10" fmla="*/ 27700 w 37225"/>
                  <a:gd name="connsiteY10" fmla="*/ 3810 h 51099"/>
                  <a:gd name="connsiteX11" fmla="*/ 30558 w 37225"/>
                  <a:gd name="connsiteY11" fmla="*/ 22860 h 51099"/>
                  <a:gd name="connsiteX12" fmla="*/ 37225 w 37225"/>
                  <a:gd name="connsiteY12" fmla="*/ 43815 h 51099"/>
                  <a:gd name="connsiteX13" fmla="*/ 36273 w 37225"/>
                  <a:gd name="connsiteY13" fmla="*/ 43815 h 510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7225" h="51099">
                    <a:moveTo>
                      <a:pt x="36273" y="43815"/>
                    </a:moveTo>
                    <a:cubicBezTo>
                      <a:pt x="36273" y="44767"/>
                      <a:pt x="36273" y="46672"/>
                      <a:pt x="35320" y="47625"/>
                    </a:cubicBezTo>
                    <a:cubicBezTo>
                      <a:pt x="34368" y="49530"/>
                      <a:pt x="32463" y="50483"/>
                      <a:pt x="30558" y="50483"/>
                    </a:cubicBezTo>
                    <a:cubicBezTo>
                      <a:pt x="24843" y="52388"/>
                      <a:pt x="18175" y="49530"/>
                      <a:pt x="13413" y="46672"/>
                    </a:cubicBezTo>
                    <a:cubicBezTo>
                      <a:pt x="9603" y="44767"/>
                      <a:pt x="5793" y="41910"/>
                      <a:pt x="3888" y="38100"/>
                    </a:cubicBezTo>
                    <a:cubicBezTo>
                      <a:pt x="-875" y="31433"/>
                      <a:pt x="78" y="21908"/>
                      <a:pt x="78" y="14288"/>
                    </a:cubicBezTo>
                    <a:cubicBezTo>
                      <a:pt x="78" y="11430"/>
                      <a:pt x="78" y="6667"/>
                      <a:pt x="78" y="1905"/>
                    </a:cubicBezTo>
                    <a:cubicBezTo>
                      <a:pt x="78" y="1905"/>
                      <a:pt x="78" y="1905"/>
                      <a:pt x="78" y="1905"/>
                    </a:cubicBezTo>
                    <a:cubicBezTo>
                      <a:pt x="4840" y="4763"/>
                      <a:pt x="14365" y="2858"/>
                      <a:pt x="19128" y="2858"/>
                    </a:cubicBezTo>
                    <a:cubicBezTo>
                      <a:pt x="21985" y="2858"/>
                      <a:pt x="23890" y="953"/>
                      <a:pt x="25795" y="0"/>
                    </a:cubicBezTo>
                    <a:cubicBezTo>
                      <a:pt x="26748" y="953"/>
                      <a:pt x="26748" y="1905"/>
                      <a:pt x="27700" y="3810"/>
                    </a:cubicBezTo>
                    <a:cubicBezTo>
                      <a:pt x="29605" y="9525"/>
                      <a:pt x="28653" y="16192"/>
                      <a:pt x="30558" y="22860"/>
                    </a:cubicBezTo>
                    <a:cubicBezTo>
                      <a:pt x="32463" y="29528"/>
                      <a:pt x="36273" y="36195"/>
                      <a:pt x="37225" y="43815"/>
                    </a:cubicBezTo>
                    <a:cubicBezTo>
                      <a:pt x="36273" y="41910"/>
                      <a:pt x="36273" y="42863"/>
                      <a:pt x="36273" y="43815"/>
                    </a:cubicBezTo>
                    <a:close/>
                  </a:path>
                </a:pathLst>
              </a:custGeom>
              <a:solidFill>
                <a:srgbClr val="1A1A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92" name="Freeform: Shape 391">
                <a:extLst>
                  <a:ext uri="{FF2B5EF4-FFF2-40B4-BE49-F238E27FC236}">
                    <a16:creationId xmlns:a16="http://schemas.microsoft.com/office/drawing/2014/main" id="{2C7A351D-22F6-4EAD-9F7F-6D512F766AF3}"/>
                  </a:ext>
                </a:extLst>
              </p:cNvPr>
              <p:cNvSpPr/>
              <p:nvPr/>
            </p:nvSpPr>
            <p:spPr>
              <a:xfrm>
                <a:off x="5810879" y="3705227"/>
                <a:ext cx="77247" cy="47625"/>
              </a:xfrm>
              <a:custGeom>
                <a:avLst/>
                <a:gdLst>
                  <a:gd name="connsiteX0" fmla="*/ 76532 w 77246"/>
                  <a:gd name="connsiteY0" fmla="*/ 44767 h 47625"/>
                  <a:gd name="connsiteX1" fmla="*/ 71769 w 77246"/>
                  <a:gd name="connsiteY1" fmla="*/ 46672 h 47625"/>
                  <a:gd name="connsiteX2" fmla="*/ 55577 w 77246"/>
                  <a:gd name="connsiteY2" fmla="*/ 47625 h 47625"/>
                  <a:gd name="connsiteX3" fmla="*/ 14619 w 77246"/>
                  <a:gd name="connsiteY3" fmla="*/ 26670 h 47625"/>
                  <a:gd name="connsiteX4" fmla="*/ 14619 w 77246"/>
                  <a:gd name="connsiteY4" fmla="*/ 26670 h 47625"/>
                  <a:gd name="connsiteX5" fmla="*/ 13667 w 77246"/>
                  <a:gd name="connsiteY5" fmla="*/ 26670 h 47625"/>
                  <a:gd name="connsiteX6" fmla="*/ 10809 w 77246"/>
                  <a:gd name="connsiteY6" fmla="*/ 25717 h 47625"/>
                  <a:gd name="connsiteX7" fmla="*/ 5094 w 77246"/>
                  <a:gd name="connsiteY7" fmla="*/ 22860 h 47625"/>
                  <a:gd name="connsiteX8" fmla="*/ 332 w 77246"/>
                  <a:gd name="connsiteY8" fmla="*/ 3810 h 47625"/>
                  <a:gd name="connsiteX9" fmla="*/ 332 w 77246"/>
                  <a:gd name="connsiteY9" fmla="*/ 2858 h 47625"/>
                  <a:gd name="connsiteX10" fmla="*/ 332 w 77246"/>
                  <a:gd name="connsiteY10" fmla="*/ 2858 h 47625"/>
                  <a:gd name="connsiteX11" fmla="*/ 332 w 77246"/>
                  <a:gd name="connsiteY11" fmla="*/ 2858 h 47625"/>
                  <a:gd name="connsiteX12" fmla="*/ 332 w 77246"/>
                  <a:gd name="connsiteY12" fmla="*/ 0 h 47625"/>
                  <a:gd name="connsiteX13" fmla="*/ 27002 w 77246"/>
                  <a:gd name="connsiteY13" fmla="*/ 4763 h 47625"/>
                  <a:gd name="connsiteX14" fmla="*/ 35574 w 77246"/>
                  <a:gd name="connsiteY14" fmla="*/ 953 h 47625"/>
                  <a:gd name="connsiteX15" fmla="*/ 38432 w 77246"/>
                  <a:gd name="connsiteY15" fmla="*/ 3810 h 47625"/>
                  <a:gd name="connsiteX16" fmla="*/ 46052 w 77246"/>
                  <a:gd name="connsiteY16" fmla="*/ 11430 h 47625"/>
                  <a:gd name="connsiteX17" fmla="*/ 58434 w 77246"/>
                  <a:gd name="connsiteY17" fmla="*/ 22860 h 47625"/>
                  <a:gd name="connsiteX18" fmla="*/ 76532 w 77246"/>
                  <a:gd name="connsiteY18" fmla="*/ 41910 h 47625"/>
                  <a:gd name="connsiteX19" fmla="*/ 76532 w 77246"/>
                  <a:gd name="connsiteY19" fmla="*/ 42863 h 47625"/>
                  <a:gd name="connsiteX20" fmla="*/ 76532 w 77246"/>
                  <a:gd name="connsiteY20" fmla="*/ 43815 h 47625"/>
                  <a:gd name="connsiteX21" fmla="*/ 76532 w 77246"/>
                  <a:gd name="connsiteY21" fmla="*/ 44767 h 47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77246" h="47625">
                    <a:moveTo>
                      <a:pt x="76532" y="44767"/>
                    </a:moveTo>
                    <a:cubicBezTo>
                      <a:pt x="75579" y="46672"/>
                      <a:pt x="73674" y="46672"/>
                      <a:pt x="71769" y="46672"/>
                    </a:cubicBezTo>
                    <a:cubicBezTo>
                      <a:pt x="66054" y="47625"/>
                      <a:pt x="61292" y="47625"/>
                      <a:pt x="55577" y="47625"/>
                    </a:cubicBezTo>
                    <a:cubicBezTo>
                      <a:pt x="40337" y="44767"/>
                      <a:pt x="28907" y="32385"/>
                      <a:pt x="14619" y="26670"/>
                    </a:cubicBezTo>
                    <a:cubicBezTo>
                      <a:pt x="14619" y="26670"/>
                      <a:pt x="14619" y="26670"/>
                      <a:pt x="14619" y="26670"/>
                    </a:cubicBezTo>
                    <a:cubicBezTo>
                      <a:pt x="14619" y="26670"/>
                      <a:pt x="13667" y="26670"/>
                      <a:pt x="13667" y="26670"/>
                    </a:cubicBezTo>
                    <a:cubicBezTo>
                      <a:pt x="12714" y="26670"/>
                      <a:pt x="11762" y="25717"/>
                      <a:pt x="10809" y="25717"/>
                    </a:cubicBezTo>
                    <a:cubicBezTo>
                      <a:pt x="8904" y="24765"/>
                      <a:pt x="6999" y="23813"/>
                      <a:pt x="5094" y="22860"/>
                    </a:cubicBezTo>
                    <a:cubicBezTo>
                      <a:pt x="332" y="19050"/>
                      <a:pt x="-621" y="10478"/>
                      <a:pt x="332" y="3810"/>
                    </a:cubicBezTo>
                    <a:cubicBezTo>
                      <a:pt x="332" y="3810"/>
                      <a:pt x="332" y="2858"/>
                      <a:pt x="332" y="2858"/>
                    </a:cubicBezTo>
                    <a:cubicBezTo>
                      <a:pt x="332" y="2858"/>
                      <a:pt x="332" y="2858"/>
                      <a:pt x="332" y="2858"/>
                    </a:cubicBezTo>
                    <a:cubicBezTo>
                      <a:pt x="332" y="2858"/>
                      <a:pt x="332" y="2858"/>
                      <a:pt x="332" y="2858"/>
                    </a:cubicBezTo>
                    <a:cubicBezTo>
                      <a:pt x="332" y="1905"/>
                      <a:pt x="332" y="953"/>
                      <a:pt x="332" y="0"/>
                    </a:cubicBezTo>
                    <a:cubicBezTo>
                      <a:pt x="4142" y="2858"/>
                      <a:pt x="17477" y="6667"/>
                      <a:pt x="27002" y="4763"/>
                    </a:cubicBezTo>
                    <a:cubicBezTo>
                      <a:pt x="29859" y="3810"/>
                      <a:pt x="32717" y="2858"/>
                      <a:pt x="35574" y="953"/>
                    </a:cubicBezTo>
                    <a:cubicBezTo>
                      <a:pt x="36527" y="1905"/>
                      <a:pt x="37479" y="2858"/>
                      <a:pt x="38432" y="3810"/>
                    </a:cubicBezTo>
                    <a:cubicBezTo>
                      <a:pt x="41289" y="5715"/>
                      <a:pt x="43194" y="8572"/>
                      <a:pt x="46052" y="11430"/>
                    </a:cubicBezTo>
                    <a:cubicBezTo>
                      <a:pt x="49862" y="15240"/>
                      <a:pt x="54624" y="19050"/>
                      <a:pt x="58434" y="22860"/>
                    </a:cubicBezTo>
                    <a:cubicBezTo>
                      <a:pt x="66054" y="27622"/>
                      <a:pt x="74627" y="33338"/>
                      <a:pt x="76532" y="41910"/>
                    </a:cubicBezTo>
                    <a:cubicBezTo>
                      <a:pt x="76532" y="41910"/>
                      <a:pt x="76532" y="41910"/>
                      <a:pt x="76532" y="42863"/>
                    </a:cubicBezTo>
                    <a:cubicBezTo>
                      <a:pt x="76532" y="42863"/>
                      <a:pt x="76532" y="42863"/>
                      <a:pt x="76532" y="43815"/>
                    </a:cubicBezTo>
                    <a:cubicBezTo>
                      <a:pt x="77484" y="42863"/>
                      <a:pt x="77484" y="43815"/>
                      <a:pt x="76532" y="44767"/>
                    </a:cubicBezTo>
                    <a:close/>
                  </a:path>
                </a:pathLst>
              </a:custGeom>
              <a:solidFill>
                <a:srgbClr val="1A1A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93" name="Freeform: Shape 392">
                <a:extLst>
                  <a:ext uri="{FF2B5EF4-FFF2-40B4-BE49-F238E27FC236}">
                    <a16:creationId xmlns:a16="http://schemas.microsoft.com/office/drawing/2014/main" id="{43D24D2B-1CE2-4BDF-969F-8A47841E3AE5}"/>
                  </a:ext>
                </a:extLst>
              </p:cNvPr>
              <p:cNvSpPr/>
              <p:nvPr/>
            </p:nvSpPr>
            <p:spPr>
              <a:xfrm>
                <a:off x="5854074" y="3244217"/>
                <a:ext cx="23812" cy="192404"/>
              </a:xfrm>
              <a:custGeom>
                <a:avLst/>
                <a:gdLst>
                  <a:gd name="connsiteX0" fmla="*/ 22860 w 23812"/>
                  <a:gd name="connsiteY0" fmla="*/ 189547 h 192404"/>
                  <a:gd name="connsiteX1" fmla="*/ 20002 w 23812"/>
                  <a:gd name="connsiteY1" fmla="*/ 191452 h 192404"/>
                  <a:gd name="connsiteX2" fmla="*/ 19050 w 23812"/>
                  <a:gd name="connsiteY2" fmla="*/ 192405 h 192404"/>
                  <a:gd name="connsiteX3" fmla="*/ 19050 w 23812"/>
                  <a:gd name="connsiteY3" fmla="*/ 189547 h 192404"/>
                  <a:gd name="connsiteX4" fmla="*/ 18097 w 23812"/>
                  <a:gd name="connsiteY4" fmla="*/ 185738 h 192404"/>
                  <a:gd name="connsiteX5" fmla="*/ 18097 w 23812"/>
                  <a:gd name="connsiteY5" fmla="*/ 184785 h 192404"/>
                  <a:gd name="connsiteX6" fmla="*/ 18097 w 23812"/>
                  <a:gd name="connsiteY6" fmla="*/ 183832 h 192404"/>
                  <a:gd name="connsiteX7" fmla="*/ 18097 w 23812"/>
                  <a:gd name="connsiteY7" fmla="*/ 181927 h 192404"/>
                  <a:gd name="connsiteX8" fmla="*/ 18097 w 23812"/>
                  <a:gd name="connsiteY8" fmla="*/ 180975 h 192404"/>
                  <a:gd name="connsiteX9" fmla="*/ 18097 w 23812"/>
                  <a:gd name="connsiteY9" fmla="*/ 179070 h 192404"/>
                  <a:gd name="connsiteX10" fmla="*/ 18097 w 23812"/>
                  <a:gd name="connsiteY10" fmla="*/ 176213 h 192404"/>
                  <a:gd name="connsiteX11" fmla="*/ 17145 w 23812"/>
                  <a:gd name="connsiteY11" fmla="*/ 169545 h 192404"/>
                  <a:gd name="connsiteX12" fmla="*/ 16192 w 23812"/>
                  <a:gd name="connsiteY12" fmla="*/ 165735 h 192404"/>
                  <a:gd name="connsiteX13" fmla="*/ 16192 w 23812"/>
                  <a:gd name="connsiteY13" fmla="*/ 165735 h 192404"/>
                  <a:gd name="connsiteX14" fmla="*/ 16192 w 23812"/>
                  <a:gd name="connsiteY14" fmla="*/ 163830 h 192404"/>
                  <a:gd name="connsiteX15" fmla="*/ 16192 w 23812"/>
                  <a:gd name="connsiteY15" fmla="*/ 162877 h 192404"/>
                  <a:gd name="connsiteX16" fmla="*/ 16192 w 23812"/>
                  <a:gd name="connsiteY16" fmla="*/ 160020 h 192404"/>
                  <a:gd name="connsiteX17" fmla="*/ 15240 w 23812"/>
                  <a:gd name="connsiteY17" fmla="*/ 152400 h 192404"/>
                  <a:gd name="connsiteX18" fmla="*/ 15240 w 23812"/>
                  <a:gd name="connsiteY18" fmla="*/ 149542 h 192404"/>
                  <a:gd name="connsiteX19" fmla="*/ 17145 w 23812"/>
                  <a:gd name="connsiteY19" fmla="*/ 125730 h 192404"/>
                  <a:gd name="connsiteX20" fmla="*/ 19050 w 23812"/>
                  <a:gd name="connsiteY20" fmla="*/ 83820 h 192404"/>
                  <a:gd name="connsiteX21" fmla="*/ 19050 w 23812"/>
                  <a:gd name="connsiteY21" fmla="*/ 83820 h 192404"/>
                  <a:gd name="connsiteX22" fmla="*/ 19050 w 23812"/>
                  <a:gd name="connsiteY22" fmla="*/ 77152 h 192404"/>
                  <a:gd name="connsiteX23" fmla="*/ 6667 w 23812"/>
                  <a:gd name="connsiteY23" fmla="*/ 12382 h 192404"/>
                  <a:gd name="connsiteX24" fmla="*/ 1905 w 23812"/>
                  <a:gd name="connsiteY24" fmla="*/ 1905 h 192404"/>
                  <a:gd name="connsiteX25" fmla="*/ 0 w 23812"/>
                  <a:gd name="connsiteY25" fmla="*/ 0 h 192404"/>
                  <a:gd name="connsiteX26" fmla="*/ 6667 w 23812"/>
                  <a:gd name="connsiteY26" fmla="*/ 3810 h 192404"/>
                  <a:gd name="connsiteX27" fmla="*/ 10477 w 23812"/>
                  <a:gd name="connsiteY27" fmla="*/ 11430 h 192404"/>
                  <a:gd name="connsiteX28" fmla="*/ 22860 w 23812"/>
                  <a:gd name="connsiteY28" fmla="*/ 65722 h 192404"/>
                  <a:gd name="connsiteX29" fmla="*/ 23813 w 23812"/>
                  <a:gd name="connsiteY29" fmla="*/ 81915 h 192404"/>
                  <a:gd name="connsiteX30" fmla="*/ 22860 w 23812"/>
                  <a:gd name="connsiteY30" fmla="*/ 151447 h 192404"/>
                  <a:gd name="connsiteX31" fmla="*/ 22860 w 23812"/>
                  <a:gd name="connsiteY31" fmla="*/ 189547 h 1924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23812" h="192404">
                    <a:moveTo>
                      <a:pt x="22860" y="189547"/>
                    </a:moveTo>
                    <a:cubicBezTo>
                      <a:pt x="22860" y="189547"/>
                      <a:pt x="20955" y="190500"/>
                      <a:pt x="20002" y="191452"/>
                    </a:cubicBezTo>
                    <a:cubicBezTo>
                      <a:pt x="20002" y="191452"/>
                      <a:pt x="19050" y="191452"/>
                      <a:pt x="19050" y="192405"/>
                    </a:cubicBezTo>
                    <a:cubicBezTo>
                      <a:pt x="19050" y="191452"/>
                      <a:pt x="19050" y="190500"/>
                      <a:pt x="19050" y="189547"/>
                    </a:cubicBezTo>
                    <a:cubicBezTo>
                      <a:pt x="19050" y="188595"/>
                      <a:pt x="19050" y="186690"/>
                      <a:pt x="18097" y="185738"/>
                    </a:cubicBezTo>
                    <a:cubicBezTo>
                      <a:pt x="18097" y="185738"/>
                      <a:pt x="18097" y="185738"/>
                      <a:pt x="18097" y="184785"/>
                    </a:cubicBezTo>
                    <a:cubicBezTo>
                      <a:pt x="18097" y="184785"/>
                      <a:pt x="18097" y="183832"/>
                      <a:pt x="18097" y="183832"/>
                    </a:cubicBezTo>
                    <a:cubicBezTo>
                      <a:pt x="18097" y="182880"/>
                      <a:pt x="18097" y="182880"/>
                      <a:pt x="18097" y="181927"/>
                    </a:cubicBezTo>
                    <a:cubicBezTo>
                      <a:pt x="18097" y="181927"/>
                      <a:pt x="18097" y="180975"/>
                      <a:pt x="18097" y="180975"/>
                    </a:cubicBezTo>
                    <a:cubicBezTo>
                      <a:pt x="18097" y="180022"/>
                      <a:pt x="18097" y="180022"/>
                      <a:pt x="18097" y="179070"/>
                    </a:cubicBezTo>
                    <a:cubicBezTo>
                      <a:pt x="18097" y="178117"/>
                      <a:pt x="18097" y="177165"/>
                      <a:pt x="18097" y="176213"/>
                    </a:cubicBezTo>
                    <a:cubicBezTo>
                      <a:pt x="18097" y="174307"/>
                      <a:pt x="17145" y="172402"/>
                      <a:pt x="17145" y="169545"/>
                    </a:cubicBezTo>
                    <a:cubicBezTo>
                      <a:pt x="17145" y="168592"/>
                      <a:pt x="16192" y="166688"/>
                      <a:pt x="16192" y="165735"/>
                    </a:cubicBezTo>
                    <a:cubicBezTo>
                      <a:pt x="16192" y="165735"/>
                      <a:pt x="16192" y="165735"/>
                      <a:pt x="16192" y="165735"/>
                    </a:cubicBezTo>
                    <a:cubicBezTo>
                      <a:pt x="16192" y="164782"/>
                      <a:pt x="16192" y="164782"/>
                      <a:pt x="16192" y="163830"/>
                    </a:cubicBezTo>
                    <a:cubicBezTo>
                      <a:pt x="16192" y="163830"/>
                      <a:pt x="16192" y="163830"/>
                      <a:pt x="16192" y="162877"/>
                    </a:cubicBezTo>
                    <a:cubicBezTo>
                      <a:pt x="16192" y="161925"/>
                      <a:pt x="16192" y="160972"/>
                      <a:pt x="16192" y="160020"/>
                    </a:cubicBezTo>
                    <a:cubicBezTo>
                      <a:pt x="15240" y="157163"/>
                      <a:pt x="15240" y="154305"/>
                      <a:pt x="15240" y="152400"/>
                    </a:cubicBezTo>
                    <a:cubicBezTo>
                      <a:pt x="15240" y="151447"/>
                      <a:pt x="15240" y="150495"/>
                      <a:pt x="15240" y="149542"/>
                    </a:cubicBezTo>
                    <a:cubicBezTo>
                      <a:pt x="16192" y="141922"/>
                      <a:pt x="16192" y="133350"/>
                      <a:pt x="17145" y="125730"/>
                    </a:cubicBezTo>
                    <a:cubicBezTo>
                      <a:pt x="18097" y="111442"/>
                      <a:pt x="19050" y="98107"/>
                      <a:pt x="19050" y="83820"/>
                    </a:cubicBezTo>
                    <a:lnTo>
                      <a:pt x="19050" y="83820"/>
                    </a:lnTo>
                    <a:cubicBezTo>
                      <a:pt x="19050" y="81915"/>
                      <a:pt x="19050" y="80010"/>
                      <a:pt x="19050" y="77152"/>
                    </a:cubicBezTo>
                    <a:cubicBezTo>
                      <a:pt x="18097" y="55245"/>
                      <a:pt x="14288" y="33338"/>
                      <a:pt x="6667" y="12382"/>
                    </a:cubicBezTo>
                    <a:cubicBezTo>
                      <a:pt x="5715" y="8572"/>
                      <a:pt x="3810" y="4763"/>
                      <a:pt x="1905" y="1905"/>
                    </a:cubicBezTo>
                    <a:cubicBezTo>
                      <a:pt x="952" y="952"/>
                      <a:pt x="952" y="952"/>
                      <a:pt x="0" y="0"/>
                    </a:cubicBezTo>
                    <a:cubicBezTo>
                      <a:pt x="2857" y="952"/>
                      <a:pt x="4763" y="1905"/>
                      <a:pt x="6667" y="3810"/>
                    </a:cubicBezTo>
                    <a:cubicBezTo>
                      <a:pt x="8572" y="5715"/>
                      <a:pt x="9525" y="8572"/>
                      <a:pt x="10477" y="11430"/>
                    </a:cubicBezTo>
                    <a:cubicBezTo>
                      <a:pt x="17145" y="28575"/>
                      <a:pt x="20955" y="46672"/>
                      <a:pt x="22860" y="65722"/>
                    </a:cubicBezTo>
                    <a:cubicBezTo>
                      <a:pt x="22860" y="71438"/>
                      <a:pt x="23813" y="76200"/>
                      <a:pt x="23813" y="81915"/>
                    </a:cubicBezTo>
                    <a:cubicBezTo>
                      <a:pt x="23813" y="105727"/>
                      <a:pt x="20955" y="127635"/>
                      <a:pt x="22860" y="151447"/>
                    </a:cubicBezTo>
                    <a:cubicBezTo>
                      <a:pt x="20955" y="166688"/>
                      <a:pt x="21907" y="179070"/>
                      <a:pt x="22860" y="189547"/>
                    </a:cubicBezTo>
                    <a:close/>
                  </a:path>
                </a:pathLst>
              </a:custGeom>
              <a:solidFill>
                <a:srgbClr val="EEBBB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94" name="Freeform: Shape 393">
                <a:extLst>
                  <a:ext uri="{FF2B5EF4-FFF2-40B4-BE49-F238E27FC236}">
                    <a16:creationId xmlns:a16="http://schemas.microsoft.com/office/drawing/2014/main" id="{CDAB2D0A-1867-4691-B8C8-3F586EBAA39A}"/>
                  </a:ext>
                </a:extLst>
              </p:cNvPr>
              <p:cNvSpPr/>
              <p:nvPr/>
            </p:nvSpPr>
            <p:spPr>
              <a:xfrm>
                <a:off x="5869313" y="3328037"/>
                <a:ext cx="5715" cy="108585"/>
              </a:xfrm>
              <a:custGeom>
                <a:avLst/>
                <a:gdLst>
                  <a:gd name="connsiteX0" fmla="*/ 4763 w 5715"/>
                  <a:gd name="connsiteY0" fmla="*/ 107633 h 108585"/>
                  <a:gd name="connsiteX1" fmla="*/ 3810 w 5715"/>
                  <a:gd name="connsiteY1" fmla="*/ 108585 h 108585"/>
                  <a:gd name="connsiteX2" fmla="*/ 3810 w 5715"/>
                  <a:gd name="connsiteY2" fmla="*/ 105728 h 108585"/>
                  <a:gd name="connsiteX3" fmla="*/ 2858 w 5715"/>
                  <a:gd name="connsiteY3" fmla="*/ 101918 h 108585"/>
                  <a:gd name="connsiteX4" fmla="*/ 2858 w 5715"/>
                  <a:gd name="connsiteY4" fmla="*/ 100965 h 108585"/>
                  <a:gd name="connsiteX5" fmla="*/ 2858 w 5715"/>
                  <a:gd name="connsiteY5" fmla="*/ 100013 h 108585"/>
                  <a:gd name="connsiteX6" fmla="*/ 2858 w 5715"/>
                  <a:gd name="connsiteY6" fmla="*/ 98108 h 108585"/>
                  <a:gd name="connsiteX7" fmla="*/ 2858 w 5715"/>
                  <a:gd name="connsiteY7" fmla="*/ 97155 h 108585"/>
                  <a:gd name="connsiteX8" fmla="*/ 2858 w 5715"/>
                  <a:gd name="connsiteY8" fmla="*/ 95250 h 108585"/>
                  <a:gd name="connsiteX9" fmla="*/ 2858 w 5715"/>
                  <a:gd name="connsiteY9" fmla="*/ 92393 h 108585"/>
                  <a:gd name="connsiteX10" fmla="*/ 1905 w 5715"/>
                  <a:gd name="connsiteY10" fmla="*/ 85725 h 108585"/>
                  <a:gd name="connsiteX11" fmla="*/ 953 w 5715"/>
                  <a:gd name="connsiteY11" fmla="*/ 81915 h 108585"/>
                  <a:gd name="connsiteX12" fmla="*/ 953 w 5715"/>
                  <a:gd name="connsiteY12" fmla="*/ 81915 h 108585"/>
                  <a:gd name="connsiteX13" fmla="*/ 953 w 5715"/>
                  <a:gd name="connsiteY13" fmla="*/ 80010 h 108585"/>
                  <a:gd name="connsiteX14" fmla="*/ 953 w 5715"/>
                  <a:gd name="connsiteY14" fmla="*/ 79058 h 108585"/>
                  <a:gd name="connsiteX15" fmla="*/ 953 w 5715"/>
                  <a:gd name="connsiteY15" fmla="*/ 76200 h 108585"/>
                  <a:gd name="connsiteX16" fmla="*/ 0 w 5715"/>
                  <a:gd name="connsiteY16" fmla="*/ 68580 h 108585"/>
                  <a:gd name="connsiteX17" fmla="*/ 0 w 5715"/>
                  <a:gd name="connsiteY17" fmla="*/ 65723 h 108585"/>
                  <a:gd name="connsiteX18" fmla="*/ 1905 w 5715"/>
                  <a:gd name="connsiteY18" fmla="*/ 41910 h 108585"/>
                  <a:gd name="connsiteX19" fmla="*/ 3810 w 5715"/>
                  <a:gd name="connsiteY19" fmla="*/ 953 h 108585"/>
                  <a:gd name="connsiteX20" fmla="*/ 3810 w 5715"/>
                  <a:gd name="connsiteY20" fmla="*/ 0 h 108585"/>
                  <a:gd name="connsiteX21" fmla="*/ 3810 w 5715"/>
                  <a:gd name="connsiteY21" fmla="*/ 0 h 108585"/>
                  <a:gd name="connsiteX22" fmla="*/ 3810 w 5715"/>
                  <a:gd name="connsiteY22" fmla="*/ 0 h 108585"/>
                  <a:gd name="connsiteX23" fmla="*/ 5715 w 5715"/>
                  <a:gd name="connsiteY23" fmla="*/ 0 h 108585"/>
                  <a:gd name="connsiteX24" fmla="*/ 5715 w 5715"/>
                  <a:gd name="connsiteY24" fmla="*/ 0 h 108585"/>
                  <a:gd name="connsiteX25" fmla="*/ 4763 w 5715"/>
                  <a:gd name="connsiteY25" fmla="*/ 69533 h 108585"/>
                  <a:gd name="connsiteX26" fmla="*/ 4763 w 5715"/>
                  <a:gd name="connsiteY26" fmla="*/ 107633 h 108585"/>
                  <a:gd name="connsiteX27" fmla="*/ 4763 w 5715"/>
                  <a:gd name="connsiteY27" fmla="*/ 107633 h 1085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5715" h="108585">
                    <a:moveTo>
                      <a:pt x="4763" y="107633"/>
                    </a:moveTo>
                    <a:cubicBezTo>
                      <a:pt x="4763" y="107633"/>
                      <a:pt x="4763" y="107633"/>
                      <a:pt x="3810" y="108585"/>
                    </a:cubicBezTo>
                    <a:cubicBezTo>
                      <a:pt x="3810" y="108585"/>
                      <a:pt x="3810" y="106680"/>
                      <a:pt x="3810" y="105728"/>
                    </a:cubicBezTo>
                    <a:cubicBezTo>
                      <a:pt x="3810" y="104775"/>
                      <a:pt x="3810" y="102870"/>
                      <a:pt x="2858" y="101918"/>
                    </a:cubicBezTo>
                    <a:cubicBezTo>
                      <a:pt x="2858" y="101918"/>
                      <a:pt x="2858" y="101918"/>
                      <a:pt x="2858" y="100965"/>
                    </a:cubicBezTo>
                    <a:cubicBezTo>
                      <a:pt x="2858" y="100965"/>
                      <a:pt x="2858" y="100013"/>
                      <a:pt x="2858" y="100013"/>
                    </a:cubicBezTo>
                    <a:cubicBezTo>
                      <a:pt x="2858" y="99060"/>
                      <a:pt x="2858" y="99060"/>
                      <a:pt x="2858" y="98108"/>
                    </a:cubicBezTo>
                    <a:cubicBezTo>
                      <a:pt x="2858" y="98108"/>
                      <a:pt x="2858" y="97155"/>
                      <a:pt x="2858" y="97155"/>
                    </a:cubicBezTo>
                    <a:cubicBezTo>
                      <a:pt x="2858" y="96203"/>
                      <a:pt x="2858" y="96203"/>
                      <a:pt x="2858" y="95250"/>
                    </a:cubicBezTo>
                    <a:cubicBezTo>
                      <a:pt x="2858" y="94298"/>
                      <a:pt x="2858" y="93345"/>
                      <a:pt x="2858" y="92393"/>
                    </a:cubicBezTo>
                    <a:cubicBezTo>
                      <a:pt x="2858" y="90488"/>
                      <a:pt x="1905" y="88583"/>
                      <a:pt x="1905" y="85725"/>
                    </a:cubicBezTo>
                    <a:cubicBezTo>
                      <a:pt x="1905" y="84773"/>
                      <a:pt x="953" y="82868"/>
                      <a:pt x="953" y="81915"/>
                    </a:cubicBezTo>
                    <a:cubicBezTo>
                      <a:pt x="953" y="81915"/>
                      <a:pt x="953" y="81915"/>
                      <a:pt x="953" y="81915"/>
                    </a:cubicBezTo>
                    <a:cubicBezTo>
                      <a:pt x="953" y="80963"/>
                      <a:pt x="953" y="80963"/>
                      <a:pt x="953" y="80010"/>
                    </a:cubicBezTo>
                    <a:cubicBezTo>
                      <a:pt x="953" y="80010"/>
                      <a:pt x="953" y="80010"/>
                      <a:pt x="953" y="79058"/>
                    </a:cubicBezTo>
                    <a:cubicBezTo>
                      <a:pt x="953" y="78105"/>
                      <a:pt x="953" y="77153"/>
                      <a:pt x="953" y="76200"/>
                    </a:cubicBezTo>
                    <a:cubicBezTo>
                      <a:pt x="0" y="73343"/>
                      <a:pt x="0" y="70485"/>
                      <a:pt x="0" y="68580"/>
                    </a:cubicBezTo>
                    <a:cubicBezTo>
                      <a:pt x="0" y="67628"/>
                      <a:pt x="0" y="66675"/>
                      <a:pt x="0" y="65723"/>
                    </a:cubicBezTo>
                    <a:cubicBezTo>
                      <a:pt x="953" y="58103"/>
                      <a:pt x="953" y="49530"/>
                      <a:pt x="1905" y="41910"/>
                    </a:cubicBezTo>
                    <a:cubicBezTo>
                      <a:pt x="2858" y="28575"/>
                      <a:pt x="3810" y="14288"/>
                      <a:pt x="3810" y="953"/>
                    </a:cubicBezTo>
                    <a:lnTo>
                      <a:pt x="3810" y="0"/>
                    </a:lnTo>
                    <a:cubicBezTo>
                      <a:pt x="3810" y="0"/>
                      <a:pt x="3810" y="0"/>
                      <a:pt x="3810" y="0"/>
                    </a:cubicBezTo>
                    <a:cubicBezTo>
                      <a:pt x="3810" y="0"/>
                      <a:pt x="3810" y="0"/>
                      <a:pt x="3810" y="0"/>
                    </a:cubicBezTo>
                    <a:cubicBezTo>
                      <a:pt x="4763" y="0"/>
                      <a:pt x="4763" y="0"/>
                      <a:pt x="5715" y="0"/>
                    </a:cubicBezTo>
                    <a:lnTo>
                      <a:pt x="5715" y="0"/>
                    </a:lnTo>
                    <a:cubicBezTo>
                      <a:pt x="5715" y="23813"/>
                      <a:pt x="2858" y="45720"/>
                      <a:pt x="4763" y="69533"/>
                    </a:cubicBezTo>
                    <a:cubicBezTo>
                      <a:pt x="2858" y="82868"/>
                      <a:pt x="3810" y="96203"/>
                      <a:pt x="4763" y="107633"/>
                    </a:cubicBezTo>
                    <a:cubicBezTo>
                      <a:pt x="4763" y="107633"/>
                      <a:pt x="4763" y="107633"/>
                      <a:pt x="4763" y="107633"/>
                    </a:cubicBezTo>
                    <a:close/>
                  </a:path>
                </a:pathLst>
              </a:custGeom>
              <a:solidFill>
                <a:srgbClr val="DEAAA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95" name="Freeform: Shape 394">
                <a:extLst>
                  <a:ext uri="{FF2B5EF4-FFF2-40B4-BE49-F238E27FC236}">
                    <a16:creationId xmlns:a16="http://schemas.microsoft.com/office/drawing/2014/main" id="{C1A37EEA-833D-4568-8F0F-7183E8DE2CEC}"/>
                  </a:ext>
                </a:extLst>
              </p:cNvPr>
              <p:cNvSpPr/>
              <p:nvPr/>
            </p:nvSpPr>
            <p:spPr>
              <a:xfrm>
                <a:off x="5868361" y="3433765"/>
                <a:ext cx="9525" cy="47625"/>
              </a:xfrm>
              <a:custGeom>
                <a:avLst/>
                <a:gdLst>
                  <a:gd name="connsiteX0" fmla="*/ 9525 w 9525"/>
                  <a:gd name="connsiteY0" fmla="*/ 23813 h 47625"/>
                  <a:gd name="connsiteX1" fmla="*/ 952 w 9525"/>
                  <a:gd name="connsiteY1" fmla="*/ 47625 h 47625"/>
                  <a:gd name="connsiteX2" fmla="*/ 952 w 9525"/>
                  <a:gd name="connsiteY2" fmla="*/ 44767 h 47625"/>
                  <a:gd name="connsiteX3" fmla="*/ 952 w 9525"/>
                  <a:gd name="connsiteY3" fmla="*/ 31433 h 47625"/>
                  <a:gd name="connsiteX4" fmla="*/ 0 w 9525"/>
                  <a:gd name="connsiteY4" fmla="*/ 15240 h 47625"/>
                  <a:gd name="connsiteX5" fmla="*/ 1905 w 9525"/>
                  <a:gd name="connsiteY5" fmla="*/ 9525 h 47625"/>
                  <a:gd name="connsiteX6" fmla="*/ 1905 w 9525"/>
                  <a:gd name="connsiteY6" fmla="*/ 8572 h 47625"/>
                  <a:gd name="connsiteX7" fmla="*/ 2857 w 9525"/>
                  <a:gd name="connsiteY7" fmla="*/ 3810 h 47625"/>
                  <a:gd name="connsiteX8" fmla="*/ 6667 w 9525"/>
                  <a:gd name="connsiteY8" fmla="*/ 1905 h 47625"/>
                  <a:gd name="connsiteX9" fmla="*/ 8572 w 9525"/>
                  <a:gd name="connsiteY9" fmla="*/ 0 h 47625"/>
                  <a:gd name="connsiteX10" fmla="*/ 8572 w 9525"/>
                  <a:gd name="connsiteY10" fmla="*/ 953 h 47625"/>
                  <a:gd name="connsiteX11" fmla="*/ 9525 w 9525"/>
                  <a:gd name="connsiteY11" fmla="*/ 23813 h 47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9525" h="47625">
                    <a:moveTo>
                      <a:pt x="9525" y="23813"/>
                    </a:moveTo>
                    <a:cubicBezTo>
                      <a:pt x="9525" y="29528"/>
                      <a:pt x="5715" y="46672"/>
                      <a:pt x="952" y="47625"/>
                    </a:cubicBezTo>
                    <a:cubicBezTo>
                      <a:pt x="952" y="46672"/>
                      <a:pt x="952" y="45720"/>
                      <a:pt x="952" y="44767"/>
                    </a:cubicBezTo>
                    <a:cubicBezTo>
                      <a:pt x="952" y="40005"/>
                      <a:pt x="952" y="36195"/>
                      <a:pt x="952" y="31433"/>
                    </a:cubicBezTo>
                    <a:cubicBezTo>
                      <a:pt x="952" y="31433"/>
                      <a:pt x="0" y="22860"/>
                      <a:pt x="0" y="15240"/>
                    </a:cubicBezTo>
                    <a:cubicBezTo>
                      <a:pt x="952" y="13335"/>
                      <a:pt x="1905" y="11430"/>
                      <a:pt x="1905" y="9525"/>
                    </a:cubicBezTo>
                    <a:cubicBezTo>
                      <a:pt x="1905" y="9525"/>
                      <a:pt x="1905" y="8572"/>
                      <a:pt x="1905" y="8572"/>
                    </a:cubicBezTo>
                    <a:cubicBezTo>
                      <a:pt x="1905" y="7620"/>
                      <a:pt x="1905" y="5715"/>
                      <a:pt x="2857" y="3810"/>
                    </a:cubicBezTo>
                    <a:cubicBezTo>
                      <a:pt x="4763" y="2858"/>
                      <a:pt x="6667" y="2858"/>
                      <a:pt x="6667" y="1905"/>
                    </a:cubicBezTo>
                    <a:cubicBezTo>
                      <a:pt x="7620" y="953"/>
                      <a:pt x="8572" y="953"/>
                      <a:pt x="8572" y="0"/>
                    </a:cubicBezTo>
                    <a:cubicBezTo>
                      <a:pt x="8572" y="0"/>
                      <a:pt x="8572" y="953"/>
                      <a:pt x="8572" y="953"/>
                    </a:cubicBezTo>
                    <a:lnTo>
                      <a:pt x="9525" y="23813"/>
                    </a:lnTo>
                    <a:close/>
                  </a:path>
                </a:pathLst>
              </a:custGeom>
              <a:solidFill>
                <a:srgbClr val="C4B09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96" name="Freeform: Shape 395">
                <a:extLst>
                  <a:ext uri="{FF2B5EF4-FFF2-40B4-BE49-F238E27FC236}">
                    <a16:creationId xmlns:a16="http://schemas.microsoft.com/office/drawing/2014/main" id="{A9EBBA3E-A0E2-4B47-A04B-4397224C3AC8}"/>
                  </a:ext>
                </a:extLst>
              </p:cNvPr>
              <p:cNvSpPr/>
              <p:nvPr/>
            </p:nvSpPr>
            <p:spPr>
              <a:xfrm>
                <a:off x="5778588" y="3160541"/>
                <a:ext cx="67865" cy="87485"/>
              </a:xfrm>
              <a:custGeom>
                <a:avLst/>
                <a:gdLst>
                  <a:gd name="connsiteX0" fmla="*/ 67866 w 67865"/>
                  <a:gd name="connsiteY0" fmla="*/ 24621 h 87485"/>
                  <a:gd name="connsiteX1" fmla="*/ 61198 w 67865"/>
                  <a:gd name="connsiteY1" fmla="*/ 25573 h 87485"/>
                  <a:gd name="connsiteX2" fmla="*/ 49768 w 67865"/>
                  <a:gd name="connsiteY2" fmla="*/ 28431 h 87485"/>
                  <a:gd name="connsiteX3" fmla="*/ 40243 w 67865"/>
                  <a:gd name="connsiteY3" fmla="*/ 36051 h 87485"/>
                  <a:gd name="connsiteX4" fmla="*/ 37386 w 67865"/>
                  <a:gd name="connsiteY4" fmla="*/ 45576 h 87485"/>
                  <a:gd name="connsiteX5" fmla="*/ 35481 w 67865"/>
                  <a:gd name="connsiteY5" fmla="*/ 66531 h 87485"/>
                  <a:gd name="connsiteX6" fmla="*/ 36433 w 67865"/>
                  <a:gd name="connsiteY6" fmla="*/ 76056 h 87485"/>
                  <a:gd name="connsiteX7" fmla="*/ 45006 w 67865"/>
                  <a:gd name="connsiteY7" fmla="*/ 87486 h 87485"/>
                  <a:gd name="connsiteX8" fmla="*/ 44053 w 67865"/>
                  <a:gd name="connsiteY8" fmla="*/ 87486 h 87485"/>
                  <a:gd name="connsiteX9" fmla="*/ 40243 w 67865"/>
                  <a:gd name="connsiteY9" fmla="*/ 86533 h 87485"/>
                  <a:gd name="connsiteX10" fmla="*/ 22146 w 67865"/>
                  <a:gd name="connsiteY10" fmla="*/ 75103 h 87485"/>
                  <a:gd name="connsiteX11" fmla="*/ 22146 w 67865"/>
                  <a:gd name="connsiteY11" fmla="*/ 74151 h 87485"/>
                  <a:gd name="connsiteX12" fmla="*/ 5001 w 67865"/>
                  <a:gd name="connsiteY12" fmla="*/ 52243 h 87485"/>
                  <a:gd name="connsiteX13" fmla="*/ 238 w 67865"/>
                  <a:gd name="connsiteY13" fmla="*/ 37956 h 87485"/>
                  <a:gd name="connsiteX14" fmla="*/ 5953 w 67865"/>
                  <a:gd name="connsiteY14" fmla="*/ 11286 h 87485"/>
                  <a:gd name="connsiteX15" fmla="*/ 63103 w 67865"/>
                  <a:gd name="connsiteY15" fmla="*/ 13191 h 87485"/>
                  <a:gd name="connsiteX16" fmla="*/ 67866 w 67865"/>
                  <a:gd name="connsiteY16" fmla="*/ 24621 h 874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67865" h="87485">
                    <a:moveTo>
                      <a:pt x="67866" y="24621"/>
                    </a:moveTo>
                    <a:cubicBezTo>
                      <a:pt x="65961" y="24621"/>
                      <a:pt x="63103" y="24621"/>
                      <a:pt x="61198" y="25573"/>
                    </a:cubicBezTo>
                    <a:cubicBezTo>
                      <a:pt x="57388" y="26526"/>
                      <a:pt x="53578" y="27478"/>
                      <a:pt x="49768" y="28431"/>
                    </a:cubicBezTo>
                    <a:cubicBezTo>
                      <a:pt x="45958" y="30336"/>
                      <a:pt x="42148" y="32241"/>
                      <a:pt x="40243" y="36051"/>
                    </a:cubicBezTo>
                    <a:cubicBezTo>
                      <a:pt x="38338" y="38908"/>
                      <a:pt x="37386" y="42718"/>
                      <a:pt x="37386" y="45576"/>
                    </a:cubicBezTo>
                    <a:cubicBezTo>
                      <a:pt x="36433" y="52243"/>
                      <a:pt x="35481" y="58911"/>
                      <a:pt x="35481" y="66531"/>
                    </a:cubicBezTo>
                    <a:cubicBezTo>
                      <a:pt x="35481" y="69388"/>
                      <a:pt x="35481" y="73198"/>
                      <a:pt x="36433" y="76056"/>
                    </a:cubicBezTo>
                    <a:cubicBezTo>
                      <a:pt x="38338" y="80818"/>
                      <a:pt x="41196" y="83676"/>
                      <a:pt x="45006" y="87486"/>
                    </a:cubicBezTo>
                    <a:cubicBezTo>
                      <a:pt x="45006" y="87486"/>
                      <a:pt x="44053" y="87486"/>
                      <a:pt x="44053" y="87486"/>
                    </a:cubicBezTo>
                    <a:cubicBezTo>
                      <a:pt x="43101" y="87486"/>
                      <a:pt x="41196" y="86533"/>
                      <a:pt x="40243" y="86533"/>
                    </a:cubicBezTo>
                    <a:cubicBezTo>
                      <a:pt x="30718" y="82723"/>
                      <a:pt x="23098" y="77008"/>
                      <a:pt x="22146" y="75103"/>
                    </a:cubicBezTo>
                    <a:cubicBezTo>
                      <a:pt x="22146" y="75103"/>
                      <a:pt x="22146" y="74151"/>
                      <a:pt x="22146" y="74151"/>
                    </a:cubicBezTo>
                    <a:cubicBezTo>
                      <a:pt x="19288" y="65578"/>
                      <a:pt x="9763" y="59863"/>
                      <a:pt x="5001" y="52243"/>
                    </a:cubicBezTo>
                    <a:cubicBezTo>
                      <a:pt x="2143" y="48433"/>
                      <a:pt x="1191" y="42718"/>
                      <a:pt x="238" y="37956"/>
                    </a:cubicBezTo>
                    <a:cubicBezTo>
                      <a:pt x="-714" y="28431"/>
                      <a:pt x="1191" y="18906"/>
                      <a:pt x="5953" y="11286"/>
                    </a:cubicBezTo>
                    <a:cubicBezTo>
                      <a:pt x="17383" y="-5859"/>
                      <a:pt x="50721" y="-2049"/>
                      <a:pt x="63103" y="13191"/>
                    </a:cubicBezTo>
                    <a:cubicBezTo>
                      <a:pt x="65008" y="15096"/>
                      <a:pt x="66913" y="19858"/>
                      <a:pt x="67866" y="24621"/>
                    </a:cubicBezTo>
                    <a:close/>
                  </a:path>
                </a:pathLst>
              </a:custGeom>
              <a:solidFill>
                <a:srgbClr val="B9A48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97" name="Freeform: Shape 396">
                <a:extLst>
                  <a:ext uri="{FF2B5EF4-FFF2-40B4-BE49-F238E27FC236}">
                    <a16:creationId xmlns:a16="http://schemas.microsoft.com/office/drawing/2014/main" id="{2459DAA7-166A-4795-B0C7-03A9F169F927}"/>
                  </a:ext>
                </a:extLst>
              </p:cNvPr>
              <p:cNvSpPr/>
              <p:nvPr/>
            </p:nvSpPr>
            <p:spPr>
              <a:xfrm>
                <a:off x="5774551" y="3157060"/>
                <a:ext cx="73955" cy="83346"/>
              </a:xfrm>
              <a:custGeom>
                <a:avLst/>
                <a:gdLst>
                  <a:gd name="connsiteX0" fmla="*/ 73808 w 73954"/>
                  <a:gd name="connsiteY0" fmla="*/ 32864 h 83346"/>
                  <a:gd name="connsiteX1" fmla="*/ 67140 w 73954"/>
                  <a:gd name="connsiteY1" fmla="*/ 25244 h 83346"/>
                  <a:gd name="connsiteX2" fmla="*/ 57615 w 73954"/>
                  <a:gd name="connsiteY2" fmla="*/ 25244 h 83346"/>
                  <a:gd name="connsiteX3" fmla="*/ 45233 w 73954"/>
                  <a:gd name="connsiteY3" fmla="*/ 28101 h 83346"/>
                  <a:gd name="connsiteX4" fmla="*/ 35708 w 73954"/>
                  <a:gd name="connsiteY4" fmla="*/ 34769 h 83346"/>
                  <a:gd name="connsiteX5" fmla="*/ 33803 w 73954"/>
                  <a:gd name="connsiteY5" fmla="*/ 42389 h 83346"/>
                  <a:gd name="connsiteX6" fmla="*/ 32850 w 73954"/>
                  <a:gd name="connsiteY6" fmla="*/ 54771 h 83346"/>
                  <a:gd name="connsiteX7" fmla="*/ 33803 w 73954"/>
                  <a:gd name="connsiteY7" fmla="*/ 60487 h 83346"/>
                  <a:gd name="connsiteX8" fmla="*/ 30945 w 73954"/>
                  <a:gd name="connsiteY8" fmla="*/ 62391 h 83346"/>
                  <a:gd name="connsiteX9" fmla="*/ 29993 w 73954"/>
                  <a:gd name="connsiteY9" fmla="*/ 58582 h 83346"/>
                  <a:gd name="connsiteX10" fmla="*/ 29040 w 73954"/>
                  <a:gd name="connsiteY10" fmla="*/ 56676 h 83346"/>
                  <a:gd name="connsiteX11" fmla="*/ 27136 w 73954"/>
                  <a:gd name="connsiteY11" fmla="*/ 52866 h 83346"/>
                  <a:gd name="connsiteX12" fmla="*/ 18563 w 73954"/>
                  <a:gd name="connsiteY12" fmla="*/ 50009 h 83346"/>
                  <a:gd name="connsiteX13" fmla="*/ 16658 w 73954"/>
                  <a:gd name="connsiteY13" fmla="*/ 51914 h 83346"/>
                  <a:gd name="connsiteX14" fmla="*/ 15705 w 73954"/>
                  <a:gd name="connsiteY14" fmla="*/ 56676 h 83346"/>
                  <a:gd name="connsiteX15" fmla="*/ 15705 w 73954"/>
                  <a:gd name="connsiteY15" fmla="*/ 57629 h 83346"/>
                  <a:gd name="connsiteX16" fmla="*/ 19515 w 73954"/>
                  <a:gd name="connsiteY16" fmla="*/ 63344 h 83346"/>
                  <a:gd name="connsiteX17" fmla="*/ 23325 w 73954"/>
                  <a:gd name="connsiteY17" fmla="*/ 68107 h 83346"/>
                  <a:gd name="connsiteX18" fmla="*/ 21420 w 73954"/>
                  <a:gd name="connsiteY18" fmla="*/ 83346 h 83346"/>
                  <a:gd name="connsiteX19" fmla="*/ 15705 w 73954"/>
                  <a:gd name="connsiteY19" fmla="*/ 70964 h 83346"/>
                  <a:gd name="connsiteX20" fmla="*/ 7133 w 73954"/>
                  <a:gd name="connsiteY20" fmla="*/ 60487 h 83346"/>
                  <a:gd name="connsiteX21" fmla="*/ 3323 w 73954"/>
                  <a:gd name="connsiteY21" fmla="*/ 18576 h 83346"/>
                  <a:gd name="connsiteX22" fmla="*/ 66188 w 73954"/>
                  <a:gd name="connsiteY22" fmla="*/ 13814 h 83346"/>
                  <a:gd name="connsiteX23" fmla="*/ 73808 w 73954"/>
                  <a:gd name="connsiteY23" fmla="*/ 32864 h 833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73954" h="83346">
                    <a:moveTo>
                      <a:pt x="73808" y="32864"/>
                    </a:moveTo>
                    <a:cubicBezTo>
                      <a:pt x="72855" y="30007"/>
                      <a:pt x="69998" y="26196"/>
                      <a:pt x="67140" y="25244"/>
                    </a:cubicBezTo>
                    <a:cubicBezTo>
                      <a:pt x="64283" y="24291"/>
                      <a:pt x="60473" y="24291"/>
                      <a:pt x="57615" y="25244"/>
                    </a:cubicBezTo>
                    <a:cubicBezTo>
                      <a:pt x="53805" y="26196"/>
                      <a:pt x="49995" y="27149"/>
                      <a:pt x="45233" y="28101"/>
                    </a:cubicBezTo>
                    <a:cubicBezTo>
                      <a:pt x="41423" y="29054"/>
                      <a:pt x="37613" y="30959"/>
                      <a:pt x="35708" y="34769"/>
                    </a:cubicBezTo>
                    <a:cubicBezTo>
                      <a:pt x="34755" y="36674"/>
                      <a:pt x="34755" y="39532"/>
                      <a:pt x="33803" y="42389"/>
                    </a:cubicBezTo>
                    <a:cubicBezTo>
                      <a:pt x="33803" y="46199"/>
                      <a:pt x="32850" y="50009"/>
                      <a:pt x="32850" y="54771"/>
                    </a:cubicBezTo>
                    <a:cubicBezTo>
                      <a:pt x="32850" y="56676"/>
                      <a:pt x="32850" y="58582"/>
                      <a:pt x="33803" y="60487"/>
                    </a:cubicBezTo>
                    <a:cubicBezTo>
                      <a:pt x="32850" y="60487"/>
                      <a:pt x="31898" y="61439"/>
                      <a:pt x="30945" y="62391"/>
                    </a:cubicBezTo>
                    <a:cubicBezTo>
                      <a:pt x="29993" y="61439"/>
                      <a:pt x="29993" y="59534"/>
                      <a:pt x="29993" y="58582"/>
                    </a:cubicBezTo>
                    <a:cubicBezTo>
                      <a:pt x="29993" y="57629"/>
                      <a:pt x="29040" y="57629"/>
                      <a:pt x="29040" y="56676"/>
                    </a:cubicBezTo>
                    <a:cubicBezTo>
                      <a:pt x="28088" y="54771"/>
                      <a:pt x="28088" y="53819"/>
                      <a:pt x="27136" y="52866"/>
                    </a:cubicBezTo>
                    <a:cubicBezTo>
                      <a:pt x="25230" y="50009"/>
                      <a:pt x="21420" y="48104"/>
                      <a:pt x="18563" y="50009"/>
                    </a:cubicBezTo>
                    <a:cubicBezTo>
                      <a:pt x="17611" y="50009"/>
                      <a:pt x="17611" y="50962"/>
                      <a:pt x="16658" y="51914"/>
                    </a:cubicBezTo>
                    <a:cubicBezTo>
                      <a:pt x="15705" y="53819"/>
                      <a:pt x="15705" y="55724"/>
                      <a:pt x="15705" y="56676"/>
                    </a:cubicBezTo>
                    <a:cubicBezTo>
                      <a:pt x="15705" y="56676"/>
                      <a:pt x="15705" y="57629"/>
                      <a:pt x="15705" y="57629"/>
                    </a:cubicBezTo>
                    <a:cubicBezTo>
                      <a:pt x="16658" y="59534"/>
                      <a:pt x="17611" y="61439"/>
                      <a:pt x="19515" y="63344"/>
                    </a:cubicBezTo>
                    <a:cubicBezTo>
                      <a:pt x="20468" y="64296"/>
                      <a:pt x="22373" y="66201"/>
                      <a:pt x="23325" y="68107"/>
                    </a:cubicBezTo>
                    <a:cubicBezTo>
                      <a:pt x="26183" y="72869"/>
                      <a:pt x="23325" y="78584"/>
                      <a:pt x="21420" y="83346"/>
                    </a:cubicBezTo>
                    <a:cubicBezTo>
                      <a:pt x="21420" y="78584"/>
                      <a:pt x="18563" y="74774"/>
                      <a:pt x="15705" y="70964"/>
                    </a:cubicBezTo>
                    <a:cubicBezTo>
                      <a:pt x="12848" y="67154"/>
                      <a:pt x="9990" y="64296"/>
                      <a:pt x="7133" y="60487"/>
                    </a:cubicBezTo>
                    <a:cubicBezTo>
                      <a:pt x="-487" y="48104"/>
                      <a:pt x="-2392" y="31912"/>
                      <a:pt x="3323" y="18576"/>
                    </a:cubicBezTo>
                    <a:cubicBezTo>
                      <a:pt x="17611" y="-14761"/>
                      <a:pt x="61425" y="5241"/>
                      <a:pt x="66188" y="13814"/>
                    </a:cubicBezTo>
                    <a:cubicBezTo>
                      <a:pt x="70950" y="16671"/>
                      <a:pt x="74761" y="30959"/>
                      <a:pt x="73808" y="32864"/>
                    </a:cubicBezTo>
                    <a:close/>
                  </a:path>
                </a:pathLst>
              </a:custGeom>
              <a:solidFill>
                <a:schemeClr val="tx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98" name="Freeform: Shape 397">
                <a:extLst>
                  <a:ext uri="{FF2B5EF4-FFF2-40B4-BE49-F238E27FC236}">
                    <a16:creationId xmlns:a16="http://schemas.microsoft.com/office/drawing/2014/main" id="{FACDFFF7-B6E5-461C-8363-D35FBF30A831}"/>
                  </a:ext>
                </a:extLst>
              </p:cNvPr>
              <p:cNvSpPr/>
              <p:nvPr/>
            </p:nvSpPr>
            <p:spPr>
              <a:xfrm>
                <a:off x="5795971" y="3235643"/>
                <a:ext cx="23812" cy="35242"/>
              </a:xfrm>
              <a:custGeom>
                <a:avLst/>
                <a:gdLst>
                  <a:gd name="connsiteX0" fmla="*/ 21908 w 23812"/>
                  <a:gd name="connsiteY0" fmla="*/ 18098 h 35242"/>
                  <a:gd name="connsiteX1" fmla="*/ 20003 w 23812"/>
                  <a:gd name="connsiteY1" fmla="*/ 27623 h 35242"/>
                  <a:gd name="connsiteX2" fmla="*/ 18097 w 23812"/>
                  <a:gd name="connsiteY2" fmla="*/ 35242 h 35242"/>
                  <a:gd name="connsiteX3" fmla="*/ 11430 w 23812"/>
                  <a:gd name="connsiteY3" fmla="*/ 31433 h 35242"/>
                  <a:gd name="connsiteX4" fmla="*/ 3810 w 23812"/>
                  <a:gd name="connsiteY4" fmla="*/ 25717 h 35242"/>
                  <a:gd name="connsiteX5" fmla="*/ 0 w 23812"/>
                  <a:gd name="connsiteY5" fmla="*/ 20003 h 35242"/>
                  <a:gd name="connsiteX6" fmla="*/ 0 w 23812"/>
                  <a:gd name="connsiteY6" fmla="*/ 18098 h 35242"/>
                  <a:gd name="connsiteX7" fmla="*/ 0 w 23812"/>
                  <a:gd name="connsiteY7" fmla="*/ 16192 h 35242"/>
                  <a:gd name="connsiteX8" fmla="*/ 953 w 23812"/>
                  <a:gd name="connsiteY8" fmla="*/ 13335 h 35242"/>
                  <a:gd name="connsiteX9" fmla="*/ 3810 w 23812"/>
                  <a:gd name="connsiteY9" fmla="*/ 0 h 35242"/>
                  <a:gd name="connsiteX10" fmla="*/ 3810 w 23812"/>
                  <a:gd name="connsiteY10" fmla="*/ 953 h 35242"/>
                  <a:gd name="connsiteX11" fmla="*/ 21908 w 23812"/>
                  <a:gd name="connsiteY11" fmla="*/ 12383 h 35242"/>
                  <a:gd name="connsiteX12" fmla="*/ 23813 w 23812"/>
                  <a:gd name="connsiteY12" fmla="*/ 13335 h 35242"/>
                  <a:gd name="connsiteX13" fmla="*/ 21908 w 23812"/>
                  <a:gd name="connsiteY13" fmla="*/ 18098 h 352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3812" h="35242">
                    <a:moveTo>
                      <a:pt x="21908" y="18098"/>
                    </a:moveTo>
                    <a:cubicBezTo>
                      <a:pt x="20955" y="20955"/>
                      <a:pt x="20955" y="23813"/>
                      <a:pt x="20003" y="27623"/>
                    </a:cubicBezTo>
                    <a:cubicBezTo>
                      <a:pt x="19050" y="30480"/>
                      <a:pt x="19050" y="32385"/>
                      <a:pt x="18097" y="35242"/>
                    </a:cubicBezTo>
                    <a:lnTo>
                      <a:pt x="11430" y="31433"/>
                    </a:lnTo>
                    <a:cubicBezTo>
                      <a:pt x="8572" y="29528"/>
                      <a:pt x="5715" y="28575"/>
                      <a:pt x="3810" y="25717"/>
                    </a:cubicBezTo>
                    <a:cubicBezTo>
                      <a:pt x="1905" y="23813"/>
                      <a:pt x="953" y="21908"/>
                      <a:pt x="0" y="20003"/>
                    </a:cubicBezTo>
                    <a:cubicBezTo>
                      <a:pt x="0" y="19050"/>
                      <a:pt x="0" y="18098"/>
                      <a:pt x="0" y="18098"/>
                    </a:cubicBezTo>
                    <a:cubicBezTo>
                      <a:pt x="0" y="17145"/>
                      <a:pt x="0" y="16192"/>
                      <a:pt x="0" y="16192"/>
                    </a:cubicBezTo>
                    <a:cubicBezTo>
                      <a:pt x="0" y="15240"/>
                      <a:pt x="0" y="14288"/>
                      <a:pt x="953" y="13335"/>
                    </a:cubicBezTo>
                    <a:cubicBezTo>
                      <a:pt x="1905" y="8573"/>
                      <a:pt x="2858" y="4763"/>
                      <a:pt x="3810" y="0"/>
                    </a:cubicBezTo>
                    <a:cubicBezTo>
                      <a:pt x="3810" y="0"/>
                      <a:pt x="3810" y="953"/>
                      <a:pt x="3810" y="953"/>
                    </a:cubicBezTo>
                    <a:cubicBezTo>
                      <a:pt x="4763" y="3810"/>
                      <a:pt x="12383" y="8573"/>
                      <a:pt x="21908" y="12383"/>
                    </a:cubicBezTo>
                    <a:cubicBezTo>
                      <a:pt x="22860" y="12383"/>
                      <a:pt x="22860" y="12383"/>
                      <a:pt x="23813" y="13335"/>
                    </a:cubicBezTo>
                    <a:cubicBezTo>
                      <a:pt x="22860" y="13335"/>
                      <a:pt x="21908" y="16192"/>
                      <a:pt x="21908" y="18098"/>
                    </a:cubicBezTo>
                    <a:close/>
                  </a:path>
                </a:pathLst>
              </a:custGeom>
              <a:solidFill>
                <a:srgbClr val="B9A48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99" name="Freeform: Shape 398">
                <a:extLst>
                  <a:ext uri="{FF2B5EF4-FFF2-40B4-BE49-F238E27FC236}">
                    <a16:creationId xmlns:a16="http://schemas.microsoft.com/office/drawing/2014/main" id="{2DE52AC0-A00F-4759-BA05-1305ED5CD274}"/>
                  </a:ext>
                </a:extLst>
              </p:cNvPr>
              <p:cNvSpPr/>
              <p:nvPr/>
            </p:nvSpPr>
            <p:spPr>
              <a:xfrm>
                <a:off x="5767396" y="3290889"/>
                <a:ext cx="29527" cy="212407"/>
              </a:xfrm>
              <a:custGeom>
                <a:avLst/>
                <a:gdLst>
                  <a:gd name="connsiteX0" fmla="*/ 29528 w 29527"/>
                  <a:gd name="connsiteY0" fmla="*/ 212408 h 212407"/>
                  <a:gd name="connsiteX1" fmla="*/ 20955 w 29527"/>
                  <a:gd name="connsiteY1" fmla="*/ 212408 h 212407"/>
                  <a:gd name="connsiteX2" fmla="*/ 16192 w 29527"/>
                  <a:gd name="connsiteY2" fmla="*/ 200025 h 212407"/>
                  <a:gd name="connsiteX3" fmla="*/ 10478 w 29527"/>
                  <a:gd name="connsiteY3" fmla="*/ 190500 h 212407"/>
                  <a:gd name="connsiteX4" fmla="*/ 10478 w 29527"/>
                  <a:gd name="connsiteY4" fmla="*/ 190500 h 212407"/>
                  <a:gd name="connsiteX5" fmla="*/ 10478 w 29527"/>
                  <a:gd name="connsiteY5" fmla="*/ 190500 h 212407"/>
                  <a:gd name="connsiteX6" fmla="*/ 8572 w 29527"/>
                  <a:gd name="connsiteY6" fmla="*/ 185738 h 212407"/>
                  <a:gd name="connsiteX7" fmla="*/ 7620 w 29527"/>
                  <a:gd name="connsiteY7" fmla="*/ 180022 h 212407"/>
                  <a:gd name="connsiteX8" fmla="*/ 7620 w 29527"/>
                  <a:gd name="connsiteY8" fmla="*/ 177165 h 212407"/>
                  <a:gd name="connsiteX9" fmla="*/ 1905 w 29527"/>
                  <a:gd name="connsiteY9" fmla="*/ 128588 h 212407"/>
                  <a:gd name="connsiteX10" fmla="*/ 0 w 29527"/>
                  <a:gd name="connsiteY10" fmla="*/ 104775 h 212407"/>
                  <a:gd name="connsiteX11" fmla="*/ 6667 w 29527"/>
                  <a:gd name="connsiteY11" fmla="*/ 76200 h 212407"/>
                  <a:gd name="connsiteX12" fmla="*/ 8572 w 29527"/>
                  <a:gd name="connsiteY12" fmla="*/ 68580 h 212407"/>
                  <a:gd name="connsiteX13" fmla="*/ 17145 w 29527"/>
                  <a:gd name="connsiteY13" fmla="*/ 29528 h 212407"/>
                  <a:gd name="connsiteX14" fmla="*/ 11430 w 29527"/>
                  <a:gd name="connsiteY14" fmla="*/ 0 h 212407"/>
                  <a:gd name="connsiteX15" fmla="*/ 16192 w 29527"/>
                  <a:gd name="connsiteY15" fmla="*/ 9525 h 212407"/>
                  <a:gd name="connsiteX16" fmla="*/ 20955 w 29527"/>
                  <a:gd name="connsiteY16" fmla="*/ 30480 h 212407"/>
                  <a:gd name="connsiteX17" fmla="*/ 21908 w 29527"/>
                  <a:gd name="connsiteY17" fmla="*/ 54292 h 212407"/>
                  <a:gd name="connsiteX18" fmla="*/ 17145 w 29527"/>
                  <a:gd name="connsiteY18" fmla="*/ 77153 h 212407"/>
                  <a:gd name="connsiteX19" fmla="*/ 16192 w 29527"/>
                  <a:gd name="connsiteY19" fmla="*/ 149542 h 212407"/>
                  <a:gd name="connsiteX20" fmla="*/ 29528 w 29527"/>
                  <a:gd name="connsiteY20" fmla="*/ 212408 h 2124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9527" h="212407">
                    <a:moveTo>
                      <a:pt x="29528" y="212408"/>
                    </a:moveTo>
                    <a:cubicBezTo>
                      <a:pt x="26670" y="212408"/>
                      <a:pt x="23813" y="212408"/>
                      <a:pt x="20955" y="212408"/>
                    </a:cubicBezTo>
                    <a:cubicBezTo>
                      <a:pt x="20003" y="207645"/>
                      <a:pt x="19050" y="203835"/>
                      <a:pt x="16192" y="200025"/>
                    </a:cubicBezTo>
                    <a:cubicBezTo>
                      <a:pt x="14288" y="197167"/>
                      <a:pt x="12383" y="194310"/>
                      <a:pt x="10478" y="190500"/>
                    </a:cubicBezTo>
                    <a:cubicBezTo>
                      <a:pt x="10478" y="190500"/>
                      <a:pt x="10478" y="190500"/>
                      <a:pt x="10478" y="190500"/>
                    </a:cubicBezTo>
                    <a:cubicBezTo>
                      <a:pt x="10478" y="190500"/>
                      <a:pt x="10478" y="190500"/>
                      <a:pt x="10478" y="190500"/>
                    </a:cubicBezTo>
                    <a:cubicBezTo>
                      <a:pt x="9525" y="188595"/>
                      <a:pt x="9525" y="187642"/>
                      <a:pt x="8572" y="185738"/>
                    </a:cubicBezTo>
                    <a:cubicBezTo>
                      <a:pt x="8572" y="183833"/>
                      <a:pt x="7620" y="181928"/>
                      <a:pt x="7620" y="180022"/>
                    </a:cubicBezTo>
                    <a:cubicBezTo>
                      <a:pt x="7620" y="179070"/>
                      <a:pt x="7620" y="178117"/>
                      <a:pt x="7620" y="177165"/>
                    </a:cubicBezTo>
                    <a:cubicBezTo>
                      <a:pt x="5715" y="160972"/>
                      <a:pt x="3810" y="144780"/>
                      <a:pt x="1905" y="128588"/>
                    </a:cubicBezTo>
                    <a:cubicBezTo>
                      <a:pt x="953" y="120967"/>
                      <a:pt x="0" y="112395"/>
                      <a:pt x="0" y="104775"/>
                    </a:cubicBezTo>
                    <a:cubicBezTo>
                      <a:pt x="953" y="95250"/>
                      <a:pt x="2858" y="84772"/>
                      <a:pt x="6667" y="76200"/>
                    </a:cubicBezTo>
                    <a:cubicBezTo>
                      <a:pt x="7620" y="73342"/>
                      <a:pt x="8572" y="71438"/>
                      <a:pt x="8572" y="68580"/>
                    </a:cubicBezTo>
                    <a:cubicBezTo>
                      <a:pt x="12383" y="56197"/>
                      <a:pt x="16192" y="42863"/>
                      <a:pt x="17145" y="29528"/>
                    </a:cubicBezTo>
                    <a:cubicBezTo>
                      <a:pt x="18097" y="20003"/>
                      <a:pt x="16192" y="8572"/>
                      <a:pt x="11430" y="0"/>
                    </a:cubicBezTo>
                    <a:cubicBezTo>
                      <a:pt x="13335" y="2858"/>
                      <a:pt x="15240" y="5715"/>
                      <a:pt x="16192" y="9525"/>
                    </a:cubicBezTo>
                    <a:cubicBezTo>
                      <a:pt x="19050" y="16192"/>
                      <a:pt x="20003" y="22860"/>
                      <a:pt x="20955" y="30480"/>
                    </a:cubicBezTo>
                    <a:cubicBezTo>
                      <a:pt x="21908" y="38100"/>
                      <a:pt x="22860" y="45720"/>
                      <a:pt x="21908" y="54292"/>
                    </a:cubicBezTo>
                    <a:cubicBezTo>
                      <a:pt x="20955" y="61913"/>
                      <a:pt x="19050" y="69533"/>
                      <a:pt x="17145" y="77153"/>
                    </a:cubicBezTo>
                    <a:cubicBezTo>
                      <a:pt x="12383" y="100965"/>
                      <a:pt x="13335" y="124778"/>
                      <a:pt x="16192" y="149542"/>
                    </a:cubicBezTo>
                    <a:cubicBezTo>
                      <a:pt x="20955" y="169545"/>
                      <a:pt x="25717" y="191453"/>
                      <a:pt x="29528" y="212408"/>
                    </a:cubicBezTo>
                    <a:close/>
                  </a:path>
                </a:pathLst>
              </a:custGeom>
              <a:solidFill>
                <a:srgbClr val="DFE7E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00" name="Freeform: Shape 399">
                <a:extLst>
                  <a:ext uri="{FF2B5EF4-FFF2-40B4-BE49-F238E27FC236}">
                    <a16:creationId xmlns:a16="http://schemas.microsoft.com/office/drawing/2014/main" id="{DD24CB63-2119-4898-BFBC-AE51E8359EDC}"/>
                  </a:ext>
                </a:extLst>
              </p:cNvPr>
              <p:cNvSpPr/>
              <p:nvPr/>
            </p:nvSpPr>
            <p:spPr>
              <a:xfrm>
                <a:off x="5822641" y="3730943"/>
                <a:ext cx="3809" cy="952"/>
              </a:xfrm>
              <a:custGeom>
                <a:avLst/>
                <a:gdLst>
                  <a:gd name="connsiteX0" fmla="*/ 3810 w 3809"/>
                  <a:gd name="connsiteY0" fmla="*/ 953 h 952"/>
                  <a:gd name="connsiteX1" fmla="*/ 0 w 3809"/>
                  <a:gd name="connsiteY1" fmla="*/ 0 h 952"/>
                  <a:gd name="connsiteX2" fmla="*/ 3810 w 3809"/>
                  <a:gd name="connsiteY2" fmla="*/ 953 h 952"/>
                  <a:gd name="connsiteX3" fmla="*/ 3810 w 3809"/>
                  <a:gd name="connsiteY3" fmla="*/ 953 h 9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809" h="952">
                    <a:moveTo>
                      <a:pt x="3810" y="953"/>
                    </a:moveTo>
                    <a:cubicBezTo>
                      <a:pt x="2858" y="953"/>
                      <a:pt x="952" y="0"/>
                      <a:pt x="0" y="0"/>
                    </a:cubicBezTo>
                    <a:cubicBezTo>
                      <a:pt x="952" y="0"/>
                      <a:pt x="1905" y="0"/>
                      <a:pt x="3810" y="953"/>
                    </a:cubicBezTo>
                    <a:cubicBezTo>
                      <a:pt x="2858" y="0"/>
                      <a:pt x="2858" y="953"/>
                      <a:pt x="3810" y="953"/>
                    </a:cubicBezTo>
                    <a:close/>
                  </a:path>
                </a:pathLst>
              </a:custGeom>
              <a:solidFill>
                <a:srgbClr val="02020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01" name="Freeform: Shape 400">
                <a:extLst>
                  <a:ext uri="{FF2B5EF4-FFF2-40B4-BE49-F238E27FC236}">
                    <a16:creationId xmlns:a16="http://schemas.microsoft.com/office/drawing/2014/main" id="{1CE6F4D0-B54A-4224-8EFC-9F780258EE99}"/>
                  </a:ext>
                </a:extLst>
              </p:cNvPr>
              <p:cNvSpPr/>
              <p:nvPr/>
            </p:nvSpPr>
            <p:spPr>
              <a:xfrm>
                <a:off x="5810879" y="3708084"/>
                <a:ext cx="77247" cy="44767"/>
              </a:xfrm>
              <a:custGeom>
                <a:avLst/>
                <a:gdLst>
                  <a:gd name="connsiteX0" fmla="*/ 76532 w 77246"/>
                  <a:gd name="connsiteY0" fmla="*/ 41910 h 44767"/>
                  <a:gd name="connsiteX1" fmla="*/ 71769 w 77246"/>
                  <a:gd name="connsiteY1" fmla="*/ 43815 h 44767"/>
                  <a:gd name="connsiteX2" fmla="*/ 55577 w 77246"/>
                  <a:gd name="connsiteY2" fmla="*/ 44767 h 44767"/>
                  <a:gd name="connsiteX3" fmla="*/ 14619 w 77246"/>
                  <a:gd name="connsiteY3" fmla="*/ 23813 h 44767"/>
                  <a:gd name="connsiteX4" fmla="*/ 14619 w 77246"/>
                  <a:gd name="connsiteY4" fmla="*/ 23813 h 44767"/>
                  <a:gd name="connsiteX5" fmla="*/ 13667 w 77246"/>
                  <a:gd name="connsiteY5" fmla="*/ 23813 h 44767"/>
                  <a:gd name="connsiteX6" fmla="*/ 10809 w 77246"/>
                  <a:gd name="connsiteY6" fmla="*/ 22860 h 44767"/>
                  <a:gd name="connsiteX7" fmla="*/ 5094 w 77246"/>
                  <a:gd name="connsiteY7" fmla="*/ 20002 h 44767"/>
                  <a:gd name="connsiteX8" fmla="*/ 332 w 77246"/>
                  <a:gd name="connsiteY8" fmla="*/ 952 h 44767"/>
                  <a:gd name="connsiteX9" fmla="*/ 332 w 77246"/>
                  <a:gd name="connsiteY9" fmla="*/ 0 h 44767"/>
                  <a:gd name="connsiteX10" fmla="*/ 332 w 77246"/>
                  <a:gd name="connsiteY10" fmla="*/ 0 h 44767"/>
                  <a:gd name="connsiteX11" fmla="*/ 5094 w 77246"/>
                  <a:gd name="connsiteY11" fmla="*/ 2858 h 44767"/>
                  <a:gd name="connsiteX12" fmla="*/ 14619 w 77246"/>
                  <a:gd name="connsiteY12" fmla="*/ 4763 h 44767"/>
                  <a:gd name="connsiteX13" fmla="*/ 19382 w 77246"/>
                  <a:gd name="connsiteY13" fmla="*/ 5715 h 44767"/>
                  <a:gd name="connsiteX14" fmla="*/ 26049 w 77246"/>
                  <a:gd name="connsiteY14" fmla="*/ 17145 h 44767"/>
                  <a:gd name="connsiteX15" fmla="*/ 36527 w 77246"/>
                  <a:gd name="connsiteY15" fmla="*/ 23813 h 44767"/>
                  <a:gd name="connsiteX16" fmla="*/ 62244 w 77246"/>
                  <a:gd name="connsiteY16" fmla="*/ 38100 h 44767"/>
                  <a:gd name="connsiteX17" fmla="*/ 68912 w 77246"/>
                  <a:gd name="connsiteY17" fmla="*/ 40958 h 44767"/>
                  <a:gd name="connsiteX18" fmla="*/ 75579 w 77246"/>
                  <a:gd name="connsiteY18" fmla="*/ 39052 h 44767"/>
                  <a:gd name="connsiteX19" fmla="*/ 76532 w 77246"/>
                  <a:gd name="connsiteY19" fmla="*/ 38100 h 44767"/>
                  <a:gd name="connsiteX20" fmla="*/ 76532 w 77246"/>
                  <a:gd name="connsiteY20" fmla="*/ 39052 h 44767"/>
                  <a:gd name="connsiteX21" fmla="*/ 76532 w 77246"/>
                  <a:gd name="connsiteY21" fmla="*/ 40005 h 44767"/>
                  <a:gd name="connsiteX22" fmla="*/ 76532 w 77246"/>
                  <a:gd name="connsiteY22" fmla="*/ 41910 h 447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77246" h="44767">
                    <a:moveTo>
                      <a:pt x="76532" y="41910"/>
                    </a:moveTo>
                    <a:cubicBezTo>
                      <a:pt x="75579" y="43815"/>
                      <a:pt x="73674" y="43815"/>
                      <a:pt x="71769" y="43815"/>
                    </a:cubicBezTo>
                    <a:cubicBezTo>
                      <a:pt x="66054" y="44767"/>
                      <a:pt x="61292" y="44767"/>
                      <a:pt x="55577" y="44767"/>
                    </a:cubicBezTo>
                    <a:cubicBezTo>
                      <a:pt x="40337" y="41910"/>
                      <a:pt x="28907" y="29527"/>
                      <a:pt x="14619" y="23813"/>
                    </a:cubicBezTo>
                    <a:cubicBezTo>
                      <a:pt x="14619" y="23813"/>
                      <a:pt x="14619" y="23813"/>
                      <a:pt x="14619" y="23813"/>
                    </a:cubicBezTo>
                    <a:cubicBezTo>
                      <a:pt x="14619" y="23813"/>
                      <a:pt x="13667" y="23813"/>
                      <a:pt x="13667" y="23813"/>
                    </a:cubicBezTo>
                    <a:cubicBezTo>
                      <a:pt x="12714" y="23813"/>
                      <a:pt x="11762" y="22860"/>
                      <a:pt x="10809" y="22860"/>
                    </a:cubicBezTo>
                    <a:cubicBezTo>
                      <a:pt x="8904" y="21908"/>
                      <a:pt x="6999" y="20955"/>
                      <a:pt x="5094" y="20002"/>
                    </a:cubicBezTo>
                    <a:cubicBezTo>
                      <a:pt x="332" y="16192"/>
                      <a:pt x="-621" y="7620"/>
                      <a:pt x="332" y="952"/>
                    </a:cubicBezTo>
                    <a:cubicBezTo>
                      <a:pt x="332" y="952"/>
                      <a:pt x="332" y="0"/>
                      <a:pt x="332" y="0"/>
                    </a:cubicBezTo>
                    <a:cubicBezTo>
                      <a:pt x="332" y="0"/>
                      <a:pt x="332" y="0"/>
                      <a:pt x="332" y="0"/>
                    </a:cubicBezTo>
                    <a:cubicBezTo>
                      <a:pt x="2237" y="952"/>
                      <a:pt x="3189" y="2858"/>
                      <a:pt x="5094" y="2858"/>
                    </a:cubicBezTo>
                    <a:cubicBezTo>
                      <a:pt x="7952" y="3810"/>
                      <a:pt x="11762" y="4763"/>
                      <a:pt x="14619" y="4763"/>
                    </a:cubicBezTo>
                    <a:cubicBezTo>
                      <a:pt x="16524" y="4763"/>
                      <a:pt x="18429" y="4763"/>
                      <a:pt x="19382" y="5715"/>
                    </a:cubicBezTo>
                    <a:cubicBezTo>
                      <a:pt x="20334" y="9525"/>
                      <a:pt x="22239" y="14288"/>
                      <a:pt x="26049" y="17145"/>
                    </a:cubicBezTo>
                    <a:cubicBezTo>
                      <a:pt x="28907" y="20002"/>
                      <a:pt x="32717" y="21908"/>
                      <a:pt x="36527" y="23813"/>
                    </a:cubicBezTo>
                    <a:cubicBezTo>
                      <a:pt x="45099" y="28575"/>
                      <a:pt x="53672" y="33338"/>
                      <a:pt x="62244" y="38100"/>
                    </a:cubicBezTo>
                    <a:cubicBezTo>
                      <a:pt x="64149" y="39052"/>
                      <a:pt x="67007" y="40958"/>
                      <a:pt x="68912" y="40958"/>
                    </a:cubicBezTo>
                    <a:cubicBezTo>
                      <a:pt x="71769" y="40958"/>
                      <a:pt x="74627" y="40958"/>
                      <a:pt x="75579" y="39052"/>
                    </a:cubicBezTo>
                    <a:cubicBezTo>
                      <a:pt x="75579" y="39052"/>
                      <a:pt x="75579" y="38100"/>
                      <a:pt x="76532" y="38100"/>
                    </a:cubicBezTo>
                    <a:cubicBezTo>
                      <a:pt x="76532" y="38100"/>
                      <a:pt x="76532" y="38100"/>
                      <a:pt x="76532" y="39052"/>
                    </a:cubicBezTo>
                    <a:cubicBezTo>
                      <a:pt x="76532" y="39052"/>
                      <a:pt x="76532" y="39052"/>
                      <a:pt x="76532" y="40005"/>
                    </a:cubicBezTo>
                    <a:cubicBezTo>
                      <a:pt x="77484" y="40005"/>
                      <a:pt x="77484" y="40958"/>
                      <a:pt x="76532" y="41910"/>
                    </a:cubicBez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02" name="Freeform: Shape 401">
                <a:extLst>
                  <a:ext uri="{FF2B5EF4-FFF2-40B4-BE49-F238E27FC236}">
                    <a16:creationId xmlns:a16="http://schemas.microsoft.com/office/drawing/2014/main" id="{7190F419-8CAE-4961-8818-D675A1A89739}"/>
                  </a:ext>
                </a:extLst>
              </p:cNvPr>
              <p:cNvSpPr/>
              <p:nvPr/>
            </p:nvSpPr>
            <p:spPr>
              <a:xfrm>
                <a:off x="5764461" y="3749992"/>
                <a:ext cx="37225" cy="49194"/>
              </a:xfrm>
              <a:custGeom>
                <a:avLst/>
                <a:gdLst>
                  <a:gd name="connsiteX0" fmla="*/ 36273 w 37225"/>
                  <a:gd name="connsiteY0" fmla="*/ 41910 h 49194"/>
                  <a:gd name="connsiteX1" fmla="*/ 35320 w 37225"/>
                  <a:gd name="connsiteY1" fmla="*/ 45720 h 49194"/>
                  <a:gd name="connsiteX2" fmla="*/ 30558 w 37225"/>
                  <a:gd name="connsiteY2" fmla="*/ 48578 h 49194"/>
                  <a:gd name="connsiteX3" fmla="*/ 13413 w 37225"/>
                  <a:gd name="connsiteY3" fmla="*/ 44767 h 49194"/>
                  <a:gd name="connsiteX4" fmla="*/ 3888 w 37225"/>
                  <a:gd name="connsiteY4" fmla="*/ 36195 h 49194"/>
                  <a:gd name="connsiteX5" fmla="*/ 78 w 37225"/>
                  <a:gd name="connsiteY5" fmla="*/ 12383 h 49194"/>
                  <a:gd name="connsiteX6" fmla="*/ 78 w 37225"/>
                  <a:gd name="connsiteY6" fmla="*/ 0 h 49194"/>
                  <a:gd name="connsiteX7" fmla="*/ 5793 w 37225"/>
                  <a:gd name="connsiteY7" fmla="*/ 3810 h 49194"/>
                  <a:gd name="connsiteX8" fmla="*/ 6745 w 37225"/>
                  <a:gd name="connsiteY8" fmla="*/ 5715 h 49194"/>
                  <a:gd name="connsiteX9" fmla="*/ 14365 w 37225"/>
                  <a:gd name="connsiteY9" fmla="*/ 9525 h 49194"/>
                  <a:gd name="connsiteX10" fmla="*/ 25795 w 37225"/>
                  <a:gd name="connsiteY10" fmla="*/ 6667 h 49194"/>
                  <a:gd name="connsiteX11" fmla="*/ 16270 w 37225"/>
                  <a:gd name="connsiteY11" fmla="*/ 12383 h 49194"/>
                  <a:gd name="connsiteX12" fmla="*/ 11508 w 37225"/>
                  <a:gd name="connsiteY12" fmla="*/ 14288 h 49194"/>
                  <a:gd name="connsiteX13" fmla="*/ 10555 w 37225"/>
                  <a:gd name="connsiteY13" fmla="*/ 16192 h 49194"/>
                  <a:gd name="connsiteX14" fmla="*/ 16270 w 37225"/>
                  <a:gd name="connsiteY14" fmla="*/ 38100 h 49194"/>
                  <a:gd name="connsiteX15" fmla="*/ 20080 w 37225"/>
                  <a:gd name="connsiteY15" fmla="*/ 40958 h 49194"/>
                  <a:gd name="connsiteX16" fmla="*/ 36273 w 37225"/>
                  <a:gd name="connsiteY16" fmla="*/ 40005 h 49194"/>
                  <a:gd name="connsiteX17" fmla="*/ 37225 w 37225"/>
                  <a:gd name="connsiteY17" fmla="*/ 39053 h 49194"/>
                  <a:gd name="connsiteX18" fmla="*/ 36273 w 37225"/>
                  <a:gd name="connsiteY18" fmla="*/ 41910 h 491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37225" h="49194">
                    <a:moveTo>
                      <a:pt x="36273" y="41910"/>
                    </a:moveTo>
                    <a:cubicBezTo>
                      <a:pt x="36273" y="42863"/>
                      <a:pt x="36273" y="44767"/>
                      <a:pt x="35320" y="45720"/>
                    </a:cubicBezTo>
                    <a:cubicBezTo>
                      <a:pt x="34368" y="47625"/>
                      <a:pt x="32463" y="48578"/>
                      <a:pt x="30558" y="48578"/>
                    </a:cubicBezTo>
                    <a:cubicBezTo>
                      <a:pt x="24843" y="50483"/>
                      <a:pt x="18175" y="47625"/>
                      <a:pt x="13413" y="44767"/>
                    </a:cubicBezTo>
                    <a:cubicBezTo>
                      <a:pt x="9603" y="42863"/>
                      <a:pt x="5793" y="40005"/>
                      <a:pt x="3888" y="36195"/>
                    </a:cubicBezTo>
                    <a:cubicBezTo>
                      <a:pt x="-875" y="29528"/>
                      <a:pt x="78" y="20003"/>
                      <a:pt x="78" y="12383"/>
                    </a:cubicBezTo>
                    <a:cubicBezTo>
                      <a:pt x="78" y="9525"/>
                      <a:pt x="78" y="4763"/>
                      <a:pt x="78" y="0"/>
                    </a:cubicBezTo>
                    <a:cubicBezTo>
                      <a:pt x="1983" y="953"/>
                      <a:pt x="4840" y="1905"/>
                      <a:pt x="5793" y="3810"/>
                    </a:cubicBezTo>
                    <a:cubicBezTo>
                      <a:pt x="5793" y="4763"/>
                      <a:pt x="6745" y="4763"/>
                      <a:pt x="6745" y="5715"/>
                    </a:cubicBezTo>
                    <a:cubicBezTo>
                      <a:pt x="7698" y="8573"/>
                      <a:pt x="11508" y="9525"/>
                      <a:pt x="14365" y="9525"/>
                    </a:cubicBezTo>
                    <a:cubicBezTo>
                      <a:pt x="18175" y="9525"/>
                      <a:pt x="21985" y="8573"/>
                      <a:pt x="25795" y="6667"/>
                    </a:cubicBezTo>
                    <a:cubicBezTo>
                      <a:pt x="22938" y="9525"/>
                      <a:pt x="20080" y="12383"/>
                      <a:pt x="16270" y="12383"/>
                    </a:cubicBezTo>
                    <a:cubicBezTo>
                      <a:pt x="14365" y="12383"/>
                      <a:pt x="12460" y="12383"/>
                      <a:pt x="11508" y="14288"/>
                    </a:cubicBezTo>
                    <a:cubicBezTo>
                      <a:pt x="10555" y="15240"/>
                      <a:pt x="10555" y="16192"/>
                      <a:pt x="10555" y="16192"/>
                    </a:cubicBezTo>
                    <a:cubicBezTo>
                      <a:pt x="8650" y="23813"/>
                      <a:pt x="10555" y="32385"/>
                      <a:pt x="16270" y="38100"/>
                    </a:cubicBezTo>
                    <a:cubicBezTo>
                      <a:pt x="17223" y="39053"/>
                      <a:pt x="19128" y="40005"/>
                      <a:pt x="20080" y="40958"/>
                    </a:cubicBezTo>
                    <a:cubicBezTo>
                      <a:pt x="24843" y="43815"/>
                      <a:pt x="31510" y="42863"/>
                      <a:pt x="36273" y="40005"/>
                    </a:cubicBezTo>
                    <a:cubicBezTo>
                      <a:pt x="36273" y="40005"/>
                      <a:pt x="37225" y="39053"/>
                      <a:pt x="37225" y="39053"/>
                    </a:cubicBezTo>
                    <a:cubicBezTo>
                      <a:pt x="36273" y="40005"/>
                      <a:pt x="36273" y="40958"/>
                      <a:pt x="36273" y="41910"/>
                    </a:cubicBez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03" name="Freeform: Shape 402">
                <a:extLst>
                  <a:ext uri="{FF2B5EF4-FFF2-40B4-BE49-F238E27FC236}">
                    <a16:creationId xmlns:a16="http://schemas.microsoft.com/office/drawing/2014/main" id="{FAB6AB54-9A7B-42D0-8CE4-26CC4D482181}"/>
                  </a:ext>
                </a:extLst>
              </p:cNvPr>
              <p:cNvSpPr/>
              <p:nvPr/>
            </p:nvSpPr>
            <p:spPr>
              <a:xfrm>
                <a:off x="5820736" y="3273741"/>
                <a:ext cx="18742" cy="21562"/>
              </a:xfrm>
              <a:custGeom>
                <a:avLst/>
                <a:gdLst>
                  <a:gd name="connsiteX0" fmla="*/ 10477 w 18742"/>
                  <a:gd name="connsiteY0" fmla="*/ 0 h 21562"/>
                  <a:gd name="connsiteX1" fmla="*/ 16192 w 18742"/>
                  <a:gd name="connsiteY1" fmla="*/ 19050 h 21562"/>
                  <a:gd name="connsiteX2" fmla="*/ 8572 w 18742"/>
                  <a:gd name="connsiteY2" fmla="*/ 19050 h 21562"/>
                  <a:gd name="connsiteX3" fmla="*/ 0 w 18742"/>
                  <a:gd name="connsiteY3" fmla="*/ 14288 h 21562"/>
                  <a:gd name="connsiteX4" fmla="*/ 2857 w 18742"/>
                  <a:gd name="connsiteY4" fmla="*/ 3810 h 21562"/>
                  <a:gd name="connsiteX5" fmla="*/ 10477 w 18742"/>
                  <a:gd name="connsiteY5" fmla="*/ 0 h 215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8742" h="21562">
                    <a:moveTo>
                      <a:pt x="10477" y="0"/>
                    </a:moveTo>
                    <a:cubicBezTo>
                      <a:pt x="17145" y="7620"/>
                      <a:pt x="21907" y="9525"/>
                      <a:pt x="16192" y="19050"/>
                    </a:cubicBezTo>
                    <a:cubicBezTo>
                      <a:pt x="13335" y="22860"/>
                      <a:pt x="12382" y="21908"/>
                      <a:pt x="8572" y="19050"/>
                    </a:cubicBezTo>
                    <a:cubicBezTo>
                      <a:pt x="5715" y="17145"/>
                      <a:pt x="2857" y="16192"/>
                      <a:pt x="0" y="14288"/>
                    </a:cubicBezTo>
                    <a:cubicBezTo>
                      <a:pt x="1905" y="11430"/>
                      <a:pt x="952" y="5715"/>
                      <a:pt x="2857" y="3810"/>
                    </a:cubicBezTo>
                    <a:cubicBezTo>
                      <a:pt x="4763" y="1905"/>
                      <a:pt x="8572" y="1905"/>
                      <a:pt x="10477" y="0"/>
                    </a:cubicBezTo>
                    <a:close/>
                  </a:path>
                </a:pathLst>
              </a:custGeom>
              <a:solidFill>
                <a:srgbClr val="BC202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04" name="Freeform: Shape 403">
                <a:extLst>
                  <a:ext uri="{FF2B5EF4-FFF2-40B4-BE49-F238E27FC236}">
                    <a16:creationId xmlns:a16="http://schemas.microsoft.com/office/drawing/2014/main" id="{EB0DEDB1-24E2-4C8E-93DE-DCB181EE177A}"/>
                  </a:ext>
                </a:extLst>
              </p:cNvPr>
              <p:cNvSpPr/>
              <p:nvPr/>
            </p:nvSpPr>
            <p:spPr>
              <a:xfrm>
                <a:off x="5829309" y="3261360"/>
                <a:ext cx="16192" cy="25717"/>
              </a:xfrm>
              <a:custGeom>
                <a:avLst/>
                <a:gdLst>
                  <a:gd name="connsiteX0" fmla="*/ 16192 w 16192"/>
                  <a:gd name="connsiteY0" fmla="*/ 25718 h 25717"/>
                  <a:gd name="connsiteX1" fmla="*/ 3810 w 16192"/>
                  <a:gd name="connsiteY1" fmla="*/ 14288 h 25717"/>
                  <a:gd name="connsiteX2" fmla="*/ 0 w 16192"/>
                  <a:gd name="connsiteY2" fmla="*/ 13335 h 25717"/>
                  <a:gd name="connsiteX3" fmla="*/ 953 w 16192"/>
                  <a:gd name="connsiteY3" fmla="*/ 11430 h 25717"/>
                  <a:gd name="connsiteX4" fmla="*/ 4763 w 16192"/>
                  <a:gd name="connsiteY4" fmla="*/ 0 h 25717"/>
                  <a:gd name="connsiteX5" fmla="*/ 16192 w 16192"/>
                  <a:gd name="connsiteY5" fmla="*/ 25718 h 2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6192" h="25717">
                    <a:moveTo>
                      <a:pt x="16192" y="25718"/>
                    </a:moveTo>
                    <a:cubicBezTo>
                      <a:pt x="11430" y="21908"/>
                      <a:pt x="4763" y="14288"/>
                      <a:pt x="3810" y="14288"/>
                    </a:cubicBezTo>
                    <a:cubicBezTo>
                      <a:pt x="3810" y="14288"/>
                      <a:pt x="0" y="14288"/>
                      <a:pt x="0" y="13335"/>
                    </a:cubicBezTo>
                    <a:cubicBezTo>
                      <a:pt x="0" y="12383"/>
                      <a:pt x="953" y="12383"/>
                      <a:pt x="953" y="11430"/>
                    </a:cubicBezTo>
                    <a:cubicBezTo>
                      <a:pt x="1905" y="8573"/>
                      <a:pt x="3810" y="2858"/>
                      <a:pt x="4763" y="0"/>
                    </a:cubicBezTo>
                    <a:cubicBezTo>
                      <a:pt x="9525" y="1905"/>
                      <a:pt x="14288" y="19050"/>
                      <a:pt x="16192" y="25718"/>
                    </a:cubicBezTo>
                    <a:close/>
                  </a:path>
                </a:pathLst>
              </a:custGeom>
              <a:solidFill>
                <a:srgbClr val="DFE7E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05" name="Freeform: Shape 404">
                <a:extLst>
                  <a:ext uri="{FF2B5EF4-FFF2-40B4-BE49-F238E27FC236}">
                    <a16:creationId xmlns:a16="http://schemas.microsoft.com/office/drawing/2014/main" id="{746BB6A1-0950-4146-ACD8-81834E2762C6}"/>
                  </a:ext>
                </a:extLst>
              </p:cNvPr>
              <p:cNvSpPr/>
              <p:nvPr/>
            </p:nvSpPr>
            <p:spPr>
              <a:xfrm>
                <a:off x="5788098" y="3249929"/>
                <a:ext cx="41210" cy="46672"/>
              </a:xfrm>
              <a:custGeom>
                <a:avLst/>
                <a:gdLst>
                  <a:gd name="connsiteX0" fmla="*/ 41211 w 41210"/>
                  <a:gd name="connsiteY0" fmla="*/ 24765 h 46672"/>
                  <a:gd name="connsiteX1" fmla="*/ 41211 w 41210"/>
                  <a:gd name="connsiteY1" fmla="*/ 24765 h 46672"/>
                  <a:gd name="connsiteX2" fmla="*/ 38353 w 41210"/>
                  <a:gd name="connsiteY2" fmla="*/ 25717 h 46672"/>
                  <a:gd name="connsiteX3" fmla="*/ 35496 w 41210"/>
                  <a:gd name="connsiteY3" fmla="*/ 24765 h 46672"/>
                  <a:gd name="connsiteX4" fmla="*/ 30733 w 41210"/>
                  <a:gd name="connsiteY4" fmla="*/ 22860 h 46672"/>
                  <a:gd name="connsiteX5" fmla="*/ 18351 w 41210"/>
                  <a:gd name="connsiteY5" fmla="*/ 15240 h 46672"/>
                  <a:gd name="connsiteX6" fmla="*/ 10731 w 41210"/>
                  <a:gd name="connsiteY6" fmla="*/ 9525 h 46672"/>
                  <a:gd name="connsiteX7" fmla="*/ 6921 w 41210"/>
                  <a:gd name="connsiteY7" fmla="*/ 3810 h 46672"/>
                  <a:gd name="connsiteX8" fmla="*/ 6921 w 41210"/>
                  <a:gd name="connsiteY8" fmla="*/ 1905 h 46672"/>
                  <a:gd name="connsiteX9" fmla="*/ 6921 w 41210"/>
                  <a:gd name="connsiteY9" fmla="*/ 0 h 46672"/>
                  <a:gd name="connsiteX10" fmla="*/ 5968 w 41210"/>
                  <a:gd name="connsiteY10" fmla="*/ 0 h 46672"/>
                  <a:gd name="connsiteX11" fmla="*/ 253 w 41210"/>
                  <a:gd name="connsiteY11" fmla="*/ 8573 h 46672"/>
                  <a:gd name="connsiteX12" fmla="*/ 253 w 41210"/>
                  <a:gd name="connsiteY12" fmla="*/ 8573 h 46672"/>
                  <a:gd name="connsiteX13" fmla="*/ 3111 w 41210"/>
                  <a:gd name="connsiteY13" fmla="*/ 20955 h 46672"/>
                  <a:gd name="connsiteX14" fmla="*/ 11683 w 41210"/>
                  <a:gd name="connsiteY14" fmla="*/ 30480 h 46672"/>
                  <a:gd name="connsiteX15" fmla="*/ 34543 w 41210"/>
                  <a:gd name="connsiteY15" fmla="*/ 46673 h 46672"/>
                  <a:gd name="connsiteX16" fmla="*/ 34543 w 41210"/>
                  <a:gd name="connsiteY16" fmla="*/ 45720 h 46672"/>
                  <a:gd name="connsiteX17" fmla="*/ 34543 w 41210"/>
                  <a:gd name="connsiteY17" fmla="*/ 40005 h 46672"/>
                  <a:gd name="connsiteX18" fmla="*/ 38353 w 41210"/>
                  <a:gd name="connsiteY18" fmla="*/ 28575 h 46672"/>
                  <a:gd name="connsiteX19" fmla="*/ 41211 w 41210"/>
                  <a:gd name="connsiteY19" fmla="*/ 24765 h 46672"/>
                  <a:gd name="connsiteX20" fmla="*/ 41211 w 41210"/>
                  <a:gd name="connsiteY20" fmla="*/ 24765 h 466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41210" h="46672">
                    <a:moveTo>
                      <a:pt x="41211" y="24765"/>
                    </a:moveTo>
                    <a:cubicBezTo>
                      <a:pt x="41211" y="25717"/>
                      <a:pt x="41211" y="25717"/>
                      <a:pt x="41211" y="24765"/>
                    </a:cubicBezTo>
                    <a:cubicBezTo>
                      <a:pt x="40258" y="25717"/>
                      <a:pt x="39306" y="25717"/>
                      <a:pt x="38353" y="25717"/>
                    </a:cubicBezTo>
                    <a:cubicBezTo>
                      <a:pt x="37401" y="25717"/>
                      <a:pt x="36448" y="25717"/>
                      <a:pt x="35496" y="24765"/>
                    </a:cubicBezTo>
                    <a:cubicBezTo>
                      <a:pt x="33591" y="23813"/>
                      <a:pt x="32638" y="22860"/>
                      <a:pt x="30733" y="22860"/>
                    </a:cubicBezTo>
                    <a:lnTo>
                      <a:pt x="18351" y="15240"/>
                    </a:lnTo>
                    <a:cubicBezTo>
                      <a:pt x="15493" y="13335"/>
                      <a:pt x="12636" y="12383"/>
                      <a:pt x="10731" y="9525"/>
                    </a:cubicBezTo>
                    <a:cubicBezTo>
                      <a:pt x="8826" y="7620"/>
                      <a:pt x="7873" y="5715"/>
                      <a:pt x="6921" y="3810"/>
                    </a:cubicBezTo>
                    <a:cubicBezTo>
                      <a:pt x="6921" y="2858"/>
                      <a:pt x="6921" y="1905"/>
                      <a:pt x="6921" y="1905"/>
                    </a:cubicBezTo>
                    <a:cubicBezTo>
                      <a:pt x="6921" y="953"/>
                      <a:pt x="6921" y="0"/>
                      <a:pt x="6921" y="0"/>
                    </a:cubicBezTo>
                    <a:cubicBezTo>
                      <a:pt x="6921" y="0"/>
                      <a:pt x="5968" y="0"/>
                      <a:pt x="5968" y="0"/>
                    </a:cubicBezTo>
                    <a:cubicBezTo>
                      <a:pt x="3111" y="1905"/>
                      <a:pt x="1206" y="4763"/>
                      <a:pt x="253" y="8573"/>
                    </a:cubicBezTo>
                    <a:lnTo>
                      <a:pt x="253" y="8573"/>
                    </a:lnTo>
                    <a:cubicBezTo>
                      <a:pt x="-699" y="13335"/>
                      <a:pt x="1206" y="17145"/>
                      <a:pt x="3111" y="20955"/>
                    </a:cubicBezTo>
                    <a:cubicBezTo>
                      <a:pt x="5016" y="24765"/>
                      <a:pt x="8826" y="27623"/>
                      <a:pt x="11683" y="30480"/>
                    </a:cubicBezTo>
                    <a:cubicBezTo>
                      <a:pt x="18351" y="37148"/>
                      <a:pt x="25971" y="42863"/>
                      <a:pt x="34543" y="46673"/>
                    </a:cubicBezTo>
                    <a:cubicBezTo>
                      <a:pt x="34543" y="46673"/>
                      <a:pt x="34543" y="45720"/>
                      <a:pt x="34543" y="45720"/>
                    </a:cubicBezTo>
                    <a:cubicBezTo>
                      <a:pt x="34543" y="43815"/>
                      <a:pt x="34543" y="41910"/>
                      <a:pt x="34543" y="40005"/>
                    </a:cubicBezTo>
                    <a:cubicBezTo>
                      <a:pt x="35496" y="36195"/>
                      <a:pt x="36448" y="32385"/>
                      <a:pt x="38353" y="28575"/>
                    </a:cubicBezTo>
                    <a:cubicBezTo>
                      <a:pt x="40258" y="27623"/>
                      <a:pt x="41211" y="26670"/>
                      <a:pt x="41211" y="24765"/>
                    </a:cubicBezTo>
                    <a:cubicBezTo>
                      <a:pt x="41211" y="24765"/>
                      <a:pt x="41211" y="24765"/>
                      <a:pt x="41211" y="24765"/>
                    </a:cubicBezTo>
                    <a:close/>
                  </a:path>
                </a:pathLst>
              </a:custGeom>
              <a:solidFill>
                <a:srgbClr val="DFE7E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06" name="Freeform: Shape 405">
                <a:extLst>
                  <a:ext uri="{FF2B5EF4-FFF2-40B4-BE49-F238E27FC236}">
                    <a16:creationId xmlns:a16="http://schemas.microsoft.com/office/drawing/2014/main" id="{B25D58BB-4C8D-4F62-8AAD-832E46BB64D0}"/>
                  </a:ext>
                </a:extLst>
              </p:cNvPr>
              <p:cNvSpPr/>
              <p:nvPr/>
            </p:nvSpPr>
            <p:spPr>
              <a:xfrm>
                <a:off x="5827404" y="3287261"/>
                <a:ext cx="20954" cy="148406"/>
              </a:xfrm>
              <a:custGeom>
                <a:avLst/>
                <a:gdLst>
                  <a:gd name="connsiteX0" fmla="*/ 19050 w 20954"/>
                  <a:gd name="connsiteY0" fmla="*/ 121737 h 148406"/>
                  <a:gd name="connsiteX1" fmla="*/ 16192 w 20954"/>
                  <a:gd name="connsiteY1" fmla="*/ 56967 h 148406"/>
                  <a:gd name="connsiteX2" fmla="*/ 13335 w 20954"/>
                  <a:gd name="connsiteY2" fmla="*/ 19819 h 148406"/>
                  <a:gd name="connsiteX3" fmla="*/ 11430 w 20954"/>
                  <a:gd name="connsiteY3" fmla="*/ 2674 h 148406"/>
                  <a:gd name="connsiteX4" fmla="*/ 0 w 20954"/>
                  <a:gd name="connsiteY4" fmla="*/ 1722 h 148406"/>
                  <a:gd name="connsiteX5" fmla="*/ 3810 w 20954"/>
                  <a:gd name="connsiteY5" fmla="*/ 75064 h 148406"/>
                  <a:gd name="connsiteX6" fmla="*/ 1905 w 20954"/>
                  <a:gd name="connsiteY6" fmla="*/ 124594 h 148406"/>
                  <a:gd name="connsiteX7" fmla="*/ 13335 w 20954"/>
                  <a:gd name="connsiteY7" fmla="*/ 148407 h 148406"/>
                  <a:gd name="connsiteX8" fmla="*/ 20955 w 20954"/>
                  <a:gd name="connsiteY8" fmla="*/ 125547 h 148406"/>
                  <a:gd name="connsiteX9" fmla="*/ 19050 w 20954"/>
                  <a:gd name="connsiteY9" fmla="*/ 121737 h 1484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0954" h="148406">
                    <a:moveTo>
                      <a:pt x="19050" y="121737"/>
                    </a:moveTo>
                    <a:cubicBezTo>
                      <a:pt x="20955" y="100782"/>
                      <a:pt x="17145" y="77922"/>
                      <a:pt x="16192" y="56967"/>
                    </a:cubicBezTo>
                    <a:cubicBezTo>
                      <a:pt x="15240" y="44584"/>
                      <a:pt x="14288" y="32202"/>
                      <a:pt x="13335" y="19819"/>
                    </a:cubicBezTo>
                    <a:cubicBezTo>
                      <a:pt x="12383" y="14104"/>
                      <a:pt x="13335" y="7437"/>
                      <a:pt x="11430" y="2674"/>
                    </a:cubicBezTo>
                    <a:cubicBezTo>
                      <a:pt x="8572" y="-2088"/>
                      <a:pt x="4763" y="769"/>
                      <a:pt x="0" y="1722"/>
                    </a:cubicBezTo>
                    <a:cubicBezTo>
                      <a:pt x="2858" y="26487"/>
                      <a:pt x="3810" y="50299"/>
                      <a:pt x="3810" y="75064"/>
                    </a:cubicBezTo>
                    <a:cubicBezTo>
                      <a:pt x="3810" y="91257"/>
                      <a:pt x="1905" y="108402"/>
                      <a:pt x="1905" y="124594"/>
                    </a:cubicBezTo>
                    <a:cubicBezTo>
                      <a:pt x="1905" y="134119"/>
                      <a:pt x="8572" y="140787"/>
                      <a:pt x="13335" y="148407"/>
                    </a:cubicBezTo>
                    <a:cubicBezTo>
                      <a:pt x="16192" y="141739"/>
                      <a:pt x="19050" y="132214"/>
                      <a:pt x="20955" y="125547"/>
                    </a:cubicBezTo>
                    <a:lnTo>
                      <a:pt x="19050" y="121737"/>
                    </a:lnTo>
                    <a:close/>
                  </a:path>
                </a:pathLst>
              </a:custGeom>
              <a:solidFill>
                <a:srgbClr val="BC202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07" name="Freeform: Shape 406">
                <a:extLst>
                  <a:ext uri="{FF2B5EF4-FFF2-40B4-BE49-F238E27FC236}">
                    <a16:creationId xmlns:a16="http://schemas.microsoft.com/office/drawing/2014/main" id="{B05F270C-D079-4D7D-9220-A3F27D6D64EC}"/>
                  </a:ext>
                </a:extLst>
              </p:cNvPr>
              <p:cNvSpPr/>
              <p:nvPr/>
            </p:nvSpPr>
            <p:spPr>
              <a:xfrm>
                <a:off x="5739774" y="3277309"/>
                <a:ext cx="49529" cy="208262"/>
              </a:xfrm>
              <a:custGeom>
                <a:avLst/>
                <a:gdLst>
                  <a:gd name="connsiteX0" fmla="*/ 29527 w 49529"/>
                  <a:gd name="connsiteY0" fmla="*/ 118353 h 208262"/>
                  <a:gd name="connsiteX1" fmla="*/ 31432 w 49529"/>
                  <a:gd name="connsiteY1" fmla="*/ 142165 h 208262"/>
                  <a:gd name="connsiteX2" fmla="*/ 37147 w 49529"/>
                  <a:gd name="connsiteY2" fmla="*/ 190743 h 208262"/>
                  <a:gd name="connsiteX3" fmla="*/ 37147 w 49529"/>
                  <a:gd name="connsiteY3" fmla="*/ 193600 h 208262"/>
                  <a:gd name="connsiteX4" fmla="*/ 38100 w 49529"/>
                  <a:gd name="connsiteY4" fmla="*/ 199315 h 208262"/>
                  <a:gd name="connsiteX5" fmla="*/ 40005 w 49529"/>
                  <a:gd name="connsiteY5" fmla="*/ 204078 h 208262"/>
                  <a:gd name="connsiteX6" fmla="*/ 40005 w 49529"/>
                  <a:gd name="connsiteY6" fmla="*/ 204078 h 208262"/>
                  <a:gd name="connsiteX7" fmla="*/ 32385 w 49529"/>
                  <a:gd name="connsiteY7" fmla="*/ 206935 h 208262"/>
                  <a:gd name="connsiteX8" fmla="*/ 12382 w 49529"/>
                  <a:gd name="connsiteY8" fmla="*/ 205983 h 208262"/>
                  <a:gd name="connsiteX9" fmla="*/ 12382 w 49529"/>
                  <a:gd name="connsiteY9" fmla="*/ 203125 h 208262"/>
                  <a:gd name="connsiteX10" fmla="*/ 0 w 49529"/>
                  <a:gd name="connsiteY10" fmla="*/ 126925 h 208262"/>
                  <a:gd name="connsiteX11" fmla="*/ 0 w 49529"/>
                  <a:gd name="connsiteY11" fmla="*/ 96445 h 208262"/>
                  <a:gd name="connsiteX12" fmla="*/ 0 w 49529"/>
                  <a:gd name="connsiteY12" fmla="*/ 77395 h 208262"/>
                  <a:gd name="connsiteX13" fmla="*/ 4763 w 49529"/>
                  <a:gd name="connsiteY13" fmla="*/ 33580 h 208262"/>
                  <a:gd name="connsiteX14" fmla="*/ 8572 w 49529"/>
                  <a:gd name="connsiteY14" fmla="*/ 17388 h 208262"/>
                  <a:gd name="connsiteX15" fmla="*/ 8572 w 49529"/>
                  <a:gd name="connsiteY15" fmla="*/ 17388 h 208262"/>
                  <a:gd name="connsiteX16" fmla="*/ 10477 w 49529"/>
                  <a:gd name="connsiteY16" fmla="*/ 13578 h 208262"/>
                  <a:gd name="connsiteX17" fmla="*/ 25717 w 49529"/>
                  <a:gd name="connsiteY17" fmla="*/ 243 h 208262"/>
                  <a:gd name="connsiteX18" fmla="*/ 27622 w 49529"/>
                  <a:gd name="connsiteY18" fmla="*/ 243 h 208262"/>
                  <a:gd name="connsiteX19" fmla="*/ 38100 w 49529"/>
                  <a:gd name="connsiteY19" fmla="*/ 5005 h 208262"/>
                  <a:gd name="connsiteX20" fmla="*/ 38100 w 49529"/>
                  <a:gd name="connsiteY20" fmla="*/ 5005 h 208262"/>
                  <a:gd name="connsiteX21" fmla="*/ 43815 w 49529"/>
                  <a:gd name="connsiteY21" fmla="*/ 13578 h 208262"/>
                  <a:gd name="connsiteX22" fmla="*/ 49530 w 49529"/>
                  <a:gd name="connsiteY22" fmla="*/ 43105 h 208262"/>
                  <a:gd name="connsiteX23" fmla="*/ 40957 w 49529"/>
                  <a:gd name="connsiteY23" fmla="*/ 82158 h 208262"/>
                  <a:gd name="connsiteX24" fmla="*/ 39052 w 49529"/>
                  <a:gd name="connsiteY24" fmla="*/ 89778 h 208262"/>
                  <a:gd name="connsiteX25" fmla="*/ 29527 w 49529"/>
                  <a:gd name="connsiteY25" fmla="*/ 118353 h 2082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49529" h="208262">
                    <a:moveTo>
                      <a:pt x="29527" y="118353"/>
                    </a:moveTo>
                    <a:cubicBezTo>
                      <a:pt x="29527" y="125973"/>
                      <a:pt x="30480" y="134545"/>
                      <a:pt x="31432" y="142165"/>
                    </a:cubicBezTo>
                    <a:lnTo>
                      <a:pt x="37147" y="190743"/>
                    </a:lnTo>
                    <a:cubicBezTo>
                      <a:pt x="37147" y="191695"/>
                      <a:pt x="37147" y="192648"/>
                      <a:pt x="37147" y="193600"/>
                    </a:cubicBezTo>
                    <a:cubicBezTo>
                      <a:pt x="37147" y="195505"/>
                      <a:pt x="37147" y="197410"/>
                      <a:pt x="38100" y="199315"/>
                    </a:cubicBezTo>
                    <a:cubicBezTo>
                      <a:pt x="38100" y="201220"/>
                      <a:pt x="39052" y="203125"/>
                      <a:pt x="40005" y="204078"/>
                    </a:cubicBezTo>
                    <a:cubicBezTo>
                      <a:pt x="40005" y="204078"/>
                      <a:pt x="40005" y="204078"/>
                      <a:pt x="40005" y="204078"/>
                    </a:cubicBezTo>
                    <a:cubicBezTo>
                      <a:pt x="37147" y="205030"/>
                      <a:pt x="35242" y="205983"/>
                      <a:pt x="32385" y="206935"/>
                    </a:cubicBezTo>
                    <a:cubicBezTo>
                      <a:pt x="25717" y="208840"/>
                      <a:pt x="18097" y="208840"/>
                      <a:pt x="12382" y="205983"/>
                    </a:cubicBezTo>
                    <a:cubicBezTo>
                      <a:pt x="12382" y="205030"/>
                      <a:pt x="12382" y="204078"/>
                      <a:pt x="12382" y="203125"/>
                    </a:cubicBezTo>
                    <a:cubicBezTo>
                      <a:pt x="8572" y="168835"/>
                      <a:pt x="0" y="153595"/>
                      <a:pt x="0" y="126925"/>
                    </a:cubicBezTo>
                    <a:cubicBezTo>
                      <a:pt x="0" y="116448"/>
                      <a:pt x="0" y="106923"/>
                      <a:pt x="0" y="96445"/>
                    </a:cubicBezTo>
                    <a:cubicBezTo>
                      <a:pt x="0" y="89778"/>
                      <a:pt x="0" y="84063"/>
                      <a:pt x="0" y="77395"/>
                    </a:cubicBezTo>
                    <a:cubicBezTo>
                      <a:pt x="0" y="62155"/>
                      <a:pt x="1905" y="47868"/>
                      <a:pt x="4763" y="33580"/>
                    </a:cubicBezTo>
                    <a:cubicBezTo>
                      <a:pt x="5715" y="27865"/>
                      <a:pt x="6667" y="23103"/>
                      <a:pt x="8572" y="17388"/>
                    </a:cubicBezTo>
                    <a:cubicBezTo>
                      <a:pt x="8572" y="17388"/>
                      <a:pt x="8572" y="17388"/>
                      <a:pt x="8572" y="17388"/>
                    </a:cubicBezTo>
                    <a:cubicBezTo>
                      <a:pt x="8572" y="16435"/>
                      <a:pt x="9525" y="15483"/>
                      <a:pt x="10477" y="13578"/>
                    </a:cubicBezTo>
                    <a:cubicBezTo>
                      <a:pt x="13335" y="7863"/>
                      <a:pt x="19050" y="2148"/>
                      <a:pt x="25717" y="243"/>
                    </a:cubicBezTo>
                    <a:cubicBezTo>
                      <a:pt x="26670" y="243"/>
                      <a:pt x="26670" y="243"/>
                      <a:pt x="27622" y="243"/>
                    </a:cubicBezTo>
                    <a:cubicBezTo>
                      <a:pt x="31432" y="-710"/>
                      <a:pt x="35242" y="1195"/>
                      <a:pt x="38100" y="5005"/>
                    </a:cubicBezTo>
                    <a:cubicBezTo>
                      <a:pt x="38100" y="5005"/>
                      <a:pt x="38100" y="5005"/>
                      <a:pt x="38100" y="5005"/>
                    </a:cubicBezTo>
                    <a:cubicBezTo>
                      <a:pt x="40957" y="7863"/>
                      <a:pt x="42863" y="10720"/>
                      <a:pt x="43815" y="13578"/>
                    </a:cubicBezTo>
                    <a:cubicBezTo>
                      <a:pt x="48577" y="23103"/>
                      <a:pt x="49530" y="33580"/>
                      <a:pt x="49530" y="43105"/>
                    </a:cubicBezTo>
                    <a:cubicBezTo>
                      <a:pt x="48577" y="56440"/>
                      <a:pt x="44767" y="68823"/>
                      <a:pt x="40957" y="82158"/>
                    </a:cubicBezTo>
                    <a:cubicBezTo>
                      <a:pt x="40005" y="85015"/>
                      <a:pt x="39052" y="86920"/>
                      <a:pt x="39052" y="89778"/>
                    </a:cubicBezTo>
                    <a:cubicBezTo>
                      <a:pt x="32385" y="98350"/>
                      <a:pt x="29527" y="107875"/>
                      <a:pt x="29527" y="118353"/>
                    </a:cubicBezTo>
                    <a:close/>
                  </a:path>
                </a:pathLst>
              </a:custGeom>
              <a:solidFill>
                <a:srgbClr val="F1F9F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08" name="Freeform: Shape 407">
                <a:extLst>
                  <a:ext uri="{FF2B5EF4-FFF2-40B4-BE49-F238E27FC236}">
                    <a16:creationId xmlns:a16="http://schemas.microsoft.com/office/drawing/2014/main" id="{39E1E76B-D381-42EA-B88D-1F5F5CD4E4E7}"/>
                  </a:ext>
                </a:extLst>
              </p:cNvPr>
              <p:cNvSpPr/>
              <p:nvPr/>
            </p:nvSpPr>
            <p:spPr>
              <a:xfrm>
                <a:off x="5837881" y="3246117"/>
                <a:ext cx="714" cy="9525"/>
              </a:xfrm>
              <a:custGeom>
                <a:avLst/>
                <a:gdLst>
                  <a:gd name="connsiteX0" fmla="*/ 0 w 714"/>
                  <a:gd name="connsiteY0" fmla="*/ 0 h 9525"/>
                  <a:gd name="connsiteX1" fmla="*/ 0 w 714"/>
                  <a:gd name="connsiteY1" fmla="*/ 0 h 9525"/>
                  <a:gd name="connsiteX2" fmla="*/ 0 w 714"/>
                  <a:gd name="connsiteY2" fmla="*/ 0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14" h="9525">
                    <a:moveTo>
                      <a:pt x="0" y="0"/>
                    </a:moveTo>
                    <a:cubicBezTo>
                      <a:pt x="953" y="0"/>
                      <a:pt x="953" y="0"/>
                      <a:pt x="0" y="0"/>
                    </a:cubicBezTo>
                    <a:cubicBezTo>
                      <a:pt x="953" y="0"/>
                      <a:pt x="953" y="0"/>
                      <a:pt x="0" y="0"/>
                    </a:cubicBezTo>
                    <a:close/>
                  </a:path>
                </a:pathLst>
              </a:custGeom>
              <a:solidFill>
                <a:srgbClr val="42424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09" name="Freeform: Shape 408">
                <a:extLst>
                  <a:ext uri="{FF2B5EF4-FFF2-40B4-BE49-F238E27FC236}">
                    <a16:creationId xmlns:a16="http://schemas.microsoft.com/office/drawing/2014/main" id="{F2A3385D-179C-4868-ABAA-098E788A881A}"/>
                  </a:ext>
                </a:extLst>
              </p:cNvPr>
              <p:cNvSpPr/>
              <p:nvPr/>
            </p:nvSpPr>
            <p:spPr>
              <a:xfrm>
                <a:off x="5853117" y="3246119"/>
                <a:ext cx="25717" cy="191452"/>
              </a:xfrm>
              <a:custGeom>
                <a:avLst/>
                <a:gdLst>
                  <a:gd name="connsiteX0" fmla="*/ 20955 w 25717"/>
                  <a:gd name="connsiteY0" fmla="*/ 189547 h 191452"/>
                  <a:gd name="connsiteX1" fmla="*/ 20955 w 25717"/>
                  <a:gd name="connsiteY1" fmla="*/ 189547 h 191452"/>
                  <a:gd name="connsiteX2" fmla="*/ 19050 w 25717"/>
                  <a:gd name="connsiteY2" fmla="*/ 190500 h 191452"/>
                  <a:gd name="connsiteX3" fmla="*/ 17145 w 25717"/>
                  <a:gd name="connsiteY3" fmla="*/ 191452 h 191452"/>
                  <a:gd name="connsiteX4" fmla="*/ 17145 w 25717"/>
                  <a:gd name="connsiteY4" fmla="*/ 191452 h 191452"/>
                  <a:gd name="connsiteX5" fmla="*/ 16192 w 25717"/>
                  <a:gd name="connsiteY5" fmla="*/ 168592 h 191452"/>
                  <a:gd name="connsiteX6" fmla="*/ 16192 w 25717"/>
                  <a:gd name="connsiteY6" fmla="*/ 167640 h 191452"/>
                  <a:gd name="connsiteX7" fmla="*/ 16192 w 25717"/>
                  <a:gd name="connsiteY7" fmla="*/ 165735 h 191452"/>
                  <a:gd name="connsiteX8" fmla="*/ 16192 w 25717"/>
                  <a:gd name="connsiteY8" fmla="*/ 162877 h 191452"/>
                  <a:gd name="connsiteX9" fmla="*/ 16192 w 25717"/>
                  <a:gd name="connsiteY9" fmla="*/ 161925 h 191452"/>
                  <a:gd name="connsiteX10" fmla="*/ 16192 w 25717"/>
                  <a:gd name="connsiteY10" fmla="*/ 160972 h 191452"/>
                  <a:gd name="connsiteX11" fmla="*/ 16192 w 25717"/>
                  <a:gd name="connsiteY11" fmla="*/ 159067 h 191452"/>
                  <a:gd name="connsiteX12" fmla="*/ 16192 w 25717"/>
                  <a:gd name="connsiteY12" fmla="*/ 158115 h 191452"/>
                  <a:gd name="connsiteX13" fmla="*/ 16192 w 25717"/>
                  <a:gd name="connsiteY13" fmla="*/ 156210 h 191452"/>
                  <a:gd name="connsiteX14" fmla="*/ 16192 w 25717"/>
                  <a:gd name="connsiteY14" fmla="*/ 153352 h 191452"/>
                  <a:gd name="connsiteX15" fmla="*/ 18097 w 25717"/>
                  <a:gd name="connsiteY15" fmla="*/ 169545 h 191452"/>
                  <a:gd name="connsiteX16" fmla="*/ 17145 w 25717"/>
                  <a:gd name="connsiteY16" fmla="*/ 165735 h 191452"/>
                  <a:gd name="connsiteX17" fmla="*/ 17145 w 25717"/>
                  <a:gd name="connsiteY17" fmla="*/ 165735 h 191452"/>
                  <a:gd name="connsiteX18" fmla="*/ 17145 w 25717"/>
                  <a:gd name="connsiteY18" fmla="*/ 163830 h 191452"/>
                  <a:gd name="connsiteX19" fmla="*/ 17145 w 25717"/>
                  <a:gd name="connsiteY19" fmla="*/ 162877 h 191452"/>
                  <a:gd name="connsiteX20" fmla="*/ 17145 w 25717"/>
                  <a:gd name="connsiteY20" fmla="*/ 160020 h 191452"/>
                  <a:gd name="connsiteX21" fmla="*/ 16192 w 25717"/>
                  <a:gd name="connsiteY21" fmla="*/ 152400 h 191452"/>
                  <a:gd name="connsiteX22" fmla="*/ 16192 w 25717"/>
                  <a:gd name="connsiteY22" fmla="*/ 149542 h 191452"/>
                  <a:gd name="connsiteX23" fmla="*/ 18097 w 25717"/>
                  <a:gd name="connsiteY23" fmla="*/ 125730 h 191452"/>
                  <a:gd name="connsiteX24" fmla="*/ 20003 w 25717"/>
                  <a:gd name="connsiteY24" fmla="*/ 84772 h 191452"/>
                  <a:gd name="connsiteX25" fmla="*/ 20003 w 25717"/>
                  <a:gd name="connsiteY25" fmla="*/ 83820 h 191452"/>
                  <a:gd name="connsiteX26" fmla="*/ 20003 w 25717"/>
                  <a:gd name="connsiteY26" fmla="*/ 77152 h 191452"/>
                  <a:gd name="connsiteX27" fmla="*/ 7620 w 25717"/>
                  <a:gd name="connsiteY27" fmla="*/ 12383 h 191452"/>
                  <a:gd name="connsiteX28" fmla="*/ 4763 w 25717"/>
                  <a:gd name="connsiteY28" fmla="*/ 5715 h 191452"/>
                  <a:gd name="connsiteX29" fmla="*/ 3810 w 25717"/>
                  <a:gd name="connsiteY29" fmla="*/ 3810 h 191452"/>
                  <a:gd name="connsiteX30" fmla="*/ 2858 w 25717"/>
                  <a:gd name="connsiteY30" fmla="*/ 2858 h 191452"/>
                  <a:gd name="connsiteX31" fmla="*/ 1905 w 25717"/>
                  <a:gd name="connsiteY31" fmla="*/ 1905 h 191452"/>
                  <a:gd name="connsiteX32" fmla="*/ 0 w 25717"/>
                  <a:gd name="connsiteY32" fmla="*/ 0 h 191452"/>
                  <a:gd name="connsiteX33" fmla="*/ 0 w 25717"/>
                  <a:gd name="connsiteY33" fmla="*/ 0 h 191452"/>
                  <a:gd name="connsiteX34" fmla="*/ 6667 w 25717"/>
                  <a:gd name="connsiteY34" fmla="*/ 3810 h 191452"/>
                  <a:gd name="connsiteX35" fmla="*/ 10478 w 25717"/>
                  <a:gd name="connsiteY35" fmla="*/ 11430 h 191452"/>
                  <a:gd name="connsiteX36" fmla="*/ 22860 w 25717"/>
                  <a:gd name="connsiteY36" fmla="*/ 65722 h 191452"/>
                  <a:gd name="connsiteX37" fmla="*/ 23813 w 25717"/>
                  <a:gd name="connsiteY37" fmla="*/ 81915 h 191452"/>
                  <a:gd name="connsiteX38" fmla="*/ 22860 w 25717"/>
                  <a:gd name="connsiteY38" fmla="*/ 151447 h 191452"/>
                  <a:gd name="connsiteX39" fmla="*/ 25717 w 25717"/>
                  <a:gd name="connsiteY39" fmla="*/ 187642 h 191452"/>
                  <a:gd name="connsiteX40" fmla="*/ 20955 w 25717"/>
                  <a:gd name="connsiteY40" fmla="*/ 189547 h 1914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</a:cxnLst>
                <a:rect l="l" t="t" r="r" b="b"/>
                <a:pathLst>
                  <a:path w="25717" h="191452">
                    <a:moveTo>
                      <a:pt x="20955" y="189547"/>
                    </a:moveTo>
                    <a:cubicBezTo>
                      <a:pt x="20955" y="189547"/>
                      <a:pt x="20955" y="189547"/>
                      <a:pt x="20955" y="189547"/>
                    </a:cubicBezTo>
                    <a:cubicBezTo>
                      <a:pt x="20955" y="190500"/>
                      <a:pt x="20003" y="190500"/>
                      <a:pt x="19050" y="190500"/>
                    </a:cubicBezTo>
                    <a:cubicBezTo>
                      <a:pt x="18097" y="190500"/>
                      <a:pt x="18097" y="190500"/>
                      <a:pt x="17145" y="191452"/>
                    </a:cubicBezTo>
                    <a:cubicBezTo>
                      <a:pt x="17145" y="191452"/>
                      <a:pt x="17145" y="191452"/>
                      <a:pt x="17145" y="191452"/>
                    </a:cubicBezTo>
                    <a:cubicBezTo>
                      <a:pt x="17145" y="183833"/>
                      <a:pt x="17145" y="173355"/>
                      <a:pt x="16192" y="168592"/>
                    </a:cubicBezTo>
                    <a:cubicBezTo>
                      <a:pt x="16192" y="168592"/>
                      <a:pt x="16192" y="167640"/>
                      <a:pt x="16192" y="167640"/>
                    </a:cubicBezTo>
                    <a:cubicBezTo>
                      <a:pt x="16192" y="166688"/>
                      <a:pt x="16192" y="166688"/>
                      <a:pt x="16192" y="165735"/>
                    </a:cubicBezTo>
                    <a:cubicBezTo>
                      <a:pt x="16192" y="164783"/>
                      <a:pt x="16192" y="163830"/>
                      <a:pt x="16192" y="162877"/>
                    </a:cubicBezTo>
                    <a:cubicBezTo>
                      <a:pt x="16192" y="162877"/>
                      <a:pt x="16192" y="162877"/>
                      <a:pt x="16192" y="161925"/>
                    </a:cubicBezTo>
                    <a:cubicBezTo>
                      <a:pt x="16192" y="161925"/>
                      <a:pt x="16192" y="160972"/>
                      <a:pt x="16192" y="160972"/>
                    </a:cubicBezTo>
                    <a:cubicBezTo>
                      <a:pt x="16192" y="160020"/>
                      <a:pt x="16192" y="160020"/>
                      <a:pt x="16192" y="159067"/>
                    </a:cubicBezTo>
                    <a:cubicBezTo>
                      <a:pt x="16192" y="159067"/>
                      <a:pt x="16192" y="158115"/>
                      <a:pt x="16192" y="158115"/>
                    </a:cubicBezTo>
                    <a:cubicBezTo>
                      <a:pt x="16192" y="157163"/>
                      <a:pt x="16192" y="157163"/>
                      <a:pt x="16192" y="156210"/>
                    </a:cubicBezTo>
                    <a:cubicBezTo>
                      <a:pt x="16192" y="155258"/>
                      <a:pt x="16192" y="154305"/>
                      <a:pt x="16192" y="153352"/>
                    </a:cubicBezTo>
                    <a:cubicBezTo>
                      <a:pt x="16192" y="151447"/>
                      <a:pt x="18097" y="171450"/>
                      <a:pt x="18097" y="169545"/>
                    </a:cubicBezTo>
                    <a:cubicBezTo>
                      <a:pt x="18097" y="168592"/>
                      <a:pt x="17145" y="166688"/>
                      <a:pt x="17145" y="165735"/>
                    </a:cubicBezTo>
                    <a:cubicBezTo>
                      <a:pt x="17145" y="165735"/>
                      <a:pt x="17145" y="165735"/>
                      <a:pt x="17145" y="165735"/>
                    </a:cubicBezTo>
                    <a:cubicBezTo>
                      <a:pt x="17145" y="164783"/>
                      <a:pt x="17145" y="164783"/>
                      <a:pt x="17145" y="163830"/>
                    </a:cubicBezTo>
                    <a:cubicBezTo>
                      <a:pt x="17145" y="163830"/>
                      <a:pt x="17145" y="163830"/>
                      <a:pt x="17145" y="162877"/>
                    </a:cubicBezTo>
                    <a:cubicBezTo>
                      <a:pt x="17145" y="161925"/>
                      <a:pt x="17145" y="160972"/>
                      <a:pt x="17145" y="160020"/>
                    </a:cubicBezTo>
                    <a:cubicBezTo>
                      <a:pt x="16192" y="157163"/>
                      <a:pt x="16192" y="154305"/>
                      <a:pt x="16192" y="152400"/>
                    </a:cubicBezTo>
                    <a:cubicBezTo>
                      <a:pt x="16192" y="151447"/>
                      <a:pt x="16192" y="150495"/>
                      <a:pt x="16192" y="149542"/>
                    </a:cubicBezTo>
                    <a:cubicBezTo>
                      <a:pt x="17145" y="141922"/>
                      <a:pt x="17145" y="133350"/>
                      <a:pt x="18097" y="125730"/>
                    </a:cubicBezTo>
                    <a:cubicBezTo>
                      <a:pt x="19050" y="112395"/>
                      <a:pt x="20003" y="98108"/>
                      <a:pt x="20003" y="84772"/>
                    </a:cubicBezTo>
                    <a:lnTo>
                      <a:pt x="20003" y="83820"/>
                    </a:lnTo>
                    <a:cubicBezTo>
                      <a:pt x="20003" y="81915"/>
                      <a:pt x="20003" y="80010"/>
                      <a:pt x="20003" y="77152"/>
                    </a:cubicBezTo>
                    <a:cubicBezTo>
                      <a:pt x="19050" y="55245"/>
                      <a:pt x="15240" y="33338"/>
                      <a:pt x="7620" y="12383"/>
                    </a:cubicBezTo>
                    <a:cubicBezTo>
                      <a:pt x="6667" y="10477"/>
                      <a:pt x="5715" y="8572"/>
                      <a:pt x="4763" y="5715"/>
                    </a:cubicBezTo>
                    <a:cubicBezTo>
                      <a:pt x="4763" y="4763"/>
                      <a:pt x="3810" y="4763"/>
                      <a:pt x="3810" y="3810"/>
                    </a:cubicBezTo>
                    <a:cubicBezTo>
                      <a:pt x="3810" y="3810"/>
                      <a:pt x="2858" y="2858"/>
                      <a:pt x="2858" y="2858"/>
                    </a:cubicBezTo>
                    <a:cubicBezTo>
                      <a:pt x="2858" y="2858"/>
                      <a:pt x="2858" y="2858"/>
                      <a:pt x="1905" y="1905"/>
                    </a:cubicBezTo>
                    <a:cubicBezTo>
                      <a:pt x="953" y="952"/>
                      <a:pt x="953" y="952"/>
                      <a:pt x="0" y="0"/>
                    </a:cubicBezTo>
                    <a:cubicBezTo>
                      <a:pt x="0" y="0"/>
                      <a:pt x="953" y="0"/>
                      <a:pt x="0" y="0"/>
                    </a:cubicBezTo>
                    <a:cubicBezTo>
                      <a:pt x="2858" y="952"/>
                      <a:pt x="4763" y="1905"/>
                      <a:pt x="6667" y="3810"/>
                    </a:cubicBezTo>
                    <a:cubicBezTo>
                      <a:pt x="8572" y="5715"/>
                      <a:pt x="9525" y="8572"/>
                      <a:pt x="10478" y="11430"/>
                    </a:cubicBezTo>
                    <a:cubicBezTo>
                      <a:pt x="17145" y="28575"/>
                      <a:pt x="20955" y="46672"/>
                      <a:pt x="22860" y="65722"/>
                    </a:cubicBezTo>
                    <a:cubicBezTo>
                      <a:pt x="22860" y="71438"/>
                      <a:pt x="23813" y="76200"/>
                      <a:pt x="23813" y="81915"/>
                    </a:cubicBezTo>
                    <a:cubicBezTo>
                      <a:pt x="23813" y="105727"/>
                      <a:pt x="20955" y="127635"/>
                      <a:pt x="22860" y="151447"/>
                    </a:cubicBezTo>
                    <a:cubicBezTo>
                      <a:pt x="23813" y="163830"/>
                      <a:pt x="24765" y="176213"/>
                      <a:pt x="25717" y="187642"/>
                    </a:cubicBezTo>
                    <a:cubicBezTo>
                      <a:pt x="22860" y="187642"/>
                      <a:pt x="21908" y="188595"/>
                      <a:pt x="20955" y="189547"/>
                    </a:cubicBezTo>
                    <a:close/>
                  </a:path>
                </a:pathLst>
              </a:custGeom>
              <a:solidFill>
                <a:srgbClr val="F1F9F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10" name="Freeform: Shape 409">
                <a:extLst>
                  <a:ext uri="{FF2B5EF4-FFF2-40B4-BE49-F238E27FC236}">
                    <a16:creationId xmlns:a16="http://schemas.microsoft.com/office/drawing/2014/main" id="{484EAE95-E022-4CE2-B03D-C5DEB1CE3956}"/>
                  </a:ext>
                </a:extLst>
              </p:cNvPr>
              <p:cNvSpPr/>
              <p:nvPr/>
            </p:nvSpPr>
            <p:spPr>
              <a:xfrm>
                <a:off x="5856924" y="3249931"/>
                <a:ext cx="19050" cy="187642"/>
              </a:xfrm>
              <a:custGeom>
                <a:avLst/>
                <a:gdLst>
                  <a:gd name="connsiteX0" fmla="*/ 17145 w 19050"/>
                  <a:gd name="connsiteY0" fmla="*/ 185738 h 187642"/>
                  <a:gd name="connsiteX1" fmla="*/ 15240 w 19050"/>
                  <a:gd name="connsiteY1" fmla="*/ 186690 h 187642"/>
                  <a:gd name="connsiteX2" fmla="*/ 13335 w 19050"/>
                  <a:gd name="connsiteY2" fmla="*/ 187642 h 187642"/>
                  <a:gd name="connsiteX3" fmla="*/ 13335 w 19050"/>
                  <a:gd name="connsiteY3" fmla="*/ 187642 h 187642"/>
                  <a:gd name="connsiteX4" fmla="*/ 12383 w 19050"/>
                  <a:gd name="connsiteY4" fmla="*/ 164783 h 187642"/>
                  <a:gd name="connsiteX5" fmla="*/ 12383 w 19050"/>
                  <a:gd name="connsiteY5" fmla="*/ 163830 h 187642"/>
                  <a:gd name="connsiteX6" fmla="*/ 12383 w 19050"/>
                  <a:gd name="connsiteY6" fmla="*/ 161925 h 187642"/>
                  <a:gd name="connsiteX7" fmla="*/ 12383 w 19050"/>
                  <a:gd name="connsiteY7" fmla="*/ 159067 h 187642"/>
                  <a:gd name="connsiteX8" fmla="*/ 12383 w 19050"/>
                  <a:gd name="connsiteY8" fmla="*/ 158115 h 187642"/>
                  <a:gd name="connsiteX9" fmla="*/ 12383 w 19050"/>
                  <a:gd name="connsiteY9" fmla="*/ 157163 h 187642"/>
                  <a:gd name="connsiteX10" fmla="*/ 12383 w 19050"/>
                  <a:gd name="connsiteY10" fmla="*/ 155258 h 187642"/>
                  <a:gd name="connsiteX11" fmla="*/ 12383 w 19050"/>
                  <a:gd name="connsiteY11" fmla="*/ 154305 h 187642"/>
                  <a:gd name="connsiteX12" fmla="*/ 12383 w 19050"/>
                  <a:gd name="connsiteY12" fmla="*/ 152400 h 187642"/>
                  <a:gd name="connsiteX13" fmla="*/ 12383 w 19050"/>
                  <a:gd name="connsiteY13" fmla="*/ 149542 h 187642"/>
                  <a:gd name="connsiteX14" fmla="*/ 14288 w 19050"/>
                  <a:gd name="connsiteY14" fmla="*/ 165735 h 187642"/>
                  <a:gd name="connsiteX15" fmla="*/ 13335 w 19050"/>
                  <a:gd name="connsiteY15" fmla="*/ 161925 h 187642"/>
                  <a:gd name="connsiteX16" fmla="*/ 13335 w 19050"/>
                  <a:gd name="connsiteY16" fmla="*/ 161925 h 187642"/>
                  <a:gd name="connsiteX17" fmla="*/ 13335 w 19050"/>
                  <a:gd name="connsiteY17" fmla="*/ 160020 h 187642"/>
                  <a:gd name="connsiteX18" fmla="*/ 13335 w 19050"/>
                  <a:gd name="connsiteY18" fmla="*/ 159067 h 187642"/>
                  <a:gd name="connsiteX19" fmla="*/ 13335 w 19050"/>
                  <a:gd name="connsiteY19" fmla="*/ 156210 h 187642"/>
                  <a:gd name="connsiteX20" fmla="*/ 12383 w 19050"/>
                  <a:gd name="connsiteY20" fmla="*/ 148590 h 187642"/>
                  <a:gd name="connsiteX21" fmla="*/ 12383 w 19050"/>
                  <a:gd name="connsiteY21" fmla="*/ 145733 h 187642"/>
                  <a:gd name="connsiteX22" fmla="*/ 14288 w 19050"/>
                  <a:gd name="connsiteY22" fmla="*/ 121920 h 187642"/>
                  <a:gd name="connsiteX23" fmla="*/ 16193 w 19050"/>
                  <a:gd name="connsiteY23" fmla="*/ 80963 h 187642"/>
                  <a:gd name="connsiteX24" fmla="*/ 16193 w 19050"/>
                  <a:gd name="connsiteY24" fmla="*/ 80010 h 187642"/>
                  <a:gd name="connsiteX25" fmla="*/ 16193 w 19050"/>
                  <a:gd name="connsiteY25" fmla="*/ 73342 h 187642"/>
                  <a:gd name="connsiteX26" fmla="*/ 3810 w 19050"/>
                  <a:gd name="connsiteY26" fmla="*/ 8573 h 187642"/>
                  <a:gd name="connsiteX27" fmla="*/ 953 w 19050"/>
                  <a:gd name="connsiteY27" fmla="*/ 1905 h 187642"/>
                  <a:gd name="connsiteX28" fmla="*/ 0 w 19050"/>
                  <a:gd name="connsiteY28" fmla="*/ 0 h 187642"/>
                  <a:gd name="connsiteX29" fmla="*/ 1905 w 19050"/>
                  <a:gd name="connsiteY29" fmla="*/ 1905 h 187642"/>
                  <a:gd name="connsiteX30" fmla="*/ 5715 w 19050"/>
                  <a:gd name="connsiteY30" fmla="*/ 9525 h 187642"/>
                  <a:gd name="connsiteX31" fmla="*/ 18098 w 19050"/>
                  <a:gd name="connsiteY31" fmla="*/ 63817 h 187642"/>
                  <a:gd name="connsiteX32" fmla="*/ 19050 w 19050"/>
                  <a:gd name="connsiteY32" fmla="*/ 80010 h 187642"/>
                  <a:gd name="connsiteX33" fmla="*/ 18098 w 19050"/>
                  <a:gd name="connsiteY33" fmla="*/ 149542 h 187642"/>
                  <a:gd name="connsiteX34" fmla="*/ 17145 w 19050"/>
                  <a:gd name="connsiteY34" fmla="*/ 185738 h 1876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19050" h="187642">
                    <a:moveTo>
                      <a:pt x="17145" y="185738"/>
                    </a:moveTo>
                    <a:cubicBezTo>
                      <a:pt x="17145" y="185738"/>
                      <a:pt x="16193" y="186690"/>
                      <a:pt x="15240" y="186690"/>
                    </a:cubicBezTo>
                    <a:cubicBezTo>
                      <a:pt x="14288" y="186690"/>
                      <a:pt x="14288" y="186690"/>
                      <a:pt x="13335" y="187642"/>
                    </a:cubicBezTo>
                    <a:cubicBezTo>
                      <a:pt x="13335" y="187642"/>
                      <a:pt x="13335" y="187642"/>
                      <a:pt x="13335" y="187642"/>
                    </a:cubicBezTo>
                    <a:cubicBezTo>
                      <a:pt x="13335" y="180023"/>
                      <a:pt x="13335" y="169545"/>
                      <a:pt x="12383" y="164783"/>
                    </a:cubicBezTo>
                    <a:cubicBezTo>
                      <a:pt x="12383" y="164783"/>
                      <a:pt x="12383" y="163830"/>
                      <a:pt x="12383" y="163830"/>
                    </a:cubicBezTo>
                    <a:cubicBezTo>
                      <a:pt x="12383" y="162878"/>
                      <a:pt x="12383" y="162878"/>
                      <a:pt x="12383" y="161925"/>
                    </a:cubicBezTo>
                    <a:cubicBezTo>
                      <a:pt x="12383" y="160973"/>
                      <a:pt x="12383" y="160020"/>
                      <a:pt x="12383" y="159067"/>
                    </a:cubicBezTo>
                    <a:cubicBezTo>
                      <a:pt x="12383" y="159067"/>
                      <a:pt x="12383" y="159067"/>
                      <a:pt x="12383" y="158115"/>
                    </a:cubicBezTo>
                    <a:cubicBezTo>
                      <a:pt x="12383" y="158115"/>
                      <a:pt x="12383" y="157163"/>
                      <a:pt x="12383" y="157163"/>
                    </a:cubicBezTo>
                    <a:cubicBezTo>
                      <a:pt x="12383" y="156210"/>
                      <a:pt x="12383" y="156210"/>
                      <a:pt x="12383" y="155258"/>
                    </a:cubicBezTo>
                    <a:cubicBezTo>
                      <a:pt x="12383" y="155258"/>
                      <a:pt x="12383" y="154305"/>
                      <a:pt x="12383" y="154305"/>
                    </a:cubicBezTo>
                    <a:cubicBezTo>
                      <a:pt x="12383" y="153353"/>
                      <a:pt x="12383" y="153353"/>
                      <a:pt x="12383" y="152400"/>
                    </a:cubicBezTo>
                    <a:cubicBezTo>
                      <a:pt x="12383" y="151448"/>
                      <a:pt x="12383" y="150495"/>
                      <a:pt x="12383" y="149542"/>
                    </a:cubicBezTo>
                    <a:cubicBezTo>
                      <a:pt x="12383" y="147638"/>
                      <a:pt x="14288" y="167640"/>
                      <a:pt x="14288" y="165735"/>
                    </a:cubicBezTo>
                    <a:cubicBezTo>
                      <a:pt x="14288" y="164783"/>
                      <a:pt x="13335" y="162878"/>
                      <a:pt x="13335" y="161925"/>
                    </a:cubicBezTo>
                    <a:cubicBezTo>
                      <a:pt x="13335" y="161925"/>
                      <a:pt x="13335" y="161925"/>
                      <a:pt x="13335" y="161925"/>
                    </a:cubicBezTo>
                    <a:cubicBezTo>
                      <a:pt x="13335" y="160973"/>
                      <a:pt x="13335" y="160973"/>
                      <a:pt x="13335" y="160020"/>
                    </a:cubicBezTo>
                    <a:cubicBezTo>
                      <a:pt x="13335" y="160020"/>
                      <a:pt x="13335" y="160020"/>
                      <a:pt x="13335" y="159067"/>
                    </a:cubicBezTo>
                    <a:cubicBezTo>
                      <a:pt x="13335" y="158115"/>
                      <a:pt x="13335" y="157163"/>
                      <a:pt x="13335" y="156210"/>
                    </a:cubicBezTo>
                    <a:cubicBezTo>
                      <a:pt x="12383" y="153353"/>
                      <a:pt x="12383" y="150495"/>
                      <a:pt x="12383" y="148590"/>
                    </a:cubicBezTo>
                    <a:cubicBezTo>
                      <a:pt x="12383" y="147638"/>
                      <a:pt x="12383" y="146685"/>
                      <a:pt x="12383" y="145733"/>
                    </a:cubicBezTo>
                    <a:cubicBezTo>
                      <a:pt x="13335" y="138113"/>
                      <a:pt x="13335" y="129540"/>
                      <a:pt x="14288" y="121920"/>
                    </a:cubicBezTo>
                    <a:cubicBezTo>
                      <a:pt x="15240" y="108585"/>
                      <a:pt x="16193" y="94298"/>
                      <a:pt x="16193" y="80963"/>
                    </a:cubicBezTo>
                    <a:lnTo>
                      <a:pt x="16193" y="80010"/>
                    </a:lnTo>
                    <a:cubicBezTo>
                      <a:pt x="16193" y="78105"/>
                      <a:pt x="16193" y="76200"/>
                      <a:pt x="16193" y="73342"/>
                    </a:cubicBezTo>
                    <a:cubicBezTo>
                      <a:pt x="15240" y="51435"/>
                      <a:pt x="11430" y="29528"/>
                      <a:pt x="3810" y="8573"/>
                    </a:cubicBezTo>
                    <a:cubicBezTo>
                      <a:pt x="2858" y="6667"/>
                      <a:pt x="1905" y="4763"/>
                      <a:pt x="953" y="1905"/>
                    </a:cubicBezTo>
                    <a:cubicBezTo>
                      <a:pt x="953" y="953"/>
                      <a:pt x="0" y="953"/>
                      <a:pt x="0" y="0"/>
                    </a:cubicBezTo>
                    <a:cubicBezTo>
                      <a:pt x="953" y="0"/>
                      <a:pt x="953" y="953"/>
                      <a:pt x="1905" y="1905"/>
                    </a:cubicBezTo>
                    <a:cubicBezTo>
                      <a:pt x="3810" y="3810"/>
                      <a:pt x="4763" y="6667"/>
                      <a:pt x="5715" y="9525"/>
                    </a:cubicBezTo>
                    <a:cubicBezTo>
                      <a:pt x="12383" y="26670"/>
                      <a:pt x="16193" y="44767"/>
                      <a:pt x="18098" y="63817"/>
                    </a:cubicBezTo>
                    <a:cubicBezTo>
                      <a:pt x="18098" y="69533"/>
                      <a:pt x="19050" y="74295"/>
                      <a:pt x="19050" y="80010"/>
                    </a:cubicBezTo>
                    <a:cubicBezTo>
                      <a:pt x="19050" y="103823"/>
                      <a:pt x="16193" y="125730"/>
                      <a:pt x="18098" y="149542"/>
                    </a:cubicBezTo>
                    <a:cubicBezTo>
                      <a:pt x="15240" y="161925"/>
                      <a:pt x="16193" y="174308"/>
                      <a:pt x="17145" y="185738"/>
                    </a:cubicBezTo>
                    <a:close/>
                  </a:path>
                </a:pathLst>
              </a:custGeom>
              <a:solidFill>
                <a:srgbClr val="DFE7E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11" name="Freeform: Shape 410">
                <a:extLst>
                  <a:ext uri="{FF2B5EF4-FFF2-40B4-BE49-F238E27FC236}">
                    <a16:creationId xmlns:a16="http://schemas.microsoft.com/office/drawing/2014/main" id="{CF54600A-709D-4073-BA64-065DD2BC7836}"/>
                  </a:ext>
                </a:extLst>
              </p:cNvPr>
              <p:cNvSpPr/>
              <p:nvPr/>
            </p:nvSpPr>
            <p:spPr>
              <a:xfrm>
                <a:off x="5810140" y="3447098"/>
                <a:ext cx="58210" cy="261937"/>
              </a:xfrm>
              <a:custGeom>
                <a:avLst/>
                <a:gdLst>
                  <a:gd name="connsiteX0" fmla="*/ 58210 w 58210"/>
                  <a:gd name="connsiteY0" fmla="*/ 18098 h 261937"/>
                  <a:gd name="connsiteX1" fmla="*/ 28683 w 58210"/>
                  <a:gd name="connsiteY1" fmla="*/ 87630 h 261937"/>
                  <a:gd name="connsiteX2" fmla="*/ 23920 w 58210"/>
                  <a:gd name="connsiteY2" fmla="*/ 226695 h 261937"/>
                  <a:gd name="connsiteX3" fmla="*/ 23920 w 58210"/>
                  <a:gd name="connsiteY3" fmla="*/ 253365 h 261937"/>
                  <a:gd name="connsiteX4" fmla="*/ 23920 w 58210"/>
                  <a:gd name="connsiteY4" fmla="*/ 261938 h 261937"/>
                  <a:gd name="connsiteX5" fmla="*/ 1060 w 58210"/>
                  <a:gd name="connsiteY5" fmla="*/ 256223 h 261937"/>
                  <a:gd name="connsiteX6" fmla="*/ 108 w 58210"/>
                  <a:gd name="connsiteY6" fmla="*/ 255270 h 261937"/>
                  <a:gd name="connsiteX7" fmla="*/ 108 w 58210"/>
                  <a:gd name="connsiteY7" fmla="*/ 254318 h 261937"/>
                  <a:gd name="connsiteX8" fmla="*/ 108 w 58210"/>
                  <a:gd name="connsiteY8" fmla="*/ 252413 h 261937"/>
                  <a:gd name="connsiteX9" fmla="*/ 3917 w 58210"/>
                  <a:gd name="connsiteY9" fmla="*/ 120015 h 261937"/>
                  <a:gd name="connsiteX10" fmla="*/ 3917 w 58210"/>
                  <a:gd name="connsiteY10" fmla="*/ 114300 h 261937"/>
                  <a:gd name="connsiteX11" fmla="*/ 13442 w 58210"/>
                  <a:gd name="connsiteY11" fmla="*/ 50483 h 261937"/>
                  <a:gd name="connsiteX12" fmla="*/ 15348 w 58210"/>
                  <a:gd name="connsiteY12" fmla="*/ 36195 h 261937"/>
                  <a:gd name="connsiteX13" fmla="*/ 21063 w 58210"/>
                  <a:gd name="connsiteY13" fmla="*/ 33338 h 261937"/>
                  <a:gd name="connsiteX14" fmla="*/ 22015 w 58210"/>
                  <a:gd name="connsiteY14" fmla="*/ 20003 h 261937"/>
                  <a:gd name="connsiteX15" fmla="*/ 23920 w 58210"/>
                  <a:gd name="connsiteY15" fmla="*/ 0 h 261937"/>
                  <a:gd name="connsiteX16" fmla="*/ 25825 w 58210"/>
                  <a:gd name="connsiteY16" fmla="*/ 23813 h 261937"/>
                  <a:gd name="connsiteX17" fmla="*/ 26778 w 58210"/>
                  <a:gd name="connsiteY17" fmla="*/ 30480 h 261937"/>
                  <a:gd name="connsiteX18" fmla="*/ 37255 w 58210"/>
                  <a:gd name="connsiteY18" fmla="*/ 25718 h 261937"/>
                  <a:gd name="connsiteX19" fmla="*/ 45828 w 58210"/>
                  <a:gd name="connsiteY19" fmla="*/ 20003 h 261937"/>
                  <a:gd name="connsiteX20" fmla="*/ 48685 w 58210"/>
                  <a:gd name="connsiteY20" fmla="*/ 16193 h 261937"/>
                  <a:gd name="connsiteX21" fmla="*/ 52495 w 58210"/>
                  <a:gd name="connsiteY21" fmla="*/ 10478 h 261937"/>
                  <a:gd name="connsiteX22" fmla="*/ 53448 w 58210"/>
                  <a:gd name="connsiteY22" fmla="*/ 8573 h 261937"/>
                  <a:gd name="connsiteX23" fmla="*/ 53448 w 58210"/>
                  <a:gd name="connsiteY23" fmla="*/ 8573 h 261937"/>
                  <a:gd name="connsiteX24" fmla="*/ 54400 w 58210"/>
                  <a:gd name="connsiteY24" fmla="*/ 6668 h 261937"/>
                  <a:gd name="connsiteX25" fmla="*/ 55353 w 58210"/>
                  <a:gd name="connsiteY25" fmla="*/ 3810 h 261937"/>
                  <a:gd name="connsiteX26" fmla="*/ 56305 w 58210"/>
                  <a:gd name="connsiteY26" fmla="*/ 953 h 261937"/>
                  <a:gd name="connsiteX27" fmla="*/ 58210 w 58210"/>
                  <a:gd name="connsiteY27" fmla="*/ 18098 h 2619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58210" h="261937">
                    <a:moveTo>
                      <a:pt x="58210" y="18098"/>
                    </a:moveTo>
                    <a:cubicBezTo>
                      <a:pt x="29635" y="40958"/>
                      <a:pt x="31540" y="72390"/>
                      <a:pt x="28683" y="87630"/>
                    </a:cubicBezTo>
                    <a:cubicBezTo>
                      <a:pt x="22015" y="133350"/>
                      <a:pt x="21063" y="180975"/>
                      <a:pt x="23920" y="226695"/>
                    </a:cubicBezTo>
                    <a:cubicBezTo>
                      <a:pt x="23920" y="235268"/>
                      <a:pt x="23920" y="244793"/>
                      <a:pt x="23920" y="253365"/>
                    </a:cubicBezTo>
                    <a:cubicBezTo>
                      <a:pt x="23920" y="255270"/>
                      <a:pt x="23920" y="259080"/>
                      <a:pt x="23920" y="261938"/>
                    </a:cubicBezTo>
                    <a:cubicBezTo>
                      <a:pt x="15348" y="261938"/>
                      <a:pt x="4870" y="259080"/>
                      <a:pt x="1060" y="256223"/>
                    </a:cubicBezTo>
                    <a:cubicBezTo>
                      <a:pt x="1060" y="256223"/>
                      <a:pt x="108" y="255270"/>
                      <a:pt x="108" y="255270"/>
                    </a:cubicBezTo>
                    <a:cubicBezTo>
                      <a:pt x="108" y="255270"/>
                      <a:pt x="108" y="254318"/>
                      <a:pt x="108" y="254318"/>
                    </a:cubicBezTo>
                    <a:cubicBezTo>
                      <a:pt x="108" y="253365"/>
                      <a:pt x="108" y="253365"/>
                      <a:pt x="108" y="252413"/>
                    </a:cubicBezTo>
                    <a:cubicBezTo>
                      <a:pt x="-845" y="198120"/>
                      <a:pt x="4870" y="157163"/>
                      <a:pt x="3917" y="120015"/>
                    </a:cubicBezTo>
                    <a:cubicBezTo>
                      <a:pt x="3917" y="118110"/>
                      <a:pt x="3917" y="116205"/>
                      <a:pt x="3917" y="114300"/>
                    </a:cubicBezTo>
                    <a:cubicBezTo>
                      <a:pt x="7728" y="93345"/>
                      <a:pt x="12490" y="72390"/>
                      <a:pt x="13442" y="50483"/>
                    </a:cubicBezTo>
                    <a:cubicBezTo>
                      <a:pt x="16300" y="49530"/>
                      <a:pt x="15348" y="43815"/>
                      <a:pt x="15348" y="36195"/>
                    </a:cubicBezTo>
                    <a:cubicBezTo>
                      <a:pt x="17253" y="35243"/>
                      <a:pt x="19158" y="34290"/>
                      <a:pt x="21063" y="33338"/>
                    </a:cubicBezTo>
                    <a:cubicBezTo>
                      <a:pt x="21063" y="28575"/>
                      <a:pt x="22015" y="24765"/>
                      <a:pt x="22015" y="20003"/>
                    </a:cubicBezTo>
                    <a:cubicBezTo>
                      <a:pt x="22967" y="13335"/>
                      <a:pt x="23920" y="6668"/>
                      <a:pt x="23920" y="0"/>
                    </a:cubicBezTo>
                    <a:cubicBezTo>
                      <a:pt x="23920" y="7620"/>
                      <a:pt x="24873" y="16193"/>
                      <a:pt x="25825" y="23813"/>
                    </a:cubicBezTo>
                    <a:cubicBezTo>
                      <a:pt x="25825" y="25718"/>
                      <a:pt x="25825" y="27623"/>
                      <a:pt x="26778" y="30480"/>
                    </a:cubicBezTo>
                    <a:cubicBezTo>
                      <a:pt x="30588" y="28575"/>
                      <a:pt x="33445" y="27623"/>
                      <a:pt x="37255" y="25718"/>
                    </a:cubicBezTo>
                    <a:cubicBezTo>
                      <a:pt x="40113" y="23813"/>
                      <a:pt x="43923" y="22860"/>
                      <a:pt x="45828" y="20003"/>
                    </a:cubicBezTo>
                    <a:cubicBezTo>
                      <a:pt x="46780" y="19050"/>
                      <a:pt x="47733" y="17145"/>
                      <a:pt x="48685" y="16193"/>
                    </a:cubicBezTo>
                    <a:cubicBezTo>
                      <a:pt x="49638" y="14288"/>
                      <a:pt x="51542" y="12383"/>
                      <a:pt x="52495" y="10478"/>
                    </a:cubicBezTo>
                    <a:cubicBezTo>
                      <a:pt x="52495" y="9525"/>
                      <a:pt x="53448" y="9525"/>
                      <a:pt x="53448" y="8573"/>
                    </a:cubicBezTo>
                    <a:cubicBezTo>
                      <a:pt x="53448" y="8573"/>
                      <a:pt x="53448" y="8573"/>
                      <a:pt x="53448" y="8573"/>
                    </a:cubicBezTo>
                    <a:cubicBezTo>
                      <a:pt x="53448" y="8573"/>
                      <a:pt x="54400" y="7620"/>
                      <a:pt x="54400" y="6668"/>
                    </a:cubicBezTo>
                    <a:cubicBezTo>
                      <a:pt x="55353" y="5715"/>
                      <a:pt x="55353" y="4763"/>
                      <a:pt x="55353" y="3810"/>
                    </a:cubicBezTo>
                    <a:cubicBezTo>
                      <a:pt x="56305" y="2858"/>
                      <a:pt x="56305" y="1905"/>
                      <a:pt x="56305" y="953"/>
                    </a:cubicBezTo>
                    <a:cubicBezTo>
                      <a:pt x="58210" y="9525"/>
                      <a:pt x="58210" y="18098"/>
                      <a:pt x="58210" y="18098"/>
                    </a:cubicBez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12" name="Freeform: Shape 411">
                <a:extLst>
                  <a:ext uri="{FF2B5EF4-FFF2-40B4-BE49-F238E27FC236}">
                    <a16:creationId xmlns:a16="http://schemas.microsoft.com/office/drawing/2014/main" id="{695080E3-2F9A-40FB-9DE5-A45C1B2289F7}"/>
                  </a:ext>
                </a:extLst>
              </p:cNvPr>
              <p:cNvSpPr/>
              <p:nvPr/>
            </p:nvSpPr>
            <p:spPr>
              <a:xfrm>
                <a:off x="5756258" y="3483295"/>
                <a:ext cx="72078" cy="266700"/>
              </a:xfrm>
              <a:custGeom>
                <a:avLst/>
                <a:gdLst>
                  <a:gd name="connsiteX0" fmla="*/ 72078 w 72078"/>
                  <a:gd name="connsiteY0" fmla="*/ 0 h 266700"/>
                  <a:gd name="connsiteX1" fmla="*/ 67316 w 72078"/>
                  <a:gd name="connsiteY1" fmla="*/ 20955 h 266700"/>
                  <a:gd name="connsiteX2" fmla="*/ 24453 w 72078"/>
                  <a:gd name="connsiteY2" fmla="*/ 140017 h 266700"/>
                  <a:gd name="connsiteX3" fmla="*/ 16833 w 72078"/>
                  <a:gd name="connsiteY3" fmla="*/ 202883 h 266700"/>
                  <a:gd name="connsiteX4" fmla="*/ 19691 w 72078"/>
                  <a:gd name="connsiteY4" fmla="*/ 266700 h 266700"/>
                  <a:gd name="connsiteX5" fmla="*/ 7308 w 72078"/>
                  <a:gd name="connsiteY5" fmla="*/ 265748 h 266700"/>
                  <a:gd name="connsiteX6" fmla="*/ 5403 w 72078"/>
                  <a:gd name="connsiteY6" fmla="*/ 263842 h 266700"/>
                  <a:gd name="connsiteX7" fmla="*/ 641 w 72078"/>
                  <a:gd name="connsiteY7" fmla="*/ 218123 h 266700"/>
                  <a:gd name="connsiteX8" fmla="*/ 2546 w 72078"/>
                  <a:gd name="connsiteY8" fmla="*/ 154305 h 266700"/>
                  <a:gd name="connsiteX9" fmla="*/ 8261 w 72078"/>
                  <a:gd name="connsiteY9" fmla="*/ 117158 h 266700"/>
                  <a:gd name="connsiteX10" fmla="*/ 5403 w 72078"/>
                  <a:gd name="connsiteY10" fmla="*/ 80963 h 266700"/>
                  <a:gd name="connsiteX11" fmla="*/ 4451 w 72078"/>
                  <a:gd name="connsiteY11" fmla="*/ 44767 h 266700"/>
                  <a:gd name="connsiteX12" fmla="*/ 4451 w 72078"/>
                  <a:gd name="connsiteY12" fmla="*/ 40005 h 266700"/>
                  <a:gd name="connsiteX13" fmla="*/ 7308 w 72078"/>
                  <a:gd name="connsiteY13" fmla="*/ 42863 h 266700"/>
                  <a:gd name="connsiteX14" fmla="*/ 11118 w 72078"/>
                  <a:gd name="connsiteY14" fmla="*/ 46673 h 266700"/>
                  <a:gd name="connsiteX15" fmla="*/ 12071 w 72078"/>
                  <a:gd name="connsiteY15" fmla="*/ 47625 h 266700"/>
                  <a:gd name="connsiteX16" fmla="*/ 13976 w 72078"/>
                  <a:gd name="connsiteY16" fmla="*/ 48578 h 266700"/>
                  <a:gd name="connsiteX17" fmla="*/ 14928 w 72078"/>
                  <a:gd name="connsiteY17" fmla="*/ 49530 h 266700"/>
                  <a:gd name="connsiteX18" fmla="*/ 15881 w 72078"/>
                  <a:gd name="connsiteY18" fmla="*/ 50483 h 266700"/>
                  <a:gd name="connsiteX19" fmla="*/ 16833 w 72078"/>
                  <a:gd name="connsiteY19" fmla="*/ 50483 h 266700"/>
                  <a:gd name="connsiteX20" fmla="*/ 23501 w 72078"/>
                  <a:gd name="connsiteY20" fmla="*/ 46673 h 266700"/>
                  <a:gd name="connsiteX21" fmla="*/ 21596 w 72078"/>
                  <a:gd name="connsiteY21" fmla="*/ 22860 h 266700"/>
                  <a:gd name="connsiteX22" fmla="*/ 27311 w 72078"/>
                  <a:gd name="connsiteY22" fmla="*/ 25717 h 266700"/>
                  <a:gd name="connsiteX23" fmla="*/ 28263 w 72078"/>
                  <a:gd name="connsiteY23" fmla="*/ 29528 h 266700"/>
                  <a:gd name="connsiteX24" fmla="*/ 33026 w 72078"/>
                  <a:gd name="connsiteY24" fmla="*/ 21908 h 266700"/>
                  <a:gd name="connsiteX25" fmla="*/ 28263 w 72078"/>
                  <a:gd name="connsiteY25" fmla="*/ 9525 h 266700"/>
                  <a:gd name="connsiteX26" fmla="*/ 28263 w 72078"/>
                  <a:gd name="connsiteY26" fmla="*/ 9525 h 266700"/>
                  <a:gd name="connsiteX27" fmla="*/ 38741 w 72078"/>
                  <a:gd name="connsiteY27" fmla="*/ 9525 h 266700"/>
                  <a:gd name="connsiteX28" fmla="*/ 49218 w 72078"/>
                  <a:gd name="connsiteY28" fmla="*/ 8573 h 266700"/>
                  <a:gd name="connsiteX29" fmla="*/ 50171 w 72078"/>
                  <a:gd name="connsiteY29" fmla="*/ 8573 h 266700"/>
                  <a:gd name="connsiteX30" fmla="*/ 62553 w 72078"/>
                  <a:gd name="connsiteY30" fmla="*/ 5715 h 266700"/>
                  <a:gd name="connsiteX31" fmla="*/ 64458 w 72078"/>
                  <a:gd name="connsiteY31" fmla="*/ 4763 h 266700"/>
                  <a:gd name="connsiteX32" fmla="*/ 68268 w 72078"/>
                  <a:gd name="connsiteY32" fmla="*/ 2858 h 266700"/>
                  <a:gd name="connsiteX33" fmla="*/ 72078 w 72078"/>
                  <a:gd name="connsiteY33" fmla="*/ 0 h 266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72078" h="266700">
                    <a:moveTo>
                      <a:pt x="72078" y="0"/>
                    </a:moveTo>
                    <a:cubicBezTo>
                      <a:pt x="71126" y="3810"/>
                      <a:pt x="68268" y="16192"/>
                      <a:pt x="67316" y="20955"/>
                    </a:cubicBezTo>
                    <a:cubicBezTo>
                      <a:pt x="15881" y="17145"/>
                      <a:pt x="28263" y="112395"/>
                      <a:pt x="24453" y="140017"/>
                    </a:cubicBezTo>
                    <a:cubicBezTo>
                      <a:pt x="21596" y="160973"/>
                      <a:pt x="15881" y="181928"/>
                      <a:pt x="16833" y="202883"/>
                    </a:cubicBezTo>
                    <a:cubicBezTo>
                      <a:pt x="17786" y="223838"/>
                      <a:pt x="19691" y="245745"/>
                      <a:pt x="19691" y="266700"/>
                    </a:cubicBezTo>
                    <a:cubicBezTo>
                      <a:pt x="14928" y="266700"/>
                      <a:pt x="10166" y="266700"/>
                      <a:pt x="7308" y="265748"/>
                    </a:cubicBezTo>
                    <a:cubicBezTo>
                      <a:pt x="6356" y="264795"/>
                      <a:pt x="5403" y="264795"/>
                      <a:pt x="5403" y="263842"/>
                    </a:cubicBezTo>
                    <a:cubicBezTo>
                      <a:pt x="2546" y="258128"/>
                      <a:pt x="641" y="226695"/>
                      <a:pt x="641" y="218123"/>
                    </a:cubicBezTo>
                    <a:cubicBezTo>
                      <a:pt x="-1264" y="195263"/>
                      <a:pt x="1593" y="177165"/>
                      <a:pt x="2546" y="154305"/>
                    </a:cubicBezTo>
                    <a:cubicBezTo>
                      <a:pt x="3498" y="144780"/>
                      <a:pt x="8261" y="126683"/>
                      <a:pt x="8261" y="117158"/>
                    </a:cubicBezTo>
                    <a:cubicBezTo>
                      <a:pt x="8261" y="104775"/>
                      <a:pt x="6356" y="92392"/>
                      <a:pt x="5403" y="80963"/>
                    </a:cubicBezTo>
                    <a:cubicBezTo>
                      <a:pt x="4451" y="68580"/>
                      <a:pt x="4451" y="57150"/>
                      <a:pt x="4451" y="44767"/>
                    </a:cubicBezTo>
                    <a:cubicBezTo>
                      <a:pt x="4451" y="42863"/>
                      <a:pt x="4451" y="41910"/>
                      <a:pt x="4451" y="40005"/>
                    </a:cubicBezTo>
                    <a:cubicBezTo>
                      <a:pt x="5403" y="40958"/>
                      <a:pt x="6356" y="41910"/>
                      <a:pt x="7308" y="42863"/>
                    </a:cubicBezTo>
                    <a:cubicBezTo>
                      <a:pt x="8261" y="43815"/>
                      <a:pt x="10166" y="44767"/>
                      <a:pt x="11118" y="46673"/>
                    </a:cubicBezTo>
                    <a:cubicBezTo>
                      <a:pt x="11118" y="46673"/>
                      <a:pt x="11118" y="46673"/>
                      <a:pt x="12071" y="47625"/>
                    </a:cubicBezTo>
                    <a:cubicBezTo>
                      <a:pt x="13023" y="47625"/>
                      <a:pt x="13023" y="48578"/>
                      <a:pt x="13976" y="48578"/>
                    </a:cubicBezTo>
                    <a:cubicBezTo>
                      <a:pt x="13976" y="48578"/>
                      <a:pt x="14928" y="48578"/>
                      <a:pt x="14928" y="49530"/>
                    </a:cubicBezTo>
                    <a:cubicBezTo>
                      <a:pt x="14928" y="49530"/>
                      <a:pt x="15881" y="49530"/>
                      <a:pt x="15881" y="50483"/>
                    </a:cubicBezTo>
                    <a:cubicBezTo>
                      <a:pt x="15881" y="50483"/>
                      <a:pt x="15881" y="50483"/>
                      <a:pt x="16833" y="50483"/>
                    </a:cubicBezTo>
                    <a:cubicBezTo>
                      <a:pt x="19691" y="51435"/>
                      <a:pt x="20643" y="48578"/>
                      <a:pt x="23501" y="46673"/>
                    </a:cubicBezTo>
                    <a:cubicBezTo>
                      <a:pt x="22548" y="42863"/>
                      <a:pt x="21596" y="26670"/>
                      <a:pt x="21596" y="22860"/>
                    </a:cubicBezTo>
                    <a:cubicBezTo>
                      <a:pt x="21596" y="20955"/>
                      <a:pt x="26358" y="23813"/>
                      <a:pt x="27311" y="25717"/>
                    </a:cubicBezTo>
                    <a:cubicBezTo>
                      <a:pt x="28263" y="26670"/>
                      <a:pt x="27311" y="28575"/>
                      <a:pt x="28263" y="29528"/>
                    </a:cubicBezTo>
                    <a:cubicBezTo>
                      <a:pt x="31121" y="23813"/>
                      <a:pt x="33026" y="28575"/>
                      <a:pt x="33026" y="21908"/>
                    </a:cubicBezTo>
                    <a:cubicBezTo>
                      <a:pt x="32073" y="18098"/>
                      <a:pt x="31121" y="14288"/>
                      <a:pt x="28263" y="9525"/>
                    </a:cubicBezTo>
                    <a:cubicBezTo>
                      <a:pt x="28263" y="9525"/>
                      <a:pt x="28263" y="9525"/>
                      <a:pt x="28263" y="9525"/>
                    </a:cubicBezTo>
                    <a:cubicBezTo>
                      <a:pt x="31121" y="9525"/>
                      <a:pt x="35883" y="9525"/>
                      <a:pt x="38741" y="9525"/>
                    </a:cubicBezTo>
                    <a:cubicBezTo>
                      <a:pt x="42551" y="9525"/>
                      <a:pt x="46361" y="8573"/>
                      <a:pt x="49218" y="8573"/>
                    </a:cubicBezTo>
                    <a:cubicBezTo>
                      <a:pt x="49218" y="8573"/>
                      <a:pt x="50171" y="8573"/>
                      <a:pt x="50171" y="8573"/>
                    </a:cubicBezTo>
                    <a:cubicBezTo>
                      <a:pt x="53981" y="7620"/>
                      <a:pt x="58743" y="6667"/>
                      <a:pt x="62553" y="5715"/>
                    </a:cubicBezTo>
                    <a:cubicBezTo>
                      <a:pt x="63506" y="5715"/>
                      <a:pt x="63506" y="5715"/>
                      <a:pt x="64458" y="4763"/>
                    </a:cubicBezTo>
                    <a:cubicBezTo>
                      <a:pt x="65411" y="3810"/>
                      <a:pt x="67316" y="3810"/>
                      <a:pt x="68268" y="2858"/>
                    </a:cubicBezTo>
                    <a:cubicBezTo>
                      <a:pt x="70173" y="0"/>
                      <a:pt x="71126" y="0"/>
                      <a:pt x="72078" y="0"/>
                    </a:cubicBez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13" name="Freeform: Shape 412">
                <a:extLst>
                  <a:ext uri="{FF2B5EF4-FFF2-40B4-BE49-F238E27FC236}">
                    <a16:creationId xmlns:a16="http://schemas.microsoft.com/office/drawing/2014/main" id="{D2C06A65-B2EE-4746-8A1E-663ABD1DCE4E}"/>
                  </a:ext>
                </a:extLst>
              </p:cNvPr>
              <p:cNvSpPr/>
              <p:nvPr/>
            </p:nvSpPr>
            <p:spPr>
              <a:xfrm>
                <a:off x="5738843" y="3277316"/>
                <a:ext cx="38100" cy="208263"/>
              </a:xfrm>
              <a:custGeom>
                <a:avLst/>
                <a:gdLst>
                  <a:gd name="connsiteX0" fmla="*/ 12383 w 38100"/>
                  <a:gd name="connsiteY0" fmla="*/ 90730 h 208262"/>
                  <a:gd name="connsiteX1" fmla="*/ 14288 w 38100"/>
                  <a:gd name="connsiteY1" fmla="*/ 128830 h 208262"/>
                  <a:gd name="connsiteX2" fmla="*/ 23813 w 38100"/>
                  <a:gd name="connsiteY2" fmla="*/ 192648 h 208262"/>
                  <a:gd name="connsiteX3" fmla="*/ 32385 w 38100"/>
                  <a:gd name="connsiteY3" fmla="*/ 206935 h 208262"/>
                  <a:gd name="connsiteX4" fmla="*/ 12383 w 38100"/>
                  <a:gd name="connsiteY4" fmla="*/ 205983 h 208262"/>
                  <a:gd name="connsiteX5" fmla="*/ 12383 w 38100"/>
                  <a:gd name="connsiteY5" fmla="*/ 203125 h 208262"/>
                  <a:gd name="connsiteX6" fmla="*/ 0 w 38100"/>
                  <a:gd name="connsiteY6" fmla="*/ 126925 h 208262"/>
                  <a:gd name="connsiteX7" fmla="*/ 0 w 38100"/>
                  <a:gd name="connsiteY7" fmla="*/ 96445 h 208262"/>
                  <a:gd name="connsiteX8" fmla="*/ 0 w 38100"/>
                  <a:gd name="connsiteY8" fmla="*/ 77395 h 208262"/>
                  <a:gd name="connsiteX9" fmla="*/ 4763 w 38100"/>
                  <a:gd name="connsiteY9" fmla="*/ 33580 h 208262"/>
                  <a:gd name="connsiteX10" fmla="*/ 8572 w 38100"/>
                  <a:gd name="connsiteY10" fmla="*/ 17388 h 208262"/>
                  <a:gd name="connsiteX11" fmla="*/ 8572 w 38100"/>
                  <a:gd name="connsiteY11" fmla="*/ 17388 h 208262"/>
                  <a:gd name="connsiteX12" fmla="*/ 10478 w 38100"/>
                  <a:gd name="connsiteY12" fmla="*/ 13578 h 208262"/>
                  <a:gd name="connsiteX13" fmla="*/ 25717 w 38100"/>
                  <a:gd name="connsiteY13" fmla="*/ 243 h 208262"/>
                  <a:gd name="connsiteX14" fmla="*/ 27622 w 38100"/>
                  <a:gd name="connsiteY14" fmla="*/ 243 h 208262"/>
                  <a:gd name="connsiteX15" fmla="*/ 38100 w 38100"/>
                  <a:gd name="connsiteY15" fmla="*/ 5005 h 208262"/>
                  <a:gd name="connsiteX16" fmla="*/ 38100 w 38100"/>
                  <a:gd name="connsiteY16" fmla="*/ 5005 h 208262"/>
                  <a:gd name="connsiteX17" fmla="*/ 33338 w 38100"/>
                  <a:gd name="connsiteY17" fmla="*/ 8815 h 208262"/>
                  <a:gd name="connsiteX18" fmla="*/ 25717 w 38100"/>
                  <a:gd name="connsiteY18" fmla="*/ 31675 h 208262"/>
                  <a:gd name="connsiteX19" fmla="*/ 20003 w 38100"/>
                  <a:gd name="connsiteY19" fmla="*/ 59298 h 208262"/>
                  <a:gd name="connsiteX20" fmla="*/ 12383 w 38100"/>
                  <a:gd name="connsiteY20" fmla="*/ 90730 h 2082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8100" h="208262">
                    <a:moveTo>
                      <a:pt x="12383" y="90730"/>
                    </a:moveTo>
                    <a:cubicBezTo>
                      <a:pt x="10478" y="104065"/>
                      <a:pt x="12383" y="115495"/>
                      <a:pt x="14288" y="128830"/>
                    </a:cubicBezTo>
                    <a:cubicBezTo>
                      <a:pt x="18097" y="149785"/>
                      <a:pt x="20003" y="171693"/>
                      <a:pt x="23813" y="192648"/>
                    </a:cubicBezTo>
                    <a:cubicBezTo>
                      <a:pt x="24765" y="200268"/>
                      <a:pt x="26670" y="203125"/>
                      <a:pt x="32385" y="206935"/>
                    </a:cubicBezTo>
                    <a:cubicBezTo>
                      <a:pt x="25717" y="208840"/>
                      <a:pt x="18097" y="208840"/>
                      <a:pt x="12383" y="205983"/>
                    </a:cubicBezTo>
                    <a:cubicBezTo>
                      <a:pt x="12383" y="205030"/>
                      <a:pt x="12383" y="204078"/>
                      <a:pt x="12383" y="203125"/>
                    </a:cubicBezTo>
                    <a:cubicBezTo>
                      <a:pt x="8572" y="168835"/>
                      <a:pt x="0" y="153595"/>
                      <a:pt x="0" y="126925"/>
                    </a:cubicBezTo>
                    <a:cubicBezTo>
                      <a:pt x="0" y="116448"/>
                      <a:pt x="0" y="106923"/>
                      <a:pt x="0" y="96445"/>
                    </a:cubicBezTo>
                    <a:cubicBezTo>
                      <a:pt x="0" y="89778"/>
                      <a:pt x="0" y="84063"/>
                      <a:pt x="0" y="77395"/>
                    </a:cubicBezTo>
                    <a:cubicBezTo>
                      <a:pt x="0" y="62155"/>
                      <a:pt x="1905" y="47868"/>
                      <a:pt x="4763" y="33580"/>
                    </a:cubicBezTo>
                    <a:cubicBezTo>
                      <a:pt x="5715" y="27865"/>
                      <a:pt x="6667" y="23103"/>
                      <a:pt x="8572" y="17388"/>
                    </a:cubicBezTo>
                    <a:cubicBezTo>
                      <a:pt x="8572" y="17388"/>
                      <a:pt x="8572" y="17388"/>
                      <a:pt x="8572" y="17388"/>
                    </a:cubicBezTo>
                    <a:cubicBezTo>
                      <a:pt x="8572" y="16435"/>
                      <a:pt x="9525" y="15483"/>
                      <a:pt x="10478" y="13578"/>
                    </a:cubicBezTo>
                    <a:cubicBezTo>
                      <a:pt x="13335" y="7863"/>
                      <a:pt x="19050" y="2148"/>
                      <a:pt x="25717" y="243"/>
                    </a:cubicBezTo>
                    <a:cubicBezTo>
                      <a:pt x="26670" y="243"/>
                      <a:pt x="26670" y="243"/>
                      <a:pt x="27622" y="243"/>
                    </a:cubicBezTo>
                    <a:cubicBezTo>
                      <a:pt x="31433" y="-710"/>
                      <a:pt x="35242" y="1195"/>
                      <a:pt x="38100" y="5005"/>
                    </a:cubicBezTo>
                    <a:cubicBezTo>
                      <a:pt x="38100" y="5005"/>
                      <a:pt x="38100" y="5005"/>
                      <a:pt x="38100" y="5005"/>
                    </a:cubicBezTo>
                    <a:cubicBezTo>
                      <a:pt x="36195" y="5958"/>
                      <a:pt x="34290" y="6910"/>
                      <a:pt x="33338" y="8815"/>
                    </a:cubicBezTo>
                    <a:cubicBezTo>
                      <a:pt x="28575" y="14530"/>
                      <a:pt x="27622" y="24055"/>
                      <a:pt x="25717" y="31675"/>
                    </a:cubicBezTo>
                    <a:cubicBezTo>
                      <a:pt x="23813" y="41200"/>
                      <a:pt x="21908" y="49773"/>
                      <a:pt x="20003" y="59298"/>
                    </a:cubicBezTo>
                    <a:cubicBezTo>
                      <a:pt x="16192" y="68823"/>
                      <a:pt x="14288" y="80253"/>
                      <a:pt x="12383" y="90730"/>
                    </a:cubicBezTo>
                    <a:close/>
                  </a:path>
                </a:pathLst>
              </a:custGeom>
              <a:solidFill>
                <a:srgbClr val="DFE7E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14" name="Freeform: Shape 413">
                <a:extLst>
                  <a:ext uri="{FF2B5EF4-FFF2-40B4-BE49-F238E27FC236}">
                    <a16:creationId xmlns:a16="http://schemas.microsoft.com/office/drawing/2014/main" id="{C12AAA19-7BEA-4DA3-9729-FAEC447E3C61}"/>
                  </a:ext>
                </a:extLst>
              </p:cNvPr>
              <p:cNvSpPr/>
              <p:nvPr/>
            </p:nvSpPr>
            <p:spPr>
              <a:xfrm>
                <a:off x="5761672" y="3255644"/>
                <a:ext cx="32623" cy="25717"/>
              </a:xfrm>
              <a:custGeom>
                <a:avLst/>
                <a:gdLst>
                  <a:gd name="connsiteX0" fmla="*/ 32385 w 32623"/>
                  <a:gd name="connsiteY0" fmla="*/ 11430 h 25717"/>
                  <a:gd name="connsiteX1" fmla="*/ 9525 w 32623"/>
                  <a:gd name="connsiteY1" fmla="*/ 25717 h 25717"/>
                  <a:gd name="connsiteX2" fmla="*/ 8573 w 32623"/>
                  <a:gd name="connsiteY2" fmla="*/ 25717 h 25717"/>
                  <a:gd name="connsiteX3" fmla="*/ 0 w 32623"/>
                  <a:gd name="connsiteY3" fmla="*/ 21908 h 25717"/>
                  <a:gd name="connsiteX4" fmla="*/ 8573 w 32623"/>
                  <a:gd name="connsiteY4" fmla="*/ 14288 h 25717"/>
                  <a:gd name="connsiteX5" fmla="*/ 25718 w 32623"/>
                  <a:gd name="connsiteY5" fmla="*/ 2858 h 25717"/>
                  <a:gd name="connsiteX6" fmla="*/ 31433 w 32623"/>
                  <a:gd name="connsiteY6" fmla="*/ 0 h 25717"/>
                  <a:gd name="connsiteX7" fmla="*/ 32385 w 32623"/>
                  <a:gd name="connsiteY7" fmla="*/ 11430 h 2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2623" h="25717">
                    <a:moveTo>
                      <a:pt x="32385" y="11430"/>
                    </a:moveTo>
                    <a:cubicBezTo>
                      <a:pt x="26670" y="16192"/>
                      <a:pt x="17145" y="24765"/>
                      <a:pt x="9525" y="25717"/>
                    </a:cubicBezTo>
                    <a:cubicBezTo>
                      <a:pt x="9525" y="25717"/>
                      <a:pt x="8573" y="25717"/>
                      <a:pt x="8573" y="25717"/>
                    </a:cubicBezTo>
                    <a:cubicBezTo>
                      <a:pt x="5715" y="22860"/>
                      <a:pt x="3810" y="20955"/>
                      <a:pt x="0" y="21908"/>
                    </a:cubicBezTo>
                    <a:cubicBezTo>
                      <a:pt x="2858" y="19050"/>
                      <a:pt x="5715" y="17145"/>
                      <a:pt x="8573" y="14288"/>
                    </a:cubicBezTo>
                    <a:cubicBezTo>
                      <a:pt x="14288" y="10477"/>
                      <a:pt x="20003" y="6667"/>
                      <a:pt x="25718" y="2858"/>
                    </a:cubicBezTo>
                    <a:cubicBezTo>
                      <a:pt x="27623" y="1905"/>
                      <a:pt x="29528" y="952"/>
                      <a:pt x="31433" y="0"/>
                    </a:cubicBezTo>
                    <a:cubicBezTo>
                      <a:pt x="33338" y="2858"/>
                      <a:pt x="32385" y="8572"/>
                      <a:pt x="32385" y="11430"/>
                    </a:cubicBezTo>
                    <a:close/>
                  </a:path>
                </a:pathLst>
              </a:custGeom>
              <a:solidFill>
                <a:srgbClr val="DFE7E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529" name="Graphic 2">
              <a:extLst>
                <a:ext uri="{FF2B5EF4-FFF2-40B4-BE49-F238E27FC236}">
                  <a16:creationId xmlns:a16="http://schemas.microsoft.com/office/drawing/2014/main" id="{6A93F2C4-7C5A-4576-9D1B-97E87943FBE3}"/>
                </a:ext>
              </a:extLst>
            </p:cNvPr>
            <p:cNvGrpSpPr/>
            <p:nvPr/>
          </p:nvGrpSpPr>
          <p:grpSpPr>
            <a:xfrm>
              <a:off x="3877866" y="3683073"/>
              <a:ext cx="166395" cy="752771"/>
              <a:chOff x="5961965" y="3077148"/>
              <a:chExt cx="135924" cy="614921"/>
            </a:xfrm>
            <a:solidFill>
              <a:schemeClr val="accent1"/>
            </a:solidFill>
          </p:grpSpPr>
          <p:sp>
            <p:nvSpPr>
              <p:cNvPr id="1530" name="Freeform: Shape 1529">
                <a:extLst>
                  <a:ext uri="{FF2B5EF4-FFF2-40B4-BE49-F238E27FC236}">
                    <a16:creationId xmlns:a16="http://schemas.microsoft.com/office/drawing/2014/main" id="{8056A587-ABB7-4082-80AD-D1B7850CED58}"/>
                  </a:ext>
                </a:extLst>
              </p:cNvPr>
              <p:cNvSpPr/>
              <p:nvPr/>
            </p:nvSpPr>
            <p:spPr>
              <a:xfrm>
                <a:off x="5982710" y="3497576"/>
                <a:ext cx="56136" cy="174307"/>
              </a:xfrm>
              <a:custGeom>
                <a:avLst/>
                <a:gdLst>
                  <a:gd name="connsiteX0" fmla="*/ 56136 w 56136"/>
                  <a:gd name="connsiteY0" fmla="*/ 0 h 174307"/>
                  <a:gd name="connsiteX1" fmla="*/ 56136 w 56136"/>
                  <a:gd name="connsiteY1" fmla="*/ 1905 h 174307"/>
                  <a:gd name="connsiteX2" fmla="*/ 45659 w 56136"/>
                  <a:gd name="connsiteY2" fmla="*/ 41910 h 174307"/>
                  <a:gd name="connsiteX3" fmla="*/ 22799 w 56136"/>
                  <a:gd name="connsiteY3" fmla="*/ 127635 h 174307"/>
                  <a:gd name="connsiteX4" fmla="*/ 24704 w 56136"/>
                  <a:gd name="connsiteY4" fmla="*/ 159067 h 174307"/>
                  <a:gd name="connsiteX5" fmla="*/ 24704 w 56136"/>
                  <a:gd name="connsiteY5" fmla="*/ 160020 h 174307"/>
                  <a:gd name="connsiteX6" fmla="*/ 22799 w 56136"/>
                  <a:gd name="connsiteY6" fmla="*/ 170498 h 174307"/>
                  <a:gd name="connsiteX7" fmla="*/ 14226 w 56136"/>
                  <a:gd name="connsiteY7" fmla="*/ 174308 h 174307"/>
                  <a:gd name="connsiteX8" fmla="*/ 8511 w 56136"/>
                  <a:gd name="connsiteY8" fmla="*/ 172403 h 174307"/>
                  <a:gd name="connsiteX9" fmla="*/ 891 w 56136"/>
                  <a:gd name="connsiteY9" fmla="*/ 158115 h 174307"/>
                  <a:gd name="connsiteX10" fmla="*/ 4701 w 56136"/>
                  <a:gd name="connsiteY10" fmla="*/ 110490 h 174307"/>
                  <a:gd name="connsiteX11" fmla="*/ 4701 w 56136"/>
                  <a:gd name="connsiteY11" fmla="*/ 108585 h 174307"/>
                  <a:gd name="connsiteX12" fmla="*/ 7559 w 56136"/>
                  <a:gd name="connsiteY12" fmla="*/ 49530 h 174307"/>
                  <a:gd name="connsiteX13" fmla="*/ 18036 w 56136"/>
                  <a:gd name="connsiteY13" fmla="*/ 2858 h 174307"/>
                  <a:gd name="connsiteX14" fmla="*/ 18036 w 56136"/>
                  <a:gd name="connsiteY14" fmla="*/ 1905 h 174307"/>
                  <a:gd name="connsiteX15" fmla="*/ 18036 w 56136"/>
                  <a:gd name="connsiteY15" fmla="*/ 1905 h 174307"/>
                  <a:gd name="connsiteX16" fmla="*/ 33276 w 56136"/>
                  <a:gd name="connsiteY16" fmla="*/ 5715 h 174307"/>
                  <a:gd name="connsiteX17" fmla="*/ 42801 w 56136"/>
                  <a:gd name="connsiteY17" fmla="*/ 4763 h 174307"/>
                  <a:gd name="connsiteX18" fmla="*/ 55184 w 56136"/>
                  <a:gd name="connsiteY18" fmla="*/ 1905 h 174307"/>
                  <a:gd name="connsiteX19" fmla="*/ 56136 w 56136"/>
                  <a:gd name="connsiteY19" fmla="*/ 0 h 1743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56136" h="174307">
                    <a:moveTo>
                      <a:pt x="56136" y="0"/>
                    </a:moveTo>
                    <a:cubicBezTo>
                      <a:pt x="56136" y="953"/>
                      <a:pt x="56136" y="953"/>
                      <a:pt x="56136" y="1905"/>
                    </a:cubicBezTo>
                    <a:cubicBezTo>
                      <a:pt x="54231" y="15240"/>
                      <a:pt x="50421" y="28575"/>
                      <a:pt x="45659" y="41910"/>
                    </a:cubicBezTo>
                    <a:cubicBezTo>
                      <a:pt x="35181" y="70485"/>
                      <a:pt x="22799" y="98108"/>
                      <a:pt x="22799" y="127635"/>
                    </a:cubicBezTo>
                    <a:cubicBezTo>
                      <a:pt x="22799" y="138113"/>
                      <a:pt x="24704" y="148590"/>
                      <a:pt x="24704" y="159067"/>
                    </a:cubicBezTo>
                    <a:cubicBezTo>
                      <a:pt x="24704" y="159067"/>
                      <a:pt x="24704" y="160020"/>
                      <a:pt x="24704" y="160020"/>
                    </a:cubicBezTo>
                    <a:cubicBezTo>
                      <a:pt x="24704" y="163830"/>
                      <a:pt x="24704" y="167640"/>
                      <a:pt x="22799" y="170498"/>
                    </a:cubicBezTo>
                    <a:cubicBezTo>
                      <a:pt x="20893" y="173355"/>
                      <a:pt x="17084" y="174308"/>
                      <a:pt x="14226" y="174308"/>
                    </a:cubicBezTo>
                    <a:cubicBezTo>
                      <a:pt x="12321" y="174308"/>
                      <a:pt x="10416" y="173355"/>
                      <a:pt x="8511" y="172403"/>
                    </a:cubicBezTo>
                    <a:cubicBezTo>
                      <a:pt x="3749" y="169545"/>
                      <a:pt x="1843" y="163830"/>
                      <a:pt x="891" y="158115"/>
                    </a:cubicBezTo>
                    <a:cubicBezTo>
                      <a:pt x="-1966" y="142875"/>
                      <a:pt x="2796" y="126683"/>
                      <a:pt x="4701" y="110490"/>
                    </a:cubicBezTo>
                    <a:cubicBezTo>
                      <a:pt x="4701" y="109538"/>
                      <a:pt x="4701" y="108585"/>
                      <a:pt x="4701" y="108585"/>
                    </a:cubicBezTo>
                    <a:cubicBezTo>
                      <a:pt x="7559" y="89535"/>
                      <a:pt x="6606" y="69533"/>
                      <a:pt x="7559" y="49530"/>
                    </a:cubicBezTo>
                    <a:cubicBezTo>
                      <a:pt x="8511" y="33338"/>
                      <a:pt x="11368" y="17145"/>
                      <a:pt x="18036" y="2858"/>
                    </a:cubicBezTo>
                    <a:cubicBezTo>
                      <a:pt x="18036" y="2858"/>
                      <a:pt x="18036" y="1905"/>
                      <a:pt x="18036" y="1905"/>
                    </a:cubicBezTo>
                    <a:cubicBezTo>
                      <a:pt x="18036" y="1905"/>
                      <a:pt x="18036" y="1905"/>
                      <a:pt x="18036" y="1905"/>
                    </a:cubicBezTo>
                    <a:cubicBezTo>
                      <a:pt x="21846" y="4763"/>
                      <a:pt x="27561" y="5715"/>
                      <a:pt x="33276" y="5715"/>
                    </a:cubicBezTo>
                    <a:cubicBezTo>
                      <a:pt x="36134" y="5715"/>
                      <a:pt x="39943" y="5715"/>
                      <a:pt x="42801" y="4763"/>
                    </a:cubicBezTo>
                    <a:cubicBezTo>
                      <a:pt x="46611" y="3810"/>
                      <a:pt x="50421" y="2858"/>
                      <a:pt x="55184" y="1905"/>
                    </a:cubicBezTo>
                    <a:cubicBezTo>
                      <a:pt x="54231" y="953"/>
                      <a:pt x="55184" y="0"/>
                      <a:pt x="56136" y="0"/>
                    </a:cubicBezTo>
                    <a:close/>
                  </a:path>
                </a:pathLst>
              </a:custGeom>
              <a:solidFill>
                <a:srgbClr val="C4B09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31" name="Freeform: Shape 1530">
                <a:extLst>
                  <a:ext uri="{FF2B5EF4-FFF2-40B4-BE49-F238E27FC236}">
                    <a16:creationId xmlns:a16="http://schemas.microsoft.com/office/drawing/2014/main" id="{8ECE4630-7783-45B6-BEB1-892F61EED974}"/>
                  </a:ext>
                </a:extLst>
              </p:cNvPr>
              <p:cNvSpPr/>
              <p:nvPr/>
            </p:nvSpPr>
            <p:spPr>
              <a:xfrm>
                <a:off x="5975029" y="3606160"/>
                <a:ext cx="33963" cy="85909"/>
              </a:xfrm>
              <a:custGeom>
                <a:avLst/>
                <a:gdLst>
                  <a:gd name="connsiteX0" fmla="*/ 33338 w 33963"/>
                  <a:gd name="connsiteY0" fmla="*/ 79057 h 85909"/>
                  <a:gd name="connsiteX1" fmla="*/ 32385 w 33963"/>
                  <a:gd name="connsiteY1" fmla="*/ 82867 h 85909"/>
                  <a:gd name="connsiteX2" fmla="*/ 28575 w 33963"/>
                  <a:gd name="connsiteY2" fmla="*/ 85725 h 85909"/>
                  <a:gd name="connsiteX3" fmla="*/ 13335 w 33963"/>
                  <a:gd name="connsiteY3" fmla="*/ 80010 h 85909"/>
                  <a:gd name="connsiteX4" fmla="*/ 4763 w 33963"/>
                  <a:gd name="connsiteY4" fmla="*/ 70485 h 85909"/>
                  <a:gd name="connsiteX5" fmla="*/ 0 w 33963"/>
                  <a:gd name="connsiteY5" fmla="*/ 60007 h 85909"/>
                  <a:gd name="connsiteX6" fmla="*/ 1905 w 33963"/>
                  <a:gd name="connsiteY6" fmla="*/ 51435 h 85909"/>
                  <a:gd name="connsiteX7" fmla="*/ 5715 w 33963"/>
                  <a:gd name="connsiteY7" fmla="*/ 19050 h 85909"/>
                  <a:gd name="connsiteX8" fmla="*/ 5715 w 33963"/>
                  <a:gd name="connsiteY8" fmla="*/ 7620 h 85909"/>
                  <a:gd name="connsiteX9" fmla="*/ 12383 w 33963"/>
                  <a:gd name="connsiteY9" fmla="*/ 0 h 85909"/>
                  <a:gd name="connsiteX10" fmla="*/ 8573 w 33963"/>
                  <a:gd name="connsiteY10" fmla="*/ 47625 h 85909"/>
                  <a:gd name="connsiteX11" fmla="*/ 16193 w 33963"/>
                  <a:gd name="connsiteY11" fmla="*/ 61913 h 85909"/>
                  <a:gd name="connsiteX12" fmla="*/ 30480 w 33963"/>
                  <a:gd name="connsiteY12" fmla="*/ 60960 h 85909"/>
                  <a:gd name="connsiteX13" fmla="*/ 32385 w 33963"/>
                  <a:gd name="connsiteY13" fmla="*/ 50482 h 85909"/>
                  <a:gd name="connsiteX14" fmla="*/ 32385 w 33963"/>
                  <a:gd name="connsiteY14" fmla="*/ 49530 h 85909"/>
                  <a:gd name="connsiteX15" fmla="*/ 33338 w 33963"/>
                  <a:gd name="connsiteY15" fmla="*/ 79057 h 859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3963" h="85909">
                    <a:moveTo>
                      <a:pt x="33338" y="79057"/>
                    </a:moveTo>
                    <a:cubicBezTo>
                      <a:pt x="33338" y="80010"/>
                      <a:pt x="33338" y="81915"/>
                      <a:pt x="32385" y="82867"/>
                    </a:cubicBezTo>
                    <a:cubicBezTo>
                      <a:pt x="31433" y="84772"/>
                      <a:pt x="29528" y="84772"/>
                      <a:pt x="28575" y="85725"/>
                    </a:cubicBezTo>
                    <a:cubicBezTo>
                      <a:pt x="22860" y="86677"/>
                      <a:pt x="18098" y="83820"/>
                      <a:pt x="13335" y="80010"/>
                    </a:cubicBezTo>
                    <a:cubicBezTo>
                      <a:pt x="10478" y="77152"/>
                      <a:pt x="7620" y="74295"/>
                      <a:pt x="4763" y="70485"/>
                    </a:cubicBezTo>
                    <a:cubicBezTo>
                      <a:pt x="1905" y="67627"/>
                      <a:pt x="0" y="63817"/>
                      <a:pt x="0" y="60007"/>
                    </a:cubicBezTo>
                    <a:cubicBezTo>
                      <a:pt x="0" y="57150"/>
                      <a:pt x="953" y="54292"/>
                      <a:pt x="1905" y="51435"/>
                    </a:cubicBezTo>
                    <a:cubicBezTo>
                      <a:pt x="5715" y="40957"/>
                      <a:pt x="6668" y="30480"/>
                      <a:pt x="5715" y="19050"/>
                    </a:cubicBezTo>
                    <a:cubicBezTo>
                      <a:pt x="5715" y="15240"/>
                      <a:pt x="4763" y="11430"/>
                      <a:pt x="5715" y="7620"/>
                    </a:cubicBezTo>
                    <a:cubicBezTo>
                      <a:pt x="6668" y="3810"/>
                      <a:pt x="9525" y="952"/>
                      <a:pt x="12383" y="0"/>
                    </a:cubicBezTo>
                    <a:cubicBezTo>
                      <a:pt x="9525" y="16192"/>
                      <a:pt x="5715" y="31432"/>
                      <a:pt x="8573" y="47625"/>
                    </a:cubicBezTo>
                    <a:cubicBezTo>
                      <a:pt x="9525" y="53340"/>
                      <a:pt x="11430" y="58102"/>
                      <a:pt x="16193" y="61913"/>
                    </a:cubicBezTo>
                    <a:cubicBezTo>
                      <a:pt x="20955" y="64770"/>
                      <a:pt x="27623" y="64770"/>
                      <a:pt x="30480" y="60960"/>
                    </a:cubicBezTo>
                    <a:cubicBezTo>
                      <a:pt x="32385" y="58102"/>
                      <a:pt x="32385" y="54292"/>
                      <a:pt x="32385" y="50482"/>
                    </a:cubicBezTo>
                    <a:cubicBezTo>
                      <a:pt x="32385" y="50482"/>
                      <a:pt x="32385" y="49530"/>
                      <a:pt x="32385" y="49530"/>
                    </a:cubicBezTo>
                    <a:cubicBezTo>
                      <a:pt x="34290" y="60007"/>
                      <a:pt x="34290" y="69532"/>
                      <a:pt x="33338" y="79057"/>
                    </a:cubicBezTo>
                    <a:close/>
                  </a:path>
                </a:pathLst>
              </a:custGeom>
              <a:solidFill>
                <a:srgbClr val="6E0E0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32" name="Freeform: Shape 1531">
                <a:extLst>
                  <a:ext uri="{FF2B5EF4-FFF2-40B4-BE49-F238E27FC236}">
                    <a16:creationId xmlns:a16="http://schemas.microsoft.com/office/drawing/2014/main" id="{7CC63197-0BE1-40AE-9654-D2917BD54288}"/>
                  </a:ext>
                </a:extLst>
              </p:cNvPr>
              <p:cNvSpPr/>
              <p:nvPr/>
            </p:nvSpPr>
            <p:spPr>
              <a:xfrm>
                <a:off x="6028370" y="3489003"/>
                <a:ext cx="37147" cy="155971"/>
              </a:xfrm>
              <a:custGeom>
                <a:avLst/>
                <a:gdLst>
                  <a:gd name="connsiteX0" fmla="*/ 26670 w 37147"/>
                  <a:gd name="connsiteY0" fmla="*/ 64770 h 155971"/>
                  <a:gd name="connsiteX1" fmla="*/ 33338 w 37147"/>
                  <a:gd name="connsiteY1" fmla="*/ 142875 h 155971"/>
                  <a:gd name="connsiteX2" fmla="*/ 33338 w 37147"/>
                  <a:gd name="connsiteY2" fmla="*/ 143827 h 155971"/>
                  <a:gd name="connsiteX3" fmla="*/ 28575 w 37147"/>
                  <a:gd name="connsiteY3" fmla="*/ 155258 h 155971"/>
                  <a:gd name="connsiteX4" fmla="*/ 20955 w 37147"/>
                  <a:gd name="connsiteY4" fmla="*/ 155258 h 155971"/>
                  <a:gd name="connsiteX5" fmla="*/ 20003 w 37147"/>
                  <a:gd name="connsiteY5" fmla="*/ 154305 h 155971"/>
                  <a:gd name="connsiteX6" fmla="*/ 14288 w 37147"/>
                  <a:gd name="connsiteY6" fmla="*/ 147638 h 155971"/>
                  <a:gd name="connsiteX7" fmla="*/ 8572 w 37147"/>
                  <a:gd name="connsiteY7" fmla="*/ 126683 h 155971"/>
                  <a:gd name="connsiteX8" fmla="*/ 3810 w 37147"/>
                  <a:gd name="connsiteY8" fmla="*/ 114300 h 155971"/>
                  <a:gd name="connsiteX9" fmla="*/ 2858 w 37147"/>
                  <a:gd name="connsiteY9" fmla="*/ 103822 h 155971"/>
                  <a:gd name="connsiteX10" fmla="*/ 4763 w 37147"/>
                  <a:gd name="connsiteY10" fmla="*/ 96202 h 155971"/>
                  <a:gd name="connsiteX11" fmla="*/ 4763 w 37147"/>
                  <a:gd name="connsiteY11" fmla="*/ 96202 h 155971"/>
                  <a:gd name="connsiteX12" fmla="*/ 0 w 37147"/>
                  <a:gd name="connsiteY12" fmla="*/ 50483 h 155971"/>
                  <a:gd name="connsiteX13" fmla="*/ 10478 w 37147"/>
                  <a:gd name="connsiteY13" fmla="*/ 10477 h 155971"/>
                  <a:gd name="connsiteX14" fmla="*/ 10478 w 37147"/>
                  <a:gd name="connsiteY14" fmla="*/ 8572 h 155971"/>
                  <a:gd name="connsiteX15" fmla="*/ 37147 w 37147"/>
                  <a:gd name="connsiteY15" fmla="*/ 0 h 155971"/>
                  <a:gd name="connsiteX16" fmla="*/ 37147 w 37147"/>
                  <a:gd name="connsiteY16" fmla="*/ 952 h 155971"/>
                  <a:gd name="connsiteX17" fmla="*/ 30480 w 37147"/>
                  <a:gd name="connsiteY17" fmla="*/ 41910 h 155971"/>
                  <a:gd name="connsiteX18" fmla="*/ 26670 w 37147"/>
                  <a:gd name="connsiteY18" fmla="*/ 64770 h 1559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37147" h="155971">
                    <a:moveTo>
                      <a:pt x="26670" y="64770"/>
                    </a:moveTo>
                    <a:cubicBezTo>
                      <a:pt x="23813" y="90488"/>
                      <a:pt x="25718" y="117158"/>
                      <a:pt x="33338" y="142875"/>
                    </a:cubicBezTo>
                    <a:cubicBezTo>
                      <a:pt x="33338" y="142875"/>
                      <a:pt x="33338" y="143827"/>
                      <a:pt x="33338" y="143827"/>
                    </a:cubicBezTo>
                    <a:cubicBezTo>
                      <a:pt x="34290" y="147638"/>
                      <a:pt x="32385" y="153352"/>
                      <a:pt x="28575" y="155258"/>
                    </a:cubicBezTo>
                    <a:cubicBezTo>
                      <a:pt x="26670" y="156210"/>
                      <a:pt x="23813" y="156210"/>
                      <a:pt x="20955" y="155258"/>
                    </a:cubicBezTo>
                    <a:cubicBezTo>
                      <a:pt x="20955" y="155258"/>
                      <a:pt x="20003" y="155258"/>
                      <a:pt x="20003" y="154305"/>
                    </a:cubicBezTo>
                    <a:cubicBezTo>
                      <a:pt x="17145" y="152400"/>
                      <a:pt x="16193" y="150495"/>
                      <a:pt x="14288" y="147638"/>
                    </a:cubicBezTo>
                    <a:cubicBezTo>
                      <a:pt x="10478" y="141922"/>
                      <a:pt x="10478" y="134302"/>
                      <a:pt x="8572" y="126683"/>
                    </a:cubicBezTo>
                    <a:cubicBezTo>
                      <a:pt x="7620" y="121920"/>
                      <a:pt x="5715" y="118110"/>
                      <a:pt x="3810" y="114300"/>
                    </a:cubicBezTo>
                    <a:cubicBezTo>
                      <a:pt x="2858" y="110490"/>
                      <a:pt x="1905" y="107633"/>
                      <a:pt x="2858" y="103822"/>
                    </a:cubicBezTo>
                    <a:cubicBezTo>
                      <a:pt x="2858" y="100965"/>
                      <a:pt x="3810" y="99060"/>
                      <a:pt x="4763" y="96202"/>
                    </a:cubicBezTo>
                    <a:cubicBezTo>
                      <a:pt x="4763" y="96202"/>
                      <a:pt x="4763" y="96202"/>
                      <a:pt x="4763" y="96202"/>
                    </a:cubicBezTo>
                    <a:cubicBezTo>
                      <a:pt x="8572" y="80963"/>
                      <a:pt x="2858" y="65722"/>
                      <a:pt x="0" y="50483"/>
                    </a:cubicBezTo>
                    <a:cubicBezTo>
                      <a:pt x="4763" y="37147"/>
                      <a:pt x="8572" y="23813"/>
                      <a:pt x="10478" y="10477"/>
                    </a:cubicBezTo>
                    <a:cubicBezTo>
                      <a:pt x="10478" y="9525"/>
                      <a:pt x="10478" y="9525"/>
                      <a:pt x="10478" y="8572"/>
                    </a:cubicBezTo>
                    <a:cubicBezTo>
                      <a:pt x="19050" y="5715"/>
                      <a:pt x="28575" y="2858"/>
                      <a:pt x="37147" y="0"/>
                    </a:cubicBezTo>
                    <a:cubicBezTo>
                      <a:pt x="37147" y="0"/>
                      <a:pt x="37147" y="952"/>
                      <a:pt x="37147" y="952"/>
                    </a:cubicBezTo>
                    <a:cubicBezTo>
                      <a:pt x="35243" y="14288"/>
                      <a:pt x="32385" y="27622"/>
                      <a:pt x="30480" y="41910"/>
                    </a:cubicBezTo>
                    <a:cubicBezTo>
                      <a:pt x="28575" y="49530"/>
                      <a:pt x="27622" y="57150"/>
                      <a:pt x="26670" y="64770"/>
                    </a:cubicBezTo>
                    <a:close/>
                  </a:path>
                </a:pathLst>
              </a:custGeom>
              <a:solidFill>
                <a:srgbClr val="C4B09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33" name="Freeform: Shape 1532">
                <a:extLst>
                  <a:ext uri="{FF2B5EF4-FFF2-40B4-BE49-F238E27FC236}">
                    <a16:creationId xmlns:a16="http://schemas.microsoft.com/office/drawing/2014/main" id="{F26FF0AB-BC04-44C0-BA07-641B045421F6}"/>
                  </a:ext>
                </a:extLst>
              </p:cNvPr>
              <p:cNvSpPr/>
              <p:nvPr/>
            </p:nvSpPr>
            <p:spPr>
              <a:xfrm>
                <a:off x="6023368" y="3586158"/>
                <a:ext cx="45534" cy="75247"/>
              </a:xfrm>
              <a:custGeom>
                <a:avLst/>
                <a:gdLst>
                  <a:gd name="connsiteX0" fmla="*/ 45006 w 45534"/>
                  <a:gd name="connsiteY0" fmla="*/ 73342 h 75247"/>
                  <a:gd name="connsiteX1" fmla="*/ 43101 w 45534"/>
                  <a:gd name="connsiteY1" fmla="*/ 75247 h 75247"/>
                  <a:gd name="connsiteX2" fmla="*/ 41196 w 45534"/>
                  <a:gd name="connsiteY2" fmla="*/ 75247 h 75247"/>
                  <a:gd name="connsiteX3" fmla="*/ 19288 w 45534"/>
                  <a:gd name="connsiteY3" fmla="*/ 66675 h 75247"/>
                  <a:gd name="connsiteX4" fmla="*/ 14526 w 45534"/>
                  <a:gd name="connsiteY4" fmla="*/ 62865 h 75247"/>
                  <a:gd name="connsiteX5" fmla="*/ 10716 w 45534"/>
                  <a:gd name="connsiteY5" fmla="*/ 48578 h 75247"/>
                  <a:gd name="connsiteX6" fmla="*/ 5001 w 45534"/>
                  <a:gd name="connsiteY6" fmla="*/ 36195 h 75247"/>
                  <a:gd name="connsiteX7" fmla="*/ 5001 w 45534"/>
                  <a:gd name="connsiteY7" fmla="*/ 56197 h 75247"/>
                  <a:gd name="connsiteX8" fmla="*/ 238 w 45534"/>
                  <a:gd name="connsiteY8" fmla="*/ 56197 h 75247"/>
                  <a:gd name="connsiteX9" fmla="*/ 238 w 45534"/>
                  <a:gd name="connsiteY9" fmla="*/ 24765 h 75247"/>
                  <a:gd name="connsiteX10" fmla="*/ 1191 w 45534"/>
                  <a:gd name="connsiteY10" fmla="*/ 9525 h 75247"/>
                  <a:gd name="connsiteX11" fmla="*/ 8811 w 45534"/>
                  <a:gd name="connsiteY11" fmla="*/ 0 h 75247"/>
                  <a:gd name="connsiteX12" fmla="*/ 8811 w 45534"/>
                  <a:gd name="connsiteY12" fmla="*/ 0 h 75247"/>
                  <a:gd name="connsiteX13" fmla="*/ 8811 w 45534"/>
                  <a:gd name="connsiteY13" fmla="*/ 0 h 75247"/>
                  <a:gd name="connsiteX14" fmla="*/ 6906 w 45534"/>
                  <a:gd name="connsiteY14" fmla="*/ 7620 h 75247"/>
                  <a:gd name="connsiteX15" fmla="*/ 7858 w 45534"/>
                  <a:gd name="connsiteY15" fmla="*/ 18097 h 75247"/>
                  <a:gd name="connsiteX16" fmla="*/ 12621 w 45534"/>
                  <a:gd name="connsiteY16" fmla="*/ 30480 h 75247"/>
                  <a:gd name="connsiteX17" fmla="*/ 18336 w 45534"/>
                  <a:gd name="connsiteY17" fmla="*/ 51435 h 75247"/>
                  <a:gd name="connsiteX18" fmla="*/ 24051 w 45534"/>
                  <a:gd name="connsiteY18" fmla="*/ 58103 h 75247"/>
                  <a:gd name="connsiteX19" fmla="*/ 32623 w 45534"/>
                  <a:gd name="connsiteY19" fmla="*/ 59055 h 75247"/>
                  <a:gd name="connsiteX20" fmla="*/ 37386 w 45534"/>
                  <a:gd name="connsiteY20" fmla="*/ 47625 h 75247"/>
                  <a:gd name="connsiteX21" fmla="*/ 37386 w 45534"/>
                  <a:gd name="connsiteY21" fmla="*/ 46672 h 75247"/>
                  <a:gd name="connsiteX22" fmla="*/ 39291 w 45534"/>
                  <a:gd name="connsiteY22" fmla="*/ 50483 h 75247"/>
                  <a:gd name="connsiteX23" fmla="*/ 42148 w 45534"/>
                  <a:gd name="connsiteY23" fmla="*/ 59055 h 75247"/>
                  <a:gd name="connsiteX24" fmla="*/ 45006 w 45534"/>
                  <a:gd name="connsiteY24" fmla="*/ 73342 h 75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45534" h="75247">
                    <a:moveTo>
                      <a:pt x="45006" y="73342"/>
                    </a:moveTo>
                    <a:cubicBezTo>
                      <a:pt x="45006" y="74295"/>
                      <a:pt x="44053" y="75247"/>
                      <a:pt x="43101" y="75247"/>
                    </a:cubicBezTo>
                    <a:cubicBezTo>
                      <a:pt x="42148" y="75247"/>
                      <a:pt x="42148" y="75247"/>
                      <a:pt x="41196" y="75247"/>
                    </a:cubicBezTo>
                    <a:cubicBezTo>
                      <a:pt x="33576" y="73342"/>
                      <a:pt x="25956" y="70485"/>
                      <a:pt x="19288" y="66675"/>
                    </a:cubicBezTo>
                    <a:cubicBezTo>
                      <a:pt x="17383" y="65722"/>
                      <a:pt x="15478" y="63817"/>
                      <a:pt x="14526" y="62865"/>
                    </a:cubicBezTo>
                    <a:cubicBezTo>
                      <a:pt x="11668" y="59055"/>
                      <a:pt x="11668" y="54292"/>
                      <a:pt x="10716" y="48578"/>
                    </a:cubicBezTo>
                    <a:cubicBezTo>
                      <a:pt x="10716" y="43815"/>
                      <a:pt x="8811" y="39053"/>
                      <a:pt x="5001" y="36195"/>
                    </a:cubicBezTo>
                    <a:cubicBezTo>
                      <a:pt x="5001" y="42863"/>
                      <a:pt x="5001" y="49530"/>
                      <a:pt x="5001" y="56197"/>
                    </a:cubicBezTo>
                    <a:cubicBezTo>
                      <a:pt x="3096" y="56197"/>
                      <a:pt x="1191" y="56197"/>
                      <a:pt x="238" y="56197"/>
                    </a:cubicBezTo>
                    <a:cubicBezTo>
                      <a:pt x="1191" y="45720"/>
                      <a:pt x="238" y="35242"/>
                      <a:pt x="238" y="24765"/>
                    </a:cubicBezTo>
                    <a:cubicBezTo>
                      <a:pt x="238" y="20003"/>
                      <a:pt x="-714" y="14288"/>
                      <a:pt x="1191" y="9525"/>
                    </a:cubicBezTo>
                    <a:cubicBezTo>
                      <a:pt x="3096" y="5715"/>
                      <a:pt x="5953" y="2858"/>
                      <a:pt x="8811" y="0"/>
                    </a:cubicBezTo>
                    <a:cubicBezTo>
                      <a:pt x="8811" y="0"/>
                      <a:pt x="8811" y="0"/>
                      <a:pt x="8811" y="0"/>
                    </a:cubicBezTo>
                    <a:cubicBezTo>
                      <a:pt x="8811" y="0"/>
                      <a:pt x="8811" y="0"/>
                      <a:pt x="8811" y="0"/>
                    </a:cubicBezTo>
                    <a:cubicBezTo>
                      <a:pt x="7858" y="2858"/>
                      <a:pt x="6906" y="4763"/>
                      <a:pt x="6906" y="7620"/>
                    </a:cubicBezTo>
                    <a:cubicBezTo>
                      <a:pt x="6906" y="11430"/>
                      <a:pt x="7858" y="14288"/>
                      <a:pt x="7858" y="18097"/>
                    </a:cubicBezTo>
                    <a:cubicBezTo>
                      <a:pt x="8811" y="22860"/>
                      <a:pt x="10716" y="26670"/>
                      <a:pt x="12621" y="30480"/>
                    </a:cubicBezTo>
                    <a:cubicBezTo>
                      <a:pt x="14526" y="37147"/>
                      <a:pt x="15478" y="44767"/>
                      <a:pt x="18336" y="51435"/>
                    </a:cubicBezTo>
                    <a:cubicBezTo>
                      <a:pt x="20241" y="54292"/>
                      <a:pt x="21193" y="56197"/>
                      <a:pt x="24051" y="58103"/>
                    </a:cubicBezTo>
                    <a:cubicBezTo>
                      <a:pt x="26908" y="60008"/>
                      <a:pt x="29766" y="60008"/>
                      <a:pt x="32623" y="59055"/>
                    </a:cubicBezTo>
                    <a:cubicBezTo>
                      <a:pt x="36433" y="57150"/>
                      <a:pt x="38338" y="52388"/>
                      <a:pt x="37386" y="47625"/>
                    </a:cubicBezTo>
                    <a:cubicBezTo>
                      <a:pt x="37386" y="47625"/>
                      <a:pt x="37386" y="46672"/>
                      <a:pt x="37386" y="46672"/>
                    </a:cubicBezTo>
                    <a:cubicBezTo>
                      <a:pt x="38338" y="47625"/>
                      <a:pt x="39291" y="49530"/>
                      <a:pt x="39291" y="50483"/>
                    </a:cubicBezTo>
                    <a:cubicBezTo>
                      <a:pt x="40243" y="52388"/>
                      <a:pt x="41196" y="57150"/>
                      <a:pt x="42148" y="59055"/>
                    </a:cubicBezTo>
                    <a:cubicBezTo>
                      <a:pt x="45958" y="62865"/>
                      <a:pt x="45958" y="68580"/>
                      <a:pt x="45006" y="73342"/>
                    </a:cubicBezTo>
                    <a:close/>
                  </a:path>
                </a:pathLst>
              </a:custGeom>
              <a:solidFill>
                <a:srgbClr val="6E0E0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34" name="Freeform: Shape 1533">
                <a:extLst>
                  <a:ext uri="{FF2B5EF4-FFF2-40B4-BE49-F238E27FC236}">
                    <a16:creationId xmlns:a16="http://schemas.microsoft.com/office/drawing/2014/main" id="{379982A9-0F4A-47FE-B400-98823CD3082D}"/>
                  </a:ext>
                </a:extLst>
              </p:cNvPr>
              <p:cNvSpPr/>
              <p:nvPr/>
            </p:nvSpPr>
            <p:spPr>
              <a:xfrm>
                <a:off x="6028370" y="3489003"/>
                <a:ext cx="37147" cy="155257"/>
              </a:xfrm>
              <a:custGeom>
                <a:avLst/>
                <a:gdLst>
                  <a:gd name="connsiteX0" fmla="*/ 37147 w 37147"/>
                  <a:gd name="connsiteY0" fmla="*/ 0 h 155257"/>
                  <a:gd name="connsiteX1" fmla="*/ 37147 w 37147"/>
                  <a:gd name="connsiteY1" fmla="*/ 0 h 155257"/>
                  <a:gd name="connsiteX2" fmla="*/ 33338 w 37147"/>
                  <a:gd name="connsiteY2" fmla="*/ 4763 h 155257"/>
                  <a:gd name="connsiteX3" fmla="*/ 13335 w 37147"/>
                  <a:gd name="connsiteY3" fmla="*/ 34290 h 155257"/>
                  <a:gd name="connsiteX4" fmla="*/ 8572 w 37147"/>
                  <a:gd name="connsiteY4" fmla="*/ 69533 h 155257"/>
                  <a:gd name="connsiteX5" fmla="*/ 9525 w 37147"/>
                  <a:gd name="connsiteY5" fmla="*/ 102870 h 155257"/>
                  <a:gd name="connsiteX6" fmla="*/ 11430 w 37147"/>
                  <a:gd name="connsiteY6" fmla="*/ 122872 h 155257"/>
                  <a:gd name="connsiteX7" fmla="*/ 20955 w 37147"/>
                  <a:gd name="connsiteY7" fmla="*/ 155258 h 155257"/>
                  <a:gd name="connsiteX8" fmla="*/ 20003 w 37147"/>
                  <a:gd name="connsiteY8" fmla="*/ 154305 h 155257"/>
                  <a:gd name="connsiteX9" fmla="*/ 14288 w 37147"/>
                  <a:gd name="connsiteY9" fmla="*/ 147638 h 155257"/>
                  <a:gd name="connsiteX10" fmla="*/ 8572 w 37147"/>
                  <a:gd name="connsiteY10" fmla="*/ 126683 h 155257"/>
                  <a:gd name="connsiteX11" fmla="*/ 3810 w 37147"/>
                  <a:gd name="connsiteY11" fmla="*/ 114300 h 155257"/>
                  <a:gd name="connsiteX12" fmla="*/ 2858 w 37147"/>
                  <a:gd name="connsiteY12" fmla="*/ 103822 h 155257"/>
                  <a:gd name="connsiteX13" fmla="*/ 4763 w 37147"/>
                  <a:gd name="connsiteY13" fmla="*/ 96202 h 155257"/>
                  <a:gd name="connsiteX14" fmla="*/ 4763 w 37147"/>
                  <a:gd name="connsiteY14" fmla="*/ 96202 h 155257"/>
                  <a:gd name="connsiteX15" fmla="*/ 0 w 37147"/>
                  <a:gd name="connsiteY15" fmla="*/ 50483 h 155257"/>
                  <a:gd name="connsiteX16" fmla="*/ 10478 w 37147"/>
                  <a:gd name="connsiteY16" fmla="*/ 10477 h 155257"/>
                  <a:gd name="connsiteX17" fmla="*/ 10478 w 37147"/>
                  <a:gd name="connsiteY17" fmla="*/ 8572 h 155257"/>
                  <a:gd name="connsiteX18" fmla="*/ 37147 w 37147"/>
                  <a:gd name="connsiteY18" fmla="*/ 0 h 155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37147" h="155257">
                    <a:moveTo>
                      <a:pt x="37147" y="0"/>
                    </a:moveTo>
                    <a:cubicBezTo>
                      <a:pt x="37147" y="0"/>
                      <a:pt x="37147" y="952"/>
                      <a:pt x="37147" y="0"/>
                    </a:cubicBezTo>
                    <a:cubicBezTo>
                      <a:pt x="35243" y="1905"/>
                      <a:pt x="34290" y="2858"/>
                      <a:pt x="33338" y="4763"/>
                    </a:cubicBezTo>
                    <a:cubicBezTo>
                      <a:pt x="24765" y="13335"/>
                      <a:pt x="17145" y="22860"/>
                      <a:pt x="13335" y="34290"/>
                    </a:cubicBezTo>
                    <a:cubicBezTo>
                      <a:pt x="9525" y="45720"/>
                      <a:pt x="8572" y="57150"/>
                      <a:pt x="8572" y="69533"/>
                    </a:cubicBezTo>
                    <a:cubicBezTo>
                      <a:pt x="8572" y="80963"/>
                      <a:pt x="8572" y="91440"/>
                      <a:pt x="9525" y="102870"/>
                    </a:cubicBezTo>
                    <a:cubicBezTo>
                      <a:pt x="9525" y="109538"/>
                      <a:pt x="10478" y="116205"/>
                      <a:pt x="11430" y="122872"/>
                    </a:cubicBezTo>
                    <a:cubicBezTo>
                      <a:pt x="13335" y="134302"/>
                      <a:pt x="17145" y="144780"/>
                      <a:pt x="20955" y="155258"/>
                    </a:cubicBezTo>
                    <a:cubicBezTo>
                      <a:pt x="20955" y="155258"/>
                      <a:pt x="20003" y="155258"/>
                      <a:pt x="20003" y="154305"/>
                    </a:cubicBezTo>
                    <a:cubicBezTo>
                      <a:pt x="17145" y="152400"/>
                      <a:pt x="16193" y="150495"/>
                      <a:pt x="14288" y="147638"/>
                    </a:cubicBezTo>
                    <a:cubicBezTo>
                      <a:pt x="10478" y="141922"/>
                      <a:pt x="10478" y="134302"/>
                      <a:pt x="8572" y="126683"/>
                    </a:cubicBezTo>
                    <a:cubicBezTo>
                      <a:pt x="7620" y="121920"/>
                      <a:pt x="5715" y="118110"/>
                      <a:pt x="3810" y="114300"/>
                    </a:cubicBezTo>
                    <a:cubicBezTo>
                      <a:pt x="2858" y="110490"/>
                      <a:pt x="1905" y="107633"/>
                      <a:pt x="2858" y="103822"/>
                    </a:cubicBezTo>
                    <a:cubicBezTo>
                      <a:pt x="2858" y="100965"/>
                      <a:pt x="3810" y="99060"/>
                      <a:pt x="4763" y="96202"/>
                    </a:cubicBezTo>
                    <a:cubicBezTo>
                      <a:pt x="4763" y="96202"/>
                      <a:pt x="4763" y="96202"/>
                      <a:pt x="4763" y="96202"/>
                    </a:cubicBezTo>
                    <a:cubicBezTo>
                      <a:pt x="8572" y="80963"/>
                      <a:pt x="2858" y="65722"/>
                      <a:pt x="0" y="50483"/>
                    </a:cubicBezTo>
                    <a:cubicBezTo>
                      <a:pt x="4763" y="37147"/>
                      <a:pt x="8572" y="23813"/>
                      <a:pt x="10478" y="10477"/>
                    </a:cubicBezTo>
                    <a:cubicBezTo>
                      <a:pt x="10478" y="9525"/>
                      <a:pt x="10478" y="9525"/>
                      <a:pt x="10478" y="8572"/>
                    </a:cubicBezTo>
                    <a:cubicBezTo>
                      <a:pt x="20003" y="6667"/>
                      <a:pt x="28575" y="3810"/>
                      <a:pt x="37147" y="0"/>
                    </a:cubicBezTo>
                    <a:close/>
                  </a:path>
                </a:pathLst>
              </a:custGeom>
              <a:solidFill>
                <a:srgbClr val="95806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35" name="Freeform: Shape 1534">
                <a:extLst>
                  <a:ext uri="{FF2B5EF4-FFF2-40B4-BE49-F238E27FC236}">
                    <a16:creationId xmlns:a16="http://schemas.microsoft.com/office/drawing/2014/main" id="{082812B5-BE8E-4289-A9AD-1B94A435B616}"/>
                  </a:ext>
                </a:extLst>
              </p:cNvPr>
              <p:cNvSpPr/>
              <p:nvPr/>
            </p:nvSpPr>
            <p:spPr>
              <a:xfrm>
                <a:off x="5982710" y="3499481"/>
                <a:ext cx="41848" cy="172402"/>
              </a:xfrm>
              <a:custGeom>
                <a:avLst/>
                <a:gdLst>
                  <a:gd name="connsiteX0" fmla="*/ 41849 w 41848"/>
                  <a:gd name="connsiteY0" fmla="*/ 1905 h 172402"/>
                  <a:gd name="connsiteX1" fmla="*/ 35181 w 41848"/>
                  <a:gd name="connsiteY1" fmla="*/ 5715 h 172402"/>
                  <a:gd name="connsiteX2" fmla="*/ 19941 w 41848"/>
                  <a:gd name="connsiteY2" fmla="*/ 41910 h 172402"/>
                  <a:gd name="connsiteX3" fmla="*/ 8511 w 41848"/>
                  <a:gd name="connsiteY3" fmla="*/ 114300 h 172402"/>
                  <a:gd name="connsiteX4" fmla="*/ 5654 w 41848"/>
                  <a:gd name="connsiteY4" fmla="*/ 146685 h 172402"/>
                  <a:gd name="connsiteX5" fmla="*/ 14226 w 41848"/>
                  <a:gd name="connsiteY5" fmla="*/ 172403 h 172402"/>
                  <a:gd name="connsiteX6" fmla="*/ 8511 w 41848"/>
                  <a:gd name="connsiteY6" fmla="*/ 170498 h 172402"/>
                  <a:gd name="connsiteX7" fmla="*/ 891 w 41848"/>
                  <a:gd name="connsiteY7" fmla="*/ 156210 h 172402"/>
                  <a:gd name="connsiteX8" fmla="*/ 4701 w 41848"/>
                  <a:gd name="connsiteY8" fmla="*/ 108585 h 172402"/>
                  <a:gd name="connsiteX9" fmla="*/ 4701 w 41848"/>
                  <a:gd name="connsiteY9" fmla="*/ 106680 h 172402"/>
                  <a:gd name="connsiteX10" fmla="*/ 7559 w 41848"/>
                  <a:gd name="connsiteY10" fmla="*/ 47625 h 172402"/>
                  <a:gd name="connsiteX11" fmla="*/ 18036 w 41848"/>
                  <a:gd name="connsiteY11" fmla="*/ 953 h 172402"/>
                  <a:gd name="connsiteX12" fmla="*/ 18036 w 41848"/>
                  <a:gd name="connsiteY12" fmla="*/ 0 h 172402"/>
                  <a:gd name="connsiteX13" fmla="*/ 18036 w 41848"/>
                  <a:gd name="connsiteY13" fmla="*/ 0 h 172402"/>
                  <a:gd name="connsiteX14" fmla="*/ 33276 w 41848"/>
                  <a:gd name="connsiteY14" fmla="*/ 3810 h 172402"/>
                  <a:gd name="connsiteX15" fmla="*/ 41849 w 41848"/>
                  <a:gd name="connsiteY15" fmla="*/ 1905 h 1724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1848" h="172402">
                    <a:moveTo>
                      <a:pt x="41849" y="1905"/>
                    </a:moveTo>
                    <a:cubicBezTo>
                      <a:pt x="39943" y="2858"/>
                      <a:pt x="37086" y="4763"/>
                      <a:pt x="35181" y="5715"/>
                    </a:cubicBezTo>
                    <a:cubicBezTo>
                      <a:pt x="24704" y="14288"/>
                      <a:pt x="21846" y="28575"/>
                      <a:pt x="19941" y="41910"/>
                    </a:cubicBezTo>
                    <a:cubicBezTo>
                      <a:pt x="16131" y="65723"/>
                      <a:pt x="12321" y="90488"/>
                      <a:pt x="8511" y="114300"/>
                    </a:cubicBezTo>
                    <a:cubicBezTo>
                      <a:pt x="6606" y="124778"/>
                      <a:pt x="4701" y="135255"/>
                      <a:pt x="5654" y="146685"/>
                    </a:cubicBezTo>
                    <a:cubicBezTo>
                      <a:pt x="6606" y="156210"/>
                      <a:pt x="8511" y="164783"/>
                      <a:pt x="14226" y="172403"/>
                    </a:cubicBezTo>
                    <a:cubicBezTo>
                      <a:pt x="12321" y="172403"/>
                      <a:pt x="10416" y="171450"/>
                      <a:pt x="8511" y="170498"/>
                    </a:cubicBezTo>
                    <a:cubicBezTo>
                      <a:pt x="3749" y="167640"/>
                      <a:pt x="1843" y="161925"/>
                      <a:pt x="891" y="156210"/>
                    </a:cubicBezTo>
                    <a:cubicBezTo>
                      <a:pt x="-1966" y="140970"/>
                      <a:pt x="2796" y="124778"/>
                      <a:pt x="4701" y="108585"/>
                    </a:cubicBezTo>
                    <a:cubicBezTo>
                      <a:pt x="4701" y="107633"/>
                      <a:pt x="4701" y="106680"/>
                      <a:pt x="4701" y="106680"/>
                    </a:cubicBezTo>
                    <a:cubicBezTo>
                      <a:pt x="7559" y="87630"/>
                      <a:pt x="6606" y="67628"/>
                      <a:pt x="7559" y="47625"/>
                    </a:cubicBezTo>
                    <a:cubicBezTo>
                      <a:pt x="8511" y="31433"/>
                      <a:pt x="11368" y="15240"/>
                      <a:pt x="18036" y="953"/>
                    </a:cubicBezTo>
                    <a:cubicBezTo>
                      <a:pt x="18036" y="953"/>
                      <a:pt x="18036" y="0"/>
                      <a:pt x="18036" y="0"/>
                    </a:cubicBezTo>
                    <a:cubicBezTo>
                      <a:pt x="18036" y="0"/>
                      <a:pt x="18036" y="0"/>
                      <a:pt x="18036" y="0"/>
                    </a:cubicBezTo>
                    <a:cubicBezTo>
                      <a:pt x="21846" y="2858"/>
                      <a:pt x="27561" y="3810"/>
                      <a:pt x="33276" y="3810"/>
                    </a:cubicBezTo>
                    <a:cubicBezTo>
                      <a:pt x="35181" y="1905"/>
                      <a:pt x="38039" y="1905"/>
                      <a:pt x="41849" y="1905"/>
                    </a:cubicBezTo>
                    <a:close/>
                  </a:path>
                </a:pathLst>
              </a:custGeom>
              <a:solidFill>
                <a:srgbClr val="95806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36" name="Freeform: Shape 1535">
                <a:extLst>
                  <a:ext uri="{FF2B5EF4-FFF2-40B4-BE49-F238E27FC236}">
                    <a16:creationId xmlns:a16="http://schemas.microsoft.com/office/drawing/2014/main" id="{11AF41F8-4838-4A6E-99D5-73890D140EA7}"/>
                  </a:ext>
                </a:extLst>
              </p:cNvPr>
              <p:cNvSpPr/>
              <p:nvPr/>
            </p:nvSpPr>
            <p:spPr>
              <a:xfrm>
                <a:off x="6020749" y="3099758"/>
                <a:ext cx="40243" cy="70158"/>
              </a:xfrm>
              <a:custGeom>
                <a:avLst/>
                <a:gdLst>
                  <a:gd name="connsiteX0" fmla="*/ 40005 w 40243"/>
                  <a:gd name="connsiteY0" fmla="*/ 43488 h 70158"/>
                  <a:gd name="connsiteX1" fmla="*/ 36195 w 40243"/>
                  <a:gd name="connsiteY1" fmla="*/ 64443 h 70158"/>
                  <a:gd name="connsiteX2" fmla="*/ 36195 w 40243"/>
                  <a:gd name="connsiteY2" fmla="*/ 65396 h 70158"/>
                  <a:gd name="connsiteX3" fmla="*/ 35242 w 40243"/>
                  <a:gd name="connsiteY3" fmla="*/ 68253 h 70158"/>
                  <a:gd name="connsiteX4" fmla="*/ 27622 w 40243"/>
                  <a:gd name="connsiteY4" fmla="*/ 70158 h 70158"/>
                  <a:gd name="connsiteX5" fmla="*/ 22860 w 40243"/>
                  <a:gd name="connsiteY5" fmla="*/ 70158 h 70158"/>
                  <a:gd name="connsiteX6" fmla="*/ 4763 w 40243"/>
                  <a:gd name="connsiteY6" fmla="*/ 66348 h 70158"/>
                  <a:gd name="connsiteX7" fmla="*/ 5715 w 40243"/>
                  <a:gd name="connsiteY7" fmla="*/ 62538 h 70158"/>
                  <a:gd name="connsiteX8" fmla="*/ 5715 w 40243"/>
                  <a:gd name="connsiteY8" fmla="*/ 59681 h 70158"/>
                  <a:gd name="connsiteX9" fmla="*/ 2857 w 40243"/>
                  <a:gd name="connsiteY9" fmla="*/ 42536 h 70158"/>
                  <a:gd name="connsiteX10" fmla="*/ 0 w 40243"/>
                  <a:gd name="connsiteY10" fmla="*/ 27296 h 70158"/>
                  <a:gd name="connsiteX11" fmla="*/ 4763 w 40243"/>
                  <a:gd name="connsiteY11" fmla="*/ 12056 h 70158"/>
                  <a:gd name="connsiteX12" fmla="*/ 9525 w 40243"/>
                  <a:gd name="connsiteY12" fmla="*/ 6341 h 70158"/>
                  <a:gd name="connsiteX13" fmla="*/ 10478 w 40243"/>
                  <a:gd name="connsiteY13" fmla="*/ 2531 h 70158"/>
                  <a:gd name="connsiteX14" fmla="*/ 10478 w 40243"/>
                  <a:gd name="connsiteY14" fmla="*/ 2531 h 70158"/>
                  <a:gd name="connsiteX15" fmla="*/ 11430 w 40243"/>
                  <a:gd name="connsiteY15" fmla="*/ 1578 h 70158"/>
                  <a:gd name="connsiteX16" fmla="*/ 26670 w 40243"/>
                  <a:gd name="connsiteY16" fmla="*/ 626 h 70158"/>
                  <a:gd name="connsiteX17" fmla="*/ 35242 w 40243"/>
                  <a:gd name="connsiteY17" fmla="*/ 6341 h 70158"/>
                  <a:gd name="connsiteX18" fmla="*/ 37147 w 40243"/>
                  <a:gd name="connsiteY18" fmla="*/ 10151 h 70158"/>
                  <a:gd name="connsiteX19" fmla="*/ 37147 w 40243"/>
                  <a:gd name="connsiteY19" fmla="*/ 10151 h 70158"/>
                  <a:gd name="connsiteX20" fmla="*/ 37147 w 40243"/>
                  <a:gd name="connsiteY20" fmla="*/ 10151 h 70158"/>
                  <a:gd name="connsiteX21" fmla="*/ 37147 w 40243"/>
                  <a:gd name="connsiteY21" fmla="*/ 10151 h 70158"/>
                  <a:gd name="connsiteX22" fmla="*/ 37147 w 40243"/>
                  <a:gd name="connsiteY22" fmla="*/ 11103 h 70158"/>
                  <a:gd name="connsiteX23" fmla="*/ 37147 w 40243"/>
                  <a:gd name="connsiteY23" fmla="*/ 11103 h 70158"/>
                  <a:gd name="connsiteX24" fmla="*/ 37147 w 40243"/>
                  <a:gd name="connsiteY24" fmla="*/ 12056 h 70158"/>
                  <a:gd name="connsiteX25" fmla="*/ 37147 w 40243"/>
                  <a:gd name="connsiteY25" fmla="*/ 12056 h 70158"/>
                  <a:gd name="connsiteX26" fmla="*/ 37147 w 40243"/>
                  <a:gd name="connsiteY26" fmla="*/ 13008 h 70158"/>
                  <a:gd name="connsiteX27" fmla="*/ 37147 w 40243"/>
                  <a:gd name="connsiteY27" fmla="*/ 13961 h 70158"/>
                  <a:gd name="connsiteX28" fmla="*/ 37147 w 40243"/>
                  <a:gd name="connsiteY28" fmla="*/ 15866 h 70158"/>
                  <a:gd name="connsiteX29" fmla="*/ 37147 w 40243"/>
                  <a:gd name="connsiteY29" fmla="*/ 17771 h 70158"/>
                  <a:gd name="connsiteX30" fmla="*/ 36195 w 40243"/>
                  <a:gd name="connsiteY30" fmla="*/ 22533 h 70158"/>
                  <a:gd name="connsiteX31" fmla="*/ 39053 w 40243"/>
                  <a:gd name="connsiteY31" fmla="*/ 30153 h 70158"/>
                  <a:gd name="connsiteX32" fmla="*/ 40005 w 40243"/>
                  <a:gd name="connsiteY32" fmla="*/ 43488 h 701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40243" h="70158">
                    <a:moveTo>
                      <a:pt x="40005" y="43488"/>
                    </a:moveTo>
                    <a:cubicBezTo>
                      <a:pt x="39053" y="50156"/>
                      <a:pt x="38100" y="57776"/>
                      <a:pt x="36195" y="64443"/>
                    </a:cubicBezTo>
                    <a:cubicBezTo>
                      <a:pt x="36195" y="64443"/>
                      <a:pt x="36195" y="65396"/>
                      <a:pt x="36195" y="65396"/>
                    </a:cubicBezTo>
                    <a:cubicBezTo>
                      <a:pt x="36195" y="66348"/>
                      <a:pt x="35242" y="67301"/>
                      <a:pt x="35242" y="68253"/>
                    </a:cubicBezTo>
                    <a:cubicBezTo>
                      <a:pt x="33338" y="70158"/>
                      <a:pt x="30480" y="70158"/>
                      <a:pt x="27622" y="70158"/>
                    </a:cubicBezTo>
                    <a:cubicBezTo>
                      <a:pt x="26670" y="70158"/>
                      <a:pt x="24765" y="70158"/>
                      <a:pt x="22860" y="70158"/>
                    </a:cubicBezTo>
                    <a:cubicBezTo>
                      <a:pt x="16192" y="70158"/>
                      <a:pt x="7620" y="70158"/>
                      <a:pt x="4763" y="66348"/>
                    </a:cubicBezTo>
                    <a:cubicBezTo>
                      <a:pt x="4763" y="65396"/>
                      <a:pt x="5715" y="63491"/>
                      <a:pt x="5715" y="62538"/>
                    </a:cubicBezTo>
                    <a:cubicBezTo>
                      <a:pt x="5715" y="61586"/>
                      <a:pt x="5715" y="60633"/>
                      <a:pt x="5715" y="59681"/>
                    </a:cubicBezTo>
                    <a:cubicBezTo>
                      <a:pt x="5715" y="53966"/>
                      <a:pt x="3810" y="48251"/>
                      <a:pt x="2857" y="42536"/>
                    </a:cubicBezTo>
                    <a:cubicBezTo>
                      <a:pt x="1905" y="37773"/>
                      <a:pt x="0" y="32058"/>
                      <a:pt x="0" y="27296"/>
                    </a:cubicBezTo>
                    <a:cubicBezTo>
                      <a:pt x="0" y="21581"/>
                      <a:pt x="953" y="16818"/>
                      <a:pt x="4763" y="12056"/>
                    </a:cubicBezTo>
                    <a:cubicBezTo>
                      <a:pt x="6667" y="10151"/>
                      <a:pt x="8572" y="8246"/>
                      <a:pt x="9525" y="6341"/>
                    </a:cubicBezTo>
                    <a:cubicBezTo>
                      <a:pt x="10478" y="5388"/>
                      <a:pt x="10478" y="3483"/>
                      <a:pt x="10478" y="2531"/>
                    </a:cubicBezTo>
                    <a:cubicBezTo>
                      <a:pt x="10478" y="2531"/>
                      <a:pt x="10478" y="2531"/>
                      <a:pt x="10478" y="2531"/>
                    </a:cubicBezTo>
                    <a:cubicBezTo>
                      <a:pt x="10478" y="2531"/>
                      <a:pt x="11430" y="1578"/>
                      <a:pt x="11430" y="1578"/>
                    </a:cubicBezTo>
                    <a:cubicBezTo>
                      <a:pt x="16192" y="-327"/>
                      <a:pt x="21907" y="-327"/>
                      <a:pt x="26670" y="626"/>
                    </a:cubicBezTo>
                    <a:cubicBezTo>
                      <a:pt x="30480" y="1578"/>
                      <a:pt x="33338" y="3483"/>
                      <a:pt x="35242" y="6341"/>
                    </a:cubicBezTo>
                    <a:cubicBezTo>
                      <a:pt x="36195" y="7293"/>
                      <a:pt x="36195" y="8246"/>
                      <a:pt x="37147" y="10151"/>
                    </a:cubicBezTo>
                    <a:cubicBezTo>
                      <a:pt x="37147" y="10151"/>
                      <a:pt x="37147" y="10151"/>
                      <a:pt x="37147" y="10151"/>
                    </a:cubicBezTo>
                    <a:lnTo>
                      <a:pt x="37147" y="10151"/>
                    </a:lnTo>
                    <a:cubicBezTo>
                      <a:pt x="37147" y="10151"/>
                      <a:pt x="37147" y="10151"/>
                      <a:pt x="37147" y="10151"/>
                    </a:cubicBezTo>
                    <a:cubicBezTo>
                      <a:pt x="37147" y="10151"/>
                      <a:pt x="37147" y="11103"/>
                      <a:pt x="37147" y="11103"/>
                    </a:cubicBezTo>
                    <a:cubicBezTo>
                      <a:pt x="37147" y="11103"/>
                      <a:pt x="37147" y="11103"/>
                      <a:pt x="37147" y="11103"/>
                    </a:cubicBezTo>
                    <a:cubicBezTo>
                      <a:pt x="37147" y="11103"/>
                      <a:pt x="37147" y="12056"/>
                      <a:pt x="37147" y="12056"/>
                    </a:cubicBezTo>
                    <a:cubicBezTo>
                      <a:pt x="37147" y="12056"/>
                      <a:pt x="37147" y="12056"/>
                      <a:pt x="37147" y="12056"/>
                    </a:cubicBezTo>
                    <a:cubicBezTo>
                      <a:pt x="37147" y="12056"/>
                      <a:pt x="37147" y="12056"/>
                      <a:pt x="37147" y="13008"/>
                    </a:cubicBezTo>
                    <a:cubicBezTo>
                      <a:pt x="37147" y="13008"/>
                      <a:pt x="37147" y="13961"/>
                      <a:pt x="37147" y="13961"/>
                    </a:cubicBezTo>
                    <a:cubicBezTo>
                      <a:pt x="37147" y="14913"/>
                      <a:pt x="37147" y="14913"/>
                      <a:pt x="37147" y="15866"/>
                    </a:cubicBezTo>
                    <a:cubicBezTo>
                      <a:pt x="37147" y="16818"/>
                      <a:pt x="37147" y="17771"/>
                      <a:pt x="37147" y="17771"/>
                    </a:cubicBezTo>
                    <a:cubicBezTo>
                      <a:pt x="37147" y="19676"/>
                      <a:pt x="36195" y="20628"/>
                      <a:pt x="36195" y="22533"/>
                    </a:cubicBezTo>
                    <a:cubicBezTo>
                      <a:pt x="36195" y="25391"/>
                      <a:pt x="38100" y="27296"/>
                      <a:pt x="39053" y="30153"/>
                    </a:cubicBezTo>
                    <a:cubicBezTo>
                      <a:pt x="40957" y="33963"/>
                      <a:pt x="40005" y="38726"/>
                      <a:pt x="40005" y="43488"/>
                    </a:cubicBezTo>
                    <a:close/>
                  </a:path>
                </a:pathLst>
              </a:custGeom>
              <a:solidFill>
                <a:srgbClr val="DCCAB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37" name="Freeform: Shape 1536">
                <a:extLst>
                  <a:ext uri="{FF2B5EF4-FFF2-40B4-BE49-F238E27FC236}">
                    <a16:creationId xmlns:a16="http://schemas.microsoft.com/office/drawing/2014/main" id="{F3EAB369-0613-424B-A5FA-EC681AA0A948}"/>
                  </a:ext>
                </a:extLst>
              </p:cNvPr>
              <p:cNvSpPr/>
              <p:nvPr/>
            </p:nvSpPr>
            <p:spPr>
              <a:xfrm>
                <a:off x="5978691" y="3077148"/>
                <a:ext cx="95593" cy="139437"/>
              </a:xfrm>
              <a:custGeom>
                <a:avLst/>
                <a:gdLst>
                  <a:gd name="connsiteX0" fmla="*/ 94447 w 95593"/>
                  <a:gd name="connsiteY0" fmla="*/ 31806 h 139438"/>
                  <a:gd name="connsiteX1" fmla="*/ 83017 w 95593"/>
                  <a:gd name="connsiteY1" fmla="*/ 9899 h 139438"/>
                  <a:gd name="connsiteX2" fmla="*/ 64919 w 95593"/>
                  <a:gd name="connsiteY2" fmla="*/ 2279 h 139438"/>
                  <a:gd name="connsiteX3" fmla="*/ 43964 w 95593"/>
                  <a:gd name="connsiteY3" fmla="*/ 374 h 139438"/>
                  <a:gd name="connsiteX4" fmla="*/ 28724 w 95593"/>
                  <a:gd name="connsiteY4" fmla="*/ 6089 h 139438"/>
                  <a:gd name="connsiteX5" fmla="*/ 14437 w 95593"/>
                  <a:gd name="connsiteY5" fmla="*/ 14661 h 139438"/>
                  <a:gd name="connsiteX6" fmla="*/ 3007 w 95593"/>
                  <a:gd name="connsiteY6" fmla="*/ 30854 h 139438"/>
                  <a:gd name="connsiteX7" fmla="*/ 149 w 95593"/>
                  <a:gd name="connsiteY7" fmla="*/ 43236 h 139438"/>
                  <a:gd name="connsiteX8" fmla="*/ 5864 w 95593"/>
                  <a:gd name="connsiteY8" fmla="*/ 78479 h 139438"/>
                  <a:gd name="connsiteX9" fmla="*/ 17294 w 95593"/>
                  <a:gd name="connsiteY9" fmla="*/ 111816 h 139438"/>
                  <a:gd name="connsiteX10" fmla="*/ 18247 w 95593"/>
                  <a:gd name="connsiteY10" fmla="*/ 114674 h 139438"/>
                  <a:gd name="connsiteX11" fmla="*/ 38249 w 95593"/>
                  <a:gd name="connsiteY11" fmla="*/ 133724 h 139438"/>
                  <a:gd name="connsiteX12" fmla="*/ 45869 w 95593"/>
                  <a:gd name="connsiteY12" fmla="*/ 136581 h 139438"/>
                  <a:gd name="connsiteX13" fmla="*/ 54442 w 95593"/>
                  <a:gd name="connsiteY13" fmla="*/ 139439 h 139438"/>
                  <a:gd name="connsiteX14" fmla="*/ 46822 w 95593"/>
                  <a:gd name="connsiteY14" fmla="*/ 101339 h 139438"/>
                  <a:gd name="connsiteX15" fmla="*/ 45869 w 95593"/>
                  <a:gd name="connsiteY15" fmla="*/ 93719 h 139438"/>
                  <a:gd name="connsiteX16" fmla="*/ 46822 w 95593"/>
                  <a:gd name="connsiteY16" fmla="*/ 90861 h 139438"/>
                  <a:gd name="connsiteX17" fmla="*/ 47774 w 95593"/>
                  <a:gd name="connsiteY17" fmla="*/ 87051 h 139438"/>
                  <a:gd name="connsiteX18" fmla="*/ 47774 w 95593"/>
                  <a:gd name="connsiteY18" fmla="*/ 84194 h 139438"/>
                  <a:gd name="connsiteX19" fmla="*/ 44917 w 95593"/>
                  <a:gd name="connsiteY19" fmla="*/ 67049 h 139438"/>
                  <a:gd name="connsiteX20" fmla="*/ 42059 w 95593"/>
                  <a:gd name="connsiteY20" fmla="*/ 51809 h 139438"/>
                  <a:gd name="connsiteX21" fmla="*/ 46822 w 95593"/>
                  <a:gd name="connsiteY21" fmla="*/ 36569 h 139438"/>
                  <a:gd name="connsiteX22" fmla="*/ 51584 w 95593"/>
                  <a:gd name="connsiteY22" fmla="*/ 30854 h 139438"/>
                  <a:gd name="connsiteX23" fmla="*/ 52537 w 95593"/>
                  <a:gd name="connsiteY23" fmla="*/ 27044 h 139438"/>
                  <a:gd name="connsiteX24" fmla="*/ 52537 w 95593"/>
                  <a:gd name="connsiteY24" fmla="*/ 27044 h 139438"/>
                  <a:gd name="connsiteX25" fmla="*/ 53489 w 95593"/>
                  <a:gd name="connsiteY25" fmla="*/ 26091 h 139438"/>
                  <a:gd name="connsiteX26" fmla="*/ 68729 w 95593"/>
                  <a:gd name="connsiteY26" fmla="*/ 25139 h 139438"/>
                  <a:gd name="connsiteX27" fmla="*/ 77301 w 95593"/>
                  <a:gd name="connsiteY27" fmla="*/ 30854 h 139438"/>
                  <a:gd name="connsiteX28" fmla="*/ 79207 w 95593"/>
                  <a:gd name="connsiteY28" fmla="*/ 34664 h 139438"/>
                  <a:gd name="connsiteX29" fmla="*/ 79207 w 95593"/>
                  <a:gd name="connsiteY29" fmla="*/ 34664 h 139438"/>
                  <a:gd name="connsiteX30" fmla="*/ 79207 w 95593"/>
                  <a:gd name="connsiteY30" fmla="*/ 34664 h 139438"/>
                  <a:gd name="connsiteX31" fmla="*/ 79207 w 95593"/>
                  <a:gd name="connsiteY31" fmla="*/ 34664 h 139438"/>
                  <a:gd name="connsiteX32" fmla="*/ 79207 w 95593"/>
                  <a:gd name="connsiteY32" fmla="*/ 35616 h 139438"/>
                  <a:gd name="connsiteX33" fmla="*/ 79207 w 95593"/>
                  <a:gd name="connsiteY33" fmla="*/ 35616 h 139438"/>
                  <a:gd name="connsiteX34" fmla="*/ 79207 w 95593"/>
                  <a:gd name="connsiteY34" fmla="*/ 36569 h 139438"/>
                  <a:gd name="connsiteX35" fmla="*/ 79207 w 95593"/>
                  <a:gd name="connsiteY35" fmla="*/ 36569 h 139438"/>
                  <a:gd name="connsiteX36" fmla="*/ 79207 w 95593"/>
                  <a:gd name="connsiteY36" fmla="*/ 37521 h 139438"/>
                  <a:gd name="connsiteX37" fmla="*/ 79207 w 95593"/>
                  <a:gd name="connsiteY37" fmla="*/ 38474 h 139438"/>
                  <a:gd name="connsiteX38" fmla="*/ 79207 w 95593"/>
                  <a:gd name="connsiteY38" fmla="*/ 40379 h 139438"/>
                  <a:gd name="connsiteX39" fmla="*/ 79207 w 95593"/>
                  <a:gd name="connsiteY39" fmla="*/ 42284 h 139438"/>
                  <a:gd name="connsiteX40" fmla="*/ 78254 w 95593"/>
                  <a:gd name="connsiteY40" fmla="*/ 47046 h 139438"/>
                  <a:gd name="connsiteX41" fmla="*/ 81112 w 95593"/>
                  <a:gd name="connsiteY41" fmla="*/ 54666 h 139438"/>
                  <a:gd name="connsiteX42" fmla="*/ 82064 w 95593"/>
                  <a:gd name="connsiteY42" fmla="*/ 68001 h 139438"/>
                  <a:gd name="connsiteX43" fmla="*/ 78254 w 95593"/>
                  <a:gd name="connsiteY43" fmla="*/ 88956 h 139438"/>
                  <a:gd name="connsiteX44" fmla="*/ 78254 w 95593"/>
                  <a:gd name="connsiteY44" fmla="*/ 89909 h 139438"/>
                  <a:gd name="connsiteX45" fmla="*/ 77301 w 95593"/>
                  <a:gd name="connsiteY45" fmla="*/ 92766 h 139438"/>
                  <a:gd name="connsiteX46" fmla="*/ 69682 w 95593"/>
                  <a:gd name="connsiteY46" fmla="*/ 94671 h 139438"/>
                  <a:gd name="connsiteX47" fmla="*/ 64919 w 95593"/>
                  <a:gd name="connsiteY47" fmla="*/ 94671 h 139438"/>
                  <a:gd name="connsiteX48" fmla="*/ 65872 w 95593"/>
                  <a:gd name="connsiteY48" fmla="*/ 118484 h 139438"/>
                  <a:gd name="connsiteX49" fmla="*/ 78254 w 95593"/>
                  <a:gd name="connsiteY49" fmla="*/ 115626 h 139438"/>
                  <a:gd name="connsiteX50" fmla="*/ 86826 w 95593"/>
                  <a:gd name="connsiteY50" fmla="*/ 116579 h 139438"/>
                  <a:gd name="connsiteX51" fmla="*/ 85874 w 95593"/>
                  <a:gd name="connsiteY51" fmla="*/ 101339 h 139438"/>
                  <a:gd name="connsiteX52" fmla="*/ 87779 w 95593"/>
                  <a:gd name="connsiteY52" fmla="*/ 90861 h 139438"/>
                  <a:gd name="connsiteX53" fmla="*/ 88732 w 95593"/>
                  <a:gd name="connsiteY53" fmla="*/ 87051 h 139438"/>
                  <a:gd name="connsiteX54" fmla="*/ 94447 w 95593"/>
                  <a:gd name="connsiteY54" fmla="*/ 31806 h 139438"/>
                  <a:gd name="connsiteX55" fmla="*/ 94447 w 95593"/>
                  <a:gd name="connsiteY55" fmla="*/ 31806 h 139438"/>
                  <a:gd name="connsiteX56" fmla="*/ 54442 w 95593"/>
                  <a:gd name="connsiteY56" fmla="*/ 23234 h 139438"/>
                  <a:gd name="connsiteX57" fmla="*/ 54442 w 95593"/>
                  <a:gd name="connsiteY57" fmla="*/ 23234 h 139438"/>
                  <a:gd name="connsiteX58" fmla="*/ 57299 w 95593"/>
                  <a:gd name="connsiteY58" fmla="*/ 21329 h 139438"/>
                  <a:gd name="connsiteX59" fmla="*/ 54442 w 95593"/>
                  <a:gd name="connsiteY59" fmla="*/ 23234 h 1394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</a:cxnLst>
                <a:rect l="l" t="t" r="r" b="b"/>
                <a:pathLst>
                  <a:path w="95593" h="139438">
                    <a:moveTo>
                      <a:pt x="94447" y="31806"/>
                    </a:moveTo>
                    <a:cubicBezTo>
                      <a:pt x="92542" y="23234"/>
                      <a:pt x="89684" y="15614"/>
                      <a:pt x="83017" y="9899"/>
                    </a:cubicBezTo>
                    <a:cubicBezTo>
                      <a:pt x="78254" y="5136"/>
                      <a:pt x="71587" y="3231"/>
                      <a:pt x="64919" y="2279"/>
                    </a:cubicBezTo>
                    <a:cubicBezTo>
                      <a:pt x="58251" y="374"/>
                      <a:pt x="50632" y="-579"/>
                      <a:pt x="43964" y="374"/>
                    </a:cubicBezTo>
                    <a:cubicBezTo>
                      <a:pt x="38249" y="1326"/>
                      <a:pt x="32534" y="3231"/>
                      <a:pt x="28724" y="6089"/>
                    </a:cubicBezTo>
                    <a:cubicBezTo>
                      <a:pt x="23009" y="7041"/>
                      <a:pt x="18247" y="10851"/>
                      <a:pt x="14437" y="14661"/>
                    </a:cubicBezTo>
                    <a:cubicBezTo>
                      <a:pt x="10626" y="19424"/>
                      <a:pt x="4912" y="24186"/>
                      <a:pt x="3007" y="30854"/>
                    </a:cubicBezTo>
                    <a:cubicBezTo>
                      <a:pt x="2054" y="34664"/>
                      <a:pt x="1101" y="38474"/>
                      <a:pt x="149" y="43236"/>
                    </a:cubicBezTo>
                    <a:cubicBezTo>
                      <a:pt x="-803" y="53714"/>
                      <a:pt x="3007" y="68954"/>
                      <a:pt x="5864" y="78479"/>
                    </a:cubicBezTo>
                    <a:cubicBezTo>
                      <a:pt x="8722" y="90861"/>
                      <a:pt x="13484" y="99434"/>
                      <a:pt x="17294" y="111816"/>
                    </a:cubicBezTo>
                    <a:cubicBezTo>
                      <a:pt x="17294" y="112769"/>
                      <a:pt x="18247" y="113721"/>
                      <a:pt x="18247" y="114674"/>
                    </a:cubicBezTo>
                    <a:cubicBezTo>
                      <a:pt x="25867" y="118484"/>
                      <a:pt x="30629" y="128961"/>
                      <a:pt x="38249" y="133724"/>
                    </a:cubicBezTo>
                    <a:cubicBezTo>
                      <a:pt x="40154" y="134676"/>
                      <a:pt x="43012" y="135629"/>
                      <a:pt x="45869" y="136581"/>
                    </a:cubicBezTo>
                    <a:cubicBezTo>
                      <a:pt x="48726" y="137534"/>
                      <a:pt x="51584" y="138486"/>
                      <a:pt x="54442" y="139439"/>
                    </a:cubicBezTo>
                    <a:cubicBezTo>
                      <a:pt x="51584" y="127056"/>
                      <a:pt x="48726" y="113721"/>
                      <a:pt x="46822" y="101339"/>
                    </a:cubicBezTo>
                    <a:cubicBezTo>
                      <a:pt x="45869" y="98481"/>
                      <a:pt x="45869" y="96576"/>
                      <a:pt x="45869" y="93719"/>
                    </a:cubicBezTo>
                    <a:cubicBezTo>
                      <a:pt x="45869" y="92766"/>
                      <a:pt x="45869" y="91814"/>
                      <a:pt x="46822" y="90861"/>
                    </a:cubicBezTo>
                    <a:cubicBezTo>
                      <a:pt x="46822" y="89909"/>
                      <a:pt x="47774" y="88004"/>
                      <a:pt x="47774" y="87051"/>
                    </a:cubicBezTo>
                    <a:cubicBezTo>
                      <a:pt x="47774" y="86099"/>
                      <a:pt x="47774" y="85146"/>
                      <a:pt x="47774" y="84194"/>
                    </a:cubicBezTo>
                    <a:cubicBezTo>
                      <a:pt x="47774" y="78479"/>
                      <a:pt x="45869" y="72764"/>
                      <a:pt x="44917" y="67049"/>
                    </a:cubicBezTo>
                    <a:cubicBezTo>
                      <a:pt x="43964" y="62286"/>
                      <a:pt x="42059" y="56571"/>
                      <a:pt x="42059" y="51809"/>
                    </a:cubicBezTo>
                    <a:cubicBezTo>
                      <a:pt x="42059" y="46094"/>
                      <a:pt x="43012" y="41331"/>
                      <a:pt x="46822" y="36569"/>
                    </a:cubicBezTo>
                    <a:cubicBezTo>
                      <a:pt x="48726" y="34664"/>
                      <a:pt x="50632" y="32759"/>
                      <a:pt x="51584" y="30854"/>
                    </a:cubicBezTo>
                    <a:cubicBezTo>
                      <a:pt x="52537" y="29901"/>
                      <a:pt x="52537" y="27996"/>
                      <a:pt x="52537" y="27044"/>
                    </a:cubicBezTo>
                    <a:cubicBezTo>
                      <a:pt x="52537" y="27044"/>
                      <a:pt x="52537" y="27044"/>
                      <a:pt x="52537" y="27044"/>
                    </a:cubicBezTo>
                    <a:cubicBezTo>
                      <a:pt x="52537" y="27044"/>
                      <a:pt x="53489" y="26091"/>
                      <a:pt x="53489" y="26091"/>
                    </a:cubicBezTo>
                    <a:cubicBezTo>
                      <a:pt x="58251" y="24186"/>
                      <a:pt x="63967" y="24186"/>
                      <a:pt x="68729" y="25139"/>
                    </a:cubicBezTo>
                    <a:cubicBezTo>
                      <a:pt x="72539" y="26091"/>
                      <a:pt x="75397" y="27996"/>
                      <a:pt x="77301" y="30854"/>
                    </a:cubicBezTo>
                    <a:cubicBezTo>
                      <a:pt x="78254" y="31806"/>
                      <a:pt x="78254" y="32759"/>
                      <a:pt x="79207" y="34664"/>
                    </a:cubicBezTo>
                    <a:cubicBezTo>
                      <a:pt x="79207" y="34664"/>
                      <a:pt x="79207" y="34664"/>
                      <a:pt x="79207" y="34664"/>
                    </a:cubicBezTo>
                    <a:lnTo>
                      <a:pt x="79207" y="34664"/>
                    </a:lnTo>
                    <a:cubicBezTo>
                      <a:pt x="79207" y="34664"/>
                      <a:pt x="79207" y="34664"/>
                      <a:pt x="79207" y="34664"/>
                    </a:cubicBezTo>
                    <a:cubicBezTo>
                      <a:pt x="79207" y="34664"/>
                      <a:pt x="79207" y="35616"/>
                      <a:pt x="79207" y="35616"/>
                    </a:cubicBezTo>
                    <a:cubicBezTo>
                      <a:pt x="79207" y="35616"/>
                      <a:pt x="79207" y="35616"/>
                      <a:pt x="79207" y="35616"/>
                    </a:cubicBezTo>
                    <a:cubicBezTo>
                      <a:pt x="79207" y="35616"/>
                      <a:pt x="79207" y="36569"/>
                      <a:pt x="79207" y="36569"/>
                    </a:cubicBezTo>
                    <a:cubicBezTo>
                      <a:pt x="79207" y="36569"/>
                      <a:pt x="79207" y="36569"/>
                      <a:pt x="79207" y="36569"/>
                    </a:cubicBezTo>
                    <a:cubicBezTo>
                      <a:pt x="79207" y="36569"/>
                      <a:pt x="79207" y="36569"/>
                      <a:pt x="79207" y="37521"/>
                    </a:cubicBezTo>
                    <a:cubicBezTo>
                      <a:pt x="79207" y="37521"/>
                      <a:pt x="79207" y="38474"/>
                      <a:pt x="79207" y="38474"/>
                    </a:cubicBezTo>
                    <a:cubicBezTo>
                      <a:pt x="79207" y="39426"/>
                      <a:pt x="79207" y="39426"/>
                      <a:pt x="79207" y="40379"/>
                    </a:cubicBezTo>
                    <a:cubicBezTo>
                      <a:pt x="79207" y="41331"/>
                      <a:pt x="79207" y="42284"/>
                      <a:pt x="79207" y="42284"/>
                    </a:cubicBezTo>
                    <a:cubicBezTo>
                      <a:pt x="79207" y="44189"/>
                      <a:pt x="78254" y="45141"/>
                      <a:pt x="78254" y="47046"/>
                    </a:cubicBezTo>
                    <a:cubicBezTo>
                      <a:pt x="78254" y="49904"/>
                      <a:pt x="80159" y="51809"/>
                      <a:pt x="81112" y="54666"/>
                    </a:cubicBezTo>
                    <a:cubicBezTo>
                      <a:pt x="83017" y="59429"/>
                      <a:pt x="83017" y="64191"/>
                      <a:pt x="82064" y="68001"/>
                    </a:cubicBezTo>
                    <a:cubicBezTo>
                      <a:pt x="81112" y="74669"/>
                      <a:pt x="80159" y="82289"/>
                      <a:pt x="78254" y="88956"/>
                    </a:cubicBezTo>
                    <a:cubicBezTo>
                      <a:pt x="78254" y="88956"/>
                      <a:pt x="78254" y="89909"/>
                      <a:pt x="78254" y="89909"/>
                    </a:cubicBezTo>
                    <a:cubicBezTo>
                      <a:pt x="78254" y="90861"/>
                      <a:pt x="77301" y="91814"/>
                      <a:pt x="77301" y="92766"/>
                    </a:cubicBezTo>
                    <a:cubicBezTo>
                      <a:pt x="75397" y="94671"/>
                      <a:pt x="72539" y="94671"/>
                      <a:pt x="69682" y="94671"/>
                    </a:cubicBezTo>
                    <a:cubicBezTo>
                      <a:pt x="68729" y="94671"/>
                      <a:pt x="66824" y="94671"/>
                      <a:pt x="64919" y="94671"/>
                    </a:cubicBezTo>
                    <a:cubicBezTo>
                      <a:pt x="64919" y="100386"/>
                      <a:pt x="64919" y="111816"/>
                      <a:pt x="65872" y="118484"/>
                    </a:cubicBezTo>
                    <a:cubicBezTo>
                      <a:pt x="69682" y="115626"/>
                      <a:pt x="74444" y="115626"/>
                      <a:pt x="78254" y="115626"/>
                    </a:cubicBezTo>
                    <a:cubicBezTo>
                      <a:pt x="81112" y="115626"/>
                      <a:pt x="83969" y="116579"/>
                      <a:pt x="86826" y="116579"/>
                    </a:cubicBezTo>
                    <a:cubicBezTo>
                      <a:pt x="85874" y="111816"/>
                      <a:pt x="85874" y="106101"/>
                      <a:pt x="85874" y="101339"/>
                    </a:cubicBezTo>
                    <a:cubicBezTo>
                      <a:pt x="85874" y="97529"/>
                      <a:pt x="86826" y="94671"/>
                      <a:pt x="87779" y="90861"/>
                    </a:cubicBezTo>
                    <a:cubicBezTo>
                      <a:pt x="87779" y="89909"/>
                      <a:pt x="88732" y="88004"/>
                      <a:pt x="88732" y="87051"/>
                    </a:cubicBezTo>
                    <a:cubicBezTo>
                      <a:pt x="91589" y="75621"/>
                      <a:pt x="98257" y="47999"/>
                      <a:pt x="94447" y="31806"/>
                    </a:cubicBezTo>
                    <a:lnTo>
                      <a:pt x="94447" y="31806"/>
                    </a:lnTo>
                    <a:close/>
                    <a:moveTo>
                      <a:pt x="54442" y="23234"/>
                    </a:moveTo>
                    <a:lnTo>
                      <a:pt x="54442" y="23234"/>
                    </a:lnTo>
                    <a:cubicBezTo>
                      <a:pt x="55394" y="22281"/>
                      <a:pt x="56347" y="22281"/>
                      <a:pt x="57299" y="21329"/>
                    </a:cubicBezTo>
                    <a:cubicBezTo>
                      <a:pt x="55394" y="22281"/>
                      <a:pt x="54442" y="22281"/>
                      <a:pt x="54442" y="23234"/>
                    </a:cubicBezTo>
                    <a:close/>
                  </a:path>
                </a:pathLst>
              </a:custGeom>
              <a:solidFill>
                <a:schemeClr val="tx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38" name="Freeform: Shape 1537">
                <a:extLst>
                  <a:ext uri="{FF2B5EF4-FFF2-40B4-BE49-F238E27FC236}">
                    <a16:creationId xmlns:a16="http://schemas.microsoft.com/office/drawing/2014/main" id="{2FA0B53C-4C7C-4CDE-BAAA-A7EB81521309}"/>
                  </a:ext>
                </a:extLst>
              </p:cNvPr>
              <p:cNvSpPr/>
              <p:nvPr/>
            </p:nvSpPr>
            <p:spPr>
              <a:xfrm>
                <a:off x="5974714" y="3168009"/>
                <a:ext cx="115567" cy="214787"/>
              </a:xfrm>
              <a:custGeom>
                <a:avLst/>
                <a:gdLst>
                  <a:gd name="connsiteX0" fmla="*/ 115567 w 115567"/>
                  <a:gd name="connsiteY0" fmla="*/ 180022 h 214787"/>
                  <a:gd name="connsiteX1" fmla="*/ 114615 w 115567"/>
                  <a:gd name="connsiteY1" fmla="*/ 180975 h 214787"/>
                  <a:gd name="connsiteX2" fmla="*/ 107947 w 115567"/>
                  <a:gd name="connsiteY2" fmla="*/ 187642 h 214787"/>
                  <a:gd name="connsiteX3" fmla="*/ 10792 w 115567"/>
                  <a:gd name="connsiteY3" fmla="*/ 214313 h 214787"/>
                  <a:gd name="connsiteX4" fmla="*/ 9840 w 115567"/>
                  <a:gd name="connsiteY4" fmla="*/ 214313 h 214787"/>
                  <a:gd name="connsiteX5" fmla="*/ 14602 w 115567"/>
                  <a:gd name="connsiteY5" fmla="*/ 192405 h 214787"/>
                  <a:gd name="connsiteX6" fmla="*/ 15555 w 115567"/>
                  <a:gd name="connsiteY6" fmla="*/ 185738 h 214787"/>
                  <a:gd name="connsiteX7" fmla="*/ 17460 w 115567"/>
                  <a:gd name="connsiteY7" fmla="*/ 144780 h 214787"/>
                  <a:gd name="connsiteX8" fmla="*/ 7935 w 115567"/>
                  <a:gd name="connsiteY8" fmla="*/ 93345 h 214787"/>
                  <a:gd name="connsiteX9" fmla="*/ 6030 w 115567"/>
                  <a:gd name="connsiteY9" fmla="*/ 69532 h 214787"/>
                  <a:gd name="connsiteX10" fmla="*/ 2220 w 115567"/>
                  <a:gd name="connsiteY10" fmla="*/ 33338 h 214787"/>
                  <a:gd name="connsiteX11" fmla="*/ 12697 w 115567"/>
                  <a:gd name="connsiteY11" fmla="*/ 26670 h 214787"/>
                  <a:gd name="connsiteX12" fmla="*/ 20317 w 115567"/>
                  <a:gd name="connsiteY12" fmla="*/ 21907 h 214787"/>
                  <a:gd name="connsiteX13" fmla="*/ 21270 w 115567"/>
                  <a:gd name="connsiteY13" fmla="*/ 20955 h 214787"/>
                  <a:gd name="connsiteX14" fmla="*/ 22222 w 115567"/>
                  <a:gd name="connsiteY14" fmla="*/ 23813 h 214787"/>
                  <a:gd name="connsiteX15" fmla="*/ 42225 w 115567"/>
                  <a:gd name="connsiteY15" fmla="*/ 42863 h 214787"/>
                  <a:gd name="connsiteX16" fmla="*/ 49845 w 115567"/>
                  <a:gd name="connsiteY16" fmla="*/ 45720 h 214787"/>
                  <a:gd name="connsiteX17" fmla="*/ 58417 w 115567"/>
                  <a:gd name="connsiteY17" fmla="*/ 48577 h 214787"/>
                  <a:gd name="connsiteX18" fmla="*/ 50797 w 115567"/>
                  <a:gd name="connsiteY18" fmla="*/ 10477 h 214787"/>
                  <a:gd name="connsiteX19" fmla="*/ 49845 w 115567"/>
                  <a:gd name="connsiteY19" fmla="*/ 2857 h 214787"/>
                  <a:gd name="connsiteX20" fmla="*/ 50797 w 115567"/>
                  <a:gd name="connsiteY20" fmla="*/ 0 h 214787"/>
                  <a:gd name="connsiteX21" fmla="*/ 68895 w 115567"/>
                  <a:gd name="connsiteY21" fmla="*/ 3810 h 214787"/>
                  <a:gd name="connsiteX22" fmla="*/ 69847 w 115567"/>
                  <a:gd name="connsiteY22" fmla="*/ 27622 h 214787"/>
                  <a:gd name="connsiteX23" fmla="*/ 82230 w 115567"/>
                  <a:gd name="connsiteY23" fmla="*/ 24765 h 214787"/>
                  <a:gd name="connsiteX24" fmla="*/ 84135 w 115567"/>
                  <a:gd name="connsiteY24" fmla="*/ 24765 h 214787"/>
                  <a:gd name="connsiteX25" fmla="*/ 90802 w 115567"/>
                  <a:gd name="connsiteY25" fmla="*/ 25717 h 214787"/>
                  <a:gd name="connsiteX26" fmla="*/ 89850 w 115567"/>
                  <a:gd name="connsiteY26" fmla="*/ 10477 h 214787"/>
                  <a:gd name="connsiteX27" fmla="*/ 109852 w 115567"/>
                  <a:gd name="connsiteY27" fmla="*/ 53340 h 214787"/>
                  <a:gd name="connsiteX28" fmla="*/ 109852 w 115567"/>
                  <a:gd name="connsiteY28" fmla="*/ 54292 h 214787"/>
                  <a:gd name="connsiteX29" fmla="*/ 111757 w 115567"/>
                  <a:gd name="connsiteY29" fmla="*/ 65722 h 214787"/>
                  <a:gd name="connsiteX30" fmla="*/ 109852 w 115567"/>
                  <a:gd name="connsiteY30" fmla="*/ 74295 h 214787"/>
                  <a:gd name="connsiteX31" fmla="*/ 106042 w 115567"/>
                  <a:gd name="connsiteY31" fmla="*/ 82867 h 214787"/>
                  <a:gd name="connsiteX32" fmla="*/ 105090 w 115567"/>
                  <a:gd name="connsiteY32" fmla="*/ 133350 h 214787"/>
                  <a:gd name="connsiteX33" fmla="*/ 110805 w 115567"/>
                  <a:gd name="connsiteY33" fmla="*/ 153352 h 214787"/>
                  <a:gd name="connsiteX34" fmla="*/ 115567 w 115567"/>
                  <a:gd name="connsiteY34" fmla="*/ 180022 h 2147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115567" h="214787">
                    <a:moveTo>
                      <a:pt x="115567" y="180022"/>
                    </a:moveTo>
                    <a:cubicBezTo>
                      <a:pt x="115567" y="180022"/>
                      <a:pt x="114615" y="180975"/>
                      <a:pt x="114615" y="180975"/>
                    </a:cubicBezTo>
                    <a:cubicBezTo>
                      <a:pt x="112710" y="182880"/>
                      <a:pt x="109852" y="184785"/>
                      <a:pt x="107947" y="187642"/>
                    </a:cubicBezTo>
                    <a:cubicBezTo>
                      <a:pt x="75563" y="213360"/>
                      <a:pt x="19365" y="216217"/>
                      <a:pt x="10792" y="214313"/>
                    </a:cubicBezTo>
                    <a:cubicBezTo>
                      <a:pt x="10792" y="214313"/>
                      <a:pt x="9840" y="214313"/>
                      <a:pt x="9840" y="214313"/>
                    </a:cubicBezTo>
                    <a:cubicBezTo>
                      <a:pt x="11745" y="208597"/>
                      <a:pt x="13650" y="200977"/>
                      <a:pt x="14602" y="192405"/>
                    </a:cubicBezTo>
                    <a:cubicBezTo>
                      <a:pt x="14602" y="190500"/>
                      <a:pt x="15555" y="187642"/>
                      <a:pt x="15555" y="185738"/>
                    </a:cubicBezTo>
                    <a:cubicBezTo>
                      <a:pt x="17460" y="170497"/>
                      <a:pt x="19365" y="154305"/>
                      <a:pt x="17460" y="144780"/>
                    </a:cubicBezTo>
                    <a:cubicBezTo>
                      <a:pt x="14602" y="122872"/>
                      <a:pt x="11745" y="114300"/>
                      <a:pt x="7935" y="93345"/>
                    </a:cubicBezTo>
                    <a:cubicBezTo>
                      <a:pt x="6982" y="85725"/>
                      <a:pt x="6030" y="77152"/>
                      <a:pt x="6030" y="69532"/>
                    </a:cubicBezTo>
                    <a:cubicBezTo>
                      <a:pt x="6030" y="60007"/>
                      <a:pt x="-4448" y="40005"/>
                      <a:pt x="2220" y="33338"/>
                    </a:cubicBezTo>
                    <a:cubicBezTo>
                      <a:pt x="5077" y="30480"/>
                      <a:pt x="8888" y="28575"/>
                      <a:pt x="12697" y="26670"/>
                    </a:cubicBezTo>
                    <a:cubicBezTo>
                      <a:pt x="15555" y="24765"/>
                      <a:pt x="17460" y="23813"/>
                      <a:pt x="20317" y="21907"/>
                    </a:cubicBezTo>
                    <a:cubicBezTo>
                      <a:pt x="20317" y="21907"/>
                      <a:pt x="21270" y="20955"/>
                      <a:pt x="21270" y="20955"/>
                    </a:cubicBezTo>
                    <a:cubicBezTo>
                      <a:pt x="21270" y="21907"/>
                      <a:pt x="21270" y="22860"/>
                      <a:pt x="22222" y="23813"/>
                    </a:cubicBezTo>
                    <a:cubicBezTo>
                      <a:pt x="29842" y="27622"/>
                      <a:pt x="34605" y="38100"/>
                      <a:pt x="42225" y="42863"/>
                    </a:cubicBezTo>
                    <a:cubicBezTo>
                      <a:pt x="44130" y="43815"/>
                      <a:pt x="46988" y="44767"/>
                      <a:pt x="49845" y="45720"/>
                    </a:cubicBezTo>
                    <a:cubicBezTo>
                      <a:pt x="52702" y="46672"/>
                      <a:pt x="55560" y="47625"/>
                      <a:pt x="58417" y="48577"/>
                    </a:cubicBezTo>
                    <a:cubicBezTo>
                      <a:pt x="55560" y="36195"/>
                      <a:pt x="52702" y="22860"/>
                      <a:pt x="50797" y="10477"/>
                    </a:cubicBezTo>
                    <a:cubicBezTo>
                      <a:pt x="49845" y="7620"/>
                      <a:pt x="49845" y="5715"/>
                      <a:pt x="49845" y="2857"/>
                    </a:cubicBezTo>
                    <a:cubicBezTo>
                      <a:pt x="49845" y="1905"/>
                      <a:pt x="49845" y="952"/>
                      <a:pt x="50797" y="0"/>
                    </a:cubicBezTo>
                    <a:cubicBezTo>
                      <a:pt x="54607" y="3810"/>
                      <a:pt x="62227" y="3810"/>
                      <a:pt x="68895" y="3810"/>
                    </a:cubicBezTo>
                    <a:cubicBezTo>
                      <a:pt x="68895" y="9525"/>
                      <a:pt x="68895" y="20955"/>
                      <a:pt x="69847" y="27622"/>
                    </a:cubicBezTo>
                    <a:cubicBezTo>
                      <a:pt x="73657" y="24765"/>
                      <a:pt x="78420" y="24765"/>
                      <a:pt x="82230" y="24765"/>
                    </a:cubicBezTo>
                    <a:cubicBezTo>
                      <a:pt x="83182" y="24765"/>
                      <a:pt x="83182" y="24765"/>
                      <a:pt x="84135" y="24765"/>
                    </a:cubicBezTo>
                    <a:cubicBezTo>
                      <a:pt x="86992" y="24765"/>
                      <a:pt x="88897" y="25717"/>
                      <a:pt x="90802" y="25717"/>
                    </a:cubicBezTo>
                    <a:cubicBezTo>
                      <a:pt x="89850" y="20955"/>
                      <a:pt x="89850" y="15240"/>
                      <a:pt x="89850" y="10477"/>
                    </a:cubicBezTo>
                    <a:cubicBezTo>
                      <a:pt x="97470" y="23813"/>
                      <a:pt x="104138" y="38100"/>
                      <a:pt x="109852" y="53340"/>
                    </a:cubicBezTo>
                    <a:cubicBezTo>
                      <a:pt x="109852" y="53340"/>
                      <a:pt x="109852" y="54292"/>
                      <a:pt x="109852" y="54292"/>
                    </a:cubicBezTo>
                    <a:cubicBezTo>
                      <a:pt x="110805" y="58102"/>
                      <a:pt x="112710" y="61913"/>
                      <a:pt x="111757" y="65722"/>
                    </a:cubicBezTo>
                    <a:cubicBezTo>
                      <a:pt x="111757" y="68580"/>
                      <a:pt x="110805" y="71438"/>
                      <a:pt x="109852" y="74295"/>
                    </a:cubicBezTo>
                    <a:cubicBezTo>
                      <a:pt x="108900" y="77152"/>
                      <a:pt x="106995" y="80010"/>
                      <a:pt x="106042" y="82867"/>
                    </a:cubicBezTo>
                    <a:cubicBezTo>
                      <a:pt x="99375" y="98107"/>
                      <a:pt x="101280" y="116205"/>
                      <a:pt x="105090" y="133350"/>
                    </a:cubicBezTo>
                    <a:cubicBezTo>
                      <a:pt x="106995" y="140017"/>
                      <a:pt x="108900" y="146685"/>
                      <a:pt x="110805" y="153352"/>
                    </a:cubicBezTo>
                    <a:cubicBezTo>
                      <a:pt x="112710" y="160972"/>
                      <a:pt x="114615" y="170497"/>
                      <a:pt x="115567" y="180022"/>
                    </a:cubicBezTo>
                    <a:close/>
                  </a:path>
                </a:pathLst>
              </a:custGeom>
              <a:solidFill>
                <a:srgbClr val="F1F9F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39" name="Freeform: Shape 1538">
                <a:extLst>
                  <a:ext uri="{FF2B5EF4-FFF2-40B4-BE49-F238E27FC236}">
                    <a16:creationId xmlns:a16="http://schemas.microsoft.com/office/drawing/2014/main" id="{04A4D979-7C69-4D7E-AF9C-17C81CD1F896}"/>
                  </a:ext>
                </a:extLst>
              </p:cNvPr>
              <p:cNvSpPr/>
              <p:nvPr/>
            </p:nvSpPr>
            <p:spPr>
              <a:xfrm>
                <a:off x="6063612" y="3166107"/>
                <a:ext cx="20002" cy="53340"/>
              </a:xfrm>
              <a:custGeom>
                <a:avLst/>
                <a:gdLst>
                  <a:gd name="connsiteX0" fmla="*/ 20003 w 20002"/>
                  <a:gd name="connsiteY0" fmla="*/ 53340 h 53340"/>
                  <a:gd name="connsiteX1" fmla="*/ 0 w 20002"/>
                  <a:gd name="connsiteY1" fmla="*/ 10478 h 53340"/>
                  <a:gd name="connsiteX2" fmla="*/ 1905 w 20002"/>
                  <a:gd name="connsiteY2" fmla="*/ 0 h 53340"/>
                  <a:gd name="connsiteX3" fmla="*/ 7620 w 20002"/>
                  <a:gd name="connsiteY3" fmla="*/ 2858 h 53340"/>
                  <a:gd name="connsiteX4" fmla="*/ 14288 w 20002"/>
                  <a:gd name="connsiteY4" fmla="*/ 13335 h 53340"/>
                  <a:gd name="connsiteX5" fmla="*/ 20003 w 20002"/>
                  <a:gd name="connsiteY5" fmla="*/ 53340 h 533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0002" h="53340">
                    <a:moveTo>
                      <a:pt x="20003" y="53340"/>
                    </a:moveTo>
                    <a:cubicBezTo>
                      <a:pt x="15240" y="38100"/>
                      <a:pt x="8572" y="23813"/>
                      <a:pt x="0" y="10478"/>
                    </a:cubicBezTo>
                    <a:cubicBezTo>
                      <a:pt x="0" y="6668"/>
                      <a:pt x="953" y="3810"/>
                      <a:pt x="1905" y="0"/>
                    </a:cubicBezTo>
                    <a:cubicBezTo>
                      <a:pt x="3810" y="953"/>
                      <a:pt x="5715" y="1905"/>
                      <a:pt x="7620" y="2858"/>
                    </a:cubicBezTo>
                    <a:cubicBezTo>
                      <a:pt x="10478" y="5715"/>
                      <a:pt x="12382" y="9525"/>
                      <a:pt x="14288" y="13335"/>
                    </a:cubicBezTo>
                    <a:cubicBezTo>
                      <a:pt x="18097" y="26670"/>
                      <a:pt x="20003" y="40005"/>
                      <a:pt x="20003" y="53340"/>
                    </a:cubicBezTo>
                    <a:close/>
                  </a:path>
                </a:pathLst>
              </a:custGeom>
              <a:solidFill>
                <a:srgbClr val="DCCAB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40" name="Freeform: Shape 1539">
                <a:extLst>
                  <a:ext uri="{FF2B5EF4-FFF2-40B4-BE49-F238E27FC236}">
                    <a16:creationId xmlns:a16="http://schemas.microsoft.com/office/drawing/2014/main" id="{BB65D173-E11C-4AD9-8970-05A69199B84A}"/>
                  </a:ext>
                </a:extLst>
              </p:cNvPr>
              <p:cNvSpPr/>
              <p:nvPr/>
            </p:nvSpPr>
            <p:spPr>
              <a:xfrm>
                <a:off x="6075379" y="3241354"/>
                <a:ext cx="22510" cy="145732"/>
              </a:xfrm>
              <a:custGeom>
                <a:avLst/>
                <a:gdLst>
                  <a:gd name="connsiteX0" fmla="*/ 22511 w 22510"/>
                  <a:gd name="connsiteY0" fmla="*/ 125730 h 145732"/>
                  <a:gd name="connsiteX1" fmla="*/ 16796 w 22510"/>
                  <a:gd name="connsiteY1" fmla="*/ 145733 h 145732"/>
                  <a:gd name="connsiteX2" fmla="*/ 15843 w 22510"/>
                  <a:gd name="connsiteY2" fmla="*/ 144780 h 145732"/>
                  <a:gd name="connsiteX3" fmla="*/ 13938 w 22510"/>
                  <a:gd name="connsiteY3" fmla="*/ 121920 h 145732"/>
                  <a:gd name="connsiteX4" fmla="*/ 14891 w 22510"/>
                  <a:gd name="connsiteY4" fmla="*/ 120967 h 145732"/>
                  <a:gd name="connsiteX5" fmla="*/ 3461 w 22510"/>
                  <a:gd name="connsiteY5" fmla="*/ 65722 h 145732"/>
                  <a:gd name="connsiteX6" fmla="*/ 4413 w 22510"/>
                  <a:gd name="connsiteY6" fmla="*/ 10477 h 145732"/>
                  <a:gd name="connsiteX7" fmla="*/ 9176 w 22510"/>
                  <a:gd name="connsiteY7" fmla="*/ 0 h 145732"/>
                  <a:gd name="connsiteX8" fmla="*/ 9176 w 22510"/>
                  <a:gd name="connsiteY8" fmla="*/ 4763 h 145732"/>
                  <a:gd name="connsiteX9" fmla="*/ 19653 w 22510"/>
                  <a:gd name="connsiteY9" fmla="*/ 104775 h 145732"/>
                  <a:gd name="connsiteX10" fmla="*/ 22511 w 22510"/>
                  <a:gd name="connsiteY10" fmla="*/ 125730 h 1457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2510" h="145732">
                    <a:moveTo>
                      <a:pt x="22511" y="125730"/>
                    </a:moveTo>
                    <a:cubicBezTo>
                      <a:pt x="22511" y="132397"/>
                      <a:pt x="21558" y="140017"/>
                      <a:pt x="16796" y="145733"/>
                    </a:cubicBezTo>
                    <a:cubicBezTo>
                      <a:pt x="16796" y="145733"/>
                      <a:pt x="15843" y="144780"/>
                      <a:pt x="15843" y="144780"/>
                    </a:cubicBezTo>
                    <a:cubicBezTo>
                      <a:pt x="14891" y="137160"/>
                      <a:pt x="13938" y="129540"/>
                      <a:pt x="13938" y="121920"/>
                    </a:cubicBezTo>
                    <a:cubicBezTo>
                      <a:pt x="13938" y="121920"/>
                      <a:pt x="14891" y="120967"/>
                      <a:pt x="14891" y="120967"/>
                    </a:cubicBezTo>
                    <a:cubicBezTo>
                      <a:pt x="12033" y="102870"/>
                      <a:pt x="7271" y="84772"/>
                      <a:pt x="3461" y="65722"/>
                    </a:cubicBezTo>
                    <a:cubicBezTo>
                      <a:pt x="-349" y="47625"/>
                      <a:pt x="-2254" y="27622"/>
                      <a:pt x="4413" y="10477"/>
                    </a:cubicBezTo>
                    <a:cubicBezTo>
                      <a:pt x="5366" y="7620"/>
                      <a:pt x="8223" y="3810"/>
                      <a:pt x="9176" y="0"/>
                    </a:cubicBezTo>
                    <a:cubicBezTo>
                      <a:pt x="9176" y="1905"/>
                      <a:pt x="9176" y="3810"/>
                      <a:pt x="9176" y="4763"/>
                    </a:cubicBezTo>
                    <a:cubicBezTo>
                      <a:pt x="9176" y="38100"/>
                      <a:pt x="12986" y="71438"/>
                      <a:pt x="19653" y="104775"/>
                    </a:cubicBezTo>
                    <a:cubicBezTo>
                      <a:pt x="20606" y="111442"/>
                      <a:pt x="22511" y="118110"/>
                      <a:pt x="22511" y="125730"/>
                    </a:cubicBezTo>
                    <a:close/>
                  </a:path>
                </a:pathLst>
              </a:custGeom>
              <a:solidFill>
                <a:srgbClr val="DCCAB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41" name="Freeform: Shape 1540">
                <a:extLst>
                  <a:ext uri="{FF2B5EF4-FFF2-40B4-BE49-F238E27FC236}">
                    <a16:creationId xmlns:a16="http://schemas.microsoft.com/office/drawing/2014/main" id="{1565142B-AD76-4FAD-87EE-FEF6B752F694}"/>
                  </a:ext>
                </a:extLst>
              </p:cNvPr>
              <p:cNvSpPr/>
              <p:nvPr/>
            </p:nvSpPr>
            <p:spPr>
              <a:xfrm>
                <a:off x="5995019" y="3167060"/>
                <a:ext cx="71436" cy="73723"/>
              </a:xfrm>
              <a:custGeom>
                <a:avLst/>
                <a:gdLst>
                  <a:gd name="connsiteX0" fmla="*/ 71438 w 71437"/>
                  <a:gd name="connsiteY0" fmla="*/ 50483 h 73723"/>
                  <a:gd name="connsiteX1" fmla="*/ 57150 w 71437"/>
                  <a:gd name="connsiteY1" fmla="*/ 71438 h 73723"/>
                  <a:gd name="connsiteX2" fmla="*/ 31433 w 71437"/>
                  <a:gd name="connsiteY2" fmla="*/ 68580 h 73723"/>
                  <a:gd name="connsiteX3" fmla="*/ 20955 w 71437"/>
                  <a:gd name="connsiteY3" fmla="*/ 54292 h 73723"/>
                  <a:gd name="connsiteX4" fmla="*/ 0 w 71437"/>
                  <a:gd name="connsiteY4" fmla="*/ 21908 h 73723"/>
                  <a:gd name="connsiteX5" fmla="*/ 953 w 71437"/>
                  <a:gd name="connsiteY5" fmla="*/ 20955 h 73723"/>
                  <a:gd name="connsiteX6" fmla="*/ 1905 w 71437"/>
                  <a:gd name="connsiteY6" fmla="*/ 23813 h 73723"/>
                  <a:gd name="connsiteX7" fmla="*/ 21908 w 71437"/>
                  <a:gd name="connsiteY7" fmla="*/ 42863 h 73723"/>
                  <a:gd name="connsiteX8" fmla="*/ 29528 w 71437"/>
                  <a:gd name="connsiteY8" fmla="*/ 45720 h 73723"/>
                  <a:gd name="connsiteX9" fmla="*/ 38100 w 71437"/>
                  <a:gd name="connsiteY9" fmla="*/ 48578 h 73723"/>
                  <a:gd name="connsiteX10" fmla="*/ 30480 w 71437"/>
                  <a:gd name="connsiteY10" fmla="*/ 10478 h 73723"/>
                  <a:gd name="connsiteX11" fmla="*/ 29528 w 71437"/>
                  <a:gd name="connsiteY11" fmla="*/ 2858 h 73723"/>
                  <a:gd name="connsiteX12" fmla="*/ 30480 w 71437"/>
                  <a:gd name="connsiteY12" fmla="*/ 0 h 73723"/>
                  <a:gd name="connsiteX13" fmla="*/ 48578 w 71437"/>
                  <a:gd name="connsiteY13" fmla="*/ 3810 h 73723"/>
                  <a:gd name="connsiteX14" fmla="*/ 49530 w 71437"/>
                  <a:gd name="connsiteY14" fmla="*/ 27622 h 73723"/>
                  <a:gd name="connsiteX15" fmla="*/ 61913 w 71437"/>
                  <a:gd name="connsiteY15" fmla="*/ 24765 h 73723"/>
                  <a:gd name="connsiteX16" fmla="*/ 63818 w 71437"/>
                  <a:gd name="connsiteY16" fmla="*/ 24765 h 73723"/>
                  <a:gd name="connsiteX17" fmla="*/ 71438 w 71437"/>
                  <a:gd name="connsiteY17" fmla="*/ 50483 h 737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71437" h="73723">
                    <a:moveTo>
                      <a:pt x="71438" y="50483"/>
                    </a:moveTo>
                    <a:cubicBezTo>
                      <a:pt x="71438" y="59055"/>
                      <a:pt x="65722" y="67628"/>
                      <a:pt x="57150" y="71438"/>
                    </a:cubicBezTo>
                    <a:cubicBezTo>
                      <a:pt x="48578" y="75247"/>
                      <a:pt x="39053" y="74295"/>
                      <a:pt x="31433" y="68580"/>
                    </a:cubicBezTo>
                    <a:cubicBezTo>
                      <a:pt x="26670" y="64770"/>
                      <a:pt x="23813" y="59055"/>
                      <a:pt x="20955" y="54292"/>
                    </a:cubicBezTo>
                    <a:cubicBezTo>
                      <a:pt x="14288" y="42863"/>
                      <a:pt x="7620" y="32385"/>
                      <a:pt x="0" y="21908"/>
                    </a:cubicBezTo>
                    <a:cubicBezTo>
                      <a:pt x="0" y="21908"/>
                      <a:pt x="953" y="20955"/>
                      <a:pt x="953" y="20955"/>
                    </a:cubicBezTo>
                    <a:cubicBezTo>
                      <a:pt x="953" y="21908"/>
                      <a:pt x="1905" y="22860"/>
                      <a:pt x="1905" y="23813"/>
                    </a:cubicBezTo>
                    <a:cubicBezTo>
                      <a:pt x="9525" y="27622"/>
                      <a:pt x="14288" y="38100"/>
                      <a:pt x="21908" y="42863"/>
                    </a:cubicBezTo>
                    <a:cubicBezTo>
                      <a:pt x="23813" y="43815"/>
                      <a:pt x="26670" y="44767"/>
                      <a:pt x="29528" y="45720"/>
                    </a:cubicBezTo>
                    <a:cubicBezTo>
                      <a:pt x="32385" y="46672"/>
                      <a:pt x="35243" y="47625"/>
                      <a:pt x="38100" y="48578"/>
                    </a:cubicBezTo>
                    <a:cubicBezTo>
                      <a:pt x="35243" y="36195"/>
                      <a:pt x="32385" y="22860"/>
                      <a:pt x="30480" y="10478"/>
                    </a:cubicBezTo>
                    <a:cubicBezTo>
                      <a:pt x="29528" y="7620"/>
                      <a:pt x="29528" y="5715"/>
                      <a:pt x="29528" y="2858"/>
                    </a:cubicBezTo>
                    <a:cubicBezTo>
                      <a:pt x="29528" y="1905"/>
                      <a:pt x="29528" y="953"/>
                      <a:pt x="30480" y="0"/>
                    </a:cubicBezTo>
                    <a:cubicBezTo>
                      <a:pt x="34290" y="3810"/>
                      <a:pt x="41910" y="3810"/>
                      <a:pt x="48578" y="3810"/>
                    </a:cubicBezTo>
                    <a:cubicBezTo>
                      <a:pt x="48578" y="9525"/>
                      <a:pt x="48578" y="20955"/>
                      <a:pt x="49530" y="27622"/>
                    </a:cubicBezTo>
                    <a:cubicBezTo>
                      <a:pt x="53340" y="24765"/>
                      <a:pt x="58103" y="24765"/>
                      <a:pt x="61913" y="24765"/>
                    </a:cubicBezTo>
                    <a:cubicBezTo>
                      <a:pt x="62865" y="24765"/>
                      <a:pt x="62865" y="24765"/>
                      <a:pt x="63818" y="24765"/>
                    </a:cubicBezTo>
                    <a:cubicBezTo>
                      <a:pt x="66675" y="32385"/>
                      <a:pt x="71438" y="40958"/>
                      <a:pt x="71438" y="50483"/>
                    </a:cubicBezTo>
                    <a:close/>
                  </a:path>
                </a:pathLst>
              </a:custGeom>
              <a:solidFill>
                <a:srgbClr val="DCCAB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42" name="Freeform: Shape 1541">
                <a:extLst>
                  <a:ext uri="{FF2B5EF4-FFF2-40B4-BE49-F238E27FC236}">
                    <a16:creationId xmlns:a16="http://schemas.microsoft.com/office/drawing/2014/main" id="{8F312DE4-170C-4C97-B7A4-CDB5782A2776}"/>
                  </a:ext>
                </a:extLst>
              </p:cNvPr>
              <p:cNvSpPr/>
              <p:nvPr/>
            </p:nvSpPr>
            <p:spPr>
              <a:xfrm>
                <a:off x="5979652" y="3320412"/>
                <a:ext cx="115394" cy="180975"/>
              </a:xfrm>
              <a:custGeom>
                <a:avLst/>
                <a:gdLst>
                  <a:gd name="connsiteX0" fmla="*/ 115394 w 115394"/>
                  <a:gd name="connsiteY0" fmla="*/ 151447 h 180975"/>
                  <a:gd name="connsiteX1" fmla="*/ 107775 w 115394"/>
                  <a:gd name="connsiteY1" fmla="*/ 158115 h 180975"/>
                  <a:gd name="connsiteX2" fmla="*/ 101107 w 115394"/>
                  <a:gd name="connsiteY2" fmla="*/ 161925 h 180975"/>
                  <a:gd name="connsiteX3" fmla="*/ 71579 w 115394"/>
                  <a:gd name="connsiteY3" fmla="*/ 174307 h 180975"/>
                  <a:gd name="connsiteX4" fmla="*/ 52529 w 115394"/>
                  <a:gd name="connsiteY4" fmla="*/ 179070 h 180975"/>
                  <a:gd name="connsiteX5" fmla="*/ 25860 w 115394"/>
                  <a:gd name="connsiteY5" fmla="*/ 180975 h 180975"/>
                  <a:gd name="connsiteX6" fmla="*/ 12525 w 115394"/>
                  <a:gd name="connsiteY6" fmla="*/ 180022 h 180975"/>
                  <a:gd name="connsiteX7" fmla="*/ 7762 w 115394"/>
                  <a:gd name="connsiteY7" fmla="*/ 179070 h 180975"/>
                  <a:gd name="connsiteX8" fmla="*/ 5857 w 115394"/>
                  <a:gd name="connsiteY8" fmla="*/ 120015 h 180975"/>
                  <a:gd name="connsiteX9" fmla="*/ 3952 w 115394"/>
                  <a:gd name="connsiteY9" fmla="*/ 49530 h 180975"/>
                  <a:gd name="connsiteX10" fmla="*/ 8715 w 115394"/>
                  <a:gd name="connsiteY10" fmla="*/ 21907 h 180975"/>
                  <a:gd name="connsiteX11" fmla="*/ 103012 w 115394"/>
                  <a:gd name="connsiteY11" fmla="*/ 0 h 180975"/>
                  <a:gd name="connsiteX12" fmla="*/ 104917 w 115394"/>
                  <a:gd name="connsiteY12" fmla="*/ 7620 h 180975"/>
                  <a:gd name="connsiteX13" fmla="*/ 112537 w 115394"/>
                  <a:gd name="connsiteY13" fmla="*/ 48577 h 180975"/>
                  <a:gd name="connsiteX14" fmla="*/ 115394 w 115394"/>
                  <a:gd name="connsiteY14" fmla="*/ 151447 h 180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15394" h="180975">
                    <a:moveTo>
                      <a:pt x="115394" y="151447"/>
                    </a:moveTo>
                    <a:cubicBezTo>
                      <a:pt x="113490" y="154305"/>
                      <a:pt x="110632" y="156210"/>
                      <a:pt x="107775" y="158115"/>
                    </a:cubicBezTo>
                    <a:cubicBezTo>
                      <a:pt x="105869" y="160020"/>
                      <a:pt x="103012" y="160972"/>
                      <a:pt x="101107" y="161925"/>
                    </a:cubicBezTo>
                    <a:cubicBezTo>
                      <a:pt x="91582" y="166688"/>
                      <a:pt x="82057" y="171450"/>
                      <a:pt x="71579" y="174307"/>
                    </a:cubicBezTo>
                    <a:cubicBezTo>
                      <a:pt x="64912" y="176213"/>
                      <a:pt x="58244" y="178117"/>
                      <a:pt x="52529" y="179070"/>
                    </a:cubicBezTo>
                    <a:cubicBezTo>
                      <a:pt x="43957" y="180022"/>
                      <a:pt x="34432" y="180975"/>
                      <a:pt x="25860" y="180975"/>
                    </a:cubicBezTo>
                    <a:cubicBezTo>
                      <a:pt x="21097" y="180975"/>
                      <a:pt x="17287" y="180975"/>
                      <a:pt x="12525" y="180022"/>
                    </a:cubicBezTo>
                    <a:cubicBezTo>
                      <a:pt x="10619" y="180022"/>
                      <a:pt x="8715" y="180022"/>
                      <a:pt x="7762" y="179070"/>
                    </a:cubicBezTo>
                    <a:cubicBezTo>
                      <a:pt x="6810" y="166688"/>
                      <a:pt x="7762" y="132397"/>
                      <a:pt x="5857" y="120015"/>
                    </a:cubicBezTo>
                    <a:cubicBezTo>
                      <a:pt x="3000" y="103822"/>
                      <a:pt x="-4621" y="73342"/>
                      <a:pt x="3952" y="49530"/>
                    </a:cubicBezTo>
                    <a:cubicBezTo>
                      <a:pt x="3952" y="40957"/>
                      <a:pt x="4904" y="30480"/>
                      <a:pt x="8715" y="21907"/>
                    </a:cubicBezTo>
                    <a:cubicBezTo>
                      <a:pt x="17287" y="24765"/>
                      <a:pt x="88725" y="23813"/>
                      <a:pt x="103012" y="0"/>
                    </a:cubicBezTo>
                    <a:cubicBezTo>
                      <a:pt x="103965" y="1905"/>
                      <a:pt x="103965" y="3810"/>
                      <a:pt x="104917" y="7620"/>
                    </a:cubicBezTo>
                    <a:cubicBezTo>
                      <a:pt x="107775" y="20955"/>
                      <a:pt x="111585" y="43815"/>
                      <a:pt x="112537" y="48577"/>
                    </a:cubicBezTo>
                    <a:cubicBezTo>
                      <a:pt x="114442" y="74295"/>
                      <a:pt x="114442" y="125730"/>
                      <a:pt x="115394" y="151447"/>
                    </a:cubicBezTo>
                    <a:close/>
                  </a:path>
                </a:pathLst>
              </a:custGeom>
              <a:solidFill>
                <a:srgbClr val="36302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43" name="Freeform: Shape 1542">
                <a:extLst>
                  <a:ext uri="{FF2B5EF4-FFF2-40B4-BE49-F238E27FC236}">
                    <a16:creationId xmlns:a16="http://schemas.microsoft.com/office/drawing/2014/main" id="{449D1BCE-C8A8-4000-959C-D66F16E73569}"/>
                  </a:ext>
                </a:extLst>
              </p:cNvPr>
              <p:cNvSpPr/>
              <p:nvPr/>
            </p:nvSpPr>
            <p:spPr>
              <a:xfrm>
                <a:off x="5978680" y="3322318"/>
                <a:ext cx="104917" cy="179070"/>
              </a:xfrm>
              <a:custGeom>
                <a:avLst/>
                <a:gdLst>
                  <a:gd name="connsiteX0" fmla="*/ 104917 w 104917"/>
                  <a:gd name="connsiteY0" fmla="*/ 6667 h 179070"/>
                  <a:gd name="connsiteX1" fmla="*/ 83009 w 104917"/>
                  <a:gd name="connsiteY1" fmla="*/ 22860 h 179070"/>
                  <a:gd name="connsiteX2" fmla="*/ 52530 w 104917"/>
                  <a:gd name="connsiteY2" fmla="*/ 29527 h 179070"/>
                  <a:gd name="connsiteX3" fmla="*/ 34432 w 104917"/>
                  <a:gd name="connsiteY3" fmla="*/ 38100 h 179070"/>
                  <a:gd name="connsiteX4" fmla="*/ 31574 w 104917"/>
                  <a:gd name="connsiteY4" fmla="*/ 60960 h 179070"/>
                  <a:gd name="connsiteX5" fmla="*/ 30622 w 104917"/>
                  <a:gd name="connsiteY5" fmla="*/ 141922 h 179070"/>
                  <a:gd name="connsiteX6" fmla="*/ 28717 w 104917"/>
                  <a:gd name="connsiteY6" fmla="*/ 179070 h 179070"/>
                  <a:gd name="connsiteX7" fmla="*/ 14430 w 104917"/>
                  <a:gd name="connsiteY7" fmla="*/ 179070 h 179070"/>
                  <a:gd name="connsiteX8" fmla="*/ 7762 w 104917"/>
                  <a:gd name="connsiteY8" fmla="*/ 179070 h 179070"/>
                  <a:gd name="connsiteX9" fmla="*/ 5857 w 104917"/>
                  <a:gd name="connsiteY9" fmla="*/ 120015 h 179070"/>
                  <a:gd name="connsiteX10" fmla="*/ 3952 w 104917"/>
                  <a:gd name="connsiteY10" fmla="*/ 49530 h 179070"/>
                  <a:gd name="connsiteX11" fmla="*/ 8715 w 104917"/>
                  <a:gd name="connsiteY11" fmla="*/ 21908 h 179070"/>
                  <a:gd name="connsiteX12" fmla="*/ 11572 w 104917"/>
                  <a:gd name="connsiteY12" fmla="*/ 22860 h 179070"/>
                  <a:gd name="connsiteX13" fmla="*/ 40147 w 104917"/>
                  <a:gd name="connsiteY13" fmla="*/ 22860 h 179070"/>
                  <a:gd name="connsiteX14" fmla="*/ 102059 w 104917"/>
                  <a:gd name="connsiteY14" fmla="*/ 0 h 179070"/>
                  <a:gd name="connsiteX15" fmla="*/ 104917 w 104917"/>
                  <a:gd name="connsiteY15" fmla="*/ 6667 h 1790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04917" h="179070">
                    <a:moveTo>
                      <a:pt x="104917" y="6667"/>
                    </a:moveTo>
                    <a:cubicBezTo>
                      <a:pt x="99202" y="14288"/>
                      <a:pt x="90630" y="20002"/>
                      <a:pt x="83009" y="22860"/>
                    </a:cubicBezTo>
                    <a:cubicBezTo>
                      <a:pt x="73484" y="26670"/>
                      <a:pt x="63007" y="27622"/>
                      <a:pt x="52530" y="29527"/>
                    </a:cubicBezTo>
                    <a:cubicBezTo>
                      <a:pt x="45862" y="30480"/>
                      <a:pt x="39194" y="32385"/>
                      <a:pt x="34432" y="38100"/>
                    </a:cubicBezTo>
                    <a:cubicBezTo>
                      <a:pt x="29669" y="44767"/>
                      <a:pt x="30622" y="53340"/>
                      <a:pt x="31574" y="60960"/>
                    </a:cubicBezTo>
                    <a:cubicBezTo>
                      <a:pt x="35384" y="87630"/>
                      <a:pt x="35384" y="115252"/>
                      <a:pt x="30622" y="141922"/>
                    </a:cubicBezTo>
                    <a:cubicBezTo>
                      <a:pt x="29669" y="145733"/>
                      <a:pt x="29669" y="175260"/>
                      <a:pt x="28717" y="179070"/>
                    </a:cubicBezTo>
                    <a:cubicBezTo>
                      <a:pt x="23955" y="179070"/>
                      <a:pt x="19192" y="179070"/>
                      <a:pt x="14430" y="179070"/>
                    </a:cubicBezTo>
                    <a:cubicBezTo>
                      <a:pt x="12524" y="179070"/>
                      <a:pt x="9667" y="179070"/>
                      <a:pt x="7762" y="179070"/>
                    </a:cubicBezTo>
                    <a:cubicBezTo>
                      <a:pt x="6809" y="166688"/>
                      <a:pt x="7762" y="131445"/>
                      <a:pt x="5857" y="120015"/>
                    </a:cubicBezTo>
                    <a:cubicBezTo>
                      <a:pt x="2999" y="103822"/>
                      <a:pt x="-4620" y="73342"/>
                      <a:pt x="3952" y="49530"/>
                    </a:cubicBezTo>
                    <a:cubicBezTo>
                      <a:pt x="3952" y="40958"/>
                      <a:pt x="4905" y="30480"/>
                      <a:pt x="8715" y="21908"/>
                    </a:cubicBezTo>
                    <a:cubicBezTo>
                      <a:pt x="9667" y="21908"/>
                      <a:pt x="10619" y="21908"/>
                      <a:pt x="11572" y="22860"/>
                    </a:cubicBezTo>
                    <a:cubicBezTo>
                      <a:pt x="17287" y="23813"/>
                      <a:pt x="27765" y="23813"/>
                      <a:pt x="40147" y="22860"/>
                    </a:cubicBezTo>
                    <a:cubicBezTo>
                      <a:pt x="63959" y="20955"/>
                      <a:pt x="93487" y="15240"/>
                      <a:pt x="102059" y="0"/>
                    </a:cubicBezTo>
                    <a:cubicBezTo>
                      <a:pt x="103965" y="952"/>
                      <a:pt x="104917" y="2858"/>
                      <a:pt x="104917" y="6667"/>
                    </a:cubicBezTo>
                    <a:close/>
                  </a:path>
                </a:pathLst>
              </a:custGeom>
              <a:solidFill>
                <a:srgbClr val="05030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44" name="Freeform: Shape 1543">
                <a:extLst>
                  <a:ext uri="{FF2B5EF4-FFF2-40B4-BE49-F238E27FC236}">
                    <a16:creationId xmlns:a16="http://schemas.microsoft.com/office/drawing/2014/main" id="{3590343E-8FCA-48DC-918C-1B667A8C8281}"/>
                  </a:ext>
                </a:extLst>
              </p:cNvPr>
              <p:cNvSpPr/>
              <p:nvPr/>
            </p:nvSpPr>
            <p:spPr>
              <a:xfrm>
                <a:off x="5975649" y="3193735"/>
                <a:ext cx="69847" cy="151209"/>
              </a:xfrm>
              <a:custGeom>
                <a:avLst/>
                <a:gdLst>
                  <a:gd name="connsiteX0" fmla="*/ 69847 w 69847"/>
                  <a:gd name="connsiteY0" fmla="*/ 77152 h 151209"/>
                  <a:gd name="connsiteX1" fmla="*/ 58417 w 69847"/>
                  <a:gd name="connsiteY1" fmla="*/ 88583 h 151209"/>
                  <a:gd name="connsiteX2" fmla="*/ 49845 w 69847"/>
                  <a:gd name="connsiteY2" fmla="*/ 92392 h 151209"/>
                  <a:gd name="connsiteX3" fmla="*/ 45082 w 69847"/>
                  <a:gd name="connsiteY3" fmla="*/ 102870 h 151209"/>
                  <a:gd name="connsiteX4" fmla="*/ 45082 w 69847"/>
                  <a:gd name="connsiteY4" fmla="*/ 150495 h 151209"/>
                  <a:gd name="connsiteX5" fmla="*/ 16507 w 69847"/>
                  <a:gd name="connsiteY5" fmla="*/ 150495 h 151209"/>
                  <a:gd name="connsiteX6" fmla="*/ 17460 w 69847"/>
                  <a:gd name="connsiteY6" fmla="*/ 118110 h 151209"/>
                  <a:gd name="connsiteX7" fmla="*/ 7935 w 69847"/>
                  <a:gd name="connsiteY7" fmla="*/ 66675 h 151209"/>
                  <a:gd name="connsiteX8" fmla="*/ 6030 w 69847"/>
                  <a:gd name="connsiteY8" fmla="*/ 42863 h 151209"/>
                  <a:gd name="connsiteX9" fmla="*/ 2220 w 69847"/>
                  <a:gd name="connsiteY9" fmla="*/ 6667 h 151209"/>
                  <a:gd name="connsiteX10" fmla="*/ 12697 w 69847"/>
                  <a:gd name="connsiteY10" fmla="*/ 0 h 151209"/>
                  <a:gd name="connsiteX11" fmla="*/ 13650 w 69847"/>
                  <a:gd name="connsiteY11" fmla="*/ 952 h 151209"/>
                  <a:gd name="connsiteX12" fmla="*/ 29842 w 69847"/>
                  <a:gd name="connsiteY12" fmla="*/ 32385 h 151209"/>
                  <a:gd name="connsiteX13" fmla="*/ 38415 w 69847"/>
                  <a:gd name="connsiteY13" fmla="*/ 67627 h 151209"/>
                  <a:gd name="connsiteX14" fmla="*/ 51750 w 69847"/>
                  <a:gd name="connsiteY14" fmla="*/ 80010 h 151209"/>
                  <a:gd name="connsiteX15" fmla="*/ 69847 w 69847"/>
                  <a:gd name="connsiteY15" fmla="*/ 77152 h 1512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69847" h="151209">
                    <a:moveTo>
                      <a:pt x="69847" y="77152"/>
                    </a:moveTo>
                    <a:cubicBezTo>
                      <a:pt x="66990" y="81915"/>
                      <a:pt x="63180" y="85725"/>
                      <a:pt x="58417" y="88583"/>
                    </a:cubicBezTo>
                    <a:cubicBezTo>
                      <a:pt x="55560" y="89535"/>
                      <a:pt x="52702" y="90488"/>
                      <a:pt x="49845" y="92392"/>
                    </a:cubicBezTo>
                    <a:cubicBezTo>
                      <a:pt x="46987" y="95250"/>
                      <a:pt x="46035" y="99060"/>
                      <a:pt x="45082" y="102870"/>
                    </a:cubicBezTo>
                    <a:cubicBezTo>
                      <a:pt x="42225" y="118110"/>
                      <a:pt x="43177" y="134302"/>
                      <a:pt x="45082" y="150495"/>
                    </a:cubicBezTo>
                    <a:cubicBezTo>
                      <a:pt x="32700" y="151447"/>
                      <a:pt x="22222" y="151447"/>
                      <a:pt x="16507" y="150495"/>
                    </a:cubicBezTo>
                    <a:cubicBezTo>
                      <a:pt x="18412" y="138113"/>
                      <a:pt x="18412" y="125730"/>
                      <a:pt x="17460" y="118110"/>
                    </a:cubicBezTo>
                    <a:cubicBezTo>
                      <a:pt x="14602" y="96202"/>
                      <a:pt x="11745" y="87630"/>
                      <a:pt x="7935" y="66675"/>
                    </a:cubicBezTo>
                    <a:cubicBezTo>
                      <a:pt x="6982" y="59055"/>
                      <a:pt x="6030" y="50483"/>
                      <a:pt x="6030" y="42863"/>
                    </a:cubicBezTo>
                    <a:cubicBezTo>
                      <a:pt x="6030" y="33338"/>
                      <a:pt x="-4448" y="13335"/>
                      <a:pt x="2220" y="6667"/>
                    </a:cubicBezTo>
                    <a:cubicBezTo>
                      <a:pt x="5077" y="3810"/>
                      <a:pt x="8887" y="1905"/>
                      <a:pt x="12697" y="0"/>
                    </a:cubicBezTo>
                    <a:cubicBezTo>
                      <a:pt x="12697" y="0"/>
                      <a:pt x="12697" y="0"/>
                      <a:pt x="13650" y="952"/>
                    </a:cubicBezTo>
                    <a:cubicBezTo>
                      <a:pt x="23175" y="7620"/>
                      <a:pt x="27937" y="20002"/>
                      <a:pt x="29842" y="32385"/>
                    </a:cubicBezTo>
                    <a:cubicBezTo>
                      <a:pt x="31747" y="43815"/>
                      <a:pt x="32700" y="56197"/>
                      <a:pt x="38415" y="67627"/>
                    </a:cubicBezTo>
                    <a:cubicBezTo>
                      <a:pt x="41272" y="73342"/>
                      <a:pt x="45082" y="78105"/>
                      <a:pt x="51750" y="80010"/>
                    </a:cubicBezTo>
                    <a:cubicBezTo>
                      <a:pt x="56512" y="80963"/>
                      <a:pt x="63180" y="80010"/>
                      <a:pt x="69847" y="77152"/>
                    </a:cubicBezTo>
                    <a:close/>
                  </a:path>
                </a:pathLst>
              </a:custGeom>
              <a:solidFill>
                <a:srgbClr val="DFE7E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45" name="Freeform: Shape 1544">
                <a:extLst>
                  <a:ext uri="{FF2B5EF4-FFF2-40B4-BE49-F238E27FC236}">
                    <a16:creationId xmlns:a16="http://schemas.microsoft.com/office/drawing/2014/main" id="{60278DE5-925F-4162-948E-7728F95BF658}"/>
                  </a:ext>
                </a:extLst>
              </p:cNvPr>
              <p:cNvSpPr/>
              <p:nvPr/>
            </p:nvSpPr>
            <p:spPr>
              <a:xfrm>
                <a:off x="5961965" y="3197110"/>
                <a:ext cx="37405" cy="111257"/>
              </a:xfrm>
              <a:custGeom>
                <a:avLst/>
                <a:gdLst>
                  <a:gd name="connsiteX0" fmla="*/ 714 w 37405"/>
                  <a:gd name="connsiteY0" fmla="*/ 29965 h 111257"/>
                  <a:gd name="connsiteX1" fmla="*/ 714 w 37405"/>
                  <a:gd name="connsiteY1" fmla="*/ 58540 h 111257"/>
                  <a:gd name="connsiteX2" fmla="*/ 2620 w 37405"/>
                  <a:gd name="connsiteY2" fmla="*/ 87115 h 111257"/>
                  <a:gd name="connsiteX3" fmla="*/ 4524 w 37405"/>
                  <a:gd name="connsiteY3" fmla="*/ 99497 h 111257"/>
                  <a:gd name="connsiteX4" fmla="*/ 18812 w 37405"/>
                  <a:gd name="connsiteY4" fmla="*/ 110927 h 111257"/>
                  <a:gd name="connsiteX5" fmla="*/ 28337 w 37405"/>
                  <a:gd name="connsiteY5" fmla="*/ 99497 h 111257"/>
                  <a:gd name="connsiteX6" fmla="*/ 29289 w 37405"/>
                  <a:gd name="connsiteY6" fmla="*/ 83305 h 111257"/>
                  <a:gd name="connsiteX7" fmla="*/ 35004 w 37405"/>
                  <a:gd name="connsiteY7" fmla="*/ 48062 h 111257"/>
                  <a:gd name="connsiteX8" fmla="*/ 27384 w 37405"/>
                  <a:gd name="connsiteY8" fmla="*/ 1390 h 111257"/>
                  <a:gd name="connsiteX9" fmla="*/ 714 w 37405"/>
                  <a:gd name="connsiteY9" fmla="*/ 29965 h 111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7405" h="111257">
                    <a:moveTo>
                      <a:pt x="714" y="29965"/>
                    </a:moveTo>
                    <a:cubicBezTo>
                      <a:pt x="-238" y="39490"/>
                      <a:pt x="-238" y="49015"/>
                      <a:pt x="714" y="58540"/>
                    </a:cubicBezTo>
                    <a:cubicBezTo>
                      <a:pt x="1667" y="68065"/>
                      <a:pt x="1667" y="77590"/>
                      <a:pt x="2620" y="87115"/>
                    </a:cubicBezTo>
                    <a:cubicBezTo>
                      <a:pt x="2620" y="90925"/>
                      <a:pt x="3572" y="95687"/>
                      <a:pt x="4524" y="99497"/>
                    </a:cubicBezTo>
                    <a:cubicBezTo>
                      <a:pt x="6429" y="106165"/>
                      <a:pt x="13097" y="112832"/>
                      <a:pt x="18812" y="110927"/>
                    </a:cubicBezTo>
                    <a:cubicBezTo>
                      <a:pt x="23574" y="109975"/>
                      <a:pt x="27384" y="104260"/>
                      <a:pt x="28337" y="99497"/>
                    </a:cubicBezTo>
                    <a:cubicBezTo>
                      <a:pt x="29289" y="93782"/>
                      <a:pt x="29289" y="89020"/>
                      <a:pt x="29289" y="83305"/>
                    </a:cubicBezTo>
                    <a:cubicBezTo>
                      <a:pt x="29289" y="71875"/>
                      <a:pt x="33099" y="59492"/>
                      <a:pt x="35004" y="48062"/>
                    </a:cubicBezTo>
                    <a:cubicBezTo>
                      <a:pt x="37862" y="34727"/>
                      <a:pt x="40720" y="9962"/>
                      <a:pt x="27384" y="1390"/>
                    </a:cubicBezTo>
                    <a:cubicBezTo>
                      <a:pt x="13097" y="-6230"/>
                      <a:pt x="2620" y="19487"/>
                      <a:pt x="714" y="29965"/>
                    </a:cubicBezTo>
                    <a:close/>
                  </a:path>
                </a:pathLst>
              </a:custGeom>
              <a:solidFill>
                <a:srgbClr val="DCCAB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46" name="Freeform: Shape 1545">
                <a:extLst>
                  <a:ext uri="{FF2B5EF4-FFF2-40B4-BE49-F238E27FC236}">
                    <a16:creationId xmlns:a16="http://schemas.microsoft.com/office/drawing/2014/main" id="{99C8C6DC-AC0F-4A76-855B-1CE0EFC92D68}"/>
                  </a:ext>
                </a:extLst>
              </p:cNvPr>
              <p:cNvSpPr/>
              <p:nvPr/>
            </p:nvSpPr>
            <p:spPr>
              <a:xfrm>
                <a:off x="5964113" y="3282075"/>
                <a:ext cx="44551" cy="163116"/>
              </a:xfrm>
              <a:custGeom>
                <a:avLst/>
                <a:gdLst>
                  <a:gd name="connsiteX0" fmla="*/ 5204 w 44551"/>
                  <a:gd name="connsiteY0" fmla="*/ 48816 h 163116"/>
                  <a:gd name="connsiteX1" fmla="*/ 14729 w 44551"/>
                  <a:gd name="connsiteY1" fmla="*/ 100252 h 163116"/>
                  <a:gd name="connsiteX2" fmla="*/ 19492 w 44551"/>
                  <a:gd name="connsiteY2" fmla="*/ 139304 h 163116"/>
                  <a:gd name="connsiteX3" fmla="*/ 30921 w 44551"/>
                  <a:gd name="connsiteY3" fmla="*/ 161211 h 163116"/>
                  <a:gd name="connsiteX4" fmla="*/ 34731 w 44551"/>
                  <a:gd name="connsiteY4" fmla="*/ 163116 h 163116"/>
                  <a:gd name="connsiteX5" fmla="*/ 38542 w 44551"/>
                  <a:gd name="connsiteY5" fmla="*/ 159307 h 163116"/>
                  <a:gd name="connsiteX6" fmla="*/ 38542 w 44551"/>
                  <a:gd name="connsiteY6" fmla="*/ 153591 h 163116"/>
                  <a:gd name="connsiteX7" fmla="*/ 34731 w 44551"/>
                  <a:gd name="connsiteY7" fmla="*/ 132636 h 163116"/>
                  <a:gd name="connsiteX8" fmla="*/ 42352 w 44551"/>
                  <a:gd name="connsiteY8" fmla="*/ 143114 h 163116"/>
                  <a:gd name="connsiteX9" fmla="*/ 42352 w 44551"/>
                  <a:gd name="connsiteY9" fmla="*/ 123111 h 163116"/>
                  <a:gd name="connsiteX10" fmla="*/ 34731 w 44551"/>
                  <a:gd name="connsiteY10" fmla="*/ 104061 h 163116"/>
                  <a:gd name="connsiteX11" fmla="*/ 32827 w 44551"/>
                  <a:gd name="connsiteY11" fmla="*/ 88821 h 163116"/>
                  <a:gd name="connsiteX12" fmla="*/ 29017 w 44551"/>
                  <a:gd name="connsiteY12" fmla="*/ 25956 h 163116"/>
                  <a:gd name="connsiteX13" fmla="*/ 25206 w 44551"/>
                  <a:gd name="connsiteY13" fmla="*/ 9764 h 163116"/>
                  <a:gd name="connsiteX14" fmla="*/ 12824 w 44551"/>
                  <a:gd name="connsiteY14" fmla="*/ 239 h 163116"/>
                  <a:gd name="connsiteX15" fmla="*/ 5204 w 44551"/>
                  <a:gd name="connsiteY15" fmla="*/ 48816 h 163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4551" h="163116">
                    <a:moveTo>
                      <a:pt x="5204" y="48816"/>
                    </a:moveTo>
                    <a:cubicBezTo>
                      <a:pt x="8061" y="65961"/>
                      <a:pt x="12824" y="83106"/>
                      <a:pt x="14729" y="100252"/>
                    </a:cubicBezTo>
                    <a:cubicBezTo>
                      <a:pt x="16634" y="113586"/>
                      <a:pt x="16634" y="125969"/>
                      <a:pt x="19492" y="139304"/>
                    </a:cubicBezTo>
                    <a:cubicBezTo>
                      <a:pt x="21396" y="147877"/>
                      <a:pt x="24254" y="156449"/>
                      <a:pt x="30921" y="161211"/>
                    </a:cubicBezTo>
                    <a:cubicBezTo>
                      <a:pt x="31874" y="162164"/>
                      <a:pt x="33779" y="163116"/>
                      <a:pt x="34731" y="163116"/>
                    </a:cubicBezTo>
                    <a:cubicBezTo>
                      <a:pt x="36636" y="163116"/>
                      <a:pt x="38542" y="161211"/>
                      <a:pt x="38542" y="159307"/>
                    </a:cubicBezTo>
                    <a:cubicBezTo>
                      <a:pt x="39494" y="157402"/>
                      <a:pt x="38542" y="155496"/>
                      <a:pt x="38542" y="153591"/>
                    </a:cubicBezTo>
                    <a:cubicBezTo>
                      <a:pt x="37589" y="146924"/>
                      <a:pt x="35684" y="139304"/>
                      <a:pt x="34731" y="132636"/>
                    </a:cubicBezTo>
                    <a:cubicBezTo>
                      <a:pt x="39494" y="133589"/>
                      <a:pt x="37589" y="143114"/>
                      <a:pt x="42352" y="143114"/>
                    </a:cubicBezTo>
                    <a:cubicBezTo>
                      <a:pt x="46161" y="137399"/>
                      <a:pt x="44256" y="129779"/>
                      <a:pt x="42352" y="123111"/>
                    </a:cubicBezTo>
                    <a:cubicBezTo>
                      <a:pt x="39494" y="116444"/>
                      <a:pt x="35684" y="110729"/>
                      <a:pt x="34731" y="104061"/>
                    </a:cubicBezTo>
                    <a:cubicBezTo>
                      <a:pt x="33779" y="99299"/>
                      <a:pt x="33779" y="93584"/>
                      <a:pt x="32827" y="88821"/>
                    </a:cubicBezTo>
                    <a:cubicBezTo>
                      <a:pt x="32827" y="67866"/>
                      <a:pt x="30921" y="46911"/>
                      <a:pt x="29017" y="25956"/>
                    </a:cubicBezTo>
                    <a:cubicBezTo>
                      <a:pt x="28064" y="20241"/>
                      <a:pt x="28064" y="14527"/>
                      <a:pt x="25206" y="9764"/>
                    </a:cubicBezTo>
                    <a:cubicBezTo>
                      <a:pt x="22349" y="5002"/>
                      <a:pt x="17586" y="239"/>
                      <a:pt x="12824" y="239"/>
                    </a:cubicBezTo>
                    <a:cubicBezTo>
                      <a:pt x="-9083" y="-3571"/>
                      <a:pt x="3299" y="39291"/>
                      <a:pt x="5204" y="48816"/>
                    </a:cubicBezTo>
                    <a:close/>
                  </a:path>
                </a:pathLst>
              </a:custGeom>
              <a:solidFill>
                <a:srgbClr val="DCCAB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547" name="Graphic 2">
              <a:extLst>
                <a:ext uri="{FF2B5EF4-FFF2-40B4-BE49-F238E27FC236}">
                  <a16:creationId xmlns:a16="http://schemas.microsoft.com/office/drawing/2014/main" id="{C9FA03B6-E605-4F42-9027-5FAF74926F41}"/>
                </a:ext>
              </a:extLst>
            </p:cNvPr>
            <p:cNvGrpSpPr/>
            <p:nvPr/>
          </p:nvGrpSpPr>
          <p:grpSpPr>
            <a:xfrm>
              <a:off x="3820319" y="3927142"/>
              <a:ext cx="176170" cy="759928"/>
              <a:chOff x="5915062" y="3276493"/>
              <a:chExt cx="143912" cy="620762"/>
            </a:xfrm>
            <a:solidFill>
              <a:schemeClr val="accent1"/>
            </a:solidFill>
          </p:grpSpPr>
          <p:sp>
            <p:nvSpPr>
              <p:cNvPr id="1548" name="Freeform: Shape 1547">
                <a:extLst>
                  <a:ext uri="{FF2B5EF4-FFF2-40B4-BE49-F238E27FC236}">
                    <a16:creationId xmlns:a16="http://schemas.microsoft.com/office/drawing/2014/main" id="{A2636592-2473-4235-935C-5EC6F87D5295}"/>
                  </a:ext>
                </a:extLst>
              </p:cNvPr>
              <p:cNvSpPr/>
              <p:nvPr/>
            </p:nvSpPr>
            <p:spPr>
              <a:xfrm>
                <a:off x="5952038" y="3279325"/>
                <a:ext cx="71513" cy="87149"/>
              </a:xfrm>
              <a:custGeom>
                <a:avLst/>
                <a:gdLst>
                  <a:gd name="connsiteX0" fmla="*/ 70723 w 71512"/>
                  <a:gd name="connsiteY0" fmla="*/ 74395 h 87150"/>
                  <a:gd name="connsiteX1" fmla="*/ 67866 w 71512"/>
                  <a:gd name="connsiteY1" fmla="*/ 82014 h 87150"/>
                  <a:gd name="connsiteX2" fmla="*/ 67866 w 71512"/>
                  <a:gd name="connsiteY2" fmla="*/ 82014 h 87150"/>
                  <a:gd name="connsiteX3" fmla="*/ 59293 w 71512"/>
                  <a:gd name="connsiteY3" fmla="*/ 86777 h 87150"/>
                  <a:gd name="connsiteX4" fmla="*/ 42148 w 71512"/>
                  <a:gd name="connsiteY4" fmla="*/ 84872 h 87150"/>
                  <a:gd name="connsiteX5" fmla="*/ 38338 w 71512"/>
                  <a:gd name="connsiteY5" fmla="*/ 83920 h 87150"/>
                  <a:gd name="connsiteX6" fmla="*/ 21193 w 71512"/>
                  <a:gd name="connsiteY6" fmla="*/ 72489 h 87150"/>
                  <a:gd name="connsiteX7" fmla="*/ 21193 w 71512"/>
                  <a:gd name="connsiteY7" fmla="*/ 71537 h 87150"/>
                  <a:gd name="connsiteX8" fmla="*/ 4048 w 71512"/>
                  <a:gd name="connsiteY8" fmla="*/ 50582 h 87150"/>
                  <a:gd name="connsiteX9" fmla="*/ 238 w 71512"/>
                  <a:gd name="connsiteY9" fmla="*/ 36295 h 87150"/>
                  <a:gd name="connsiteX10" fmla="*/ 5953 w 71512"/>
                  <a:gd name="connsiteY10" fmla="*/ 10577 h 87150"/>
                  <a:gd name="connsiteX11" fmla="*/ 61198 w 71512"/>
                  <a:gd name="connsiteY11" fmla="*/ 12482 h 87150"/>
                  <a:gd name="connsiteX12" fmla="*/ 66913 w 71512"/>
                  <a:gd name="connsiteY12" fmla="*/ 24864 h 87150"/>
                  <a:gd name="connsiteX13" fmla="*/ 68818 w 71512"/>
                  <a:gd name="connsiteY13" fmla="*/ 34389 h 87150"/>
                  <a:gd name="connsiteX14" fmla="*/ 70723 w 71512"/>
                  <a:gd name="connsiteY14" fmla="*/ 74395 h 87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71512" h="87150">
                    <a:moveTo>
                      <a:pt x="70723" y="74395"/>
                    </a:moveTo>
                    <a:cubicBezTo>
                      <a:pt x="70723" y="77252"/>
                      <a:pt x="69771" y="80109"/>
                      <a:pt x="67866" y="82014"/>
                    </a:cubicBezTo>
                    <a:cubicBezTo>
                      <a:pt x="67866" y="82014"/>
                      <a:pt x="67866" y="82014"/>
                      <a:pt x="67866" y="82014"/>
                    </a:cubicBezTo>
                    <a:cubicBezTo>
                      <a:pt x="65961" y="84872"/>
                      <a:pt x="63103" y="85825"/>
                      <a:pt x="59293" y="86777"/>
                    </a:cubicBezTo>
                    <a:cubicBezTo>
                      <a:pt x="54531" y="87729"/>
                      <a:pt x="47863" y="86777"/>
                      <a:pt x="42148" y="84872"/>
                    </a:cubicBezTo>
                    <a:cubicBezTo>
                      <a:pt x="41196" y="84872"/>
                      <a:pt x="39291" y="83920"/>
                      <a:pt x="38338" y="83920"/>
                    </a:cubicBezTo>
                    <a:cubicBezTo>
                      <a:pt x="29766" y="80109"/>
                      <a:pt x="22146" y="75347"/>
                      <a:pt x="21193" y="72489"/>
                    </a:cubicBezTo>
                    <a:cubicBezTo>
                      <a:pt x="21193" y="72489"/>
                      <a:pt x="21193" y="72489"/>
                      <a:pt x="21193" y="71537"/>
                    </a:cubicBezTo>
                    <a:cubicBezTo>
                      <a:pt x="18336" y="62964"/>
                      <a:pt x="9763" y="57250"/>
                      <a:pt x="4048" y="50582"/>
                    </a:cubicBezTo>
                    <a:cubicBezTo>
                      <a:pt x="1191" y="46772"/>
                      <a:pt x="238" y="41057"/>
                      <a:pt x="238" y="36295"/>
                    </a:cubicBezTo>
                    <a:cubicBezTo>
                      <a:pt x="-714" y="27722"/>
                      <a:pt x="1191" y="18197"/>
                      <a:pt x="5953" y="10577"/>
                    </a:cubicBezTo>
                    <a:cubicBezTo>
                      <a:pt x="17383" y="-5616"/>
                      <a:pt x="49768" y="-1805"/>
                      <a:pt x="61198" y="12482"/>
                    </a:cubicBezTo>
                    <a:cubicBezTo>
                      <a:pt x="64056" y="16292"/>
                      <a:pt x="65961" y="20102"/>
                      <a:pt x="66913" y="24864"/>
                    </a:cubicBezTo>
                    <a:cubicBezTo>
                      <a:pt x="67866" y="27722"/>
                      <a:pt x="67866" y="31532"/>
                      <a:pt x="68818" y="34389"/>
                    </a:cubicBezTo>
                    <a:cubicBezTo>
                      <a:pt x="70723" y="47725"/>
                      <a:pt x="72628" y="61059"/>
                      <a:pt x="70723" y="74395"/>
                    </a:cubicBezTo>
                    <a:close/>
                  </a:path>
                </a:pathLst>
              </a:custGeom>
              <a:solidFill>
                <a:srgbClr val="C4B09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49" name="Freeform: Shape 1548">
                <a:extLst>
                  <a:ext uri="{FF2B5EF4-FFF2-40B4-BE49-F238E27FC236}">
                    <a16:creationId xmlns:a16="http://schemas.microsoft.com/office/drawing/2014/main" id="{C50AE7C6-7793-4579-99E2-E3FFCA8C682A}"/>
                  </a:ext>
                </a:extLst>
              </p:cNvPr>
              <p:cNvSpPr/>
              <p:nvPr/>
            </p:nvSpPr>
            <p:spPr>
              <a:xfrm>
                <a:off x="5971326" y="3350862"/>
                <a:ext cx="40006" cy="40956"/>
              </a:xfrm>
              <a:custGeom>
                <a:avLst/>
                <a:gdLst>
                  <a:gd name="connsiteX0" fmla="*/ 40005 w 40005"/>
                  <a:gd name="connsiteY0" fmla="*/ 15240 h 40957"/>
                  <a:gd name="connsiteX1" fmla="*/ 37147 w 40005"/>
                  <a:gd name="connsiteY1" fmla="*/ 25717 h 40957"/>
                  <a:gd name="connsiteX2" fmla="*/ 36195 w 40005"/>
                  <a:gd name="connsiteY2" fmla="*/ 29527 h 40957"/>
                  <a:gd name="connsiteX3" fmla="*/ 33338 w 40005"/>
                  <a:gd name="connsiteY3" fmla="*/ 39052 h 40957"/>
                  <a:gd name="connsiteX4" fmla="*/ 32385 w 40005"/>
                  <a:gd name="connsiteY4" fmla="*/ 40005 h 40957"/>
                  <a:gd name="connsiteX5" fmla="*/ 32385 w 40005"/>
                  <a:gd name="connsiteY5" fmla="*/ 40005 h 40957"/>
                  <a:gd name="connsiteX6" fmla="*/ 32385 w 40005"/>
                  <a:gd name="connsiteY6" fmla="*/ 40005 h 40957"/>
                  <a:gd name="connsiteX7" fmla="*/ 29528 w 40005"/>
                  <a:gd name="connsiteY7" fmla="*/ 40958 h 40957"/>
                  <a:gd name="connsiteX8" fmla="*/ 27622 w 40005"/>
                  <a:gd name="connsiteY8" fmla="*/ 40005 h 40957"/>
                  <a:gd name="connsiteX9" fmla="*/ 22860 w 40005"/>
                  <a:gd name="connsiteY9" fmla="*/ 38100 h 40957"/>
                  <a:gd name="connsiteX10" fmla="*/ 21908 w 40005"/>
                  <a:gd name="connsiteY10" fmla="*/ 37147 h 40957"/>
                  <a:gd name="connsiteX11" fmla="*/ 18097 w 40005"/>
                  <a:gd name="connsiteY11" fmla="*/ 34290 h 40957"/>
                  <a:gd name="connsiteX12" fmla="*/ 11430 w 40005"/>
                  <a:gd name="connsiteY12" fmla="*/ 30480 h 40957"/>
                  <a:gd name="connsiteX13" fmla="*/ 3810 w 40005"/>
                  <a:gd name="connsiteY13" fmla="*/ 24765 h 40957"/>
                  <a:gd name="connsiteX14" fmla="*/ 0 w 40005"/>
                  <a:gd name="connsiteY14" fmla="*/ 19050 h 40957"/>
                  <a:gd name="connsiteX15" fmla="*/ 0 w 40005"/>
                  <a:gd name="connsiteY15" fmla="*/ 17145 h 40957"/>
                  <a:gd name="connsiteX16" fmla="*/ 0 w 40005"/>
                  <a:gd name="connsiteY16" fmla="*/ 15240 h 40957"/>
                  <a:gd name="connsiteX17" fmla="*/ 953 w 40005"/>
                  <a:gd name="connsiteY17" fmla="*/ 12383 h 40957"/>
                  <a:gd name="connsiteX18" fmla="*/ 3810 w 40005"/>
                  <a:gd name="connsiteY18" fmla="*/ 0 h 40957"/>
                  <a:gd name="connsiteX19" fmla="*/ 3810 w 40005"/>
                  <a:gd name="connsiteY19" fmla="*/ 952 h 40957"/>
                  <a:gd name="connsiteX20" fmla="*/ 20955 w 40005"/>
                  <a:gd name="connsiteY20" fmla="*/ 12383 h 40957"/>
                  <a:gd name="connsiteX21" fmla="*/ 22860 w 40005"/>
                  <a:gd name="connsiteY21" fmla="*/ 13335 h 40957"/>
                  <a:gd name="connsiteX22" fmla="*/ 40005 w 40005"/>
                  <a:gd name="connsiteY22" fmla="*/ 15240 h 409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40005" h="40957">
                    <a:moveTo>
                      <a:pt x="40005" y="15240"/>
                    </a:moveTo>
                    <a:cubicBezTo>
                      <a:pt x="39053" y="19050"/>
                      <a:pt x="38100" y="21908"/>
                      <a:pt x="37147" y="25717"/>
                    </a:cubicBezTo>
                    <a:cubicBezTo>
                      <a:pt x="37147" y="26670"/>
                      <a:pt x="36195" y="28575"/>
                      <a:pt x="36195" y="29527"/>
                    </a:cubicBezTo>
                    <a:cubicBezTo>
                      <a:pt x="35243" y="32385"/>
                      <a:pt x="34290" y="35242"/>
                      <a:pt x="33338" y="39052"/>
                    </a:cubicBezTo>
                    <a:cubicBezTo>
                      <a:pt x="33338" y="40005"/>
                      <a:pt x="33338" y="40005"/>
                      <a:pt x="32385" y="40005"/>
                    </a:cubicBezTo>
                    <a:cubicBezTo>
                      <a:pt x="32385" y="40005"/>
                      <a:pt x="32385" y="40005"/>
                      <a:pt x="32385" y="40005"/>
                    </a:cubicBezTo>
                    <a:cubicBezTo>
                      <a:pt x="32385" y="40005"/>
                      <a:pt x="32385" y="40005"/>
                      <a:pt x="32385" y="40005"/>
                    </a:cubicBezTo>
                    <a:cubicBezTo>
                      <a:pt x="31433" y="40958"/>
                      <a:pt x="30480" y="40958"/>
                      <a:pt x="29528" y="40958"/>
                    </a:cubicBezTo>
                    <a:cubicBezTo>
                      <a:pt x="28575" y="40958"/>
                      <a:pt x="27622" y="40958"/>
                      <a:pt x="27622" y="40005"/>
                    </a:cubicBezTo>
                    <a:cubicBezTo>
                      <a:pt x="25718" y="39052"/>
                      <a:pt x="24765" y="39052"/>
                      <a:pt x="22860" y="38100"/>
                    </a:cubicBezTo>
                    <a:lnTo>
                      <a:pt x="21908" y="37147"/>
                    </a:lnTo>
                    <a:lnTo>
                      <a:pt x="18097" y="34290"/>
                    </a:lnTo>
                    <a:lnTo>
                      <a:pt x="11430" y="30480"/>
                    </a:lnTo>
                    <a:cubicBezTo>
                      <a:pt x="8572" y="28575"/>
                      <a:pt x="5715" y="27622"/>
                      <a:pt x="3810" y="24765"/>
                    </a:cubicBezTo>
                    <a:cubicBezTo>
                      <a:pt x="1905" y="22860"/>
                      <a:pt x="953" y="20955"/>
                      <a:pt x="0" y="19050"/>
                    </a:cubicBezTo>
                    <a:cubicBezTo>
                      <a:pt x="0" y="18097"/>
                      <a:pt x="0" y="17145"/>
                      <a:pt x="0" y="17145"/>
                    </a:cubicBezTo>
                    <a:cubicBezTo>
                      <a:pt x="0" y="16192"/>
                      <a:pt x="0" y="15240"/>
                      <a:pt x="0" y="15240"/>
                    </a:cubicBezTo>
                    <a:cubicBezTo>
                      <a:pt x="0" y="14288"/>
                      <a:pt x="0" y="13335"/>
                      <a:pt x="953" y="12383"/>
                    </a:cubicBezTo>
                    <a:cubicBezTo>
                      <a:pt x="1905" y="8572"/>
                      <a:pt x="2858" y="3810"/>
                      <a:pt x="3810" y="0"/>
                    </a:cubicBezTo>
                    <a:cubicBezTo>
                      <a:pt x="3810" y="0"/>
                      <a:pt x="3810" y="0"/>
                      <a:pt x="3810" y="952"/>
                    </a:cubicBezTo>
                    <a:cubicBezTo>
                      <a:pt x="4763" y="3810"/>
                      <a:pt x="12383" y="8572"/>
                      <a:pt x="20955" y="12383"/>
                    </a:cubicBezTo>
                    <a:cubicBezTo>
                      <a:pt x="21908" y="12383"/>
                      <a:pt x="21908" y="12383"/>
                      <a:pt x="22860" y="13335"/>
                    </a:cubicBezTo>
                    <a:cubicBezTo>
                      <a:pt x="26670" y="15240"/>
                      <a:pt x="34290" y="17145"/>
                      <a:pt x="40005" y="15240"/>
                    </a:cubicBezTo>
                    <a:close/>
                  </a:path>
                </a:pathLst>
              </a:custGeom>
              <a:solidFill>
                <a:srgbClr val="C4B09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50" name="Freeform: Shape 1549">
                <a:extLst>
                  <a:ext uri="{FF2B5EF4-FFF2-40B4-BE49-F238E27FC236}">
                    <a16:creationId xmlns:a16="http://schemas.microsoft.com/office/drawing/2014/main" id="{889E2B7B-7285-4857-812D-429241251296}"/>
                  </a:ext>
                </a:extLst>
              </p:cNvPr>
              <p:cNvSpPr/>
              <p:nvPr/>
            </p:nvSpPr>
            <p:spPr>
              <a:xfrm>
                <a:off x="5938941" y="3362291"/>
                <a:ext cx="104777" cy="236217"/>
              </a:xfrm>
              <a:custGeom>
                <a:avLst/>
                <a:gdLst>
                  <a:gd name="connsiteX0" fmla="*/ 102870 w 104775"/>
                  <a:gd name="connsiteY0" fmla="*/ 184785 h 236220"/>
                  <a:gd name="connsiteX1" fmla="*/ 102870 w 104775"/>
                  <a:gd name="connsiteY1" fmla="*/ 184785 h 236220"/>
                  <a:gd name="connsiteX2" fmla="*/ 101918 w 104775"/>
                  <a:gd name="connsiteY2" fmla="*/ 189547 h 236220"/>
                  <a:gd name="connsiteX3" fmla="*/ 101918 w 104775"/>
                  <a:gd name="connsiteY3" fmla="*/ 190500 h 236220"/>
                  <a:gd name="connsiteX4" fmla="*/ 100013 w 104775"/>
                  <a:gd name="connsiteY4" fmla="*/ 196215 h 236220"/>
                  <a:gd name="connsiteX5" fmla="*/ 100013 w 104775"/>
                  <a:gd name="connsiteY5" fmla="*/ 196215 h 236220"/>
                  <a:gd name="connsiteX6" fmla="*/ 99060 w 104775"/>
                  <a:gd name="connsiteY6" fmla="*/ 199072 h 236220"/>
                  <a:gd name="connsiteX7" fmla="*/ 98107 w 104775"/>
                  <a:gd name="connsiteY7" fmla="*/ 201930 h 236220"/>
                  <a:gd name="connsiteX8" fmla="*/ 97155 w 104775"/>
                  <a:gd name="connsiteY8" fmla="*/ 202883 h 236220"/>
                  <a:gd name="connsiteX9" fmla="*/ 97155 w 104775"/>
                  <a:gd name="connsiteY9" fmla="*/ 202883 h 236220"/>
                  <a:gd name="connsiteX10" fmla="*/ 96203 w 104775"/>
                  <a:gd name="connsiteY10" fmla="*/ 204788 h 236220"/>
                  <a:gd name="connsiteX11" fmla="*/ 92393 w 104775"/>
                  <a:gd name="connsiteY11" fmla="*/ 210503 h 236220"/>
                  <a:gd name="connsiteX12" fmla="*/ 89535 w 104775"/>
                  <a:gd name="connsiteY12" fmla="*/ 214313 h 236220"/>
                  <a:gd name="connsiteX13" fmla="*/ 80963 w 104775"/>
                  <a:gd name="connsiteY13" fmla="*/ 220028 h 236220"/>
                  <a:gd name="connsiteX14" fmla="*/ 71438 w 104775"/>
                  <a:gd name="connsiteY14" fmla="*/ 224790 h 236220"/>
                  <a:gd name="connsiteX15" fmla="*/ 70485 w 104775"/>
                  <a:gd name="connsiteY15" fmla="*/ 219075 h 236220"/>
                  <a:gd name="connsiteX16" fmla="*/ 68580 w 104775"/>
                  <a:gd name="connsiteY16" fmla="*/ 196215 h 236220"/>
                  <a:gd name="connsiteX17" fmla="*/ 66675 w 104775"/>
                  <a:gd name="connsiteY17" fmla="*/ 215265 h 236220"/>
                  <a:gd name="connsiteX18" fmla="*/ 65722 w 104775"/>
                  <a:gd name="connsiteY18" fmla="*/ 227647 h 236220"/>
                  <a:gd name="connsiteX19" fmla="*/ 62865 w 104775"/>
                  <a:gd name="connsiteY19" fmla="*/ 228600 h 236220"/>
                  <a:gd name="connsiteX20" fmla="*/ 60007 w 104775"/>
                  <a:gd name="connsiteY20" fmla="*/ 229553 h 236220"/>
                  <a:gd name="connsiteX21" fmla="*/ 56197 w 104775"/>
                  <a:gd name="connsiteY21" fmla="*/ 231458 h 236220"/>
                  <a:gd name="connsiteX22" fmla="*/ 54293 w 104775"/>
                  <a:gd name="connsiteY22" fmla="*/ 232410 h 236220"/>
                  <a:gd name="connsiteX23" fmla="*/ 41910 w 104775"/>
                  <a:gd name="connsiteY23" fmla="*/ 235267 h 236220"/>
                  <a:gd name="connsiteX24" fmla="*/ 40957 w 104775"/>
                  <a:gd name="connsiteY24" fmla="*/ 235267 h 236220"/>
                  <a:gd name="connsiteX25" fmla="*/ 30480 w 104775"/>
                  <a:gd name="connsiteY25" fmla="*/ 236220 h 236220"/>
                  <a:gd name="connsiteX26" fmla="*/ 22860 w 104775"/>
                  <a:gd name="connsiteY26" fmla="*/ 236220 h 236220"/>
                  <a:gd name="connsiteX27" fmla="*/ 20003 w 104775"/>
                  <a:gd name="connsiteY27" fmla="*/ 225742 h 236220"/>
                  <a:gd name="connsiteX28" fmla="*/ 19050 w 104775"/>
                  <a:gd name="connsiteY28" fmla="*/ 223838 h 236220"/>
                  <a:gd name="connsiteX29" fmla="*/ 14288 w 104775"/>
                  <a:gd name="connsiteY29" fmla="*/ 216217 h 236220"/>
                  <a:gd name="connsiteX30" fmla="*/ 14288 w 104775"/>
                  <a:gd name="connsiteY30" fmla="*/ 215265 h 236220"/>
                  <a:gd name="connsiteX31" fmla="*/ 12383 w 104775"/>
                  <a:gd name="connsiteY31" fmla="*/ 204788 h 236220"/>
                  <a:gd name="connsiteX32" fmla="*/ 12383 w 104775"/>
                  <a:gd name="connsiteY32" fmla="*/ 201930 h 236220"/>
                  <a:gd name="connsiteX33" fmla="*/ 5715 w 104775"/>
                  <a:gd name="connsiteY33" fmla="*/ 146685 h 236220"/>
                  <a:gd name="connsiteX34" fmla="*/ 7620 w 104775"/>
                  <a:gd name="connsiteY34" fmla="*/ 145733 h 236220"/>
                  <a:gd name="connsiteX35" fmla="*/ 13335 w 104775"/>
                  <a:gd name="connsiteY35" fmla="*/ 118110 h 236220"/>
                  <a:gd name="connsiteX36" fmla="*/ 23813 w 104775"/>
                  <a:gd name="connsiteY36" fmla="*/ 73342 h 236220"/>
                  <a:gd name="connsiteX37" fmla="*/ 11430 w 104775"/>
                  <a:gd name="connsiteY37" fmla="*/ 39053 h 236220"/>
                  <a:gd name="connsiteX38" fmla="*/ 8572 w 104775"/>
                  <a:gd name="connsiteY38" fmla="*/ 36195 h 236220"/>
                  <a:gd name="connsiteX39" fmla="*/ 8572 w 104775"/>
                  <a:gd name="connsiteY39" fmla="*/ 36195 h 236220"/>
                  <a:gd name="connsiteX40" fmla="*/ 0 w 104775"/>
                  <a:gd name="connsiteY40" fmla="*/ 32385 h 236220"/>
                  <a:gd name="connsiteX41" fmla="*/ 8572 w 104775"/>
                  <a:gd name="connsiteY41" fmla="*/ 25717 h 236220"/>
                  <a:gd name="connsiteX42" fmla="*/ 25718 w 104775"/>
                  <a:gd name="connsiteY42" fmla="*/ 14288 h 236220"/>
                  <a:gd name="connsiteX43" fmla="*/ 30480 w 104775"/>
                  <a:gd name="connsiteY43" fmla="*/ 11430 h 236220"/>
                  <a:gd name="connsiteX44" fmla="*/ 32385 w 104775"/>
                  <a:gd name="connsiteY44" fmla="*/ 10478 h 236220"/>
                  <a:gd name="connsiteX45" fmla="*/ 36195 w 104775"/>
                  <a:gd name="connsiteY45" fmla="*/ 16192 h 236220"/>
                  <a:gd name="connsiteX46" fmla="*/ 43815 w 104775"/>
                  <a:gd name="connsiteY46" fmla="*/ 21908 h 236220"/>
                  <a:gd name="connsiteX47" fmla="*/ 56197 w 104775"/>
                  <a:gd name="connsiteY47" fmla="*/ 28575 h 236220"/>
                  <a:gd name="connsiteX48" fmla="*/ 60960 w 104775"/>
                  <a:gd name="connsiteY48" fmla="*/ 30480 h 236220"/>
                  <a:gd name="connsiteX49" fmla="*/ 62865 w 104775"/>
                  <a:gd name="connsiteY49" fmla="*/ 31433 h 236220"/>
                  <a:gd name="connsiteX50" fmla="*/ 65722 w 104775"/>
                  <a:gd name="connsiteY50" fmla="*/ 30480 h 236220"/>
                  <a:gd name="connsiteX51" fmla="*/ 65722 w 104775"/>
                  <a:gd name="connsiteY51" fmla="*/ 30480 h 236220"/>
                  <a:gd name="connsiteX52" fmla="*/ 66675 w 104775"/>
                  <a:gd name="connsiteY52" fmla="*/ 28575 h 236220"/>
                  <a:gd name="connsiteX53" fmla="*/ 69532 w 104775"/>
                  <a:gd name="connsiteY53" fmla="*/ 19050 h 236220"/>
                  <a:gd name="connsiteX54" fmla="*/ 70485 w 104775"/>
                  <a:gd name="connsiteY54" fmla="*/ 15240 h 236220"/>
                  <a:gd name="connsiteX55" fmla="*/ 70485 w 104775"/>
                  <a:gd name="connsiteY55" fmla="*/ 15240 h 236220"/>
                  <a:gd name="connsiteX56" fmla="*/ 73343 w 104775"/>
                  <a:gd name="connsiteY56" fmla="*/ 4763 h 236220"/>
                  <a:gd name="connsiteX57" fmla="*/ 81915 w 104775"/>
                  <a:gd name="connsiteY57" fmla="*/ 0 h 236220"/>
                  <a:gd name="connsiteX58" fmla="*/ 81915 w 104775"/>
                  <a:gd name="connsiteY58" fmla="*/ 0 h 236220"/>
                  <a:gd name="connsiteX59" fmla="*/ 84772 w 104775"/>
                  <a:gd name="connsiteY59" fmla="*/ 1905 h 236220"/>
                  <a:gd name="connsiteX60" fmla="*/ 85725 w 104775"/>
                  <a:gd name="connsiteY60" fmla="*/ 2858 h 236220"/>
                  <a:gd name="connsiteX61" fmla="*/ 85725 w 104775"/>
                  <a:gd name="connsiteY61" fmla="*/ 2858 h 236220"/>
                  <a:gd name="connsiteX62" fmla="*/ 87630 w 104775"/>
                  <a:gd name="connsiteY62" fmla="*/ 4763 h 236220"/>
                  <a:gd name="connsiteX63" fmla="*/ 87630 w 104775"/>
                  <a:gd name="connsiteY63" fmla="*/ 5715 h 236220"/>
                  <a:gd name="connsiteX64" fmla="*/ 89535 w 104775"/>
                  <a:gd name="connsiteY64" fmla="*/ 8572 h 236220"/>
                  <a:gd name="connsiteX65" fmla="*/ 89535 w 104775"/>
                  <a:gd name="connsiteY65" fmla="*/ 8572 h 236220"/>
                  <a:gd name="connsiteX66" fmla="*/ 92393 w 104775"/>
                  <a:gd name="connsiteY66" fmla="*/ 14288 h 236220"/>
                  <a:gd name="connsiteX67" fmla="*/ 104775 w 104775"/>
                  <a:gd name="connsiteY67" fmla="*/ 76200 h 236220"/>
                  <a:gd name="connsiteX68" fmla="*/ 104775 w 104775"/>
                  <a:gd name="connsiteY68" fmla="*/ 81915 h 236220"/>
                  <a:gd name="connsiteX69" fmla="*/ 104775 w 104775"/>
                  <a:gd name="connsiteY69" fmla="*/ 82867 h 236220"/>
                  <a:gd name="connsiteX70" fmla="*/ 102870 w 104775"/>
                  <a:gd name="connsiteY70" fmla="*/ 121920 h 236220"/>
                  <a:gd name="connsiteX71" fmla="*/ 100965 w 104775"/>
                  <a:gd name="connsiteY71" fmla="*/ 144780 h 236220"/>
                  <a:gd name="connsiteX72" fmla="*/ 100965 w 104775"/>
                  <a:gd name="connsiteY72" fmla="*/ 146685 h 236220"/>
                  <a:gd name="connsiteX73" fmla="*/ 101918 w 104775"/>
                  <a:gd name="connsiteY73" fmla="*/ 154305 h 236220"/>
                  <a:gd name="connsiteX74" fmla="*/ 101918 w 104775"/>
                  <a:gd name="connsiteY74" fmla="*/ 156210 h 236220"/>
                  <a:gd name="connsiteX75" fmla="*/ 101918 w 104775"/>
                  <a:gd name="connsiteY75" fmla="*/ 157163 h 236220"/>
                  <a:gd name="connsiteX76" fmla="*/ 101918 w 104775"/>
                  <a:gd name="connsiteY76" fmla="*/ 159067 h 236220"/>
                  <a:gd name="connsiteX77" fmla="*/ 101918 w 104775"/>
                  <a:gd name="connsiteY77" fmla="*/ 159067 h 236220"/>
                  <a:gd name="connsiteX78" fmla="*/ 102870 w 104775"/>
                  <a:gd name="connsiteY78" fmla="*/ 162878 h 236220"/>
                  <a:gd name="connsiteX79" fmla="*/ 100965 w 104775"/>
                  <a:gd name="connsiteY79" fmla="*/ 147638 h 236220"/>
                  <a:gd name="connsiteX80" fmla="*/ 100965 w 104775"/>
                  <a:gd name="connsiteY80" fmla="*/ 150495 h 236220"/>
                  <a:gd name="connsiteX81" fmla="*/ 100965 w 104775"/>
                  <a:gd name="connsiteY81" fmla="*/ 152400 h 236220"/>
                  <a:gd name="connsiteX82" fmla="*/ 100965 w 104775"/>
                  <a:gd name="connsiteY82" fmla="*/ 153353 h 236220"/>
                  <a:gd name="connsiteX83" fmla="*/ 100965 w 104775"/>
                  <a:gd name="connsiteY83" fmla="*/ 154305 h 236220"/>
                  <a:gd name="connsiteX84" fmla="*/ 100965 w 104775"/>
                  <a:gd name="connsiteY84" fmla="*/ 155258 h 236220"/>
                  <a:gd name="connsiteX85" fmla="*/ 100965 w 104775"/>
                  <a:gd name="connsiteY85" fmla="*/ 156210 h 236220"/>
                  <a:gd name="connsiteX86" fmla="*/ 100965 w 104775"/>
                  <a:gd name="connsiteY86" fmla="*/ 159067 h 236220"/>
                  <a:gd name="connsiteX87" fmla="*/ 100965 w 104775"/>
                  <a:gd name="connsiteY87" fmla="*/ 160972 h 236220"/>
                  <a:gd name="connsiteX88" fmla="*/ 100965 w 104775"/>
                  <a:gd name="connsiteY88" fmla="*/ 161925 h 236220"/>
                  <a:gd name="connsiteX89" fmla="*/ 102870 w 104775"/>
                  <a:gd name="connsiteY89" fmla="*/ 184785 h 2362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</a:cxnLst>
                <a:rect l="l" t="t" r="r" b="b"/>
                <a:pathLst>
                  <a:path w="104775" h="236220">
                    <a:moveTo>
                      <a:pt x="102870" y="184785"/>
                    </a:moveTo>
                    <a:cubicBezTo>
                      <a:pt x="102870" y="184785"/>
                      <a:pt x="102870" y="184785"/>
                      <a:pt x="102870" y="184785"/>
                    </a:cubicBezTo>
                    <a:cubicBezTo>
                      <a:pt x="102870" y="186690"/>
                      <a:pt x="102870" y="188595"/>
                      <a:pt x="101918" y="189547"/>
                    </a:cubicBezTo>
                    <a:cubicBezTo>
                      <a:pt x="101918" y="189547"/>
                      <a:pt x="101918" y="190500"/>
                      <a:pt x="101918" y="190500"/>
                    </a:cubicBezTo>
                    <a:cubicBezTo>
                      <a:pt x="100965" y="192405"/>
                      <a:pt x="100965" y="194310"/>
                      <a:pt x="100013" y="196215"/>
                    </a:cubicBezTo>
                    <a:cubicBezTo>
                      <a:pt x="100013" y="196215"/>
                      <a:pt x="100013" y="196215"/>
                      <a:pt x="100013" y="196215"/>
                    </a:cubicBezTo>
                    <a:cubicBezTo>
                      <a:pt x="100013" y="197167"/>
                      <a:pt x="99060" y="198120"/>
                      <a:pt x="99060" y="199072"/>
                    </a:cubicBezTo>
                    <a:cubicBezTo>
                      <a:pt x="99060" y="200025"/>
                      <a:pt x="98107" y="200978"/>
                      <a:pt x="98107" y="201930"/>
                    </a:cubicBezTo>
                    <a:cubicBezTo>
                      <a:pt x="98107" y="202883"/>
                      <a:pt x="97155" y="202883"/>
                      <a:pt x="97155" y="202883"/>
                    </a:cubicBezTo>
                    <a:cubicBezTo>
                      <a:pt x="97155" y="202883"/>
                      <a:pt x="97155" y="202883"/>
                      <a:pt x="97155" y="202883"/>
                    </a:cubicBezTo>
                    <a:cubicBezTo>
                      <a:pt x="97155" y="203835"/>
                      <a:pt x="96203" y="203835"/>
                      <a:pt x="96203" y="204788"/>
                    </a:cubicBezTo>
                    <a:cubicBezTo>
                      <a:pt x="95250" y="206692"/>
                      <a:pt x="93345" y="208597"/>
                      <a:pt x="92393" y="210503"/>
                    </a:cubicBezTo>
                    <a:cubicBezTo>
                      <a:pt x="91440" y="211455"/>
                      <a:pt x="90488" y="213360"/>
                      <a:pt x="89535" y="214313"/>
                    </a:cubicBezTo>
                    <a:cubicBezTo>
                      <a:pt x="87630" y="217170"/>
                      <a:pt x="83820" y="218122"/>
                      <a:pt x="80963" y="220028"/>
                    </a:cubicBezTo>
                    <a:cubicBezTo>
                      <a:pt x="78105" y="221933"/>
                      <a:pt x="74295" y="222885"/>
                      <a:pt x="71438" y="224790"/>
                    </a:cubicBezTo>
                    <a:cubicBezTo>
                      <a:pt x="71438" y="222885"/>
                      <a:pt x="71438" y="220980"/>
                      <a:pt x="70485" y="219075"/>
                    </a:cubicBezTo>
                    <a:cubicBezTo>
                      <a:pt x="69532" y="211455"/>
                      <a:pt x="68580" y="203835"/>
                      <a:pt x="68580" y="196215"/>
                    </a:cubicBezTo>
                    <a:cubicBezTo>
                      <a:pt x="68580" y="202883"/>
                      <a:pt x="67628" y="208597"/>
                      <a:pt x="66675" y="215265"/>
                    </a:cubicBezTo>
                    <a:cubicBezTo>
                      <a:pt x="66675" y="219075"/>
                      <a:pt x="65722" y="223838"/>
                      <a:pt x="65722" y="227647"/>
                    </a:cubicBezTo>
                    <a:cubicBezTo>
                      <a:pt x="64770" y="227647"/>
                      <a:pt x="63818" y="228600"/>
                      <a:pt x="62865" y="228600"/>
                    </a:cubicBezTo>
                    <a:cubicBezTo>
                      <a:pt x="61913" y="228600"/>
                      <a:pt x="60960" y="229553"/>
                      <a:pt x="60007" y="229553"/>
                    </a:cubicBezTo>
                    <a:cubicBezTo>
                      <a:pt x="59055" y="230505"/>
                      <a:pt x="57150" y="230505"/>
                      <a:pt x="56197" y="231458"/>
                    </a:cubicBezTo>
                    <a:cubicBezTo>
                      <a:pt x="55245" y="231458"/>
                      <a:pt x="55245" y="231458"/>
                      <a:pt x="54293" y="232410"/>
                    </a:cubicBezTo>
                    <a:cubicBezTo>
                      <a:pt x="50482" y="233363"/>
                      <a:pt x="45720" y="234315"/>
                      <a:pt x="41910" y="235267"/>
                    </a:cubicBezTo>
                    <a:cubicBezTo>
                      <a:pt x="41910" y="235267"/>
                      <a:pt x="40957" y="235267"/>
                      <a:pt x="40957" y="235267"/>
                    </a:cubicBezTo>
                    <a:cubicBezTo>
                      <a:pt x="37147" y="236220"/>
                      <a:pt x="34290" y="236220"/>
                      <a:pt x="30480" y="236220"/>
                    </a:cubicBezTo>
                    <a:cubicBezTo>
                      <a:pt x="27622" y="236220"/>
                      <a:pt x="24765" y="236220"/>
                      <a:pt x="22860" y="236220"/>
                    </a:cubicBezTo>
                    <a:cubicBezTo>
                      <a:pt x="21907" y="232410"/>
                      <a:pt x="20955" y="229553"/>
                      <a:pt x="20003" y="225742"/>
                    </a:cubicBezTo>
                    <a:cubicBezTo>
                      <a:pt x="20003" y="224790"/>
                      <a:pt x="19050" y="223838"/>
                      <a:pt x="19050" y="223838"/>
                    </a:cubicBezTo>
                    <a:cubicBezTo>
                      <a:pt x="17145" y="220980"/>
                      <a:pt x="15240" y="219075"/>
                      <a:pt x="14288" y="216217"/>
                    </a:cubicBezTo>
                    <a:cubicBezTo>
                      <a:pt x="14288" y="216217"/>
                      <a:pt x="14288" y="216217"/>
                      <a:pt x="14288" y="215265"/>
                    </a:cubicBezTo>
                    <a:cubicBezTo>
                      <a:pt x="13335" y="212408"/>
                      <a:pt x="12383" y="208597"/>
                      <a:pt x="12383" y="204788"/>
                    </a:cubicBezTo>
                    <a:cubicBezTo>
                      <a:pt x="12383" y="203835"/>
                      <a:pt x="12383" y="202883"/>
                      <a:pt x="12383" y="201930"/>
                    </a:cubicBezTo>
                    <a:lnTo>
                      <a:pt x="5715" y="146685"/>
                    </a:lnTo>
                    <a:cubicBezTo>
                      <a:pt x="4763" y="139065"/>
                      <a:pt x="6667" y="153353"/>
                      <a:pt x="7620" y="145733"/>
                    </a:cubicBezTo>
                    <a:cubicBezTo>
                      <a:pt x="8572" y="136208"/>
                      <a:pt x="10478" y="126683"/>
                      <a:pt x="13335" y="118110"/>
                    </a:cubicBezTo>
                    <a:cubicBezTo>
                      <a:pt x="18097" y="103822"/>
                      <a:pt x="22860" y="88583"/>
                      <a:pt x="23813" y="73342"/>
                    </a:cubicBezTo>
                    <a:cubicBezTo>
                      <a:pt x="24765" y="60008"/>
                      <a:pt x="20955" y="48578"/>
                      <a:pt x="11430" y="39053"/>
                    </a:cubicBezTo>
                    <a:cubicBezTo>
                      <a:pt x="10478" y="38100"/>
                      <a:pt x="9525" y="37147"/>
                      <a:pt x="8572" y="36195"/>
                    </a:cubicBezTo>
                    <a:cubicBezTo>
                      <a:pt x="8572" y="36195"/>
                      <a:pt x="8572" y="36195"/>
                      <a:pt x="8572" y="36195"/>
                    </a:cubicBezTo>
                    <a:cubicBezTo>
                      <a:pt x="5715" y="33338"/>
                      <a:pt x="3810" y="31433"/>
                      <a:pt x="0" y="32385"/>
                    </a:cubicBezTo>
                    <a:cubicBezTo>
                      <a:pt x="2858" y="29528"/>
                      <a:pt x="5715" y="27622"/>
                      <a:pt x="8572" y="25717"/>
                    </a:cubicBezTo>
                    <a:cubicBezTo>
                      <a:pt x="14288" y="21908"/>
                      <a:pt x="20003" y="18097"/>
                      <a:pt x="25718" y="14288"/>
                    </a:cubicBezTo>
                    <a:cubicBezTo>
                      <a:pt x="27622" y="13335"/>
                      <a:pt x="28575" y="12383"/>
                      <a:pt x="30480" y="11430"/>
                    </a:cubicBezTo>
                    <a:cubicBezTo>
                      <a:pt x="31432" y="11430"/>
                      <a:pt x="31432" y="10478"/>
                      <a:pt x="32385" y="10478"/>
                    </a:cubicBezTo>
                    <a:cubicBezTo>
                      <a:pt x="33338" y="12383"/>
                      <a:pt x="34290" y="15240"/>
                      <a:pt x="36195" y="16192"/>
                    </a:cubicBezTo>
                    <a:cubicBezTo>
                      <a:pt x="38100" y="18097"/>
                      <a:pt x="40957" y="20003"/>
                      <a:pt x="43815" y="21908"/>
                    </a:cubicBezTo>
                    <a:lnTo>
                      <a:pt x="56197" y="28575"/>
                    </a:lnTo>
                    <a:cubicBezTo>
                      <a:pt x="58103" y="29528"/>
                      <a:pt x="59055" y="30480"/>
                      <a:pt x="60960" y="30480"/>
                    </a:cubicBezTo>
                    <a:cubicBezTo>
                      <a:pt x="61913" y="30480"/>
                      <a:pt x="62865" y="30480"/>
                      <a:pt x="62865" y="31433"/>
                    </a:cubicBezTo>
                    <a:cubicBezTo>
                      <a:pt x="63818" y="31433"/>
                      <a:pt x="64770" y="31433"/>
                      <a:pt x="65722" y="30480"/>
                    </a:cubicBezTo>
                    <a:cubicBezTo>
                      <a:pt x="65722" y="30480"/>
                      <a:pt x="65722" y="30480"/>
                      <a:pt x="65722" y="30480"/>
                    </a:cubicBezTo>
                    <a:cubicBezTo>
                      <a:pt x="65722" y="30480"/>
                      <a:pt x="66675" y="29528"/>
                      <a:pt x="66675" y="28575"/>
                    </a:cubicBezTo>
                    <a:cubicBezTo>
                      <a:pt x="67628" y="25717"/>
                      <a:pt x="68580" y="22860"/>
                      <a:pt x="69532" y="19050"/>
                    </a:cubicBezTo>
                    <a:cubicBezTo>
                      <a:pt x="69532" y="18097"/>
                      <a:pt x="70485" y="16192"/>
                      <a:pt x="70485" y="15240"/>
                    </a:cubicBezTo>
                    <a:cubicBezTo>
                      <a:pt x="70485" y="15240"/>
                      <a:pt x="70485" y="15240"/>
                      <a:pt x="70485" y="15240"/>
                    </a:cubicBezTo>
                    <a:cubicBezTo>
                      <a:pt x="71438" y="11430"/>
                      <a:pt x="72390" y="8572"/>
                      <a:pt x="73343" y="4763"/>
                    </a:cubicBezTo>
                    <a:cubicBezTo>
                      <a:pt x="76200" y="3810"/>
                      <a:pt x="79057" y="2858"/>
                      <a:pt x="81915" y="0"/>
                    </a:cubicBezTo>
                    <a:cubicBezTo>
                      <a:pt x="81915" y="0"/>
                      <a:pt x="81915" y="0"/>
                      <a:pt x="81915" y="0"/>
                    </a:cubicBezTo>
                    <a:cubicBezTo>
                      <a:pt x="82868" y="0"/>
                      <a:pt x="83820" y="953"/>
                      <a:pt x="84772" y="1905"/>
                    </a:cubicBezTo>
                    <a:cubicBezTo>
                      <a:pt x="84772" y="1905"/>
                      <a:pt x="85725" y="1905"/>
                      <a:pt x="85725" y="2858"/>
                    </a:cubicBezTo>
                    <a:cubicBezTo>
                      <a:pt x="85725" y="2858"/>
                      <a:pt x="85725" y="2858"/>
                      <a:pt x="85725" y="2858"/>
                    </a:cubicBezTo>
                    <a:cubicBezTo>
                      <a:pt x="86678" y="3810"/>
                      <a:pt x="86678" y="3810"/>
                      <a:pt x="87630" y="4763"/>
                    </a:cubicBezTo>
                    <a:cubicBezTo>
                      <a:pt x="87630" y="4763"/>
                      <a:pt x="87630" y="4763"/>
                      <a:pt x="87630" y="5715"/>
                    </a:cubicBezTo>
                    <a:cubicBezTo>
                      <a:pt x="88582" y="6667"/>
                      <a:pt x="88582" y="7620"/>
                      <a:pt x="89535" y="8572"/>
                    </a:cubicBezTo>
                    <a:cubicBezTo>
                      <a:pt x="89535" y="8572"/>
                      <a:pt x="89535" y="8572"/>
                      <a:pt x="89535" y="8572"/>
                    </a:cubicBezTo>
                    <a:cubicBezTo>
                      <a:pt x="90488" y="10478"/>
                      <a:pt x="91440" y="12383"/>
                      <a:pt x="92393" y="14288"/>
                    </a:cubicBezTo>
                    <a:cubicBezTo>
                      <a:pt x="99060" y="34290"/>
                      <a:pt x="103822" y="55245"/>
                      <a:pt x="104775" y="76200"/>
                    </a:cubicBezTo>
                    <a:cubicBezTo>
                      <a:pt x="104775" y="78105"/>
                      <a:pt x="104775" y="80010"/>
                      <a:pt x="104775" y="81915"/>
                    </a:cubicBezTo>
                    <a:lnTo>
                      <a:pt x="104775" y="82867"/>
                    </a:lnTo>
                    <a:cubicBezTo>
                      <a:pt x="104775" y="96203"/>
                      <a:pt x="103822" y="109538"/>
                      <a:pt x="102870" y="121920"/>
                    </a:cubicBezTo>
                    <a:cubicBezTo>
                      <a:pt x="101918" y="129540"/>
                      <a:pt x="101918" y="137160"/>
                      <a:pt x="100965" y="144780"/>
                    </a:cubicBezTo>
                    <a:cubicBezTo>
                      <a:pt x="100965" y="145733"/>
                      <a:pt x="100965" y="146685"/>
                      <a:pt x="100965" y="146685"/>
                    </a:cubicBezTo>
                    <a:cubicBezTo>
                      <a:pt x="100965" y="149542"/>
                      <a:pt x="101918" y="151447"/>
                      <a:pt x="101918" y="154305"/>
                    </a:cubicBezTo>
                    <a:cubicBezTo>
                      <a:pt x="101918" y="155258"/>
                      <a:pt x="101918" y="156210"/>
                      <a:pt x="101918" y="156210"/>
                    </a:cubicBezTo>
                    <a:cubicBezTo>
                      <a:pt x="101918" y="156210"/>
                      <a:pt x="101918" y="156210"/>
                      <a:pt x="101918" y="157163"/>
                    </a:cubicBezTo>
                    <a:cubicBezTo>
                      <a:pt x="101918" y="158115"/>
                      <a:pt x="101918" y="158115"/>
                      <a:pt x="101918" y="159067"/>
                    </a:cubicBezTo>
                    <a:cubicBezTo>
                      <a:pt x="101918" y="159067"/>
                      <a:pt x="101918" y="159067"/>
                      <a:pt x="101918" y="159067"/>
                    </a:cubicBezTo>
                    <a:cubicBezTo>
                      <a:pt x="101918" y="160020"/>
                      <a:pt x="101918" y="160972"/>
                      <a:pt x="102870" y="162878"/>
                    </a:cubicBezTo>
                    <a:cubicBezTo>
                      <a:pt x="102870" y="164783"/>
                      <a:pt x="100965" y="145733"/>
                      <a:pt x="100965" y="147638"/>
                    </a:cubicBezTo>
                    <a:cubicBezTo>
                      <a:pt x="100965" y="148590"/>
                      <a:pt x="100965" y="149542"/>
                      <a:pt x="100965" y="150495"/>
                    </a:cubicBezTo>
                    <a:cubicBezTo>
                      <a:pt x="100965" y="151447"/>
                      <a:pt x="100965" y="151447"/>
                      <a:pt x="100965" y="152400"/>
                    </a:cubicBezTo>
                    <a:cubicBezTo>
                      <a:pt x="100965" y="152400"/>
                      <a:pt x="100965" y="153353"/>
                      <a:pt x="100965" y="153353"/>
                    </a:cubicBezTo>
                    <a:cubicBezTo>
                      <a:pt x="100965" y="153353"/>
                      <a:pt x="100965" y="154305"/>
                      <a:pt x="100965" y="154305"/>
                    </a:cubicBezTo>
                    <a:cubicBezTo>
                      <a:pt x="100965" y="154305"/>
                      <a:pt x="100965" y="155258"/>
                      <a:pt x="100965" y="155258"/>
                    </a:cubicBezTo>
                    <a:cubicBezTo>
                      <a:pt x="100965" y="155258"/>
                      <a:pt x="100965" y="155258"/>
                      <a:pt x="100965" y="156210"/>
                    </a:cubicBezTo>
                    <a:cubicBezTo>
                      <a:pt x="100965" y="157163"/>
                      <a:pt x="100965" y="158115"/>
                      <a:pt x="100965" y="159067"/>
                    </a:cubicBezTo>
                    <a:cubicBezTo>
                      <a:pt x="100965" y="160020"/>
                      <a:pt x="100965" y="160020"/>
                      <a:pt x="100965" y="160972"/>
                    </a:cubicBezTo>
                    <a:cubicBezTo>
                      <a:pt x="100965" y="160972"/>
                      <a:pt x="100965" y="161925"/>
                      <a:pt x="100965" y="161925"/>
                    </a:cubicBezTo>
                    <a:cubicBezTo>
                      <a:pt x="102870" y="167640"/>
                      <a:pt x="102870" y="178117"/>
                      <a:pt x="102870" y="184785"/>
                    </a:cubicBezTo>
                    <a:close/>
                  </a:path>
                </a:pathLst>
              </a:custGeom>
              <a:solidFill>
                <a:srgbClr val="F6EB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51" name="Freeform: Shape 1550">
                <a:extLst>
                  <a:ext uri="{FF2B5EF4-FFF2-40B4-BE49-F238E27FC236}">
                    <a16:creationId xmlns:a16="http://schemas.microsoft.com/office/drawing/2014/main" id="{3B6AB6A7-416D-4B71-B4B8-7E3C03B6DE9F}"/>
                  </a:ext>
                </a:extLst>
              </p:cNvPr>
              <p:cNvSpPr/>
              <p:nvPr/>
            </p:nvSpPr>
            <p:spPr>
              <a:xfrm>
                <a:off x="5926557" y="3588984"/>
                <a:ext cx="37147" cy="49204"/>
              </a:xfrm>
              <a:custGeom>
                <a:avLst/>
                <a:gdLst>
                  <a:gd name="connsiteX0" fmla="*/ 32385 w 37147"/>
                  <a:gd name="connsiteY0" fmla="*/ 29527 h 49205"/>
                  <a:gd name="connsiteX1" fmla="*/ 31433 w 37147"/>
                  <a:gd name="connsiteY1" fmla="*/ 25717 h 49205"/>
                  <a:gd name="connsiteX2" fmla="*/ 26670 w 37147"/>
                  <a:gd name="connsiteY2" fmla="*/ 22860 h 49205"/>
                  <a:gd name="connsiteX3" fmla="*/ 28575 w 37147"/>
                  <a:gd name="connsiteY3" fmla="*/ 45720 h 49205"/>
                  <a:gd name="connsiteX4" fmla="*/ 20955 w 37147"/>
                  <a:gd name="connsiteY4" fmla="*/ 48577 h 49205"/>
                  <a:gd name="connsiteX5" fmla="*/ 20003 w 37147"/>
                  <a:gd name="connsiteY5" fmla="*/ 47625 h 49205"/>
                  <a:gd name="connsiteX6" fmla="*/ 19050 w 37147"/>
                  <a:gd name="connsiteY6" fmla="*/ 46672 h 49205"/>
                  <a:gd name="connsiteX7" fmla="*/ 17145 w 37147"/>
                  <a:gd name="connsiteY7" fmla="*/ 45720 h 49205"/>
                  <a:gd name="connsiteX8" fmla="*/ 16192 w 37147"/>
                  <a:gd name="connsiteY8" fmla="*/ 44767 h 49205"/>
                  <a:gd name="connsiteX9" fmla="*/ 12383 w 37147"/>
                  <a:gd name="connsiteY9" fmla="*/ 41910 h 49205"/>
                  <a:gd name="connsiteX10" fmla="*/ 9525 w 37147"/>
                  <a:gd name="connsiteY10" fmla="*/ 39052 h 49205"/>
                  <a:gd name="connsiteX11" fmla="*/ 1905 w 37147"/>
                  <a:gd name="connsiteY11" fmla="*/ 28575 h 49205"/>
                  <a:gd name="connsiteX12" fmla="*/ 953 w 37147"/>
                  <a:gd name="connsiteY12" fmla="*/ 11430 h 49205"/>
                  <a:gd name="connsiteX13" fmla="*/ 0 w 37147"/>
                  <a:gd name="connsiteY13" fmla="*/ 1905 h 49205"/>
                  <a:gd name="connsiteX14" fmla="*/ 27623 w 37147"/>
                  <a:gd name="connsiteY14" fmla="*/ 0 h 49205"/>
                  <a:gd name="connsiteX15" fmla="*/ 27623 w 37147"/>
                  <a:gd name="connsiteY15" fmla="*/ 0 h 49205"/>
                  <a:gd name="connsiteX16" fmla="*/ 33338 w 37147"/>
                  <a:gd name="connsiteY16" fmla="*/ 8572 h 49205"/>
                  <a:gd name="connsiteX17" fmla="*/ 33338 w 37147"/>
                  <a:gd name="connsiteY17" fmla="*/ 8572 h 49205"/>
                  <a:gd name="connsiteX18" fmla="*/ 37148 w 37147"/>
                  <a:gd name="connsiteY18" fmla="*/ 20955 h 49205"/>
                  <a:gd name="connsiteX19" fmla="*/ 32385 w 37147"/>
                  <a:gd name="connsiteY19" fmla="*/ 29527 h 492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37147" h="49205">
                    <a:moveTo>
                      <a:pt x="32385" y="29527"/>
                    </a:moveTo>
                    <a:cubicBezTo>
                      <a:pt x="31433" y="28575"/>
                      <a:pt x="32385" y="26670"/>
                      <a:pt x="31433" y="25717"/>
                    </a:cubicBezTo>
                    <a:cubicBezTo>
                      <a:pt x="30480" y="23813"/>
                      <a:pt x="25717" y="21908"/>
                      <a:pt x="26670" y="22860"/>
                    </a:cubicBezTo>
                    <a:cubicBezTo>
                      <a:pt x="27623" y="26670"/>
                      <a:pt x="28575" y="41910"/>
                      <a:pt x="28575" y="45720"/>
                    </a:cubicBezTo>
                    <a:cubicBezTo>
                      <a:pt x="25717" y="47625"/>
                      <a:pt x="24765" y="50483"/>
                      <a:pt x="20955" y="48577"/>
                    </a:cubicBezTo>
                    <a:cubicBezTo>
                      <a:pt x="20955" y="48577"/>
                      <a:pt x="20003" y="48577"/>
                      <a:pt x="20003" y="47625"/>
                    </a:cubicBezTo>
                    <a:cubicBezTo>
                      <a:pt x="20003" y="47625"/>
                      <a:pt x="19050" y="47625"/>
                      <a:pt x="19050" y="46672"/>
                    </a:cubicBezTo>
                    <a:cubicBezTo>
                      <a:pt x="18098" y="46672"/>
                      <a:pt x="18098" y="45720"/>
                      <a:pt x="17145" y="45720"/>
                    </a:cubicBezTo>
                    <a:cubicBezTo>
                      <a:pt x="17145" y="45720"/>
                      <a:pt x="17145" y="45720"/>
                      <a:pt x="16192" y="44767"/>
                    </a:cubicBezTo>
                    <a:cubicBezTo>
                      <a:pt x="15240" y="43815"/>
                      <a:pt x="13335" y="42863"/>
                      <a:pt x="12383" y="41910"/>
                    </a:cubicBezTo>
                    <a:cubicBezTo>
                      <a:pt x="11430" y="40958"/>
                      <a:pt x="10478" y="40005"/>
                      <a:pt x="9525" y="39052"/>
                    </a:cubicBezTo>
                    <a:cubicBezTo>
                      <a:pt x="6667" y="36195"/>
                      <a:pt x="2858" y="32385"/>
                      <a:pt x="1905" y="28575"/>
                    </a:cubicBezTo>
                    <a:cubicBezTo>
                      <a:pt x="0" y="23813"/>
                      <a:pt x="953" y="16192"/>
                      <a:pt x="953" y="11430"/>
                    </a:cubicBezTo>
                    <a:cubicBezTo>
                      <a:pt x="953" y="8572"/>
                      <a:pt x="0" y="4763"/>
                      <a:pt x="0" y="1905"/>
                    </a:cubicBezTo>
                    <a:cubicBezTo>
                      <a:pt x="8573" y="6667"/>
                      <a:pt x="19050" y="4763"/>
                      <a:pt x="27623" y="0"/>
                    </a:cubicBezTo>
                    <a:cubicBezTo>
                      <a:pt x="27623" y="0"/>
                      <a:pt x="27623" y="0"/>
                      <a:pt x="27623" y="0"/>
                    </a:cubicBezTo>
                    <a:cubicBezTo>
                      <a:pt x="28575" y="2858"/>
                      <a:pt x="31433" y="5715"/>
                      <a:pt x="33338" y="8572"/>
                    </a:cubicBezTo>
                    <a:cubicBezTo>
                      <a:pt x="33338" y="8572"/>
                      <a:pt x="33338" y="8572"/>
                      <a:pt x="33338" y="8572"/>
                    </a:cubicBezTo>
                    <a:cubicBezTo>
                      <a:pt x="35242" y="13335"/>
                      <a:pt x="37148" y="17145"/>
                      <a:pt x="37148" y="20955"/>
                    </a:cubicBezTo>
                    <a:cubicBezTo>
                      <a:pt x="37148" y="28575"/>
                      <a:pt x="35242" y="23813"/>
                      <a:pt x="32385" y="29527"/>
                    </a:cubicBezTo>
                    <a:close/>
                  </a:path>
                </a:pathLst>
              </a:custGeom>
              <a:solidFill>
                <a:srgbClr val="C4B09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52" name="Freeform: Shape 1551">
                <a:extLst>
                  <a:ext uri="{FF2B5EF4-FFF2-40B4-BE49-F238E27FC236}">
                    <a16:creationId xmlns:a16="http://schemas.microsoft.com/office/drawing/2014/main" id="{B0D14BC2-5303-4771-9CB8-99F01FD84037}"/>
                  </a:ext>
                </a:extLst>
              </p:cNvPr>
              <p:cNvSpPr/>
              <p:nvPr/>
            </p:nvSpPr>
            <p:spPr>
              <a:xfrm>
                <a:off x="5943704" y="3635656"/>
                <a:ext cx="1904" cy="952"/>
              </a:xfrm>
              <a:custGeom>
                <a:avLst/>
                <a:gdLst>
                  <a:gd name="connsiteX0" fmla="*/ 0 w 1904"/>
                  <a:gd name="connsiteY0" fmla="*/ 0 h 952"/>
                  <a:gd name="connsiteX1" fmla="*/ 1905 w 1904"/>
                  <a:gd name="connsiteY1" fmla="*/ 953 h 952"/>
                  <a:gd name="connsiteX2" fmla="*/ 0 w 1904"/>
                  <a:gd name="connsiteY2" fmla="*/ 0 h 952"/>
                  <a:gd name="connsiteX3" fmla="*/ 0 w 1904"/>
                  <a:gd name="connsiteY3" fmla="*/ 0 h 9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904" h="952">
                    <a:moveTo>
                      <a:pt x="0" y="0"/>
                    </a:moveTo>
                    <a:cubicBezTo>
                      <a:pt x="953" y="0"/>
                      <a:pt x="953" y="953"/>
                      <a:pt x="1905" y="953"/>
                    </a:cubicBezTo>
                    <a:cubicBezTo>
                      <a:pt x="1905" y="953"/>
                      <a:pt x="1905" y="953"/>
                      <a:pt x="0" y="0"/>
                    </a:cubicBezTo>
                    <a:cubicBezTo>
                      <a:pt x="953" y="953"/>
                      <a:pt x="953" y="0"/>
                      <a:pt x="0" y="0"/>
                    </a:cubicBezTo>
                    <a:close/>
                  </a:path>
                </a:pathLst>
              </a:custGeom>
              <a:solidFill>
                <a:srgbClr val="EEBBB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53" name="Freeform: Shape 1552">
                <a:extLst>
                  <a:ext uri="{FF2B5EF4-FFF2-40B4-BE49-F238E27FC236}">
                    <a16:creationId xmlns:a16="http://schemas.microsoft.com/office/drawing/2014/main" id="{5B41C1DF-2A62-498D-B395-63F8BA1E6EC4}"/>
                  </a:ext>
                </a:extLst>
              </p:cNvPr>
              <p:cNvSpPr/>
              <p:nvPr/>
            </p:nvSpPr>
            <p:spPr>
              <a:xfrm>
                <a:off x="5950371" y="3611216"/>
                <a:ext cx="15239" cy="28250"/>
              </a:xfrm>
              <a:custGeom>
                <a:avLst/>
                <a:gdLst>
                  <a:gd name="connsiteX0" fmla="*/ 11430 w 15239"/>
                  <a:gd name="connsiteY0" fmla="*/ 16821 h 28250"/>
                  <a:gd name="connsiteX1" fmla="*/ 8573 w 15239"/>
                  <a:gd name="connsiteY1" fmla="*/ 16821 h 28250"/>
                  <a:gd name="connsiteX2" fmla="*/ 6667 w 15239"/>
                  <a:gd name="connsiteY2" fmla="*/ 5391 h 28250"/>
                  <a:gd name="connsiteX3" fmla="*/ 7620 w 15239"/>
                  <a:gd name="connsiteY3" fmla="*/ 15868 h 28250"/>
                  <a:gd name="connsiteX4" fmla="*/ 8573 w 15239"/>
                  <a:gd name="connsiteY4" fmla="*/ 24441 h 28250"/>
                  <a:gd name="connsiteX5" fmla="*/ 5715 w 15239"/>
                  <a:gd name="connsiteY5" fmla="*/ 28251 h 28250"/>
                  <a:gd name="connsiteX6" fmla="*/ 0 w 15239"/>
                  <a:gd name="connsiteY6" fmla="*/ 27298 h 28250"/>
                  <a:gd name="connsiteX7" fmla="*/ 6667 w 15239"/>
                  <a:gd name="connsiteY7" fmla="*/ 23488 h 28250"/>
                  <a:gd name="connsiteX8" fmla="*/ 4763 w 15239"/>
                  <a:gd name="connsiteY8" fmla="*/ 628 h 28250"/>
                  <a:gd name="connsiteX9" fmla="*/ 9525 w 15239"/>
                  <a:gd name="connsiteY9" fmla="*/ 3486 h 28250"/>
                  <a:gd name="connsiteX10" fmla="*/ 10477 w 15239"/>
                  <a:gd name="connsiteY10" fmla="*/ 7296 h 28250"/>
                  <a:gd name="connsiteX11" fmla="*/ 15240 w 15239"/>
                  <a:gd name="connsiteY11" fmla="*/ 628 h 28250"/>
                  <a:gd name="connsiteX12" fmla="*/ 11430 w 15239"/>
                  <a:gd name="connsiteY12" fmla="*/ 16821 h 28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5239" h="28250">
                    <a:moveTo>
                      <a:pt x="11430" y="16821"/>
                    </a:moveTo>
                    <a:cubicBezTo>
                      <a:pt x="10477" y="18726"/>
                      <a:pt x="8573" y="18726"/>
                      <a:pt x="8573" y="16821"/>
                    </a:cubicBezTo>
                    <a:cubicBezTo>
                      <a:pt x="7620" y="12058"/>
                      <a:pt x="6667" y="6343"/>
                      <a:pt x="6667" y="5391"/>
                    </a:cubicBezTo>
                    <a:cubicBezTo>
                      <a:pt x="5715" y="3486"/>
                      <a:pt x="6667" y="13963"/>
                      <a:pt x="7620" y="15868"/>
                    </a:cubicBezTo>
                    <a:cubicBezTo>
                      <a:pt x="7620" y="18726"/>
                      <a:pt x="8573" y="21583"/>
                      <a:pt x="8573" y="24441"/>
                    </a:cubicBezTo>
                    <a:cubicBezTo>
                      <a:pt x="8573" y="26346"/>
                      <a:pt x="7620" y="28251"/>
                      <a:pt x="5715" y="28251"/>
                    </a:cubicBezTo>
                    <a:cubicBezTo>
                      <a:pt x="3810" y="28251"/>
                      <a:pt x="1905" y="28251"/>
                      <a:pt x="0" y="27298"/>
                    </a:cubicBezTo>
                    <a:cubicBezTo>
                      <a:pt x="2858" y="28251"/>
                      <a:pt x="3810" y="25393"/>
                      <a:pt x="6667" y="23488"/>
                    </a:cubicBezTo>
                    <a:cubicBezTo>
                      <a:pt x="5715" y="19678"/>
                      <a:pt x="4763" y="4438"/>
                      <a:pt x="4763" y="628"/>
                    </a:cubicBezTo>
                    <a:cubicBezTo>
                      <a:pt x="4763" y="-1277"/>
                      <a:pt x="9525" y="1581"/>
                      <a:pt x="9525" y="3486"/>
                    </a:cubicBezTo>
                    <a:cubicBezTo>
                      <a:pt x="10477" y="4438"/>
                      <a:pt x="9525" y="6343"/>
                      <a:pt x="10477" y="7296"/>
                    </a:cubicBezTo>
                    <a:cubicBezTo>
                      <a:pt x="13335" y="1581"/>
                      <a:pt x="15240" y="6343"/>
                      <a:pt x="15240" y="628"/>
                    </a:cubicBezTo>
                    <a:cubicBezTo>
                      <a:pt x="14288" y="4438"/>
                      <a:pt x="12383" y="11106"/>
                      <a:pt x="11430" y="16821"/>
                    </a:cubicBezTo>
                    <a:close/>
                  </a:path>
                </a:pathLst>
              </a:custGeom>
              <a:solidFill>
                <a:srgbClr val="EEBBB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54" name="Freeform: Shape 1553">
                <a:extLst>
                  <a:ext uri="{FF2B5EF4-FFF2-40B4-BE49-F238E27FC236}">
                    <a16:creationId xmlns:a16="http://schemas.microsoft.com/office/drawing/2014/main" id="{86B6A790-7DBF-4E84-9773-B5229C964D42}"/>
                  </a:ext>
                </a:extLst>
              </p:cNvPr>
              <p:cNvSpPr/>
              <p:nvPr/>
            </p:nvSpPr>
            <p:spPr>
              <a:xfrm>
                <a:off x="5948466" y="3638513"/>
                <a:ext cx="9525" cy="9525"/>
              </a:xfrm>
              <a:custGeom>
                <a:avLst/>
                <a:gdLst>
                  <a:gd name="connsiteX0" fmla="*/ 0 w 9525"/>
                  <a:gd name="connsiteY0" fmla="*/ 0 h 9525"/>
                  <a:gd name="connsiteX1" fmla="*/ 0 w 9525"/>
                  <a:gd name="connsiteY1" fmla="*/ 0 h 9525"/>
                  <a:gd name="connsiteX2" fmla="*/ 0 w 9525"/>
                  <a:gd name="connsiteY2" fmla="*/ 0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EBBB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55" name="Freeform: Shape 1554">
                <a:extLst>
                  <a:ext uri="{FF2B5EF4-FFF2-40B4-BE49-F238E27FC236}">
                    <a16:creationId xmlns:a16="http://schemas.microsoft.com/office/drawing/2014/main" id="{639DCAA7-2F8F-4A4F-BC7F-F90610412100}"/>
                  </a:ext>
                </a:extLst>
              </p:cNvPr>
              <p:cNvSpPr/>
              <p:nvPr/>
            </p:nvSpPr>
            <p:spPr>
              <a:xfrm>
                <a:off x="5930679" y="3588984"/>
                <a:ext cx="71126" cy="259077"/>
              </a:xfrm>
              <a:custGeom>
                <a:avLst/>
                <a:gdLst>
                  <a:gd name="connsiteX0" fmla="*/ 71126 w 71125"/>
                  <a:gd name="connsiteY0" fmla="*/ 2858 h 259079"/>
                  <a:gd name="connsiteX1" fmla="*/ 68268 w 71125"/>
                  <a:gd name="connsiteY1" fmla="*/ 16192 h 259079"/>
                  <a:gd name="connsiteX2" fmla="*/ 66363 w 71125"/>
                  <a:gd name="connsiteY2" fmla="*/ 24765 h 259079"/>
                  <a:gd name="connsiteX3" fmla="*/ 56838 w 71125"/>
                  <a:gd name="connsiteY3" fmla="*/ 79058 h 259079"/>
                  <a:gd name="connsiteX4" fmla="*/ 52076 w 71125"/>
                  <a:gd name="connsiteY4" fmla="*/ 102870 h 259079"/>
                  <a:gd name="connsiteX5" fmla="*/ 39693 w 71125"/>
                  <a:gd name="connsiteY5" fmla="*/ 235267 h 259079"/>
                  <a:gd name="connsiteX6" fmla="*/ 36836 w 71125"/>
                  <a:gd name="connsiteY6" fmla="*/ 250508 h 259079"/>
                  <a:gd name="connsiteX7" fmla="*/ 32073 w 71125"/>
                  <a:gd name="connsiteY7" fmla="*/ 256222 h 259079"/>
                  <a:gd name="connsiteX8" fmla="*/ 25406 w 71125"/>
                  <a:gd name="connsiteY8" fmla="*/ 259080 h 259079"/>
                  <a:gd name="connsiteX9" fmla="*/ 22548 w 71125"/>
                  <a:gd name="connsiteY9" fmla="*/ 259080 h 259079"/>
                  <a:gd name="connsiteX10" fmla="*/ 19691 w 71125"/>
                  <a:gd name="connsiteY10" fmla="*/ 259080 h 259079"/>
                  <a:gd name="connsiteX11" fmla="*/ 7308 w 71125"/>
                  <a:gd name="connsiteY11" fmla="*/ 258127 h 259079"/>
                  <a:gd name="connsiteX12" fmla="*/ 5403 w 71125"/>
                  <a:gd name="connsiteY12" fmla="*/ 256222 h 259079"/>
                  <a:gd name="connsiteX13" fmla="*/ 641 w 71125"/>
                  <a:gd name="connsiteY13" fmla="*/ 211455 h 259079"/>
                  <a:gd name="connsiteX14" fmla="*/ 2546 w 71125"/>
                  <a:gd name="connsiteY14" fmla="*/ 150495 h 259079"/>
                  <a:gd name="connsiteX15" fmla="*/ 8261 w 71125"/>
                  <a:gd name="connsiteY15" fmla="*/ 114300 h 259079"/>
                  <a:gd name="connsiteX16" fmla="*/ 5403 w 71125"/>
                  <a:gd name="connsiteY16" fmla="*/ 79058 h 259079"/>
                  <a:gd name="connsiteX17" fmla="*/ 4451 w 71125"/>
                  <a:gd name="connsiteY17" fmla="*/ 43815 h 259079"/>
                  <a:gd name="connsiteX18" fmla="*/ 4451 w 71125"/>
                  <a:gd name="connsiteY18" fmla="*/ 39052 h 259079"/>
                  <a:gd name="connsiteX19" fmla="*/ 7308 w 71125"/>
                  <a:gd name="connsiteY19" fmla="*/ 41910 h 259079"/>
                  <a:gd name="connsiteX20" fmla="*/ 15881 w 71125"/>
                  <a:gd name="connsiteY20" fmla="*/ 47625 h 259079"/>
                  <a:gd name="connsiteX21" fmla="*/ 23501 w 71125"/>
                  <a:gd name="connsiteY21" fmla="*/ 44767 h 259079"/>
                  <a:gd name="connsiteX22" fmla="*/ 21596 w 71125"/>
                  <a:gd name="connsiteY22" fmla="*/ 21908 h 259079"/>
                  <a:gd name="connsiteX23" fmla="*/ 26358 w 71125"/>
                  <a:gd name="connsiteY23" fmla="*/ 24765 h 259079"/>
                  <a:gd name="connsiteX24" fmla="*/ 27311 w 71125"/>
                  <a:gd name="connsiteY24" fmla="*/ 28575 h 259079"/>
                  <a:gd name="connsiteX25" fmla="*/ 32073 w 71125"/>
                  <a:gd name="connsiteY25" fmla="*/ 21908 h 259079"/>
                  <a:gd name="connsiteX26" fmla="*/ 26358 w 71125"/>
                  <a:gd name="connsiteY26" fmla="*/ 0 h 259079"/>
                  <a:gd name="connsiteX27" fmla="*/ 29216 w 71125"/>
                  <a:gd name="connsiteY27" fmla="*/ 10477 h 259079"/>
                  <a:gd name="connsiteX28" fmla="*/ 36836 w 71125"/>
                  <a:gd name="connsiteY28" fmla="*/ 10477 h 259079"/>
                  <a:gd name="connsiteX29" fmla="*/ 47313 w 71125"/>
                  <a:gd name="connsiteY29" fmla="*/ 9525 h 259079"/>
                  <a:gd name="connsiteX30" fmla="*/ 48266 w 71125"/>
                  <a:gd name="connsiteY30" fmla="*/ 9525 h 259079"/>
                  <a:gd name="connsiteX31" fmla="*/ 60648 w 71125"/>
                  <a:gd name="connsiteY31" fmla="*/ 6667 h 259079"/>
                  <a:gd name="connsiteX32" fmla="*/ 62553 w 71125"/>
                  <a:gd name="connsiteY32" fmla="*/ 5715 h 259079"/>
                  <a:gd name="connsiteX33" fmla="*/ 66363 w 71125"/>
                  <a:gd name="connsiteY33" fmla="*/ 3810 h 259079"/>
                  <a:gd name="connsiteX34" fmla="*/ 71126 w 71125"/>
                  <a:gd name="connsiteY34" fmla="*/ 2858 h 2590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71125" h="259079">
                    <a:moveTo>
                      <a:pt x="71126" y="2858"/>
                    </a:moveTo>
                    <a:cubicBezTo>
                      <a:pt x="70173" y="6667"/>
                      <a:pt x="69221" y="12383"/>
                      <a:pt x="68268" y="16192"/>
                    </a:cubicBezTo>
                    <a:cubicBezTo>
                      <a:pt x="67316" y="20002"/>
                      <a:pt x="67316" y="23813"/>
                      <a:pt x="66363" y="24765"/>
                    </a:cubicBezTo>
                    <a:cubicBezTo>
                      <a:pt x="65411" y="42863"/>
                      <a:pt x="60648" y="60960"/>
                      <a:pt x="56838" y="79058"/>
                    </a:cubicBezTo>
                    <a:cubicBezTo>
                      <a:pt x="55886" y="84772"/>
                      <a:pt x="53028" y="97155"/>
                      <a:pt x="52076" y="102870"/>
                    </a:cubicBezTo>
                    <a:cubicBezTo>
                      <a:pt x="43503" y="148590"/>
                      <a:pt x="42551" y="188595"/>
                      <a:pt x="39693" y="235267"/>
                    </a:cubicBezTo>
                    <a:cubicBezTo>
                      <a:pt x="39693" y="240030"/>
                      <a:pt x="38741" y="245745"/>
                      <a:pt x="36836" y="250508"/>
                    </a:cubicBezTo>
                    <a:cubicBezTo>
                      <a:pt x="35883" y="252413"/>
                      <a:pt x="33978" y="255270"/>
                      <a:pt x="32073" y="256222"/>
                    </a:cubicBezTo>
                    <a:cubicBezTo>
                      <a:pt x="30168" y="258127"/>
                      <a:pt x="28263" y="259080"/>
                      <a:pt x="25406" y="259080"/>
                    </a:cubicBezTo>
                    <a:cubicBezTo>
                      <a:pt x="24453" y="259080"/>
                      <a:pt x="23501" y="259080"/>
                      <a:pt x="22548" y="259080"/>
                    </a:cubicBezTo>
                    <a:cubicBezTo>
                      <a:pt x="21596" y="259080"/>
                      <a:pt x="20643" y="259080"/>
                      <a:pt x="19691" y="259080"/>
                    </a:cubicBezTo>
                    <a:cubicBezTo>
                      <a:pt x="15881" y="259080"/>
                      <a:pt x="10166" y="259080"/>
                      <a:pt x="7308" y="258127"/>
                    </a:cubicBezTo>
                    <a:cubicBezTo>
                      <a:pt x="6356" y="257175"/>
                      <a:pt x="5403" y="257175"/>
                      <a:pt x="5403" y="256222"/>
                    </a:cubicBezTo>
                    <a:cubicBezTo>
                      <a:pt x="2546" y="251460"/>
                      <a:pt x="1593" y="220027"/>
                      <a:pt x="641" y="211455"/>
                    </a:cubicBezTo>
                    <a:cubicBezTo>
                      <a:pt x="-1264" y="189547"/>
                      <a:pt x="1593" y="171450"/>
                      <a:pt x="2546" y="150495"/>
                    </a:cubicBezTo>
                    <a:cubicBezTo>
                      <a:pt x="3498" y="140970"/>
                      <a:pt x="8261" y="123825"/>
                      <a:pt x="8261" y="114300"/>
                    </a:cubicBezTo>
                    <a:cubicBezTo>
                      <a:pt x="8261" y="102870"/>
                      <a:pt x="6356" y="90488"/>
                      <a:pt x="5403" y="79058"/>
                    </a:cubicBezTo>
                    <a:cubicBezTo>
                      <a:pt x="4451" y="67627"/>
                      <a:pt x="4451" y="56197"/>
                      <a:pt x="4451" y="43815"/>
                    </a:cubicBezTo>
                    <a:cubicBezTo>
                      <a:pt x="4451" y="41910"/>
                      <a:pt x="4451" y="40958"/>
                      <a:pt x="4451" y="39052"/>
                    </a:cubicBezTo>
                    <a:cubicBezTo>
                      <a:pt x="5403" y="40005"/>
                      <a:pt x="6356" y="40958"/>
                      <a:pt x="7308" y="41910"/>
                    </a:cubicBezTo>
                    <a:cubicBezTo>
                      <a:pt x="10166" y="43815"/>
                      <a:pt x="13023" y="46672"/>
                      <a:pt x="15881" y="47625"/>
                    </a:cubicBezTo>
                    <a:cubicBezTo>
                      <a:pt x="18738" y="48577"/>
                      <a:pt x="19691" y="46672"/>
                      <a:pt x="23501" y="44767"/>
                    </a:cubicBezTo>
                    <a:cubicBezTo>
                      <a:pt x="22548" y="40958"/>
                      <a:pt x="21596" y="25717"/>
                      <a:pt x="21596" y="21908"/>
                    </a:cubicBezTo>
                    <a:cubicBezTo>
                      <a:pt x="21596" y="20002"/>
                      <a:pt x="26358" y="22860"/>
                      <a:pt x="26358" y="24765"/>
                    </a:cubicBezTo>
                    <a:cubicBezTo>
                      <a:pt x="27311" y="25717"/>
                      <a:pt x="26358" y="27622"/>
                      <a:pt x="27311" y="28575"/>
                    </a:cubicBezTo>
                    <a:cubicBezTo>
                      <a:pt x="30168" y="22860"/>
                      <a:pt x="32073" y="27622"/>
                      <a:pt x="32073" y="21908"/>
                    </a:cubicBezTo>
                    <a:cubicBezTo>
                      <a:pt x="37788" y="22860"/>
                      <a:pt x="20643" y="952"/>
                      <a:pt x="26358" y="0"/>
                    </a:cubicBezTo>
                    <a:cubicBezTo>
                      <a:pt x="28263" y="2858"/>
                      <a:pt x="29216" y="6667"/>
                      <a:pt x="29216" y="10477"/>
                    </a:cubicBezTo>
                    <a:cubicBezTo>
                      <a:pt x="32073" y="10477"/>
                      <a:pt x="34931" y="10477"/>
                      <a:pt x="36836" y="10477"/>
                    </a:cubicBezTo>
                    <a:cubicBezTo>
                      <a:pt x="40646" y="10477"/>
                      <a:pt x="43503" y="9525"/>
                      <a:pt x="47313" y="9525"/>
                    </a:cubicBezTo>
                    <a:cubicBezTo>
                      <a:pt x="47313" y="9525"/>
                      <a:pt x="48266" y="9525"/>
                      <a:pt x="48266" y="9525"/>
                    </a:cubicBezTo>
                    <a:cubicBezTo>
                      <a:pt x="52076" y="8572"/>
                      <a:pt x="56838" y="7620"/>
                      <a:pt x="60648" y="6667"/>
                    </a:cubicBezTo>
                    <a:cubicBezTo>
                      <a:pt x="61601" y="6667"/>
                      <a:pt x="61601" y="6667"/>
                      <a:pt x="62553" y="5715"/>
                    </a:cubicBezTo>
                    <a:cubicBezTo>
                      <a:pt x="63506" y="4763"/>
                      <a:pt x="65411" y="4763"/>
                      <a:pt x="66363" y="3810"/>
                    </a:cubicBezTo>
                    <a:cubicBezTo>
                      <a:pt x="69221" y="3810"/>
                      <a:pt x="70173" y="2858"/>
                      <a:pt x="71126" y="2858"/>
                    </a:cubicBezTo>
                    <a:close/>
                  </a:path>
                </a:pathLst>
              </a:custGeom>
              <a:solidFill>
                <a:srgbClr val="7D7C7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56" name="Freeform: Shape 1555">
                <a:extLst>
                  <a:ext uri="{FF2B5EF4-FFF2-40B4-BE49-F238E27FC236}">
                    <a16:creationId xmlns:a16="http://schemas.microsoft.com/office/drawing/2014/main" id="{4C68DD13-8B47-435C-B795-FD63D813BD31}"/>
                  </a:ext>
                </a:extLst>
              </p:cNvPr>
              <p:cNvSpPr/>
              <p:nvPr/>
            </p:nvSpPr>
            <p:spPr>
              <a:xfrm>
                <a:off x="5984553" y="3557552"/>
                <a:ext cx="55353" cy="251456"/>
              </a:xfrm>
              <a:custGeom>
                <a:avLst/>
                <a:gdLst>
                  <a:gd name="connsiteX0" fmla="*/ 55353 w 55352"/>
                  <a:gd name="connsiteY0" fmla="*/ 32385 h 251459"/>
                  <a:gd name="connsiteX1" fmla="*/ 54400 w 55352"/>
                  <a:gd name="connsiteY1" fmla="*/ 45720 h 251459"/>
                  <a:gd name="connsiteX2" fmla="*/ 50590 w 55352"/>
                  <a:gd name="connsiteY2" fmla="*/ 78105 h 251459"/>
                  <a:gd name="connsiteX3" fmla="*/ 46780 w 55352"/>
                  <a:gd name="connsiteY3" fmla="*/ 98108 h 251459"/>
                  <a:gd name="connsiteX4" fmla="*/ 43923 w 55352"/>
                  <a:gd name="connsiteY4" fmla="*/ 131445 h 251459"/>
                  <a:gd name="connsiteX5" fmla="*/ 40113 w 55352"/>
                  <a:gd name="connsiteY5" fmla="*/ 220028 h 251459"/>
                  <a:gd name="connsiteX6" fmla="*/ 37255 w 55352"/>
                  <a:gd name="connsiteY6" fmla="*/ 242888 h 251459"/>
                  <a:gd name="connsiteX7" fmla="*/ 34398 w 55352"/>
                  <a:gd name="connsiteY7" fmla="*/ 248603 h 251459"/>
                  <a:gd name="connsiteX8" fmla="*/ 26778 w 55352"/>
                  <a:gd name="connsiteY8" fmla="*/ 251460 h 251459"/>
                  <a:gd name="connsiteX9" fmla="*/ 22968 w 55352"/>
                  <a:gd name="connsiteY9" fmla="*/ 251460 h 251459"/>
                  <a:gd name="connsiteX10" fmla="*/ 1060 w 55352"/>
                  <a:gd name="connsiteY10" fmla="*/ 245745 h 251459"/>
                  <a:gd name="connsiteX11" fmla="*/ 107 w 55352"/>
                  <a:gd name="connsiteY11" fmla="*/ 244792 h 251459"/>
                  <a:gd name="connsiteX12" fmla="*/ 107 w 55352"/>
                  <a:gd name="connsiteY12" fmla="*/ 243840 h 251459"/>
                  <a:gd name="connsiteX13" fmla="*/ 107 w 55352"/>
                  <a:gd name="connsiteY13" fmla="*/ 241935 h 251459"/>
                  <a:gd name="connsiteX14" fmla="*/ 3918 w 55352"/>
                  <a:gd name="connsiteY14" fmla="*/ 114300 h 251459"/>
                  <a:gd name="connsiteX15" fmla="*/ 3918 w 55352"/>
                  <a:gd name="connsiteY15" fmla="*/ 108585 h 251459"/>
                  <a:gd name="connsiteX16" fmla="*/ 12490 w 55352"/>
                  <a:gd name="connsiteY16" fmla="*/ 47625 h 251459"/>
                  <a:gd name="connsiteX17" fmla="*/ 14395 w 55352"/>
                  <a:gd name="connsiteY17" fmla="*/ 34290 h 251459"/>
                  <a:gd name="connsiteX18" fmla="*/ 20110 w 55352"/>
                  <a:gd name="connsiteY18" fmla="*/ 31433 h 251459"/>
                  <a:gd name="connsiteX19" fmla="*/ 21063 w 55352"/>
                  <a:gd name="connsiteY19" fmla="*/ 19050 h 251459"/>
                  <a:gd name="connsiteX20" fmla="*/ 22968 w 55352"/>
                  <a:gd name="connsiteY20" fmla="*/ 0 h 251459"/>
                  <a:gd name="connsiteX21" fmla="*/ 24873 w 55352"/>
                  <a:gd name="connsiteY21" fmla="*/ 22860 h 251459"/>
                  <a:gd name="connsiteX22" fmla="*/ 25825 w 55352"/>
                  <a:gd name="connsiteY22" fmla="*/ 28575 h 251459"/>
                  <a:gd name="connsiteX23" fmla="*/ 35350 w 55352"/>
                  <a:gd name="connsiteY23" fmla="*/ 23813 h 251459"/>
                  <a:gd name="connsiteX24" fmla="*/ 43923 w 55352"/>
                  <a:gd name="connsiteY24" fmla="*/ 18097 h 251459"/>
                  <a:gd name="connsiteX25" fmla="*/ 46780 w 55352"/>
                  <a:gd name="connsiteY25" fmla="*/ 14288 h 251459"/>
                  <a:gd name="connsiteX26" fmla="*/ 50590 w 55352"/>
                  <a:gd name="connsiteY26" fmla="*/ 8572 h 251459"/>
                  <a:gd name="connsiteX27" fmla="*/ 51543 w 55352"/>
                  <a:gd name="connsiteY27" fmla="*/ 6667 h 251459"/>
                  <a:gd name="connsiteX28" fmla="*/ 51543 w 55352"/>
                  <a:gd name="connsiteY28" fmla="*/ 6667 h 251459"/>
                  <a:gd name="connsiteX29" fmla="*/ 52495 w 55352"/>
                  <a:gd name="connsiteY29" fmla="*/ 5715 h 251459"/>
                  <a:gd name="connsiteX30" fmla="*/ 53448 w 55352"/>
                  <a:gd name="connsiteY30" fmla="*/ 2858 h 251459"/>
                  <a:gd name="connsiteX31" fmla="*/ 54400 w 55352"/>
                  <a:gd name="connsiteY31" fmla="*/ 0 h 251459"/>
                  <a:gd name="connsiteX32" fmla="*/ 55353 w 55352"/>
                  <a:gd name="connsiteY32" fmla="*/ 15240 h 251459"/>
                  <a:gd name="connsiteX33" fmla="*/ 55353 w 55352"/>
                  <a:gd name="connsiteY33" fmla="*/ 15240 h 251459"/>
                  <a:gd name="connsiteX34" fmla="*/ 55353 w 55352"/>
                  <a:gd name="connsiteY34" fmla="*/ 17145 h 251459"/>
                  <a:gd name="connsiteX35" fmla="*/ 55353 w 55352"/>
                  <a:gd name="connsiteY35" fmla="*/ 32385 h 2514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55352" h="251459">
                    <a:moveTo>
                      <a:pt x="55353" y="32385"/>
                    </a:moveTo>
                    <a:cubicBezTo>
                      <a:pt x="55353" y="37147"/>
                      <a:pt x="55353" y="40958"/>
                      <a:pt x="54400" y="45720"/>
                    </a:cubicBezTo>
                    <a:cubicBezTo>
                      <a:pt x="53448" y="56197"/>
                      <a:pt x="52495" y="67628"/>
                      <a:pt x="50590" y="78105"/>
                    </a:cubicBezTo>
                    <a:cubicBezTo>
                      <a:pt x="49638" y="84772"/>
                      <a:pt x="47732" y="91440"/>
                      <a:pt x="46780" y="98108"/>
                    </a:cubicBezTo>
                    <a:cubicBezTo>
                      <a:pt x="44875" y="109538"/>
                      <a:pt x="43923" y="120967"/>
                      <a:pt x="43923" y="131445"/>
                    </a:cubicBezTo>
                    <a:cubicBezTo>
                      <a:pt x="42018" y="160972"/>
                      <a:pt x="41065" y="190500"/>
                      <a:pt x="40113" y="220028"/>
                    </a:cubicBezTo>
                    <a:cubicBezTo>
                      <a:pt x="40113" y="227647"/>
                      <a:pt x="39160" y="235267"/>
                      <a:pt x="37255" y="242888"/>
                    </a:cubicBezTo>
                    <a:cubicBezTo>
                      <a:pt x="36303" y="244792"/>
                      <a:pt x="35350" y="246697"/>
                      <a:pt x="34398" y="248603"/>
                    </a:cubicBezTo>
                    <a:cubicBezTo>
                      <a:pt x="32493" y="250508"/>
                      <a:pt x="29635" y="251460"/>
                      <a:pt x="26778" y="251460"/>
                    </a:cubicBezTo>
                    <a:cubicBezTo>
                      <a:pt x="25825" y="251460"/>
                      <a:pt x="23920" y="251460"/>
                      <a:pt x="22968" y="251460"/>
                    </a:cubicBezTo>
                    <a:cubicBezTo>
                      <a:pt x="14395" y="251460"/>
                      <a:pt x="4870" y="248603"/>
                      <a:pt x="1060" y="245745"/>
                    </a:cubicBezTo>
                    <a:cubicBezTo>
                      <a:pt x="1060" y="245745"/>
                      <a:pt x="107" y="244792"/>
                      <a:pt x="107" y="244792"/>
                    </a:cubicBezTo>
                    <a:cubicBezTo>
                      <a:pt x="107" y="244792"/>
                      <a:pt x="107" y="243840"/>
                      <a:pt x="107" y="243840"/>
                    </a:cubicBezTo>
                    <a:cubicBezTo>
                      <a:pt x="107" y="242888"/>
                      <a:pt x="107" y="242888"/>
                      <a:pt x="107" y="241935"/>
                    </a:cubicBezTo>
                    <a:cubicBezTo>
                      <a:pt x="-845" y="189547"/>
                      <a:pt x="4870" y="150495"/>
                      <a:pt x="3918" y="114300"/>
                    </a:cubicBezTo>
                    <a:cubicBezTo>
                      <a:pt x="3918" y="112395"/>
                      <a:pt x="3918" y="110490"/>
                      <a:pt x="3918" y="108585"/>
                    </a:cubicBezTo>
                    <a:cubicBezTo>
                      <a:pt x="7728" y="88583"/>
                      <a:pt x="12490" y="67628"/>
                      <a:pt x="12490" y="47625"/>
                    </a:cubicBezTo>
                    <a:cubicBezTo>
                      <a:pt x="15348" y="46672"/>
                      <a:pt x="14395" y="40958"/>
                      <a:pt x="14395" y="34290"/>
                    </a:cubicBezTo>
                    <a:cubicBezTo>
                      <a:pt x="16300" y="33338"/>
                      <a:pt x="18205" y="32385"/>
                      <a:pt x="20110" y="31433"/>
                    </a:cubicBezTo>
                    <a:cubicBezTo>
                      <a:pt x="20110" y="27622"/>
                      <a:pt x="21063" y="22860"/>
                      <a:pt x="21063" y="19050"/>
                    </a:cubicBezTo>
                    <a:cubicBezTo>
                      <a:pt x="22015" y="12383"/>
                      <a:pt x="22968" y="6667"/>
                      <a:pt x="22968" y="0"/>
                    </a:cubicBezTo>
                    <a:cubicBezTo>
                      <a:pt x="22968" y="7620"/>
                      <a:pt x="23920" y="15240"/>
                      <a:pt x="24873" y="22860"/>
                    </a:cubicBezTo>
                    <a:cubicBezTo>
                      <a:pt x="24873" y="24765"/>
                      <a:pt x="24873" y="26670"/>
                      <a:pt x="25825" y="28575"/>
                    </a:cubicBezTo>
                    <a:cubicBezTo>
                      <a:pt x="28682" y="26670"/>
                      <a:pt x="32493" y="25717"/>
                      <a:pt x="35350" y="23813"/>
                    </a:cubicBezTo>
                    <a:cubicBezTo>
                      <a:pt x="38207" y="21908"/>
                      <a:pt x="41065" y="20955"/>
                      <a:pt x="43923" y="18097"/>
                    </a:cubicBezTo>
                    <a:cubicBezTo>
                      <a:pt x="44875" y="17145"/>
                      <a:pt x="45828" y="15240"/>
                      <a:pt x="46780" y="14288"/>
                    </a:cubicBezTo>
                    <a:cubicBezTo>
                      <a:pt x="47732" y="12383"/>
                      <a:pt x="49638" y="10478"/>
                      <a:pt x="50590" y="8572"/>
                    </a:cubicBezTo>
                    <a:cubicBezTo>
                      <a:pt x="50590" y="7620"/>
                      <a:pt x="51543" y="7620"/>
                      <a:pt x="51543" y="6667"/>
                    </a:cubicBezTo>
                    <a:cubicBezTo>
                      <a:pt x="51543" y="6667"/>
                      <a:pt x="51543" y="6667"/>
                      <a:pt x="51543" y="6667"/>
                    </a:cubicBezTo>
                    <a:cubicBezTo>
                      <a:pt x="51543" y="6667"/>
                      <a:pt x="52495" y="5715"/>
                      <a:pt x="52495" y="5715"/>
                    </a:cubicBezTo>
                    <a:cubicBezTo>
                      <a:pt x="52495" y="4763"/>
                      <a:pt x="53448" y="3810"/>
                      <a:pt x="53448" y="2858"/>
                    </a:cubicBezTo>
                    <a:cubicBezTo>
                      <a:pt x="53448" y="1905"/>
                      <a:pt x="54400" y="953"/>
                      <a:pt x="54400" y="0"/>
                    </a:cubicBezTo>
                    <a:cubicBezTo>
                      <a:pt x="55353" y="7620"/>
                      <a:pt x="55353" y="15240"/>
                      <a:pt x="55353" y="15240"/>
                    </a:cubicBezTo>
                    <a:cubicBezTo>
                      <a:pt x="55353" y="15240"/>
                      <a:pt x="55353" y="15240"/>
                      <a:pt x="55353" y="15240"/>
                    </a:cubicBezTo>
                    <a:cubicBezTo>
                      <a:pt x="55353" y="16192"/>
                      <a:pt x="55353" y="16192"/>
                      <a:pt x="55353" y="17145"/>
                    </a:cubicBezTo>
                    <a:cubicBezTo>
                      <a:pt x="55353" y="23813"/>
                      <a:pt x="55353" y="28575"/>
                      <a:pt x="55353" y="32385"/>
                    </a:cubicBezTo>
                    <a:close/>
                  </a:path>
                </a:pathLst>
              </a:custGeom>
              <a:solidFill>
                <a:srgbClr val="7D7C7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57" name="Freeform: Shape 1556">
                <a:extLst>
                  <a:ext uri="{FF2B5EF4-FFF2-40B4-BE49-F238E27FC236}">
                    <a16:creationId xmlns:a16="http://schemas.microsoft.com/office/drawing/2014/main" id="{DC6F989E-188F-4475-948D-74E6278816CC}"/>
                  </a:ext>
                </a:extLst>
              </p:cNvPr>
              <p:cNvSpPr/>
              <p:nvPr/>
            </p:nvSpPr>
            <p:spPr>
              <a:xfrm>
                <a:off x="5938863" y="3846157"/>
                <a:ext cx="36272" cy="51098"/>
              </a:xfrm>
              <a:custGeom>
                <a:avLst/>
                <a:gdLst>
                  <a:gd name="connsiteX0" fmla="*/ 35320 w 36272"/>
                  <a:gd name="connsiteY0" fmla="*/ 43815 h 51099"/>
                  <a:gd name="connsiteX1" fmla="*/ 34368 w 36272"/>
                  <a:gd name="connsiteY1" fmla="*/ 47625 h 51099"/>
                  <a:gd name="connsiteX2" fmla="*/ 30558 w 36272"/>
                  <a:gd name="connsiteY2" fmla="*/ 50483 h 51099"/>
                  <a:gd name="connsiteX3" fmla="*/ 13413 w 36272"/>
                  <a:gd name="connsiteY3" fmla="*/ 46672 h 51099"/>
                  <a:gd name="connsiteX4" fmla="*/ 3888 w 36272"/>
                  <a:gd name="connsiteY4" fmla="*/ 38100 h 51099"/>
                  <a:gd name="connsiteX5" fmla="*/ 78 w 36272"/>
                  <a:gd name="connsiteY5" fmla="*/ 14288 h 51099"/>
                  <a:gd name="connsiteX6" fmla="*/ 78 w 36272"/>
                  <a:gd name="connsiteY6" fmla="*/ 1905 h 51099"/>
                  <a:gd name="connsiteX7" fmla="*/ 78 w 36272"/>
                  <a:gd name="connsiteY7" fmla="*/ 1905 h 51099"/>
                  <a:gd name="connsiteX8" fmla="*/ 18175 w 36272"/>
                  <a:gd name="connsiteY8" fmla="*/ 2858 h 51099"/>
                  <a:gd name="connsiteX9" fmla="*/ 24843 w 36272"/>
                  <a:gd name="connsiteY9" fmla="*/ 0 h 51099"/>
                  <a:gd name="connsiteX10" fmla="*/ 26748 w 36272"/>
                  <a:gd name="connsiteY10" fmla="*/ 2858 h 51099"/>
                  <a:gd name="connsiteX11" fmla="*/ 29605 w 36272"/>
                  <a:gd name="connsiteY11" fmla="*/ 20955 h 51099"/>
                  <a:gd name="connsiteX12" fmla="*/ 36273 w 36272"/>
                  <a:gd name="connsiteY12" fmla="*/ 40958 h 51099"/>
                  <a:gd name="connsiteX13" fmla="*/ 35320 w 36272"/>
                  <a:gd name="connsiteY13" fmla="*/ 43815 h 510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6272" h="51099">
                    <a:moveTo>
                      <a:pt x="35320" y="43815"/>
                    </a:moveTo>
                    <a:cubicBezTo>
                      <a:pt x="35320" y="44767"/>
                      <a:pt x="35320" y="46672"/>
                      <a:pt x="34368" y="47625"/>
                    </a:cubicBezTo>
                    <a:cubicBezTo>
                      <a:pt x="33415" y="49530"/>
                      <a:pt x="31510" y="50483"/>
                      <a:pt x="30558" y="50483"/>
                    </a:cubicBezTo>
                    <a:cubicBezTo>
                      <a:pt x="24843" y="52388"/>
                      <a:pt x="19128" y="49530"/>
                      <a:pt x="13413" y="46672"/>
                    </a:cubicBezTo>
                    <a:cubicBezTo>
                      <a:pt x="9603" y="44767"/>
                      <a:pt x="6745" y="41910"/>
                      <a:pt x="3888" y="38100"/>
                    </a:cubicBezTo>
                    <a:cubicBezTo>
                      <a:pt x="-875" y="31433"/>
                      <a:pt x="78" y="22860"/>
                      <a:pt x="78" y="14288"/>
                    </a:cubicBezTo>
                    <a:cubicBezTo>
                      <a:pt x="78" y="11430"/>
                      <a:pt x="78" y="6667"/>
                      <a:pt x="78" y="1905"/>
                    </a:cubicBezTo>
                    <a:cubicBezTo>
                      <a:pt x="78" y="1905"/>
                      <a:pt x="78" y="1905"/>
                      <a:pt x="78" y="1905"/>
                    </a:cubicBezTo>
                    <a:cubicBezTo>
                      <a:pt x="4840" y="4763"/>
                      <a:pt x="13413" y="2858"/>
                      <a:pt x="18175" y="2858"/>
                    </a:cubicBezTo>
                    <a:cubicBezTo>
                      <a:pt x="20080" y="2858"/>
                      <a:pt x="22938" y="1905"/>
                      <a:pt x="24843" y="0"/>
                    </a:cubicBezTo>
                    <a:cubicBezTo>
                      <a:pt x="25795" y="952"/>
                      <a:pt x="25795" y="1905"/>
                      <a:pt x="26748" y="2858"/>
                    </a:cubicBezTo>
                    <a:cubicBezTo>
                      <a:pt x="28653" y="8572"/>
                      <a:pt x="27700" y="15240"/>
                      <a:pt x="29605" y="20955"/>
                    </a:cubicBezTo>
                    <a:cubicBezTo>
                      <a:pt x="31510" y="27622"/>
                      <a:pt x="35320" y="34290"/>
                      <a:pt x="36273" y="40958"/>
                    </a:cubicBezTo>
                    <a:cubicBezTo>
                      <a:pt x="35320" y="41910"/>
                      <a:pt x="35320" y="42863"/>
                      <a:pt x="35320" y="43815"/>
                    </a:cubicBezTo>
                    <a:close/>
                  </a:path>
                </a:pathLst>
              </a:custGeom>
              <a:solidFill>
                <a:srgbClr val="1A1A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58" name="Freeform: Shape 1557">
                <a:extLst>
                  <a:ext uri="{FF2B5EF4-FFF2-40B4-BE49-F238E27FC236}">
                    <a16:creationId xmlns:a16="http://schemas.microsoft.com/office/drawing/2014/main" id="{2064BF90-7465-4F0D-8154-B014D7F1FE0C}"/>
                  </a:ext>
                </a:extLst>
              </p:cNvPr>
              <p:cNvSpPr/>
              <p:nvPr/>
            </p:nvSpPr>
            <p:spPr>
              <a:xfrm>
                <a:off x="5985282" y="3805200"/>
                <a:ext cx="73676" cy="46672"/>
              </a:xfrm>
              <a:custGeom>
                <a:avLst/>
                <a:gdLst>
                  <a:gd name="connsiteX0" fmla="*/ 73675 w 73674"/>
                  <a:gd name="connsiteY0" fmla="*/ 43815 h 46672"/>
                  <a:gd name="connsiteX1" fmla="*/ 69865 w 73674"/>
                  <a:gd name="connsiteY1" fmla="*/ 45720 h 46672"/>
                  <a:gd name="connsiteX2" fmla="*/ 54625 w 73674"/>
                  <a:gd name="connsiteY2" fmla="*/ 46672 h 46672"/>
                  <a:gd name="connsiteX3" fmla="*/ 14619 w 73674"/>
                  <a:gd name="connsiteY3" fmla="*/ 25717 h 46672"/>
                  <a:gd name="connsiteX4" fmla="*/ 14619 w 73674"/>
                  <a:gd name="connsiteY4" fmla="*/ 25717 h 46672"/>
                  <a:gd name="connsiteX5" fmla="*/ 13667 w 73674"/>
                  <a:gd name="connsiteY5" fmla="*/ 25717 h 46672"/>
                  <a:gd name="connsiteX6" fmla="*/ 10809 w 73674"/>
                  <a:gd name="connsiteY6" fmla="*/ 24765 h 46672"/>
                  <a:gd name="connsiteX7" fmla="*/ 5094 w 73674"/>
                  <a:gd name="connsiteY7" fmla="*/ 21908 h 46672"/>
                  <a:gd name="connsiteX8" fmla="*/ 332 w 73674"/>
                  <a:gd name="connsiteY8" fmla="*/ 3810 h 46672"/>
                  <a:gd name="connsiteX9" fmla="*/ 332 w 73674"/>
                  <a:gd name="connsiteY9" fmla="*/ 2858 h 46672"/>
                  <a:gd name="connsiteX10" fmla="*/ 332 w 73674"/>
                  <a:gd name="connsiteY10" fmla="*/ 2858 h 46672"/>
                  <a:gd name="connsiteX11" fmla="*/ 332 w 73674"/>
                  <a:gd name="connsiteY11" fmla="*/ 2858 h 46672"/>
                  <a:gd name="connsiteX12" fmla="*/ 332 w 73674"/>
                  <a:gd name="connsiteY12" fmla="*/ 0 h 46672"/>
                  <a:gd name="connsiteX13" fmla="*/ 26050 w 73674"/>
                  <a:gd name="connsiteY13" fmla="*/ 4763 h 46672"/>
                  <a:gd name="connsiteX14" fmla="*/ 33669 w 73674"/>
                  <a:gd name="connsiteY14" fmla="*/ 1905 h 46672"/>
                  <a:gd name="connsiteX15" fmla="*/ 36527 w 73674"/>
                  <a:gd name="connsiteY15" fmla="*/ 3810 h 46672"/>
                  <a:gd name="connsiteX16" fmla="*/ 43194 w 73674"/>
                  <a:gd name="connsiteY16" fmla="*/ 11430 h 46672"/>
                  <a:gd name="connsiteX17" fmla="*/ 55577 w 73674"/>
                  <a:gd name="connsiteY17" fmla="*/ 21908 h 46672"/>
                  <a:gd name="connsiteX18" fmla="*/ 72722 w 73674"/>
                  <a:gd name="connsiteY18" fmla="*/ 40005 h 46672"/>
                  <a:gd name="connsiteX19" fmla="*/ 72722 w 73674"/>
                  <a:gd name="connsiteY19" fmla="*/ 40958 h 46672"/>
                  <a:gd name="connsiteX20" fmla="*/ 72722 w 73674"/>
                  <a:gd name="connsiteY20" fmla="*/ 41910 h 46672"/>
                  <a:gd name="connsiteX21" fmla="*/ 73675 w 73674"/>
                  <a:gd name="connsiteY21" fmla="*/ 43815 h 466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73674" h="46672">
                    <a:moveTo>
                      <a:pt x="73675" y="43815"/>
                    </a:moveTo>
                    <a:cubicBezTo>
                      <a:pt x="72722" y="44767"/>
                      <a:pt x="70817" y="45720"/>
                      <a:pt x="69865" y="45720"/>
                    </a:cubicBezTo>
                    <a:cubicBezTo>
                      <a:pt x="65102" y="46672"/>
                      <a:pt x="59387" y="46672"/>
                      <a:pt x="54625" y="46672"/>
                    </a:cubicBezTo>
                    <a:cubicBezTo>
                      <a:pt x="40337" y="44767"/>
                      <a:pt x="28907" y="31433"/>
                      <a:pt x="14619" y="25717"/>
                    </a:cubicBezTo>
                    <a:cubicBezTo>
                      <a:pt x="14619" y="25717"/>
                      <a:pt x="14619" y="25717"/>
                      <a:pt x="14619" y="25717"/>
                    </a:cubicBezTo>
                    <a:cubicBezTo>
                      <a:pt x="14619" y="25717"/>
                      <a:pt x="13667" y="25717"/>
                      <a:pt x="13667" y="25717"/>
                    </a:cubicBezTo>
                    <a:cubicBezTo>
                      <a:pt x="12715" y="25717"/>
                      <a:pt x="11762" y="24765"/>
                      <a:pt x="10809" y="24765"/>
                    </a:cubicBezTo>
                    <a:cubicBezTo>
                      <a:pt x="8904" y="23813"/>
                      <a:pt x="7000" y="22860"/>
                      <a:pt x="5094" y="21908"/>
                    </a:cubicBezTo>
                    <a:cubicBezTo>
                      <a:pt x="332" y="18097"/>
                      <a:pt x="-621" y="10478"/>
                      <a:pt x="332" y="3810"/>
                    </a:cubicBezTo>
                    <a:cubicBezTo>
                      <a:pt x="332" y="3810"/>
                      <a:pt x="332" y="2858"/>
                      <a:pt x="332" y="2858"/>
                    </a:cubicBezTo>
                    <a:cubicBezTo>
                      <a:pt x="332" y="2858"/>
                      <a:pt x="332" y="2858"/>
                      <a:pt x="332" y="2858"/>
                    </a:cubicBezTo>
                    <a:cubicBezTo>
                      <a:pt x="332" y="2858"/>
                      <a:pt x="332" y="2858"/>
                      <a:pt x="332" y="2858"/>
                    </a:cubicBezTo>
                    <a:cubicBezTo>
                      <a:pt x="332" y="1905"/>
                      <a:pt x="332" y="953"/>
                      <a:pt x="332" y="0"/>
                    </a:cubicBezTo>
                    <a:cubicBezTo>
                      <a:pt x="4142" y="2858"/>
                      <a:pt x="16525" y="6667"/>
                      <a:pt x="26050" y="4763"/>
                    </a:cubicBezTo>
                    <a:cubicBezTo>
                      <a:pt x="28907" y="4763"/>
                      <a:pt x="31765" y="2858"/>
                      <a:pt x="33669" y="1905"/>
                    </a:cubicBezTo>
                    <a:cubicBezTo>
                      <a:pt x="34622" y="2858"/>
                      <a:pt x="35575" y="3810"/>
                      <a:pt x="36527" y="3810"/>
                    </a:cubicBezTo>
                    <a:cubicBezTo>
                      <a:pt x="39385" y="5715"/>
                      <a:pt x="41290" y="8572"/>
                      <a:pt x="43194" y="11430"/>
                    </a:cubicBezTo>
                    <a:cubicBezTo>
                      <a:pt x="47004" y="15240"/>
                      <a:pt x="50815" y="19050"/>
                      <a:pt x="55577" y="21908"/>
                    </a:cubicBezTo>
                    <a:cubicBezTo>
                      <a:pt x="62244" y="26670"/>
                      <a:pt x="70817" y="31433"/>
                      <a:pt x="72722" y="40005"/>
                    </a:cubicBezTo>
                    <a:cubicBezTo>
                      <a:pt x="72722" y="40005"/>
                      <a:pt x="72722" y="40005"/>
                      <a:pt x="72722" y="40958"/>
                    </a:cubicBezTo>
                    <a:cubicBezTo>
                      <a:pt x="72722" y="40958"/>
                      <a:pt x="72722" y="40958"/>
                      <a:pt x="72722" y="41910"/>
                    </a:cubicBezTo>
                    <a:cubicBezTo>
                      <a:pt x="73675" y="41910"/>
                      <a:pt x="73675" y="42863"/>
                      <a:pt x="73675" y="43815"/>
                    </a:cubicBezTo>
                    <a:close/>
                  </a:path>
                </a:pathLst>
              </a:custGeom>
              <a:solidFill>
                <a:srgbClr val="1A1A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59" name="Freeform: Shape 1558">
                <a:extLst>
                  <a:ext uri="{FF2B5EF4-FFF2-40B4-BE49-F238E27FC236}">
                    <a16:creationId xmlns:a16="http://schemas.microsoft.com/office/drawing/2014/main" id="{B5C6313F-7EFC-4618-8E7A-C4AA01C7D613}"/>
                  </a:ext>
                </a:extLst>
              </p:cNvPr>
              <p:cNvSpPr/>
              <p:nvPr/>
            </p:nvSpPr>
            <p:spPr>
              <a:xfrm>
                <a:off x="6025620" y="3366101"/>
                <a:ext cx="22859" cy="180020"/>
              </a:xfrm>
              <a:custGeom>
                <a:avLst/>
                <a:gdLst>
                  <a:gd name="connsiteX0" fmla="*/ 21907 w 22859"/>
                  <a:gd name="connsiteY0" fmla="*/ 178118 h 180022"/>
                  <a:gd name="connsiteX1" fmla="*/ 20003 w 22859"/>
                  <a:gd name="connsiteY1" fmla="*/ 179070 h 180022"/>
                  <a:gd name="connsiteX2" fmla="*/ 19050 w 22859"/>
                  <a:gd name="connsiteY2" fmla="*/ 180023 h 180022"/>
                  <a:gd name="connsiteX3" fmla="*/ 19050 w 22859"/>
                  <a:gd name="connsiteY3" fmla="*/ 178118 h 180022"/>
                  <a:gd name="connsiteX4" fmla="*/ 18097 w 22859"/>
                  <a:gd name="connsiteY4" fmla="*/ 174308 h 180022"/>
                  <a:gd name="connsiteX5" fmla="*/ 18097 w 22859"/>
                  <a:gd name="connsiteY5" fmla="*/ 173355 h 180022"/>
                  <a:gd name="connsiteX6" fmla="*/ 18097 w 22859"/>
                  <a:gd name="connsiteY6" fmla="*/ 172403 h 180022"/>
                  <a:gd name="connsiteX7" fmla="*/ 18097 w 22859"/>
                  <a:gd name="connsiteY7" fmla="*/ 171450 h 180022"/>
                  <a:gd name="connsiteX8" fmla="*/ 18097 w 22859"/>
                  <a:gd name="connsiteY8" fmla="*/ 170498 h 180022"/>
                  <a:gd name="connsiteX9" fmla="*/ 18097 w 22859"/>
                  <a:gd name="connsiteY9" fmla="*/ 168593 h 180022"/>
                  <a:gd name="connsiteX10" fmla="*/ 18097 w 22859"/>
                  <a:gd name="connsiteY10" fmla="*/ 165735 h 180022"/>
                  <a:gd name="connsiteX11" fmla="*/ 17145 w 22859"/>
                  <a:gd name="connsiteY11" fmla="*/ 160020 h 180022"/>
                  <a:gd name="connsiteX12" fmla="*/ 16192 w 22859"/>
                  <a:gd name="connsiteY12" fmla="*/ 156210 h 180022"/>
                  <a:gd name="connsiteX13" fmla="*/ 16192 w 22859"/>
                  <a:gd name="connsiteY13" fmla="*/ 156210 h 180022"/>
                  <a:gd name="connsiteX14" fmla="*/ 16192 w 22859"/>
                  <a:gd name="connsiteY14" fmla="*/ 154305 h 180022"/>
                  <a:gd name="connsiteX15" fmla="*/ 16192 w 22859"/>
                  <a:gd name="connsiteY15" fmla="*/ 153353 h 180022"/>
                  <a:gd name="connsiteX16" fmla="*/ 16192 w 22859"/>
                  <a:gd name="connsiteY16" fmla="*/ 151448 h 180022"/>
                  <a:gd name="connsiteX17" fmla="*/ 15240 w 22859"/>
                  <a:gd name="connsiteY17" fmla="*/ 143828 h 180022"/>
                  <a:gd name="connsiteX18" fmla="*/ 15240 w 22859"/>
                  <a:gd name="connsiteY18" fmla="*/ 141923 h 180022"/>
                  <a:gd name="connsiteX19" fmla="*/ 17145 w 22859"/>
                  <a:gd name="connsiteY19" fmla="*/ 119063 h 180022"/>
                  <a:gd name="connsiteX20" fmla="*/ 19050 w 22859"/>
                  <a:gd name="connsiteY20" fmla="*/ 79058 h 180022"/>
                  <a:gd name="connsiteX21" fmla="*/ 19050 w 22859"/>
                  <a:gd name="connsiteY21" fmla="*/ 79058 h 180022"/>
                  <a:gd name="connsiteX22" fmla="*/ 19050 w 22859"/>
                  <a:gd name="connsiteY22" fmla="*/ 73343 h 180022"/>
                  <a:gd name="connsiteX23" fmla="*/ 6667 w 22859"/>
                  <a:gd name="connsiteY23" fmla="*/ 11430 h 180022"/>
                  <a:gd name="connsiteX24" fmla="*/ 1905 w 22859"/>
                  <a:gd name="connsiteY24" fmla="*/ 1905 h 180022"/>
                  <a:gd name="connsiteX25" fmla="*/ 0 w 22859"/>
                  <a:gd name="connsiteY25" fmla="*/ 0 h 180022"/>
                  <a:gd name="connsiteX26" fmla="*/ 6667 w 22859"/>
                  <a:gd name="connsiteY26" fmla="*/ 3810 h 180022"/>
                  <a:gd name="connsiteX27" fmla="*/ 10478 w 22859"/>
                  <a:gd name="connsiteY27" fmla="*/ 11430 h 180022"/>
                  <a:gd name="connsiteX28" fmla="*/ 21907 w 22859"/>
                  <a:gd name="connsiteY28" fmla="*/ 63818 h 180022"/>
                  <a:gd name="connsiteX29" fmla="*/ 22860 w 22859"/>
                  <a:gd name="connsiteY29" fmla="*/ 79058 h 180022"/>
                  <a:gd name="connsiteX30" fmla="*/ 21907 w 22859"/>
                  <a:gd name="connsiteY30" fmla="*/ 145733 h 180022"/>
                  <a:gd name="connsiteX31" fmla="*/ 21907 w 22859"/>
                  <a:gd name="connsiteY31" fmla="*/ 178118 h 1800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22859" h="180022">
                    <a:moveTo>
                      <a:pt x="21907" y="178118"/>
                    </a:moveTo>
                    <a:cubicBezTo>
                      <a:pt x="21907" y="178118"/>
                      <a:pt x="20955" y="179070"/>
                      <a:pt x="20003" y="179070"/>
                    </a:cubicBezTo>
                    <a:cubicBezTo>
                      <a:pt x="20003" y="179070"/>
                      <a:pt x="19050" y="179070"/>
                      <a:pt x="19050" y="180023"/>
                    </a:cubicBezTo>
                    <a:cubicBezTo>
                      <a:pt x="19050" y="179070"/>
                      <a:pt x="19050" y="178118"/>
                      <a:pt x="19050" y="178118"/>
                    </a:cubicBezTo>
                    <a:cubicBezTo>
                      <a:pt x="19050" y="177165"/>
                      <a:pt x="19050" y="175260"/>
                      <a:pt x="18097" y="174308"/>
                    </a:cubicBezTo>
                    <a:cubicBezTo>
                      <a:pt x="18097" y="174308"/>
                      <a:pt x="18097" y="174308"/>
                      <a:pt x="18097" y="173355"/>
                    </a:cubicBezTo>
                    <a:cubicBezTo>
                      <a:pt x="18097" y="173355"/>
                      <a:pt x="18097" y="172403"/>
                      <a:pt x="18097" y="172403"/>
                    </a:cubicBezTo>
                    <a:cubicBezTo>
                      <a:pt x="18097" y="172403"/>
                      <a:pt x="18097" y="171450"/>
                      <a:pt x="18097" y="171450"/>
                    </a:cubicBezTo>
                    <a:cubicBezTo>
                      <a:pt x="18097" y="171450"/>
                      <a:pt x="18097" y="170498"/>
                      <a:pt x="18097" y="170498"/>
                    </a:cubicBezTo>
                    <a:cubicBezTo>
                      <a:pt x="18097" y="169545"/>
                      <a:pt x="18097" y="169545"/>
                      <a:pt x="18097" y="168593"/>
                    </a:cubicBezTo>
                    <a:cubicBezTo>
                      <a:pt x="18097" y="167640"/>
                      <a:pt x="18097" y="166688"/>
                      <a:pt x="18097" y="165735"/>
                    </a:cubicBezTo>
                    <a:cubicBezTo>
                      <a:pt x="18097" y="163830"/>
                      <a:pt x="17145" y="161925"/>
                      <a:pt x="17145" y="160020"/>
                    </a:cubicBezTo>
                    <a:cubicBezTo>
                      <a:pt x="17145" y="159068"/>
                      <a:pt x="17145" y="158115"/>
                      <a:pt x="16192" y="156210"/>
                    </a:cubicBezTo>
                    <a:cubicBezTo>
                      <a:pt x="16192" y="156210"/>
                      <a:pt x="16192" y="156210"/>
                      <a:pt x="16192" y="156210"/>
                    </a:cubicBezTo>
                    <a:cubicBezTo>
                      <a:pt x="16192" y="155258"/>
                      <a:pt x="16192" y="155258"/>
                      <a:pt x="16192" y="154305"/>
                    </a:cubicBezTo>
                    <a:cubicBezTo>
                      <a:pt x="16192" y="154305"/>
                      <a:pt x="16192" y="154305"/>
                      <a:pt x="16192" y="153353"/>
                    </a:cubicBezTo>
                    <a:cubicBezTo>
                      <a:pt x="16192" y="152400"/>
                      <a:pt x="16192" y="151448"/>
                      <a:pt x="16192" y="151448"/>
                    </a:cubicBezTo>
                    <a:cubicBezTo>
                      <a:pt x="15240" y="148590"/>
                      <a:pt x="15240" y="146685"/>
                      <a:pt x="15240" y="143828"/>
                    </a:cubicBezTo>
                    <a:cubicBezTo>
                      <a:pt x="15240" y="142875"/>
                      <a:pt x="15240" y="141923"/>
                      <a:pt x="15240" y="141923"/>
                    </a:cubicBezTo>
                    <a:cubicBezTo>
                      <a:pt x="16192" y="134303"/>
                      <a:pt x="16192" y="126683"/>
                      <a:pt x="17145" y="119063"/>
                    </a:cubicBezTo>
                    <a:cubicBezTo>
                      <a:pt x="18097" y="105728"/>
                      <a:pt x="19050" y="92393"/>
                      <a:pt x="19050" y="79058"/>
                    </a:cubicBezTo>
                    <a:lnTo>
                      <a:pt x="19050" y="79058"/>
                    </a:lnTo>
                    <a:cubicBezTo>
                      <a:pt x="19050" y="77153"/>
                      <a:pt x="19050" y="75248"/>
                      <a:pt x="19050" y="73343"/>
                    </a:cubicBezTo>
                    <a:cubicBezTo>
                      <a:pt x="18097" y="52388"/>
                      <a:pt x="14288" y="31433"/>
                      <a:pt x="6667" y="11430"/>
                    </a:cubicBezTo>
                    <a:cubicBezTo>
                      <a:pt x="5715" y="7620"/>
                      <a:pt x="3810" y="4763"/>
                      <a:pt x="1905" y="1905"/>
                    </a:cubicBezTo>
                    <a:cubicBezTo>
                      <a:pt x="953" y="953"/>
                      <a:pt x="953" y="953"/>
                      <a:pt x="0" y="0"/>
                    </a:cubicBezTo>
                    <a:cubicBezTo>
                      <a:pt x="2857" y="953"/>
                      <a:pt x="4763" y="1905"/>
                      <a:pt x="6667" y="3810"/>
                    </a:cubicBezTo>
                    <a:cubicBezTo>
                      <a:pt x="8572" y="5715"/>
                      <a:pt x="9525" y="8573"/>
                      <a:pt x="10478" y="11430"/>
                    </a:cubicBezTo>
                    <a:cubicBezTo>
                      <a:pt x="17145" y="28575"/>
                      <a:pt x="20955" y="45720"/>
                      <a:pt x="21907" y="63818"/>
                    </a:cubicBezTo>
                    <a:cubicBezTo>
                      <a:pt x="21907" y="68580"/>
                      <a:pt x="22860" y="74295"/>
                      <a:pt x="22860" y="79058"/>
                    </a:cubicBezTo>
                    <a:cubicBezTo>
                      <a:pt x="22860" y="101918"/>
                      <a:pt x="20003" y="122873"/>
                      <a:pt x="21907" y="145733"/>
                    </a:cubicBezTo>
                    <a:cubicBezTo>
                      <a:pt x="20003" y="156210"/>
                      <a:pt x="21907" y="167640"/>
                      <a:pt x="21907" y="178118"/>
                    </a:cubicBezTo>
                    <a:close/>
                  </a:path>
                </a:pathLst>
              </a:custGeom>
              <a:solidFill>
                <a:srgbClr val="EEBBB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60" name="Freeform: Shape 1559">
                <a:extLst>
                  <a:ext uri="{FF2B5EF4-FFF2-40B4-BE49-F238E27FC236}">
                    <a16:creationId xmlns:a16="http://schemas.microsoft.com/office/drawing/2014/main" id="{B74EC6A7-B812-4383-A4BF-7E9DDDB9C86F}"/>
                  </a:ext>
                </a:extLst>
              </p:cNvPr>
              <p:cNvSpPr/>
              <p:nvPr/>
            </p:nvSpPr>
            <p:spPr>
              <a:xfrm>
                <a:off x="6040860" y="3445158"/>
                <a:ext cx="5714" cy="101916"/>
              </a:xfrm>
              <a:custGeom>
                <a:avLst/>
                <a:gdLst>
                  <a:gd name="connsiteX0" fmla="*/ 4763 w 5714"/>
                  <a:gd name="connsiteY0" fmla="*/ 100965 h 101917"/>
                  <a:gd name="connsiteX1" fmla="*/ 3810 w 5714"/>
                  <a:gd name="connsiteY1" fmla="*/ 101917 h 101917"/>
                  <a:gd name="connsiteX2" fmla="*/ 3810 w 5714"/>
                  <a:gd name="connsiteY2" fmla="*/ 99060 h 101917"/>
                  <a:gd name="connsiteX3" fmla="*/ 2857 w 5714"/>
                  <a:gd name="connsiteY3" fmla="*/ 95250 h 101917"/>
                  <a:gd name="connsiteX4" fmla="*/ 2857 w 5714"/>
                  <a:gd name="connsiteY4" fmla="*/ 94298 h 101917"/>
                  <a:gd name="connsiteX5" fmla="*/ 2857 w 5714"/>
                  <a:gd name="connsiteY5" fmla="*/ 93345 h 101917"/>
                  <a:gd name="connsiteX6" fmla="*/ 2857 w 5714"/>
                  <a:gd name="connsiteY6" fmla="*/ 92392 h 101917"/>
                  <a:gd name="connsiteX7" fmla="*/ 2857 w 5714"/>
                  <a:gd name="connsiteY7" fmla="*/ 91440 h 101917"/>
                  <a:gd name="connsiteX8" fmla="*/ 2857 w 5714"/>
                  <a:gd name="connsiteY8" fmla="*/ 89535 h 101917"/>
                  <a:gd name="connsiteX9" fmla="*/ 2857 w 5714"/>
                  <a:gd name="connsiteY9" fmla="*/ 86678 h 101917"/>
                  <a:gd name="connsiteX10" fmla="*/ 1905 w 5714"/>
                  <a:gd name="connsiteY10" fmla="*/ 80963 h 101917"/>
                  <a:gd name="connsiteX11" fmla="*/ 952 w 5714"/>
                  <a:gd name="connsiteY11" fmla="*/ 77153 h 101917"/>
                  <a:gd name="connsiteX12" fmla="*/ 952 w 5714"/>
                  <a:gd name="connsiteY12" fmla="*/ 77153 h 101917"/>
                  <a:gd name="connsiteX13" fmla="*/ 952 w 5714"/>
                  <a:gd name="connsiteY13" fmla="*/ 75248 h 101917"/>
                  <a:gd name="connsiteX14" fmla="*/ 952 w 5714"/>
                  <a:gd name="connsiteY14" fmla="*/ 74295 h 101917"/>
                  <a:gd name="connsiteX15" fmla="*/ 952 w 5714"/>
                  <a:gd name="connsiteY15" fmla="*/ 72390 h 101917"/>
                  <a:gd name="connsiteX16" fmla="*/ 0 w 5714"/>
                  <a:gd name="connsiteY16" fmla="*/ 64770 h 101917"/>
                  <a:gd name="connsiteX17" fmla="*/ 0 w 5714"/>
                  <a:gd name="connsiteY17" fmla="*/ 62865 h 101917"/>
                  <a:gd name="connsiteX18" fmla="*/ 1905 w 5714"/>
                  <a:gd name="connsiteY18" fmla="*/ 40005 h 101917"/>
                  <a:gd name="connsiteX19" fmla="*/ 3810 w 5714"/>
                  <a:gd name="connsiteY19" fmla="*/ 953 h 101917"/>
                  <a:gd name="connsiteX20" fmla="*/ 3810 w 5714"/>
                  <a:gd name="connsiteY20" fmla="*/ 0 h 101917"/>
                  <a:gd name="connsiteX21" fmla="*/ 3810 w 5714"/>
                  <a:gd name="connsiteY21" fmla="*/ 0 h 101917"/>
                  <a:gd name="connsiteX22" fmla="*/ 3810 w 5714"/>
                  <a:gd name="connsiteY22" fmla="*/ 0 h 101917"/>
                  <a:gd name="connsiteX23" fmla="*/ 5715 w 5714"/>
                  <a:gd name="connsiteY23" fmla="*/ 0 h 101917"/>
                  <a:gd name="connsiteX24" fmla="*/ 5715 w 5714"/>
                  <a:gd name="connsiteY24" fmla="*/ 0 h 101917"/>
                  <a:gd name="connsiteX25" fmla="*/ 4763 w 5714"/>
                  <a:gd name="connsiteY25" fmla="*/ 66675 h 101917"/>
                  <a:gd name="connsiteX26" fmla="*/ 4763 w 5714"/>
                  <a:gd name="connsiteY26" fmla="*/ 100965 h 101917"/>
                  <a:gd name="connsiteX27" fmla="*/ 4763 w 5714"/>
                  <a:gd name="connsiteY27" fmla="*/ 100965 h 1019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5714" h="101917">
                    <a:moveTo>
                      <a:pt x="4763" y="100965"/>
                    </a:moveTo>
                    <a:cubicBezTo>
                      <a:pt x="4763" y="100965"/>
                      <a:pt x="4763" y="100965"/>
                      <a:pt x="3810" y="101917"/>
                    </a:cubicBezTo>
                    <a:cubicBezTo>
                      <a:pt x="3810" y="101917"/>
                      <a:pt x="3810" y="100013"/>
                      <a:pt x="3810" y="99060"/>
                    </a:cubicBezTo>
                    <a:cubicBezTo>
                      <a:pt x="3810" y="98108"/>
                      <a:pt x="3810" y="96203"/>
                      <a:pt x="2857" y="95250"/>
                    </a:cubicBezTo>
                    <a:cubicBezTo>
                      <a:pt x="2857" y="95250"/>
                      <a:pt x="2857" y="95250"/>
                      <a:pt x="2857" y="94298"/>
                    </a:cubicBezTo>
                    <a:cubicBezTo>
                      <a:pt x="2857" y="94298"/>
                      <a:pt x="2857" y="93345"/>
                      <a:pt x="2857" y="93345"/>
                    </a:cubicBezTo>
                    <a:cubicBezTo>
                      <a:pt x="2857" y="93345"/>
                      <a:pt x="2857" y="92392"/>
                      <a:pt x="2857" y="92392"/>
                    </a:cubicBezTo>
                    <a:cubicBezTo>
                      <a:pt x="2857" y="92392"/>
                      <a:pt x="2857" y="91440"/>
                      <a:pt x="2857" y="91440"/>
                    </a:cubicBezTo>
                    <a:cubicBezTo>
                      <a:pt x="2857" y="90488"/>
                      <a:pt x="2857" y="90488"/>
                      <a:pt x="2857" y="89535"/>
                    </a:cubicBezTo>
                    <a:cubicBezTo>
                      <a:pt x="2857" y="88583"/>
                      <a:pt x="2857" y="87630"/>
                      <a:pt x="2857" y="86678"/>
                    </a:cubicBezTo>
                    <a:cubicBezTo>
                      <a:pt x="2857" y="84773"/>
                      <a:pt x="1905" y="82867"/>
                      <a:pt x="1905" y="80963"/>
                    </a:cubicBezTo>
                    <a:cubicBezTo>
                      <a:pt x="1905" y="80010"/>
                      <a:pt x="1905" y="79058"/>
                      <a:pt x="952" y="77153"/>
                    </a:cubicBezTo>
                    <a:cubicBezTo>
                      <a:pt x="952" y="77153"/>
                      <a:pt x="952" y="77153"/>
                      <a:pt x="952" y="77153"/>
                    </a:cubicBezTo>
                    <a:cubicBezTo>
                      <a:pt x="952" y="76200"/>
                      <a:pt x="952" y="76200"/>
                      <a:pt x="952" y="75248"/>
                    </a:cubicBezTo>
                    <a:cubicBezTo>
                      <a:pt x="952" y="75248"/>
                      <a:pt x="952" y="75248"/>
                      <a:pt x="952" y="74295"/>
                    </a:cubicBezTo>
                    <a:cubicBezTo>
                      <a:pt x="952" y="73342"/>
                      <a:pt x="952" y="72390"/>
                      <a:pt x="952" y="72390"/>
                    </a:cubicBezTo>
                    <a:cubicBezTo>
                      <a:pt x="952" y="69533"/>
                      <a:pt x="0" y="67628"/>
                      <a:pt x="0" y="64770"/>
                    </a:cubicBezTo>
                    <a:cubicBezTo>
                      <a:pt x="0" y="63817"/>
                      <a:pt x="0" y="62865"/>
                      <a:pt x="0" y="62865"/>
                    </a:cubicBezTo>
                    <a:cubicBezTo>
                      <a:pt x="952" y="55245"/>
                      <a:pt x="952" y="47625"/>
                      <a:pt x="1905" y="40005"/>
                    </a:cubicBezTo>
                    <a:cubicBezTo>
                      <a:pt x="2857" y="26670"/>
                      <a:pt x="3810" y="14288"/>
                      <a:pt x="3810" y="953"/>
                    </a:cubicBezTo>
                    <a:lnTo>
                      <a:pt x="3810" y="0"/>
                    </a:lnTo>
                    <a:cubicBezTo>
                      <a:pt x="3810" y="0"/>
                      <a:pt x="3810" y="0"/>
                      <a:pt x="3810" y="0"/>
                    </a:cubicBezTo>
                    <a:cubicBezTo>
                      <a:pt x="3810" y="0"/>
                      <a:pt x="3810" y="0"/>
                      <a:pt x="3810" y="0"/>
                    </a:cubicBezTo>
                    <a:cubicBezTo>
                      <a:pt x="4763" y="0"/>
                      <a:pt x="4763" y="0"/>
                      <a:pt x="5715" y="0"/>
                    </a:cubicBezTo>
                    <a:lnTo>
                      <a:pt x="5715" y="0"/>
                    </a:lnTo>
                    <a:cubicBezTo>
                      <a:pt x="5715" y="22860"/>
                      <a:pt x="2857" y="43815"/>
                      <a:pt x="4763" y="66675"/>
                    </a:cubicBezTo>
                    <a:cubicBezTo>
                      <a:pt x="2857" y="77153"/>
                      <a:pt x="3810" y="90488"/>
                      <a:pt x="4763" y="100965"/>
                    </a:cubicBezTo>
                    <a:cubicBezTo>
                      <a:pt x="4763" y="100965"/>
                      <a:pt x="4763" y="100965"/>
                      <a:pt x="4763" y="100965"/>
                    </a:cubicBezTo>
                    <a:close/>
                  </a:path>
                </a:pathLst>
              </a:custGeom>
              <a:solidFill>
                <a:srgbClr val="DEAAA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61" name="Freeform: Shape 1560">
                <a:extLst>
                  <a:ext uri="{FF2B5EF4-FFF2-40B4-BE49-F238E27FC236}">
                    <a16:creationId xmlns:a16="http://schemas.microsoft.com/office/drawing/2014/main" id="{5889E8FE-79B8-4F3F-A8FF-FFB2B25A09FE}"/>
                  </a:ext>
                </a:extLst>
              </p:cNvPr>
              <p:cNvSpPr/>
              <p:nvPr/>
            </p:nvSpPr>
            <p:spPr>
              <a:xfrm>
                <a:off x="6038955" y="3544218"/>
                <a:ext cx="9525" cy="45719"/>
              </a:xfrm>
              <a:custGeom>
                <a:avLst/>
                <a:gdLst>
                  <a:gd name="connsiteX0" fmla="*/ 9525 w 9525"/>
                  <a:gd name="connsiteY0" fmla="*/ 22860 h 45719"/>
                  <a:gd name="connsiteX1" fmla="*/ 953 w 9525"/>
                  <a:gd name="connsiteY1" fmla="*/ 45720 h 45719"/>
                  <a:gd name="connsiteX2" fmla="*/ 953 w 9525"/>
                  <a:gd name="connsiteY2" fmla="*/ 42863 h 45719"/>
                  <a:gd name="connsiteX3" fmla="*/ 953 w 9525"/>
                  <a:gd name="connsiteY3" fmla="*/ 30480 h 45719"/>
                  <a:gd name="connsiteX4" fmla="*/ 0 w 9525"/>
                  <a:gd name="connsiteY4" fmla="*/ 15240 h 45719"/>
                  <a:gd name="connsiteX5" fmla="*/ 1905 w 9525"/>
                  <a:gd name="connsiteY5" fmla="*/ 9525 h 45719"/>
                  <a:gd name="connsiteX6" fmla="*/ 1905 w 9525"/>
                  <a:gd name="connsiteY6" fmla="*/ 8572 h 45719"/>
                  <a:gd name="connsiteX7" fmla="*/ 2857 w 9525"/>
                  <a:gd name="connsiteY7" fmla="*/ 3810 h 45719"/>
                  <a:gd name="connsiteX8" fmla="*/ 6668 w 9525"/>
                  <a:gd name="connsiteY8" fmla="*/ 1905 h 45719"/>
                  <a:gd name="connsiteX9" fmla="*/ 8572 w 9525"/>
                  <a:gd name="connsiteY9" fmla="*/ 0 h 45719"/>
                  <a:gd name="connsiteX10" fmla="*/ 8572 w 9525"/>
                  <a:gd name="connsiteY10" fmla="*/ 952 h 45719"/>
                  <a:gd name="connsiteX11" fmla="*/ 9525 w 9525"/>
                  <a:gd name="connsiteY11" fmla="*/ 22860 h 457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9525" h="45719">
                    <a:moveTo>
                      <a:pt x="9525" y="22860"/>
                    </a:moveTo>
                    <a:cubicBezTo>
                      <a:pt x="9525" y="28575"/>
                      <a:pt x="6668" y="44767"/>
                      <a:pt x="953" y="45720"/>
                    </a:cubicBezTo>
                    <a:cubicBezTo>
                      <a:pt x="953" y="44767"/>
                      <a:pt x="953" y="43815"/>
                      <a:pt x="953" y="42863"/>
                    </a:cubicBezTo>
                    <a:cubicBezTo>
                      <a:pt x="953" y="39052"/>
                      <a:pt x="953" y="34290"/>
                      <a:pt x="953" y="30480"/>
                    </a:cubicBezTo>
                    <a:cubicBezTo>
                      <a:pt x="953" y="30480"/>
                      <a:pt x="0" y="21907"/>
                      <a:pt x="0" y="15240"/>
                    </a:cubicBezTo>
                    <a:cubicBezTo>
                      <a:pt x="953" y="13335"/>
                      <a:pt x="1905" y="11430"/>
                      <a:pt x="1905" y="9525"/>
                    </a:cubicBezTo>
                    <a:cubicBezTo>
                      <a:pt x="1905" y="9525"/>
                      <a:pt x="1905" y="8572"/>
                      <a:pt x="1905" y="8572"/>
                    </a:cubicBezTo>
                    <a:cubicBezTo>
                      <a:pt x="1905" y="7620"/>
                      <a:pt x="1905" y="5715"/>
                      <a:pt x="2857" y="3810"/>
                    </a:cubicBezTo>
                    <a:cubicBezTo>
                      <a:pt x="4763" y="2857"/>
                      <a:pt x="6668" y="2857"/>
                      <a:pt x="6668" y="1905"/>
                    </a:cubicBezTo>
                    <a:cubicBezTo>
                      <a:pt x="7620" y="952"/>
                      <a:pt x="8572" y="952"/>
                      <a:pt x="8572" y="0"/>
                    </a:cubicBezTo>
                    <a:cubicBezTo>
                      <a:pt x="8572" y="0"/>
                      <a:pt x="8572" y="952"/>
                      <a:pt x="8572" y="952"/>
                    </a:cubicBezTo>
                    <a:lnTo>
                      <a:pt x="9525" y="22860"/>
                    </a:lnTo>
                    <a:close/>
                  </a:path>
                </a:pathLst>
              </a:custGeom>
              <a:solidFill>
                <a:srgbClr val="C4B09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62" name="Freeform: Shape 1561">
                <a:extLst>
                  <a:ext uri="{FF2B5EF4-FFF2-40B4-BE49-F238E27FC236}">
                    <a16:creationId xmlns:a16="http://schemas.microsoft.com/office/drawing/2014/main" id="{9929DD18-96F8-48A6-A80B-D7A23079E90E}"/>
                  </a:ext>
                </a:extLst>
              </p:cNvPr>
              <p:cNvSpPr/>
              <p:nvPr/>
            </p:nvSpPr>
            <p:spPr>
              <a:xfrm>
                <a:off x="5952990" y="3279325"/>
                <a:ext cx="65961" cy="84870"/>
              </a:xfrm>
              <a:custGeom>
                <a:avLst/>
                <a:gdLst>
                  <a:gd name="connsiteX0" fmla="*/ 65961 w 65960"/>
                  <a:gd name="connsiteY0" fmla="*/ 24864 h 84871"/>
                  <a:gd name="connsiteX1" fmla="*/ 59293 w 65960"/>
                  <a:gd name="connsiteY1" fmla="*/ 25817 h 84871"/>
                  <a:gd name="connsiteX2" fmla="*/ 48816 w 65960"/>
                  <a:gd name="connsiteY2" fmla="*/ 28675 h 84871"/>
                  <a:gd name="connsiteX3" fmla="*/ 39291 w 65960"/>
                  <a:gd name="connsiteY3" fmla="*/ 36295 h 84871"/>
                  <a:gd name="connsiteX4" fmla="*/ 36433 w 65960"/>
                  <a:gd name="connsiteY4" fmla="*/ 45820 h 84871"/>
                  <a:gd name="connsiteX5" fmla="*/ 34528 w 65960"/>
                  <a:gd name="connsiteY5" fmla="*/ 65822 h 84871"/>
                  <a:gd name="connsiteX6" fmla="*/ 35481 w 65960"/>
                  <a:gd name="connsiteY6" fmla="*/ 74395 h 84871"/>
                  <a:gd name="connsiteX7" fmla="*/ 43101 w 65960"/>
                  <a:gd name="connsiteY7" fmla="*/ 84872 h 84871"/>
                  <a:gd name="connsiteX8" fmla="*/ 42148 w 65960"/>
                  <a:gd name="connsiteY8" fmla="*/ 84872 h 84871"/>
                  <a:gd name="connsiteX9" fmla="*/ 38338 w 65960"/>
                  <a:gd name="connsiteY9" fmla="*/ 83920 h 84871"/>
                  <a:gd name="connsiteX10" fmla="*/ 21193 w 65960"/>
                  <a:gd name="connsiteY10" fmla="*/ 72489 h 84871"/>
                  <a:gd name="connsiteX11" fmla="*/ 21193 w 65960"/>
                  <a:gd name="connsiteY11" fmla="*/ 71537 h 84871"/>
                  <a:gd name="connsiteX12" fmla="*/ 4048 w 65960"/>
                  <a:gd name="connsiteY12" fmla="*/ 50582 h 84871"/>
                  <a:gd name="connsiteX13" fmla="*/ 238 w 65960"/>
                  <a:gd name="connsiteY13" fmla="*/ 36295 h 84871"/>
                  <a:gd name="connsiteX14" fmla="*/ 5953 w 65960"/>
                  <a:gd name="connsiteY14" fmla="*/ 10577 h 84871"/>
                  <a:gd name="connsiteX15" fmla="*/ 61198 w 65960"/>
                  <a:gd name="connsiteY15" fmla="*/ 12482 h 84871"/>
                  <a:gd name="connsiteX16" fmla="*/ 65961 w 65960"/>
                  <a:gd name="connsiteY16" fmla="*/ 24864 h 848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65960" h="84871">
                    <a:moveTo>
                      <a:pt x="65961" y="24864"/>
                    </a:moveTo>
                    <a:cubicBezTo>
                      <a:pt x="64056" y="24864"/>
                      <a:pt x="61198" y="24864"/>
                      <a:pt x="59293" y="25817"/>
                    </a:cubicBezTo>
                    <a:cubicBezTo>
                      <a:pt x="55483" y="26770"/>
                      <a:pt x="51673" y="26770"/>
                      <a:pt x="48816" y="28675"/>
                    </a:cubicBezTo>
                    <a:cubicBezTo>
                      <a:pt x="45006" y="30579"/>
                      <a:pt x="41196" y="32484"/>
                      <a:pt x="39291" y="36295"/>
                    </a:cubicBezTo>
                    <a:cubicBezTo>
                      <a:pt x="37386" y="39152"/>
                      <a:pt x="36433" y="42009"/>
                      <a:pt x="36433" y="45820"/>
                    </a:cubicBezTo>
                    <a:cubicBezTo>
                      <a:pt x="35481" y="52487"/>
                      <a:pt x="34528" y="59154"/>
                      <a:pt x="34528" y="65822"/>
                    </a:cubicBezTo>
                    <a:cubicBezTo>
                      <a:pt x="34528" y="68679"/>
                      <a:pt x="34528" y="71537"/>
                      <a:pt x="35481" y="74395"/>
                    </a:cubicBezTo>
                    <a:cubicBezTo>
                      <a:pt x="36433" y="79157"/>
                      <a:pt x="40243" y="82014"/>
                      <a:pt x="43101" y="84872"/>
                    </a:cubicBezTo>
                    <a:cubicBezTo>
                      <a:pt x="43101" y="84872"/>
                      <a:pt x="42148" y="84872"/>
                      <a:pt x="42148" y="84872"/>
                    </a:cubicBezTo>
                    <a:cubicBezTo>
                      <a:pt x="41196" y="84872"/>
                      <a:pt x="39291" y="83920"/>
                      <a:pt x="38338" y="83920"/>
                    </a:cubicBezTo>
                    <a:cubicBezTo>
                      <a:pt x="29766" y="80109"/>
                      <a:pt x="22146" y="75347"/>
                      <a:pt x="21193" y="72489"/>
                    </a:cubicBezTo>
                    <a:cubicBezTo>
                      <a:pt x="21193" y="72489"/>
                      <a:pt x="21193" y="72489"/>
                      <a:pt x="21193" y="71537"/>
                    </a:cubicBezTo>
                    <a:cubicBezTo>
                      <a:pt x="18336" y="62964"/>
                      <a:pt x="9763" y="57250"/>
                      <a:pt x="4048" y="50582"/>
                    </a:cubicBezTo>
                    <a:cubicBezTo>
                      <a:pt x="1191" y="46772"/>
                      <a:pt x="238" y="41057"/>
                      <a:pt x="238" y="36295"/>
                    </a:cubicBezTo>
                    <a:cubicBezTo>
                      <a:pt x="-714" y="27722"/>
                      <a:pt x="1191" y="18197"/>
                      <a:pt x="5953" y="10577"/>
                    </a:cubicBezTo>
                    <a:cubicBezTo>
                      <a:pt x="17383" y="-5616"/>
                      <a:pt x="49768" y="-1805"/>
                      <a:pt x="61198" y="12482"/>
                    </a:cubicBezTo>
                    <a:cubicBezTo>
                      <a:pt x="63103" y="16292"/>
                      <a:pt x="65008" y="21054"/>
                      <a:pt x="65961" y="24864"/>
                    </a:cubicBezTo>
                    <a:close/>
                  </a:path>
                </a:pathLst>
              </a:custGeom>
              <a:solidFill>
                <a:srgbClr val="B9A48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63" name="Freeform: Shape 1562">
                <a:extLst>
                  <a:ext uri="{FF2B5EF4-FFF2-40B4-BE49-F238E27FC236}">
                    <a16:creationId xmlns:a16="http://schemas.microsoft.com/office/drawing/2014/main" id="{E37A6069-C348-4622-823B-DB25C14FDFEE}"/>
                  </a:ext>
                </a:extLst>
              </p:cNvPr>
              <p:cNvSpPr/>
              <p:nvPr/>
            </p:nvSpPr>
            <p:spPr>
              <a:xfrm>
                <a:off x="5949906" y="3276493"/>
                <a:ext cx="71099" cy="81036"/>
              </a:xfrm>
              <a:custGeom>
                <a:avLst/>
                <a:gdLst>
                  <a:gd name="connsiteX0" fmla="*/ 70951 w 71098"/>
                  <a:gd name="connsiteY0" fmla="*/ 33413 h 81037"/>
                  <a:gd name="connsiteX1" fmla="*/ 64283 w 71098"/>
                  <a:gd name="connsiteY1" fmla="*/ 26746 h 81037"/>
                  <a:gd name="connsiteX2" fmla="*/ 55710 w 71098"/>
                  <a:gd name="connsiteY2" fmla="*/ 26746 h 81037"/>
                  <a:gd name="connsiteX3" fmla="*/ 44280 w 71098"/>
                  <a:gd name="connsiteY3" fmla="*/ 29603 h 81037"/>
                  <a:gd name="connsiteX4" fmla="*/ 34755 w 71098"/>
                  <a:gd name="connsiteY4" fmla="*/ 36271 h 81037"/>
                  <a:gd name="connsiteX5" fmla="*/ 32851 w 71098"/>
                  <a:gd name="connsiteY5" fmla="*/ 43891 h 81037"/>
                  <a:gd name="connsiteX6" fmla="*/ 31898 w 71098"/>
                  <a:gd name="connsiteY6" fmla="*/ 55321 h 81037"/>
                  <a:gd name="connsiteX7" fmla="*/ 32851 w 71098"/>
                  <a:gd name="connsiteY7" fmla="*/ 61035 h 81037"/>
                  <a:gd name="connsiteX8" fmla="*/ 29993 w 71098"/>
                  <a:gd name="connsiteY8" fmla="*/ 61988 h 81037"/>
                  <a:gd name="connsiteX9" fmla="*/ 29041 w 71098"/>
                  <a:gd name="connsiteY9" fmla="*/ 58178 h 81037"/>
                  <a:gd name="connsiteX10" fmla="*/ 28088 w 71098"/>
                  <a:gd name="connsiteY10" fmla="*/ 56273 h 81037"/>
                  <a:gd name="connsiteX11" fmla="*/ 26183 w 71098"/>
                  <a:gd name="connsiteY11" fmla="*/ 52463 h 81037"/>
                  <a:gd name="connsiteX12" fmla="*/ 17610 w 71098"/>
                  <a:gd name="connsiteY12" fmla="*/ 49605 h 81037"/>
                  <a:gd name="connsiteX13" fmla="*/ 15705 w 71098"/>
                  <a:gd name="connsiteY13" fmla="*/ 51510 h 81037"/>
                  <a:gd name="connsiteX14" fmla="*/ 14753 w 71098"/>
                  <a:gd name="connsiteY14" fmla="*/ 56273 h 81037"/>
                  <a:gd name="connsiteX15" fmla="*/ 14753 w 71098"/>
                  <a:gd name="connsiteY15" fmla="*/ 57225 h 81037"/>
                  <a:gd name="connsiteX16" fmla="*/ 18563 w 71098"/>
                  <a:gd name="connsiteY16" fmla="*/ 62941 h 81037"/>
                  <a:gd name="connsiteX17" fmla="*/ 22373 w 71098"/>
                  <a:gd name="connsiteY17" fmla="*/ 66750 h 81037"/>
                  <a:gd name="connsiteX18" fmla="*/ 20468 w 71098"/>
                  <a:gd name="connsiteY18" fmla="*/ 81038 h 81037"/>
                  <a:gd name="connsiteX19" fmla="*/ 14753 w 71098"/>
                  <a:gd name="connsiteY19" fmla="*/ 69608 h 81037"/>
                  <a:gd name="connsiteX20" fmla="*/ 7133 w 71098"/>
                  <a:gd name="connsiteY20" fmla="*/ 59130 h 81037"/>
                  <a:gd name="connsiteX21" fmla="*/ 3323 w 71098"/>
                  <a:gd name="connsiteY21" fmla="*/ 18173 h 81037"/>
                  <a:gd name="connsiteX22" fmla="*/ 64283 w 71098"/>
                  <a:gd name="connsiteY22" fmla="*/ 13410 h 81037"/>
                  <a:gd name="connsiteX23" fmla="*/ 70951 w 71098"/>
                  <a:gd name="connsiteY23" fmla="*/ 33413 h 810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71098" h="81037">
                    <a:moveTo>
                      <a:pt x="70951" y="33413"/>
                    </a:moveTo>
                    <a:cubicBezTo>
                      <a:pt x="69998" y="30555"/>
                      <a:pt x="68093" y="26746"/>
                      <a:pt x="64283" y="26746"/>
                    </a:cubicBezTo>
                    <a:cubicBezTo>
                      <a:pt x="61426" y="25793"/>
                      <a:pt x="58568" y="25793"/>
                      <a:pt x="55710" y="26746"/>
                    </a:cubicBezTo>
                    <a:cubicBezTo>
                      <a:pt x="51901" y="27698"/>
                      <a:pt x="48091" y="28650"/>
                      <a:pt x="44280" y="29603"/>
                    </a:cubicBezTo>
                    <a:cubicBezTo>
                      <a:pt x="40470" y="30555"/>
                      <a:pt x="36660" y="32460"/>
                      <a:pt x="34755" y="36271"/>
                    </a:cubicBezTo>
                    <a:cubicBezTo>
                      <a:pt x="33803" y="38175"/>
                      <a:pt x="33803" y="41033"/>
                      <a:pt x="32851" y="43891"/>
                    </a:cubicBezTo>
                    <a:cubicBezTo>
                      <a:pt x="32851" y="47700"/>
                      <a:pt x="31898" y="51510"/>
                      <a:pt x="31898" y="55321"/>
                    </a:cubicBezTo>
                    <a:cubicBezTo>
                      <a:pt x="31898" y="57225"/>
                      <a:pt x="31898" y="59130"/>
                      <a:pt x="32851" y="61035"/>
                    </a:cubicBezTo>
                    <a:cubicBezTo>
                      <a:pt x="31898" y="61035"/>
                      <a:pt x="30945" y="61988"/>
                      <a:pt x="29993" y="61988"/>
                    </a:cubicBezTo>
                    <a:cubicBezTo>
                      <a:pt x="29041" y="61035"/>
                      <a:pt x="29041" y="60083"/>
                      <a:pt x="29041" y="58178"/>
                    </a:cubicBezTo>
                    <a:cubicBezTo>
                      <a:pt x="29041" y="57225"/>
                      <a:pt x="29041" y="57225"/>
                      <a:pt x="28088" y="56273"/>
                    </a:cubicBezTo>
                    <a:cubicBezTo>
                      <a:pt x="27135" y="54368"/>
                      <a:pt x="27135" y="53416"/>
                      <a:pt x="26183" y="52463"/>
                    </a:cubicBezTo>
                    <a:cubicBezTo>
                      <a:pt x="24278" y="49605"/>
                      <a:pt x="20468" y="47700"/>
                      <a:pt x="17610" y="49605"/>
                    </a:cubicBezTo>
                    <a:cubicBezTo>
                      <a:pt x="16658" y="49605"/>
                      <a:pt x="16658" y="50558"/>
                      <a:pt x="15705" y="51510"/>
                    </a:cubicBezTo>
                    <a:cubicBezTo>
                      <a:pt x="14753" y="52463"/>
                      <a:pt x="14753" y="54368"/>
                      <a:pt x="14753" y="56273"/>
                    </a:cubicBezTo>
                    <a:cubicBezTo>
                      <a:pt x="14753" y="56273"/>
                      <a:pt x="14753" y="57225"/>
                      <a:pt x="14753" y="57225"/>
                    </a:cubicBezTo>
                    <a:cubicBezTo>
                      <a:pt x="15705" y="59130"/>
                      <a:pt x="16658" y="61035"/>
                      <a:pt x="18563" y="62941"/>
                    </a:cubicBezTo>
                    <a:cubicBezTo>
                      <a:pt x="19516" y="63893"/>
                      <a:pt x="21420" y="65798"/>
                      <a:pt x="22373" y="66750"/>
                    </a:cubicBezTo>
                    <a:cubicBezTo>
                      <a:pt x="25230" y="71513"/>
                      <a:pt x="22373" y="76275"/>
                      <a:pt x="20468" y="81038"/>
                    </a:cubicBezTo>
                    <a:cubicBezTo>
                      <a:pt x="20468" y="76275"/>
                      <a:pt x="17610" y="72466"/>
                      <a:pt x="14753" y="69608"/>
                    </a:cubicBezTo>
                    <a:cubicBezTo>
                      <a:pt x="11895" y="65798"/>
                      <a:pt x="9038" y="62941"/>
                      <a:pt x="7133" y="59130"/>
                    </a:cubicBezTo>
                    <a:cubicBezTo>
                      <a:pt x="-487" y="47700"/>
                      <a:pt x="-2392" y="31508"/>
                      <a:pt x="3323" y="18173"/>
                    </a:cubicBezTo>
                    <a:cubicBezTo>
                      <a:pt x="16658" y="-14212"/>
                      <a:pt x="59520" y="4838"/>
                      <a:pt x="64283" y="13410"/>
                    </a:cubicBezTo>
                    <a:cubicBezTo>
                      <a:pt x="68093" y="17221"/>
                      <a:pt x="71903" y="31508"/>
                      <a:pt x="70951" y="33413"/>
                    </a:cubicBezTo>
                    <a:close/>
                  </a:path>
                </a:pathLst>
              </a:custGeom>
              <a:solidFill>
                <a:schemeClr val="tx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64" name="Freeform: Shape 1563">
                <a:extLst>
                  <a:ext uri="{FF2B5EF4-FFF2-40B4-BE49-F238E27FC236}">
                    <a16:creationId xmlns:a16="http://schemas.microsoft.com/office/drawing/2014/main" id="{4CD86D52-4F79-4C99-BE48-C37E4D1EE6A5}"/>
                  </a:ext>
                </a:extLst>
              </p:cNvPr>
              <p:cNvSpPr/>
              <p:nvPr/>
            </p:nvSpPr>
            <p:spPr>
              <a:xfrm>
                <a:off x="5968469" y="3351814"/>
                <a:ext cx="23254" cy="34290"/>
              </a:xfrm>
              <a:custGeom>
                <a:avLst/>
                <a:gdLst>
                  <a:gd name="connsiteX0" fmla="*/ 21907 w 23254"/>
                  <a:gd name="connsiteY0" fmla="*/ 19050 h 34290"/>
                  <a:gd name="connsiteX1" fmla="*/ 20003 w 23254"/>
                  <a:gd name="connsiteY1" fmla="*/ 27623 h 34290"/>
                  <a:gd name="connsiteX2" fmla="*/ 18097 w 23254"/>
                  <a:gd name="connsiteY2" fmla="*/ 34290 h 34290"/>
                  <a:gd name="connsiteX3" fmla="*/ 11430 w 23254"/>
                  <a:gd name="connsiteY3" fmla="*/ 30480 h 34290"/>
                  <a:gd name="connsiteX4" fmla="*/ 3810 w 23254"/>
                  <a:gd name="connsiteY4" fmla="*/ 24765 h 34290"/>
                  <a:gd name="connsiteX5" fmla="*/ 0 w 23254"/>
                  <a:gd name="connsiteY5" fmla="*/ 19050 h 34290"/>
                  <a:gd name="connsiteX6" fmla="*/ 0 w 23254"/>
                  <a:gd name="connsiteY6" fmla="*/ 17145 h 34290"/>
                  <a:gd name="connsiteX7" fmla="*/ 0 w 23254"/>
                  <a:gd name="connsiteY7" fmla="*/ 15240 h 34290"/>
                  <a:gd name="connsiteX8" fmla="*/ 953 w 23254"/>
                  <a:gd name="connsiteY8" fmla="*/ 12383 h 34290"/>
                  <a:gd name="connsiteX9" fmla="*/ 3810 w 23254"/>
                  <a:gd name="connsiteY9" fmla="*/ 0 h 34290"/>
                  <a:gd name="connsiteX10" fmla="*/ 3810 w 23254"/>
                  <a:gd name="connsiteY10" fmla="*/ 953 h 34290"/>
                  <a:gd name="connsiteX11" fmla="*/ 20955 w 23254"/>
                  <a:gd name="connsiteY11" fmla="*/ 12383 h 34290"/>
                  <a:gd name="connsiteX12" fmla="*/ 22860 w 23254"/>
                  <a:gd name="connsiteY12" fmla="*/ 13335 h 34290"/>
                  <a:gd name="connsiteX13" fmla="*/ 21907 w 23254"/>
                  <a:gd name="connsiteY13" fmla="*/ 19050 h 342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3254" h="34290">
                    <a:moveTo>
                      <a:pt x="21907" y="19050"/>
                    </a:moveTo>
                    <a:cubicBezTo>
                      <a:pt x="20955" y="21908"/>
                      <a:pt x="20955" y="24765"/>
                      <a:pt x="20003" y="27623"/>
                    </a:cubicBezTo>
                    <a:cubicBezTo>
                      <a:pt x="19050" y="29528"/>
                      <a:pt x="19050" y="32385"/>
                      <a:pt x="18097" y="34290"/>
                    </a:cubicBezTo>
                    <a:lnTo>
                      <a:pt x="11430" y="30480"/>
                    </a:lnTo>
                    <a:cubicBezTo>
                      <a:pt x="8572" y="28575"/>
                      <a:pt x="5715" y="27623"/>
                      <a:pt x="3810" y="24765"/>
                    </a:cubicBezTo>
                    <a:cubicBezTo>
                      <a:pt x="1905" y="22860"/>
                      <a:pt x="953" y="20955"/>
                      <a:pt x="0" y="19050"/>
                    </a:cubicBezTo>
                    <a:cubicBezTo>
                      <a:pt x="0" y="18098"/>
                      <a:pt x="0" y="17145"/>
                      <a:pt x="0" y="17145"/>
                    </a:cubicBezTo>
                    <a:cubicBezTo>
                      <a:pt x="0" y="16193"/>
                      <a:pt x="0" y="15240"/>
                      <a:pt x="0" y="15240"/>
                    </a:cubicBezTo>
                    <a:cubicBezTo>
                      <a:pt x="0" y="14288"/>
                      <a:pt x="0" y="13335"/>
                      <a:pt x="953" y="12383"/>
                    </a:cubicBezTo>
                    <a:cubicBezTo>
                      <a:pt x="1905" y="8573"/>
                      <a:pt x="2857" y="3810"/>
                      <a:pt x="3810" y="0"/>
                    </a:cubicBezTo>
                    <a:cubicBezTo>
                      <a:pt x="3810" y="0"/>
                      <a:pt x="3810" y="0"/>
                      <a:pt x="3810" y="953"/>
                    </a:cubicBezTo>
                    <a:cubicBezTo>
                      <a:pt x="4763" y="3810"/>
                      <a:pt x="12382" y="8573"/>
                      <a:pt x="20955" y="12383"/>
                    </a:cubicBezTo>
                    <a:cubicBezTo>
                      <a:pt x="21907" y="12383"/>
                      <a:pt x="21907" y="12383"/>
                      <a:pt x="22860" y="13335"/>
                    </a:cubicBezTo>
                    <a:cubicBezTo>
                      <a:pt x="23813" y="14288"/>
                      <a:pt x="22860" y="17145"/>
                      <a:pt x="21907" y="19050"/>
                    </a:cubicBezTo>
                    <a:close/>
                  </a:path>
                </a:pathLst>
              </a:custGeom>
              <a:solidFill>
                <a:srgbClr val="B9A48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65" name="Freeform: Shape 1564">
                <a:extLst>
                  <a:ext uri="{FF2B5EF4-FFF2-40B4-BE49-F238E27FC236}">
                    <a16:creationId xmlns:a16="http://schemas.microsoft.com/office/drawing/2014/main" id="{6AE362F1-FA25-4DC6-8C4E-B3A14D83C5C6}"/>
                  </a:ext>
                </a:extLst>
              </p:cNvPr>
              <p:cNvSpPr/>
              <p:nvPr/>
            </p:nvSpPr>
            <p:spPr>
              <a:xfrm>
                <a:off x="5943704" y="3408011"/>
                <a:ext cx="27622" cy="203832"/>
              </a:xfrm>
              <a:custGeom>
                <a:avLst/>
                <a:gdLst>
                  <a:gd name="connsiteX0" fmla="*/ 27622 w 27622"/>
                  <a:gd name="connsiteY0" fmla="*/ 203835 h 203834"/>
                  <a:gd name="connsiteX1" fmla="*/ 20003 w 27622"/>
                  <a:gd name="connsiteY1" fmla="*/ 203835 h 203834"/>
                  <a:gd name="connsiteX2" fmla="*/ 16193 w 27622"/>
                  <a:gd name="connsiteY2" fmla="*/ 191452 h 203834"/>
                  <a:gd name="connsiteX3" fmla="*/ 10478 w 27622"/>
                  <a:gd name="connsiteY3" fmla="*/ 182880 h 203834"/>
                  <a:gd name="connsiteX4" fmla="*/ 10478 w 27622"/>
                  <a:gd name="connsiteY4" fmla="*/ 182880 h 203834"/>
                  <a:gd name="connsiteX5" fmla="*/ 10478 w 27622"/>
                  <a:gd name="connsiteY5" fmla="*/ 182880 h 203834"/>
                  <a:gd name="connsiteX6" fmla="*/ 8572 w 27622"/>
                  <a:gd name="connsiteY6" fmla="*/ 178117 h 203834"/>
                  <a:gd name="connsiteX7" fmla="*/ 7620 w 27622"/>
                  <a:gd name="connsiteY7" fmla="*/ 172402 h 203834"/>
                  <a:gd name="connsiteX8" fmla="*/ 7620 w 27622"/>
                  <a:gd name="connsiteY8" fmla="*/ 169545 h 203834"/>
                  <a:gd name="connsiteX9" fmla="*/ 1905 w 27622"/>
                  <a:gd name="connsiteY9" fmla="*/ 122872 h 203834"/>
                  <a:gd name="connsiteX10" fmla="*/ 0 w 27622"/>
                  <a:gd name="connsiteY10" fmla="*/ 100013 h 203834"/>
                  <a:gd name="connsiteX11" fmla="*/ 5715 w 27622"/>
                  <a:gd name="connsiteY11" fmla="*/ 72390 h 203834"/>
                  <a:gd name="connsiteX12" fmla="*/ 7620 w 27622"/>
                  <a:gd name="connsiteY12" fmla="*/ 65722 h 203834"/>
                  <a:gd name="connsiteX13" fmla="*/ 16193 w 27622"/>
                  <a:gd name="connsiteY13" fmla="*/ 28575 h 203834"/>
                  <a:gd name="connsiteX14" fmla="*/ 10478 w 27622"/>
                  <a:gd name="connsiteY14" fmla="*/ 0 h 203834"/>
                  <a:gd name="connsiteX15" fmla="*/ 15240 w 27622"/>
                  <a:gd name="connsiteY15" fmla="*/ 8572 h 203834"/>
                  <a:gd name="connsiteX16" fmla="*/ 20003 w 27622"/>
                  <a:gd name="connsiteY16" fmla="*/ 28575 h 203834"/>
                  <a:gd name="connsiteX17" fmla="*/ 20955 w 27622"/>
                  <a:gd name="connsiteY17" fmla="*/ 51435 h 203834"/>
                  <a:gd name="connsiteX18" fmla="*/ 16193 w 27622"/>
                  <a:gd name="connsiteY18" fmla="*/ 73342 h 203834"/>
                  <a:gd name="connsiteX19" fmla="*/ 15240 w 27622"/>
                  <a:gd name="connsiteY19" fmla="*/ 142875 h 203834"/>
                  <a:gd name="connsiteX20" fmla="*/ 27622 w 27622"/>
                  <a:gd name="connsiteY20" fmla="*/ 203835 h 2038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7622" h="203834">
                    <a:moveTo>
                      <a:pt x="27622" y="203835"/>
                    </a:moveTo>
                    <a:cubicBezTo>
                      <a:pt x="24765" y="203835"/>
                      <a:pt x="21907" y="203835"/>
                      <a:pt x="20003" y="203835"/>
                    </a:cubicBezTo>
                    <a:cubicBezTo>
                      <a:pt x="19050" y="199072"/>
                      <a:pt x="18097" y="195263"/>
                      <a:pt x="16193" y="191452"/>
                    </a:cubicBezTo>
                    <a:cubicBezTo>
                      <a:pt x="14288" y="188595"/>
                      <a:pt x="12382" y="185738"/>
                      <a:pt x="10478" y="182880"/>
                    </a:cubicBezTo>
                    <a:cubicBezTo>
                      <a:pt x="10478" y="182880"/>
                      <a:pt x="10478" y="182880"/>
                      <a:pt x="10478" y="182880"/>
                    </a:cubicBezTo>
                    <a:cubicBezTo>
                      <a:pt x="10478" y="182880"/>
                      <a:pt x="10478" y="182880"/>
                      <a:pt x="10478" y="182880"/>
                    </a:cubicBezTo>
                    <a:cubicBezTo>
                      <a:pt x="9525" y="180975"/>
                      <a:pt x="9525" y="180022"/>
                      <a:pt x="8572" y="178117"/>
                    </a:cubicBezTo>
                    <a:cubicBezTo>
                      <a:pt x="8572" y="176213"/>
                      <a:pt x="7620" y="174308"/>
                      <a:pt x="7620" y="172402"/>
                    </a:cubicBezTo>
                    <a:cubicBezTo>
                      <a:pt x="7620" y="171450"/>
                      <a:pt x="7620" y="170497"/>
                      <a:pt x="7620" y="169545"/>
                    </a:cubicBezTo>
                    <a:cubicBezTo>
                      <a:pt x="5715" y="154305"/>
                      <a:pt x="3810" y="138113"/>
                      <a:pt x="1905" y="122872"/>
                    </a:cubicBezTo>
                    <a:cubicBezTo>
                      <a:pt x="953" y="115252"/>
                      <a:pt x="0" y="107633"/>
                      <a:pt x="0" y="100013"/>
                    </a:cubicBezTo>
                    <a:cubicBezTo>
                      <a:pt x="953" y="90488"/>
                      <a:pt x="2858" y="80963"/>
                      <a:pt x="5715" y="72390"/>
                    </a:cubicBezTo>
                    <a:cubicBezTo>
                      <a:pt x="6667" y="70485"/>
                      <a:pt x="7620" y="67627"/>
                      <a:pt x="7620" y="65722"/>
                    </a:cubicBezTo>
                    <a:cubicBezTo>
                      <a:pt x="11430" y="53340"/>
                      <a:pt x="15240" y="40958"/>
                      <a:pt x="16193" y="28575"/>
                    </a:cubicBezTo>
                    <a:cubicBezTo>
                      <a:pt x="17145" y="19050"/>
                      <a:pt x="15240" y="8572"/>
                      <a:pt x="10478" y="0"/>
                    </a:cubicBezTo>
                    <a:cubicBezTo>
                      <a:pt x="12382" y="1905"/>
                      <a:pt x="14288" y="5715"/>
                      <a:pt x="15240" y="8572"/>
                    </a:cubicBezTo>
                    <a:cubicBezTo>
                      <a:pt x="18097" y="15240"/>
                      <a:pt x="19050" y="21908"/>
                      <a:pt x="20003" y="28575"/>
                    </a:cubicBezTo>
                    <a:cubicBezTo>
                      <a:pt x="20955" y="36195"/>
                      <a:pt x="21907" y="43815"/>
                      <a:pt x="20955" y="51435"/>
                    </a:cubicBezTo>
                    <a:cubicBezTo>
                      <a:pt x="20003" y="59055"/>
                      <a:pt x="18097" y="66675"/>
                      <a:pt x="16193" y="73342"/>
                    </a:cubicBezTo>
                    <a:cubicBezTo>
                      <a:pt x="11430" y="96202"/>
                      <a:pt x="12382" y="120015"/>
                      <a:pt x="15240" y="142875"/>
                    </a:cubicBezTo>
                    <a:cubicBezTo>
                      <a:pt x="19050" y="161925"/>
                      <a:pt x="23813" y="182880"/>
                      <a:pt x="27622" y="203835"/>
                    </a:cubicBezTo>
                    <a:close/>
                  </a:path>
                </a:pathLst>
              </a:custGeom>
              <a:solidFill>
                <a:srgbClr val="B6B93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66" name="Freeform: Shape 1565">
                <a:extLst>
                  <a:ext uri="{FF2B5EF4-FFF2-40B4-BE49-F238E27FC236}">
                    <a16:creationId xmlns:a16="http://schemas.microsoft.com/office/drawing/2014/main" id="{7F0CC575-FC19-41B7-B15D-B30A35BFC68A}"/>
                  </a:ext>
                </a:extLst>
              </p:cNvPr>
              <p:cNvSpPr/>
              <p:nvPr/>
            </p:nvSpPr>
            <p:spPr>
              <a:xfrm>
                <a:off x="5995139" y="3830918"/>
                <a:ext cx="3809" cy="952"/>
              </a:xfrm>
              <a:custGeom>
                <a:avLst/>
                <a:gdLst>
                  <a:gd name="connsiteX0" fmla="*/ 3810 w 3809"/>
                  <a:gd name="connsiteY0" fmla="*/ 953 h 952"/>
                  <a:gd name="connsiteX1" fmla="*/ 0 w 3809"/>
                  <a:gd name="connsiteY1" fmla="*/ 0 h 952"/>
                  <a:gd name="connsiteX2" fmla="*/ 3810 w 3809"/>
                  <a:gd name="connsiteY2" fmla="*/ 953 h 952"/>
                  <a:gd name="connsiteX3" fmla="*/ 3810 w 3809"/>
                  <a:gd name="connsiteY3" fmla="*/ 953 h 9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809" h="952">
                    <a:moveTo>
                      <a:pt x="3810" y="953"/>
                    </a:moveTo>
                    <a:cubicBezTo>
                      <a:pt x="2858" y="953"/>
                      <a:pt x="953" y="0"/>
                      <a:pt x="0" y="0"/>
                    </a:cubicBezTo>
                    <a:cubicBezTo>
                      <a:pt x="953" y="0"/>
                      <a:pt x="1905" y="0"/>
                      <a:pt x="3810" y="953"/>
                    </a:cubicBezTo>
                    <a:cubicBezTo>
                      <a:pt x="3810" y="0"/>
                      <a:pt x="3810" y="0"/>
                      <a:pt x="3810" y="953"/>
                    </a:cubicBezTo>
                    <a:close/>
                  </a:path>
                </a:pathLst>
              </a:custGeom>
              <a:solidFill>
                <a:srgbClr val="02020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67" name="Freeform: Shape 1566">
                <a:extLst>
                  <a:ext uri="{FF2B5EF4-FFF2-40B4-BE49-F238E27FC236}">
                    <a16:creationId xmlns:a16="http://schemas.microsoft.com/office/drawing/2014/main" id="{0784A60E-B6AD-44E2-993F-21A1ABCF9D87}"/>
                  </a:ext>
                </a:extLst>
              </p:cNvPr>
              <p:cNvSpPr/>
              <p:nvPr/>
            </p:nvSpPr>
            <p:spPr>
              <a:xfrm>
                <a:off x="5985298" y="3808058"/>
                <a:ext cx="73676" cy="43814"/>
              </a:xfrm>
              <a:custGeom>
                <a:avLst/>
                <a:gdLst>
                  <a:gd name="connsiteX0" fmla="*/ 73675 w 73674"/>
                  <a:gd name="connsiteY0" fmla="*/ 40958 h 43814"/>
                  <a:gd name="connsiteX1" fmla="*/ 69865 w 73674"/>
                  <a:gd name="connsiteY1" fmla="*/ 42863 h 43814"/>
                  <a:gd name="connsiteX2" fmla="*/ 54625 w 73674"/>
                  <a:gd name="connsiteY2" fmla="*/ 43815 h 43814"/>
                  <a:gd name="connsiteX3" fmla="*/ 14619 w 73674"/>
                  <a:gd name="connsiteY3" fmla="*/ 22860 h 43814"/>
                  <a:gd name="connsiteX4" fmla="*/ 14619 w 73674"/>
                  <a:gd name="connsiteY4" fmla="*/ 22860 h 43814"/>
                  <a:gd name="connsiteX5" fmla="*/ 13667 w 73674"/>
                  <a:gd name="connsiteY5" fmla="*/ 22860 h 43814"/>
                  <a:gd name="connsiteX6" fmla="*/ 10809 w 73674"/>
                  <a:gd name="connsiteY6" fmla="*/ 21908 h 43814"/>
                  <a:gd name="connsiteX7" fmla="*/ 5094 w 73674"/>
                  <a:gd name="connsiteY7" fmla="*/ 19050 h 43814"/>
                  <a:gd name="connsiteX8" fmla="*/ 332 w 73674"/>
                  <a:gd name="connsiteY8" fmla="*/ 952 h 43814"/>
                  <a:gd name="connsiteX9" fmla="*/ 332 w 73674"/>
                  <a:gd name="connsiteY9" fmla="*/ 0 h 43814"/>
                  <a:gd name="connsiteX10" fmla="*/ 332 w 73674"/>
                  <a:gd name="connsiteY10" fmla="*/ 0 h 43814"/>
                  <a:gd name="connsiteX11" fmla="*/ 5094 w 73674"/>
                  <a:gd name="connsiteY11" fmla="*/ 2858 h 43814"/>
                  <a:gd name="connsiteX12" fmla="*/ 14619 w 73674"/>
                  <a:gd name="connsiteY12" fmla="*/ 4763 h 43814"/>
                  <a:gd name="connsiteX13" fmla="*/ 19382 w 73674"/>
                  <a:gd name="connsiteY13" fmla="*/ 5715 h 43814"/>
                  <a:gd name="connsiteX14" fmla="*/ 25097 w 73674"/>
                  <a:gd name="connsiteY14" fmla="*/ 16192 h 43814"/>
                  <a:gd name="connsiteX15" fmla="*/ 34622 w 73674"/>
                  <a:gd name="connsiteY15" fmla="*/ 22860 h 43814"/>
                  <a:gd name="connsiteX16" fmla="*/ 59387 w 73674"/>
                  <a:gd name="connsiteY16" fmla="*/ 36195 h 43814"/>
                  <a:gd name="connsiteX17" fmla="*/ 66054 w 73674"/>
                  <a:gd name="connsiteY17" fmla="*/ 39052 h 43814"/>
                  <a:gd name="connsiteX18" fmla="*/ 72722 w 73674"/>
                  <a:gd name="connsiteY18" fmla="*/ 37147 h 43814"/>
                  <a:gd name="connsiteX19" fmla="*/ 73675 w 73674"/>
                  <a:gd name="connsiteY19" fmla="*/ 36195 h 43814"/>
                  <a:gd name="connsiteX20" fmla="*/ 73675 w 73674"/>
                  <a:gd name="connsiteY20" fmla="*/ 37147 h 43814"/>
                  <a:gd name="connsiteX21" fmla="*/ 73675 w 73674"/>
                  <a:gd name="connsiteY21" fmla="*/ 38100 h 43814"/>
                  <a:gd name="connsiteX22" fmla="*/ 73675 w 73674"/>
                  <a:gd name="connsiteY22" fmla="*/ 40958 h 438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73674" h="43814">
                    <a:moveTo>
                      <a:pt x="73675" y="40958"/>
                    </a:moveTo>
                    <a:cubicBezTo>
                      <a:pt x="72722" y="41910"/>
                      <a:pt x="70817" y="42863"/>
                      <a:pt x="69865" y="42863"/>
                    </a:cubicBezTo>
                    <a:cubicBezTo>
                      <a:pt x="65102" y="43815"/>
                      <a:pt x="59387" y="43815"/>
                      <a:pt x="54625" y="43815"/>
                    </a:cubicBezTo>
                    <a:cubicBezTo>
                      <a:pt x="40337" y="41910"/>
                      <a:pt x="28907" y="28575"/>
                      <a:pt x="14619" y="22860"/>
                    </a:cubicBezTo>
                    <a:cubicBezTo>
                      <a:pt x="14619" y="22860"/>
                      <a:pt x="14619" y="22860"/>
                      <a:pt x="14619" y="22860"/>
                    </a:cubicBezTo>
                    <a:cubicBezTo>
                      <a:pt x="14619" y="22860"/>
                      <a:pt x="13667" y="22860"/>
                      <a:pt x="13667" y="22860"/>
                    </a:cubicBezTo>
                    <a:cubicBezTo>
                      <a:pt x="12715" y="22860"/>
                      <a:pt x="11762" y="21908"/>
                      <a:pt x="10809" y="21908"/>
                    </a:cubicBezTo>
                    <a:cubicBezTo>
                      <a:pt x="8904" y="20955"/>
                      <a:pt x="7000" y="20002"/>
                      <a:pt x="5094" y="19050"/>
                    </a:cubicBezTo>
                    <a:cubicBezTo>
                      <a:pt x="332" y="15240"/>
                      <a:pt x="-621" y="7620"/>
                      <a:pt x="332" y="952"/>
                    </a:cubicBezTo>
                    <a:cubicBezTo>
                      <a:pt x="332" y="952"/>
                      <a:pt x="332" y="0"/>
                      <a:pt x="332" y="0"/>
                    </a:cubicBezTo>
                    <a:cubicBezTo>
                      <a:pt x="332" y="0"/>
                      <a:pt x="332" y="0"/>
                      <a:pt x="332" y="0"/>
                    </a:cubicBezTo>
                    <a:cubicBezTo>
                      <a:pt x="1284" y="952"/>
                      <a:pt x="3190" y="1905"/>
                      <a:pt x="5094" y="2858"/>
                    </a:cubicBezTo>
                    <a:cubicBezTo>
                      <a:pt x="7952" y="3810"/>
                      <a:pt x="10809" y="4763"/>
                      <a:pt x="14619" y="4763"/>
                    </a:cubicBezTo>
                    <a:cubicBezTo>
                      <a:pt x="16525" y="4763"/>
                      <a:pt x="17477" y="4763"/>
                      <a:pt x="19382" y="5715"/>
                    </a:cubicBezTo>
                    <a:cubicBezTo>
                      <a:pt x="19382" y="9525"/>
                      <a:pt x="22240" y="13335"/>
                      <a:pt x="25097" y="16192"/>
                    </a:cubicBezTo>
                    <a:cubicBezTo>
                      <a:pt x="27954" y="19050"/>
                      <a:pt x="31765" y="20955"/>
                      <a:pt x="34622" y="22860"/>
                    </a:cubicBezTo>
                    <a:cubicBezTo>
                      <a:pt x="43194" y="27622"/>
                      <a:pt x="50815" y="32385"/>
                      <a:pt x="59387" y="36195"/>
                    </a:cubicBezTo>
                    <a:cubicBezTo>
                      <a:pt x="61292" y="37147"/>
                      <a:pt x="64150" y="39052"/>
                      <a:pt x="66054" y="39052"/>
                    </a:cubicBezTo>
                    <a:cubicBezTo>
                      <a:pt x="68912" y="39052"/>
                      <a:pt x="70817" y="39052"/>
                      <a:pt x="72722" y="37147"/>
                    </a:cubicBezTo>
                    <a:cubicBezTo>
                      <a:pt x="72722" y="37147"/>
                      <a:pt x="72722" y="36195"/>
                      <a:pt x="73675" y="36195"/>
                    </a:cubicBezTo>
                    <a:cubicBezTo>
                      <a:pt x="73675" y="36195"/>
                      <a:pt x="73675" y="36195"/>
                      <a:pt x="73675" y="37147"/>
                    </a:cubicBezTo>
                    <a:cubicBezTo>
                      <a:pt x="73675" y="37147"/>
                      <a:pt x="73675" y="37147"/>
                      <a:pt x="73675" y="38100"/>
                    </a:cubicBezTo>
                    <a:cubicBezTo>
                      <a:pt x="73675" y="39052"/>
                      <a:pt x="73675" y="40005"/>
                      <a:pt x="73675" y="40958"/>
                    </a:cubicBez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68" name="Freeform: Shape 1567">
                <a:extLst>
                  <a:ext uri="{FF2B5EF4-FFF2-40B4-BE49-F238E27FC236}">
                    <a16:creationId xmlns:a16="http://schemas.microsoft.com/office/drawing/2014/main" id="{E74AE78E-53DF-453F-B5F3-22360F6E906B}"/>
                  </a:ext>
                </a:extLst>
              </p:cNvPr>
              <p:cNvSpPr/>
              <p:nvPr/>
            </p:nvSpPr>
            <p:spPr>
              <a:xfrm>
                <a:off x="5938879" y="3848061"/>
                <a:ext cx="35321" cy="49194"/>
              </a:xfrm>
              <a:custGeom>
                <a:avLst/>
                <a:gdLst>
                  <a:gd name="connsiteX0" fmla="*/ 35320 w 35320"/>
                  <a:gd name="connsiteY0" fmla="*/ 41910 h 49194"/>
                  <a:gd name="connsiteX1" fmla="*/ 34368 w 35320"/>
                  <a:gd name="connsiteY1" fmla="*/ 45720 h 49194"/>
                  <a:gd name="connsiteX2" fmla="*/ 30558 w 35320"/>
                  <a:gd name="connsiteY2" fmla="*/ 48578 h 49194"/>
                  <a:gd name="connsiteX3" fmla="*/ 13413 w 35320"/>
                  <a:gd name="connsiteY3" fmla="*/ 44767 h 49194"/>
                  <a:gd name="connsiteX4" fmla="*/ 3888 w 35320"/>
                  <a:gd name="connsiteY4" fmla="*/ 36195 h 49194"/>
                  <a:gd name="connsiteX5" fmla="*/ 78 w 35320"/>
                  <a:gd name="connsiteY5" fmla="*/ 12383 h 49194"/>
                  <a:gd name="connsiteX6" fmla="*/ 78 w 35320"/>
                  <a:gd name="connsiteY6" fmla="*/ 0 h 49194"/>
                  <a:gd name="connsiteX7" fmla="*/ 5793 w 35320"/>
                  <a:gd name="connsiteY7" fmla="*/ 3810 h 49194"/>
                  <a:gd name="connsiteX8" fmla="*/ 6745 w 35320"/>
                  <a:gd name="connsiteY8" fmla="*/ 5715 h 49194"/>
                  <a:gd name="connsiteX9" fmla="*/ 13413 w 35320"/>
                  <a:gd name="connsiteY9" fmla="*/ 9525 h 49194"/>
                  <a:gd name="connsiteX10" fmla="*/ 24843 w 35320"/>
                  <a:gd name="connsiteY10" fmla="*/ 6667 h 49194"/>
                  <a:gd name="connsiteX11" fmla="*/ 15318 w 35320"/>
                  <a:gd name="connsiteY11" fmla="*/ 12383 h 49194"/>
                  <a:gd name="connsiteX12" fmla="*/ 10555 w 35320"/>
                  <a:gd name="connsiteY12" fmla="*/ 14288 h 49194"/>
                  <a:gd name="connsiteX13" fmla="*/ 9603 w 35320"/>
                  <a:gd name="connsiteY13" fmla="*/ 16192 h 49194"/>
                  <a:gd name="connsiteX14" fmla="*/ 14365 w 35320"/>
                  <a:gd name="connsiteY14" fmla="*/ 37147 h 49194"/>
                  <a:gd name="connsiteX15" fmla="*/ 18175 w 35320"/>
                  <a:gd name="connsiteY15" fmla="*/ 40005 h 49194"/>
                  <a:gd name="connsiteX16" fmla="*/ 33415 w 35320"/>
                  <a:gd name="connsiteY16" fmla="*/ 39053 h 49194"/>
                  <a:gd name="connsiteX17" fmla="*/ 34368 w 35320"/>
                  <a:gd name="connsiteY17" fmla="*/ 38100 h 49194"/>
                  <a:gd name="connsiteX18" fmla="*/ 35320 w 35320"/>
                  <a:gd name="connsiteY18" fmla="*/ 41910 h 491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35320" h="49194">
                    <a:moveTo>
                      <a:pt x="35320" y="41910"/>
                    </a:moveTo>
                    <a:cubicBezTo>
                      <a:pt x="35320" y="42863"/>
                      <a:pt x="35320" y="44767"/>
                      <a:pt x="34368" y="45720"/>
                    </a:cubicBezTo>
                    <a:cubicBezTo>
                      <a:pt x="33415" y="47625"/>
                      <a:pt x="31510" y="48578"/>
                      <a:pt x="30558" y="48578"/>
                    </a:cubicBezTo>
                    <a:cubicBezTo>
                      <a:pt x="24843" y="50483"/>
                      <a:pt x="19128" y="47625"/>
                      <a:pt x="13413" y="44767"/>
                    </a:cubicBezTo>
                    <a:cubicBezTo>
                      <a:pt x="9603" y="42863"/>
                      <a:pt x="6745" y="40005"/>
                      <a:pt x="3888" y="36195"/>
                    </a:cubicBezTo>
                    <a:cubicBezTo>
                      <a:pt x="-875" y="29528"/>
                      <a:pt x="78" y="20955"/>
                      <a:pt x="78" y="12383"/>
                    </a:cubicBezTo>
                    <a:cubicBezTo>
                      <a:pt x="78" y="9525"/>
                      <a:pt x="78" y="4763"/>
                      <a:pt x="78" y="0"/>
                    </a:cubicBezTo>
                    <a:cubicBezTo>
                      <a:pt x="1983" y="953"/>
                      <a:pt x="3888" y="1905"/>
                      <a:pt x="5793" y="3810"/>
                    </a:cubicBezTo>
                    <a:cubicBezTo>
                      <a:pt x="5793" y="4763"/>
                      <a:pt x="6745" y="4763"/>
                      <a:pt x="6745" y="5715"/>
                    </a:cubicBezTo>
                    <a:cubicBezTo>
                      <a:pt x="7698" y="8572"/>
                      <a:pt x="11508" y="9525"/>
                      <a:pt x="13413" y="9525"/>
                    </a:cubicBezTo>
                    <a:cubicBezTo>
                      <a:pt x="17223" y="9525"/>
                      <a:pt x="21033" y="8572"/>
                      <a:pt x="24843" y="6667"/>
                    </a:cubicBezTo>
                    <a:cubicBezTo>
                      <a:pt x="22938" y="9525"/>
                      <a:pt x="19128" y="12383"/>
                      <a:pt x="15318" y="12383"/>
                    </a:cubicBezTo>
                    <a:cubicBezTo>
                      <a:pt x="13413" y="12383"/>
                      <a:pt x="11508" y="12383"/>
                      <a:pt x="10555" y="14288"/>
                    </a:cubicBezTo>
                    <a:cubicBezTo>
                      <a:pt x="9603" y="15240"/>
                      <a:pt x="9603" y="15240"/>
                      <a:pt x="9603" y="16192"/>
                    </a:cubicBezTo>
                    <a:cubicBezTo>
                      <a:pt x="7698" y="23813"/>
                      <a:pt x="9603" y="32385"/>
                      <a:pt x="14365" y="37147"/>
                    </a:cubicBezTo>
                    <a:cubicBezTo>
                      <a:pt x="15318" y="38100"/>
                      <a:pt x="17223" y="39053"/>
                      <a:pt x="18175" y="40005"/>
                    </a:cubicBezTo>
                    <a:cubicBezTo>
                      <a:pt x="22938" y="42863"/>
                      <a:pt x="29605" y="41910"/>
                      <a:pt x="33415" y="39053"/>
                    </a:cubicBezTo>
                    <a:cubicBezTo>
                      <a:pt x="33415" y="39053"/>
                      <a:pt x="34368" y="38100"/>
                      <a:pt x="34368" y="38100"/>
                    </a:cubicBezTo>
                    <a:cubicBezTo>
                      <a:pt x="35320" y="40005"/>
                      <a:pt x="35320" y="40958"/>
                      <a:pt x="35320" y="41910"/>
                    </a:cubicBez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69" name="Freeform: Shape 1568">
                <a:extLst>
                  <a:ext uri="{FF2B5EF4-FFF2-40B4-BE49-F238E27FC236}">
                    <a16:creationId xmlns:a16="http://schemas.microsoft.com/office/drawing/2014/main" id="{03B39BDC-D870-452E-8DC8-8BBB9A1CA9DB}"/>
                  </a:ext>
                </a:extLst>
              </p:cNvPr>
              <p:cNvSpPr/>
              <p:nvPr/>
            </p:nvSpPr>
            <p:spPr>
              <a:xfrm>
                <a:off x="5993250" y="3389913"/>
                <a:ext cx="19195" cy="21248"/>
              </a:xfrm>
              <a:custGeom>
                <a:avLst/>
                <a:gdLst>
                  <a:gd name="connsiteX0" fmla="*/ 11430 w 19195"/>
                  <a:gd name="connsiteY0" fmla="*/ 0 h 21249"/>
                  <a:gd name="connsiteX1" fmla="*/ 16192 w 19195"/>
                  <a:gd name="connsiteY1" fmla="*/ 19050 h 21249"/>
                  <a:gd name="connsiteX2" fmla="*/ 8572 w 19195"/>
                  <a:gd name="connsiteY2" fmla="*/ 19050 h 21249"/>
                  <a:gd name="connsiteX3" fmla="*/ 0 w 19195"/>
                  <a:gd name="connsiteY3" fmla="*/ 14288 h 21249"/>
                  <a:gd name="connsiteX4" fmla="*/ 2857 w 19195"/>
                  <a:gd name="connsiteY4" fmla="*/ 4763 h 21249"/>
                  <a:gd name="connsiteX5" fmla="*/ 11430 w 19195"/>
                  <a:gd name="connsiteY5" fmla="*/ 0 h 212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195" h="21249">
                    <a:moveTo>
                      <a:pt x="11430" y="0"/>
                    </a:moveTo>
                    <a:cubicBezTo>
                      <a:pt x="17145" y="6668"/>
                      <a:pt x="22860" y="9525"/>
                      <a:pt x="16192" y="19050"/>
                    </a:cubicBezTo>
                    <a:cubicBezTo>
                      <a:pt x="13335" y="22860"/>
                      <a:pt x="13335" y="20955"/>
                      <a:pt x="8572" y="19050"/>
                    </a:cubicBezTo>
                    <a:cubicBezTo>
                      <a:pt x="5715" y="17145"/>
                      <a:pt x="2857" y="16193"/>
                      <a:pt x="0" y="14288"/>
                    </a:cubicBezTo>
                    <a:cubicBezTo>
                      <a:pt x="1905" y="11430"/>
                      <a:pt x="952" y="6668"/>
                      <a:pt x="2857" y="4763"/>
                    </a:cubicBezTo>
                    <a:cubicBezTo>
                      <a:pt x="5715" y="1905"/>
                      <a:pt x="9525" y="1905"/>
                      <a:pt x="11430" y="0"/>
                    </a:cubicBezTo>
                    <a:close/>
                  </a:path>
                </a:pathLst>
              </a:custGeom>
              <a:solidFill>
                <a:srgbClr val="BC202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70" name="Freeform: Shape 1569">
                <a:extLst>
                  <a:ext uri="{FF2B5EF4-FFF2-40B4-BE49-F238E27FC236}">
                    <a16:creationId xmlns:a16="http://schemas.microsoft.com/office/drawing/2014/main" id="{8915AC1C-25E9-4877-A3EA-ACAFAD9C051D}"/>
                  </a:ext>
                </a:extLst>
              </p:cNvPr>
              <p:cNvSpPr/>
              <p:nvPr/>
            </p:nvSpPr>
            <p:spPr>
              <a:xfrm>
                <a:off x="6002775" y="3377531"/>
                <a:ext cx="15239" cy="25717"/>
              </a:xfrm>
              <a:custGeom>
                <a:avLst/>
                <a:gdLst>
                  <a:gd name="connsiteX0" fmla="*/ 15240 w 15239"/>
                  <a:gd name="connsiteY0" fmla="*/ 25717 h 25717"/>
                  <a:gd name="connsiteX1" fmla="*/ 3810 w 15239"/>
                  <a:gd name="connsiteY1" fmla="*/ 14288 h 25717"/>
                  <a:gd name="connsiteX2" fmla="*/ 0 w 15239"/>
                  <a:gd name="connsiteY2" fmla="*/ 13335 h 25717"/>
                  <a:gd name="connsiteX3" fmla="*/ 952 w 15239"/>
                  <a:gd name="connsiteY3" fmla="*/ 11430 h 25717"/>
                  <a:gd name="connsiteX4" fmla="*/ 4763 w 15239"/>
                  <a:gd name="connsiteY4" fmla="*/ 0 h 25717"/>
                  <a:gd name="connsiteX5" fmla="*/ 15240 w 15239"/>
                  <a:gd name="connsiteY5" fmla="*/ 25717 h 2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5239" h="25717">
                    <a:moveTo>
                      <a:pt x="15240" y="25717"/>
                    </a:moveTo>
                    <a:cubicBezTo>
                      <a:pt x="10477" y="21907"/>
                      <a:pt x="3810" y="14288"/>
                      <a:pt x="3810" y="14288"/>
                    </a:cubicBezTo>
                    <a:cubicBezTo>
                      <a:pt x="3810" y="14288"/>
                      <a:pt x="0" y="14288"/>
                      <a:pt x="0" y="13335"/>
                    </a:cubicBezTo>
                    <a:cubicBezTo>
                      <a:pt x="0" y="13335"/>
                      <a:pt x="952" y="12382"/>
                      <a:pt x="952" y="11430"/>
                    </a:cubicBezTo>
                    <a:cubicBezTo>
                      <a:pt x="1905" y="8572"/>
                      <a:pt x="3810" y="3810"/>
                      <a:pt x="4763" y="0"/>
                    </a:cubicBezTo>
                    <a:cubicBezTo>
                      <a:pt x="8572" y="2857"/>
                      <a:pt x="13335" y="19050"/>
                      <a:pt x="15240" y="25717"/>
                    </a:cubicBezTo>
                    <a:close/>
                  </a:path>
                </a:pathLst>
              </a:custGeom>
              <a:solidFill>
                <a:srgbClr val="B6B93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71" name="Freeform: Shape 1570">
                <a:extLst>
                  <a:ext uri="{FF2B5EF4-FFF2-40B4-BE49-F238E27FC236}">
                    <a16:creationId xmlns:a16="http://schemas.microsoft.com/office/drawing/2014/main" id="{99D0F3A9-315F-4C50-86F7-8CBC1A8BFE5E}"/>
                  </a:ext>
                </a:extLst>
              </p:cNvPr>
              <p:cNvSpPr/>
              <p:nvPr/>
            </p:nvSpPr>
            <p:spPr>
              <a:xfrm>
                <a:off x="5963469" y="3368006"/>
                <a:ext cx="39306" cy="45719"/>
              </a:xfrm>
              <a:custGeom>
                <a:avLst/>
                <a:gdLst>
                  <a:gd name="connsiteX0" fmla="*/ 39306 w 39305"/>
                  <a:gd name="connsiteY0" fmla="*/ 23813 h 45719"/>
                  <a:gd name="connsiteX1" fmla="*/ 39306 w 39305"/>
                  <a:gd name="connsiteY1" fmla="*/ 23813 h 45719"/>
                  <a:gd name="connsiteX2" fmla="*/ 36448 w 39305"/>
                  <a:gd name="connsiteY2" fmla="*/ 24765 h 45719"/>
                  <a:gd name="connsiteX3" fmla="*/ 34543 w 39305"/>
                  <a:gd name="connsiteY3" fmla="*/ 23813 h 45719"/>
                  <a:gd name="connsiteX4" fmla="*/ 29781 w 39305"/>
                  <a:gd name="connsiteY4" fmla="*/ 21907 h 45719"/>
                  <a:gd name="connsiteX5" fmla="*/ 17398 w 39305"/>
                  <a:gd name="connsiteY5" fmla="*/ 15240 h 45719"/>
                  <a:gd name="connsiteX6" fmla="*/ 9778 w 39305"/>
                  <a:gd name="connsiteY6" fmla="*/ 9525 h 45719"/>
                  <a:gd name="connsiteX7" fmla="*/ 5968 w 39305"/>
                  <a:gd name="connsiteY7" fmla="*/ 3810 h 45719"/>
                  <a:gd name="connsiteX8" fmla="*/ 5968 w 39305"/>
                  <a:gd name="connsiteY8" fmla="*/ 1905 h 45719"/>
                  <a:gd name="connsiteX9" fmla="*/ 5968 w 39305"/>
                  <a:gd name="connsiteY9" fmla="*/ 0 h 45719"/>
                  <a:gd name="connsiteX10" fmla="*/ 5016 w 39305"/>
                  <a:gd name="connsiteY10" fmla="*/ 0 h 45719"/>
                  <a:gd name="connsiteX11" fmla="*/ 253 w 39305"/>
                  <a:gd name="connsiteY11" fmla="*/ 7620 h 45719"/>
                  <a:gd name="connsiteX12" fmla="*/ 253 w 39305"/>
                  <a:gd name="connsiteY12" fmla="*/ 7620 h 45719"/>
                  <a:gd name="connsiteX13" fmla="*/ 3111 w 39305"/>
                  <a:gd name="connsiteY13" fmla="*/ 20002 h 45719"/>
                  <a:gd name="connsiteX14" fmla="*/ 11683 w 39305"/>
                  <a:gd name="connsiteY14" fmla="*/ 29527 h 45719"/>
                  <a:gd name="connsiteX15" fmla="*/ 33591 w 39305"/>
                  <a:gd name="connsiteY15" fmla="*/ 45720 h 45719"/>
                  <a:gd name="connsiteX16" fmla="*/ 33591 w 39305"/>
                  <a:gd name="connsiteY16" fmla="*/ 44767 h 45719"/>
                  <a:gd name="connsiteX17" fmla="*/ 33591 w 39305"/>
                  <a:gd name="connsiteY17" fmla="*/ 39052 h 45719"/>
                  <a:gd name="connsiteX18" fmla="*/ 37401 w 39305"/>
                  <a:gd name="connsiteY18" fmla="*/ 28575 h 45719"/>
                  <a:gd name="connsiteX19" fmla="*/ 39306 w 39305"/>
                  <a:gd name="connsiteY19" fmla="*/ 23813 h 45719"/>
                  <a:gd name="connsiteX20" fmla="*/ 39306 w 39305"/>
                  <a:gd name="connsiteY20" fmla="*/ 23813 h 457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9305" h="45719">
                    <a:moveTo>
                      <a:pt x="39306" y="23813"/>
                    </a:moveTo>
                    <a:cubicBezTo>
                      <a:pt x="39306" y="23813"/>
                      <a:pt x="38353" y="23813"/>
                      <a:pt x="39306" y="23813"/>
                    </a:cubicBezTo>
                    <a:cubicBezTo>
                      <a:pt x="38353" y="24765"/>
                      <a:pt x="37401" y="24765"/>
                      <a:pt x="36448" y="24765"/>
                    </a:cubicBezTo>
                    <a:cubicBezTo>
                      <a:pt x="35496" y="24765"/>
                      <a:pt x="34543" y="24765"/>
                      <a:pt x="34543" y="23813"/>
                    </a:cubicBezTo>
                    <a:cubicBezTo>
                      <a:pt x="32638" y="22860"/>
                      <a:pt x="31686" y="22860"/>
                      <a:pt x="29781" y="21907"/>
                    </a:cubicBezTo>
                    <a:lnTo>
                      <a:pt x="17398" y="15240"/>
                    </a:lnTo>
                    <a:cubicBezTo>
                      <a:pt x="14541" y="13335"/>
                      <a:pt x="11683" y="12382"/>
                      <a:pt x="9778" y="9525"/>
                    </a:cubicBezTo>
                    <a:cubicBezTo>
                      <a:pt x="7873" y="7620"/>
                      <a:pt x="6921" y="5715"/>
                      <a:pt x="5968" y="3810"/>
                    </a:cubicBezTo>
                    <a:cubicBezTo>
                      <a:pt x="5968" y="2857"/>
                      <a:pt x="5968" y="1905"/>
                      <a:pt x="5968" y="1905"/>
                    </a:cubicBezTo>
                    <a:cubicBezTo>
                      <a:pt x="5968" y="952"/>
                      <a:pt x="5968" y="0"/>
                      <a:pt x="5968" y="0"/>
                    </a:cubicBezTo>
                    <a:cubicBezTo>
                      <a:pt x="5968" y="0"/>
                      <a:pt x="5016" y="0"/>
                      <a:pt x="5016" y="0"/>
                    </a:cubicBezTo>
                    <a:cubicBezTo>
                      <a:pt x="2158" y="952"/>
                      <a:pt x="253" y="4763"/>
                      <a:pt x="253" y="7620"/>
                    </a:cubicBezTo>
                    <a:lnTo>
                      <a:pt x="253" y="7620"/>
                    </a:lnTo>
                    <a:cubicBezTo>
                      <a:pt x="-699" y="11430"/>
                      <a:pt x="1206" y="16192"/>
                      <a:pt x="3111" y="20002"/>
                    </a:cubicBezTo>
                    <a:cubicBezTo>
                      <a:pt x="5016" y="23813"/>
                      <a:pt x="8826" y="26670"/>
                      <a:pt x="11683" y="29527"/>
                    </a:cubicBezTo>
                    <a:cubicBezTo>
                      <a:pt x="18351" y="35242"/>
                      <a:pt x="25971" y="40957"/>
                      <a:pt x="33591" y="45720"/>
                    </a:cubicBezTo>
                    <a:cubicBezTo>
                      <a:pt x="33591" y="45720"/>
                      <a:pt x="33591" y="45720"/>
                      <a:pt x="33591" y="44767"/>
                    </a:cubicBezTo>
                    <a:cubicBezTo>
                      <a:pt x="33591" y="42863"/>
                      <a:pt x="33591" y="40957"/>
                      <a:pt x="33591" y="39052"/>
                    </a:cubicBezTo>
                    <a:cubicBezTo>
                      <a:pt x="34543" y="35242"/>
                      <a:pt x="35496" y="31432"/>
                      <a:pt x="37401" y="28575"/>
                    </a:cubicBezTo>
                    <a:cubicBezTo>
                      <a:pt x="37401" y="25717"/>
                      <a:pt x="39306" y="24765"/>
                      <a:pt x="39306" y="23813"/>
                    </a:cubicBezTo>
                    <a:cubicBezTo>
                      <a:pt x="39306" y="22860"/>
                      <a:pt x="39306" y="23813"/>
                      <a:pt x="39306" y="23813"/>
                    </a:cubicBezTo>
                    <a:close/>
                  </a:path>
                </a:pathLst>
              </a:custGeom>
              <a:solidFill>
                <a:srgbClr val="B6B93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72" name="Freeform: Shape 1571">
                <a:extLst>
                  <a:ext uri="{FF2B5EF4-FFF2-40B4-BE49-F238E27FC236}">
                    <a16:creationId xmlns:a16="http://schemas.microsoft.com/office/drawing/2014/main" id="{DCCAA42D-45A5-4D5F-A810-72607D9DABE5}"/>
                  </a:ext>
                </a:extLst>
              </p:cNvPr>
              <p:cNvSpPr/>
              <p:nvPr/>
            </p:nvSpPr>
            <p:spPr>
              <a:xfrm>
                <a:off x="5998964" y="3403432"/>
                <a:ext cx="19576" cy="142690"/>
              </a:xfrm>
              <a:custGeom>
                <a:avLst/>
                <a:gdLst>
                  <a:gd name="connsiteX0" fmla="*/ 19050 w 19576"/>
                  <a:gd name="connsiteY0" fmla="*/ 116974 h 142691"/>
                  <a:gd name="connsiteX1" fmla="*/ 16193 w 19576"/>
                  <a:gd name="connsiteY1" fmla="*/ 55062 h 142691"/>
                  <a:gd name="connsiteX2" fmla="*/ 13335 w 19576"/>
                  <a:gd name="connsiteY2" fmla="*/ 18867 h 142691"/>
                  <a:gd name="connsiteX3" fmla="*/ 11430 w 19576"/>
                  <a:gd name="connsiteY3" fmla="*/ 2674 h 142691"/>
                  <a:gd name="connsiteX4" fmla="*/ 0 w 19576"/>
                  <a:gd name="connsiteY4" fmla="*/ 1722 h 142691"/>
                  <a:gd name="connsiteX5" fmla="*/ 3810 w 19576"/>
                  <a:gd name="connsiteY5" fmla="*/ 72207 h 142691"/>
                  <a:gd name="connsiteX6" fmla="*/ 1905 w 19576"/>
                  <a:gd name="connsiteY6" fmla="*/ 119832 h 142691"/>
                  <a:gd name="connsiteX7" fmla="*/ 12383 w 19576"/>
                  <a:gd name="connsiteY7" fmla="*/ 142692 h 142691"/>
                  <a:gd name="connsiteX8" fmla="*/ 19050 w 19576"/>
                  <a:gd name="connsiteY8" fmla="*/ 120784 h 142691"/>
                  <a:gd name="connsiteX9" fmla="*/ 19050 w 19576"/>
                  <a:gd name="connsiteY9" fmla="*/ 116974 h 1426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576" h="142691">
                    <a:moveTo>
                      <a:pt x="19050" y="116974"/>
                    </a:moveTo>
                    <a:cubicBezTo>
                      <a:pt x="20955" y="96972"/>
                      <a:pt x="17145" y="75064"/>
                      <a:pt x="16193" y="55062"/>
                    </a:cubicBezTo>
                    <a:cubicBezTo>
                      <a:pt x="15240" y="42679"/>
                      <a:pt x="14288" y="31249"/>
                      <a:pt x="13335" y="18867"/>
                    </a:cubicBezTo>
                    <a:cubicBezTo>
                      <a:pt x="12383" y="14104"/>
                      <a:pt x="13335" y="6484"/>
                      <a:pt x="11430" y="2674"/>
                    </a:cubicBezTo>
                    <a:cubicBezTo>
                      <a:pt x="9525" y="-2088"/>
                      <a:pt x="4763" y="769"/>
                      <a:pt x="0" y="1722"/>
                    </a:cubicBezTo>
                    <a:cubicBezTo>
                      <a:pt x="2858" y="25534"/>
                      <a:pt x="3810" y="48394"/>
                      <a:pt x="3810" y="72207"/>
                    </a:cubicBezTo>
                    <a:cubicBezTo>
                      <a:pt x="3810" y="88399"/>
                      <a:pt x="1905" y="103639"/>
                      <a:pt x="1905" y="119832"/>
                    </a:cubicBezTo>
                    <a:cubicBezTo>
                      <a:pt x="1905" y="128404"/>
                      <a:pt x="8573" y="135072"/>
                      <a:pt x="12383" y="142692"/>
                    </a:cubicBezTo>
                    <a:cubicBezTo>
                      <a:pt x="15240" y="136024"/>
                      <a:pt x="18098" y="127452"/>
                      <a:pt x="19050" y="120784"/>
                    </a:cubicBezTo>
                    <a:lnTo>
                      <a:pt x="19050" y="116974"/>
                    </a:lnTo>
                    <a:close/>
                  </a:path>
                </a:pathLst>
              </a:custGeom>
              <a:solidFill>
                <a:srgbClr val="BC202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73" name="Freeform: Shape 1572">
                <a:extLst>
                  <a:ext uri="{FF2B5EF4-FFF2-40B4-BE49-F238E27FC236}">
                    <a16:creationId xmlns:a16="http://schemas.microsoft.com/office/drawing/2014/main" id="{BFEF36C5-4828-4D27-B6EC-265F05038AEB}"/>
                  </a:ext>
                </a:extLst>
              </p:cNvPr>
              <p:cNvSpPr/>
              <p:nvPr/>
            </p:nvSpPr>
            <p:spPr>
              <a:xfrm>
                <a:off x="5915144" y="3392771"/>
                <a:ext cx="47626" cy="200975"/>
              </a:xfrm>
              <a:custGeom>
                <a:avLst/>
                <a:gdLst>
                  <a:gd name="connsiteX0" fmla="*/ 28575 w 47625"/>
                  <a:gd name="connsiteY0" fmla="*/ 114300 h 200977"/>
                  <a:gd name="connsiteX1" fmla="*/ 30480 w 47625"/>
                  <a:gd name="connsiteY1" fmla="*/ 137160 h 200977"/>
                  <a:gd name="connsiteX2" fmla="*/ 36195 w 47625"/>
                  <a:gd name="connsiteY2" fmla="*/ 183833 h 200977"/>
                  <a:gd name="connsiteX3" fmla="*/ 36195 w 47625"/>
                  <a:gd name="connsiteY3" fmla="*/ 186690 h 200977"/>
                  <a:gd name="connsiteX4" fmla="*/ 37147 w 47625"/>
                  <a:gd name="connsiteY4" fmla="*/ 192405 h 200977"/>
                  <a:gd name="connsiteX5" fmla="*/ 39053 w 47625"/>
                  <a:gd name="connsiteY5" fmla="*/ 197167 h 200977"/>
                  <a:gd name="connsiteX6" fmla="*/ 39053 w 47625"/>
                  <a:gd name="connsiteY6" fmla="*/ 197167 h 200977"/>
                  <a:gd name="connsiteX7" fmla="*/ 23813 w 47625"/>
                  <a:gd name="connsiteY7" fmla="*/ 200978 h 200977"/>
                  <a:gd name="connsiteX8" fmla="*/ 12383 w 47625"/>
                  <a:gd name="connsiteY8" fmla="*/ 198120 h 200977"/>
                  <a:gd name="connsiteX9" fmla="*/ 12383 w 47625"/>
                  <a:gd name="connsiteY9" fmla="*/ 195263 h 200977"/>
                  <a:gd name="connsiteX10" fmla="*/ 0 w 47625"/>
                  <a:gd name="connsiteY10" fmla="*/ 121920 h 200977"/>
                  <a:gd name="connsiteX11" fmla="*/ 0 w 47625"/>
                  <a:gd name="connsiteY11" fmla="*/ 92392 h 200977"/>
                  <a:gd name="connsiteX12" fmla="*/ 0 w 47625"/>
                  <a:gd name="connsiteY12" fmla="*/ 74295 h 200977"/>
                  <a:gd name="connsiteX13" fmla="*/ 3810 w 47625"/>
                  <a:gd name="connsiteY13" fmla="*/ 31433 h 200977"/>
                  <a:gd name="connsiteX14" fmla="*/ 7620 w 47625"/>
                  <a:gd name="connsiteY14" fmla="*/ 16192 h 200977"/>
                  <a:gd name="connsiteX15" fmla="*/ 7620 w 47625"/>
                  <a:gd name="connsiteY15" fmla="*/ 16192 h 200977"/>
                  <a:gd name="connsiteX16" fmla="*/ 9525 w 47625"/>
                  <a:gd name="connsiteY16" fmla="*/ 12383 h 200977"/>
                  <a:gd name="connsiteX17" fmla="*/ 23813 w 47625"/>
                  <a:gd name="connsiteY17" fmla="*/ 0 h 200977"/>
                  <a:gd name="connsiteX18" fmla="*/ 25717 w 47625"/>
                  <a:gd name="connsiteY18" fmla="*/ 0 h 200977"/>
                  <a:gd name="connsiteX19" fmla="*/ 35242 w 47625"/>
                  <a:gd name="connsiteY19" fmla="*/ 3810 h 200977"/>
                  <a:gd name="connsiteX20" fmla="*/ 36195 w 47625"/>
                  <a:gd name="connsiteY20" fmla="*/ 4763 h 200977"/>
                  <a:gd name="connsiteX21" fmla="*/ 41910 w 47625"/>
                  <a:gd name="connsiteY21" fmla="*/ 13335 h 200977"/>
                  <a:gd name="connsiteX22" fmla="*/ 47625 w 47625"/>
                  <a:gd name="connsiteY22" fmla="*/ 41910 h 200977"/>
                  <a:gd name="connsiteX23" fmla="*/ 39053 w 47625"/>
                  <a:gd name="connsiteY23" fmla="*/ 79058 h 200977"/>
                  <a:gd name="connsiteX24" fmla="*/ 37147 w 47625"/>
                  <a:gd name="connsiteY24" fmla="*/ 85725 h 200977"/>
                  <a:gd name="connsiteX25" fmla="*/ 28575 w 47625"/>
                  <a:gd name="connsiteY25" fmla="*/ 114300 h 2009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47625" h="200977">
                    <a:moveTo>
                      <a:pt x="28575" y="114300"/>
                    </a:moveTo>
                    <a:cubicBezTo>
                      <a:pt x="28575" y="121920"/>
                      <a:pt x="29528" y="129540"/>
                      <a:pt x="30480" y="137160"/>
                    </a:cubicBezTo>
                    <a:cubicBezTo>
                      <a:pt x="32385" y="152400"/>
                      <a:pt x="34290" y="168592"/>
                      <a:pt x="36195" y="183833"/>
                    </a:cubicBezTo>
                    <a:cubicBezTo>
                      <a:pt x="36195" y="184785"/>
                      <a:pt x="36195" y="185738"/>
                      <a:pt x="36195" y="186690"/>
                    </a:cubicBezTo>
                    <a:cubicBezTo>
                      <a:pt x="36195" y="188595"/>
                      <a:pt x="36195" y="190500"/>
                      <a:pt x="37147" y="192405"/>
                    </a:cubicBezTo>
                    <a:cubicBezTo>
                      <a:pt x="37147" y="194310"/>
                      <a:pt x="38100" y="195263"/>
                      <a:pt x="39053" y="197167"/>
                    </a:cubicBezTo>
                    <a:cubicBezTo>
                      <a:pt x="39053" y="197167"/>
                      <a:pt x="39053" y="197167"/>
                      <a:pt x="39053" y="197167"/>
                    </a:cubicBezTo>
                    <a:cubicBezTo>
                      <a:pt x="34290" y="199073"/>
                      <a:pt x="28575" y="200978"/>
                      <a:pt x="23813" y="200978"/>
                    </a:cubicBezTo>
                    <a:cubicBezTo>
                      <a:pt x="20003" y="200978"/>
                      <a:pt x="16192" y="200025"/>
                      <a:pt x="12383" y="198120"/>
                    </a:cubicBezTo>
                    <a:cubicBezTo>
                      <a:pt x="12383" y="197167"/>
                      <a:pt x="12383" y="196215"/>
                      <a:pt x="12383" y="195263"/>
                    </a:cubicBezTo>
                    <a:cubicBezTo>
                      <a:pt x="8572" y="161925"/>
                      <a:pt x="0" y="147638"/>
                      <a:pt x="0" y="121920"/>
                    </a:cubicBezTo>
                    <a:cubicBezTo>
                      <a:pt x="0" y="112395"/>
                      <a:pt x="0" y="102870"/>
                      <a:pt x="0" y="92392"/>
                    </a:cubicBezTo>
                    <a:cubicBezTo>
                      <a:pt x="0" y="86678"/>
                      <a:pt x="0" y="80010"/>
                      <a:pt x="0" y="74295"/>
                    </a:cubicBezTo>
                    <a:cubicBezTo>
                      <a:pt x="0" y="60008"/>
                      <a:pt x="1905" y="45720"/>
                      <a:pt x="3810" y="31433"/>
                    </a:cubicBezTo>
                    <a:cubicBezTo>
                      <a:pt x="4763" y="26670"/>
                      <a:pt x="5715" y="20955"/>
                      <a:pt x="7620" y="16192"/>
                    </a:cubicBezTo>
                    <a:cubicBezTo>
                      <a:pt x="7620" y="16192"/>
                      <a:pt x="7620" y="16192"/>
                      <a:pt x="7620" y="16192"/>
                    </a:cubicBezTo>
                    <a:cubicBezTo>
                      <a:pt x="7620" y="15240"/>
                      <a:pt x="8572" y="14288"/>
                      <a:pt x="9525" y="12383"/>
                    </a:cubicBezTo>
                    <a:cubicBezTo>
                      <a:pt x="12383" y="6667"/>
                      <a:pt x="18097" y="1905"/>
                      <a:pt x="23813" y="0"/>
                    </a:cubicBezTo>
                    <a:cubicBezTo>
                      <a:pt x="24765" y="0"/>
                      <a:pt x="24765" y="0"/>
                      <a:pt x="25717" y="0"/>
                    </a:cubicBezTo>
                    <a:cubicBezTo>
                      <a:pt x="29528" y="0"/>
                      <a:pt x="32385" y="953"/>
                      <a:pt x="35242" y="3810"/>
                    </a:cubicBezTo>
                    <a:cubicBezTo>
                      <a:pt x="35242" y="3810"/>
                      <a:pt x="35242" y="3810"/>
                      <a:pt x="36195" y="4763"/>
                    </a:cubicBezTo>
                    <a:cubicBezTo>
                      <a:pt x="39053" y="7620"/>
                      <a:pt x="40957" y="10478"/>
                      <a:pt x="41910" y="13335"/>
                    </a:cubicBezTo>
                    <a:cubicBezTo>
                      <a:pt x="46672" y="21908"/>
                      <a:pt x="47625" y="32385"/>
                      <a:pt x="47625" y="41910"/>
                    </a:cubicBezTo>
                    <a:cubicBezTo>
                      <a:pt x="46672" y="54292"/>
                      <a:pt x="42863" y="66675"/>
                      <a:pt x="39053" y="79058"/>
                    </a:cubicBezTo>
                    <a:cubicBezTo>
                      <a:pt x="38100" y="80963"/>
                      <a:pt x="37147" y="83820"/>
                      <a:pt x="37147" y="85725"/>
                    </a:cubicBezTo>
                    <a:cubicBezTo>
                      <a:pt x="32385" y="96203"/>
                      <a:pt x="29528" y="104775"/>
                      <a:pt x="28575" y="114300"/>
                    </a:cubicBezTo>
                    <a:close/>
                  </a:path>
                </a:pathLst>
              </a:custGeom>
              <a:solidFill>
                <a:srgbClr val="F6EB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74" name="Freeform: Shape 1573">
                <a:extLst>
                  <a:ext uri="{FF2B5EF4-FFF2-40B4-BE49-F238E27FC236}">
                    <a16:creationId xmlns:a16="http://schemas.microsoft.com/office/drawing/2014/main" id="{6883B2F5-EBC2-4C07-91ED-AD3B17FB2ACD}"/>
                  </a:ext>
                </a:extLst>
              </p:cNvPr>
              <p:cNvSpPr/>
              <p:nvPr/>
            </p:nvSpPr>
            <p:spPr>
              <a:xfrm>
                <a:off x="6011348" y="3363244"/>
                <a:ext cx="9525" cy="9525"/>
              </a:xfrm>
              <a:custGeom>
                <a:avLst/>
                <a:gdLst>
                  <a:gd name="connsiteX0" fmla="*/ 0 w 9525"/>
                  <a:gd name="connsiteY0" fmla="*/ 0 h 9525"/>
                  <a:gd name="connsiteX1" fmla="*/ 0 w 9525"/>
                  <a:gd name="connsiteY1" fmla="*/ 0 h 9525"/>
                  <a:gd name="connsiteX2" fmla="*/ 0 w 9525"/>
                  <a:gd name="connsiteY2" fmla="*/ 0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42424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75" name="Freeform: Shape 1574">
                <a:extLst>
                  <a:ext uri="{FF2B5EF4-FFF2-40B4-BE49-F238E27FC236}">
                    <a16:creationId xmlns:a16="http://schemas.microsoft.com/office/drawing/2014/main" id="{1CB08EF0-10F5-468D-B9A8-BD1405E04E7E}"/>
                  </a:ext>
                </a:extLst>
              </p:cNvPr>
              <p:cNvSpPr/>
              <p:nvPr/>
            </p:nvSpPr>
            <p:spPr>
              <a:xfrm>
                <a:off x="6023717" y="3366101"/>
                <a:ext cx="28576" cy="181925"/>
              </a:xfrm>
              <a:custGeom>
                <a:avLst/>
                <a:gdLst>
                  <a:gd name="connsiteX0" fmla="*/ 21908 w 28575"/>
                  <a:gd name="connsiteY0" fmla="*/ 180023 h 181927"/>
                  <a:gd name="connsiteX1" fmla="*/ 21908 w 28575"/>
                  <a:gd name="connsiteY1" fmla="*/ 180023 h 181927"/>
                  <a:gd name="connsiteX2" fmla="*/ 20003 w 28575"/>
                  <a:gd name="connsiteY2" fmla="*/ 180975 h 181927"/>
                  <a:gd name="connsiteX3" fmla="*/ 19050 w 28575"/>
                  <a:gd name="connsiteY3" fmla="*/ 181928 h 181927"/>
                  <a:gd name="connsiteX4" fmla="*/ 19050 w 28575"/>
                  <a:gd name="connsiteY4" fmla="*/ 181928 h 181927"/>
                  <a:gd name="connsiteX5" fmla="*/ 18097 w 28575"/>
                  <a:gd name="connsiteY5" fmla="*/ 160020 h 181927"/>
                  <a:gd name="connsiteX6" fmla="*/ 18097 w 28575"/>
                  <a:gd name="connsiteY6" fmla="*/ 159068 h 181927"/>
                  <a:gd name="connsiteX7" fmla="*/ 18097 w 28575"/>
                  <a:gd name="connsiteY7" fmla="*/ 157163 h 181927"/>
                  <a:gd name="connsiteX8" fmla="*/ 18097 w 28575"/>
                  <a:gd name="connsiteY8" fmla="*/ 154305 h 181927"/>
                  <a:gd name="connsiteX9" fmla="*/ 18097 w 28575"/>
                  <a:gd name="connsiteY9" fmla="*/ 153353 h 181927"/>
                  <a:gd name="connsiteX10" fmla="*/ 18097 w 28575"/>
                  <a:gd name="connsiteY10" fmla="*/ 152400 h 181927"/>
                  <a:gd name="connsiteX11" fmla="*/ 18097 w 28575"/>
                  <a:gd name="connsiteY11" fmla="*/ 151448 h 181927"/>
                  <a:gd name="connsiteX12" fmla="*/ 18097 w 28575"/>
                  <a:gd name="connsiteY12" fmla="*/ 150495 h 181927"/>
                  <a:gd name="connsiteX13" fmla="*/ 18097 w 28575"/>
                  <a:gd name="connsiteY13" fmla="*/ 148590 h 181927"/>
                  <a:gd name="connsiteX14" fmla="*/ 18097 w 28575"/>
                  <a:gd name="connsiteY14" fmla="*/ 145733 h 181927"/>
                  <a:gd name="connsiteX15" fmla="*/ 20003 w 28575"/>
                  <a:gd name="connsiteY15" fmla="*/ 160973 h 181927"/>
                  <a:gd name="connsiteX16" fmla="*/ 19050 w 28575"/>
                  <a:gd name="connsiteY16" fmla="*/ 157163 h 181927"/>
                  <a:gd name="connsiteX17" fmla="*/ 19050 w 28575"/>
                  <a:gd name="connsiteY17" fmla="*/ 157163 h 181927"/>
                  <a:gd name="connsiteX18" fmla="*/ 19050 w 28575"/>
                  <a:gd name="connsiteY18" fmla="*/ 155258 h 181927"/>
                  <a:gd name="connsiteX19" fmla="*/ 19050 w 28575"/>
                  <a:gd name="connsiteY19" fmla="*/ 154305 h 181927"/>
                  <a:gd name="connsiteX20" fmla="*/ 19050 w 28575"/>
                  <a:gd name="connsiteY20" fmla="*/ 152400 h 181927"/>
                  <a:gd name="connsiteX21" fmla="*/ 18097 w 28575"/>
                  <a:gd name="connsiteY21" fmla="*/ 144780 h 181927"/>
                  <a:gd name="connsiteX22" fmla="*/ 18097 w 28575"/>
                  <a:gd name="connsiteY22" fmla="*/ 142875 h 181927"/>
                  <a:gd name="connsiteX23" fmla="*/ 20003 w 28575"/>
                  <a:gd name="connsiteY23" fmla="*/ 120015 h 181927"/>
                  <a:gd name="connsiteX24" fmla="*/ 21908 w 28575"/>
                  <a:gd name="connsiteY24" fmla="*/ 80963 h 181927"/>
                  <a:gd name="connsiteX25" fmla="*/ 21908 w 28575"/>
                  <a:gd name="connsiteY25" fmla="*/ 80010 h 181927"/>
                  <a:gd name="connsiteX26" fmla="*/ 21908 w 28575"/>
                  <a:gd name="connsiteY26" fmla="*/ 74295 h 181927"/>
                  <a:gd name="connsiteX27" fmla="*/ 9525 w 28575"/>
                  <a:gd name="connsiteY27" fmla="*/ 12383 h 181927"/>
                  <a:gd name="connsiteX28" fmla="*/ 6668 w 28575"/>
                  <a:gd name="connsiteY28" fmla="*/ 6668 h 181927"/>
                  <a:gd name="connsiteX29" fmla="*/ 5715 w 28575"/>
                  <a:gd name="connsiteY29" fmla="*/ 4763 h 181927"/>
                  <a:gd name="connsiteX30" fmla="*/ 4763 w 28575"/>
                  <a:gd name="connsiteY30" fmla="*/ 3810 h 181927"/>
                  <a:gd name="connsiteX31" fmla="*/ 4763 w 28575"/>
                  <a:gd name="connsiteY31" fmla="*/ 2858 h 181927"/>
                  <a:gd name="connsiteX32" fmla="*/ 0 w 28575"/>
                  <a:gd name="connsiteY32" fmla="*/ 0 h 181927"/>
                  <a:gd name="connsiteX33" fmla="*/ 3810 w 28575"/>
                  <a:gd name="connsiteY33" fmla="*/ 953 h 181927"/>
                  <a:gd name="connsiteX34" fmla="*/ 10478 w 28575"/>
                  <a:gd name="connsiteY34" fmla="*/ 4763 h 181927"/>
                  <a:gd name="connsiteX35" fmla="*/ 14288 w 28575"/>
                  <a:gd name="connsiteY35" fmla="*/ 12383 h 181927"/>
                  <a:gd name="connsiteX36" fmla="*/ 25718 w 28575"/>
                  <a:gd name="connsiteY36" fmla="*/ 64770 h 181927"/>
                  <a:gd name="connsiteX37" fmla="*/ 26670 w 28575"/>
                  <a:gd name="connsiteY37" fmla="*/ 80010 h 181927"/>
                  <a:gd name="connsiteX38" fmla="*/ 25718 w 28575"/>
                  <a:gd name="connsiteY38" fmla="*/ 146685 h 181927"/>
                  <a:gd name="connsiteX39" fmla="*/ 28575 w 28575"/>
                  <a:gd name="connsiteY39" fmla="*/ 180975 h 181927"/>
                  <a:gd name="connsiteX40" fmla="*/ 21908 w 28575"/>
                  <a:gd name="connsiteY40" fmla="*/ 180023 h 1819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</a:cxnLst>
                <a:rect l="l" t="t" r="r" b="b"/>
                <a:pathLst>
                  <a:path w="28575" h="181927">
                    <a:moveTo>
                      <a:pt x="21908" y="180023"/>
                    </a:moveTo>
                    <a:cubicBezTo>
                      <a:pt x="21908" y="180023"/>
                      <a:pt x="21908" y="180023"/>
                      <a:pt x="21908" y="180023"/>
                    </a:cubicBezTo>
                    <a:cubicBezTo>
                      <a:pt x="21908" y="180975"/>
                      <a:pt x="20955" y="180975"/>
                      <a:pt x="20003" y="180975"/>
                    </a:cubicBezTo>
                    <a:cubicBezTo>
                      <a:pt x="20003" y="180975"/>
                      <a:pt x="19050" y="180975"/>
                      <a:pt x="19050" y="181928"/>
                    </a:cubicBezTo>
                    <a:cubicBezTo>
                      <a:pt x="19050" y="181928"/>
                      <a:pt x="19050" y="181928"/>
                      <a:pt x="19050" y="181928"/>
                    </a:cubicBezTo>
                    <a:cubicBezTo>
                      <a:pt x="19050" y="175260"/>
                      <a:pt x="19050" y="164783"/>
                      <a:pt x="18097" y="160020"/>
                    </a:cubicBezTo>
                    <a:cubicBezTo>
                      <a:pt x="18097" y="160020"/>
                      <a:pt x="18097" y="159068"/>
                      <a:pt x="18097" y="159068"/>
                    </a:cubicBezTo>
                    <a:cubicBezTo>
                      <a:pt x="18097" y="158115"/>
                      <a:pt x="18097" y="158115"/>
                      <a:pt x="18097" y="157163"/>
                    </a:cubicBezTo>
                    <a:cubicBezTo>
                      <a:pt x="18097" y="156210"/>
                      <a:pt x="18097" y="155258"/>
                      <a:pt x="18097" y="154305"/>
                    </a:cubicBezTo>
                    <a:cubicBezTo>
                      <a:pt x="18097" y="154305"/>
                      <a:pt x="18097" y="154305"/>
                      <a:pt x="18097" y="153353"/>
                    </a:cubicBezTo>
                    <a:cubicBezTo>
                      <a:pt x="18097" y="153353"/>
                      <a:pt x="18097" y="152400"/>
                      <a:pt x="18097" y="152400"/>
                    </a:cubicBezTo>
                    <a:cubicBezTo>
                      <a:pt x="18097" y="152400"/>
                      <a:pt x="18097" y="151448"/>
                      <a:pt x="18097" y="151448"/>
                    </a:cubicBezTo>
                    <a:cubicBezTo>
                      <a:pt x="18097" y="151448"/>
                      <a:pt x="18097" y="150495"/>
                      <a:pt x="18097" y="150495"/>
                    </a:cubicBezTo>
                    <a:cubicBezTo>
                      <a:pt x="18097" y="149543"/>
                      <a:pt x="18097" y="149543"/>
                      <a:pt x="18097" y="148590"/>
                    </a:cubicBezTo>
                    <a:cubicBezTo>
                      <a:pt x="18097" y="147638"/>
                      <a:pt x="18097" y="146685"/>
                      <a:pt x="18097" y="145733"/>
                    </a:cubicBezTo>
                    <a:cubicBezTo>
                      <a:pt x="18097" y="143828"/>
                      <a:pt x="20003" y="162878"/>
                      <a:pt x="20003" y="160973"/>
                    </a:cubicBezTo>
                    <a:cubicBezTo>
                      <a:pt x="20003" y="160020"/>
                      <a:pt x="19050" y="159068"/>
                      <a:pt x="19050" y="157163"/>
                    </a:cubicBezTo>
                    <a:cubicBezTo>
                      <a:pt x="19050" y="157163"/>
                      <a:pt x="19050" y="157163"/>
                      <a:pt x="19050" y="157163"/>
                    </a:cubicBezTo>
                    <a:cubicBezTo>
                      <a:pt x="19050" y="156210"/>
                      <a:pt x="19050" y="156210"/>
                      <a:pt x="19050" y="155258"/>
                    </a:cubicBezTo>
                    <a:cubicBezTo>
                      <a:pt x="19050" y="155258"/>
                      <a:pt x="19050" y="155258"/>
                      <a:pt x="19050" y="154305"/>
                    </a:cubicBezTo>
                    <a:cubicBezTo>
                      <a:pt x="19050" y="153353"/>
                      <a:pt x="19050" y="152400"/>
                      <a:pt x="19050" y="152400"/>
                    </a:cubicBezTo>
                    <a:cubicBezTo>
                      <a:pt x="19050" y="149543"/>
                      <a:pt x="18097" y="147638"/>
                      <a:pt x="18097" y="144780"/>
                    </a:cubicBezTo>
                    <a:cubicBezTo>
                      <a:pt x="18097" y="143828"/>
                      <a:pt x="18097" y="142875"/>
                      <a:pt x="18097" y="142875"/>
                    </a:cubicBezTo>
                    <a:cubicBezTo>
                      <a:pt x="19050" y="135255"/>
                      <a:pt x="19050" y="127635"/>
                      <a:pt x="20003" y="120015"/>
                    </a:cubicBezTo>
                    <a:cubicBezTo>
                      <a:pt x="20955" y="106680"/>
                      <a:pt x="21908" y="94298"/>
                      <a:pt x="21908" y="80963"/>
                    </a:cubicBezTo>
                    <a:lnTo>
                      <a:pt x="21908" y="80010"/>
                    </a:lnTo>
                    <a:cubicBezTo>
                      <a:pt x="21908" y="78105"/>
                      <a:pt x="21908" y="76200"/>
                      <a:pt x="21908" y="74295"/>
                    </a:cubicBezTo>
                    <a:cubicBezTo>
                      <a:pt x="20955" y="53340"/>
                      <a:pt x="17145" y="32385"/>
                      <a:pt x="9525" y="12383"/>
                    </a:cubicBezTo>
                    <a:cubicBezTo>
                      <a:pt x="8572" y="10478"/>
                      <a:pt x="7620" y="8573"/>
                      <a:pt x="6668" y="6668"/>
                    </a:cubicBezTo>
                    <a:cubicBezTo>
                      <a:pt x="6668" y="5715"/>
                      <a:pt x="5715" y="5715"/>
                      <a:pt x="5715" y="4763"/>
                    </a:cubicBezTo>
                    <a:cubicBezTo>
                      <a:pt x="5715" y="4763"/>
                      <a:pt x="4763" y="3810"/>
                      <a:pt x="4763" y="3810"/>
                    </a:cubicBezTo>
                    <a:cubicBezTo>
                      <a:pt x="4763" y="3810"/>
                      <a:pt x="4763" y="3810"/>
                      <a:pt x="4763" y="2858"/>
                    </a:cubicBezTo>
                    <a:cubicBezTo>
                      <a:pt x="3810" y="1905"/>
                      <a:pt x="0" y="0"/>
                      <a:pt x="0" y="0"/>
                    </a:cubicBezTo>
                    <a:cubicBezTo>
                      <a:pt x="0" y="0"/>
                      <a:pt x="3810" y="953"/>
                      <a:pt x="3810" y="953"/>
                    </a:cubicBezTo>
                    <a:cubicBezTo>
                      <a:pt x="6668" y="1905"/>
                      <a:pt x="8572" y="2858"/>
                      <a:pt x="10478" y="4763"/>
                    </a:cubicBezTo>
                    <a:cubicBezTo>
                      <a:pt x="12383" y="6668"/>
                      <a:pt x="13335" y="9525"/>
                      <a:pt x="14288" y="12383"/>
                    </a:cubicBezTo>
                    <a:cubicBezTo>
                      <a:pt x="20955" y="29528"/>
                      <a:pt x="24765" y="46673"/>
                      <a:pt x="25718" y="64770"/>
                    </a:cubicBezTo>
                    <a:cubicBezTo>
                      <a:pt x="25718" y="69533"/>
                      <a:pt x="26670" y="75248"/>
                      <a:pt x="26670" y="80010"/>
                    </a:cubicBezTo>
                    <a:cubicBezTo>
                      <a:pt x="26670" y="102870"/>
                      <a:pt x="23813" y="123825"/>
                      <a:pt x="25718" y="146685"/>
                    </a:cubicBezTo>
                    <a:cubicBezTo>
                      <a:pt x="26670" y="159068"/>
                      <a:pt x="27622" y="170498"/>
                      <a:pt x="28575" y="180975"/>
                    </a:cubicBezTo>
                    <a:cubicBezTo>
                      <a:pt x="23813" y="178118"/>
                      <a:pt x="22860" y="179070"/>
                      <a:pt x="21908" y="180023"/>
                    </a:cubicBezTo>
                    <a:close/>
                  </a:path>
                </a:pathLst>
              </a:custGeom>
              <a:solidFill>
                <a:srgbClr val="F6EB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76" name="Freeform: Shape 1575">
                <a:extLst>
                  <a:ext uri="{FF2B5EF4-FFF2-40B4-BE49-F238E27FC236}">
                    <a16:creationId xmlns:a16="http://schemas.microsoft.com/office/drawing/2014/main" id="{9B7A83F7-42F7-4542-88BF-261529B250D4}"/>
                  </a:ext>
                </a:extLst>
              </p:cNvPr>
              <p:cNvSpPr/>
              <p:nvPr/>
            </p:nvSpPr>
            <p:spPr>
              <a:xfrm>
                <a:off x="6032276" y="3374674"/>
                <a:ext cx="16192" cy="173352"/>
              </a:xfrm>
              <a:custGeom>
                <a:avLst/>
                <a:gdLst>
                  <a:gd name="connsiteX0" fmla="*/ 13335 w 16192"/>
                  <a:gd name="connsiteY0" fmla="*/ 171450 h 173354"/>
                  <a:gd name="connsiteX1" fmla="*/ 11430 w 16192"/>
                  <a:gd name="connsiteY1" fmla="*/ 172402 h 173354"/>
                  <a:gd name="connsiteX2" fmla="*/ 10478 w 16192"/>
                  <a:gd name="connsiteY2" fmla="*/ 173355 h 173354"/>
                  <a:gd name="connsiteX3" fmla="*/ 10478 w 16192"/>
                  <a:gd name="connsiteY3" fmla="*/ 173355 h 173354"/>
                  <a:gd name="connsiteX4" fmla="*/ 9525 w 16192"/>
                  <a:gd name="connsiteY4" fmla="*/ 151447 h 173354"/>
                  <a:gd name="connsiteX5" fmla="*/ 9525 w 16192"/>
                  <a:gd name="connsiteY5" fmla="*/ 150495 h 173354"/>
                  <a:gd name="connsiteX6" fmla="*/ 9525 w 16192"/>
                  <a:gd name="connsiteY6" fmla="*/ 148590 h 173354"/>
                  <a:gd name="connsiteX7" fmla="*/ 9525 w 16192"/>
                  <a:gd name="connsiteY7" fmla="*/ 145733 h 173354"/>
                  <a:gd name="connsiteX8" fmla="*/ 9525 w 16192"/>
                  <a:gd name="connsiteY8" fmla="*/ 144780 h 173354"/>
                  <a:gd name="connsiteX9" fmla="*/ 9525 w 16192"/>
                  <a:gd name="connsiteY9" fmla="*/ 143827 h 173354"/>
                  <a:gd name="connsiteX10" fmla="*/ 9525 w 16192"/>
                  <a:gd name="connsiteY10" fmla="*/ 142875 h 173354"/>
                  <a:gd name="connsiteX11" fmla="*/ 9525 w 16192"/>
                  <a:gd name="connsiteY11" fmla="*/ 141922 h 173354"/>
                  <a:gd name="connsiteX12" fmla="*/ 9525 w 16192"/>
                  <a:gd name="connsiteY12" fmla="*/ 140017 h 173354"/>
                  <a:gd name="connsiteX13" fmla="*/ 9525 w 16192"/>
                  <a:gd name="connsiteY13" fmla="*/ 137160 h 173354"/>
                  <a:gd name="connsiteX14" fmla="*/ 11430 w 16192"/>
                  <a:gd name="connsiteY14" fmla="*/ 152400 h 173354"/>
                  <a:gd name="connsiteX15" fmla="*/ 10478 w 16192"/>
                  <a:gd name="connsiteY15" fmla="*/ 148590 h 173354"/>
                  <a:gd name="connsiteX16" fmla="*/ 10478 w 16192"/>
                  <a:gd name="connsiteY16" fmla="*/ 148590 h 173354"/>
                  <a:gd name="connsiteX17" fmla="*/ 10478 w 16192"/>
                  <a:gd name="connsiteY17" fmla="*/ 146685 h 173354"/>
                  <a:gd name="connsiteX18" fmla="*/ 10478 w 16192"/>
                  <a:gd name="connsiteY18" fmla="*/ 145733 h 173354"/>
                  <a:gd name="connsiteX19" fmla="*/ 10478 w 16192"/>
                  <a:gd name="connsiteY19" fmla="*/ 143827 h 173354"/>
                  <a:gd name="connsiteX20" fmla="*/ 9525 w 16192"/>
                  <a:gd name="connsiteY20" fmla="*/ 136208 h 173354"/>
                  <a:gd name="connsiteX21" fmla="*/ 9525 w 16192"/>
                  <a:gd name="connsiteY21" fmla="*/ 134302 h 173354"/>
                  <a:gd name="connsiteX22" fmla="*/ 11430 w 16192"/>
                  <a:gd name="connsiteY22" fmla="*/ 111442 h 173354"/>
                  <a:gd name="connsiteX23" fmla="*/ 13335 w 16192"/>
                  <a:gd name="connsiteY23" fmla="*/ 72390 h 173354"/>
                  <a:gd name="connsiteX24" fmla="*/ 13335 w 16192"/>
                  <a:gd name="connsiteY24" fmla="*/ 71438 h 173354"/>
                  <a:gd name="connsiteX25" fmla="*/ 13335 w 16192"/>
                  <a:gd name="connsiteY25" fmla="*/ 65722 h 173354"/>
                  <a:gd name="connsiteX26" fmla="*/ 2858 w 16192"/>
                  <a:gd name="connsiteY26" fmla="*/ 7620 h 173354"/>
                  <a:gd name="connsiteX27" fmla="*/ 0 w 16192"/>
                  <a:gd name="connsiteY27" fmla="*/ 0 h 173354"/>
                  <a:gd name="connsiteX28" fmla="*/ 6668 w 16192"/>
                  <a:gd name="connsiteY28" fmla="*/ 12383 h 173354"/>
                  <a:gd name="connsiteX29" fmla="*/ 15240 w 16192"/>
                  <a:gd name="connsiteY29" fmla="*/ 56197 h 173354"/>
                  <a:gd name="connsiteX30" fmla="*/ 16193 w 16192"/>
                  <a:gd name="connsiteY30" fmla="*/ 71438 h 173354"/>
                  <a:gd name="connsiteX31" fmla="*/ 15240 w 16192"/>
                  <a:gd name="connsiteY31" fmla="*/ 138113 h 173354"/>
                  <a:gd name="connsiteX32" fmla="*/ 13335 w 16192"/>
                  <a:gd name="connsiteY32" fmla="*/ 171450 h 1733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16192" h="173354">
                    <a:moveTo>
                      <a:pt x="13335" y="171450"/>
                    </a:moveTo>
                    <a:cubicBezTo>
                      <a:pt x="13335" y="171450"/>
                      <a:pt x="12383" y="172402"/>
                      <a:pt x="11430" y="172402"/>
                    </a:cubicBezTo>
                    <a:cubicBezTo>
                      <a:pt x="11430" y="172402"/>
                      <a:pt x="10478" y="172402"/>
                      <a:pt x="10478" y="173355"/>
                    </a:cubicBezTo>
                    <a:cubicBezTo>
                      <a:pt x="10478" y="173355"/>
                      <a:pt x="10478" y="173355"/>
                      <a:pt x="10478" y="173355"/>
                    </a:cubicBezTo>
                    <a:cubicBezTo>
                      <a:pt x="10478" y="166688"/>
                      <a:pt x="10478" y="156210"/>
                      <a:pt x="9525" y="151447"/>
                    </a:cubicBezTo>
                    <a:cubicBezTo>
                      <a:pt x="9525" y="151447"/>
                      <a:pt x="9525" y="150495"/>
                      <a:pt x="9525" y="150495"/>
                    </a:cubicBezTo>
                    <a:cubicBezTo>
                      <a:pt x="9525" y="149542"/>
                      <a:pt x="9525" y="149542"/>
                      <a:pt x="9525" y="148590"/>
                    </a:cubicBezTo>
                    <a:cubicBezTo>
                      <a:pt x="9525" y="147638"/>
                      <a:pt x="9525" y="146685"/>
                      <a:pt x="9525" y="145733"/>
                    </a:cubicBezTo>
                    <a:cubicBezTo>
                      <a:pt x="9525" y="145733"/>
                      <a:pt x="9525" y="145733"/>
                      <a:pt x="9525" y="144780"/>
                    </a:cubicBezTo>
                    <a:cubicBezTo>
                      <a:pt x="9525" y="144780"/>
                      <a:pt x="9525" y="143827"/>
                      <a:pt x="9525" y="143827"/>
                    </a:cubicBezTo>
                    <a:cubicBezTo>
                      <a:pt x="9525" y="143827"/>
                      <a:pt x="9525" y="142875"/>
                      <a:pt x="9525" y="142875"/>
                    </a:cubicBezTo>
                    <a:cubicBezTo>
                      <a:pt x="9525" y="142875"/>
                      <a:pt x="9525" y="141922"/>
                      <a:pt x="9525" y="141922"/>
                    </a:cubicBezTo>
                    <a:cubicBezTo>
                      <a:pt x="9525" y="140970"/>
                      <a:pt x="9525" y="140970"/>
                      <a:pt x="9525" y="140017"/>
                    </a:cubicBezTo>
                    <a:cubicBezTo>
                      <a:pt x="9525" y="139065"/>
                      <a:pt x="9525" y="138113"/>
                      <a:pt x="9525" y="137160"/>
                    </a:cubicBezTo>
                    <a:cubicBezTo>
                      <a:pt x="9525" y="135255"/>
                      <a:pt x="11430" y="154305"/>
                      <a:pt x="11430" y="152400"/>
                    </a:cubicBezTo>
                    <a:cubicBezTo>
                      <a:pt x="11430" y="151447"/>
                      <a:pt x="10478" y="150495"/>
                      <a:pt x="10478" y="148590"/>
                    </a:cubicBezTo>
                    <a:cubicBezTo>
                      <a:pt x="10478" y="148590"/>
                      <a:pt x="10478" y="148590"/>
                      <a:pt x="10478" y="148590"/>
                    </a:cubicBezTo>
                    <a:cubicBezTo>
                      <a:pt x="10478" y="147638"/>
                      <a:pt x="10478" y="147638"/>
                      <a:pt x="10478" y="146685"/>
                    </a:cubicBezTo>
                    <a:cubicBezTo>
                      <a:pt x="10478" y="146685"/>
                      <a:pt x="10478" y="146685"/>
                      <a:pt x="10478" y="145733"/>
                    </a:cubicBezTo>
                    <a:cubicBezTo>
                      <a:pt x="10478" y="144780"/>
                      <a:pt x="10478" y="143827"/>
                      <a:pt x="10478" y="143827"/>
                    </a:cubicBezTo>
                    <a:cubicBezTo>
                      <a:pt x="10478" y="140970"/>
                      <a:pt x="9525" y="139065"/>
                      <a:pt x="9525" y="136208"/>
                    </a:cubicBezTo>
                    <a:cubicBezTo>
                      <a:pt x="9525" y="135255"/>
                      <a:pt x="9525" y="134302"/>
                      <a:pt x="9525" y="134302"/>
                    </a:cubicBezTo>
                    <a:cubicBezTo>
                      <a:pt x="10478" y="126683"/>
                      <a:pt x="10478" y="119063"/>
                      <a:pt x="11430" y="111442"/>
                    </a:cubicBezTo>
                    <a:cubicBezTo>
                      <a:pt x="12383" y="98108"/>
                      <a:pt x="13335" y="85725"/>
                      <a:pt x="13335" y="72390"/>
                    </a:cubicBezTo>
                    <a:lnTo>
                      <a:pt x="13335" y="71438"/>
                    </a:lnTo>
                    <a:cubicBezTo>
                      <a:pt x="13335" y="69533"/>
                      <a:pt x="13335" y="67627"/>
                      <a:pt x="13335" y="65722"/>
                    </a:cubicBezTo>
                    <a:cubicBezTo>
                      <a:pt x="12383" y="44767"/>
                      <a:pt x="9525" y="27622"/>
                      <a:pt x="2858" y="7620"/>
                    </a:cubicBezTo>
                    <a:cubicBezTo>
                      <a:pt x="1905" y="5715"/>
                      <a:pt x="0" y="952"/>
                      <a:pt x="0" y="0"/>
                    </a:cubicBezTo>
                    <a:cubicBezTo>
                      <a:pt x="953" y="0"/>
                      <a:pt x="4763" y="9525"/>
                      <a:pt x="6668" y="12383"/>
                    </a:cubicBezTo>
                    <a:cubicBezTo>
                      <a:pt x="13335" y="29527"/>
                      <a:pt x="14288" y="39052"/>
                      <a:pt x="15240" y="56197"/>
                    </a:cubicBezTo>
                    <a:cubicBezTo>
                      <a:pt x="15240" y="60960"/>
                      <a:pt x="16193" y="66675"/>
                      <a:pt x="16193" y="71438"/>
                    </a:cubicBezTo>
                    <a:cubicBezTo>
                      <a:pt x="16193" y="94297"/>
                      <a:pt x="13335" y="115252"/>
                      <a:pt x="15240" y="138113"/>
                    </a:cubicBezTo>
                    <a:cubicBezTo>
                      <a:pt x="11430" y="148590"/>
                      <a:pt x="12383" y="160972"/>
                      <a:pt x="13335" y="171450"/>
                    </a:cubicBezTo>
                    <a:close/>
                  </a:path>
                </a:pathLst>
              </a:custGeom>
              <a:solidFill>
                <a:srgbClr val="B6B93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77" name="Freeform: Shape 1576">
                <a:extLst>
                  <a:ext uri="{FF2B5EF4-FFF2-40B4-BE49-F238E27FC236}">
                    <a16:creationId xmlns:a16="http://schemas.microsoft.com/office/drawing/2014/main" id="{C22ACEB9-5668-43E9-A2D0-0847A28D7F58}"/>
                  </a:ext>
                </a:extLst>
              </p:cNvPr>
              <p:cNvSpPr/>
              <p:nvPr/>
            </p:nvSpPr>
            <p:spPr>
              <a:xfrm>
                <a:off x="5983578" y="3559456"/>
                <a:ext cx="56305" cy="251458"/>
              </a:xfrm>
              <a:custGeom>
                <a:avLst/>
                <a:gdLst>
                  <a:gd name="connsiteX0" fmla="*/ 56305 w 56304"/>
                  <a:gd name="connsiteY0" fmla="*/ 15240 h 251460"/>
                  <a:gd name="connsiteX1" fmla="*/ 27730 w 56304"/>
                  <a:gd name="connsiteY1" fmla="*/ 82867 h 251460"/>
                  <a:gd name="connsiteX2" fmla="*/ 22967 w 56304"/>
                  <a:gd name="connsiteY2" fmla="*/ 217170 h 251460"/>
                  <a:gd name="connsiteX3" fmla="*/ 22967 w 56304"/>
                  <a:gd name="connsiteY3" fmla="*/ 242888 h 251460"/>
                  <a:gd name="connsiteX4" fmla="*/ 22967 w 56304"/>
                  <a:gd name="connsiteY4" fmla="*/ 251460 h 251460"/>
                  <a:gd name="connsiteX5" fmla="*/ 1060 w 56304"/>
                  <a:gd name="connsiteY5" fmla="*/ 245745 h 251460"/>
                  <a:gd name="connsiteX6" fmla="*/ 108 w 56304"/>
                  <a:gd name="connsiteY6" fmla="*/ 244792 h 251460"/>
                  <a:gd name="connsiteX7" fmla="*/ 108 w 56304"/>
                  <a:gd name="connsiteY7" fmla="*/ 243840 h 251460"/>
                  <a:gd name="connsiteX8" fmla="*/ 108 w 56304"/>
                  <a:gd name="connsiteY8" fmla="*/ 241935 h 251460"/>
                  <a:gd name="connsiteX9" fmla="*/ 3917 w 56304"/>
                  <a:gd name="connsiteY9" fmla="*/ 114300 h 251460"/>
                  <a:gd name="connsiteX10" fmla="*/ 3917 w 56304"/>
                  <a:gd name="connsiteY10" fmla="*/ 108585 h 251460"/>
                  <a:gd name="connsiteX11" fmla="*/ 12490 w 56304"/>
                  <a:gd name="connsiteY11" fmla="*/ 47625 h 251460"/>
                  <a:gd name="connsiteX12" fmla="*/ 14395 w 56304"/>
                  <a:gd name="connsiteY12" fmla="*/ 34290 h 251460"/>
                  <a:gd name="connsiteX13" fmla="*/ 20110 w 56304"/>
                  <a:gd name="connsiteY13" fmla="*/ 31433 h 251460"/>
                  <a:gd name="connsiteX14" fmla="*/ 21062 w 56304"/>
                  <a:gd name="connsiteY14" fmla="*/ 19050 h 251460"/>
                  <a:gd name="connsiteX15" fmla="*/ 22967 w 56304"/>
                  <a:gd name="connsiteY15" fmla="*/ 0 h 251460"/>
                  <a:gd name="connsiteX16" fmla="*/ 24872 w 56304"/>
                  <a:gd name="connsiteY16" fmla="*/ 22860 h 251460"/>
                  <a:gd name="connsiteX17" fmla="*/ 25825 w 56304"/>
                  <a:gd name="connsiteY17" fmla="*/ 28575 h 251460"/>
                  <a:gd name="connsiteX18" fmla="*/ 35350 w 56304"/>
                  <a:gd name="connsiteY18" fmla="*/ 23813 h 251460"/>
                  <a:gd name="connsiteX19" fmla="*/ 43922 w 56304"/>
                  <a:gd name="connsiteY19" fmla="*/ 18098 h 251460"/>
                  <a:gd name="connsiteX20" fmla="*/ 46780 w 56304"/>
                  <a:gd name="connsiteY20" fmla="*/ 14288 h 251460"/>
                  <a:gd name="connsiteX21" fmla="*/ 50590 w 56304"/>
                  <a:gd name="connsiteY21" fmla="*/ 8573 h 251460"/>
                  <a:gd name="connsiteX22" fmla="*/ 51542 w 56304"/>
                  <a:gd name="connsiteY22" fmla="*/ 6667 h 251460"/>
                  <a:gd name="connsiteX23" fmla="*/ 51542 w 56304"/>
                  <a:gd name="connsiteY23" fmla="*/ 6667 h 251460"/>
                  <a:gd name="connsiteX24" fmla="*/ 52495 w 56304"/>
                  <a:gd name="connsiteY24" fmla="*/ 5715 h 251460"/>
                  <a:gd name="connsiteX25" fmla="*/ 53447 w 56304"/>
                  <a:gd name="connsiteY25" fmla="*/ 2858 h 251460"/>
                  <a:gd name="connsiteX26" fmla="*/ 54400 w 56304"/>
                  <a:gd name="connsiteY26" fmla="*/ 0 h 251460"/>
                  <a:gd name="connsiteX27" fmla="*/ 56305 w 56304"/>
                  <a:gd name="connsiteY27" fmla="*/ 15240 h 2514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56304" h="251460">
                    <a:moveTo>
                      <a:pt x="56305" y="15240"/>
                    </a:moveTo>
                    <a:cubicBezTo>
                      <a:pt x="28683" y="37148"/>
                      <a:pt x="30587" y="67628"/>
                      <a:pt x="27730" y="82867"/>
                    </a:cubicBezTo>
                    <a:cubicBezTo>
                      <a:pt x="21062" y="126683"/>
                      <a:pt x="21062" y="172403"/>
                      <a:pt x="22967" y="217170"/>
                    </a:cubicBezTo>
                    <a:cubicBezTo>
                      <a:pt x="22967" y="225742"/>
                      <a:pt x="22967" y="234315"/>
                      <a:pt x="22967" y="242888"/>
                    </a:cubicBezTo>
                    <a:cubicBezTo>
                      <a:pt x="22967" y="244792"/>
                      <a:pt x="22967" y="248603"/>
                      <a:pt x="22967" y="251460"/>
                    </a:cubicBezTo>
                    <a:cubicBezTo>
                      <a:pt x="14395" y="251460"/>
                      <a:pt x="4870" y="248603"/>
                      <a:pt x="1060" y="245745"/>
                    </a:cubicBezTo>
                    <a:cubicBezTo>
                      <a:pt x="1060" y="245745"/>
                      <a:pt x="108" y="244792"/>
                      <a:pt x="108" y="244792"/>
                    </a:cubicBezTo>
                    <a:cubicBezTo>
                      <a:pt x="108" y="244792"/>
                      <a:pt x="108" y="243840"/>
                      <a:pt x="108" y="243840"/>
                    </a:cubicBezTo>
                    <a:cubicBezTo>
                      <a:pt x="108" y="242888"/>
                      <a:pt x="108" y="242888"/>
                      <a:pt x="108" y="241935"/>
                    </a:cubicBezTo>
                    <a:cubicBezTo>
                      <a:pt x="-845" y="189548"/>
                      <a:pt x="4870" y="150495"/>
                      <a:pt x="3917" y="114300"/>
                    </a:cubicBezTo>
                    <a:cubicBezTo>
                      <a:pt x="3917" y="112395"/>
                      <a:pt x="3917" y="110490"/>
                      <a:pt x="3917" y="108585"/>
                    </a:cubicBezTo>
                    <a:cubicBezTo>
                      <a:pt x="7727" y="88583"/>
                      <a:pt x="12490" y="67628"/>
                      <a:pt x="12490" y="47625"/>
                    </a:cubicBezTo>
                    <a:cubicBezTo>
                      <a:pt x="15347" y="46673"/>
                      <a:pt x="14395" y="40958"/>
                      <a:pt x="14395" y="34290"/>
                    </a:cubicBezTo>
                    <a:cubicBezTo>
                      <a:pt x="16300" y="33338"/>
                      <a:pt x="18205" y="32385"/>
                      <a:pt x="20110" y="31433"/>
                    </a:cubicBezTo>
                    <a:cubicBezTo>
                      <a:pt x="20110" y="27623"/>
                      <a:pt x="21062" y="22860"/>
                      <a:pt x="21062" y="19050"/>
                    </a:cubicBezTo>
                    <a:cubicBezTo>
                      <a:pt x="22015" y="12383"/>
                      <a:pt x="22967" y="6667"/>
                      <a:pt x="22967" y="0"/>
                    </a:cubicBezTo>
                    <a:cubicBezTo>
                      <a:pt x="22967" y="7620"/>
                      <a:pt x="23920" y="15240"/>
                      <a:pt x="24872" y="22860"/>
                    </a:cubicBezTo>
                    <a:cubicBezTo>
                      <a:pt x="24872" y="24765"/>
                      <a:pt x="24872" y="26670"/>
                      <a:pt x="25825" y="28575"/>
                    </a:cubicBezTo>
                    <a:cubicBezTo>
                      <a:pt x="28683" y="26670"/>
                      <a:pt x="32492" y="25717"/>
                      <a:pt x="35350" y="23813"/>
                    </a:cubicBezTo>
                    <a:cubicBezTo>
                      <a:pt x="38208" y="21908"/>
                      <a:pt x="41065" y="20955"/>
                      <a:pt x="43922" y="18098"/>
                    </a:cubicBezTo>
                    <a:cubicBezTo>
                      <a:pt x="44875" y="17145"/>
                      <a:pt x="45827" y="15240"/>
                      <a:pt x="46780" y="14288"/>
                    </a:cubicBezTo>
                    <a:cubicBezTo>
                      <a:pt x="47733" y="12383"/>
                      <a:pt x="49637" y="10478"/>
                      <a:pt x="50590" y="8573"/>
                    </a:cubicBezTo>
                    <a:cubicBezTo>
                      <a:pt x="50590" y="7620"/>
                      <a:pt x="51542" y="7620"/>
                      <a:pt x="51542" y="6667"/>
                    </a:cubicBezTo>
                    <a:cubicBezTo>
                      <a:pt x="51542" y="6667"/>
                      <a:pt x="51542" y="6667"/>
                      <a:pt x="51542" y="6667"/>
                    </a:cubicBezTo>
                    <a:cubicBezTo>
                      <a:pt x="51542" y="6667"/>
                      <a:pt x="52495" y="5715"/>
                      <a:pt x="52495" y="5715"/>
                    </a:cubicBezTo>
                    <a:cubicBezTo>
                      <a:pt x="52495" y="4763"/>
                      <a:pt x="53447" y="3810"/>
                      <a:pt x="53447" y="2858"/>
                    </a:cubicBezTo>
                    <a:cubicBezTo>
                      <a:pt x="53447" y="1905"/>
                      <a:pt x="54400" y="953"/>
                      <a:pt x="54400" y="0"/>
                    </a:cubicBezTo>
                    <a:cubicBezTo>
                      <a:pt x="56305" y="7620"/>
                      <a:pt x="56305" y="15240"/>
                      <a:pt x="56305" y="15240"/>
                    </a:cubicBez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78" name="Freeform: Shape 1577">
                <a:extLst>
                  <a:ext uri="{FF2B5EF4-FFF2-40B4-BE49-F238E27FC236}">
                    <a16:creationId xmlns:a16="http://schemas.microsoft.com/office/drawing/2014/main" id="{BC077CF0-B374-4C20-9268-2C921353B045}"/>
                  </a:ext>
                </a:extLst>
              </p:cNvPr>
              <p:cNvSpPr/>
              <p:nvPr/>
            </p:nvSpPr>
            <p:spPr>
              <a:xfrm>
                <a:off x="5931609" y="3591839"/>
                <a:ext cx="70174" cy="258124"/>
              </a:xfrm>
              <a:custGeom>
                <a:avLst/>
                <a:gdLst>
                  <a:gd name="connsiteX0" fmla="*/ 70173 w 70173"/>
                  <a:gd name="connsiteY0" fmla="*/ 0 h 258127"/>
                  <a:gd name="connsiteX1" fmla="*/ 66363 w 70173"/>
                  <a:gd name="connsiteY1" fmla="*/ 20002 h 258127"/>
                  <a:gd name="connsiteX2" fmla="*/ 24453 w 70173"/>
                  <a:gd name="connsiteY2" fmla="*/ 135255 h 258127"/>
                  <a:gd name="connsiteX3" fmla="*/ 16833 w 70173"/>
                  <a:gd name="connsiteY3" fmla="*/ 196215 h 258127"/>
                  <a:gd name="connsiteX4" fmla="*/ 19691 w 70173"/>
                  <a:gd name="connsiteY4" fmla="*/ 258127 h 258127"/>
                  <a:gd name="connsiteX5" fmla="*/ 7308 w 70173"/>
                  <a:gd name="connsiteY5" fmla="*/ 257175 h 258127"/>
                  <a:gd name="connsiteX6" fmla="*/ 5403 w 70173"/>
                  <a:gd name="connsiteY6" fmla="*/ 255270 h 258127"/>
                  <a:gd name="connsiteX7" fmla="*/ 641 w 70173"/>
                  <a:gd name="connsiteY7" fmla="*/ 210502 h 258127"/>
                  <a:gd name="connsiteX8" fmla="*/ 2546 w 70173"/>
                  <a:gd name="connsiteY8" fmla="*/ 149542 h 258127"/>
                  <a:gd name="connsiteX9" fmla="*/ 8261 w 70173"/>
                  <a:gd name="connsiteY9" fmla="*/ 113347 h 258127"/>
                  <a:gd name="connsiteX10" fmla="*/ 5403 w 70173"/>
                  <a:gd name="connsiteY10" fmla="*/ 78105 h 258127"/>
                  <a:gd name="connsiteX11" fmla="*/ 4451 w 70173"/>
                  <a:gd name="connsiteY11" fmla="*/ 42863 h 258127"/>
                  <a:gd name="connsiteX12" fmla="*/ 4451 w 70173"/>
                  <a:gd name="connsiteY12" fmla="*/ 38100 h 258127"/>
                  <a:gd name="connsiteX13" fmla="*/ 7308 w 70173"/>
                  <a:gd name="connsiteY13" fmla="*/ 40957 h 258127"/>
                  <a:gd name="connsiteX14" fmla="*/ 11118 w 70173"/>
                  <a:gd name="connsiteY14" fmla="*/ 43815 h 258127"/>
                  <a:gd name="connsiteX15" fmla="*/ 12071 w 70173"/>
                  <a:gd name="connsiteY15" fmla="*/ 44767 h 258127"/>
                  <a:gd name="connsiteX16" fmla="*/ 13976 w 70173"/>
                  <a:gd name="connsiteY16" fmla="*/ 45720 h 258127"/>
                  <a:gd name="connsiteX17" fmla="*/ 14928 w 70173"/>
                  <a:gd name="connsiteY17" fmla="*/ 46672 h 258127"/>
                  <a:gd name="connsiteX18" fmla="*/ 15881 w 70173"/>
                  <a:gd name="connsiteY18" fmla="*/ 47625 h 258127"/>
                  <a:gd name="connsiteX19" fmla="*/ 16833 w 70173"/>
                  <a:gd name="connsiteY19" fmla="*/ 47625 h 258127"/>
                  <a:gd name="connsiteX20" fmla="*/ 23501 w 70173"/>
                  <a:gd name="connsiteY20" fmla="*/ 43815 h 258127"/>
                  <a:gd name="connsiteX21" fmla="*/ 21596 w 70173"/>
                  <a:gd name="connsiteY21" fmla="*/ 20955 h 258127"/>
                  <a:gd name="connsiteX22" fmla="*/ 26358 w 70173"/>
                  <a:gd name="connsiteY22" fmla="*/ 23813 h 258127"/>
                  <a:gd name="connsiteX23" fmla="*/ 27311 w 70173"/>
                  <a:gd name="connsiteY23" fmla="*/ 27622 h 258127"/>
                  <a:gd name="connsiteX24" fmla="*/ 32073 w 70173"/>
                  <a:gd name="connsiteY24" fmla="*/ 20955 h 258127"/>
                  <a:gd name="connsiteX25" fmla="*/ 28263 w 70173"/>
                  <a:gd name="connsiteY25" fmla="*/ 8572 h 258127"/>
                  <a:gd name="connsiteX26" fmla="*/ 28263 w 70173"/>
                  <a:gd name="connsiteY26" fmla="*/ 8572 h 258127"/>
                  <a:gd name="connsiteX27" fmla="*/ 37788 w 70173"/>
                  <a:gd name="connsiteY27" fmla="*/ 8572 h 258127"/>
                  <a:gd name="connsiteX28" fmla="*/ 48266 w 70173"/>
                  <a:gd name="connsiteY28" fmla="*/ 7620 h 258127"/>
                  <a:gd name="connsiteX29" fmla="*/ 49218 w 70173"/>
                  <a:gd name="connsiteY29" fmla="*/ 7620 h 258127"/>
                  <a:gd name="connsiteX30" fmla="*/ 61601 w 70173"/>
                  <a:gd name="connsiteY30" fmla="*/ 4763 h 258127"/>
                  <a:gd name="connsiteX31" fmla="*/ 63506 w 70173"/>
                  <a:gd name="connsiteY31" fmla="*/ 3810 h 258127"/>
                  <a:gd name="connsiteX32" fmla="*/ 67316 w 70173"/>
                  <a:gd name="connsiteY32" fmla="*/ 1905 h 258127"/>
                  <a:gd name="connsiteX33" fmla="*/ 70173 w 70173"/>
                  <a:gd name="connsiteY33" fmla="*/ 0 h 2581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70173" h="258127">
                    <a:moveTo>
                      <a:pt x="70173" y="0"/>
                    </a:moveTo>
                    <a:cubicBezTo>
                      <a:pt x="69221" y="3810"/>
                      <a:pt x="66363" y="16192"/>
                      <a:pt x="66363" y="20002"/>
                    </a:cubicBezTo>
                    <a:cubicBezTo>
                      <a:pt x="16833" y="16192"/>
                      <a:pt x="28263" y="108585"/>
                      <a:pt x="24453" y="135255"/>
                    </a:cubicBezTo>
                    <a:cubicBezTo>
                      <a:pt x="21596" y="155257"/>
                      <a:pt x="15881" y="175260"/>
                      <a:pt x="16833" y="196215"/>
                    </a:cubicBezTo>
                    <a:cubicBezTo>
                      <a:pt x="17786" y="217170"/>
                      <a:pt x="19691" y="237172"/>
                      <a:pt x="19691" y="258127"/>
                    </a:cubicBezTo>
                    <a:cubicBezTo>
                      <a:pt x="15881" y="258127"/>
                      <a:pt x="10166" y="258127"/>
                      <a:pt x="7308" y="257175"/>
                    </a:cubicBezTo>
                    <a:cubicBezTo>
                      <a:pt x="6356" y="256222"/>
                      <a:pt x="5403" y="256222"/>
                      <a:pt x="5403" y="255270"/>
                    </a:cubicBezTo>
                    <a:cubicBezTo>
                      <a:pt x="2546" y="250507"/>
                      <a:pt x="1593" y="219075"/>
                      <a:pt x="641" y="210502"/>
                    </a:cubicBezTo>
                    <a:cubicBezTo>
                      <a:pt x="-1264" y="188595"/>
                      <a:pt x="1593" y="170497"/>
                      <a:pt x="2546" y="149542"/>
                    </a:cubicBezTo>
                    <a:cubicBezTo>
                      <a:pt x="3498" y="140017"/>
                      <a:pt x="8261" y="122872"/>
                      <a:pt x="8261" y="113347"/>
                    </a:cubicBezTo>
                    <a:cubicBezTo>
                      <a:pt x="8261" y="101917"/>
                      <a:pt x="6356" y="89535"/>
                      <a:pt x="5403" y="78105"/>
                    </a:cubicBezTo>
                    <a:cubicBezTo>
                      <a:pt x="4451" y="66675"/>
                      <a:pt x="4451" y="55245"/>
                      <a:pt x="4451" y="42863"/>
                    </a:cubicBezTo>
                    <a:cubicBezTo>
                      <a:pt x="4451" y="40957"/>
                      <a:pt x="4451" y="40005"/>
                      <a:pt x="4451" y="38100"/>
                    </a:cubicBezTo>
                    <a:cubicBezTo>
                      <a:pt x="5403" y="39052"/>
                      <a:pt x="6356" y="40005"/>
                      <a:pt x="7308" y="40957"/>
                    </a:cubicBezTo>
                    <a:cubicBezTo>
                      <a:pt x="8261" y="41910"/>
                      <a:pt x="10166" y="42863"/>
                      <a:pt x="11118" y="43815"/>
                    </a:cubicBezTo>
                    <a:cubicBezTo>
                      <a:pt x="11118" y="43815"/>
                      <a:pt x="11118" y="43815"/>
                      <a:pt x="12071" y="44767"/>
                    </a:cubicBezTo>
                    <a:cubicBezTo>
                      <a:pt x="13023" y="44767"/>
                      <a:pt x="13023" y="45720"/>
                      <a:pt x="13976" y="45720"/>
                    </a:cubicBezTo>
                    <a:cubicBezTo>
                      <a:pt x="13976" y="45720"/>
                      <a:pt x="14928" y="45720"/>
                      <a:pt x="14928" y="46672"/>
                    </a:cubicBezTo>
                    <a:cubicBezTo>
                      <a:pt x="14928" y="46672"/>
                      <a:pt x="15881" y="46672"/>
                      <a:pt x="15881" y="47625"/>
                    </a:cubicBezTo>
                    <a:cubicBezTo>
                      <a:pt x="15881" y="47625"/>
                      <a:pt x="15881" y="47625"/>
                      <a:pt x="16833" y="47625"/>
                    </a:cubicBezTo>
                    <a:cubicBezTo>
                      <a:pt x="19691" y="48577"/>
                      <a:pt x="20643" y="45720"/>
                      <a:pt x="23501" y="43815"/>
                    </a:cubicBezTo>
                    <a:cubicBezTo>
                      <a:pt x="22548" y="40005"/>
                      <a:pt x="21596" y="24765"/>
                      <a:pt x="21596" y="20955"/>
                    </a:cubicBezTo>
                    <a:cubicBezTo>
                      <a:pt x="21596" y="19050"/>
                      <a:pt x="26358" y="21907"/>
                      <a:pt x="26358" y="23813"/>
                    </a:cubicBezTo>
                    <a:cubicBezTo>
                      <a:pt x="27311" y="24765"/>
                      <a:pt x="26358" y="26670"/>
                      <a:pt x="27311" y="27622"/>
                    </a:cubicBezTo>
                    <a:cubicBezTo>
                      <a:pt x="30168" y="21907"/>
                      <a:pt x="32073" y="26670"/>
                      <a:pt x="32073" y="20955"/>
                    </a:cubicBezTo>
                    <a:cubicBezTo>
                      <a:pt x="31121" y="17145"/>
                      <a:pt x="30168" y="13335"/>
                      <a:pt x="28263" y="8572"/>
                    </a:cubicBezTo>
                    <a:cubicBezTo>
                      <a:pt x="28263" y="8572"/>
                      <a:pt x="28263" y="8572"/>
                      <a:pt x="28263" y="8572"/>
                    </a:cubicBezTo>
                    <a:cubicBezTo>
                      <a:pt x="31121" y="8572"/>
                      <a:pt x="35883" y="8572"/>
                      <a:pt x="37788" y="8572"/>
                    </a:cubicBezTo>
                    <a:cubicBezTo>
                      <a:pt x="41598" y="8572"/>
                      <a:pt x="44456" y="7620"/>
                      <a:pt x="48266" y="7620"/>
                    </a:cubicBezTo>
                    <a:cubicBezTo>
                      <a:pt x="48266" y="7620"/>
                      <a:pt x="49218" y="7620"/>
                      <a:pt x="49218" y="7620"/>
                    </a:cubicBezTo>
                    <a:cubicBezTo>
                      <a:pt x="53028" y="6667"/>
                      <a:pt x="57791" y="5715"/>
                      <a:pt x="61601" y="4763"/>
                    </a:cubicBezTo>
                    <a:cubicBezTo>
                      <a:pt x="62553" y="4763"/>
                      <a:pt x="62553" y="4763"/>
                      <a:pt x="63506" y="3810"/>
                    </a:cubicBezTo>
                    <a:cubicBezTo>
                      <a:pt x="64458" y="2857"/>
                      <a:pt x="66363" y="2857"/>
                      <a:pt x="67316" y="1905"/>
                    </a:cubicBezTo>
                    <a:cubicBezTo>
                      <a:pt x="68268" y="952"/>
                      <a:pt x="69221" y="0"/>
                      <a:pt x="70173" y="0"/>
                    </a:cubicBez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1579" name="Graphic 2">
                <a:extLst>
                  <a:ext uri="{FF2B5EF4-FFF2-40B4-BE49-F238E27FC236}">
                    <a16:creationId xmlns:a16="http://schemas.microsoft.com/office/drawing/2014/main" id="{E556DB9C-B7CE-41CF-848A-1F0D4C37A71E}"/>
                  </a:ext>
                </a:extLst>
              </p:cNvPr>
              <p:cNvGrpSpPr/>
              <p:nvPr/>
            </p:nvGrpSpPr>
            <p:grpSpPr>
              <a:xfrm>
                <a:off x="5975111" y="3317525"/>
                <a:ext cx="49772" cy="20255"/>
                <a:chOff x="5975032" y="3317557"/>
                <a:chExt cx="49772" cy="20255"/>
              </a:xfrm>
              <a:solidFill>
                <a:schemeClr val="accent1"/>
              </a:solidFill>
            </p:grpSpPr>
            <p:sp>
              <p:nvSpPr>
                <p:cNvPr id="1582" name="Freeform: Shape 1581">
                  <a:extLst>
                    <a:ext uri="{FF2B5EF4-FFF2-40B4-BE49-F238E27FC236}">
                      <a16:creationId xmlns:a16="http://schemas.microsoft.com/office/drawing/2014/main" id="{5EEDC9E3-AA89-43C5-9412-221C66BC026E}"/>
                    </a:ext>
                  </a:extLst>
                </p:cNvPr>
                <p:cNvSpPr/>
                <p:nvPr/>
              </p:nvSpPr>
              <p:spPr>
                <a:xfrm>
                  <a:off x="6013132" y="3317557"/>
                  <a:ext cx="11672" cy="13588"/>
                </a:xfrm>
                <a:custGeom>
                  <a:avLst/>
                  <a:gdLst>
                    <a:gd name="connsiteX0" fmla="*/ 11430 w 11672"/>
                    <a:gd name="connsiteY0" fmla="*/ 3810 h 13588"/>
                    <a:gd name="connsiteX1" fmla="*/ 10478 w 11672"/>
                    <a:gd name="connsiteY1" fmla="*/ 9525 h 13588"/>
                    <a:gd name="connsiteX2" fmla="*/ 8573 w 11672"/>
                    <a:gd name="connsiteY2" fmla="*/ 11430 h 13588"/>
                    <a:gd name="connsiteX3" fmla="*/ 2858 w 11672"/>
                    <a:gd name="connsiteY3" fmla="*/ 13335 h 13588"/>
                    <a:gd name="connsiteX4" fmla="*/ 0 w 11672"/>
                    <a:gd name="connsiteY4" fmla="*/ 10477 h 13588"/>
                    <a:gd name="connsiteX5" fmla="*/ 0 w 11672"/>
                    <a:gd name="connsiteY5" fmla="*/ 8572 h 13588"/>
                    <a:gd name="connsiteX6" fmla="*/ 0 w 11672"/>
                    <a:gd name="connsiteY6" fmla="*/ 6667 h 13588"/>
                    <a:gd name="connsiteX7" fmla="*/ 0 w 11672"/>
                    <a:gd name="connsiteY7" fmla="*/ 4763 h 13588"/>
                    <a:gd name="connsiteX8" fmla="*/ 1905 w 11672"/>
                    <a:gd name="connsiteY8" fmla="*/ 1905 h 13588"/>
                    <a:gd name="connsiteX9" fmla="*/ 6668 w 11672"/>
                    <a:gd name="connsiteY9" fmla="*/ 0 h 13588"/>
                    <a:gd name="connsiteX10" fmla="*/ 11430 w 11672"/>
                    <a:gd name="connsiteY10" fmla="*/ 3810 h 135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1672" h="13588">
                      <a:moveTo>
                        <a:pt x="11430" y="3810"/>
                      </a:moveTo>
                      <a:lnTo>
                        <a:pt x="10478" y="9525"/>
                      </a:lnTo>
                      <a:cubicBezTo>
                        <a:pt x="10478" y="10477"/>
                        <a:pt x="9525" y="11430"/>
                        <a:pt x="8573" y="11430"/>
                      </a:cubicBezTo>
                      <a:lnTo>
                        <a:pt x="2858" y="13335"/>
                      </a:lnTo>
                      <a:cubicBezTo>
                        <a:pt x="953" y="14288"/>
                        <a:pt x="0" y="12383"/>
                        <a:pt x="0" y="10477"/>
                      </a:cubicBezTo>
                      <a:lnTo>
                        <a:pt x="0" y="8572"/>
                      </a:lnTo>
                      <a:lnTo>
                        <a:pt x="0" y="6667"/>
                      </a:lnTo>
                      <a:lnTo>
                        <a:pt x="0" y="4763"/>
                      </a:lnTo>
                      <a:cubicBezTo>
                        <a:pt x="0" y="3810"/>
                        <a:pt x="953" y="1905"/>
                        <a:pt x="1905" y="1905"/>
                      </a:cubicBezTo>
                      <a:lnTo>
                        <a:pt x="6668" y="0"/>
                      </a:lnTo>
                      <a:cubicBezTo>
                        <a:pt x="10478" y="0"/>
                        <a:pt x="12383" y="1905"/>
                        <a:pt x="11430" y="3810"/>
                      </a:cubicBezTo>
                      <a:close/>
                    </a:path>
                  </a:pathLst>
                </a:custGeom>
                <a:solidFill>
                  <a:srgbClr val="00000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583" name="Freeform: Shape 1582">
                  <a:extLst>
                    <a:ext uri="{FF2B5EF4-FFF2-40B4-BE49-F238E27FC236}">
                      <a16:creationId xmlns:a16="http://schemas.microsoft.com/office/drawing/2014/main" id="{7E221EF1-D741-43AD-8865-2B98EDA92D49}"/>
                    </a:ext>
                  </a:extLst>
                </p:cNvPr>
                <p:cNvSpPr/>
                <p:nvPr/>
              </p:nvSpPr>
              <p:spPr>
                <a:xfrm>
                  <a:off x="6015566" y="3318509"/>
                  <a:ext cx="7090" cy="10477"/>
                </a:xfrm>
                <a:custGeom>
                  <a:avLst/>
                  <a:gdLst>
                    <a:gd name="connsiteX0" fmla="*/ 423 w 7090"/>
                    <a:gd name="connsiteY0" fmla="*/ 10478 h 10477"/>
                    <a:gd name="connsiteX1" fmla="*/ 423 w 7090"/>
                    <a:gd name="connsiteY1" fmla="*/ 10478 h 10477"/>
                    <a:gd name="connsiteX2" fmla="*/ 423 w 7090"/>
                    <a:gd name="connsiteY2" fmla="*/ 10478 h 10477"/>
                    <a:gd name="connsiteX3" fmla="*/ 423 w 7090"/>
                    <a:gd name="connsiteY3" fmla="*/ 5715 h 10477"/>
                    <a:gd name="connsiteX4" fmla="*/ 423 w 7090"/>
                    <a:gd name="connsiteY4" fmla="*/ 3810 h 10477"/>
                    <a:gd name="connsiteX5" fmla="*/ 1376 w 7090"/>
                    <a:gd name="connsiteY5" fmla="*/ 1905 h 10477"/>
                    <a:gd name="connsiteX6" fmla="*/ 6138 w 7090"/>
                    <a:gd name="connsiteY6" fmla="*/ 0 h 10477"/>
                    <a:gd name="connsiteX7" fmla="*/ 6138 w 7090"/>
                    <a:gd name="connsiteY7" fmla="*/ 0 h 10477"/>
                    <a:gd name="connsiteX8" fmla="*/ 7091 w 7090"/>
                    <a:gd name="connsiteY8" fmla="*/ 0 h 10477"/>
                    <a:gd name="connsiteX9" fmla="*/ 7091 w 7090"/>
                    <a:gd name="connsiteY9" fmla="*/ 953 h 10477"/>
                    <a:gd name="connsiteX10" fmla="*/ 6138 w 7090"/>
                    <a:gd name="connsiteY10" fmla="*/ 6668 h 10477"/>
                    <a:gd name="connsiteX11" fmla="*/ 5186 w 7090"/>
                    <a:gd name="connsiteY11" fmla="*/ 7620 h 10477"/>
                    <a:gd name="connsiteX12" fmla="*/ 423 w 7090"/>
                    <a:gd name="connsiteY12" fmla="*/ 10478 h 10477"/>
                    <a:gd name="connsiteX13" fmla="*/ 423 w 7090"/>
                    <a:gd name="connsiteY13" fmla="*/ 10478 h 10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7090" h="10477">
                      <a:moveTo>
                        <a:pt x="423" y="10478"/>
                      </a:moveTo>
                      <a:cubicBezTo>
                        <a:pt x="423" y="10478"/>
                        <a:pt x="423" y="10478"/>
                        <a:pt x="423" y="10478"/>
                      </a:cubicBezTo>
                      <a:cubicBezTo>
                        <a:pt x="423" y="10478"/>
                        <a:pt x="-529" y="10478"/>
                        <a:pt x="423" y="10478"/>
                      </a:cubicBezTo>
                      <a:lnTo>
                        <a:pt x="423" y="5715"/>
                      </a:lnTo>
                      <a:lnTo>
                        <a:pt x="423" y="3810"/>
                      </a:lnTo>
                      <a:cubicBezTo>
                        <a:pt x="423" y="2858"/>
                        <a:pt x="1376" y="2858"/>
                        <a:pt x="1376" y="1905"/>
                      </a:cubicBezTo>
                      <a:lnTo>
                        <a:pt x="6138" y="0"/>
                      </a:lnTo>
                      <a:cubicBezTo>
                        <a:pt x="6138" y="0"/>
                        <a:pt x="6138" y="0"/>
                        <a:pt x="6138" y="0"/>
                      </a:cubicBezTo>
                      <a:cubicBezTo>
                        <a:pt x="6138" y="0"/>
                        <a:pt x="7091" y="0"/>
                        <a:pt x="7091" y="0"/>
                      </a:cubicBezTo>
                      <a:cubicBezTo>
                        <a:pt x="7091" y="0"/>
                        <a:pt x="7091" y="0"/>
                        <a:pt x="7091" y="953"/>
                      </a:cubicBezTo>
                      <a:lnTo>
                        <a:pt x="6138" y="6668"/>
                      </a:lnTo>
                      <a:cubicBezTo>
                        <a:pt x="6138" y="6668"/>
                        <a:pt x="6138" y="7620"/>
                        <a:pt x="5186" y="7620"/>
                      </a:cubicBezTo>
                      <a:lnTo>
                        <a:pt x="423" y="10478"/>
                      </a:lnTo>
                      <a:cubicBezTo>
                        <a:pt x="1376" y="10478"/>
                        <a:pt x="423" y="10478"/>
                        <a:pt x="423" y="1047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584" name="Freeform: Shape 1583">
                  <a:extLst>
                    <a:ext uri="{FF2B5EF4-FFF2-40B4-BE49-F238E27FC236}">
                      <a16:creationId xmlns:a16="http://schemas.microsoft.com/office/drawing/2014/main" id="{E25A773D-397B-45CC-96EB-D0E6C79A991E}"/>
                    </a:ext>
                  </a:extLst>
                </p:cNvPr>
                <p:cNvSpPr/>
                <p:nvPr/>
              </p:nvSpPr>
              <p:spPr>
                <a:xfrm>
                  <a:off x="5996940" y="3323964"/>
                  <a:ext cx="13334" cy="13847"/>
                </a:xfrm>
                <a:custGeom>
                  <a:avLst/>
                  <a:gdLst>
                    <a:gd name="connsiteX0" fmla="*/ 13335 w 13334"/>
                    <a:gd name="connsiteY0" fmla="*/ 3117 h 13847"/>
                    <a:gd name="connsiteX1" fmla="*/ 13335 w 13334"/>
                    <a:gd name="connsiteY1" fmla="*/ 3117 h 13847"/>
                    <a:gd name="connsiteX2" fmla="*/ 12382 w 13334"/>
                    <a:gd name="connsiteY2" fmla="*/ 8832 h 13847"/>
                    <a:gd name="connsiteX3" fmla="*/ 10478 w 13334"/>
                    <a:gd name="connsiteY3" fmla="*/ 11690 h 13847"/>
                    <a:gd name="connsiteX4" fmla="*/ 3810 w 13334"/>
                    <a:gd name="connsiteY4" fmla="*/ 13595 h 13847"/>
                    <a:gd name="connsiteX5" fmla="*/ 0 w 13334"/>
                    <a:gd name="connsiteY5" fmla="*/ 10737 h 13847"/>
                    <a:gd name="connsiteX6" fmla="*/ 953 w 13334"/>
                    <a:gd name="connsiteY6" fmla="*/ 5022 h 13847"/>
                    <a:gd name="connsiteX7" fmla="*/ 953 w 13334"/>
                    <a:gd name="connsiteY7" fmla="*/ 5022 h 13847"/>
                    <a:gd name="connsiteX8" fmla="*/ 1905 w 13334"/>
                    <a:gd name="connsiteY8" fmla="*/ 4070 h 13847"/>
                    <a:gd name="connsiteX9" fmla="*/ 3810 w 13334"/>
                    <a:gd name="connsiteY9" fmla="*/ 2165 h 13847"/>
                    <a:gd name="connsiteX10" fmla="*/ 8572 w 13334"/>
                    <a:gd name="connsiteY10" fmla="*/ 260 h 13847"/>
                    <a:gd name="connsiteX11" fmla="*/ 12382 w 13334"/>
                    <a:gd name="connsiteY11" fmla="*/ 2165 h 13847"/>
                    <a:gd name="connsiteX12" fmla="*/ 13335 w 13334"/>
                    <a:gd name="connsiteY12" fmla="*/ 3117 h 138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3334" h="13847">
                      <a:moveTo>
                        <a:pt x="13335" y="3117"/>
                      </a:moveTo>
                      <a:lnTo>
                        <a:pt x="13335" y="3117"/>
                      </a:lnTo>
                      <a:lnTo>
                        <a:pt x="12382" y="8832"/>
                      </a:lnTo>
                      <a:cubicBezTo>
                        <a:pt x="12382" y="9785"/>
                        <a:pt x="11430" y="10737"/>
                        <a:pt x="10478" y="11690"/>
                      </a:cubicBezTo>
                      <a:lnTo>
                        <a:pt x="3810" y="13595"/>
                      </a:lnTo>
                      <a:cubicBezTo>
                        <a:pt x="1905" y="14547"/>
                        <a:pt x="0" y="12642"/>
                        <a:pt x="0" y="10737"/>
                      </a:cubicBezTo>
                      <a:lnTo>
                        <a:pt x="953" y="5022"/>
                      </a:lnTo>
                      <a:cubicBezTo>
                        <a:pt x="953" y="5022"/>
                        <a:pt x="953" y="5022"/>
                        <a:pt x="953" y="5022"/>
                      </a:cubicBezTo>
                      <a:cubicBezTo>
                        <a:pt x="953" y="4070"/>
                        <a:pt x="953" y="4070"/>
                        <a:pt x="1905" y="4070"/>
                      </a:cubicBezTo>
                      <a:cubicBezTo>
                        <a:pt x="1905" y="3117"/>
                        <a:pt x="2857" y="3117"/>
                        <a:pt x="3810" y="2165"/>
                      </a:cubicBezTo>
                      <a:lnTo>
                        <a:pt x="8572" y="260"/>
                      </a:lnTo>
                      <a:cubicBezTo>
                        <a:pt x="10478" y="-693"/>
                        <a:pt x="11430" y="1212"/>
                        <a:pt x="12382" y="2165"/>
                      </a:cubicBezTo>
                      <a:cubicBezTo>
                        <a:pt x="13335" y="2165"/>
                        <a:pt x="13335" y="2165"/>
                        <a:pt x="13335" y="3117"/>
                      </a:cubicBezTo>
                      <a:close/>
                    </a:path>
                  </a:pathLst>
                </a:custGeom>
                <a:solidFill>
                  <a:srgbClr val="00000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585" name="Freeform: Shape 1584">
                  <a:extLst>
                    <a:ext uri="{FF2B5EF4-FFF2-40B4-BE49-F238E27FC236}">
                      <a16:creationId xmlns:a16="http://schemas.microsoft.com/office/drawing/2014/main" id="{DA0C88DD-D09A-46BF-BDDD-C4A418B29AA7}"/>
                    </a:ext>
                  </a:extLst>
                </p:cNvPr>
                <p:cNvSpPr/>
                <p:nvPr/>
              </p:nvSpPr>
              <p:spPr>
                <a:xfrm>
                  <a:off x="5999797" y="3325177"/>
                  <a:ext cx="8572" cy="10477"/>
                </a:xfrm>
                <a:custGeom>
                  <a:avLst/>
                  <a:gdLst>
                    <a:gd name="connsiteX0" fmla="*/ 953 w 8572"/>
                    <a:gd name="connsiteY0" fmla="*/ 10477 h 10477"/>
                    <a:gd name="connsiteX1" fmla="*/ 953 w 8572"/>
                    <a:gd name="connsiteY1" fmla="*/ 10477 h 10477"/>
                    <a:gd name="connsiteX2" fmla="*/ 0 w 8572"/>
                    <a:gd name="connsiteY2" fmla="*/ 9525 h 10477"/>
                    <a:gd name="connsiteX3" fmla="*/ 953 w 8572"/>
                    <a:gd name="connsiteY3" fmla="*/ 3810 h 10477"/>
                    <a:gd name="connsiteX4" fmla="*/ 953 w 8572"/>
                    <a:gd name="connsiteY4" fmla="*/ 3810 h 10477"/>
                    <a:gd name="connsiteX5" fmla="*/ 953 w 8572"/>
                    <a:gd name="connsiteY5" fmla="*/ 2857 h 10477"/>
                    <a:gd name="connsiteX6" fmla="*/ 1905 w 8572"/>
                    <a:gd name="connsiteY6" fmla="*/ 1905 h 10477"/>
                    <a:gd name="connsiteX7" fmla="*/ 6668 w 8572"/>
                    <a:gd name="connsiteY7" fmla="*/ 0 h 10477"/>
                    <a:gd name="connsiteX8" fmla="*/ 6668 w 8572"/>
                    <a:gd name="connsiteY8" fmla="*/ 0 h 10477"/>
                    <a:gd name="connsiteX9" fmla="*/ 8572 w 8572"/>
                    <a:gd name="connsiteY9" fmla="*/ 952 h 10477"/>
                    <a:gd name="connsiteX10" fmla="*/ 8572 w 8572"/>
                    <a:gd name="connsiteY10" fmla="*/ 1905 h 10477"/>
                    <a:gd name="connsiteX11" fmla="*/ 7620 w 8572"/>
                    <a:gd name="connsiteY11" fmla="*/ 7620 h 10477"/>
                    <a:gd name="connsiteX12" fmla="*/ 6668 w 8572"/>
                    <a:gd name="connsiteY12" fmla="*/ 8572 h 10477"/>
                    <a:gd name="connsiteX13" fmla="*/ 953 w 8572"/>
                    <a:gd name="connsiteY13" fmla="*/ 10477 h 10477"/>
                    <a:gd name="connsiteX14" fmla="*/ 953 w 8572"/>
                    <a:gd name="connsiteY14" fmla="*/ 10477 h 10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8572" h="10477">
                      <a:moveTo>
                        <a:pt x="953" y="10477"/>
                      </a:moveTo>
                      <a:cubicBezTo>
                        <a:pt x="0" y="10477"/>
                        <a:pt x="0" y="10477"/>
                        <a:pt x="953" y="10477"/>
                      </a:cubicBezTo>
                      <a:cubicBezTo>
                        <a:pt x="0" y="9525"/>
                        <a:pt x="0" y="9525"/>
                        <a:pt x="0" y="9525"/>
                      </a:cubicBezTo>
                      <a:lnTo>
                        <a:pt x="953" y="3810"/>
                      </a:lnTo>
                      <a:cubicBezTo>
                        <a:pt x="953" y="3810"/>
                        <a:pt x="953" y="3810"/>
                        <a:pt x="953" y="3810"/>
                      </a:cubicBezTo>
                      <a:cubicBezTo>
                        <a:pt x="953" y="3810"/>
                        <a:pt x="953" y="2857"/>
                        <a:pt x="953" y="2857"/>
                      </a:cubicBezTo>
                      <a:cubicBezTo>
                        <a:pt x="953" y="2857"/>
                        <a:pt x="1905" y="1905"/>
                        <a:pt x="1905" y="1905"/>
                      </a:cubicBezTo>
                      <a:lnTo>
                        <a:pt x="6668" y="0"/>
                      </a:lnTo>
                      <a:cubicBezTo>
                        <a:pt x="6668" y="0"/>
                        <a:pt x="6668" y="0"/>
                        <a:pt x="6668" y="0"/>
                      </a:cubicBezTo>
                      <a:cubicBezTo>
                        <a:pt x="7620" y="0"/>
                        <a:pt x="7620" y="0"/>
                        <a:pt x="8572" y="952"/>
                      </a:cubicBezTo>
                      <a:cubicBezTo>
                        <a:pt x="8572" y="952"/>
                        <a:pt x="8572" y="952"/>
                        <a:pt x="8572" y="1905"/>
                      </a:cubicBezTo>
                      <a:lnTo>
                        <a:pt x="7620" y="7620"/>
                      </a:lnTo>
                      <a:cubicBezTo>
                        <a:pt x="7620" y="8572"/>
                        <a:pt x="7620" y="8572"/>
                        <a:pt x="6668" y="8572"/>
                      </a:cubicBezTo>
                      <a:lnTo>
                        <a:pt x="953" y="10477"/>
                      </a:lnTo>
                      <a:cubicBezTo>
                        <a:pt x="953" y="10477"/>
                        <a:pt x="953" y="10477"/>
                        <a:pt x="953" y="1047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586" name="Freeform: Shape 1585">
                  <a:extLst>
                    <a:ext uri="{FF2B5EF4-FFF2-40B4-BE49-F238E27FC236}">
                      <a16:creationId xmlns:a16="http://schemas.microsoft.com/office/drawing/2014/main" id="{BA2AC08C-4279-4EA4-A1A7-4FE609BAF654}"/>
                    </a:ext>
                  </a:extLst>
                </p:cNvPr>
                <p:cNvSpPr/>
                <p:nvPr/>
              </p:nvSpPr>
              <p:spPr>
                <a:xfrm>
                  <a:off x="5975032" y="3326129"/>
                  <a:ext cx="25717" cy="1904"/>
                </a:xfrm>
                <a:custGeom>
                  <a:avLst/>
                  <a:gdLst>
                    <a:gd name="connsiteX0" fmla="*/ 25718 w 25717"/>
                    <a:gd name="connsiteY0" fmla="*/ 0 h 1904"/>
                    <a:gd name="connsiteX1" fmla="*/ 24765 w 25717"/>
                    <a:gd name="connsiteY1" fmla="*/ 953 h 1904"/>
                    <a:gd name="connsiteX2" fmla="*/ 23813 w 25717"/>
                    <a:gd name="connsiteY2" fmla="*/ 953 h 1904"/>
                    <a:gd name="connsiteX3" fmla="*/ 953 w 25717"/>
                    <a:gd name="connsiteY3" fmla="*/ 1905 h 1904"/>
                    <a:gd name="connsiteX4" fmla="*/ 0 w 25717"/>
                    <a:gd name="connsiteY4" fmla="*/ 953 h 1904"/>
                    <a:gd name="connsiteX5" fmla="*/ 25718 w 25717"/>
                    <a:gd name="connsiteY5" fmla="*/ 0 h 1904"/>
                    <a:gd name="connsiteX6" fmla="*/ 25718 w 25717"/>
                    <a:gd name="connsiteY6" fmla="*/ 0 h 19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5717" h="1904">
                      <a:moveTo>
                        <a:pt x="25718" y="0"/>
                      </a:moveTo>
                      <a:cubicBezTo>
                        <a:pt x="25718" y="0"/>
                        <a:pt x="24765" y="953"/>
                        <a:pt x="24765" y="953"/>
                      </a:cubicBezTo>
                      <a:lnTo>
                        <a:pt x="23813" y="953"/>
                      </a:lnTo>
                      <a:lnTo>
                        <a:pt x="953" y="1905"/>
                      </a:lnTo>
                      <a:cubicBezTo>
                        <a:pt x="953" y="1905"/>
                        <a:pt x="0" y="953"/>
                        <a:pt x="0" y="953"/>
                      </a:cubicBezTo>
                      <a:lnTo>
                        <a:pt x="25718" y="0"/>
                      </a:lnTo>
                      <a:lnTo>
                        <a:pt x="25718" y="0"/>
                      </a:lnTo>
                      <a:close/>
                    </a:path>
                  </a:pathLst>
                </a:custGeom>
                <a:solidFill>
                  <a:srgbClr val="00000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587" name="Freeform: Shape 1586">
                  <a:extLst>
                    <a:ext uri="{FF2B5EF4-FFF2-40B4-BE49-F238E27FC236}">
                      <a16:creationId xmlns:a16="http://schemas.microsoft.com/office/drawing/2014/main" id="{9A09BA56-6785-4820-BA56-85A1ADAEB875}"/>
                    </a:ext>
                  </a:extLst>
                </p:cNvPr>
                <p:cNvSpPr/>
                <p:nvPr/>
              </p:nvSpPr>
              <p:spPr>
                <a:xfrm>
                  <a:off x="6010275" y="3324224"/>
                  <a:ext cx="3809" cy="2857"/>
                </a:xfrm>
                <a:custGeom>
                  <a:avLst/>
                  <a:gdLst>
                    <a:gd name="connsiteX0" fmla="*/ 3810 w 3809"/>
                    <a:gd name="connsiteY0" fmla="*/ 0 h 2857"/>
                    <a:gd name="connsiteX1" fmla="*/ 3810 w 3809"/>
                    <a:gd name="connsiteY1" fmla="*/ 1905 h 2857"/>
                    <a:gd name="connsiteX2" fmla="*/ 0 w 3809"/>
                    <a:gd name="connsiteY2" fmla="*/ 2858 h 2857"/>
                    <a:gd name="connsiteX3" fmla="*/ 0 w 3809"/>
                    <a:gd name="connsiteY3" fmla="*/ 2858 h 2857"/>
                    <a:gd name="connsiteX4" fmla="*/ 0 w 3809"/>
                    <a:gd name="connsiteY4" fmla="*/ 1905 h 2857"/>
                    <a:gd name="connsiteX5" fmla="*/ 3810 w 3809"/>
                    <a:gd name="connsiteY5" fmla="*/ 0 h 28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809" h="2857">
                      <a:moveTo>
                        <a:pt x="3810" y="0"/>
                      </a:moveTo>
                      <a:lnTo>
                        <a:pt x="3810" y="1905"/>
                      </a:lnTo>
                      <a:lnTo>
                        <a:pt x="0" y="2858"/>
                      </a:lnTo>
                      <a:lnTo>
                        <a:pt x="0" y="2858"/>
                      </a:lnTo>
                      <a:cubicBezTo>
                        <a:pt x="0" y="1905"/>
                        <a:pt x="0" y="1905"/>
                        <a:pt x="0" y="1905"/>
                      </a:cubicBezTo>
                      <a:lnTo>
                        <a:pt x="3810" y="0"/>
                      </a:lnTo>
                      <a:close/>
                    </a:path>
                  </a:pathLst>
                </a:custGeom>
                <a:solidFill>
                  <a:srgbClr val="00000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sp>
            <p:nvSpPr>
              <p:cNvPr id="1580" name="Freeform: Shape 1579">
                <a:extLst>
                  <a:ext uri="{FF2B5EF4-FFF2-40B4-BE49-F238E27FC236}">
                    <a16:creationId xmlns:a16="http://schemas.microsoft.com/office/drawing/2014/main" id="{DE63B297-80EE-4A46-9B5F-3CBD7D1B3B9F}"/>
                  </a:ext>
                </a:extLst>
              </p:cNvPr>
              <p:cNvSpPr/>
              <p:nvPr/>
            </p:nvSpPr>
            <p:spPr>
              <a:xfrm>
                <a:off x="5915062" y="3393680"/>
                <a:ext cx="33337" cy="201966"/>
              </a:xfrm>
              <a:custGeom>
                <a:avLst/>
                <a:gdLst>
                  <a:gd name="connsiteX0" fmla="*/ 33338 w 33337"/>
                  <a:gd name="connsiteY0" fmla="*/ 2896 h 201968"/>
                  <a:gd name="connsiteX1" fmla="*/ 27622 w 33337"/>
                  <a:gd name="connsiteY1" fmla="*/ 8611 h 201968"/>
                  <a:gd name="connsiteX2" fmla="*/ 16192 w 33337"/>
                  <a:gd name="connsiteY2" fmla="*/ 38139 h 201968"/>
                  <a:gd name="connsiteX3" fmla="*/ 11430 w 33337"/>
                  <a:gd name="connsiteY3" fmla="*/ 88621 h 201968"/>
                  <a:gd name="connsiteX4" fmla="*/ 15240 w 33337"/>
                  <a:gd name="connsiteY4" fmla="*/ 147676 h 201968"/>
                  <a:gd name="connsiteX5" fmla="*/ 22860 w 33337"/>
                  <a:gd name="connsiteY5" fmla="*/ 199111 h 201968"/>
                  <a:gd name="connsiteX6" fmla="*/ 23813 w 33337"/>
                  <a:gd name="connsiteY6" fmla="*/ 201969 h 201968"/>
                  <a:gd name="connsiteX7" fmla="*/ 12383 w 33337"/>
                  <a:gd name="connsiteY7" fmla="*/ 199111 h 201968"/>
                  <a:gd name="connsiteX8" fmla="*/ 12383 w 33337"/>
                  <a:gd name="connsiteY8" fmla="*/ 196254 h 201968"/>
                  <a:gd name="connsiteX9" fmla="*/ 0 w 33337"/>
                  <a:gd name="connsiteY9" fmla="*/ 122911 h 201968"/>
                  <a:gd name="connsiteX10" fmla="*/ 0 w 33337"/>
                  <a:gd name="connsiteY10" fmla="*/ 93384 h 201968"/>
                  <a:gd name="connsiteX11" fmla="*/ 0 w 33337"/>
                  <a:gd name="connsiteY11" fmla="*/ 75286 h 201968"/>
                  <a:gd name="connsiteX12" fmla="*/ 3810 w 33337"/>
                  <a:gd name="connsiteY12" fmla="*/ 32424 h 201968"/>
                  <a:gd name="connsiteX13" fmla="*/ 7620 w 33337"/>
                  <a:gd name="connsiteY13" fmla="*/ 17184 h 201968"/>
                  <a:gd name="connsiteX14" fmla="*/ 7620 w 33337"/>
                  <a:gd name="connsiteY14" fmla="*/ 17184 h 201968"/>
                  <a:gd name="connsiteX15" fmla="*/ 9525 w 33337"/>
                  <a:gd name="connsiteY15" fmla="*/ 13374 h 201968"/>
                  <a:gd name="connsiteX16" fmla="*/ 23813 w 33337"/>
                  <a:gd name="connsiteY16" fmla="*/ 991 h 201968"/>
                  <a:gd name="connsiteX17" fmla="*/ 25717 w 33337"/>
                  <a:gd name="connsiteY17" fmla="*/ 991 h 201968"/>
                  <a:gd name="connsiteX18" fmla="*/ 33338 w 33337"/>
                  <a:gd name="connsiteY18" fmla="*/ 2896 h 2019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33337" h="201968">
                    <a:moveTo>
                      <a:pt x="33338" y="2896"/>
                    </a:moveTo>
                    <a:cubicBezTo>
                      <a:pt x="31433" y="3849"/>
                      <a:pt x="29528" y="5754"/>
                      <a:pt x="27622" y="8611"/>
                    </a:cubicBezTo>
                    <a:cubicBezTo>
                      <a:pt x="20955" y="17184"/>
                      <a:pt x="18097" y="27661"/>
                      <a:pt x="16192" y="38139"/>
                    </a:cubicBezTo>
                    <a:cubicBezTo>
                      <a:pt x="13335" y="54331"/>
                      <a:pt x="11430" y="71476"/>
                      <a:pt x="11430" y="88621"/>
                    </a:cubicBezTo>
                    <a:cubicBezTo>
                      <a:pt x="10478" y="108624"/>
                      <a:pt x="12383" y="127674"/>
                      <a:pt x="15240" y="147676"/>
                    </a:cubicBezTo>
                    <a:cubicBezTo>
                      <a:pt x="17145" y="164821"/>
                      <a:pt x="20003" y="181966"/>
                      <a:pt x="22860" y="199111"/>
                    </a:cubicBezTo>
                    <a:cubicBezTo>
                      <a:pt x="22860" y="200064"/>
                      <a:pt x="22860" y="201016"/>
                      <a:pt x="23813" y="201969"/>
                    </a:cubicBezTo>
                    <a:cubicBezTo>
                      <a:pt x="20003" y="201969"/>
                      <a:pt x="16192" y="201016"/>
                      <a:pt x="12383" y="199111"/>
                    </a:cubicBezTo>
                    <a:cubicBezTo>
                      <a:pt x="12383" y="198159"/>
                      <a:pt x="12383" y="197206"/>
                      <a:pt x="12383" y="196254"/>
                    </a:cubicBezTo>
                    <a:cubicBezTo>
                      <a:pt x="8572" y="162916"/>
                      <a:pt x="0" y="148629"/>
                      <a:pt x="0" y="122911"/>
                    </a:cubicBezTo>
                    <a:cubicBezTo>
                      <a:pt x="0" y="113386"/>
                      <a:pt x="0" y="103861"/>
                      <a:pt x="0" y="93384"/>
                    </a:cubicBezTo>
                    <a:cubicBezTo>
                      <a:pt x="0" y="87669"/>
                      <a:pt x="0" y="81001"/>
                      <a:pt x="0" y="75286"/>
                    </a:cubicBezTo>
                    <a:cubicBezTo>
                      <a:pt x="0" y="60999"/>
                      <a:pt x="1905" y="46711"/>
                      <a:pt x="3810" y="32424"/>
                    </a:cubicBezTo>
                    <a:cubicBezTo>
                      <a:pt x="4763" y="27661"/>
                      <a:pt x="5715" y="21946"/>
                      <a:pt x="7620" y="17184"/>
                    </a:cubicBezTo>
                    <a:cubicBezTo>
                      <a:pt x="7620" y="17184"/>
                      <a:pt x="7620" y="17184"/>
                      <a:pt x="7620" y="17184"/>
                    </a:cubicBezTo>
                    <a:cubicBezTo>
                      <a:pt x="7620" y="16231"/>
                      <a:pt x="8572" y="15279"/>
                      <a:pt x="9525" y="13374"/>
                    </a:cubicBezTo>
                    <a:cubicBezTo>
                      <a:pt x="12383" y="7659"/>
                      <a:pt x="18097" y="2896"/>
                      <a:pt x="23813" y="991"/>
                    </a:cubicBezTo>
                    <a:cubicBezTo>
                      <a:pt x="24765" y="991"/>
                      <a:pt x="24765" y="991"/>
                      <a:pt x="25717" y="991"/>
                    </a:cubicBezTo>
                    <a:cubicBezTo>
                      <a:pt x="27622" y="-914"/>
                      <a:pt x="30480" y="39"/>
                      <a:pt x="33338" y="2896"/>
                    </a:cubicBezTo>
                    <a:close/>
                  </a:path>
                </a:pathLst>
              </a:custGeom>
              <a:solidFill>
                <a:srgbClr val="B6B93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81" name="Freeform: Shape 1580">
                <a:extLst>
                  <a:ext uri="{FF2B5EF4-FFF2-40B4-BE49-F238E27FC236}">
                    <a16:creationId xmlns:a16="http://schemas.microsoft.com/office/drawing/2014/main" id="{D5499707-1399-4044-B130-3C09A9120E04}"/>
                  </a:ext>
                </a:extLst>
              </p:cNvPr>
              <p:cNvSpPr/>
              <p:nvPr/>
            </p:nvSpPr>
            <p:spPr>
              <a:xfrm>
                <a:off x="5936932" y="3373754"/>
                <a:ext cx="35242" cy="24765"/>
              </a:xfrm>
              <a:custGeom>
                <a:avLst/>
                <a:gdLst>
                  <a:gd name="connsiteX0" fmla="*/ 35242 w 35242"/>
                  <a:gd name="connsiteY0" fmla="*/ 13335 h 24765"/>
                  <a:gd name="connsiteX1" fmla="*/ 10477 w 35242"/>
                  <a:gd name="connsiteY1" fmla="*/ 23813 h 24765"/>
                  <a:gd name="connsiteX2" fmla="*/ 8572 w 35242"/>
                  <a:gd name="connsiteY2" fmla="*/ 24765 h 24765"/>
                  <a:gd name="connsiteX3" fmla="*/ 0 w 35242"/>
                  <a:gd name="connsiteY3" fmla="*/ 20955 h 24765"/>
                  <a:gd name="connsiteX4" fmla="*/ 8572 w 35242"/>
                  <a:gd name="connsiteY4" fmla="*/ 14288 h 24765"/>
                  <a:gd name="connsiteX5" fmla="*/ 25717 w 35242"/>
                  <a:gd name="connsiteY5" fmla="*/ 2858 h 24765"/>
                  <a:gd name="connsiteX6" fmla="*/ 30480 w 35242"/>
                  <a:gd name="connsiteY6" fmla="*/ 0 h 24765"/>
                  <a:gd name="connsiteX7" fmla="*/ 35242 w 35242"/>
                  <a:gd name="connsiteY7" fmla="*/ 13335 h 247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5242" h="24765">
                    <a:moveTo>
                      <a:pt x="35242" y="13335"/>
                    </a:moveTo>
                    <a:cubicBezTo>
                      <a:pt x="26670" y="16192"/>
                      <a:pt x="19050" y="20003"/>
                      <a:pt x="10477" y="23813"/>
                    </a:cubicBezTo>
                    <a:cubicBezTo>
                      <a:pt x="9525" y="23813"/>
                      <a:pt x="9525" y="23813"/>
                      <a:pt x="8572" y="24765"/>
                    </a:cubicBezTo>
                    <a:cubicBezTo>
                      <a:pt x="5715" y="21908"/>
                      <a:pt x="3810" y="20003"/>
                      <a:pt x="0" y="20955"/>
                    </a:cubicBezTo>
                    <a:cubicBezTo>
                      <a:pt x="2858" y="18098"/>
                      <a:pt x="5715" y="16192"/>
                      <a:pt x="8572" y="14288"/>
                    </a:cubicBezTo>
                    <a:cubicBezTo>
                      <a:pt x="14288" y="10478"/>
                      <a:pt x="20002" y="6667"/>
                      <a:pt x="25717" y="2858"/>
                    </a:cubicBezTo>
                    <a:cubicBezTo>
                      <a:pt x="27623" y="1905"/>
                      <a:pt x="28575" y="953"/>
                      <a:pt x="30480" y="0"/>
                    </a:cubicBezTo>
                    <a:cubicBezTo>
                      <a:pt x="33337" y="2858"/>
                      <a:pt x="34290" y="10478"/>
                      <a:pt x="35242" y="13335"/>
                    </a:cubicBezTo>
                    <a:close/>
                  </a:path>
                </a:pathLst>
              </a:custGeom>
              <a:solidFill>
                <a:srgbClr val="B6B93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588" name="Graphic 2">
              <a:extLst>
                <a:ext uri="{FF2B5EF4-FFF2-40B4-BE49-F238E27FC236}">
                  <a16:creationId xmlns:a16="http://schemas.microsoft.com/office/drawing/2014/main" id="{21DF15F1-F04D-4C95-BE6C-1EB7B1AD4092}"/>
                </a:ext>
              </a:extLst>
            </p:cNvPr>
            <p:cNvGrpSpPr/>
            <p:nvPr/>
          </p:nvGrpSpPr>
          <p:grpSpPr>
            <a:xfrm>
              <a:off x="4053843" y="3841677"/>
              <a:ext cx="150195" cy="738755"/>
              <a:chOff x="6105760" y="3206749"/>
              <a:chExt cx="122692" cy="603480"/>
            </a:xfrm>
            <a:solidFill>
              <a:schemeClr val="accent1"/>
            </a:solidFill>
          </p:grpSpPr>
          <p:sp>
            <p:nvSpPr>
              <p:cNvPr id="1589" name="Freeform: Shape 1588">
                <a:extLst>
                  <a:ext uri="{FF2B5EF4-FFF2-40B4-BE49-F238E27FC236}">
                    <a16:creationId xmlns:a16="http://schemas.microsoft.com/office/drawing/2014/main" id="{AC5E4B55-624C-4F71-86D2-DCD5D5C97DE8}"/>
                  </a:ext>
                </a:extLst>
              </p:cNvPr>
              <p:cNvSpPr/>
              <p:nvPr/>
            </p:nvSpPr>
            <p:spPr>
              <a:xfrm>
                <a:off x="6189329" y="3353416"/>
                <a:ext cx="37627" cy="163254"/>
              </a:xfrm>
              <a:custGeom>
                <a:avLst/>
                <a:gdLst>
                  <a:gd name="connsiteX0" fmla="*/ 4819 w 37627"/>
                  <a:gd name="connsiteY0" fmla="*/ 48001 h 163252"/>
                  <a:gd name="connsiteX1" fmla="*/ 14344 w 37627"/>
                  <a:gd name="connsiteY1" fmla="*/ 99436 h 163252"/>
                  <a:gd name="connsiteX2" fmla="*/ 18154 w 37627"/>
                  <a:gd name="connsiteY2" fmla="*/ 138488 h 163252"/>
                  <a:gd name="connsiteX3" fmla="*/ 29584 w 37627"/>
                  <a:gd name="connsiteY3" fmla="*/ 161348 h 163252"/>
                  <a:gd name="connsiteX4" fmla="*/ 33394 w 37627"/>
                  <a:gd name="connsiteY4" fmla="*/ 163253 h 163252"/>
                  <a:gd name="connsiteX5" fmla="*/ 37204 w 37627"/>
                  <a:gd name="connsiteY5" fmla="*/ 159443 h 163252"/>
                  <a:gd name="connsiteX6" fmla="*/ 37204 w 37627"/>
                  <a:gd name="connsiteY6" fmla="*/ 153728 h 163252"/>
                  <a:gd name="connsiteX7" fmla="*/ 33394 w 37627"/>
                  <a:gd name="connsiteY7" fmla="*/ 104198 h 163252"/>
                  <a:gd name="connsiteX8" fmla="*/ 32442 w 37627"/>
                  <a:gd name="connsiteY8" fmla="*/ 88958 h 163252"/>
                  <a:gd name="connsiteX9" fmla="*/ 28632 w 37627"/>
                  <a:gd name="connsiteY9" fmla="*/ 26093 h 163252"/>
                  <a:gd name="connsiteX10" fmla="*/ 24822 w 37627"/>
                  <a:gd name="connsiteY10" fmla="*/ 9901 h 163252"/>
                  <a:gd name="connsiteX11" fmla="*/ 12439 w 37627"/>
                  <a:gd name="connsiteY11" fmla="*/ 376 h 163252"/>
                  <a:gd name="connsiteX12" fmla="*/ 4819 w 37627"/>
                  <a:gd name="connsiteY12" fmla="*/ 48001 h 1632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7627" h="163252">
                    <a:moveTo>
                      <a:pt x="4819" y="48001"/>
                    </a:moveTo>
                    <a:cubicBezTo>
                      <a:pt x="7677" y="65145"/>
                      <a:pt x="12439" y="82290"/>
                      <a:pt x="14344" y="99436"/>
                    </a:cubicBezTo>
                    <a:cubicBezTo>
                      <a:pt x="15297" y="112770"/>
                      <a:pt x="15297" y="125153"/>
                      <a:pt x="18154" y="138488"/>
                    </a:cubicBezTo>
                    <a:cubicBezTo>
                      <a:pt x="20059" y="147061"/>
                      <a:pt x="22917" y="155633"/>
                      <a:pt x="29584" y="161348"/>
                    </a:cubicBezTo>
                    <a:cubicBezTo>
                      <a:pt x="30537" y="162301"/>
                      <a:pt x="32442" y="163253"/>
                      <a:pt x="33394" y="163253"/>
                    </a:cubicBezTo>
                    <a:cubicBezTo>
                      <a:pt x="35299" y="163253"/>
                      <a:pt x="37204" y="161348"/>
                      <a:pt x="37204" y="159443"/>
                    </a:cubicBezTo>
                    <a:cubicBezTo>
                      <a:pt x="38157" y="157538"/>
                      <a:pt x="37204" y="155633"/>
                      <a:pt x="37204" y="153728"/>
                    </a:cubicBezTo>
                    <a:cubicBezTo>
                      <a:pt x="34347" y="139440"/>
                      <a:pt x="41967" y="139440"/>
                      <a:pt x="33394" y="104198"/>
                    </a:cubicBezTo>
                    <a:cubicBezTo>
                      <a:pt x="32442" y="99436"/>
                      <a:pt x="32442" y="93720"/>
                      <a:pt x="32442" y="88958"/>
                    </a:cubicBezTo>
                    <a:cubicBezTo>
                      <a:pt x="32442" y="68003"/>
                      <a:pt x="31489" y="47048"/>
                      <a:pt x="28632" y="26093"/>
                    </a:cubicBezTo>
                    <a:cubicBezTo>
                      <a:pt x="27679" y="20378"/>
                      <a:pt x="27679" y="14663"/>
                      <a:pt x="24822" y="9901"/>
                    </a:cubicBezTo>
                    <a:cubicBezTo>
                      <a:pt x="21964" y="5138"/>
                      <a:pt x="18154" y="376"/>
                      <a:pt x="12439" y="376"/>
                    </a:cubicBezTo>
                    <a:cubicBezTo>
                      <a:pt x="-8516" y="-4387"/>
                      <a:pt x="2914" y="37523"/>
                      <a:pt x="4819" y="48001"/>
                    </a:cubicBezTo>
                    <a:close/>
                  </a:path>
                </a:pathLst>
              </a:custGeom>
              <a:solidFill>
                <a:srgbClr val="DCCAB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90" name="Freeform: Shape 1589">
                <a:extLst>
                  <a:ext uri="{FF2B5EF4-FFF2-40B4-BE49-F238E27FC236}">
                    <a16:creationId xmlns:a16="http://schemas.microsoft.com/office/drawing/2014/main" id="{7C94814E-5D3A-4F2F-9571-DC15C1A3268E}"/>
                  </a:ext>
                </a:extLst>
              </p:cNvPr>
              <p:cNvSpPr/>
              <p:nvPr/>
            </p:nvSpPr>
            <p:spPr>
              <a:xfrm>
                <a:off x="6179759" y="3288948"/>
                <a:ext cx="42963" cy="171418"/>
              </a:xfrm>
              <a:custGeom>
                <a:avLst/>
                <a:gdLst>
                  <a:gd name="connsiteX0" fmla="*/ 101 w 42963"/>
                  <a:gd name="connsiteY0" fmla="*/ 32458 h 171416"/>
                  <a:gd name="connsiteX1" fmla="*/ 5816 w 42963"/>
                  <a:gd name="connsiteY1" fmla="*/ 61033 h 171416"/>
                  <a:gd name="connsiteX2" fmla="*/ 16294 w 42963"/>
                  <a:gd name="connsiteY2" fmla="*/ 149616 h 171416"/>
                  <a:gd name="connsiteX3" fmla="*/ 20104 w 42963"/>
                  <a:gd name="connsiteY3" fmla="*/ 161998 h 171416"/>
                  <a:gd name="connsiteX4" fmla="*/ 36296 w 42963"/>
                  <a:gd name="connsiteY4" fmla="*/ 170571 h 171416"/>
                  <a:gd name="connsiteX5" fmla="*/ 42963 w 42963"/>
                  <a:gd name="connsiteY5" fmla="*/ 157236 h 171416"/>
                  <a:gd name="connsiteX6" fmla="*/ 37249 w 42963"/>
                  <a:gd name="connsiteY6" fmla="*/ 81036 h 171416"/>
                  <a:gd name="connsiteX7" fmla="*/ 36296 w 42963"/>
                  <a:gd name="connsiteY7" fmla="*/ 45793 h 171416"/>
                  <a:gd name="connsiteX8" fmla="*/ 20104 w 42963"/>
                  <a:gd name="connsiteY8" fmla="*/ 1026 h 171416"/>
                  <a:gd name="connsiteX9" fmla="*/ 101 w 42963"/>
                  <a:gd name="connsiteY9" fmla="*/ 32458 h 171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2963" h="171416">
                    <a:moveTo>
                      <a:pt x="101" y="32458"/>
                    </a:moveTo>
                    <a:cubicBezTo>
                      <a:pt x="1054" y="41983"/>
                      <a:pt x="2959" y="51508"/>
                      <a:pt x="5816" y="61033"/>
                    </a:cubicBezTo>
                    <a:cubicBezTo>
                      <a:pt x="8674" y="70558"/>
                      <a:pt x="13436" y="140091"/>
                      <a:pt x="16294" y="149616"/>
                    </a:cubicBezTo>
                    <a:cubicBezTo>
                      <a:pt x="17246" y="153426"/>
                      <a:pt x="18199" y="158188"/>
                      <a:pt x="20104" y="161998"/>
                    </a:cubicBezTo>
                    <a:cubicBezTo>
                      <a:pt x="22961" y="168666"/>
                      <a:pt x="30581" y="173428"/>
                      <a:pt x="36296" y="170571"/>
                    </a:cubicBezTo>
                    <a:cubicBezTo>
                      <a:pt x="41059" y="168666"/>
                      <a:pt x="42963" y="162951"/>
                      <a:pt x="42963" y="157236"/>
                    </a:cubicBezTo>
                    <a:cubicBezTo>
                      <a:pt x="42963" y="151521"/>
                      <a:pt x="38201" y="85798"/>
                      <a:pt x="37249" y="81036"/>
                    </a:cubicBezTo>
                    <a:cubicBezTo>
                      <a:pt x="35344" y="69606"/>
                      <a:pt x="36296" y="57223"/>
                      <a:pt x="36296" y="45793"/>
                    </a:cubicBezTo>
                    <a:cubicBezTo>
                      <a:pt x="36296" y="32458"/>
                      <a:pt x="34391" y="7693"/>
                      <a:pt x="20104" y="1026"/>
                    </a:cubicBezTo>
                    <a:cubicBezTo>
                      <a:pt x="4863" y="-5642"/>
                      <a:pt x="-851" y="21981"/>
                      <a:pt x="101" y="32458"/>
                    </a:cubicBezTo>
                    <a:close/>
                  </a:path>
                </a:pathLst>
              </a:custGeom>
              <a:solidFill>
                <a:srgbClr val="3C414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91" name="Freeform: Shape 1590">
                <a:extLst>
                  <a:ext uri="{FF2B5EF4-FFF2-40B4-BE49-F238E27FC236}">
                    <a16:creationId xmlns:a16="http://schemas.microsoft.com/office/drawing/2014/main" id="{20D23360-60F8-448C-B89F-BB27C14B5CE9}"/>
                  </a:ext>
                </a:extLst>
              </p:cNvPr>
              <p:cNvSpPr/>
              <p:nvPr/>
            </p:nvSpPr>
            <p:spPr>
              <a:xfrm>
                <a:off x="6161762" y="3229966"/>
                <a:ext cx="47553" cy="58340"/>
              </a:xfrm>
              <a:custGeom>
                <a:avLst/>
                <a:gdLst>
                  <a:gd name="connsiteX0" fmla="*/ 44768 w 47553"/>
                  <a:gd name="connsiteY0" fmla="*/ 26670 h 58340"/>
                  <a:gd name="connsiteX1" fmla="*/ 44768 w 47553"/>
                  <a:gd name="connsiteY1" fmla="*/ 38100 h 58340"/>
                  <a:gd name="connsiteX2" fmla="*/ 39053 w 47553"/>
                  <a:gd name="connsiteY2" fmla="*/ 54292 h 58340"/>
                  <a:gd name="connsiteX3" fmla="*/ 38100 w 47553"/>
                  <a:gd name="connsiteY3" fmla="*/ 55245 h 58340"/>
                  <a:gd name="connsiteX4" fmla="*/ 37147 w 47553"/>
                  <a:gd name="connsiteY4" fmla="*/ 57150 h 58340"/>
                  <a:gd name="connsiteX5" fmla="*/ 30480 w 47553"/>
                  <a:gd name="connsiteY5" fmla="*/ 58102 h 58340"/>
                  <a:gd name="connsiteX6" fmla="*/ 26670 w 47553"/>
                  <a:gd name="connsiteY6" fmla="*/ 57150 h 58340"/>
                  <a:gd name="connsiteX7" fmla="*/ 24765 w 47553"/>
                  <a:gd name="connsiteY7" fmla="*/ 57150 h 58340"/>
                  <a:gd name="connsiteX8" fmla="*/ 24765 w 47553"/>
                  <a:gd name="connsiteY8" fmla="*/ 57150 h 58340"/>
                  <a:gd name="connsiteX9" fmla="*/ 22860 w 47553"/>
                  <a:gd name="connsiteY9" fmla="*/ 57150 h 58340"/>
                  <a:gd name="connsiteX10" fmla="*/ 2858 w 47553"/>
                  <a:gd name="connsiteY10" fmla="*/ 43815 h 58340"/>
                  <a:gd name="connsiteX11" fmla="*/ 1905 w 47553"/>
                  <a:gd name="connsiteY11" fmla="*/ 42863 h 58340"/>
                  <a:gd name="connsiteX12" fmla="*/ 1905 w 47553"/>
                  <a:gd name="connsiteY12" fmla="*/ 42863 h 58340"/>
                  <a:gd name="connsiteX13" fmla="*/ 1905 w 47553"/>
                  <a:gd name="connsiteY13" fmla="*/ 41910 h 58340"/>
                  <a:gd name="connsiteX14" fmla="*/ 1905 w 47553"/>
                  <a:gd name="connsiteY14" fmla="*/ 40005 h 58340"/>
                  <a:gd name="connsiteX15" fmla="*/ 1905 w 47553"/>
                  <a:gd name="connsiteY15" fmla="*/ 40005 h 58340"/>
                  <a:gd name="connsiteX16" fmla="*/ 1905 w 47553"/>
                  <a:gd name="connsiteY16" fmla="*/ 39052 h 58340"/>
                  <a:gd name="connsiteX17" fmla="*/ 2858 w 47553"/>
                  <a:gd name="connsiteY17" fmla="*/ 36195 h 58340"/>
                  <a:gd name="connsiteX18" fmla="*/ 3810 w 47553"/>
                  <a:gd name="connsiteY18" fmla="*/ 34290 h 58340"/>
                  <a:gd name="connsiteX19" fmla="*/ 1905 w 47553"/>
                  <a:gd name="connsiteY19" fmla="*/ 35242 h 58340"/>
                  <a:gd name="connsiteX20" fmla="*/ 0 w 47553"/>
                  <a:gd name="connsiteY20" fmla="*/ 33338 h 58340"/>
                  <a:gd name="connsiteX21" fmla="*/ 0 w 47553"/>
                  <a:gd name="connsiteY21" fmla="*/ 30480 h 58340"/>
                  <a:gd name="connsiteX22" fmla="*/ 0 w 47553"/>
                  <a:gd name="connsiteY22" fmla="*/ 23813 h 58340"/>
                  <a:gd name="connsiteX23" fmla="*/ 2858 w 47553"/>
                  <a:gd name="connsiteY23" fmla="*/ 17145 h 58340"/>
                  <a:gd name="connsiteX24" fmla="*/ 7620 w 47553"/>
                  <a:gd name="connsiteY24" fmla="*/ 17145 h 58340"/>
                  <a:gd name="connsiteX25" fmla="*/ 9525 w 47553"/>
                  <a:gd name="connsiteY25" fmla="*/ 20955 h 58340"/>
                  <a:gd name="connsiteX26" fmla="*/ 14288 w 47553"/>
                  <a:gd name="connsiteY26" fmla="*/ 14288 h 58340"/>
                  <a:gd name="connsiteX27" fmla="*/ 20003 w 47553"/>
                  <a:gd name="connsiteY27" fmla="*/ 8572 h 58340"/>
                  <a:gd name="connsiteX28" fmla="*/ 20003 w 47553"/>
                  <a:gd name="connsiteY28" fmla="*/ 8572 h 58340"/>
                  <a:gd name="connsiteX29" fmla="*/ 21908 w 47553"/>
                  <a:gd name="connsiteY29" fmla="*/ 7620 h 58340"/>
                  <a:gd name="connsiteX30" fmla="*/ 23813 w 47553"/>
                  <a:gd name="connsiteY30" fmla="*/ 6667 h 58340"/>
                  <a:gd name="connsiteX31" fmla="*/ 41910 w 47553"/>
                  <a:gd name="connsiteY31" fmla="*/ 0 h 58340"/>
                  <a:gd name="connsiteX32" fmla="*/ 41910 w 47553"/>
                  <a:gd name="connsiteY32" fmla="*/ 0 h 58340"/>
                  <a:gd name="connsiteX33" fmla="*/ 46672 w 47553"/>
                  <a:gd name="connsiteY33" fmla="*/ 19050 h 58340"/>
                  <a:gd name="connsiteX34" fmla="*/ 45720 w 47553"/>
                  <a:gd name="connsiteY34" fmla="*/ 22860 h 58340"/>
                  <a:gd name="connsiteX35" fmla="*/ 44768 w 47553"/>
                  <a:gd name="connsiteY35" fmla="*/ 26670 h 583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47553" h="58340">
                    <a:moveTo>
                      <a:pt x="44768" y="26670"/>
                    </a:moveTo>
                    <a:cubicBezTo>
                      <a:pt x="45720" y="30480"/>
                      <a:pt x="44768" y="34290"/>
                      <a:pt x="44768" y="38100"/>
                    </a:cubicBezTo>
                    <a:cubicBezTo>
                      <a:pt x="43815" y="43815"/>
                      <a:pt x="41910" y="49530"/>
                      <a:pt x="39053" y="54292"/>
                    </a:cubicBezTo>
                    <a:cubicBezTo>
                      <a:pt x="39053" y="54292"/>
                      <a:pt x="39053" y="55245"/>
                      <a:pt x="38100" y="55245"/>
                    </a:cubicBezTo>
                    <a:cubicBezTo>
                      <a:pt x="38100" y="56197"/>
                      <a:pt x="37147" y="56197"/>
                      <a:pt x="37147" y="57150"/>
                    </a:cubicBezTo>
                    <a:cubicBezTo>
                      <a:pt x="35243" y="59055"/>
                      <a:pt x="32385" y="58102"/>
                      <a:pt x="30480" y="58102"/>
                    </a:cubicBezTo>
                    <a:cubicBezTo>
                      <a:pt x="29528" y="58102"/>
                      <a:pt x="27622" y="57150"/>
                      <a:pt x="26670" y="57150"/>
                    </a:cubicBezTo>
                    <a:cubicBezTo>
                      <a:pt x="25718" y="57150"/>
                      <a:pt x="25718" y="57150"/>
                      <a:pt x="24765" y="57150"/>
                    </a:cubicBezTo>
                    <a:cubicBezTo>
                      <a:pt x="24765" y="57150"/>
                      <a:pt x="24765" y="57150"/>
                      <a:pt x="24765" y="57150"/>
                    </a:cubicBezTo>
                    <a:cubicBezTo>
                      <a:pt x="23813" y="57150"/>
                      <a:pt x="22860" y="57150"/>
                      <a:pt x="22860" y="57150"/>
                    </a:cubicBezTo>
                    <a:cubicBezTo>
                      <a:pt x="13335" y="55245"/>
                      <a:pt x="5715" y="47625"/>
                      <a:pt x="2858" y="43815"/>
                    </a:cubicBezTo>
                    <a:cubicBezTo>
                      <a:pt x="2858" y="42863"/>
                      <a:pt x="2858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cubicBezTo>
                      <a:pt x="1905" y="42863"/>
                      <a:pt x="1905" y="42863"/>
                      <a:pt x="1905" y="41910"/>
                    </a:cubicBezTo>
                    <a:cubicBezTo>
                      <a:pt x="1905" y="40957"/>
                      <a:pt x="1905" y="40957"/>
                      <a:pt x="1905" y="40005"/>
                    </a:cubicBezTo>
                    <a:cubicBezTo>
                      <a:pt x="1905" y="40005"/>
                      <a:pt x="1905" y="40005"/>
                      <a:pt x="1905" y="40005"/>
                    </a:cubicBezTo>
                    <a:cubicBezTo>
                      <a:pt x="1905" y="40005"/>
                      <a:pt x="1905" y="39052"/>
                      <a:pt x="1905" y="39052"/>
                    </a:cubicBezTo>
                    <a:cubicBezTo>
                      <a:pt x="1905" y="38100"/>
                      <a:pt x="1905" y="37147"/>
                      <a:pt x="2858" y="36195"/>
                    </a:cubicBezTo>
                    <a:cubicBezTo>
                      <a:pt x="2858" y="35242"/>
                      <a:pt x="2858" y="35242"/>
                      <a:pt x="3810" y="34290"/>
                    </a:cubicBezTo>
                    <a:cubicBezTo>
                      <a:pt x="3810" y="35242"/>
                      <a:pt x="2858" y="35242"/>
                      <a:pt x="1905" y="35242"/>
                    </a:cubicBezTo>
                    <a:cubicBezTo>
                      <a:pt x="953" y="35242"/>
                      <a:pt x="0" y="34290"/>
                      <a:pt x="0" y="33338"/>
                    </a:cubicBezTo>
                    <a:cubicBezTo>
                      <a:pt x="0" y="32385"/>
                      <a:pt x="0" y="31432"/>
                      <a:pt x="0" y="30480"/>
                    </a:cubicBezTo>
                    <a:cubicBezTo>
                      <a:pt x="0" y="28575"/>
                      <a:pt x="0" y="25717"/>
                      <a:pt x="0" y="23813"/>
                    </a:cubicBezTo>
                    <a:cubicBezTo>
                      <a:pt x="0" y="21907"/>
                      <a:pt x="0" y="19050"/>
                      <a:pt x="2858" y="17145"/>
                    </a:cubicBezTo>
                    <a:cubicBezTo>
                      <a:pt x="3810" y="16192"/>
                      <a:pt x="5715" y="16192"/>
                      <a:pt x="7620" y="17145"/>
                    </a:cubicBezTo>
                    <a:cubicBezTo>
                      <a:pt x="8572" y="18097"/>
                      <a:pt x="9525" y="20002"/>
                      <a:pt x="9525" y="20955"/>
                    </a:cubicBezTo>
                    <a:cubicBezTo>
                      <a:pt x="10478" y="19050"/>
                      <a:pt x="12383" y="16192"/>
                      <a:pt x="14288" y="14288"/>
                    </a:cubicBezTo>
                    <a:cubicBezTo>
                      <a:pt x="16193" y="12382"/>
                      <a:pt x="18097" y="10477"/>
                      <a:pt x="20003" y="8572"/>
                    </a:cubicBezTo>
                    <a:cubicBezTo>
                      <a:pt x="20003" y="8572"/>
                      <a:pt x="20003" y="8572"/>
                      <a:pt x="20003" y="8572"/>
                    </a:cubicBezTo>
                    <a:cubicBezTo>
                      <a:pt x="20955" y="8572"/>
                      <a:pt x="20955" y="7620"/>
                      <a:pt x="21908" y="7620"/>
                    </a:cubicBezTo>
                    <a:cubicBezTo>
                      <a:pt x="22860" y="7620"/>
                      <a:pt x="22860" y="6667"/>
                      <a:pt x="23813" y="6667"/>
                    </a:cubicBezTo>
                    <a:cubicBezTo>
                      <a:pt x="29528" y="2857"/>
                      <a:pt x="35243" y="0"/>
                      <a:pt x="41910" y="0"/>
                    </a:cubicBezTo>
                    <a:cubicBezTo>
                      <a:pt x="41910" y="0"/>
                      <a:pt x="41910" y="0"/>
                      <a:pt x="41910" y="0"/>
                    </a:cubicBezTo>
                    <a:cubicBezTo>
                      <a:pt x="44768" y="0"/>
                      <a:pt x="49530" y="7620"/>
                      <a:pt x="46672" y="19050"/>
                    </a:cubicBezTo>
                    <a:cubicBezTo>
                      <a:pt x="46672" y="20002"/>
                      <a:pt x="45720" y="20955"/>
                      <a:pt x="45720" y="22860"/>
                    </a:cubicBezTo>
                    <a:cubicBezTo>
                      <a:pt x="42863" y="22860"/>
                      <a:pt x="43815" y="24765"/>
                      <a:pt x="44768" y="26670"/>
                    </a:cubicBezTo>
                    <a:close/>
                  </a:path>
                </a:pathLst>
              </a:custGeom>
              <a:solidFill>
                <a:srgbClr val="C4B09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92" name="Freeform: Shape 1591">
                <a:extLst>
                  <a:ext uri="{FF2B5EF4-FFF2-40B4-BE49-F238E27FC236}">
                    <a16:creationId xmlns:a16="http://schemas.microsoft.com/office/drawing/2014/main" id="{4755CBD2-35F9-41D1-A280-847B8EC4F53C}"/>
                  </a:ext>
                </a:extLst>
              </p:cNvPr>
              <p:cNvSpPr/>
              <p:nvPr/>
            </p:nvSpPr>
            <p:spPr>
              <a:xfrm>
                <a:off x="6135754" y="3206749"/>
                <a:ext cx="77485" cy="108980"/>
              </a:xfrm>
              <a:custGeom>
                <a:avLst/>
                <a:gdLst>
                  <a:gd name="connsiteX0" fmla="*/ 48910 w 77484"/>
                  <a:gd name="connsiteY0" fmla="*/ 30875 h 108979"/>
                  <a:gd name="connsiteX1" fmla="*/ 47004 w 77484"/>
                  <a:gd name="connsiteY1" fmla="*/ 31827 h 108979"/>
                  <a:gd name="connsiteX2" fmla="*/ 45100 w 77484"/>
                  <a:gd name="connsiteY2" fmla="*/ 32780 h 108979"/>
                  <a:gd name="connsiteX3" fmla="*/ 45100 w 77484"/>
                  <a:gd name="connsiteY3" fmla="*/ 32780 h 108979"/>
                  <a:gd name="connsiteX4" fmla="*/ 39385 w 77484"/>
                  <a:gd name="connsiteY4" fmla="*/ 38495 h 108979"/>
                  <a:gd name="connsiteX5" fmla="*/ 35575 w 77484"/>
                  <a:gd name="connsiteY5" fmla="*/ 44210 h 108979"/>
                  <a:gd name="connsiteX6" fmla="*/ 34622 w 77484"/>
                  <a:gd name="connsiteY6" fmla="*/ 45162 h 108979"/>
                  <a:gd name="connsiteX7" fmla="*/ 34622 w 77484"/>
                  <a:gd name="connsiteY7" fmla="*/ 45162 h 108979"/>
                  <a:gd name="connsiteX8" fmla="*/ 34622 w 77484"/>
                  <a:gd name="connsiteY8" fmla="*/ 45162 h 108979"/>
                  <a:gd name="connsiteX9" fmla="*/ 34622 w 77484"/>
                  <a:gd name="connsiteY9" fmla="*/ 43257 h 108979"/>
                  <a:gd name="connsiteX10" fmla="*/ 32717 w 77484"/>
                  <a:gd name="connsiteY10" fmla="*/ 40400 h 108979"/>
                  <a:gd name="connsiteX11" fmla="*/ 27954 w 77484"/>
                  <a:gd name="connsiteY11" fmla="*/ 40400 h 108979"/>
                  <a:gd name="connsiteX12" fmla="*/ 25097 w 77484"/>
                  <a:gd name="connsiteY12" fmla="*/ 47067 h 108979"/>
                  <a:gd name="connsiteX13" fmla="*/ 25097 w 77484"/>
                  <a:gd name="connsiteY13" fmla="*/ 53735 h 108979"/>
                  <a:gd name="connsiteX14" fmla="*/ 25097 w 77484"/>
                  <a:gd name="connsiteY14" fmla="*/ 56592 h 108979"/>
                  <a:gd name="connsiteX15" fmla="*/ 27002 w 77484"/>
                  <a:gd name="connsiteY15" fmla="*/ 58497 h 108979"/>
                  <a:gd name="connsiteX16" fmla="*/ 28907 w 77484"/>
                  <a:gd name="connsiteY16" fmla="*/ 57545 h 108979"/>
                  <a:gd name="connsiteX17" fmla="*/ 27954 w 77484"/>
                  <a:gd name="connsiteY17" fmla="*/ 59450 h 108979"/>
                  <a:gd name="connsiteX18" fmla="*/ 27002 w 77484"/>
                  <a:gd name="connsiteY18" fmla="*/ 62307 h 108979"/>
                  <a:gd name="connsiteX19" fmla="*/ 27002 w 77484"/>
                  <a:gd name="connsiteY19" fmla="*/ 63260 h 108979"/>
                  <a:gd name="connsiteX20" fmla="*/ 27002 w 77484"/>
                  <a:gd name="connsiteY20" fmla="*/ 63260 h 108979"/>
                  <a:gd name="connsiteX21" fmla="*/ 27002 w 77484"/>
                  <a:gd name="connsiteY21" fmla="*/ 65165 h 108979"/>
                  <a:gd name="connsiteX22" fmla="*/ 27002 w 77484"/>
                  <a:gd name="connsiteY22" fmla="*/ 66117 h 108979"/>
                  <a:gd name="connsiteX23" fmla="*/ 27002 w 77484"/>
                  <a:gd name="connsiteY23" fmla="*/ 66117 h 108979"/>
                  <a:gd name="connsiteX24" fmla="*/ 27954 w 77484"/>
                  <a:gd name="connsiteY24" fmla="*/ 67070 h 108979"/>
                  <a:gd name="connsiteX25" fmla="*/ 27954 w 77484"/>
                  <a:gd name="connsiteY25" fmla="*/ 68975 h 108979"/>
                  <a:gd name="connsiteX26" fmla="*/ 29859 w 77484"/>
                  <a:gd name="connsiteY26" fmla="*/ 86120 h 108979"/>
                  <a:gd name="connsiteX27" fmla="*/ 29859 w 77484"/>
                  <a:gd name="connsiteY27" fmla="*/ 88025 h 108979"/>
                  <a:gd name="connsiteX28" fmla="*/ 30812 w 77484"/>
                  <a:gd name="connsiteY28" fmla="*/ 90882 h 108979"/>
                  <a:gd name="connsiteX29" fmla="*/ 32717 w 77484"/>
                  <a:gd name="connsiteY29" fmla="*/ 103265 h 108979"/>
                  <a:gd name="connsiteX30" fmla="*/ 32717 w 77484"/>
                  <a:gd name="connsiteY30" fmla="*/ 104217 h 108979"/>
                  <a:gd name="connsiteX31" fmla="*/ 33669 w 77484"/>
                  <a:gd name="connsiteY31" fmla="*/ 107075 h 108979"/>
                  <a:gd name="connsiteX32" fmla="*/ 33669 w 77484"/>
                  <a:gd name="connsiteY32" fmla="*/ 108980 h 108979"/>
                  <a:gd name="connsiteX33" fmla="*/ 10809 w 77484"/>
                  <a:gd name="connsiteY33" fmla="*/ 94692 h 108979"/>
                  <a:gd name="connsiteX34" fmla="*/ 10809 w 77484"/>
                  <a:gd name="connsiteY34" fmla="*/ 94692 h 108979"/>
                  <a:gd name="connsiteX35" fmla="*/ 9857 w 77484"/>
                  <a:gd name="connsiteY35" fmla="*/ 93740 h 108979"/>
                  <a:gd name="connsiteX36" fmla="*/ 8904 w 77484"/>
                  <a:gd name="connsiteY36" fmla="*/ 92787 h 108979"/>
                  <a:gd name="connsiteX37" fmla="*/ 3189 w 77484"/>
                  <a:gd name="connsiteY37" fmla="*/ 86120 h 108979"/>
                  <a:gd name="connsiteX38" fmla="*/ 2237 w 77484"/>
                  <a:gd name="connsiteY38" fmla="*/ 84215 h 108979"/>
                  <a:gd name="connsiteX39" fmla="*/ 2237 w 77484"/>
                  <a:gd name="connsiteY39" fmla="*/ 81357 h 108979"/>
                  <a:gd name="connsiteX40" fmla="*/ 332 w 77484"/>
                  <a:gd name="connsiteY40" fmla="*/ 61355 h 108979"/>
                  <a:gd name="connsiteX41" fmla="*/ 5094 w 77484"/>
                  <a:gd name="connsiteY41" fmla="*/ 25160 h 108979"/>
                  <a:gd name="connsiteX42" fmla="*/ 9857 w 77484"/>
                  <a:gd name="connsiteY42" fmla="*/ 15635 h 108979"/>
                  <a:gd name="connsiteX43" fmla="*/ 22239 w 77484"/>
                  <a:gd name="connsiteY43" fmla="*/ 5157 h 108979"/>
                  <a:gd name="connsiteX44" fmla="*/ 35575 w 77484"/>
                  <a:gd name="connsiteY44" fmla="*/ 395 h 108979"/>
                  <a:gd name="connsiteX45" fmla="*/ 35575 w 77484"/>
                  <a:gd name="connsiteY45" fmla="*/ 395 h 108979"/>
                  <a:gd name="connsiteX46" fmla="*/ 35575 w 77484"/>
                  <a:gd name="connsiteY46" fmla="*/ 395 h 108979"/>
                  <a:gd name="connsiteX47" fmla="*/ 47957 w 77484"/>
                  <a:gd name="connsiteY47" fmla="*/ 1347 h 108979"/>
                  <a:gd name="connsiteX48" fmla="*/ 64150 w 77484"/>
                  <a:gd name="connsiteY48" fmla="*/ 8967 h 108979"/>
                  <a:gd name="connsiteX49" fmla="*/ 70817 w 77484"/>
                  <a:gd name="connsiteY49" fmla="*/ 13730 h 108979"/>
                  <a:gd name="connsiteX50" fmla="*/ 75579 w 77484"/>
                  <a:gd name="connsiteY50" fmla="*/ 25160 h 108979"/>
                  <a:gd name="connsiteX51" fmla="*/ 77485 w 77484"/>
                  <a:gd name="connsiteY51" fmla="*/ 36590 h 108979"/>
                  <a:gd name="connsiteX52" fmla="*/ 76532 w 77484"/>
                  <a:gd name="connsiteY52" fmla="*/ 47067 h 108979"/>
                  <a:gd name="connsiteX53" fmla="*/ 72722 w 77484"/>
                  <a:gd name="connsiteY53" fmla="*/ 68022 h 108979"/>
                  <a:gd name="connsiteX54" fmla="*/ 65102 w 77484"/>
                  <a:gd name="connsiteY54" fmla="*/ 91835 h 108979"/>
                  <a:gd name="connsiteX55" fmla="*/ 65102 w 77484"/>
                  <a:gd name="connsiteY55" fmla="*/ 98502 h 108979"/>
                  <a:gd name="connsiteX56" fmla="*/ 50814 w 77484"/>
                  <a:gd name="connsiteY56" fmla="*/ 89930 h 108979"/>
                  <a:gd name="connsiteX57" fmla="*/ 50814 w 77484"/>
                  <a:gd name="connsiteY57" fmla="*/ 88977 h 108979"/>
                  <a:gd name="connsiteX58" fmla="*/ 50814 w 77484"/>
                  <a:gd name="connsiteY58" fmla="*/ 88025 h 108979"/>
                  <a:gd name="connsiteX59" fmla="*/ 51767 w 77484"/>
                  <a:gd name="connsiteY59" fmla="*/ 84215 h 108979"/>
                  <a:gd name="connsiteX60" fmla="*/ 53672 w 77484"/>
                  <a:gd name="connsiteY60" fmla="*/ 84215 h 108979"/>
                  <a:gd name="connsiteX61" fmla="*/ 57482 w 77484"/>
                  <a:gd name="connsiteY61" fmla="*/ 85167 h 108979"/>
                  <a:gd name="connsiteX62" fmla="*/ 64150 w 77484"/>
                  <a:gd name="connsiteY62" fmla="*/ 84215 h 108979"/>
                  <a:gd name="connsiteX63" fmla="*/ 65102 w 77484"/>
                  <a:gd name="connsiteY63" fmla="*/ 82310 h 108979"/>
                  <a:gd name="connsiteX64" fmla="*/ 66054 w 77484"/>
                  <a:gd name="connsiteY64" fmla="*/ 81357 h 108979"/>
                  <a:gd name="connsiteX65" fmla="*/ 71769 w 77484"/>
                  <a:gd name="connsiteY65" fmla="*/ 65165 h 108979"/>
                  <a:gd name="connsiteX66" fmla="*/ 71769 w 77484"/>
                  <a:gd name="connsiteY66" fmla="*/ 53735 h 108979"/>
                  <a:gd name="connsiteX67" fmla="*/ 69864 w 77484"/>
                  <a:gd name="connsiteY67" fmla="*/ 48020 h 108979"/>
                  <a:gd name="connsiteX68" fmla="*/ 70817 w 77484"/>
                  <a:gd name="connsiteY68" fmla="*/ 44210 h 108979"/>
                  <a:gd name="connsiteX69" fmla="*/ 66054 w 77484"/>
                  <a:gd name="connsiteY69" fmla="*/ 25160 h 108979"/>
                  <a:gd name="connsiteX70" fmla="*/ 66054 w 77484"/>
                  <a:gd name="connsiteY70" fmla="*/ 25160 h 108979"/>
                  <a:gd name="connsiteX71" fmla="*/ 64150 w 77484"/>
                  <a:gd name="connsiteY71" fmla="*/ 25160 h 108979"/>
                  <a:gd name="connsiteX72" fmla="*/ 63197 w 77484"/>
                  <a:gd name="connsiteY72" fmla="*/ 25160 h 108979"/>
                  <a:gd name="connsiteX73" fmla="*/ 63197 w 77484"/>
                  <a:gd name="connsiteY73" fmla="*/ 25160 h 108979"/>
                  <a:gd name="connsiteX74" fmla="*/ 62244 w 77484"/>
                  <a:gd name="connsiteY74" fmla="*/ 25160 h 108979"/>
                  <a:gd name="connsiteX75" fmla="*/ 59387 w 77484"/>
                  <a:gd name="connsiteY75" fmla="*/ 26112 h 108979"/>
                  <a:gd name="connsiteX76" fmla="*/ 58435 w 77484"/>
                  <a:gd name="connsiteY76" fmla="*/ 26112 h 108979"/>
                  <a:gd name="connsiteX77" fmla="*/ 57482 w 77484"/>
                  <a:gd name="connsiteY77" fmla="*/ 26112 h 108979"/>
                  <a:gd name="connsiteX78" fmla="*/ 55577 w 77484"/>
                  <a:gd name="connsiteY78" fmla="*/ 27065 h 108979"/>
                  <a:gd name="connsiteX79" fmla="*/ 54625 w 77484"/>
                  <a:gd name="connsiteY79" fmla="*/ 28017 h 108979"/>
                  <a:gd name="connsiteX80" fmla="*/ 51767 w 77484"/>
                  <a:gd name="connsiteY80" fmla="*/ 29922 h 108979"/>
                  <a:gd name="connsiteX81" fmla="*/ 49862 w 77484"/>
                  <a:gd name="connsiteY81" fmla="*/ 30875 h 108979"/>
                  <a:gd name="connsiteX82" fmla="*/ 48910 w 77484"/>
                  <a:gd name="connsiteY82" fmla="*/ 30875 h 108979"/>
                  <a:gd name="connsiteX83" fmla="*/ 48910 w 77484"/>
                  <a:gd name="connsiteY83" fmla="*/ 30875 h 108979"/>
                  <a:gd name="connsiteX84" fmla="*/ 48910 w 77484"/>
                  <a:gd name="connsiteY84" fmla="*/ 30875 h 108979"/>
                  <a:gd name="connsiteX85" fmla="*/ 48910 w 77484"/>
                  <a:gd name="connsiteY85" fmla="*/ 30875 h 108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</a:cxnLst>
                <a:rect l="l" t="t" r="r" b="b"/>
                <a:pathLst>
                  <a:path w="77484" h="108979">
                    <a:moveTo>
                      <a:pt x="48910" y="30875"/>
                    </a:moveTo>
                    <a:cubicBezTo>
                      <a:pt x="47957" y="30875"/>
                      <a:pt x="47957" y="31827"/>
                      <a:pt x="47004" y="31827"/>
                    </a:cubicBezTo>
                    <a:cubicBezTo>
                      <a:pt x="46052" y="31827"/>
                      <a:pt x="46052" y="32780"/>
                      <a:pt x="45100" y="32780"/>
                    </a:cubicBezTo>
                    <a:cubicBezTo>
                      <a:pt x="45100" y="32780"/>
                      <a:pt x="45100" y="32780"/>
                      <a:pt x="45100" y="32780"/>
                    </a:cubicBezTo>
                    <a:cubicBezTo>
                      <a:pt x="44147" y="33732"/>
                      <a:pt x="41289" y="36590"/>
                      <a:pt x="39385" y="38495"/>
                    </a:cubicBezTo>
                    <a:cubicBezTo>
                      <a:pt x="37479" y="40400"/>
                      <a:pt x="36527" y="42305"/>
                      <a:pt x="35575" y="44210"/>
                    </a:cubicBezTo>
                    <a:cubicBezTo>
                      <a:pt x="35575" y="44210"/>
                      <a:pt x="34622" y="45162"/>
                      <a:pt x="34622" y="45162"/>
                    </a:cubicBezTo>
                    <a:cubicBezTo>
                      <a:pt x="34622" y="45162"/>
                      <a:pt x="34622" y="45162"/>
                      <a:pt x="34622" y="45162"/>
                    </a:cubicBezTo>
                    <a:cubicBezTo>
                      <a:pt x="34622" y="45162"/>
                      <a:pt x="34622" y="45162"/>
                      <a:pt x="34622" y="45162"/>
                    </a:cubicBezTo>
                    <a:cubicBezTo>
                      <a:pt x="34622" y="44210"/>
                      <a:pt x="34622" y="44210"/>
                      <a:pt x="34622" y="43257"/>
                    </a:cubicBezTo>
                    <a:cubicBezTo>
                      <a:pt x="34622" y="42305"/>
                      <a:pt x="33669" y="41352"/>
                      <a:pt x="32717" y="40400"/>
                    </a:cubicBezTo>
                    <a:cubicBezTo>
                      <a:pt x="31764" y="39447"/>
                      <a:pt x="29859" y="39447"/>
                      <a:pt x="27954" y="40400"/>
                    </a:cubicBezTo>
                    <a:cubicBezTo>
                      <a:pt x="26050" y="41352"/>
                      <a:pt x="26050" y="44210"/>
                      <a:pt x="25097" y="47067"/>
                    </a:cubicBezTo>
                    <a:cubicBezTo>
                      <a:pt x="25097" y="48972"/>
                      <a:pt x="25097" y="51830"/>
                      <a:pt x="25097" y="53735"/>
                    </a:cubicBezTo>
                    <a:cubicBezTo>
                      <a:pt x="25097" y="54687"/>
                      <a:pt x="25097" y="55640"/>
                      <a:pt x="25097" y="56592"/>
                    </a:cubicBezTo>
                    <a:cubicBezTo>
                      <a:pt x="25097" y="57545"/>
                      <a:pt x="26050" y="58497"/>
                      <a:pt x="27002" y="58497"/>
                    </a:cubicBezTo>
                    <a:cubicBezTo>
                      <a:pt x="27954" y="58497"/>
                      <a:pt x="28907" y="58497"/>
                      <a:pt x="28907" y="57545"/>
                    </a:cubicBezTo>
                    <a:cubicBezTo>
                      <a:pt x="28907" y="58497"/>
                      <a:pt x="28907" y="58497"/>
                      <a:pt x="27954" y="59450"/>
                    </a:cubicBezTo>
                    <a:cubicBezTo>
                      <a:pt x="27954" y="60402"/>
                      <a:pt x="27002" y="61355"/>
                      <a:pt x="27002" y="62307"/>
                    </a:cubicBezTo>
                    <a:cubicBezTo>
                      <a:pt x="27002" y="62307"/>
                      <a:pt x="27002" y="63260"/>
                      <a:pt x="27002" y="63260"/>
                    </a:cubicBezTo>
                    <a:cubicBezTo>
                      <a:pt x="27002" y="63260"/>
                      <a:pt x="27002" y="63260"/>
                      <a:pt x="27002" y="63260"/>
                    </a:cubicBezTo>
                    <a:cubicBezTo>
                      <a:pt x="27002" y="64212"/>
                      <a:pt x="27002" y="64212"/>
                      <a:pt x="27002" y="65165"/>
                    </a:cubicBezTo>
                    <a:cubicBezTo>
                      <a:pt x="27002" y="65165"/>
                      <a:pt x="27002" y="65165"/>
                      <a:pt x="27002" y="66117"/>
                    </a:cubicBezTo>
                    <a:cubicBezTo>
                      <a:pt x="27002" y="66117"/>
                      <a:pt x="27002" y="66117"/>
                      <a:pt x="27002" y="66117"/>
                    </a:cubicBezTo>
                    <a:cubicBezTo>
                      <a:pt x="27002" y="66117"/>
                      <a:pt x="27002" y="67070"/>
                      <a:pt x="27954" y="67070"/>
                    </a:cubicBezTo>
                    <a:cubicBezTo>
                      <a:pt x="27954" y="68022"/>
                      <a:pt x="27954" y="68022"/>
                      <a:pt x="27954" y="68975"/>
                    </a:cubicBezTo>
                    <a:cubicBezTo>
                      <a:pt x="27954" y="74690"/>
                      <a:pt x="28907" y="80405"/>
                      <a:pt x="29859" y="86120"/>
                    </a:cubicBezTo>
                    <a:cubicBezTo>
                      <a:pt x="29859" y="87072"/>
                      <a:pt x="29859" y="87072"/>
                      <a:pt x="29859" y="88025"/>
                    </a:cubicBezTo>
                    <a:cubicBezTo>
                      <a:pt x="29859" y="88977"/>
                      <a:pt x="29859" y="89930"/>
                      <a:pt x="30812" y="90882"/>
                    </a:cubicBezTo>
                    <a:cubicBezTo>
                      <a:pt x="31764" y="94692"/>
                      <a:pt x="32717" y="98502"/>
                      <a:pt x="32717" y="103265"/>
                    </a:cubicBezTo>
                    <a:cubicBezTo>
                      <a:pt x="32717" y="103265"/>
                      <a:pt x="32717" y="103265"/>
                      <a:pt x="32717" y="104217"/>
                    </a:cubicBezTo>
                    <a:cubicBezTo>
                      <a:pt x="32717" y="105170"/>
                      <a:pt x="32717" y="106122"/>
                      <a:pt x="33669" y="107075"/>
                    </a:cubicBezTo>
                    <a:lnTo>
                      <a:pt x="33669" y="108980"/>
                    </a:lnTo>
                    <a:cubicBezTo>
                      <a:pt x="26050" y="103265"/>
                      <a:pt x="17477" y="100407"/>
                      <a:pt x="10809" y="94692"/>
                    </a:cubicBezTo>
                    <a:cubicBezTo>
                      <a:pt x="10809" y="94692"/>
                      <a:pt x="10809" y="94692"/>
                      <a:pt x="10809" y="94692"/>
                    </a:cubicBezTo>
                    <a:cubicBezTo>
                      <a:pt x="10809" y="94692"/>
                      <a:pt x="9857" y="93740"/>
                      <a:pt x="9857" y="93740"/>
                    </a:cubicBezTo>
                    <a:cubicBezTo>
                      <a:pt x="9857" y="93740"/>
                      <a:pt x="8904" y="92787"/>
                      <a:pt x="8904" y="92787"/>
                    </a:cubicBezTo>
                    <a:cubicBezTo>
                      <a:pt x="7000" y="90882"/>
                      <a:pt x="5094" y="88025"/>
                      <a:pt x="3189" y="86120"/>
                    </a:cubicBezTo>
                    <a:cubicBezTo>
                      <a:pt x="2237" y="85167"/>
                      <a:pt x="2237" y="85167"/>
                      <a:pt x="2237" y="84215"/>
                    </a:cubicBezTo>
                    <a:cubicBezTo>
                      <a:pt x="2237" y="83262"/>
                      <a:pt x="2237" y="82310"/>
                      <a:pt x="2237" y="81357"/>
                    </a:cubicBezTo>
                    <a:cubicBezTo>
                      <a:pt x="3189" y="74690"/>
                      <a:pt x="1284" y="68022"/>
                      <a:pt x="332" y="61355"/>
                    </a:cubicBezTo>
                    <a:cubicBezTo>
                      <a:pt x="-621" y="48972"/>
                      <a:pt x="332" y="36590"/>
                      <a:pt x="5094" y="25160"/>
                    </a:cubicBezTo>
                    <a:cubicBezTo>
                      <a:pt x="6047" y="21350"/>
                      <a:pt x="7952" y="18492"/>
                      <a:pt x="9857" y="15635"/>
                    </a:cubicBezTo>
                    <a:cubicBezTo>
                      <a:pt x="12714" y="10872"/>
                      <a:pt x="17477" y="8015"/>
                      <a:pt x="22239" y="5157"/>
                    </a:cubicBezTo>
                    <a:cubicBezTo>
                      <a:pt x="26050" y="3252"/>
                      <a:pt x="30812" y="395"/>
                      <a:pt x="35575" y="395"/>
                    </a:cubicBezTo>
                    <a:lnTo>
                      <a:pt x="35575" y="395"/>
                    </a:lnTo>
                    <a:lnTo>
                      <a:pt x="35575" y="395"/>
                    </a:lnTo>
                    <a:cubicBezTo>
                      <a:pt x="39385" y="-558"/>
                      <a:pt x="43194" y="395"/>
                      <a:pt x="47957" y="1347"/>
                    </a:cubicBezTo>
                    <a:cubicBezTo>
                      <a:pt x="53672" y="2300"/>
                      <a:pt x="58435" y="5157"/>
                      <a:pt x="64150" y="8967"/>
                    </a:cubicBezTo>
                    <a:cubicBezTo>
                      <a:pt x="66054" y="9920"/>
                      <a:pt x="68912" y="11825"/>
                      <a:pt x="70817" y="13730"/>
                    </a:cubicBezTo>
                    <a:cubicBezTo>
                      <a:pt x="73675" y="16587"/>
                      <a:pt x="74627" y="21350"/>
                      <a:pt x="75579" y="25160"/>
                    </a:cubicBezTo>
                    <a:cubicBezTo>
                      <a:pt x="76532" y="28970"/>
                      <a:pt x="77485" y="32780"/>
                      <a:pt x="77485" y="36590"/>
                    </a:cubicBezTo>
                    <a:cubicBezTo>
                      <a:pt x="77485" y="40400"/>
                      <a:pt x="77485" y="44210"/>
                      <a:pt x="76532" y="47067"/>
                    </a:cubicBezTo>
                    <a:cubicBezTo>
                      <a:pt x="75579" y="53735"/>
                      <a:pt x="74627" y="61355"/>
                      <a:pt x="72722" y="68022"/>
                    </a:cubicBezTo>
                    <a:cubicBezTo>
                      <a:pt x="70817" y="75642"/>
                      <a:pt x="66054" y="84215"/>
                      <a:pt x="65102" y="91835"/>
                    </a:cubicBezTo>
                    <a:cubicBezTo>
                      <a:pt x="65102" y="93740"/>
                      <a:pt x="65102" y="96597"/>
                      <a:pt x="65102" y="98502"/>
                    </a:cubicBezTo>
                    <a:cubicBezTo>
                      <a:pt x="60339" y="96597"/>
                      <a:pt x="54625" y="93740"/>
                      <a:pt x="50814" y="89930"/>
                    </a:cubicBezTo>
                    <a:cubicBezTo>
                      <a:pt x="50814" y="89930"/>
                      <a:pt x="50814" y="89930"/>
                      <a:pt x="50814" y="88977"/>
                    </a:cubicBezTo>
                    <a:cubicBezTo>
                      <a:pt x="50814" y="88977"/>
                      <a:pt x="50814" y="88025"/>
                      <a:pt x="50814" y="88025"/>
                    </a:cubicBezTo>
                    <a:cubicBezTo>
                      <a:pt x="50814" y="87072"/>
                      <a:pt x="50814" y="85167"/>
                      <a:pt x="51767" y="84215"/>
                    </a:cubicBezTo>
                    <a:cubicBezTo>
                      <a:pt x="52719" y="84215"/>
                      <a:pt x="52719" y="84215"/>
                      <a:pt x="53672" y="84215"/>
                    </a:cubicBezTo>
                    <a:cubicBezTo>
                      <a:pt x="54625" y="84215"/>
                      <a:pt x="56529" y="84215"/>
                      <a:pt x="57482" y="85167"/>
                    </a:cubicBezTo>
                    <a:cubicBezTo>
                      <a:pt x="59387" y="85167"/>
                      <a:pt x="62244" y="86120"/>
                      <a:pt x="64150" y="84215"/>
                    </a:cubicBezTo>
                    <a:cubicBezTo>
                      <a:pt x="65102" y="83262"/>
                      <a:pt x="65102" y="83262"/>
                      <a:pt x="65102" y="82310"/>
                    </a:cubicBezTo>
                    <a:cubicBezTo>
                      <a:pt x="65102" y="82310"/>
                      <a:pt x="65102" y="81357"/>
                      <a:pt x="66054" y="81357"/>
                    </a:cubicBezTo>
                    <a:cubicBezTo>
                      <a:pt x="67960" y="75642"/>
                      <a:pt x="69864" y="70880"/>
                      <a:pt x="71769" y="65165"/>
                    </a:cubicBezTo>
                    <a:cubicBezTo>
                      <a:pt x="72722" y="61355"/>
                      <a:pt x="73675" y="57545"/>
                      <a:pt x="71769" y="53735"/>
                    </a:cubicBezTo>
                    <a:cubicBezTo>
                      <a:pt x="70817" y="51830"/>
                      <a:pt x="69864" y="49925"/>
                      <a:pt x="69864" y="48020"/>
                    </a:cubicBezTo>
                    <a:cubicBezTo>
                      <a:pt x="69864" y="47067"/>
                      <a:pt x="70817" y="46115"/>
                      <a:pt x="70817" y="44210"/>
                    </a:cubicBezTo>
                    <a:cubicBezTo>
                      <a:pt x="73675" y="32780"/>
                      <a:pt x="68912" y="25160"/>
                      <a:pt x="66054" y="25160"/>
                    </a:cubicBezTo>
                    <a:cubicBezTo>
                      <a:pt x="66054" y="25160"/>
                      <a:pt x="66054" y="25160"/>
                      <a:pt x="66054" y="25160"/>
                    </a:cubicBezTo>
                    <a:cubicBezTo>
                      <a:pt x="65102" y="25160"/>
                      <a:pt x="65102" y="25160"/>
                      <a:pt x="64150" y="25160"/>
                    </a:cubicBezTo>
                    <a:cubicBezTo>
                      <a:pt x="64150" y="25160"/>
                      <a:pt x="63197" y="25160"/>
                      <a:pt x="63197" y="25160"/>
                    </a:cubicBezTo>
                    <a:cubicBezTo>
                      <a:pt x="63197" y="25160"/>
                      <a:pt x="63197" y="25160"/>
                      <a:pt x="63197" y="25160"/>
                    </a:cubicBezTo>
                    <a:cubicBezTo>
                      <a:pt x="63197" y="25160"/>
                      <a:pt x="62244" y="25160"/>
                      <a:pt x="62244" y="25160"/>
                    </a:cubicBezTo>
                    <a:cubicBezTo>
                      <a:pt x="61292" y="25160"/>
                      <a:pt x="60339" y="26112"/>
                      <a:pt x="59387" y="26112"/>
                    </a:cubicBezTo>
                    <a:cubicBezTo>
                      <a:pt x="59387" y="26112"/>
                      <a:pt x="58435" y="26112"/>
                      <a:pt x="58435" y="26112"/>
                    </a:cubicBezTo>
                    <a:cubicBezTo>
                      <a:pt x="58435" y="26112"/>
                      <a:pt x="57482" y="26112"/>
                      <a:pt x="57482" y="26112"/>
                    </a:cubicBezTo>
                    <a:cubicBezTo>
                      <a:pt x="56529" y="26112"/>
                      <a:pt x="56529" y="26112"/>
                      <a:pt x="55577" y="27065"/>
                    </a:cubicBezTo>
                    <a:cubicBezTo>
                      <a:pt x="55577" y="27065"/>
                      <a:pt x="54625" y="27065"/>
                      <a:pt x="54625" y="28017"/>
                    </a:cubicBezTo>
                    <a:cubicBezTo>
                      <a:pt x="53672" y="28970"/>
                      <a:pt x="52719" y="28970"/>
                      <a:pt x="51767" y="29922"/>
                    </a:cubicBezTo>
                    <a:cubicBezTo>
                      <a:pt x="50814" y="29922"/>
                      <a:pt x="50814" y="30875"/>
                      <a:pt x="49862" y="30875"/>
                    </a:cubicBezTo>
                    <a:cubicBezTo>
                      <a:pt x="48910" y="30875"/>
                      <a:pt x="48910" y="30875"/>
                      <a:pt x="48910" y="30875"/>
                    </a:cubicBezTo>
                    <a:lnTo>
                      <a:pt x="48910" y="30875"/>
                    </a:lnTo>
                    <a:lnTo>
                      <a:pt x="48910" y="30875"/>
                    </a:lnTo>
                    <a:lnTo>
                      <a:pt x="48910" y="30875"/>
                    </a:lnTo>
                    <a:close/>
                  </a:path>
                </a:pathLst>
              </a:custGeom>
              <a:solidFill>
                <a:schemeClr val="tx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93" name="Freeform: Shape 1592">
                <a:extLst>
                  <a:ext uri="{FF2B5EF4-FFF2-40B4-BE49-F238E27FC236}">
                    <a16:creationId xmlns:a16="http://schemas.microsoft.com/office/drawing/2014/main" id="{475F83DB-2266-44A7-8ECD-B59DCBE05807}"/>
                  </a:ext>
                </a:extLst>
              </p:cNvPr>
              <p:cNvSpPr/>
              <p:nvPr/>
            </p:nvSpPr>
            <p:spPr>
              <a:xfrm>
                <a:off x="6162716" y="3269970"/>
                <a:ext cx="9525" cy="1904"/>
              </a:xfrm>
              <a:custGeom>
                <a:avLst/>
                <a:gdLst>
                  <a:gd name="connsiteX0" fmla="*/ 0 w 9525"/>
                  <a:gd name="connsiteY0" fmla="*/ 0 h 1904"/>
                  <a:gd name="connsiteX1" fmla="*/ 0 w 9525"/>
                  <a:gd name="connsiteY1" fmla="*/ 1905 h 1904"/>
                  <a:gd name="connsiteX2" fmla="*/ 0 w 9525"/>
                  <a:gd name="connsiteY2" fmla="*/ 0 h 19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1904">
                    <a:moveTo>
                      <a:pt x="0" y="0"/>
                    </a:moveTo>
                    <a:cubicBezTo>
                      <a:pt x="0" y="952"/>
                      <a:pt x="0" y="952"/>
                      <a:pt x="0" y="1905"/>
                    </a:cubicBezTo>
                    <a:cubicBezTo>
                      <a:pt x="0" y="952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4B09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94" name="Freeform: Shape 1593">
                <a:extLst>
                  <a:ext uri="{FF2B5EF4-FFF2-40B4-BE49-F238E27FC236}">
                    <a16:creationId xmlns:a16="http://schemas.microsoft.com/office/drawing/2014/main" id="{E6E06028-6857-4243-9D2B-1D5EBC7B4126}"/>
                  </a:ext>
                </a:extLst>
              </p:cNvPr>
              <p:cNvSpPr/>
              <p:nvPr/>
            </p:nvSpPr>
            <p:spPr>
              <a:xfrm>
                <a:off x="6118380" y="3293782"/>
                <a:ext cx="85292" cy="214672"/>
              </a:xfrm>
              <a:custGeom>
                <a:avLst/>
                <a:gdLst>
                  <a:gd name="connsiteX0" fmla="*/ 85291 w 85291"/>
                  <a:gd name="connsiteY0" fmla="*/ 186690 h 214669"/>
                  <a:gd name="connsiteX1" fmla="*/ 82434 w 85291"/>
                  <a:gd name="connsiteY1" fmla="*/ 196215 h 214669"/>
                  <a:gd name="connsiteX2" fmla="*/ 72909 w 85291"/>
                  <a:gd name="connsiteY2" fmla="*/ 200977 h 214669"/>
                  <a:gd name="connsiteX3" fmla="*/ 60527 w 85291"/>
                  <a:gd name="connsiteY3" fmla="*/ 207645 h 214669"/>
                  <a:gd name="connsiteX4" fmla="*/ 53859 w 85291"/>
                  <a:gd name="connsiteY4" fmla="*/ 211455 h 214669"/>
                  <a:gd name="connsiteX5" fmla="*/ 52907 w 85291"/>
                  <a:gd name="connsiteY5" fmla="*/ 211455 h 214669"/>
                  <a:gd name="connsiteX6" fmla="*/ 33857 w 85291"/>
                  <a:gd name="connsiteY6" fmla="*/ 214313 h 214669"/>
                  <a:gd name="connsiteX7" fmla="*/ 32904 w 85291"/>
                  <a:gd name="connsiteY7" fmla="*/ 197167 h 214669"/>
                  <a:gd name="connsiteX8" fmla="*/ 28141 w 85291"/>
                  <a:gd name="connsiteY8" fmla="*/ 205740 h 214669"/>
                  <a:gd name="connsiteX9" fmla="*/ 23379 w 85291"/>
                  <a:gd name="connsiteY9" fmla="*/ 214313 h 214669"/>
                  <a:gd name="connsiteX10" fmla="*/ 20522 w 85291"/>
                  <a:gd name="connsiteY10" fmla="*/ 212408 h 214669"/>
                  <a:gd name="connsiteX11" fmla="*/ 19569 w 85291"/>
                  <a:gd name="connsiteY11" fmla="*/ 211455 h 214669"/>
                  <a:gd name="connsiteX12" fmla="*/ 11949 w 85291"/>
                  <a:gd name="connsiteY12" fmla="*/ 206692 h 214669"/>
                  <a:gd name="connsiteX13" fmla="*/ 10997 w 85291"/>
                  <a:gd name="connsiteY13" fmla="*/ 205740 h 214669"/>
                  <a:gd name="connsiteX14" fmla="*/ 6234 w 85291"/>
                  <a:gd name="connsiteY14" fmla="*/ 203835 h 214669"/>
                  <a:gd name="connsiteX15" fmla="*/ 5282 w 85291"/>
                  <a:gd name="connsiteY15" fmla="*/ 202883 h 214669"/>
                  <a:gd name="connsiteX16" fmla="*/ 5282 w 85291"/>
                  <a:gd name="connsiteY16" fmla="*/ 202883 h 214669"/>
                  <a:gd name="connsiteX17" fmla="*/ 4329 w 85291"/>
                  <a:gd name="connsiteY17" fmla="*/ 202883 h 214669"/>
                  <a:gd name="connsiteX18" fmla="*/ 519 w 85291"/>
                  <a:gd name="connsiteY18" fmla="*/ 201930 h 214669"/>
                  <a:gd name="connsiteX19" fmla="*/ 14807 w 85291"/>
                  <a:gd name="connsiteY19" fmla="*/ 152400 h 214669"/>
                  <a:gd name="connsiteX20" fmla="*/ 29094 w 85291"/>
                  <a:gd name="connsiteY20" fmla="*/ 120967 h 214669"/>
                  <a:gd name="connsiteX21" fmla="*/ 27189 w 85291"/>
                  <a:gd name="connsiteY21" fmla="*/ 109538 h 214669"/>
                  <a:gd name="connsiteX22" fmla="*/ 15759 w 85291"/>
                  <a:gd name="connsiteY22" fmla="*/ 80010 h 214669"/>
                  <a:gd name="connsiteX23" fmla="*/ 8139 w 85291"/>
                  <a:gd name="connsiteY23" fmla="*/ 46672 h 214669"/>
                  <a:gd name="connsiteX24" fmla="*/ 7187 w 85291"/>
                  <a:gd name="connsiteY24" fmla="*/ 28575 h 214669"/>
                  <a:gd name="connsiteX25" fmla="*/ 8139 w 85291"/>
                  <a:gd name="connsiteY25" fmla="*/ 12383 h 214669"/>
                  <a:gd name="connsiteX26" fmla="*/ 10997 w 85291"/>
                  <a:gd name="connsiteY26" fmla="*/ 9525 h 214669"/>
                  <a:gd name="connsiteX27" fmla="*/ 24332 w 85291"/>
                  <a:gd name="connsiteY27" fmla="*/ 0 h 214669"/>
                  <a:gd name="connsiteX28" fmla="*/ 25284 w 85291"/>
                  <a:gd name="connsiteY28" fmla="*/ 952 h 214669"/>
                  <a:gd name="connsiteX29" fmla="*/ 26237 w 85291"/>
                  <a:gd name="connsiteY29" fmla="*/ 1905 h 214669"/>
                  <a:gd name="connsiteX30" fmla="*/ 26237 w 85291"/>
                  <a:gd name="connsiteY30" fmla="*/ 1905 h 214669"/>
                  <a:gd name="connsiteX31" fmla="*/ 26237 w 85291"/>
                  <a:gd name="connsiteY31" fmla="*/ 13335 h 214669"/>
                  <a:gd name="connsiteX32" fmla="*/ 50049 w 85291"/>
                  <a:gd name="connsiteY32" fmla="*/ 40005 h 214669"/>
                  <a:gd name="connsiteX33" fmla="*/ 75766 w 85291"/>
                  <a:gd name="connsiteY33" fmla="*/ 88583 h 214669"/>
                  <a:gd name="connsiteX34" fmla="*/ 82434 w 85291"/>
                  <a:gd name="connsiteY34" fmla="*/ 157163 h 214669"/>
                  <a:gd name="connsiteX35" fmla="*/ 82434 w 85291"/>
                  <a:gd name="connsiteY35" fmla="*/ 159067 h 214669"/>
                  <a:gd name="connsiteX36" fmla="*/ 82434 w 85291"/>
                  <a:gd name="connsiteY36" fmla="*/ 162877 h 214669"/>
                  <a:gd name="connsiteX37" fmla="*/ 85291 w 85291"/>
                  <a:gd name="connsiteY37" fmla="*/ 186690 h 2146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85291" h="214669">
                    <a:moveTo>
                      <a:pt x="85291" y="186690"/>
                    </a:moveTo>
                    <a:cubicBezTo>
                      <a:pt x="85291" y="190500"/>
                      <a:pt x="84339" y="194310"/>
                      <a:pt x="82434" y="196215"/>
                    </a:cubicBezTo>
                    <a:cubicBezTo>
                      <a:pt x="80529" y="199072"/>
                      <a:pt x="76719" y="200025"/>
                      <a:pt x="72909" y="200977"/>
                    </a:cubicBezTo>
                    <a:cubicBezTo>
                      <a:pt x="68147" y="202883"/>
                      <a:pt x="64337" y="205740"/>
                      <a:pt x="60527" y="207645"/>
                    </a:cubicBezTo>
                    <a:cubicBezTo>
                      <a:pt x="58622" y="208597"/>
                      <a:pt x="56716" y="210502"/>
                      <a:pt x="53859" y="211455"/>
                    </a:cubicBezTo>
                    <a:cubicBezTo>
                      <a:pt x="53859" y="211455"/>
                      <a:pt x="52907" y="211455"/>
                      <a:pt x="52907" y="211455"/>
                    </a:cubicBezTo>
                    <a:cubicBezTo>
                      <a:pt x="47191" y="214313"/>
                      <a:pt x="42429" y="215265"/>
                      <a:pt x="33857" y="214313"/>
                    </a:cubicBezTo>
                    <a:cubicBezTo>
                      <a:pt x="33857" y="209550"/>
                      <a:pt x="32904" y="201930"/>
                      <a:pt x="32904" y="197167"/>
                    </a:cubicBezTo>
                    <a:cubicBezTo>
                      <a:pt x="30999" y="200025"/>
                      <a:pt x="30047" y="202883"/>
                      <a:pt x="28141" y="205740"/>
                    </a:cubicBezTo>
                    <a:cubicBezTo>
                      <a:pt x="26237" y="208597"/>
                      <a:pt x="24332" y="211455"/>
                      <a:pt x="23379" y="214313"/>
                    </a:cubicBezTo>
                    <a:cubicBezTo>
                      <a:pt x="22427" y="213360"/>
                      <a:pt x="21474" y="213360"/>
                      <a:pt x="20522" y="212408"/>
                    </a:cubicBezTo>
                    <a:cubicBezTo>
                      <a:pt x="20522" y="212408"/>
                      <a:pt x="19569" y="212408"/>
                      <a:pt x="19569" y="211455"/>
                    </a:cubicBezTo>
                    <a:cubicBezTo>
                      <a:pt x="17664" y="210502"/>
                      <a:pt x="14807" y="208597"/>
                      <a:pt x="11949" y="206692"/>
                    </a:cubicBezTo>
                    <a:cubicBezTo>
                      <a:pt x="11949" y="206692"/>
                      <a:pt x="10997" y="205740"/>
                      <a:pt x="10997" y="205740"/>
                    </a:cubicBezTo>
                    <a:cubicBezTo>
                      <a:pt x="9091" y="204788"/>
                      <a:pt x="8139" y="203835"/>
                      <a:pt x="6234" y="203835"/>
                    </a:cubicBezTo>
                    <a:cubicBezTo>
                      <a:pt x="6234" y="203835"/>
                      <a:pt x="5282" y="203835"/>
                      <a:pt x="5282" y="202883"/>
                    </a:cubicBezTo>
                    <a:cubicBezTo>
                      <a:pt x="5282" y="202883"/>
                      <a:pt x="5282" y="202883"/>
                      <a:pt x="5282" y="202883"/>
                    </a:cubicBezTo>
                    <a:cubicBezTo>
                      <a:pt x="5282" y="202883"/>
                      <a:pt x="4329" y="202883"/>
                      <a:pt x="4329" y="202883"/>
                    </a:cubicBezTo>
                    <a:cubicBezTo>
                      <a:pt x="3377" y="201930"/>
                      <a:pt x="1472" y="201930"/>
                      <a:pt x="519" y="201930"/>
                    </a:cubicBezTo>
                    <a:cubicBezTo>
                      <a:pt x="-2338" y="200977"/>
                      <a:pt x="7187" y="165735"/>
                      <a:pt x="14807" y="152400"/>
                    </a:cubicBezTo>
                    <a:cubicBezTo>
                      <a:pt x="20522" y="142875"/>
                      <a:pt x="26237" y="132397"/>
                      <a:pt x="29094" y="120967"/>
                    </a:cubicBezTo>
                    <a:cubicBezTo>
                      <a:pt x="29094" y="117158"/>
                      <a:pt x="28141" y="113347"/>
                      <a:pt x="27189" y="109538"/>
                    </a:cubicBezTo>
                    <a:cubicBezTo>
                      <a:pt x="24332" y="99060"/>
                      <a:pt x="19569" y="90488"/>
                      <a:pt x="15759" y="80010"/>
                    </a:cubicBezTo>
                    <a:cubicBezTo>
                      <a:pt x="11949" y="69533"/>
                      <a:pt x="10044" y="58102"/>
                      <a:pt x="8139" y="46672"/>
                    </a:cubicBezTo>
                    <a:cubicBezTo>
                      <a:pt x="7187" y="40958"/>
                      <a:pt x="6234" y="34290"/>
                      <a:pt x="7187" y="28575"/>
                    </a:cubicBezTo>
                    <a:cubicBezTo>
                      <a:pt x="7187" y="22860"/>
                      <a:pt x="4329" y="17145"/>
                      <a:pt x="8139" y="12383"/>
                    </a:cubicBezTo>
                    <a:cubicBezTo>
                      <a:pt x="9091" y="11430"/>
                      <a:pt x="10044" y="10477"/>
                      <a:pt x="10997" y="9525"/>
                    </a:cubicBezTo>
                    <a:cubicBezTo>
                      <a:pt x="14807" y="6667"/>
                      <a:pt x="21474" y="3810"/>
                      <a:pt x="24332" y="0"/>
                    </a:cubicBezTo>
                    <a:cubicBezTo>
                      <a:pt x="24332" y="0"/>
                      <a:pt x="25284" y="952"/>
                      <a:pt x="25284" y="952"/>
                    </a:cubicBezTo>
                    <a:cubicBezTo>
                      <a:pt x="25284" y="1905"/>
                      <a:pt x="26237" y="1905"/>
                      <a:pt x="26237" y="1905"/>
                    </a:cubicBezTo>
                    <a:cubicBezTo>
                      <a:pt x="26237" y="1905"/>
                      <a:pt x="26237" y="1905"/>
                      <a:pt x="26237" y="1905"/>
                    </a:cubicBezTo>
                    <a:cubicBezTo>
                      <a:pt x="24332" y="4763"/>
                      <a:pt x="25284" y="9525"/>
                      <a:pt x="26237" y="13335"/>
                    </a:cubicBezTo>
                    <a:cubicBezTo>
                      <a:pt x="30999" y="24765"/>
                      <a:pt x="41477" y="31433"/>
                      <a:pt x="50049" y="40005"/>
                    </a:cubicBezTo>
                    <a:cubicBezTo>
                      <a:pt x="63384" y="53340"/>
                      <a:pt x="71004" y="70485"/>
                      <a:pt x="75766" y="88583"/>
                    </a:cubicBezTo>
                    <a:cubicBezTo>
                      <a:pt x="80529" y="106680"/>
                      <a:pt x="82434" y="152400"/>
                      <a:pt x="82434" y="157163"/>
                    </a:cubicBezTo>
                    <a:cubicBezTo>
                      <a:pt x="82434" y="158115"/>
                      <a:pt x="82434" y="159067"/>
                      <a:pt x="82434" y="159067"/>
                    </a:cubicBezTo>
                    <a:cubicBezTo>
                      <a:pt x="82434" y="160020"/>
                      <a:pt x="82434" y="161925"/>
                      <a:pt x="82434" y="162877"/>
                    </a:cubicBezTo>
                    <a:cubicBezTo>
                      <a:pt x="85291" y="174308"/>
                      <a:pt x="85291" y="180975"/>
                      <a:pt x="85291" y="186690"/>
                    </a:cubicBezTo>
                    <a:close/>
                  </a:path>
                </a:pathLst>
              </a:custGeom>
              <a:solidFill>
                <a:srgbClr val="5B606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95" name="Freeform: Shape 1594">
                <a:extLst>
                  <a:ext uri="{FF2B5EF4-FFF2-40B4-BE49-F238E27FC236}">
                    <a16:creationId xmlns:a16="http://schemas.microsoft.com/office/drawing/2014/main" id="{541185AB-F511-4E3E-AC90-0D60885BC212}"/>
                  </a:ext>
                </a:extLst>
              </p:cNvPr>
              <p:cNvSpPr/>
              <p:nvPr/>
            </p:nvSpPr>
            <p:spPr>
              <a:xfrm>
                <a:off x="6132297" y="3615731"/>
                <a:ext cx="56136" cy="174309"/>
              </a:xfrm>
              <a:custGeom>
                <a:avLst/>
                <a:gdLst>
                  <a:gd name="connsiteX0" fmla="*/ 56136 w 56136"/>
                  <a:gd name="connsiteY0" fmla="*/ 0 h 174307"/>
                  <a:gd name="connsiteX1" fmla="*/ 56136 w 56136"/>
                  <a:gd name="connsiteY1" fmla="*/ 1905 h 174307"/>
                  <a:gd name="connsiteX2" fmla="*/ 45659 w 56136"/>
                  <a:gd name="connsiteY2" fmla="*/ 41910 h 174307"/>
                  <a:gd name="connsiteX3" fmla="*/ 22799 w 56136"/>
                  <a:gd name="connsiteY3" fmla="*/ 127635 h 174307"/>
                  <a:gd name="connsiteX4" fmla="*/ 24704 w 56136"/>
                  <a:gd name="connsiteY4" fmla="*/ 159067 h 174307"/>
                  <a:gd name="connsiteX5" fmla="*/ 24704 w 56136"/>
                  <a:gd name="connsiteY5" fmla="*/ 160020 h 174307"/>
                  <a:gd name="connsiteX6" fmla="*/ 22799 w 56136"/>
                  <a:gd name="connsiteY6" fmla="*/ 170497 h 174307"/>
                  <a:gd name="connsiteX7" fmla="*/ 14226 w 56136"/>
                  <a:gd name="connsiteY7" fmla="*/ 174307 h 174307"/>
                  <a:gd name="connsiteX8" fmla="*/ 8511 w 56136"/>
                  <a:gd name="connsiteY8" fmla="*/ 172402 h 174307"/>
                  <a:gd name="connsiteX9" fmla="*/ 891 w 56136"/>
                  <a:gd name="connsiteY9" fmla="*/ 158115 h 174307"/>
                  <a:gd name="connsiteX10" fmla="*/ 4701 w 56136"/>
                  <a:gd name="connsiteY10" fmla="*/ 110490 h 174307"/>
                  <a:gd name="connsiteX11" fmla="*/ 4701 w 56136"/>
                  <a:gd name="connsiteY11" fmla="*/ 108585 h 174307"/>
                  <a:gd name="connsiteX12" fmla="*/ 7559 w 56136"/>
                  <a:gd name="connsiteY12" fmla="*/ 49530 h 174307"/>
                  <a:gd name="connsiteX13" fmla="*/ 18036 w 56136"/>
                  <a:gd name="connsiteY13" fmla="*/ 2857 h 174307"/>
                  <a:gd name="connsiteX14" fmla="*/ 18036 w 56136"/>
                  <a:gd name="connsiteY14" fmla="*/ 1905 h 174307"/>
                  <a:gd name="connsiteX15" fmla="*/ 18036 w 56136"/>
                  <a:gd name="connsiteY15" fmla="*/ 1905 h 174307"/>
                  <a:gd name="connsiteX16" fmla="*/ 33276 w 56136"/>
                  <a:gd name="connsiteY16" fmla="*/ 5715 h 174307"/>
                  <a:gd name="connsiteX17" fmla="*/ 42801 w 56136"/>
                  <a:gd name="connsiteY17" fmla="*/ 4763 h 174307"/>
                  <a:gd name="connsiteX18" fmla="*/ 55184 w 56136"/>
                  <a:gd name="connsiteY18" fmla="*/ 1905 h 174307"/>
                  <a:gd name="connsiteX19" fmla="*/ 56136 w 56136"/>
                  <a:gd name="connsiteY19" fmla="*/ 0 h 1743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56136" h="174307">
                    <a:moveTo>
                      <a:pt x="56136" y="0"/>
                    </a:moveTo>
                    <a:cubicBezTo>
                      <a:pt x="56136" y="952"/>
                      <a:pt x="56136" y="952"/>
                      <a:pt x="56136" y="1905"/>
                    </a:cubicBezTo>
                    <a:cubicBezTo>
                      <a:pt x="54231" y="15240"/>
                      <a:pt x="50421" y="28575"/>
                      <a:pt x="45659" y="41910"/>
                    </a:cubicBezTo>
                    <a:cubicBezTo>
                      <a:pt x="35181" y="70485"/>
                      <a:pt x="22799" y="98107"/>
                      <a:pt x="22799" y="127635"/>
                    </a:cubicBezTo>
                    <a:cubicBezTo>
                      <a:pt x="22799" y="138113"/>
                      <a:pt x="24704" y="148590"/>
                      <a:pt x="24704" y="159067"/>
                    </a:cubicBezTo>
                    <a:cubicBezTo>
                      <a:pt x="24704" y="159067"/>
                      <a:pt x="24704" y="160020"/>
                      <a:pt x="24704" y="160020"/>
                    </a:cubicBezTo>
                    <a:cubicBezTo>
                      <a:pt x="24704" y="163830"/>
                      <a:pt x="24704" y="167640"/>
                      <a:pt x="22799" y="170497"/>
                    </a:cubicBezTo>
                    <a:cubicBezTo>
                      <a:pt x="20894" y="173355"/>
                      <a:pt x="17084" y="174307"/>
                      <a:pt x="14226" y="174307"/>
                    </a:cubicBezTo>
                    <a:cubicBezTo>
                      <a:pt x="12321" y="174307"/>
                      <a:pt x="10416" y="173355"/>
                      <a:pt x="8511" y="172402"/>
                    </a:cubicBezTo>
                    <a:cubicBezTo>
                      <a:pt x="3749" y="169545"/>
                      <a:pt x="1844" y="163830"/>
                      <a:pt x="891" y="158115"/>
                    </a:cubicBezTo>
                    <a:cubicBezTo>
                      <a:pt x="-1966" y="142875"/>
                      <a:pt x="2796" y="126682"/>
                      <a:pt x="4701" y="110490"/>
                    </a:cubicBezTo>
                    <a:cubicBezTo>
                      <a:pt x="4701" y="109538"/>
                      <a:pt x="4701" y="108585"/>
                      <a:pt x="4701" y="108585"/>
                    </a:cubicBezTo>
                    <a:cubicBezTo>
                      <a:pt x="7559" y="89535"/>
                      <a:pt x="6606" y="69532"/>
                      <a:pt x="7559" y="49530"/>
                    </a:cubicBezTo>
                    <a:cubicBezTo>
                      <a:pt x="8511" y="33338"/>
                      <a:pt x="11369" y="17145"/>
                      <a:pt x="18036" y="2857"/>
                    </a:cubicBezTo>
                    <a:cubicBezTo>
                      <a:pt x="18036" y="2857"/>
                      <a:pt x="18036" y="1905"/>
                      <a:pt x="18036" y="1905"/>
                    </a:cubicBezTo>
                    <a:cubicBezTo>
                      <a:pt x="18036" y="1905"/>
                      <a:pt x="18036" y="1905"/>
                      <a:pt x="18036" y="1905"/>
                    </a:cubicBezTo>
                    <a:cubicBezTo>
                      <a:pt x="21846" y="4763"/>
                      <a:pt x="27561" y="5715"/>
                      <a:pt x="33276" y="5715"/>
                    </a:cubicBezTo>
                    <a:cubicBezTo>
                      <a:pt x="36134" y="5715"/>
                      <a:pt x="39944" y="5715"/>
                      <a:pt x="42801" y="4763"/>
                    </a:cubicBezTo>
                    <a:cubicBezTo>
                      <a:pt x="46611" y="3810"/>
                      <a:pt x="50421" y="2857"/>
                      <a:pt x="55184" y="1905"/>
                    </a:cubicBezTo>
                    <a:cubicBezTo>
                      <a:pt x="54231" y="952"/>
                      <a:pt x="55184" y="952"/>
                      <a:pt x="56136" y="0"/>
                    </a:cubicBezTo>
                    <a:close/>
                  </a:path>
                </a:pathLst>
              </a:custGeom>
              <a:solidFill>
                <a:srgbClr val="C4B09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96" name="Freeform: Shape 1595">
                <a:extLst>
                  <a:ext uri="{FF2B5EF4-FFF2-40B4-BE49-F238E27FC236}">
                    <a16:creationId xmlns:a16="http://schemas.microsoft.com/office/drawing/2014/main" id="{8F0962AA-4E56-403A-912B-2104F96D90CB}"/>
                  </a:ext>
                </a:extLst>
              </p:cNvPr>
              <p:cNvSpPr/>
              <p:nvPr/>
            </p:nvSpPr>
            <p:spPr>
              <a:xfrm>
                <a:off x="6124615" y="3724319"/>
                <a:ext cx="33964" cy="85910"/>
              </a:xfrm>
              <a:custGeom>
                <a:avLst/>
                <a:gdLst>
                  <a:gd name="connsiteX0" fmla="*/ 33338 w 33963"/>
                  <a:gd name="connsiteY0" fmla="*/ 79058 h 85909"/>
                  <a:gd name="connsiteX1" fmla="*/ 32385 w 33963"/>
                  <a:gd name="connsiteY1" fmla="*/ 82867 h 85909"/>
                  <a:gd name="connsiteX2" fmla="*/ 28575 w 33963"/>
                  <a:gd name="connsiteY2" fmla="*/ 85725 h 85909"/>
                  <a:gd name="connsiteX3" fmla="*/ 13335 w 33963"/>
                  <a:gd name="connsiteY3" fmla="*/ 80010 h 85909"/>
                  <a:gd name="connsiteX4" fmla="*/ 4763 w 33963"/>
                  <a:gd name="connsiteY4" fmla="*/ 70485 h 85909"/>
                  <a:gd name="connsiteX5" fmla="*/ 0 w 33963"/>
                  <a:gd name="connsiteY5" fmla="*/ 60008 h 85909"/>
                  <a:gd name="connsiteX6" fmla="*/ 1905 w 33963"/>
                  <a:gd name="connsiteY6" fmla="*/ 51435 h 85909"/>
                  <a:gd name="connsiteX7" fmla="*/ 5715 w 33963"/>
                  <a:gd name="connsiteY7" fmla="*/ 19050 h 85909"/>
                  <a:gd name="connsiteX8" fmla="*/ 5715 w 33963"/>
                  <a:gd name="connsiteY8" fmla="*/ 7620 h 85909"/>
                  <a:gd name="connsiteX9" fmla="*/ 12382 w 33963"/>
                  <a:gd name="connsiteY9" fmla="*/ 0 h 85909"/>
                  <a:gd name="connsiteX10" fmla="*/ 8572 w 33963"/>
                  <a:gd name="connsiteY10" fmla="*/ 47625 h 85909"/>
                  <a:gd name="connsiteX11" fmla="*/ 16193 w 33963"/>
                  <a:gd name="connsiteY11" fmla="*/ 61913 h 85909"/>
                  <a:gd name="connsiteX12" fmla="*/ 30480 w 33963"/>
                  <a:gd name="connsiteY12" fmla="*/ 60960 h 85909"/>
                  <a:gd name="connsiteX13" fmla="*/ 32385 w 33963"/>
                  <a:gd name="connsiteY13" fmla="*/ 50483 h 85909"/>
                  <a:gd name="connsiteX14" fmla="*/ 32385 w 33963"/>
                  <a:gd name="connsiteY14" fmla="*/ 49530 h 85909"/>
                  <a:gd name="connsiteX15" fmla="*/ 33338 w 33963"/>
                  <a:gd name="connsiteY15" fmla="*/ 79058 h 859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3963" h="85909">
                    <a:moveTo>
                      <a:pt x="33338" y="79058"/>
                    </a:moveTo>
                    <a:cubicBezTo>
                      <a:pt x="33338" y="80010"/>
                      <a:pt x="33338" y="81915"/>
                      <a:pt x="32385" y="82867"/>
                    </a:cubicBezTo>
                    <a:cubicBezTo>
                      <a:pt x="31432" y="84772"/>
                      <a:pt x="29528" y="84772"/>
                      <a:pt x="28575" y="85725"/>
                    </a:cubicBezTo>
                    <a:cubicBezTo>
                      <a:pt x="22860" y="86678"/>
                      <a:pt x="18097" y="83820"/>
                      <a:pt x="13335" y="80010"/>
                    </a:cubicBezTo>
                    <a:cubicBezTo>
                      <a:pt x="10478" y="77153"/>
                      <a:pt x="7620" y="74295"/>
                      <a:pt x="4763" y="70485"/>
                    </a:cubicBezTo>
                    <a:cubicBezTo>
                      <a:pt x="1905" y="67628"/>
                      <a:pt x="0" y="63817"/>
                      <a:pt x="0" y="60008"/>
                    </a:cubicBezTo>
                    <a:cubicBezTo>
                      <a:pt x="0" y="57150"/>
                      <a:pt x="953" y="54292"/>
                      <a:pt x="1905" y="51435"/>
                    </a:cubicBezTo>
                    <a:cubicBezTo>
                      <a:pt x="5715" y="40958"/>
                      <a:pt x="6668" y="30480"/>
                      <a:pt x="5715" y="19050"/>
                    </a:cubicBezTo>
                    <a:cubicBezTo>
                      <a:pt x="5715" y="15240"/>
                      <a:pt x="4763" y="11430"/>
                      <a:pt x="5715" y="7620"/>
                    </a:cubicBezTo>
                    <a:cubicBezTo>
                      <a:pt x="6668" y="3810"/>
                      <a:pt x="9525" y="953"/>
                      <a:pt x="12382" y="0"/>
                    </a:cubicBezTo>
                    <a:cubicBezTo>
                      <a:pt x="9525" y="16192"/>
                      <a:pt x="5715" y="31433"/>
                      <a:pt x="8572" y="47625"/>
                    </a:cubicBezTo>
                    <a:cubicBezTo>
                      <a:pt x="9525" y="53340"/>
                      <a:pt x="11430" y="58103"/>
                      <a:pt x="16193" y="61913"/>
                    </a:cubicBezTo>
                    <a:cubicBezTo>
                      <a:pt x="20955" y="64770"/>
                      <a:pt x="27622" y="64770"/>
                      <a:pt x="30480" y="60960"/>
                    </a:cubicBezTo>
                    <a:cubicBezTo>
                      <a:pt x="32385" y="58103"/>
                      <a:pt x="32385" y="54292"/>
                      <a:pt x="32385" y="50483"/>
                    </a:cubicBezTo>
                    <a:cubicBezTo>
                      <a:pt x="32385" y="50483"/>
                      <a:pt x="32385" y="49530"/>
                      <a:pt x="32385" y="49530"/>
                    </a:cubicBezTo>
                    <a:cubicBezTo>
                      <a:pt x="34290" y="60008"/>
                      <a:pt x="34290" y="69533"/>
                      <a:pt x="33338" y="79058"/>
                    </a:cubicBezTo>
                    <a:close/>
                  </a:path>
                </a:pathLst>
              </a:custGeom>
              <a:solidFill>
                <a:srgbClr val="6E0E0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97" name="Freeform: Shape 1596">
                <a:extLst>
                  <a:ext uri="{FF2B5EF4-FFF2-40B4-BE49-F238E27FC236}">
                    <a16:creationId xmlns:a16="http://schemas.microsoft.com/office/drawing/2014/main" id="{2A4202E2-A767-43CA-94EA-857CE35AF8D5}"/>
                  </a:ext>
                </a:extLst>
              </p:cNvPr>
              <p:cNvSpPr/>
              <p:nvPr/>
            </p:nvSpPr>
            <p:spPr>
              <a:xfrm>
                <a:off x="6185590" y="3291878"/>
                <a:ext cx="42862" cy="190502"/>
              </a:xfrm>
              <a:custGeom>
                <a:avLst/>
                <a:gdLst>
                  <a:gd name="connsiteX0" fmla="*/ 42863 w 42862"/>
                  <a:gd name="connsiteY0" fmla="*/ 182880 h 190500"/>
                  <a:gd name="connsiteX1" fmla="*/ 36195 w 42862"/>
                  <a:gd name="connsiteY1" fmla="*/ 185738 h 190500"/>
                  <a:gd name="connsiteX2" fmla="*/ 36195 w 42862"/>
                  <a:gd name="connsiteY2" fmla="*/ 185738 h 190500"/>
                  <a:gd name="connsiteX3" fmla="*/ 33338 w 42862"/>
                  <a:gd name="connsiteY3" fmla="*/ 186690 h 190500"/>
                  <a:gd name="connsiteX4" fmla="*/ 27622 w 42862"/>
                  <a:gd name="connsiteY4" fmla="*/ 190500 h 190500"/>
                  <a:gd name="connsiteX5" fmla="*/ 24765 w 42862"/>
                  <a:gd name="connsiteY5" fmla="*/ 165735 h 190500"/>
                  <a:gd name="connsiteX6" fmla="*/ 24765 w 42862"/>
                  <a:gd name="connsiteY6" fmla="*/ 163830 h 190500"/>
                  <a:gd name="connsiteX7" fmla="*/ 24765 w 42862"/>
                  <a:gd name="connsiteY7" fmla="*/ 160972 h 190500"/>
                  <a:gd name="connsiteX8" fmla="*/ 20955 w 42862"/>
                  <a:gd name="connsiteY8" fmla="*/ 100965 h 190500"/>
                  <a:gd name="connsiteX9" fmla="*/ 18097 w 42862"/>
                  <a:gd name="connsiteY9" fmla="*/ 65722 h 190500"/>
                  <a:gd name="connsiteX10" fmla="*/ 13335 w 42862"/>
                  <a:gd name="connsiteY10" fmla="*/ 47625 h 190500"/>
                  <a:gd name="connsiteX11" fmla="*/ 4763 w 42862"/>
                  <a:gd name="connsiteY11" fmla="*/ 18097 h 190500"/>
                  <a:gd name="connsiteX12" fmla="*/ 0 w 42862"/>
                  <a:gd name="connsiteY12" fmla="*/ 6667 h 190500"/>
                  <a:gd name="connsiteX13" fmla="*/ 0 w 42862"/>
                  <a:gd name="connsiteY13" fmla="*/ 1905 h 190500"/>
                  <a:gd name="connsiteX14" fmla="*/ 0 w 42862"/>
                  <a:gd name="connsiteY14" fmla="*/ 0 h 190500"/>
                  <a:gd name="connsiteX15" fmla="*/ 14288 w 42862"/>
                  <a:gd name="connsiteY15" fmla="*/ 8572 h 190500"/>
                  <a:gd name="connsiteX16" fmla="*/ 14288 w 42862"/>
                  <a:gd name="connsiteY16" fmla="*/ 1905 h 190500"/>
                  <a:gd name="connsiteX17" fmla="*/ 14288 w 42862"/>
                  <a:gd name="connsiteY17" fmla="*/ 1905 h 190500"/>
                  <a:gd name="connsiteX18" fmla="*/ 33338 w 42862"/>
                  <a:gd name="connsiteY18" fmla="*/ 36195 h 190500"/>
                  <a:gd name="connsiteX19" fmla="*/ 36195 w 42862"/>
                  <a:gd name="connsiteY19" fmla="*/ 56197 h 190500"/>
                  <a:gd name="connsiteX20" fmla="*/ 32385 w 42862"/>
                  <a:gd name="connsiteY20" fmla="*/ 66675 h 190500"/>
                  <a:gd name="connsiteX21" fmla="*/ 29528 w 42862"/>
                  <a:gd name="connsiteY21" fmla="*/ 87630 h 190500"/>
                  <a:gd name="connsiteX22" fmla="*/ 29528 w 42862"/>
                  <a:gd name="connsiteY22" fmla="*/ 98107 h 190500"/>
                  <a:gd name="connsiteX23" fmla="*/ 31433 w 42862"/>
                  <a:gd name="connsiteY23" fmla="*/ 119063 h 190500"/>
                  <a:gd name="connsiteX24" fmla="*/ 32385 w 42862"/>
                  <a:gd name="connsiteY24" fmla="*/ 124777 h 190500"/>
                  <a:gd name="connsiteX25" fmla="*/ 38100 w 42862"/>
                  <a:gd name="connsiteY25" fmla="*/ 144780 h 190500"/>
                  <a:gd name="connsiteX26" fmla="*/ 42863 w 42862"/>
                  <a:gd name="connsiteY26" fmla="*/ 182880 h 1905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42862" h="190500">
                    <a:moveTo>
                      <a:pt x="42863" y="182880"/>
                    </a:moveTo>
                    <a:cubicBezTo>
                      <a:pt x="40958" y="183832"/>
                      <a:pt x="38100" y="184785"/>
                      <a:pt x="36195" y="185738"/>
                    </a:cubicBezTo>
                    <a:cubicBezTo>
                      <a:pt x="36195" y="185738"/>
                      <a:pt x="36195" y="185738"/>
                      <a:pt x="36195" y="185738"/>
                    </a:cubicBezTo>
                    <a:cubicBezTo>
                      <a:pt x="35243" y="185738"/>
                      <a:pt x="34290" y="186690"/>
                      <a:pt x="33338" y="186690"/>
                    </a:cubicBezTo>
                    <a:cubicBezTo>
                      <a:pt x="31433" y="187642"/>
                      <a:pt x="28575" y="188595"/>
                      <a:pt x="27622" y="190500"/>
                    </a:cubicBezTo>
                    <a:cubicBezTo>
                      <a:pt x="26670" y="181927"/>
                      <a:pt x="25718" y="174307"/>
                      <a:pt x="24765" y="165735"/>
                    </a:cubicBezTo>
                    <a:cubicBezTo>
                      <a:pt x="24765" y="164782"/>
                      <a:pt x="24765" y="164782"/>
                      <a:pt x="24765" y="163830"/>
                    </a:cubicBezTo>
                    <a:cubicBezTo>
                      <a:pt x="24765" y="162877"/>
                      <a:pt x="24765" y="161925"/>
                      <a:pt x="24765" y="160972"/>
                    </a:cubicBezTo>
                    <a:cubicBezTo>
                      <a:pt x="22860" y="140970"/>
                      <a:pt x="21908" y="120967"/>
                      <a:pt x="20955" y="100965"/>
                    </a:cubicBezTo>
                    <a:cubicBezTo>
                      <a:pt x="20955" y="89535"/>
                      <a:pt x="20003" y="77152"/>
                      <a:pt x="18097" y="65722"/>
                    </a:cubicBezTo>
                    <a:cubicBezTo>
                      <a:pt x="17145" y="60007"/>
                      <a:pt x="15240" y="53340"/>
                      <a:pt x="13335" y="47625"/>
                    </a:cubicBezTo>
                    <a:cubicBezTo>
                      <a:pt x="10478" y="38100"/>
                      <a:pt x="7620" y="27622"/>
                      <a:pt x="4763" y="18097"/>
                    </a:cubicBezTo>
                    <a:cubicBezTo>
                      <a:pt x="3810" y="14288"/>
                      <a:pt x="2858" y="9525"/>
                      <a:pt x="0" y="6667"/>
                    </a:cubicBezTo>
                    <a:cubicBezTo>
                      <a:pt x="0" y="4763"/>
                      <a:pt x="0" y="3810"/>
                      <a:pt x="0" y="1905"/>
                    </a:cubicBezTo>
                    <a:cubicBezTo>
                      <a:pt x="0" y="952"/>
                      <a:pt x="0" y="952"/>
                      <a:pt x="0" y="0"/>
                    </a:cubicBezTo>
                    <a:cubicBezTo>
                      <a:pt x="3810" y="3810"/>
                      <a:pt x="9525" y="6667"/>
                      <a:pt x="14288" y="8572"/>
                    </a:cubicBezTo>
                    <a:cubicBezTo>
                      <a:pt x="14288" y="6667"/>
                      <a:pt x="14288" y="3810"/>
                      <a:pt x="14288" y="1905"/>
                    </a:cubicBezTo>
                    <a:cubicBezTo>
                      <a:pt x="14288" y="1905"/>
                      <a:pt x="14288" y="1905"/>
                      <a:pt x="14288" y="1905"/>
                    </a:cubicBezTo>
                    <a:cubicBezTo>
                      <a:pt x="21908" y="19050"/>
                      <a:pt x="27622" y="23813"/>
                      <a:pt x="33338" y="36195"/>
                    </a:cubicBezTo>
                    <a:cubicBezTo>
                      <a:pt x="36195" y="41910"/>
                      <a:pt x="37147" y="49530"/>
                      <a:pt x="36195" y="56197"/>
                    </a:cubicBezTo>
                    <a:cubicBezTo>
                      <a:pt x="35243" y="60007"/>
                      <a:pt x="33338" y="63817"/>
                      <a:pt x="32385" y="66675"/>
                    </a:cubicBezTo>
                    <a:cubicBezTo>
                      <a:pt x="29528" y="73342"/>
                      <a:pt x="29528" y="80963"/>
                      <a:pt x="29528" y="87630"/>
                    </a:cubicBezTo>
                    <a:cubicBezTo>
                      <a:pt x="29528" y="91440"/>
                      <a:pt x="29528" y="94297"/>
                      <a:pt x="29528" y="98107"/>
                    </a:cubicBezTo>
                    <a:cubicBezTo>
                      <a:pt x="29528" y="104775"/>
                      <a:pt x="30480" y="112395"/>
                      <a:pt x="31433" y="119063"/>
                    </a:cubicBezTo>
                    <a:cubicBezTo>
                      <a:pt x="31433" y="120967"/>
                      <a:pt x="32385" y="122872"/>
                      <a:pt x="32385" y="124777"/>
                    </a:cubicBezTo>
                    <a:cubicBezTo>
                      <a:pt x="34290" y="132397"/>
                      <a:pt x="35243" y="137160"/>
                      <a:pt x="38100" y="144780"/>
                    </a:cubicBezTo>
                    <a:cubicBezTo>
                      <a:pt x="40958" y="156210"/>
                      <a:pt x="40958" y="169545"/>
                      <a:pt x="42863" y="182880"/>
                    </a:cubicBezTo>
                    <a:close/>
                  </a:path>
                </a:pathLst>
              </a:custGeom>
              <a:solidFill>
                <a:srgbClr val="5B606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98" name="Freeform: Shape 1597">
                <a:extLst>
                  <a:ext uri="{FF2B5EF4-FFF2-40B4-BE49-F238E27FC236}">
                    <a16:creationId xmlns:a16="http://schemas.microsoft.com/office/drawing/2014/main" id="{4967D7D0-BA65-4660-89FC-B0E8C987D202}"/>
                  </a:ext>
                </a:extLst>
              </p:cNvPr>
              <p:cNvSpPr/>
              <p:nvPr/>
            </p:nvSpPr>
            <p:spPr>
              <a:xfrm>
                <a:off x="6177971" y="3607159"/>
                <a:ext cx="37147" cy="155973"/>
              </a:xfrm>
              <a:custGeom>
                <a:avLst/>
                <a:gdLst>
                  <a:gd name="connsiteX0" fmla="*/ 26670 w 37147"/>
                  <a:gd name="connsiteY0" fmla="*/ 64770 h 155971"/>
                  <a:gd name="connsiteX1" fmla="*/ 33338 w 37147"/>
                  <a:gd name="connsiteY1" fmla="*/ 142875 h 155971"/>
                  <a:gd name="connsiteX2" fmla="*/ 33338 w 37147"/>
                  <a:gd name="connsiteY2" fmla="*/ 143828 h 155971"/>
                  <a:gd name="connsiteX3" fmla="*/ 28575 w 37147"/>
                  <a:gd name="connsiteY3" fmla="*/ 155258 h 155971"/>
                  <a:gd name="connsiteX4" fmla="*/ 20955 w 37147"/>
                  <a:gd name="connsiteY4" fmla="*/ 155258 h 155971"/>
                  <a:gd name="connsiteX5" fmla="*/ 20003 w 37147"/>
                  <a:gd name="connsiteY5" fmla="*/ 154305 h 155971"/>
                  <a:gd name="connsiteX6" fmla="*/ 14288 w 37147"/>
                  <a:gd name="connsiteY6" fmla="*/ 147638 h 155971"/>
                  <a:gd name="connsiteX7" fmla="*/ 8572 w 37147"/>
                  <a:gd name="connsiteY7" fmla="*/ 126683 h 155971"/>
                  <a:gd name="connsiteX8" fmla="*/ 3810 w 37147"/>
                  <a:gd name="connsiteY8" fmla="*/ 114300 h 155971"/>
                  <a:gd name="connsiteX9" fmla="*/ 2857 w 37147"/>
                  <a:gd name="connsiteY9" fmla="*/ 103823 h 155971"/>
                  <a:gd name="connsiteX10" fmla="*/ 4763 w 37147"/>
                  <a:gd name="connsiteY10" fmla="*/ 96203 h 155971"/>
                  <a:gd name="connsiteX11" fmla="*/ 4763 w 37147"/>
                  <a:gd name="connsiteY11" fmla="*/ 96203 h 155971"/>
                  <a:gd name="connsiteX12" fmla="*/ 0 w 37147"/>
                  <a:gd name="connsiteY12" fmla="*/ 50483 h 155971"/>
                  <a:gd name="connsiteX13" fmla="*/ 10478 w 37147"/>
                  <a:gd name="connsiteY13" fmla="*/ 10478 h 155971"/>
                  <a:gd name="connsiteX14" fmla="*/ 10478 w 37147"/>
                  <a:gd name="connsiteY14" fmla="*/ 8573 h 155971"/>
                  <a:gd name="connsiteX15" fmla="*/ 37147 w 37147"/>
                  <a:gd name="connsiteY15" fmla="*/ 0 h 155971"/>
                  <a:gd name="connsiteX16" fmla="*/ 37147 w 37147"/>
                  <a:gd name="connsiteY16" fmla="*/ 953 h 155971"/>
                  <a:gd name="connsiteX17" fmla="*/ 30480 w 37147"/>
                  <a:gd name="connsiteY17" fmla="*/ 41910 h 155971"/>
                  <a:gd name="connsiteX18" fmla="*/ 26670 w 37147"/>
                  <a:gd name="connsiteY18" fmla="*/ 64770 h 1559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37147" h="155971">
                    <a:moveTo>
                      <a:pt x="26670" y="64770"/>
                    </a:moveTo>
                    <a:cubicBezTo>
                      <a:pt x="23813" y="90488"/>
                      <a:pt x="25717" y="117158"/>
                      <a:pt x="33338" y="142875"/>
                    </a:cubicBezTo>
                    <a:cubicBezTo>
                      <a:pt x="33338" y="142875"/>
                      <a:pt x="33338" y="143828"/>
                      <a:pt x="33338" y="143828"/>
                    </a:cubicBezTo>
                    <a:cubicBezTo>
                      <a:pt x="34290" y="147638"/>
                      <a:pt x="32385" y="153353"/>
                      <a:pt x="28575" y="155258"/>
                    </a:cubicBezTo>
                    <a:cubicBezTo>
                      <a:pt x="26670" y="156210"/>
                      <a:pt x="23813" y="156210"/>
                      <a:pt x="20955" y="155258"/>
                    </a:cubicBezTo>
                    <a:cubicBezTo>
                      <a:pt x="20955" y="155258"/>
                      <a:pt x="20003" y="155258"/>
                      <a:pt x="20003" y="154305"/>
                    </a:cubicBezTo>
                    <a:cubicBezTo>
                      <a:pt x="17145" y="152400"/>
                      <a:pt x="16192" y="150495"/>
                      <a:pt x="14288" y="147638"/>
                    </a:cubicBezTo>
                    <a:cubicBezTo>
                      <a:pt x="10478" y="141923"/>
                      <a:pt x="10478" y="134303"/>
                      <a:pt x="8572" y="126683"/>
                    </a:cubicBezTo>
                    <a:cubicBezTo>
                      <a:pt x="7620" y="121920"/>
                      <a:pt x="5715" y="118110"/>
                      <a:pt x="3810" y="114300"/>
                    </a:cubicBezTo>
                    <a:cubicBezTo>
                      <a:pt x="2857" y="110490"/>
                      <a:pt x="1905" y="107633"/>
                      <a:pt x="2857" y="103823"/>
                    </a:cubicBezTo>
                    <a:cubicBezTo>
                      <a:pt x="2857" y="100965"/>
                      <a:pt x="3810" y="99060"/>
                      <a:pt x="4763" y="96203"/>
                    </a:cubicBezTo>
                    <a:cubicBezTo>
                      <a:pt x="4763" y="96203"/>
                      <a:pt x="4763" y="96203"/>
                      <a:pt x="4763" y="96203"/>
                    </a:cubicBezTo>
                    <a:cubicBezTo>
                      <a:pt x="8572" y="80963"/>
                      <a:pt x="2857" y="65723"/>
                      <a:pt x="0" y="50483"/>
                    </a:cubicBezTo>
                    <a:cubicBezTo>
                      <a:pt x="4763" y="37148"/>
                      <a:pt x="8572" y="23813"/>
                      <a:pt x="10478" y="10478"/>
                    </a:cubicBezTo>
                    <a:cubicBezTo>
                      <a:pt x="10478" y="9525"/>
                      <a:pt x="10478" y="9525"/>
                      <a:pt x="10478" y="8573"/>
                    </a:cubicBezTo>
                    <a:cubicBezTo>
                      <a:pt x="19050" y="5715"/>
                      <a:pt x="28575" y="2858"/>
                      <a:pt x="37147" y="0"/>
                    </a:cubicBezTo>
                    <a:cubicBezTo>
                      <a:pt x="37147" y="0"/>
                      <a:pt x="37147" y="953"/>
                      <a:pt x="37147" y="953"/>
                    </a:cubicBezTo>
                    <a:cubicBezTo>
                      <a:pt x="35242" y="14288"/>
                      <a:pt x="32385" y="27623"/>
                      <a:pt x="30480" y="41910"/>
                    </a:cubicBezTo>
                    <a:cubicBezTo>
                      <a:pt x="28575" y="49530"/>
                      <a:pt x="27622" y="57150"/>
                      <a:pt x="26670" y="64770"/>
                    </a:cubicBezTo>
                    <a:close/>
                  </a:path>
                </a:pathLst>
              </a:custGeom>
              <a:solidFill>
                <a:srgbClr val="C4B09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99" name="Freeform: Shape 1598">
                <a:extLst>
                  <a:ext uri="{FF2B5EF4-FFF2-40B4-BE49-F238E27FC236}">
                    <a16:creationId xmlns:a16="http://schemas.microsoft.com/office/drawing/2014/main" id="{F1974309-881F-4778-8764-AD2F2A9E1C6E}"/>
                  </a:ext>
                </a:extLst>
              </p:cNvPr>
              <p:cNvSpPr/>
              <p:nvPr/>
            </p:nvSpPr>
            <p:spPr>
              <a:xfrm>
                <a:off x="6172970" y="3704315"/>
                <a:ext cx="45534" cy="75248"/>
              </a:xfrm>
              <a:custGeom>
                <a:avLst/>
                <a:gdLst>
                  <a:gd name="connsiteX0" fmla="*/ 45005 w 45534"/>
                  <a:gd name="connsiteY0" fmla="*/ 73343 h 75247"/>
                  <a:gd name="connsiteX1" fmla="*/ 43101 w 45534"/>
                  <a:gd name="connsiteY1" fmla="*/ 75248 h 75247"/>
                  <a:gd name="connsiteX2" fmla="*/ 41196 w 45534"/>
                  <a:gd name="connsiteY2" fmla="*/ 75248 h 75247"/>
                  <a:gd name="connsiteX3" fmla="*/ 19288 w 45534"/>
                  <a:gd name="connsiteY3" fmla="*/ 66675 h 75247"/>
                  <a:gd name="connsiteX4" fmla="*/ 14526 w 45534"/>
                  <a:gd name="connsiteY4" fmla="*/ 62865 h 75247"/>
                  <a:gd name="connsiteX5" fmla="*/ 10716 w 45534"/>
                  <a:gd name="connsiteY5" fmla="*/ 48578 h 75247"/>
                  <a:gd name="connsiteX6" fmla="*/ 5001 w 45534"/>
                  <a:gd name="connsiteY6" fmla="*/ 36195 h 75247"/>
                  <a:gd name="connsiteX7" fmla="*/ 5001 w 45534"/>
                  <a:gd name="connsiteY7" fmla="*/ 56198 h 75247"/>
                  <a:gd name="connsiteX8" fmla="*/ 238 w 45534"/>
                  <a:gd name="connsiteY8" fmla="*/ 56198 h 75247"/>
                  <a:gd name="connsiteX9" fmla="*/ 238 w 45534"/>
                  <a:gd name="connsiteY9" fmla="*/ 24765 h 75247"/>
                  <a:gd name="connsiteX10" fmla="*/ 1191 w 45534"/>
                  <a:gd name="connsiteY10" fmla="*/ 9525 h 75247"/>
                  <a:gd name="connsiteX11" fmla="*/ 8811 w 45534"/>
                  <a:gd name="connsiteY11" fmla="*/ 0 h 75247"/>
                  <a:gd name="connsiteX12" fmla="*/ 8811 w 45534"/>
                  <a:gd name="connsiteY12" fmla="*/ 0 h 75247"/>
                  <a:gd name="connsiteX13" fmla="*/ 8811 w 45534"/>
                  <a:gd name="connsiteY13" fmla="*/ 0 h 75247"/>
                  <a:gd name="connsiteX14" fmla="*/ 6905 w 45534"/>
                  <a:gd name="connsiteY14" fmla="*/ 7620 h 75247"/>
                  <a:gd name="connsiteX15" fmla="*/ 7858 w 45534"/>
                  <a:gd name="connsiteY15" fmla="*/ 18098 h 75247"/>
                  <a:gd name="connsiteX16" fmla="*/ 12621 w 45534"/>
                  <a:gd name="connsiteY16" fmla="*/ 30480 h 75247"/>
                  <a:gd name="connsiteX17" fmla="*/ 18336 w 45534"/>
                  <a:gd name="connsiteY17" fmla="*/ 51435 h 75247"/>
                  <a:gd name="connsiteX18" fmla="*/ 24051 w 45534"/>
                  <a:gd name="connsiteY18" fmla="*/ 58103 h 75247"/>
                  <a:gd name="connsiteX19" fmla="*/ 32623 w 45534"/>
                  <a:gd name="connsiteY19" fmla="*/ 59055 h 75247"/>
                  <a:gd name="connsiteX20" fmla="*/ 37386 w 45534"/>
                  <a:gd name="connsiteY20" fmla="*/ 47625 h 75247"/>
                  <a:gd name="connsiteX21" fmla="*/ 37386 w 45534"/>
                  <a:gd name="connsiteY21" fmla="*/ 46673 h 75247"/>
                  <a:gd name="connsiteX22" fmla="*/ 39291 w 45534"/>
                  <a:gd name="connsiteY22" fmla="*/ 50483 h 75247"/>
                  <a:gd name="connsiteX23" fmla="*/ 42148 w 45534"/>
                  <a:gd name="connsiteY23" fmla="*/ 59055 h 75247"/>
                  <a:gd name="connsiteX24" fmla="*/ 45005 w 45534"/>
                  <a:gd name="connsiteY24" fmla="*/ 73343 h 75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45534" h="75247">
                    <a:moveTo>
                      <a:pt x="45005" y="73343"/>
                    </a:moveTo>
                    <a:cubicBezTo>
                      <a:pt x="45005" y="74295"/>
                      <a:pt x="44053" y="75248"/>
                      <a:pt x="43101" y="75248"/>
                    </a:cubicBezTo>
                    <a:cubicBezTo>
                      <a:pt x="42148" y="75248"/>
                      <a:pt x="42148" y="75248"/>
                      <a:pt x="41196" y="75248"/>
                    </a:cubicBezTo>
                    <a:cubicBezTo>
                      <a:pt x="33576" y="73343"/>
                      <a:pt x="25955" y="70485"/>
                      <a:pt x="19288" y="66675"/>
                    </a:cubicBezTo>
                    <a:cubicBezTo>
                      <a:pt x="17383" y="65723"/>
                      <a:pt x="15478" y="63818"/>
                      <a:pt x="14526" y="62865"/>
                    </a:cubicBezTo>
                    <a:cubicBezTo>
                      <a:pt x="11668" y="59055"/>
                      <a:pt x="11668" y="54293"/>
                      <a:pt x="10716" y="48578"/>
                    </a:cubicBezTo>
                    <a:cubicBezTo>
                      <a:pt x="10716" y="43815"/>
                      <a:pt x="8811" y="39053"/>
                      <a:pt x="5001" y="36195"/>
                    </a:cubicBezTo>
                    <a:cubicBezTo>
                      <a:pt x="5001" y="42863"/>
                      <a:pt x="5001" y="49530"/>
                      <a:pt x="5001" y="56198"/>
                    </a:cubicBezTo>
                    <a:cubicBezTo>
                      <a:pt x="3096" y="56198"/>
                      <a:pt x="1191" y="56198"/>
                      <a:pt x="238" y="56198"/>
                    </a:cubicBezTo>
                    <a:cubicBezTo>
                      <a:pt x="1191" y="45720"/>
                      <a:pt x="238" y="35243"/>
                      <a:pt x="238" y="24765"/>
                    </a:cubicBezTo>
                    <a:cubicBezTo>
                      <a:pt x="238" y="20003"/>
                      <a:pt x="-714" y="14288"/>
                      <a:pt x="1191" y="9525"/>
                    </a:cubicBezTo>
                    <a:cubicBezTo>
                      <a:pt x="3096" y="5715"/>
                      <a:pt x="5953" y="2858"/>
                      <a:pt x="8811" y="0"/>
                    </a:cubicBezTo>
                    <a:cubicBezTo>
                      <a:pt x="8811" y="0"/>
                      <a:pt x="8811" y="0"/>
                      <a:pt x="8811" y="0"/>
                    </a:cubicBezTo>
                    <a:cubicBezTo>
                      <a:pt x="8811" y="0"/>
                      <a:pt x="8811" y="0"/>
                      <a:pt x="8811" y="0"/>
                    </a:cubicBezTo>
                    <a:cubicBezTo>
                      <a:pt x="7858" y="2858"/>
                      <a:pt x="6905" y="4763"/>
                      <a:pt x="6905" y="7620"/>
                    </a:cubicBezTo>
                    <a:cubicBezTo>
                      <a:pt x="6905" y="11430"/>
                      <a:pt x="7858" y="14288"/>
                      <a:pt x="7858" y="18098"/>
                    </a:cubicBezTo>
                    <a:cubicBezTo>
                      <a:pt x="8811" y="22860"/>
                      <a:pt x="10716" y="26670"/>
                      <a:pt x="12621" y="30480"/>
                    </a:cubicBezTo>
                    <a:cubicBezTo>
                      <a:pt x="14526" y="37148"/>
                      <a:pt x="15478" y="44768"/>
                      <a:pt x="18336" y="51435"/>
                    </a:cubicBezTo>
                    <a:cubicBezTo>
                      <a:pt x="20241" y="54293"/>
                      <a:pt x="21193" y="56198"/>
                      <a:pt x="24051" y="58103"/>
                    </a:cubicBezTo>
                    <a:cubicBezTo>
                      <a:pt x="26908" y="60008"/>
                      <a:pt x="29766" y="60008"/>
                      <a:pt x="32623" y="59055"/>
                    </a:cubicBezTo>
                    <a:cubicBezTo>
                      <a:pt x="36433" y="57150"/>
                      <a:pt x="38338" y="52388"/>
                      <a:pt x="37386" y="47625"/>
                    </a:cubicBezTo>
                    <a:cubicBezTo>
                      <a:pt x="37386" y="47625"/>
                      <a:pt x="37386" y="46673"/>
                      <a:pt x="37386" y="46673"/>
                    </a:cubicBezTo>
                    <a:cubicBezTo>
                      <a:pt x="38338" y="47625"/>
                      <a:pt x="39291" y="49530"/>
                      <a:pt x="39291" y="50483"/>
                    </a:cubicBezTo>
                    <a:cubicBezTo>
                      <a:pt x="40243" y="52388"/>
                      <a:pt x="41196" y="57150"/>
                      <a:pt x="42148" y="59055"/>
                    </a:cubicBezTo>
                    <a:cubicBezTo>
                      <a:pt x="45958" y="62865"/>
                      <a:pt x="45958" y="68580"/>
                      <a:pt x="45005" y="73343"/>
                    </a:cubicBezTo>
                    <a:close/>
                  </a:path>
                </a:pathLst>
              </a:custGeom>
              <a:solidFill>
                <a:srgbClr val="6E0E0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600" name="Freeform: Shape 1599">
                <a:extLst>
                  <a:ext uri="{FF2B5EF4-FFF2-40B4-BE49-F238E27FC236}">
                    <a16:creationId xmlns:a16="http://schemas.microsoft.com/office/drawing/2014/main" id="{DA2089F4-07FC-4D4D-8AE5-19A1948A11A0}"/>
                  </a:ext>
                </a:extLst>
              </p:cNvPr>
              <p:cNvSpPr/>
              <p:nvPr/>
            </p:nvSpPr>
            <p:spPr>
              <a:xfrm>
                <a:off x="6123676" y="3460473"/>
                <a:ext cx="103823" cy="160022"/>
              </a:xfrm>
              <a:custGeom>
                <a:avLst/>
                <a:gdLst>
                  <a:gd name="connsiteX0" fmla="*/ 103822 w 103822"/>
                  <a:gd name="connsiteY0" fmla="*/ 66675 h 160020"/>
                  <a:gd name="connsiteX1" fmla="*/ 103822 w 103822"/>
                  <a:gd name="connsiteY1" fmla="*/ 80010 h 160020"/>
                  <a:gd name="connsiteX2" fmla="*/ 102870 w 103822"/>
                  <a:gd name="connsiteY2" fmla="*/ 142875 h 160020"/>
                  <a:gd name="connsiteX3" fmla="*/ 92393 w 103822"/>
                  <a:gd name="connsiteY3" fmla="*/ 147638 h 160020"/>
                  <a:gd name="connsiteX4" fmla="*/ 65722 w 103822"/>
                  <a:gd name="connsiteY4" fmla="*/ 156210 h 160020"/>
                  <a:gd name="connsiteX5" fmla="*/ 64770 w 103822"/>
                  <a:gd name="connsiteY5" fmla="*/ 156210 h 160020"/>
                  <a:gd name="connsiteX6" fmla="*/ 62865 w 103822"/>
                  <a:gd name="connsiteY6" fmla="*/ 157163 h 160020"/>
                  <a:gd name="connsiteX7" fmla="*/ 40958 w 103822"/>
                  <a:gd name="connsiteY7" fmla="*/ 160020 h 160020"/>
                  <a:gd name="connsiteX8" fmla="*/ 25718 w 103822"/>
                  <a:gd name="connsiteY8" fmla="*/ 156210 h 160020"/>
                  <a:gd name="connsiteX9" fmla="*/ 20003 w 103822"/>
                  <a:gd name="connsiteY9" fmla="*/ 149542 h 160020"/>
                  <a:gd name="connsiteX10" fmla="*/ 18097 w 103822"/>
                  <a:gd name="connsiteY10" fmla="*/ 137160 h 160020"/>
                  <a:gd name="connsiteX11" fmla="*/ 7620 w 103822"/>
                  <a:gd name="connsiteY11" fmla="*/ 95250 h 160020"/>
                  <a:gd name="connsiteX12" fmla="*/ 0 w 103822"/>
                  <a:gd name="connsiteY12" fmla="*/ 47625 h 160020"/>
                  <a:gd name="connsiteX13" fmla="*/ 0 w 103822"/>
                  <a:gd name="connsiteY13" fmla="*/ 46672 h 160020"/>
                  <a:gd name="connsiteX14" fmla="*/ 0 w 103822"/>
                  <a:gd name="connsiteY14" fmla="*/ 39052 h 160020"/>
                  <a:gd name="connsiteX15" fmla="*/ 0 w 103822"/>
                  <a:gd name="connsiteY15" fmla="*/ 39052 h 160020"/>
                  <a:gd name="connsiteX16" fmla="*/ 953 w 103822"/>
                  <a:gd name="connsiteY16" fmla="*/ 40005 h 160020"/>
                  <a:gd name="connsiteX17" fmla="*/ 5715 w 103822"/>
                  <a:gd name="connsiteY17" fmla="*/ 41910 h 160020"/>
                  <a:gd name="connsiteX18" fmla="*/ 6668 w 103822"/>
                  <a:gd name="connsiteY18" fmla="*/ 42863 h 160020"/>
                  <a:gd name="connsiteX19" fmla="*/ 14288 w 103822"/>
                  <a:gd name="connsiteY19" fmla="*/ 47625 h 160020"/>
                  <a:gd name="connsiteX20" fmla="*/ 15240 w 103822"/>
                  <a:gd name="connsiteY20" fmla="*/ 48577 h 160020"/>
                  <a:gd name="connsiteX21" fmla="*/ 18097 w 103822"/>
                  <a:gd name="connsiteY21" fmla="*/ 50483 h 160020"/>
                  <a:gd name="connsiteX22" fmla="*/ 27622 w 103822"/>
                  <a:gd name="connsiteY22" fmla="*/ 33338 h 160020"/>
                  <a:gd name="connsiteX23" fmla="*/ 28575 w 103822"/>
                  <a:gd name="connsiteY23" fmla="*/ 50483 h 160020"/>
                  <a:gd name="connsiteX24" fmla="*/ 40005 w 103822"/>
                  <a:gd name="connsiteY24" fmla="*/ 50483 h 160020"/>
                  <a:gd name="connsiteX25" fmla="*/ 48578 w 103822"/>
                  <a:gd name="connsiteY25" fmla="*/ 47625 h 160020"/>
                  <a:gd name="connsiteX26" fmla="*/ 49530 w 103822"/>
                  <a:gd name="connsiteY26" fmla="*/ 47625 h 160020"/>
                  <a:gd name="connsiteX27" fmla="*/ 56197 w 103822"/>
                  <a:gd name="connsiteY27" fmla="*/ 43815 h 160020"/>
                  <a:gd name="connsiteX28" fmla="*/ 68580 w 103822"/>
                  <a:gd name="connsiteY28" fmla="*/ 37147 h 160020"/>
                  <a:gd name="connsiteX29" fmla="*/ 78105 w 103822"/>
                  <a:gd name="connsiteY29" fmla="*/ 32385 h 160020"/>
                  <a:gd name="connsiteX30" fmla="*/ 80963 w 103822"/>
                  <a:gd name="connsiteY30" fmla="*/ 22860 h 160020"/>
                  <a:gd name="connsiteX31" fmla="*/ 80963 w 103822"/>
                  <a:gd name="connsiteY31" fmla="*/ 3810 h 160020"/>
                  <a:gd name="connsiteX32" fmla="*/ 85725 w 103822"/>
                  <a:gd name="connsiteY32" fmla="*/ 952 h 160020"/>
                  <a:gd name="connsiteX33" fmla="*/ 87630 w 103822"/>
                  <a:gd name="connsiteY33" fmla="*/ 0 h 160020"/>
                  <a:gd name="connsiteX34" fmla="*/ 90488 w 103822"/>
                  <a:gd name="connsiteY34" fmla="*/ 24765 h 160020"/>
                  <a:gd name="connsiteX35" fmla="*/ 96203 w 103822"/>
                  <a:gd name="connsiteY35" fmla="*/ 20955 h 160020"/>
                  <a:gd name="connsiteX36" fmla="*/ 99060 w 103822"/>
                  <a:gd name="connsiteY36" fmla="*/ 20002 h 160020"/>
                  <a:gd name="connsiteX37" fmla="*/ 99060 w 103822"/>
                  <a:gd name="connsiteY37" fmla="*/ 22860 h 160020"/>
                  <a:gd name="connsiteX38" fmla="*/ 103822 w 103822"/>
                  <a:gd name="connsiteY38" fmla="*/ 66675 h 1600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</a:cxnLst>
                <a:rect l="l" t="t" r="r" b="b"/>
                <a:pathLst>
                  <a:path w="103822" h="160020">
                    <a:moveTo>
                      <a:pt x="103822" y="66675"/>
                    </a:moveTo>
                    <a:cubicBezTo>
                      <a:pt x="103822" y="71438"/>
                      <a:pt x="103822" y="75247"/>
                      <a:pt x="103822" y="80010"/>
                    </a:cubicBezTo>
                    <a:cubicBezTo>
                      <a:pt x="102870" y="100965"/>
                      <a:pt x="102870" y="121920"/>
                      <a:pt x="102870" y="142875"/>
                    </a:cubicBezTo>
                    <a:cubicBezTo>
                      <a:pt x="100013" y="144780"/>
                      <a:pt x="96203" y="145733"/>
                      <a:pt x="92393" y="147638"/>
                    </a:cubicBezTo>
                    <a:cubicBezTo>
                      <a:pt x="83820" y="151447"/>
                      <a:pt x="75247" y="154305"/>
                      <a:pt x="65722" y="156210"/>
                    </a:cubicBezTo>
                    <a:cubicBezTo>
                      <a:pt x="65722" y="156210"/>
                      <a:pt x="64770" y="156210"/>
                      <a:pt x="64770" y="156210"/>
                    </a:cubicBezTo>
                    <a:cubicBezTo>
                      <a:pt x="63818" y="156210"/>
                      <a:pt x="62865" y="156210"/>
                      <a:pt x="62865" y="157163"/>
                    </a:cubicBezTo>
                    <a:cubicBezTo>
                      <a:pt x="56197" y="159067"/>
                      <a:pt x="48578" y="160020"/>
                      <a:pt x="40958" y="160020"/>
                    </a:cubicBezTo>
                    <a:cubicBezTo>
                      <a:pt x="36195" y="160020"/>
                      <a:pt x="30480" y="159067"/>
                      <a:pt x="25718" y="156210"/>
                    </a:cubicBezTo>
                    <a:cubicBezTo>
                      <a:pt x="22860" y="154305"/>
                      <a:pt x="20955" y="152400"/>
                      <a:pt x="20003" y="149542"/>
                    </a:cubicBezTo>
                    <a:cubicBezTo>
                      <a:pt x="18097" y="145733"/>
                      <a:pt x="18097" y="140970"/>
                      <a:pt x="18097" y="137160"/>
                    </a:cubicBezTo>
                    <a:cubicBezTo>
                      <a:pt x="17145" y="122872"/>
                      <a:pt x="11430" y="109538"/>
                      <a:pt x="7620" y="95250"/>
                    </a:cubicBezTo>
                    <a:cubicBezTo>
                      <a:pt x="2858" y="80010"/>
                      <a:pt x="953" y="63817"/>
                      <a:pt x="0" y="47625"/>
                    </a:cubicBezTo>
                    <a:cubicBezTo>
                      <a:pt x="0" y="47625"/>
                      <a:pt x="0" y="47625"/>
                      <a:pt x="0" y="46672"/>
                    </a:cubicBezTo>
                    <a:cubicBezTo>
                      <a:pt x="0" y="43815"/>
                      <a:pt x="0" y="41910"/>
                      <a:pt x="0" y="39052"/>
                    </a:cubicBezTo>
                    <a:cubicBezTo>
                      <a:pt x="0" y="39052"/>
                      <a:pt x="0" y="39052"/>
                      <a:pt x="0" y="39052"/>
                    </a:cubicBezTo>
                    <a:cubicBezTo>
                      <a:pt x="0" y="39052"/>
                      <a:pt x="953" y="39052"/>
                      <a:pt x="953" y="40005"/>
                    </a:cubicBezTo>
                    <a:cubicBezTo>
                      <a:pt x="2858" y="40958"/>
                      <a:pt x="3810" y="41910"/>
                      <a:pt x="5715" y="41910"/>
                    </a:cubicBezTo>
                    <a:cubicBezTo>
                      <a:pt x="5715" y="41910"/>
                      <a:pt x="6668" y="41910"/>
                      <a:pt x="6668" y="42863"/>
                    </a:cubicBezTo>
                    <a:cubicBezTo>
                      <a:pt x="9525" y="43815"/>
                      <a:pt x="11430" y="45720"/>
                      <a:pt x="14288" y="47625"/>
                    </a:cubicBezTo>
                    <a:cubicBezTo>
                      <a:pt x="14288" y="47625"/>
                      <a:pt x="15240" y="47625"/>
                      <a:pt x="15240" y="48577"/>
                    </a:cubicBezTo>
                    <a:cubicBezTo>
                      <a:pt x="16193" y="49530"/>
                      <a:pt x="17145" y="49530"/>
                      <a:pt x="18097" y="50483"/>
                    </a:cubicBezTo>
                    <a:cubicBezTo>
                      <a:pt x="20955" y="43815"/>
                      <a:pt x="24765" y="39052"/>
                      <a:pt x="27622" y="33338"/>
                    </a:cubicBezTo>
                    <a:cubicBezTo>
                      <a:pt x="27622" y="38100"/>
                      <a:pt x="28575" y="45720"/>
                      <a:pt x="28575" y="50483"/>
                    </a:cubicBezTo>
                    <a:cubicBezTo>
                      <a:pt x="32385" y="50483"/>
                      <a:pt x="36195" y="50483"/>
                      <a:pt x="40005" y="50483"/>
                    </a:cubicBezTo>
                    <a:cubicBezTo>
                      <a:pt x="42863" y="49530"/>
                      <a:pt x="45720" y="49530"/>
                      <a:pt x="48578" y="47625"/>
                    </a:cubicBezTo>
                    <a:cubicBezTo>
                      <a:pt x="48578" y="47625"/>
                      <a:pt x="49530" y="47625"/>
                      <a:pt x="49530" y="47625"/>
                    </a:cubicBezTo>
                    <a:cubicBezTo>
                      <a:pt x="51435" y="46672"/>
                      <a:pt x="53340" y="44767"/>
                      <a:pt x="56197" y="43815"/>
                    </a:cubicBezTo>
                    <a:cubicBezTo>
                      <a:pt x="60008" y="40958"/>
                      <a:pt x="63818" y="39052"/>
                      <a:pt x="68580" y="37147"/>
                    </a:cubicBezTo>
                    <a:cubicBezTo>
                      <a:pt x="71438" y="36195"/>
                      <a:pt x="75247" y="35242"/>
                      <a:pt x="78105" y="32385"/>
                    </a:cubicBezTo>
                    <a:cubicBezTo>
                      <a:pt x="80010" y="29527"/>
                      <a:pt x="80963" y="25717"/>
                      <a:pt x="80963" y="22860"/>
                    </a:cubicBezTo>
                    <a:cubicBezTo>
                      <a:pt x="80963" y="16192"/>
                      <a:pt x="80963" y="10477"/>
                      <a:pt x="80963" y="3810"/>
                    </a:cubicBezTo>
                    <a:cubicBezTo>
                      <a:pt x="82868" y="2858"/>
                      <a:pt x="83820" y="1905"/>
                      <a:pt x="85725" y="952"/>
                    </a:cubicBezTo>
                    <a:cubicBezTo>
                      <a:pt x="86678" y="952"/>
                      <a:pt x="86678" y="0"/>
                      <a:pt x="87630" y="0"/>
                    </a:cubicBezTo>
                    <a:cubicBezTo>
                      <a:pt x="88583" y="8572"/>
                      <a:pt x="89535" y="16192"/>
                      <a:pt x="90488" y="24765"/>
                    </a:cubicBezTo>
                    <a:cubicBezTo>
                      <a:pt x="91440" y="22860"/>
                      <a:pt x="94297" y="21908"/>
                      <a:pt x="96203" y="20955"/>
                    </a:cubicBezTo>
                    <a:cubicBezTo>
                      <a:pt x="97155" y="20955"/>
                      <a:pt x="98108" y="20002"/>
                      <a:pt x="99060" y="20002"/>
                    </a:cubicBezTo>
                    <a:cubicBezTo>
                      <a:pt x="99060" y="20955"/>
                      <a:pt x="99060" y="21908"/>
                      <a:pt x="99060" y="22860"/>
                    </a:cubicBezTo>
                    <a:cubicBezTo>
                      <a:pt x="100965" y="35242"/>
                      <a:pt x="103822" y="51435"/>
                      <a:pt x="103822" y="66675"/>
                    </a:cubicBezTo>
                    <a:close/>
                  </a:path>
                </a:pathLst>
              </a:custGeom>
              <a:solidFill>
                <a:srgbClr val="43494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601" name="Freeform: Shape 1600">
                <a:extLst>
                  <a:ext uri="{FF2B5EF4-FFF2-40B4-BE49-F238E27FC236}">
                    <a16:creationId xmlns:a16="http://schemas.microsoft.com/office/drawing/2014/main" id="{72DBEEE9-631B-4887-A7FC-D2B43E049582}"/>
                  </a:ext>
                </a:extLst>
              </p:cNvPr>
              <p:cNvSpPr/>
              <p:nvPr/>
            </p:nvSpPr>
            <p:spPr>
              <a:xfrm>
                <a:off x="6145685" y="3298546"/>
                <a:ext cx="64669" cy="159069"/>
              </a:xfrm>
              <a:custGeom>
                <a:avLst/>
                <a:gdLst>
                  <a:gd name="connsiteX0" fmla="*/ 64668 w 64668"/>
                  <a:gd name="connsiteY0" fmla="*/ 158115 h 159067"/>
                  <a:gd name="connsiteX1" fmla="*/ 63716 w 64668"/>
                  <a:gd name="connsiteY1" fmla="*/ 158115 h 159067"/>
                  <a:gd name="connsiteX2" fmla="*/ 58001 w 64668"/>
                  <a:gd name="connsiteY2" fmla="*/ 159067 h 159067"/>
                  <a:gd name="connsiteX3" fmla="*/ 58001 w 64668"/>
                  <a:gd name="connsiteY3" fmla="*/ 157163 h 159067"/>
                  <a:gd name="connsiteX4" fmla="*/ 51333 w 64668"/>
                  <a:gd name="connsiteY4" fmla="*/ 88583 h 159067"/>
                  <a:gd name="connsiteX5" fmla="*/ 25616 w 64668"/>
                  <a:gd name="connsiteY5" fmla="*/ 40005 h 159067"/>
                  <a:gd name="connsiteX6" fmla="*/ 1803 w 64668"/>
                  <a:gd name="connsiteY6" fmla="*/ 13335 h 159067"/>
                  <a:gd name="connsiteX7" fmla="*/ 1803 w 64668"/>
                  <a:gd name="connsiteY7" fmla="*/ 1905 h 159067"/>
                  <a:gd name="connsiteX8" fmla="*/ 24663 w 64668"/>
                  <a:gd name="connsiteY8" fmla="*/ 16192 h 159067"/>
                  <a:gd name="connsiteX9" fmla="*/ 24663 w 64668"/>
                  <a:gd name="connsiteY9" fmla="*/ 14288 h 159067"/>
                  <a:gd name="connsiteX10" fmla="*/ 23711 w 64668"/>
                  <a:gd name="connsiteY10" fmla="*/ 11430 h 159067"/>
                  <a:gd name="connsiteX11" fmla="*/ 23711 w 64668"/>
                  <a:gd name="connsiteY11" fmla="*/ 10477 h 159067"/>
                  <a:gd name="connsiteX12" fmla="*/ 23711 w 64668"/>
                  <a:gd name="connsiteY12" fmla="*/ 10477 h 159067"/>
                  <a:gd name="connsiteX13" fmla="*/ 24663 w 64668"/>
                  <a:gd name="connsiteY13" fmla="*/ 10477 h 159067"/>
                  <a:gd name="connsiteX14" fmla="*/ 33236 w 64668"/>
                  <a:gd name="connsiteY14" fmla="*/ 11430 h 159067"/>
                  <a:gd name="connsiteX15" fmla="*/ 37999 w 64668"/>
                  <a:gd name="connsiteY15" fmla="*/ 9525 h 159067"/>
                  <a:gd name="connsiteX16" fmla="*/ 39903 w 64668"/>
                  <a:gd name="connsiteY16" fmla="*/ 952 h 159067"/>
                  <a:gd name="connsiteX17" fmla="*/ 39903 w 64668"/>
                  <a:gd name="connsiteY17" fmla="*/ 0 h 159067"/>
                  <a:gd name="connsiteX18" fmla="*/ 44666 w 64668"/>
                  <a:gd name="connsiteY18" fmla="*/ 11430 h 159067"/>
                  <a:gd name="connsiteX19" fmla="*/ 53238 w 64668"/>
                  <a:gd name="connsiteY19" fmla="*/ 40958 h 159067"/>
                  <a:gd name="connsiteX20" fmla="*/ 58001 w 64668"/>
                  <a:gd name="connsiteY20" fmla="*/ 59055 h 159067"/>
                  <a:gd name="connsiteX21" fmla="*/ 60858 w 64668"/>
                  <a:gd name="connsiteY21" fmla="*/ 94297 h 159067"/>
                  <a:gd name="connsiteX22" fmla="*/ 64668 w 64668"/>
                  <a:gd name="connsiteY22" fmla="*/ 154305 h 159067"/>
                  <a:gd name="connsiteX23" fmla="*/ 64668 w 64668"/>
                  <a:gd name="connsiteY23" fmla="*/ 158115 h 1590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64668" h="159067">
                    <a:moveTo>
                      <a:pt x="64668" y="158115"/>
                    </a:moveTo>
                    <a:cubicBezTo>
                      <a:pt x="64668" y="158115"/>
                      <a:pt x="63716" y="158115"/>
                      <a:pt x="63716" y="158115"/>
                    </a:cubicBezTo>
                    <a:cubicBezTo>
                      <a:pt x="61811" y="158115"/>
                      <a:pt x="59906" y="159067"/>
                      <a:pt x="58001" y="159067"/>
                    </a:cubicBezTo>
                    <a:cubicBezTo>
                      <a:pt x="58001" y="158115"/>
                      <a:pt x="58001" y="157163"/>
                      <a:pt x="58001" y="157163"/>
                    </a:cubicBezTo>
                    <a:cubicBezTo>
                      <a:pt x="58001" y="152400"/>
                      <a:pt x="56096" y="106680"/>
                      <a:pt x="51333" y="88583"/>
                    </a:cubicBezTo>
                    <a:cubicBezTo>
                      <a:pt x="46571" y="70485"/>
                      <a:pt x="37999" y="53340"/>
                      <a:pt x="25616" y="40005"/>
                    </a:cubicBezTo>
                    <a:cubicBezTo>
                      <a:pt x="17043" y="31433"/>
                      <a:pt x="6566" y="23813"/>
                      <a:pt x="1803" y="13335"/>
                    </a:cubicBezTo>
                    <a:cubicBezTo>
                      <a:pt x="-101" y="9525"/>
                      <a:pt x="-1054" y="4763"/>
                      <a:pt x="1803" y="1905"/>
                    </a:cubicBezTo>
                    <a:cubicBezTo>
                      <a:pt x="8471" y="7620"/>
                      <a:pt x="17043" y="11430"/>
                      <a:pt x="24663" y="16192"/>
                    </a:cubicBezTo>
                    <a:cubicBezTo>
                      <a:pt x="24663" y="15240"/>
                      <a:pt x="24663" y="15240"/>
                      <a:pt x="24663" y="14288"/>
                    </a:cubicBezTo>
                    <a:cubicBezTo>
                      <a:pt x="24663" y="13335"/>
                      <a:pt x="24663" y="12383"/>
                      <a:pt x="23711" y="11430"/>
                    </a:cubicBezTo>
                    <a:cubicBezTo>
                      <a:pt x="23711" y="11430"/>
                      <a:pt x="23711" y="11430"/>
                      <a:pt x="23711" y="10477"/>
                    </a:cubicBezTo>
                    <a:cubicBezTo>
                      <a:pt x="23711" y="10477"/>
                      <a:pt x="23711" y="10477"/>
                      <a:pt x="23711" y="10477"/>
                    </a:cubicBezTo>
                    <a:cubicBezTo>
                      <a:pt x="23711" y="10477"/>
                      <a:pt x="24663" y="10477"/>
                      <a:pt x="24663" y="10477"/>
                    </a:cubicBezTo>
                    <a:cubicBezTo>
                      <a:pt x="27521" y="11430"/>
                      <a:pt x="30378" y="11430"/>
                      <a:pt x="33236" y="11430"/>
                    </a:cubicBezTo>
                    <a:cubicBezTo>
                      <a:pt x="35141" y="11430"/>
                      <a:pt x="37046" y="10477"/>
                      <a:pt x="37999" y="9525"/>
                    </a:cubicBezTo>
                    <a:cubicBezTo>
                      <a:pt x="39903" y="7620"/>
                      <a:pt x="39903" y="3810"/>
                      <a:pt x="39903" y="952"/>
                    </a:cubicBezTo>
                    <a:cubicBezTo>
                      <a:pt x="39903" y="952"/>
                      <a:pt x="39903" y="0"/>
                      <a:pt x="39903" y="0"/>
                    </a:cubicBezTo>
                    <a:cubicBezTo>
                      <a:pt x="42761" y="2858"/>
                      <a:pt x="43713" y="7620"/>
                      <a:pt x="44666" y="11430"/>
                    </a:cubicBezTo>
                    <a:cubicBezTo>
                      <a:pt x="47524" y="21908"/>
                      <a:pt x="50381" y="31433"/>
                      <a:pt x="53238" y="40958"/>
                    </a:cubicBezTo>
                    <a:cubicBezTo>
                      <a:pt x="55143" y="46672"/>
                      <a:pt x="56096" y="52388"/>
                      <a:pt x="58001" y="59055"/>
                    </a:cubicBezTo>
                    <a:cubicBezTo>
                      <a:pt x="59906" y="70485"/>
                      <a:pt x="59906" y="81915"/>
                      <a:pt x="60858" y="94297"/>
                    </a:cubicBezTo>
                    <a:cubicBezTo>
                      <a:pt x="61811" y="114300"/>
                      <a:pt x="62763" y="134302"/>
                      <a:pt x="64668" y="154305"/>
                    </a:cubicBezTo>
                    <a:cubicBezTo>
                      <a:pt x="64668" y="156210"/>
                      <a:pt x="64668" y="157163"/>
                      <a:pt x="64668" y="158115"/>
                    </a:cubicBezTo>
                    <a:close/>
                  </a:path>
                </a:pathLst>
              </a:custGeom>
              <a:solidFill>
                <a:srgbClr val="F0F7F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602" name="Freeform: Shape 1601">
                <a:extLst>
                  <a:ext uri="{FF2B5EF4-FFF2-40B4-BE49-F238E27FC236}">
                    <a16:creationId xmlns:a16="http://schemas.microsoft.com/office/drawing/2014/main" id="{920243E9-626B-4768-BBF2-D2430A74FE10}"/>
                  </a:ext>
                </a:extLst>
              </p:cNvPr>
              <p:cNvSpPr/>
              <p:nvPr/>
            </p:nvSpPr>
            <p:spPr>
              <a:xfrm>
                <a:off x="6203687" y="3453805"/>
                <a:ext cx="6667" cy="8572"/>
              </a:xfrm>
              <a:custGeom>
                <a:avLst/>
                <a:gdLst>
                  <a:gd name="connsiteX0" fmla="*/ 6668 w 6667"/>
                  <a:gd name="connsiteY0" fmla="*/ 4763 h 8572"/>
                  <a:gd name="connsiteX1" fmla="*/ 4763 w 6667"/>
                  <a:gd name="connsiteY1" fmla="*/ 5715 h 8572"/>
                  <a:gd name="connsiteX2" fmla="*/ 0 w 6667"/>
                  <a:gd name="connsiteY2" fmla="*/ 8572 h 8572"/>
                  <a:gd name="connsiteX3" fmla="*/ 0 w 6667"/>
                  <a:gd name="connsiteY3" fmla="*/ 1905 h 8572"/>
                  <a:gd name="connsiteX4" fmla="*/ 6668 w 6667"/>
                  <a:gd name="connsiteY4" fmla="*/ 0 h 8572"/>
                  <a:gd name="connsiteX5" fmla="*/ 6668 w 6667"/>
                  <a:gd name="connsiteY5" fmla="*/ 4763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667" h="8572">
                    <a:moveTo>
                      <a:pt x="6668" y="4763"/>
                    </a:moveTo>
                    <a:cubicBezTo>
                      <a:pt x="5715" y="4763"/>
                      <a:pt x="5715" y="5715"/>
                      <a:pt x="4763" y="5715"/>
                    </a:cubicBezTo>
                    <a:cubicBezTo>
                      <a:pt x="2858" y="6667"/>
                      <a:pt x="953" y="7620"/>
                      <a:pt x="0" y="8572"/>
                    </a:cubicBezTo>
                    <a:cubicBezTo>
                      <a:pt x="0" y="6667"/>
                      <a:pt x="0" y="3810"/>
                      <a:pt x="0" y="1905"/>
                    </a:cubicBezTo>
                    <a:cubicBezTo>
                      <a:pt x="1905" y="952"/>
                      <a:pt x="4763" y="0"/>
                      <a:pt x="6668" y="0"/>
                    </a:cubicBezTo>
                    <a:cubicBezTo>
                      <a:pt x="6668" y="952"/>
                      <a:pt x="6668" y="2857"/>
                      <a:pt x="6668" y="4763"/>
                    </a:cubicBez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603" name="Freeform: Shape 1602">
                <a:extLst>
                  <a:ext uri="{FF2B5EF4-FFF2-40B4-BE49-F238E27FC236}">
                    <a16:creationId xmlns:a16="http://schemas.microsoft.com/office/drawing/2014/main" id="{AAC51ACA-6CA6-47EF-A0AF-FA161BA1ECD9}"/>
                  </a:ext>
                </a:extLst>
              </p:cNvPr>
              <p:cNvSpPr/>
              <p:nvPr/>
            </p:nvSpPr>
            <p:spPr>
              <a:xfrm>
                <a:off x="6164635" y="3273780"/>
                <a:ext cx="21907" cy="37147"/>
              </a:xfrm>
              <a:custGeom>
                <a:avLst/>
                <a:gdLst>
                  <a:gd name="connsiteX0" fmla="*/ 20955 w 21907"/>
                  <a:gd name="connsiteY0" fmla="*/ 26670 h 37147"/>
                  <a:gd name="connsiteX1" fmla="*/ 19050 w 21907"/>
                  <a:gd name="connsiteY1" fmla="*/ 35242 h 37147"/>
                  <a:gd name="connsiteX2" fmla="*/ 14288 w 21907"/>
                  <a:gd name="connsiteY2" fmla="*/ 37148 h 37147"/>
                  <a:gd name="connsiteX3" fmla="*/ 5715 w 21907"/>
                  <a:gd name="connsiteY3" fmla="*/ 36195 h 37147"/>
                  <a:gd name="connsiteX4" fmla="*/ 4763 w 21907"/>
                  <a:gd name="connsiteY4" fmla="*/ 36195 h 37147"/>
                  <a:gd name="connsiteX5" fmla="*/ 4763 w 21907"/>
                  <a:gd name="connsiteY5" fmla="*/ 36195 h 37147"/>
                  <a:gd name="connsiteX6" fmla="*/ 2857 w 21907"/>
                  <a:gd name="connsiteY6" fmla="*/ 23813 h 37147"/>
                  <a:gd name="connsiteX7" fmla="*/ 1905 w 21907"/>
                  <a:gd name="connsiteY7" fmla="*/ 20955 h 37147"/>
                  <a:gd name="connsiteX8" fmla="*/ 1905 w 21907"/>
                  <a:gd name="connsiteY8" fmla="*/ 19050 h 37147"/>
                  <a:gd name="connsiteX9" fmla="*/ 0 w 21907"/>
                  <a:gd name="connsiteY9" fmla="*/ 1905 h 37147"/>
                  <a:gd name="connsiteX10" fmla="*/ 0 w 21907"/>
                  <a:gd name="connsiteY10" fmla="*/ 0 h 37147"/>
                  <a:gd name="connsiteX11" fmla="*/ 20002 w 21907"/>
                  <a:gd name="connsiteY11" fmla="*/ 13335 h 37147"/>
                  <a:gd name="connsiteX12" fmla="*/ 21907 w 21907"/>
                  <a:gd name="connsiteY12" fmla="*/ 13335 h 37147"/>
                  <a:gd name="connsiteX13" fmla="*/ 21907 w 21907"/>
                  <a:gd name="connsiteY13" fmla="*/ 18098 h 37147"/>
                  <a:gd name="connsiteX14" fmla="*/ 21907 w 21907"/>
                  <a:gd name="connsiteY14" fmla="*/ 19050 h 37147"/>
                  <a:gd name="connsiteX15" fmla="*/ 21907 w 21907"/>
                  <a:gd name="connsiteY15" fmla="*/ 19050 h 37147"/>
                  <a:gd name="connsiteX16" fmla="*/ 21907 w 21907"/>
                  <a:gd name="connsiteY16" fmla="*/ 19050 h 37147"/>
                  <a:gd name="connsiteX17" fmla="*/ 21907 w 21907"/>
                  <a:gd name="connsiteY17" fmla="*/ 20955 h 37147"/>
                  <a:gd name="connsiteX18" fmla="*/ 20955 w 21907"/>
                  <a:gd name="connsiteY18" fmla="*/ 26670 h 37147"/>
                  <a:gd name="connsiteX19" fmla="*/ 20955 w 21907"/>
                  <a:gd name="connsiteY19" fmla="*/ 26670 h 371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21907" h="37147">
                    <a:moveTo>
                      <a:pt x="20955" y="26670"/>
                    </a:moveTo>
                    <a:cubicBezTo>
                      <a:pt x="20955" y="29528"/>
                      <a:pt x="20955" y="33338"/>
                      <a:pt x="19050" y="35242"/>
                    </a:cubicBezTo>
                    <a:cubicBezTo>
                      <a:pt x="18097" y="36195"/>
                      <a:pt x="16192" y="37148"/>
                      <a:pt x="14288" y="37148"/>
                    </a:cubicBezTo>
                    <a:cubicBezTo>
                      <a:pt x="11430" y="37148"/>
                      <a:pt x="8572" y="37148"/>
                      <a:pt x="5715" y="36195"/>
                    </a:cubicBezTo>
                    <a:cubicBezTo>
                      <a:pt x="5715" y="36195"/>
                      <a:pt x="4763" y="36195"/>
                      <a:pt x="4763" y="36195"/>
                    </a:cubicBezTo>
                    <a:cubicBezTo>
                      <a:pt x="4763" y="36195"/>
                      <a:pt x="4763" y="36195"/>
                      <a:pt x="4763" y="36195"/>
                    </a:cubicBezTo>
                    <a:cubicBezTo>
                      <a:pt x="3810" y="32385"/>
                      <a:pt x="2857" y="28575"/>
                      <a:pt x="2857" y="23813"/>
                    </a:cubicBezTo>
                    <a:cubicBezTo>
                      <a:pt x="2857" y="22860"/>
                      <a:pt x="2857" y="21908"/>
                      <a:pt x="1905" y="20955"/>
                    </a:cubicBezTo>
                    <a:cubicBezTo>
                      <a:pt x="1905" y="20003"/>
                      <a:pt x="1905" y="20003"/>
                      <a:pt x="1905" y="19050"/>
                    </a:cubicBezTo>
                    <a:cubicBezTo>
                      <a:pt x="952" y="13335"/>
                      <a:pt x="0" y="7620"/>
                      <a:pt x="0" y="1905"/>
                    </a:cubicBezTo>
                    <a:cubicBezTo>
                      <a:pt x="0" y="953"/>
                      <a:pt x="0" y="953"/>
                      <a:pt x="0" y="0"/>
                    </a:cubicBezTo>
                    <a:cubicBezTo>
                      <a:pt x="1905" y="4763"/>
                      <a:pt x="10477" y="11430"/>
                      <a:pt x="20002" y="13335"/>
                    </a:cubicBezTo>
                    <a:cubicBezTo>
                      <a:pt x="20955" y="13335"/>
                      <a:pt x="21907" y="13335"/>
                      <a:pt x="21907" y="13335"/>
                    </a:cubicBezTo>
                    <a:cubicBezTo>
                      <a:pt x="21907" y="15240"/>
                      <a:pt x="21907" y="16192"/>
                      <a:pt x="21907" y="18098"/>
                    </a:cubicBezTo>
                    <a:cubicBezTo>
                      <a:pt x="21907" y="18098"/>
                      <a:pt x="21907" y="19050"/>
                      <a:pt x="21907" y="19050"/>
                    </a:cubicBezTo>
                    <a:cubicBezTo>
                      <a:pt x="21907" y="19050"/>
                      <a:pt x="21907" y="19050"/>
                      <a:pt x="21907" y="19050"/>
                    </a:cubicBezTo>
                    <a:cubicBezTo>
                      <a:pt x="21907" y="19050"/>
                      <a:pt x="21907" y="19050"/>
                      <a:pt x="21907" y="19050"/>
                    </a:cubicBezTo>
                    <a:cubicBezTo>
                      <a:pt x="21907" y="20003"/>
                      <a:pt x="21907" y="20003"/>
                      <a:pt x="21907" y="20955"/>
                    </a:cubicBezTo>
                    <a:cubicBezTo>
                      <a:pt x="20955" y="22860"/>
                      <a:pt x="20955" y="23813"/>
                      <a:pt x="20955" y="26670"/>
                    </a:cubicBezTo>
                    <a:cubicBezTo>
                      <a:pt x="20955" y="25717"/>
                      <a:pt x="20955" y="25717"/>
                      <a:pt x="20955" y="26670"/>
                    </a:cubicBezTo>
                    <a:close/>
                  </a:path>
                </a:pathLst>
              </a:custGeom>
              <a:solidFill>
                <a:srgbClr val="C4B09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604" name="Freeform: Shape 1603">
                <a:extLst>
                  <a:ext uri="{FF2B5EF4-FFF2-40B4-BE49-F238E27FC236}">
                    <a16:creationId xmlns:a16="http://schemas.microsoft.com/office/drawing/2014/main" id="{72E6A646-FFA9-43E6-B16A-55401A91194E}"/>
                  </a:ext>
                </a:extLst>
              </p:cNvPr>
              <p:cNvSpPr/>
              <p:nvPr/>
            </p:nvSpPr>
            <p:spPr>
              <a:xfrm>
                <a:off x="6163422" y="3273780"/>
                <a:ext cx="20262" cy="37147"/>
              </a:xfrm>
              <a:custGeom>
                <a:avLst/>
                <a:gdLst>
                  <a:gd name="connsiteX0" fmla="*/ 20262 w 20262"/>
                  <a:gd name="connsiteY0" fmla="*/ 13335 h 37147"/>
                  <a:gd name="connsiteX1" fmla="*/ 14547 w 20262"/>
                  <a:gd name="connsiteY1" fmla="*/ 15240 h 37147"/>
                  <a:gd name="connsiteX2" fmla="*/ 7879 w 20262"/>
                  <a:gd name="connsiteY2" fmla="*/ 26670 h 37147"/>
                  <a:gd name="connsiteX3" fmla="*/ 5022 w 20262"/>
                  <a:gd name="connsiteY3" fmla="*/ 36195 h 37147"/>
                  <a:gd name="connsiteX4" fmla="*/ 5022 w 20262"/>
                  <a:gd name="connsiteY4" fmla="*/ 37148 h 37147"/>
                  <a:gd name="connsiteX5" fmla="*/ 5022 w 20262"/>
                  <a:gd name="connsiteY5" fmla="*/ 36195 h 37147"/>
                  <a:gd name="connsiteX6" fmla="*/ 2164 w 20262"/>
                  <a:gd name="connsiteY6" fmla="*/ 20955 h 37147"/>
                  <a:gd name="connsiteX7" fmla="*/ 260 w 20262"/>
                  <a:gd name="connsiteY7" fmla="*/ 1905 h 37147"/>
                  <a:gd name="connsiteX8" fmla="*/ 260 w 20262"/>
                  <a:gd name="connsiteY8" fmla="*/ 0 h 37147"/>
                  <a:gd name="connsiteX9" fmla="*/ 20262 w 20262"/>
                  <a:gd name="connsiteY9" fmla="*/ 13335 h 371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0262" h="37147">
                    <a:moveTo>
                      <a:pt x="20262" y="13335"/>
                    </a:moveTo>
                    <a:cubicBezTo>
                      <a:pt x="18357" y="13335"/>
                      <a:pt x="15500" y="14288"/>
                      <a:pt x="14547" y="15240"/>
                    </a:cubicBezTo>
                    <a:cubicBezTo>
                      <a:pt x="10737" y="18098"/>
                      <a:pt x="9785" y="21908"/>
                      <a:pt x="7879" y="26670"/>
                    </a:cubicBezTo>
                    <a:cubicBezTo>
                      <a:pt x="6927" y="29528"/>
                      <a:pt x="5975" y="33338"/>
                      <a:pt x="5022" y="36195"/>
                    </a:cubicBezTo>
                    <a:cubicBezTo>
                      <a:pt x="5022" y="36195"/>
                      <a:pt x="5022" y="36195"/>
                      <a:pt x="5022" y="37148"/>
                    </a:cubicBezTo>
                    <a:cubicBezTo>
                      <a:pt x="5022" y="37148"/>
                      <a:pt x="5022" y="37148"/>
                      <a:pt x="5022" y="36195"/>
                    </a:cubicBezTo>
                    <a:cubicBezTo>
                      <a:pt x="4070" y="31433"/>
                      <a:pt x="3117" y="25717"/>
                      <a:pt x="2164" y="20955"/>
                    </a:cubicBezTo>
                    <a:cubicBezTo>
                      <a:pt x="1212" y="14288"/>
                      <a:pt x="-693" y="8573"/>
                      <a:pt x="260" y="1905"/>
                    </a:cubicBezTo>
                    <a:cubicBezTo>
                      <a:pt x="260" y="953"/>
                      <a:pt x="260" y="953"/>
                      <a:pt x="260" y="0"/>
                    </a:cubicBezTo>
                    <a:cubicBezTo>
                      <a:pt x="2164" y="3810"/>
                      <a:pt x="10737" y="10478"/>
                      <a:pt x="20262" y="13335"/>
                    </a:cubicBezTo>
                    <a:close/>
                  </a:path>
                </a:pathLst>
              </a:custGeom>
              <a:solidFill>
                <a:srgbClr val="95806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605" name="Freeform: Shape 1604">
                <a:extLst>
                  <a:ext uri="{FF2B5EF4-FFF2-40B4-BE49-F238E27FC236}">
                    <a16:creationId xmlns:a16="http://schemas.microsoft.com/office/drawing/2014/main" id="{41A30FA5-EFAF-4ACC-9984-41ED65F84572}"/>
                  </a:ext>
                </a:extLst>
              </p:cNvPr>
              <p:cNvSpPr/>
              <p:nvPr/>
            </p:nvSpPr>
            <p:spPr>
              <a:xfrm>
                <a:off x="6177950" y="3607159"/>
                <a:ext cx="37147" cy="155259"/>
              </a:xfrm>
              <a:custGeom>
                <a:avLst/>
                <a:gdLst>
                  <a:gd name="connsiteX0" fmla="*/ 37147 w 37147"/>
                  <a:gd name="connsiteY0" fmla="*/ 0 h 155257"/>
                  <a:gd name="connsiteX1" fmla="*/ 37147 w 37147"/>
                  <a:gd name="connsiteY1" fmla="*/ 0 h 155257"/>
                  <a:gd name="connsiteX2" fmla="*/ 33338 w 37147"/>
                  <a:gd name="connsiteY2" fmla="*/ 4763 h 155257"/>
                  <a:gd name="connsiteX3" fmla="*/ 13335 w 37147"/>
                  <a:gd name="connsiteY3" fmla="*/ 34290 h 155257"/>
                  <a:gd name="connsiteX4" fmla="*/ 8572 w 37147"/>
                  <a:gd name="connsiteY4" fmla="*/ 69533 h 155257"/>
                  <a:gd name="connsiteX5" fmla="*/ 9525 w 37147"/>
                  <a:gd name="connsiteY5" fmla="*/ 102870 h 155257"/>
                  <a:gd name="connsiteX6" fmla="*/ 11430 w 37147"/>
                  <a:gd name="connsiteY6" fmla="*/ 122873 h 155257"/>
                  <a:gd name="connsiteX7" fmla="*/ 20955 w 37147"/>
                  <a:gd name="connsiteY7" fmla="*/ 155258 h 155257"/>
                  <a:gd name="connsiteX8" fmla="*/ 20003 w 37147"/>
                  <a:gd name="connsiteY8" fmla="*/ 154305 h 155257"/>
                  <a:gd name="connsiteX9" fmla="*/ 14288 w 37147"/>
                  <a:gd name="connsiteY9" fmla="*/ 147638 h 155257"/>
                  <a:gd name="connsiteX10" fmla="*/ 8572 w 37147"/>
                  <a:gd name="connsiteY10" fmla="*/ 126683 h 155257"/>
                  <a:gd name="connsiteX11" fmla="*/ 3810 w 37147"/>
                  <a:gd name="connsiteY11" fmla="*/ 114300 h 155257"/>
                  <a:gd name="connsiteX12" fmla="*/ 2857 w 37147"/>
                  <a:gd name="connsiteY12" fmla="*/ 103823 h 155257"/>
                  <a:gd name="connsiteX13" fmla="*/ 4763 w 37147"/>
                  <a:gd name="connsiteY13" fmla="*/ 96203 h 155257"/>
                  <a:gd name="connsiteX14" fmla="*/ 4763 w 37147"/>
                  <a:gd name="connsiteY14" fmla="*/ 96203 h 155257"/>
                  <a:gd name="connsiteX15" fmla="*/ 0 w 37147"/>
                  <a:gd name="connsiteY15" fmla="*/ 50483 h 155257"/>
                  <a:gd name="connsiteX16" fmla="*/ 10478 w 37147"/>
                  <a:gd name="connsiteY16" fmla="*/ 10478 h 155257"/>
                  <a:gd name="connsiteX17" fmla="*/ 10478 w 37147"/>
                  <a:gd name="connsiteY17" fmla="*/ 8573 h 155257"/>
                  <a:gd name="connsiteX18" fmla="*/ 37147 w 37147"/>
                  <a:gd name="connsiteY18" fmla="*/ 0 h 155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37147" h="155257">
                    <a:moveTo>
                      <a:pt x="37147" y="0"/>
                    </a:moveTo>
                    <a:cubicBezTo>
                      <a:pt x="37147" y="0"/>
                      <a:pt x="37147" y="953"/>
                      <a:pt x="37147" y="0"/>
                    </a:cubicBezTo>
                    <a:cubicBezTo>
                      <a:pt x="35242" y="1905"/>
                      <a:pt x="34290" y="2858"/>
                      <a:pt x="33338" y="4763"/>
                    </a:cubicBezTo>
                    <a:cubicBezTo>
                      <a:pt x="24765" y="13335"/>
                      <a:pt x="17145" y="22860"/>
                      <a:pt x="13335" y="34290"/>
                    </a:cubicBezTo>
                    <a:cubicBezTo>
                      <a:pt x="9525" y="45720"/>
                      <a:pt x="8572" y="57150"/>
                      <a:pt x="8572" y="69533"/>
                    </a:cubicBezTo>
                    <a:cubicBezTo>
                      <a:pt x="8572" y="80963"/>
                      <a:pt x="8572" y="91440"/>
                      <a:pt x="9525" y="102870"/>
                    </a:cubicBezTo>
                    <a:cubicBezTo>
                      <a:pt x="9525" y="109538"/>
                      <a:pt x="10478" y="116205"/>
                      <a:pt x="11430" y="122873"/>
                    </a:cubicBezTo>
                    <a:cubicBezTo>
                      <a:pt x="13335" y="134303"/>
                      <a:pt x="17145" y="144780"/>
                      <a:pt x="20955" y="155258"/>
                    </a:cubicBezTo>
                    <a:cubicBezTo>
                      <a:pt x="20955" y="155258"/>
                      <a:pt x="20003" y="155258"/>
                      <a:pt x="20003" y="154305"/>
                    </a:cubicBezTo>
                    <a:cubicBezTo>
                      <a:pt x="17145" y="152400"/>
                      <a:pt x="16192" y="150495"/>
                      <a:pt x="14288" y="147638"/>
                    </a:cubicBezTo>
                    <a:cubicBezTo>
                      <a:pt x="10478" y="141923"/>
                      <a:pt x="10478" y="134303"/>
                      <a:pt x="8572" y="126683"/>
                    </a:cubicBezTo>
                    <a:cubicBezTo>
                      <a:pt x="7620" y="121920"/>
                      <a:pt x="5715" y="118110"/>
                      <a:pt x="3810" y="114300"/>
                    </a:cubicBezTo>
                    <a:cubicBezTo>
                      <a:pt x="2857" y="110490"/>
                      <a:pt x="1905" y="107633"/>
                      <a:pt x="2857" y="103823"/>
                    </a:cubicBezTo>
                    <a:cubicBezTo>
                      <a:pt x="2857" y="100965"/>
                      <a:pt x="3810" y="99060"/>
                      <a:pt x="4763" y="96203"/>
                    </a:cubicBezTo>
                    <a:cubicBezTo>
                      <a:pt x="4763" y="96203"/>
                      <a:pt x="4763" y="96203"/>
                      <a:pt x="4763" y="96203"/>
                    </a:cubicBezTo>
                    <a:cubicBezTo>
                      <a:pt x="8572" y="80963"/>
                      <a:pt x="2857" y="65723"/>
                      <a:pt x="0" y="50483"/>
                    </a:cubicBezTo>
                    <a:cubicBezTo>
                      <a:pt x="4763" y="37148"/>
                      <a:pt x="8572" y="23813"/>
                      <a:pt x="10478" y="10478"/>
                    </a:cubicBezTo>
                    <a:cubicBezTo>
                      <a:pt x="10478" y="9525"/>
                      <a:pt x="10478" y="9525"/>
                      <a:pt x="10478" y="8573"/>
                    </a:cubicBezTo>
                    <a:cubicBezTo>
                      <a:pt x="20003" y="6667"/>
                      <a:pt x="28575" y="3810"/>
                      <a:pt x="37147" y="0"/>
                    </a:cubicBezTo>
                    <a:close/>
                  </a:path>
                </a:pathLst>
              </a:custGeom>
              <a:solidFill>
                <a:srgbClr val="95806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606" name="Freeform: Shape 1605">
                <a:extLst>
                  <a:ext uri="{FF2B5EF4-FFF2-40B4-BE49-F238E27FC236}">
                    <a16:creationId xmlns:a16="http://schemas.microsoft.com/office/drawing/2014/main" id="{D9C98409-BBCE-4309-99BD-CD2344D854A7}"/>
                  </a:ext>
                </a:extLst>
              </p:cNvPr>
              <p:cNvSpPr/>
              <p:nvPr/>
            </p:nvSpPr>
            <p:spPr>
              <a:xfrm>
                <a:off x="6132291" y="3617639"/>
                <a:ext cx="41848" cy="172404"/>
              </a:xfrm>
              <a:custGeom>
                <a:avLst/>
                <a:gdLst>
                  <a:gd name="connsiteX0" fmla="*/ 41849 w 41848"/>
                  <a:gd name="connsiteY0" fmla="*/ 1905 h 172402"/>
                  <a:gd name="connsiteX1" fmla="*/ 35181 w 41848"/>
                  <a:gd name="connsiteY1" fmla="*/ 5715 h 172402"/>
                  <a:gd name="connsiteX2" fmla="*/ 19941 w 41848"/>
                  <a:gd name="connsiteY2" fmla="*/ 41910 h 172402"/>
                  <a:gd name="connsiteX3" fmla="*/ 8511 w 41848"/>
                  <a:gd name="connsiteY3" fmla="*/ 114300 h 172402"/>
                  <a:gd name="connsiteX4" fmla="*/ 5654 w 41848"/>
                  <a:gd name="connsiteY4" fmla="*/ 146685 h 172402"/>
                  <a:gd name="connsiteX5" fmla="*/ 14226 w 41848"/>
                  <a:gd name="connsiteY5" fmla="*/ 172402 h 172402"/>
                  <a:gd name="connsiteX6" fmla="*/ 8511 w 41848"/>
                  <a:gd name="connsiteY6" fmla="*/ 170497 h 172402"/>
                  <a:gd name="connsiteX7" fmla="*/ 891 w 41848"/>
                  <a:gd name="connsiteY7" fmla="*/ 156210 h 172402"/>
                  <a:gd name="connsiteX8" fmla="*/ 4701 w 41848"/>
                  <a:gd name="connsiteY8" fmla="*/ 108585 h 172402"/>
                  <a:gd name="connsiteX9" fmla="*/ 4701 w 41848"/>
                  <a:gd name="connsiteY9" fmla="*/ 106680 h 172402"/>
                  <a:gd name="connsiteX10" fmla="*/ 7559 w 41848"/>
                  <a:gd name="connsiteY10" fmla="*/ 47625 h 172402"/>
                  <a:gd name="connsiteX11" fmla="*/ 18036 w 41848"/>
                  <a:gd name="connsiteY11" fmla="*/ 952 h 172402"/>
                  <a:gd name="connsiteX12" fmla="*/ 18036 w 41848"/>
                  <a:gd name="connsiteY12" fmla="*/ 0 h 172402"/>
                  <a:gd name="connsiteX13" fmla="*/ 18036 w 41848"/>
                  <a:gd name="connsiteY13" fmla="*/ 0 h 172402"/>
                  <a:gd name="connsiteX14" fmla="*/ 33276 w 41848"/>
                  <a:gd name="connsiteY14" fmla="*/ 3810 h 172402"/>
                  <a:gd name="connsiteX15" fmla="*/ 41849 w 41848"/>
                  <a:gd name="connsiteY15" fmla="*/ 1905 h 1724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1848" h="172402">
                    <a:moveTo>
                      <a:pt x="41849" y="1905"/>
                    </a:moveTo>
                    <a:cubicBezTo>
                      <a:pt x="39944" y="2858"/>
                      <a:pt x="37086" y="4763"/>
                      <a:pt x="35181" y="5715"/>
                    </a:cubicBezTo>
                    <a:cubicBezTo>
                      <a:pt x="24704" y="14288"/>
                      <a:pt x="21846" y="28575"/>
                      <a:pt x="19941" y="41910"/>
                    </a:cubicBezTo>
                    <a:cubicBezTo>
                      <a:pt x="16131" y="65722"/>
                      <a:pt x="12321" y="90488"/>
                      <a:pt x="8511" y="114300"/>
                    </a:cubicBezTo>
                    <a:cubicBezTo>
                      <a:pt x="6606" y="124777"/>
                      <a:pt x="4701" y="135255"/>
                      <a:pt x="5654" y="146685"/>
                    </a:cubicBezTo>
                    <a:cubicBezTo>
                      <a:pt x="6606" y="156210"/>
                      <a:pt x="8511" y="164783"/>
                      <a:pt x="14226" y="172402"/>
                    </a:cubicBezTo>
                    <a:cubicBezTo>
                      <a:pt x="12321" y="172402"/>
                      <a:pt x="10416" y="171450"/>
                      <a:pt x="8511" y="170497"/>
                    </a:cubicBezTo>
                    <a:cubicBezTo>
                      <a:pt x="3749" y="167640"/>
                      <a:pt x="1844" y="161925"/>
                      <a:pt x="891" y="156210"/>
                    </a:cubicBezTo>
                    <a:cubicBezTo>
                      <a:pt x="-1966" y="140970"/>
                      <a:pt x="2796" y="124777"/>
                      <a:pt x="4701" y="108585"/>
                    </a:cubicBezTo>
                    <a:cubicBezTo>
                      <a:pt x="4701" y="107633"/>
                      <a:pt x="4701" y="106680"/>
                      <a:pt x="4701" y="106680"/>
                    </a:cubicBezTo>
                    <a:cubicBezTo>
                      <a:pt x="7559" y="87630"/>
                      <a:pt x="6606" y="67627"/>
                      <a:pt x="7559" y="47625"/>
                    </a:cubicBezTo>
                    <a:cubicBezTo>
                      <a:pt x="8511" y="31433"/>
                      <a:pt x="11369" y="15240"/>
                      <a:pt x="18036" y="952"/>
                    </a:cubicBezTo>
                    <a:cubicBezTo>
                      <a:pt x="18036" y="952"/>
                      <a:pt x="18036" y="0"/>
                      <a:pt x="18036" y="0"/>
                    </a:cubicBezTo>
                    <a:cubicBezTo>
                      <a:pt x="18036" y="0"/>
                      <a:pt x="18036" y="0"/>
                      <a:pt x="18036" y="0"/>
                    </a:cubicBezTo>
                    <a:cubicBezTo>
                      <a:pt x="21846" y="2858"/>
                      <a:pt x="27561" y="3810"/>
                      <a:pt x="33276" y="3810"/>
                    </a:cubicBezTo>
                    <a:cubicBezTo>
                      <a:pt x="35181" y="1905"/>
                      <a:pt x="38038" y="1905"/>
                      <a:pt x="41849" y="1905"/>
                    </a:cubicBezTo>
                    <a:close/>
                  </a:path>
                </a:pathLst>
              </a:custGeom>
              <a:solidFill>
                <a:srgbClr val="95806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607" name="Freeform: Shape 1606">
                <a:extLst>
                  <a:ext uri="{FF2B5EF4-FFF2-40B4-BE49-F238E27FC236}">
                    <a16:creationId xmlns:a16="http://schemas.microsoft.com/office/drawing/2014/main" id="{F7F7ED06-1009-46B7-A04D-AE0BDBF7AA8E}"/>
                  </a:ext>
                </a:extLst>
              </p:cNvPr>
              <p:cNvSpPr/>
              <p:nvPr/>
            </p:nvSpPr>
            <p:spPr>
              <a:xfrm>
                <a:off x="6122704" y="3492860"/>
                <a:ext cx="62956" cy="126684"/>
              </a:xfrm>
              <a:custGeom>
                <a:avLst/>
                <a:gdLst>
                  <a:gd name="connsiteX0" fmla="*/ 62865 w 62956"/>
                  <a:gd name="connsiteY0" fmla="*/ 123825 h 126682"/>
                  <a:gd name="connsiteX1" fmla="*/ 40958 w 62956"/>
                  <a:gd name="connsiteY1" fmla="*/ 126683 h 126682"/>
                  <a:gd name="connsiteX2" fmla="*/ 25718 w 62956"/>
                  <a:gd name="connsiteY2" fmla="*/ 122873 h 126682"/>
                  <a:gd name="connsiteX3" fmla="*/ 20003 w 62956"/>
                  <a:gd name="connsiteY3" fmla="*/ 116205 h 126682"/>
                  <a:gd name="connsiteX4" fmla="*/ 18098 w 62956"/>
                  <a:gd name="connsiteY4" fmla="*/ 103823 h 126682"/>
                  <a:gd name="connsiteX5" fmla="*/ 7620 w 62956"/>
                  <a:gd name="connsiteY5" fmla="*/ 61913 h 126682"/>
                  <a:gd name="connsiteX6" fmla="*/ 0 w 62956"/>
                  <a:gd name="connsiteY6" fmla="*/ 14288 h 126682"/>
                  <a:gd name="connsiteX7" fmla="*/ 0 w 62956"/>
                  <a:gd name="connsiteY7" fmla="*/ 13335 h 126682"/>
                  <a:gd name="connsiteX8" fmla="*/ 0 w 62956"/>
                  <a:gd name="connsiteY8" fmla="*/ 5715 h 126682"/>
                  <a:gd name="connsiteX9" fmla="*/ 0 w 62956"/>
                  <a:gd name="connsiteY9" fmla="*/ 5715 h 126682"/>
                  <a:gd name="connsiteX10" fmla="*/ 953 w 62956"/>
                  <a:gd name="connsiteY10" fmla="*/ 6667 h 126682"/>
                  <a:gd name="connsiteX11" fmla="*/ 5715 w 62956"/>
                  <a:gd name="connsiteY11" fmla="*/ 8573 h 126682"/>
                  <a:gd name="connsiteX12" fmla="*/ 6668 w 62956"/>
                  <a:gd name="connsiteY12" fmla="*/ 9525 h 126682"/>
                  <a:gd name="connsiteX13" fmla="*/ 14288 w 62956"/>
                  <a:gd name="connsiteY13" fmla="*/ 14288 h 126682"/>
                  <a:gd name="connsiteX14" fmla="*/ 15240 w 62956"/>
                  <a:gd name="connsiteY14" fmla="*/ 15240 h 126682"/>
                  <a:gd name="connsiteX15" fmla="*/ 18098 w 62956"/>
                  <a:gd name="connsiteY15" fmla="*/ 17145 h 126682"/>
                  <a:gd name="connsiteX16" fmla="*/ 27623 w 62956"/>
                  <a:gd name="connsiteY16" fmla="*/ 0 h 126682"/>
                  <a:gd name="connsiteX17" fmla="*/ 28575 w 62956"/>
                  <a:gd name="connsiteY17" fmla="*/ 17145 h 126682"/>
                  <a:gd name="connsiteX18" fmla="*/ 40005 w 62956"/>
                  <a:gd name="connsiteY18" fmla="*/ 17145 h 126682"/>
                  <a:gd name="connsiteX19" fmla="*/ 44768 w 62956"/>
                  <a:gd name="connsiteY19" fmla="*/ 55245 h 126682"/>
                  <a:gd name="connsiteX20" fmla="*/ 52388 w 62956"/>
                  <a:gd name="connsiteY20" fmla="*/ 89535 h 126682"/>
                  <a:gd name="connsiteX21" fmla="*/ 62865 w 62956"/>
                  <a:gd name="connsiteY21" fmla="*/ 123825 h 1266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62956" h="126682">
                    <a:moveTo>
                      <a:pt x="62865" y="123825"/>
                    </a:moveTo>
                    <a:cubicBezTo>
                      <a:pt x="56198" y="125730"/>
                      <a:pt x="48578" y="126683"/>
                      <a:pt x="40958" y="126683"/>
                    </a:cubicBezTo>
                    <a:cubicBezTo>
                      <a:pt x="36195" y="126683"/>
                      <a:pt x="30480" y="125730"/>
                      <a:pt x="25718" y="122873"/>
                    </a:cubicBezTo>
                    <a:cubicBezTo>
                      <a:pt x="22860" y="120967"/>
                      <a:pt x="20955" y="119063"/>
                      <a:pt x="20003" y="116205"/>
                    </a:cubicBezTo>
                    <a:cubicBezTo>
                      <a:pt x="18098" y="112395"/>
                      <a:pt x="18098" y="107633"/>
                      <a:pt x="18098" y="103823"/>
                    </a:cubicBezTo>
                    <a:cubicBezTo>
                      <a:pt x="17145" y="89535"/>
                      <a:pt x="11430" y="76200"/>
                      <a:pt x="7620" y="61913"/>
                    </a:cubicBezTo>
                    <a:cubicBezTo>
                      <a:pt x="2858" y="46673"/>
                      <a:pt x="953" y="30480"/>
                      <a:pt x="0" y="14288"/>
                    </a:cubicBezTo>
                    <a:cubicBezTo>
                      <a:pt x="0" y="14288"/>
                      <a:pt x="0" y="14288"/>
                      <a:pt x="0" y="13335"/>
                    </a:cubicBezTo>
                    <a:cubicBezTo>
                      <a:pt x="0" y="10478"/>
                      <a:pt x="0" y="8573"/>
                      <a:pt x="0" y="5715"/>
                    </a:cubicBezTo>
                    <a:cubicBezTo>
                      <a:pt x="0" y="5715"/>
                      <a:pt x="0" y="5715"/>
                      <a:pt x="0" y="5715"/>
                    </a:cubicBezTo>
                    <a:cubicBezTo>
                      <a:pt x="0" y="5715"/>
                      <a:pt x="953" y="5715"/>
                      <a:pt x="953" y="6667"/>
                    </a:cubicBezTo>
                    <a:cubicBezTo>
                      <a:pt x="2858" y="7620"/>
                      <a:pt x="3810" y="8573"/>
                      <a:pt x="5715" y="8573"/>
                    </a:cubicBezTo>
                    <a:cubicBezTo>
                      <a:pt x="5715" y="8573"/>
                      <a:pt x="6668" y="8573"/>
                      <a:pt x="6668" y="9525"/>
                    </a:cubicBezTo>
                    <a:cubicBezTo>
                      <a:pt x="9525" y="10478"/>
                      <a:pt x="11430" y="12383"/>
                      <a:pt x="14288" y="14288"/>
                    </a:cubicBezTo>
                    <a:cubicBezTo>
                      <a:pt x="14288" y="14288"/>
                      <a:pt x="15240" y="14288"/>
                      <a:pt x="15240" y="15240"/>
                    </a:cubicBezTo>
                    <a:cubicBezTo>
                      <a:pt x="16193" y="16192"/>
                      <a:pt x="17145" y="16192"/>
                      <a:pt x="18098" y="17145"/>
                    </a:cubicBezTo>
                    <a:cubicBezTo>
                      <a:pt x="20955" y="10478"/>
                      <a:pt x="24765" y="5715"/>
                      <a:pt x="27623" y="0"/>
                    </a:cubicBezTo>
                    <a:cubicBezTo>
                      <a:pt x="27623" y="4763"/>
                      <a:pt x="28575" y="12383"/>
                      <a:pt x="28575" y="17145"/>
                    </a:cubicBezTo>
                    <a:cubicBezTo>
                      <a:pt x="32385" y="17145"/>
                      <a:pt x="36195" y="17145"/>
                      <a:pt x="40005" y="17145"/>
                    </a:cubicBezTo>
                    <a:cubicBezTo>
                      <a:pt x="40958" y="29528"/>
                      <a:pt x="42863" y="42863"/>
                      <a:pt x="44768" y="55245"/>
                    </a:cubicBezTo>
                    <a:cubicBezTo>
                      <a:pt x="46673" y="66675"/>
                      <a:pt x="48578" y="78105"/>
                      <a:pt x="52388" y="89535"/>
                    </a:cubicBezTo>
                    <a:cubicBezTo>
                      <a:pt x="57150" y="100013"/>
                      <a:pt x="63818" y="123825"/>
                      <a:pt x="62865" y="123825"/>
                    </a:cubicBezTo>
                    <a:close/>
                  </a:path>
                </a:pathLst>
              </a:custGeom>
              <a:solidFill>
                <a:srgbClr val="1E242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608" name="Freeform: Shape 1607">
                <a:extLst>
                  <a:ext uri="{FF2B5EF4-FFF2-40B4-BE49-F238E27FC236}">
                    <a16:creationId xmlns:a16="http://schemas.microsoft.com/office/drawing/2014/main" id="{7B9FE7C0-3D24-494A-876B-4355D0509CED}"/>
                  </a:ext>
                </a:extLst>
              </p:cNvPr>
              <p:cNvSpPr/>
              <p:nvPr/>
            </p:nvSpPr>
            <p:spPr>
              <a:xfrm>
                <a:off x="6118374" y="3308828"/>
                <a:ext cx="49586" cy="202129"/>
              </a:xfrm>
              <a:custGeom>
                <a:avLst/>
                <a:gdLst>
                  <a:gd name="connsiteX0" fmla="*/ 49097 w 49586"/>
                  <a:gd name="connsiteY0" fmla="*/ 125927 h 202127"/>
                  <a:gd name="connsiteX1" fmla="*/ 33857 w 49586"/>
                  <a:gd name="connsiteY1" fmla="*/ 176410 h 202127"/>
                  <a:gd name="connsiteX2" fmla="*/ 28141 w 49586"/>
                  <a:gd name="connsiteY2" fmla="*/ 193555 h 202127"/>
                  <a:gd name="connsiteX3" fmla="*/ 23379 w 49586"/>
                  <a:gd name="connsiteY3" fmla="*/ 202127 h 202127"/>
                  <a:gd name="connsiteX4" fmla="*/ 20522 w 49586"/>
                  <a:gd name="connsiteY4" fmla="*/ 200222 h 202127"/>
                  <a:gd name="connsiteX5" fmla="*/ 19569 w 49586"/>
                  <a:gd name="connsiteY5" fmla="*/ 199270 h 202127"/>
                  <a:gd name="connsiteX6" fmla="*/ 11949 w 49586"/>
                  <a:gd name="connsiteY6" fmla="*/ 194507 h 202127"/>
                  <a:gd name="connsiteX7" fmla="*/ 10997 w 49586"/>
                  <a:gd name="connsiteY7" fmla="*/ 193555 h 202127"/>
                  <a:gd name="connsiteX8" fmla="*/ 6234 w 49586"/>
                  <a:gd name="connsiteY8" fmla="*/ 191650 h 202127"/>
                  <a:gd name="connsiteX9" fmla="*/ 5282 w 49586"/>
                  <a:gd name="connsiteY9" fmla="*/ 190697 h 202127"/>
                  <a:gd name="connsiteX10" fmla="*/ 5282 w 49586"/>
                  <a:gd name="connsiteY10" fmla="*/ 190697 h 202127"/>
                  <a:gd name="connsiteX11" fmla="*/ 4329 w 49586"/>
                  <a:gd name="connsiteY11" fmla="*/ 190697 h 202127"/>
                  <a:gd name="connsiteX12" fmla="*/ 519 w 49586"/>
                  <a:gd name="connsiteY12" fmla="*/ 189745 h 202127"/>
                  <a:gd name="connsiteX13" fmla="*/ 14807 w 49586"/>
                  <a:gd name="connsiteY13" fmla="*/ 140215 h 202127"/>
                  <a:gd name="connsiteX14" fmla="*/ 29094 w 49586"/>
                  <a:gd name="connsiteY14" fmla="*/ 108782 h 202127"/>
                  <a:gd name="connsiteX15" fmla="*/ 27189 w 49586"/>
                  <a:gd name="connsiteY15" fmla="*/ 97352 h 202127"/>
                  <a:gd name="connsiteX16" fmla="*/ 15759 w 49586"/>
                  <a:gd name="connsiteY16" fmla="*/ 67825 h 202127"/>
                  <a:gd name="connsiteX17" fmla="*/ 8139 w 49586"/>
                  <a:gd name="connsiteY17" fmla="*/ 34487 h 202127"/>
                  <a:gd name="connsiteX18" fmla="*/ 7187 w 49586"/>
                  <a:gd name="connsiteY18" fmla="*/ 16390 h 202127"/>
                  <a:gd name="connsiteX19" fmla="*/ 8139 w 49586"/>
                  <a:gd name="connsiteY19" fmla="*/ 197 h 202127"/>
                  <a:gd name="connsiteX20" fmla="*/ 10997 w 49586"/>
                  <a:gd name="connsiteY20" fmla="*/ 1150 h 202127"/>
                  <a:gd name="connsiteX21" fmla="*/ 12902 w 49586"/>
                  <a:gd name="connsiteY21" fmla="*/ 1150 h 202127"/>
                  <a:gd name="connsiteX22" fmla="*/ 40524 w 49586"/>
                  <a:gd name="connsiteY22" fmla="*/ 60205 h 202127"/>
                  <a:gd name="connsiteX23" fmla="*/ 49097 w 49586"/>
                  <a:gd name="connsiteY23" fmla="*/ 125927 h 2021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49586" h="202127">
                    <a:moveTo>
                      <a:pt x="49097" y="125927"/>
                    </a:moveTo>
                    <a:cubicBezTo>
                      <a:pt x="47191" y="143072"/>
                      <a:pt x="42429" y="160217"/>
                      <a:pt x="33857" y="176410"/>
                    </a:cubicBezTo>
                    <a:cubicBezTo>
                      <a:pt x="30999" y="182125"/>
                      <a:pt x="29094" y="187840"/>
                      <a:pt x="28141" y="193555"/>
                    </a:cubicBezTo>
                    <a:cubicBezTo>
                      <a:pt x="26237" y="196412"/>
                      <a:pt x="24332" y="199270"/>
                      <a:pt x="23379" y="202127"/>
                    </a:cubicBezTo>
                    <a:cubicBezTo>
                      <a:pt x="22427" y="201175"/>
                      <a:pt x="21474" y="201175"/>
                      <a:pt x="20522" y="200222"/>
                    </a:cubicBezTo>
                    <a:cubicBezTo>
                      <a:pt x="20522" y="200222"/>
                      <a:pt x="19569" y="200222"/>
                      <a:pt x="19569" y="199270"/>
                    </a:cubicBezTo>
                    <a:cubicBezTo>
                      <a:pt x="17664" y="198317"/>
                      <a:pt x="14807" y="196412"/>
                      <a:pt x="11949" y="194507"/>
                    </a:cubicBezTo>
                    <a:cubicBezTo>
                      <a:pt x="11949" y="194507"/>
                      <a:pt x="10997" y="193555"/>
                      <a:pt x="10997" y="193555"/>
                    </a:cubicBezTo>
                    <a:cubicBezTo>
                      <a:pt x="9091" y="192602"/>
                      <a:pt x="8139" y="191650"/>
                      <a:pt x="6234" y="191650"/>
                    </a:cubicBezTo>
                    <a:cubicBezTo>
                      <a:pt x="6234" y="191650"/>
                      <a:pt x="5282" y="191650"/>
                      <a:pt x="5282" y="190697"/>
                    </a:cubicBezTo>
                    <a:cubicBezTo>
                      <a:pt x="5282" y="190697"/>
                      <a:pt x="5282" y="190697"/>
                      <a:pt x="5282" y="190697"/>
                    </a:cubicBezTo>
                    <a:cubicBezTo>
                      <a:pt x="5282" y="190697"/>
                      <a:pt x="4329" y="190697"/>
                      <a:pt x="4329" y="190697"/>
                    </a:cubicBezTo>
                    <a:cubicBezTo>
                      <a:pt x="3377" y="189745"/>
                      <a:pt x="1472" y="189745"/>
                      <a:pt x="519" y="189745"/>
                    </a:cubicBezTo>
                    <a:cubicBezTo>
                      <a:pt x="-2338" y="188792"/>
                      <a:pt x="7187" y="153550"/>
                      <a:pt x="14807" y="140215"/>
                    </a:cubicBezTo>
                    <a:cubicBezTo>
                      <a:pt x="20522" y="130690"/>
                      <a:pt x="26237" y="120212"/>
                      <a:pt x="29094" y="108782"/>
                    </a:cubicBezTo>
                    <a:cubicBezTo>
                      <a:pt x="29094" y="104972"/>
                      <a:pt x="28141" y="101162"/>
                      <a:pt x="27189" y="97352"/>
                    </a:cubicBezTo>
                    <a:cubicBezTo>
                      <a:pt x="24332" y="86875"/>
                      <a:pt x="19569" y="78302"/>
                      <a:pt x="15759" y="67825"/>
                    </a:cubicBezTo>
                    <a:cubicBezTo>
                      <a:pt x="11949" y="57347"/>
                      <a:pt x="10044" y="45917"/>
                      <a:pt x="8139" y="34487"/>
                    </a:cubicBezTo>
                    <a:cubicBezTo>
                      <a:pt x="7187" y="28772"/>
                      <a:pt x="6234" y="22105"/>
                      <a:pt x="7187" y="16390"/>
                    </a:cubicBezTo>
                    <a:cubicBezTo>
                      <a:pt x="7187" y="10675"/>
                      <a:pt x="4329" y="4960"/>
                      <a:pt x="8139" y="197"/>
                    </a:cubicBezTo>
                    <a:cubicBezTo>
                      <a:pt x="9091" y="-755"/>
                      <a:pt x="10044" y="2102"/>
                      <a:pt x="10997" y="1150"/>
                    </a:cubicBezTo>
                    <a:cubicBezTo>
                      <a:pt x="11949" y="2102"/>
                      <a:pt x="11949" y="197"/>
                      <a:pt x="12902" y="1150"/>
                    </a:cubicBezTo>
                    <a:cubicBezTo>
                      <a:pt x="23379" y="20200"/>
                      <a:pt x="33857" y="39250"/>
                      <a:pt x="40524" y="60205"/>
                    </a:cubicBezTo>
                    <a:cubicBezTo>
                      <a:pt x="47191" y="82112"/>
                      <a:pt x="51002" y="104020"/>
                      <a:pt x="49097" y="125927"/>
                    </a:cubicBezTo>
                    <a:close/>
                  </a:path>
                </a:pathLst>
              </a:custGeom>
              <a:solidFill>
                <a:srgbClr val="3C414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609" name="Freeform: Shape 1608">
                <a:extLst>
                  <a:ext uri="{FF2B5EF4-FFF2-40B4-BE49-F238E27FC236}">
                    <a16:creationId xmlns:a16="http://schemas.microsoft.com/office/drawing/2014/main" id="{A5459663-C6F0-4090-A1E6-2F2F8B0ADF00}"/>
                  </a:ext>
                </a:extLst>
              </p:cNvPr>
              <p:cNvSpPr/>
              <p:nvPr/>
            </p:nvSpPr>
            <p:spPr>
              <a:xfrm>
                <a:off x="6121751" y="3308252"/>
                <a:ext cx="15239" cy="32205"/>
              </a:xfrm>
              <a:custGeom>
                <a:avLst/>
                <a:gdLst>
                  <a:gd name="connsiteX0" fmla="*/ 12382 w 15239"/>
                  <a:gd name="connsiteY0" fmla="*/ 32205 h 32205"/>
                  <a:gd name="connsiteX1" fmla="*/ 11430 w 15239"/>
                  <a:gd name="connsiteY1" fmla="*/ 20775 h 32205"/>
                  <a:gd name="connsiteX2" fmla="*/ 9525 w 15239"/>
                  <a:gd name="connsiteY2" fmla="*/ 12203 h 32205"/>
                  <a:gd name="connsiteX3" fmla="*/ 3810 w 15239"/>
                  <a:gd name="connsiteY3" fmla="*/ 5535 h 32205"/>
                  <a:gd name="connsiteX4" fmla="*/ 0 w 15239"/>
                  <a:gd name="connsiteY4" fmla="*/ 5535 h 32205"/>
                  <a:gd name="connsiteX5" fmla="*/ 3810 w 15239"/>
                  <a:gd name="connsiteY5" fmla="*/ 1725 h 32205"/>
                  <a:gd name="connsiteX6" fmla="*/ 11430 w 15239"/>
                  <a:gd name="connsiteY6" fmla="*/ 2678 h 32205"/>
                  <a:gd name="connsiteX7" fmla="*/ 12382 w 15239"/>
                  <a:gd name="connsiteY7" fmla="*/ 4583 h 32205"/>
                  <a:gd name="connsiteX8" fmla="*/ 13335 w 15239"/>
                  <a:gd name="connsiteY8" fmla="*/ 5535 h 32205"/>
                  <a:gd name="connsiteX9" fmla="*/ 15240 w 15239"/>
                  <a:gd name="connsiteY9" fmla="*/ 9345 h 32205"/>
                  <a:gd name="connsiteX10" fmla="*/ 12382 w 15239"/>
                  <a:gd name="connsiteY10" fmla="*/ 32205 h 322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5239" h="32205">
                    <a:moveTo>
                      <a:pt x="12382" y="32205"/>
                    </a:moveTo>
                    <a:cubicBezTo>
                      <a:pt x="12382" y="28395"/>
                      <a:pt x="11430" y="24585"/>
                      <a:pt x="11430" y="20775"/>
                    </a:cubicBezTo>
                    <a:cubicBezTo>
                      <a:pt x="11430" y="17918"/>
                      <a:pt x="10477" y="15060"/>
                      <a:pt x="9525" y="12203"/>
                    </a:cubicBezTo>
                    <a:cubicBezTo>
                      <a:pt x="8572" y="9345"/>
                      <a:pt x="6667" y="6488"/>
                      <a:pt x="3810" y="5535"/>
                    </a:cubicBezTo>
                    <a:cubicBezTo>
                      <a:pt x="2857" y="5535"/>
                      <a:pt x="952" y="4583"/>
                      <a:pt x="0" y="5535"/>
                    </a:cubicBezTo>
                    <a:cubicBezTo>
                      <a:pt x="952" y="4583"/>
                      <a:pt x="1905" y="3630"/>
                      <a:pt x="3810" y="1725"/>
                    </a:cubicBezTo>
                    <a:cubicBezTo>
                      <a:pt x="7620" y="-1132"/>
                      <a:pt x="9525" y="-180"/>
                      <a:pt x="11430" y="2678"/>
                    </a:cubicBezTo>
                    <a:cubicBezTo>
                      <a:pt x="11430" y="3630"/>
                      <a:pt x="12382" y="3630"/>
                      <a:pt x="12382" y="4583"/>
                    </a:cubicBezTo>
                    <a:cubicBezTo>
                      <a:pt x="12382" y="4583"/>
                      <a:pt x="12382" y="5535"/>
                      <a:pt x="13335" y="5535"/>
                    </a:cubicBezTo>
                    <a:cubicBezTo>
                      <a:pt x="14288" y="6488"/>
                      <a:pt x="15240" y="8393"/>
                      <a:pt x="15240" y="9345"/>
                    </a:cubicBezTo>
                    <a:cubicBezTo>
                      <a:pt x="15240" y="16965"/>
                      <a:pt x="14288" y="24585"/>
                      <a:pt x="12382" y="32205"/>
                    </a:cubicBezTo>
                    <a:close/>
                  </a:path>
                </a:pathLst>
              </a:custGeom>
              <a:solidFill>
                <a:srgbClr val="5B606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610" name="Freeform: Shape 1609">
                <a:extLst>
                  <a:ext uri="{FF2B5EF4-FFF2-40B4-BE49-F238E27FC236}">
                    <a16:creationId xmlns:a16="http://schemas.microsoft.com/office/drawing/2014/main" id="{CA945BB3-C171-42EF-980A-D66ABD224B8E}"/>
                  </a:ext>
                </a:extLst>
              </p:cNvPr>
              <p:cNvSpPr/>
              <p:nvPr/>
            </p:nvSpPr>
            <p:spPr>
              <a:xfrm>
                <a:off x="6197931" y="3247110"/>
                <a:ext cx="11677" cy="11430"/>
              </a:xfrm>
              <a:custGeom>
                <a:avLst/>
                <a:gdLst>
                  <a:gd name="connsiteX0" fmla="*/ 11430 w 11677"/>
                  <a:gd name="connsiteY0" fmla="*/ 3810 h 11430"/>
                  <a:gd name="connsiteX1" fmla="*/ 10477 w 11677"/>
                  <a:gd name="connsiteY1" fmla="*/ 8573 h 11430"/>
                  <a:gd name="connsiteX2" fmla="*/ 8572 w 11677"/>
                  <a:gd name="connsiteY2" fmla="*/ 10478 h 11430"/>
                  <a:gd name="connsiteX3" fmla="*/ 2857 w 11677"/>
                  <a:gd name="connsiteY3" fmla="*/ 11430 h 11430"/>
                  <a:gd name="connsiteX4" fmla="*/ 0 w 11677"/>
                  <a:gd name="connsiteY4" fmla="*/ 8573 h 11430"/>
                  <a:gd name="connsiteX5" fmla="*/ 0 w 11677"/>
                  <a:gd name="connsiteY5" fmla="*/ 6668 h 11430"/>
                  <a:gd name="connsiteX6" fmla="*/ 0 w 11677"/>
                  <a:gd name="connsiteY6" fmla="*/ 4763 h 11430"/>
                  <a:gd name="connsiteX7" fmla="*/ 0 w 11677"/>
                  <a:gd name="connsiteY7" fmla="*/ 3810 h 11430"/>
                  <a:gd name="connsiteX8" fmla="*/ 2857 w 11677"/>
                  <a:gd name="connsiteY8" fmla="*/ 953 h 11430"/>
                  <a:gd name="connsiteX9" fmla="*/ 7620 w 11677"/>
                  <a:gd name="connsiteY9" fmla="*/ 0 h 11430"/>
                  <a:gd name="connsiteX10" fmla="*/ 11430 w 11677"/>
                  <a:gd name="connsiteY10" fmla="*/ 3810 h 114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1677" h="11430">
                    <a:moveTo>
                      <a:pt x="11430" y="3810"/>
                    </a:moveTo>
                    <a:lnTo>
                      <a:pt x="10477" y="8573"/>
                    </a:lnTo>
                    <a:cubicBezTo>
                      <a:pt x="10477" y="9525"/>
                      <a:pt x="9525" y="10478"/>
                      <a:pt x="8572" y="10478"/>
                    </a:cubicBezTo>
                    <a:lnTo>
                      <a:pt x="2857" y="11430"/>
                    </a:lnTo>
                    <a:cubicBezTo>
                      <a:pt x="952" y="11430"/>
                      <a:pt x="0" y="10478"/>
                      <a:pt x="0" y="8573"/>
                    </a:cubicBezTo>
                    <a:lnTo>
                      <a:pt x="0" y="6668"/>
                    </a:lnTo>
                    <a:lnTo>
                      <a:pt x="0" y="4763"/>
                    </a:lnTo>
                    <a:lnTo>
                      <a:pt x="0" y="3810"/>
                    </a:lnTo>
                    <a:cubicBezTo>
                      <a:pt x="0" y="2858"/>
                      <a:pt x="952" y="1905"/>
                      <a:pt x="2857" y="953"/>
                    </a:cubicBezTo>
                    <a:lnTo>
                      <a:pt x="7620" y="0"/>
                    </a:lnTo>
                    <a:cubicBezTo>
                      <a:pt x="10477" y="0"/>
                      <a:pt x="12382" y="1905"/>
                      <a:pt x="11430" y="3810"/>
                    </a:cubicBez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611" name="Freeform: Shape 1610">
                <a:extLst>
                  <a:ext uri="{FF2B5EF4-FFF2-40B4-BE49-F238E27FC236}">
                    <a16:creationId xmlns:a16="http://schemas.microsoft.com/office/drawing/2014/main" id="{E4E2D07A-61C7-43DB-AA96-5B65A0F49245}"/>
                  </a:ext>
                </a:extLst>
              </p:cNvPr>
              <p:cNvSpPr/>
              <p:nvPr/>
            </p:nvSpPr>
            <p:spPr>
              <a:xfrm>
                <a:off x="6200065" y="3249968"/>
                <a:ext cx="7382" cy="6667"/>
              </a:xfrm>
              <a:custGeom>
                <a:avLst/>
                <a:gdLst>
                  <a:gd name="connsiteX0" fmla="*/ 714 w 7382"/>
                  <a:gd name="connsiteY0" fmla="*/ 6667 h 6667"/>
                  <a:gd name="connsiteX1" fmla="*/ 714 w 7382"/>
                  <a:gd name="connsiteY1" fmla="*/ 6667 h 6667"/>
                  <a:gd name="connsiteX2" fmla="*/ 714 w 7382"/>
                  <a:gd name="connsiteY2" fmla="*/ 6667 h 6667"/>
                  <a:gd name="connsiteX3" fmla="*/ 714 w 7382"/>
                  <a:gd name="connsiteY3" fmla="*/ 2858 h 6667"/>
                  <a:gd name="connsiteX4" fmla="*/ 714 w 7382"/>
                  <a:gd name="connsiteY4" fmla="*/ 1905 h 6667"/>
                  <a:gd name="connsiteX5" fmla="*/ 1667 w 7382"/>
                  <a:gd name="connsiteY5" fmla="*/ 953 h 6667"/>
                  <a:gd name="connsiteX6" fmla="*/ 6429 w 7382"/>
                  <a:gd name="connsiteY6" fmla="*/ 0 h 6667"/>
                  <a:gd name="connsiteX7" fmla="*/ 6429 w 7382"/>
                  <a:gd name="connsiteY7" fmla="*/ 0 h 6667"/>
                  <a:gd name="connsiteX8" fmla="*/ 7382 w 7382"/>
                  <a:gd name="connsiteY8" fmla="*/ 0 h 6667"/>
                  <a:gd name="connsiteX9" fmla="*/ 7382 w 7382"/>
                  <a:gd name="connsiteY9" fmla="*/ 953 h 6667"/>
                  <a:gd name="connsiteX10" fmla="*/ 6429 w 7382"/>
                  <a:gd name="connsiteY10" fmla="*/ 5715 h 6667"/>
                  <a:gd name="connsiteX11" fmla="*/ 5477 w 7382"/>
                  <a:gd name="connsiteY11" fmla="*/ 6667 h 6667"/>
                  <a:gd name="connsiteX12" fmla="*/ 714 w 7382"/>
                  <a:gd name="connsiteY12" fmla="*/ 6667 h 6667"/>
                  <a:gd name="connsiteX13" fmla="*/ 714 w 7382"/>
                  <a:gd name="connsiteY13" fmla="*/ 6667 h 66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7382" h="6667">
                    <a:moveTo>
                      <a:pt x="714" y="6667"/>
                    </a:moveTo>
                    <a:cubicBezTo>
                      <a:pt x="-238" y="6667"/>
                      <a:pt x="-238" y="6667"/>
                      <a:pt x="714" y="6667"/>
                    </a:cubicBezTo>
                    <a:cubicBezTo>
                      <a:pt x="-238" y="6667"/>
                      <a:pt x="-238" y="6667"/>
                      <a:pt x="714" y="6667"/>
                    </a:cubicBezTo>
                    <a:lnTo>
                      <a:pt x="714" y="2858"/>
                    </a:lnTo>
                    <a:lnTo>
                      <a:pt x="714" y="1905"/>
                    </a:lnTo>
                    <a:cubicBezTo>
                      <a:pt x="714" y="953"/>
                      <a:pt x="1667" y="953"/>
                      <a:pt x="1667" y="953"/>
                    </a:cubicBezTo>
                    <a:lnTo>
                      <a:pt x="6429" y="0"/>
                    </a:lnTo>
                    <a:cubicBezTo>
                      <a:pt x="6429" y="0"/>
                      <a:pt x="6429" y="0"/>
                      <a:pt x="6429" y="0"/>
                    </a:cubicBezTo>
                    <a:cubicBezTo>
                      <a:pt x="6429" y="0"/>
                      <a:pt x="7382" y="0"/>
                      <a:pt x="7382" y="0"/>
                    </a:cubicBezTo>
                    <a:cubicBezTo>
                      <a:pt x="7382" y="0"/>
                      <a:pt x="7382" y="0"/>
                      <a:pt x="7382" y="953"/>
                    </a:cubicBezTo>
                    <a:lnTo>
                      <a:pt x="6429" y="5715"/>
                    </a:lnTo>
                    <a:cubicBezTo>
                      <a:pt x="6429" y="5715"/>
                      <a:pt x="6429" y="6667"/>
                      <a:pt x="5477" y="6667"/>
                    </a:cubicBezTo>
                    <a:lnTo>
                      <a:pt x="714" y="6667"/>
                    </a:lnTo>
                    <a:cubicBezTo>
                      <a:pt x="714" y="6667"/>
                      <a:pt x="714" y="6667"/>
                      <a:pt x="714" y="6667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612" name="Freeform: Shape 1611">
                <a:extLst>
                  <a:ext uri="{FF2B5EF4-FFF2-40B4-BE49-F238E27FC236}">
                    <a16:creationId xmlns:a16="http://schemas.microsoft.com/office/drawing/2014/main" id="{508239AE-4196-41A6-A1BF-76D6946FD2CF}"/>
                  </a:ext>
                </a:extLst>
              </p:cNvPr>
              <p:cNvSpPr/>
              <p:nvPr/>
            </p:nvSpPr>
            <p:spPr>
              <a:xfrm>
                <a:off x="6181476" y="3252827"/>
                <a:ext cx="13588" cy="11429"/>
              </a:xfrm>
              <a:custGeom>
                <a:avLst/>
                <a:gdLst>
                  <a:gd name="connsiteX0" fmla="*/ 12636 w 13588"/>
                  <a:gd name="connsiteY0" fmla="*/ 1905 h 11429"/>
                  <a:gd name="connsiteX1" fmla="*/ 12636 w 13588"/>
                  <a:gd name="connsiteY1" fmla="*/ 1905 h 11429"/>
                  <a:gd name="connsiteX2" fmla="*/ 11683 w 13588"/>
                  <a:gd name="connsiteY2" fmla="*/ 7620 h 11429"/>
                  <a:gd name="connsiteX3" fmla="*/ 9778 w 13588"/>
                  <a:gd name="connsiteY3" fmla="*/ 9525 h 11429"/>
                  <a:gd name="connsiteX4" fmla="*/ 3111 w 13588"/>
                  <a:gd name="connsiteY4" fmla="*/ 11430 h 11429"/>
                  <a:gd name="connsiteX5" fmla="*/ 253 w 13588"/>
                  <a:gd name="connsiteY5" fmla="*/ 8572 h 11429"/>
                  <a:gd name="connsiteX6" fmla="*/ 1206 w 13588"/>
                  <a:gd name="connsiteY6" fmla="*/ 2858 h 11429"/>
                  <a:gd name="connsiteX7" fmla="*/ 1206 w 13588"/>
                  <a:gd name="connsiteY7" fmla="*/ 2858 h 11429"/>
                  <a:gd name="connsiteX8" fmla="*/ 2158 w 13588"/>
                  <a:gd name="connsiteY8" fmla="*/ 1905 h 11429"/>
                  <a:gd name="connsiteX9" fmla="*/ 4063 w 13588"/>
                  <a:gd name="connsiteY9" fmla="*/ 953 h 11429"/>
                  <a:gd name="connsiteX10" fmla="*/ 9778 w 13588"/>
                  <a:gd name="connsiteY10" fmla="*/ 0 h 11429"/>
                  <a:gd name="connsiteX11" fmla="*/ 13588 w 13588"/>
                  <a:gd name="connsiteY11" fmla="*/ 1905 h 11429"/>
                  <a:gd name="connsiteX12" fmla="*/ 12636 w 13588"/>
                  <a:gd name="connsiteY12" fmla="*/ 1905 h 114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3588" h="11429">
                    <a:moveTo>
                      <a:pt x="12636" y="1905"/>
                    </a:moveTo>
                    <a:lnTo>
                      <a:pt x="12636" y="1905"/>
                    </a:lnTo>
                    <a:lnTo>
                      <a:pt x="11683" y="7620"/>
                    </a:lnTo>
                    <a:cubicBezTo>
                      <a:pt x="11683" y="8572"/>
                      <a:pt x="10731" y="9525"/>
                      <a:pt x="9778" y="9525"/>
                    </a:cubicBezTo>
                    <a:lnTo>
                      <a:pt x="3111" y="11430"/>
                    </a:lnTo>
                    <a:cubicBezTo>
                      <a:pt x="1206" y="11430"/>
                      <a:pt x="-699" y="10478"/>
                      <a:pt x="253" y="8572"/>
                    </a:cubicBezTo>
                    <a:lnTo>
                      <a:pt x="1206" y="2858"/>
                    </a:lnTo>
                    <a:cubicBezTo>
                      <a:pt x="1206" y="2858"/>
                      <a:pt x="1206" y="2858"/>
                      <a:pt x="1206" y="2858"/>
                    </a:cubicBezTo>
                    <a:cubicBezTo>
                      <a:pt x="1206" y="2858"/>
                      <a:pt x="1206" y="1905"/>
                      <a:pt x="2158" y="1905"/>
                    </a:cubicBezTo>
                    <a:cubicBezTo>
                      <a:pt x="3111" y="953"/>
                      <a:pt x="3111" y="953"/>
                      <a:pt x="4063" y="953"/>
                    </a:cubicBezTo>
                    <a:lnTo>
                      <a:pt x="9778" y="0"/>
                    </a:lnTo>
                    <a:cubicBezTo>
                      <a:pt x="11683" y="0"/>
                      <a:pt x="12636" y="953"/>
                      <a:pt x="13588" y="1905"/>
                    </a:cubicBezTo>
                    <a:cubicBezTo>
                      <a:pt x="12636" y="953"/>
                      <a:pt x="12636" y="953"/>
                      <a:pt x="12636" y="1905"/>
                    </a:cubicBez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613" name="Freeform: Shape 1612">
                <a:extLst>
                  <a:ext uri="{FF2B5EF4-FFF2-40B4-BE49-F238E27FC236}">
                    <a16:creationId xmlns:a16="http://schemas.microsoft.com/office/drawing/2014/main" id="{7ADC81AA-4AA3-41DB-89C0-CDD651F1A4AD}"/>
                  </a:ext>
                </a:extLst>
              </p:cNvPr>
              <p:cNvSpPr/>
              <p:nvPr/>
            </p:nvSpPr>
            <p:spPr>
              <a:xfrm>
                <a:off x="6182681" y="3252827"/>
                <a:ext cx="9525" cy="9525"/>
              </a:xfrm>
              <a:custGeom>
                <a:avLst/>
                <a:gdLst>
                  <a:gd name="connsiteX0" fmla="*/ 953 w 9525"/>
                  <a:gd name="connsiteY0" fmla="*/ 9525 h 9525"/>
                  <a:gd name="connsiteX1" fmla="*/ 953 w 9525"/>
                  <a:gd name="connsiteY1" fmla="*/ 9525 h 9525"/>
                  <a:gd name="connsiteX2" fmla="*/ 0 w 9525"/>
                  <a:gd name="connsiteY2" fmla="*/ 8572 h 9525"/>
                  <a:gd name="connsiteX3" fmla="*/ 953 w 9525"/>
                  <a:gd name="connsiteY3" fmla="*/ 2858 h 9525"/>
                  <a:gd name="connsiteX4" fmla="*/ 953 w 9525"/>
                  <a:gd name="connsiteY4" fmla="*/ 2858 h 9525"/>
                  <a:gd name="connsiteX5" fmla="*/ 953 w 9525"/>
                  <a:gd name="connsiteY5" fmla="*/ 1905 h 9525"/>
                  <a:gd name="connsiteX6" fmla="*/ 1905 w 9525"/>
                  <a:gd name="connsiteY6" fmla="*/ 953 h 9525"/>
                  <a:gd name="connsiteX7" fmla="*/ 7620 w 9525"/>
                  <a:gd name="connsiteY7" fmla="*/ 0 h 9525"/>
                  <a:gd name="connsiteX8" fmla="*/ 7620 w 9525"/>
                  <a:gd name="connsiteY8" fmla="*/ 0 h 9525"/>
                  <a:gd name="connsiteX9" fmla="*/ 9525 w 9525"/>
                  <a:gd name="connsiteY9" fmla="*/ 953 h 9525"/>
                  <a:gd name="connsiteX10" fmla="*/ 9525 w 9525"/>
                  <a:gd name="connsiteY10" fmla="*/ 1905 h 9525"/>
                  <a:gd name="connsiteX11" fmla="*/ 8572 w 9525"/>
                  <a:gd name="connsiteY11" fmla="*/ 7620 h 9525"/>
                  <a:gd name="connsiteX12" fmla="*/ 7620 w 9525"/>
                  <a:gd name="connsiteY12" fmla="*/ 8572 h 9525"/>
                  <a:gd name="connsiteX13" fmla="*/ 953 w 9525"/>
                  <a:gd name="connsiteY13" fmla="*/ 9525 h 9525"/>
                  <a:gd name="connsiteX14" fmla="*/ 953 w 9525"/>
                  <a:gd name="connsiteY14" fmla="*/ 9525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9525" h="9525">
                    <a:moveTo>
                      <a:pt x="953" y="9525"/>
                    </a:moveTo>
                    <a:cubicBezTo>
                      <a:pt x="953" y="9525"/>
                      <a:pt x="953" y="9525"/>
                      <a:pt x="953" y="9525"/>
                    </a:cubicBezTo>
                    <a:cubicBezTo>
                      <a:pt x="0" y="8572"/>
                      <a:pt x="0" y="8572"/>
                      <a:pt x="0" y="8572"/>
                    </a:cubicBezTo>
                    <a:lnTo>
                      <a:pt x="953" y="2858"/>
                    </a:lnTo>
                    <a:cubicBezTo>
                      <a:pt x="953" y="2858"/>
                      <a:pt x="953" y="2858"/>
                      <a:pt x="953" y="2858"/>
                    </a:cubicBezTo>
                    <a:cubicBezTo>
                      <a:pt x="953" y="2858"/>
                      <a:pt x="953" y="1905"/>
                      <a:pt x="953" y="1905"/>
                    </a:cubicBezTo>
                    <a:cubicBezTo>
                      <a:pt x="953" y="1905"/>
                      <a:pt x="1905" y="953"/>
                      <a:pt x="1905" y="953"/>
                    </a:cubicBezTo>
                    <a:lnTo>
                      <a:pt x="7620" y="0"/>
                    </a:lnTo>
                    <a:cubicBezTo>
                      <a:pt x="7620" y="0"/>
                      <a:pt x="7620" y="0"/>
                      <a:pt x="7620" y="0"/>
                    </a:cubicBezTo>
                    <a:cubicBezTo>
                      <a:pt x="8572" y="0"/>
                      <a:pt x="8572" y="0"/>
                      <a:pt x="9525" y="953"/>
                    </a:cubicBezTo>
                    <a:cubicBezTo>
                      <a:pt x="9525" y="953"/>
                      <a:pt x="9525" y="953"/>
                      <a:pt x="9525" y="1905"/>
                    </a:cubicBezTo>
                    <a:lnTo>
                      <a:pt x="8572" y="7620"/>
                    </a:lnTo>
                    <a:cubicBezTo>
                      <a:pt x="8572" y="7620"/>
                      <a:pt x="8572" y="8572"/>
                      <a:pt x="7620" y="8572"/>
                    </a:cubicBezTo>
                    <a:lnTo>
                      <a:pt x="953" y="9525"/>
                    </a:lnTo>
                    <a:cubicBezTo>
                      <a:pt x="1905" y="9525"/>
                      <a:pt x="953" y="9525"/>
                      <a:pt x="953" y="952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614" name="Freeform: Shape 1613">
                <a:extLst>
                  <a:ext uri="{FF2B5EF4-FFF2-40B4-BE49-F238E27FC236}">
                    <a16:creationId xmlns:a16="http://schemas.microsoft.com/office/drawing/2014/main" id="{69D02D77-36D8-4358-BD39-18EB15B339FE}"/>
                  </a:ext>
                </a:extLst>
              </p:cNvPr>
              <p:cNvSpPr/>
              <p:nvPr/>
            </p:nvSpPr>
            <p:spPr>
              <a:xfrm>
                <a:off x="6168394" y="3249020"/>
                <a:ext cx="15240" cy="5714"/>
              </a:xfrm>
              <a:custGeom>
                <a:avLst/>
                <a:gdLst>
                  <a:gd name="connsiteX0" fmla="*/ 15240 w 15240"/>
                  <a:gd name="connsiteY0" fmla="*/ 4763 h 5714"/>
                  <a:gd name="connsiteX1" fmla="*/ 14288 w 15240"/>
                  <a:gd name="connsiteY1" fmla="*/ 5715 h 5714"/>
                  <a:gd name="connsiteX2" fmla="*/ 0 w 15240"/>
                  <a:gd name="connsiteY2" fmla="*/ 1905 h 5714"/>
                  <a:gd name="connsiteX3" fmla="*/ 0 w 15240"/>
                  <a:gd name="connsiteY3" fmla="*/ 1905 h 5714"/>
                  <a:gd name="connsiteX4" fmla="*/ 0 w 15240"/>
                  <a:gd name="connsiteY4" fmla="*/ 0 h 5714"/>
                  <a:gd name="connsiteX5" fmla="*/ 953 w 15240"/>
                  <a:gd name="connsiteY5" fmla="*/ 0 h 5714"/>
                  <a:gd name="connsiteX6" fmla="*/ 15240 w 15240"/>
                  <a:gd name="connsiteY6" fmla="*/ 4763 h 57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5240" h="5714">
                    <a:moveTo>
                      <a:pt x="15240" y="4763"/>
                    </a:moveTo>
                    <a:cubicBezTo>
                      <a:pt x="15240" y="4763"/>
                      <a:pt x="14288" y="5715"/>
                      <a:pt x="14288" y="5715"/>
                    </a:cubicBezTo>
                    <a:lnTo>
                      <a:pt x="0" y="1905"/>
                    </a:lnTo>
                    <a:lnTo>
                      <a:pt x="0" y="1905"/>
                    </a:lnTo>
                    <a:cubicBezTo>
                      <a:pt x="0" y="952"/>
                      <a:pt x="0" y="952"/>
                      <a:pt x="0" y="0"/>
                    </a:cubicBezTo>
                    <a:lnTo>
                      <a:pt x="953" y="0"/>
                    </a:lnTo>
                    <a:lnTo>
                      <a:pt x="15240" y="4763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615" name="Freeform: Shape 1614">
                <a:extLst>
                  <a:ext uri="{FF2B5EF4-FFF2-40B4-BE49-F238E27FC236}">
                    <a16:creationId xmlns:a16="http://schemas.microsoft.com/office/drawing/2014/main" id="{706DAABC-BA3A-4D35-96B9-F0663F275A76}"/>
                  </a:ext>
                </a:extLst>
              </p:cNvPr>
              <p:cNvSpPr/>
              <p:nvPr/>
            </p:nvSpPr>
            <p:spPr>
              <a:xfrm>
                <a:off x="6195090" y="3252828"/>
                <a:ext cx="3809" cy="2857"/>
              </a:xfrm>
              <a:custGeom>
                <a:avLst/>
                <a:gdLst>
                  <a:gd name="connsiteX0" fmla="*/ 3810 w 3809"/>
                  <a:gd name="connsiteY0" fmla="*/ 0 h 2857"/>
                  <a:gd name="connsiteX1" fmla="*/ 3810 w 3809"/>
                  <a:gd name="connsiteY1" fmla="*/ 1905 h 2857"/>
                  <a:gd name="connsiteX2" fmla="*/ 0 w 3809"/>
                  <a:gd name="connsiteY2" fmla="*/ 2858 h 2857"/>
                  <a:gd name="connsiteX3" fmla="*/ 0 w 3809"/>
                  <a:gd name="connsiteY3" fmla="*/ 2858 h 2857"/>
                  <a:gd name="connsiteX4" fmla="*/ 0 w 3809"/>
                  <a:gd name="connsiteY4" fmla="*/ 1905 h 2857"/>
                  <a:gd name="connsiteX5" fmla="*/ 3810 w 3809"/>
                  <a:gd name="connsiteY5" fmla="*/ 0 h 28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809" h="2857">
                    <a:moveTo>
                      <a:pt x="3810" y="0"/>
                    </a:moveTo>
                    <a:lnTo>
                      <a:pt x="3810" y="1905"/>
                    </a:lnTo>
                    <a:lnTo>
                      <a:pt x="0" y="2858"/>
                    </a:lnTo>
                    <a:lnTo>
                      <a:pt x="0" y="2858"/>
                    </a:lnTo>
                    <a:cubicBezTo>
                      <a:pt x="0" y="2858"/>
                      <a:pt x="0" y="1905"/>
                      <a:pt x="0" y="1905"/>
                    </a:cubicBezTo>
                    <a:lnTo>
                      <a:pt x="3810" y="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616" name="Freeform: Shape 1615">
                <a:extLst>
                  <a:ext uri="{FF2B5EF4-FFF2-40B4-BE49-F238E27FC236}">
                    <a16:creationId xmlns:a16="http://schemas.microsoft.com/office/drawing/2014/main" id="{8CF0BDA7-1E4F-4435-835B-ABF5228CC5B3}"/>
                  </a:ext>
                </a:extLst>
              </p:cNvPr>
              <p:cNvSpPr/>
              <p:nvPr/>
            </p:nvSpPr>
            <p:spPr>
              <a:xfrm>
                <a:off x="6109291" y="3395460"/>
                <a:ext cx="44166" cy="163123"/>
              </a:xfrm>
              <a:custGeom>
                <a:avLst/>
                <a:gdLst>
                  <a:gd name="connsiteX0" fmla="*/ 4819 w 44166"/>
                  <a:gd name="connsiteY0" fmla="*/ 48822 h 163121"/>
                  <a:gd name="connsiteX1" fmla="*/ 14344 w 44166"/>
                  <a:gd name="connsiteY1" fmla="*/ 100257 h 163121"/>
                  <a:gd name="connsiteX2" fmla="*/ 19107 w 44166"/>
                  <a:gd name="connsiteY2" fmla="*/ 139309 h 163121"/>
                  <a:gd name="connsiteX3" fmla="*/ 30537 w 44166"/>
                  <a:gd name="connsiteY3" fmla="*/ 161216 h 163121"/>
                  <a:gd name="connsiteX4" fmla="*/ 34347 w 44166"/>
                  <a:gd name="connsiteY4" fmla="*/ 163122 h 163121"/>
                  <a:gd name="connsiteX5" fmla="*/ 38157 w 44166"/>
                  <a:gd name="connsiteY5" fmla="*/ 159311 h 163121"/>
                  <a:gd name="connsiteX6" fmla="*/ 38157 w 44166"/>
                  <a:gd name="connsiteY6" fmla="*/ 153597 h 163121"/>
                  <a:gd name="connsiteX7" fmla="*/ 34347 w 44166"/>
                  <a:gd name="connsiteY7" fmla="*/ 132641 h 163121"/>
                  <a:gd name="connsiteX8" fmla="*/ 41967 w 44166"/>
                  <a:gd name="connsiteY8" fmla="*/ 143119 h 163121"/>
                  <a:gd name="connsiteX9" fmla="*/ 41967 w 44166"/>
                  <a:gd name="connsiteY9" fmla="*/ 123116 h 163121"/>
                  <a:gd name="connsiteX10" fmla="*/ 34347 w 44166"/>
                  <a:gd name="connsiteY10" fmla="*/ 104066 h 163121"/>
                  <a:gd name="connsiteX11" fmla="*/ 32442 w 44166"/>
                  <a:gd name="connsiteY11" fmla="*/ 88827 h 163121"/>
                  <a:gd name="connsiteX12" fmla="*/ 28632 w 44166"/>
                  <a:gd name="connsiteY12" fmla="*/ 25961 h 163121"/>
                  <a:gd name="connsiteX13" fmla="*/ 24822 w 44166"/>
                  <a:gd name="connsiteY13" fmla="*/ 9769 h 163121"/>
                  <a:gd name="connsiteX14" fmla="*/ 12439 w 44166"/>
                  <a:gd name="connsiteY14" fmla="*/ 244 h 163121"/>
                  <a:gd name="connsiteX15" fmla="*/ 4819 w 44166"/>
                  <a:gd name="connsiteY15" fmla="*/ 48822 h 1631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4166" h="163121">
                    <a:moveTo>
                      <a:pt x="4819" y="48822"/>
                    </a:moveTo>
                    <a:cubicBezTo>
                      <a:pt x="7677" y="65966"/>
                      <a:pt x="12439" y="83111"/>
                      <a:pt x="14344" y="100257"/>
                    </a:cubicBezTo>
                    <a:cubicBezTo>
                      <a:pt x="16249" y="113591"/>
                      <a:pt x="16249" y="125974"/>
                      <a:pt x="19107" y="139309"/>
                    </a:cubicBezTo>
                    <a:cubicBezTo>
                      <a:pt x="21012" y="147882"/>
                      <a:pt x="23869" y="156454"/>
                      <a:pt x="30537" y="161216"/>
                    </a:cubicBezTo>
                    <a:cubicBezTo>
                      <a:pt x="31489" y="162169"/>
                      <a:pt x="33394" y="163122"/>
                      <a:pt x="34347" y="163122"/>
                    </a:cubicBezTo>
                    <a:cubicBezTo>
                      <a:pt x="36252" y="163122"/>
                      <a:pt x="38157" y="161216"/>
                      <a:pt x="38157" y="159311"/>
                    </a:cubicBezTo>
                    <a:cubicBezTo>
                      <a:pt x="39109" y="157407"/>
                      <a:pt x="38157" y="155502"/>
                      <a:pt x="38157" y="153597"/>
                    </a:cubicBezTo>
                    <a:cubicBezTo>
                      <a:pt x="37204" y="146929"/>
                      <a:pt x="35299" y="139309"/>
                      <a:pt x="34347" y="132641"/>
                    </a:cubicBezTo>
                    <a:cubicBezTo>
                      <a:pt x="39109" y="133594"/>
                      <a:pt x="37204" y="143119"/>
                      <a:pt x="41967" y="143119"/>
                    </a:cubicBezTo>
                    <a:cubicBezTo>
                      <a:pt x="45777" y="137404"/>
                      <a:pt x="43872" y="129784"/>
                      <a:pt x="41967" y="123116"/>
                    </a:cubicBezTo>
                    <a:cubicBezTo>
                      <a:pt x="39109" y="116449"/>
                      <a:pt x="35299" y="110734"/>
                      <a:pt x="34347" y="104066"/>
                    </a:cubicBezTo>
                    <a:cubicBezTo>
                      <a:pt x="33394" y="99304"/>
                      <a:pt x="33394" y="93589"/>
                      <a:pt x="32442" y="88827"/>
                    </a:cubicBezTo>
                    <a:cubicBezTo>
                      <a:pt x="32442" y="67872"/>
                      <a:pt x="30537" y="46916"/>
                      <a:pt x="28632" y="25961"/>
                    </a:cubicBezTo>
                    <a:cubicBezTo>
                      <a:pt x="27679" y="20247"/>
                      <a:pt x="27679" y="14532"/>
                      <a:pt x="24822" y="9769"/>
                    </a:cubicBezTo>
                    <a:cubicBezTo>
                      <a:pt x="21964" y="5007"/>
                      <a:pt x="17202" y="244"/>
                      <a:pt x="12439" y="244"/>
                    </a:cubicBezTo>
                    <a:cubicBezTo>
                      <a:pt x="-8516" y="-3566"/>
                      <a:pt x="2914" y="38344"/>
                      <a:pt x="4819" y="48822"/>
                    </a:cubicBezTo>
                    <a:close/>
                  </a:path>
                </a:pathLst>
              </a:custGeom>
              <a:solidFill>
                <a:srgbClr val="DCCAB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1617" name="Graphic 2">
                <a:extLst>
                  <a:ext uri="{FF2B5EF4-FFF2-40B4-BE49-F238E27FC236}">
                    <a16:creationId xmlns:a16="http://schemas.microsoft.com/office/drawing/2014/main" id="{D5F4EEE0-AAE5-412A-941F-DA25C05F9FDB}"/>
                  </a:ext>
                </a:extLst>
              </p:cNvPr>
              <p:cNvGrpSpPr/>
              <p:nvPr/>
            </p:nvGrpSpPr>
            <p:grpSpPr>
              <a:xfrm>
                <a:off x="6107681" y="3310218"/>
                <a:ext cx="37405" cy="191222"/>
                <a:chOff x="6107668" y="3310170"/>
                <a:chExt cx="37405" cy="191219"/>
              </a:xfrm>
              <a:solidFill>
                <a:srgbClr val="5B6066"/>
              </a:solidFill>
            </p:grpSpPr>
            <p:sp>
              <p:nvSpPr>
                <p:cNvPr id="1620" name="Freeform: Shape 1619">
                  <a:extLst>
                    <a:ext uri="{FF2B5EF4-FFF2-40B4-BE49-F238E27FC236}">
                      <a16:creationId xmlns:a16="http://schemas.microsoft.com/office/drawing/2014/main" id="{33585D13-3938-42BE-BFA5-8BA7E288D61B}"/>
                    </a:ext>
                  </a:extLst>
                </p:cNvPr>
                <p:cNvSpPr/>
                <p:nvPr/>
              </p:nvSpPr>
              <p:spPr>
                <a:xfrm>
                  <a:off x="6109423" y="3394570"/>
                  <a:ext cx="34201" cy="106819"/>
                </a:xfrm>
                <a:custGeom>
                  <a:avLst/>
                  <a:gdLst>
                    <a:gd name="connsiteX0" fmla="*/ 4674 w 34201"/>
                    <a:gd name="connsiteY0" fmla="*/ 49669 h 106819"/>
                    <a:gd name="connsiteX1" fmla="*/ 14199 w 34201"/>
                    <a:gd name="connsiteY1" fmla="*/ 101104 h 106819"/>
                    <a:gd name="connsiteX2" fmla="*/ 15152 w 34201"/>
                    <a:gd name="connsiteY2" fmla="*/ 106819 h 106819"/>
                    <a:gd name="connsiteX3" fmla="*/ 34202 w 34201"/>
                    <a:gd name="connsiteY3" fmla="*/ 103962 h 106819"/>
                    <a:gd name="connsiteX4" fmla="*/ 33249 w 34201"/>
                    <a:gd name="connsiteY4" fmla="*/ 88722 h 106819"/>
                    <a:gd name="connsiteX5" fmla="*/ 29439 w 34201"/>
                    <a:gd name="connsiteY5" fmla="*/ 25857 h 106819"/>
                    <a:gd name="connsiteX6" fmla="*/ 25630 w 34201"/>
                    <a:gd name="connsiteY6" fmla="*/ 9664 h 106819"/>
                    <a:gd name="connsiteX7" fmla="*/ 13247 w 34201"/>
                    <a:gd name="connsiteY7" fmla="*/ 139 h 106819"/>
                    <a:gd name="connsiteX8" fmla="*/ 4674 w 34201"/>
                    <a:gd name="connsiteY8" fmla="*/ 49669 h 1068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4201" h="106819">
                      <a:moveTo>
                        <a:pt x="4674" y="49669"/>
                      </a:moveTo>
                      <a:cubicBezTo>
                        <a:pt x="7532" y="66814"/>
                        <a:pt x="12295" y="83959"/>
                        <a:pt x="14199" y="101104"/>
                      </a:cubicBezTo>
                      <a:cubicBezTo>
                        <a:pt x="14199" y="103009"/>
                        <a:pt x="14199" y="104914"/>
                        <a:pt x="15152" y="106819"/>
                      </a:cubicBezTo>
                      <a:cubicBezTo>
                        <a:pt x="20867" y="104914"/>
                        <a:pt x="27534" y="103962"/>
                        <a:pt x="34202" y="103962"/>
                      </a:cubicBezTo>
                      <a:cubicBezTo>
                        <a:pt x="33249" y="99199"/>
                        <a:pt x="33249" y="93484"/>
                        <a:pt x="33249" y="88722"/>
                      </a:cubicBezTo>
                      <a:cubicBezTo>
                        <a:pt x="33249" y="67767"/>
                        <a:pt x="31345" y="46812"/>
                        <a:pt x="29439" y="25857"/>
                      </a:cubicBezTo>
                      <a:cubicBezTo>
                        <a:pt x="28487" y="20142"/>
                        <a:pt x="28487" y="14427"/>
                        <a:pt x="25630" y="9664"/>
                      </a:cubicBezTo>
                      <a:cubicBezTo>
                        <a:pt x="22772" y="4902"/>
                        <a:pt x="18009" y="139"/>
                        <a:pt x="13247" y="139"/>
                      </a:cubicBezTo>
                      <a:cubicBezTo>
                        <a:pt x="-8661" y="-2718"/>
                        <a:pt x="2770" y="39192"/>
                        <a:pt x="4674" y="49669"/>
                      </a:cubicBezTo>
                      <a:close/>
                    </a:path>
                  </a:pathLst>
                </a:custGeom>
                <a:solidFill>
                  <a:srgbClr val="5B606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621" name="Freeform: Shape 1620">
                  <a:extLst>
                    <a:ext uri="{FF2B5EF4-FFF2-40B4-BE49-F238E27FC236}">
                      <a16:creationId xmlns:a16="http://schemas.microsoft.com/office/drawing/2014/main" id="{0DBC181D-E90F-49A0-9AF4-5D7D62F6AE39}"/>
                    </a:ext>
                  </a:extLst>
                </p:cNvPr>
                <p:cNvSpPr/>
                <p:nvPr/>
              </p:nvSpPr>
              <p:spPr>
                <a:xfrm>
                  <a:off x="6107668" y="3310170"/>
                  <a:ext cx="37405" cy="111539"/>
                </a:xfrm>
                <a:custGeom>
                  <a:avLst/>
                  <a:gdLst>
                    <a:gd name="connsiteX0" fmla="*/ 714 w 37405"/>
                    <a:gd name="connsiteY0" fmla="*/ 30247 h 111539"/>
                    <a:gd name="connsiteX1" fmla="*/ 714 w 37405"/>
                    <a:gd name="connsiteY1" fmla="*/ 58822 h 111539"/>
                    <a:gd name="connsiteX2" fmla="*/ 2619 w 37405"/>
                    <a:gd name="connsiteY2" fmla="*/ 87397 h 111539"/>
                    <a:gd name="connsiteX3" fmla="*/ 4524 w 37405"/>
                    <a:gd name="connsiteY3" fmla="*/ 99779 h 111539"/>
                    <a:gd name="connsiteX4" fmla="*/ 18812 w 37405"/>
                    <a:gd name="connsiteY4" fmla="*/ 111209 h 111539"/>
                    <a:gd name="connsiteX5" fmla="*/ 28337 w 37405"/>
                    <a:gd name="connsiteY5" fmla="*/ 99779 h 111539"/>
                    <a:gd name="connsiteX6" fmla="*/ 29289 w 37405"/>
                    <a:gd name="connsiteY6" fmla="*/ 83587 h 111539"/>
                    <a:gd name="connsiteX7" fmla="*/ 35004 w 37405"/>
                    <a:gd name="connsiteY7" fmla="*/ 48344 h 111539"/>
                    <a:gd name="connsiteX8" fmla="*/ 27384 w 37405"/>
                    <a:gd name="connsiteY8" fmla="*/ 1672 h 111539"/>
                    <a:gd name="connsiteX9" fmla="*/ 714 w 37405"/>
                    <a:gd name="connsiteY9" fmla="*/ 30247 h 1115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7405" h="111539">
                      <a:moveTo>
                        <a:pt x="714" y="30247"/>
                      </a:moveTo>
                      <a:cubicBezTo>
                        <a:pt x="-238" y="39772"/>
                        <a:pt x="-238" y="49297"/>
                        <a:pt x="714" y="58822"/>
                      </a:cubicBezTo>
                      <a:cubicBezTo>
                        <a:pt x="1667" y="68347"/>
                        <a:pt x="1667" y="77872"/>
                        <a:pt x="2619" y="87397"/>
                      </a:cubicBezTo>
                      <a:cubicBezTo>
                        <a:pt x="2619" y="91207"/>
                        <a:pt x="3572" y="95969"/>
                        <a:pt x="4524" y="99779"/>
                      </a:cubicBezTo>
                      <a:cubicBezTo>
                        <a:pt x="6429" y="106447"/>
                        <a:pt x="13097" y="113114"/>
                        <a:pt x="18812" y="111209"/>
                      </a:cubicBezTo>
                      <a:cubicBezTo>
                        <a:pt x="23574" y="110257"/>
                        <a:pt x="27384" y="104542"/>
                        <a:pt x="28337" y="99779"/>
                      </a:cubicBezTo>
                      <a:cubicBezTo>
                        <a:pt x="29289" y="94064"/>
                        <a:pt x="29289" y="89301"/>
                        <a:pt x="29289" y="83587"/>
                      </a:cubicBezTo>
                      <a:cubicBezTo>
                        <a:pt x="29289" y="72157"/>
                        <a:pt x="33099" y="59774"/>
                        <a:pt x="35004" y="48344"/>
                      </a:cubicBezTo>
                      <a:cubicBezTo>
                        <a:pt x="37862" y="35009"/>
                        <a:pt x="40719" y="10244"/>
                        <a:pt x="27384" y="1672"/>
                      </a:cubicBezTo>
                      <a:cubicBezTo>
                        <a:pt x="13097" y="-6901"/>
                        <a:pt x="1667" y="19769"/>
                        <a:pt x="714" y="30247"/>
                      </a:cubicBezTo>
                      <a:close/>
                    </a:path>
                  </a:pathLst>
                </a:custGeom>
                <a:solidFill>
                  <a:srgbClr val="5B606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sp>
            <p:nvSpPr>
              <p:cNvPr id="1618" name="Freeform: Shape 1617">
                <a:extLst>
                  <a:ext uri="{FF2B5EF4-FFF2-40B4-BE49-F238E27FC236}">
                    <a16:creationId xmlns:a16="http://schemas.microsoft.com/office/drawing/2014/main" id="{880500B2-F650-44A8-B809-85F206BF9429}"/>
                  </a:ext>
                </a:extLst>
              </p:cNvPr>
              <p:cNvSpPr/>
              <p:nvPr/>
            </p:nvSpPr>
            <p:spPr>
              <a:xfrm>
                <a:off x="6105760" y="3311714"/>
                <a:ext cx="32146" cy="189719"/>
              </a:xfrm>
              <a:custGeom>
                <a:avLst/>
                <a:gdLst>
                  <a:gd name="connsiteX0" fmla="*/ 32147 w 32146"/>
                  <a:gd name="connsiteY0" fmla="*/ 3980 h 189717"/>
                  <a:gd name="connsiteX1" fmla="*/ 32147 w 32146"/>
                  <a:gd name="connsiteY1" fmla="*/ 3980 h 189717"/>
                  <a:gd name="connsiteX2" fmla="*/ 22622 w 32146"/>
                  <a:gd name="connsiteY2" fmla="*/ 16362 h 189717"/>
                  <a:gd name="connsiteX3" fmla="*/ 14049 w 32146"/>
                  <a:gd name="connsiteY3" fmla="*/ 39222 h 189717"/>
                  <a:gd name="connsiteX4" fmla="*/ 12144 w 32146"/>
                  <a:gd name="connsiteY4" fmla="*/ 62082 h 189717"/>
                  <a:gd name="connsiteX5" fmla="*/ 16907 w 32146"/>
                  <a:gd name="connsiteY5" fmla="*/ 108755 h 189717"/>
                  <a:gd name="connsiteX6" fmla="*/ 26432 w 32146"/>
                  <a:gd name="connsiteY6" fmla="*/ 184955 h 189717"/>
                  <a:gd name="connsiteX7" fmla="*/ 26432 w 32146"/>
                  <a:gd name="connsiteY7" fmla="*/ 187812 h 189717"/>
                  <a:gd name="connsiteX8" fmla="*/ 17859 w 32146"/>
                  <a:gd name="connsiteY8" fmla="*/ 189717 h 189717"/>
                  <a:gd name="connsiteX9" fmla="*/ 16907 w 32146"/>
                  <a:gd name="connsiteY9" fmla="*/ 184002 h 189717"/>
                  <a:gd name="connsiteX10" fmla="*/ 7382 w 32146"/>
                  <a:gd name="connsiteY10" fmla="*/ 132567 h 189717"/>
                  <a:gd name="connsiteX11" fmla="*/ 2619 w 32146"/>
                  <a:gd name="connsiteY11" fmla="*/ 92562 h 189717"/>
                  <a:gd name="connsiteX12" fmla="*/ 2619 w 32146"/>
                  <a:gd name="connsiteY12" fmla="*/ 86847 h 189717"/>
                  <a:gd name="connsiteX13" fmla="*/ 714 w 32146"/>
                  <a:gd name="connsiteY13" fmla="*/ 58272 h 189717"/>
                  <a:gd name="connsiteX14" fmla="*/ 714 w 32146"/>
                  <a:gd name="connsiteY14" fmla="*/ 29697 h 189717"/>
                  <a:gd name="connsiteX15" fmla="*/ 27384 w 32146"/>
                  <a:gd name="connsiteY15" fmla="*/ 2075 h 189717"/>
                  <a:gd name="connsiteX16" fmla="*/ 32147 w 32146"/>
                  <a:gd name="connsiteY16" fmla="*/ 3980 h 189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32146" h="189717">
                    <a:moveTo>
                      <a:pt x="32147" y="3980"/>
                    </a:moveTo>
                    <a:lnTo>
                      <a:pt x="32147" y="3980"/>
                    </a:lnTo>
                    <a:cubicBezTo>
                      <a:pt x="28337" y="6837"/>
                      <a:pt x="25479" y="10647"/>
                      <a:pt x="22622" y="16362"/>
                    </a:cubicBezTo>
                    <a:cubicBezTo>
                      <a:pt x="19764" y="22077"/>
                      <a:pt x="15954" y="31602"/>
                      <a:pt x="14049" y="39222"/>
                    </a:cubicBezTo>
                    <a:cubicBezTo>
                      <a:pt x="12144" y="46842"/>
                      <a:pt x="12144" y="52557"/>
                      <a:pt x="12144" y="62082"/>
                    </a:cubicBezTo>
                    <a:cubicBezTo>
                      <a:pt x="12144" y="71607"/>
                      <a:pt x="14049" y="84942"/>
                      <a:pt x="16907" y="108755"/>
                    </a:cubicBezTo>
                    <a:cubicBezTo>
                      <a:pt x="19764" y="132567"/>
                      <a:pt x="24527" y="166857"/>
                      <a:pt x="26432" y="184955"/>
                    </a:cubicBezTo>
                    <a:lnTo>
                      <a:pt x="26432" y="187812"/>
                    </a:lnTo>
                    <a:cubicBezTo>
                      <a:pt x="23574" y="188765"/>
                      <a:pt x="20717" y="188765"/>
                      <a:pt x="17859" y="189717"/>
                    </a:cubicBezTo>
                    <a:cubicBezTo>
                      <a:pt x="17859" y="187812"/>
                      <a:pt x="17859" y="185907"/>
                      <a:pt x="16907" y="184002"/>
                    </a:cubicBezTo>
                    <a:cubicBezTo>
                      <a:pt x="15002" y="166857"/>
                      <a:pt x="10239" y="149712"/>
                      <a:pt x="7382" y="132567"/>
                    </a:cubicBezTo>
                    <a:cubicBezTo>
                      <a:pt x="6429" y="125900"/>
                      <a:pt x="714" y="104945"/>
                      <a:pt x="2619" y="92562"/>
                    </a:cubicBezTo>
                    <a:cubicBezTo>
                      <a:pt x="2619" y="90657"/>
                      <a:pt x="2619" y="88752"/>
                      <a:pt x="2619" y="86847"/>
                    </a:cubicBezTo>
                    <a:cubicBezTo>
                      <a:pt x="1667" y="77322"/>
                      <a:pt x="1667" y="67797"/>
                      <a:pt x="714" y="58272"/>
                    </a:cubicBezTo>
                    <a:cubicBezTo>
                      <a:pt x="-238" y="48747"/>
                      <a:pt x="-238" y="39222"/>
                      <a:pt x="714" y="29697"/>
                    </a:cubicBezTo>
                    <a:cubicBezTo>
                      <a:pt x="2619" y="18267"/>
                      <a:pt x="13097" y="-7450"/>
                      <a:pt x="27384" y="2075"/>
                    </a:cubicBezTo>
                    <a:cubicBezTo>
                      <a:pt x="30242" y="2075"/>
                      <a:pt x="31194" y="3027"/>
                      <a:pt x="32147" y="3980"/>
                    </a:cubicBezTo>
                    <a:close/>
                  </a:path>
                </a:pathLst>
              </a:custGeom>
              <a:solidFill>
                <a:srgbClr val="3C414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619" name="Freeform: Shape 1618">
                <a:extLst>
                  <a:ext uri="{FF2B5EF4-FFF2-40B4-BE49-F238E27FC236}">
                    <a16:creationId xmlns:a16="http://schemas.microsoft.com/office/drawing/2014/main" id="{7A9FE697-B87D-4C14-8110-A8AC40F4CB02}"/>
                  </a:ext>
                </a:extLst>
              </p:cNvPr>
              <p:cNvSpPr/>
              <p:nvPr/>
            </p:nvSpPr>
            <p:spPr>
              <a:xfrm>
                <a:off x="6121958" y="3296602"/>
                <a:ext cx="25476" cy="20954"/>
              </a:xfrm>
              <a:custGeom>
                <a:avLst/>
                <a:gdLst>
                  <a:gd name="connsiteX0" fmla="*/ 24524 w 25476"/>
                  <a:gd name="connsiteY0" fmla="*/ 13335 h 20954"/>
                  <a:gd name="connsiteX1" fmla="*/ 16904 w 25476"/>
                  <a:gd name="connsiteY1" fmla="*/ 19050 h 20954"/>
                  <a:gd name="connsiteX2" fmla="*/ 13095 w 25476"/>
                  <a:gd name="connsiteY2" fmla="*/ 20002 h 20954"/>
                  <a:gd name="connsiteX3" fmla="*/ 4522 w 25476"/>
                  <a:gd name="connsiteY3" fmla="*/ 20955 h 20954"/>
                  <a:gd name="connsiteX4" fmla="*/ 712 w 25476"/>
                  <a:gd name="connsiteY4" fmla="*/ 17145 h 20954"/>
                  <a:gd name="connsiteX5" fmla="*/ 10237 w 25476"/>
                  <a:gd name="connsiteY5" fmla="*/ 9525 h 20954"/>
                  <a:gd name="connsiteX6" fmla="*/ 23572 w 25476"/>
                  <a:gd name="connsiteY6" fmla="*/ 0 h 20954"/>
                  <a:gd name="connsiteX7" fmla="*/ 24524 w 25476"/>
                  <a:gd name="connsiteY7" fmla="*/ 952 h 20954"/>
                  <a:gd name="connsiteX8" fmla="*/ 25477 w 25476"/>
                  <a:gd name="connsiteY8" fmla="*/ 1905 h 20954"/>
                  <a:gd name="connsiteX9" fmla="*/ 25477 w 25476"/>
                  <a:gd name="connsiteY9" fmla="*/ 1905 h 20954"/>
                  <a:gd name="connsiteX10" fmla="*/ 24524 w 25476"/>
                  <a:gd name="connsiteY10" fmla="*/ 13335 h 209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5476" h="20954">
                    <a:moveTo>
                      <a:pt x="24524" y="13335"/>
                    </a:moveTo>
                    <a:cubicBezTo>
                      <a:pt x="21667" y="14288"/>
                      <a:pt x="18810" y="18097"/>
                      <a:pt x="16904" y="19050"/>
                    </a:cubicBezTo>
                    <a:cubicBezTo>
                      <a:pt x="14047" y="20955"/>
                      <a:pt x="14999" y="20002"/>
                      <a:pt x="13095" y="20002"/>
                    </a:cubicBezTo>
                    <a:cubicBezTo>
                      <a:pt x="11189" y="20955"/>
                      <a:pt x="8332" y="20955"/>
                      <a:pt x="4522" y="20955"/>
                    </a:cubicBezTo>
                    <a:cubicBezTo>
                      <a:pt x="4522" y="18097"/>
                      <a:pt x="-2146" y="19050"/>
                      <a:pt x="712" y="17145"/>
                    </a:cubicBezTo>
                    <a:cubicBezTo>
                      <a:pt x="1664" y="16192"/>
                      <a:pt x="8332" y="10477"/>
                      <a:pt x="10237" y="9525"/>
                    </a:cubicBezTo>
                    <a:cubicBezTo>
                      <a:pt x="14047" y="6667"/>
                      <a:pt x="20714" y="3810"/>
                      <a:pt x="23572" y="0"/>
                    </a:cubicBezTo>
                    <a:cubicBezTo>
                      <a:pt x="23572" y="0"/>
                      <a:pt x="24524" y="952"/>
                      <a:pt x="24524" y="952"/>
                    </a:cubicBezTo>
                    <a:cubicBezTo>
                      <a:pt x="24524" y="1905"/>
                      <a:pt x="25477" y="1905"/>
                      <a:pt x="25477" y="1905"/>
                    </a:cubicBezTo>
                    <a:cubicBezTo>
                      <a:pt x="25477" y="1905"/>
                      <a:pt x="25477" y="1905"/>
                      <a:pt x="25477" y="1905"/>
                    </a:cubicBezTo>
                    <a:cubicBezTo>
                      <a:pt x="22620" y="5715"/>
                      <a:pt x="22620" y="9525"/>
                      <a:pt x="24524" y="13335"/>
                    </a:cubicBezTo>
                    <a:close/>
                  </a:path>
                </a:pathLst>
              </a:custGeom>
              <a:solidFill>
                <a:srgbClr val="3C414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</p:grpSp>
      <p:sp>
        <p:nvSpPr>
          <p:cNvPr id="1622" name="TextBox 1621">
            <a:extLst>
              <a:ext uri="{FF2B5EF4-FFF2-40B4-BE49-F238E27FC236}">
                <a16:creationId xmlns:a16="http://schemas.microsoft.com/office/drawing/2014/main" id="{1DBE0AE4-3CF3-4F66-AE86-05CC82E58461}"/>
              </a:ext>
            </a:extLst>
          </p:cNvPr>
          <p:cNvSpPr txBox="1"/>
          <p:nvPr/>
        </p:nvSpPr>
        <p:spPr>
          <a:xfrm>
            <a:off x="3396468" y="4684240"/>
            <a:ext cx="934147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200" b="1"/>
              <a:t>Costumer</a:t>
            </a:r>
          </a:p>
        </p:txBody>
      </p:sp>
      <p:sp>
        <p:nvSpPr>
          <p:cNvPr id="1623" name="TextBox 1622">
            <a:extLst>
              <a:ext uri="{FF2B5EF4-FFF2-40B4-BE49-F238E27FC236}">
                <a16:creationId xmlns:a16="http://schemas.microsoft.com/office/drawing/2014/main" id="{2F5FFFFD-A883-4E62-A0F0-39A29C7313E1}"/>
              </a:ext>
            </a:extLst>
          </p:cNvPr>
          <p:cNvSpPr txBox="1"/>
          <p:nvPr/>
        </p:nvSpPr>
        <p:spPr>
          <a:xfrm>
            <a:off x="5988542" y="2525192"/>
            <a:ext cx="934147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200" b="1"/>
              <a:t>Retailler</a:t>
            </a:r>
          </a:p>
        </p:txBody>
      </p:sp>
      <p:sp>
        <p:nvSpPr>
          <p:cNvPr id="1624" name="TextBox 1623">
            <a:extLst>
              <a:ext uri="{FF2B5EF4-FFF2-40B4-BE49-F238E27FC236}">
                <a16:creationId xmlns:a16="http://schemas.microsoft.com/office/drawing/2014/main" id="{F5FBD88E-1C1B-415D-85DE-E1DC38D80F22}"/>
              </a:ext>
            </a:extLst>
          </p:cNvPr>
          <p:cNvSpPr txBox="1"/>
          <p:nvPr/>
        </p:nvSpPr>
        <p:spPr>
          <a:xfrm>
            <a:off x="6316317" y="5051050"/>
            <a:ext cx="934147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200" b="1"/>
              <a:t>Logistic</a:t>
            </a:r>
          </a:p>
        </p:txBody>
      </p:sp>
      <p:sp>
        <p:nvSpPr>
          <p:cNvPr id="1625" name="TextBox 1624">
            <a:extLst>
              <a:ext uri="{FF2B5EF4-FFF2-40B4-BE49-F238E27FC236}">
                <a16:creationId xmlns:a16="http://schemas.microsoft.com/office/drawing/2014/main" id="{88411832-BC6D-4812-8600-D98FD432EE5F}"/>
              </a:ext>
            </a:extLst>
          </p:cNvPr>
          <p:cNvSpPr txBox="1"/>
          <p:nvPr/>
        </p:nvSpPr>
        <p:spPr>
          <a:xfrm>
            <a:off x="577994" y="4846680"/>
            <a:ext cx="934147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200" b="1"/>
              <a:t>Supplier</a:t>
            </a:r>
          </a:p>
        </p:txBody>
      </p:sp>
      <p:sp>
        <p:nvSpPr>
          <p:cNvPr id="1626" name="TextBox 1625">
            <a:extLst>
              <a:ext uri="{FF2B5EF4-FFF2-40B4-BE49-F238E27FC236}">
                <a16:creationId xmlns:a16="http://schemas.microsoft.com/office/drawing/2014/main" id="{B2081EC6-7F14-4766-8C99-EAF139ACFBDD}"/>
              </a:ext>
            </a:extLst>
          </p:cNvPr>
          <p:cNvSpPr txBox="1"/>
          <p:nvPr/>
        </p:nvSpPr>
        <p:spPr>
          <a:xfrm>
            <a:off x="1047430" y="2573729"/>
            <a:ext cx="934147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200" b="1"/>
              <a:t>Distributor</a:t>
            </a:r>
          </a:p>
        </p:txBody>
      </p:sp>
      <p:sp>
        <p:nvSpPr>
          <p:cNvPr id="1627" name="TextBox 1626">
            <a:extLst>
              <a:ext uri="{FF2B5EF4-FFF2-40B4-BE49-F238E27FC236}">
                <a16:creationId xmlns:a16="http://schemas.microsoft.com/office/drawing/2014/main" id="{626E45F8-4D70-4F11-B428-F6ADFA2B26B0}"/>
              </a:ext>
            </a:extLst>
          </p:cNvPr>
          <p:cNvSpPr txBox="1"/>
          <p:nvPr/>
        </p:nvSpPr>
        <p:spPr>
          <a:xfrm>
            <a:off x="3218569" y="1989270"/>
            <a:ext cx="1221908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200" b="1"/>
              <a:t>Manufacture</a:t>
            </a:r>
          </a:p>
        </p:txBody>
      </p:sp>
      <p:cxnSp>
        <p:nvCxnSpPr>
          <p:cNvPr id="1628" name="Straight Connector 1627">
            <a:extLst>
              <a:ext uri="{FF2B5EF4-FFF2-40B4-BE49-F238E27FC236}">
                <a16:creationId xmlns:a16="http://schemas.microsoft.com/office/drawing/2014/main" id="{A3A4C5F5-38F8-4730-9AD7-2D487039EC5F}"/>
              </a:ext>
            </a:extLst>
          </p:cNvPr>
          <p:cNvCxnSpPr>
            <a:cxnSpLocks/>
          </p:cNvCxnSpPr>
          <p:nvPr/>
        </p:nvCxnSpPr>
        <p:spPr>
          <a:xfrm>
            <a:off x="2480406" y="3995996"/>
            <a:ext cx="369783" cy="119159"/>
          </a:xfrm>
          <a:prstGeom prst="line">
            <a:avLst/>
          </a:prstGeom>
          <a:ln w="38100"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29" name="Graphic 1640">
            <a:extLst>
              <a:ext uri="{FF2B5EF4-FFF2-40B4-BE49-F238E27FC236}">
                <a16:creationId xmlns:a16="http://schemas.microsoft.com/office/drawing/2014/main" id="{B3011B4D-A1DE-41C2-AFC5-4AB3BD87C19D}"/>
              </a:ext>
            </a:extLst>
          </p:cNvPr>
          <p:cNvSpPr/>
          <p:nvPr/>
        </p:nvSpPr>
        <p:spPr>
          <a:xfrm rot="252830">
            <a:off x="1496822" y="4373061"/>
            <a:ext cx="113315" cy="461962"/>
          </a:xfrm>
          <a:custGeom>
            <a:avLst/>
            <a:gdLst>
              <a:gd name="connsiteX0" fmla="*/ 3778 w 113315"/>
              <a:gd name="connsiteY0" fmla="*/ 0 h 461962"/>
              <a:gd name="connsiteX1" fmla="*/ 113316 w 113315"/>
              <a:gd name="connsiteY1" fmla="*/ 461963 h 4619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13315" h="461962">
                <a:moveTo>
                  <a:pt x="3778" y="0"/>
                </a:moveTo>
                <a:cubicBezTo>
                  <a:pt x="3778" y="0"/>
                  <a:pt x="-31464" y="257175"/>
                  <a:pt x="113316" y="461963"/>
                </a:cubicBezTo>
              </a:path>
            </a:pathLst>
          </a:custGeom>
          <a:noFill/>
          <a:ln w="22225" cap="flat">
            <a:solidFill>
              <a:schemeClr val="accent2"/>
            </a:solidFill>
            <a:prstDash val="solid"/>
            <a:miter/>
            <a:tailEnd type="triangle"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1630" name="Graphic 1640">
            <a:extLst>
              <a:ext uri="{FF2B5EF4-FFF2-40B4-BE49-F238E27FC236}">
                <a16:creationId xmlns:a16="http://schemas.microsoft.com/office/drawing/2014/main" id="{00BCF53D-9FC9-406B-9AB1-57FB74072384}"/>
              </a:ext>
            </a:extLst>
          </p:cNvPr>
          <p:cNvSpPr/>
          <p:nvPr/>
        </p:nvSpPr>
        <p:spPr>
          <a:xfrm rot="11723379">
            <a:off x="6189752" y="4269655"/>
            <a:ext cx="113315" cy="461962"/>
          </a:xfrm>
          <a:custGeom>
            <a:avLst/>
            <a:gdLst>
              <a:gd name="connsiteX0" fmla="*/ 3778 w 113315"/>
              <a:gd name="connsiteY0" fmla="*/ 0 h 461962"/>
              <a:gd name="connsiteX1" fmla="*/ 113316 w 113315"/>
              <a:gd name="connsiteY1" fmla="*/ 461963 h 4619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13315" h="461962">
                <a:moveTo>
                  <a:pt x="3778" y="0"/>
                </a:moveTo>
                <a:cubicBezTo>
                  <a:pt x="3778" y="0"/>
                  <a:pt x="-31464" y="257175"/>
                  <a:pt x="113316" y="461963"/>
                </a:cubicBezTo>
              </a:path>
            </a:pathLst>
          </a:custGeom>
          <a:noFill/>
          <a:ln w="22225" cap="flat">
            <a:solidFill>
              <a:schemeClr val="accent2"/>
            </a:solidFill>
            <a:prstDash val="solid"/>
            <a:miter/>
            <a:tailEnd type="triangle"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1631" name="Graphic 1646">
            <a:extLst>
              <a:ext uri="{FF2B5EF4-FFF2-40B4-BE49-F238E27FC236}">
                <a16:creationId xmlns:a16="http://schemas.microsoft.com/office/drawing/2014/main" id="{86492312-D1BE-4807-8C95-F3589391870C}"/>
              </a:ext>
            </a:extLst>
          </p:cNvPr>
          <p:cNvSpPr/>
          <p:nvPr/>
        </p:nvSpPr>
        <p:spPr>
          <a:xfrm>
            <a:off x="4687919" y="3145159"/>
            <a:ext cx="436095" cy="129099"/>
          </a:xfrm>
          <a:custGeom>
            <a:avLst/>
            <a:gdLst>
              <a:gd name="connsiteX0" fmla="*/ 4 w 312424"/>
              <a:gd name="connsiteY0" fmla="*/ 0 h 80962"/>
              <a:gd name="connsiteX1" fmla="*/ 312424 w 312424"/>
              <a:gd name="connsiteY1" fmla="*/ 80963 h 809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312424" h="80962">
                <a:moveTo>
                  <a:pt x="4" y="0"/>
                </a:moveTo>
                <a:cubicBezTo>
                  <a:pt x="-948" y="0"/>
                  <a:pt x="163834" y="19050"/>
                  <a:pt x="312424" y="80963"/>
                </a:cubicBezTo>
              </a:path>
            </a:pathLst>
          </a:custGeom>
          <a:noFill/>
          <a:ln w="22225" cap="flat">
            <a:solidFill>
              <a:schemeClr val="accent2"/>
            </a:solidFill>
            <a:prstDash val="solid"/>
            <a:miter/>
            <a:headEnd type="triangle"/>
          </a:ln>
        </p:spPr>
        <p:txBody>
          <a:bodyPr rtlCol="0" anchor="ctr"/>
          <a:lstStyle/>
          <a:p>
            <a:r>
              <a:rPr lang="en-ID"/>
              <a:t>  </a:t>
            </a:r>
          </a:p>
        </p:txBody>
      </p:sp>
      <p:sp>
        <p:nvSpPr>
          <p:cNvPr id="1632" name="Graphic 1646">
            <a:extLst>
              <a:ext uri="{FF2B5EF4-FFF2-40B4-BE49-F238E27FC236}">
                <a16:creationId xmlns:a16="http://schemas.microsoft.com/office/drawing/2014/main" id="{964EB7BD-40E5-4A5D-9E14-790DB8C376F4}"/>
              </a:ext>
            </a:extLst>
          </p:cNvPr>
          <p:cNvSpPr/>
          <p:nvPr/>
        </p:nvSpPr>
        <p:spPr>
          <a:xfrm rot="19684214">
            <a:off x="2688894" y="3132169"/>
            <a:ext cx="436095" cy="129099"/>
          </a:xfrm>
          <a:custGeom>
            <a:avLst/>
            <a:gdLst>
              <a:gd name="connsiteX0" fmla="*/ 4 w 312424"/>
              <a:gd name="connsiteY0" fmla="*/ 0 h 80962"/>
              <a:gd name="connsiteX1" fmla="*/ 312424 w 312424"/>
              <a:gd name="connsiteY1" fmla="*/ 80963 h 809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312424" h="80962">
                <a:moveTo>
                  <a:pt x="4" y="0"/>
                </a:moveTo>
                <a:cubicBezTo>
                  <a:pt x="-948" y="0"/>
                  <a:pt x="163834" y="19050"/>
                  <a:pt x="312424" y="80963"/>
                </a:cubicBezTo>
              </a:path>
            </a:pathLst>
          </a:custGeom>
          <a:noFill/>
          <a:ln w="22225" cap="flat">
            <a:solidFill>
              <a:schemeClr val="accent2"/>
            </a:solidFill>
            <a:prstDash val="solid"/>
            <a:miter/>
            <a:headEnd type="triangle"/>
          </a:ln>
        </p:spPr>
        <p:txBody>
          <a:bodyPr rtlCol="0" anchor="ctr"/>
          <a:lstStyle/>
          <a:p>
            <a:r>
              <a:rPr lang="en-ID"/>
              <a:t>  </a:t>
            </a:r>
          </a:p>
        </p:txBody>
      </p:sp>
      <p:sp>
        <p:nvSpPr>
          <p:cNvPr id="1633" name="Graphic 1646">
            <a:extLst>
              <a:ext uri="{FF2B5EF4-FFF2-40B4-BE49-F238E27FC236}">
                <a16:creationId xmlns:a16="http://schemas.microsoft.com/office/drawing/2014/main" id="{161E33EC-7B4B-4B70-A6EB-9F0DD8CF7EF3}"/>
              </a:ext>
            </a:extLst>
          </p:cNvPr>
          <p:cNvSpPr/>
          <p:nvPr/>
        </p:nvSpPr>
        <p:spPr>
          <a:xfrm rot="9918732">
            <a:off x="3647233" y="5785715"/>
            <a:ext cx="436095" cy="129099"/>
          </a:xfrm>
          <a:custGeom>
            <a:avLst/>
            <a:gdLst>
              <a:gd name="connsiteX0" fmla="*/ 4 w 312424"/>
              <a:gd name="connsiteY0" fmla="*/ 0 h 80962"/>
              <a:gd name="connsiteX1" fmla="*/ 312424 w 312424"/>
              <a:gd name="connsiteY1" fmla="*/ 80963 h 809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312424" h="80962">
                <a:moveTo>
                  <a:pt x="4" y="0"/>
                </a:moveTo>
                <a:cubicBezTo>
                  <a:pt x="-948" y="0"/>
                  <a:pt x="163834" y="19050"/>
                  <a:pt x="312424" y="80963"/>
                </a:cubicBezTo>
              </a:path>
            </a:pathLst>
          </a:custGeom>
          <a:noFill/>
          <a:ln w="22225" cap="flat">
            <a:solidFill>
              <a:schemeClr val="accent2"/>
            </a:solidFill>
            <a:prstDash val="solid"/>
            <a:miter/>
            <a:headEnd type="triangle"/>
          </a:ln>
        </p:spPr>
        <p:txBody>
          <a:bodyPr rtlCol="0" anchor="ctr"/>
          <a:lstStyle/>
          <a:p>
            <a:r>
              <a:rPr lang="en-ID"/>
              <a:t>  </a:t>
            </a:r>
          </a:p>
        </p:txBody>
      </p:sp>
      <p:cxnSp>
        <p:nvCxnSpPr>
          <p:cNvPr id="1634" name="Straight Connector 1633">
            <a:extLst>
              <a:ext uri="{FF2B5EF4-FFF2-40B4-BE49-F238E27FC236}">
                <a16:creationId xmlns:a16="http://schemas.microsoft.com/office/drawing/2014/main" id="{C4D6CB96-5476-4E0C-B1BA-7B88328F7F68}"/>
              </a:ext>
            </a:extLst>
          </p:cNvPr>
          <p:cNvCxnSpPr>
            <a:cxnSpLocks/>
          </p:cNvCxnSpPr>
          <p:nvPr/>
        </p:nvCxnSpPr>
        <p:spPr>
          <a:xfrm flipV="1">
            <a:off x="2802459" y="5025629"/>
            <a:ext cx="290340" cy="201138"/>
          </a:xfrm>
          <a:prstGeom prst="line">
            <a:avLst/>
          </a:prstGeom>
          <a:ln w="38100"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35" name="Straight Connector 1634">
            <a:extLst>
              <a:ext uri="{FF2B5EF4-FFF2-40B4-BE49-F238E27FC236}">
                <a16:creationId xmlns:a16="http://schemas.microsoft.com/office/drawing/2014/main" id="{359E5911-4CA8-4A6B-B308-13A55AA5C8EF}"/>
              </a:ext>
            </a:extLst>
          </p:cNvPr>
          <p:cNvCxnSpPr>
            <a:cxnSpLocks/>
          </p:cNvCxnSpPr>
          <p:nvPr/>
        </p:nvCxnSpPr>
        <p:spPr>
          <a:xfrm flipH="1" flipV="1">
            <a:off x="4687921" y="4961239"/>
            <a:ext cx="281014" cy="186605"/>
          </a:xfrm>
          <a:prstGeom prst="line">
            <a:avLst/>
          </a:prstGeom>
          <a:ln w="38100"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36" name="Straight Connector 1635">
            <a:extLst>
              <a:ext uri="{FF2B5EF4-FFF2-40B4-BE49-F238E27FC236}">
                <a16:creationId xmlns:a16="http://schemas.microsoft.com/office/drawing/2014/main" id="{D4A9DADE-8FDD-47BD-965E-793AA6C90A91}"/>
              </a:ext>
            </a:extLst>
          </p:cNvPr>
          <p:cNvCxnSpPr>
            <a:cxnSpLocks/>
          </p:cNvCxnSpPr>
          <p:nvPr/>
        </p:nvCxnSpPr>
        <p:spPr>
          <a:xfrm flipH="1">
            <a:off x="5010317" y="3919071"/>
            <a:ext cx="310755" cy="112051"/>
          </a:xfrm>
          <a:prstGeom prst="line">
            <a:avLst/>
          </a:prstGeom>
          <a:ln w="38100"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37" name="Straight Connector 1636">
            <a:extLst>
              <a:ext uri="{FF2B5EF4-FFF2-40B4-BE49-F238E27FC236}">
                <a16:creationId xmlns:a16="http://schemas.microsoft.com/office/drawing/2014/main" id="{C0A468C0-9B3E-4BB7-8094-8710192A0C53}"/>
              </a:ext>
            </a:extLst>
          </p:cNvPr>
          <p:cNvCxnSpPr>
            <a:cxnSpLocks/>
          </p:cNvCxnSpPr>
          <p:nvPr/>
        </p:nvCxnSpPr>
        <p:spPr>
          <a:xfrm>
            <a:off x="3892691" y="3363190"/>
            <a:ext cx="0" cy="272537"/>
          </a:xfrm>
          <a:prstGeom prst="line">
            <a:avLst/>
          </a:prstGeom>
          <a:ln w="38100"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38" name="TextBox 1637">
            <a:extLst>
              <a:ext uri="{FF2B5EF4-FFF2-40B4-BE49-F238E27FC236}">
                <a16:creationId xmlns:a16="http://schemas.microsoft.com/office/drawing/2014/main" id="{68F1CD28-C25F-4A02-9F6A-7602AF0E3D02}"/>
              </a:ext>
            </a:extLst>
          </p:cNvPr>
          <p:cNvSpPr txBox="1"/>
          <p:nvPr/>
        </p:nvSpPr>
        <p:spPr>
          <a:xfrm>
            <a:off x="7518309" y="3177465"/>
            <a:ext cx="3721644" cy="199464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sz="1400" dirty="0"/>
              <a:t>A wonderful serenity has taken possession of my entire soul, like these sweet mornings of spring which I enjoy with my whole heart. I am alone, and feel the charm of existence in this spot, which was </a:t>
            </a:r>
            <a:r>
              <a:rPr lang="en-US" sz="1400"/>
              <a:t>created for sweet morning of spring which I enjoy with my whole heart I am a</a:t>
            </a:r>
            <a:endParaRPr lang="en-US" sz="1400" dirty="0"/>
          </a:p>
        </p:txBody>
      </p:sp>
      <p:sp>
        <p:nvSpPr>
          <p:cNvPr id="1639" name="TextBox 1638">
            <a:extLst>
              <a:ext uri="{FF2B5EF4-FFF2-40B4-BE49-F238E27FC236}">
                <a16:creationId xmlns:a16="http://schemas.microsoft.com/office/drawing/2014/main" id="{B15340F4-632C-456E-B5B5-847113A2E831}"/>
              </a:ext>
            </a:extLst>
          </p:cNvPr>
          <p:cNvSpPr txBox="1"/>
          <p:nvPr/>
        </p:nvSpPr>
        <p:spPr>
          <a:xfrm>
            <a:off x="7518309" y="2822342"/>
            <a:ext cx="3602537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2000" b="1">
                <a:latin typeface="+mj-lt"/>
              </a:rPr>
              <a:t>Income Analysis Every Year</a:t>
            </a:r>
            <a:endParaRPr lang="id-ID" sz="2000" b="1" dirty="0">
              <a:latin typeface="+mj-lt"/>
            </a:endParaRPr>
          </a:p>
        </p:txBody>
      </p:sp>
      <p:grpSp>
        <p:nvGrpSpPr>
          <p:cNvPr id="2530" name="Graphic 2528">
            <a:extLst>
              <a:ext uri="{FF2B5EF4-FFF2-40B4-BE49-F238E27FC236}">
                <a16:creationId xmlns:a16="http://schemas.microsoft.com/office/drawing/2014/main" id="{5A784606-D592-49E0-BD87-938DA34B5710}"/>
              </a:ext>
            </a:extLst>
          </p:cNvPr>
          <p:cNvGrpSpPr/>
          <p:nvPr/>
        </p:nvGrpSpPr>
        <p:grpSpPr>
          <a:xfrm flipH="1">
            <a:off x="4836350" y="4766820"/>
            <a:ext cx="1799057" cy="1389852"/>
            <a:chOff x="4441872" y="1944527"/>
            <a:chExt cx="3341739" cy="2581642"/>
          </a:xfrm>
          <a:solidFill>
            <a:schemeClr val="accent1"/>
          </a:solidFill>
        </p:grpSpPr>
        <p:sp>
          <p:nvSpPr>
            <p:cNvPr id="2533" name="Freeform: Shape 2532">
              <a:extLst>
                <a:ext uri="{FF2B5EF4-FFF2-40B4-BE49-F238E27FC236}">
                  <a16:creationId xmlns:a16="http://schemas.microsoft.com/office/drawing/2014/main" id="{A4240F66-3947-4CE4-877D-F01CBCF0A343}"/>
                </a:ext>
              </a:extLst>
            </p:cNvPr>
            <p:cNvSpPr/>
            <p:nvPr/>
          </p:nvSpPr>
          <p:spPr>
            <a:xfrm>
              <a:off x="4441872" y="3616140"/>
              <a:ext cx="1413040" cy="794695"/>
            </a:xfrm>
            <a:custGeom>
              <a:avLst/>
              <a:gdLst>
                <a:gd name="connsiteX0" fmla="*/ 0 w 1413040"/>
                <a:gd name="connsiteY0" fmla="*/ 182304 h 794695"/>
                <a:gd name="connsiteX1" fmla="*/ 313265 w 1413040"/>
                <a:gd name="connsiteY1" fmla="*/ 0 h 794695"/>
                <a:gd name="connsiteX2" fmla="*/ 1413040 w 1413040"/>
                <a:gd name="connsiteY2" fmla="*/ 614996 h 794695"/>
                <a:gd name="connsiteX3" fmla="*/ 1366906 w 1413040"/>
                <a:gd name="connsiteY3" fmla="*/ 641039 h 794695"/>
                <a:gd name="connsiteX4" fmla="*/ 1095311 w 1413040"/>
                <a:gd name="connsiteY4" fmla="*/ 794695 h 794695"/>
                <a:gd name="connsiteX5" fmla="*/ 0 w 1413040"/>
                <a:gd name="connsiteY5" fmla="*/ 182304 h 794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13040" h="794695">
                  <a:moveTo>
                    <a:pt x="0" y="182304"/>
                  </a:moveTo>
                  <a:lnTo>
                    <a:pt x="313265" y="0"/>
                  </a:lnTo>
                  <a:lnTo>
                    <a:pt x="1413040" y="614996"/>
                  </a:lnTo>
                  <a:lnTo>
                    <a:pt x="1366906" y="641039"/>
                  </a:lnTo>
                  <a:lnTo>
                    <a:pt x="1095311" y="794695"/>
                  </a:lnTo>
                  <a:lnTo>
                    <a:pt x="0" y="182304"/>
                  </a:lnTo>
                  <a:close/>
                </a:path>
              </a:pathLst>
            </a:custGeom>
            <a:solidFill>
              <a:srgbClr val="1B1B1B"/>
            </a:solidFill>
            <a:ln w="37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534" name="Freeform: Shape 2533">
              <a:extLst>
                <a:ext uri="{FF2B5EF4-FFF2-40B4-BE49-F238E27FC236}">
                  <a16:creationId xmlns:a16="http://schemas.microsoft.com/office/drawing/2014/main" id="{6BED1790-AF1D-4584-8A01-65109512E484}"/>
                </a:ext>
              </a:extLst>
            </p:cNvPr>
            <p:cNvSpPr/>
            <p:nvPr/>
          </p:nvSpPr>
          <p:spPr>
            <a:xfrm>
              <a:off x="5227236" y="2732153"/>
              <a:ext cx="1724846" cy="1545861"/>
            </a:xfrm>
            <a:custGeom>
              <a:avLst/>
              <a:gdLst>
                <a:gd name="connsiteX0" fmla="*/ 1724847 w 1724846"/>
                <a:gd name="connsiteY0" fmla="*/ 963977 h 1545861"/>
                <a:gd name="connsiteX1" fmla="*/ 992284 w 1724846"/>
                <a:gd name="connsiteY1" fmla="*/ 553608 h 1545861"/>
                <a:gd name="connsiteX2" fmla="*/ 1519 w 1724846"/>
                <a:gd name="connsiteY2" fmla="*/ 0 h 1545861"/>
                <a:gd name="connsiteX3" fmla="*/ 30 w 1724846"/>
                <a:gd name="connsiteY3" fmla="*/ 581512 h 1545861"/>
                <a:gd name="connsiteX4" fmla="*/ 992284 w 1724846"/>
                <a:gd name="connsiteY4" fmla="*/ 1134004 h 1545861"/>
                <a:gd name="connsiteX5" fmla="*/ 1724847 w 1724846"/>
                <a:gd name="connsiteY5" fmla="*/ 1545861 h 1545861"/>
                <a:gd name="connsiteX6" fmla="*/ 1724847 w 1724846"/>
                <a:gd name="connsiteY6" fmla="*/ 963977 h 1545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24846" h="1545861">
                  <a:moveTo>
                    <a:pt x="1724847" y="963977"/>
                  </a:moveTo>
                  <a:lnTo>
                    <a:pt x="992284" y="553608"/>
                  </a:lnTo>
                  <a:lnTo>
                    <a:pt x="1519" y="0"/>
                  </a:lnTo>
                  <a:cubicBezTo>
                    <a:pt x="-342" y="193837"/>
                    <a:pt x="30" y="387674"/>
                    <a:pt x="30" y="581512"/>
                  </a:cubicBezTo>
                  <a:lnTo>
                    <a:pt x="992284" y="1134004"/>
                  </a:lnTo>
                  <a:lnTo>
                    <a:pt x="1724847" y="1545861"/>
                  </a:lnTo>
                  <a:cubicBezTo>
                    <a:pt x="1724847" y="1352024"/>
                    <a:pt x="1724847" y="1157815"/>
                    <a:pt x="1724847" y="963977"/>
                  </a:cubicBezTo>
                  <a:close/>
                </a:path>
              </a:pathLst>
            </a:custGeom>
            <a:solidFill>
              <a:schemeClr val="accent2"/>
            </a:solidFill>
            <a:ln w="37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535" name="Freeform: Shape 2534">
              <a:extLst>
                <a:ext uri="{FF2B5EF4-FFF2-40B4-BE49-F238E27FC236}">
                  <a16:creationId xmlns:a16="http://schemas.microsoft.com/office/drawing/2014/main" id="{1A9969E4-D4E5-482B-80B9-169266C421A3}"/>
                </a:ext>
              </a:extLst>
            </p:cNvPr>
            <p:cNvSpPr/>
            <p:nvPr/>
          </p:nvSpPr>
          <p:spPr>
            <a:xfrm>
              <a:off x="5228755" y="2262628"/>
              <a:ext cx="2554856" cy="1433874"/>
            </a:xfrm>
            <a:custGeom>
              <a:avLst/>
              <a:gdLst>
                <a:gd name="connsiteX0" fmla="*/ 831528 w 2554856"/>
                <a:gd name="connsiteY0" fmla="*/ 0 h 1433874"/>
                <a:gd name="connsiteX1" fmla="*/ 0 w 2554856"/>
                <a:gd name="connsiteY1" fmla="*/ 469525 h 1433874"/>
                <a:gd name="connsiteX2" fmla="*/ 1723328 w 2554856"/>
                <a:gd name="connsiteY2" fmla="*/ 1433874 h 1433874"/>
                <a:gd name="connsiteX3" fmla="*/ 2554857 w 2554856"/>
                <a:gd name="connsiteY3" fmla="*/ 964349 h 1433874"/>
                <a:gd name="connsiteX4" fmla="*/ 831528 w 2554856"/>
                <a:gd name="connsiteY4" fmla="*/ 0 h 1433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54856" h="1433874">
                  <a:moveTo>
                    <a:pt x="831528" y="0"/>
                  </a:moveTo>
                  <a:lnTo>
                    <a:pt x="0" y="469525"/>
                  </a:lnTo>
                  <a:lnTo>
                    <a:pt x="1723328" y="1433874"/>
                  </a:lnTo>
                  <a:cubicBezTo>
                    <a:pt x="2000505" y="1277242"/>
                    <a:pt x="2277681" y="1120610"/>
                    <a:pt x="2554857" y="964349"/>
                  </a:cubicBezTo>
                  <a:lnTo>
                    <a:pt x="831528" y="0"/>
                  </a:lnTo>
                  <a:close/>
                </a:path>
              </a:pathLst>
            </a:custGeom>
            <a:solidFill>
              <a:srgbClr val="5E5A50"/>
            </a:solidFill>
            <a:ln w="37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536" name="Freeform: Shape 2535">
              <a:extLst>
                <a:ext uri="{FF2B5EF4-FFF2-40B4-BE49-F238E27FC236}">
                  <a16:creationId xmlns:a16="http://schemas.microsoft.com/office/drawing/2014/main" id="{DD57C150-A7DB-4DEC-836F-4544AFC31C9B}"/>
                </a:ext>
              </a:extLst>
            </p:cNvPr>
            <p:cNvSpPr/>
            <p:nvPr/>
          </p:nvSpPr>
          <p:spPr>
            <a:xfrm>
              <a:off x="5950156" y="3782073"/>
              <a:ext cx="148819" cy="86687"/>
            </a:xfrm>
            <a:custGeom>
              <a:avLst/>
              <a:gdLst>
                <a:gd name="connsiteX0" fmla="*/ 0 w 148819"/>
                <a:gd name="connsiteY0" fmla="*/ 58784 h 86687"/>
                <a:gd name="connsiteX1" fmla="*/ 0 w 148819"/>
                <a:gd name="connsiteY1" fmla="*/ 74038 h 86687"/>
                <a:gd name="connsiteX2" fmla="*/ 22695 w 148819"/>
                <a:gd name="connsiteY2" fmla="*/ 86687 h 86687"/>
                <a:gd name="connsiteX3" fmla="*/ 148819 w 148819"/>
                <a:gd name="connsiteY3" fmla="*/ 15626 h 86687"/>
                <a:gd name="connsiteX4" fmla="*/ 148819 w 148819"/>
                <a:gd name="connsiteY4" fmla="*/ 0 h 86687"/>
                <a:gd name="connsiteX5" fmla="*/ 22695 w 148819"/>
                <a:gd name="connsiteY5" fmla="*/ 71433 h 86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8819" h="86687">
                  <a:moveTo>
                    <a:pt x="0" y="58784"/>
                  </a:moveTo>
                  <a:lnTo>
                    <a:pt x="0" y="74038"/>
                  </a:lnTo>
                  <a:lnTo>
                    <a:pt x="22695" y="86687"/>
                  </a:lnTo>
                  <a:lnTo>
                    <a:pt x="148819" y="15626"/>
                  </a:lnTo>
                  <a:lnTo>
                    <a:pt x="148819" y="0"/>
                  </a:lnTo>
                  <a:lnTo>
                    <a:pt x="22695" y="71433"/>
                  </a:lnTo>
                  <a:close/>
                </a:path>
              </a:pathLst>
            </a:custGeom>
            <a:solidFill>
              <a:srgbClr val="383A35"/>
            </a:solidFill>
            <a:ln w="37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537" name="Freeform: Shape 2536">
              <a:extLst>
                <a:ext uri="{FF2B5EF4-FFF2-40B4-BE49-F238E27FC236}">
                  <a16:creationId xmlns:a16="http://schemas.microsoft.com/office/drawing/2014/main" id="{A31FCCD5-029B-48F0-850C-94011DE9216C}"/>
                </a:ext>
              </a:extLst>
            </p:cNvPr>
            <p:cNvSpPr/>
            <p:nvPr/>
          </p:nvSpPr>
          <p:spPr>
            <a:xfrm>
              <a:off x="6952083" y="3226605"/>
              <a:ext cx="831528" cy="1050292"/>
            </a:xfrm>
            <a:custGeom>
              <a:avLst/>
              <a:gdLst>
                <a:gd name="connsiteX0" fmla="*/ 0 w 831528"/>
                <a:gd name="connsiteY0" fmla="*/ 1050293 h 1050292"/>
                <a:gd name="connsiteX1" fmla="*/ 0 w 831528"/>
                <a:gd name="connsiteY1" fmla="*/ 469525 h 1050292"/>
                <a:gd name="connsiteX2" fmla="*/ 831528 w 831528"/>
                <a:gd name="connsiteY2" fmla="*/ 0 h 1050292"/>
                <a:gd name="connsiteX3" fmla="*/ 831528 w 831528"/>
                <a:gd name="connsiteY3" fmla="*/ 579651 h 1050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31528" h="1050292">
                  <a:moveTo>
                    <a:pt x="0" y="1050293"/>
                  </a:moveTo>
                  <a:lnTo>
                    <a:pt x="0" y="469525"/>
                  </a:lnTo>
                  <a:lnTo>
                    <a:pt x="831528" y="0"/>
                  </a:lnTo>
                  <a:lnTo>
                    <a:pt x="831528" y="579651"/>
                  </a:lnTo>
                  <a:close/>
                </a:path>
              </a:pathLst>
            </a:custGeom>
            <a:solidFill>
              <a:schemeClr val="accent2"/>
            </a:solidFill>
            <a:ln w="37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539" name="Freeform: Shape 2538">
              <a:extLst>
                <a:ext uri="{FF2B5EF4-FFF2-40B4-BE49-F238E27FC236}">
                  <a16:creationId xmlns:a16="http://schemas.microsoft.com/office/drawing/2014/main" id="{7C1AB953-D91D-458D-8BAD-5AF65A3945B4}"/>
                </a:ext>
              </a:extLst>
            </p:cNvPr>
            <p:cNvSpPr/>
            <p:nvPr/>
          </p:nvSpPr>
          <p:spPr>
            <a:xfrm>
              <a:off x="5296467" y="2861254"/>
              <a:ext cx="206114" cy="567373"/>
            </a:xfrm>
            <a:custGeom>
              <a:avLst/>
              <a:gdLst>
                <a:gd name="connsiteX0" fmla="*/ 0 w 206114"/>
                <a:gd name="connsiteY0" fmla="*/ 0 h 567373"/>
                <a:gd name="connsiteX1" fmla="*/ 0 w 206114"/>
                <a:gd name="connsiteY1" fmla="*/ 453899 h 567373"/>
                <a:gd name="connsiteX2" fmla="*/ 206115 w 206114"/>
                <a:gd name="connsiteY2" fmla="*/ 567374 h 567373"/>
                <a:gd name="connsiteX3" fmla="*/ 206115 w 206114"/>
                <a:gd name="connsiteY3" fmla="*/ 139890 h 567373"/>
                <a:gd name="connsiteX4" fmla="*/ 206115 w 206114"/>
                <a:gd name="connsiteY4" fmla="*/ 114963 h 567373"/>
                <a:gd name="connsiteX5" fmla="*/ 81107 w 206114"/>
                <a:gd name="connsiteY5" fmla="*/ 45018 h 5673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6114" h="567373">
                  <a:moveTo>
                    <a:pt x="0" y="0"/>
                  </a:moveTo>
                  <a:lnTo>
                    <a:pt x="0" y="453899"/>
                  </a:lnTo>
                  <a:lnTo>
                    <a:pt x="206115" y="567374"/>
                  </a:lnTo>
                  <a:lnTo>
                    <a:pt x="206115" y="139890"/>
                  </a:lnTo>
                  <a:lnTo>
                    <a:pt x="206115" y="114963"/>
                  </a:lnTo>
                  <a:lnTo>
                    <a:pt x="81107" y="45018"/>
                  </a:lnTo>
                  <a:close/>
                </a:path>
              </a:pathLst>
            </a:custGeom>
            <a:solidFill>
              <a:srgbClr val="A1662C"/>
            </a:solidFill>
            <a:ln w="37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540" name="Freeform: Shape 2539">
              <a:extLst>
                <a:ext uri="{FF2B5EF4-FFF2-40B4-BE49-F238E27FC236}">
                  <a16:creationId xmlns:a16="http://schemas.microsoft.com/office/drawing/2014/main" id="{33B8455B-09CA-4E9D-AA59-1A577D4B4EA2}"/>
                </a:ext>
              </a:extLst>
            </p:cNvPr>
            <p:cNvSpPr/>
            <p:nvPr/>
          </p:nvSpPr>
          <p:spPr>
            <a:xfrm>
              <a:off x="5572155" y="3015282"/>
              <a:ext cx="205742" cy="566629"/>
            </a:xfrm>
            <a:custGeom>
              <a:avLst/>
              <a:gdLst>
                <a:gd name="connsiteX0" fmla="*/ 0 w 205742"/>
                <a:gd name="connsiteY0" fmla="*/ 0 h 566629"/>
                <a:gd name="connsiteX1" fmla="*/ 0 w 205742"/>
                <a:gd name="connsiteY1" fmla="*/ 453155 h 566629"/>
                <a:gd name="connsiteX2" fmla="*/ 205743 w 205742"/>
                <a:gd name="connsiteY2" fmla="*/ 566630 h 566629"/>
                <a:gd name="connsiteX3" fmla="*/ 205743 w 205742"/>
                <a:gd name="connsiteY3" fmla="*/ 139890 h 566629"/>
                <a:gd name="connsiteX4" fmla="*/ 205743 w 205742"/>
                <a:gd name="connsiteY4" fmla="*/ 114963 h 566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5742" h="566629">
                  <a:moveTo>
                    <a:pt x="0" y="0"/>
                  </a:moveTo>
                  <a:lnTo>
                    <a:pt x="0" y="453155"/>
                  </a:lnTo>
                  <a:lnTo>
                    <a:pt x="205743" y="566630"/>
                  </a:lnTo>
                  <a:lnTo>
                    <a:pt x="205743" y="139890"/>
                  </a:lnTo>
                  <a:lnTo>
                    <a:pt x="205743" y="114963"/>
                  </a:lnTo>
                  <a:close/>
                </a:path>
              </a:pathLst>
            </a:custGeom>
            <a:solidFill>
              <a:srgbClr val="A1662C"/>
            </a:solidFill>
            <a:ln w="37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541" name="Freeform: Shape 2540">
              <a:extLst>
                <a:ext uri="{FF2B5EF4-FFF2-40B4-BE49-F238E27FC236}">
                  <a16:creationId xmlns:a16="http://schemas.microsoft.com/office/drawing/2014/main" id="{F8D4A5E9-B557-4A6C-B4D6-07912339E967}"/>
                </a:ext>
              </a:extLst>
            </p:cNvPr>
            <p:cNvSpPr/>
            <p:nvPr/>
          </p:nvSpPr>
          <p:spPr>
            <a:xfrm>
              <a:off x="5847843" y="3169310"/>
              <a:ext cx="205370" cy="566257"/>
            </a:xfrm>
            <a:custGeom>
              <a:avLst/>
              <a:gdLst>
                <a:gd name="connsiteX0" fmla="*/ 0 w 205370"/>
                <a:gd name="connsiteY0" fmla="*/ 0 h 566257"/>
                <a:gd name="connsiteX1" fmla="*/ 0 w 205370"/>
                <a:gd name="connsiteY1" fmla="*/ 452039 h 566257"/>
                <a:gd name="connsiteX2" fmla="*/ 205371 w 205370"/>
                <a:gd name="connsiteY2" fmla="*/ 566258 h 566257"/>
                <a:gd name="connsiteX3" fmla="*/ 205371 w 205370"/>
                <a:gd name="connsiteY3" fmla="*/ 153656 h 566257"/>
                <a:gd name="connsiteX4" fmla="*/ 205371 w 205370"/>
                <a:gd name="connsiteY4" fmla="*/ 114963 h 566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5370" h="566257">
                  <a:moveTo>
                    <a:pt x="0" y="0"/>
                  </a:moveTo>
                  <a:lnTo>
                    <a:pt x="0" y="452039"/>
                  </a:lnTo>
                  <a:lnTo>
                    <a:pt x="205371" y="566258"/>
                  </a:lnTo>
                  <a:lnTo>
                    <a:pt x="205371" y="153656"/>
                  </a:lnTo>
                  <a:lnTo>
                    <a:pt x="205371" y="114963"/>
                  </a:lnTo>
                  <a:close/>
                </a:path>
              </a:pathLst>
            </a:custGeom>
            <a:solidFill>
              <a:srgbClr val="A1662C"/>
            </a:solidFill>
            <a:ln w="37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542" name="Freeform: Shape 2541">
              <a:extLst>
                <a:ext uri="{FF2B5EF4-FFF2-40B4-BE49-F238E27FC236}">
                  <a16:creationId xmlns:a16="http://schemas.microsoft.com/office/drawing/2014/main" id="{2A03EE66-2E2E-4368-B514-4D2809565895}"/>
                </a:ext>
              </a:extLst>
            </p:cNvPr>
            <p:cNvSpPr/>
            <p:nvPr/>
          </p:nvSpPr>
          <p:spPr>
            <a:xfrm>
              <a:off x="5309861" y="2868323"/>
              <a:ext cx="192721" cy="548027"/>
            </a:xfrm>
            <a:custGeom>
              <a:avLst/>
              <a:gdLst>
                <a:gd name="connsiteX0" fmla="*/ 0 w 192721"/>
                <a:gd name="connsiteY0" fmla="*/ 0 h 548027"/>
                <a:gd name="connsiteX1" fmla="*/ 0 w 192721"/>
                <a:gd name="connsiteY1" fmla="*/ 441621 h 548027"/>
                <a:gd name="connsiteX2" fmla="*/ 37949 w 192721"/>
                <a:gd name="connsiteY2" fmla="*/ 463200 h 548027"/>
                <a:gd name="connsiteX3" fmla="*/ 150680 w 192721"/>
                <a:gd name="connsiteY3" fmla="*/ 525704 h 548027"/>
                <a:gd name="connsiteX4" fmla="*/ 192721 w 192721"/>
                <a:gd name="connsiteY4" fmla="*/ 548027 h 548027"/>
                <a:gd name="connsiteX5" fmla="*/ 192721 w 192721"/>
                <a:gd name="connsiteY5" fmla="*/ 132821 h 548027"/>
                <a:gd name="connsiteX6" fmla="*/ 192721 w 192721"/>
                <a:gd name="connsiteY6" fmla="*/ 107894 h 548027"/>
                <a:gd name="connsiteX7" fmla="*/ 67713 w 192721"/>
                <a:gd name="connsiteY7" fmla="*/ 37949 h 548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2721" h="548027">
                  <a:moveTo>
                    <a:pt x="0" y="0"/>
                  </a:moveTo>
                  <a:lnTo>
                    <a:pt x="0" y="441621"/>
                  </a:lnTo>
                  <a:lnTo>
                    <a:pt x="37949" y="463200"/>
                  </a:lnTo>
                  <a:lnTo>
                    <a:pt x="150680" y="525704"/>
                  </a:lnTo>
                  <a:lnTo>
                    <a:pt x="192721" y="548027"/>
                  </a:lnTo>
                  <a:lnTo>
                    <a:pt x="192721" y="132821"/>
                  </a:lnTo>
                  <a:lnTo>
                    <a:pt x="192721" y="107894"/>
                  </a:lnTo>
                  <a:lnTo>
                    <a:pt x="67713" y="37949"/>
                  </a:lnTo>
                  <a:close/>
                </a:path>
              </a:pathLst>
            </a:custGeom>
            <a:solidFill>
              <a:srgbClr val="969697"/>
            </a:solidFill>
            <a:ln w="37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543" name="Freeform: Shape 2542">
              <a:extLst>
                <a:ext uri="{FF2B5EF4-FFF2-40B4-BE49-F238E27FC236}">
                  <a16:creationId xmlns:a16="http://schemas.microsoft.com/office/drawing/2014/main" id="{5E97B2D3-6D55-40F2-8747-8B4B9130714C}"/>
                </a:ext>
              </a:extLst>
            </p:cNvPr>
            <p:cNvSpPr/>
            <p:nvPr/>
          </p:nvSpPr>
          <p:spPr>
            <a:xfrm>
              <a:off x="5585549" y="3022723"/>
              <a:ext cx="192349" cy="546911"/>
            </a:xfrm>
            <a:custGeom>
              <a:avLst/>
              <a:gdLst>
                <a:gd name="connsiteX0" fmla="*/ 0 w 192349"/>
                <a:gd name="connsiteY0" fmla="*/ 0 h 546911"/>
                <a:gd name="connsiteX1" fmla="*/ 0 w 192349"/>
                <a:gd name="connsiteY1" fmla="*/ 440505 h 546911"/>
                <a:gd name="connsiteX2" fmla="*/ 37949 w 192349"/>
                <a:gd name="connsiteY2" fmla="*/ 461712 h 546911"/>
                <a:gd name="connsiteX3" fmla="*/ 150680 w 192349"/>
                <a:gd name="connsiteY3" fmla="*/ 524960 h 546911"/>
                <a:gd name="connsiteX4" fmla="*/ 192349 w 192349"/>
                <a:gd name="connsiteY4" fmla="*/ 546911 h 546911"/>
                <a:gd name="connsiteX5" fmla="*/ 192349 w 192349"/>
                <a:gd name="connsiteY5" fmla="*/ 132449 h 546911"/>
                <a:gd name="connsiteX6" fmla="*/ 192349 w 192349"/>
                <a:gd name="connsiteY6" fmla="*/ 107522 h 5469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2349" h="546911">
                  <a:moveTo>
                    <a:pt x="0" y="0"/>
                  </a:moveTo>
                  <a:lnTo>
                    <a:pt x="0" y="440505"/>
                  </a:lnTo>
                  <a:lnTo>
                    <a:pt x="37949" y="461712"/>
                  </a:lnTo>
                  <a:lnTo>
                    <a:pt x="150680" y="524960"/>
                  </a:lnTo>
                  <a:lnTo>
                    <a:pt x="192349" y="546911"/>
                  </a:lnTo>
                  <a:lnTo>
                    <a:pt x="192349" y="132449"/>
                  </a:lnTo>
                  <a:lnTo>
                    <a:pt x="192349" y="107522"/>
                  </a:lnTo>
                  <a:close/>
                </a:path>
              </a:pathLst>
            </a:custGeom>
            <a:solidFill>
              <a:srgbClr val="969697"/>
            </a:solidFill>
            <a:ln w="37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544" name="Freeform: Shape 2543">
              <a:extLst>
                <a:ext uri="{FF2B5EF4-FFF2-40B4-BE49-F238E27FC236}">
                  <a16:creationId xmlns:a16="http://schemas.microsoft.com/office/drawing/2014/main" id="{2D3F7010-81D5-4A7D-B54C-0039F4244A11}"/>
                </a:ext>
              </a:extLst>
            </p:cNvPr>
            <p:cNvSpPr/>
            <p:nvPr/>
          </p:nvSpPr>
          <p:spPr>
            <a:xfrm>
              <a:off x="5860865" y="3176751"/>
              <a:ext cx="192349" cy="546539"/>
            </a:xfrm>
            <a:custGeom>
              <a:avLst/>
              <a:gdLst>
                <a:gd name="connsiteX0" fmla="*/ 0 w 192349"/>
                <a:gd name="connsiteY0" fmla="*/ 0 h 546539"/>
                <a:gd name="connsiteX1" fmla="*/ 0 w 192349"/>
                <a:gd name="connsiteY1" fmla="*/ 439389 h 546539"/>
                <a:gd name="connsiteX2" fmla="*/ 37949 w 192349"/>
                <a:gd name="connsiteY2" fmla="*/ 460596 h 546539"/>
                <a:gd name="connsiteX3" fmla="*/ 150680 w 192349"/>
                <a:gd name="connsiteY3" fmla="*/ 523472 h 546539"/>
                <a:gd name="connsiteX4" fmla="*/ 192349 w 192349"/>
                <a:gd name="connsiteY4" fmla="*/ 546539 h 546539"/>
                <a:gd name="connsiteX5" fmla="*/ 192349 w 192349"/>
                <a:gd name="connsiteY5" fmla="*/ 146215 h 546539"/>
                <a:gd name="connsiteX6" fmla="*/ 192349 w 192349"/>
                <a:gd name="connsiteY6" fmla="*/ 107522 h 546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2349" h="546539">
                  <a:moveTo>
                    <a:pt x="0" y="0"/>
                  </a:moveTo>
                  <a:lnTo>
                    <a:pt x="0" y="439389"/>
                  </a:lnTo>
                  <a:lnTo>
                    <a:pt x="37949" y="460596"/>
                  </a:lnTo>
                  <a:lnTo>
                    <a:pt x="150680" y="523472"/>
                  </a:lnTo>
                  <a:lnTo>
                    <a:pt x="192349" y="546539"/>
                  </a:lnTo>
                  <a:lnTo>
                    <a:pt x="192349" y="146215"/>
                  </a:lnTo>
                  <a:lnTo>
                    <a:pt x="192349" y="107522"/>
                  </a:lnTo>
                  <a:close/>
                </a:path>
              </a:pathLst>
            </a:custGeom>
            <a:solidFill>
              <a:srgbClr val="969697"/>
            </a:solidFill>
            <a:ln w="37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545" name="Freeform: Shape 2544">
              <a:extLst>
                <a:ext uri="{FF2B5EF4-FFF2-40B4-BE49-F238E27FC236}">
                  <a16:creationId xmlns:a16="http://schemas.microsoft.com/office/drawing/2014/main" id="{5A59D876-642F-4F83-A395-D00AF0B85B7B}"/>
                </a:ext>
              </a:extLst>
            </p:cNvPr>
            <p:cNvSpPr/>
            <p:nvPr/>
          </p:nvSpPr>
          <p:spPr>
            <a:xfrm>
              <a:off x="5170715" y="3386586"/>
              <a:ext cx="882498" cy="456875"/>
            </a:xfrm>
            <a:custGeom>
              <a:avLst/>
              <a:gdLst>
                <a:gd name="connsiteX0" fmla="*/ 0 w 882498"/>
                <a:gd name="connsiteY0" fmla="*/ 0 h 456875"/>
                <a:gd name="connsiteX1" fmla="*/ 0 w 882498"/>
                <a:gd name="connsiteY1" fmla="*/ 36461 h 456875"/>
                <a:gd name="connsiteX2" fmla="*/ 756747 w 882498"/>
                <a:gd name="connsiteY2" fmla="*/ 456875 h 456875"/>
                <a:gd name="connsiteX3" fmla="*/ 882499 w 882498"/>
                <a:gd name="connsiteY3" fmla="*/ 385814 h 456875"/>
                <a:gd name="connsiteX4" fmla="*/ 882499 w 882498"/>
                <a:gd name="connsiteY4" fmla="*/ 348981 h 456875"/>
                <a:gd name="connsiteX5" fmla="*/ 756747 w 882498"/>
                <a:gd name="connsiteY5" fmla="*/ 420415 h 456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82498" h="456875">
                  <a:moveTo>
                    <a:pt x="0" y="0"/>
                  </a:moveTo>
                  <a:lnTo>
                    <a:pt x="0" y="36461"/>
                  </a:lnTo>
                  <a:lnTo>
                    <a:pt x="756747" y="456875"/>
                  </a:lnTo>
                  <a:lnTo>
                    <a:pt x="882499" y="385814"/>
                  </a:lnTo>
                  <a:lnTo>
                    <a:pt x="882499" y="348981"/>
                  </a:lnTo>
                  <a:lnTo>
                    <a:pt x="756747" y="420415"/>
                  </a:lnTo>
                  <a:close/>
                </a:path>
              </a:pathLst>
            </a:custGeom>
            <a:solidFill>
              <a:srgbClr val="383A35"/>
            </a:solidFill>
            <a:ln w="37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546" name="Freeform: Shape 2545">
              <a:extLst>
                <a:ext uri="{FF2B5EF4-FFF2-40B4-BE49-F238E27FC236}">
                  <a16:creationId xmlns:a16="http://schemas.microsoft.com/office/drawing/2014/main" id="{E6F3568B-BED2-4C7F-8EC9-A22B954BAA41}"/>
                </a:ext>
              </a:extLst>
            </p:cNvPr>
            <p:cNvSpPr/>
            <p:nvPr/>
          </p:nvSpPr>
          <p:spPr>
            <a:xfrm>
              <a:off x="5170715" y="3315153"/>
              <a:ext cx="882498" cy="491847"/>
            </a:xfrm>
            <a:custGeom>
              <a:avLst/>
              <a:gdLst>
                <a:gd name="connsiteX0" fmla="*/ 125752 w 882498"/>
                <a:gd name="connsiteY0" fmla="*/ 0 h 491847"/>
                <a:gd name="connsiteX1" fmla="*/ 0 w 882498"/>
                <a:gd name="connsiteY1" fmla="*/ 71433 h 491847"/>
                <a:gd name="connsiteX2" fmla="*/ 756747 w 882498"/>
                <a:gd name="connsiteY2" fmla="*/ 491848 h 491847"/>
                <a:gd name="connsiteX3" fmla="*/ 865757 w 882498"/>
                <a:gd name="connsiteY3" fmla="*/ 430088 h 491847"/>
                <a:gd name="connsiteX4" fmla="*/ 882499 w 882498"/>
                <a:gd name="connsiteY4" fmla="*/ 420415 h 491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82498" h="491847">
                  <a:moveTo>
                    <a:pt x="125752" y="0"/>
                  </a:moveTo>
                  <a:lnTo>
                    <a:pt x="0" y="71433"/>
                  </a:lnTo>
                  <a:lnTo>
                    <a:pt x="756747" y="491848"/>
                  </a:lnTo>
                  <a:lnTo>
                    <a:pt x="865757" y="430088"/>
                  </a:lnTo>
                  <a:lnTo>
                    <a:pt x="882499" y="420415"/>
                  </a:lnTo>
                  <a:close/>
                </a:path>
              </a:pathLst>
            </a:custGeom>
            <a:solidFill>
              <a:srgbClr val="887E70"/>
            </a:solidFill>
            <a:ln w="37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547" name="Freeform: Shape 2546">
              <a:extLst>
                <a:ext uri="{FF2B5EF4-FFF2-40B4-BE49-F238E27FC236}">
                  <a16:creationId xmlns:a16="http://schemas.microsoft.com/office/drawing/2014/main" id="{0787C076-0D09-484E-B704-3C5CF8223E6B}"/>
                </a:ext>
              </a:extLst>
            </p:cNvPr>
            <p:cNvSpPr/>
            <p:nvPr/>
          </p:nvSpPr>
          <p:spPr>
            <a:xfrm>
              <a:off x="5927462" y="3759750"/>
              <a:ext cx="148447" cy="96360"/>
            </a:xfrm>
            <a:custGeom>
              <a:avLst/>
              <a:gdLst>
                <a:gd name="connsiteX0" fmla="*/ 0 w 148447"/>
                <a:gd name="connsiteY0" fmla="*/ 58784 h 96360"/>
                <a:gd name="connsiteX1" fmla="*/ 0 w 148447"/>
                <a:gd name="connsiteY1" fmla="*/ 83711 h 96360"/>
                <a:gd name="connsiteX2" fmla="*/ 22695 w 148447"/>
                <a:gd name="connsiteY2" fmla="*/ 96361 h 96360"/>
                <a:gd name="connsiteX3" fmla="*/ 148447 w 148447"/>
                <a:gd name="connsiteY3" fmla="*/ 15626 h 96360"/>
                <a:gd name="connsiteX4" fmla="*/ 148447 w 148447"/>
                <a:gd name="connsiteY4" fmla="*/ 0 h 96360"/>
                <a:gd name="connsiteX5" fmla="*/ 22695 w 148447"/>
                <a:gd name="connsiteY5" fmla="*/ 71433 h 96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8447" h="96360">
                  <a:moveTo>
                    <a:pt x="0" y="58784"/>
                  </a:moveTo>
                  <a:lnTo>
                    <a:pt x="0" y="83711"/>
                  </a:lnTo>
                  <a:lnTo>
                    <a:pt x="22695" y="96361"/>
                  </a:lnTo>
                  <a:lnTo>
                    <a:pt x="148447" y="15626"/>
                  </a:lnTo>
                  <a:lnTo>
                    <a:pt x="148447" y="0"/>
                  </a:lnTo>
                  <a:lnTo>
                    <a:pt x="22695" y="71433"/>
                  </a:lnTo>
                  <a:close/>
                </a:path>
              </a:pathLst>
            </a:custGeom>
            <a:solidFill>
              <a:srgbClr val="383A35"/>
            </a:solidFill>
            <a:ln w="37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548" name="Freeform: Shape 2547">
              <a:extLst>
                <a:ext uri="{FF2B5EF4-FFF2-40B4-BE49-F238E27FC236}">
                  <a16:creationId xmlns:a16="http://schemas.microsoft.com/office/drawing/2014/main" id="{68E8AB49-019C-4351-AA27-6D432150384B}"/>
                </a:ext>
              </a:extLst>
            </p:cNvPr>
            <p:cNvSpPr/>
            <p:nvPr/>
          </p:nvSpPr>
          <p:spPr>
            <a:xfrm>
              <a:off x="5927462" y="3747101"/>
              <a:ext cx="148447" cy="84082"/>
            </a:xfrm>
            <a:custGeom>
              <a:avLst/>
              <a:gdLst>
                <a:gd name="connsiteX0" fmla="*/ 125752 w 148447"/>
                <a:gd name="connsiteY0" fmla="*/ 0 h 84082"/>
                <a:gd name="connsiteX1" fmla="*/ 0 w 148447"/>
                <a:gd name="connsiteY1" fmla="*/ 71433 h 84082"/>
                <a:gd name="connsiteX2" fmla="*/ 22695 w 148447"/>
                <a:gd name="connsiteY2" fmla="*/ 84083 h 84082"/>
                <a:gd name="connsiteX3" fmla="*/ 148447 w 148447"/>
                <a:gd name="connsiteY3" fmla="*/ 12650 h 84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8447" h="84082">
                  <a:moveTo>
                    <a:pt x="125752" y="0"/>
                  </a:moveTo>
                  <a:lnTo>
                    <a:pt x="0" y="71433"/>
                  </a:lnTo>
                  <a:lnTo>
                    <a:pt x="22695" y="84083"/>
                  </a:lnTo>
                  <a:lnTo>
                    <a:pt x="148447" y="12650"/>
                  </a:lnTo>
                  <a:close/>
                </a:path>
              </a:pathLst>
            </a:custGeom>
            <a:solidFill>
              <a:srgbClr val="887E70"/>
            </a:solidFill>
            <a:ln w="37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549" name="Freeform: Shape 2548">
              <a:extLst>
                <a:ext uri="{FF2B5EF4-FFF2-40B4-BE49-F238E27FC236}">
                  <a16:creationId xmlns:a16="http://schemas.microsoft.com/office/drawing/2014/main" id="{26ACA9F9-7809-429C-86AE-1AC9FCB9F9CE}"/>
                </a:ext>
              </a:extLst>
            </p:cNvPr>
            <p:cNvSpPr/>
            <p:nvPr/>
          </p:nvSpPr>
          <p:spPr>
            <a:xfrm>
              <a:off x="5950156" y="3769424"/>
              <a:ext cx="148819" cy="84082"/>
            </a:xfrm>
            <a:custGeom>
              <a:avLst/>
              <a:gdLst>
                <a:gd name="connsiteX0" fmla="*/ 125752 w 148819"/>
                <a:gd name="connsiteY0" fmla="*/ 0 h 84082"/>
                <a:gd name="connsiteX1" fmla="*/ 0 w 148819"/>
                <a:gd name="connsiteY1" fmla="*/ 71433 h 84082"/>
                <a:gd name="connsiteX2" fmla="*/ 22695 w 148819"/>
                <a:gd name="connsiteY2" fmla="*/ 84083 h 84082"/>
                <a:gd name="connsiteX3" fmla="*/ 148819 w 148819"/>
                <a:gd name="connsiteY3" fmla="*/ 12650 h 84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8819" h="84082">
                  <a:moveTo>
                    <a:pt x="125752" y="0"/>
                  </a:moveTo>
                  <a:lnTo>
                    <a:pt x="0" y="71433"/>
                  </a:lnTo>
                  <a:lnTo>
                    <a:pt x="22695" y="84083"/>
                  </a:lnTo>
                  <a:lnTo>
                    <a:pt x="148819" y="12650"/>
                  </a:lnTo>
                  <a:close/>
                </a:path>
              </a:pathLst>
            </a:custGeom>
            <a:solidFill>
              <a:srgbClr val="887E70"/>
            </a:solidFill>
            <a:ln w="37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2550" name="Graphic 2528">
              <a:extLst>
                <a:ext uri="{FF2B5EF4-FFF2-40B4-BE49-F238E27FC236}">
                  <a16:creationId xmlns:a16="http://schemas.microsoft.com/office/drawing/2014/main" id="{5A784606-D592-49E0-BD87-938DA34B5710}"/>
                </a:ext>
              </a:extLst>
            </p:cNvPr>
            <p:cNvGrpSpPr/>
            <p:nvPr/>
          </p:nvGrpSpPr>
          <p:grpSpPr>
            <a:xfrm>
              <a:off x="5170715" y="3250044"/>
              <a:ext cx="239971" cy="273294"/>
              <a:chOff x="5170715" y="3250044"/>
              <a:chExt cx="239971" cy="273294"/>
            </a:xfrm>
            <a:solidFill>
              <a:srgbClr val="CBCACA"/>
            </a:solidFill>
          </p:grpSpPr>
          <p:sp>
            <p:nvSpPr>
              <p:cNvPr id="2551" name="Freeform: Shape 2550">
                <a:extLst>
                  <a:ext uri="{FF2B5EF4-FFF2-40B4-BE49-F238E27FC236}">
                    <a16:creationId xmlns:a16="http://schemas.microsoft.com/office/drawing/2014/main" id="{F31BD097-E7E8-4BB5-898A-1D8CFF404B57}"/>
                  </a:ext>
                </a:extLst>
              </p:cNvPr>
              <p:cNvSpPr/>
              <p:nvPr/>
            </p:nvSpPr>
            <p:spPr>
              <a:xfrm>
                <a:off x="5170715" y="3250044"/>
                <a:ext cx="125752" cy="137497"/>
              </a:xfrm>
              <a:custGeom>
                <a:avLst/>
                <a:gdLst>
                  <a:gd name="connsiteX0" fmla="*/ 0 w 125752"/>
                  <a:gd name="connsiteY0" fmla="*/ 136542 h 137497"/>
                  <a:gd name="connsiteX1" fmla="*/ 0 w 125752"/>
                  <a:gd name="connsiteY1" fmla="*/ 71433 h 137497"/>
                  <a:gd name="connsiteX2" fmla="*/ 0 w 125752"/>
                  <a:gd name="connsiteY2" fmla="*/ 71433 h 137497"/>
                  <a:gd name="connsiteX3" fmla="*/ 125752 w 125752"/>
                  <a:gd name="connsiteY3" fmla="*/ 0 h 137497"/>
                  <a:gd name="connsiteX4" fmla="*/ 125752 w 125752"/>
                  <a:gd name="connsiteY4" fmla="*/ 65108 h 137497"/>
                  <a:gd name="connsiteX5" fmla="*/ 116823 w 125752"/>
                  <a:gd name="connsiteY5" fmla="*/ 70317 h 137497"/>
                  <a:gd name="connsiteX6" fmla="*/ 116823 w 125752"/>
                  <a:gd name="connsiteY6" fmla="*/ 20463 h 137497"/>
                  <a:gd name="connsiteX7" fmla="*/ 11533 w 125752"/>
                  <a:gd name="connsiteY7" fmla="*/ 79990 h 137497"/>
                  <a:gd name="connsiteX8" fmla="*/ 11533 w 125752"/>
                  <a:gd name="connsiteY8" fmla="*/ 129845 h 137497"/>
                  <a:gd name="connsiteX9" fmla="*/ 0 w 125752"/>
                  <a:gd name="connsiteY9" fmla="*/ 136542 h 137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25752" h="137497">
                    <a:moveTo>
                      <a:pt x="0" y="136542"/>
                    </a:moveTo>
                    <a:lnTo>
                      <a:pt x="0" y="71433"/>
                    </a:lnTo>
                    <a:lnTo>
                      <a:pt x="0" y="71433"/>
                    </a:lnTo>
                    <a:lnTo>
                      <a:pt x="125752" y="0"/>
                    </a:lnTo>
                    <a:lnTo>
                      <a:pt x="125752" y="65108"/>
                    </a:lnTo>
                    <a:cubicBezTo>
                      <a:pt x="125752" y="69573"/>
                      <a:pt x="116823" y="73666"/>
                      <a:pt x="116823" y="70317"/>
                    </a:cubicBezTo>
                    <a:lnTo>
                      <a:pt x="116823" y="20463"/>
                    </a:lnTo>
                    <a:lnTo>
                      <a:pt x="11533" y="79990"/>
                    </a:lnTo>
                    <a:cubicBezTo>
                      <a:pt x="11533" y="96733"/>
                      <a:pt x="11533" y="113103"/>
                      <a:pt x="11533" y="129845"/>
                    </a:cubicBezTo>
                    <a:cubicBezTo>
                      <a:pt x="11906" y="135054"/>
                      <a:pt x="0" y="139518"/>
                      <a:pt x="0" y="136542"/>
                    </a:cubicBezTo>
                    <a:close/>
                  </a:path>
                </a:pathLst>
              </a:custGeom>
              <a:solidFill>
                <a:srgbClr val="CBCACA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52" name="Freeform: Shape 2551">
                <a:extLst>
                  <a:ext uri="{FF2B5EF4-FFF2-40B4-BE49-F238E27FC236}">
                    <a16:creationId xmlns:a16="http://schemas.microsoft.com/office/drawing/2014/main" id="{1D9263CE-C32B-4FF5-ACED-304F1729575F}"/>
                  </a:ext>
                </a:extLst>
              </p:cNvPr>
              <p:cNvSpPr/>
              <p:nvPr/>
            </p:nvSpPr>
            <p:spPr>
              <a:xfrm>
                <a:off x="5170715" y="3321105"/>
                <a:ext cx="125752" cy="137648"/>
              </a:xfrm>
              <a:custGeom>
                <a:avLst/>
                <a:gdLst>
                  <a:gd name="connsiteX0" fmla="*/ 125752 w 125752"/>
                  <a:gd name="connsiteY0" fmla="*/ 136542 h 137648"/>
                  <a:gd name="connsiteX1" fmla="*/ 125752 w 125752"/>
                  <a:gd name="connsiteY1" fmla="*/ 71433 h 137648"/>
                  <a:gd name="connsiteX2" fmla="*/ 125752 w 125752"/>
                  <a:gd name="connsiteY2" fmla="*/ 71433 h 137648"/>
                  <a:gd name="connsiteX3" fmla="*/ 0 w 125752"/>
                  <a:gd name="connsiteY3" fmla="*/ 0 h 137648"/>
                  <a:gd name="connsiteX4" fmla="*/ 0 w 125752"/>
                  <a:gd name="connsiteY4" fmla="*/ 65108 h 137648"/>
                  <a:gd name="connsiteX5" fmla="*/ 8929 w 125752"/>
                  <a:gd name="connsiteY5" fmla="*/ 70317 h 137648"/>
                  <a:gd name="connsiteX6" fmla="*/ 8929 w 125752"/>
                  <a:gd name="connsiteY6" fmla="*/ 20463 h 137648"/>
                  <a:gd name="connsiteX7" fmla="*/ 114219 w 125752"/>
                  <a:gd name="connsiteY7" fmla="*/ 79990 h 137648"/>
                  <a:gd name="connsiteX8" fmla="*/ 114219 w 125752"/>
                  <a:gd name="connsiteY8" fmla="*/ 129845 h 137648"/>
                  <a:gd name="connsiteX9" fmla="*/ 125752 w 125752"/>
                  <a:gd name="connsiteY9" fmla="*/ 136542 h 1376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25752" h="137648">
                    <a:moveTo>
                      <a:pt x="125752" y="136542"/>
                    </a:moveTo>
                    <a:lnTo>
                      <a:pt x="125752" y="71433"/>
                    </a:lnTo>
                    <a:lnTo>
                      <a:pt x="125752" y="71433"/>
                    </a:lnTo>
                    <a:lnTo>
                      <a:pt x="0" y="0"/>
                    </a:lnTo>
                    <a:lnTo>
                      <a:pt x="0" y="65108"/>
                    </a:lnTo>
                    <a:cubicBezTo>
                      <a:pt x="0" y="69573"/>
                      <a:pt x="8929" y="73666"/>
                      <a:pt x="8929" y="70317"/>
                    </a:cubicBezTo>
                    <a:lnTo>
                      <a:pt x="8929" y="20463"/>
                    </a:lnTo>
                    <a:lnTo>
                      <a:pt x="114219" y="79990"/>
                    </a:lnTo>
                    <a:cubicBezTo>
                      <a:pt x="114219" y="96733"/>
                      <a:pt x="114219" y="113103"/>
                      <a:pt x="114219" y="129845"/>
                    </a:cubicBezTo>
                    <a:cubicBezTo>
                      <a:pt x="114219" y="135054"/>
                      <a:pt x="125752" y="139890"/>
                      <a:pt x="125752" y="136542"/>
                    </a:cubicBezTo>
                    <a:close/>
                  </a:path>
                </a:pathLst>
              </a:custGeom>
              <a:solidFill>
                <a:srgbClr val="CBCACA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53" name="Freeform: Shape 2552">
                <a:extLst>
                  <a:ext uri="{FF2B5EF4-FFF2-40B4-BE49-F238E27FC236}">
                    <a16:creationId xmlns:a16="http://schemas.microsoft.com/office/drawing/2014/main" id="{AA79C4B6-26B9-478D-AEBE-B82FF90D3732}"/>
                  </a:ext>
                </a:extLst>
              </p:cNvPr>
              <p:cNvSpPr/>
              <p:nvPr/>
            </p:nvSpPr>
            <p:spPr>
              <a:xfrm>
                <a:off x="5284934" y="3385842"/>
                <a:ext cx="125752" cy="137497"/>
              </a:xfrm>
              <a:custGeom>
                <a:avLst/>
                <a:gdLst>
                  <a:gd name="connsiteX0" fmla="*/ 125752 w 125752"/>
                  <a:gd name="connsiteY0" fmla="*/ 136542 h 137497"/>
                  <a:gd name="connsiteX1" fmla="*/ 125752 w 125752"/>
                  <a:gd name="connsiteY1" fmla="*/ 71433 h 137497"/>
                  <a:gd name="connsiteX2" fmla="*/ 125752 w 125752"/>
                  <a:gd name="connsiteY2" fmla="*/ 71433 h 137497"/>
                  <a:gd name="connsiteX3" fmla="*/ 0 w 125752"/>
                  <a:gd name="connsiteY3" fmla="*/ 0 h 137497"/>
                  <a:gd name="connsiteX4" fmla="*/ 0 w 125752"/>
                  <a:gd name="connsiteY4" fmla="*/ 65108 h 137497"/>
                  <a:gd name="connsiteX5" fmla="*/ 8929 w 125752"/>
                  <a:gd name="connsiteY5" fmla="*/ 70317 h 137497"/>
                  <a:gd name="connsiteX6" fmla="*/ 8929 w 125752"/>
                  <a:gd name="connsiteY6" fmla="*/ 20463 h 137497"/>
                  <a:gd name="connsiteX7" fmla="*/ 114219 w 125752"/>
                  <a:gd name="connsiteY7" fmla="*/ 79990 h 137497"/>
                  <a:gd name="connsiteX8" fmla="*/ 114219 w 125752"/>
                  <a:gd name="connsiteY8" fmla="*/ 129845 h 137497"/>
                  <a:gd name="connsiteX9" fmla="*/ 125752 w 125752"/>
                  <a:gd name="connsiteY9" fmla="*/ 136542 h 137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25752" h="137497">
                    <a:moveTo>
                      <a:pt x="125752" y="136542"/>
                    </a:moveTo>
                    <a:lnTo>
                      <a:pt x="125752" y="71433"/>
                    </a:lnTo>
                    <a:lnTo>
                      <a:pt x="125752" y="71433"/>
                    </a:lnTo>
                    <a:lnTo>
                      <a:pt x="0" y="0"/>
                    </a:lnTo>
                    <a:lnTo>
                      <a:pt x="0" y="65108"/>
                    </a:lnTo>
                    <a:cubicBezTo>
                      <a:pt x="0" y="69573"/>
                      <a:pt x="8929" y="73666"/>
                      <a:pt x="8929" y="70317"/>
                    </a:cubicBezTo>
                    <a:lnTo>
                      <a:pt x="8929" y="20463"/>
                    </a:lnTo>
                    <a:lnTo>
                      <a:pt x="114219" y="79990"/>
                    </a:lnTo>
                    <a:cubicBezTo>
                      <a:pt x="114219" y="96733"/>
                      <a:pt x="114219" y="113103"/>
                      <a:pt x="114219" y="129845"/>
                    </a:cubicBezTo>
                    <a:cubicBezTo>
                      <a:pt x="113847" y="135054"/>
                      <a:pt x="125752" y="139518"/>
                      <a:pt x="125752" y="136542"/>
                    </a:cubicBezTo>
                    <a:close/>
                  </a:path>
                </a:pathLst>
              </a:custGeom>
              <a:solidFill>
                <a:srgbClr val="CBCACA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2554" name="Freeform: Shape 2553">
              <a:extLst>
                <a:ext uri="{FF2B5EF4-FFF2-40B4-BE49-F238E27FC236}">
                  <a16:creationId xmlns:a16="http://schemas.microsoft.com/office/drawing/2014/main" id="{78D31D94-0BCE-4DE2-B895-A7BECA6572D6}"/>
                </a:ext>
              </a:extLst>
            </p:cNvPr>
            <p:cNvSpPr/>
            <p:nvPr/>
          </p:nvSpPr>
          <p:spPr>
            <a:xfrm>
              <a:off x="6224728" y="3380261"/>
              <a:ext cx="300987" cy="658153"/>
            </a:xfrm>
            <a:custGeom>
              <a:avLst/>
              <a:gdLst>
                <a:gd name="connsiteX0" fmla="*/ 300987 w 300987"/>
                <a:gd name="connsiteY0" fmla="*/ 658154 h 658153"/>
                <a:gd name="connsiteX1" fmla="*/ 1860 w 300987"/>
                <a:gd name="connsiteY1" fmla="*/ 489616 h 658153"/>
                <a:gd name="connsiteX2" fmla="*/ 0 w 300987"/>
                <a:gd name="connsiteY2" fmla="*/ 0 h 658153"/>
                <a:gd name="connsiteX3" fmla="*/ 300243 w 300987"/>
                <a:gd name="connsiteY3" fmla="*/ 168910 h 658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0987" h="658153">
                  <a:moveTo>
                    <a:pt x="300987" y="658154"/>
                  </a:moveTo>
                  <a:lnTo>
                    <a:pt x="1860" y="489616"/>
                  </a:lnTo>
                  <a:lnTo>
                    <a:pt x="0" y="0"/>
                  </a:lnTo>
                  <a:lnTo>
                    <a:pt x="300243" y="168910"/>
                  </a:lnTo>
                  <a:close/>
                </a:path>
              </a:pathLst>
            </a:custGeom>
            <a:solidFill>
              <a:srgbClr val="5E5F5F"/>
            </a:solidFill>
            <a:ln w="37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555" name="Freeform: Shape 2554">
              <a:extLst>
                <a:ext uri="{FF2B5EF4-FFF2-40B4-BE49-F238E27FC236}">
                  <a16:creationId xmlns:a16="http://schemas.microsoft.com/office/drawing/2014/main" id="{A2289BAE-AC07-4FAD-B6F6-8ADB1554C8E0}"/>
                </a:ext>
              </a:extLst>
            </p:cNvPr>
            <p:cNvSpPr/>
            <p:nvPr/>
          </p:nvSpPr>
          <p:spPr>
            <a:xfrm>
              <a:off x="6575198" y="3577447"/>
              <a:ext cx="300615" cy="657781"/>
            </a:xfrm>
            <a:custGeom>
              <a:avLst/>
              <a:gdLst>
                <a:gd name="connsiteX0" fmla="*/ 300615 w 300615"/>
                <a:gd name="connsiteY0" fmla="*/ 657782 h 657781"/>
                <a:gd name="connsiteX1" fmla="*/ 372 w 300615"/>
                <a:gd name="connsiteY1" fmla="*/ 489244 h 657781"/>
                <a:gd name="connsiteX2" fmla="*/ 0 w 300615"/>
                <a:gd name="connsiteY2" fmla="*/ 0 h 657781"/>
                <a:gd name="connsiteX3" fmla="*/ 299871 w 300615"/>
                <a:gd name="connsiteY3" fmla="*/ 168910 h 657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0615" h="657781">
                  <a:moveTo>
                    <a:pt x="300615" y="657782"/>
                  </a:moveTo>
                  <a:lnTo>
                    <a:pt x="372" y="489244"/>
                  </a:lnTo>
                  <a:lnTo>
                    <a:pt x="0" y="0"/>
                  </a:lnTo>
                  <a:lnTo>
                    <a:pt x="299871" y="168910"/>
                  </a:lnTo>
                  <a:close/>
                </a:path>
              </a:pathLst>
            </a:custGeom>
            <a:solidFill>
              <a:srgbClr val="B7814F"/>
            </a:solidFill>
            <a:ln w="37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556" name="Freeform: Shape 2555">
              <a:extLst>
                <a:ext uri="{FF2B5EF4-FFF2-40B4-BE49-F238E27FC236}">
                  <a16:creationId xmlns:a16="http://schemas.microsoft.com/office/drawing/2014/main" id="{EBA4DB7B-6DF4-430F-91BA-8E40B4880016}"/>
                </a:ext>
              </a:extLst>
            </p:cNvPr>
            <p:cNvSpPr/>
            <p:nvPr/>
          </p:nvSpPr>
          <p:spPr>
            <a:xfrm>
              <a:off x="6443493" y="3503409"/>
              <a:ext cx="431948" cy="483290"/>
            </a:xfrm>
            <a:custGeom>
              <a:avLst/>
              <a:gdLst>
                <a:gd name="connsiteX0" fmla="*/ 431948 w 431948"/>
                <a:gd name="connsiteY0" fmla="*/ 483291 h 483290"/>
                <a:gd name="connsiteX1" fmla="*/ 131705 w 431948"/>
                <a:gd name="connsiteY1" fmla="*/ 314753 h 483290"/>
                <a:gd name="connsiteX2" fmla="*/ 131333 w 431948"/>
                <a:gd name="connsiteY2" fmla="*/ 74038 h 483290"/>
                <a:gd name="connsiteX3" fmla="*/ 321450 w 431948"/>
                <a:gd name="connsiteY3" fmla="*/ 181188 h 483290"/>
                <a:gd name="connsiteX4" fmla="*/ 431204 w 431948"/>
                <a:gd name="connsiteY4" fmla="*/ 242948 h 483290"/>
                <a:gd name="connsiteX5" fmla="*/ 431948 w 431948"/>
                <a:gd name="connsiteY5" fmla="*/ 483291 h 483290"/>
                <a:gd name="connsiteX6" fmla="*/ 431948 w 431948"/>
                <a:gd name="connsiteY6" fmla="*/ 483291 h 483290"/>
                <a:gd name="connsiteX7" fmla="*/ 81851 w 431948"/>
                <a:gd name="connsiteY7" fmla="*/ 286477 h 483290"/>
                <a:gd name="connsiteX8" fmla="*/ 372 w 431948"/>
                <a:gd name="connsiteY8" fmla="*/ 240715 h 483290"/>
                <a:gd name="connsiteX9" fmla="*/ 0 w 431948"/>
                <a:gd name="connsiteY9" fmla="*/ 0 h 483290"/>
                <a:gd name="connsiteX10" fmla="*/ 81478 w 431948"/>
                <a:gd name="connsiteY10" fmla="*/ 45762 h 483290"/>
                <a:gd name="connsiteX11" fmla="*/ 81851 w 431948"/>
                <a:gd name="connsiteY11" fmla="*/ 286477 h 483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31948" h="483290">
                  <a:moveTo>
                    <a:pt x="431948" y="483291"/>
                  </a:moveTo>
                  <a:lnTo>
                    <a:pt x="131705" y="314753"/>
                  </a:lnTo>
                  <a:lnTo>
                    <a:pt x="131333" y="74038"/>
                  </a:lnTo>
                  <a:lnTo>
                    <a:pt x="321450" y="181188"/>
                  </a:lnTo>
                  <a:lnTo>
                    <a:pt x="431204" y="242948"/>
                  </a:lnTo>
                  <a:lnTo>
                    <a:pt x="431948" y="483291"/>
                  </a:lnTo>
                  <a:lnTo>
                    <a:pt x="431948" y="483291"/>
                  </a:lnTo>
                  <a:close/>
                  <a:moveTo>
                    <a:pt x="81851" y="286477"/>
                  </a:moveTo>
                  <a:lnTo>
                    <a:pt x="372" y="240715"/>
                  </a:lnTo>
                  <a:lnTo>
                    <a:pt x="0" y="0"/>
                  </a:lnTo>
                  <a:lnTo>
                    <a:pt x="81478" y="45762"/>
                  </a:lnTo>
                  <a:lnTo>
                    <a:pt x="81851" y="286477"/>
                  </a:lnTo>
                  <a:close/>
                </a:path>
              </a:pathLst>
            </a:custGeom>
            <a:solidFill>
              <a:srgbClr val="1B1B1B"/>
            </a:solidFill>
            <a:ln w="37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557" name="Freeform: Shape 2556">
              <a:extLst>
                <a:ext uri="{FF2B5EF4-FFF2-40B4-BE49-F238E27FC236}">
                  <a16:creationId xmlns:a16="http://schemas.microsoft.com/office/drawing/2014/main" id="{2A2472BF-A608-45C6-BA69-C747C728DF70}"/>
                </a:ext>
              </a:extLst>
            </p:cNvPr>
            <p:cNvSpPr/>
            <p:nvPr/>
          </p:nvSpPr>
          <p:spPr>
            <a:xfrm>
              <a:off x="6574826" y="3577447"/>
              <a:ext cx="54318" cy="489243"/>
            </a:xfrm>
            <a:custGeom>
              <a:avLst/>
              <a:gdLst>
                <a:gd name="connsiteX0" fmla="*/ 54319 w 54318"/>
                <a:gd name="connsiteY0" fmla="*/ 30508 h 489243"/>
                <a:gd name="connsiteX1" fmla="*/ 54319 w 54318"/>
                <a:gd name="connsiteY1" fmla="*/ 458364 h 489243"/>
                <a:gd name="connsiteX2" fmla="*/ 744 w 54318"/>
                <a:gd name="connsiteY2" fmla="*/ 489244 h 489243"/>
                <a:gd name="connsiteX3" fmla="*/ 0 w 54318"/>
                <a:gd name="connsiteY3" fmla="*/ 0 h 489243"/>
                <a:gd name="connsiteX4" fmla="*/ 54319 w 54318"/>
                <a:gd name="connsiteY4" fmla="*/ 30508 h 489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4318" h="489243">
                  <a:moveTo>
                    <a:pt x="54319" y="30508"/>
                  </a:moveTo>
                  <a:lnTo>
                    <a:pt x="54319" y="458364"/>
                  </a:lnTo>
                  <a:lnTo>
                    <a:pt x="744" y="489244"/>
                  </a:lnTo>
                  <a:lnTo>
                    <a:pt x="0" y="0"/>
                  </a:lnTo>
                  <a:lnTo>
                    <a:pt x="54319" y="30508"/>
                  </a:lnTo>
                  <a:close/>
                </a:path>
              </a:pathLst>
            </a:custGeom>
            <a:solidFill>
              <a:srgbClr val="FFBF3B"/>
            </a:solidFill>
            <a:ln w="37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558" name="Freeform: Shape 2557">
              <a:extLst>
                <a:ext uri="{FF2B5EF4-FFF2-40B4-BE49-F238E27FC236}">
                  <a16:creationId xmlns:a16="http://schemas.microsoft.com/office/drawing/2014/main" id="{5928CF69-A2EC-48AE-B4CC-4C11747AD254}"/>
                </a:ext>
              </a:extLst>
            </p:cNvPr>
            <p:cNvSpPr/>
            <p:nvPr/>
          </p:nvSpPr>
          <p:spPr>
            <a:xfrm>
              <a:off x="6225100" y="3380261"/>
              <a:ext cx="53947" cy="489243"/>
            </a:xfrm>
            <a:custGeom>
              <a:avLst/>
              <a:gdLst>
                <a:gd name="connsiteX0" fmla="*/ 53947 w 53947"/>
                <a:gd name="connsiteY0" fmla="*/ 30508 h 489243"/>
                <a:gd name="connsiteX1" fmla="*/ 53947 w 53947"/>
                <a:gd name="connsiteY1" fmla="*/ 458364 h 489243"/>
                <a:gd name="connsiteX2" fmla="*/ 1488 w 53947"/>
                <a:gd name="connsiteY2" fmla="*/ 489244 h 489243"/>
                <a:gd name="connsiteX3" fmla="*/ 0 w 53947"/>
                <a:gd name="connsiteY3" fmla="*/ 0 h 489243"/>
                <a:gd name="connsiteX4" fmla="*/ 53947 w 53947"/>
                <a:gd name="connsiteY4" fmla="*/ 30508 h 489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947" h="489243">
                  <a:moveTo>
                    <a:pt x="53947" y="30508"/>
                  </a:moveTo>
                  <a:lnTo>
                    <a:pt x="53947" y="458364"/>
                  </a:lnTo>
                  <a:lnTo>
                    <a:pt x="1488" y="489244"/>
                  </a:lnTo>
                  <a:lnTo>
                    <a:pt x="0" y="0"/>
                  </a:lnTo>
                  <a:lnTo>
                    <a:pt x="53947" y="30508"/>
                  </a:lnTo>
                  <a:close/>
                </a:path>
              </a:pathLst>
            </a:custGeom>
            <a:solidFill>
              <a:schemeClr val="accent2"/>
            </a:solidFill>
            <a:ln w="37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2559" name="Graphic 2528">
              <a:extLst>
                <a:ext uri="{FF2B5EF4-FFF2-40B4-BE49-F238E27FC236}">
                  <a16:creationId xmlns:a16="http://schemas.microsoft.com/office/drawing/2014/main" id="{5A784606-D592-49E0-BD87-938DA34B5710}"/>
                </a:ext>
              </a:extLst>
            </p:cNvPr>
            <p:cNvGrpSpPr/>
            <p:nvPr/>
          </p:nvGrpSpPr>
          <p:grpSpPr>
            <a:xfrm>
              <a:off x="4512189" y="3240371"/>
              <a:ext cx="1318539" cy="1115064"/>
              <a:chOff x="4512189" y="3240371"/>
              <a:chExt cx="1318539" cy="1115064"/>
            </a:xfrm>
            <a:solidFill>
              <a:schemeClr val="accent1"/>
            </a:solidFill>
          </p:grpSpPr>
          <p:sp>
            <p:nvSpPr>
              <p:cNvPr id="2560" name="Freeform: Shape 2559">
                <a:extLst>
                  <a:ext uri="{FF2B5EF4-FFF2-40B4-BE49-F238E27FC236}">
                    <a16:creationId xmlns:a16="http://schemas.microsoft.com/office/drawing/2014/main" id="{03B24C69-E63E-499F-890A-84F8D6CE2972}"/>
                  </a:ext>
                </a:extLst>
              </p:cNvPr>
              <p:cNvSpPr/>
              <p:nvPr/>
            </p:nvSpPr>
            <p:spPr>
              <a:xfrm>
                <a:off x="4858194" y="3811482"/>
                <a:ext cx="552509" cy="393682"/>
              </a:xfrm>
              <a:custGeom>
                <a:avLst/>
                <a:gdLst>
                  <a:gd name="connsiteX0" fmla="*/ 15626 w 552509"/>
                  <a:gd name="connsiteY0" fmla="*/ 2216 h 393682"/>
                  <a:gd name="connsiteX1" fmla="*/ 109010 w 552509"/>
                  <a:gd name="connsiteY1" fmla="*/ 56907 h 393682"/>
                  <a:gd name="connsiteX2" fmla="*/ 326287 w 552509"/>
                  <a:gd name="connsiteY2" fmla="*/ 183776 h 393682"/>
                  <a:gd name="connsiteX3" fmla="*/ 545051 w 552509"/>
                  <a:gd name="connsiteY3" fmla="*/ 311388 h 393682"/>
                  <a:gd name="connsiteX4" fmla="*/ 552492 w 552509"/>
                  <a:gd name="connsiteY4" fmla="*/ 331851 h 393682"/>
                  <a:gd name="connsiteX5" fmla="*/ 552492 w 552509"/>
                  <a:gd name="connsiteY5" fmla="*/ 384310 h 393682"/>
                  <a:gd name="connsiteX6" fmla="*/ 537238 w 552509"/>
                  <a:gd name="connsiteY6" fmla="*/ 391379 h 393682"/>
                  <a:gd name="connsiteX7" fmla="*/ 322194 w 552509"/>
                  <a:gd name="connsiteY7" fmla="*/ 265998 h 393682"/>
                  <a:gd name="connsiteX8" fmla="*/ 15254 w 552509"/>
                  <a:gd name="connsiteY8" fmla="*/ 86671 h 393682"/>
                  <a:gd name="connsiteX9" fmla="*/ 0 w 552509"/>
                  <a:gd name="connsiteY9" fmla="*/ 61744 h 393682"/>
                  <a:gd name="connsiteX10" fmla="*/ 0 w 552509"/>
                  <a:gd name="connsiteY10" fmla="*/ 9657 h 393682"/>
                  <a:gd name="connsiteX11" fmla="*/ 15626 w 552509"/>
                  <a:gd name="connsiteY11" fmla="*/ 2216 h 3936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2509" h="393682">
                    <a:moveTo>
                      <a:pt x="15626" y="2216"/>
                    </a:moveTo>
                    <a:cubicBezTo>
                      <a:pt x="46878" y="20446"/>
                      <a:pt x="77758" y="38677"/>
                      <a:pt x="109010" y="56907"/>
                    </a:cubicBezTo>
                    <a:cubicBezTo>
                      <a:pt x="150680" y="81462"/>
                      <a:pt x="284617" y="159220"/>
                      <a:pt x="326287" y="183776"/>
                    </a:cubicBezTo>
                    <a:cubicBezTo>
                      <a:pt x="399208" y="226189"/>
                      <a:pt x="472129" y="268975"/>
                      <a:pt x="545051" y="311388"/>
                    </a:cubicBezTo>
                    <a:cubicBezTo>
                      <a:pt x="553236" y="316225"/>
                      <a:pt x="552492" y="322922"/>
                      <a:pt x="552492" y="331851"/>
                    </a:cubicBezTo>
                    <a:cubicBezTo>
                      <a:pt x="552492" y="349337"/>
                      <a:pt x="552492" y="366823"/>
                      <a:pt x="552492" y="384310"/>
                    </a:cubicBezTo>
                    <a:cubicBezTo>
                      <a:pt x="552492" y="393239"/>
                      <a:pt x="545795" y="396215"/>
                      <a:pt x="537238" y="391379"/>
                    </a:cubicBezTo>
                    <a:cubicBezTo>
                      <a:pt x="465805" y="349709"/>
                      <a:pt x="393999" y="307668"/>
                      <a:pt x="322194" y="265998"/>
                    </a:cubicBezTo>
                    <a:cubicBezTo>
                      <a:pt x="250389" y="224329"/>
                      <a:pt x="87059" y="128712"/>
                      <a:pt x="15254" y="86671"/>
                    </a:cubicBezTo>
                    <a:cubicBezTo>
                      <a:pt x="7069" y="81834"/>
                      <a:pt x="0" y="70673"/>
                      <a:pt x="0" y="61744"/>
                    </a:cubicBezTo>
                    <a:cubicBezTo>
                      <a:pt x="0" y="44257"/>
                      <a:pt x="0" y="26771"/>
                      <a:pt x="0" y="9657"/>
                    </a:cubicBezTo>
                    <a:cubicBezTo>
                      <a:pt x="372" y="728"/>
                      <a:pt x="7441" y="-2621"/>
                      <a:pt x="15626" y="2216"/>
                    </a:cubicBezTo>
                    <a:close/>
                  </a:path>
                </a:pathLst>
              </a:custGeom>
              <a:solidFill>
                <a:srgbClr val="424242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61" name="Freeform: Shape 2560">
                <a:extLst>
                  <a:ext uri="{FF2B5EF4-FFF2-40B4-BE49-F238E27FC236}">
                    <a16:creationId xmlns:a16="http://schemas.microsoft.com/office/drawing/2014/main" id="{72F86ACC-9BDA-4E3E-A128-D4D527C1E741}"/>
                  </a:ext>
                </a:extLst>
              </p:cNvPr>
              <p:cNvSpPr/>
              <p:nvPr/>
            </p:nvSpPr>
            <p:spPr>
              <a:xfrm>
                <a:off x="4533768" y="3622109"/>
                <a:ext cx="514932" cy="371731"/>
              </a:xfrm>
              <a:custGeom>
                <a:avLst/>
                <a:gdLst>
                  <a:gd name="connsiteX0" fmla="*/ 15626 w 514932"/>
                  <a:gd name="connsiteY0" fmla="*/ 2216 h 371731"/>
                  <a:gd name="connsiteX1" fmla="*/ 109010 w 514932"/>
                  <a:gd name="connsiteY1" fmla="*/ 56907 h 371731"/>
                  <a:gd name="connsiteX2" fmla="*/ 288710 w 514932"/>
                  <a:gd name="connsiteY2" fmla="*/ 161825 h 371731"/>
                  <a:gd name="connsiteX3" fmla="*/ 507474 w 514932"/>
                  <a:gd name="connsiteY3" fmla="*/ 289437 h 371731"/>
                  <a:gd name="connsiteX4" fmla="*/ 514915 w 514932"/>
                  <a:gd name="connsiteY4" fmla="*/ 309900 h 371731"/>
                  <a:gd name="connsiteX5" fmla="*/ 514915 w 514932"/>
                  <a:gd name="connsiteY5" fmla="*/ 362359 h 371731"/>
                  <a:gd name="connsiteX6" fmla="*/ 499661 w 514932"/>
                  <a:gd name="connsiteY6" fmla="*/ 369428 h 371731"/>
                  <a:gd name="connsiteX7" fmla="*/ 284617 w 514932"/>
                  <a:gd name="connsiteY7" fmla="*/ 244047 h 371731"/>
                  <a:gd name="connsiteX8" fmla="*/ 15254 w 514932"/>
                  <a:gd name="connsiteY8" fmla="*/ 86671 h 371731"/>
                  <a:gd name="connsiteX9" fmla="*/ 0 w 514932"/>
                  <a:gd name="connsiteY9" fmla="*/ 61744 h 371731"/>
                  <a:gd name="connsiteX10" fmla="*/ 0 w 514932"/>
                  <a:gd name="connsiteY10" fmla="*/ 9657 h 371731"/>
                  <a:gd name="connsiteX11" fmla="*/ 15626 w 514932"/>
                  <a:gd name="connsiteY11" fmla="*/ 2216 h 3717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14932" h="371731">
                    <a:moveTo>
                      <a:pt x="15626" y="2216"/>
                    </a:moveTo>
                    <a:cubicBezTo>
                      <a:pt x="46878" y="20446"/>
                      <a:pt x="77758" y="38677"/>
                      <a:pt x="109010" y="56907"/>
                    </a:cubicBezTo>
                    <a:cubicBezTo>
                      <a:pt x="150680" y="81462"/>
                      <a:pt x="247040" y="137641"/>
                      <a:pt x="288710" y="161825"/>
                    </a:cubicBezTo>
                    <a:cubicBezTo>
                      <a:pt x="361631" y="204238"/>
                      <a:pt x="434553" y="247024"/>
                      <a:pt x="507474" y="289437"/>
                    </a:cubicBezTo>
                    <a:cubicBezTo>
                      <a:pt x="515659" y="294274"/>
                      <a:pt x="514915" y="300971"/>
                      <a:pt x="514915" y="309900"/>
                    </a:cubicBezTo>
                    <a:cubicBezTo>
                      <a:pt x="514915" y="327386"/>
                      <a:pt x="514915" y="344872"/>
                      <a:pt x="514915" y="362359"/>
                    </a:cubicBezTo>
                    <a:cubicBezTo>
                      <a:pt x="514915" y="371288"/>
                      <a:pt x="508218" y="374264"/>
                      <a:pt x="499661" y="369428"/>
                    </a:cubicBezTo>
                    <a:cubicBezTo>
                      <a:pt x="428228" y="327758"/>
                      <a:pt x="356422" y="285717"/>
                      <a:pt x="284617" y="244047"/>
                    </a:cubicBezTo>
                    <a:cubicBezTo>
                      <a:pt x="212812" y="202378"/>
                      <a:pt x="87059" y="128340"/>
                      <a:pt x="15254" y="86671"/>
                    </a:cubicBezTo>
                    <a:cubicBezTo>
                      <a:pt x="7069" y="81834"/>
                      <a:pt x="0" y="70673"/>
                      <a:pt x="0" y="61744"/>
                    </a:cubicBezTo>
                    <a:cubicBezTo>
                      <a:pt x="0" y="44257"/>
                      <a:pt x="0" y="26771"/>
                      <a:pt x="0" y="9657"/>
                    </a:cubicBezTo>
                    <a:cubicBezTo>
                      <a:pt x="372" y="728"/>
                      <a:pt x="7441" y="-2621"/>
                      <a:pt x="15626" y="2216"/>
                    </a:cubicBezTo>
                    <a:close/>
                  </a:path>
                </a:pathLst>
              </a:custGeom>
              <a:solidFill>
                <a:srgbClr val="424242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62" name="Freeform: Shape 2561">
                <a:extLst>
                  <a:ext uri="{FF2B5EF4-FFF2-40B4-BE49-F238E27FC236}">
                    <a16:creationId xmlns:a16="http://schemas.microsoft.com/office/drawing/2014/main" id="{7FFE69A1-2B87-46DA-A703-E4B2DA791A69}"/>
                  </a:ext>
                </a:extLst>
              </p:cNvPr>
              <p:cNvSpPr/>
              <p:nvPr/>
            </p:nvSpPr>
            <p:spPr>
              <a:xfrm>
                <a:off x="5344462" y="4078968"/>
                <a:ext cx="67340" cy="79990"/>
              </a:xfrm>
              <a:custGeom>
                <a:avLst/>
                <a:gdLst>
                  <a:gd name="connsiteX0" fmla="*/ 0 w 67340"/>
                  <a:gd name="connsiteY0" fmla="*/ 9301 h 79990"/>
                  <a:gd name="connsiteX1" fmla="*/ 0 w 67340"/>
                  <a:gd name="connsiteY1" fmla="*/ 9301 h 79990"/>
                  <a:gd name="connsiteX2" fmla="*/ 15998 w 67340"/>
                  <a:gd name="connsiteY2" fmla="*/ 0 h 79990"/>
                  <a:gd name="connsiteX3" fmla="*/ 67341 w 67340"/>
                  <a:gd name="connsiteY3" fmla="*/ 26415 h 79990"/>
                  <a:gd name="connsiteX4" fmla="*/ 67341 w 67340"/>
                  <a:gd name="connsiteY4" fmla="*/ 69201 h 79990"/>
                  <a:gd name="connsiteX5" fmla="*/ 67341 w 67340"/>
                  <a:gd name="connsiteY5" fmla="*/ 79990 h 79990"/>
                  <a:gd name="connsiteX6" fmla="*/ 66597 w 67340"/>
                  <a:gd name="connsiteY6" fmla="*/ 79618 h 79990"/>
                  <a:gd name="connsiteX7" fmla="*/ 66597 w 67340"/>
                  <a:gd name="connsiteY7" fmla="*/ 64736 h 79990"/>
                  <a:gd name="connsiteX8" fmla="*/ 59156 w 67340"/>
                  <a:gd name="connsiteY8" fmla="*/ 44274 h 79990"/>
                  <a:gd name="connsiteX9" fmla="*/ 0 w 67340"/>
                  <a:gd name="connsiteY9" fmla="*/ 9301 h 799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67340" h="79990">
                    <a:moveTo>
                      <a:pt x="0" y="9301"/>
                    </a:moveTo>
                    <a:lnTo>
                      <a:pt x="0" y="9301"/>
                    </a:lnTo>
                    <a:lnTo>
                      <a:pt x="15998" y="0"/>
                    </a:lnTo>
                    <a:lnTo>
                      <a:pt x="67341" y="26415"/>
                    </a:lnTo>
                    <a:lnTo>
                      <a:pt x="67341" y="69201"/>
                    </a:lnTo>
                    <a:lnTo>
                      <a:pt x="67341" y="79990"/>
                    </a:lnTo>
                    <a:lnTo>
                      <a:pt x="66597" y="79618"/>
                    </a:lnTo>
                    <a:lnTo>
                      <a:pt x="66597" y="64736"/>
                    </a:lnTo>
                    <a:cubicBezTo>
                      <a:pt x="66597" y="55807"/>
                      <a:pt x="67341" y="49110"/>
                      <a:pt x="59156" y="44274"/>
                    </a:cubicBezTo>
                    <a:lnTo>
                      <a:pt x="0" y="9301"/>
                    </a:lnTo>
                    <a:close/>
                  </a:path>
                </a:pathLst>
              </a:custGeom>
              <a:solidFill>
                <a:srgbClr val="424242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63" name="Freeform: Shape 2562">
                <a:extLst>
                  <a:ext uri="{FF2B5EF4-FFF2-40B4-BE49-F238E27FC236}">
                    <a16:creationId xmlns:a16="http://schemas.microsoft.com/office/drawing/2014/main" id="{1012FE23-C9A9-432D-928B-DBACC798ED1C}"/>
                  </a:ext>
                </a:extLst>
              </p:cNvPr>
              <p:cNvSpPr/>
              <p:nvPr/>
            </p:nvSpPr>
            <p:spPr>
              <a:xfrm>
                <a:off x="5373853" y="3725150"/>
                <a:ext cx="225461" cy="380977"/>
              </a:xfrm>
              <a:custGeom>
                <a:avLst/>
                <a:gdLst>
                  <a:gd name="connsiteX0" fmla="*/ 0 w 225461"/>
                  <a:gd name="connsiteY0" fmla="*/ 127240 h 380977"/>
                  <a:gd name="connsiteX1" fmla="*/ 0 w 225461"/>
                  <a:gd name="connsiteY1" fmla="*/ 127240 h 380977"/>
                  <a:gd name="connsiteX2" fmla="*/ 14882 w 225461"/>
                  <a:gd name="connsiteY2" fmla="*/ 118683 h 380977"/>
                  <a:gd name="connsiteX3" fmla="*/ 225461 w 225461"/>
                  <a:gd name="connsiteY3" fmla="*/ 0 h 380977"/>
                  <a:gd name="connsiteX4" fmla="*/ 225461 w 225461"/>
                  <a:gd name="connsiteY4" fmla="*/ 248528 h 380977"/>
                  <a:gd name="connsiteX5" fmla="*/ 0 w 225461"/>
                  <a:gd name="connsiteY5" fmla="*/ 380978 h 380977"/>
                  <a:gd name="connsiteX6" fmla="*/ 0 w 225461"/>
                  <a:gd name="connsiteY6" fmla="*/ 127240 h 3809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25461" h="380977">
                    <a:moveTo>
                      <a:pt x="0" y="127240"/>
                    </a:moveTo>
                    <a:lnTo>
                      <a:pt x="0" y="127240"/>
                    </a:lnTo>
                    <a:lnTo>
                      <a:pt x="14882" y="118683"/>
                    </a:lnTo>
                    <a:lnTo>
                      <a:pt x="225461" y="0"/>
                    </a:lnTo>
                    <a:lnTo>
                      <a:pt x="225461" y="248528"/>
                    </a:lnTo>
                    <a:lnTo>
                      <a:pt x="0" y="380978"/>
                    </a:lnTo>
                    <a:lnTo>
                      <a:pt x="0" y="127240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64" name="Freeform: Shape 2563">
                <a:extLst>
                  <a:ext uri="{FF2B5EF4-FFF2-40B4-BE49-F238E27FC236}">
                    <a16:creationId xmlns:a16="http://schemas.microsoft.com/office/drawing/2014/main" id="{FABE9006-267F-48B7-ADA7-832601518CEF}"/>
                  </a:ext>
                </a:extLst>
              </p:cNvPr>
              <p:cNvSpPr/>
              <p:nvPr/>
            </p:nvSpPr>
            <p:spPr>
              <a:xfrm>
                <a:off x="5777898" y="4128450"/>
                <a:ext cx="41297" cy="24927"/>
              </a:xfrm>
              <a:custGeom>
                <a:avLst/>
                <a:gdLst>
                  <a:gd name="connsiteX0" fmla="*/ 0 w 41297"/>
                  <a:gd name="connsiteY0" fmla="*/ 11533 h 24927"/>
                  <a:gd name="connsiteX1" fmla="*/ 1116 w 41297"/>
                  <a:gd name="connsiteY1" fmla="*/ 12278 h 24927"/>
                  <a:gd name="connsiteX2" fmla="*/ 19719 w 41297"/>
                  <a:gd name="connsiteY2" fmla="*/ 1488 h 24927"/>
                  <a:gd name="connsiteX3" fmla="*/ 17486 w 41297"/>
                  <a:gd name="connsiteY3" fmla="*/ 0 h 24927"/>
                  <a:gd name="connsiteX4" fmla="*/ 0 w 41297"/>
                  <a:gd name="connsiteY4" fmla="*/ 11533 h 24927"/>
                  <a:gd name="connsiteX5" fmla="*/ 0 w 41297"/>
                  <a:gd name="connsiteY5" fmla="*/ 11533 h 24927"/>
                  <a:gd name="connsiteX6" fmla="*/ 22695 w 41297"/>
                  <a:gd name="connsiteY6" fmla="*/ 24927 h 24927"/>
                  <a:gd name="connsiteX7" fmla="*/ 41297 w 41297"/>
                  <a:gd name="connsiteY7" fmla="*/ 14138 h 24927"/>
                  <a:gd name="connsiteX8" fmla="*/ 27904 w 41297"/>
                  <a:gd name="connsiteY8" fmla="*/ 6325 h 24927"/>
                  <a:gd name="connsiteX9" fmla="*/ 27904 w 41297"/>
                  <a:gd name="connsiteY9" fmla="*/ 6697 h 24927"/>
                  <a:gd name="connsiteX10" fmla="*/ 27159 w 41297"/>
                  <a:gd name="connsiteY10" fmla="*/ 7813 h 24927"/>
                  <a:gd name="connsiteX11" fmla="*/ 26415 w 41297"/>
                  <a:gd name="connsiteY11" fmla="*/ 8557 h 24927"/>
                  <a:gd name="connsiteX12" fmla="*/ 25299 w 41297"/>
                  <a:gd name="connsiteY12" fmla="*/ 9301 h 24927"/>
                  <a:gd name="connsiteX13" fmla="*/ 23067 w 41297"/>
                  <a:gd name="connsiteY13" fmla="*/ 10789 h 24927"/>
                  <a:gd name="connsiteX14" fmla="*/ 23067 w 41297"/>
                  <a:gd name="connsiteY14" fmla="*/ 24927 h 249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41297" h="24927">
                    <a:moveTo>
                      <a:pt x="0" y="11533"/>
                    </a:moveTo>
                    <a:lnTo>
                      <a:pt x="1116" y="12278"/>
                    </a:lnTo>
                    <a:lnTo>
                      <a:pt x="19719" y="1488"/>
                    </a:lnTo>
                    <a:lnTo>
                      <a:pt x="17486" y="0"/>
                    </a:lnTo>
                    <a:cubicBezTo>
                      <a:pt x="15626" y="3720"/>
                      <a:pt x="4093" y="9301"/>
                      <a:pt x="0" y="11533"/>
                    </a:cubicBezTo>
                    <a:lnTo>
                      <a:pt x="0" y="11533"/>
                    </a:lnTo>
                    <a:close/>
                    <a:moveTo>
                      <a:pt x="22695" y="24927"/>
                    </a:moveTo>
                    <a:lnTo>
                      <a:pt x="41297" y="14138"/>
                    </a:lnTo>
                    <a:lnTo>
                      <a:pt x="27904" y="6325"/>
                    </a:lnTo>
                    <a:lnTo>
                      <a:pt x="27904" y="6697"/>
                    </a:lnTo>
                    <a:lnTo>
                      <a:pt x="27159" y="7813"/>
                    </a:lnTo>
                    <a:lnTo>
                      <a:pt x="26415" y="8557"/>
                    </a:lnTo>
                    <a:lnTo>
                      <a:pt x="25299" y="9301"/>
                    </a:lnTo>
                    <a:lnTo>
                      <a:pt x="23067" y="10789"/>
                    </a:lnTo>
                    <a:lnTo>
                      <a:pt x="23067" y="24927"/>
                    </a:lnTo>
                    <a:close/>
                  </a:path>
                </a:pathLst>
              </a:custGeom>
              <a:solidFill>
                <a:srgbClr val="CBCACA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65" name="Freeform: Shape 2564">
                <a:extLst>
                  <a:ext uri="{FF2B5EF4-FFF2-40B4-BE49-F238E27FC236}">
                    <a16:creationId xmlns:a16="http://schemas.microsoft.com/office/drawing/2014/main" id="{45FA756D-60C6-444D-9929-D9C2428D1A1C}"/>
                  </a:ext>
                </a:extLst>
              </p:cNvPr>
              <p:cNvSpPr/>
              <p:nvPr/>
            </p:nvSpPr>
            <p:spPr>
              <a:xfrm>
                <a:off x="5757435" y="4119666"/>
                <a:ext cx="39809" cy="20689"/>
              </a:xfrm>
              <a:custGeom>
                <a:avLst/>
                <a:gdLst>
                  <a:gd name="connsiteX0" fmla="*/ 27904 w 39809"/>
                  <a:gd name="connsiteY0" fmla="*/ 2831 h 20689"/>
                  <a:gd name="connsiteX1" fmla="*/ 17858 w 39809"/>
                  <a:gd name="connsiteY1" fmla="*/ 599 h 20689"/>
                  <a:gd name="connsiteX2" fmla="*/ 0 w 39809"/>
                  <a:gd name="connsiteY2" fmla="*/ 11016 h 20689"/>
                  <a:gd name="connsiteX3" fmla="*/ 7813 w 39809"/>
                  <a:gd name="connsiteY3" fmla="*/ 12877 h 20689"/>
                  <a:gd name="connsiteX4" fmla="*/ 21207 w 39809"/>
                  <a:gd name="connsiteY4" fmla="*/ 20690 h 20689"/>
                  <a:gd name="connsiteX5" fmla="*/ 39809 w 39809"/>
                  <a:gd name="connsiteY5" fmla="*/ 9900 h 20689"/>
                  <a:gd name="connsiteX6" fmla="*/ 27904 w 39809"/>
                  <a:gd name="connsiteY6" fmla="*/ 2831 h 206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9809" h="20689">
                    <a:moveTo>
                      <a:pt x="27904" y="2831"/>
                    </a:moveTo>
                    <a:cubicBezTo>
                      <a:pt x="24183" y="599"/>
                      <a:pt x="20835" y="-889"/>
                      <a:pt x="17858" y="599"/>
                    </a:cubicBezTo>
                    <a:lnTo>
                      <a:pt x="0" y="11016"/>
                    </a:lnTo>
                    <a:cubicBezTo>
                      <a:pt x="1860" y="10644"/>
                      <a:pt x="4837" y="11016"/>
                      <a:pt x="7813" y="12877"/>
                    </a:cubicBezTo>
                    <a:lnTo>
                      <a:pt x="21207" y="20690"/>
                    </a:lnTo>
                    <a:lnTo>
                      <a:pt x="39809" y="9900"/>
                    </a:lnTo>
                    <a:lnTo>
                      <a:pt x="27904" y="2831"/>
                    </a:lnTo>
                    <a:close/>
                  </a:path>
                </a:pathLst>
              </a:custGeom>
              <a:solidFill>
                <a:srgbClr val="5E5F5F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66" name="Freeform: Shape 2565">
                <a:extLst>
                  <a:ext uri="{FF2B5EF4-FFF2-40B4-BE49-F238E27FC236}">
                    <a16:creationId xmlns:a16="http://schemas.microsoft.com/office/drawing/2014/main" id="{C67677D0-C462-4918-9474-A8131DB365FE}"/>
                  </a:ext>
                </a:extLst>
              </p:cNvPr>
              <p:cNvSpPr/>
              <p:nvPr/>
            </p:nvSpPr>
            <p:spPr>
              <a:xfrm>
                <a:off x="5411430" y="3980003"/>
                <a:ext cx="173746" cy="331123"/>
              </a:xfrm>
              <a:custGeom>
                <a:avLst/>
                <a:gdLst>
                  <a:gd name="connsiteX0" fmla="*/ 127985 w 173746"/>
                  <a:gd name="connsiteY0" fmla="*/ 74038 h 331123"/>
                  <a:gd name="connsiteX1" fmla="*/ 118311 w 173746"/>
                  <a:gd name="connsiteY1" fmla="*/ 68457 h 331123"/>
                  <a:gd name="connsiteX2" fmla="*/ 108638 w 173746"/>
                  <a:gd name="connsiteY2" fmla="*/ 62876 h 331123"/>
                  <a:gd name="connsiteX3" fmla="*/ 744 w 173746"/>
                  <a:gd name="connsiteY3" fmla="*/ 0 h 331123"/>
                  <a:gd name="connsiteX4" fmla="*/ 744 w 173746"/>
                  <a:gd name="connsiteY4" fmla="*/ 10789 h 331123"/>
                  <a:gd name="connsiteX5" fmla="*/ 372 w 173746"/>
                  <a:gd name="connsiteY5" fmla="*/ 10789 h 331123"/>
                  <a:gd name="connsiteX6" fmla="*/ 372 w 173746"/>
                  <a:gd name="connsiteY6" fmla="*/ 103430 h 331123"/>
                  <a:gd name="connsiteX7" fmla="*/ 0 w 173746"/>
                  <a:gd name="connsiteY7" fmla="*/ 104918 h 331123"/>
                  <a:gd name="connsiteX8" fmla="*/ 0 w 173746"/>
                  <a:gd name="connsiteY8" fmla="*/ 168910 h 331123"/>
                  <a:gd name="connsiteX9" fmla="*/ 0 w 173746"/>
                  <a:gd name="connsiteY9" fmla="*/ 232902 h 331123"/>
                  <a:gd name="connsiteX10" fmla="*/ 168166 w 173746"/>
                  <a:gd name="connsiteY10" fmla="*/ 331123 h 331123"/>
                  <a:gd name="connsiteX11" fmla="*/ 168166 w 173746"/>
                  <a:gd name="connsiteY11" fmla="*/ 289082 h 331123"/>
                  <a:gd name="connsiteX12" fmla="*/ 173747 w 173746"/>
                  <a:gd name="connsiteY12" fmla="*/ 281269 h 331123"/>
                  <a:gd name="connsiteX13" fmla="*/ 173747 w 173746"/>
                  <a:gd name="connsiteY13" fmla="*/ 219137 h 331123"/>
                  <a:gd name="connsiteX14" fmla="*/ 168166 w 173746"/>
                  <a:gd name="connsiteY14" fmla="*/ 204255 h 331123"/>
                  <a:gd name="connsiteX15" fmla="*/ 168166 w 173746"/>
                  <a:gd name="connsiteY15" fmla="*/ 203139 h 331123"/>
                  <a:gd name="connsiteX16" fmla="*/ 158865 w 173746"/>
                  <a:gd name="connsiteY16" fmla="*/ 136542 h 331123"/>
                  <a:gd name="connsiteX17" fmla="*/ 169654 w 173746"/>
                  <a:gd name="connsiteY17" fmla="*/ 142867 h 331123"/>
                  <a:gd name="connsiteX18" fmla="*/ 162213 w 173746"/>
                  <a:gd name="connsiteY18" fmla="*/ 127613 h 331123"/>
                  <a:gd name="connsiteX19" fmla="*/ 157005 w 173746"/>
                  <a:gd name="connsiteY19" fmla="*/ 124636 h 331123"/>
                  <a:gd name="connsiteX20" fmla="*/ 145099 w 173746"/>
                  <a:gd name="connsiteY20" fmla="*/ 95245 h 331123"/>
                  <a:gd name="connsiteX21" fmla="*/ 138030 w 173746"/>
                  <a:gd name="connsiteY21" fmla="*/ 91152 h 331123"/>
                  <a:gd name="connsiteX22" fmla="*/ 127985 w 173746"/>
                  <a:gd name="connsiteY22" fmla="*/ 74038 h 3311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173746" h="331123">
                    <a:moveTo>
                      <a:pt x="127985" y="74038"/>
                    </a:moveTo>
                    <a:cubicBezTo>
                      <a:pt x="125008" y="72177"/>
                      <a:pt x="121660" y="70317"/>
                      <a:pt x="118311" y="68457"/>
                    </a:cubicBezTo>
                    <a:cubicBezTo>
                      <a:pt x="114963" y="66597"/>
                      <a:pt x="111987" y="64737"/>
                      <a:pt x="108638" y="62876"/>
                    </a:cubicBezTo>
                    <a:cubicBezTo>
                      <a:pt x="72549" y="42042"/>
                      <a:pt x="36833" y="20835"/>
                      <a:pt x="744" y="0"/>
                    </a:cubicBezTo>
                    <a:cubicBezTo>
                      <a:pt x="744" y="3720"/>
                      <a:pt x="744" y="7069"/>
                      <a:pt x="744" y="10789"/>
                    </a:cubicBezTo>
                    <a:cubicBezTo>
                      <a:pt x="744" y="10789"/>
                      <a:pt x="744" y="10789"/>
                      <a:pt x="372" y="10789"/>
                    </a:cubicBezTo>
                    <a:cubicBezTo>
                      <a:pt x="372" y="41669"/>
                      <a:pt x="372" y="72549"/>
                      <a:pt x="372" y="103430"/>
                    </a:cubicBezTo>
                    <a:cubicBezTo>
                      <a:pt x="372" y="103802"/>
                      <a:pt x="0" y="104546"/>
                      <a:pt x="0" y="104918"/>
                    </a:cubicBezTo>
                    <a:cubicBezTo>
                      <a:pt x="0" y="126124"/>
                      <a:pt x="0" y="147703"/>
                      <a:pt x="0" y="168910"/>
                    </a:cubicBezTo>
                    <a:cubicBezTo>
                      <a:pt x="0" y="190117"/>
                      <a:pt x="0" y="211696"/>
                      <a:pt x="0" y="232902"/>
                    </a:cubicBezTo>
                    <a:cubicBezTo>
                      <a:pt x="56179" y="265643"/>
                      <a:pt x="111987" y="298383"/>
                      <a:pt x="168166" y="331123"/>
                    </a:cubicBezTo>
                    <a:cubicBezTo>
                      <a:pt x="168166" y="316985"/>
                      <a:pt x="168166" y="302847"/>
                      <a:pt x="168166" y="289082"/>
                    </a:cubicBezTo>
                    <a:cubicBezTo>
                      <a:pt x="171514" y="289082"/>
                      <a:pt x="173747" y="286477"/>
                      <a:pt x="173747" y="281269"/>
                    </a:cubicBezTo>
                    <a:cubicBezTo>
                      <a:pt x="173747" y="260434"/>
                      <a:pt x="173747" y="239971"/>
                      <a:pt x="173747" y="219137"/>
                    </a:cubicBezTo>
                    <a:cubicBezTo>
                      <a:pt x="173747" y="213928"/>
                      <a:pt x="171514" y="208347"/>
                      <a:pt x="168166" y="204255"/>
                    </a:cubicBezTo>
                    <a:cubicBezTo>
                      <a:pt x="168166" y="203883"/>
                      <a:pt x="168166" y="203511"/>
                      <a:pt x="168166" y="203139"/>
                    </a:cubicBezTo>
                    <a:cubicBezTo>
                      <a:pt x="165190" y="181188"/>
                      <a:pt x="161841" y="158865"/>
                      <a:pt x="158865" y="136542"/>
                    </a:cubicBezTo>
                    <a:cubicBezTo>
                      <a:pt x="162585" y="138774"/>
                      <a:pt x="165934" y="140634"/>
                      <a:pt x="169654" y="142867"/>
                    </a:cubicBezTo>
                    <a:cubicBezTo>
                      <a:pt x="169654" y="136914"/>
                      <a:pt x="168166" y="131333"/>
                      <a:pt x="162213" y="127613"/>
                    </a:cubicBezTo>
                    <a:cubicBezTo>
                      <a:pt x="160725" y="126496"/>
                      <a:pt x="158865" y="125753"/>
                      <a:pt x="157005" y="124636"/>
                    </a:cubicBezTo>
                    <a:cubicBezTo>
                      <a:pt x="157005" y="112359"/>
                      <a:pt x="151796" y="98965"/>
                      <a:pt x="145099" y="95245"/>
                    </a:cubicBezTo>
                    <a:cubicBezTo>
                      <a:pt x="142867" y="93756"/>
                      <a:pt x="140262" y="92640"/>
                      <a:pt x="138030" y="91152"/>
                    </a:cubicBezTo>
                    <a:cubicBezTo>
                      <a:pt x="136542" y="83339"/>
                      <a:pt x="132821" y="76642"/>
                      <a:pt x="127985" y="74038"/>
                    </a:cubicBezTo>
                    <a:close/>
                  </a:path>
                </a:pathLst>
              </a:custGeom>
              <a:solidFill>
                <a:srgbClr val="C88A3D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67" name="Freeform: Shape 2566">
                <a:extLst>
                  <a:ext uri="{FF2B5EF4-FFF2-40B4-BE49-F238E27FC236}">
                    <a16:creationId xmlns:a16="http://schemas.microsoft.com/office/drawing/2014/main" id="{05EA421B-65FD-4AE7-B43B-FF73976B40D9}"/>
                  </a:ext>
                </a:extLst>
              </p:cNvPr>
              <p:cNvSpPr/>
              <p:nvPr/>
            </p:nvSpPr>
            <p:spPr>
              <a:xfrm>
                <a:off x="5408826" y="4152262"/>
                <a:ext cx="125008" cy="155143"/>
              </a:xfrm>
              <a:custGeom>
                <a:avLst/>
                <a:gdLst>
                  <a:gd name="connsiteX0" fmla="*/ 0 w 125008"/>
                  <a:gd name="connsiteY0" fmla="*/ 20835 h 155143"/>
                  <a:gd name="connsiteX1" fmla="*/ 0 w 125008"/>
                  <a:gd name="connsiteY1" fmla="*/ 36833 h 155143"/>
                  <a:gd name="connsiteX2" fmla="*/ 0 w 125008"/>
                  <a:gd name="connsiteY2" fmla="*/ 36833 h 155143"/>
                  <a:gd name="connsiteX3" fmla="*/ 6697 w 125008"/>
                  <a:gd name="connsiteY3" fmla="*/ 31624 h 155143"/>
                  <a:gd name="connsiteX4" fmla="*/ 6697 w 125008"/>
                  <a:gd name="connsiteY4" fmla="*/ 11161 h 155143"/>
                  <a:gd name="connsiteX5" fmla="*/ 75154 w 125008"/>
                  <a:gd name="connsiteY5" fmla="*/ 50970 h 155143"/>
                  <a:gd name="connsiteX6" fmla="*/ 118311 w 125008"/>
                  <a:gd name="connsiteY6" fmla="*/ 96360 h 155143"/>
                  <a:gd name="connsiteX7" fmla="*/ 118311 w 125008"/>
                  <a:gd name="connsiteY7" fmla="*/ 146587 h 155143"/>
                  <a:gd name="connsiteX8" fmla="*/ 118311 w 125008"/>
                  <a:gd name="connsiteY8" fmla="*/ 154400 h 155143"/>
                  <a:gd name="connsiteX9" fmla="*/ 125008 w 125008"/>
                  <a:gd name="connsiteY9" fmla="*/ 155144 h 155143"/>
                  <a:gd name="connsiteX10" fmla="*/ 125008 w 125008"/>
                  <a:gd name="connsiteY10" fmla="*/ 125380 h 155143"/>
                  <a:gd name="connsiteX11" fmla="*/ 125008 w 125008"/>
                  <a:gd name="connsiteY11" fmla="*/ 95616 h 155143"/>
                  <a:gd name="connsiteX12" fmla="*/ 76642 w 125008"/>
                  <a:gd name="connsiteY12" fmla="*/ 44646 h 155143"/>
                  <a:gd name="connsiteX13" fmla="*/ 372 w 125008"/>
                  <a:gd name="connsiteY13" fmla="*/ 0 h 155143"/>
                  <a:gd name="connsiteX14" fmla="*/ 0 w 125008"/>
                  <a:gd name="connsiteY14" fmla="*/ 20835 h 1551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25008" h="155143">
                    <a:moveTo>
                      <a:pt x="0" y="20835"/>
                    </a:moveTo>
                    <a:cubicBezTo>
                      <a:pt x="0" y="26043"/>
                      <a:pt x="0" y="31252"/>
                      <a:pt x="0" y="36833"/>
                    </a:cubicBezTo>
                    <a:cubicBezTo>
                      <a:pt x="0" y="36833"/>
                      <a:pt x="0" y="36833"/>
                      <a:pt x="0" y="36833"/>
                    </a:cubicBezTo>
                    <a:cubicBezTo>
                      <a:pt x="2232" y="35345"/>
                      <a:pt x="4465" y="33484"/>
                      <a:pt x="6697" y="31624"/>
                    </a:cubicBezTo>
                    <a:cubicBezTo>
                      <a:pt x="6697" y="24927"/>
                      <a:pt x="6697" y="17858"/>
                      <a:pt x="6697" y="11161"/>
                    </a:cubicBezTo>
                    <a:cubicBezTo>
                      <a:pt x="29392" y="24555"/>
                      <a:pt x="52459" y="37949"/>
                      <a:pt x="75154" y="50970"/>
                    </a:cubicBezTo>
                    <a:cubicBezTo>
                      <a:pt x="89664" y="66225"/>
                      <a:pt x="104174" y="81478"/>
                      <a:pt x="118311" y="96360"/>
                    </a:cubicBezTo>
                    <a:cubicBezTo>
                      <a:pt x="118311" y="113103"/>
                      <a:pt x="118311" y="129845"/>
                      <a:pt x="118311" y="146587"/>
                    </a:cubicBezTo>
                    <a:cubicBezTo>
                      <a:pt x="118311" y="149191"/>
                      <a:pt x="118311" y="151796"/>
                      <a:pt x="118311" y="154400"/>
                    </a:cubicBezTo>
                    <a:cubicBezTo>
                      <a:pt x="120544" y="154772"/>
                      <a:pt x="122776" y="155144"/>
                      <a:pt x="125008" y="155144"/>
                    </a:cubicBezTo>
                    <a:cubicBezTo>
                      <a:pt x="125008" y="145099"/>
                      <a:pt x="125008" y="135425"/>
                      <a:pt x="125008" y="125380"/>
                    </a:cubicBezTo>
                    <a:cubicBezTo>
                      <a:pt x="125008" y="115335"/>
                      <a:pt x="125008" y="105662"/>
                      <a:pt x="125008" y="95616"/>
                    </a:cubicBezTo>
                    <a:cubicBezTo>
                      <a:pt x="109010" y="78502"/>
                      <a:pt x="92640" y="61760"/>
                      <a:pt x="76642" y="44646"/>
                    </a:cubicBezTo>
                    <a:cubicBezTo>
                      <a:pt x="51343" y="29764"/>
                      <a:pt x="25671" y="14882"/>
                      <a:pt x="372" y="0"/>
                    </a:cubicBezTo>
                    <a:cubicBezTo>
                      <a:pt x="0" y="7069"/>
                      <a:pt x="0" y="13766"/>
                      <a:pt x="0" y="20835"/>
                    </a:cubicBezTo>
                    <a:close/>
                  </a:path>
                </a:pathLst>
              </a:custGeom>
              <a:solidFill>
                <a:srgbClr val="262632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68" name="Freeform: Shape 2567">
                <a:extLst>
                  <a:ext uri="{FF2B5EF4-FFF2-40B4-BE49-F238E27FC236}">
                    <a16:creationId xmlns:a16="http://schemas.microsoft.com/office/drawing/2014/main" id="{7E8F7F85-BFCF-4299-B023-96F5AD79D60D}"/>
                  </a:ext>
                </a:extLst>
              </p:cNvPr>
              <p:cNvSpPr/>
              <p:nvPr/>
            </p:nvSpPr>
            <p:spPr>
              <a:xfrm>
                <a:off x="5459797" y="4052106"/>
                <a:ext cx="116451" cy="209537"/>
              </a:xfrm>
              <a:custGeom>
                <a:avLst/>
                <a:gdLst>
                  <a:gd name="connsiteX0" fmla="*/ 98221 w 116451"/>
                  <a:gd name="connsiteY0" fmla="*/ 54021 h 209537"/>
                  <a:gd name="connsiteX1" fmla="*/ 106034 w 116451"/>
                  <a:gd name="connsiteY1" fmla="*/ 66671 h 209537"/>
                  <a:gd name="connsiteX2" fmla="*/ 112731 w 116451"/>
                  <a:gd name="connsiteY2" fmla="*/ 120618 h 209537"/>
                  <a:gd name="connsiteX3" fmla="*/ 112731 w 116451"/>
                  <a:gd name="connsiteY3" fmla="*/ 122850 h 209537"/>
                  <a:gd name="connsiteX4" fmla="*/ 112731 w 116451"/>
                  <a:gd name="connsiteY4" fmla="*/ 122850 h 209537"/>
                  <a:gd name="connsiteX5" fmla="*/ 112359 w 116451"/>
                  <a:gd name="connsiteY5" fmla="*/ 209537 h 209537"/>
                  <a:gd name="connsiteX6" fmla="*/ 73666 w 116451"/>
                  <a:gd name="connsiteY6" fmla="*/ 187215 h 209537"/>
                  <a:gd name="connsiteX7" fmla="*/ 30136 w 116451"/>
                  <a:gd name="connsiteY7" fmla="*/ 141825 h 209537"/>
                  <a:gd name="connsiteX8" fmla="*/ 30136 w 116451"/>
                  <a:gd name="connsiteY8" fmla="*/ 67043 h 209537"/>
                  <a:gd name="connsiteX9" fmla="*/ 30136 w 116451"/>
                  <a:gd name="connsiteY9" fmla="*/ 67043 h 209537"/>
                  <a:gd name="connsiteX10" fmla="*/ 30136 w 116451"/>
                  <a:gd name="connsiteY10" fmla="*/ 46580 h 209537"/>
                  <a:gd name="connsiteX11" fmla="*/ 30136 w 116451"/>
                  <a:gd name="connsiteY11" fmla="*/ 14584 h 209537"/>
                  <a:gd name="connsiteX12" fmla="*/ 98221 w 116451"/>
                  <a:gd name="connsiteY12" fmla="*/ 54021 h 209537"/>
                  <a:gd name="connsiteX13" fmla="*/ 98221 w 116451"/>
                  <a:gd name="connsiteY13" fmla="*/ 54021 h 209537"/>
                  <a:gd name="connsiteX14" fmla="*/ 110498 w 116451"/>
                  <a:gd name="connsiteY14" fmla="*/ 125827 h 209537"/>
                  <a:gd name="connsiteX15" fmla="*/ 110498 w 116451"/>
                  <a:gd name="connsiteY15" fmla="*/ 125827 h 209537"/>
                  <a:gd name="connsiteX16" fmla="*/ 110498 w 116451"/>
                  <a:gd name="connsiteY16" fmla="*/ 125827 h 209537"/>
                  <a:gd name="connsiteX17" fmla="*/ 110498 w 116451"/>
                  <a:gd name="connsiteY17" fmla="*/ 125827 h 209537"/>
                  <a:gd name="connsiteX18" fmla="*/ 110498 w 116451"/>
                  <a:gd name="connsiteY18" fmla="*/ 125827 h 209537"/>
                  <a:gd name="connsiteX19" fmla="*/ 110498 w 116451"/>
                  <a:gd name="connsiteY19" fmla="*/ 125827 h 209537"/>
                  <a:gd name="connsiteX20" fmla="*/ 110498 w 116451"/>
                  <a:gd name="connsiteY20" fmla="*/ 125827 h 209537"/>
                  <a:gd name="connsiteX21" fmla="*/ 110126 w 116451"/>
                  <a:gd name="connsiteY21" fmla="*/ 125827 h 209537"/>
                  <a:gd name="connsiteX22" fmla="*/ 110126 w 116451"/>
                  <a:gd name="connsiteY22" fmla="*/ 125827 h 209537"/>
                  <a:gd name="connsiteX23" fmla="*/ 110126 w 116451"/>
                  <a:gd name="connsiteY23" fmla="*/ 125827 h 209537"/>
                  <a:gd name="connsiteX24" fmla="*/ 110126 w 116451"/>
                  <a:gd name="connsiteY24" fmla="*/ 125827 h 209537"/>
                  <a:gd name="connsiteX25" fmla="*/ 110126 w 116451"/>
                  <a:gd name="connsiteY25" fmla="*/ 125827 h 209537"/>
                  <a:gd name="connsiteX26" fmla="*/ 110126 w 116451"/>
                  <a:gd name="connsiteY26" fmla="*/ 125827 h 209537"/>
                  <a:gd name="connsiteX27" fmla="*/ 110126 w 116451"/>
                  <a:gd name="connsiteY27" fmla="*/ 125827 h 209537"/>
                  <a:gd name="connsiteX28" fmla="*/ 110126 w 116451"/>
                  <a:gd name="connsiteY28" fmla="*/ 125827 h 209537"/>
                  <a:gd name="connsiteX29" fmla="*/ 110126 w 116451"/>
                  <a:gd name="connsiteY29" fmla="*/ 125827 h 209537"/>
                  <a:gd name="connsiteX30" fmla="*/ 110126 w 116451"/>
                  <a:gd name="connsiteY30" fmla="*/ 125827 h 209537"/>
                  <a:gd name="connsiteX31" fmla="*/ 110126 w 116451"/>
                  <a:gd name="connsiteY31" fmla="*/ 125827 h 209537"/>
                  <a:gd name="connsiteX32" fmla="*/ 110126 w 116451"/>
                  <a:gd name="connsiteY32" fmla="*/ 125827 h 209537"/>
                  <a:gd name="connsiteX33" fmla="*/ 110126 w 116451"/>
                  <a:gd name="connsiteY33" fmla="*/ 125827 h 209537"/>
                  <a:gd name="connsiteX34" fmla="*/ 110126 w 116451"/>
                  <a:gd name="connsiteY34" fmla="*/ 125827 h 209537"/>
                  <a:gd name="connsiteX35" fmla="*/ 110126 w 116451"/>
                  <a:gd name="connsiteY35" fmla="*/ 125827 h 209537"/>
                  <a:gd name="connsiteX36" fmla="*/ 110126 w 116451"/>
                  <a:gd name="connsiteY36" fmla="*/ 125827 h 209537"/>
                  <a:gd name="connsiteX37" fmla="*/ 110126 w 116451"/>
                  <a:gd name="connsiteY37" fmla="*/ 125827 h 209537"/>
                  <a:gd name="connsiteX38" fmla="*/ 110126 w 116451"/>
                  <a:gd name="connsiteY38" fmla="*/ 125827 h 209537"/>
                  <a:gd name="connsiteX39" fmla="*/ 110126 w 116451"/>
                  <a:gd name="connsiteY39" fmla="*/ 125827 h 209537"/>
                  <a:gd name="connsiteX40" fmla="*/ 110126 w 116451"/>
                  <a:gd name="connsiteY40" fmla="*/ 125827 h 209537"/>
                  <a:gd name="connsiteX41" fmla="*/ 110126 w 116451"/>
                  <a:gd name="connsiteY41" fmla="*/ 125827 h 209537"/>
                  <a:gd name="connsiteX42" fmla="*/ 110126 w 116451"/>
                  <a:gd name="connsiteY42" fmla="*/ 125827 h 209537"/>
                  <a:gd name="connsiteX43" fmla="*/ 110126 w 116451"/>
                  <a:gd name="connsiteY43" fmla="*/ 125827 h 209537"/>
                  <a:gd name="connsiteX44" fmla="*/ 110126 w 116451"/>
                  <a:gd name="connsiteY44" fmla="*/ 125827 h 209537"/>
                  <a:gd name="connsiteX45" fmla="*/ 110126 w 116451"/>
                  <a:gd name="connsiteY45" fmla="*/ 125827 h 209537"/>
                  <a:gd name="connsiteX46" fmla="*/ 110126 w 116451"/>
                  <a:gd name="connsiteY46" fmla="*/ 125827 h 209537"/>
                  <a:gd name="connsiteX47" fmla="*/ 110126 w 116451"/>
                  <a:gd name="connsiteY47" fmla="*/ 125827 h 209537"/>
                  <a:gd name="connsiteX48" fmla="*/ 110126 w 116451"/>
                  <a:gd name="connsiteY48" fmla="*/ 125827 h 209537"/>
                  <a:gd name="connsiteX49" fmla="*/ 110126 w 116451"/>
                  <a:gd name="connsiteY49" fmla="*/ 125827 h 209537"/>
                  <a:gd name="connsiteX50" fmla="*/ 110126 w 116451"/>
                  <a:gd name="connsiteY50" fmla="*/ 125827 h 209537"/>
                  <a:gd name="connsiteX51" fmla="*/ 110126 w 116451"/>
                  <a:gd name="connsiteY51" fmla="*/ 125827 h 209537"/>
                  <a:gd name="connsiteX52" fmla="*/ 110126 w 116451"/>
                  <a:gd name="connsiteY52" fmla="*/ 125827 h 209537"/>
                  <a:gd name="connsiteX53" fmla="*/ 110126 w 116451"/>
                  <a:gd name="connsiteY53" fmla="*/ 125827 h 209537"/>
                  <a:gd name="connsiteX54" fmla="*/ 110126 w 116451"/>
                  <a:gd name="connsiteY54" fmla="*/ 125827 h 209537"/>
                  <a:gd name="connsiteX55" fmla="*/ 110126 w 116451"/>
                  <a:gd name="connsiteY55" fmla="*/ 125827 h 209537"/>
                  <a:gd name="connsiteX56" fmla="*/ 110126 w 116451"/>
                  <a:gd name="connsiteY56" fmla="*/ 125827 h 209537"/>
                  <a:gd name="connsiteX57" fmla="*/ 110126 w 116451"/>
                  <a:gd name="connsiteY57" fmla="*/ 125827 h 209537"/>
                  <a:gd name="connsiteX58" fmla="*/ 110126 w 116451"/>
                  <a:gd name="connsiteY58" fmla="*/ 125827 h 209537"/>
                  <a:gd name="connsiteX59" fmla="*/ 110126 w 116451"/>
                  <a:gd name="connsiteY59" fmla="*/ 125827 h 209537"/>
                  <a:gd name="connsiteX60" fmla="*/ 110126 w 116451"/>
                  <a:gd name="connsiteY60" fmla="*/ 125827 h 209537"/>
                  <a:gd name="connsiteX61" fmla="*/ 110126 w 116451"/>
                  <a:gd name="connsiteY61" fmla="*/ 125827 h 209537"/>
                  <a:gd name="connsiteX62" fmla="*/ 110126 w 116451"/>
                  <a:gd name="connsiteY62" fmla="*/ 125827 h 209537"/>
                  <a:gd name="connsiteX63" fmla="*/ 110126 w 116451"/>
                  <a:gd name="connsiteY63" fmla="*/ 125827 h 209537"/>
                  <a:gd name="connsiteX64" fmla="*/ 110126 w 116451"/>
                  <a:gd name="connsiteY64" fmla="*/ 125827 h 209537"/>
                  <a:gd name="connsiteX65" fmla="*/ 110126 w 116451"/>
                  <a:gd name="connsiteY65" fmla="*/ 125827 h 209537"/>
                  <a:gd name="connsiteX66" fmla="*/ 110126 w 116451"/>
                  <a:gd name="connsiteY66" fmla="*/ 125827 h 209537"/>
                  <a:gd name="connsiteX67" fmla="*/ 110126 w 116451"/>
                  <a:gd name="connsiteY67" fmla="*/ 125827 h 209537"/>
                  <a:gd name="connsiteX68" fmla="*/ 110126 w 116451"/>
                  <a:gd name="connsiteY68" fmla="*/ 125827 h 209537"/>
                  <a:gd name="connsiteX69" fmla="*/ 110126 w 116451"/>
                  <a:gd name="connsiteY69" fmla="*/ 125827 h 209537"/>
                  <a:gd name="connsiteX70" fmla="*/ 110126 w 116451"/>
                  <a:gd name="connsiteY70" fmla="*/ 125827 h 209537"/>
                  <a:gd name="connsiteX71" fmla="*/ 110126 w 116451"/>
                  <a:gd name="connsiteY71" fmla="*/ 125827 h 209537"/>
                  <a:gd name="connsiteX72" fmla="*/ 110126 w 116451"/>
                  <a:gd name="connsiteY72" fmla="*/ 125827 h 209537"/>
                  <a:gd name="connsiteX73" fmla="*/ 110126 w 116451"/>
                  <a:gd name="connsiteY73" fmla="*/ 125827 h 209537"/>
                  <a:gd name="connsiteX74" fmla="*/ 110126 w 116451"/>
                  <a:gd name="connsiteY74" fmla="*/ 125827 h 209537"/>
                  <a:gd name="connsiteX75" fmla="*/ 110126 w 116451"/>
                  <a:gd name="connsiteY75" fmla="*/ 125827 h 209537"/>
                  <a:gd name="connsiteX76" fmla="*/ 110126 w 116451"/>
                  <a:gd name="connsiteY76" fmla="*/ 125827 h 209537"/>
                  <a:gd name="connsiteX77" fmla="*/ 110126 w 116451"/>
                  <a:gd name="connsiteY77" fmla="*/ 125827 h 209537"/>
                  <a:gd name="connsiteX78" fmla="*/ 110126 w 116451"/>
                  <a:gd name="connsiteY78" fmla="*/ 125827 h 209537"/>
                  <a:gd name="connsiteX79" fmla="*/ 110126 w 116451"/>
                  <a:gd name="connsiteY79" fmla="*/ 125827 h 209537"/>
                  <a:gd name="connsiteX80" fmla="*/ 110126 w 116451"/>
                  <a:gd name="connsiteY80" fmla="*/ 125827 h 209537"/>
                  <a:gd name="connsiteX81" fmla="*/ 110126 w 116451"/>
                  <a:gd name="connsiteY81" fmla="*/ 125827 h 209537"/>
                  <a:gd name="connsiteX82" fmla="*/ 110126 w 116451"/>
                  <a:gd name="connsiteY82" fmla="*/ 125827 h 209537"/>
                  <a:gd name="connsiteX83" fmla="*/ 110126 w 116451"/>
                  <a:gd name="connsiteY83" fmla="*/ 125827 h 209537"/>
                  <a:gd name="connsiteX84" fmla="*/ 110126 w 116451"/>
                  <a:gd name="connsiteY84" fmla="*/ 125827 h 209537"/>
                  <a:gd name="connsiteX85" fmla="*/ 110126 w 116451"/>
                  <a:gd name="connsiteY85" fmla="*/ 125827 h 209537"/>
                  <a:gd name="connsiteX86" fmla="*/ 110126 w 116451"/>
                  <a:gd name="connsiteY86" fmla="*/ 125827 h 209537"/>
                  <a:gd name="connsiteX87" fmla="*/ 110126 w 116451"/>
                  <a:gd name="connsiteY87" fmla="*/ 125827 h 209537"/>
                  <a:gd name="connsiteX88" fmla="*/ 110126 w 116451"/>
                  <a:gd name="connsiteY88" fmla="*/ 125827 h 209537"/>
                  <a:gd name="connsiteX89" fmla="*/ 110126 w 116451"/>
                  <a:gd name="connsiteY89" fmla="*/ 125827 h 209537"/>
                  <a:gd name="connsiteX90" fmla="*/ 110126 w 116451"/>
                  <a:gd name="connsiteY90" fmla="*/ 125827 h 209537"/>
                  <a:gd name="connsiteX91" fmla="*/ 110126 w 116451"/>
                  <a:gd name="connsiteY91" fmla="*/ 125827 h 209537"/>
                  <a:gd name="connsiteX92" fmla="*/ 110126 w 116451"/>
                  <a:gd name="connsiteY92" fmla="*/ 125827 h 209537"/>
                  <a:gd name="connsiteX93" fmla="*/ 110126 w 116451"/>
                  <a:gd name="connsiteY93" fmla="*/ 125827 h 209537"/>
                  <a:gd name="connsiteX94" fmla="*/ 110126 w 116451"/>
                  <a:gd name="connsiteY94" fmla="*/ 125827 h 209537"/>
                  <a:gd name="connsiteX95" fmla="*/ 110126 w 116451"/>
                  <a:gd name="connsiteY95" fmla="*/ 125827 h 209537"/>
                  <a:gd name="connsiteX96" fmla="*/ 110126 w 116451"/>
                  <a:gd name="connsiteY96" fmla="*/ 125827 h 209537"/>
                  <a:gd name="connsiteX97" fmla="*/ 110126 w 116451"/>
                  <a:gd name="connsiteY97" fmla="*/ 125827 h 209537"/>
                  <a:gd name="connsiteX98" fmla="*/ 110126 w 116451"/>
                  <a:gd name="connsiteY98" fmla="*/ 125827 h 209537"/>
                  <a:gd name="connsiteX99" fmla="*/ 110126 w 116451"/>
                  <a:gd name="connsiteY99" fmla="*/ 125827 h 209537"/>
                  <a:gd name="connsiteX100" fmla="*/ 110126 w 116451"/>
                  <a:gd name="connsiteY100" fmla="*/ 125827 h 209537"/>
                  <a:gd name="connsiteX101" fmla="*/ 110126 w 116451"/>
                  <a:gd name="connsiteY101" fmla="*/ 125827 h 209537"/>
                  <a:gd name="connsiteX102" fmla="*/ 110126 w 116451"/>
                  <a:gd name="connsiteY102" fmla="*/ 125827 h 209537"/>
                  <a:gd name="connsiteX103" fmla="*/ 110126 w 116451"/>
                  <a:gd name="connsiteY103" fmla="*/ 125827 h 209537"/>
                  <a:gd name="connsiteX104" fmla="*/ 110126 w 116451"/>
                  <a:gd name="connsiteY104" fmla="*/ 125827 h 209537"/>
                  <a:gd name="connsiteX105" fmla="*/ 110126 w 116451"/>
                  <a:gd name="connsiteY105" fmla="*/ 125827 h 209537"/>
                  <a:gd name="connsiteX106" fmla="*/ 110126 w 116451"/>
                  <a:gd name="connsiteY106" fmla="*/ 125827 h 209537"/>
                  <a:gd name="connsiteX107" fmla="*/ 110126 w 116451"/>
                  <a:gd name="connsiteY107" fmla="*/ 125827 h 209537"/>
                  <a:gd name="connsiteX108" fmla="*/ 110126 w 116451"/>
                  <a:gd name="connsiteY108" fmla="*/ 125827 h 209537"/>
                  <a:gd name="connsiteX109" fmla="*/ 38321 w 116451"/>
                  <a:gd name="connsiteY109" fmla="*/ 69647 h 209537"/>
                  <a:gd name="connsiteX110" fmla="*/ 38321 w 116451"/>
                  <a:gd name="connsiteY110" fmla="*/ 142569 h 209537"/>
                  <a:gd name="connsiteX111" fmla="*/ 80362 w 116451"/>
                  <a:gd name="connsiteY111" fmla="*/ 186098 h 209537"/>
                  <a:gd name="connsiteX112" fmla="*/ 116451 w 116451"/>
                  <a:gd name="connsiteY112" fmla="*/ 207305 h 209537"/>
                  <a:gd name="connsiteX113" fmla="*/ 110498 w 116451"/>
                  <a:gd name="connsiteY113" fmla="*/ 125827 h 209537"/>
                  <a:gd name="connsiteX114" fmla="*/ 110498 w 116451"/>
                  <a:gd name="connsiteY114" fmla="*/ 125827 h 209537"/>
                  <a:gd name="connsiteX115" fmla="*/ 28648 w 116451"/>
                  <a:gd name="connsiteY115" fmla="*/ 13468 h 209537"/>
                  <a:gd name="connsiteX116" fmla="*/ 28648 w 116451"/>
                  <a:gd name="connsiteY116" fmla="*/ 65555 h 209537"/>
                  <a:gd name="connsiteX117" fmla="*/ 7813 w 116451"/>
                  <a:gd name="connsiteY117" fmla="*/ 49185 h 209537"/>
                  <a:gd name="connsiteX118" fmla="*/ 0 w 116451"/>
                  <a:gd name="connsiteY118" fmla="*/ 36163 h 209537"/>
                  <a:gd name="connsiteX119" fmla="*/ 0 w 116451"/>
                  <a:gd name="connsiteY119" fmla="*/ 4911 h 209537"/>
                  <a:gd name="connsiteX120" fmla="*/ 7813 w 116451"/>
                  <a:gd name="connsiteY120" fmla="*/ 1190 h 209537"/>
                  <a:gd name="connsiteX121" fmla="*/ 28648 w 116451"/>
                  <a:gd name="connsiteY121" fmla="*/ 13468 h 2095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</a:cxnLst>
                <a:rect l="l" t="t" r="r" b="b"/>
                <a:pathLst>
                  <a:path w="116451" h="209537">
                    <a:moveTo>
                      <a:pt x="98221" y="54021"/>
                    </a:moveTo>
                    <a:cubicBezTo>
                      <a:pt x="102685" y="56626"/>
                      <a:pt x="105662" y="62206"/>
                      <a:pt x="106034" y="66671"/>
                    </a:cubicBezTo>
                    <a:cubicBezTo>
                      <a:pt x="108266" y="84529"/>
                      <a:pt x="110498" y="102388"/>
                      <a:pt x="112731" y="120618"/>
                    </a:cubicBezTo>
                    <a:cubicBezTo>
                      <a:pt x="112731" y="121362"/>
                      <a:pt x="112731" y="122106"/>
                      <a:pt x="112731" y="122850"/>
                    </a:cubicBezTo>
                    <a:cubicBezTo>
                      <a:pt x="112731" y="122850"/>
                      <a:pt x="112731" y="122850"/>
                      <a:pt x="112731" y="122850"/>
                    </a:cubicBezTo>
                    <a:cubicBezTo>
                      <a:pt x="112731" y="151870"/>
                      <a:pt x="112731" y="180518"/>
                      <a:pt x="112359" y="209537"/>
                    </a:cubicBezTo>
                    <a:cubicBezTo>
                      <a:pt x="99709" y="202097"/>
                      <a:pt x="86687" y="194656"/>
                      <a:pt x="73666" y="187215"/>
                    </a:cubicBezTo>
                    <a:cubicBezTo>
                      <a:pt x="59156" y="171961"/>
                      <a:pt x="44646" y="157079"/>
                      <a:pt x="30136" y="141825"/>
                    </a:cubicBezTo>
                    <a:cubicBezTo>
                      <a:pt x="30136" y="116898"/>
                      <a:pt x="30136" y="91970"/>
                      <a:pt x="30136" y="67043"/>
                    </a:cubicBezTo>
                    <a:lnTo>
                      <a:pt x="30136" y="67043"/>
                    </a:lnTo>
                    <a:cubicBezTo>
                      <a:pt x="30136" y="60346"/>
                      <a:pt x="30136" y="53277"/>
                      <a:pt x="30136" y="46580"/>
                    </a:cubicBezTo>
                    <a:cubicBezTo>
                      <a:pt x="30136" y="35791"/>
                      <a:pt x="30136" y="25374"/>
                      <a:pt x="30136" y="14584"/>
                    </a:cubicBezTo>
                    <a:cubicBezTo>
                      <a:pt x="52831" y="27606"/>
                      <a:pt x="75526" y="41000"/>
                      <a:pt x="98221" y="54021"/>
                    </a:cubicBezTo>
                    <a:lnTo>
                      <a:pt x="98221" y="54021"/>
                    </a:lnTo>
                    <a:close/>
                    <a:moveTo>
                      <a:pt x="110498" y="125827"/>
                    </a:moveTo>
                    <a:cubicBezTo>
                      <a:pt x="110498" y="125827"/>
                      <a:pt x="110498" y="125827"/>
                      <a:pt x="110498" y="125827"/>
                    </a:cubicBezTo>
                    <a:cubicBezTo>
                      <a:pt x="110498" y="125827"/>
                      <a:pt x="110498" y="125827"/>
                      <a:pt x="110498" y="125827"/>
                    </a:cubicBezTo>
                    <a:cubicBezTo>
                      <a:pt x="110498" y="125827"/>
                      <a:pt x="110498" y="125827"/>
                      <a:pt x="110498" y="125827"/>
                    </a:cubicBezTo>
                    <a:cubicBezTo>
                      <a:pt x="110126" y="125827"/>
                      <a:pt x="110126" y="125827"/>
                      <a:pt x="110498" y="125827"/>
                    </a:cubicBezTo>
                    <a:cubicBezTo>
                      <a:pt x="110126" y="125827"/>
                      <a:pt x="110126" y="125827"/>
                      <a:pt x="110498" y="125827"/>
                    </a:cubicBezTo>
                    <a:cubicBezTo>
                      <a:pt x="110126" y="126199"/>
                      <a:pt x="110126" y="126199"/>
                      <a:pt x="110498" y="125827"/>
                    </a:cubicBezTo>
                    <a:cubicBezTo>
                      <a:pt x="110126" y="126199"/>
                      <a:pt x="110126" y="126199"/>
                      <a:pt x="110126" y="125827"/>
                    </a:cubicBezTo>
                    <a:cubicBezTo>
                      <a:pt x="110126" y="125827"/>
                      <a:pt x="110126" y="125827"/>
                      <a:pt x="110126" y="125827"/>
                    </a:cubicBezTo>
                    <a:lnTo>
                      <a:pt x="110126" y="125827"/>
                    </a:lnTo>
                    <a:cubicBezTo>
                      <a:pt x="110126" y="125827"/>
                      <a:pt x="110126" y="125827"/>
                      <a:pt x="110126" y="125827"/>
                    </a:cubicBezTo>
                    <a:cubicBezTo>
                      <a:pt x="110126" y="125827"/>
                      <a:pt x="110126" y="125827"/>
                      <a:pt x="110126" y="125827"/>
                    </a:cubicBezTo>
                    <a:lnTo>
                      <a:pt x="110126" y="125827"/>
                    </a:lnTo>
                    <a:cubicBezTo>
                      <a:pt x="110126" y="125827"/>
                      <a:pt x="110126" y="125827"/>
                      <a:pt x="110126" y="125827"/>
                    </a:cubicBezTo>
                    <a:cubicBezTo>
                      <a:pt x="110126" y="125827"/>
                      <a:pt x="110126" y="125827"/>
                      <a:pt x="110126" y="125827"/>
                    </a:cubicBezTo>
                    <a:cubicBezTo>
                      <a:pt x="110126" y="125827"/>
                      <a:pt x="110126" y="125827"/>
                      <a:pt x="110126" y="125827"/>
                    </a:cubicBezTo>
                    <a:cubicBezTo>
                      <a:pt x="110126" y="125827"/>
                      <a:pt x="110126" y="125827"/>
                      <a:pt x="110126" y="125827"/>
                    </a:cubicBezTo>
                    <a:cubicBezTo>
                      <a:pt x="110126" y="125827"/>
                      <a:pt x="110126" y="125827"/>
                      <a:pt x="110126" y="125827"/>
                    </a:cubicBezTo>
                    <a:cubicBezTo>
                      <a:pt x="110126" y="125827"/>
                      <a:pt x="110126" y="125827"/>
                      <a:pt x="110126" y="125827"/>
                    </a:cubicBezTo>
                    <a:cubicBezTo>
                      <a:pt x="110126" y="125827"/>
                      <a:pt x="110126" y="125827"/>
                      <a:pt x="110126" y="125827"/>
                    </a:cubicBezTo>
                    <a:cubicBezTo>
                      <a:pt x="110126" y="125827"/>
                      <a:pt x="110126" y="125827"/>
                      <a:pt x="110126" y="125827"/>
                    </a:cubicBezTo>
                    <a:cubicBezTo>
                      <a:pt x="110126" y="125827"/>
                      <a:pt x="110126" y="125827"/>
                      <a:pt x="110126" y="125827"/>
                    </a:cubicBezTo>
                    <a:cubicBezTo>
                      <a:pt x="110126" y="125827"/>
                      <a:pt x="110126" y="125827"/>
                      <a:pt x="110126" y="125827"/>
                    </a:cubicBezTo>
                    <a:lnTo>
                      <a:pt x="110126" y="125827"/>
                    </a:lnTo>
                    <a:cubicBezTo>
                      <a:pt x="110126" y="125827"/>
                      <a:pt x="110126" y="125827"/>
                      <a:pt x="110126" y="125827"/>
                    </a:cubicBezTo>
                    <a:cubicBezTo>
                      <a:pt x="110126" y="125827"/>
                      <a:pt x="110126" y="125827"/>
                      <a:pt x="110126" y="125827"/>
                    </a:cubicBezTo>
                    <a:cubicBezTo>
                      <a:pt x="110126" y="125827"/>
                      <a:pt x="110126" y="125827"/>
                      <a:pt x="110126" y="125827"/>
                    </a:cubicBezTo>
                    <a:cubicBezTo>
                      <a:pt x="110126" y="125827"/>
                      <a:pt x="110126" y="125827"/>
                      <a:pt x="110126" y="125827"/>
                    </a:cubicBezTo>
                    <a:cubicBezTo>
                      <a:pt x="110126" y="125827"/>
                      <a:pt x="110126" y="125827"/>
                      <a:pt x="110126" y="125827"/>
                    </a:cubicBezTo>
                    <a:lnTo>
                      <a:pt x="110126" y="125827"/>
                    </a:lnTo>
                    <a:cubicBezTo>
                      <a:pt x="110126" y="125827"/>
                      <a:pt x="110126" y="125827"/>
                      <a:pt x="110126" y="125827"/>
                    </a:cubicBezTo>
                    <a:cubicBezTo>
                      <a:pt x="110126" y="125827"/>
                      <a:pt x="110126" y="125827"/>
                      <a:pt x="110126" y="125827"/>
                    </a:cubicBezTo>
                    <a:lnTo>
                      <a:pt x="110126" y="125827"/>
                    </a:lnTo>
                    <a:cubicBezTo>
                      <a:pt x="110126" y="125827"/>
                      <a:pt x="110126" y="125827"/>
                      <a:pt x="110126" y="125827"/>
                    </a:cubicBezTo>
                    <a:lnTo>
                      <a:pt x="110126" y="125827"/>
                    </a:lnTo>
                    <a:cubicBezTo>
                      <a:pt x="110126" y="125827"/>
                      <a:pt x="110126" y="125827"/>
                      <a:pt x="110126" y="125827"/>
                    </a:cubicBezTo>
                    <a:cubicBezTo>
                      <a:pt x="110126" y="125827"/>
                      <a:pt x="110126" y="125827"/>
                      <a:pt x="110126" y="125827"/>
                    </a:cubicBezTo>
                    <a:cubicBezTo>
                      <a:pt x="110126" y="125827"/>
                      <a:pt x="110126" y="125827"/>
                      <a:pt x="110126" y="125827"/>
                    </a:cubicBezTo>
                    <a:lnTo>
                      <a:pt x="110126" y="125827"/>
                    </a:lnTo>
                    <a:cubicBezTo>
                      <a:pt x="110126" y="125827"/>
                      <a:pt x="110126" y="125827"/>
                      <a:pt x="110126" y="125827"/>
                    </a:cubicBezTo>
                    <a:lnTo>
                      <a:pt x="110126" y="125827"/>
                    </a:lnTo>
                    <a:cubicBezTo>
                      <a:pt x="110126" y="125827"/>
                      <a:pt x="110126" y="125827"/>
                      <a:pt x="110126" y="125827"/>
                    </a:cubicBezTo>
                    <a:cubicBezTo>
                      <a:pt x="110126" y="125827"/>
                      <a:pt x="110126" y="125827"/>
                      <a:pt x="110126" y="125827"/>
                    </a:cubicBezTo>
                    <a:cubicBezTo>
                      <a:pt x="110126" y="125827"/>
                      <a:pt x="110126" y="125827"/>
                      <a:pt x="110126" y="125827"/>
                    </a:cubicBezTo>
                    <a:lnTo>
                      <a:pt x="110126" y="125827"/>
                    </a:lnTo>
                    <a:cubicBezTo>
                      <a:pt x="110126" y="125827"/>
                      <a:pt x="110126" y="125827"/>
                      <a:pt x="110126" y="125827"/>
                    </a:cubicBezTo>
                    <a:lnTo>
                      <a:pt x="110126" y="125827"/>
                    </a:lnTo>
                    <a:cubicBezTo>
                      <a:pt x="110126" y="125827"/>
                      <a:pt x="110126" y="125827"/>
                      <a:pt x="110126" y="125827"/>
                    </a:cubicBezTo>
                    <a:cubicBezTo>
                      <a:pt x="110126" y="125827"/>
                      <a:pt x="110126" y="125827"/>
                      <a:pt x="110126" y="125827"/>
                    </a:cubicBezTo>
                    <a:cubicBezTo>
                      <a:pt x="110126" y="125827"/>
                      <a:pt x="110126" y="125827"/>
                      <a:pt x="110126" y="125827"/>
                    </a:cubicBezTo>
                    <a:cubicBezTo>
                      <a:pt x="110126" y="125827"/>
                      <a:pt x="110126" y="125827"/>
                      <a:pt x="110126" y="125827"/>
                    </a:cubicBezTo>
                    <a:cubicBezTo>
                      <a:pt x="110126" y="125827"/>
                      <a:pt x="110126" y="125827"/>
                      <a:pt x="110126" y="125827"/>
                    </a:cubicBezTo>
                    <a:lnTo>
                      <a:pt x="110126" y="125827"/>
                    </a:lnTo>
                    <a:cubicBezTo>
                      <a:pt x="110126" y="125827"/>
                      <a:pt x="110126" y="125827"/>
                      <a:pt x="110126" y="125827"/>
                    </a:cubicBezTo>
                    <a:cubicBezTo>
                      <a:pt x="110126" y="125827"/>
                      <a:pt x="110126" y="125827"/>
                      <a:pt x="110126" y="125827"/>
                    </a:cubicBezTo>
                    <a:lnTo>
                      <a:pt x="110126" y="125827"/>
                    </a:lnTo>
                    <a:cubicBezTo>
                      <a:pt x="110126" y="125827"/>
                      <a:pt x="110126" y="125827"/>
                      <a:pt x="110126" y="125827"/>
                    </a:cubicBezTo>
                    <a:cubicBezTo>
                      <a:pt x="110126" y="125827"/>
                      <a:pt x="110126" y="125827"/>
                      <a:pt x="110126" y="125827"/>
                    </a:cubicBezTo>
                    <a:cubicBezTo>
                      <a:pt x="110126" y="125827"/>
                      <a:pt x="110126" y="125827"/>
                      <a:pt x="110126" y="125827"/>
                    </a:cubicBezTo>
                    <a:cubicBezTo>
                      <a:pt x="110126" y="125827"/>
                      <a:pt x="110126" y="125827"/>
                      <a:pt x="110126" y="125827"/>
                    </a:cubicBezTo>
                    <a:lnTo>
                      <a:pt x="110126" y="125827"/>
                    </a:lnTo>
                    <a:cubicBezTo>
                      <a:pt x="110126" y="125827"/>
                      <a:pt x="110126" y="125827"/>
                      <a:pt x="110126" y="125827"/>
                    </a:cubicBezTo>
                    <a:cubicBezTo>
                      <a:pt x="110126" y="125827"/>
                      <a:pt x="110126" y="125827"/>
                      <a:pt x="110126" y="125827"/>
                    </a:cubicBezTo>
                    <a:lnTo>
                      <a:pt x="110126" y="125827"/>
                    </a:lnTo>
                    <a:cubicBezTo>
                      <a:pt x="110126" y="125827"/>
                      <a:pt x="110126" y="125827"/>
                      <a:pt x="110126" y="125827"/>
                    </a:cubicBezTo>
                    <a:cubicBezTo>
                      <a:pt x="110126" y="125827"/>
                      <a:pt x="110126" y="125827"/>
                      <a:pt x="110126" y="125827"/>
                    </a:cubicBezTo>
                    <a:lnTo>
                      <a:pt x="110126" y="125827"/>
                    </a:lnTo>
                    <a:cubicBezTo>
                      <a:pt x="110126" y="125827"/>
                      <a:pt x="110126" y="125827"/>
                      <a:pt x="110126" y="125827"/>
                    </a:cubicBezTo>
                    <a:cubicBezTo>
                      <a:pt x="110126" y="125827"/>
                      <a:pt x="110126" y="125827"/>
                      <a:pt x="110126" y="125827"/>
                    </a:cubicBezTo>
                    <a:cubicBezTo>
                      <a:pt x="110126" y="125827"/>
                      <a:pt x="110126" y="125827"/>
                      <a:pt x="110126" y="125827"/>
                    </a:cubicBezTo>
                    <a:cubicBezTo>
                      <a:pt x="110126" y="125827"/>
                      <a:pt x="110126" y="125827"/>
                      <a:pt x="110126" y="125827"/>
                    </a:cubicBezTo>
                    <a:cubicBezTo>
                      <a:pt x="110126" y="125827"/>
                      <a:pt x="110126" y="125827"/>
                      <a:pt x="110126" y="125827"/>
                    </a:cubicBezTo>
                    <a:lnTo>
                      <a:pt x="110126" y="125827"/>
                    </a:lnTo>
                    <a:cubicBezTo>
                      <a:pt x="110126" y="125827"/>
                      <a:pt x="110126" y="125827"/>
                      <a:pt x="110126" y="125827"/>
                    </a:cubicBezTo>
                    <a:lnTo>
                      <a:pt x="110126" y="125827"/>
                    </a:lnTo>
                    <a:cubicBezTo>
                      <a:pt x="110126" y="125827"/>
                      <a:pt x="110126" y="125827"/>
                      <a:pt x="110126" y="125827"/>
                    </a:cubicBezTo>
                    <a:cubicBezTo>
                      <a:pt x="110126" y="125827"/>
                      <a:pt x="110126" y="125827"/>
                      <a:pt x="110126" y="125827"/>
                    </a:cubicBezTo>
                    <a:cubicBezTo>
                      <a:pt x="110126" y="125827"/>
                      <a:pt x="110126" y="125827"/>
                      <a:pt x="110126" y="125827"/>
                    </a:cubicBezTo>
                    <a:cubicBezTo>
                      <a:pt x="110126" y="125827"/>
                      <a:pt x="110126" y="125827"/>
                      <a:pt x="110126" y="125827"/>
                    </a:cubicBezTo>
                    <a:cubicBezTo>
                      <a:pt x="110126" y="125827"/>
                      <a:pt x="110126" y="125827"/>
                      <a:pt x="110126" y="125827"/>
                    </a:cubicBezTo>
                    <a:cubicBezTo>
                      <a:pt x="110126" y="125827"/>
                      <a:pt x="110126" y="125827"/>
                      <a:pt x="110126" y="125827"/>
                    </a:cubicBezTo>
                    <a:cubicBezTo>
                      <a:pt x="110126" y="125827"/>
                      <a:pt x="110126" y="125827"/>
                      <a:pt x="110126" y="125827"/>
                    </a:cubicBezTo>
                    <a:cubicBezTo>
                      <a:pt x="110126" y="125827"/>
                      <a:pt x="110126" y="125827"/>
                      <a:pt x="110126" y="125827"/>
                    </a:cubicBezTo>
                    <a:cubicBezTo>
                      <a:pt x="110126" y="125827"/>
                      <a:pt x="110126" y="125827"/>
                      <a:pt x="110126" y="125827"/>
                    </a:cubicBezTo>
                    <a:cubicBezTo>
                      <a:pt x="110126" y="125827"/>
                      <a:pt x="110126" y="125827"/>
                      <a:pt x="110126" y="125827"/>
                    </a:cubicBezTo>
                    <a:cubicBezTo>
                      <a:pt x="110126" y="125827"/>
                      <a:pt x="110126" y="125827"/>
                      <a:pt x="110126" y="125827"/>
                    </a:cubicBezTo>
                    <a:lnTo>
                      <a:pt x="110126" y="125827"/>
                    </a:lnTo>
                    <a:cubicBezTo>
                      <a:pt x="110126" y="125827"/>
                      <a:pt x="110126" y="125827"/>
                      <a:pt x="110126" y="125827"/>
                    </a:cubicBezTo>
                    <a:cubicBezTo>
                      <a:pt x="110126" y="125827"/>
                      <a:pt x="110126" y="125827"/>
                      <a:pt x="110126" y="125827"/>
                    </a:cubicBezTo>
                    <a:lnTo>
                      <a:pt x="110126" y="125827"/>
                    </a:lnTo>
                    <a:cubicBezTo>
                      <a:pt x="110126" y="125827"/>
                      <a:pt x="110126" y="125827"/>
                      <a:pt x="110126" y="125827"/>
                    </a:cubicBezTo>
                    <a:cubicBezTo>
                      <a:pt x="110126" y="125827"/>
                      <a:pt x="110126" y="125827"/>
                      <a:pt x="110126" y="125827"/>
                    </a:cubicBezTo>
                    <a:lnTo>
                      <a:pt x="110126" y="125827"/>
                    </a:lnTo>
                    <a:cubicBezTo>
                      <a:pt x="110126" y="125827"/>
                      <a:pt x="110126" y="125827"/>
                      <a:pt x="110126" y="125827"/>
                    </a:cubicBezTo>
                    <a:cubicBezTo>
                      <a:pt x="110126" y="125827"/>
                      <a:pt x="110126" y="125827"/>
                      <a:pt x="110126" y="125827"/>
                    </a:cubicBezTo>
                    <a:cubicBezTo>
                      <a:pt x="86315" y="107224"/>
                      <a:pt x="62132" y="88622"/>
                      <a:pt x="38321" y="69647"/>
                    </a:cubicBezTo>
                    <a:cubicBezTo>
                      <a:pt x="38321" y="94202"/>
                      <a:pt x="38321" y="118386"/>
                      <a:pt x="38321" y="142569"/>
                    </a:cubicBezTo>
                    <a:cubicBezTo>
                      <a:pt x="52459" y="157079"/>
                      <a:pt x="66225" y="171589"/>
                      <a:pt x="80362" y="186098"/>
                    </a:cubicBezTo>
                    <a:cubicBezTo>
                      <a:pt x="92268" y="193167"/>
                      <a:pt x="104546" y="200236"/>
                      <a:pt x="116451" y="207305"/>
                    </a:cubicBezTo>
                    <a:cubicBezTo>
                      <a:pt x="110498" y="179402"/>
                      <a:pt x="110498" y="152614"/>
                      <a:pt x="110498" y="125827"/>
                    </a:cubicBezTo>
                    <a:lnTo>
                      <a:pt x="110498" y="125827"/>
                    </a:lnTo>
                    <a:close/>
                    <a:moveTo>
                      <a:pt x="28648" y="13468"/>
                    </a:moveTo>
                    <a:cubicBezTo>
                      <a:pt x="28648" y="30954"/>
                      <a:pt x="28648" y="48441"/>
                      <a:pt x="28648" y="65555"/>
                    </a:cubicBezTo>
                    <a:cubicBezTo>
                      <a:pt x="21579" y="59974"/>
                      <a:pt x="14882" y="54765"/>
                      <a:pt x="7813" y="49185"/>
                    </a:cubicBezTo>
                    <a:cubicBezTo>
                      <a:pt x="3720" y="45836"/>
                      <a:pt x="0" y="41000"/>
                      <a:pt x="0" y="36163"/>
                    </a:cubicBezTo>
                    <a:cubicBezTo>
                      <a:pt x="0" y="25746"/>
                      <a:pt x="0" y="15328"/>
                      <a:pt x="0" y="4911"/>
                    </a:cubicBezTo>
                    <a:cubicBezTo>
                      <a:pt x="0" y="446"/>
                      <a:pt x="3720" y="-1414"/>
                      <a:pt x="7813" y="1190"/>
                    </a:cubicBezTo>
                    <a:cubicBezTo>
                      <a:pt x="14882" y="5655"/>
                      <a:pt x="21579" y="9375"/>
                      <a:pt x="28648" y="13468"/>
                    </a:cubicBezTo>
                    <a:close/>
                  </a:path>
                </a:pathLst>
              </a:custGeom>
              <a:solidFill>
                <a:srgbClr val="EDAA00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69" name="Freeform: Shape 2568">
                <a:extLst>
                  <a:ext uri="{FF2B5EF4-FFF2-40B4-BE49-F238E27FC236}">
                    <a16:creationId xmlns:a16="http://schemas.microsoft.com/office/drawing/2014/main" id="{FB2222F3-3E81-4736-B5EE-A432FBC5143C}"/>
                  </a:ext>
                </a:extLst>
              </p:cNvPr>
              <p:cNvSpPr/>
              <p:nvPr/>
            </p:nvSpPr>
            <p:spPr>
              <a:xfrm>
                <a:off x="5461657" y="4055017"/>
                <a:ext cx="109041" cy="121153"/>
              </a:xfrm>
              <a:custGeom>
                <a:avLst/>
                <a:gdLst>
                  <a:gd name="connsiteX0" fmla="*/ 96361 w 109041"/>
                  <a:gd name="connsiteY0" fmla="*/ 53342 h 121153"/>
                  <a:gd name="connsiteX1" fmla="*/ 79618 w 109041"/>
                  <a:gd name="connsiteY1" fmla="*/ 43669 h 121153"/>
                  <a:gd name="connsiteX2" fmla="*/ 30508 w 109041"/>
                  <a:gd name="connsiteY2" fmla="*/ 15021 h 121153"/>
                  <a:gd name="connsiteX3" fmla="*/ 30508 w 109041"/>
                  <a:gd name="connsiteY3" fmla="*/ 63388 h 121153"/>
                  <a:gd name="connsiteX4" fmla="*/ 103057 w 109041"/>
                  <a:gd name="connsiteY4" fmla="*/ 119939 h 121153"/>
                  <a:gd name="connsiteX5" fmla="*/ 109010 w 109041"/>
                  <a:gd name="connsiteY5" fmla="*/ 116963 h 121153"/>
                  <a:gd name="connsiteX6" fmla="*/ 102313 w 109041"/>
                  <a:gd name="connsiteY6" fmla="*/ 63016 h 121153"/>
                  <a:gd name="connsiteX7" fmla="*/ 96361 w 109041"/>
                  <a:gd name="connsiteY7" fmla="*/ 53342 h 121153"/>
                  <a:gd name="connsiteX8" fmla="*/ 96361 w 109041"/>
                  <a:gd name="connsiteY8" fmla="*/ 53342 h 121153"/>
                  <a:gd name="connsiteX9" fmla="*/ 24555 w 109041"/>
                  <a:gd name="connsiteY9" fmla="*/ 11673 h 121153"/>
                  <a:gd name="connsiteX10" fmla="*/ 5953 w 109041"/>
                  <a:gd name="connsiteY10" fmla="*/ 884 h 121153"/>
                  <a:gd name="connsiteX11" fmla="*/ 0 w 109041"/>
                  <a:gd name="connsiteY11" fmla="*/ 3860 h 121153"/>
                  <a:gd name="connsiteX12" fmla="*/ 0 w 109041"/>
                  <a:gd name="connsiteY12" fmla="*/ 35112 h 121153"/>
                  <a:gd name="connsiteX13" fmla="*/ 5953 w 109041"/>
                  <a:gd name="connsiteY13" fmla="*/ 44785 h 121153"/>
                  <a:gd name="connsiteX14" fmla="*/ 24555 w 109041"/>
                  <a:gd name="connsiteY14" fmla="*/ 59295 h 121153"/>
                  <a:gd name="connsiteX15" fmla="*/ 24555 w 109041"/>
                  <a:gd name="connsiteY15" fmla="*/ 11673 h 1211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09041" h="121153">
                    <a:moveTo>
                      <a:pt x="96361" y="53342"/>
                    </a:moveTo>
                    <a:cubicBezTo>
                      <a:pt x="90780" y="49994"/>
                      <a:pt x="85199" y="46646"/>
                      <a:pt x="79618" y="43669"/>
                    </a:cubicBezTo>
                    <a:cubicBezTo>
                      <a:pt x="63248" y="33996"/>
                      <a:pt x="46878" y="24695"/>
                      <a:pt x="30508" y="15021"/>
                    </a:cubicBezTo>
                    <a:cubicBezTo>
                      <a:pt x="30508" y="31020"/>
                      <a:pt x="30508" y="47390"/>
                      <a:pt x="30508" y="63388"/>
                    </a:cubicBezTo>
                    <a:cubicBezTo>
                      <a:pt x="54691" y="82362"/>
                      <a:pt x="78874" y="100965"/>
                      <a:pt x="103057" y="119939"/>
                    </a:cubicBezTo>
                    <a:cubicBezTo>
                      <a:pt x="106406" y="122544"/>
                      <a:pt x="109382" y="120683"/>
                      <a:pt x="109010" y="116963"/>
                    </a:cubicBezTo>
                    <a:cubicBezTo>
                      <a:pt x="106778" y="99105"/>
                      <a:pt x="104546" y="81246"/>
                      <a:pt x="102313" y="63016"/>
                    </a:cubicBezTo>
                    <a:cubicBezTo>
                      <a:pt x="101569" y="59295"/>
                      <a:pt x="99337" y="55203"/>
                      <a:pt x="96361" y="53342"/>
                    </a:cubicBezTo>
                    <a:lnTo>
                      <a:pt x="96361" y="53342"/>
                    </a:lnTo>
                    <a:close/>
                    <a:moveTo>
                      <a:pt x="24555" y="11673"/>
                    </a:moveTo>
                    <a:cubicBezTo>
                      <a:pt x="18230" y="7953"/>
                      <a:pt x="12278" y="4604"/>
                      <a:pt x="5953" y="884"/>
                    </a:cubicBezTo>
                    <a:cubicBezTo>
                      <a:pt x="2604" y="-977"/>
                      <a:pt x="0" y="140"/>
                      <a:pt x="0" y="3860"/>
                    </a:cubicBezTo>
                    <a:cubicBezTo>
                      <a:pt x="0" y="14277"/>
                      <a:pt x="0" y="24695"/>
                      <a:pt x="0" y="35112"/>
                    </a:cubicBezTo>
                    <a:cubicBezTo>
                      <a:pt x="0" y="38460"/>
                      <a:pt x="2604" y="42553"/>
                      <a:pt x="5953" y="44785"/>
                    </a:cubicBezTo>
                    <a:cubicBezTo>
                      <a:pt x="12278" y="49622"/>
                      <a:pt x="18230" y="54459"/>
                      <a:pt x="24555" y="59295"/>
                    </a:cubicBezTo>
                    <a:cubicBezTo>
                      <a:pt x="24555" y="42925"/>
                      <a:pt x="24555" y="27299"/>
                      <a:pt x="24555" y="11673"/>
                    </a:cubicBezTo>
                    <a:close/>
                  </a:path>
                </a:pathLst>
              </a:custGeom>
              <a:solidFill>
                <a:srgbClr val="262632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70" name="Freeform: Shape 2569">
                <a:extLst>
                  <a:ext uri="{FF2B5EF4-FFF2-40B4-BE49-F238E27FC236}">
                    <a16:creationId xmlns:a16="http://schemas.microsoft.com/office/drawing/2014/main" id="{70E607B4-6042-441A-9430-7BC056DBDDD4}"/>
                  </a:ext>
                </a:extLst>
              </p:cNvPr>
              <p:cNvSpPr/>
              <p:nvPr/>
            </p:nvSpPr>
            <p:spPr>
              <a:xfrm>
                <a:off x="5466122" y="4055157"/>
                <a:ext cx="104338" cy="118683"/>
              </a:xfrm>
              <a:custGeom>
                <a:avLst/>
                <a:gdLst>
                  <a:gd name="connsiteX0" fmla="*/ 30508 w 104338"/>
                  <a:gd name="connsiteY0" fmla="*/ 17486 h 118683"/>
                  <a:gd name="connsiteX1" fmla="*/ 30508 w 104338"/>
                  <a:gd name="connsiteY1" fmla="*/ 61388 h 118683"/>
                  <a:gd name="connsiteX2" fmla="*/ 103057 w 104338"/>
                  <a:gd name="connsiteY2" fmla="*/ 117939 h 118683"/>
                  <a:gd name="connsiteX3" fmla="*/ 104174 w 104338"/>
                  <a:gd name="connsiteY3" fmla="*/ 118684 h 118683"/>
                  <a:gd name="connsiteX4" fmla="*/ 104174 w 104338"/>
                  <a:gd name="connsiteY4" fmla="*/ 116823 h 118683"/>
                  <a:gd name="connsiteX5" fmla="*/ 97477 w 104338"/>
                  <a:gd name="connsiteY5" fmla="*/ 62876 h 118683"/>
                  <a:gd name="connsiteX6" fmla="*/ 91524 w 104338"/>
                  <a:gd name="connsiteY6" fmla="*/ 53203 h 118683"/>
                  <a:gd name="connsiteX7" fmla="*/ 74782 w 104338"/>
                  <a:gd name="connsiteY7" fmla="*/ 43530 h 118683"/>
                  <a:gd name="connsiteX8" fmla="*/ 30508 w 104338"/>
                  <a:gd name="connsiteY8" fmla="*/ 17486 h 118683"/>
                  <a:gd name="connsiteX9" fmla="*/ 30508 w 104338"/>
                  <a:gd name="connsiteY9" fmla="*/ 17486 h 118683"/>
                  <a:gd name="connsiteX10" fmla="*/ 372 w 104338"/>
                  <a:gd name="connsiteY10" fmla="*/ 0 h 118683"/>
                  <a:gd name="connsiteX11" fmla="*/ 0 w 104338"/>
                  <a:gd name="connsiteY11" fmla="*/ 1488 h 118683"/>
                  <a:gd name="connsiteX12" fmla="*/ 0 w 104338"/>
                  <a:gd name="connsiteY12" fmla="*/ 32740 h 118683"/>
                  <a:gd name="connsiteX13" fmla="*/ 5953 w 104338"/>
                  <a:gd name="connsiteY13" fmla="*/ 42414 h 118683"/>
                  <a:gd name="connsiteX14" fmla="*/ 19719 w 104338"/>
                  <a:gd name="connsiteY14" fmla="*/ 53203 h 118683"/>
                  <a:gd name="connsiteX15" fmla="*/ 19719 w 104338"/>
                  <a:gd name="connsiteY15" fmla="*/ 11161 h 118683"/>
                  <a:gd name="connsiteX16" fmla="*/ 1116 w 104338"/>
                  <a:gd name="connsiteY16" fmla="*/ 372 h 118683"/>
                  <a:gd name="connsiteX17" fmla="*/ 372 w 104338"/>
                  <a:gd name="connsiteY17" fmla="*/ 0 h 1186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04338" h="118683">
                    <a:moveTo>
                      <a:pt x="30508" y="17486"/>
                    </a:moveTo>
                    <a:lnTo>
                      <a:pt x="30508" y="61388"/>
                    </a:lnTo>
                    <a:cubicBezTo>
                      <a:pt x="54691" y="80363"/>
                      <a:pt x="78874" y="98965"/>
                      <a:pt x="103057" y="117939"/>
                    </a:cubicBezTo>
                    <a:cubicBezTo>
                      <a:pt x="103429" y="118311"/>
                      <a:pt x="103802" y="118684"/>
                      <a:pt x="104174" y="118684"/>
                    </a:cubicBezTo>
                    <a:cubicBezTo>
                      <a:pt x="104174" y="118311"/>
                      <a:pt x="104546" y="117567"/>
                      <a:pt x="104174" y="116823"/>
                    </a:cubicBezTo>
                    <a:cubicBezTo>
                      <a:pt x="101941" y="98965"/>
                      <a:pt x="99709" y="81107"/>
                      <a:pt x="97477" y="62876"/>
                    </a:cubicBezTo>
                    <a:cubicBezTo>
                      <a:pt x="97105" y="59156"/>
                      <a:pt x="94872" y="55063"/>
                      <a:pt x="91524" y="53203"/>
                    </a:cubicBezTo>
                    <a:cubicBezTo>
                      <a:pt x="85943" y="49855"/>
                      <a:pt x="80362" y="46506"/>
                      <a:pt x="74782" y="43530"/>
                    </a:cubicBezTo>
                    <a:lnTo>
                      <a:pt x="30508" y="17486"/>
                    </a:lnTo>
                    <a:lnTo>
                      <a:pt x="30508" y="17486"/>
                    </a:lnTo>
                    <a:close/>
                    <a:moveTo>
                      <a:pt x="372" y="0"/>
                    </a:moveTo>
                    <a:cubicBezTo>
                      <a:pt x="372" y="372"/>
                      <a:pt x="0" y="1116"/>
                      <a:pt x="0" y="1488"/>
                    </a:cubicBezTo>
                    <a:cubicBezTo>
                      <a:pt x="0" y="11906"/>
                      <a:pt x="0" y="22323"/>
                      <a:pt x="0" y="32740"/>
                    </a:cubicBezTo>
                    <a:cubicBezTo>
                      <a:pt x="0" y="36089"/>
                      <a:pt x="2604" y="40181"/>
                      <a:pt x="5953" y="42414"/>
                    </a:cubicBezTo>
                    <a:lnTo>
                      <a:pt x="19719" y="53203"/>
                    </a:lnTo>
                    <a:lnTo>
                      <a:pt x="19719" y="11161"/>
                    </a:lnTo>
                    <a:cubicBezTo>
                      <a:pt x="13766" y="7441"/>
                      <a:pt x="7441" y="4093"/>
                      <a:pt x="1116" y="372"/>
                    </a:cubicBezTo>
                    <a:cubicBezTo>
                      <a:pt x="1116" y="372"/>
                      <a:pt x="744" y="372"/>
                      <a:pt x="372" y="0"/>
                    </a:cubicBezTo>
                    <a:close/>
                  </a:path>
                </a:pathLst>
              </a:custGeom>
              <a:solidFill>
                <a:srgbClr val="CBCACA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71" name="Freeform: Shape 2570">
                <a:extLst>
                  <a:ext uri="{FF2B5EF4-FFF2-40B4-BE49-F238E27FC236}">
                    <a16:creationId xmlns:a16="http://schemas.microsoft.com/office/drawing/2014/main" id="{73A9E0FE-3AA3-4F71-AB00-F361DFC0125E}"/>
                  </a:ext>
                </a:extLst>
              </p:cNvPr>
              <p:cNvSpPr/>
              <p:nvPr/>
            </p:nvSpPr>
            <p:spPr>
              <a:xfrm>
                <a:off x="5585549" y="4220346"/>
                <a:ext cx="5208" cy="37204"/>
              </a:xfrm>
              <a:custGeom>
                <a:avLst/>
                <a:gdLst>
                  <a:gd name="connsiteX0" fmla="*/ 0 w 5208"/>
                  <a:gd name="connsiteY0" fmla="*/ 0 h 37204"/>
                  <a:gd name="connsiteX1" fmla="*/ 5209 w 5208"/>
                  <a:gd name="connsiteY1" fmla="*/ 2976 h 37204"/>
                  <a:gd name="connsiteX2" fmla="*/ 5209 w 5208"/>
                  <a:gd name="connsiteY2" fmla="*/ 37205 h 37204"/>
                  <a:gd name="connsiteX3" fmla="*/ 0 w 5208"/>
                  <a:gd name="connsiteY3" fmla="*/ 34228 h 37204"/>
                  <a:gd name="connsiteX4" fmla="*/ 0 w 5208"/>
                  <a:gd name="connsiteY4" fmla="*/ 0 h 372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208" h="37204">
                    <a:moveTo>
                      <a:pt x="0" y="0"/>
                    </a:moveTo>
                    <a:cubicBezTo>
                      <a:pt x="1860" y="1116"/>
                      <a:pt x="3349" y="1860"/>
                      <a:pt x="5209" y="2976"/>
                    </a:cubicBezTo>
                    <a:cubicBezTo>
                      <a:pt x="5209" y="14510"/>
                      <a:pt x="5209" y="25671"/>
                      <a:pt x="5209" y="37205"/>
                    </a:cubicBezTo>
                    <a:cubicBezTo>
                      <a:pt x="3720" y="36461"/>
                      <a:pt x="1860" y="35345"/>
                      <a:pt x="0" y="34228"/>
                    </a:cubicBezTo>
                    <a:cubicBezTo>
                      <a:pt x="0" y="22695"/>
                      <a:pt x="0" y="11161"/>
                      <a:pt x="0" y="0"/>
                    </a:cubicBezTo>
                    <a:close/>
                  </a:path>
                </a:pathLst>
              </a:custGeom>
              <a:solidFill>
                <a:srgbClr val="262632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72" name="Freeform: Shape 2571">
                <a:extLst>
                  <a:ext uri="{FF2B5EF4-FFF2-40B4-BE49-F238E27FC236}">
                    <a16:creationId xmlns:a16="http://schemas.microsoft.com/office/drawing/2014/main" id="{A0059BA5-E82D-4645-AFBC-53F01D3C64C8}"/>
                  </a:ext>
                </a:extLst>
              </p:cNvPr>
              <p:cNvSpPr/>
              <p:nvPr/>
            </p:nvSpPr>
            <p:spPr>
              <a:xfrm>
                <a:off x="5281213" y="4072131"/>
                <a:ext cx="42041" cy="53110"/>
              </a:xfrm>
              <a:custGeom>
                <a:avLst/>
                <a:gdLst>
                  <a:gd name="connsiteX0" fmla="*/ 5953 w 42041"/>
                  <a:gd name="connsiteY0" fmla="*/ 884 h 53110"/>
                  <a:gd name="connsiteX1" fmla="*/ 36089 w 42041"/>
                  <a:gd name="connsiteY1" fmla="*/ 18370 h 53110"/>
                  <a:gd name="connsiteX2" fmla="*/ 42041 w 42041"/>
                  <a:gd name="connsiteY2" fmla="*/ 28043 h 53110"/>
                  <a:gd name="connsiteX3" fmla="*/ 42041 w 42041"/>
                  <a:gd name="connsiteY3" fmla="*/ 49250 h 53110"/>
                  <a:gd name="connsiteX4" fmla="*/ 36089 w 42041"/>
                  <a:gd name="connsiteY4" fmla="*/ 52227 h 53110"/>
                  <a:gd name="connsiteX5" fmla="*/ 5953 w 42041"/>
                  <a:gd name="connsiteY5" fmla="*/ 34740 h 53110"/>
                  <a:gd name="connsiteX6" fmla="*/ 0 w 42041"/>
                  <a:gd name="connsiteY6" fmla="*/ 25067 h 53110"/>
                  <a:gd name="connsiteX7" fmla="*/ 0 w 42041"/>
                  <a:gd name="connsiteY7" fmla="*/ 3860 h 53110"/>
                  <a:gd name="connsiteX8" fmla="*/ 5953 w 42041"/>
                  <a:gd name="connsiteY8" fmla="*/ 884 h 531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2041" h="53110">
                    <a:moveTo>
                      <a:pt x="5953" y="884"/>
                    </a:moveTo>
                    <a:cubicBezTo>
                      <a:pt x="15998" y="6837"/>
                      <a:pt x="26043" y="12417"/>
                      <a:pt x="36089" y="18370"/>
                    </a:cubicBezTo>
                    <a:cubicBezTo>
                      <a:pt x="39437" y="20230"/>
                      <a:pt x="42041" y="24695"/>
                      <a:pt x="42041" y="28043"/>
                    </a:cubicBezTo>
                    <a:cubicBezTo>
                      <a:pt x="42041" y="35112"/>
                      <a:pt x="42041" y="42181"/>
                      <a:pt x="42041" y="49250"/>
                    </a:cubicBezTo>
                    <a:cubicBezTo>
                      <a:pt x="42041" y="52970"/>
                      <a:pt x="39437" y="54087"/>
                      <a:pt x="36089" y="52227"/>
                    </a:cubicBezTo>
                    <a:cubicBezTo>
                      <a:pt x="26043" y="46646"/>
                      <a:pt x="15998" y="40693"/>
                      <a:pt x="5953" y="34740"/>
                    </a:cubicBezTo>
                    <a:cubicBezTo>
                      <a:pt x="2604" y="32880"/>
                      <a:pt x="0" y="28415"/>
                      <a:pt x="0" y="25067"/>
                    </a:cubicBezTo>
                    <a:cubicBezTo>
                      <a:pt x="0" y="17998"/>
                      <a:pt x="0" y="10929"/>
                      <a:pt x="0" y="3860"/>
                    </a:cubicBezTo>
                    <a:cubicBezTo>
                      <a:pt x="0" y="140"/>
                      <a:pt x="2604" y="-977"/>
                      <a:pt x="5953" y="884"/>
                    </a:cubicBezTo>
                    <a:close/>
                  </a:path>
                </a:pathLst>
              </a:custGeom>
              <a:solidFill>
                <a:srgbClr val="000002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73" name="Freeform: Shape 2572">
                <a:extLst>
                  <a:ext uri="{FF2B5EF4-FFF2-40B4-BE49-F238E27FC236}">
                    <a16:creationId xmlns:a16="http://schemas.microsoft.com/office/drawing/2014/main" id="{E56AC27B-BC80-4066-B9AA-352413889D80}"/>
                  </a:ext>
                </a:extLst>
              </p:cNvPr>
              <p:cNvSpPr/>
              <p:nvPr/>
            </p:nvSpPr>
            <p:spPr>
              <a:xfrm>
                <a:off x="5285306" y="4072271"/>
                <a:ext cx="37948" cy="50970"/>
              </a:xfrm>
              <a:custGeom>
                <a:avLst/>
                <a:gdLst>
                  <a:gd name="connsiteX0" fmla="*/ 37577 w 37948"/>
                  <a:gd name="connsiteY0" fmla="*/ 50970 h 50970"/>
                  <a:gd name="connsiteX1" fmla="*/ 36089 w 37948"/>
                  <a:gd name="connsiteY1" fmla="*/ 50227 h 50970"/>
                  <a:gd name="connsiteX2" fmla="*/ 5953 w 37948"/>
                  <a:gd name="connsiteY2" fmla="*/ 32740 h 50970"/>
                  <a:gd name="connsiteX3" fmla="*/ 0 w 37948"/>
                  <a:gd name="connsiteY3" fmla="*/ 23067 h 50970"/>
                  <a:gd name="connsiteX4" fmla="*/ 0 w 37948"/>
                  <a:gd name="connsiteY4" fmla="*/ 1860 h 50970"/>
                  <a:gd name="connsiteX5" fmla="*/ 372 w 37948"/>
                  <a:gd name="connsiteY5" fmla="*/ 0 h 50970"/>
                  <a:gd name="connsiteX6" fmla="*/ 1860 w 37948"/>
                  <a:gd name="connsiteY6" fmla="*/ 744 h 50970"/>
                  <a:gd name="connsiteX7" fmla="*/ 31996 w 37948"/>
                  <a:gd name="connsiteY7" fmla="*/ 18230 h 50970"/>
                  <a:gd name="connsiteX8" fmla="*/ 37949 w 37948"/>
                  <a:gd name="connsiteY8" fmla="*/ 27904 h 50970"/>
                  <a:gd name="connsiteX9" fmla="*/ 37949 w 37948"/>
                  <a:gd name="connsiteY9" fmla="*/ 49110 h 50970"/>
                  <a:gd name="connsiteX10" fmla="*/ 37577 w 37948"/>
                  <a:gd name="connsiteY10" fmla="*/ 50970 h 509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948" h="50970">
                    <a:moveTo>
                      <a:pt x="37577" y="50970"/>
                    </a:moveTo>
                    <a:cubicBezTo>
                      <a:pt x="37205" y="50970"/>
                      <a:pt x="36833" y="50598"/>
                      <a:pt x="36089" y="50227"/>
                    </a:cubicBezTo>
                    <a:cubicBezTo>
                      <a:pt x="26043" y="44646"/>
                      <a:pt x="15998" y="38693"/>
                      <a:pt x="5953" y="32740"/>
                    </a:cubicBezTo>
                    <a:cubicBezTo>
                      <a:pt x="2604" y="30880"/>
                      <a:pt x="0" y="26415"/>
                      <a:pt x="0" y="23067"/>
                    </a:cubicBezTo>
                    <a:cubicBezTo>
                      <a:pt x="0" y="15998"/>
                      <a:pt x="0" y="8929"/>
                      <a:pt x="0" y="1860"/>
                    </a:cubicBezTo>
                    <a:cubicBezTo>
                      <a:pt x="0" y="1116"/>
                      <a:pt x="0" y="744"/>
                      <a:pt x="372" y="0"/>
                    </a:cubicBezTo>
                    <a:cubicBezTo>
                      <a:pt x="744" y="0"/>
                      <a:pt x="1116" y="372"/>
                      <a:pt x="1860" y="744"/>
                    </a:cubicBezTo>
                    <a:cubicBezTo>
                      <a:pt x="11906" y="6697"/>
                      <a:pt x="21951" y="12278"/>
                      <a:pt x="31996" y="18230"/>
                    </a:cubicBezTo>
                    <a:cubicBezTo>
                      <a:pt x="35345" y="20090"/>
                      <a:pt x="37949" y="24555"/>
                      <a:pt x="37949" y="27904"/>
                    </a:cubicBezTo>
                    <a:cubicBezTo>
                      <a:pt x="37949" y="34972"/>
                      <a:pt x="37949" y="42041"/>
                      <a:pt x="37949" y="49110"/>
                    </a:cubicBezTo>
                    <a:cubicBezTo>
                      <a:pt x="37949" y="49854"/>
                      <a:pt x="37577" y="50227"/>
                      <a:pt x="37577" y="50970"/>
                    </a:cubicBezTo>
                    <a:close/>
                  </a:path>
                </a:pathLst>
              </a:custGeom>
              <a:solidFill>
                <a:srgbClr val="1B1B1B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74" name="Freeform: Shape 2573">
                <a:extLst>
                  <a:ext uri="{FF2B5EF4-FFF2-40B4-BE49-F238E27FC236}">
                    <a16:creationId xmlns:a16="http://schemas.microsoft.com/office/drawing/2014/main" id="{9FCD3098-8310-49F2-A4F4-812EC4D7320D}"/>
                  </a:ext>
                </a:extLst>
              </p:cNvPr>
              <p:cNvSpPr/>
              <p:nvPr/>
            </p:nvSpPr>
            <p:spPr>
              <a:xfrm>
                <a:off x="4892423" y="3879922"/>
                <a:ext cx="31252" cy="93384"/>
              </a:xfrm>
              <a:custGeom>
                <a:avLst/>
                <a:gdLst>
                  <a:gd name="connsiteX0" fmla="*/ 31252 w 31252"/>
                  <a:gd name="connsiteY0" fmla="*/ 0 h 93384"/>
                  <a:gd name="connsiteX1" fmla="*/ 0 w 31252"/>
                  <a:gd name="connsiteY1" fmla="*/ 17486 h 93384"/>
                  <a:gd name="connsiteX2" fmla="*/ 0 w 31252"/>
                  <a:gd name="connsiteY2" fmla="*/ 68085 h 93384"/>
                  <a:gd name="connsiteX3" fmla="*/ 0 w 31252"/>
                  <a:gd name="connsiteY3" fmla="*/ 74410 h 93384"/>
                  <a:gd name="connsiteX4" fmla="*/ 0 w 31252"/>
                  <a:gd name="connsiteY4" fmla="*/ 80735 h 93384"/>
                  <a:gd name="connsiteX5" fmla="*/ 0 w 31252"/>
                  <a:gd name="connsiteY5" fmla="*/ 87059 h 93384"/>
                  <a:gd name="connsiteX6" fmla="*/ 0 w 31252"/>
                  <a:gd name="connsiteY6" fmla="*/ 93384 h 93384"/>
                  <a:gd name="connsiteX7" fmla="*/ 31252 w 31252"/>
                  <a:gd name="connsiteY7" fmla="*/ 75898 h 93384"/>
                  <a:gd name="connsiteX8" fmla="*/ 31252 w 31252"/>
                  <a:gd name="connsiteY8" fmla="*/ 69573 h 93384"/>
                  <a:gd name="connsiteX9" fmla="*/ 31252 w 31252"/>
                  <a:gd name="connsiteY9" fmla="*/ 18974 h 93384"/>
                  <a:gd name="connsiteX10" fmla="*/ 31252 w 31252"/>
                  <a:gd name="connsiteY10" fmla="*/ 12650 h 93384"/>
                  <a:gd name="connsiteX11" fmla="*/ 31252 w 31252"/>
                  <a:gd name="connsiteY11" fmla="*/ 6325 h 93384"/>
                  <a:gd name="connsiteX12" fmla="*/ 31252 w 31252"/>
                  <a:gd name="connsiteY12" fmla="*/ 0 h 933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1252" h="93384">
                    <a:moveTo>
                      <a:pt x="31252" y="0"/>
                    </a:moveTo>
                    <a:lnTo>
                      <a:pt x="0" y="17486"/>
                    </a:lnTo>
                    <a:cubicBezTo>
                      <a:pt x="0" y="34228"/>
                      <a:pt x="0" y="51343"/>
                      <a:pt x="0" y="68085"/>
                    </a:cubicBezTo>
                    <a:lnTo>
                      <a:pt x="0" y="74410"/>
                    </a:lnTo>
                    <a:lnTo>
                      <a:pt x="0" y="80735"/>
                    </a:lnTo>
                    <a:lnTo>
                      <a:pt x="0" y="87059"/>
                    </a:lnTo>
                    <a:lnTo>
                      <a:pt x="0" y="93384"/>
                    </a:lnTo>
                    <a:lnTo>
                      <a:pt x="31252" y="75898"/>
                    </a:lnTo>
                    <a:lnTo>
                      <a:pt x="31252" y="69573"/>
                    </a:lnTo>
                    <a:cubicBezTo>
                      <a:pt x="31252" y="52831"/>
                      <a:pt x="31252" y="35717"/>
                      <a:pt x="31252" y="18974"/>
                    </a:cubicBezTo>
                    <a:lnTo>
                      <a:pt x="31252" y="12650"/>
                    </a:lnTo>
                    <a:lnTo>
                      <a:pt x="31252" y="6325"/>
                    </a:lnTo>
                    <a:lnTo>
                      <a:pt x="31252" y="0"/>
                    </a:lnTo>
                    <a:close/>
                  </a:path>
                </a:pathLst>
              </a:custGeom>
              <a:solidFill>
                <a:srgbClr val="7D7C7D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75" name="Freeform: Shape 2574">
                <a:extLst>
                  <a:ext uri="{FF2B5EF4-FFF2-40B4-BE49-F238E27FC236}">
                    <a16:creationId xmlns:a16="http://schemas.microsoft.com/office/drawing/2014/main" id="{EB764F0A-2CE3-4C33-ADB0-09822E598F56}"/>
                  </a:ext>
                </a:extLst>
              </p:cNvPr>
              <p:cNvSpPr/>
              <p:nvPr/>
            </p:nvSpPr>
            <p:spPr>
              <a:xfrm>
                <a:off x="4533768" y="3669343"/>
                <a:ext cx="31252" cy="93384"/>
              </a:xfrm>
              <a:custGeom>
                <a:avLst/>
                <a:gdLst>
                  <a:gd name="connsiteX0" fmla="*/ 31252 w 31252"/>
                  <a:gd name="connsiteY0" fmla="*/ 0 h 93384"/>
                  <a:gd name="connsiteX1" fmla="*/ 0 w 31252"/>
                  <a:gd name="connsiteY1" fmla="*/ 17486 h 93384"/>
                  <a:gd name="connsiteX2" fmla="*/ 0 w 31252"/>
                  <a:gd name="connsiteY2" fmla="*/ 68085 h 93384"/>
                  <a:gd name="connsiteX3" fmla="*/ 0 w 31252"/>
                  <a:gd name="connsiteY3" fmla="*/ 74410 h 93384"/>
                  <a:gd name="connsiteX4" fmla="*/ 0 w 31252"/>
                  <a:gd name="connsiteY4" fmla="*/ 80734 h 93384"/>
                  <a:gd name="connsiteX5" fmla="*/ 0 w 31252"/>
                  <a:gd name="connsiteY5" fmla="*/ 87059 h 93384"/>
                  <a:gd name="connsiteX6" fmla="*/ 0 w 31252"/>
                  <a:gd name="connsiteY6" fmla="*/ 93384 h 93384"/>
                  <a:gd name="connsiteX7" fmla="*/ 31252 w 31252"/>
                  <a:gd name="connsiteY7" fmla="*/ 75898 h 93384"/>
                  <a:gd name="connsiteX8" fmla="*/ 31252 w 31252"/>
                  <a:gd name="connsiteY8" fmla="*/ 69573 h 93384"/>
                  <a:gd name="connsiteX9" fmla="*/ 31252 w 31252"/>
                  <a:gd name="connsiteY9" fmla="*/ 18974 h 93384"/>
                  <a:gd name="connsiteX10" fmla="*/ 31252 w 31252"/>
                  <a:gd name="connsiteY10" fmla="*/ 12650 h 93384"/>
                  <a:gd name="connsiteX11" fmla="*/ 31252 w 31252"/>
                  <a:gd name="connsiteY11" fmla="*/ 6325 h 93384"/>
                  <a:gd name="connsiteX12" fmla="*/ 31252 w 31252"/>
                  <a:gd name="connsiteY12" fmla="*/ 0 h 933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1252" h="93384">
                    <a:moveTo>
                      <a:pt x="31252" y="0"/>
                    </a:moveTo>
                    <a:lnTo>
                      <a:pt x="0" y="17486"/>
                    </a:lnTo>
                    <a:cubicBezTo>
                      <a:pt x="0" y="34228"/>
                      <a:pt x="0" y="51343"/>
                      <a:pt x="0" y="68085"/>
                    </a:cubicBezTo>
                    <a:lnTo>
                      <a:pt x="0" y="74410"/>
                    </a:lnTo>
                    <a:lnTo>
                      <a:pt x="0" y="80734"/>
                    </a:lnTo>
                    <a:lnTo>
                      <a:pt x="0" y="87059"/>
                    </a:lnTo>
                    <a:lnTo>
                      <a:pt x="0" y="93384"/>
                    </a:lnTo>
                    <a:lnTo>
                      <a:pt x="31252" y="75898"/>
                    </a:lnTo>
                    <a:lnTo>
                      <a:pt x="31252" y="69573"/>
                    </a:lnTo>
                    <a:cubicBezTo>
                      <a:pt x="31252" y="52831"/>
                      <a:pt x="31252" y="35717"/>
                      <a:pt x="31252" y="18974"/>
                    </a:cubicBezTo>
                    <a:lnTo>
                      <a:pt x="31252" y="12650"/>
                    </a:lnTo>
                    <a:lnTo>
                      <a:pt x="31252" y="6325"/>
                    </a:lnTo>
                    <a:lnTo>
                      <a:pt x="31252" y="0"/>
                    </a:lnTo>
                    <a:close/>
                  </a:path>
                </a:pathLst>
              </a:custGeom>
              <a:solidFill>
                <a:srgbClr val="7D7C7D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76" name="Freeform: Shape 2575">
                <a:extLst>
                  <a:ext uri="{FF2B5EF4-FFF2-40B4-BE49-F238E27FC236}">
                    <a16:creationId xmlns:a16="http://schemas.microsoft.com/office/drawing/2014/main" id="{B595F76B-C379-487A-A2DD-9B2B246FE7D5}"/>
                  </a:ext>
                </a:extLst>
              </p:cNvPr>
              <p:cNvSpPr/>
              <p:nvPr/>
            </p:nvSpPr>
            <p:spPr>
              <a:xfrm>
                <a:off x="4906561" y="3912290"/>
                <a:ext cx="149563" cy="164817"/>
              </a:xfrm>
              <a:custGeom>
                <a:avLst/>
                <a:gdLst>
                  <a:gd name="connsiteX0" fmla="*/ 134682 w 149563"/>
                  <a:gd name="connsiteY0" fmla="*/ 145843 h 164817"/>
                  <a:gd name="connsiteX1" fmla="*/ 134682 w 149563"/>
                  <a:gd name="connsiteY1" fmla="*/ 141750 h 164817"/>
                  <a:gd name="connsiteX2" fmla="*/ 134682 w 149563"/>
                  <a:gd name="connsiteY2" fmla="*/ 141750 h 164817"/>
                  <a:gd name="connsiteX3" fmla="*/ 135054 w 149563"/>
                  <a:gd name="connsiteY3" fmla="*/ 142494 h 164817"/>
                  <a:gd name="connsiteX4" fmla="*/ 135426 w 149563"/>
                  <a:gd name="connsiteY4" fmla="*/ 143239 h 164817"/>
                  <a:gd name="connsiteX5" fmla="*/ 135798 w 149563"/>
                  <a:gd name="connsiteY5" fmla="*/ 143983 h 164817"/>
                  <a:gd name="connsiteX6" fmla="*/ 136170 w 149563"/>
                  <a:gd name="connsiteY6" fmla="*/ 144727 h 164817"/>
                  <a:gd name="connsiteX7" fmla="*/ 134682 w 149563"/>
                  <a:gd name="connsiteY7" fmla="*/ 145843 h 164817"/>
                  <a:gd name="connsiteX8" fmla="*/ 134682 w 149563"/>
                  <a:gd name="connsiteY8" fmla="*/ 145843 h 164817"/>
                  <a:gd name="connsiteX9" fmla="*/ 134682 w 149563"/>
                  <a:gd name="connsiteY9" fmla="*/ 141006 h 164817"/>
                  <a:gd name="connsiteX10" fmla="*/ 134682 w 149563"/>
                  <a:gd name="connsiteY10" fmla="*/ 136542 h 164817"/>
                  <a:gd name="connsiteX11" fmla="*/ 141006 w 149563"/>
                  <a:gd name="connsiteY11" fmla="*/ 133193 h 164817"/>
                  <a:gd name="connsiteX12" fmla="*/ 141378 w 149563"/>
                  <a:gd name="connsiteY12" fmla="*/ 133565 h 164817"/>
                  <a:gd name="connsiteX13" fmla="*/ 141750 w 149563"/>
                  <a:gd name="connsiteY13" fmla="*/ 133937 h 164817"/>
                  <a:gd name="connsiteX14" fmla="*/ 142123 w 149563"/>
                  <a:gd name="connsiteY14" fmla="*/ 134309 h 164817"/>
                  <a:gd name="connsiteX15" fmla="*/ 142495 w 149563"/>
                  <a:gd name="connsiteY15" fmla="*/ 134681 h 164817"/>
                  <a:gd name="connsiteX16" fmla="*/ 142867 w 149563"/>
                  <a:gd name="connsiteY16" fmla="*/ 135054 h 164817"/>
                  <a:gd name="connsiteX17" fmla="*/ 143239 w 149563"/>
                  <a:gd name="connsiteY17" fmla="*/ 135425 h 164817"/>
                  <a:gd name="connsiteX18" fmla="*/ 143611 w 149563"/>
                  <a:gd name="connsiteY18" fmla="*/ 135798 h 164817"/>
                  <a:gd name="connsiteX19" fmla="*/ 143983 w 149563"/>
                  <a:gd name="connsiteY19" fmla="*/ 136170 h 164817"/>
                  <a:gd name="connsiteX20" fmla="*/ 134682 w 149563"/>
                  <a:gd name="connsiteY20" fmla="*/ 141006 h 164817"/>
                  <a:gd name="connsiteX21" fmla="*/ 134682 w 149563"/>
                  <a:gd name="connsiteY21" fmla="*/ 141006 h 164817"/>
                  <a:gd name="connsiteX22" fmla="*/ 134682 w 149563"/>
                  <a:gd name="connsiteY22" fmla="*/ 133565 h 164817"/>
                  <a:gd name="connsiteX23" fmla="*/ 147331 w 149563"/>
                  <a:gd name="connsiteY23" fmla="*/ 126868 h 164817"/>
                  <a:gd name="connsiteX24" fmla="*/ 146959 w 149563"/>
                  <a:gd name="connsiteY24" fmla="*/ 126496 h 164817"/>
                  <a:gd name="connsiteX25" fmla="*/ 146587 w 149563"/>
                  <a:gd name="connsiteY25" fmla="*/ 126124 h 164817"/>
                  <a:gd name="connsiteX26" fmla="*/ 146215 w 149563"/>
                  <a:gd name="connsiteY26" fmla="*/ 125752 h 164817"/>
                  <a:gd name="connsiteX27" fmla="*/ 145843 w 149563"/>
                  <a:gd name="connsiteY27" fmla="*/ 125380 h 164817"/>
                  <a:gd name="connsiteX28" fmla="*/ 145471 w 149563"/>
                  <a:gd name="connsiteY28" fmla="*/ 125008 h 164817"/>
                  <a:gd name="connsiteX29" fmla="*/ 145099 w 149563"/>
                  <a:gd name="connsiteY29" fmla="*/ 124636 h 164817"/>
                  <a:gd name="connsiteX30" fmla="*/ 144727 w 149563"/>
                  <a:gd name="connsiteY30" fmla="*/ 124264 h 164817"/>
                  <a:gd name="connsiteX31" fmla="*/ 144355 w 149563"/>
                  <a:gd name="connsiteY31" fmla="*/ 123892 h 164817"/>
                  <a:gd name="connsiteX32" fmla="*/ 134682 w 149563"/>
                  <a:gd name="connsiteY32" fmla="*/ 129101 h 164817"/>
                  <a:gd name="connsiteX33" fmla="*/ 134682 w 149563"/>
                  <a:gd name="connsiteY33" fmla="*/ 133565 h 164817"/>
                  <a:gd name="connsiteX34" fmla="*/ 134682 w 149563"/>
                  <a:gd name="connsiteY34" fmla="*/ 133565 h 164817"/>
                  <a:gd name="connsiteX35" fmla="*/ 134682 w 149563"/>
                  <a:gd name="connsiteY35" fmla="*/ 122404 h 164817"/>
                  <a:gd name="connsiteX36" fmla="*/ 134682 w 149563"/>
                  <a:gd name="connsiteY36" fmla="*/ 118311 h 164817"/>
                  <a:gd name="connsiteX37" fmla="*/ 146215 w 149563"/>
                  <a:gd name="connsiteY37" fmla="*/ 112358 h 164817"/>
                  <a:gd name="connsiteX38" fmla="*/ 146587 w 149563"/>
                  <a:gd name="connsiteY38" fmla="*/ 112731 h 164817"/>
                  <a:gd name="connsiteX39" fmla="*/ 146959 w 149563"/>
                  <a:gd name="connsiteY39" fmla="*/ 113103 h 164817"/>
                  <a:gd name="connsiteX40" fmla="*/ 147331 w 149563"/>
                  <a:gd name="connsiteY40" fmla="*/ 113475 h 164817"/>
                  <a:gd name="connsiteX41" fmla="*/ 147703 w 149563"/>
                  <a:gd name="connsiteY41" fmla="*/ 113847 h 164817"/>
                  <a:gd name="connsiteX42" fmla="*/ 148075 w 149563"/>
                  <a:gd name="connsiteY42" fmla="*/ 114219 h 164817"/>
                  <a:gd name="connsiteX43" fmla="*/ 148447 w 149563"/>
                  <a:gd name="connsiteY43" fmla="*/ 114591 h 164817"/>
                  <a:gd name="connsiteX44" fmla="*/ 148819 w 149563"/>
                  <a:gd name="connsiteY44" fmla="*/ 114963 h 164817"/>
                  <a:gd name="connsiteX45" fmla="*/ 149191 w 149563"/>
                  <a:gd name="connsiteY45" fmla="*/ 115335 h 164817"/>
                  <a:gd name="connsiteX46" fmla="*/ 134682 w 149563"/>
                  <a:gd name="connsiteY46" fmla="*/ 122404 h 164817"/>
                  <a:gd name="connsiteX47" fmla="*/ 134682 w 149563"/>
                  <a:gd name="connsiteY47" fmla="*/ 122404 h 164817"/>
                  <a:gd name="connsiteX48" fmla="*/ 134682 w 149563"/>
                  <a:gd name="connsiteY48" fmla="*/ 109010 h 164817"/>
                  <a:gd name="connsiteX49" fmla="*/ 134682 w 149563"/>
                  <a:gd name="connsiteY49" fmla="*/ 103057 h 164817"/>
                  <a:gd name="connsiteX50" fmla="*/ 143611 w 149563"/>
                  <a:gd name="connsiteY50" fmla="*/ 98221 h 164817"/>
                  <a:gd name="connsiteX51" fmla="*/ 144355 w 149563"/>
                  <a:gd name="connsiteY51" fmla="*/ 98593 h 164817"/>
                  <a:gd name="connsiteX52" fmla="*/ 145099 w 149563"/>
                  <a:gd name="connsiteY52" fmla="*/ 98965 h 164817"/>
                  <a:gd name="connsiteX53" fmla="*/ 145843 w 149563"/>
                  <a:gd name="connsiteY53" fmla="*/ 99337 h 164817"/>
                  <a:gd name="connsiteX54" fmla="*/ 146587 w 149563"/>
                  <a:gd name="connsiteY54" fmla="*/ 99709 h 164817"/>
                  <a:gd name="connsiteX55" fmla="*/ 147331 w 149563"/>
                  <a:gd name="connsiteY55" fmla="*/ 100081 h 164817"/>
                  <a:gd name="connsiteX56" fmla="*/ 148075 w 149563"/>
                  <a:gd name="connsiteY56" fmla="*/ 100453 h 164817"/>
                  <a:gd name="connsiteX57" fmla="*/ 148819 w 149563"/>
                  <a:gd name="connsiteY57" fmla="*/ 100825 h 164817"/>
                  <a:gd name="connsiteX58" fmla="*/ 149563 w 149563"/>
                  <a:gd name="connsiteY58" fmla="*/ 101197 h 164817"/>
                  <a:gd name="connsiteX59" fmla="*/ 134682 w 149563"/>
                  <a:gd name="connsiteY59" fmla="*/ 109010 h 164817"/>
                  <a:gd name="connsiteX60" fmla="*/ 134682 w 149563"/>
                  <a:gd name="connsiteY60" fmla="*/ 109010 h 164817"/>
                  <a:gd name="connsiteX61" fmla="*/ 134682 w 149563"/>
                  <a:gd name="connsiteY61" fmla="*/ 91524 h 164817"/>
                  <a:gd name="connsiteX62" fmla="*/ 134682 w 149563"/>
                  <a:gd name="connsiteY62" fmla="*/ 88547 h 164817"/>
                  <a:gd name="connsiteX63" fmla="*/ 142123 w 149563"/>
                  <a:gd name="connsiteY63" fmla="*/ 84455 h 164817"/>
                  <a:gd name="connsiteX64" fmla="*/ 142495 w 149563"/>
                  <a:gd name="connsiteY64" fmla="*/ 84827 h 164817"/>
                  <a:gd name="connsiteX65" fmla="*/ 142867 w 149563"/>
                  <a:gd name="connsiteY65" fmla="*/ 85199 h 164817"/>
                  <a:gd name="connsiteX66" fmla="*/ 143239 w 149563"/>
                  <a:gd name="connsiteY66" fmla="*/ 85571 h 164817"/>
                  <a:gd name="connsiteX67" fmla="*/ 143611 w 149563"/>
                  <a:gd name="connsiteY67" fmla="*/ 85943 h 164817"/>
                  <a:gd name="connsiteX68" fmla="*/ 143983 w 149563"/>
                  <a:gd name="connsiteY68" fmla="*/ 86315 h 164817"/>
                  <a:gd name="connsiteX69" fmla="*/ 144355 w 149563"/>
                  <a:gd name="connsiteY69" fmla="*/ 86315 h 164817"/>
                  <a:gd name="connsiteX70" fmla="*/ 144727 w 149563"/>
                  <a:gd name="connsiteY70" fmla="*/ 86687 h 164817"/>
                  <a:gd name="connsiteX71" fmla="*/ 145099 w 149563"/>
                  <a:gd name="connsiteY71" fmla="*/ 87059 h 164817"/>
                  <a:gd name="connsiteX72" fmla="*/ 134682 w 149563"/>
                  <a:gd name="connsiteY72" fmla="*/ 91524 h 164817"/>
                  <a:gd name="connsiteX73" fmla="*/ 134682 w 149563"/>
                  <a:gd name="connsiteY73" fmla="*/ 91524 h 164817"/>
                  <a:gd name="connsiteX74" fmla="*/ 134682 w 149563"/>
                  <a:gd name="connsiteY74" fmla="*/ 74410 h 164817"/>
                  <a:gd name="connsiteX75" fmla="*/ 134682 w 149563"/>
                  <a:gd name="connsiteY75" fmla="*/ 69573 h 164817"/>
                  <a:gd name="connsiteX76" fmla="*/ 137658 w 149563"/>
                  <a:gd name="connsiteY76" fmla="*/ 67713 h 164817"/>
                  <a:gd name="connsiteX77" fmla="*/ 137286 w 149563"/>
                  <a:gd name="connsiteY77" fmla="*/ 68085 h 164817"/>
                  <a:gd name="connsiteX78" fmla="*/ 136914 w 149563"/>
                  <a:gd name="connsiteY78" fmla="*/ 68457 h 164817"/>
                  <a:gd name="connsiteX79" fmla="*/ 136542 w 149563"/>
                  <a:gd name="connsiteY79" fmla="*/ 68829 h 164817"/>
                  <a:gd name="connsiteX80" fmla="*/ 136170 w 149563"/>
                  <a:gd name="connsiteY80" fmla="*/ 69201 h 164817"/>
                  <a:gd name="connsiteX81" fmla="*/ 135798 w 149563"/>
                  <a:gd name="connsiteY81" fmla="*/ 69573 h 164817"/>
                  <a:gd name="connsiteX82" fmla="*/ 135426 w 149563"/>
                  <a:gd name="connsiteY82" fmla="*/ 69945 h 164817"/>
                  <a:gd name="connsiteX83" fmla="*/ 135054 w 149563"/>
                  <a:gd name="connsiteY83" fmla="*/ 70317 h 164817"/>
                  <a:gd name="connsiteX84" fmla="*/ 134682 w 149563"/>
                  <a:gd name="connsiteY84" fmla="*/ 70689 h 164817"/>
                  <a:gd name="connsiteX85" fmla="*/ 135426 w 149563"/>
                  <a:gd name="connsiteY85" fmla="*/ 71061 h 164817"/>
                  <a:gd name="connsiteX86" fmla="*/ 136170 w 149563"/>
                  <a:gd name="connsiteY86" fmla="*/ 71433 h 164817"/>
                  <a:gd name="connsiteX87" fmla="*/ 136914 w 149563"/>
                  <a:gd name="connsiteY87" fmla="*/ 71805 h 164817"/>
                  <a:gd name="connsiteX88" fmla="*/ 137658 w 149563"/>
                  <a:gd name="connsiteY88" fmla="*/ 72177 h 164817"/>
                  <a:gd name="connsiteX89" fmla="*/ 138402 w 149563"/>
                  <a:gd name="connsiteY89" fmla="*/ 72177 h 164817"/>
                  <a:gd name="connsiteX90" fmla="*/ 139146 w 149563"/>
                  <a:gd name="connsiteY90" fmla="*/ 72549 h 164817"/>
                  <a:gd name="connsiteX91" fmla="*/ 139890 w 149563"/>
                  <a:gd name="connsiteY91" fmla="*/ 72549 h 164817"/>
                  <a:gd name="connsiteX92" fmla="*/ 140634 w 149563"/>
                  <a:gd name="connsiteY92" fmla="*/ 72921 h 164817"/>
                  <a:gd name="connsiteX93" fmla="*/ 134682 w 149563"/>
                  <a:gd name="connsiteY93" fmla="*/ 74410 h 164817"/>
                  <a:gd name="connsiteX94" fmla="*/ 134682 w 149563"/>
                  <a:gd name="connsiteY94" fmla="*/ 69573 h 164817"/>
                  <a:gd name="connsiteX95" fmla="*/ 134682 w 149563"/>
                  <a:gd name="connsiteY95" fmla="*/ 74410 h 164817"/>
                  <a:gd name="connsiteX96" fmla="*/ 121288 w 149563"/>
                  <a:gd name="connsiteY96" fmla="*/ 81478 h 164817"/>
                  <a:gd name="connsiteX97" fmla="*/ 121288 w 149563"/>
                  <a:gd name="connsiteY97" fmla="*/ 76642 h 164817"/>
                  <a:gd name="connsiteX98" fmla="*/ 134682 w 149563"/>
                  <a:gd name="connsiteY98" fmla="*/ 69573 h 164817"/>
                  <a:gd name="connsiteX99" fmla="*/ 134682 w 149563"/>
                  <a:gd name="connsiteY99" fmla="*/ 69573 h 164817"/>
                  <a:gd name="connsiteX100" fmla="*/ 134682 w 149563"/>
                  <a:gd name="connsiteY100" fmla="*/ 88547 h 164817"/>
                  <a:gd name="connsiteX101" fmla="*/ 134682 w 149563"/>
                  <a:gd name="connsiteY101" fmla="*/ 91524 h 164817"/>
                  <a:gd name="connsiteX102" fmla="*/ 121288 w 149563"/>
                  <a:gd name="connsiteY102" fmla="*/ 98593 h 164817"/>
                  <a:gd name="connsiteX103" fmla="*/ 121288 w 149563"/>
                  <a:gd name="connsiteY103" fmla="*/ 95616 h 164817"/>
                  <a:gd name="connsiteX104" fmla="*/ 134682 w 149563"/>
                  <a:gd name="connsiteY104" fmla="*/ 88547 h 164817"/>
                  <a:gd name="connsiteX105" fmla="*/ 134682 w 149563"/>
                  <a:gd name="connsiteY105" fmla="*/ 88547 h 164817"/>
                  <a:gd name="connsiteX106" fmla="*/ 134682 w 149563"/>
                  <a:gd name="connsiteY106" fmla="*/ 103057 h 164817"/>
                  <a:gd name="connsiteX107" fmla="*/ 134682 w 149563"/>
                  <a:gd name="connsiteY107" fmla="*/ 109010 h 164817"/>
                  <a:gd name="connsiteX108" fmla="*/ 124264 w 149563"/>
                  <a:gd name="connsiteY108" fmla="*/ 114591 h 164817"/>
                  <a:gd name="connsiteX109" fmla="*/ 123520 w 149563"/>
                  <a:gd name="connsiteY109" fmla="*/ 114219 h 164817"/>
                  <a:gd name="connsiteX110" fmla="*/ 122776 w 149563"/>
                  <a:gd name="connsiteY110" fmla="*/ 113847 h 164817"/>
                  <a:gd name="connsiteX111" fmla="*/ 122032 w 149563"/>
                  <a:gd name="connsiteY111" fmla="*/ 113475 h 164817"/>
                  <a:gd name="connsiteX112" fmla="*/ 121288 w 149563"/>
                  <a:gd name="connsiteY112" fmla="*/ 113103 h 164817"/>
                  <a:gd name="connsiteX113" fmla="*/ 120544 w 149563"/>
                  <a:gd name="connsiteY113" fmla="*/ 112731 h 164817"/>
                  <a:gd name="connsiteX114" fmla="*/ 120544 w 149563"/>
                  <a:gd name="connsiteY114" fmla="*/ 112731 h 164817"/>
                  <a:gd name="connsiteX115" fmla="*/ 120544 w 149563"/>
                  <a:gd name="connsiteY115" fmla="*/ 110498 h 164817"/>
                  <a:gd name="connsiteX116" fmla="*/ 134682 w 149563"/>
                  <a:gd name="connsiteY116" fmla="*/ 103057 h 164817"/>
                  <a:gd name="connsiteX117" fmla="*/ 134682 w 149563"/>
                  <a:gd name="connsiteY117" fmla="*/ 103057 h 164817"/>
                  <a:gd name="connsiteX118" fmla="*/ 134682 w 149563"/>
                  <a:gd name="connsiteY118" fmla="*/ 118311 h 164817"/>
                  <a:gd name="connsiteX119" fmla="*/ 134682 w 149563"/>
                  <a:gd name="connsiteY119" fmla="*/ 122404 h 164817"/>
                  <a:gd name="connsiteX120" fmla="*/ 125008 w 149563"/>
                  <a:gd name="connsiteY120" fmla="*/ 127613 h 164817"/>
                  <a:gd name="connsiteX121" fmla="*/ 124636 w 149563"/>
                  <a:gd name="connsiteY121" fmla="*/ 127240 h 164817"/>
                  <a:gd name="connsiteX122" fmla="*/ 124264 w 149563"/>
                  <a:gd name="connsiteY122" fmla="*/ 126868 h 164817"/>
                  <a:gd name="connsiteX123" fmla="*/ 123892 w 149563"/>
                  <a:gd name="connsiteY123" fmla="*/ 126496 h 164817"/>
                  <a:gd name="connsiteX124" fmla="*/ 123520 w 149563"/>
                  <a:gd name="connsiteY124" fmla="*/ 126124 h 164817"/>
                  <a:gd name="connsiteX125" fmla="*/ 123148 w 149563"/>
                  <a:gd name="connsiteY125" fmla="*/ 125752 h 164817"/>
                  <a:gd name="connsiteX126" fmla="*/ 122776 w 149563"/>
                  <a:gd name="connsiteY126" fmla="*/ 125380 h 164817"/>
                  <a:gd name="connsiteX127" fmla="*/ 122404 w 149563"/>
                  <a:gd name="connsiteY127" fmla="*/ 125008 h 164817"/>
                  <a:gd name="connsiteX128" fmla="*/ 122032 w 149563"/>
                  <a:gd name="connsiteY128" fmla="*/ 124636 h 164817"/>
                  <a:gd name="connsiteX129" fmla="*/ 134682 w 149563"/>
                  <a:gd name="connsiteY129" fmla="*/ 118311 h 164817"/>
                  <a:gd name="connsiteX130" fmla="*/ 134682 w 149563"/>
                  <a:gd name="connsiteY130" fmla="*/ 118311 h 164817"/>
                  <a:gd name="connsiteX131" fmla="*/ 134682 w 149563"/>
                  <a:gd name="connsiteY131" fmla="*/ 128357 h 164817"/>
                  <a:gd name="connsiteX132" fmla="*/ 134682 w 149563"/>
                  <a:gd name="connsiteY132" fmla="*/ 133565 h 164817"/>
                  <a:gd name="connsiteX133" fmla="*/ 123148 w 149563"/>
                  <a:gd name="connsiteY133" fmla="*/ 139518 h 164817"/>
                  <a:gd name="connsiteX134" fmla="*/ 122776 w 149563"/>
                  <a:gd name="connsiteY134" fmla="*/ 139146 h 164817"/>
                  <a:gd name="connsiteX135" fmla="*/ 122404 w 149563"/>
                  <a:gd name="connsiteY135" fmla="*/ 138774 h 164817"/>
                  <a:gd name="connsiteX136" fmla="*/ 122032 w 149563"/>
                  <a:gd name="connsiteY136" fmla="*/ 138402 h 164817"/>
                  <a:gd name="connsiteX137" fmla="*/ 121660 w 149563"/>
                  <a:gd name="connsiteY137" fmla="*/ 138030 h 164817"/>
                  <a:gd name="connsiteX138" fmla="*/ 121288 w 149563"/>
                  <a:gd name="connsiteY138" fmla="*/ 137658 h 164817"/>
                  <a:gd name="connsiteX139" fmla="*/ 121288 w 149563"/>
                  <a:gd name="connsiteY139" fmla="*/ 137658 h 164817"/>
                  <a:gd name="connsiteX140" fmla="*/ 121288 w 149563"/>
                  <a:gd name="connsiteY140" fmla="*/ 135798 h 164817"/>
                  <a:gd name="connsiteX141" fmla="*/ 134682 w 149563"/>
                  <a:gd name="connsiteY141" fmla="*/ 128357 h 164817"/>
                  <a:gd name="connsiteX142" fmla="*/ 134682 w 149563"/>
                  <a:gd name="connsiteY142" fmla="*/ 128357 h 164817"/>
                  <a:gd name="connsiteX143" fmla="*/ 134682 w 149563"/>
                  <a:gd name="connsiteY143" fmla="*/ 136542 h 164817"/>
                  <a:gd name="connsiteX144" fmla="*/ 121288 w 149563"/>
                  <a:gd name="connsiteY144" fmla="*/ 143611 h 164817"/>
                  <a:gd name="connsiteX145" fmla="*/ 121288 w 149563"/>
                  <a:gd name="connsiteY145" fmla="*/ 153284 h 164817"/>
                  <a:gd name="connsiteX146" fmla="*/ 127985 w 149563"/>
                  <a:gd name="connsiteY146" fmla="*/ 149563 h 164817"/>
                  <a:gd name="connsiteX147" fmla="*/ 127985 w 149563"/>
                  <a:gd name="connsiteY147" fmla="*/ 149191 h 164817"/>
                  <a:gd name="connsiteX148" fmla="*/ 134682 w 149563"/>
                  <a:gd name="connsiteY148" fmla="*/ 145843 h 164817"/>
                  <a:gd name="connsiteX149" fmla="*/ 134682 w 149563"/>
                  <a:gd name="connsiteY149" fmla="*/ 141750 h 164817"/>
                  <a:gd name="connsiteX150" fmla="*/ 134309 w 149563"/>
                  <a:gd name="connsiteY150" fmla="*/ 141378 h 164817"/>
                  <a:gd name="connsiteX151" fmla="*/ 134682 w 149563"/>
                  <a:gd name="connsiteY151" fmla="*/ 141378 h 164817"/>
                  <a:gd name="connsiteX152" fmla="*/ 134682 w 149563"/>
                  <a:gd name="connsiteY152" fmla="*/ 136542 h 164817"/>
                  <a:gd name="connsiteX153" fmla="*/ 134682 w 149563"/>
                  <a:gd name="connsiteY153" fmla="*/ 136542 h 164817"/>
                  <a:gd name="connsiteX154" fmla="*/ 121288 w 149563"/>
                  <a:gd name="connsiteY154" fmla="*/ 61388 h 164817"/>
                  <a:gd name="connsiteX155" fmla="*/ 121288 w 149563"/>
                  <a:gd name="connsiteY155" fmla="*/ 58411 h 164817"/>
                  <a:gd name="connsiteX156" fmla="*/ 130217 w 149563"/>
                  <a:gd name="connsiteY156" fmla="*/ 53575 h 164817"/>
                  <a:gd name="connsiteX157" fmla="*/ 130217 w 149563"/>
                  <a:gd name="connsiteY157" fmla="*/ 53947 h 164817"/>
                  <a:gd name="connsiteX158" fmla="*/ 130217 w 149563"/>
                  <a:gd name="connsiteY158" fmla="*/ 54319 h 164817"/>
                  <a:gd name="connsiteX159" fmla="*/ 130217 w 149563"/>
                  <a:gd name="connsiteY159" fmla="*/ 54691 h 164817"/>
                  <a:gd name="connsiteX160" fmla="*/ 130217 w 149563"/>
                  <a:gd name="connsiteY160" fmla="*/ 55063 h 164817"/>
                  <a:gd name="connsiteX161" fmla="*/ 130217 w 149563"/>
                  <a:gd name="connsiteY161" fmla="*/ 55435 h 164817"/>
                  <a:gd name="connsiteX162" fmla="*/ 130217 w 149563"/>
                  <a:gd name="connsiteY162" fmla="*/ 55807 h 164817"/>
                  <a:gd name="connsiteX163" fmla="*/ 130217 w 149563"/>
                  <a:gd name="connsiteY163" fmla="*/ 56179 h 164817"/>
                  <a:gd name="connsiteX164" fmla="*/ 130217 w 149563"/>
                  <a:gd name="connsiteY164" fmla="*/ 56551 h 164817"/>
                  <a:gd name="connsiteX165" fmla="*/ 130589 w 149563"/>
                  <a:gd name="connsiteY165" fmla="*/ 56551 h 164817"/>
                  <a:gd name="connsiteX166" fmla="*/ 130961 w 149563"/>
                  <a:gd name="connsiteY166" fmla="*/ 56551 h 164817"/>
                  <a:gd name="connsiteX167" fmla="*/ 131333 w 149563"/>
                  <a:gd name="connsiteY167" fmla="*/ 56551 h 164817"/>
                  <a:gd name="connsiteX168" fmla="*/ 131705 w 149563"/>
                  <a:gd name="connsiteY168" fmla="*/ 56551 h 164817"/>
                  <a:gd name="connsiteX169" fmla="*/ 132077 w 149563"/>
                  <a:gd name="connsiteY169" fmla="*/ 56551 h 164817"/>
                  <a:gd name="connsiteX170" fmla="*/ 132449 w 149563"/>
                  <a:gd name="connsiteY170" fmla="*/ 56551 h 164817"/>
                  <a:gd name="connsiteX171" fmla="*/ 132821 w 149563"/>
                  <a:gd name="connsiteY171" fmla="*/ 56551 h 164817"/>
                  <a:gd name="connsiteX172" fmla="*/ 133193 w 149563"/>
                  <a:gd name="connsiteY172" fmla="*/ 56551 h 164817"/>
                  <a:gd name="connsiteX173" fmla="*/ 121288 w 149563"/>
                  <a:gd name="connsiteY173" fmla="*/ 61388 h 164817"/>
                  <a:gd name="connsiteX174" fmla="*/ 121288 w 149563"/>
                  <a:gd name="connsiteY174" fmla="*/ 61388 h 164817"/>
                  <a:gd name="connsiteX175" fmla="*/ 121288 w 149563"/>
                  <a:gd name="connsiteY175" fmla="*/ 43158 h 164817"/>
                  <a:gd name="connsiteX176" fmla="*/ 121288 w 149563"/>
                  <a:gd name="connsiteY176" fmla="*/ 42786 h 164817"/>
                  <a:gd name="connsiteX177" fmla="*/ 121288 w 149563"/>
                  <a:gd name="connsiteY177" fmla="*/ 42786 h 164817"/>
                  <a:gd name="connsiteX178" fmla="*/ 121660 w 149563"/>
                  <a:gd name="connsiteY178" fmla="*/ 42786 h 164817"/>
                  <a:gd name="connsiteX179" fmla="*/ 122032 w 149563"/>
                  <a:gd name="connsiteY179" fmla="*/ 42786 h 164817"/>
                  <a:gd name="connsiteX180" fmla="*/ 122404 w 149563"/>
                  <a:gd name="connsiteY180" fmla="*/ 42786 h 164817"/>
                  <a:gd name="connsiteX181" fmla="*/ 122776 w 149563"/>
                  <a:gd name="connsiteY181" fmla="*/ 42786 h 164817"/>
                  <a:gd name="connsiteX182" fmla="*/ 121288 w 149563"/>
                  <a:gd name="connsiteY182" fmla="*/ 43158 h 164817"/>
                  <a:gd name="connsiteX183" fmla="*/ 121288 w 149563"/>
                  <a:gd name="connsiteY183" fmla="*/ 42786 h 164817"/>
                  <a:gd name="connsiteX184" fmla="*/ 121288 w 149563"/>
                  <a:gd name="connsiteY184" fmla="*/ 43158 h 164817"/>
                  <a:gd name="connsiteX185" fmla="*/ 103429 w 149563"/>
                  <a:gd name="connsiteY185" fmla="*/ 52831 h 164817"/>
                  <a:gd name="connsiteX186" fmla="*/ 103429 w 149563"/>
                  <a:gd name="connsiteY186" fmla="*/ 49482 h 164817"/>
                  <a:gd name="connsiteX187" fmla="*/ 120916 w 149563"/>
                  <a:gd name="connsiteY187" fmla="*/ 40181 h 164817"/>
                  <a:gd name="connsiteX188" fmla="*/ 120916 w 149563"/>
                  <a:gd name="connsiteY188" fmla="*/ 40553 h 164817"/>
                  <a:gd name="connsiteX189" fmla="*/ 120916 w 149563"/>
                  <a:gd name="connsiteY189" fmla="*/ 40925 h 164817"/>
                  <a:gd name="connsiteX190" fmla="*/ 120916 w 149563"/>
                  <a:gd name="connsiteY190" fmla="*/ 41297 h 164817"/>
                  <a:gd name="connsiteX191" fmla="*/ 120916 w 149563"/>
                  <a:gd name="connsiteY191" fmla="*/ 41669 h 164817"/>
                  <a:gd name="connsiteX192" fmla="*/ 120916 w 149563"/>
                  <a:gd name="connsiteY192" fmla="*/ 42041 h 164817"/>
                  <a:gd name="connsiteX193" fmla="*/ 120916 w 149563"/>
                  <a:gd name="connsiteY193" fmla="*/ 42413 h 164817"/>
                  <a:gd name="connsiteX194" fmla="*/ 120916 w 149563"/>
                  <a:gd name="connsiteY194" fmla="*/ 42786 h 164817"/>
                  <a:gd name="connsiteX195" fmla="*/ 120916 w 149563"/>
                  <a:gd name="connsiteY195" fmla="*/ 43158 h 164817"/>
                  <a:gd name="connsiteX196" fmla="*/ 121288 w 149563"/>
                  <a:gd name="connsiteY196" fmla="*/ 43158 h 164817"/>
                  <a:gd name="connsiteX197" fmla="*/ 121660 w 149563"/>
                  <a:gd name="connsiteY197" fmla="*/ 43158 h 164817"/>
                  <a:gd name="connsiteX198" fmla="*/ 121288 w 149563"/>
                  <a:gd name="connsiteY198" fmla="*/ 42786 h 164817"/>
                  <a:gd name="connsiteX199" fmla="*/ 121288 w 149563"/>
                  <a:gd name="connsiteY199" fmla="*/ 42786 h 164817"/>
                  <a:gd name="connsiteX200" fmla="*/ 121288 w 149563"/>
                  <a:gd name="connsiteY200" fmla="*/ 42786 h 164817"/>
                  <a:gd name="connsiteX201" fmla="*/ 121288 w 149563"/>
                  <a:gd name="connsiteY201" fmla="*/ 58411 h 164817"/>
                  <a:gd name="connsiteX202" fmla="*/ 121288 w 149563"/>
                  <a:gd name="connsiteY202" fmla="*/ 61388 h 164817"/>
                  <a:gd name="connsiteX203" fmla="*/ 107522 w 149563"/>
                  <a:gd name="connsiteY203" fmla="*/ 68829 h 164817"/>
                  <a:gd name="connsiteX204" fmla="*/ 107150 w 149563"/>
                  <a:gd name="connsiteY204" fmla="*/ 68829 h 164817"/>
                  <a:gd name="connsiteX205" fmla="*/ 106778 w 149563"/>
                  <a:gd name="connsiteY205" fmla="*/ 68829 h 164817"/>
                  <a:gd name="connsiteX206" fmla="*/ 106406 w 149563"/>
                  <a:gd name="connsiteY206" fmla="*/ 68829 h 164817"/>
                  <a:gd name="connsiteX207" fmla="*/ 106034 w 149563"/>
                  <a:gd name="connsiteY207" fmla="*/ 68829 h 164817"/>
                  <a:gd name="connsiteX208" fmla="*/ 105662 w 149563"/>
                  <a:gd name="connsiteY208" fmla="*/ 68829 h 164817"/>
                  <a:gd name="connsiteX209" fmla="*/ 105290 w 149563"/>
                  <a:gd name="connsiteY209" fmla="*/ 68829 h 164817"/>
                  <a:gd name="connsiteX210" fmla="*/ 104918 w 149563"/>
                  <a:gd name="connsiteY210" fmla="*/ 68829 h 164817"/>
                  <a:gd name="connsiteX211" fmla="*/ 104546 w 149563"/>
                  <a:gd name="connsiteY211" fmla="*/ 68829 h 164817"/>
                  <a:gd name="connsiteX212" fmla="*/ 104546 w 149563"/>
                  <a:gd name="connsiteY212" fmla="*/ 68457 h 164817"/>
                  <a:gd name="connsiteX213" fmla="*/ 104546 w 149563"/>
                  <a:gd name="connsiteY213" fmla="*/ 68085 h 164817"/>
                  <a:gd name="connsiteX214" fmla="*/ 104546 w 149563"/>
                  <a:gd name="connsiteY214" fmla="*/ 67713 h 164817"/>
                  <a:gd name="connsiteX215" fmla="*/ 104546 w 149563"/>
                  <a:gd name="connsiteY215" fmla="*/ 67341 h 164817"/>
                  <a:gd name="connsiteX216" fmla="*/ 104546 w 149563"/>
                  <a:gd name="connsiteY216" fmla="*/ 66969 h 164817"/>
                  <a:gd name="connsiteX217" fmla="*/ 104546 w 149563"/>
                  <a:gd name="connsiteY217" fmla="*/ 66597 h 164817"/>
                  <a:gd name="connsiteX218" fmla="*/ 104546 w 149563"/>
                  <a:gd name="connsiteY218" fmla="*/ 66225 h 164817"/>
                  <a:gd name="connsiteX219" fmla="*/ 104546 w 149563"/>
                  <a:gd name="connsiteY219" fmla="*/ 65852 h 164817"/>
                  <a:gd name="connsiteX220" fmla="*/ 121288 w 149563"/>
                  <a:gd name="connsiteY220" fmla="*/ 58411 h 164817"/>
                  <a:gd name="connsiteX221" fmla="*/ 121288 w 149563"/>
                  <a:gd name="connsiteY221" fmla="*/ 58411 h 164817"/>
                  <a:gd name="connsiteX222" fmla="*/ 121288 w 149563"/>
                  <a:gd name="connsiteY222" fmla="*/ 76642 h 164817"/>
                  <a:gd name="connsiteX223" fmla="*/ 121288 w 149563"/>
                  <a:gd name="connsiteY223" fmla="*/ 81478 h 164817"/>
                  <a:gd name="connsiteX224" fmla="*/ 115707 w 149563"/>
                  <a:gd name="connsiteY224" fmla="*/ 84455 h 164817"/>
                  <a:gd name="connsiteX225" fmla="*/ 114963 w 149563"/>
                  <a:gd name="connsiteY225" fmla="*/ 84083 h 164817"/>
                  <a:gd name="connsiteX226" fmla="*/ 114219 w 149563"/>
                  <a:gd name="connsiteY226" fmla="*/ 84083 h 164817"/>
                  <a:gd name="connsiteX227" fmla="*/ 113475 w 149563"/>
                  <a:gd name="connsiteY227" fmla="*/ 83711 h 164817"/>
                  <a:gd name="connsiteX228" fmla="*/ 112731 w 149563"/>
                  <a:gd name="connsiteY228" fmla="*/ 83711 h 164817"/>
                  <a:gd name="connsiteX229" fmla="*/ 111987 w 149563"/>
                  <a:gd name="connsiteY229" fmla="*/ 83339 h 164817"/>
                  <a:gd name="connsiteX230" fmla="*/ 111242 w 149563"/>
                  <a:gd name="connsiteY230" fmla="*/ 82967 h 164817"/>
                  <a:gd name="connsiteX231" fmla="*/ 110498 w 149563"/>
                  <a:gd name="connsiteY231" fmla="*/ 82595 h 164817"/>
                  <a:gd name="connsiteX232" fmla="*/ 109754 w 149563"/>
                  <a:gd name="connsiteY232" fmla="*/ 82223 h 164817"/>
                  <a:gd name="connsiteX233" fmla="*/ 110126 w 149563"/>
                  <a:gd name="connsiteY233" fmla="*/ 81851 h 164817"/>
                  <a:gd name="connsiteX234" fmla="*/ 110498 w 149563"/>
                  <a:gd name="connsiteY234" fmla="*/ 81478 h 164817"/>
                  <a:gd name="connsiteX235" fmla="*/ 110870 w 149563"/>
                  <a:gd name="connsiteY235" fmla="*/ 81107 h 164817"/>
                  <a:gd name="connsiteX236" fmla="*/ 111242 w 149563"/>
                  <a:gd name="connsiteY236" fmla="*/ 80734 h 164817"/>
                  <a:gd name="connsiteX237" fmla="*/ 111615 w 149563"/>
                  <a:gd name="connsiteY237" fmla="*/ 80362 h 164817"/>
                  <a:gd name="connsiteX238" fmla="*/ 111987 w 149563"/>
                  <a:gd name="connsiteY238" fmla="*/ 79990 h 164817"/>
                  <a:gd name="connsiteX239" fmla="*/ 112359 w 149563"/>
                  <a:gd name="connsiteY239" fmla="*/ 79618 h 164817"/>
                  <a:gd name="connsiteX240" fmla="*/ 112731 w 149563"/>
                  <a:gd name="connsiteY240" fmla="*/ 79246 h 164817"/>
                  <a:gd name="connsiteX241" fmla="*/ 121288 w 149563"/>
                  <a:gd name="connsiteY241" fmla="*/ 76642 h 164817"/>
                  <a:gd name="connsiteX242" fmla="*/ 121288 w 149563"/>
                  <a:gd name="connsiteY242" fmla="*/ 76642 h 164817"/>
                  <a:gd name="connsiteX243" fmla="*/ 121288 w 149563"/>
                  <a:gd name="connsiteY243" fmla="*/ 95616 h 164817"/>
                  <a:gd name="connsiteX244" fmla="*/ 121288 w 149563"/>
                  <a:gd name="connsiteY244" fmla="*/ 98593 h 164817"/>
                  <a:gd name="connsiteX245" fmla="*/ 120916 w 149563"/>
                  <a:gd name="connsiteY245" fmla="*/ 98965 h 164817"/>
                  <a:gd name="connsiteX246" fmla="*/ 120544 w 149563"/>
                  <a:gd name="connsiteY246" fmla="*/ 98965 h 164817"/>
                  <a:gd name="connsiteX247" fmla="*/ 120172 w 149563"/>
                  <a:gd name="connsiteY247" fmla="*/ 98593 h 164817"/>
                  <a:gd name="connsiteX248" fmla="*/ 119800 w 149563"/>
                  <a:gd name="connsiteY248" fmla="*/ 98221 h 164817"/>
                  <a:gd name="connsiteX249" fmla="*/ 119428 w 149563"/>
                  <a:gd name="connsiteY249" fmla="*/ 97849 h 164817"/>
                  <a:gd name="connsiteX250" fmla="*/ 119056 w 149563"/>
                  <a:gd name="connsiteY250" fmla="*/ 97476 h 164817"/>
                  <a:gd name="connsiteX251" fmla="*/ 118683 w 149563"/>
                  <a:gd name="connsiteY251" fmla="*/ 97105 h 164817"/>
                  <a:gd name="connsiteX252" fmla="*/ 118311 w 149563"/>
                  <a:gd name="connsiteY252" fmla="*/ 96733 h 164817"/>
                  <a:gd name="connsiteX253" fmla="*/ 117939 w 149563"/>
                  <a:gd name="connsiteY253" fmla="*/ 96360 h 164817"/>
                  <a:gd name="connsiteX254" fmla="*/ 121288 w 149563"/>
                  <a:gd name="connsiteY254" fmla="*/ 95616 h 164817"/>
                  <a:gd name="connsiteX255" fmla="*/ 121288 w 149563"/>
                  <a:gd name="connsiteY255" fmla="*/ 95616 h 164817"/>
                  <a:gd name="connsiteX256" fmla="*/ 121288 w 149563"/>
                  <a:gd name="connsiteY256" fmla="*/ 110126 h 164817"/>
                  <a:gd name="connsiteX257" fmla="*/ 121288 w 149563"/>
                  <a:gd name="connsiteY257" fmla="*/ 112358 h 164817"/>
                  <a:gd name="connsiteX258" fmla="*/ 120916 w 149563"/>
                  <a:gd name="connsiteY258" fmla="*/ 111986 h 164817"/>
                  <a:gd name="connsiteX259" fmla="*/ 120172 w 149563"/>
                  <a:gd name="connsiteY259" fmla="*/ 111615 h 164817"/>
                  <a:gd name="connsiteX260" fmla="*/ 119428 w 149563"/>
                  <a:gd name="connsiteY260" fmla="*/ 111242 h 164817"/>
                  <a:gd name="connsiteX261" fmla="*/ 121288 w 149563"/>
                  <a:gd name="connsiteY261" fmla="*/ 110126 h 164817"/>
                  <a:gd name="connsiteX262" fmla="*/ 121288 w 149563"/>
                  <a:gd name="connsiteY262" fmla="*/ 110126 h 164817"/>
                  <a:gd name="connsiteX263" fmla="*/ 121288 w 149563"/>
                  <a:gd name="connsiteY263" fmla="*/ 135425 h 164817"/>
                  <a:gd name="connsiteX264" fmla="*/ 121288 w 149563"/>
                  <a:gd name="connsiteY264" fmla="*/ 137286 h 164817"/>
                  <a:gd name="connsiteX265" fmla="*/ 120916 w 149563"/>
                  <a:gd name="connsiteY265" fmla="*/ 136914 h 164817"/>
                  <a:gd name="connsiteX266" fmla="*/ 120544 w 149563"/>
                  <a:gd name="connsiteY266" fmla="*/ 136542 h 164817"/>
                  <a:gd name="connsiteX267" fmla="*/ 120172 w 149563"/>
                  <a:gd name="connsiteY267" fmla="*/ 136170 h 164817"/>
                  <a:gd name="connsiteX268" fmla="*/ 121288 w 149563"/>
                  <a:gd name="connsiteY268" fmla="*/ 135425 h 164817"/>
                  <a:gd name="connsiteX269" fmla="*/ 121288 w 149563"/>
                  <a:gd name="connsiteY269" fmla="*/ 135425 h 164817"/>
                  <a:gd name="connsiteX270" fmla="*/ 121288 w 149563"/>
                  <a:gd name="connsiteY270" fmla="*/ 143611 h 164817"/>
                  <a:gd name="connsiteX271" fmla="*/ 121288 w 149563"/>
                  <a:gd name="connsiteY271" fmla="*/ 153284 h 164817"/>
                  <a:gd name="connsiteX272" fmla="*/ 104174 w 149563"/>
                  <a:gd name="connsiteY272" fmla="*/ 162213 h 164817"/>
                  <a:gd name="connsiteX273" fmla="*/ 104174 w 149563"/>
                  <a:gd name="connsiteY273" fmla="*/ 161841 h 164817"/>
                  <a:gd name="connsiteX274" fmla="*/ 104174 w 149563"/>
                  <a:gd name="connsiteY274" fmla="*/ 161469 h 164817"/>
                  <a:gd name="connsiteX275" fmla="*/ 104174 w 149563"/>
                  <a:gd name="connsiteY275" fmla="*/ 161097 h 164817"/>
                  <a:gd name="connsiteX276" fmla="*/ 104174 w 149563"/>
                  <a:gd name="connsiteY276" fmla="*/ 160725 h 164817"/>
                  <a:gd name="connsiteX277" fmla="*/ 104174 w 149563"/>
                  <a:gd name="connsiteY277" fmla="*/ 160353 h 164817"/>
                  <a:gd name="connsiteX278" fmla="*/ 104174 w 149563"/>
                  <a:gd name="connsiteY278" fmla="*/ 160353 h 164817"/>
                  <a:gd name="connsiteX279" fmla="*/ 104174 w 149563"/>
                  <a:gd name="connsiteY279" fmla="*/ 160353 h 164817"/>
                  <a:gd name="connsiteX280" fmla="*/ 104174 w 149563"/>
                  <a:gd name="connsiteY280" fmla="*/ 157376 h 164817"/>
                  <a:gd name="connsiteX281" fmla="*/ 110870 w 149563"/>
                  <a:gd name="connsiteY281" fmla="*/ 153656 h 164817"/>
                  <a:gd name="connsiteX282" fmla="*/ 110498 w 149563"/>
                  <a:gd name="connsiteY282" fmla="*/ 153284 h 164817"/>
                  <a:gd name="connsiteX283" fmla="*/ 110126 w 149563"/>
                  <a:gd name="connsiteY283" fmla="*/ 152540 h 164817"/>
                  <a:gd name="connsiteX284" fmla="*/ 109754 w 149563"/>
                  <a:gd name="connsiteY284" fmla="*/ 151796 h 164817"/>
                  <a:gd name="connsiteX285" fmla="*/ 118311 w 149563"/>
                  <a:gd name="connsiteY285" fmla="*/ 147331 h 164817"/>
                  <a:gd name="connsiteX286" fmla="*/ 117939 w 149563"/>
                  <a:gd name="connsiteY286" fmla="*/ 146959 h 164817"/>
                  <a:gd name="connsiteX287" fmla="*/ 117567 w 149563"/>
                  <a:gd name="connsiteY287" fmla="*/ 146587 h 164817"/>
                  <a:gd name="connsiteX288" fmla="*/ 121288 w 149563"/>
                  <a:gd name="connsiteY288" fmla="*/ 143611 h 164817"/>
                  <a:gd name="connsiteX289" fmla="*/ 121288 w 149563"/>
                  <a:gd name="connsiteY289" fmla="*/ 143611 h 164817"/>
                  <a:gd name="connsiteX290" fmla="*/ 103429 w 149563"/>
                  <a:gd name="connsiteY290" fmla="*/ 153656 h 164817"/>
                  <a:gd name="connsiteX291" fmla="*/ 108266 w 149563"/>
                  <a:gd name="connsiteY291" fmla="*/ 151052 h 164817"/>
                  <a:gd name="connsiteX292" fmla="*/ 108266 w 149563"/>
                  <a:gd name="connsiteY292" fmla="*/ 150680 h 164817"/>
                  <a:gd name="connsiteX293" fmla="*/ 108266 w 149563"/>
                  <a:gd name="connsiteY293" fmla="*/ 150307 h 164817"/>
                  <a:gd name="connsiteX294" fmla="*/ 108266 w 149563"/>
                  <a:gd name="connsiteY294" fmla="*/ 149935 h 164817"/>
                  <a:gd name="connsiteX295" fmla="*/ 108266 w 149563"/>
                  <a:gd name="connsiteY295" fmla="*/ 149563 h 164817"/>
                  <a:gd name="connsiteX296" fmla="*/ 108266 w 149563"/>
                  <a:gd name="connsiteY296" fmla="*/ 149191 h 164817"/>
                  <a:gd name="connsiteX297" fmla="*/ 108266 w 149563"/>
                  <a:gd name="connsiteY297" fmla="*/ 148819 h 164817"/>
                  <a:gd name="connsiteX298" fmla="*/ 108266 w 149563"/>
                  <a:gd name="connsiteY298" fmla="*/ 148447 h 164817"/>
                  <a:gd name="connsiteX299" fmla="*/ 108266 w 149563"/>
                  <a:gd name="connsiteY299" fmla="*/ 148075 h 164817"/>
                  <a:gd name="connsiteX300" fmla="*/ 103429 w 149563"/>
                  <a:gd name="connsiteY300" fmla="*/ 150680 h 164817"/>
                  <a:gd name="connsiteX301" fmla="*/ 103429 w 149563"/>
                  <a:gd name="connsiteY301" fmla="*/ 153656 h 164817"/>
                  <a:gd name="connsiteX302" fmla="*/ 103429 w 149563"/>
                  <a:gd name="connsiteY302" fmla="*/ 153656 h 164817"/>
                  <a:gd name="connsiteX303" fmla="*/ 103429 w 149563"/>
                  <a:gd name="connsiteY303" fmla="*/ 34600 h 164817"/>
                  <a:gd name="connsiteX304" fmla="*/ 103429 w 149563"/>
                  <a:gd name="connsiteY304" fmla="*/ 31624 h 164817"/>
                  <a:gd name="connsiteX305" fmla="*/ 110498 w 149563"/>
                  <a:gd name="connsiteY305" fmla="*/ 27904 h 164817"/>
                  <a:gd name="connsiteX306" fmla="*/ 110498 w 149563"/>
                  <a:gd name="connsiteY306" fmla="*/ 28276 h 164817"/>
                  <a:gd name="connsiteX307" fmla="*/ 110498 w 149563"/>
                  <a:gd name="connsiteY307" fmla="*/ 28648 h 164817"/>
                  <a:gd name="connsiteX308" fmla="*/ 110498 w 149563"/>
                  <a:gd name="connsiteY308" fmla="*/ 29020 h 164817"/>
                  <a:gd name="connsiteX309" fmla="*/ 110498 w 149563"/>
                  <a:gd name="connsiteY309" fmla="*/ 29392 h 164817"/>
                  <a:gd name="connsiteX310" fmla="*/ 110498 w 149563"/>
                  <a:gd name="connsiteY310" fmla="*/ 29764 h 164817"/>
                  <a:gd name="connsiteX311" fmla="*/ 110498 w 149563"/>
                  <a:gd name="connsiteY311" fmla="*/ 30136 h 164817"/>
                  <a:gd name="connsiteX312" fmla="*/ 110498 w 149563"/>
                  <a:gd name="connsiteY312" fmla="*/ 30508 h 164817"/>
                  <a:gd name="connsiteX313" fmla="*/ 110498 w 149563"/>
                  <a:gd name="connsiteY313" fmla="*/ 30880 h 164817"/>
                  <a:gd name="connsiteX314" fmla="*/ 110870 w 149563"/>
                  <a:gd name="connsiteY314" fmla="*/ 30880 h 164817"/>
                  <a:gd name="connsiteX315" fmla="*/ 111242 w 149563"/>
                  <a:gd name="connsiteY315" fmla="*/ 30880 h 164817"/>
                  <a:gd name="connsiteX316" fmla="*/ 103429 w 149563"/>
                  <a:gd name="connsiteY316" fmla="*/ 34600 h 164817"/>
                  <a:gd name="connsiteX317" fmla="*/ 103429 w 149563"/>
                  <a:gd name="connsiteY317" fmla="*/ 31624 h 164817"/>
                  <a:gd name="connsiteX318" fmla="*/ 103429 w 149563"/>
                  <a:gd name="connsiteY318" fmla="*/ 34600 h 164817"/>
                  <a:gd name="connsiteX319" fmla="*/ 95989 w 149563"/>
                  <a:gd name="connsiteY319" fmla="*/ 38693 h 164817"/>
                  <a:gd name="connsiteX320" fmla="*/ 95989 w 149563"/>
                  <a:gd name="connsiteY320" fmla="*/ 35717 h 164817"/>
                  <a:gd name="connsiteX321" fmla="*/ 103429 w 149563"/>
                  <a:gd name="connsiteY321" fmla="*/ 31624 h 164817"/>
                  <a:gd name="connsiteX322" fmla="*/ 103429 w 149563"/>
                  <a:gd name="connsiteY322" fmla="*/ 31624 h 164817"/>
                  <a:gd name="connsiteX323" fmla="*/ 103429 w 149563"/>
                  <a:gd name="connsiteY323" fmla="*/ 49482 h 164817"/>
                  <a:gd name="connsiteX324" fmla="*/ 103429 w 149563"/>
                  <a:gd name="connsiteY324" fmla="*/ 52831 h 164817"/>
                  <a:gd name="connsiteX325" fmla="*/ 98593 w 149563"/>
                  <a:gd name="connsiteY325" fmla="*/ 55435 h 164817"/>
                  <a:gd name="connsiteX326" fmla="*/ 98221 w 149563"/>
                  <a:gd name="connsiteY326" fmla="*/ 55435 h 164817"/>
                  <a:gd name="connsiteX327" fmla="*/ 97849 w 149563"/>
                  <a:gd name="connsiteY327" fmla="*/ 55435 h 164817"/>
                  <a:gd name="connsiteX328" fmla="*/ 97477 w 149563"/>
                  <a:gd name="connsiteY328" fmla="*/ 55435 h 164817"/>
                  <a:gd name="connsiteX329" fmla="*/ 97105 w 149563"/>
                  <a:gd name="connsiteY329" fmla="*/ 55435 h 164817"/>
                  <a:gd name="connsiteX330" fmla="*/ 96733 w 149563"/>
                  <a:gd name="connsiteY330" fmla="*/ 55435 h 164817"/>
                  <a:gd name="connsiteX331" fmla="*/ 96361 w 149563"/>
                  <a:gd name="connsiteY331" fmla="*/ 55435 h 164817"/>
                  <a:gd name="connsiteX332" fmla="*/ 95989 w 149563"/>
                  <a:gd name="connsiteY332" fmla="*/ 55435 h 164817"/>
                  <a:gd name="connsiteX333" fmla="*/ 95616 w 149563"/>
                  <a:gd name="connsiteY333" fmla="*/ 55435 h 164817"/>
                  <a:gd name="connsiteX334" fmla="*/ 95616 w 149563"/>
                  <a:gd name="connsiteY334" fmla="*/ 55063 h 164817"/>
                  <a:gd name="connsiteX335" fmla="*/ 95616 w 149563"/>
                  <a:gd name="connsiteY335" fmla="*/ 54691 h 164817"/>
                  <a:gd name="connsiteX336" fmla="*/ 95616 w 149563"/>
                  <a:gd name="connsiteY336" fmla="*/ 54319 h 164817"/>
                  <a:gd name="connsiteX337" fmla="*/ 95616 w 149563"/>
                  <a:gd name="connsiteY337" fmla="*/ 53947 h 164817"/>
                  <a:gd name="connsiteX338" fmla="*/ 95616 w 149563"/>
                  <a:gd name="connsiteY338" fmla="*/ 53575 h 164817"/>
                  <a:gd name="connsiteX339" fmla="*/ 95616 w 149563"/>
                  <a:gd name="connsiteY339" fmla="*/ 53203 h 164817"/>
                  <a:gd name="connsiteX340" fmla="*/ 95616 w 149563"/>
                  <a:gd name="connsiteY340" fmla="*/ 52831 h 164817"/>
                  <a:gd name="connsiteX341" fmla="*/ 95616 w 149563"/>
                  <a:gd name="connsiteY341" fmla="*/ 52459 h 164817"/>
                  <a:gd name="connsiteX342" fmla="*/ 103429 w 149563"/>
                  <a:gd name="connsiteY342" fmla="*/ 49482 h 164817"/>
                  <a:gd name="connsiteX343" fmla="*/ 103429 w 149563"/>
                  <a:gd name="connsiteY343" fmla="*/ 49482 h 164817"/>
                  <a:gd name="connsiteX344" fmla="*/ 103429 w 149563"/>
                  <a:gd name="connsiteY344" fmla="*/ 150307 h 164817"/>
                  <a:gd name="connsiteX345" fmla="*/ 103429 w 149563"/>
                  <a:gd name="connsiteY345" fmla="*/ 153656 h 164817"/>
                  <a:gd name="connsiteX346" fmla="*/ 95989 w 149563"/>
                  <a:gd name="connsiteY346" fmla="*/ 157748 h 164817"/>
                  <a:gd name="connsiteX347" fmla="*/ 95989 w 149563"/>
                  <a:gd name="connsiteY347" fmla="*/ 154400 h 164817"/>
                  <a:gd name="connsiteX348" fmla="*/ 103429 w 149563"/>
                  <a:gd name="connsiteY348" fmla="*/ 150307 h 164817"/>
                  <a:gd name="connsiteX349" fmla="*/ 103429 w 149563"/>
                  <a:gd name="connsiteY349" fmla="*/ 150307 h 164817"/>
                  <a:gd name="connsiteX350" fmla="*/ 103429 w 149563"/>
                  <a:gd name="connsiteY350" fmla="*/ 157004 h 164817"/>
                  <a:gd name="connsiteX351" fmla="*/ 95989 w 149563"/>
                  <a:gd name="connsiteY351" fmla="*/ 161097 h 164817"/>
                  <a:gd name="connsiteX352" fmla="*/ 95989 w 149563"/>
                  <a:gd name="connsiteY352" fmla="*/ 164073 h 164817"/>
                  <a:gd name="connsiteX353" fmla="*/ 103429 w 149563"/>
                  <a:gd name="connsiteY353" fmla="*/ 159981 h 164817"/>
                  <a:gd name="connsiteX354" fmla="*/ 103429 w 149563"/>
                  <a:gd name="connsiteY354" fmla="*/ 157004 h 164817"/>
                  <a:gd name="connsiteX355" fmla="*/ 103429 w 149563"/>
                  <a:gd name="connsiteY355" fmla="*/ 157004 h 164817"/>
                  <a:gd name="connsiteX356" fmla="*/ 95989 w 149563"/>
                  <a:gd name="connsiteY356" fmla="*/ 147703 h 164817"/>
                  <a:gd name="connsiteX357" fmla="*/ 95989 w 149563"/>
                  <a:gd name="connsiteY357" fmla="*/ 144727 h 164817"/>
                  <a:gd name="connsiteX358" fmla="*/ 97105 w 149563"/>
                  <a:gd name="connsiteY358" fmla="*/ 143983 h 164817"/>
                  <a:gd name="connsiteX359" fmla="*/ 97105 w 149563"/>
                  <a:gd name="connsiteY359" fmla="*/ 144355 h 164817"/>
                  <a:gd name="connsiteX360" fmla="*/ 97105 w 149563"/>
                  <a:gd name="connsiteY360" fmla="*/ 144727 h 164817"/>
                  <a:gd name="connsiteX361" fmla="*/ 97105 w 149563"/>
                  <a:gd name="connsiteY361" fmla="*/ 145099 h 164817"/>
                  <a:gd name="connsiteX362" fmla="*/ 97105 w 149563"/>
                  <a:gd name="connsiteY362" fmla="*/ 145471 h 164817"/>
                  <a:gd name="connsiteX363" fmla="*/ 97105 w 149563"/>
                  <a:gd name="connsiteY363" fmla="*/ 145843 h 164817"/>
                  <a:gd name="connsiteX364" fmla="*/ 97105 w 149563"/>
                  <a:gd name="connsiteY364" fmla="*/ 146215 h 164817"/>
                  <a:gd name="connsiteX365" fmla="*/ 97105 w 149563"/>
                  <a:gd name="connsiteY365" fmla="*/ 146587 h 164817"/>
                  <a:gd name="connsiteX366" fmla="*/ 97105 w 149563"/>
                  <a:gd name="connsiteY366" fmla="*/ 146959 h 164817"/>
                  <a:gd name="connsiteX367" fmla="*/ 95989 w 149563"/>
                  <a:gd name="connsiteY367" fmla="*/ 147703 h 164817"/>
                  <a:gd name="connsiteX368" fmla="*/ 95989 w 149563"/>
                  <a:gd name="connsiteY368" fmla="*/ 147703 h 164817"/>
                  <a:gd name="connsiteX369" fmla="*/ 95989 w 149563"/>
                  <a:gd name="connsiteY369" fmla="*/ 23067 h 164817"/>
                  <a:gd name="connsiteX370" fmla="*/ 95989 w 149563"/>
                  <a:gd name="connsiteY370" fmla="*/ 17858 h 164817"/>
                  <a:gd name="connsiteX371" fmla="*/ 98221 w 149563"/>
                  <a:gd name="connsiteY371" fmla="*/ 16742 h 164817"/>
                  <a:gd name="connsiteX372" fmla="*/ 98221 w 149563"/>
                  <a:gd name="connsiteY372" fmla="*/ 17486 h 164817"/>
                  <a:gd name="connsiteX373" fmla="*/ 98221 w 149563"/>
                  <a:gd name="connsiteY373" fmla="*/ 18230 h 164817"/>
                  <a:gd name="connsiteX374" fmla="*/ 98221 w 149563"/>
                  <a:gd name="connsiteY374" fmla="*/ 18974 h 164817"/>
                  <a:gd name="connsiteX375" fmla="*/ 98221 w 149563"/>
                  <a:gd name="connsiteY375" fmla="*/ 19719 h 164817"/>
                  <a:gd name="connsiteX376" fmla="*/ 98221 w 149563"/>
                  <a:gd name="connsiteY376" fmla="*/ 20463 h 164817"/>
                  <a:gd name="connsiteX377" fmla="*/ 98221 w 149563"/>
                  <a:gd name="connsiteY377" fmla="*/ 21207 h 164817"/>
                  <a:gd name="connsiteX378" fmla="*/ 98221 w 149563"/>
                  <a:gd name="connsiteY378" fmla="*/ 21951 h 164817"/>
                  <a:gd name="connsiteX379" fmla="*/ 98221 w 149563"/>
                  <a:gd name="connsiteY379" fmla="*/ 22695 h 164817"/>
                  <a:gd name="connsiteX380" fmla="*/ 95989 w 149563"/>
                  <a:gd name="connsiteY380" fmla="*/ 23067 h 164817"/>
                  <a:gd name="connsiteX381" fmla="*/ 95989 w 149563"/>
                  <a:gd name="connsiteY381" fmla="*/ 17858 h 164817"/>
                  <a:gd name="connsiteX382" fmla="*/ 95989 w 149563"/>
                  <a:gd name="connsiteY382" fmla="*/ 23067 h 164817"/>
                  <a:gd name="connsiteX383" fmla="*/ 85199 w 149563"/>
                  <a:gd name="connsiteY383" fmla="*/ 29020 h 164817"/>
                  <a:gd name="connsiteX384" fmla="*/ 85199 w 149563"/>
                  <a:gd name="connsiteY384" fmla="*/ 23811 h 164817"/>
                  <a:gd name="connsiteX385" fmla="*/ 95989 w 149563"/>
                  <a:gd name="connsiteY385" fmla="*/ 17858 h 164817"/>
                  <a:gd name="connsiteX386" fmla="*/ 95989 w 149563"/>
                  <a:gd name="connsiteY386" fmla="*/ 17858 h 164817"/>
                  <a:gd name="connsiteX387" fmla="*/ 95989 w 149563"/>
                  <a:gd name="connsiteY387" fmla="*/ 35717 h 164817"/>
                  <a:gd name="connsiteX388" fmla="*/ 95989 w 149563"/>
                  <a:gd name="connsiteY388" fmla="*/ 38693 h 164817"/>
                  <a:gd name="connsiteX389" fmla="*/ 87059 w 149563"/>
                  <a:gd name="connsiteY389" fmla="*/ 43529 h 164817"/>
                  <a:gd name="connsiteX390" fmla="*/ 86687 w 149563"/>
                  <a:gd name="connsiteY390" fmla="*/ 43529 h 164817"/>
                  <a:gd name="connsiteX391" fmla="*/ 86315 w 149563"/>
                  <a:gd name="connsiteY391" fmla="*/ 43529 h 164817"/>
                  <a:gd name="connsiteX392" fmla="*/ 86315 w 149563"/>
                  <a:gd name="connsiteY392" fmla="*/ 43158 h 164817"/>
                  <a:gd name="connsiteX393" fmla="*/ 86315 w 149563"/>
                  <a:gd name="connsiteY393" fmla="*/ 42786 h 164817"/>
                  <a:gd name="connsiteX394" fmla="*/ 86315 w 149563"/>
                  <a:gd name="connsiteY394" fmla="*/ 42413 h 164817"/>
                  <a:gd name="connsiteX395" fmla="*/ 86315 w 149563"/>
                  <a:gd name="connsiteY395" fmla="*/ 42041 h 164817"/>
                  <a:gd name="connsiteX396" fmla="*/ 86315 w 149563"/>
                  <a:gd name="connsiteY396" fmla="*/ 41669 h 164817"/>
                  <a:gd name="connsiteX397" fmla="*/ 86315 w 149563"/>
                  <a:gd name="connsiteY397" fmla="*/ 41297 h 164817"/>
                  <a:gd name="connsiteX398" fmla="*/ 86315 w 149563"/>
                  <a:gd name="connsiteY398" fmla="*/ 40925 h 164817"/>
                  <a:gd name="connsiteX399" fmla="*/ 86315 w 149563"/>
                  <a:gd name="connsiteY399" fmla="*/ 40553 h 164817"/>
                  <a:gd name="connsiteX400" fmla="*/ 95989 w 149563"/>
                  <a:gd name="connsiteY400" fmla="*/ 35717 h 164817"/>
                  <a:gd name="connsiteX401" fmla="*/ 95989 w 149563"/>
                  <a:gd name="connsiteY401" fmla="*/ 35717 h 164817"/>
                  <a:gd name="connsiteX402" fmla="*/ 95989 w 149563"/>
                  <a:gd name="connsiteY402" fmla="*/ 144727 h 164817"/>
                  <a:gd name="connsiteX403" fmla="*/ 95989 w 149563"/>
                  <a:gd name="connsiteY403" fmla="*/ 147703 h 164817"/>
                  <a:gd name="connsiteX404" fmla="*/ 85199 w 149563"/>
                  <a:gd name="connsiteY404" fmla="*/ 153656 h 164817"/>
                  <a:gd name="connsiteX405" fmla="*/ 85199 w 149563"/>
                  <a:gd name="connsiteY405" fmla="*/ 150680 h 164817"/>
                  <a:gd name="connsiteX406" fmla="*/ 95989 w 149563"/>
                  <a:gd name="connsiteY406" fmla="*/ 144727 h 164817"/>
                  <a:gd name="connsiteX407" fmla="*/ 95989 w 149563"/>
                  <a:gd name="connsiteY407" fmla="*/ 144727 h 164817"/>
                  <a:gd name="connsiteX408" fmla="*/ 95989 w 149563"/>
                  <a:gd name="connsiteY408" fmla="*/ 154400 h 164817"/>
                  <a:gd name="connsiteX409" fmla="*/ 95989 w 149563"/>
                  <a:gd name="connsiteY409" fmla="*/ 157748 h 164817"/>
                  <a:gd name="connsiteX410" fmla="*/ 85199 w 149563"/>
                  <a:gd name="connsiteY410" fmla="*/ 163701 h 164817"/>
                  <a:gd name="connsiteX411" fmla="*/ 85199 w 149563"/>
                  <a:gd name="connsiteY411" fmla="*/ 160353 h 164817"/>
                  <a:gd name="connsiteX412" fmla="*/ 95989 w 149563"/>
                  <a:gd name="connsiteY412" fmla="*/ 154400 h 164817"/>
                  <a:gd name="connsiteX413" fmla="*/ 95989 w 149563"/>
                  <a:gd name="connsiteY413" fmla="*/ 154400 h 164817"/>
                  <a:gd name="connsiteX414" fmla="*/ 95989 w 149563"/>
                  <a:gd name="connsiteY414" fmla="*/ 161097 h 164817"/>
                  <a:gd name="connsiteX415" fmla="*/ 94872 w 149563"/>
                  <a:gd name="connsiteY415" fmla="*/ 161841 h 164817"/>
                  <a:gd name="connsiteX416" fmla="*/ 94872 w 149563"/>
                  <a:gd name="connsiteY416" fmla="*/ 162213 h 164817"/>
                  <a:gd name="connsiteX417" fmla="*/ 94872 w 149563"/>
                  <a:gd name="connsiteY417" fmla="*/ 162585 h 164817"/>
                  <a:gd name="connsiteX418" fmla="*/ 94872 w 149563"/>
                  <a:gd name="connsiteY418" fmla="*/ 162957 h 164817"/>
                  <a:gd name="connsiteX419" fmla="*/ 94872 w 149563"/>
                  <a:gd name="connsiteY419" fmla="*/ 163329 h 164817"/>
                  <a:gd name="connsiteX420" fmla="*/ 94872 w 149563"/>
                  <a:gd name="connsiteY420" fmla="*/ 163701 h 164817"/>
                  <a:gd name="connsiteX421" fmla="*/ 94872 w 149563"/>
                  <a:gd name="connsiteY421" fmla="*/ 164073 h 164817"/>
                  <a:gd name="connsiteX422" fmla="*/ 94872 w 149563"/>
                  <a:gd name="connsiteY422" fmla="*/ 164445 h 164817"/>
                  <a:gd name="connsiteX423" fmla="*/ 94872 w 149563"/>
                  <a:gd name="connsiteY423" fmla="*/ 164817 h 164817"/>
                  <a:gd name="connsiteX424" fmla="*/ 95616 w 149563"/>
                  <a:gd name="connsiteY424" fmla="*/ 164445 h 164817"/>
                  <a:gd name="connsiteX425" fmla="*/ 95616 w 149563"/>
                  <a:gd name="connsiteY425" fmla="*/ 161097 h 164817"/>
                  <a:gd name="connsiteX426" fmla="*/ 95989 w 149563"/>
                  <a:gd name="connsiteY426" fmla="*/ 161097 h 164817"/>
                  <a:gd name="connsiteX427" fmla="*/ 84827 w 149563"/>
                  <a:gd name="connsiteY427" fmla="*/ 140262 h 164817"/>
                  <a:gd name="connsiteX428" fmla="*/ 84827 w 149563"/>
                  <a:gd name="connsiteY428" fmla="*/ 139146 h 164817"/>
                  <a:gd name="connsiteX429" fmla="*/ 85571 w 149563"/>
                  <a:gd name="connsiteY429" fmla="*/ 138774 h 164817"/>
                  <a:gd name="connsiteX430" fmla="*/ 85571 w 149563"/>
                  <a:gd name="connsiteY430" fmla="*/ 139146 h 164817"/>
                  <a:gd name="connsiteX431" fmla="*/ 85571 w 149563"/>
                  <a:gd name="connsiteY431" fmla="*/ 139518 h 164817"/>
                  <a:gd name="connsiteX432" fmla="*/ 85571 w 149563"/>
                  <a:gd name="connsiteY432" fmla="*/ 139890 h 164817"/>
                  <a:gd name="connsiteX433" fmla="*/ 84827 w 149563"/>
                  <a:gd name="connsiteY433" fmla="*/ 140262 h 164817"/>
                  <a:gd name="connsiteX434" fmla="*/ 84827 w 149563"/>
                  <a:gd name="connsiteY434" fmla="*/ 140262 h 164817"/>
                  <a:gd name="connsiteX435" fmla="*/ 84827 w 149563"/>
                  <a:gd name="connsiteY435" fmla="*/ 140262 h 164817"/>
                  <a:gd name="connsiteX436" fmla="*/ 84827 w 149563"/>
                  <a:gd name="connsiteY436" fmla="*/ 13394 h 164817"/>
                  <a:gd name="connsiteX437" fmla="*/ 84827 w 149563"/>
                  <a:gd name="connsiteY437" fmla="*/ 9301 h 164817"/>
                  <a:gd name="connsiteX438" fmla="*/ 86315 w 149563"/>
                  <a:gd name="connsiteY438" fmla="*/ 8557 h 164817"/>
                  <a:gd name="connsiteX439" fmla="*/ 86315 w 149563"/>
                  <a:gd name="connsiteY439" fmla="*/ 8929 h 164817"/>
                  <a:gd name="connsiteX440" fmla="*/ 86315 w 149563"/>
                  <a:gd name="connsiteY440" fmla="*/ 9301 h 164817"/>
                  <a:gd name="connsiteX441" fmla="*/ 86315 w 149563"/>
                  <a:gd name="connsiteY441" fmla="*/ 9673 h 164817"/>
                  <a:gd name="connsiteX442" fmla="*/ 86315 w 149563"/>
                  <a:gd name="connsiteY442" fmla="*/ 10045 h 164817"/>
                  <a:gd name="connsiteX443" fmla="*/ 86315 w 149563"/>
                  <a:gd name="connsiteY443" fmla="*/ 10417 h 164817"/>
                  <a:gd name="connsiteX444" fmla="*/ 86315 w 149563"/>
                  <a:gd name="connsiteY444" fmla="*/ 10789 h 164817"/>
                  <a:gd name="connsiteX445" fmla="*/ 86315 w 149563"/>
                  <a:gd name="connsiteY445" fmla="*/ 11161 h 164817"/>
                  <a:gd name="connsiteX446" fmla="*/ 86315 w 149563"/>
                  <a:gd name="connsiteY446" fmla="*/ 11533 h 164817"/>
                  <a:gd name="connsiteX447" fmla="*/ 84827 w 149563"/>
                  <a:gd name="connsiteY447" fmla="*/ 13394 h 164817"/>
                  <a:gd name="connsiteX448" fmla="*/ 84827 w 149563"/>
                  <a:gd name="connsiteY448" fmla="*/ 9301 h 164817"/>
                  <a:gd name="connsiteX449" fmla="*/ 84827 w 149563"/>
                  <a:gd name="connsiteY449" fmla="*/ 13394 h 164817"/>
                  <a:gd name="connsiteX450" fmla="*/ 74782 w 149563"/>
                  <a:gd name="connsiteY450" fmla="*/ 18602 h 164817"/>
                  <a:gd name="connsiteX451" fmla="*/ 74782 w 149563"/>
                  <a:gd name="connsiteY451" fmla="*/ 14510 h 164817"/>
                  <a:gd name="connsiteX452" fmla="*/ 84827 w 149563"/>
                  <a:gd name="connsiteY452" fmla="*/ 9301 h 164817"/>
                  <a:gd name="connsiteX453" fmla="*/ 84827 w 149563"/>
                  <a:gd name="connsiteY453" fmla="*/ 9301 h 164817"/>
                  <a:gd name="connsiteX454" fmla="*/ 84827 w 149563"/>
                  <a:gd name="connsiteY454" fmla="*/ 23811 h 164817"/>
                  <a:gd name="connsiteX455" fmla="*/ 84827 w 149563"/>
                  <a:gd name="connsiteY455" fmla="*/ 29020 h 164817"/>
                  <a:gd name="connsiteX456" fmla="*/ 74782 w 149563"/>
                  <a:gd name="connsiteY456" fmla="*/ 34228 h 164817"/>
                  <a:gd name="connsiteX457" fmla="*/ 74782 w 149563"/>
                  <a:gd name="connsiteY457" fmla="*/ 29020 h 164817"/>
                  <a:gd name="connsiteX458" fmla="*/ 84827 w 149563"/>
                  <a:gd name="connsiteY458" fmla="*/ 23811 h 164817"/>
                  <a:gd name="connsiteX459" fmla="*/ 84827 w 149563"/>
                  <a:gd name="connsiteY459" fmla="*/ 23811 h 164817"/>
                  <a:gd name="connsiteX460" fmla="*/ 84827 w 149563"/>
                  <a:gd name="connsiteY460" fmla="*/ 139146 h 164817"/>
                  <a:gd name="connsiteX461" fmla="*/ 84827 w 149563"/>
                  <a:gd name="connsiteY461" fmla="*/ 140262 h 164817"/>
                  <a:gd name="connsiteX462" fmla="*/ 84827 w 149563"/>
                  <a:gd name="connsiteY462" fmla="*/ 140262 h 164817"/>
                  <a:gd name="connsiteX463" fmla="*/ 84827 w 149563"/>
                  <a:gd name="connsiteY463" fmla="*/ 140634 h 164817"/>
                  <a:gd name="connsiteX464" fmla="*/ 84827 w 149563"/>
                  <a:gd name="connsiteY464" fmla="*/ 141006 h 164817"/>
                  <a:gd name="connsiteX465" fmla="*/ 84827 w 149563"/>
                  <a:gd name="connsiteY465" fmla="*/ 141378 h 164817"/>
                  <a:gd name="connsiteX466" fmla="*/ 75154 w 149563"/>
                  <a:gd name="connsiteY466" fmla="*/ 146587 h 164817"/>
                  <a:gd name="connsiteX467" fmla="*/ 75154 w 149563"/>
                  <a:gd name="connsiteY467" fmla="*/ 144727 h 164817"/>
                  <a:gd name="connsiteX468" fmla="*/ 84827 w 149563"/>
                  <a:gd name="connsiteY468" fmla="*/ 139146 h 164817"/>
                  <a:gd name="connsiteX469" fmla="*/ 84827 w 149563"/>
                  <a:gd name="connsiteY469" fmla="*/ 139146 h 164817"/>
                  <a:gd name="connsiteX470" fmla="*/ 84827 w 149563"/>
                  <a:gd name="connsiteY470" fmla="*/ 150307 h 164817"/>
                  <a:gd name="connsiteX471" fmla="*/ 84827 w 149563"/>
                  <a:gd name="connsiteY471" fmla="*/ 153284 h 164817"/>
                  <a:gd name="connsiteX472" fmla="*/ 74782 w 149563"/>
                  <a:gd name="connsiteY472" fmla="*/ 158493 h 164817"/>
                  <a:gd name="connsiteX473" fmla="*/ 74782 w 149563"/>
                  <a:gd name="connsiteY473" fmla="*/ 155516 h 164817"/>
                  <a:gd name="connsiteX474" fmla="*/ 84827 w 149563"/>
                  <a:gd name="connsiteY474" fmla="*/ 150307 h 164817"/>
                  <a:gd name="connsiteX475" fmla="*/ 84827 w 149563"/>
                  <a:gd name="connsiteY475" fmla="*/ 150307 h 164817"/>
                  <a:gd name="connsiteX476" fmla="*/ 84827 w 149563"/>
                  <a:gd name="connsiteY476" fmla="*/ 160353 h 164817"/>
                  <a:gd name="connsiteX477" fmla="*/ 84827 w 149563"/>
                  <a:gd name="connsiteY477" fmla="*/ 163701 h 164817"/>
                  <a:gd name="connsiteX478" fmla="*/ 84455 w 149563"/>
                  <a:gd name="connsiteY478" fmla="*/ 164073 h 164817"/>
                  <a:gd name="connsiteX479" fmla="*/ 84455 w 149563"/>
                  <a:gd name="connsiteY479" fmla="*/ 163701 h 164817"/>
                  <a:gd name="connsiteX480" fmla="*/ 84455 w 149563"/>
                  <a:gd name="connsiteY480" fmla="*/ 163329 h 164817"/>
                  <a:gd name="connsiteX481" fmla="*/ 84455 w 149563"/>
                  <a:gd name="connsiteY481" fmla="*/ 162957 h 164817"/>
                  <a:gd name="connsiteX482" fmla="*/ 84455 w 149563"/>
                  <a:gd name="connsiteY482" fmla="*/ 162585 h 164817"/>
                  <a:gd name="connsiteX483" fmla="*/ 84455 w 149563"/>
                  <a:gd name="connsiteY483" fmla="*/ 162213 h 164817"/>
                  <a:gd name="connsiteX484" fmla="*/ 84455 w 149563"/>
                  <a:gd name="connsiteY484" fmla="*/ 161841 h 164817"/>
                  <a:gd name="connsiteX485" fmla="*/ 84455 w 149563"/>
                  <a:gd name="connsiteY485" fmla="*/ 161469 h 164817"/>
                  <a:gd name="connsiteX486" fmla="*/ 84455 w 149563"/>
                  <a:gd name="connsiteY486" fmla="*/ 161097 h 164817"/>
                  <a:gd name="connsiteX487" fmla="*/ 84827 w 149563"/>
                  <a:gd name="connsiteY487" fmla="*/ 160353 h 164817"/>
                  <a:gd name="connsiteX488" fmla="*/ 84827 w 149563"/>
                  <a:gd name="connsiteY488" fmla="*/ 160353 h 164817"/>
                  <a:gd name="connsiteX489" fmla="*/ 75154 w 149563"/>
                  <a:gd name="connsiteY489" fmla="*/ 7441 h 164817"/>
                  <a:gd name="connsiteX490" fmla="*/ 75154 w 149563"/>
                  <a:gd name="connsiteY490" fmla="*/ 5209 h 164817"/>
                  <a:gd name="connsiteX491" fmla="*/ 75154 w 149563"/>
                  <a:gd name="connsiteY491" fmla="*/ 5581 h 164817"/>
                  <a:gd name="connsiteX492" fmla="*/ 75526 w 149563"/>
                  <a:gd name="connsiteY492" fmla="*/ 5953 h 164817"/>
                  <a:gd name="connsiteX493" fmla="*/ 75898 w 149563"/>
                  <a:gd name="connsiteY493" fmla="*/ 6325 h 164817"/>
                  <a:gd name="connsiteX494" fmla="*/ 76270 w 149563"/>
                  <a:gd name="connsiteY494" fmla="*/ 6697 h 164817"/>
                  <a:gd name="connsiteX495" fmla="*/ 75154 w 149563"/>
                  <a:gd name="connsiteY495" fmla="*/ 7441 h 164817"/>
                  <a:gd name="connsiteX496" fmla="*/ 75154 w 149563"/>
                  <a:gd name="connsiteY496" fmla="*/ 5209 h 164817"/>
                  <a:gd name="connsiteX497" fmla="*/ 75154 w 149563"/>
                  <a:gd name="connsiteY497" fmla="*/ 7441 h 164817"/>
                  <a:gd name="connsiteX498" fmla="*/ 73294 w 149563"/>
                  <a:gd name="connsiteY498" fmla="*/ 8557 h 164817"/>
                  <a:gd name="connsiteX499" fmla="*/ 73294 w 149563"/>
                  <a:gd name="connsiteY499" fmla="*/ 2976 h 164817"/>
                  <a:gd name="connsiteX500" fmla="*/ 74038 w 149563"/>
                  <a:gd name="connsiteY500" fmla="*/ 2604 h 164817"/>
                  <a:gd name="connsiteX501" fmla="*/ 74410 w 149563"/>
                  <a:gd name="connsiteY501" fmla="*/ 3348 h 164817"/>
                  <a:gd name="connsiteX502" fmla="*/ 74782 w 149563"/>
                  <a:gd name="connsiteY502" fmla="*/ 4092 h 164817"/>
                  <a:gd name="connsiteX503" fmla="*/ 75154 w 149563"/>
                  <a:gd name="connsiteY503" fmla="*/ 4837 h 164817"/>
                  <a:gd name="connsiteX504" fmla="*/ 75154 w 149563"/>
                  <a:gd name="connsiteY504" fmla="*/ 5209 h 164817"/>
                  <a:gd name="connsiteX505" fmla="*/ 75154 w 149563"/>
                  <a:gd name="connsiteY505" fmla="*/ 5209 h 164817"/>
                  <a:gd name="connsiteX506" fmla="*/ 75154 w 149563"/>
                  <a:gd name="connsiteY506" fmla="*/ 5209 h 164817"/>
                  <a:gd name="connsiteX507" fmla="*/ 75154 w 149563"/>
                  <a:gd name="connsiteY507" fmla="*/ 14510 h 164817"/>
                  <a:gd name="connsiteX508" fmla="*/ 75154 w 149563"/>
                  <a:gd name="connsiteY508" fmla="*/ 18602 h 164817"/>
                  <a:gd name="connsiteX509" fmla="*/ 73294 w 149563"/>
                  <a:gd name="connsiteY509" fmla="*/ 19719 h 164817"/>
                  <a:gd name="connsiteX510" fmla="*/ 73294 w 149563"/>
                  <a:gd name="connsiteY510" fmla="*/ 15626 h 164817"/>
                  <a:gd name="connsiteX511" fmla="*/ 75154 w 149563"/>
                  <a:gd name="connsiteY511" fmla="*/ 14510 h 164817"/>
                  <a:gd name="connsiteX512" fmla="*/ 75154 w 149563"/>
                  <a:gd name="connsiteY512" fmla="*/ 14510 h 164817"/>
                  <a:gd name="connsiteX513" fmla="*/ 75154 w 149563"/>
                  <a:gd name="connsiteY513" fmla="*/ 29020 h 164817"/>
                  <a:gd name="connsiteX514" fmla="*/ 75154 w 149563"/>
                  <a:gd name="connsiteY514" fmla="*/ 34228 h 164817"/>
                  <a:gd name="connsiteX515" fmla="*/ 75154 w 149563"/>
                  <a:gd name="connsiteY515" fmla="*/ 34228 h 164817"/>
                  <a:gd name="connsiteX516" fmla="*/ 75154 w 149563"/>
                  <a:gd name="connsiteY516" fmla="*/ 33484 h 164817"/>
                  <a:gd name="connsiteX517" fmla="*/ 75154 w 149563"/>
                  <a:gd name="connsiteY517" fmla="*/ 32740 h 164817"/>
                  <a:gd name="connsiteX518" fmla="*/ 75154 w 149563"/>
                  <a:gd name="connsiteY518" fmla="*/ 31996 h 164817"/>
                  <a:gd name="connsiteX519" fmla="*/ 75154 w 149563"/>
                  <a:gd name="connsiteY519" fmla="*/ 31252 h 164817"/>
                  <a:gd name="connsiteX520" fmla="*/ 75154 w 149563"/>
                  <a:gd name="connsiteY520" fmla="*/ 30508 h 164817"/>
                  <a:gd name="connsiteX521" fmla="*/ 75154 w 149563"/>
                  <a:gd name="connsiteY521" fmla="*/ 29764 h 164817"/>
                  <a:gd name="connsiteX522" fmla="*/ 75154 w 149563"/>
                  <a:gd name="connsiteY522" fmla="*/ 29020 h 164817"/>
                  <a:gd name="connsiteX523" fmla="*/ 75154 w 149563"/>
                  <a:gd name="connsiteY523" fmla="*/ 28276 h 164817"/>
                  <a:gd name="connsiteX524" fmla="*/ 75154 w 149563"/>
                  <a:gd name="connsiteY524" fmla="*/ 29020 h 164817"/>
                  <a:gd name="connsiteX525" fmla="*/ 75154 w 149563"/>
                  <a:gd name="connsiteY525" fmla="*/ 29020 h 164817"/>
                  <a:gd name="connsiteX526" fmla="*/ 75154 w 149563"/>
                  <a:gd name="connsiteY526" fmla="*/ 144727 h 164817"/>
                  <a:gd name="connsiteX527" fmla="*/ 75154 w 149563"/>
                  <a:gd name="connsiteY527" fmla="*/ 146587 h 164817"/>
                  <a:gd name="connsiteX528" fmla="*/ 73294 w 149563"/>
                  <a:gd name="connsiteY528" fmla="*/ 147703 h 164817"/>
                  <a:gd name="connsiteX529" fmla="*/ 73294 w 149563"/>
                  <a:gd name="connsiteY529" fmla="*/ 145471 h 164817"/>
                  <a:gd name="connsiteX530" fmla="*/ 75154 w 149563"/>
                  <a:gd name="connsiteY530" fmla="*/ 144727 h 164817"/>
                  <a:gd name="connsiteX531" fmla="*/ 75154 w 149563"/>
                  <a:gd name="connsiteY531" fmla="*/ 144727 h 164817"/>
                  <a:gd name="connsiteX532" fmla="*/ 75154 w 149563"/>
                  <a:gd name="connsiteY532" fmla="*/ 155516 h 164817"/>
                  <a:gd name="connsiteX533" fmla="*/ 75154 w 149563"/>
                  <a:gd name="connsiteY533" fmla="*/ 158493 h 164817"/>
                  <a:gd name="connsiteX534" fmla="*/ 73294 w 149563"/>
                  <a:gd name="connsiteY534" fmla="*/ 159609 h 164817"/>
                  <a:gd name="connsiteX535" fmla="*/ 73294 w 149563"/>
                  <a:gd name="connsiteY535" fmla="*/ 156632 h 164817"/>
                  <a:gd name="connsiteX536" fmla="*/ 75154 w 149563"/>
                  <a:gd name="connsiteY536" fmla="*/ 155516 h 164817"/>
                  <a:gd name="connsiteX537" fmla="*/ 75154 w 149563"/>
                  <a:gd name="connsiteY537" fmla="*/ 155516 h 164817"/>
                  <a:gd name="connsiteX538" fmla="*/ 73294 w 149563"/>
                  <a:gd name="connsiteY538" fmla="*/ 130589 h 164817"/>
                  <a:gd name="connsiteX539" fmla="*/ 73294 w 149563"/>
                  <a:gd name="connsiteY539" fmla="*/ 129845 h 164817"/>
                  <a:gd name="connsiteX540" fmla="*/ 74038 w 149563"/>
                  <a:gd name="connsiteY540" fmla="*/ 129473 h 164817"/>
                  <a:gd name="connsiteX541" fmla="*/ 73666 w 149563"/>
                  <a:gd name="connsiteY541" fmla="*/ 129845 h 164817"/>
                  <a:gd name="connsiteX542" fmla="*/ 73294 w 149563"/>
                  <a:gd name="connsiteY542" fmla="*/ 130589 h 164817"/>
                  <a:gd name="connsiteX543" fmla="*/ 73294 w 149563"/>
                  <a:gd name="connsiteY543" fmla="*/ 130589 h 164817"/>
                  <a:gd name="connsiteX544" fmla="*/ 73294 w 149563"/>
                  <a:gd name="connsiteY544" fmla="*/ 2976 h 164817"/>
                  <a:gd name="connsiteX545" fmla="*/ 73294 w 149563"/>
                  <a:gd name="connsiteY545" fmla="*/ 8557 h 164817"/>
                  <a:gd name="connsiteX546" fmla="*/ 67341 w 149563"/>
                  <a:gd name="connsiteY546" fmla="*/ 11533 h 164817"/>
                  <a:gd name="connsiteX547" fmla="*/ 67341 w 149563"/>
                  <a:gd name="connsiteY547" fmla="*/ 5953 h 164817"/>
                  <a:gd name="connsiteX548" fmla="*/ 73294 w 149563"/>
                  <a:gd name="connsiteY548" fmla="*/ 2976 h 164817"/>
                  <a:gd name="connsiteX549" fmla="*/ 73294 w 149563"/>
                  <a:gd name="connsiteY549" fmla="*/ 2976 h 164817"/>
                  <a:gd name="connsiteX550" fmla="*/ 73294 w 149563"/>
                  <a:gd name="connsiteY550" fmla="*/ 15626 h 164817"/>
                  <a:gd name="connsiteX551" fmla="*/ 73294 w 149563"/>
                  <a:gd name="connsiteY551" fmla="*/ 19719 h 164817"/>
                  <a:gd name="connsiteX552" fmla="*/ 67341 w 149563"/>
                  <a:gd name="connsiteY552" fmla="*/ 22695 h 164817"/>
                  <a:gd name="connsiteX553" fmla="*/ 67341 w 149563"/>
                  <a:gd name="connsiteY553" fmla="*/ 18602 h 164817"/>
                  <a:gd name="connsiteX554" fmla="*/ 73294 w 149563"/>
                  <a:gd name="connsiteY554" fmla="*/ 15626 h 164817"/>
                  <a:gd name="connsiteX555" fmla="*/ 73294 w 149563"/>
                  <a:gd name="connsiteY555" fmla="*/ 15626 h 164817"/>
                  <a:gd name="connsiteX556" fmla="*/ 73294 w 149563"/>
                  <a:gd name="connsiteY556" fmla="*/ 129845 h 164817"/>
                  <a:gd name="connsiteX557" fmla="*/ 73294 w 149563"/>
                  <a:gd name="connsiteY557" fmla="*/ 130589 h 164817"/>
                  <a:gd name="connsiteX558" fmla="*/ 72921 w 149563"/>
                  <a:gd name="connsiteY558" fmla="*/ 130961 h 164817"/>
                  <a:gd name="connsiteX559" fmla="*/ 72549 w 149563"/>
                  <a:gd name="connsiteY559" fmla="*/ 131333 h 164817"/>
                  <a:gd name="connsiteX560" fmla="*/ 72177 w 149563"/>
                  <a:gd name="connsiteY560" fmla="*/ 131705 h 164817"/>
                  <a:gd name="connsiteX561" fmla="*/ 71805 w 149563"/>
                  <a:gd name="connsiteY561" fmla="*/ 132077 h 164817"/>
                  <a:gd name="connsiteX562" fmla="*/ 71433 w 149563"/>
                  <a:gd name="connsiteY562" fmla="*/ 132449 h 164817"/>
                  <a:gd name="connsiteX563" fmla="*/ 66969 w 149563"/>
                  <a:gd name="connsiteY563" fmla="*/ 134681 h 164817"/>
                  <a:gd name="connsiteX564" fmla="*/ 66969 w 149563"/>
                  <a:gd name="connsiteY564" fmla="*/ 133193 h 164817"/>
                  <a:gd name="connsiteX565" fmla="*/ 73294 w 149563"/>
                  <a:gd name="connsiteY565" fmla="*/ 129845 h 164817"/>
                  <a:gd name="connsiteX566" fmla="*/ 73294 w 149563"/>
                  <a:gd name="connsiteY566" fmla="*/ 129845 h 164817"/>
                  <a:gd name="connsiteX567" fmla="*/ 73294 w 149563"/>
                  <a:gd name="connsiteY567" fmla="*/ 145471 h 164817"/>
                  <a:gd name="connsiteX568" fmla="*/ 73294 w 149563"/>
                  <a:gd name="connsiteY568" fmla="*/ 147331 h 164817"/>
                  <a:gd name="connsiteX569" fmla="*/ 67341 w 149563"/>
                  <a:gd name="connsiteY569" fmla="*/ 150307 h 164817"/>
                  <a:gd name="connsiteX570" fmla="*/ 67341 w 149563"/>
                  <a:gd name="connsiteY570" fmla="*/ 148447 h 164817"/>
                  <a:gd name="connsiteX571" fmla="*/ 73294 w 149563"/>
                  <a:gd name="connsiteY571" fmla="*/ 145471 h 164817"/>
                  <a:gd name="connsiteX572" fmla="*/ 73294 w 149563"/>
                  <a:gd name="connsiteY572" fmla="*/ 145471 h 164817"/>
                  <a:gd name="connsiteX573" fmla="*/ 73294 w 149563"/>
                  <a:gd name="connsiteY573" fmla="*/ 156632 h 164817"/>
                  <a:gd name="connsiteX574" fmla="*/ 73294 w 149563"/>
                  <a:gd name="connsiteY574" fmla="*/ 159609 h 164817"/>
                  <a:gd name="connsiteX575" fmla="*/ 72549 w 149563"/>
                  <a:gd name="connsiteY575" fmla="*/ 159981 h 164817"/>
                  <a:gd name="connsiteX576" fmla="*/ 72549 w 149563"/>
                  <a:gd name="connsiteY576" fmla="*/ 159609 h 164817"/>
                  <a:gd name="connsiteX577" fmla="*/ 72549 w 149563"/>
                  <a:gd name="connsiteY577" fmla="*/ 159237 h 164817"/>
                  <a:gd name="connsiteX578" fmla="*/ 72549 w 149563"/>
                  <a:gd name="connsiteY578" fmla="*/ 158864 h 164817"/>
                  <a:gd name="connsiteX579" fmla="*/ 72549 w 149563"/>
                  <a:gd name="connsiteY579" fmla="*/ 158493 h 164817"/>
                  <a:gd name="connsiteX580" fmla="*/ 72549 w 149563"/>
                  <a:gd name="connsiteY580" fmla="*/ 158121 h 164817"/>
                  <a:gd name="connsiteX581" fmla="*/ 72549 w 149563"/>
                  <a:gd name="connsiteY581" fmla="*/ 157748 h 164817"/>
                  <a:gd name="connsiteX582" fmla="*/ 72549 w 149563"/>
                  <a:gd name="connsiteY582" fmla="*/ 157376 h 164817"/>
                  <a:gd name="connsiteX583" fmla="*/ 73294 w 149563"/>
                  <a:gd name="connsiteY583" fmla="*/ 156632 h 164817"/>
                  <a:gd name="connsiteX584" fmla="*/ 73294 w 149563"/>
                  <a:gd name="connsiteY584" fmla="*/ 156632 h 164817"/>
                  <a:gd name="connsiteX585" fmla="*/ 67341 w 149563"/>
                  <a:gd name="connsiteY585" fmla="*/ 6325 h 164817"/>
                  <a:gd name="connsiteX586" fmla="*/ 67341 w 149563"/>
                  <a:gd name="connsiteY586" fmla="*/ 11905 h 164817"/>
                  <a:gd name="connsiteX587" fmla="*/ 63620 w 149563"/>
                  <a:gd name="connsiteY587" fmla="*/ 13766 h 164817"/>
                  <a:gd name="connsiteX588" fmla="*/ 63620 w 149563"/>
                  <a:gd name="connsiteY588" fmla="*/ 8185 h 164817"/>
                  <a:gd name="connsiteX589" fmla="*/ 67341 w 149563"/>
                  <a:gd name="connsiteY589" fmla="*/ 6325 h 164817"/>
                  <a:gd name="connsiteX590" fmla="*/ 67341 w 149563"/>
                  <a:gd name="connsiteY590" fmla="*/ 6325 h 164817"/>
                  <a:gd name="connsiteX591" fmla="*/ 67341 w 149563"/>
                  <a:gd name="connsiteY591" fmla="*/ 18602 h 164817"/>
                  <a:gd name="connsiteX592" fmla="*/ 67341 w 149563"/>
                  <a:gd name="connsiteY592" fmla="*/ 22695 h 164817"/>
                  <a:gd name="connsiteX593" fmla="*/ 63620 w 149563"/>
                  <a:gd name="connsiteY593" fmla="*/ 24555 h 164817"/>
                  <a:gd name="connsiteX594" fmla="*/ 63620 w 149563"/>
                  <a:gd name="connsiteY594" fmla="*/ 20463 h 164817"/>
                  <a:gd name="connsiteX595" fmla="*/ 67341 w 149563"/>
                  <a:gd name="connsiteY595" fmla="*/ 18602 h 164817"/>
                  <a:gd name="connsiteX596" fmla="*/ 67341 w 149563"/>
                  <a:gd name="connsiteY596" fmla="*/ 18602 h 164817"/>
                  <a:gd name="connsiteX597" fmla="*/ 67341 w 149563"/>
                  <a:gd name="connsiteY597" fmla="*/ 133193 h 164817"/>
                  <a:gd name="connsiteX598" fmla="*/ 67341 w 149563"/>
                  <a:gd name="connsiteY598" fmla="*/ 134681 h 164817"/>
                  <a:gd name="connsiteX599" fmla="*/ 63620 w 149563"/>
                  <a:gd name="connsiteY599" fmla="*/ 136542 h 164817"/>
                  <a:gd name="connsiteX600" fmla="*/ 63620 w 149563"/>
                  <a:gd name="connsiteY600" fmla="*/ 135054 h 164817"/>
                  <a:gd name="connsiteX601" fmla="*/ 67341 w 149563"/>
                  <a:gd name="connsiteY601" fmla="*/ 133193 h 164817"/>
                  <a:gd name="connsiteX602" fmla="*/ 67341 w 149563"/>
                  <a:gd name="connsiteY602" fmla="*/ 133193 h 164817"/>
                  <a:gd name="connsiteX603" fmla="*/ 67341 w 149563"/>
                  <a:gd name="connsiteY603" fmla="*/ 148819 h 164817"/>
                  <a:gd name="connsiteX604" fmla="*/ 67341 w 149563"/>
                  <a:gd name="connsiteY604" fmla="*/ 150680 h 164817"/>
                  <a:gd name="connsiteX605" fmla="*/ 63620 w 149563"/>
                  <a:gd name="connsiteY605" fmla="*/ 152540 h 164817"/>
                  <a:gd name="connsiteX606" fmla="*/ 63620 w 149563"/>
                  <a:gd name="connsiteY606" fmla="*/ 150680 h 164817"/>
                  <a:gd name="connsiteX607" fmla="*/ 67341 w 149563"/>
                  <a:gd name="connsiteY607" fmla="*/ 148819 h 164817"/>
                  <a:gd name="connsiteX608" fmla="*/ 67341 w 149563"/>
                  <a:gd name="connsiteY608" fmla="*/ 148819 h 164817"/>
                  <a:gd name="connsiteX609" fmla="*/ 63620 w 149563"/>
                  <a:gd name="connsiteY609" fmla="*/ 4092 h 164817"/>
                  <a:gd name="connsiteX610" fmla="*/ 63620 w 149563"/>
                  <a:gd name="connsiteY610" fmla="*/ 1488 h 164817"/>
                  <a:gd name="connsiteX611" fmla="*/ 63620 w 149563"/>
                  <a:gd name="connsiteY611" fmla="*/ 1860 h 164817"/>
                  <a:gd name="connsiteX612" fmla="*/ 63992 w 149563"/>
                  <a:gd name="connsiteY612" fmla="*/ 2232 h 164817"/>
                  <a:gd name="connsiteX613" fmla="*/ 64364 w 149563"/>
                  <a:gd name="connsiteY613" fmla="*/ 2604 h 164817"/>
                  <a:gd name="connsiteX614" fmla="*/ 64736 w 149563"/>
                  <a:gd name="connsiteY614" fmla="*/ 2976 h 164817"/>
                  <a:gd name="connsiteX615" fmla="*/ 65108 w 149563"/>
                  <a:gd name="connsiteY615" fmla="*/ 3348 h 164817"/>
                  <a:gd name="connsiteX616" fmla="*/ 63620 w 149563"/>
                  <a:gd name="connsiteY616" fmla="*/ 4092 h 164817"/>
                  <a:gd name="connsiteX617" fmla="*/ 63620 w 149563"/>
                  <a:gd name="connsiteY617" fmla="*/ 1488 h 164817"/>
                  <a:gd name="connsiteX618" fmla="*/ 63620 w 149563"/>
                  <a:gd name="connsiteY618" fmla="*/ 4092 h 164817"/>
                  <a:gd name="connsiteX619" fmla="*/ 55435 w 149563"/>
                  <a:gd name="connsiteY619" fmla="*/ 8557 h 164817"/>
                  <a:gd name="connsiteX620" fmla="*/ 55435 w 149563"/>
                  <a:gd name="connsiteY620" fmla="*/ 3720 h 164817"/>
                  <a:gd name="connsiteX621" fmla="*/ 62876 w 149563"/>
                  <a:gd name="connsiteY621" fmla="*/ 0 h 164817"/>
                  <a:gd name="connsiteX622" fmla="*/ 63248 w 149563"/>
                  <a:gd name="connsiteY622" fmla="*/ 372 h 164817"/>
                  <a:gd name="connsiteX623" fmla="*/ 63620 w 149563"/>
                  <a:gd name="connsiteY623" fmla="*/ 744 h 164817"/>
                  <a:gd name="connsiteX624" fmla="*/ 63620 w 149563"/>
                  <a:gd name="connsiteY624" fmla="*/ 1488 h 164817"/>
                  <a:gd name="connsiteX625" fmla="*/ 63620 w 149563"/>
                  <a:gd name="connsiteY625" fmla="*/ 1488 h 164817"/>
                  <a:gd name="connsiteX626" fmla="*/ 63620 w 149563"/>
                  <a:gd name="connsiteY626" fmla="*/ 1488 h 164817"/>
                  <a:gd name="connsiteX627" fmla="*/ 63620 w 149563"/>
                  <a:gd name="connsiteY627" fmla="*/ 8185 h 164817"/>
                  <a:gd name="connsiteX628" fmla="*/ 55435 w 149563"/>
                  <a:gd name="connsiteY628" fmla="*/ 12650 h 164817"/>
                  <a:gd name="connsiteX629" fmla="*/ 55435 w 149563"/>
                  <a:gd name="connsiteY629" fmla="*/ 18230 h 164817"/>
                  <a:gd name="connsiteX630" fmla="*/ 63620 w 149563"/>
                  <a:gd name="connsiteY630" fmla="*/ 13766 h 164817"/>
                  <a:gd name="connsiteX631" fmla="*/ 63620 w 149563"/>
                  <a:gd name="connsiteY631" fmla="*/ 8185 h 164817"/>
                  <a:gd name="connsiteX632" fmla="*/ 63620 w 149563"/>
                  <a:gd name="connsiteY632" fmla="*/ 8185 h 164817"/>
                  <a:gd name="connsiteX633" fmla="*/ 63620 w 149563"/>
                  <a:gd name="connsiteY633" fmla="*/ 20835 h 164817"/>
                  <a:gd name="connsiteX634" fmla="*/ 63620 w 149563"/>
                  <a:gd name="connsiteY634" fmla="*/ 24927 h 164817"/>
                  <a:gd name="connsiteX635" fmla="*/ 63620 w 149563"/>
                  <a:gd name="connsiteY635" fmla="*/ 24927 h 164817"/>
                  <a:gd name="connsiteX636" fmla="*/ 63620 w 149563"/>
                  <a:gd name="connsiteY636" fmla="*/ 24555 h 164817"/>
                  <a:gd name="connsiteX637" fmla="*/ 63620 w 149563"/>
                  <a:gd name="connsiteY637" fmla="*/ 24183 h 164817"/>
                  <a:gd name="connsiteX638" fmla="*/ 63620 w 149563"/>
                  <a:gd name="connsiteY638" fmla="*/ 23811 h 164817"/>
                  <a:gd name="connsiteX639" fmla="*/ 63620 w 149563"/>
                  <a:gd name="connsiteY639" fmla="*/ 23439 h 164817"/>
                  <a:gd name="connsiteX640" fmla="*/ 63620 w 149563"/>
                  <a:gd name="connsiteY640" fmla="*/ 23067 h 164817"/>
                  <a:gd name="connsiteX641" fmla="*/ 63620 w 149563"/>
                  <a:gd name="connsiteY641" fmla="*/ 22695 h 164817"/>
                  <a:gd name="connsiteX642" fmla="*/ 63620 w 149563"/>
                  <a:gd name="connsiteY642" fmla="*/ 22323 h 164817"/>
                  <a:gd name="connsiteX643" fmla="*/ 63620 w 149563"/>
                  <a:gd name="connsiteY643" fmla="*/ 21951 h 164817"/>
                  <a:gd name="connsiteX644" fmla="*/ 63620 w 149563"/>
                  <a:gd name="connsiteY644" fmla="*/ 20835 h 164817"/>
                  <a:gd name="connsiteX645" fmla="*/ 63620 w 149563"/>
                  <a:gd name="connsiteY645" fmla="*/ 20835 h 164817"/>
                  <a:gd name="connsiteX646" fmla="*/ 63620 w 149563"/>
                  <a:gd name="connsiteY646" fmla="*/ 135054 h 164817"/>
                  <a:gd name="connsiteX647" fmla="*/ 63620 w 149563"/>
                  <a:gd name="connsiteY647" fmla="*/ 136542 h 164817"/>
                  <a:gd name="connsiteX648" fmla="*/ 55435 w 149563"/>
                  <a:gd name="connsiteY648" fmla="*/ 141006 h 164817"/>
                  <a:gd name="connsiteX649" fmla="*/ 55435 w 149563"/>
                  <a:gd name="connsiteY649" fmla="*/ 139518 h 164817"/>
                  <a:gd name="connsiteX650" fmla="*/ 63620 w 149563"/>
                  <a:gd name="connsiteY650" fmla="*/ 135054 h 164817"/>
                  <a:gd name="connsiteX651" fmla="*/ 63620 w 149563"/>
                  <a:gd name="connsiteY651" fmla="*/ 135054 h 164817"/>
                  <a:gd name="connsiteX652" fmla="*/ 63620 w 149563"/>
                  <a:gd name="connsiteY652" fmla="*/ 150680 h 164817"/>
                  <a:gd name="connsiteX653" fmla="*/ 63620 w 149563"/>
                  <a:gd name="connsiteY653" fmla="*/ 152540 h 164817"/>
                  <a:gd name="connsiteX654" fmla="*/ 60644 w 149563"/>
                  <a:gd name="connsiteY654" fmla="*/ 154028 h 164817"/>
                  <a:gd name="connsiteX655" fmla="*/ 60644 w 149563"/>
                  <a:gd name="connsiteY655" fmla="*/ 153656 h 164817"/>
                  <a:gd name="connsiteX656" fmla="*/ 60644 w 149563"/>
                  <a:gd name="connsiteY656" fmla="*/ 153284 h 164817"/>
                  <a:gd name="connsiteX657" fmla="*/ 60644 w 149563"/>
                  <a:gd name="connsiteY657" fmla="*/ 152912 h 164817"/>
                  <a:gd name="connsiteX658" fmla="*/ 60644 w 149563"/>
                  <a:gd name="connsiteY658" fmla="*/ 152540 h 164817"/>
                  <a:gd name="connsiteX659" fmla="*/ 60644 w 149563"/>
                  <a:gd name="connsiteY659" fmla="*/ 152168 h 164817"/>
                  <a:gd name="connsiteX660" fmla="*/ 60644 w 149563"/>
                  <a:gd name="connsiteY660" fmla="*/ 151796 h 164817"/>
                  <a:gd name="connsiteX661" fmla="*/ 60644 w 149563"/>
                  <a:gd name="connsiteY661" fmla="*/ 151424 h 164817"/>
                  <a:gd name="connsiteX662" fmla="*/ 60644 w 149563"/>
                  <a:gd name="connsiteY662" fmla="*/ 151052 h 164817"/>
                  <a:gd name="connsiteX663" fmla="*/ 63620 w 149563"/>
                  <a:gd name="connsiteY663" fmla="*/ 150680 h 164817"/>
                  <a:gd name="connsiteX664" fmla="*/ 63620 w 149563"/>
                  <a:gd name="connsiteY664" fmla="*/ 150680 h 164817"/>
                  <a:gd name="connsiteX665" fmla="*/ 55435 w 149563"/>
                  <a:gd name="connsiteY665" fmla="*/ 124264 h 164817"/>
                  <a:gd name="connsiteX666" fmla="*/ 55435 w 149563"/>
                  <a:gd name="connsiteY666" fmla="*/ 124264 h 164817"/>
                  <a:gd name="connsiteX667" fmla="*/ 62876 w 149563"/>
                  <a:gd name="connsiteY667" fmla="*/ 120172 h 164817"/>
                  <a:gd name="connsiteX668" fmla="*/ 62504 w 149563"/>
                  <a:gd name="connsiteY668" fmla="*/ 120172 h 164817"/>
                  <a:gd name="connsiteX669" fmla="*/ 62132 w 149563"/>
                  <a:gd name="connsiteY669" fmla="*/ 120172 h 164817"/>
                  <a:gd name="connsiteX670" fmla="*/ 61760 w 149563"/>
                  <a:gd name="connsiteY670" fmla="*/ 120172 h 164817"/>
                  <a:gd name="connsiteX671" fmla="*/ 61388 w 149563"/>
                  <a:gd name="connsiteY671" fmla="*/ 120172 h 164817"/>
                  <a:gd name="connsiteX672" fmla="*/ 61016 w 149563"/>
                  <a:gd name="connsiteY672" fmla="*/ 120172 h 164817"/>
                  <a:gd name="connsiteX673" fmla="*/ 60644 w 149563"/>
                  <a:gd name="connsiteY673" fmla="*/ 120172 h 164817"/>
                  <a:gd name="connsiteX674" fmla="*/ 60272 w 149563"/>
                  <a:gd name="connsiteY674" fmla="*/ 120172 h 164817"/>
                  <a:gd name="connsiteX675" fmla="*/ 59900 w 149563"/>
                  <a:gd name="connsiteY675" fmla="*/ 120172 h 164817"/>
                  <a:gd name="connsiteX676" fmla="*/ 55435 w 149563"/>
                  <a:gd name="connsiteY676" fmla="*/ 124264 h 164817"/>
                  <a:gd name="connsiteX677" fmla="*/ 23067 w 149563"/>
                  <a:gd name="connsiteY677" fmla="*/ 53203 h 164817"/>
                  <a:gd name="connsiteX678" fmla="*/ 25671 w 149563"/>
                  <a:gd name="connsiteY678" fmla="*/ 51715 h 164817"/>
                  <a:gd name="connsiteX679" fmla="*/ 27160 w 149563"/>
                  <a:gd name="connsiteY679" fmla="*/ 52831 h 164817"/>
                  <a:gd name="connsiteX680" fmla="*/ 27160 w 149563"/>
                  <a:gd name="connsiteY680" fmla="*/ 52831 h 164817"/>
                  <a:gd name="connsiteX681" fmla="*/ 27160 w 149563"/>
                  <a:gd name="connsiteY681" fmla="*/ 52831 h 164817"/>
                  <a:gd name="connsiteX682" fmla="*/ 27160 w 149563"/>
                  <a:gd name="connsiteY682" fmla="*/ 52831 h 164817"/>
                  <a:gd name="connsiteX683" fmla="*/ 27160 w 149563"/>
                  <a:gd name="connsiteY683" fmla="*/ 52831 h 164817"/>
                  <a:gd name="connsiteX684" fmla="*/ 27160 w 149563"/>
                  <a:gd name="connsiteY684" fmla="*/ 52831 h 164817"/>
                  <a:gd name="connsiteX685" fmla="*/ 27160 w 149563"/>
                  <a:gd name="connsiteY685" fmla="*/ 52831 h 164817"/>
                  <a:gd name="connsiteX686" fmla="*/ 27160 w 149563"/>
                  <a:gd name="connsiteY686" fmla="*/ 52831 h 164817"/>
                  <a:gd name="connsiteX687" fmla="*/ 27160 w 149563"/>
                  <a:gd name="connsiteY687" fmla="*/ 52831 h 164817"/>
                  <a:gd name="connsiteX688" fmla="*/ 27160 w 149563"/>
                  <a:gd name="connsiteY688" fmla="*/ 52831 h 164817"/>
                  <a:gd name="connsiteX689" fmla="*/ 27160 w 149563"/>
                  <a:gd name="connsiteY689" fmla="*/ 52831 h 164817"/>
                  <a:gd name="connsiteX690" fmla="*/ 27160 w 149563"/>
                  <a:gd name="connsiteY690" fmla="*/ 52831 h 164817"/>
                  <a:gd name="connsiteX691" fmla="*/ 27160 w 149563"/>
                  <a:gd name="connsiteY691" fmla="*/ 52831 h 164817"/>
                  <a:gd name="connsiteX692" fmla="*/ 27160 w 149563"/>
                  <a:gd name="connsiteY692" fmla="*/ 52831 h 164817"/>
                  <a:gd name="connsiteX693" fmla="*/ 27160 w 149563"/>
                  <a:gd name="connsiteY693" fmla="*/ 52831 h 164817"/>
                  <a:gd name="connsiteX694" fmla="*/ 27160 w 149563"/>
                  <a:gd name="connsiteY694" fmla="*/ 52831 h 164817"/>
                  <a:gd name="connsiteX695" fmla="*/ 27160 w 149563"/>
                  <a:gd name="connsiteY695" fmla="*/ 52831 h 164817"/>
                  <a:gd name="connsiteX696" fmla="*/ 27160 w 149563"/>
                  <a:gd name="connsiteY696" fmla="*/ 52831 h 164817"/>
                  <a:gd name="connsiteX697" fmla="*/ 27160 w 149563"/>
                  <a:gd name="connsiteY697" fmla="*/ 52831 h 164817"/>
                  <a:gd name="connsiteX698" fmla="*/ 27160 w 149563"/>
                  <a:gd name="connsiteY698" fmla="*/ 52831 h 164817"/>
                  <a:gd name="connsiteX699" fmla="*/ 27160 w 149563"/>
                  <a:gd name="connsiteY699" fmla="*/ 52831 h 164817"/>
                  <a:gd name="connsiteX700" fmla="*/ 27160 w 149563"/>
                  <a:gd name="connsiteY700" fmla="*/ 52831 h 164817"/>
                  <a:gd name="connsiteX701" fmla="*/ 27160 w 149563"/>
                  <a:gd name="connsiteY701" fmla="*/ 52831 h 164817"/>
                  <a:gd name="connsiteX702" fmla="*/ 27532 w 149563"/>
                  <a:gd name="connsiteY702" fmla="*/ 52831 h 164817"/>
                  <a:gd name="connsiteX703" fmla="*/ 27904 w 149563"/>
                  <a:gd name="connsiteY703" fmla="*/ 52831 h 164817"/>
                  <a:gd name="connsiteX704" fmla="*/ 28276 w 149563"/>
                  <a:gd name="connsiteY704" fmla="*/ 52831 h 164817"/>
                  <a:gd name="connsiteX705" fmla="*/ 28648 w 149563"/>
                  <a:gd name="connsiteY705" fmla="*/ 52831 h 164817"/>
                  <a:gd name="connsiteX706" fmla="*/ 29020 w 149563"/>
                  <a:gd name="connsiteY706" fmla="*/ 52831 h 164817"/>
                  <a:gd name="connsiteX707" fmla="*/ 29392 w 149563"/>
                  <a:gd name="connsiteY707" fmla="*/ 52831 h 164817"/>
                  <a:gd name="connsiteX708" fmla="*/ 29764 w 149563"/>
                  <a:gd name="connsiteY708" fmla="*/ 52831 h 164817"/>
                  <a:gd name="connsiteX709" fmla="*/ 17114 w 149563"/>
                  <a:gd name="connsiteY709" fmla="*/ 59528 h 164817"/>
                  <a:gd name="connsiteX710" fmla="*/ 17114 w 149563"/>
                  <a:gd name="connsiteY710" fmla="*/ 57667 h 164817"/>
                  <a:gd name="connsiteX711" fmla="*/ 25671 w 149563"/>
                  <a:gd name="connsiteY711" fmla="*/ 53203 h 164817"/>
                  <a:gd name="connsiteX712" fmla="*/ 25671 w 149563"/>
                  <a:gd name="connsiteY712" fmla="*/ 53203 h 164817"/>
                  <a:gd name="connsiteX713" fmla="*/ 25671 w 149563"/>
                  <a:gd name="connsiteY713" fmla="*/ 53203 h 164817"/>
                  <a:gd name="connsiteX714" fmla="*/ 25671 w 149563"/>
                  <a:gd name="connsiteY714" fmla="*/ 53203 h 164817"/>
                  <a:gd name="connsiteX715" fmla="*/ 25671 w 149563"/>
                  <a:gd name="connsiteY715" fmla="*/ 53203 h 164817"/>
                  <a:gd name="connsiteX716" fmla="*/ 25671 w 149563"/>
                  <a:gd name="connsiteY716" fmla="*/ 53203 h 164817"/>
                  <a:gd name="connsiteX717" fmla="*/ 25671 w 149563"/>
                  <a:gd name="connsiteY717" fmla="*/ 53203 h 164817"/>
                  <a:gd name="connsiteX718" fmla="*/ 25671 w 149563"/>
                  <a:gd name="connsiteY718" fmla="*/ 53203 h 164817"/>
                  <a:gd name="connsiteX719" fmla="*/ 25671 w 149563"/>
                  <a:gd name="connsiteY719" fmla="*/ 53203 h 164817"/>
                  <a:gd name="connsiteX720" fmla="*/ 25671 w 149563"/>
                  <a:gd name="connsiteY720" fmla="*/ 53203 h 164817"/>
                  <a:gd name="connsiteX721" fmla="*/ 25671 w 149563"/>
                  <a:gd name="connsiteY721" fmla="*/ 53203 h 164817"/>
                  <a:gd name="connsiteX722" fmla="*/ 25671 w 149563"/>
                  <a:gd name="connsiteY722" fmla="*/ 53203 h 164817"/>
                  <a:gd name="connsiteX723" fmla="*/ 25671 w 149563"/>
                  <a:gd name="connsiteY723" fmla="*/ 53203 h 164817"/>
                  <a:gd name="connsiteX724" fmla="*/ 25671 w 149563"/>
                  <a:gd name="connsiteY724" fmla="*/ 53203 h 164817"/>
                  <a:gd name="connsiteX725" fmla="*/ 25671 w 149563"/>
                  <a:gd name="connsiteY725" fmla="*/ 53203 h 164817"/>
                  <a:gd name="connsiteX726" fmla="*/ 25671 w 149563"/>
                  <a:gd name="connsiteY726" fmla="*/ 53203 h 164817"/>
                  <a:gd name="connsiteX727" fmla="*/ 25671 w 149563"/>
                  <a:gd name="connsiteY727" fmla="*/ 53203 h 164817"/>
                  <a:gd name="connsiteX728" fmla="*/ 25671 w 149563"/>
                  <a:gd name="connsiteY728" fmla="*/ 53203 h 164817"/>
                  <a:gd name="connsiteX729" fmla="*/ 25671 w 149563"/>
                  <a:gd name="connsiteY729" fmla="*/ 53203 h 164817"/>
                  <a:gd name="connsiteX730" fmla="*/ 25671 w 149563"/>
                  <a:gd name="connsiteY730" fmla="*/ 53203 h 164817"/>
                  <a:gd name="connsiteX731" fmla="*/ 25671 w 149563"/>
                  <a:gd name="connsiteY731" fmla="*/ 53203 h 164817"/>
                  <a:gd name="connsiteX732" fmla="*/ 25671 w 149563"/>
                  <a:gd name="connsiteY732" fmla="*/ 53203 h 164817"/>
                  <a:gd name="connsiteX733" fmla="*/ 25671 w 149563"/>
                  <a:gd name="connsiteY733" fmla="*/ 53203 h 164817"/>
                  <a:gd name="connsiteX734" fmla="*/ 25671 w 149563"/>
                  <a:gd name="connsiteY734" fmla="*/ 53203 h 164817"/>
                  <a:gd name="connsiteX735" fmla="*/ 25671 w 149563"/>
                  <a:gd name="connsiteY735" fmla="*/ 53203 h 164817"/>
                  <a:gd name="connsiteX736" fmla="*/ 25671 w 149563"/>
                  <a:gd name="connsiteY736" fmla="*/ 53203 h 164817"/>
                  <a:gd name="connsiteX737" fmla="*/ 25671 w 149563"/>
                  <a:gd name="connsiteY737" fmla="*/ 53203 h 164817"/>
                  <a:gd name="connsiteX738" fmla="*/ 25671 w 149563"/>
                  <a:gd name="connsiteY738" fmla="*/ 53203 h 164817"/>
                  <a:gd name="connsiteX739" fmla="*/ 23067 w 149563"/>
                  <a:gd name="connsiteY739" fmla="*/ 53203 h 164817"/>
                  <a:gd name="connsiteX740" fmla="*/ 23067 w 149563"/>
                  <a:gd name="connsiteY740" fmla="*/ 53203 h 164817"/>
                  <a:gd name="connsiteX741" fmla="*/ 23067 w 149563"/>
                  <a:gd name="connsiteY741" fmla="*/ 53203 h 164817"/>
                  <a:gd name="connsiteX742" fmla="*/ 23067 w 149563"/>
                  <a:gd name="connsiteY742" fmla="*/ 53203 h 164817"/>
                  <a:gd name="connsiteX743" fmla="*/ 23067 w 149563"/>
                  <a:gd name="connsiteY743" fmla="*/ 53203 h 164817"/>
                  <a:gd name="connsiteX744" fmla="*/ 23067 w 149563"/>
                  <a:gd name="connsiteY744" fmla="*/ 53203 h 164817"/>
                  <a:gd name="connsiteX745" fmla="*/ 23067 w 149563"/>
                  <a:gd name="connsiteY745" fmla="*/ 53203 h 164817"/>
                  <a:gd name="connsiteX746" fmla="*/ 55435 w 149563"/>
                  <a:gd name="connsiteY746" fmla="*/ 3720 h 164817"/>
                  <a:gd name="connsiteX747" fmla="*/ 55435 w 149563"/>
                  <a:gd name="connsiteY747" fmla="*/ 8557 h 164817"/>
                  <a:gd name="connsiteX748" fmla="*/ 40925 w 149563"/>
                  <a:gd name="connsiteY748" fmla="*/ 16370 h 164817"/>
                  <a:gd name="connsiteX749" fmla="*/ 40553 w 149563"/>
                  <a:gd name="connsiteY749" fmla="*/ 15998 h 164817"/>
                  <a:gd name="connsiteX750" fmla="*/ 40181 w 149563"/>
                  <a:gd name="connsiteY750" fmla="*/ 15626 h 164817"/>
                  <a:gd name="connsiteX751" fmla="*/ 39809 w 149563"/>
                  <a:gd name="connsiteY751" fmla="*/ 15254 h 164817"/>
                  <a:gd name="connsiteX752" fmla="*/ 39437 w 149563"/>
                  <a:gd name="connsiteY752" fmla="*/ 14882 h 164817"/>
                  <a:gd name="connsiteX753" fmla="*/ 39065 w 149563"/>
                  <a:gd name="connsiteY753" fmla="*/ 14510 h 164817"/>
                  <a:gd name="connsiteX754" fmla="*/ 38693 w 149563"/>
                  <a:gd name="connsiteY754" fmla="*/ 14138 h 164817"/>
                  <a:gd name="connsiteX755" fmla="*/ 38321 w 149563"/>
                  <a:gd name="connsiteY755" fmla="*/ 13766 h 164817"/>
                  <a:gd name="connsiteX756" fmla="*/ 30136 w 149563"/>
                  <a:gd name="connsiteY756" fmla="*/ 18230 h 164817"/>
                  <a:gd name="connsiteX757" fmla="*/ 30508 w 149563"/>
                  <a:gd name="connsiteY757" fmla="*/ 18230 h 164817"/>
                  <a:gd name="connsiteX758" fmla="*/ 30880 w 149563"/>
                  <a:gd name="connsiteY758" fmla="*/ 18602 h 164817"/>
                  <a:gd name="connsiteX759" fmla="*/ 31252 w 149563"/>
                  <a:gd name="connsiteY759" fmla="*/ 18974 h 164817"/>
                  <a:gd name="connsiteX760" fmla="*/ 16370 w 149563"/>
                  <a:gd name="connsiteY760" fmla="*/ 26787 h 164817"/>
                  <a:gd name="connsiteX761" fmla="*/ 16370 w 149563"/>
                  <a:gd name="connsiteY761" fmla="*/ 18230 h 164817"/>
                  <a:gd name="connsiteX762" fmla="*/ 19719 w 149563"/>
                  <a:gd name="connsiteY762" fmla="*/ 16370 h 164817"/>
                  <a:gd name="connsiteX763" fmla="*/ 19347 w 149563"/>
                  <a:gd name="connsiteY763" fmla="*/ 15998 h 164817"/>
                  <a:gd name="connsiteX764" fmla="*/ 18974 w 149563"/>
                  <a:gd name="connsiteY764" fmla="*/ 15626 h 164817"/>
                  <a:gd name="connsiteX765" fmla="*/ 18602 w 149563"/>
                  <a:gd name="connsiteY765" fmla="*/ 15254 h 164817"/>
                  <a:gd name="connsiteX766" fmla="*/ 42414 w 149563"/>
                  <a:gd name="connsiteY766" fmla="*/ 2604 h 164817"/>
                  <a:gd name="connsiteX767" fmla="*/ 42786 w 149563"/>
                  <a:gd name="connsiteY767" fmla="*/ 2976 h 164817"/>
                  <a:gd name="connsiteX768" fmla="*/ 43158 w 149563"/>
                  <a:gd name="connsiteY768" fmla="*/ 3348 h 164817"/>
                  <a:gd name="connsiteX769" fmla="*/ 43530 w 149563"/>
                  <a:gd name="connsiteY769" fmla="*/ 3720 h 164817"/>
                  <a:gd name="connsiteX770" fmla="*/ 43902 w 149563"/>
                  <a:gd name="connsiteY770" fmla="*/ 4092 h 164817"/>
                  <a:gd name="connsiteX771" fmla="*/ 44274 w 149563"/>
                  <a:gd name="connsiteY771" fmla="*/ 4464 h 164817"/>
                  <a:gd name="connsiteX772" fmla="*/ 52087 w 149563"/>
                  <a:gd name="connsiteY772" fmla="*/ 372 h 164817"/>
                  <a:gd name="connsiteX773" fmla="*/ 52459 w 149563"/>
                  <a:gd name="connsiteY773" fmla="*/ 744 h 164817"/>
                  <a:gd name="connsiteX774" fmla="*/ 52831 w 149563"/>
                  <a:gd name="connsiteY774" fmla="*/ 1116 h 164817"/>
                  <a:gd name="connsiteX775" fmla="*/ 53203 w 149563"/>
                  <a:gd name="connsiteY775" fmla="*/ 1488 h 164817"/>
                  <a:gd name="connsiteX776" fmla="*/ 53575 w 149563"/>
                  <a:gd name="connsiteY776" fmla="*/ 1860 h 164817"/>
                  <a:gd name="connsiteX777" fmla="*/ 53947 w 149563"/>
                  <a:gd name="connsiteY777" fmla="*/ 2232 h 164817"/>
                  <a:gd name="connsiteX778" fmla="*/ 54319 w 149563"/>
                  <a:gd name="connsiteY778" fmla="*/ 2604 h 164817"/>
                  <a:gd name="connsiteX779" fmla="*/ 54691 w 149563"/>
                  <a:gd name="connsiteY779" fmla="*/ 2976 h 164817"/>
                  <a:gd name="connsiteX780" fmla="*/ 55063 w 149563"/>
                  <a:gd name="connsiteY780" fmla="*/ 3348 h 164817"/>
                  <a:gd name="connsiteX781" fmla="*/ 38321 w 149563"/>
                  <a:gd name="connsiteY781" fmla="*/ 12278 h 164817"/>
                  <a:gd name="connsiteX782" fmla="*/ 38321 w 149563"/>
                  <a:gd name="connsiteY782" fmla="*/ 12278 h 164817"/>
                  <a:gd name="connsiteX783" fmla="*/ 39065 w 149563"/>
                  <a:gd name="connsiteY783" fmla="*/ 13022 h 164817"/>
                  <a:gd name="connsiteX784" fmla="*/ 39809 w 149563"/>
                  <a:gd name="connsiteY784" fmla="*/ 13394 h 164817"/>
                  <a:gd name="connsiteX785" fmla="*/ 39809 w 149563"/>
                  <a:gd name="connsiteY785" fmla="*/ 13394 h 164817"/>
                  <a:gd name="connsiteX786" fmla="*/ 55435 w 149563"/>
                  <a:gd name="connsiteY786" fmla="*/ 3720 h 164817"/>
                  <a:gd name="connsiteX787" fmla="*/ 55435 w 149563"/>
                  <a:gd name="connsiteY787" fmla="*/ 3720 h 164817"/>
                  <a:gd name="connsiteX788" fmla="*/ 55435 w 149563"/>
                  <a:gd name="connsiteY788" fmla="*/ 12650 h 164817"/>
                  <a:gd name="connsiteX789" fmla="*/ 50227 w 149563"/>
                  <a:gd name="connsiteY789" fmla="*/ 15254 h 164817"/>
                  <a:gd name="connsiteX790" fmla="*/ 50599 w 149563"/>
                  <a:gd name="connsiteY790" fmla="*/ 15998 h 164817"/>
                  <a:gd name="connsiteX791" fmla="*/ 50971 w 149563"/>
                  <a:gd name="connsiteY791" fmla="*/ 16742 h 164817"/>
                  <a:gd name="connsiteX792" fmla="*/ 51343 w 149563"/>
                  <a:gd name="connsiteY792" fmla="*/ 17486 h 164817"/>
                  <a:gd name="connsiteX793" fmla="*/ 51715 w 149563"/>
                  <a:gd name="connsiteY793" fmla="*/ 18230 h 164817"/>
                  <a:gd name="connsiteX794" fmla="*/ 52087 w 149563"/>
                  <a:gd name="connsiteY794" fmla="*/ 18602 h 164817"/>
                  <a:gd name="connsiteX795" fmla="*/ 52459 w 149563"/>
                  <a:gd name="connsiteY795" fmla="*/ 18974 h 164817"/>
                  <a:gd name="connsiteX796" fmla="*/ 52831 w 149563"/>
                  <a:gd name="connsiteY796" fmla="*/ 19346 h 164817"/>
                  <a:gd name="connsiteX797" fmla="*/ 53203 w 149563"/>
                  <a:gd name="connsiteY797" fmla="*/ 19719 h 164817"/>
                  <a:gd name="connsiteX798" fmla="*/ 56551 w 149563"/>
                  <a:gd name="connsiteY798" fmla="*/ 17858 h 164817"/>
                  <a:gd name="connsiteX799" fmla="*/ 56551 w 149563"/>
                  <a:gd name="connsiteY799" fmla="*/ 12650 h 164817"/>
                  <a:gd name="connsiteX800" fmla="*/ 55435 w 149563"/>
                  <a:gd name="connsiteY800" fmla="*/ 12650 h 164817"/>
                  <a:gd name="connsiteX801" fmla="*/ 55435 w 149563"/>
                  <a:gd name="connsiteY801" fmla="*/ 124264 h 164817"/>
                  <a:gd name="connsiteX802" fmla="*/ 55435 w 149563"/>
                  <a:gd name="connsiteY802" fmla="*/ 124264 h 164817"/>
                  <a:gd name="connsiteX803" fmla="*/ 36833 w 149563"/>
                  <a:gd name="connsiteY803" fmla="*/ 134309 h 164817"/>
                  <a:gd name="connsiteX804" fmla="*/ 37205 w 149563"/>
                  <a:gd name="connsiteY804" fmla="*/ 134309 h 164817"/>
                  <a:gd name="connsiteX805" fmla="*/ 37577 w 149563"/>
                  <a:gd name="connsiteY805" fmla="*/ 134309 h 164817"/>
                  <a:gd name="connsiteX806" fmla="*/ 37949 w 149563"/>
                  <a:gd name="connsiteY806" fmla="*/ 134309 h 164817"/>
                  <a:gd name="connsiteX807" fmla="*/ 38321 w 149563"/>
                  <a:gd name="connsiteY807" fmla="*/ 134309 h 164817"/>
                  <a:gd name="connsiteX808" fmla="*/ 38693 w 149563"/>
                  <a:gd name="connsiteY808" fmla="*/ 134309 h 164817"/>
                  <a:gd name="connsiteX809" fmla="*/ 39065 w 149563"/>
                  <a:gd name="connsiteY809" fmla="*/ 134309 h 164817"/>
                  <a:gd name="connsiteX810" fmla="*/ 39437 w 149563"/>
                  <a:gd name="connsiteY810" fmla="*/ 134309 h 164817"/>
                  <a:gd name="connsiteX811" fmla="*/ 39809 w 149563"/>
                  <a:gd name="connsiteY811" fmla="*/ 134309 h 164817"/>
                  <a:gd name="connsiteX812" fmla="*/ 55435 w 149563"/>
                  <a:gd name="connsiteY812" fmla="*/ 124264 h 164817"/>
                  <a:gd name="connsiteX813" fmla="*/ 55435 w 149563"/>
                  <a:gd name="connsiteY813" fmla="*/ 124264 h 164817"/>
                  <a:gd name="connsiteX814" fmla="*/ 55435 w 149563"/>
                  <a:gd name="connsiteY814" fmla="*/ 139518 h 164817"/>
                  <a:gd name="connsiteX815" fmla="*/ 55435 w 149563"/>
                  <a:gd name="connsiteY815" fmla="*/ 141006 h 164817"/>
                  <a:gd name="connsiteX816" fmla="*/ 47994 w 149563"/>
                  <a:gd name="connsiteY816" fmla="*/ 144727 h 164817"/>
                  <a:gd name="connsiteX817" fmla="*/ 48366 w 149563"/>
                  <a:gd name="connsiteY817" fmla="*/ 144355 h 164817"/>
                  <a:gd name="connsiteX818" fmla="*/ 48738 w 149563"/>
                  <a:gd name="connsiteY818" fmla="*/ 143983 h 164817"/>
                  <a:gd name="connsiteX819" fmla="*/ 49110 w 149563"/>
                  <a:gd name="connsiteY819" fmla="*/ 143611 h 164817"/>
                  <a:gd name="connsiteX820" fmla="*/ 49482 w 149563"/>
                  <a:gd name="connsiteY820" fmla="*/ 143239 h 164817"/>
                  <a:gd name="connsiteX821" fmla="*/ 49854 w 149563"/>
                  <a:gd name="connsiteY821" fmla="*/ 142866 h 164817"/>
                  <a:gd name="connsiteX822" fmla="*/ 50227 w 149563"/>
                  <a:gd name="connsiteY822" fmla="*/ 142494 h 164817"/>
                  <a:gd name="connsiteX823" fmla="*/ 50599 w 149563"/>
                  <a:gd name="connsiteY823" fmla="*/ 142122 h 164817"/>
                  <a:gd name="connsiteX824" fmla="*/ 50971 w 149563"/>
                  <a:gd name="connsiteY824" fmla="*/ 141750 h 164817"/>
                  <a:gd name="connsiteX825" fmla="*/ 55435 w 149563"/>
                  <a:gd name="connsiteY825" fmla="*/ 139518 h 164817"/>
                  <a:gd name="connsiteX826" fmla="*/ 55435 w 149563"/>
                  <a:gd name="connsiteY826" fmla="*/ 139518 h 164817"/>
                  <a:gd name="connsiteX827" fmla="*/ 16742 w 149563"/>
                  <a:gd name="connsiteY827" fmla="*/ 74037 h 164817"/>
                  <a:gd name="connsiteX828" fmla="*/ 16742 w 149563"/>
                  <a:gd name="connsiteY828" fmla="*/ 73666 h 164817"/>
                  <a:gd name="connsiteX829" fmla="*/ 28648 w 149563"/>
                  <a:gd name="connsiteY829" fmla="*/ 67341 h 164817"/>
                  <a:gd name="connsiteX830" fmla="*/ 29020 w 149563"/>
                  <a:gd name="connsiteY830" fmla="*/ 67341 h 164817"/>
                  <a:gd name="connsiteX831" fmla="*/ 29392 w 149563"/>
                  <a:gd name="connsiteY831" fmla="*/ 67341 h 164817"/>
                  <a:gd name="connsiteX832" fmla="*/ 29764 w 149563"/>
                  <a:gd name="connsiteY832" fmla="*/ 67341 h 164817"/>
                  <a:gd name="connsiteX833" fmla="*/ 30136 w 149563"/>
                  <a:gd name="connsiteY833" fmla="*/ 67341 h 164817"/>
                  <a:gd name="connsiteX834" fmla="*/ 30508 w 149563"/>
                  <a:gd name="connsiteY834" fmla="*/ 67341 h 164817"/>
                  <a:gd name="connsiteX835" fmla="*/ 30880 w 149563"/>
                  <a:gd name="connsiteY835" fmla="*/ 67341 h 164817"/>
                  <a:gd name="connsiteX836" fmla="*/ 31252 w 149563"/>
                  <a:gd name="connsiteY836" fmla="*/ 67341 h 164817"/>
                  <a:gd name="connsiteX837" fmla="*/ 31624 w 149563"/>
                  <a:gd name="connsiteY837" fmla="*/ 67341 h 164817"/>
                  <a:gd name="connsiteX838" fmla="*/ 16742 w 149563"/>
                  <a:gd name="connsiteY838" fmla="*/ 74037 h 164817"/>
                  <a:gd name="connsiteX839" fmla="*/ 16742 w 149563"/>
                  <a:gd name="connsiteY839" fmla="*/ 74037 h 164817"/>
                  <a:gd name="connsiteX840" fmla="*/ 16742 w 149563"/>
                  <a:gd name="connsiteY840" fmla="*/ 44274 h 164817"/>
                  <a:gd name="connsiteX841" fmla="*/ 16742 w 149563"/>
                  <a:gd name="connsiteY841" fmla="*/ 42041 h 164817"/>
                  <a:gd name="connsiteX842" fmla="*/ 23811 w 149563"/>
                  <a:gd name="connsiteY842" fmla="*/ 38321 h 164817"/>
                  <a:gd name="connsiteX843" fmla="*/ 24183 w 149563"/>
                  <a:gd name="connsiteY843" fmla="*/ 38321 h 164817"/>
                  <a:gd name="connsiteX844" fmla="*/ 24555 w 149563"/>
                  <a:gd name="connsiteY844" fmla="*/ 38321 h 164817"/>
                  <a:gd name="connsiteX845" fmla="*/ 24927 w 149563"/>
                  <a:gd name="connsiteY845" fmla="*/ 38321 h 164817"/>
                  <a:gd name="connsiteX846" fmla="*/ 25299 w 149563"/>
                  <a:gd name="connsiteY846" fmla="*/ 38321 h 164817"/>
                  <a:gd name="connsiteX847" fmla="*/ 25671 w 149563"/>
                  <a:gd name="connsiteY847" fmla="*/ 38321 h 164817"/>
                  <a:gd name="connsiteX848" fmla="*/ 26043 w 149563"/>
                  <a:gd name="connsiteY848" fmla="*/ 38321 h 164817"/>
                  <a:gd name="connsiteX849" fmla="*/ 26415 w 149563"/>
                  <a:gd name="connsiteY849" fmla="*/ 38321 h 164817"/>
                  <a:gd name="connsiteX850" fmla="*/ 26787 w 149563"/>
                  <a:gd name="connsiteY850" fmla="*/ 38321 h 164817"/>
                  <a:gd name="connsiteX851" fmla="*/ 16742 w 149563"/>
                  <a:gd name="connsiteY851" fmla="*/ 44274 h 164817"/>
                  <a:gd name="connsiteX852" fmla="*/ 16742 w 149563"/>
                  <a:gd name="connsiteY852" fmla="*/ 44274 h 164817"/>
                  <a:gd name="connsiteX853" fmla="*/ 16742 w 149563"/>
                  <a:gd name="connsiteY853" fmla="*/ 34228 h 164817"/>
                  <a:gd name="connsiteX854" fmla="*/ 16742 w 149563"/>
                  <a:gd name="connsiteY854" fmla="*/ 30880 h 164817"/>
                  <a:gd name="connsiteX855" fmla="*/ 25299 w 149563"/>
                  <a:gd name="connsiteY855" fmla="*/ 26415 h 164817"/>
                  <a:gd name="connsiteX856" fmla="*/ 25671 w 149563"/>
                  <a:gd name="connsiteY856" fmla="*/ 26787 h 164817"/>
                  <a:gd name="connsiteX857" fmla="*/ 26043 w 149563"/>
                  <a:gd name="connsiteY857" fmla="*/ 27159 h 164817"/>
                  <a:gd name="connsiteX858" fmla="*/ 26415 w 149563"/>
                  <a:gd name="connsiteY858" fmla="*/ 27531 h 164817"/>
                  <a:gd name="connsiteX859" fmla="*/ 26787 w 149563"/>
                  <a:gd name="connsiteY859" fmla="*/ 27904 h 164817"/>
                  <a:gd name="connsiteX860" fmla="*/ 27160 w 149563"/>
                  <a:gd name="connsiteY860" fmla="*/ 27904 h 164817"/>
                  <a:gd name="connsiteX861" fmla="*/ 27532 w 149563"/>
                  <a:gd name="connsiteY861" fmla="*/ 27904 h 164817"/>
                  <a:gd name="connsiteX862" fmla="*/ 27904 w 149563"/>
                  <a:gd name="connsiteY862" fmla="*/ 27904 h 164817"/>
                  <a:gd name="connsiteX863" fmla="*/ 28276 w 149563"/>
                  <a:gd name="connsiteY863" fmla="*/ 27904 h 164817"/>
                  <a:gd name="connsiteX864" fmla="*/ 16742 w 149563"/>
                  <a:gd name="connsiteY864" fmla="*/ 34228 h 164817"/>
                  <a:gd name="connsiteX865" fmla="*/ 16742 w 149563"/>
                  <a:gd name="connsiteY865" fmla="*/ 59528 h 164817"/>
                  <a:gd name="connsiteX866" fmla="*/ 5581 w 149563"/>
                  <a:gd name="connsiteY866" fmla="*/ 65480 h 164817"/>
                  <a:gd name="connsiteX867" fmla="*/ 5209 w 149563"/>
                  <a:gd name="connsiteY867" fmla="*/ 65480 h 164817"/>
                  <a:gd name="connsiteX868" fmla="*/ 4837 w 149563"/>
                  <a:gd name="connsiteY868" fmla="*/ 65480 h 164817"/>
                  <a:gd name="connsiteX869" fmla="*/ 4465 w 149563"/>
                  <a:gd name="connsiteY869" fmla="*/ 65480 h 164817"/>
                  <a:gd name="connsiteX870" fmla="*/ 4092 w 149563"/>
                  <a:gd name="connsiteY870" fmla="*/ 65480 h 164817"/>
                  <a:gd name="connsiteX871" fmla="*/ 3720 w 149563"/>
                  <a:gd name="connsiteY871" fmla="*/ 65480 h 164817"/>
                  <a:gd name="connsiteX872" fmla="*/ 3348 w 149563"/>
                  <a:gd name="connsiteY872" fmla="*/ 65480 h 164817"/>
                  <a:gd name="connsiteX873" fmla="*/ 2976 w 149563"/>
                  <a:gd name="connsiteY873" fmla="*/ 65480 h 164817"/>
                  <a:gd name="connsiteX874" fmla="*/ 2604 w 149563"/>
                  <a:gd name="connsiteY874" fmla="*/ 65480 h 164817"/>
                  <a:gd name="connsiteX875" fmla="*/ 17858 w 149563"/>
                  <a:gd name="connsiteY875" fmla="*/ 57295 h 164817"/>
                  <a:gd name="connsiteX876" fmla="*/ 17858 w 149563"/>
                  <a:gd name="connsiteY876" fmla="*/ 59528 h 164817"/>
                  <a:gd name="connsiteX877" fmla="*/ 16742 w 149563"/>
                  <a:gd name="connsiteY877" fmla="*/ 59528 h 164817"/>
                  <a:gd name="connsiteX878" fmla="*/ 16742 w 149563"/>
                  <a:gd name="connsiteY878" fmla="*/ 17486 h 164817"/>
                  <a:gd name="connsiteX879" fmla="*/ 16742 w 149563"/>
                  <a:gd name="connsiteY879" fmla="*/ 26043 h 164817"/>
                  <a:gd name="connsiteX880" fmla="*/ 7813 w 149563"/>
                  <a:gd name="connsiteY880" fmla="*/ 30880 h 164817"/>
                  <a:gd name="connsiteX881" fmla="*/ 7441 w 149563"/>
                  <a:gd name="connsiteY881" fmla="*/ 30508 h 164817"/>
                  <a:gd name="connsiteX882" fmla="*/ 7069 w 149563"/>
                  <a:gd name="connsiteY882" fmla="*/ 30136 h 164817"/>
                  <a:gd name="connsiteX883" fmla="*/ 6697 w 149563"/>
                  <a:gd name="connsiteY883" fmla="*/ 29764 h 164817"/>
                  <a:gd name="connsiteX884" fmla="*/ 6325 w 149563"/>
                  <a:gd name="connsiteY884" fmla="*/ 29392 h 164817"/>
                  <a:gd name="connsiteX885" fmla="*/ 5953 w 149563"/>
                  <a:gd name="connsiteY885" fmla="*/ 29020 h 164817"/>
                  <a:gd name="connsiteX886" fmla="*/ 5581 w 149563"/>
                  <a:gd name="connsiteY886" fmla="*/ 28648 h 164817"/>
                  <a:gd name="connsiteX887" fmla="*/ 5209 w 149563"/>
                  <a:gd name="connsiteY887" fmla="*/ 28276 h 164817"/>
                  <a:gd name="connsiteX888" fmla="*/ 4837 w 149563"/>
                  <a:gd name="connsiteY888" fmla="*/ 27904 h 164817"/>
                  <a:gd name="connsiteX889" fmla="*/ 14138 w 149563"/>
                  <a:gd name="connsiteY889" fmla="*/ 23067 h 164817"/>
                  <a:gd name="connsiteX890" fmla="*/ 13766 w 149563"/>
                  <a:gd name="connsiteY890" fmla="*/ 23067 h 164817"/>
                  <a:gd name="connsiteX891" fmla="*/ 13022 w 149563"/>
                  <a:gd name="connsiteY891" fmla="*/ 22323 h 164817"/>
                  <a:gd name="connsiteX892" fmla="*/ 12278 w 149563"/>
                  <a:gd name="connsiteY892" fmla="*/ 21579 h 164817"/>
                  <a:gd name="connsiteX893" fmla="*/ 11533 w 149563"/>
                  <a:gd name="connsiteY893" fmla="*/ 20835 h 164817"/>
                  <a:gd name="connsiteX894" fmla="*/ 10789 w 149563"/>
                  <a:gd name="connsiteY894" fmla="*/ 20090 h 164817"/>
                  <a:gd name="connsiteX895" fmla="*/ 10045 w 149563"/>
                  <a:gd name="connsiteY895" fmla="*/ 19346 h 164817"/>
                  <a:gd name="connsiteX896" fmla="*/ 16742 w 149563"/>
                  <a:gd name="connsiteY896" fmla="*/ 17486 h 164817"/>
                  <a:gd name="connsiteX897" fmla="*/ 16742 w 149563"/>
                  <a:gd name="connsiteY897" fmla="*/ 17486 h 164817"/>
                  <a:gd name="connsiteX898" fmla="*/ 16742 w 149563"/>
                  <a:gd name="connsiteY898" fmla="*/ 30880 h 164817"/>
                  <a:gd name="connsiteX899" fmla="*/ 16742 w 149563"/>
                  <a:gd name="connsiteY899" fmla="*/ 34228 h 164817"/>
                  <a:gd name="connsiteX900" fmla="*/ 4837 w 149563"/>
                  <a:gd name="connsiteY900" fmla="*/ 40553 h 164817"/>
                  <a:gd name="connsiteX901" fmla="*/ 4465 w 149563"/>
                  <a:gd name="connsiteY901" fmla="*/ 40553 h 164817"/>
                  <a:gd name="connsiteX902" fmla="*/ 4092 w 149563"/>
                  <a:gd name="connsiteY902" fmla="*/ 40553 h 164817"/>
                  <a:gd name="connsiteX903" fmla="*/ 3720 w 149563"/>
                  <a:gd name="connsiteY903" fmla="*/ 40553 h 164817"/>
                  <a:gd name="connsiteX904" fmla="*/ 3348 w 149563"/>
                  <a:gd name="connsiteY904" fmla="*/ 40553 h 164817"/>
                  <a:gd name="connsiteX905" fmla="*/ 2976 w 149563"/>
                  <a:gd name="connsiteY905" fmla="*/ 40181 h 164817"/>
                  <a:gd name="connsiteX906" fmla="*/ 2604 w 149563"/>
                  <a:gd name="connsiteY906" fmla="*/ 39809 h 164817"/>
                  <a:gd name="connsiteX907" fmla="*/ 2232 w 149563"/>
                  <a:gd name="connsiteY907" fmla="*/ 39437 h 164817"/>
                  <a:gd name="connsiteX908" fmla="*/ 1860 w 149563"/>
                  <a:gd name="connsiteY908" fmla="*/ 39065 h 164817"/>
                  <a:gd name="connsiteX909" fmla="*/ 16742 w 149563"/>
                  <a:gd name="connsiteY909" fmla="*/ 30880 h 164817"/>
                  <a:gd name="connsiteX910" fmla="*/ 16742 w 149563"/>
                  <a:gd name="connsiteY910" fmla="*/ 30880 h 164817"/>
                  <a:gd name="connsiteX911" fmla="*/ 16742 w 149563"/>
                  <a:gd name="connsiteY911" fmla="*/ 42041 h 164817"/>
                  <a:gd name="connsiteX912" fmla="*/ 16742 w 149563"/>
                  <a:gd name="connsiteY912" fmla="*/ 44274 h 164817"/>
                  <a:gd name="connsiteX913" fmla="*/ 2976 w 149563"/>
                  <a:gd name="connsiteY913" fmla="*/ 51715 h 164817"/>
                  <a:gd name="connsiteX914" fmla="*/ 2604 w 149563"/>
                  <a:gd name="connsiteY914" fmla="*/ 51715 h 164817"/>
                  <a:gd name="connsiteX915" fmla="*/ 2232 w 149563"/>
                  <a:gd name="connsiteY915" fmla="*/ 51715 h 164817"/>
                  <a:gd name="connsiteX916" fmla="*/ 1860 w 149563"/>
                  <a:gd name="connsiteY916" fmla="*/ 51715 h 164817"/>
                  <a:gd name="connsiteX917" fmla="*/ 1488 w 149563"/>
                  <a:gd name="connsiteY917" fmla="*/ 51715 h 164817"/>
                  <a:gd name="connsiteX918" fmla="*/ 1116 w 149563"/>
                  <a:gd name="connsiteY918" fmla="*/ 51715 h 164817"/>
                  <a:gd name="connsiteX919" fmla="*/ 744 w 149563"/>
                  <a:gd name="connsiteY919" fmla="*/ 51715 h 164817"/>
                  <a:gd name="connsiteX920" fmla="*/ 372 w 149563"/>
                  <a:gd name="connsiteY920" fmla="*/ 51715 h 164817"/>
                  <a:gd name="connsiteX921" fmla="*/ 0 w 149563"/>
                  <a:gd name="connsiteY921" fmla="*/ 51715 h 164817"/>
                  <a:gd name="connsiteX922" fmla="*/ 16742 w 149563"/>
                  <a:gd name="connsiteY922" fmla="*/ 42041 h 164817"/>
                  <a:gd name="connsiteX923" fmla="*/ 16742 w 149563"/>
                  <a:gd name="connsiteY923" fmla="*/ 42041 h 164817"/>
                  <a:gd name="connsiteX924" fmla="*/ 16742 w 149563"/>
                  <a:gd name="connsiteY924" fmla="*/ 73666 h 164817"/>
                  <a:gd name="connsiteX925" fmla="*/ 16742 w 149563"/>
                  <a:gd name="connsiteY925" fmla="*/ 74037 h 164817"/>
                  <a:gd name="connsiteX926" fmla="*/ 7069 w 149563"/>
                  <a:gd name="connsiteY926" fmla="*/ 79246 h 164817"/>
                  <a:gd name="connsiteX927" fmla="*/ 6697 w 149563"/>
                  <a:gd name="connsiteY927" fmla="*/ 79246 h 164817"/>
                  <a:gd name="connsiteX928" fmla="*/ 6325 w 149563"/>
                  <a:gd name="connsiteY928" fmla="*/ 79246 h 164817"/>
                  <a:gd name="connsiteX929" fmla="*/ 5953 w 149563"/>
                  <a:gd name="connsiteY929" fmla="*/ 79246 h 164817"/>
                  <a:gd name="connsiteX930" fmla="*/ 5581 w 149563"/>
                  <a:gd name="connsiteY930" fmla="*/ 79246 h 164817"/>
                  <a:gd name="connsiteX931" fmla="*/ 5209 w 149563"/>
                  <a:gd name="connsiteY931" fmla="*/ 79246 h 164817"/>
                  <a:gd name="connsiteX932" fmla="*/ 4837 w 149563"/>
                  <a:gd name="connsiteY932" fmla="*/ 79246 h 164817"/>
                  <a:gd name="connsiteX933" fmla="*/ 4465 w 149563"/>
                  <a:gd name="connsiteY933" fmla="*/ 79246 h 164817"/>
                  <a:gd name="connsiteX934" fmla="*/ 4092 w 149563"/>
                  <a:gd name="connsiteY934" fmla="*/ 79246 h 164817"/>
                  <a:gd name="connsiteX935" fmla="*/ 16742 w 149563"/>
                  <a:gd name="connsiteY935" fmla="*/ 73666 h 1648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</a:cxnLst>
                <a:rect l="l" t="t" r="r" b="b"/>
                <a:pathLst>
                  <a:path w="149563" h="164817">
                    <a:moveTo>
                      <a:pt x="134682" y="145843"/>
                    </a:moveTo>
                    <a:lnTo>
                      <a:pt x="134682" y="141750"/>
                    </a:lnTo>
                    <a:lnTo>
                      <a:pt x="134682" y="141750"/>
                    </a:lnTo>
                    <a:lnTo>
                      <a:pt x="135054" y="142494"/>
                    </a:lnTo>
                    <a:lnTo>
                      <a:pt x="135426" y="143239"/>
                    </a:lnTo>
                    <a:lnTo>
                      <a:pt x="135798" y="143983"/>
                    </a:lnTo>
                    <a:lnTo>
                      <a:pt x="136170" y="144727"/>
                    </a:lnTo>
                    <a:lnTo>
                      <a:pt x="134682" y="145843"/>
                    </a:lnTo>
                    <a:lnTo>
                      <a:pt x="134682" y="145843"/>
                    </a:lnTo>
                    <a:close/>
                    <a:moveTo>
                      <a:pt x="134682" y="141006"/>
                    </a:moveTo>
                    <a:lnTo>
                      <a:pt x="134682" y="136542"/>
                    </a:lnTo>
                    <a:lnTo>
                      <a:pt x="141006" y="133193"/>
                    </a:lnTo>
                    <a:lnTo>
                      <a:pt x="141378" y="133565"/>
                    </a:lnTo>
                    <a:lnTo>
                      <a:pt x="141750" y="133937"/>
                    </a:lnTo>
                    <a:lnTo>
                      <a:pt x="142123" y="134309"/>
                    </a:lnTo>
                    <a:lnTo>
                      <a:pt x="142495" y="134681"/>
                    </a:lnTo>
                    <a:lnTo>
                      <a:pt x="142867" y="135054"/>
                    </a:lnTo>
                    <a:lnTo>
                      <a:pt x="143239" y="135425"/>
                    </a:lnTo>
                    <a:lnTo>
                      <a:pt x="143611" y="135798"/>
                    </a:lnTo>
                    <a:lnTo>
                      <a:pt x="143983" y="136170"/>
                    </a:lnTo>
                    <a:lnTo>
                      <a:pt x="134682" y="141006"/>
                    </a:lnTo>
                    <a:lnTo>
                      <a:pt x="134682" y="141006"/>
                    </a:lnTo>
                    <a:close/>
                    <a:moveTo>
                      <a:pt x="134682" y="133565"/>
                    </a:moveTo>
                    <a:lnTo>
                      <a:pt x="147331" y="126868"/>
                    </a:lnTo>
                    <a:lnTo>
                      <a:pt x="146959" y="126496"/>
                    </a:lnTo>
                    <a:lnTo>
                      <a:pt x="146587" y="126124"/>
                    </a:lnTo>
                    <a:lnTo>
                      <a:pt x="146215" y="125752"/>
                    </a:lnTo>
                    <a:lnTo>
                      <a:pt x="145843" y="125380"/>
                    </a:lnTo>
                    <a:lnTo>
                      <a:pt x="145471" y="125008"/>
                    </a:lnTo>
                    <a:lnTo>
                      <a:pt x="145099" y="124636"/>
                    </a:lnTo>
                    <a:lnTo>
                      <a:pt x="144727" y="124264"/>
                    </a:lnTo>
                    <a:lnTo>
                      <a:pt x="144355" y="123892"/>
                    </a:lnTo>
                    <a:lnTo>
                      <a:pt x="134682" y="129101"/>
                    </a:lnTo>
                    <a:lnTo>
                      <a:pt x="134682" y="133565"/>
                    </a:lnTo>
                    <a:lnTo>
                      <a:pt x="134682" y="133565"/>
                    </a:lnTo>
                    <a:close/>
                    <a:moveTo>
                      <a:pt x="134682" y="122404"/>
                    </a:moveTo>
                    <a:lnTo>
                      <a:pt x="134682" y="118311"/>
                    </a:lnTo>
                    <a:lnTo>
                      <a:pt x="146215" y="112358"/>
                    </a:lnTo>
                    <a:lnTo>
                      <a:pt x="146587" y="112731"/>
                    </a:lnTo>
                    <a:lnTo>
                      <a:pt x="146959" y="113103"/>
                    </a:lnTo>
                    <a:lnTo>
                      <a:pt x="147331" y="113475"/>
                    </a:lnTo>
                    <a:lnTo>
                      <a:pt x="147703" y="113847"/>
                    </a:lnTo>
                    <a:lnTo>
                      <a:pt x="148075" y="114219"/>
                    </a:lnTo>
                    <a:lnTo>
                      <a:pt x="148447" y="114591"/>
                    </a:lnTo>
                    <a:lnTo>
                      <a:pt x="148819" y="114963"/>
                    </a:lnTo>
                    <a:lnTo>
                      <a:pt x="149191" y="115335"/>
                    </a:lnTo>
                    <a:lnTo>
                      <a:pt x="134682" y="122404"/>
                    </a:lnTo>
                    <a:lnTo>
                      <a:pt x="134682" y="122404"/>
                    </a:lnTo>
                    <a:close/>
                    <a:moveTo>
                      <a:pt x="134682" y="109010"/>
                    </a:moveTo>
                    <a:lnTo>
                      <a:pt x="134682" y="103057"/>
                    </a:lnTo>
                    <a:lnTo>
                      <a:pt x="143611" y="98221"/>
                    </a:lnTo>
                    <a:lnTo>
                      <a:pt x="144355" y="98593"/>
                    </a:lnTo>
                    <a:lnTo>
                      <a:pt x="145099" y="98965"/>
                    </a:lnTo>
                    <a:lnTo>
                      <a:pt x="145843" y="99337"/>
                    </a:lnTo>
                    <a:lnTo>
                      <a:pt x="146587" y="99709"/>
                    </a:lnTo>
                    <a:lnTo>
                      <a:pt x="147331" y="100081"/>
                    </a:lnTo>
                    <a:lnTo>
                      <a:pt x="148075" y="100453"/>
                    </a:lnTo>
                    <a:lnTo>
                      <a:pt x="148819" y="100825"/>
                    </a:lnTo>
                    <a:lnTo>
                      <a:pt x="149563" y="101197"/>
                    </a:lnTo>
                    <a:lnTo>
                      <a:pt x="134682" y="109010"/>
                    </a:lnTo>
                    <a:lnTo>
                      <a:pt x="134682" y="109010"/>
                    </a:lnTo>
                    <a:close/>
                    <a:moveTo>
                      <a:pt x="134682" y="91524"/>
                    </a:moveTo>
                    <a:lnTo>
                      <a:pt x="134682" y="88547"/>
                    </a:lnTo>
                    <a:lnTo>
                      <a:pt x="142123" y="84455"/>
                    </a:lnTo>
                    <a:lnTo>
                      <a:pt x="142495" y="84827"/>
                    </a:lnTo>
                    <a:lnTo>
                      <a:pt x="142867" y="85199"/>
                    </a:lnTo>
                    <a:lnTo>
                      <a:pt x="143239" y="85571"/>
                    </a:lnTo>
                    <a:lnTo>
                      <a:pt x="143611" y="85943"/>
                    </a:lnTo>
                    <a:lnTo>
                      <a:pt x="143983" y="86315"/>
                    </a:lnTo>
                    <a:lnTo>
                      <a:pt x="144355" y="86315"/>
                    </a:lnTo>
                    <a:lnTo>
                      <a:pt x="144727" y="86687"/>
                    </a:lnTo>
                    <a:lnTo>
                      <a:pt x="145099" y="87059"/>
                    </a:lnTo>
                    <a:lnTo>
                      <a:pt x="134682" y="91524"/>
                    </a:lnTo>
                    <a:lnTo>
                      <a:pt x="134682" y="91524"/>
                    </a:lnTo>
                    <a:close/>
                    <a:moveTo>
                      <a:pt x="134682" y="74410"/>
                    </a:moveTo>
                    <a:lnTo>
                      <a:pt x="134682" y="69573"/>
                    </a:lnTo>
                    <a:lnTo>
                      <a:pt x="137658" y="67713"/>
                    </a:lnTo>
                    <a:lnTo>
                      <a:pt x="137286" y="68085"/>
                    </a:lnTo>
                    <a:lnTo>
                      <a:pt x="136914" y="68457"/>
                    </a:lnTo>
                    <a:lnTo>
                      <a:pt x="136542" y="68829"/>
                    </a:lnTo>
                    <a:lnTo>
                      <a:pt x="136170" y="69201"/>
                    </a:lnTo>
                    <a:lnTo>
                      <a:pt x="135798" y="69573"/>
                    </a:lnTo>
                    <a:lnTo>
                      <a:pt x="135426" y="69945"/>
                    </a:lnTo>
                    <a:lnTo>
                      <a:pt x="135054" y="70317"/>
                    </a:lnTo>
                    <a:lnTo>
                      <a:pt x="134682" y="70689"/>
                    </a:lnTo>
                    <a:lnTo>
                      <a:pt x="135426" y="71061"/>
                    </a:lnTo>
                    <a:lnTo>
                      <a:pt x="136170" y="71433"/>
                    </a:lnTo>
                    <a:lnTo>
                      <a:pt x="136914" y="71805"/>
                    </a:lnTo>
                    <a:lnTo>
                      <a:pt x="137658" y="72177"/>
                    </a:lnTo>
                    <a:lnTo>
                      <a:pt x="138402" y="72177"/>
                    </a:lnTo>
                    <a:lnTo>
                      <a:pt x="139146" y="72549"/>
                    </a:lnTo>
                    <a:lnTo>
                      <a:pt x="139890" y="72549"/>
                    </a:lnTo>
                    <a:lnTo>
                      <a:pt x="140634" y="72921"/>
                    </a:lnTo>
                    <a:lnTo>
                      <a:pt x="134682" y="74410"/>
                    </a:lnTo>
                    <a:close/>
                    <a:moveTo>
                      <a:pt x="134682" y="69573"/>
                    </a:moveTo>
                    <a:lnTo>
                      <a:pt x="134682" y="74410"/>
                    </a:lnTo>
                    <a:lnTo>
                      <a:pt x="121288" y="81478"/>
                    </a:lnTo>
                    <a:lnTo>
                      <a:pt x="121288" y="76642"/>
                    </a:lnTo>
                    <a:lnTo>
                      <a:pt x="134682" y="69573"/>
                    </a:lnTo>
                    <a:lnTo>
                      <a:pt x="134682" y="69573"/>
                    </a:lnTo>
                    <a:close/>
                    <a:moveTo>
                      <a:pt x="134682" y="88547"/>
                    </a:moveTo>
                    <a:lnTo>
                      <a:pt x="134682" y="91524"/>
                    </a:lnTo>
                    <a:lnTo>
                      <a:pt x="121288" y="98593"/>
                    </a:lnTo>
                    <a:lnTo>
                      <a:pt x="121288" y="95616"/>
                    </a:lnTo>
                    <a:lnTo>
                      <a:pt x="134682" y="88547"/>
                    </a:lnTo>
                    <a:lnTo>
                      <a:pt x="134682" y="88547"/>
                    </a:lnTo>
                    <a:close/>
                    <a:moveTo>
                      <a:pt x="134682" y="103057"/>
                    </a:moveTo>
                    <a:lnTo>
                      <a:pt x="134682" y="109010"/>
                    </a:lnTo>
                    <a:lnTo>
                      <a:pt x="124264" y="114591"/>
                    </a:lnTo>
                    <a:lnTo>
                      <a:pt x="123520" y="114219"/>
                    </a:lnTo>
                    <a:lnTo>
                      <a:pt x="122776" y="113847"/>
                    </a:lnTo>
                    <a:lnTo>
                      <a:pt x="122032" y="113475"/>
                    </a:lnTo>
                    <a:lnTo>
                      <a:pt x="121288" y="113103"/>
                    </a:lnTo>
                    <a:lnTo>
                      <a:pt x="120544" y="112731"/>
                    </a:lnTo>
                    <a:lnTo>
                      <a:pt x="120544" y="112731"/>
                    </a:lnTo>
                    <a:lnTo>
                      <a:pt x="120544" y="110498"/>
                    </a:lnTo>
                    <a:lnTo>
                      <a:pt x="134682" y="103057"/>
                    </a:lnTo>
                    <a:lnTo>
                      <a:pt x="134682" y="103057"/>
                    </a:lnTo>
                    <a:close/>
                    <a:moveTo>
                      <a:pt x="134682" y="118311"/>
                    </a:moveTo>
                    <a:lnTo>
                      <a:pt x="134682" y="122404"/>
                    </a:lnTo>
                    <a:lnTo>
                      <a:pt x="125008" y="127613"/>
                    </a:lnTo>
                    <a:lnTo>
                      <a:pt x="124636" y="127240"/>
                    </a:lnTo>
                    <a:lnTo>
                      <a:pt x="124264" y="126868"/>
                    </a:lnTo>
                    <a:lnTo>
                      <a:pt x="123892" y="126496"/>
                    </a:lnTo>
                    <a:lnTo>
                      <a:pt x="123520" y="126124"/>
                    </a:lnTo>
                    <a:lnTo>
                      <a:pt x="123148" y="125752"/>
                    </a:lnTo>
                    <a:lnTo>
                      <a:pt x="122776" y="125380"/>
                    </a:lnTo>
                    <a:lnTo>
                      <a:pt x="122404" y="125008"/>
                    </a:lnTo>
                    <a:lnTo>
                      <a:pt x="122032" y="124636"/>
                    </a:lnTo>
                    <a:lnTo>
                      <a:pt x="134682" y="118311"/>
                    </a:lnTo>
                    <a:lnTo>
                      <a:pt x="134682" y="118311"/>
                    </a:lnTo>
                    <a:close/>
                    <a:moveTo>
                      <a:pt x="134682" y="128357"/>
                    </a:moveTo>
                    <a:lnTo>
                      <a:pt x="134682" y="133565"/>
                    </a:lnTo>
                    <a:lnTo>
                      <a:pt x="123148" y="139518"/>
                    </a:lnTo>
                    <a:lnTo>
                      <a:pt x="122776" y="139146"/>
                    </a:lnTo>
                    <a:lnTo>
                      <a:pt x="122404" y="138774"/>
                    </a:lnTo>
                    <a:lnTo>
                      <a:pt x="122032" y="138402"/>
                    </a:lnTo>
                    <a:lnTo>
                      <a:pt x="121660" y="138030"/>
                    </a:lnTo>
                    <a:lnTo>
                      <a:pt x="121288" y="137658"/>
                    </a:lnTo>
                    <a:lnTo>
                      <a:pt x="121288" y="137658"/>
                    </a:lnTo>
                    <a:lnTo>
                      <a:pt x="121288" y="135798"/>
                    </a:lnTo>
                    <a:lnTo>
                      <a:pt x="134682" y="128357"/>
                    </a:lnTo>
                    <a:lnTo>
                      <a:pt x="134682" y="128357"/>
                    </a:lnTo>
                    <a:close/>
                    <a:moveTo>
                      <a:pt x="134682" y="136542"/>
                    </a:moveTo>
                    <a:lnTo>
                      <a:pt x="121288" y="143611"/>
                    </a:lnTo>
                    <a:lnTo>
                      <a:pt x="121288" y="153284"/>
                    </a:lnTo>
                    <a:lnTo>
                      <a:pt x="127985" y="149563"/>
                    </a:lnTo>
                    <a:lnTo>
                      <a:pt x="127985" y="149191"/>
                    </a:lnTo>
                    <a:lnTo>
                      <a:pt x="134682" y="145843"/>
                    </a:lnTo>
                    <a:lnTo>
                      <a:pt x="134682" y="141750"/>
                    </a:lnTo>
                    <a:lnTo>
                      <a:pt x="134309" y="141378"/>
                    </a:lnTo>
                    <a:lnTo>
                      <a:pt x="134682" y="141378"/>
                    </a:lnTo>
                    <a:lnTo>
                      <a:pt x="134682" y="136542"/>
                    </a:lnTo>
                    <a:lnTo>
                      <a:pt x="134682" y="136542"/>
                    </a:lnTo>
                    <a:close/>
                    <a:moveTo>
                      <a:pt x="121288" y="61388"/>
                    </a:moveTo>
                    <a:lnTo>
                      <a:pt x="121288" y="58411"/>
                    </a:lnTo>
                    <a:lnTo>
                      <a:pt x="130217" y="53575"/>
                    </a:lnTo>
                    <a:lnTo>
                      <a:pt x="130217" y="53947"/>
                    </a:lnTo>
                    <a:lnTo>
                      <a:pt x="130217" y="54319"/>
                    </a:lnTo>
                    <a:lnTo>
                      <a:pt x="130217" y="54691"/>
                    </a:lnTo>
                    <a:lnTo>
                      <a:pt x="130217" y="55063"/>
                    </a:lnTo>
                    <a:lnTo>
                      <a:pt x="130217" y="55435"/>
                    </a:lnTo>
                    <a:lnTo>
                      <a:pt x="130217" y="55807"/>
                    </a:lnTo>
                    <a:lnTo>
                      <a:pt x="130217" y="56179"/>
                    </a:lnTo>
                    <a:lnTo>
                      <a:pt x="130217" y="56551"/>
                    </a:lnTo>
                    <a:lnTo>
                      <a:pt x="130589" y="56551"/>
                    </a:lnTo>
                    <a:lnTo>
                      <a:pt x="130961" y="56551"/>
                    </a:lnTo>
                    <a:lnTo>
                      <a:pt x="131333" y="56551"/>
                    </a:lnTo>
                    <a:lnTo>
                      <a:pt x="131705" y="56551"/>
                    </a:lnTo>
                    <a:lnTo>
                      <a:pt x="132077" y="56551"/>
                    </a:lnTo>
                    <a:lnTo>
                      <a:pt x="132449" y="56551"/>
                    </a:lnTo>
                    <a:lnTo>
                      <a:pt x="132821" y="56551"/>
                    </a:lnTo>
                    <a:lnTo>
                      <a:pt x="133193" y="56551"/>
                    </a:lnTo>
                    <a:lnTo>
                      <a:pt x="121288" y="61388"/>
                    </a:lnTo>
                    <a:lnTo>
                      <a:pt x="121288" y="61388"/>
                    </a:lnTo>
                    <a:close/>
                    <a:moveTo>
                      <a:pt x="121288" y="43158"/>
                    </a:moveTo>
                    <a:lnTo>
                      <a:pt x="121288" y="42786"/>
                    </a:lnTo>
                    <a:lnTo>
                      <a:pt x="121288" y="42786"/>
                    </a:lnTo>
                    <a:lnTo>
                      <a:pt x="121660" y="42786"/>
                    </a:lnTo>
                    <a:lnTo>
                      <a:pt x="122032" y="42786"/>
                    </a:lnTo>
                    <a:lnTo>
                      <a:pt x="122404" y="42786"/>
                    </a:lnTo>
                    <a:lnTo>
                      <a:pt x="122776" y="42786"/>
                    </a:lnTo>
                    <a:lnTo>
                      <a:pt x="121288" y="43158"/>
                    </a:lnTo>
                    <a:close/>
                    <a:moveTo>
                      <a:pt x="121288" y="42786"/>
                    </a:moveTo>
                    <a:lnTo>
                      <a:pt x="121288" y="43158"/>
                    </a:lnTo>
                    <a:lnTo>
                      <a:pt x="103429" y="52831"/>
                    </a:lnTo>
                    <a:lnTo>
                      <a:pt x="103429" y="49482"/>
                    </a:lnTo>
                    <a:lnTo>
                      <a:pt x="120916" y="40181"/>
                    </a:lnTo>
                    <a:lnTo>
                      <a:pt x="120916" y="40553"/>
                    </a:lnTo>
                    <a:lnTo>
                      <a:pt x="120916" y="40925"/>
                    </a:lnTo>
                    <a:lnTo>
                      <a:pt x="120916" y="41297"/>
                    </a:lnTo>
                    <a:lnTo>
                      <a:pt x="120916" y="41669"/>
                    </a:lnTo>
                    <a:lnTo>
                      <a:pt x="120916" y="42041"/>
                    </a:lnTo>
                    <a:lnTo>
                      <a:pt x="120916" y="42413"/>
                    </a:lnTo>
                    <a:lnTo>
                      <a:pt x="120916" y="42786"/>
                    </a:lnTo>
                    <a:lnTo>
                      <a:pt x="120916" y="43158"/>
                    </a:lnTo>
                    <a:lnTo>
                      <a:pt x="121288" y="43158"/>
                    </a:lnTo>
                    <a:lnTo>
                      <a:pt x="121660" y="43158"/>
                    </a:lnTo>
                    <a:lnTo>
                      <a:pt x="121288" y="42786"/>
                    </a:lnTo>
                    <a:lnTo>
                      <a:pt x="121288" y="42786"/>
                    </a:lnTo>
                    <a:lnTo>
                      <a:pt x="121288" y="42786"/>
                    </a:lnTo>
                    <a:close/>
                    <a:moveTo>
                      <a:pt x="121288" y="58411"/>
                    </a:moveTo>
                    <a:lnTo>
                      <a:pt x="121288" y="61388"/>
                    </a:lnTo>
                    <a:lnTo>
                      <a:pt x="107522" y="68829"/>
                    </a:lnTo>
                    <a:lnTo>
                      <a:pt x="107150" y="68829"/>
                    </a:lnTo>
                    <a:lnTo>
                      <a:pt x="106778" y="68829"/>
                    </a:lnTo>
                    <a:lnTo>
                      <a:pt x="106406" y="68829"/>
                    </a:lnTo>
                    <a:lnTo>
                      <a:pt x="106034" y="68829"/>
                    </a:lnTo>
                    <a:lnTo>
                      <a:pt x="105662" y="68829"/>
                    </a:lnTo>
                    <a:lnTo>
                      <a:pt x="105290" y="68829"/>
                    </a:lnTo>
                    <a:lnTo>
                      <a:pt x="104918" y="68829"/>
                    </a:lnTo>
                    <a:lnTo>
                      <a:pt x="104546" y="68829"/>
                    </a:lnTo>
                    <a:lnTo>
                      <a:pt x="104546" y="68457"/>
                    </a:lnTo>
                    <a:lnTo>
                      <a:pt x="104546" y="68085"/>
                    </a:lnTo>
                    <a:lnTo>
                      <a:pt x="104546" y="67713"/>
                    </a:lnTo>
                    <a:lnTo>
                      <a:pt x="104546" y="67341"/>
                    </a:lnTo>
                    <a:lnTo>
                      <a:pt x="104546" y="66969"/>
                    </a:lnTo>
                    <a:lnTo>
                      <a:pt x="104546" y="66597"/>
                    </a:lnTo>
                    <a:lnTo>
                      <a:pt x="104546" y="66225"/>
                    </a:lnTo>
                    <a:lnTo>
                      <a:pt x="104546" y="65852"/>
                    </a:lnTo>
                    <a:lnTo>
                      <a:pt x="121288" y="58411"/>
                    </a:lnTo>
                    <a:lnTo>
                      <a:pt x="121288" y="58411"/>
                    </a:lnTo>
                    <a:close/>
                    <a:moveTo>
                      <a:pt x="121288" y="76642"/>
                    </a:moveTo>
                    <a:lnTo>
                      <a:pt x="121288" y="81478"/>
                    </a:lnTo>
                    <a:lnTo>
                      <a:pt x="115707" y="84455"/>
                    </a:lnTo>
                    <a:lnTo>
                      <a:pt x="114963" y="84083"/>
                    </a:lnTo>
                    <a:lnTo>
                      <a:pt x="114219" y="84083"/>
                    </a:lnTo>
                    <a:lnTo>
                      <a:pt x="113475" y="83711"/>
                    </a:lnTo>
                    <a:lnTo>
                      <a:pt x="112731" y="83711"/>
                    </a:lnTo>
                    <a:lnTo>
                      <a:pt x="111987" y="83339"/>
                    </a:lnTo>
                    <a:lnTo>
                      <a:pt x="111242" y="82967"/>
                    </a:lnTo>
                    <a:lnTo>
                      <a:pt x="110498" y="82595"/>
                    </a:lnTo>
                    <a:lnTo>
                      <a:pt x="109754" y="82223"/>
                    </a:lnTo>
                    <a:lnTo>
                      <a:pt x="110126" y="81851"/>
                    </a:lnTo>
                    <a:lnTo>
                      <a:pt x="110498" y="81478"/>
                    </a:lnTo>
                    <a:lnTo>
                      <a:pt x="110870" y="81107"/>
                    </a:lnTo>
                    <a:lnTo>
                      <a:pt x="111242" y="80734"/>
                    </a:lnTo>
                    <a:lnTo>
                      <a:pt x="111615" y="80362"/>
                    </a:lnTo>
                    <a:lnTo>
                      <a:pt x="111987" y="79990"/>
                    </a:lnTo>
                    <a:lnTo>
                      <a:pt x="112359" y="79618"/>
                    </a:lnTo>
                    <a:lnTo>
                      <a:pt x="112731" y="79246"/>
                    </a:lnTo>
                    <a:lnTo>
                      <a:pt x="121288" y="76642"/>
                    </a:lnTo>
                    <a:lnTo>
                      <a:pt x="121288" y="76642"/>
                    </a:lnTo>
                    <a:close/>
                    <a:moveTo>
                      <a:pt x="121288" y="95616"/>
                    </a:moveTo>
                    <a:lnTo>
                      <a:pt x="121288" y="98593"/>
                    </a:lnTo>
                    <a:lnTo>
                      <a:pt x="120916" y="98965"/>
                    </a:lnTo>
                    <a:lnTo>
                      <a:pt x="120544" y="98965"/>
                    </a:lnTo>
                    <a:lnTo>
                      <a:pt x="120172" y="98593"/>
                    </a:lnTo>
                    <a:lnTo>
                      <a:pt x="119800" y="98221"/>
                    </a:lnTo>
                    <a:lnTo>
                      <a:pt x="119428" y="97849"/>
                    </a:lnTo>
                    <a:lnTo>
                      <a:pt x="119056" y="97476"/>
                    </a:lnTo>
                    <a:lnTo>
                      <a:pt x="118683" y="97105"/>
                    </a:lnTo>
                    <a:lnTo>
                      <a:pt x="118311" y="96733"/>
                    </a:lnTo>
                    <a:lnTo>
                      <a:pt x="117939" y="96360"/>
                    </a:lnTo>
                    <a:lnTo>
                      <a:pt x="121288" y="95616"/>
                    </a:lnTo>
                    <a:lnTo>
                      <a:pt x="121288" y="95616"/>
                    </a:lnTo>
                    <a:close/>
                    <a:moveTo>
                      <a:pt x="121288" y="110126"/>
                    </a:moveTo>
                    <a:lnTo>
                      <a:pt x="121288" y="112358"/>
                    </a:lnTo>
                    <a:lnTo>
                      <a:pt x="120916" y="111986"/>
                    </a:lnTo>
                    <a:lnTo>
                      <a:pt x="120172" y="111615"/>
                    </a:lnTo>
                    <a:lnTo>
                      <a:pt x="119428" y="111242"/>
                    </a:lnTo>
                    <a:lnTo>
                      <a:pt x="121288" y="110126"/>
                    </a:lnTo>
                    <a:lnTo>
                      <a:pt x="121288" y="110126"/>
                    </a:lnTo>
                    <a:close/>
                    <a:moveTo>
                      <a:pt x="121288" y="135425"/>
                    </a:moveTo>
                    <a:lnTo>
                      <a:pt x="121288" y="137286"/>
                    </a:lnTo>
                    <a:lnTo>
                      <a:pt x="120916" y="136914"/>
                    </a:lnTo>
                    <a:lnTo>
                      <a:pt x="120544" y="136542"/>
                    </a:lnTo>
                    <a:lnTo>
                      <a:pt x="120172" y="136170"/>
                    </a:lnTo>
                    <a:lnTo>
                      <a:pt x="121288" y="135425"/>
                    </a:lnTo>
                    <a:lnTo>
                      <a:pt x="121288" y="135425"/>
                    </a:lnTo>
                    <a:close/>
                    <a:moveTo>
                      <a:pt x="121288" y="143611"/>
                    </a:moveTo>
                    <a:lnTo>
                      <a:pt x="121288" y="153284"/>
                    </a:lnTo>
                    <a:lnTo>
                      <a:pt x="104174" y="162213"/>
                    </a:lnTo>
                    <a:lnTo>
                      <a:pt x="104174" y="161841"/>
                    </a:lnTo>
                    <a:lnTo>
                      <a:pt x="104174" y="161469"/>
                    </a:lnTo>
                    <a:lnTo>
                      <a:pt x="104174" y="161097"/>
                    </a:lnTo>
                    <a:lnTo>
                      <a:pt x="104174" y="160725"/>
                    </a:lnTo>
                    <a:lnTo>
                      <a:pt x="104174" y="160353"/>
                    </a:lnTo>
                    <a:lnTo>
                      <a:pt x="104174" y="160353"/>
                    </a:lnTo>
                    <a:lnTo>
                      <a:pt x="104174" y="160353"/>
                    </a:lnTo>
                    <a:lnTo>
                      <a:pt x="104174" y="157376"/>
                    </a:lnTo>
                    <a:lnTo>
                      <a:pt x="110870" y="153656"/>
                    </a:lnTo>
                    <a:lnTo>
                      <a:pt x="110498" y="153284"/>
                    </a:lnTo>
                    <a:lnTo>
                      <a:pt x="110126" y="152540"/>
                    </a:lnTo>
                    <a:lnTo>
                      <a:pt x="109754" y="151796"/>
                    </a:lnTo>
                    <a:lnTo>
                      <a:pt x="118311" y="147331"/>
                    </a:lnTo>
                    <a:lnTo>
                      <a:pt x="117939" y="146959"/>
                    </a:lnTo>
                    <a:lnTo>
                      <a:pt x="117567" y="146587"/>
                    </a:lnTo>
                    <a:lnTo>
                      <a:pt x="121288" y="143611"/>
                    </a:lnTo>
                    <a:lnTo>
                      <a:pt x="121288" y="143611"/>
                    </a:lnTo>
                    <a:close/>
                    <a:moveTo>
                      <a:pt x="103429" y="153656"/>
                    </a:moveTo>
                    <a:lnTo>
                      <a:pt x="108266" y="151052"/>
                    </a:lnTo>
                    <a:lnTo>
                      <a:pt x="108266" y="150680"/>
                    </a:lnTo>
                    <a:lnTo>
                      <a:pt x="108266" y="150307"/>
                    </a:lnTo>
                    <a:lnTo>
                      <a:pt x="108266" y="149935"/>
                    </a:lnTo>
                    <a:lnTo>
                      <a:pt x="108266" y="149563"/>
                    </a:lnTo>
                    <a:lnTo>
                      <a:pt x="108266" y="149191"/>
                    </a:lnTo>
                    <a:lnTo>
                      <a:pt x="108266" y="148819"/>
                    </a:lnTo>
                    <a:lnTo>
                      <a:pt x="108266" y="148447"/>
                    </a:lnTo>
                    <a:lnTo>
                      <a:pt x="108266" y="148075"/>
                    </a:lnTo>
                    <a:lnTo>
                      <a:pt x="103429" y="150680"/>
                    </a:lnTo>
                    <a:lnTo>
                      <a:pt x="103429" y="153656"/>
                    </a:lnTo>
                    <a:lnTo>
                      <a:pt x="103429" y="153656"/>
                    </a:lnTo>
                    <a:close/>
                    <a:moveTo>
                      <a:pt x="103429" y="34600"/>
                    </a:moveTo>
                    <a:lnTo>
                      <a:pt x="103429" y="31624"/>
                    </a:lnTo>
                    <a:lnTo>
                      <a:pt x="110498" y="27904"/>
                    </a:lnTo>
                    <a:lnTo>
                      <a:pt x="110498" y="28276"/>
                    </a:lnTo>
                    <a:lnTo>
                      <a:pt x="110498" y="28648"/>
                    </a:lnTo>
                    <a:lnTo>
                      <a:pt x="110498" y="29020"/>
                    </a:lnTo>
                    <a:lnTo>
                      <a:pt x="110498" y="29392"/>
                    </a:lnTo>
                    <a:lnTo>
                      <a:pt x="110498" y="29764"/>
                    </a:lnTo>
                    <a:lnTo>
                      <a:pt x="110498" y="30136"/>
                    </a:lnTo>
                    <a:lnTo>
                      <a:pt x="110498" y="30508"/>
                    </a:lnTo>
                    <a:lnTo>
                      <a:pt x="110498" y="30880"/>
                    </a:lnTo>
                    <a:lnTo>
                      <a:pt x="110870" y="30880"/>
                    </a:lnTo>
                    <a:lnTo>
                      <a:pt x="111242" y="30880"/>
                    </a:lnTo>
                    <a:lnTo>
                      <a:pt x="103429" y="34600"/>
                    </a:lnTo>
                    <a:close/>
                    <a:moveTo>
                      <a:pt x="103429" y="31624"/>
                    </a:moveTo>
                    <a:lnTo>
                      <a:pt x="103429" y="34600"/>
                    </a:lnTo>
                    <a:lnTo>
                      <a:pt x="95989" y="38693"/>
                    </a:lnTo>
                    <a:lnTo>
                      <a:pt x="95989" y="35717"/>
                    </a:lnTo>
                    <a:lnTo>
                      <a:pt x="103429" y="31624"/>
                    </a:lnTo>
                    <a:lnTo>
                      <a:pt x="103429" y="31624"/>
                    </a:lnTo>
                    <a:close/>
                    <a:moveTo>
                      <a:pt x="103429" y="49482"/>
                    </a:moveTo>
                    <a:lnTo>
                      <a:pt x="103429" y="52831"/>
                    </a:lnTo>
                    <a:lnTo>
                      <a:pt x="98593" y="55435"/>
                    </a:lnTo>
                    <a:lnTo>
                      <a:pt x="98221" y="55435"/>
                    </a:lnTo>
                    <a:lnTo>
                      <a:pt x="97849" y="55435"/>
                    </a:lnTo>
                    <a:lnTo>
                      <a:pt x="97477" y="55435"/>
                    </a:lnTo>
                    <a:lnTo>
                      <a:pt x="97105" y="55435"/>
                    </a:lnTo>
                    <a:lnTo>
                      <a:pt x="96733" y="55435"/>
                    </a:lnTo>
                    <a:lnTo>
                      <a:pt x="96361" y="55435"/>
                    </a:lnTo>
                    <a:lnTo>
                      <a:pt x="95989" y="55435"/>
                    </a:lnTo>
                    <a:lnTo>
                      <a:pt x="95616" y="55435"/>
                    </a:lnTo>
                    <a:lnTo>
                      <a:pt x="95616" y="55063"/>
                    </a:lnTo>
                    <a:lnTo>
                      <a:pt x="95616" y="54691"/>
                    </a:lnTo>
                    <a:lnTo>
                      <a:pt x="95616" y="54319"/>
                    </a:lnTo>
                    <a:lnTo>
                      <a:pt x="95616" y="53947"/>
                    </a:lnTo>
                    <a:lnTo>
                      <a:pt x="95616" y="53575"/>
                    </a:lnTo>
                    <a:lnTo>
                      <a:pt x="95616" y="53203"/>
                    </a:lnTo>
                    <a:lnTo>
                      <a:pt x="95616" y="52831"/>
                    </a:lnTo>
                    <a:lnTo>
                      <a:pt x="95616" y="52459"/>
                    </a:lnTo>
                    <a:lnTo>
                      <a:pt x="103429" y="49482"/>
                    </a:lnTo>
                    <a:lnTo>
                      <a:pt x="103429" y="49482"/>
                    </a:lnTo>
                    <a:close/>
                    <a:moveTo>
                      <a:pt x="103429" y="150307"/>
                    </a:moveTo>
                    <a:lnTo>
                      <a:pt x="103429" y="153656"/>
                    </a:lnTo>
                    <a:lnTo>
                      <a:pt x="95989" y="157748"/>
                    </a:lnTo>
                    <a:lnTo>
                      <a:pt x="95989" y="154400"/>
                    </a:lnTo>
                    <a:lnTo>
                      <a:pt x="103429" y="150307"/>
                    </a:lnTo>
                    <a:lnTo>
                      <a:pt x="103429" y="150307"/>
                    </a:lnTo>
                    <a:close/>
                    <a:moveTo>
                      <a:pt x="103429" y="157004"/>
                    </a:moveTo>
                    <a:lnTo>
                      <a:pt x="95989" y="161097"/>
                    </a:lnTo>
                    <a:lnTo>
                      <a:pt x="95989" y="164073"/>
                    </a:lnTo>
                    <a:lnTo>
                      <a:pt x="103429" y="159981"/>
                    </a:lnTo>
                    <a:lnTo>
                      <a:pt x="103429" y="157004"/>
                    </a:lnTo>
                    <a:lnTo>
                      <a:pt x="103429" y="157004"/>
                    </a:lnTo>
                    <a:close/>
                    <a:moveTo>
                      <a:pt x="95989" y="147703"/>
                    </a:moveTo>
                    <a:lnTo>
                      <a:pt x="95989" y="144727"/>
                    </a:lnTo>
                    <a:lnTo>
                      <a:pt x="97105" y="143983"/>
                    </a:lnTo>
                    <a:lnTo>
                      <a:pt x="97105" y="144355"/>
                    </a:lnTo>
                    <a:lnTo>
                      <a:pt x="97105" y="144727"/>
                    </a:lnTo>
                    <a:lnTo>
                      <a:pt x="97105" y="145099"/>
                    </a:lnTo>
                    <a:lnTo>
                      <a:pt x="97105" y="145471"/>
                    </a:lnTo>
                    <a:lnTo>
                      <a:pt x="97105" y="145843"/>
                    </a:lnTo>
                    <a:lnTo>
                      <a:pt x="97105" y="146215"/>
                    </a:lnTo>
                    <a:lnTo>
                      <a:pt x="97105" y="146587"/>
                    </a:lnTo>
                    <a:lnTo>
                      <a:pt x="97105" y="146959"/>
                    </a:lnTo>
                    <a:lnTo>
                      <a:pt x="95989" y="147703"/>
                    </a:lnTo>
                    <a:lnTo>
                      <a:pt x="95989" y="147703"/>
                    </a:lnTo>
                    <a:close/>
                    <a:moveTo>
                      <a:pt x="95989" y="23067"/>
                    </a:moveTo>
                    <a:lnTo>
                      <a:pt x="95989" y="17858"/>
                    </a:lnTo>
                    <a:lnTo>
                      <a:pt x="98221" y="16742"/>
                    </a:lnTo>
                    <a:lnTo>
                      <a:pt x="98221" y="17486"/>
                    </a:lnTo>
                    <a:lnTo>
                      <a:pt x="98221" y="18230"/>
                    </a:lnTo>
                    <a:lnTo>
                      <a:pt x="98221" y="18974"/>
                    </a:lnTo>
                    <a:lnTo>
                      <a:pt x="98221" y="19719"/>
                    </a:lnTo>
                    <a:lnTo>
                      <a:pt x="98221" y="20463"/>
                    </a:lnTo>
                    <a:lnTo>
                      <a:pt x="98221" y="21207"/>
                    </a:lnTo>
                    <a:lnTo>
                      <a:pt x="98221" y="21951"/>
                    </a:lnTo>
                    <a:lnTo>
                      <a:pt x="98221" y="22695"/>
                    </a:lnTo>
                    <a:lnTo>
                      <a:pt x="95989" y="23067"/>
                    </a:lnTo>
                    <a:close/>
                    <a:moveTo>
                      <a:pt x="95989" y="17858"/>
                    </a:moveTo>
                    <a:lnTo>
                      <a:pt x="95989" y="23067"/>
                    </a:lnTo>
                    <a:lnTo>
                      <a:pt x="85199" y="29020"/>
                    </a:lnTo>
                    <a:lnTo>
                      <a:pt x="85199" y="23811"/>
                    </a:lnTo>
                    <a:lnTo>
                      <a:pt x="95989" y="17858"/>
                    </a:lnTo>
                    <a:lnTo>
                      <a:pt x="95989" y="17858"/>
                    </a:lnTo>
                    <a:close/>
                    <a:moveTo>
                      <a:pt x="95989" y="35717"/>
                    </a:moveTo>
                    <a:lnTo>
                      <a:pt x="95989" y="38693"/>
                    </a:lnTo>
                    <a:lnTo>
                      <a:pt x="87059" y="43529"/>
                    </a:lnTo>
                    <a:lnTo>
                      <a:pt x="86687" y="43529"/>
                    </a:lnTo>
                    <a:lnTo>
                      <a:pt x="86315" y="43529"/>
                    </a:lnTo>
                    <a:lnTo>
                      <a:pt x="86315" y="43158"/>
                    </a:lnTo>
                    <a:lnTo>
                      <a:pt x="86315" y="42786"/>
                    </a:lnTo>
                    <a:lnTo>
                      <a:pt x="86315" y="42413"/>
                    </a:lnTo>
                    <a:lnTo>
                      <a:pt x="86315" y="42041"/>
                    </a:lnTo>
                    <a:lnTo>
                      <a:pt x="86315" y="41669"/>
                    </a:lnTo>
                    <a:lnTo>
                      <a:pt x="86315" y="41297"/>
                    </a:lnTo>
                    <a:lnTo>
                      <a:pt x="86315" y="40925"/>
                    </a:lnTo>
                    <a:lnTo>
                      <a:pt x="86315" y="40553"/>
                    </a:lnTo>
                    <a:lnTo>
                      <a:pt x="95989" y="35717"/>
                    </a:lnTo>
                    <a:lnTo>
                      <a:pt x="95989" y="35717"/>
                    </a:lnTo>
                    <a:close/>
                    <a:moveTo>
                      <a:pt x="95989" y="144727"/>
                    </a:moveTo>
                    <a:lnTo>
                      <a:pt x="95989" y="147703"/>
                    </a:lnTo>
                    <a:lnTo>
                      <a:pt x="85199" y="153656"/>
                    </a:lnTo>
                    <a:lnTo>
                      <a:pt x="85199" y="150680"/>
                    </a:lnTo>
                    <a:lnTo>
                      <a:pt x="95989" y="144727"/>
                    </a:lnTo>
                    <a:lnTo>
                      <a:pt x="95989" y="144727"/>
                    </a:lnTo>
                    <a:close/>
                    <a:moveTo>
                      <a:pt x="95989" y="154400"/>
                    </a:moveTo>
                    <a:lnTo>
                      <a:pt x="95989" y="157748"/>
                    </a:lnTo>
                    <a:lnTo>
                      <a:pt x="85199" y="163701"/>
                    </a:lnTo>
                    <a:lnTo>
                      <a:pt x="85199" y="160353"/>
                    </a:lnTo>
                    <a:lnTo>
                      <a:pt x="95989" y="154400"/>
                    </a:lnTo>
                    <a:lnTo>
                      <a:pt x="95989" y="154400"/>
                    </a:lnTo>
                    <a:close/>
                    <a:moveTo>
                      <a:pt x="95989" y="161097"/>
                    </a:moveTo>
                    <a:lnTo>
                      <a:pt x="94872" y="161841"/>
                    </a:lnTo>
                    <a:lnTo>
                      <a:pt x="94872" y="162213"/>
                    </a:lnTo>
                    <a:lnTo>
                      <a:pt x="94872" y="162585"/>
                    </a:lnTo>
                    <a:lnTo>
                      <a:pt x="94872" y="162957"/>
                    </a:lnTo>
                    <a:lnTo>
                      <a:pt x="94872" y="163329"/>
                    </a:lnTo>
                    <a:lnTo>
                      <a:pt x="94872" y="163701"/>
                    </a:lnTo>
                    <a:lnTo>
                      <a:pt x="94872" y="164073"/>
                    </a:lnTo>
                    <a:lnTo>
                      <a:pt x="94872" y="164445"/>
                    </a:lnTo>
                    <a:lnTo>
                      <a:pt x="94872" y="164817"/>
                    </a:lnTo>
                    <a:lnTo>
                      <a:pt x="95616" y="164445"/>
                    </a:lnTo>
                    <a:lnTo>
                      <a:pt x="95616" y="161097"/>
                    </a:lnTo>
                    <a:lnTo>
                      <a:pt x="95989" y="161097"/>
                    </a:lnTo>
                    <a:close/>
                    <a:moveTo>
                      <a:pt x="84827" y="140262"/>
                    </a:moveTo>
                    <a:lnTo>
                      <a:pt x="84827" y="139146"/>
                    </a:lnTo>
                    <a:lnTo>
                      <a:pt x="85571" y="138774"/>
                    </a:lnTo>
                    <a:lnTo>
                      <a:pt x="85571" y="139146"/>
                    </a:lnTo>
                    <a:lnTo>
                      <a:pt x="85571" y="139518"/>
                    </a:lnTo>
                    <a:lnTo>
                      <a:pt x="85571" y="139890"/>
                    </a:lnTo>
                    <a:lnTo>
                      <a:pt x="84827" y="140262"/>
                    </a:lnTo>
                    <a:lnTo>
                      <a:pt x="84827" y="140262"/>
                    </a:lnTo>
                    <a:lnTo>
                      <a:pt x="84827" y="140262"/>
                    </a:lnTo>
                    <a:close/>
                    <a:moveTo>
                      <a:pt x="84827" y="13394"/>
                    </a:moveTo>
                    <a:lnTo>
                      <a:pt x="84827" y="9301"/>
                    </a:lnTo>
                    <a:lnTo>
                      <a:pt x="86315" y="8557"/>
                    </a:lnTo>
                    <a:lnTo>
                      <a:pt x="86315" y="8929"/>
                    </a:lnTo>
                    <a:lnTo>
                      <a:pt x="86315" y="9301"/>
                    </a:lnTo>
                    <a:lnTo>
                      <a:pt x="86315" y="9673"/>
                    </a:lnTo>
                    <a:lnTo>
                      <a:pt x="86315" y="10045"/>
                    </a:lnTo>
                    <a:lnTo>
                      <a:pt x="86315" y="10417"/>
                    </a:lnTo>
                    <a:lnTo>
                      <a:pt x="86315" y="10789"/>
                    </a:lnTo>
                    <a:lnTo>
                      <a:pt x="86315" y="11161"/>
                    </a:lnTo>
                    <a:lnTo>
                      <a:pt x="86315" y="11533"/>
                    </a:lnTo>
                    <a:lnTo>
                      <a:pt x="84827" y="13394"/>
                    </a:lnTo>
                    <a:close/>
                    <a:moveTo>
                      <a:pt x="84827" y="9301"/>
                    </a:moveTo>
                    <a:lnTo>
                      <a:pt x="84827" y="13394"/>
                    </a:lnTo>
                    <a:lnTo>
                      <a:pt x="74782" y="18602"/>
                    </a:lnTo>
                    <a:lnTo>
                      <a:pt x="74782" y="14510"/>
                    </a:lnTo>
                    <a:lnTo>
                      <a:pt x="84827" y="9301"/>
                    </a:lnTo>
                    <a:lnTo>
                      <a:pt x="84827" y="9301"/>
                    </a:lnTo>
                    <a:close/>
                    <a:moveTo>
                      <a:pt x="84827" y="23811"/>
                    </a:moveTo>
                    <a:lnTo>
                      <a:pt x="84827" y="29020"/>
                    </a:lnTo>
                    <a:lnTo>
                      <a:pt x="74782" y="34228"/>
                    </a:lnTo>
                    <a:lnTo>
                      <a:pt x="74782" y="29020"/>
                    </a:lnTo>
                    <a:lnTo>
                      <a:pt x="84827" y="23811"/>
                    </a:lnTo>
                    <a:lnTo>
                      <a:pt x="84827" y="23811"/>
                    </a:lnTo>
                    <a:close/>
                    <a:moveTo>
                      <a:pt x="84827" y="139146"/>
                    </a:moveTo>
                    <a:lnTo>
                      <a:pt x="84827" y="140262"/>
                    </a:lnTo>
                    <a:lnTo>
                      <a:pt x="84827" y="140262"/>
                    </a:lnTo>
                    <a:lnTo>
                      <a:pt x="84827" y="140634"/>
                    </a:lnTo>
                    <a:lnTo>
                      <a:pt x="84827" y="141006"/>
                    </a:lnTo>
                    <a:lnTo>
                      <a:pt x="84827" y="141378"/>
                    </a:lnTo>
                    <a:lnTo>
                      <a:pt x="75154" y="146587"/>
                    </a:lnTo>
                    <a:lnTo>
                      <a:pt x="75154" y="144727"/>
                    </a:lnTo>
                    <a:lnTo>
                      <a:pt x="84827" y="139146"/>
                    </a:lnTo>
                    <a:lnTo>
                      <a:pt x="84827" y="139146"/>
                    </a:lnTo>
                    <a:close/>
                    <a:moveTo>
                      <a:pt x="84827" y="150307"/>
                    </a:moveTo>
                    <a:lnTo>
                      <a:pt x="84827" y="153284"/>
                    </a:lnTo>
                    <a:lnTo>
                      <a:pt x="74782" y="158493"/>
                    </a:lnTo>
                    <a:lnTo>
                      <a:pt x="74782" y="155516"/>
                    </a:lnTo>
                    <a:lnTo>
                      <a:pt x="84827" y="150307"/>
                    </a:lnTo>
                    <a:lnTo>
                      <a:pt x="84827" y="150307"/>
                    </a:lnTo>
                    <a:close/>
                    <a:moveTo>
                      <a:pt x="84827" y="160353"/>
                    </a:moveTo>
                    <a:lnTo>
                      <a:pt x="84827" y="163701"/>
                    </a:lnTo>
                    <a:lnTo>
                      <a:pt x="84455" y="164073"/>
                    </a:lnTo>
                    <a:lnTo>
                      <a:pt x="84455" y="163701"/>
                    </a:lnTo>
                    <a:lnTo>
                      <a:pt x="84455" y="163329"/>
                    </a:lnTo>
                    <a:lnTo>
                      <a:pt x="84455" y="162957"/>
                    </a:lnTo>
                    <a:lnTo>
                      <a:pt x="84455" y="162585"/>
                    </a:lnTo>
                    <a:lnTo>
                      <a:pt x="84455" y="162213"/>
                    </a:lnTo>
                    <a:lnTo>
                      <a:pt x="84455" y="161841"/>
                    </a:lnTo>
                    <a:lnTo>
                      <a:pt x="84455" y="161469"/>
                    </a:lnTo>
                    <a:lnTo>
                      <a:pt x="84455" y="161097"/>
                    </a:lnTo>
                    <a:lnTo>
                      <a:pt x="84827" y="160353"/>
                    </a:lnTo>
                    <a:lnTo>
                      <a:pt x="84827" y="160353"/>
                    </a:lnTo>
                    <a:close/>
                    <a:moveTo>
                      <a:pt x="75154" y="7441"/>
                    </a:moveTo>
                    <a:lnTo>
                      <a:pt x="75154" y="5209"/>
                    </a:lnTo>
                    <a:lnTo>
                      <a:pt x="75154" y="5581"/>
                    </a:lnTo>
                    <a:lnTo>
                      <a:pt x="75526" y="5953"/>
                    </a:lnTo>
                    <a:lnTo>
                      <a:pt x="75898" y="6325"/>
                    </a:lnTo>
                    <a:lnTo>
                      <a:pt x="76270" y="6697"/>
                    </a:lnTo>
                    <a:lnTo>
                      <a:pt x="75154" y="7441"/>
                    </a:lnTo>
                    <a:close/>
                    <a:moveTo>
                      <a:pt x="75154" y="5209"/>
                    </a:moveTo>
                    <a:lnTo>
                      <a:pt x="75154" y="7441"/>
                    </a:lnTo>
                    <a:lnTo>
                      <a:pt x="73294" y="8557"/>
                    </a:lnTo>
                    <a:lnTo>
                      <a:pt x="73294" y="2976"/>
                    </a:lnTo>
                    <a:lnTo>
                      <a:pt x="74038" y="2604"/>
                    </a:lnTo>
                    <a:lnTo>
                      <a:pt x="74410" y="3348"/>
                    </a:lnTo>
                    <a:lnTo>
                      <a:pt x="74782" y="4092"/>
                    </a:lnTo>
                    <a:lnTo>
                      <a:pt x="75154" y="4837"/>
                    </a:lnTo>
                    <a:lnTo>
                      <a:pt x="75154" y="5209"/>
                    </a:lnTo>
                    <a:lnTo>
                      <a:pt x="75154" y="5209"/>
                    </a:lnTo>
                    <a:lnTo>
                      <a:pt x="75154" y="5209"/>
                    </a:lnTo>
                    <a:close/>
                    <a:moveTo>
                      <a:pt x="75154" y="14510"/>
                    </a:moveTo>
                    <a:lnTo>
                      <a:pt x="75154" y="18602"/>
                    </a:lnTo>
                    <a:lnTo>
                      <a:pt x="73294" y="19719"/>
                    </a:lnTo>
                    <a:lnTo>
                      <a:pt x="73294" y="15626"/>
                    </a:lnTo>
                    <a:lnTo>
                      <a:pt x="75154" y="14510"/>
                    </a:lnTo>
                    <a:lnTo>
                      <a:pt x="75154" y="14510"/>
                    </a:lnTo>
                    <a:close/>
                    <a:moveTo>
                      <a:pt x="75154" y="29020"/>
                    </a:moveTo>
                    <a:lnTo>
                      <a:pt x="75154" y="34228"/>
                    </a:lnTo>
                    <a:lnTo>
                      <a:pt x="75154" y="34228"/>
                    </a:lnTo>
                    <a:lnTo>
                      <a:pt x="75154" y="33484"/>
                    </a:lnTo>
                    <a:lnTo>
                      <a:pt x="75154" y="32740"/>
                    </a:lnTo>
                    <a:lnTo>
                      <a:pt x="75154" y="31996"/>
                    </a:lnTo>
                    <a:lnTo>
                      <a:pt x="75154" y="31252"/>
                    </a:lnTo>
                    <a:lnTo>
                      <a:pt x="75154" y="30508"/>
                    </a:lnTo>
                    <a:lnTo>
                      <a:pt x="75154" y="29764"/>
                    </a:lnTo>
                    <a:lnTo>
                      <a:pt x="75154" y="29020"/>
                    </a:lnTo>
                    <a:lnTo>
                      <a:pt x="75154" y="28276"/>
                    </a:lnTo>
                    <a:lnTo>
                      <a:pt x="75154" y="29020"/>
                    </a:lnTo>
                    <a:lnTo>
                      <a:pt x="75154" y="29020"/>
                    </a:lnTo>
                    <a:close/>
                    <a:moveTo>
                      <a:pt x="75154" y="144727"/>
                    </a:moveTo>
                    <a:lnTo>
                      <a:pt x="75154" y="146587"/>
                    </a:lnTo>
                    <a:lnTo>
                      <a:pt x="73294" y="147703"/>
                    </a:lnTo>
                    <a:lnTo>
                      <a:pt x="73294" y="145471"/>
                    </a:lnTo>
                    <a:lnTo>
                      <a:pt x="75154" y="144727"/>
                    </a:lnTo>
                    <a:lnTo>
                      <a:pt x="75154" y="144727"/>
                    </a:lnTo>
                    <a:close/>
                    <a:moveTo>
                      <a:pt x="75154" y="155516"/>
                    </a:moveTo>
                    <a:lnTo>
                      <a:pt x="75154" y="158493"/>
                    </a:lnTo>
                    <a:lnTo>
                      <a:pt x="73294" y="159609"/>
                    </a:lnTo>
                    <a:lnTo>
                      <a:pt x="73294" y="156632"/>
                    </a:lnTo>
                    <a:lnTo>
                      <a:pt x="75154" y="155516"/>
                    </a:lnTo>
                    <a:lnTo>
                      <a:pt x="75154" y="155516"/>
                    </a:lnTo>
                    <a:close/>
                    <a:moveTo>
                      <a:pt x="73294" y="130589"/>
                    </a:moveTo>
                    <a:lnTo>
                      <a:pt x="73294" y="129845"/>
                    </a:lnTo>
                    <a:lnTo>
                      <a:pt x="74038" y="129473"/>
                    </a:lnTo>
                    <a:lnTo>
                      <a:pt x="73666" y="129845"/>
                    </a:lnTo>
                    <a:lnTo>
                      <a:pt x="73294" y="130589"/>
                    </a:lnTo>
                    <a:lnTo>
                      <a:pt x="73294" y="130589"/>
                    </a:lnTo>
                    <a:close/>
                    <a:moveTo>
                      <a:pt x="73294" y="2976"/>
                    </a:moveTo>
                    <a:lnTo>
                      <a:pt x="73294" y="8557"/>
                    </a:lnTo>
                    <a:lnTo>
                      <a:pt x="67341" y="11533"/>
                    </a:lnTo>
                    <a:lnTo>
                      <a:pt x="67341" y="5953"/>
                    </a:lnTo>
                    <a:lnTo>
                      <a:pt x="73294" y="2976"/>
                    </a:lnTo>
                    <a:lnTo>
                      <a:pt x="73294" y="2976"/>
                    </a:lnTo>
                    <a:close/>
                    <a:moveTo>
                      <a:pt x="73294" y="15626"/>
                    </a:moveTo>
                    <a:lnTo>
                      <a:pt x="73294" y="19719"/>
                    </a:lnTo>
                    <a:lnTo>
                      <a:pt x="67341" y="22695"/>
                    </a:lnTo>
                    <a:lnTo>
                      <a:pt x="67341" y="18602"/>
                    </a:lnTo>
                    <a:lnTo>
                      <a:pt x="73294" y="15626"/>
                    </a:lnTo>
                    <a:lnTo>
                      <a:pt x="73294" y="15626"/>
                    </a:lnTo>
                    <a:close/>
                    <a:moveTo>
                      <a:pt x="73294" y="129845"/>
                    </a:moveTo>
                    <a:lnTo>
                      <a:pt x="73294" y="130589"/>
                    </a:lnTo>
                    <a:lnTo>
                      <a:pt x="72921" y="130961"/>
                    </a:lnTo>
                    <a:lnTo>
                      <a:pt x="72549" y="131333"/>
                    </a:lnTo>
                    <a:lnTo>
                      <a:pt x="72177" y="131705"/>
                    </a:lnTo>
                    <a:lnTo>
                      <a:pt x="71805" y="132077"/>
                    </a:lnTo>
                    <a:lnTo>
                      <a:pt x="71433" y="132449"/>
                    </a:lnTo>
                    <a:lnTo>
                      <a:pt x="66969" y="134681"/>
                    </a:lnTo>
                    <a:lnTo>
                      <a:pt x="66969" y="133193"/>
                    </a:lnTo>
                    <a:lnTo>
                      <a:pt x="73294" y="129845"/>
                    </a:lnTo>
                    <a:lnTo>
                      <a:pt x="73294" y="129845"/>
                    </a:lnTo>
                    <a:close/>
                    <a:moveTo>
                      <a:pt x="73294" y="145471"/>
                    </a:moveTo>
                    <a:lnTo>
                      <a:pt x="73294" y="147331"/>
                    </a:lnTo>
                    <a:lnTo>
                      <a:pt x="67341" y="150307"/>
                    </a:lnTo>
                    <a:lnTo>
                      <a:pt x="67341" y="148447"/>
                    </a:lnTo>
                    <a:lnTo>
                      <a:pt x="73294" y="145471"/>
                    </a:lnTo>
                    <a:lnTo>
                      <a:pt x="73294" y="145471"/>
                    </a:lnTo>
                    <a:close/>
                    <a:moveTo>
                      <a:pt x="73294" y="156632"/>
                    </a:moveTo>
                    <a:lnTo>
                      <a:pt x="73294" y="159609"/>
                    </a:lnTo>
                    <a:lnTo>
                      <a:pt x="72549" y="159981"/>
                    </a:lnTo>
                    <a:lnTo>
                      <a:pt x="72549" y="159609"/>
                    </a:lnTo>
                    <a:lnTo>
                      <a:pt x="72549" y="159237"/>
                    </a:lnTo>
                    <a:lnTo>
                      <a:pt x="72549" y="158864"/>
                    </a:lnTo>
                    <a:lnTo>
                      <a:pt x="72549" y="158493"/>
                    </a:lnTo>
                    <a:lnTo>
                      <a:pt x="72549" y="158121"/>
                    </a:lnTo>
                    <a:lnTo>
                      <a:pt x="72549" y="157748"/>
                    </a:lnTo>
                    <a:lnTo>
                      <a:pt x="72549" y="157376"/>
                    </a:lnTo>
                    <a:lnTo>
                      <a:pt x="73294" y="156632"/>
                    </a:lnTo>
                    <a:lnTo>
                      <a:pt x="73294" y="156632"/>
                    </a:lnTo>
                    <a:close/>
                    <a:moveTo>
                      <a:pt x="67341" y="6325"/>
                    </a:moveTo>
                    <a:lnTo>
                      <a:pt x="67341" y="11905"/>
                    </a:lnTo>
                    <a:lnTo>
                      <a:pt x="63620" y="13766"/>
                    </a:lnTo>
                    <a:lnTo>
                      <a:pt x="63620" y="8185"/>
                    </a:lnTo>
                    <a:lnTo>
                      <a:pt x="67341" y="6325"/>
                    </a:lnTo>
                    <a:lnTo>
                      <a:pt x="67341" y="6325"/>
                    </a:lnTo>
                    <a:close/>
                    <a:moveTo>
                      <a:pt x="67341" y="18602"/>
                    </a:moveTo>
                    <a:lnTo>
                      <a:pt x="67341" y="22695"/>
                    </a:lnTo>
                    <a:lnTo>
                      <a:pt x="63620" y="24555"/>
                    </a:lnTo>
                    <a:lnTo>
                      <a:pt x="63620" y="20463"/>
                    </a:lnTo>
                    <a:lnTo>
                      <a:pt x="67341" y="18602"/>
                    </a:lnTo>
                    <a:lnTo>
                      <a:pt x="67341" y="18602"/>
                    </a:lnTo>
                    <a:close/>
                    <a:moveTo>
                      <a:pt x="67341" y="133193"/>
                    </a:moveTo>
                    <a:lnTo>
                      <a:pt x="67341" y="134681"/>
                    </a:lnTo>
                    <a:lnTo>
                      <a:pt x="63620" y="136542"/>
                    </a:lnTo>
                    <a:lnTo>
                      <a:pt x="63620" y="135054"/>
                    </a:lnTo>
                    <a:lnTo>
                      <a:pt x="67341" y="133193"/>
                    </a:lnTo>
                    <a:lnTo>
                      <a:pt x="67341" y="133193"/>
                    </a:lnTo>
                    <a:close/>
                    <a:moveTo>
                      <a:pt x="67341" y="148819"/>
                    </a:moveTo>
                    <a:lnTo>
                      <a:pt x="67341" y="150680"/>
                    </a:lnTo>
                    <a:lnTo>
                      <a:pt x="63620" y="152540"/>
                    </a:lnTo>
                    <a:lnTo>
                      <a:pt x="63620" y="150680"/>
                    </a:lnTo>
                    <a:lnTo>
                      <a:pt x="67341" y="148819"/>
                    </a:lnTo>
                    <a:lnTo>
                      <a:pt x="67341" y="148819"/>
                    </a:lnTo>
                    <a:close/>
                    <a:moveTo>
                      <a:pt x="63620" y="4092"/>
                    </a:moveTo>
                    <a:lnTo>
                      <a:pt x="63620" y="1488"/>
                    </a:lnTo>
                    <a:lnTo>
                      <a:pt x="63620" y="1860"/>
                    </a:lnTo>
                    <a:lnTo>
                      <a:pt x="63992" y="2232"/>
                    </a:lnTo>
                    <a:lnTo>
                      <a:pt x="64364" y="2604"/>
                    </a:lnTo>
                    <a:lnTo>
                      <a:pt x="64736" y="2976"/>
                    </a:lnTo>
                    <a:lnTo>
                      <a:pt x="65108" y="3348"/>
                    </a:lnTo>
                    <a:lnTo>
                      <a:pt x="63620" y="4092"/>
                    </a:lnTo>
                    <a:close/>
                    <a:moveTo>
                      <a:pt x="63620" y="1488"/>
                    </a:moveTo>
                    <a:lnTo>
                      <a:pt x="63620" y="4092"/>
                    </a:lnTo>
                    <a:lnTo>
                      <a:pt x="55435" y="8557"/>
                    </a:lnTo>
                    <a:lnTo>
                      <a:pt x="55435" y="3720"/>
                    </a:lnTo>
                    <a:lnTo>
                      <a:pt x="62876" y="0"/>
                    </a:lnTo>
                    <a:lnTo>
                      <a:pt x="63248" y="372"/>
                    </a:lnTo>
                    <a:lnTo>
                      <a:pt x="63620" y="744"/>
                    </a:lnTo>
                    <a:lnTo>
                      <a:pt x="63620" y="1488"/>
                    </a:lnTo>
                    <a:lnTo>
                      <a:pt x="63620" y="1488"/>
                    </a:lnTo>
                    <a:lnTo>
                      <a:pt x="63620" y="1488"/>
                    </a:lnTo>
                    <a:close/>
                    <a:moveTo>
                      <a:pt x="63620" y="8185"/>
                    </a:moveTo>
                    <a:lnTo>
                      <a:pt x="55435" y="12650"/>
                    </a:lnTo>
                    <a:lnTo>
                      <a:pt x="55435" y="18230"/>
                    </a:lnTo>
                    <a:lnTo>
                      <a:pt x="63620" y="13766"/>
                    </a:lnTo>
                    <a:lnTo>
                      <a:pt x="63620" y="8185"/>
                    </a:lnTo>
                    <a:lnTo>
                      <a:pt x="63620" y="8185"/>
                    </a:lnTo>
                    <a:close/>
                    <a:moveTo>
                      <a:pt x="63620" y="20835"/>
                    </a:moveTo>
                    <a:lnTo>
                      <a:pt x="63620" y="24927"/>
                    </a:lnTo>
                    <a:lnTo>
                      <a:pt x="63620" y="24927"/>
                    </a:lnTo>
                    <a:lnTo>
                      <a:pt x="63620" y="24555"/>
                    </a:lnTo>
                    <a:lnTo>
                      <a:pt x="63620" y="24183"/>
                    </a:lnTo>
                    <a:lnTo>
                      <a:pt x="63620" y="23811"/>
                    </a:lnTo>
                    <a:lnTo>
                      <a:pt x="63620" y="23439"/>
                    </a:lnTo>
                    <a:lnTo>
                      <a:pt x="63620" y="23067"/>
                    </a:lnTo>
                    <a:lnTo>
                      <a:pt x="63620" y="22695"/>
                    </a:lnTo>
                    <a:lnTo>
                      <a:pt x="63620" y="22323"/>
                    </a:lnTo>
                    <a:lnTo>
                      <a:pt x="63620" y="21951"/>
                    </a:lnTo>
                    <a:lnTo>
                      <a:pt x="63620" y="20835"/>
                    </a:lnTo>
                    <a:lnTo>
                      <a:pt x="63620" y="20835"/>
                    </a:lnTo>
                    <a:close/>
                    <a:moveTo>
                      <a:pt x="63620" y="135054"/>
                    </a:moveTo>
                    <a:lnTo>
                      <a:pt x="63620" y="136542"/>
                    </a:lnTo>
                    <a:lnTo>
                      <a:pt x="55435" y="141006"/>
                    </a:lnTo>
                    <a:lnTo>
                      <a:pt x="55435" y="139518"/>
                    </a:lnTo>
                    <a:lnTo>
                      <a:pt x="63620" y="135054"/>
                    </a:lnTo>
                    <a:lnTo>
                      <a:pt x="63620" y="135054"/>
                    </a:lnTo>
                    <a:close/>
                    <a:moveTo>
                      <a:pt x="63620" y="150680"/>
                    </a:moveTo>
                    <a:lnTo>
                      <a:pt x="63620" y="152540"/>
                    </a:lnTo>
                    <a:lnTo>
                      <a:pt x="60644" y="154028"/>
                    </a:lnTo>
                    <a:lnTo>
                      <a:pt x="60644" y="153656"/>
                    </a:lnTo>
                    <a:lnTo>
                      <a:pt x="60644" y="153284"/>
                    </a:lnTo>
                    <a:lnTo>
                      <a:pt x="60644" y="152912"/>
                    </a:lnTo>
                    <a:lnTo>
                      <a:pt x="60644" y="152540"/>
                    </a:lnTo>
                    <a:lnTo>
                      <a:pt x="60644" y="152168"/>
                    </a:lnTo>
                    <a:lnTo>
                      <a:pt x="60644" y="151796"/>
                    </a:lnTo>
                    <a:lnTo>
                      <a:pt x="60644" y="151424"/>
                    </a:lnTo>
                    <a:lnTo>
                      <a:pt x="60644" y="151052"/>
                    </a:lnTo>
                    <a:lnTo>
                      <a:pt x="63620" y="150680"/>
                    </a:lnTo>
                    <a:lnTo>
                      <a:pt x="63620" y="150680"/>
                    </a:lnTo>
                    <a:close/>
                    <a:moveTo>
                      <a:pt x="55435" y="124264"/>
                    </a:moveTo>
                    <a:lnTo>
                      <a:pt x="55435" y="124264"/>
                    </a:lnTo>
                    <a:lnTo>
                      <a:pt x="62876" y="120172"/>
                    </a:lnTo>
                    <a:lnTo>
                      <a:pt x="62504" y="120172"/>
                    </a:lnTo>
                    <a:lnTo>
                      <a:pt x="62132" y="120172"/>
                    </a:lnTo>
                    <a:lnTo>
                      <a:pt x="61760" y="120172"/>
                    </a:lnTo>
                    <a:lnTo>
                      <a:pt x="61388" y="120172"/>
                    </a:lnTo>
                    <a:lnTo>
                      <a:pt x="61016" y="120172"/>
                    </a:lnTo>
                    <a:lnTo>
                      <a:pt x="60644" y="120172"/>
                    </a:lnTo>
                    <a:lnTo>
                      <a:pt x="60272" y="120172"/>
                    </a:lnTo>
                    <a:lnTo>
                      <a:pt x="59900" y="120172"/>
                    </a:lnTo>
                    <a:lnTo>
                      <a:pt x="55435" y="124264"/>
                    </a:lnTo>
                    <a:close/>
                    <a:moveTo>
                      <a:pt x="23067" y="53203"/>
                    </a:moveTo>
                    <a:lnTo>
                      <a:pt x="25671" y="51715"/>
                    </a:lnTo>
                    <a:lnTo>
                      <a:pt x="27160" y="52831"/>
                    </a:lnTo>
                    <a:lnTo>
                      <a:pt x="27160" y="52831"/>
                    </a:lnTo>
                    <a:lnTo>
                      <a:pt x="27160" y="52831"/>
                    </a:lnTo>
                    <a:lnTo>
                      <a:pt x="27160" y="52831"/>
                    </a:lnTo>
                    <a:lnTo>
                      <a:pt x="27160" y="52831"/>
                    </a:lnTo>
                    <a:lnTo>
                      <a:pt x="27160" y="52831"/>
                    </a:lnTo>
                    <a:lnTo>
                      <a:pt x="27160" y="52831"/>
                    </a:lnTo>
                    <a:lnTo>
                      <a:pt x="27160" y="52831"/>
                    </a:lnTo>
                    <a:lnTo>
                      <a:pt x="27160" y="52831"/>
                    </a:lnTo>
                    <a:lnTo>
                      <a:pt x="27160" y="52831"/>
                    </a:lnTo>
                    <a:lnTo>
                      <a:pt x="27160" y="52831"/>
                    </a:lnTo>
                    <a:lnTo>
                      <a:pt x="27160" y="52831"/>
                    </a:lnTo>
                    <a:lnTo>
                      <a:pt x="27160" y="52831"/>
                    </a:lnTo>
                    <a:lnTo>
                      <a:pt x="27160" y="52831"/>
                    </a:lnTo>
                    <a:lnTo>
                      <a:pt x="27160" y="52831"/>
                    </a:lnTo>
                    <a:lnTo>
                      <a:pt x="27160" y="52831"/>
                    </a:lnTo>
                    <a:lnTo>
                      <a:pt x="27160" y="52831"/>
                    </a:lnTo>
                    <a:lnTo>
                      <a:pt x="27160" y="52831"/>
                    </a:lnTo>
                    <a:lnTo>
                      <a:pt x="27160" y="52831"/>
                    </a:lnTo>
                    <a:lnTo>
                      <a:pt x="27160" y="52831"/>
                    </a:lnTo>
                    <a:lnTo>
                      <a:pt x="27160" y="52831"/>
                    </a:lnTo>
                    <a:lnTo>
                      <a:pt x="27160" y="52831"/>
                    </a:lnTo>
                    <a:lnTo>
                      <a:pt x="27160" y="52831"/>
                    </a:lnTo>
                    <a:lnTo>
                      <a:pt x="27532" y="52831"/>
                    </a:lnTo>
                    <a:lnTo>
                      <a:pt x="27904" y="52831"/>
                    </a:lnTo>
                    <a:lnTo>
                      <a:pt x="28276" y="52831"/>
                    </a:lnTo>
                    <a:lnTo>
                      <a:pt x="28648" y="52831"/>
                    </a:lnTo>
                    <a:lnTo>
                      <a:pt x="29020" y="52831"/>
                    </a:lnTo>
                    <a:lnTo>
                      <a:pt x="29392" y="52831"/>
                    </a:lnTo>
                    <a:lnTo>
                      <a:pt x="29764" y="52831"/>
                    </a:lnTo>
                    <a:lnTo>
                      <a:pt x="17114" y="59528"/>
                    </a:lnTo>
                    <a:lnTo>
                      <a:pt x="17114" y="57667"/>
                    </a:lnTo>
                    <a:lnTo>
                      <a:pt x="25671" y="53203"/>
                    </a:lnTo>
                    <a:lnTo>
                      <a:pt x="25671" y="53203"/>
                    </a:lnTo>
                    <a:lnTo>
                      <a:pt x="25671" y="53203"/>
                    </a:lnTo>
                    <a:lnTo>
                      <a:pt x="25671" y="53203"/>
                    </a:lnTo>
                    <a:lnTo>
                      <a:pt x="25671" y="53203"/>
                    </a:lnTo>
                    <a:lnTo>
                      <a:pt x="25671" y="53203"/>
                    </a:lnTo>
                    <a:lnTo>
                      <a:pt x="25671" y="53203"/>
                    </a:lnTo>
                    <a:lnTo>
                      <a:pt x="25671" y="53203"/>
                    </a:lnTo>
                    <a:lnTo>
                      <a:pt x="25671" y="53203"/>
                    </a:lnTo>
                    <a:lnTo>
                      <a:pt x="25671" y="53203"/>
                    </a:lnTo>
                    <a:lnTo>
                      <a:pt x="25671" y="53203"/>
                    </a:lnTo>
                    <a:lnTo>
                      <a:pt x="25671" y="53203"/>
                    </a:lnTo>
                    <a:lnTo>
                      <a:pt x="25671" y="53203"/>
                    </a:lnTo>
                    <a:lnTo>
                      <a:pt x="25671" y="53203"/>
                    </a:lnTo>
                    <a:lnTo>
                      <a:pt x="25671" y="53203"/>
                    </a:lnTo>
                    <a:lnTo>
                      <a:pt x="25671" y="53203"/>
                    </a:lnTo>
                    <a:lnTo>
                      <a:pt x="25671" y="53203"/>
                    </a:lnTo>
                    <a:lnTo>
                      <a:pt x="25671" y="53203"/>
                    </a:lnTo>
                    <a:lnTo>
                      <a:pt x="25671" y="53203"/>
                    </a:lnTo>
                    <a:lnTo>
                      <a:pt x="25671" y="53203"/>
                    </a:lnTo>
                    <a:lnTo>
                      <a:pt x="25671" y="53203"/>
                    </a:lnTo>
                    <a:lnTo>
                      <a:pt x="25671" y="53203"/>
                    </a:lnTo>
                    <a:lnTo>
                      <a:pt x="25671" y="53203"/>
                    </a:lnTo>
                    <a:lnTo>
                      <a:pt x="25671" y="53203"/>
                    </a:lnTo>
                    <a:lnTo>
                      <a:pt x="25671" y="53203"/>
                    </a:lnTo>
                    <a:lnTo>
                      <a:pt x="25671" y="53203"/>
                    </a:lnTo>
                    <a:lnTo>
                      <a:pt x="25671" y="53203"/>
                    </a:lnTo>
                    <a:lnTo>
                      <a:pt x="25671" y="53203"/>
                    </a:lnTo>
                    <a:lnTo>
                      <a:pt x="23067" y="53203"/>
                    </a:lnTo>
                    <a:lnTo>
                      <a:pt x="23067" y="53203"/>
                    </a:lnTo>
                    <a:lnTo>
                      <a:pt x="23067" y="53203"/>
                    </a:lnTo>
                    <a:lnTo>
                      <a:pt x="23067" y="53203"/>
                    </a:lnTo>
                    <a:lnTo>
                      <a:pt x="23067" y="53203"/>
                    </a:lnTo>
                    <a:lnTo>
                      <a:pt x="23067" y="53203"/>
                    </a:lnTo>
                    <a:lnTo>
                      <a:pt x="23067" y="53203"/>
                    </a:lnTo>
                    <a:close/>
                    <a:moveTo>
                      <a:pt x="55435" y="3720"/>
                    </a:moveTo>
                    <a:lnTo>
                      <a:pt x="55435" y="8557"/>
                    </a:lnTo>
                    <a:lnTo>
                      <a:pt x="40925" y="16370"/>
                    </a:lnTo>
                    <a:lnTo>
                      <a:pt x="40553" y="15998"/>
                    </a:lnTo>
                    <a:lnTo>
                      <a:pt x="40181" y="15626"/>
                    </a:lnTo>
                    <a:lnTo>
                      <a:pt x="39809" y="15254"/>
                    </a:lnTo>
                    <a:lnTo>
                      <a:pt x="39437" y="14882"/>
                    </a:lnTo>
                    <a:lnTo>
                      <a:pt x="39065" y="14510"/>
                    </a:lnTo>
                    <a:lnTo>
                      <a:pt x="38693" y="14138"/>
                    </a:lnTo>
                    <a:lnTo>
                      <a:pt x="38321" y="13766"/>
                    </a:lnTo>
                    <a:lnTo>
                      <a:pt x="30136" y="18230"/>
                    </a:lnTo>
                    <a:lnTo>
                      <a:pt x="30508" y="18230"/>
                    </a:lnTo>
                    <a:lnTo>
                      <a:pt x="30880" y="18602"/>
                    </a:lnTo>
                    <a:lnTo>
                      <a:pt x="31252" y="18974"/>
                    </a:lnTo>
                    <a:lnTo>
                      <a:pt x="16370" y="26787"/>
                    </a:lnTo>
                    <a:lnTo>
                      <a:pt x="16370" y="18230"/>
                    </a:lnTo>
                    <a:lnTo>
                      <a:pt x="19719" y="16370"/>
                    </a:lnTo>
                    <a:lnTo>
                      <a:pt x="19347" y="15998"/>
                    </a:lnTo>
                    <a:lnTo>
                      <a:pt x="18974" y="15626"/>
                    </a:lnTo>
                    <a:lnTo>
                      <a:pt x="18602" y="15254"/>
                    </a:lnTo>
                    <a:lnTo>
                      <a:pt x="42414" y="2604"/>
                    </a:lnTo>
                    <a:lnTo>
                      <a:pt x="42786" y="2976"/>
                    </a:lnTo>
                    <a:lnTo>
                      <a:pt x="43158" y="3348"/>
                    </a:lnTo>
                    <a:lnTo>
                      <a:pt x="43530" y="3720"/>
                    </a:lnTo>
                    <a:lnTo>
                      <a:pt x="43902" y="4092"/>
                    </a:lnTo>
                    <a:lnTo>
                      <a:pt x="44274" y="4464"/>
                    </a:lnTo>
                    <a:lnTo>
                      <a:pt x="52087" y="372"/>
                    </a:lnTo>
                    <a:lnTo>
                      <a:pt x="52459" y="744"/>
                    </a:lnTo>
                    <a:lnTo>
                      <a:pt x="52831" y="1116"/>
                    </a:lnTo>
                    <a:lnTo>
                      <a:pt x="53203" y="1488"/>
                    </a:lnTo>
                    <a:lnTo>
                      <a:pt x="53575" y="1860"/>
                    </a:lnTo>
                    <a:lnTo>
                      <a:pt x="53947" y="2232"/>
                    </a:lnTo>
                    <a:lnTo>
                      <a:pt x="54319" y="2604"/>
                    </a:lnTo>
                    <a:lnTo>
                      <a:pt x="54691" y="2976"/>
                    </a:lnTo>
                    <a:lnTo>
                      <a:pt x="55063" y="3348"/>
                    </a:lnTo>
                    <a:lnTo>
                      <a:pt x="38321" y="12278"/>
                    </a:lnTo>
                    <a:lnTo>
                      <a:pt x="38321" y="12278"/>
                    </a:lnTo>
                    <a:lnTo>
                      <a:pt x="39065" y="13022"/>
                    </a:lnTo>
                    <a:lnTo>
                      <a:pt x="39809" y="13394"/>
                    </a:lnTo>
                    <a:lnTo>
                      <a:pt x="39809" y="13394"/>
                    </a:lnTo>
                    <a:lnTo>
                      <a:pt x="55435" y="3720"/>
                    </a:lnTo>
                    <a:lnTo>
                      <a:pt x="55435" y="3720"/>
                    </a:lnTo>
                    <a:close/>
                    <a:moveTo>
                      <a:pt x="55435" y="12650"/>
                    </a:moveTo>
                    <a:lnTo>
                      <a:pt x="50227" y="15254"/>
                    </a:lnTo>
                    <a:lnTo>
                      <a:pt x="50599" y="15998"/>
                    </a:lnTo>
                    <a:lnTo>
                      <a:pt x="50971" y="16742"/>
                    </a:lnTo>
                    <a:lnTo>
                      <a:pt x="51343" y="17486"/>
                    </a:lnTo>
                    <a:lnTo>
                      <a:pt x="51715" y="18230"/>
                    </a:lnTo>
                    <a:lnTo>
                      <a:pt x="52087" y="18602"/>
                    </a:lnTo>
                    <a:lnTo>
                      <a:pt x="52459" y="18974"/>
                    </a:lnTo>
                    <a:lnTo>
                      <a:pt x="52831" y="19346"/>
                    </a:lnTo>
                    <a:lnTo>
                      <a:pt x="53203" y="19719"/>
                    </a:lnTo>
                    <a:lnTo>
                      <a:pt x="56551" y="17858"/>
                    </a:lnTo>
                    <a:lnTo>
                      <a:pt x="56551" y="12650"/>
                    </a:lnTo>
                    <a:lnTo>
                      <a:pt x="55435" y="12650"/>
                    </a:lnTo>
                    <a:close/>
                    <a:moveTo>
                      <a:pt x="55435" y="124264"/>
                    </a:moveTo>
                    <a:lnTo>
                      <a:pt x="55435" y="124264"/>
                    </a:lnTo>
                    <a:lnTo>
                      <a:pt x="36833" y="134309"/>
                    </a:lnTo>
                    <a:lnTo>
                      <a:pt x="37205" y="134309"/>
                    </a:lnTo>
                    <a:lnTo>
                      <a:pt x="37577" y="134309"/>
                    </a:lnTo>
                    <a:lnTo>
                      <a:pt x="37949" y="134309"/>
                    </a:lnTo>
                    <a:lnTo>
                      <a:pt x="38321" y="134309"/>
                    </a:lnTo>
                    <a:lnTo>
                      <a:pt x="38693" y="134309"/>
                    </a:lnTo>
                    <a:lnTo>
                      <a:pt x="39065" y="134309"/>
                    </a:lnTo>
                    <a:lnTo>
                      <a:pt x="39437" y="134309"/>
                    </a:lnTo>
                    <a:lnTo>
                      <a:pt x="39809" y="134309"/>
                    </a:lnTo>
                    <a:lnTo>
                      <a:pt x="55435" y="124264"/>
                    </a:lnTo>
                    <a:lnTo>
                      <a:pt x="55435" y="124264"/>
                    </a:lnTo>
                    <a:close/>
                    <a:moveTo>
                      <a:pt x="55435" y="139518"/>
                    </a:moveTo>
                    <a:lnTo>
                      <a:pt x="55435" y="141006"/>
                    </a:lnTo>
                    <a:lnTo>
                      <a:pt x="47994" y="144727"/>
                    </a:lnTo>
                    <a:lnTo>
                      <a:pt x="48366" y="144355"/>
                    </a:lnTo>
                    <a:lnTo>
                      <a:pt x="48738" y="143983"/>
                    </a:lnTo>
                    <a:lnTo>
                      <a:pt x="49110" y="143611"/>
                    </a:lnTo>
                    <a:lnTo>
                      <a:pt x="49482" y="143239"/>
                    </a:lnTo>
                    <a:lnTo>
                      <a:pt x="49854" y="142866"/>
                    </a:lnTo>
                    <a:lnTo>
                      <a:pt x="50227" y="142494"/>
                    </a:lnTo>
                    <a:lnTo>
                      <a:pt x="50599" y="142122"/>
                    </a:lnTo>
                    <a:lnTo>
                      <a:pt x="50971" y="141750"/>
                    </a:lnTo>
                    <a:lnTo>
                      <a:pt x="55435" y="139518"/>
                    </a:lnTo>
                    <a:lnTo>
                      <a:pt x="55435" y="139518"/>
                    </a:lnTo>
                    <a:close/>
                    <a:moveTo>
                      <a:pt x="16742" y="74037"/>
                    </a:moveTo>
                    <a:lnTo>
                      <a:pt x="16742" y="73666"/>
                    </a:lnTo>
                    <a:lnTo>
                      <a:pt x="28648" y="67341"/>
                    </a:lnTo>
                    <a:lnTo>
                      <a:pt x="29020" y="67341"/>
                    </a:lnTo>
                    <a:lnTo>
                      <a:pt x="29392" y="67341"/>
                    </a:lnTo>
                    <a:lnTo>
                      <a:pt x="29764" y="67341"/>
                    </a:lnTo>
                    <a:lnTo>
                      <a:pt x="30136" y="67341"/>
                    </a:lnTo>
                    <a:lnTo>
                      <a:pt x="30508" y="67341"/>
                    </a:lnTo>
                    <a:lnTo>
                      <a:pt x="30880" y="67341"/>
                    </a:lnTo>
                    <a:lnTo>
                      <a:pt x="31252" y="67341"/>
                    </a:lnTo>
                    <a:lnTo>
                      <a:pt x="31624" y="67341"/>
                    </a:lnTo>
                    <a:lnTo>
                      <a:pt x="16742" y="74037"/>
                    </a:lnTo>
                    <a:lnTo>
                      <a:pt x="16742" y="74037"/>
                    </a:lnTo>
                    <a:close/>
                    <a:moveTo>
                      <a:pt x="16742" y="44274"/>
                    </a:moveTo>
                    <a:lnTo>
                      <a:pt x="16742" y="42041"/>
                    </a:lnTo>
                    <a:lnTo>
                      <a:pt x="23811" y="38321"/>
                    </a:lnTo>
                    <a:lnTo>
                      <a:pt x="24183" y="38321"/>
                    </a:lnTo>
                    <a:lnTo>
                      <a:pt x="24555" y="38321"/>
                    </a:lnTo>
                    <a:lnTo>
                      <a:pt x="24927" y="38321"/>
                    </a:lnTo>
                    <a:lnTo>
                      <a:pt x="25299" y="38321"/>
                    </a:lnTo>
                    <a:lnTo>
                      <a:pt x="25671" y="38321"/>
                    </a:lnTo>
                    <a:lnTo>
                      <a:pt x="26043" y="38321"/>
                    </a:lnTo>
                    <a:lnTo>
                      <a:pt x="26415" y="38321"/>
                    </a:lnTo>
                    <a:lnTo>
                      <a:pt x="26787" y="38321"/>
                    </a:lnTo>
                    <a:lnTo>
                      <a:pt x="16742" y="44274"/>
                    </a:lnTo>
                    <a:lnTo>
                      <a:pt x="16742" y="44274"/>
                    </a:lnTo>
                    <a:close/>
                    <a:moveTo>
                      <a:pt x="16742" y="34228"/>
                    </a:moveTo>
                    <a:lnTo>
                      <a:pt x="16742" y="30880"/>
                    </a:lnTo>
                    <a:lnTo>
                      <a:pt x="25299" y="26415"/>
                    </a:lnTo>
                    <a:lnTo>
                      <a:pt x="25671" y="26787"/>
                    </a:lnTo>
                    <a:lnTo>
                      <a:pt x="26043" y="27159"/>
                    </a:lnTo>
                    <a:lnTo>
                      <a:pt x="26415" y="27531"/>
                    </a:lnTo>
                    <a:lnTo>
                      <a:pt x="26787" y="27904"/>
                    </a:lnTo>
                    <a:lnTo>
                      <a:pt x="27160" y="27904"/>
                    </a:lnTo>
                    <a:lnTo>
                      <a:pt x="27532" y="27904"/>
                    </a:lnTo>
                    <a:lnTo>
                      <a:pt x="27904" y="27904"/>
                    </a:lnTo>
                    <a:lnTo>
                      <a:pt x="28276" y="27904"/>
                    </a:lnTo>
                    <a:lnTo>
                      <a:pt x="16742" y="34228"/>
                    </a:lnTo>
                    <a:close/>
                    <a:moveTo>
                      <a:pt x="16742" y="59528"/>
                    </a:moveTo>
                    <a:lnTo>
                      <a:pt x="5581" y="65480"/>
                    </a:lnTo>
                    <a:lnTo>
                      <a:pt x="5209" y="65480"/>
                    </a:lnTo>
                    <a:lnTo>
                      <a:pt x="4837" y="65480"/>
                    </a:lnTo>
                    <a:lnTo>
                      <a:pt x="4465" y="65480"/>
                    </a:lnTo>
                    <a:lnTo>
                      <a:pt x="4092" y="65480"/>
                    </a:lnTo>
                    <a:lnTo>
                      <a:pt x="3720" y="65480"/>
                    </a:lnTo>
                    <a:lnTo>
                      <a:pt x="3348" y="65480"/>
                    </a:lnTo>
                    <a:lnTo>
                      <a:pt x="2976" y="65480"/>
                    </a:lnTo>
                    <a:lnTo>
                      <a:pt x="2604" y="65480"/>
                    </a:lnTo>
                    <a:lnTo>
                      <a:pt x="17858" y="57295"/>
                    </a:lnTo>
                    <a:lnTo>
                      <a:pt x="17858" y="59528"/>
                    </a:lnTo>
                    <a:lnTo>
                      <a:pt x="16742" y="59528"/>
                    </a:lnTo>
                    <a:close/>
                    <a:moveTo>
                      <a:pt x="16742" y="17486"/>
                    </a:moveTo>
                    <a:lnTo>
                      <a:pt x="16742" y="26043"/>
                    </a:lnTo>
                    <a:lnTo>
                      <a:pt x="7813" y="30880"/>
                    </a:lnTo>
                    <a:lnTo>
                      <a:pt x="7441" y="30508"/>
                    </a:lnTo>
                    <a:lnTo>
                      <a:pt x="7069" y="30136"/>
                    </a:lnTo>
                    <a:lnTo>
                      <a:pt x="6697" y="29764"/>
                    </a:lnTo>
                    <a:lnTo>
                      <a:pt x="6325" y="29392"/>
                    </a:lnTo>
                    <a:lnTo>
                      <a:pt x="5953" y="29020"/>
                    </a:lnTo>
                    <a:lnTo>
                      <a:pt x="5581" y="28648"/>
                    </a:lnTo>
                    <a:lnTo>
                      <a:pt x="5209" y="28276"/>
                    </a:lnTo>
                    <a:lnTo>
                      <a:pt x="4837" y="27904"/>
                    </a:lnTo>
                    <a:lnTo>
                      <a:pt x="14138" y="23067"/>
                    </a:lnTo>
                    <a:lnTo>
                      <a:pt x="13766" y="23067"/>
                    </a:lnTo>
                    <a:lnTo>
                      <a:pt x="13022" y="22323"/>
                    </a:lnTo>
                    <a:lnTo>
                      <a:pt x="12278" y="21579"/>
                    </a:lnTo>
                    <a:lnTo>
                      <a:pt x="11533" y="20835"/>
                    </a:lnTo>
                    <a:lnTo>
                      <a:pt x="10789" y="20090"/>
                    </a:lnTo>
                    <a:lnTo>
                      <a:pt x="10045" y="19346"/>
                    </a:lnTo>
                    <a:lnTo>
                      <a:pt x="16742" y="17486"/>
                    </a:lnTo>
                    <a:lnTo>
                      <a:pt x="16742" y="17486"/>
                    </a:lnTo>
                    <a:close/>
                    <a:moveTo>
                      <a:pt x="16742" y="30880"/>
                    </a:moveTo>
                    <a:lnTo>
                      <a:pt x="16742" y="34228"/>
                    </a:lnTo>
                    <a:lnTo>
                      <a:pt x="4837" y="40553"/>
                    </a:lnTo>
                    <a:lnTo>
                      <a:pt x="4465" y="40553"/>
                    </a:lnTo>
                    <a:lnTo>
                      <a:pt x="4092" y="40553"/>
                    </a:lnTo>
                    <a:lnTo>
                      <a:pt x="3720" y="40553"/>
                    </a:lnTo>
                    <a:lnTo>
                      <a:pt x="3348" y="40553"/>
                    </a:lnTo>
                    <a:lnTo>
                      <a:pt x="2976" y="40181"/>
                    </a:lnTo>
                    <a:lnTo>
                      <a:pt x="2604" y="39809"/>
                    </a:lnTo>
                    <a:lnTo>
                      <a:pt x="2232" y="39437"/>
                    </a:lnTo>
                    <a:lnTo>
                      <a:pt x="1860" y="39065"/>
                    </a:lnTo>
                    <a:lnTo>
                      <a:pt x="16742" y="30880"/>
                    </a:lnTo>
                    <a:lnTo>
                      <a:pt x="16742" y="30880"/>
                    </a:lnTo>
                    <a:close/>
                    <a:moveTo>
                      <a:pt x="16742" y="42041"/>
                    </a:moveTo>
                    <a:lnTo>
                      <a:pt x="16742" y="44274"/>
                    </a:lnTo>
                    <a:lnTo>
                      <a:pt x="2976" y="51715"/>
                    </a:lnTo>
                    <a:lnTo>
                      <a:pt x="2604" y="51715"/>
                    </a:lnTo>
                    <a:lnTo>
                      <a:pt x="2232" y="51715"/>
                    </a:lnTo>
                    <a:lnTo>
                      <a:pt x="1860" y="51715"/>
                    </a:lnTo>
                    <a:lnTo>
                      <a:pt x="1488" y="51715"/>
                    </a:lnTo>
                    <a:lnTo>
                      <a:pt x="1116" y="51715"/>
                    </a:lnTo>
                    <a:lnTo>
                      <a:pt x="744" y="51715"/>
                    </a:lnTo>
                    <a:lnTo>
                      <a:pt x="372" y="51715"/>
                    </a:lnTo>
                    <a:lnTo>
                      <a:pt x="0" y="51715"/>
                    </a:lnTo>
                    <a:lnTo>
                      <a:pt x="16742" y="42041"/>
                    </a:lnTo>
                    <a:lnTo>
                      <a:pt x="16742" y="42041"/>
                    </a:lnTo>
                    <a:close/>
                    <a:moveTo>
                      <a:pt x="16742" y="73666"/>
                    </a:moveTo>
                    <a:lnTo>
                      <a:pt x="16742" y="74037"/>
                    </a:lnTo>
                    <a:lnTo>
                      <a:pt x="7069" y="79246"/>
                    </a:lnTo>
                    <a:lnTo>
                      <a:pt x="6697" y="79246"/>
                    </a:lnTo>
                    <a:lnTo>
                      <a:pt x="6325" y="79246"/>
                    </a:lnTo>
                    <a:lnTo>
                      <a:pt x="5953" y="79246"/>
                    </a:lnTo>
                    <a:lnTo>
                      <a:pt x="5581" y="79246"/>
                    </a:lnTo>
                    <a:lnTo>
                      <a:pt x="5209" y="79246"/>
                    </a:lnTo>
                    <a:lnTo>
                      <a:pt x="4837" y="79246"/>
                    </a:lnTo>
                    <a:lnTo>
                      <a:pt x="4465" y="79246"/>
                    </a:lnTo>
                    <a:lnTo>
                      <a:pt x="4092" y="79246"/>
                    </a:lnTo>
                    <a:lnTo>
                      <a:pt x="16742" y="73666"/>
                    </a:lnTo>
                    <a:close/>
                  </a:path>
                </a:pathLst>
              </a:custGeom>
              <a:solidFill>
                <a:srgbClr val="424242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77" name="Freeform: Shape 2576">
                <a:extLst>
                  <a:ext uri="{FF2B5EF4-FFF2-40B4-BE49-F238E27FC236}">
                    <a16:creationId xmlns:a16="http://schemas.microsoft.com/office/drawing/2014/main" id="{C18A87EA-7559-4138-BE69-97D1F4214D81}"/>
                  </a:ext>
                </a:extLst>
              </p:cNvPr>
              <p:cNvSpPr/>
              <p:nvPr/>
            </p:nvSpPr>
            <p:spPr>
              <a:xfrm>
                <a:off x="4548278" y="3701339"/>
                <a:ext cx="148819" cy="165189"/>
              </a:xfrm>
              <a:custGeom>
                <a:avLst/>
                <a:gdLst>
                  <a:gd name="connsiteX0" fmla="*/ 134309 w 148819"/>
                  <a:gd name="connsiteY0" fmla="*/ 146215 h 165189"/>
                  <a:gd name="connsiteX1" fmla="*/ 134309 w 148819"/>
                  <a:gd name="connsiteY1" fmla="*/ 142122 h 165189"/>
                  <a:gd name="connsiteX2" fmla="*/ 134309 w 148819"/>
                  <a:gd name="connsiteY2" fmla="*/ 142122 h 165189"/>
                  <a:gd name="connsiteX3" fmla="*/ 134682 w 148819"/>
                  <a:gd name="connsiteY3" fmla="*/ 142867 h 165189"/>
                  <a:gd name="connsiteX4" fmla="*/ 135054 w 148819"/>
                  <a:gd name="connsiteY4" fmla="*/ 143611 h 165189"/>
                  <a:gd name="connsiteX5" fmla="*/ 135426 w 148819"/>
                  <a:gd name="connsiteY5" fmla="*/ 144355 h 165189"/>
                  <a:gd name="connsiteX6" fmla="*/ 135798 w 148819"/>
                  <a:gd name="connsiteY6" fmla="*/ 145099 h 165189"/>
                  <a:gd name="connsiteX7" fmla="*/ 134309 w 148819"/>
                  <a:gd name="connsiteY7" fmla="*/ 146215 h 165189"/>
                  <a:gd name="connsiteX8" fmla="*/ 134309 w 148819"/>
                  <a:gd name="connsiteY8" fmla="*/ 146215 h 165189"/>
                  <a:gd name="connsiteX9" fmla="*/ 134309 w 148819"/>
                  <a:gd name="connsiteY9" fmla="*/ 141750 h 165189"/>
                  <a:gd name="connsiteX10" fmla="*/ 134309 w 148819"/>
                  <a:gd name="connsiteY10" fmla="*/ 136914 h 165189"/>
                  <a:gd name="connsiteX11" fmla="*/ 140634 w 148819"/>
                  <a:gd name="connsiteY11" fmla="*/ 133565 h 165189"/>
                  <a:gd name="connsiteX12" fmla="*/ 141006 w 148819"/>
                  <a:gd name="connsiteY12" fmla="*/ 133937 h 165189"/>
                  <a:gd name="connsiteX13" fmla="*/ 141378 w 148819"/>
                  <a:gd name="connsiteY13" fmla="*/ 134309 h 165189"/>
                  <a:gd name="connsiteX14" fmla="*/ 141750 w 148819"/>
                  <a:gd name="connsiteY14" fmla="*/ 134681 h 165189"/>
                  <a:gd name="connsiteX15" fmla="*/ 142123 w 148819"/>
                  <a:gd name="connsiteY15" fmla="*/ 135054 h 165189"/>
                  <a:gd name="connsiteX16" fmla="*/ 142495 w 148819"/>
                  <a:gd name="connsiteY16" fmla="*/ 135426 h 165189"/>
                  <a:gd name="connsiteX17" fmla="*/ 142867 w 148819"/>
                  <a:gd name="connsiteY17" fmla="*/ 135798 h 165189"/>
                  <a:gd name="connsiteX18" fmla="*/ 143239 w 148819"/>
                  <a:gd name="connsiteY18" fmla="*/ 136170 h 165189"/>
                  <a:gd name="connsiteX19" fmla="*/ 143611 w 148819"/>
                  <a:gd name="connsiteY19" fmla="*/ 136542 h 165189"/>
                  <a:gd name="connsiteX20" fmla="*/ 134309 w 148819"/>
                  <a:gd name="connsiteY20" fmla="*/ 141750 h 165189"/>
                  <a:gd name="connsiteX21" fmla="*/ 134309 w 148819"/>
                  <a:gd name="connsiteY21" fmla="*/ 141750 h 165189"/>
                  <a:gd name="connsiteX22" fmla="*/ 134309 w 148819"/>
                  <a:gd name="connsiteY22" fmla="*/ 133937 h 165189"/>
                  <a:gd name="connsiteX23" fmla="*/ 146959 w 148819"/>
                  <a:gd name="connsiteY23" fmla="*/ 127240 h 165189"/>
                  <a:gd name="connsiteX24" fmla="*/ 146587 w 148819"/>
                  <a:gd name="connsiteY24" fmla="*/ 126868 h 165189"/>
                  <a:gd name="connsiteX25" fmla="*/ 146215 w 148819"/>
                  <a:gd name="connsiteY25" fmla="*/ 126496 h 165189"/>
                  <a:gd name="connsiteX26" fmla="*/ 145843 w 148819"/>
                  <a:gd name="connsiteY26" fmla="*/ 126124 h 165189"/>
                  <a:gd name="connsiteX27" fmla="*/ 145471 w 148819"/>
                  <a:gd name="connsiteY27" fmla="*/ 125752 h 165189"/>
                  <a:gd name="connsiteX28" fmla="*/ 145099 w 148819"/>
                  <a:gd name="connsiteY28" fmla="*/ 125380 h 165189"/>
                  <a:gd name="connsiteX29" fmla="*/ 144727 w 148819"/>
                  <a:gd name="connsiteY29" fmla="*/ 125008 h 165189"/>
                  <a:gd name="connsiteX30" fmla="*/ 144355 w 148819"/>
                  <a:gd name="connsiteY30" fmla="*/ 124636 h 165189"/>
                  <a:gd name="connsiteX31" fmla="*/ 143983 w 148819"/>
                  <a:gd name="connsiteY31" fmla="*/ 124264 h 165189"/>
                  <a:gd name="connsiteX32" fmla="*/ 134309 w 148819"/>
                  <a:gd name="connsiteY32" fmla="*/ 129473 h 165189"/>
                  <a:gd name="connsiteX33" fmla="*/ 134309 w 148819"/>
                  <a:gd name="connsiteY33" fmla="*/ 133937 h 165189"/>
                  <a:gd name="connsiteX34" fmla="*/ 134309 w 148819"/>
                  <a:gd name="connsiteY34" fmla="*/ 133937 h 165189"/>
                  <a:gd name="connsiteX35" fmla="*/ 134309 w 148819"/>
                  <a:gd name="connsiteY35" fmla="*/ 122776 h 165189"/>
                  <a:gd name="connsiteX36" fmla="*/ 134309 w 148819"/>
                  <a:gd name="connsiteY36" fmla="*/ 118683 h 165189"/>
                  <a:gd name="connsiteX37" fmla="*/ 145843 w 148819"/>
                  <a:gd name="connsiteY37" fmla="*/ 112731 h 165189"/>
                  <a:gd name="connsiteX38" fmla="*/ 146215 w 148819"/>
                  <a:gd name="connsiteY38" fmla="*/ 113103 h 165189"/>
                  <a:gd name="connsiteX39" fmla="*/ 146587 w 148819"/>
                  <a:gd name="connsiteY39" fmla="*/ 113475 h 165189"/>
                  <a:gd name="connsiteX40" fmla="*/ 146959 w 148819"/>
                  <a:gd name="connsiteY40" fmla="*/ 113847 h 165189"/>
                  <a:gd name="connsiteX41" fmla="*/ 147331 w 148819"/>
                  <a:gd name="connsiteY41" fmla="*/ 114219 h 165189"/>
                  <a:gd name="connsiteX42" fmla="*/ 147703 w 148819"/>
                  <a:gd name="connsiteY42" fmla="*/ 114591 h 165189"/>
                  <a:gd name="connsiteX43" fmla="*/ 148075 w 148819"/>
                  <a:gd name="connsiteY43" fmla="*/ 114963 h 165189"/>
                  <a:gd name="connsiteX44" fmla="*/ 148447 w 148819"/>
                  <a:gd name="connsiteY44" fmla="*/ 115335 h 165189"/>
                  <a:gd name="connsiteX45" fmla="*/ 148819 w 148819"/>
                  <a:gd name="connsiteY45" fmla="*/ 115707 h 165189"/>
                  <a:gd name="connsiteX46" fmla="*/ 134309 w 148819"/>
                  <a:gd name="connsiteY46" fmla="*/ 122776 h 165189"/>
                  <a:gd name="connsiteX47" fmla="*/ 134309 w 148819"/>
                  <a:gd name="connsiteY47" fmla="*/ 122776 h 165189"/>
                  <a:gd name="connsiteX48" fmla="*/ 134309 w 148819"/>
                  <a:gd name="connsiteY48" fmla="*/ 109382 h 165189"/>
                  <a:gd name="connsiteX49" fmla="*/ 134309 w 148819"/>
                  <a:gd name="connsiteY49" fmla="*/ 103429 h 165189"/>
                  <a:gd name="connsiteX50" fmla="*/ 143239 w 148819"/>
                  <a:gd name="connsiteY50" fmla="*/ 98593 h 165189"/>
                  <a:gd name="connsiteX51" fmla="*/ 143983 w 148819"/>
                  <a:gd name="connsiteY51" fmla="*/ 98965 h 165189"/>
                  <a:gd name="connsiteX52" fmla="*/ 144727 w 148819"/>
                  <a:gd name="connsiteY52" fmla="*/ 99337 h 165189"/>
                  <a:gd name="connsiteX53" fmla="*/ 145471 w 148819"/>
                  <a:gd name="connsiteY53" fmla="*/ 99709 h 165189"/>
                  <a:gd name="connsiteX54" fmla="*/ 146215 w 148819"/>
                  <a:gd name="connsiteY54" fmla="*/ 100081 h 165189"/>
                  <a:gd name="connsiteX55" fmla="*/ 146959 w 148819"/>
                  <a:gd name="connsiteY55" fmla="*/ 100453 h 165189"/>
                  <a:gd name="connsiteX56" fmla="*/ 147703 w 148819"/>
                  <a:gd name="connsiteY56" fmla="*/ 100825 h 165189"/>
                  <a:gd name="connsiteX57" fmla="*/ 148447 w 148819"/>
                  <a:gd name="connsiteY57" fmla="*/ 101197 h 165189"/>
                  <a:gd name="connsiteX58" fmla="*/ 148819 w 148819"/>
                  <a:gd name="connsiteY58" fmla="*/ 101569 h 165189"/>
                  <a:gd name="connsiteX59" fmla="*/ 134309 w 148819"/>
                  <a:gd name="connsiteY59" fmla="*/ 109382 h 165189"/>
                  <a:gd name="connsiteX60" fmla="*/ 134309 w 148819"/>
                  <a:gd name="connsiteY60" fmla="*/ 109382 h 165189"/>
                  <a:gd name="connsiteX61" fmla="*/ 134309 w 148819"/>
                  <a:gd name="connsiteY61" fmla="*/ 92268 h 165189"/>
                  <a:gd name="connsiteX62" fmla="*/ 134309 w 148819"/>
                  <a:gd name="connsiteY62" fmla="*/ 89292 h 165189"/>
                  <a:gd name="connsiteX63" fmla="*/ 141750 w 148819"/>
                  <a:gd name="connsiteY63" fmla="*/ 85199 h 165189"/>
                  <a:gd name="connsiteX64" fmla="*/ 142123 w 148819"/>
                  <a:gd name="connsiteY64" fmla="*/ 85571 h 165189"/>
                  <a:gd name="connsiteX65" fmla="*/ 142495 w 148819"/>
                  <a:gd name="connsiteY65" fmla="*/ 85943 h 165189"/>
                  <a:gd name="connsiteX66" fmla="*/ 142867 w 148819"/>
                  <a:gd name="connsiteY66" fmla="*/ 86315 h 165189"/>
                  <a:gd name="connsiteX67" fmla="*/ 143239 w 148819"/>
                  <a:gd name="connsiteY67" fmla="*/ 86687 h 165189"/>
                  <a:gd name="connsiteX68" fmla="*/ 143611 w 148819"/>
                  <a:gd name="connsiteY68" fmla="*/ 87059 h 165189"/>
                  <a:gd name="connsiteX69" fmla="*/ 143983 w 148819"/>
                  <a:gd name="connsiteY69" fmla="*/ 87431 h 165189"/>
                  <a:gd name="connsiteX70" fmla="*/ 144355 w 148819"/>
                  <a:gd name="connsiteY70" fmla="*/ 87803 h 165189"/>
                  <a:gd name="connsiteX71" fmla="*/ 144727 w 148819"/>
                  <a:gd name="connsiteY71" fmla="*/ 87803 h 165189"/>
                  <a:gd name="connsiteX72" fmla="*/ 134309 w 148819"/>
                  <a:gd name="connsiteY72" fmla="*/ 92268 h 165189"/>
                  <a:gd name="connsiteX73" fmla="*/ 134309 w 148819"/>
                  <a:gd name="connsiteY73" fmla="*/ 92268 h 165189"/>
                  <a:gd name="connsiteX74" fmla="*/ 134309 w 148819"/>
                  <a:gd name="connsiteY74" fmla="*/ 74782 h 165189"/>
                  <a:gd name="connsiteX75" fmla="*/ 134309 w 148819"/>
                  <a:gd name="connsiteY75" fmla="*/ 69945 h 165189"/>
                  <a:gd name="connsiteX76" fmla="*/ 137286 w 148819"/>
                  <a:gd name="connsiteY76" fmla="*/ 68085 h 165189"/>
                  <a:gd name="connsiteX77" fmla="*/ 136914 w 148819"/>
                  <a:gd name="connsiteY77" fmla="*/ 68457 h 165189"/>
                  <a:gd name="connsiteX78" fmla="*/ 136542 w 148819"/>
                  <a:gd name="connsiteY78" fmla="*/ 68829 h 165189"/>
                  <a:gd name="connsiteX79" fmla="*/ 136170 w 148819"/>
                  <a:gd name="connsiteY79" fmla="*/ 69201 h 165189"/>
                  <a:gd name="connsiteX80" fmla="*/ 135798 w 148819"/>
                  <a:gd name="connsiteY80" fmla="*/ 69573 h 165189"/>
                  <a:gd name="connsiteX81" fmla="*/ 135426 w 148819"/>
                  <a:gd name="connsiteY81" fmla="*/ 69945 h 165189"/>
                  <a:gd name="connsiteX82" fmla="*/ 135054 w 148819"/>
                  <a:gd name="connsiteY82" fmla="*/ 70317 h 165189"/>
                  <a:gd name="connsiteX83" fmla="*/ 134682 w 148819"/>
                  <a:gd name="connsiteY83" fmla="*/ 70689 h 165189"/>
                  <a:gd name="connsiteX84" fmla="*/ 134309 w 148819"/>
                  <a:gd name="connsiteY84" fmla="*/ 71061 h 165189"/>
                  <a:gd name="connsiteX85" fmla="*/ 135054 w 148819"/>
                  <a:gd name="connsiteY85" fmla="*/ 71433 h 165189"/>
                  <a:gd name="connsiteX86" fmla="*/ 135798 w 148819"/>
                  <a:gd name="connsiteY86" fmla="*/ 71805 h 165189"/>
                  <a:gd name="connsiteX87" fmla="*/ 136542 w 148819"/>
                  <a:gd name="connsiteY87" fmla="*/ 72177 h 165189"/>
                  <a:gd name="connsiteX88" fmla="*/ 137286 w 148819"/>
                  <a:gd name="connsiteY88" fmla="*/ 72549 h 165189"/>
                  <a:gd name="connsiteX89" fmla="*/ 138030 w 148819"/>
                  <a:gd name="connsiteY89" fmla="*/ 72549 h 165189"/>
                  <a:gd name="connsiteX90" fmla="*/ 138774 w 148819"/>
                  <a:gd name="connsiteY90" fmla="*/ 72921 h 165189"/>
                  <a:gd name="connsiteX91" fmla="*/ 139518 w 148819"/>
                  <a:gd name="connsiteY91" fmla="*/ 72921 h 165189"/>
                  <a:gd name="connsiteX92" fmla="*/ 140262 w 148819"/>
                  <a:gd name="connsiteY92" fmla="*/ 72921 h 165189"/>
                  <a:gd name="connsiteX93" fmla="*/ 134309 w 148819"/>
                  <a:gd name="connsiteY93" fmla="*/ 74782 h 165189"/>
                  <a:gd name="connsiteX94" fmla="*/ 134309 w 148819"/>
                  <a:gd name="connsiteY94" fmla="*/ 69945 h 165189"/>
                  <a:gd name="connsiteX95" fmla="*/ 134309 w 148819"/>
                  <a:gd name="connsiteY95" fmla="*/ 74782 h 165189"/>
                  <a:gd name="connsiteX96" fmla="*/ 120916 w 148819"/>
                  <a:gd name="connsiteY96" fmla="*/ 81851 h 165189"/>
                  <a:gd name="connsiteX97" fmla="*/ 120916 w 148819"/>
                  <a:gd name="connsiteY97" fmla="*/ 77014 h 165189"/>
                  <a:gd name="connsiteX98" fmla="*/ 134309 w 148819"/>
                  <a:gd name="connsiteY98" fmla="*/ 69945 h 165189"/>
                  <a:gd name="connsiteX99" fmla="*/ 134309 w 148819"/>
                  <a:gd name="connsiteY99" fmla="*/ 69945 h 165189"/>
                  <a:gd name="connsiteX100" fmla="*/ 134309 w 148819"/>
                  <a:gd name="connsiteY100" fmla="*/ 88920 h 165189"/>
                  <a:gd name="connsiteX101" fmla="*/ 134309 w 148819"/>
                  <a:gd name="connsiteY101" fmla="*/ 91896 h 165189"/>
                  <a:gd name="connsiteX102" fmla="*/ 120916 w 148819"/>
                  <a:gd name="connsiteY102" fmla="*/ 98965 h 165189"/>
                  <a:gd name="connsiteX103" fmla="*/ 120916 w 148819"/>
                  <a:gd name="connsiteY103" fmla="*/ 95988 h 165189"/>
                  <a:gd name="connsiteX104" fmla="*/ 134309 w 148819"/>
                  <a:gd name="connsiteY104" fmla="*/ 88920 h 165189"/>
                  <a:gd name="connsiteX105" fmla="*/ 134309 w 148819"/>
                  <a:gd name="connsiteY105" fmla="*/ 88920 h 165189"/>
                  <a:gd name="connsiteX106" fmla="*/ 134309 w 148819"/>
                  <a:gd name="connsiteY106" fmla="*/ 103429 h 165189"/>
                  <a:gd name="connsiteX107" fmla="*/ 134309 w 148819"/>
                  <a:gd name="connsiteY107" fmla="*/ 109382 h 165189"/>
                  <a:gd name="connsiteX108" fmla="*/ 123892 w 148819"/>
                  <a:gd name="connsiteY108" fmla="*/ 114963 h 165189"/>
                  <a:gd name="connsiteX109" fmla="*/ 123148 w 148819"/>
                  <a:gd name="connsiteY109" fmla="*/ 114591 h 165189"/>
                  <a:gd name="connsiteX110" fmla="*/ 122404 w 148819"/>
                  <a:gd name="connsiteY110" fmla="*/ 114219 h 165189"/>
                  <a:gd name="connsiteX111" fmla="*/ 121660 w 148819"/>
                  <a:gd name="connsiteY111" fmla="*/ 113847 h 165189"/>
                  <a:gd name="connsiteX112" fmla="*/ 120916 w 148819"/>
                  <a:gd name="connsiteY112" fmla="*/ 113475 h 165189"/>
                  <a:gd name="connsiteX113" fmla="*/ 120172 w 148819"/>
                  <a:gd name="connsiteY113" fmla="*/ 113103 h 165189"/>
                  <a:gd name="connsiteX114" fmla="*/ 120172 w 148819"/>
                  <a:gd name="connsiteY114" fmla="*/ 113103 h 165189"/>
                  <a:gd name="connsiteX115" fmla="*/ 120172 w 148819"/>
                  <a:gd name="connsiteY115" fmla="*/ 110870 h 165189"/>
                  <a:gd name="connsiteX116" fmla="*/ 134309 w 148819"/>
                  <a:gd name="connsiteY116" fmla="*/ 103429 h 165189"/>
                  <a:gd name="connsiteX117" fmla="*/ 134309 w 148819"/>
                  <a:gd name="connsiteY117" fmla="*/ 103429 h 165189"/>
                  <a:gd name="connsiteX118" fmla="*/ 134309 w 148819"/>
                  <a:gd name="connsiteY118" fmla="*/ 118683 h 165189"/>
                  <a:gd name="connsiteX119" fmla="*/ 134309 w 148819"/>
                  <a:gd name="connsiteY119" fmla="*/ 122776 h 165189"/>
                  <a:gd name="connsiteX120" fmla="*/ 124636 w 148819"/>
                  <a:gd name="connsiteY120" fmla="*/ 127985 h 165189"/>
                  <a:gd name="connsiteX121" fmla="*/ 124264 w 148819"/>
                  <a:gd name="connsiteY121" fmla="*/ 127613 h 165189"/>
                  <a:gd name="connsiteX122" fmla="*/ 123892 w 148819"/>
                  <a:gd name="connsiteY122" fmla="*/ 127240 h 165189"/>
                  <a:gd name="connsiteX123" fmla="*/ 123520 w 148819"/>
                  <a:gd name="connsiteY123" fmla="*/ 126868 h 165189"/>
                  <a:gd name="connsiteX124" fmla="*/ 123148 w 148819"/>
                  <a:gd name="connsiteY124" fmla="*/ 126496 h 165189"/>
                  <a:gd name="connsiteX125" fmla="*/ 122776 w 148819"/>
                  <a:gd name="connsiteY125" fmla="*/ 126124 h 165189"/>
                  <a:gd name="connsiteX126" fmla="*/ 122404 w 148819"/>
                  <a:gd name="connsiteY126" fmla="*/ 125752 h 165189"/>
                  <a:gd name="connsiteX127" fmla="*/ 122032 w 148819"/>
                  <a:gd name="connsiteY127" fmla="*/ 125380 h 165189"/>
                  <a:gd name="connsiteX128" fmla="*/ 121660 w 148819"/>
                  <a:gd name="connsiteY128" fmla="*/ 125008 h 165189"/>
                  <a:gd name="connsiteX129" fmla="*/ 134309 w 148819"/>
                  <a:gd name="connsiteY129" fmla="*/ 118683 h 165189"/>
                  <a:gd name="connsiteX130" fmla="*/ 134309 w 148819"/>
                  <a:gd name="connsiteY130" fmla="*/ 118683 h 165189"/>
                  <a:gd name="connsiteX131" fmla="*/ 134309 w 148819"/>
                  <a:gd name="connsiteY131" fmla="*/ 128729 h 165189"/>
                  <a:gd name="connsiteX132" fmla="*/ 134309 w 148819"/>
                  <a:gd name="connsiteY132" fmla="*/ 133937 h 165189"/>
                  <a:gd name="connsiteX133" fmla="*/ 122776 w 148819"/>
                  <a:gd name="connsiteY133" fmla="*/ 139890 h 165189"/>
                  <a:gd name="connsiteX134" fmla="*/ 122404 w 148819"/>
                  <a:gd name="connsiteY134" fmla="*/ 139518 h 165189"/>
                  <a:gd name="connsiteX135" fmla="*/ 122032 w 148819"/>
                  <a:gd name="connsiteY135" fmla="*/ 139146 h 165189"/>
                  <a:gd name="connsiteX136" fmla="*/ 121660 w 148819"/>
                  <a:gd name="connsiteY136" fmla="*/ 138774 h 165189"/>
                  <a:gd name="connsiteX137" fmla="*/ 121288 w 148819"/>
                  <a:gd name="connsiteY137" fmla="*/ 138402 h 165189"/>
                  <a:gd name="connsiteX138" fmla="*/ 120916 w 148819"/>
                  <a:gd name="connsiteY138" fmla="*/ 138030 h 165189"/>
                  <a:gd name="connsiteX139" fmla="*/ 120916 w 148819"/>
                  <a:gd name="connsiteY139" fmla="*/ 138030 h 165189"/>
                  <a:gd name="connsiteX140" fmla="*/ 120916 w 148819"/>
                  <a:gd name="connsiteY140" fmla="*/ 136170 h 165189"/>
                  <a:gd name="connsiteX141" fmla="*/ 134309 w 148819"/>
                  <a:gd name="connsiteY141" fmla="*/ 128729 h 165189"/>
                  <a:gd name="connsiteX142" fmla="*/ 134309 w 148819"/>
                  <a:gd name="connsiteY142" fmla="*/ 128729 h 165189"/>
                  <a:gd name="connsiteX143" fmla="*/ 134309 w 148819"/>
                  <a:gd name="connsiteY143" fmla="*/ 136914 h 165189"/>
                  <a:gd name="connsiteX144" fmla="*/ 120916 w 148819"/>
                  <a:gd name="connsiteY144" fmla="*/ 143983 h 165189"/>
                  <a:gd name="connsiteX145" fmla="*/ 120916 w 148819"/>
                  <a:gd name="connsiteY145" fmla="*/ 153656 h 165189"/>
                  <a:gd name="connsiteX146" fmla="*/ 127613 w 148819"/>
                  <a:gd name="connsiteY146" fmla="*/ 149935 h 165189"/>
                  <a:gd name="connsiteX147" fmla="*/ 127613 w 148819"/>
                  <a:gd name="connsiteY147" fmla="*/ 149563 h 165189"/>
                  <a:gd name="connsiteX148" fmla="*/ 134309 w 148819"/>
                  <a:gd name="connsiteY148" fmla="*/ 146215 h 165189"/>
                  <a:gd name="connsiteX149" fmla="*/ 134309 w 148819"/>
                  <a:gd name="connsiteY149" fmla="*/ 142122 h 165189"/>
                  <a:gd name="connsiteX150" fmla="*/ 133937 w 148819"/>
                  <a:gd name="connsiteY150" fmla="*/ 141750 h 165189"/>
                  <a:gd name="connsiteX151" fmla="*/ 134309 w 148819"/>
                  <a:gd name="connsiteY151" fmla="*/ 141750 h 165189"/>
                  <a:gd name="connsiteX152" fmla="*/ 134309 w 148819"/>
                  <a:gd name="connsiteY152" fmla="*/ 136914 h 165189"/>
                  <a:gd name="connsiteX153" fmla="*/ 134309 w 148819"/>
                  <a:gd name="connsiteY153" fmla="*/ 136914 h 165189"/>
                  <a:gd name="connsiteX154" fmla="*/ 121288 w 148819"/>
                  <a:gd name="connsiteY154" fmla="*/ 61760 h 165189"/>
                  <a:gd name="connsiteX155" fmla="*/ 121288 w 148819"/>
                  <a:gd name="connsiteY155" fmla="*/ 58784 h 165189"/>
                  <a:gd name="connsiteX156" fmla="*/ 130217 w 148819"/>
                  <a:gd name="connsiteY156" fmla="*/ 53947 h 165189"/>
                  <a:gd name="connsiteX157" fmla="*/ 130217 w 148819"/>
                  <a:gd name="connsiteY157" fmla="*/ 54319 h 165189"/>
                  <a:gd name="connsiteX158" fmla="*/ 130217 w 148819"/>
                  <a:gd name="connsiteY158" fmla="*/ 54691 h 165189"/>
                  <a:gd name="connsiteX159" fmla="*/ 130217 w 148819"/>
                  <a:gd name="connsiteY159" fmla="*/ 55063 h 165189"/>
                  <a:gd name="connsiteX160" fmla="*/ 130217 w 148819"/>
                  <a:gd name="connsiteY160" fmla="*/ 55435 h 165189"/>
                  <a:gd name="connsiteX161" fmla="*/ 130217 w 148819"/>
                  <a:gd name="connsiteY161" fmla="*/ 55807 h 165189"/>
                  <a:gd name="connsiteX162" fmla="*/ 130217 w 148819"/>
                  <a:gd name="connsiteY162" fmla="*/ 56179 h 165189"/>
                  <a:gd name="connsiteX163" fmla="*/ 130217 w 148819"/>
                  <a:gd name="connsiteY163" fmla="*/ 56551 h 165189"/>
                  <a:gd name="connsiteX164" fmla="*/ 130217 w 148819"/>
                  <a:gd name="connsiteY164" fmla="*/ 56923 h 165189"/>
                  <a:gd name="connsiteX165" fmla="*/ 130589 w 148819"/>
                  <a:gd name="connsiteY165" fmla="*/ 56923 h 165189"/>
                  <a:gd name="connsiteX166" fmla="*/ 130961 w 148819"/>
                  <a:gd name="connsiteY166" fmla="*/ 56923 h 165189"/>
                  <a:gd name="connsiteX167" fmla="*/ 131333 w 148819"/>
                  <a:gd name="connsiteY167" fmla="*/ 56923 h 165189"/>
                  <a:gd name="connsiteX168" fmla="*/ 131705 w 148819"/>
                  <a:gd name="connsiteY168" fmla="*/ 56923 h 165189"/>
                  <a:gd name="connsiteX169" fmla="*/ 132077 w 148819"/>
                  <a:gd name="connsiteY169" fmla="*/ 56923 h 165189"/>
                  <a:gd name="connsiteX170" fmla="*/ 132449 w 148819"/>
                  <a:gd name="connsiteY170" fmla="*/ 56923 h 165189"/>
                  <a:gd name="connsiteX171" fmla="*/ 132821 w 148819"/>
                  <a:gd name="connsiteY171" fmla="*/ 56923 h 165189"/>
                  <a:gd name="connsiteX172" fmla="*/ 133193 w 148819"/>
                  <a:gd name="connsiteY172" fmla="*/ 56923 h 165189"/>
                  <a:gd name="connsiteX173" fmla="*/ 121288 w 148819"/>
                  <a:gd name="connsiteY173" fmla="*/ 61760 h 165189"/>
                  <a:gd name="connsiteX174" fmla="*/ 121288 w 148819"/>
                  <a:gd name="connsiteY174" fmla="*/ 61760 h 165189"/>
                  <a:gd name="connsiteX175" fmla="*/ 121288 w 148819"/>
                  <a:gd name="connsiteY175" fmla="*/ 43530 h 165189"/>
                  <a:gd name="connsiteX176" fmla="*/ 121288 w 148819"/>
                  <a:gd name="connsiteY176" fmla="*/ 43158 h 165189"/>
                  <a:gd name="connsiteX177" fmla="*/ 121288 w 148819"/>
                  <a:gd name="connsiteY177" fmla="*/ 43158 h 165189"/>
                  <a:gd name="connsiteX178" fmla="*/ 121660 w 148819"/>
                  <a:gd name="connsiteY178" fmla="*/ 43158 h 165189"/>
                  <a:gd name="connsiteX179" fmla="*/ 122032 w 148819"/>
                  <a:gd name="connsiteY179" fmla="*/ 43158 h 165189"/>
                  <a:gd name="connsiteX180" fmla="*/ 122404 w 148819"/>
                  <a:gd name="connsiteY180" fmla="*/ 43158 h 165189"/>
                  <a:gd name="connsiteX181" fmla="*/ 122776 w 148819"/>
                  <a:gd name="connsiteY181" fmla="*/ 43158 h 165189"/>
                  <a:gd name="connsiteX182" fmla="*/ 121288 w 148819"/>
                  <a:gd name="connsiteY182" fmla="*/ 43530 h 165189"/>
                  <a:gd name="connsiteX183" fmla="*/ 121288 w 148819"/>
                  <a:gd name="connsiteY183" fmla="*/ 43158 h 165189"/>
                  <a:gd name="connsiteX184" fmla="*/ 121288 w 148819"/>
                  <a:gd name="connsiteY184" fmla="*/ 43530 h 165189"/>
                  <a:gd name="connsiteX185" fmla="*/ 103429 w 148819"/>
                  <a:gd name="connsiteY185" fmla="*/ 53203 h 165189"/>
                  <a:gd name="connsiteX186" fmla="*/ 103429 w 148819"/>
                  <a:gd name="connsiteY186" fmla="*/ 49854 h 165189"/>
                  <a:gd name="connsiteX187" fmla="*/ 120916 w 148819"/>
                  <a:gd name="connsiteY187" fmla="*/ 40553 h 165189"/>
                  <a:gd name="connsiteX188" fmla="*/ 120916 w 148819"/>
                  <a:gd name="connsiteY188" fmla="*/ 40925 h 165189"/>
                  <a:gd name="connsiteX189" fmla="*/ 120916 w 148819"/>
                  <a:gd name="connsiteY189" fmla="*/ 41297 h 165189"/>
                  <a:gd name="connsiteX190" fmla="*/ 120916 w 148819"/>
                  <a:gd name="connsiteY190" fmla="*/ 41669 h 165189"/>
                  <a:gd name="connsiteX191" fmla="*/ 120916 w 148819"/>
                  <a:gd name="connsiteY191" fmla="*/ 42041 h 165189"/>
                  <a:gd name="connsiteX192" fmla="*/ 120916 w 148819"/>
                  <a:gd name="connsiteY192" fmla="*/ 42413 h 165189"/>
                  <a:gd name="connsiteX193" fmla="*/ 120916 w 148819"/>
                  <a:gd name="connsiteY193" fmla="*/ 42786 h 165189"/>
                  <a:gd name="connsiteX194" fmla="*/ 120916 w 148819"/>
                  <a:gd name="connsiteY194" fmla="*/ 43158 h 165189"/>
                  <a:gd name="connsiteX195" fmla="*/ 120916 w 148819"/>
                  <a:gd name="connsiteY195" fmla="*/ 43530 h 165189"/>
                  <a:gd name="connsiteX196" fmla="*/ 121288 w 148819"/>
                  <a:gd name="connsiteY196" fmla="*/ 43530 h 165189"/>
                  <a:gd name="connsiteX197" fmla="*/ 121660 w 148819"/>
                  <a:gd name="connsiteY197" fmla="*/ 43530 h 165189"/>
                  <a:gd name="connsiteX198" fmla="*/ 121288 w 148819"/>
                  <a:gd name="connsiteY198" fmla="*/ 43158 h 165189"/>
                  <a:gd name="connsiteX199" fmla="*/ 121288 w 148819"/>
                  <a:gd name="connsiteY199" fmla="*/ 43158 h 165189"/>
                  <a:gd name="connsiteX200" fmla="*/ 121288 w 148819"/>
                  <a:gd name="connsiteY200" fmla="*/ 43158 h 165189"/>
                  <a:gd name="connsiteX201" fmla="*/ 121288 w 148819"/>
                  <a:gd name="connsiteY201" fmla="*/ 58784 h 165189"/>
                  <a:gd name="connsiteX202" fmla="*/ 121288 w 148819"/>
                  <a:gd name="connsiteY202" fmla="*/ 61760 h 165189"/>
                  <a:gd name="connsiteX203" fmla="*/ 107522 w 148819"/>
                  <a:gd name="connsiteY203" fmla="*/ 69201 h 165189"/>
                  <a:gd name="connsiteX204" fmla="*/ 107150 w 148819"/>
                  <a:gd name="connsiteY204" fmla="*/ 69201 h 165189"/>
                  <a:gd name="connsiteX205" fmla="*/ 106778 w 148819"/>
                  <a:gd name="connsiteY205" fmla="*/ 69201 h 165189"/>
                  <a:gd name="connsiteX206" fmla="*/ 106406 w 148819"/>
                  <a:gd name="connsiteY206" fmla="*/ 69201 h 165189"/>
                  <a:gd name="connsiteX207" fmla="*/ 106034 w 148819"/>
                  <a:gd name="connsiteY207" fmla="*/ 69201 h 165189"/>
                  <a:gd name="connsiteX208" fmla="*/ 105662 w 148819"/>
                  <a:gd name="connsiteY208" fmla="*/ 69201 h 165189"/>
                  <a:gd name="connsiteX209" fmla="*/ 105290 w 148819"/>
                  <a:gd name="connsiteY209" fmla="*/ 69201 h 165189"/>
                  <a:gd name="connsiteX210" fmla="*/ 104918 w 148819"/>
                  <a:gd name="connsiteY210" fmla="*/ 69201 h 165189"/>
                  <a:gd name="connsiteX211" fmla="*/ 104546 w 148819"/>
                  <a:gd name="connsiteY211" fmla="*/ 69201 h 165189"/>
                  <a:gd name="connsiteX212" fmla="*/ 104546 w 148819"/>
                  <a:gd name="connsiteY212" fmla="*/ 68829 h 165189"/>
                  <a:gd name="connsiteX213" fmla="*/ 104546 w 148819"/>
                  <a:gd name="connsiteY213" fmla="*/ 68457 h 165189"/>
                  <a:gd name="connsiteX214" fmla="*/ 104546 w 148819"/>
                  <a:gd name="connsiteY214" fmla="*/ 68085 h 165189"/>
                  <a:gd name="connsiteX215" fmla="*/ 104546 w 148819"/>
                  <a:gd name="connsiteY215" fmla="*/ 67713 h 165189"/>
                  <a:gd name="connsiteX216" fmla="*/ 104546 w 148819"/>
                  <a:gd name="connsiteY216" fmla="*/ 67341 h 165189"/>
                  <a:gd name="connsiteX217" fmla="*/ 104546 w 148819"/>
                  <a:gd name="connsiteY217" fmla="*/ 66969 h 165189"/>
                  <a:gd name="connsiteX218" fmla="*/ 104546 w 148819"/>
                  <a:gd name="connsiteY218" fmla="*/ 66597 h 165189"/>
                  <a:gd name="connsiteX219" fmla="*/ 104546 w 148819"/>
                  <a:gd name="connsiteY219" fmla="*/ 66225 h 165189"/>
                  <a:gd name="connsiteX220" fmla="*/ 121288 w 148819"/>
                  <a:gd name="connsiteY220" fmla="*/ 58784 h 165189"/>
                  <a:gd name="connsiteX221" fmla="*/ 121288 w 148819"/>
                  <a:gd name="connsiteY221" fmla="*/ 58784 h 165189"/>
                  <a:gd name="connsiteX222" fmla="*/ 121288 w 148819"/>
                  <a:gd name="connsiteY222" fmla="*/ 77014 h 165189"/>
                  <a:gd name="connsiteX223" fmla="*/ 121288 w 148819"/>
                  <a:gd name="connsiteY223" fmla="*/ 81851 h 165189"/>
                  <a:gd name="connsiteX224" fmla="*/ 115707 w 148819"/>
                  <a:gd name="connsiteY224" fmla="*/ 84827 h 165189"/>
                  <a:gd name="connsiteX225" fmla="*/ 114963 w 148819"/>
                  <a:gd name="connsiteY225" fmla="*/ 84827 h 165189"/>
                  <a:gd name="connsiteX226" fmla="*/ 114219 w 148819"/>
                  <a:gd name="connsiteY226" fmla="*/ 84827 h 165189"/>
                  <a:gd name="connsiteX227" fmla="*/ 113475 w 148819"/>
                  <a:gd name="connsiteY227" fmla="*/ 84455 h 165189"/>
                  <a:gd name="connsiteX228" fmla="*/ 112731 w 148819"/>
                  <a:gd name="connsiteY228" fmla="*/ 84455 h 165189"/>
                  <a:gd name="connsiteX229" fmla="*/ 111987 w 148819"/>
                  <a:gd name="connsiteY229" fmla="*/ 84083 h 165189"/>
                  <a:gd name="connsiteX230" fmla="*/ 111242 w 148819"/>
                  <a:gd name="connsiteY230" fmla="*/ 83711 h 165189"/>
                  <a:gd name="connsiteX231" fmla="*/ 110498 w 148819"/>
                  <a:gd name="connsiteY231" fmla="*/ 83339 h 165189"/>
                  <a:gd name="connsiteX232" fmla="*/ 109754 w 148819"/>
                  <a:gd name="connsiteY232" fmla="*/ 82967 h 165189"/>
                  <a:gd name="connsiteX233" fmla="*/ 110126 w 148819"/>
                  <a:gd name="connsiteY233" fmla="*/ 82595 h 165189"/>
                  <a:gd name="connsiteX234" fmla="*/ 110498 w 148819"/>
                  <a:gd name="connsiteY234" fmla="*/ 82223 h 165189"/>
                  <a:gd name="connsiteX235" fmla="*/ 110870 w 148819"/>
                  <a:gd name="connsiteY235" fmla="*/ 81851 h 165189"/>
                  <a:gd name="connsiteX236" fmla="*/ 111242 w 148819"/>
                  <a:gd name="connsiteY236" fmla="*/ 81479 h 165189"/>
                  <a:gd name="connsiteX237" fmla="*/ 111615 w 148819"/>
                  <a:gd name="connsiteY237" fmla="*/ 81107 h 165189"/>
                  <a:gd name="connsiteX238" fmla="*/ 111987 w 148819"/>
                  <a:gd name="connsiteY238" fmla="*/ 80734 h 165189"/>
                  <a:gd name="connsiteX239" fmla="*/ 112359 w 148819"/>
                  <a:gd name="connsiteY239" fmla="*/ 80362 h 165189"/>
                  <a:gd name="connsiteX240" fmla="*/ 112731 w 148819"/>
                  <a:gd name="connsiteY240" fmla="*/ 79990 h 165189"/>
                  <a:gd name="connsiteX241" fmla="*/ 121288 w 148819"/>
                  <a:gd name="connsiteY241" fmla="*/ 77014 h 165189"/>
                  <a:gd name="connsiteX242" fmla="*/ 121288 w 148819"/>
                  <a:gd name="connsiteY242" fmla="*/ 77014 h 165189"/>
                  <a:gd name="connsiteX243" fmla="*/ 121288 w 148819"/>
                  <a:gd name="connsiteY243" fmla="*/ 96361 h 165189"/>
                  <a:gd name="connsiteX244" fmla="*/ 121288 w 148819"/>
                  <a:gd name="connsiteY244" fmla="*/ 99337 h 165189"/>
                  <a:gd name="connsiteX245" fmla="*/ 120916 w 148819"/>
                  <a:gd name="connsiteY245" fmla="*/ 99709 h 165189"/>
                  <a:gd name="connsiteX246" fmla="*/ 120544 w 148819"/>
                  <a:gd name="connsiteY246" fmla="*/ 99337 h 165189"/>
                  <a:gd name="connsiteX247" fmla="*/ 120172 w 148819"/>
                  <a:gd name="connsiteY247" fmla="*/ 99337 h 165189"/>
                  <a:gd name="connsiteX248" fmla="*/ 119800 w 148819"/>
                  <a:gd name="connsiteY248" fmla="*/ 98965 h 165189"/>
                  <a:gd name="connsiteX249" fmla="*/ 119428 w 148819"/>
                  <a:gd name="connsiteY249" fmla="*/ 98593 h 165189"/>
                  <a:gd name="connsiteX250" fmla="*/ 119056 w 148819"/>
                  <a:gd name="connsiteY250" fmla="*/ 98221 h 165189"/>
                  <a:gd name="connsiteX251" fmla="*/ 118683 w 148819"/>
                  <a:gd name="connsiteY251" fmla="*/ 97849 h 165189"/>
                  <a:gd name="connsiteX252" fmla="*/ 118311 w 148819"/>
                  <a:gd name="connsiteY252" fmla="*/ 97477 h 165189"/>
                  <a:gd name="connsiteX253" fmla="*/ 117939 w 148819"/>
                  <a:gd name="connsiteY253" fmla="*/ 97105 h 165189"/>
                  <a:gd name="connsiteX254" fmla="*/ 121288 w 148819"/>
                  <a:gd name="connsiteY254" fmla="*/ 96361 h 165189"/>
                  <a:gd name="connsiteX255" fmla="*/ 121288 w 148819"/>
                  <a:gd name="connsiteY255" fmla="*/ 96361 h 165189"/>
                  <a:gd name="connsiteX256" fmla="*/ 121288 w 148819"/>
                  <a:gd name="connsiteY256" fmla="*/ 110498 h 165189"/>
                  <a:gd name="connsiteX257" fmla="*/ 121288 w 148819"/>
                  <a:gd name="connsiteY257" fmla="*/ 112731 h 165189"/>
                  <a:gd name="connsiteX258" fmla="*/ 120916 w 148819"/>
                  <a:gd name="connsiteY258" fmla="*/ 112359 h 165189"/>
                  <a:gd name="connsiteX259" fmla="*/ 120172 w 148819"/>
                  <a:gd name="connsiteY259" fmla="*/ 111986 h 165189"/>
                  <a:gd name="connsiteX260" fmla="*/ 119428 w 148819"/>
                  <a:gd name="connsiteY260" fmla="*/ 111615 h 165189"/>
                  <a:gd name="connsiteX261" fmla="*/ 121288 w 148819"/>
                  <a:gd name="connsiteY261" fmla="*/ 110498 h 165189"/>
                  <a:gd name="connsiteX262" fmla="*/ 121288 w 148819"/>
                  <a:gd name="connsiteY262" fmla="*/ 110498 h 165189"/>
                  <a:gd name="connsiteX263" fmla="*/ 121288 w 148819"/>
                  <a:gd name="connsiteY263" fmla="*/ 135798 h 165189"/>
                  <a:gd name="connsiteX264" fmla="*/ 121288 w 148819"/>
                  <a:gd name="connsiteY264" fmla="*/ 137658 h 165189"/>
                  <a:gd name="connsiteX265" fmla="*/ 120916 w 148819"/>
                  <a:gd name="connsiteY265" fmla="*/ 137286 h 165189"/>
                  <a:gd name="connsiteX266" fmla="*/ 120544 w 148819"/>
                  <a:gd name="connsiteY266" fmla="*/ 136914 h 165189"/>
                  <a:gd name="connsiteX267" fmla="*/ 120172 w 148819"/>
                  <a:gd name="connsiteY267" fmla="*/ 136542 h 165189"/>
                  <a:gd name="connsiteX268" fmla="*/ 121288 w 148819"/>
                  <a:gd name="connsiteY268" fmla="*/ 135798 h 165189"/>
                  <a:gd name="connsiteX269" fmla="*/ 121288 w 148819"/>
                  <a:gd name="connsiteY269" fmla="*/ 135798 h 165189"/>
                  <a:gd name="connsiteX270" fmla="*/ 121288 w 148819"/>
                  <a:gd name="connsiteY270" fmla="*/ 143983 h 165189"/>
                  <a:gd name="connsiteX271" fmla="*/ 121288 w 148819"/>
                  <a:gd name="connsiteY271" fmla="*/ 153656 h 165189"/>
                  <a:gd name="connsiteX272" fmla="*/ 104174 w 148819"/>
                  <a:gd name="connsiteY272" fmla="*/ 162957 h 165189"/>
                  <a:gd name="connsiteX273" fmla="*/ 104174 w 148819"/>
                  <a:gd name="connsiteY273" fmla="*/ 162585 h 165189"/>
                  <a:gd name="connsiteX274" fmla="*/ 104174 w 148819"/>
                  <a:gd name="connsiteY274" fmla="*/ 162213 h 165189"/>
                  <a:gd name="connsiteX275" fmla="*/ 104174 w 148819"/>
                  <a:gd name="connsiteY275" fmla="*/ 161841 h 165189"/>
                  <a:gd name="connsiteX276" fmla="*/ 104174 w 148819"/>
                  <a:gd name="connsiteY276" fmla="*/ 161469 h 165189"/>
                  <a:gd name="connsiteX277" fmla="*/ 104174 w 148819"/>
                  <a:gd name="connsiteY277" fmla="*/ 161097 h 165189"/>
                  <a:gd name="connsiteX278" fmla="*/ 104174 w 148819"/>
                  <a:gd name="connsiteY278" fmla="*/ 161097 h 165189"/>
                  <a:gd name="connsiteX279" fmla="*/ 104174 w 148819"/>
                  <a:gd name="connsiteY279" fmla="*/ 161097 h 165189"/>
                  <a:gd name="connsiteX280" fmla="*/ 104174 w 148819"/>
                  <a:gd name="connsiteY280" fmla="*/ 158121 h 165189"/>
                  <a:gd name="connsiteX281" fmla="*/ 110870 w 148819"/>
                  <a:gd name="connsiteY281" fmla="*/ 154400 h 165189"/>
                  <a:gd name="connsiteX282" fmla="*/ 110498 w 148819"/>
                  <a:gd name="connsiteY282" fmla="*/ 154028 h 165189"/>
                  <a:gd name="connsiteX283" fmla="*/ 110126 w 148819"/>
                  <a:gd name="connsiteY283" fmla="*/ 153284 h 165189"/>
                  <a:gd name="connsiteX284" fmla="*/ 109754 w 148819"/>
                  <a:gd name="connsiteY284" fmla="*/ 152540 h 165189"/>
                  <a:gd name="connsiteX285" fmla="*/ 118311 w 148819"/>
                  <a:gd name="connsiteY285" fmla="*/ 148075 h 165189"/>
                  <a:gd name="connsiteX286" fmla="*/ 117939 w 148819"/>
                  <a:gd name="connsiteY286" fmla="*/ 147703 h 165189"/>
                  <a:gd name="connsiteX287" fmla="*/ 117567 w 148819"/>
                  <a:gd name="connsiteY287" fmla="*/ 147331 h 165189"/>
                  <a:gd name="connsiteX288" fmla="*/ 121288 w 148819"/>
                  <a:gd name="connsiteY288" fmla="*/ 143983 h 165189"/>
                  <a:gd name="connsiteX289" fmla="*/ 121288 w 148819"/>
                  <a:gd name="connsiteY289" fmla="*/ 143983 h 165189"/>
                  <a:gd name="connsiteX290" fmla="*/ 103057 w 148819"/>
                  <a:gd name="connsiteY290" fmla="*/ 154028 h 165189"/>
                  <a:gd name="connsiteX291" fmla="*/ 107894 w 148819"/>
                  <a:gd name="connsiteY291" fmla="*/ 151424 h 165189"/>
                  <a:gd name="connsiteX292" fmla="*/ 107894 w 148819"/>
                  <a:gd name="connsiteY292" fmla="*/ 151052 h 165189"/>
                  <a:gd name="connsiteX293" fmla="*/ 107894 w 148819"/>
                  <a:gd name="connsiteY293" fmla="*/ 150680 h 165189"/>
                  <a:gd name="connsiteX294" fmla="*/ 107894 w 148819"/>
                  <a:gd name="connsiteY294" fmla="*/ 150307 h 165189"/>
                  <a:gd name="connsiteX295" fmla="*/ 107894 w 148819"/>
                  <a:gd name="connsiteY295" fmla="*/ 149935 h 165189"/>
                  <a:gd name="connsiteX296" fmla="*/ 107894 w 148819"/>
                  <a:gd name="connsiteY296" fmla="*/ 149563 h 165189"/>
                  <a:gd name="connsiteX297" fmla="*/ 107894 w 148819"/>
                  <a:gd name="connsiteY297" fmla="*/ 149191 h 165189"/>
                  <a:gd name="connsiteX298" fmla="*/ 107894 w 148819"/>
                  <a:gd name="connsiteY298" fmla="*/ 148819 h 165189"/>
                  <a:gd name="connsiteX299" fmla="*/ 107894 w 148819"/>
                  <a:gd name="connsiteY299" fmla="*/ 148447 h 165189"/>
                  <a:gd name="connsiteX300" fmla="*/ 103057 w 148819"/>
                  <a:gd name="connsiteY300" fmla="*/ 151052 h 165189"/>
                  <a:gd name="connsiteX301" fmla="*/ 103057 w 148819"/>
                  <a:gd name="connsiteY301" fmla="*/ 154028 h 165189"/>
                  <a:gd name="connsiteX302" fmla="*/ 103057 w 148819"/>
                  <a:gd name="connsiteY302" fmla="*/ 154028 h 165189"/>
                  <a:gd name="connsiteX303" fmla="*/ 103057 w 148819"/>
                  <a:gd name="connsiteY303" fmla="*/ 34973 h 165189"/>
                  <a:gd name="connsiteX304" fmla="*/ 103057 w 148819"/>
                  <a:gd name="connsiteY304" fmla="*/ 31996 h 165189"/>
                  <a:gd name="connsiteX305" fmla="*/ 110126 w 148819"/>
                  <a:gd name="connsiteY305" fmla="*/ 28276 h 165189"/>
                  <a:gd name="connsiteX306" fmla="*/ 110126 w 148819"/>
                  <a:gd name="connsiteY306" fmla="*/ 28648 h 165189"/>
                  <a:gd name="connsiteX307" fmla="*/ 110126 w 148819"/>
                  <a:gd name="connsiteY307" fmla="*/ 29020 h 165189"/>
                  <a:gd name="connsiteX308" fmla="*/ 110126 w 148819"/>
                  <a:gd name="connsiteY308" fmla="*/ 29392 h 165189"/>
                  <a:gd name="connsiteX309" fmla="*/ 110126 w 148819"/>
                  <a:gd name="connsiteY309" fmla="*/ 29764 h 165189"/>
                  <a:gd name="connsiteX310" fmla="*/ 110126 w 148819"/>
                  <a:gd name="connsiteY310" fmla="*/ 30136 h 165189"/>
                  <a:gd name="connsiteX311" fmla="*/ 110126 w 148819"/>
                  <a:gd name="connsiteY311" fmla="*/ 30508 h 165189"/>
                  <a:gd name="connsiteX312" fmla="*/ 110126 w 148819"/>
                  <a:gd name="connsiteY312" fmla="*/ 30880 h 165189"/>
                  <a:gd name="connsiteX313" fmla="*/ 110126 w 148819"/>
                  <a:gd name="connsiteY313" fmla="*/ 31252 h 165189"/>
                  <a:gd name="connsiteX314" fmla="*/ 110498 w 148819"/>
                  <a:gd name="connsiteY314" fmla="*/ 31252 h 165189"/>
                  <a:gd name="connsiteX315" fmla="*/ 110870 w 148819"/>
                  <a:gd name="connsiteY315" fmla="*/ 31252 h 165189"/>
                  <a:gd name="connsiteX316" fmla="*/ 103057 w 148819"/>
                  <a:gd name="connsiteY316" fmla="*/ 34973 h 165189"/>
                  <a:gd name="connsiteX317" fmla="*/ 103057 w 148819"/>
                  <a:gd name="connsiteY317" fmla="*/ 31996 h 165189"/>
                  <a:gd name="connsiteX318" fmla="*/ 103057 w 148819"/>
                  <a:gd name="connsiteY318" fmla="*/ 34973 h 165189"/>
                  <a:gd name="connsiteX319" fmla="*/ 95616 w 148819"/>
                  <a:gd name="connsiteY319" fmla="*/ 39065 h 165189"/>
                  <a:gd name="connsiteX320" fmla="*/ 95616 w 148819"/>
                  <a:gd name="connsiteY320" fmla="*/ 36089 h 165189"/>
                  <a:gd name="connsiteX321" fmla="*/ 103057 w 148819"/>
                  <a:gd name="connsiteY321" fmla="*/ 31996 h 165189"/>
                  <a:gd name="connsiteX322" fmla="*/ 103057 w 148819"/>
                  <a:gd name="connsiteY322" fmla="*/ 31996 h 165189"/>
                  <a:gd name="connsiteX323" fmla="*/ 103057 w 148819"/>
                  <a:gd name="connsiteY323" fmla="*/ 49854 h 165189"/>
                  <a:gd name="connsiteX324" fmla="*/ 103057 w 148819"/>
                  <a:gd name="connsiteY324" fmla="*/ 53203 h 165189"/>
                  <a:gd name="connsiteX325" fmla="*/ 98221 w 148819"/>
                  <a:gd name="connsiteY325" fmla="*/ 55807 h 165189"/>
                  <a:gd name="connsiteX326" fmla="*/ 97849 w 148819"/>
                  <a:gd name="connsiteY326" fmla="*/ 55807 h 165189"/>
                  <a:gd name="connsiteX327" fmla="*/ 97477 w 148819"/>
                  <a:gd name="connsiteY327" fmla="*/ 55807 h 165189"/>
                  <a:gd name="connsiteX328" fmla="*/ 97105 w 148819"/>
                  <a:gd name="connsiteY328" fmla="*/ 55807 h 165189"/>
                  <a:gd name="connsiteX329" fmla="*/ 96733 w 148819"/>
                  <a:gd name="connsiteY329" fmla="*/ 55807 h 165189"/>
                  <a:gd name="connsiteX330" fmla="*/ 96361 w 148819"/>
                  <a:gd name="connsiteY330" fmla="*/ 55807 h 165189"/>
                  <a:gd name="connsiteX331" fmla="*/ 95989 w 148819"/>
                  <a:gd name="connsiteY331" fmla="*/ 55807 h 165189"/>
                  <a:gd name="connsiteX332" fmla="*/ 95616 w 148819"/>
                  <a:gd name="connsiteY332" fmla="*/ 55807 h 165189"/>
                  <a:gd name="connsiteX333" fmla="*/ 95244 w 148819"/>
                  <a:gd name="connsiteY333" fmla="*/ 55807 h 165189"/>
                  <a:gd name="connsiteX334" fmla="*/ 95244 w 148819"/>
                  <a:gd name="connsiteY334" fmla="*/ 55435 h 165189"/>
                  <a:gd name="connsiteX335" fmla="*/ 95244 w 148819"/>
                  <a:gd name="connsiteY335" fmla="*/ 55063 h 165189"/>
                  <a:gd name="connsiteX336" fmla="*/ 95244 w 148819"/>
                  <a:gd name="connsiteY336" fmla="*/ 54691 h 165189"/>
                  <a:gd name="connsiteX337" fmla="*/ 95244 w 148819"/>
                  <a:gd name="connsiteY337" fmla="*/ 54319 h 165189"/>
                  <a:gd name="connsiteX338" fmla="*/ 95244 w 148819"/>
                  <a:gd name="connsiteY338" fmla="*/ 53947 h 165189"/>
                  <a:gd name="connsiteX339" fmla="*/ 95244 w 148819"/>
                  <a:gd name="connsiteY339" fmla="*/ 53575 h 165189"/>
                  <a:gd name="connsiteX340" fmla="*/ 95244 w 148819"/>
                  <a:gd name="connsiteY340" fmla="*/ 53203 h 165189"/>
                  <a:gd name="connsiteX341" fmla="*/ 95244 w 148819"/>
                  <a:gd name="connsiteY341" fmla="*/ 52831 h 165189"/>
                  <a:gd name="connsiteX342" fmla="*/ 103057 w 148819"/>
                  <a:gd name="connsiteY342" fmla="*/ 49854 h 165189"/>
                  <a:gd name="connsiteX343" fmla="*/ 103057 w 148819"/>
                  <a:gd name="connsiteY343" fmla="*/ 49854 h 165189"/>
                  <a:gd name="connsiteX344" fmla="*/ 103057 w 148819"/>
                  <a:gd name="connsiteY344" fmla="*/ 150680 h 165189"/>
                  <a:gd name="connsiteX345" fmla="*/ 103057 w 148819"/>
                  <a:gd name="connsiteY345" fmla="*/ 154028 h 165189"/>
                  <a:gd name="connsiteX346" fmla="*/ 95616 w 148819"/>
                  <a:gd name="connsiteY346" fmla="*/ 158121 h 165189"/>
                  <a:gd name="connsiteX347" fmla="*/ 95616 w 148819"/>
                  <a:gd name="connsiteY347" fmla="*/ 154772 h 165189"/>
                  <a:gd name="connsiteX348" fmla="*/ 103057 w 148819"/>
                  <a:gd name="connsiteY348" fmla="*/ 150680 h 165189"/>
                  <a:gd name="connsiteX349" fmla="*/ 103057 w 148819"/>
                  <a:gd name="connsiteY349" fmla="*/ 150680 h 165189"/>
                  <a:gd name="connsiteX350" fmla="*/ 103057 w 148819"/>
                  <a:gd name="connsiteY350" fmla="*/ 157376 h 165189"/>
                  <a:gd name="connsiteX351" fmla="*/ 95616 w 148819"/>
                  <a:gd name="connsiteY351" fmla="*/ 161469 h 165189"/>
                  <a:gd name="connsiteX352" fmla="*/ 95616 w 148819"/>
                  <a:gd name="connsiteY352" fmla="*/ 164445 h 165189"/>
                  <a:gd name="connsiteX353" fmla="*/ 103057 w 148819"/>
                  <a:gd name="connsiteY353" fmla="*/ 160353 h 165189"/>
                  <a:gd name="connsiteX354" fmla="*/ 103057 w 148819"/>
                  <a:gd name="connsiteY354" fmla="*/ 157376 h 165189"/>
                  <a:gd name="connsiteX355" fmla="*/ 103057 w 148819"/>
                  <a:gd name="connsiteY355" fmla="*/ 157376 h 165189"/>
                  <a:gd name="connsiteX356" fmla="*/ 95616 w 148819"/>
                  <a:gd name="connsiteY356" fmla="*/ 148075 h 165189"/>
                  <a:gd name="connsiteX357" fmla="*/ 95616 w 148819"/>
                  <a:gd name="connsiteY357" fmla="*/ 145099 h 165189"/>
                  <a:gd name="connsiteX358" fmla="*/ 96733 w 148819"/>
                  <a:gd name="connsiteY358" fmla="*/ 144355 h 165189"/>
                  <a:gd name="connsiteX359" fmla="*/ 96733 w 148819"/>
                  <a:gd name="connsiteY359" fmla="*/ 144727 h 165189"/>
                  <a:gd name="connsiteX360" fmla="*/ 96733 w 148819"/>
                  <a:gd name="connsiteY360" fmla="*/ 145099 h 165189"/>
                  <a:gd name="connsiteX361" fmla="*/ 96733 w 148819"/>
                  <a:gd name="connsiteY361" fmla="*/ 145471 h 165189"/>
                  <a:gd name="connsiteX362" fmla="*/ 96733 w 148819"/>
                  <a:gd name="connsiteY362" fmla="*/ 145843 h 165189"/>
                  <a:gd name="connsiteX363" fmla="*/ 96733 w 148819"/>
                  <a:gd name="connsiteY363" fmla="*/ 146215 h 165189"/>
                  <a:gd name="connsiteX364" fmla="*/ 96733 w 148819"/>
                  <a:gd name="connsiteY364" fmla="*/ 146587 h 165189"/>
                  <a:gd name="connsiteX365" fmla="*/ 96733 w 148819"/>
                  <a:gd name="connsiteY365" fmla="*/ 146959 h 165189"/>
                  <a:gd name="connsiteX366" fmla="*/ 96733 w 148819"/>
                  <a:gd name="connsiteY366" fmla="*/ 147331 h 165189"/>
                  <a:gd name="connsiteX367" fmla="*/ 95616 w 148819"/>
                  <a:gd name="connsiteY367" fmla="*/ 148075 h 165189"/>
                  <a:gd name="connsiteX368" fmla="*/ 95616 w 148819"/>
                  <a:gd name="connsiteY368" fmla="*/ 148075 h 165189"/>
                  <a:gd name="connsiteX369" fmla="*/ 95616 w 148819"/>
                  <a:gd name="connsiteY369" fmla="*/ 23811 h 165189"/>
                  <a:gd name="connsiteX370" fmla="*/ 95616 w 148819"/>
                  <a:gd name="connsiteY370" fmla="*/ 18602 h 165189"/>
                  <a:gd name="connsiteX371" fmla="*/ 97849 w 148819"/>
                  <a:gd name="connsiteY371" fmla="*/ 17486 h 165189"/>
                  <a:gd name="connsiteX372" fmla="*/ 97849 w 148819"/>
                  <a:gd name="connsiteY372" fmla="*/ 18230 h 165189"/>
                  <a:gd name="connsiteX373" fmla="*/ 97849 w 148819"/>
                  <a:gd name="connsiteY373" fmla="*/ 18974 h 165189"/>
                  <a:gd name="connsiteX374" fmla="*/ 97849 w 148819"/>
                  <a:gd name="connsiteY374" fmla="*/ 19719 h 165189"/>
                  <a:gd name="connsiteX375" fmla="*/ 97849 w 148819"/>
                  <a:gd name="connsiteY375" fmla="*/ 20463 h 165189"/>
                  <a:gd name="connsiteX376" fmla="*/ 97849 w 148819"/>
                  <a:gd name="connsiteY376" fmla="*/ 21207 h 165189"/>
                  <a:gd name="connsiteX377" fmla="*/ 97849 w 148819"/>
                  <a:gd name="connsiteY377" fmla="*/ 21951 h 165189"/>
                  <a:gd name="connsiteX378" fmla="*/ 97849 w 148819"/>
                  <a:gd name="connsiteY378" fmla="*/ 22695 h 165189"/>
                  <a:gd name="connsiteX379" fmla="*/ 97849 w 148819"/>
                  <a:gd name="connsiteY379" fmla="*/ 23439 h 165189"/>
                  <a:gd name="connsiteX380" fmla="*/ 95616 w 148819"/>
                  <a:gd name="connsiteY380" fmla="*/ 23811 h 165189"/>
                  <a:gd name="connsiteX381" fmla="*/ 95616 w 148819"/>
                  <a:gd name="connsiteY381" fmla="*/ 18602 h 165189"/>
                  <a:gd name="connsiteX382" fmla="*/ 95616 w 148819"/>
                  <a:gd name="connsiteY382" fmla="*/ 23811 h 165189"/>
                  <a:gd name="connsiteX383" fmla="*/ 84827 w 148819"/>
                  <a:gd name="connsiteY383" fmla="*/ 29764 h 165189"/>
                  <a:gd name="connsiteX384" fmla="*/ 84827 w 148819"/>
                  <a:gd name="connsiteY384" fmla="*/ 24555 h 165189"/>
                  <a:gd name="connsiteX385" fmla="*/ 95616 w 148819"/>
                  <a:gd name="connsiteY385" fmla="*/ 18602 h 165189"/>
                  <a:gd name="connsiteX386" fmla="*/ 95616 w 148819"/>
                  <a:gd name="connsiteY386" fmla="*/ 18602 h 165189"/>
                  <a:gd name="connsiteX387" fmla="*/ 95616 w 148819"/>
                  <a:gd name="connsiteY387" fmla="*/ 36089 h 165189"/>
                  <a:gd name="connsiteX388" fmla="*/ 95616 w 148819"/>
                  <a:gd name="connsiteY388" fmla="*/ 39065 h 165189"/>
                  <a:gd name="connsiteX389" fmla="*/ 86687 w 148819"/>
                  <a:gd name="connsiteY389" fmla="*/ 43902 h 165189"/>
                  <a:gd name="connsiteX390" fmla="*/ 86315 w 148819"/>
                  <a:gd name="connsiteY390" fmla="*/ 43902 h 165189"/>
                  <a:gd name="connsiteX391" fmla="*/ 85943 w 148819"/>
                  <a:gd name="connsiteY391" fmla="*/ 43902 h 165189"/>
                  <a:gd name="connsiteX392" fmla="*/ 85943 w 148819"/>
                  <a:gd name="connsiteY392" fmla="*/ 43530 h 165189"/>
                  <a:gd name="connsiteX393" fmla="*/ 85943 w 148819"/>
                  <a:gd name="connsiteY393" fmla="*/ 43158 h 165189"/>
                  <a:gd name="connsiteX394" fmla="*/ 85943 w 148819"/>
                  <a:gd name="connsiteY394" fmla="*/ 42786 h 165189"/>
                  <a:gd name="connsiteX395" fmla="*/ 85943 w 148819"/>
                  <a:gd name="connsiteY395" fmla="*/ 42413 h 165189"/>
                  <a:gd name="connsiteX396" fmla="*/ 85943 w 148819"/>
                  <a:gd name="connsiteY396" fmla="*/ 42041 h 165189"/>
                  <a:gd name="connsiteX397" fmla="*/ 85943 w 148819"/>
                  <a:gd name="connsiteY397" fmla="*/ 41669 h 165189"/>
                  <a:gd name="connsiteX398" fmla="*/ 85943 w 148819"/>
                  <a:gd name="connsiteY398" fmla="*/ 41297 h 165189"/>
                  <a:gd name="connsiteX399" fmla="*/ 85943 w 148819"/>
                  <a:gd name="connsiteY399" fmla="*/ 40925 h 165189"/>
                  <a:gd name="connsiteX400" fmla="*/ 95616 w 148819"/>
                  <a:gd name="connsiteY400" fmla="*/ 36089 h 165189"/>
                  <a:gd name="connsiteX401" fmla="*/ 95616 w 148819"/>
                  <a:gd name="connsiteY401" fmla="*/ 36089 h 165189"/>
                  <a:gd name="connsiteX402" fmla="*/ 95616 w 148819"/>
                  <a:gd name="connsiteY402" fmla="*/ 145099 h 165189"/>
                  <a:gd name="connsiteX403" fmla="*/ 95616 w 148819"/>
                  <a:gd name="connsiteY403" fmla="*/ 148075 h 165189"/>
                  <a:gd name="connsiteX404" fmla="*/ 84827 w 148819"/>
                  <a:gd name="connsiteY404" fmla="*/ 154028 h 165189"/>
                  <a:gd name="connsiteX405" fmla="*/ 84827 w 148819"/>
                  <a:gd name="connsiteY405" fmla="*/ 151052 h 165189"/>
                  <a:gd name="connsiteX406" fmla="*/ 95616 w 148819"/>
                  <a:gd name="connsiteY406" fmla="*/ 145099 h 165189"/>
                  <a:gd name="connsiteX407" fmla="*/ 95616 w 148819"/>
                  <a:gd name="connsiteY407" fmla="*/ 145099 h 165189"/>
                  <a:gd name="connsiteX408" fmla="*/ 95616 w 148819"/>
                  <a:gd name="connsiteY408" fmla="*/ 154772 h 165189"/>
                  <a:gd name="connsiteX409" fmla="*/ 95616 w 148819"/>
                  <a:gd name="connsiteY409" fmla="*/ 158121 h 165189"/>
                  <a:gd name="connsiteX410" fmla="*/ 84827 w 148819"/>
                  <a:gd name="connsiteY410" fmla="*/ 164073 h 165189"/>
                  <a:gd name="connsiteX411" fmla="*/ 84827 w 148819"/>
                  <a:gd name="connsiteY411" fmla="*/ 160725 h 165189"/>
                  <a:gd name="connsiteX412" fmla="*/ 95616 w 148819"/>
                  <a:gd name="connsiteY412" fmla="*/ 154772 h 165189"/>
                  <a:gd name="connsiteX413" fmla="*/ 95616 w 148819"/>
                  <a:gd name="connsiteY413" fmla="*/ 154772 h 165189"/>
                  <a:gd name="connsiteX414" fmla="*/ 95616 w 148819"/>
                  <a:gd name="connsiteY414" fmla="*/ 161469 h 165189"/>
                  <a:gd name="connsiteX415" fmla="*/ 94500 w 148819"/>
                  <a:gd name="connsiteY415" fmla="*/ 162213 h 165189"/>
                  <a:gd name="connsiteX416" fmla="*/ 94500 w 148819"/>
                  <a:gd name="connsiteY416" fmla="*/ 162585 h 165189"/>
                  <a:gd name="connsiteX417" fmla="*/ 94500 w 148819"/>
                  <a:gd name="connsiteY417" fmla="*/ 162957 h 165189"/>
                  <a:gd name="connsiteX418" fmla="*/ 94500 w 148819"/>
                  <a:gd name="connsiteY418" fmla="*/ 163329 h 165189"/>
                  <a:gd name="connsiteX419" fmla="*/ 94500 w 148819"/>
                  <a:gd name="connsiteY419" fmla="*/ 163701 h 165189"/>
                  <a:gd name="connsiteX420" fmla="*/ 94500 w 148819"/>
                  <a:gd name="connsiteY420" fmla="*/ 164073 h 165189"/>
                  <a:gd name="connsiteX421" fmla="*/ 94500 w 148819"/>
                  <a:gd name="connsiteY421" fmla="*/ 164445 h 165189"/>
                  <a:gd name="connsiteX422" fmla="*/ 94500 w 148819"/>
                  <a:gd name="connsiteY422" fmla="*/ 164817 h 165189"/>
                  <a:gd name="connsiteX423" fmla="*/ 94500 w 148819"/>
                  <a:gd name="connsiteY423" fmla="*/ 165189 h 165189"/>
                  <a:gd name="connsiteX424" fmla="*/ 95244 w 148819"/>
                  <a:gd name="connsiteY424" fmla="*/ 164817 h 165189"/>
                  <a:gd name="connsiteX425" fmla="*/ 95244 w 148819"/>
                  <a:gd name="connsiteY425" fmla="*/ 161469 h 165189"/>
                  <a:gd name="connsiteX426" fmla="*/ 95616 w 148819"/>
                  <a:gd name="connsiteY426" fmla="*/ 161469 h 165189"/>
                  <a:gd name="connsiteX427" fmla="*/ 84827 w 148819"/>
                  <a:gd name="connsiteY427" fmla="*/ 141006 h 165189"/>
                  <a:gd name="connsiteX428" fmla="*/ 84827 w 148819"/>
                  <a:gd name="connsiteY428" fmla="*/ 139890 h 165189"/>
                  <a:gd name="connsiteX429" fmla="*/ 85571 w 148819"/>
                  <a:gd name="connsiteY429" fmla="*/ 139518 h 165189"/>
                  <a:gd name="connsiteX430" fmla="*/ 85571 w 148819"/>
                  <a:gd name="connsiteY430" fmla="*/ 139890 h 165189"/>
                  <a:gd name="connsiteX431" fmla="*/ 85571 w 148819"/>
                  <a:gd name="connsiteY431" fmla="*/ 140262 h 165189"/>
                  <a:gd name="connsiteX432" fmla="*/ 85571 w 148819"/>
                  <a:gd name="connsiteY432" fmla="*/ 140634 h 165189"/>
                  <a:gd name="connsiteX433" fmla="*/ 84827 w 148819"/>
                  <a:gd name="connsiteY433" fmla="*/ 141006 h 165189"/>
                  <a:gd name="connsiteX434" fmla="*/ 84827 w 148819"/>
                  <a:gd name="connsiteY434" fmla="*/ 141006 h 165189"/>
                  <a:gd name="connsiteX435" fmla="*/ 84827 w 148819"/>
                  <a:gd name="connsiteY435" fmla="*/ 141006 h 165189"/>
                  <a:gd name="connsiteX436" fmla="*/ 84827 w 148819"/>
                  <a:gd name="connsiteY436" fmla="*/ 13766 h 165189"/>
                  <a:gd name="connsiteX437" fmla="*/ 84827 w 148819"/>
                  <a:gd name="connsiteY437" fmla="*/ 9673 h 165189"/>
                  <a:gd name="connsiteX438" fmla="*/ 86315 w 148819"/>
                  <a:gd name="connsiteY438" fmla="*/ 8929 h 165189"/>
                  <a:gd name="connsiteX439" fmla="*/ 86315 w 148819"/>
                  <a:gd name="connsiteY439" fmla="*/ 9301 h 165189"/>
                  <a:gd name="connsiteX440" fmla="*/ 86315 w 148819"/>
                  <a:gd name="connsiteY440" fmla="*/ 9673 h 165189"/>
                  <a:gd name="connsiteX441" fmla="*/ 86315 w 148819"/>
                  <a:gd name="connsiteY441" fmla="*/ 10045 h 165189"/>
                  <a:gd name="connsiteX442" fmla="*/ 86315 w 148819"/>
                  <a:gd name="connsiteY442" fmla="*/ 10417 h 165189"/>
                  <a:gd name="connsiteX443" fmla="*/ 86315 w 148819"/>
                  <a:gd name="connsiteY443" fmla="*/ 10789 h 165189"/>
                  <a:gd name="connsiteX444" fmla="*/ 86315 w 148819"/>
                  <a:gd name="connsiteY444" fmla="*/ 11161 h 165189"/>
                  <a:gd name="connsiteX445" fmla="*/ 86315 w 148819"/>
                  <a:gd name="connsiteY445" fmla="*/ 11533 h 165189"/>
                  <a:gd name="connsiteX446" fmla="*/ 86315 w 148819"/>
                  <a:gd name="connsiteY446" fmla="*/ 11905 h 165189"/>
                  <a:gd name="connsiteX447" fmla="*/ 84827 w 148819"/>
                  <a:gd name="connsiteY447" fmla="*/ 13766 h 165189"/>
                  <a:gd name="connsiteX448" fmla="*/ 84827 w 148819"/>
                  <a:gd name="connsiteY448" fmla="*/ 10045 h 165189"/>
                  <a:gd name="connsiteX449" fmla="*/ 84827 w 148819"/>
                  <a:gd name="connsiteY449" fmla="*/ 14138 h 165189"/>
                  <a:gd name="connsiteX450" fmla="*/ 74782 w 148819"/>
                  <a:gd name="connsiteY450" fmla="*/ 19346 h 165189"/>
                  <a:gd name="connsiteX451" fmla="*/ 74782 w 148819"/>
                  <a:gd name="connsiteY451" fmla="*/ 15254 h 165189"/>
                  <a:gd name="connsiteX452" fmla="*/ 84827 w 148819"/>
                  <a:gd name="connsiteY452" fmla="*/ 10045 h 165189"/>
                  <a:gd name="connsiteX453" fmla="*/ 84827 w 148819"/>
                  <a:gd name="connsiteY453" fmla="*/ 10045 h 165189"/>
                  <a:gd name="connsiteX454" fmla="*/ 84827 w 148819"/>
                  <a:gd name="connsiteY454" fmla="*/ 24183 h 165189"/>
                  <a:gd name="connsiteX455" fmla="*/ 84827 w 148819"/>
                  <a:gd name="connsiteY455" fmla="*/ 29392 h 165189"/>
                  <a:gd name="connsiteX456" fmla="*/ 74782 w 148819"/>
                  <a:gd name="connsiteY456" fmla="*/ 34600 h 165189"/>
                  <a:gd name="connsiteX457" fmla="*/ 74782 w 148819"/>
                  <a:gd name="connsiteY457" fmla="*/ 29392 h 165189"/>
                  <a:gd name="connsiteX458" fmla="*/ 84827 w 148819"/>
                  <a:gd name="connsiteY458" fmla="*/ 24183 h 165189"/>
                  <a:gd name="connsiteX459" fmla="*/ 84827 w 148819"/>
                  <a:gd name="connsiteY459" fmla="*/ 24183 h 165189"/>
                  <a:gd name="connsiteX460" fmla="*/ 84827 w 148819"/>
                  <a:gd name="connsiteY460" fmla="*/ 139890 h 165189"/>
                  <a:gd name="connsiteX461" fmla="*/ 84827 w 148819"/>
                  <a:gd name="connsiteY461" fmla="*/ 141006 h 165189"/>
                  <a:gd name="connsiteX462" fmla="*/ 84827 w 148819"/>
                  <a:gd name="connsiteY462" fmla="*/ 141006 h 165189"/>
                  <a:gd name="connsiteX463" fmla="*/ 84827 w 148819"/>
                  <a:gd name="connsiteY463" fmla="*/ 141378 h 165189"/>
                  <a:gd name="connsiteX464" fmla="*/ 84827 w 148819"/>
                  <a:gd name="connsiteY464" fmla="*/ 141750 h 165189"/>
                  <a:gd name="connsiteX465" fmla="*/ 84827 w 148819"/>
                  <a:gd name="connsiteY465" fmla="*/ 142122 h 165189"/>
                  <a:gd name="connsiteX466" fmla="*/ 75154 w 148819"/>
                  <a:gd name="connsiteY466" fmla="*/ 147331 h 165189"/>
                  <a:gd name="connsiteX467" fmla="*/ 75154 w 148819"/>
                  <a:gd name="connsiteY467" fmla="*/ 145471 h 165189"/>
                  <a:gd name="connsiteX468" fmla="*/ 84827 w 148819"/>
                  <a:gd name="connsiteY468" fmla="*/ 139890 h 165189"/>
                  <a:gd name="connsiteX469" fmla="*/ 84827 w 148819"/>
                  <a:gd name="connsiteY469" fmla="*/ 139890 h 165189"/>
                  <a:gd name="connsiteX470" fmla="*/ 84827 w 148819"/>
                  <a:gd name="connsiteY470" fmla="*/ 151052 h 165189"/>
                  <a:gd name="connsiteX471" fmla="*/ 84827 w 148819"/>
                  <a:gd name="connsiteY471" fmla="*/ 154028 h 165189"/>
                  <a:gd name="connsiteX472" fmla="*/ 74782 w 148819"/>
                  <a:gd name="connsiteY472" fmla="*/ 159237 h 165189"/>
                  <a:gd name="connsiteX473" fmla="*/ 74782 w 148819"/>
                  <a:gd name="connsiteY473" fmla="*/ 156260 h 165189"/>
                  <a:gd name="connsiteX474" fmla="*/ 84827 w 148819"/>
                  <a:gd name="connsiteY474" fmla="*/ 151052 h 165189"/>
                  <a:gd name="connsiteX475" fmla="*/ 84827 w 148819"/>
                  <a:gd name="connsiteY475" fmla="*/ 151052 h 165189"/>
                  <a:gd name="connsiteX476" fmla="*/ 84827 w 148819"/>
                  <a:gd name="connsiteY476" fmla="*/ 160725 h 165189"/>
                  <a:gd name="connsiteX477" fmla="*/ 84827 w 148819"/>
                  <a:gd name="connsiteY477" fmla="*/ 164073 h 165189"/>
                  <a:gd name="connsiteX478" fmla="*/ 84455 w 148819"/>
                  <a:gd name="connsiteY478" fmla="*/ 164445 h 165189"/>
                  <a:gd name="connsiteX479" fmla="*/ 84455 w 148819"/>
                  <a:gd name="connsiteY479" fmla="*/ 164073 h 165189"/>
                  <a:gd name="connsiteX480" fmla="*/ 84455 w 148819"/>
                  <a:gd name="connsiteY480" fmla="*/ 163701 h 165189"/>
                  <a:gd name="connsiteX481" fmla="*/ 84455 w 148819"/>
                  <a:gd name="connsiteY481" fmla="*/ 163329 h 165189"/>
                  <a:gd name="connsiteX482" fmla="*/ 84455 w 148819"/>
                  <a:gd name="connsiteY482" fmla="*/ 162957 h 165189"/>
                  <a:gd name="connsiteX483" fmla="*/ 84455 w 148819"/>
                  <a:gd name="connsiteY483" fmla="*/ 162585 h 165189"/>
                  <a:gd name="connsiteX484" fmla="*/ 84455 w 148819"/>
                  <a:gd name="connsiteY484" fmla="*/ 162213 h 165189"/>
                  <a:gd name="connsiteX485" fmla="*/ 84455 w 148819"/>
                  <a:gd name="connsiteY485" fmla="*/ 161841 h 165189"/>
                  <a:gd name="connsiteX486" fmla="*/ 84455 w 148819"/>
                  <a:gd name="connsiteY486" fmla="*/ 161469 h 165189"/>
                  <a:gd name="connsiteX487" fmla="*/ 84827 w 148819"/>
                  <a:gd name="connsiteY487" fmla="*/ 160725 h 165189"/>
                  <a:gd name="connsiteX488" fmla="*/ 84827 w 148819"/>
                  <a:gd name="connsiteY488" fmla="*/ 160725 h 165189"/>
                  <a:gd name="connsiteX489" fmla="*/ 74782 w 148819"/>
                  <a:gd name="connsiteY489" fmla="*/ 7813 h 165189"/>
                  <a:gd name="connsiteX490" fmla="*/ 74782 w 148819"/>
                  <a:gd name="connsiteY490" fmla="*/ 5581 h 165189"/>
                  <a:gd name="connsiteX491" fmla="*/ 74782 w 148819"/>
                  <a:gd name="connsiteY491" fmla="*/ 5953 h 165189"/>
                  <a:gd name="connsiteX492" fmla="*/ 75154 w 148819"/>
                  <a:gd name="connsiteY492" fmla="*/ 6325 h 165189"/>
                  <a:gd name="connsiteX493" fmla="*/ 75526 w 148819"/>
                  <a:gd name="connsiteY493" fmla="*/ 6697 h 165189"/>
                  <a:gd name="connsiteX494" fmla="*/ 75898 w 148819"/>
                  <a:gd name="connsiteY494" fmla="*/ 7069 h 165189"/>
                  <a:gd name="connsiteX495" fmla="*/ 74782 w 148819"/>
                  <a:gd name="connsiteY495" fmla="*/ 7813 h 165189"/>
                  <a:gd name="connsiteX496" fmla="*/ 74782 w 148819"/>
                  <a:gd name="connsiteY496" fmla="*/ 5581 h 165189"/>
                  <a:gd name="connsiteX497" fmla="*/ 74782 w 148819"/>
                  <a:gd name="connsiteY497" fmla="*/ 7813 h 165189"/>
                  <a:gd name="connsiteX498" fmla="*/ 72921 w 148819"/>
                  <a:gd name="connsiteY498" fmla="*/ 8929 h 165189"/>
                  <a:gd name="connsiteX499" fmla="*/ 72921 w 148819"/>
                  <a:gd name="connsiteY499" fmla="*/ 3348 h 165189"/>
                  <a:gd name="connsiteX500" fmla="*/ 73666 w 148819"/>
                  <a:gd name="connsiteY500" fmla="*/ 2976 h 165189"/>
                  <a:gd name="connsiteX501" fmla="*/ 74038 w 148819"/>
                  <a:gd name="connsiteY501" fmla="*/ 3720 h 165189"/>
                  <a:gd name="connsiteX502" fmla="*/ 74410 w 148819"/>
                  <a:gd name="connsiteY502" fmla="*/ 4465 h 165189"/>
                  <a:gd name="connsiteX503" fmla="*/ 74782 w 148819"/>
                  <a:gd name="connsiteY503" fmla="*/ 5209 h 165189"/>
                  <a:gd name="connsiteX504" fmla="*/ 74782 w 148819"/>
                  <a:gd name="connsiteY504" fmla="*/ 5581 h 165189"/>
                  <a:gd name="connsiteX505" fmla="*/ 74782 w 148819"/>
                  <a:gd name="connsiteY505" fmla="*/ 5581 h 165189"/>
                  <a:gd name="connsiteX506" fmla="*/ 74782 w 148819"/>
                  <a:gd name="connsiteY506" fmla="*/ 5581 h 165189"/>
                  <a:gd name="connsiteX507" fmla="*/ 74782 w 148819"/>
                  <a:gd name="connsiteY507" fmla="*/ 15254 h 165189"/>
                  <a:gd name="connsiteX508" fmla="*/ 74782 w 148819"/>
                  <a:gd name="connsiteY508" fmla="*/ 19346 h 165189"/>
                  <a:gd name="connsiteX509" fmla="*/ 72921 w 148819"/>
                  <a:gd name="connsiteY509" fmla="*/ 20463 h 165189"/>
                  <a:gd name="connsiteX510" fmla="*/ 72921 w 148819"/>
                  <a:gd name="connsiteY510" fmla="*/ 16370 h 165189"/>
                  <a:gd name="connsiteX511" fmla="*/ 74782 w 148819"/>
                  <a:gd name="connsiteY511" fmla="*/ 15254 h 165189"/>
                  <a:gd name="connsiteX512" fmla="*/ 74782 w 148819"/>
                  <a:gd name="connsiteY512" fmla="*/ 15254 h 165189"/>
                  <a:gd name="connsiteX513" fmla="*/ 74782 w 148819"/>
                  <a:gd name="connsiteY513" fmla="*/ 29392 h 165189"/>
                  <a:gd name="connsiteX514" fmla="*/ 74782 w 148819"/>
                  <a:gd name="connsiteY514" fmla="*/ 34600 h 165189"/>
                  <a:gd name="connsiteX515" fmla="*/ 74782 w 148819"/>
                  <a:gd name="connsiteY515" fmla="*/ 34600 h 165189"/>
                  <a:gd name="connsiteX516" fmla="*/ 74782 w 148819"/>
                  <a:gd name="connsiteY516" fmla="*/ 33856 h 165189"/>
                  <a:gd name="connsiteX517" fmla="*/ 74782 w 148819"/>
                  <a:gd name="connsiteY517" fmla="*/ 33112 h 165189"/>
                  <a:gd name="connsiteX518" fmla="*/ 74782 w 148819"/>
                  <a:gd name="connsiteY518" fmla="*/ 32368 h 165189"/>
                  <a:gd name="connsiteX519" fmla="*/ 74782 w 148819"/>
                  <a:gd name="connsiteY519" fmla="*/ 31624 h 165189"/>
                  <a:gd name="connsiteX520" fmla="*/ 74782 w 148819"/>
                  <a:gd name="connsiteY520" fmla="*/ 30880 h 165189"/>
                  <a:gd name="connsiteX521" fmla="*/ 74782 w 148819"/>
                  <a:gd name="connsiteY521" fmla="*/ 30136 h 165189"/>
                  <a:gd name="connsiteX522" fmla="*/ 74782 w 148819"/>
                  <a:gd name="connsiteY522" fmla="*/ 29392 h 165189"/>
                  <a:gd name="connsiteX523" fmla="*/ 74782 w 148819"/>
                  <a:gd name="connsiteY523" fmla="*/ 28648 h 165189"/>
                  <a:gd name="connsiteX524" fmla="*/ 74782 w 148819"/>
                  <a:gd name="connsiteY524" fmla="*/ 29392 h 165189"/>
                  <a:gd name="connsiteX525" fmla="*/ 74782 w 148819"/>
                  <a:gd name="connsiteY525" fmla="*/ 29392 h 165189"/>
                  <a:gd name="connsiteX526" fmla="*/ 74782 w 148819"/>
                  <a:gd name="connsiteY526" fmla="*/ 145099 h 165189"/>
                  <a:gd name="connsiteX527" fmla="*/ 74782 w 148819"/>
                  <a:gd name="connsiteY527" fmla="*/ 146959 h 165189"/>
                  <a:gd name="connsiteX528" fmla="*/ 72921 w 148819"/>
                  <a:gd name="connsiteY528" fmla="*/ 148075 h 165189"/>
                  <a:gd name="connsiteX529" fmla="*/ 72921 w 148819"/>
                  <a:gd name="connsiteY529" fmla="*/ 146215 h 165189"/>
                  <a:gd name="connsiteX530" fmla="*/ 74782 w 148819"/>
                  <a:gd name="connsiteY530" fmla="*/ 145099 h 165189"/>
                  <a:gd name="connsiteX531" fmla="*/ 74782 w 148819"/>
                  <a:gd name="connsiteY531" fmla="*/ 145099 h 165189"/>
                  <a:gd name="connsiteX532" fmla="*/ 74782 w 148819"/>
                  <a:gd name="connsiteY532" fmla="*/ 156260 h 165189"/>
                  <a:gd name="connsiteX533" fmla="*/ 74782 w 148819"/>
                  <a:gd name="connsiteY533" fmla="*/ 159237 h 165189"/>
                  <a:gd name="connsiteX534" fmla="*/ 72921 w 148819"/>
                  <a:gd name="connsiteY534" fmla="*/ 160353 h 165189"/>
                  <a:gd name="connsiteX535" fmla="*/ 72921 w 148819"/>
                  <a:gd name="connsiteY535" fmla="*/ 157376 h 165189"/>
                  <a:gd name="connsiteX536" fmla="*/ 74782 w 148819"/>
                  <a:gd name="connsiteY536" fmla="*/ 156260 h 165189"/>
                  <a:gd name="connsiteX537" fmla="*/ 74782 w 148819"/>
                  <a:gd name="connsiteY537" fmla="*/ 156260 h 165189"/>
                  <a:gd name="connsiteX538" fmla="*/ 72921 w 148819"/>
                  <a:gd name="connsiteY538" fmla="*/ 130961 h 165189"/>
                  <a:gd name="connsiteX539" fmla="*/ 72921 w 148819"/>
                  <a:gd name="connsiteY539" fmla="*/ 130217 h 165189"/>
                  <a:gd name="connsiteX540" fmla="*/ 73666 w 148819"/>
                  <a:gd name="connsiteY540" fmla="*/ 129845 h 165189"/>
                  <a:gd name="connsiteX541" fmla="*/ 73294 w 148819"/>
                  <a:gd name="connsiteY541" fmla="*/ 130217 h 165189"/>
                  <a:gd name="connsiteX542" fmla="*/ 72921 w 148819"/>
                  <a:gd name="connsiteY542" fmla="*/ 130961 h 165189"/>
                  <a:gd name="connsiteX543" fmla="*/ 72921 w 148819"/>
                  <a:gd name="connsiteY543" fmla="*/ 130961 h 165189"/>
                  <a:gd name="connsiteX544" fmla="*/ 72921 w 148819"/>
                  <a:gd name="connsiteY544" fmla="*/ 3348 h 165189"/>
                  <a:gd name="connsiteX545" fmla="*/ 72921 w 148819"/>
                  <a:gd name="connsiteY545" fmla="*/ 8929 h 165189"/>
                  <a:gd name="connsiteX546" fmla="*/ 66969 w 148819"/>
                  <a:gd name="connsiteY546" fmla="*/ 11905 h 165189"/>
                  <a:gd name="connsiteX547" fmla="*/ 66969 w 148819"/>
                  <a:gd name="connsiteY547" fmla="*/ 6697 h 165189"/>
                  <a:gd name="connsiteX548" fmla="*/ 72921 w 148819"/>
                  <a:gd name="connsiteY548" fmla="*/ 3348 h 165189"/>
                  <a:gd name="connsiteX549" fmla="*/ 72921 w 148819"/>
                  <a:gd name="connsiteY549" fmla="*/ 3348 h 165189"/>
                  <a:gd name="connsiteX550" fmla="*/ 72921 w 148819"/>
                  <a:gd name="connsiteY550" fmla="*/ 15998 h 165189"/>
                  <a:gd name="connsiteX551" fmla="*/ 72921 w 148819"/>
                  <a:gd name="connsiteY551" fmla="*/ 20091 h 165189"/>
                  <a:gd name="connsiteX552" fmla="*/ 66969 w 148819"/>
                  <a:gd name="connsiteY552" fmla="*/ 23067 h 165189"/>
                  <a:gd name="connsiteX553" fmla="*/ 66969 w 148819"/>
                  <a:gd name="connsiteY553" fmla="*/ 18974 h 165189"/>
                  <a:gd name="connsiteX554" fmla="*/ 72921 w 148819"/>
                  <a:gd name="connsiteY554" fmla="*/ 15998 h 165189"/>
                  <a:gd name="connsiteX555" fmla="*/ 72921 w 148819"/>
                  <a:gd name="connsiteY555" fmla="*/ 15998 h 165189"/>
                  <a:gd name="connsiteX556" fmla="*/ 72921 w 148819"/>
                  <a:gd name="connsiteY556" fmla="*/ 130589 h 165189"/>
                  <a:gd name="connsiteX557" fmla="*/ 72921 w 148819"/>
                  <a:gd name="connsiteY557" fmla="*/ 131333 h 165189"/>
                  <a:gd name="connsiteX558" fmla="*/ 72549 w 148819"/>
                  <a:gd name="connsiteY558" fmla="*/ 131705 h 165189"/>
                  <a:gd name="connsiteX559" fmla="*/ 72177 w 148819"/>
                  <a:gd name="connsiteY559" fmla="*/ 132077 h 165189"/>
                  <a:gd name="connsiteX560" fmla="*/ 71805 w 148819"/>
                  <a:gd name="connsiteY560" fmla="*/ 132449 h 165189"/>
                  <a:gd name="connsiteX561" fmla="*/ 71433 w 148819"/>
                  <a:gd name="connsiteY561" fmla="*/ 132821 h 165189"/>
                  <a:gd name="connsiteX562" fmla="*/ 71061 w 148819"/>
                  <a:gd name="connsiteY562" fmla="*/ 133193 h 165189"/>
                  <a:gd name="connsiteX563" fmla="*/ 66597 w 148819"/>
                  <a:gd name="connsiteY563" fmla="*/ 135798 h 165189"/>
                  <a:gd name="connsiteX564" fmla="*/ 66597 w 148819"/>
                  <a:gd name="connsiteY564" fmla="*/ 134309 h 165189"/>
                  <a:gd name="connsiteX565" fmla="*/ 72921 w 148819"/>
                  <a:gd name="connsiteY565" fmla="*/ 130589 h 165189"/>
                  <a:gd name="connsiteX566" fmla="*/ 72921 w 148819"/>
                  <a:gd name="connsiteY566" fmla="*/ 130589 h 165189"/>
                  <a:gd name="connsiteX567" fmla="*/ 72921 w 148819"/>
                  <a:gd name="connsiteY567" fmla="*/ 145843 h 165189"/>
                  <a:gd name="connsiteX568" fmla="*/ 72921 w 148819"/>
                  <a:gd name="connsiteY568" fmla="*/ 147703 h 165189"/>
                  <a:gd name="connsiteX569" fmla="*/ 66969 w 148819"/>
                  <a:gd name="connsiteY569" fmla="*/ 150680 h 165189"/>
                  <a:gd name="connsiteX570" fmla="*/ 66969 w 148819"/>
                  <a:gd name="connsiteY570" fmla="*/ 148819 h 165189"/>
                  <a:gd name="connsiteX571" fmla="*/ 72921 w 148819"/>
                  <a:gd name="connsiteY571" fmla="*/ 145843 h 165189"/>
                  <a:gd name="connsiteX572" fmla="*/ 72921 w 148819"/>
                  <a:gd name="connsiteY572" fmla="*/ 145843 h 165189"/>
                  <a:gd name="connsiteX573" fmla="*/ 72921 w 148819"/>
                  <a:gd name="connsiteY573" fmla="*/ 157004 h 165189"/>
                  <a:gd name="connsiteX574" fmla="*/ 72921 w 148819"/>
                  <a:gd name="connsiteY574" fmla="*/ 159981 h 165189"/>
                  <a:gd name="connsiteX575" fmla="*/ 72177 w 148819"/>
                  <a:gd name="connsiteY575" fmla="*/ 160353 h 165189"/>
                  <a:gd name="connsiteX576" fmla="*/ 72177 w 148819"/>
                  <a:gd name="connsiteY576" fmla="*/ 159981 h 165189"/>
                  <a:gd name="connsiteX577" fmla="*/ 72177 w 148819"/>
                  <a:gd name="connsiteY577" fmla="*/ 159609 h 165189"/>
                  <a:gd name="connsiteX578" fmla="*/ 72177 w 148819"/>
                  <a:gd name="connsiteY578" fmla="*/ 159237 h 165189"/>
                  <a:gd name="connsiteX579" fmla="*/ 72177 w 148819"/>
                  <a:gd name="connsiteY579" fmla="*/ 158865 h 165189"/>
                  <a:gd name="connsiteX580" fmla="*/ 72177 w 148819"/>
                  <a:gd name="connsiteY580" fmla="*/ 158493 h 165189"/>
                  <a:gd name="connsiteX581" fmla="*/ 72177 w 148819"/>
                  <a:gd name="connsiteY581" fmla="*/ 158121 h 165189"/>
                  <a:gd name="connsiteX582" fmla="*/ 72177 w 148819"/>
                  <a:gd name="connsiteY582" fmla="*/ 157748 h 165189"/>
                  <a:gd name="connsiteX583" fmla="*/ 72921 w 148819"/>
                  <a:gd name="connsiteY583" fmla="*/ 157004 h 165189"/>
                  <a:gd name="connsiteX584" fmla="*/ 72921 w 148819"/>
                  <a:gd name="connsiteY584" fmla="*/ 157004 h 165189"/>
                  <a:gd name="connsiteX585" fmla="*/ 67341 w 148819"/>
                  <a:gd name="connsiteY585" fmla="*/ 6697 h 165189"/>
                  <a:gd name="connsiteX586" fmla="*/ 67341 w 148819"/>
                  <a:gd name="connsiteY586" fmla="*/ 12278 h 165189"/>
                  <a:gd name="connsiteX587" fmla="*/ 63620 w 148819"/>
                  <a:gd name="connsiteY587" fmla="*/ 14138 h 165189"/>
                  <a:gd name="connsiteX588" fmla="*/ 63620 w 148819"/>
                  <a:gd name="connsiteY588" fmla="*/ 8557 h 165189"/>
                  <a:gd name="connsiteX589" fmla="*/ 67341 w 148819"/>
                  <a:gd name="connsiteY589" fmla="*/ 6697 h 165189"/>
                  <a:gd name="connsiteX590" fmla="*/ 67341 w 148819"/>
                  <a:gd name="connsiteY590" fmla="*/ 6697 h 165189"/>
                  <a:gd name="connsiteX591" fmla="*/ 67341 w 148819"/>
                  <a:gd name="connsiteY591" fmla="*/ 19346 h 165189"/>
                  <a:gd name="connsiteX592" fmla="*/ 67341 w 148819"/>
                  <a:gd name="connsiteY592" fmla="*/ 23439 h 165189"/>
                  <a:gd name="connsiteX593" fmla="*/ 63620 w 148819"/>
                  <a:gd name="connsiteY593" fmla="*/ 25299 h 165189"/>
                  <a:gd name="connsiteX594" fmla="*/ 63620 w 148819"/>
                  <a:gd name="connsiteY594" fmla="*/ 21207 h 165189"/>
                  <a:gd name="connsiteX595" fmla="*/ 67341 w 148819"/>
                  <a:gd name="connsiteY595" fmla="*/ 19346 h 165189"/>
                  <a:gd name="connsiteX596" fmla="*/ 67341 w 148819"/>
                  <a:gd name="connsiteY596" fmla="*/ 19346 h 165189"/>
                  <a:gd name="connsiteX597" fmla="*/ 67341 w 148819"/>
                  <a:gd name="connsiteY597" fmla="*/ 133565 h 165189"/>
                  <a:gd name="connsiteX598" fmla="*/ 67341 w 148819"/>
                  <a:gd name="connsiteY598" fmla="*/ 135054 h 165189"/>
                  <a:gd name="connsiteX599" fmla="*/ 63620 w 148819"/>
                  <a:gd name="connsiteY599" fmla="*/ 136914 h 165189"/>
                  <a:gd name="connsiteX600" fmla="*/ 63620 w 148819"/>
                  <a:gd name="connsiteY600" fmla="*/ 135426 h 165189"/>
                  <a:gd name="connsiteX601" fmla="*/ 67341 w 148819"/>
                  <a:gd name="connsiteY601" fmla="*/ 133565 h 165189"/>
                  <a:gd name="connsiteX602" fmla="*/ 67341 w 148819"/>
                  <a:gd name="connsiteY602" fmla="*/ 133565 h 165189"/>
                  <a:gd name="connsiteX603" fmla="*/ 67341 w 148819"/>
                  <a:gd name="connsiteY603" fmla="*/ 149191 h 165189"/>
                  <a:gd name="connsiteX604" fmla="*/ 67341 w 148819"/>
                  <a:gd name="connsiteY604" fmla="*/ 151052 h 165189"/>
                  <a:gd name="connsiteX605" fmla="*/ 63620 w 148819"/>
                  <a:gd name="connsiteY605" fmla="*/ 152912 h 165189"/>
                  <a:gd name="connsiteX606" fmla="*/ 63620 w 148819"/>
                  <a:gd name="connsiteY606" fmla="*/ 151052 h 165189"/>
                  <a:gd name="connsiteX607" fmla="*/ 67341 w 148819"/>
                  <a:gd name="connsiteY607" fmla="*/ 149191 h 165189"/>
                  <a:gd name="connsiteX608" fmla="*/ 67341 w 148819"/>
                  <a:gd name="connsiteY608" fmla="*/ 149191 h 165189"/>
                  <a:gd name="connsiteX609" fmla="*/ 63248 w 148819"/>
                  <a:gd name="connsiteY609" fmla="*/ 4465 h 165189"/>
                  <a:gd name="connsiteX610" fmla="*/ 63248 w 148819"/>
                  <a:gd name="connsiteY610" fmla="*/ 1860 h 165189"/>
                  <a:gd name="connsiteX611" fmla="*/ 63248 w 148819"/>
                  <a:gd name="connsiteY611" fmla="*/ 2232 h 165189"/>
                  <a:gd name="connsiteX612" fmla="*/ 63620 w 148819"/>
                  <a:gd name="connsiteY612" fmla="*/ 2604 h 165189"/>
                  <a:gd name="connsiteX613" fmla="*/ 63992 w 148819"/>
                  <a:gd name="connsiteY613" fmla="*/ 2976 h 165189"/>
                  <a:gd name="connsiteX614" fmla="*/ 64364 w 148819"/>
                  <a:gd name="connsiteY614" fmla="*/ 3348 h 165189"/>
                  <a:gd name="connsiteX615" fmla="*/ 64736 w 148819"/>
                  <a:gd name="connsiteY615" fmla="*/ 3720 h 165189"/>
                  <a:gd name="connsiteX616" fmla="*/ 63248 w 148819"/>
                  <a:gd name="connsiteY616" fmla="*/ 4465 h 165189"/>
                  <a:gd name="connsiteX617" fmla="*/ 63248 w 148819"/>
                  <a:gd name="connsiteY617" fmla="*/ 1860 h 165189"/>
                  <a:gd name="connsiteX618" fmla="*/ 63248 w 148819"/>
                  <a:gd name="connsiteY618" fmla="*/ 4465 h 165189"/>
                  <a:gd name="connsiteX619" fmla="*/ 55063 w 148819"/>
                  <a:gd name="connsiteY619" fmla="*/ 8929 h 165189"/>
                  <a:gd name="connsiteX620" fmla="*/ 55063 w 148819"/>
                  <a:gd name="connsiteY620" fmla="*/ 4092 h 165189"/>
                  <a:gd name="connsiteX621" fmla="*/ 62504 w 148819"/>
                  <a:gd name="connsiteY621" fmla="*/ 372 h 165189"/>
                  <a:gd name="connsiteX622" fmla="*/ 62876 w 148819"/>
                  <a:gd name="connsiteY622" fmla="*/ 744 h 165189"/>
                  <a:gd name="connsiteX623" fmla="*/ 63248 w 148819"/>
                  <a:gd name="connsiteY623" fmla="*/ 1116 h 165189"/>
                  <a:gd name="connsiteX624" fmla="*/ 63248 w 148819"/>
                  <a:gd name="connsiteY624" fmla="*/ 1860 h 165189"/>
                  <a:gd name="connsiteX625" fmla="*/ 63248 w 148819"/>
                  <a:gd name="connsiteY625" fmla="*/ 1860 h 165189"/>
                  <a:gd name="connsiteX626" fmla="*/ 63248 w 148819"/>
                  <a:gd name="connsiteY626" fmla="*/ 1860 h 165189"/>
                  <a:gd name="connsiteX627" fmla="*/ 63248 w 148819"/>
                  <a:gd name="connsiteY627" fmla="*/ 8557 h 165189"/>
                  <a:gd name="connsiteX628" fmla="*/ 55063 w 148819"/>
                  <a:gd name="connsiteY628" fmla="*/ 13022 h 165189"/>
                  <a:gd name="connsiteX629" fmla="*/ 55063 w 148819"/>
                  <a:gd name="connsiteY629" fmla="*/ 18602 h 165189"/>
                  <a:gd name="connsiteX630" fmla="*/ 63248 w 148819"/>
                  <a:gd name="connsiteY630" fmla="*/ 14138 h 165189"/>
                  <a:gd name="connsiteX631" fmla="*/ 63248 w 148819"/>
                  <a:gd name="connsiteY631" fmla="*/ 8557 h 165189"/>
                  <a:gd name="connsiteX632" fmla="*/ 63248 w 148819"/>
                  <a:gd name="connsiteY632" fmla="*/ 8557 h 165189"/>
                  <a:gd name="connsiteX633" fmla="*/ 63248 w 148819"/>
                  <a:gd name="connsiteY633" fmla="*/ 21207 h 165189"/>
                  <a:gd name="connsiteX634" fmla="*/ 63248 w 148819"/>
                  <a:gd name="connsiteY634" fmla="*/ 25299 h 165189"/>
                  <a:gd name="connsiteX635" fmla="*/ 63248 w 148819"/>
                  <a:gd name="connsiteY635" fmla="*/ 25299 h 165189"/>
                  <a:gd name="connsiteX636" fmla="*/ 63248 w 148819"/>
                  <a:gd name="connsiteY636" fmla="*/ 24927 h 165189"/>
                  <a:gd name="connsiteX637" fmla="*/ 63248 w 148819"/>
                  <a:gd name="connsiteY637" fmla="*/ 24555 h 165189"/>
                  <a:gd name="connsiteX638" fmla="*/ 63248 w 148819"/>
                  <a:gd name="connsiteY638" fmla="*/ 24183 h 165189"/>
                  <a:gd name="connsiteX639" fmla="*/ 63248 w 148819"/>
                  <a:gd name="connsiteY639" fmla="*/ 23811 h 165189"/>
                  <a:gd name="connsiteX640" fmla="*/ 63248 w 148819"/>
                  <a:gd name="connsiteY640" fmla="*/ 23439 h 165189"/>
                  <a:gd name="connsiteX641" fmla="*/ 63248 w 148819"/>
                  <a:gd name="connsiteY641" fmla="*/ 23067 h 165189"/>
                  <a:gd name="connsiteX642" fmla="*/ 63248 w 148819"/>
                  <a:gd name="connsiteY642" fmla="*/ 22695 h 165189"/>
                  <a:gd name="connsiteX643" fmla="*/ 63248 w 148819"/>
                  <a:gd name="connsiteY643" fmla="*/ 22323 h 165189"/>
                  <a:gd name="connsiteX644" fmla="*/ 63248 w 148819"/>
                  <a:gd name="connsiteY644" fmla="*/ 21207 h 165189"/>
                  <a:gd name="connsiteX645" fmla="*/ 63248 w 148819"/>
                  <a:gd name="connsiteY645" fmla="*/ 21207 h 165189"/>
                  <a:gd name="connsiteX646" fmla="*/ 63248 w 148819"/>
                  <a:gd name="connsiteY646" fmla="*/ 135798 h 165189"/>
                  <a:gd name="connsiteX647" fmla="*/ 63248 w 148819"/>
                  <a:gd name="connsiteY647" fmla="*/ 137286 h 165189"/>
                  <a:gd name="connsiteX648" fmla="*/ 55063 w 148819"/>
                  <a:gd name="connsiteY648" fmla="*/ 141750 h 165189"/>
                  <a:gd name="connsiteX649" fmla="*/ 55063 w 148819"/>
                  <a:gd name="connsiteY649" fmla="*/ 140262 h 165189"/>
                  <a:gd name="connsiteX650" fmla="*/ 63248 w 148819"/>
                  <a:gd name="connsiteY650" fmla="*/ 135798 h 165189"/>
                  <a:gd name="connsiteX651" fmla="*/ 63248 w 148819"/>
                  <a:gd name="connsiteY651" fmla="*/ 135798 h 165189"/>
                  <a:gd name="connsiteX652" fmla="*/ 63248 w 148819"/>
                  <a:gd name="connsiteY652" fmla="*/ 151052 h 165189"/>
                  <a:gd name="connsiteX653" fmla="*/ 63248 w 148819"/>
                  <a:gd name="connsiteY653" fmla="*/ 152912 h 165189"/>
                  <a:gd name="connsiteX654" fmla="*/ 60272 w 148819"/>
                  <a:gd name="connsiteY654" fmla="*/ 154400 h 165189"/>
                  <a:gd name="connsiteX655" fmla="*/ 60272 w 148819"/>
                  <a:gd name="connsiteY655" fmla="*/ 154028 h 165189"/>
                  <a:gd name="connsiteX656" fmla="*/ 60272 w 148819"/>
                  <a:gd name="connsiteY656" fmla="*/ 153656 h 165189"/>
                  <a:gd name="connsiteX657" fmla="*/ 60272 w 148819"/>
                  <a:gd name="connsiteY657" fmla="*/ 153284 h 165189"/>
                  <a:gd name="connsiteX658" fmla="*/ 60272 w 148819"/>
                  <a:gd name="connsiteY658" fmla="*/ 152912 h 165189"/>
                  <a:gd name="connsiteX659" fmla="*/ 60272 w 148819"/>
                  <a:gd name="connsiteY659" fmla="*/ 152540 h 165189"/>
                  <a:gd name="connsiteX660" fmla="*/ 60272 w 148819"/>
                  <a:gd name="connsiteY660" fmla="*/ 152168 h 165189"/>
                  <a:gd name="connsiteX661" fmla="*/ 60272 w 148819"/>
                  <a:gd name="connsiteY661" fmla="*/ 151796 h 165189"/>
                  <a:gd name="connsiteX662" fmla="*/ 60272 w 148819"/>
                  <a:gd name="connsiteY662" fmla="*/ 151424 h 165189"/>
                  <a:gd name="connsiteX663" fmla="*/ 63248 w 148819"/>
                  <a:gd name="connsiteY663" fmla="*/ 151052 h 165189"/>
                  <a:gd name="connsiteX664" fmla="*/ 63248 w 148819"/>
                  <a:gd name="connsiteY664" fmla="*/ 151052 h 165189"/>
                  <a:gd name="connsiteX665" fmla="*/ 55063 w 148819"/>
                  <a:gd name="connsiteY665" fmla="*/ 124636 h 165189"/>
                  <a:gd name="connsiteX666" fmla="*/ 55063 w 148819"/>
                  <a:gd name="connsiteY666" fmla="*/ 124636 h 165189"/>
                  <a:gd name="connsiteX667" fmla="*/ 62504 w 148819"/>
                  <a:gd name="connsiteY667" fmla="*/ 120544 h 165189"/>
                  <a:gd name="connsiteX668" fmla="*/ 62132 w 148819"/>
                  <a:gd name="connsiteY668" fmla="*/ 120544 h 165189"/>
                  <a:gd name="connsiteX669" fmla="*/ 61760 w 148819"/>
                  <a:gd name="connsiteY669" fmla="*/ 120544 h 165189"/>
                  <a:gd name="connsiteX670" fmla="*/ 61388 w 148819"/>
                  <a:gd name="connsiteY670" fmla="*/ 120544 h 165189"/>
                  <a:gd name="connsiteX671" fmla="*/ 61016 w 148819"/>
                  <a:gd name="connsiteY671" fmla="*/ 120544 h 165189"/>
                  <a:gd name="connsiteX672" fmla="*/ 60644 w 148819"/>
                  <a:gd name="connsiteY672" fmla="*/ 120544 h 165189"/>
                  <a:gd name="connsiteX673" fmla="*/ 60272 w 148819"/>
                  <a:gd name="connsiteY673" fmla="*/ 120544 h 165189"/>
                  <a:gd name="connsiteX674" fmla="*/ 59900 w 148819"/>
                  <a:gd name="connsiteY674" fmla="*/ 120544 h 165189"/>
                  <a:gd name="connsiteX675" fmla="*/ 59528 w 148819"/>
                  <a:gd name="connsiteY675" fmla="*/ 120544 h 165189"/>
                  <a:gd name="connsiteX676" fmla="*/ 55063 w 148819"/>
                  <a:gd name="connsiteY676" fmla="*/ 124636 h 165189"/>
                  <a:gd name="connsiteX677" fmla="*/ 23067 w 148819"/>
                  <a:gd name="connsiteY677" fmla="*/ 53575 h 165189"/>
                  <a:gd name="connsiteX678" fmla="*/ 25671 w 148819"/>
                  <a:gd name="connsiteY678" fmla="*/ 52087 h 165189"/>
                  <a:gd name="connsiteX679" fmla="*/ 27160 w 148819"/>
                  <a:gd name="connsiteY679" fmla="*/ 53203 h 165189"/>
                  <a:gd name="connsiteX680" fmla="*/ 27160 w 148819"/>
                  <a:gd name="connsiteY680" fmla="*/ 53203 h 165189"/>
                  <a:gd name="connsiteX681" fmla="*/ 27160 w 148819"/>
                  <a:gd name="connsiteY681" fmla="*/ 53203 h 165189"/>
                  <a:gd name="connsiteX682" fmla="*/ 27160 w 148819"/>
                  <a:gd name="connsiteY682" fmla="*/ 53203 h 165189"/>
                  <a:gd name="connsiteX683" fmla="*/ 27160 w 148819"/>
                  <a:gd name="connsiteY683" fmla="*/ 53203 h 165189"/>
                  <a:gd name="connsiteX684" fmla="*/ 27160 w 148819"/>
                  <a:gd name="connsiteY684" fmla="*/ 53203 h 165189"/>
                  <a:gd name="connsiteX685" fmla="*/ 27160 w 148819"/>
                  <a:gd name="connsiteY685" fmla="*/ 53203 h 165189"/>
                  <a:gd name="connsiteX686" fmla="*/ 27160 w 148819"/>
                  <a:gd name="connsiteY686" fmla="*/ 53203 h 165189"/>
                  <a:gd name="connsiteX687" fmla="*/ 27160 w 148819"/>
                  <a:gd name="connsiteY687" fmla="*/ 53203 h 165189"/>
                  <a:gd name="connsiteX688" fmla="*/ 27160 w 148819"/>
                  <a:gd name="connsiteY688" fmla="*/ 53203 h 165189"/>
                  <a:gd name="connsiteX689" fmla="*/ 27160 w 148819"/>
                  <a:gd name="connsiteY689" fmla="*/ 53203 h 165189"/>
                  <a:gd name="connsiteX690" fmla="*/ 27160 w 148819"/>
                  <a:gd name="connsiteY690" fmla="*/ 53203 h 165189"/>
                  <a:gd name="connsiteX691" fmla="*/ 27160 w 148819"/>
                  <a:gd name="connsiteY691" fmla="*/ 53203 h 165189"/>
                  <a:gd name="connsiteX692" fmla="*/ 27160 w 148819"/>
                  <a:gd name="connsiteY692" fmla="*/ 53203 h 165189"/>
                  <a:gd name="connsiteX693" fmla="*/ 27160 w 148819"/>
                  <a:gd name="connsiteY693" fmla="*/ 53203 h 165189"/>
                  <a:gd name="connsiteX694" fmla="*/ 27160 w 148819"/>
                  <a:gd name="connsiteY694" fmla="*/ 53203 h 165189"/>
                  <a:gd name="connsiteX695" fmla="*/ 27160 w 148819"/>
                  <a:gd name="connsiteY695" fmla="*/ 53203 h 165189"/>
                  <a:gd name="connsiteX696" fmla="*/ 27160 w 148819"/>
                  <a:gd name="connsiteY696" fmla="*/ 53203 h 165189"/>
                  <a:gd name="connsiteX697" fmla="*/ 27160 w 148819"/>
                  <a:gd name="connsiteY697" fmla="*/ 53203 h 165189"/>
                  <a:gd name="connsiteX698" fmla="*/ 27160 w 148819"/>
                  <a:gd name="connsiteY698" fmla="*/ 53203 h 165189"/>
                  <a:gd name="connsiteX699" fmla="*/ 27160 w 148819"/>
                  <a:gd name="connsiteY699" fmla="*/ 53203 h 165189"/>
                  <a:gd name="connsiteX700" fmla="*/ 27160 w 148819"/>
                  <a:gd name="connsiteY700" fmla="*/ 53203 h 165189"/>
                  <a:gd name="connsiteX701" fmla="*/ 27160 w 148819"/>
                  <a:gd name="connsiteY701" fmla="*/ 53203 h 165189"/>
                  <a:gd name="connsiteX702" fmla="*/ 27532 w 148819"/>
                  <a:gd name="connsiteY702" fmla="*/ 53203 h 165189"/>
                  <a:gd name="connsiteX703" fmla="*/ 27904 w 148819"/>
                  <a:gd name="connsiteY703" fmla="*/ 53203 h 165189"/>
                  <a:gd name="connsiteX704" fmla="*/ 28276 w 148819"/>
                  <a:gd name="connsiteY704" fmla="*/ 53203 h 165189"/>
                  <a:gd name="connsiteX705" fmla="*/ 28648 w 148819"/>
                  <a:gd name="connsiteY705" fmla="*/ 53203 h 165189"/>
                  <a:gd name="connsiteX706" fmla="*/ 29020 w 148819"/>
                  <a:gd name="connsiteY706" fmla="*/ 53203 h 165189"/>
                  <a:gd name="connsiteX707" fmla="*/ 29392 w 148819"/>
                  <a:gd name="connsiteY707" fmla="*/ 53203 h 165189"/>
                  <a:gd name="connsiteX708" fmla="*/ 29764 w 148819"/>
                  <a:gd name="connsiteY708" fmla="*/ 53203 h 165189"/>
                  <a:gd name="connsiteX709" fmla="*/ 17114 w 148819"/>
                  <a:gd name="connsiteY709" fmla="*/ 59900 h 165189"/>
                  <a:gd name="connsiteX710" fmla="*/ 17114 w 148819"/>
                  <a:gd name="connsiteY710" fmla="*/ 58039 h 165189"/>
                  <a:gd name="connsiteX711" fmla="*/ 25671 w 148819"/>
                  <a:gd name="connsiteY711" fmla="*/ 53575 h 165189"/>
                  <a:gd name="connsiteX712" fmla="*/ 25671 w 148819"/>
                  <a:gd name="connsiteY712" fmla="*/ 53575 h 165189"/>
                  <a:gd name="connsiteX713" fmla="*/ 25671 w 148819"/>
                  <a:gd name="connsiteY713" fmla="*/ 53575 h 165189"/>
                  <a:gd name="connsiteX714" fmla="*/ 25671 w 148819"/>
                  <a:gd name="connsiteY714" fmla="*/ 53575 h 165189"/>
                  <a:gd name="connsiteX715" fmla="*/ 25671 w 148819"/>
                  <a:gd name="connsiteY715" fmla="*/ 53575 h 165189"/>
                  <a:gd name="connsiteX716" fmla="*/ 25671 w 148819"/>
                  <a:gd name="connsiteY716" fmla="*/ 53575 h 165189"/>
                  <a:gd name="connsiteX717" fmla="*/ 25671 w 148819"/>
                  <a:gd name="connsiteY717" fmla="*/ 53575 h 165189"/>
                  <a:gd name="connsiteX718" fmla="*/ 25671 w 148819"/>
                  <a:gd name="connsiteY718" fmla="*/ 53575 h 165189"/>
                  <a:gd name="connsiteX719" fmla="*/ 25671 w 148819"/>
                  <a:gd name="connsiteY719" fmla="*/ 53575 h 165189"/>
                  <a:gd name="connsiteX720" fmla="*/ 25671 w 148819"/>
                  <a:gd name="connsiteY720" fmla="*/ 53575 h 165189"/>
                  <a:gd name="connsiteX721" fmla="*/ 25671 w 148819"/>
                  <a:gd name="connsiteY721" fmla="*/ 53575 h 165189"/>
                  <a:gd name="connsiteX722" fmla="*/ 25671 w 148819"/>
                  <a:gd name="connsiteY722" fmla="*/ 53575 h 165189"/>
                  <a:gd name="connsiteX723" fmla="*/ 25671 w 148819"/>
                  <a:gd name="connsiteY723" fmla="*/ 53575 h 165189"/>
                  <a:gd name="connsiteX724" fmla="*/ 25671 w 148819"/>
                  <a:gd name="connsiteY724" fmla="*/ 53575 h 165189"/>
                  <a:gd name="connsiteX725" fmla="*/ 25671 w 148819"/>
                  <a:gd name="connsiteY725" fmla="*/ 53575 h 165189"/>
                  <a:gd name="connsiteX726" fmla="*/ 25671 w 148819"/>
                  <a:gd name="connsiteY726" fmla="*/ 53575 h 165189"/>
                  <a:gd name="connsiteX727" fmla="*/ 25671 w 148819"/>
                  <a:gd name="connsiteY727" fmla="*/ 53575 h 165189"/>
                  <a:gd name="connsiteX728" fmla="*/ 25671 w 148819"/>
                  <a:gd name="connsiteY728" fmla="*/ 53575 h 165189"/>
                  <a:gd name="connsiteX729" fmla="*/ 25671 w 148819"/>
                  <a:gd name="connsiteY729" fmla="*/ 53575 h 165189"/>
                  <a:gd name="connsiteX730" fmla="*/ 25671 w 148819"/>
                  <a:gd name="connsiteY730" fmla="*/ 53575 h 165189"/>
                  <a:gd name="connsiteX731" fmla="*/ 25671 w 148819"/>
                  <a:gd name="connsiteY731" fmla="*/ 53575 h 165189"/>
                  <a:gd name="connsiteX732" fmla="*/ 25671 w 148819"/>
                  <a:gd name="connsiteY732" fmla="*/ 53575 h 165189"/>
                  <a:gd name="connsiteX733" fmla="*/ 25671 w 148819"/>
                  <a:gd name="connsiteY733" fmla="*/ 53575 h 165189"/>
                  <a:gd name="connsiteX734" fmla="*/ 25671 w 148819"/>
                  <a:gd name="connsiteY734" fmla="*/ 53575 h 165189"/>
                  <a:gd name="connsiteX735" fmla="*/ 25671 w 148819"/>
                  <a:gd name="connsiteY735" fmla="*/ 53575 h 165189"/>
                  <a:gd name="connsiteX736" fmla="*/ 25671 w 148819"/>
                  <a:gd name="connsiteY736" fmla="*/ 53575 h 165189"/>
                  <a:gd name="connsiteX737" fmla="*/ 25671 w 148819"/>
                  <a:gd name="connsiteY737" fmla="*/ 53575 h 165189"/>
                  <a:gd name="connsiteX738" fmla="*/ 25671 w 148819"/>
                  <a:gd name="connsiteY738" fmla="*/ 53575 h 165189"/>
                  <a:gd name="connsiteX739" fmla="*/ 23067 w 148819"/>
                  <a:gd name="connsiteY739" fmla="*/ 53575 h 165189"/>
                  <a:gd name="connsiteX740" fmla="*/ 23067 w 148819"/>
                  <a:gd name="connsiteY740" fmla="*/ 53575 h 165189"/>
                  <a:gd name="connsiteX741" fmla="*/ 23067 w 148819"/>
                  <a:gd name="connsiteY741" fmla="*/ 53575 h 165189"/>
                  <a:gd name="connsiteX742" fmla="*/ 23067 w 148819"/>
                  <a:gd name="connsiteY742" fmla="*/ 53575 h 165189"/>
                  <a:gd name="connsiteX743" fmla="*/ 23067 w 148819"/>
                  <a:gd name="connsiteY743" fmla="*/ 53575 h 165189"/>
                  <a:gd name="connsiteX744" fmla="*/ 23067 w 148819"/>
                  <a:gd name="connsiteY744" fmla="*/ 53575 h 165189"/>
                  <a:gd name="connsiteX745" fmla="*/ 23067 w 148819"/>
                  <a:gd name="connsiteY745" fmla="*/ 53575 h 165189"/>
                  <a:gd name="connsiteX746" fmla="*/ 55063 w 148819"/>
                  <a:gd name="connsiteY746" fmla="*/ 4092 h 165189"/>
                  <a:gd name="connsiteX747" fmla="*/ 55063 w 148819"/>
                  <a:gd name="connsiteY747" fmla="*/ 8929 h 165189"/>
                  <a:gd name="connsiteX748" fmla="*/ 40553 w 148819"/>
                  <a:gd name="connsiteY748" fmla="*/ 16742 h 165189"/>
                  <a:gd name="connsiteX749" fmla="*/ 40181 w 148819"/>
                  <a:gd name="connsiteY749" fmla="*/ 16370 h 165189"/>
                  <a:gd name="connsiteX750" fmla="*/ 39809 w 148819"/>
                  <a:gd name="connsiteY750" fmla="*/ 15998 h 165189"/>
                  <a:gd name="connsiteX751" fmla="*/ 39437 w 148819"/>
                  <a:gd name="connsiteY751" fmla="*/ 15626 h 165189"/>
                  <a:gd name="connsiteX752" fmla="*/ 39065 w 148819"/>
                  <a:gd name="connsiteY752" fmla="*/ 15254 h 165189"/>
                  <a:gd name="connsiteX753" fmla="*/ 38693 w 148819"/>
                  <a:gd name="connsiteY753" fmla="*/ 14882 h 165189"/>
                  <a:gd name="connsiteX754" fmla="*/ 38321 w 148819"/>
                  <a:gd name="connsiteY754" fmla="*/ 14510 h 165189"/>
                  <a:gd name="connsiteX755" fmla="*/ 37949 w 148819"/>
                  <a:gd name="connsiteY755" fmla="*/ 14138 h 165189"/>
                  <a:gd name="connsiteX756" fmla="*/ 29764 w 148819"/>
                  <a:gd name="connsiteY756" fmla="*/ 18602 h 165189"/>
                  <a:gd name="connsiteX757" fmla="*/ 30136 w 148819"/>
                  <a:gd name="connsiteY757" fmla="*/ 18602 h 165189"/>
                  <a:gd name="connsiteX758" fmla="*/ 30508 w 148819"/>
                  <a:gd name="connsiteY758" fmla="*/ 18974 h 165189"/>
                  <a:gd name="connsiteX759" fmla="*/ 30880 w 148819"/>
                  <a:gd name="connsiteY759" fmla="*/ 19346 h 165189"/>
                  <a:gd name="connsiteX760" fmla="*/ 15998 w 148819"/>
                  <a:gd name="connsiteY760" fmla="*/ 27159 h 165189"/>
                  <a:gd name="connsiteX761" fmla="*/ 15998 w 148819"/>
                  <a:gd name="connsiteY761" fmla="*/ 17858 h 165189"/>
                  <a:gd name="connsiteX762" fmla="*/ 19347 w 148819"/>
                  <a:gd name="connsiteY762" fmla="*/ 15998 h 165189"/>
                  <a:gd name="connsiteX763" fmla="*/ 18974 w 148819"/>
                  <a:gd name="connsiteY763" fmla="*/ 15626 h 165189"/>
                  <a:gd name="connsiteX764" fmla="*/ 18602 w 148819"/>
                  <a:gd name="connsiteY764" fmla="*/ 15254 h 165189"/>
                  <a:gd name="connsiteX765" fmla="*/ 18230 w 148819"/>
                  <a:gd name="connsiteY765" fmla="*/ 14882 h 165189"/>
                  <a:gd name="connsiteX766" fmla="*/ 42041 w 148819"/>
                  <a:gd name="connsiteY766" fmla="*/ 2232 h 165189"/>
                  <a:gd name="connsiteX767" fmla="*/ 42414 w 148819"/>
                  <a:gd name="connsiteY767" fmla="*/ 2604 h 165189"/>
                  <a:gd name="connsiteX768" fmla="*/ 42786 w 148819"/>
                  <a:gd name="connsiteY768" fmla="*/ 2976 h 165189"/>
                  <a:gd name="connsiteX769" fmla="*/ 43158 w 148819"/>
                  <a:gd name="connsiteY769" fmla="*/ 3348 h 165189"/>
                  <a:gd name="connsiteX770" fmla="*/ 43530 w 148819"/>
                  <a:gd name="connsiteY770" fmla="*/ 3720 h 165189"/>
                  <a:gd name="connsiteX771" fmla="*/ 43902 w 148819"/>
                  <a:gd name="connsiteY771" fmla="*/ 4092 h 165189"/>
                  <a:gd name="connsiteX772" fmla="*/ 51715 w 148819"/>
                  <a:gd name="connsiteY772" fmla="*/ 0 h 165189"/>
                  <a:gd name="connsiteX773" fmla="*/ 52087 w 148819"/>
                  <a:gd name="connsiteY773" fmla="*/ 372 h 165189"/>
                  <a:gd name="connsiteX774" fmla="*/ 52459 w 148819"/>
                  <a:gd name="connsiteY774" fmla="*/ 744 h 165189"/>
                  <a:gd name="connsiteX775" fmla="*/ 52831 w 148819"/>
                  <a:gd name="connsiteY775" fmla="*/ 1116 h 165189"/>
                  <a:gd name="connsiteX776" fmla="*/ 53203 w 148819"/>
                  <a:gd name="connsiteY776" fmla="*/ 1488 h 165189"/>
                  <a:gd name="connsiteX777" fmla="*/ 53575 w 148819"/>
                  <a:gd name="connsiteY777" fmla="*/ 1860 h 165189"/>
                  <a:gd name="connsiteX778" fmla="*/ 53947 w 148819"/>
                  <a:gd name="connsiteY778" fmla="*/ 2232 h 165189"/>
                  <a:gd name="connsiteX779" fmla="*/ 54319 w 148819"/>
                  <a:gd name="connsiteY779" fmla="*/ 2604 h 165189"/>
                  <a:gd name="connsiteX780" fmla="*/ 54691 w 148819"/>
                  <a:gd name="connsiteY780" fmla="*/ 2976 h 165189"/>
                  <a:gd name="connsiteX781" fmla="*/ 37949 w 148819"/>
                  <a:gd name="connsiteY781" fmla="*/ 11905 h 165189"/>
                  <a:gd name="connsiteX782" fmla="*/ 37949 w 148819"/>
                  <a:gd name="connsiteY782" fmla="*/ 11905 h 165189"/>
                  <a:gd name="connsiteX783" fmla="*/ 38693 w 148819"/>
                  <a:gd name="connsiteY783" fmla="*/ 12650 h 165189"/>
                  <a:gd name="connsiteX784" fmla="*/ 39437 w 148819"/>
                  <a:gd name="connsiteY784" fmla="*/ 13022 h 165189"/>
                  <a:gd name="connsiteX785" fmla="*/ 39437 w 148819"/>
                  <a:gd name="connsiteY785" fmla="*/ 13022 h 165189"/>
                  <a:gd name="connsiteX786" fmla="*/ 55063 w 148819"/>
                  <a:gd name="connsiteY786" fmla="*/ 4092 h 165189"/>
                  <a:gd name="connsiteX787" fmla="*/ 55063 w 148819"/>
                  <a:gd name="connsiteY787" fmla="*/ 4092 h 165189"/>
                  <a:gd name="connsiteX788" fmla="*/ 55063 w 148819"/>
                  <a:gd name="connsiteY788" fmla="*/ 13022 h 165189"/>
                  <a:gd name="connsiteX789" fmla="*/ 49855 w 148819"/>
                  <a:gd name="connsiteY789" fmla="*/ 15626 h 165189"/>
                  <a:gd name="connsiteX790" fmla="*/ 50227 w 148819"/>
                  <a:gd name="connsiteY790" fmla="*/ 16370 h 165189"/>
                  <a:gd name="connsiteX791" fmla="*/ 50599 w 148819"/>
                  <a:gd name="connsiteY791" fmla="*/ 17114 h 165189"/>
                  <a:gd name="connsiteX792" fmla="*/ 50971 w 148819"/>
                  <a:gd name="connsiteY792" fmla="*/ 17858 h 165189"/>
                  <a:gd name="connsiteX793" fmla="*/ 51343 w 148819"/>
                  <a:gd name="connsiteY793" fmla="*/ 18602 h 165189"/>
                  <a:gd name="connsiteX794" fmla="*/ 51715 w 148819"/>
                  <a:gd name="connsiteY794" fmla="*/ 18974 h 165189"/>
                  <a:gd name="connsiteX795" fmla="*/ 52087 w 148819"/>
                  <a:gd name="connsiteY795" fmla="*/ 19346 h 165189"/>
                  <a:gd name="connsiteX796" fmla="*/ 52459 w 148819"/>
                  <a:gd name="connsiteY796" fmla="*/ 19719 h 165189"/>
                  <a:gd name="connsiteX797" fmla="*/ 52831 w 148819"/>
                  <a:gd name="connsiteY797" fmla="*/ 20091 h 165189"/>
                  <a:gd name="connsiteX798" fmla="*/ 56179 w 148819"/>
                  <a:gd name="connsiteY798" fmla="*/ 18230 h 165189"/>
                  <a:gd name="connsiteX799" fmla="*/ 56179 w 148819"/>
                  <a:gd name="connsiteY799" fmla="*/ 13022 h 165189"/>
                  <a:gd name="connsiteX800" fmla="*/ 55063 w 148819"/>
                  <a:gd name="connsiteY800" fmla="*/ 13022 h 165189"/>
                  <a:gd name="connsiteX801" fmla="*/ 55063 w 148819"/>
                  <a:gd name="connsiteY801" fmla="*/ 124636 h 165189"/>
                  <a:gd name="connsiteX802" fmla="*/ 55063 w 148819"/>
                  <a:gd name="connsiteY802" fmla="*/ 124636 h 165189"/>
                  <a:gd name="connsiteX803" fmla="*/ 36461 w 148819"/>
                  <a:gd name="connsiteY803" fmla="*/ 134681 h 165189"/>
                  <a:gd name="connsiteX804" fmla="*/ 36833 w 148819"/>
                  <a:gd name="connsiteY804" fmla="*/ 134681 h 165189"/>
                  <a:gd name="connsiteX805" fmla="*/ 37205 w 148819"/>
                  <a:gd name="connsiteY805" fmla="*/ 134681 h 165189"/>
                  <a:gd name="connsiteX806" fmla="*/ 37577 w 148819"/>
                  <a:gd name="connsiteY806" fmla="*/ 134681 h 165189"/>
                  <a:gd name="connsiteX807" fmla="*/ 37949 w 148819"/>
                  <a:gd name="connsiteY807" fmla="*/ 134681 h 165189"/>
                  <a:gd name="connsiteX808" fmla="*/ 38321 w 148819"/>
                  <a:gd name="connsiteY808" fmla="*/ 134681 h 165189"/>
                  <a:gd name="connsiteX809" fmla="*/ 38693 w 148819"/>
                  <a:gd name="connsiteY809" fmla="*/ 134681 h 165189"/>
                  <a:gd name="connsiteX810" fmla="*/ 39065 w 148819"/>
                  <a:gd name="connsiteY810" fmla="*/ 134681 h 165189"/>
                  <a:gd name="connsiteX811" fmla="*/ 39437 w 148819"/>
                  <a:gd name="connsiteY811" fmla="*/ 134681 h 165189"/>
                  <a:gd name="connsiteX812" fmla="*/ 55063 w 148819"/>
                  <a:gd name="connsiteY812" fmla="*/ 124636 h 165189"/>
                  <a:gd name="connsiteX813" fmla="*/ 55063 w 148819"/>
                  <a:gd name="connsiteY813" fmla="*/ 124636 h 165189"/>
                  <a:gd name="connsiteX814" fmla="*/ 55063 w 148819"/>
                  <a:gd name="connsiteY814" fmla="*/ 139890 h 165189"/>
                  <a:gd name="connsiteX815" fmla="*/ 55063 w 148819"/>
                  <a:gd name="connsiteY815" fmla="*/ 141378 h 165189"/>
                  <a:gd name="connsiteX816" fmla="*/ 47622 w 148819"/>
                  <a:gd name="connsiteY816" fmla="*/ 145099 h 165189"/>
                  <a:gd name="connsiteX817" fmla="*/ 47994 w 148819"/>
                  <a:gd name="connsiteY817" fmla="*/ 144727 h 165189"/>
                  <a:gd name="connsiteX818" fmla="*/ 48366 w 148819"/>
                  <a:gd name="connsiteY818" fmla="*/ 144355 h 165189"/>
                  <a:gd name="connsiteX819" fmla="*/ 48738 w 148819"/>
                  <a:gd name="connsiteY819" fmla="*/ 143983 h 165189"/>
                  <a:gd name="connsiteX820" fmla="*/ 49110 w 148819"/>
                  <a:gd name="connsiteY820" fmla="*/ 143611 h 165189"/>
                  <a:gd name="connsiteX821" fmla="*/ 49482 w 148819"/>
                  <a:gd name="connsiteY821" fmla="*/ 143239 h 165189"/>
                  <a:gd name="connsiteX822" fmla="*/ 49855 w 148819"/>
                  <a:gd name="connsiteY822" fmla="*/ 142867 h 165189"/>
                  <a:gd name="connsiteX823" fmla="*/ 50227 w 148819"/>
                  <a:gd name="connsiteY823" fmla="*/ 142494 h 165189"/>
                  <a:gd name="connsiteX824" fmla="*/ 50599 w 148819"/>
                  <a:gd name="connsiteY824" fmla="*/ 142122 h 165189"/>
                  <a:gd name="connsiteX825" fmla="*/ 55063 w 148819"/>
                  <a:gd name="connsiteY825" fmla="*/ 139890 h 165189"/>
                  <a:gd name="connsiteX826" fmla="*/ 55063 w 148819"/>
                  <a:gd name="connsiteY826" fmla="*/ 139890 h 165189"/>
                  <a:gd name="connsiteX827" fmla="*/ 16742 w 148819"/>
                  <a:gd name="connsiteY827" fmla="*/ 74410 h 165189"/>
                  <a:gd name="connsiteX828" fmla="*/ 16742 w 148819"/>
                  <a:gd name="connsiteY828" fmla="*/ 74038 h 165189"/>
                  <a:gd name="connsiteX829" fmla="*/ 28648 w 148819"/>
                  <a:gd name="connsiteY829" fmla="*/ 67713 h 165189"/>
                  <a:gd name="connsiteX830" fmla="*/ 29020 w 148819"/>
                  <a:gd name="connsiteY830" fmla="*/ 67713 h 165189"/>
                  <a:gd name="connsiteX831" fmla="*/ 29392 w 148819"/>
                  <a:gd name="connsiteY831" fmla="*/ 67713 h 165189"/>
                  <a:gd name="connsiteX832" fmla="*/ 29764 w 148819"/>
                  <a:gd name="connsiteY832" fmla="*/ 67713 h 165189"/>
                  <a:gd name="connsiteX833" fmla="*/ 30136 w 148819"/>
                  <a:gd name="connsiteY833" fmla="*/ 67713 h 165189"/>
                  <a:gd name="connsiteX834" fmla="*/ 30508 w 148819"/>
                  <a:gd name="connsiteY834" fmla="*/ 67713 h 165189"/>
                  <a:gd name="connsiteX835" fmla="*/ 30880 w 148819"/>
                  <a:gd name="connsiteY835" fmla="*/ 67713 h 165189"/>
                  <a:gd name="connsiteX836" fmla="*/ 31252 w 148819"/>
                  <a:gd name="connsiteY836" fmla="*/ 67713 h 165189"/>
                  <a:gd name="connsiteX837" fmla="*/ 31624 w 148819"/>
                  <a:gd name="connsiteY837" fmla="*/ 67713 h 165189"/>
                  <a:gd name="connsiteX838" fmla="*/ 16742 w 148819"/>
                  <a:gd name="connsiteY838" fmla="*/ 74410 h 165189"/>
                  <a:gd name="connsiteX839" fmla="*/ 16742 w 148819"/>
                  <a:gd name="connsiteY839" fmla="*/ 74410 h 165189"/>
                  <a:gd name="connsiteX840" fmla="*/ 16742 w 148819"/>
                  <a:gd name="connsiteY840" fmla="*/ 44646 h 165189"/>
                  <a:gd name="connsiteX841" fmla="*/ 16742 w 148819"/>
                  <a:gd name="connsiteY841" fmla="*/ 42413 h 165189"/>
                  <a:gd name="connsiteX842" fmla="*/ 23811 w 148819"/>
                  <a:gd name="connsiteY842" fmla="*/ 38693 h 165189"/>
                  <a:gd name="connsiteX843" fmla="*/ 24183 w 148819"/>
                  <a:gd name="connsiteY843" fmla="*/ 38693 h 165189"/>
                  <a:gd name="connsiteX844" fmla="*/ 24555 w 148819"/>
                  <a:gd name="connsiteY844" fmla="*/ 38693 h 165189"/>
                  <a:gd name="connsiteX845" fmla="*/ 24927 w 148819"/>
                  <a:gd name="connsiteY845" fmla="*/ 38693 h 165189"/>
                  <a:gd name="connsiteX846" fmla="*/ 25299 w 148819"/>
                  <a:gd name="connsiteY846" fmla="*/ 38693 h 165189"/>
                  <a:gd name="connsiteX847" fmla="*/ 25671 w 148819"/>
                  <a:gd name="connsiteY847" fmla="*/ 38693 h 165189"/>
                  <a:gd name="connsiteX848" fmla="*/ 26043 w 148819"/>
                  <a:gd name="connsiteY848" fmla="*/ 38693 h 165189"/>
                  <a:gd name="connsiteX849" fmla="*/ 26415 w 148819"/>
                  <a:gd name="connsiteY849" fmla="*/ 38693 h 165189"/>
                  <a:gd name="connsiteX850" fmla="*/ 26787 w 148819"/>
                  <a:gd name="connsiteY850" fmla="*/ 38693 h 165189"/>
                  <a:gd name="connsiteX851" fmla="*/ 16742 w 148819"/>
                  <a:gd name="connsiteY851" fmla="*/ 44646 h 165189"/>
                  <a:gd name="connsiteX852" fmla="*/ 16742 w 148819"/>
                  <a:gd name="connsiteY852" fmla="*/ 44646 h 165189"/>
                  <a:gd name="connsiteX853" fmla="*/ 16742 w 148819"/>
                  <a:gd name="connsiteY853" fmla="*/ 34600 h 165189"/>
                  <a:gd name="connsiteX854" fmla="*/ 16742 w 148819"/>
                  <a:gd name="connsiteY854" fmla="*/ 31252 h 165189"/>
                  <a:gd name="connsiteX855" fmla="*/ 25299 w 148819"/>
                  <a:gd name="connsiteY855" fmla="*/ 26787 h 165189"/>
                  <a:gd name="connsiteX856" fmla="*/ 25671 w 148819"/>
                  <a:gd name="connsiteY856" fmla="*/ 27159 h 165189"/>
                  <a:gd name="connsiteX857" fmla="*/ 26043 w 148819"/>
                  <a:gd name="connsiteY857" fmla="*/ 27532 h 165189"/>
                  <a:gd name="connsiteX858" fmla="*/ 26415 w 148819"/>
                  <a:gd name="connsiteY858" fmla="*/ 27904 h 165189"/>
                  <a:gd name="connsiteX859" fmla="*/ 26787 w 148819"/>
                  <a:gd name="connsiteY859" fmla="*/ 28276 h 165189"/>
                  <a:gd name="connsiteX860" fmla="*/ 27160 w 148819"/>
                  <a:gd name="connsiteY860" fmla="*/ 28276 h 165189"/>
                  <a:gd name="connsiteX861" fmla="*/ 27532 w 148819"/>
                  <a:gd name="connsiteY861" fmla="*/ 28276 h 165189"/>
                  <a:gd name="connsiteX862" fmla="*/ 27904 w 148819"/>
                  <a:gd name="connsiteY862" fmla="*/ 28276 h 165189"/>
                  <a:gd name="connsiteX863" fmla="*/ 28276 w 148819"/>
                  <a:gd name="connsiteY863" fmla="*/ 28276 h 165189"/>
                  <a:gd name="connsiteX864" fmla="*/ 16742 w 148819"/>
                  <a:gd name="connsiteY864" fmla="*/ 34600 h 165189"/>
                  <a:gd name="connsiteX865" fmla="*/ 16742 w 148819"/>
                  <a:gd name="connsiteY865" fmla="*/ 59900 h 165189"/>
                  <a:gd name="connsiteX866" fmla="*/ 5581 w 148819"/>
                  <a:gd name="connsiteY866" fmla="*/ 65852 h 165189"/>
                  <a:gd name="connsiteX867" fmla="*/ 5209 w 148819"/>
                  <a:gd name="connsiteY867" fmla="*/ 65852 h 165189"/>
                  <a:gd name="connsiteX868" fmla="*/ 4837 w 148819"/>
                  <a:gd name="connsiteY868" fmla="*/ 65852 h 165189"/>
                  <a:gd name="connsiteX869" fmla="*/ 4465 w 148819"/>
                  <a:gd name="connsiteY869" fmla="*/ 65852 h 165189"/>
                  <a:gd name="connsiteX870" fmla="*/ 4093 w 148819"/>
                  <a:gd name="connsiteY870" fmla="*/ 65852 h 165189"/>
                  <a:gd name="connsiteX871" fmla="*/ 3720 w 148819"/>
                  <a:gd name="connsiteY871" fmla="*/ 65852 h 165189"/>
                  <a:gd name="connsiteX872" fmla="*/ 3348 w 148819"/>
                  <a:gd name="connsiteY872" fmla="*/ 65852 h 165189"/>
                  <a:gd name="connsiteX873" fmla="*/ 2976 w 148819"/>
                  <a:gd name="connsiteY873" fmla="*/ 65852 h 165189"/>
                  <a:gd name="connsiteX874" fmla="*/ 2604 w 148819"/>
                  <a:gd name="connsiteY874" fmla="*/ 65852 h 165189"/>
                  <a:gd name="connsiteX875" fmla="*/ 17858 w 148819"/>
                  <a:gd name="connsiteY875" fmla="*/ 57667 h 165189"/>
                  <a:gd name="connsiteX876" fmla="*/ 17858 w 148819"/>
                  <a:gd name="connsiteY876" fmla="*/ 59900 h 165189"/>
                  <a:gd name="connsiteX877" fmla="*/ 16742 w 148819"/>
                  <a:gd name="connsiteY877" fmla="*/ 59900 h 165189"/>
                  <a:gd name="connsiteX878" fmla="*/ 16742 w 148819"/>
                  <a:gd name="connsiteY878" fmla="*/ 17858 h 165189"/>
                  <a:gd name="connsiteX879" fmla="*/ 16742 w 148819"/>
                  <a:gd name="connsiteY879" fmla="*/ 26415 h 165189"/>
                  <a:gd name="connsiteX880" fmla="*/ 7813 w 148819"/>
                  <a:gd name="connsiteY880" fmla="*/ 31252 h 165189"/>
                  <a:gd name="connsiteX881" fmla="*/ 7441 w 148819"/>
                  <a:gd name="connsiteY881" fmla="*/ 30880 h 165189"/>
                  <a:gd name="connsiteX882" fmla="*/ 7069 w 148819"/>
                  <a:gd name="connsiteY882" fmla="*/ 30508 h 165189"/>
                  <a:gd name="connsiteX883" fmla="*/ 6697 w 148819"/>
                  <a:gd name="connsiteY883" fmla="*/ 30136 h 165189"/>
                  <a:gd name="connsiteX884" fmla="*/ 6325 w 148819"/>
                  <a:gd name="connsiteY884" fmla="*/ 29764 h 165189"/>
                  <a:gd name="connsiteX885" fmla="*/ 5953 w 148819"/>
                  <a:gd name="connsiteY885" fmla="*/ 29392 h 165189"/>
                  <a:gd name="connsiteX886" fmla="*/ 5581 w 148819"/>
                  <a:gd name="connsiteY886" fmla="*/ 29020 h 165189"/>
                  <a:gd name="connsiteX887" fmla="*/ 5209 w 148819"/>
                  <a:gd name="connsiteY887" fmla="*/ 28648 h 165189"/>
                  <a:gd name="connsiteX888" fmla="*/ 4837 w 148819"/>
                  <a:gd name="connsiteY888" fmla="*/ 28276 h 165189"/>
                  <a:gd name="connsiteX889" fmla="*/ 14138 w 148819"/>
                  <a:gd name="connsiteY889" fmla="*/ 23439 h 165189"/>
                  <a:gd name="connsiteX890" fmla="*/ 13766 w 148819"/>
                  <a:gd name="connsiteY890" fmla="*/ 23439 h 165189"/>
                  <a:gd name="connsiteX891" fmla="*/ 13022 w 148819"/>
                  <a:gd name="connsiteY891" fmla="*/ 22695 h 165189"/>
                  <a:gd name="connsiteX892" fmla="*/ 12278 w 148819"/>
                  <a:gd name="connsiteY892" fmla="*/ 21951 h 165189"/>
                  <a:gd name="connsiteX893" fmla="*/ 11533 w 148819"/>
                  <a:gd name="connsiteY893" fmla="*/ 21207 h 165189"/>
                  <a:gd name="connsiteX894" fmla="*/ 10789 w 148819"/>
                  <a:gd name="connsiteY894" fmla="*/ 20463 h 165189"/>
                  <a:gd name="connsiteX895" fmla="*/ 10045 w 148819"/>
                  <a:gd name="connsiteY895" fmla="*/ 19719 h 165189"/>
                  <a:gd name="connsiteX896" fmla="*/ 16742 w 148819"/>
                  <a:gd name="connsiteY896" fmla="*/ 17858 h 165189"/>
                  <a:gd name="connsiteX897" fmla="*/ 16742 w 148819"/>
                  <a:gd name="connsiteY897" fmla="*/ 17858 h 165189"/>
                  <a:gd name="connsiteX898" fmla="*/ 16742 w 148819"/>
                  <a:gd name="connsiteY898" fmla="*/ 31624 h 165189"/>
                  <a:gd name="connsiteX899" fmla="*/ 16742 w 148819"/>
                  <a:gd name="connsiteY899" fmla="*/ 34973 h 165189"/>
                  <a:gd name="connsiteX900" fmla="*/ 4837 w 148819"/>
                  <a:gd name="connsiteY900" fmla="*/ 41297 h 165189"/>
                  <a:gd name="connsiteX901" fmla="*/ 4465 w 148819"/>
                  <a:gd name="connsiteY901" fmla="*/ 41297 h 165189"/>
                  <a:gd name="connsiteX902" fmla="*/ 4093 w 148819"/>
                  <a:gd name="connsiteY902" fmla="*/ 41297 h 165189"/>
                  <a:gd name="connsiteX903" fmla="*/ 3720 w 148819"/>
                  <a:gd name="connsiteY903" fmla="*/ 41297 h 165189"/>
                  <a:gd name="connsiteX904" fmla="*/ 3348 w 148819"/>
                  <a:gd name="connsiteY904" fmla="*/ 41297 h 165189"/>
                  <a:gd name="connsiteX905" fmla="*/ 2976 w 148819"/>
                  <a:gd name="connsiteY905" fmla="*/ 40925 h 165189"/>
                  <a:gd name="connsiteX906" fmla="*/ 2604 w 148819"/>
                  <a:gd name="connsiteY906" fmla="*/ 40553 h 165189"/>
                  <a:gd name="connsiteX907" fmla="*/ 2232 w 148819"/>
                  <a:gd name="connsiteY907" fmla="*/ 40181 h 165189"/>
                  <a:gd name="connsiteX908" fmla="*/ 1860 w 148819"/>
                  <a:gd name="connsiteY908" fmla="*/ 40181 h 165189"/>
                  <a:gd name="connsiteX909" fmla="*/ 16742 w 148819"/>
                  <a:gd name="connsiteY909" fmla="*/ 31624 h 165189"/>
                  <a:gd name="connsiteX910" fmla="*/ 16742 w 148819"/>
                  <a:gd name="connsiteY910" fmla="*/ 31624 h 165189"/>
                  <a:gd name="connsiteX911" fmla="*/ 16742 w 148819"/>
                  <a:gd name="connsiteY911" fmla="*/ 42413 h 165189"/>
                  <a:gd name="connsiteX912" fmla="*/ 16742 w 148819"/>
                  <a:gd name="connsiteY912" fmla="*/ 44646 h 165189"/>
                  <a:gd name="connsiteX913" fmla="*/ 2976 w 148819"/>
                  <a:gd name="connsiteY913" fmla="*/ 52087 h 165189"/>
                  <a:gd name="connsiteX914" fmla="*/ 2604 w 148819"/>
                  <a:gd name="connsiteY914" fmla="*/ 52087 h 165189"/>
                  <a:gd name="connsiteX915" fmla="*/ 2232 w 148819"/>
                  <a:gd name="connsiteY915" fmla="*/ 52087 h 165189"/>
                  <a:gd name="connsiteX916" fmla="*/ 1860 w 148819"/>
                  <a:gd name="connsiteY916" fmla="*/ 52087 h 165189"/>
                  <a:gd name="connsiteX917" fmla="*/ 1488 w 148819"/>
                  <a:gd name="connsiteY917" fmla="*/ 52087 h 165189"/>
                  <a:gd name="connsiteX918" fmla="*/ 1116 w 148819"/>
                  <a:gd name="connsiteY918" fmla="*/ 52087 h 165189"/>
                  <a:gd name="connsiteX919" fmla="*/ 744 w 148819"/>
                  <a:gd name="connsiteY919" fmla="*/ 52087 h 165189"/>
                  <a:gd name="connsiteX920" fmla="*/ 372 w 148819"/>
                  <a:gd name="connsiteY920" fmla="*/ 52087 h 165189"/>
                  <a:gd name="connsiteX921" fmla="*/ 0 w 148819"/>
                  <a:gd name="connsiteY921" fmla="*/ 52087 h 165189"/>
                  <a:gd name="connsiteX922" fmla="*/ 16742 w 148819"/>
                  <a:gd name="connsiteY922" fmla="*/ 42413 h 165189"/>
                  <a:gd name="connsiteX923" fmla="*/ 16742 w 148819"/>
                  <a:gd name="connsiteY923" fmla="*/ 42413 h 165189"/>
                  <a:gd name="connsiteX924" fmla="*/ 16742 w 148819"/>
                  <a:gd name="connsiteY924" fmla="*/ 74038 h 165189"/>
                  <a:gd name="connsiteX925" fmla="*/ 16742 w 148819"/>
                  <a:gd name="connsiteY925" fmla="*/ 74410 h 165189"/>
                  <a:gd name="connsiteX926" fmla="*/ 7069 w 148819"/>
                  <a:gd name="connsiteY926" fmla="*/ 79618 h 165189"/>
                  <a:gd name="connsiteX927" fmla="*/ 6697 w 148819"/>
                  <a:gd name="connsiteY927" fmla="*/ 79618 h 165189"/>
                  <a:gd name="connsiteX928" fmla="*/ 6325 w 148819"/>
                  <a:gd name="connsiteY928" fmla="*/ 79618 h 165189"/>
                  <a:gd name="connsiteX929" fmla="*/ 5953 w 148819"/>
                  <a:gd name="connsiteY929" fmla="*/ 79618 h 165189"/>
                  <a:gd name="connsiteX930" fmla="*/ 5581 w 148819"/>
                  <a:gd name="connsiteY930" fmla="*/ 79618 h 165189"/>
                  <a:gd name="connsiteX931" fmla="*/ 5209 w 148819"/>
                  <a:gd name="connsiteY931" fmla="*/ 79618 h 165189"/>
                  <a:gd name="connsiteX932" fmla="*/ 4837 w 148819"/>
                  <a:gd name="connsiteY932" fmla="*/ 79618 h 165189"/>
                  <a:gd name="connsiteX933" fmla="*/ 4465 w 148819"/>
                  <a:gd name="connsiteY933" fmla="*/ 79618 h 165189"/>
                  <a:gd name="connsiteX934" fmla="*/ 4093 w 148819"/>
                  <a:gd name="connsiteY934" fmla="*/ 79618 h 165189"/>
                  <a:gd name="connsiteX935" fmla="*/ 16742 w 148819"/>
                  <a:gd name="connsiteY935" fmla="*/ 74038 h 1651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</a:cxnLst>
                <a:rect l="l" t="t" r="r" b="b"/>
                <a:pathLst>
                  <a:path w="148819" h="165189">
                    <a:moveTo>
                      <a:pt x="134309" y="146215"/>
                    </a:moveTo>
                    <a:lnTo>
                      <a:pt x="134309" y="142122"/>
                    </a:lnTo>
                    <a:lnTo>
                      <a:pt x="134309" y="142122"/>
                    </a:lnTo>
                    <a:lnTo>
                      <a:pt x="134682" y="142867"/>
                    </a:lnTo>
                    <a:lnTo>
                      <a:pt x="135054" y="143611"/>
                    </a:lnTo>
                    <a:lnTo>
                      <a:pt x="135426" y="144355"/>
                    </a:lnTo>
                    <a:lnTo>
                      <a:pt x="135798" y="145099"/>
                    </a:lnTo>
                    <a:lnTo>
                      <a:pt x="134309" y="146215"/>
                    </a:lnTo>
                    <a:lnTo>
                      <a:pt x="134309" y="146215"/>
                    </a:lnTo>
                    <a:close/>
                    <a:moveTo>
                      <a:pt x="134309" y="141750"/>
                    </a:moveTo>
                    <a:lnTo>
                      <a:pt x="134309" y="136914"/>
                    </a:lnTo>
                    <a:lnTo>
                      <a:pt x="140634" y="133565"/>
                    </a:lnTo>
                    <a:lnTo>
                      <a:pt x="141006" y="133937"/>
                    </a:lnTo>
                    <a:lnTo>
                      <a:pt x="141378" y="134309"/>
                    </a:lnTo>
                    <a:lnTo>
                      <a:pt x="141750" y="134681"/>
                    </a:lnTo>
                    <a:lnTo>
                      <a:pt x="142123" y="135054"/>
                    </a:lnTo>
                    <a:lnTo>
                      <a:pt x="142495" y="135426"/>
                    </a:lnTo>
                    <a:lnTo>
                      <a:pt x="142867" y="135798"/>
                    </a:lnTo>
                    <a:lnTo>
                      <a:pt x="143239" y="136170"/>
                    </a:lnTo>
                    <a:lnTo>
                      <a:pt x="143611" y="136542"/>
                    </a:lnTo>
                    <a:lnTo>
                      <a:pt x="134309" y="141750"/>
                    </a:lnTo>
                    <a:lnTo>
                      <a:pt x="134309" y="141750"/>
                    </a:lnTo>
                    <a:close/>
                    <a:moveTo>
                      <a:pt x="134309" y="133937"/>
                    </a:moveTo>
                    <a:lnTo>
                      <a:pt x="146959" y="127240"/>
                    </a:lnTo>
                    <a:lnTo>
                      <a:pt x="146587" y="126868"/>
                    </a:lnTo>
                    <a:lnTo>
                      <a:pt x="146215" y="126496"/>
                    </a:lnTo>
                    <a:lnTo>
                      <a:pt x="145843" y="126124"/>
                    </a:lnTo>
                    <a:lnTo>
                      <a:pt x="145471" y="125752"/>
                    </a:lnTo>
                    <a:lnTo>
                      <a:pt x="145099" y="125380"/>
                    </a:lnTo>
                    <a:lnTo>
                      <a:pt x="144727" y="125008"/>
                    </a:lnTo>
                    <a:lnTo>
                      <a:pt x="144355" y="124636"/>
                    </a:lnTo>
                    <a:lnTo>
                      <a:pt x="143983" y="124264"/>
                    </a:lnTo>
                    <a:lnTo>
                      <a:pt x="134309" y="129473"/>
                    </a:lnTo>
                    <a:lnTo>
                      <a:pt x="134309" y="133937"/>
                    </a:lnTo>
                    <a:lnTo>
                      <a:pt x="134309" y="133937"/>
                    </a:lnTo>
                    <a:close/>
                    <a:moveTo>
                      <a:pt x="134309" y="122776"/>
                    </a:moveTo>
                    <a:lnTo>
                      <a:pt x="134309" y="118683"/>
                    </a:lnTo>
                    <a:lnTo>
                      <a:pt x="145843" y="112731"/>
                    </a:lnTo>
                    <a:lnTo>
                      <a:pt x="146215" y="113103"/>
                    </a:lnTo>
                    <a:lnTo>
                      <a:pt x="146587" y="113475"/>
                    </a:lnTo>
                    <a:lnTo>
                      <a:pt x="146959" y="113847"/>
                    </a:lnTo>
                    <a:lnTo>
                      <a:pt x="147331" y="114219"/>
                    </a:lnTo>
                    <a:lnTo>
                      <a:pt x="147703" y="114591"/>
                    </a:lnTo>
                    <a:lnTo>
                      <a:pt x="148075" y="114963"/>
                    </a:lnTo>
                    <a:lnTo>
                      <a:pt x="148447" y="115335"/>
                    </a:lnTo>
                    <a:lnTo>
                      <a:pt x="148819" y="115707"/>
                    </a:lnTo>
                    <a:lnTo>
                      <a:pt x="134309" y="122776"/>
                    </a:lnTo>
                    <a:lnTo>
                      <a:pt x="134309" y="122776"/>
                    </a:lnTo>
                    <a:close/>
                    <a:moveTo>
                      <a:pt x="134309" y="109382"/>
                    </a:moveTo>
                    <a:lnTo>
                      <a:pt x="134309" y="103429"/>
                    </a:lnTo>
                    <a:lnTo>
                      <a:pt x="143239" y="98593"/>
                    </a:lnTo>
                    <a:lnTo>
                      <a:pt x="143983" y="98965"/>
                    </a:lnTo>
                    <a:lnTo>
                      <a:pt x="144727" y="99337"/>
                    </a:lnTo>
                    <a:lnTo>
                      <a:pt x="145471" y="99709"/>
                    </a:lnTo>
                    <a:lnTo>
                      <a:pt x="146215" y="100081"/>
                    </a:lnTo>
                    <a:lnTo>
                      <a:pt x="146959" y="100453"/>
                    </a:lnTo>
                    <a:lnTo>
                      <a:pt x="147703" y="100825"/>
                    </a:lnTo>
                    <a:lnTo>
                      <a:pt x="148447" y="101197"/>
                    </a:lnTo>
                    <a:lnTo>
                      <a:pt x="148819" y="101569"/>
                    </a:lnTo>
                    <a:lnTo>
                      <a:pt x="134309" y="109382"/>
                    </a:lnTo>
                    <a:lnTo>
                      <a:pt x="134309" y="109382"/>
                    </a:lnTo>
                    <a:close/>
                    <a:moveTo>
                      <a:pt x="134309" y="92268"/>
                    </a:moveTo>
                    <a:lnTo>
                      <a:pt x="134309" y="89292"/>
                    </a:lnTo>
                    <a:lnTo>
                      <a:pt x="141750" y="85199"/>
                    </a:lnTo>
                    <a:lnTo>
                      <a:pt x="142123" y="85571"/>
                    </a:lnTo>
                    <a:lnTo>
                      <a:pt x="142495" y="85943"/>
                    </a:lnTo>
                    <a:lnTo>
                      <a:pt x="142867" y="86315"/>
                    </a:lnTo>
                    <a:lnTo>
                      <a:pt x="143239" y="86687"/>
                    </a:lnTo>
                    <a:lnTo>
                      <a:pt x="143611" y="87059"/>
                    </a:lnTo>
                    <a:lnTo>
                      <a:pt x="143983" y="87431"/>
                    </a:lnTo>
                    <a:lnTo>
                      <a:pt x="144355" y="87803"/>
                    </a:lnTo>
                    <a:lnTo>
                      <a:pt x="144727" y="87803"/>
                    </a:lnTo>
                    <a:lnTo>
                      <a:pt x="134309" y="92268"/>
                    </a:lnTo>
                    <a:lnTo>
                      <a:pt x="134309" y="92268"/>
                    </a:lnTo>
                    <a:close/>
                    <a:moveTo>
                      <a:pt x="134309" y="74782"/>
                    </a:moveTo>
                    <a:lnTo>
                      <a:pt x="134309" y="69945"/>
                    </a:lnTo>
                    <a:lnTo>
                      <a:pt x="137286" y="68085"/>
                    </a:lnTo>
                    <a:lnTo>
                      <a:pt x="136914" y="68457"/>
                    </a:lnTo>
                    <a:lnTo>
                      <a:pt x="136542" y="68829"/>
                    </a:lnTo>
                    <a:lnTo>
                      <a:pt x="136170" y="69201"/>
                    </a:lnTo>
                    <a:lnTo>
                      <a:pt x="135798" y="69573"/>
                    </a:lnTo>
                    <a:lnTo>
                      <a:pt x="135426" y="69945"/>
                    </a:lnTo>
                    <a:lnTo>
                      <a:pt x="135054" y="70317"/>
                    </a:lnTo>
                    <a:lnTo>
                      <a:pt x="134682" y="70689"/>
                    </a:lnTo>
                    <a:lnTo>
                      <a:pt x="134309" y="71061"/>
                    </a:lnTo>
                    <a:lnTo>
                      <a:pt x="135054" y="71433"/>
                    </a:lnTo>
                    <a:lnTo>
                      <a:pt x="135798" y="71805"/>
                    </a:lnTo>
                    <a:lnTo>
                      <a:pt x="136542" y="72177"/>
                    </a:lnTo>
                    <a:lnTo>
                      <a:pt x="137286" y="72549"/>
                    </a:lnTo>
                    <a:lnTo>
                      <a:pt x="138030" y="72549"/>
                    </a:lnTo>
                    <a:lnTo>
                      <a:pt x="138774" y="72921"/>
                    </a:lnTo>
                    <a:lnTo>
                      <a:pt x="139518" y="72921"/>
                    </a:lnTo>
                    <a:lnTo>
                      <a:pt x="140262" y="72921"/>
                    </a:lnTo>
                    <a:lnTo>
                      <a:pt x="134309" y="74782"/>
                    </a:lnTo>
                    <a:close/>
                    <a:moveTo>
                      <a:pt x="134309" y="69945"/>
                    </a:moveTo>
                    <a:lnTo>
                      <a:pt x="134309" y="74782"/>
                    </a:lnTo>
                    <a:lnTo>
                      <a:pt x="120916" y="81851"/>
                    </a:lnTo>
                    <a:lnTo>
                      <a:pt x="120916" y="77014"/>
                    </a:lnTo>
                    <a:lnTo>
                      <a:pt x="134309" y="69945"/>
                    </a:lnTo>
                    <a:lnTo>
                      <a:pt x="134309" y="69945"/>
                    </a:lnTo>
                    <a:close/>
                    <a:moveTo>
                      <a:pt x="134309" y="88920"/>
                    </a:moveTo>
                    <a:lnTo>
                      <a:pt x="134309" y="91896"/>
                    </a:lnTo>
                    <a:lnTo>
                      <a:pt x="120916" y="98965"/>
                    </a:lnTo>
                    <a:lnTo>
                      <a:pt x="120916" y="95988"/>
                    </a:lnTo>
                    <a:lnTo>
                      <a:pt x="134309" y="88920"/>
                    </a:lnTo>
                    <a:lnTo>
                      <a:pt x="134309" y="88920"/>
                    </a:lnTo>
                    <a:close/>
                    <a:moveTo>
                      <a:pt x="134309" y="103429"/>
                    </a:moveTo>
                    <a:lnTo>
                      <a:pt x="134309" y="109382"/>
                    </a:lnTo>
                    <a:lnTo>
                      <a:pt x="123892" y="114963"/>
                    </a:lnTo>
                    <a:lnTo>
                      <a:pt x="123148" y="114591"/>
                    </a:lnTo>
                    <a:lnTo>
                      <a:pt x="122404" y="114219"/>
                    </a:lnTo>
                    <a:lnTo>
                      <a:pt x="121660" y="113847"/>
                    </a:lnTo>
                    <a:lnTo>
                      <a:pt x="120916" y="113475"/>
                    </a:lnTo>
                    <a:lnTo>
                      <a:pt x="120172" y="113103"/>
                    </a:lnTo>
                    <a:lnTo>
                      <a:pt x="120172" y="113103"/>
                    </a:lnTo>
                    <a:lnTo>
                      <a:pt x="120172" y="110870"/>
                    </a:lnTo>
                    <a:lnTo>
                      <a:pt x="134309" y="103429"/>
                    </a:lnTo>
                    <a:lnTo>
                      <a:pt x="134309" y="103429"/>
                    </a:lnTo>
                    <a:close/>
                    <a:moveTo>
                      <a:pt x="134309" y="118683"/>
                    </a:moveTo>
                    <a:lnTo>
                      <a:pt x="134309" y="122776"/>
                    </a:lnTo>
                    <a:lnTo>
                      <a:pt x="124636" y="127985"/>
                    </a:lnTo>
                    <a:lnTo>
                      <a:pt x="124264" y="127613"/>
                    </a:lnTo>
                    <a:lnTo>
                      <a:pt x="123892" y="127240"/>
                    </a:lnTo>
                    <a:lnTo>
                      <a:pt x="123520" y="126868"/>
                    </a:lnTo>
                    <a:lnTo>
                      <a:pt x="123148" y="126496"/>
                    </a:lnTo>
                    <a:lnTo>
                      <a:pt x="122776" y="126124"/>
                    </a:lnTo>
                    <a:lnTo>
                      <a:pt x="122404" y="125752"/>
                    </a:lnTo>
                    <a:lnTo>
                      <a:pt x="122032" y="125380"/>
                    </a:lnTo>
                    <a:lnTo>
                      <a:pt x="121660" y="125008"/>
                    </a:lnTo>
                    <a:lnTo>
                      <a:pt x="134309" y="118683"/>
                    </a:lnTo>
                    <a:lnTo>
                      <a:pt x="134309" y="118683"/>
                    </a:lnTo>
                    <a:close/>
                    <a:moveTo>
                      <a:pt x="134309" y="128729"/>
                    </a:moveTo>
                    <a:lnTo>
                      <a:pt x="134309" y="133937"/>
                    </a:lnTo>
                    <a:lnTo>
                      <a:pt x="122776" y="139890"/>
                    </a:lnTo>
                    <a:lnTo>
                      <a:pt x="122404" y="139518"/>
                    </a:lnTo>
                    <a:lnTo>
                      <a:pt x="122032" y="139146"/>
                    </a:lnTo>
                    <a:lnTo>
                      <a:pt x="121660" y="138774"/>
                    </a:lnTo>
                    <a:lnTo>
                      <a:pt x="121288" y="138402"/>
                    </a:lnTo>
                    <a:lnTo>
                      <a:pt x="120916" y="138030"/>
                    </a:lnTo>
                    <a:lnTo>
                      <a:pt x="120916" y="138030"/>
                    </a:lnTo>
                    <a:lnTo>
                      <a:pt x="120916" y="136170"/>
                    </a:lnTo>
                    <a:lnTo>
                      <a:pt x="134309" y="128729"/>
                    </a:lnTo>
                    <a:lnTo>
                      <a:pt x="134309" y="128729"/>
                    </a:lnTo>
                    <a:close/>
                    <a:moveTo>
                      <a:pt x="134309" y="136914"/>
                    </a:moveTo>
                    <a:lnTo>
                      <a:pt x="120916" y="143983"/>
                    </a:lnTo>
                    <a:lnTo>
                      <a:pt x="120916" y="153656"/>
                    </a:lnTo>
                    <a:lnTo>
                      <a:pt x="127613" y="149935"/>
                    </a:lnTo>
                    <a:lnTo>
                      <a:pt x="127613" y="149563"/>
                    </a:lnTo>
                    <a:lnTo>
                      <a:pt x="134309" y="146215"/>
                    </a:lnTo>
                    <a:lnTo>
                      <a:pt x="134309" y="142122"/>
                    </a:lnTo>
                    <a:lnTo>
                      <a:pt x="133937" y="141750"/>
                    </a:lnTo>
                    <a:lnTo>
                      <a:pt x="134309" y="141750"/>
                    </a:lnTo>
                    <a:lnTo>
                      <a:pt x="134309" y="136914"/>
                    </a:lnTo>
                    <a:lnTo>
                      <a:pt x="134309" y="136914"/>
                    </a:lnTo>
                    <a:close/>
                    <a:moveTo>
                      <a:pt x="121288" y="61760"/>
                    </a:moveTo>
                    <a:lnTo>
                      <a:pt x="121288" y="58784"/>
                    </a:lnTo>
                    <a:lnTo>
                      <a:pt x="130217" y="53947"/>
                    </a:lnTo>
                    <a:lnTo>
                      <a:pt x="130217" y="54319"/>
                    </a:lnTo>
                    <a:lnTo>
                      <a:pt x="130217" y="54691"/>
                    </a:lnTo>
                    <a:lnTo>
                      <a:pt x="130217" y="55063"/>
                    </a:lnTo>
                    <a:lnTo>
                      <a:pt x="130217" y="55435"/>
                    </a:lnTo>
                    <a:lnTo>
                      <a:pt x="130217" y="55807"/>
                    </a:lnTo>
                    <a:lnTo>
                      <a:pt x="130217" y="56179"/>
                    </a:lnTo>
                    <a:lnTo>
                      <a:pt x="130217" y="56551"/>
                    </a:lnTo>
                    <a:lnTo>
                      <a:pt x="130217" y="56923"/>
                    </a:lnTo>
                    <a:lnTo>
                      <a:pt x="130589" y="56923"/>
                    </a:lnTo>
                    <a:lnTo>
                      <a:pt x="130961" y="56923"/>
                    </a:lnTo>
                    <a:lnTo>
                      <a:pt x="131333" y="56923"/>
                    </a:lnTo>
                    <a:lnTo>
                      <a:pt x="131705" y="56923"/>
                    </a:lnTo>
                    <a:lnTo>
                      <a:pt x="132077" y="56923"/>
                    </a:lnTo>
                    <a:lnTo>
                      <a:pt x="132449" y="56923"/>
                    </a:lnTo>
                    <a:lnTo>
                      <a:pt x="132821" y="56923"/>
                    </a:lnTo>
                    <a:lnTo>
                      <a:pt x="133193" y="56923"/>
                    </a:lnTo>
                    <a:lnTo>
                      <a:pt x="121288" y="61760"/>
                    </a:lnTo>
                    <a:lnTo>
                      <a:pt x="121288" y="61760"/>
                    </a:lnTo>
                    <a:close/>
                    <a:moveTo>
                      <a:pt x="121288" y="43530"/>
                    </a:moveTo>
                    <a:lnTo>
                      <a:pt x="121288" y="43158"/>
                    </a:lnTo>
                    <a:lnTo>
                      <a:pt x="121288" y="43158"/>
                    </a:lnTo>
                    <a:lnTo>
                      <a:pt x="121660" y="43158"/>
                    </a:lnTo>
                    <a:lnTo>
                      <a:pt x="122032" y="43158"/>
                    </a:lnTo>
                    <a:lnTo>
                      <a:pt x="122404" y="43158"/>
                    </a:lnTo>
                    <a:lnTo>
                      <a:pt x="122776" y="43158"/>
                    </a:lnTo>
                    <a:lnTo>
                      <a:pt x="121288" y="43530"/>
                    </a:lnTo>
                    <a:close/>
                    <a:moveTo>
                      <a:pt x="121288" y="43158"/>
                    </a:moveTo>
                    <a:lnTo>
                      <a:pt x="121288" y="43530"/>
                    </a:lnTo>
                    <a:lnTo>
                      <a:pt x="103429" y="53203"/>
                    </a:lnTo>
                    <a:lnTo>
                      <a:pt x="103429" y="49854"/>
                    </a:lnTo>
                    <a:lnTo>
                      <a:pt x="120916" y="40553"/>
                    </a:lnTo>
                    <a:lnTo>
                      <a:pt x="120916" y="40925"/>
                    </a:lnTo>
                    <a:lnTo>
                      <a:pt x="120916" y="41297"/>
                    </a:lnTo>
                    <a:lnTo>
                      <a:pt x="120916" y="41669"/>
                    </a:lnTo>
                    <a:lnTo>
                      <a:pt x="120916" y="42041"/>
                    </a:lnTo>
                    <a:lnTo>
                      <a:pt x="120916" y="42413"/>
                    </a:lnTo>
                    <a:lnTo>
                      <a:pt x="120916" y="42786"/>
                    </a:lnTo>
                    <a:lnTo>
                      <a:pt x="120916" y="43158"/>
                    </a:lnTo>
                    <a:lnTo>
                      <a:pt x="120916" y="43530"/>
                    </a:lnTo>
                    <a:lnTo>
                      <a:pt x="121288" y="43530"/>
                    </a:lnTo>
                    <a:lnTo>
                      <a:pt x="121660" y="43530"/>
                    </a:lnTo>
                    <a:lnTo>
                      <a:pt x="121288" y="43158"/>
                    </a:lnTo>
                    <a:lnTo>
                      <a:pt x="121288" y="43158"/>
                    </a:lnTo>
                    <a:lnTo>
                      <a:pt x="121288" y="43158"/>
                    </a:lnTo>
                    <a:close/>
                    <a:moveTo>
                      <a:pt x="121288" y="58784"/>
                    </a:moveTo>
                    <a:lnTo>
                      <a:pt x="121288" y="61760"/>
                    </a:lnTo>
                    <a:lnTo>
                      <a:pt x="107522" y="69201"/>
                    </a:lnTo>
                    <a:lnTo>
                      <a:pt x="107150" y="69201"/>
                    </a:lnTo>
                    <a:lnTo>
                      <a:pt x="106778" y="69201"/>
                    </a:lnTo>
                    <a:lnTo>
                      <a:pt x="106406" y="69201"/>
                    </a:lnTo>
                    <a:lnTo>
                      <a:pt x="106034" y="69201"/>
                    </a:lnTo>
                    <a:lnTo>
                      <a:pt x="105662" y="69201"/>
                    </a:lnTo>
                    <a:lnTo>
                      <a:pt x="105290" y="69201"/>
                    </a:lnTo>
                    <a:lnTo>
                      <a:pt x="104918" y="69201"/>
                    </a:lnTo>
                    <a:lnTo>
                      <a:pt x="104546" y="69201"/>
                    </a:lnTo>
                    <a:lnTo>
                      <a:pt x="104546" y="68829"/>
                    </a:lnTo>
                    <a:lnTo>
                      <a:pt x="104546" y="68457"/>
                    </a:lnTo>
                    <a:lnTo>
                      <a:pt x="104546" y="68085"/>
                    </a:lnTo>
                    <a:lnTo>
                      <a:pt x="104546" y="67713"/>
                    </a:lnTo>
                    <a:lnTo>
                      <a:pt x="104546" y="67341"/>
                    </a:lnTo>
                    <a:lnTo>
                      <a:pt x="104546" y="66969"/>
                    </a:lnTo>
                    <a:lnTo>
                      <a:pt x="104546" y="66597"/>
                    </a:lnTo>
                    <a:lnTo>
                      <a:pt x="104546" y="66225"/>
                    </a:lnTo>
                    <a:lnTo>
                      <a:pt x="121288" y="58784"/>
                    </a:lnTo>
                    <a:lnTo>
                      <a:pt x="121288" y="58784"/>
                    </a:lnTo>
                    <a:close/>
                    <a:moveTo>
                      <a:pt x="121288" y="77014"/>
                    </a:moveTo>
                    <a:lnTo>
                      <a:pt x="121288" y="81851"/>
                    </a:lnTo>
                    <a:lnTo>
                      <a:pt x="115707" y="84827"/>
                    </a:lnTo>
                    <a:lnTo>
                      <a:pt x="114963" y="84827"/>
                    </a:lnTo>
                    <a:lnTo>
                      <a:pt x="114219" y="84827"/>
                    </a:lnTo>
                    <a:lnTo>
                      <a:pt x="113475" y="84455"/>
                    </a:lnTo>
                    <a:lnTo>
                      <a:pt x="112731" y="84455"/>
                    </a:lnTo>
                    <a:lnTo>
                      <a:pt x="111987" y="84083"/>
                    </a:lnTo>
                    <a:lnTo>
                      <a:pt x="111242" y="83711"/>
                    </a:lnTo>
                    <a:lnTo>
                      <a:pt x="110498" y="83339"/>
                    </a:lnTo>
                    <a:lnTo>
                      <a:pt x="109754" y="82967"/>
                    </a:lnTo>
                    <a:lnTo>
                      <a:pt x="110126" y="82595"/>
                    </a:lnTo>
                    <a:lnTo>
                      <a:pt x="110498" y="82223"/>
                    </a:lnTo>
                    <a:lnTo>
                      <a:pt x="110870" y="81851"/>
                    </a:lnTo>
                    <a:lnTo>
                      <a:pt x="111242" y="81479"/>
                    </a:lnTo>
                    <a:lnTo>
                      <a:pt x="111615" y="81107"/>
                    </a:lnTo>
                    <a:lnTo>
                      <a:pt x="111987" y="80734"/>
                    </a:lnTo>
                    <a:lnTo>
                      <a:pt x="112359" y="80362"/>
                    </a:lnTo>
                    <a:lnTo>
                      <a:pt x="112731" y="79990"/>
                    </a:lnTo>
                    <a:lnTo>
                      <a:pt x="121288" y="77014"/>
                    </a:lnTo>
                    <a:lnTo>
                      <a:pt x="121288" y="77014"/>
                    </a:lnTo>
                    <a:close/>
                    <a:moveTo>
                      <a:pt x="121288" y="96361"/>
                    </a:moveTo>
                    <a:lnTo>
                      <a:pt x="121288" y="99337"/>
                    </a:lnTo>
                    <a:lnTo>
                      <a:pt x="120916" y="99709"/>
                    </a:lnTo>
                    <a:lnTo>
                      <a:pt x="120544" y="99337"/>
                    </a:lnTo>
                    <a:lnTo>
                      <a:pt x="120172" y="99337"/>
                    </a:lnTo>
                    <a:lnTo>
                      <a:pt x="119800" y="98965"/>
                    </a:lnTo>
                    <a:lnTo>
                      <a:pt x="119428" y="98593"/>
                    </a:lnTo>
                    <a:lnTo>
                      <a:pt x="119056" y="98221"/>
                    </a:lnTo>
                    <a:lnTo>
                      <a:pt x="118683" y="97849"/>
                    </a:lnTo>
                    <a:lnTo>
                      <a:pt x="118311" y="97477"/>
                    </a:lnTo>
                    <a:lnTo>
                      <a:pt x="117939" y="97105"/>
                    </a:lnTo>
                    <a:lnTo>
                      <a:pt x="121288" y="96361"/>
                    </a:lnTo>
                    <a:lnTo>
                      <a:pt x="121288" y="96361"/>
                    </a:lnTo>
                    <a:close/>
                    <a:moveTo>
                      <a:pt x="121288" y="110498"/>
                    </a:moveTo>
                    <a:lnTo>
                      <a:pt x="121288" y="112731"/>
                    </a:lnTo>
                    <a:lnTo>
                      <a:pt x="120916" y="112359"/>
                    </a:lnTo>
                    <a:lnTo>
                      <a:pt x="120172" y="111986"/>
                    </a:lnTo>
                    <a:lnTo>
                      <a:pt x="119428" y="111615"/>
                    </a:lnTo>
                    <a:lnTo>
                      <a:pt x="121288" y="110498"/>
                    </a:lnTo>
                    <a:lnTo>
                      <a:pt x="121288" y="110498"/>
                    </a:lnTo>
                    <a:close/>
                    <a:moveTo>
                      <a:pt x="121288" y="135798"/>
                    </a:moveTo>
                    <a:lnTo>
                      <a:pt x="121288" y="137658"/>
                    </a:lnTo>
                    <a:lnTo>
                      <a:pt x="120916" y="137286"/>
                    </a:lnTo>
                    <a:lnTo>
                      <a:pt x="120544" y="136914"/>
                    </a:lnTo>
                    <a:lnTo>
                      <a:pt x="120172" y="136542"/>
                    </a:lnTo>
                    <a:lnTo>
                      <a:pt x="121288" y="135798"/>
                    </a:lnTo>
                    <a:lnTo>
                      <a:pt x="121288" y="135798"/>
                    </a:lnTo>
                    <a:close/>
                    <a:moveTo>
                      <a:pt x="121288" y="143983"/>
                    </a:moveTo>
                    <a:lnTo>
                      <a:pt x="121288" y="153656"/>
                    </a:lnTo>
                    <a:lnTo>
                      <a:pt x="104174" y="162957"/>
                    </a:lnTo>
                    <a:lnTo>
                      <a:pt x="104174" y="162585"/>
                    </a:lnTo>
                    <a:lnTo>
                      <a:pt x="104174" y="162213"/>
                    </a:lnTo>
                    <a:lnTo>
                      <a:pt x="104174" y="161841"/>
                    </a:lnTo>
                    <a:lnTo>
                      <a:pt x="104174" y="161469"/>
                    </a:lnTo>
                    <a:lnTo>
                      <a:pt x="104174" y="161097"/>
                    </a:lnTo>
                    <a:lnTo>
                      <a:pt x="104174" y="161097"/>
                    </a:lnTo>
                    <a:lnTo>
                      <a:pt x="104174" y="161097"/>
                    </a:lnTo>
                    <a:lnTo>
                      <a:pt x="104174" y="158121"/>
                    </a:lnTo>
                    <a:lnTo>
                      <a:pt x="110870" y="154400"/>
                    </a:lnTo>
                    <a:lnTo>
                      <a:pt x="110498" y="154028"/>
                    </a:lnTo>
                    <a:lnTo>
                      <a:pt x="110126" y="153284"/>
                    </a:lnTo>
                    <a:lnTo>
                      <a:pt x="109754" y="152540"/>
                    </a:lnTo>
                    <a:lnTo>
                      <a:pt x="118311" y="148075"/>
                    </a:lnTo>
                    <a:lnTo>
                      <a:pt x="117939" y="147703"/>
                    </a:lnTo>
                    <a:lnTo>
                      <a:pt x="117567" y="147331"/>
                    </a:lnTo>
                    <a:lnTo>
                      <a:pt x="121288" y="143983"/>
                    </a:lnTo>
                    <a:lnTo>
                      <a:pt x="121288" y="143983"/>
                    </a:lnTo>
                    <a:close/>
                    <a:moveTo>
                      <a:pt x="103057" y="154028"/>
                    </a:moveTo>
                    <a:lnTo>
                      <a:pt x="107894" y="151424"/>
                    </a:lnTo>
                    <a:lnTo>
                      <a:pt x="107894" y="151052"/>
                    </a:lnTo>
                    <a:lnTo>
                      <a:pt x="107894" y="150680"/>
                    </a:lnTo>
                    <a:lnTo>
                      <a:pt x="107894" y="150307"/>
                    </a:lnTo>
                    <a:lnTo>
                      <a:pt x="107894" y="149935"/>
                    </a:lnTo>
                    <a:lnTo>
                      <a:pt x="107894" y="149563"/>
                    </a:lnTo>
                    <a:lnTo>
                      <a:pt x="107894" y="149191"/>
                    </a:lnTo>
                    <a:lnTo>
                      <a:pt x="107894" y="148819"/>
                    </a:lnTo>
                    <a:lnTo>
                      <a:pt x="107894" y="148447"/>
                    </a:lnTo>
                    <a:lnTo>
                      <a:pt x="103057" y="151052"/>
                    </a:lnTo>
                    <a:lnTo>
                      <a:pt x="103057" y="154028"/>
                    </a:lnTo>
                    <a:lnTo>
                      <a:pt x="103057" y="154028"/>
                    </a:lnTo>
                    <a:close/>
                    <a:moveTo>
                      <a:pt x="103057" y="34973"/>
                    </a:moveTo>
                    <a:lnTo>
                      <a:pt x="103057" y="31996"/>
                    </a:lnTo>
                    <a:lnTo>
                      <a:pt x="110126" y="28276"/>
                    </a:lnTo>
                    <a:lnTo>
                      <a:pt x="110126" y="28648"/>
                    </a:lnTo>
                    <a:lnTo>
                      <a:pt x="110126" y="29020"/>
                    </a:lnTo>
                    <a:lnTo>
                      <a:pt x="110126" y="29392"/>
                    </a:lnTo>
                    <a:lnTo>
                      <a:pt x="110126" y="29764"/>
                    </a:lnTo>
                    <a:lnTo>
                      <a:pt x="110126" y="30136"/>
                    </a:lnTo>
                    <a:lnTo>
                      <a:pt x="110126" y="30508"/>
                    </a:lnTo>
                    <a:lnTo>
                      <a:pt x="110126" y="30880"/>
                    </a:lnTo>
                    <a:lnTo>
                      <a:pt x="110126" y="31252"/>
                    </a:lnTo>
                    <a:lnTo>
                      <a:pt x="110498" y="31252"/>
                    </a:lnTo>
                    <a:lnTo>
                      <a:pt x="110870" y="31252"/>
                    </a:lnTo>
                    <a:lnTo>
                      <a:pt x="103057" y="34973"/>
                    </a:lnTo>
                    <a:close/>
                    <a:moveTo>
                      <a:pt x="103057" y="31996"/>
                    </a:moveTo>
                    <a:lnTo>
                      <a:pt x="103057" y="34973"/>
                    </a:lnTo>
                    <a:lnTo>
                      <a:pt x="95616" y="39065"/>
                    </a:lnTo>
                    <a:lnTo>
                      <a:pt x="95616" y="36089"/>
                    </a:lnTo>
                    <a:lnTo>
                      <a:pt x="103057" y="31996"/>
                    </a:lnTo>
                    <a:lnTo>
                      <a:pt x="103057" y="31996"/>
                    </a:lnTo>
                    <a:close/>
                    <a:moveTo>
                      <a:pt x="103057" y="49854"/>
                    </a:moveTo>
                    <a:lnTo>
                      <a:pt x="103057" y="53203"/>
                    </a:lnTo>
                    <a:lnTo>
                      <a:pt x="98221" y="55807"/>
                    </a:lnTo>
                    <a:lnTo>
                      <a:pt x="97849" y="55807"/>
                    </a:lnTo>
                    <a:lnTo>
                      <a:pt x="97477" y="55807"/>
                    </a:lnTo>
                    <a:lnTo>
                      <a:pt x="97105" y="55807"/>
                    </a:lnTo>
                    <a:lnTo>
                      <a:pt x="96733" y="55807"/>
                    </a:lnTo>
                    <a:lnTo>
                      <a:pt x="96361" y="55807"/>
                    </a:lnTo>
                    <a:lnTo>
                      <a:pt x="95989" y="55807"/>
                    </a:lnTo>
                    <a:lnTo>
                      <a:pt x="95616" y="55807"/>
                    </a:lnTo>
                    <a:lnTo>
                      <a:pt x="95244" y="55807"/>
                    </a:lnTo>
                    <a:lnTo>
                      <a:pt x="95244" y="55435"/>
                    </a:lnTo>
                    <a:lnTo>
                      <a:pt x="95244" y="55063"/>
                    </a:lnTo>
                    <a:lnTo>
                      <a:pt x="95244" y="54691"/>
                    </a:lnTo>
                    <a:lnTo>
                      <a:pt x="95244" y="54319"/>
                    </a:lnTo>
                    <a:lnTo>
                      <a:pt x="95244" y="53947"/>
                    </a:lnTo>
                    <a:lnTo>
                      <a:pt x="95244" y="53575"/>
                    </a:lnTo>
                    <a:lnTo>
                      <a:pt x="95244" y="53203"/>
                    </a:lnTo>
                    <a:lnTo>
                      <a:pt x="95244" y="52831"/>
                    </a:lnTo>
                    <a:lnTo>
                      <a:pt x="103057" y="49854"/>
                    </a:lnTo>
                    <a:lnTo>
                      <a:pt x="103057" y="49854"/>
                    </a:lnTo>
                    <a:close/>
                    <a:moveTo>
                      <a:pt x="103057" y="150680"/>
                    </a:moveTo>
                    <a:lnTo>
                      <a:pt x="103057" y="154028"/>
                    </a:lnTo>
                    <a:lnTo>
                      <a:pt x="95616" y="158121"/>
                    </a:lnTo>
                    <a:lnTo>
                      <a:pt x="95616" y="154772"/>
                    </a:lnTo>
                    <a:lnTo>
                      <a:pt x="103057" y="150680"/>
                    </a:lnTo>
                    <a:lnTo>
                      <a:pt x="103057" y="150680"/>
                    </a:lnTo>
                    <a:close/>
                    <a:moveTo>
                      <a:pt x="103057" y="157376"/>
                    </a:moveTo>
                    <a:lnTo>
                      <a:pt x="95616" y="161469"/>
                    </a:lnTo>
                    <a:lnTo>
                      <a:pt x="95616" y="164445"/>
                    </a:lnTo>
                    <a:lnTo>
                      <a:pt x="103057" y="160353"/>
                    </a:lnTo>
                    <a:lnTo>
                      <a:pt x="103057" y="157376"/>
                    </a:lnTo>
                    <a:lnTo>
                      <a:pt x="103057" y="157376"/>
                    </a:lnTo>
                    <a:close/>
                    <a:moveTo>
                      <a:pt x="95616" y="148075"/>
                    </a:moveTo>
                    <a:lnTo>
                      <a:pt x="95616" y="145099"/>
                    </a:lnTo>
                    <a:lnTo>
                      <a:pt x="96733" y="144355"/>
                    </a:lnTo>
                    <a:lnTo>
                      <a:pt x="96733" y="144727"/>
                    </a:lnTo>
                    <a:lnTo>
                      <a:pt x="96733" y="145099"/>
                    </a:lnTo>
                    <a:lnTo>
                      <a:pt x="96733" y="145471"/>
                    </a:lnTo>
                    <a:lnTo>
                      <a:pt x="96733" y="145843"/>
                    </a:lnTo>
                    <a:lnTo>
                      <a:pt x="96733" y="146215"/>
                    </a:lnTo>
                    <a:lnTo>
                      <a:pt x="96733" y="146587"/>
                    </a:lnTo>
                    <a:lnTo>
                      <a:pt x="96733" y="146959"/>
                    </a:lnTo>
                    <a:lnTo>
                      <a:pt x="96733" y="147331"/>
                    </a:lnTo>
                    <a:lnTo>
                      <a:pt x="95616" y="148075"/>
                    </a:lnTo>
                    <a:lnTo>
                      <a:pt x="95616" y="148075"/>
                    </a:lnTo>
                    <a:close/>
                    <a:moveTo>
                      <a:pt x="95616" y="23811"/>
                    </a:moveTo>
                    <a:lnTo>
                      <a:pt x="95616" y="18602"/>
                    </a:lnTo>
                    <a:lnTo>
                      <a:pt x="97849" y="17486"/>
                    </a:lnTo>
                    <a:lnTo>
                      <a:pt x="97849" y="18230"/>
                    </a:lnTo>
                    <a:lnTo>
                      <a:pt x="97849" y="18974"/>
                    </a:lnTo>
                    <a:lnTo>
                      <a:pt x="97849" y="19719"/>
                    </a:lnTo>
                    <a:lnTo>
                      <a:pt x="97849" y="20463"/>
                    </a:lnTo>
                    <a:lnTo>
                      <a:pt x="97849" y="21207"/>
                    </a:lnTo>
                    <a:lnTo>
                      <a:pt x="97849" y="21951"/>
                    </a:lnTo>
                    <a:lnTo>
                      <a:pt x="97849" y="22695"/>
                    </a:lnTo>
                    <a:lnTo>
                      <a:pt x="97849" y="23439"/>
                    </a:lnTo>
                    <a:lnTo>
                      <a:pt x="95616" y="23811"/>
                    </a:lnTo>
                    <a:close/>
                    <a:moveTo>
                      <a:pt x="95616" y="18602"/>
                    </a:moveTo>
                    <a:lnTo>
                      <a:pt x="95616" y="23811"/>
                    </a:lnTo>
                    <a:lnTo>
                      <a:pt x="84827" y="29764"/>
                    </a:lnTo>
                    <a:lnTo>
                      <a:pt x="84827" y="24555"/>
                    </a:lnTo>
                    <a:lnTo>
                      <a:pt x="95616" y="18602"/>
                    </a:lnTo>
                    <a:lnTo>
                      <a:pt x="95616" y="18602"/>
                    </a:lnTo>
                    <a:close/>
                    <a:moveTo>
                      <a:pt x="95616" y="36089"/>
                    </a:moveTo>
                    <a:lnTo>
                      <a:pt x="95616" y="39065"/>
                    </a:lnTo>
                    <a:lnTo>
                      <a:pt x="86687" y="43902"/>
                    </a:lnTo>
                    <a:lnTo>
                      <a:pt x="86315" y="43902"/>
                    </a:lnTo>
                    <a:lnTo>
                      <a:pt x="85943" y="43902"/>
                    </a:lnTo>
                    <a:lnTo>
                      <a:pt x="85943" y="43530"/>
                    </a:lnTo>
                    <a:lnTo>
                      <a:pt x="85943" y="43158"/>
                    </a:lnTo>
                    <a:lnTo>
                      <a:pt x="85943" y="42786"/>
                    </a:lnTo>
                    <a:lnTo>
                      <a:pt x="85943" y="42413"/>
                    </a:lnTo>
                    <a:lnTo>
                      <a:pt x="85943" y="42041"/>
                    </a:lnTo>
                    <a:lnTo>
                      <a:pt x="85943" y="41669"/>
                    </a:lnTo>
                    <a:lnTo>
                      <a:pt x="85943" y="41297"/>
                    </a:lnTo>
                    <a:lnTo>
                      <a:pt x="85943" y="40925"/>
                    </a:lnTo>
                    <a:lnTo>
                      <a:pt x="95616" y="36089"/>
                    </a:lnTo>
                    <a:lnTo>
                      <a:pt x="95616" y="36089"/>
                    </a:lnTo>
                    <a:close/>
                    <a:moveTo>
                      <a:pt x="95616" y="145099"/>
                    </a:moveTo>
                    <a:lnTo>
                      <a:pt x="95616" y="148075"/>
                    </a:lnTo>
                    <a:lnTo>
                      <a:pt x="84827" y="154028"/>
                    </a:lnTo>
                    <a:lnTo>
                      <a:pt x="84827" y="151052"/>
                    </a:lnTo>
                    <a:lnTo>
                      <a:pt x="95616" y="145099"/>
                    </a:lnTo>
                    <a:lnTo>
                      <a:pt x="95616" y="145099"/>
                    </a:lnTo>
                    <a:close/>
                    <a:moveTo>
                      <a:pt x="95616" y="154772"/>
                    </a:moveTo>
                    <a:lnTo>
                      <a:pt x="95616" y="158121"/>
                    </a:lnTo>
                    <a:lnTo>
                      <a:pt x="84827" y="164073"/>
                    </a:lnTo>
                    <a:lnTo>
                      <a:pt x="84827" y="160725"/>
                    </a:lnTo>
                    <a:lnTo>
                      <a:pt x="95616" y="154772"/>
                    </a:lnTo>
                    <a:lnTo>
                      <a:pt x="95616" y="154772"/>
                    </a:lnTo>
                    <a:close/>
                    <a:moveTo>
                      <a:pt x="95616" y="161469"/>
                    </a:moveTo>
                    <a:lnTo>
                      <a:pt x="94500" y="162213"/>
                    </a:lnTo>
                    <a:lnTo>
                      <a:pt x="94500" y="162585"/>
                    </a:lnTo>
                    <a:lnTo>
                      <a:pt x="94500" y="162957"/>
                    </a:lnTo>
                    <a:lnTo>
                      <a:pt x="94500" y="163329"/>
                    </a:lnTo>
                    <a:lnTo>
                      <a:pt x="94500" y="163701"/>
                    </a:lnTo>
                    <a:lnTo>
                      <a:pt x="94500" y="164073"/>
                    </a:lnTo>
                    <a:lnTo>
                      <a:pt x="94500" y="164445"/>
                    </a:lnTo>
                    <a:lnTo>
                      <a:pt x="94500" y="164817"/>
                    </a:lnTo>
                    <a:lnTo>
                      <a:pt x="94500" y="165189"/>
                    </a:lnTo>
                    <a:lnTo>
                      <a:pt x="95244" y="164817"/>
                    </a:lnTo>
                    <a:lnTo>
                      <a:pt x="95244" y="161469"/>
                    </a:lnTo>
                    <a:lnTo>
                      <a:pt x="95616" y="161469"/>
                    </a:lnTo>
                    <a:close/>
                    <a:moveTo>
                      <a:pt x="84827" y="141006"/>
                    </a:moveTo>
                    <a:lnTo>
                      <a:pt x="84827" y="139890"/>
                    </a:lnTo>
                    <a:lnTo>
                      <a:pt x="85571" y="139518"/>
                    </a:lnTo>
                    <a:lnTo>
                      <a:pt x="85571" y="139890"/>
                    </a:lnTo>
                    <a:lnTo>
                      <a:pt x="85571" y="140262"/>
                    </a:lnTo>
                    <a:lnTo>
                      <a:pt x="85571" y="140634"/>
                    </a:lnTo>
                    <a:lnTo>
                      <a:pt x="84827" y="141006"/>
                    </a:lnTo>
                    <a:lnTo>
                      <a:pt x="84827" y="141006"/>
                    </a:lnTo>
                    <a:lnTo>
                      <a:pt x="84827" y="141006"/>
                    </a:lnTo>
                    <a:close/>
                    <a:moveTo>
                      <a:pt x="84827" y="13766"/>
                    </a:moveTo>
                    <a:lnTo>
                      <a:pt x="84827" y="9673"/>
                    </a:lnTo>
                    <a:lnTo>
                      <a:pt x="86315" y="8929"/>
                    </a:lnTo>
                    <a:lnTo>
                      <a:pt x="86315" y="9301"/>
                    </a:lnTo>
                    <a:lnTo>
                      <a:pt x="86315" y="9673"/>
                    </a:lnTo>
                    <a:lnTo>
                      <a:pt x="86315" y="10045"/>
                    </a:lnTo>
                    <a:lnTo>
                      <a:pt x="86315" y="10417"/>
                    </a:lnTo>
                    <a:lnTo>
                      <a:pt x="86315" y="10789"/>
                    </a:lnTo>
                    <a:lnTo>
                      <a:pt x="86315" y="11161"/>
                    </a:lnTo>
                    <a:lnTo>
                      <a:pt x="86315" y="11533"/>
                    </a:lnTo>
                    <a:lnTo>
                      <a:pt x="86315" y="11905"/>
                    </a:lnTo>
                    <a:lnTo>
                      <a:pt x="84827" y="13766"/>
                    </a:lnTo>
                    <a:close/>
                    <a:moveTo>
                      <a:pt x="84827" y="10045"/>
                    </a:moveTo>
                    <a:lnTo>
                      <a:pt x="84827" y="14138"/>
                    </a:lnTo>
                    <a:lnTo>
                      <a:pt x="74782" y="19346"/>
                    </a:lnTo>
                    <a:lnTo>
                      <a:pt x="74782" y="15254"/>
                    </a:lnTo>
                    <a:lnTo>
                      <a:pt x="84827" y="10045"/>
                    </a:lnTo>
                    <a:lnTo>
                      <a:pt x="84827" y="10045"/>
                    </a:lnTo>
                    <a:close/>
                    <a:moveTo>
                      <a:pt x="84827" y="24183"/>
                    </a:moveTo>
                    <a:lnTo>
                      <a:pt x="84827" y="29392"/>
                    </a:lnTo>
                    <a:lnTo>
                      <a:pt x="74782" y="34600"/>
                    </a:lnTo>
                    <a:lnTo>
                      <a:pt x="74782" y="29392"/>
                    </a:lnTo>
                    <a:lnTo>
                      <a:pt x="84827" y="24183"/>
                    </a:lnTo>
                    <a:lnTo>
                      <a:pt x="84827" y="24183"/>
                    </a:lnTo>
                    <a:close/>
                    <a:moveTo>
                      <a:pt x="84827" y="139890"/>
                    </a:moveTo>
                    <a:lnTo>
                      <a:pt x="84827" y="141006"/>
                    </a:lnTo>
                    <a:lnTo>
                      <a:pt x="84827" y="141006"/>
                    </a:lnTo>
                    <a:lnTo>
                      <a:pt x="84827" y="141378"/>
                    </a:lnTo>
                    <a:lnTo>
                      <a:pt x="84827" y="141750"/>
                    </a:lnTo>
                    <a:lnTo>
                      <a:pt x="84827" y="142122"/>
                    </a:lnTo>
                    <a:lnTo>
                      <a:pt x="75154" y="147331"/>
                    </a:lnTo>
                    <a:lnTo>
                      <a:pt x="75154" y="145471"/>
                    </a:lnTo>
                    <a:lnTo>
                      <a:pt x="84827" y="139890"/>
                    </a:lnTo>
                    <a:lnTo>
                      <a:pt x="84827" y="139890"/>
                    </a:lnTo>
                    <a:close/>
                    <a:moveTo>
                      <a:pt x="84827" y="151052"/>
                    </a:moveTo>
                    <a:lnTo>
                      <a:pt x="84827" y="154028"/>
                    </a:lnTo>
                    <a:lnTo>
                      <a:pt x="74782" y="159237"/>
                    </a:lnTo>
                    <a:lnTo>
                      <a:pt x="74782" y="156260"/>
                    </a:lnTo>
                    <a:lnTo>
                      <a:pt x="84827" y="151052"/>
                    </a:lnTo>
                    <a:lnTo>
                      <a:pt x="84827" y="151052"/>
                    </a:lnTo>
                    <a:close/>
                    <a:moveTo>
                      <a:pt x="84827" y="160725"/>
                    </a:moveTo>
                    <a:lnTo>
                      <a:pt x="84827" y="164073"/>
                    </a:lnTo>
                    <a:lnTo>
                      <a:pt x="84455" y="164445"/>
                    </a:lnTo>
                    <a:lnTo>
                      <a:pt x="84455" y="164073"/>
                    </a:lnTo>
                    <a:lnTo>
                      <a:pt x="84455" y="163701"/>
                    </a:lnTo>
                    <a:lnTo>
                      <a:pt x="84455" y="163329"/>
                    </a:lnTo>
                    <a:lnTo>
                      <a:pt x="84455" y="162957"/>
                    </a:lnTo>
                    <a:lnTo>
                      <a:pt x="84455" y="162585"/>
                    </a:lnTo>
                    <a:lnTo>
                      <a:pt x="84455" y="162213"/>
                    </a:lnTo>
                    <a:lnTo>
                      <a:pt x="84455" y="161841"/>
                    </a:lnTo>
                    <a:lnTo>
                      <a:pt x="84455" y="161469"/>
                    </a:lnTo>
                    <a:lnTo>
                      <a:pt x="84827" y="160725"/>
                    </a:lnTo>
                    <a:lnTo>
                      <a:pt x="84827" y="160725"/>
                    </a:lnTo>
                    <a:close/>
                    <a:moveTo>
                      <a:pt x="74782" y="7813"/>
                    </a:moveTo>
                    <a:lnTo>
                      <a:pt x="74782" y="5581"/>
                    </a:lnTo>
                    <a:lnTo>
                      <a:pt x="74782" y="5953"/>
                    </a:lnTo>
                    <a:lnTo>
                      <a:pt x="75154" y="6325"/>
                    </a:lnTo>
                    <a:lnTo>
                      <a:pt x="75526" y="6697"/>
                    </a:lnTo>
                    <a:lnTo>
                      <a:pt x="75898" y="7069"/>
                    </a:lnTo>
                    <a:lnTo>
                      <a:pt x="74782" y="7813"/>
                    </a:lnTo>
                    <a:close/>
                    <a:moveTo>
                      <a:pt x="74782" y="5581"/>
                    </a:moveTo>
                    <a:lnTo>
                      <a:pt x="74782" y="7813"/>
                    </a:lnTo>
                    <a:lnTo>
                      <a:pt x="72921" y="8929"/>
                    </a:lnTo>
                    <a:lnTo>
                      <a:pt x="72921" y="3348"/>
                    </a:lnTo>
                    <a:lnTo>
                      <a:pt x="73666" y="2976"/>
                    </a:lnTo>
                    <a:lnTo>
                      <a:pt x="74038" y="3720"/>
                    </a:lnTo>
                    <a:lnTo>
                      <a:pt x="74410" y="4465"/>
                    </a:lnTo>
                    <a:lnTo>
                      <a:pt x="74782" y="5209"/>
                    </a:lnTo>
                    <a:lnTo>
                      <a:pt x="74782" y="5581"/>
                    </a:lnTo>
                    <a:lnTo>
                      <a:pt x="74782" y="5581"/>
                    </a:lnTo>
                    <a:lnTo>
                      <a:pt x="74782" y="5581"/>
                    </a:lnTo>
                    <a:close/>
                    <a:moveTo>
                      <a:pt x="74782" y="15254"/>
                    </a:moveTo>
                    <a:lnTo>
                      <a:pt x="74782" y="19346"/>
                    </a:lnTo>
                    <a:lnTo>
                      <a:pt x="72921" y="20463"/>
                    </a:lnTo>
                    <a:lnTo>
                      <a:pt x="72921" y="16370"/>
                    </a:lnTo>
                    <a:lnTo>
                      <a:pt x="74782" y="15254"/>
                    </a:lnTo>
                    <a:lnTo>
                      <a:pt x="74782" y="15254"/>
                    </a:lnTo>
                    <a:close/>
                    <a:moveTo>
                      <a:pt x="74782" y="29392"/>
                    </a:moveTo>
                    <a:lnTo>
                      <a:pt x="74782" y="34600"/>
                    </a:lnTo>
                    <a:lnTo>
                      <a:pt x="74782" y="34600"/>
                    </a:lnTo>
                    <a:lnTo>
                      <a:pt x="74782" y="33856"/>
                    </a:lnTo>
                    <a:lnTo>
                      <a:pt x="74782" y="33112"/>
                    </a:lnTo>
                    <a:lnTo>
                      <a:pt x="74782" y="32368"/>
                    </a:lnTo>
                    <a:lnTo>
                      <a:pt x="74782" y="31624"/>
                    </a:lnTo>
                    <a:lnTo>
                      <a:pt x="74782" y="30880"/>
                    </a:lnTo>
                    <a:lnTo>
                      <a:pt x="74782" y="30136"/>
                    </a:lnTo>
                    <a:lnTo>
                      <a:pt x="74782" y="29392"/>
                    </a:lnTo>
                    <a:lnTo>
                      <a:pt x="74782" y="28648"/>
                    </a:lnTo>
                    <a:lnTo>
                      <a:pt x="74782" y="29392"/>
                    </a:lnTo>
                    <a:lnTo>
                      <a:pt x="74782" y="29392"/>
                    </a:lnTo>
                    <a:close/>
                    <a:moveTo>
                      <a:pt x="74782" y="145099"/>
                    </a:moveTo>
                    <a:lnTo>
                      <a:pt x="74782" y="146959"/>
                    </a:lnTo>
                    <a:lnTo>
                      <a:pt x="72921" y="148075"/>
                    </a:lnTo>
                    <a:lnTo>
                      <a:pt x="72921" y="146215"/>
                    </a:lnTo>
                    <a:lnTo>
                      <a:pt x="74782" y="145099"/>
                    </a:lnTo>
                    <a:lnTo>
                      <a:pt x="74782" y="145099"/>
                    </a:lnTo>
                    <a:close/>
                    <a:moveTo>
                      <a:pt x="74782" y="156260"/>
                    </a:moveTo>
                    <a:lnTo>
                      <a:pt x="74782" y="159237"/>
                    </a:lnTo>
                    <a:lnTo>
                      <a:pt x="72921" y="160353"/>
                    </a:lnTo>
                    <a:lnTo>
                      <a:pt x="72921" y="157376"/>
                    </a:lnTo>
                    <a:lnTo>
                      <a:pt x="74782" y="156260"/>
                    </a:lnTo>
                    <a:lnTo>
                      <a:pt x="74782" y="156260"/>
                    </a:lnTo>
                    <a:close/>
                    <a:moveTo>
                      <a:pt x="72921" y="130961"/>
                    </a:moveTo>
                    <a:lnTo>
                      <a:pt x="72921" y="130217"/>
                    </a:lnTo>
                    <a:lnTo>
                      <a:pt x="73666" y="129845"/>
                    </a:lnTo>
                    <a:lnTo>
                      <a:pt x="73294" y="130217"/>
                    </a:lnTo>
                    <a:lnTo>
                      <a:pt x="72921" y="130961"/>
                    </a:lnTo>
                    <a:lnTo>
                      <a:pt x="72921" y="130961"/>
                    </a:lnTo>
                    <a:close/>
                    <a:moveTo>
                      <a:pt x="72921" y="3348"/>
                    </a:moveTo>
                    <a:lnTo>
                      <a:pt x="72921" y="8929"/>
                    </a:lnTo>
                    <a:lnTo>
                      <a:pt x="66969" y="11905"/>
                    </a:lnTo>
                    <a:lnTo>
                      <a:pt x="66969" y="6697"/>
                    </a:lnTo>
                    <a:lnTo>
                      <a:pt x="72921" y="3348"/>
                    </a:lnTo>
                    <a:lnTo>
                      <a:pt x="72921" y="3348"/>
                    </a:lnTo>
                    <a:close/>
                    <a:moveTo>
                      <a:pt x="72921" y="15998"/>
                    </a:moveTo>
                    <a:lnTo>
                      <a:pt x="72921" y="20091"/>
                    </a:lnTo>
                    <a:lnTo>
                      <a:pt x="66969" y="23067"/>
                    </a:lnTo>
                    <a:lnTo>
                      <a:pt x="66969" y="18974"/>
                    </a:lnTo>
                    <a:lnTo>
                      <a:pt x="72921" y="15998"/>
                    </a:lnTo>
                    <a:lnTo>
                      <a:pt x="72921" y="15998"/>
                    </a:lnTo>
                    <a:close/>
                    <a:moveTo>
                      <a:pt x="72921" y="130589"/>
                    </a:moveTo>
                    <a:lnTo>
                      <a:pt x="72921" y="131333"/>
                    </a:lnTo>
                    <a:lnTo>
                      <a:pt x="72549" y="131705"/>
                    </a:lnTo>
                    <a:lnTo>
                      <a:pt x="72177" y="132077"/>
                    </a:lnTo>
                    <a:lnTo>
                      <a:pt x="71805" y="132449"/>
                    </a:lnTo>
                    <a:lnTo>
                      <a:pt x="71433" y="132821"/>
                    </a:lnTo>
                    <a:lnTo>
                      <a:pt x="71061" y="133193"/>
                    </a:lnTo>
                    <a:lnTo>
                      <a:pt x="66597" y="135798"/>
                    </a:lnTo>
                    <a:lnTo>
                      <a:pt x="66597" y="134309"/>
                    </a:lnTo>
                    <a:lnTo>
                      <a:pt x="72921" y="130589"/>
                    </a:lnTo>
                    <a:lnTo>
                      <a:pt x="72921" y="130589"/>
                    </a:lnTo>
                    <a:close/>
                    <a:moveTo>
                      <a:pt x="72921" y="145843"/>
                    </a:moveTo>
                    <a:lnTo>
                      <a:pt x="72921" y="147703"/>
                    </a:lnTo>
                    <a:lnTo>
                      <a:pt x="66969" y="150680"/>
                    </a:lnTo>
                    <a:lnTo>
                      <a:pt x="66969" y="148819"/>
                    </a:lnTo>
                    <a:lnTo>
                      <a:pt x="72921" y="145843"/>
                    </a:lnTo>
                    <a:lnTo>
                      <a:pt x="72921" y="145843"/>
                    </a:lnTo>
                    <a:close/>
                    <a:moveTo>
                      <a:pt x="72921" y="157004"/>
                    </a:moveTo>
                    <a:lnTo>
                      <a:pt x="72921" y="159981"/>
                    </a:lnTo>
                    <a:lnTo>
                      <a:pt x="72177" y="160353"/>
                    </a:lnTo>
                    <a:lnTo>
                      <a:pt x="72177" y="159981"/>
                    </a:lnTo>
                    <a:lnTo>
                      <a:pt x="72177" y="159609"/>
                    </a:lnTo>
                    <a:lnTo>
                      <a:pt x="72177" y="159237"/>
                    </a:lnTo>
                    <a:lnTo>
                      <a:pt x="72177" y="158865"/>
                    </a:lnTo>
                    <a:lnTo>
                      <a:pt x="72177" y="158493"/>
                    </a:lnTo>
                    <a:lnTo>
                      <a:pt x="72177" y="158121"/>
                    </a:lnTo>
                    <a:lnTo>
                      <a:pt x="72177" y="157748"/>
                    </a:lnTo>
                    <a:lnTo>
                      <a:pt x="72921" y="157004"/>
                    </a:lnTo>
                    <a:lnTo>
                      <a:pt x="72921" y="157004"/>
                    </a:lnTo>
                    <a:close/>
                    <a:moveTo>
                      <a:pt x="67341" y="6697"/>
                    </a:moveTo>
                    <a:lnTo>
                      <a:pt x="67341" y="12278"/>
                    </a:lnTo>
                    <a:lnTo>
                      <a:pt x="63620" y="14138"/>
                    </a:lnTo>
                    <a:lnTo>
                      <a:pt x="63620" y="8557"/>
                    </a:lnTo>
                    <a:lnTo>
                      <a:pt x="67341" y="6697"/>
                    </a:lnTo>
                    <a:lnTo>
                      <a:pt x="67341" y="6697"/>
                    </a:lnTo>
                    <a:close/>
                    <a:moveTo>
                      <a:pt x="67341" y="19346"/>
                    </a:moveTo>
                    <a:lnTo>
                      <a:pt x="67341" y="23439"/>
                    </a:lnTo>
                    <a:lnTo>
                      <a:pt x="63620" y="25299"/>
                    </a:lnTo>
                    <a:lnTo>
                      <a:pt x="63620" y="21207"/>
                    </a:lnTo>
                    <a:lnTo>
                      <a:pt x="67341" y="19346"/>
                    </a:lnTo>
                    <a:lnTo>
                      <a:pt x="67341" y="19346"/>
                    </a:lnTo>
                    <a:close/>
                    <a:moveTo>
                      <a:pt x="67341" y="133565"/>
                    </a:moveTo>
                    <a:lnTo>
                      <a:pt x="67341" y="135054"/>
                    </a:lnTo>
                    <a:lnTo>
                      <a:pt x="63620" y="136914"/>
                    </a:lnTo>
                    <a:lnTo>
                      <a:pt x="63620" y="135426"/>
                    </a:lnTo>
                    <a:lnTo>
                      <a:pt x="67341" y="133565"/>
                    </a:lnTo>
                    <a:lnTo>
                      <a:pt x="67341" y="133565"/>
                    </a:lnTo>
                    <a:close/>
                    <a:moveTo>
                      <a:pt x="67341" y="149191"/>
                    </a:moveTo>
                    <a:lnTo>
                      <a:pt x="67341" y="151052"/>
                    </a:lnTo>
                    <a:lnTo>
                      <a:pt x="63620" y="152912"/>
                    </a:lnTo>
                    <a:lnTo>
                      <a:pt x="63620" y="151052"/>
                    </a:lnTo>
                    <a:lnTo>
                      <a:pt x="67341" y="149191"/>
                    </a:lnTo>
                    <a:lnTo>
                      <a:pt x="67341" y="149191"/>
                    </a:lnTo>
                    <a:close/>
                    <a:moveTo>
                      <a:pt x="63248" y="4465"/>
                    </a:moveTo>
                    <a:lnTo>
                      <a:pt x="63248" y="1860"/>
                    </a:lnTo>
                    <a:lnTo>
                      <a:pt x="63248" y="2232"/>
                    </a:lnTo>
                    <a:lnTo>
                      <a:pt x="63620" y="2604"/>
                    </a:lnTo>
                    <a:lnTo>
                      <a:pt x="63992" y="2976"/>
                    </a:lnTo>
                    <a:lnTo>
                      <a:pt x="64364" y="3348"/>
                    </a:lnTo>
                    <a:lnTo>
                      <a:pt x="64736" y="3720"/>
                    </a:lnTo>
                    <a:lnTo>
                      <a:pt x="63248" y="4465"/>
                    </a:lnTo>
                    <a:close/>
                    <a:moveTo>
                      <a:pt x="63248" y="1860"/>
                    </a:moveTo>
                    <a:lnTo>
                      <a:pt x="63248" y="4465"/>
                    </a:lnTo>
                    <a:lnTo>
                      <a:pt x="55063" y="8929"/>
                    </a:lnTo>
                    <a:lnTo>
                      <a:pt x="55063" y="4092"/>
                    </a:lnTo>
                    <a:lnTo>
                      <a:pt x="62504" y="372"/>
                    </a:lnTo>
                    <a:lnTo>
                      <a:pt x="62876" y="744"/>
                    </a:lnTo>
                    <a:lnTo>
                      <a:pt x="63248" y="1116"/>
                    </a:lnTo>
                    <a:lnTo>
                      <a:pt x="63248" y="1860"/>
                    </a:lnTo>
                    <a:lnTo>
                      <a:pt x="63248" y="1860"/>
                    </a:lnTo>
                    <a:lnTo>
                      <a:pt x="63248" y="1860"/>
                    </a:lnTo>
                    <a:close/>
                    <a:moveTo>
                      <a:pt x="63248" y="8557"/>
                    </a:moveTo>
                    <a:lnTo>
                      <a:pt x="55063" y="13022"/>
                    </a:lnTo>
                    <a:lnTo>
                      <a:pt x="55063" y="18602"/>
                    </a:lnTo>
                    <a:lnTo>
                      <a:pt x="63248" y="14138"/>
                    </a:lnTo>
                    <a:lnTo>
                      <a:pt x="63248" y="8557"/>
                    </a:lnTo>
                    <a:lnTo>
                      <a:pt x="63248" y="8557"/>
                    </a:lnTo>
                    <a:close/>
                    <a:moveTo>
                      <a:pt x="63248" y="21207"/>
                    </a:moveTo>
                    <a:lnTo>
                      <a:pt x="63248" y="25299"/>
                    </a:lnTo>
                    <a:lnTo>
                      <a:pt x="63248" y="25299"/>
                    </a:lnTo>
                    <a:lnTo>
                      <a:pt x="63248" y="24927"/>
                    </a:lnTo>
                    <a:lnTo>
                      <a:pt x="63248" y="24555"/>
                    </a:lnTo>
                    <a:lnTo>
                      <a:pt x="63248" y="24183"/>
                    </a:lnTo>
                    <a:lnTo>
                      <a:pt x="63248" y="23811"/>
                    </a:lnTo>
                    <a:lnTo>
                      <a:pt x="63248" y="23439"/>
                    </a:lnTo>
                    <a:lnTo>
                      <a:pt x="63248" y="23067"/>
                    </a:lnTo>
                    <a:lnTo>
                      <a:pt x="63248" y="22695"/>
                    </a:lnTo>
                    <a:lnTo>
                      <a:pt x="63248" y="22323"/>
                    </a:lnTo>
                    <a:lnTo>
                      <a:pt x="63248" y="21207"/>
                    </a:lnTo>
                    <a:lnTo>
                      <a:pt x="63248" y="21207"/>
                    </a:lnTo>
                    <a:close/>
                    <a:moveTo>
                      <a:pt x="63248" y="135798"/>
                    </a:moveTo>
                    <a:lnTo>
                      <a:pt x="63248" y="137286"/>
                    </a:lnTo>
                    <a:lnTo>
                      <a:pt x="55063" y="141750"/>
                    </a:lnTo>
                    <a:lnTo>
                      <a:pt x="55063" y="140262"/>
                    </a:lnTo>
                    <a:lnTo>
                      <a:pt x="63248" y="135798"/>
                    </a:lnTo>
                    <a:lnTo>
                      <a:pt x="63248" y="135798"/>
                    </a:lnTo>
                    <a:close/>
                    <a:moveTo>
                      <a:pt x="63248" y="151052"/>
                    </a:moveTo>
                    <a:lnTo>
                      <a:pt x="63248" y="152912"/>
                    </a:lnTo>
                    <a:lnTo>
                      <a:pt x="60272" y="154400"/>
                    </a:lnTo>
                    <a:lnTo>
                      <a:pt x="60272" y="154028"/>
                    </a:lnTo>
                    <a:lnTo>
                      <a:pt x="60272" y="153656"/>
                    </a:lnTo>
                    <a:lnTo>
                      <a:pt x="60272" y="153284"/>
                    </a:lnTo>
                    <a:lnTo>
                      <a:pt x="60272" y="152912"/>
                    </a:lnTo>
                    <a:lnTo>
                      <a:pt x="60272" y="152540"/>
                    </a:lnTo>
                    <a:lnTo>
                      <a:pt x="60272" y="152168"/>
                    </a:lnTo>
                    <a:lnTo>
                      <a:pt x="60272" y="151796"/>
                    </a:lnTo>
                    <a:lnTo>
                      <a:pt x="60272" y="151424"/>
                    </a:lnTo>
                    <a:lnTo>
                      <a:pt x="63248" y="151052"/>
                    </a:lnTo>
                    <a:lnTo>
                      <a:pt x="63248" y="151052"/>
                    </a:lnTo>
                    <a:close/>
                    <a:moveTo>
                      <a:pt x="55063" y="124636"/>
                    </a:moveTo>
                    <a:lnTo>
                      <a:pt x="55063" y="124636"/>
                    </a:lnTo>
                    <a:lnTo>
                      <a:pt x="62504" y="120544"/>
                    </a:lnTo>
                    <a:lnTo>
                      <a:pt x="62132" y="120544"/>
                    </a:lnTo>
                    <a:lnTo>
                      <a:pt x="61760" y="120544"/>
                    </a:lnTo>
                    <a:lnTo>
                      <a:pt x="61388" y="120544"/>
                    </a:lnTo>
                    <a:lnTo>
                      <a:pt x="61016" y="120544"/>
                    </a:lnTo>
                    <a:lnTo>
                      <a:pt x="60644" y="120544"/>
                    </a:lnTo>
                    <a:lnTo>
                      <a:pt x="60272" y="120544"/>
                    </a:lnTo>
                    <a:lnTo>
                      <a:pt x="59900" y="120544"/>
                    </a:lnTo>
                    <a:lnTo>
                      <a:pt x="59528" y="120544"/>
                    </a:lnTo>
                    <a:lnTo>
                      <a:pt x="55063" y="124636"/>
                    </a:lnTo>
                    <a:close/>
                    <a:moveTo>
                      <a:pt x="23067" y="53575"/>
                    </a:moveTo>
                    <a:lnTo>
                      <a:pt x="25671" y="52087"/>
                    </a:lnTo>
                    <a:lnTo>
                      <a:pt x="27160" y="53203"/>
                    </a:lnTo>
                    <a:lnTo>
                      <a:pt x="27160" y="53203"/>
                    </a:lnTo>
                    <a:lnTo>
                      <a:pt x="27160" y="53203"/>
                    </a:lnTo>
                    <a:lnTo>
                      <a:pt x="27160" y="53203"/>
                    </a:lnTo>
                    <a:lnTo>
                      <a:pt x="27160" y="53203"/>
                    </a:lnTo>
                    <a:lnTo>
                      <a:pt x="27160" y="53203"/>
                    </a:lnTo>
                    <a:lnTo>
                      <a:pt x="27160" y="53203"/>
                    </a:lnTo>
                    <a:lnTo>
                      <a:pt x="27160" y="53203"/>
                    </a:lnTo>
                    <a:lnTo>
                      <a:pt x="27160" y="53203"/>
                    </a:lnTo>
                    <a:lnTo>
                      <a:pt x="27160" y="53203"/>
                    </a:lnTo>
                    <a:lnTo>
                      <a:pt x="27160" y="53203"/>
                    </a:lnTo>
                    <a:lnTo>
                      <a:pt x="27160" y="53203"/>
                    </a:lnTo>
                    <a:lnTo>
                      <a:pt x="27160" y="53203"/>
                    </a:lnTo>
                    <a:lnTo>
                      <a:pt x="27160" y="53203"/>
                    </a:lnTo>
                    <a:lnTo>
                      <a:pt x="27160" y="53203"/>
                    </a:lnTo>
                    <a:lnTo>
                      <a:pt x="27160" y="53203"/>
                    </a:lnTo>
                    <a:lnTo>
                      <a:pt x="27160" y="53203"/>
                    </a:lnTo>
                    <a:lnTo>
                      <a:pt x="27160" y="53203"/>
                    </a:lnTo>
                    <a:lnTo>
                      <a:pt x="27160" y="53203"/>
                    </a:lnTo>
                    <a:lnTo>
                      <a:pt x="27160" y="53203"/>
                    </a:lnTo>
                    <a:lnTo>
                      <a:pt x="27160" y="53203"/>
                    </a:lnTo>
                    <a:lnTo>
                      <a:pt x="27160" y="53203"/>
                    </a:lnTo>
                    <a:lnTo>
                      <a:pt x="27160" y="53203"/>
                    </a:lnTo>
                    <a:lnTo>
                      <a:pt x="27532" y="53203"/>
                    </a:lnTo>
                    <a:lnTo>
                      <a:pt x="27904" y="53203"/>
                    </a:lnTo>
                    <a:lnTo>
                      <a:pt x="28276" y="53203"/>
                    </a:lnTo>
                    <a:lnTo>
                      <a:pt x="28648" y="53203"/>
                    </a:lnTo>
                    <a:lnTo>
                      <a:pt x="29020" y="53203"/>
                    </a:lnTo>
                    <a:lnTo>
                      <a:pt x="29392" y="53203"/>
                    </a:lnTo>
                    <a:lnTo>
                      <a:pt x="29764" y="53203"/>
                    </a:lnTo>
                    <a:lnTo>
                      <a:pt x="17114" y="59900"/>
                    </a:lnTo>
                    <a:lnTo>
                      <a:pt x="17114" y="58039"/>
                    </a:lnTo>
                    <a:lnTo>
                      <a:pt x="25671" y="53575"/>
                    </a:lnTo>
                    <a:lnTo>
                      <a:pt x="25671" y="53575"/>
                    </a:lnTo>
                    <a:lnTo>
                      <a:pt x="25671" y="53575"/>
                    </a:lnTo>
                    <a:lnTo>
                      <a:pt x="25671" y="53575"/>
                    </a:lnTo>
                    <a:lnTo>
                      <a:pt x="25671" y="53575"/>
                    </a:lnTo>
                    <a:lnTo>
                      <a:pt x="25671" y="53575"/>
                    </a:lnTo>
                    <a:lnTo>
                      <a:pt x="25671" y="53575"/>
                    </a:lnTo>
                    <a:lnTo>
                      <a:pt x="25671" y="53575"/>
                    </a:lnTo>
                    <a:lnTo>
                      <a:pt x="25671" y="53575"/>
                    </a:lnTo>
                    <a:lnTo>
                      <a:pt x="25671" y="53575"/>
                    </a:lnTo>
                    <a:lnTo>
                      <a:pt x="25671" y="53575"/>
                    </a:lnTo>
                    <a:lnTo>
                      <a:pt x="25671" y="53575"/>
                    </a:lnTo>
                    <a:lnTo>
                      <a:pt x="25671" y="53575"/>
                    </a:lnTo>
                    <a:lnTo>
                      <a:pt x="25671" y="53575"/>
                    </a:lnTo>
                    <a:lnTo>
                      <a:pt x="25671" y="53575"/>
                    </a:lnTo>
                    <a:lnTo>
                      <a:pt x="25671" y="53575"/>
                    </a:lnTo>
                    <a:lnTo>
                      <a:pt x="25671" y="53575"/>
                    </a:lnTo>
                    <a:lnTo>
                      <a:pt x="25671" y="53575"/>
                    </a:lnTo>
                    <a:lnTo>
                      <a:pt x="25671" y="53575"/>
                    </a:lnTo>
                    <a:lnTo>
                      <a:pt x="25671" y="53575"/>
                    </a:lnTo>
                    <a:lnTo>
                      <a:pt x="25671" y="53575"/>
                    </a:lnTo>
                    <a:lnTo>
                      <a:pt x="25671" y="53575"/>
                    </a:lnTo>
                    <a:lnTo>
                      <a:pt x="25671" y="53575"/>
                    </a:lnTo>
                    <a:lnTo>
                      <a:pt x="25671" y="53575"/>
                    </a:lnTo>
                    <a:lnTo>
                      <a:pt x="25671" y="53575"/>
                    </a:lnTo>
                    <a:lnTo>
                      <a:pt x="25671" y="53575"/>
                    </a:lnTo>
                    <a:lnTo>
                      <a:pt x="25671" y="53575"/>
                    </a:lnTo>
                    <a:lnTo>
                      <a:pt x="25671" y="53575"/>
                    </a:lnTo>
                    <a:lnTo>
                      <a:pt x="23067" y="53575"/>
                    </a:lnTo>
                    <a:lnTo>
                      <a:pt x="23067" y="53575"/>
                    </a:lnTo>
                    <a:lnTo>
                      <a:pt x="23067" y="53575"/>
                    </a:lnTo>
                    <a:lnTo>
                      <a:pt x="23067" y="53575"/>
                    </a:lnTo>
                    <a:lnTo>
                      <a:pt x="23067" y="53575"/>
                    </a:lnTo>
                    <a:lnTo>
                      <a:pt x="23067" y="53575"/>
                    </a:lnTo>
                    <a:lnTo>
                      <a:pt x="23067" y="53575"/>
                    </a:lnTo>
                    <a:close/>
                    <a:moveTo>
                      <a:pt x="55063" y="4092"/>
                    </a:moveTo>
                    <a:lnTo>
                      <a:pt x="55063" y="8929"/>
                    </a:lnTo>
                    <a:lnTo>
                      <a:pt x="40553" y="16742"/>
                    </a:lnTo>
                    <a:lnTo>
                      <a:pt x="40181" y="16370"/>
                    </a:lnTo>
                    <a:lnTo>
                      <a:pt x="39809" y="15998"/>
                    </a:lnTo>
                    <a:lnTo>
                      <a:pt x="39437" y="15626"/>
                    </a:lnTo>
                    <a:lnTo>
                      <a:pt x="39065" y="15254"/>
                    </a:lnTo>
                    <a:lnTo>
                      <a:pt x="38693" y="14882"/>
                    </a:lnTo>
                    <a:lnTo>
                      <a:pt x="38321" y="14510"/>
                    </a:lnTo>
                    <a:lnTo>
                      <a:pt x="37949" y="14138"/>
                    </a:lnTo>
                    <a:lnTo>
                      <a:pt x="29764" y="18602"/>
                    </a:lnTo>
                    <a:lnTo>
                      <a:pt x="30136" y="18602"/>
                    </a:lnTo>
                    <a:lnTo>
                      <a:pt x="30508" y="18974"/>
                    </a:lnTo>
                    <a:lnTo>
                      <a:pt x="30880" y="19346"/>
                    </a:lnTo>
                    <a:lnTo>
                      <a:pt x="15998" y="27159"/>
                    </a:lnTo>
                    <a:lnTo>
                      <a:pt x="15998" y="17858"/>
                    </a:lnTo>
                    <a:lnTo>
                      <a:pt x="19347" y="15998"/>
                    </a:lnTo>
                    <a:lnTo>
                      <a:pt x="18974" y="15626"/>
                    </a:lnTo>
                    <a:lnTo>
                      <a:pt x="18602" y="15254"/>
                    </a:lnTo>
                    <a:lnTo>
                      <a:pt x="18230" y="14882"/>
                    </a:lnTo>
                    <a:lnTo>
                      <a:pt x="42041" y="2232"/>
                    </a:lnTo>
                    <a:lnTo>
                      <a:pt x="42414" y="2604"/>
                    </a:lnTo>
                    <a:lnTo>
                      <a:pt x="42786" y="2976"/>
                    </a:lnTo>
                    <a:lnTo>
                      <a:pt x="43158" y="3348"/>
                    </a:lnTo>
                    <a:lnTo>
                      <a:pt x="43530" y="3720"/>
                    </a:lnTo>
                    <a:lnTo>
                      <a:pt x="43902" y="4092"/>
                    </a:lnTo>
                    <a:lnTo>
                      <a:pt x="51715" y="0"/>
                    </a:lnTo>
                    <a:lnTo>
                      <a:pt x="52087" y="372"/>
                    </a:lnTo>
                    <a:lnTo>
                      <a:pt x="52459" y="744"/>
                    </a:lnTo>
                    <a:lnTo>
                      <a:pt x="52831" y="1116"/>
                    </a:lnTo>
                    <a:lnTo>
                      <a:pt x="53203" y="1488"/>
                    </a:lnTo>
                    <a:lnTo>
                      <a:pt x="53575" y="1860"/>
                    </a:lnTo>
                    <a:lnTo>
                      <a:pt x="53947" y="2232"/>
                    </a:lnTo>
                    <a:lnTo>
                      <a:pt x="54319" y="2604"/>
                    </a:lnTo>
                    <a:lnTo>
                      <a:pt x="54691" y="2976"/>
                    </a:lnTo>
                    <a:lnTo>
                      <a:pt x="37949" y="11905"/>
                    </a:lnTo>
                    <a:lnTo>
                      <a:pt x="37949" y="11905"/>
                    </a:lnTo>
                    <a:lnTo>
                      <a:pt x="38693" y="12650"/>
                    </a:lnTo>
                    <a:lnTo>
                      <a:pt x="39437" y="13022"/>
                    </a:lnTo>
                    <a:lnTo>
                      <a:pt x="39437" y="13022"/>
                    </a:lnTo>
                    <a:lnTo>
                      <a:pt x="55063" y="4092"/>
                    </a:lnTo>
                    <a:lnTo>
                      <a:pt x="55063" y="4092"/>
                    </a:lnTo>
                    <a:close/>
                    <a:moveTo>
                      <a:pt x="55063" y="13022"/>
                    </a:moveTo>
                    <a:lnTo>
                      <a:pt x="49855" y="15626"/>
                    </a:lnTo>
                    <a:lnTo>
                      <a:pt x="50227" y="16370"/>
                    </a:lnTo>
                    <a:lnTo>
                      <a:pt x="50599" y="17114"/>
                    </a:lnTo>
                    <a:lnTo>
                      <a:pt x="50971" y="17858"/>
                    </a:lnTo>
                    <a:lnTo>
                      <a:pt x="51343" y="18602"/>
                    </a:lnTo>
                    <a:lnTo>
                      <a:pt x="51715" y="18974"/>
                    </a:lnTo>
                    <a:lnTo>
                      <a:pt x="52087" y="19346"/>
                    </a:lnTo>
                    <a:lnTo>
                      <a:pt x="52459" y="19719"/>
                    </a:lnTo>
                    <a:lnTo>
                      <a:pt x="52831" y="20091"/>
                    </a:lnTo>
                    <a:lnTo>
                      <a:pt x="56179" y="18230"/>
                    </a:lnTo>
                    <a:lnTo>
                      <a:pt x="56179" y="13022"/>
                    </a:lnTo>
                    <a:lnTo>
                      <a:pt x="55063" y="13022"/>
                    </a:lnTo>
                    <a:close/>
                    <a:moveTo>
                      <a:pt x="55063" y="124636"/>
                    </a:moveTo>
                    <a:lnTo>
                      <a:pt x="55063" y="124636"/>
                    </a:lnTo>
                    <a:lnTo>
                      <a:pt x="36461" y="134681"/>
                    </a:lnTo>
                    <a:lnTo>
                      <a:pt x="36833" y="134681"/>
                    </a:lnTo>
                    <a:lnTo>
                      <a:pt x="37205" y="134681"/>
                    </a:lnTo>
                    <a:lnTo>
                      <a:pt x="37577" y="134681"/>
                    </a:lnTo>
                    <a:lnTo>
                      <a:pt x="37949" y="134681"/>
                    </a:lnTo>
                    <a:lnTo>
                      <a:pt x="38321" y="134681"/>
                    </a:lnTo>
                    <a:lnTo>
                      <a:pt x="38693" y="134681"/>
                    </a:lnTo>
                    <a:lnTo>
                      <a:pt x="39065" y="134681"/>
                    </a:lnTo>
                    <a:lnTo>
                      <a:pt x="39437" y="134681"/>
                    </a:lnTo>
                    <a:lnTo>
                      <a:pt x="55063" y="124636"/>
                    </a:lnTo>
                    <a:lnTo>
                      <a:pt x="55063" y="124636"/>
                    </a:lnTo>
                    <a:close/>
                    <a:moveTo>
                      <a:pt x="55063" y="139890"/>
                    </a:moveTo>
                    <a:lnTo>
                      <a:pt x="55063" y="141378"/>
                    </a:lnTo>
                    <a:lnTo>
                      <a:pt x="47622" y="145099"/>
                    </a:lnTo>
                    <a:lnTo>
                      <a:pt x="47994" y="144727"/>
                    </a:lnTo>
                    <a:lnTo>
                      <a:pt x="48366" y="144355"/>
                    </a:lnTo>
                    <a:lnTo>
                      <a:pt x="48738" y="143983"/>
                    </a:lnTo>
                    <a:lnTo>
                      <a:pt x="49110" y="143611"/>
                    </a:lnTo>
                    <a:lnTo>
                      <a:pt x="49482" y="143239"/>
                    </a:lnTo>
                    <a:lnTo>
                      <a:pt x="49855" y="142867"/>
                    </a:lnTo>
                    <a:lnTo>
                      <a:pt x="50227" y="142494"/>
                    </a:lnTo>
                    <a:lnTo>
                      <a:pt x="50599" y="142122"/>
                    </a:lnTo>
                    <a:lnTo>
                      <a:pt x="55063" y="139890"/>
                    </a:lnTo>
                    <a:lnTo>
                      <a:pt x="55063" y="139890"/>
                    </a:lnTo>
                    <a:close/>
                    <a:moveTo>
                      <a:pt x="16742" y="74410"/>
                    </a:moveTo>
                    <a:lnTo>
                      <a:pt x="16742" y="74038"/>
                    </a:lnTo>
                    <a:lnTo>
                      <a:pt x="28648" y="67713"/>
                    </a:lnTo>
                    <a:lnTo>
                      <a:pt x="29020" y="67713"/>
                    </a:lnTo>
                    <a:lnTo>
                      <a:pt x="29392" y="67713"/>
                    </a:lnTo>
                    <a:lnTo>
                      <a:pt x="29764" y="67713"/>
                    </a:lnTo>
                    <a:lnTo>
                      <a:pt x="30136" y="67713"/>
                    </a:lnTo>
                    <a:lnTo>
                      <a:pt x="30508" y="67713"/>
                    </a:lnTo>
                    <a:lnTo>
                      <a:pt x="30880" y="67713"/>
                    </a:lnTo>
                    <a:lnTo>
                      <a:pt x="31252" y="67713"/>
                    </a:lnTo>
                    <a:lnTo>
                      <a:pt x="31624" y="67713"/>
                    </a:lnTo>
                    <a:lnTo>
                      <a:pt x="16742" y="74410"/>
                    </a:lnTo>
                    <a:lnTo>
                      <a:pt x="16742" y="74410"/>
                    </a:lnTo>
                    <a:close/>
                    <a:moveTo>
                      <a:pt x="16742" y="44646"/>
                    </a:moveTo>
                    <a:lnTo>
                      <a:pt x="16742" y="42413"/>
                    </a:lnTo>
                    <a:lnTo>
                      <a:pt x="23811" y="38693"/>
                    </a:lnTo>
                    <a:lnTo>
                      <a:pt x="24183" y="38693"/>
                    </a:lnTo>
                    <a:lnTo>
                      <a:pt x="24555" y="38693"/>
                    </a:lnTo>
                    <a:lnTo>
                      <a:pt x="24927" y="38693"/>
                    </a:lnTo>
                    <a:lnTo>
                      <a:pt x="25299" y="38693"/>
                    </a:lnTo>
                    <a:lnTo>
                      <a:pt x="25671" y="38693"/>
                    </a:lnTo>
                    <a:lnTo>
                      <a:pt x="26043" y="38693"/>
                    </a:lnTo>
                    <a:lnTo>
                      <a:pt x="26415" y="38693"/>
                    </a:lnTo>
                    <a:lnTo>
                      <a:pt x="26787" y="38693"/>
                    </a:lnTo>
                    <a:lnTo>
                      <a:pt x="16742" y="44646"/>
                    </a:lnTo>
                    <a:lnTo>
                      <a:pt x="16742" y="44646"/>
                    </a:lnTo>
                    <a:close/>
                    <a:moveTo>
                      <a:pt x="16742" y="34600"/>
                    </a:moveTo>
                    <a:lnTo>
                      <a:pt x="16742" y="31252"/>
                    </a:lnTo>
                    <a:lnTo>
                      <a:pt x="25299" y="26787"/>
                    </a:lnTo>
                    <a:lnTo>
                      <a:pt x="25671" y="27159"/>
                    </a:lnTo>
                    <a:lnTo>
                      <a:pt x="26043" y="27532"/>
                    </a:lnTo>
                    <a:lnTo>
                      <a:pt x="26415" y="27904"/>
                    </a:lnTo>
                    <a:lnTo>
                      <a:pt x="26787" y="28276"/>
                    </a:lnTo>
                    <a:lnTo>
                      <a:pt x="27160" y="28276"/>
                    </a:lnTo>
                    <a:lnTo>
                      <a:pt x="27532" y="28276"/>
                    </a:lnTo>
                    <a:lnTo>
                      <a:pt x="27904" y="28276"/>
                    </a:lnTo>
                    <a:lnTo>
                      <a:pt x="28276" y="28276"/>
                    </a:lnTo>
                    <a:lnTo>
                      <a:pt x="16742" y="34600"/>
                    </a:lnTo>
                    <a:close/>
                    <a:moveTo>
                      <a:pt x="16742" y="59900"/>
                    </a:moveTo>
                    <a:lnTo>
                      <a:pt x="5581" y="65852"/>
                    </a:lnTo>
                    <a:lnTo>
                      <a:pt x="5209" y="65852"/>
                    </a:lnTo>
                    <a:lnTo>
                      <a:pt x="4837" y="65852"/>
                    </a:lnTo>
                    <a:lnTo>
                      <a:pt x="4465" y="65852"/>
                    </a:lnTo>
                    <a:lnTo>
                      <a:pt x="4093" y="65852"/>
                    </a:lnTo>
                    <a:lnTo>
                      <a:pt x="3720" y="65852"/>
                    </a:lnTo>
                    <a:lnTo>
                      <a:pt x="3348" y="65852"/>
                    </a:lnTo>
                    <a:lnTo>
                      <a:pt x="2976" y="65852"/>
                    </a:lnTo>
                    <a:lnTo>
                      <a:pt x="2604" y="65852"/>
                    </a:lnTo>
                    <a:lnTo>
                      <a:pt x="17858" y="57667"/>
                    </a:lnTo>
                    <a:lnTo>
                      <a:pt x="17858" y="59900"/>
                    </a:lnTo>
                    <a:lnTo>
                      <a:pt x="16742" y="59900"/>
                    </a:lnTo>
                    <a:close/>
                    <a:moveTo>
                      <a:pt x="16742" y="17858"/>
                    </a:moveTo>
                    <a:lnTo>
                      <a:pt x="16742" y="26415"/>
                    </a:lnTo>
                    <a:lnTo>
                      <a:pt x="7813" y="31252"/>
                    </a:lnTo>
                    <a:lnTo>
                      <a:pt x="7441" y="30880"/>
                    </a:lnTo>
                    <a:lnTo>
                      <a:pt x="7069" y="30508"/>
                    </a:lnTo>
                    <a:lnTo>
                      <a:pt x="6697" y="30136"/>
                    </a:lnTo>
                    <a:lnTo>
                      <a:pt x="6325" y="29764"/>
                    </a:lnTo>
                    <a:lnTo>
                      <a:pt x="5953" y="29392"/>
                    </a:lnTo>
                    <a:lnTo>
                      <a:pt x="5581" y="29020"/>
                    </a:lnTo>
                    <a:lnTo>
                      <a:pt x="5209" y="28648"/>
                    </a:lnTo>
                    <a:lnTo>
                      <a:pt x="4837" y="28276"/>
                    </a:lnTo>
                    <a:lnTo>
                      <a:pt x="14138" y="23439"/>
                    </a:lnTo>
                    <a:lnTo>
                      <a:pt x="13766" y="23439"/>
                    </a:lnTo>
                    <a:lnTo>
                      <a:pt x="13022" y="22695"/>
                    </a:lnTo>
                    <a:lnTo>
                      <a:pt x="12278" y="21951"/>
                    </a:lnTo>
                    <a:lnTo>
                      <a:pt x="11533" y="21207"/>
                    </a:lnTo>
                    <a:lnTo>
                      <a:pt x="10789" y="20463"/>
                    </a:lnTo>
                    <a:lnTo>
                      <a:pt x="10045" y="19719"/>
                    </a:lnTo>
                    <a:lnTo>
                      <a:pt x="16742" y="17858"/>
                    </a:lnTo>
                    <a:lnTo>
                      <a:pt x="16742" y="17858"/>
                    </a:lnTo>
                    <a:close/>
                    <a:moveTo>
                      <a:pt x="16742" y="31624"/>
                    </a:moveTo>
                    <a:lnTo>
                      <a:pt x="16742" y="34973"/>
                    </a:lnTo>
                    <a:lnTo>
                      <a:pt x="4837" y="41297"/>
                    </a:lnTo>
                    <a:lnTo>
                      <a:pt x="4465" y="41297"/>
                    </a:lnTo>
                    <a:lnTo>
                      <a:pt x="4093" y="41297"/>
                    </a:lnTo>
                    <a:lnTo>
                      <a:pt x="3720" y="41297"/>
                    </a:lnTo>
                    <a:lnTo>
                      <a:pt x="3348" y="41297"/>
                    </a:lnTo>
                    <a:lnTo>
                      <a:pt x="2976" y="40925"/>
                    </a:lnTo>
                    <a:lnTo>
                      <a:pt x="2604" y="40553"/>
                    </a:lnTo>
                    <a:lnTo>
                      <a:pt x="2232" y="40181"/>
                    </a:lnTo>
                    <a:lnTo>
                      <a:pt x="1860" y="40181"/>
                    </a:lnTo>
                    <a:lnTo>
                      <a:pt x="16742" y="31624"/>
                    </a:lnTo>
                    <a:lnTo>
                      <a:pt x="16742" y="31624"/>
                    </a:lnTo>
                    <a:close/>
                    <a:moveTo>
                      <a:pt x="16742" y="42413"/>
                    </a:moveTo>
                    <a:lnTo>
                      <a:pt x="16742" y="44646"/>
                    </a:lnTo>
                    <a:lnTo>
                      <a:pt x="2976" y="52087"/>
                    </a:lnTo>
                    <a:lnTo>
                      <a:pt x="2604" y="52087"/>
                    </a:lnTo>
                    <a:lnTo>
                      <a:pt x="2232" y="52087"/>
                    </a:lnTo>
                    <a:lnTo>
                      <a:pt x="1860" y="52087"/>
                    </a:lnTo>
                    <a:lnTo>
                      <a:pt x="1488" y="52087"/>
                    </a:lnTo>
                    <a:lnTo>
                      <a:pt x="1116" y="52087"/>
                    </a:lnTo>
                    <a:lnTo>
                      <a:pt x="744" y="52087"/>
                    </a:lnTo>
                    <a:lnTo>
                      <a:pt x="372" y="52087"/>
                    </a:lnTo>
                    <a:lnTo>
                      <a:pt x="0" y="52087"/>
                    </a:lnTo>
                    <a:lnTo>
                      <a:pt x="16742" y="42413"/>
                    </a:lnTo>
                    <a:lnTo>
                      <a:pt x="16742" y="42413"/>
                    </a:lnTo>
                    <a:close/>
                    <a:moveTo>
                      <a:pt x="16742" y="74038"/>
                    </a:moveTo>
                    <a:lnTo>
                      <a:pt x="16742" y="74410"/>
                    </a:lnTo>
                    <a:lnTo>
                      <a:pt x="7069" y="79618"/>
                    </a:lnTo>
                    <a:lnTo>
                      <a:pt x="6697" y="79618"/>
                    </a:lnTo>
                    <a:lnTo>
                      <a:pt x="6325" y="79618"/>
                    </a:lnTo>
                    <a:lnTo>
                      <a:pt x="5953" y="79618"/>
                    </a:lnTo>
                    <a:lnTo>
                      <a:pt x="5581" y="79618"/>
                    </a:lnTo>
                    <a:lnTo>
                      <a:pt x="5209" y="79618"/>
                    </a:lnTo>
                    <a:lnTo>
                      <a:pt x="4837" y="79618"/>
                    </a:lnTo>
                    <a:lnTo>
                      <a:pt x="4465" y="79618"/>
                    </a:lnTo>
                    <a:lnTo>
                      <a:pt x="4093" y="79618"/>
                    </a:lnTo>
                    <a:lnTo>
                      <a:pt x="16742" y="74038"/>
                    </a:lnTo>
                    <a:close/>
                  </a:path>
                </a:pathLst>
              </a:custGeom>
              <a:solidFill>
                <a:srgbClr val="424242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78" name="Freeform: Shape 2577">
                <a:extLst>
                  <a:ext uri="{FF2B5EF4-FFF2-40B4-BE49-F238E27FC236}">
                    <a16:creationId xmlns:a16="http://schemas.microsoft.com/office/drawing/2014/main" id="{1DC3AF14-B924-4D44-92FE-CF89C8A77D51}"/>
                  </a:ext>
                </a:extLst>
              </p:cNvPr>
              <p:cNvSpPr/>
              <p:nvPr/>
            </p:nvSpPr>
            <p:spPr>
              <a:xfrm>
                <a:off x="5387247" y="4197651"/>
                <a:ext cx="18230" cy="27159"/>
              </a:xfrm>
              <a:custGeom>
                <a:avLst/>
                <a:gdLst>
                  <a:gd name="connsiteX0" fmla="*/ 15626 w 18230"/>
                  <a:gd name="connsiteY0" fmla="*/ 17859 h 27159"/>
                  <a:gd name="connsiteX1" fmla="*/ 14510 w 18230"/>
                  <a:gd name="connsiteY1" fmla="*/ 18602 h 27159"/>
                  <a:gd name="connsiteX2" fmla="*/ 12650 w 18230"/>
                  <a:gd name="connsiteY2" fmla="*/ 17859 h 27159"/>
                  <a:gd name="connsiteX3" fmla="*/ 12650 w 18230"/>
                  <a:gd name="connsiteY3" fmla="*/ 19719 h 27159"/>
                  <a:gd name="connsiteX4" fmla="*/ 0 w 18230"/>
                  <a:gd name="connsiteY4" fmla="*/ 27160 h 27159"/>
                  <a:gd name="connsiteX5" fmla="*/ 0 w 18230"/>
                  <a:gd name="connsiteY5" fmla="*/ 0 h 27159"/>
                  <a:gd name="connsiteX6" fmla="*/ 8557 w 18230"/>
                  <a:gd name="connsiteY6" fmla="*/ 5209 h 27159"/>
                  <a:gd name="connsiteX7" fmla="*/ 15626 w 18230"/>
                  <a:gd name="connsiteY7" fmla="*/ 7441 h 27159"/>
                  <a:gd name="connsiteX8" fmla="*/ 13394 w 18230"/>
                  <a:gd name="connsiteY8" fmla="*/ 14882 h 27159"/>
                  <a:gd name="connsiteX9" fmla="*/ 15626 w 18230"/>
                  <a:gd name="connsiteY9" fmla="*/ 17859 h 27159"/>
                  <a:gd name="connsiteX10" fmla="*/ 15626 w 18230"/>
                  <a:gd name="connsiteY10" fmla="*/ 17859 h 27159"/>
                  <a:gd name="connsiteX11" fmla="*/ 17858 w 18230"/>
                  <a:gd name="connsiteY11" fmla="*/ 7069 h 27159"/>
                  <a:gd name="connsiteX12" fmla="*/ 17114 w 18230"/>
                  <a:gd name="connsiteY12" fmla="*/ 7069 h 27159"/>
                  <a:gd name="connsiteX13" fmla="*/ 18230 w 18230"/>
                  <a:gd name="connsiteY13" fmla="*/ 7813 h 27159"/>
                  <a:gd name="connsiteX14" fmla="*/ 17858 w 18230"/>
                  <a:gd name="connsiteY14" fmla="*/ 7069 h 271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8230" h="27159">
                    <a:moveTo>
                      <a:pt x="15626" y="17859"/>
                    </a:moveTo>
                    <a:lnTo>
                      <a:pt x="14510" y="18602"/>
                    </a:lnTo>
                    <a:lnTo>
                      <a:pt x="12650" y="17859"/>
                    </a:lnTo>
                    <a:lnTo>
                      <a:pt x="12650" y="19719"/>
                    </a:lnTo>
                    <a:lnTo>
                      <a:pt x="0" y="27160"/>
                    </a:lnTo>
                    <a:lnTo>
                      <a:pt x="0" y="0"/>
                    </a:lnTo>
                    <a:lnTo>
                      <a:pt x="8557" y="5209"/>
                    </a:lnTo>
                    <a:cubicBezTo>
                      <a:pt x="11161" y="6697"/>
                      <a:pt x="13394" y="7441"/>
                      <a:pt x="15626" y="7441"/>
                    </a:cubicBezTo>
                    <a:cubicBezTo>
                      <a:pt x="14882" y="10045"/>
                      <a:pt x="14138" y="12278"/>
                      <a:pt x="13394" y="14882"/>
                    </a:cubicBezTo>
                    <a:lnTo>
                      <a:pt x="15626" y="17859"/>
                    </a:lnTo>
                    <a:lnTo>
                      <a:pt x="15626" y="17859"/>
                    </a:lnTo>
                    <a:close/>
                    <a:moveTo>
                      <a:pt x="17858" y="7069"/>
                    </a:moveTo>
                    <a:lnTo>
                      <a:pt x="17114" y="7069"/>
                    </a:lnTo>
                    <a:cubicBezTo>
                      <a:pt x="17486" y="7441"/>
                      <a:pt x="17858" y="7441"/>
                      <a:pt x="18230" y="7813"/>
                    </a:cubicBezTo>
                    <a:lnTo>
                      <a:pt x="17858" y="7069"/>
                    </a:lnTo>
                    <a:close/>
                  </a:path>
                </a:pathLst>
              </a:custGeom>
              <a:solidFill>
                <a:srgbClr val="262632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79" name="Freeform: Shape 2578">
                <a:extLst>
                  <a:ext uri="{FF2B5EF4-FFF2-40B4-BE49-F238E27FC236}">
                    <a16:creationId xmlns:a16="http://schemas.microsoft.com/office/drawing/2014/main" id="{63E327CA-ED03-43E5-A8AB-475DE5D8ACCC}"/>
                  </a:ext>
                </a:extLst>
              </p:cNvPr>
              <p:cNvSpPr/>
              <p:nvPr/>
            </p:nvSpPr>
            <p:spPr>
              <a:xfrm>
                <a:off x="5579596" y="4053297"/>
                <a:ext cx="226577" cy="144354"/>
              </a:xfrm>
              <a:custGeom>
                <a:avLst/>
                <a:gdLst>
                  <a:gd name="connsiteX0" fmla="*/ 220997 w 226577"/>
                  <a:gd name="connsiteY0" fmla="*/ 0 h 144354"/>
                  <a:gd name="connsiteX1" fmla="*/ 222113 w 226577"/>
                  <a:gd name="connsiteY1" fmla="*/ 1488 h 144354"/>
                  <a:gd name="connsiteX2" fmla="*/ 223229 w 226577"/>
                  <a:gd name="connsiteY2" fmla="*/ 3349 h 144354"/>
                  <a:gd name="connsiteX3" fmla="*/ 224345 w 226577"/>
                  <a:gd name="connsiteY3" fmla="*/ 5209 h 144354"/>
                  <a:gd name="connsiteX4" fmla="*/ 225089 w 226577"/>
                  <a:gd name="connsiteY4" fmla="*/ 7069 h 144354"/>
                  <a:gd name="connsiteX5" fmla="*/ 225833 w 226577"/>
                  <a:gd name="connsiteY5" fmla="*/ 8929 h 144354"/>
                  <a:gd name="connsiteX6" fmla="*/ 226205 w 226577"/>
                  <a:gd name="connsiteY6" fmla="*/ 10789 h 144354"/>
                  <a:gd name="connsiteX7" fmla="*/ 226577 w 226577"/>
                  <a:gd name="connsiteY7" fmla="*/ 12650 h 144354"/>
                  <a:gd name="connsiteX8" fmla="*/ 226577 w 226577"/>
                  <a:gd name="connsiteY8" fmla="*/ 14510 h 144354"/>
                  <a:gd name="connsiteX9" fmla="*/ 5581 w 226577"/>
                  <a:gd name="connsiteY9" fmla="*/ 144355 h 144354"/>
                  <a:gd name="connsiteX10" fmla="*/ 5581 w 226577"/>
                  <a:gd name="connsiteY10" fmla="*/ 142494 h 144354"/>
                  <a:gd name="connsiteX11" fmla="*/ 5209 w 226577"/>
                  <a:gd name="connsiteY11" fmla="*/ 140634 h 144354"/>
                  <a:gd name="connsiteX12" fmla="*/ 4837 w 226577"/>
                  <a:gd name="connsiteY12" fmla="*/ 138774 h 144354"/>
                  <a:gd name="connsiteX13" fmla="*/ 4092 w 226577"/>
                  <a:gd name="connsiteY13" fmla="*/ 136914 h 144354"/>
                  <a:gd name="connsiteX14" fmla="*/ 3348 w 226577"/>
                  <a:gd name="connsiteY14" fmla="*/ 135054 h 144354"/>
                  <a:gd name="connsiteX15" fmla="*/ 2232 w 226577"/>
                  <a:gd name="connsiteY15" fmla="*/ 133193 h 144354"/>
                  <a:gd name="connsiteX16" fmla="*/ 1116 w 226577"/>
                  <a:gd name="connsiteY16" fmla="*/ 131333 h 144354"/>
                  <a:gd name="connsiteX17" fmla="*/ 0 w 226577"/>
                  <a:gd name="connsiteY17" fmla="*/ 129845 h 144354"/>
                  <a:gd name="connsiteX18" fmla="*/ 0 w 226577"/>
                  <a:gd name="connsiteY18" fmla="*/ 129845 h 144354"/>
                  <a:gd name="connsiteX19" fmla="*/ 0 w 226577"/>
                  <a:gd name="connsiteY19" fmla="*/ 129845 h 144354"/>
                  <a:gd name="connsiteX20" fmla="*/ 0 w 226577"/>
                  <a:gd name="connsiteY20" fmla="*/ 129845 h 144354"/>
                  <a:gd name="connsiteX21" fmla="*/ 0 w 226577"/>
                  <a:gd name="connsiteY21" fmla="*/ 129845 h 144354"/>
                  <a:gd name="connsiteX22" fmla="*/ 0 w 226577"/>
                  <a:gd name="connsiteY22" fmla="*/ 129845 h 144354"/>
                  <a:gd name="connsiteX23" fmla="*/ 0 w 226577"/>
                  <a:gd name="connsiteY23" fmla="*/ 129845 h 144354"/>
                  <a:gd name="connsiteX24" fmla="*/ 0 w 226577"/>
                  <a:gd name="connsiteY24" fmla="*/ 129845 h 144354"/>
                  <a:gd name="connsiteX25" fmla="*/ 0 w 226577"/>
                  <a:gd name="connsiteY25" fmla="*/ 129845 h 144354"/>
                  <a:gd name="connsiteX26" fmla="*/ 220997 w 226577"/>
                  <a:gd name="connsiteY26" fmla="*/ 0 h 144354"/>
                  <a:gd name="connsiteX27" fmla="*/ 220997 w 226577"/>
                  <a:gd name="connsiteY27" fmla="*/ 0 h 144354"/>
                  <a:gd name="connsiteX28" fmla="*/ 220997 w 226577"/>
                  <a:gd name="connsiteY28" fmla="*/ 0 h 144354"/>
                  <a:gd name="connsiteX29" fmla="*/ 220997 w 226577"/>
                  <a:gd name="connsiteY29" fmla="*/ 0 h 144354"/>
                  <a:gd name="connsiteX30" fmla="*/ 220997 w 226577"/>
                  <a:gd name="connsiteY30" fmla="*/ 0 h 144354"/>
                  <a:gd name="connsiteX31" fmla="*/ 220997 w 226577"/>
                  <a:gd name="connsiteY31" fmla="*/ 0 h 144354"/>
                  <a:gd name="connsiteX32" fmla="*/ 220997 w 226577"/>
                  <a:gd name="connsiteY32" fmla="*/ 0 h 144354"/>
                  <a:gd name="connsiteX33" fmla="*/ 220997 w 226577"/>
                  <a:gd name="connsiteY33" fmla="*/ 0 h 144354"/>
                  <a:gd name="connsiteX34" fmla="*/ 220997 w 226577"/>
                  <a:gd name="connsiteY34" fmla="*/ 0 h 1443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226577" h="144354">
                    <a:moveTo>
                      <a:pt x="220997" y="0"/>
                    </a:moveTo>
                    <a:lnTo>
                      <a:pt x="222113" y="1488"/>
                    </a:lnTo>
                    <a:lnTo>
                      <a:pt x="223229" y="3349"/>
                    </a:lnTo>
                    <a:lnTo>
                      <a:pt x="224345" y="5209"/>
                    </a:lnTo>
                    <a:lnTo>
                      <a:pt x="225089" y="7069"/>
                    </a:lnTo>
                    <a:lnTo>
                      <a:pt x="225833" y="8929"/>
                    </a:lnTo>
                    <a:lnTo>
                      <a:pt x="226205" y="10789"/>
                    </a:lnTo>
                    <a:lnTo>
                      <a:pt x="226577" y="12650"/>
                    </a:lnTo>
                    <a:lnTo>
                      <a:pt x="226577" y="14510"/>
                    </a:lnTo>
                    <a:lnTo>
                      <a:pt x="5581" y="144355"/>
                    </a:lnTo>
                    <a:cubicBezTo>
                      <a:pt x="5581" y="143611"/>
                      <a:pt x="5581" y="143239"/>
                      <a:pt x="5581" y="142494"/>
                    </a:cubicBezTo>
                    <a:cubicBezTo>
                      <a:pt x="5581" y="141751"/>
                      <a:pt x="5581" y="141378"/>
                      <a:pt x="5209" y="140634"/>
                    </a:cubicBezTo>
                    <a:cubicBezTo>
                      <a:pt x="5209" y="139890"/>
                      <a:pt x="4837" y="139146"/>
                      <a:pt x="4837" y="138774"/>
                    </a:cubicBezTo>
                    <a:cubicBezTo>
                      <a:pt x="4465" y="138030"/>
                      <a:pt x="4465" y="137658"/>
                      <a:pt x="4092" y="136914"/>
                    </a:cubicBezTo>
                    <a:cubicBezTo>
                      <a:pt x="3720" y="136170"/>
                      <a:pt x="3720" y="135798"/>
                      <a:pt x="3348" y="135054"/>
                    </a:cubicBezTo>
                    <a:cubicBezTo>
                      <a:pt x="2976" y="134310"/>
                      <a:pt x="2604" y="133937"/>
                      <a:pt x="2232" y="133193"/>
                    </a:cubicBezTo>
                    <a:cubicBezTo>
                      <a:pt x="1860" y="132449"/>
                      <a:pt x="1488" y="132077"/>
                      <a:pt x="1116" y="131333"/>
                    </a:cubicBezTo>
                    <a:cubicBezTo>
                      <a:pt x="744" y="130961"/>
                      <a:pt x="372" y="130217"/>
                      <a:pt x="0" y="129845"/>
                    </a:cubicBezTo>
                    <a:lnTo>
                      <a:pt x="0" y="129845"/>
                    </a:lnTo>
                    <a:lnTo>
                      <a:pt x="0" y="129845"/>
                    </a:lnTo>
                    <a:lnTo>
                      <a:pt x="0" y="129845"/>
                    </a:lnTo>
                    <a:lnTo>
                      <a:pt x="0" y="129845"/>
                    </a:lnTo>
                    <a:lnTo>
                      <a:pt x="0" y="129845"/>
                    </a:lnTo>
                    <a:lnTo>
                      <a:pt x="0" y="129845"/>
                    </a:lnTo>
                    <a:lnTo>
                      <a:pt x="0" y="129845"/>
                    </a:lnTo>
                    <a:lnTo>
                      <a:pt x="0" y="129845"/>
                    </a:lnTo>
                    <a:lnTo>
                      <a:pt x="220997" y="0"/>
                    </a:lnTo>
                    <a:lnTo>
                      <a:pt x="220997" y="0"/>
                    </a:lnTo>
                    <a:lnTo>
                      <a:pt x="220997" y="0"/>
                    </a:lnTo>
                    <a:lnTo>
                      <a:pt x="220997" y="0"/>
                    </a:lnTo>
                    <a:lnTo>
                      <a:pt x="220997" y="0"/>
                    </a:lnTo>
                    <a:lnTo>
                      <a:pt x="220997" y="0"/>
                    </a:lnTo>
                    <a:lnTo>
                      <a:pt x="220997" y="0"/>
                    </a:lnTo>
                    <a:lnTo>
                      <a:pt x="220997" y="0"/>
                    </a:lnTo>
                    <a:lnTo>
                      <a:pt x="220997" y="0"/>
                    </a:lnTo>
                    <a:close/>
                  </a:path>
                </a:pathLst>
              </a:custGeom>
              <a:solidFill>
                <a:srgbClr val="FFC627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80" name="Freeform: Shape 2579">
                <a:extLst>
                  <a:ext uri="{FF2B5EF4-FFF2-40B4-BE49-F238E27FC236}">
                    <a16:creationId xmlns:a16="http://schemas.microsoft.com/office/drawing/2014/main" id="{89137DCC-9E14-461A-BD85-6B77786E21CC}"/>
                  </a:ext>
                </a:extLst>
              </p:cNvPr>
              <p:cNvSpPr/>
              <p:nvPr/>
            </p:nvSpPr>
            <p:spPr>
              <a:xfrm>
                <a:off x="5585549" y="4068179"/>
                <a:ext cx="220996" cy="151795"/>
              </a:xfrm>
              <a:custGeom>
                <a:avLst/>
                <a:gdLst>
                  <a:gd name="connsiteX0" fmla="*/ 0 w 220996"/>
                  <a:gd name="connsiteY0" fmla="*/ 129845 h 151795"/>
                  <a:gd name="connsiteX1" fmla="*/ 220997 w 220996"/>
                  <a:gd name="connsiteY1" fmla="*/ 0 h 151795"/>
                  <a:gd name="connsiteX2" fmla="*/ 220997 w 220996"/>
                  <a:gd name="connsiteY2" fmla="*/ 21951 h 151795"/>
                  <a:gd name="connsiteX3" fmla="*/ 0 w 220996"/>
                  <a:gd name="connsiteY3" fmla="*/ 151796 h 151795"/>
                  <a:gd name="connsiteX4" fmla="*/ 0 w 220996"/>
                  <a:gd name="connsiteY4" fmla="*/ 129845 h 1517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0996" h="151795">
                    <a:moveTo>
                      <a:pt x="0" y="129845"/>
                    </a:moveTo>
                    <a:lnTo>
                      <a:pt x="220997" y="0"/>
                    </a:lnTo>
                    <a:lnTo>
                      <a:pt x="220997" y="21951"/>
                    </a:lnTo>
                    <a:lnTo>
                      <a:pt x="0" y="151796"/>
                    </a:lnTo>
                    <a:lnTo>
                      <a:pt x="0" y="129845"/>
                    </a:lnTo>
                    <a:close/>
                  </a:path>
                </a:pathLst>
              </a:custGeom>
              <a:solidFill>
                <a:srgbClr val="FFC627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81" name="Freeform: Shape 2580">
                <a:extLst>
                  <a:ext uri="{FF2B5EF4-FFF2-40B4-BE49-F238E27FC236}">
                    <a16:creationId xmlns:a16="http://schemas.microsoft.com/office/drawing/2014/main" id="{F3AE2330-C3BC-460D-90F3-D923E8AF2005}"/>
                  </a:ext>
                </a:extLst>
              </p:cNvPr>
              <p:cNvSpPr/>
              <p:nvPr/>
            </p:nvSpPr>
            <p:spPr>
              <a:xfrm>
                <a:off x="5579596" y="4138124"/>
                <a:ext cx="220996" cy="145098"/>
              </a:xfrm>
              <a:custGeom>
                <a:avLst/>
                <a:gdLst>
                  <a:gd name="connsiteX0" fmla="*/ 4465 w 220996"/>
                  <a:gd name="connsiteY0" fmla="*/ 127241 h 145098"/>
                  <a:gd name="connsiteX1" fmla="*/ 220997 w 220996"/>
                  <a:gd name="connsiteY1" fmla="*/ 0 h 145098"/>
                  <a:gd name="connsiteX2" fmla="*/ 220997 w 220996"/>
                  <a:gd name="connsiteY2" fmla="*/ 15254 h 145098"/>
                  <a:gd name="connsiteX3" fmla="*/ 0 w 220996"/>
                  <a:gd name="connsiteY3" fmla="*/ 145099 h 145098"/>
                  <a:gd name="connsiteX4" fmla="*/ 0 w 220996"/>
                  <a:gd name="connsiteY4" fmla="*/ 129845 h 145098"/>
                  <a:gd name="connsiteX5" fmla="*/ 4465 w 220996"/>
                  <a:gd name="connsiteY5" fmla="*/ 127241 h 1450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0996" h="145098">
                    <a:moveTo>
                      <a:pt x="4465" y="127241"/>
                    </a:moveTo>
                    <a:lnTo>
                      <a:pt x="220997" y="0"/>
                    </a:lnTo>
                    <a:lnTo>
                      <a:pt x="220997" y="15254"/>
                    </a:lnTo>
                    <a:lnTo>
                      <a:pt x="0" y="145099"/>
                    </a:lnTo>
                    <a:lnTo>
                      <a:pt x="0" y="129845"/>
                    </a:lnTo>
                    <a:cubicBezTo>
                      <a:pt x="2232" y="129845"/>
                      <a:pt x="3720" y="128729"/>
                      <a:pt x="4465" y="127241"/>
                    </a:cubicBezTo>
                    <a:close/>
                  </a:path>
                </a:pathLst>
              </a:custGeom>
              <a:solidFill>
                <a:srgbClr val="FFC627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82" name="Freeform: Shape 2581">
                <a:extLst>
                  <a:ext uri="{FF2B5EF4-FFF2-40B4-BE49-F238E27FC236}">
                    <a16:creationId xmlns:a16="http://schemas.microsoft.com/office/drawing/2014/main" id="{F0FC2DBD-9929-43E4-A5A6-403846E586D8}"/>
                  </a:ext>
                </a:extLst>
              </p:cNvPr>
              <p:cNvSpPr/>
              <p:nvPr/>
            </p:nvSpPr>
            <p:spPr>
              <a:xfrm>
                <a:off x="5582573" y="4124358"/>
                <a:ext cx="223973" cy="142494"/>
              </a:xfrm>
              <a:custGeom>
                <a:avLst/>
                <a:gdLst>
                  <a:gd name="connsiteX0" fmla="*/ 7813 w 223973"/>
                  <a:gd name="connsiteY0" fmla="*/ 126868 h 142494"/>
                  <a:gd name="connsiteX1" fmla="*/ 223973 w 223973"/>
                  <a:gd name="connsiteY1" fmla="*/ 0 h 142494"/>
                  <a:gd name="connsiteX2" fmla="*/ 223973 w 223973"/>
                  <a:gd name="connsiteY2" fmla="*/ 5953 h 142494"/>
                  <a:gd name="connsiteX3" fmla="*/ 223973 w 223973"/>
                  <a:gd name="connsiteY3" fmla="*/ 7813 h 142494"/>
                  <a:gd name="connsiteX4" fmla="*/ 223601 w 223973"/>
                  <a:gd name="connsiteY4" fmla="*/ 9301 h 142494"/>
                  <a:gd name="connsiteX5" fmla="*/ 223229 w 223973"/>
                  <a:gd name="connsiteY5" fmla="*/ 10789 h 142494"/>
                  <a:gd name="connsiteX6" fmla="*/ 222485 w 223973"/>
                  <a:gd name="connsiteY6" fmla="*/ 11905 h 142494"/>
                  <a:gd name="connsiteX7" fmla="*/ 221741 w 223973"/>
                  <a:gd name="connsiteY7" fmla="*/ 12650 h 142494"/>
                  <a:gd name="connsiteX8" fmla="*/ 220625 w 223973"/>
                  <a:gd name="connsiteY8" fmla="*/ 13394 h 142494"/>
                  <a:gd name="connsiteX9" fmla="*/ 0 w 223973"/>
                  <a:gd name="connsiteY9" fmla="*/ 142494 h 142494"/>
                  <a:gd name="connsiteX10" fmla="*/ 372 w 223973"/>
                  <a:gd name="connsiteY10" fmla="*/ 142122 h 142494"/>
                  <a:gd name="connsiteX11" fmla="*/ 1116 w 223973"/>
                  <a:gd name="connsiteY11" fmla="*/ 141378 h 142494"/>
                  <a:gd name="connsiteX12" fmla="*/ 1860 w 223973"/>
                  <a:gd name="connsiteY12" fmla="*/ 140262 h 142494"/>
                  <a:gd name="connsiteX13" fmla="*/ 2232 w 223973"/>
                  <a:gd name="connsiteY13" fmla="*/ 138774 h 142494"/>
                  <a:gd name="connsiteX14" fmla="*/ 2604 w 223973"/>
                  <a:gd name="connsiteY14" fmla="*/ 137286 h 142494"/>
                  <a:gd name="connsiteX15" fmla="*/ 2604 w 223973"/>
                  <a:gd name="connsiteY15" fmla="*/ 135425 h 142494"/>
                  <a:gd name="connsiteX16" fmla="*/ 2604 w 223973"/>
                  <a:gd name="connsiteY16" fmla="*/ 129473 h 142494"/>
                  <a:gd name="connsiteX17" fmla="*/ 7813 w 223973"/>
                  <a:gd name="connsiteY17" fmla="*/ 132449 h 142494"/>
                  <a:gd name="connsiteX18" fmla="*/ 7813 w 223973"/>
                  <a:gd name="connsiteY18" fmla="*/ 126868 h 1424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23973" h="142494">
                    <a:moveTo>
                      <a:pt x="7813" y="126868"/>
                    </a:moveTo>
                    <a:lnTo>
                      <a:pt x="223973" y="0"/>
                    </a:lnTo>
                    <a:lnTo>
                      <a:pt x="223973" y="5953"/>
                    </a:lnTo>
                    <a:lnTo>
                      <a:pt x="223973" y="7813"/>
                    </a:lnTo>
                    <a:lnTo>
                      <a:pt x="223601" y="9301"/>
                    </a:lnTo>
                    <a:lnTo>
                      <a:pt x="223229" y="10789"/>
                    </a:lnTo>
                    <a:lnTo>
                      <a:pt x="222485" y="11905"/>
                    </a:lnTo>
                    <a:lnTo>
                      <a:pt x="221741" y="12650"/>
                    </a:lnTo>
                    <a:lnTo>
                      <a:pt x="220625" y="13394"/>
                    </a:lnTo>
                    <a:lnTo>
                      <a:pt x="0" y="142494"/>
                    </a:lnTo>
                    <a:lnTo>
                      <a:pt x="372" y="142122"/>
                    </a:lnTo>
                    <a:cubicBezTo>
                      <a:pt x="744" y="141750"/>
                      <a:pt x="1116" y="141750"/>
                      <a:pt x="1116" y="141378"/>
                    </a:cubicBezTo>
                    <a:cubicBezTo>
                      <a:pt x="1488" y="141006"/>
                      <a:pt x="1488" y="140634"/>
                      <a:pt x="1860" y="140262"/>
                    </a:cubicBezTo>
                    <a:cubicBezTo>
                      <a:pt x="2232" y="139890"/>
                      <a:pt x="2232" y="139518"/>
                      <a:pt x="2232" y="138774"/>
                    </a:cubicBezTo>
                    <a:cubicBezTo>
                      <a:pt x="2232" y="138402"/>
                      <a:pt x="2604" y="137658"/>
                      <a:pt x="2604" y="137286"/>
                    </a:cubicBezTo>
                    <a:cubicBezTo>
                      <a:pt x="2604" y="136914"/>
                      <a:pt x="2604" y="136170"/>
                      <a:pt x="2604" y="135425"/>
                    </a:cubicBezTo>
                    <a:lnTo>
                      <a:pt x="2604" y="129473"/>
                    </a:lnTo>
                    <a:cubicBezTo>
                      <a:pt x="4465" y="130589"/>
                      <a:pt x="5953" y="131333"/>
                      <a:pt x="7813" y="132449"/>
                    </a:cubicBezTo>
                    <a:lnTo>
                      <a:pt x="7813" y="126868"/>
                    </a:lnTo>
                    <a:close/>
                  </a:path>
                </a:pathLst>
              </a:custGeom>
              <a:solidFill>
                <a:srgbClr val="FFC627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83" name="Freeform: Shape 2582">
                <a:extLst>
                  <a:ext uri="{FF2B5EF4-FFF2-40B4-BE49-F238E27FC236}">
                    <a16:creationId xmlns:a16="http://schemas.microsoft.com/office/drawing/2014/main" id="{05F62665-0093-4B7C-891B-66536E8197DB}"/>
                  </a:ext>
                </a:extLst>
              </p:cNvPr>
              <p:cNvSpPr/>
              <p:nvPr/>
            </p:nvSpPr>
            <p:spPr>
              <a:xfrm>
                <a:off x="5590386" y="4093106"/>
                <a:ext cx="220996" cy="162585"/>
              </a:xfrm>
              <a:custGeom>
                <a:avLst/>
                <a:gdLst>
                  <a:gd name="connsiteX0" fmla="*/ 0 w 220996"/>
                  <a:gd name="connsiteY0" fmla="*/ 129845 h 162585"/>
                  <a:gd name="connsiteX1" fmla="*/ 220997 w 220996"/>
                  <a:gd name="connsiteY1" fmla="*/ 0 h 162585"/>
                  <a:gd name="connsiteX2" fmla="*/ 220997 w 220996"/>
                  <a:gd name="connsiteY2" fmla="*/ 4092 h 162585"/>
                  <a:gd name="connsiteX3" fmla="*/ 220997 w 220996"/>
                  <a:gd name="connsiteY3" fmla="*/ 8185 h 162585"/>
                  <a:gd name="connsiteX4" fmla="*/ 220997 w 220996"/>
                  <a:gd name="connsiteY4" fmla="*/ 12278 h 162585"/>
                  <a:gd name="connsiteX5" fmla="*/ 220997 w 220996"/>
                  <a:gd name="connsiteY5" fmla="*/ 16370 h 162585"/>
                  <a:gd name="connsiteX6" fmla="*/ 220997 w 220996"/>
                  <a:gd name="connsiteY6" fmla="*/ 20463 h 162585"/>
                  <a:gd name="connsiteX7" fmla="*/ 220997 w 220996"/>
                  <a:gd name="connsiteY7" fmla="*/ 24555 h 162585"/>
                  <a:gd name="connsiteX8" fmla="*/ 220997 w 220996"/>
                  <a:gd name="connsiteY8" fmla="*/ 28648 h 162585"/>
                  <a:gd name="connsiteX9" fmla="*/ 220997 w 220996"/>
                  <a:gd name="connsiteY9" fmla="*/ 32740 h 162585"/>
                  <a:gd name="connsiteX10" fmla="*/ 0 w 220996"/>
                  <a:gd name="connsiteY10" fmla="*/ 162585 h 162585"/>
                  <a:gd name="connsiteX11" fmla="*/ 0 w 220996"/>
                  <a:gd name="connsiteY11" fmla="*/ 162213 h 162585"/>
                  <a:gd name="connsiteX12" fmla="*/ 0 w 220996"/>
                  <a:gd name="connsiteY12" fmla="*/ 161841 h 162585"/>
                  <a:gd name="connsiteX13" fmla="*/ 0 w 220996"/>
                  <a:gd name="connsiteY13" fmla="*/ 161469 h 162585"/>
                  <a:gd name="connsiteX14" fmla="*/ 0 w 220996"/>
                  <a:gd name="connsiteY14" fmla="*/ 161841 h 162585"/>
                  <a:gd name="connsiteX15" fmla="*/ 0 w 220996"/>
                  <a:gd name="connsiteY15" fmla="*/ 161469 h 162585"/>
                  <a:gd name="connsiteX16" fmla="*/ 0 w 220996"/>
                  <a:gd name="connsiteY16" fmla="*/ 161097 h 162585"/>
                  <a:gd name="connsiteX17" fmla="*/ 0 w 220996"/>
                  <a:gd name="connsiteY17" fmla="*/ 160725 h 162585"/>
                  <a:gd name="connsiteX18" fmla="*/ 0 w 220996"/>
                  <a:gd name="connsiteY18" fmla="*/ 160353 h 162585"/>
                  <a:gd name="connsiteX19" fmla="*/ 0 w 220996"/>
                  <a:gd name="connsiteY19" fmla="*/ 159981 h 162585"/>
                  <a:gd name="connsiteX20" fmla="*/ 0 w 220996"/>
                  <a:gd name="connsiteY20" fmla="*/ 159609 h 162585"/>
                  <a:gd name="connsiteX21" fmla="*/ 0 w 220996"/>
                  <a:gd name="connsiteY21" fmla="*/ 158121 h 162585"/>
                  <a:gd name="connsiteX22" fmla="*/ 0 w 220996"/>
                  <a:gd name="connsiteY22" fmla="*/ 157749 h 162585"/>
                  <a:gd name="connsiteX23" fmla="*/ 0 w 220996"/>
                  <a:gd name="connsiteY23" fmla="*/ 157376 h 162585"/>
                  <a:gd name="connsiteX24" fmla="*/ 0 w 220996"/>
                  <a:gd name="connsiteY24" fmla="*/ 157004 h 162585"/>
                  <a:gd name="connsiteX25" fmla="*/ 0 w 220996"/>
                  <a:gd name="connsiteY25" fmla="*/ 156632 h 162585"/>
                  <a:gd name="connsiteX26" fmla="*/ 0 w 220996"/>
                  <a:gd name="connsiteY26" fmla="*/ 156260 h 162585"/>
                  <a:gd name="connsiteX27" fmla="*/ 0 w 220996"/>
                  <a:gd name="connsiteY27" fmla="*/ 155888 h 162585"/>
                  <a:gd name="connsiteX28" fmla="*/ 0 w 220996"/>
                  <a:gd name="connsiteY28" fmla="*/ 154400 h 162585"/>
                  <a:gd name="connsiteX29" fmla="*/ 0 w 220996"/>
                  <a:gd name="connsiteY29" fmla="*/ 154028 h 162585"/>
                  <a:gd name="connsiteX30" fmla="*/ 0 w 220996"/>
                  <a:gd name="connsiteY30" fmla="*/ 153656 h 162585"/>
                  <a:gd name="connsiteX31" fmla="*/ 0 w 220996"/>
                  <a:gd name="connsiteY31" fmla="*/ 153284 h 162585"/>
                  <a:gd name="connsiteX32" fmla="*/ 0 w 220996"/>
                  <a:gd name="connsiteY32" fmla="*/ 152912 h 162585"/>
                  <a:gd name="connsiteX33" fmla="*/ 0 w 220996"/>
                  <a:gd name="connsiteY33" fmla="*/ 152540 h 162585"/>
                  <a:gd name="connsiteX34" fmla="*/ 0 w 220996"/>
                  <a:gd name="connsiteY34" fmla="*/ 152168 h 162585"/>
                  <a:gd name="connsiteX35" fmla="*/ 0 w 220996"/>
                  <a:gd name="connsiteY35" fmla="*/ 150680 h 162585"/>
                  <a:gd name="connsiteX36" fmla="*/ 0 w 220996"/>
                  <a:gd name="connsiteY36" fmla="*/ 150308 h 162585"/>
                  <a:gd name="connsiteX37" fmla="*/ 0 w 220996"/>
                  <a:gd name="connsiteY37" fmla="*/ 149935 h 162585"/>
                  <a:gd name="connsiteX38" fmla="*/ 0 w 220996"/>
                  <a:gd name="connsiteY38" fmla="*/ 149563 h 162585"/>
                  <a:gd name="connsiteX39" fmla="*/ 0 w 220996"/>
                  <a:gd name="connsiteY39" fmla="*/ 149191 h 162585"/>
                  <a:gd name="connsiteX40" fmla="*/ 0 w 220996"/>
                  <a:gd name="connsiteY40" fmla="*/ 148819 h 162585"/>
                  <a:gd name="connsiteX41" fmla="*/ 0 w 220996"/>
                  <a:gd name="connsiteY41" fmla="*/ 148447 h 162585"/>
                  <a:gd name="connsiteX42" fmla="*/ 0 w 220996"/>
                  <a:gd name="connsiteY42" fmla="*/ 146959 h 162585"/>
                  <a:gd name="connsiteX43" fmla="*/ 0 w 220996"/>
                  <a:gd name="connsiteY43" fmla="*/ 146587 h 162585"/>
                  <a:gd name="connsiteX44" fmla="*/ 0 w 220996"/>
                  <a:gd name="connsiteY44" fmla="*/ 146215 h 162585"/>
                  <a:gd name="connsiteX45" fmla="*/ 0 w 220996"/>
                  <a:gd name="connsiteY45" fmla="*/ 145843 h 162585"/>
                  <a:gd name="connsiteX46" fmla="*/ 0 w 220996"/>
                  <a:gd name="connsiteY46" fmla="*/ 145471 h 162585"/>
                  <a:gd name="connsiteX47" fmla="*/ 0 w 220996"/>
                  <a:gd name="connsiteY47" fmla="*/ 145099 h 162585"/>
                  <a:gd name="connsiteX48" fmla="*/ 0 w 220996"/>
                  <a:gd name="connsiteY48" fmla="*/ 144727 h 162585"/>
                  <a:gd name="connsiteX49" fmla="*/ 0 w 220996"/>
                  <a:gd name="connsiteY49" fmla="*/ 143239 h 162585"/>
                  <a:gd name="connsiteX50" fmla="*/ 0 w 220996"/>
                  <a:gd name="connsiteY50" fmla="*/ 142867 h 162585"/>
                  <a:gd name="connsiteX51" fmla="*/ 0 w 220996"/>
                  <a:gd name="connsiteY51" fmla="*/ 142494 h 162585"/>
                  <a:gd name="connsiteX52" fmla="*/ 0 w 220996"/>
                  <a:gd name="connsiteY52" fmla="*/ 142123 h 162585"/>
                  <a:gd name="connsiteX53" fmla="*/ 0 w 220996"/>
                  <a:gd name="connsiteY53" fmla="*/ 141750 h 162585"/>
                  <a:gd name="connsiteX54" fmla="*/ 0 w 220996"/>
                  <a:gd name="connsiteY54" fmla="*/ 141378 h 162585"/>
                  <a:gd name="connsiteX55" fmla="*/ 0 w 220996"/>
                  <a:gd name="connsiteY55" fmla="*/ 141006 h 162585"/>
                  <a:gd name="connsiteX56" fmla="*/ 0 w 220996"/>
                  <a:gd name="connsiteY56" fmla="*/ 139518 h 162585"/>
                  <a:gd name="connsiteX57" fmla="*/ 0 w 220996"/>
                  <a:gd name="connsiteY57" fmla="*/ 139146 h 162585"/>
                  <a:gd name="connsiteX58" fmla="*/ 0 w 220996"/>
                  <a:gd name="connsiteY58" fmla="*/ 138774 h 162585"/>
                  <a:gd name="connsiteX59" fmla="*/ 0 w 220996"/>
                  <a:gd name="connsiteY59" fmla="*/ 138402 h 162585"/>
                  <a:gd name="connsiteX60" fmla="*/ 0 w 220996"/>
                  <a:gd name="connsiteY60" fmla="*/ 138030 h 162585"/>
                  <a:gd name="connsiteX61" fmla="*/ 0 w 220996"/>
                  <a:gd name="connsiteY61" fmla="*/ 137658 h 162585"/>
                  <a:gd name="connsiteX62" fmla="*/ 0 w 220996"/>
                  <a:gd name="connsiteY62" fmla="*/ 137286 h 162585"/>
                  <a:gd name="connsiteX63" fmla="*/ 0 w 220996"/>
                  <a:gd name="connsiteY63" fmla="*/ 135798 h 162585"/>
                  <a:gd name="connsiteX64" fmla="*/ 0 w 220996"/>
                  <a:gd name="connsiteY64" fmla="*/ 135426 h 162585"/>
                  <a:gd name="connsiteX65" fmla="*/ 0 w 220996"/>
                  <a:gd name="connsiteY65" fmla="*/ 135054 h 162585"/>
                  <a:gd name="connsiteX66" fmla="*/ 0 w 220996"/>
                  <a:gd name="connsiteY66" fmla="*/ 134682 h 162585"/>
                  <a:gd name="connsiteX67" fmla="*/ 0 w 220996"/>
                  <a:gd name="connsiteY67" fmla="*/ 134309 h 162585"/>
                  <a:gd name="connsiteX68" fmla="*/ 0 w 220996"/>
                  <a:gd name="connsiteY68" fmla="*/ 133937 h 162585"/>
                  <a:gd name="connsiteX69" fmla="*/ 0 w 220996"/>
                  <a:gd name="connsiteY69" fmla="*/ 133565 h 162585"/>
                  <a:gd name="connsiteX70" fmla="*/ 0 w 220996"/>
                  <a:gd name="connsiteY70" fmla="*/ 132077 h 162585"/>
                  <a:gd name="connsiteX71" fmla="*/ 0 w 220996"/>
                  <a:gd name="connsiteY71" fmla="*/ 131705 h 162585"/>
                  <a:gd name="connsiteX72" fmla="*/ 0 w 220996"/>
                  <a:gd name="connsiteY72" fmla="*/ 131333 h 162585"/>
                  <a:gd name="connsiteX73" fmla="*/ 0 w 220996"/>
                  <a:gd name="connsiteY73" fmla="*/ 130961 h 162585"/>
                  <a:gd name="connsiteX74" fmla="*/ 0 w 220996"/>
                  <a:gd name="connsiteY74" fmla="*/ 129845 h 1625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</a:cxnLst>
                <a:rect l="l" t="t" r="r" b="b"/>
                <a:pathLst>
                  <a:path w="220996" h="162585">
                    <a:moveTo>
                      <a:pt x="0" y="129845"/>
                    </a:moveTo>
                    <a:lnTo>
                      <a:pt x="220997" y="0"/>
                    </a:lnTo>
                    <a:lnTo>
                      <a:pt x="220997" y="4092"/>
                    </a:lnTo>
                    <a:lnTo>
                      <a:pt x="220997" y="8185"/>
                    </a:lnTo>
                    <a:lnTo>
                      <a:pt x="220997" y="12278"/>
                    </a:lnTo>
                    <a:lnTo>
                      <a:pt x="220997" y="16370"/>
                    </a:lnTo>
                    <a:lnTo>
                      <a:pt x="220997" y="20463"/>
                    </a:lnTo>
                    <a:lnTo>
                      <a:pt x="220997" y="24555"/>
                    </a:lnTo>
                    <a:lnTo>
                      <a:pt x="220997" y="28648"/>
                    </a:lnTo>
                    <a:lnTo>
                      <a:pt x="220997" y="32740"/>
                    </a:lnTo>
                    <a:lnTo>
                      <a:pt x="0" y="162585"/>
                    </a:lnTo>
                    <a:lnTo>
                      <a:pt x="0" y="162213"/>
                    </a:lnTo>
                    <a:lnTo>
                      <a:pt x="0" y="161841"/>
                    </a:lnTo>
                    <a:lnTo>
                      <a:pt x="0" y="161469"/>
                    </a:lnTo>
                    <a:lnTo>
                      <a:pt x="0" y="161841"/>
                    </a:lnTo>
                    <a:lnTo>
                      <a:pt x="0" y="161469"/>
                    </a:lnTo>
                    <a:lnTo>
                      <a:pt x="0" y="161097"/>
                    </a:lnTo>
                    <a:lnTo>
                      <a:pt x="0" y="160725"/>
                    </a:lnTo>
                    <a:lnTo>
                      <a:pt x="0" y="160353"/>
                    </a:lnTo>
                    <a:lnTo>
                      <a:pt x="0" y="159981"/>
                    </a:lnTo>
                    <a:lnTo>
                      <a:pt x="0" y="159609"/>
                    </a:lnTo>
                    <a:lnTo>
                      <a:pt x="0" y="158121"/>
                    </a:lnTo>
                    <a:lnTo>
                      <a:pt x="0" y="157749"/>
                    </a:lnTo>
                    <a:lnTo>
                      <a:pt x="0" y="157376"/>
                    </a:lnTo>
                    <a:lnTo>
                      <a:pt x="0" y="157004"/>
                    </a:lnTo>
                    <a:lnTo>
                      <a:pt x="0" y="156632"/>
                    </a:lnTo>
                    <a:lnTo>
                      <a:pt x="0" y="156260"/>
                    </a:lnTo>
                    <a:lnTo>
                      <a:pt x="0" y="155888"/>
                    </a:lnTo>
                    <a:lnTo>
                      <a:pt x="0" y="154400"/>
                    </a:lnTo>
                    <a:lnTo>
                      <a:pt x="0" y="154028"/>
                    </a:lnTo>
                    <a:lnTo>
                      <a:pt x="0" y="153656"/>
                    </a:lnTo>
                    <a:lnTo>
                      <a:pt x="0" y="153284"/>
                    </a:lnTo>
                    <a:lnTo>
                      <a:pt x="0" y="152912"/>
                    </a:lnTo>
                    <a:lnTo>
                      <a:pt x="0" y="152540"/>
                    </a:lnTo>
                    <a:lnTo>
                      <a:pt x="0" y="152168"/>
                    </a:lnTo>
                    <a:lnTo>
                      <a:pt x="0" y="150680"/>
                    </a:lnTo>
                    <a:lnTo>
                      <a:pt x="0" y="150308"/>
                    </a:lnTo>
                    <a:lnTo>
                      <a:pt x="0" y="149935"/>
                    </a:lnTo>
                    <a:lnTo>
                      <a:pt x="0" y="149563"/>
                    </a:lnTo>
                    <a:lnTo>
                      <a:pt x="0" y="149191"/>
                    </a:lnTo>
                    <a:lnTo>
                      <a:pt x="0" y="148819"/>
                    </a:lnTo>
                    <a:lnTo>
                      <a:pt x="0" y="148447"/>
                    </a:lnTo>
                    <a:lnTo>
                      <a:pt x="0" y="146959"/>
                    </a:lnTo>
                    <a:lnTo>
                      <a:pt x="0" y="146587"/>
                    </a:lnTo>
                    <a:lnTo>
                      <a:pt x="0" y="146215"/>
                    </a:lnTo>
                    <a:lnTo>
                      <a:pt x="0" y="145843"/>
                    </a:lnTo>
                    <a:lnTo>
                      <a:pt x="0" y="145471"/>
                    </a:lnTo>
                    <a:lnTo>
                      <a:pt x="0" y="145099"/>
                    </a:lnTo>
                    <a:lnTo>
                      <a:pt x="0" y="144727"/>
                    </a:lnTo>
                    <a:lnTo>
                      <a:pt x="0" y="143239"/>
                    </a:lnTo>
                    <a:lnTo>
                      <a:pt x="0" y="142867"/>
                    </a:lnTo>
                    <a:lnTo>
                      <a:pt x="0" y="142494"/>
                    </a:lnTo>
                    <a:lnTo>
                      <a:pt x="0" y="142123"/>
                    </a:lnTo>
                    <a:lnTo>
                      <a:pt x="0" y="141750"/>
                    </a:lnTo>
                    <a:lnTo>
                      <a:pt x="0" y="141378"/>
                    </a:lnTo>
                    <a:lnTo>
                      <a:pt x="0" y="141006"/>
                    </a:lnTo>
                    <a:lnTo>
                      <a:pt x="0" y="139518"/>
                    </a:lnTo>
                    <a:lnTo>
                      <a:pt x="0" y="139146"/>
                    </a:lnTo>
                    <a:lnTo>
                      <a:pt x="0" y="138774"/>
                    </a:lnTo>
                    <a:lnTo>
                      <a:pt x="0" y="138402"/>
                    </a:lnTo>
                    <a:lnTo>
                      <a:pt x="0" y="138030"/>
                    </a:lnTo>
                    <a:lnTo>
                      <a:pt x="0" y="137658"/>
                    </a:lnTo>
                    <a:lnTo>
                      <a:pt x="0" y="137286"/>
                    </a:lnTo>
                    <a:lnTo>
                      <a:pt x="0" y="135798"/>
                    </a:lnTo>
                    <a:lnTo>
                      <a:pt x="0" y="135426"/>
                    </a:lnTo>
                    <a:lnTo>
                      <a:pt x="0" y="135054"/>
                    </a:lnTo>
                    <a:lnTo>
                      <a:pt x="0" y="134682"/>
                    </a:lnTo>
                    <a:lnTo>
                      <a:pt x="0" y="134309"/>
                    </a:lnTo>
                    <a:lnTo>
                      <a:pt x="0" y="133937"/>
                    </a:lnTo>
                    <a:lnTo>
                      <a:pt x="0" y="133565"/>
                    </a:lnTo>
                    <a:lnTo>
                      <a:pt x="0" y="132077"/>
                    </a:lnTo>
                    <a:lnTo>
                      <a:pt x="0" y="131705"/>
                    </a:lnTo>
                    <a:lnTo>
                      <a:pt x="0" y="131333"/>
                    </a:lnTo>
                    <a:lnTo>
                      <a:pt x="0" y="130961"/>
                    </a:lnTo>
                    <a:lnTo>
                      <a:pt x="0" y="129845"/>
                    </a:lnTo>
                    <a:close/>
                  </a:path>
                </a:pathLst>
              </a:custGeom>
              <a:solidFill>
                <a:srgbClr val="262632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84" name="Freeform: Shape 2583">
                <a:extLst>
                  <a:ext uri="{FF2B5EF4-FFF2-40B4-BE49-F238E27FC236}">
                    <a16:creationId xmlns:a16="http://schemas.microsoft.com/office/drawing/2014/main" id="{62D3F1DD-5A90-41DC-BDC9-9DBDDBE31E92}"/>
                  </a:ext>
                </a:extLst>
              </p:cNvPr>
              <p:cNvSpPr/>
              <p:nvPr/>
            </p:nvSpPr>
            <p:spPr>
              <a:xfrm>
                <a:off x="5599315" y="4213650"/>
                <a:ext cx="24555" cy="27903"/>
              </a:xfrm>
              <a:custGeom>
                <a:avLst/>
                <a:gdLst>
                  <a:gd name="connsiteX0" fmla="*/ 0 w 24555"/>
                  <a:gd name="connsiteY0" fmla="*/ 14510 h 27903"/>
                  <a:gd name="connsiteX1" fmla="*/ 0 w 24555"/>
                  <a:gd name="connsiteY1" fmla="*/ 27904 h 27903"/>
                  <a:gd name="connsiteX2" fmla="*/ 24555 w 24555"/>
                  <a:gd name="connsiteY2" fmla="*/ 13394 h 27903"/>
                  <a:gd name="connsiteX3" fmla="*/ 24555 w 24555"/>
                  <a:gd name="connsiteY3" fmla="*/ 0 h 27903"/>
                  <a:gd name="connsiteX4" fmla="*/ 0 w 24555"/>
                  <a:gd name="connsiteY4" fmla="*/ 14510 h 279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555" h="27903">
                    <a:moveTo>
                      <a:pt x="0" y="14510"/>
                    </a:moveTo>
                    <a:lnTo>
                      <a:pt x="0" y="27904"/>
                    </a:lnTo>
                    <a:lnTo>
                      <a:pt x="24555" y="13394"/>
                    </a:lnTo>
                    <a:lnTo>
                      <a:pt x="24555" y="0"/>
                    </a:lnTo>
                    <a:lnTo>
                      <a:pt x="0" y="14510"/>
                    </a:lnTo>
                    <a:close/>
                  </a:path>
                </a:pathLst>
              </a:custGeom>
              <a:solidFill>
                <a:srgbClr val="F7EC00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85" name="Freeform: Shape 2584">
                <a:extLst>
                  <a:ext uri="{FF2B5EF4-FFF2-40B4-BE49-F238E27FC236}">
                    <a16:creationId xmlns:a16="http://schemas.microsoft.com/office/drawing/2014/main" id="{89FB25AB-7C4F-4CEF-B1AF-C5974F79E05E}"/>
                  </a:ext>
                </a:extLst>
              </p:cNvPr>
              <p:cNvSpPr/>
              <p:nvPr/>
            </p:nvSpPr>
            <p:spPr>
              <a:xfrm>
                <a:off x="5745902" y="4127706"/>
                <a:ext cx="24555" cy="27903"/>
              </a:xfrm>
              <a:custGeom>
                <a:avLst/>
                <a:gdLst>
                  <a:gd name="connsiteX0" fmla="*/ 0 w 24555"/>
                  <a:gd name="connsiteY0" fmla="*/ 14510 h 27903"/>
                  <a:gd name="connsiteX1" fmla="*/ 0 w 24555"/>
                  <a:gd name="connsiteY1" fmla="*/ 27904 h 27903"/>
                  <a:gd name="connsiteX2" fmla="*/ 24555 w 24555"/>
                  <a:gd name="connsiteY2" fmla="*/ 13394 h 27903"/>
                  <a:gd name="connsiteX3" fmla="*/ 24555 w 24555"/>
                  <a:gd name="connsiteY3" fmla="*/ 0 h 27903"/>
                  <a:gd name="connsiteX4" fmla="*/ 0 w 24555"/>
                  <a:gd name="connsiteY4" fmla="*/ 14510 h 279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555" h="27903">
                    <a:moveTo>
                      <a:pt x="0" y="14510"/>
                    </a:moveTo>
                    <a:lnTo>
                      <a:pt x="0" y="27904"/>
                    </a:lnTo>
                    <a:lnTo>
                      <a:pt x="24555" y="13394"/>
                    </a:lnTo>
                    <a:lnTo>
                      <a:pt x="24555" y="0"/>
                    </a:lnTo>
                    <a:lnTo>
                      <a:pt x="0" y="14510"/>
                    </a:lnTo>
                    <a:close/>
                  </a:path>
                </a:pathLst>
              </a:custGeom>
              <a:solidFill>
                <a:srgbClr val="F7EC00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86" name="Freeform: Shape 2585">
                <a:extLst>
                  <a:ext uri="{FF2B5EF4-FFF2-40B4-BE49-F238E27FC236}">
                    <a16:creationId xmlns:a16="http://schemas.microsoft.com/office/drawing/2014/main" id="{9D3BB266-1CE2-4D7F-98E5-5C86F6E80614}"/>
                  </a:ext>
                </a:extLst>
              </p:cNvPr>
              <p:cNvSpPr/>
              <p:nvPr/>
            </p:nvSpPr>
            <p:spPr>
              <a:xfrm>
                <a:off x="5631683" y="4195047"/>
                <a:ext cx="24555" cy="27903"/>
              </a:xfrm>
              <a:custGeom>
                <a:avLst/>
                <a:gdLst>
                  <a:gd name="connsiteX0" fmla="*/ 0 w 24555"/>
                  <a:gd name="connsiteY0" fmla="*/ 14510 h 27903"/>
                  <a:gd name="connsiteX1" fmla="*/ 0 w 24555"/>
                  <a:gd name="connsiteY1" fmla="*/ 27904 h 27903"/>
                  <a:gd name="connsiteX2" fmla="*/ 24555 w 24555"/>
                  <a:gd name="connsiteY2" fmla="*/ 13394 h 27903"/>
                  <a:gd name="connsiteX3" fmla="*/ 24555 w 24555"/>
                  <a:gd name="connsiteY3" fmla="*/ 0 h 27903"/>
                  <a:gd name="connsiteX4" fmla="*/ 0 w 24555"/>
                  <a:gd name="connsiteY4" fmla="*/ 14510 h 279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555" h="27903">
                    <a:moveTo>
                      <a:pt x="0" y="14510"/>
                    </a:moveTo>
                    <a:lnTo>
                      <a:pt x="0" y="27904"/>
                    </a:lnTo>
                    <a:lnTo>
                      <a:pt x="24555" y="13394"/>
                    </a:lnTo>
                    <a:lnTo>
                      <a:pt x="24555" y="0"/>
                    </a:lnTo>
                    <a:lnTo>
                      <a:pt x="0" y="14510"/>
                    </a:lnTo>
                    <a:close/>
                  </a:path>
                </a:pathLst>
              </a:custGeom>
              <a:solidFill>
                <a:srgbClr val="F7EC00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87" name="Freeform: Shape 2586">
                <a:extLst>
                  <a:ext uri="{FF2B5EF4-FFF2-40B4-BE49-F238E27FC236}">
                    <a16:creationId xmlns:a16="http://schemas.microsoft.com/office/drawing/2014/main" id="{5395D963-CBC9-44E7-8F97-724B5AAF21DE}"/>
                  </a:ext>
                </a:extLst>
              </p:cNvPr>
              <p:cNvSpPr/>
              <p:nvPr/>
            </p:nvSpPr>
            <p:spPr>
              <a:xfrm>
                <a:off x="5777898" y="4109104"/>
                <a:ext cx="24555" cy="27903"/>
              </a:xfrm>
              <a:custGeom>
                <a:avLst/>
                <a:gdLst>
                  <a:gd name="connsiteX0" fmla="*/ 0 w 24555"/>
                  <a:gd name="connsiteY0" fmla="*/ 14510 h 27903"/>
                  <a:gd name="connsiteX1" fmla="*/ 0 w 24555"/>
                  <a:gd name="connsiteY1" fmla="*/ 27904 h 27903"/>
                  <a:gd name="connsiteX2" fmla="*/ 24555 w 24555"/>
                  <a:gd name="connsiteY2" fmla="*/ 13394 h 27903"/>
                  <a:gd name="connsiteX3" fmla="*/ 24555 w 24555"/>
                  <a:gd name="connsiteY3" fmla="*/ 0 h 27903"/>
                  <a:gd name="connsiteX4" fmla="*/ 0 w 24555"/>
                  <a:gd name="connsiteY4" fmla="*/ 14510 h 279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555" h="27903">
                    <a:moveTo>
                      <a:pt x="0" y="14510"/>
                    </a:moveTo>
                    <a:lnTo>
                      <a:pt x="0" y="27904"/>
                    </a:lnTo>
                    <a:lnTo>
                      <a:pt x="24555" y="13394"/>
                    </a:lnTo>
                    <a:lnTo>
                      <a:pt x="24555" y="0"/>
                    </a:lnTo>
                    <a:lnTo>
                      <a:pt x="0" y="14510"/>
                    </a:lnTo>
                    <a:close/>
                  </a:path>
                </a:pathLst>
              </a:custGeom>
              <a:solidFill>
                <a:srgbClr val="F7EC00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88" name="Freeform: Shape 2587">
                <a:extLst>
                  <a:ext uri="{FF2B5EF4-FFF2-40B4-BE49-F238E27FC236}">
                    <a16:creationId xmlns:a16="http://schemas.microsoft.com/office/drawing/2014/main" id="{8BCD4A14-396B-4A55-BAA9-8D77ADB1B1E2}"/>
                  </a:ext>
                </a:extLst>
              </p:cNvPr>
              <p:cNvSpPr/>
              <p:nvPr/>
            </p:nvSpPr>
            <p:spPr>
              <a:xfrm>
                <a:off x="5585549" y="4090501"/>
                <a:ext cx="226949" cy="132821"/>
              </a:xfrm>
              <a:custGeom>
                <a:avLst/>
                <a:gdLst>
                  <a:gd name="connsiteX0" fmla="*/ 0 w 226949"/>
                  <a:gd name="connsiteY0" fmla="*/ 129845 h 132821"/>
                  <a:gd name="connsiteX1" fmla="*/ 220997 w 226949"/>
                  <a:gd name="connsiteY1" fmla="*/ 0 h 132821"/>
                  <a:gd name="connsiteX2" fmla="*/ 221741 w 226949"/>
                  <a:gd name="connsiteY2" fmla="*/ 372 h 132821"/>
                  <a:gd name="connsiteX3" fmla="*/ 222485 w 226949"/>
                  <a:gd name="connsiteY3" fmla="*/ 744 h 132821"/>
                  <a:gd name="connsiteX4" fmla="*/ 223229 w 226949"/>
                  <a:gd name="connsiteY4" fmla="*/ 1116 h 132821"/>
                  <a:gd name="connsiteX5" fmla="*/ 223973 w 226949"/>
                  <a:gd name="connsiteY5" fmla="*/ 1488 h 132821"/>
                  <a:gd name="connsiteX6" fmla="*/ 224717 w 226949"/>
                  <a:gd name="connsiteY6" fmla="*/ 1860 h 132821"/>
                  <a:gd name="connsiteX7" fmla="*/ 225461 w 226949"/>
                  <a:gd name="connsiteY7" fmla="*/ 2232 h 132821"/>
                  <a:gd name="connsiteX8" fmla="*/ 226206 w 226949"/>
                  <a:gd name="connsiteY8" fmla="*/ 2604 h 132821"/>
                  <a:gd name="connsiteX9" fmla="*/ 226950 w 226949"/>
                  <a:gd name="connsiteY9" fmla="*/ 2976 h 132821"/>
                  <a:gd name="connsiteX10" fmla="*/ 5953 w 226949"/>
                  <a:gd name="connsiteY10" fmla="*/ 132821 h 132821"/>
                  <a:gd name="connsiteX11" fmla="*/ 5953 w 226949"/>
                  <a:gd name="connsiteY11" fmla="*/ 132821 h 132821"/>
                  <a:gd name="connsiteX12" fmla="*/ 5953 w 226949"/>
                  <a:gd name="connsiteY12" fmla="*/ 132821 h 132821"/>
                  <a:gd name="connsiteX13" fmla="*/ 5953 w 226949"/>
                  <a:gd name="connsiteY13" fmla="*/ 132821 h 132821"/>
                  <a:gd name="connsiteX14" fmla="*/ 5953 w 226949"/>
                  <a:gd name="connsiteY14" fmla="*/ 132821 h 132821"/>
                  <a:gd name="connsiteX15" fmla="*/ 5953 w 226949"/>
                  <a:gd name="connsiteY15" fmla="*/ 132821 h 132821"/>
                  <a:gd name="connsiteX16" fmla="*/ 5953 w 226949"/>
                  <a:gd name="connsiteY16" fmla="*/ 132821 h 132821"/>
                  <a:gd name="connsiteX17" fmla="*/ 5953 w 226949"/>
                  <a:gd name="connsiteY17" fmla="*/ 132821 h 132821"/>
                  <a:gd name="connsiteX18" fmla="*/ 5953 w 226949"/>
                  <a:gd name="connsiteY18" fmla="*/ 132821 h 132821"/>
                  <a:gd name="connsiteX19" fmla="*/ 5953 w 226949"/>
                  <a:gd name="connsiteY19" fmla="*/ 132821 h 132821"/>
                  <a:gd name="connsiteX20" fmla="*/ 5953 w 226949"/>
                  <a:gd name="connsiteY20" fmla="*/ 132821 h 132821"/>
                  <a:gd name="connsiteX21" fmla="*/ 5953 w 226949"/>
                  <a:gd name="connsiteY21" fmla="*/ 132821 h 132821"/>
                  <a:gd name="connsiteX22" fmla="*/ 5953 w 226949"/>
                  <a:gd name="connsiteY22" fmla="*/ 132821 h 132821"/>
                  <a:gd name="connsiteX23" fmla="*/ 5953 w 226949"/>
                  <a:gd name="connsiteY23" fmla="*/ 132821 h 132821"/>
                  <a:gd name="connsiteX24" fmla="*/ 5953 w 226949"/>
                  <a:gd name="connsiteY24" fmla="*/ 132821 h 132821"/>
                  <a:gd name="connsiteX25" fmla="*/ 5953 w 226949"/>
                  <a:gd name="connsiteY25" fmla="*/ 132821 h 132821"/>
                  <a:gd name="connsiteX26" fmla="*/ 5953 w 226949"/>
                  <a:gd name="connsiteY26" fmla="*/ 132821 h 132821"/>
                  <a:gd name="connsiteX27" fmla="*/ 5953 w 226949"/>
                  <a:gd name="connsiteY27" fmla="*/ 132821 h 132821"/>
                  <a:gd name="connsiteX28" fmla="*/ 5953 w 226949"/>
                  <a:gd name="connsiteY28" fmla="*/ 132821 h 132821"/>
                  <a:gd name="connsiteX29" fmla="*/ 5953 w 226949"/>
                  <a:gd name="connsiteY29" fmla="*/ 132821 h 132821"/>
                  <a:gd name="connsiteX30" fmla="*/ 5953 w 226949"/>
                  <a:gd name="connsiteY30" fmla="*/ 132821 h 132821"/>
                  <a:gd name="connsiteX31" fmla="*/ 5953 w 226949"/>
                  <a:gd name="connsiteY31" fmla="*/ 132821 h 132821"/>
                  <a:gd name="connsiteX32" fmla="*/ 5953 w 226949"/>
                  <a:gd name="connsiteY32" fmla="*/ 132821 h 132821"/>
                  <a:gd name="connsiteX33" fmla="*/ 5953 w 226949"/>
                  <a:gd name="connsiteY33" fmla="*/ 132821 h 132821"/>
                  <a:gd name="connsiteX34" fmla="*/ 5953 w 226949"/>
                  <a:gd name="connsiteY34" fmla="*/ 132821 h 132821"/>
                  <a:gd name="connsiteX35" fmla="*/ 5953 w 226949"/>
                  <a:gd name="connsiteY35" fmla="*/ 132821 h 132821"/>
                  <a:gd name="connsiteX36" fmla="*/ 5953 w 226949"/>
                  <a:gd name="connsiteY36" fmla="*/ 132821 h 132821"/>
                  <a:gd name="connsiteX37" fmla="*/ 5953 w 226949"/>
                  <a:gd name="connsiteY37" fmla="*/ 132821 h 132821"/>
                  <a:gd name="connsiteX38" fmla="*/ 5953 w 226949"/>
                  <a:gd name="connsiteY38" fmla="*/ 132821 h 132821"/>
                  <a:gd name="connsiteX39" fmla="*/ 5953 w 226949"/>
                  <a:gd name="connsiteY39" fmla="*/ 132821 h 132821"/>
                  <a:gd name="connsiteX40" fmla="*/ 5953 w 226949"/>
                  <a:gd name="connsiteY40" fmla="*/ 132821 h 132821"/>
                  <a:gd name="connsiteX41" fmla="*/ 5953 w 226949"/>
                  <a:gd name="connsiteY41" fmla="*/ 132821 h 132821"/>
                  <a:gd name="connsiteX42" fmla="*/ 5953 w 226949"/>
                  <a:gd name="connsiteY42" fmla="*/ 132821 h 132821"/>
                  <a:gd name="connsiteX43" fmla="*/ 5953 w 226949"/>
                  <a:gd name="connsiteY43" fmla="*/ 132821 h 132821"/>
                  <a:gd name="connsiteX44" fmla="*/ 5953 w 226949"/>
                  <a:gd name="connsiteY44" fmla="*/ 132821 h 132821"/>
                  <a:gd name="connsiteX45" fmla="*/ 5953 w 226949"/>
                  <a:gd name="connsiteY45" fmla="*/ 132821 h 132821"/>
                  <a:gd name="connsiteX46" fmla="*/ 5953 w 226949"/>
                  <a:gd name="connsiteY46" fmla="*/ 132821 h 132821"/>
                  <a:gd name="connsiteX47" fmla="*/ 5953 w 226949"/>
                  <a:gd name="connsiteY47" fmla="*/ 132821 h 132821"/>
                  <a:gd name="connsiteX48" fmla="*/ 5953 w 226949"/>
                  <a:gd name="connsiteY48" fmla="*/ 132821 h 132821"/>
                  <a:gd name="connsiteX49" fmla="*/ 5953 w 226949"/>
                  <a:gd name="connsiteY49" fmla="*/ 132821 h 132821"/>
                  <a:gd name="connsiteX50" fmla="*/ 5953 w 226949"/>
                  <a:gd name="connsiteY50" fmla="*/ 132821 h 132821"/>
                  <a:gd name="connsiteX51" fmla="*/ 5953 w 226949"/>
                  <a:gd name="connsiteY51" fmla="*/ 132821 h 132821"/>
                  <a:gd name="connsiteX52" fmla="*/ 5953 w 226949"/>
                  <a:gd name="connsiteY52" fmla="*/ 132821 h 132821"/>
                  <a:gd name="connsiteX53" fmla="*/ 5953 w 226949"/>
                  <a:gd name="connsiteY53" fmla="*/ 132821 h 132821"/>
                  <a:gd name="connsiteX54" fmla="*/ 5953 w 226949"/>
                  <a:gd name="connsiteY54" fmla="*/ 132821 h 132821"/>
                  <a:gd name="connsiteX55" fmla="*/ 5953 w 226949"/>
                  <a:gd name="connsiteY55" fmla="*/ 132821 h 132821"/>
                  <a:gd name="connsiteX56" fmla="*/ 5953 w 226949"/>
                  <a:gd name="connsiteY56" fmla="*/ 132821 h 132821"/>
                  <a:gd name="connsiteX57" fmla="*/ 5953 w 226949"/>
                  <a:gd name="connsiteY57" fmla="*/ 132821 h 132821"/>
                  <a:gd name="connsiteX58" fmla="*/ 5953 w 226949"/>
                  <a:gd name="connsiteY58" fmla="*/ 132821 h 132821"/>
                  <a:gd name="connsiteX59" fmla="*/ 5953 w 226949"/>
                  <a:gd name="connsiteY59" fmla="*/ 132821 h 132821"/>
                  <a:gd name="connsiteX60" fmla="*/ 5953 w 226949"/>
                  <a:gd name="connsiteY60" fmla="*/ 132821 h 132821"/>
                  <a:gd name="connsiteX61" fmla="*/ 5953 w 226949"/>
                  <a:gd name="connsiteY61" fmla="*/ 132821 h 132821"/>
                  <a:gd name="connsiteX62" fmla="*/ 5953 w 226949"/>
                  <a:gd name="connsiteY62" fmla="*/ 132821 h 132821"/>
                  <a:gd name="connsiteX63" fmla="*/ 5953 w 226949"/>
                  <a:gd name="connsiteY63" fmla="*/ 132821 h 132821"/>
                  <a:gd name="connsiteX64" fmla="*/ 5953 w 226949"/>
                  <a:gd name="connsiteY64" fmla="*/ 132821 h 132821"/>
                  <a:gd name="connsiteX65" fmla="*/ 5953 w 226949"/>
                  <a:gd name="connsiteY65" fmla="*/ 132821 h 132821"/>
                  <a:gd name="connsiteX66" fmla="*/ 5953 w 226949"/>
                  <a:gd name="connsiteY66" fmla="*/ 132821 h 132821"/>
                  <a:gd name="connsiteX67" fmla="*/ 5953 w 226949"/>
                  <a:gd name="connsiteY67" fmla="*/ 132821 h 132821"/>
                  <a:gd name="connsiteX68" fmla="*/ 5953 w 226949"/>
                  <a:gd name="connsiteY68" fmla="*/ 132821 h 132821"/>
                  <a:gd name="connsiteX69" fmla="*/ 5953 w 226949"/>
                  <a:gd name="connsiteY69" fmla="*/ 132821 h 132821"/>
                  <a:gd name="connsiteX70" fmla="*/ 0 w 226949"/>
                  <a:gd name="connsiteY70" fmla="*/ 129845 h 132821"/>
                  <a:gd name="connsiteX71" fmla="*/ 0 w 226949"/>
                  <a:gd name="connsiteY71" fmla="*/ 129845 h 132821"/>
                  <a:gd name="connsiteX72" fmla="*/ 0 w 226949"/>
                  <a:gd name="connsiteY72" fmla="*/ 129845 h 132821"/>
                  <a:gd name="connsiteX73" fmla="*/ 0 w 226949"/>
                  <a:gd name="connsiteY73" fmla="*/ 129845 h 132821"/>
                  <a:gd name="connsiteX74" fmla="*/ 0 w 226949"/>
                  <a:gd name="connsiteY74" fmla="*/ 129845 h 1328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</a:cxnLst>
                <a:rect l="l" t="t" r="r" b="b"/>
                <a:pathLst>
                  <a:path w="226949" h="132821">
                    <a:moveTo>
                      <a:pt x="0" y="129845"/>
                    </a:moveTo>
                    <a:lnTo>
                      <a:pt x="220997" y="0"/>
                    </a:lnTo>
                    <a:lnTo>
                      <a:pt x="221741" y="372"/>
                    </a:lnTo>
                    <a:lnTo>
                      <a:pt x="222485" y="744"/>
                    </a:lnTo>
                    <a:lnTo>
                      <a:pt x="223229" y="1116"/>
                    </a:lnTo>
                    <a:lnTo>
                      <a:pt x="223973" y="1488"/>
                    </a:lnTo>
                    <a:lnTo>
                      <a:pt x="224717" y="1860"/>
                    </a:lnTo>
                    <a:lnTo>
                      <a:pt x="225461" y="2232"/>
                    </a:lnTo>
                    <a:lnTo>
                      <a:pt x="226206" y="2604"/>
                    </a:lnTo>
                    <a:lnTo>
                      <a:pt x="226950" y="2976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0" y="129845"/>
                    </a:lnTo>
                    <a:lnTo>
                      <a:pt x="0" y="129845"/>
                    </a:lnTo>
                    <a:lnTo>
                      <a:pt x="0" y="129845"/>
                    </a:lnTo>
                    <a:lnTo>
                      <a:pt x="0" y="129845"/>
                    </a:lnTo>
                    <a:lnTo>
                      <a:pt x="0" y="129845"/>
                    </a:lnTo>
                    <a:close/>
                  </a:path>
                </a:pathLst>
              </a:custGeom>
              <a:solidFill>
                <a:srgbClr val="262632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89" name="Freeform: Shape 2588">
                <a:extLst>
                  <a:ext uri="{FF2B5EF4-FFF2-40B4-BE49-F238E27FC236}">
                    <a16:creationId xmlns:a16="http://schemas.microsoft.com/office/drawing/2014/main" id="{F8ECE13F-2ECB-4B47-A46F-3875D705F32A}"/>
                  </a:ext>
                </a:extLst>
              </p:cNvPr>
              <p:cNvSpPr/>
              <p:nvPr/>
            </p:nvSpPr>
            <p:spPr>
              <a:xfrm>
                <a:off x="5578108" y="3985956"/>
                <a:ext cx="225089" cy="195325"/>
              </a:xfrm>
              <a:custGeom>
                <a:avLst/>
                <a:gdLst>
                  <a:gd name="connsiteX0" fmla="*/ 0 w 225089"/>
                  <a:gd name="connsiteY0" fmla="*/ 125008 h 195325"/>
                  <a:gd name="connsiteX1" fmla="*/ 213184 w 225089"/>
                  <a:gd name="connsiteY1" fmla="*/ 0 h 195325"/>
                  <a:gd name="connsiteX2" fmla="*/ 213928 w 225089"/>
                  <a:gd name="connsiteY2" fmla="*/ 4092 h 195325"/>
                  <a:gd name="connsiteX3" fmla="*/ 214672 w 225089"/>
                  <a:gd name="connsiteY3" fmla="*/ 8185 h 195325"/>
                  <a:gd name="connsiteX4" fmla="*/ 215416 w 225089"/>
                  <a:gd name="connsiteY4" fmla="*/ 12278 h 195325"/>
                  <a:gd name="connsiteX5" fmla="*/ 216160 w 225089"/>
                  <a:gd name="connsiteY5" fmla="*/ 16370 h 195325"/>
                  <a:gd name="connsiteX6" fmla="*/ 216904 w 225089"/>
                  <a:gd name="connsiteY6" fmla="*/ 20463 h 195325"/>
                  <a:gd name="connsiteX7" fmla="*/ 217648 w 225089"/>
                  <a:gd name="connsiteY7" fmla="*/ 24555 h 195325"/>
                  <a:gd name="connsiteX8" fmla="*/ 218392 w 225089"/>
                  <a:gd name="connsiteY8" fmla="*/ 28648 h 195325"/>
                  <a:gd name="connsiteX9" fmla="*/ 219137 w 225089"/>
                  <a:gd name="connsiteY9" fmla="*/ 32740 h 195325"/>
                  <a:gd name="connsiteX10" fmla="*/ 219881 w 225089"/>
                  <a:gd name="connsiteY10" fmla="*/ 36833 h 195325"/>
                  <a:gd name="connsiteX11" fmla="*/ 220625 w 225089"/>
                  <a:gd name="connsiteY11" fmla="*/ 40925 h 195325"/>
                  <a:gd name="connsiteX12" fmla="*/ 221369 w 225089"/>
                  <a:gd name="connsiteY12" fmla="*/ 45018 h 195325"/>
                  <a:gd name="connsiteX13" fmla="*/ 222113 w 225089"/>
                  <a:gd name="connsiteY13" fmla="*/ 49110 h 195325"/>
                  <a:gd name="connsiteX14" fmla="*/ 222857 w 225089"/>
                  <a:gd name="connsiteY14" fmla="*/ 53203 h 195325"/>
                  <a:gd name="connsiteX15" fmla="*/ 223601 w 225089"/>
                  <a:gd name="connsiteY15" fmla="*/ 57295 h 195325"/>
                  <a:gd name="connsiteX16" fmla="*/ 224345 w 225089"/>
                  <a:gd name="connsiteY16" fmla="*/ 61388 h 195325"/>
                  <a:gd name="connsiteX17" fmla="*/ 225089 w 225089"/>
                  <a:gd name="connsiteY17" fmla="*/ 65480 h 195325"/>
                  <a:gd name="connsiteX18" fmla="*/ 4093 w 225089"/>
                  <a:gd name="connsiteY18" fmla="*/ 195325 h 195325"/>
                  <a:gd name="connsiteX19" fmla="*/ 4093 w 225089"/>
                  <a:gd name="connsiteY19" fmla="*/ 194209 h 195325"/>
                  <a:gd name="connsiteX20" fmla="*/ 4093 w 225089"/>
                  <a:gd name="connsiteY20" fmla="*/ 193093 h 195325"/>
                  <a:gd name="connsiteX21" fmla="*/ 4093 w 225089"/>
                  <a:gd name="connsiteY21" fmla="*/ 191977 h 195325"/>
                  <a:gd name="connsiteX22" fmla="*/ 4093 w 225089"/>
                  <a:gd name="connsiteY22" fmla="*/ 190861 h 195325"/>
                  <a:gd name="connsiteX23" fmla="*/ 4093 w 225089"/>
                  <a:gd name="connsiteY23" fmla="*/ 189745 h 195325"/>
                  <a:gd name="connsiteX24" fmla="*/ 4093 w 225089"/>
                  <a:gd name="connsiteY24" fmla="*/ 188629 h 195325"/>
                  <a:gd name="connsiteX25" fmla="*/ 4093 w 225089"/>
                  <a:gd name="connsiteY25" fmla="*/ 187512 h 195325"/>
                  <a:gd name="connsiteX26" fmla="*/ 4093 w 225089"/>
                  <a:gd name="connsiteY26" fmla="*/ 186396 h 195325"/>
                  <a:gd name="connsiteX27" fmla="*/ 4093 w 225089"/>
                  <a:gd name="connsiteY27" fmla="*/ 185280 h 195325"/>
                  <a:gd name="connsiteX28" fmla="*/ 4093 w 225089"/>
                  <a:gd name="connsiteY28" fmla="*/ 184164 h 195325"/>
                  <a:gd name="connsiteX29" fmla="*/ 4093 w 225089"/>
                  <a:gd name="connsiteY29" fmla="*/ 183048 h 195325"/>
                  <a:gd name="connsiteX30" fmla="*/ 4093 w 225089"/>
                  <a:gd name="connsiteY30" fmla="*/ 181932 h 195325"/>
                  <a:gd name="connsiteX31" fmla="*/ 4093 w 225089"/>
                  <a:gd name="connsiteY31" fmla="*/ 180815 h 195325"/>
                  <a:gd name="connsiteX32" fmla="*/ 4093 w 225089"/>
                  <a:gd name="connsiteY32" fmla="*/ 179699 h 195325"/>
                  <a:gd name="connsiteX33" fmla="*/ 4093 w 225089"/>
                  <a:gd name="connsiteY33" fmla="*/ 178583 h 195325"/>
                  <a:gd name="connsiteX34" fmla="*/ 4093 w 225089"/>
                  <a:gd name="connsiteY34" fmla="*/ 177467 h 195325"/>
                  <a:gd name="connsiteX35" fmla="*/ 4093 w 225089"/>
                  <a:gd name="connsiteY35" fmla="*/ 176351 h 195325"/>
                  <a:gd name="connsiteX36" fmla="*/ 4093 w 225089"/>
                  <a:gd name="connsiteY36" fmla="*/ 175235 h 195325"/>
                  <a:gd name="connsiteX37" fmla="*/ 4093 w 225089"/>
                  <a:gd name="connsiteY37" fmla="*/ 174119 h 195325"/>
                  <a:gd name="connsiteX38" fmla="*/ 4093 w 225089"/>
                  <a:gd name="connsiteY38" fmla="*/ 173003 h 195325"/>
                  <a:gd name="connsiteX39" fmla="*/ 4093 w 225089"/>
                  <a:gd name="connsiteY39" fmla="*/ 171886 h 195325"/>
                  <a:gd name="connsiteX40" fmla="*/ 4093 w 225089"/>
                  <a:gd name="connsiteY40" fmla="*/ 170770 h 195325"/>
                  <a:gd name="connsiteX41" fmla="*/ 4093 w 225089"/>
                  <a:gd name="connsiteY41" fmla="*/ 169654 h 195325"/>
                  <a:gd name="connsiteX42" fmla="*/ 4093 w 225089"/>
                  <a:gd name="connsiteY42" fmla="*/ 168538 h 195325"/>
                  <a:gd name="connsiteX43" fmla="*/ 4093 w 225089"/>
                  <a:gd name="connsiteY43" fmla="*/ 167422 h 195325"/>
                  <a:gd name="connsiteX44" fmla="*/ 4093 w 225089"/>
                  <a:gd name="connsiteY44" fmla="*/ 166306 h 195325"/>
                  <a:gd name="connsiteX45" fmla="*/ 4093 w 225089"/>
                  <a:gd name="connsiteY45" fmla="*/ 165189 h 195325"/>
                  <a:gd name="connsiteX46" fmla="*/ 4093 w 225089"/>
                  <a:gd name="connsiteY46" fmla="*/ 164073 h 195325"/>
                  <a:gd name="connsiteX47" fmla="*/ 4093 w 225089"/>
                  <a:gd name="connsiteY47" fmla="*/ 162957 h 195325"/>
                  <a:gd name="connsiteX48" fmla="*/ 4093 w 225089"/>
                  <a:gd name="connsiteY48" fmla="*/ 161841 h 195325"/>
                  <a:gd name="connsiteX49" fmla="*/ 4093 w 225089"/>
                  <a:gd name="connsiteY49" fmla="*/ 160725 h 195325"/>
                  <a:gd name="connsiteX50" fmla="*/ 4093 w 225089"/>
                  <a:gd name="connsiteY50" fmla="*/ 159609 h 195325"/>
                  <a:gd name="connsiteX51" fmla="*/ 4093 w 225089"/>
                  <a:gd name="connsiteY51" fmla="*/ 158493 h 195325"/>
                  <a:gd name="connsiteX52" fmla="*/ 4093 w 225089"/>
                  <a:gd name="connsiteY52" fmla="*/ 157376 h 195325"/>
                  <a:gd name="connsiteX53" fmla="*/ 4093 w 225089"/>
                  <a:gd name="connsiteY53" fmla="*/ 156260 h 195325"/>
                  <a:gd name="connsiteX54" fmla="*/ 4093 w 225089"/>
                  <a:gd name="connsiteY54" fmla="*/ 155144 h 195325"/>
                  <a:gd name="connsiteX55" fmla="*/ 4093 w 225089"/>
                  <a:gd name="connsiteY55" fmla="*/ 154028 h 195325"/>
                  <a:gd name="connsiteX56" fmla="*/ 4093 w 225089"/>
                  <a:gd name="connsiteY56" fmla="*/ 152912 h 195325"/>
                  <a:gd name="connsiteX57" fmla="*/ 4093 w 225089"/>
                  <a:gd name="connsiteY57" fmla="*/ 151796 h 195325"/>
                  <a:gd name="connsiteX58" fmla="*/ 4093 w 225089"/>
                  <a:gd name="connsiteY58" fmla="*/ 150680 h 195325"/>
                  <a:gd name="connsiteX59" fmla="*/ 4093 w 225089"/>
                  <a:gd name="connsiteY59" fmla="*/ 149563 h 195325"/>
                  <a:gd name="connsiteX60" fmla="*/ 4093 w 225089"/>
                  <a:gd name="connsiteY60" fmla="*/ 148447 h 195325"/>
                  <a:gd name="connsiteX61" fmla="*/ 4093 w 225089"/>
                  <a:gd name="connsiteY61" fmla="*/ 147331 h 195325"/>
                  <a:gd name="connsiteX62" fmla="*/ 4093 w 225089"/>
                  <a:gd name="connsiteY62" fmla="*/ 146215 h 195325"/>
                  <a:gd name="connsiteX63" fmla="*/ 4093 w 225089"/>
                  <a:gd name="connsiteY63" fmla="*/ 145099 h 195325"/>
                  <a:gd name="connsiteX64" fmla="*/ 4093 w 225089"/>
                  <a:gd name="connsiteY64" fmla="*/ 143983 h 195325"/>
                  <a:gd name="connsiteX65" fmla="*/ 4093 w 225089"/>
                  <a:gd name="connsiteY65" fmla="*/ 142866 h 195325"/>
                  <a:gd name="connsiteX66" fmla="*/ 4093 w 225089"/>
                  <a:gd name="connsiteY66" fmla="*/ 141750 h 195325"/>
                  <a:gd name="connsiteX67" fmla="*/ 4093 w 225089"/>
                  <a:gd name="connsiteY67" fmla="*/ 140634 h 195325"/>
                  <a:gd name="connsiteX68" fmla="*/ 4093 w 225089"/>
                  <a:gd name="connsiteY68" fmla="*/ 139518 h 195325"/>
                  <a:gd name="connsiteX69" fmla="*/ 4093 w 225089"/>
                  <a:gd name="connsiteY69" fmla="*/ 138402 h 195325"/>
                  <a:gd name="connsiteX70" fmla="*/ 4093 w 225089"/>
                  <a:gd name="connsiteY70" fmla="*/ 137286 h 195325"/>
                  <a:gd name="connsiteX71" fmla="*/ 4093 w 225089"/>
                  <a:gd name="connsiteY71" fmla="*/ 136170 h 195325"/>
                  <a:gd name="connsiteX72" fmla="*/ 4093 w 225089"/>
                  <a:gd name="connsiteY72" fmla="*/ 135054 h 195325"/>
                  <a:gd name="connsiteX73" fmla="*/ 4093 w 225089"/>
                  <a:gd name="connsiteY73" fmla="*/ 133937 h 195325"/>
                  <a:gd name="connsiteX74" fmla="*/ 4093 w 225089"/>
                  <a:gd name="connsiteY74" fmla="*/ 132821 h 195325"/>
                  <a:gd name="connsiteX75" fmla="*/ 4093 w 225089"/>
                  <a:gd name="connsiteY75" fmla="*/ 131705 h 195325"/>
                  <a:gd name="connsiteX76" fmla="*/ 4093 w 225089"/>
                  <a:gd name="connsiteY76" fmla="*/ 130589 h 195325"/>
                  <a:gd name="connsiteX77" fmla="*/ 4093 w 225089"/>
                  <a:gd name="connsiteY77" fmla="*/ 129473 h 195325"/>
                  <a:gd name="connsiteX78" fmla="*/ 4093 w 225089"/>
                  <a:gd name="connsiteY78" fmla="*/ 128357 h 195325"/>
                  <a:gd name="connsiteX79" fmla="*/ 4093 w 225089"/>
                  <a:gd name="connsiteY79" fmla="*/ 127241 h 195325"/>
                  <a:gd name="connsiteX80" fmla="*/ 4093 w 225089"/>
                  <a:gd name="connsiteY80" fmla="*/ 126124 h 195325"/>
                  <a:gd name="connsiteX81" fmla="*/ 4093 w 225089"/>
                  <a:gd name="connsiteY81" fmla="*/ 125008 h 195325"/>
                  <a:gd name="connsiteX82" fmla="*/ 4093 w 225089"/>
                  <a:gd name="connsiteY82" fmla="*/ 123892 h 195325"/>
                  <a:gd name="connsiteX83" fmla="*/ 14882 w 225089"/>
                  <a:gd name="connsiteY83" fmla="*/ 130217 h 195325"/>
                  <a:gd name="connsiteX84" fmla="*/ 0 w 225089"/>
                  <a:gd name="connsiteY84" fmla="*/ 125008 h 1953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</a:cxnLst>
                <a:rect l="l" t="t" r="r" b="b"/>
                <a:pathLst>
                  <a:path w="225089" h="195325">
                    <a:moveTo>
                      <a:pt x="0" y="125008"/>
                    </a:moveTo>
                    <a:lnTo>
                      <a:pt x="213184" y="0"/>
                    </a:lnTo>
                    <a:lnTo>
                      <a:pt x="213928" y="4092"/>
                    </a:lnTo>
                    <a:lnTo>
                      <a:pt x="214672" y="8185"/>
                    </a:lnTo>
                    <a:lnTo>
                      <a:pt x="215416" y="12278"/>
                    </a:lnTo>
                    <a:lnTo>
                      <a:pt x="216160" y="16370"/>
                    </a:lnTo>
                    <a:lnTo>
                      <a:pt x="216904" y="20463"/>
                    </a:lnTo>
                    <a:lnTo>
                      <a:pt x="217648" y="24555"/>
                    </a:lnTo>
                    <a:lnTo>
                      <a:pt x="218392" y="28648"/>
                    </a:lnTo>
                    <a:lnTo>
                      <a:pt x="219137" y="32740"/>
                    </a:lnTo>
                    <a:lnTo>
                      <a:pt x="219881" y="36833"/>
                    </a:lnTo>
                    <a:lnTo>
                      <a:pt x="220625" y="40925"/>
                    </a:lnTo>
                    <a:lnTo>
                      <a:pt x="221369" y="45018"/>
                    </a:lnTo>
                    <a:lnTo>
                      <a:pt x="222113" y="49110"/>
                    </a:lnTo>
                    <a:lnTo>
                      <a:pt x="222857" y="53203"/>
                    </a:lnTo>
                    <a:lnTo>
                      <a:pt x="223601" y="57295"/>
                    </a:lnTo>
                    <a:lnTo>
                      <a:pt x="224345" y="61388"/>
                    </a:lnTo>
                    <a:lnTo>
                      <a:pt x="225089" y="65480"/>
                    </a:lnTo>
                    <a:lnTo>
                      <a:pt x="4093" y="195325"/>
                    </a:lnTo>
                    <a:lnTo>
                      <a:pt x="4093" y="194209"/>
                    </a:lnTo>
                    <a:lnTo>
                      <a:pt x="4093" y="193093"/>
                    </a:lnTo>
                    <a:lnTo>
                      <a:pt x="4093" y="191977"/>
                    </a:lnTo>
                    <a:lnTo>
                      <a:pt x="4093" y="190861"/>
                    </a:lnTo>
                    <a:lnTo>
                      <a:pt x="4093" y="189745"/>
                    </a:lnTo>
                    <a:lnTo>
                      <a:pt x="4093" y="188629"/>
                    </a:lnTo>
                    <a:lnTo>
                      <a:pt x="4093" y="187512"/>
                    </a:lnTo>
                    <a:lnTo>
                      <a:pt x="4093" y="186396"/>
                    </a:lnTo>
                    <a:lnTo>
                      <a:pt x="4093" y="185280"/>
                    </a:lnTo>
                    <a:lnTo>
                      <a:pt x="4093" y="184164"/>
                    </a:lnTo>
                    <a:lnTo>
                      <a:pt x="4093" y="183048"/>
                    </a:lnTo>
                    <a:lnTo>
                      <a:pt x="4093" y="181932"/>
                    </a:lnTo>
                    <a:lnTo>
                      <a:pt x="4093" y="180815"/>
                    </a:lnTo>
                    <a:lnTo>
                      <a:pt x="4093" y="179699"/>
                    </a:lnTo>
                    <a:lnTo>
                      <a:pt x="4093" y="178583"/>
                    </a:lnTo>
                    <a:lnTo>
                      <a:pt x="4093" y="177467"/>
                    </a:lnTo>
                    <a:lnTo>
                      <a:pt x="4093" y="176351"/>
                    </a:lnTo>
                    <a:lnTo>
                      <a:pt x="4093" y="175235"/>
                    </a:lnTo>
                    <a:lnTo>
                      <a:pt x="4093" y="174119"/>
                    </a:lnTo>
                    <a:lnTo>
                      <a:pt x="4093" y="173003"/>
                    </a:lnTo>
                    <a:lnTo>
                      <a:pt x="4093" y="171886"/>
                    </a:lnTo>
                    <a:lnTo>
                      <a:pt x="4093" y="170770"/>
                    </a:lnTo>
                    <a:lnTo>
                      <a:pt x="4093" y="169654"/>
                    </a:lnTo>
                    <a:lnTo>
                      <a:pt x="4093" y="168538"/>
                    </a:lnTo>
                    <a:lnTo>
                      <a:pt x="4093" y="167422"/>
                    </a:lnTo>
                    <a:lnTo>
                      <a:pt x="4093" y="166306"/>
                    </a:lnTo>
                    <a:lnTo>
                      <a:pt x="4093" y="165189"/>
                    </a:lnTo>
                    <a:lnTo>
                      <a:pt x="4093" y="164073"/>
                    </a:lnTo>
                    <a:lnTo>
                      <a:pt x="4093" y="162957"/>
                    </a:lnTo>
                    <a:lnTo>
                      <a:pt x="4093" y="161841"/>
                    </a:lnTo>
                    <a:lnTo>
                      <a:pt x="4093" y="160725"/>
                    </a:lnTo>
                    <a:lnTo>
                      <a:pt x="4093" y="159609"/>
                    </a:lnTo>
                    <a:lnTo>
                      <a:pt x="4093" y="158493"/>
                    </a:lnTo>
                    <a:lnTo>
                      <a:pt x="4093" y="157376"/>
                    </a:lnTo>
                    <a:lnTo>
                      <a:pt x="4093" y="156260"/>
                    </a:lnTo>
                    <a:lnTo>
                      <a:pt x="4093" y="155144"/>
                    </a:lnTo>
                    <a:lnTo>
                      <a:pt x="4093" y="154028"/>
                    </a:lnTo>
                    <a:lnTo>
                      <a:pt x="4093" y="152912"/>
                    </a:lnTo>
                    <a:lnTo>
                      <a:pt x="4093" y="151796"/>
                    </a:lnTo>
                    <a:lnTo>
                      <a:pt x="4093" y="150680"/>
                    </a:lnTo>
                    <a:lnTo>
                      <a:pt x="4093" y="149563"/>
                    </a:lnTo>
                    <a:lnTo>
                      <a:pt x="4093" y="148447"/>
                    </a:lnTo>
                    <a:lnTo>
                      <a:pt x="4093" y="147331"/>
                    </a:lnTo>
                    <a:lnTo>
                      <a:pt x="4093" y="146215"/>
                    </a:lnTo>
                    <a:lnTo>
                      <a:pt x="4093" y="145099"/>
                    </a:lnTo>
                    <a:lnTo>
                      <a:pt x="4093" y="143983"/>
                    </a:lnTo>
                    <a:lnTo>
                      <a:pt x="4093" y="142866"/>
                    </a:lnTo>
                    <a:lnTo>
                      <a:pt x="4093" y="141750"/>
                    </a:lnTo>
                    <a:lnTo>
                      <a:pt x="4093" y="140634"/>
                    </a:lnTo>
                    <a:lnTo>
                      <a:pt x="4093" y="139518"/>
                    </a:lnTo>
                    <a:lnTo>
                      <a:pt x="4093" y="138402"/>
                    </a:lnTo>
                    <a:lnTo>
                      <a:pt x="4093" y="137286"/>
                    </a:lnTo>
                    <a:lnTo>
                      <a:pt x="4093" y="136170"/>
                    </a:lnTo>
                    <a:lnTo>
                      <a:pt x="4093" y="135054"/>
                    </a:lnTo>
                    <a:lnTo>
                      <a:pt x="4093" y="133937"/>
                    </a:lnTo>
                    <a:lnTo>
                      <a:pt x="4093" y="132821"/>
                    </a:lnTo>
                    <a:lnTo>
                      <a:pt x="4093" y="131705"/>
                    </a:lnTo>
                    <a:lnTo>
                      <a:pt x="4093" y="130589"/>
                    </a:lnTo>
                    <a:lnTo>
                      <a:pt x="4093" y="129473"/>
                    </a:lnTo>
                    <a:lnTo>
                      <a:pt x="4093" y="128357"/>
                    </a:lnTo>
                    <a:lnTo>
                      <a:pt x="4093" y="127241"/>
                    </a:lnTo>
                    <a:lnTo>
                      <a:pt x="4093" y="126124"/>
                    </a:lnTo>
                    <a:lnTo>
                      <a:pt x="4093" y="125008"/>
                    </a:lnTo>
                    <a:lnTo>
                      <a:pt x="4093" y="123892"/>
                    </a:lnTo>
                    <a:cubicBezTo>
                      <a:pt x="7813" y="126124"/>
                      <a:pt x="11161" y="127985"/>
                      <a:pt x="14882" y="130217"/>
                    </a:cubicBezTo>
                    <a:cubicBezTo>
                      <a:pt x="2976" y="132077"/>
                      <a:pt x="2232" y="127985"/>
                      <a:pt x="0" y="125008"/>
                    </a:cubicBezTo>
                    <a:close/>
                  </a:path>
                </a:pathLst>
              </a:custGeom>
              <a:solidFill>
                <a:srgbClr val="FFC627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90" name="Freeform: Shape 2589">
                <a:extLst>
                  <a:ext uri="{FF2B5EF4-FFF2-40B4-BE49-F238E27FC236}">
                    <a16:creationId xmlns:a16="http://schemas.microsoft.com/office/drawing/2014/main" id="{224EE4B8-70EC-40F4-A4E4-0C97449AF13E}"/>
                  </a:ext>
                </a:extLst>
              </p:cNvPr>
              <p:cNvSpPr/>
              <p:nvPr/>
            </p:nvSpPr>
            <p:spPr>
              <a:xfrm>
                <a:off x="5574760" y="3992653"/>
                <a:ext cx="220624" cy="181931"/>
              </a:xfrm>
              <a:custGeom>
                <a:avLst/>
                <a:gdLst>
                  <a:gd name="connsiteX0" fmla="*/ 9301 w 220624"/>
                  <a:gd name="connsiteY0" fmla="*/ 120172 h 181931"/>
                  <a:gd name="connsiteX1" fmla="*/ 4465 w 220624"/>
                  <a:gd name="connsiteY1" fmla="*/ 120172 h 181931"/>
                  <a:gd name="connsiteX2" fmla="*/ 5953 w 220624"/>
                  <a:gd name="connsiteY2" fmla="*/ 129101 h 181931"/>
                  <a:gd name="connsiteX3" fmla="*/ 0 w 220624"/>
                  <a:gd name="connsiteY3" fmla="*/ 125752 h 181931"/>
                  <a:gd name="connsiteX4" fmla="*/ 744 w 220624"/>
                  <a:gd name="connsiteY4" fmla="*/ 131333 h 181931"/>
                  <a:gd name="connsiteX5" fmla="*/ 7813 w 220624"/>
                  <a:gd name="connsiteY5" fmla="*/ 181932 h 181931"/>
                  <a:gd name="connsiteX6" fmla="*/ 220625 w 220624"/>
                  <a:gd name="connsiteY6" fmla="*/ 56923 h 181931"/>
                  <a:gd name="connsiteX7" fmla="*/ 212440 w 220624"/>
                  <a:gd name="connsiteY7" fmla="*/ 0 h 181931"/>
                  <a:gd name="connsiteX8" fmla="*/ 9301 w 220624"/>
                  <a:gd name="connsiteY8" fmla="*/ 120172 h 1819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20624" h="181931">
                    <a:moveTo>
                      <a:pt x="9301" y="120172"/>
                    </a:moveTo>
                    <a:cubicBezTo>
                      <a:pt x="10417" y="123148"/>
                      <a:pt x="7441" y="120172"/>
                      <a:pt x="4465" y="120172"/>
                    </a:cubicBezTo>
                    <a:cubicBezTo>
                      <a:pt x="5581" y="122776"/>
                      <a:pt x="5953" y="126124"/>
                      <a:pt x="5953" y="129101"/>
                    </a:cubicBezTo>
                    <a:lnTo>
                      <a:pt x="0" y="125752"/>
                    </a:lnTo>
                    <a:lnTo>
                      <a:pt x="744" y="131333"/>
                    </a:lnTo>
                    <a:lnTo>
                      <a:pt x="7813" y="181932"/>
                    </a:lnTo>
                    <a:lnTo>
                      <a:pt x="220625" y="56923"/>
                    </a:lnTo>
                    <a:lnTo>
                      <a:pt x="212440" y="0"/>
                    </a:lnTo>
                    <a:lnTo>
                      <a:pt x="9301" y="120172"/>
                    </a:lnTo>
                    <a:close/>
                  </a:path>
                </a:pathLst>
              </a:custGeom>
              <a:solidFill>
                <a:srgbClr val="262632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91" name="Freeform: Shape 2590">
                <a:extLst>
                  <a:ext uri="{FF2B5EF4-FFF2-40B4-BE49-F238E27FC236}">
                    <a16:creationId xmlns:a16="http://schemas.microsoft.com/office/drawing/2014/main" id="{C7CA66D9-8449-49A1-ADEB-E39BE84EB4CA}"/>
                  </a:ext>
                </a:extLst>
              </p:cNvPr>
              <p:cNvSpPr/>
              <p:nvPr/>
            </p:nvSpPr>
            <p:spPr>
              <a:xfrm>
                <a:off x="5575132" y="3997117"/>
                <a:ext cx="212811" cy="169282"/>
              </a:xfrm>
              <a:custGeom>
                <a:avLst/>
                <a:gdLst>
                  <a:gd name="connsiteX0" fmla="*/ 7069 w 212811"/>
                  <a:gd name="connsiteY0" fmla="*/ 169282 h 169282"/>
                  <a:gd name="connsiteX1" fmla="*/ 212812 w 212811"/>
                  <a:gd name="connsiteY1" fmla="*/ 48366 h 169282"/>
                  <a:gd name="connsiteX2" fmla="*/ 206115 w 212811"/>
                  <a:gd name="connsiteY2" fmla="*/ 0 h 169282"/>
                  <a:gd name="connsiteX3" fmla="*/ 9301 w 212811"/>
                  <a:gd name="connsiteY3" fmla="*/ 115707 h 169282"/>
                  <a:gd name="connsiteX4" fmla="*/ 4465 w 212811"/>
                  <a:gd name="connsiteY4" fmla="*/ 115707 h 169282"/>
                  <a:gd name="connsiteX5" fmla="*/ 5953 w 212811"/>
                  <a:gd name="connsiteY5" fmla="*/ 124636 h 169282"/>
                  <a:gd name="connsiteX6" fmla="*/ 0 w 212811"/>
                  <a:gd name="connsiteY6" fmla="*/ 121288 h 169282"/>
                  <a:gd name="connsiteX7" fmla="*/ 744 w 212811"/>
                  <a:gd name="connsiteY7" fmla="*/ 126868 h 169282"/>
                  <a:gd name="connsiteX8" fmla="*/ 7069 w 212811"/>
                  <a:gd name="connsiteY8" fmla="*/ 169282 h 1692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12811" h="169282">
                    <a:moveTo>
                      <a:pt x="7069" y="169282"/>
                    </a:moveTo>
                    <a:lnTo>
                      <a:pt x="212812" y="48366"/>
                    </a:lnTo>
                    <a:lnTo>
                      <a:pt x="206115" y="0"/>
                    </a:lnTo>
                    <a:lnTo>
                      <a:pt x="9301" y="115707"/>
                    </a:lnTo>
                    <a:cubicBezTo>
                      <a:pt x="10417" y="118683"/>
                      <a:pt x="7441" y="115707"/>
                      <a:pt x="4465" y="115707"/>
                    </a:cubicBezTo>
                    <a:cubicBezTo>
                      <a:pt x="5581" y="118311"/>
                      <a:pt x="5953" y="121660"/>
                      <a:pt x="5953" y="124636"/>
                    </a:cubicBezTo>
                    <a:lnTo>
                      <a:pt x="0" y="121288"/>
                    </a:lnTo>
                    <a:lnTo>
                      <a:pt x="744" y="126868"/>
                    </a:lnTo>
                    <a:lnTo>
                      <a:pt x="7069" y="169282"/>
                    </a:lnTo>
                    <a:close/>
                  </a:path>
                </a:pathLst>
              </a:custGeom>
              <a:solidFill>
                <a:srgbClr val="CBCACA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92" name="Freeform: Shape 2591">
                <a:extLst>
                  <a:ext uri="{FF2B5EF4-FFF2-40B4-BE49-F238E27FC236}">
                    <a16:creationId xmlns:a16="http://schemas.microsoft.com/office/drawing/2014/main" id="{C230BE04-E2E9-46EB-89A0-39E5DC2CC241}"/>
                  </a:ext>
                </a:extLst>
              </p:cNvPr>
              <p:cNvSpPr/>
              <p:nvPr/>
            </p:nvSpPr>
            <p:spPr>
              <a:xfrm>
                <a:off x="5549460" y="3940566"/>
                <a:ext cx="238855" cy="161841"/>
              </a:xfrm>
              <a:custGeom>
                <a:avLst/>
                <a:gdLst>
                  <a:gd name="connsiteX0" fmla="*/ 0 w 238855"/>
                  <a:gd name="connsiteY0" fmla="*/ 129845 h 161841"/>
                  <a:gd name="connsiteX1" fmla="*/ 220997 w 238855"/>
                  <a:gd name="connsiteY1" fmla="*/ 0 h 161841"/>
                  <a:gd name="connsiteX2" fmla="*/ 221741 w 238855"/>
                  <a:gd name="connsiteY2" fmla="*/ 372 h 161841"/>
                  <a:gd name="connsiteX3" fmla="*/ 222485 w 238855"/>
                  <a:gd name="connsiteY3" fmla="*/ 744 h 161841"/>
                  <a:gd name="connsiteX4" fmla="*/ 223229 w 238855"/>
                  <a:gd name="connsiteY4" fmla="*/ 1116 h 161841"/>
                  <a:gd name="connsiteX5" fmla="*/ 223973 w 238855"/>
                  <a:gd name="connsiteY5" fmla="*/ 1488 h 161841"/>
                  <a:gd name="connsiteX6" fmla="*/ 224717 w 238855"/>
                  <a:gd name="connsiteY6" fmla="*/ 1860 h 161841"/>
                  <a:gd name="connsiteX7" fmla="*/ 225461 w 238855"/>
                  <a:gd name="connsiteY7" fmla="*/ 2232 h 161841"/>
                  <a:gd name="connsiteX8" fmla="*/ 226205 w 238855"/>
                  <a:gd name="connsiteY8" fmla="*/ 2604 h 161841"/>
                  <a:gd name="connsiteX9" fmla="*/ 226950 w 238855"/>
                  <a:gd name="connsiteY9" fmla="*/ 2976 h 161841"/>
                  <a:gd name="connsiteX10" fmla="*/ 229182 w 238855"/>
                  <a:gd name="connsiteY10" fmla="*/ 4837 h 161841"/>
                  <a:gd name="connsiteX11" fmla="*/ 231414 w 238855"/>
                  <a:gd name="connsiteY11" fmla="*/ 7441 h 161841"/>
                  <a:gd name="connsiteX12" fmla="*/ 233274 w 238855"/>
                  <a:gd name="connsiteY12" fmla="*/ 10789 h 161841"/>
                  <a:gd name="connsiteX13" fmla="*/ 235135 w 238855"/>
                  <a:gd name="connsiteY13" fmla="*/ 14510 h 161841"/>
                  <a:gd name="connsiteX14" fmla="*/ 236623 w 238855"/>
                  <a:gd name="connsiteY14" fmla="*/ 18602 h 161841"/>
                  <a:gd name="connsiteX15" fmla="*/ 237739 w 238855"/>
                  <a:gd name="connsiteY15" fmla="*/ 23067 h 161841"/>
                  <a:gd name="connsiteX16" fmla="*/ 238483 w 238855"/>
                  <a:gd name="connsiteY16" fmla="*/ 27532 h 161841"/>
                  <a:gd name="connsiteX17" fmla="*/ 238855 w 238855"/>
                  <a:gd name="connsiteY17" fmla="*/ 31996 h 161841"/>
                  <a:gd name="connsiteX18" fmla="*/ 17858 w 238855"/>
                  <a:gd name="connsiteY18" fmla="*/ 161841 h 161841"/>
                  <a:gd name="connsiteX19" fmla="*/ 17486 w 238855"/>
                  <a:gd name="connsiteY19" fmla="*/ 157376 h 161841"/>
                  <a:gd name="connsiteX20" fmla="*/ 16742 w 238855"/>
                  <a:gd name="connsiteY20" fmla="*/ 152912 h 161841"/>
                  <a:gd name="connsiteX21" fmla="*/ 15626 w 238855"/>
                  <a:gd name="connsiteY21" fmla="*/ 148447 h 161841"/>
                  <a:gd name="connsiteX22" fmla="*/ 14138 w 238855"/>
                  <a:gd name="connsiteY22" fmla="*/ 144355 h 161841"/>
                  <a:gd name="connsiteX23" fmla="*/ 12278 w 238855"/>
                  <a:gd name="connsiteY23" fmla="*/ 140634 h 161841"/>
                  <a:gd name="connsiteX24" fmla="*/ 10417 w 238855"/>
                  <a:gd name="connsiteY24" fmla="*/ 137286 h 161841"/>
                  <a:gd name="connsiteX25" fmla="*/ 8185 w 238855"/>
                  <a:gd name="connsiteY25" fmla="*/ 134682 h 161841"/>
                  <a:gd name="connsiteX26" fmla="*/ 5953 w 238855"/>
                  <a:gd name="connsiteY26" fmla="*/ 132821 h 161841"/>
                  <a:gd name="connsiteX27" fmla="*/ 5953 w 238855"/>
                  <a:gd name="connsiteY27" fmla="*/ 132821 h 161841"/>
                  <a:gd name="connsiteX28" fmla="*/ 5953 w 238855"/>
                  <a:gd name="connsiteY28" fmla="*/ 132821 h 161841"/>
                  <a:gd name="connsiteX29" fmla="*/ 5953 w 238855"/>
                  <a:gd name="connsiteY29" fmla="*/ 132821 h 161841"/>
                  <a:gd name="connsiteX30" fmla="*/ 5953 w 238855"/>
                  <a:gd name="connsiteY30" fmla="*/ 132821 h 161841"/>
                  <a:gd name="connsiteX31" fmla="*/ 5953 w 238855"/>
                  <a:gd name="connsiteY31" fmla="*/ 132821 h 161841"/>
                  <a:gd name="connsiteX32" fmla="*/ 5953 w 238855"/>
                  <a:gd name="connsiteY32" fmla="*/ 132821 h 161841"/>
                  <a:gd name="connsiteX33" fmla="*/ 5953 w 238855"/>
                  <a:gd name="connsiteY33" fmla="*/ 132821 h 161841"/>
                  <a:gd name="connsiteX34" fmla="*/ 5953 w 238855"/>
                  <a:gd name="connsiteY34" fmla="*/ 132821 h 161841"/>
                  <a:gd name="connsiteX35" fmla="*/ 5953 w 238855"/>
                  <a:gd name="connsiteY35" fmla="*/ 132821 h 161841"/>
                  <a:gd name="connsiteX36" fmla="*/ 5953 w 238855"/>
                  <a:gd name="connsiteY36" fmla="*/ 132821 h 161841"/>
                  <a:gd name="connsiteX37" fmla="*/ 5953 w 238855"/>
                  <a:gd name="connsiteY37" fmla="*/ 132821 h 161841"/>
                  <a:gd name="connsiteX38" fmla="*/ 5953 w 238855"/>
                  <a:gd name="connsiteY38" fmla="*/ 132821 h 161841"/>
                  <a:gd name="connsiteX39" fmla="*/ 5953 w 238855"/>
                  <a:gd name="connsiteY39" fmla="*/ 132821 h 161841"/>
                  <a:gd name="connsiteX40" fmla="*/ 5953 w 238855"/>
                  <a:gd name="connsiteY40" fmla="*/ 132821 h 161841"/>
                  <a:gd name="connsiteX41" fmla="*/ 5953 w 238855"/>
                  <a:gd name="connsiteY41" fmla="*/ 132821 h 161841"/>
                  <a:gd name="connsiteX42" fmla="*/ 5953 w 238855"/>
                  <a:gd name="connsiteY42" fmla="*/ 132821 h 161841"/>
                  <a:gd name="connsiteX43" fmla="*/ 5953 w 238855"/>
                  <a:gd name="connsiteY43" fmla="*/ 132821 h 161841"/>
                  <a:gd name="connsiteX44" fmla="*/ 5953 w 238855"/>
                  <a:gd name="connsiteY44" fmla="*/ 132821 h 161841"/>
                  <a:gd name="connsiteX45" fmla="*/ 5953 w 238855"/>
                  <a:gd name="connsiteY45" fmla="*/ 132821 h 161841"/>
                  <a:gd name="connsiteX46" fmla="*/ 5953 w 238855"/>
                  <a:gd name="connsiteY46" fmla="*/ 132821 h 161841"/>
                  <a:gd name="connsiteX47" fmla="*/ 5953 w 238855"/>
                  <a:gd name="connsiteY47" fmla="*/ 132821 h 161841"/>
                  <a:gd name="connsiteX48" fmla="*/ 5953 w 238855"/>
                  <a:gd name="connsiteY48" fmla="*/ 132821 h 161841"/>
                  <a:gd name="connsiteX49" fmla="*/ 5953 w 238855"/>
                  <a:gd name="connsiteY49" fmla="*/ 132821 h 161841"/>
                  <a:gd name="connsiteX50" fmla="*/ 5953 w 238855"/>
                  <a:gd name="connsiteY50" fmla="*/ 132821 h 161841"/>
                  <a:gd name="connsiteX51" fmla="*/ 5953 w 238855"/>
                  <a:gd name="connsiteY51" fmla="*/ 132821 h 161841"/>
                  <a:gd name="connsiteX52" fmla="*/ 5953 w 238855"/>
                  <a:gd name="connsiteY52" fmla="*/ 132821 h 161841"/>
                  <a:gd name="connsiteX53" fmla="*/ 5953 w 238855"/>
                  <a:gd name="connsiteY53" fmla="*/ 132821 h 161841"/>
                  <a:gd name="connsiteX54" fmla="*/ 5953 w 238855"/>
                  <a:gd name="connsiteY54" fmla="*/ 132821 h 161841"/>
                  <a:gd name="connsiteX55" fmla="*/ 5953 w 238855"/>
                  <a:gd name="connsiteY55" fmla="*/ 132821 h 161841"/>
                  <a:gd name="connsiteX56" fmla="*/ 5953 w 238855"/>
                  <a:gd name="connsiteY56" fmla="*/ 132821 h 161841"/>
                  <a:gd name="connsiteX57" fmla="*/ 5953 w 238855"/>
                  <a:gd name="connsiteY57" fmla="*/ 132821 h 161841"/>
                  <a:gd name="connsiteX58" fmla="*/ 5953 w 238855"/>
                  <a:gd name="connsiteY58" fmla="*/ 132821 h 161841"/>
                  <a:gd name="connsiteX59" fmla="*/ 5953 w 238855"/>
                  <a:gd name="connsiteY59" fmla="*/ 132821 h 161841"/>
                  <a:gd name="connsiteX60" fmla="*/ 5953 w 238855"/>
                  <a:gd name="connsiteY60" fmla="*/ 132821 h 161841"/>
                  <a:gd name="connsiteX61" fmla="*/ 5953 w 238855"/>
                  <a:gd name="connsiteY61" fmla="*/ 132821 h 161841"/>
                  <a:gd name="connsiteX62" fmla="*/ 5953 w 238855"/>
                  <a:gd name="connsiteY62" fmla="*/ 132821 h 161841"/>
                  <a:gd name="connsiteX63" fmla="*/ 5953 w 238855"/>
                  <a:gd name="connsiteY63" fmla="*/ 132821 h 161841"/>
                  <a:gd name="connsiteX64" fmla="*/ 5953 w 238855"/>
                  <a:gd name="connsiteY64" fmla="*/ 132821 h 161841"/>
                  <a:gd name="connsiteX65" fmla="*/ 5953 w 238855"/>
                  <a:gd name="connsiteY65" fmla="*/ 132821 h 161841"/>
                  <a:gd name="connsiteX66" fmla="*/ 5953 w 238855"/>
                  <a:gd name="connsiteY66" fmla="*/ 132821 h 161841"/>
                  <a:gd name="connsiteX67" fmla="*/ 5953 w 238855"/>
                  <a:gd name="connsiteY67" fmla="*/ 132821 h 161841"/>
                  <a:gd name="connsiteX68" fmla="*/ 5953 w 238855"/>
                  <a:gd name="connsiteY68" fmla="*/ 132821 h 161841"/>
                  <a:gd name="connsiteX69" fmla="*/ 5953 w 238855"/>
                  <a:gd name="connsiteY69" fmla="*/ 132821 h 161841"/>
                  <a:gd name="connsiteX70" fmla="*/ 5953 w 238855"/>
                  <a:gd name="connsiteY70" fmla="*/ 132821 h 161841"/>
                  <a:gd name="connsiteX71" fmla="*/ 5953 w 238855"/>
                  <a:gd name="connsiteY71" fmla="*/ 132821 h 161841"/>
                  <a:gd name="connsiteX72" fmla="*/ 5953 w 238855"/>
                  <a:gd name="connsiteY72" fmla="*/ 132821 h 161841"/>
                  <a:gd name="connsiteX73" fmla="*/ 5953 w 238855"/>
                  <a:gd name="connsiteY73" fmla="*/ 132821 h 161841"/>
                  <a:gd name="connsiteX74" fmla="*/ 5953 w 238855"/>
                  <a:gd name="connsiteY74" fmla="*/ 132821 h 161841"/>
                  <a:gd name="connsiteX75" fmla="*/ 5953 w 238855"/>
                  <a:gd name="connsiteY75" fmla="*/ 132821 h 161841"/>
                  <a:gd name="connsiteX76" fmla="*/ 5953 w 238855"/>
                  <a:gd name="connsiteY76" fmla="*/ 132821 h 161841"/>
                  <a:gd name="connsiteX77" fmla="*/ 5953 w 238855"/>
                  <a:gd name="connsiteY77" fmla="*/ 132821 h 161841"/>
                  <a:gd name="connsiteX78" fmla="*/ 5953 w 238855"/>
                  <a:gd name="connsiteY78" fmla="*/ 132821 h 161841"/>
                  <a:gd name="connsiteX79" fmla="*/ 5953 w 238855"/>
                  <a:gd name="connsiteY79" fmla="*/ 132821 h 161841"/>
                  <a:gd name="connsiteX80" fmla="*/ 5953 w 238855"/>
                  <a:gd name="connsiteY80" fmla="*/ 132821 h 161841"/>
                  <a:gd name="connsiteX81" fmla="*/ 5953 w 238855"/>
                  <a:gd name="connsiteY81" fmla="*/ 132821 h 161841"/>
                  <a:gd name="connsiteX82" fmla="*/ 5953 w 238855"/>
                  <a:gd name="connsiteY82" fmla="*/ 132821 h 161841"/>
                  <a:gd name="connsiteX83" fmla="*/ 5953 w 238855"/>
                  <a:gd name="connsiteY83" fmla="*/ 132821 h 161841"/>
                  <a:gd name="connsiteX84" fmla="*/ 5953 w 238855"/>
                  <a:gd name="connsiteY84" fmla="*/ 132821 h 161841"/>
                  <a:gd name="connsiteX85" fmla="*/ 5953 w 238855"/>
                  <a:gd name="connsiteY85" fmla="*/ 132821 h 161841"/>
                  <a:gd name="connsiteX86" fmla="*/ 5953 w 238855"/>
                  <a:gd name="connsiteY86" fmla="*/ 132821 h 161841"/>
                  <a:gd name="connsiteX87" fmla="*/ 0 w 238855"/>
                  <a:gd name="connsiteY87" fmla="*/ 129845 h 161841"/>
                  <a:gd name="connsiteX88" fmla="*/ 0 w 238855"/>
                  <a:gd name="connsiteY88" fmla="*/ 129845 h 161841"/>
                  <a:gd name="connsiteX89" fmla="*/ 0 w 238855"/>
                  <a:gd name="connsiteY89" fmla="*/ 129845 h 161841"/>
                  <a:gd name="connsiteX90" fmla="*/ 0 w 238855"/>
                  <a:gd name="connsiteY90" fmla="*/ 129845 h 1618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</a:cxnLst>
                <a:rect l="l" t="t" r="r" b="b"/>
                <a:pathLst>
                  <a:path w="238855" h="161841">
                    <a:moveTo>
                      <a:pt x="0" y="129845"/>
                    </a:moveTo>
                    <a:lnTo>
                      <a:pt x="220997" y="0"/>
                    </a:lnTo>
                    <a:lnTo>
                      <a:pt x="221741" y="372"/>
                    </a:lnTo>
                    <a:lnTo>
                      <a:pt x="222485" y="744"/>
                    </a:lnTo>
                    <a:lnTo>
                      <a:pt x="223229" y="1116"/>
                    </a:lnTo>
                    <a:lnTo>
                      <a:pt x="223973" y="1488"/>
                    </a:lnTo>
                    <a:lnTo>
                      <a:pt x="224717" y="1860"/>
                    </a:lnTo>
                    <a:lnTo>
                      <a:pt x="225461" y="2232"/>
                    </a:lnTo>
                    <a:lnTo>
                      <a:pt x="226205" y="2604"/>
                    </a:lnTo>
                    <a:lnTo>
                      <a:pt x="226950" y="2976"/>
                    </a:lnTo>
                    <a:lnTo>
                      <a:pt x="229182" y="4837"/>
                    </a:lnTo>
                    <a:lnTo>
                      <a:pt x="231414" y="7441"/>
                    </a:lnTo>
                    <a:lnTo>
                      <a:pt x="233274" y="10789"/>
                    </a:lnTo>
                    <a:lnTo>
                      <a:pt x="235135" y="14510"/>
                    </a:lnTo>
                    <a:lnTo>
                      <a:pt x="236623" y="18602"/>
                    </a:lnTo>
                    <a:lnTo>
                      <a:pt x="237739" y="23067"/>
                    </a:lnTo>
                    <a:lnTo>
                      <a:pt x="238483" y="27532"/>
                    </a:lnTo>
                    <a:lnTo>
                      <a:pt x="238855" y="31996"/>
                    </a:lnTo>
                    <a:lnTo>
                      <a:pt x="17858" y="161841"/>
                    </a:lnTo>
                    <a:cubicBezTo>
                      <a:pt x="17858" y="160353"/>
                      <a:pt x="17858" y="158865"/>
                      <a:pt x="17486" y="157376"/>
                    </a:cubicBezTo>
                    <a:cubicBezTo>
                      <a:pt x="17486" y="155888"/>
                      <a:pt x="17114" y="154400"/>
                      <a:pt x="16742" y="152912"/>
                    </a:cubicBezTo>
                    <a:cubicBezTo>
                      <a:pt x="16370" y="151424"/>
                      <a:pt x="15998" y="149935"/>
                      <a:pt x="15626" y="148447"/>
                    </a:cubicBezTo>
                    <a:cubicBezTo>
                      <a:pt x="15254" y="146959"/>
                      <a:pt x="14882" y="145471"/>
                      <a:pt x="14138" y="144355"/>
                    </a:cubicBezTo>
                    <a:cubicBezTo>
                      <a:pt x="13766" y="142867"/>
                      <a:pt x="13022" y="141750"/>
                      <a:pt x="12278" y="140634"/>
                    </a:cubicBezTo>
                    <a:cubicBezTo>
                      <a:pt x="11534" y="139518"/>
                      <a:pt x="10789" y="138402"/>
                      <a:pt x="10417" y="137286"/>
                    </a:cubicBezTo>
                    <a:cubicBezTo>
                      <a:pt x="9673" y="136170"/>
                      <a:pt x="8929" y="135426"/>
                      <a:pt x="8185" y="134682"/>
                    </a:cubicBezTo>
                    <a:cubicBezTo>
                      <a:pt x="7441" y="133937"/>
                      <a:pt x="6697" y="133193"/>
                      <a:pt x="5953" y="132821"/>
                    </a:cubicBez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0" y="129845"/>
                    </a:lnTo>
                    <a:lnTo>
                      <a:pt x="0" y="129845"/>
                    </a:lnTo>
                    <a:lnTo>
                      <a:pt x="0" y="129845"/>
                    </a:lnTo>
                    <a:lnTo>
                      <a:pt x="0" y="129845"/>
                    </a:lnTo>
                    <a:close/>
                  </a:path>
                </a:pathLst>
              </a:custGeom>
              <a:solidFill>
                <a:srgbClr val="FFC627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93" name="Freeform: Shape 2592">
                <a:extLst>
                  <a:ext uri="{FF2B5EF4-FFF2-40B4-BE49-F238E27FC236}">
                    <a16:creationId xmlns:a16="http://schemas.microsoft.com/office/drawing/2014/main" id="{3CD17FF2-39D8-46FD-B4E8-C29BDFB7CE0B}"/>
                  </a:ext>
                </a:extLst>
              </p:cNvPr>
              <p:cNvSpPr/>
              <p:nvPr/>
            </p:nvSpPr>
            <p:spPr>
              <a:xfrm>
                <a:off x="5430777" y="3860948"/>
                <a:ext cx="339308" cy="209835"/>
              </a:xfrm>
              <a:custGeom>
                <a:avLst/>
                <a:gdLst>
                  <a:gd name="connsiteX0" fmla="*/ 320334 w 339308"/>
                  <a:gd name="connsiteY0" fmla="*/ 57296 h 209835"/>
                  <a:gd name="connsiteX1" fmla="*/ 321450 w 339308"/>
                  <a:gd name="connsiteY1" fmla="*/ 58040 h 209835"/>
                  <a:gd name="connsiteX2" fmla="*/ 322566 w 339308"/>
                  <a:gd name="connsiteY2" fmla="*/ 58784 h 209835"/>
                  <a:gd name="connsiteX3" fmla="*/ 323682 w 339308"/>
                  <a:gd name="connsiteY3" fmla="*/ 59528 h 209835"/>
                  <a:gd name="connsiteX4" fmla="*/ 324798 w 339308"/>
                  <a:gd name="connsiteY4" fmla="*/ 60272 h 209835"/>
                  <a:gd name="connsiteX5" fmla="*/ 325914 w 339308"/>
                  <a:gd name="connsiteY5" fmla="*/ 61016 h 209835"/>
                  <a:gd name="connsiteX6" fmla="*/ 327031 w 339308"/>
                  <a:gd name="connsiteY6" fmla="*/ 61760 h 209835"/>
                  <a:gd name="connsiteX7" fmla="*/ 328147 w 339308"/>
                  <a:gd name="connsiteY7" fmla="*/ 62504 h 209835"/>
                  <a:gd name="connsiteX8" fmla="*/ 329263 w 339308"/>
                  <a:gd name="connsiteY8" fmla="*/ 63248 h 209835"/>
                  <a:gd name="connsiteX9" fmla="*/ 331123 w 339308"/>
                  <a:gd name="connsiteY9" fmla="*/ 64365 h 209835"/>
                  <a:gd name="connsiteX10" fmla="*/ 332611 w 339308"/>
                  <a:gd name="connsiteY10" fmla="*/ 65853 h 209835"/>
                  <a:gd name="connsiteX11" fmla="*/ 334099 w 339308"/>
                  <a:gd name="connsiteY11" fmla="*/ 67713 h 209835"/>
                  <a:gd name="connsiteX12" fmla="*/ 335588 w 339308"/>
                  <a:gd name="connsiteY12" fmla="*/ 69945 h 209835"/>
                  <a:gd name="connsiteX13" fmla="*/ 336704 w 339308"/>
                  <a:gd name="connsiteY13" fmla="*/ 72177 h 209835"/>
                  <a:gd name="connsiteX14" fmla="*/ 337820 w 339308"/>
                  <a:gd name="connsiteY14" fmla="*/ 74782 h 209835"/>
                  <a:gd name="connsiteX15" fmla="*/ 338564 w 339308"/>
                  <a:gd name="connsiteY15" fmla="*/ 77386 h 209835"/>
                  <a:gd name="connsiteX16" fmla="*/ 339308 w 339308"/>
                  <a:gd name="connsiteY16" fmla="*/ 79990 h 209835"/>
                  <a:gd name="connsiteX17" fmla="*/ 118311 w 339308"/>
                  <a:gd name="connsiteY17" fmla="*/ 209835 h 209835"/>
                  <a:gd name="connsiteX18" fmla="*/ 117567 w 339308"/>
                  <a:gd name="connsiteY18" fmla="*/ 207231 h 209835"/>
                  <a:gd name="connsiteX19" fmla="*/ 116823 w 339308"/>
                  <a:gd name="connsiteY19" fmla="*/ 204627 h 209835"/>
                  <a:gd name="connsiteX20" fmla="*/ 115707 w 339308"/>
                  <a:gd name="connsiteY20" fmla="*/ 202022 h 209835"/>
                  <a:gd name="connsiteX21" fmla="*/ 114591 w 339308"/>
                  <a:gd name="connsiteY21" fmla="*/ 199790 h 209835"/>
                  <a:gd name="connsiteX22" fmla="*/ 113103 w 339308"/>
                  <a:gd name="connsiteY22" fmla="*/ 197558 h 209835"/>
                  <a:gd name="connsiteX23" fmla="*/ 111615 w 339308"/>
                  <a:gd name="connsiteY23" fmla="*/ 195698 h 209835"/>
                  <a:gd name="connsiteX24" fmla="*/ 110126 w 339308"/>
                  <a:gd name="connsiteY24" fmla="*/ 194209 h 209835"/>
                  <a:gd name="connsiteX25" fmla="*/ 108266 w 339308"/>
                  <a:gd name="connsiteY25" fmla="*/ 193093 h 209835"/>
                  <a:gd name="connsiteX26" fmla="*/ 108266 w 339308"/>
                  <a:gd name="connsiteY26" fmla="*/ 193093 h 209835"/>
                  <a:gd name="connsiteX27" fmla="*/ 108266 w 339308"/>
                  <a:gd name="connsiteY27" fmla="*/ 193093 h 209835"/>
                  <a:gd name="connsiteX28" fmla="*/ 108266 w 339308"/>
                  <a:gd name="connsiteY28" fmla="*/ 193093 h 209835"/>
                  <a:gd name="connsiteX29" fmla="*/ 108266 w 339308"/>
                  <a:gd name="connsiteY29" fmla="*/ 193093 h 209835"/>
                  <a:gd name="connsiteX30" fmla="*/ 108266 w 339308"/>
                  <a:gd name="connsiteY30" fmla="*/ 193093 h 209835"/>
                  <a:gd name="connsiteX31" fmla="*/ 108266 w 339308"/>
                  <a:gd name="connsiteY31" fmla="*/ 193093 h 209835"/>
                  <a:gd name="connsiteX32" fmla="*/ 107894 w 339308"/>
                  <a:gd name="connsiteY32" fmla="*/ 193093 h 209835"/>
                  <a:gd name="connsiteX33" fmla="*/ 107894 w 339308"/>
                  <a:gd name="connsiteY33" fmla="*/ 193093 h 209835"/>
                  <a:gd name="connsiteX34" fmla="*/ 107894 w 339308"/>
                  <a:gd name="connsiteY34" fmla="*/ 193093 h 209835"/>
                  <a:gd name="connsiteX35" fmla="*/ 107894 w 339308"/>
                  <a:gd name="connsiteY35" fmla="*/ 193093 h 209835"/>
                  <a:gd name="connsiteX36" fmla="*/ 107894 w 339308"/>
                  <a:gd name="connsiteY36" fmla="*/ 193093 h 209835"/>
                  <a:gd name="connsiteX37" fmla="*/ 107894 w 339308"/>
                  <a:gd name="connsiteY37" fmla="*/ 193093 h 209835"/>
                  <a:gd name="connsiteX38" fmla="*/ 107894 w 339308"/>
                  <a:gd name="connsiteY38" fmla="*/ 193093 h 209835"/>
                  <a:gd name="connsiteX39" fmla="*/ 107894 w 339308"/>
                  <a:gd name="connsiteY39" fmla="*/ 193093 h 209835"/>
                  <a:gd name="connsiteX40" fmla="*/ 107894 w 339308"/>
                  <a:gd name="connsiteY40" fmla="*/ 193093 h 209835"/>
                  <a:gd name="connsiteX41" fmla="*/ 107894 w 339308"/>
                  <a:gd name="connsiteY41" fmla="*/ 193093 h 209835"/>
                  <a:gd name="connsiteX42" fmla="*/ 107894 w 339308"/>
                  <a:gd name="connsiteY42" fmla="*/ 193093 h 209835"/>
                  <a:gd name="connsiteX43" fmla="*/ 107894 w 339308"/>
                  <a:gd name="connsiteY43" fmla="*/ 193093 h 209835"/>
                  <a:gd name="connsiteX44" fmla="*/ 107894 w 339308"/>
                  <a:gd name="connsiteY44" fmla="*/ 193093 h 209835"/>
                  <a:gd name="connsiteX45" fmla="*/ 107894 w 339308"/>
                  <a:gd name="connsiteY45" fmla="*/ 193093 h 209835"/>
                  <a:gd name="connsiteX46" fmla="*/ 107894 w 339308"/>
                  <a:gd name="connsiteY46" fmla="*/ 193093 h 209835"/>
                  <a:gd name="connsiteX47" fmla="*/ 107894 w 339308"/>
                  <a:gd name="connsiteY47" fmla="*/ 193093 h 209835"/>
                  <a:gd name="connsiteX48" fmla="*/ 107894 w 339308"/>
                  <a:gd name="connsiteY48" fmla="*/ 193093 h 209835"/>
                  <a:gd name="connsiteX49" fmla="*/ 107894 w 339308"/>
                  <a:gd name="connsiteY49" fmla="*/ 193093 h 209835"/>
                  <a:gd name="connsiteX50" fmla="*/ 107894 w 339308"/>
                  <a:gd name="connsiteY50" fmla="*/ 193093 h 209835"/>
                  <a:gd name="connsiteX51" fmla="*/ 107894 w 339308"/>
                  <a:gd name="connsiteY51" fmla="*/ 193093 h 209835"/>
                  <a:gd name="connsiteX52" fmla="*/ 107894 w 339308"/>
                  <a:gd name="connsiteY52" fmla="*/ 193093 h 209835"/>
                  <a:gd name="connsiteX53" fmla="*/ 107894 w 339308"/>
                  <a:gd name="connsiteY53" fmla="*/ 193093 h 209835"/>
                  <a:gd name="connsiteX54" fmla="*/ 107894 w 339308"/>
                  <a:gd name="connsiteY54" fmla="*/ 193093 h 209835"/>
                  <a:gd name="connsiteX55" fmla="*/ 107894 w 339308"/>
                  <a:gd name="connsiteY55" fmla="*/ 193093 h 209835"/>
                  <a:gd name="connsiteX56" fmla="*/ 107894 w 339308"/>
                  <a:gd name="connsiteY56" fmla="*/ 193093 h 209835"/>
                  <a:gd name="connsiteX57" fmla="*/ 107894 w 339308"/>
                  <a:gd name="connsiteY57" fmla="*/ 193093 h 209835"/>
                  <a:gd name="connsiteX58" fmla="*/ 107894 w 339308"/>
                  <a:gd name="connsiteY58" fmla="*/ 193093 h 209835"/>
                  <a:gd name="connsiteX59" fmla="*/ 107894 w 339308"/>
                  <a:gd name="connsiteY59" fmla="*/ 193093 h 209835"/>
                  <a:gd name="connsiteX60" fmla="*/ 107894 w 339308"/>
                  <a:gd name="connsiteY60" fmla="*/ 193093 h 209835"/>
                  <a:gd name="connsiteX61" fmla="*/ 107894 w 339308"/>
                  <a:gd name="connsiteY61" fmla="*/ 193093 h 209835"/>
                  <a:gd name="connsiteX62" fmla="*/ 107894 w 339308"/>
                  <a:gd name="connsiteY62" fmla="*/ 193093 h 209835"/>
                  <a:gd name="connsiteX63" fmla="*/ 107894 w 339308"/>
                  <a:gd name="connsiteY63" fmla="*/ 193093 h 209835"/>
                  <a:gd name="connsiteX64" fmla="*/ 107894 w 339308"/>
                  <a:gd name="connsiteY64" fmla="*/ 193093 h 209835"/>
                  <a:gd name="connsiteX65" fmla="*/ 107894 w 339308"/>
                  <a:gd name="connsiteY65" fmla="*/ 193093 h 209835"/>
                  <a:gd name="connsiteX66" fmla="*/ 107894 w 339308"/>
                  <a:gd name="connsiteY66" fmla="*/ 193093 h 209835"/>
                  <a:gd name="connsiteX67" fmla="*/ 107894 w 339308"/>
                  <a:gd name="connsiteY67" fmla="*/ 193093 h 209835"/>
                  <a:gd name="connsiteX68" fmla="*/ 107894 w 339308"/>
                  <a:gd name="connsiteY68" fmla="*/ 193093 h 209835"/>
                  <a:gd name="connsiteX69" fmla="*/ 107894 w 339308"/>
                  <a:gd name="connsiteY69" fmla="*/ 193093 h 209835"/>
                  <a:gd name="connsiteX70" fmla="*/ 107894 w 339308"/>
                  <a:gd name="connsiteY70" fmla="*/ 193093 h 209835"/>
                  <a:gd name="connsiteX71" fmla="*/ 107894 w 339308"/>
                  <a:gd name="connsiteY71" fmla="*/ 193093 h 209835"/>
                  <a:gd name="connsiteX72" fmla="*/ 107894 w 339308"/>
                  <a:gd name="connsiteY72" fmla="*/ 193093 h 209835"/>
                  <a:gd name="connsiteX73" fmla="*/ 107894 w 339308"/>
                  <a:gd name="connsiteY73" fmla="*/ 193093 h 209835"/>
                  <a:gd name="connsiteX74" fmla="*/ 107894 w 339308"/>
                  <a:gd name="connsiteY74" fmla="*/ 193093 h 209835"/>
                  <a:gd name="connsiteX75" fmla="*/ 107894 w 339308"/>
                  <a:gd name="connsiteY75" fmla="*/ 193093 h 209835"/>
                  <a:gd name="connsiteX76" fmla="*/ 107894 w 339308"/>
                  <a:gd name="connsiteY76" fmla="*/ 193093 h 209835"/>
                  <a:gd name="connsiteX77" fmla="*/ 107894 w 339308"/>
                  <a:gd name="connsiteY77" fmla="*/ 193093 h 209835"/>
                  <a:gd name="connsiteX78" fmla="*/ 107894 w 339308"/>
                  <a:gd name="connsiteY78" fmla="*/ 193093 h 209835"/>
                  <a:gd name="connsiteX79" fmla="*/ 107894 w 339308"/>
                  <a:gd name="connsiteY79" fmla="*/ 193093 h 209835"/>
                  <a:gd name="connsiteX80" fmla="*/ 107894 w 339308"/>
                  <a:gd name="connsiteY80" fmla="*/ 193093 h 209835"/>
                  <a:gd name="connsiteX81" fmla="*/ 107894 w 339308"/>
                  <a:gd name="connsiteY81" fmla="*/ 193093 h 209835"/>
                  <a:gd name="connsiteX82" fmla="*/ 107894 w 339308"/>
                  <a:gd name="connsiteY82" fmla="*/ 193093 h 209835"/>
                  <a:gd name="connsiteX83" fmla="*/ 107894 w 339308"/>
                  <a:gd name="connsiteY83" fmla="*/ 193093 h 209835"/>
                  <a:gd name="connsiteX84" fmla="*/ 107894 w 339308"/>
                  <a:gd name="connsiteY84" fmla="*/ 193093 h 209835"/>
                  <a:gd name="connsiteX85" fmla="*/ 107894 w 339308"/>
                  <a:gd name="connsiteY85" fmla="*/ 193093 h 209835"/>
                  <a:gd name="connsiteX86" fmla="*/ 107894 w 339308"/>
                  <a:gd name="connsiteY86" fmla="*/ 193093 h 209835"/>
                  <a:gd name="connsiteX87" fmla="*/ 107894 w 339308"/>
                  <a:gd name="connsiteY87" fmla="*/ 193093 h 209835"/>
                  <a:gd name="connsiteX88" fmla="*/ 107894 w 339308"/>
                  <a:gd name="connsiteY88" fmla="*/ 193093 h 209835"/>
                  <a:gd name="connsiteX89" fmla="*/ 107894 w 339308"/>
                  <a:gd name="connsiteY89" fmla="*/ 193093 h 209835"/>
                  <a:gd name="connsiteX90" fmla="*/ 107894 w 339308"/>
                  <a:gd name="connsiteY90" fmla="*/ 193093 h 209835"/>
                  <a:gd name="connsiteX91" fmla="*/ 107894 w 339308"/>
                  <a:gd name="connsiteY91" fmla="*/ 193093 h 209835"/>
                  <a:gd name="connsiteX92" fmla="*/ 107894 w 339308"/>
                  <a:gd name="connsiteY92" fmla="*/ 193093 h 209835"/>
                  <a:gd name="connsiteX93" fmla="*/ 107894 w 339308"/>
                  <a:gd name="connsiteY93" fmla="*/ 193093 h 209835"/>
                  <a:gd name="connsiteX94" fmla="*/ 107894 w 339308"/>
                  <a:gd name="connsiteY94" fmla="*/ 193093 h 209835"/>
                  <a:gd name="connsiteX95" fmla="*/ 107894 w 339308"/>
                  <a:gd name="connsiteY95" fmla="*/ 193093 h 209835"/>
                  <a:gd name="connsiteX96" fmla="*/ 107894 w 339308"/>
                  <a:gd name="connsiteY96" fmla="*/ 193093 h 209835"/>
                  <a:gd name="connsiteX97" fmla="*/ 107894 w 339308"/>
                  <a:gd name="connsiteY97" fmla="*/ 193093 h 209835"/>
                  <a:gd name="connsiteX98" fmla="*/ 107894 w 339308"/>
                  <a:gd name="connsiteY98" fmla="*/ 193093 h 209835"/>
                  <a:gd name="connsiteX99" fmla="*/ 107894 w 339308"/>
                  <a:gd name="connsiteY99" fmla="*/ 193093 h 209835"/>
                  <a:gd name="connsiteX100" fmla="*/ 107894 w 339308"/>
                  <a:gd name="connsiteY100" fmla="*/ 193093 h 209835"/>
                  <a:gd name="connsiteX101" fmla="*/ 107894 w 339308"/>
                  <a:gd name="connsiteY101" fmla="*/ 193093 h 209835"/>
                  <a:gd name="connsiteX102" fmla="*/ 107894 w 339308"/>
                  <a:gd name="connsiteY102" fmla="*/ 193093 h 209835"/>
                  <a:gd name="connsiteX103" fmla="*/ 107894 w 339308"/>
                  <a:gd name="connsiteY103" fmla="*/ 193093 h 209835"/>
                  <a:gd name="connsiteX104" fmla="*/ 107894 w 339308"/>
                  <a:gd name="connsiteY104" fmla="*/ 193093 h 209835"/>
                  <a:gd name="connsiteX105" fmla="*/ 107894 w 339308"/>
                  <a:gd name="connsiteY105" fmla="*/ 193093 h 209835"/>
                  <a:gd name="connsiteX106" fmla="*/ 107894 w 339308"/>
                  <a:gd name="connsiteY106" fmla="*/ 193093 h 209835"/>
                  <a:gd name="connsiteX107" fmla="*/ 107894 w 339308"/>
                  <a:gd name="connsiteY107" fmla="*/ 193093 h 209835"/>
                  <a:gd name="connsiteX108" fmla="*/ 107894 w 339308"/>
                  <a:gd name="connsiteY108" fmla="*/ 193093 h 209835"/>
                  <a:gd name="connsiteX109" fmla="*/ 107894 w 339308"/>
                  <a:gd name="connsiteY109" fmla="*/ 193093 h 209835"/>
                  <a:gd name="connsiteX110" fmla="*/ 107894 w 339308"/>
                  <a:gd name="connsiteY110" fmla="*/ 193093 h 209835"/>
                  <a:gd name="connsiteX111" fmla="*/ 107894 w 339308"/>
                  <a:gd name="connsiteY111" fmla="*/ 193093 h 209835"/>
                  <a:gd name="connsiteX112" fmla="*/ 107894 w 339308"/>
                  <a:gd name="connsiteY112" fmla="*/ 193093 h 209835"/>
                  <a:gd name="connsiteX113" fmla="*/ 107894 w 339308"/>
                  <a:gd name="connsiteY113" fmla="*/ 193093 h 209835"/>
                  <a:gd name="connsiteX114" fmla="*/ 107894 w 339308"/>
                  <a:gd name="connsiteY114" fmla="*/ 193093 h 209835"/>
                  <a:gd name="connsiteX115" fmla="*/ 107894 w 339308"/>
                  <a:gd name="connsiteY115" fmla="*/ 193093 h 209835"/>
                  <a:gd name="connsiteX116" fmla="*/ 107894 w 339308"/>
                  <a:gd name="connsiteY116" fmla="*/ 193093 h 209835"/>
                  <a:gd name="connsiteX117" fmla="*/ 107894 w 339308"/>
                  <a:gd name="connsiteY117" fmla="*/ 193093 h 209835"/>
                  <a:gd name="connsiteX118" fmla="*/ 107894 w 339308"/>
                  <a:gd name="connsiteY118" fmla="*/ 193093 h 209835"/>
                  <a:gd name="connsiteX119" fmla="*/ 107894 w 339308"/>
                  <a:gd name="connsiteY119" fmla="*/ 193093 h 209835"/>
                  <a:gd name="connsiteX120" fmla="*/ 107894 w 339308"/>
                  <a:gd name="connsiteY120" fmla="*/ 193093 h 209835"/>
                  <a:gd name="connsiteX121" fmla="*/ 107894 w 339308"/>
                  <a:gd name="connsiteY121" fmla="*/ 193093 h 209835"/>
                  <a:gd name="connsiteX122" fmla="*/ 107894 w 339308"/>
                  <a:gd name="connsiteY122" fmla="*/ 193093 h 209835"/>
                  <a:gd name="connsiteX123" fmla="*/ 107894 w 339308"/>
                  <a:gd name="connsiteY123" fmla="*/ 193093 h 209835"/>
                  <a:gd name="connsiteX124" fmla="*/ 107894 w 339308"/>
                  <a:gd name="connsiteY124" fmla="*/ 193093 h 209835"/>
                  <a:gd name="connsiteX125" fmla="*/ 107894 w 339308"/>
                  <a:gd name="connsiteY125" fmla="*/ 193093 h 209835"/>
                  <a:gd name="connsiteX126" fmla="*/ 107894 w 339308"/>
                  <a:gd name="connsiteY126" fmla="*/ 193093 h 209835"/>
                  <a:gd name="connsiteX127" fmla="*/ 107894 w 339308"/>
                  <a:gd name="connsiteY127" fmla="*/ 193093 h 209835"/>
                  <a:gd name="connsiteX128" fmla="*/ 107894 w 339308"/>
                  <a:gd name="connsiteY128" fmla="*/ 193093 h 209835"/>
                  <a:gd name="connsiteX129" fmla="*/ 107894 w 339308"/>
                  <a:gd name="connsiteY129" fmla="*/ 193093 h 209835"/>
                  <a:gd name="connsiteX130" fmla="*/ 107894 w 339308"/>
                  <a:gd name="connsiteY130" fmla="*/ 193093 h 209835"/>
                  <a:gd name="connsiteX131" fmla="*/ 107894 w 339308"/>
                  <a:gd name="connsiteY131" fmla="*/ 193093 h 209835"/>
                  <a:gd name="connsiteX132" fmla="*/ 107894 w 339308"/>
                  <a:gd name="connsiteY132" fmla="*/ 193093 h 209835"/>
                  <a:gd name="connsiteX133" fmla="*/ 107894 w 339308"/>
                  <a:gd name="connsiteY133" fmla="*/ 193093 h 209835"/>
                  <a:gd name="connsiteX134" fmla="*/ 107894 w 339308"/>
                  <a:gd name="connsiteY134" fmla="*/ 193093 h 209835"/>
                  <a:gd name="connsiteX135" fmla="*/ 107894 w 339308"/>
                  <a:gd name="connsiteY135" fmla="*/ 193093 h 209835"/>
                  <a:gd name="connsiteX136" fmla="*/ 107894 w 339308"/>
                  <a:gd name="connsiteY136" fmla="*/ 193093 h 209835"/>
                  <a:gd name="connsiteX137" fmla="*/ 107894 w 339308"/>
                  <a:gd name="connsiteY137" fmla="*/ 193093 h 209835"/>
                  <a:gd name="connsiteX138" fmla="*/ 107894 w 339308"/>
                  <a:gd name="connsiteY138" fmla="*/ 193093 h 209835"/>
                  <a:gd name="connsiteX139" fmla="*/ 107894 w 339308"/>
                  <a:gd name="connsiteY139" fmla="*/ 193093 h 209835"/>
                  <a:gd name="connsiteX140" fmla="*/ 107894 w 339308"/>
                  <a:gd name="connsiteY140" fmla="*/ 193093 h 209835"/>
                  <a:gd name="connsiteX141" fmla="*/ 107894 w 339308"/>
                  <a:gd name="connsiteY141" fmla="*/ 193093 h 209835"/>
                  <a:gd name="connsiteX142" fmla="*/ 107894 w 339308"/>
                  <a:gd name="connsiteY142" fmla="*/ 193093 h 209835"/>
                  <a:gd name="connsiteX143" fmla="*/ 107894 w 339308"/>
                  <a:gd name="connsiteY143" fmla="*/ 193093 h 209835"/>
                  <a:gd name="connsiteX144" fmla="*/ 107894 w 339308"/>
                  <a:gd name="connsiteY144" fmla="*/ 193093 h 209835"/>
                  <a:gd name="connsiteX145" fmla="*/ 107894 w 339308"/>
                  <a:gd name="connsiteY145" fmla="*/ 193093 h 209835"/>
                  <a:gd name="connsiteX146" fmla="*/ 107894 w 339308"/>
                  <a:gd name="connsiteY146" fmla="*/ 193093 h 209835"/>
                  <a:gd name="connsiteX147" fmla="*/ 107894 w 339308"/>
                  <a:gd name="connsiteY147" fmla="*/ 193093 h 209835"/>
                  <a:gd name="connsiteX148" fmla="*/ 107894 w 339308"/>
                  <a:gd name="connsiteY148" fmla="*/ 193093 h 209835"/>
                  <a:gd name="connsiteX149" fmla="*/ 107894 w 339308"/>
                  <a:gd name="connsiteY149" fmla="*/ 193093 h 209835"/>
                  <a:gd name="connsiteX150" fmla="*/ 107894 w 339308"/>
                  <a:gd name="connsiteY150" fmla="*/ 193093 h 209835"/>
                  <a:gd name="connsiteX151" fmla="*/ 107894 w 339308"/>
                  <a:gd name="connsiteY151" fmla="*/ 193093 h 209835"/>
                  <a:gd name="connsiteX152" fmla="*/ 107894 w 339308"/>
                  <a:gd name="connsiteY152" fmla="*/ 193093 h 209835"/>
                  <a:gd name="connsiteX153" fmla="*/ 107894 w 339308"/>
                  <a:gd name="connsiteY153" fmla="*/ 193093 h 209835"/>
                  <a:gd name="connsiteX154" fmla="*/ 0 w 339308"/>
                  <a:gd name="connsiteY154" fmla="*/ 129845 h 209835"/>
                  <a:gd name="connsiteX155" fmla="*/ 10045 w 339308"/>
                  <a:gd name="connsiteY155" fmla="*/ 123892 h 209835"/>
                  <a:gd name="connsiteX156" fmla="*/ 11161 w 339308"/>
                  <a:gd name="connsiteY156" fmla="*/ 124636 h 209835"/>
                  <a:gd name="connsiteX157" fmla="*/ 15254 w 339308"/>
                  <a:gd name="connsiteY157" fmla="*/ 122404 h 209835"/>
                  <a:gd name="connsiteX158" fmla="*/ 15254 w 339308"/>
                  <a:gd name="connsiteY158" fmla="*/ 120916 h 209835"/>
                  <a:gd name="connsiteX159" fmla="*/ 220997 w 339308"/>
                  <a:gd name="connsiteY159" fmla="*/ 0 h 209835"/>
                  <a:gd name="connsiteX160" fmla="*/ 328891 w 339308"/>
                  <a:gd name="connsiteY160" fmla="*/ 63248 h 209835"/>
                  <a:gd name="connsiteX161" fmla="*/ 330007 w 339308"/>
                  <a:gd name="connsiteY161" fmla="*/ 63992 h 209835"/>
                  <a:gd name="connsiteX162" fmla="*/ 331123 w 339308"/>
                  <a:gd name="connsiteY162" fmla="*/ 64737 h 209835"/>
                  <a:gd name="connsiteX163" fmla="*/ 332239 w 339308"/>
                  <a:gd name="connsiteY163" fmla="*/ 65481 h 209835"/>
                  <a:gd name="connsiteX164" fmla="*/ 333355 w 339308"/>
                  <a:gd name="connsiteY164" fmla="*/ 66225 h 209835"/>
                  <a:gd name="connsiteX165" fmla="*/ 334472 w 339308"/>
                  <a:gd name="connsiteY165" fmla="*/ 66969 h 209835"/>
                  <a:gd name="connsiteX166" fmla="*/ 335588 w 339308"/>
                  <a:gd name="connsiteY166" fmla="*/ 67713 h 209835"/>
                  <a:gd name="connsiteX167" fmla="*/ 336704 w 339308"/>
                  <a:gd name="connsiteY167" fmla="*/ 68457 h 209835"/>
                  <a:gd name="connsiteX168" fmla="*/ 320334 w 339308"/>
                  <a:gd name="connsiteY168" fmla="*/ 57296 h 2098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</a:cxnLst>
                <a:rect l="l" t="t" r="r" b="b"/>
                <a:pathLst>
                  <a:path w="339308" h="209835">
                    <a:moveTo>
                      <a:pt x="320334" y="57296"/>
                    </a:moveTo>
                    <a:lnTo>
                      <a:pt x="321450" y="58040"/>
                    </a:lnTo>
                    <a:lnTo>
                      <a:pt x="322566" y="58784"/>
                    </a:lnTo>
                    <a:lnTo>
                      <a:pt x="323682" y="59528"/>
                    </a:lnTo>
                    <a:lnTo>
                      <a:pt x="324798" y="60272"/>
                    </a:lnTo>
                    <a:lnTo>
                      <a:pt x="325914" y="61016"/>
                    </a:lnTo>
                    <a:lnTo>
                      <a:pt x="327031" y="61760"/>
                    </a:lnTo>
                    <a:lnTo>
                      <a:pt x="328147" y="62504"/>
                    </a:lnTo>
                    <a:lnTo>
                      <a:pt x="329263" y="63248"/>
                    </a:lnTo>
                    <a:lnTo>
                      <a:pt x="331123" y="64365"/>
                    </a:lnTo>
                    <a:lnTo>
                      <a:pt x="332611" y="65853"/>
                    </a:lnTo>
                    <a:lnTo>
                      <a:pt x="334099" y="67713"/>
                    </a:lnTo>
                    <a:lnTo>
                      <a:pt x="335588" y="69945"/>
                    </a:lnTo>
                    <a:lnTo>
                      <a:pt x="336704" y="72177"/>
                    </a:lnTo>
                    <a:lnTo>
                      <a:pt x="337820" y="74782"/>
                    </a:lnTo>
                    <a:lnTo>
                      <a:pt x="338564" y="77386"/>
                    </a:lnTo>
                    <a:lnTo>
                      <a:pt x="339308" y="79990"/>
                    </a:lnTo>
                    <a:lnTo>
                      <a:pt x="118311" y="209835"/>
                    </a:lnTo>
                    <a:cubicBezTo>
                      <a:pt x="118311" y="209091"/>
                      <a:pt x="117939" y="207975"/>
                      <a:pt x="117567" y="207231"/>
                    </a:cubicBezTo>
                    <a:cubicBezTo>
                      <a:pt x="117195" y="206487"/>
                      <a:pt x="117195" y="205371"/>
                      <a:pt x="116823" y="204627"/>
                    </a:cubicBezTo>
                    <a:cubicBezTo>
                      <a:pt x="116451" y="203883"/>
                      <a:pt x="116079" y="203139"/>
                      <a:pt x="115707" y="202022"/>
                    </a:cubicBezTo>
                    <a:cubicBezTo>
                      <a:pt x="115335" y="201278"/>
                      <a:pt x="114963" y="200534"/>
                      <a:pt x="114591" y="199790"/>
                    </a:cubicBezTo>
                    <a:cubicBezTo>
                      <a:pt x="114219" y="199046"/>
                      <a:pt x="113847" y="198302"/>
                      <a:pt x="113103" y="197558"/>
                    </a:cubicBezTo>
                    <a:cubicBezTo>
                      <a:pt x="112731" y="196814"/>
                      <a:pt x="111986" y="196442"/>
                      <a:pt x="111615" y="195698"/>
                    </a:cubicBezTo>
                    <a:cubicBezTo>
                      <a:pt x="111242" y="194953"/>
                      <a:pt x="110498" y="194581"/>
                      <a:pt x="110126" y="194209"/>
                    </a:cubicBezTo>
                    <a:cubicBezTo>
                      <a:pt x="109754" y="193837"/>
                      <a:pt x="109010" y="193465"/>
                      <a:pt x="108266" y="193093"/>
                    </a:cubicBezTo>
                    <a:lnTo>
                      <a:pt x="108266" y="193093"/>
                    </a:lnTo>
                    <a:lnTo>
                      <a:pt x="108266" y="193093"/>
                    </a:lnTo>
                    <a:lnTo>
                      <a:pt x="108266" y="193093"/>
                    </a:lnTo>
                    <a:lnTo>
                      <a:pt x="108266" y="193093"/>
                    </a:lnTo>
                    <a:lnTo>
                      <a:pt x="108266" y="193093"/>
                    </a:lnTo>
                    <a:lnTo>
                      <a:pt x="108266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0" y="129845"/>
                    </a:lnTo>
                    <a:lnTo>
                      <a:pt x="10045" y="123892"/>
                    </a:lnTo>
                    <a:lnTo>
                      <a:pt x="11161" y="124636"/>
                    </a:lnTo>
                    <a:cubicBezTo>
                      <a:pt x="13394" y="126124"/>
                      <a:pt x="15254" y="125008"/>
                      <a:pt x="15254" y="122404"/>
                    </a:cubicBezTo>
                    <a:lnTo>
                      <a:pt x="15254" y="120916"/>
                    </a:lnTo>
                    <a:lnTo>
                      <a:pt x="220997" y="0"/>
                    </a:lnTo>
                    <a:lnTo>
                      <a:pt x="328891" y="63248"/>
                    </a:lnTo>
                    <a:lnTo>
                      <a:pt x="330007" y="63992"/>
                    </a:lnTo>
                    <a:lnTo>
                      <a:pt x="331123" y="64737"/>
                    </a:lnTo>
                    <a:lnTo>
                      <a:pt x="332239" y="65481"/>
                    </a:lnTo>
                    <a:lnTo>
                      <a:pt x="333355" y="66225"/>
                    </a:lnTo>
                    <a:lnTo>
                      <a:pt x="334472" y="66969"/>
                    </a:lnTo>
                    <a:lnTo>
                      <a:pt x="335588" y="67713"/>
                    </a:lnTo>
                    <a:lnTo>
                      <a:pt x="336704" y="68457"/>
                    </a:lnTo>
                    <a:lnTo>
                      <a:pt x="320334" y="57296"/>
                    </a:lnTo>
                    <a:close/>
                  </a:path>
                </a:pathLst>
              </a:custGeom>
              <a:solidFill>
                <a:srgbClr val="FFC627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94" name="Freeform: Shape 2593">
                <a:extLst>
                  <a:ext uri="{FF2B5EF4-FFF2-40B4-BE49-F238E27FC236}">
                    <a16:creationId xmlns:a16="http://schemas.microsoft.com/office/drawing/2014/main" id="{8113DF85-22B3-4CB4-8E86-55EC13D5D367}"/>
                  </a:ext>
                </a:extLst>
              </p:cNvPr>
              <p:cNvSpPr/>
              <p:nvPr/>
            </p:nvSpPr>
            <p:spPr>
              <a:xfrm>
                <a:off x="5412174" y="3952472"/>
                <a:ext cx="15625" cy="27159"/>
              </a:xfrm>
              <a:custGeom>
                <a:avLst/>
                <a:gdLst>
                  <a:gd name="connsiteX0" fmla="*/ 0 w 15625"/>
                  <a:gd name="connsiteY0" fmla="*/ 9301 h 27159"/>
                  <a:gd name="connsiteX1" fmla="*/ 15626 w 15625"/>
                  <a:gd name="connsiteY1" fmla="*/ 0 h 27159"/>
                  <a:gd name="connsiteX2" fmla="*/ 15626 w 15625"/>
                  <a:gd name="connsiteY2" fmla="*/ 17858 h 27159"/>
                  <a:gd name="connsiteX3" fmla="*/ 0 w 15625"/>
                  <a:gd name="connsiteY3" fmla="*/ 27159 h 27159"/>
                  <a:gd name="connsiteX4" fmla="*/ 0 w 15625"/>
                  <a:gd name="connsiteY4" fmla="*/ 27159 h 27159"/>
                  <a:gd name="connsiteX5" fmla="*/ 0 w 15625"/>
                  <a:gd name="connsiteY5" fmla="*/ 26788 h 27159"/>
                  <a:gd name="connsiteX6" fmla="*/ 0 w 15625"/>
                  <a:gd name="connsiteY6" fmla="*/ 9301 h 271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5625" h="27159">
                    <a:moveTo>
                      <a:pt x="0" y="9301"/>
                    </a:moveTo>
                    <a:lnTo>
                      <a:pt x="15626" y="0"/>
                    </a:lnTo>
                    <a:cubicBezTo>
                      <a:pt x="15626" y="9301"/>
                      <a:pt x="15626" y="8557"/>
                      <a:pt x="15626" y="17858"/>
                    </a:cubicBezTo>
                    <a:lnTo>
                      <a:pt x="0" y="27159"/>
                    </a:lnTo>
                    <a:lnTo>
                      <a:pt x="0" y="27159"/>
                    </a:lnTo>
                    <a:lnTo>
                      <a:pt x="0" y="26788"/>
                    </a:lnTo>
                    <a:cubicBezTo>
                      <a:pt x="0" y="20835"/>
                      <a:pt x="0" y="15254"/>
                      <a:pt x="0" y="9301"/>
                    </a:cubicBezTo>
                    <a:close/>
                  </a:path>
                </a:pathLst>
              </a:custGeom>
              <a:solidFill>
                <a:srgbClr val="1B1B1B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95" name="Freeform: Shape 2594">
                <a:extLst>
                  <a:ext uri="{FF2B5EF4-FFF2-40B4-BE49-F238E27FC236}">
                    <a16:creationId xmlns:a16="http://schemas.microsoft.com/office/drawing/2014/main" id="{A1B6B1E1-3A0B-400A-AFD4-5C6E46DEC01C}"/>
                  </a:ext>
                </a:extLst>
              </p:cNvPr>
              <p:cNvSpPr/>
              <p:nvPr/>
            </p:nvSpPr>
            <p:spPr>
              <a:xfrm>
                <a:off x="5614197" y="3831928"/>
                <a:ext cx="18602" cy="28275"/>
              </a:xfrm>
              <a:custGeom>
                <a:avLst/>
                <a:gdLst>
                  <a:gd name="connsiteX0" fmla="*/ 0 w 18602"/>
                  <a:gd name="connsiteY0" fmla="*/ 11161 h 28275"/>
                  <a:gd name="connsiteX1" fmla="*/ 18602 w 18602"/>
                  <a:gd name="connsiteY1" fmla="*/ 0 h 28275"/>
                  <a:gd name="connsiteX2" fmla="*/ 18602 w 18602"/>
                  <a:gd name="connsiteY2" fmla="*/ 17486 h 28275"/>
                  <a:gd name="connsiteX3" fmla="*/ 0 w 18602"/>
                  <a:gd name="connsiteY3" fmla="*/ 28276 h 28275"/>
                  <a:gd name="connsiteX4" fmla="*/ 0 w 18602"/>
                  <a:gd name="connsiteY4" fmla="*/ 28276 h 28275"/>
                  <a:gd name="connsiteX5" fmla="*/ 0 w 18602"/>
                  <a:gd name="connsiteY5" fmla="*/ 27904 h 28275"/>
                  <a:gd name="connsiteX6" fmla="*/ 0 w 18602"/>
                  <a:gd name="connsiteY6" fmla="*/ 11161 h 282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8602" h="28275">
                    <a:moveTo>
                      <a:pt x="0" y="11161"/>
                    </a:moveTo>
                    <a:lnTo>
                      <a:pt x="18602" y="0"/>
                    </a:lnTo>
                    <a:lnTo>
                      <a:pt x="18602" y="17486"/>
                    </a:lnTo>
                    <a:lnTo>
                      <a:pt x="0" y="28276"/>
                    </a:lnTo>
                    <a:lnTo>
                      <a:pt x="0" y="28276"/>
                    </a:lnTo>
                    <a:lnTo>
                      <a:pt x="0" y="27904"/>
                    </a:lnTo>
                    <a:cubicBezTo>
                      <a:pt x="372" y="22695"/>
                      <a:pt x="0" y="16742"/>
                      <a:pt x="0" y="11161"/>
                    </a:cubicBezTo>
                    <a:close/>
                  </a:path>
                </a:pathLst>
              </a:custGeom>
              <a:solidFill>
                <a:srgbClr val="1B1B1B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96" name="Freeform: Shape 2595">
                <a:extLst>
                  <a:ext uri="{FF2B5EF4-FFF2-40B4-BE49-F238E27FC236}">
                    <a16:creationId xmlns:a16="http://schemas.microsoft.com/office/drawing/2014/main" id="{E40898BD-0681-4724-964B-08EE689D1AC3}"/>
                  </a:ext>
                </a:extLst>
              </p:cNvPr>
              <p:cNvSpPr/>
              <p:nvPr/>
            </p:nvSpPr>
            <p:spPr>
              <a:xfrm>
                <a:off x="5412174" y="3968470"/>
                <a:ext cx="44273" cy="31624"/>
              </a:xfrm>
              <a:custGeom>
                <a:avLst/>
                <a:gdLst>
                  <a:gd name="connsiteX0" fmla="*/ 0 w 44273"/>
                  <a:gd name="connsiteY0" fmla="*/ 11161 h 31624"/>
                  <a:gd name="connsiteX1" fmla="*/ 18974 w 44273"/>
                  <a:gd name="connsiteY1" fmla="*/ 0 h 31624"/>
                  <a:gd name="connsiteX2" fmla="*/ 18974 w 44273"/>
                  <a:gd name="connsiteY2" fmla="*/ 5953 h 31624"/>
                  <a:gd name="connsiteX3" fmla="*/ 23067 w 44273"/>
                  <a:gd name="connsiteY3" fmla="*/ 13022 h 31624"/>
                  <a:gd name="connsiteX4" fmla="*/ 44274 w 44273"/>
                  <a:gd name="connsiteY4" fmla="*/ 25299 h 31624"/>
                  <a:gd name="connsiteX5" fmla="*/ 34228 w 44273"/>
                  <a:gd name="connsiteY5" fmla="*/ 19347 h 31624"/>
                  <a:gd name="connsiteX6" fmla="*/ 34228 w 44273"/>
                  <a:gd name="connsiteY6" fmla="*/ 19719 h 31624"/>
                  <a:gd name="connsiteX7" fmla="*/ 34228 w 44273"/>
                  <a:gd name="connsiteY7" fmla="*/ 31252 h 31624"/>
                  <a:gd name="connsiteX8" fmla="*/ 34228 w 44273"/>
                  <a:gd name="connsiteY8" fmla="*/ 31624 h 31624"/>
                  <a:gd name="connsiteX9" fmla="*/ 0 w 44273"/>
                  <a:gd name="connsiteY9" fmla="*/ 11161 h 316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4273" h="31624">
                    <a:moveTo>
                      <a:pt x="0" y="11161"/>
                    </a:moveTo>
                    <a:lnTo>
                      <a:pt x="18974" y="0"/>
                    </a:lnTo>
                    <a:lnTo>
                      <a:pt x="18974" y="5953"/>
                    </a:lnTo>
                    <a:cubicBezTo>
                      <a:pt x="18974" y="8557"/>
                      <a:pt x="20835" y="11533"/>
                      <a:pt x="23067" y="13022"/>
                    </a:cubicBezTo>
                    <a:lnTo>
                      <a:pt x="44274" y="25299"/>
                    </a:lnTo>
                    <a:lnTo>
                      <a:pt x="34228" y="19347"/>
                    </a:lnTo>
                    <a:cubicBezTo>
                      <a:pt x="34228" y="19347"/>
                      <a:pt x="34228" y="19347"/>
                      <a:pt x="34228" y="19719"/>
                    </a:cubicBezTo>
                    <a:cubicBezTo>
                      <a:pt x="34228" y="23439"/>
                      <a:pt x="34228" y="27532"/>
                      <a:pt x="34228" y="31252"/>
                    </a:cubicBezTo>
                    <a:lnTo>
                      <a:pt x="34228" y="31624"/>
                    </a:lnTo>
                    <a:lnTo>
                      <a:pt x="0" y="11161"/>
                    </a:lnTo>
                    <a:close/>
                  </a:path>
                </a:pathLst>
              </a:custGeom>
              <a:solidFill>
                <a:srgbClr val="FFC627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97" name="Freeform: Shape 2596">
                <a:extLst>
                  <a:ext uri="{FF2B5EF4-FFF2-40B4-BE49-F238E27FC236}">
                    <a16:creationId xmlns:a16="http://schemas.microsoft.com/office/drawing/2014/main" id="{75890B98-C84D-41CF-8878-082DF47C72C6}"/>
                  </a:ext>
                </a:extLst>
              </p:cNvPr>
              <p:cNvSpPr/>
              <p:nvPr/>
            </p:nvSpPr>
            <p:spPr>
              <a:xfrm>
                <a:off x="5402129" y="3949867"/>
                <a:ext cx="26787" cy="10789"/>
              </a:xfrm>
              <a:custGeom>
                <a:avLst/>
                <a:gdLst>
                  <a:gd name="connsiteX0" fmla="*/ 0 w 26787"/>
                  <a:gd name="connsiteY0" fmla="*/ 9673 h 10789"/>
                  <a:gd name="connsiteX1" fmla="*/ 15626 w 26787"/>
                  <a:gd name="connsiteY1" fmla="*/ 372 h 10789"/>
                  <a:gd name="connsiteX2" fmla="*/ 17486 w 26787"/>
                  <a:gd name="connsiteY2" fmla="*/ 0 h 10789"/>
                  <a:gd name="connsiteX3" fmla="*/ 19347 w 26787"/>
                  <a:gd name="connsiteY3" fmla="*/ 0 h 10789"/>
                  <a:gd name="connsiteX4" fmla="*/ 21579 w 26787"/>
                  <a:gd name="connsiteY4" fmla="*/ 372 h 10789"/>
                  <a:gd name="connsiteX5" fmla="*/ 23811 w 26787"/>
                  <a:gd name="connsiteY5" fmla="*/ 1488 h 10789"/>
                  <a:gd name="connsiteX6" fmla="*/ 24183 w 26787"/>
                  <a:gd name="connsiteY6" fmla="*/ 1488 h 10789"/>
                  <a:gd name="connsiteX7" fmla="*/ 24555 w 26787"/>
                  <a:gd name="connsiteY7" fmla="*/ 1488 h 10789"/>
                  <a:gd name="connsiteX8" fmla="*/ 24927 w 26787"/>
                  <a:gd name="connsiteY8" fmla="*/ 1488 h 10789"/>
                  <a:gd name="connsiteX9" fmla="*/ 25299 w 26787"/>
                  <a:gd name="connsiteY9" fmla="*/ 1488 h 10789"/>
                  <a:gd name="connsiteX10" fmla="*/ 25671 w 26787"/>
                  <a:gd name="connsiteY10" fmla="*/ 1488 h 10789"/>
                  <a:gd name="connsiteX11" fmla="*/ 26043 w 26787"/>
                  <a:gd name="connsiteY11" fmla="*/ 1488 h 10789"/>
                  <a:gd name="connsiteX12" fmla="*/ 26415 w 26787"/>
                  <a:gd name="connsiteY12" fmla="*/ 1488 h 10789"/>
                  <a:gd name="connsiteX13" fmla="*/ 26788 w 26787"/>
                  <a:gd name="connsiteY13" fmla="*/ 1488 h 10789"/>
                  <a:gd name="connsiteX14" fmla="*/ 11161 w 26787"/>
                  <a:gd name="connsiteY14" fmla="*/ 10789 h 10789"/>
                  <a:gd name="connsiteX15" fmla="*/ 11161 w 26787"/>
                  <a:gd name="connsiteY15" fmla="*/ 10789 h 10789"/>
                  <a:gd name="connsiteX16" fmla="*/ 11161 w 26787"/>
                  <a:gd name="connsiteY16" fmla="*/ 10789 h 10789"/>
                  <a:gd name="connsiteX17" fmla="*/ 11161 w 26787"/>
                  <a:gd name="connsiteY17" fmla="*/ 10789 h 10789"/>
                  <a:gd name="connsiteX18" fmla="*/ 11161 w 26787"/>
                  <a:gd name="connsiteY18" fmla="*/ 10789 h 10789"/>
                  <a:gd name="connsiteX19" fmla="*/ 11161 w 26787"/>
                  <a:gd name="connsiteY19" fmla="*/ 10789 h 10789"/>
                  <a:gd name="connsiteX20" fmla="*/ 11161 w 26787"/>
                  <a:gd name="connsiteY20" fmla="*/ 10789 h 10789"/>
                  <a:gd name="connsiteX21" fmla="*/ 11161 w 26787"/>
                  <a:gd name="connsiteY21" fmla="*/ 10789 h 10789"/>
                  <a:gd name="connsiteX22" fmla="*/ 11161 w 26787"/>
                  <a:gd name="connsiteY22" fmla="*/ 10789 h 10789"/>
                  <a:gd name="connsiteX23" fmla="*/ 11161 w 26787"/>
                  <a:gd name="connsiteY23" fmla="*/ 10789 h 10789"/>
                  <a:gd name="connsiteX24" fmla="*/ 11161 w 26787"/>
                  <a:gd name="connsiteY24" fmla="*/ 10789 h 10789"/>
                  <a:gd name="connsiteX25" fmla="*/ 11161 w 26787"/>
                  <a:gd name="connsiteY25" fmla="*/ 10789 h 10789"/>
                  <a:gd name="connsiteX26" fmla="*/ 11161 w 26787"/>
                  <a:gd name="connsiteY26" fmla="*/ 10789 h 10789"/>
                  <a:gd name="connsiteX27" fmla="*/ 11161 w 26787"/>
                  <a:gd name="connsiteY27" fmla="*/ 10789 h 10789"/>
                  <a:gd name="connsiteX28" fmla="*/ 11161 w 26787"/>
                  <a:gd name="connsiteY28" fmla="*/ 10789 h 10789"/>
                  <a:gd name="connsiteX29" fmla="*/ 11161 w 26787"/>
                  <a:gd name="connsiteY29" fmla="*/ 10789 h 10789"/>
                  <a:gd name="connsiteX30" fmla="*/ 11161 w 26787"/>
                  <a:gd name="connsiteY30" fmla="*/ 10789 h 10789"/>
                  <a:gd name="connsiteX31" fmla="*/ 11161 w 26787"/>
                  <a:gd name="connsiteY31" fmla="*/ 10789 h 10789"/>
                  <a:gd name="connsiteX32" fmla="*/ 11161 w 26787"/>
                  <a:gd name="connsiteY32" fmla="*/ 10789 h 10789"/>
                  <a:gd name="connsiteX33" fmla="*/ 11161 w 26787"/>
                  <a:gd name="connsiteY33" fmla="*/ 10789 h 10789"/>
                  <a:gd name="connsiteX34" fmla="*/ 11161 w 26787"/>
                  <a:gd name="connsiteY34" fmla="*/ 10789 h 10789"/>
                  <a:gd name="connsiteX35" fmla="*/ 11161 w 26787"/>
                  <a:gd name="connsiteY35" fmla="*/ 10789 h 10789"/>
                  <a:gd name="connsiteX36" fmla="*/ 11161 w 26787"/>
                  <a:gd name="connsiteY36" fmla="*/ 10789 h 10789"/>
                  <a:gd name="connsiteX37" fmla="*/ 11161 w 26787"/>
                  <a:gd name="connsiteY37" fmla="*/ 10789 h 10789"/>
                  <a:gd name="connsiteX38" fmla="*/ 11161 w 26787"/>
                  <a:gd name="connsiteY38" fmla="*/ 10789 h 10789"/>
                  <a:gd name="connsiteX39" fmla="*/ 11161 w 26787"/>
                  <a:gd name="connsiteY39" fmla="*/ 10789 h 10789"/>
                  <a:gd name="connsiteX40" fmla="*/ 11161 w 26787"/>
                  <a:gd name="connsiteY40" fmla="*/ 10789 h 10789"/>
                  <a:gd name="connsiteX41" fmla="*/ 11161 w 26787"/>
                  <a:gd name="connsiteY41" fmla="*/ 10789 h 10789"/>
                  <a:gd name="connsiteX42" fmla="*/ 11161 w 26787"/>
                  <a:gd name="connsiteY42" fmla="*/ 10789 h 10789"/>
                  <a:gd name="connsiteX43" fmla="*/ 11161 w 26787"/>
                  <a:gd name="connsiteY43" fmla="*/ 10789 h 10789"/>
                  <a:gd name="connsiteX44" fmla="*/ 11161 w 26787"/>
                  <a:gd name="connsiteY44" fmla="*/ 10789 h 10789"/>
                  <a:gd name="connsiteX45" fmla="*/ 11161 w 26787"/>
                  <a:gd name="connsiteY45" fmla="*/ 10789 h 10789"/>
                  <a:gd name="connsiteX46" fmla="*/ 11161 w 26787"/>
                  <a:gd name="connsiteY46" fmla="*/ 10789 h 10789"/>
                  <a:gd name="connsiteX47" fmla="*/ 8929 w 26787"/>
                  <a:gd name="connsiteY47" fmla="*/ 9673 h 10789"/>
                  <a:gd name="connsiteX48" fmla="*/ 6697 w 26787"/>
                  <a:gd name="connsiteY48" fmla="*/ 9301 h 10789"/>
                  <a:gd name="connsiteX49" fmla="*/ 4837 w 26787"/>
                  <a:gd name="connsiteY49" fmla="*/ 9301 h 10789"/>
                  <a:gd name="connsiteX50" fmla="*/ 0 w 26787"/>
                  <a:gd name="connsiteY50" fmla="*/ 9673 h 107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</a:cxnLst>
                <a:rect l="l" t="t" r="r" b="b"/>
                <a:pathLst>
                  <a:path w="26787" h="10789">
                    <a:moveTo>
                      <a:pt x="0" y="9673"/>
                    </a:moveTo>
                    <a:lnTo>
                      <a:pt x="15626" y="372"/>
                    </a:lnTo>
                    <a:lnTo>
                      <a:pt x="17486" y="0"/>
                    </a:lnTo>
                    <a:lnTo>
                      <a:pt x="19347" y="0"/>
                    </a:lnTo>
                    <a:lnTo>
                      <a:pt x="21579" y="372"/>
                    </a:lnTo>
                    <a:lnTo>
                      <a:pt x="23811" y="1488"/>
                    </a:lnTo>
                    <a:lnTo>
                      <a:pt x="24183" y="1488"/>
                    </a:lnTo>
                    <a:lnTo>
                      <a:pt x="24555" y="1488"/>
                    </a:lnTo>
                    <a:lnTo>
                      <a:pt x="24927" y="1488"/>
                    </a:lnTo>
                    <a:lnTo>
                      <a:pt x="25299" y="1488"/>
                    </a:lnTo>
                    <a:lnTo>
                      <a:pt x="25671" y="1488"/>
                    </a:lnTo>
                    <a:lnTo>
                      <a:pt x="26043" y="1488"/>
                    </a:lnTo>
                    <a:lnTo>
                      <a:pt x="26415" y="1488"/>
                    </a:lnTo>
                    <a:lnTo>
                      <a:pt x="26788" y="1488"/>
                    </a:lnTo>
                    <a:lnTo>
                      <a:pt x="11161" y="10789"/>
                    </a:lnTo>
                    <a:lnTo>
                      <a:pt x="11161" y="10789"/>
                    </a:lnTo>
                    <a:lnTo>
                      <a:pt x="11161" y="10789"/>
                    </a:lnTo>
                    <a:lnTo>
                      <a:pt x="11161" y="10789"/>
                    </a:lnTo>
                    <a:lnTo>
                      <a:pt x="11161" y="10789"/>
                    </a:lnTo>
                    <a:lnTo>
                      <a:pt x="11161" y="10789"/>
                    </a:lnTo>
                    <a:lnTo>
                      <a:pt x="11161" y="10789"/>
                    </a:lnTo>
                    <a:lnTo>
                      <a:pt x="11161" y="10789"/>
                    </a:lnTo>
                    <a:lnTo>
                      <a:pt x="11161" y="10789"/>
                    </a:lnTo>
                    <a:lnTo>
                      <a:pt x="11161" y="10789"/>
                    </a:lnTo>
                    <a:lnTo>
                      <a:pt x="11161" y="10789"/>
                    </a:lnTo>
                    <a:lnTo>
                      <a:pt x="11161" y="10789"/>
                    </a:lnTo>
                    <a:lnTo>
                      <a:pt x="11161" y="10789"/>
                    </a:lnTo>
                    <a:lnTo>
                      <a:pt x="11161" y="10789"/>
                    </a:lnTo>
                    <a:lnTo>
                      <a:pt x="11161" y="10789"/>
                    </a:lnTo>
                    <a:lnTo>
                      <a:pt x="11161" y="10789"/>
                    </a:lnTo>
                    <a:lnTo>
                      <a:pt x="11161" y="10789"/>
                    </a:lnTo>
                    <a:lnTo>
                      <a:pt x="11161" y="10789"/>
                    </a:lnTo>
                    <a:lnTo>
                      <a:pt x="11161" y="10789"/>
                    </a:lnTo>
                    <a:lnTo>
                      <a:pt x="11161" y="10789"/>
                    </a:lnTo>
                    <a:lnTo>
                      <a:pt x="11161" y="10789"/>
                    </a:lnTo>
                    <a:lnTo>
                      <a:pt x="11161" y="10789"/>
                    </a:lnTo>
                    <a:lnTo>
                      <a:pt x="11161" y="10789"/>
                    </a:lnTo>
                    <a:lnTo>
                      <a:pt x="11161" y="10789"/>
                    </a:lnTo>
                    <a:lnTo>
                      <a:pt x="11161" y="10789"/>
                    </a:lnTo>
                    <a:lnTo>
                      <a:pt x="11161" y="10789"/>
                    </a:lnTo>
                    <a:lnTo>
                      <a:pt x="11161" y="10789"/>
                    </a:lnTo>
                    <a:lnTo>
                      <a:pt x="11161" y="10789"/>
                    </a:lnTo>
                    <a:lnTo>
                      <a:pt x="11161" y="10789"/>
                    </a:lnTo>
                    <a:lnTo>
                      <a:pt x="11161" y="10789"/>
                    </a:lnTo>
                    <a:lnTo>
                      <a:pt x="11161" y="10789"/>
                    </a:lnTo>
                    <a:lnTo>
                      <a:pt x="11161" y="10789"/>
                    </a:lnTo>
                    <a:lnTo>
                      <a:pt x="11161" y="10789"/>
                    </a:lnTo>
                    <a:cubicBezTo>
                      <a:pt x="10417" y="10417"/>
                      <a:pt x="9673" y="10045"/>
                      <a:pt x="8929" y="9673"/>
                    </a:cubicBezTo>
                    <a:cubicBezTo>
                      <a:pt x="8185" y="9301"/>
                      <a:pt x="7441" y="9301"/>
                      <a:pt x="6697" y="9301"/>
                    </a:cubicBezTo>
                    <a:cubicBezTo>
                      <a:pt x="5953" y="9301"/>
                      <a:pt x="5209" y="9301"/>
                      <a:pt x="4837" y="9301"/>
                    </a:cubicBezTo>
                    <a:cubicBezTo>
                      <a:pt x="1116" y="9301"/>
                      <a:pt x="744" y="9673"/>
                      <a:pt x="0" y="9673"/>
                    </a:cubicBezTo>
                    <a:close/>
                  </a:path>
                </a:pathLst>
              </a:custGeom>
              <a:solidFill>
                <a:srgbClr val="000001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98" name="Freeform: Shape 2597">
                <a:extLst>
                  <a:ext uri="{FF2B5EF4-FFF2-40B4-BE49-F238E27FC236}">
                    <a16:creationId xmlns:a16="http://schemas.microsoft.com/office/drawing/2014/main" id="{A297F9F5-78B7-4CEA-A876-3FA8E80910A3}"/>
                  </a:ext>
                </a:extLst>
              </p:cNvPr>
              <p:cNvSpPr/>
              <p:nvPr/>
            </p:nvSpPr>
            <p:spPr>
              <a:xfrm>
                <a:off x="5604523" y="3829324"/>
                <a:ext cx="29763" cy="12649"/>
              </a:xfrm>
              <a:custGeom>
                <a:avLst/>
                <a:gdLst>
                  <a:gd name="connsiteX0" fmla="*/ 0 w 29763"/>
                  <a:gd name="connsiteY0" fmla="*/ 11534 h 12649"/>
                  <a:gd name="connsiteX1" fmla="*/ 18602 w 29763"/>
                  <a:gd name="connsiteY1" fmla="*/ 372 h 12649"/>
                  <a:gd name="connsiteX2" fmla="*/ 20463 w 29763"/>
                  <a:gd name="connsiteY2" fmla="*/ 0 h 12649"/>
                  <a:gd name="connsiteX3" fmla="*/ 22323 w 29763"/>
                  <a:gd name="connsiteY3" fmla="*/ 0 h 12649"/>
                  <a:gd name="connsiteX4" fmla="*/ 24555 w 29763"/>
                  <a:gd name="connsiteY4" fmla="*/ 372 h 12649"/>
                  <a:gd name="connsiteX5" fmla="*/ 26788 w 29763"/>
                  <a:gd name="connsiteY5" fmla="*/ 1488 h 12649"/>
                  <a:gd name="connsiteX6" fmla="*/ 27160 w 29763"/>
                  <a:gd name="connsiteY6" fmla="*/ 1488 h 12649"/>
                  <a:gd name="connsiteX7" fmla="*/ 27532 w 29763"/>
                  <a:gd name="connsiteY7" fmla="*/ 1488 h 12649"/>
                  <a:gd name="connsiteX8" fmla="*/ 27904 w 29763"/>
                  <a:gd name="connsiteY8" fmla="*/ 1488 h 12649"/>
                  <a:gd name="connsiteX9" fmla="*/ 28276 w 29763"/>
                  <a:gd name="connsiteY9" fmla="*/ 1488 h 12649"/>
                  <a:gd name="connsiteX10" fmla="*/ 28648 w 29763"/>
                  <a:gd name="connsiteY10" fmla="*/ 1488 h 12649"/>
                  <a:gd name="connsiteX11" fmla="*/ 29020 w 29763"/>
                  <a:gd name="connsiteY11" fmla="*/ 1488 h 12649"/>
                  <a:gd name="connsiteX12" fmla="*/ 29392 w 29763"/>
                  <a:gd name="connsiteY12" fmla="*/ 1488 h 12649"/>
                  <a:gd name="connsiteX13" fmla="*/ 29764 w 29763"/>
                  <a:gd name="connsiteY13" fmla="*/ 1488 h 12649"/>
                  <a:gd name="connsiteX14" fmla="*/ 11161 w 29763"/>
                  <a:gd name="connsiteY14" fmla="*/ 12650 h 12649"/>
                  <a:gd name="connsiteX15" fmla="*/ 11161 w 29763"/>
                  <a:gd name="connsiteY15" fmla="*/ 12650 h 12649"/>
                  <a:gd name="connsiteX16" fmla="*/ 11161 w 29763"/>
                  <a:gd name="connsiteY16" fmla="*/ 12650 h 12649"/>
                  <a:gd name="connsiteX17" fmla="*/ 11161 w 29763"/>
                  <a:gd name="connsiteY17" fmla="*/ 12650 h 12649"/>
                  <a:gd name="connsiteX18" fmla="*/ 11161 w 29763"/>
                  <a:gd name="connsiteY18" fmla="*/ 12650 h 12649"/>
                  <a:gd name="connsiteX19" fmla="*/ 11161 w 29763"/>
                  <a:gd name="connsiteY19" fmla="*/ 12650 h 12649"/>
                  <a:gd name="connsiteX20" fmla="*/ 11161 w 29763"/>
                  <a:gd name="connsiteY20" fmla="*/ 12650 h 12649"/>
                  <a:gd name="connsiteX21" fmla="*/ 11161 w 29763"/>
                  <a:gd name="connsiteY21" fmla="*/ 12650 h 12649"/>
                  <a:gd name="connsiteX22" fmla="*/ 11161 w 29763"/>
                  <a:gd name="connsiteY22" fmla="*/ 12650 h 12649"/>
                  <a:gd name="connsiteX23" fmla="*/ 11161 w 29763"/>
                  <a:gd name="connsiteY23" fmla="*/ 12650 h 12649"/>
                  <a:gd name="connsiteX24" fmla="*/ 11161 w 29763"/>
                  <a:gd name="connsiteY24" fmla="*/ 12650 h 12649"/>
                  <a:gd name="connsiteX25" fmla="*/ 11161 w 29763"/>
                  <a:gd name="connsiteY25" fmla="*/ 12650 h 12649"/>
                  <a:gd name="connsiteX26" fmla="*/ 11161 w 29763"/>
                  <a:gd name="connsiteY26" fmla="*/ 12650 h 12649"/>
                  <a:gd name="connsiteX27" fmla="*/ 11161 w 29763"/>
                  <a:gd name="connsiteY27" fmla="*/ 12650 h 12649"/>
                  <a:gd name="connsiteX28" fmla="*/ 11161 w 29763"/>
                  <a:gd name="connsiteY28" fmla="*/ 12650 h 12649"/>
                  <a:gd name="connsiteX29" fmla="*/ 11161 w 29763"/>
                  <a:gd name="connsiteY29" fmla="*/ 12650 h 12649"/>
                  <a:gd name="connsiteX30" fmla="*/ 11161 w 29763"/>
                  <a:gd name="connsiteY30" fmla="*/ 12650 h 12649"/>
                  <a:gd name="connsiteX31" fmla="*/ 11161 w 29763"/>
                  <a:gd name="connsiteY31" fmla="*/ 12650 h 12649"/>
                  <a:gd name="connsiteX32" fmla="*/ 11161 w 29763"/>
                  <a:gd name="connsiteY32" fmla="*/ 12650 h 12649"/>
                  <a:gd name="connsiteX33" fmla="*/ 11161 w 29763"/>
                  <a:gd name="connsiteY33" fmla="*/ 12650 h 12649"/>
                  <a:gd name="connsiteX34" fmla="*/ 11161 w 29763"/>
                  <a:gd name="connsiteY34" fmla="*/ 12650 h 12649"/>
                  <a:gd name="connsiteX35" fmla="*/ 11161 w 29763"/>
                  <a:gd name="connsiteY35" fmla="*/ 12650 h 12649"/>
                  <a:gd name="connsiteX36" fmla="*/ 11161 w 29763"/>
                  <a:gd name="connsiteY36" fmla="*/ 12650 h 12649"/>
                  <a:gd name="connsiteX37" fmla="*/ 11161 w 29763"/>
                  <a:gd name="connsiteY37" fmla="*/ 12650 h 12649"/>
                  <a:gd name="connsiteX38" fmla="*/ 11161 w 29763"/>
                  <a:gd name="connsiteY38" fmla="*/ 12650 h 12649"/>
                  <a:gd name="connsiteX39" fmla="*/ 11161 w 29763"/>
                  <a:gd name="connsiteY39" fmla="*/ 12650 h 12649"/>
                  <a:gd name="connsiteX40" fmla="*/ 11161 w 29763"/>
                  <a:gd name="connsiteY40" fmla="*/ 12650 h 12649"/>
                  <a:gd name="connsiteX41" fmla="*/ 11161 w 29763"/>
                  <a:gd name="connsiteY41" fmla="*/ 12650 h 12649"/>
                  <a:gd name="connsiteX42" fmla="*/ 11161 w 29763"/>
                  <a:gd name="connsiteY42" fmla="*/ 12650 h 12649"/>
                  <a:gd name="connsiteX43" fmla="*/ 11161 w 29763"/>
                  <a:gd name="connsiteY43" fmla="*/ 12650 h 12649"/>
                  <a:gd name="connsiteX44" fmla="*/ 11161 w 29763"/>
                  <a:gd name="connsiteY44" fmla="*/ 12650 h 12649"/>
                  <a:gd name="connsiteX45" fmla="*/ 11161 w 29763"/>
                  <a:gd name="connsiteY45" fmla="*/ 12650 h 12649"/>
                  <a:gd name="connsiteX46" fmla="*/ 11161 w 29763"/>
                  <a:gd name="connsiteY46" fmla="*/ 12650 h 12649"/>
                  <a:gd name="connsiteX47" fmla="*/ 8929 w 29763"/>
                  <a:gd name="connsiteY47" fmla="*/ 11534 h 12649"/>
                  <a:gd name="connsiteX48" fmla="*/ 6697 w 29763"/>
                  <a:gd name="connsiteY48" fmla="*/ 11161 h 12649"/>
                  <a:gd name="connsiteX49" fmla="*/ 4837 w 29763"/>
                  <a:gd name="connsiteY49" fmla="*/ 11161 h 12649"/>
                  <a:gd name="connsiteX50" fmla="*/ 0 w 29763"/>
                  <a:gd name="connsiteY50" fmla="*/ 11534 h 126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</a:cxnLst>
                <a:rect l="l" t="t" r="r" b="b"/>
                <a:pathLst>
                  <a:path w="29763" h="12649">
                    <a:moveTo>
                      <a:pt x="0" y="11534"/>
                    </a:moveTo>
                    <a:lnTo>
                      <a:pt x="18602" y="372"/>
                    </a:lnTo>
                    <a:lnTo>
                      <a:pt x="20463" y="0"/>
                    </a:lnTo>
                    <a:lnTo>
                      <a:pt x="22323" y="0"/>
                    </a:lnTo>
                    <a:lnTo>
                      <a:pt x="24555" y="372"/>
                    </a:lnTo>
                    <a:lnTo>
                      <a:pt x="26788" y="1488"/>
                    </a:lnTo>
                    <a:lnTo>
                      <a:pt x="27160" y="1488"/>
                    </a:lnTo>
                    <a:lnTo>
                      <a:pt x="27532" y="1488"/>
                    </a:lnTo>
                    <a:lnTo>
                      <a:pt x="27904" y="1488"/>
                    </a:lnTo>
                    <a:lnTo>
                      <a:pt x="28276" y="1488"/>
                    </a:lnTo>
                    <a:lnTo>
                      <a:pt x="28648" y="1488"/>
                    </a:lnTo>
                    <a:lnTo>
                      <a:pt x="29020" y="1488"/>
                    </a:lnTo>
                    <a:lnTo>
                      <a:pt x="29392" y="1488"/>
                    </a:lnTo>
                    <a:lnTo>
                      <a:pt x="29764" y="1488"/>
                    </a:lnTo>
                    <a:lnTo>
                      <a:pt x="11161" y="12650"/>
                    </a:lnTo>
                    <a:lnTo>
                      <a:pt x="11161" y="12650"/>
                    </a:lnTo>
                    <a:lnTo>
                      <a:pt x="11161" y="12650"/>
                    </a:lnTo>
                    <a:lnTo>
                      <a:pt x="11161" y="12650"/>
                    </a:lnTo>
                    <a:lnTo>
                      <a:pt x="11161" y="12650"/>
                    </a:lnTo>
                    <a:lnTo>
                      <a:pt x="11161" y="12650"/>
                    </a:lnTo>
                    <a:lnTo>
                      <a:pt x="11161" y="12650"/>
                    </a:lnTo>
                    <a:lnTo>
                      <a:pt x="11161" y="12650"/>
                    </a:lnTo>
                    <a:lnTo>
                      <a:pt x="11161" y="12650"/>
                    </a:lnTo>
                    <a:lnTo>
                      <a:pt x="11161" y="12650"/>
                    </a:lnTo>
                    <a:lnTo>
                      <a:pt x="11161" y="12650"/>
                    </a:lnTo>
                    <a:lnTo>
                      <a:pt x="11161" y="12650"/>
                    </a:lnTo>
                    <a:lnTo>
                      <a:pt x="11161" y="12650"/>
                    </a:lnTo>
                    <a:lnTo>
                      <a:pt x="11161" y="12650"/>
                    </a:lnTo>
                    <a:lnTo>
                      <a:pt x="11161" y="12650"/>
                    </a:lnTo>
                    <a:lnTo>
                      <a:pt x="11161" y="12650"/>
                    </a:lnTo>
                    <a:lnTo>
                      <a:pt x="11161" y="12650"/>
                    </a:lnTo>
                    <a:lnTo>
                      <a:pt x="11161" y="12650"/>
                    </a:lnTo>
                    <a:lnTo>
                      <a:pt x="11161" y="12650"/>
                    </a:lnTo>
                    <a:lnTo>
                      <a:pt x="11161" y="12650"/>
                    </a:lnTo>
                    <a:lnTo>
                      <a:pt x="11161" y="12650"/>
                    </a:lnTo>
                    <a:lnTo>
                      <a:pt x="11161" y="12650"/>
                    </a:lnTo>
                    <a:lnTo>
                      <a:pt x="11161" y="12650"/>
                    </a:lnTo>
                    <a:lnTo>
                      <a:pt x="11161" y="12650"/>
                    </a:lnTo>
                    <a:lnTo>
                      <a:pt x="11161" y="12650"/>
                    </a:lnTo>
                    <a:lnTo>
                      <a:pt x="11161" y="12650"/>
                    </a:lnTo>
                    <a:lnTo>
                      <a:pt x="11161" y="12650"/>
                    </a:lnTo>
                    <a:lnTo>
                      <a:pt x="11161" y="12650"/>
                    </a:lnTo>
                    <a:lnTo>
                      <a:pt x="11161" y="12650"/>
                    </a:lnTo>
                    <a:lnTo>
                      <a:pt x="11161" y="12650"/>
                    </a:lnTo>
                    <a:lnTo>
                      <a:pt x="11161" y="12650"/>
                    </a:lnTo>
                    <a:lnTo>
                      <a:pt x="11161" y="12650"/>
                    </a:lnTo>
                    <a:lnTo>
                      <a:pt x="11161" y="12650"/>
                    </a:lnTo>
                    <a:cubicBezTo>
                      <a:pt x="10417" y="12278"/>
                      <a:pt x="9673" y="11905"/>
                      <a:pt x="8929" y="11534"/>
                    </a:cubicBezTo>
                    <a:cubicBezTo>
                      <a:pt x="8185" y="11161"/>
                      <a:pt x="7441" y="11161"/>
                      <a:pt x="6697" y="11161"/>
                    </a:cubicBezTo>
                    <a:cubicBezTo>
                      <a:pt x="5953" y="11161"/>
                      <a:pt x="5209" y="11161"/>
                      <a:pt x="4837" y="11161"/>
                    </a:cubicBezTo>
                    <a:cubicBezTo>
                      <a:pt x="1116" y="11161"/>
                      <a:pt x="372" y="11161"/>
                      <a:pt x="0" y="11534"/>
                    </a:cubicBezTo>
                    <a:close/>
                  </a:path>
                </a:pathLst>
              </a:custGeom>
              <a:solidFill>
                <a:srgbClr val="000001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99" name="Freeform: Shape 2598">
                <a:extLst>
                  <a:ext uri="{FF2B5EF4-FFF2-40B4-BE49-F238E27FC236}">
                    <a16:creationId xmlns:a16="http://schemas.microsoft.com/office/drawing/2014/main" id="{3EF3289D-E6B1-4FD7-AFA6-0A2617775EBC}"/>
                  </a:ext>
                </a:extLst>
              </p:cNvPr>
              <p:cNvSpPr/>
              <p:nvPr/>
            </p:nvSpPr>
            <p:spPr>
              <a:xfrm>
                <a:off x="5039382" y="3989676"/>
                <a:ext cx="149563" cy="164445"/>
              </a:xfrm>
              <a:custGeom>
                <a:avLst/>
                <a:gdLst>
                  <a:gd name="connsiteX0" fmla="*/ 132821 w 149563"/>
                  <a:gd name="connsiteY0" fmla="*/ 146587 h 164445"/>
                  <a:gd name="connsiteX1" fmla="*/ 132821 w 149563"/>
                  <a:gd name="connsiteY1" fmla="*/ 136914 h 164445"/>
                  <a:gd name="connsiteX2" fmla="*/ 142495 w 149563"/>
                  <a:gd name="connsiteY2" fmla="*/ 131705 h 164445"/>
                  <a:gd name="connsiteX3" fmla="*/ 142867 w 149563"/>
                  <a:gd name="connsiteY3" fmla="*/ 132077 h 164445"/>
                  <a:gd name="connsiteX4" fmla="*/ 143239 w 149563"/>
                  <a:gd name="connsiteY4" fmla="*/ 132449 h 164445"/>
                  <a:gd name="connsiteX5" fmla="*/ 143611 w 149563"/>
                  <a:gd name="connsiteY5" fmla="*/ 132821 h 164445"/>
                  <a:gd name="connsiteX6" fmla="*/ 143983 w 149563"/>
                  <a:gd name="connsiteY6" fmla="*/ 133193 h 164445"/>
                  <a:gd name="connsiteX7" fmla="*/ 144355 w 149563"/>
                  <a:gd name="connsiteY7" fmla="*/ 133565 h 164445"/>
                  <a:gd name="connsiteX8" fmla="*/ 144727 w 149563"/>
                  <a:gd name="connsiteY8" fmla="*/ 133937 h 164445"/>
                  <a:gd name="connsiteX9" fmla="*/ 145099 w 149563"/>
                  <a:gd name="connsiteY9" fmla="*/ 134309 h 164445"/>
                  <a:gd name="connsiteX10" fmla="*/ 145471 w 149563"/>
                  <a:gd name="connsiteY10" fmla="*/ 134682 h 164445"/>
                  <a:gd name="connsiteX11" fmla="*/ 136914 w 149563"/>
                  <a:gd name="connsiteY11" fmla="*/ 139146 h 164445"/>
                  <a:gd name="connsiteX12" fmla="*/ 136914 w 149563"/>
                  <a:gd name="connsiteY12" fmla="*/ 139146 h 164445"/>
                  <a:gd name="connsiteX13" fmla="*/ 137286 w 149563"/>
                  <a:gd name="connsiteY13" fmla="*/ 139890 h 164445"/>
                  <a:gd name="connsiteX14" fmla="*/ 137658 w 149563"/>
                  <a:gd name="connsiteY14" fmla="*/ 140634 h 164445"/>
                  <a:gd name="connsiteX15" fmla="*/ 138030 w 149563"/>
                  <a:gd name="connsiteY15" fmla="*/ 141378 h 164445"/>
                  <a:gd name="connsiteX16" fmla="*/ 138402 w 149563"/>
                  <a:gd name="connsiteY16" fmla="*/ 142123 h 164445"/>
                  <a:gd name="connsiteX17" fmla="*/ 138774 w 149563"/>
                  <a:gd name="connsiteY17" fmla="*/ 142866 h 164445"/>
                  <a:gd name="connsiteX18" fmla="*/ 139146 w 149563"/>
                  <a:gd name="connsiteY18" fmla="*/ 143611 h 164445"/>
                  <a:gd name="connsiteX19" fmla="*/ 132821 w 149563"/>
                  <a:gd name="connsiteY19" fmla="*/ 146587 h 164445"/>
                  <a:gd name="connsiteX20" fmla="*/ 132821 w 149563"/>
                  <a:gd name="connsiteY20" fmla="*/ 146587 h 164445"/>
                  <a:gd name="connsiteX21" fmla="*/ 132821 w 149563"/>
                  <a:gd name="connsiteY21" fmla="*/ 133193 h 164445"/>
                  <a:gd name="connsiteX22" fmla="*/ 148075 w 149563"/>
                  <a:gd name="connsiteY22" fmla="*/ 125008 h 164445"/>
                  <a:gd name="connsiteX23" fmla="*/ 147703 w 149563"/>
                  <a:gd name="connsiteY23" fmla="*/ 124264 h 164445"/>
                  <a:gd name="connsiteX24" fmla="*/ 147331 w 149563"/>
                  <a:gd name="connsiteY24" fmla="*/ 123520 h 164445"/>
                  <a:gd name="connsiteX25" fmla="*/ 146959 w 149563"/>
                  <a:gd name="connsiteY25" fmla="*/ 122776 h 164445"/>
                  <a:gd name="connsiteX26" fmla="*/ 146587 w 149563"/>
                  <a:gd name="connsiteY26" fmla="*/ 122032 h 164445"/>
                  <a:gd name="connsiteX27" fmla="*/ 146215 w 149563"/>
                  <a:gd name="connsiteY27" fmla="*/ 121288 h 164445"/>
                  <a:gd name="connsiteX28" fmla="*/ 145843 w 149563"/>
                  <a:gd name="connsiteY28" fmla="*/ 120544 h 164445"/>
                  <a:gd name="connsiteX29" fmla="*/ 145471 w 149563"/>
                  <a:gd name="connsiteY29" fmla="*/ 119800 h 164445"/>
                  <a:gd name="connsiteX30" fmla="*/ 145099 w 149563"/>
                  <a:gd name="connsiteY30" fmla="*/ 119055 h 164445"/>
                  <a:gd name="connsiteX31" fmla="*/ 133937 w 149563"/>
                  <a:gd name="connsiteY31" fmla="*/ 125008 h 164445"/>
                  <a:gd name="connsiteX32" fmla="*/ 133937 w 149563"/>
                  <a:gd name="connsiteY32" fmla="*/ 133193 h 164445"/>
                  <a:gd name="connsiteX33" fmla="*/ 132821 w 149563"/>
                  <a:gd name="connsiteY33" fmla="*/ 133193 h 164445"/>
                  <a:gd name="connsiteX34" fmla="*/ 132821 w 149563"/>
                  <a:gd name="connsiteY34" fmla="*/ 120544 h 164445"/>
                  <a:gd name="connsiteX35" fmla="*/ 132821 w 149563"/>
                  <a:gd name="connsiteY35" fmla="*/ 116451 h 164445"/>
                  <a:gd name="connsiteX36" fmla="*/ 146587 w 149563"/>
                  <a:gd name="connsiteY36" fmla="*/ 109010 h 164445"/>
                  <a:gd name="connsiteX37" fmla="*/ 146959 w 149563"/>
                  <a:gd name="connsiteY37" fmla="*/ 109382 h 164445"/>
                  <a:gd name="connsiteX38" fmla="*/ 147331 w 149563"/>
                  <a:gd name="connsiteY38" fmla="*/ 109754 h 164445"/>
                  <a:gd name="connsiteX39" fmla="*/ 147703 w 149563"/>
                  <a:gd name="connsiteY39" fmla="*/ 110126 h 164445"/>
                  <a:gd name="connsiteX40" fmla="*/ 148075 w 149563"/>
                  <a:gd name="connsiteY40" fmla="*/ 110498 h 164445"/>
                  <a:gd name="connsiteX41" fmla="*/ 148447 w 149563"/>
                  <a:gd name="connsiteY41" fmla="*/ 110870 h 164445"/>
                  <a:gd name="connsiteX42" fmla="*/ 148819 w 149563"/>
                  <a:gd name="connsiteY42" fmla="*/ 111242 h 164445"/>
                  <a:gd name="connsiteX43" fmla="*/ 149191 w 149563"/>
                  <a:gd name="connsiteY43" fmla="*/ 111615 h 164445"/>
                  <a:gd name="connsiteX44" fmla="*/ 149563 w 149563"/>
                  <a:gd name="connsiteY44" fmla="*/ 111986 h 164445"/>
                  <a:gd name="connsiteX45" fmla="*/ 132821 w 149563"/>
                  <a:gd name="connsiteY45" fmla="*/ 120544 h 164445"/>
                  <a:gd name="connsiteX46" fmla="*/ 132821 w 149563"/>
                  <a:gd name="connsiteY46" fmla="*/ 120544 h 164445"/>
                  <a:gd name="connsiteX47" fmla="*/ 132821 w 149563"/>
                  <a:gd name="connsiteY47" fmla="*/ 106406 h 164445"/>
                  <a:gd name="connsiteX48" fmla="*/ 132821 w 149563"/>
                  <a:gd name="connsiteY48" fmla="*/ 102313 h 164445"/>
                  <a:gd name="connsiteX49" fmla="*/ 144727 w 149563"/>
                  <a:gd name="connsiteY49" fmla="*/ 95988 h 164445"/>
                  <a:gd name="connsiteX50" fmla="*/ 145099 w 149563"/>
                  <a:gd name="connsiteY50" fmla="*/ 96360 h 164445"/>
                  <a:gd name="connsiteX51" fmla="*/ 145471 w 149563"/>
                  <a:gd name="connsiteY51" fmla="*/ 96733 h 164445"/>
                  <a:gd name="connsiteX52" fmla="*/ 145843 w 149563"/>
                  <a:gd name="connsiteY52" fmla="*/ 97105 h 164445"/>
                  <a:gd name="connsiteX53" fmla="*/ 146215 w 149563"/>
                  <a:gd name="connsiteY53" fmla="*/ 97477 h 164445"/>
                  <a:gd name="connsiteX54" fmla="*/ 146587 w 149563"/>
                  <a:gd name="connsiteY54" fmla="*/ 97849 h 164445"/>
                  <a:gd name="connsiteX55" fmla="*/ 146959 w 149563"/>
                  <a:gd name="connsiteY55" fmla="*/ 98221 h 164445"/>
                  <a:gd name="connsiteX56" fmla="*/ 147331 w 149563"/>
                  <a:gd name="connsiteY56" fmla="*/ 98593 h 164445"/>
                  <a:gd name="connsiteX57" fmla="*/ 147703 w 149563"/>
                  <a:gd name="connsiteY57" fmla="*/ 98965 h 164445"/>
                  <a:gd name="connsiteX58" fmla="*/ 132821 w 149563"/>
                  <a:gd name="connsiteY58" fmla="*/ 106406 h 164445"/>
                  <a:gd name="connsiteX59" fmla="*/ 132821 w 149563"/>
                  <a:gd name="connsiteY59" fmla="*/ 106406 h 164445"/>
                  <a:gd name="connsiteX60" fmla="*/ 132821 w 149563"/>
                  <a:gd name="connsiteY60" fmla="*/ 90036 h 164445"/>
                  <a:gd name="connsiteX61" fmla="*/ 132821 w 149563"/>
                  <a:gd name="connsiteY61" fmla="*/ 87059 h 164445"/>
                  <a:gd name="connsiteX62" fmla="*/ 141750 w 149563"/>
                  <a:gd name="connsiteY62" fmla="*/ 82223 h 164445"/>
                  <a:gd name="connsiteX63" fmla="*/ 142123 w 149563"/>
                  <a:gd name="connsiteY63" fmla="*/ 82595 h 164445"/>
                  <a:gd name="connsiteX64" fmla="*/ 142495 w 149563"/>
                  <a:gd name="connsiteY64" fmla="*/ 82595 h 164445"/>
                  <a:gd name="connsiteX65" fmla="*/ 142867 w 149563"/>
                  <a:gd name="connsiteY65" fmla="*/ 82595 h 164445"/>
                  <a:gd name="connsiteX66" fmla="*/ 143239 w 149563"/>
                  <a:gd name="connsiteY66" fmla="*/ 82595 h 164445"/>
                  <a:gd name="connsiteX67" fmla="*/ 143611 w 149563"/>
                  <a:gd name="connsiteY67" fmla="*/ 82595 h 164445"/>
                  <a:gd name="connsiteX68" fmla="*/ 143983 w 149563"/>
                  <a:gd name="connsiteY68" fmla="*/ 82967 h 164445"/>
                  <a:gd name="connsiteX69" fmla="*/ 144355 w 149563"/>
                  <a:gd name="connsiteY69" fmla="*/ 83339 h 164445"/>
                  <a:gd name="connsiteX70" fmla="*/ 144727 w 149563"/>
                  <a:gd name="connsiteY70" fmla="*/ 83339 h 164445"/>
                  <a:gd name="connsiteX71" fmla="*/ 132821 w 149563"/>
                  <a:gd name="connsiteY71" fmla="*/ 90036 h 164445"/>
                  <a:gd name="connsiteX72" fmla="*/ 132821 w 149563"/>
                  <a:gd name="connsiteY72" fmla="*/ 90036 h 164445"/>
                  <a:gd name="connsiteX73" fmla="*/ 132821 w 149563"/>
                  <a:gd name="connsiteY73" fmla="*/ 72549 h 164445"/>
                  <a:gd name="connsiteX74" fmla="*/ 132821 w 149563"/>
                  <a:gd name="connsiteY74" fmla="*/ 66597 h 164445"/>
                  <a:gd name="connsiteX75" fmla="*/ 136914 w 149563"/>
                  <a:gd name="connsiteY75" fmla="*/ 64364 h 164445"/>
                  <a:gd name="connsiteX76" fmla="*/ 136542 w 149563"/>
                  <a:gd name="connsiteY76" fmla="*/ 64736 h 164445"/>
                  <a:gd name="connsiteX77" fmla="*/ 136170 w 149563"/>
                  <a:gd name="connsiteY77" fmla="*/ 65108 h 164445"/>
                  <a:gd name="connsiteX78" fmla="*/ 135798 w 149563"/>
                  <a:gd name="connsiteY78" fmla="*/ 65480 h 164445"/>
                  <a:gd name="connsiteX79" fmla="*/ 135426 w 149563"/>
                  <a:gd name="connsiteY79" fmla="*/ 65853 h 164445"/>
                  <a:gd name="connsiteX80" fmla="*/ 135054 w 149563"/>
                  <a:gd name="connsiteY80" fmla="*/ 66225 h 164445"/>
                  <a:gd name="connsiteX81" fmla="*/ 134682 w 149563"/>
                  <a:gd name="connsiteY81" fmla="*/ 66597 h 164445"/>
                  <a:gd name="connsiteX82" fmla="*/ 134310 w 149563"/>
                  <a:gd name="connsiteY82" fmla="*/ 66969 h 164445"/>
                  <a:gd name="connsiteX83" fmla="*/ 133937 w 149563"/>
                  <a:gd name="connsiteY83" fmla="*/ 67341 h 164445"/>
                  <a:gd name="connsiteX84" fmla="*/ 134682 w 149563"/>
                  <a:gd name="connsiteY84" fmla="*/ 67713 h 164445"/>
                  <a:gd name="connsiteX85" fmla="*/ 135426 w 149563"/>
                  <a:gd name="connsiteY85" fmla="*/ 68085 h 164445"/>
                  <a:gd name="connsiteX86" fmla="*/ 136170 w 149563"/>
                  <a:gd name="connsiteY86" fmla="*/ 68457 h 164445"/>
                  <a:gd name="connsiteX87" fmla="*/ 136914 w 149563"/>
                  <a:gd name="connsiteY87" fmla="*/ 68829 h 164445"/>
                  <a:gd name="connsiteX88" fmla="*/ 137658 w 149563"/>
                  <a:gd name="connsiteY88" fmla="*/ 69201 h 164445"/>
                  <a:gd name="connsiteX89" fmla="*/ 138402 w 149563"/>
                  <a:gd name="connsiteY89" fmla="*/ 69573 h 164445"/>
                  <a:gd name="connsiteX90" fmla="*/ 139146 w 149563"/>
                  <a:gd name="connsiteY90" fmla="*/ 69945 h 164445"/>
                  <a:gd name="connsiteX91" fmla="*/ 139890 w 149563"/>
                  <a:gd name="connsiteY91" fmla="*/ 70317 h 164445"/>
                  <a:gd name="connsiteX92" fmla="*/ 132821 w 149563"/>
                  <a:gd name="connsiteY92" fmla="*/ 72549 h 164445"/>
                  <a:gd name="connsiteX93" fmla="*/ 132821 w 149563"/>
                  <a:gd name="connsiteY93" fmla="*/ 66597 h 164445"/>
                  <a:gd name="connsiteX94" fmla="*/ 132821 w 149563"/>
                  <a:gd name="connsiteY94" fmla="*/ 72549 h 164445"/>
                  <a:gd name="connsiteX95" fmla="*/ 120172 w 149563"/>
                  <a:gd name="connsiteY95" fmla="*/ 79246 h 164445"/>
                  <a:gd name="connsiteX96" fmla="*/ 120172 w 149563"/>
                  <a:gd name="connsiteY96" fmla="*/ 73294 h 164445"/>
                  <a:gd name="connsiteX97" fmla="*/ 132821 w 149563"/>
                  <a:gd name="connsiteY97" fmla="*/ 66597 h 164445"/>
                  <a:gd name="connsiteX98" fmla="*/ 132821 w 149563"/>
                  <a:gd name="connsiteY98" fmla="*/ 66597 h 164445"/>
                  <a:gd name="connsiteX99" fmla="*/ 132821 w 149563"/>
                  <a:gd name="connsiteY99" fmla="*/ 87059 h 164445"/>
                  <a:gd name="connsiteX100" fmla="*/ 132821 w 149563"/>
                  <a:gd name="connsiteY100" fmla="*/ 90036 h 164445"/>
                  <a:gd name="connsiteX101" fmla="*/ 120916 w 149563"/>
                  <a:gd name="connsiteY101" fmla="*/ 96360 h 164445"/>
                  <a:gd name="connsiteX102" fmla="*/ 120544 w 149563"/>
                  <a:gd name="connsiteY102" fmla="*/ 96360 h 164445"/>
                  <a:gd name="connsiteX103" fmla="*/ 120172 w 149563"/>
                  <a:gd name="connsiteY103" fmla="*/ 95988 h 164445"/>
                  <a:gd name="connsiteX104" fmla="*/ 120172 w 149563"/>
                  <a:gd name="connsiteY104" fmla="*/ 95988 h 164445"/>
                  <a:gd name="connsiteX105" fmla="*/ 120172 w 149563"/>
                  <a:gd name="connsiteY105" fmla="*/ 93756 h 164445"/>
                  <a:gd name="connsiteX106" fmla="*/ 132821 w 149563"/>
                  <a:gd name="connsiteY106" fmla="*/ 87059 h 164445"/>
                  <a:gd name="connsiteX107" fmla="*/ 132821 w 149563"/>
                  <a:gd name="connsiteY107" fmla="*/ 87059 h 164445"/>
                  <a:gd name="connsiteX108" fmla="*/ 132821 w 149563"/>
                  <a:gd name="connsiteY108" fmla="*/ 102313 h 164445"/>
                  <a:gd name="connsiteX109" fmla="*/ 132821 w 149563"/>
                  <a:gd name="connsiteY109" fmla="*/ 106406 h 164445"/>
                  <a:gd name="connsiteX110" fmla="*/ 124264 w 149563"/>
                  <a:gd name="connsiteY110" fmla="*/ 110870 h 164445"/>
                  <a:gd name="connsiteX111" fmla="*/ 123892 w 149563"/>
                  <a:gd name="connsiteY111" fmla="*/ 110498 h 164445"/>
                  <a:gd name="connsiteX112" fmla="*/ 123520 w 149563"/>
                  <a:gd name="connsiteY112" fmla="*/ 110126 h 164445"/>
                  <a:gd name="connsiteX113" fmla="*/ 123148 w 149563"/>
                  <a:gd name="connsiteY113" fmla="*/ 109754 h 164445"/>
                  <a:gd name="connsiteX114" fmla="*/ 122776 w 149563"/>
                  <a:gd name="connsiteY114" fmla="*/ 109382 h 164445"/>
                  <a:gd name="connsiteX115" fmla="*/ 122404 w 149563"/>
                  <a:gd name="connsiteY115" fmla="*/ 109010 h 164445"/>
                  <a:gd name="connsiteX116" fmla="*/ 122032 w 149563"/>
                  <a:gd name="connsiteY116" fmla="*/ 108638 h 164445"/>
                  <a:gd name="connsiteX117" fmla="*/ 121660 w 149563"/>
                  <a:gd name="connsiteY117" fmla="*/ 108266 h 164445"/>
                  <a:gd name="connsiteX118" fmla="*/ 121288 w 149563"/>
                  <a:gd name="connsiteY118" fmla="*/ 107894 h 164445"/>
                  <a:gd name="connsiteX119" fmla="*/ 132821 w 149563"/>
                  <a:gd name="connsiteY119" fmla="*/ 102313 h 164445"/>
                  <a:gd name="connsiteX120" fmla="*/ 132821 w 149563"/>
                  <a:gd name="connsiteY120" fmla="*/ 102313 h 164445"/>
                  <a:gd name="connsiteX121" fmla="*/ 132821 w 149563"/>
                  <a:gd name="connsiteY121" fmla="*/ 116451 h 164445"/>
                  <a:gd name="connsiteX122" fmla="*/ 132821 w 149563"/>
                  <a:gd name="connsiteY122" fmla="*/ 120544 h 164445"/>
                  <a:gd name="connsiteX123" fmla="*/ 125380 w 149563"/>
                  <a:gd name="connsiteY123" fmla="*/ 124264 h 164445"/>
                  <a:gd name="connsiteX124" fmla="*/ 125008 w 149563"/>
                  <a:gd name="connsiteY124" fmla="*/ 123892 h 164445"/>
                  <a:gd name="connsiteX125" fmla="*/ 124636 w 149563"/>
                  <a:gd name="connsiteY125" fmla="*/ 123520 h 164445"/>
                  <a:gd name="connsiteX126" fmla="*/ 124264 w 149563"/>
                  <a:gd name="connsiteY126" fmla="*/ 123148 h 164445"/>
                  <a:gd name="connsiteX127" fmla="*/ 123892 w 149563"/>
                  <a:gd name="connsiteY127" fmla="*/ 122776 h 164445"/>
                  <a:gd name="connsiteX128" fmla="*/ 123520 w 149563"/>
                  <a:gd name="connsiteY128" fmla="*/ 122404 h 164445"/>
                  <a:gd name="connsiteX129" fmla="*/ 123148 w 149563"/>
                  <a:gd name="connsiteY129" fmla="*/ 122032 h 164445"/>
                  <a:gd name="connsiteX130" fmla="*/ 122776 w 149563"/>
                  <a:gd name="connsiteY130" fmla="*/ 121660 h 164445"/>
                  <a:gd name="connsiteX131" fmla="*/ 122404 w 149563"/>
                  <a:gd name="connsiteY131" fmla="*/ 121288 h 164445"/>
                  <a:gd name="connsiteX132" fmla="*/ 132821 w 149563"/>
                  <a:gd name="connsiteY132" fmla="*/ 116451 h 164445"/>
                  <a:gd name="connsiteX133" fmla="*/ 132821 w 149563"/>
                  <a:gd name="connsiteY133" fmla="*/ 116451 h 164445"/>
                  <a:gd name="connsiteX134" fmla="*/ 132821 w 149563"/>
                  <a:gd name="connsiteY134" fmla="*/ 125752 h 164445"/>
                  <a:gd name="connsiteX135" fmla="*/ 132821 w 149563"/>
                  <a:gd name="connsiteY135" fmla="*/ 132821 h 164445"/>
                  <a:gd name="connsiteX136" fmla="*/ 124264 w 149563"/>
                  <a:gd name="connsiteY136" fmla="*/ 137286 h 164445"/>
                  <a:gd name="connsiteX137" fmla="*/ 123892 w 149563"/>
                  <a:gd name="connsiteY137" fmla="*/ 136542 h 164445"/>
                  <a:gd name="connsiteX138" fmla="*/ 123520 w 149563"/>
                  <a:gd name="connsiteY138" fmla="*/ 135798 h 164445"/>
                  <a:gd name="connsiteX139" fmla="*/ 123148 w 149563"/>
                  <a:gd name="connsiteY139" fmla="*/ 135054 h 164445"/>
                  <a:gd name="connsiteX140" fmla="*/ 122776 w 149563"/>
                  <a:gd name="connsiteY140" fmla="*/ 134309 h 164445"/>
                  <a:gd name="connsiteX141" fmla="*/ 122404 w 149563"/>
                  <a:gd name="connsiteY141" fmla="*/ 133565 h 164445"/>
                  <a:gd name="connsiteX142" fmla="*/ 122032 w 149563"/>
                  <a:gd name="connsiteY142" fmla="*/ 132821 h 164445"/>
                  <a:gd name="connsiteX143" fmla="*/ 121660 w 149563"/>
                  <a:gd name="connsiteY143" fmla="*/ 132077 h 164445"/>
                  <a:gd name="connsiteX144" fmla="*/ 121288 w 149563"/>
                  <a:gd name="connsiteY144" fmla="*/ 131333 h 164445"/>
                  <a:gd name="connsiteX145" fmla="*/ 132821 w 149563"/>
                  <a:gd name="connsiteY145" fmla="*/ 125752 h 164445"/>
                  <a:gd name="connsiteX146" fmla="*/ 132821 w 149563"/>
                  <a:gd name="connsiteY146" fmla="*/ 125752 h 164445"/>
                  <a:gd name="connsiteX147" fmla="*/ 132821 w 149563"/>
                  <a:gd name="connsiteY147" fmla="*/ 136914 h 164445"/>
                  <a:gd name="connsiteX148" fmla="*/ 120172 w 149563"/>
                  <a:gd name="connsiteY148" fmla="*/ 143611 h 164445"/>
                  <a:gd name="connsiteX149" fmla="*/ 120172 w 149563"/>
                  <a:gd name="connsiteY149" fmla="*/ 154772 h 164445"/>
                  <a:gd name="connsiteX150" fmla="*/ 130961 w 149563"/>
                  <a:gd name="connsiteY150" fmla="*/ 149191 h 164445"/>
                  <a:gd name="connsiteX151" fmla="*/ 130961 w 149563"/>
                  <a:gd name="connsiteY151" fmla="*/ 148819 h 164445"/>
                  <a:gd name="connsiteX152" fmla="*/ 130961 w 149563"/>
                  <a:gd name="connsiteY152" fmla="*/ 148447 h 164445"/>
                  <a:gd name="connsiteX153" fmla="*/ 130961 w 149563"/>
                  <a:gd name="connsiteY153" fmla="*/ 148075 h 164445"/>
                  <a:gd name="connsiteX154" fmla="*/ 133193 w 149563"/>
                  <a:gd name="connsiteY154" fmla="*/ 146959 h 164445"/>
                  <a:gd name="connsiteX155" fmla="*/ 133193 w 149563"/>
                  <a:gd name="connsiteY155" fmla="*/ 136914 h 164445"/>
                  <a:gd name="connsiteX156" fmla="*/ 132821 w 149563"/>
                  <a:gd name="connsiteY156" fmla="*/ 136914 h 164445"/>
                  <a:gd name="connsiteX157" fmla="*/ 119800 w 149563"/>
                  <a:gd name="connsiteY157" fmla="*/ 58039 h 164445"/>
                  <a:gd name="connsiteX158" fmla="*/ 119800 w 149563"/>
                  <a:gd name="connsiteY158" fmla="*/ 55063 h 164445"/>
                  <a:gd name="connsiteX159" fmla="*/ 128729 w 149563"/>
                  <a:gd name="connsiteY159" fmla="*/ 50227 h 164445"/>
                  <a:gd name="connsiteX160" fmla="*/ 128729 w 149563"/>
                  <a:gd name="connsiteY160" fmla="*/ 50598 h 164445"/>
                  <a:gd name="connsiteX161" fmla="*/ 128729 w 149563"/>
                  <a:gd name="connsiteY161" fmla="*/ 50971 h 164445"/>
                  <a:gd name="connsiteX162" fmla="*/ 128729 w 149563"/>
                  <a:gd name="connsiteY162" fmla="*/ 51343 h 164445"/>
                  <a:gd name="connsiteX163" fmla="*/ 128729 w 149563"/>
                  <a:gd name="connsiteY163" fmla="*/ 51715 h 164445"/>
                  <a:gd name="connsiteX164" fmla="*/ 128729 w 149563"/>
                  <a:gd name="connsiteY164" fmla="*/ 52087 h 164445"/>
                  <a:gd name="connsiteX165" fmla="*/ 128729 w 149563"/>
                  <a:gd name="connsiteY165" fmla="*/ 52459 h 164445"/>
                  <a:gd name="connsiteX166" fmla="*/ 128729 w 149563"/>
                  <a:gd name="connsiteY166" fmla="*/ 52831 h 164445"/>
                  <a:gd name="connsiteX167" fmla="*/ 128729 w 149563"/>
                  <a:gd name="connsiteY167" fmla="*/ 53203 h 164445"/>
                  <a:gd name="connsiteX168" fmla="*/ 129101 w 149563"/>
                  <a:gd name="connsiteY168" fmla="*/ 53203 h 164445"/>
                  <a:gd name="connsiteX169" fmla="*/ 129473 w 149563"/>
                  <a:gd name="connsiteY169" fmla="*/ 53203 h 164445"/>
                  <a:gd name="connsiteX170" fmla="*/ 129845 w 149563"/>
                  <a:gd name="connsiteY170" fmla="*/ 53203 h 164445"/>
                  <a:gd name="connsiteX171" fmla="*/ 130217 w 149563"/>
                  <a:gd name="connsiteY171" fmla="*/ 53203 h 164445"/>
                  <a:gd name="connsiteX172" fmla="*/ 130589 w 149563"/>
                  <a:gd name="connsiteY172" fmla="*/ 53203 h 164445"/>
                  <a:gd name="connsiteX173" fmla="*/ 130961 w 149563"/>
                  <a:gd name="connsiteY173" fmla="*/ 53203 h 164445"/>
                  <a:gd name="connsiteX174" fmla="*/ 131333 w 149563"/>
                  <a:gd name="connsiteY174" fmla="*/ 53203 h 164445"/>
                  <a:gd name="connsiteX175" fmla="*/ 131705 w 149563"/>
                  <a:gd name="connsiteY175" fmla="*/ 53203 h 164445"/>
                  <a:gd name="connsiteX176" fmla="*/ 119800 w 149563"/>
                  <a:gd name="connsiteY176" fmla="*/ 58039 h 164445"/>
                  <a:gd name="connsiteX177" fmla="*/ 119800 w 149563"/>
                  <a:gd name="connsiteY177" fmla="*/ 58039 h 164445"/>
                  <a:gd name="connsiteX178" fmla="*/ 119800 w 149563"/>
                  <a:gd name="connsiteY178" fmla="*/ 39809 h 164445"/>
                  <a:gd name="connsiteX179" fmla="*/ 119800 w 149563"/>
                  <a:gd name="connsiteY179" fmla="*/ 39809 h 164445"/>
                  <a:gd name="connsiteX180" fmla="*/ 119800 w 149563"/>
                  <a:gd name="connsiteY180" fmla="*/ 39809 h 164445"/>
                  <a:gd name="connsiteX181" fmla="*/ 120172 w 149563"/>
                  <a:gd name="connsiteY181" fmla="*/ 39437 h 164445"/>
                  <a:gd name="connsiteX182" fmla="*/ 120544 w 149563"/>
                  <a:gd name="connsiteY182" fmla="*/ 39437 h 164445"/>
                  <a:gd name="connsiteX183" fmla="*/ 120916 w 149563"/>
                  <a:gd name="connsiteY183" fmla="*/ 39437 h 164445"/>
                  <a:gd name="connsiteX184" fmla="*/ 119800 w 149563"/>
                  <a:gd name="connsiteY184" fmla="*/ 39809 h 164445"/>
                  <a:gd name="connsiteX185" fmla="*/ 119800 w 149563"/>
                  <a:gd name="connsiteY185" fmla="*/ 39809 h 164445"/>
                  <a:gd name="connsiteX186" fmla="*/ 119800 w 149563"/>
                  <a:gd name="connsiteY186" fmla="*/ 39809 h 164445"/>
                  <a:gd name="connsiteX187" fmla="*/ 103429 w 149563"/>
                  <a:gd name="connsiteY187" fmla="*/ 48738 h 164445"/>
                  <a:gd name="connsiteX188" fmla="*/ 103429 w 149563"/>
                  <a:gd name="connsiteY188" fmla="*/ 46506 h 164445"/>
                  <a:gd name="connsiteX189" fmla="*/ 119056 w 149563"/>
                  <a:gd name="connsiteY189" fmla="*/ 37949 h 164445"/>
                  <a:gd name="connsiteX190" fmla="*/ 119056 w 149563"/>
                  <a:gd name="connsiteY190" fmla="*/ 38321 h 164445"/>
                  <a:gd name="connsiteX191" fmla="*/ 119056 w 149563"/>
                  <a:gd name="connsiteY191" fmla="*/ 38693 h 164445"/>
                  <a:gd name="connsiteX192" fmla="*/ 119056 w 149563"/>
                  <a:gd name="connsiteY192" fmla="*/ 39065 h 164445"/>
                  <a:gd name="connsiteX193" fmla="*/ 119056 w 149563"/>
                  <a:gd name="connsiteY193" fmla="*/ 39437 h 164445"/>
                  <a:gd name="connsiteX194" fmla="*/ 119056 w 149563"/>
                  <a:gd name="connsiteY194" fmla="*/ 39809 h 164445"/>
                  <a:gd name="connsiteX195" fmla="*/ 119056 w 149563"/>
                  <a:gd name="connsiteY195" fmla="*/ 40181 h 164445"/>
                  <a:gd name="connsiteX196" fmla="*/ 119056 w 149563"/>
                  <a:gd name="connsiteY196" fmla="*/ 40553 h 164445"/>
                  <a:gd name="connsiteX197" fmla="*/ 119056 w 149563"/>
                  <a:gd name="connsiteY197" fmla="*/ 40925 h 164445"/>
                  <a:gd name="connsiteX198" fmla="*/ 119428 w 149563"/>
                  <a:gd name="connsiteY198" fmla="*/ 40925 h 164445"/>
                  <a:gd name="connsiteX199" fmla="*/ 119800 w 149563"/>
                  <a:gd name="connsiteY199" fmla="*/ 40925 h 164445"/>
                  <a:gd name="connsiteX200" fmla="*/ 119800 w 149563"/>
                  <a:gd name="connsiteY200" fmla="*/ 39809 h 164445"/>
                  <a:gd name="connsiteX201" fmla="*/ 119800 w 149563"/>
                  <a:gd name="connsiteY201" fmla="*/ 39809 h 164445"/>
                  <a:gd name="connsiteX202" fmla="*/ 119800 w 149563"/>
                  <a:gd name="connsiteY202" fmla="*/ 39809 h 164445"/>
                  <a:gd name="connsiteX203" fmla="*/ 119800 w 149563"/>
                  <a:gd name="connsiteY203" fmla="*/ 39809 h 164445"/>
                  <a:gd name="connsiteX204" fmla="*/ 119800 w 149563"/>
                  <a:gd name="connsiteY204" fmla="*/ 55063 h 164445"/>
                  <a:gd name="connsiteX205" fmla="*/ 119800 w 149563"/>
                  <a:gd name="connsiteY205" fmla="*/ 58039 h 164445"/>
                  <a:gd name="connsiteX206" fmla="*/ 106034 w 149563"/>
                  <a:gd name="connsiteY206" fmla="*/ 65480 h 164445"/>
                  <a:gd name="connsiteX207" fmla="*/ 105662 w 149563"/>
                  <a:gd name="connsiteY207" fmla="*/ 65480 h 164445"/>
                  <a:gd name="connsiteX208" fmla="*/ 105290 w 149563"/>
                  <a:gd name="connsiteY208" fmla="*/ 65480 h 164445"/>
                  <a:gd name="connsiteX209" fmla="*/ 104918 w 149563"/>
                  <a:gd name="connsiteY209" fmla="*/ 65480 h 164445"/>
                  <a:gd name="connsiteX210" fmla="*/ 104546 w 149563"/>
                  <a:gd name="connsiteY210" fmla="*/ 65480 h 164445"/>
                  <a:gd name="connsiteX211" fmla="*/ 104174 w 149563"/>
                  <a:gd name="connsiteY211" fmla="*/ 65480 h 164445"/>
                  <a:gd name="connsiteX212" fmla="*/ 103802 w 149563"/>
                  <a:gd name="connsiteY212" fmla="*/ 65480 h 164445"/>
                  <a:gd name="connsiteX213" fmla="*/ 103429 w 149563"/>
                  <a:gd name="connsiteY213" fmla="*/ 65480 h 164445"/>
                  <a:gd name="connsiteX214" fmla="*/ 103429 w 149563"/>
                  <a:gd name="connsiteY214" fmla="*/ 65480 h 164445"/>
                  <a:gd name="connsiteX215" fmla="*/ 103429 w 149563"/>
                  <a:gd name="connsiteY215" fmla="*/ 65108 h 164445"/>
                  <a:gd name="connsiteX216" fmla="*/ 103429 w 149563"/>
                  <a:gd name="connsiteY216" fmla="*/ 64736 h 164445"/>
                  <a:gd name="connsiteX217" fmla="*/ 103429 w 149563"/>
                  <a:gd name="connsiteY217" fmla="*/ 64364 h 164445"/>
                  <a:gd name="connsiteX218" fmla="*/ 103429 w 149563"/>
                  <a:gd name="connsiteY218" fmla="*/ 63992 h 164445"/>
                  <a:gd name="connsiteX219" fmla="*/ 103429 w 149563"/>
                  <a:gd name="connsiteY219" fmla="*/ 63620 h 164445"/>
                  <a:gd name="connsiteX220" fmla="*/ 103429 w 149563"/>
                  <a:gd name="connsiteY220" fmla="*/ 63248 h 164445"/>
                  <a:gd name="connsiteX221" fmla="*/ 103429 w 149563"/>
                  <a:gd name="connsiteY221" fmla="*/ 62876 h 164445"/>
                  <a:gd name="connsiteX222" fmla="*/ 103429 w 149563"/>
                  <a:gd name="connsiteY222" fmla="*/ 62504 h 164445"/>
                  <a:gd name="connsiteX223" fmla="*/ 119800 w 149563"/>
                  <a:gd name="connsiteY223" fmla="*/ 55063 h 164445"/>
                  <a:gd name="connsiteX224" fmla="*/ 119800 w 149563"/>
                  <a:gd name="connsiteY224" fmla="*/ 55063 h 164445"/>
                  <a:gd name="connsiteX225" fmla="*/ 119800 w 149563"/>
                  <a:gd name="connsiteY225" fmla="*/ 73294 h 164445"/>
                  <a:gd name="connsiteX226" fmla="*/ 119800 w 149563"/>
                  <a:gd name="connsiteY226" fmla="*/ 79246 h 164445"/>
                  <a:gd name="connsiteX227" fmla="*/ 114963 w 149563"/>
                  <a:gd name="connsiteY227" fmla="*/ 81851 h 164445"/>
                  <a:gd name="connsiteX228" fmla="*/ 114219 w 149563"/>
                  <a:gd name="connsiteY228" fmla="*/ 81478 h 164445"/>
                  <a:gd name="connsiteX229" fmla="*/ 113475 w 149563"/>
                  <a:gd name="connsiteY229" fmla="*/ 81107 h 164445"/>
                  <a:gd name="connsiteX230" fmla="*/ 112731 w 149563"/>
                  <a:gd name="connsiteY230" fmla="*/ 80735 h 164445"/>
                  <a:gd name="connsiteX231" fmla="*/ 111987 w 149563"/>
                  <a:gd name="connsiteY231" fmla="*/ 80362 h 164445"/>
                  <a:gd name="connsiteX232" fmla="*/ 111242 w 149563"/>
                  <a:gd name="connsiteY232" fmla="*/ 79990 h 164445"/>
                  <a:gd name="connsiteX233" fmla="*/ 110498 w 149563"/>
                  <a:gd name="connsiteY233" fmla="*/ 79618 h 164445"/>
                  <a:gd name="connsiteX234" fmla="*/ 109754 w 149563"/>
                  <a:gd name="connsiteY234" fmla="*/ 79246 h 164445"/>
                  <a:gd name="connsiteX235" fmla="*/ 109010 w 149563"/>
                  <a:gd name="connsiteY235" fmla="*/ 78874 h 164445"/>
                  <a:gd name="connsiteX236" fmla="*/ 109382 w 149563"/>
                  <a:gd name="connsiteY236" fmla="*/ 78502 h 164445"/>
                  <a:gd name="connsiteX237" fmla="*/ 109754 w 149563"/>
                  <a:gd name="connsiteY237" fmla="*/ 78130 h 164445"/>
                  <a:gd name="connsiteX238" fmla="*/ 110126 w 149563"/>
                  <a:gd name="connsiteY238" fmla="*/ 77758 h 164445"/>
                  <a:gd name="connsiteX239" fmla="*/ 110498 w 149563"/>
                  <a:gd name="connsiteY239" fmla="*/ 77386 h 164445"/>
                  <a:gd name="connsiteX240" fmla="*/ 110870 w 149563"/>
                  <a:gd name="connsiteY240" fmla="*/ 77014 h 164445"/>
                  <a:gd name="connsiteX241" fmla="*/ 111242 w 149563"/>
                  <a:gd name="connsiteY241" fmla="*/ 76642 h 164445"/>
                  <a:gd name="connsiteX242" fmla="*/ 111615 w 149563"/>
                  <a:gd name="connsiteY242" fmla="*/ 76270 h 164445"/>
                  <a:gd name="connsiteX243" fmla="*/ 111987 w 149563"/>
                  <a:gd name="connsiteY243" fmla="*/ 75898 h 164445"/>
                  <a:gd name="connsiteX244" fmla="*/ 119800 w 149563"/>
                  <a:gd name="connsiteY244" fmla="*/ 73294 h 164445"/>
                  <a:gd name="connsiteX245" fmla="*/ 119800 w 149563"/>
                  <a:gd name="connsiteY245" fmla="*/ 73294 h 164445"/>
                  <a:gd name="connsiteX246" fmla="*/ 119800 w 149563"/>
                  <a:gd name="connsiteY246" fmla="*/ 93756 h 164445"/>
                  <a:gd name="connsiteX247" fmla="*/ 119800 w 149563"/>
                  <a:gd name="connsiteY247" fmla="*/ 95988 h 164445"/>
                  <a:gd name="connsiteX248" fmla="*/ 119428 w 149563"/>
                  <a:gd name="connsiteY248" fmla="*/ 95988 h 164445"/>
                  <a:gd name="connsiteX249" fmla="*/ 119056 w 149563"/>
                  <a:gd name="connsiteY249" fmla="*/ 95988 h 164445"/>
                  <a:gd name="connsiteX250" fmla="*/ 118683 w 149563"/>
                  <a:gd name="connsiteY250" fmla="*/ 95988 h 164445"/>
                  <a:gd name="connsiteX251" fmla="*/ 118311 w 149563"/>
                  <a:gd name="connsiteY251" fmla="*/ 95988 h 164445"/>
                  <a:gd name="connsiteX252" fmla="*/ 117939 w 149563"/>
                  <a:gd name="connsiteY252" fmla="*/ 95988 h 164445"/>
                  <a:gd name="connsiteX253" fmla="*/ 117567 w 149563"/>
                  <a:gd name="connsiteY253" fmla="*/ 95616 h 164445"/>
                  <a:gd name="connsiteX254" fmla="*/ 119800 w 149563"/>
                  <a:gd name="connsiteY254" fmla="*/ 93756 h 164445"/>
                  <a:gd name="connsiteX255" fmla="*/ 119800 w 149563"/>
                  <a:gd name="connsiteY255" fmla="*/ 93756 h 164445"/>
                  <a:gd name="connsiteX256" fmla="*/ 119800 w 149563"/>
                  <a:gd name="connsiteY256" fmla="*/ 143611 h 164445"/>
                  <a:gd name="connsiteX257" fmla="*/ 119800 w 149563"/>
                  <a:gd name="connsiteY257" fmla="*/ 154772 h 164445"/>
                  <a:gd name="connsiteX258" fmla="*/ 106778 w 149563"/>
                  <a:gd name="connsiteY258" fmla="*/ 161841 h 164445"/>
                  <a:gd name="connsiteX259" fmla="*/ 106778 w 149563"/>
                  <a:gd name="connsiteY259" fmla="*/ 161469 h 164445"/>
                  <a:gd name="connsiteX260" fmla="*/ 106778 w 149563"/>
                  <a:gd name="connsiteY260" fmla="*/ 161097 h 164445"/>
                  <a:gd name="connsiteX261" fmla="*/ 106778 w 149563"/>
                  <a:gd name="connsiteY261" fmla="*/ 160725 h 164445"/>
                  <a:gd name="connsiteX262" fmla="*/ 106778 w 149563"/>
                  <a:gd name="connsiteY262" fmla="*/ 160353 h 164445"/>
                  <a:gd name="connsiteX263" fmla="*/ 106778 w 149563"/>
                  <a:gd name="connsiteY263" fmla="*/ 160353 h 164445"/>
                  <a:gd name="connsiteX264" fmla="*/ 104174 w 149563"/>
                  <a:gd name="connsiteY264" fmla="*/ 161841 h 164445"/>
                  <a:gd name="connsiteX265" fmla="*/ 104174 w 149563"/>
                  <a:gd name="connsiteY265" fmla="*/ 157376 h 164445"/>
                  <a:gd name="connsiteX266" fmla="*/ 112731 w 149563"/>
                  <a:gd name="connsiteY266" fmla="*/ 152912 h 164445"/>
                  <a:gd name="connsiteX267" fmla="*/ 112731 w 149563"/>
                  <a:gd name="connsiteY267" fmla="*/ 152912 h 164445"/>
                  <a:gd name="connsiteX268" fmla="*/ 112359 w 149563"/>
                  <a:gd name="connsiteY268" fmla="*/ 152168 h 164445"/>
                  <a:gd name="connsiteX269" fmla="*/ 111987 w 149563"/>
                  <a:gd name="connsiteY269" fmla="*/ 151424 h 164445"/>
                  <a:gd name="connsiteX270" fmla="*/ 120172 w 149563"/>
                  <a:gd name="connsiteY270" fmla="*/ 146959 h 164445"/>
                  <a:gd name="connsiteX271" fmla="*/ 119800 w 149563"/>
                  <a:gd name="connsiteY271" fmla="*/ 146587 h 164445"/>
                  <a:gd name="connsiteX272" fmla="*/ 119428 w 149563"/>
                  <a:gd name="connsiteY272" fmla="*/ 146215 h 164445"/>
                  <a:gd name="connsiteX273" fmla="*/ 119056 w 149563"/>
                  <a:gd name="connsiteY273" fmla="*/ 145843 h 164445"/>
                  <a:gd name="connsiteX274" fmla="*/ 118683 w 149563"/>
                  <a:gd name="connsiteY274" fmla="*/ 145471 h 164445"/>
                  <a:gd name="connsiteX275" fmla="*/ 118311 w 149563"/>
                  <a:gd name="connsiteY275" fmla="*/ 145099 h 164445"/>
                  <a:gd name="connsiteX276" fmla="*/ 119800 w 149563"/>
                  <a:gd name="connsiteY276" fmla="*/ 143611 h 164445"/>
                  <a:gd name="connsiteX277" fmla="*/ 119800 w 149563"/>
                  <a:gd name="connsiteY277" fmla="*/ 143611 h 164445"/>
                  <a:gd name="connsiteX278" fmla="*/ 103802 w 149563"/>
                  <a:gd name="connsiteY278" fmla="*/ 155144 h 164445"/>
                  <a:gd name="connsiteX279" fmla="*/ 110870 w 149563"/>
                  <a:gd name="connsiteY279" fmla="*/ 151424 h 164445"/>
                  <a:gd name="connsiteX280" fmla="*/ 110870 w 149563"/>
                  <a:gd name="connsiteY280" fmla="*/ 151052 h 164445"/>
                  <a:gd name="connsiteX281" fmla="*/ 110870 w 149563"/>
                  <a:gd name="connsiteY281" fmla="*/ 150680 h 164445"/>
                  <a:gd name="connsiteX282" fmla="*/ 110870 w 149563"/>
                  <a:gd name="connsiteY282" fmla="*/ 150307 h 164445"/>
                  <a:gd name="connsiteX283" fmla="*/ 110870 w 149563"/>
                  <a:gd name="connsiteY283" fmla="*/ 149935 h 164445"/>
                  <a:gd name="connsiteX284" fmla="*/ 110870 w 149563"/>
                  <a:gd name="connsiteY284" fmla="*/ 149563 h 164445"/>
                  <a:gd name="connsiteX285" fmla="*/ 110870 w 149563"/>
                  <a:gd name="connsiteY285" fmla="*/ 149191 h 164445"/>
                  <a:gd name="connsiteX286" fmla="*/ 110870 w 149563"/>
                  <a:gd name="connsiteY286" fmla="*/ 148819 h 164445"/>
                  <a:gd name="connsiteX287" fmla="*/ 110870 w 149563"/>
                  <a:gd name="connsiteY287" fmla="*/ 148447 h 164445"/>
                  <a:gd name="connsiteX288" fmla="*/ 103802 w 149563"/>
                  <a:gd name="connsiteY288" fmla="*/ 152168 h 164445"/>
                  <a:gd name="connsiteX289" fmla="*/ 103802 w 149563"/>
                  <a:gd name="connsiteY289" fmla="*/ 155144 h 164445"/>
                  <a:gd name="connsiteX290" fmla="*/ 103802 w 149563"/>
                  <a:gd name="connsiteY290" fmla="*/ 155144 h 164445"/>
                  <a:gd name="connsiteX291" fmla="*/ 103802 w 149563"/>
                  <a:gd name="connsiteY291" fmla="*/ 31996 h 164445"/>
                  <a:gd name="connsiteX292" fmla="*/ 103802 w 149563"/>
                  <a:gd name="connsiteY292" fmla="*/ 28648 h 164445"/>
                  <a:gd name="connsiteX293" fmla="*/ 109010 w 149563"/>
                  <a:gd name="connsiteY293" fmla="*/ 26043 h 164445"/>
                  <a:gd name="connsiteX294" fmla="*/ 109010 w 149563"/>
                  <a:gd name="connsiteY294" fmla="*/ 26415 h 164445"/>
                  <a:gd name="connsiteX295" fmla="*/ 109010 w 149563"/>
                  <a:gd name="connsiteY295" fmla="*/ 26788 h 164445"/>
                  <a:gd name="connsiteX296" fmla="*/ 109010 w 149563"/>
                  <a:gd name="connsiteY296" fmla="*/ 27159 h 164445"/>
                  <a:gd name="connsiteX297" fmla="*/ 109010 w 149563"/>
                  <a:gd name="connsiteY297" fmla="*/ 27531 h 164445"/>
                  <a:gd name="connsiteX298" fmla="*/ 109010 w 149563"/>
                  <a:gd name="connsiteY298" fmla="*/ 27904 h 164445"/>
                  <a:gd name="connsiteX299" fmla="*/ 109010 w 149563"/>
                  <a:gd name="connsiteY299" fmla="*/ 28276 h 164445"/>
                  <a:gd name="connsiteX300" fmla="*/ 109010 w 149563"/>
                  <a:gd name="connsiteY300" fmla="*/ 28648 h 164445"/>
                  <a:gd name="connsiteX301" fmla="*/ 109010 w 149563"/>
                  <a:gd name="connsiteY301" fmla="*/ 29020 h 164445"/>
                  <a:gd name="connsiteX302" fmla="*/ 103802 w 149563"/>
                  <a:gd name="connsiteY302" fmla="*/ 31996 h 164445"/>
                  <a:gd name="connsiteX303" fmla="*/ 103802 w 149563"/>
                  <a:gd name="connsiteY303" fmla="*/ 28648 h 164445"/>
                  <a:gd name="connsiteX304" fmla="*/ 103802 w 149563"/>
                  <a:gd name="connsiteY304" fmla="*/ 31996 h 164445"/>
                  <a:gd name="connsiteX305" fmla="*/ 97849 w 149563"/>
                  <a:gd name="connsiteY305" fmla="*/ 34972 h 164445"/>
                  <a:gd name="connsiteX306" fmla="*/ 97849 w 149563"/>
                  <a:gd name="connsiteY306" fmla="*/ 31624 h 164445"/>
                  <a:gd name="connsiteX307" fmla="*/ 103802 w 149563"/>
                  <a:gd name="connsiteY307" fmla="*/ 28648 h 164445"/>
                  <a:gd name="connsiteX308" fmla="*/ 103802 w 149563"/>
                  <a:gd name="connsiteY308" fmla="*/ 28648 h 164445"/>
                  <a:gd name="connsiteX309" fmla="*/ 103802 w 149563"/>
                  <a:gd name="connsiteY309" fmla="*/ 46134 h 164445"/>
                  <a:gd name="connsiteX310" fmla="*/ 103802 w 149563"/>
                  <a:gd name="connsiteY310" fmla="*/ 48366 h 164445"/>
                  <a:gd name="connsiteX311" fmla="*/ 97849 w 149563"/>
                  <a:gd name="connsiteY311" fmla="*/ 51343 h 164445"/>
                  <a:gd name="connsiteX312" fmla="*/ 97849 w 149563"/>
                  <a:gd name="connsiteY312" fmla="*/ 49482 h 164445"/>
                  <a:gd name="connsiteX313" fmla="*/ 103802 w 149563"/>
                  <a:gd name="connsiteY313" fmla="*/ 46134 h 164445"/>
                  <a:gd name="connsiteX314" fmla="*/ 103802 w 149563"/>
                  <a:gd name="connsiteY314" fmla="*/ 46134 h 164445"/>
                  <a:gd name="connsiteX315" fmla="*/ 103802 w 149563"/>
                  <a:gd name="connsiteY315" fmla="*/ 65108 h 164445"/>
                  <a:gd name="connsiteX316" fmla="*/ 103802 w 149563"/>
                  <a:gd name="connsiteY316" fmla="*/ 65108 h 164445"/>
                  <a:gd name="connsiteX317" fmla="*/ 103802 w 149563"/>
                  <a:gd name="connsiteY317" fmla="*/ 65108 h 164445"/>
                  <a:gd name="connsiteX318" fmla="*/ 103802 w 149563"/>
                  <a:gd name="connsiteY318" fmla="*/ 65108 h 164445"/>
                  <a:gd name="connsiteX319" fmla="*/ 103802 w 149563"/>
                  <a:gd name="connsiteY319" fmla="*/ 65108 h 164445"/>
                  <a:gd name="connsiteX320" fmla="*/ 103802 w 149563"/>
                  <a:gd name="connsiteY320" fmla="*/ 152168 h 164445"/>
                  <a:gd name="connsiteX321" fmla="*/ 103802 w 149563"/>
                  <a:gd name="connsiteY321" fmla="*/ 155516 h 164445"/>
                  <a:gd name="connsiteX322" fmla="*/ 97849 w 149563"/>
                  <a:gd name="connsiteY322" fmla="*/ 158493 h 164445"/>
                  <a:gd name="connsiteX323" fmla="*/ 97849 w 149563"/>
                  <a:gd name="connsiteY323" fmla="*/ 155144 h 164445"/>
                  <a:gd name="connsiteX324" fmla="*/ 103802 w 149563"/>
                  <a:gd name="connsiteY324" fmla="*/ 152168 h 164445"/>
                  <a:gd name="connsiteX325" fmla="*/ 103802 w 149563"/>
                  <a:gd name="connsiteY325" fmla="*/ 152168 h 164445"/>
                  <a:gd name="connsiteX326" fmla="*/ 103802 w 149563"/>
                  <a:gd name="connsiteY326" fmla="*/ 157004 h 164445"/>
                  <a:gd name="connsiteX327" fmla="*/ 97849 w 149563"/>
                  <a:gd name="connsiteY327" fmla="*/ 159981 h 164445"/>
                  <a:gd name="connsiteX328" fmla="*/ 97849 w 149563"/>
                  <a:gd name="connsiteY328" fmla="*/ 164445 h 164445"/>
                  <a:gd name="connsiteX329" fmla="*/ 103802 w 149563"/>
                  <a:gd name="connsiteY329" fmla="*/ 161469 h 164445"/>
                  <a:gd name="connsiteX330" fmla="*/ 103802 w 149563"/>
                  <a:gd name="connsiteY330" fmla="*/ 157004 h 164445"/>
                  <a:gd name="connsiteX331" fmla="*/ 103802 w 149563"/>
                  <a:gd name="connsiteY331" fmla="*/ 157004 h 164445"/>
                  <a:gd name="connsiteX332" fmla="*/ 97849 w 149563"/>
                  <a:gd name="connsiteY332" fmla="*/ 148819 h 164445"/>
                  <a:gd name="connsiteX333" fmla="*/ 97849 w 149563"/>
                  <a:gd name="connsiteY333" fmla="*/ 145099 h 164445"/>
                  <a:gd name="connsiteX334" fmla="*/ 98965 w 149563"/>
                  <a:gd name="connsiteY334" fmla="*/ 144355 h 164445"/>
                  <a:gd name="connsiteX335" fmla="*/ 98965 w 149563"/>
                  <a:gd name="connsiteY335" fmla="*/ 144727 h 164445"/>
                  <a:gd name="connsiteX336" fmla="*/ 98965 w 149563"/>
                  <a:gd name="connsiteY336" fmla="*/ 145099 h 164445"/>
                  <a:gd name="connsiteX337" fmla="*/ 98965 w 149563"/>
                  <a:gd name="connsiteY337" fmla="*/ 145471 h 164445"/>
                  <a:gd name="connsiteX338" fmla="*/ 98965 w 149563"/>
                  <a:gd name="connsiteY338" fmla="*/ 145843 h 164445"/>
                  <a:gd name="connsiteX339" fmla="*/ 98965 w 149563"/>
                  <a:gd name="connsiteY339" fmla="*/ 146215 h 164445"/>
                  <a:gd name="connsiteX340" fmla="*/ 98965 w 149563"/>
                  <a:gd name="connsiteY340" fmla="*/ 146587 h 164445"/>
                  <a:gd name="connsiteX341" fmla="*/ 98965 w 149563"/>
                  <a:gd name="connsiteY341" fmla="*/ 146959 h 164445"/>
                  <a:gd name="connsiteX342" fmla="*/ 98965 w 149563"/>
                  <a:gd name="connsiteY342" fmla="*/ 147331 h 164445"/>
                  <a:gd name="connsiteX343" fmla="*/ 97849 w 149563"/>
                  <a:gd name="connsiteY343" fmla="*/ 148819 h 164445"/>
                  <a:gd name="connsiteX344" fmla="*/ 97849 w 149563"/>
                  <a:gd name="connsiteY344" fmla="*/ 31624 h 164445"/>
                  <a:gd name="connsiteX345" fmla="*/ 97849 w 149563"/>
                  <a:gd name="connsiteY345" fmla="*/ 34972 h 164445"/>
                  <a:gd name="connsiteX346" fmla="*/ 87059 w 149563"/>
                  <a:gd name="connsiteY346" fmla="*/ 40553 h 164445"/>
                  <a:gd name="connsiteX347" fmla="*/ 87059 w 149563"/>
                  <a:gd name="connsiteY347" fmla="*/ 37205 h 164445"/>
                  <a:gd name="connsiteX348" fmla="*/ 97849 w 149563"/>
                  <a:gd name="connsiteY348" fmla="*/ 31624 h 164445"/>
                  <a:gd name="connsiteX349" fmla="*/ 97849 w 149563"/>
                  <a:gd name="connsiteY349" fmla="*/ 31624 h 164445"/>
                  <a:gd name="connsiteX350" fmla="*/ 97849 w 149563"/>
                  <a:gd name="connsiteY350" fmla="*/ 49482 h 164445"/>
                  <a:gd name="connsiteX351" fmla="*/ 97849 w 149563"/>
                  <a:gd name="connsiteY351" fmla="*/ 51715 h 164445"/>
                  <a:gd name="connsiteX352" fmla="*/ 96733 w 149563"/>
                  <a:gd name="connsiteY352" fmla="*/ 52087 h 164445"/>
                  <a:gd name="connsiteX353" fmla="*/ 96361 w 149563"/>
                  <a:gd name="connsiteY353" fmla="*/ 52087 h 164445"/>
                  <a:gd name="connsiteX354" fmla="*/ 95989 w 149563"/>
                  <a:gd name="connsiteY354" fmla="*/ 52087 h 164445"/>
                  <a:gd name="connsiteX355" fmla="*/ 95616 w 149563"/>
                  <a:gd name="connsiteY355" fmla="*/ 52087 h 164445"/>
                  <a:gd name="connsiteX356" fmla="*/ 95244 w 149563"/>
                  <a:gd name="connsiteY356" fmla="*/ 52087 h 164445"/>
                  <a:gd name="connsiteX357" fmla="*/ 94872 w 149563"/>
                  <a:gd name="connsiteY357" fmla="*/ 52087 h 164445"/>
                  <a:gd name="connsiteX358" fmla="*/ 94500 w 149563"/>
                  <a:gd name="connsiteY358" fmla="*/ 52087 h 164445"/>
                  <a:gd name="connsiteX359" fmla="*/ 94128 w 149563"/>
                  <a:gd name="connsiteY359" fmla="*/ 52087 h 164445"/>
                  <a:gd name="connsiteX360" fmla="*/ 93756 w 149563"/>
                  <a:gd name="connsiteY360" fmla="*/ 52087 h 164445"/>
                  <a:gd name="connsiteX361" fmla="*/ 93756 w 149563"/>
                  <a:gd name="connsiteY361" fmla="*/ 51715 h 164445"/>
                  <a:gd name="connsiteX362" fmla="*/ 93756 w 149563"/>
                  <a:gd name="connsiteY362" fmla="*/ 51343 h 164445"/>
                  <a:gd name="connsiteX363" fmla="*/ 93756 w 149563"/>
                  <a:gd name="connsiteY363" fmla="*/ 50971 h 164445"/>
                  <a:gd name="connsiteX364" fmla="*/ 93756 w 149563"/>
                  <a:gd name="connsiteY364" fmla="*/ 50598 h 164445"/>
                  <a:gd name="connsiteX365" fmla="*/ 93756 w 149563"/>
                  <a:gd name="connsiteY365" fmla="*/ 50227 h 164445"/>
                  <a:gd name="connsiteX366" fmla="*/ 93756 w 149563"/>
                  <a:gd name="connsiteY366" fmla="*/ 49854 h 164445"/>
                  <a:gd name="connsiteX367" fmla="*/ 93756 w 149563"/>
                  <a:gd name="connsiteY367" fmla="*/ 49482 h 164445"/>
                  <a:gd name="connsiteX368" fmla="*/ 93756 w 149563"/>
                  <a:gd name="connsiteY368" fmla="*/ 49110 h 164445"/>
                  <a:gd name="connsiteX369" fmla="*/ 97849 w 149563"/>
                  <a:gd name="connsiteY369" fmla="*/ 49482 h 164445"/>
                  <a:gd name="connsiteX370" fmla="*/ 97849 w 149563"/>
                  <a:gd name="connsiteY370" fmla="*/ 49482 h 164445"/>
                  <a:gd name="connsiteX371" fmla="*/ 97849 w 149563"/>
                  <a:gd name="connsiteY371" fmla="*/ 145099 h 164445"/>
                  <a:gd name="connsiteX372" fmla="*/ 97849 w 149563"/>
                  <a:gd name="connsiteY372" fmla="*/ 148819 h 164445"/>
                  <a:gd name="connsiteX373" fmla="*/ 87059 w 149563"/>
                  <a:gd name="connsiteY373" fmla="*/ 154400 h 164445"/>
                  <a:gd name="connsiteX374" fmla="*/ 87059 w 149563"/>
                  <a:gd name="connsiteY374" fmla="*/ 150680 h 164445"/>
                  <a:gd name="connsiteX375" fmla="*/ 97849 w 149563"/>
                  <a:gd name="connsiteY375" fmla="*/ 145099 h 164445"/>
                  <a:gd name="connsiteX376" fmla="*/ 97849 w 149563"/>
                  <a:gd name="connsiteY376" fmla="*/ 145099 h 164445"/>
                  <a:gd name="connsiteX377" fmla="*/ 97849 w 149563"/>
                  <a:gd name="connsiteY377" fmla="*/ 155144 h 164445"/>
                  <a:gd name="connsiteX378" fmla="*/ 97849 w 149563"/>
                  <a:gd name="connsiteY378" fmla="*/ 158493 h 164445"/>
                  <a:gd name="connsiteX379" fmla="*/ 87059 w 149563"/>
                  <a:gd name="connsiteY379" fmla="*/ 164073 h 164445"/>
                  <a:gd name="connsiteX380" fmla="*/ 87059 w 149563"/>
                  <a:gd name="connsiteY380" fmla="*/ 160725 h 164445"/>
                  <a:gd name="connsiteX381" fmla="*/ 97849 w 149563"/>
                  <a:gd name="connsiteY381" fmla="*/ 155144 h 164445"/>
                  <a:gd name="connsiteX382" fmla="*/ 97849 w 149563"/>
                  <a:gd name="connsiteY382" fmla="*/ 155144 h 164445"/>
                  <a:gd name="connsiteX383" fmla="*/ 97849 w 149563"/>
                  <a:gd name="connsiteY383" fmla="*/ 159981 h 164445"/>
                  <a:gd name="connsiteX384" fmla="*/ 96733 w 149563"/>
                  <a:gd name="connsiteY384" fmla="*/ 160725 h 164445"/>
                  <a:gd name="connsiteX385" fmla="*/ 96733 w 149563"/>
                  <a:gd name="connsiteY385" fmla="*/ 161097 h 164445"/>
                  <a:gd name="connsiteX386" fmla="*/ 96733 w 149563"/>
                  <a:gd name="connsiteY386" fmla="*/ 161469 h 164445"/>
                  <a:gd name="connsiteX387" fmla="*/ 96733 w 149563"/>
                  <a:gd name="connsiteY387" fmla="*/ 161841 h 164445"/>
                  <a:gd name="connsiteX388" fmla="*/ 96733 w 149563"/>
                  <a:gd name="connsiteY388" fmla="*/ 162213 h 164445"/>
                  <a:gd name="connsiteX389" fmla="*/ 96733 w 149563"/>
                  <a:gd name="connsiteY389" fmla="*/ 162585 h 164445"/>
                  <a:gd name="connsiteX390" fmla="*/ 96733 w 149563"/>
                  <a:gd name="connsiteY390" fmla="*/ 162957 h 164445"/>
                  <a:gd name="connsiteX391" fmla="*/ 96733 w 149563"/>
                  <a:gd name="connsiteY391" fmla="*/ 163329 h 164445"/>
                  <a:gd name="connsiteX392" fmla="*/ 96733 w 149563"/>
                  <a:gd name="connsiteY392" fmla="*/ 163701 h 164445"/>
                  <a:gd name="connsiteX393" fmla="*/ 97105 w 149563"/>
                  <a:gd name="connsiteY393" fmla="*/ 163329 h 164445"/>
                  <a:gd name="connsiteX394" fmla="*/ 97105 w 149563"/>
                  <a:gd name="connsiteY394" fmla="*/ 159981 h 164445"/>
                  <a:gd name="connsiteX395" fmla="*/ 97849 w 149563"/>
                  <a:gd name="connsiteY395" fmla="*/ 159981 h 164445"/>
                  <a:gd name="connsiteX396" fmla="*/ 87431 w 149563"/>
                  <a:gd name="connsiteY396" fmla="*/ 141750 h 164445"/>
                  <a:gd name="connsiteX397" fmla="*/ 87431 w 149563"/>
                  <a:gd name="connsiteY397" fmla="*/ 140634 h 164445"/>
                  <a:gd name="connsiteX398" fmla="*/ 87803 w 149563"/>
                  <a:gd name="connsiteY398" fmla="*/ 140262 h 164445"/>
                  <a:gd name="connsiteX399" fmla="*/ 87803 w 149563"/>
                  <a:gd name="connsiteY399" fmla="*/ 140634 h 164445"/>
                  <a:gd name="connsiteX400" fmla="*/ 87803 w 149563"/>
                  <a:gd name="connsiteY400" fmla="*/ 141006 h 164445"/>
                  <a:gd name="connsiteX401" fmla="*/ 87431 w 149563"/>
                  <a:gd name="connsiteY401" fmla="*/ 141750 h 164445"/>
                  <a:gd name="connsiteX402" fmla="*/ 87431 w 149563"/>
                  <a:gd name="connsiteY402" fmla="*/ 141750 h 164445"/>
                  <a:gd name="connsiteX403" fmla="*/ 87431 w 149563"/>
                  <a:gd name="connsiteY403" fmla="*/ 141750 h 164445"/>
                  <a:gd name="connsiteX404" fmla="*/ 87431 w 149563"/>
                  <a:gd name="connsiteY404" fmla="*/ 141750 h 164445"/>
                  <a:gd name="connsiteX405" fmla="*/ 87431 w 149563"/>
                  <a:gd name="connsiteY405" fmla="*/ 25299 h 164445"/>
                  <a:gd name="connsiteX406" fmla="*/ 87431 w 149563"/>
                  <a:gd name="connsiteY406" fmla="*/ 20835 h 164445"/>
                  <a:gd name="connsiteX407" fmla="*/ 97105 w 149563"/>
                  <a:gd name="connsiteY407" fmla="*/ 15626 h 164445"/>
                  <a:gd name="connsiteX408" fmla="*/ 97105 w 149563"/>
                  <a:gd name="connsiteY408" fmla="*/ 15998 h 164445"/>
                  <a:gd name="connsiteX409" fmla="*/ 97105 w 149563"/>
                  <a:gd name="connsiteY409" fmla="*/ 16370 h 164445"/>
                  <a:gd name="connsiteX410" fmla="*/ 97105 w 149563"/>
                  <a:gd name="connsiteY410" fmla="*/ 16742 h 164445"/>
                  <a:gd name="connsiteX411" fmla="*/ 97105 w 149563"/>
                  <a:gd name="connsiteY411" fmla="*/ 17114 h 164445"/>
                  <a:gd name="connsiteX412" fmla="*/ 97105 w 149563"/>
                  <a:gd name="connsiteY412" fmla="*/ 17486 h 164445"/>
                  <a:gd name="connsiteX413" fmla="*/ 97105 w 149563"/>
                  <a:gd name="connsiteY413" fmla="*/ 17858 h 164445"/>
                  <a:gd name="connsiteX414" fmla="*/ 97105 w 149563"/>
                  <a:gd name="connsiteY414" fmla="*/ 18230 h 164445"/>
                  <a:gd name="connsiteX415" fmla="*/ 97105 w 149563"/>
                  <a:gd name="connsiteY415" fmla="*/ 18602 h 164445"/>
                  <a:gd name="connsiteX416" fmla="*/ 87431 w 149563"/>
                  <a:gd name="connsiteY416" fmla="*/ 25299 h 164445"/>
                  <a:gd name="connsiteX417" fmla="*/ 87431 w 149563"/>
                  <a:gd name="connsiteY417" fmla="*/ 20835 h 164445"/>
                  <a:gd name="connsiteX418" fmla="*/ 87431 w 149563"/>
                  <a:gd name="connsiteY418" fmla="*/ 25299 h 164445"/>
                  <a:gd name="connsiteX419" fmla="*/ 75898 w 149563"/>
                  <a:gd name="connsiteY419" fmla="*/ 31624 h 164445"/>
                  <a:gd name="connsiteX420" fmla="*/ 75898 w 149563"/>
                  <a:gd name="connsiteY420" fmla="*/ 27159 h 164445"/>
                  <a:gd name="connsiteX421" fmla="*/ 87431 w 149563"/>
                  <a:gd name="connsiteY421" fmla="*/ 20835 h 164445"/>
                  <a:gd name="connsiteX422" fmla="*/ 87431 w 149563"/>
                  <a:gd name="connsiteY422" fmla="*/ 20835 h 164445"/>
                  <a:gd name="connsiteX423" fmla="*/ 87431 w 149563"/>
                  <a:gd name="connsiteY423" fmla="*/ 37577 h 164445"/>
                  <a:gd name="connsiteX424" fmla="*/ 87431 w 149563"/>
                  <a:gd name="connsiteY424" fmla="*/ 40925 h 164445"/>
                  <a:gd name="connsiteX425" fmla="*/ 84827 w 149563"/>
                  <a:gd name="connsiteY425" fmla="*/ 42041 h 164445"/>
                  <a:gd name="connsiteX426" fmla="*/ 84827 w 149563"/>
                  <a:gd name="connsiteY426" fmla="*/ 41669 h 164445"/>
                  <a:gd name="connsiteX427" fmla="*/ 84827 w 149563"/>
                  <a:gd name="connsiteY427" fmla="*/ 41297 h 164445"/>
                  <a:gd name="connsiteX428" fmla="*/ 84827 w 149563"/>
                  <a:gd name="connsiteY428" fmla="*/ 40925 h 164445"/>
                  <a:gd name="connsiteX429" fmla="*/ 84827 w 149563"/>
                  <a:gd name="connsiteY429" fmla="*/ 40553 h 164445"/>
                  <a:gd name="connsiteX430" fmla="*/ 84827 w 149563"/>
                  <a:gd name="connsiteY430" fmla="*/ 40181 h 164445"/>
                  <a:gd name="connsiteX431" fmla="*/ 84827 w 149563"/>
                  <a:gd name="connsiteY431" fmla="*/ 39809 h 164445"/>
                  <a:gd name="connsiteX432" fmla="*/ 84827 w 149563"/>
                  <a:gd name="connsiteY432" fmla="*/ 39437 h 164445"/>
                  <a:gd name="connsiteX433" fmla="*/ 84827 w 149563"/>
                  <a:gd name="connsiteY433" fmla="*/ 39065 h 164445"/>
                  <a:gd name="connsiteX434" fmla="*/ 87431 w 149563"/>
                  <a:gd name="connsiteY434" fmla="*/ 37577 h 164445"/>
                  <a:gd name="connsiteX435" fmla="*/ 87431 w 149563"/>
                  <a:gd name="connsiteY435" fmla="*/ 37577 h 164445"/>
                  <a:gd name="connsiteX436" fmla="*/ 87431 w 149563"/>
                  <a:gd name="connsiteY436" fmla="*/ 140634 h 164445"/>
                  <a:gd name="connsiteX437" fmla="*/ 87431 w 149563"/>
                  <a:gd name="connsiteY437" fmla="*/ 141750 h 164445"/>
                  <a:gd name="connsiteX438" fmla="*/ 87431 w 149563"/>
                  <a:gd name="connsiteY438" fmla="*/ 142123 h 164445"/>
                  <a:gd name="connsiteX439" fmla="*/ 87431 w 149563"/>
                  <a:gd name="connsiteY439" fmla="*/ 142494 h 164445"/>
                  <a:gd name="connsiteX440" fmla="*/ 87431 w 149563"/>
                  <a:gd name="connsiteY440" fmla="*/ 142866 h 164445"/>
                  <a:gd name="connsiteX441" fmla="*/ 87431 w 149563"/>
                  <a:gd name="connsiteY441" fmla="*/ 143239 h 164445"/>
                  <a:gd name="connsiteX442" fmla="*/ 76270 w 149563"/>
                  <a:gd name="connsiteY442" fmla="*/ 149191 h 164445"/>
                  <a:gd name="connsiteX443" fmla="*/ 76270 w 149563"/>
                  <a:gd name="connsiteY443" fmla="*/ 147331 h 164445"/>
                  <a:gd name="connsiteX444" fmla="*/ 87431 w 149563"/>
                  <a:gd name="connsiteY444" fmla="*/ 140634 h 164445"/>
                  <a:gd name="connsiteX445" fmla="*/ 87431 w 149563"/>
                  <a:gd name="connsiteY445" fmla="*/ 140634 h 164445"/>
                  <a:gd name="connsiteX446" fmla="*/ 87431 w 149563"/>
                  <a:gd name="connsiteY446" fmla="*/ 150680 h 164445"/>
                  <a:gd name="connsiteX447" fmla="*/ 87431 w 149563"/>
                  <a:gd name="connsiteY447" fmla="*/ 154400 h 164445"/>
                  <a:gd name="connsiteX448" fmla="*/ 75898 w 149563"/>
                  <a:gd name="connsiteY448" fmla="*/ 160725 h 164445"/>
                  <a:gd name="connsiteX449" fmla="*/ 75898 w 149563"/>
                  <a:gd name="connsiteY449" fmla="*/ 157004 h 164445"/>
                  <a:gd name="connsiteX450" fmla="*/ 87431 w 149563"/>
                  <a:gd name="connsiteY450" fmla="*/ 150680 h 164445"/>
                  <a:gd name="connsiteX451" fmla="*/ 87431 w 149563"/>
                  <a:gd name="connsiteY451" fmla="*/ 150680 h 164445"/>
                  <a:gd name="connsiteX452" fmla="*/ 87431 w 149563"/>
                  <a:gd name="connsiteY452" fmla="*/ 160725 h 164445"/>
                  <a:gd name="connsiteX453" fmla="*/ 87431 w 149563"/>
                  <a:gd name="connsiteY453" fmla="*/ 164073 h 164445"/>
                  <a:gd name="connsiteX454" fmla="*/ 87059 w 149563"/>
                  <a:gd name="connsiteY454" fmla="*/ 164073 h 164445"/>
                  <a:gd name="connsiteX455" fmla="*/ 87059 w 149563"/>
                  <a:gd name="connsiteY455" fmla="*/ 163701 h 164445"/>
                  <a:gd name="connsiteX456" fmla="*/ 87059 w 149563"/>
                  <a:gd name="connsiteY456" fmla="*/ 163329 h 164445"/>
                  <a:gd name="connsiteX457" fmla="*/ 87059 w 149563"/>
                  <a:gd name="connsiteY457" fmla="*/ 162957 h 164445"/>
                  <a:gd name="connsiteX458" fmla="*/ 87059 w 149563"/>
                  <a:gd name="connsiteY458" fmla="*/ 162585 h 164445"/>
                  <a:gd name="connsiteX459" fmla="*/ 87059 w 149563"/>
                  <a:gd name="connsiteY459" fmla="*/ 162213 h 164445"/>
                  <a:gd name="connsiteX460" fmla="*/ 87059 w 149563"/>
                  <a:gd name="connsiteY460" fmla="*/ 161841 h 164445"/>
                  <a:gd name="connsiteX461" fmla="*/ 87059 w 149563"/>
                  <a:gd name="connsiteY461" fmla="*/ 161469 h 164445"/>
                  <a:gd name="connsiteX462" fmla="*/ 87059 w 149563"/>
                  <a:gd name="connsiteY462" fmla="*/ 161097 h 164445"/>
                  <a:gd name="connsiteX463" fmla="*/ 87431 w 149563"/>
                  <a:gd name="connsiteY463" fmla="*/ 160725 h 164445"/>
                  <a:gd name="connsiteX464" fmla="*/ 87431 w 149563"/>
                  <a:gd name="connsiteY464" fmla="*/ 160725 h 164445"/>
                  <a:gd name="connsiteX465" fmla="*/ 75526 w 149563"/>
                  <a:gd name="connsiteY465" fmla="*/ 133193 h 164445"/>
                  <a:gd name="connsiteX466" fmla="*/ 75526 w 149563"/>
                  <a:gd name="connsiteY466" fmla="*/ 132449 h 164445"/>
                  <a:gd name="connsiteX467" fmla="*/ 76270 w 149563"/>
                  <a:gd name="connsiteY467" fmla="*/ 132077 h 164445"/>
                  <a:gd name="connsiteX468" fmla="*/ 75898 w 149563"/>
                  <a:gd name="connsiteY468" fmla="*/ 132449 h 164445"/>
                  <a:gd name="connsiteX469" fmla="*/ 75526 w 149563"/>
                  <a:gd name="connsiteY469" fmla="*/ 132821 h 164445"/>
                  <a:gd name="connsiteX470" fmla="*/ 75526 w 149563"/>
                  <a:gd name="connsiteY470" fmla="*/ 133193 h 164445"/>
                  <a:gd name="connsiteX471" fmla="*/ 75526 w 149563"/>
                  <a:gd name="connsiteY471" fmla="*/ 133193 h 164445"/>
                  <a:gd name="connsiteX472" fmla="*/ 75526 w 149563"/>
                  <a:gd name="connsiteY472" fmla="*/ 133193 h 164445"/>
                  <a:gd name="connsiteX473" fmla="*/ 75526 w 149563"/>
                  <a:gd name="connsiteY473" fmla="*/ 17114 h 164445"/>
                  <a:gd name="connsiteX474" fmla="*/ 75526 w 149563"/>
                  <a:gd name="connsiteY474" fmla="*/ 13022 h 164445"/>
                  <a:gd name="connsiteX475" fmla="*/ 84827 w 149563"/>
                  <a:gd name="connsiteY475" fmla="*/ 7813 h 164445"/>
                  <a:gd name="connsiteX476" fmla="*/ 84827 w 149563"/>
                  <a:gd name="connsiteY476" fmla="*/ 8185 h 164445"/>
                  <a:gd name="connsiteX477" fmla="*/ 84827 w 149563"/>
                  <a:gd name="connsiteY477" fmla="*/ 8557 h 164445"/>
                  <a:gd name="connsiteX478" fmla="*/ 84827 w 149563"/>
                  <a:gd name="connsiteY478" fmla="*/ 8929 h 164445"/>
                  <a:gd name="connsiteX479" fmla="*/ 84827 w 149563"/>
                  <a:gd name="connsiteY479" fmla="*/ 9301 h 164445"/>
                  <a:gd name="connsiteX480" fmla="*/ 84827 w 149563"/>
                  <a:gd name="connsiteY480" fmla="*/ 9673 h 164445"/>
                  <a:gd name="connsiteX481" fmla="*/ 84827 w 149563"/>
                  <a:gd name="connsiteY481" fmla="*/ 10045 h 164445"/>
                  <a:gd name="connsiteX482" fmla="*/ 84827 w 149563"/>
                  <a:gd name="connsiteY482" fmla="*/ 10417 h 164445"/>
                  <a:gd name="connsiteX483" fmla="*/ 84827 w 149563"/>
                  <a:gd name="connsiteY483" fmla="*/ 10789 h 164445"/>
                  <a:gd name="connsiteX484" fmla="*/ 75526 w 149563"/>
                  <a:gd name="connsiteY484" fmla="*/ 17114 h 164445"/>
                  <a:gd name="connsiteX485" fmla="*/ 75526 w 149563"/>
                  <a:gd name="connsiteY485" fmla="*/ 13022 h 164445"/>
                  <a:gd name="connsiteX486" fmla="*/ 75526 w 149563"/>
                  <a:gd name="connsiteY486" fmla="*/ 17114 h 164445"/>
                  <a:gd name="connsiteX487" fmla="*/ 73666 w 149563"/>
                  <a:gd name="connsiteY487" fmla="*/ 18230 h 164445"/>
                  <a:gd name="connsiteX488" fmla="*/ 73666 w 149563"/>
                  <a:gd name="connsiteY488" fmla="*/ 14138 h 164445"/>
                  <a:gd name="connsiteX489" fmla="*/ 75526 w 149563"/>
                  <a:gd name="connsiteY489" fmla="*/ 13022 h 164445"/>
                  <a:gd name="connsiteX490" fmla="*/ 75526 w 149563"/>
                  <a:gd name="connsiteY490" fmla="*/ 13022 h 164445"/>
                  <a:gd name="connsiteX491" fmla="*/ 75526 w 149563"/>
                  <a:gd name="connsiteY491" fmla="*/ 27159 h 164445"/>
                  <a:gd name="connsiteX492" fmla="*/ 75526 w 149563"/>
                  <a:gd name="connsiteY492" fmla="*/ 31624 h 164445"/>
                  <a:gd name="connsiteX493" fmla="*/ 73666 w 149563"/>
                  <a:gd name="connsiteY493" fmla="*/ 32740 h 164445"/>
                  <a:gd name="connsiteX494" fmla="*/ 73666 w 149563"/>
                  <a:gd name="connsiteY494" fmla="*/ 28276 h 164445"/>
                  <a:gd name="connsiteX495" fmla="*/ 75526 w 149563"/>
                  <a:gd name="connsiteY495" fmla="*/ 27159 h 164445"/>
                  <a:gd name="connsiteX496" fmla="*/ 75526 w 149563"/>
                  <a:gd name="connsiteY496" fmla="*/ 27159 h 164445"/>
                  <a:gd name="connsiteX497" fmla="*/ 75526 w 149563"/>
                  <a:gd name="connsiteY497" fmla="*/ 132449 h 164445"/>
                  <a:gd name="connsiteX498" fmla="*/ 75526 w 149563"/>
                  <a:gd name="connsiteY498" fmla="*/ 133193 h 164445"/>
                  <a:gd name="connsiteX499" fmla="*/ 75526 w 149563"/>
                  <a:gd name="connsiteY499" fmla="*/ 133193 h 164445"/>
                  <a:gd name="connsiteX500" fmla="*/ 75154 w 149563"/>
                  <a:gd name="connsiteY500" fmla="*/ 133565 h 164445"/>
                  <a:gd name="connsiteX501" fmla="*/ 74782 w 149563"/>
                  <a:gd name="connsiteY501" fmla="*/ 133937 h 164445"/>
                  <a:gd name="connsiteX502" fmla="*/ 74410 w 149563"/>
                  <a:gd name="connsiteY502" fmla="*/ 134309 h 164445"/>
                  <a:gd name="connsiteX503" fmla="*/ 74038 w 149563"/>
                  <a:gd name="connsiteY503" fmla="*/ 134682 h 164445"/>
                  <a:gd name="connsiteX504" fmla="*/ 73294 w 149563"/>
                  <a:gd name="connsiteY504" fmla="*/ 135054 h 164445"/>
                  <a:gd name="connsiteX505" fmla="*/ 73294 w 149563"/>
                  <a:gd name="connsiteY505" fmla="*/ 133565 h 164445"/>
                  <a:gd name="connsiteX506" fmla="*/ 75526 w 149563"/>
                  <a:gd name="connsiteY506" fmla="*/ 132449 h 164445"/>
                  <a:gd name="connsiteX507" fmla="*/ 75526 w 149563"/>
                  <a:gd name="connsiteY507" fmla="*/ 132449 h 164445"/>
                  <a:gd name="connsiteX508" fmla="*/ 75526 w 149563"/>
                  <a:gd name="connsiteY508" fmla="*/ 146959 h 164445"/>
                  <a:gd name="connsiteX509" fmla="*/ 75526 w 149563"/>
                  <a:gd name="connsiteY509" fmla="*/ 148819 h 164445"/>
                  <a:gd name="connsiteX510" fmla="*/ 73666 w 149563"/>
                  <a:gd name="connsiteY510" fmla="*/ 149935 h 164445"/>
                  <a:gd name="connsiteX511" fmla="*/ 73666 w 149563"/>
                  <a:gd name="connsiteY511" fmla="*/ 148075 h 164445"/>
                  <a:gd name="connsiteX512" fmla="*/ 75526 w 149563"/>
                  <a:gd name="connsiteY512" fmla="*/ 146959 h 164445"/>
                  <a:gd name="connsiteX513" fmla="*/ 75526 w 149563"/>
                  <a:gd name="connsiteY513" fmla="*/ 146959 h 164445"/>
                  <a:gd name="connsiteX514" fmla="*/ 75526 w 149563"/>
                  <a:gd name="connsiteY514" fmla="*/ 157004 h 164445"/>
                  <a:gd name="connsiteX515" fmla="*/ 75526 w 149563"/>
                  <a:gd name="connsiteY515" fmla="*/ 160725 h 164445"/>
                  <a:gd name="connsiteX516" fmla="*/ 74782 w 149563"/>
                  <a:gd name="connsiteY516" fmla="*/ 161097 h 164445"/>
                  <a:gd name="connsiteX517" fmla="*/ 74782 w 149563"/>
                  <a:gd name="connsiteY517" fmla="*/ 160725 h 164445"/>
                  <a:gd name="connsiteX518" fmla="*/ 74782 w 149563"/>
                  <a:gd name="connsiteY518" fmla="*/ 160353 h 164445"/>
                  <a:gd name="connsiteX519" fmla="*/ 74782 w 149563"/>
                  <a:gd name="connsiteY519" fmla="*/ 159981 h 164445"/>
                  <a:gd name="connsiteX520" fmla="*/ 74782 w 149563"/>
                  <a:gd name="connsiteY520" fmla="*/ 159609 h 164445"/>
                  <a:gd name="connsiteX521" fmla="*/ 74782 w 149563"/>
                  <a:gd name="connsiteY521" fmla="*/ 159237 h 164445"/>
                  <a:gd name="connsiteX522" fmla="*/ 74782 w 149563"/>
                  <a:gd name="connsiteY522" fmla="*/ 158865 h 164445"/>
                  <a:gd name="connsiteX523" fmla="*/ 74782 w 149563"/>
                  <a:gd name="connsiteY523" fmla="*/ 158493 h 164445"/>
                  <a:gd name="connsiteX524" fmla="*/ 75526 w 149563"/>
                  <a:gd name="connsiteY524" fmla="*/ 157004 h 164445"/>
                  <a:gd name="connsiteX525" fmla="*/ 75526 w 149563"/>
                  <a:gd name="connsiteY525" fmla="*/ 157004 h 164445"/>
                  <a:gd name="connsiteX526" fmla="*/ 75526 w 149563"/>
                  <a:gd name="connsiteY526" fmla="*/ 157004 h 164445"/>
                  <a:gd name="connsiteX527" fmla="*/ 73666 w 149563"/>
                  <a:gd name="connsiteY527" fmla="*/ 7813 h 164445"/>
                  <a:gd name="connsiteX528" fmla="*/ 73666 w 149563"/>
                  <a:gd name="connsiteY528" fmla="*/ 5581 h 164445"/>
                  <a:gd name="connsiteX529" fmla="*/ 74038 w 149563"/>
                  <a:gd name="connsiteY529" fmla="*/ 6325 h 164445"/>
                  <a:gd name="connsiteX530" fmla="*/ 74410 w 149563"/>
                  <a:gd name="connsiteY530" fmla="*/ 7069 h 164445"/>
                  <a:gd name="connsiteX531" fmla="*/ 74782 w 149563"/>
                  <a:gd name="connsiteY531" fmla="*/ 7813 h 164445"/>
                  <a:gd name="connsiteX532" fmla="*/ 73666 w 149563"/>
                  <a:gd name="connsiteY532" fmla="*/ 7813 h 164445"/>
                  <a:gd name="connsiteX533" fmla="*/ 73666 w 149563"/>
                  <a:gd name="connsiteY533" fmla="*/ 5581 h 164445"/>
                  <a:gd name="connsiteX534" fmla="*/ 73666 w 149563"/>
                  <a:gd name="connsiteY534" fmla="*/ 7813 h 164445"/>
                  <a:gd name="connsiteX535" fmla="*/ 62132 w 149563"/>
                  <a:gd name="connsiteY535" fmla="*/ 14138 h 164445"/>
                  <a:gd name="connsiteX536" fmla="*/ 62132 w 149563"/>
                  <a:gd name="connsiteY536" fmla="*/ 7813 h 164445"/>
                  <a:gd name="connsiteX537" fmla="*/ 72177 w 149563"/>
                  <a:gd name="connsiteY537" fmla="*/ 2232 h 164445"/>
                  <a:gd name="connsiteX538" fmla="*/ 72549 w 149563"/>
                  <a:gd name="connsiteY538" fmla="*/ 2976 h 164445"/>
                  <a:gd name="connsiteX539" fmla="*/ 72922 w 149563"/>
                  <a:gd name="connsiteY539" fmla="*/ 3720 h 164445"/>
                  <a:gd name="connsiteX540" fmla="*/ 73294 w 149563"/>
                  <a:gd name="connsiteY540" fmla="*/ 4465 h 164445"/>
                  <a:gd name="connsiteX541" fmla="*/ 73666 w 149563"/>
                  <a:gd name="connsiteY541" fmla="*/ 5209 h 164445"/>
                  <a:gd name="connsiteX542" fmla="*/ 73666 w 149563"/>
                  <a:gd name="connsiteY542" fmla="*/ 5581 h 164445"/>
                  <a:gd name="connsiteX543" fmla="*/ 73666 w 149563"/>
                  <a:gd name="connsiteY543" fmla="*/ 5581 h 164445"/>
                  <a:gd name="connsiteX544" fmla="*/ 73666 w 149563"/>
                  <a:gd name="connsiteY544" fmla="*/ 5581 h 164445"/>
                  <a:gd name="connsiteX545" fmla="*/ 73666 w 149563"/>
                  <a:gd name="connsiteY545" fmla="*/ 13766 h 164445"/>
                  <a:gd name="connsiteX546" fmla="*/ 62132 w 149563"/>
                  <a:gd name="connsiteY546" fmla="*/ 20090 h 164445"/>
                  <a:gd name="connsiteX547" fmla="*/ 62132 w 149563"/>
                  <a:gd name="connsiteY547" fmla="*/ 24183 h 164445"/>
                  <a:gd name="connsiteX548" fmla="*/ 73666 w 149563"/>
                  <a:gd name="connsiteY548" fmla="*/ 17858 h 164445"/>
                  <a:gd name="connsiteX549" fmla="*/ 73666 w 149563"/>
                  <a:gd name="connsiteY549" fmla="*/ 13766 h 164445"/>
                  <a:gd name="connsiteX550" fmla="*/ 73666 w 149563"/>
                  <a:gd name="connsiteY550" fmla="*/ 13766 h 164445"/>
                  <a:gd name="connsiteX551" fmla="*/ 73666 w 149563"/>
                  <a:gd name="connsiteY551" fmla="*/ 27904 h 164445"/>
                  <a:gd name="connsiteX552" fmla="*/ 73666 w 149563"/>
                  <a:gd name="connsiteY552" fmla="*/ 32368 h 164445"/>
                  <a:gd name="connsiteX553" fmla="*/ 73294 w 149563"/>
                  <a:gd name="connsiteY553" fmla="*/ 32368 h 164445"/>
                  <a:gd name="connsiteX554" fmla="*/ 73294 w 149563"/>
                  <a:gd name="connsiteY554" fmla="*/ 31996 h 164445"/>
                  <a:gd name="connsiteX555" fmla="*/ 73294 w 149563"/>
                  <a:gd name="connsiteY555" fmla="*/ 31624 h 164445"/>
                  <a:gd name="connsiteX556" fmla="*/ 73294 w 149563"/>
                  <a:gd name="connsiteY556" fmla="*/ 31252 h 164445"/>
                  <a:gd name="connsiteX557" fmla="*/ 73294 w 149563"/>
                  <a:gd name="connsiteY557" fmla="*/ 30880 h 164445"/>
                  <a:gd name="connsiteX558" fmla="*/ 73294 w 149563"/>
                  <a:gd name="connsiteY558" fmla="*/ 30508 h 164445"/>
                  <a:gd name="connsiteX559" fmla="*/ 73294 w 149563"/>
                  <a:gd name="connsiteY559" fmla="*/ 30136 h 164445"/>
                  <a:gd name="connsiteX560" fmla="*/ 73294 w 149563"/>
                  <a:gd name="connsiteY560" fmla="*/ 29764 h 164445"/>
                  <a:gd name="connsiteX561" fmla="*/ 73294 w 149563"/>
                  <a:gd name="connsiteY561" fmla="*/ 29392 h 164445"/>
                  <a:gd name="connsiteX562" fmla="*/ 73666 w 149563"/>
                  <a:gd name="connsiteY562" fmla="*/ 27904 h 164445"/>
                  <a:gd name="connsiteX563" fmla="*/ 73666 w 149563"/>
                  <a:gd name="connsiteY563" fmla="*/ 27904 h 164445"/>
                  <a:gd name="connsiteX564" fmla="*/ 73666 w 149563"/>
                  <a:gd name="connsiteY564" fmla="*/ 133565 h 164445"/>
                  <a:gd name="connsiteX565" fmla="*/ 73666 w 149563"/>
                  <a:gd name="connsiteY565" fmla="*/ 135054 h 164445"/>
                  <a:gd name="connsiteX566" fmla="*/ 62132 w 149563"/>
                  <a:gd name="connsiteY566" fmla="*/ 141378 h 164445"/>
                  <a:gd name="connsiteX567" fmla="*/ 62132 w 149563"/>
                  <a:gd name="connsiteY567" fmla="*/ 139890 h 164445"/>
                  <a:gd name="connsiteX568" fmla="*/ 73666 w 149563"/>
                  <a:gd name="connsiteY568" fmla="*/ 133565 h 164445"/>
                  <a:gd name="connsiteX569" fmla="*/ 73666 w 149563"/>
                  <a:gd name="connsiteY569" fmla="*/ 133565 h 164445"/>
                  <a:gd name="connsiteX570" fmla="*/ 73666 w 149563"/>
                  <a:gd name="connsiteY570" fmla="*/ 147703 h 164445"/>
                  <a:gd name="connsiteX571" fmla="*/ 73666 w 149563"/>
                  <a:gd name="connsiteY571" fmla="*/ 149563 h 164445"/>
                  <a:gd name="connsiteX572" fmla="*/ 62876 w 149563"/>
                  <a:gd name="connsiteY572" fmla="*/ 155516 h 164445"/>
                  <a:gd name="connsiteX573" fmla="*/ 62876 w 149563"/>
                  <a:gd name="connsiteY573" fmla="*/ 155144 h 164445"/>
                  <a:gd name="connsiteX574" fmla="*/ 62876 w 149563"/>
                  <a:gd name="connsiteY574" fmla="*/ 154772 h 164445"/>
                  <a:gd name="connsiteX575" fmla="*/ 62876 w 149563"/>
                  <a:gd name="connsiteY575" fmla="*/ 154400 h 164445"/>
                  <a:gd name="connsiteX576" fmla="*/ 62876 w 149563"/>
                  <a:gd name="connsiteY576" fmla="*/ 154028 h 164445"/>
                  <a:gd name="connsiteX577" fmla="*/ 62876 w 149563"/>
                  <a:gd name="connsiteY577" fmla="*/ 153656 h 164445"/>
                  <a:gd name="connsiteX578" fmla="*/ 62876 w 149563"/>
                  <a:gd name="connsiteY578" fmla="*/ 153284 h 164445"/>
                  <a:gd name="connsiteX579" fmla="*/ 62876 w 149563"/>
                  <a:gd name="connsiteY579" fmla="*/ 152912 h 164445"/>
                  <a:gd name="connsiteX580" fmla="*/ 62876 w 149563"/>
                  <a:gd name="connsiteY580" fmla="*/ 152540 h 164445"/>
                  <a:gd name="connsiteX581" fmla="*/ 73666 w 149563"/>
                  <a:gd name="connsiteY581" fmla="*/ 147703 h 164445"/>
                  <a:gd name="connsiteX582" fmla="*/ 73666 w 149563"/>
                  <a:gd name="connsiteY582" fmla="*/ 147703 h 164445"/>
                  <a:gd name="connsiteX583" fmla="*/ 62132 w 149563"/>
                  <a:gd name="connsiteY583" fmla="*/ 124636 h 164445"/>
                  <a:gd name="connsiteX584" fmla="*/ 62132 w 149563"/>
                  <a:gd name="connsiteY584" fmla="*/ 124636 h 164445"/>
                  <a:gd name="connsiteX585" fmla="*/ 65108 w 149563"/>
                  <a:gd name="connsiteY585" fmla="*/ 122776 h 164445"/>
                  <a:gd name="connsiteX586" fmla="*/ 64736 w 149563"/>
                  <a:gd name="connsiteY586" fmla="*/ 122776 h 164445"/>
                  <a:gd name="connsiteX587" fmla="*/ 64364 w 149563"/>
                  <a:gd name="connsiteY587" fmla="*/ 122776 h 164445"/>
                  <a:gd name="connsiteX588" fmla="*/ 63992 w 149563"/>
                  <a:gd name="connsiteY588" fmla="*/ 122776 h 164445"/>
                  <a:gd name="connsiteX589" fmla="*/ 63620 w 149563"/>
                  <a:gd name="connsiteY589" fmla="*/ 122776 h 164445"/>
                  <a:gd name="connsiteX590" fmla="*/ 63248 w 149563"/>
                  <a:gd name="connsiteY590" fmla="*/ 122776 h 164445"/>
                  <a:gd name="connsiteX591" fmla="*/ 62876 w 149563"/>
                  <a:gd name="connsiteY591" fmla="*/ 122776 h 164445"/>
                  <a:gd name="connsiteX592" fmla="*/ 62504 w 149563"/>
                  <a:gd name="connsiteY592" fmla="*/ 122776 h 164445"/>
                  <a:gd name="connsiteX593" fmla="*/ 62132 w 149563"/>
                  <a:gd name="connsiteY593" fmla="*/ 122776 h 164445"/>
                  <a:gd name="connsiteX594" fmla="*/ 62132 w 149563"/>
                  <a:gd name="connsiteY594" fmla="*/ 124636 h 164445"/>
                  <a:gd name="connsiteX595" fmla="*/ 62132 w 149563"/>
                  <a:gd name="connsiteY595" fmla="*/ 124636 h 164445"/>
                  <a:gd name="connsiteX596" fmla="*/ 62132 w 149563"/>
                  <a:gd name="connsiteY596" fmla="*/ 4092 h 164445"/>
                  <a:gd name="connsiteX597" fmla="*/ 63248 w 149563"/>
                  <a:gd name="connsiteY597" fmla="*/ 3720 h 164445"/>
                  <a:gd name="connsiteX598" fmla="*/ 62876 w 149563"/>
                  <a:gd name="connsiteY598" fmla="*/ 3348 h 164445"/>
                  <a:gd name="connsiteX599" fmla="*/ 62504 w 149563"/>
                  <a:gd name="connsiteY599" fmla="*/ 2976 h 164445"/>
                  <a:gd name="connsiteX600" fmla="*/ 62132 w 149563"/>
                  <a:gd name="connsiteY600" fmla="*/ 2604 h 164445"/>
                  <a:gd name="connsiteX601" fmla="*/ 61760 w 149563"/>
                  <a:gd name="connsiteY601" fmla="*/ 2232 h 164445"/>
                  <a:gd name="connsiteX602" fmla="*/ 61760 w 149563"/>
                  <a:gd name="connsiteY602" fmla="*/ 2232 h 164445"/>
                  <a:gd name="connsiteX603" fmla="*/ 61760 w 149563"/>
                  <a:gd name="connsiteY603" fmla="*/ 4092 h 164445"/>
                  <a:gd name="connsiteX604" fmla="*/ 62132 w 149563"/>
                  <a:gd name="connsiteY604" fmla="*/ 1860 h 164445"/>
                  <a:gd name="connsiteX605" fmla="*/ 62132 w 149563"/>
                  <a:gd name="connsiteY605" fmla="*/ 4092 h 164445"/>
                  <a:gd name="connsiteX606" fmla="*/ 58040 w 149563"/>
                  <a:gd name="connsiteY606" fmla="*/ 6325 h 164445"/>
                  <a:gd name="connsiteX607" fmla="*/ 58040 w 149563"/>
                  <a:gd name="connsiteY607" fmla="*/ 1860 h 164445"/>
                  <a:gd name="connsiteX608" fmla="*/ 61388 w 149563"/>
                  <a:gd name="connsiteY608" fmla="*/ 0 h 164445"/>
                  <a:gd name="connsiteX609" fmla="*/ 61760 w 149563"/>
                  <a:gd name="connsiteY609" fmla="*/ 372 h 164445"/>
                  <a:gd name="connsiteX610" fmla="*/ 62132 w 149563"/>
                  <a:gd name="connsiteY610" fmla="*/ 744 h 164445"/>
                  <a:gd name="connsiteX611" fmla="*/ 62132 w 149563"/>
                  <a:gd name="connsiteY611" fmla="*/ 1860 h 164445"/>
                  <a:gd name="connsiteX612" fmla="*/ 62132 w 149563"/>
                  <a:gd name="connsiteY612" fmla="*/ 1860 h 164445"/>
                  <a:gd name="connsiteX613" fmla="*/ 62132 w 149563"/>
                  <a:gd name="connsiteY613" fmla="*/ 1860 h 164445"/>
                  <a:gd name="connsiteX614" fmla="*/ 62132 w 149563"/>
                  <a:gd name="connsiteY614" fmla="*/ 7813 h 164445"/>
                  <a:gd name="connsiteX615" fmla="*/ 62132 w 149563"/>
                  <a:gd name="connsiteY615" fmla="*/ 14138 h 164445"/>
                  <a:gd name="connsiteX616" fmla="*/ 58040 w 149563"/>
                  <a:gd name="connsiteY616" fmla="*/ 16370 h 164445"/>
                  <a:gd name="connsiteX617" fmla="*/ 58040 w 149563"/>
                  <a:gd name="connsiteY617" fmla="*/ 10045 h 164445"/>
                  <a:gd name="connsiteX618" fmla="*/ 62132 w 149563"/>
                  <a:gd name="connsiteY618" fmla="*/ 7813 h 164445"/>
                  <a:gd name="connsiteX619" fmla="*/ 62132 w 149563"/>
                  <a:gd name="connsiteY619" fmla="*/ 7813 h 164445"/>
                  <a:gd name="connsiteX620" fmla="*/ 62132 w 149563"/>
                  <a:gd name="connsiteY620" fmla="*/ 20090 h 164445"/>
                  <a:gd name="connsiteX621" fmla="*/ 62132 w 149563"/>
                  <a:gd name="connsiteY621" fmla="*/ 24183 h 164445"/>
                  <a:gd name="connsiteX622" fmla="*/ 62132 w 149563"/>
                  <a:gd name="connsiteY622" fmla="*/ 24183 h 164445"/>
                  <a:gd name="connsiteX623" fmla="*/ 62132 w 149563"/>
                  <a:gd name="connsiteY623" fmla="*/ 23811 h 164445"/>
                  <a:gd name="connsiteX624" fmla="*/ 62132 w 149563"/>
                  <a:gd name="connsiteY624" fmla="*/ 23439 h 164445"/>
                  <a:gd name="connsiteX625" fmla="*/ 62132 w 149563"/>
                  <a:gd name="connsiteY625" fmla="*/ 23067 h 164445"/>
                  <a:gd name="connsiteX626" fmla="*/ 62132 w 149563"/>
                  <a:gd name="connsiteY626" fmla="*/ 22695 h 164445"/>
                  <a:gd name="connsiteX627" fmla="*/ 62132 w 149563"/>
                  <a:gd name="connsiteY627" fmla="*/ 22323 h 164445"/>
                  <a:gd name="connsiteX628" fmla="*/ 62132 w 149563"/>
                  <a:gd name="connsiteY628" fmla="*/ 21951 h 164445"/>
                  <a:gd name="connsiteX629" fmla="*/ 62132 w 149563"/>
                  <a:gd name="connsiteY629" fmla="*/ 21579 h 164445"/>
                  <a:gd name="connsiteX630" fmla="*/ 62132 w 149563"/>
                  <a:gd name="connsiteY630" fmla="*/ 21207 h 164445"/>
                  <a:gd name="connsiteX631" fmla="*/ 62132 w 149563"/>
                  <a:gd name="connsiteY631" fmla="*/ 20090 h 164445"/>
                  <a:gd name="connsiteX632" fmla="*/ 62132 w 149563"/>
                  <a:gd name="connsiteY632" fmla="*/ 20090 h 164445"/>
                  <a:gd name="connsiteX633" fmla="*/ 62132 w 149563"/>
                  <a:gd name="connsiteY633" fmla="*/ 124264 h 164445"/>
                  <a:gd name="connsiteX634" fmla="*/ 62132 w 149563"/>
                  <a:gd name="connsiteY634" fmla="*/ 124264 h 164445"/>
                  <a:gd name="connsiteX635" fmla="*/ 58040 w 149563"/>
                  <a:gd name="connsiteY635" fmla="*/ 126868 h 164445"/>
                  <a:gd name="connsiteX636" fmla="*/ 58040 w 149563"/>
                  <a:gd name="connsiteY636" fmla="*/ 126496 h 164445"/>
                  <a:gd name="connsiteX637" fmla="*/ 62132 w 149563"/>
                  <a:gd name="connsiteY637" fmla="*/ 124264 h 164445"/>
                  <a:gd name="connsiteX638" fmla="*/ 62132 w 149563"/>
                  <a:gd name="connsiteY638" fmla="*/ 124264 h 164445"/>
                  <a:gd name="connsiteX639" fmla="*/ 62132 w 149563"/>
                  <a:gd name="connsiteY639" fmla="*/ 139518 h 164445"/>
                  <a:gd name="connsiteX640" fmla="*/ 62132 w 149563"/>
                  <a:gd name="connsiteY640" fmla="*/ 141006 h 164445"/>
                  <a:gd name="connsiteX641" fmla="*/ 58040 w 149563"/>
                  <a:gd name="connsiteY641" fmla="*/ 143239 h 164445"/>
                  <a:gd name="connsiteX642" fmla="*/ 58040 w 149563"/>
                  <a:gd name="connsiteY642" fmla="*/ 141750 h 164445"/>
                  <a:gd name="connsiteX643" fmla="*/ 62132 w 149563"/>
                  <a:gd name="connsiteY643" fmla="*/ 139518 h 164445"/>
                  <a:gd name="connsiteX644" fmla="*/ 29020 w 149563"/>
                  <a:gd name="connsiteY644" fmla="*/ 70317 h 164445"/>
                  <a:gd name="connsiteX645" fmla="*/ 29764 w 149563"/>
                  <a:gd name="connsiteY645" fmla="*/ 69945 h 164445"/>
                  <a:gd name="connsiteX646" fmla="*/ 30136 w 149563"/>
                  <a:gd name="connsiteY646" fmla="*/ 69945 h 164445"/>
                  <a:gd name="connsiteX647" fmla="*/ 30136 w 149563"/>
                  <a:gd name="connsiteY647" fmla="*/ 69945 h 164445"/>
                  <a:gd name="connsiteX648" fmla="*/ 30136 w 149563"/>
                  <a:gd name="connsiteY648" fmla="*/ 69945 h 164445"/>
                  <a:gd name="connsiteX649" fmla="*/ 30136 w 149563"/>
                  <a:gd name="connsiteY649" fmla="*/ 69945 h 164445"/>
                  <a:gd name="connsiteX650" fmla="*/ 30136 w 149563"/>
                  <a:gd name="connsiteY650" fmla="*/ 69945 h 164445"/>
                  <a:gd name="connsiteX651" fmla="*/ 30136 w 149563"/>
                  <a:gd name="connsiteY651" fmla="*/ 69945 h 164445"/>
                  <a:gd name="connsiteX652" fmla="*/ 30136 w 149563"/>
                  <a:gd name="connsiteY652" fmla="*/ 69945 h 164445"/>
                  <a:gd name="connsiteX653" fmla="*/ 30136 w 149563"/>
                  <a:gd name="connsiteY653" fmla="*/ 69945 h 164445"/>
                  <a:gd name="connsiteX654" fmla="*/ 30136 w 149563"/>
                  <a:gd name="connsiteY654" fmla="*/ 69945 h 164445"/>
                  <a:gd name="connsiteX655" fmla="*/ 30136 w 149563"/>
                  <a:gd name="connsiteY655" fmla="*/ 69945 h 164445"/>
                  <a:gd name="connsiteX656" fmla="*/ 30136 w 149563"/>
                  <a:gd name="connsiteY656" fmla="*/ 69945 h 164445"/>
                  <a:gd name="connsiteX657" fmla="*/ 29020 w 149563"/>
                  <a:gd name="connsiteY657" fmla="*/ 70317 h 164445"/>
                  <a:gd name="connsiteX658" fmla="*/ 29020 w 149563"/>
                  <a:gd name="connsiteY658" fmla="*/ 70317 h 164445"/>
                  <a:gd name="connsiteX659" fmla="*/ 29020 w 149563"/>
                  <a:gd name="connsiteY659" fmla="*/ 70317 h 164445"/>
                  <a:gd name="connsiteX660" fmla="*/ 29020 w 149563"/>
                  <a:gd name="connsiteY660" fmla="*/ 70317 h 164445"/>
                  <a:gd name="connsiteX661" fmla="*/ 29020 w 149563"/>
                  <a:gd name="connsiteY661" fmla="*/ 70317 h 164445"/>
                  <a:gd name="connsiteX662" fmla="*/ 29020 w 149563"/>
                  <a:gd name="connsiteY662" fmla="*/ 70317 h 164445"/>
                  <a:gd name="connsiteX663" fmla="*/ 29020 w 149563"/>
                  <a:gd name="connsiteY663" fmla="*/ 70317 h 164445"/>
                  <a:gd name="connsiteX664" fmla="*/ 29020 w 149563"/>
                  <a:gd name="connsiteY664" fmla="*/ 70317 h 164445"/>
                  <a:gd name="connsiteX665" fmla="*/ 58040 w 149563"/>
                  <a:gd name="connsiteY665" fmla="*/ 1860 h 164445"/>
                  <a:gd name="connsiteX666" fmla="*/ 58040 w 149563"/>
                  <a:gd name="connsiteY666" fmla="*/ 6325 h 164445"/>
                  <a:gd name="connsiteX667" fmla="*/ 39437 w 149563"/>
                  <a:gd name="connsiteY667" fmla="*/ 16370 h 164445"/>
                  <a:gd name="connsiteX668" fmla="*/ 39065 w 149563"/>
                  <a:gd name="connsiteY668" fmla="*/ 15998 h 164445"/>
                  <a:gd name="connsiteX669" fmla="*/ 38693 w 149563"/>
                  <a:gd name="connsiteY669" fmla="*/ 15626 h 164445"/>
                  <a:gd name="connsiteX670" fmla="*/ 38321 w 149563"/>
                  <a:gd name="connsiteY670" fmla="*/ 15254 h 164445"/>
                  <a:gd name="connsiteX671" fmla="*/ 37949 w 149563"/>
                  <a:gd name="connsiteY671" fmla="*/ 14882 h 164445"/>
                  <a:gd name="connsiteX672" fmla="*/ 37577 w 149563"/>
                  <a:gd name="connsiteY672" fmla="*/ 14510 h 164445"/>
                  <a:gd name="connsiteX673" fmla="*/ 28648 w 149563"/>
                  <a:gd name="connsiteY673" fmla="*/ 19347 h 164445"/>
                  <a:gd name="connsiteX674" fmla="*/ 28648 w 149563"/>
                  <a:gd name="connsiteY674" fmla="*/ 19347 h 164445"/>
                  <a:gd name="connsiteX675" fmla="*/ 29020 w 149563"/>
                  <a:gd name="connsiteY675" fmla="*/ 19719 h 164445"/>
                  <a:gd name="connsiteX676" fmla="*/ 29392 w 149563"/>
                  <a:gd name="connsiteY676" fmla="*/ 20090 h 164445"/>
                  <a:gd name="connsiteX677" fmla="*/ 29764 w 149563"/>
                  <a:gd name="connsiteY677" fmla="*/ 20463 h 164445"/>
                  <a:gd name="connsiteX678" fmla="*/ 30136 w 149563"/>
                  <a:gd name="connsiteY678" fmla="*/ 20835 h 164445"/>
                  <a:gd name="connsiteX679" fmla="*/ 30508 w 149563"/>
                  <a:gd name="connsiteY679" fmla="*/ 21207 h 164445"/>
                  <a:gd name="connsiteX680" fmla="*/ 30880 w 149563"/>
                  <a:gd name="connsiteY680" fmla="*/ 21579 h 164445"/>
                  <a:gd name="connsiteX681" fmla="*/ 28648 w 149563"/>
                  <a:gd name="connsiteY681" fmla="*/ 22695 h 164445"/>
                  <a:gd name="connsiteX682" fmla="*/ 28648 w 149563"/>
                  <a:gd name="connsiteY682" fmla="*/ 11533 h 164445"/>
                  <a:gd name="connsiteX683" fmla="*/ 41297 w 149563"/>
                  <a:gd name="connsiteY683" fmla="*/ 4837 h 164445"/>
                  <a:gd name="connsiteX684" fmla="*/ 41669 w 149563"/>
                  <a:gd name="connsiteY684" fmla="*/ 5209 h 164445"/>
                  <a:gd name="connsiteX685" fmla="*/ 42041 w 149563"/>
                  <a:gd name="connsiteY685" fmla="*/ 5581 h 164445"/>
                  <a:gd name="connsiteX686" fmla="*/ 42414 w 149563"/>
                  <a:gd name="connsiteY686" fmla="*/ 5953 h 164445"/>
                  <a:gd name="connsiteX687" fmla="*/ 42414 w 149563"/>
                  <a:gd name="connsiteY687" fmla="*/ 5953 h 164445"/>
                  <a:gd name="connsiteX688" fmla="*/ 50227 w 149563"/>
                  <a:gd name="connsiteY688" fmla="*/ 1860 h 164445"/>
                  <a:gd name="connsiteX689" fmla="*/ 50599 w 149563"/>
                  <a:gd name="connsiteY689" fmla="*/ 2232 h 164445"/>
                  <a:gd name="connsiteX690" fmla="*/ 50971 w 149563"/>
                  <a:gd name="connsiteY690" fmla="*/ 2604 h 164445"/>
                  <a:gd name="connsiteX691" fmla="*/ 51343 w 149563"/>
                  <a:gd name="connsiteY691" fmla="*/ 2976 h 164445"/>
                  <a:gd name="connsiteX692" fmla="*/ 51715 w 149563"/>
                  <a:gd name="connsiteY692" fmla="*/ 3348 h 164445"/>
                  <a:gd name="connsiteX693" fmla="*/ 52087 w 149563"/>
                  <a:gd name="connsiteY693" fmla="*/ 3720 h 164445"/>
                  <a:gd name="connsiteX694" fmla="*/ 52459 w 149563"/>
                  <a:gd name="connsiteY694" fmla="*/ 4092 h 164445"/>
                  <a:gd name="connsiteX695" fmla="*/ 52831 w 149563"/>
                  <a:gd name="connsiteY695" fmla="*/ 4465 h 164445"/>
                  <a:gd name="connsiteX696" fmla="*/ 53203 w 149563"/>
                  <a:gd name="connsiteY696" fmla="*/ 4837 h 164445"/>
                  <a:gd name="connsiteX697" fmla="*/ 36833 w 149563"/>
                  <a:gd name="connsiteY697" fmla="*/ 13766 h 164445"/>
                  <a:gd name="connsiteX698" fmla="*/ 37205 w 149563"/>
                  <a:gd name="connsiteY698" fmla="*/ 14138 h 164445"/>
                  <a:gd name="connsiteX699" fmla="*/ 37577 w 149563"/>
                  <a:gd name="connsiteY699" fmla="*/ 14510 h 164445"/>
                  <a:gd name="connsiteX700" fmla="*/ 37577 w 149563"/>
                  <a:gd name="connsiteY700" fmla="*/ 14138 h 164445"/>
                  <a:gd name="connsiteX701" fmla="*/ 37205 w 149563"/>
                  <a:gd name="connsiteY701" fmla="*/ 13766 h 164445"/>
                  <a:gd name="connsiteX702" fmla="*/ 58040 w 149563"/>
                  <a:gd name="connsiteY702" fmla="*/ 1860 h 164445"/>
                  <a:gd name="connsiteX703" fmla="*/ 58040 w 149563"/>
                  <a:gd name="connsiteY703" fmla="*/ 1860 h 164445"/>
                  <a:gd name="connsiteX704" fmla="*/ 58040 w 149563"/>
                  <a:gd name="connsiteY704" fmla="*/ 10045 h 164445"/>
                  <a:gd name="connsiteX705" fmla="*/ 48738 w 149563"/>
                  <a:gd name="connsiteY705" fmla="*/ 15254 h 164445"/>
                  <a:gd name="connsiteX706" fmla="*/ 49110 w 149563"/>
                  <a:gd name="connsiteY706" fmla="*/ 15998 h 164445"/>
                  <a:gd name="connsiteX707" fmla="*/ 49482 w 149563"/>
                  <a:gd name="connsiteY707" fmla="*/ 16742 h 164445"/>
                  <a:gd name="connsiteX708" fmla="*/ 49854 w 149563"/>
                  <a:gd name="connsiteY708" fmla="*/ 17486 h 164445"/>
                  <a:gd name="connsiteX709" fmla="*/ 50227 w 149563"/>
                  <a:gd name="connsiteY709" fmla="*/ 18230 h 164445"/>
                  <a:gd name="connsiteX710" fmla="*/ 50599 w 149563"/>
                  <a:gd name="connsiteY710" fmla="*/ 18974 h 164445"/>
                  <a:gd name="connsiteX711" fmla="*/ 50971 w 149563"/>
                  <a:gd name="connsiteY711" fmla="*/ 19719 h 164445"/>
                  <a:gd name="connsiteX712" fmla="*/ 51343 w 149563"/>
                  <a:gd name="connsiteY712" fmla="*/ 20463 h 164445"/>
                  <a:gd name="connsiteX713" fmla="*/ 51715 w 149563"/>
                  <a:gd name="connsiteY713" fmla="*/ 21207 h 164445"/>
                  <a:gd name="connsiteX714" fmla="*/ 58784 w 149563"/>
                  <a:gd name="connsiteY714" fmla="*/ 17486 h 164445"/>
                  <a:gd name="connsiteX715" fmla="*/ 58784 w 149563"/>
                  <a:gd name="connsiteY715" fmla="*/ 10045 h 164445"/>
                  <a:gd name="connsiteX716" fmla="*/ 58040 w 149563"/>
                  <a:gd name="connsiteY716" fmla="*/ 10045 h 164445"/>
                  <a:gd name="connsiteX717" fmla="*/ 58040 w 149563"/>
                  <a:gd name="connsiteY717" fmla="*/ 126496 h 164445"/>
                  <a:gd name="connsiteX718" fmla="*/ 58040 w 149563"/>
                  <a:gd name="connsiteY718" fmla="*/ 126496 h 164445"/>
                  <a:gd name="connsiteX719" fmla="*/ 39437 w 149563"/>
                  <a:gd name="connsiteY719" fmla="*/ 136542 h 164445"/>
                  <a:gd name="connsiteX720" fmla="*/ 39809 w 149563"/>
                  <a:gd name="connsiteY720" fmla="*/ 136542 h 164445"/>
                  <a:gd name="connsiteX721" fmla="*/ 40181 w 149563"/>
                  <a:gd name="connsiteY721" fmla="*/ 136542 h 164445"/>
                  <a:gd name="connsiteX722" fmla="*/ 40553 w 149563"/>
                  <a:gd name="connsiteY722" fmla="*/ 136542 h 164445"/>
                  <a:gd name="connsiteX723" fmla="*/ 40925 w 149563"/>
                  <a:gd name="connsiteY723" fmla="*/ 136542 h 164445"/>
                  <a:gd name="connsiteX724" fmla="*/ 41297 w 149563"/>
                  <a:gd name="connsiteY724" fmla="*/ 136542 h 164445"/>
                  <a:gd name="connsiteX725" fmla="*/ 41669 w 149563"/>
                  <a:gd name="connsiteY725" fmla="*/ 136542 h 164445"/>
                  <a:gd name="connsiteX726" fmla="*/ 42041 w 149563"/>
                  <a:gd name="connsiteY726" fmla="*/ 136542 h 164445"/>
                  <a:gd name="connsiteX727" fmla="*/ 42414 w 149563"/>
                  <a:gd name="connsiteY727" fmla="*/ 136542 h 164445"/>
                  <a:gd name="connsiteX728" fmla="*/ 58040 w 149563"/>
                  <a:gd name="connsiteY728" fmla="*/ 126496 h 164445"/>
                  <a:gd name="connsiteX729" fmla="*/ 58040 w 149563"/>
                  <a:gd name="connsiteY729" fmla="*/ 126496 h 164445"/>
                  <a:gd name="connsiteX730" fmla="*/ 58040 w 149563"/>
                  <a:gd name="connsiteY730" fmla="*/ 142123 h 164445"/>
                  <a:gd name="connsiteX731" fmla="*/ 58040 w 149563"/>
                  <a:gd name="connsiteY731" fmla="*/ 143611 h 164445"/>
                  <a:gd name="connsiteX732" fmla="*/ 50971 w 149563"/>
                  <a:gd name="connsiteY732" fmla="*/ 147331 h 164445"/>
                  <a:gd name="connsiteX733" fmla="*/ 51343 w 149563"/>
                  <a:gd name="connsiteY733" fmla="*/ 146959 h 164445"/>
                  <a:gd name="connsiteX734" fmla="*/ 51715 w 149563"/>
                  <a:gd name="connsiteY734" fmla="*/ 146587 h 164445"/>
                  <a:gd name="connsiteX735" fmla="*/ 52087 w 149563"/>
                  <a:gd name="connsiteY735" fmla="*/ 146215 h 164445"/>
                  <a:gd name="connsiteX736" fmla="*/ 52459 w 149563"/>
                  <a:gd name="connsiteY736" fmla="*/ 145843 h 164445"/>
                  <a:gd name="connsiteX737" fmla="*/ 52831 w 149563"/>
                  <a:gd name="connsiteY737" fmla="*/ 145471 h 164445"/>
                  <a:gd name="connsiteX738" fmla="*/ 53203 w 149563"/>
                  <a:gd name="connsiteY738" fmla="*/ 145099 h 164445"/>
                  <a:gd name="connsiteX739" fmla="*/ 53575 w 149563"/>
                  <a:gd name="connsiteY739" fmla="*/ 144727 h 164445"/>
                  <a:gd name="connsiteX740" fmla="*/ 53947 w 149563"/>
                  <a:gd name="connsiteY740" fmla="*/ 144355 h 164445"/>
                  <a:gd name="connsiteX741" fmla="*/ 58040 w 149563"/>
                  <a:gd name="connsiteY741" fmla="*/ 142123 h 164445"/>
                  <a:gd name="connsiteX742" fmla="*/ 58040 w 149563"/>
                  <a:gd name="connsiteY742" fmla="*/ 142123 h 164445"/>
                  <a:gd name="connsiteX743" fmla="*/ 29020 w 149563"/>
                  <a:gd name="connsiteY743" fmla="*/ 71433 h 164445"/>
                  <a:gd name="connsiteX744" fmla="*/ 32368 w 149563"/>
                  <a:gd name="connsiteY744" fmla="*/ 69573 h 164445"/>
                  <a:gd name="connsiteX745" fmla="*/ 31996 w 149563"/>
                  <a:gd name="connsiteY745" fmla="*/ 69573 h 164445"/>
                  <a:gd name="connsiteX746" fmla="*/ 31624 w 149563"/>
                  <a:gd name="connsiteY746" fmla="*/ 69573 h 164445"/>
                  <a:gd name="connsiteX747" fmla="*/ 31252 w 149563"/>
                  <a:gd name="connsiteY747" fmla="*/ 69573 h 164445"/>
                  <a:gd name="connsiteX748" fmla="*/ 30880 w 149563"/>
                  <a:gd name="connsiteY748" fmla="*/ 69573 h 164445"/>
                  <a:gd name="connsiteX749" fmla="*/ 30508 w 149563"/>
                  <a:gd name="connsiteY749" fmla="*/ 69573 h 164445"/>
                  <a:gd name="connsiteX750" fmla="*/ 30136 w 149563"/>
                  <a:gd name="connsiteY750" fmla="*/ 69573 h 164445"/>
                  <a:gd name="connsiteX751" fmla="*/ 29764 w 149563"/>
                  <a:gd name="connsiteY751" fmla="*/ 69573 h 164445"/>
                  <a:gd name="connsiteX752" fmla="*/ 29392 w 149563"/>
                  <a:gd name="connsiteY752" fmla="*/ 69573 h 164445"/>
                  <a:gd name="connsiteX753" fmla="*/ 29020 w 149563"/>
                  <a:gd name="connsiteY753" fmla="*/ 71433 h 164445"/>
                  <a:gd name="connsiteX754" fmla="*/ 29020 w 149563"/>
                  <a:gd name="connsiteY754" fmla="*/ 71433 h 164445"/>
                  <a:gd name="connsiteX755" fmla="*/ 29020 w 149563"/>
                  <a:gd name="connsiteY755" fmla="*/ 71433 h 164445"/>
                  <a:gd name="connsiteX756" fmla="*/ 29020 w 149563"/>
                  <a:gd name="connsiteY756" fmla="*/ 56179 h 164445"/>
                  <a:gd name="connsiteX757" fmla="*/ 29020 w 149563"/>
                  <a:gd name="connsiteY757" fmla="*/ 56179 h 164445"/>
                  <a:gd name="connsiteX758" fmla="*/ 29020 w 149563"/>
                  <a:gd name="connsiteY758" fmla="*/ 56179 h 164445"/>
                  <a:gd name="connsiteX759" fmla="*/ 29020 w 149563"/>
                  <a:gd name="connsiteY759" fmla="*/ 56179 h 164445"/>
                  <a:gd name="connsiteX760" fmla="*/ 29020 w 149563"/>
                  <a:gd name="connsiteY760" fmla="*/ 56179 h 164445"/>
                  <a:gd name="connsiteX761" fmla="*/ 29020 w 149563"/>
                  <a:gd name="connsiteY761" fmla="*/ 32368 h 164445"/>
                  <a:gd name="connsiteX762" fmla="*/ 29020 w 149563"/>
                  <a:gd name="connsiteY762" fmla="*/ 31624 h 164445"/>
                  <a:gd name="connsiteX763" fmla="*/ 29392 w 149563"/>
                  <a:gd name="connsiteY763" fmla="*/ 31624 h 164445"/>
                  <a:gd name="connsiteX764" fmla="*/ 30136 w 149563"/>
                  <a:gd name="connsiteY764" fmla="*/ 31996 h 164445"/>
                  <a:gd name="connsiteX765" fmla="*/ 29020 w 149563"/>
                  <a:gd name="connsiteY765" fmla="*/ 32368 h 164445"/>
                  <a:gd name="connsiteX766" fmla="*/ 27904 w 149563"/>
                  <a:gd name="connsiteY766" fmla="*/ 70689 h 164445"/>
                  <a:gd name="connsiteX767" fmla="*/ 29020 w 149563"/>
                  <a:gd name="connsiteY767" fmla="*/ 69945 h 164445"/>
                  <a:gd name="connsiteX768" fmla="*/ 29020 w 149563"/>
                  <a:gd name="connsiteY768" fmla="*/ 69945 h 164445"/>
                  <a:gd name="connsiteX769" fmla="*/ 29020 w 149563"/>
                  <a:gd name="connsiteY769" fmla="*/ 69945 h 164445"/>
                  <a:gd name="connsiteX770" fmla="*/ 29020 w 149563"/>
                  <a:gd name="connsiteY770" fmla="*/ 69945 h 164445"/>
                  <a:gd name="connsiteX771" fmla="*/ 29020 w 149563"/>
                  <a:gd name="connsiteY771" fmla="*/ 69945 h 164445"/>
                  <a:gd name="connsiteX772" fmla="*/ 29020 w 149563"/>
                  <a:gd name="connsiteY772" fmla="*/ 69945 h 164445"/>
                  <a:gd name="connsiteX773" fmla="*/ 29020 w 149563"/>
                  <a:gd name="connsiteY773" fmla="*/ 69945 h 164445"/>
                  <a:gd name="connsiteX774" fmla="*/ 29020 w 149563"/>
                  <a:gd name="connsiteY774" fmla="*/ 69945 h 164445"/>
                  <a:gd name="connsiteX775" fmla="*/ 29020 w 149563"/>
                  <a:gd name="connsiteY775" fmla="*/ 69945 h 164445"/>
                  <a:gd name="connsiteX776" fmla="*/ 29020 w 149563"/>
                  <a:gd name="connsiteY776" fmla="*/ 69945 h 164445"/>
                  <a:gd name="connsiteX777" fmla="*/ 29020 w 149563"/>
                  <a:gd name="connsiteY777" fmla="*/ 69945 h 164445"/>
                  <a:gd name="connsiteX778" fmla="*/ 29020 w 149563"/>
                  <a:gd name="connsiteY778" fmla="*/ 69945 h 164445"/>
                  <a:gd name="connsiteX779" fmla="*/ 27904 w 149563"/>
                  <a:gd name="connsiteY779" fmla="*/ 70689 h 164445"/>
                  <a:gd name="connsiteX780" fmla="*/ 27904 w 149563"/>
                  <a:gd name="connsiteY780" fmla="*/ 70689 h 164445"/>
                  <a:gd name="connsiteX781" fmla="*/ 27904 w 149563"/>
                  <a:gd name="connsiteY781" fmla="*/ 70689 h 164445"/>
                  <a:gd name="connsiteX782" fmla="*/ 27904 w 149563"/>
                  <a:gd name="connsiteY782" fmla="*/ 70689 h 164445"/>
                  <a:gd name="connsiteX783" fmla="*/ 27904 w 149563"/>
                  <a:gd name="connsiteY783" fmla="*/ 70689 h 164445"/>
                  <a:gd name="connsiteX784" fmla="*/ 27904 w 149563"/>
                  <a:gd name="connsiteY784" fmla="*/ 70689 h 164445"/>
                  <a:gd name="connsiteX785" fmla="*/ 27904 w 149563"/>
                  <a:gd name="connsiteY785" fmla="*/ 70689 h 164445"/>
                  <a:gd name="connsiteX786" fmla="*/ 29020 w 149563"/>
                  <a:gd name="connsiteY786" fmla="*/ 10417 h 164445"/>
                  <a:gd name="connsiteX787" fmla="*/ 29020 w 149563"/>
                  <a:gd name="connsiteY787" fmla="*/ 21579 h 164445"/>
                  <a:gd name="connsiteX788" fmla="*/ 25671 w 149563"/>
                  <a:gd name="connsiteY788" fmla="*/ 23439 h 164445"/>
                  <a:gd name="connsiteX789" fmla="*/ 25671 w 149563"/>
                  <a:gd name="connsiteY789" fmla="*/ 12278 h 164445"/>
                  <a:gd name="connsiteX790" fmla="*/ 29020 w 149563"/>
                  <a:gd name="connsiteY790" fmla="*/ 10417 h 164445"/>
                  <a:gd name="connsiteX791" fmla="*/ 29020 w 149563"/>
                  <a:gd name="connsiteY791" fmla="*/ 10417 h 164445"/>
                  <a:gd name="connsiteX792" fmla="*/ 29020 w 149563"/>
                  <a:gd name="connsiteY792" fmla="*/ 31624 h 164445"/>
                  <a:gd name="connsiteX793" fmla="*/ 29020 w 149563"/>
                  <a:gd name="connsiteY793" fmla="*/ 32368 h 164445"/>
                  <a:gd name="connsiteX794" fmla="*/ 25671 w 149563"/>
                  <a:gd name="connsiteY794" fmla="*/ 34228 h 164445"/>
                  <a:gd name="connsiteX795" fmla="*/ 25671 w 149563"/>
                  <a:gd name="connsiteY795" fmla="*/ 30136 h 164445"/>
                  <a:gd name="connsiteX796" fmla="*/ 26043 w 149563"/>
                  <a:gd name="connsiteY796" fmla="*/ 30136 h 164445"/>
                  <a:gd name="connsiteX797" fmla="*/ 26787 w 149563"/>
                  <a:gd name="connsiteY797" fmla="*/ 30508 h 164445"/>
                  <a:gd name="connsiteX798" fmla="*/ 27532 w 149563"/>
                  <a:gd name="connsiteY798" fmla="*/ 30880 h 164445"/>
                  <a:gd name="connsiteX799" fmla="*/ 28276 w 149563"/>
                  <a:gd name="connsiteY799" fmla="*/ 31252 h 164445"/>
                  <a:gd name="connsiteX800" fmla="*/ 29020 w 149563"/>
                  <a:gd name="connsiteY800" fmla="*/ 31624 h 164445"/>
                  <a:gd name="connsiteX801" fmla="*/ 29020 w 149563"/>
                  <a:gd name="connsiteY801" fmla="*/ 31624 h 164445"/>
                  <a:gd name="connsiteX802" fmla="*/ 29020 w 149563"/>
                  <a:gd name="connsiteY802" fmla="*/ 31624 h 164445"/>
                  <a:gd name="connsiteX803" fmla="*/ 29020 w 149563"/>
                  <a:gd name="connsiteY803" fmla="*/ 31624 h 164445"/>
                  <a:gd name="connsiteX804" fmla="*/ 29020 w 149563"/>
                  <a:gd name="connsiteY804" fmla="*/ 56179 h 164445"/>
                  <a:gd name="connsiteX805" fmla="*/ 29020 w 149563"/>
                  <a:gd name="connsiteY805" fmla="*/ 56179 h 164445"/>
                  <a:gd name="connsiteX806" fmla="*/ 25671 w 149563"/>
                  <a:gd name="connsiteY806" fmla="*/ 58039 h 164445"/>
                  <a:gd name="connsiteX807" fmla="*/ 25671 w 149563"/>
                  <a:gd name="connsiteY807" fmla="*/ 56923 h 164445"/>
                  <a:gd name="connsiteX808" fmla="*/ 26415 w 149563"/>
                  <a:gd name="connsiteY808" fmla="*/ 56551 h 164445"/>
                  <a:gd name="connsiteX809" fmla="*/ 26787 w 149563"/>
                  <a:gd name="connsiteY809" fmla="*/ 56551 h 164445"/>
                  <a:gd name="connsiteX810" fmla="*/ 27160 w 149563"/>
                  <a:gd name="connsiteY810" fmla="*/ 56551 h 164445"/>
                  <a:gd name="connsiteX811" fmla="*/ 27532 w 149563"/>
                  <a:gd name="connsiteY811" fmla="*/ 56551 h 164445"/>
                  <a:gd name="connsiteX812" fmla="*/ 27904 w 149563"/>
                  <a:gd name="connsiteY812" fmla="*/ 56551 h 164445"/>
                  <a:gd name="connsiteX813" fmla="*/ 28276 w 149563"/>
                  <a:gd name="connsiteY813" fmla="*/ 56551 h 164445"/>
                  <a:gd name="connsiteX814" fmla="*/ 28648 w 149563"/>
                  <a:gd name="connsiteY814" fmla="*/ 56551 h 164445"/>
                  <a:gd name="connsiteX815" fmla="*/ 29020 w 149563"/>
                  <a:gd name="connsiteY815" fmla="*/ 56179 h 164445"/>
                  <a:gd name="connsiteX816" fmla="*/ 29020 w 149563"/>
                  <a:gd name="connsiteY816" fmla="*/ 56179 h 164445"/>
                  <a:gd name="connsiteX817" fmla="*/ 29020 w 149563"/>
                  <a:gd name="connsiteY817" fmla="*/ 56179 h 164445"/>
                  <a:gd name="connsiteX818" fmla="*/ 29020 w 149563"/>
                  <a:gd name="connsiteY818" fmla="*/ 71433 h 164445"/>
                  <a:gd name="connsiteX819" fmla="*/ 29020 w 149563"/>
                  <a:gd name="connsiteY819" fmla="*/ 71433 h 164445"/>
                  <a:gd name="connsiteX820" fmla="*/ 25671 w 149563"/>
                  <a:gd name="connsiteY820" fmla="*/ 73294 h 164445"/>
                  <a:gd name="connsiteX821" fmla="*/ 25671 w 149563"/>
                  <a:gd name="connsiteY821" fmla="*/ 73294 h 164445"/>
                  <a:gd name="connsiteX822" fmla="*/ 29020 w 149563"/>
                  <a:gd name="connsiteY822" fmla="*/ 71433 h 164445"/>
                  <a:gd name="connsiteX823" fmla="*/ 29020 w 149563"/>
                  <a:gd name="connsiteY823" fmla="*/ 71433 h 164445"/>
                  <a:gd name="connsiteX824" fmla="*/ 25671 w 149563"/>
                  <a:gd name="connsiteY824" fmla="*/ 56551 h 164445"/>
                  <a:gd name="connsiteX825" fmla="*/ 25671 w 149563"/>
                  <a:gd name="connsiteY825" fmla="*/ 56551 h 164445"/>
                  <a:gd name="connsiteX826" fmla="*/ 25671 w 149563"/>
                  <a:gd name="connsiteY826" fmla="*/ 56551 h 164445"/>
                  <a:gd name="connsiteX827" fmla="*/ 25671 w 149563"/>
                  <a:gd name="connsiteY827" fmla="*/ 56551 h 164445"/>
                  <a:gd name="connsiteX828" fmla="*/ 25671 w 149563"/>
                  <a:gd name="connsiteY828" fmla="*/ 56551 h 164445"/>
                  <a:gd name="connsiteX829" fmla="*/ 25671 w 149563"/>
                  <a:gd name="connsiteY829" fmla="*/ 56551 h 164445"/>
                  <a:gd name="connsiteX830" fmla="*/ 25671 w 149563"/>
                  <a:gd name="connsiteY830" fmla="*/ 56551 h 164445"/>
                  <a:gd name="connsiteX831" fmla="*/ 25671 w 149563"/>
                  <a:gd name="connsiteY831" fmla="*/ 56551 h 164445"/>
                  <a:gd name="connsiteX832" fmla="*/ 25671 w 149563"/>
                  <a:gd name="connsiteY832" fmla="*/ 56551 h 164445"/>
                  <a:gd name="connsiteX833" fmla="*/ 26043 w 149563"/>
                  <a:gd name="connsiteY833" fmla="*/ 56551 h 164445"/>
                  <a:gd name="connsiteX834" fmla="*/ 26043 w 149563"/>
                  <a:gd name="connsiteY834" fmla="*/ 56551 h 164445"/>
                  <a:gd name="connsiteX835" fmla="*/ 26043 w 149563"/>
                  <a:gd name="connsiteY835" fmla="*/ 56551 h 164445"/>
                  <a:gd name="connsiteX836" fmla="*/ 26043 w 149563"/>
                  <a:gd name="connsiteY836" fmla="*/ 56551 h 164445"/>
                  <a:gd name="connsiteX837" fmla="*/ 26043 w 149563"/>
                  <a:gd name="connsiteY837" fmla="*/ 56551 h 164445"/>
                  <a:gd name="connsiteX838" fmla="*/ 26043 w 149563"/>
                  <a:gd name="connsiteY838" fmla="*/ 56551 h 164445"/>
                  <a:gd name="connsiteX839" fmla="*/ 26043 w 149563"/>
                  <a:gd name="connsiteY839" fmla="*/ 56551 h 164445"/>
                  <a:gd name="connsiteX840" fmla="*/ 26043 w 149563"/>
                  <a:gd name="connsiteY840" fmla="*/ 56551 h 164445"/>
                  <a:gd name="connsiteX841" fmla="*/ 26043 w 149563"/>
                  <a:gd name="connsiteY841" fmla="*/ 56551 h 164445"/>
                  <a:gd name="connsiteX842" fmla="*/ 26043 w 149563"/>
                  <a:gd name="connsiteY842" fmla="*/ 56551 h 164445"/>
                  <a:gd name="connsiteX843" fmla="*/ 26043 w 149563"/>
                  <a:gd name="connsiteY843" fmla="*/ 56551 h 164445"/>
                  <a:gd name="connsiteX844" fmla="*/ 26043 w 149563"/>
                  <a:gd name="connsiteY844" fmla="*/ 56551 h 164445"/>
                  <a:gd name="connsiteX845" fmla="*/ 26043 w 149563"/>
                  <a:gd name="connsiteY845" fmla="*/ 56551 h 164445"/>
                  <a:gd name="connsiteX846" fmla="*/ 26043 w 149563"/>
                  <a:gd name="connsiteY846" fmla="*/ 56551 h 164445"/>
                  <a:gd name="connsiteX847" fmla="*/ 26043 w 149563"/>
                  <a:gd name="connsiteY847" fmla="*/ 56551 h 164445"/>
                  <a:gd name="connsiteX848" fmla="*/ 26043 w 149563"/>
                  <a:gd name="connsiteY848" fmla="*/ 56551 h 164445"/>
                  <a:gd name="connsiteX849" fmla="*/ 26043 w 149563"/>
                  <a:gd name="connsiteY849" fmla="*/ 56551 h 164445"/>
                  <a:gd name="connsiteX850" fmla="*/ 26043 w 149563"/>
                  <a:gd name="connsiteY850" fmla="*/ 56551 h 164445"/>
                  <a:gd name="connsiteX851" fmla="*/ 26043 w 149563"/>
                  <a:gd name="connsiteY851" fmla="*/ 56551 h 164445"/>
                  <a:gd name="connsiteX852" fmla="*/ 26043 w 149563"/>
                  <a:gd name="connsiteY852" fmla="*/ 56551 h 164445"/>
                  <a:gd name="connsiteX853" fmla="*/ 26043 w 149563"/>
                  <a:gd name="connsiteY853" fmla="*/ 56551 h 164445"/>
                  <a:gd name="connsiteX854" fmla="*/ 26043 w 149563"/>
                  <a:gd name="connsiteY854" fmla="*/ 56551 h 164445"/>
                  <a:gd name="connsiteX855" fmla="*/ 26043 w 149563"/>
                  <a:gd name="connsiteY855" fmla="*/ 56551 h 164445"/>
                  <a:gd name="connsiteX856" fmla="*/ 26043 w 149563"/>
                  <a:gd name="connsiteY856" fmla="*/ 56551 h 164445"/>
                  <a:gd name="connsiteX857" fmla="*/ 26043 w 149563"/>
                  <a:gd name="connsiteY857" fmla="*/ 56551 h 164445"/>
                  <a:gd name="connsiteX858" fmla="*/ 26043 w 149563"/>
                  <a:gd name="connsiteY858" fmla="*/ 56551 h 164445"/>
                  <a:gd name="connsiteX859" fmla="*/ 24927 w 149563"/>
                  <a:gd name="connsiteY859" fmla="*/ 55807 h 164445"/>
                  <a:gd name="connsiteX860" fmla="*/ 24555 w 149563"/>
                  <a:gd name="connsiteY860" fmla="*/ 56179 h 164445"/>
                  <a:gd name="connsiteX861" fmla="*/ 24555 w 149563"/>
                  <a:gd name="connsiteY861" fmla="*/ 56551 h 164445"/>
                  <a:gd name="connsiteX862" fmla="*/ 25671 w 149563"/>
                  <a:gd name="connsiteY862" fmla="*/ 56551 h 164445"/>
                  <a:gd name="connsiteX863" fmla="*/ 25671 w 149563"/>
                  <a:gd name="connsiteY863" fmla="*/ 43902 h 164445"/>
                  <a:gd name="connsiteX864" fmla="*/ 25671 w 149563"/>
                  <a:gd name="connsiteY864" fmla="*/ 42786 h 164445"/>
                  <a:gd name="connsiteX865" fmla="*/ 25671 w 149563"/>
                  <a:gd name="connsiteY865" fmla="*/ 42786 h 164445"/>
                  <a:gd name="connsiteX866" fmla="*/ 26043 w 149563"/>
                  <a:gd name="connsiteY866" fmla="*/ 42786 h 164445"/>
                  <a:gd name="connsiteX867" fmla="*/ 26415 w 149563"/>
                  <a:gd name="connsiteY867" fmla="*/ 42786 h 164445"/>
                  <a:gd name="connsiteX868" fmla="*/ 26787 w 149563"/>
                  <a:gd name="connsiteY868" fmla="*/ 42786 h 164445"/>
                  <a:gd name="connsiteX869" fmla="*/ 27160 w 149563"/>
                  <a:gd name="connsiteY869" fmla="*/ 42786 h 164445"/>
                  <a:gd name="connsiteX870" fmla="*/ 27532 w 149563"/>
                  <a:gd name="connsiteY870" fmla="*/ 42786 h 164445"/>
                  <a:gd name="connsiteX871" fmla="*/ 25671 w 149563"/>
                  <a:gd name="connsiteY871" fmla="*/ 43902 h 164445"/>
                  <a:gd name="connsiteX872" fmla="*/ 25671 w 149563"/>
                  <a:gd name="connsiteY872" fmla="*/ 12278 h 164445"/>
                  <a:gd name="connsiteX873" fmla="*/ 25671 w 149563"/>
                  <a:gd name="connsiteY873" fmla="*/ 23439 h 164445"/>
                  <a:gd name="connsiteX874" fmla="*/ 14510 w 149563"/>
                  <a:gd name="connsiteY874" fmla="*/ 29392 h 164445"/>
                  <a:gd name="connsiteX875" fmla="*/ 14510 w 149563"/>
                  <a:gd name="connsiteY875" fmla="*/ 20463 h 164445"/>
                  <a:gd name="connsiteX876" fmla="*/ 19347 w 149563"/>
                  <a:gd name="connsiteY876" fmla="*/ 17858 h 164445"/>
                  <a:gd name="connsiteX877" fmla="*/ 19347 w 149563"/>
                  <a:gd name="connsiteY877" fmla="*/ 17858 h 164445"/>
                  <a:gd name="connsiteX878" fmla="*/ 18974 w 149563"/>
                  <a:gd name="connsiteY878" fmla="*/ 17486 h 164445"/>
                  <a:gd name="connsiteX879" fmla="*/ 18602 w 149563"/>
                  <a:gd name="connsiteY879" fmla="*/ 17114 h 164445"/>
                  <a:gd name="connsiteX880" fmla="*/ 18230 w 149563"/>
                  <a:gd name="connsiteY880" fmla="*/ 16742 h 164445"/>
                  <a:gd name="connsiteX881" fmla="*/ 17858 w 149563"/>
                  <a:gd name="connsiteY881" fmla="*/ 16370 h 164445"/>
                  <a:gd name="connsiteX882" fmla="*/ 25671 w 149563"/>
                  <a:gd name="connsiteY882" fmla="*/ 12278 h 164445"/>
                  <a:gd name="connsiteX883" fmla="*/ 25671 w 149563"/>
                  <a:gd name="connsiteY883" fmla="*/ 12278 h 164445"/>
                  <a:gd name="connsiteX884" fmla="*/ 25671 w 149563"/>
                  <a:gd name="connsiteY884" fmla="*/ 30508 h 164445"/>
                  <a:gd name="connsiteX885" fmla="*/ 25671 w 149563"/>
                  <a:gd name="connsiteY885" fmla="*/ 34600 h 164445"/>
                  <a:gd name="connsiteX886" fmla="*/ 14510 w 149563"/>
                  <a:gd name="connsiteY886" fmla="*/ 40553 h 164445"/>
                  <a:gd name="connsiteX887" fmla="*/ 14510 w 149563"/>
                  <a:gd name="connsiteY887" fmla="*/ 36461 h 164445"/>
                  <a:gd name="connsiteX888" fmla="*/ 25671 w 149563"/>
                  <a:gd name="connsiteY888" fmla="*/ 30508 h 164445"/>
                  <a:gd name="connsiteX889" fmla="*/ 25671 w 149563"/>
                  <a:gd name="connsiteY889" fmla="*/ 30508 h 164445"/>
                  <a:gd name="connsiteX890" fmla="*/ 25671 w 149563"/>
                  <a:gd name="connsiteY890" fmla="*/ 30508 h 164445"/>
                  <a:gd name="connsiteX891" fmla="*/ 25671 w 149563"/>
                  <a:gd name="connsiteY891" fmla="*/ 42786 h 164445"/>
                  <a:gd name="connsiteX892" fmla="*/ 25671 w 149563"/>
                  <a:gd name="connsiteY892" fmla="*/ 43902 h 164445"/>
                  <a:gd name="connsiteX893" fmla="*/ 14510 w 149563"/>
                  <a:gd name="connsiteY893" fmla="*/ 49854 h 164445"/>
                  <a:gd name="connsiteX894" fmla="*/ 14510 w 149563"/>
                  <a:gd name="connsiteY894" fmla="*/ 47994 h 164445"/>
                  <a:gd name="connsiteX895" fmla="*/ 24927 w 149563"/>
                  <a:gd name="connsiteY895" fmla="*/ 42413 h 164445"/>
                  <a:gd name="connsiteX896" fmla="*/ 25299 w 149563"/>
                  <a:gd name="connsiteY896" fmla="*/ 42413 h 164445"/>
                  <a:gd name="connsiteX897" fmla="*/ 25671 w 149563"/>
                  <a:gd name="connsiteY897" fmla="*/ 42786 h 164445"/>
                  <a:gd name="connsiteX898" fmla="*/ 25671 w 149563"/>
                  <a:gd name="connsiteY898" fmla="*/ 42786 h 164445"/>
                  <a:gd name="connsiteX899" fmla="*/ 25671 w 149563"/>
                  <a:gd name="connsiteY899" fmla="*/ 42786 h 164445"/>
                  <a:gd name="connsiteX900" fmla="*/ 25671 w 149563"/>
                  <a:gd name="connsiteY900" fmla="*/ 55807 h 164445"/>
                  <a:gd name="connsiteX901" fmla="*/ 25671 w 149563"/>
                  <a:gd name="connsiteY901" fmla="*/ 56551 h 164445"/>
                  <a:gd name="connsiteX902" fmla="*/ 25671 w 149563"/>
                  <a:gd name="connsiteY902" fmla="*/ 56551 h 164445"/>
                  <a:gd name="connsiteX903" fmla="*/ 25671 w 149563"/>
                  <a:gd name="connsiteY903" fmla="*/ 56551 h 164445"/>
                  <a:gd name="connsiteX904" fmla="*/ 25671 w 149563"/>
                  <a:gd name="connsiteY904" fmla="*/ 56551 h 164445"/>
                  <a:gd name="connsiteX905" fmla="*/ 25671 w 149563"/>
                  <a:gd name="connsiteY905" fmla="*/ 56551 h 164445"/>
                  <a:gd name="connsiteX906" fmla="*/ 25671 w 149563"/>
                  <a:gd name="connsiteY906" fmla="*/ 56551 h 164445"/>
                  <a:gd name="connsiteX907" fmla="*/ 25671 w 149563"/>
                  <a:gd name="connsiteY907" fmla="*/ 56551 h 164445"/>
                  <a:gd name="connsiteX908" fmla="*/ 25671 w 149563"/>
                  <a:gd name="connsiteY908" fmla="*/ 56551 h 164445"/>
                  <a:gd name="connsiteX909" fmla="*/ 25671 w 149563"/>
                  <a:gd name="connsiteY909" fmla="*/ 56551 h 164445"/>
                  <a:gd name="connsiteX910" fmla="*/ 25671 w 149563"/>
                  <a:gd name="connsiteY910" fmla="*/ 56551 h 164445"/>
                  <a:gd name="connsiteX911" fmla="*/ 25671 w 149563"/>
                  <a:gd name="connsiteY911" fmla="*/ 56551 h 164445"/>
                  <a:gd name="connsiteX912" fmla="*/ 25671 w 149563"/>
                  <a:gd name="connsiteY912" fmla="*/ 56551 h 164445"/>
                  <a:gd name="connsiteX913" fmla="*/ 25671 w 149563"/>
                  <a:gd name="connsiteY913" fmla="*/ 56551 h 164445"/>
                  <a:gd name="connsiteX914" fmla="*/ 25671 w 149563"/>
                  <a:gd name="connsiteY914" fmla="*/ 56551 h 164445"/>
                  <a:gd name="connsiteX915" fmla="*/ 25671 w 149563"/>
                  <a:gd name="connsiteY915" fmla="*/ 56551 h 164445"/>
                  <a:gd name="connsiteX916" fmla="*/ 25671 w 149563"/>
                  <a:gd name="connsiteY916" fmla="*/ 56551 h 164445"/>
                  <a:gd name="connsiteX917" fmla="*/ 25671 w 149563"/>
                  <a:gd name="connsiteY917" fmla="*/ 56551 h 164445"/>
                  <a:gd name="connsiteX918" fmla="*/ 25671 w 149563"/>
                  <a:gd name="connsiteY918" fmla="*/ 56551 h 164445"/>
                  <a:gd name="connsiteX919" fmla="*/ 25671 w 149563"/>
                  <a:gd name="connsiteY919" fmla="*/ 56551 h 164445"/>
                  <a:gd name="connsiteX920" fmla="*/ 25671 w 149563"/>
                  <a:gd name="connsiteY920" fmla="*/ 56551 h 164445"/>
                  <a:gd name="connsiteX921" fmla="*/ 25671 w 149563"/>
                  <a:gd name="connsiteY921" fmla="*/ 56551 h 164445"/>
                  <a:gd name="connsiteX922" fmla="*/ 25671 w 149563"/>
                  <a:gd name="connsiteY922" fmla="*/ 56551 h 164445"/>
                  <a:gd name="connsiteX923" fmla="*/ 25671 w 149563"/>
                  <a:gd name="connsiteY923" fmla="*/ 56551 h 164445"/>
                  <a:gd name="connsiteX924" fmla="*/ 25671 w 149563"/>
                  <a:gd name="connsiteY924" fmla="*/ 56551 h 164445"/>
                  <a:gd name="connsiteX925" fmla="*/ 25671 w 149563"/>
                  <a:gd name="connsiteY925" fmla="*/ 56551 h 164445"/>
                  <a:gd name="connsiteX926" fmla="*/ 25671 w 149563"/>
                  <a:gd name="connsiteY926" fmla="*/ 56551 h 164445"/>
                  <a:gd name="connsiteX927" fmla="*/ 25671 w 149563"/>
                  <a:gd name="connsiteY927" fmla="*/ 56551 h 164445"/>
                  <a:gd name="connsiteX928" fmla="*/ 25671 w 149563"/>
                  <a:gd name="connsiteY928" fmla="*/ 56551 h 164445"/>
                  <a:gd name="connsiteX929" fmla="*/ 25671 w 149563"/>
                  <a:gd name="connsiteY929" fmla="*/ 56551 h 164445"/>
                  <a:gd name="connsiteX930" fmla="*/ 25671 w 149563"/>
                  <a:gd name="connsiteY930" fmla="*/ 56551 h 164445"/>
                  <a:gd name="connsiteX931" fmla="*/ 25671 w 149563"/>
                  <a:gd name="connsiteY931" fmla="*/ 56551 h 164445"/>
                  <a:gd name="connsiteX932" fmla="*/ 25671 w 149563"/>
                  <a:gd name="connsiteY932" fmla="*/ 56551 h 164445"/>
                  <a:gd name="connsiteX933" fmla="*/ 25671 w 149563"/>
                  <a:gd name="connsiteY933" fmla="*/ 56551 h 164445"/>
                  <a:gd name="connsiteX934" fmla="*/ 25671 w 149563"/>
                  <a:gd name="connsiteY934" fmla="*/ 56551 h 164445"/>
                  <a:gd name="connsiteX935" fmla="*/ 25671 w 149563"/>
                  <a:gd name="connsiteY935" fmla="*/ 55807 h 164445"/>
                  <a:gd name="connsiteX936" fmla="*/ 25671 w 149563"/>
                  <a:gd name="connsiteY936" fmla="*/ 55807 h 164445"/>
                  <a:gd name="connsiteX937" fmla="*/ 25671 w 149563"/>
                  <a:gd name="connsiteY937" fmla="*/ 56923 h 164445"/>
                  <a:gd name="connsiteX938" fmla="*/ 25671 w 149563"/>
                  <a:gd name="connsiteY938" fmla="*/ 58039 h 164445"/>
                  <a:gd name="connsiteX939" fmla="*/ 14510 w 149563"/>
                  <a:gd name="connsiteY939" fmla="*/ 63992 h 164445"/>
                  <a:gd name="connsiteX940" fmla="*/ 14510 w 149563"/>
                  <a:gd name="connsiteY940" fmla="*/ 62876 h 164445"/>
                  <a:gd name="connsiteX941" fmla="*/ 25671 w 149563"/>
                  <a:gd name="connsiteY941" fmla="*/ 56923 h 164445"/>
                  <a:gd name="connsiteX942" fmla="*/ 25671 w 149563"/>
                  <a:gd name="connsiteY942" fmla="*/ 56923 h 164445"/>
                  <a:gd name="connsiteX943" fmla="*/ 25671 w 149563"/>
                  <a:gd name="connsiteY943" fmla="*/ 73294 h 164445"/>
                  <a:gd name="connsiteX944" fmla="*/ 25671 w 149563"/>
                  <a:gd name="connsiteY944" fmla="*/ 73294 h 164445"/>
                  <a:gd name="connsiteX945" fmla="*/ 14510 w 149563"/>
                  <a:gd name="connsiteY945" fmla="*/ 79246 h 164445"/>
                  <a:gd name="connsiteX946" fmla="*/ 14510 w 149563"/>
                  <a:gd name="connsiteY946" fmla="*/ 79246 h 164445"/>
                  <a:gd name="connsiteX947" fmla="*/ 25671 w 149563"/>
                  <a:gd name="connsiteY947" fmla="*/ 73294 h 164445"/>
                  <a:gd name="connsiteX948" fmla="*/ 14510 w 149563"/>
                  <a:gd name="connsiteY948" fmla="*/ 20463 h 164445"/>
                  <a:gd name="connsiteX949" fmla="*/ 14510 w 149563"/>
                  <a:gd name="connsiteY949" fmla="*/ 29392 h 164445"/>
                  <a:gd name="connsiteX950" fmla="*/ 7813 w 149563"/>
                  <a:gd name="connsiteY950" fmla="*/ 33112 h 164445"/>
                  <a:gd name="connsiteX951" fmla="*/ 7441 w 149563"/>
                  <a:gd name="connsiteY951" fmla="*/ 32740 h 164445"/>
                  <a:gd name="connsiteX952" fmla="*/ 7069 w 149563"/>
                  <a:gd name="connsiteY952" fmla="*/ 32368 h 164445"/>
                  <a:gd name="connsiteX953" fmla="*/ 6697 w 149563"/>
                  <a:gd name="connsiteY953" fmla="*/ 31996 h 164445"/>
                  <a:gd name="connsiteX954" fmla="*/ 6325 w 149563"/>
                  <a:gd name="connsiteY954" fmla="*/ 31624 h 164445"/>
                  <a:gd name="connsiteX955" fmla="*/ 5953 w 149563"/>
                  <a:gd name="connsiteY955" fmla="*/ 31252 h 164445"/>
                  <a:gd name="connsiteX956" fmla="*/ 5581 w 149563"/>
                  <a:gd name="connsiteY956" fmla="*/ 30880 h 164445"/>
                  <a:gd name="connsiteX957" fmla="*/ 5209 w 149563"/>
                  <a:gd name="connsiteY957" fmla="*/ 30508 h 164445"/>
                  <a:gd name="connsiteX958" fmla="*/ 4837 w 149563"/>
                  <a:gd name="connsiteY958" fmla="*/ 30136 h 164445"/>
                  <a:gd name="connsiteX959" fmla="*/ 14138 w 149563"/>
                  <a:gd name="connsiteY959" fmla="*/ 25299 h 164445"/>
                  <a:gd name="connsiteX960" fmla="*/ 13766 w 149563"/>
                  <a:gd name="connsiteY960" fmla="*/ 24927 h 164445"/>
                  <a:gd name="connsiteX961" fmla="*/ 13022 w 149563"/>
                  <a:gd name="connsiteY961" fmla="*/ 24555 h 164445"/>
                  <a:gd name="connsiteX962" fmla="*/ 12278 w 149563"/>
                  <a:gd name="connsiteY962" fmla="*/ 24183 h 164445"/>
                  <a:gd name="connsiteX963" fmla="*/ 11534 w 149563"/>
                  <a:gd name="connsiteY963" fmla="*/ 23811 h 164445"/>
                  <a:gd name="connsiteX964" fmla="*/ 10789 w 149563"/>
                  <a:gd name="connsiteY964" fmla="*/ 23439 h 164445"/>
                  <a:gd name="connsiteX965" fmla="*/ 10045 w 149563"/>
                  <a:gd name="connsiteY965" fmla="*/ 23067 h 164445"/>
                  <a:gd name="connsiteX966" fmla="*/ 9301 w 149563"/>
                  <a:gd name="connsiteY966" fmla="*/ 22695 h 164445"/>
                  <a:gd name="connsiteX967" fmla="*/ 14510 w 149563"/>
                  <a:gd name="connsiteY967" fmla="*/ 20463 h 164445"/>
                  <a:gd name="connsiteX968" fmla="*/ 14510 w 149563"/>
                  <a:gd name="connsiteY968" fmla="*/ 20463 h 164445"/>
                  <a:gd name="connsiteX969" fmla="*/ 14510 w 149563"/>
                  <a:gd name="connsiteY969" fmla="*/ 36089 h 164445"/>
                  <a:gd name="connsiteX970" fmla="*/ 14510 w 149563"/>
                  <a:gd name="connsiteY970" fmla="*/ 40181 h 164445"/>
                  <a:gd name="connsiteX971" fmla="*/ 5953 w 149563"/>
                  <a:gd name="connsiteY971" fmla="*/ 44646 h 164445"/>
                  <a:gd name="connsiteX972" fmla="*/ 5209 w 149563"/>
                  <a:gd name="connsiteY972" fmla="*/ 44274 h 164445"/>
                  <a:gd name="connsiteX973" fmla="*/ 4465 w 149563"/>
                  <a:gd name="connsiteY973" fmla="*/ 43902 h 164445"/>
                  <a:gd name="connsiteX974" fmla="*/ 3720 w 149563"/>
                  <a:gd name="connsiteY974" fmla="*/ 43530 h 164445"/>
                  <a:gd name="connsiteX975" fmla="*/ 2976 w 149563"/>
                  <a:gd name="connsiteY975" fmla="*/ 43158 h 164445"/>
                  <a:gd name="connsiteX976" fmla="*/ 2232 w 149563"/>
                  <a:gd name="connsiteY976" fmla="*/ 42786 h 164445"/>
                  <a:gd name="connsiteX977" fmla="*/ 1488 w 149563"/>
                  <a:gd name="connsiteY977" fmla="*/ 42413 h 164445"/>
                  <a:gd name="connsiteX978" fmla="*/ 744 w 149563"/>
                  <a:gd name="connsiteY978" fmla="*/ 42041 h 164445"/>
                  <a:gd name="connsiteX979" fmla="*/ 0 w 149563"/>
                  <a:gd name="connsiteY979" fmla="*/ 41669 h 164445"/>
                  <a:gd name="connsiteX980" fmla="*/ 14510 w 149563"/>
                  <a:gd name="connsiteY980" fmla="*/ 36089 h 164445"/>
                  <a:gd name="connsiteX981" fmla="*/ 14510 w 149563"/>
                  <a:gd name="connsiteY981" fmla="*/ 36089 h 164445"/>
                  <a:gd name="connsiteX982" fmla="*/ 14510 w 149563"/>
                  <a:gd name="connsiteY982" fmla="*/ 47994 h 164445"/>
                  <a:gd name="connsiteX983" fmla="*/ 14510 w 149563"/>
                  <a:gd name="connsiteY983" fmla="*/ 49854 h 164445"/>
                  <a:gd name="connsiteX984" fmla="*/ 3720 w 149563"/>
                  <a:gd name="connsiteY984" fmla="*/ 55807 h 164445"/>
                  <a:gd name="connsiteX985" fmla="*/ 3348 w 149563"/>
                  <a:gd name="connsiteY985" fmla="*/ 55807 h 164445"/>
                  <a:gd name="connsiteX986" fmla="*/ 2976 w 149563"/>
                  <a:gd name="connsiteY986" fmla="*/ 55807 h 164445"/>
                  <a:gd name="connsiteX987" fmla="*/ 2604 w 149563"/>
                  <a:gd name="connsiteY987" fmla="*/ 55807 h 164445"/>
                  <a:gd name="connsiteX988" fmla="*/ 2232 w 149563"/>
                  <a:gd name="connsiteY988" fmla="*/ 55807 h 164445"/>
                  <a:gd name="connsiteX989" fmla="*/ 1860 w 149563"/>
                  <a:gd name="connsiteY989" fmla="*/ 55807 h 164445"/>
                  <a:gd name="connsiteX990" fmla="*/ 1488 w 149563"/>
                  <a:gd name="connsiteY990" fmla="*/ 55807 h 164445"/>
                  <a:gd name="connsiteX991" fmla="*/ 1116 w 149563"/>
                  <a:gd name="connsiteY991" fmla="*/ 55807 h 164445"/>
                  <a:gd name="connsiteX992" fmla="*/ 744 w 149563"/>
                  <a:gd name="connsiteY992" fmla="*/ 55807 h 164445"/>
                  <a:gd name="connsiteX993" fmla="*/ 14510 w 149563"/>
                  <a:gd name="connsiteY993" fmla="*/ 47994 h 164445"/>
                  <a:gd name="connsiteX994" fmla="*/ 14510 w 149563"/>
                  <a:gd name="connsiteY994" fmla="*/ 47994 h 164445"/>
                  <a:gd name="connsiteX995" fmla="*/ 14510 w 149563"/>
                  <a:gd name="connsiteY995" fmla="*/ 62876 h 164445"/>
                  <a:gd name="connsiteX996" fmla="*/ 14510 w 149563"/>
                  <a:gd name="connsiteY996" fmla="*/ 63992 h 164445"/>
                  <a:gd name="connsiteX997" fmla="*/ 5581 w 149563"/>
                  <a:gd name="connsiteY997" fmla="*/ 68829 h 164445"/>
                  <a:gd name="connsiteX998" fmla="*/ 5209 w 149563"/>
                  <a:gd name="connsiteY998" fmla="*/ 68829 h 164445"/>
                  <a:gd name="connsiteX999" fmla="*/ 4837 w 149563"/>
                  <a:gd name="connsiteY999" fmla="*/ 68829 h 164445"/>
                  <a:gd name="connsiteX1000" fmla="*/ 4465 w 149563"/>
                  <a:gd name="connsiteY1000" fmla="*/ 68829 h 164445"/>
                  <a:gd name="connsiteX1001" fmla="*/ 4093 w 149563"/>
                  <a:gd name="connsiteY1001" fmla="*/ 68829 h 164445"/>
                  <a:gd name="connsiteX1002" fmla="*/ 3720 w 149563"/>
                  <a:gd name="connsiteY1002" fmla="*/ 68829 h 164445"/>
                  <a:gd name="connsiteX1003" fmla="*/ 3348 w 149563"/>
                  <a:gd name="connsiteY1003" fmla="*/ 68829 h 164445"/>
                  <a:gd name="connsiteX1004" fmla="*/ 2976 w 149563"/>
                  <a:gd name="connsiteY1004" fmla="*/ 68829 h 164445"/>
                  <a:gd name="connsiteX1005" fmla="*/ 2604 w 149563"/>
                  <a:gd name="connsiteY1005" fmla="*/ 68829 h 164445"/>
                  <a:gd name="connsiteX1006" fmla="*/ 14510 w 149563"/>
                  <a:gd name="connsiteY1006" fmla="*/ 62876 h 164445"/>
                  <a:gd name="connsiteX1007" fmla="*/ 14510 w 149563"/>
                  <a:gd name="connsiteY1007" fmla="*/ 62876 h 164445"/>
                  <a:gd name="connsiteX1008" fmla="*/ 14510 w 149563"/>
                  <a:gd name="connsiteY1008" fmla="*/ 79246 h 164445"/>
                  <a:gd name="connsiteX1009" fmla="*/ 14510 w 149563"/>
                  <a:gd name="connsiteY1009" fmla="*/ 79246 h 164445"/>
                  <a:gd name="connsiteX1010" fmla="*/ 8557 w 149563"/>
                  <a:gd name="connsiteY1010" fmla="*/ 82595 h 164445"/>
                  <a:gd name="connsiteX1011" fmla="*/ 8185 w 149563"/>
                  <a:gd name="connsiteY1011" fmla="*/ 82595 h 164445"/>
                  <a:gd name="connsiteX1012" fmla="*/ 7813 w 149563"/>
                  <a:gd name="connsiteY1012" fmla="*/ 82595 h 164445"/>
                  <a:gd name="connsiteX1013" fmla="*/ 7441 w 149563"/>
                  <a:gd name="connsiteY1013" fmla="*/ 82595 h 164445"/>
                  <a:gd name="connsiteX1014" fmla="*/ 7069 w 149563"/>
                  <a:gd name="connsiteY1014" fmla="*/ 82595 h 164445"/>
                  <a:gd name="connsiteX1015" fmla="*/ 6697 w 149563"/>
                  <a:gd name="connsiteY1015" fmla="*/ 82595 h 164445"/>
                  <a:gd name="connsiteX1016" fmla="*/ 6325 w 149563"/>
                  <a:gd name="connsiteY1016" fmla="*/ 82595 h 164445"/>
                  <a:gd name="connsiteX1017" fmla="*/ 5953 w 149563"/>
                  <a:gd name="connsiteY1017" fmla="*/ 82595 h 164445"/>
                  <a:gd name="connsiteX1018" fmla="*/ 5581 w 149563"/>
                  <a:gd name="connsiteY1018" fmla="*/ 82595 h 164445"/>
                  <a:gd name="connsiteX1019" fmla="*/ 14510 w 149563"/>
                  <a:gd name="connsiteY1019" fmla="*/ 79246 h 1644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</a:cxnLst>
                <a:rect l="l" t="t" r="r" b="b"/>
                <a:pathLst>
                  <a:path w="149563" h="164445">
                    <a:moveTo>
                      <a:pt x="132821" y="146587"/>
                    </a:moveTo>
                    <a:lnTo>
                      <a:pt x="132821" y="136914"/>
                    </a:lnTo>
                    <a:lnTo>
                      <a:pt x="142495" y="131705"/>
                    </a:lnTo>
                    <a:lnTo>
                      <a:pt x="142867" y="132077"/>
                    </a:lnTo>
                    <a:lnTo>
                      <a:pt x="143239" y="132449"/>
                    </a:lnTo>
                    <a:lnTo>
                      <a:pt x="143611" y="132821"/>
                    </a:lnTo>
                    <a:lnTo>
                      <a:pt x="143983" y="133193"/>
                    </a:lnTo>
                    <a:lnTo>
                      <a:pt x="144355" y="133565"/>
                    </a:lnTo>
                    <a:lnTo>
                      <a:pt x="144727" y="133937"/>
                    </a:lnTo>
                    <a:lnTo>
                      <a:pt x="145099" y="134309"/>
                    </a:lnTo>
                    <a:lnTo>
                      <a:pt x="145471" y="134682"/>
                    </a:lnTo>
                    <a:lnTo>
                      <a:pt x="136914" y="139146"/>
                    </a:lnTo>
                    <a:lnTo>
                      <a:pt x="136914" y="139146"/>
                    </a:lnTo>
                    <a:lnTo>
                      <a:pt x="137286" y="139890"/>
                    </a:lnTo>
                    <a:lnTo>
                      <a:pt x="137658" y="140634"/>
                    </a:lnTo>
                    <a:lnTo>
                      <a:pt x="138030" y="141378"/>
                    </a:lnTo>
                    <a:lnTo>
                      <a:pt x="138402" y="142123"/>
                    </a:lnTo>
                    <a:lnTo>
                      <a:pt x="138774" y="142866"/>
                    </a:lnTo>
                    <a:lnTo>
                      <a:pt x="139146" y="143611"/>
                    </a:lnTo>
                    <a:lnTo>
                      <a:pt x="132821" y="146587"/>
                    </a:lnTo>
                    <a:lnTo>
                      <a:pt x="132821" y="146587"/>
                    </a:lnTo>
                    <a:close/>
                    <a:moveTo>
                      <a:pt x="132821" y="133193"/>
                    </a:moveTo>
                    <a:lnTo>
                      <a:pt x="148075" y="125008"/>
                    </a:lnTo>
                    <a:lnTo>
                      <a:pt x="147703" y="124264"/>
                    </a:lnTo>
                    <a:lnTo>
                      <a:pt x="147331" y="123520"/>
                    </a:lnTo>
                    <a:lnTo>
                      <a:pt x="146959" y="122776"/>
                    </a:lnTo>
                    <a:lnTo>
                      <a:pt x="146587" y="122032"/>
                    </a:lnTo>
                    <a:lnTo>
                      <a:pt x="146215" y="121288"/>
                    </a:lnTo>
                    <a:lnTo>
                      <a:pt x="145843" y="120544"/>
                    </a:lnTo>
                    <a:lnTo>
                      <a:pt x="145471" y="119800"/>
                    </a:lnTo>
                    <a:lnTo>
                      <a:pt x="145099" y="119055"/>
                    </a:lnTo>
                    <a:lnTo>
                      <a:pt x="133937" y="125008"/>
                    </a:lnTo>
                    <a:lnTo>
                      <a:pt x="133937" y="133193"/>
                    </a:lnTo>
                    <a:lnTo>
                      <a:pt x="132821" y="133193"/>
                    </a:lnTo>
                    <a:close/>
                    <a:moveTo>
                      <a:pt x="132821" y="120544"/>
                    </a:moveTo>
                    <a:lnTo>
                      <a:pt x="132821" y="116451"/>
                    </a:lnTo>
                    <a:lnTo>
                      <a:pt x="146587" y="109010"/>
                    </a:lnTo>
                    <a:lnTo>
                      <a:pt x="146959" y="109382"/>
                    </a:lnTo>
                    <a:lnTo>
                      <a:pt x="147331" y="109754"/>
                    </a:lnTo>
                    <a:lnTo>
                      <a:pt x="147703" y="110126"/>
                    </a:lnTo>
                    <a:lnTo>
                      <a:pt x="148075" y="110498"/>
                    </a:lnTo>
                    <a:lnTo>
                      <a:pt x="148447" y="110870"/>
                    </a:lnTo>
                    <a:lnTo>
                      <a:pt x="148819" y="111242"/>
                    </a:lnTo>
                    <a:lnTo>
                      <a:pt x="149191" y="111615"/>
                    </a:lnTo>
                    <a:lnTo>
                      <a:pt x="149563" y="111986"/>
                    </a:lnTo>
                    <a:lnTo>
                      <a:pt x="132821" y="120544"/>
                    </a:lnTo>
                    <a:lnTo>
                      <a:pt x="132821" y="120544"/>
                    </a:lnTo>
                    <a:close/>
                    <a:moveTo>
                      <a:pt x="132821" y="106406"/>
                    </a:moveTo>
                    <a:lnTo>
                      <a:pt x="132821" y="102313"/>
                    </a:lnTo>
                    <a:lnTo>
                      <a:pt x="144727" y="95988"/>
                    </a:lnTo>
                    <a:lnTo>
                      <a:pt x="145099" y="96360"/>
                    </a:lnTo>
                    <a:lnTo>
                      <a:pt x="145471" y="96733"/>
                    </a:lnTo>
                    <a:lnTo>
                      <a:pt x="145843" y="97105"/>
                    </a:lnTo>
                    <a:lnTo>
                      <a:pt x="146215" y="97477"/>
                    </a:lnTo>
                    <a:lnTo>
                      <a:pt x="146587" y="97849"/>
                    </a:lnTo>
                    <a:lnTo>
                      <a:pt x="146959" y="98221"/>
                    </a:lnTo>
                    <a:lnTo>
                      <a:pt x="147331" y="98593"/>
                    </a:lnTo>
                    <a:lnTo>
                      <a:pt x="147703" y="98965"/>
                    </a:lnTo>
                    <a:lnTo>
                      <a:pt x="132821" y="106406"/>
                    </a:lnTo>
                    <a:lnTo>
                      <a:pt x="132821" y="106406"/>
                    </a:lnTo>
                    <a:close/>
                    <a:moveTo>
                      <a:pt x="132821" y="90036"/>
                    </a:moveTo>
                    <a:lnTo>
                      <a:pt x="132821" y="87059"/>
                    </a:lnTo>
                    <a:lnTo>
                      <a:pt x="141750" y="82223"/>
                    </a:lnTo>
                    <a:lnTo>
                      <a:pt x="142123" y="82595"/>
                    </a:lnTo>
                    <a:lnTo>
                      <a:pt x="142495" y="82595"/>
                    </a:lnTo>
                    <a:lnTo>
                      <a:pt x="142867" y="82595"/>
                    </a:lnTo>
                    <a:lnTo>
                      <a:pt x="143239" y="82595"/>
                    </a:lnTo>
                    <a:lnTo>
                      <a:pt x="143611" y="82595"/>
                    </a:lnTo>
                    <a:lnTo>
                      <a:pt x="143983" y="82967"/>
                    </a:lnTo>
                    <a:lnTo>
                      <a:pt x="144355" y="83339"/>
                    </a:lnTo>
                    <a:lnTo>
                      <a:pt x="144727" y="83339"/>
                    </a:lnTo>
                    <a:lnTo>
                      <a:pt x="132821" y="90036"/>
                    </a:lnTo>
                    <a:lnTo>
                      <a:pt x="132821" y="90036"/>
                    </a:lnTo>
                    <a:close/>
                    <a:moveTo>
                      <a:pt x="132821" y="72549"/>
                    </a:moveTo>
                    <a:lnTo>
                      <a:pt x="132821" y="66597"/>
                    </a:lnTo>
                    <a:lnTo>
                      <a:pt x="136914" y="64364"/>
                    </a:lnTo>
                    <a:lnTo>
                      <a:pt x="136542" y="64736"/>
                    </a:lnTo>
                    <a:lnTo>
                      <a:pt x="136170" y="65108"/>
                    </a:lnTo>
                    <a:lnTo>
                      <a:pt x="135798" y="65480"/>
                    </a:lnTo>
                    <a:lnTo>
                      <a:pt x="135426" y="65853"/>
                    </a:lnTo>
                    <a:lnTo>
                      <a:pt x="135054" y="66225"/>
                    </a:lnTo>
                    <a:lnTo>
                      <a:pt x="134682" y="66597"/>
                    </a:lnTo>
                    <a:lnTo>
                      <a:pt x="134310" y="66969"/>
                    </a:lnTo>
                    <a:lnTo>
                      <a:pt x="133937" y="67341"/>
                    </a:lnTo>
                    <a:lnTo>
                      <a:pt x="134682" y="67713"/>
                    </a:lnTo>
                    <a:lnTo>
                      <a:pt x="135426" y="68085"/>
                    </a:lnTo>
                    <a:lnTo>
                      <a:pt x="136170" y="68457"/>
                    </a:lnTo>
                    <a:lnTo>
                      <a:pt x="136914" y="68829"/>
                    </a:lnTo>
                    <a:lnTo>
                      <a:pt x="137658" y="69201"/>
                    </a:lnTo>
                    <a:lnTo>
                      <a:pt x="138402" y="69573"/>
                    </a:lnTo>
                    <a:lnTo>
                      <a:pt x="139146" y="69945"/>
                    </a:lnTo>
                    <a:lnTo>
                      <a:pt x="139890" y="70317"/>
                    </a:lnTo>
                    <a:lnTo>
                      <a:pt x="132821" y="72549"/>
                    </a:lnTo>
                    <a:close/>
                    <a:moveTo>
                      <a:pt x="132821" y="66597"/>
                    </a:moveTo>
                    <a:lnTo>
                      <a:pt x="132821" y="72549"/>
                    </a:lnTo>
                    <a:lnTo>
                      <a:pt x="120172" y="79246"/>
                    </a:lnTo>
                    <a:lnTo>
                      <a:pt x="120172" y="73294"/>
                    </a:lnTo>
                    <a:lnTo>
                      <a:pt x="132821" y="66597"/>
                    </a:lnTo>
                    <a:lnTo>
                      <a:pt x="132821" y="66597"/>
                    </a:lnTo>
                    <a:close/>
                    <a:moveTo>
                      <a:pt x="132821" y="87059"/>
                    </a:moveTo>
                    <a:lnTo>
                      <a:pt x="132821" y="90036"/>
                    </a:lnTo>
                    <a:lnTo>
                      <a:pt x="120916" y="96360"/>
                    </a:lnTo>
                    <a:lnTo>
                      <a:pt x="120544" y="96360"/>
                    </a:lnTo>
                    <a:lnTo>
                      <a:pt x="120172" y="95988"/>
                    </a:lnTo>
                    <a:lnTo>
                      <a:pt x="120172" y="95988"/>
                    </a:lnTo>
                    <a:lnTo>
                      <a:pt x="120172" y="93756"/>
                    </a:lnTo>
                    <a:lnTo>
                      <a:pt x="132821" y="87059"/>
                    </a:lnTo>
                    <a:lnTo>
                      <a:pt x="132821" y="87059"/>
                    </a:lnTo>
                    <a:close/>
                    <a:moveTo>
                      <a:pt x="132821" y="102313"/>
                    </a:moveTo>
                    <a:lnTo>
                      <a:pt x="132821" y="106406"/>
                    </a:lnTo>
                    <a:lnTo>
                      <a:pt x="124264" y="110870"/>
                    </a:lnTo>
                    <a:lnTo>
                      <a:pt x="123892" y="110498"/>
                    </a:lnTo>
                    <a:lnTo>
                      <a:pt x="123520" y="110126"/>
                    </a:lnTo>
                    <a:lnTo>
                      <a:pt x="123148" y="109754"/>
                    </a:lnTo>
                    <a:lnTo>
                      <a:pt x="122776" y="109382"/>
                    </a:lnTo>
                    <a:lnTo>
                      <a:pt x="122404" y="109010"/>
                    </a:lnTo>
                    <a:lnTo>
                      <a:pt x="122032" y="108638"/>
                    </a:lnTo>
                    <a:lnTo>
                      <a:pt x="121660" y="108266"/>
                    </a:lnTo>
                    <a:lnTo>
                      <a:pt x="121288" y="107894"/>
                    </a:lnTo>
                    <a:lnTo>
                      <a:pt x="132821" y="102313"/>
                    </a:lnTo>
                    <a:lnTo>
                      <a:pt x="132821" y="102313"/>
                    </a:lnTo>
                    <a:close/>
                    <a:moveTo>
                      <a:pt x="132821" y="116451"/>
                    </a:moveTo>
                    <a:lnTo>
                      <a:pt x="132821" y="120544"/>
                    </a:lnTo>
                    <a:lnTo>
                      <a:pt x="125380" y="124264"/>
                    </a:lnTo>
                    <a:lnTo>
                      <a:pt x="125008" y="123892"/>
                    </a:lnTo>
                    <a:lnTo>
                      <a:pt x="124636" y="123520"/>
                    </a:lnTo>
                    <a:lnTo>
                      <a:pt x="124264" y="123148"/>
                    </a:lnTo>
                    <a:lnTo>
                      <a:pt x="123892" y="122776"/>
                    </a:lnTo>
                    <a:lnTo>
                      <a:pt x="123520" y="122404"/>
                    </a:lnTo>
                    <a:lnTo>
                      <a:pt x="123148" y="122032"/>
                    </a:lnTo>
                    <a:lnTo>
                      <a:pt x="122776" y="121660"/>
                    </a:lnTo>
                    <a:lnTo>
                      <a:pt x="122404" y="121288"/>
                    </a:lnTo>
                    <a:lnTo>
                      <a:pt x="132821" y="116451"/>
                    </a:lnTo>
                    <a:lnTo>
                      <a:pt x="132821" y="116451"/>
                    </a:lnTo>
                    <a:close/>
                    <a:moveTo>
                      <a:pt x="132821" y="125752"/>
                    </a:moveTo>
                    <a:lnTo>
                      <a:pt x="132821" y="132821"/>
                    </a:lnTo>
                    <a:lnTo>
                      <a:pt x="124264" y="137286"/>
                    </a:lnTo>
                    <a:lnTo>
                      <a:pt x="123892" y="136542"/>
                    </a:lnTo>
                    <a:lnTo>
                      <a:pt x="123520" y="135798"/>
                    </a:lnTo>
                    <a:lnTo>
                      <a:pt x="123148" y="135054"/>
                    </a:lnTo>
                    <a:lnTo>
                      <a:pt x="122776" y="134309"/>
                    </a:lnTo>
                    <a:lnTo>
                      <a:pt x="122404" y="133565"/>
                    </a:lnTo>
                    <a:lnTo>
                      <a:pt x="122032" y="132821"/>
                    </a:lnTo>
                    <a:lnTo>
                      <a:pt x="121660" y="132077"/>
                    </a:lnTo>
                    <a:lnTo>
                      <a:pt x="121288" y="131333"/>
                    </a:lnTo>
                    <a:lnTo>
                      <a:pt x="132821" y="125752"/>
                    </a:lnTo>
                    <a:lnTo>
                      <a:pt x="132821" y="125752"/>
                    </a:lnTo>
                    <a:close/>
                    <a:moveTo>
                      <a:pt x="132821" y="136914"/>
                    </a:moveTo>
                    <a:lnTo>
                      <a:pt x="120172" y="143611"/>
                    </a:lnTo>
                    <a:lnTo>
                      <a:pt x="120172" y="154772"/>
                    </a:lnTo>
                    <a:lnTo>
                      <a:pt x="130961" y="149191"/>
                    </a:lnTo>
                    <a:lnTo>
                      <a:pt x="130961" y="148819"/>
                    </a:lnTo>
                    <a:lnTo>
                      <a:pt x="130961" y="148447"/>
                    </a:lnTo>
                    <a:lnTo>
                      <a:pt x="130961" y="148075"/>
                    </a:lnTo>
                    <a:lnTo>
                      <a:pt x="133193" y="146959"/>
                    </a:lnTo>
                    <a:lnTo>
                      <a:pt x="133193" y="136914"/>
                    </a:lnTo>
                    <a:lnTo>
                      <a:pt x="132821" y="136914"/>
                    </a:lnTo>
                    <a:close/>
                    <a:moveTo>
                      <a:pt x="119800" y="58039"/>
                    </a:moveTo>
                    <a:lnTo>
                      <a:pt x="119800" y="55063"/>
                    </a:lnTo>
                    <a:lnTo>
                      <a:pt x="128729" y="50227"/>
                    </a:lnTo>
                    <a:lnTo>
                      <a:pt x="128729" y="50598"/>
                    </a:lnTo>
                    <a:lnTo>
                      <a:pt x="128729" y="50971"/>
                    </a:lnTo>
                    <a:lnTo>
                      <a:pt x="128729" y="51343"/>
                    </a:lnTo>
                    <a:lnTo>
                      <a:pt x="128729" y="51715"/>
                    </a:lnTo>
                    <a:lnTo>
                      <a:pt x="128729" y="52087"/>
                    </a:lnTo>
                    <a:lnTo>
                      <a:pt x="128729" y="52459"/>
                    </a:lnTo>
                    <a:lnTo>
                      <a:pt x="128729" y="52831"/>
                    </a:lnTo>
                    <a:lnTo>
                      <a:pt x="128729" y="53203"/>
                    </a:lnTo>
                    <a:lnTo>
                      <a:pt x="129101" y="53203"/>
                    </a:lnTo>
                    <a:lnTo>
                      <a:pt x="129473" y="53203"/>
                    </a:lnTo>
                    <a:lnTo>
                      <a:pt x="129845" y="53203"/>
                    </a:lnTo>
                    <a:lnTo>
                      <a:pt x="130217" y="53203"/>
                    </a:lnTo>
                    <a:lnTo>
                      <a:pt x="130589" y="53203"/>
                    </a:lnTo>
                    <a:lnTo>
                      <a:pt x="130961" y="53203"/>
                    </a:lnTo>
                    <a:lnTo>
                      <a:pt x="131333" y="53203"/>
                    </a:lnTo>
                    <a:lnTo>
                      <a:pt x="131705" y="53203"/>
                    </a:lnTo>
                    <a:lnTo>
                      <a:pt x="119800" y="58039"/>
                    </a:lnTo>
                    <a:lnTo>
                      <a:pt x="119800" y="58039"/>
                    </a:lnTo>
                    <a:close/>
                    <a:moveTo>
                      <a:pt x="119800" y="39809"/>
                    </a:moveTo>
                    <a:lnTo>
                      <a:pt x="119800" y="39809"/>
                    </a:lnTo>
                    <a:lnTo>
                      <a:pt x="119800" y="39809"/>
                    </a:lnTo>
                    <a:lnTo>
                      <a:pt x="120172" y="39437"/>
                    </a:lnTo>
                    <a:lnTo>
                      <a:pt x="120544" y="39437"/>
                    </a:lnTo>
                    <a:lnTo>
                      <a:pt x="120916" y="39437"/>
                    </a:lnTo>
                    <a:lnTo>
                      <a:pt x="119800" y="39809"/>
                    </a:lnTo>
                    <a:close/>
                    <a:moveTo>
                      <a:pt x="119800" y="39809"/>
                    </a:moveTo>
                    <a:lnTo>
                      <a:pt x="119800" y="39809"/>
                    </a:lnTo>
                    <a:lnTo>
                      <a:pt x="103429" y="48738"/>
                    </a:lnTo>
                    <a:lnTo>
                      <a:pt x="103429" y="46506"/>
                    </a:lnTo>
                    <a:lnTo>
                      <a:pt x="119056" y="37949"/>
                    </a:lnTo>
                    <a:lnTo>
                      <a:pt x="119056" y="38321"/>
                    </a:lnTo>
                    <a:lnTo>
                      <a:pt x="119056" y="38693"/>
                    </a:lnTo>
                    <a:lnTo>
                      <a:pt x="119056" y="39065"/>
                    </a:lnTo>
                    <a:lnTo>
                      <a:pt x="119056" y="39437"/>
                    </a:lnTo>
                    <a:lnTo>
                      <a:pt x="119056" y="39809"/>
                    </a:lnTo>
                    <a:lnTo>
                      <a:pt x="119056" y="40181"/>
                    </a:lnTo>
                    <a:lnTo>
                      <a:pt x="119056" y="40553"/>
                    </a:lnTo>
                    <a:lnTo>
                      <a:pt x="119056" y="40925"/>
                    </a:lnTo>
                    <a:lnTo>
                      <a:pt x="119428" y="40925"/>
                    </a:lnTo>
                    <a:lnTo>
                      <a:pt x="119800" y="40925"/>
                    </a:lnTo>
                    <a:lnTo>
                      <a:pt x="119800" y="39809"/>
                    </a:lnTo>
                    <a:lnTo>
                      <a:pt x="119800" y="39809"/>
                    </a:lnTo>
                    <a:lnTo>
                      <a:pt x="119800" y="39809"/>
                    </a:lnTo>
                    <a:lnTo>
                      <a:pt x="119800" y="39809"/>
                    </a:lnTo>
                    <a:close/>
                    <a:moveTo>
                      <a:pt x="119800" y="55063"/>
                    </a:moveTo>
                    <a:lnTo>
                      <a:pt x="119800" y="58039"/>
                    </a:lnTo>
                    <a:lnTo>
                      <a:pt x="106034" y="65480"/>
                    </a:lnTo>
                    <a:lnTo>
                      <a:pt x="105662" y="65480"/>
                    </a:lnTo>
                    <a:lnTo>
                      <a:pt x="105290" y="65480"/>
                    </a:lnTo>
                    <a:lnTo>
                      <a:pt x="104918" y="65480"/>
                    </a:lnTo>
                    <a:lnTo>
                      <a:pt x="104546" y="65480"/>
                    </a:lnTo>
                    <a:lnTo>
                      <a:pt x="104174" y="65480"/>
                    </a:lnTo>
                    <a:lnTo>
                      <a:pt x="103802" y="65480"/>
                    </a:lnTo>
                    <a:lnTo>
                      <a:pt x="103429" y="65480"/>
                    </a:lnTo>
                    <a:lnTo>
                      <a:pt x="103429" y="65480"/>
                    </a:lnTo>
                    <a:lnTo>
                      <a:pt x="103429" y="65108"/>
                    </a:lnTo>
                    <a:lnTo>
                      <a:pt x="103429" y="64736"/>
                    </a:lnTo>
                    <a:lnTo>
                      <a:pt x="103429" y="64364"/>
                    </a:lnTo>
                    <a:lnTo>
                      <a:pt x="103429" y="63992"/>
                    </a:lnTo>
                    <a:lnTo>
                      <a:pt x="103429" y="63620"/>
                    </a:lnTo>
                    <a:lnTo>
                      <a:pt x="103429" y="63248"/>
                    </a:lnTo>
                    <a:lnTo>
                      <a:pt x="103429" y="62876"/>
                    </a:lnTo>
                    <a:lnTo>
                      <a:pt x="103429" y="62504"/>
                    </a:lnTo>
                    <a:lnTo>
                      <a:pt x="119800" y="55063"/>
                    </a:lnTo>
                    <a:lnTo>
                      <a:pt x="119800" y="55063"/>
                    </a:lnTo>
                    <a:close/>
                    <a:moveTo>
                      <a:pt x="119800" y="73294"/>
                    </a:moveTo>
                    <a:lnTo>
                      <a:pt x="119800" y="79246"/>
                    </a:lnTo>
                    <a:lnTo>
                      <a:pt x="114963" y="81851"/>
                    </a:lnTo>
                    <a:lnTo>
                      <a:pt x="114219" y="81478"/>
                    </a:lnTo>
                    <a:lnTo>
                      <a:pt x="113475" y="81107"/>
                    </a:lnTo>
                    <a:lnTo>
                      <a:pt x="112731" y="80735"/>
                    </a:lnTo>
                    <a:lnTo>
                      <a:pt x="111987" y="80362"/>
                    </a:lnTo>
                    <a:lnTo>
                      <a:pt x="111242" y="79990"/>
                    </a:lnTo>
                    <a:lnTo>
                      <a:pt x="110498" y="79618"/>
                    </a:lnTo>
                    <a:lnTo>
                      <a:pt x="109754" y="79246"/>
                    </a:lnTo>
                    <a:lnTo>
                      <a:pt x="109010" y="78874"/>
                    </a:lnTo>
                    <a:lnTo>
                      <a:pt x="109382" y="78502"/>
                    </a:lnTo>
                    <a:lnTo>
                      <a:pt x="109754" y="78130"/>
                    </a:lnTo>
                    <a:lnTo>
                      <a:pt x="110126" y="77758"/>
                    </a:lnTo>
                    <a:lnTo>
                      <a:pt x="110498" y="77386"/>
                    </a:lnTo>
                    <a:lnTo>
                      <a:pt x="110870" y="77014"/>
                    </a:lnTo>
                    <a:lnTo>
                      <a:pt x="111242" y="76642"/>
                    </a:lnTo>
                    <a:lnTo>
                      <a:pt x="111615" y="76270"/>
                    </a:lnTo>
                    <a:lnTo>
                      <a:pt x="111987" y="75898"/>
                    </a:lnTo>
                    <a:lnTo>
                      <a:pt x="119800" y="73294"/>
                    </a:lnTo>
                    <a:lnTo>
                      <a:pt x="119800" y="73294"/>
                    </a:lnTo>
                    <a:close/>
                    <a:moveTo>
                      <a:pt x="119800" y="93756"/>
                    </a:moveTo>
                    <a:lnTo>
                      <a:pt x="119800" y="95988"/>
                    </a:lnTo>
                    <a:lnTo>
                      <a:pt x="119428" y="95988"/>
                    </a:lnTo>
                    <a:lnTo>
                      <a:pt x="119056" y="95988"/>
                    </a:lnTo>
                    <a:lnTo>
                      <a:pt x="118683" y="95988"/>
                    </a:lnTo>
                    <a:lnTo>
                      <a:pt x="118311" y="95988"/>
                    </a:lnTo>
                    <a:lnTo>
                      <a:pt x="117939" y="95988"/>
                    </a:lnTo>
                    <a:lnTo>
                      <a:pt x="117567" y="95616"/>
                    </a:lnTo>
                    <a:lnTo>
                      <a:pt x="119800" y="93756"/>
                    </a:lnTo>
                    <a:lnTo>
                      <a:pt x="119800" y="93756"/>
                    </a:lnTo>
                    <a:close/>
                    <a:moveTo>
                      <a:pt x="119800" y="143611"/>
                    </a:moveTo>
                    <a:lnTo>
                      <a:pt x="119800" y="154772"/>
                    </a:lnTo>
                    <a:lnTo>
                      <a:pt x="106778" y="161841"/>
                    </a:lnTo>
                    <a:lnTo>
                      <a:pt x="106778" y="161469"/>
                    </a:lnTo>
                    <a:lnTo>
                      <a:pt x="106778" y="161097"/>
                    </a:lnTo>
                    <a:lnTo>
                      <a:pt x="106778" y="160725"/>
                    </a:lnTo>
                    <a:lnTo>
                      <a:pt x="106778" y="160353"/>
                    </a:lnTo>
                    <a:lnTo>
                      <a:pt x="106778" y="160353"/>
                    </a:lnTo>
                    <a:lnTo>
                      <a:pt x="104174" y="161841"/>
                    </a:lnTo>
                    <a:lnTo>
                      <a:pt x="104174" y="157376"/>
                    </a:lnTo>
                    <a:lnTo>
                      <a:pt x="112731" y="152912"/>
                    </a:lnTo>
                    <a:lnTo>
                      <a:pt x="112731" y="152912"/>
                    </a:lnTo>
                    <a:lnTo>
                      <a:pt x="112359" y="152168"/>
                    </a:lnTo>
                    <a:lnTo>
                      <a:pt x="111987" y="151424"/>
                    </a:lnTo>
                    <a:lnTo>
                      <a:pt x="120172" y="146959"/>
                    </a:lnTo>
                    <a:lnTo>
                      <a:pt x="119800" y="146587"/>
                    </a:lnTo>
                    <a:lnTo>
                      <a:pt x="119428" y="146215"/>
                    </a:lnTo>
                    <a:lnTo>
                      <a:pt x="119056" y="145843"/>
                    </a:lnTo>
                    <a:lnTo>
                      <a:pt x="118683" y="145471"/>
                    </a:lnTo>
                    <a:lnTo>
                      <a:pt x="118311" y="145099"/>
                    </a:lnTo>
                    <a:lnTo>
                      <a:pt x="119800" y="143611"/>
                    </a:lnTo>
                    <a:lnTo>
                      <a:pt x="119800" y="143611"/>
                    </a:lnTo>
                    <a:close/>
                    <a:moveTo>
                      <a:pt x="103802" y="155144"/>
                    </a:moveTo>
                    <a:lnTo>
                      <a:pt x="110870" y="151424"/>
                    </a:lnTo>
                    <a:lnTo>
                      <a:pt x="110870" y="151052"/>
                    </a:lnTo>
                    <a:lnTo>
                      <a:pt x="110870" y="150680"/>
                    </a:lnTo>
                    <a:lnTo>
                      <a:pt x="110870" y="150307"/>
                    </a:lnTo>
                    <a:lnTo>
                      <a:pt x="110870" y="149935"/>
                    </a:lnTo>
                    <a:lnTo>
                      <a:pt x="110870" y="149563"/>
                    </a:lnTo>
                    <a:lnTo>
                      <a:pt x="110870" y="149191"/>
                    </a:lnTo>
                    <a:lnTo>
                      <a:pt x="110870" y="148819"/>
                    </a:lnTo>
                    <a:lnTo>
                      <a:pt x="110870" y="148447"/>
                    </a:lnTo>
                    <a:lnTo>
                      <a:pt x="103802" y="152168"/>
                    </a:lnTo>
                    <a:lnTo>
                      <a:pt x="103802" y="155144"/>
                    </a:lnTo>
                    <a:lnTo>
                      <a:pt x="103802" y="155144"/>
                    </a:lnTo>
                    <a:close/>
                    <a:moveTo>
                      <a:pt x="103802" y="31996"/>
                    </a:moveTo>
                    <a:lnTo>
                      <a:pt x="103802" y="28648"/>
                    </a:lnTo>
                    <a:lnTo>
                      <a:pt x="109010" y="26043"/>
                    </a:lnTo>
                    <a:lnTo>
                      <a:pt x="109010" y="26415"/>
                    </a:lnTo>
                    <a:lnTo>
                      <a:pt x="109010" y="26788"/>
                    </a:lnTo>
                    <a:lnTo>
                      <a:pt x="109010" y="27159"/>
                    </a:lnTo>
                    <a:lnTo>
                      <a:pt x="109010" y="27531"/>
                    </a:lnTo>
                    <a:lnTo>
                      <a:pt x="109010" y="27904"/>
                    </a:lnTo>
                    <a:lnTo>
                      <a:pt x="109010" y="28276"/>
                    </a:lnTo>
                    <a:lnTo>
                      <a:pt x="109010" y="28648"/>
                    </a:lnTo>
                    <a:lnTo>
                      <a:pt x="109010" y="29020"/>
                    </a:lnTo>
                    <a:lnTo>
                      <a:pt x="103802" y="31996"/>
                    </a:lnTo>
                    <a:close/>
                    <a:moveTo>
                      <a:pt x="103802" y="28648"/>
                    </a:moveTo>
                    <a:lnTo>
                      <a:pt x="103802" y="31996"/>
                    </a:lnTo>
                    <a:lnTo>
                      <a:pt x="97849" y="34972"/>
                    </a:lnTo>
                    <a:lnTo>
                      <a:pt x="97849" y="31624"/>
                    </a:lnTo>
                    <a:lnTo>
                      <a:pt x="103802" y="28648"/>
                    </a:lnTo>
                    <a:lnTo>
                      <a:pt x="103802" y="28648"/>
                    </a:lnTo>
                    <a:close/>
                    <a:moveTo>
                      <a:pt x="103802" y="46134"/>
                    </a:moveTo>
                    <a:lnTo>
                      <a:pt x="103802" y="48366"/>
                    </a:lnTo>
                    <a:lnTo>
                      <a:pt x="97849" y="51343"/>
                    </a:lnTo>
                    <a:lnTo>
                      <a:pt x="97849" y="49482"/>
                    </a:lnTo>
                    <a:lnTo>
                      <a:pt x="103802" y="46134"/>
                    </a:lnTo>
                    <a:lnTo>
                      <a:pt x="103802" y="46134"/>
                    </a:lnTo>
                    <a:close/>
                    <a:moveTo>
                      <a:pt x="103802" y="65108"/>
                    </a:moveTo>
                    <a:lnTo>
                      <a:pt x="103802" y="65108"/>
                    </a:lnTo>
                    <a:lnTo>
                      <a:pt x="103802" y="65108"/>
                    </a:lnTo>
                    <a:lnTo>
                      <a:pt x="103802" y="65108"/>
                    </a:lnTo>
                    <a:lnTo>
                      <a:pt x="103802" y="65108"/>
                    </a:lnTo>
                    <a:close/>
                    <a:moveTo>
                      <a:pt x="103802" y="152168"/>
                    </a:moveTo>
                    <a:lnTo>
                      <a:pt x="103802" y="155516"/>
                    </a:lnTo>
                    <a:lnTo>
                      <a:pt x="97849" y="158493"/>
                    </a:lnTo>
                    <a:lnTo>
                      <a:pt x="97849" y="155144"/>
                    </a:lnTo>
                    <a:lnTo>
                      <a:pt x="103802" y="152168"/>
                    </a:lnTo>
                    <a:lnTo>
                      <a:pt x="103802" y="152168"/>
                    </a:lnTo>
                    <a:close/>
                    <a:moveTo>
                      <a:pt x="103802" y="157004"/>
                    </a:moveTo>
                    <a:lnTo>
                      <a:pt x="97849" y="159981"/>
                    </a:lnTo>
                    <a:lnTo>
                      <a:pt x="97849" y="164445"/>
                    </a:lnTo>
                    <a:lnTo>
                      <a:pt x="103802" y="161469"/>
                    </a:lnTo>
                    <a:lnTo>
                      <a:pt x="103802" y="157004"/>
                    </a:lnTo>
                    <a:lnTo>
                      <a:pt x="103802" y="157004"/>
                    </a:lnTo>
                    <a:close/>
                    <a:moveTo>
                      <a:pt x="97849" y="148819"/>
                    </a:moveTo>
                    <a:lnTo>
                      <a:pt x="97849" y="145099"/>
                    </a:lnTo>
                    <a:lnTo>
                      <a:pt x="98965" y="144355"/>
                    </a:lnTo>
                    <a:lnTo>
                      <a:pt x="98965" y="144727"/>
                    </a:lnTo>
                    <a:lnTo>
                      <a:pt x="98965" y="145099"/>
                    </a:lnTo>
                    <a:lnTo>
                      <a:pt x="98965" y="145471"/>
                    </a:lnTo>
                    <a:lnTo>
                      <a:pt x="98965" y="145843"/>
                    </a:lnTo>
                    <a:lnTo>
                      <a:pt x="98965" y="146215"/>
                    </a:lnTo>
                    <a:lnTo>
                      <a:pt x="98965" y="146587"/>
                    </a:lnTo>
                    <a:lnTo>
                      <a:pt x="98965" y="146959"/>
                    </a:lnTo>
                    <a:lnTo>
                      <a:pt x="98965" y="147331"/>
                    </a:lnTo>
                    <a:lnTo>
                      <a:pt x="97849" y="148819"/>
                    </a:lnTo>
                    <a:close/>
                    <a:moveTo>
                      <a:pt x="97849" y="31624"/>
                    </a:moveTo>
                    <a:lnTo>
                      <a:pt x="97849" y="34972"/>
                    </a:lnTo>
                    <a:lnTo>
                      <a:pt x="87059" y="40553"/>
                    </a:lnTo>
                    <a:lnTo>
                      <a:pt x="87059" y="37205"/>
                    </a:lnTo>
                    <a:lnTo>
                      <a:pt x="97849" y="31624"/>
                    </a:lnTo>
                    <a:lnTo>
                      <a:pt x="97849" y="31624"/>
                    </a:lnTo>
                    <a:close/>
                    <a:moveTo>
                      <a:pt x="97849" y="49482"/>
                    </a:moveTo>
                    <a:lnTo>
                      <a:pt x="97849" y="51715"/>
                    </a:lnTo>
                    <a:lnTo>
                      <a:pt x="96733" y="52087"/>
                    </a:lnTo>
                    <a:lnTo>
                      <a:pt x="96361" y="52087"/>
                    </a:lnTo>
                    <a:lnTo>
                      <a:pt x="95989" y="52087"/>
                    </a:lnTo>
                    <a:lnTo>
                      <a:pt x="95616" y="52087"/>
                    </a:lnTo>
                    <a:lnTo>
                      <a:pt x="95244" y="52087"/>
                    </a:lnTo>
                    <a:lnTo>
                      <a:pt x="94872" y="52087"/>
                    </a:lnTo>
                    <a:lnTo>
                      <a:pt x="94500" y="52087"/>
                    </a:lnTo>
                    <a:lnTo>
                      <a:pt x="94128" y="52087"/>
                    </a:lnTo>
                    <a:lnTo>
                      <a:pt x="93756" y="52087"/>
                    </a:lnTo>
                    <a:lnTo>
                      <a:pt x="93756" y="51715"/>
                    </a:lnTo>
                    <a:lnTo>
                      <a:pt x="93756" y="51343"/>
                    </a:lnTo>
                    <a:lnTo>
                      <a:pt x="93756" y="50971"/>
                    </a:lnTo>
                    <a:lnTo>
                      <a:pt x="93756" y="50598"/>
                    </a:lnTo>
                    <a:lnTo>
                      <a:pt x="93756" y="50227"/>
                    </a:lnTo>
                    <a:lnTo>
                      <a:pt x="93756" y="49854"/>
                    </a:lnTo>
                    <a:lnTo>
                      <a:pt x="93756" y="49482"/>
                    </a:lnTo>
                    <a:lnTo>
                      <a:pt x="93756" y="49110"/>
                    </a:lnTo>
                    <a:lnTo>
                      <a:pt x="97849" y="49482"/>
                    </a:lnTo>
                    <a:lnTo>
                      <a:pt x="97849" y="49482"/>
                    </a:lnTo>
                    <a:close/>
                    <a:moveTo>
                      <a:pt x="97849" y="145099"/>
                    </a:moveTo>
                    <a:lnTo>
                      <a:pt x="97849" y="148819"/>
                    </a:lnTo>
                    <a:lnTo>
                      <a:pt x="87059" y="154400"/>
                    </a:lnTo>
                    <a:lnTo>
                      <a:pt x="87059" y="150680"/>
                    </a:lnTo>
                    <a:lnTo>
                      <a:pt x="97849" y="145099"/>
                    </a:lnTo>
                    <a:lnTo>
                      <a:pt x="97849" y="145099"/>
                    </a:lnTo>
                    <a:close/>
                    <a:moveTo>
                      <a:pt x="97849" y="155144"/>
                    </a:moveTo>
                    <a:lnTo>
                      <a:pt x="97849" y="158493"/>
                    </a:lnTo>
                    <a:lnTo>
                      <a:pt x="87059" y="164073"/>
                    </a:lnTo>
                    <a:lnTo>
                      <a:pt x="87059" y="160725"/>
                    </a:lnTo>
                    <a:lnTo>
                      <a:pt x="97849" y="155144"/>
                    </a:lnTo>
                    <a:lnTo>
                      <a:pt x="97849" y="155144"/>
                    </a:lnTo>
                    <a:close/>
                    <a:moveTo>
                      <a:pt x="97849" y="159981"/>
                    </a:moveTo>
                    <a:lnTo>
                      <a:pt x="96733" y="160725"/>
                    </a:lnTo>
                    <a:lnTo>
                      <a:pt x="96733" y="161097"/>
                    </a:lnTo>
                    <a:lnTo>
                      <a:pt x="96733" y="161469"/>
                    </a:lnTo>
                    <a:lnTo>
                      <a:pt x="96733" y="161841"/>
                    </a:lnTo>
                    <a:lnTo>
                      <a:pt x="96733" y="162213"/>
                    </a:lnTo>
                    <a:lnTo>
                      <a:pt x="96733" y="162585"/>
                    </a:lnTo>
                    <a:lnTo>
                      <a:pt x="96733" y="162957"/>
                    </a:lnTo>
                    <a:lnTo>
                      <a:pt x="96733" y="163329"/>
                    </a:lnTo>
                    <a:lnTo>
                      <a:pt x="96733" y="163701"/>
                    </a:lnTo>
                    <a:lnTo>
                      <a:pt x="97105" y="163329"/>
                    </a:lnTo>
                    <a:lnTo>
                      <a:pt x="97105" y="159981"/>
                    </a:lnTo>
                    <a:lnTo>
                      <a:pt x="97849" y="159981"/>
                    </a:lnTo>
                    <a:close/>
                    <a:moveTo>
                      <a:pt x="87431" y="141750"/>
                    </a:moveTo>
                    <a:lnTo>
                      <a:pt x="87431" y="140634"/>
                    </a:lnTo>
                    <a:lnTo>
                      <a:pt x="87803" y="140262"/>
                    </a:lnTo>
                    <a:lnTo>
                      <a:pt x="87803" y="140634"/>
                    </a:lnTo>
                    <a:lnTo>
                      <a:pt x="87803" y="141006"/>
                    </a:lnTo>
                    <a:lnTo>
                      <a:pt x="87431" y="141750"/>
                    </a:lnTo>
                    <a:lnTo>
                      <a:pt x="87431" y="141750"/>
                    </a:lnTo>
                    <a:lnTo>
                      <a:pt x="87431" y="141750"/>
                    </a:lnTo>
                    <a:lnTo>
                      <a:pt x="87431" y="141750"/>
                    </a:lnTo>
                    <a:close/>
                    <a:moveTo>
                      <a:pt x="87431" y="25299"/>
                    </a:moveTo>
                    <a:lnTo>
                      <a:pt x="87431" y="20835"/>
                    </a:lnTo>
                    <a:lnTo>
                      <a:pt x="97105" y="15626"/>
                    </a:lnTo>
                    <a:lnTo>
                      <a:pt x="97105" y="15998"/>
                    </a:lnTo>
                    <a:lnTo>
                      <a:pt x="97105" y="16370"/>
                    </a:lnTo>
                    <a:lnTo>
                      <a:pt x="97105" y="16742"/>
                    </a:lnTo>
                    <a:lnTo>
                      <a:pt x="97105" y="17114"/>
                    </a:lnTo>
                    <a:lnTo>
                      <a:pt x="97105" y="17486"/>
                    </a:lnTo>
                    <a:lnTo>
                      <a:pt x="97105" y="17858"/>
                    </a:lnTo>
                    <a:lnTo>
                      <a:pt x="97105" y="18230"/>
                    </a:lnTo>
                    <a:lnTo>
                      <a:pt x="97105" y="18602"/>
                    </a:lnTo>
                    <a:lnTo>
                      <a:pt x="87431" y="25299"/>
                    </a:lnTo>
                    <a:close/>
                    <a:moveTo>
                      <a:pt x="87431" y="20835"/>
                    </a:moveTo>
                    <a:lnTo>
                      <a:pt x="87431" y="25299"/>
                    </a:lnTo>
                    <a:lnTo>
                      <a:pt x="75898" y="31624"/>
                    </a:lnTo>
                    <a:lnTo>
                      <a:pt x="75898" y="27159"/>
                    </a:lnTo>
                    <a:lnTo>
                      <a:pt x="87431" y="20835"/>
                    </a:lnTo>
                    <a:lnTo>
                      <a:pt x="87431" y="20835"/>
                    </a:lnTo>
                    <a:close/>
                    <a:moveTo>
                      <a:pt x="87431" y="37577"/>
                    </a:moveTo>
                    <a:lnTo>
                      <a:pt x="87431" y="40925"/>
                    </a:lnTo>
                    <a:lnTo>
                      <a:pt x="84827" y="42041"/>
                    </a:lnTo>
                    <a:lnTo>
                      <a:pt x="84827" y="41669"/>
                    </a:lnTo>
                    <a:lnTo>
                      <a:pt x="84827" y="41297"/>
                    </a:lnTo>
                    <a:lnTo>
                      <a:pt x="84827" y="40925"/>
                    </a:lnTo>
                    <a:lnTo>
                      <a:pt x="84827" y="40553"/>
                    </a:lnTo>
                    <a:lnTo>
                      <a:pt x="84827" y="40181"/>
                    </a:lnTo>
                    <a:lnTo>
                      <a:pt x="84827" y="39809"/>
                    </a:lnTo>
                    <a:lnTo>
                      <a:pt x="84827" y="39437"/>
                    </a:lnTo>
                    <a:lnTo>
                      <a:pt x="84827" y="39065"/>
                    </a:lnTo>
                    <a:lnTo>
                      <a:pt x="87431" y="37577"/>
                    </a:lnTo>
                    <a:lnTo>
                      <a:pt x="87431" y="37577"/>
                    </a:lnTo>
                    <a:close/>
                    <a:moveTo>
                      <a:pt x="87431" y="140634"/>
                    </a:moveTo>
                    <a:lnTo>
                      <a:pt x="87431" y="141750"/>
                    </a:lnTo>
                    <a:lnTo>
                      <a:pt x="87431" y="142123"/>
                    </a:lnTo>
                    <a:lnTo>
                      <a:pt x="87431" y="142494"/>
                    </a:lnTo>
                    <a:lnTo>
                      <a:pt x="87431" y="142866"/>
                    </a:lnTo>
                    <a:lnTo>
                      <a:pt x="87431" y="143239"/>
                    </a:lnTo>
                    <a:lnTo>
                      <a:pt x="76270" y="149191"/>
                    </a:lnTo>
                    <a:lnTo>
                      <a:pt x="76270" y="147331"/>
                    </a:lnTo>
                    <a:lnTo>
                      <a:pt x="87431" y="140634"/>
                    </a:lnTo>
                    <a:lnTo>
                      <a:pt x="87431" y="140634"/>
                    </a:lnTo>
                    <a:close/>
                    <a:moveTo>
                      <a:pt x="87431" y="150680"/>
                    </a:moveTo>
                    <a:lnTo>
                      <a:pt x="87431" y="154400"/>
                    </a:lnTo>
                    <a:lnTo>
                      <a:pt x="75898" y="160725"/>
                    </a:lnTo>
                    <a:lnTo>
                      <a:pt x="75898" y="157004"/>
                    </a:lnTo>
                    <a:lnTo>
                      <a:pt x="87431" y="150680"/>
                    </a:lnTo>
                    <a:lnTo>
                      <a:pt x="87431" y="150680"/>
                    </a:lnTo>
                    <a:close/>
                    <a:moveTo>
                      <a:pt x="87431" y="160725"/>
                    </a:moveTo>
                    <a:lnTo>
                      <a:pt x="87431" y="164073"/>
                    </a:lnTo>
                    <a:lnTo>
                      <a:pt x="87059" y="164073"/>
                    </a:lnTo>
                    <a:lnTo>
                      <a:pt x="87059" y="163701"/>
                    </a:lnTo>
                    <a:lnTo>
                      <a:pt x="87059" y="163329"/>
                    </a:lnTo>
                    <a:lnTo>
                      <a:pt x="87059" y="162957"/>
                    </a:lnTo>
                    <a:lnTo>
                      <a:pt x="87059" y="162585"/>
                    </a:lnTo>
                    <a:lnTo>
                      <a:pt x="87059" y="162213"/>
                    </a:lnTo>
                    <a:lnTo>
                      <a:pt x="87059" y="161841"/>
                    </a:lnTo>
                    <a:lnTo>
                      <a:pt x="87059" y="161469"/>
                    </a:lnTo>
                    <a:lnTo>
                      <a:pt x="87059" y="161097"/>
                    </a:lnTo>
                    <a:lnTo>
                      <a:pt x="87431" y="160725"/>
                    </a:lnTo>
                    <a:lnTo>
                      <a:pt x="87431" y="160725"/>
                    </a:lnTo>
                    <a:close/>
                    <a:moveTo>
                      <a:pt x="75526" y="133193"/>
                    </a:moveTo>
                    <a:lnTo>
                      <a:pt x="75526" y="132449"/>
                    </a:lnTo>
                    <a:lnTo>
                      <a:pt x="76270" y="132077"/>
                    </a:lnTo>
                    <a:lnTo>
                      <a:pt x="75898" y="132449"/>
                    </a:lnTo>
                    <a:lnTo>
                      <a:pt x="75526" y="132821"/>
                    </a:lnTo>
                    <a:lnTo>
                      <a:pt x="75526" y="133193"/>
                    </a:lnTo>
                    <a:lnTo>
                      <a:pt x="75526" y="133193"/>
                    </a:lnTo>
                    <a:lnTo>
                      <a:pt x="75526" y="133193"/>
                    </a:lnTo>
                    <a:close/>
                    <a:moveTo>
                      <a:pt x="75526" y="17114"/>
                    </a:moveTo>
                    <a:lnTo>
                      <a:pt x="75526" y="13022"/>
                    </a:lnTo>
                    <a:lnTo>
                      <a:pt x="84827" y="7813"/>
                    </a:lnTo>
                    <a:lnTo>
                      <a:pt x="84827" y="8185"/>
                    </a:lnTo>
                    <a:lnTo>
                      <a:pt x="84827" y="8557"/>
                    </a:lnTo>
                    <a:lnTo>
                      <a:pt x="84827" y="8929"/>
                    </a:lnTo>
                    <a:lnTo>
                      <a:pt x="84827" y="9301"/>
                    </a:lnTo>
                    <a:lnTo>
                      <a:pt x="84827" y="9673"/>
                    </a:lnTo>
                    <a:lnTo>
                      <a:pt x="84827" y="10045"/>
                    </a:lnTo>
                    <a:lnTo>
                      <a:pt x="84827" y="10417"/>
                    </a:lnTo>
                    <a:lnTo>
                      <a:pt x="84827" y="10789"/>
                    </a:lnTo>
                    <a:lnTo>
                      <a:pt x="75526" y="17114"/>
                    </a:lnTo>
                    <a:close/>
                    <a:moveTo>
                      <a:pt x="75526" y="13022"/>
                    </a:moveTo>
                    <a:lnTo>
                      <a:pt x="75526" y="17114"/>
                    </a:lnTo>
                    <a:lnTo>
                      <a:pt x="73666" y="18230"/>
                    </a:lnTo>
                    <a:lnTo>
                      <a:pt x="73666" y="14138"/>
                    </a:lnTo>
                    <a:lnTo>
                      <a:pt x="75526" y="13022"/>
                    </a:lnTo>
                    <a:lnTo>
                      <a:pt x="75526" y="13022"/>
                    </a:lnTo>
                    <a:close/>
                    <a:moveTo>
                      <a:pt x="75526" y="27159"/>
                    </a:moveTo>
                    <a:lnTo>
                      <a:pt x="75526" y="31624"/>
                    </a:lnTo>
                    <a:lnTo>
                      <a:pt x="73666" y="32740"/>
                    </a:lnTo>
                    <a:lnTo>
                      <a:pt x="73666" y="28276"/>
                    </a:lnTo>
                    <a:lnTo>
                      <a:pt x="75526" y="27159"/>
                    </a:lnTo>
                    <a:lnTo>
                      <a:pt x="75526" y="27159"/>
                    </a:lnTo>
                    <a:close/>
                    <a:moveTo>
                      <a:pt x="75526" y="132449"/>
                    </a:moveTo>
                    <a:lnTo>
                      <a:pt x="75526" y="133193"/>
                    </a:lnTo>
                    <a:lnTo>
                      <a:pt x="75526" y="133193"/>
                    </a:lnTo>
                    <a:lnTo>
                      <a:pt x="75154" y="133565"/>
                    </a:lnTo>
                    <a:lnTo>
                      <a:pt x="74782" y="133937"/>
                    </a:lnTo>
                    <a:lnTo>
                      <a:pt x="74410" y="134309"/>
                    </a:lnTo>
                    <a:lnTo>
                      <a:pt x="74038" y="134682"/>
                    </a:lnTo>
                    <a:lnTo>
                      <a:pt x="73294" y="135054"/>
                    </a:lnTo>
                    <a:lnTo>
                      <a:pt x="73294" y="133565"/>
                    </a:lnTo>
                    <a:lnTo>
                      <a:pt x="75526" y="132449"/>
                    </a:lnTo>
                    <a:lnTo>
                      <a:pt x="75526" y="132449"/>
                    </a:lnTo>
                    <a:close/>
                    <a:moveTo>
                      <a:pt x="75526" y="146959"/>
                    </a:moveTo>
                    <a:lnTo>
                      <a:pt x="75526" y="148819"/>
                    </a:lnTo>
                    <a:lnTo>
                      <a:pt x="73666" y="149935"/>
                    </a:lnTo>
                    <a:lnTo>
                      <a:pt x="73666" y="148075"/>
                    </a:lnTo>
                    <a:lnTo>
                      <a:pt x="75526" y="146959"/>
                    </a:lnTo>
                    <a:lnTo>
                      <a:pt x="75526" y="146959"/>
                    </a:lnTo>
                    <a:close/>
                    <a:moveTo>
                      <a:pt x="75526" y="157004"/>
                    </a:moveTo>
                    <a:lnTo>
                      <a:pt x="75526" y="160725"/>
                    </a:lnTo>
                    <a:lnTo>
                      <a:pt x="74782" y="161097"/>
                    </a:lnTo>
                    <a:lnTo>
                      <a:pt x="74782" y="160725"/>
                    </a:lnTo>
                    <a:lnTo>
                      <a:pt x="74782" y="160353"/>
                    </a:lnTo>
                    <a:lnTo>
                      <a:pt x="74782" y="159981"/>
                    </a:lnTo>
                    <a:lnTo>
                      <a:pt x="74782" y="159609"/>
                    </a:lnTo>
                    <a:lnTo>
                      <a:pt x="74782" y="159237"/>
                    </a:lnTo>
                    <a:lnTo>
                      <a:pt x="74782" y="158865"/>
                    </a:lnTo>
                    <a:lnTo>
                      <a:pt x="74782" y="158493"/>
                    </a:lnTo>
                    <a:lnTo>
                      <a:pt x="75526" y="157004"/>
                    </a:lnTo>
                    <a:lnTo>
                      <a:pt x="75526" y="157004"/>
                    </a:lnTo>
                    <a:lnTo>
                      <a:pt x="75526" y="157004"/>
                    </a:lnTo>
                    <a:close/>
                    <a:moveTo>
                      <a:pt x="73666" y="7813"/>
                    </a:moveTo>
                    <a:lnTo>
                      <a:pt x="73666" y="5581"/>
                    </a:lnTo>
                    <a:lnTo>
                      <a:pt x="74038" y="6325"/>
                    </a:lnTo>
                    <a:lnTo>
                      <a:pt x="74410" y="7069"/>
                    </a:lnTo>
                    <a:lnTo>
                      <a:pt x="74782" y="7813"/>
                    </a:lnTo>
                    <a:lnTo>
                      <a:pt x="73666" y="7813"/>
                    </a:lnTo>
                    <a:close/>
                    <a:moveTo>
                      <a:pt x="73666" y="5581"/>
                    </a:moveTo>
                    <a:lnTo>
                      <a:pt x="73666" y="7813"/>
                    </a:lnTo>
                    <a:lnTo>
                      <a:pt x="62132" y="14138"/>
                    </a:lnTo>
                    <a:lnTo>
                      <a:pt x="62132" y="7813"/>
                    </a:lnTo>
                    <a:lnTo>
                      <a:pt x="72177" y="2232"/>
                    </a:lnTo>
                    <a:lnTo>
                      <a:pt x="72549" y="2976"/>
                    </a:lnTo>
                    <a:lnTo>
                      <a:pt x="72922" y="3720"/>
                    </a:lnTo>
                    <a:lnTo>
                      <a:pt x="73294" y="4465"/>
                    </a:lnTo>
                    <a:lnTo>
                      <a:pt x="73666" y="5209"/>
                    </a:lnTo>
                    <a:lnTo>
                      <a:pt x="73666" y="5581"/>
                    </a:lnTo>
                    <a:lnTo>
                      <a:pt x="73666" y="5581"/>
                    </a:lnTo>
                    <a:lnTo>
                      <a:pt x="73666" y="5581"/>
                    </a:lnTo>
                    <a:close/>
                    <a:moveTo>
                      <a:pt x="73666" y="13766"/>
                    </a:moveTo>
                    <a:lnTo>
                      <a:pt x="62132" y="20090"/>
                    </a:lnTo>
                    <a:lnTo>
                      <a:pt x="62132" y="24183"/>
                    </a:lnTo>
                    <a:lnTo>
                      <a:pt x="73666" y="17858"/>
                    </a:lnTo>
                    <a:lnTo>
                      <a:pt x="73666" y="13766"/>
                    </a:lnTo>
                    <a:lnTo>
                      <a:pt x="73666" y="13766"/>
                    </a:lnTo>
                    <a:close/>
                    <a:moveTo>
                      <a:pt x="73666" y="27904"/>
                    </a:moveTo>
                    <a:lnTo>
                      <a:pt x="73666" y="32368"/>
                    </a:lnTo>
                    <a:lnTo>
                      <a:pt x="73294" y="32368"/>
                    </a:lnTo>
                    <a:lnTo>
                      <a:pt x="73294" y="31996"/>
                    </a:lnTo>
                    <a:lnTo>
                      <a:pt x="73294" y="31624"/>
                    </a:lnTo>
                    <a:lnTo>
                      <a:pt x="73294" y="31252"/>
                    </a:lnTo>
                    <a:lnTo>
                      <a:pt x="73294" y="30880"/>
                    </a:lnTo>
                    <a:lnTo>
                      <a:pt x="73294" y="30508"/>
                    </a:lnTo>
                    <a:lnTo>
                      <a:pt x="73294" y="30136"/>
                    </a:lnTo>
                    <a:lnTo>
                      <a:pt x="73294" y="29764"/>
                    </a:lnTo>
                    <a:lnTo>
                      <a:pt x="73294" y="29392"/>
                    </a:lnTo>
                    <a:lnTo>
                      <a:pt x="73666" y="27904"/>
                    </a:lnTo>
                    <a:lnTo>
                      <a:pt x="73666" y="27904"/>
                    </a:lnTo>
                    <a:close/>
                    <a:moveTo>
                      <a:pt x="73666" y="133565"/>
                    </a:moveTo>
                    <a:lnTo>
                      <a:pt x="73666" y="135054"/>
                    </a:lnTo>
                    <a:lnTo>
                      <a:pt x="62132" y="141378"/>
                    </a:lnTo>
                    <a:lnTo>
                      <a:pt x="62132" y="139890"/>
                    </a:lnTo>
                    <a:lnTo>
                      <a:pt x="73666" y="133565"/>
                    </a:lnTo>
                    <a:lnTo>
                      <a:pt x="73666" y="133565"/>
                    </a:lnTo>
                    <a:close/>
                    <a:moveTo>
                      <a:pt x="73666" y="147703"/>
                    </a:moveTo>
                    <a:lnTo>
                      <a:pt x="73666" y="149563"/>
                    </a:lnTo>
                    <a:lnTo>
                      <a:pt x="62876" y="155516"/>
                    </a:lnTo>
                    <a:lnTo>
                      <a:pt x="62876" y="155144"/>
                    </a:lnTo>
                    <a:lnTo>
                      <a:pt x="62876" y="154772"/>
                    </a:lnTo>
                    <a:lnTo>
                      <a:pt x="62876" y="154400"/>
                    </a:lnTo>
                    <a:lnTo>
                      <a:pt x="62876" y="154028"/>
                    </a:lnTo>
                    <a:lnTo>
                      <a:pt x="62876" y="153656"/>
                    </a:lnTo>
                    <a:lnTo>
                      <a:pt x="62876" y="153284"/>
                    </a:lnTo>
                    <a:lnTo>
                      <a:pt x="62876" y="152912"/>
                    </a:lnTo>
                    <a:lnTo>
                      <a:pt x="62876" y="152540"/>
                    </a:lnTo>
                    <a:lnTo>
                      <a:pt x="73666" y="147703"/>
                    </a:lnTo>
                    <a:lnTo>
                      <a:pt x="73666" y="147703"/>
                    </a:lnTo>
                    <a:close/>
                    <a:moveTo>
                      <a:pt x="62132" y="124636"/>
                    </a:moveTo>
                    <a:lnTo>
                      <a:pt x="62132" y="124636"/>
                    </a:lnTo>
                    <a:lnTo>
                      <a:pt x="65108" y="122776"/>
                    </a:lnTo>
                    <a:lnTo>
                      <a:pt x="64736" y="122776"/>
                    </a:lnTo>
                    <a:lnTo>
                      <a:pt x="64364" y="122776"/>
                    </a:lnTo>
                    <a:lnTo>
                      <a:pt x="63992" y="122776"/>
                    </a:lnTo>
                    <a:lnTo>
                      <a:pt x="63620" y="122776"/>
                    </a:lnTo>
                    <a:lnTo>
                      <a:pt x="63248" y="122776"/>
                    </a:lnTo>
                    <a:lnTo>
                      <a:pt x="62876" y="122776"/>
                    </a:lnTo>
                    <a:lnTo>
                      <a:pt x="62504" y="122776"/>
                    </a:lnTo>
                    <a:lnTo>
                      <a:pt x="62132" y="122776"/>
                    </a:lnTo>
                    <a:lnTo>
                      <a:pt x="62132" y="124636"/>
                    </a:lnTo>
                    <a:lnTo>
                      <a:pt x="62132" y="124636"/>
                    </a:lnTo>
                    <a:close/>
                    <a:moveTo>
                      <a:pt x="62132" y="4092"/>
                    </a:moveTo>
                    <a:lnTo>
                      <a:pt x="63248" y="3720"/>
                    </a:lnTo>
                    <a:lnTo>
                      <a:pt x="62876" y="3348"/>
                    </a:lnTo>
                    <a:lnTo>
                      <a:pt x="62504" y="2976"/>
                    </a:lnTo>
                    <a:lnTo>
                      <a:pt x="62132" y="2604"/>
                    </a:lnTo>
                    <a:lnTo>
                      <a:pt x="61760" y="2232"/>
                    </a:lnTo>
                    <a:lnTo>
                      <a:pt x="61760" y="2232"/>
                    </a:lnTo>
                    <a:lnTo>
                      <a:pt x="61760" y="4092"/>
                    </a:lnTo>
                    <a:close/>
                    <a:moveTo>
                      <a:pt x="62132" y="1860"/>
                    </a:moveTo>
                    <a:lnTo>
                      <a:pt x="62132" y="4092"/>
                    </a:lnTo>
                    <a:lnTo>
                      <a:pt x="58040" y="6325"/>
                    </a:lnTo>
                    <a:lnTo>
                      <a:pt x="58040" y="1860"/>
                    </a:lnTo>
                    <a:lnTo>
                      <a:pt x="61388" y="0"/>
                    </a:lnTo>
                    <a:lnTo>
                      <a:pt x="61760" y="372"/>
                    </a:lnTo>
                    <a:lnTo>
                      <a:pt x="62132" y="744"/>
                    </a:lnTo>
                    <a:lnTo>
                      <a:pt x="62132" y="1860"/>
                    </a:lnTo>
                    <a:lnTo>
                      <a:pt x="62132" y="1860"/>
                    </a:lnTo>
                    <a:lnTo>
                      <a:pt x="62132" y="1860"/>
                    </a:lnTo>
                    <a:close/>
                    <a:moveTo>
                      <a:pt x="62132" y="7813"/>
                    </a:moveTo>
                    <a:lnTo>
                      <a:pt x="62132" y="14138"/>
                    </a:lnTo>
                    <a:lnTo>
                      <a:pt x="58040" y="16370"/>
                    </a:lnTo>
                    <a:lnTo>
                      <a:pt x="58040" y="10045"/>
                    </a:lnTo>
                    <a:lnTo>
                      <a:pt x="62132" y="7813"/>
                    </a:lnTo>
                    <a:lnTo>
                      <a:pt x="62132" y="7813"/>
                    </a:lnTo>
                    <a:close/>
                    <a:moveTo>
                      <a:pt x="62132" y="20090"/>
                    </a:moveTo>
                    <a:lnTo>
                      <a:pt x="62132" y="24183"/>
                    </a:lnTo>
                    <a:lnTo>
                      <a:pt x="62132" y="24183"/>
                    </a:lnTo>
                    <a:lnTo>
                      <a:pt x="62132" y="23811"/>
                    </a:lnTo>
                    <a:lnTo>
                      <a:pt x="62132" y="23439"/>
                    </a:lnTo>
                    <a:lnTo>
                      <a:pt x="62132" y="23067"/>
                    </a:lnTo>
                    <a:lnTo>
                      <a:pt x="62132" y="22695"/>
                    </a:lnTo>
                    <a:lnTo>
                      <a:pt x="62132" y="22323"/>
                    </a:lnTo>
                    <a:lnTo>
                      <a:pt x="62132" y="21951"/>
                    </a:lnTo>
                    <a:lnTo>
                      <a:pt x="62132" y="21579"/>
                    </a:lnTo>
                    <a:lnTo>
                      <a:pt x="62132" y="21207"/>
                    </a:lnTo>
                    <a:lnTo>
                      <a:pt x="62132" y="20090"/>
                    </a:lnTo>
                    <a:lnTo>
                      <a:pt x="62132" y="20090"/>
                    </a:lnTo>
                    <a:close/>
                    <a:moveTo>
                      <a:pt x="62132" y="124264"/>
                    </a:moveTo>
                    <a:lnTo>
                      <a:pt x="62132" y="124264"/>
                    </a:lnTo>
                    <a:lnTo>
                      <a:pt x="58040" y="126868"/>
                    </a:lnTo>
                    <a:lnTo>
                      <a:pt x="58040" y="126496"/>
                    </a:lnTo>
                    <a:lnTo>
                      <a:pt x="62132" y="124264"/>
                    </a:lnTo>
                    <a:lnTo>
                      <a:pt x="62132" y="124264"/>
                    </a:lnTo>
                    <a:close/>
                    <a:moveTo>
                      <a:pt x="62132" y="139518"/>
                    </a:moveTo>
                    <a:lnTo>
                      <a:pt x="62132" y="141006"/>
                    </a:lnTo>
                    <a:lnTo>
                      <a:pt x="58040" y="143239"/>
                    </a:lnTo>
                    <a:lnTo>
                      <a:pt x="58040" y="141750"/>
                    </a:lnTo>
                    <a:lnTo>
                      <a:pt x="62132" y="139518"/>
                    </a:lnTo>
                    <a:close/>
                    <a:moveTo>
                      <a:pt x="29020" y="70317"/>
                    </a:moveTo>
                    <a:lnTo>
                      <a:pt x="29764" y="69945"/>
                    </a:lnTo>
                    <a:lnTo>
                      <a:pt x="30136" y="69945"/>
                    </a:lnTo>
                    <a:lnTo>
                      <a:pt x="30136" y="69945"/>
                    </a:lnTo>
                    <a:lnTo>
                      <a:pt x="30136" y="69945"/>
                    </a:lnTo>
                    <a:lnTo>
                      <a:pt x="30136" y="69945"/>
                    </a:lnTo>
                    <a:lnTo>
                      <a:pt x="30136" y="69945"/>
                    </a:lnTo>
                    <a:lnTo>
                      <a:pt x="30136" y="69945"/>
                    </a:lnTo>
                    <a:lnTo>
                      <a:pt x="30136" y="69945"/>
                    </a:lnTo>
                    <a:lnTo>
                      <a:pt x="30136" y="69945"/>
                    </a:lnTo>
                    <a:lnTo>
                      <a:pt x="30136" y="69945"/>
                    </a:lnTo>
                    <a:lnTo>
                      <a:pt x="30136" y="69945"/>
                    </a:lnTo>
                    <a:lnTo>
                      <a:pt x="30136" y="69945"/>
                    </a:lnTo>
                    <a:lnTo>
                      <a:pt x="29020" y="70317"/>
                    </a:lnTo>
                    <a:lnTo>
                      <a:pt x="29020" y="70317"/>
                    </a:lnTo>
                    <a:lnTo>
                      <a:pt x="29020" y="70317"/>
                    </a:lnTo>
                    <a:lnTo>
                      <a:pt x="29020" y="70317"/>
                    </a:lnTo>
                    <a:lnTo>
                      <a:pt x="29020" y="70317"/>
                    </a:lnTo>
                    <a:lnTo>
                      <a:pt x="29020" y="70317"/>
                    </a:lnTo>
                    <a:lnTo>
                      <a:pt x="29020" y="70317"/>
                    </a:lnTo>
                    <a:lnTo>
                      <a:pt x="29020" y="70317"/>
                    </a:lnTo>
                    <a:close/>
                    <a:moveTo>
                      <a:pt x="58040" y="1860"/>
                    </a:moveTo>
                    <a:lnTo>
                      <a:pt x="58040" y="6325"/>
                    </a:lnTo>
                    <a:lnTo>
                      <a:pt x="39437" y="16370"/>
                    </a:lnTo>
                    <a:lnTo>
                      <a:pt x="39065" y="15998"/>
                    </a:lnTo>
                    <a:lnTo>
                      <a:pt x="38693" y="15626"/>
                    </a:lnTo>
                    <a:lnTo>
                      <a:pt x="38321" y="15254"/>
                    </a:lnTo>
                    <a:lnTo>
                      <a:pt x="37949" y="14882"/>
                    </a:lnTo>
                    <a:lnTo>
                      <a:pt x="37577" y="14510"/>
                    </a:lnTo>
                    <a:lnTo>
                      <a:pt x="28648" y="19347"/>
                    </a:lnTo>
                    <a:lnTo>
                      <a:pt x="28648" y="19347"/>
                    </a:lnTo>
                    <a:lnTo>
                      <a:pt x="29020" y="19719"/>
                    </a:lnTo>
                    <a:lnTo>
                      <a:pt x="29392" y="20090"/>
                    </a:lnTo>
                    <a:lnTo>
                      <a:pt x="29764" y="20463"/>
                    </a:lnTo>
                    <a:lnTo>
                      <a:pt x="30136" y="20835"/>
                    </a:lnTo>
                    <a:lnTo>
                      <a:pt x="30508" y="21207"/>
                    </a:lnTo>
                    <a:lnTo>
                      <a:pt x="30880" y="21579"/>
                    </a:lnTo>
                    <a:lnTo>
                      <a:pt x="28648" y="22695"/>
                    </a:lnTo>
                    <a:lnTo>
                      <a:pt x="28648" y="11533"/>
                    </a:lnTo>
                    <a:lnTo>
                      <a:pt x="41297" y="4837"/>
                    </a:lnTo>
                    <a:lnTo>
                      <a:pt x="41669" y="5209"/>
                    </a:lnTo>
                    <a:lnTo>
                      <a:pt x="42041" y="5581"/>
                    </a:lnTo>
                    <a:lnTo>
                      <a:pt x="42414" y="5953"/>
                    </a:lnTo>
                    <a:lnTo>
                      <a:pt x="42414" y="5953"/>
                    </a:lnTo>
                    <a:lnTo>
                      <a:pt x="50227" y="1860"/>
                    </a:lnTo>
                    <a:lnTo>
                      <a:pt x="50599" y="2232"/>
                    </a:lnTo>
                    <a:lnTo>
                      <a:pt x="50971" y="2604"/>
                    </a:lnTo>
                    <a:lnTo>
                      <a:pt x="51343" y="2976"/>
                    </a:lnTo>
                    <a:lnTo>
                      <a:pt x="51715" y="3348"/>
                    </a:lnTo>
                    <a:lnTo>
                      <a:pt x="52087" y="3720"/>
                    </a:lnTo>
                    <a:lnTo>
                      <a:pt x="52459" y="4092"/>
                    </a:lnTo>
                    <a:lnTo>
                      <a:pt x="52831" y="4465"/>
                    </a:lnTo>
                    <a:lnTo>
                      <a:pt x="53203" y="4837"/>
                    </a:lnTo>
                    <a:lnTo>
                      <a:pt x="36833" y="13766"/>
                    </a:lnTo>
                    <a:lnTo>
                      <a:pt x="37205" y="14138"/>
                    </a:lnTo>
                    <a:lnTo>
                      <a:pt x="37577" y="14510"/>
                    </a:lnTo>
                    <a:lnTo>
                      <a:pt x="37577" y="14138"/>
                    </a:lnTo>
                    <a:lnTo>
                      <a:pt x="37205" y="13766"/>
                    </a:lnTo>
                    <a:lnTo>
                      <a:pt x="58040" y="1860"/>
                    </a:lnTo>
                    <a:lnTo>
                      <a:pt x="58040" y="1860"/>
                    </a:lnTo>
                    <a:close/>
                    <a:moveTo>
                      <a:pt x="58040" y="10045"/>
                    </a:moveTo>
                    <a:lnTo>
                      <a:pt x="48738" y="15254"/>
                    </a:lnTo>
                    <a:lnTo>
                      <a:pt x="49110" y="15998"/>
                    </a:lnTo>
                    <a:lnTo>
                      <a:pt x="49482" y="16742"/>
                    </a:lnTo>
                    <a:lnTo>
                      <a:pt x="49854" y="17486"/>
                    </a:lnTo>
                    <a:lnTo>
                      <a:pt x="50227" y="18230"/>
                    </a:lnTo>
                    <a:lnTo>
                      <a:pt x="50599" y="18974"/>
                    </a:lnTo>
                    <a:lnTo>
                      <a:pt x="50971" y="19719"/>
                    </a:lnTo>
                    <a:lnTo>
                      <a:pt x="51343" y="20463"/>
                    </a:lnTo>
                    <a:lnTo>
                      <a:pt x="51715" y="21207"/>
                    </a:lnTo>
                    <a:lnTo>
                      <a:pt x="58784" y="17486"/>
                    </a:lnTo>
                    <a:lnTo>
                      <a:pt x="58784" y="10045"/>
                    </a:lnTo>
                    <a:lnTo>
                      <a:pt x="58040" y="10045"/>
                    </a:lnTo>
                    <a:close/>
                    <a:moveTo>
                      <a:pt x="58040" y="126496"/>
                    </a:moveTo>
                    <a:lnTo>
                      <a:pt x="58040" y="126496"/>
                    </a:lnTo>
                    <a:lnTo>
                      <a:pt x="39437" y="136542"/>
                    </a:lnTo>
                    <a:lnTo>
                      <a:pt x="39809" y="136542"/>
                    </a:lnTo>
                    <a:lnTo>
                      <a:pt x="40181" y="136542"/>
                    </a:lnTo>
                    <a:lnTo>
                      <a:pt x="40553" y="136542"/>
                    </a:lnTo>
                    <a:lnTo>
                      <a:pt x="40925" y="136542"/>
                    </a:lnTo>
                    <a:lnTo>
                      <a:pt x="41297" y="136542"/>
                    </a:lnTo>
                    <a:lnTo>
                      <a:pt x="41669" y="136542"/>
                    </a:lnTo>
                    <a:lnTo>
                      <a:pt x="42041" y="136542"/>
                    </a:lnTo>
                    <a:lnTo>
                      <a:pt x="42414" y="136542"/>
                    </a:lnTo>
                    <a:lnTo>
                      <a:pt x="58040" y="126496"/>
                    </a:lnTo>
                    <a:lnTo>
                      <a:pt x="58040" y="126496"/>
                    </a:lnTo>
                    <a:close/>
                    <a:moveTo>
                      <a:pt x="58040" y="142123"/>
                    </a:moveTo>
                    <a:lnTo>
                      <a:pt x="58040" y="143611"/>
                    </a:lnTo>
                    <a:lnTo>
                      <a:pt x="50971" y="147331"/>
                    </a:lnTo>
                    <a:lnTo>
                      <a:pt x="51343" y="146959"/>
                    </a:lnTo>
                    <a:lnTo>
                      <a:pt x="51715" y="146587"/>
                    </a:lnTo>
                    <a:lnTo>
                      <a:pt x="52087" y="146215"/>
                    </a:lnTo>
                    <a:lnTo>
                      <a:pt x="52459" y="145843"/>
                    </a:lnTo>
                    <a:lnTo>
                      <a:pt x="52831" y="145471"/>
                    </a:lnTo>
                    <a:lnTo>
                      <a:pt x="53203" y="145099"/>
                    </a:lnTo>
                    <a:lnTo>
                      <a:pt x="53575" y="144727"/>
                    </a:lnTo>
                    <a:lnTo>
                      <a:pt x="53947" y="144355"/>
                    </a:lnTo>
                    <a:lnTo>
                      <a:pt x="58040" y="142123"/>
                    </a:lnTo>
                    <a:lnTo>
                      <a:pt x="58040" y="142123"/>
                    </a:lnTo>
                    <a:close/>
                    <a:moveTo>
                      <a:pt x="29020" y="71433"/>
                    </a:moveTo>
                    <a:lnTo>
                      <a:pt x="32368" y="69573"/>
                    </a:lnTo>
                    <a:lnTo>
                      <a:pt x="31996" y="69573"/>
                    </a:lnTo>
                    <a:lnTo>
                      <a:pt x="31624" y="69573"/>
                    </a:lnTo>
                    <a:lnTo>
                      <a:pt x="31252" y="69573"/>
                    </a:lnTo>
                    <a:lnTo>
                      <a:pt x="30880" y="69573"/>
                    </a:lnTo>
                    <a:lnTo>
                      <a:pt x="30508" y="69573"/>
                    </a:lnTo>
                    <a:lnTo>
                      <a:pt x="30136" y="69573"/>
                    </a:lnTo>
                    <a:lnTo>
                      <a:pt x="29764" y="69573"/>
                    </a:lnTo>
                    <a:lnTo>
                      <a:pt x="29392" y="69573"/>
                    </a:lnTo>
                    <a:lnTo>
                      <a:pt x="29020" y="71433"/>
                    </a:lnTo>
                    <a:lnTo>
                      <a:pt x="29020" y="71433"/>
                    </a:lnTo>
                    <a:lnTo>
                      <a:pt x="29020" y="71433"/>
                    </a:lnTo>
                    <a:close/>
                    <a:moveTo>
                      <a:pt x="29020" y="56179"/>
                    </a:moveTo>
                    <a:lnTo>
                      <a:pt x="29020" y="56179"/>
                    </a:lnTo>
                    <a:lnTo>
                      <a:pt x="29020" y="56179"/>
                    </a:lnTo>
                    <a:lnTo>
                      <a:pt x="29020" y="56179"/>
                    </a:lnTo>
                    <a:lnTo>
                      <a:pt x="29020" y="56179"/>
                    </a:lnTo>
                    <a:close/>
                    <a:moveTo>
                      <a:pt x="29020" y="32368"/>
                    </a:moveTo>
                    <a:lnTo>
                      <a:pt x="29020" y="31624"/>
                    </a:lnTo>
                    <a:lnTo>
                      <a:pt x="29392" y="31624"/>
                    </a:lnTo>
                    <a:lnTo>
                      <a:pt x="30136" y="31996"/>
                    </a:lnTo>
                    <a:lnTo>
                      <a:pt x="29020" y="32368"/>
                    </a:lnTo>
                    <a:close/>
                    <a:moveTo>
                      <a:pt x="27904" y="70689"/>
                    </a:moveTo>
                    <a:lnTo>
                      <a:pt x="29020" y="69945"/>
                    </a:lnTo>
                    <a:lnTo>
                      <a:pt x="29020" y="69945"/>
                    </a:lnTo>
                    <a:lnTo>
                      <a:pt x="29020" y="69945"/>
                    </a:lnTo>
                    <a:lnTo>
                      <a:pt x="29020" y="69945"/>
                    </a:lnTo>
                    <a:lnTo>
                      <a:pt x="29020" y="69945"/>
                    </a:lnTo>
                    <a:lnTo>
                      <a:pt x="29020" y="69945"/>
                    </a:lnTo>
                    <a:lnTo>
                      <a:pt x="29020" y="69945"/>
                    </a:lnTo>
                    <a:lnTo>
                      <a:pt x="29020" y="69945"/>
                    </a:lnTo>
                    <a:lnTo>
                      <a:pt x="29020" y="69945"/>
                    </a:lnTo>
                    <a:lnTo>
                      <a:pt x="29020" y="69945"/>
                    </a:lnTo>
                    <a:lnTo>
                      <a:pt x="29020" y="69945"/>
                    </a:lnTo>
                    <a:lnTo>
                      <a:pt x="29020" y="69945"/>
                    </a:lnTo>
                    <a:lnTo>
                      <a:pt x="27904" y="70689"/>
                    </a:lnTo>
                    <a:lnTo>
                      <a:pt x="27904" y="70689"/>
                    </a:lnTo>
                    <a:lnTo>
                      <a:pt x="27904" y="70689"/>
                    </a:lnTo>
                    <a:lnTo>
                      <a:pt x="27904" y="70689"/>
                    </a:lnTo>
                    <a:lnTo>
                      <a:pt x="27904" y="70689"/>
                    </a:lnTo>
                    <a:lnTo>
                      <a:pt x="27904" y="70689"/>
                    </a:lnTo>
                    <a:lnTo>
                      <a:pt x="27904" y="70689"/>
                    </a:lnTo>
                    <a:close/>
                    <a:moveTo>
                      <a:pt x="29020" y="10417"/>
                    </a:moveTo>
                    <a:lnTo>
                      <a:pt x="29020" y="21579"/>
                    </a:lnTo>
                    <a:lnTo>
                      <a:pt x="25671" y="23439"/>
                    </a:lnTo>
                    <a:lnTo>
                      <a:pt x="25671" y="12278"/>
                    </a:lnTo>
                    <a:lnTo>
                      <a:pt x="29020" y="10417"/>
                    </a:lnTo>
                    <a:lnTo>
                      <a:pt x="29020" y="10417"/>
                    </a:lnTo>
                    <a:close/>
                    <a:moveTo>
                      <a:pt x="29020" y="31624"/>
                    </a:moveTo>
                    <a:lnTo>
                      <a:pt x="29020" y="32368"/>
                    </a:lnTo>
                    <a:lnTo>
                      <a:pt x="25671" y="34228"/>
                    </a:lnTo>
                    <a:lnTo>
                      <a:pt x="25671" y="30136"/>
                    </a:lnTo>
                    <a:lnTo>
                      <a:pt x="26043" y="30136"/>
                    </a:lnTo>
                    <a:lnTo>
                      <a:pt x="26787" y="30508"/>
                    </a:lnTo>
                    <a:lnTo>
                      <a:pt x="27532" y="30880"/>
                    </a:lnTo>
                    <a:lnTo>
                      <a:pt x="28276" y="31252"/>
                    </a:lnTo>
                    <a:lnTo>
                      <a:pt x="29020" y="31624"/>
                    </a:lnTo>
                    <a:lnTo>
                      <a:pt x="29020" y="31624"/>
                    </a:lnTo>
                    <a:lnTo>
                      <a:pt x="29020" y="31624"/>
                    </a:lnTo>
                    <a:lnTo>
                      <a:pt x="29020" y="31624"/>
                    </a:lnTo>
                    <a:close/>
                    <a:moveTo>
                      <a:pt x="29020" y="56179"/>
                    </a:moveTo>
                    <a:lnTo>
                      <a:pt x="29020" y="56179"/>
                    </a:lnTo>
                    <a:lnTo>
                      <a:pt x="25671" y="58039"/>
                    </a:lnTo>
                    <a:lnTo>
                      <a:pt x="25671" y="56923"/>
                    </a:lnTo>
                    <a:lnTo>
                      <a:pt x="26415" y="56551"/>
                    </a:lnTo>
                    <a:lnTo>
                      <a:pt x="26787" y="56551"/>
                    </a:lnTo>
                    <a:lnTo>
                      <a:pt x="27160" y="56551"/>
                    </a:lnTo>
                    <a:lnTo>
                      <a:pt x="27532" y="56551"/>
                    </a:lnTo>
                    <a:lnTo>
                      <a:pt x="27904" y="56551"/>
                    </a:lnTo>
                    <a:lnTo>
                      <a:pt x="28276" y="56551"/>
                    </a:lnTo>
                    <a:lnTo>
                      <a:pt x="28648" y="56551"/>
                    </a:lnTo>
                    <a:lnTo>
                      <a:pt x="29020" y="56179"/>
                    </a:lnTo>
                    <a:lnTo>
                      <a:pt x="29020" y="56179"/>
                    </a:lnTo>
                    <a:lnTo>
                      <a:pt x="29020" y="56179"/>
                    </a:lnTo>
                    <a:close/>
                    <a:moveTo>
                      <a:pt x="29020" y="71433"/>
                    </a:moveTo>
                    <a:lnTo>
                      <a:pt x="29020" y="71433"/>
                    </a:lnTo>
                    <a:lnTo>
                      <a:pt x="25671" y="73294"/>
                    </a:lnTo>
                    <a:lnTo>
                      <a:pt x="25671" y="73294"/>
                    </a:lnTo>
                    <a:lnTo>
                      <a:pt x="29020" y="71433"/>
                    </a:lnTo>
                    <a:lnTo>
                      <a:pt x="29020" y="71433"/>
                    </a:lnTo>
                    <a:close/>
                    <a:moveTo>
                      <a:pt x="25671" y="56551"/>
                    </a:moveTo>
                    <a:lnTo>
                      <a:pt x="25671" y="56551"/>
                    </a:lnTo>
                    <a:lnTo>
                      <a:pt x="25671" y="56551"/>
                    </a:lnTo>
                    <a:lnTo>
                      <a:pt x="25671" y="56551"/>
                    </a:lnTo>
                    <a:lnTo>
                      <a:pt x="25671" y="56551"/>
                    </a:lnTo>
                    <a:lnTo>
                      <a:pt x="25671" y="56551"/>
                    </a:lnTo>
                    <a:lnTo>
                      <a:pt x="25671" y="56551"/>
                    </a:lnTo>
                    <a:lnTo>
                      <a:pt x="25671" y="56551"/>
                    </a:lnTo>
                    <a:lnTo>
                      <a:pt x="25671" y="56551"/>
                    </a:lnTo>
                    <a:lnTo>
                      <a:pt x="26043" y="56551"/>
                    </a:lnTo>
                    <a:lnTo>
                      <a:pt x="26043" y="56551"/>
                    </a:lnTo>
                    <a:lnTo>
                      <a:pt x="26043" y="56551"/>
                    </a:lnTo>
                    <a:lnTo>
                      <a:pt x="26043" y="56551"/>
                    </a:lnTo>
                    <a:lnTo>
                      <a:pt x="26043" y="56551"/>
                    </a:lnTo>
                    <a:lnTo>
                      <a:pt x="26043" y="56551"/>
                    </a:lnTo>
                    <a:lnTo>
                      <a:pt x="26043" y="56551"/>
                    </a:lnTo>
                    <a:lnTo>
                      <a:pt x="26043" y="56551"/>
                    </a:lnTo>
                    <a:lnTo>
                      <a:pt x="26043" y="56551"/>
                    </a:lnTo>
                    <a:lnTo>
                      <a:pt x="26043" y="56551"/>
                    </a:lnTo>
                    <a:lnTo>
                      <a:pt x="26043" y="56551"/>
                    </a:lnTo>
                    <a:lnTo>
                      <a:pt x="26043" y="56551"/>
                    </a:lnTo>
                    <a:lnTo>
                      <a:pt x="26043" y="56551"/>
                    </a:lnTo>
                    <a:lnTo>
                      <a:pt x="26043" y="56551"/>
                    </a:lnTo>
                    <a:lnTo>
                      <a:pt x="26043" y="56551"/>
                    </a:lnTo>
                    <a:lnTo>
                      <a:pt x="26043" y="56551"/>
                    </a:lnTo>
                    <a:lnTo>
                      <a:pt x="26043" y="56551"/>
                    </a:lnTo>
                    <a:lnTo>
                      <a:pt x="26043" y="56551"/>
                    </a:lnTo>
                    <a:lnTo>
                      <a:pt x="26043" y="56551"/>
                    </a:lnTo>
                    <a:lnTo>
                      <a:pt x="26043" y="56551"/>
                    </a:lnTo>
                    <a:lnTo>
                      <a:pt x="26043" y="56551"/>
                    </a:lnTo>
                    <a:lnTo>
                      <a:pt x="26043" y="56551"/>
                    </a:lnTo>
                    <a:lnTo>
                      <a:pt x="26043" y="56551"/>
                    </a:lnTo>
                    <a:lnTo>
                      <a:pt x="26043" y="56551"/>
                    </a:lnTo>
                    <a:lnTo>
                      <a:pt x="26043" y="56551"/>
                    </a:lnTo>
                    <a:lnTo>
                      <a:pt x="26043" y="56551"/>
                    </a:lnTo>
                    <a:lnTo>
                      <a:pt x="24927" y="55807"/>
                    </a:lnTo>
                    <a:lnTo>
                      <a:pt x="24555" y="56179"/>
                    </a:lnTo>
                    <a:lnTo>
                      <a:pt x="24555" y="56551"/>
                    </a:lnTo>
                    <a:lnTo>
                      <a:pt x="25671" y="56551"/>
                    </a:lnTo>
                    <a:close/>
                    <a:moveTo>
                      <a:pt x="25671" y="43902"/>
                    </a:moveTo>
                    <a:lnTo>
                      <a:pt x="25671" y="42786"/>
                    </a:lnTo>
                    <a:lnTo>
                      <a:pt x="25671" y="42786"/>
                    </a:lnTo>
                    <a:lnTo>
                      <a:pt x="26043" y="42786"/>
                    </a:lnTo>
                    <a:lnTo>
                      <a:pt x="26415" y="42786"/>
                    </a:lnTo>
                    <a:lnTo>
                      <a:pt x="26787" y="42786"/>
                    </a:lnTo>
                    <a:lnTo>
                      <a:pt x="27160" y="42786"/>
                    </a:lnTo>
                    <a:lnTo>
                      <a:pt x="27532" y="42786"/>
                    </a:lnTo>
                    <a:lnTo>
                      <a:pt x="25671" y="43902"/>
                    </a:lnTo>
                    <a:close/>
                    <a:moveTo>
                      <a:pt x="25671" y="12278"/>
                    </a:moveTo>
                    <a:lnTo>
                      <a:pt x="25671" y="23439"/>
                    </a:lnTo>
                    <a:lnTo>
                      <a:pt x="14510" y="29392"/>
                    </a:lnTo>
                    <a:lnTo>
                      <a:pt x="14510" y="20463"/>
                    </a:lnTo>
                    <a:lnTo>
                      <a:pt x="19347" y="17858"/>
                    </a:lnTo>
                    <a:lnTo>
                      <a:pt x="19347" y="17858"/>
                    </a:lnTo>
                    <a:lnTo>
                      <a:pt x="18974" y="17486"/>
                    </a:lnTo>
                    <a:lnTo>
                      <a:pt x="18602" y="17114"/>
                    </a:lnTo>
                    <a:lnTo>
                      <a:pt x="18230" y="16742"/>
                    </a:lnTo>
                    <a:lnTo>
                      <a:pt x="17858" y="16370"/>
                    </a:lnTo>
                    <a:lnTo>
                      <a:pt x="25671" y="12278"/>
                    </a:lnTo>
                    <a:lnTo>
                      <a:pt x="25671" y="12278"/>
                    </a:lnTo>
                    <a:close/>
                    <a:moveTo>
                      <a:pt x="25671" y="30508"/>
                    </a:moveTo>
                    <a:lnTo>
                      <a:pt x="25671" y="34600"/>
                    </a:lnTo>
                    <a:lnTo>
                      <a:pt x="14510" y="40553"/>
                    </a:lnTo>
                    <a:lnTo>
                      <a:pt x="14510" y="36461"/>
                    </a:lnTo>
                    <a:lnTo>
                      <a:pt x="25671" y="30508"/>
                    </a:lnTo>
                    <a:lnTo>
                      <a:pt x="25671" y="30508"/>
                    </a:lnTo>
                    <a:lnTo>
                      <a:pt x="25671" y="30508"/>
                    </a:lnTo>
                    <a:close/>
                    <a:moveTo>
                      <a:pt x="25671" y="42786"/>
                    </a:moveTo>
                    <a:lnTo>
                      <a:pt x="25671" y="43902"/>
                    </a:lnTo>
                    <a:lnTo>
                      <a:pt x="14510" y="49854"/>
                    </a:lnTo>
                    <a:lnTo>
                      <a:pt x="14510" y="47994"/>
                    </a:lnTo>
                    <a:lnTo>
                      <a:pt x="24927" y="42413"/>
                    </a:lnTo>
                    <a:lnTo>
                      <a:pt x="25299" y="42413"/>
                    </a:lnTo>
                    <a:lnTo>
                      <a:pt x="25671" y="42786"/>
                    </a:lnTo>
                    <a:lnTo>
                      <a:pt x="25671" y="42786"/>
                    </a:lnTo>
                    <a:lnTo>
                      <a:pt x="25671" y="42786"/>
                    </a:lnTo>
                    <a:close/>
                    <a:moveTo>
                      <a:pt x="25671" y="55807"/>
                    </a:moveTo>
                    <a:lnTo>
                      <a:pt x="25671" y="56551"/>
                    </a:lnTo>
                    <a:lnTo>
                      <a:pt x="25671" y="56551"/>
                    </a:lnTo>
                    <a:lnTo>
                      <a:pt x="25671" y="56551"/>
                    </a:lnTo>
                    <a:lnTo>
                      <a:pt x="25671" y="56551"/>
                    </a:lnTo>
                    <a:lnTo>
                      <a:pt x="25671" y="56551"/>
                    </a:lnTo>
                    <a:lnTo>
                      <a:pt x="25671" y="56551"/>
                    </a:lnTo>
                    <a:lnTo>
                      <a:pt x="25671" y="56551"/>
                    </a:lnTo>
                    <a:lnTo>
                      <a:pt x="25671" y="56551"/>
                    </a:lnTo>
                    <a:lnTo>
                      <a:pt x="25671" y="56551"/>
                    </a:lnTo>
                    <a:lnTo>
                      <a:pt x="25671" y="56551"/>
                    </a:lnTo>
                    <a:lnTo>
                      <a:pt x="25671" y="56551"/>
                    </a:lnTo>
                    <a:lnTo>
                      <a:pt x="25671" y="56551"/>
                    </a:lnTo>
                    <a:lnTo>
                      <a:pt x="25671" y="56551"/>
                    </a:lnTo>
                    <a:lnTo>
                      <a:pt x="25671" y="56551"/>
                    </a:lnTo>
                    <a:lnTo>
                      <a:pt x="25671" y="56551"/>
                    </a:lnTo>
                    <a:lnTo>
                      <a:pt x="25671" y="56551"/>
                    </a:lnTo>
                    <a:lnTo>
                      <a:pt x="25671" y="56551"/>
                    </a:lnTo>
                    <a:lnTo>
                      <a:pt x="25671" y="56551"/>
                    </a:lnTo>
                    <a:lnTo>
                      <a:pt x="25671" y="56551"/>
                    </a:lnTo>
                    <a:lnTo>
                      <a:pt x="25671" y="56551"/>
                    </a:lnTo>
                    <a:lnTo>
                      <a:pt x="25671" y="56551"/>
                    </a:lnTo>
                    <a:lnTo>
                      <a:pt x="25671" y="56551"/>
                    </a:lnTo>
                    <a:lnTo>
                      <a:pt x="25671" y="56551"/>
                    </a:lnTo>
                    <a:lnTo>
                      <a:pt x="25671" y="56551"/>
                    </a:lnTo>
                    <a:lnTo>
                      <a:pt x="25671" y="56551"/>
                    </a:lnTo>
                    <a:lnTo>
                      <a:pt x="25671" y="56551"/>
                    </a:lnTo>
                    <a:lnTo>
                      <a:pt x="25671" y="56551"/>
                    </a:lnTo>
                    <a:lnTo>
                      <a:pt x="25671" y="56551"/>
                    </a:lnTo>
                    <a:lnTo>
                      <a:pt x="25671" y="56551"/>
                    </a:lnTo>
                    <a:lnTo>
                      <a:pt x="25671" y="56551"/>
                    </a:lnTo>
                    <a:lnTo>
                      <a:pt x="25671" y="56551"/>
                    </a:lnTo>
                    <a:lnTo>
                      <a:pt x="25671" y="56551"/>
                    </a:lnTo>
                    <a:lnTo>
                      <a:pt x="25671" y="56551"/>
                    </a:lnTo>
                    <a:lnTo>
                      <a:pt x="25671" y="56551"/>
                    </a:lnTo>
                    <a:lnTo>
                      <a:pt x="25671" y="55807"/>
                    </a:lnTo>
                    <a:lnTo>
                      <a:pt x="25671" y="55807"/>
                    </a:lnTo>
                    <a:close/>
                    <a:moveTo>
                      <a:pt x="25671" y="56923"/>
                    </a:moveTo>
                    <a:lnTo>
                      <a:pt x="25671" y="58039"/>
                    </a:lnTo>
                    <a:lnTo>
                      <a:pt x="14510" y="63992"/>
                    </a:lnTo>
                    <a:lnTo>
                      <a:pt x="14510" y="62876"/>
                    </a:lnTo>
                    <a:lnTo>
                      <a:pt x="25671" y="56923"/>
                    </a:lnTo>
                    <a:lnTo>
                      <a:pt x="25671" y="56923"/>
                    </a:lnTo>
                    <a:close/>
                    <a:moveTo>
                      <a:pt x="25671" y="73294"/>
                    </a:moveTo>
                    <a:lnTo>
                      <a:pt x="25671" y="73294"/>
                    </a:lnTo>
                    <a:lnTo>
                      <a:pt x="14510" y="79246"/>
                    </a:lnTo>
                    <a:lnTo>
                      <a:pt x="14510" y="79246"/>
                    </a:lnTo>
                    <a:lnTo>
                      <a:pt x="25671" y="73294"/>
                    </a:lnTo>
                    <a:close/>
                    <a:moveTo>
                      <a:pt x="14510" y="20463"/>
                    </a:moveTo>
                    <a:lnTo>
                      <a:pt x="14510" y="29392"/>
                    </a:lnTo>
                    <a:lnTo>
                      <a:pt x="7813" y="33112"/>
                    </a:lnTo>
                    <a:lnTo>
                      <a:pt x="7441" y="32740"/>
                    </a:lnTo>
                    <a:lnTo>
                      <a:pt x="7069" y="32368"/>
                    </a:lnTo>
                    <a:lnTo>
                      <a:pt x="6697" y="31996"/>
                    </a:lnTo>
                    <a:lnTo>
                      <a:pt x="6325" y="31624"/>
                    </a:lnTo>
                    <a:lnTo>
                      <a:pt x="5953" y="31252"/>
                    </a:lnTo>
                    <a:lnTo>
                      <a:pt x="5581" y="30880"/>
                    </a:lnTo>
                    <a:lnTo>
                      <a:pt x="5209" y="30508"/>
                    </a:lnTo>
                    <a:lnTo>
                      <a:pt x="4837" y="30136"/>
                    </a:lnTo>
                    <a:lnTo>
                      <a:pt x="14138" y="25299"/>
                    </a:lnTo>
                    <a:lnTo>
                      <a:pt x="13766" y="24927"/>
                    </a:lnTo>
                    <a:lnTo>
                      <a:pt x="13022" y="24555"/>
                    </a:lnTo>
                    <a:lnTo>
                      <a:pt x="12278" y="24183"/>
                    </a:lnTo>
                    <a:lnTo>
                      <a:pt x="11534" y="23811"/>
                    </a:lnTo>
                    <a:lnTo>
                      <a:pt x="10789" y="23439"/>
                    </a:lnTo>
                    <a:lnTo>
                      <a:pt x="10045" y="23067"/>
                    </a:lnTo>
                    <a:lnTo>
                      <a:pt x="9301" y="22695"/>
                    </a:lnTo>
                    <a:lnTo>
                      <a:pt x="14510" y="20463"/>
                    </a:lnTo>
                    <a:lnTo>
                      <a:pt x="14510" y="20463"/>
                    </a:lnTo>
                    <a:close/>
                    <a:moveTo>
                      <a:pt x="14510" y="36089"/>
                    </a:moveTo>
                    <a:lnTo>
                      <a:pt x="14510" y="40181"/>
                    </a:lnTo>
                    <a:lnTo>
                      <a:pt x="5953" y="44646"/>
                    </a:lnTo>
                    <a:lnTo>
                      <a:pt x="5209" y="44274"/>
                    </a:lnTo>
                    <a:lnTo>
                      <a:pt x="4465" y="43902"/>
                    </a:lnTo>
                    <a:lnTo>
                      <a:pt x="3720" y="43530"/>
                    </a:lnTo>
                    <a:lnTo>
                      <a:pt x="2976" y="43158"/>
                    </a:lnTo>
                    <a:lnTo>
                      <a:pt x="2232" y="42786"/>
                    </a:lnTo>
                    <a:lnTo>
                      <a:pt x="1488" y="42413"/>
                    </a:lnTo>
                    <a:lnTo>
                      <a:pt x="744" y="42041"/>
                    </a:lnTo>
                    <a:lnTo>
                      <a:pt x="0" y="41669"/>
                    </a:lnTo>
                    <a:lnTo>
                      <a:pt x="14510" y="36089"/>
                    </a:lnTo>
                    <a:lnTo>
                      <a:pt x="14510" y="36089"/>
                    </a:lnTo>
                    <a:close/>
                    <a:moveTo>
                      <a:pt x="14510" y="47994"/>
                    </a:moveTo>
                    <a:lnTo>
                      <a:pt x="14510" y="49854"/>
                    </a:lnTo>
                    <a:lnTo>
                      <a:pt x="3720" y="55807"/>
                    </a:lnTo>
                    <a:lnTo>
                      <a:pt x="3348" y="55807"/>
                    </a:lnTo>
                    <a:lnTo>
                      <a:pt x="2976" y="55807"/>
                    </a:lnTo>
                    <a:lnTo>
                      <a:pt x="2604" y="55807"/>
                    </a:lnTo>
                    <a:lnTo>
                      <a:pt x="2232" y="55807"/>
                    </a:lnTo>
                    <a:lnTo>
                      <a:pt x="1860" y="55807"/>
                    </a:lnTo>
                    <a:lnTo>
                      <a:pt x="1488" y="55807"/>
                    </a:lnTo>
                    <a:lnTo>
                      <a:pt x="1116" y="55807"/>
                    </a:lnTo>
                    <a:lnTo>
                      <a:pt x="744" y="55807"/>
                    </a:lnTo>
                    <a:lnTo>
                      <a:pt x="14510" y="47994"/>
                    </a:lnTo>
                    <a:lnTo>
                      <a:pt x="14510" y="47994"/>
                    </a:lnTo>
                    <a:close/>
                    <a:moveTo>
                      <a:pt x="14510" y="62876"/>
                    </a:moveTo>
                    <a:lnTo>
                      <a:pt x="14510" y="63992"/>
                    </a:lnTo>
                    <a:lnTo>
                      <a:pt x="5581" y="68829"/>
                    </a:lnTo>
                    <a:lnTo>
                      <a:pt x="5209" y="68829"/>
                    </a:lnTo>
                    <a:lnTo>
                      <a:pt x="4837" y="68829"/>
                    </a:lnTo>
                    <a:lnTo>
                      <a:pt x="4465" y="68829"/>
                    </a:lnTo>
                    <a:lnTo>
                      <a:pt x="4093" y="68829"/>
                    </a:lnTo>
                    <a:lnTo>
                      <a:pt x="3720" y="68829"/>
                    </a:lnTo>
                    <a:lnTo>
                      <a:pt x="3348" y="68829"/>
                    </a:lnTo>
                    <a:lnTo>
                      <a:pt x="2976" y="68829"/>
                    </a:lnTo>
                    <a:lnTo>
                      <a:pt x="2604" y="68829"/>
                    </a:lnTo>
                    <a:lnTo>
                      <a:pt x="14510" y="62876"/>
                    </a:lnTo>
                    <a:lnTo>
                      <a:pt x="14510" y="62876"/>
                    </a:lnTo>
                    <a:close/>
                    <a:moveTo>
                      <a:pt x="14510" y="79246"/>
                    </a:moveTo>
                    <a:lnTo>
                      <a:pt x="14510" y="79246"/>
                    </a:lnTo>
                    <a:lnTo>
                      <a:pt x="8557" y="82595"/>
                    </a:lnTo>
                    <a:lnTo>
                      <a:pt x="8185" y="82595"/>
                    </a:lnTo>
                    <a:lnTo>
                      <a:pt x="7813" y="82595"/>
                    </a:lnTo>
                    <a:lnTo>
                      <a:pt x="7441" y="82595"/>
                    </a:lnTo>
                    <a:lnTo>
                      <a:pt x="7069" y="82595"/>
                    </a:lnTo>
                    <a:lnTo>
                      <a:pt x="6697" y="82595"/>
                    </a:lnTo>
                    <a:lnTo>
                      <a:pt x="6325" y="82595"/>
                    </a:lnTo>
                    <a:lnTo>
                      <a:pt x="5953" y="82595"/>
                    </a:lnTo>
                    <a:lnTo>
                      <a:pt x="5581" y="82595"/>
                    </a:lnTo>
                    <a:lnTo>
                      <a:pt x="14510" y="79246"/>
                    </a:lnTo>
                    <a:close/>
                  </a:path>
                </a:pathLst>
              </a:custGeom>
              <a:solidFill>
                <a:srgbClr val="424242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600" name="Freeform: Shape 2599">
                <a:extLst>
                  <a:ext uri="{FF2B5EF4-FFF2-40B4-BE49-F238E27FC236}">
                    <a16:creationId xmlns:a16="http://schemas.microsoft.com/office/drawing/2014/main" id="{FC075543-B231-4CF5-B157-D98FEA8CC13E}"/>
                  </a:ext>
                </a:extLst>
              </p:cNvPr>
              <p:cNvSpPr/>
              <p:nvPr/>
            </p:nvSpPr>
            <p:spPr>
              <a:xfrm>
                <a:off x="4680727" y="3779097"/>
                <a:ext cx="149563" cy="164445"/>
              </a:xfrm>
              <a:custGeom>
                <a:avLst/>
                <a:gdLst>
                  <a:gd name="connsiteX0" fmla="*/ 132821 w 149563"/>
                  <a:gd name="connsiteY0" fmla="*/ 146587 h 164445"/>
                  <a:gd name="connsiteX1" fmla="*/ 132821 w 149563"/>
                  <a:gd name="connsiteY1" fmla="*/ 136914 h 164445"/>
                  <a:gd name="connsiteX2" fmla="*/ 142495 w 149563"/>
                  <a:gd name="connsiteY2" fmla="*/ 131705 h 164445"/>
                  <a:gd name="connsiteX3" fmla="*/ 142867 w 149563"/>
                  <a:gd name="connsiteY3" fmla="*/ 132077 h 164445"/>
                  <a:gd name="connsiteX4" fmla="*/ 143239 w 149563"/>
                  <a:gd name="connsiteY4" fmla="*/ 132449 h 164445"/>
                  <a:gd name="connsiteX5" fmla="*/ 143611 w 149563"/>
                  <a:gd name="connsiteY5" fmla="*/ 132821 h 164445"/>
                  <a:gd name="connsiteX6" fmla="*/ 143983 w 149563"/>
                  <a:gd name="connsiteY6" fmla="*/ 133193 h 164445"/>
                  <a:gd name="connsiteX7" fmla="*/ 144355 w 149563"/>
                  <a:gd name="connsiteY7" fmla="*/ 133565 h 164445"/>
                  <a:gd name="connsiteX8" fmla="*/ 144727 w 149563"/>
                  <a:gd name="connsiteY8" fmla="*/ 133937 h 164445"/>
                  <a:gd name="connsiteX9" fmla="*/ 145099 w 149563"/>
                  <a:gd name="connsiteY9" fmla="*/ 134309 h 164445"/>
                  <a:gd name="connsiteX10" fmla="*/ 145471 w 149563"/>
                  <a:gd name="connsiteY10" fmla="*/ 134681 h 164445"/>
                  <a:gd name="connsiteX11" fmla="*/ 136914 w 149563"/>
                  <a:gd name="connsiteY11" fmla="*/ 139146 h 164445"/>
                  <a:gd name="connsiteX12" fmla="*/ 136914 w 149563"/>
                  <a:gd name="connsiteY12" fmla="*/ 139146 h 164445"/>
                  <a:gd name="connsiteX13" fmla="*/ 137286 w 149563"/>
                  <a:gd name="connsiteY13" fmla="*/ 139890 h 164445"/>
                  <a:gd name="connsiteX14" fmla="*/ 137658 w 149563"/>
                  <a:gd name="connsiteY14" fmla="*/ 140634 h 164445"/>
                  <a:gd name="connsiteX15" fmla="*/ 138030 w 149563"/>
                  <a:gd name="connsiteY15" fmla="*/ 141378 h 164445"/>
                  <a:gd name="connsiteX16" fmla="*/ 138402 w 149563"/>
                  <a:gd name="connsiteY16" fmla="*/ 142122 h 164445"/>
                  <a:gd name="connsiteX17" fmla="*/ 138774 w 149563"/>
                  <a:gd name="connsiteY17" fmla="*/ 142867 h 164445"/>
                  <a:gd name="connsiteX18" fmla="*/ 139146 w 149563"/>
                  <a:gd name="connsiteY18" fmla="*/ 143611 h 164445"/>
                  <a:gd name="connsiteX19" fmla="*/ 132821 w 149563"/>
                  <a:gd name="connsiteY19" fmla="*/ 146587 h 164445"/>
                  <a:gd name="connsiteX20" fmla="*/ 132821 w 149563"/>
                  <a:gd name="connsiteY20" fmla="*/ 146587 h 164445"/>
                  <a:gd name="connsiteX21" fmla="*/ 132821 w 149563"/>
                  <a:gd name="connsiteY21" fmla="*/ 133193 h 164445"/>
                  <a:gd name="connsiteX22" fmla="*/ 148075 w 149563"/>
                  <a:gd name="connsiteY22" fmla="*/ 125008 h 164445"/>
                  <a:gd name="connsiteX23" fmla="*/ 147703 w 149563"/>
                  <a:gd name="connsiteY23" fmla="*/ 124264 h 164445"/>
                  <a:gd name="connsiteX24" fmla="*/ 147331 w 149563"/>
                  <a:gd name="connsiteY24" fmla="*/ 123520 h 164445"/>
                  <a:gd name="connsiteX25" fmla="*/ 146959 w 149563"/>
                  <a:gd name="connsiteY25" fmla="*/ 122776 h 164445"/>
                  <a:gd name="connsiteX26" fmla="*/ 146587 w 149563"/>
                  <a:gd name="connsiteY26" fmla="*/ 122032 h 164445"/>
                  <a:gd name="connsiteX27" fmla="*/ 146215 w 149563"/>
                  <a:gd name="connsiteY27" fmla="*/ 121288 h 164445"/>
                  <a:gd name="connsiteX28" fmla="*/ 145843 w 149563"/>
                  <a:gd name="connsiteY28" fmla="*/ 120544 h 164445"/>
                  <a:gd name="connsiteX29" fmla="*/ 145471 w 149563"/>
                  <a:gd name="connsiteY29" fmla="*/ 119800 h 164445"/>
                  <a:gd name="connsiteX30" fmla="*/ 145099 w 149563"/>
                  <a:gd name="connsiteY30" fmla="*/ 119055 h 164445"/>
                  <a:gd name="connsiteX31" fmla="*/ 133937 w 149563"/>
                  <a:gd name="connsiteY31" fmla="*/ 125008 h 164445"/>
                  <a:gd name="connsiteX32" fmla="*/ 133937 w 149563"/>
                  <a:gd name="connsiteY32" fmla="*/ 133193 h 164445"/>
                  <a:gd name="connsiteX33" fmla="*/ 132821 w 149563"/>
                  <a:gd name="connsiteY33" fmla="*/ 133193 h 164445"/>
                  <a:gd name="connsiteX34" fmla="*/ 132821 w 149563"/>
                  <a:gd name="connsiteY34" fmla="*/ 120544 h 164445"/>
                  <a:gd name="connsiteX35" fmla="*/ 132821 w 149563"/>
                  <a:gd name="connsiteY35" fmla="*/ 116451 h 164445"/>
                  <a:gd name="connsiteX36" fmla="*/ 146587 w 149563"/>
                  <a:gd name="connsiteY36" fmla="*/ 109010 h 164445"/>
                  <a:gd name="connsiteX37" fmla="*/ 146959 w 149563"/>
                  <a:gd name="connsiteY37" fmla="*/ 109382 h 164445"/>
                  <a:gd name="connsiteX38" fmla="*/ 147331 w 149563"/>
                  <a:gd name="connsiteY38" fmla="*/ 109754 h 164445"/>
                  <a:gd name="connsiteX39" fmla="*/ 147703 w 149563"/>
                  <a:gd name="connsiteY39" fmla="*/ 110126 h 164445"/>
                  <a:gd name="connsiteX40" fmla="*/ 148075 w 149563"/>
                  <a:gd name="connsiteY40" fmla="*/ 110498 h 164445"/>
                  <a:gd name="connsiteX41" fmla="*/ 148447 w 149563"/>
                  <a:gd name="connsiteY41" fmla="*/ 110870 h 164445"/>
                  <a:gd name="connsiteX42" fmla="*/ 148819 w 149563"/>
                  <a:gd name="connsiteY42" fmla="*/ 111242 h 164445"/>
                  <a:gd name="connsiteX43" fmla="*/ 149191 w 149563"/>
                  <a:gd name="connsiteY43" fmla="*/ 111614 h 164445"/>
                  <a:gd name="connsiteX44" fmla="*/ 149564 w 149563"/>
                  <a:gd name="connsiteY44" fmla="*/ 111987 h 164445"/>
                  <a:gd name="connsiteX45" fmla="*/ 132821 w 149563"/>
                  <a:gd name="connsiteY45" fmla="*/ 120544 h 164445"/>
                  <a:gd name="connsiteX46" fmla="*/ 132821 w 149563"/>
                  <a:gd name="connsiteY46" fmla="*/ 120544 h 164445"/>
                  <a:gd name="connsiteX47" fmla="*/ 132821 w 149563"/>
                  <a:gd name="connsiteY47" fmla="*/ 106406 h 164445"/>
                  <a:gd name="connsiteX48" fmla="*/ 132821 w 149563"/>
                  <a:gd name="connsiteY48" fmla="*/ 102313 h 164445"/>
                  <a:gd name="connsiteX49" fmla="*/ 144727 w 149563"/>
                  <a:gd name="connsiteY49" fmla="*/ 95989 h 164445"/>
                  <a:gd name="connsiteX50" fmla="*/ 145099 w 149563"/>
                  <a:gd name="connsiteY50" fmla="*/ 96361 h 164445"/>
                  <a:gd name="connsiteX51" fmla="*/ 145471 w 149563"/>
                  <a:gd name="connsiteY51" fmla="*/ 96732 h 164445"/>
                  <a:gd name="connsiteX52" fmla="*/ 145843 w 149563"/>
                  <a:gd name="connsiteY52" fmla="*/ 97105 h 164445"/>
                  <a:gd name="connsiteX53" fmla="*/ 146215 w 149563"/>
                  <a:gd name="connsiteY53" fmla="*/ 97477 h 164445"/>
                  <a:gd name="connsiteX54" fmla="*/ 146587 w 149563"/>
                  <a:gd name="connsiteY54" fmla="*/ 97849 h 164445"/>
                  <a:gd name="connsiteX55" fmla="*/ 146959 w 149563"/>
                  <a:gd name="connsiteY55" fmla="*/ 98221 h 164445"/>
                  <a:gd name="connsiteX56" fmla="*/ 147331 w 149563"/>
                  <a:gd name="connsiteY56" fmla="*/ 98593 h 164445"/>
                  <a:gd name="connsiteX57" fmla="*/ 147703 w 149563"/>
                  <a:gd name="connsiteY57" fmla="*/ 98965 h 164445"/>
                  <a:gd name="connsiteX58" fmla="*/ 132821 w 149563"/>
                  <a:gd name="connsiteY58" fmla="*/ 106406 h 164445"/>
                  <a:gd name="connsiteX59" fmla="*/ 132821 w 149563"/>
                  <a:gd name="connsiteY59" fmla="*/ 106406 h 164445"/>
                  <a:gd name="connsiteX60" fmla="*/ 132821 w 149563"/>
                  <a:gd name="connsiteY60" fmla="*/ 90036 h 164445"/>
                  <a:gd name="connsiteX61" fmla="*/ 132821 w 149563"/>
                  <a:gd name="connsiteY61" fmla="*/ 87059 h 164445"/>
                  <a:gd name="connsiteX62" fmla="*/ 141750 w 149563"/>
                  <a:gd name="connsiteY62" fmla="*/ 82223 h 164445"/>
                  <a:gd name="connsiteX63" fmla="*/ 142123 w 149563"/>
                  <a:gd name="connsiteY63" fmla="*/ 82595 h 164445"/>
                  <a:gd name="connsiteX64" fmla="*/ 142495 w 149563"/>
                  <a:gd name="connsiteY64" fmla="*/ 82595 h 164445"/>
                  <a:gd name="connsiteX65" fmla="*/ 142867 w 149563"/>
                  <a:gd name="connsiteY65" fmla="*/ 82595 h 164445"/>
                  <a:gd name="connsiteX66" fmla="*/ 143239 w 149563"/>
                  <a:gd name="connsiteY66" fmla="*/ 82595 h 164445"/>
                  <a:gd name="connsiteX67" fmla="*/ 143611 w 149563"/>
                  <a:gd name="connsiteY67" fmla="*/ 82595 h 164445"/>
                  <a:gd name="connsiteX68" fmla="*/ 143983 w 149563"/>
                  <a:gd name="connsiteY68" fmla="*/ 82967 h 164445"/>
                  <a:gd name="connsiteX69" fmla="*/ 144355 w 149563"/>
                  <a:gd name="connsiteY69" fmla="*/ 82967 h 164445"/>
                  <a:gd name="connsiteX70" fmla="*/ 144727 w 149563"/>
                  <a:gd name="connsiteY70" fmla="*/ 83339 h 164445"/>
                  <a:gd name="connsiteX71" fmla="*/ 132821 w 149563"/>
                  <a:gd name="connsiteY71" fmla="*/ 90036 h 164445"/>
                  <a:gd name="connsiteX72" fmla="*/ 132821 w 149563"/>
                  <a:gd name="connsiteY72" fmla="*/ 90036 h 164445"/>
                  <a:gd name="connsiteX73" fmla="*/ 132821 w 149563"/>
                  <a:gd name="connsiteY73" fmla="*/ 72549 h 164445"/>
                  <a:gd name="connsiteX74" fmla="*/ 132821 w 149563"/>
                  <a:gd name="connsiteY74" fmla="*/ 66597 h 164445"/>
                  <a:gd name="connsiteX75" fmla="*/ 136914 w 149563"/>
                  <a:gd name="connsiteY75" fmla="*/ 64364 h 164445"/>
                  <a:gd name="connsiteX76" fmla="*/ 136542 w 149563"/>
                  <a:gd name="connsiteY76" fmla="*/ 64736 h 164445"/>
                  <a:gd name="connsiteX77" fmla="*/ 136170 w 149563"/>
                  <a:gd name="connsiteY77" fmla="*/ 65108 h 164445"/>
                  <a:gd name="connsiteX78" fmla="*/ 135798 w 149563"/>
                  <a:gd name="connsiteY78" fmla="*/ 65481 h 164445"/>
                  <a:gd name="connsiteX79" fmla="*/ 135426 w 149563"/>
                  <a:gd name="connsiteY79" fmla="*/ 65852 h 164445"/>
                  <a:gd name="connsiteX80" fmla="*/ 135054 w 149563"/>
                  <a:gd name="connsiteY80" fmla="*/ 66225 h 164445"/>
                  <a:gd name="connsiteX81" fmla="*/ 134682 w 149563"/>
                  <a:gd name="connsiteY81" fmla="*/ 66597 h 164445"/>
                  <a:gd name="connsiteX82" fmla="*/ 134309 w 149563"/>
                  <a:gd name="connsiteY82" fmla="*/ 66969 h 164445"/>
                  <a:gd name="connsiteX83" fmla="*/ 133937 w 149563"/>
                  <a:gd name="connsiteY83" fmla="*/ 67341 h 164445"/>
                  <a:gd name="connsiteX84" fmla="*/ 134682 w 149563"/>
                  <a:gd name="connsiteY84" fmla="*/ 67713 h 164445"/>
                  <a:gd name="connsiteX85" fmla="*/ 135426 w 149563"/>
                  <a:gd name="connsiteY85" fmla="*/ 68085 h 164445"/>
                  <a:gd name="connsiteX86" fmla="*/ 136170 w 149563"/>
                  <a:gd name="connsiteY86" fmla="*/ 68457 h 164445"/>
                  <a:gd name="connsiteX87" fmla="*/ 136914 w 149563"/>
                  <a:gd name="connsiteY87" fmla="*/ 68829 h 164445"/>
                  <a:gd name="connsiteX88" fmla="*/ 137658 w 149563"/>
                  <a:gd name="connsiteY88" fmla="*/ 69201 h 164445"/>
                  <a:gd name="connsiteX89" fmla="*/ 138402 w 149563"/>
                  <a:gd name="connsiteY89" fmla="*/ 69573 h 164445"/>
                  <a:gd name="connsiteX90" fmla="*/ 139146 w 149563"/>
                  <a:gd name="connsiteY90" fmla="*/ 69945 h 164445"/>
                  <a:gd name="connsiteX91" fmla="*/ 139890 w 149563"/>
                  <a:gd name="connsiteY91" fmla="*/ 70317 h 164445"/>
                  <a:gd name="connsiteX92" fmla="*/ 132821 w 149563"/>
                  <a:gd name="connsiteY92" fmla="*/ 72549 h 164445"/>
                  <a:gd name="connsiteX93" fmla="*/ 132821 w 149563"/>
                  <a:gd name="connsiteY93" fmla="*/ 66597 h 164445"/>
                  <a:gd name="connsiteX94" fmla="*/ 132821 w 149563"/>
                  <a:gd name="connsiteY94" fmla="*/ 72549 h 164445"/>
                  <a:gd name="connsiteX95" fmla="*/ 120172 w 149563"/>
                  <a:gd name="connsiteY95" fmla="*/ 79246 h 164445"/>
                  <a:gd name="connsiteX96" fmla="*/ 120172 w 149563"/>
                  <a:gd name="connsiteY96" fmla="*/ 73293 h 164445"/>
                  <a:gd name="connsiteX97" fmla="*/ 132821 w 149563"/>
                  <a:gd name="connsiteY97" fmla="*/ 66597 h 164445"/>
                  <a:gd name="connsiteX98" fmla="*/ 132821 w 149563"/>
                  <a:gd name="connsiteY98" fmla="*/ 66597 h 164445"/>
                  <a:gd name="connsiteX99" fmla="*/ 132821 w 149563"/>
                  <a:gd name="connsiteY99" fmla="*/ 87059 h 164445"/>
                  <a:gd name="connsiteX100" fmla="*/ 132821 w 149563"/>
                  <a:gd name="connsiteY100" fmla="*/ 90036 h 164445"/>
                  <a:gd name="connsiteX101" fmla="*/ 120916 w 149563"/>
                  <a:gd name="connsiteY101" fmla="*/ 96361 h 164445"/>
                  <a:gd name="connsiteX102" fmla="*/ 120544 w 149563"/>
                  <a:gd name="connsiteY102" fmla="*/ 96361 h 164445"/>
                  <a:gd name="connsiteX103" fmla="*/ 120172 w 149563"/>
                  <a:gd name="connsiteY103" fmla="*/ 96361 h 164445"/>
                  <a:gd name="connsiteX104" fmla="*/ 120172 w 149563"/>
                  <a:gd name="connsiteY104" fmla="*/ 96361 h 164445"/>
                  <a:gd name="connsiteX105" fmla="*/ 120172 w 149563"/>
                  <a:gd name="connsiteY105" fmla="*/ 94128 h 164445"/>
                  <a:gd name="connsiteX106" fmla="*/ 132821 w 149563"/>
                  <a:gd name="connsiteY106" fmla="*/ 87059 h 164445"/>
                  <a:gd name="connsiteX107" fmla="*/ 132821 w 149563"/>
                  <a:gd name="connsiteY107" fmla="*/ 87059 h 164445"/>
                  <a:gd name="connsiteX108" fmla="*/ 132821 w 149563"/>
                  <a:gd name="connsiteY108" fmla="*/ 102313 h 164445"/>
                  <a:gd name="connsiteX109" fmla="*/ 132821 w 149563"/>
                  <a:gd name="connsiteY109" fmla="*/ 106406 h 164445"/>
                  <a:gd name="connsiteX110" fmla="*/ 124264 w 149563"/>
                  <a:gd name="connsiteY110" fmla="*/ 110870 h 164445"/>
                  <a:gd name="connsiteX111" fmla="*/ 123892 w 149563"/>
                  <a:gd name="connsiteY111" fmla="*/ 110498 h 164445"/>
                  <a:gd name="connsiteX112" fmla="*/ 123520 w 149563"/>
                  <a:gd name="connsiteY112" fmla="*/ 110126 h 164445"/>
                  <a:gd name="connsiteX113" fmla="*/ 123148 w 149563"/>
                  <a:gd name="connsiteY113" fmla="*/ 109754 h 164445"/>
                  <a:gd name="connsiteX114" fmla="*/ 122776 w 149563"/>
                  <a:gd name="connsiteY114" fmla="*/ 109382 h 164445"/>
                  <a:gd name="connsiteX115" fmla="*/ 122404 w 149563"/>
                  <a:gd name="connsiteY115" fmla="*/ 109010 h 164445"/>
                  <a:gd name="connsiteX116" fmla="*/ 122032 w 149563"/>
                  <a:gd name="connsiteY116" fmla="*/ 108638 h 164445"/>
                  <a:gd name="connsiteX117" fmla="*/ 121660 w 149563"/>
                  <a:gd name="connsiteY117" fmla="*/ 108266 h 164445"/>
                  <a:gd name="connsiteX118" fmla="*/ 121288 w 149563"/>
                  <a:gd name="connsiteY118" fmla="*/ 107894 h 164445"/>
                  <a:gd name="connsiteX119" fmla="*/ 132821 w 149563"/>
                  <a:gd name="connsiteY119" fmla="*/ 102313 h 164445"/>
                  <a:gd name="connsiteX120" fmla="*/ 132821 w 149563"/>
                  <a:gd name="connsiteY120" fmla="*/ 102313 h 164445"/>
                  <a:gd name="connsiteX121" fmla="*/ 132821 w 149563"/>
                  <a:gd name="connsiteY121" fmla="*/ 116451 h 164445"/>
                  <a:gd name="connsiteX122" fmla="*/ 132821 w 149563"/>
                  <a:gd name="connsiteY122" fmla="*/ 120544 h 164445"/>
                  <a:gd name="connsiteX123" fmla="*/ 125380 w 149563"/>
                  <a:gd name="connsiteY123" fmla="*/ 124264 h 164445"/>
                  <a:gd name="connsiteX124" fmla="*/ 125008 w 149563"/>
                  <a:gd name="connsiteY124" fmla="*/ 123892 h 164445"/>
                  <a:gd name="connsiteX125" fmla="*/ 124636 w 149563"/>
                  <a:gd name="connsiteY125" fmla="*/ 123520 h 164445"/>
                  <a:gd name="connsiteX126" fmla="*/ 124264 w 149563"/>
                  <a:gd name="connsiteY126" fmla="*/ 123148 h 164445"/>
                  <a:gd name="connsiteX127" fmla="*/ 123892 w 149563"/>
                  <a:gd name="connsiteY127" fmla="*/ 122776 h 164445"/>
                  <a:gd name="connsiteX128" fmla="*/ 123520 w 149563"/>
                  <a:gd name="connsiteY128" fmla="*/ 122404 h 164445"/>
                  <a:gd name="connsiteX129" fmla="*/ 123148 w 149563"/>
                  <a:gd name="connsiteY129" fmla="*/ 122032 h 164445"/>
                  <a:gd name="connsiteX130" fmla="*/ 122776 w 149563"/>
                  <a:gd name="connsiteY130" fmla="*/ 121660 h 164445"/>
                  <a:gd name="connsiteX131" fmla="*/ 122404 w 149563"/>
                  <a:gd name="connsiteY131" fmla="*/ 121288 h 164445"/>
                  <a:gd name="connsiteX132" fmla="*/ 132821 w 149563"/>
                  <a:gd name="connsiteY132" fmla="*/ 116451 h 164445"/>
                  <a:gd name="connsiteX133" fmla="*/ 132821 w 149563"/>
                  <a:gd name="connsiteY133" fmla="*/ 116451 h 164445"/>
                  <a:gd name="connsiteX134" fmla="*/ 132821 w 149563"/>
                  <a:gd name="connsiteY134" fmla="*/ 126124 h 164445"/>
                  <a:gd name="connsiteX135" fmla="*/ 132821 w 149563"/>
                  <a:gd name="connsiteY135" fmla="*/ 133193 h 164445"/>
                  <a:gd name="connsiteX136" fmla="*/ 124264 w 149563"/>
                  <a:gd name="connsiteY136" fmla="*/ 137658 h 164445"/>
                  <a:gd name="connsiteX137" fmla="*/ 123892 w 149563"/>
                  <a:gd name="connsiteY137" fmla="*/ 136914 h 164445"/>
                  <a:gd name="connsiteX138" fmla="*/ 123520 w 149563"/>
                  <a:gd name="connsiteY138" fmla="*/ 136170 h 164445"/>
                  <a:gd name="connsiteX139" fmla="*/ 123148 w 149563"/>
                  <a:gd name="connsiteY139" fmla="*/ 135426 h 164445"/>
                  <a:gd name="connsiteX140" fmla="*/ 122776 w 149563"/>
                  <a:gd name="connsiteY140" fmla="*/ 134681 h 164445"/>
                  <a:gd name="connsiteX141" fmla="*/ 122404 w 149563"/>
                  <a:gd name="connsiteY141" fmla="*/ 133937 h 164445"/>
                  <a:gd name="connsiteX142" fmla="*/ 122032 w 149563"/>
                  <a:gd name="connsiteY142" fmla="*/ 133193 h 164445"/>
                  <a:gd name="connsiteX143" fmla="*/ 121660 w 149563"/>
                  <a:gd name="connsiteY143" fmla="*/ 132449 h 164445"/>
                  <a:gd name="connsiteX144" fmla="*/ 121288 w 149563"/>
                  <a:gd name="connsiteY144" fmla="*/ 131705 h 164445"/>
                  <a:gd name="connsiteX145" fmla="*/ 132821 w 149563"/>
                  <a:gd name="connsiteY145" fmla="*/ 126124 h 164445"/>
                  <a:gd name="connsiteX146" fmla="*/ 132821 w 149563"/>
                  <a:gd name="connsiteY146" fmla="*/ 126124 h 164445"/>
                  <a:gd name="connsiteX147" fmla="*/ 132821 w 149563"/>
                  <a:gd name="connsiteY147" fmla="*/ 136914 h 164445"/>
                  <a:gd name="connsiteX148" fmla="*/ 120172 w 149563"/>
                  <a:gd name="connsiteY148" fmla="*/ 143611 h 164445"/>
                  <a:gd name="connsiteX149" fmla="*/ 120172 w 149563"/>
                  <a:gd name="connsiteY149" fmla="*/ 154772 h 164445"/>
                  <a:gd name="connsiteX150" fmla="*/ 130961 w 149563"/>
                  <a:gd name="connsiteY150" fmla="*/ 149191 h 164445"/>
                  <a:gd name="connsiteX151" fmla="*/ 130961 w 149563"/>
                  <a:gd name="connsiteY151" fmla="*/ 148819 h 164445"/>
                  <a:gd name="connsiteX152" fmla="*/ 130961 w 149563"/>
                  <a:gd name="connsiteY152" fmla="*/ 148447 h 164445"/>
                  <a:gd name="connsiteX153" fmla="*/ 130961 w 149563"/>
                  <a:gd name="connsiteY153" fmla="*/ 148075 h 164445"/>
                  <a:gd name="connsiteX154" fmla="*/ 133193 w 149563"/>
                  <a:gd name="connsiteY154" fmla="*/ 146959 h 164445"/>
                  <a:gd name="connsiteX155" fmla="*/ 133193 w 149563"/>
                  <a:gd name="connsiteY155" fmla="*/ 136914 h 164445"/>
                  <a:gd name="connsiteX156" fmla="*/ 132821 w 149563"/>
                  <a:gd name="connsiteY156" fmla="*/ 136914 h 164445"/>
                  <a:gd name="connsiteX157" fmla="*/ 120172 w 149563"/>
                  <a:gd name="connsiteY157" fmla="*/ 58412 h 164445"/>
                  <a:gd name="connsiteX158" fmla="*/ 120172 w 149563"/>
                  <a:gd name="connsiteY158" fmla="*/ 55435 h 164445"/>
                  <a:gd name="connsiteX159" fmla="*/ 129101 w 149563"/>
                  <a:gd name="connsiteY159" fmla="*/ 50599 h 164445"/>
                  <a:gd name="connsiteX160" fmla="*/ 129101 w 149563"/>
                  <a:gd name="connsiteY160" fmla="*/ 50971 h 164445"/>
                  <a:gd name="connsiteX161" fmla="*/ 129101 w 149563"/>
                  <a:gd name="connsiteY161" fmla="*/ 51343 h 164445"/>
                  <a:gd name="connsiteX162" fmla="*/ 129101 w 149563"/>
                  <a:gd name="connsiteY162" fmla="*/ 51715 h 164445"/>
                  <a:gd name="connsiteX163" fmla="*/ 129101 w 149563"/>
                  <a:gd name="connsiteY163" fmla="*/ 52087 h 164445"/>
                  <a:gd name="connsiteX164" fmla="*/ 129101 w 149563"/>
                  <a:gd name="connsiteY164" fmla="*/ 52459 h 164445"/>
                  <a:gd name="connsiteX165" fmla="*/ 129101 w 149563"/>
                  <a:gd name="connsiteY165" fmla="*/ 52831 h 164445"/>
                  <a:gd name="connsiteX166" fmla="*/ 129101 w 149563"/>
                  <a:gd name="connsiteY166" fmla="*/ 53203 h 164445"/>
                  <a:gd name="connsiteX167" fmla="*/ 129101 w 149563"/>
                  <a:gd name="connsiteY167" fmla="*/ 53575 h 164445"/>
                  <a:gd name="connsiteX168" fmla="*/ 129473 w 149563"/>
                  <a:gd name="connsiteY168" fmla="*/ 53575 h 164445"/>
                  <a:gd name="connsiteX169" fmla="*/ 129845 w 149563"/>
                  <a:gd name="connsiteY169" fmla="*/ 53575 h 164445"/>
                  <a:gd name="connsiteX170" fmla="*/ 130217 w 149563"/>
                  <a:gd name="connsiteY170" fmla="*/ 53575 h 164445"/>
                  <a:gd name="connsiteX171" fmla="*/ 130589 w 149563"/>
                  <a:gd name="connsiteY171" fmla="*/ 53575 h 164445"/>
                  <a:gd name="connsiteX172" fmla="*/ 130961 w 149563"/>
                  <a:gd name="connsiteY172" fmla="*/ 53575 h 164445"/>
                  <a:gd name="connsiteX173" fmla="*/ 131333 w 149563"/>
                  <a:gd name="connsiteY173" fmla="*/ 53575 h 164445"/>
                  <a:gd name="connsiteX174" fmla="*/ 131705 w 149563"/>
                  <a:gd name="connsiteY174" fmla="*/ 53575 h 164445"/>
                  <a:gd name="connsiteX175" fmla="*/ 132077 w 149563"/>
                  <a:gd name="connsiteY175" fmla="*/ 53575 h 164445"/>
                  <a:gd name="connsiteX176" fmla="*/ 120172 w 149563"/>
                  <a:gd name="connsiteY176" fmla="*/ 58412 h 164445"/>
                  <a:gd name="connsiteX177" fmla="*/ 120172 w 149563"/>
                  <a:gd name="connsiteY177" fmla="*/ 58412 h 164445"/>
                  <a:gd name="connsiteX178" fmla="*/ 120172 w 149563"/>
                  <a:gd name="connsiteY178" fmla="*/ 40181 h 164445"/>
                  <a:gd name="connsiteX179" fmla="*/ 120172 w 149563"/>
                  <a:gd name="connsiteY179" fmla="*/ 40181 h 164445"/>
                  <a:gd name="connsiteX180" fmla="*/ 120172 w 149563"/>
                  <a:gd name="connsiteY180" fmla="*/ 40181 h 164445"/>
                  <a:gd name="connsiteX181" fmla="*/ 120544 w 149563"/>
                  <a:gd name="connsiteY181" fmla="*/ 39809 h 164445"/>
                  <a:gd name="connsiteX182" fmla="*/ 120916 w 149563"/>
                  <a:gd name="connsiteY182" fmla="*/ 39809 h 164445"/>
                  <a:gd name="connsiteX183" fmla="*/ 121288 w 149563"/>
                  <a:gd name="connsiteY183" fmla="*/ 39809 h 164445"/>
                  <a:gd name="connsiteX184" fmla="*/ 120172 w 149563"/>
                  <a:gd name="connsiteY184" fmla="*/ 40181 h 164445"/>
                  <a:gd name="connsiteX185" fmla="*/ 120172 w 149563"/>
                  <a:gd name="connsiteY185" fmla="*/ 39809 h 164445"/>
                  <a:gd name="connsiteX186" fmla="*/ 120172 w 149563"/>
                  <a:gd name="connsiteY186" fmla="*/ 39809 h 164445"/>
                  <a:gd name="connsiteX187" fmla="*/ 103802 w 149563"/>
                  <a:gd name="connsiteY187" fmla="*/ 48738 h 164445"/>
                  <a:gd name="connsiteX188" fmla="*/ 103802 w 149563"/>
                  <a:gd name="connsiteY188" fmla="*/ 46506 h 164445"/>
                  <a:gd name="connsiteX189" fmla="*/ 119428 w 149563"/>
                  <a:gd name="connsiteY189" fmla="*/ 37949 h 164445"/>
                  <a:gd name="connsiteX190" fmla="*/ 119428 w 149563"/>
                  <a:gd name="connsiteY190" fmla="*/ 38321 h 164445"/>
                  <a:gd name="connsiteX191" fmla="*/ 119428 w 149563"/>
                  <a:gd name="connsiteY191" fmla="*/ 38693 h 164445"/>
                  <a:gd name="connsiteX192" fmla="*/ 119428 w 149563"/>
                  <a:gd name="connsiteY192" fmla="*/ 39065 h 164445"/>
                  <a:gd name="connsiteX193" fmla="*/ 119428 w 149563"/>
                  <a:gd name="connsiteY193" fmla="*/ 39437 h 164445"/>
                  <a:gd name="connsiteX194" fmla="*/ 119428 w 149563"/>
                  <a:gd name="connsiteY194" fmla="*/ 39809 h 164445"/>
                  <a:gd name="connsiteX195" fmla="*/ 119428 w 149563"/>
                  <a:gd name="connsiteY195" fmla="*/ 40181 h 164445"/>
                  <a:gd name="connsiteX196" fmla="*/ 119428 w 149563"/>
                  <a:gd name="connsiteY196" fmla="*/ 40553 h 164445"/>
                  <a:gd name="connsiteX197" fmla="*/ 119428 w 149563"/>
                  <a:gd name="connsiteY197" fmla="*/ 40925 h 164445"/>
                  <a:gd name="connsiteX198" fmla="*/ 119800 w 149563"/>
                  <a:gd name="connsiteY198" fmla="*/ 40925 h 164445"/>
                  <a:gd name="connsiteX199" fmla="*/ 120172 w 149563"/>
                  <a:gd name="connsiteY199" fmla="*/ 40925 h 164445"/>
                  <a:gd name="connsiteX200" fmla="*/ 120172 w 149563"/>
                  <a:gd name="connsiteY200" fmla="*/ 39809 h 164445"/>
                  <a:gd name="connsiteX201" fmla="*/ 120172 w 149563"/>
                  <a:gd name="connsiteY201" fmla="*/ 39809 h 164445"/>
                  <a:gd name="connsiteX202" fmla="*/ 120172 w 149563"/>
                  <a:gd name="connsiteY202" fmla="*/ 39809 h 164445"/>
                  <a:gd name="connsiteX203" fmla="*/ 120172 w 149563"/>
                  <a:gd name="connsiteY203" fmla="*/ 39809 h 164445"/>
                  <a:gd name="connsiteX204" fmla="*/ 120172 w 149563"/>
                  <a:gd name="connsiteY204" fmla="*/ 55435 h 164445"/>
                  <a:gd name="connsiteX205" fmla="*/ 120172 w 149563"/>
                  <a:gd name="connsiteY205" fmla="*/ 58412 h 164445"/>
                  <a:gd name="connsiteX206" fmla="*/ 106406 w 149563"/>
                  <a:gd name="connsiteY206" fmla="*/ 65852 h 164445"/>
                  <a:gd name="connsiteX207" fmla="*/ 106034 w 149563"/>
                  <a:gd name="connsiteY207" fmla="*/ 65852 h 164445"/>
                  <a:gd name="connsiteX208" fmla="*/ 105662 w 149563"/>
                  <a:gd name="connsiteY208" fmla="*/ 65852 h 164445"/>
                  <a:gd name="connsiteX209" fmla="*/ 105290 w 149563"/>
                  <a:gd name="connsiteY209" fmla="*/ 65852 h 164445"/>
                  <a:gd name="connsiteX210" fmla="*/ 104918 w 149563"/>
                  <a:gd name="connsiteY210" fmla="*/ 65852 h 164445"/>
                  <a:gd name="connsiteX211" fmla="*/ 104546 w 149563"/>
                  <a:gd name="connsiteY211" fmla="*/ 65852 h 164445"/>
                  <a:gd name="connsiteX212" fmla="*/ 104174 w 149563"/>
                  <a:gd name="connsiteY212" fmla="*/ 65852 h 164445"/>
                  <a:gd name="connsiteX213" fmla="*/ 103802 w 149563"/>
                  <a:gd name="connsiteY213" fmla="*/ 65852 h 164445"/>
                  <a:gd name="connsiteX214" fmla="*/ 103802 w 149563"/>
                  <a:gd name="connsiteY214" fmla="*/ 65852 h 164445"/>
                  <a:gd name="connsiteX215" fmla="*/ 103802 w 149563"/>
                  <a:gd name="connsiteY215" fmla="*/ 65481 h 164445"/>
                  <a:gd name="connsiteX216" fmla="*/ 103802 w 149563"/>
                  <a:gd name="connsiteY216" fmla="*/ 65108 h 164445"/>
                  <a:gd name="connsiteX217" fmla="*/ 103802 w 149563"/>
                  <a:gd name="connsiteY217" fmla="*/ 64736 h 164445"/>
                  <a:gd name="connsiteX218" fmla="*/ 103802 w 149563"/>
                  <a:gd name="connsiteY218" fmla="*/ 64364 h 164445"/>
                  <a:gd name="connsiteX219" fmla="*/ 103802 w 149563"/>
                  <a:gd name="connsiteY219" fmla="*/ 63992 h 164445"/>
                  <a:gd name="connsiteX220" fmla="*/ 103802 w 149563"/>
                  <a:gd name="connsiteY220" fmla="*/ 63620 h 164445"/>
                  <a:gd name="connsiteX221" fmla="*/ 103802 w 149563"/>
                  <a:gd name="connsiteY221" fmla="*/ 63248 h 164445"/>
                  <a:gd name="connsiteX222" fmla="*/ 103802 w 149563"/>
                  <a:gd name="connsiteY222" fmla="*/ 62876 h 164445"/>
                  <a:gd name="connsiteX223" fmla="*/ 120172 w 149563"/>
                  <a:gd name="connsiteY223" fmla="*/ 55435 h 164445"/>
                  <a:gd name="connsiteX224" fmla="*/ 120172 w 149563"/>
                  <a:gd name="connsiteY224" fmla="*/ 55435 h 164445"/>
                  <a:gd name="connsiteX225" fmla="*/ 120172 w 149563"/>
                  <a:gd name="connsiteY225" fmla="*/ 73666 h 164445"/>
                  <a:gd name="connsiteX226" fmla="*/ 120172 w 149563"/>
                  <a:gd name="connsiteY226" fmla="*/ 79618 h 164445"/>
                  <a:gd name="connsiteX227" fmla="*/ 115335 w 149563"/>
                  <a:gd name="connsiteY227" fmla="*/ 82223 h 164445"/>
                  <a:gd name="connsiteX228" fmla="*/ 114591 w 149563"/>
                  <a:gd name="connsiteY228" fmla="*/ 81851 h 164445"/>
                  <a:gd name="connsiteX229" fmla="*/ 113847 w 149563"/>
                  <a:gd name="connsiteY229" fmla="*/ 81479 h 164445"/>
                  <a:gd name="connsiteX230" fmla="*/ 113103 w 149563"/>
                  <a:gd name="connsiteY230" fmla="*/ 81479 h 164445"/>
                  <a:gd name="connsiteX231" fmla="*/ 112359 w 149563"/>
                  <a:gd name="connsiteY231" fmla="*/ 81107 h 164445"/>
                  <a:gd name="connsiteX232" fmla="*/ 111615 w 149563"/>
                  <a:gd name="connsiteY232" fmla="*/ 80734 h 164445"/>
                  <a:gd name="connsiteX233" fmla="*/ 110870 w 149563"/>
                  <a:gd name="connsiteY233" fmla="*/ 80362 h 164445"/>
                  <a:gd name="connsiteX234" fmla="*/ 110126 w 149563"/>
                  <a:gd name="connsiteY234" fmla="*/ 79990 h 164445"/>
                  <a:gd name="connsiteX235" fmla="*/ 109382 w 149563"/>
                  <a:gd name="connsiteY235" fmla="*/ 79618 h 164445"/>
                  <a:gd name="connsiteX236" fmla="*/ 109754 w 149563"/>
                  <a:gd name="connsiteY236" fmla="*/ 79246 h 164445"/>
                  <a:gd name="connsiteX237" fmla="*/ 110126 w 149563"/>
                  <a:gd name="connsiteY237" fmla="*/ 78874 h 164445"/>
                  <a:gd name="connsiteX238" fmla="*/ 110498 w 149563"/>
                  <a:gd name="connsiteY238" fmla="*/ 78502 h 164445"/>
                  <a:gd name="connsiteX239" fmla="*/ 110870 w 149563"/>
                  <a:gd name="connsiteY239" fmla="*/ 78130 h 164445"/>
                  <a:gd name="connsiteX240" fmla="*/ 111242 w 149563"/>
                  <a:gd name="connsiteY240" fmla="*/ 77758 h 164445"/>
                  <a:gd name="connsiteX241" fmla="*/ 111615 w 149563"/>
                  <a:gd name="connsiteY241" fmla="*/ 77386 h 164445"/>
                  <a:gd name="connsiteX242" fmla="*/ 111987 w 149563"/>
                  <a:gd name="connsiteY242" fmla="*/ 77014 h 164445"/>
                  <a:gd name="connsiteX243" fmla="*/ 112359 w 149563"/>
                  <a:gd name="connsiteY243" fmla="*/ 76642 h 164445"/>
                  <a:gd name="connsiteX244" fmla="*/ 120172 w 149563"/>
                  <a:gd name="connsiteY244" fmla="*/ 73666 h 164445"/>
                  <a:gd name="connsiteX245" fmla="*/ 120172 w 149563"/>
                  <a:gd name="connsiteY245" fmla="*/ 73666 h 164445"/>
                  <a:gd name="connsiteX246" fmla="*/ 120172 w 149563"/>
                  <a:gd name="connsiteY246" fmla="*/ 93756 h 164445"/>
                  <a:gd name="connsiteX247" fmla="*/ 120172 w 149563"/>
                  <a:gd name="connsiteY247" fmla="*/ 95989 h 164445"/>
                  <a:gd name="connsiteX248" fmla="*/ 119800 w 149563"/>
                  <a:gd name="connsiteY248" fmla="*/ 95989 h 164445"/>
                  <a:gd name="connsiteX249" fmla="*/ 119428 w 149563"/>
                  <a:gd name="connsiteY249" fmla="*/ 95989 h 164445"/>
                  <a:gd name="connsiteX250" fmla="*/ 119056 w 149563"/>
                  <a:gd name="connsiteY250" fmla="*/ 95989 h 164445"/>
                  <a:gd name="connsiteX251" fmla="*/ 118683 w 149563"/>
                  <a:gd name="connsiteY251" fmla="*/ 95989 h 164445"/>
                  <a:gd name="connsiteX252" fmla="*/ 118311 w 149563"/>
                  <a:gd name="connsiteY252" fmla="*/ 95616 h 164445"/>
                  <a:gd name="connsiteX253" fmla="*/ 117939 w 149563"/>
                  <a:gd name="connsiteY253" fmla="*/ 95616 h 164445"/>
                  <a:gd name="connsiteX254" fmla="*/ 120172 w 149563"/>
                  <a:gd name="connsiteY254" fmla="*/ 93756 h 164445"/>
                  <a:gd name="connsiteX255" fmla="*/ 120172 w 149563"/>
                  <a:gd name="connsiteY255" fmla="*/ 93756 h 164445"/>
                  <a:gd name="connsiteX256" fmla="*/ 120172 w 149563"/>
                  <a:gd name="connsiteY256" fmla="*/ 143611 h 164445"/>
                  <a:gd name="connsiteX257" fmla="*/ 120172 w 149563"/>
                  <a:gd name="connsiteY257" fmla="*/ 154772 h 164445"/>
                  <a:gd name="connsiteX258" fmla="*/ 107150 w 149563"/>
                  <a:gd name="connsiteY258" fmla="*/ 161841 h 164445"/>
                  <a:gd name="connsiteX259" fmla="*/ 107150 w 149563"/>
                  <a:gd name="connsiteY259" fmla="*/ 161469 h 164445"/>
                  <a:gd name="connsiteX260" fmla="*/ 107150 w 149563"/>
                  <a:gd name="connsiteY260" fmla="*/ 161097 h 164445"/>
                  <a:gd name="connsiteX261" fmla="*/ 107150 w 149563"/>
                  <a:gd name="connsiteY261" fmla="*/ 160725 h 164445"/>
                  <a:gd name="connsiteX262" fmla="*/ 107150 w 149563"/>
                  <a:gd name="connsiteY262" fmla="*/ 160353 h 164445"/>
                  <a:gd name="connsiteX263" fmla="*/ 107150 w 149563"/>
                  <a:gd name="connsiteY263" fmla="*/ 160353 h 164445"/>
                  <a:gd name="connsiteX264" fmla="*/ 104546 w 149563"/>
                  <a:gd name="connsiteY264" fmla="*/ 161841 h 164445"/>
                  <a:gd name="connsiteX265" fmla="*/ 104546 w 149563"/>
                  <a:gd name="connsiteY265" fmla="*/ 157377 h 164445"/>
                  <a:gd name="connsiteX266" fmla="*/ 113103 w 149563"/>
                  <a:gd name="connsiteY266" fmla="*/ 152912 h 164445"/>
                  <a:gd name="connsiteX267" fmla="*/ 113103 w 149563"/>
                  <a:gd name="connsiteY267" fmla="*/ 152912 h 164445"/>
                  <a:gd name="connsiteX268" fmla="*/ 112731 w 149563"/>
                  <a:gd name="connsiteY268" fmla="*/ 152168 h 164445"/>
                  <a:gd name="connsiteX269" fmla="*/ 112359 w 149563"/>
                  <a:gd name="connsiteY269" fmla="*/ 151424 h 164445"/>
                  <a:gd name="connsiteX270" fmla="*/ 120544 w 149563"/>
                  <a:gd name="connsiteY270" fmla="*/ 146959 h 164445"/>
                  <a:gd name="connsiteX271" fmla="*/ 120172 w 149563"/>
                  <a:gd name="connsiteY271" fmla="*/ 146587 h 164445"/>
                  <a:gd name="connsiteX272" fmla="*/ 119800 w 149563"/>
                  <a:gd name="connsiteY272" fmla="*/ 146215 h 164445"/>
                  <a:gd name="connsiteX273" fmla="*/ 119428 w 149563"/>
                  <a:gd name="connsiteY273" fmla="*/ 145843 h 164445"/>
                  <a:gd name="connsiteX274" fmla="*/ 119056 w 149563"/>
                  <a:gd name="connsiteY274" fmla="*/ 145471 h 164445"/>
                  <a:gd name="connsiteX275" fmla="*/ 118683 w 149563"/>
                  <a:gd name="connsiteY275" fmla="*/ 145099 h 164445"/>
                  <a:gd name="connsiteX276" fmla="*/ 120172 w 149563"/>
                  <a:gd name="connsiteY276" fmla="*/ 143611 h 164445"/>
                  <a:gd name="connsiteX277" fmla="*/ 120172 w 149563"/>
                  <a:gd name="connsiteY277" fmla="*/ 143611 h 164445"/>
                  <a:gd name="connsiteX278" fmla="*/ 103802 w 149563"/>
                  <a:gd name="connsiteY278" fmla="*/ 155516 h 164445"/>
                  <a:gd name="connsiteX279" fmla="*/ 110870 w 149563"/>
                  <a:gd name="connsiteY279" fmla="*/ 151796 h 164445"/>
                  <a:gd name="connsiteX280" fmla="*/ 110870 w 149563"/>
                  <a:gd name="connsiteY280" fmla="*/ 151424 h 164445"/>
                  <a:gd name="connsiteX281" fmla="*/ 110870 w 149563"/>
                  <a:gd name="connsiteY281" fmla="*/ 151052 h 164445"/>
                  <a:gd name="connsiteX282" fmla="*/ 110870 w 149563"/>
                  <a:gd name="connsiteY282" fmla="*/ 150679 h 164445"/>
                  <a:gd name="connsiteX283" fmla="*/ 110870 w 149563"/>
                  <a:gd name="connsiteY283" fmla="*/ 150308 h 164445"/>
                  <a:gd name="connsiteX284" fmla="*/ 110870 w 149563"/>
                  <a:gd name="connsiteY284" fmla="*/ 149936 h 164445"/>
                  <a:gd name="connsiteX285" fmla="*/ 110870 w 149563"/>
                  <a:gd name="connsiteY285" fmla="*/ 149563 h 164445"/>
                  <a:gd name="connsiteX286" fmla="*/ 110870 w 149563"/>
                  <a:gd name="connsiteY286" fmla="*/ 149191 h 164445"/>
                  <a:gd name="connsiteX287" fmla="*/ 110870 w 149563"/>
                  <a:gd name="connsiteY287" fmla="*/ 148819 h 164445"/>
                  <a:gd name="connsiteX288" fmla="*/ 103802 w 149563"/>
                  <a:gd name="connsiteY288" fmla="*/ 152540 h 164445"/>
                  <a:gd name="connsiteX289" fmla="*/ 103802 w 149563"/>
                  <a:gd name="connsiteY289" fmla="*/ 155516 h 164445"/>
                  <a:gd name="connsiteX290" fmla="*/ 103802 w 149563"/>
                  <a:gd name="connsiteY290" fmla="*/ 155516 h 164445"/>
                  <a:gd name="connsiteX291" fmla="*/ 103802 w 149563"/>
                  <a:gd name="connsiteY291" fmla="*/ 31996 h 164445"/>
                  <a:gd name="connsiteX292" fmla="*/ 103802 w 149563"/>
                  <a:gd name="connsiteY292" fmla="*/ 28648 h 164445"/>
                  <a:gd name="connsiteX293" fmla="*/ 109010 w 149563"/>
                  <a:gd name="connsiteY293" fmla="*/ 26043 h 164445"/>
                  <a:gd name="connsiteX294" fmla="*/ 109010 w 149563"/>
                  <a:gd name="connsiteY294" fmla="*/ 26415 h 164445"/>
                  <a:gd name="connsiteX295" fmla="*/ 109010 w 149563"/>
                  <a:gd name="connsiteY295" fmla="*/ 26787 h 164445"/>
                  <a:gd name="connsiteX296" fmla="*/ 109010 w 149563"/>
                  <a:gd name="connsiteY296" fmla="*/ 27159 h 164445"/>
                  <a:gd name="connsiteX297" fmla="*/ 109010 w 149563"/>
                  <a:gd name="connsiteY297" fmla="*/ 27532 h 164445"/>
                  <a:gd name="connsiteX298" fmla="*/ 109010 w 149563"/>
                  <a:gd name="connsiteY298" fmla="*/ 27904 h 164445"/>
                  <a:gd name="connsiteX299" fmla="*/ 109010 w 149563"/>
                  <a:gd name="connsiteY299" fmla="*/ 28276 h 164445"/>
                  <a:gd name="connsiteX300" fmla="*/ 109010 w 149563"/>
                  <a:gd name="connsiteY300" fmla="*/ 28648 h 164445"/>
                  <a:gd name="connsiteX301" fmla="*/ 109010 w 149563"/>
                  <a:gd name="connsiteY301" fmla="*/ 29020 h 164445"/>
                  <a:gd name="connsiteX302" fmla="*/ 103802 w 149563"/>
                  <a:gd name="connsiteY302" fmla="*/ 31996 h 164445"/>
                  <a:gd name="connsiteX303" fmla="*/ 103802 w 149563"/>
                  <a:gd name="connsiteY303" fmla="*/ 28648 h 164445"/>
                  <a:gd name="connsiteX304" fmla="*/ 103802 w 149563"/>
                  <a:gd name="connsiteY304" fmla="*/ 31996 h 164445"/>
                  <a:gd name="connsiteX305" fmla="*/ 97849 w 149563"/>
                  <a:gd name="connsiteY305" fmla="*/ 34973 h 164445"/>
                  <a:gd name="connsiteX306" fmla="*/ 97849 w 149563"/>
                  <a:gd name="connsiteY306" fmla="*/ 31624 h 164445"/>
                  <a:gd name="connsiteX307" fmla="*/ 103802 w 149563"/>
                  <a:gd name="connsiteY307" fmla="*/ 28648 h 164445"/>
                  <a:gd name="connsiteX308" fmla="*/ 103802 w 149563"/>
                  <a:gd name="connsiteY308" fmla="*/ 28648 h 164445"/>
                  <a:gd name="connsiteX309" fmla="*/ 103802 w 149563"/>
                  <a:gd name="connsiteY309" fmla="*/ 46506 h 164445"/>
                  <a:gd name="connsiteX310" fmla="*/ 103802 w 149563"/>
                  <a:gd name="connsiteY310" fmla="*/ 48738 h 164445"/>
                  <a:gd name="connsiteX311" fmla="*/ 98221 w 149563"/>
                  <a:gd name="connsiteY311" fmla="*/ 51715 h 164445"/>
                  <a:gd name="connsiteX312" fmla="*/ 98221 w 149563"/>
                  <a:gd name="connsiteY312" fmla="*/ 49482 h 164445"/>
                  <a:gd name="connsiteX313" fmla="*/ 103802 w 149563"/>
                  <a:gd name="connsiteY313" fmla="*/ 46506 h 164445"/>
                  <a:gd name="connsiteX314" fmla="*/ 103802 w 149563"/>
                  <a:gd name="connsiteY314" fmla="*/ 46506 h 164445"/>
                  <a:gd name="connsiteX315" fmla="*/ 103802 w 149563"/>
                  <a:gd name="connsiteY315" fmla="*/ 65108 h 164445"/>
                  <a:gd name="connsiteX316" fmla="*/ 103802 w 149563"/>
                  <a:gd name="connsiteY316" fmla="*/ 65108 h 164445"/>
                  <a:gd name="connsiteX317" fmla="*/ 103802 w 149563"/>
                  <a:gd name="connsiteY317" fmla="*/ 65108 h 164445"/>
                  <a:gd name="connsiteX318" fmla="*/ 103802 w 149563"/>
                  <a:gd name="connsiteY318" fmla="*/ 65108 h 164445"/>
                  <a:gd name="connsiteX319" fmla="*/ 103802 w 149563"/>
                  <a:gd name="connsiteY319" fmla="*/ 65108 h 164445"/>
                  <a:gd name="connsiteX320" fmla="*/ 103802 w 149563"/>
                  <a:gd name="connsiteY320" fmla="*/ 65108 h 164445"/>
                  <a:gd name="connsiteX321" fmla="*/ 103802 w 149563"/>
                  <a:gd name="connsiteY321" fmla="*/ 152168 h 164445"/>
                  <a:gd name="connsiteX322" fmla="*/ 103802 w 149563"/>
                  <a:gd name="connsiteY322" fmla="*/ 155516 h 164445"/>
                  <a:gd name="connsiteX323" fmla="*/ 97849 w 149563"/>
                  <a:gd name="connsiteY323" fmla="*/ 158493 h 164445"/>
                  <a:gd name="connsiteX324" fmla="*/ 97849 w 149563"/>
                  <a:gd name="connsiteY324" fmla="*/ 155144 h 164445"/>
                  <a:gd name="connsiteX325" fmla="*/ 103802 w 149563"/>
                  <a:gd name="connsiteY325" fmla="*/ 152168 h 164445"/>
                  <a:gd name="connsiteX326" fmla="*/ 103802 w 149563"/>
                  <a:gd name="connsiteY326" fmla="*/ 152168 h 164445"/>
                  <a:gd name="connsiteX327" fmla="*/ 103802 w 149563"/>
                  <a:gd name="connsiteY327" fmla="*/ 157004 h 164445"/>
                  <a:gd name="connsiteX328" fmla="*/ 97849 w 149563"/>
                  <a:gd name="connsiteY328" fmla="*/ 159981 h 164445"/>
                  <a:gd name="connsiteX329" fmla="*/ 97849 w 149563"/>
                  <a:gd name="connsiteY329" fmla="*/ 164445 h 164445"/>
                  <a:gd name="connsiteX330" fmla="*/ 103802 w 149563"/>
                  <a:gd name="connsiteY330" fmla="*/ 161469 h 164445"/>
                  <a:gd name="connsiteX331" fmla="*/ 103802 w 149563"/>
                  <a:gd name="connsiteY331" fmla="*/ 157004 h 164445"/>
                  <a:gd name="connsiteX332" fmla="*/ 103802 w 149563"/>
                  <a:gd name="connsiteY332" fmla="*/ 157004 h 164445"/>
                  <a:gd name="connsiteX333" fmla="*/ 98221 w 149563"/>
                  <a:gd name="connsiteY333" fmla="*/ 148819 h 164445"/>
                  <a:gd name="connsiteX334" fmla="*/ 98221 w 149563"/>
                  <a:gd name="connsiteY334" fmla="*/ 145099 h 164445"/>
                  <a:gd name="connsiteX335" fmla="*/ 99337 w 149563"/>
                  <a:gd name="connsiteY335" fmla="*/ 144355 h 164445"/>
                  <a:gd name="connsiteX336" fmla="*/ 99337 w 149563"/>
                  <a:gd name="connsiteY336" fmla="*/ 144727 h 164445"/>
                  <a:gd name="connsiteX337" fmla="*/ 99337 w 149563"/>
                  <a:gd name="connsiteY337" fmla="*/ 145099 h 164445"/>
                  <a:gd name="connsiteX338" fmla="*/ 99337 w 149563"/>
                  <a:gd name="connsiteY338" fmla="*/ 145471 h 164445"/>
                  <a:gd name="connsiteX339" fmla="*/ 99337 w 149563"/>
                  <a:gd name="connsiteY339" fmla="*/ 145843 h 164445"/>
                  <a:gd name="connsiteX340" fmla="*/ 99337 w 149563"/>
                  <a:gd name="connsiteY340" fmla="*/ 146215 h 164445"/>
                  <a:gd name="connsiteX341" fmla="*/ 99337 w 149563"/>
                  <a:gd name="connsiteY341" fmla="*/ 146587 h 164445"/>
                  <a:gd name="connsiteX342" fmla="*/ 99337 w 149563"/>
                  <a:gd name="connsiteY342" fmla="*/ 146959 h 164445"/>
                  <a:gd name="connsiteX343" fmla="*/ 99337 w 149563"/>
                  <a:gd name="connsiteY343" fmla="*/ 147331 h 164445"/>
                  <a:gd name="connsiteX344" fmla="*/ 98221 w 149563"/>
                  <a:gd name="connsiteY344" fmla="*/ 148819 h 164445"/>
                  <a:gd name="connsiteX345" fmla="*/ 98221 w 149563"/>
                  <a:gd name="connsiteY345" fmla="*/ 31996 h 164445"/>
                  <a:gd name="connsiteX346" fmla="*/ 98221 w 149563"/>
                  <a:gd name="connsiteY346" fmla="*/ 35345 h 164445"/>
                  <a:gd name="connsiteX347" fmla="*/ 87431 w 149563"/>
                  <a:gd name="connsiteY347" fmla="*/ 40925 h 164445"/>
                  <a:gd name="connsiteX348" fmla="*/ 87431 w 149563"/>
                  <a:gd name="connsiteY348" fmla="*/ 37577 h 164445"/>
                  <a:gd name="connsiteX349" fmla="*/ 98221 w 149563"/>
                  <a:gd name="connsiteY349" fmla="*/ 31996 h 164445"/>
                  <a:gd name="connsiteX350" fmla="*/ 98221 w 149563"/>
                  <a:gd name="connsiteY350" fmla="*/ 31996 h 164445"/>
                  <a:gd name="connsiteX351" fmla="*/ 98221 w 149563"/>
                  <a:gd name="connsiteY351" fmla="*/ 49482 h 164445"/>
                  <a:gd name="connsiteX352" fmla="*/ 98221 w 149563"/>
                  <a:gd name="connsiteY352" fmla="*/ 51715 h 164445"/>
                  <a:gd name="connsiteX353" fmla="*/ 97105 w 149563"/>
                  <a:gd name="connsiteY353" fmla="*/ 52087 h 164445"/>
                  <a:gd name="connsiteX354" fmla="*/ 96733 w 149563"/>
                  <a:gd name="connsiteY354" fmla="*/ 52087 h 164445"/>
                  <a:gd name="connsiteX355" fmla="*/ 96361 w 149563"/>
                  <a:gd name="connsiteY355" fmla="*/ 52087 h 164445"/>
                  <a:gd name="connsiteX356" fmla="*/ 95989 w 149563"/>
                  <a:gd name="connsiteY356" fmla="*/ 52087 h 164445"/>
                  <a:gd name="connsiteX357" fmla="*/ 95616 w 149563"/>
                  <a:gd name="connsiteY357" fmla="*/ 52087 h 164445"/>
                  <a:gd name="connsiteX358" fmla="*/ 95244 w 149563"/>
                  <a:gd name="connsiteY358" fmla="*/ 52087 h 164445"/>
                  <a:gd name="connsiteX359" fmla="*/ 94872 w 149563"/>
                  <a:gd name="connsiteY359" fmla="*/ 52087 h 164445"/>
                  <a:gd name="connsiteX360" fmla="*/ 94500 w 149563"/>
                  <a:gd name="connsiteY360" fmla="*/ 52087 h 164445"/>
                  <a:gd name="connsiteX361" fmla="*/ 94128 w 149563"/>
                  <a:gd name="connsiteY361" fmla="*/ 52087 h 164445"/>
                  <a:gd name="connsiteX362" fmla="*/ 94128 w 149563"/>
                  <a:gd name="connsiteY362" fmla="*/ 51715 h 164445"/>
                  <a:gd name="connsiteX363" fmla="*/ 94128 w 149563"/>
                  <a:gd name="connsiteY363" fmla="*/ 51343 h 164445"/>
                  <a:gd name="connsiteX364" fmla="*/ 94128 w 149563"/>
                  <a:gd name="connsiteY364" fmla="*/ 50971 h 164445"/>
                  <a:gd name="connsiteX365" fmla="*/ 94128 w 149563"/>
                  <a:gd name="connsiteY365" fmla="*/ 50599 h 164445"/>
                  <a:gd name="connsiteX366" fmla="*/ 94128 w 149563"/>
                  <a:gd name="connsiteY366" fmla="*/ 50227 h 164445"/>
                  <a:gd name="connsiteX367" fmla="*/ 94128 w 149563"/>
                  <a:gd name="connsiteY367" fmla="*/ 49854 h 164445"/>
                  <a:gd name="connsiteX368" fmla="*/ 94128 w 149563"/>
                  <a:gd name="connsiteY368" fmla="*/ 49482 h 164445"/>
                  <a:gd name="connsiteX369" fmla="*/ 94128 w 149563"/>
                  <a:gd name="connsiteY369" fmla="*/ 49110 h 164445"/>
                  <a:gd name="connsiteX370" fmla="*/ 98221 w 149563"/>
                  <a:gd name="connsiteY370" fmla="*/ 49482 h 164445"/>
                  <a:gd name="connsiteX371" fmla="*/ 98221 w 149563"/>
                  <a:gd name="connsiteY371" fmla="*/ 49482 h 164445"/>
                  <a:gd name="connsiteX372" fmla="*/ 98221 w 149563"/>
                  <a:gd name="connsiteY372" fmla="*/ 145099 h 164445"/>
                  <a:gd name="connsiteX373" fmla="*/ 98221 w 149563"/>
                  <a:gd name="connsiteY373" fmla="*/ 148819 h 164445"/>
                  <a:gd name="connsiteX374" fmla="*/ 87431 w 149563"/>
                  <a:gd name="connsiteY374" fmla="*/ 154400 h 164445"/>
                  <a:gd name="connsiteX375" fmla="*/ 87431 w 149563"/>
                  <a:gd name="connsiteY375" fmla="*/ 150679 h 164445"/>
                  <a:gd name="connsiteX376" fmla="*/ 98221 w 149563"/>
                  <a:gd name="connsiteY376" fmla="*/ 145099 h 164445"/>
                  <a:gd name="connsiteX377" fmla="*/ 98221 w 149563"/>
                  <a:gd name="connsiteY377" fmla="*/ 145099 h 164445"/>
                  <a:gd name="connsiteX378" fmla="*/ 98221 w 149563"/>
                  <a:gd name="connsiteY378" fmla="*/ 155144 h 164445"/>
                  <a:gd name="connsiteX379" fmla="*/ 98221 w 149563"/>
                  <a:gd name="connsiteY379" fmla="*/ 158493 h 164445"/>
                  <a:gd name="connsiteX380" fmla="*/ 87431 w 149563"/>
                  <a:gd name="connsiteY380" fmla="*/ 164073 h 164445"/>
                  <a:gd name="connsiteX381" fmla="*/ 87431 w 149563"/>
                  <a:gd name="connsiteY381" fmla="*/ 160725 h 164445"/>
                  <a:gd name="connsiteX382" fmla="*/ 98221 w 149563"/>
                  <a:gd name="connsiteY382" fmla="*/ 155144 h 164445"/>
                  <a:gd name="connsiteX383" fmla="*/ 98221 w 149563"/>
                  <a:gd name="connsiteY383" fmla="*/ 155144 h 164445"/>
                  <a:gd name="connsiteX384" fmla="*/ 98221 w 149563"/>
                  <a:gd name="connsiteY384" fmla="*/ 159981 h 164445"/>
                  <a:gd name="connsiteX385" fmla="*/ 97105 w 149563"/>
                  <a:gd name="connsiteY385" fmla="*/ 160725 h 164445"/>
                  <a:gd name="connsiteX386" fmla="*/ 97105 w 149563"/>
                  <a:gd name="connsiteY386" fmla="*/ 161097 h 164445"/>
                  <a:gd name="connsiteX387" fmla="*/ 97105 w 149563"/>
                  <a:gd name="connsiteY387" fmla="*/ 161469 h 164445"/>
                  <a:gd name="connsiteX388" fmla="*/ 97105 w 149563"/>
                  <a:gd name="connsiteY388" fmla="*/ 161841 h 164445"/>
                  <a:gd name="connsiteX389" fmla="*/ 97105 w 149563"/>
                  <a:gd name="connsiteY389" fmla="*/ 162213 h 164445"/>
                  <a:gd name="connsiteX390" fmla="*/ 97105 w 149563"/>
                  <a:gd name="connsiteY390" fmla="*/ 162585 h 164445"/>
                  <a:gd name="connsiteX391" fmla="*/ 97105 w 149563"/>
                  <a:gd name="connsiteY391" fmla="*/ 162957 h 164445"/>
                  <a:gd name="connsiteX392" fmla="*/ 97105 w 149563"/>
                  <a:gd name="connsiteY392" fmla="*/ 163329 h 164445"/>
                  <a:gd name="connsiteX393" fmla="*/ 97105 w 149563"/>
                  <a:gd name="connsiteY393" fmla="*/ 163701 h 164445"/>
                  <a:gd name="connsiteX394" fmla="*/ 97477 w 149563"/>
                  <a:gd name="connsiteY394" fmla="*/ 163329 h 164445"/>
                  <a:gd name="connsiteX395" fmla="*/ 97477 w 149563"/>
                  <a:gd name="connsiteY395" fmla="*/ 159981 h 164445"/>
                  <a:gd name="connsiteX396" fmla="*/ 98221 w 149563"/>
                  <a:gd name="connsiteY396" fmla="*/ 159981 h 164445"/>
                  <a:gd name="connsiteX397" fmla="*/ 87431 w 149563"/>
                  <a:gd name="connsiteY397" fmla="*/ 141750 h 164445"/>
                  <a:gd name="connsiteX398" fmla="*/ 87431 w 149563"/>
                  <a:gd name="connsiteY398" fmla="*/ 140634 h 164445"/>
                  <a:gd name="connsiteX399" fmla="*/ 87803 w 149563"/>
                  <a:gd name="connsiteY399" fmla="*/ 140262 h 164445"/>
                  <a:gd name="connsiteX400" fmla="*/ 87803 w 149563"/>
                  <a:gd name="connsiteY400" fmla="*/ 140634 h 164445"/>
                  <a:gd name="connsiteX401" fmla="*/ 87803 w 149563"/>
                  <a:gd name="connsiteY401" fmla="*/ 141006 h 164445"/>
                  <a:gd name="connsiteX402" fmla="*/ 87431 w 149563"/>
                  <a:gd name="connsiteY402" fmla="*/ 141750 h 164445"/>
                  <a:gd name="connsiteX403" fmla="*/ 87431 w 149563"/>
                  <a:gd name="connsiteY403" fmla="*/ 141750 h 164445"/>
                  <a:gd name="connsiteX404" fmla="*/ 87431 w 149563"/>
                  <a:gd name="connsiteY404" fmla="*/ 141750 h 164445"/>
                  <a:gd name="connsiteX405" fmla="*/ 87431 w 149563"/>
                  <a:gd name="connsiteY405" fmla="*/ 141750 h 164445"/>
                  <a:gd name="connsiteX406" fmla="*/ 87431 w 149563"/>
                  <a:gd name="connsiteY406" fmla="*/ 25299 h 164445"/>
                  <a:gd name="connsiteX407" fmla="*/ 87431 w 149563"/>
                  <a:gd name="connsiteY407" fmla="*/ 20835 h 164445"/>
                  <a:gd name="connsiteX408" fmla="*/ 97105 w 149563"/>
                  <a:gd name="connsiteY408" fmla="*/ 15626 h 164445"/>
                  <a:gd name="connsiteX409" fmla="*/ 97105 w 149563"/>
                  <a:gd name="connsiteY409" fmla="*/ 15998 h 164445"/>
                  <a:gd name="connsiteX410" fmla="*/ 97105 w 149563"/>
                  <a:gd name="connsiteY410" fmla="*/ 16370 h 164445"/>
                  <a:gd name="connsiteX411" fmla="*/ 97105 w 149563"/>
                  <a:gd name="connsiteY411" fmla="*/ 16742 h 164445"/>
                  <a:gd name="connsiteX412" fmla="*/ 97105 w 149563"/>
                  <a:gd name="connsiteY412" fmla="*/ 17114 h 164445"/>
                  <a:gd name="connsiteX413" fmla="*/ 97105 w 149563"/>
                  <a:gd name="connsiteY413" fmla="*/ 17486 h 164445"/>
                  <a:gd name="connsiteX414" fmla="*/ 97105 w 149563"/>
                  <a:gd name="connsiteY414" fmla="*/ 17858 h 164445"/>
                  <a:gd name="connsiteX415" fmla="*/ 97105 w 149563"/>
                  <a:gd name="connsiteY415" fmla="*/ 18230 h 164445"/>
                  <a:gd name="connsiteX416" fmla="*/ 97105 w 149563"/>
                  <a:gd name="connsiteY416" fmla="*/ 18602 h 164445"/>
                  <a:gd name="connsiteX417" fmla="*/ 87431 w 149563"/>
                  <a:gd name="connsiteY417" fmla="*/ 25299 h 164445"/>
                  <a:gd name="connsiteX418" fmla="*/ 87431 w 149563"/>
                  <a:gd name="connsiteY418" fmla="*/ 20835 h 164445"/>
                  <a:gd name="connsiteX419" fmla="*/ 87431 w 149563"/>
                  <a:gd name="connsiteY419" fmla="*/ 25299 h 164445"/>
                  <a:gd name="connsiteX420" fmla="*/ 75898 w 149563"/>
                  <a:gd name="connsiteY420" fmla="*/ 31624 h 164445"/>
                  <a:gd name="connsiteX421" fmla="*/ 75898 w 149563"/>
                  <a:gd name="connsiteY421" fmla="*/ 27159 h 164445"/>
                  <a:gd name="connsiteX422" fmla="*/ 87431 w 149563"/>
                  <a:gd name="connsiteY422" fmla="*/ 20835 h 164445"/>
                  <a:gd name="connsiteX423" fmla="*/ 87431 w 149563"/>
                  <a:gd name="connsiteY423" fmla="*/ 20835 h 164445"/>
                  <a:gd name="connsiteX424" fmla="*/ 87431 w 149563"/>
                  <a:gd name="connsiteY424" fmla="*/ 37577 h 164445"/>
                  <a:gd name="connsiteX425" fmla="*/ 87431 w 149563"/>
                  <a:gd name="connsiteY425" fmla="*/ 40925 h 164445"/>
                  <a:gd name="connsiteX426" fmla="*/ 84827 w 149563"/>
                  <a:gd name="connsiteY426" fmla="*/ 42041 h 164445"/>
                  <a:gd name="connsiteX427" fmla="*/ 84827 w 149563"/>
                  <a:gd name="connsiteY427" fmla="*/ 41669 h 164445"/>
                  <a:gd name="connsiteX428" fmla="*/ 84827 w 149563"/>
                  <a:gd name="connsiteY428" fmla="*/ 41297 h 164445"/>
                  <a:gd name="connsiteX429" fmla="*/ 84827 w 149563"/>
                  <a:gd name="connsiteY429" fmla="*/ 40925 h 164445"/>
                  <a:gd name="connsiteX430" fmla="*/ 84827 w 149563"/>
                  <a:gd name="connsiteY430" fmla="*/ 40553 h 164445"/>
                  <a:gd name="connsiteX431" fmla="*/ 84827 w 149563"/>
                  <a:gd name="connsiteY431" fmla="*/ 40181 h 164445"/>
                  <a:gd name="connsiteX432" fmla="*/ 84827 w 149563"/>
                  <a:gd name="connsiteY432" fmla="*/ 39809 h 164445"/>
                  <a:gd name="connsiteX433" fmla="*/ 84827 w 149563"/>
                  <a:gd name="connsiteY433" fmla="*/ 39437 h 164445"/>
                  <a:gd name="connsiteX434" fmla="*/ 84827 w 149563"/>
                  <a:gd name="connsiteY434" fmla="*/ 39065 h 164445"/>
                  <a:gd name="connsiteX435" fmla="*/ 87431 w 149563"/>
                  <a:gd name="connsiteY435" fmla="*/ 37577 h 164445"/>
                  <a:gd name="connsiteX436" fmla="*/ 87431 w 149563"/>
                  <a:gd name="connsiteY436" fmla="*/ 37577 h 164445"/>
                  <a:gd name="connsiteX437" fmla="*/ 87431 w 149563"/>
                  <a:gd name="connsiteY437" fmla="*/ 140634 h 164445"/>
                  <a:gd name="connsiteX438" fmla="*/ 87431 w 149563"/>
                  <a:gd name="connsiteY438" fmla="*/ 141750 h 164445"/>
                  <a:gd name="connsiteX439" fmla="*/ 87431 w 149563"/>
                  <a:gd name="connsiteY439" fmla="*/ 142122 h 164445"/>
                  <a:gd name="connsiteX440" fmla="*/ 87431 w 149563"/>
                  <a:gd name="connsiteY440" fmla="*/ 142495 h 164445"/>
                  <a:gd name="connsiteX441" fmla="*/ 87431 w 149563"/>
                  <a:gd name="connsiteY441" fmla="*/ 142867 h 164445"/>
                  <a:gd name="connsiteX442" fmla="*/ 87431 w 149563"/>
                  <a:gd name="connsiteY442" fmla="*/ 143239 h 164445"/>
                  <a:gd name="connsiteX443" fmla="*/ 76270 w 149563"/>
                  <a:gd name="connsiteY443" fmla="*/ 149191 h 164445"/>
                  <a:gd name="connsiteX444" fmla="*/ 76270 w 149563"/>
                  <a:gd name="connsiteY444" fmla="*/ 147331 h 164445"/>
                  <a:gd name="connsiteX445" fmla="*/ 87431 w 149563"/>
                  <a:gd name="connsiteY445" fmla="*/ 140634 h 164445"/>
                  <a:gd name="connsiteX446" fmla="*/ 87431 w 149563"/>
                  <a:gd name="connsiteY446" fmla="*/ 140634 h 164445"/>
                  <a:gd name="connsiteX447" fmla="*/ 87431 w 149563"/>
                  <a:gd name="connsiteY447" fmla="*/ 151052 h 164445"/>
                  <a:gd name="connsiteX448" fmla="*/ 87431 w 149563"/>
                  <a:gd name="connsiteY448" fmla="*/ 154772 h 164445"/>
                  <a:gd name="connsiteX449" fmla="*/ 75898 w 149563"/>
                  <a:gd name="connsiteY449" fmla="*/ 161097 h 164445"/>
                  <a:gd name="connsiteX450" fmla="*/ 75898 w 149563"/>
                  <a:gd name="connsiteY450" fmla="*/ 157377 h 164445"/>
                  <a:gd name="connsiteX451" fmla="*/ 87431 w 149563"/>
                  <a:gd name="connsiteY451" fmla="*/ 151052 h 164445"/>
                  <a:gd name="connsiteX452" fmla="*/ 87431 w 149563"/>
                  <a:gd name="connsiteY452" fmla="*/ 151052 h 164445"/>
                  <a:gd name="connsiteX453" fmla="*/ 87431 w 149563"/>
                  <a:gd name="connsiteY453" fmla="*/ 161097 h 164445"/>
                  <a:gd name="connsiteX454" fmla="*/ 87431 w 149563"/>
                  <a:gd name="connsiteY454" fmla="*/ 164445 h 164445"/>
                  <a:gd name="connsiteX455" fmla="*/ 87059 w 149563"/>
                  <a:gd name="connsiteY455" fmla="*/ 164445 h 164445"/>
                  <a:gd name="connsiteX456" fmla="*/ 87059 w 149563"/>
                  <a:gd name="connsiteY456" fmla="*/ 164073 h 164445"/>
                  <a:gd name="connsiteX457" fmla="*/ 87059 w 149563"/>
                  <a:gd name="connsiteY457" fmla="*/ 163701 h 164445"/>
                  <a:gd name="connsiteX458" fmla="*/ 87059 w 149563"/>
                  <a:gd name="connsiteY458" fmla="*/ 163329 h 164445"/>
                  <a:gd name="connsiteX459" fmla="*/ 87059 w 149563"/>
                  <a:gd name="connsiteY459" fmla="*/ 162957 h 164445"/>
                  <a:gd name="connsiteX460" fmla="*/ 87059 w 149563"/>
                  <a:gd name="connsiteY460" fmla="*/ 162585 h 164445"/>
                  <a:gd name="connsiteX461" fmla="*/ 87059 w 149563"/>
                  <a:gd name="connsiteY461" fmla="*/ 162213 h 164445"/>
                  <a:gd name="connsiteX462" fmla="*/ 87059 w 149563"/>
                  <a:gd name="connsiteY462" fmla="*/ 161841 h 164445"/>
                  <a:gd name="connsiteX463" fmla="*/ 87059 w 149563"/>
                  <a:gd name="connsiteY463" fmla="*/ 161469 h 164445"/>
                  <a:gd name="connsiteX464" fmla="*/ 87431 w 149563"/>
                  <a:gd name="connsiteY464" fmla="*/ 161097 h 164445"/>
                  <a:gd name="connsiteX465" fmla="*/ 87431 w 149563"/>
                  <a:gd name="connsiteY465" fmla="*/ 161097 h 164445"/>
                  <a:gd name="connsiteX466" fmla="*/ 75898 w 149563"/>
                  <a:gd name="connsiteY466" fmla="*/ 133193 h 164445"/>
                  <a:gd name="connsiteX467" fmla="*/ 75898 w 149563"/>
                  <a:gd name="connsiteY467" fmla="*/ 132449 h 164445"/>
                  <a:gd name="connsiteX468" fmla="*/ 76642 w 149563"/>
                  <a:gd name="connsiteY468" fmla="*/ 132077 h 164445"/>
                  <a:gd name="connsiteX469" fmla="*/ 76270 w 149563"/>
                  <a:gd name="connsiteY469" fmla="*/ 132449 h 164445"/>
                  <a:gd name="connsiteX470" fmla="*/ 75898 w 149563"/>
                  <a:gd name="connsiteY470" fmla="*/ 132821 h 164445"/>
                  <a:gd name="connsiteX471" fmla="*/ 75898 w 149563"/>
                  <a:gd name="connsiteY471" fmla="*/ 133193 h 164445"/>
                  <a:gd name="connsiteX472" fmla="*/ 75898 w 149563"/>
                  <a:gd name="connsiteY472" fmla="*/ 133193 h 164445"/>
                  <a:gd name="connsiteX473" fmla="*/ 75898 w 149563"/>
                  <a:gd name="connsiteY473" fmla="*/ 133193 h 164445"/>
                  <a:gd name="connsiteX474" fmla="*/ 75898 w 149563"/>
                  <a:gd name="connsiteY474" fmla="*/ 17114 h 164445"/>
                  <a:gd name="connsiteX475" fmla="*/ 75898 w 149563"/>
                  <a:gd name="connsiteY475" fmla="*/ 13022 h 164445"/>
                  <a:gd name="connsiteX476" fmla="*/ 85199 w 149563"/>
                  <a:gd name="connsiteY476" fmla="*/ 7813 h 164445"/>
                  <a:gd name="connsiteX477" fmla="*/ 85199 w 149563"/>
                  <a:gd name="connsiteY477" fmla="*/ 8185 h 164445"/>
                  <a:gd name="connsiteX478" fmla="*/ 85199 w 149563"/>
                  <a:gd name="connsiteY478" fmla="*/ 8557 h 164445"/>
                  <a:gd name="connsiteX479" fmla="*/ 85199 w 149563"/>
                  <a:gd name="connsiteY479" fmla="*/ 8929 h 164445"/>
                  <a:gd name="connsiteX480" fmla="*/ 85199 w 149563"/>
                  <a:gd name="connsiteY480" fmla="*/ 9301 h 164445"/>
                  <a:gd name="connsiteX481" fmla="*/ 85199 w 149563"/>
                  <a:gd name="connsiteY481" fmla="*/ 9673 h 164445"/>
                  <a:gd name="connsiteX482" fmla="*/ 85199 w 149563"/>
                  <a:gd name="connsiteY482" fmla="*/ 10045 h 164445"/>
                  <a:gd name="connsiteX483" fmla="*/ 85199 w 149563"/>
                  <a:gd name="connsiteY483" fmla="*/ 10417 h 164445"/>
                  <a:gd name="connsiteX484" fmla="*/ 85199 w 149563"/>
                  <a:gd name="connsiteY484" fmla="*/ 10789 h 164445"/>
                  <a:gd name="connsiteX485" fmla="*/ 75898 w 149563"/>
                  <a:gd name="connsiteY485" fmla="*/ 17114 h 164445"/>
                  <a:gd name="connsiteX486" fmla="*/ 75898 w 149563"/>
                  <a:gd name="connsiteY486" fmla="*/ 13022 h 164445"/>
                  <a:gd name="connsiteX487" fmla="*/ 75898 w 149563"/>
                  <a:gd name="connsiteY487" fmla="*/ 17114 h 164445"/>
                  <a:gd name="connsiteX488" fmla="*/ 74038 w 149563"/>
                  <a:gd name="connsiteY488" fmla="*/ 18230 h 164445"/>
                  <a:gd name="connsiteX489" fmla="*/ 74038 w 149563"/>
                  <a:gd name="connsiteY489" fmla="*/ 14138 h 164445"/>
                  <a:gd name="connsiteX490" fmla="*/ 75898 w 149563"/>
                  <a:gd name="connsiteY490" fmla="*/ 13022 h 164445"/>
                  <a:gd name="connsiteX491" fmla="*/ 75898 w 149563"/>
                  <a:gd name="connsiteY491" fmla="*/ 13022 h 164445"/>
                  <a:gd name="connsiteX492" fmla="*/ 75898 w 149563"/>
                  <a:gd name="connsiteY492" fmla="*/ 27159 h 164445"/>
                  <a:gd name="connsiteX493" fmla="*/ 75898 w 149563"/>
                  <a:gd name="connsiteY493" fmla="*/ 31624 h 164445"/>
                  <a:gd name="connsiteX494" fmla="*/ 74038 w 149563"/>
                  <a:gd name="connsiteY494" fmla="*/ 32740 h 164445"/>
                  <a:gd name="connsiteX495" fmla="*/ 74038 w 149563"/>
                  <a:gd name="connsiteY495" fmla="*/ 28276 h 164445"/>
                  <a:gd name="connsiteX496" fmla="*/ 75898 w 149563"/>
                  <a:gd name="connsiteY496" fmla="*/ 27159 h 164445"/>
                  <a:gd name="connsiteX497" fmla="*/ 75898 w 149563"/>
                  <a:gd name="connsiteY497" fmla="*/ 27159 h 164445"/>
                  <a:gd name="connsiteX498" fmla="*/ 75898 w 149563"/>
                  <a:gd name="connsiteY498" fmla="*/ 132449 h 164445"/>
                  <a:gd name="connsiteX499" fmla="*/ 75898 w 149563"/>
                  <a:gd name="connsiteY499" fmla="*/ 133193 h 164445"/>
                  <a:gd name="connsiteX500" fmla="*/ 75898 w 149563"/>
                  <a:gd name="connsiteY500" fmla="*/ 133193 h 164445"/>
                  <a:gd name="connsiteX501" fmla="*/ 75526 w 149563"/>
                  <a:gd name="connsiteY501" fmla="*/ 133565 h 164445"/>
                  <a:gd name="connsiteX502" fmla="*/ 75154 w 149563"/>
                  <a:gd name="connsiteY502" fmla="*/ 133937 h 164445"/>
                  <a:gd name="connsiteX503" fmla="*/ 74782 w 149563"/>
                  <a:gd name="connsiteY503" fmla="*/ 134309 h 164445"/>
                  <a:gd name="connsiteX504" fmla="*/ 74410 w 149563"/>
                  <a:gd name="connsiteY504" fmla="*/ 134681 h 164445"/>
                  <a:gd name="connsiteX505" fmla="*/ 73666 w 149563"/>
                  <a:gd name="connsiteY505" fmla="*/ 135054 h 164445"/>
                  <a:gd name="connsiteX506" fmla="*/ 73666 w 149563"/>
                  <a:gd name="connsiteY506" fmla="*/ 133565 h 164445"/>
                  <a:gd name="connsiteX507" fmla="*/ 75898 w 149563"/>
                  <a:gd name="connsiteY507" fmla="*/ 132449 h 164445"/>
                  <a:gd name="connsiteX508" fmla="*/ 75898 w 149563"/>
                  <a:gd name="connsiteY508" fmla="*/ 132449 h 164445"/>
                  <a:gd name="connsiteX509" fmla="*/ 75898 w 149563"/>
                  <a:gd name="connsiteY509" fmla="*/ 146959 h 164445"/>
                  <a:gd name="connsiteX510" fmla="*/ 75898 w 149563"/>
                  <a:gd name="connsiteY510" fmla="*/ 148819 h 164445"/>
                  <a:gd name="connsiteX511" fmla="*/ 74038 w 149563"/>
                  <a:gd name="connsiteY511" fmla="*/ 149936 h 164445"/>
                  <a:gd name="connsiteX512" fmla="*/ 74038 w 149563"/>
                  <a:gd name="connsiteY512" fmla="*/ 148075 h 164445"/>
                  <a:gd name="connsiteX513" fmla="*/ 75898 w 149563"/>
                  <a:gd name="connsiteY513" fmla="*/ 146959 h 164445"/>
                  <a:gd name="connsiteX514" fmla="*/ 75898 w 149563"/>
                  <a:gd name="connsiteY514" fmla="*/ 146959 h 164445"/>
                  <a:gd name="connsiteX515" fmla="*/ 75898 w 149563"/>
                  <a:gd name="connsiteY515" fmla="*/ 157004 h 164445"/>
                  <a:gd name="connsiteX516" fmla="*/ 75898 w 149563"/>
                  <a:gd name="connsiteY516" fmla="*/ 160725 h 164445"/>
                  <a:gd name="connsiteX517" fmla="*/ 75154 w 149563"/>
                  <a:gd name="connsiteY517" fmla="*/ 161097 h 164445"/>
                  <a:gd name="connsiteX518" fmla="*/ 75154 w 149563"/>
                  <a:gd name="connsiteY518" fmla="*/ 160725 h 164445"/>
                  <a:gd name="connsiteX519" fmla="*/ 75154 w 149563"/>
                  <a:gd name="connsiteY519" fmla="*/ 160353 h 164445"/>
                  <a:gd name="connsiteX520" fmla="*/ 75154 w 149563"/>
                  <a:gd name="connsiteY520" fmla="*/ 159981 h 164445"/>
                  <a:gd name="connsiteX521" fmla="*/ 75154 w 149563"/>
                  <a:gd name="connsiteY521" fmla="*/ 159609 h 164445"/>
                  <a:gd name="connsiteX522" fmla="*/ 75154 w 149563"/>
                  <a:gd name="connsiteY522" fmla="*/ 159237 h 164445"/>
                  <a:gd name="connsiteX523" fmla="*/ 75154 w 149563"/>
                  <a:gd name="connsiteY523" fmla="*/ 158865 h 164445"/>
                  <a:gd name="connsiteX524" fmla="*/ 75154 w 149563"/>
                  <a:gd name="connsiteY524" fmla="*/ 158493 h 164445"/>
                  <a:gd name="connsiteX525" fmla="*/ 75898 w 149563"/>
                  <a:gd name="connsiteY525" fmla="*/ 157004 h 164445"/>
                  <a:gd name="connsiteX526" fmla="*/ 75898 w 149563"/>
                  <a:gd name="connsiteY526" fmla="*/ 157004 h 164445"/>
                  <a:gd name="connsiteX527" fmla="*/ 75898 w 149563"/>
                  <a:gd name="connsiteY527" fmla="*/ 157004 h 164445"/>
                  <a:gd name="connsiteX528" fmla="*/ 74038 w 149563"/>
                  <a:gd name="connsiteY528" fmla="*/ 8185 h 164445"/>
                  <a:gd name="connsiteX529" fmla="*/ 74038 w 149563"/>
                  <a:gd name="connsiteY529" fmla="*/ 5953 h 164445"/>
                  <a:gd name="connsiteX530" fmla="*/ 74410 w 149563"/>
                  <a:gd name="connsiteY530" fmla="*/ 6697 h 164445"/>
                  <a:gd name="connsiteX531" fmla="*/ 74782 w 149563"/>
                  <a:gd name="connsiteY531" fmla="*/ 7441 h 164445"/>
                  <a:gd name="connsiteX532" fmla="*/ 75154 w 149563"/>
                  <a:gd name="connsiteY532" fmla="*/ 8185 h 164445"/>
                  <a:gd name="connsiteX533" fmla="*/ 74038 w 149563"/>
                  <a:gd name="connsiteY533" fmla="*/ 8185 h 164445"/>
                  <a:gd name="connsiteX534" fmla="*/ 74038 w 149563"/>
                  <a:gd name="connsiteY534" fmla="*/ 5953 h 164445"/>
                  <a:gd name="connsiteX535" fmla="*/ 74038 w 149563"/>
                  <a:gd name="connsiteY535" fmla="*/ 8185 h 164445"/>
                  <a:gd name="connsiteX536" fmla="*/ 62504 w 149563"/>
                  <a:gd name="connsiteY536" fmla="*/ 14510 h 164445"/>
                  <a:gd name="connsiteX537" fmla="*/ 62504 w 149563"/>
                  <a:gd name="connsiteY537" fmla="*/ 8185 h 164445"/>
                  <a:gd name="connsiteX538" fmla="*/ 72549 w 149563"/>
                  <a:gd name="connsiteY538" fmla="*/ 2604 h 164445"/>
                  <a:gd name="connsiteX539" fmla="*/ 72921 w 149563"/>
                  <a:gd name="connsiteY539" fmla="*/ 3348 h 164445"/>
                  <a:gd name="connsiteX540" fmla="*/ 73294 w 149563"/>
                  <a:gd name="connsiteY540" fmla="*/ 4093 h 164445"/>
                  <a:gd name="connsiteX541" fmla="*/ 73666 w 149563"/>
                  <a:gd name="connsiteY541" fmla="*/ 4837 h 164445"/>
                  <a:gd name="connsiteX542" fmla="*/ 74038 w 149563"/>
                  <a:gd name="connsiteY542" fmla="*/ 5581 h 164445"/>
                  <a:gd name="connsiteX543" fmla="*/ 74038 w 149563"/>
                  <a:gd name="connsiteY543" fmla="*/ 5953 h 164445"/>
                  <a:gd name="connsiteX544" fmla="*/ 74038 w 149563"/>
                  <a:gd name="connsiteY544" fmla="*/ 5953 h 164445"/>
                  <a:gd name="connsiteX545" fmla="*/ 74038 w 149563"/>
                  <a:gd name="connsiteY545" fmla="*/ 5953 h 164445"/>
                  <a:gd name="connsiteX546" fmla="*/ 74038 w 149563"/>
                  <a:gd name="connsiteY546" fmla="*/ 14138 h 164445"/>
                  <a:gd name="connsiteX547" fmla="*/ 62504 w 149563"/>
                  <a:gd name="connsiteY547" fmla="*/ 20463 h 164445"/>
                  <a:gd name="connsiteX548" fmla="*/ 62504 w 149563"/>
                  <a:gd name="connsiteY548" fmla="*/ 24555 h 164445"/>
                  <a:gd name="connsiteX549" fmla="*/ 74038 w 149563"/>
                  <a:gd name="connsiteY549" fmla="*/ 18230 h 164445"/>
                  <a:gd name="connsiteX550" fmla="*/ 74038 w 149563"/>
                  <a:gd name="connsiteY550" fmla="*/ 14138 h 164445"/>
                  <a:gd name="connsiteX551" fmla="*/ 74038 w 149563"/>
                  <a:gd name="connsiteY551" fmla="*/ 14138 h 164445"/>
                  <a:gd name="connsiteX552" fmla="*/ 74038 w 149563"/>
                  <a:gd name="connsiteY552" fmla="*/ 28276 h 164445"/>
                  <a:gd name="connsiteX553" fmla="*/ 74038 w 149563"/>
                  <a:gd name="connsiteY553" fmla="*/ 32740 h 164445"/>
                  <a:gd name="connsiteX554" fmla="*/ 73666 w 149563"/>
                  <a:gd name="connsiteY554" fmla="*/ 32740 h 164445"/>
                  <a:gd name="connsiteX555" fmla="*/ 73666 w 149563"/>
                  <a:gd name="connsiteY555" fmla="*/ 32368 h 164445"/>
                  <a:gd name="connsiteX556" fmla="*/ 73666 w 149563"/>
                  <a:gd name="connsiteY556" fmla="*/ 31996 h 164445"/>
                  <a:gd name="connsiteX557" fmla="*/ 73666 w 149563"/>
                  <a:gd name="connsiteY557" fmla="*/ 31624 h 164445"/>
                  <a:gd name="connsiteX558" fmla="*/ 73666 w 149563"/>
                  <a:gd name="connsiteY558" fmla="*/ 31252 h 164445"/>
                  <a:gd name="connsiteX559" fmla="*/ 73666 w 149563"/>
                  <a:gd name="connsiteY559" fmla="*/ 30880 h 164445"/>
                  <a:gd name="connsiteX560" fmla="*/ 73666 w 149563"/>
                  <a:gd name="connsiteY560" fmla="*/ 30508 h 164445"/>
                  <a:gd name="connsiteX561" fmla="*/ 73666 w 149563"/>
                  <a:gd name="connsiteY561" fmla="*/ 30136 h 164445"/>
                  <a:gd name="connsiteX562" fmla="*/ 73666 w 149563"/>
                  <a:gd name="connsiteY562" fmla="*/ 29764 h 164445"/>
                  <a:gd name="connsiteX563" fmla="*/ 74038 w 149563"/>
                  <a:gd name="connsiteY563" fmla="*/ 28276 h 164445"/>
                  <a:gd name="connsiteX564" fmla="*/ 74038 w 149563"/>
                  <a:gd name="connsiteY564" fmla="*/ 28276 h 164445"/>
                  <a:gd name="connsiteX565" fmla="*/ 74038 w 149563"/>
                  <a:gd name="connsiteY565" fmla="*/ 133565 h 164445"/>
                  <a:gd name="connsiteX566" fmla="*/ 74038 w 149563"/>
                  <a:gd name="connsiteY566" fmla="*/ 135054 h 164445"/>
                  <a:gd name="connsiteX567" fmla="*/ 62504 w 149563"/>
                  <a:gd name="connsiteY567" fmla="*/ 141378 h 164445"/>
                  <a:gd name="connsiteX568" fmla="*/ 62504 w 149563"/>
                  <a:gd name="connsiteY568" fmla="*/ 139890 h 164445"/>
                  <a:gd name="connsiteX569" fmla="*/ 74038 w 149563"/>
                  <a:gd name="connsiteY569" fmla="*/ 133565 h 164445"/>
                  <a:gd name="connsiteX570" fmla="*/ 74038 w 149563"/>
                  <a:gd name="connsiteY570" fmla="*/ 133565 h 164445"/>
                  <a:gd name="connsiteX571" fmla="*/ 74038 w 149563"/>
                  <a:gd name="connsiteY571" fmla="*/ 147703 h 164445"/>
                  <a:gd name="connsiteX572" fmla="*/ 74038 w 149563"/>
                  <a:gd name="connsiteY572" fmla="*/ 149563 h 164445"/>
                  <a:gd name="connsiteX573" fmla="*/ 63248 w 149563"/>
                  <a:gd name="connsiteY573" fmla="*/ 155516 h 164445"/>
                  <a:gd name="connsiteX574" fmla="*/ 63248 w 149563"/>
                  <a:gd name="connsiteY574" fmla="*/ 155144 h 164445"/>
                  <a:gd name="connsiteX575" fmla="*/ 63248 w 149563"/>
                  <a:gd name="connsiteY575" fmla="*/ 154772 h 164445"/>
                  <a:gd name="connsiteX576" fmla="*/ 63248 w 149563"/>
                  <a:gd name="connsiteY576" fmla="*/ 154400 h 164445"/>
                  <a:gd name="connsiteX577" fmla="*/ 63248 w 149563"/>
                  <a:gd name="connsiteY577" fmla="*/ 154028 h 164445"/>
                  <a:gd name="connsiteX578" fmla="*/ 63248 w 149563"/>
                  <a:gd name="connsiteY578" fmla="*/ 153656 h 164445"/>
                  <a:gd name="connsiteX579" fmla="*/ 63248 w 149563"/>
                  <a:gd name="connsiteY579" fmla="*/ 153284 h 164445"/>
                  <a:gd name="connsiteX580" fmla="*/ 63248 w 149563"/>
                  <a:gd name="connsiteY580" fmla="*/ 152912 h 164445"/>
                  <a:gd name="connsiteX581" fmla="*/ 63248 w 149563"/>
                  <a:gd name="connsiteY581" fmla="*/ 152540 h 164445"/>
                  <a:gd name="connsiteX582" fmla="*/ 74038 w 149563"/>
                  <a:gd name="connsiteY582" fmla="*/ 147703 h 164445"/>
                  <a:gd name="connsiteX583" fmla="*/ 74038 w 149563"/>
                  <a:gd name="connsiteY583" fmla="*/ 147703 h 164445"/>
                  <a:gd name="connsiteX584" fmla="*/ 62132 w 149563"/>
                  <a:gd name="connsiteY584" fmla="*/ 124636 h 164445"/>
                  <a:gd name="connsiteX585" fmla="*/ 62132 w 149563"/>
                  <a:gd name="connsiteY585" fmla="*/ 124636 h 164445"/>
                  <a:gd name="connsiteX586" fmla="*/ 65108 w 149563"/>
                  <a:gd name="connsiteY586" fmla="*/ 122776 h 164445"/>
                  <a:gd name="connsiteX587" fmla="*/ 64736 w 149563"/>
                  <a:gd name="connsiteY587" fmla="*/ 122776 h 164445"/>
                  <a:gd name="connsiteX588" fmla="*/ 64364 w 149563"/>
                  <a:gd name="connsiteY588" fmla="*/ 122776 h 164445"/>
                  <a:gd name="connsiteX589" fmla="*/ 63992 w 149563"/>
                  <a:gd name="connsiteY589" fmla="*/ 122776 h 164445"/>
                  <a:gd name="connsiteX590" fmla="*/ 63620 w 149563"/>
                  <a:gd name="connsiteY590" fmla="*/ 122776 h 164445"/>
                  <a:gd name="connsiteX591" fmla="*/ 63248 w 149563"/>
                  <a:gd name="connsiteY591" fmla="*/ 122776 h 164445"/>
                  <a:gd name="connsiteX592" fmla="*/ 62876 w 149563"/>
                  <a:gd name="connsiteY592" fmla="*/ 122776 h 164445"/>
                  <a:gd name="connsiteX593" fmla="*/ 62504 w 149563"/>
                  <a:gd name="connsiteY593" fmla="*/ 122776 h 164445"/>
                  <a:gd name="connsiteX594" fmla="*/ 62132 w 149563"/>
                  <a:gd name="connsiteY594" fmla="*/ 122776 h 164445"/>
                  <a:gd name="connsiteX595" fmla="*/ 62132 w 149563"/>
                  <a:gd name="connsiteY595" fmla="*/ 124636 h 164445"/>
                  <a:gd name="connsiteX596" fmla="*/ 62132 w 149563"/>
                  <a:gd name="connsiteY596" fmla="*/ 124636 h 164445"/>
                  <a:gd name="connsiteX597" fmla="*/ 62132 w 149563"/>
                  <a:gd name="connsiteY597" fmla="*/ 4093 h 164445"/>
                  <a:gd name="connsiteX598" fmla="*/ 63248 w 149563"/>
                  <a:gd name="connsiteY598" fmla="*/ 3720 h 164445"/>
                  <a:gd name="connsiteX599" fmla="*/ 62876 w 149563"/>
                  <a:gd name="connsiteY599" fmla="*/ 3348 h 164445"/>
                  <a:gd name="connsiteX600" fmla="*/ 62504 w 149563"/>
                  <a:gd name="connsiteY600" fmla="*/ 2976 h 164445"/>
                  <a:gd name="connsiteX601" fmla="*/ 62132 w 149563"/>
                  <a:gd name="connsiteY601" fmla="*/ 2604 h 164445"/>
                  <a:gd name="connsiteX602" fmla="*/ 61760 w 149563"/>
                  <a:gd name="connsiteY602" fmla="*/ 2232 h 164445"/>
                  <a:gd name="connsiteX603" fmla="*/ 61760 w 149563"/>
                  <a:gd name="connsiteY603" fmla="*/ 2232 h 164445"/>
                  <a:gd name="connsiteX604" fmla="*/ 61760 w 149563"/>
                  <a:gd name="connsiteY604" fmla="*/ 4093 h 164445"/>
                  <a:gd name="connsiteX605" fmla="*/ 62132 w 149563"/>
                  <a:gd name="connsiteY605" fmla="*/ 1860 h 164445"/>
                  <a:gd name="connsiteX606" fmla="*/ 62132 w 149563"/>
                  <a:gd name="connsiteY606" fmla="*/ 4093 h 164445"/>
                  <a:gd name="connsiteX607" fmla="*/ 58040 w 149563"/>
                  <a:gd name="connsiteY607" fmla="*/ 6325 h 164445"/>
                  <a:gd name="connsiteX608" fmla="*/ 58040 w 149563"/>
                  <a:gd name="connsiteY608" fmla="*/ 1860 h 164445"/>
                  <a:gd name="connsiteX609" fmla="*/ 61388 w 149563"/>
                  <a:gd name="connsiteY609" fmla="*/ 0 h 164445"/>
                  <a:gd name="connsiteX610" fmla="*/ 61760 w 149563"/>
                  <a:gd name="connsiteY610" fmla="*/ 372 h 164445"/>
                  <a:gd name="connsiteX611" fmla="*/ 62132 w 149563"/>
                  <a:gd name="connsiteY611" fmla="*/ 744 h 164445"/>
                  <a:gd name="connsiteX612" fmla="*/ 62132 w 149563"/>
                  <a:gd name="connsiteY612" fmla="*/ 1860 h 164445"/>
                  <a:gd name="connsiteX613" fmla="*/ 62132 w 149563"/>
                  <a:gd name="connsiteY613" fmla="*/ 1860 h 164445"/>
                  <a:gd name="connsiteX614" fmla="*/ 62132 w 149563"/>
                  <a:gd name="connsiteY614" fmla="*/ 1860 h 164445"/>
                  <a:gd name="connsiteX615" fmla="*/ 62132 w 149563"/>
                  <a:gd name="connsiteY615" fmla="*/ 7813 h 164445"/>
                  <a:gd name="connsiteX616" fmla="*/ 62132 w 149563"/>
                  <a:gd name="connsiteY616" fmla="*/ 14138 h 164445"/>
                  <a:gd name="connsiteX617" fmla="*/ 58040 w 149563"/>
                  <a:gd name="connsiteY617" fmla="*/ 16370 h 164445"/>
                  <a:gd name="connsiteX618" fmla="*/ 58040 w 149563"/>
                  <a:gd name="connsiteY618" fmla="*/ 10045 h 164445"/>
                  <a:gd name="connsiteX619" fmla="*/ 62132 w 149563"/>
                  <a:gd name="connsiteY619" fmla="*/ 7813 h 164445"/>
                  <a:gd name="connsiteX620" fmla="*/ 62132 w 149563"/>
                  <a:gd name="connsiteY620" fmla="*/ 7813 h 164445"/>
                  <a:gd name="connsiteX621" fmla="*/ 62132 w 149563"/>
                  <a:gd name="connsiteY621" fmla="*/ 20091 h 164445"/>
                  <a:gd name="connsiteX622" fmla="*/ 62132 w 149563"/>
                  <a:gd name="connsiteY622" fmla="*/ 24183 h 164445"/>
                  <a:gd name="connsiteX623" fmla="*/ 62132 w 149563"/>
                  <a:gd name="connsiteY623" fmla="*/ 24183 h 164445"/>
                  <a:gd name="connsiteX624" fmla="*/ 62132 w 149563"/>
                  <a:gd name="connsiteY624" fmla="*/ 23811 h 164445"/>
                  <a:gd name="connsiteX625" fmla="*/ 62132 w 149563"/>
                  <a:gd name="connsiteY625" fmla="*/ 23439 h 164445"/>
                  <a:gd name="connsiteX626" fmla="*/ 62132 w 149563"/>
                  <a:gd name="connsiteY626" fmla="*/ 23067 h 164445"/>
                  <a:gd name="connsiteX627" fmla="*/ 62132 w 149563"/>
                  <a:gd name="connsiteY627" fmla="*/ 22695 h 164445"/>
                  <a:gd name="connsiteX628" fmla="*/ 62132 w 149563"/>
                  <a:gd name="connsiteY628" fmla="*/ 22323 h 164445"/>
                  <a:gd name="connsiteX629" fmla="*/ 62132 w 149563"/>
                  <a:gd name="connsiteY629" fmla="*/ 21951 h 164445"/>
                  <a:gd name="connsiteX630" fmla="*/ 62132 w 149563"/>
                  <a:gd name="connsiteY630" fmla="*/ 21579 h 164445"/>
                  <a:gd name="connsiteX631" fmla="*/ 62132 w 149563"/>
                  <a:gd name="connsiteY631" fmla="*/ 21207 h 164445"/>
                  <a:gd name="connsiteX632" fmla="*/ 62132 w 149563"/>
                  <a:gd name="connsiteY632" fmla="*/ 20091 h 164445"/>
                  <a:gd name="connsiteX633" fmla="*/ 62132 w 149563"/>
                  <a:gd name="connsiteY633" fmla="*/ 20091 h 164445"/>
                  <a:gd name="connsiteX634" fmla="*/ 62132 w 149563"/>
                  <a:gd name="connsiteY634" fmla="*/ 124636 h 164445"/>
                  <a:gd name="connsiteX635" fmla="*/ 62132 w 149563"/>
                  <a:gd name="connsiteY635" fmla="*/ 124636 h 164445"/>
                  <a:gd name="connsiteX636" fmla="*/ 58040 w 149563"/>
                  <a:gd name="connsiteY636" fmla="*/ 127240 h 164445"/>
                  <a:gd name="connsiteX637" fmla="*/ 58040 w 149563"/>
                  <a:gd name="connsiteY637" fmla="*/ 126869 h 164445"/>
                  <a:gd name="connsiteX638" fmla="*/ 62132 w 149563"/>
                  <a:gd name="connsiteY638" fmla="*/ 124636 h 164445"/>
                  <a:gd name="connsiteX639" fmla="*/ 62132 w 149563"/>
                  <a:gd name="connsiteY639" fmla="*/ 124636 h 164445"/>
                  <a:gd name="connsiteX640" fmla="*/ 62132 w 149563"/>
                  <a:gd name="connsiteY640" fmla="*/ 139890 h 164445"/>
                  <a:gd name="connsiteX641" fmla="*/ 62132 w 149563"/>
                  <a:gd name="connsiteY641" fmla="*/ 141378 h 164445"/>
                  <a:gd name="connsiteX642" fmla="*/ 58040 w 149563"/>
                  <a:gd name="connsiteY642" fmla="*/ 143611 h 164445"/>
                  <a:gd name="connsiteX643" fmla="*/ 58040 w 149563"/>
                  <a:gd name="connsiteY643" fmla="*/ 142122 h 164445"/>
                  <a:gd name="connsiteX644" fmla="*/ 62132 w 149563"/>
                  <a:gd name="connsiteY644" fmla="*/ 139890 h 164445"/>
                  <a:gd name="connsiteX645" fmla="*/ 29392 w 149563"/>
                  <a:gd name="connsiteY645" fmla="*/ 70317 h 164445"/>
                  <a:gd name="connsiteX646" fmla="*/ 30136 w 149563"/>
                  <a:gd name="connsiteY646" fmla="*/ 69945 h 164445"/>
                  <a:gd name="connsiteX647" fmla="*/ 30508 w 149563"/>
                  <a:gd name="connsiteY647" fmla="*/ 69945 h 164445"/>
                  <a:gd name="connsiteX648" fmla="*/ 30508 w 149563"/>
                  <a:gd name="connsiteY648" fmla="*/ 69945 h 164445"/>
                  <a:gd name="connsiteX649" fmla="*/ 30508 w 149563"/>
                  <a:gd name="connsiteY649" fmla="*/ 69945 h 164445"/>
                  <a:gd name="connsiteX650" fmla="*/ 30508 w 149563"/>
                  <a:gd name="connsiteY650" fmla="*/ 69945 h 164445"/>
                  <a:gd name="connsiteX651" fmla="*/ 30508 w 149563"/>
                  <a:gd name="connsiteY651" fmla="*/ 69945 h 164445"/>
                  <a:gd name="connsiteX652" fmla="*/ 30508 w 149563"/>
                  <a:gd name="connsiteY652" fmla="*/ 69945 h 164445"/>
                  <a:gd name="connsiteX653" fmla="*/ 30508 w 149563"/>
                  <a:gd name="connsiteY653" fmla="*/ 69945 h 164445"/>
                  <a:gd name="connsiteX654" fmla="*/ 30508 w 149563"/>
                  <a:gd name="connsiteY654" fmla="*/ 69945 h 164445"/>
                  <a:gd name="connsiteX655" fmla="*/ 30508 w 149563"/>
                  <a:gd name="connsiteY655" fmla="*/ 69945 h 164445"/>
                  <a:gd name="connsiteX656" fmla="*/ 30508 w 149563"/>
                  <a:gd name="connsiteY656" fmla="*/ 69945 h 164445"/>
                  <a:gd name="connsiteX657" fmla="*/ 30508 w 149563"/>
                  <a:gd name="connsiteY657" fmla="*/ 69945 h 164445"/>
                  <a:gd name="connsiteX658" fmla="*/ 29392 w 149563"/>
                  <a:gd name="connsiteY658" fmla="*/ 70317 h 164445"/>
                  <a:gd name="connsiteX659" fmla="*/ 29392 w 149563"/>
                  <a:gd name="connsiteY659" fmla="*/ 70317 h 164445"/>
                  <a:gd name="connsiteX660" fmla="*/ 29392 w 149563"/>
                  <a:gd name="connsiteY660" fmla="*/ 70317 h 164445"/>
                  <a:gd name="connsiteX661" fmla="*/ 29392 w 149563"/>
                  <a:gd name="connsiteY661" fmla="*/ 70317 h 164445"/>
                  <a:gd name="connsiteX662" fmla="*/ 29392 w 149563"/>
                  <a:gd name="connsiteY662" fmla="*/ 70317 h 164445"/>
                  <a:gd name="connsiteX663" fmla="*/ 29392 w 149563"/>
                  <a:gd name="connsiteY663" fmla="*/ 70317 h 164445"/>
                  <a:gd name="connsiteX664" fmla="*/ 29392 w 149563"/>
                  <a:gd name="connsiteY664" fmla="*/ 70317 h 164445"/>
                  <a:gd name="connsiteX665" fmla="*/ 29392 w 149563"/>
                  <a:gd name="connsiteY665" fmla="*/ 70317 h 164445"/>
                  <a:gd name="connsiteX666" fmla="*/ 58040 w 149563"/>
                  <a:gd name="connsiteY666" fmla="*/ 1860 h 164445"/>
                  <a:gd name="connsiteX667" fmla="*/ 58040 w 149563"/>
                  <a:gd name="connsiteY667" fmla="*/ 6325 h 164445"/>
                  <a:gd name="connsiteX668" fmla="*/ 39437 w 149563"/>
                  <a:gd name="connsiteY668" fmla="*/ 16370 h 164445"/>
                  <a:gd name="connsiteX669" fmla="*/ 39065 w 149563"/>
                  <a:gd name="connsiteY669" fmla="*/ 15998 h 164445"/>
                  <a:gd name="connsiteX670" fmla="*/ 38693 w 149563"/>
                  <a:gd name="connsiteY670" fmla="*/ 15626 h 164445"/>
                  <a:gd name="connsiteX671" fmla="*/ 38321 w 149563"/>
                  <a:gd name="connsiteY671" fmla="*/ 15254 h 164445"/>
                  <a:gd name="connsiteX672" fmla="*/ 37949 w 149563"/>
                  <a:gd name="connsiteY672" fmla="*/ 14882 h 164445"/>
                  <a:gd name="connsiteX673" fmla="*/ 37577 w 149563"/>
                  <a:gd name="connsiteY673" fmla="*/ 14510 h 164445"/>
                  <a:gd name="connsiteX674" fmla="*/ 28648 w 149563"/>
                  <a:gd name="connsiteY674" fmla="*/ 19346 h 164445"/>
                  <a:gd name="connsiteX675" fmla="*/ 28648 w 149563"/>
                  <a:gd name="connsiteY675" fmla="*/ 19346 h 164445"/>
                  <a:gd name="connsiteX676" fmla="*/ 29020 w 149563"/>
                  <a:gd name="connsiteY676" fmla="*/ 19719 h 164445"/>
                  <a:gd name="connsiteX677" fmla="*/ 29392 w 149563"/>
                  <a:gd name="connsiteY677" fmla="*/ 20091 h 164445"/>
                  <a:gd name="connsiteX678" fmla="*/ 29764 w 149563"/>
                  <a:gd name="connsiteY678" fmla="*/ 20463 h 164445"/>
                  <a:gd name="connsiteX679" fmla="*/ 30136 w 149563"/>
                  <a:gd name="connsiteY679" fmla="*/ 20835 h 164445"/>
                  <a:gd name="connsiteX680" fmla="*/ 30508 w 149563"/>
                  <a:gd name="connsiteY680" fmla="*/ 21207 h 164445"/>
                  <a:gd name="connsiteX681" fmla="*/ 30880 w 149563"/>
                  <a:gd name="connsiteY681" fmla="*/ 21579 h 164445"/>
                  <a:gd name="connsiteX682" fmla="*/ 28648 w 149563"/>
                  <a:gd name="connsiteY682" fmla="*/ 22695 h 164445"/>
                  <a:gd name="connsiteX683" fmla="*/ 28648 w 149563"/>
                  <a:gd name="connsiteY683" fmla="*/ 11534 h 164445"/>
                  <a:gd name="connsiteX684" fmla="*/ 41297 w 149563"/>
                  <a:gd name="connsiteY684" fmla="*/ 4837 h 164445"/>
                  <a:gd name="connsiteX685" fmla="*/ 41669 w 149563"/>
                  <a:gd name="connsiteY685" fmla="*/ 5209 h 164445"/>
                  <a:gd name="connsiteX686" fmla="*/ 42041 w 149563"/>
                  <a:gd name="connsiteY686" fmla="*/ 5581 h 164445"/>
                  <a:gd name="connsiteX687" fmla="*/ 42414 w 149563"/>
                  <a:gd name="connsiteY687" fmla="*/ 5953 h 164445"/>
                  <a:gd name="connsiteX688" fmla="*/ 42414 w 149563"/>
                  <a:gd name="connsiteY688" fmla="*/ 5953 h 164445"/>
                  <a:gd name="connsiteX689" fmla="*/ 50227 w 149563"/>
                  <a:gd name="connsiteY689" fmla="*/ 1860 h 164445"/>
                  <a:gd name="connsiteX690" fmla="*/ 50599 w 149563"/>
                  <a:gd name="connsiteY690" fmla="*/ 2232 h 164445"/>
                  <a:gd name="connsiteX691" fmla="*/ 50971 w 149563"/>
                  <a:gd name="connsiteY691" fmla="*/ 2604 h 164445"/>
                  <a:gd name="connsiteX692" fmla="*/ 51343 w 149563"/>
                  <a:gd name="connsiteY692" fmla="*/ 2976 h 164445"/>
                  <a:gd name="connsiteX693" fmla="*/ 51715 w 149563"/>
                  <a:gd name="connsiteY693" fmla="*/ 3348 h 164445"/>
                  <a:gd name="connsiteX694" fmla="*/ 52087 w 149563"/>
                  <a:gd name="connsiteY694" fmla="*/ 3720 h 164445"/>
                  <a:gd name="connsiteX695" fmla="*/ 52459 w 149563"/>
                  <a:gd name="connsiteY695" fmla="*/ 4093 h 164445"/>
                  <a:gd name="connsiteX696" fmla="*/ 52831 w 149563"/>
                  <a:gd name="connsiteY696" fmla="*/ 4465 h 164445"/>
                  <a:gd name="connsiteX697" fmla="*/ 53203 w 149563"/>
                  <a:gd name="connsiteY697" fmla="*/ 4837 h 164445"/>
                  <a:gd name="connsiteX698" fmla="*/ 36833 w 149563"/>
                  <a:gd name="connsiteY698" fmla="*/ 13766 h 164445"/>
                  <a:gd name="connsiteX699" fmla="*/ 37205 w 149563"/>
                  <a:gd name="connsiteY699" fmla="*/ 14138 h 164445"/>
                  <a:gd name="connsiteX700" fmla="*/ 37577 w 149563"/>
                  <a:gd name="connsiteY700" fmla="*/ 14510 h 164445"/>
                  <a:gd name="connsiteX701" fmla="*/ 37577 w 149563"/>
                  <a:gd name="connsiteY701" fmla="*/ 14138 h 164445"/>
                  <a:gd name="connsiteX702" fmla="*/ 37205 w 149563"/>
                  <a:gd name="connsiteY702" fmla="*/ 13766 h 164445"/>
                  <a:gd name="connsiteX703" fmla="*/ 58040 w 149563"/>
                  <a:gd name="connsiteY703" fmla="*/ 1860 h 164445"/>
                  <a:gd name="connsiteX704" fmla="*/ 58040 w 149563"/>
                  <a:gd name="connsiteY704" fmla="*/ 1860 h 164445"/>
                  <a:gd name="connsiteX705" fmla="*/ 58040 w 149563"/>
                  <a:gd name="connsiteY705" fmla="*/ 10417 h 164445"/>
                  <a:gd name="connsiteX706" fmla="*/ 48738 w 149563"/>
                  <a:gd name="connsiteY706" fmla="*/ 15626 h 164445"/>
                  <a:gd name="connsiteX707" fmla="*/ 49110 w 149563"/>
                  <a:gd name="connsiteY707" fmla="*/ 16370 h 164445"/>
                  <a:gd name="connsiteX708" fmla="*/ 49482 w 149563"/>
                  <a:gd name="connsiteY708" fmla="*/ 17114 h 164445"/>
                  <a:gd name="connsiteX709" fmla="*/ 49855 w 149563"/>
                  <a:gd name="connsiteY709" fmla="*/ 17858 h 164445"/>
                  <a:gd name="connsiteX710" fmla="*/ 50227 w 149563"/>
                  <a:gd name="connsiteY710" fmla="*/ 18602 h 164445"/>
                  <a:gd name="connsiteX711" fmla="*/ 50599 w 149563"/>
                  <a:gd name="connsiteY711" fmla="*/ 19346 h 164445"/>
                  <a:gd name="connsiteX712" fmla="*/ 50971 w 149563"/>
                  <a:gd name="connsiteY712" fmla="*/ 20091 h 164445"/>
                  <a:gd name="connsiteX713" fmla="*/ 51343 w 149563"/>
                  <a:gd name="connsiteY713" fmla="*/ 20835 h 164445"/>
                  <a:gd name="connsiteX714" fmla="*/ 51715 w 149563"/>
                  <a:gd name="connsiteY714" fmla="*/ 21579 h 164445"/>
                  <a:gd name="connsiteX715" fmla="*/ 58784 w 149563"/>
                  <a:gd name="connsiteY715" fmla="*/ 17858 h 164445"/>
                  <a:gd name="connsiteX716" fmla="*/ 58784 w 149563"/>
                  <a:gd name="connsiteY716" fmla="*/ 10417 h 164445"/>
                  <a:gd name="connsiteX717" fmla="*/ 58040 w 149563"/>
                  <a:gd name="connsiteY717" fmla="*/ 10417 h 164445"/>
                  <a:gd name="connsiteX718" fmla="*/ 58040 w 149563"/>
                  <a:gd name="connsiteY718" fmla="*/ 126869 h 164445"/>
                  <a:gd name="connsiteX719" fmla="*/ 58040 w 149563"/>
                  <a:gd name="connsiteY719" fmla="*/ 126869 h 164445"/>
                  <a:gd name="connsiteX720" fmla="*/ 39437 w 149563"/>
                  <a:gd name="connsiteY720" fmla="*/ 136914 h 164445"/>
                  <a:gd name="connsiteX721" fmla="*/ 39809 w 149563"/>
                  <a:gd name="connsiteY721" fmla="*/ 136914 h 164445"/>
                  <a:gd name="connsiteX722" fmla="*/ 40181 w 149563"/>
                  <a:gd name="connsiteY722" fmla="*/ 136914 h 164445"/>
                  <a:gd name="connsiteX723" fmla="*/ 40553 w 149563"/>
                  <a:gd name="connsiteY723" fmla="*/ 136914 h 164445"/>
                  <a:gd name="connsiteX724" fmla="*/ 40925 w 149563"/>
                  <a:gd name="connsiteY724" fmla="*/ 136914 h 164445"/>
                  <a:gd name="connsiteX725" fmla="*/ 41297 w 149563"/>
                  <a:gd name="connsiteY725" fmla="*/ 136914 h 164445"/>
                  <a:gd name="connsiteX726" fmla="*/ 41669 w 149563"/>
                  <a:gd name="connsiteY726" fmla="*/ 136914 h 164445"/>
                  <a:gd name="connsiteX727" fmla="*/ 42041 w 149563"/>
                  <a:gd name="connsiteY727" fmla="*/ 136914 h 164445"/>
                  <a:gd name="connsiteX728" fmla="*/ 42414 w 149563"/>
                  <a:gd name="connsiteY728" fmla="*/ 136914 h 164445"/>
                  <a:gd name="connsiteX729" fmla="*/ 58040 w 149563"/>
                  <a:gd name="connsiteY729" fmla="*/ 126869 h 164445"/>
                  <a:gd name="connsiteX730" fmla="*/ 58040 w 149563"/>
                  <a:gd name="connsiteY730" fmla="*/ 126869 h 164445"/>
                  <a:gd name="connsiteX731" fmla="*/ 58040 w 149563"/>
                  <a:gd name="connsiteY731" fmla="*/ 142122 h 164445"/>
                  <a:gd name="connsiteX732" fmla="*/ 58040 w 149563"/>
                  <a:gd name="connsiteY732" fmla="*/ 143611 h 164445"/>
                  <a:gd name="connsiteX733" fmla="*/ 50971 w 149563"/>
                  <a:gd name="connsiteY733" fmla="*/ 147331 h 164445"/>
                  <a:gd name="connsiteX734" fmla="*/ 51343 w 149563"/>
                  <a:gd name="connsiteY734" fmla="*/ 146959 h 164445"/>
                  <a:gd name="connsiteX735" fmla="*/ 51715 w 149563"/>
                  <a:gd name="connsiteY735" fmla="*/ 146587 h 164445"/>
                  <a:gd name="connsiteX736" fmla="*/ 52087 w 149563"/>
                  <a:gd name="connsiteY736" fmla="*/ 146215 h 164445"/>
                  <a:gd name="connsiteX737" fmla="*/ 52459 w 149563"/>
                  <a:gd name="connsiteY737" fmla="*/ 145843 h 164445"/>
                  <a:gd name="connsiteX738" fmla="*/ 52831 w 149563"/>
                  <a:gd name="connsiteY738" fmla="*/ 145471 h 164445"/>
                  <a:gd name="connsiteX739" fmla="*/ 53203 w 149563"/>
                  <a:gd name="connsiteY739" fmla="*/ 145099 h 164445"/>
                  <a:gd name="connsiteX740" fmla="*/ 53575 w 149563"/>
                  <a:gd name="connsiteY740" fmla="*/ 144727 h 164445"/>
                  <a:gd name="connsiteX741" fmla="*/ 53947 w 149563"/>
                  <a:gd name="connsiteY741" fmla="*/ 144355 h 164445"/>
                  <a:gd name="connsiteX742" fmla="*/ 58040 w 149563"/>
                  <a:gd name="connsiteY742" fmla="*/ 142122 h 164445"/>
                  <a:gd name="connsiteX743" fmla="*/ 58040 w 149563"/>
                  <a:gd name="connsiteY743" fmla="*/ 142122 h 164445"/>
                  <a:gd name="connsiteX744" fmla="*/ 29392 w 149563"/>
                  <a:gd name="connsiteY744" fmla="*/ 71433 h 164445"/>
                  <a:gd name="connsiteX745" fmla="*/ 32740 w 149563"/>
                  <a:gd name="connsiteY745" fmla="*/ 69573 h 164445"/>
                  <a:gd name="connsiteX746" fmla="*/ 32368 w 149563"/>
                  <a:gd name="connsiteY746" fmla="*/ 69573 h 164445"/>
                  <a:gd name="connsiteX747" fmla="*/ 31996 w 149563"/>
                  <a:gd name="connsiteY747" fmla="*/ 69573 h 164445"/>
                  <a:gd name="connsiteX748" fmla="*/ 31624 w 149563"/>
                  <a:gd name="connsiteY748" fmla="*/ 69573 h 164445"/>
                  <a:gd name="connsiteX749" fmla="*/ 31252 w 149563"/>
                  <a:gd name="connsiteY749" fmla="*/ 69573 h 164445"/>
                  <a:gd name="connsiteX750" fmla="*/ 30880 w 149563"/>
                  <a:gd name="connsiteY750" fmla="*/ 69573 h 164445"/>
                  <a:gd name="connsiteX751" fmla="*/ 30508 w 149563"/>
                  <a:gd name="connsiteY751" fmla="*/ 69573 h 164445"/>
                  <a:gd name="connsiteX752" fmla="*/ 30136 w 149563"/>
                  <a:gd name="connsiteY752" fmla="*/ 69573 h 164445"/>
                  <a:gd name="connsiteX753" fmla="*/ 29764 w 149563"/>
                  <a:gd name="connsiteY753" fmla="*/ 69573 h 164445"/>
                  <a:gd name="connsiteX754" fmla="*/ 29392 w 149563"/>
                  <a:gd name="connsiteY754" fmla="*/ 71433 h 164445"/>
                  <a:gd name="connsiteX755" fmla="*/ 29392 w 149563"/>
                  <a:gd name="connsiteY755" fmla="*/ 71433 h 164445"/>
                  <a:gd name="connsiteX756" fmla="*/ 29392 w 149563"/>
                  <a:gd name="connsiteY756" fmla="*/ 71433 h 164445"/>
                  <a:gd name="connsiteX757" fmla="*/ 29392 w 149563"/>
                  <a:gd name="connsiteY757" fmla="*/ 56179 h 164445"/>
                  <a:gd name="connsiteX758" fmla="*/ 29392 w 149563"/>
                  <a:gd name="connsiteY758" fmla="*/ 56179 h 164445"/>
                  <a:gd name="connsiteX759" fmla="*/ 29392 w 149563"/>
                  <a:gd name="connsiteY759" fmla="*/ 56179 h 164445"/>
                  <a:gd name="connsiteX760" fmla="*/ 29392 w 149563"/>
                  <a:gd name="connsiteY760" fmla="*/ 56179 h 164445"/>
                  <a:gd name="connsiteX761" fmla="*/ 29392 w 149563"/>
                  <a:gd name="connsiteY761" fmla="*/ 56179 h 164445"/>
                  <a:gd name="connsiteX762" fmla="*/ 29392 w 149563"/>
                  <a:gd name="connsiteY762" fmla="*/ 32740 h 164445"/>
                  <a:gd name="connsiteX763" fmla="*/ 29392 w 149563"/>
                  <a:gd name="connsiteY763" fmla="*/ 31996 h 164445"/>
                  <a:gd name="connsiteX764" fmla="*/ 29764 w 149563"/>
                  <a:gd name="connsiteY764" fmla="*/ 31996 h 164445"/>
                  <a:gd name="connsiteX765" fmla="*/ 30508 w 149563"/>
                  <a:gd name="connsiteY765" fmla="*/ 32368 h 164445"/>
                  <a:gd name="connsiteX766" fmla="*/ 29392 w 149563"/>
                  <a:gd name="connsiteY766" fmla="*/ 32740 h 164445"/>
                  <a:gd name="connsiteX767" fmla="*/ 28276 w 149563"/>
                  <a:gd name="connsiteY767" fmla="*/ 71061 h 164445"/>
                  <a:gd name="connsiteX768" fmla="*/ 29392 w 149563"/>
                  <a:gd name="connsiteY768" fmla="*/ 70317 h 164445"/>
                  <a:gd name="connsiteX769" fmla="*/ 29392 w 149563"/>
                  <a:gd name="connsiteY769" fmla="*/ 70317 h 164445"/>
                  <a:gd name="connsiteX770" fmla="*/ 29392 w 149563"/>
                  <a:gd name="connsiteY770" fmla="*/ 70317 h 164445"/>
                  <a:gd name="connsiteX771" fmla="*/ 29392 w 149563"/>
                  <a:gd name="connsiteY771" fmla="*/ 70317 h 164445"/>
                  <a:gd name="connsiteX772" fmla="*/ 29392 w 149563"/>
                  <a:gd name="connsiteY772" fmla="*/ 70317 h 164445"/>
                  <a:gd name="connsiteX773" fmla="*/ 29392 w 149563"/>
                  <a:gd name="connsiteY773" fmla="*/ 70317 h 164445"/>
                  <a:gd name="connsiteX774" fmla="*/ 29392 w 149563"/>
                  <a:gd name="connsiteY774" fmla="*/ 70317 h 164445"/>
                  <a:gd name="connsiteX775" fmla="*/ 29392 w 149563"/>
                  <a:gd name="connsiteY775" fmla="*/ 70317 h 164445"/>
                  <a:gd name="connsiteX776" fmla="*/ 29392 w 149563"/>
                  <a:gd name="connsiteY776" fmla="*/ 70317 h 164445"/>
                  <a:gd name="connsiteX777" fmla="*/ 29392 w 149563"/>
                  <a:gd name="connsiteY777" fmla="*/ 70317 h 164445"/>
                  <a:gd name="connsiteX778" fmla="*/ 29392 w 149563"/>
                  <a:gd name="connsiteY778" fmla="*/ 70317 h 164445"/>
                  <a:gd name="connsiteX779" fmla="*/ 29392 w 149563"/>
                  <a:gd name="connsiteY779" fmla="*/ 70317 h 164445"/>
                  <a:gd name="connsiteX780" fmla="*/ 28276 w 149563"/>
                  <a:gd name="connsiteY780" fmla="*/ 71061 h 164445"/>
                  <a:gd name="connsiteX781" fmla="*/ 28276 w 149563"/>
                  <a:gd name="connsiteY781" fmla="*/ 71061 h 164445"/>
                  <a:gd name="connsiteX782" fmla="*/ 28276 w 149563"/>
                  <a:gd name="connsiteY782" fmla="*/ 71061 h 164445"/>
                  <a:gd name="connsiteX783" fmla="*/ 28276 w 149563"/>
                  <a:gd name="connsiteY783" fmla="*/ 71061 h 164445"/>
                  <a:gd name="connsiteX784" fmla="*/ 28276 w 149563"/>
                  <a:gd name="connsiteY784" fmla="*/ 71061 h 164445"/>
                  <a:gd name="connsiteX785" fmla="*/ 28276 w 149563"/>
                  <a:gd name="connsiteY785" fmla="*/ 71061 h 164445"/>
                  <a:gd name="connsiteX786" fmla="*/ 28276 w 149563"/>
                  <a:gd name="connsiteY786" fmla="*/ 71061 h 164445"/>
                  <a:gd name="connsiteX787" fmla="*/ 29392 w 149563"/>
                  <a:gd name="connsiteY787" fmla="*/ 10417 h 164445"/>
                  <a:gd name="connsiteX788" fmla="*/ 29392 w 149563"/>
                  <a:gd name="connsiteY788" fmla="*/ 21579 h 164445"/>
                  <a:gd name="connsiteX789" fmla="*/ 26043 w 149563"/>
                  <a:gd name="connsiteY789" fmla="*/ 23439 h 164445"/>
                  <a:gd name="connsiteX790" fmla="*/ 26043 w 149563"/>
                  <a:gd name="connsiteY790" fmla="*/ 12278 h 164445"/>
                  <a:gd name="connsiteX791" fmla="*/ 29392 w 149563"/>
                  <a:gd name="connsiteY791" fmla="*/ 10417 h 164445"/>
                  <a:gd name="connsiteX792" fmla="*/ 29392 w 149563"/>
                  <a:gd name="connsiteY792" fmla="*/ 10417 h 164445"/>
                  <a:gd name="connsiteX793" fmla="*/ 29392 w 149563"/>
                  <a:gd name="connsiteY793" fmla="*/ 31996 h 164445"/>
                  <a:gd name="connsiteX794" fmla="*/ 29392 w 149563"/>
                  <a:gd name="connsiteY794" fmla="*/ 32740 h 164445"/>
                  <a:gd name="connsiteX795" fmla="*/ 26043 w 149563"/>
                  <a:gd name="connsiteY795" fmla="*/ 34600 h 164445"/>
                  <a:gd name="connsiteX796" fmla="*/ 26043 w 149563"/>
                  <a:gd name="connsiteY796" fmla="*/ 30508 h 164445"/>
                  <a:gd name="connsiteX797" fmla="*/ 26415 w 149563"/>
                  <a:gd name="connsiteY797" fmla="*/ 30508 h 164445"/>
                  <a:gd name="connsiteX798" fmla="*/ 27160 w 149563"/>
                  <a:gd name="connsiteY798" fmla="*/ 30880 h 164445"/>
                  <a:gd name="connsiteX799" fmla="*/ 27904 w 149563"/>
                  <a:gd name="connsiteY799" fmla="*/ 31252 h 164445"/>
                  <a:gd name="connsiteX800" fmla="*/ 28648 w 149563"/>
                  <a:gd name="connsiteY800" fmla="*/ 31624 h 164445"/>
                  <a:gd name="connsiteX801" fmla="*/ 29392 w 149563"/>
                  <a:gd name="connsiteY801" fmla="*/ 31996 h 164445"/>
                  <a:gd name="connsiteX802" fmla="*/ 29392 w 149563"/>
                  <a:gd name="connsiteY802" fmla="*/ 31996 h 164445"/>
                  <a:gd name="connsiteX803" fmla="*/ 29392 w 149563"/>
                  <a:gd name="connsiteY803" fmla="*/ 31996 h 164445"/>
                  <a:gd name="connsiteX804" fmla="*/ 29392 w 149563"/>
                  <a:gd name="connsiteY804" fmla="*/ 31996 h 164445"/>
                  <a:gd name="connsiteX805" fmla="*/ 29392 w 149563"/>
                  <a:gd name="connsiteY805" fmla="*/ 56179 h 164445"/>
                  <a:gd name="connsiteX806" fmla="*/ 29392 w 149563"/>
                  <a:gd name="connsiteY806" fmla="*/ 56179 h 164445"/>
                  <a:gd name="connsiteX807" fmla="*/ 26043 w 149563"/>
                  <a:gd name="connsiteY807" fmla="*/ 58040 h 164445"/>
                  <a:gd name="connsiteX808" fmla="*/ 26043 w 149563"/>
                  <a:gd name="connsiteY808" fmla="*/ 56923 h 164445"/>
                  <a:gd name="connsiteX809" fmla="*/ 26788 w 149563"/>
                  <a:gd name="connsiteY809" fmla="*/ 56551 h 164445"/>
                  <a:gd name="connsiteX810" fmla="*/ 27160 w 149563"/>
                  <a:gd name="connsiteY810" fmla="*/ 56551 h 164445"/>
                  <a:gd name="connsiteX811" fmla="*/ 27532 w 149563"/>
                  <a:gd name="connsiteY811" fmla="*/ 56551 h 164445"/>
                  <a:gd name="connsiteX812" fmla="*/ 27904 w 149563"/>
                  <a:gd name="connsiteY812" fmla="*/ 56551 h 164445"/>
                  <a:gd name="connsiteX813" fmla="*/ 28276 w 149563"/>
                  <a:gd name="connsiteY813" fmla="*/ 56551 h 164445"/>
                  <a:gd name="connsiteX814" fmla="*/ 28648 w 149563"/>
                  <a:gd name="connsiteY814" fmla="*/ 56551 h 164445"/>
                  <a:gd name="connsiteX815" fmla="*/ 29020 w 149563"/>
                  <a:gd name="connsiteY815" fmla="*/ 56551 h 164445"/>
                  <a:gd name="connsiteX816" fmla="*/ 29392 w 149563"/>
                  <a:gd name="connsiteY816" fmla="*/ 56179 h 164445"/>
                  <a:gd name="connsiteX817" fmla="*/ 29392 w 149563"/>
                  <a:gd name="connsiteY817" fmla="*/ 56179 h 164445"/>
                  <a:gd name="connsiteX818" fmla="*/ 29392 w 149563"/>
                  <a:gd name="connsiteY818" fmla="*/ 56179 h 164445"/>
                  <a:gd name="connsiteX819" fmla="*/ 29392 w 149563"/>
                  <a:gd name="connsiteY819" fmla="*/ 71433 h 164445"/>
                  <a:gd name="connsiteX820" fmla="*/ 29392 w 149563"/>
                  <a:gd name="connsiteY820" fmla="*/ 71433 h 164445"/>
                  <a:gd name="connsiteX821" fmla="*/ 26043 w 149563"/>
                  <a:gd name="connsiteY821" fmla="*/ 73293 h 164445"/>
                  <a:gd name="connsiteX822" fmla="*/ 26043 w 149563"/>
                  <a:gd name="connsiteY822" fmla="*/ 73293 h 164445"/>
                  <a:gd name="connsiteX823" fmla="*/ 29392 w 149563"/>
                  <a:gd name="connsiteY823" fmla="*/ 71433 h 164445"/>
                  <a:gd name="connsiteX824" fmla="*/ 29392 w 149563"/>
                  <a:gd name="connsiteY824" fmla="*/ 71433 h 164445"/>
                  <a:gd name="connsiteX825" fmla="*/ 25671 w 149563"/>
                  <a:gd name="connsiteY825" fmla="*/ 56551 h 164445"/>
                  <a:gd name="connsiteX826" fmla="*/ 25671 w 149563"/>
                  <a:gd name="connsiteY826" fmla="*/ 56551 h 164445"/>
                  <a:gd name="connsiteX827" fmla="*/ 25671 w 149563"/>
                  <a:gd name="connsiteY827" fmla="*/ 56551 h 164445"/>
                  <a:gd name="connsiteX828" fmla="*/ 25671 w 149563"/>
                  <a:gd name="connsiteY828" fmla="*/ 56551 h 164445"/>
                  <a:gd name="connsiteX829" fmla="*/ 25671 w 149563"/>
                  <a:gd name="connsiteY829" fmla="*/ 56551 h 164445"/>
                  <a:gd name="connsiteX830" fmla="*/ 25671 w 149563"/>
                  <a:gd name="connsiteY830" fmla="*/ 56551 h 164445"/>
                  <a:gd name="connsiteX831" fmla="*/ 25671 w 149563"/>
                  <a:gd name="connsiteY831" fmla="*/ 56551 h 164445"/>
                  <a:gd name="connsiteX832" fmla="*/ 25671 w 149563"/>
                  <a:gd name="connsiteY832" fmla="*/ 56551 h 164445"/>
                  <a:gd name="connsiteX833" fmla="*/ 25671 w 149563"/>
                  <a:gd name="connsiteY833" fmla="*/ 56551 h 164445"/>
                  <a:gd name="connsiteX834" fmla="*/ 26043 w 149563"/>
                  <a:gd name="connsiteY834" fmla="*/ 56551 h 164445"/>
                  <a:gd name="connsiteX835" fmla="*/ 26043 w 149563"/>
                  <a:gd name="connsiteY835" fmla="*/ 56551 h 164445"/>
                  <a:gd name="connsiteX836" fmla="*/ 26043 w 149563"/>
                  <a:gd name="connsiteY836" fmla="*/ 56551 h 164445"/>
                  <a:gd name="connsiteX837" fmla="*/ 26043 w 149563"/>
                  <a:gd name="connsiteY837" fmla="*/ 56551 h 164445"/>
                  <a:gd name="connsiteX838" fmla="*/ 26043 w 149563"/>
                  <a:gd name="connsiteY838" fmla="*/ 56551 h 164445"/>
                  <a:gd name="connsiteX839" fmla="*/ 26043 w 149563"/>
                  <a:gd name="connsiteY839" fmla="*/ 56551 h 164445"/>
                  <a:gd name="connsiteX840" fmla="*/ 26043 w 149563"/>
                  <a:gd name="connsiteY840" fmla="*/ 56551 h 164445"/>
                  <a:gd name="connsiteX841" fmla="*/ 26043 w 149563"/>
                  <a:gd name="connsiteY841" fmla="*/ 56551 h 164445"/>
                  <a:gd name="connsiteX842" fmla="*/ 26043 w 149563"/>
                  <a:gd name="connsiteY842" fmla="*/ 56551 h 164445"/>
                  <a:gd name="connsiteX843" fmla="*/ 26043 w 149563"/>
                  <a:gd name="connsiteY843" fmla="*/ 56551 h 164445"/>
                  <a:gd name="connsiteX844" fmla="*/ 26043 w 149563"/>
                  <a:gd name="connsiteY844" fmla="*/ 56551 h 164445"/>
                  <a:gd name="connsiteX845" fmla="*/ 26043 w 149563"/>
                  <a:gd name="connsiteY845" fmla="*/ 56551 h 164445"/>
                  <a:gd name="connsiteX846" fmla="*/ 26043 w 149563"/>
                  <a:gd name="connsiteY846" fmla="*/ 56551 h 164445"/>
                  <a:gd name="connsiteX847" fmla="*/ 26043 w 149563"/>
                  <a:gd name="connsiteY847" fmla="*/ 56551 h 164445"/>
                  <a:gd name="connsiteX848" fmla="*/ 26043 w 149563"/>
                  <a:gd name="connsiteY848" fmla="*/ 56551 h 164445"/>
                  <a:gd name="connsiteX849" fmla="*/ 26043 w 149563"/>
                  <a:gd name="connsiteY849" fmla="*/ 56551 h 164445"/>
                  <a:gd name="connsiteX850" fmla="*/ 26043 w 149563"/>
                  <a:gd name="connsiteY850" fmla="*/ 56551 h 164445"/>
                  <a:gd name="connsiteX851" fmla="*/ 26043 w 149563"/>
                  <a:gd name="connsiteY851" fmla="*/ 56551 h 164445"/>
                  <a:gd name="connsiteX852" fmla="*/ 26043 w 149563"/>
                  <a:gd name="connsiteY852" fmla="*/ 56551 h 164445"/>
                  <a:gd name="connsiteX853" fmla="*/ 26043 w 149563"/>
                  <a:gd name="connsiteY853" fmla="*/ 56551 h 164445"/>
                  <a:gd name="connsiteX854" fmla="*/ 26043 w 149563"/>
                  <a:gd name="connsiteY854" fmla="*/ 56551 h 164445"/>
                  <a:gd name="connsiteX855" fmla="*/ 26043 w 149563"/>
                  <a:gd name="connsiteY855" fmla="*/ 56551 h 164445"/>
                  <a:gd name="connsiteX856" fmla="*/ 26043 w 149563"/>
                  <a:gd name="connsiteY856" fmla="*/ 56551 h 164445"/>
                  <a:gd name="connsiteX857" fmla="*/ 26043 w 149563"/>
                  <a:gd name="connsiteY857" fmla="*/ 56551 h 164445"/>
                  <a:gd name="connsiteX858" fmla="*/ 26043 w 149563"/>
                  <a:gd name="connsiteY858" fmla="*/ 56551 h 164445"/>
                  <a:gd name="connsiteX859" fmla="*/ 26043 w 149563"/>
                  <a:gd name="connsiteY859" fmla="*/ 56551 h 164445"/>
                  <a:gd name="connsiteX860" fmla="*/ 24927 w 149563"/>
                  <a:gd name="connsiteY860" fmla="*/ 55807 h 164445"/>
                  <a:gd name="connsiteX861" fmla="*/ 24555 w 149563"/>
                  <a:gd name="connsiteY861" fmla="*/ 56179 h 164445"/>
                  <a:gd name="connsiteX862" fmla="*/ 24555 w 149563"/>
                  <a:gd name="connsiteY862" fmla="*/ 56551 h 164445"/>
                  <a:gd name="connsiteX863" fmla="*/ 25671 w 149563"/>
                  <a:gd name="connsiteY863" fmla="*/ 56551 h 164445"/>
                  <a:gd name="connsiteX864" fmla="*/ 25671 w 149563"/>
                  <a:gd name="connsiteY864" fmla="*/ 43902 h 164445"/>
                  <a:gd name="connsiteX865" fmla="*/ 25671 w 149563"/>
                  <a:gd name="connsiteY865" fmla="*/ 42786 h 164445"/>
                  <a:gd name="connsiteX866" fmla="*/ 25671 w 149563"/>
                  <a:gd name="connsiteY866" fmla="*/ 42786 h 164445"/>
                  <a:gd name="connsiteX867" fmla="*/ 26043 w 149563"/>
                  <a:gd name="connsiteY867" fmla="*/ 42786 h 164445"/>
                  <a:gd name="connsiteX868" fmla="*/ 26415 w 149563"/>
                  <a:gd name="connsiteY868" fmla="*/ 42786 h 164445"/>
                  <a:gd name="connsiteX869" fmla="*/ 26788 w 149563"/>
                  <a:gd name="connsiteY869" fmla="*/ 42786 h 164445"/>
                  <a:gd name="connsiteX870" fmla="*/ 27160 w 149563"/>
                  <a:gd name="connsiteY870" fmla="*/ 42786 h 164445"/>
                  <a:gd name="connsiteX871" fmla="*/ 27532 w 149563"/>
                  <a:gd name="connsiteY871" fmla="*/ 42786 h 164445"/>
                  <a:gd name="connsiteX872" fmla="*/ 25671 w 149563"/>
                  <a:gd name="connsiteY872" fmla="*/ 43902 h 164445"/>
                  <a:gd name="connsiteX873" fmla="*/ 25671 w 149563"/>
                  <a:gd name="connsiteY873" fmla="*/ 12278 h 164445"/>
                  <a:gd name="connsiteX874" fmla="*/ 25671 w 149563"/>
                  <a:gd name="connsiteY874" fmla="*/ 23439 h 164445"/>
                  <a:gd name="connsiteX875" fmla="*/ 14510 w 149563"/>
                  <a:gd name="connsiteY875" fmla="*/ 29392 h 164445"/>
                  <a:gd name="connsiteX876" fmla="*/ 14510 w 149563"/>
                  <a:gd name="connsiteY876" fmla="*/ 20463 h 164445"/>
                  <a:gd name="connsiteX877" fmla="*/ 19347 w 149563"/>
                  <a:gd name="connsiteY877" fmla="*/ 17858 h 164445"/>
                  <a:gd name="connsiteX878" fmla="*/ 19347 w 149563"/>
                  <a:gd name="connsiteY878" fmla="*/ 17858 h 164445"/>
                  <a:gd name="connsiteX879" fmla="*/ 18974 w 149563"/>
                  <a:gd name="connsiteY879" fmla="*/ 17486 h 164445"/>
                  <a:gd name="connsiteX880" fmla="*/ 18602 w 149563"/>
                  <a:gd name="connsiteY880" fmla="*/ 17114 h 164445"/>
                  <a:gd name="connsiteX881" fmla="*/ 18230 w 149563"/>
                  <a:gd name="connsiteY881" fmla="*/ 16742 h 164445"/>
                  <a:gd name="connsiteX882" fmla="*/ 17858 w 149563"/>
                  <a:gd name="connsiteY882" fmla="*/ 16370 h 164445"/>
                  <a:gd name="connsiteX883" fmla="*/ 25671 w 149563"/>
                  <a:gd name="connsiteY883" fmla="*/ 12278 h 164445"/>
                  <a:gd name="connsiteX884" fmla="*/ 25671 w 149563"/>
                  <a:gd name="connsiteY884" fmla="*/ 12278 h 164445"/>
                  <a:gd name="connsiteX885" fmla="*/ 25671 w 149563"/>
                  <a:gd name="connsiteY885" fmla="*/ 30508 h 164445"/>
                  <a:gd name="connsiteX886" fmla="*/ 25671 w 149563"/>
                  <a:gd name="connsiteY886" fmla="*/ 34600 h 164445"/>
                  <a:gd name="connsiteX887" fmla="*/ 14510 w 149563"/>
                  <a:gd name="connsiteY887" fmla="*/ 40553 h 164445"/>
                  <a:gd name="connsiteX888" fmla="*/ 14510 w 149563"/>
                  <a:gd name="connsiteY888" fmla="*/ 36461 h 164445"/>
                  <a:gd name="connsiteX889" fmla="*/ 25671 w 149563"/>
                  <a:gd name="connsiteY889" fmla="*/ 30508 h 164445"/>
                  <a:gd name="connsiteX890" fmla="*/ 25671 w 149563"/>
                  <a:gd name="connsiteY890" fmla="*/ 30508 h 164445"/>
                  <a:gd name="connsiteX891" fmla="*/ 25671 w 149563"/>
                  <a:gd name="connsiteY891" fmla="*/ 30508 h 164445"/>
                  <a:gd name="connsiteX892" fmla="*/ 25671 w 149563"/>
                  <a:gd name="connsiteY892" fmla="*/ 42786 h 164445"/>
                  <a:gd name="connsiteX893" fmla="*/ 25671 w 149563"/>
                  <a:gd name="connsiteY893" fmla="*/ 43902 h 164445"/>
                  <a:gd name="connsiteX894" fmla="*/ 14510 w 149563"/>
                  <a:gd name="connsiteY894" fmla="*/ 49854 h 164445"/>
                  <a:gd name="connsiteX895" fmla="*/ 14510 w 149563"/>
                  <a:gd name="connsiteY895" fmla="*/ 47994 h 164445"/>
                  <a:gd name="connsiteX896" fmla="*/ 24927 w 149563"/>
                  <a:gd name="connsiteY896" fmla="*/ 42413 h 164445"/>
                  <a:gd name="connsiteX897" fmla="*/ 25299 w 149563"/>
                  <a:gd name="connsiteY897" fmla="*/ 42413 h 164445"/>
                  <a:gd name="connsiteX898" fmla="*/ 25671 w 149563"/>
                  <a:gd name="connsiteY898" fmla="*/ 42786 h 164445"/>
                  <a:gd name="connsiteX899" fmla="*/ 25671 w 149563"/>
                  <a:gd name="connsiteY899" fmla="*/ 42786 h 164445"/>
                  <a:gd name="connsiteX900" fmla="*/ 25671 w 149563"/>
                  <a:gd name="connsiteY900" fmla="*/ 42786 h 164445"/>
                  <a:gd name="connsiteX901" fmla="*/ 25671 w 149563"/>
                  <a:gd name="connsiteY901" fmla="*/ 55807 h 164445"/>
                  <a:gd name="connsiteX902" fmla="*/ 25671 w 149563"/>
                  <a:gd name="connsiteY902" fmla="*/ 56551 h 164445"/>
                  <a:gd name="connsiteX903" fmla="*/ 25671 w 149563"/>
                  <a:gd name="connsiteY903" fmla="*/ 56551 h 164445"/>
                  <a:gd name="connsiteX904" fmla="*/ 25671 w 149563"/>
                  <a:gd name="connsiteY904" fmla="*/ 56551 h 164445"/>
                  <a:gd name="connsiteX905" fmla="*/ 25671 w 149563"/>
                  <a:gd name="connsiteY905" fmla="*/ 56551 h 164445"/>
                  <a:gd name="connsiteX906" fmla="*/ 25671 w 149563"/>
                  <a:gd name="connsiteY906" fmla="*/ 56551 h 164445"/>
                  <a:gd name="connsiteX907" fmla="*/ 25671 w 149563"/>
                  <a:gd name="connsiteY907" fmla="*/ 56551 h 164445"/>
                  <a:gd name="connsiteX908" fmla="*/ 25671 w 149563"/>
                  <a:gd name="connsiteY908" fmla="*/ 56551 h 164445"/>
                  <a:gd name="connsiteX909" fmla="*/ 25671 w 149563"/>
                  <a:gd name="connsiteY909" fmla="*/ 56551 h 164445"/>
                  <a:gd name="connsiteX910" fmla="*/ 25671 w 149563"/>
                  <a:gd name="connsiteY910" fmla="*/ 56551 h 164445"/>
                  <a:gd name="connsiteX911" fmla="*/ 25671 w 149563"/>
                  <a:gd name="connsiteY911" fmla="*/ 56551 h 164445"/>
                  <a:gd name="connsiteX912" fmla="*/ 25671 w 149563"/>
                  <a:gd name="connsiteY912" fmla="*/ 56551 h 164445"/>
                  <a:gd name="connsiteX913" fmla="*/ 25671 w 149563"/>
                  <a:gd name="connsiteY913" fmla="*/ 56551 h 164445"/>
                  <a:gd name="connsiteX914" fmla="*/ 25671 w 149563"/>
                  <a:gd name="connsiteY914" fmla="*/ 56551 h 164445"/>
                  <a:gd name="connsiteX915" fmla="*/ 25671 w 149563"/>
                  <a:gd name="connsiteY915" fmla="*/ 56551 h 164445"/>
                  <a:gd name="connsiteX916" fmla="*/ 25671 w 149563"/>
                  <a:gd name="connsiteY916" fmla="*/ 56551 h 164445"/>
                  <a:gd name="connsiteX917" fmla="*/ 25671 w 149563"/>
                  <a:gd name="connsiteY917" fmla="*/ 56551 h 164445"/>
                  <a:gd name="connsiteX918" fmla="*/ 25671 w 149563"/>
                  <a:gd name="connsiteY918" fmla="*/ 56551 h 164445"/>
                  <a:gd name="connsiteX919" fmla="*/ 25671 w 149563"/>
                  <a:gd name="connsiteY919" fmla="*/ 56551 h 164445"/>
                  <a:gd name="connsiteX920" fmla="*/ 25671 w 149563"/>
                  <a:gd name="connsiteY920" fmla="*/ 56551 h 164445"/>
                  <a:gd name="connsiteX921" fmla="*/ 25671 w 149563"/>
                  <a:gd name="connsiteY921" fmla="*/ 56551 h 164445"/>
                  <a:gd name="connsiteX922" fmla="*/ 25671 w 149563"/>
                  <a:gd name="connsiteY922" fmla="*/ 56551 h 164445"/>
                  <a:gd name="connsiteX923" fmla="*/ 25671 w 149563"/>
                  <a:gd name="connsiteY923" fmla="*/ 56551 h 164445"/>
                  <a:gd name="connsiteX924" fmla="*/ 25671 w 149563"/>
                  <a:gd name="connsiteY924" fmla="*/ 56551 h 164445"/>
                  <a:gd name="connsiteX925" fmla="*/ 25671 w 149563"/>
                  <a:gd name="connsiteY925" fmla="*/ 56551 h 164445"/>
                  <a:gd name="connsiteX926" fmla="*/ 25671 w 149563"/>
                  <a:gd name="connsiteY926" fmla="*/ 56551 h 164445"/>
                  <a:gd name="connsiteX927" fmla="*/ 25671 w 149563"/>
                  <a:gd name="connsiteY927" fmla="*/ 56551 h 164445"/>
                  <a:gd name="connsiteX928" fmla="*/ 25671 w 149563"/>
                  <a:gd name="connsiteY928" fmla="*/ 56551 h 164445"/>
                  <a:gd name="connsiteX929" fmla="*/ 25671 w 149563"/>
                  <a:gd name="connsiteY929" fmla="*/ 56551 h 164445"/>
                  <a:gd name="connsiteX930" fmla="*/ 25671 w 149563"/>
                  <a:gd name="connsiteY930" fmla="*/ 56551 h 164445"/>
                  <a:gd name="connsiteX931" fmla="*/ 25671 w 149563"/>
                  <a:gd name="connsiteY931" fmla="*/ 56551 h 164445"/>
                  <a:gd name="connsiteX932" fmla="*/ 25671 w 149563"/>
                  <a:gd name="connsiteY932" fmla="*/ 56551 h 164445"/>
                  <a:gd name="connsiteX933" fmla="*/ 25671 w 149563"/>
                  <a:gd name="connsiteY933" fmla="*/ 56551 h 164445"/>
                  <a:gd name="connsiteX934" fmla="*/ 25671 w 149563"/>
                  <a:gd name="connsiteY934" fmla="*/ 56551 h 164445"/>
                  <a:gd name="connsiteX935" fmla="*/ 25671 w 149563"/>
                  <a:gd name="connsiteY935" fmla="*/ 56551 h 164445"/>
                  <a:gd name="connsiteX936" fmla="*/ 25671 w 149563"/>
                  <a:gd name="connsiteY936" fmla="*/ 55807 h 164445"/>
                  <a:gd name="connsiteX937" fmla="*/ 25671 w 149563"/>
                  <a:gd name="connsiteY937" fmla="*/ 55807 h 164445"/>
                  <a:gd name="connsiteX938" fmla="*/ 25671 w 149563"/>
                  <a:gd name="connsiteY938" fmla="*/ 56923 h 164445"/>
                  <a:gd name="connsiteX939" fmla="*/ 25671 w 149563"/>
                  <a:gd name="connsiteY939" fmla="*/ 58040 h 164445"/>
                  <a:gd name="connsiteX940" fmla="*/ 14510 w 149563"/>
                  <a:gd name="connsiteY940" fmla="*/ 63992 h 164445"/>
                  <a:gd name="connsiteX941" fmla="*/ 14510 w 149563"/>
                  <a:gd name="connsiteY941" fmla="*/ 62876 h 164445"/>
                  <a:gd name="connsiteX942" fmla="*/ 25671 w 149563"/>
                  <a:gd name="connsiteY942" fmla="*/ 56923 h 164445"/>
                  <a:gd name="connsiteX943" fmla="*/ 25671 w 149563"/>
                  <a:gd name="connsiteY943" fmla="*/ 56923 h 164445"/>
                  <a:gd name="connsiteX944" fmla="*/ 25671 w 149563"/>
                  <a:gd name="connsiteY944" fmla="*/ 73293 h 164445"/>
                  <a:gd name="connsiteX945" fmla="*/ 25671 w 149563"/>
                  <a:gd name="connsiteY945" fmla="*/ 73293 h 164445"/>
                  <a:gd name="connsiteX946" fmla="*/ 14510 w 149563"/>
                  <a:gd name="connsiteY946" fmla="*/ 79246 h 164445"/>
                  <a:gd name="connsiteX947" fmla="*/ 14510 w 149563"/>
                  <a:gd name="connsiteY947" fmla="*/ 79246 h 164445"/>
                  <a:gd name="connsiteX948" fmla="*/ 25671 w 149563"/>
                  <a:gd name="connsiteY948" fmla="*/ 73293 h 164445"/>
                  <a:gd name="connsiteX949" fmla="*/ 14510 w 149563"/>
                  <a:gd name="connsiteY949" fmla="*/ 20835 h 164445"/>
                  <a:gd name="connsiteX950" fmla="*/ 14510 w 149563"/>
                  <a:gd name="connsiteY950" fmla="*/ 29764 h 164445"/>
                  <a:gd name="connsiteX951" fmla="*/ 7813 w 149563"/>
                  <a:gd name="connsiteY951" fmla="*/ 33484 h 164445"/>
                  <a:gd name="connsiteX952" fmla="*/ 7441 w 149563"/>
                  <a:gd name="connsiteY952" fmla="*/ 33112 h 164445"/>
                  <a:gd name="connsiteX953" fmla="*/ 7069 w 149563"/>
                  <a:gd name="connsiteY953" fmla="*/ 32740 h 164445"/>
                  <a:gd name="connsiteX954" fmla="*/ 6697 w 149563"/>
                  <a:gd name="connsiteY954" fmla="*/ 32368 h 164445"/>
                  <a:gd name="connsiteX955" fmla="*/ 6325 w 149563"/>
                  <a:gd name="connsiteY955" fmla="*/ 31996 h 164445"/>
                  <a:gd name="connsiteX956" fmla="*/ 5953 w 149563"/>
                  <a:gd name="connsiteY956" fmla="*/ 31624 h 164445"/>
                  <a:gd name="connsiteX957" fmla="*/ 5581 w 149563"/>
                  <a:gd name="connsiteY957" fmla="*/ 31252 h 164445"/>
                  <a:gd name="connsiteX958" fmla="*/ 5209 w 149563"/>
                  <a:gd name="connsiteY958" fmla="*/ 30880 h 164445"/>
                  <a:gd name="connsiteX959" fmla="*/ 4837 w 149563"/>
                  <a:gd name="connsiteY959" fmla="*/ 30508 h 164445"/>
                  <a:gd name="connsiteX960" fmla="*/ 14138 w 149563"/>
                  <a:gd name="connsiteY960" fmla="*/ 25671 h 164445"/>
                  <a:gd name="connsiteX961" fmla="*/ 13766 w 149563"/>
                  <a:gd name="connsiteY961" fmla="*/ 25299 h 164445"/>
                  <a:gd name="connsiteX962" fmla="*/ 13022 w 149563"/>
                  <a:gd name="connsiteY962" fmla="*/ 24927 h 164445"/>
                  <a:gd name="connsiteX963" fmla="*/ 12278 w 149563"/>
                  <a:gd name="connsiteY963" fmla="*/ 24555 h 164445"/>
                  <a:gd name="connsiteX964" fmla="*/ 11533 w 149563"/>
                  <a:gd name="connsiteY964" fmla="*/ 24183 h 164445"/>
                  <a:gd name="connsiteX965" fmla="*/ 10789 w 149563"/>
                  <a:gd name="connsiteY965" fmla="*/ 23811 h 164445"/>
                  <a:gd name="connsiteX966" fmla="*/ 10045 w 149563"/>
                  <a:gd name="connsiteY966" fmla="*/ 23439 h 164445"/>
                  <a:gd name="connsiteX967" fmla="*/ 9301 w 149563"/>
                  <a:gd name="connsiteY967" fmla="*/ 23067 h 164445"/>
                  <a:gd name="connsiteX968" fmla="*/ 14510 w 149563"/>
                  <a:gd name="connsiteY968" fmla="*/ 20835 h 164445"/>
                  <a:gd name="connsiteX969" fmla="*/ 14510 w 149563"/>
                  <a:gd name="connsiteY969" fmla="*/ 20835 h 164445"/>
                  <a:gd name="connsiteX970" fmla="*/ 14510 w 149563"/>
                  <a:gd name="connsiteY970" fmla="*/ 36089 h 164445"/>
                  <a:gd name="connsiteX971" fmla="*/ 14510 w 149563"/>
                  <a:gd name="connsiteY971" fmla="*/ 40181 h 164445"/>
                  <a:gd name="connsiteX972" fmla="*/ 5953 w 149563"/>
                  <a:gd name="connsiteY972" fmla="*/ 44646 h 164445"/>
                  <a:gd name="connsiteX973" fmla="*/ 5209 w 149563"/>
                  <a:gd name="connsiteY973" fmla="*/ 44274 h 164445"/>
                  <a:gd name="connsiteX974" fmla="*/ 4465 w 149563"/>
                  <a:gd name="connsiteY974" fmla="*/ 43902 h 164445"/>
                  <a:gd name="connsiteX975" fmla="*/ 3720 w 149563"/>
                  <a:gd name="connsiteY975" fmla="*/ 43530 h 164445"/>
                  <a:gd name="connsiteX976" fmla="*/ 2976 w 149563"/>
                  <a:gd name="connsiteY976" fmla="*/ 43158 h 164445"/>
                  <a:gd name="connsiteX977" fmla="*/ 2232 w 149563"/>
                  <a:gd name="connsiteY977" fmla="*/ 42786 h 164445"/>
                  <a:gd name="connsiteX978" fmla="*/ 1488 w 149563"/>
                  <a:gd name="connsiteY978" fmla="*/ 42413 h 164445"/>
                  <a:gd name="connsiteX979" fmla="*/ 744 w 149563"/>
                  <a:gd name="connsiteY979" fmla="*/ 42041 h 164445"/>
                  <a:gd name="connsiteX980" fmla="*/ 0 w 149563"/>
                  <a:gd name="connsiteY980" fmla="*/ 41669 h 164445"/>
                  <a:gd name="connsiteX981" fmla="*/ 14510 w 149563"/>
                  <a:gd name="connsiteY981" fmla="*/ 36089 h 164445"/>
                  <a:gd name="connsiteX982" fmla="*/ 14510 w 149563"/>
                  <a:gd name="connsiteY982" fmla="*/ 36089 h 164445"/>
                  <a:gd name="connsiteX983" fmla="*/ 14510 w 149563"/>
                  <a:gd name="connsiteY983" fmla="*/ 47994 h 164445"/>
                  <a:gd name="connsiteX984" fmla="*/ 14510 w 149563"/>
                  <a:gd name="connsiteY984" fmla="*/ 49854 h 164445"/>
                  <a:gd name="connsiteX985" fmla="*/ 3720 w 149563"/>
                  <a:gd name="connsiteY985" fmla="*/ 55807 h 164445"/>
                  <a:gd name="connsiteX986" fmla="*/ 3348 w 149563"/>
                  <a:gd name="connsiteY986" fmla="*/ 55807 h 164445"/>
                  <a:gd name="connsiteX987" fmla="*/ 2976 w 149563"/>
                  <a:gd name="connsiteY987" fmla="*/ 55807 h 164445"/>
                  <a:gd name="connsiteX988" fmla="*/ 2604 w 149563"/>
                  <a:gd name="connsiteY988" fmla="*/ 55807 h 164445"/>
                  <a:gd name="connsiteX989" fmla="*/ 2232 w 149563"/>
                  <a:gd name="connsiteY989" fmla="*/ 55807 h 164445"/>
                  <a:gd name="connsiteX990" fmla="*/ 1860 w 149563"/>
                  <a:gd name="connsiteY990" fmla="*/ 55807 h 164445"/>
                  <a:gd name="connsiteX991" fmla="*/ 1488 w 149563"/>
                  <a:gd name="connsiteY991" fmla="*/ 55807 h 164445"/>
                  <a:gd name="connsiteX992" fmla="*/ 1116 w 149563"/>
                  <a:gd name="connsiteY992" fmla="*/ 55807 h 164445"/>
                  <a:gd name="connsiteX993" fmla="*/ 744 w 149563"/>
                  <a:gd name="connsiteY993" fmla="*/ 55807 h 164445"/>
                  <a:gd name="connsiteX994" fmla="*/ 14510 w 149563"/>
                  <a:gd name="connsiteY994" fmla="*/ 47994 h 164445"/>
                  <a:gd name="connsiteX995" fmla="*/ 14510 w 149563"/>
                  <a:gd name="connsiteY995" fmla="*/ 47994 h 164445"/>
                  <a:gd name="connsiteX996" fmla="*/ 14510 w 149563"/>
                  <a:gd name="connsiteY996" fmla="*/ 62876 h 164445"/>
                  <a:gd name="connsiteX997" fmla="*/ 14510 w 149563"/>
                  <a:gd name="connsiteY997" fmla="*/ 63992 h 164445"/>
                  <a:gd name="connsiteX998" fmla="*/ 5581 w 149563"/>
                  <a:gd name="connsiteY998" fmla="*/ 68829 h 164445"/>
                  <a:gd name="connsiteX999" fmla="*/ 5209 w 149563"/>
                  <a:gd name="connsiteY999" fmla="*/ 68829 h 164445"/>
                  <a:gd name="connsiteX1000" fmla="*/ 4837 w 149563"/>
                  <a:gd name="connsiteY1000" fmla="*/ 68829 h 164445"/>
                  <a:gd name="connsiteX1001" fmla="*/ 4465 w 149563"/>
                  <a:gd name="connsiteY1001" fmla="*/ 68829 h 164445"/>
                  <a:gd name="connsiteX1002" fmla="*/ 4093 w 149563"/>
                  <a:gd name="connsiteY1002" fmla="*/ 68829 h 164445"/>
                  <a:gd name="connsiteX1003" fmla="*/ 3720 w 149563"/>
                  <a:gd name="connsiteY1003" fmla="*/ 68829 h 164445"/>
                  <a:gd name="connsiteX1004" fmla="*/ 3348 w 149563"/>
                  <a:gd name="connsiteY1004" fmla="*/ 68829 h 164445"/>
                  <a:gd name="connsiteX1005" fmla="*/ 2976 w 149563"/>
                  <a:gd name="connsiteY1005" fmla="*/ 68829 h 164445"/>
                  <a:gd name="connsiteX1006" fmla="*/ 2604 w 149563"/>
                  <a:gd name="connsiteY1006" fmla="*/ 68829 h 164445"/>
                  <a:gd name="connsiteX1007" fmla="*/ 14510 w 149563"/>
                  <a:gd name="connsiteY1007" fmla="*/ 62876 h 164445"/>
                  <a:gd name="connsiteX1008" fmla="*/ 14510 w 149563"/>
                  <a:gd name="connsiteY1008" fmla="*/ 62876 h 164445"/>
                  <a:gd name="connsiteX1009" fmla="*/ 14510 w 149563"/>
                  <a:gd name="connsiteY1009" fmla="*/ 79246 h 164445"/>
                  <a:gd name="connsiteX1010" fmla="*/ 14510 w 149563"/>
                  <a:gd name="connsiteY1010" fmla="*/ 79246 h 164445"/>
                  <a:gd name="connsiteX1011" fmla="*/ 8557 w 149563"/>
                  <a:gd name="connsiteY1011" fmla="*/ 82595 h 164445"/>
                  <a:gd name="connsiteX1012" fmla="*/ 8185 w 149563"/>
                  <a:gd name="connsiteY1012" fmla="*/ 82595 h 164445"/>
                  <a:gd name="connsiteX1013" fmla="*/ 7813 w 149563"/>
                  <a:gd name="connsiteY1013" fmla="*/ 82595 h 164445"/>
                  <a:gd name="connsiteX1014" fmla="*/ 7441 w 149563"/>
                  <a:gd name="connsiteY1014" fmla="*/ 82595 h 164445"/>
                  <a:gd name="connsiteX1015" fmla="*/ 7069 w 149563"/>
                  <a:gd name="connsiteY1015" fmla="*/ 82595 h 164445"/>
                  <a:gd name="connsiteX1016" fmla="*/ 6697 w 149563"/>
                  <a:gd name="connsiteY1016" fmla="*/ 82595 h 164445"/>
                  <a:gd name="connsiteX1017" fmla="*/ 6325 w 149563"/>
                  <a:gd name="connsiteY1017" fmla="*/ 82595 h 164445"/>
                  <a:gd name="connsiteX1018" fmla="*/ 5953 w 149563"/>
                  <a:gd name="connsiteY1018" fmla="*/ 82595 h 164445"/>
                  <a:gd name="connsiteX1019" fmla="*/ 5581 w 149563"/>
                  <a:gd name="connsiteY1019" fmla="*/ 82595 h 164445"/>
                  <a:gd name="connsiteX1020" fmla="*/ 14510 w 149563"/>
                  <a:gd name="connsiteY1020" fmla="*/ 79246 h 1644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</a:cxnLst>
                <a:rect l="l" t="t" r="r" b="b"/>
                <a:pathLst>
                  <a:path w="149563" h="164445">
                    <a:moveTo>
                      <a:pt x="132821" y="146587"/>
                    </a:moveTo>
                    <a:lnTo>
                      <a:pt x="132821" y="136914"/>
                    </a:lnTo>
                    <a:lnTo>
                      <a:pt x="142495" y="131705"/>
                    </a:lnTo>
                    <a:lnTo>
                      <a:pt x="142867" y="132077"/>
                    </a:lnTo>
                    <a:lnTo>
                      <a:pt x="143239" y="132449"/>
                    </a:lnTo>
                    <a:lnTo>
                      <a:pt x="143611" y="132821"/>
                    </a:lnTo>
                    <a:lnTo>
                      <a:pt x="143983" y="133193"/>
                    </a:lnTo>
                    <a:lnTo>
                      <a:pt x="144355" y="133565"/>
                    </a:lnTo>
                    <a:lnTo>
                      <a:pt x="144727" y="133937"/>
                    </a:lnTo>
                    <a:lnTo>
                      <a:pt x="145099" y="134309"/>
                    </a:lnTo>
                    <a:lnTo>
                      <a:pt x="145471" y="134681"/>
                    </a:lnTo>
                    <a:lnTo>
                      <a:pt x="136914" y="139146"/>
                    </a:lnTo>
                    <a:lnTo>
                      <a:pt x="136914" y="139146"/>
                    </a:lnTo>
                    <a:lnTo>
                      <a:pt x="137286" y="139890"/>
                    </a:lnTo>
                    <a:lnTo>
                      <a:pt x="137658" y="140634"/>
                    </a:lnTo>
                    <a:lnTo>
                      <a:pt x="138030" y="141378"/>
                    </a:lnTo>
                    <a:lnTo>
                      <a:pt x="138402" y="142122"/>
                    </a:lnTo>
                    <a:lnTo>
                      <a:pt x="138774" y="142867"/>
                    </a:lnTo>
                    <a:lnTo>
                      <a:pt x="139146" y="143611"/>
                    </a:lnTo>
                    <a:lnTo>
                      <a:pt x="132821" y="146587"/>
                    </a:lnTo>
                    <a:lnTo>
                      <a:pt x="132821" y="146587"/>
                    </a:lnTo>
                    <a:close/>
                    <a:moveTo>
                      <a:pt x="132821" y="133193"/>
                    </a:moveTo>
                    <a:lnTo>
                      <a:pt x="148075" y="125008"/>
                    </a:lnTo>
                    <a:lnTo>
                      <a:pt x="147703" y="124264"/>
                    </a:lnTo>
                    <a:lnTo>
                      <a:pt x="147331" y="123520"/>
                    </a:lnTo>
                    <a:lnTo>
                      <a:pt x="146959" y="122776"/>
                    </a:lnTo>
                    <a:lnTo>
                      <a:pt x="146587" y="122032"/>
                    </a:lnTo>
                    <a:lnTo>
                      <a:pt x="146215" y="121288"/>
                    </a:lnTo>
                    <a:lnTo>
                      <a:pt x="145843" y="120544"/>
                    </a:lnTo>
                    <a:lnTo>
                      <a:pt x="145471" y="119800"/>
                    </a:lnTo>
                    <a:lnTo>
                      <a:pt x="145099" y="119055"/>
                    </a:lnTo>
                    <a:lnTo>
                      <a:pt x="133937" y="125008"/>
                    </a:lnTo>
                    <a:lnTo>
                      <a:pt x="133937" y="133193"/>
                    </a:lnTo>
                    <a:lnTo>
                      <a:pt x="132821" y="133193"/>
                    </a:lnTo>
                    <a:close/>
                    <a:moveTo>
                      <a:pt x="132821" y="120544"/>
                    </a:moveTo>
                    <a:lnTo>
                      <a:pt x="132821" y="116451"/>
                    </a:lnTo>
                    <a:lnTo>
                      <a:pt x="146587" y="109010"/>
                    </a:lnTo>
                    <a:lnTo>
                      <a:pt x="146959" y="109382"/>
                    </a:lnTo>
                    <a:lnTo>
                      <a:pt x="147331" y="109754"/>
                    </a:lnTo>
                    <a:lnTo>
                      <a:pt x="147703" y="110126"/>
                    </a:lnTo>
                    <a:lnTo>
                      <a:pt x="148075" y="110498"/>
                    </a:lnTo>
                    <a:lnTo>
                      <a:pt x="148447" y="110870"/>
                    </a:lnTo>
                    <a:lnTo>
                      <a:pt x="148819" y="111242"/>
                    </a:lnTo>
                    <a:lnTo>
                      <a:pt x="149191" y="111614"/>
                    </a:lnTo>
                    <a:lnTo>
                      <a:pt x="149564" y="111987"/>
                    </a:lnTo>
                    <a:lnTo>
                      <a:pt x="132821" y="120544"/>
                    </a:lnTo>
                    <a:lnTo>
                      <a:pt x="132821" y="120544"/>
                    </a:lnTo>
                    <a:close/>
                    <a:moveTo>
                      <a:pt x="132821" y="106406"/>
                    </a:moveTo>
                    <a:lnTo>
                      <a:pt x="132821" y="102313"/>
                    </a:lnTo>
                    <a:lnTo>
                      <a:pt x="144727" y="95989"/>
                    </a:lnTo>
                    <a:lnTo>
                      <a:pt x="145099" y="96361"/>
                    </a:lnTo>
                    <a:lnTo>
                      <a:pt x="145471" y="96732"/>
                    </a:lnTo>
                    <a:lnTo>
                      <a:pt x="145843" y="97105"/>
                    </a:lnTo>
                    <a:lnTo>
                      <a:pt x="146215" y="97477"/>
                    </a:lnTo>
                    <a:lnTo>
                      <a:pt x="146587" y="97849"/>
                    </a:lnTo>
                    <a:lnTo>
                      <a:pt x="146959" y="98221"/>
                    </a:lnTo>
                    <a:lnTo>
                      <a:pt x="147331" y="98593"/>
                    </a:lnTo>
                    <a:lnTo>
                      <a:pt x="147703" y="98965"/>
                    </a:lnTo>
                    <a:lnTo>
                      <a:pt x="132821" y="106406"/>
                    </a:lnTo>
                    <a:lnTo>
                      <a:pt x="132821" y="106406"/>
                    </a:lnTo>
                    <a:close/>
                    <a:moveTo>
                      <a:pt x="132821" y="90036"/>
                    </a:moveTo>
                    <a:lnTo>
                      <a:pt x="132821" y="87059"/>
                    </a:lnTo>
                    <a:lnTo>
                      <a:pt x="141750" y="82223"/>
                    </a:lnTo>
                    <a:lnTo>
                      <a:pt x="142123" y="82595"/>
                    </a:lnTo>
                    <a:lnTo>
                      <a:pt x="142495" y="82595"/>
                    </a:lnTo>
                    <a:lnTo>
                      <a:pt x="142867" y="82595"/>
                    </a:lnTo>
                    <a:lnTo>
                      <a:pt x="143239" y="82595"/>
                    </a:lnTo>
                    <a:lnTo>
                      <a:pt x="143611" y="82595"/>
                    </a:lnTo>
                    <a:lnTo>
                      <a:pt x="143983" y="82967"/>
                    </a:lnTo>
                    <a:lnTo>
                      <a:pt x="144355" y="82967"/>
                    </a:lnTo>
                    <a:lnTo>
                      <a:pt x="144727" y="83339"/>
                    </a:lnTo>
                    <a:lnTo>
                      <a:pt x="132821" y="90036"/>
                    </a:lnTo>
                    <a:lnTo>
                      <a:pt x="132821" y="90036"/>
                    </a:lnTo>
                    <a:close/>
                    <a:moveTo>
                      <a:pt x="132821" y="72549"/>
                    </a:moveTo>
                    <a:lnTo>
                      <a:pt x="132821" y="66597"/>
                    </a:lnTo>
                    <a:lnTo>
                      <a:pt x="136914" y="64364"/>
                    </a:lnTo>
                    <a:lnTo>
                      <a:pt x="136542" y="64736"/>
                    </a:lnTo>
                    <a:lnTo>
                      <a:pt x="136170" y="65108"/>
                    </a:lnTo>
                    <a:lnTo>
                      <a:pt x="135798" y="65481"/>
                    </a:lnTo>
                    <a:lnTo>
                      <a:pt x="135426" y="65852"/>
                    </a:lnTo>
                    <a:lnTo>
                      <a:pt x="135054" y="66225"/>
                    </a:lnTo>
                    <a:lnTo>
                      <a:pt x="134682" y="66597"/>
                    </a:lnTo>
                    <a:lnTo>
                      <a:pt x="134309" y="66969"/>
                    </a:lnTo>
                    <a:lnTo>
                      <a:pt x="133937" y="67341"/>
                    </a:lnTo>
                    <a:lnTo>
                      <a:pt x="134682" y="67713"/>
                    </a:lnTo>
                    <a:lnTo>
                      <a:pt x="135426" y="68085"/>
                    </a:lnTo>
                    <a:lnTo>
                      <a:pt x="136170" y="68457"/>
                    </a:lnTo>
                    <a:lnTo>
                      <a:pt x="136914" y="68829"/>
                    </a:lnTo>
                    <a:lnTo>
                      <a:pt x="137658" y="69201"/>
                    </a:lnTo>
                    <a:lnTo>
                      <a:pt x="138402" y="69573"/>
                    </a:lnTo>
                    <a:lnTo>
                      <a:pt x="139146" y="69945"/>
                    </a:lnTo>
                    <a:lnTo>
                      <a:pt x="139890" y="70317"/>
                    </a:lnTo>
                    <a:lnTo>
                      <a:pt x="132821" y="72549"/>
                    </a:lnTo>
                    <a:close/>
                    <a:moveTo>
                      <a:pt x="132821" y="66597"/>
                    </a:moveTo>
                    <a:lnTo>
                      <a:pt x="132821" y="72549"/>
                    </a:lnTo>
                    <a:lnTo>
                      <a:pt x="120172" y="79246"/>
                    </a:lnTo>
                    <a:lnTo>
                      <a:pt x="120172" y="73293"/>
                    </a:lnTo>
                    <a:lnTo>
                      <a:pt x="132821" y="66597"/>
                    </a:lnTo>
                    <a:lnTo>
                      <a:pt x="132821" y="66597"/>
                    </a:lnTo>
                    <a:close/>
                    <a:moveTo>
                      <a:pt x="132821" y="87059"/>
                    </a:moveTo>
                    <a:lnTo>
                      <a:pt x="132821" y="90036"/>
                    </a:lnTo>
                    <a:lnTo>
                      <a:pt x="120916" y="96361"/>
                    </a:lnTo>
                    <a:lnTo>
                      <a:pt x="120544" y="96361"/>
                    </a:lnTo>
                    <a:lnTo>
                      <a:pt x="120172" y="96361"/>
                    </a:lnTo>
                    <a:lnTo>
                      <a:pt x="120172" y="96361"/>
                    </a:lnTo>
                    <a:lnTo>
                      <a:pt x="120172" y="94128"/>
                    </a:lnTo>
                    <a:lnTo>
                      <a:pt x="132821" y="87059"/>
                    </a:lnTo>
                    <a:lnTo>
                      <a:pt x="132821" y="87059"/>
                    </a:lnTo>
                    <a:close/>
                    <a:moveTo>
                      <a:pt x="132821" y="102313"/>
                    </a:moveTo>
                    <a:lnTo>
                      <a:pt x="132821" y="106406"/>
                    </a:lnTo>
                    <a:lnTo>
                      <a:pt x="124264" y="110870"/>
                    </a:lnTo>
                    <a:lnTo>
                      <a:pt x="123892" y="110498"/>
                    </a:lnTo>
                    <a:lnTo>
                      <a:pt x="123520" y="110126"/>
                    </a:lnTo>
                    <a:lnTo>
                      <a:pt x="123148" y="109754"/>
                    </a:lnTo>
                    <a:lnTo>
                      <a:pt x="122776" y="109382"/>
                    </a:lnTo>
                    <a:lnTo>
                      <a:pt x="122404" y="109010"/>
                    </a:lnTo>
                    <a:lnTo>
                      <a:pt x="122032" y="108638"/>
                    </a:lnTo>
                    <a:lnTo>
                      <a:pt x="121660" y="108266"/>
                    </a:lnTo>
                    <a:lnTo>
                      <a:pt x="121288" y="107894"/>
                    </a:lnTo>
                    <a:lnTo>
                      <a:pt x="132821" y="102313"/>
                    </a:lnTo>
                    <a:lnTo>
                      <a:pt x="132821" y="102313"/>
                    </a:lnTo>
                    <a:close/>
                    <a:moveTo>
                      <a:pt x="132821" y="116451"/>
                    </a:moveTo>
                    <a:lnTo>
                      <a:pt x="132821" y="120544"/>
                    </a:lnTo>
                    <a:lnTo>
                      <a:pt x="125380" y="124264"/>
                    </a:lnTo>
                    <a:lnTo>
                      <a:pt x="125008" y="123892"/>
                    </a:lnTo>
                    <a:lnTo>
                      <a:pt x="124636" y="123520"/>
                    </a:lnTo>
                    <a:lnTo>
                      <a:pt x="124264" y="123148"/>
                    </a:lnTo>
                    <a:lnTo>
                      <a:pt x="123892" y="122776"/>
                    </a:lnTo>
                    <a:lnTo>
                      <a:pt x="123520" y="122404"/>
                    </a:lnTo>
                    <a:lnTo>
                      <a:pt x="123148" y="122032"/>
                    </a:lnTo>
                    <a:lnTo>
                      <a:pt x="122776" y="121660"/>
                    </a:lnTo>
                    <a:lnTo>
                      <a:pt x="122404" y="121288"/>
                    </a:lnTo>
                    <a:lnTo>
                      <a:pt x="132821" y="116451"/>
                    </a:lnTo>
                    <a:lnTo>
                      <a:pt x="132821" y="116451"/>
                    </a:lnTo>
                    <a:close/>
                    <a:moveTo>
                      <a:pt x="132821" y="126124"/>
                    </a:moveTo>
                    <a:lnTo>
                      <a:pt x="132821" y="133193"/>
                    </a:lnTo>
                    <a:lnTo>
                      <a:pt x="124264" y="137658"/>
                    </a:lnTo>
                    <a:lnTo>
                      <a:pt x="123892" y="136914"/>
                    </a:lnTo>
                    <a:lnTo>
                      <a:pt x="123520" y="136170"/>
                    </a:lnTo>
                    <a:lnTo>
                      <a:pt x="123148" y="135426"/>
                    </a:lnTo>
                    <a:lnTo>
                      <a:pt x="122776" y="134681"/>
                    </a:lnTo>
                    <a:lnTo>
                      <a:pt x="122404" y="133937"/>
                    </a:lnTo>
                    <a:lnTo>
                      <a:pt x="122032" y="133193"/>
                    </a:lnTo>
                    <a:lnTo>
                      <a:pt x="121660" y="132449"/>
                    </a:lnTo>
                    <a:lnTo>
                      <a:pt x="121288" y="131705"/>
                    </a:lnTo>
                    <a:lnTo>
                      <a:pt x="132821" y="126124"/>
                    </a:lnTo>
                    <a:lnTo>
                      <a:pt x="132821" y="126124"/>
                    </a:lnTo>
                    <a:close/>
                    <a:moveTo>
                      <a:pt x="132821" y="136914"/>
                    </a:moveTo>
                    <a:lnTo>
                      <a:pt x="120172" y="143611"/>
                    </a:lnTo>
                    <a:lnTo>
                      <a:pt x="120172" y="154772"/>
                    </a:lnTo>
                    <a:lnTo>
                      <a:pt x="130961" y="149191"/>
                    </a:lnTo>
                    <a:lnTo>
                      <a:pt x="130961" y="148819"/>
                    </a:lnTo>
                    <a:lnTo>
                      <a:pt x="130961" y="148447"/>
                    </a:lnTo>
                    <a:lnTo>
                      <a:pt x="130961" y="148075"/>
                    </a:lnTo>
                    <a:lnTo>
                      <a:pt x="133193" y="146959"/>
                    </a:lnTo>
                    <a:lnTo>
                      <a:pt x="133193" y="136914"/>
                    </a:lnTo>
                    <a:lnTo>
                      <a:pt x="132821" y="136914"/>
                    </a:lnTo>
                    <a:close/>
                    <a:moveTo>
                      <a:pt x="120172" y="58412"/>
                    </a:moveTo>
                    <a:lnTo>
                      <a:pt x="120172" y="55435"/>
                    </a:lnTo>
                    <a:lnTo>
                      <a:pt x="129101" y="50599"/>
                    </a:lnTo>
                    <a:lnTo>
                      <a:pt x="129101" y="50971"/>
                    </a:lnTo>
                    <a:lnTo>
                      <a:pt x="129101" y="51343"/>
                    </a:lnTo>
                    <a:lnTo>
                      <a:pt x="129101" y="51715"/>
                    </a:lnTo>
                    <a:lnTo>
                      <a:pt x="129101" y="52087"/>
                    </a:lnTo>
                    <a:lnTo>
                      <a:pt x="129101" y="52459"/>
                    </a:lnTo>
                    <a:lnTo>
                      <a:pt x="129101" y="52831"/>
                    </a:lnTo>
                    <a:lnTo>
                      <a:pt x="129101" y="53203"/>
                    </a:lnTo>
                    <a:lnTo>
                      <a:pt x="129101" y="53575"/>
                    </a:lnTo>
                    <a:lnTo>
                      <a:pt x="129473" y="53575"/>
                    </a:lnTo>
                    <a:lnTo>
                      <a:pt x="129845" y="53575"/>
                    </a:lnTo>
                    <a:lnTo>
                      <a:pt x="130217" y="53575"/>
                    </a:lnTo>
                    <a:lnTo>
                      <a:pt x="130589" y="53575"/>
                    </a:lnTo>
                    <a:lnTo>
                      <a:pt x="130961" y="53575"/>
                    </a:lnTo>
                    <a:lnTo>
                      <a:pt x="131333" y="53575"/>
                    </a:lnTo>
                    <a:lnTo>
                      <a:pt x="131705" y="53575"/>
                    </a:lnTo>
                    <a:lnTo>
                      <a:pt x="132077" y="53575"/>
                    </a:lnTo>
                    <a:lnTo>
                      <a:pt x="120172" y="58412"/>
                    </a:lnTo>
                    <a:lnTo>
                      <a:pt x="120172" y="58412"/>
                    </a:lnTo>
                    <a:close/>
                    <a:moveTo>
                      <a:pt x="120172" y="40181"/>
                    </a:moveTo>
                    <a:lnTo>
                      <a:pt x="120172" y="40181"/>
                    </a:lnTo>
                    <a:lnTo>
                      <a:pt x="120172" y="40181"/>
                    </a:lnTo>
                    <a:lnTo>
                      <a:pt x="120544" y="39809"/>
                    </a:lnTo>
                    <a:lnTo>
                      <a:pt x="120916" y="39809"/>
                    </a:lnTo>
                    <a:lnTo>
                      <a:pt x="121288" y="39809"/>
                    </a:lnTo>
                    <a:lnTo>
                      <a:pt x="120172" y="40181"/>
                    </a:lnTo>
                    <a:close/>
                    <a:moveTo>
                      <a:pt x="120172" y="39809"/>
                    </a:moveTo>
                    <a:lnTo>
                      <a:pt x="120172" y="39809"/>
                    </a:lnTo>
                    <a:lnTo>
                      <a:pt x="103802" y="48738"/>
                    </a:lnTo>
                    <a:lnTo>
                      <a:pt x="103802" y="46506"/>
                    </a:lnTo>
                    <a:lnTo>
                      <a:pt x="119428" y="37949"/>
                    </a:lnTo>
                    <a:lnTo>
                      <a:pt x="119428" y="38321"/>
                    </a:lnTo>
                    <a:lnTo>
                      <a:pt x="119428" y="38693"/>
                    </a:lnTo>
                    <a:lnTo>
                      <a:pt x="119428" y="39065"/>
                    </a:lnTo>
                    <a:lnTo>
                      <a:pt x="119428" y="39437"/>
                    </a:lnTo>
                    <a:lnTo>
                      <a:pt x="119428" y="39809"/>
                    </a:lnTo>
                    <a:lnTo>
                      <a:pt x="119428" y="40181"/>
                    </a:lnTo>
                    <a:lnTo>
                      <a:pt x="119428" y="40553"/>
                    </a:lnTo>
                    <a:lnTo>
                      <a:pt x="119428" y="40925"/>
                    </a:lnTo>
                    <a:lnTo>
                      <a:pt x="119800" y="40925"/>
                    </a:lnTo>
                    <a:lnTo>
                      <a:pt x="120172" y="40925"/>
                    </a:lnTo>
                    <a:lnTo>
                      <a:pt x="120172" y="39809"/>
                    </a:lnTo>
                    <a:lnTo>
                      <a:pt x="120172" y="39809"/>
                    </a:lnTo>
                    <a:lnTo>
                      <a:pt x="120172" y="39809"/>
                    </a:lnTo>
                    <a:lnTo>
                      <a:pt x="120172" y="39809"/>
                    </a:lnTo>
                    <a:close/>
                    <a:moveTo>
                      <a:pt x="120172" y="55435"/>
                    </a:moveTo>
                    <a:lnTo>
                      <a:pt x="120172" y="58412"/>
                    </a:lnTo>
                    <a:lnTo>
                      <a:pt x="106406" y="65852"/>
                    </a:lnTo>
                    <a:lnTo>
                      <a:pt x="106034" y="65852"/>
                    </a:lnTo>
                    <a:lnTo>
                      <a:pt x="105662" y="65852"/>
                    </a:lnTo>
                    <a:lnTo>
                      <a:pt x="105290" y="65852"/>
                    </a:lnTo>
                    <a:lnTo>
                      <a:pt x="104918" y="65852"/>
                    </a:lnTo>
                    <a:lnTo>
                      <a:pt x="104546" y="65852"/>
                    </a:lnTo>
                    <a:lnTo>
                      <a:pt x="104174" y="65852"/>
                    </a:lnTo>
                    <a:lnTo>
                      <a:pt x="103802" y="65852"/>
                    </a:lnTo>
                    <a:lnTo>
                      <a:pt x="103802" y="65852"/>
                    </a:lnTo>
                    <a:lnTo>
                      <a:pt x="103802" y="65481"/>
                    </a:lnTo>
                    <a:lnTo>
                      <a:pt x="103802" y="65108"/>
                    </a:lnTo>
                    <a:lnTo>
                      <a:pt x="103802" y="64736"/>
                    </a:lnTo>
                    <a:lnTo>
                      <a:pt x="103802" y="64364"/>
                    </a:lnTo>
                    <a:lnTo>
                      <a:pt x="103802" y="63992"/>
                    </a:lnTo>
                    <a:lnTo>
                      <a:pt x="103802" y="63620"/>
                    </a:lnTo>
                    <a:lnTo>
                      <a:pt x="103802" y="63248"/>
                    </a:lnTo>
                    <a:lnTo>
                      <a:pt x="103802" y="62876"/>
                    </a:lnTo>
                    <a:lnTo>
                      <a:pt x="120172" y="55435"/>
                    </a:lnTo>
                    <a:lnTo>
                      <a:pt x="120172" y="55435"/>
                    </a:lnTo>
                    <a:close/>
                    <a:moveTo>
                      <a:pt x="120172" y="73666"/>
                    </a:moveTo>
                    <a:lnTo>
                      <a:pt x="120172" y="79618"/>
                    </a:lnTo>
                    <a:lnTo>
                      <a:pt x="115335" y="82223"/>
                    </a:lnTo>
                    <a:lnTo>
                      <a:pt x="114591" y="81851"/>
                    </a:lnTo>
                    <a:lnTo>
                      <a:pt x="113847" y="81479"/>
                    </a:lnTo>
                    <a:lnTo>
                      <a:pt x="113103" y="81479"/>
                    </a:lnTo>
                    <a:lnTo>
                      <a:pt x="112359" y="81107"/>
                    </a:lnTo>
                    <a:lnTo>
                      <a:pt x="111615" y="80734"/>
                    </a:lnTo>
                    <a:lnTo>
                      <a:pt x="110870" y="80362"/>
                    </a:lnTo>
                    <a:lnTo>
                      <a:pt x="110126" y="79990"/>
                    </a:lnTo>
                    <a:lnTo>
                      <a:pt x="109382" y="79618"/>
                    </a:lnTo>
                    <a:lnTo>
                      <a:pt x="109754" y="79246"/>
                    </a:lnTo>
                    <a:lnTo>
                      <a:pt x="110126" y="78874"/>
                    </a:lnTo>
                    <a:lnTo>
                      <a:pt x="110498" y="78502"/>
                    </a:lnTo>
                    <a:lnTo>
                      <a:pt x="110870" y="78130"/>
                    </a:lnTo>
                    <a:lnTo>
                      <a:pt x="111242" y="77758"/>
                    </a:lnTo>
                    <a:lnTo>
                      <a:pt x="111615" y="77386"/>
                    </a:lnTo>
                    <a:lnTo>
                      <a:pt x="111987" y="77014"/>
                    </a:lnTo>
                    <a:lnTo>
                      <a:pt x="112359" y="76642"/>
                    </a:lnTo>
                    <a:lnTo>
                      <a:pt x="120172" y="73666"/>
                    </a:lnTo>
                    <a:lnTo>
                      <a:pt x="120172" y="73666"/>
                    </a:lnTo>
                    <a:close/>
                    <a:moveTo>
                      <a:pt x="120172" y="93756"/>
                    </a:moveTo>
                    <a:lnTo>
                      <a:pt x="120172" y="95989"/>
                    </a:lnTo>
                    <a:lnTo>
                      <a:pt x="119800" y="95989"/>
                    </a:lnTo>
                    <a:lnTo>
                      <a:pt x="119428" y="95989"/>
                    </a:lnTo>
                    <a:lnTo>
                      <a:pt x="119056" y="95989"/>
                    </a:lnTo>
                    <a:lnTo>
                      <a:pt x="118683" y="95989"/>
                    </a:lnTo>
                    <a:lnTo>
                      <a:pt x="118311" y="95616"/>
                    </a:lnTo>
                    <a:lnTo>
                      <a:pt x="117939" y="95616"/>
                    </a:lnTo>
                    <a:lnTo>
                      <a:pt x="120172" y="93756"/>
                    </a:lnTo>
                    <a:lnTo>
                      <a:pt x="120172" y="93756"/>
                    </a:lnTo>
                    <a:close/>
                    <a:moveTo>
                      <a:pt x="120172" y="143611"/>
                    </a:moveTo>
                    <a:lnTo>
                      <a:pt x="120172" y="154772"/>
                    </a:lnTo>
                    <a:lnTo>
                      <a:pt x="107150" y="161841"/>
                    </a:lnTo>
                    <a:lnTo>
                      <a:pt x="107150" y="161469"/>
                    </a:lnTo>
                    <a:lnTo>
                      <a:pt x="107150" y="161097"/>
                    </a:lnTo>
                    <a:lnTo>
                      <a:pt x="107150" y="160725"/>
                    </a:lnTo>
                    <a:lnTo>
                      <a:pt x="107150" y="160353"/>
                    </a:lnTo>
                    <a:lnTo>
                      <a:pt x="107150" y="160353"/>
                    </a:lnTo>
                    <a:lnTo>
                      <a:pt x="104546" y="161841"/>
                    </a:lnTo>
                    <a:lnTo>
                      <a:pt x="104546" y="157377"/>
                    </a:lnTo>
                    <a:lnTo>
                      <a:pt x="113103" y="152912"/>
                    </a:lnTo>
                    <a:lnTo>
                      <a:pt x="113103" y="152912"/>
                    </a:lnTo>
                    <a:lnTo>
                      <a:pt x="112731" y="152168"/>
                    </a:lnTo>
                    <a:lnTo>
                      <a:pt x="112359" y="151424"/>
                    </a:lnTo>
                    <a:lnTo>
                      <a:pt x="120544" y="146959"/>
                    </a:lnTo>
                    <a:lnTo>
                      <a:pt x="120172" y="146587"/>
                    </a:lnTo>
                    <a:lnTo>
                      <a:pt x="119800" y="146215"/>
                    </a:lnTo>
                    <a:lnTo>
                      <a:pt x="119428" y="145843"/>
                    </a:lnTo>
                    <a:lnTo>
                      <a:pt x="119056" y="145471"/>
                    </a:lnTo>
                    <a:lnTo>
                      <a:pt x="118683" y="145099"/>
                    </a:lnTo>
                    <a:lnTo>
                      <a:pt x="120172" y="143611"/>
                    </a:lnTo>
                    <a:lnTo>
                      <a:pt x="120172" y="143611"/>
                    </a:lnTo>
                    <a:close/>
                    <a:moveTo>
                      <a:pt x="103802" y="155516"/>
                    </a:moveTo>
                    <a:lnTo>
                      <a:pt x="110870" y="151796"/>
                    </a:lnTo>
                    <a:lnTo>
                      <a:pt x="110870" y="151424"/>
                    </a:lnTo>
                    <a:lnTo>
                      <a:pt x="110870" y="151052"/>
                    </a:lnTo>
                    <a:lnTo>
                      <a:pt x="110870" y="150679"/>
                    </a:lnTo>
                    <a:lnTo>
                      <a:pt x="110870" y="150308"/>
                    </a:lnTo>
                    <a:lnTo>
                      <a:pt x="110870" y="149936"/>
                    </a:lnTo>
                    <a:lnTo>
                      <a:pt x="110870" y="149563"/>
                    </a:lnTo>
                    <a:lnTo>
                      <a:pt x="110870" y="149191"/>
                    </a:lnTo>
                    <a:lnTo>
                      <a:pt x="110870" y="148819"/>
                    </a:lnTo>
                    <a:lnTo>
                      <a:pt x="103802" y="152540"/>
                    </a:lnTo>
                    <a:lnTo>
                      <a:pt x="103802" y="155516"/>
                    </a:lnTo>
                    <a:lnTo>
                      <a:pt x="103802" y="155516"/>
                    </a:lnTo>
                    <a:close/>
                    <a:moveTo>
                      <a:pt x="103802" y="31996"/>
                    </a:moveTo>
                    <a:lnTo>
                      <a:pt x="103802" y="28648"/>
                    </a:lnTo>
                    <a:lnTo>
                      <a:pt x="109010" y="26043"/>
                    </a:lnTo>
                    <a:lnTo>
                      <a:pt x="109010" y="26415"/>
                    </a:lnTo>
                    <a:lnTo>
                      <a:pt x="109010" y="26787"/>
                    </a:lnTo>
                    <a:lnTo>
                      <a:pt x="109010" y="27159"/>
                    </a:lnTo>
                    <a:lnTo>
                      <a:pt x="109010" y="27532"/>
                    </a:lnTo>
                    <a:lnTo>
                      <a:pt x="109010" y="27904"/>
                    </a:lnTo>
                    <a:lnTo>
                      <a:pt x="109010" y="28276"/>
                    </a:lnTo>
                    <a:lnTo>
                      <a:pt x="109010" y="28648"/>
                    </a:lnTo>
                    <a:lnTo>
                      <a:pt x="109010" y="29020"/>
                    </a:lnTo>
                    <a:lnTo>
                      <a:pt x="103802" y="31996"/>
                    </a:lnTo>
                    <a:close/>
                    <a:moveTo>
                      <a:pt x="103802" y="28648"/>
                    </a:moveTo>
                    <a:lnTo>
                      <a:pt x="103802" y="31996"/>
                    </a:lnTo>
                    <a:lnTo>
                      <a:pt x="97849" y="34973"/>
                    </a:lnTo>
                    <a:lnTo>
                      <a:pt x="97849" y="31624"/>
                    </a:lnTo>
                    <a:lnTo>
                      <a:pt x="103802" y="28648"/>
                    </a:lnTo>
                    <a:lnTo>
                      <a:pt x="103802" y="28648"/>
                    </a:lnTo>
                    <a:close/>
                    <a:moveTo>
                      <a:pt x="103802" y="46506"/>
                    </a:moveTo>
                    <a:lnTo>
                      <a:pt x="103802" y="48738"/>
                    </a:lnTo>
                    <a:lnTo>
                      <a:pt x="98221" y="51715"/>
                    </a:lnTo>
                    <a:lnTo>
                      <a:pt x="98221" y="49482"/>
                    </a:lnTo>
                    <a:lnTo>
                      <a:pt x="103802" y="46506"/>
                    </a:lnTo>
                    <a:lnTo>
                      <a:pt x="103802" y="46506"/>
                    </a:lnTo>
                    <a:close/>
                    <a:moveTo>
                      <a:pt x="103802" y="65108"/>
                    </a:moveTo>
                    <a:lnTo>
                      <a:pt x="103802" y="65108"/>
                    </a:lnTo>
                    <a:lnTo>
                      <a:pt x="103802" y="65108"/>
                    </a:lnTo>
                    <a:lnTo>
                      <a:pt x="103802" y="65108"/>
                    </a:lnTo>
                    <a:lnTo>
                      <a:pt x="103802" y="65108"/>
                    </a:lnTo>
                    <a:lnTo>
                      <a:pt x="103802" y="65108"/>
                    </a:lnTo>
                    <a:close/>
                    <a:moveTo>
                      <a:pt x="103802" y="152168"/>
                    </a:moveTo>
                    <a:lnTo>
                      <a:pt x="103802" y="155516"/>
                    </a:lnTo>
                    <a:lnTo>
                      <a:pt x="97849" y="158493"/>
                    </a:lnTo>
                    <a:lnTo>
                      <a:pt x="97849" y="155144"/>
                    </a:lnTo>
                    <a:lnTo>
                      <a:pt x="103802" y="152168"/>
                    </a:lnTo>
                    <a:lnTo>
                      <a:pt x="103802" y="152168"/>
                    </a:lnTo>
                    <a:close/>
                    <a:moveTo>
                      <a:pt x="103802" y="157004"/>
                    </a:moveTo>
                    <a:lnTo>
                      <a:pt x="97849" y="159981"/>
                    </a:lnTo>
                    <a:lnTo>
                      <a:pt x="97849" y="164445"/>
                    </a:lnTo>
                    <a:lnTo>
                      <a:pt x="103802" y="161469"/>
                    </a:lnTo>
                    <a:lnTo>
                      <a:pt x="103802" y="157004"/>
                    </a:lnTo>
                    <a:lnTo>
                      <a:pt x="103802" y="157004"/>
                    </a:lnTo>
                    <a:close/>
                    <a:moveTo>
                      <a:pt x="98221" y="148819"/>
                    </a:moveTo>
                    <a:lnTo>
                      <a:pt x="98221" y="145099"/>
                    </a:lnTo>
                    <a:lnTo>
                      <a:pt x="99337" y="144355"/>
                    </a:lnTo>
                    <a:lnTo>
                      <a:pt x="99337" y="144727"/>
                    </a:lnTo>
                    <a:lnTo>
                      <a:pt x="99337" y="145099"/>
                    </a:lnTo>
                    <a:lnTo>
                      <a:pt x="99337" y="145471"/>
                    </a:lnTo>
                    <a:lnTo>
                      <a:pt x="99337" y="145843"/>
                    </a:lnTo>
                    <a:lnTo>
                      <a:pt x="99337" y="146215"/>
                    </a:lnTo>
                    <a:lnTo>
                      <a:pt x="99337" y="146587"/>
                    </a:lnTo>
                    <a:lnTo>
                      <a:pt x="99337" y="146959"/>
                    </a:lnTo>
                    <a:lnTo>
                      <a:pt x="99337" y="147331"/>
                    </a:lnTo>
                    <a:lnTo>
                      <a:pt x="98221" y="148819"/>
                    </a:lnTo>
                    <a:close/>
                    <a:moveTo>
                      <a:pt x="98221" y="31996"/>
                    </a:moveTo>
                    <a:lnTo>
                      <a:pt x="98221" y="35345"/>
                    </a:lnTo>
                    <a:lnTo>
                      <a:pt x="87431" y="40925"/>
                    </a:lnTo>
                    <a:lnTo>
                      <a:pt x="87431" y="37577"/>
                    </a:lnTo>
                    <a:lnTo>
                      <a:pt x="98221" y="31996"/>
                    </a:lnTo>
                    <a:lnTo>
                      <a:pt x="98221" y="31996"/>
                    </a:lnTo>
                    <a:close/>
                    <a:moveTo>
                      <a:pt x="98221" y="49482"/>
                    </a:moveTo>
                    <a:lnTo>
                      <a:pt x="98221" y="51715"/>
                    </a:lnTo>
                    <a:lnTo>
                      <a:pt x="97105" y="52087"/>
                    </a:lnTo>
                    <a:lnTo>
                      <a:pt x="96733" y="52087"/>
                    </a:lnTo>
                    <a:lnTo>
                      <a:pt x="96361" y="52087"/>
                    </a:lnTo>
                    <a:lnTo>
                      <a:pt x="95989" y="52087"/>
                    </a:lnTo>
                    <a:lnTo>
                      <a:pt x="95616" y="52087"/>
                    </a:lnTo>
                    <a:lnTo>
                      <a:pt x="95244" y="52087"/>
                    </a:lnTo>
                    <a:lnTo>
                      <a:pt x="94872" y="52087"/>
                    </a:lnTo>
                    <a:lnTo>
                      <a:pt x="94500" y="52087"/>
                    </a:lnTo>
                    <a:lnTo>
                      <a:pt x="94128" y="52087"/>
                    </a:lnTo>
                    <a:lnTo>
                      <a:pt x="94128" y="51715"/>
                    </a:lnTo>
                    <a:lnTo>
                      <a:pt x="94128" y="51343"/>
                    </a:lnTo>
                    <a:lnTo>
                      <a:pt x="94128" y="50971"/>
                    </a:lnTo>
                    <a:lnTo>
                      <a:pt x="94128" y="50599"/>
                    </a:lnTo>
                    <a:lnTo>
                      <a:pt x="94128" y="50227"/>
                    </a:lnTo>
                    <a:lnTo>
                      <a:pt x="94128" y="49854"/>
                    </a:lnTo>
                    <a:lnTo>
                      <a:pt x="94128" y="49482"/>
                    </a:lnTo>
                    <a:lnTo>
                      <a:pt x="94128" y="49110"/>
                    </a:lnTo>
                    <a:lnTo>
                      <a:pt x="98221" y="49482"/>
                    </a:lnTo>
                    <a:lnTo>
                      <a:pt x="98221" y="49482"/>
                    </a:lnTo>
                    <a:close/>
                    <a:moveTo>
                      <a:pt x="98221" y="145099"/>
                    </a:moveTo>
                    <a:lnTo>
                      <a:pt x="98221" y="148819"/>
                    </a:lnTo>
                    <a:lnTo>
                      <a:pt x="87431" y="154400"/>
                    </a:lnTo>
                    <a:lnTo>
                      <a:pt x="87431" y="150679"/>
                    </a:lnTo>
                    <a:lnTo>
                      <a:pt x="98221" y="145099"/>
                    </a:lnTo>
                    <a:lnTo>
                      <a:pt x="98221" y="145099"/>
                    </a:lnTo>
                    <a:close/>
                    <a:moveTo>
                      <a:pt x="98221" y="155144"/>
                    </a:moveTo>
                    <a:lnTo>
                      <a:pt x="98221" y="158493"/>
                    </a:lnTo>
                    <a:lnTo>
                      <a:pt x="87431" y="164073"/>
                    </a:lnTo>
                    <a:lnTo>
                      <a:pt x="87431" y="160725"/>
                    </a:lnTo>
                    <a:lnTo>
                      <a:pt x="98221" y="155144"/>
                    </a:lnTo>
                    <a:lnTo>
                      <a:pt x="98221" y="155144"/>
                    </a:lnTo>
                    <a:close/>
                    <a:moveTo>
                      <a:pt x="98221" y="159981"/>
                    </a:moveTo>
                    <a:lnTo>
                      <a:pt x="97105" y="160725"/>
                    </a:lnTo>
                    <a:lnTo>
                      <a:pt x="97105" y="161097"/>
                    </a:lnTo>
                    <a:lnTo>
                      <a:pt x="97105" y="161469"/>
                    </a:lnTo>
                    <a:lnTo>
                      <a:pt x="97105" y="161841"/>
                    </a:lnTo>
                    <a:lnTo>
                      <a:pt x="97105" y="162213"/>
                    </a:lnTo>
                    <a:lnTo>
                      <a:pt x="97105" y="162585"/>
                    </a:lnTo>
                    <a:lnTo>
                      <a:pt x="97105" y="162957"/>
                    </a:lnTo>
                    <a:lnTo>
                      <a:pt x="97105" y="163329"/>
                    </a:lnTo>
                    <a:lnTo>
                      <a:pt x="97105" y="163701"/>
                    </a:lnTo>
                    <a:lnTo>
                      <a:pt x="97477" y="163329"/>
                    </a:lnTo>
                    <a:lnTo>
                      <a:pt x="97477" y="159981"/>
                    </a:lnTo>
                    <a:lnTo>
                      <a:pt x="98221" y="159981"/>
                    </a:lnTo>
                    <a:close/>
                    <a:moveTo>
                      <a:pt x="87431" y="141750"/>
                    </a:moveTo>
                    <a:lnTo>
                      <a:pt x="87431" y="140634"/>
                    </a:lnTo>
                    <a:lnTo>
                      <a:pt x="87803" y="140262"/>
                    </a:lnTo>
                    <a:lnTo>
                      <a:pt x="87803" y="140634"/>
                    </a:lnTo>
                    <a:lnTo>
                      <a:pt x="87803" y="141006"/>
                    </a:lnTo>
                    <a:lnTo>
                      <a:pt x="87431" y="141750"/>
                    </a:lnTo>
                    <a:lnTo>
                      <a:pt x="87431" y="141750"/>
                    </a:lnTo>
                    <a:lnTo>
                      <a:pt x="87431" y="141750"/>
                    </a:lnTo>
                    <a:lnTo>
                      <a:pt x="87431" y="141750"/>
                    </a:lnTo>
                    <a:close/>
                    <a:moveTo>
                      <a:pt x="87431" y="25299"/>
                    </a:moveTo>
                    <a:lnTo>
                      <a:pt x="87431" y="20835"/>
                    </a:lnTo>
                    <a:lnTo>
                      <a:pt x="97105" y="15626"/>
                    </a:lnTo>
                    <a:lnTo>
                      <a:pt x="97105" y="15998"/>
                    </a:lnTo>
                    <a:lnTo>
                      <a:pt x="97105" y="16370"/>
                    </a:lnTo>
                    <a:lnTo>
                      <a:pt x="97105" y="16742"/>
                    </a:lnTo>
                    <a:lnTo>
                      <a:pt x="97105" y="17114"/>
                    </a:lnTo>
                    <a:lnTo>
                      <a:pt x="97105" y="17486"/>
                    </a:lnTo>
                    <a:lnTo>
                      <a:pt x="97105" y="17858"/>
                    </a:lnTo>
                    <a:lnTo>
                      <a:pt x="97105" y="18230"/>
                    </a:lnTo>
                    <a:lnTo>
                      <a:pt x="97105" y="18602"/>
                    </a:lnTo>
                    <a:lnTo>
                      <a:pt x="87431" y="25299"/>
                    </a:lnTo>
                    <a:close/>
                    <a:moveTo>
                      <a:pt x="87431" y="20835"/>
                    </a:moveTo>
                    <a:lnTo>
                      <a:pt x="87431" y="25299"/>
                    </a:lnTo>
                    <a:lnTo>
                      <a:pt x="75898" y="31624"/>
                    </a:lnTo>
                    <a:lnTo>
                      <a:pt x="75898" y="27159"/>
                    </a:lnTo>
                    <a:lnTo>
                      <a:pt x="87431" y="20835"/>
                    </a:lnTo>
                    <a:lnTo>
                      <a:pt x="87431" y="20835"/>
                    </a:lnTo>
                    <a:close/>
                    <a:moveTo>
                      <a:pt x="87431" y="37577"/>
                    </a:moveTo>
                    <a:lnTo>
                      <a:pt x="87431" y="40925"/>
                    </a:lnTo>
                    <a:lnTo>
                      <a:pt x="84827" y="42041"/>
                    </a:lnTo>
                    <a:lnTo>
                      <a:pt x="84827" y="41669"/>
                    </a:lnTo>
                    <a:lnTo>
                      <a:pt x="84827" y="41297"/>
                    </a:lnTo>
                    <a:lnTo>
                      <a:pt x="84827" y="40925"/>
                    </a:lnTo>
                    <a:lnTo>
                      <a:pt x="84827" y="40553"/>
                    </a:lnTo>
                    <a:lnTo>
                      <a:pt x="84827" y="40181"/>
                    </a:lnTo>
                    <a:lnTo>
                      <a:pt x="84827" y="39809"/>
                    </a:lnTo>
                    <a:lnTo>
                      <a:pt x="84827" y="39437"/>
                    </a:lnTo>
                    <a:lnTo>
                      <a:pt x="84827" y="39065"/>
                    </a:lnTo>
                    <a:lnTo>
                      <a:pt x="87431" y="37577"/>
                    </a:lnTo>
                    <a:lnTo>
                      <a:pt x="87431" y="37577"/>
                    </a:lnTo>
                    <a:close/>
                    <a:moveTo>
                      <a:pt x="87431" y="140634"/>
                    </a:moveTo>
                    <a:lnTo>
                      <a:pt x="87431" y="141750"/>
                    </a:lnTo>
                    <a:lnTo>
                      <a:pt x="87431" y="142122"/>
                    </a:lnTo>
                    <a:lnTo>
                      <a:pt x="87431" y="142495"/>
                    </a:lnTo>
                    <a:lnTo>
                      <a:pt x="87431" y="142867"/>
                    </a:lnTo>
                    <a:lnTo>
                      <a:pt x="87431" y="143239"/>
                    </a:lnTo>
                    <a:lnTo>
                      <a:pt x="76270" y="149191"/>
                    </a:lnTo>
                    <a:lnTo>
                      <a:pt x="76270" y="147331"/>
                    </a:lnTo>
                    <a:lnTo>
                      <a:pt x="87431" y="140634"/>
                    </a:lnTo>
                    <a:lnTo>
                      <a:pt x="87431" y="140634"/>
                    </a:lnTo>
                    <a:close/>
                    <a:moveTo>
                      <a:pt x="87431" y="151052"/>
                    </a:moveTo>
                    <a:lnTo>
                      <a:pt x="87431" y="154772"/>
                    </a:lnTo>
                    <a:lnTo>
                      <a:pt x="75898" y="161097"/>
                    </a:lnTo>
                    <a:lnTo>
                      <a:pt x="75898" y="157377"/>
                    </a:lnTo>
                    <a:lnTo>
                      <a:pt x="87431" y="151052"/>
                    </a:lnTo>
                    <a:lnTo>
                      <a:pt x="87431" y="151052"/>
                    </a:lnTo>
                    <a:close/>
                    <a:moveTo>
                      <a:pt x="87431" y="161097"/>
                    </a:moveTo>
                    <a:lnTo>
                      <a:pt x="87431" y="164445"/>
                    </a:lnTo>
                    <a:lnTo>
                      <a:pt x="87059" y="164445"/>
                    </a:lnTo>
                    <a:lnTo>
                      <a:pt x="87059" y="164073"/>
                    </a:lnTo>
                    <a:lnTo>
                      <a:pt x="87059" y="163701"/>
                    </a:lnTo>
                    <a:lnTo>
                      <a:pt x="87059" y="163329"/>
                    </a:lnTo>
                    <a:lnTo>
                      <a:pt x="87059" y="162957"/>
                    </a:lnTo>
                    <a:lnTo>
                      <a:pt x="87059" y="162585"/>
                    </a:lnTo>
                    <a:lnTo>
                      <a:pt x="87059" y="162213"/>
                    </a:lnTo>
                    <a:lnTo>
                      <a:pt x="87059" y="161841"/>
                    </a:lnTo>
                    <a:lnTo>
                      <a:pt x="87059" y="161469"/>
                    </a:lnTo>
                    <a:lnTo>
                      <a:pt x="87431" y="161097"/>
                    </a:lnTo>
                    <a:lnTo>
                      <a:pt x="87431" y="161097"/>
                    </a:lnTo>
                    <a:close/>
                    <a:moveTo>
                      <a:pt x="75898" y="133193"/>
                    </a:moveTo>
                    <a:lnTo>
                      <a:pt x="75898" y="132449"/>
                    </a:lnTo>
                    <a:lnTo>
                      <a:pt x="76642" y="132077"/>
                    </a:lnTo>
                    <a:lnTo>
                      <a:pt x="76270" y="132449"/>
                    </a:lnTo>
                    <a:lnTo>
                      <a:pt x="75898" y="132821"/>
                    </a:lnTo>
                    <a:lnTo>
                      <a:pt x="75898" y="133193"/>
                    </a:lnTo>
                    <a:lnTo>
                      <a:pt x="75898" y="133193"/>
                    </a:lnTo>
                    <a:lnTo>
                      <a:pt x="75898" y="133193"/>
                    </a:lnTo>
                    <a:close/>
                    <a:moveTo>
                      <a:pt x="75898" y="17114"/>
                    </a:moveTo>
                    <a:lnTo>
                      <a:pt x="75898" y="13022"/>
                    </a:lnTo>
                    <a:lnTo>
                      <a:pt x="85199" y="7813"/>
                    </a:lnTo>
                    <a:lnTo>
                      <a:pt x="85199" y="8185"/>
                    </a:lnTo>
                    <a:lnTo>
                      <a:pt x="85199" y="8557"/>
                    </a:lnTo>
                    <a:lnTo>
                      <a:pt x="85199" y="8929"/>
                    </a:lnTo>
                    <a:lnTo>
                      <a:pt x="85199" y="9301"/>
                    </a:lnTo>
                    <a:lnTo>
                      <a:pt x="85199" y="9673"/>
                    </a:lnTo>
                    <a:lnTo>
                      <a:pt x="85199" y="10045"/>
                    </a:lnTo>
                    <a:lnTo>
                      <a:pt x="85199" y="10417"/>
                    </a:lnTo>
                    <a:lnTo>
                      <a:pt x="85199" y="10789"/>
                    </a:lnTo>
                    <a:lnTo>
                      <a:pt x="75898" y="17114"/>
                    </a:lnTo>
                    <a:close/>
                    <a:moveTo>
                      <a:pt x="75898" y="13022"/>
                    </a:moveTo>
                    <a:lnTo>
                      <a:pt x="75898" y="17114"/>
                    </a:lnTo>
                    <a:lnTo>
                      <a:pt x="74038" y="18230"/>
                    </a:lnTo>
                    <a:lnTo>
                      <a:pt x="74038" y="14138"/>
                    </a:lnTo>
                    <a:lnTo>
                      <a:pt x="75898" y="13022"/>
                    </a:lnTo>
                    <a:lnTo>
                      <a:pt x="75898" y="13022"/>
                    </a:lnTo>
                    <a:close/>
                    <a:moveTo>
                      <a:pt x="75898" y="27159"/>
                    </a:moveTo>
                    <a:lnTo>
                      <a:pt x="75898" y="31624"/>
                    </a:lnTo>
                    <a:lnTo>
                      <a:pt x="74038" y="32740"/>
                    </a:lnTo>
                    <a:lnTo>
                      <a:pt x="74038" y="28276"/>
                    </a:lnTo>
                    <a:lnTo>
                      <a:pt x="75898" y="27159"/>
                    </a:lnTo>
                    <a:lnTo>
                      <a:pt x="75898" y="27159"/>
                    </a:lnTo>
                    <a:close/>
                    <a:moveTo>
                      <a:pt x="75898" y="132449"/>
                    </a:moveTo>
                    <a:lnTo>
                      <a:pt x="75898" y="133193"/>
                    </a:lnTo>
                    <a:lnTo>
                      <a:pt x="75898" y="133193"/>
                    </a:lnTo>
                    <a:lnTo>
                      <a:pt x="75526" y="133565"/>
                    </a:lnTo>
                    <a:lnTo>
                      <a:pt x="75154" y="133937"/>
                    </a:lnTo>
                    <a:lnTo>
                      <a:pt x="74782" y="134309"/>
                    </a:lnTo>
                    <a:lnTo>
                      <a:pt x="74410" y="134681"/>
                    </a:lnTo>
                    <a:lnTo>
                      <a:pt x="73666" y="135054"/>
                    </a:lnTo>
                    <a:lnTo>
                      <a:pt x="73666" y="133565"/>
                    </a:lnTo>
                    <a:lnTo>
                      <a:pt x="75898" y="132449"/>
                    </a:lnTo>
                    <a:lnTo>
                      <a:pt x="75898" y="132449"/>
                    </a:lnTo>
                    <a:close/>
                    <a:moveTo>
                      <a:pt x="75898" y="146959"/>
                    </a:moveTo>
                    <a:lnTo>
                      <a:pt x="75898" y="148819"/>
                    </a:lnTo>
                    <a:lnTo>
                      <a:pt x="74038" y="149936"/>
                    </a:lnTo>
                    <a:lnTo>
                      <a:pt x="74038" y="148075"/>
                    </a:lnTo>
                    <a:lnTo>
                      <a:pt x="75898" y="146959"/>
                    </a:lnTo>
                    <a:lnTo>
                      <a:pt x="75898" y="146959"/>
                    </a:lnTo>
                    <a:close/>
                    <a:moveTo>
                      <a:pt x="75898" y="157004"/>
                    </a:moveTo>
                    <a:lnTo>
                      <a:pt x="75898" y="160725"/>
                    </a:lnTo>
                    <a:lnTo>
                      <a:pt x="75154" y="161097"/>
                    </a:lnTo>
                    <a:lnTo>
                      <a:pt x="75154" y="160725"/>
                    </a:lnTo>
                    <a:lnTo>
                      <a:pt x="75154" y="160353"/>
                    </a:lnTo>
                    <a:lnTo>
                      <a:pt x="75154" y="159981"/>
                    </a:lnTo>
                    <a:lnTo>
                      <a:pt x="75154" y="159609"/>
                    </a:lnTo>
                    <a:lnTo>
                      <a:pt x="75154" y="159237"/>
                    </a:lnTo>
                    <a:lnTo>
                      <a:pt x="75154" y="158865"/>
                    </a:lnTo>
                    <a:lnTo>
                      <a:pt x="75154" y="158493"/>
                    </a:lnTo>
                    <a:lnTo>
                      <a:pt x="75898" y="157004"/>
                    </a:lnTo>
                    <a:lnTo>
                      <a:pt x="75898" y="157004"/>
                    </a:lnTo>
                    <a:lnTo>
                      <a:pt x="75898" y="157004"/>
                    </a:lnTo>
                    <a:close/>
                    <a:moveTo>
                      <a:pt x="74038" y="8185"/>
                    </a:moveTo>
                    <a:lnTo>
                      <a:pt x="74038" y="5953"/>
                    </a:lnTo>
                    <a:lnTo>
                      <a:pt x="74410" y="6697"/>
                    </a:lnTo>
                    <a:lnTo>
                      <a:pt x="74782" y="7441"/>
                    </a:lnTo>
                    <a:lnTo>
                      <a:pt x="75154" y="8185"/>
                    </a:lnTo>
                    <a:lnTo>
                      <a:pt x="74038" y="8185"/>
                    </a:lnTo>
                    <a:close/>
                    <a:moveTo>
                      <a:pt x="74038" y="5953"/>
                    </a:moveTo>
                    <a:lnTo>
                      <a:pt x="74038" y="8185"/>
                    </a:lnTo>
                    <a:lnTo>
                      <a:pt x="62504" y="14510"/>
                    </a:lnTo>
                    <a:lnTo>
                      <a:pt x="62504" y="8185"/>
                    </a:lnTo>
                    <a:lnTo>
                      <a:pt x="72549" y="2604"/>
                    </a:lnTo>
                    <a:lnTo>
                      <a:pt x="72921" y="3348"/>
                    </a:lnTo>
                    <a:lnTo>
                      <a:pt x="73294" y="4093"/>
                    </a:lnTo>
                    <a:lnTo>
                      <a:pt x="73666" y="4837"/>
                    </a:lnTo>
                    <a:lnTo>
                      <a:pt x="74038" y="5581"/>
                    </a:lnTo>
                    <a:lnTo>
                      <a:pt x="74038" y="5953"/>
                    </a:lnTo>
                    <a:lnTo>
                      <a:pt x="74038" y="5953"/>
                    </a:lnTo>
                    <a:lnTo>
                      <a:pt x="74038" y="5953"/>
                    </a:lnTo>
                    <a:close/>
                    <a:moveTo>
                      <a:pt x="74038" y="14138"/>
                    </a:moveTo>
                    <a:lnTo>
                      <a:pt x="62504" y="20463"/>
                    </a:lnTo>
                    <a:lnTo>
                      <a:pt x="62504" y="24555"/>
                    </a:lnTo>
                    <a:lnTo>
                      <a:pt x="74038" y="18230"/>
                    </a:lnTo>
                    <a:lnTo>
                      <a:pt x="74038" y="14138"/>
                    </a:lnTo>
                    <a:lnTo>
                      <a:pt x="74038" y="14138"/>
                    </a:lnTo>
                    <a:close/>
                    <a:moveTo>
                      <a:pt x="74038" y="28276"/>
                    </a:moveTo>
                    <a:lnTo>
                      <a:pt x="74038" y="32740"/>
                    </a:lnTo>
                    <a:lnTo>
                      <a:pt x="73666" y="32740"/>
                    </a:lnTo>
                    <a:lnTo>
                      <a:pt x="73666" y="32368"/>
                    </a:lnTo>
                    <a:lnTo>
                      <a:pt x="73666" y="31996"/>
                    </a:lnTo>
                    <a:lnTo>
                      <a:pt x="73666" y="31624"/>
                    </a:lnTo>
                    <a:lnTo>
                      <a:pt x="73666" y="31252"/>
                    </a:lnTo>
                    <a:lnTo>
                      <a:pt x="73666" y="30880"/>
                    </a:lnTo>
                    <a:lnTo>
                      <a:pt x="73666" y="30508"/>
                    </a:lnTo>
                    <a:lnTo>
                      <a:pt x="73666" y="30136"/>
                    </a:lnTo>
                    <a:lnTo>
                      <a:pt x="73666" y="29764"/>
                    </a:lnTo>
                    <a:lnTo>
                      <a:pt x="74038" y="28276"/>
                    </a:lnTo>
                    <a:lnTo>
                      <a:pt x="74038" y="28276"/>
                    </a:lnTo>
                    <a:close/>
                    <a:moveTo>
                      <a:pt x="74038" y="133565"/>
                    </a:moveTo>
                    <a:lnTo>
                      <a:pt x="74038" y="135054"/>
                    </a:lnTo>
                    <a:lnTo>
                      <a:pt x="62504" y="141378"/>
                    </a:lnTo>
                    <a:lnTo>
                      <a:pt x="62504" y="139890"/>
                    </a:lnTo>
                    <a:lnTo>
                      <a:pt x="74038" y="133565"/>
                    </a:lnTo>
                    <a:lnTo>
                      <a:pt x="74038" y="133565"/>
                    </a:lnTo>
                    <a:close/>
                    <a:moveTo>
                      <a:pt x="74038" y="147703"/>
                    </a:moveTo>
                    <a:lnTo>
                      <a:pt x="74038" y="149563"/>
                    </a:lnTo>
                    <a:lnTo>
                      <a:pt x="63248" y="155516"/>
                    </a:lnTo>
                    <a:lnTo>
                      <a:pt x="63248" y="155144"/>
                    </a:lnTo>
                    <a:lnTo>
                      <a:pt x="63248" y="154772"/>
                    </a:lnTo>
                    <a:lnTo>
                      <a:pt x="63248" y="154400"/>
                    </a:lnTo>
                    <a:lnTo>
                      <a:pt x="63248" y="154028"/>
                    </a:lnTo>
                    <a:lnTo>
                      <a:pt x="63248" y="153656"/>
                    </a:lnTo>
                    <a:lnTo>
                      <a:pt x="63248" y="153284"/>
                    </a:lnTo>
                    <a:lnTo>
                      <a:pt x="63248" y="152912"/>
                    </a:lnTo>
                    <a:lnTo>
                      <a:pt x="63248" y="152540"/>
                    </a:lnTo>
                    <a:lnTo>
                      <a:pt x="74038" y="147703"/>
                    </a:lnTo>
                    <a:lnTo>
                      <a:pt x="74038" y="147703"/>
                    </a:lnTo>
                    <a:close/>
                    <a:moveTo>
                      <a:pt x="62132" y="124636"/>
                    </a:moveTo>
                    <a:lnTo>
                      <a:pt x="62132" y="124636"/>
                    </a:lnTo>
                    <a:lnTo>
                      <a:pt x="65108" y="122776"/>
                    </a:lnTo>
                    <a:lnTo>
                      <a:pt x="64736" y="122776"/>
                    </a:lnTo>
                    <a:lnTo>
                      <a:pt x="64364" y="122776"/>
                    </a:lnTo>
                    <a:lnTo>
                      <a:pt x="63992" y="122776"/>
                    </a:lnTo>
                    <a:lnTo>
                      <a:pt x="63620" y="122776"/>
                    </a:lnTo>
                    <a:lnTo>
                      <a:pt x="63248" y="122776"/>
                    </a:lnTo>
                    <a:lnTo>
                      <a:pt x="62876" y="122776"/>
                    </a:lnTo>
                    <a:lnTo>
                      <a:pt x="62504" y="122776"/>
                    </a:lnTo>
                    <a:lnTo>
                      <a:pt x="62132" y="122776"/>
                    </a:lnTo>
                    <a:lnTo>
                      <a:pt x="62132" y="124636"/>
                    </a:lnTo>
                    <a:lnTo>
                      <a:pt x="62132" y="124636"/>
                    </a:lnTo>
                    <a:close/>
                    <a:moveTo>
                      <a:pt x="62132" y="4093"/>
                    </a:moveTo>
                    <a:lnTo>
                      <a:pt x="63248" y="3720"/>
                    </a:lnTo>
                    <a:lnTo>
                      <a:pt x="62876" y="3348"/>
                    </a:lnTo>
                    <a:lnTo>
                      <a:pt x="62504" y="2976"/>
                    </a:lnTo>
                    <a:lnTo>
                      <a:pt x="62132" y="2604"/>
                    </a:lnTo>
                    <a:lnTo>
                      <a:pt x="61760" y="2232"/>
                    </a:lnTo>
                    <a:lnTo>
                      <a:pt x="61760" y="2232"/>
                    </a:lnTo>
                    <a:lnTo>
                      <a:pt x="61760" y="4093"/>
                    </a:lnTo>
                    <a:close/>
                    <a:moveTo>
                      <a:pt x="62132" y="1860"/>
                    </a:moveTo>
                    <a:lnTo>
                      <a:pt x="62132" y="4093"/>
                    </a:lnTo>
                    <a:lnTo>
                      <a:pt x="58040" y="6325"/>
                    </a:lnTo>
                    <a:lnTo>
                      <a:pt x="58040" y="1860"/>
                    </a:lnTo>
                    <a:lnTo>
                      <a:pt x="61388" y="0"/>
                    </a:lnTo>
                    <a:lnTo>
                      <a:pt x="61760" y="372"/>
                    </a:lnTo>
                    <a:lnTo>
                      <a:pt x="62132" y="744"/>
                    </a:lnTo>
                    <a:lnTo>
                      <a:pt x="62132" y="1860"/>
                    </a:lnTo>
                    <a:lnTo>
                      <a:pt x="62132" y="1860"/>
                    </a:lnTo>
                    <a:lnTo>
                      <a:pt x="62132" y="1860"/>
                    </a:lnTo>
                    <a:close/>
                    <a:moveTo>
                      <a:pt x="62132" y="7813"/>
                    </a:moveTo>
                    <a:lnTo>
                      <a:pt x="62132" y="14138"/>
                    </a:lnTo>
                    <a:lnTo>
                      <a:pt x="58040" y="16370"/>
                    </a:lnTo>
                    <a:lnTo>
                      <a:pt x="58040" y="10045"/>
                    </a:lnTo>
                    <a:lnTo>
                      <a:pt x="62132" y="7813"/>
                    </a:lnTo>
                    <a:lnTo>
                      <a:pt x="62132" y="7813"/>
                    </a:lnTo>
                    <a:close/>
                    <a:moveTo>
                      <a:pt x="62132" y="20091"/>
                    </a:moveTo>
                    <a:lnTo>
                      <a:pt x="62132" y="24183"/>
                    </a:lnTo>
                    <a:lnTo>
                      <a:pt x="62132" y="24183"/>
                    </a:lnTo>
                    <a:lnTo>
                      <a:pt x="62132" y="23811"/>
                    </a:lnTo>
                    <a:lnTo>
                      <a:pt x="62132" y="23439"/>
                    </a:lnTo>
                    <a:lnTo>
                      <a:pt x="62132" y="23067"/>
                    </a:lnTo>
                    <a:lnTo>
                      <a:pt x="62132" y="22695"/>
                    </a:lnTo>
                    <a:lnTo>
                      <a:pt x="62132" y="22323"/>
                    </a:lnTo>
                    <a:lnTo>
                      <a:pt x="62132" y="21951"/>
                    </a:lnTo>
                    <a:lnTo>
                      <a:pt x="62132" y="21579"/>
                    </a:lnTo>
                    <a:lnTo>
                      <a:pt x="62132" y="21207"/>
                    </a:lnTo>
                    <a:lnTo>
                      <a:pt x="62132" y="20091"/>
                    </a:lnTo>
                    <a:lnTo>
                      <a:pt x="62132" y="20091"/>
                    </a:lnTo>
                    <a:close/>
                    <a:moveTo>
                      <a:pt x="62132" y="124636"/>
                    </a:moveTo>
                    <a:lnTo>
                      <a:pt x="62132" y="124636"/>
                    </a:lnTo>
                    <a:lnTo>
                      <a:pt x="58040" y="127240"/>
                    </a:lnTo>
                    <a:lnTo>
                      <a:pt x="58040" y="126869"/>
                    </a:lnTo>
                    <a:lnTo>
                      <a:pt x="62132" y="124636"/>
                    </a:lnTo>
                    <a:lnTo>
                      <a:pt x="62132" y="124636"/>
                    </a:lnTo>
                    <a:close/>
                    <a:moveTo>
                      <a:pt x="62132" y="139890"/>
                    </a:moveTo>
                    <a:lnTo>
                      <a:pt x="62132" y="141378"/>
                    </a:lnTo>
                    <a:lnTo>
                      <a:pt x="58040" y="143611"/>
                    </a:lnTo>
                    <a:lnTo>
                      <a:pt x="58040" y="142122"/>
                    </a:lnTo>
                    <a:lnTo>
                      <a:pt x="62132" y="139890"/>
                    </a:lnTo>
                    <a:close/>
                    <a:moveTo>
                      <a:pt x="29392" y="70317"/>
                    </a:moveTo>
                    <a:lnTo>
                      <a:pt x="30136" y="69945"/>
                    </a:lnTo>
                    <a:lnTo>
                      <a:pt x="30508" y="69945"/>
                    </a:lnTo>
                    <a:lnTo>
                      <a:pt x="30508" y="69945"/>
                    </a:lnTo>
                    <a:lnTo>
                      <a:pt x="30508" y="69945"/>
                    </a:lnTo>
                    <a:lnTo>
                      <a:pt x="30508" y="69945"/>
                    </a:lnTo>
                    <a:lnTo>
                      <a:pt x="30508" y="69945"/>
                    </a:lnTo>
                    <a:lnTo>
                      <a:pt x="30508" y="69945"/>
                    </a:lnTo>
                    <a:lnTo>
                      <a:pt x="30508" y="69945"/>
                    </a:lnTo>
                    <a:lnTo>
                      <a:pt x="30508" y="69945"/>
                    </a:lnTo>
                    <a:lnTo>
                      <a:pt x="30508" y="69945"/>
                    </a:lnTo>
                    <a:lnTo>
                      <a:pt x="30508" y="69945"/>
                    </a:lnTo>
                    <a:lnTo>
                      <a:pt x="30508" y="69945"/>
                    </a:lnTo>
                    <a:lnTo>
                      <a:pt x="29392" y="70317"/>
                    </a:lnTo>
                    <a:lnTo>
                      <a:pt x="29392" y="70317"/>
                    </a:lnTo>
                    <a:lnTo>
                      <a:pt x="29392" y="70317"/>
                    </a:lnTo>
                    <a:lnTo>
                      <a:pt x="29392" y="70317"/>
                    </a:lnTo>
                    <a:lnTo>
                      <a:pt x="29392" y="70317"/>
                    </a:lnTo>
                    <a:lnTo>
                      <a:pt x="29392" y="70317"/>
                    </a:lnTo>
                    <a:lnTo>
                      <a:pt x="29392" y="70317"/>
                    </a:lnTo>
                    <a:lnTo>
                      <a:pt x="29392" y="70317"/>
                    </a:lnTo>
                    <a:close/>
                    <a:moveTo>
                      <a:pt x="58040" y="1860"/>
                    </a:moveTo>
                    <a:lnTo>
                      <a:pt x="58040" y="6325"/>
                    </a:lnTo>
                    <a:lnTo>
                      <a:pt x="39437" y="16370"/>
                    </a:lnTo>
                    <a:lnTo>
                      <a:pt x="39065" y="15998"/>
                    </a:lnTo>
                    <a:lnTo>
                      <a:pt x="38693" y="15626"/>
                    </a:lnTo>
                    <a:lnTo>
                      <a:pt x="38321" y="15254"/>
                    </a:lnTo>
                    <a:lnTo>
                      <a:pt x="37949" y="14882"/>
                    </a:lnTo>
                    <a:lnTo>
                      <a:pt x="37577" y="14510"/>
                    </a:lnTo>
                    <a:lnTo>
                      <a:pt x="28648" y="19346"/>
                    </a:lnTo>
                    <a:lnTo>
                      <a:pt x="28648" y="19346"/>
                    </a:lnTo>
                    <a:lnTo>
                      <a:pt x="29020" y="19719"/>
                    </a:lnTo>
                    <a:lnTo>
                      <a:pt x="29392" y="20091"/>
                    </a:lnTo>
                    <a:lnTo>
                      <a:pt x="29764" y="20463"/>
                    </a:lnTo>
                    <a:lnTo>
                      <a:pt x="30136" y="20835"/>
                    </a:lnTo>
                    <a:lnTo>
                      <a:pt x="30508" y="21207"/>
                    </a:lnTo>
                    <a:lnTo>
                      <a:pt x="30880" y="21579"/>
                    </a:lnTo>
                    <a:lnTo>
                      <a:pt x="28648" y="22695"/>
                    </a:lnTo>
                    <a:lnTo>
                      <a:pt x="28648" y="11534"/>
                    </a:lnTo>
                    <a:lnTo>
                      <a:pt x="41297" y="4837"/>
                    </a:lnTo>
                    <a:lnTo>
                      <a:pt x="41669" y="5209"/>
                    </a:lnTo>
                    <a:lnTo>
                      <a:pt x="42041" y="5581"/>
                    </a:lnTo>
                    <a:lnTo>
                      <a:pt x="42414" y="5953"/>
                    </a:lnTo>
                    <a:lnTo>
                      <a:pt x="42414" y="5953"/>
                    </a:lnTo>
                    <a:lnTo>
                      <a:pt x="50227" y="1860"/>
                    </a:lnTo>
                    <a:lnTo>
                      <a:pt x="50599" y="2232"/>
                    </a:lnTo>
                    <a:lnTo>
                      <a:pt x="50971" y="2604"/>
                    </a:lnTo>
                    <a:lnTo>
                      <a:pt x="51343" y="2976"/>
                    </a:lnTo>
                    <a:lnTo>
                      <a:pt x="51715" y="3348"/>
                    </a:lnTo>
                    <a:lnTo>
                      <a:pt x="52087" y="3720"/>
                    </a:lnTo>
                    <a:lnTo>
                      <a:pt x="52459" y="4093"/>
                    </a:lnTo>
                    <a:lnTo>
                      <a:pt x="52831" y="4465"/>
                    </a:lnTo>
                    <a:lnTo>
                      <a:pt x="53203" y="4837"/>
                    </a:lnTo>
                    <a:lnTo>
                      <a:pt x="36833" y="13766"/>
                    </a:lnTo>
                    <a:lnTo>
                      <a:pt x="37205" y="14138"/>
                    </a:lnTo>
                    <a:lnTo>
                      <a:pt x="37577" y="14510"/>
                    </a:lnTo>
                    <a:lnTo>
                      <a:pt x="37577" y="14138"/>
                    </a:lnTo>
                    <a:lnTo>
                      <a:pt x="37205" y="13766"/>
                    </a:lnTo>
                    <a:lnTo>
                      <a:pt x="58040" y="1860"/>
                    </a:lnTo>
                    <a:lnTo>
                      <a:pt x="58040" y="1860"/>
                    </a:lnTo>
                    <a:close/>
                    <a:moveTo>
                      <a:pt x="58040" y="10417"/>
                    </a:moveTo>
                    <a:lnTo>
                      <a:pt x="48738" y="15626"/>
                    </a:lnTo>
                    <a:lnTo>
                      <a:pt x="49110" y="16370"/>
                    </a:lnTo>
                    <a:lnTo>
                      <a:pt x="49482" y="17114"/>
                    </a:lnTo>
                    <a:lnTo>
                      <a:pt x="49855" y="17858"/>
                    </a:lnTo>
                    <a:lnTo>
                      <a:pt x="50227" y="18602"/>
                    </a:lnTo>
                    <a:lnTo>
                      <a:pt x="50599" y="19346"/>
                    </a:lnTo>
                    <a:lnTo>
                      <a:pt x="50971" y="20091"/>
                    </a:lnTo>
                    <a:lnTo>
                      <a:pt x="51343" y="20835"/>
                    </a:lnTo>
                    <a:lnTo>
                      <a:pt x="51715" y="21579"/>
                    </a:lnTo>
                    <a:lnTo>
                      <a:pt x="58784" y="17858"/>
                    </a:lnTo>
                    <a:lnTo>
                      <a:pt x="58784" y="10417"/>
                    </a:lnTo>
                    <a:lnTo>
                      <a:pt x="58040" y="10417"/>
                    </a:lnTo>
                    <a:close/>
                    <a:moveTo>
                      <a:pt x="58040" y="126869"/>
                    </a:moveTo>
                    <a:lnTo>
                      <a:pt x="58040" y="126869"/>
                    </a:lnTo>
                    <a:lnTo>
                      <a:pt x="39437" y="136914"/>
                    </a:lnTo>
                    <a:lnTo>
                      <a:pt x="39809" y="136914"/>
                    </a:lnTo>
                    <a:lnTo>
                      <a:pt x="40181" y="136914"/>
                    </a:lnTo>
                    <a:lnTo>
                      <a:pt x="40553" y="136914"/>
                    </a:lnTo>
                    <a:lnTo>
                      <a:pt x="40925" y="136914"/>
                    </a:lnTo>
                    <a:lnTo>
                      <a:pt x="41297" y="136914"/>
                    </a:lnTo>
                    <a:lnTo>
                      <a:pt x="41669" y="136914"/>
                    </a:lnTo>
                    <a:lnTo>
                      <a:pt x="42041" y="136914"/>
                    </a:lnTo>
                    <a:lnTo>
                      <a:pt x="42414" y="136914"/>
                    </a:lnTo>
                    <a:lnTo>
                      <a:pt x="58040" y="126869"/>
                    </a:lnTo>
                    <a:lnTo>
                      <a:pt x="58040" y="126869"/>
                    </a:lnTo>
                    <a:close/>
                    <a:moveTo>
                      <a:pt x="58040" y="142122"/>
                    </a:moveTo>
                    <a:lnTo>
                      <a:pt x="58040" y="143611"/>
                    </a:lnTo>
                    <a:lnTo>
                      <a:pt x="50971" y="147331"/>
                    </a:lnTo>
                    <a:lnTo>
                      <a:pt x="51343" y="146959"/>
                    </a:lnTo>
                    <a:lnTo>
                      <a:pt x="51715" y="146587"/>
                    </a:lnTo>
                    <a:lnTo>
                      <a:pt x="52087" y="146215"/>
                    </a:lnTo>
                    <a:lnTo>
                      <a:pt x="52459" y="145843"/>
                    </a:lnTo>
                    <a:lnTo>
                      <a:pt x="52831" y="145471"/>
                    </a:lnTo>
                    <a:lnTo>
                      <a:pt x="53203" y="145099"/>
                    </a:lnTo>
                    <a:lnTo>
                      <a:pt x="53575" y="144727"/>
                    </a:lnTo>
                    <a:lnTo>
                      <a:pt x="53947" y="144355"/>
                    </a:lnTo>
                    <a:lnTo>
                      <a:pt x="58040" y="142122"/>
                    </a:lnTo>
                    <a:lnTo>
                      <a:pt x="58040" y="142122"/>
                    </a:lnTo>
                    <a:close/>
                    <a:moveTo>
                      <a:pt x="29392" y="71433"/>
                    </a:moveTo>
                    <a:lnTo>
                      <a:pt x="32740" y="69573"/>
                    </a:lnTo>
                    <a:lnTo>
                      <a:pt x="32368" y="69573"/>
                    </a:lnTo>
                    <a:lnTo>
                      <a:pt x="31996" y="69573"/>
                    </a:lnTo>
                    <a:lnTo>
                      <a:pt x="31624" y="69573"/>
                    </a:lnTo>
                    <a:lnTo>
                      <a:pt x="31252" y="69573"/>
                    </a:lnTo>
                    <a:lnTo>
                      <a:pt x="30880" y="69573"/>
                    </a:lnTo>
                    <a:lnTo>
                      <a:pt x="30508" y="69573"/>
                    </a:lnTo>
                    <a:lnTo>
                      <a:pt x="30136" y="69573"/>
                    </a:lnTo>
                    <a:lnTo>
                      <a:pt x="29764" y="69573"/>
                    </a:lnTo>
                    <a:lnTo>
                      <a:pt x="29392" y="71433"/>
                    </a:lnTo>
                    <a:lnTo>
                      <a:pt x="29392" y="71433"/>
                    </a:lnTo>
                    <a:lnTo>
                      <a:pt x="29392" y="71433"/>
                    </a:lnTo>
                    <a:close/>
                    <a:moveTo>
                      <a:pt x="29392" y="56179"/>
                    </a:moveTo>
                    <a:lnTo>
                      <a:pt x="29392" y="56179"/>
                    </a:lnTo>
                    <a:lnTo>
                      <a:pt x="29392" y="56179"/>
                    </a:lnTo>
                    <a:lnTo>
                      <a:pt x="29392" y="56179"/>
                    </a:lnTo>
                    <a:lnTo>
                      <a:pt x="29392" y="56179"/>
                    </a:lnTo>
                    <a:close/>
                    <a:moveTo>
                      <a:pt x="29392" y="32740"/>
                    </a:moveTo>
                    <a:lnTo>
                      <a:pt x="29392" y="31996"/>
                    </a:lnTo>
                    <a:lnTo>
                      <a:pt x="29764" y="31996"/>
                    </a:lnTo>
                    <a:lnTo>
                      <a:pt x="30508" y="32368"/>
                    </a:lnTo>
                    <a:lnTo>
                      <a:pt x="29392" y="32740"/>
                    </a:lnTo>
                    <a:close/>
                    <a:moveTo>
                      <a:pt x="28276" y="71061"/>
                    </a:moveTo>
                    <a:lnTo>
                      <a:pt x="29392" y="70317"/>
                    </a:lnTo>
                    <a:lnTo>
                      <a:pt x="29392" y="70317"/>
                    </a:lnTo>
                    <a:lnTo>
                      <a:pt x="29392" y="70317"/>
                    </a:lnTo>
                    <a:lnTo>
                      <a:pt x="29392" y="70317"/>
                    </a:lnTo>
                    <a:lnTo>
                      <a:pt x="29392" y="70317"/>
                    </a:lnTo>
                    <a:lnTo>
                      <a:pt x="29392" y="70317"/>
                    </a:lnTo>
                    <a:lnTo>
                      <a:pt x="29392" y="70317"/>
                    </a:lnTo>
                    <a:lnTo>
                      <a:pt x="29392" y="70317"/>
                    </a:lnTo>
                    <a:lnTo>
                      <a:pt x="29392" y="70317"/>
                    </a:lnTo>
                    <a:lnTo>
                      <a:pt x="29392" y="70317"/>
                    </a:lnTo>
                    <a:lnTo>
                      <a:pt x="29392" y="70317"/>
                    </a:lnTo>
                    <a:lnTo>
                      <a:pt x="29392" y="70317"/>
                    </a:lnTo>
                    <a:lnTo>
                      <a:pt x="28276" y="71061"/>
                    </a:lnTo>
                    <a:lnTo>
                      <a:pt x="28276" y="71061"/>
                    </a:lnTo>
                    <a:lnTo>
                      <a:pt x="28276" y="71061"/>
                    </a:lnTo>
                    <a:lnTo>
                      <a:pt x="28276" y="71061"/>
                    </a:lnTo>
                    <a:lnTo>
                      <a:pt x="28276" y="71061"/>
                    </a:lnTo>
                    <a:lnTo>
                      <a:pt x="28276" y="71061"/>
                    </a:lnTo>
                    <a:lnTo>
                      <a:pt x="28276" y="71061"/>
                    </a:lnTo>
                    <a:close/>
                    <a:moveTo>
                      <a:pt x="29392" y="10417"/>
                    </a:moveTo>
                    <a:lnTo>
                      <a:pt x="29392" y="21579"/>
                    </a:lnTo>
                    <a:lnTo>
                      <a:pt x="26043" y="23439"/>
                    </a:lnTo>
                    <a:lnTo>
                      <a:pt x="26043" y="12278"/>
                    </a:lnTo>
                    <a:lnTo>
                      <a:pt x="29392" y="10417"/>
                    </a:lnTo>
                    <a:lnTo>
                      <a:pt x="29392" y="10417"/>
                    </a:lnTo>
                    <a:close/>
                    <a:moveTo>
                      <a:pt x="29392" y="31996"/>
                    </a:moveTo>
                    <a:lnTo>
                      <a:pt x="29392" y="32740"/>
                    </a:lnTo>
                    <a:lnTo>
                      <a:pt x="26043" y="34600"/>
                    </a:lnTo>
                    <a:lnTo>
                      <a:pt x="26043" y="30508"/>
                    </a:lnTo>
                    <a:lnTo>
                      <a:pt x="26415" y="30508"/>
                    </a:lnTo>
                    <a:lnTo>
                      <a:pt x="27160" y="30880"/>
                    </a:lnTo>
                    <a:lnTo>
                      <a:pt x="27904" y="31252"/>
                    </a:lnTo>
                    <a:lnTo>
                      <a:pt x="28648" y="31624"/>
                    </a:lnTo>
                    <a:lnTo>
                      <a:pt x="29392" y="31996"/>
                    </a:lnTo>
                    <a:lnTo>
                      <a:pt x="29392" y="31996"/>
                    </a:lnTo>
                    <a:lnTo>
                      <a:pt x="29392" y="31996"/>
                    </a:lnTo>
                    <a:lnTo>
                      <a:pt x="29392" y="31996"/>
                    </a:lnTo>
                    <a:close/>
                    <a:moveTo>
                      <a:pt x="29392" y="56179"/>
                    </a:moveTo>
                    <a:lnTo>
                      <a:pt x="29392" y="56179"/>
                    </a:lnTo>
                    <a:lnTo>
                      <a:pt x="26043" y="58040"/>
                    </a:lnTo>
                    <a:lnTo>
                      <a:pt x="26043" y="56923"/>
                    </a:lnTo>
                    <a:lnTo>
                      <a:pt x="26788" y="56551"/>
                    </a:lnTo>
                    <a:lnTo>
                      <a:pt x="27160" y="56551"/>
                    </a:lnTo>
                    <a:lnTo>
                      <a:pt x="27532" y="56551"/>
                    </a:lnTo>
                    <a:lnTo>
                      <a:pt x="27904" y="56551"/>
                    </a:lnTo>
                    <a:lnTo>
                      <a:pt x="28276" y="56551"/>
                    </a:lnTo>
                    <a:lnTo>
                      <a:pt x="28648" y="56551"/>
                    </a:lnTo>
                    <a:lnTo>
                      <a:pt x="29020" y="56551"/>
                    </a:lnTo>
                    <a:lnTo>
                      <a:pt x="29392" y="56179"/>
                    </a:lnTo>
                    <a:lnTo>
                      <a:pt x="29392" y="56179"/>
                    </a:lnTo>
                    <a:lnTo>
                      <a:pt x="29392" y="56179"/>
                    </a:lnTo>
                    <a:close/>
                    <a:moveTo>
                      <a:pt x="29392" y="71433"/>
                    </a:moveTo>
                    <a:lnTo>
                      <a:pt x="29392" y="71433"/>
                    </a:lnTo>
                    <a:lnTo>
                      <a:pt x="26043" y="73293"/>
                    </a:lnTo>
                    <a:lnTo>
                      <a:pt x="26043" y="73293"/>
                    </a:lnTo>
                    <a:lnTo>
                      <a:pt x="29392" y="71433"/>
                    </a:lnTo>
                    <a:lnTo>
                      <a:pt x="29392" y="71433"/>
                    </a:lnTo>
                    <a:close/>
                    <a:moveTo>
                      <a:pt x="25671" y="56551"/>
                    </a:moveTo>
                    <a:lnTo>
                      <a:pt x="25671" y="56551"/>
                    </a:lnTo>
                    <a:lnTo>
                      <a:pt x="25671" y="56551"/>
                    </a:lnTo>
                    <a:lnTo>
                      <a:pt x="25671" y="56551"/>
                    </a:lnTo>
                    <a:lnTo>
                      <a:pt x="25671" y="56551"/>
                    </a:lnTo>
                    <a:lnTo>
                      <a:pt x="25671" y="56551"/>
                    </a:lnTo>
                    <a:lnTo>
                      <a:pt x="25671" y="56551"/>
                    </a:lnTo>
                    <a:lnTo>
                      <a:pt x="25671" y="56551"/>
                    </a:lnTo>
                    <a:lnTo>
                      <a:pt x="25671" y="56551"/>
                    </a:lnTo>
                    <a:lnTo>
                      <a:pt x="26043" y="56551"/>
                    </a:lnTo>
                    <a:lnTo>
                      <a:pt x="26043" y="56551"/>
                    </a:lnTo>
                    <a:lnTo>
                      <a:pt x="26043" y="56551"/>
                    </a:lnTo>
                    <a:lnTo>
                      <a:pt x="26043" y="56551"/>
                    </a:lnTo>
                    <a:lnTo>
                      <a:pt x="26043" y="56551"/>
                    </a:lnTo>
                    <a:lnTo>
                      <a:pt x="26043" y="56551"/>
                    </a:lnTo>
                    <a:lnTo>
                      <a:pt x="26043" y="56551"/>
                    </a:lnTo>
                    <a:lnTo>
                      <a:pt x="26043" y="56551"/>
                    </a:lnTo>
                    <a:lnTo>
                      <a:pt x="26043" y="56551"/>
                    </a:lnTo>
                    <a:lnTo>
                      <a:pt x="26043" y="56551"/>
                    </a:lnTo>
                    <a:lnTo>
                      <a:pt x="26043" y="56551"/>
                    </a:lnTo>
                    <a:lnTo>
                      <a:pt x="26043" y="56551"/>
                    </a:lnTo>
                    <a:lnTo>
                      <a:pt x="26043" y="56551"/>
                    </a:lnTo>
                    <a:lnTo>
                      <a:pt x="26043" y="56551"/>
                    </a:lnTo>
                    <a:lnTo>
                      <a:pt x="26043" y="56551"/>
                    </a:lnTo>
                    <a:lnTo>
                      <a:pt x="26043" y="56551"/>
                    </a:lnTo>
                    <a:lnTo>
                      <a:pt x="26043" y="56551"/>
                    </a:lnTo>
                    <a:lnTo>
                      <a:pt x="26043" y="56551"/>
                    </a:lnTo>
                    <a:lnTo>
                      <a:pt x="26043" y="56551"/>
                    </a:lnTo>
                    <a:lnTo>
                      <a:pt x="26043" y="56551"/>
                    </a:lnTo>
                    <a:lnTo>
                      <a:pt x="26043" y="56551"/>
                    </a:lnTo>
                    <a:lnTo>
                      <a:pt x="26043" y="56551"/>
                    </a:lnTo>
                    <a:lnTo>
                      <a:pt x="26043" y="56551"/>
                    </a:lnTo>
                    <a:lnTo>
                      <a:pt x="26043" y="56551"/>
                    </a:lnTo>
                    <a:lnTo>
                      <a:pt x="26043" y="56551"/>
                    </a:lnTo>
                    <a:lnTo>
                      <a:pt x="26043" y="56551"/>
                    </a:lnTo>
                    <a:lnTo>
                      <a:pt x="24927" y="55807"/>
                    </a:lnTo>
                    <a:lnTo>
                      <a:pt x="24555" y="56179"/>
                    </a:lnTo>
                    <a:lnTo>
                      <a:pt x="24555" y="56551"/>
                    </a:lnTo>
                    <a:lnTo>
                      <a:pt x="25671" y="56551"/>
                    </a:lnTo>
                    <a:close/>
                    <a:moveTo>
                      <a:pt x="25671" y="43902"/>
                    </a:moveTo>
                    <a:lnTo>
                      <a:pt x="25671" y="42786"/>
                    </a:lnTo>
                    <a:lnTo>
                      <a:pt x="25671" y="42786"/>
                    </a:lnTo>
                    <a:lnTo>
                      <a:pt x="26043" y="42786"/>
                    </a:lnTo>
                    <a:lnTo>
                      <a:pt x="26415" y="42786"/>
                    </a:lnTo>
                    <a:lnTo>
                      <a:pt x="26788" y="42786"/>
                    </a:lnTo>
                    <a:lnTo>
                      <a:pt x="27160" y="42786"/>
                    </a:lnTo>
                    <a:lnTo>
                      <a:pt x="27532" y="42786"/>
                    </a:lnTo>
                    <a:lnTo>
                      <a:pt x="25671" y="43902"/>
                    </a:lnTo>
                    <a:close/>
                    <a:moveTo>
                      <a:pt x="25671" y="12278"/>
                    </a:moveTo>
                    <a:lnTo>
                      <a:pt x="25671" y="23439"/>
                    </a:lnTo>
                    <a:lnTo>
                      <a:pt x="14510" y="29392"/>
                    </a:lnTo>
                    <a:lnTo>
                      <a:pt x="14510" y="20463"/>
                    </a:lnTo>
                    <a:lnTo>
                      <a:pt x="19347" y="17858"/>
                    </a:lnTo>
                    <a:lnTo>
                      <a:pt x="19347" y="17858"/>
                    </a:lnTo>
                    <a:lnTo>
                      <a:pt x="18974" y="17486"/>
                    </a:lnTo>
                    <a:lnTo>
                      <a:pt x="18602" y="17114"/>
                    </a:lnTo>
                    <a:lnTo>
                      <a:pt x="18230" y="16742"/>
                    </a:lnTo>
                    <a:lnTo>
                      <a:pt x="17858" y="16370"/>
                    </a:lnTo>
                    <a:lnTo>
                      <a:pt x="25671" y="12278"/>
                    </a:lnTo>
                    <a:lnTo>
                      <a:pt x="25671" y="12278"/>
                    </a:lnTo>
                    <a:close/>
                    <a:moveTo>
                      <a:pt x="25671" y="30508"/>
                    </a:moveTo>
                    <a:lnTo>
                      <a:pt x="25671" y="34600"/>
                    </a:lnTo>
                    <a:lnTo>
                      <a:pt x="14510" y="40553"/>
                    </a:lnTo>
                    <a:lnTo>
                      <a:pt x="14510" y="36461"/>
                    </a:lnTo>
                    <a:lnTo>
                      <a:pt x="25671" y="30508"/>
                    </a:lnTo>
                    <a:lnTo>
                      <a:pt x="25671" y="30508"/>
                    </a:lnTo>
                    <a:lnTo>
                      <a:pt x="25671" y="30508"/>
                    </a:lnTo>
                    <a:close/>
                    <a:moveTo>
                      <a:pt x="25671" y="42786"/>
                    </a:moveTo>
                    <a:lnTo>
                      <a:pt x="25671" y="43902"/>
                    </a:lnTo>
                    <a:lnTo>
                      <a:pt x="14510" y="49854"/>
                    </a:lnTo>
                    <a:lnTo>
                      <a:pt x="14510" y="47994"/>
                    </a:lnTo>
                    <a:lnTo>
                      <a:pt x="24927" y="42413"/>
                    </a:lnTo>
                    <a:lnTo>
                      <a:pt x="25299" y="42413"/>
                    </a:lnTo>
                    <a:lnTo>
                      <a:pt x="25671" y="42786"/>
                    </a:lnTo>
                    <a:lnTo>
                      <a:pt x="25671" y="42786"/>
                    </a:lnTo>
                    <a:lnTo>
                      <a:pt x="25671" y="42786"/>
                    </a:lnTo>
                    <a:close/>
                    <a:moveTo>
                      <a:pt x="25671" y="55807"/>
                    </a:moveTo>
                    <a:lnTo>
                      <a:pt x="25671" y="56551"/>
                    </a:lnTo>
                    <a:lnTo>
                      <a:pt x="25671" y="56551"/>
                    </a:lnTo>
                    <a:lnTo>
                      <a:pt x="25671" y="56551"/>
                    </a:lnTo>
                    <a:lnTo>
                      <a:pt x="25671" y="56551"/>
                    </a:lnTo>
                    <a:lnTo>
                      <a:pt x="25671" y="56551"/>
                    </a:lnTo>
                    <a:lnTo>
                      <a:pt x="25671" y="56551"/>
                    </a:lnTo>
                    <a:lnTo>
                      <a:pt x="25671" y="56551"/>
                    </a:lnTo>
                    <a:lnTo>
                      <a:pt x="25671" y="56551"/>
                    </a:lnTo>
                    <a:lnTo>
                      <a:pt x="25671" y="56551"/>
                    </a:lnTo>
                    <a:lnTo>
                      <a:pt x="25671" y="56551"/>
                    </a:lnTo>
                    <a:lnTo>
                      <a:pt x="25671" y="56551"/>
                    </a:lnTo>
                    <a:lnTo>
                      <a:pt x="25671" y="56551"/>
                    </a:lnTo>
                    <a:lnTo>
                      <a:pt x="25671" y="56551"/>
                    </a:lnTo>
                    <a:lnTo>
                      <a:pt x="25671" y="56551"/>
                    </a:lnTo>
                    <a:lnTo>
                      <a:pt x="25671" y="56551"/>
                    </a:lnTo>
                    <a:lnTo>
                      <a:pt x="25671" y="56551"/>
                    </a:lnTo>
                    <a:lnTo>
                      <a:pt x="25671" y="56551"/>
                    </a:lnTo>
                    <a:lnTo>
                      <a:pt x="25671" y="56551"/>
                    </a:lnTo>
                    <a:lnTo>
                      <a:pt x="25671" y="56551"/>
                    </a:lnTo>
                    <a:lnTo>
                      <a:pt x="25671" y="56551"/>
                    </a:lnTo>
                    <a:lnTo>
                      <a:pt x="25671" y="56551"/>
                    </a:lnTo>
                    <a:lnTo>
                      <a:pt x="25671" y="56551"/>
                    </a:lnTo>
                    <a:lnTo>
                      <a:pt x="25671" y="56551"/>
                    </a:lnTo>
                    <a:lnTo>
                      <a:pt x="25671" y="56551"/>
                    </a:lnTo>
                    <a:lnTo>
                      <a:pt x="25671" y="56551"/>
                    </a:lnTo>
                    <a:lnTo>
                      <a:pt x="25671" y="56551"/>
                    </a:lnTo>
                    <a:lnTo>
                      <a:pt x="25671" y="56551"/>
                    </a:lnTo>
                    <a:lnTo>
                      <a:pt x="25671" y="56551"/>
                    </a:lnTo>
                    <a:lnTo>
                      <a:pt x="25671" y="56551"/>
                    </a:lnTo>
                    <a:lnTo>
                      <a:pt x="25671" y="56551"/>
                    </a:lnTo>
                    <a:lnTo>
                      <a:pt x="25671" y="56551"/>
                    </a:lnTo>
                    <a:lnTo>
                      <a:pt x="25671" y="56551"/>
                    </a:lnTo>
                    <a:lnTo>
                      <a:pt x="25671" y="56551"/>
                    </a:lnTo>
                    <a:lnTo>
                      <a:pt x="25671" y="56551"/>
                    </a:lnTo>
                    <a:lnTo>
                      <a:pt x="25671" y="55807"/>
                    </a:lnTo>
                    <a:lnTo>
                      <a:pt x="25671" y="55807"/>
                    </a:lnTo>
                    <a:close/>
                    <a:moveTo>
                      <a:pt x="25671" y="56923"/>
                    </a:moveTo>
                    <a:lnTo>
                      <a:pt x="25671" y="58040"/>
                    </a:lnTo>
                    <a:lnTo>
                      <a:pt x="14510" y="63992"/>
                    </a:lnTo>
                    <a:lnTo>
                      <a:pt x="14510" y="62876"/>
                    </a:lnTo>
                    <a:lnTo>
                      <a:pt x="25671" y="56923"/>
                    </a:lnTo>
                    <a:lnTo>
                      <a:pt x="25671" y="56923"/>
                    </a:lnTo>
                    <a:close/>
                    <a:moveTo>
                      <a:pt x="25671" y="73293"/>
                    </a:moveTo>
                    <a:lnTo>
                      <a:pt x="25671" y="73293"/>
                    </a:lnTo>
                    <a:lnTo>
                      <a:pt x="14510" y="79246"/>
                    </a:lnTo>
                    <a:lnTo>
                      <a:pt x="14510" y="79246"/>
                    </a:lnTo>
                    <a:lnTo>
                      <a:pt x="25671" y="73293"/>
                    </a:lnTo>
                    <a:close/>
                    <a:moveTo>
                      <a:pt x="14510" y="20835"/>
                    </a:moveTo>
                    <a:lnTo>
                      <a:pt x="14510" y="29764"/>
                    </a:lnTo>
                    <a:lnTo>
                      <a:pt x="7813" y="33484"/>
                    </a:lnTo>
                    <a:lnTo>
                      <a:pt x="7441" y="33112"/>
                    </a:lnTo>
                    <a:lnTo>
                      <a:pt x="7069" y="32740"/>
                    </a:lnTo>
                    <a:lnTo>
                      <a:pt x="6697" y="32368"/>
                    </a:lnTo>
                    <a:lnTo>
                      <a:pt x="6325" y="31996"/>
                    </a:lnTo>
                    <a:lnTo>
                      <a:pt x="5953" y="31624"/>
                    </a:lnTo>
                    <a:lnTo>
                      <a:pt x="5581" y="31252"/>
                    </a:lnTo>
                    <a:lnTo>
                      <a:pt x="5209" y="30880"/>
                    </a:lnTo>
                    <a:lnTo>
                      <a:pt x="4837" y="30508"/>
                    </a:lnTo>
                    <a:lnTo>
                      <a:pt x="14138" y="25671"/>
                    </a:lnTo>
                    <a:lnTo>
                      <a:pt x="13766" y="25299"/>
                    </a:lnTo>
                    <a:lnTo>
                      <a:pt x="13022" y="24927"/>
                    </a:lnTo>
                    <a:lnTo>
                      <a:pt x="12278" y="24555"/>
                    </a:lnTo>
                    <a:lnTo>
                      <a:pt x="11533" y="24183"/>
                    </a:lnTo>
                    <a:lnTo>
                      <a:pt x="10789" y="23811"/>
                    </a:lnTo>
                    <a:lnTo>
                      <a:pt x="10045" y="23439"/>
                    </a:lnTo>
                    <a:lnTo>
                      <a:pt x="9301" y="23067"/>
                    </a:lnTo>
                    <a:lnTo>
                      <a:pt x="14510" y="20835"/>
                    </a:lnTo>
                    <a:lnTo>
                      <a:pt x="14510" y="20835"/>
                    </a:lnTo>
                    <a:close/>
                    <a:moveTo>
                      <a:pt x="14510" y="36089"/>
                    </a:moveTo>
                    <a:lnTo>
                      <a:pt x="14510" y="40181"/>
                    </a:lnTo>
                    <a:lnTo>
                      <a:pt x="5953" y="44646"/>
                    </a:lnTo>
                    <a:lnTo>
                      <a:pt x="5209" y="44274"/>
                    </a:lnTo>
                    <a:lnTo>
                      <a:pt x="4465" y="43902"/>
                    </a:lnTo>
                    <a:lnTo>
                      <a:pt x="3720" y="43530"/>
                    </a:lnTo>
                    <a:lnTo>
                      <a:pt x="2976" y="43158"/>
                    </a:lnTo>
                    <a:lnTo>
                      <a:pt x="2232" y="42786"/>
                    </a:lnTo>
                    <a:lnTo>
                      <a:pt x="1488" y="42413"/>
                    </a:lnTo>
                    <a:lnTo>
                      <a:pt x="744" y="42041"/>
                    </a:lnTo>
                    <a:lnTo>
                      <a:pt x="0" y="41669"/>
                    </a:lnTo>
                    <a:lnTo>
                      <a:pt x="14510" y="36089"/>
                    </a:lnTo>
                    <a:lnTo>
                      <a:pt x="14510" y="36089"/>
                    </a:lnTo>
                    <a:close/>
                    <a:moveTo>
                      <a:pt x="14510" y="47994"/>
                    </a:moveTo>
                    <a:lnTo>
                      <a:pt x="14510" y="49854"/>
                    </a:lnTo>
                    <a:lnTo>
                      <a:pt x="3720" y="55807"/>
                    </a:lnTo>
                    <a:lnTo>
                      <a:pt x="3348" y="55807"/>
                    </a:lnTo>
                    <a:lnTo>
                      <a:pt x="2976" y="55807"/>
                    </a:lnTo>
                    <a:lnTo>
                      <a:pt x="2604" y="55807"/>
                    </a:lnTo>
                    <a:lnTo>
                      <a:pt x="2232" y="55807"/>
                    </a:lnTo>
                    <a:lnTo>
                      <a:pt x="1860" y="55807"/>
                    </a:lnTo>
                    <a:lnTo>
                      <a:pt x="1488" y="55807"/>
                    </a:lnTo>
                    <a:lnTo>
                      <a:pt x="1116" y="55807"/>
                    </a:lnTo>
                    <a:lnTo>
                      <a:pt x="744" y="55807"/>
                    </a:lnTo>
                    <a:lnTo>
                      <a:pt x="14510" y="47994"/>
                    </a:lnTo>
                    <a:lnTo>
                      <a:pt x="14510" y="47994"/>
                    </a:lnTo>
                    <a:close/>
                    <a:moveTo>
                      <a:pt x="14510" y="62876"/>
                    </a:moveTo>
                    <a:lnTo>
                      <a:pt x="14510" y="63992"/>
                    </a:lnTo>
                    <a:lnTo>
                      <a:pt x="5581" y="68829"/>
                    </a:lnTo>
                    <a:lnTo>
                      <a:pt x="5209" y="68829"/>
                    </a:lnTo>
                    <a:lnTo>
                      <a:pt x="4837" y="68829"/>
                    </a:lnTo>
                    <a:lnTo>
                      <a:pt x="4465" y="68829"/>
                    </a:lnTo>
                    <a:lnTo>
                      <a:pt x="4093" y="68829"/>
                    </a:lnTo>
                    <a:lnTo>
                      <a:pt x="3720" y="68829"/>
                    </a:lnTo>
                    <a:lnTo>
                      <a:pt x="3348" y="68829"/>
                    </a:lnTo>
                    <a:lnTo>
                      <a:pt x="2976" y="68829"/>
                    </a:lnTo>
                    <a:lnTo>
                      <a:pt x="2604" y="68829"/>
                    </a:lnTo>
                    <a:lnTo>
                      <a:pt x="14510" y="62876"/>
                    </a:lnTo>
                    <a:lnTo>
                      <a:pt x="14510" y="62876"/>
                    </a:lnTo>
                    <a:close/>
                    <a:moveTo>
                      <a:pt x="14510" y="79246"/>
                    </a:moveTo>
                    <a:lnTo>
                      <a:pt x="14510" y="79246"/>
                    </a:lnTo>
                    <a:lnTo>
                      <a:pt x="8557" y="82595"/>
                    </a:lnTo>
                    <a:lnTo>
                      <a:pt x="8185" y="82595"/>
                    </a:lnTo>
                    <a:lnTo>
                      <a:pt x="7813" y="82595"/>
                    </a:lnTo>
                    <a:lnTo>
                      <a:pt x="7441" y="82595"/>
                    </a:lnTo>
                    <a:lnTo>
                      <a:pt x="7069" y="82595"/>
                    </a:lnTo>
                    <a:lnTo>
                      <a:pt x="6697" y="82595"/>
                    </a:lnTo>
                    <a:lnTo>
                      <a:pt x="6325" y="82595"/>
                    </a:lnTo>
                    <a:lnTo>
                      <a:pt x="5953" y="82595"/>
                    </a:lnTo>
                    <a:lnTo>
                      <a:pt x="5581" y="82595"/>
                    </a:lnTo>
                    <a:lnTo>
                      <a:pt x="14510" y="79246"/>
                    </a:lnTo>
                    <a:close/>
                  </a:path>
                </a:pathLst>
              </a:custGeom>
              <a:solidFill>
                <a:srgbClr val="424242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601" name="Freeform: Shape 2600">
                <a:extLst>
                  <a:ext uri="{FF2B5EF4-FFF2-40B4-BE49-F238E27FC236}">
                    <a16:creationId xmlns:a16="http://schemas.microsoft.com/office/drawing/2014/main" id="{D85AE0E9-C96D-4062-A953-4CFF2CDCEBFF}"/>
                  </a:ext>
                </a:extLst>
              </p:cNvPr>
              <p:cNvSpPr/>
              <p:nvPr/>
            </p:nvSpPr>
            <p:spPr>
              <a:xfrm>
                <a:off x="4512189" y="3240371"/>
                <a:ext cx="1087125" cy="612019"/>
              </a:xfrm>
              <a:custGeom>
                <a:avLst/>
                <a:gdLst>
                  <a:gd name="connsiteX0" fmla="*/ 0 w 1087125"/>
                  <a:gd name="connsiteY0" fmla="*/ 129845 h 612019"/>
                  <a:gd name="connsiteX1" fmla="*/ 220997 w 1087125"/>
                  <a:gd name="connsiteY1" fmla="*/ 0 h 612019"/>
                  <a:gd name="connsiteX2" fmla="*/ 1087126 w 1087125"/>
                  <a:gd name="connsiteY2" fmla="*/ 484407 h 612019"/>
                  <a:gd name="connsiteX3" fmla="*/ 861664 w 1087125"/>
                  <a:gd name="connsiteY3" fmla="*/ 612020 h 612019"/>
                  <a:gd name="connsiteX4" fmla="*/ 0 w 1087125"/>
                  <a:gd name="connsiteY4" fmla="*/ 129845 h 6120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87125" h="612019">
                    <a:moveTo>
                      <a:pt x="0" y="129845"/>
                    </a:moveTo>
                    <a:lnTo>
                      <a:pt x="220997" y="0"/>
                    </a:lnTo>
                    <a:lnTo>
                      <a:pt x="1087126" y="484407"/>
                    </a:lnTo>
                    <a:lnTo>
                      <a:pt x="861664" y="612020"/>
                    </a:lnTo>
                    <a:lnTo>
                      <a:pt x="0" y="12984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602" name="Freeform: Shape 2601">
                <a:extLst>
                  <a:ext uri="{FF2B5EF4-FFF2-40B4-BE49-F238E27FC236}">
                    <a16:creationId xmlns:a16="http://schemas.microsoft.com/office/drawing/2014/main" id="{AC8C970F-2E11-4743-AC33-7A7EAE2ECBD5}"/>
                  </a:ext>
                </a:extLst>
              </p:cNvPr>
              <p:cNvSpPr/>
              <p:nvPr/>
            </p:nvSpPr>
            <p:spPr>
              <a:xfrm>
                <a:off x="5568435" y="3973678"/>
                <a:ext cx="234018" cy="148075"/>
              </a:xfrm>
              <a:custGeom>
                <a:avLst/>
                <a:gdLst>
                  <a:gd name="connsiteX0" fmla="*/ 0 w 234018"/>
                  <a:gd name="connsiteY0" fmla="*/ 129845 h 148075"/>
                  <a:gd name="connsiteX1" fmla="*/ 220997 w 234018"/>
                  <a:gd name="connsiteY1" fmla="*/ 0 h 148075"/>
                  <a:gd name="connsiteX2" fmla="*/ 221741 w 234018"/>
                  <a:gd name="connsiteY2" fmla="*/ 372 h 148075"/>
                  <a:gd name="connsiteX3" fmla="*/ 222485 w 234018"/>
                  <a:gd name="connsiteY3" fmla="*/ 744 h 148075"/>
                  <a:gd name="connsiteX4" fmla="*/ 223229 w 234018"/>
                  <a:gd name="connsiteY4" fmla="*/ 1116 h 148075"/>
                  <a:gd name="connsiteX5" fmla="*/ 223973 w 234018"/>
                  <a:gd name="connsiteY5" fmla="*/ 1488 h 148075"/>
                  <a:gd name="connsiteX6" fmla="*/ 224717 w 234018"/>
                  <a:gd name="connsiteY6" fmla="*/ 1860 h 148075"/>
                  <a:gd name="connsiteX7" fmla="*/ 225461 w 234018"/>
                  <a:gd name="connsiteY7" fmla="*/ 2232 h 148075"/>
                  <a:gd name="connsiteX8" fmla="*/ 226205 w 234018"/>
                  <a:gd name="connsiteY8" fmla="*/ 2604 h 148075"/>
                  <a:gd name="connsiteX9" fmla="*/ 226950 w 234018"/>
                  <a:gd name="connsiteY9" fmla="*/ 2976 h 148075"/>
                  <a:gd name="connsiteX10" fmla="*/ 228810 w 234018"/>
                  <a:gd name="connsiteY10" fmla="*/ 4464 h 148075"/>
                  <a:gd name="connsiteX11" fmla="*/ 230298 w 234018"/>
                  <a:gd name="connsiteY11" fmla="*/ 5953 h 148075"/>
                  <a:gd name="connsiteX12" fmla="*/ 231414 w 234018"/>
                  <a:gd name="connsiteY12" fmla="*/ 7813 h 148075"/>
                  <a:gd name="connsiteX13" fmla="*/ 232530 w 234018"/>
                  <a:gd name="connsiteY13" fmla="*/ 9673 h 148075"/>
                  <a:gd name="connsiteX14" fmla="*/ 233274 w 234018"/>
                  <a:gd name="connsiteY14" fmla="*/ 11533 h 148075"/>
                  <a:gd name="connsiteX15" fmla="*/ 233646 w 234018"/>
                  <a:gd name="connsiteY15" fmla="*/ 13766 h 148075"/>
                  <a:gd name="connsiteX16" fmla="*/ 234018 w 234018"/>
                  <a:gd name="connsiteY16" fmla="*/ 15998 h 148075"/>
                  <a:gd name="connsiteX17" fmla="*/ 234018 w 234018"/>
                  <a:gd name="connsiteY17" fmla="*/ 18230 h 148075"/>
                  <a:gd name="connsiteX18" fmla="*/ 13022 w 234018"/>
                  <a:gd name="connsiteY18" fmla="*/ 148075 h 148075"/>
                  <a:gd name="connsiteX19" fmla="*/ 13022 w 234018"/>
                  <a:gd name="connsiteY19" fmla="*/ 145843 h 148075"/>
                  <a:gd name="connsiteX20" fmla="*/ 12650 w 234018"/>
                  <a:gd name="connsiteY20" fmla="*/ 143611 h 148075"/>
                  <a:gd name="connsiteX21" fmla="*/ 12278 w 234018"/>
                  <a:gd name="connsiteY21" fmla="*/ 141378 h 148075"/>
                  <a:gd name="connsiteX22" fmla="*/ 11533 w 234018"/>
                  <a:gd name="connsiteY22" fmla="*/ 139518 h 148075"/>
                  <a:gd name="connsiteX23" fmla="*/ 10417 w 234018"/>
                  <a:gd name="connsiteY23" fmla="*/ 137658 h 148075"/>
                  <a:gd name="connsiteX24" fmla="*/ 9301 w 234018"/>
                  <a:gd name="connsiteY24" fmla="*/ 135798 h 148075"/>
                  <a:gd name="connsiteX25" fmla="*/ 7813 w 234018"/>
                  <a:gd name="connsiteY25" fmla="*/ 134309 h 148075"/>
                  <a:gd name="connsiteX26" fmla="*/ 5953 w 234018"/>
                  <a:gd name="connsiteY26" fmla="*/ 132821 h 148075"/>
                  <a:gd name="connsiteX27" fmla="*/ 5953 w 234018"/>
                  <a:gd name="connsiteY27" fmla="*/ 132821 h 148075"/>
                  <a:gd name="connsiteX28" fmla="*/ 5953 w 234018"/>
                  <a:gd name="connsiteY28" fmla="*/ 132821 h 148075"/>
                  <a:gd name="connsiteX29" fmla="*/ 5953 w 234018"/>
                  <a:gd name="connsiteY29" fmla="*/ 132821 h 148075"/>
                  <a:gd name="connsiteX30" fmla="*/ 5953 w 234018"/>
                  <a:gd name="connsiteY30" fmla="*/ 132821 h 148075"/>
                  <a:gd name="connsiteX31" fmla="*/ 5953 w 234018"/>
                  <a:gd name="connsiteY31" fmla="*/ 132821 h 148075"/>
                  <a:gd name="connsiteX32" fmla="*/ 5953 w 234018"/>
                  <a:gd name="connsiteY32" fmla="*/ 132821 h 148075"/>
                  <a:gd name="connsiteX33" fmla="*/ 5953 w 234018"/>
                  <a:gd name="connsiteY33" fmla="*/ 132821 h 148075"/>
                  <a:gd name="connsiteX34" fmla="*/ 5953 w 234018"/>
                  <a:gd name="connsiteY34" fmla="*/ 132821 h 148075"/>
                  <a:gd name="connsiteX35" fmla="*/ 5953 w 234018"/>
                  <a:gd name="connsiteY35" fmla="*/ 132821 h 148075"/>
                  <a:gd name="connsiteX36" fmla="*/ 5953 w 234018"/>
                  <a:gd name="connsiteY36" fmla="*/ 132821 h 148075"/>
                  <a:gd name="connsiteX37" fmla="*/ 5953 w 234018"/>
                  <a:gd name="connsiteY37" fmla="*/ 132821 h 148075"/>
                  <a:gd name="connsiteX38" fmla="*/ 5953 w 234018"/>
                  <a:gd name="connsiteY38" fmla="*/ 132821 h 148075"/>
                  <a:gd name="connsiteX39" fmla="*/ 5953 w 234018"/>
                  <a:gd name="connsiteY39" fmla="*/ 132821 h 148075"/>
                  <a:gd name="connsiteX40" fmla="*/ 5953 w 234018"/>
                  <a:gd name="connsiteY40" fmla="*/ 132821 h 148075"/>
                  <a:gd name="connsiteX41" fmla="*/ 5953 w 234018"/>
                  <a:gd name="connsiteY41" fmla="*/ 132821 h 148075"/>
                  <a:gd name="connsiteX42" fmla="*/ 5953 w 234018"/>
                  <a:gd name="connsiteY42" fmla="*/ 132821 h 148075"/>
                  <a:gd name="connsiteX43" fmla="*/ 5953 w 234018"/>
                  <a:gd name="connsiteY43" fmla="*/ 132821 h 148075"/>
                  <a:gd name="connsiteX44" fmla="*/ 5953 w 234018"/>
                  <a:gd name="connsiteY44" fmla="*/ 132821 h 148075"/>
                  <a:gd name="connsiteX45" fmla="*/ 5953 w 234018"/>
                  <a:gd name="connsiteY45" fmla="*/ 132821 h 148075"/>
                  <a:gd name="connsiteX46" fmla="*/ 5953 w 234018"/>
                  <a:gd name="connsiteY46" fmla="*/ 132821 h 148075"/>
                  <a:gd name="connsiteX47" fmla="*/ 5953 w 234018"/>
                  <a:gd name="connsiteY47" fmla="*/ 132821 h 148075"/>
                  <a:gd name="connsiteX48" fmla="*/ 5953 w 234018"/>
                  <a:gd name="connsiteY48" fmla="*/ 132821 h 148075"/>
                  <a:gd name="connsiteX49" fmla="*/ 5953 w 234018"/>
                  <a:gd name="connsiteY49" fmla="*/ 132821 h 148075"/>
                  <a:gd name="connsiteX50" fmla="*/ 5953 w 234018"/>
                  <a:gd name="connsiteY50" fmla="*/ 132821 h 148075"/>
                  <a:gd name="connsiteX51" fmla="*/ 5953 w 234018"/>
                  <a:gd name="connsiteY51" fmla="*/ 132821 h 148075"/>
                  <a:gd name="connsiteX52" fmla="*/ 5953 w 234018"/>
                  <a:gd name="connsiteY52" fmla="*/ 132821 h 148075"/>
                  <a:gd name="connsiteX53" fmla="*/ 5953 w 234018"/>
                  <a:gd name="connsiteY53" fmla="*/ 132821 h 148075"/>
                  <a:gd name="connsiteX54" fmla="*/ 5953 w 234018"/>
                  <a:gd name="connsiteY54" fmla="*/ 132821 h 148075"/>
                  <a:gd name="connsiteX55" fmla="*/ 5953 w 234018"/>
                  <a:gd name="connsiteY55" fmla="*/ 132821 h 148075"/>
                  <a:gd name="connsiteX56" fmla="*/ 5953 w 234018"/>
                  <a:gd name="connsiteY56" fmla="*/ 132821 h 148075"/>
                  <a:gd name="connsiteX57" fmla="*/ 5953 w 234018"/>
                  <a:gd name="connsiteY57" fmla="*/ 132821 h 148075"/>
                  <a:gd name="connsiteX58" fmla="*/ 5953 w 234018"/>
                  <a:gd name="connsiteY58" fmla="*/ 132821 h 148075"/>
                  <a:gd name="connsiteX59" fmla="*/ 5953 w 234018"/>
                  <a:gd name="connsiteY59" fmla="*/ 132821 h 148075"/>
                  <a:gd name="connsiteX60" fmla="*/ 5953 w 234018"/>
                  <a:gd name="connsiteY60" fmla="*/ 132821 h 148075"/>
                  <a:gd name="connsiteX61" fmla="*/ 5953 w 234018"/>
                  <a:gd name="connsiteY61" fmla="*/ 132821 h 148075"/>
                  <a:gd name="connsiteX62" fmla="*/ 5953 w 234018"/>
                  <a:gd name="connsiteY62" fmla="*/ 132821 h 148075"/>
                  <a:gd name="connsiteX63" fmla="*/ 5953 w 234018"/>
                  <a:gd name="connsiteY63" fmla="*/ 132821 h 148075"/>
                  <a:gd name="connsiteX64" fmla="*/ 5953 w 234018"/>
                  <a:gd name="connsiteY64" fmla="*/ 132821 h 148075"/>
                  <a:gd name="connsiteX65" fmla="*/ 5953 w 234018"/>
                  <a:gd name="connsiteY65" fmla="*/ 132821 h 148075"/>
                  <a:gd name="connsiteX66" fmla="*/ 5953 w 234018"/>
                  <a:gd name="connsiteY66" fmla="*/ 132821 h 148075"/>
                  <a:gd name="connsiteX67" fmla="*/ 5953 w 234018"/>
                  <a:gd name="connsiteY67" fmla="*/ 132821 h 148075"/>
                  <a:gd name="connsiteX68" fmla="*/ 5953 w 234018"/>
                  <a:gd name="connsiteY68" fmla="*/ 132821 h 148075"/>
                  <a:gd name="connsiteX69" fmla="*/ 5953 w 234018"/>
                  <a:gd name="connsiteY69" fmla="*/ 132821 h 148075"/>
                  <a:gd name="connsiteX70" fmla="*/ 5953 w 234018"/>
                  <a:gd name="connsiteY70" fmla="*/ 132821 h 148075"/>
                  <a:gd name="connsiteX71" fmla="*/ 5953 w 234018"/>
                  <a:gd name="connsiteY71" fmla="*/ 132821 h 148075"/>
                  <a:gd name="connsiteX72" fmla="*/ 5953 w 234018"/>
                  <a:gd name="connsiteY72" fmla="*/ 132821 h 148075"/>
                  <a:gd name="connsiteX73" fmla="*/ 5953 w 234018"/>
                  <a:gd name="connsiteY73" fmla="*/ 132821 h 148075"/>
                  <a:gd name="connsiteX74" fmla="*/ 5953 w 234018"/>
                  <a:gd name="connsiteY74" fmla="*/ 132821 h 148075"/>
                  <a:gd name="connsiteX75" fmla="*/ 5953 w 234018"/>
                  <a:gd name="connsiteY75" fmla="*/ 132821 h 148075"/>
                  <a:gd name="connsiteX76" fmla="*/ 5953 w 234018"/>
                  <a:gd name="connsiteY76" fmla="*/ 132821 h 148075"/>
                  <a:gd name="connsiteX77" fmla="*/ 5953 w 234018"/>
                  <a:gd name="connsiteY77" fmla="*/ 132821 h 148075"/>
                  <a:gd name="connsiteX78" fmla="*/ 5953 w 234018"/>
                  <a:gd name="connsiteY78" fmla="*/ 132821 h 148075"/>
                  <a:gd name="connsiteX79" fmla="*/ 5953 w 234018"/>
                  <a:gd name="connsiteY79" fmla="*/ 132821 h 148075"/>
                  <a:gd name="connsiteX80" fmla="*/ 5953 w 234018"/>
                  <a:gd name="connsiteY80" fmla="*/ 132821 h 148075"/>
                  <a:gd name="connsiteX81" fmla="*/ 5953 w 234018"/>
                  <a:gd name="connsiteY81" fmla="*/ 132821 h 148075"/>
                  <a:gd name="connsiteX82" fmla="*/ 5953 w 234018"/>
                  <a:gd name="connsiteY82" fmla="*/ 132821 h 148075"/>
                  <a:gd name="connsiteX83" fmla="*/ 5953 w 234018"/>
                  <a:gd name="connsiteY83" fmla="*/ 132821 h 148075"/>
                  <a:gd name="connsiteX84" fmla="*/ 5953 w 234018"/>
                  <a:gd name="connsiteY84" fmla="*/ 132821 h 148075"/>
                  <a:gd name="connsiteX85" fmla="*/ 5953 w 234018"/>
                  <a:gd name="connsiteY85" fmla="*/ 132821 h 148075"/>
                  <a:gd name="connsiteX86" fmla="*/ 0 w 234018"/>
                  <a:gd name="connsiteY86" fmla="*/ 129845 h 148075"/>
                  <a:gd name="connsiteX87" fmla="*/ 0 w 234018"/>
                  <a:gd name="connsiteY87" fmla="*/ 129845 h 148075"/>
                  <a:gd name="connsiteX88" fmla="*/ 0 w 234018"/>
                  <a:gd name="connsiteY88" fmla="*/ 129845 h 148075"/>
                  <a:gd name="connsiteX89" fmla="*/ 0 w 234018"/>
                  <a:gd name="connsiteY89" fmla="*/ 129845 h 148075"/>
                  <a:gd name="connsiteX90" fmla="*/ 0 w 234018"/>
                  <a:gd name="connsiteY90" fmla="*/ 129845 h 1480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</a:cxnLst>
                <a:rect l="l" t="t" r="r" b="b"/>
                <a:pathLst>
                  <a:path w="234018" h="148075">
                    <a:moveTo>
                      <a:pt x="0" y="129845"/>
                    </a:moveTo>
                    <a:lnTo>
                      <a:pt x="220997" y="0"/>
                    </a:lnTo>
                    <a:lnTo>
                      <a:pt x="221741" y="372"/>
                    </a:lnTo>
                    <a:lnTo>
                      <a:pt x="222485" y="744"/>
                    </a:lnTo>
                    <a:lnTo>
                      <a:pt x="223229" y="1116"/>
                    </a:lnTo>
                    <a:lnTo>
                      <a:pt x="223973" y="1488"/>
                    </a:lnTo>
                    <a:lnTo>
                      <a:pt x="224717" y="1860"/>
                    </a:lnTo>
                    <a:lnTo>
                      <a:pt x="225461" y="2232"/>
                    </a:lnTo>
                    <a:lnTo>
                      <a:pt x="226205" y="2604"/>
                    </a:lnTo>
                    <a:lnTo>
                      <a:pt x="226950" y="2976"/>
                    </a:lnTo>
                    <a:lnTo>
                      <a:pt x="228810" y="4464"/>
                    </a:lnTo>
                    <a:lnTo>
                      <a:pt x="230298" y="5953"/>
                    </a:lnTo>
                    <a:lnTo>
                      <a:pt x="231414" y="7813"/>
                    </a:lnTo>
                    <a:lnTo>
                      <a:pt x="232530" y="9673"/>
                    </a:lnTo>
                    <a:lnTo>
                      <a:pt x="233274" y="11533"/>
                    </a:lnTo>
                    <a:lnTo>
                      <a:pt x="233646" y="13766"/>
                    </a:lnTo>
                    <a:lnTo>
                      <a:pt x="234018" y="15998"/>
                    </a:lnTo>
                    <a:lnTo>
                      <a:pt x="234018" y="18230"/>
                    </a:lnTo>
                    <a:lnTo>
                      <a:pt x="13022" y="148075"/>
                    </a:lnTo>
                    <a:cubicBezTo>
                      <a:pt x="13022" y="147331"/>
                      <a:pt x="13022" y="146587"/>
                      <a:pt x="13022" y="145843"/>
                    </a:cubicBezTo>
                    <a:cubicBezTo>
                      <a:pt x="13022" y="145099"/>
                      <a:pt x="13022" y="144355"/>
                      <a:pt x="12650" y="143611"/>
                    </a:cubicBezTo>
                    <a:cubicBezTo>
                      <a:pt x="12650" y="142866"/>
                      <a:pt x="12278" y="142122"/>
                      <a:pt x="12278" y="141378"/>
                    </a:cubicBezTo>
                    <a:cubicBezTo>
                      <a:pt x="11905" y="140634"/>
                      <a:pt x="11905" y="139890"/>
                      <a:pt x="11533" y="139518"/>
                    </a:cubicBezTo>
                    <a:cubicBezTo>
                      <a:pt x="11161" y="138774"/>
                      <a:pt x="10789" y="138402"/>
                      <a:pt x="10417" y="137658"/>
                    </a:cubicBezTo>
                    <a:cubicBezTo>
                      <a:pt x="10045" y="136914"/>
                      <a:pt x="9673" y="136542"/>
                      <a:pt x="9301" y="135798"/>
                    </a:cubicBezTo>
                    <a:cubicBezTo>
                      <a:pt x="8929" y="135425"/>
                      <a:pt x="8185" y="134681"/>
                      <a:pt x="7813" y="134309"/>
                    </a:cubicBezTo>
                    <a:cubicBezTo>
                      <a:pt x="7069" y="133937"/>
                      <a:pt x="6697" y="133193"/>
                      <a:pt x="5953" y="132821"/>
                    </a:cubicBez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0" y="129845"/>
                    </a:lnTo>
                    <a:lnTo>
                      <a:pt x="0" y="129845"/>
                    </a:lnTo>
                    <a:lnTo>
                      <a:pt x="0" y="129845"/>
                    </a:lnTo>
                    <a:lnTo>
                      <a:pt x="0" y="129845"/>
                    </a:lnTo>
                    <a:lnTo>
                      <a:pt x="0" y="129845"/>
                    </a:lnTo>
                    <a:close/>
                  </a:path>
                </a:pathLst>
              </a:custGeom>
              <a:solidFill>
                <a:srgbClr val="FFC627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603" name="Freeform: Shape 2602">
                <a:extLst>
                  <a:ext uri="{FF2B5EF4-FFF2-40B4-BE49-F238E27FC236}">
                    <a16:creationId xmlns:a16="http://schemas.microsoft.com/office/drawing/2014/main" id="{77EBE0ED-DF59-401E-8F89-41B049B1B59C}"/>
                  </a:ext>
                </a:extLst>
              </p:cNvPr>
              <p:cNvSpPr/>
              <p:nvPr/>
            </p:nvSpPr>
            <p:spPr>
              <a:xfrm>
                <a:off x="5604523" y="3838997"/>
                <a:ext cx="7813" cy="27159"/>
              </a:xfrm>
              <a:custGeom>
                <a:avLst/>
                <a:gdLst>
                  <a:gd name="connsiteX0" fmla="*/ 2604 w 7813"/>
                  <a:gd name="connsiteY0" fmla="*/ 25671 h 27159"/>
                  <a:gd name="connsiteX1" fmla="*/ 2604 w 7813"/>
                  <a:gd name="connsiteY1" fmla="*/ 1116 h 27159"/>
                  <a:gd name="connsiteX2" fmla="*/ 3348 w 7813"/>
                  <a:gd name="connsiteY2" fmla="*/ 1116 h 27159"/>
                  <a:gd name="connsiteX3" fmla="*/ 5581 w 7813"/>
                  <a:gd name="connsiteY3" fmla="*/ 1488 h 27159"/>
                  <a:gd name="connsiteX4" fmla="*/ 7813 w 7813"/>
                  <a:gd name="connsiteY4" fmla="*/ 2604 h 27159"/>
                  <a:gd name="connsiteX5" fmla="*/ 7813 w 7813"/>
                  <a:gd name="connsiteY5" fmla="*/ 2604 h 27159"/>
                  <a:gd name="connsiteX6" fmla="*/ 7813 w 7813"/>
                  <a:gd name="connsiteY6" fmla="*/ 2604 h 27159"/>
                  <a:gd name="connsiteX7" fmla="*/ 7813 w 7813"/>
                  <a:gd name="connsiteY7" fmla="*/ 2604 h 27159"/>
                  <a:gd name="connsiteX8" fmla="*/ 7813 w 7813"/>
                  <a:gd name="connsiteY8" fmla="*/ 2604 h 27159"/>
                  <a:gd name="connsiteX9" fmla="*/ 7813 w 7813"/>
                  <a:gd name="connsiteY9" fmla="*/ 2604 h 27159"/>
                  <a:gd name="connsiteX10" fmla="*/ 7813 w 7813"/>
                  <a:gd name="connsiteY10" fmla="*/ 2604 h 27159"/>
                  <a:gd name="connsiteX11" fmla="*/ 7813 w 7813"/>
                  <a:gd name="connsiteY11" fmla="*/ 2604 h 27159"/>
                  <a:gd name="connsiteX12" fmla="*/ 7813 w 7813"/>
                  <a:gd name="connsiteY12" fmla="*/ 2604 h 27159"/>
                  <a:gd name="connsiteX13" fmla="*/ 7813 w 7813"/>
                  <a:gd name="connsiteY13" fmla="*/ 2604 h 27159"/>
                  <a:gd name="connsiteX14" fmla="*/ 7813 w 7813"/>
                  <a:gd name="connsiteY14" fmla="*/ 2604 h 27159"/>
                  <a:gd name="connsiteX15" fmla="*/ 7813 w 7813"/>
                  <a:gd name="connsiteY15" fmla="*/ 2604 h 27159"/>
                  <a:gd name="connsiteX16" fmla="*/ 7813 w 7813"/>
                  <a:gd name="connsiteY16" fmla="*/ 2604 h 27159"/>
                  <a:gd name="connsiteX17" fmla="*/ 7813 w 7813"/>
                  <a:gd name="connsiteY17" fmla="*/ 2604 h 27159"/>
                  <a:gd name="connsiteX18" fmla="*/ 7813 w 7813"/>
                  <a:gd name="connsiteY18" fmla="*/ 2604 h 27159"/>
                  <a:gd name="connsiteX19" fmla="*/ 7813 w 7813"/>
                  <a:gd name="connsiteY19" fmla="*/ 2604 h 27159"/>
                  <a:gd name="connsiteX20" fmla="*/ 7813 w 7813"/>
                  <a:gd name="connsiteY20" fmla="*/ 2604 h 27159"/>
                  <a:gd name="connsiteX21" fmla="*/ 7813 w 7813"/>
                  <a:gd name="connsiteY21" fmla="*/ 2604 h 27159"/>
                  <a:gd name="connsiteX22" fmla="*/ 7813 w 7813"/>
                  <a:gd name="connsiteY22" fmla="*/ 2604 h 27159"/>
                  <a:gd name="connsiteX23" fmla="*/ 7813 w 7813"/>
                  <a:gd name="connsiteY23" fmla="*/ 2604 h 27159"/>
                  <a:gd name="connsiteX24" fmla="*/ 7813 w 7813"/>
                  <a:gd name="connsiteY24" fmla="*/ 2604 h 27159"/>
                  <a:gd name="connsiteX25" fmla="*/ 7813 w 7813"/>
                  <a:gd name="connsiteY25" fmla="*/ 2604 h 27159"/>
                  <a:gd name="connsiteX26" fmla="*/ 7813 w 7813"/>
                  <a:gd name="connsiteY26" fmla="*/ 2604 h 27159"/>
                  <a:gd name="connsiteX27" fmla="*/ 7813 w 7813"/>
                  <a:gd name="connsiteY27" fmla="*/ 2604 h 27159"/>
                  <a:gd name="connsiteX28" fmla="*/ 7813 w 7813"/>
                  <a:gd name="connsiteY28" fmla="*/ 2604 h 27159"/>
                  <a:gd name="connsiteX29" fmla="*/ 7813 w 7813"/>
                  <a:gd name="connsiteY29" fmla="*/ 2604 h 27159"/>
                  <a:gd name="connsiteX30" fmla="*/ 7813 w 7813"/>
                  <a:gd name="connsiteY30" fmla="*/ 2604 h 27159"/>
                  <a:gd name="connsiteX31" fmla="*/ 7813 w 7813"/>
                  <a:gd name="connsiteY31" fmla="*/ 2604 h 27159"/>
                  <a:gd name="connsiteX32" fmla="*/ 7813 w 7813"/>
                  <a:gd name="connsiteY32" fmla="*/ 2604 h 27159"/>
                  <a:gd name="connsiteX33" fmla="*/ 7813 w 7813"/>
                  <a:gd name="connsiteY33" fmla="*/ 2604 h 27159"/>
                  <a:gd name="connsiteX34" fmla="*/ 7813 w 7813"/>
                  <a:gd name="connsiteY34" fmla="*/ 2604 h 27159"/>
                  <a:gd name="connsiteX35" fmla="*/ 7813 w 7813"/>
                  <a:gd name="connsiteY35" fmla="*/ 2604 h 27159"/>
                  <a:gd name="connsiteX36" fmla="*/ 7813 w 7813"/>
                  <a:gd name="connsiteY36" fmla="*/ 2604 h 27159"/>
                  <a:gd name="connsiteX37" fmla="*/ 7813 w 7813"/>
                  <a:gd name="connsiteY37" fmla="*/ 2604 h 27159"/>
                  <a:gd name="connsiteX38" fmla="*/ 7813 w 7813"/>
                  <a:gd name="connsiteY38" fmla="*/ 20090 h 27159"/>
                  <a:gd name="connsiteX39" fmla="*/ 2604 w 7813"/>
                  <a:gd name="connsiteY39" fmla="*/ 25671 h 27159"/>
                  <a:gd name="connsiteX40" fmla="*/ 0 w 7813"/>
                  <a:gd name="connsiteY40" fmla="*/ 1860 h 27159"/>
                  <a:gd name="connsiteX41" fmla="*/ 2976 w 7813"/>
                  <a:gd name="connsiteY41" fmla="*/ 0 h 27159"/>
                  <a:gd name="connsiteX42" fmla="*/ 0 w 7813"/>
                  <a:gd name="connsiteY42" fmla="*/ 1860 h 27159"/>
                  <a:gd name="connsiteX43" fmla="*/ 0 w 7813"/>
                  <a:gd name="connsiteY43" fmla="*/ 1860 h 27159"/>
                  <a:gd name="connsiteX44" fmla="*/ 2604 w 7813"/>
                  <a:gd name="connsiteY44" fmla="*/ 1116 h 27159"/>
                  <a:gd name="connsiteX45" fmla="*/ 2604 w 7813"/>
                  <a:gd name="connsiteY45" fmla="*/ 25671 h 27159"/>
                  <a:gd name="connsiteX46" fmla="*/ 0 w 7813"/>
                  <a:gd name="connsiteY46" fmla="*/ 27159 h 27159"/>
                  <a:gd name="connsiteX47" fmla="*/ 0 w 7813"/>
                  <a:gd name="connsiteY47" fmla="*/ 1488 h 27159"/>
                  <a:gd name="connsiteX48" fmla="*/ 1860 w 7813"/>
                  <a:gd name="connsiteY48" fmla="*/ 1116 h 27159"/>
                  <a:gd name="connsiteX49" fmla="*/ 2604 w 7813"/>
                  <a:gd name="connsiteY49" fmla="*/ 1116 h 271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</a:cxnLst>
                <a:rect l="l" t="t" r="r" b="b"/>
                <a:pathLst>
                  <a:path w="7813" h="27159">
                    <a:moveTo>
                      <a:pt x="2604" y="25671"/>
                    </a:moveTo>
                    <a:lnTo>
                      <a:pt x="2604" y="1116"/>
                    </a:lnTo>
                    <a:cubicBezTo>
                      <a:pt x="2976" y="1116"/>
                      <a:pt x="2976" y="1116"/>
                      <a:pt x="3348" y="1116"/>
                    </a:cubicBezTo>
                    <a:cubicBezTo>
                      <a:pt x="4093" y="1116"/>
                      <a:pt x="4837" y="1488"/>
                      <a:pt x="5581" y="1488"/>
                    </a:cubicBezTo>
                    <a:cubicBezTo>
                      <a:pt x="6325" y="1860"/>
                      <a:pt x="7069" y="2232"/>
                      <a:pt x="7813" y="2604"/>
                    </a:cubicBezTo>
                    <a:lnTo>
                      <a:pt x="7813" y="2604"/>
                    </a:lnTo>
                    <a:lnTo>
                      <a:pt x="7813" y="2604"/>
                    </a:lnTo>
                    <a:lnTo>
                      <a:pt x="7813" y="2604"/>
                    </a:lnTo>
                    <a:lnTo>
                      <a:pt x="7813" y="2604"/>
                    </a:lnTo>
                    <a:lnTo>
                      <a:pt x="7813" y="2604"/>
                    </a:lnTo>
                    <a:lnTo>
                      <a:pt x="7813" y="2604"/>
                    </a:lnTo>
                    <a:lnTo>
                      <a:pt x="7813" y="2604"/>
                    </a:lnTo>
                    <a:lnTo>
                      <a:pt x="7813" y="2604"/>
                    </a:lnTo>
                    <a:lnTo>
                      <a:pt x="7813" y="2604"/>
                    </a:lnTo>
                    <a:lnTo>
                      <a:pt x="7813" y="2604"/>
                    </a:lnTo>
                    <a:lnTo>
                      <a:pt x="7813" y="2604"/>
                    </a:lnTo>
                    <a:lnTo>
                      <a:pt x="7813" y="2604"/>
                    </a:lnTo>
                    <a:lnTo>
                      <a:pt x="7813" y="2604"/>
                    </a:lnTo>
                    <a:lnTo>
                      <a:pt x="7813" y="2604"/>
                    </a:lnTo>
                    <a:lnTo>
                      <a:pt x="7813" y="2604"/>
                    </a:lnTo>
                    <a:lnTo>
                      <a:pt x="7813" y="2604"/>
                    </a:lnTo>
                    <a:lnTo>
                      <a:pt x="7813" y="2604"/>
                    </a:lnTo>
                    <a:lnTo>
                      <a:pt x="7813" y="2604"/>
                    </a:lnTo>
                    <a:lnTo>
                      <a:pt x="7813" y="2604"/>
                    </a:lnTo>
                    <a:lnTo>
                      <a:pt x="7813" y="2604"/>
                    </a:lnTo>
                    <a:lnTo>
                      <a:pt x="7813" y="2604"/>
                    </a:lnTo>
                    <a:lnTo>
                      <a:pt x="7813" y="2604"/>
                    </a:lnTo>
                    <a:lnTo>
                      <a:pt x="7813" y="2604"/>
                    </a:lnTo>
                    <a:lnTo>
                      <a:pt x="7813" y="2604"/>
                    </a:lnTo>
                    <a:lnTo>
                      <a:pt x="7813" y="2604"/>
                    </a:lnTo>
                    <a:lnTo>
                      <a:pt x="7813" y="2604"/>
                    </a:lnTo>
                    <a:lnTo>
                      <a:pt x="7813" y="2604"/>
                    </a:lnTo>
                    <a:lnTo>
                      <a:pt x="7813" y="2604"/>
                    </a:lnTo>
                    <a:lnTo>
                      <a:pt x="7813" y="2604"/>
                    </a:lnTo>
                    <a:lnTo>
                      <a:pt x="7813" y="2604"/>
                    </a:lnTo>
                    <a:lnTo>
                      <a:pt x="7813" y="2604"/>
                    </a:lnTo>
                    <a:lnTo>
                      <a:pt x="7813" y="2604"/>
                    </a:lnTo>
                    <a:lnTo>
                      <a:pt x="7813" y="2604"/>
                    </a:lnTo>
                    <a:lnTo>
                      <a:pt x="7813" y="20090"/>
                    </a:lnTo>
                    <a:lnTo>
                      <a:pt x="2604" y="25671"/>
                    </a:lnTo>
                    <a:close/>
                    <a:moveTo>
                      <a:pt x="0" y="1860"/>
                    </a:moveTo>
                    <a:lnTo>
                      <a:pt x="2976" y="0"/>
                    </a:lnTo>
                    <a:lnTo>
                      <a:pt x="0" y="1860"/>
                    </a:lnTo>
                    <a:lnTo>
                      <a:pt x="0" y="1860"/>
                    </a:lnTo>
                    <a:close/>
                    <a:moveTo>
                      <a:pt x="2604" y="1116"/>
                    </a:moveTo>
                    <a:lnTo>
                      <a:pt x="2604" y="25671"/>
                    </a:lnTo>
                    <a:lnTo>
                      <a:pt x="0" y="27159"/>
                    </a:lnTo>
                    <a:lnTo>
                      <a:pt x="0" y="1488"/>
                    </a:lnTo>
                    <a:cubicBezTo>
                      <a:pt x="372" y="1116"/>
                      <a:pt x="1116" y="1116"/>
                      <a:pt x="1860" y="1116"/>
                    </a:cubicBezTo>
                    <a:cubicBezTo>
                      <a:pt x="1860" y="1116"/>
                      <a:pt x="2232" y="1116"/>
                      <a:pt x="2604" y="1116"/>
                    </a:cubicBezTo>
                    <a:close/>
                  </a:path>
                </a:pathLst>
              </a:custGeom>
              <a:solidFill>
                <a:srgbClr val="000001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604" name="Freeform: Shape 2603">
                <a:extLst>
                  <a:ext uri="{FF2B5EF4-FFF2-40B4-BE49-F238E27FC236}">
                    <a16:creationId xmlns:a16="http://schemas.microsoft.com/office/drawing/2014/main" id="{C7663AA9-A321-4790-835D-55DD48F147FC}"/>
                  </a:ext>
                </a:extLst>
              </p:cNvPr>
              <p:cNvSpPr/>
              <p:nvPr/>
            </p:nvSpPr>
            <p:spPr>
              <a:xfrm>
                <a:off x="5383155" y="3958954"/>
                <a:ext cx="29019" cy="162427"/>
              </a:xfrm>
              <a:custGeom>
                <a:avLst/>
                <a:gdLst>
                  <a:gd name="connsiteX0" fmla="*/ 15626 w 29019"/>
                  <a:gd name="connsiteY0" fmla="*/ 136013 h 162427"/>
                  <a:gd name="connsiteX1" fmla="*/ 0 w 29019"/>
                  <a:gd name="connsiteY1" fmla="*/ 126711 h 162427"/>
                  <a:gd name="connsiteX2" fmla="*/ 0 w 29019"/>
                  <a:gd name="connsiteY2" fmla="*/ 145686 h 162427"/>
                  <a:gd name="connsiteX3" fmla="*/ 28276 w 29019"/>
                  <a:gd name="connsiteY3" fmla="*/ 162428 h 162427"/>
                  <a:gd name="connsiteX4" fmla="*/ 28276 w 29019"/>
                  <a:gd name="connsiteY4" fmla="*/ 125223 h 162427"/>
                  <a:gd name="connsiteX5" fmla="*/ 28648 w 29019"/>
                  <a:gd name="connsiteY5" fmla="*/ 123735 h 162427"/>
                  <a:gd name="connsiteX6" fmla="*/ 28648 w 29019"/>
                  <a:gd name="connsiteY6" fmla="*/ 31095 h 162427"/>
                  <a:gd name="connsiteX7" fmla="*/ 29020 w 29019"/>
                  <a:gd name="connsiteY7" fmla="*/ 31095 h 162427"/>
                  <a:gd name="connsiteX8" fmla="*/ 28648 w 29019"/>
                  <a:gd name="connsiteY8" fmla="*/ 2819 h 162427"/>
                  <a:gd name="connsiteX9" fmla="*/ 27160 w 29019"/>
                  <a:gd name="connsiteY9" fmla="*/ 1703 h 162427"/>
                  <a:gd name="connsiteX10" fmla="*/ 27160 w 29019"/>
                  <a:gd name="connsiteY10" fmla="*/ 1703 h 162427"/>
                  <a:gd name="connsiteX11" fmla="*/ 15626 w 29019"/>
                  <a:gd name="connsiteY11" fmla="*/ 7284 h 162427"/>
                  <a:gd name="connsiteX12" fmla="*/ 15626 w 29019"/>
                  <a:gd name="connsiteY12" fmla="*/ 12865 h 162427"/>
                  <a:gd name="connsiteX13" fmla="*/ 15626 w 29019"/>
                  <a:gd name="connsiteY13" fmla="*/ 37420 h 162427"/>
                  <a:gd name="connsiteX14" fmla="*/ 15626 w 29019"/>
                  <a:gd name="connsiteY14" fmla="*/ 86902 h 162427"/>
                  <a:gd name="connsiteX15" fmla="*/ 15626 w 29019"/>
                  <a:gd name="connsiteY15" fmla="*/ 136013 h 1624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9019" h="162427">
                    <a:moveTo>
                      <a:pt x="15626" y="136013"/>
                    </a:moveTo>
                    <a:cubicBezTo>
                      <a:pt x="10417" y="133036"/>
                      <a:pt x="5209" y="130060"/>
                      <a:pt x="0" y="126711"/>
                    </a:cubicBezTo>
                    <a:cubicBezTo>
                      <a:pt x="0" y="133036"/>
                      <a:pt x="0" y="139361"/>
                      <a:pt x="0" y="145686"/>
                    </a:cubicBezTo>
                    <a:cubicBezTo>
                      <a:pt x="9301" y="151266"/>
                      <a:pt x="18974" y="156847"/>
                      <a:pt x="28276" y="162428"/>
                    </a:cubicBezTo>
                    <a:cubicBezTo>
                      <a:pt x="28276" y="150150"/>
                      <a:pt x="28276" y="137501"/>
                      <a:pt x="28276" y="125223"/>
                    </a:cubicBezTo>
                    <a:cubicBezTo>
                      <a:pt x="28648" y="124851"/>
                      <a:pt x="28648" y="124107"/>
                      <a:pt x="28648" y="123735"/>
                    </a:cubicBezTo>
                    <a:cubicBezTo>
                      <a:pt x="28648" y="92855"/>
                      <a:pt x="28648" y="61975"/>
                      <a:pt x="28648" y="31095"/>
                    </a:cubicBezTo>
                    <a:cubicBezTo>
                      <a:pt x="28648" y="31095"/>
                      <a:pt x="28648" y="31095"/>
                      <a:pt x="29020" y="31095"/>
                    </a:cubicBezTo>
                    <a:cubicBezTo>
                      <a:pt x="29020" y="21794"/>
                      <a:pt x="29020" y="12120"/>
                      <a:pt x="28648" y="2819"/>
                    </a:cubicBezTo>
                    <a:cubicBezTo>
                      <a:pt x="28276" y="2447"/>
                      <a:pt x="27532" y="2075"/>
                      <a:pt x="27160" y="1703"/>
                    </a:cubicBezTo>
                    <a:lnTo>
                      <a:pt x="27160" y="1703"/>
                    </a:lnTo>
                    <a:cubicBezTo>
                      <a:pt x="20835" y="-2017"/>
                      <a:pt x="15626" y="587"/>
                      <a:pt x="15626" y="7284"/>
                    </a:cubicBezTo>
                    <a:cubicBezTo>
                      <a:pt x="15626" y="9144"/>
                      <a:pt x="15626" y="11004"/>
                      <a:pt x="15626" y="12865"/>
                    </a:cubicBezTo>
                    <a:cubicBezTo>
                      <a:pt x="15626" y="21050"/>
                      <a:pt x="15626" y="29235"/>
                      <a:pt x="15626" y="37420"/>
                    </a:cubicBezTo>
                    <a:cubicBezTo>
                      <a:pt x="15626" y="53790"/>
                      <a:pt x="15626" y="70160"/>
                      <a:pt x="15626" y="86902"/>
                    </a:cubicBezTo>
                    <a:cubicBezTo>
                      <a:pt x="15626" y="102900"/>
                      <a:pt x="15626" y="119642"/>
                      <a:pt x="15626" y="136013"/>
                    </a:cubicBezTo>
                    <a:close/>
                  </a:path>
                </a:pathLst>
              </a:custGeom>
              <a:solidFill>
                <a:srgbClr val="000001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605" name="Freeform: Shape 2604">
                <a:extLst>
                  <a:ext uri="{FF2B5EF4-FFF2-40B4-BE49-F238E27FC236}">
                    <a16:creationId xmlns:a16="http://schemas.microsoft.com/office/drawing/2014/main" id="{76570E7B-C354-4609-8F24-AC0B92A9046E}"/>
                  </a:ext>
                </a:extLst>
              </p:cNvPr>
              <p:cNvSpPr/>
              <p:nvPr/>
            </p:nvSpPr>
            <p:spPr>
              <a:xfrm>
                <a:off x="5383155" y="4076364"/>
                <a:ext cx="15626" cy="18230"/>
              </a:xfrm>
              <a:custGeom>
                <a:avLst/>
                <a:gdLst>
                  <a:gd name="connsiteX0" fmla="*/ 0 w 15626"/>
                  <a:gd name="connsiteY0" fmla="*/ 9301 h 18230"/>
                  <a:gd name="connsiteX1" fmla="*/ 15626 w 15626"/>
                  <a:gd name="connsiteY1" fmla="*/ 0 h 18230"/>
                  <a:gd name="connsiteX2" fmla="*/ 15626 w 15626"/>
                  <a:gd name="connsiteY2" fmla="*/ 18230 h 18230"/>
                  <a:gd name="connsiteX3" fmla="*/ 0 w 15626"/>
                  <a:gd name="connsiteY3" fmla="*/ 9301 h 182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626" h="18230">
                    <a:moveTo>
                      <a:pt x="0" y="9301"/>
                    </a:moveTo>
                    <a:lnTo>
                      <a:pt x="15626" y="0"/>
                    </a:lnTo>
                    <a:lnTo>
                      <a:pt x="15626" y="18230"/>
                    </a:lnTo>
                    <a:cubicBezTo>
                      <a:pt x="10417" y="15626"/>
                      <a:pt x="5209" y="12278"/>
                      <a:pt x="0" y="9301"/>
                    </a:cubicBezTo>
                    <a:close/>
                  </a:path>
                </a:pathLst>
              </a:custGeom>
              <a:solidFill>
                <a:srgbClr val="000002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606" name="Freeform: Shape 2605">
                <a:extLst>
                  <a:ext uri="{FF2B5EF4-FFF2-40B4-BE49-F238E27FC236}">
                    <a16:creationId xmlns:a16="http://schemas.microsoft.com/office/drawing/2014/main" id="{1BD29EE2-A53D-435F-AFD0-C6FBD9E737E1}"/>
                  </a:ext>
                </a:extLst>
              </p:cNvPr>
              <p:cNvSpPr/>
              <p:nvPr/>
            </p:nvSpPr>
            <p:spPr>
              <a:xfrm>
                <a:off x="5375714" y="4186118"/>
                <a:ext cx="150307" cy="163329"/>
              </a:xfrm>
              <a:custGeom>
                <a:avLst/>
                <a:gdLst>
                  <a:gd name="connsiteX0" fmla="*/ 51715 w 150307"/>
                  <a:gd name="connsiteY0" fmla="*/ 19719 h 163329"/>
                  <a:gd name="connsiteX1" fmla="*/ 75526 w 150307"/>
                  <a:gd name="connsiteY1" fmla="*/ 7069 h 163329"/>
                  <a:gd name="connsiteX2" fmla="*/ 75154 w 150307"/>
                  <a:gd name="connsiteY2" fmla="*/ 6325 h 163329"/>
                  <a:gd name="connsiteX3" fmla="*/ 74782 w 150307"/>
                  <a:gd name="connsiteY3" fmla="*/ 5581 h 163329"/>
                  <a:gd name="connsiteX4" fmla="*/ 74410 w 150307"/>
                  <a:gd name="connsiteY4" fmla="*/ 4837 h 163329"/>
                  <a:gd name="connsiteX5" fmla="*/ 74038 w 150307"/>
                  <a:gd name="connsiteY5" fmla="*/ 4092 h 163329"/>
                  <a:gd name="connsiteX6" fmla="*/ 73666 w 150307"/>
                  <a:gd name="connsiteY6" fmla="*/ 3349 h 163329"/>
                  <a:gd name="connsiteX7" fmla="*/ 73294 w 150307"/>
                  <a:gd name="connsiteY7" fmla="*/ 2604 h 163329"/>
                  <a:gd name="connsiteX8" fmla="*/ 72922 w 150307"/>
                  <a:gd name="connsiteY8" fmla="*/ 1860 h 163329"/>
                  <a:gd name="connsiteX9" fmla="*/ 72549 w 150307"/>
                  <a:gd name="connsiteY9" fmla="*/ 1116 h 163329"/>
                  <a:gd name="connsiteX10" fmla="*/ 48738 w 150307"/>
                  <a:gd name="connsiteY10" fmla="*/ 13766 h 163329"/>
                  <a:gd name="connsiteX11" fmla="*/ 49110 w 150307"/>
                  <a:gd name="connsiteY11" fmla="*/ 14510 h 163329"/>
                  <a:gd name="connsiteX12" fmla="*/ 49483 w 150307"/>
                  <a:gd name="connsiteY12" fmla="*/ 15254 h 163329"/>
                  <a:gd name="connsiteX13" fmla="*/ 49854 w 150307"/>
                  <a:gd name="connsiteY13" fmla="*/ 15998 h 163329"/>
                  <a:gd name="connsiteX14" fmla="*/ 50227 w 150307"/>
                  <a:gd name="connsiteY14" fmla="*/ 16742 h 163329"/>
                  <a:gd name="connsiteX15" fmla="*/ 50599 w 150307"/>
                  <a:gd name="connsiteY15" fmla="*/ 17486 h 163329"/>
                  <a:gd name="connsiteX16" fmla="*/ 50971 w 150307"/>
                  <a:gd name="connsiteY16" fmla="*/ 18230 h 163329"/>
                  <a:gd name="connsiteX17" fmla="*/ 51343 w 150307"/>
                  <a:gd name="connsiteY17" fmla="*/ 18974 h 163329"/>
                  <a:gd name="connsiteX18" fmla="*/ 51715 w 150307"/>
                  <a:gd name="connsiteY18" fmla="*/ 19719 h 163329"/>
                  <a:gd name="connsiteX19" fmla="*/ 51715 w 150307"/>
                  <a:gd name="connsiteY19" fmla="*/ 19719 h 163329"/>
                  <a:gd name="connsiteX20" fmla="*/ 136914 w 150307"/>
                  <a:gd name="connsiteY20" fmla="*/ 138402 h 163329"/>
                  <a:gd name="connsiteX21" fmla="*/ 145471 w 150307"/>
                  <a:gd name="connsiteY21" fmla="*/ 133937 h 163329"/>
                  <a:gd name="connsiteX22" fmla="*/ 145099 w 150307"/>
                  <a:gd name="connsiteY22" fmla="*/ 133565 h 163329"/>
                  <a:gd name="connsiteX23" fmla="*/ 144727 w 150307"/>
                  <a:gd name="connsiteY23" fmla="*/ 133193 h 163329"/>
                  <a:gd name="connsiteX24" fmla="*/ 144355 w 150307"/>
                  <a:gd name="connsiteY24" fmla="*/ 132821 h 163329"/>
                  <a:gd name="connsiteX25" fmla="*/ 143983 w 150307"/>
                  <a:gd name="connsiteY25" fmla="*/ 132449 h 163329"/>
                  <a:gd name="connsiteX26" fmla="*/ 143611 w 150307"/>
                  <a:gd name="connsiteY26" fmla="*/ 132077 h 163329"/>
                  <a:gd name="connsiteX27" fmla="*/ 143239 w 150307"/>
                  <a:gd name="connsiteY27" fmla="*/ 131705 h 163329"/>
                  <a:gd name="connsiteX28" fmla="*/ 142867 w 150307"/>
                  <a:gd name="connsiteY28" fmla="*/ 131333 h 163329"/>
                  <a:gd name="connsiteX29" fmla="*/ 142495 w 150307"/>
                  <a:gd name="connsiteY29" fmla="*/ 130961 h 163329"/>
                  <a:gd name="connsiteX30" fmla="*/ 118683 w 150307"/>
                  <a:gd name="connsiteY30" fmla="*/ 143611 h 163329"/>
                  <a:gd name="connsiteX31" fmla="*/ 119056 w 150307"/>
                  <a:gd name="connsiteY31" fmla="*/ 143983 h 163329"/>
                  <a:gd name="connsiteX32" fmla="*/ 119428 w 150307"/>
                  <a:gd name="connsiteY32" fmla="*/ 144355 h 163329"/>
                  <a:gd name="connsiteX33" fmla="*/ 119800 w 150307"/>
                  <a:gd name="connsiteY33" fmla="*/ 144727 h 163329"/>
                  <a:gd name="connsiteX34" fmla="*/ 120172 w 150307"/>
                  <a:gd name="connsiteY34" fmla="*/ 145099 h 163329"/>
                  <a:gd name="connsiteX35" fmla="*/ 120172 w 150307"/>
                  <a:gd name="connsiteY35" fmla="*/ 145471 h 163329"/>
                  <a:gd name="connsiteX36" fmla="*/ 111987 w 150307"/>
                  <a:gd name="connsiteY36" fmla="*/ 149935 h 163329"/>
                  <a:gd name="connsiteX37" fmla="*/ 112359 w 150307"/>
                  <a:gd name="connsiteY37" fmla="*/ 150680 h 163329"/>
                  <a:gd name="connsiteX38" fmla="*/ 112731 w 150307"/>
                  <a:gd name="connsiteY38" fmla="*/ 151424 h 163329"/>
                  <a:gd name="connsiteX39" fmla="*/ 112731 w 150307"/>
                  <a:gd name="connsiteY39" fmla="*/ 151796 h 163329"/>
                  <a:gd name="connsiteX40" fmla="*/ 97105 w 150307"/>
                  <a:gd name="connsiteY40" fmla="*/ 159981 h 163329"/>
                  <a:gd name="connsiteX41" fmla="*/ 97105 w 150307"/>
                  <a:gd name="connsiteY41" fmla="*/ 160353 h 163329"/>
                  <a:gd name="connsiteX42" fmla="*/ 97105 w 150307"/>
                  <a:gd name="connsiteY42" fmla="*/ 160725 h 163329"/>
                  <a:gd name="connsiteX43" fmla="*/ 97105 w 150307"/>
                  <a:gd name="connsiteY43" fmla="*/ 161097 h 163329"/>
                  <a:gd name="connsiteX44" fmla="*/ 97105 w 150307"/>
                  <a:gd name="connsiteY44" fmla="*/ 161469 h 163329"/>
                  <a:gd name="connsiteX45" fmla="*/ 97105 w 150307"/>
                  <a:gd name="connsiteY45" fmla="*/ 161841 h 163329"/>
                  <a:gd name="connsiteX46" fmla="*/ 97105 w 150307"/>
                  <a:gd name="connsiteY46" fmla="*/ 162213 h 163329"/>
                  <a:gd name="connsiteX47" fmla="*/ 97105 w 150307"/>
                  <a:gd name="connsiteY47" fmla="*/ 162585 h 163329"/>
                  <a:gd name="connsiteX48" fmla="*/ 97105 w 150307"/>
                  <a:gd name="connsiteY48" fmla="*/ 162957 h 163329"/>
                  <a:gd name="connsiteX49" fmla="*/ 105662 w 150307"/>
                  <a:gd name="connsiteY49" fmla="*/ 158493 h 163329"/>
                  <a:gd name="connsiteX50" fmla="*/ 105662 w 150307"/>
                  <a:gd name="connsiteY50" fmla="*/ 158493 h 163329"/>
                  <a:gd name="connsiteX51" fmla="*/ 105662 w 150307"/>
                  <a:gd name="connsiteY51" fmla="*/ 158865 h 163329"/>
                  <a:gd name="connsiteX52" fmla="*/ 105662 w 150307"/>
                  <a:gd name="connsiteY52" fmla="*/ 159237 h 163329"/>
                  <a:gd name="connsiteX53" fmla="*/ 105662 w 150307"/>
                  <a:gd name="connsiteY53" fmla="*/ 159609 h 163329"/>
                  <a:gd name="connsiteX54" fmla="*/ 105662 w 150307"/>
                  <a:gd name="connsiteY54" fmla="*/ 159981 h 163329"/>
                  <a:gd name="connsiteX55" fmla="*/ 129473 w 150307"/>
                  <a:gd name="connsiteY55" fmla="*/ 147331 h 163329"/>
                  <a:gd name="connsiteX56" fmla="*/ 129473 w 150307"/>
                  <a:gd name="connsiteY56" fmla="*/ 146959 h 163329"/>
                  <a:gd name="connsiteX57" fmla="*/ 129473 w 150307"/>
                  <a:gd name="connsiteY57" fmla="*/ 146587 h 163329"/>
                  <a:gd name="connsiteX58" fmla="*/ 129473 w 150307"/>
                  <a:gd name="connsiteY58" fmla="*/ 146587 h 163329"/>
                  <a:gd name="connsiteX59" fmla="*/ 137286 w 150307"/>
                  <a:gd name="connsiteY59" fmla="*/ 142494 h 163329"/>
                  <a:gd name="connsiteX60" fmla="*/ 136914 w 150307"/>
                  <a:gd name="connsiteY60" fmla="*/ 141750 h 163329"/>
                  <a:gd name="connsiteX61" fmla="*/ 136542 w 150307"/>
                  <a:gd name="connsiteY61" fmla="*/ 141006 h 163329"/>
                  <a:gd name="connsiteX62" fmla="*/ 136170 w 150307"/>
                  <a:gd name="connsiteY62" fmla="*/ 140262 h 163329"/>
                  <a:gd name="connsiteX63" fmla="*/ 135798 w 150307"/>
                  <a:gd name="connsiteY63" fmla="*/ 139518 h 163329"/>
                  <a:gd name="connsiteX64" fmla="*/ 135426 w 150307"/>
                  <a:gd name="connsiteY64" fmla="*/ 138774 h 163329"/>
                  <a:gd name="connsiteX65" fmla="*/ 136914 w 150307"/>
                  <a:gd name="connsiteY65" fmla="*/ 138402 h 163329"/>
                  <a:gd name="connsiteX66" fmla="*/ 136914 w 150307"/>
                  <a:gd name="connsiteY66" fmla="*/ 138402 h 163329"/>
                  <a:gd name="connsiteX67" fmla="*/ 136914 w 150307"/>
                  <a:gd name="connsiteY67" fmla="*/ 138402 h 163329"/>
                  <a:gd name="connsiteX68" fmla="*/ 87803 w 150307"/>
                  <a:gd name="connsiteY68" fmla="*/ 163329 h 163329"/>
                  <a:gd name="connsiteX69" fmla="*/ 87803 w 150307"/>
                  <a:gd name="connsiteY69" fmla="*/ 162957 h 163329"/>
                  <a:gd name="connsiteX70" fmla="*/ 87803 w 150307"/>
                  <a:gd name="connsiteY70" fmla="*/ 162585 h 163329"/>
                  <a:gd name="connsiteX71" fmla="*/ 87803 w 150307"/>
                  <a:gd name="connsiteY71" fmla="*/ 162213 h 163329"/>
                  <a:gd name="connsiteX72" fmla="*/ 87803 w 150307"/>
                  <a:gd name="connsiteY72" fmla="*/ 161841 h 163329"/>
                  <a:gd name="connsiteX73" fmla="*/ 87803 w 150307"/>
                  <a:gd name="connsiteY73" fmla="*/ 161469 h 163329"/>
                  <a:gd name="connsiteX74" fmla="*/ 87803 w 150307"/>
                  <a:gd name="connsiteY74" fmla="*/ 161097 h 163329"/>
                  <a:gd name="connsiteX75" fmla="*/ 87803 w 150307"/>
                  <a:gd name="connsiteY75" fmla="*/ 160725 h 163329"/>
                  <a:gd name="connsiteX76" fmla="*/ 87803 w 150307"/>
                  <a:gd name="connsiteY76" fmla="*/ 160353 h 163329"/>
                  <a:gd name="connsiteX77" fmla="*/ 111615 w 150307"/>
                  <a:gd name="connsiteY77" fmla="*/ 147703 h 163329"/>
                  <a:gd name="connsiteX78" fmla="*/ 111615 w 150307"/>
                  <a:gd name="connsiteY78" fmla="*/ 148075 h 163329"/>
                  <a:gd name="connsiteX79" fmla="*/ 111615 w 150307"/>
                  <a:gd name="connsiteY79" fmla="*/ 148447 h 163329"/>
                  <a:gd name="connsiteX80" fmla="*/ 111615 w 150307"/>
                  <a:gd name="connsiteY80" fmla="*/ 148819 h 163329"/>
                  <a:gd name="connsiteX81" fmla="*/ 111615 w 150307"/>
                  <a:gd name="connsiteY81" fmla="*/ 149191 h 163329"/>
                  <a:gd name="connsiteX82" fmla="*/ 111615 w 150307"/>
                  <a:gd name="connsiteY82" fmla="*/ 149563 h 163329"/>
                  <a:gd name="connsiteX83" fmla="*/ 111615 w 150307"/>
                  <a:gd name="connsiteY83" fmla="*/ 149935 h 163329"/>
                  <a:gd name="connsiteX84" fmla="*/ 111615 w 150307"/>
                  <a:gd name="connsiteY84" fmla="*/ 150308 h 163329"/>
                  <a:gd name="connsiteX85" fmla="*/ 111615 w 150307"/>
                  <a:gd name="connsiteY85" fmla="*/ 150680 h 163329"/>
                  <a:gd name="connsiteX86" fmla="*/ 87803 w 150307"/>
                  <a:gd name="connsiteY86" fmla="*/ 163329 h 163329"/>
                  <a:gd name="connsiteX87" fmla="*/ 87803 w 150307"/>
                  <a:gd name="connsiteY87" fmla="*/ 163329 h 163329"/>
                  <a:gd name="connsiteX88" fmla="*/ 75526 w 150307"/>
                  <a:gd name="connsiteY88" fmla="*/ 160353 h 163329"/>
                  <a:gd name="connsiteX89" fmla="*/ 75526 w 150307"/>
                  <a:gd name="connsiteY89" fmla="*/ 159981 h 163329"/>
                  <a:gd name="connsiteX90" fmla="*/ 75526 w 150307"/>
                  <a:gd name="connsiteY90" fmla="*/ 159609 h 163329"/>
                  <a:gd name="connsiteX91" fmla="*/ 75526 w 150307"/>
                  <a:gd name="connsiteY91" fmla="*/ 159237 h 163329"/>
                  <a:gd name="connsiteX92" fmla="*/ 75526 w 150307"/>
                  <a:gd name="connsiteY92" fmla="*/ 158865 h 163329"/>
                  <a:gd name="connsiteX93" fmla="*/ 75526 w 150307"/>
                  <a:gd name="connsiteY93" fmla="*/ 158493 h 163329"/>
                  <a:gd name="connsiteX94" fmla="*/ 75526 w 150307"/>
                  <a:gd name="connsiteY94" fmla="*/ 158121 h 163329"/>
                  <a:gd name="connsiteX95" fmla="*/ 75526 w 150307"/>
                  <a:gd name="connsiteY95" fmla="*/ 157749 h 163329"/>
                  <a:gd name="connsiteX96" fmla="*/ 75526 w 150307"/>
                  <a:gd name="connsiteY96" fmla="*/ 157376 h 163329"/>
                  <a:gd name="connsiteX97" fmla="*/ 99337 w 150307"/>
                  <a:gd name="connsiteY97" fmla="*/ 144727 h 163329"/>
                  <a:gd name="connsiteX98" fmla="*/ 99337 w 150307"/>
                  <a:gd name="connsiteY98" fmla="*/ 145099 h 163329"/>
                  <a:gd name="connsiteX99" fmla="*/ 99337 w 150307"/>
                  <a:gd name="connsiteY99" fmla="*/ 145471 h 163329"/>
                  <a:gd name="connsiteX100" fmla="*/ 99337 w 150307"/>
                  <a:gd name="connsiteY100" fmla="*/ 145843 h 163329"/>
                  <a:gd name="connsiteX101" fmla="*/ 99337 w 150307"/>
                  <a:gd name="connsiteY101" fmla="*/ 146215 h 163329"/>
                  <a:gd name="connsiteX102" fmla="*/ 99337 w 150307"/>
                  <a:gd name="connsiteY102" fmla="*/ 146587 h 163329"/>
                  <a:gd name="connsiteX103" fmla="*/ 99337 w 150307"/>
                  <a:gd name="connsiteY103" fmla="*/ 146959 h 163329"/>
                  <a:gd name="connsiteX104" fmla="*/ 99337 w 150307"/>
                  <a:gd name="connsiteY104" fmla="*/ 147331 h 163329"/>
                  <a:gd name="connsiteX105" fmla="*/ 99337 w 150307"/>
                  <a:gd name="connsiteY105" fmla="*/ 147703 h 163329"/>
                  <a:gd name="connsiteX106" fmla="*/ 75526 w 150307"/>
                  <a:gd name="connsiteY106" fmla="*/ 160353 h 163329"/>
                  <a:gd name="connsiteX107" fmla="*/ 75526 w 150307"/>
                  <a:gd name="connsiteY107" fmla="*/ 160353 h 163329"/>
                  <a:gd name="connsiteX108" fmla="*/ 63992 w 150307"/>
                  <a:gd name="connsiteY108" fmla="*/ 154772 h 163329"/>
                  <a:gd name="connsiteX109" fmla="*/ 87803 w 150307"/>
                  <a:gd name="connsiteY109" fmla="*/ 142123 h 163329"/>
                  <a:gd name="connsiteX110" fmla="*/ 87803 w 150307"/>
                  <a:gd name="connsiteY110" fmla="*/ 141750 h 163329"/>
                  <a:gd name="connsiteX111" fmla="*/ 87803 w 150307"/>
                  <a:gd name="connsiteY111" fmla="*/ 141378 h 163329"/>
                  <a:gd name="connsiteX112" fmla="*/ 87803 w 150307"/>
                  <a:gd name="connsiteY112" fmla="*/ 141006 h 163329"/>
                  <a:gd name="connsiteX113" fmla="*/ 87803 w 150307"/>
                  <a:gd name="connsiteY113" fmla="*/ 140634 h 163329"/>
                  <a:gd name="connsiteX114" fmla="*/ 87803 w 150307"/>
                  <a:gd name="connsiteY114" fmla="*/ 140262 h 163329"/>
                  <a:gd name="connsiteX115" fmla="*/ 87803 w 150307"/>
                  <a:gd name="connsiteY115" fmla="*/ 139890 h 163329"/>
                  <a:gd name="connsiteX116" fmla="*/ 87803 w 150307"/>
                  <a:gd name="connsiteY116" fmla="*/ 139518 h 163329"/>
                  <a:gd name="connsiteX117" fmla="*/ 87803 w 150307"/>
                  <a:gd name="connsiteY117" fmla="*/ 139146 h 163329"/>
                  <a:gd name="connsiteX118" fmla="*/ 63992 w 150307"/>
                  <a:gd name="connsiteY118" fmla="*/ 151796 h 163329"/>
                  <a:gd name="connsiteX119" fmla="*/ 63992 w 150307"/>
                  <a:gd name="connsiteY119" fmla="*/ 152168 h 163329"/>
                  <a:gd name="connsiteX120" fmla="*/ 63992 w 150307"/>
                  <a:gd name="connsiteY120" fmla="*/ 152540 h 163329"/>
                  <a:gd name="connsiteX121" fmla="*/ 63992 w 150307"/>
                  <a:gd name="connsiteY121" fmla="*/ 152912 h 163329"/>
                  <a:gd name="connsiteX122" fmla="*/ 63992 w 150307"/>
                  <a:gd name="connsiteY122" fmla="*/ 153284 h 163329"/>
                  <a:gd name="connsiteX123" fmla="*/ 63992 w 150307"/>
                  <a:gd name="connsiteY123" fmla="*/ 153656 h 163329"/>
                  <a:gd name="connsiteX124" fmla="*/ 63992 w 150307"/>
                  <a:gd name="connsiteY124" fmla="*/ 154028 h 163329"/>
                  <a:gd name="connsiteX125" fmla="*/ 63992 w 150307"/>
                  <a:gd name="connsiteY125" fmla="*/ 154772 h 163329"/>
                  <a:gd name="connsiteX126" fmla="*/ 63992 w 150307"/>
                  <a:gd name="connsiteY126" fmla="*/ 154772 h 163329"/>
                  <a:gd name="connsiteX127" fmla="*/ 63992 w 150307"/>
                  <a:gd name="connsiteY127" fmla="*/ 154772 h 163329"/>
                  <a:gd name="connsiteX128" fmla="*/ 51715 w 150307"/>
                  <a:gd name="connsiteY128" fmla="*/ 146215 h 163329"/>
                  <a:gd name="connsiteX129" fmla="*/ 75526 w 150307"/>
                  <a:gd name="connsiteY129" fmla="*/ 133565 h 163329"/>
                  <a:gd name="connsiteX130" fmla="*/ 75898 w 150307"/>
                  <a:gd name="connsiteY130" fmla="*/ 133193 h 163329"/>
                  <a:gd name="connsiteX131" fmla="*/ 76270 w 150307"/>
                  <a:gd name="connsiteY131" fmla="*/ 132821 h 163329"/>
                  <a:gd name="connsiteX132" fmla="*/ 76642 w 150307"/>
                  <a:gd name="connsiteY132" fmla="*/ 132449 h 163329"/>
                  <a:gd name="connsiteX133" fmla="*/ 77014 w 150307"/>
                  <a:gd name="connsiteY133" fmla="*/ 132077 h 163329"/>
                  <a:gd name="connsiteX134" fmla="*/ 77386 w 150307"/>
                  <a:gd name="connsiteY134" fmla="*/ 131705 h 163329"/>
                  <a:gd name="connsiteX135" fmla="*/ 77758 w 150307"/>
                  <a:gd name="connsiteY135" fmla="*/ 131333 h 163329"/>
                  <a:gd name="connsiteX136" fmla="*/ 78130 w 150307"/>
                  <a:gd name="connsiteY136" fmla="*/ 130961 h 163329"/>
                  <a:gd name="connsiteX137" fmla="*/ 78502 w 150307"/>
                  <a:gd name="connsiteY137" fmla="*/ 130589 h 163329"/>
                  <a:gd name="connsiteX138" fmla="*/ 54691 w 150307"/>
                  <a:gd name="connsiteY138" fmla="*/ 143239 h 163329"/>
                  <a:gd name="connsiteX139" fmla="*/ 54319 w 150307"/>
                  <a:gd name="connsiteY139" fmla="*/ 143611 h 163329"/>
                  <a:gd name="connsiteX140" fmla="*/ 53947 w 150307"/>
                  <a:gd name="connsiteY140" fmla="*/ 143983 h 163329"/>
                  <a:gd name="connsiteX141" fmla="*/ 53575 w 150307"/>
                  <a:gd name="connsiteY141" fmla="*/ 144355 h 163329"/>
                  <a:gd name="connsiteX142" fmla="*/ 53203 w 150307"/>
                  <a:gd name="connsiteY142" fmla="*/ 144727 h 163329"/>
                  <a:gd name="connsiteX143" fmla="*/ 52831 w 150307"/>
                  <a:gd name="connsiteY143" fmla="*/ 145099 h 163329"/>
                  <a:gd name="connsiteX144" fmla="*/ 52459 w 150307"/>
                  <a:gd name="connsiteY144" fmla="*/ 145471 h 163329"/>
                  <a:gd name="connsiteX145" fmla="*/ 51715 w 150307"/>
                  <a:gd name="connsiteY145" fmla="*/ 146215 h 163329"/>
                  <a:gd name="connsiteX146" fmla="*/ 51715 w 150307"/>
                  <a:gd name="connsiteY146" fmla="*/ 146215 h 163329"/>
                  <a:gd name="connsiteX147" fmla="*/ 51715 w 150307"/>
                  <a:gd name="connsiteY147" fmla="*/ 146215 h 163329"/>
                  <a:gd name="connsiteX148" fmla="*/ 40181 w 150307"/>
                  <a:gd name="connsiteY148" fmla="*/ 136170 h 163329"/>
                  <a:gd name="connsiteX149" fmla="*/ 40181 w 150307"/>
                  <a:gd name="connsiteY149" fmla="*/ 136170 h 163329"/>
                  <a:gd name="connsiteX150" fmla="*/ 40553 w 150307"/>
                  <a:gd name="connsiteY150" fmla="*/ 135798 h 163329"/>
                  <a:gd name="connsiteX151" fmla="*/ 40925 w 150307"/>
                  <a:gd name="connsiteY151" fmla="*/ 135798 h 163329"/>
                  <a:gd name="connsiteX152" fmla="*/ 41297 w 150307"/>
                  <a:gd name="connsiteY152" fmla="*/ 135798 h 163329"/>
                  <a:gd name="connsiteX153" fmla="*/ 41669 w 150307"/>
                  <a:gd name="connsiteY153" fmla="*/ 135798 h 163329"/>
                  <a:gd name="connsiteX154" fmla="*/ 42042 w 150307"/>
                  <a:gd name="connsiteY154" fmla="*/ 135798 h 163329"/>
                  <a:gd name="connsiteX155" fmla="*/ 42414 w 150307"/>
                  <a:gd name="connsiteY155" fmla="*/ 135798 h 163329"/>
                  <a:gd name="connsiteX156" fmla="*/ 42786 w 150307"/>
                  <a:gd name="connsiteY156" fmla="*/ 135798 h 163329"/>
                  <a:gd name="connsiteX157" fmla="*/ 66597 w 150307"/>
                  <a:gd name="connsiteY157" fmla="*/ 123148 h 163329"/>
                  <a:gd name="connsiteX158" fmla="*/ 66225 w 150307"/>
                  <a:gd name="connsiteY158" fmla="*/ 123148 h 163329"/>
                  <a:gd name="connsiteX159" fmla="*/ 65853 w 150307"/>
                  <a:gd name="connsiteY159" fmla="*/ 123148 h 163329"/>
                  <a:gd name="connsiteX160" fmla="*/ 65481 w 150307"/>
                  <a:gd name="connsiteY160" fmla="*/ 123148 h 163329"/>
                  <a:gd name="connsiteX161" fmla="*/ 65108 w 150307"/>
                  <a:gd name="connsiteY161" fmla="*/ 123148 h 163329"/>
                  <a:gd name="connsiteX162" fmla="*/ 64736 w 150307"/>
                  <a:gd name="connsiteY162" fmla="*/ 123148 h 163329"/>
                  <a:gd name="connsiteX163" fmla="*/ 64364 w 150307"/>
                  <a:gd name="connsiteY163" fmla="*/ 123148 h 163329"/>
                  <a:gd name="connsiteX164" fmla="*/ 63992 w 150307"/>
                  <a:gd name="connsiteY164" fmla="*/ 123148 h 163329"/>
                  <a:gd name="connsiteX165" fmla="*/ 63620 w 150307"/>
                  <a:gd name="connsiteY165" fmla="*/ 123148 h 163329"/>
                  <a:gd name="connsiteX166" fmla="*/ 40181 w 150307"/>
                  <a:gd name="connsiteY166" fmla="*/ 136170 h 163329"/>
                  <a:gd name="connsiteX167" fmla="*/ 40181 w 150307"/>
                  <a:gd name="connsiteY167" fmla="*/ 136170 h 163329"/>
                  <a:gd name="connsiteX168" fmla="*/ 9301 w 150307"/>
                  <a:gd name="connsiteY168" fmla="*/ 81851 h 163329"/>
                  <a:gd name="connsiteX169" fmla="*/ 33112 w 150307"/>
                  <a:gd name="connsiteY169" fmla="*/ 69201 h 163329"/>
                  <a:gd name="connsiteX170" fmla="*/ 32740 w 150307"/>
                  <a:gd name="connsiteY170" fmla="*/ 69201 h 163329"/>
                  <a:gd name="connsiteX171" fmla="*/ 32368 w 150307"/>
                  <a:gd name="connsiteY171" fmla="*/ 69201 h 163329"/>
                  <a:gd name="connsiteX172" fmla="*/ 31996 w 150307"/>
                  <a:gd name="connsiteY172" fmla="*/ 69201 h 163329"/>
                  <a:gd name="connsiteX173" fmla="*/ 31624 w 150307"/>
                  <a:gd name="connsiteY173" fmla="*/ 69201 h 163329"/>
                  <a:gd name="connsiteX174" fmla="*/ 31252 w 150307"/>
                  <a:gd name="connsiteY174" fmla="*/ 69201 h 163329"/>
                  <a:gd name="connsiteX175" fmla="*/ 30880 w 150307"/>
                  <a:gd name="connsiteY175" fmla="*/ 69201 h 163329"/>
                  <a:gd name="connsiteX176" fmla="*/ 30508 w 150307"/>
                  <a:gd name="connsiteY176" fmla="*/ 69201 h 163329"/>
                  <a:gd name="connsiteX177" fmla="*/ 30136 w 150307"/>
                  <a:gd name="connsiteY177" fmla="*/ 69201 h 163329"/>
                  <a:gd name="connsiteX178" fmla="*/ 6325 w 150307"/>
                  <a:gd name="connsiteY178" fmla="*/ 81851 h 163329"/>
                  <a:gd name="connsiteX179" fmla="*/ 6697 w 150307"/>
                  <a:gd name="connsiteY179" fmla="*/ 81851 h 163329"/>
                  <a:gd name="connsiteX180" fmla="*/ 7069 w 150307"/>
                  <a:gd name="connsiteY180" fmla="*/ 81851 h 163329"/>
                  <a:gd name="connsiteX181" fmla="*/ 7441 w 150307"/>
                  <a:gd name="connsiteY181" fmla="*/ 81851 h 163329"/>
                  <a:gd name="connsiteX182" fmla="*/ 7813 w 150307"/>
                  <a:gd name="connsiteY182" fmla="*/ 81851 h 163329"/>
                  <a:gd name="connsiteX183" fmla="*/ 8185 w 150307"/>
                  <a:gd name="connsiteY183" fmla="*/ 81851 h 163329"/>
                  <a:gd name="connsiteX184" fmla="*/ 8557 w 150307"/>
                  <a:gd name="connsiteY184" fmla="*/ 81851 h 163329"/>
                  <a:gd name="connsiteX185" fmla="*/ 9301 w 150307"/>
                  <a:gd name="connsiteY185" fmla="*/ 81851 h 163329"/>
                  <a:gd name="connsiteX186" fmla="*/ 9301 w 150307"/>
                  <a:gd name="connsiteY186" fmla="*/ 81851 h 163329"/>
                  <a:gd name="connsiteX187" fmla="*/ 9301 w 150307"/>
                  <a:gd name="connsiteY187" fmla="*/ 81851 h 163329"/>
                  <a:gd name="connsiteX188" fmla="*/ 6325 w 150307"/>
                  <a:gd name="connsiteY188" fmla="*/ 68085 h 163329"/>
                  <a:gd name="connsiteX189" fmla="*/ 30136 w 150307"/>
                  <a:gd name="connsiteY189" fmla="*/ 55435 h 163329"/>
                  <a:gd name="connsiteX190" fmla="*/ 29764 w 150307"/>
                  <a:gd name="connsiteY190" fmla="*/ 55435 h 163329"/>
                  <a:gd name="connsiteX191" fmla="*/ 29392 w 150307"/>
                  <a:gd name="connsiteY191" fmla="*/ 55435 h 163329"/>
                  <a:gd name="connsiteX192" fmla="*/ 29020 w 150307"/>
                  <a:gd name="connsiteY192" fmla="*/ 55435 h 163329"/>
                  <a:gd name="connsiteX193" fmla="*/ 28648 w 150307"/>
                  <a:gd name="connsiteY193" fmla="*/ 55435 h 163329"/>
                  <a:gd name="connsiteX194" fmla="*/ 28276 w 150307"/>
                  <a:gd name="connsiteY194" fmla="*/ 55435 h 163329"/>
                  <a:gd name="connsiteX195" fmla="*/ 27904 w 150307"/>
                  <a:gd name="connsiteY195" fmla="*/ 55435 h 163329"/>
                  <a:gd name="connsiteX196" fmla="*/ 27532 w 150307"/>
                  <a:gd name="connsiteY196" fmla="*/ 55435 h 163329"/>
                  <a:gd name="connsiteX197" fmla="*/ 27160 w 150307"/>
                  <a:gd name="connsiteY197" fmla="*/ 55435 h 163329"/>
                  <a:gd name="connsiteX198" fmla="*/ 3348 w 150307"/>
                  <a:gd name="connsiteY198" fmla="*/ 68085 h 163329"/>
                  <a:gd name="connsiteX199" fmla="*/ 3720 w 150307"/>
                  <a:gd name="connsiteY199" fmla="*/ 68085 h 163329"/>
                  <a:gd name="connsiteX200" fmla="*/ 4093 w 150307"/>
                  <a:gd name="connsiteY200" fmla="*/ 68085 h 163329"/>
                  <a:gd name="connsiteX201" fmla="*/ 4465 w 150307"/>
                  <a:gd name="connsiteY201" fmla="*/ 68085 h 163329"/>
                  <a:gd name="connsiteX202" fmla="*/ 4837 w 150307"/>
                  <a:gd name="connsiteY202" fmla="*/ 68085 h 163329"/>
                  <a:gd name="connsiteX203" fmla="*/ 5209 w 150307"/>
                  <a:gd name="connsiteY203" fmla="*/ 68085 h 163329"/>
                  <a:gd name="connsiteX204" fmla="*/ 5581 w 150307"/>
                  <a:gd name="connsiteY204" fmla="*/ 68085 h 163329"/>
                  <a:gd name="connsiteX205" fmla="*/ 6325 w 150307"/>
                  <a:gd name="connsiteY205" fmla="*/ 68085 h 163329"/>
                  <a:gd name="connsiteX206" fmla="*/ 6325 w 150307"/>
                  <a:gd name="connsiteY206" fmla="*/ 68085 h 163329"/>
                  <a:gd name="connsiteX207" fmla="*/ 6325 w 150307"/>
                  <a:gd name="connsiteY207" fmla="*/ 68085 h 163329"/>
                  <a:gd name="connsiteX208" fmla="*/ 4465 w 150307"/>
                  <a:gd name="connsiteY208" fmla="*/ 54691 h 163329"/>
                  <a:gd name="connsiteX209" fmla="*/ 28276 w 150307"/>
                  <a:gd name="connsiteY209" fmla="*/ 42041 h 163329"/>
                  <a:gd name="connsiteX210" fmla="*/ 27904 w 150307"/>
                  <a:gd name="connsiteY210" fmla="*/ 42041 h 163329"/>
                  <a:gd name="connsiteX211" fmla="*/ 27532 w 150307"/>
                  <a:gd name="connsiteY211" fmla="*/ 42041 h 163329"/>
                  <a:gd name="connsiteX212" fmla="*/ 27160 w 150307"/>
                  <a:gd name="connsiteY212" fmla="*/ 42041 h 163329"/>
                  <a:gd name="connsiteX213" fmla="*/ 26788 w 150307"/>
                  <a:gd name="connsiteY213" fmla="*/ 42041 h 163329"/>
                  <a:gd name="connsiteX214" fmla="*/ 26415 w 150307"/>
                  <a:gd name="connsiteY214" fmla="*/ 42041 h 163329"/>
                  <a:gd name="connsiteX215" fmla="*/ 26043 w 150307"/>
                  <a:gd name="connsiteY215" fmla="*/ 42041 h 163329"/>
                  <a:gd name="connsiteX216" fmla="*/ 25671 w 150307"/>
                  <a:gd name="connsiteY216" fmla="*/ 42041 h 163329"/>
                  <a:gd name="connsiteX217" fmla="*/ 25299 w 150307"/>
                  <a:gd name="connsiteY217" fmla="*/ 42041 h 163329"/>
                  <a:gd name="connsiteX218" fmla="*/ 25299 w 150307"/>
                  <a:gd name="connsiteY218" fmla="*/ 42041 h 163329"/>
                  <a:gd name="connsiteX219" fmla="*/ 24555 w 150307"/>
                  <a:gd name="connsiteY219" fmla="*/ 41297 h 163329"/>
                  <a:gd name="connsiteX220" fmla="*/ 23067 w 150307"/>
                  <a:gd name="connsiteY220" fmla="*/ 42041 h 163329"/>
                  <a:gd name="connsiteX221" fmla="*/ 23067 w 150307"/>
                  <a:gd name="connsiteY221" fmla="*/ 42041 h 163329"/>
                  <a:gd name="connsiteX222" fmla="*/ 23067 w 150307"/>
                  <a:gd name="connsiteY222" fmla="*/ 42041 h 163329"/>
                  <a:gd name="connsiteX223" fmla="*/ 23067 w 150307"/>
                  <a:gd name="connsiteY223" fmla="*/ 42041 h 163329"/>
                  <a:gd name="connsiteX224" fmla="*/ 23067 w 150307"/>
                  <a:gd name="connsiteY224" fmla="*/ 42041 h 163329"/>
                  <a:gd name="connsiteX225" fmla="*/ 23067 w 150307"/>
                  <a:gd name="connsiteY225" fmla="*/ 42041 h 163329"/>
                  <a:gd name="connsiteX226" fmla="*/ 23067 w 150307"/>
                  <a:gd name="connsiteY226" fmla="*/ 42041 h 163329"/>
                  <a:gd name="connsiteX227" fmla="*/ 23067 w 150307"/>
                  <a:gd name="connsiteY227" fmla="*/ 42041 h 163329"/>
                  <a:gd name="connsiteX228" fmla="*/ 23067 w 150307"/>
                  <a:gd name="connsiteY228" fmla="*/ 42041 h 163329"/>
                  <a:gd name="connsiteX229" fmla="*/ 23067 w 150307"/>
                  <a:gd name="connsiteY229" fmla="*/ 42041 h 163329"/>
                  <a:gd name="connsiteX230" fmla="*/ 23067 w 150307"/>
                  <a:gd name="connsiteY230" fmla="*/ 42041 h 163329"/>
                  <a:gd name="connsiteX231" fmla="*/ 23067 w 150307"/>
                  <a:gd name="connsiteY231" fmla="*/ 42041 h 163329"/>
                  <a:gd name="connsiteX232" fmla="*/ 23067 w 150307"/>
                  <a:gd name="connsiteY232" fmla="*/ 42041 h 163329"/>
                  <a:gd name="connsiteX233" fmla="*/ 23067 w 150307"/>
                  <a:gd name="connsiteY233" fmla="*/ 42041 h 163329"/>
                  <a:gd name="connsiteX234" fmla="*/ 23067 w 150307"/>
                  <a:gd name="connsiteY234" fmla="*/ 42041 h 163329"/>
                  <a:gd name="connsiteX235" fmla="*/ 23067 w 150307"/>
                  <a:gd name="connsiteY235" fmla="*/ 42041 h 163329"/>
                  <a:gd name="connsiteX236" fmla="*/ 23067 w 150307"/>
                  <a:gd name="connsiteY236" fmla="*/ 42041 h 163329"/>
                  <a:gd name="connsiteX237" fmla="*/ 23067 w 150307"/>
                  <a:gd name="connsiteY237" fmla="*/ 42041 h 163329"/>
                  <a:gd name="connsiteX238" fmla="*/ 0 w 150307"/>
                  <a:gd name="connsiteY238" fmla="*/ 54319 h 163329"/>
                  <a:gd name="connsiteX239" fmla="*/ 372 w 150307"/>
                  <a:gd name="connsiteY239" fmla="*/ 54319 h 163329"/>
                  <a:gd name="connsiteX240" fmla="*/ 744 w 150307"/>
                  <a:gd name="connsiteY240" fmla="*/ 54319 h 163329"/>
                  <a:gd name="connsiteX241" fmla="*/ 1116 w 150307"/>
                  <a:gd name="connsiteY241" fmla="*/ 54319 h 163329"/>
                  <a:gd name="connsiteX242" fmla="*/ 1488 w 150307"/>
                  <a:gd name="connsiteY242" fmla="*/ 54319 h 163329"/>
                  <a:gd name="connsiteX243" fmla="*/ 1860 w 150307"/>
                  <a:gd name="connsiteY243" fmla="*/ 54319 h 163329"/>
                  <a:gd name="connsiteX244" fmla="*/ 2232 w 150307"/>
                  <a:gd name="connsiteY244" fmla="*/ 54319 h 163329"/>
                  <a:gd name="connsiteX245" fmla="*/ 4465 w 150307"/>
                  <a:gd name="connsiteY245" fmla="*/ 54691 h 163329"/>
                  <a:gd name="connsiteX246" fmla="*/ 4465 w 150307"/>
                  <a:gd name="connsiteY246" fmla="*/ 54691 h 163329"/>
                  <a:gd name="connsiteX247" fmla="*/ 4465 w 150307"/>
                  <a:gd name="connsiteY247" fmla="*/ 54691 h 163329"/>
                  <a:gd name="connsiteX248" fmla="*/ 7069 w 150307"/>
                  <a:gd name="connsiteY248" fmla="*/ 43902 h 163329"/>
                  <a:gd name="connsiteX249" fmla="*/ 6325 w 150307"/>
                  <a:gd name="connsiteY249" fmla="*/ 43530 h 163329"/>
                  <a:gd name="connsiteX250" fmla="*/ 5581 w 150307"/>
                  <a:gd name="connsiteY250" fmla="*/ 43158 h 163329"/>
                  <a:gd name="connsiteX251" fmla="*/ 4837 w 150307"/>
                  <a:gd name="connsiteY251" fmla="*/ 42786 h 163329"/>
                  <a:gd name="connsiteX252" fmla="*/ 4093 w 150307"/>
                  <a:gd name="connsiteY252" fmla="*/ 42414 h 163329"/>
                  <a:gd name="connsiteX253" fmla="*/ 3348 w 150307"/>
                  <a:gd name="connsiteY253" fmla="*/ 42041 h 163329"/>
                  <a:gd name="connsiteX254" fmla="*/ 2604 w 150307"/>
                  <a:gd name="connsiteY254" fmla="*/ 41669 h 163329"/>
                  <a:gd name="connsiteX255" fmla="*/ 1860 w 150307"/>
                  <a:gd name="connsiteY255" fmla="*/ 41297 h 163329"/>
                  <a:gd name="connsiteX256" fmla="*/ 1116 w 150307"/>
                  <a:gd name="connsiteY256" fmla="*/ 40925 h 163329"/>
                  <a:gd name="connsiteX257" fmla="*/ 23811 w 150307"/>
                  <a:gd name="connsiteY257" fmla="*/ 28648 h 163329"/>
                  <a:gd name="connsiteX258" fmla="*/ 23811 w 150307"/>
                  <a:gd name="connsiteY258" fmla="*/ 28648 h 163329"/>
                  <a:gd name="connsiteX259" fmla="*/ 23811 w 150307"/>
                  <a:gd name="connsiteY259" fmla="*/ 28648 h 163329"/>
                  <a:gd name="connsiteX260" fmla="*/ 23811 w 150307"/>
                  <a:gd name="connsiteY260" fmla="*/ 28648 h 163329"/>
                  <a:gd name="connsiteX261" fmla="*/ 23811 w 150307"/>
                  <a:gd name="connsiteY261" fmla="*/ 28648 h 163329"/>
                  <a:gd name="connsiteX262" fmla="*/ 23811 w 150307"/>
                  <a:gd name="connsiteY262" fmla="*/ 28648 h 163329"/>
                  <a:gd name="connsiteX263" fmla="*/ 23811 w 150307"/>
                  <a:gd name="connsiteY263" fmla="*/ 28648 h 163329"/>
                  <a:gd name="connsiteX264" fmla="*/ 23811 w 150307"/>
                  <a:gd name="connsiteY264" fmla="*/ 28648 h 163329"/>
                  <a:gd name="connsiteX265" fmla="*/ 23811 w 150307"/>
                  <a:gd name="connsiteY265" fmla="*/ 28648 h 163329"/>
                  <a:gd name="connsiteX266" fmla="*/ 23811 w 150307"/>
                  <a:gd name="connsiteY266" fmla="*/ 28648 h 163329"/>
                  <a:gd name="connsiteX267" fmla="*/ 23811 w 150307"/>
                  <a:gd name="connsiteY267" fmla="*/ 28648 h 163329"/>
                  <a:gd name="connsiteX268" fmla="*/ 23811 w 150307"/>
                  <a:gd name="connsiteY268" fmla="*/ 28648 h 163329"/>
                  <a:gd name="connsiteX269" fmla="*/ 23811 w 150307"/>
                  <a:gd name="connsiteY269" fmla="*/ 28648 h 163329"/>
                  <a:gd name="connsiteX270" fmla="*/ 23811 w 150307"/>
                  <a:gd name="connsiteY270" fmla="*/ 28648 h 163329"/>
                  <a:gd name="connsiteX271" fmla="*/ 23811 w 150307"/>
                  <a:gd name="connsiteY271" fmla="*/ 28648 h 163329"/>
                  <a:gd name="connsiteX272" fmla="*/ 23811 w 150307"/>
                  <a:gd name="connsiteY272" fmla="*/ 28648 h 163329"/>
                  <a:gd name="connsiteX273" fmla="*/ 26043 w 150307"/>
                  <a:gd name="connsiteY273" fmla="*/ 27532 h 163329"/>
                  <a:gd name="connsiteX274" fmla="*/ 27532 w 150307"/>
                  <a:gd name="connsiteY274" fmla="*/ 29020 h 163329"/>
                  <a:gd name="connsiteX275" fmla="*/ 27904 w 150307"/>
                  <a:gd name="connsiteY275" fmla="*/ 29392 h 163329"/>
                  <a:gd name="connsiteX276" fmla="*/ 28648 w 150307"/>
                  <a:gd name="connsiteY276" fmla="*/ 29764 h 163329"/>
                  <a:gd name="connsiteX277" fmla="*/ 29392 w 150307"/>
                  <a:gd name="connsiteY277" fmla="*/ 30136 h 163329"/>
                  <a:gd name="connsiteX278" fmla="*/ 30136 w 150307"/>
                  <a:gd name="connsiteY278" fmla="*/ 30508 h 163329"/>
                  <a:gd name="connsiteX279" fmla="*/ 30880 w 150307"/>
                  <a:gd name="connsiteY279" fmla="*/ 30880 h 163329"/>
                  <a:gd name="connsiteX280" fmla="*/ 31624 w 150307"/>
                  <a:gd name="connsiteY280" fmla="*/ 31252 h 163329"/>
                  <a:gd name="connsiteX281" fmla="*/ 7069 w 150307"/>
                  <a:gd name="connsiteY281" fmla="*/ 43902 h 163329"/>
                  <a:gd name="connsiteX282" fmla="*/ 7069 w 150307"/>
                  <a:gd name="connsiteY282" fmla="*/ 43902 h 163329"/>
                  <a:gd name="connsiteX283" fmla="*/ 40181 w 150307"/>
                  <a:gd name="connsiteY283" fmla="*/ 15626 h 163329"/>
                  <a:gd name="connsiteX284" fmla="*/ 39809 w 150307"/>
                  <a:gd name="connsiteY284" fmla="*/ 15254 h 163329"/>
                  <a:gd name="connsiteX285" fmla="*/ 39437 w 150307"/>
                  <a:gd name="connsiteY285" fmla="*/ 14882 h 163329"/>
                  <a:gd name="connsiteX286" fmla="*/ 39065 w 150307"/>
                  <a:gd name="connsiteY286" fmla="*/ 14510 h 163329"/>
                  <a:gd name="connsiteX287" fmla="*/ 38693 w 150307"/>
                  <a:gd name="connsiteY287" fmla="*/ 14138 h 163329"/>
                  <a:gd name="connsiteX288" fmla="*/ 38693 w 150307"/>
                  <a:gd name="connsiteY288" fmla="*/ 13766 h 163329"/>
                  <a:gd name="connsiteX289" fmla="*/ 29764 w 150307"/>
                  <a:gd name="connsiteY289" fmla="*/ 18602 h 163329"/>
                  <a:gd name="connsiteX290" fmla="*/ 30136 w 150307"/>
                  <a:gd name="connsiteY290" fmla="*/ 18974 h 163329"/>
                  <a:gd name="connsiteX291" fmla="*/ 30508 w 150307"/>
                  <a:gd name="connsiteY291" fmla="*/ 19347 h 163329"/>
                  <a:gd name="connsiteX292" fmla="*/ 30880 w 150307"/>
                  <a:gd name="connsiteY292" fmla="*/ 19719 h 163329"/>
                  <a:gd name="connsiteX293" fmla="*/ 31252 w 150307"/>
                  <a:gd name="connsiteY293" fmla="*/ 20091 h 163329"/>
                  <a:gd name="connsiteX294" fmla="*/ 31624 w 150307"/>
                  <a:gd name="connsiteY294" fmla="*/ 20463 h 163329"/>
                  <a:gd name="connsiteX295" fmla="*/ 31996 w 150307"/>
                  <a:gd name="connsiteY295" fmla="*/ 20835 h 163329"/>
                  <a:gd name="connsiteX296" fmla="*/ 8185 w 150307"/>
                  <a:gd name="connsiteY296" fmla="*/ 33484 h 163329"/>
                  <a:gd name="connsiteX297" fmla="*/ 7813 w 150307"/>
                  <a:gd name="connsiteY297" fmla="*/ 33112 h 163329"/>
                  <a:gd name="connsiteX298" fmla="*/ 7441 w 150307"/>
                  <a:gd name="connsiteY298" fmla="*/ 32740 h 163329"/>
                  <a:gd name="connsiteX299" fmla="*/ 7069 w 150307"/>
                  <a:gd name="connsiteY299" fmla="*/ 32368 h 163329"/>
                  <a:gd name="connsiteX300" fmla="*/ 6697 w 150307"/>
                  <a:gd name="connsiteY300" fmla="*/ 31996 h 163329"/>
                  <a:gd name="connsiteX301" fmla="*/ 6325 w 150307"/>
                  <a:gd name="connsiteY301" fmla="*/ 31624 h 163329"/>
                  <a:gd name="connsiteX302" fmla="*/ 5953 w 150307"/>
                  <a:gd name="connsiteY302" fmla="*/ 31252 h 163329"/>
                  <a:gd name="connsiteX303" fmla="*/ 5581 w 150307"/>
                  <a:gd name="connsiteY303" fmla="*/ 30880 h 163329"/>
                  <a:gd name="connsiteX304" fmla="*/ 5209 w 150307"/>
                  <a:gd name="connsiteY304" fmla="*/ 30508 h 163329"/>
                  <a:gd name="connsiteX305" fmla="*/ 14510 w 150307"/>
                  <a:gd name="connsiteY305" fmla="*/ 25671 h 163329"/>
                  <a:gd name="connsiteX306" fmla="*/ 14138 w 150307"/>
                  <a:gd name="connsiteY306" fmla="*/ 25299 h 163329"/>
                  <a:gd name="connsiteX307" fmla="*/ 13394 w 150307"/>
                  <a:gd name="connsiteY307" fmla="*/ 24927 h 163329"/>
                  <a:gd name="connsiteX308" fmla="*/ 12650 w 150307"/>
                  <a:gd name="connsiteY308" fmla="*/ 24555 h 163329"/>
                  <a:gd name="connsiteX309" fmla="*/ 11906 w 150307"/>
                  <a:gd name="connsiteY309" fmla="*/ 24183 h 163329"/>
                  <a:gd name="connsiteX310" fmla="*/ 11161 w 150307"/>
                  <a:gd name="connsiteY310" fmla="*/ 23811 h 163329"/>
                  <a:gd name="connsiteX311" fmla="*/ 10417 w 150307"/>
                  <a:gd name="connsiteY311" fmla="*/ 23439 h 163329"/>
                  <a:gd name="connsiteX312" fmla="*/ 9673 w 150307"/>
                  <a:gd name="connsiteY312" fmla="*/ 23067 h 163329"/>
                  <a:gd name="connsiteX313" fmla="*/ 18974 w 150307"/>
                  <a:gd name="connsiteY313" fmla="*/ 17858 h 163329"/>
                  <a:gd name="connsiteX314" fmla="*/ 18974 w 150307"/>
                  <a:gd name="connsiteY314" fmla="*/ 17858 h 163329"/>
                  <a:gd name="connsiteX315" fmla="*/ 18602 w 150307"/>
                  <a:gd name="connsiteY315" fmla="*/ 17486 h 163329"/>
                  <a:gd name="connsiteX316" fmla="*/ 18230 w 150307"/>
                  <a:gd name="connsiteY316" fmla="*/ 17114 h 163329"/>
                  <a:gd name="connsiteX317" fmla="*/ 17858 w 150307"/>
                  <a:gd name="connsiteY317" fmla="*/ 16742 h 163329"/>
                  <a:gd name="connsiteX318" fmla="*/ 17486 w 150307"/>
                  <a:gd name="connsiteY318" fmla="*/ 16370 h 163329"/>
                  <a:gd name="connsiteX319" fmla="*/ 41297 w 150307"/>
                  <a:gd name="connsiteY319" fmla="*/ 3720 h 163329"/>
                  <a:gd name="connsiteX320" fmla="*/ 41669 w 150307"/>
                  <a:gd name="connsiteY320" fmla="*/ 4092 h 163329"/>
                  <a:gd name="connsiteX321" fmla="*/ 42042 w 150307"/>
                  <a:gd name="connsiteY321" fmla="*/ 4465 h 163329"/>
                  <a:gd name="connsiteX322" fmla="*/ 42414 w 150307"/>
                  <a:gd name="connsiteY322" fmla="*/ 4837 h 163329"/>
                  <a:gd name="connsiteX323" fmla="*/ 42414 w 150307"/>
                  <a:gd name="connsiteY323" fmla="*/ 4837 h 163329"/>
                  <a:gd name="connsiteX324" fmla="*/ 50227 w 150307"/>
                  <a:gd name="connsiteY324" fmla="*/ 744 h 163329"/>
                  <a:gd name="connsiteX325" fmla="*/ 50599 w 150307"/>
                  <a:gd name="connsiteY325" fmla="*/ 1116 h 163329"/>
                  <a:gd name="connsiteX326" fmla="*/ 50971 w 150307"/>
                  <a:gd name="connsiteY326" fmla="*/ 1488 h 163329"/>
                  <a:gd name="connsiteX327" fmla="*/ 51343 w 150307"/>
                  <a:gd name="connsiteY327" fmla="*/ 1860 h 163329"/>
                  <a:gd name="connsiteX328" fmla="*/ 51715 w 150307"/>
                  <a:gd name="connsiteY328" fmla="*/ 2232 h 163329"/>
                  <a:gd name="connsiteX329" fmla="*/ 52087 w 150307"/>
                  <a:gd name="connsiteY329" fmla="*/ 2604 h 163329"/>
                  <a:gd name="connsiteX330" fmla="*/ 52459 w 150307"/>
                  <a:gd name="connsiteY330" fmla="*/ 2976 h 163329"/>
                  <a:gd name="connsiteX331" fmla="*/ 52831 w 150307"/>
                  <a:gd name="connsiteY331" fmla="*/ 3349 h 163329"/>
                  <a:gd name="connsiteX332" fmla="*/ 53203 w 150307"/>
                  <a:gd name="connsiteY332" fmla="*/ 3720 h 163329"/>
                  <a:gd name="connsiteX333" fmla="*/ 36833 w 150307"/>
                  <a:gd name="connsiteY333" fmla="*/ 12650 h 163329"/>
                  <a:gd name="connsiteX334" fmla="*/ 37205 w 150307"/>
                  <a:gd name="connsiteY334" fmla="*/ 13022 h 163329"/>
                  <a:gd name="connsiteX335" fmla="*/ 37577 w 150307"/>
                  <a:gd name="connsiteY335" fmla="*/ 13394 h 163329"/>
                  <a:gd name="connsiteX336" fmla="*/ 37577 w 150307"/>
                  <a:gd name="connsiteY336" fmla="*/ 13022 h 163329"/>
                  <a:gd name="connsiteX337" fmla="*/ 37205 w 150307"/>
                  <a:gd name="connsiteY337" fmla="*/ 12650 h 163329"/>
                  <a:gd name="connsiteX338" fmla="*/ 61016 w 150307"/>
                  <a:gd name="connsiteY338" fmla="*/ 0 h 163329"/>
                  <a:gd name="connsiteX339" fmla="*/ 61388 w 150307"/>
                  <a:gd name="connsiteY339" fmla="*/ 372 h 163329"/>
                  <a:gd name="connsiteX340" fmla="*/ 61760 w 150307"/>
                  <a:gd name="connsiteY340" fmla="*/ 744 h 163329"/>
                  <a:gd name="connsiteX341" fmla="*/ 62132 w 150307"/>
                  <a:gd name="connsiteY341" fmla="*/ 1116 h 163329"/>
                  <a:gd name="connsiteX342" fmla="*/ 62504 w 150307"/>
                  <a:gd name="connsiteY342" fmla="*/ 1488 h 163329"/>
                  <a:gd name="connsiteX343" fmla="*/ 62876 w 150307"/>
                  <a:gd name="connsiteY343" fmla="*/ 1860 h 163329"/>
                  <a:gd name="connsiteX344" fmla="*/ 63248 w 150307"/>
                  <a:gd name="connsiteY344" fmla="*/ 2232 h 163329"/>
                  <a:gd name="connsiteX345" fmla="*/ 63620 w 150307"/>
                  <a:gd name="connsiteY345" fmla="*/ 2604 h 163329"/>
                  <a:gd name="connsiteX346" fmla="*/ 63992 w 150307"/>
                  <a:gd name="connsiteY346" fmla="*/ 2976 h 163329"/>
                  <a:gd name="connsiteX347" fmla="*/ 40181 w 150307"/>
                  <a:gd name="connsiteY347" fmla="*/ 15626 h 163329"/>
                  <a:gd name="connsiteX348" fmla="*/ 40181 w 150307"/>
                  <a:gd name="connsiteY348" fmla="*/ 15626 h 163329"/>
                  <a:gd name="connsiteX349" fmla="*/ 63248 w 150307"/>
                  <a:gd name="connsiteY349" fmla="*/ 23439 h 163329"/>
                  <a:gd name="connsiteX350" fmla="*/ 63248 w 150307"/>
                  <a:gd name="connsiteY350" fmla="*/ 23067 h 163329"/>
                  <a:gd name="connsiteX351" fmla="*/ 63248 w 150307"/>
                  <a:gd name="connsiteY351" fmla="*/ 22695 h 163329"/>
                  <a:gd name="connsiteX352" fmla="*/ 63248 w 150307"/>
                  <a:gd name="connsiteY352" fmla="*/ 22323 h 163329"/>
                  <a:gd name="connsiteX353" fmla="*/ 63248 w 150307"/>
                  <a:gd name="connsiteY353" fmla="*/ 21951 h 163329"/>
                  <a:gd name="connsiteX354" fmla="*/ 63248 w 150307"/>
                  <a:gd name="connsiteY354" fmla="*/ 21579 h 163329"/>
                  <a:gd name="connsiteX355" fmla="*/ 63248 w 150307"/>
                  <a:gd name="connsiteY355" fmla="*/ 21207 h 163329"/>
                  <a:gd name="connsiteX356" fmla="*/ 63248 w 150307"/>
                  <a:gd name="connsiteY356" fmla="*/ 20835 h 163329"/>
                  <a:gd name="connsiteX357" fmla="*/ 63248 w 150307"/>
                  <a:gd name="connsiteY357" fmla="*/ 20463 h 163329"/>
                  <a:gd name="connsiteX358" fmla="*/ 87059 w 150307"/>
                  <a:gd name="connsiteY358" fmla="*/ 7813 h 163329"/>
                  <a:gd name="connsiteX359" fmla="*/ 87059 w 150307"/>
                  <a:gd name="connsiteY359" fmla="*/ 8185 h 163329"/>
                  <a:gd name="connsiteX360" fmla="*/ 87059 w 150307"/>
                  <a:gd name="connsiteY360" fmla="*/ 8557 h 163329"/>
                  <a:gd name="connsiteX361" fmla="*/ 87059 w 150307"/>
                  <a:gd name="connsiteY361" fmla="*/ 8929 h 163329"/>
                  <a:gd name="connsiteX362" fmla="*/ 87059 w 150307"/>
                  <a:gd name="connsiteY362" fmla="*/ 9301 h 163329"/>
                  <a:gd name="connsiteX363" fmla="*/ 87059 w 150307"/>
                  <a:gd name="connsiteY363" fmla="*/ 9673 h 163329"/>
                  <a:gd name="connsiteX364" fmla="*/ 87059 w 150307"/>
                  <a:gd name="connsiteY364" fmla="*/ 10045 h 163329"/>
                  <a:gd name="connsiteX365" fmla="*/ 87059 w 150307"/>
                  <a:gd name="connsiteY365" fmla="*/ 10417 h 163329"/>
                  <a:gd name="connsiteX366" fmla="*/ 87059 w 150307"/>
                  <a:gd name="connsiteY366" fmla="*/ 10789 h 163329"/>
                  <a:gd name="connsiteX367" fmla="*/ 63248 w 150307"/>
                  <a:gd name="connsiteY367" fmla="*/ 23439 h 163329"/>
                  <a:gd name="connsiteX368" fmla="*/ 63248 w 150307"/>
                  <a:gd name="connsiteY368" fmla="*/ 23439 h 163329"/>
                  <a:gd name="connsiteX369" fmla="*/ 74410 w 150307"/>
                  <a:gd name="connsiteY369" fmla="*/ 31996 h 163329"/>
                  <a:gd name="connsiteX370" fmla="*/ 74410 w 150307"/>
                  <a:gd name="connsiteY370" fmla="*/ 31624 h 163329"/>
                  <a:gd name="connsiteX371" fmla="*/ 74410 w 150307"/>
                  <a:gd name="connsiteY371" fmla="*/ 31252 h 163329"/>
                  <a:gd name="connsiteX372" fmla="*/ 74410 w 150307"/>
                  <a:gd name="connsiteY372" fmla="*/ 30880 h 163329"/>
                  <a:gd name="connsiteX373" fmla="*/ 74410 w 150307"/>
                  <a:gd name="connsiteY373" fmla="*/ 30508 h 163329"/>
                  <a:gd name="connsiteX374" fmla="*/ 74410 w 150307"/>
                  <a:gd name="connsiteY374" fmla="*/ 30136 h 163329"/>
                  <a:gd name="connsiteX375" fmla="*/ 74410 w 150307"/>
                  <a:gd name="connsiteY375" fmla="*/ 29764 h 163329"/>
                  <a:gd name="connsiteX376" fmla="*/ 74410 w 150307"/>
                  <a:gd name="connsiteY376" fmla="*/ 29392 h 163329"/>
                  <a:gd name="connsiteX377" fmla="*/ 74410 w 150307"/>
                  <a:gd name="connsiteY377" fmla="*/ 29020 h 163329"/>
                  <a:gd name="connsiteX378" fmla="*/ 98221 w 150307"/>
                  <a:gd name="connsiteY378" fmla="*/ 16370 h 163329"/>
                  <a:gd name="connsiteX379" fmla="*/ 98221 w 150307"/>
                  <a:gd name="connsiteY379" fmla="*/ 16742 h 163329"/>
                  <a:gd name="connsiteX380" fmla="*/ 98221 w 150307"/>
                  <a:gd name="connsiteY380" fmla="*/ 17114 h 163329"/>
                  <a:gd name="connsiteX381" fmla="*/ 98221 w 150307"/>
                  <a:gd name="connsiteY381" fmla="*/ 17486 h 163329"/>
                  <a:gd name="connsiteX382" fmla="*/ 98221 w 150307"/>
                  <a:gd name="connsiteY382" fmla="*/ 17858 h 163329"/>
                  <a:gd name="connsiteX383" fmla="*/ 98221 w 150307"/>
                  <a:gd name="connsiteY383" fmla="*/ 18230 h 163329"/>
                  <a:gd name="connsiteX384" fmla="*/ 98221 w 150307"/>
                  <a:gd name="connsiteY384" fmla="*/ 18602 h 163329"/>
                  <a:gd name="connsiteX385" fmla="*/ 98221 w 150307"/>
                  <a:gd name="connsiteY385" fmla="*/ 18974 h 163329"/>
                  <a:gd name="connsiteX386" fmla="*/ 98221 w 150307"/>
                  <a:gd name="connsiteY386" fmla="*/ 19347 h 163329"/>
                  <a:gd name="connsiteX387" fmla="*/ 74410 w 150307"/>
                  <a:gd name="connsiteY387" fmla="*/ 31996 h 163329"/>
                  <a:gd name="connsiteX388" fmla="*/ 74410 w 150307"/>
                  <a:gd name="connsiteY388" fmla="*/ 31996 h 163329"/>
                  <a:gd name="connsiteX389" fmla="*/ 85943 w 150307"/>
                  <a:gd name="connsiteY389" fmla="*/ 41297 h 163329"/>
                  <a:gd name="connsiteX390" fmla="*/ 109754 w 150307"/>
                  <a:gd name="connsiteY390" fmla="*/ 28648 h 163329"/>
                  <a:gd name="connsiteX391" fmla="*/ 109754 w 150307"/>
                  <a:gd name="connsiteY391" fmla="*/ 28276 h 163329"/>
                  <a:gd name="connsiteX392" fmla="*/ 109754 w 150307"/>
                  <a:gd name="connsiteY392" fmla="*/ 27904 h 163329"/>
                  <a:gd name="connsiteX393" fmla="*/ 109754 w 150307"/>
                  <a:gd name="connsiteY393" fmla="*/ 27532 h 163329"/>
                  <a:gd name="connsiteX394" fmla="*/ 109754 w 150307"/>
                  <a:gd name="connsiteY394" fmla="*/ 27159 h 163329"/>
                  <a:gd name="connsiteX395" fmla="*/ 109754 w 150307"/>
                  <a:gd name="connsiteY395" fmla="*/ 26788 h 163329"/>
                  <a:gd name="connsiteX396" fmla="*/ 109754 w 150307"/>
                  <a:gd name="connsiteY396" fmla="*/ 26415 h 163329"/>
                  <a:gd name="connsiteX397" fmla="*/ 109754 w 150307"/>
                  <a:gd name="connsiteY397" fmla="*/ 26043 h 163329"/>
                  <a:gd name="connsiteX398" fmla="*/ 109754 w 150307"/>
                  <a:gd name="connsiteY398" fmla="*/ 25671 h 163329"/>
                  <a:gd name="connsiteX399" fmla="*/ 85943 w 150307"/>
                  <a:gd name="connsiteY399" fmla="*/ 38321 h 163329"/>
                  <a:gd name="connsiteX400" fmla="*/ 85943 w 150307"/>
                  <a:gd name="connsiteY400" fmla="*/ 38693 h 163329"/>
                  <a:gd name="connsiteX401" fmla="*/ 85943 w 150307"/>
                  <a:gd name="connsiteY401" fmla="*/ 39065 h 163329"/>
                  <a:gd name="connsiteX402" fmla="*/ 85943 w 150307"/>
                  <a:gd name="connsiteY402" fmla="*/ 39437 h 163329"/>
                  <a:gd name="connsiteX403" fmla="*/ 85943 w 150307"/>
                  <a:gd name="connsiteY403" fmla="*/ 39809 h 163329"/>
                  <a:gd name="connsiteX404" fmla="*/ 85943 w 150307"/>
                  <a:gd name="connsiteY404" fmla="*/ 40181 h 163329"/>
                  <a:gd name="connsiteX405" fmla="*/ 85943 w 150307"/>
                  <a:gd name="connsiteY405" fmla="*/ 40553 h 163329"/>
                  <a:gd name="connsiteX406" fmla="*/ 85943 w 150307"/>
                  <a:gd name="connsiteY406" fmla="*/ 40925 h 163329"/>
                  <a:gd name="connsiteX407" fmla="*/ 85943 w 150307"/>
                  <a:gd name="connsiteY407" fmla="*/ 41297 h 163329"/>
                  <a:gd name="connsiteX408" fmla="*/ 85943 w 150307"/>
                  <a:gd name="connsiteY408" fmla="*/ 41297 h 163329"/>
                  <a:gd name="connsiteX409" fmla="*/ 119800 w 150307"/>
                  <a:gd name="connsiteY409" fmla="*/ 39065 h 163329"/>
                  <a:gd name="connsiteX410" fmla="*/ 119800 w 150307"/>
                  <a:gd name="connsiteY410" fmla="*/ 39065 h 163329"/>
                  <a:gd name="connsiteX411" fmla="*/ 120172 w 150307"/>
                  <a:gd name="connsiteY411" fmla="*/ 39065 h 163329"/>
                  <a:gd name="connsiteX412" fmla="*/ 120544 w 150307"/>
                  <a:gd name="connsiteY412" fmla="*/ 39065 h 163329"/>
                  <a:gd name="connsiteX413" fmla="*/ 120916 w 150307"/>
                  <a:gd name="connsiteY413" fmla="*/ 39065 h 163329"/>
                  <a:gd name="connsiteX414" fmla="*/ 121288 w 150307"/>
                  <a:gd name="connsiteY414" fmla="*/ 39065 h 163329"/>
                  <a:gd name="connsiteX415" fmla="*/ 121660 w 150307"/>
                  <a:gd name="connsiteY415" fmla="*/ 39065 h 163329"/>
                  <a:gd name="connsiteX416" fmla="*/ 122032 w 150307"/>
                  <a:gd name="connsiteY416" fmla="*/ 39065 h 163329"/>
                  <a:gd name="connsiteX417" fmla="*/ 122404 w 150307"/>
                  <a:gd name="connsiteY417" fmla="*/ 39065 h 163329"/>
                  <a:gd name="connsiteX418" fmla="*/ 98593 w 150307"/>
                  <a:gd name="connsiteY418" fmla="*/ 51715 h 163329"/>
                  <a:gd name="connsiteX419" fmla="*/ 98221 w 150307"/>
                  <a:gd name="connsiteY419" fmla="*/ 51715 h 163329"/>
                  <a:gd name="connsiteX420" fmla="*/ 97849 w 150307"/>
                  <a:gd name="connsiteY420" fmla="*/ 51715 h 163329"/>
                  <a:gd name="connsiteX421" fmla="*/ 97477 w 150307"/>
                  <a:gd name="connsiteY421" fmla="*/ 51715 h 163329"/>
                  <a:gd name="connsiteX422" fmla="*/ 97105 w 150307"/>
                  <a:gd name="connsiteY422" fmla="*/ 51715 h 163329"/>
                  <a:gd name="connsiteX423" fmla="*/ 96733 w 150307"/>
                  <a:gd name="connsiteY423" fmla="*/ 51715 h 163329"/>
                  <a:gd name="connsiteX424" fmla="*/ 96361 w 150307"/>
                  <a:gd name="connsiteY424" fmla="*/ 51715 h 163329"/>
                  <a:gd name="connsiteX425" fmla="*/ 95989 w 150307"/>
                  <a:gd name="connsiteY425" fmla="*/ 51715 h 163329"/>
                  <a:gd name="connsiteX426" fmla="*/ 95617 w 150307"/>
                  <a:gd name="connsiteY426" fmla="*/ 51715 h 163329"/>
                  <a:gd name="connsiteX427" fmla="*/ 95617 w 150307"/>
                  <a:gd name="connsiteY427" fmla="*/ 51343 h 163329"/>
                  <a:gd name="connsiteX428" fmla="*/ 95617 w 150307"/>
                  <a:gd name="connsiteY428" fmla="*/ 50971 h 163329"/>
                  <a:gd name="connsiteX429" fmla="*/ 95617 w 150307"/>
                  <a:gd name="connsiteY429" fmla="*/ 50598 h 163329"/>
                  <a:gd name="connsiteX430" fmla="*/ 95617 w 150307"/>
                  <a:gd name="connsiteY430" fmla="*/ 50227 h 163329"/>
                  <a:gd name="connsiteX431" fmla="*/ 95617 w 150307"/>
                  <a:gd name="connsiteY431" fmla="*/ 49855 h 163329"/>
                  <a:gd name="connsiteX432" fmla="*/ 95617 w 150307"/>
                  <a:gd name="connsiteY432" fmla="*/ 49482 h 163329"/>
                  <a:gd name="connsiteX433" fmla="*/ 95617 w 150307"/>
                  <a:gd name="connsiteY433" fmla="*/ 49110 h 163329"/>
                  <a:gd name="connsiteX434" fmla="*/ 95617 w 150307"/>
                  <a:gd name="connsiteY434" fmla="*/ 48738 h 163329"/>
                  <a:gd name="connsiteX435" fmla="*/ 119428 w 150307"/>
                  <a:gd name="connsiteY435" fmla="*/ 36089 h 163329"/>
                  <a:gd name="connsiteX436" fmla="*/ 119428 w 150307"/>
                  <a:gd name="connsiteY436" fmla="*/ 36461 h 163329"/>
                  <a:gd name="connsiteX437" fmla="*/ 119428 w 150307"/>
                  <a:gd name="connsiteY437" fmla="*/ 36833 h 163329"/>
                  <a:gd name="connsiteX438" fmla="*/ 119428 w 150307"/>
                  <a:gd name="connsiteY438" fmla="*/ 37205 h 163329"/>
                  <a:gd name="connsiteX439" fmla="*/ 119428 w 150307"/>
                  <a:gd name="connsiteY439" fmla="*/ 37577 h 163329"/>
                  <a:gd name="connsiteX440" fmla="*/ 119428 w 150307"/>
                  <a:gd name="connsiteY440" fmla="*/ 37949 h 163329"/>
                  <a:gd name="connsiteX441" fmla="*/ 119428 w 150307"/>
                  <a:gd name="connsiteY441" fmla="*/ 38321 h 163329"/>
                  <a:gd name="connsiteX442" fmla="*/ 119800 w 150307"/>
                  <a:gd name="connsiteY442" fmla="*/ 39065 h 163329"/>
                  <a:gd name="connsiteX443" fmla="*/ 119800 w 150307"/>
                  <a:gd name="connsiteY443" fmla="*/ 39065 h 163329"/>
                  <a:gd name="connsiteX444" fmla="*/ 119800 w 150307"/>
                  <a:gd name="connsiteY444" fmla="*/ 39065 h 163329"/>
                  <a:gd name="connsiteX445" fmla="*/ 128357 w 150307"/>
                  <a:gd name="connsiteY445" fmla="*/ 51715 h 163329"/>
                  <a:gd name="connsiteX446" fmla="*/ 128357 w 150307"/>
                  <a:gd name="connsiteY446" fmla="*/ 51715 h 163329"/>
                  <a:gd name="connsiteX447" fmla="*/ 128729 w 150307"/>
                  <a:gd name="connsiteY447" fmla="*/ 51343 h 163329"/>
                  <a:gd name="connsiteX448" fmla="*/ 128729 w 150307"/>
                  <a:gd name="connsiteY448" fmla="*/ 50971 h 163329"/>
                  <a:gd name="connsiteX449" fmla="*/ 128729 w 150307"/>
                  <a:gd name="connsiteY449" fmla="*/ 50598 h 163329"/>
                  <a:gd name="connsiteX450" fmla="*/ 128729 w 150307"/>
                  <a:gd name="connsiteY450" fmla="*/ 50227 h 163329"/>
                  <a:gd name="connsiteX451" fmla="*/ 128729 w 150307"/>
                  <a:gd name="connsiteY451" fmla="*/ 49855 h 163329"/>
                  <a:gd name="connsiteX452" fmla="*/ 128729 w 150307"/>
                  <a:gd name="connsiteY452" fmla="*/ 49482 h 163329"/>
                  <a:gd name="connsiteX453" fmla="*/ 128729 w 150307"/>
                  <a:gd name="connsiteY453" fmla="*/ 49110 h 163329"/>
                  <a:gd name="connsiteX454" fmla="*/ 104918 w 150307"/>
                  <a:gd name="connsiteY454" fmla="*/ 61760 h 163329"/>
                  <a:gd name="connsiteX455" fmla="*/ 104918 w 150307"/>
                  <a:gd name="connsiteY455" fmla="*/ 62132 h 163329"/>
                  <a:gd name="connsiteX456" fmla="*/ 104918 w 150307"/>
                  <a:gd name="connsiteY456" fmla="*/ 62504 h 163329"/>
                  <a:gd name="connsiteX457" fmla="*/ 104918 w 150307"/>
                  <a:gd name="connsiteY457" fmla="*/ 62876 h 163329"/>
                  <a:gd name="connsiteX458" fmla="*/ 104918 w 150307"/>
                  <a:gd name="connsiteY458" fmla="*/ 63248 h 163329"/>
                  <a:gd name="connsiteX459" fmla="*/ 104918 w 150307"/>
                  <a:gd name="connsiteY459" fmla="*/ 63620 h 163329"/>
                  <a:gd name="connsiteX460" fmla="*/ 104918 w 150307"/>
                  <a:gd name="connsiteY460" fmla="*/ 63992 h 163329"/>
                  <a:gd name="connsiteX461" fmla="*/ 104918 w 150307"/>
                  <a:gd name="connsiteY461" fmla="*/ 64364 h 163329"/>
                  <a:gd name="connsiteX462" fmla="*/ 104918 w 150307"/>
                  <a:gd name="connsiteY462" fmla="*/ 64737 h 163329"/>
                  <a:gd name="connsiteX463" fmla="*/ 105290 w 150307"/>
                  <a:gd name="connsiteY463" fmla="*/ 64737 h 163329"/>
                  <a:gd name="connsiteX464" fmla="*/ 105662 w 150307"/>
                  <a:gd name="connsiteY464" fmla="*/ 64737 h 163329"/>
                  <a:gd name="connsiteX465" fmla="*/ 106034 w 150307"/>
                  <a:gd name="connsiteY465" fmla="*/ 64737 h 163329"/>
                  <a:gd name="connsiteX466" fmla="*/ 106406 w 150307"/>
                  <a:gd name="connsiteY466" fmla="*/ 64737 h 163329"/>
                  <a:gd name="connsiteX467" fmla="*/ 106778 w 150307"/>
                  <a:gd name="connsiteY467" fmla="*/ 64737 h 163329"/>
                  <a:gd name="connsiteX468" fmla="*/ 107150 w 150307"/>
                  <a:gd name="connsiteY468" fmla="*/ 64737 h 163329"/>
                  <a:gd name="connsiteX469" fmla="*/ 107522 w 150307"/>
                  <a:gd name="connsiteY469" fmla="*/ 64737 h 163329"/>
                  <a:gd name="connsiteX470" fmla="*/ 107894 w 150307"/>
                  <a:gd name="connsiteY470" fmla="*/ 64737 h 163329"/>
                  <a:gd name="connsiteX471" fmla="*/ 131705 w 150307"/>
                  <a:gd name="connsiteY471" fmla="*/ 52087 h 163329"/>
                  <a:gd name="connsiteX472" fmla="*/ 131333 w 150307"/>
                  <a:gd name="connsiteY472" fmla="*/ 52087 h 163329"/>
                  <a:gd name="connsiteX473" fmla="*/ 130961 w 150307"/>
                  <a:gd name="connsiteY473" fmla="*/ 52087 h 163329"/>
                  <a:gd name="connsiteX474" fmla="*/ 130589 w 150307"/>
                  <a:gd name="connsiteY474" fmla="*/ 52087 h 163329"/>
                  <a:gd name="connsiteX475" fmla="*/ 130217 w 150307"/>
                  <a:gd name="connsiteY475" fmla="*/ 52087 h 163329"/>
                  <a:gd name="connsiteX476" fmla="*/ 129845 w 150307"/>
                  <a:gd name="connsiteY476" fmla="*/ 52087 h 163329"/>
                  <a:gd name="connsiteX477" fmla="*/ 129473 w 150307"/>
                  <a:gd name="connsiteY477" fmla="*/ 52087 h 163329"/>
                  <a:gd name="connsiteX478" fmla="*/ 128357 w 150307"/>
                  <a:gd name="connsiteY478" fmla="*/ 51715 h 163329"/>
                  <a:gd name="connsiteX479" fmla="*/ 128357 w 150307"/>
                  <a:gd name="connsiteY479" fmla="*/ 51715 h 163329"/>
                  <a:gd name="connsiteX480" fmla="*/ 128357 w 150307"/>
                  <a:gd name="connsiteY480" fmla="*/ 51715 h 163329"/>
                  <a:gd name="connsiteX481" fmla="*/ 134682 w 150307"/>
                  <a:gd name="connsiteY481" fmla="*/ 66969 h 163329"/>
                  <a:gd name="connsiteX482" fmla="*/ 135426 w 150307"/>
                  <a:gd name="connsiteY482" fmla="*/ 67341 h 163329"/>
                  <a:gd name="connsiteX483" fmla="*/ 136170 w 150307"/>
                  <a:gd name="connsiteY483" fmla="*/ 67713 h 163329"/>
                  <a:gd name="connsiteX484" fmla="*/ 136914 w 150307"/>
                  <a:gd name="connsiteY484" fmla="*/ 68085 h 163329"/>
                  <a:gd name="connsiteX485" fmla="*/ 137658 w 150307"/>
                  <a:gd name="connsiteY485" fmla="*/ 68457 h 163329"/>
                  <a:gd name="connsiteX486" fmla="*/ 138402 w 150307"/>
                  <a:gd name="connsiteY486" fmla="*/ 68829 h 163329"/>
                  <a:gd name="connsiteX487" fmla="*/ 139146 w 150307"/>
                  <a:gd name="connsiteY487" fmla="*/ 69201 h 163329"/>
                  <a:gd name="connsiteX488" fmla="*/ 139890 w 150307"/>
                  <a:gd name="connsiteY488" fmla="*/ 69201 h 163329"/>
                  <a:gd name="connsiteX489" fmla="*/ 140634 w 150307"/>
                  <a:gd name="connsiteY489" fmla="*/ 69201 h 163329"/>
                  <a:gd name="connsiteX490" fmla="*/ 116823 w 150307"/>
                  <a:gd name="connsiteY490" fmla="*/ 81851 h 163329"/>
                  <a:gd name="connsiteX491" fmla="*/ 116079 w 150307"/>
                  <a:gd name="connsiteY491" fmla="*/ 81851 h 163329"/>
                  <a:gd name="connsiteX492" fmla="*/ 115335 w 150307"/>
                  <a:gd name="connsiteY492" fmla="*/ 81851 h 163329"/>
                  <a:gd name="connsiteX493" fmla="*/ 114591 w 150307"/>
                  <a:gd name="connsiteY493" fmla="*/ 81479 h 163329"/>
                  <a:gd name="connsiteX494" fmla="*/ 113847 w 150307"/>
                  <a:gd name="connsiteY494" fmla="*/ 81107 h 163329"/>
                  <a:gd name="connsiteX495" fmla="*/ 113103 w 150307"/>
                  <a:gd name="connsiteY495" fmla="*/ 80735 h 163329"/>
                  <a:gd name="connsiteX496" fmla="*/ 112359 w 150307"/>
                  <a:gd name="connsiteY496" fmla="*/ 80362 h 163329"/>
                  <a:gd name="connsiteX497" fmla="*/ 111615 w 150307"/>
                  <a:gd name="connsiteY497" fmla="*/ 79990 h 163329"/>
                  <a:gd name="connsiteX498" fmla="*/ 110871 w 150307"/>
                  <a:gd name="connsiteY498" fmla="*/ 79618 h 163329"/>
                  <a:gd name="connsiteX499" fmla="*/ 111242 w 150307"/>
                  <a:gd name="connsiteY499" fmla="*/ 79246 h 163329"/>
                  <a:gd name="connsiteX500" fmla="*/ 111615 w 150307"/>
                  <a:gd name="connsiteY500" fmla="*/ 78874 h 163329"/>
                  <a:gd name="connsiteX501" fmla="*/ 111987 w 150307"/>
                  <a:gd name="connsiteY501" fmla="*/ 78502 h 163329"/>
                  <a:gd name="connsiteX502" fmla="*/ 112359 w 150307"/>
                  <a:gd name="connsiteY502" fmla="*/ 78130 h 163329"/>
                  <a:gd name="connsiteX503" fmla="*/ 112731 w 150307"/>
                  <a:gd name="connsiteY503" fmla="*/ 77758 h 163329"/>
                  <a:gd name="connsiteX504" fmla="*/ 113103 w 150307"/>
                  <a:gd name="connsiteY504" fmla="*/ 77386 h 163329"/>
                  <a:gd name="connsiteX505" fmla="*/ 113475 w 150307"/>
                  <a:gd name="connsiteY505" fmla="*/ 77014 h 163329"/>
                  <a:gd name="connsiteX506" fmla="*/ 113847 w 150307"/>
                  <a:gd name="connsiteY506" fmla="*/ 76642 h 163329"/>
                  <a:gd name="connsiteX507" fmla="*/ 137658 w 150307"/>
                  <a:gd name="connsiteY507" fmla="*/ 63992 h 163329"/>
                  <a:gd name="connsiteX508" fmla="*/ 137286 w 150307"/>
                  <a:gd name="connsiteY508" fmla="*/ 64364 h 163329"/>
                  <a:gd name="connsiteX509" fmla="*/ 136914 w 150307"/>
                  <a:gd name="connsiteY509" fmla="*/ 64737 h 163329"/>
                  <a:gd name="connsiteX510" fmla="*/ 136542 w 150307"/>
                  <a:gd name="connsiteY510" fmla="*/ 65108 h 163329"/>
                  <a:gd name="connsiteX511" fmla="*/ 136170 w 150307"/>
                  <a:gd name="connsiteY511" fmla="*/ 65108 h 163329"/>
                  <a:gd name="connsiteX512" fmla="*/ 135798 w 150307"/>
                  <a:gd name="connsiteY512" fmla="*/ 65480 h 163329"/>
                  <a:gd name="connsiteX513" fmla="*/ 135426 w 150307"/>
                  <a:gd name="connsiteY513" fmla="*/ 65853 h 163329"/>
                  <a:gd name="connsiteX514" fmla="*/ 135054 w 150307"/>
                  <a:gd name="connsiteY514" fmla="*/ 66225 h 163329"/>
                  <a:gd name="connsiteX515" fmla="*/ 134682 w 150307"/>
                  <a:gd name="connsiteY515" fmla="*/ 66969 h 163329"/>
                  <a:gd name="connsiteX516" fmla="*/ 134682 w 150307"/>
                  <a:gd name="connsiteY516" fmla="*/ 66969 h 163329"/>
                  <a:gd name="connsiteX517" fmla="*/ 121660 w 150307"/>
                  <a:gd name="connsiteY517" fmla="*/ 95616 h 163329"/>
                  <a:gd name="connsiteX518" fmla="*/ 145471 w 150307"/>
                  <a:gd name="connsiteY518" fmla="*/ 82967 h 163329"/>
                  <a:gd name="connsiteX519" fmla="*/ 145099 w 150307"/>
                  <a:gd name="connsiteY519" fmla="*/ 82967 h 163329"/>
                  <a:gd name="connsiteX520" fmla="*/ 144727 w 150307"/>
                  <a:gd name="connsiteY520" fmla="*/ 82595 h 163329"/>
                  <a:gd name="connsiteX521" fmla="*/ 144355 w 150307"/>
                  <a:gd name="connsiteY521" fmla="*/ 82223 h 163329"/>
                  <a:gd name="connsiteX522" fmla="*/ 143983 w 150307"/>
                  <a:gd name="connsiteY522" fmla="*/ 82223 h 163329"/>
                  <a:gd name="connsiteX523" fmla="*/ 143611 w 150307"/>
                  <a:gd name="connsiteY523" fmla="*/ 81851 h 163329"/>
                  <a:gd name="connsiteX524" fmla="*/ 143239 w 150307"/>
                  <a:gd name="connsiteY524" fmla="*/ 81479 h 163329"/>
                  <a:gd name="connsiteX525" fmla="*/ 142867 w 150307"/>
                  <a:gd name="connsiteY525" fmla="*/ 81479 h 163329"/>
                  <a:gd name="connsiteX526" fmla="*/ 142495 w 150307"/>
                  <a:gd name="connsiteY526" fmla="*/ 81107 h 163329"/>
                  <a:gd name="connsiteX527" fmla="*/ 118683 w 150307"/>
                  <a:gd name="connsiteY527" fmla="*/ 93756 h 163329"/>
                  <a:gd name="connsiteX528" fmla="*/ 119056 w 150307"/>
                  <a:gd name="connsiteY528" fmla="*/ 94128 h 163329"/>
                  <a:gd name="connsiteX529" fmla="*/ 119428 w 150307"/>
                  <a:gd name="connsiteY529" fmla="*/ 94128 h 163329"/>
                  <a:gd name="connsiteX530" fmla="*/ 119800 w 150307"/>
                  <a:gd name="connsiteY530" fmla="*/ 94500 h 163329"/>
                  <a:gd name="connsiteX531" fmla="*/ 120172 w 150307"/>
                  <a:gd name="connsiteY531" fmla="*/ 94500 h 163329"/>
                  <a:gd name="connsiteX532" fmla="*/ 120544 w 150307"/>
                  <a:gd name="connsiteY532" fmla="*/ 94500 h 163329"/>
                  <a:gd name="connsiteX533" fmla="*/ 120916 w 150307"/>
                  <a:gd name="connsiteY533" fmla="*/ 94872 h 163329"/>
                  <a:gd name="connsiteX534" fmla="*/ 121660 w 150307"/>
                  <a:gd name="connsiteY534" fmla="*/ 95616 h 163329"/>
                  <a:gd name="connsiteX535" fmla="*/ 121660 w 150307"/>
                  <a:gd name="connsiteY535" fmla="*/ 95616 h 163329"/>
                  <a:gd name="connsiteX536" fmla="*/ 121660 w 150307"/>
                  <a:gd name="connsiteY536" fmla="*/ 95616 h 163329"/>
                  <a:gd name="connsiteX537" fmla="*/ 125008 w 150307"/>
                  <a:gd name="connsiteY537" fmla="*/ 110126 h 163329"/>
                  <a:gd name="connsiteX538" fmla="*/ 124636 w 150307"/>
                  <a:gd name="connsiteY538" fmla="*/ 109754 h 163329"/>
                  <a:gd name="connsiteX539" fmla="*/ 124264 w 150307"/>
                  <a:gd name="connsiteY539" fmla="*/ 109382 h 163329"/>
                  <a:gd name="connsiteX540" fmla="*/ 123892 w 150307"/>
                  <a:gd name="connsiteY540" fmla="*/ 109010 h 163329"/>
                  <a:gd name="connsiteX541" fmla="*/ 123520 w 150307"/>
                  <a:gd name="connsiteY541" fmla="*/ 108638 h 163329"/>
                  <a:gd name="connsiteX542" fmla="*/ 123148 w 150307"/>
                  <a:gd name="connsiteY542" fmla="*/ 108266 h 163329"/>
                  <a:gd name="connsiteX543" fmla="*/ 122776 w 150307"/>
                  <a:gd name="connsiteY543" fmla="*/ 107894 h 163329"/>
                  <a:gd name="connsiteX544" fmla="*/ 122404 w 150307"/>
                  <a:gd name="connsiteY544" fmla="*/ 107522 h 163329"/>
                  <a:gd name="connsiteX545" fmla="*/ 122032 w 150307"/>
                  <a:gd name="connsiteY545" fmla="*/ 107150 h 163329"/>
                  <a:gd name="connsiteX546" fmla="*/ 145843 w 150307"/>
                  <a:gd name="connsiteY546" fmla="*/ 94500 h 163329"/>
                  <a:gd name="connsiteX547" fmla="*/ 146215 w 150307"/>
                  <a:gd name="connsiteY547" fmla="*/ 94872 h 163329"/>
                  <a:gd name="connsiteX548" fmla="*/ 146587 w 150307"/>
                  <a:gd name="connsiteY548" fmla="*/ 95244 h 163329"/>
                  <a:gd name="connsiteX549" fmla="*/ 146959 w 150307"/>
                  <a:gd name="connsiteY549" fmla="*/ 95616 h 163329"/>
                  <a:gd name="connsiteX550" fmla="*/ 147331 w 150307"/>
                  <a:gd name="connsiteY550" fmla="*/ 95988 h 163329"/>
                  <a:gd name="connsiteX551" fmla="*/ 147703 w 150307"/>
                  <a:gd name="connsiteY551" fmla="*/ 96361 h 163329"/>
                  <a:gd name="connsiteX552" fmla="*/ 148075 w 150307"/>
                  <a:gd name="connsiteY552" fmla="*/ 96733 h 163329"/>
                  <a:gd name="connsiteX553" fmla="*/ 148447 w 150307"/>
                  <a:gd name="connsiteY553" fmla="*/ 97105 h 163329"/>
                  <a:gd name="connsiteX554" fmla="*/ 148819 w 150307"/>
                  <a:gd name="connsiteY554" fmla="*/ 97477 h 163329"/>
                  <a:gd name="connsiteX555" fmla="*/ 125008 w 150307"/>
                  <a:gd name="connsiteY555" fmla="*/ 110126 h 163329"/>
                  <a:gd name="connsiteX556" fmla="*/ 125008 w 150307"/>
                  <a:gd name="connsiteY556" fmla="*/ 110126 h 163329"/>
                  <a:gd name="connsiteX557" fmla="*/ 126496 w 150307"/>
                  <a:gd name="connsiteY557" fmla="*/ 123520 h 163329"/>
                  <a:gd name="connsiteX558" fmla="*/ 150308 w 150307"/>
                  <a:gd name="connsiteY558" fmla="*/ 110870 h 163329"/>
                  <a:gd name="connsiteX559" fmla="*/ 149936 w 150307"/>
                  <a:gd name="connsiteY559" fmla="*/ 110498 h 163329"/>
                  <a:gd name="connsiteX560" fmla="*/ 149564 w 150307"/>
                  <a:gd name="connsiteY560" fmla="*/ 110126 h 163329"/>
                  <a:gd name="connsiteX561" fmla="*/ 149191 w 150307"/>
                  <a:gd name="connsiteY561" fmla="*/ 109754 h 163329"/>
                  <a:gd name="connsiteX562" fmla="*/ 148819 w 150307"/>
                  <a:gd name="connsiteY562" fmla="*/ 109382 h 163329"/>
                  <a:gd name="connsiteX563" fmla="*/ 148447 w 150307"/>
                  <a:gd name="connsiteY563" fmla="*/ 109010 h 163329"/>
                  <a:gd name="connsiteX564" fmla="*/ 148075 w 150307"/>
                  <a:gd name="connsiteY564" fmla="*/ 108638 h 163329"/>
                  <a:gd name="connsiteX565" fmla="*/ 147703 w 150307"/>
                  <a:gd name="connsiteY565" fmla="*/ 108266 h 163329"/>
                  <a:gd name="connsiteX566" fmla="*/ 147331 w 150307"/>
                  <a:gd name="connsiteY566" fmla="*/ 107894 h 163329"/>
                  <a:gd name="connsiteX567" fmla="*/ 123520 w 150307"/>
                  <a:gd name="connsiteY567" fmla="*/ 120544 h 163329"/>
                  <a:gd name="connsiteX568" fmla="*/ 123892 w 150307"/>
                  <a:gd name="connsiteY568" fmla="*/ 120916 h 163329"/>
                  <a:gd name="connsiteX569" fmla="*/ 124264 w 150307"/>
                  <a:gd name="connsiteY569" fmla="*/ 121288 h 163329"/>
                  <a:gd name="connsiteX570" fmla="*/ 124636 w 150307"/>
                  <a:gd name="connsiteY570" fmla="*/ 121660 h 163329"/>
                  <a:gd name="connsiteX571" fmla="*/ 125008 w 150307"/>
                  <a:gd name="connsiteY571" fmla="*/ 122032 h 163329"/>
                  <a:gd name="connsiteX572" fmla="*/ 125380 w 150307"/>
                  <a:gd name="connsiteY572" fmla="*/ 122404 h 163329"/>
                  <a:gd name="connsiteX573" fmla="*/ 125752 w 150307"/>
                  <a:gd name="connsiteY573" fmla="*/ 122776 h 163329"/>
                  <a:gd name="connsiteX574" fmla="*/ 126496 w 150307"/>
                  <a:gd name="connsiteY574" fmla="*/ 123520 h 163329"/>
                  <a:gd name="connsiteX575" fmla="*/ 126496 w 150307"/>
                  <a:gd name="connsiteY575" fmla="*/ 123520 h 163329"/>
                  <a:gd name="connsiteX576" fmla="*/ 126496 w 150307"/>
                  <a:gd name="connsiteY576" fmla="*/ 123520 h 163329"/>
                  <a:gd name="connsiteX577" fmla="*/ 125008 w 150307"/>
                  <a:gd name="connsiteY577" fmla="*/ 136542 h 163329"/>
                  <a:gd name="connsiteX578" fmla="*/ 124636 w 150307"/>
                  <a:gd name="connsiteY578" fmla="*/ 135798 h 163329"/>
                  <a:gd name="connsiteX579" fmla="*/ 124264 w 150307"/>
                  <a:gd name="connsiteY579" fmla="*/ 135054 h 163329"/>
                  <a:gd name="connsiteX580" fmla="*/ 123892 w 150307"/>
                  <a:gd name="connsiteY580" fmla="*/ 134309 h 163329"/>
                  <a:gd name="connsiteX581" fmla="*/ 123520 w 150307"/>
                  <a:gd name="connsiteY581" fmla="*/ 133565 h 163329"/>
                  <a:gd name="connsiteX582" fmla="*/ 123148 w 150307"/>
                  <a:gd name="connsiteY582" fmla="*/ 132821 h 163329"/>
                  <a:gd name="connsiteX583" fmla="*/ 122776 w 150307"/>
                  <a:gd name="connsiteY583" fmla="*/ 132077 h 163329"/>
                  <a:gd name="connsiteX584" fmla="*/ 122404 w 150307"/>
                  <a:gd name="connsiteY584" fmla="*/ 131333 h 163329"/>
                  <a:gd name="connsiteX585" fmla="*/ 122032 w 150307"/>
                  <a:gd name="connsiteY585" fmla="*/ 130589 h 163329"/>
                  <a:gd name="connsiteX586" fmla="*/ 145843 w 150307"/>
                  <a:gd name="connsiteY586" fmla="*/ 117939 h 163329"/>
                  <a:gd name="connsiteX587" fmla="*/ 146215 w 150307"/>
                  <a:gd name="connsiteY587" fmla="*/ 118684 h 163329"/>
                  <a:gd name="connsiteX588" fmla="*/ 146587 w 150307"/>
                  <a:gd name="connsiteY588" fmla="*/ 119427 h 163329"/>
                  <a:gd name="connsiteX589" fmla="*/ 146959 w 150307"/>
                  <a:gd name="connsiteY589" fmla="*/ 120172 h 163329"/>
                  <a:gd name="connsiteX590" fmla="*/ 147331 w 150307"/>
                  <a:gd name="connsiteY590" fmla="*/ 120916 h 163329"/>
                  <a:gd name="connsiteX591" fmla="*/ 147703 w 150307"/>
                  <a:gd name="connsiteY591" fmla="*/ 121660 h 163329"/>
                  <a:gd name="connsiteX592" fmla="*/ 148075 w 150307"/>
                  <a:gd name="connsiteY592" fmla="*/ 122404 h 163329"/>
                  <a:gd name="connsiteX593" fmla="*/ 148447 w 150307"/>
                  <a:gd name="connsiteY593" fmla="*/ 123148 h 163329"/>
                  <a:gd name="connsiteX594" fmla="*/ 148819 w 150307"/>
                  <a:gd name="connsiteY594" fmla="*/ 123892 h 163329"/>
                  <a:gd name="connsiteX595" fmla="*/ 125008 w 150307"/>
                  <a:gd name="connsiteY595" fmla="*/ 136542 h 163329"/>
                  <a:gd name="connsiteX596" fmla="*/ 125008 w 150307"/>
                  <a:gd name="connsiteY596" fmla="*/ 136542 h 163329"/>
                  <a:gd name="connsiteX597" fmla="*/ 29020 w 150307"/>
                  <a:gd name="connsiteY597" fmla="*/ 69945 h 163329"/>
                  <a:gd name="connsiteX598" fmla="*/ 30880 w 150307"/>
                  <a:gd name="connsiteY598" fmla="*/ 68829 h 163329"/>
                  <a:gd name="connsiteX599" fmla="*/ 31252 w 150307"/>
                  <a:gd name="connsiteY599" fmla="*/ 68829 h 163329"/>
                  <a:gd name="connsiteX600" fmla="*/ 31252 w 150307"/>
                  <a:gd name="connsiteY600" fmla="*/ 68829 h 163329"/>
                  <a:gd name="connsiteX601" fmla="*/ 31252 w 150307"/>
                  <a:gd name="connsiteY601" fmla="*/ 68829 h 163329"/>
                  <a:gd name="connsiteX602" fmla="*/ 31252 w 150307"/>
                  <a:gd name="connsiteY602" fmla="*/ 68829 h 163329"/>
                  <a:gd name="connsiteX603" fmla="*/ 31252 w 150307"/>
                  <a:gd name="connsiteY603" fmla="*/ 68829 h 163329"/>
                  <a:gd name="connsiteX604" fmla="*/ 31252 w 150307"/>
                  <a:gd name="connsiteY604" fmla="*/ 68829 h 163329"/>
                  <a:gd name="connsiteX605" fmla="*/ 31252 w 150307"/>
                  <a:gd name="connsiteY605" fmla="*/ 68829 h 163329"/>
                  <a:gd name="connsiteX606" fmla="*/ 31252 w 150307"/>
                  <a:gd name="connsiteY606" fmla="*/ 68829 h 163329"/>
                  <a:gd name="connsiteX607" fmla="*/ 31252 w 150307"/>
                  <a:gd name="connsiteY607" fmla="*/ 68829 h 163329"/>
                  <a:gd name="connsiteX608" fmla="*/ 31252 w 150307"/>
                  <a:gd name="connsiteY608" fmla="*/ 68829 h 163329"/>
                  <a:gd name="connsiteX609" fmla="*/ 31252 w 150307"/>
                  <a:gd name="connsiteY609" fmla="*/ 68829 h 163329"/>
                  <a:gd name="connsiteX610" fmla="*/ 31252 w 150307"/>
                  <a:gd name="connsiteY610" fmla="*/ 68829 h 163329"/>
                  <a:gd name="connsiteX611" fmla="*/ 31252 w 150307"/>
                  <a:gd name="connsiteY611" fmla="*/ 68829 h 163329"/>
                  <a:gd name="connsiteX612" fmla="*/ 31252 w 150307"/>
                  <a:gd name="connsiteY612" fmla="*/ 68829 h 163329"/>
                  <a:gd name="connsiteX613" fmla="*/ 31252 w 150307"/>
                  <a:gd name="connsiteY613" fmla="*/ 68829 h 163329"/>
                  <a:gd name="connsiteX614" fmla="*/ 31252 w 150307"/>
                  <a:gd name="connsiteY614" fmla="*/ 68829 h 163329"/>
                  <a:gd name="connsiteX615" fmla="*/ 31252 w 150307"/>
                  <a:gd name="connsiteY615" fmla="*/ 68829 h 163329"/>
                  <a:gd name="connsiteX616" fmla="*/ 31252 w 150307"/>
                  <a:gd name="connsiteY616" fmla="*/ 68829 h 163329"/>
                  <a:gd name="connsiteX617" fmla="*/ 31252 w 150307"/>
                  <a:gd name="connsiteY617" fmla="*/ 68829 h 163329"/>
                  <a:gd name="connsiteX618" fmla="*/ 31252 w 150307"/>
                  <a:gd name="connsiteY618" fmla="*/ 68829 h 163329"/>
                  <a:gd name="connsiteX619" fmla="*/ 31252 w 150307"/>
                  <a:gd name="connsiteY619" fmla="*/ 68829 h 163329"/>
                  <a:gd name="connsiteX620" fmla="*/ 31252 w 150307"/>
                  <a:gd name="connsiteY620" fmla="*/ 68829 h 163329"/>
                  <a:gd name="connsiteX621" fmla="*/ 31252 w 150307"/>
                  <a:gd name="connsiteY621" fmla="*/ 68829 h 163329"/>
                  <a:gd name="connsiteX622" fmla="*/ 31252 w 150307"/>
                  <a:gd name="connsiteY622" fmla="*/ 68829 h 163329"/>
                  <a:gd name="connsiteX623" fmla="*/ 31252 w 150307"/>
                  <a:gd name="connsiteY623" fmla="*/ 68829 h 163329"/>
                  <a:gd name="connsiteX624" fmla="*/ 31252 w 150307"/>
                  <a:gd name="connsiteY624" fmla="*/ 68829 h 163329"/>
                  <a:gd name="connsiteX625" fmla="*/ 31252 w 150307"/>
                  <a:gd name="connsiteY625" fmla="*/ 68829 h 163329"/>
                  <a:gd name="connsiteX626" fmla="*/ 29020 w 150307"/>
                  <a:gd name="connsiteY626" fmla="*/ 69945 h 163329"/>
                  <a:gd name="connsiteX627" fmla="*/ 29020 w 150307"/>
                  <a:gd name="connsiteY627" fmla="*/ 69945 h 163329"/>
                  <a:gd name="connsiteX628" fmla="*/ 29020 w 150307"/>
                  <a:gd name="connsiteY628" fmla="*/ 69945 h 163329"/>
                  <a:gd name="connsiteX629" fmla="*/ 29020 w 150307"/>
                  <a:gd name="connsiteY629" fmla="*/ 69945 h 163329"/>
                  <a:gd name="connsiteX630" fmla="*/ 29020 w 150307"/>
                  <a:gd name="connsiteY630" fmla="*/ 69945 h 163329"/>
                  <a:gd name="connsiteX631" fmla="*/ 29020 w 150307"/>
                  <a:gd name="connsiteY631" fmla="*/ 69945 h 163329"/>
                  <a:gd name="connsiteX632" fmla="*/ 29020 w 150307"/>
                  <a:gd name="connsiteY632" fmla="*/ 69945 h 163329"/>
                  <a:gd name="connsiteX633" fmla="*/ 24927 w 150307"/>
                  <a:gd name="connsiteY633" fmla="*/ 55807 h 163329"/>
                  <a:gd name="connsiteX634" fmla="*/ 26788 w 150307"/>
                  <a:gd name="connsiteY634" fmla="*/ 54691 h 163329"/>
                  <a:gd name="connsiteX635" fmla="*/ 27904 w 150307"/>
                  <a:gd name="connsiteY635" fmla="*/ 55435 h 163329"/>
                  <a:gd name="connsiteX636" fmla="*/ 27904 w 150307"/>
                  <a:gd name="connsiteY636" fmla="*/ 55435 h 163329"/>
                  <a:gd name="connsiteX637" fmla="*/ 27904 w 150307"/>
                  <a:gd name="connsiteY637" fmla="*/ 55435 h 163329"/>
                  <a:gd name="connsiteX638" fmla="*/ 27904 w 150307"/>
                  <a:gd name="connsiteY638" fmla="*/ 55435 h 163329"/>
                  <a:gd name="connsiteX639" fmla="*/ 27904 w 150307"/>
                  <a:gd name="connsiteY639" fmla="*/ 55435 h 163329"/>
                  <a:gd name="connsiteX640" fmla="*/ 27904 w 150307"/>
                  <a:gd name="connsiteY640" fmla="*/ 55435 h 163329"/>
                  <a:gd name="connsiteX641" fmla="*/ 27904 w 150307"/>
                  <a:gd name="connsiteY641" fmla="*/ 55435 h 163329"/>
                  <a:gd name="connsiteX642" fmla="*/ 27904 w 150307"/>
                  <a:gd name="connsiteY642" fmla="*/ 55435 h 163329"/>
                  <a:gd name="connsiteX643" fmla="*/ 27904 w 150307"/>
                  <a:gd name="connsiteY643" fmla="*/ 55435 h 163329"/>
                  <a:gd name="connsiteX644" fmla="*/ 27904 w 150307"/>
                  <a:gd name="connsiteY644" fmla="*/ 55435 h 163329"/>
                  <a:gd name="connsiteX645" fmla="*/ 27904 w 150307"/>
                  <a:gd name="connsiteY645" fmla="*/ 55435 h 163329"/>
                  <a:gd name="connsiteX646" fmla="*/ 27904 w 150307"/>
                  <a:gd name="connsiteY646" fmla="*/ 55435 h 163329"/>
                  <a:gd name="connsiteX647" fmla="*/ 27904 w 150307"/>
                  <a:gd name="connsiteY647" fmla="*/ 55435 h 163329"/>
                  <a:gd name="connsiteX648" fmla="*/ 27904 w 150307"/>
                  <a:gd name="connsiteY648" fmla="*/ 55435 h 163329"/>
                  <a:gd name="connsiteX649" fmla="*/ 27904 w 150307"/>
                  <a:gd name="connsiteY649" fmla="*/ 55435 h 163329"/>
                  <a:gd name="connsiteX650" fmla="*/ 27904 w 150307"/>
                  <a:gd name="connsiteY650" fmla="*/ 55435 h 163329"/>
                  <a:gd name="connsiteX651" fmla="*/ 27904 w 150307"/>
                  <a:gd name="connsiteY651" fmla="*/ 55435 h 163329"/>
                  <a:gd name="connsiteX652" fmla="*/ 27904 w 150307"/>
                  <a:gd name="connsiteY652" fmla="*/ 55435 h 163329"/>
                  <a:gd name="connsiteX653" fmla="*/ 27904 w 150307"/>
                  <a:gd name="connsiteY653" fmla="*/ 55435 h 163329"/>
                  <a:gd name="connsiteX654" fmla="*/ 27904 w 150307"/>
                  <a:gd name="connsiteY654" fmla="*/ 55435 h 163329"/>
                  <a:gd name="connsiteX655" fmla="*/ 27904 w 150307"/>
                  <a:gd name="connsiteY655" fmla="*/ 55435 h 163329"/>
                  <a:gd name="connsiteX656" fmla="*/ 27904 w 150307"/>
                  <a:gd name="connsiteY656" fmla="*/ 55435 h 163329"/>
                  <a:gd name="connsiteX657" fmla="*/ 27904 w 150307"/>
                  <a:gd name="connsiteY657" fmla="*/ 55435 h 163329"/>
                  <a:gd name="connsiteX658" fmla="*/ 27904 w 150307"/>
                  <a:gd name="connsiteY658" fmla="*/ 55435 h 163329"/>
                  <a:gd name="connsiteX659" fmla="*/ 27904 w 150307"/>
                  <a:gd name="connsiteY659" fmla="*/ 55435 h 163329"/>
                  <a:gd name="connsiteX660" fmla="*/ 27904 w 150307"/>
                  <a:gd name="connsiteY660" fmla="*/ 55435 h 163329"/>
                  <a:gd name="connsiteX661" fmla="*/ 27904 w 150307"/>
                  <a:gd name="connsiteY661" fmla="*/ 55435 h 163329"/>
                  <a:gd name="connsiteX662" fmla="*/ 27904 w 150307"/>
                  <a:gd name="connsiteY662" fmla="*/ 55435 h 163329"/>
                  <a:gd name="connsiteX663" fmla="*/ 27904 w 150307"/>
                  <a:gd name="connsiteY663" fmla="*/ 55435 h 163329"/>
                  <a:gd name="connsiteX664" fmla="*/ 27904 w 150307"/>
                  <a:gd name="connsiteY664" fmla="*/ 55435 h 163329"/>
                  <a:gd name="connsiteX665" fmla="*/ 27904 w 150307"/>
                  <a:gd name="connsiteY665" fmla="*/ 55435 h 163329"/>
                  <a:gd name="connsiteX666" fmla="*/ 27904 w 150307"/>
                  <a:gd name="connsiteY666" fmla="*/ 55435 h 163329"/>
                  <a:gd name="connsiteX667" fmla="*/ 27904 w 150307"/>
                  <a:gd name="connsiteY667" fmla="*/ 55435 h 163329"/>
                  <a:gd name="connsiteX668" fmla="*/ 27904 w 150307"/>
                  <a:gd name="connsiteY668" fmla="*/ 55435 h 163329"/>
                  <a:gd name="connsiteX669" fmla="*/ 27904 w 150307"/>
                  <a:gd name="connsiteY669" fmla="*/ 55435 h 163329"/>
                  <a:gd name="connsiteX670" fmla="*/ 27904 w 150307"/>
                  <a:gd name="connsiteY670" fmla="*/ 55435 h 163329"/>
                  <a:gd name="connsiteX671" fmla="*/ 27904 w 150307"/>
                  <a:gd name="connsiteY671" fmla="*/ 55435 h 163329"/>
                  <a:gd name="connsiteX672" fmla="*/ 27904 w 150307"/>
                  <a:gd name="connsiteY672" fmla="*/ 55435 h 163329"/>
                  <a:gd name="connsiteX673" fmla="*/ 27904 w 150307"/>
                  <a:gd name="connsiteY673" fmla="*/ 55435 h 163329"/>
                  <a:gd name="connsiteX674" fmla="*/ 27904 w 150307"/>
                  <a:gd name="connsiteY674" fmla="*/ 55435 h 163329"/>
                  <a:gd name="connsiteX675" fmla="*/ 27904 w 150307"/>
                  <a:gd name="connsiteY675" fmla="*/ 55435 h 163329"/>
                  <a:gd name="connsiteX676" fmla="*/ 27904 w 150307"/>
                  <a:gd name="connsiteY676" fmla="*/ 55435 h 163329"/>
                  <a:gd name="connsiteX677" fmla="*/ 27904 w 150307"/>
                  <a:gd name="connsiteY677" fmla="*/ 55435 h 163329"/>
                  <a:gd name="connsiteX678" fmla="*/ 27904 w 150307"/>
                  <a:gd name="connsiteY678" fmla="*/ 55435 h 163329"/>
                  <a:gd name="connsiteX679" fmla="*/ 27904 w 150307"/>
                  <a:gd name="connsiteY679" fmla="*/ 55435 h 163329"/>
                  <a:gd name="connsiteX680" fmla="*/ 27904 w 150307"/>
                  <a:gd name="connsiteY680" fmla="*/ 55435 h 163329"/>
                  <a:gd name="connsiteX681" fmla="*/ 27904 w 150307"/>
                  <a:gd name="connsiteY681" fmla="*/ 55435 h 163329"/>
                  <a:gd name="connsiteX682" fmla="*/ 27904 w 150307"/>
                  <a:gd name="connsiteY682" fmla="*/ 55435 h 163329"/>
                  <a:gd name="connsiteX683" fmla="*/ 27904 w 150307"/>
                  <a:gd name="connsiteY683" fmla="*/ 55435 h 163329"/>
                  <a:gd name="connsiteX684" fmla="*/ 27904 w 150307"/>
                  <a:gd name="connsiteY684" fmla="*/ 55435 h 163329"/>
                  <a:gd name="connsiteX685" fmla="*/ 27904 w 150307"/>
                  <a:gd name="connsiteY685" fmla="*/ 55435 h 163329"/>
                  <a:gd name="connsiteX686" fmla="*/ 27904 w 150307"/>
                  <a:gd name="connsiteY686" fmla="*/ 55435 h 163329"/>
                  <a:gd name="connsiteX687" fmla="*/ 27904 w 150307"/>
                  <a:gd name="connsiteY687" fmla="*/ 55435 h 163329"/>
                  <a:gd name="connsiteX688" fmla="*/ 27904 w 150307"/>
                  <a:gd name="connsiteY688" fmla="*/ 55435 h 163329"/>
                  <a:gd name="connsiteX689" fmla="*/ 27904 w 150307"/>
                  <a:gd name="connsiteY689" fmla="*/ 55435 h 163329"/>
                  <a:gd name="connsiteX690" fmla="*/ 27904 w 150307"/>
                  <a:gd name="connsiteY690" fmla="*/ 55435 h 163329"/>
                  <a:gd name="connsiteX691" fmla="*/ 27904 w 150307"/>
                  <a:gd name="connsiteY691" fmla="*/ 55435 h 163329"/>
                  <a:gd name="connsiteX692" fmla="*/ 27904 w 150307"/>
                  <a:gd name="connsiteY692" fmla="*/ 55435 h 163329"/>
                  <a:gd name="connsiteX693" fmla="*/ 27904 w 150307"/>
                  <a:gd name="connsiteY693" fmla="*/ 55435 h 163329"/>
                  <a:gd name="connsiteX694" fmla="*/ 24927 w 150307"/>
                  <a:gd name="connsiteY694" fmla="*/ 55807 h 163329"/>
                  <a:gd name="connsiteX695" fmla="*/ 24927 w 150307"/>
                  <a:gd name="connsiteY695" fmla="*/ 55807 h 163329"/>
                  <a:gd name="connsiteX696" fmla="*/ 24927 w 150307"/>
                  <a:gd name="connsiteY696" fmla="*/ 55807 h 163329"/>
                  <a:gd name="connsiteX697" fmla="*/ 24927 w 150307"/>
                  <a:gd name="connsiteY697" fmla="*/ 55807 h 163329"/>
                  <a:gd name="connsiteX698" fmla="*/ 24927 w 150307"/>
                  <a:gd name="connsiteY698" fmla="*/ 55807 h 163329"/>
                  <a:gd name="connsiteX699" fmla="*/ 24927 w 150307"/>
                  <a:gd name="connsiteY699" fmla="*/ 55807 h 163329"/>
                  <a:gd name="connsiteX700" fmla="*/ 24927 w 150307"/>
                  <a:gd name="connsiteY700" fmla="*/ 55807 h 163329"/>
                  <a:gd name="connsiteX701" fmla="*/ 24927 w 150307"/>
                  <a:gd name="connsiteY701" fmla="*/ 55807 h 1633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</a:cxnLst>
                <a:rect l="l" t="t" r="r" b="b"/>
                <a:pathLst>
                  <a:path w="150307" h="163329">
                    <a:moveTo>
                      <a:pt x="51715" y="19719"/>
                    </a:moveTo>
                    <a:lnTo>
                      <a:pt x="75526" y="7069"/>
                    </a:lnTo>
                    <a:lnTo>
                      <a:pt x="75154" y="6325"/>
                    </a:lnTo>
                    <a:lnTo>
                      <a:pt x="74782" y="5581"/>
                    </a:lnTo>
                    <a:lnTo>
                      <a:pt x="74410" y="4837"/>
                    </a:lnTo>
                    <a:lnTo>
                      <a:pt x="74038" y="4092"/>
                    </a:lnTo>
                    <a:lnTo>
                      <a:pt x="73666" y="3349"/>
                    </a:lnTo>
                    <a:lnTo>
                      <a:pt x="73294" y="2604"/>
                    </a:lnTo>
                    <a:lnTo>
                      <a:pt x="72922" y="1860"/>
                    </a:lnTo>
                    <a:lnTo>
                      <a:pt x="72549" y="1116"/>
                    </a:lnTo>
                    <a:lnTo>
                      <a:pt x="48738" y="13766"/>
                    </a:lnTo>
                    <a:lnTo>
                      <a:pt x="49110" y="14510"/>
                    </a:lnTo>
                    <a:lnTo>
                      <a:pt x="49483" y="15254"/>
                    </a:lnTo>
                    <a:lnTo>
                      <a:pt x="49854" y="15998"/>
                    </a:lnTo>
                    <a:lnTo>
                      <a:pt x="50227" y="16742"/>
                    </a:lnTo>
                    <a:lnTo>
                      <a:pt x="50599" y="17486"/>
                    </a:lnTo>
                    <a:lnTo>
                      <a:pt x="50971" y="18230"/>
                    </a:lnTo>
                    <a:lnTo>
                      <a:pt x="51343" y="18974"/>
                    </a:lnTo>
                    <a:lnTo>
                      <a:pt x="51715" y="19719"/>
                    </a:lnTo>
                    <a:lnTo>
                      <a:pt x="51715" y="19719"/>
                    </a:lnTo>
                    <a:close/>
                    <a:moveTo>
                      <a:pt x="136914" y="138402"/>
                    </a:moveTo>
                    <a:lnTo>
                      <a:pt x="145471" y="133937"/>
                    </a:lnTo>
                    <a:lnTo>
                      <a:pt x="145099" y="133565"/>
                    </a:lnTo>
                    <a:lnTo>
                      <a:pt x="144727" y="133193"/>
                    </a:lnTo>
                    <a:lnTo>
                      <a:pt x="144355" y="132821"/>
                    </a:lnTo>
                    <a:lnTo>
                      <a:pt x="143983" y="132449"/>
                    </a:lnTo>
                    <a:lnTo>
                      <a:pt x="143611" y="132077"/>
                    </a:lnTo>
                    <a:lnTo>
                      <a:pt x="143239" y="131705"/>
                    </a:lnTo>
                    <a:lnTo>
                      <a:pt x="142867" y="131333"/>
                    </a:lnTo>
                    <a:lnTo>
                      <a:pt x="142495" y="130961"/>
                    </a:lnTo>
                    <a:lnTo>
                      <a:pt x="118683" y="143611"/>
                    </a:lnTo>
                    <a:lnTo>
                      <a:pt x="119056" y="143983"/>
                    </a:lnTo>
                    <a:lnTo>
                      <a:pt x="119428" y="144355"/>
                    </a:lnTo>
                    <a:lnTo>
                      <a:pt x="119800" y="144727"/>
                    </a:lnTo>
                    <a:lnTo>
                      <a:pt x="120172" y="145099"/>
                    </a:lnTo>
                    <a:lnTo>
                      <a:pt x="120172" y="145471"/>
                    </a:lnTo>
                    <a:lnTo>
                      <a:pt x="111987" y="149935"/>
                    </a:lnTo>
                    <a:lnTo>
                      <a:pt x="112359" y="150680"/>
                    </a:lnTo>
                    <a:lnTo>
                      <a:pt x="112731" y="151424"/>
                    </a:lnTo>
                    <a:lnTo>
                      <a:pt x="112731" y="151796"/>
                    </a:lnTo>
                    <a:lnTo>
                      <a:pt x="97105" y="159981"/>
                    </a:lnTo>
                    <a:lnTo>
                      <a:pt x="97105" y="160353"/>
                    </a:lnTo>
                    <a:lnTo>
                      <a:pt x="97105" y="160725"/>
                    </a:lnTo>
                    <a:lnTo>
                      <a:pt x="97105" y="161097"/>
                    </a:lnTo>
                    <a:lnTo>
                      <a:pt x="97105" y="161469"/>
                    </a:lnTo>
                    <a:lnTo>
                      <a:pt x="97105" y="161841"/>
                    </a:lnTo>
                    <a:lnTo>
                      <a:pt x="97105" y="162213"/>
                    </a:lnTo>
                    <a:lnTo>
                      <a:pt x="97105" y="162585"/>
                    </a:lnTo>
                    <a:lnTo>
                      <a:pt x="97105" y="162957"/>
                    </a:lnTo>
                    <a:lnTo>
                      <a:pt x="105662" y="158493"/>
                    </a:lnTo>
                    <a:lnTo>
                      <a:pt x="105662" y="158493"/>
                    </a:lnTo>
                    <a:lnTo>
                      <a:pt x="105662" y="158865"/>
                    </a:lnTo>
                    <a:lnTo>
                      <a:pt x="105662" y="159237"/>
                    </a:lnTo>
                    <a:lnTo>
                      <a:pt x="105662" y="159609"/>
                    </a:lnTo>
                    <a:lnTo>
                      <a:pt x="105662" y="159981"/>
                    </a:lnTo>
                    <a:lnTo>
                      <a:pt x="129473" y="147331"/>
                    </a:lnTo>
                    <a:lnTo>
                      <a:pt x="129473" y="146959"/>
                    </a:lnTo>
                    <a:lnTo>
                      <a:pt x="129473" y="146587"/>
                    </a:lnTo>
                    <a:lnTo>
                      <a:pt x="129473" y="146587"/>
                    </a:lnTo>
                    <a:lnTo>
                      <a:pt x="137286" y="142494"/>
                    </a:lnTo>
                    <a:lnTo>
                      <a:pt x="136914" y="141750"/>
                    </a:lnTo>
                    <a:lnTo>
                      <a:pt x="136542" y="141006"/>
                    </a:lnTo>
                    <a:lnTo>
                      <a:pt x="136170" y="140262"/>
                    </a:lnTo>
                    <a:lnTo>
                      <a:pt x="135798" y="139518"/>
                    </a:lnTo>
                    <a:lnTo>
                      <a:pt x="135426" y="138774"/>
                    </a:lnTo>
                    <a:lnTo>
                      <a:pt x="136914" y="138402"/>
                    </a:lnTo>
                    <a:lnTo>
                      <a:pt x="136914" y="138402"/>
                    </a:lnTo>
                    <a:lnTo>
                      <a:pt x="136914" y="138402"/>
                    </a:lnTo>
                    <a:close/>
                    <a:moveTo>
                      <a:pt x="87803" y="163329"/>
                    </a:moveTo>
                    <a:lnTo>
                      <a:pt x="87803" y="162957"/>
                    </a:lnTo>
                    <a:lnTo>
                      <a:pt x="87803" y="162585"/>
                    </a:lnTo>
                    <a:lnTo>
                      <a:pt x="87803" y="162213"/>
                    </a:lnTo>
                    <a:lnTo>
                      <a:pt x="87803" y="161841"/>
                    </a:lnTo>
                    <a:lnTo>
                      <a:pt x="87803" y="161469"/>
                    </a:lnTo>
                    <a:lnTo>
                      <a:pt x="87803" y="161097"/>
                    </a:lnTo>
                    <a:lnTo>
                      <a:pt x="87803" y="160725"/>
                    </a:lnTo>
                    <a:lnTo>
                      <a:pt x="87803" y="160353"/>
                    </a:lnTo>
                    <a:lnTo>
                      <a:pt x="111615" y="147703"/>
                    </a:lnTo>
                    <a:lnTo>
                      <a:pt x="111615" y="148075"/>
                    </a:lnTo>
                    <a:lnTo>
                      <a:pt x="111615" y="148447"/>
                    </a:lnTo>
                    <a:lnTo>
                      <a:pt x="111615" y="148819"/>
                    </a:lnTo>
                    <a:lnTo>
                      <a:pt x="111615" y="149191"/>
                    </a:lnTo>
                    <a:lnTo>
                      <a:pt x="111615" y="149563"/>
                    </a:lnTo>
                    <a:lnTo>
                      <a:pt x="111615" y="149935"/>
                    </a:lnTo>
                    <a:lnTo>
                      <a:pt x="111615" y="150308"/>
                    </a:lnTo>
                    <a:lnTo>
                      <a:pt x="111615" y="150680"/>
                    </a:lnTo>
                    <a:lnTo>
                      <a:pt x="87803" y="163329"/>
                    </a:lnTo>
                    <a:lnTo>
                      <a:pt x="87803" y="163329"/>
                    </a:lnTo>
                    <a:close/>
                    <a:moveTo>
                      <a:pt x="75526" y="160353"/>
                    </a:moveTo>
                    <a:lnTo>
                      <a:pt x="75526" y="159981"/>
                    </a:lnTo>
                    <a:lnTo>
                      <a:pt x="75526" y="159609"/>
                    </a:lnTo>
                    <a:lnTo>
                      <a:pt x="75526" y="159237"/>
                    </a:lnTo>
                    <a:lnTo>
                      <a:pt x="75526" y="158865"/>
                    </a:lnTo>
                    <a:lnTo>
                      <a:pt x="75526" y="158493"/>
                    </a:lnTo>
                    <a:lnTo>
                      <a:pt x="75526" y="158121"/>
                    </a:lnTo>
                    <a:lnTo>
                      <a:pt x="75526" y="157749"/>
                    </a:lnTo>
                    <a:lnTo>
                      <a:pt x="75526" y="157376"/>
                    </a:lnTo>
                    <a:lnTo>
                      <a:pt x="99337" y="144727"/>
                    </a:lnTo>
                    <a:lnTo>
                      <a:pt x="99337" y="145099"/>
                    </a:lnTo>
                    <a:lnTo>
                      <a:pt x="99337" y="145471"/>
                    </a:lnTo>
                    <a:lnTo>
                      <a:pt x="99337" y="145843"/>
                    </a:lnTo>
                    <a:lnTo>
                      <a:pt x="99337" y="146215"/>
                    </a:lnTo>
                    <a:lnTo>
                      <a:pt x="99337" y="146587"/>
                    </a:lnTo>
                    <a:lnTo>
                      <a:pt x="99337" y="146959"/>
                    </a:lnTo>
                    <a:lnTo>
                      <a:pt x="99337" y="147331"/>
                    </a:lnTo>
                    <a:lnTo>
                      <a:pt x="99337" y="147703"/>
                    </a:lnTo>
                    <a:lnTo>
                      <a:pt x="75526" y="160353"/>
                    </a:lnTo>
                    <a:lnTo>
                      <a:pt x="75526" y="160353"/>
                    </a:lnTo>
                    <a:close/>
                    <a:moveTo>
                      <a:pt x="63992" y="154772"/>
                    </a:moveTo>
                    <a:lnTo>
                      <a:pt x="87803" y="142123"/>
                    </a:lnTo>
                    <a:lnTo>
                      <a:pt x="87803" y="141750"/>
                    </a:lnTo>
                    <a:lnTo>
                      <a:pt x="87803" y="141378"/>
                    </a:lnTo>
                    <a:lnTo>
                      <a:pt x="87803" y="141006"/>
                    </a:lnTo>
                    <a:lnTo>
                      <a:pt x="87803" y="140634"/>
                    </a:lnTo>
                    <a:lnTo>
                      <a:pt x="87803" y="140262"/>
                    </a:lnTo>
                    <a:lnTo>
                      <a:pt x="87803" y="139890"/>
                    </a:lnTo>
                    <a:lnTo>
                      <a:pt x="87803" y="139518"/>
                    </a:lnTo>
                    <a:lnTo>
                      <a:pt x="87803" y="139146"/>
                    </a:lnTo>
                    <a:lnTo>
                      <a:pt x="63992" y="151796"/>
                    </a:lnTo>
                    <a:lnTo>
                      <a:pt x="63992" y="152168"/>
                    </a:lnTo>
                    <a:lnTo>
                      <a:pt x="63992" y="152540"/>
                    </a:lnTo>
                    <a:lnTo>
                      <a:pt x="63992" y="152912"/>
                    </a:lnTo>
                    <a:lnTo>
                      <a:pt x="63992" y="153284"/>
                    </a:lnTo>
                    <a:lnTo>
                      <a:pt x="63992" y="153656"/>
                    </a:lnTo>
                    <a:lnTo>
                      <a:pt x="63992" y="154028"/>
                    </a:lnTo>
                    <a:lnTo>
                      <a:pt x="63992" y="154772"/>
                    </a:lnTo>
                    <a:lnTo>
                      <a:pt x="63992" y="154772"/>
                    </a:lnTo>
                    <a:lnTo>
                      <a:pt x="63992" y="154772"/>
                    </a:lnTo>
                    <a:close/>
                    <a:moveTo>
                      <a:pt x="51715" y="146215"/>
                    </a:moveTo>
                    <a:lnTo>
                      <a:pt x="75526" y="133565"/>
                    </a:lnTo>
                    <a:lnTo>
                      <a:pt x="75898" y="133193"/>
                    </a:lnTo>
                    <a:lnTo>
                      <a:pt x="76270" y="132821"/>
                    </a:lnTo>
                    <a:lnTo>
                      <a:pt x="76642" y="132449"/>
                    </a:lnTo>
                    <a:lnTo>
                      <a:pt x="77014" y="132077"/>
                    </a:lnTo>
                    <a:lnTo>
                      <a:pt x="77386" y="131705"/>
                    </a:lnTo>
                    <a:lnTo>
                      <a:pt x="77758" y="131333"/>
                    </a:lnTo>
                    <a:lnTo>
                      <a:pt x="78130" y="130961"/>
                    </a:lnTo>
                    <a:lnTo>
                      <a:pt x="78502" y="130589"/>
                    </a:lnTo>
                    <a:lnTo>
                      <a:pt x="54691" y="143239"/>
                    </a:lnTo>
                    <a:lnTo>
                      <a:pt x="54319" y="143611"/>
                    </a:lnTo>
                    <a:lnTo>
                      <a:pt x="53947" y="143983"/>
                    </a:lnTo>
                    <a:lnTo>
                      <a:pt x="53575" y="144355"/>
                    </a:lnTo>
                    <a:lnTo>
                      <a:pt x="53203" y="144727"/>
                    </a:lnTo>
                    <a:lnTo>
                      <a:pt x="52831" y="145099"/>
                    </a:lnTo>
                    <a:lnTo>
                      <a:pt x="52459" y="145471"/>
                    </a:lnTo>
                    <a:lnTo>
                      <a:pt x="51715" y="146215"/>
                    </a:lnTo>
                    <a:lnTo>
                      <a:pt x="51715" y="146215"/>
                    </a:lnTo>
                    <a:lnTo>
                      <a:pt x="51715" y="146215"/>
                    </a:lnTo>
                    <a:close/>
                    <a:moveTo>
                      <a:pt x="40181" y="136170"/>
                    </a:moveTo>
                    <a:lnTo>
                      <a:pt x="40181" y="136170"/>
                    </a:lnTo>
                    <a:lnTo>
                      <a:pt x="40553" y="135798"/>
                    </a:lnTo>
                    <a:lnTo>
                      <a:pt x="40925" y="135798"/>
                    </a:lnTo>
                    <a:lnTo>
                      <a:pt x="41297" y="135798"/>
                    </a:lnTo>
                    <a:lnTo>
                      <a:pt x="41669" y="135798"/>
                    </a:lnTo>
                    <a:lnTo>
                      <a:pt x="42042" y="135798"/>
                    </a:lnTo>
                    <a:lnTo>
                      <a:pt x="42414" y="135798"/>
                    </a:lnTo>
                    <a:lnTo>
                      <a:pt x="42786" y="135798"/>
                    </a:lnTo>
                    <a:lnTo>
                      <a:pt x="66597" y="123148"/>
                    </a:lnTo>
                    <a:lnTo>
                      <a:pt x="66225" y="123148"/>
                    </a:lnTo>
                    <a:lnTo>
                      <a:pt x="65853" y="123148"/>
                    </a:lnTo>
                    <a:lnTo>
                      <a:pt x="65481" y="123148"/>
                    </a:lnTo>
                    <a:lnTo>
                      <a:pt x="65108" y="123148"/>
                    </a:lnTo>
                    <a:lnTo>
                      <a:pt x="64736" y="123148"/>
                    </a:lnTo>
                    <a:lnTo>
                      <a:pt x="64364" y="123148"/>
                    </a:lnTo>
                    <a:lnTo>
                      <a:pt x="63992" y="123148"/>
                    </a:lnTo>
                    <a:lnTo>
                      <a:pt x="63620" y="123148"/>
                    </a:lnTo>
                    <a:lnTo>
                      <a:pt x="40181" y="136170"/>
                    </a:lnTo>
                    <a:lnTo>
                      <a:pt x="40181" y="136170"/>
                    </a:lnTo>
                    <a:close/>
                    <a:moveTo>
                      <a:pt x="9301" y="81851"/>
                    </a:moveTo>
                    <a:lnTo>
                      <a:pt x="33112" y="69201"/>
                    </a:lnTo>
                    <a:lnTo>
                      <a:pt x="32740" y="69201"/>
                    </a:lnTo>
                    <a:lnTo>
                      <a:pt x="32368" y="69201"/>
                    </a:lnTo>
                    <a:lnTo>
                      <a:pt x="31996" y="69201"/>
                    </a:lnTo>
                    <a:lnTo>
                      <a:pt x="31624" y="69201"/>
                    </a:lnTo>
                    <a:lnTo>
                      <a:pt x="31252" y="69201"/>
                    </a:lnTo>
                    <a:lnTo>
                      <a:pt x="30880" y="69201"/>
                    </a:lnTo>
                    <a:lnTo>
                      <a:pt x="30508" y="69201"/>
                    </a:lnTo>
                    <a:lnTo>
                      <a:pt x="30136" y="69201"/>
                    </a:lnTo>
                    <a:lnTo>
                      <a:pt x="6325" y="81851"/>
                    </a:lnTo>
                    <a:lnTo>
                      <a:pt x="6697" y="81851"/>
                    </a:lnTo>
                    <a:lnTo>
                      <a:pt x="7069" y="81851"/>
                    </a:lnTo>
                    <a:lnTo>
                      <a:pt x="7441" y="81851"/>
                    </a:lnTo>
                    <a:lnTo>
                      <a:pt x="7813" y="81851"/>
                    </a:lnTo>
                    <a:lnTo>
                      <a:pt x="8185" y="81851"/>
                    </a:lnTo>
                    <a:lnTo>
                      <a:pt x="8557" y="81851"/>
                    </a:lnTo>
                    <a:lnTo>
                      <a:pt x="9301" y="81851"/>
                    </a:lnTo>
                    <a:lnTo>
                      <a:pt x="9301" y="81851"/>
                    </a:lnTo>
                    <a:lnTo>
                      <a:pt x="9301" y="81851"/>
                    </a:lnTo>
                    <a:close/>
                    <a:moveTo>
                      <a:pt x="6325" y="68085"/>
                    </a:moveTo>
                    <a:lnTo>
                      <a:pt x="30136" y="55435"/>
                    </a:lnTo>
                    <a:lnTo>
                      <a:pt x="29764" y="55435"/>
                    </a:lnTo>
                    <a:lnTo>
                      <a:pt x="29392" y="55435"/>
                    </a:lnTo>
                    <a:lnTo>
                      <a:pt x="29020" y="55435"/>
                    </a:lnTo>
                    <a:lnTo>
                      <a:pt x="28648" y="55435"/>
                    </a:lnTo>
                    <a:lnTo>
                      <a:pt x="28276" y="55435"/>
                    </a:lnTo>
                    <a:lnTo>
                      <a:pt x="27904" y="55435"/>
                    </a:lnTo>
                    <a:lnTo>
                      <a:pt x="27532" y="55435"/>
                    </a:lnTo>
                    <a:lnTo>
                      <a:pt x="27160" y="55435"/>
                    </a:lnTo>
                    <a:lnTo>
                      <a:pt x="3348" y="68085"/>
                    </a:lnTo>
                    <a:lnTo>
                      <a:pt x="3720" y="68085"/>
                    </a:lnTo>
                    <a:lnTo>
                      <a:pt x="4093" y="68085"/>
                    </a:lnTo>
                    <a:lnTo>
                      <a:pt x="4465" y="68085"/>
                    </a:lnTo>
                    <a:lnTo>
                      <a:pt x="4837" y="68085"/>
                    </a:lnTo>
                    <a:lnTo>
                      <a:pt x="5209" y="68085"/>
                    </a:lnTo>
                    <a:lnTo>
                      <a:pt x="5581" y="68085"/>
                    </a:lnTo>
                    <a:lnTo>
                      <a:pt x="6325" y="68085"/>
                    </a:lnTo>
                    <a:lnTo>
                      <a:pt x="6325" y="68085"/>
                    </a:lnTo>
                    <a:lnTo>
                      <a:pt x="6325" y="68085"/>
                    </a:lnTo>
                    <a:close/>
                    <a:moveTo>
                      <a:pt x="4465" y="54691"/>
                    </a:moveTo>
                    <a:lnTo>
                      <a:pt x="28276" y="42041"/>
                    </a:lnTo>
                    <a:lnTo>
                      <a:pt x="27904" y="42041"/>
                    </a:lnTo>
                    <a:lnTo>
                      <a:pt x="27532" y="42041"/>
                    </a:lnTo>
                    <a:lnTo>
                      <a:pt x="27160" y="42041"/>
                    </a:lnTo>
                    <a:lnTo>
                      <a:pt x="26788" y="42041"/>
                    </a:lnTo>
                    <a:lnTo>
                      <a:pt x="26415" y="42041"/>
                    </a:lnTo>
                    <a:lnTo>
                      <a:pt x="26043" y="42041"/>
                    </a:lnTo>
                    <a:lnTo>
                      <a:pt x="25671" y="42041"/>
                    </a:lnTo>
                    <a:lnTo>
                      <a:pt x="25299" y="42041"/>
                    </a:lnTo>
                    <a:lnTo>
                      <a:pt x="25299" y="42041"/>
                    </a:lnTo>
                    <a:lnTo>
                      <a:pt x="24555" y="41297"/>
                    </a:lnTo>
                    <a:lnTo>
                      <a:pt x="23067" y="42041"/>
                    </a:lnTo>
                    <a:lnTo>
                      <a:pt x="23067" y="42041"/>
                    </a:lnTo>
                    <a:lnTo>
                      <a:pt x="23067" y="42041"/>
                    </a:lnTo>
                    <a:lnTo>
                      <a:pt x="23067" y="42041"/>
                    </a:lnTo>
                    <a:lnTo>
                      <a:pt x="23067" y="42041"/>
                    </a:lnTo>
                    <a:lnTo>
                      <a:pt x="23067" y="42041"/>
                    </a:lnTo>
                    <a:lnTo>
                      <a:pt x="23067" y="42041"/>
                    </a:lnTo>
                    <a:lnTo>
                      <a:pt x="23067" y="42041"/>
                    </a:lnTo>
                    <a:lnTo>
                      <a:pt x="23067" y="42041"/>
                    </a:lnTo>
                    <a:lnTo>
                      <a:pt x="23067" y="42041"/>
                    </a:lnTo>
                    <a:lnTo>
                      <a:pt x="23067" y="42041"/>
                    </a:lnTo>
                    <a:lnTo>
                      <a:pt x="23067" y="42041"/>
                    </a:lnTo>
                    <a:lnTo>
                      <a:pt x="23067" y="42041"/>
                    </a:lnTo>
                    <a:lnTo>
                      <a:pt x="23067" y="42041"/>
                    </a:lnTo>
                    <a:lnTo>
                      <a:pt x="23067" y="42041"/>
                    </a:lnTo>
                    <a:lnTo>
                      <a:pt x="23067" y="42041"/>
                    </a:lnTo>
                    <a:lnTo>
                      <a:pt x="23067" y="42041"/>
                    </a:lnTo>
                    <a:lnTo>
                      <a:pt x="23067" y="42041"/>
                    </a:lnTo>
                    <a:lnTo>
                      <a:pt x="0" y="54319"/>
                    </a:lnTo>
                    <a:lnTo>
                      <a:pt x="372" y="54319"/>
                    </a:lnTo>
                    <a:lnTo>
                      <a:pt x="744" y="54319"/>
                    </a:lnTo>
                    <a:lnTo>
                      <a:pt x="1116" y="54319"/>
                    </a:lnTo>
                    <a:lnTo>
                      <a:pt x="1488" y="54319"/>
                    </a:lnTo>
                    <a:lnTo>
                      <a:pt x="1860" y="54319"/>
                    </a:lnTo>
                    <a:lnTo>
                      <a:pt x="2232" y="54319"/>
                    </a:lnTo>
                    <a:lnTo>
                      <a:pt x="4465" y="54691"/>
                    </a:lnTo>
                    <a:lnTo>
                      <a:pt x="4465" y="54691"/>
                    </a:lnTo>
                    <a:lnTo>
                      <a:pt x="4465" y="54691"/>
                    </a:lnTo>
                    <a:close/>
                    <a:moveTo>
                      <a:pt x="7069" y="43902"/>
                    </a:moveTo>
                    <a:lnTo>
                      <a:pt x="6325" y="43530"/>
                    </a:lnTo>
                    <a:lnTo>
                      <a:pt x="5581" y="43158"/>
                    </a:lnTo>
                    <a:lnTo>
                      <a:pt x="4837" y="42786"/>
                    </a:lnTo>
                    <a:lnTo>
                      <a:pt x="4093" y="42414"/>
                    </a:lnTo>
                    <a:lnTo>
                      <a:pt x="3348" y="42041"/>
                    </a:lnTo>
                    <a:lnTo>
                      <a:pt x="2604" y="41669"/>
                    </a:lnTo>
                    <a:lnTo>
                      <a:pt x="1860" y="41297"/>
                    </a:lnTo>
                    <a:lnTo>
                      <a:pt x="1116" y="40925"/>
                    </a:lnTo>
                    <a:lnTo>
                      <a:pt x="23811" y="28648"/>
                    </a:lnTo>
                    <a:lnTo>
                      <a:pt x="23811" y="28648"/>
                    </a:lnTo>
                    <a:lnTo>
                      <a:pt x="23811" y="28648"/>
                    </a:lnTo>
                    <a:lnTo>
                      <a:pt x="23811" y="28648"/>
                    </a:lnTo>
                    <a:lnTo>
                      <a:pt x="23811" y="28648"/>
                    </a:lnTo>
                    <a:lnTo>
                      <a:pt x="23811" y="28648"/>
                    </a:lnTo>
                    <a:lnTo>
                      <a:pt x="23811" y="28648"/>
                    </a:lnTo>
                    <a:lnTo>
                      <a:pt x="23811" y="28648"/>
                    </a:lnTo>
                    <a:lnTo>
                      <a:pt x="23811" y="28648"/>
                    </a:lnTo>
                    <a:lnTo>
                      <a:pt x="23811" y="28648"/>
                    </a:lnTo>
                    <a:lnTo>
                      <a:pt x="23811" y="28648"/>
                    </a:lnTo>
                    <a:lnTo>
                      <a:pt x="23811" y="28648"/>
                    </a:lnTo>
                    <a:lnTo>
                      <a:pt x="23811" y="28648"/>
                    </a:lnTo>
                    <a:lnTo>
                      <a:pt x="23811" y="28648"/>
                    </a:lnTo>
                    <a:lnTo>
                      <a:pt x="23811" y="28648"/>
                    </a:lnTo>
                    <a:lnTo>
                      <a:pt x="23811" y="28648"/>
                    </a:lnTo>
                    <a:lnTo>
                      <a:pt x="26043" y="27532"/>
                    </a:lnTo>
                    <a:lnTo>
                      <a:pt x="27532" y="29020"/>
                    </a:lnTo>
                    <a:lnTo>
                      <a:pt x="27904" y="29392"/>
                    </a:lnTo>
                    <a:lnTo>
                      <a:pt x="28648" y="29764"/>
                    </a:lnTo>
                    <a:lnTo>
                      <a:pt x="29392" y="30136"/>
                    </a:lnTo>
                    <a:lnTo>
                      <a:pt x="30136" y="30508"/>
                    </a:lnTo>
                    <a:lnTo>
                      <a:pt x="30880" y="30880"/>
                    </a:lnTo>
                    <a:lnTo>
                      <a:pt x="31624" y="31252"/>
                    </a:lnTo>
                    <a:lnTo>
                      <a:pt x="7069" y="43902"/>
                    </a:lnTo>
                    <a:lnTo>
                      <a:pt x="7069" y="43902"/>
                    </a:lnTo>
                    <a:close/>
                    <a:moveTo>
                      <a:pt x="40181" y="15626"/>
                    </a:moveTo>
                    <a:lnTo>
                      <a:pt x="39809" y="15254"/>
                    </a:lnTo>
                    <a:lnTo>
                      <a:pt x="39437" y="14882"/>
                    </a:lnTo>
                    <a:lnTo>
                      <a:pt x="39065" y="14510"/>
                    </a:lnTo>
                    <a:lnTo>
                      <a:pt x="38693" y="14138"/>
                    </a:lnTo>
                    <a:lnTo>
                      <a:pt x="38693" y="13766"/>
                    </a:lnTo>
                    <a:lnTo>
                      <a:pt x="29764" y="18602"/>
                    </a:lnTo>
                    <a:lnTo>
                      <a:pt x="30136" y="18974"/>
                    </a:lnTo>
                    <a:lnTo>
                      <a:pt x="30508" y="19347"/>
                    </a:lnTo>
                    <a:lnTo>
                      <a:pt x="30880" y="19719"/>
                    </a:lnTo>
                    <a:lnTo>
                      <a:pt x="31252" y="20091"/>
                    </a:lnTo>
                    <a:lnTo>
                      <a:pt x="31624" y="20463"/>
                    </a:lnTo>
                    <a:lnTo>
                      <a:pt x="31996" y="20835"/>
                    </a:lnTo>
                    <a:lnTo>
                      <a:pt x="8185" y="33484"/>
                    </a:lnTo>
                    <a:lnTo>
                      <a:pt x="7813" y="33112"/>
                    </a:lnTo>
                    <a:lnTo>
                      <a:pt x="7441" y="32740"/>
                    </a:lnTo>
                    <a:lnTo>
                      <a:pt x="7069" y="32368"/>
                    </a:lnTo>
                    <a:lnTo>
                      <a:pt x="6697" y="31996"/>
                    </a:lnTo>
                    <a:lnTo>
                      <a:pt x="6325" y="31624"/>
                    </a:lnTo>
                    <a:lnTo>
                      <a:pt x="5953" y="31252"/>
                    </a:lnTo>
                    <a:lnTo>
                      <a:pt x="5581" y="30880"/>
                    </a:lnTo>
                    <a:lnTo>
                      <a:pt x="5209" y="30508"/>
                    </a:lnTo>
                    <a:lnTo>
                      <a:pt x="14510" y="25671"/>
                    </a:lnTo>
                    <a:lnTo>
                      <a:pt x="14138" y="25299"/>
                    </a:lnTo>
                    <a:lnTo>
                      <a:pt x="13394" y="24927"/>
                    </a:lnTo>
                    <a:lnTo>
                      <a:pt x="12650" y="24555"/>
                    </a:lnTo>
                    <a:lnTo>
                      <a:pt x="11906" y="24183"/>
                    </a:lnTo>
                    <a:lnTo>
                      <a:pt x="11161" y="23811"/>
                    </a:lnTo>
                    <a:lnTo>
                      <a:pt x="10417" y="23439"/>
                    </a:lnTo>
                    <a:lnTo>
                      <a:pt x="9673" y="23067"/>
                    </a:lnTo>
                    <a:lnTo>
                      <a:pt x="18974" y="17858"/>
                    </a:lnTo>
                    <a:lnTo>
                      <a:pt x="18974" y="17858"/>
                    </a:lnTo>
                    <a:lnTo>
                      <a:pt x="18602" y="17486"/>
                    </a:lnTo>
                    <a:lnTo>
                      <a:pt x="18230" y="17114"/>
                    </a:lnTo>
                    <a:lnTo>
                      <a:pt x="17858" y="16742"/>
                    </a:lnTo>
                    <a:lnTo>
                      <a:pt x="17486" y="16370"/>
                    </a:lnTo>
                    <a:lnTo>
                      <a:pt x="41297" y="3720"/>
                    </a:lnTo>
                    <a:lnTo>
                      <a:pt x="41669" y="4092"/>
                    </a:lnTo>
                    <a:lnTo>
                      <a:pt x="42042" y="4465"/>
                    </a:lnTo>
                    <a:lnTo>
                      <a:pt x="42414" y="4837"/>
                    </a:lnTo>
                    <a:lnTo>
                      <a:pt x="42414" y="4837"/>
                    </a:lnTo>
                    <a:lnTo>
                      <a:pt x="50227" y="744"/>
                    </a:lnTo>
                    <a:lnTo>
                      <a:pt x="50599" y="1116"/>
                    </a:lnTo>
                    <a:lnTo>
                      <a:pt x="50971" y="1488"/>
                    </a:lnTo>
                    <a:lnTo>
                      <a:pt x="51343" y="1860"/>
                    </a:lnTo>
                    <a:lnTo>
                      <a:pt x="51715" y="2232"/>
                    </a:lnTo>
                    <a:lnTo>
                      <a:pt x="52087" y="2604"/>
                    </a:lnTo>
                    <a:lnTo>
                      <a:pt x="52459" y="2976"/>
                    </a:lnTo>
                    <a:lnTo>
                      <a:pt x="52831" y="3349"/>
                    </a:lnTo>
                    <a:lnTo>
                      <a:pt x="53203" y="3720"/>
                    </a:lnTo>
                    <a:lnTo>
                      <a:pt x="36833" y="12650"/>
                    </a:lnTo>
                    <a:lnTo>
                      <a:pt x="37205" y="13022"/>
                    </a:lnTo>
                    <a:lnTo>
                      <a:pt x="37577" y="13394"/>
                    </a:lnTo>
                    <a:lnTo>
                      <a:pt x="37577" y="13022"/>
                    </a:lnTo>
                    <a:lnTo>
                      <a:pt x="37205" y="12650"/>
                    </a:lnTo>
                    <a:lnTo>
                      <a:pt x="61016" y="0"/>
                    </a:lnTo>
                    <a:lnTo>
                      <a:pt x="61388" y="372"/>
                    </a:lnTo>
                    <a:lnTo>
                      <a:pt x="61760" y="744"/>
                    </a:lnTo>
                    <a:lnTo>
                      <a:pt x="62132" y="1116"/>
                    </a:lnTo>
                    <a:lnTo>
                      <a:pt x="62504" y="1488"/>
                    </a:lnTo>
                    <a:lnTo>
                      <a:pt x="62876" y="1860"/>
                    </a:lnTo>
                    <a:lnTo>
                      <a:pt x="63248" y="2232"/>
                    </a:lnTo>
                    <a:lnTo>
                      <a:pt x="63620" y="2604"/>
                    </a:lnTo>
                    <a:lnTo>
                      <a:pt x="63992" y="2976"/>
                    </a:lnTo>
                    <a:lnTo>
                      <a:pt x="40181" y="15626"/>
                    </a:lnTo>
                    <a:lnTo>
                      <a:pt x="40181" y="15626"/>
                    </a:lnTo>
                    <a:close/>
                    <a:moveTo>
                      <a:pt x="63248" y="23439"/>
                    </a:moveTo>
                    <a:lnTo>
                      <a:pt x="63248" y="23067"/>
                    </a:lnTo>
                    <a:lnTo>
                      <a:pt x="63248" y="22695"/>
                    </a:lnTo>
                    <a:lnTo>
                      <a:pt x="63248" y="22323"/>
                    </a:lnTo>
                    <a:lnTo>
                      <a:pt x="63248" y="21951"/>
                    </a:lnTo>
                    <a:lnTo>
                      <a:pt x="63248" y="21579"/>
                    </a:lnTo>
                    <a:lnTo>
                      <a:pt x="63248" y="21207"/>
                    </a:lnTo>
                    <a:lnTo>
                      <a:pt x="63248" y="20835"/>
                    </a:lnTo>
                    <a:lnTo>
                      <a:pt x="63248" y="20463"/>
                    </a:lnTo>
                    <a:lnTo>
                      <a:pt x="87059" y="7813"/>
                    </a:lnTo>
                    <a:lnTo>
                      <a:pt x="87059" y="8185"/>
                    </a:lnTo>
                    <a:lnTo>
                      <a:pt x="87059" y="8557"/>
                    </a:lnTo>
                    <a:lnTo>
                      <a:pt x="87059" y="8929"/>
                    </a:lnTo>
                    <a:lnTo>
                      <a:pt x="87059" y="9301"/>
                    </a:lnTo>
                    <a:lnTo>
                      <a:pt x="87059" y="9673"/>
                    </a:lnTo>
                    <a:lnTo>
                      <a:pt x="87059" y="10045"/>
                    </a:lnTo>
                    <a:lnTo>
                      <a:pt x="87059" y="10417"/>
                    </a:lnTo>
                    <a:lnTo>
                      <a:pt x="87059" y="10789"/>
                    </a:lnTo>
                    <a:lnTo>
                      <a:pt x="63248" y="23439"/>
                    </a:lnTo>
                    <a:lnTo>
                      <a:pt x="63248" y="23439"/>
                    </a:lnTo>
                    <a:close/>
                    <a:moveTo>
                      <a:pt x="74410" y="31996"/>
                    </a:moveTo>
                    <a:lnTo>
                      <a:pt x="74410" y="31624"/>
                    </a:lnTo>
                    <a:lnTo>
                      <a:pt x="74410" y="31252"/>
                    </a:lnTo>
                    <a:lnTo>
                      <a:pt x="74410" y="30880"/>
                    </a:lnTo>
                    <a:lnTo>
                      <a:pt x="74410" y="30508"/>
                    </a:lnTo>
                    <a:lnTo>
                      <a:pt x="74410" y="30136"/>
                    </a:lnTo>
                    <a:lnTo>
                      <a:pt x="74410" y="29764"/>
                    </a:lnTo>
                    <a:lnTo>
                      <a:pt x="74410" y="29392"/>
                    </a:lnTo>
                    <a:lnTo>
                      <a:pt x="74410" y="29020"/>
                    </a:lnTo>
                    <a:lnTo>
                      <a:pt x="98221" y="16370"/>
                    </a:lnTo>
                    <a:lnTo>
                      <a:pt x="98221" y="16742"/>
                    </a:lnTo>
                    <a:lnTo>
                      <a:pt x="98221" y="17114"/>
                    </a:lnTo>
                    <a:lnTo>
                      <a:pt x="98221" y="17486"/>
                    </a:lnTo>
                    <a:lnTo>
                      <a:pt x="98221" y="17858"/>
                    </a:lnTo>
                    <a:lnTo>
                      <a:pt x="98221" y="18230"/>
                    </a:lnTo>
                    <a:lnTo>
                      <a:pt x="98221" y="18602"/>
                    </a:lnTo>
                    <a:lnTo>
                      <a:pt x="98221" y="18974"/>
                    </a:lnTo>
                    <a:lnTo>
                      <a:pt x="98221" y="19347"/>
                    </a:lnTo>
                    <a:lnTo>
                      <a:pt x="74410" y="31996"/>
                    </a:lnTo>
                    <a:lnTo>
                      <a:pt x="74410" y="31996"/>
                    </a:lnTo>
                    <a:close/>
                    <a:moveTo>
                      <a:pt x="85943" y="41297"/>
                    </a:moveTo>
                    <a:lnTo>
                      <a:pt x="109754" y="28648"/>
                    </a:lnTo>
                    <a:lnTo>
                      <a:pt x="109754" y="28276"/>
                    </a:lnTo>
                    <a:lnTo>
                      <a:pt x="109754" y="27904"/>
                    </a:lnTo>
                    <a:lnTo>
                      <a:pt x="109754" y="27532"/>
                    </a:lnTo>
                    <a:lnTo>
                      <a:pt x="109754" y="27159"/>
                    </a:lnTo>
                    <a:lnTo>
                      <a:pt x="109754" y="26788"/>
                    </a:lnTo>
                    <a:lnTo>
                      <a:pt x="109754" y="26415"/>
                    </a:lnTo>
                    <a:lnTo>
                      <a:pt x="109754" y="26043"/>
                    </a:lnTo>
                    <a:lnTo>
                      <a:pt x="109754" y="25671"/>
                    </a:lnTo>
                    <a:lnTo>
                      <a:pt x="85943" y="38321"/>
                    </a:lnTo>
                    <a:lnTo>
                      <a:pt x="85943" y="38693"/>
                    </a:lnTo>
                    <a:lnTo>
                      <a:pt x="85943" y="39065"/>
                    </a:lnTo>
                    <a:lnTo>
                      <a:pt x="85943" y="39437"/>
                    </a:lnTo>
                    <a:lnTo>
                      <a:pt x="85943" y="39809"/>
                    </a:lnTo>
                    <a:lnTo>
                      <a:pt x="85943" y="40181"/>
                    </a:lnTo>
                    <a:lnTo>
                      <a:pt x="85943" y="40553"/>
                    </a:lnTo>
                    <a:lnTo>
                      <a:pt x="85943" y="40925"/>
                    </a:lnTo>
                    <a:lnTo>
                      <a:pt x="85943" y="41297"/>
                    </a:lnTo>
                    <a:lnTo>
                      <a:pt x="85943" y="41297"/>
                    </a:lnTo>
                    <a:close/>
                    <a:moveTo>
                      <a:pt x="119800" y="39065"/>
                    </a:moveTo>
                    <a:lnTo>
                      <a:pt x="119800" y="39065"/>
                    </a:lnTo>
                    <a:lnTo>
                      <a:pt x="120172" y="39065"/>
                    </a:lnTo>
                    <a:lnTo>
                      <a:pt x="120544" y="39065"/>
                    </a:lnTo>
                    <a:lnTo>
                      <a:pt x="120916" y="39065"/>
                    </a:lnTo>
                    <a:lnTo>
                      <a:pt x="121288" y="39065"/>
                    </a:lnTo>
                    <a:lnTo>
                      <a:pt x="121660" y="39065"/>
                    </a:lnTo>
                    <a:lnTo>
                      <a:pt x="122032" y="39065"/>
                    </a:lnTo>
                    <a:lnTo>
                      <a:pt x="122404" y="39065"/>
                    </a:lnTo>
                    <a:lnTo>
                      <a:pt x="98593" y="51715"/>
                    </a:lnTo>
                    <a:lnTo>
                      <a:pt x="98221" y="51715"/>
                    </a:lnTo>
                    <a:lnTo>
                      <a:pt x="97849" y="51715"/>
                    </a:lnTo>
                    <a:lnTo>
                      <a:pt x="97477" y="51715"/>
                    </a:lnTo>
                    <a:lnTo>
                      <a:pt x="97105" y="51715"/>
                    </a:lnTo>
                    <a:lnTo>
                      <a:pt x="96733" y="51715"/>
                    </a:lnTo>
                    <a:lnTo>
                      <a:pt x="96361" y="51715"/>
                    </a:lnTo>
                    <a:lnTo>
                      <a:pt x="95989" y="51715"/>
                    </a:lnTo>
                    <a:lnTo>
                      <a:pt x="95617" y="51715"/>
                    </a:lnTo>
                    <a:lnTo>
                      <a:pt x="95617" y="51343"/>
                    </a:lnTo>
                    <a:lnTo>
                      <a:pt x="95617" y="50971"/>
                    </a:lnTo>
                    <a:lnTo>
                      <a:pt x="95617" y="50598"/>
                    </a:lnTo>
                    <a:lnTo>
                      <a:pt x="95617" y="50227"/>
                    </a:lnTo>
                    <a:lnTo>
                      <a:pt x="95617" y="49855"/>
                    </a:lnTo>
                    <a:lnTo>
                      <a:pt x="95617" y="49482"/>
                    </a:lnTo>
                    <a:lnTo>
                      <a:pt x="95617" y="49110"/>
                    </a:lnTo>
                    <a:lnTo>
                      <a:pt x="95617" y="48738"/>
                    </a:lnTo>
                    <a:lnTo>
                      <a:pt x="119428" y="36089"/>
                    </a:lnTo>
                    <a:lnTo>
                      <a:pt x="119428" y="36461"/>
                    </a:lnTo>
                    <a:lnTo>
                      <a:pt x="119428" y="36833"/>
                    </a:lnTo>
                    <a:lnTo>
                      <a:pt x="119428" y="37205"/>
                    </a:lnTo>
                    <a:lnTo>
                      <a:pt x="119428" y="37577"/>
                    </a:lnTo>
                    <a:lnTo>
                      <a:pt x="119428" y="37949"/>
                    </a:lnTo>
                    <a:lnTo>
                      <a:pt x="119428" y="38321"/>
                    </a:lnTo>
                    <a:lnTo>
                      <a:pt x="119800" y="39065"/>
                    </a:lnTo>
                    <a:lnTo>
                      <a:pt x="119800" y="39065"/>
                    </a:lnTo>
                    <a:lnTo>
                      <a:pt x="119800" y="39065"/>
                    </a:lnTo>
                    <a:close/>
                    <a:moveTo>
                      <a:pt x="128357" y="51715"/>
                    </a:moveTo>
                    <a:lnTo>
                      <a:pt x="128357" y="51715"/>
                    </a:lnTo>
                    <a:lnTo>
                      <a:pt x="128729" y="51343"/>
                    </a:lnTo>
                    <a:lnTo>
                      <a:pt x="128729" y="50971"/>
                    </a:lnTo>
                    <a:lnTo>
                      <a:pt x="128729" y="50598"/>
                    </a:lnTo>
                    <a:lnTo>
                      <a:pt x="128729" y="50227"/>
                    </a:lnTo>
                    <a:lnTo>
                      <a:pt x="128729" y="49855"/>
                    </a:lnTo>
                    <a:lnTo>
                      <a:pt x="128729" y="49482"/>
                    </a:lnTo>
                    <a:lnTo>
                      <a:pt x="128729" y="49110"/>
                    </a:lnTo>
                    <a:lnTo>
                      <a:pt x="104918" y="61760"/>
                    </a:lnTo>
                    <a:lnTo>
                      <a:pt x="104918" y="62132"/>
                    </a:lnTo>
                    <a:lnTo>
                      <a:pt x="104918" y="62504"/>
                    </a:lnTo>
                    <a:lnTo>
                      <a:pt x="104918" y="62876"/>
                    </a:lnTo>
                    <a:lnTo>
                      <a:pt x="104918" y="63248"/>
                    </a:lnTo>
                    <a:lnTo>
                      <a:pt x="104918" y="63620"/>
                    </a:lnTo>
                    <a:lnTo>
                      <a:pt x="104918" y="63992"/>
                    </a:lnTo>
                    <a:lnTo>
                      <a:pt x="104918" y="64364"/>
                    </a:lnTo>
                    <a:lnTo>
                      <a:pt x="104918" y="64737"/>
                    </a:lnTo>
                    <a:lnTo>
                      <a:pt x="105290" y="64737"/>
                    </a:lnTo>
                    <a:lnTo>
                      <a:pt x="105662" y="64737"/>
                    </a:lnTo>
                    <a:lnTo>
                      <a:pt x="106034" y="64737"/>
                    </a:lnTo>
                    <a:lnTo>
                      <a:pt x="106406" y="64737"/>
                    </a:lnTo>
                    <a:lnTo>
                      <a:pt x="106778" y="64737"/>
                    </a:lnTo>
                    <a:lnTo>
                      <a:pt x="107150" y="64737"/>
                    </a:lnTo>
                    <a:lnTo>
                      <a:pt x="107522" y="64737"/>
                    </a:lnTo>
                    <a:lnTo>
                      <a:pt x="107894" y="64737"/>
                    </a:lnTo>
                    <a:lnTo>
                      <a:pt x="131705" y="52087"/>
                    </a:lnTo>
                    <a:lnTo>
                      <a:pt x="131333" y="52087"/>
                    </a:lnTo>
                    <a:lnTo>
                      <a:pt x="130961" y="52087"/>
                    </a:lnTo>
                    <a:lnTo>
                      <a:pt x="130589" y="52087"/>
                    </a:lnTo>
                    <a:lnTo>
                      <a:pt x="130217" y="52087"/>
                    </a:lnTo>
                    <a:lnTo>
                      <a:pt x="129845" y="52087"/>
                    </a:lnTo>
                    <a:lnTo>
                      <a:pt x="129473" y="52087"/>
                    </a:lnTo>
                    <a:lnTo>
                      <a:pt x="128357" y="51715"/>
                    </a:lnTo>
                    <a:lnTo>
                      <a:pt x="128357" y="51715"/>
                    </a:lnTo>
                    <a:lnTo>
                      <a:pt x="128357" y="51715"/>
                    </a:lnTo>
                    <a:close/>
                    <a:moveTo>
                      <a:pt x="134682" y="66969"/>
                    </a:moveTo>
                    <a:lnTo>
                      <a:pt x="135426" y="67341"/>
                    </a:lnTo>
                    <a:lnTo>
                      <a:pt x="136170" y="67713"/>
                    </a:lnTo>
                    <a:lnTo>
                      <a:pt x="136914" y="68085"/>
                    </a:lnTo>
                    <a:lnTo>
                      <a:pt x="137658" y="68457"/>
                    </a:lnTo>
                    <a:lnTo>
                      <a:pt x="138402" y="68829"/>
                    </a:lnTo>
                    <a:lnTo>
                      <a:pt x="139146" y="69201"/>
                    </a:lnTo>
                    <a:lnTo>
                      <a:pt x="139890" y="69201"/>
                    </a:lnTo>
                    <a:lnTo>
                      <a:pt x="140634" y="69201"/>
                    </a:lnTo>
                    <a:lnTo>
                      <a:pt x="116823" y="81851"/>
                    </a:lnTo>
                    <a:lnTo>
                      <a:pt x="116079" y="81851"/>
                    </a:lnTo>
                    <a:lnTo>
                      <a:pt x="115335" y="81851"/>
                    </a:lnTo>
                    <a:lnTo>
                      <a:pt x="114591" y="81479"/>
                    </a:lnTo>
                    <a:lnTo>
                      <a:pt x="113847" y="81107"/>
                    </a:lnTo>
                    <a:lnTo>
                      <a:pt x="113103" y="80735"/>
                    </a:lnTo>
                    <a:lnTo>
                      <a:pt x="112359" y="80362"/>
                    </a:lnTo>
                    <a:lnTo>
                      <a:pt x="111615" y="79990"/>
                    </a:lnTo>
                    <a:lnTo>
                      <a:pt x="110871" y="79618"/>
                    </a:lnTo>
                    <a:lnTo>
                      <a:pt x="111242" y="79246"/>
                    </a:lnTo>
                    <a:lnTo>
                      <a:pt x="111615" y="78874"/>
                    </a:lnTo>
                    <a:lnTo>
                      <a:pt x="111987" y="78502"/>
                    </a:lnTo>
                    <a:lnTo>
                      <a:pt x="112359" y="78130"/>
                    </a:lnTo>
                    <a:lnTo>
                      <a:pt x="112731" y="77758"/>
                    </a:lnTo>
                    <a:lnTo>
                      <a:pt x="113103" y="77386"/>
                    </a:lnTo>
                    <a:lnTo>
                      <a:pt x="113475" y="77014"/>
                    </a:lnTo>
                    <a:lnTo>
                      <a:pt x="113847" y="76642"/>
                    </a:lnTo>
                    <a:lnTo>
                      <a:pt x="137658" y="63992"/>
                    </a:lnTo>
                    <a:lnTo>
                      <a:pt x="137286" y="64364"/>
                    </a:lnTo>
                    <a:lnTo>
                      <a:pt x="136914" y="64737"/>
                    </a:lnTo>
                    <a:lnTo>
                      <a:pt x="136542" y="65108"/>
                    </a:lnTo>
                    <a:lnTo>
                      <a:pt x="136170" y="65108"/>
                    </a:lnTo>
                    <a:lnTo>
                      <a:pt x="135798" y="65480"/>
                    </a:lnTo>
                    <a:lnTo>
                      <a:pt x="135426" y="65853"/>
                    </a:lnTo>
                    <a:lnTo>
                      <a:pt x="135054" y="66225"/>
                    </a:lnTo>
                    <a:lnTo>
                      <a:pt x="134682" y="66969"/>
                    </a:lnTo>
                    <a:lnTo>
                      <a:pt x="134682" y="66969"/>
                    </a:lnTo>
                    <a:close/>
                    <a:moveTo>
                      <a:pt x="121660" y="95616"/>
                    </a:moveTo>
                    <a:lnTo>
                      <a:pt x="145471" y="82967"/>
                    </a:lnTo>
                    <a:lnTo>
                      <a:pt x="145099" y="82967"/>
                    </a:lnTo>
                    <a:lnTo>
                      <a:pt x="144727" y="82595"/>
                    </a:lnTo>
                    <a:lnTo>
                      <a:pt x="144355" y="82223"/>
                    </a:lnTo>
                    <a:lnTo>
                      <a:pt x="143983" y="82223"/>
                    </a:lnTo>
                    <a:lnTo>
                      <a:pt x="143611" y="81851"/>
                    </a:lnTo>
                    <a:lnTo>
                      <a:pt x="143239" y="81479"/>
                    </a:lnTo>
                    <a:lnTo>
                      <a:pt x="142867" y="81479"/>
                    </a:lnTo>
                    <a:lnTo>
                      <a:pt x="142495" y="81107"/>
                    </a:lnTo>
                    <a:lnTo>
                      <a:pt x="118683" y="93756"/>
                    </a:lnTo>
                    <a:lnTo>
                      <a:pt x="119056" y="94128"/>
                    </a:lnTo>
                    <a:lnTo>
                      <a:pt x="119428" y="94128"/>
                    </a:lnTo>
                    <a:lnTo>
                      <a:pt x="119800" y="94500"/>
                    </a:lnTo>
                    <a:lnTo>
                      <a:pt x="120172" y="94500"/>
                    </a:lnTo>
                    <a:lnTo>
                      <a:pt x="120544" y="94500"/>
                    </a:lnTo>
                    <a:lnTo>
                      <a:pt x="120916" y="94872"/>
                    </a:lnTo>
                    <a:lnTo>
                      <a:pt x="121660" y="95616"/>
                    </a:lnTo>
                    <a:lnTo>
                      <a:pt x="121660" y="95616"/>
                    </a:lnTo>
                    <a:lnTo>
                      <a:pt x="121660" y="95616"/>
                    </a:lnTo>
                    <a:close/>
                    <a:moveTo>
                      <a:pt x="125008" y="110126"/>
                    </a:moveTo>
                    <a:lnTo>
                      <a:pt x="124636" y="109754"/>
                    </a:lnTo>
                    <a:lnTo>
                      <a:pt x="124264" y="109382"/>
                    </a:lnTo>
                    <a:lnTo>
                      <a:pt x="123892" y="109010"/>
                    </a:lnTo>
                    <a:lnTo>
                      <a:pt x="123520" y="108638"/>
                    </a:lnTo>
                    <a:lnTo>
                      <a:pt x="123148" y="108266"/>
                    </a:lnTo>
                    <a:lnTo>
                      <a:pt x="122776" y="107894"/>
                    </a:lnTo>
                    <a:lnTo>
                      <a:pt x="122404" y="107522"/>
                    </a:lnTo>
                    <a:lnTo>
                      <a:pt x="122032" y="107150"/>
                    </a:lnTo>
                    <a:lnTo>
                      <a:pt x="145843" y="94500"/>
                    </a:lnTo>
                    <a:lnTo>
                      <a:pt x="146215" y="94872"/>
                    </a:lnTo>
                    <a:lnTo>
                      <a:pt x="146587" y="95244"/>
                    </a:lnTo>
                    <a:lnTo>
                      <a:pt x="146959" y="95616"/>
                    </a:lnTo>
                    <a:lnTo>
                      <a:pt x="147331" y="95988"/>
                    </a:lnTo>
                    <a:lnTo>
                      <a:pt x="147703" y="96361"/>
                    </a:lnTo>
                    <a:lnTo>
                      <a:pt x="148075" y="96733"/>
                    </a:lnTo>
                    <a:lnTo>
                      <a:pt x="148447" y="97105"/>
                    </a:lnTo>
                    <a:lnTo>
                      <a:pt x="148819" y="97477"/>
                    </a:lnTo>
                    <a:lnTo>
                      <a:pt x="125008" y="110126"/>
                    </a:lnTo>
                    <a:lnTo>
                      <a:pt x="125008" y="110126"/>
                    </a:lnTo>
                    <a:close/>
                    <a:moveTo>
                      <a:pt x="126496" y="123520"/>
                    </a:moveTo>
                    <a:lnTo>
                      <a:pt x="150308" y="110870"/>
                    </a:lnTo>
                    <a:lnTo>
                      <a:pt x="149936" y="110498"/>
                    </a:lnTo>
                    <a:lnTo>
                      <a:pt x="149564" y="110126"/>
                    </a:lnTo>
                    <a:lnTo>
                      <a:pt x="149191" y="109754"/>
                    </a:lnTo>
                    <a:lnTo>
                      <a:pt x="148819" y="109382"/>
                    </a:lnTo>
                    <a:lnTo>
                      <a:pt x="148447" y="109010"/>
                    </a:lnTo>
                    <a:lnTo>
                      <a:pt x="148075" y="108638"/>
                    </a:lnTo>
                    <a:lnTo>
                      <a:pt x="147703" y="108266"/>
                    </a:lnTo>
                    <a:lnTo>
                      <a:pt x="147331" y="107894"/>
                    </a:lnTo>
                    <a:lnTo>
                      <a:pt x="123520" y="120544"/>
                    </a:lnTo>
                    <a:lnTo>
                      <a:pt x="123892" y="120916"/>
                    </a:lnTo>
                    <a:lnTo>
                      <a:pt x="124264" y="121288"/>
                    </a:lnTo>
                    <a:lnTo>
                      <a:pt x="124636" y="121660"/>
                    </a:lnTo>
                    <a:lnTo>
                      <a:pt x="125008" y="122032"/>
                    </a:lnTo>
                    <a:lnTo>
                      <a:pt x="125380" y="122404"/>
                    </a:lnTo>
                    <a:lnTo>
                      <a:pt x="125752" y="122776"/>
                    </a:lnTo>
                    <a:lnTo>
                      <a:pt x="126496" y="123520"/>
                    </a:lnTo>
                    <a:lnTo>
                      <a:pt x="126496" y="123520"/>
                    </a:lnTo>
                    <a:lnTo>
                      <a:pt x="126496" y="123520"/>
                    </a:lnTo>
                    <a:close/>
                    <a:moveTo>
                      <a:pt x="125008" y="136542"/>
                    </a:moveTo>
                    <a:lnTo>
                      <a:pt x="124636" y="135798"/>
                    </a:lnTo>
                    <a:lnTo>
                      <a:pt x="124264" y="135054"/>
                    </a:lnTo>
                    <a:lnTo>
                      <a:pt x="123892" y="134309"/>
                    </a:lnTo>
                    <a:lnTo>
                      <a:pt x="123520" y="133565"/>
                    </a:lnTo>
                    <a:lnTo>
                      <a:pt x="123148" y="132821"/>
                    </a:lnTo>
                    <a:lnTo>
                      <a:pt x="122776" y="132077"/>
                    </a:lnTo>
                    <a:lnTo>
                      <a:pt x="122404" y="131333"/>
                    </a:lnTo>
                    <a:lnTo>
                      <a:pt x="122032" y="130589"/>
                    </a:lnTo>
                    <a:lnTo>
                      <a:pt x="145843" y="117939"/>
                    </a:lnTo>
                    <a:lnTo>
                      <a:pt x="146215" y="118684"/>
                    </a:lnTo>
                    <a:lnTo>
                      <a:pt x="146587" y="119427"/>
                    </a:lnTo>
                    <a:lnTo>
                      <a:pt x="146959" y="120172"/>
                    </a:lnTo>
                    <a:lnTo>
                      <a:pt x="147331" y="120916"/>
                    </a:lnTo>
                    <a:lnTo>
                      <a:pt x="147703" y="121660"/>
                    </a:lnTo>
                    <a:lnTo>
                      <a:pt x="148075" y="122404"/>
                    </a:lnTo>
                    <a:lnTo>
                      <a:pt x="148447" y="123148"/>
                    </a:lnTo>
                    <a:lnTo>
                      <a:pt x="148819" y="123892"/>
                    </a:lnTo>
                    <a:lnTo>
                      <a:pt x="125008" y="136542"/>
                    </a:lnTo>
                    <a:lnTo>
                      <a:pt x="125008" y="136542"/>
                    </a:lnTo>
                    <a:close/>
                    <a:moveTo>
                      <a:pt x="29020" y="69945"/>
                    </a:moveTo>
                    <a:lnTo>
                      <a:pt x="30880" y="68829"/>
                    </a:lnTo>
                    <a:lnTo>
                      <a:pt x="31252" y="68829"/>
                    </a:lnTo>
                    <a:lnTo>
                      <a:pt x="31252" y="68829"/>
                    </a:lnTo>
                    <a:lnTo>
                      <a:pt x="31252" y="68829"/>
                    </a:lnTo>
                    <a:lnTo>
                      <a:pt x="31252" y="68829"/>
                    </a:lnTo>
                    <a:lnTo>
                      <a:pt x="31252" y="68829"/>
                    </a:lnTo>
                    <a:lnTo>
                      <a:pt x="31252" y="68829"/>
                    </a:lnTo>
                    <a:lnTo>
                      <a:pt x="31252" y="68829"/>
                    </a:lnTo>
                    <a:lnTo>
                      <a:pt x="31252" y="68829"/>
                    </a:lnTo>
                    <a:lnTo>
                      <a:pt x="31252" y="68829"/>
                    </a:lnTo>
                    <a:lnTo>
                      <a:pt x="31252" y="68829"/>
                    </a:lnTo>
                    <a:lnTo>
                      <a:pt x="31252" y="68829"/>
                    </a:lnTo>
                    <a:lnTo>
                      <a:pt x="31252" y="68829"/>
                    </a:lnTo>
                    <a:lnTo>
                      <a:pt x="31252" y="68829"/>
                    </a:lnTo>
                    <a:lnTo>
                      <a:pt x="31252" y="68829"/>
                    </a:lnTo>
                    <a:lnTo>
                      <a:pt x="31252" y="68829"/>
                    </a:lnTo>
                    <a:lnTo>
                      <a:pt x="31252" y="68829"/>
                    </a:lnTo>
                    <a:lnTo>
                      <a:pt x="31252" y="68829"/>
                    </a:lnTo>
                    <a:lnTo>
                      <a:pt x="31252" y="68829"/>
                    </a:lnTo>
                    <a:lnTo>
                      <a:pt x="31252" y="68829"/>
                    </a:lnTo>
                    <a:lnTo>
                      <a:pt x="31252" y="68829"/>
                    </a:lnTo>
                    <a:lnTo>
                      <a:pt x="31252" y="68829"/>
                    </a:lnTo>
                    <a:lnTo>
                      <a:pt x="31252" y="68829"/>
                    </a:lnTo>
                    <a:lnTo>
                      <a:pt x="31252" y="68829"/>
                    </a:lnTo>
                    <a:lnTo>
                      <a:pt x="31252" y="68829"/>
                    </a:lnTo>
                    <a:lnTo>
                      <a:pt x="31252" y="68829"/>
                    </a:lnTo>
                    <a:lnTo>
                      <a:pt x="31252" y="68829"/>
                    </a:lnTo>
                    <a:lnTo>
                      <a:pt x="31252" y="68829"/>
                    </a:lnTo>
                    <a:lnTo>
                      <a:pt x="29020" y="69945"/>
                    </a:lnTo>
                    <a:lnTo>
                      <a:pt x="29020" y="69945"/>
                    </a:lnTo>
                    <a:lnTo>
                      <a:pt x="29020" y="69945"/>
                    </a:lnTo>
                    <a:lnTo>
                      <a:pt x="29020" y="69945"/>
                    </a:lnTo>
                    <a:lnTo>
                      <a:pt x="29020" y="69945"/>
                    </a:lnTo>
                    <a:lnTo>
                      <a:pt x="29020" y="69945"/>
                    </a:lnTo>
                    <a:lnTo>
                      <a:pt x="29020" y="69945"/>
                    </a:lnTo>
                    <a:close/>
                    <a:moveTo>
                      <a:pt x="24927" y="55807"/>
                    </a:moveTo>
                    <a:lnTo>
                      <a:pt x="26788" y="54691"/>
                    </a:lnTo>
                    <a:lnTo>
                      <a:pt x="27904" y="55435"/>
                    </a:lnTo>
                    <a:lnTo>
                      <a:pt x="27904" y="55435"/>
                    </a:lnTo>
                    <a:lnTo>
                      <a:pt x="27904" y="55435"/>
                    </a:lnTo>
                    <a:lnTo>
                      <a:pt x="27904" y="55435"/>
                    </a:lnTo>
                    <a:lnTo>
                      <a:pt x="27904" y="55435"/>
                    </a:lnTo>
                    <a:lnTo>
                      <a:pt x="27904" y="55435"/>
                    </a:lnTo>
                    <a:lnTo>
                      <a:pt x="27904" y="55435"/>
                    </a:lnTo>
                    <a:lnTo>
                      <a:pt x="27904" y="55435"/>
                    </a:lnTo>
                    <a:lnTo>
                      <a:pt x="27904" y="55435"/>
                    </a:lnTo>
                    <a:lnTo>
                      <a:pt x="27904" y="55435"/>
                    </a:lnTo>
                    <a:lnTo>
                      <a:pt x="27904" y="55435"/>
                    </a:lnTo>
                    <a:lnTo>
                      <a:pt x="27904" y="55435"/>
                    </a:lnTo>
                    <a:lnTo>
                      <a:pt x="27904" y="55435"/>
                    </a:lnTo>
                    <a:lnTo>
                      <a:pt x="27904" y="55435"/>
                    </a:lnTo>
                    <a:lnTo>
                      <a:pt x="27904" y="55435"/>
                    </a:lnTo>
                    <a:lnTo>
                      <a:pt x="27904" y="55435"/>
                    </a:lnTo>
                    <a:lnTo>
                      <a:pt x="27904" y="55435"/>
                    </a:lnTo>
                    <a:lnTo>
                      <a:pt x="27904" y="55435"/>
                    </a:lnTo>
                    <a:lnTo>
                      <a:pt x="27904" y="55435"/>
                    </a:lnTo>
                    <a:lnTo>
                      <a:pt x="27904" y="55435"/>
                    </a:lnTo>
                    <a:lnTo>
                      <a:pt x="27904" y="55435"/>
                    </a:lnTo>
                    <a:lnTo>
                      <a:pt x="27904" y="55435"/>
                    </a:lnTo>
                    <a:lnTo>
                      <a:pt x="27904" y="55435"/>
                    </a:lnTo>
                    <a:lnTo>
                      <a:pt x="27904" y="55435"/>
                    </a:lnTo>
                    <a:lnTo>
                      <a:pt x="27904" y="55435"/>
                    </a:lnTo>
                    <a:lnTo>
                      <a:pt x="27904" y="55435"/>
                    </a:lnTo>
                    <a:lnTo>
                      <a:pt x="27904" y="55435"/>
                    </a:lnTo>
                    <a:lnTo>
                      <a:pt x="27904" y="55435"/>
                    </a:lnTo>
                    <a:lnTo>
                      <a:pt x="27904" y="55435"/>
                    </a:lnTo>
                    <a:lnTo>
                      <a:pt x="27904" y="55435"/>
                    </a:lnTo>
                    <a:lnTo>
                      <a:pt x="27904" y="55435"/>
                    </a:lnTo>
                    <a:lnTo>
                      <a:pt x="27904" y="55435"/>
                    </a:lnTo>
                    <a:lnTo>
                      <a:pt x="27904" y="55435"/>
                    </a:lnTo>
                    <a:lnTo>
                      <a:pt x="27904" y="55435"/>
                    </a:lnTo>
                    <a:lnTo>
                      <a:pt x="27904" y="55435"/>
                    </a:lnTo>
                    <a:lnTo>
                      <a:pt x="27904" y="55435"/>
                    </a:lnTo>
                    <a:lnTo>
                      <a:pt x="27904" y="55435"/>
                    </a:lnTo>
                    <a:lnTo>
                      <a:pt x="27904" y="55435"/>
                    </a:lnTo>
                    <a:lnTo>
                      <a:pt x="27904" y="55435"/>
                    </a:lnTo>
                    <a:lnTo>
                      <a:pt x="27904" y="55435"/>
                    </a:lnTo>
                    <a:lnTo>
                      <a:pt x="27904" y="55435"/>
                    </a:lnTo>
                    <a:lnTo>
                      <a:pt x="27904" y="55435"/>
                    </a:lnTo>
                    <a:lnTo>
                      <a:pt x="27904" y="55435"/>
                    </a:lnTo>
                    <a:lnTo>
                      <a:pt x="27904" y="55435"/>
                    </a:lnTo>
                    <a:lnTo>
                      <a:pt x="27904" y="55435"/>
                    </a:lnTo>
                    <a:lnTo>
                      <a:pt x="27904" y="55435"/>
                    </a:lnTo>
                    <a:lnTo>
                      <a:pt x="27904" y="55435"/>
                    </a:lnTo>
                    <a:lnTo>
                      <a:pt x="27904" y="55435"/>
                    </a:lnTo>
                    <a:lnTo>
                      <a:pt x="27904" y="55435"/>
                    </a:lnTo>
                    <a:lnTo>
                      <a:pt x="27904" y="55435"/>
                    </a:lnTo>
                    <a:lnTo>
                      <a:pt x="27904" y="55435"/>
                    </a:lnTo>
                    <a:lnTo>
                      <a:pt x="27904" y="55435"/>
                    </a:lnTo>
                    <a:lnTo>
                      <a:pt x="27904" y="55435"/>
                    </a:lnTo>
                    <a:lnTo>
                      <a:pt x="27904" y="55435"/>
                    </a:lnTo>
                    <a:lnTo>
                      <a:pt x="27904" y="55435"/>
                    </a:lnTo>
                    <a:lnTo>
                      <a:pt x="27904" y="55435"/>
                    </a:lnTo>
                    <a:lnTo>
                      <a:pt x="27904" y="55435"/>
                    </a:lnTo>
                    <a:lnTo>
                      <a:pt x="27904" y="55435"/>
                    </a:lnTo>
                    <a:lnTo>
                      <a:pt x="27904" y="55435"/>
                    </a:lnTo>
                    <a:lnTo>
                      <a:pt x="24927" y="55807"/>
                    </a:lnTo>
                    <a:lnTo>
                      <a:pt x="24927" y="55807"/>
                    </a:lnTo>
                    <a:lnTo>
                      <a:pt x="24927" y="55807"/>
                    </a:lnTo>
                    <a:lnTo>
                      <a:pt x="24927" y="55807"/>
                    </a:lnTo>
                    <a:lnTo>
                      <a:pt x="24927" y="55807"/>
                    </a:lnTo>
                    <a:lnTo>
                      <a:pt x="24927" y="55807"/>
                    </a:lnTo>
                    <a:lnTo>
                      <a:pt x="24927" y="55807"/>
                    </a:lnTo>
                    <a:lnTo>
                      <a:pt x="24927" y="55807"/>
                    </a:lnTo>
                    <a:close/>
                  </a:path>
                </a:pathLst>
              </a:custGeom>
              <a:solidFill>
                <a:srgbClr val="424242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2607" name="Graphic 2528">
                <a:extLst>
                  <a:ext uri="{FF2B5EF4-FFF2-40B4-BE49-F238E27FC236}">
                    <a16:creationId xmlns:a16="http://schemas.microsoft.com/office/drawing/2014/main" id="{5A784606-D592-49E0-BD87-938DA34B5710}"/>
                  </a:ext>
                </a:extLst>
              </p:cNvPr>
              <p:cNvGrpSpPr/>
              <p:nvPr/>
            </p:nvGrpSpPr>
            <p:grpSpPr>
              <a:xfrm>
                <a:off x="5395804" y="4185374"/>
                <a:ext cx="130216" cy="161096"/>
                <a:chOff x="5395804" y="4185374"/>
                <a:chExt cx="130216" cy="161096"/>
              </a:xfrm>
              <a:solidFill>
                <a:srgbClr val="424242"/>
              </a:solidFill>
            </p:grpSpPr>
            <p:sp>
              <p:nvSpPr>
                <p:cNvPr id="2608" name="Freeform: Shape 2607">
                  <a:extLst>
                    <a:ext uri="{FF2B5EF4-FFF2-40B4-BE49-F238E27FC236}">
                      <a16:creationId xmlns:a16="http://schemas.microsoft.com/office/drawing/2014/main" id="{87B8DA58-A80F-4EF6-9ED0-A46850E8691F}"/>
                    </a:ext>
                  </a:extLst>
                </p:cNvPr>
                <p:cNvSpPr/>
                <p:nvPr/>
              </p:nvSpPr>
              <p:spPr>
                <a:xfrm>
                  <a:off x="5501466" y="4296988"/>
                  <a:ext cx="24555" cy="22695"/>
                </a:xfrm>
                <a:custGeom>
                  <a:avLst/>
                  <a:gdLst>
                    <a:gd name="connsiteX0" fmla="*/ 0 w 24555"/>
                    <a:gd name="connsiteY0" fmla="*/ 22695 h 22695"/>
                    <a:gd name="connsiteX1" fmla="*/ 23811 w 24555"/>
                    <a:gd name="connsiteY1" fmla="*/ 10045 h 22695"/>
                    <a:gd name="connsiteX2" fmla="*/ 23811 w 24555"/>
                    <a:gd name="connsiteY2" fmla="*/ 8557 h 22695"/>
                    <a:gd name="connsiteX3" fmla="*/ 23811 w 24555"/>
                    <a:gd name="connsiteY3" fmla="*/ 7441 h 22695"/>
                    <a:gd name="connsiteX4" fmla="*/ 24183 w 24555"/>
                    <a:gd name="connsiteY4" fmla="*/ 6325 h 22695"/>
                    <a:gd name="connsiteX5" fmla="*/ 24183 w 24555"/>
                    <a:gd name="connsiteY5" fmla="*/ 4837 h 22695"/>
                    <a:gd name="connsiteX6" fmla="*/ 24183 w 24555"/>
                    <a:gd name="connsiteY6" fmla="*/ 3720 h 22695"/>
                    <a:gd name="connsiteX7" fmla="*/ 24183 w 24555"/>
                    <a:gd name="connsiteY7" fmla="*/ 2232 h 22695"/>
                    <a:gd name="connsiteX8" fmla="*/ 24555 w 24555"/>
                    <a:gd name="connsiteY8" fmla="*/ 1116 h 22695"/>
                    <a:gd name="connsiteX9" fmla="*/ 24555 w 24555"/>
                    <a:gd name="connsiteY9" fmla="*/ 0 h 22695"/>
                    <a:gd name="connsiteX10" fmla="*/ 744 w 24555"/>
                    <a:gd name="connsiteY10" fmla="*/ 12650 h 22695"/>
                    <a:gd name="connsiteX11" fmla="*/ 372 w 24555"/>
                    <a:gd name="connsiteY11" fmla="*/ 13766 h 22695"/>
                    <a:gd name="connsiteX12" fmla="*/ 372 w 24555"/>
                    <a:gd name="connsiteY12" fmla="*/ 15254 h 22695"/>
                    <a:gd name="connsiteX13" fmla="*/ 372 w 24555"/>
                    <a:gd name="connsiteY13" fmla="*/ 16370 h 22695"/>
                    <a:gd name="connsiteX14" fmla="*/ 372 w 24555"/>
                    <a:gd name="connsiteY14" fmla="*/ 17858 h 22695"/>
                    <a:gd name="connsiteX15" fmla="*/ 0 w 24555"/>
                    <a:gd name="connsiteY15" fmla="*/ 18975 h 22695"/>
                    <a:gd name="connsiteX16" fmla="*/ 0 w 24555"/>
                    <a:gd name="connsiteY16" fmla="*/ 20091 h 22695"/>
                    <a:gd name="connsiteX17" fmla="*/ 0 w 24555"/>
                    <a:gd name="connsiteY17" fmla="*/ 21579 h 226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4555" h="22695">
                      <a:moveTo>
                        <a:pt x="0" y="22695"/>
                      </a:moveTo>
                      <a:lnTo>
                        <a:pt x="23811" y="10045"/>
                      </a:lnTo>
                      <a:lnTo>
                        <a:pt x="23811" y="8557"/>
                      </a:lnTo>
                      <a:lnTo>
                        <a:pt x="23811" y="7441"/>
                      </a:lnTo>
                      <a:lnTo>
                        <a:pt x="24183" y="6325"/>
                      </a:lnTo>
                      <a:lnTo>
                        <a:pt x="24183" y="4837"/>
                      </a:lnTo>
                      <a:lnTo>
                        <a:pt x="24183" y="3720"/>
                      </a:lnTo>
                      <a:lnTo>
                        <a:pt x="24183" y="2232"/>
                      </a:lnTo>
                      <a:lnTo>
                        <a:pt x="24555" y="1116"/>
                      </a:lnTo>
                      <a:lnTo>
                        <a:pt x="24555" y="0"/>
                      </a:lnTo>
                      <a:lnTo>
                        <a:pt x="744" y="12650"/>
                      </a:lnTo>
                      <a:lnTo>
                        <a:pt x="372" y="13766"/>
                      </a:lnTo>
                      <a:lnTo>
                        <a:pt x="372" y="15254"/>
                      </a:lnTo>
                      <a:lnTo>
                        <a:pt x="372" y="16370"/>
                      </a:lnTo>
                      <a:lnTo>
                        <a:pt x="372" y="17858"/>
                      </a:lnTo>
                      <a:lnTo>
                        <a:pt x="0" y="18975"/>
                      </a:lnTo>
                      <a:lnTo>
                        <a:pt x="0" y="20091"/>
                      </a:lnTo>
                      <a:lnTo>
                        <a:pt x="0" y="21579"/>
                      </a:lnTo>
                      <a:close/>
                    </a:path>
                  </a:pathLst>
                </a:custGeom>
                <a:solidFill>
                  <a:srgbClr val="424242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09" name="Freeform: Shape 2608">
                  <a:extLst>
                    <a:ext uri="{FF2B5EF4-FFF2-40B4-BE49-F238E27FC236}">
                      <a16:creationId xmlns:a16="http://schemas.microsoft.com/office/drawing/2014/main" id="{5B56371E-D056-4C36-B794-F4C920E1EA66}"/>
                    </a:ext>
                  </a:extLst>
                </p:cNvPr>
                <p:cNvSpPr/>
                <p:nvPr/>
              </p:nvSpPr>
              <p:spPr>
                <a:xfrm>
                  <a:off x="5500722" y="4283595"/>
                  <a:ext cx="25299" cy="23810"/>
                </a:xfrm>
                <a:custGeom>
                  <a:avLst/>
                  <a:gdLst>
                    <a:gd name="connsiteX0" fmla="*/ 1116 w 25299"/>
                    <a:gd name="connsiteY0" fmla="*/ 23811 h 23810"/>
                    <a:gd name="connsiteX1" fmla="*/ 25299 w 25299"/>
                    <a:gd name="connsiteY1" fmla="*/ 11161 h 23810"/>
                    <a:gd name="connsiteX2" fmla="*/ 24927 w 25299"/>
                    <a:gd name="connsiteY2" fmla="*/ 9673 h 23810"/>
                    <a:gd name="connsiteX3" fmla="*/ 24927 w 25299"/>
                    <a:gd name="connsiteY3" fmla="*/ 8185 h 23810"/>
                    <a:gd name="connsiteX4" fmla="*/ 24555 w 25299"/>
                    <a:gd name="connsiteY4" fmla="*/ 7069 h 23810"/>
                    <a:gd name="connsiteX5" fmla="*/ 24555 w 25299"/>
                    <a:gd name="connsiteY5" fmla="*/ 5581 h 23810"/>
                    <a:gd name="connsiteX6" fmla="*/ 24555 w 25299"/>
                    <a:gd name="connsiteY6" fmla="*/ 4092 h 23810"/>
                    <a:gd name="connsiteX7" fmla="*/ 24183 w 25299"/>
                    <a:gd name="connsiteY7" fmla="*/ 2604 h 23810"/>
                    <a:gd name="connsiteX8" fmla="*/ 24183 w 25299"/>
                    <a:gd name="connsiteY8" fmla="*/ 1116 h 23810"/>
                    <a:gd name="connsiteX9" fmla="*/ 23811 w 25299"/>
                    <a:gd name="connsiteY9" fmla="*/ 0 h 23810"/>
                    <a:gd name="connsiteX10" fmla="*/ 0 w 25299"/>
                    <a:gd name="connsiteY10" fmla="*/ 12650 h 23810"/>
                    <a:gd name="connsiteX11" fmla="*/ 372 w 25299"/>
                    <a:gd name="connsiteY11" fmla="*/ 14138 h 23810"/>
                    <a:gd name="connsiteX12" fmla="*/ 372 w 25299"/>
                    <a:gd name="connsiteY12" fmla="*/ 15626 h 23810"/>
                    <a:gd name="connsiteX13" fmla="*/ 372 w 25299"/>
                    <a:gd name="connsiteY13" fmla="*/ 16742 h 23810"/>
                    <a:gd name="connsiteX14" fmla="*/ 744 w 25299"/>
                    <a:gd name="connsiteY14" fmla="*/ 18230 h 23810"/>
                    <a:gd name="connsiteX15" fmla="*/ 744 w 25299"/>
                    <a:gd name="connsiteY15" fmla="*/ 19719 h 23810"/>
                    <a:gd name="connsiteX16" fmla="*/ 1116 w 25299"/>
                    <a:gd name="connsiteY16" fmla="*/ 21207 h 23810"/>
                    <a:gd name="connsiteX17" fmla="*/ 1116 w 25299"/>
                    <a:gd name="connsiteY17" fmla="*/ 22323 h 238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5299" h="23810">
                      <a:moveTo>
                        <a:pt x="1116" y="23811"/>
                      </a:moveTo>
                      <a:lnTo>
                        <a:pt x="25299" y="11161"/>
                      </a:lnTo>
                      <a:lnTo>
                        <a:pt x="24927" y="9673"/>
                      </a:lnTo>
                      <a:lnTo>
                        <a:pt x="24927" y="8185"/>
                      </a:lnTo>
                      <a:lnTo>
                        <a:pt x="24555" y="7069"/>
                      </a:lnTo>
                      <a:lnTo>
                        <a:pt x="24555" y="5581"/>
                      </a:lnTo>
                      <a:lnTo>
                        <a:pt x="24555" y="4092"/>
                      </a:lnTo>
                      <a:lnTo>
                        <a:pt x="24183" y="2604"/>
                      </a:lnTo>
                      <a:lnTo>
                        <a:pt x="24183" y="1116"/>
                      </a:lnTo>
                      <a:lnTo>
                        <a:pt x="23811" y="0"/>
                      </a:lnTo>
                      <a:lnTo>
                        <a:pt x="0" y="12650"/>
                      </a:lnTo>
                      <a:lnTo>
                        <a:pt x="372" y="14138"/>
                      </a:lnTo>
                      <a:lnTo>
                        <a:pt x="372" y="15626"/>
                      </a:lnTo>
                      <a:lnTo>
                        <a:pt x="372" y="16742"/>
                      </a:lnTo>
                      <a:lnTo>
                        <a:pt x="744" y="18230"/>
                      </a:lnTo>
                      <a:lnTo>
                        <a:pt x="744" y="19719"/>
                      </a:lnTo>
                      <a:lnTo>
                        <a:pt x="1116" y="21207"/>
                      </a:lnTo>
                      <a:lnTo>
                        <a:pt x="1116" y="22323"/>
                      </a:lnTo>
                      <a:close/>
                    </a:path>
                  </a:pathLst>
                </a:custGeom>
                <a:solidFill>
                  <a:srgbClr val="424242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10" name="Freeform: Shape 2609">
                  <a:extLst>
                    <a:ext uri="{FF2B5EF4-FFF2-40B4-BE49-F238E27FC236}">
                      <a16:creationId xmlns:a16="http://schemas.microsoft.com/office/drawing/2014/main" id="{6718467F-3E05-422E-9186-CAB7F02F26F9}"/>
                    </a:ext>
                  </a:extLst>
                </p:cNvPr>
                <p:cNvSpPr/>
                <p:nvPr/>
              </p:nvSpPr>
              <p:spPr>
                <a:xfrm>
                  <a:off x="5497374" y="4269085"/>
                  <a:ext cx="26787" cy="24555"/>
                </a:xfrm>
                <a:custGeom>
                  <a:avLst/>
                  <a:gdLst>
                    <a:gd name="connsiteX0" fmla="*/ 2976 w 26787"/>
                    <a:gd name="connsiteY0" fmla="*/ 24555 h 24555"/>
                    <a:gd name="connsiteX1" fmla="*/ 26787 w 26787"/>
                    <a:gd name="connsiteY1" fmla="*/ 11906 h 24555"/>
                    <a:gd name="connsiteX2" fmla="*/ 26415 w 26787"/>
                    <a:gd name="connsiteY2" fmla="*/ 10417 h 24555"/>
                    <a:gd name="connsiteX3" fmla="*/ 26043 w 26787"/>
                    <a:gd name="connsiteY3" fmla="*/ 8929 h 24555"/>
                    <a:gd name="connsiteX4" fmla="*/ 25671 w 26787"/>
                    <a:gd name="connsiteY4" fmla="*/ 7441 h 24555"/>
                    <a:gd name="connsiteX5" fmla="*/ 25299 w 26787"/>
                    <a:gd name="connsiteY5" fmla="*/ 5953 h 24555"/>
                    <a:gd name="connsiteX6" fmla="*/ 24927 w 26787"/>
                    <a:gd name="connsiteY6" fmla="*/ 4465 h 24555"/>
                    <a:gd name="connsiteX7" fmla="*/ 24555 w 26787"/>
                    <a:gd name="connsiteY7" fmla="*/ 2976 h 24555"/>
                    <a:gd name="connsiteX8" fmla="*/ 24183 w 26787"/>
                    <a:gd name="connsiteY8" fmla="*/ 1488 h 24555"/>
                    <a:gd name="connsiteX9" fmla="*/ 23811 w 26787"/>
                    <a:gd name="connsiteY9" fmla="*/ 0 h 24555"/>
                    <a:gd name="connsiteX10" fmla="*/ 0 w 26787"/>
                    <a:gd name="connsiteY10" fmla="*/ 12650 h 24555"/>
                    <a:gd name="connsiteX11" fmla="*/ 372 w 26787"/>
                    <a:gd name="connsiteY11" fmla="*/ 14138 h 24555"/>
                    <a:gd name="connsiteX12" fmla="*/ 744 w 26787"/>
                    <a:gd name="connsiteY12" fmla="*/ 15626 h 24555"/>
                    <a:gd name="connsiteX13" fmla="*/ 1116 w 26787"/>
                    <a:gd name="connsiteY13" fmla="*/ 17114 h 24555"/>
                    <a:gd name="connsiteX14" fmla="*/ 1488 w 26787"/>
                    <a:gd name="connsiteY14" fmla="*/ 18602 h 24555"/>
                    <a:gd name="connsiteX15" fmla="*/ 1860 w 26787"/>
                    <a:gd name="connsiteY15" fmla="*/ 20091 h 24555"/>
                    <a:gd name="connsiteX16" fmla="*/ 2232 w 26787"/>
                    <a:gd name="connsiteY16" fmla="*/ 21579 h 24555"/>
                    <a:gd name="connsiteX17" fmla="*/ 2604 w 26787"/>
                    <a:gd name="connsiteY17" fmla="*/ 23067 h 24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6787" h="24555">
                      <a:moveTo>
                        <a:pt x="2976" y="24555"/>
                      </a:moveTo>
                      <a:lnTo>
                        <a:pt x="26787" y="11906"/>
                      </a:lnTo>
                      <a:lnTo>
                        <a:pt x="26415" y="10417"/>
                      </a:lnTo>
                      <a:lnTo>
                        <a:pt x="26043" y="8929"/>
                      </a:lnTo>
                      <a:lnTo>
                        <a:pt x="25671" y="7441"/>
                      </a:lnTo>
                      <a:lnTo>
                        <a:pt x="25299" y="5953"/>
                      </a:lnTo>
                      <a:lnTo>
                        <a:pt x="24927" y="4465"/>
                      </a:lnTo>
                      <a:lnTo>
                        <a:pt x="24555" y="2976"/>
                      </a:lnTo>
                      <a:lnTo>
                        <a:pt x="24183" y="1488"/>
                      </a:lnTo>
                      <a:lnTo>
                        <a:pt x="23811" y="0"/>
                      </a:lnTo>
                      <a:lnTo>
                        <a:pt x="0" y="12650"/>
                      </a:lnTo>
                      <a:lnTo>
                        <a:pt x="372" y="14138"/>
                      </a:lnTo>
                      <a:lnTo>
                        <a:pt x="744" y="15626"/>
                      </a:lnTo>
                      <a:lnTo>
                        <a:pt x="1116" y="17114"/>
                      </a:lnTo>
                      <a:lnTo>
                        <a:pt x="1488" y="18602"/>
                      </a:lnTo>
                      <a:lnTo>
                        <a:pt x="1860" y="20091"/>
                      </a:lnTo>
                      <a:lnTo>
                        <a:pt x="2232" y="21579"/>
                      </a:lnTo>
                      <a:lnTo>
                        <a:pt x="2604" y="23067"/>
                      </a:lnTo>
                      <a:close/>
                    </a:path>
                  </a:pathLst>
                </a:custGeom>
                <a:solidFill>
                  <a:srgbClr val="424242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11" name="Freeform: Shape 2610">
                  <a:extLst>
                    <a:ext uri="{FF2B5EF4-FFF2-40B4-BE49-F238E27FC236}">
                      <a16:creationId xmlns:a16="http://schemas.microsoft.com/office/drawing/2014/main" id="{D7E0B3BB-1AB7-4E3A-AD19-E8074DF7960E}"/>
                    </a:ext>
                  </a:extLst>
                </p:cNvPr>
                <p:cNvSpPr/>
                <p:nvPr/>
              </p:nvSpPr>
              <p:spPr>
                <a:xfrm>
                  <a:off x="5491793" y="4254575"/>
                  <a:ext cx="28647" cy="24927"/>
                </a:xfrm>
                <a:custGeom>
                  <a:avLst/>
                  <a:gdLst>
                    <a:gd name="connsiteX0" fmla="*/ 4837 w 28647"/>
                    <a:gd name="connsiteY0" fmla="*/ 24927 h 24927"/>
                    <a:gd name="connsiteX1" fmla="*/ 28648 w 28647"/>
                    <a:gd name="connsiteY1" fmla="*/ 11905 h 24927"/>
                    <a:gd name="connsiteX2" fmla="*/ 27904 w 28647"/>
                    <a:gd name="connsiteY2" fmla="*/ 10417 h 24927"/>
                    <a:gd name="connsiteX3" fmla="*/ 27532 w 28647"/>
                    <a:gd name="connsiteY3" fmla="*/ 8929 h 24927"/>
                    <a:gd name="connsiteX4" fmla="*/ 26787 w 28647"/>
                    <a:gd name="connsiteY4" fmla="*/ 7441 h 24927"/>
                    <a:gd name="connsiteX5" fmla="*/ 26043 w 28647"/>
                    <a:gd name="connsiteY5" fmla="*/ 5953 h 24927"/>
                    <a:gd name="connsiteX6" fmla="*/ 25671 w 28647"/>
                    <a:gd name="connsiteY6" fmla="*/ 4464 h 24927"/>
                    <a:gd name="connsiteX7" fmla="*/ 24927 w 28647"/>
                    <a:gd name="connsiteY7" fmla="*/ 2976 h 24927"/>
                    <a:gd name="connsiteX8" fmla="*/ 24183 w 28647"/>
                    <a:gd name="connsiteY8" fmla="*/ 1488 h 24927"/>
                    <a:gd name="connsiteX9" fmla="*/ 23811 w 28647"/>
                    <a:gd name="connsiteY9" fmla="*/ 0 h 24927"/>
                    <a:gd name="connsiteX10" fmla="*/ 0 w 28647"/>
                    <a:gd name="connsiteY10" fmla="*/ 12650 h 24927"/>
                    <a:gd name="connsiteX11" fmla="*/ 372 w 28647"/>
                    <a:gd name="connsiteY11" fmla="*/ 14138 h 24927"/>
                    <a:gd name="connsiteX12" fmla="*/ 1116 w 28647"/>
                    <a:gd name="connsiteY12" fmla="*/ 15626 h 24927"/>
                    <a:gd name="connsiteX13" fmla="*/ 1860 w 28647"/>
                    <a:gd name="connsiteY13" fmla="*/ 17114 h 24927"/>
                    <a:gd name="connsiteX14" fmla="*/ 2232 w 28647"/>
                    <a:gd name="connsiteY14" fmla="*/ 18602 h 24927"/>
                    <a:gd name="connsiteX15" fmla="*/ 2976 w 28647"/>
                    <a:gd name="connsiteY15" fmla="*/ 20090 h 24927"/>
                    <a:gd name="connsiteX16" fmla="*/ 3348 w 28647"/>
                    <a:gd name="connsiteY16" fmla="*/ 21579 h 24927"/>
                    <a:gd name="connsiteX17" fmla="*/ 4093 w 28647"/>
                    <a:gd name="connsiteY17" fmla="*/ 23067 h 249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8647" h="24927">
                      <a:moveTo>
                        <a:pt x="4837" y="24927"/>
                      </a:moveTo>
                      <a:lnTo>
                        <a:pt x="28648" y="11905"/>
                      </a:lnTo>
                      <a:lnTo>
                        <a:pt x="27904" y="10417"/>
                      </a:lnTo>
                      <a:lnTo>
                        <a:pt x="27532" y="8929"/>
                      </a:lnTo>
                      <a:lnTo>
                        <a:pt x="26787" y="7441"/>
                      </a:lnTo>
                      <a:lnTo>
                        <a:pt x="26043" y="5953"/>
                      </a:lnTo>
                      <a:lnTo>
                        <a:pt x="25671" y="4464"/>
                      </a:lnTo>
                      <a:lnTo>
                        <a:pt x="24927" y="2976"/>
                      </a:lnTo>
                      <a:lnTo>
                        <a:pt x="24183" y="1488"/>
                      </a:lnTo>
                      <a:lnTo>
                        <a:pt x="23811" y="0"/>
                      </a:lnTo>
                      <a:lnTo>
                        <a:pt x="0" y="12650"/>
                      </a:lnTo>
                      <a:lnTo>
                        <a:pt x="372" y="14138"/>
                      </a:lnTo>
                      <a:lnTo>
                        <a:pt x="1116" y="15626"/>
                      </a:lnTo>
                      <a:lnTo>
                        <a:pt x="1860" y="17114"/>
                      </a:lnTo>
                      <a:lnTo>
                        <a:pt x="2232" y="18602"/>
                      </a:lnTo>
                      <a:lnTo>
                        <a:pt x="2976" y="20090"/>
                      </a:lnTo>
                      <a:lnTo>
                        <a:pt x="3348" y="21579"/>
                      </a:lnTo>
                      <a:lnTo>
                        <a:pt x="4093" y="23067"/>
                      </a:lnTo>
                      <a:close/>
                    </a:path>
                  </a:pathLst>
                </a:custGeom>
                <a:solidFill>
                  <a:srgbClr val="424242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12" name="Freeform: Shape 2611">
                  <a:extLst>
                    <a:ext uri="{FF2B5EF4-FFF2-40B4-BE49-F238E27FC236}">
                      <a16:creationId xmlns:a16="http://schemas.microsoft.com/office/drawing/2014/main" id="{853CF946-B95F-45F9-B01C-07B30C1CAFFA}"/>
                    </a:ext>
                  </a:extLst>
                </p:cNvPr>
                <p:cNvSpPr/>
                <p:nvPr/>
              </p:nvSpPr>
              <p:spPr>
                <a:xfrm>
                  <a:off x="5482864" y="4238205"/>
                  <a:ext cx="30507" cy="24555"/>
                </a:xfrm>
                <a:custGeom>
                  <a:avLst/>
                  <a:gdLst>
                    <a:gd name="connsiteX0" fmla="*/ 6697 w 30507"/>
                    <a:gd name="connsiteY0" fmla="*/ 24555 h 24555"/>
                    <a:gd name="connsiteX1" fmla="*/ 30508 w 30507"/>
                    <a:gd name="connsiteY1" fmla="*/ 11533 h 24555"/>
                    <a:gd name="connsiteX2" fmla="*/ 29764 w 30507"/>
                    <a:gd name="connsiteY2" fmla="*/ 10045 h 24555"/>
                    <a:gd name="connsiteX3" fmla="*/ 29020 w 30507"/>
                    <a:gd name="connsiteY3" fmla="*/ 8557 h 24555"/>
                    <a:gd name="connsiteX4" fmla="*/ 27904 w 30507"/>
                    <a:gd name="connsiteY4" fmla="*/ 7069 h 24555"/>
                    <a:gd name="connsiteX5" fmla="*/ 27159 w 30507"/>
                    <a:gd name="connsiteY5" fmla="*/ 5581 h 24555"/>
                    <a:gd name="connsiteX6" fmla="*/ 26415 w 30507"/>
                    <a:gd name="connsiteY6" fmla="*/ 4465 h 24555"/>
                    <a:gd name="connsiteX7" fmla="*/ 25671 w 30507"/>
                    <a:gd name="connsiteY7" fmla="*/ 2976 h 24555"/>
                    <a:gd name="connsiteX8" fmla="*/ 24927 w 30507"/>
                    <a:gd name="connsiteY8" fmla="*/ 1488 h 24555"/>
                    <a:gd name="connsiteX9" fmla="*/ 23811 w 30507"/>
                    <a:gd name="connsiteY9" fmla="*/ 0 h 24555"/>
                    <a:gd name="connsiteX10" fmla="*/ 0 w 30507"/>
                    <a:gd name="connsiteY10" fmla="*/ 12650 h 24555"/>
                    <a:gd name="connsiteX11" fmla="*/ 744 w 30507"/>
                    <a:gd name="connsiteY11" fmla="*/ 14138 h 24555"/>
                    <a:gd name="connsiteX12" fmla="*/ 1860 w 30507"/>
                    <a:gd name="connsiteY12" fmla="*/ 15626 h 24555"/>
                    <a:gd name="connsiteX13" fmla="*/ 2604 w 30507"/>
                    <a:gd name="connsiteY13" fmla="*/ 17114 h 24555"/>
                    <a:gd name="connsiteX14" fmla="*/ 3348 w 30507"/>
                    <a:gd name="connsiteY14" fmla="*/ 18602 h 24555"/>
                    <a:gd name="connsiteX15" fmla="*/ 4092 w 30507"/>
                    <a:gd name="connsiteY15" fmla="*/ 20091 h 24555"/>
                    <a:gd name="connsiteX16" fmla="*/ 4837 w 30507"/>
                    <a:gd name="connsiteY16" fmla="*/ 21579 h 24555"/>
                    <a:gd name="connsiteX17" fmla="*/ 5953 w 30507"/>
                    <a:gd name="connsiteY17" fmla="*/ 23067 h 24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30507" h="24555">
                      <a:moveTo>
                        <a:pt x="6697" y="24555"/>
                      </a:moveTo>
                      <a:lnTo>
                        <a:pt x="30508" y="11533"/>
                      </a:lnTo>
                      <a:lnTo>
                        <a:pt x="29764" y="10045"/>
                      </a:lnTo>
                      <a:lnTo>
                        <a:pt x="29020" y="8557"/>
                      </a:lnTo>
                      <a:lnTo>
                        <a:pt x="27904" y="7069"/>
                      </a:lnTo>
                      <a:lnTo>
                        <a:pt x="27159" y="5581"/>
                      </a:lnTo>
                      <a:lnTo>
                        <a:pt x="26415" y="4465"/>
                      </a:lnTo>
                      <a:lnTo>
                        <a:pt x="25671" y="2976"/>
                      </a:lnTo>
                      <a:lnTo>
                        <a:pt x="24927" y="1488"/>
                      </a:lnTo>
                      <a:lnTo>
                        <a:pt x="23811" y="0"/>
                      </a:lnTo>
                      <a:lnTo>
                        <a:pt x="0" y="12650"/>
                      </a:lnTo>
                      <a:lnTo>
                        <a:pt x="744" y="14138"/>
                      </a:lnTo>
                      <a:lnTo>
                        <a:pt x="1860" y="15626"/>
                      </a:lnTo>
                      <a:lnTo>
                        <a:pt x="2604" y="17114"/>
                      </a:lnTo>
                      <a:lnTo>
                        <a:pt x="3348" y="18602"/>
                      </a:lnTo>
                      <a:lnTo>
                        <a:pt x="4092" y="20091"/>
                      </a:lnTo>
                      <a:lnTo>
                        <a:pt x="4837" y="21579"/>
                      </a:lnTo>
                      <a:lnTo>
                        <a:pt x="5953" y="23067"/>
                      </a:lnTo>
                      <a:close/>
                    </a:path>
                  </a:pathLst>
                </a:custGeom>
                <a:solidFill>
                  <a:srgbClr val="424242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13" name="Freeform: Shape 2612">
                  <a:extLst>
                    <a:ext uri="{FF2B5EF4-FFF2-40B4-BE49-F238E27FC236}">
                      <a16:creationId xmlns:a16="http://schemas.microsoft.com/office/drawing/2014/main" id="{7BC8F50E-31B7-471C-901F-65E46A059F9A}"/>
                    </a:ext>
                  </a:extLst>
                </p:cNvPr>
                <p:cNvSpPr/>
                <p:nvPr/>
              </p:nvSpPr>
              <p:spPr>
                <a:xfrm>
                  <a:off x="5473562" y="4224811"/>
                  <a:ext cx="31624" cy="23810"/>
                </a:xfrm>
                <a:custGeom>
                  <a:avLst/>
                  <a:gdLst>
                    <a:gd name="connsiteX0" fmla="*/ 7813 w 31624"/>
                    <a:gd name="connsiteY0" fmla="*/ 23811 h 23810"/>
                    <a:gd name="connsiteX1" fmla="*/ 31624 w 31624"/>
                    <a:gd name="connsiteY1" fmla="*/ 10789 h 23810"/>
                    <a:gd name="connsiteX2" fmla="*/ 30880 w 31624"/>
                    <a:gd name="connsiteY2" fmla="*/ 9673 h 23810"/>
                    <a:gd name="connsiteX3" fmla="*/ 29764 w 31624"/>
                    <a:gd name="connsiteY3" fmla="*/ 8185 h 23810"/>
                    <a:gd name="connsiteX4" fmla="*/ 28648 w 31624"/>
                    <a:gd name="connsiteY4" fmla="*/ 6697 h 23810"/>
                    <a:gd name="connsiteX5" fmla="*/ 27904 w 31624"/>
                    <a:gd name="connsiteY5" fmla="*/ 5581 h 23810"/>
                    <a:gd name="connsiteX6" fmla="*/ 26787 w 31624"/>
                    <a:gd name="connsiteY6" fmla="*/ 4092 h 23810"/>
                    <a:gd name="connsiteX7" fmla="*/ 25671 w 31624"/>
                    <a:gd name="connsiteY7" fmla="*/ 2604 h 23810"/>
                    <a:gd name="connsiteX8" fmla="*/ 24927 w 31624"/>
                    <a:gd name="connsiteY8" fmla="*/ 1488 h 23810"/>
                    <a:gd name="connsiteX9" fmla="*/ 23811 w 31624"/>
                    <a:gd name="connsiteY9" fmla="*/ 0 h 23810"/>
                    <a:gd name="connsiteX10" fmla="*/ 0 w 31624"/>
                    <a:gd name="connsiteY10" fmla="*/ 12650 h 23810"/>
                    <a:gd name="connsiteX11" fmla="*/ 1116 w 31624"/>
                    <a:gd name="connsiteY11" fmla="*/ 14138 h 23810"/>
                    <a:gd name="connsiteX12" fmla="*/ 1860 w 31624"/>
                    <a:gd name="connsiteY12" fmla="*/ 15626 h 23810"/>
                    <a:gd name="connsiteX13" fmla="*/ 2976 w 31624"/>
                    <a:gd name="connsiteY13" fmla="*/ 16742 h 23810"/>
                    <a:gd name="connsiteX14" fmla="*/ 4092 w 31624"/>
                    <a:gd name="connsiteY14" fmla="*/ 18230 h 23810"/>
                    <a:gd name="connsiteX15" fmla="*/ 4837 w 31624"/>
                    <a:gd name="connsiteY15" fmla="*/ 19719 h 23810"/>
                    <a:gd name="connsiteX16" fmla="*/ 5953 w 31624"/>
                    <a:gd name="connsiteY16" fmla="*/ 20835 h 23810"/>
                    <a:gd name="connsiteX17" fmla="*/ 6697 w 31624"/>
                    <a:gd name="connsiteY17" fmla="*/ 22323 h 238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31624" h="23810">
                      <a:moveTo>
                        <a:pt x="7813" y="23811"/>
                      </a:moveTo>
                      <a:lnTo>
                        <a:pt x="31624" y="10789"/>
                      </a:lnTo>
                      <a:lnTo>
                        <a:pt x="30880" y="9673"/>
                      </a:lnTo>
                      <a:lnTo>
                        <a:pt x="29764" y="8185"/>
                      </a:lnTo>
                      <a:lnTo>
                        <a:pt x="28648" y="6697"/>
                      </a:lnTo>
                      <a:lnTo>
                        <a:pt x="27904" y="5581"/>
                      </a:lnTo>
                      <a:lnTo>
                        <a:pt x="26787" y="4092"/>
                      </a:lnTo>
                      <a:lnTo>
                        <a:pt x="25671" y="2604"/>
                      </a:lnTo>
                      <a:lnTo>
                        <a:pt x="24927" y="1488"/>
                      </a:lnTo>
                      <a:lnTo>
                        <a:pt x="23811" y="0"/>
                      </a:lnTo>
                      <a:lnTo>
                        <a:pt x="0" y="12650"/>
                      </a:lnTo>
                      <a:lnTo>
                        <a:pt x="1116" y="14138"/>
                      </a:lnTo>
                      <a:lnTo>
                        <a:pt x="1860" y="15626"/>
                      </a:lnTo>
                      <a:lnTo>
                        <a:pt x="2976" y="16742"/>
                      </a:lnTo>
                      <a:lnTo>
                        <a:pt x="4092" y="18230"/>
                      </a:lnTo>
                      <a:lnTo>
                        <a:pt x="4837" y="19719"/>
                      </a:lnTo>
                      <a:lnTo>
                        <a:pt x="5953" y="20835"/>
                      </a:lnTo>
                      <a:lnTo>
                        <a:pt x="6697" y="22323"/>
                      </a:lnTo>
                      <a:close/>
                    </a:path>
                  </a:pathLst>
                </a:custGeom>
                <a:solidFill>
                  <a:srgbClr val="424242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14" name="Freeform: Shape 2613">
                  <a:extLst>
                    <a:ext uri="{FF2B5EF4-FFF2-40B4-BE49-F238E27FC236}">
                      <a16:creationId xmlns:a16="http://schemas.microsoft.com/office/drawing/2014/main" id="{7D0D09AE-5BF4-41D4-ACC5-261C2B7A84ED}"/>
                    </a:ext>
                  </a:extLst>
                </p:cNvPr>
                <p:cNvSpPr/>
                <p:nvPr/>
              </p:nvSpPr>
              <p:spPr>
                <a:xfrm>
                  <a:off x="5463517" y="4213277"/>
                  <a:ext cx="32740" cy="22695"/>
                </a:xfrm>
                <a:custGeom>
                  <a:avLst/>
                  <a:gdLst>
                    <a:gd name="connsiteX0" fmla="*/ 8929 w 32740"/>
                    <a:gd name="connsiteY0" fmla="*/ 22695 h 22695"/>
                    <a:gd name="connsiteX1" fmla="*/ 32740 w 32740"/>
                    <a:gd name="connsiteY1" fmla="*/ 9673 h 22695"/>
                    <a:gd name="connsiteX2" fmla="*/ 31624 w 32740"/>
                    <a:gd name="connsiteY2" fmla="*/ 8557 h 22695"/>
                    <a:gd name="connsiteX3" fmla="*/ 30508 w 32740"/>
                    <a:gd name="connsiteY3" fmla="*/ 7441 h 22695"/>
                    <a:gd name="connsiteX4" fmla="*/ 29392 w 32740"/>
                    <a:gd name="connsiteY4" fmla="*/ 5953 h 22695"/>
                    <a:gd name="connsiteX5" fmla="*/ 28276 w 32740"/>
                    <a:gd name="connsiteY5" fmla="*/ 4837 h 22695"/>
                    <a:gd name="connsiteX6" fmla="*/ 27159 w 32740"/>
                    <a:gd name="connsiteY6" fmla="*/ 3720 h 22695"/>
                    <a:gd name="connsiteX7" fmla="*/ 26043 w 32740"/>
                    <a:gd name="connsiteY7" fmla="*/ 2604 h 22695"/>
                    <a:gd name="connsiteX8" fmla="*/ 24927 w 32740"/>
                    <a:gd name="connsiteY8" fmla="*/ 1116 h 22695"/>
                    <a:gd name="connsiteX9" fmla="*/ 23811 w 32740"/>
                    <a:gd name="connsiteY9" fmla="*/ 0 h 22695"/>
                    <a:gd name="connsiteX10" fmla="*/ 0 w 32740"/>
                    <a:gd name="connsiteY10" fmla="*/ 12650 h 22695"/>
                    <a:gd name="connsiteX11" fmla="*/ 1116 w 32740"/>
                    <a:gd name="connsiteY11" fmla="*/ 13766 h 22695"/>
                    <a:gd name="connsiteX12" fmla="*/ 2232 w 32740"/>
                    <a:gd name="connsiteY12" fmla="*/ 15254 h 22695"/>
                    <a:gd name="connsiteX13" fmla="*/ 3348 w 32740"/>
                    <a:gd name="connsiteY13" fmla="*/ 16370 h 22695"/>
                    <a:gd name="connsiteX14" fmla="*/ 4465 w 32740"/>
                    <a:gd name="connsiteY14" fmla="*/ 17486 h 22695"/>
                    <a:gd name="connsiteX15" fmla="*/ 5581 w 32740"/>
                    <a:gd name="connsiteY15" fmla="*/ 18975 h 22695"/>
                    <a:gd name="connsiteX16" fmla="*/ 6697 w 32740"/>
                    <a:gd name="connsiteY16" fmla="*/ 20091 h 22695"/>
                    <a:gd name="connsiteX17" fmla="*/ 7813 w 32740"/>
                    <a:gd name="connsiteY17" fmla="*/ 21207 h 226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32740" h="22695">
                      <a:moveTo>
                        <a:pt x="8929" y="22695"/>
                      </a:moveTo>
                      <a:lnTo>
                        <a:pt x="32740" y="9673"/>
                      </a:lnTo>
                      <a:lnTo>
                        <a:pt x="31624" y="8557"/>
                      </a:lnTo>
                      <a:lnTo>
                        <a:pt x="30508" y="7441"/>
                      </a:lnTo>
                      <a:lnTo>
                        <a:pt x="29392" y="5953"/>
                      </a:lnTo>
                      <a:lnTo>
                        <a:pt x="28276" y="4837"/>
                      </a:lnTo>
                      <a:lnTo>
                        <a:pt x="27159" y="3720"/>
                      </a:lnTo>
                      <a:lnTo>
                        <a:pt x="26043" y="2604"/>
                      </a:lnTo>
                      <a:lnTo>
                        <a:pt x="24927" y="1116"/>
                      </a:lnTo>
                      <a:lnTo>
                        <a:pt x="23811" y="0"/>
                      </a:lnTo>
                      <a:lnTo>
                        <a:pt x="0" y="12650"/>
                      </a:lnTo>
                      <a:lnTo>
                        <a:pt x="1116" y="13766"/>
                      </a:lnTo>
                      <a:lnTo>
                        <a:pt x="2232" y="15254"/>
                      </a:lnTo>
                      <a:lnTo>
                        <a:pt x="3348" y="16370"/>
                      </a:lnTo>
                      <a:lnTo>
                        <a:pt x="4465" y="17486"/>
                      </a:lnTo>
                      <a:lnTo>
                        <a:pt x="5581" y="18975"/>
                      </a:lnTo>
                      <a:lnTo>
                        <a:pt x="6697" y="20091"/>
                      </a:lnTo>
                      <a:lnTo>
                        <a:pt x="7813" y="21207"/>
                      </a:lnTo>
                      <a:close/>
                    </a:path>
                  </a:pathLst>
                </a:custGeom>
                <a:solidFill>
                  <a:srgbClr val="424242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15" name="Freeform: Shape 2614">
                  <a:extLst>
                    <a:ext uri="{FF2B5EF4-FFF2-40B4-BE49-F238E27FC236}">
                      <a16:creationId xmlns:a16="http://schemas.microsoft.com/office/drawing/2014/main" id="{B11A13E9-1168-4C55-A6A3-321093DDD57A}"/>
                    </a:ext>
                  </a:extLst>
                </p:cNvPr>
                <p:cNvSpPr/>
                <p:nvPr/>
              </p:nvSpPr>
              <p:spPr>
                <a:xfrm>
                  <a:off x="5451984" y="4202860"/>
                  <a:ext cx="33484" cy="21206"/>
                </a:xfrm>
                <a:custGeom>
                  <a:avLst/>
                  <a:gdLst>
                    <a:gd name="connsiteX0" fmla="*/ 9673 w 33484"/>
                    <a:gd name="connsiteY0" fmla="*/ 21207 h 21206"/>
                    <a:gd name="connsiteX1" fmla="*/ 33484 w 33484"/>
                    <a:gd name="connsiteY1" fmla="*/ 8557 h 21206"/>
                    <a:gd name="connsiteX2" fmla="*/ 32368 w 33484"/>
                    <a:gd name="connsiteY2" fmla="*/ 7441 h 21206"/>
                    <a:gd name="connsiteX3" fmla="*/ 31252 w 33484"/>
                    <a:gd name="connsiteY3" fmla="*/ 6325 h 21206"/>
                    <a:gd name="connsiteX4" fmla="*/ 30136 w 33484"/>
                    <a:gd name="connsiteY4" fmla="*/ 5209 h 21206"/>
                    <a:gd name="connsiteX5" fmla="*/ 28648 w 33484"/>
                    <a:gd name="connsiteY5" fmla="*/ 4092 h 21206"/>
                    <a:gd name="connsiteX6" fmla="*/ 27532 w 33484"/>
                    <a:gd name="connsiteY6" fmla="*/ 3349 h 21206"/>
                    <a:gd name="connsiteX7" fmla="*/ 26415 w 33484"/>
                    <a:gd name="connsiteY7" fmla="*/ 2232 h 21206"/>
                    <a:gd name="connsiteX8" fmla="*/ 25299 w 33484"/>
                    <a:gd name="connsiteY8" fmla="*/ 1116 h 21206"/>
                    <a:gd name="connsiteX9" fmla="*/ 24183 w 33484"/>
                    <a:gd name="connsiteY9" fmla="*/ 0 h 21206"/>
                    <a:gd name="connsiteX10" fmla="*/ 0 w 33484"/>
                    <a:gd name="connsiteY10" fmla="*/ 12650 h 21206"/>
                    <a:gd name="connsiteX11" fmla="*/ 1488 w 33484"/>
                    <a:gd name="connsiteY11" fmla="*/ 13766 h 21206"/>
                    <a:gd name="connsiteX12" fmla="*/ 2604 w 33484"/>
                    <a:gd name="connsiteY12" fmla="*/ 14882 h 21206"/>
                    <a:gd name="connsiteX13" fmla="*/ 3720 w 33484"/>
                    <a:gd name="connsiteY13" fmla="*/ 15998 h 21206"/>
                    <a:gd name="connsiteX14" fmla="*/ 4837 w 33484"/>
                    <a:gd name="connsiteY14" fmla="*/ 17114 h 21206"/>
                    <a:gd name="connsiteX15" fmla="*/ 5953 w 33484"/>
                    <a:gd name="connsiteY15" fmla="*/ 18230 h 21206"/>
                    <a:gd name="connsiteX16" fmla="*/ 7069 w 33484"/>
                    <a:gd name="connsiteY16" fmla="*/ 18974 h 21206"/>
                    <a:gd name="connsiteX17" fmla="*/ 8557 w 33484"/>
                    <a:gd name="connsiteY17" fmla="*/ 20091 h 212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33484" h="21206">
                      <a:moveTo>
                        <a:pt x="9673" y="21207"/>
                      </a:moveTo>
                      <a:lnTo>
                        <a:pt x="33484" y="8557"/>
                      </a:lnTo>
                      <a:lnTo>
                        <a:pt x="32368" y="7441"/>
                      </a:lnTo>
                      <a:lnTo>
                        <a:pt x="31252" y="6325"/>
                      </a:lnTo>
                      <a:lnTo>
                        <a:pt x="30136" y="5209"/>
                      </a:lnTo>
                      <a:lnTo>
                        <a:pt x="28648" y="4092"/>
                      </a:lnTo>
                      <a:lnTo>
                        <a:pt x="27532" y="3349"/>
                      </a:lnTo>
                      <a:lnTo>
                        <a:pt x="26415" y="2232"/>
                      </a:lnTo>
                      <a:lnTo>
                        <a:pt x="25299" y="1116"/>
                      </a:lnTo>
                      <a:lnTo>
                        <a:pt x="24183" y="0"/>
                      </a:lnTo>
                      <a:lnTo>
                        <a:pt x="0" y="12650"/>
                      </a:lnTo>
                      <a:lnTo>
                        <a:pt x="1488" y="13766"/>
                      </a:lnTo>
                      <a:lnTo>
                        <a:pt x="2604" y="14882"/>
                      </a:lnTo>
                      <a:lnTo>
                        <a:pt x="3720" y="15998"/>
                      </a:lnTo>
                      <a:lnTo>
                        <a:pt x="4837" y="17114"/>
                      </a:lnTo>
                      <a:lnTo>
                        <a:pt x="5953" y="18230"/>
                      </a:lnTo>
                      <a:lnTo>
                        <a:pt x="7069" y="18974"/>
                      </a:lnTo>
                      <a:lnTo>
                        <a:pt x="8557" y="20091"/>
                      </a:lnTo>
                      <a:close/>
                    </a:path>
                  </a:pathLst>
                </a:custGeom>
                <a:solidFill>
                  <a:srgbClr val="424242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16" name="Freeform: Shape 2615">
                  <a:extLst>
                    <a:ext uri="{FF2B5EF4-FFF2-40B4-BE49-F238E27FC236}">
                      <a16:creationId xmlns:a16="http://schemas.microsoft.com/office/drawing/2014/main" id="{75DC0B6D-AB76-40E7-B142-4BC55040CED5}"/>
                    </a:ext>
                  </a:extLst>
                </p:cNvPr>
                <p:cNvSpPr/>
                <p:nvPr/>
              </p:nvSpPr>
              <p:spPr>
                <a:xfrm>
                  <a:off x="5439706" y="4194675"/>
                  <a:ext cx="33856" cy="18974"/>
                </a:xfrm>
                <a:custGeom>
                  <a:avLst/>
                  <a:gdLst>
                    <a:gd name="connsiteX0" fmla="*/ 10045 w 33856"/>
                    <a:gd name="connsiteY0" fmla="*/ 18975 h 18974"/>
                    <a:gd name="connsiteX1" fmla="*/ 33856 w 33856"/>
                    <a:gd name="connsiteY1" fmla="*/ 6325 h 18974"/>
                    <a:gd name="connsiteX2" fmla="*/ 32740 w 33856"/>
                    <a:gd name="connsiteY2" fmla="*/ 5581 h 18974"/>
                    <a:gd name="connsiteX3" fmla="*/ 31252 w 33856"/>
                    <a:gd name="connsiteY3" fmla="*/ 4837 h 18974"/>
                    <a:gd name="connsiteX4" fmla="*/ 30136 w 33856"/>
                    <a:gd name="connsiteY4" fmla="*/ 4093 h 18974"/>
                    <a:gd name="connsiteX5" fmla="*/ 29020 w 33856"/>
                    <a:gd name="connsiteY5" fmla="*/ 2976 h 18974"/>
                    <a:gd name="connsiteX6" fmla="*/ 27904 w 33856"/>
                    <a:gd name="connsiteY6" fmla="*/ 2232 h 18974"/>
                    <a:gd name="connsiteX7" fmla="*/ 26415 w 33856"/>
                    <a:gd name="connsiteY7" fmla="*/ 1488 h 18974"/>
                    <a:gd name="connsiteX8" fmla="*/ 25299 w 33856"/>
                    <a:gd name="connsiteY8" fmla="*/ 744 h 18974"/>
                    <a:gd name="connsiteX9" fmla="*/ 24183 w 33856"/>
                    <a:gd name="connsiteY9" fmla="*/ 0 h 18974"/>
                    <a:gd name="connsiteX10" fmla="*/ 0 w 33856"/>
                    <a:gd name="connsiteY10" fmla="*/ 12650 h 18974"/>
                    <a:gd name="connsiteX11" fmla="*/ 1488 w 33856"/>
                    <a:gd name="connsiteY11" fmla="*/ 13394 h 18974"/>
                    <a:gd name="connsiteX12" fmla="*/ 2604 w 33856"/>
                    <a:gd name="connsiteY12" fmla="*/ 14138 h 18974"/>
                    <a:gd name="connsiteX13" fmla="*/ 3720 w 33856"/>
                    <a:gd name="connsiteY13" fmla="*/ 14882 h 18974"/>
                    <a:gd name="connsiteX14" fmla="*/ 5209 w 33856"/>
                    <a:gd name="connsiteY14" fmla="*/ 15998 h 18974"/>
                    <a:gd name="connsiteX15" fmla="*/ 6325 w 33856"/>
                    <a:gd name="connsiteY15" fmla="*/ 16742 h 18974"/>
                    <a:gd name="connsiteX16" fmla="*/ 7441 w 33856"/>
                    <a:gd name="connsiteY16" fmla="*/ 17486 h 18974"/>
                    <a:gd name="connsiteX17" fmla="*/ 8929 w 33856"/>
                    <a:gd name="connsiteY17" fmla="*/ 18230 h 189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33856" h="18974">
                      <a:moveTo>
                        <a:pt x="10045" y="18975"/>
                      </a:moveTo>
                      <a:lnTo>
                        <a:pt x="33856" y="6325"/>
                      </a:lnTo>
                      <a:lnTo>
                        <a:pt x="32740" y="5581"/>
                      </a:lnTo>
                      <a:lnTo>
                        <a:pt x="31252" y="4837"/>
                      </a:lnTo>
                      <a:lnTo>
                        <a:pt x="30136" y="4093"/>
                      </a:lnTo>
                      <a:lnTo>
                        <a:pt x="29020" y="2976"/>
                      </a:lnTo>
                      <a:lnTo>
                        <a:pt x="27904" y="2232"/>
                      </a:lnTo>
                      <a:lnTo>
                        <a:pt x="26415" y="1488"/>
                      </a:lnTo>
                      <a:lnTo>
                        <a:pt x="25299" y="744"/>
                      </a:lnTo>
                      <a:lnTo>
                        <a:pt x="24183" y="0"/>
                      </a:lnTo>
                      <a:lnTo>
                        <a:pt x="0" y="12650"/>
                      </a:lnTo>
                      <a:lnTo>
                        <a:pt x="1488" y="13394"/>
                      </a:lnTo>
                      <a:lnTo>
                        <a:pt x="2604" y="14138"/>
                      </a:lnTo>
                      <a:lnTo>
                        <a:pt x="3720" y="14882"/>
                      </a:lnTo>
                      <a:lnTo>
                        <a:pt x="5209" y="15998"/>
                      </a:lnTo>
                      <a:lnTo>
                        <a:pt x="6325" y="16742"/>
                      </a:lnTo>
                      <a:lnTo>
                        <a:pt x="7441" y="17486"/>
                      </a:lnTo>
                      <a:lnTo>
                        <a:pt x="8929" y="18230"/>
                      </a:lnTo>
                      <a:close/>
                    </a:path>
                  </a:pathLst>
                </a:custGeom>
                <a:solidFill>
                  <a:srgbClr val="424242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17" name="Freeform: Shape 2616">
                  <a:extLst>
                    <a:ext uri="{FF2B5EF4-FFF2-40B4-BE49-F238E27FC236}">
                      <a16:creationId xmlns:a16="http://schemas.microsoft.com/office/drawing/2014/main" id="{509DC21A-3E42-43D6-A0A9-4A28C88C6E4C}"/>
                    </a:ext>
                  </a:extLst>
                </p:cNvPr>
                <p:cNvSpPr/>
                <p:nvPr/>
              </p:nvSpPr>
              <p:spPr>
                <a:xfrm>
                  <a:off x="5427800" y="4188722"/>
                  <a:ext cx="33856" cy="17486"/>
                </a:xfrm>
                <a:custGeom>
                  <a:avLst/>
                  <a:gdLst>
                    <a:gd name="connsiteX0" fmla="*/ 10045 w 33856"/>
                    <a:gd name="connsiteY0" fmla="*/ 17486 h 17486"/>
                    <a:gd name="connsiteX1" fmla="*/ 33856 w 33856"/>
                    <a:gd name="connsiteY1" fmla="*/ 4465 h 17486"/>
                    <a:gd name="connsiteX2" fmla="*/ 32740 w 33856"/>
                    <a:gd name="connsiteY2" fmla="*/ 4092 h 17486"/>
                    <a:gd name="connsiteX3" fmla="*/ 31624 w 33856"/>
                    <a:gd name="connsiteY3" fmla="*/ 3348 h 17486"/>
                    <a:gd name="connsiteX4" fmla="*/ 30136 w 33856"/>
                    <a:gd name="connsiteY4" fmla="*/ 2976 h 17486"/>
                    <a:gd name="connsiteX5" fmla="*/ 29020 w 33856"/>
                    <a:gd name="connsiteY5" fmla="*/ 2232 h 17486"/>
                    <a:gd name="connsiteX6" fmla="*/ 27904 w 33856"/>
                    <a:gd name="connsiteY6" fmla="*/ 1860 h 17486"/>
                    <a:gd name="connsiteX7" fmla="*/ 26415 w 33856"/>
                    <a:gd name="connsiteY7" fmla="*/ 1116 h 17486"/>
                    <a:gd name="connsiteX8" fmla="*/ 25299 w 33856"/>
                    <a:gd name="connsiteY8" fmla="*/ 744 h 17486"/>
                    <a:gd name="connsiteX9" fmla="*/ 24183 w 33856"/>
                    <a:gd name="connsiteY9" fmla="*/ 0 h 17486"/>
                    <a:gd name="connsiteX10" fmla="*/ 0 w 33856"/>
                    <a:gd name="connsiteY10" fmla="*/ 12650 h 17486"/>
                    <a:gd name="connsiteX11" fmla="*/ 1488 w 33856"/>
                    <a:gd name="connsiteY11" fmla="*/ 13394 h 17486"/>
                    <a:gd name="connsiteX12" fmla="*/ 2604 w 33856"/>
                    <a:gd name="connsiteY12" fmla="*/ 13766 h 17486"/>
                    <a:gd name="connsiteX13" fmla="*/ 3720 w 33856"/>
                    <a:gd name="connsiteY13" fmla="*/ 14510 h 17486"/>
                    <a:gd name="connsiteX14" fmla="*/ 5209 w 33856"/>
                    <a:gd name="connsiteY14" fmla="*/ 14882 h 17486"/>
                    <a:gd name="connsiteX15" fmla="*/ 6325 w 33856"/>
                    <a:gd name="connsiteY15" fmla="*/ 15626 h 17486"/>
                    <a:gd name="connsiteX16" fmla="*/ 7441 w 33856"/>
                    <a:gd name="connsiteY16" fmla="*/ 16370 h 17486"/>
                    <a:gd name="connsiteX17" fmla="*/ 8929 w 33856"/>
                    <a:gd name="connsiteY17" fmla="*/ 16742 h 174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33856" h="17486">
                      <a:moveTo>
                        <a:pt x="10045" y="17486"/>
                      </a:moveTo>
                      <a:lnTo>
                        <a:pt x="33856" y="4465"/>
                      </a:lnTo>
                      <a:lnTo>
                        <a:pt x="32740" y="4092"/>
                      </a:lnTo>
                      <a:lnTo>
                        <a:pt x="31624" y="3348"/>
                      </a:lnTo>
                      <a:lnTo>
                        <a:pt x="30136" y="2976"/>
                      </a:lnTo>
                      <a:lnTo>
                        <a:pt x="29020" y="2232"/>
                      </a:lnTo>
                      <a:lnTo>
                        <a:pt x="27904" y="1860"/>
                      </a:lnTo>
                      <a:lnTo>
                        <a:pt x="26415" y="1116"/>
                      </a:lnTo>
                      <a:lnTo>
                        <a:pt x="25299" y="744"/>
                      </a:lnTo>
                      <a:lnTo>
                        <a:pt x="24183" y="0"/>
                      </a:lnTo>
                      <a:lnTo>
                        <a:pt x="0" y="12650"/>
                      </a:lnTo>
                      <a:lnTo>
                        <a:pt x="1488" y="13394"/>
                      </a:lnTo>
                      <a:lnTo>
                        <a:pt x="2604" y="13766"/>
                      </a:lnTo>
                      <a:lnTo>
                        <a:pt x="3720" y="14510"/>
                      </a:lnTo>
                      <a:lnTo>
                        <a:pt x="5209" y="14882"/>
                      </a:lnTo>
                      <a:lnTo>
                        <a:pt x="6325" y="15626"/>
                      </a:lnTo>
                      <a:lnTo>
                        <a:pt x="7441" y="16370"/>
                      </a:lnTo>
                      <a:lnTo>
                        <a:pt x="8929" y="16742"/>
                      </a:lnTo>
                      <a:close/>
                    </a:path>
                  </a:pathLst>
                </a:custGeom>
                <a:solidFill>
                  <a:srgbClr val="424242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18" name="Freeform: Shape 2617">
                  <a:extLst>
                    <a:ext uri="{FF2B5EF4-FFF2-40B4-BE49-F238E27FC236}">
                      <a16:creationId xmlns:a16="http://schemas.microsoft.com/office/drawing/2014/main" id="{F12107D2-A1AF-4C21-8B56-16E70DA88020}"/>
                    </a:ext>
                  </a:extLst>
                </p:cNvPr>
                <p:cNvSpPr/>
                <p:nvPr/>
              </p:nvSpPr>
              <p:spPr>
                <a:xfrm>
                  <a:off x="5395804" y="4185746"/>
                  <a:ext cx="31624" cy="15253"/>
                </a:xfrm>
                <a:custGeom>
                  <a:avLst/>
                  <a:gdLst>
                    <a:gd name="connsiteX0" fmla="*/ 7813 w 31624"/>
                    <a:gd name="connsiteY0" fmla="*/ 13022 h 15253"/>
                    <a:gd name="connsiteX1" fmla="*/ 31624 w 31624"/>
                    <a:gd name="connsiteY1" fmla="*/ 0 h 15253"/>
                    <a:gd name="connsiteX2" fmla="*/ 30508 w 31624"/>
                    <a:gd name="connsiteY2" fmla="*/ 372 h 15253"/>
                    <a:gd name="connsiteX3" fmla="*/ 29764 w 31624"/>
                    <a:gd name="connsiteY3" fmla="*/ 744 h 15253"/>
                    <a:gd name="connsiteX4" fmla="*/ 28648 w 31624"/>
                    <a:gd name="connsiteY4" fmla="*/ 1116 h 15253"/>
                    <a:gd name="connsiteX5" fmla="*/ 27904 w 31624"/>
                    <a:gd name="connsiteY5" fmla="*/ 1488 h 15253"/>
                    <a:gd name="connsiteX6" fmla="*/ 26788 w 31624"/>
                    <a:gd name="connsiteY6" fmla="*/ 1488 h 15253"/>
                    <a:gd name="connsiteX7" fmla="*/ 26043 w 31624"/>
                    <a:gd name="connsiteY7" fmla="*/ 1860 h 15253"/>
                    <a:gd name="connsiteX8" fmla="*/ 24927 w 31624"/>
                    <a:gd name="connsiteY8" fmla="*/ 2232 h 15253"/>
                    <a:gd name="connsiteX9" fmla="*/ 24183 w 31624"/>
                    <a:gd name="connsiteY9" fmla="*/ 2604 h 15253"/>
                    <a:gd name="connsiteX10" fmla="*/ 0 w 31624"/>
                    <a:gd name="connsiteY10" fmla="*/ 15254 h 15253"/>
                    <a:gd name="connsiteX11" fmla="*/ 1116 w 31624"/>
                    <a:gd name="connsiteY11" fmla="*/ 14882 h 15253"/>
                    <a:gd name="connsiteX12" fmla="*/ 1860 w 31624"/>
                    <a:gd name="connsiteY12" fmla="*/ 14882 h 15253"/>
                    <a:gd name="connsiteX13" fmla="*/ 2976 w 31624"/>
                    <a:gd name="connsiteY13" fmla="*/ 14510 h 15253"/>
                    <a:gd name="connsiteX14" fmla="*/ 4093 w 31624"/>
                    <a:gd name="connsiteY14" fmla="*/ 14138 h 15253"/>
                    <a:gd name="connsiteX15" fmla="*/ 4837 w 31624"/>
                    <a:gd name="connsiteY15" fmla="*/ 13766 h 15253"/>
                    <a:gd name="connsiteX16" fmla="*/ 5953 w 31624"/>
                    <a:gd name="connsiteY16" fmla="*/ 13394 h 15253"/>
                    <a:gd name="connsiteX17" fmla="*/ 6697 w 31624"/>
                    <a:gd name="connsiteY17" fmla="*/ 13022 h 152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31624" h="15253">
                      <a:moveTo>
                        <a:pt x="7813" y="13022"/>
                      </a:moveTo>
                      <a:lnTo>
                        <a:pt x="31624" y="0"/>
                      </a:lnTo>
                      <a:lnTo>
                        <a:pt x="30508" y="372"/>
                      </a:lnTo>
                      <a:lnTo>
                        <a:pt x="29764" y="744"/>
                      </a:lnTo>
                      <a:lnTo>
                        <a:pt x="28648" y="1116"/>
                      </a:lnTo>
                      <a:lnTo>
                        <a:pt x="27904" y="1488"/>
                      </a:lnTo>
                      <a:lnTo>
                        <a:pt x="26788" y="1488"/>
                      </a:lnTo>
                      <a:lnTo>
                        <a:pt x="26043" y="1860"/>
                      </a:lnTo>
                      <a:lnTo>
                        <a:pt x="24927" y="2232"/>
                      </a:lnTo>
                      <a:lnTo>
                        <a:pt x="24183" y="2604"/>
                      </a:lnTo>
                      <a:lnTo>
                        <a:pt x="0" y="15254"/>
                      </a:lnTo>
                      <a:lnTo>
                        <a:pt x="1116" y="14882"/>
                      </a:lnTo>
                      <a:lnTo>
                        <a:pt x="1860" y="14882"/>
                      </a:lnTo>
                      <a:lnTo>
                        <a:pt x="2976" y="14510"/>
                      </a:lnTo>
                      <a:lnTo>
                        <a:pt x="4093" y="14138"/>
                      </a:lnTo>
                      <a:lnTo>
                        <a:pt x="4837" y="13766"/>
                      </a:lnTo>
                      <a:lnTo>
                        <a:pt x="5953" y="13394"/>
                      </a:lnTo>
                      <a:lnTo>
                        <a:pt x="6697" y="13022"/>
                      </a:lnTo>
                      <a:close/>
                    </a:path>
                  </a:pathLst>
                </a:custGeom>
                <a:solidFill>
                  <a:srgbClr val="424242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19" name="Freeform: Shape 2618">
                  <a:extLst>
                    <a:ext uri="{FF2B5EF4-FFF2-40B4-BE49-F238E27FC236}">
                      <a16:creationId xmlns:a16="http://schemas.microsoft.com/office/drawing/2014/main" id="{76F94358-92EC-4ADF-82CC-782C5C12CF9F}"/>
                    </a:ext>
                  </a:extLst>
                </p:cNvPr>
                <p:cNvSpPr/>
                <p:nvPr/>
              </p:nvSpPr>
              <p:spPr>
                <a:xfrm>
                  <a:off x="5405105" y="4185374"/>
                  <a:ext cx="32740" cy="13021"/>
                </a:xfrm>
                <a:custGeom>
                  <a:avLst/>
                  <a:gdLst>
                    <a:gd name="connsiteX0" fmla="*/ 8929 w 32740"/>
                    <a:gd name="connsiteY0" fmla="*/ 12650 h 13021"/>
                    <a:gd name="connsiteX1" fmla="*/ 32740 w 32740"/>
                    <a:gd name="connsiteY1" fmla="*/ 0 h 13021"/>
                    <a:gd name="connsiteX2" fmla="*/ 31624 w 32740"/>
                    <a:gd name="connsiteY2" fmla="*/ 0 h 13021"/>
                    <a:gd name="connsiteX3" fmla="*/ 30508 w 32740"/>
                    <a:gd name="connsiteY3" fmla="*/ 0 h 13021"/>
                    <a:gd name="connsiteX4" fmla="*/ 29392 w 32740"/>
                    <a:gd name="connsiteY4" fmla="*/ 0 h 13021"/>
                    <a:gd name="connsiteX5" fmla="*/ 28276 w 32740"/>
                    <a:gd name="connsiteY5" fmla="*/ 0 h 13021"/>
                    <a:gd name="connsiteX6" fmla="*/ 27160 w 32740"/>
                    <a:gd name="connsiteY6" fmla="*/ 0 h 13021"/>
                    <a:gd name="connsiteX7" fmla="*/ 26043 w 32740"/>
                    <a:gd name="connsiteY7" fmla="*/ 0 h 13021"/>
                    <a:gd name="connsiteX8" fmla="*/ 24927 w 32740"/>
                    <a:gd name="connsiteY8" fmla="*/ 0 h 13021"/>
                    <a:gd name="connsiteX9" fmla="*/ 24183 w 32740"/>
                    <a:gd name="connsiteY9" fmla="*/ 0 h 13021"/>
                    <a:gd name="connsiteX10" fmla="*/ 0 w 32740"/>
                    <a:gd name="connsiteY10" fmla="*/ 13022 h 13021"/>
                    <a:gd name="connsiteX11" fmla="*/ 1116 w 32740"/>
                    <a:gd name="connsiteY11" fmla="*/ 13022 h 13021"/>
                    <a:gd name="connsiteX12" fmla="*/ 2232 w 32740"/>
                    <a:gd name="connsiteY12" fmla="*/ 13022 h 13021"/>
                    <a:gd name="connsiteX13" fmla="*/ 3349 w 32740"/>
                    <a:gd name="connsiteY13" fmla="*/ 13022 h 13021"/>
                    <a:gd name="connsiteX14" fmla="*/ 4465 w 32740"/>
                    <a:gd name="connsiteY14" fmla="*/ 12650 h 13021"/>
                    <a:gd name="connsiteX15" fmla="*/ 5581 w 32740"/>
                    <a:gd name="connsiteY15" fmla="*/ 12650 h 13021"/>
                    <a:gd name="connsiteX16" fmla="*/ 6697 w 32740"/>
                    <a:gd name="connsiteY16" fmla="*/ 12650 h 13021"/>
                    <a:gd name="connsiteX17" fmla="*/ 7813 w 32740"/>
                    <a:gd name="connsiteY17" fmla="*/ 12650 h 130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32740" h="13021">
                      <a:moveTo>
                        <a:pt x="8929" y="12650"/>
                      </a:moveTo>
                      <a:lnTo>
                        <a:pt x="32740" y="0"/>
                      </a:lnTo>
                      <a:lnTo>
                        <a:pt x="31624" y="0"/>
                      </a:lnTo>
                      <a:lnTo>
                        <a:pt x="30508" y="0"/>
                      </a:lnTo>
                      <a:lnTo>
                        <a:pt x="29392" y="0"/>
                      </a:lnTo>
                      <a:lnTo>
                        <a:pt x="28276" y="0"/>
                      </a:lnTo>
                      <a:lnTo>
                        <a:pt x="27160" y="0"/>
                      </a:lnTo>
                      <a:lnTo>
                        <a:pt x="26043" y="0"/>
                      </a:lnTo>
                      <a:lnTo>
                        <a:pt x="24927" y="0"/>
                      </a:lnTo>
                      <a:lnTo>
                        <a:pt x="24183" y="0"/>
                      </a:lnTo>
                      <a:lnTo>
                        <a:pt x="0" y="13022"/>
                      </a:lnTo>
                      <a:lnTo>
                        <a:pt x="1116" y="13022"/>
                      </a:lnTo>
                      <a:lnTo>
                        <a:pt x="2232" y="13022"/>
                      </a:lnTo>
                      <a:lnTo>
                        <a:pt x="3349" y="13022"/>
                      </a:lnTo>
                      <a:lnTo>
                        <a:pt x="4465" y="12650"/>
                      </a:lnTo>
                      <a:lnTo>
                        <a:pt x="5581" y="12650"/>
                      </a:lnTo>
                      <a:lnTo>
                        <a:pt x="6697" y="12650"/>
                      </a:lnTo>
                      <a:lnTo>
                        <a:pt x="7813" y="12650"/>
                      </a:lnTo>
                      <a:close/>
                    </a:path>
                  </a:pathLst>
                </a:custGeom>
                <a:solidFill>
                  <a:srgbClr val="424242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20" name="Freeform: Shape 2619">
                  <a:extLst>
                    <a:ext uri="{FF2B5EF4-FFF2-40B4-BE49-F238E27FC236}">
                      <a16:creationId xmlns:a16="http://schemas.microsoft.com/office/drawing/2014/main" id="{3832B5BD-14D7-44AF-90D2-E7685E3A8238}"/>
                    </a:ext>
                  </a:extLst>
                </p:cNvPr>
                <p:cNvSpPr/>
                <p:nvPr/>
              </p:nvSpPr>
              <p:spPr>
                <a:xfrm>
                  <a:off x="5415895" y="4185746"/>
                  <a:ext cx="33112" cy="14881"/>
                </a:xfrm>
                <a:custGeom>
                  <a:avLst/>
                  <a:gdLst>
                    <a:gd name="connsiteX0" fmla="*/ 9301 w 33112"/>
                    <a:gd name="connsiteY0" fmla="*/ 14882 h 14881"/>
                    <a:gd name="connsiteX1" fmla="*/ 33112 w 33112"/>
                    <a:gd name="connsiteY1" fmla="*/ 1860 h 14881"/>
                    <a:gd name="connsiteX2" fmla="*/ 31996 w 33112"/>
                    <a:gd name="connsiteY2" fmla="*/ 1860 h 14881"/>
                    <a:gd name="connsiteX3" fmla="*/ 30880 w 33112"/>
                    <a:gd name="connsiteY3" fmla="*/ 1488 h 14881"/>
                    <a:gd name="connsiteX4" fmla="*/ 29764 w 33112"/>
                    <a:gd name="connsiteY4" fmla="*/ 1116 h 14881"/>
                    <a:gd name="connsiteX5" fmla="*/ 28648 w 33112"/>
                    <a:gd name="connsiteY5" fmla="*/ 1116 h 14881"/>
                    <a:gd name="connsiteX6" fmla="*/ 27159 w 33112"/>
                    <a:gd name="connsiteY6" fmla="*/ 744 h 14881"/>
                    <a:gd name="connsiteX7" fmla="*/ 26043 w 33112"/>
                    <a:gd name="connsiteY7" fmla="*/ 372 h 14881"/>
                    <a:gd name="connsiteX8" fmla="*/ 24927 w 33112"/>
                    <a:gd name="connsiteY8" fmla="*/ 372 h 14881"/>
                    <a:gd name="connsiteX9" fmla="*/ 23811 w 33112"/>
                    <a:gd name="connsiteY9" fmla="*/ 0 h 14881"/>
                    <a:gd name="connsiteX10" fmla="*/ 0 w 33112"/>
                    <a:gd name="connsiteY10" fmla="*/ 12650 h 14881"/>
                    <a:gd name="connsiteX11" fmla="*/ 1116 w 33112"/>
                    <a:gd name="connsiteY11" fmla="*/ 13022 h 14881"/>
                    <a:gd name="connsiteX12" fmla="*/ 2232 w 33112"/>
                    <a:gd name="connsiteY12" fmla="*/ 13022 h 14881"/>
                    <a:gd name="connsiteX13" fmla="*/ 3348 w 33112"/>
                    <a:gd name="connsiteY13" fmla="*/ 13394 h 14881"/>
                    <a:gd name="connsiteX14" fmla="*/ 4465 w 33112"/>
                    <a:gd name="connsiteY14" fmla="*/ 13766 h 14881"/>
                    <a:gd name="connsiteX15" fmla="*/ 5581 w 33112"/>
                    <a:gd name="connsiteY15" fmla="*/ 14138 h 14881"/>
                    <a:gd name="connsiteX16" fmla="*/ 7069 w 33112"/>
                    <a:gd name="connsiteY16" fmla="*/ 14138 h 14881"/>
                    <a:gd name="connsiteX17" fmla="*/ 8185 w 33112"/>
                    <a:gd name="connsiteY17" fmla="*/ 14510 h 148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33112" h="14881">
                      <a:moveTo>
                        <a:pt x="9301" y="14882"/>
                      </a:moveTo>
                      <a:lnTo>
                        <a:pt x="33112" y="1860"/>
                      </a:lnTo>
                      <a:lnTo>
                        <a:pt x="31996" y="1860"/>
                      </a:lnTo>
                      <a:lnTo>
                        <a:pt x="30880" y="1488"/>
                      </a:lnTo>
                      <a:lnTo>
                        <a:pt x="29764" y="1116"/>
                      </a:lnTo>
                      <a:lnTo>
                        <a:pt x="28648" y="1116"/>
                      </a:lnTo>
                      <a:lnTo>
                        <a:pt x="27159" y="744"/>
                      </a:lnTo>
                      <a:lnTo>
                        <a:pt x="26043" y="372"/>
                      </a:lnTo>
                      <a:lnTo>
                        <a:pt x="24927" y="372"/>
                      </a:lnTo>
                      <a:lnTo>
                        <a:pt x="23811" y="0"/>
                      </a:lnTo>
                      <a:lnTo>
                        <a:pt x="0" y="12650"/>
                      </a:lnTo>
                      <a:lnTo>
                        <a:pt x="1116" y="13022"/>
                      </a:lnTo>
                      <a:lnTo>
                        <a:pt x="2232" y="13022"/>
                      </a:lnTo>
                      <a:lnTo>
                        <a:pt x="3348" y="13394"/>
                      </a:lnTo>
                      <a:lnTo>
                        <a:pt x="4465" y="13766"/>
                      </a:lnTo>
                      <a:lnTo>
                        <a:pt x="5581" y="14138"/>
                      </a:lnTo>
                      <a:lnTo>
                        <a:pt x="7069" y="14138"/>
                      </a:lnTo>
                      <a:lnTo>
                        <a:pt x="8185" y="14510"/>
                      </a:lnTo>
                      <a:close/>
                    </a:path>
                  </a:pathLst>
                </a:custGeom>
                <a:solidFill>
                  <a:srgbClr val="424242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21" name="Freeform: Shape 2620">
                  <a:extLst>
                    <a:ext uri="{FF2B5EF4-FFF2-40B4-BE49-F238E27FC236}">
                      <a16:creationId xmlns:a16="http://schemas.microsoft.com/office/drawing/2014/main" id="{52D646C9-04CF-4488-A8C3-7812776867D5}"/>
                    </a:ext>
                  </a:extLst>
                </p:cNvPr>
                <p:cNvSpPr/>
                <p:nvPr/>
              </p:nvSpPr>
              <p:spPr>
                <a:xfrm>
                  <a:off x="5492909" y="4320055"/>
                  <a:ext cx="28275" cy="19718"/>
                </a:xfrm>
                <a:custGeom>
                  <a:avLst/>
                  <a:gdLst>
                    <a:gd name="connsiteX0" fmla="*/ 0 w 28275"/>
                    <a:gd name="connsiteY0" fmla="*/ 19719 h 19718"/>
                    <a:gd name="connsiteX1" fmla="*/ 23811 w 28275"/>
                    <a:gd name="connsiteY1" fmla="*/ 7069 h 19718"/>
                    <a:gd name="connsiteX2" fmla="*/ 24555 w 28275"/>
                    <a:gd name="connsiteY2" fmla="*/ 6325 h 19718"/>
                    <a:gd name="connsiteX3" fmla="*/ 24927 w 28275"/>
                    <a:gd name="connsiteY3" fmla="*/ 5209 h 19718"/>
                    <a:gd name="connsiteX4" fmla="*/ 25671 w 28275"/>
                    <a:gd name="connsiteY4" fmla="*/ 4465 h 19718"/>
                    <a:gd name="connsiteX5" fmla="*/ 26043 w 28275"/>
                    <a:gd name="connsiteY5" fmla="*/ 3720 h 19718"/>
                    <a:gd name="connsiteX6" fmla="*/ 26788 w 28275"/>
                    <a:gd name="connsiteY6" fmla="*/ 2604 h 19718"/>
                    <a:gd name="connsiteX7" fmla="*/ 27160 w 28275"/>
                    <a:gd name="connsiteY7" fmla="*/ 1860 h 19718"/>
                    <a:gd name="connsiteX8" fmla="*/ 27904 w 28275"/>
                    <a:gd name="connsiteY8" fmla="*/ 1116 h 19718"/>
                    <a:gd name="connsiteX9" fmla="*/ 28276 w 28275"/>
                    <a:gd name="connsiteY9" fmla="*/ 0 h 19718"/>
                    <a:gd name="connsiteX10" fmla="*/ 4465 w 28275"/>
                    <a:gd name="connsiteY10" fmla="*/ 12650 h 19718"/>
                    <a:gd name="connsiteX11" fmla="*/ 3720 w 28275"/>
                    <a:gd name="connsiteY11" fmla="*/ 13766 h 19718"/>
                    <a:gd name="connsiteX12" fmla="*/ 3348 w 28275"/>
                    <a:gd name="connsiteY12" fmla="*/ 14510 h 19718"/>
                    <a:gd name="connsiteX13" fmla="*/ 2604 w 28275"/>
                    <a:gd name="connsiteY13" fmla="*/ 15254 h 19718"/>
                    <a:gd name="connsiteX14" fmla="*/ 2232 w 28275"/>
                    <a:gd name="connsiteY14" fmla="*/ 16370 h 19718"/>
                    <a:gd name="connsiteX15" fmla="*/ 1488 w 28275"/>
                    <a:gd name="connsiteY15" fmla="*/ 17114 h 19718"/>
                    <a:gd name="connsiteX16" fmla="*/ 1116 w 28275"/>
                    <a:gd name="connsiteY16" fmla="*/ 17858 h 19718"/>
                    <a:gd name="connsiteX17" fmla="*/ 372 w 28275"/>
                    <a:gd name="connsiteY17" fmla="*/ 18974 h 197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8275" h="19718">
                      <a:moveTo>
                        <a:pt x="0" y="19719"/>
                      </a:moveTo>
                      <a:lnTo>
                        <a:pt x="23811" y="7069"/>
                      </a:lnTo>
                      <a:lnTo>
                        <a:pt x="24555" y="6325"/>
                      </a:lnTo>
                      <a:lnTo>
                        <a:pt x="24927" y="5209"/>
                      </a:lnTo>
                      <a:lnTo>
                        <a:pt x="25671" y="4465"/>
                      </a:lnTo>
                      <a:lnTo>
                        <a:pt x="26043" y="3720"/>
                      </a:lnTo>
                      <a:lnTo>
                        <a:pt x="26788" y="2604"/>
                      </a:lnTo>
                      <a:lnTo>
                        <a:pt x="27160" y="1860"/>
                      </a:lnTo>
                      <a:lnTo>
                        <a:pt x="27904" y="1116"/>
                      </a:lnTo>
                      <a:lnTo>
                        <a:pt x="28276" y="0"/>
                      </a:lnTo>
                      <a:lnTo>
                        <a:pt x="4465" y="12650"/>
                      </a:lnTo>
                      <a:lnTo>
                        <a:pt x="3720" y="13766"/>
                      </a:lnTo>
                      <a:lnTo>
                        <a:pt x="3348" y="14510"/>
                      </a:lnTo>
                      <a:lnTo>
                        <a:pt x="2604" y="15254"/>
                      </a:lnTo>
                      <a:lnTo>
                        <a:pt x="2232" y="16370"/>
                      </a:lnTo>
                      <a:lnTo>
                        <a:pt x="1488" y="17114"/>
                      </a:lnTo>
                      <a:lnTo>
                        <a:pt x="1116" y="17858"/>
                      </a:lnTo>
                      <a:lnTo>
                        <a:pt x="372" y="18974"/>
                      </a:lnTo>
                      <a:close/>
                    </a:path>
                  </a:pathLst>
                </a:custGeom>
                <a:solidFill>
                  <a:srgbClr val="424242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22" name="Freeform: Shape 2621">
                  <a:extLst>
                    <a:ext uri="{FF2B5EF4-FFF2-40B4-BE49-F238E27FC236}">
                      <a16:creationId xmlns:a16="http://schemas.microsoft.com/office/drawing/2014/main" id="{5B4B7E7B-22BB-48B5-8630-203D0FB07639}"/>
                    </a:ext>
                  </a:extLst>
                </p:cNvPr>
                <p:cNvSpPr/>
                <p:nvPr/>
              </p:nvSpPr>
              <p:spPr>
                <a:xfrm>
                  <a:off x="5484724" y="4328985"/>
                  <a:ext cx="30135" cy="17486"/>
                </a:xfrm>
                <a:custGeom>
                  <a:avLst/>
                  <a:gdLst>
                    <a:gd name="connsiteX0" fmla="*/ 0 w 30135"/>
                    <a:gd name="connsiteY0" fmla="*/ 17486 h 17486"/>
                    <a:gd name="connsiteX1" fmla="*/ 23811 w 30135"/>
                    <a:gd name="connsiteY1" fmla="*/ 4837 h 17486"/>
                    <a:gd name="connsiteX2" fmla="*/ 24927 w 30135"/>
                    <a:gd name="connsiteY2" fmla="*/ 4092 h 17486"/>
                    <a:gd name="connsiteX3" fmla="*/ 25671 w 30135"/>
                    <a:gd name="connsiteY3" fmla="*/ 3348 h 17486"/>
                    <a:gd name="connsiteX4" fmla="*/ 26415 w 30135"/>
                    <a:gd name="connsiteY4" fmla="*/ 2976 h 17486"/>
                    <a:gd name="connsiteX5" fmla="*/ 27159 w 30135"/>
                    <a:gd name="connsiteY5" fmla="*/ 2232 h 17486"/>
                    <a:gd name="connsiteX6" fmla="*/ 27904 w 30135"/>
                    <a:gd name="connsiteY6" fmla="*/ 1860 h 17486"/>
                    <a:gd name="connsiteX7" fmla="*/ 28648 w 30135"/>
                    <a:gd name="connsiteY7" fmla="*/ 1116 h 17486"/>
                    <a:gd name="connsiteX8" fmla="*/ 29392 w 30135"/>
                    <a:gd name="connsiteY8" fmla="*/ 744 h 17486"/>
                    <a:gd name="connsiteX9" fmla="*/ 30136 w 30135"/>
                    <a:gd name="connsiteY9" fmla="*/ 0 h 17486"/>
                    <a:gd name="connsiteX10" fmla="*/ 6325 w 30135"/>
                    <a:gd name="connsiteY10" fmla="*/ 12650 h 17486"/>
                    <a:gd name="connsiteX11" fmla="*/ 5581 w 30135"/>
                    <a:gd name="connsiteY11" fmla="*/ 13394 h 17486"/>
                    <a:gd name="connsiteX12" fmla="*/ 4837 w 30135"/>
                    <a:gd name="connsiteY12" fmla="*/ 13766 h 17486"/>
                    <a:gd name="connsiteX13" fmla="*/ 4092 w 30135"/>
                    <a:gd name="connsiteY13" fmla="*/ 14510 h 17486"/>
                    <a:gd name="connsiteX14" fmla="*/ 3348 w 30135"/>
                    <a:gd name="connsiteY14" fmla="*/ 15254 h 17486"/>
                    <a:gd name="connsiteX15" fmla="*/ 2604 w 30135"/>
                    <a:gd name="connsiteY15" fmla="*/ 15626 h 17486"/>
                    <a:gd name="connsiteX16" fmla="*/ 1488 w 30135"/>
                    <a:gd name="connsiteY16" fmla="*/ 16370 h 17486"/>
                    <a:gd name="connsiteX17" fmla="*/ 744 w 30135"/>
                    <a:gd name="connsiteY17" fmla="*/ 16742 h 174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30135" h="17486">
                      <a:moveTo>
                        <a:pt x="0" y="17486"/>
                      </a:moveTo>
                      <a:lnTo>
                        <a:pt x="23811" y="4837"/>
                      </a:lnTo>
                      <a:lnTo>
                        <a:pt x="24927" y="4092"/>
                      </a:lnTo>
                      <a:lnTo>
                        <a:pt x="25671" y="3348"/>
                      </a:lnTo>
                      <a:lnTo>
                        <a:pt x="26415" y="2976"/>
                      </a:lnTo>
                      <a:lnTo>
                        <a:pt x="27159" y="2232"/>
                      </a:lnTo>
                      <a:lnTo>
                        <a:pt x="27904" y="1860"/>
                      </a:lnTo>
                      <a:lnTo>
                        <a:pt x="28648" y="1116"/>
                      </a:lnTo>
                      <a:lnTo>
                        <a:pt x="29392" y="744"/>
                      </a:lnTo>
                      <a:lnTo>
                        <a:pt x="30136" y="0"/>
                      </a:lnTo>
                      <a:lnTo>
                        <a:pt x="6325" y="12650"/>
                      </a:lnTo>
                      <a:lnTo>
                        <a:pt x="5581" y="13394"/>
                      </a:lnTo>
                      <a:lnTo>
                        <a:pt x="4837" y="13766"/>
                      </a:lnTo>
                      <a:lnTo>
                        <a:pt x="4092" y="14510"/>
                      </a:lnTo>
                      <a:lnTo>
                        <a:pt x="3348" y="15254"/>
                      </a:lnTo>
                      <a:lnTo>
                        <a:pt x="2604" y="15626"/>
                      </a:lnTo>
                      <a:lnTo>
                        <a:pt x="1488" y="16370"/>
                      </a:lnTo>
                      <a:lnTo>
                        <a:pt x="744" y="16742"/>
                      </a:lnTo>
                      <a:close/>
                    </a:path>
                  </a:pathLst>
                </a:custGeom>
                <a:solidFill>
                  <a:srgbClr val="424242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23" name="Freeform: Shape 2622">
                  <a:extLst>
                    <a:ext uri="{FF2B5EF4-FFF2-40B4-BE49-F238E27FC236}">
                      <a16:creationId xmlns:a16="http://schemas.microsoft.com/office/drawing/2014/main" id="{94131B50-4C5D-4AC7-9058-D6284C7CA8B9}"/>
                    </a:ext>
                  </a:extLst>
                </p:cNvPr>
                <p:cNvSpPr/>
                <p:nvPr/>
              </p:nvSpPr>
              <p:spPr>
                <a:xfrm>
                  <a:off x="5498118" y="4310010"/>
                  <a:ext cx="26415" cy="21578"/>
                </a:xfrm>
                <a:custGeom>
                  <a:avLst/>
                  <a:gdLst>
                    <a:gd name="connsiteX0" fmla="*/ 0 w 26415"/>
                    <a:gd name="connsiteY0" fmla="*/ 21579 h 21578"/>
                    <a:gd name="connsiteX1" fmla="*/ 23811 w 26415"/>
                    <a:gd name="connsiteY1" fmla="*/ 8557 h 21578"/>
                    <a:gd name="connsiteX2" fmla="*/ 24183 w 26415"/>
                    <a:gd name="connsiteY2" fmla="*/ 7813 h 21578"/>
                    <a:gd name="connsiteX3" fmla="*/ 24555 w 26415"/>
                    <a:gd name="connsiteY3" fmla="*/ 6697 h 21578"/>
                    <a:gd name="connsiteX4" fmla="*/ 24927 w 26415"/>
                    <a:gd name="connsiteY4" fmla="*/ 5581 h 21578"/>
                    <a:gd name="connsiteX5" fmla="*/ 25299 w 26415"/>
                    <a:gd name="connsiteY5" fmla="*/ 4465 h 21578"/>
                    <a:gd name="connsiteX6" fmla="*/ 25671 w 26415"/>
                    <a:gd name="connsiteY6" fmla="*/ 3349 h 21578"/>
                    <a:gd name="connsiteX7" fmla="*/ 25671 w 26415"/>
                    <a:gd name="connsiteY7" fmla="*/ 2232 h 21578"/>
                    <a:gd name="connsiteX8" fmla="*/ 26043 w 26415"/>
                    <a:gd name="connsiteY8" fmla="*/ 1116 h 21578"/>
                    <a:gd name="connsiteX9" fmla="*/ 26415 w 26415"/>
                    <a:gd name="connsiteY9" fmla="*/ 0 h 21578"/>
                    <a:gd name="connsiteX10" fmla="*/ 2604 w 26415"/>
                    <a:gd name="connsiteY10" fmla="*/ 12650 h 21578"/>
                    <a:gd name="connsiteX11" fmla="*/ 2232 w 26415"/>
                    <a:gd name="connsiteY11" fmla="*/ 13766 h 21578"/>
                    <a:gd name="connsiteX12" fmla="*/ 1860 w 26415"/>
                    <a:gd name="connsiteY12" fmla="*/ 14882 h 21578"/>
                    <a:gd name="connsiteX13" fmla="*/ 1488 w 26415"/>
                    <a:gd name="connsiteY13" fmla="*/ 15998 h 21578"/>
                    <a:gd name="connsiteX14" fmla="*/ 1116 w 26415"/>
                    <a:gd name="connsiteY14" fmla="*/ 17114 h 21578"/>
                    <a:gd name="connsiteX15" fmla="*/ 1116 w 26415"/>
                    <a:gd name="connsiteY15" fmla="*/ 18230 h 21578"/>
                    <a:gd name="connsiteX16" fmla="*/ 744 w 26415"/>
                    <a:gd name="connsiteY16" fmla="*/ 19347 h 21578"/>
                    <a:gd name="connsiteX17" fmla="*/ 372 w 26415"/>
                    <a:gd name="connsiteY17" fmla="*/ 20463 h 21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6415" h="21578">
                      <a:moveTo>
                        <a:pt x="0" y="21579"/>
                      </a:moveTo>
                      <a:lnTo>
                        <a:pt x="23811" y="8557"/>
                      </a:lnTo>
                      <a:lnTo>
                        <a:pt x="24183" y="7813"/>
                      </a:lnTo>
                      <a:lnTo>
                        <a:pt x="24555" y="6697"/>
                      </a:lnTo>
                      <a:lnTo>
                        <a:pt x="24927" y="5581"/>
                      </a:lnTo>
                      <a:lnTo>
                        <a:pt x="25299" y="4465"/>
                      </a:lnTo>
                      <a:lnTo>
                        <a:pt x="25671" y="3349"/>
                      </a:lnTo>
                      <a:lnTo>
                        <a:pt x="25671" y="2232"/>
                      </a:lnTo>
                      <a:lnTo>
                        <a:pt x="26043" y="1116"/>
                      </a:lnTo>
                      <a:lnTo>
                        <a:pt x="26415" y="0"/>
                      </a:lnTo>
                      <a:lnTo>
                        <a:pt x="2604" y="12650"/>
                      </a:lnTo>
                      <a:lnTo>
                        <a:pt x="2232" y="13766"/>
                      </a:lnTo>
                      <a:lnTo>
                        <a:pt x="1860" y="14882"/>
                      </a:lnTo>
                      <a:lnTo>
                        <a:pt x="1488" y="15998"/>
                      </a:lnTo>
                      <a:lnTo>
                        <a:pt x="1116" y="17114"/>
                      </a:lnTo>
                      <a:lnTo>
                        <a:pt x="1116" y="18230"/>
                      </a:lnTo>
                      <a:lnTo>
                        <a:pt x="744" y="19347"/>
                      </a:lnTo>
                      <a:lnTo>
                        <a:pt x="372" y="20463"/>
                      </a:lnTo>
                      <a:close/>
                    </a:path>
                  </a:pathLst>
                </a:custGeom>
                <a:solidFill>
                  <a:srgbClr val="424242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2624" name="Graphic 2528">
                <a:extLst>
                  <a:ext uri="{FF2B5EF4-FFF2-40B4-BE49-F238E27FC236}">
                    <a16:creationId xmlns:a16="http://schemas.microsoft.com/office/drawing/2014/main" id="{5A784606-D592-49E0-BD87-938DA34B5710}"/>
                  </a:ext>
                </a:extLst>
              </p:cNvPr>
              <p:cNvGrpSpPr/>
              <p:nvPr/>
            </p:nvGrpSpPr>
            <p:grpSpPr>
              <a:xfrm>
                <a:off x="5058728" y="3989676"/>
                <a:ext cx="129844" cy="161096"/>
                <a:chOff x="5058728" y="3989676"/>
                <a:chExt cx="129844" cy="161096"/>
              </a:xfrm>
              <a:solidFill>
                <a:srgbClr val="1B1B1B"/>
              </a:solidFill>
            </p:grpSpPr>
            <p:sp>
              <p:nvSpPr>
                <p:cNvPr id="2625" name="Freeform: Shape 2624">
                  <a:extLst>
                    <a:ext uri="{FF2B5EF4-FFF2-40B4-BE49-F238E27FC236}">
                      <a16:creationId xmlns:a16="http://schemas.microsoft.com/office/drawing/2014/main" id="{7C8A546A-1134-45DC-AECE-57D70F5B99AF}"/>
                    </a:ext>
                  </a:extLst>
                </p:cNvPr>
                <p:cNvSpPr/>
                <p:nvPr/>
              </p:nvSpPr>
              <p:spPr>
                <a:xfrm>
                  <a:off x="5164018" y="4101291"/>
                  <a:ext cx="24555" cy="22694"/>
                </a:xfrm>
                <a:custGeom>
                  <a:avLst/>
                  <a:gdLst>
                    <a:gd name="connsiteX0" fmla="*/ 0 w 24555"/>
                    <a:gd name="connsiteY0" fmla="*/ 22695 h 22694"/>
                    <a:gd name="connsiteX1" fmla="*/ 23811 w 24555"/>
                    <a:gd name="connsiteY1" fmla="*/ 10045 h 22694"/>
                    <a:gd name="connsiteX2" fmla="*/ 24183 w 24555"/>
                    <a:gd name="connsiteY2" fmla="*/ 8929 h 22694"/>
                    <a:gd name="connsiteX3" fmla="*/ 24183 w 24555"/>
                    <a:gd name="connsiteY3" fmla="*/ 7441 h 22694"/>
                    <a:gd name="connsiteX4" fmla="*/ 24183 w 24555"/>
                    <a:gd name="connsiteY4" fmla="*/ 6325 h 22694"/>
                    <a:gd name="connsiteX5" fmla="*/ 24183 w 24555"/>
                    <a:gd name="connsiteY5" fmla="*/ 4837 h 22694"/>
                    <a:gd name="connsiteX6" fmla="*/ 24555 w 24555"/>
                    <a:gd name="connsiteY6" fmla="*/ 3720 h 22694"/>
                    <a:gd name="connsiteX7" fmla="*/ 24555 w 24555"/>
                    <a:gd name="connsiteY7" fmla="*/ 2604 h 22694"/>
                    <a:gd name="connsiteX8" fmla="*/ 24555 w 24555"/>
                    <a:gd name="connsiteY8" fmla="*/ 1116 h 22694"/>
                    <a:gd name="connsiteX9" fmla="*/ 24555 w 24555"/>
                    <a:gd name="connsiteY9" fmla="*/ 0 h 22694"/>
                    <a:gd name="connsiteX10" fmla="*/ 744 w 24555"/>
                    <a:gd name="connsiteY10" fmla="*/ 12650 h 22694"/>
                    <a:gd name="connsiteX11" fmla="*/ 744 w 24555"/>
                    <a:gd name="connsiteY11" fmla="*/ 13766 h 22694"/>
                    <a:gd name="connsiteX12" fmla="*/ 744 w 24555"/>
                    <a:gd name="connsiteY12" fmla="*/ 15254 h 22694"/>
                    <a:gd name="connsiteX13" fmla="*/ 372 w 24555"/>
                    <a:gd name="connsiteY13" fmla="*/ 16370 h 22694"/>
                    <a:gd name="connsiteX14" fmla="*/ 372 w 24555"/>
                    <a:gd name="connsiteY14" fmla="*/ 17858 h 22694"/>
                    <a:gd name="connsiteX15" fmla="*/ 372 w 24555"/>
                    <a:gd name="connsiteY15" fmla="*/ 18974 h 22694"/>
                    <a:gd name="connsiteX16" fmla="*/ 372 w 24555"/>
                    <a:gd name="connsiteY16" fmla="*/ 20463 h 22694"/>
                    <a:gd name="connsiteX17" fmla="*/ 0 w 24555"/>
                    <a:gd name="connsiteY17" fmla="*/ 21579 h 226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4555" h="22694">
                      <a:moveTo>
                        <a:pt x="0" y="22695"/>
                      </a:moveTo>
                      <a:lnTo>
                        <a:pt x="23811" y="10045"/>
                      </a:lnTo>
                      <a:lnTo>
                        <a:pt x="24183" y="8929"/>
                      </a:lnTo>
                      <a:lnTo>
                        <a:pt x="24183" y="7441"/>
                      </a:lnTo>
                      <a:lnTo>
                        <a:pt x="24183" y="6325"/>
                      </a:lnTo>
                      <a:lnTo>
                        <a:pt x="24183" y="4837"/>
                      </a:lnTo>
                      <a:lnTo>
                        <a:pt x="24555" y="3720"/>
                      </a:lnTo>
                      <a:lnTo>
                        <a:pt x="24555" y="2604"/>
                      </a:lnTo>
                      <a:lnTo>
                        <a:pt x="24555" y="1116"/>
                      </a:lnTo>
                      <a:lnTo>
                        <a:pt x="24555" y="0"/>
                      </a:lnTo>
                      <a:lnTo>
                        <a:pt x="744" y="12650"/>
                      </a:lnTo>
                      <a:lnTo>
                        <a:pt x="744" y="13766"/>
                      </a:lnTo>
                      <a:lnTo>
                        <a:pt x="744" y="15254"/>
                      </a:lnTo>
                      <a:lnTo>
                        <a:pt x="372" y="16370"/>
                      </a:lnTo>
                      <a:lnTo>
                        <a:pt x="372" y="17858"/>
                      </a:lnTo>
                      <a:lnTo>
                        <a:pt x="372" y="18974"/>
                      </a:lnTo>
                      <a:lnTo>
                        <a:pt x="372" y="20463"/>
                      </a:lnTo>
                      <a:lnTo>
                        <a:pt x="0" y="21579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26" name="Freeform: Shape 2625">
                  <a:extLst>
                    <a:ext uri="{FF2B5EF4-FFF2-40B4-BE49-F238E27FC236}">
                      <a16:creationId xmlns:a16="http://schemas.microsoft.com/office/drawing/2014/main" id="{41950186-A144-47F0-8791-25CCD19E7E62}"/>
                    </a:ext>
                  </a:extLst>
                </p:cNvPr>
                <p:cNvSpPr/>
                <p:nvPr/>
              </p:nvSpPr>
              <p:spPr>
                <a:xfrm>
                  <a:off x="5163646" y="4087897"/>
                  <a:ext cx="24927" cy="23811"/>
                </a:xfrm>
                <a:custGeom>
                  <a:avLst/>
                  <a:gdLst>
                    <a:gd name="connsiteX0" fmla="*/ 1116 w 24927"/>
                    <a:gd name="connsiteY0" fmla="*/ 23811 h 23811"/>
                    <a:gd name="connsiteX1" fmla="*/ 24927 w 24927"/>
                    <a:gd name="connsiteY1" fmla="*/ 11161 h 23811"/>
                    <a:gd name="connsiteX2" fmla="*/ 24927 w 24927"/>
                    <a:gd name="connsiteY2" fmla="*/ 9673 h 23811"/>
                    <a:gd name="connsiteX3" fmla="*/ 24555 w 24927"/>
                    <a:gd name="connsiteY3" fmla="*/ 8557 h 23811"/>
                    <a:gd name="connsiteX4" fmla="*/ 24555 w 24927"/>
                    <a:gd name="connsiteY4" fmla="*/ 7069 h 23811"/>
                    <a:gd name="connsiteX5" fmla="*/ 24183 w 24927"/>
                    <a:gd name="connsiteY5" fmla="*/ 5581 h 23811"/>
                    <a:gd name="connsiteX6" fmla="*/ 24183 w 24927"/>
                    <a:gd name="connsiteY6" fmla="*/ 4093 h 23811"/>
                    <a:gd name="connsiteX7" fmla="*/ 24183 w 24927"/>
                    <a:gd name="connsiteY7" fmla="*/ 2977 h 23811"/>
                    <a:gd name="connsiteX8" fmla="*/ 23811 w 24927"/>
                    <a:gd name="connsiteY8" fmla="*/ 1488 h 23811"/>
                    <a:gd name="connsiteX9" fmla="*/ 23811 w 24927"/>
                    <a:gd name="connsiteY9" fmla="*/ 0 h 23811"/>
                    <a:gd name="connsiteX10" fmla="*/ 0 w 24927"/>
                    <a:gd name="connsiteY10" fmla="*/ 12650 h 23811"/>
                    <a:gd name="connsiteX11" fmla="*/ 0 w 24927"/>
                    <a:gd name="connsiteY11" fmla="*/ 14138 h 23811"/>
                    <a:gd name="connsiteX12" fmla="*/ 0 w 24927"/>
                    <a:gd name="connsiteY12" fmla="*/ 15626 h 23811"/>
                    <a:gd name="connsiteX13" fmla="*/ 372 w 24927"/>
                    <a:gd name="connsiteY13" fmla="*/ 17114 h 23811"/>
                    <a:gd name="connsiteX14" fmla="*/ 372 w 24927"/>
                    <a:gd name="connsiteY14" fmla="*/ 18230 h 23811"/>
                    <a:gd name="connsiteX15" fmla="*/ 744 w 24927"/>
                    <a:gd name="connsiteY15" fmla="*/ 19719 h 23811"/>
                    <a:gd name="connsiteX16" fmla="*/ 744 w 24927"/>
                    <a:gd name="connsiteY16" fmla="*/ 21207 h 23811"/>
                    <a:gd name="connsiteX17" fmla="*/ 744 w 24927"/>
                    <a:gd name="connsiteY17" fmla="*/ 22695 h 238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4927" h="23811">
                      <a:moveTo>
                        <a:pt x="1116" y="23811"/>
                      </a:moveTo>
                      <a:lnTo>
                        <a:pt x="24927" y="11161"/>
                      </a:lnTo>
                      <a:lnTo>
                        <a:pt x="24927" y="9673"/>
                      </a:lnTo>
                      <a:lnTo>
                        <a:pt x="24555" y="8557"/>
                      </a:lnTo>
                      <a:lnTo>
                        <a:pt x="24555" y="7069"/>
                      </a:lnTo>
                      <a:lnTo>
                        <a:pt x="24183" y="5581"/>
                      </a:lnTo>
                      <a:lnTo>
                        <a:pt x="24183" y="4093"/>
                      </a:lnTo>
                      <a:lnTo>
                        <a:pt x="24183" y="2977"/>
                      </a:lnTo>
                      <a:lnTo>
                        <a:pt x="23811" y="1488"/>
                      </a:lnTo>
                      <a:lnTo>
                        <a:pt x="23811" y="0"/>
                      </a:lnTo>
                      <a:lnTo>
                        <a:pt x="0" y="12650"/>
                      </a:lnTo>
                      <a:lnTo>
                        <a:pt x="0" y="14138"/>
                      </a:lnTo>
                      <a:lnTo>
                        <a:pt x="0" y="15626"/>
                      </a:lnTo>
                      <a:lnTo>
                        <a:pt x="372" y="17114"/>
                      </a:lnTo>
                      <a:lnTo>
                        <a:pt x="372" y="18230"/>
                      </a:lnTo>
                      <a:lnTo>
                        <a:pt x="744" y="19719"/>
                      </a:lnTo>
                      <a:lnTo>
                        <a:pt x="744" y="21207"/>
                      </a:lnTo>
                      <a:lnTo>
                        <a:pt x="744" y="22695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27" name="Freeform: Shape 2626">
                  <a:extLst>
                    <a:ext uri="{FF2B5EF4-FFF2-40B4-BE49-F238E27FC236}">
                      <a16:creationId xmlns:a16="http://schemas.microsoft.com/office/drawing/2014/main" id="{78AB2D4B-10F2-4364-93BB-1EBB07975E8B}"/>
                    </a:ext>
                  </a:extLst>
                </p:cNvPr>
                <p:cNvSpPr/>
                <p:nvPr/>
              </p:nvSpPr>
              <p:spPr>
                <a:xfrm>
                  <a:off x="5159926" y="4073387"/>
                  <a:ext cx="27159" cy="24555"/>
                </a:xfrm>
                <a:custGeom>
                  <a:avLst/>
                  <a:gdLst>
                    <a:gd name="connsiteX0" fmla="*/ 2976 w 27159"/>
                    <a:gd name="connsiteY0" fmla="*/ 24555 h 24555"/>
                    <a:gd name="connsiteX1" fmla="*/ 27160 w 27159"/>
                    <a:gd name="connsiteY1" fmla="*/ 11906 h 24555"/>
                    <a:gd name="connsiteX2" fmla="*/ 26788 w 27159"/>
                    <a:gd name="connsiteY2" fmla="*/ 10417 h 24555"/>
                    <a:gd name="connsiteX3" fmla="*/ 26415 w 27159"/>
                    <a:gd name="connsiteY3" fmla="*/ 8929 h 24555"/>
                    <a:gd name="connsiteX4" fmla="*/ 26043 w 27159"/>
                    <a:gd name="connsiteY4" fmla="*/ 7441 h 24555"/>
                    <a:gd name="connsiteX5" fmla="*/ 25671 w 27159"/>
                    <a:gd name="connsiteY5" fmla="*/ 5953 h 24555"/>
                    <a:gd name="connsiteX6" fmla="*/ 25299 w 27159"/>
                    <a:gd name="connsiteY6" fmla="*/ 4465 h 24555"/>
                    <a:gd name="connsiteX7" fmla="*/ 24927 w 27159"/>
                    <a:gd name="connsiteY7" fmla="*/ 2976 h 24555"/>
                    <a:gd name="connsiteX8" fmla="*/ 24555 w 27159"/>
                    <a:gd name="connsiteY8" fmla="*/ 1488 h 24555"/>
                    <a:gd name="connsiteX9" fmla="*/ 23811 w 27159"/>
                    <a:gd name="connsiteY9" fmla="*/ 0 h 24555"/>
                    <a:gd name="connsiteX10" fmla="*/ 0 w 27159"/>
                    <a:gd name="connsiteY10" fmla="*/ 12650 h 24555"/>
                    <a:gd name="connsiteX11" fmla="*/ 372 w 27159"/>
                    <a:gd name="connsiteY11" fmla="*/ 14138 h 24555"/>
                    <a:gd name="connsiteX12" fmla="*/ 744 w 27159"/>
                    <a:gd name="connsiteY12" fmla="*/ 15626 h 24555"/>
                    <a:gd name="connsiteX13" fmla="*/ 1116 w 27159"/>
                    <a:gd name="connsiteY13" fmla="*/ 17114 h 24555"/>
                    <a:gd name="connsiteX14" fmla="*/ 1488 w 27159"/>
                    <a:gd name="connsiteY14" fmla="*/ 18602 h 24555"/>
                    <a:gd name="connsiteX15" fmla="*/ 1860 w 27159"/>
                    <a:gd name="connsiteY15" fmla="*/ 20090 h 24555"/>
                    <a:gd name="connsiteX16" fmla="*/ 2232 w 27159"/>
                    <a:gd name="connsiteY16" fmla="*/ 21579 h 24555"/>
                    <a:gd name="connsiteX17" fmla="*/ 2604 w 27159"/>
                    <a:gd name="connsiteY17" fmla="*/ 23067 h 24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7159" h="24555">
                      <a:moveTo>
                        <a:pt x="2976" y="24555"/>
                      </a:moveTo>
                      <a:lnTo>
                        <a:pt x="27160" y="11906"/>
                      </a:lnTo>
                      <a:lnTo>
                        <a:pt x="26788" y="10417"/>
                      </a:lnTo>
                      <a:lnTo>
                        <a:pt x="26415" y="8929"/>
                      </a:lnTo>
                      <a:lnTo>
                        <a:pt x="26043" y="7441"/>
                      </a:lnTo>
                      <a:lnTo>
                        <a:pt x="25671" y="5953"/>
                      </a:lnTo>
                      <a:lnTo>
                        <a:pt x="25299" y="4465"/>
                      </a:lnTo>
                      <a:lnTo>
                        <a:pt x="24927" y="2976"/>
                      </a:lnTo>
                      <a:lnTo>
                        <a:pt x="24555" y="1488"/>
                      </a:lnTo>
                      <a:lnTo>
                        <a:pt x="23811" y="0"/>
                      </a:lnTo>
                      <a:lnTo>
                        <a:pt x="0" y="12650"/>
                      </a:lnTo>
                      <a:lnTo>
                        <a:pt x="372" y="14138"/>
                      </a:lnTo>
                      <a:lnTo>
                        <a:pt x="744" y="15626"/>
                      </a:lnTo>
                      <a:lnTo>
                        <a:pt x="1116" y="17114"/>
                      </a:lnTo>
                      <a:lnTo>
                        <a:pt x="1488" y="18602"/>
                      </a:lnTo>
                      <a:lnTo>
                        <a:pt x="1860" y="20090"/>
                      </a:lnTo>
                      <a:lnTo>
                        <a:pt x="2232" y="21579"/>
                      </a:lnTo>
                      <a:lnTo>
                        <a:pt x="2604" y="23067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28" name="Freeform: Shape 2627">
                  <a:extLst>
                    <a:ext uri="{FF2B5EF4-FFF2-40B4-BE49-F238E27FC236}">
                      <a16:creationId xmlns:a16="http://schemas.microsoft.com/office/drawing/2014/main" id="{7F62900B-C9D1-4A2A-9203-78E496DA4C68}"/>
                    </a:ext>
                  </a:extLst>
                </p:cNvPr>
                <p:cNvSpPr/>
                <p:nvPr/>
              </p:nvSpPr>
              <p:spPr>
                <a:xfrm>
                  <a:off x="5154345" y="4058877"/>
                  <a:ext cx="28647" cy="24927"/>
                </a:xfrm>
                <a:custGeom>
                  <a:avLst/>
                  <a:gdLst>
                    <a:gd name="connsiteX0" fmla="*/ 4837 w 28647"/>
                    <a:gd name="connsiteY0" fmla="*/ 24927 h 24927"/>
                    <a:gd name="connsiteX1" fmla="*/ 28648 w 28647"/>
                    <a:gd name="connsiteY1" fmla="*/ 11906 h 24927"/>
                    <a:gd name="connsiteX2" fmla="*/ 28276 w 28647"/>
                    <a:gd name="connsiteY2" fmla="*/ 10417 h 24927"/>
                    <a:gd name="connsiteX3" fmla="*/ 27532 w 28647"/>
                    <a:gd name="connsiteY3" fmla="*/ 8929 h 24927"/>
                    <a:gd name="connsiteX4" fmla="*/ 26788 w 28647"/>
                    <a:gd name="connsiteY4" fmla="*/ 7441 h 24927"/>
                    <a:gd name="connsiteX5" fmla="*/ 26415 w 28647"/>
                    <a:gd name="connsiteY5" fmla="*/ 5953 h 24927"/>
                    <a:gd name="connsiteX6" fmla="*/ 25671 w 28647"/>
                    <a:gd name="connsiteY6" fmla="*/ 4465 h 24927"/>
                    <a:gd name="connsiteX7" fmla="*/ 25299 w 28647"/>
                    <a:gd name="connsiteY7" fmla="*/ 2976 h 24927"/>
                    <a:gd name="connsiteX8" fmla="*/ 24555 w 28647"/>
                    <a:gd name="connsiteY8" fmla="*/ 1488 h 24927"/>
                    <a:gd name="connsiteX9" fmla="*/ 23811 w 28647"/>
                    <a:gd name="connsiteY9" fmla="*/ 0 h 24927"/>
                    <a:gd name="connsiteX10" fmla="*/ 0 w 28647"/>
                    <a:gd name="connsiteY10" fmla="*/ 12650 h 24927"/>
                    <a:gd name="connsiteX11" fmla="*/ 744 w 28647"/>
                    <a:gd name="connsiteY11" fmla="*/ 14138 h 24927"/>
                    <a:gd name="connsiteX12" fmla="*/ 1116 w 28647"/>
                    <a:gd name="connsiteY12" fmla="*/ 15626 h 24927"/>
                    <a:gd name="connsiteX13" fmla="*/ 1860 w 28647"/>
                    <a:gd name="connsiteY13" fmla="*/ 17114 h 24927"/>
                    <a:gd name="connsiteX14" fmla="*/ 2604 w 28647"/>
                    <a:gd name="connsiteY14" fmla="*/ 18602 h 24927"/>
                    <a:gd name="connsiteX15" fmla="*/ 2976 w 28647"/>
                    <a:gd name="connsiteY15" fmla="*/ 20463 h 24927"/>
                    <a:gd name="connsiteX16" fmla="*/ 3720 w 28647"/>
                    <a:gd name="connsiteY16" fmla="*/ 21951 h 24927"/>
                    <a:gd name="connsiteX17" fmla="*/ 4093 w 28647"/>
                    <a:gd name="connsiteY17" fmla="*/ 23439 h 249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8647" h="24927">
                      <a:moveTo>
                        <a:pt x="4837" y="24927"/>
                      </a:moveTo>
                      <a:lnTo>
                        <a:pt x="28648" y="11906"/>
                      </a:lnTo>
                      <a:lnTo>
                        <a:pt x="28276" y="10417"/>
                      </a:lnTo>
                      <a:lnTo>
                        <a:pt x="27532" y="8929"/>
                      </a:lnTo>
                      <a:lnTo>
                        <a:pt x="26788" y="7441"/>
                      </a:lnTo>
                      <a:lnTo>
                        <a:pt x="26415" y="5953"/>
                      </a:lnTo>
                      <a:lnTo>
                        <a:pt x="25671" y="4465"/>
                      </a:lnTo>
                      <a:lnTo>
                        <a:pt x="25299" y="2976"/>
                      </a:lnTo>
                      <a:lnTo>
                        <a:pt x="24555" y="1488"/>
                      </a:lnTo>
                      <a:lnTo>
                        <a:pt x="23811" y="0"/>
                      </a:lnTo>
                      <a:lnTo>
                        <a:pt x="0" y="12650"/>
                      </a:lnTo>
                      <a:lnTo>
                        <a:pt x="744" y="14138"/>
                      </a:lnTo>
                      <a:lnTo>
                        <a:pt x="1116" y="15626"/>
                      </a:lnTo>
                      <a:lnTo>
                        <a:pt x="1860" y="17114"/>
                      </a:lnTo>
                      <a:lnTo>
                        <a:pt x="2604" y="18602"/>
                      </a:lnTo>
                      <a:lnTo>
                        <a:pt x="2976" y="20463"/>
                      </a:lnTo>
                      <a:lnTo>
                        <a:pt x="3720" y="21951"/>
                      </a:lnTo>
                      <a:lnTo>
                        <a:pt x="4093" y="23439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29" name="Freeform: Shape 2628">
                  <a:extLst>
                    <a:ext uri="{FF2B5EF4-FFF2-40B4-BE49-F238E27FC236}">
                      <a16:creationId xmlns:a16="http://schemas.microsoft.com/office/drawing/2014/main" id="{7DA24D01-045C-42AB-B744-A2C9CDFE605F}"/>
                    </a:ext>
                  </a:extLst>
                </p:cNvPr>
                <p:cNvSpPr/>
                <p:nvPr/>
              </p:nvSpPr>
              <p:spPr>
                <a:xfrm>
                  <a:off x="5145788" y="4042507"/>
                  <a:ext cx="30135" cy="24555"/>
                </a:xfrm>
                <a:custGeom>
                  <a:avLst/>
                  <a:gdLst>
                    <a:gd name="connsiteX0" fmla="*/ 6325 w 30135"/>
                    <a:gd name="connsiteY0" fmla="*/ 24555 h 24555"/>
                    <a:gd name="connsiteX1" fmla="*/ 30136 w 30135"/>
                    <a:gd name="connsiteY1" fmla="*/ 11533 h 24555"/>
                    <a:gd name="connsiteX2" fmla="*/ 29392 w 30135"/>
                    <a:gd name="connsiteY2" fmla="*/ 10045 h 24555"/>
                    <a:gd name="connsiteX3" fmla="*/ 28648 w 30135"/>
                    <a:gd name="connsiteY3" fmla="*/ 8557 h 24555"/>
                    <a:gd name="connsiteX4" fmla="*/ 27904 w 30135"/>
                    <a:gd name="connsiteY4" fmla="*/ 7441 h 24555"/>
                    <a:gd name="connsiteX5" fmla="*/ 27159 w 30135"/>
                    <a:gd name="connsiteY5" fmla="*/ 5953 h 24555"/>
                    <a:gd name="connsiteX6" fmla="*/ 26043 w 30135"/>
                    <a:gd name="connsiteY6" fmla="*/ 4464 h 24555"/>
                    <a:gd name="connsiteX7" fmla="*/ 25299 w 30135"/>
                    <a:gd name="connsiteY7" fmla="*/ 2976 h 24555"/>
                    <a:gd name="connsiteX8" fmla="*/ 24555 w 30135"/>
                    <a:gd name="connsiteY8" fmla="*/ 1488 h 24555"/>
                    <a:gd name="connsiteX9" fmla="*/ 23811 w 30135"/>
                    <a:gd name="connsiteY9" fmla="*/ 0 h 24555"/>
                    <a:gd name="connsiteX10" fmla="*/ 0 w 30135"/>
                    <a:gd name="connsiteY10" fmla="*/ 12650 h 24555"/>
                    <a:gd name="connsiteX11" fmla="*/ 744 w 30135"/>
                    <a:gd name="connsiteY11" fmla="*/ 14138 h 24555"/>
                    <a:gd name="connsiteX12" fmla="*/ 1488 w 30135"/>
                    <a:gd name="connsiteY12" fmla="*/ 15626 h 24555"/>
                    <a:gd name="connsiteX13" fmla="*/ 2232 w 30135"/>
                    <a:gd name="connsiteY13" fmla="*/ 17114 h 24555"/>
                    <a:gd name="connsiteX14" fmla="*/ 2976 w 30135"/>
                    <a:gd name="connsiteY14" fmla="*/ 18602 h 24555"/>
                    <a:gd name="connsiteX15" fmla="*/ 4092 w 30135"/>
                    <a:gd name="connsiteY15" fmla="*/ 20090 h 24555"/>
                    <a:gd name="connsiteX16" fmla="*/ 4837 w 30135"/>
                    <a:gd name="connsiteY16" fmla="*/ 21579 h 24555"/>
                    <a:gd name="connsiteX17" fmla="*/ 5581 w 30135"/>
                    <a:gd name="connsiteY17" fmla="*/ 23067 h 24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30135" h="24555">
                      <a:moveTo>
                        <a:pt x="6325" y="24555"/>
                      </a:moveTo>
                      <a:lnTo>
                        <a:pt x="30136" y="11533"/>
                      </a:lnTo>
                      <a:lnTo>
                        <a:pt x="29392" y="10045"/>
                      </a:lnTo>
                      <a:lnTo>
                        <a:pt x="28648" y="8557"/>
                      </a:lnTo>
                      <a:lnTo>
                        <a:pt x="27904" y="7441"/>
                      </a:lnTo>
                      <a:lnTo>
                        <a:pt x="27159" y="5953"/>
                      </a:lnTo>
                      <a:lnTo>
                        <a:pt x="26043" y="4464"/>
                      </a:lnTo>
                      <a:lnTo>
                        <a:pt x="25299" y="2976"/>
                      </a:lnTo>
                      <a:lnTo>
                        <a:pt x="24555" y="1488"/>
                      </a:lnTo>
                      <a:lnTo>
                        <a:pt x="23811" y="0"/>
                      </a:lnTo>
                      <a:lnTo>
                        <a:pt x="0" y="12650"/>
                      </a:lnTo>
                      <a:lnTo>
                        <a:pt x="744" y="14138"/>
                      </a:lnTo>
                      <a:lnTo>
                        <a:pt x="1488" y="15626"/>
                      </a:lnTo>
                      <a:lnTo>
                        <a:pt x="2232" y="17114"/>
                      </a:lnTo>
                      <a:lnTo>
                        <a:pt x="2976" y="18602"/>
                      </a:lnTo>
                      <a:lnTo>
                        <a:pt x="4092" y="20090"/>
                      </a:lnTo>
                      <a:lnTo>
                        <a:pt x="4837" y="21579"/>
                      </a:lnTo>
                      <a:lnTo>
                        <a:pt x="5581" y="23067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30" name="Freeform: Shape 2629">
                  <a:extLst>
                    <a:ext uri="{FF2B5EF4-FFF2-40B4-BE49-F238E27FC236}">
                      <a16:creationId xmlns:a16="http://schemas.microsoft.com/office/drawing/2014/main" id="{4899B2B7-74E7-44A7-B9DC-A11BE6541F3B}"/>
                    </a:ext>
                  </a:extLst>
                </p:cNvPr>
                <p:cNvSpPr/>
                <p:nvPr/>
              </p:nvSpPr>
              <p:spPr>
                <a:xfrm>
                  <a:off x="5136487" y="4029113"/>
                  <a:ext cx="31624" cy="23811"/>
                </a:xfrm>
                <a:custGeom>
                  <a:avLst/>
                  <a:gdLst>
                    <a:gd name="connsiteX0" fmla="*/ 7813 w 31624"/>
                    <a:gd name="connsiteY0" fmla="*/ 23811 h 23811"/>
                    <a:gd name="connsiteX1" fmla="*/ 31624 w 31624"/>
                    <a:gd name="connsiteY1" fmla="*/ 11161 h 23811"/>
                    <a:gd name="connsiteX2" fmla="*/ 30508 w 31624"/>
                    <a:gd name="connsiteY2" fmla="*/ 9673 h 23811"/>
                    <a:gd name="connsiteX3" fmla="*/ 29764 w 31624"/>
                    <a:gd name="connsiteY3" fmla="*/ 8185 h 23811"/>
                    <a:gd name="connsiteX4" fmla="*/ 28648 w 31624"/>
                    <a:gd name="connsiteY4" fmla="*/ 7069 h 23811"/>
                    <a:gd name="connsiteX5" fmla="*/ 27532 w 31624"/>
                    <a:gd name="connsiteY5" fmla="*/ 5581 h 23811"/>
                    <a:gd name="connsiteX6" fmla="*/ 26787 w 31624"/>
                    <a:gd name="connsiteY6" fmla="*/ 4093 h 23811"/>
                    <a:gd name="connsiteX7" fmla="*/ 25671 w 31624"/>
                    <a:gd name="connsiteY7" fmla="*/ 2976 h 23811"/>
                    <a:gd name="connsiteX8" fmla="*/ 24555 w 31624"/>
                    <a:gd name="connsiteY8" fmla="*/ 1488 h 23811"/>
                    <a:gd name="connsiteX9" fmla="*/ 23811 w 31624"/>
                    <a:gd name="connsiteY9" fmla="*/ 0 h 23811"/>
                    <a:gd name="connsiteX10" fmla="*/ 0 w 31624"/>
                    <a:gd name="connsiteY10" fmla="*/ 12650 h 23811"/>
                    <a:gd name="connsiteX11" fmla="*/ 744 w 31624"/>
                    <a:gd name="connsiteY11" fmla="*/ 14138 h 23811"/>
                    <a:gd name="connsiteX12" fmla="*/ 1860 w 31624"/>
                    <a:gd name="connsiteY12" fmla="*/ 15626 h 23811"/>
                    <a:gd name="connsiteX13" fmla="*/ 2976 w 31624"/>
                    <a:gd name="connsiteY13" fmla="*/ 17114 h 23811"/>
                    <a:gd name="connsiteX14" fmla="*/ 3720 w 31624"/>
                    <a:gd name="connsiteY14" fmla="*/ 18230 h 23811"/>
                    <a:gd name="connsiteX15" fmla="*/ 4837 w 31624"/>
                    <a:gd name="connsiteY15" fmla="*/ 19719 h 23811"/>
                    <a:gd name="connsiteX16" fmla="*/ 5581 w 31624"/>
                    <a:gd name="connsiteY16" fmla="*/ 21207 h 23811"/>
                    <a:gd name="connsiteX17" fmla="*/ 6697 w 31624"/>
                    <a:gd name="connsiteY17" fmla="*/ 22323 h 238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31624" h="23811">
                      <a:moveTo>
                        <a:pt x="7813" y="23811"/>
                      </a:moveTo>
                      <a:lnTo>
                        <a:pt x="31624" y="11161"/>
                      </a:lnTo>
                      <a:lnTo>
                        <a:pt x="30508" y="9673"/>
                      </a:lnTo>
                      <a:lnTo>
                        <a:pt x="29764" y="8185"/>
                      </a:lnTo>
                      <a:lnTo>
                        <a:pt x="28648" y="7069"/>
                      </a:lnTo>
                      <a:lnTo>
                        <a:pt x="27532" y="5581"/>
                      </a:lnTo>
                      <a:lnTo>
                        <a:pt x="26787" y="4093"/>
                      </a:lnTo>
                      <a:lnTo>
                        <a:pt x="25671" y="2976"/>
                      </a:lnTo>
                      <a:lnTo>
                        <a:pt x="24555" y="1488"/>
                      </a:lnTo>
                      <a:lnTo>
                        <a:pt x="23811" y="0"/>
                      </a:lnTo>
                      <a:lnTo>
                        <a:pt x="0" y="12650"/>
                      </a:lnTo>
                      <a:lnTo>
                        <a:pt x="744" y="14138"/>
                      </a:lnTo>
                      <a:lnTo>
                        <a:pt x="1860" y="15626"/>
                      </a:lnTo>
                      <a:lnTo>
                        <a:pt x="2976" y="17114"/>
                      </a:lnTo>
                      <a:lnTo>
                        <a:pt x="3720" y="18230"/>
                      </a:lnTo>
                      <a:lnTo>
                        <a:pt x="4837" y="19719"/>
                      </a:lnTo>
                      <a:lnTo>
                        <a:pt x="5581" y="21207"/>
                      </a:lnTo>
                      <a:lnTo>
                        <a:pt x="6697" y="22323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31" name="Freeform: Shape 2630">
                  <a:extLst>
                    <a:ext uri="{FF2B5EF4-FFF2-40B4-BE49-F238E27FC236}">
                      <a16:creationId xmlns:a16="http://schemas.microsoft.com/office/drawing/2014/main" id="{0495A5DE-9B9E-4908-8462-F851AE1FE734}"/>
                    </a:ext>
                  </a:extLst>
                </p:cNvPr>
                <p:cNvSpPr/>
                <p:nvPr/>
              </p:nvSpPr>
              <p:spPr>
                <a:xfrm>
                  <a:off x="5126069" y="4017580"/>
                  <a:ext cx="32740" cy="22694"/>
                </a:xfrm>
                <a:custGeom>
                  <a:avLst/>
                  <a:gdLst>
                    <a:gd name="connsiteX0" fmla="*/ 8929 w 32740"/>
                    <a:gd name="connsiteY0" fmla="*/ 22695 h 22694"/>
                    <a:gd name="connsiteX1" fmla="*/ 32740 w 32740"/>
                    <a:gd name="connsiteY1" fmla="*/ 10045 h 22694"/>
                    <a:gd name="connsiteX2" fmla="*/ 31624 w 32740"/>
                    <a:gd name="connsiteY2" fmla="*/ 8557 h 22694"/>
                    <a:gd name="connsiteX3" fmla="*/ 30508 w 32740"/>
                    <a:gd name="connsiteY3" fmla="*/ 7441 h 22694"/>
                    <a:gd name="connsiteX4" fmla="*/ 29392 w 32740"/>
                    <a:gd name="connsiteY4" fmla="*/ 6325 h 22694"/>
                    <a:gd name="connsiteX5" fmla="*/ 28648 w 32740"/>
                    <a:gd name="connsiteY5" fmla="*/ 5209 h 22694"/>
                    <a:gd name="connsiteX6" fmla="*/ 27532 w 32740"/>
                    <a:gd name="connsiteY6" fmla="*/ 3720 h 22694"/>
                    <a:gd name="connsiteX7" fmla="*/ 26415 w 32740"/>
                    <a:gd name="connsiteY7" fmla="*/ 2604 h 22694"/>
                    <a:gd name="connsiteX8" fmla="*/ 25299 w 32740"/>
                    <a:gd name="connsiteY8" fmla="*/ 1116 h 22694"/>
                    <a:gd name="connsiteX9" fmla="*/ 24183 w 32740"/>
                    <a:gd name="connsiteY9" fmla="*/ 0 h 22694"/>
                    <a:gd name="connsiteX10" fmla="*/ 0 w 32740"/>
                    <a:gd name="connsiteY10" fmla="*/ 12650 h 22694"/>
                    <a:gd name="connsiteX11" fmla="*/ 1116 w 32740"/>
                    <a:gd name="connsiteY11" fmla="*/ 14138 h 22694"/>
                    <a:gd name="connsiteX12" fmla="*/ 2232 w 32740"/>
                    <a:gd name="connsiteY12" fmla="*/ 15254 h 22694"/>
                    <a:gd name="connsiteX13" fmla="*/ 3348 w 32740"/>
                    <a:gd name="connsiteY13" fmla="*/ 16370 h 22694"/>
                    <a:gd name="connsiteX14" fmla="*/ 4465 w 32740"/>
                    <a:gd name="connsiteY14" fmla="*/ 17858 h 22694"/>
                    <a:gd name="connsiteX15" fmla="*/ 5581 w 32740"/>
                    <a:gd name="connsiteY15" fmla="*/ 18974 h 22694"/>
                    <a:gd name="connsiteX16" fmla="*/ 6697 w 32740"/>
                    <a:gd name="connsiteY16" fmla="*/ 20090 h 22694"/>
                    <a:gd name="connsiteX17" fmla="*/ 7813 w 32740"/>
                    <a:gd name="connsiteY17" fmla="*/ 21579 h 226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32740" h="22694">
                      <a:moveTo>
                        <a:pt x="8929" y="22695"/>
                      </a:moveTo>
                      <a:lnTo>
                        <a:pt x="32740" y="10045"/>
                      </a:lnTo>
                      <a:lnTo>
                        <a:pt x="31624" y="8557"/>
                      </a:lnTo>
                      <a:lnTo>
                        <a:pt x="30508" y="7441"/>
                      </a:lnTo>
                      <a:lnTo>
                        <a:pt x="29392" y="6325"/>
                      </a:lnTo>
                      <a:lnTo>
                        <a:pt x="28648" y="5209"/>
                      </a:lnTo>
                      <a:lnTo>
                        <a:pt x="27532" y="3720"/>
                      </a:lnTo>
                      <a:lnTo>
                        <a:pt x="26415" y="2604"/>
                      </a:lnTo>
                      <a:lnTo>
                        <a:pt x="25299" y="1116"/>
                      </a:lnTo>
                      <a:lnTo>
                        <a:pt x="24183" y="0"/>
                      </a:lnTo>
                      <a:lnTo>
                        <a:pt x="0" y="12650"/>
                      </a:lnTo>
                      <a:lnTo>
                        <a:pt x="1116" y="14138"/>
                      </a:lnTo>
                      <a:lnTo>
                        <a:pt x="2232" y="15254"/>
                      </a:lnTo>
                      <a:lnTo>
                        <a:pt x="3348" y="16370"/>
                      </a:lnTo>
                      <a:lnTo>
                        <a:pt x="4465" y="17858"/>
                      </a:lnTo>
                      <a:lnTo>
                        <a:pt x="5581" y="18974"/>
                      </a:lnTo>
                      <a:lnTo>
                        <a:pt x="6697" y="20090"/>
                      </a:lnTo>
                      <a:lnTo>
                        <a:pt x="7813" y="21579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32" name="Freeform: Shape 2631">
                  <a:extLst>
                    <a:ext uri="{FF2B5EF4-FFF2-40B4-BE49-F238E27FC236}">
                      <a16:creationId xmlns:a16="http://schemas.microsoft.com/office/drawing/2014/main" id="{6F38A796-AE51-4C14-87BC-9A82BE515DD9}"/>
                    </a:ext>
                  </a:extLst>
                </p:cNvPr>
                <p:cNvSpPr/>
                <p:nvPr/>
              </p:nvSpPr>
              <p:spPr>
                <a:xfrm>
                  <a:off x="5114908" y="4007163"/>
                  <a:ext cx="33112" cy="21206"/>
                </a:xfrm>
                <a:custGeom>
                  <a:avLst/>
                  <a:gdLst>
                    <a:gd name="connsiteX0" fmla="*/ 9301 w 33112"/>
                    <a:gd name="connsiteY0" fmla="*/ 21207 h 21206"/>
                    <a:gd name="connsiteX1" fmla="*/ 33112 w 33112"/>
                    <a:gd name="connsiteY1" fmla="*/ 8557 h 21206"/>
                    <a:gd name="connsiteX2" fmla="*/ 31996 w 33112"/>
                    <a:gd name="connsiteY2" fmla="*/ 7441 h 21206"/>
                    <a:gd name="connsiteX3" fmla="*/ 30880 w 33112"/>
                    <a:gd name="connsiteY3" fmla="*/ 6325 h 21206"/>
                    <a:gd name="connsiteX4" fmla="*/ 29764 w 33112"/>
                    <a:gd name="connsiteY4" fmla="*/ 5209 h 21206"/>
                    <a:gd name="connsiteX5" fmla="*/ 28648 w 33112"/>
                    <a:gd name="connsiteY5" fmla="*/ 4464 h 21206"/>
                    <a:gd name="connsiteX6" fmla="*/ 27532 w 33112"/>
                    <a:gd name="connsiteY6" fmla="*/ 3348 h 21206"/>
                    <a:gd name="connsiteX7" fmla="*/ 26043 w 33112"/>
                    <a:gd name="connsiteY7" fmla="*/ 2232 h 21206"/>
                    <a:gd name="connsiteX8" fmla="*/ 24927 w 33112"/>
                    <a:gd name="connsiteY8" fmla="*/ 1116 h 21206"/>
                    <a:gd name="connsiteX9" fmla="*/ 23811 w 33112"/>
                    <a:gd name="connsiteY9" fmla="*/ 0 h 21206"/>
                    <a:gd name="connsiteX10" fmla="*/ 0 w 33112"/>
                    <a:gd name="connsiteY10" fmla="*/ 12650 h 21206"/>
                    <a:gd name="connsiteX11" fmla="*/ 1116 w 33112"/>
                    <a:gd name="connsiteY11" fmla="*/ 13766 h 21206"/>
                    <a:gd name="connsiteX12" fmla="*/ 2232 w 33112"/>
                    <a:gd name="connsiteY12" fmla="*/ 14882 h 21206"/>
                    <a:gd name="connsiteX13" fmla="*/ 3348 w 33112"/>
                    <a:gd name="connsiteY13" fmla="*/ 15998 h 21206"/>
                    <a:gd name="connsiteX14" fmla="*/ 4837 w 33112"/>
                    <a:gd name="connsiteY14" fmla="*/ 17114 h 21206"/>
                    <a:gd name="connsiteX15" fmla="*/ 5953 w 33112"/>
                    <a:gd name="connsiteY15" fmla="*/ 18230 h 21206"/>
                    <a:gd name="connsiteX16" fmla="*/ 7069 w 33112"/>
                    <a:gd name="connsiteY16" fmla="*/ 18974 h 21206"/>
                    <a:gd name="connsiteX17" fmla="*/ 8185 w 33112"/>
                    <a:gd name="connsiteY17" fmla="*/ 20090 h 212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33112" h="21206">
                      <a:moveTo>
                        <a:pt x="9301" y="21207"/>
                      </a:moveTo>
                      <a:lnTo>
                        <a:pt x="33112" y="8557"/>
                      </a:lnTo>
                      <a:lnTo>
                        <a:pt x="31996" y="7441"/>
                      </a:lnTo>
                      <a:lnTo>
                        <a:pt x="30880" y="6325"/>
                      </a:lnTo>
                      <a:lnTo>
                        <a:pt x="29764" y="5209"/>
                      </a:lnTo>
                      <a:lnTo>
                        <a:pt x="28648" y="4464"/>
                      </a:lnTo>
                      <a:lnTo>
                        <a:pt x="27532" y="3348"/>
                      </a:lnTo>
                      <a:lnTo>
                        <a:pt x="26043" y="2232"/>
                      </a:lnTo>
                      <a:lnTo>
                        <a:pt x="24927" y="1116"/>
                      </a:lnTo>
                      <a:lnTo>
                        <a:pt x="23811" y="0"/>
                      </a:lnTo>
                      <a:lnTo>
                        <a:pt x="0" y="12650"/>
                      </a:lnTo>
                      <a:lnTo>
                        <a:pt x="1116" y="13766"/>
                      </a:lnTo>
                      <a:lnTo>
                        <a:pt x="2232" y="14882"/>
                      </a:lnTo>
                      <a:lnTo>
                        <a:pt x="3348" y="15998"/>
                      </a:lnTo>
                      <a:lnTo>
                        <a:pt x="4837" y="17114"/>
                      </a:lnTo>
                      <a:lnTo>
                        <a:pt x="5953" y="18230"/>
                      </a:lnTo>
                      <a:lnTo>
                        <a:pt x="7069" y="18974"/>
                      </a:lnTo>
                      <a:lnTo>
                        <a:pt x="8185" y="20090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33" name="Freeform: Shape 2632">
                  <a:extLst>
                    <a:ext uri="{FF2B5EF4-FFF2-40B4-BE49-F238E27FC236}">
                      <a16:creationId xmlns:a16="http://schemas.microsoft.com/office/drawing/2014/main" id="{344349A2-4C76-4B21-8F2D-13665925D29E}"/>
                    </a:ext>
                  </a:extLst>
                </p:cNvPr>
                <p:cNvSpPr/>
                <p:nvPr/>
              </p:nvSpPr>
              <p:spPr>
                <a:xfrm>
                  <a:off x="5102630" y="3998978"/>
                  <a:ext cx="33484" cy="19346"/>
                </a:xfrm>
                <a:custGeom>
                  <a:avLst/>
                  <a:gdLst>
                    <a:gd name="connsiteX0" fmla="*/ 9673 w 33484"/>
                    <a:gd name="connsiteY0" fmla="*/ 19347 h 19346"/>
                    <a:gd name="connsiteX1" fmla="*/ 33484 w 33484"/>
                    <a:gd name="connsiteY1" fmla="*/ 6325 h 19346"/>
                    <a:gd name="connsiteX2" fmla="*/ 32368 w 33484"/>
                    <a:gd name="connsiteY2" fmla="*/ 5581 h 19346"/>
                    <a:gd name="connsiteX3" fmla="*/ 31252 w 33484"/>
                    <a:gd name="connsiteY3" fmla="*/ 4837 h 19346"/>
                    <a:gd name="connsiteX4" fmla="*/ 30136 w 33484"/>
                    <a:gd name="connsiteY4" fmla="*/ 4092 h 19346"/>
                    <a:gd name="connsiteX5" fmla="*/ 28648 w 33484"/>
                    <a:gd name="connsiteY5" fmla="*/ 3348 h 19346"/>
                    <a:gd name="connsiteX6" fmla="*/ 27532 w 33484"/>
                    <a:gd name="connsiteY6" fmla="*/ 2232 h 19346"/>
                    <a:gd name="connsiteX7" fmla="*/ 26415 w 33484"/>
                    <a:gd name="connsiteY7" fmla="*/ 1488 h 19346"/>
                    <a:gd name="connsiteX8" fmla="*/ 24927 w 33484"/>
                    <a:gd name="connsiteY8" fmla="*/ 744 h 19346"/>
                    <a:gd name="connsiteX9" fmla="*/ 23811 w 33484"/>
                    <a:gd name="connsiteY9" fmla="*/ 0 h 19346"/>
                    <a:gd name="connsiteX10" fmla="*/ 0 w 33484"/>
                    <a:gd name="connsiteY10" fmla="*/ 12650 h 19346"/>
                    <a:gd name="connsiteX11" fmla="*/ 1116 w 33484"/>
                    <a:gd name="connsiteY11" fmla="*/ 13394 h 19346"/>
                    <a:gd name="connsiteX12" fmla="*/ 2232 w 33484"/>
                    <a:gd name="connsiteY12" fmla="*/ 14138 h 19346"/>
                    <a:gd name="connsiteX13" fmla="*/ 3720 w 33484"/>
                    <a:gd name="connsiteY13" fmla="*/ 15254 h 19346"/>
                    <a:gd name="connsiteX14" fmla="*/ 4837 w 33484"/>
                    <a:gd name="connsiteY14" fmla="*/ 15998 h 19346"/>
                    <a:gd name="connsiteX15" fmla="*/ 5953 w 33484"/>
                    <a:gd name="connsiteY15" fmla="*/ 16742 h 19346"/>
                    <a:gd name="connsiteX16" fmla="*/ 7441 w 33484"/>
                    <a:gd name="connsiteY16" fmla="*/ 17486 h 19346"/>
                    <a:gd name="connsiteX17" fmla="*/ 8557 w 33484"/>
                    <a:gd name="connsiteY17" fmla="*/ 18230 h 193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33484" h="19346">
                      <a:moveTo>
                        <a:pt x="9673" y="19347"/>
                      </a:moveTo>
                      <a:lnTo>
                        <a:pt x="33484" y="6325"/>
                      </a:lnTo>
                      <a:lnTo>
                        <a:pt x="32368" y="5581"/>
                      </a:lnTo>
                      <a:lnTo>
                        <a:pt x="31252" y="4837"/>
                      </a:lnTo>
                      <a:lnTo>
                        <a:pt x="30136" y="4092"/>
                      </a:lnTo>
                      <a:lnTo>
                        <a:pt x="28648" y="3348"/>
                      </a:lnTo>
                      <a:lnTo>
                        <a:pt x="27532" y="2232"/>
                      </a:lnTo>
                      <a:lnTo>
                        <a:pt x="26415" y="1488"/>
                      </a:lnTo>
                      <a:lnTo>
                        <a:pt x="24927" y="744"/>
                      </a:lnTo>
                      <a:lnTo>
                        <a:pt x="23811" y="0"/>
                      </a:lnTo>
                      <a:lnTo>
                        <a:pt x="0" y="12650"/>
                      </a:lnTo>
                      <a:lnTo>
                        <a:pt x="1116" y="13394"/>
                      </a:lnTo>
                      <a:lnTo>
                        <a:pt x="2232" y="14138"/>
                      </a:lnTo>
                      <a:lnTo>
                        <a:pt x="3720" y="15254"/>
                      </a:lnTo>
                      <a:lnTo>
                        <a:pt x="4837" y="15998"/>
                      </a:lnTo>
                      <a:lnTo>
                        <a:pt x="5953" y="16742"/>
                      </a:lnTo>
                      <a:lnTo>
                        <a:pt x="7441" y="17486"/>
                      </a:lnTo>
                      <a:lnTo>
                        <a:pt x="8557" y="18230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34" name="Freeform: Shape 2633">
                  <a:extLst>
                    <a:ext uri="{FF2B5EF4-FFF2-40B4-BE49-F238E27FC236}">
                      <a16:creationId xmlns:a16="http://schemas.microsoft.com/office/drawing/2014/main" id="{2BC08F20-A678-4560-A5E2-535BACAB0CBC}"/>
                    </a:ext>
                  </a:extLst>
                </p:cNvPr>
                <p:cNvSpPr/>
                <p:nvPr/>
              </p:nvSpPr>
              <p:spPr>
                <a:xfrm>
                  <a:off x="5090725" y="3993025"/>
                  <a:ext cx="33856" cy="17486"/>
                </a:xfrm>
                <a:custGeom>
                  <a:avLst/>
                  <a:gdLst>
                    <a:gd name="connsiteX0" fmla="*/ 9673 w 33856"/>
                    <a:gd name="connsiteY0" fmla="*/ 17486 h 17486"/>
                    <a:gd name="connsiteX1" fmla="*/ 33856 w 33856"/>
                    <a:gd name="connsiteY1" fmla="*/ 4465 h 17486"/>
                    <a:gd name="connsiteX2" fmla="*/ 32368 w 33856"/>
                    <a:gd name="connsiteY2" fmla="*/ 4093 h 17486"/>
                    <a:gd name="connsiteX3" fmla="*/ 31252 w 33856"/>
                    <a:gd name="connsiteY3" fmla="*/ 3349 h 17486"/>
                    <a:gd name="connsiteX4" fmla="*/ 30136 w 33856"/>
                    <a:gd name="connsiteY4" fmla="*/ 2977 h 17486"/>
                    <a:gd name="connsiteX5" fmla="*/ 28648 w 33856"/>
                    <a:gd name="connsiteY5" fmla="*/ 2232 h 17486"/>
                    <a:gd name="connsiteX6" fmla="*/ 27532 w 33856"/>
                    <a:gd name="connsiteY6" fmla="*/ 1860 h 17486"/>
                    <a:gd name="connsiteX7" fmla="*/ 26415 w 33856"/>
                    <a:gd name="connsiteY7" fmla="*/ 1116 h 17486"/>
                    <a:gd name="connsiteX8" fmla="*/ 24927 w 33856"/>
                    <a:gd name="connsiteY8" fmla="*/ 744 h 17486"/>
                    <a:gd name="connsiteX9" fmla="*/ 23811 w 33856"/>
                    <a:gd name="connsiteY9" fmla="*/ 0 h 17486"/>
                    <a:gd name="connsiteX10" fmla="*/ 0 w 33856"/>
                    <a:gd name="connsiteY10" fmla="*/ 13022 h 17486"/>
                    <a:gd name="connsiteX11" fmla="*/ 1116 w 33856"/>
                    <a:gd name="connsiteY11" fmla="*/ 13394 h 17486"/>
                    <a:gd name="connsiteX12" fmla="*/ 2604 w 33856"/>
                    <a:gd name="connsiteY12" fmla="*/ 14138 h 17486"/>
                    <a:gd name="connsiteX13" fmla="*/ 3720 w 33856"/>
                    <a:gd name="connsiteY13" fmla="*/ 14510 h 17486"/>
                    <a:gd name="connsiteX14" fmla="*/ 4837 w 33856"/>
                    <a:gd name="connsiteY14" fmla="*/ 15254 h 17486"/>
                    <a:gd name="connsiteX15" fmla="*/ 5953 w 33856"/>
                    <a:gd name="connsiteY15" fmla="*/ 15626 h 17486"/>
                    <a:gd name="connsiteX16" fmla="*/ 7441 w 33856"/>
                    <a:gd name="connsiteY16" fmla="*/ 16370 h 17486"/>
                    <a:gd name="connsiteX17" fmla="*/ 8557 w 33856"/>
                    <a:gd name="connsiteY17" fmla="*/ 16742 h 174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33856" h="17486">
                      <a:moveTo>
                        <a:pt x="9673" y="17486"/>
                      </a:moveTo>
                      <a:lnTo>
                        <a:pt x="33856" y="4465"/>
                      </a:lnTo>
                      <a:lnTo>
                        <a:pt x="32368" y="4093"/>
                      </a:lnTo>
                      <a:lnTo>
                        <a:pt x="31252" y="3349"/>
                      </a:lnTo>
                      <a:lnTo>
                        <a:pt x="30136" y="2977"/>
                      </a:lnTo>
                      <a:lnTo>
                        <a:pt x="28648" y="2232"/>
                      </a:lnTo>
                      <a:lnTo>
                        <a:pt x="27532" y="1860"/>
                      </a:lnTo>
                      <a:lnTo>
                        <a:pt x="26415" y="1116"/>
                      </a:lnTo>
                      <a:lnTo>
                        <a:pt x="24927" y="744"/>
                      </a:lnTo>
                      <a:lnTo>
                        <a:pt x="23811" y="0"/>
                      </a:lnTo>
                      <a:lnTo>
                        <a:pt x="0" y="13022"/>
                      </a:lnTo>
                      <a:lnTo>
                        <a:pt x="1116" y="13394"/>
                      </a:lnTo>
                      <a:lnTo>
                        <a:pt x="2604" y="14138"/>
                      </a:lnTo>
                      <a:lnTo>
                        <a:pt x="3720" y="14510"/>
                      </a:lnTo>
                      <a:lnTo>
                        <a:pt x="4837" y="15254"/>
                      </a:lnTo>
                      <a:lnTo>
                        <a:pt x="5953" y="15626"/>
                      </a:lnTo>
                      <a:lnTo>
                        <a:pt x="7441" y="16370"/>
                      </a:lnTo>
                      <a:lnTo>
                        <a:pt x="8557" y="16742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35" name="Freeform: Shape 2634">
                  <a:extLst>
                    <a:ext uri="{FF2B5EF4-FFF2-40B4-BE49-F238E27FC236}">
                      <a16:creationId xmlns:a16="http://schemas.microsoft.com/office/drawing/2014/main" id="{977D1573-71DE-4D86-B53D-41B6D0830958}"/>
                    </a:ext>
                  </a:extLst>
                </p:cNvPr>
                <p:cNvSpPr/>
                <p:nvPr/>
              </p:nvSpPr>
              <p:spPr>
                <a:xfrm>
                  <a:off x="5078447" y="3990048"/>
                  <a:ext cx="33112" cy="14881"/>
                </a:xfrm>
                <a:custGeom>
                  <a:avLst/>
                  <a:gdLst>
                    <a:gd name="connsiteX0" fmla="*/ 9301 w 33112"/>
                    <a:gd name="connsiteY0" fmla="*/ 14882 h 14881"/>
                    <a:gd name="connsiteX1" fmla="*/ 33112 w 33112"/>
                    <a:gd name="connsiteY1" fmla="*/ 2232 h 14881"/>
                    <a:gd name="connsiteX2" fmla="*/ 31996 w 33112"/>
                    <a:gd name="connsiteY2" fmla="*/ 1860 h 14881"/>
                    <a:gd name="connsiteX3" fmla="*/ 30880 w 33112"/>
                    <a:gd name="connsiteY3" fmla="*/ 1488 h 14881"/>
                    <a:gd name="connsiteX4" fmla="*/ 29764 w 33112"/>
                    <a:gd name="connsiteY4" fmla="*/ 1116 h 14881"/>
                    <a:gd name="connsiteX5" fmla="*/ 28648 w 33112"/>
                    <a:gd name="connsiteY5" fmla="*/ 1116 h 14881"/>
                    <a:gd name="connsiteX6" fmla="*/ 27532 w 33112"/>
                    <a:gd name="connsiteY6" fmla="*/ 744 h 14881"/>
                    <a:gd name="connsiteX7" fmla="*/ 26415 w 33112"/>
                    <a:gd name="connsiteY7" fmla="*/ 372 h 14881"/>
                    <a:gd name="connsiteX8" fmla="*/ 24927 w 33112"/>
                    <a:gd name="connsiteY8" fmla="*/ 372 h 14881"/>
                    <a:gd name="connsiteX9" fmla="*/ 23811 w 33112"/>
                    <a:gd name="connsiteY9" fmla="*/ 0 h 14881"/>
                    <a:gd name="connsiteX10" fmla="*/ 0 w 33112"/>
                    <a:gd name="connsiteY10" fmla="*/ 12650 h 14881"/>
                    <a:gd name="connsiteX11" fmla="*/ 1116 w 33112"/>
                    <a:gd name="connsiteY11" fmla="*/ 13022 h 14881"/>
                    <a:gd name="connsiteX12" fmla="*/ 2232 w 33112"/>
                    <a:gd name="connsiteY12" fmla="*/ 13394 h 14881"/>
                    <a:gd name="connsiteX13" fmla="*/ 3720 w 33112"/>
                    <a:gd name="connsiteY13" fmla="*/ 13394 h 14881"/>
                    <a:gd name="connsiteX14" fmla="*/ 4837 w 33112"/>
                    <a:gd name="connsiteY14" fmla="*/ 13766 h 14881"/>
                    <a:gd name="connsiteX15" fmla="*/ 5953 w 33112"/>
                    <a:gd name="connsiteY15" fmla="*/ 14138 h 14881"/>
                    <a:gd name="connsiteX16" fmla="*/ 7069 w 33112"/>
                    <a:gd name="connsiteY16" fmla="*/ 14138 h 14881"/>
                    <a:gd name="connsiteX17" fmla="*/ 8185 w 33112"/>
                    <a:gd name="connsiteY17" fmla="*/ 14510 h 148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33112" h="14881">
                      <a:moveTo>
                        <a:pt x="9301" y="14882"/>
                      </a:moveTo>
                      <a:lnTo>
                        <a:pt x="33112" y="2232"/>
                      </a:lnTo>
                      <a:lnTo>
                        <a:pt x="31996" y="1860"/>
                      </a:lnTo>
                      <a:lnTo>
                        <a:pt x="30880" y="1488"/>
                      </a:lnTo>
                      <a:lnTo>
                        <a:pt x="29764" y="1116"/>
                      </a:lnTo>
                      <a:lnTo>
                        <a:pt x="28648" y="1116"/>
                      </a:lnTo>
                      <a:lnTo>
                        <a:pt x="27532" y="744"/>
                      </a:lnTo>
                      <a:lnTo>
                        <a:pt x="26415" y="372"/>
                      </a:lnTo>
                      <a:lnTo>
                        <a:pt x="24927" y="372"/>
                      </a:lnTo>
                      <a:lnTo>
                        <a:pt x="23811" y="0"/>
                      </a:lnTo>
                      <a:lnTo>
                        <a:pt x="0" y="12650"/>
                      </a:lnTo>
                      <a:lnTo>
                        <a:pt x="1116" y="13022"/>
                      </a:lnTo>
                      <a:lnTo>
                        <a:pt x="2232" y="13394"/>
                      </a:lnTo>
                      <a:lnTo>
                        <a:pt x="3720" y="13394"/>
                      </a:lnTo>
                      <a:lnTo>
                        <a:pt x="4837" y="13766"/>
                      </a:lnTo>
                      <a:lnTo>
                        <a:pt x="5953" y="14138"/>
                      </a:lnTo>
                      <a:lnTo>
                        <a:pt x="7069" y="14138"/>
                      </a:lnTo>
                      <a:lnTo>
                        <a:pt x="8185" y="14510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36" name="Freeform: Shape 2635">
                  <a:extLst>
                    <a:ext uri="{FF2B5EF4-FFF2-40B4-BE49-F238E27FC236}">
                      <a16:creationId xmlns:a16="http://schemas.microsoft.com/office/drawing/2014/main" id="{022D9CC8-3596-49C1-8094-9603FC877B33}"/>
                    </a:ext>
                  </a:extLst>
                </p:cNvPr>
                <p:cNvSpPr/>
                <p:nvPr/>
              </p:nvSpPr>
              <p:spPr>
                <a:xfrm>
                  <a:off x="5155461" y="4124358"/>
                  <a:ext cx="28275" cy="19718"/>
                </a:xfrm>
                <a:custGeom>
                  <a:avLst/>
                  <a:gdLst>
                    <a:gd name="connsiteX0" fmla="*/ 0 w 28275"/>
                    <a:gd name="connsiteY0" fmla="*/ 19719 h 19718"/>
                    <a:gd name="connsiteX1" fmla="*/ 24183 w 28275"/>
                    <a:gd name="connsiteY1" fmla="*/ 7069 h 19718"/>
                    <a:gd name="connsiteX2" fmla="*/ 24555 w 28275"/>
                    <a:gd name="connsiteY2" fmla="*/ 6325 h 19718"/>
                    <a:gd name="connsiteX3" fmla="*/ 25299 w 28275"/>
                    <a:gd name="connsiteY3" fmla="*/ 5209 h 19718"/>
                    <a:gd name="connsiteX4" fmla="*/ 25671 w 28275"/>
                    <a:gd name="connsiteY4" fmla="*/ 4464 h 19718"/>
                    <a:gd name="connsiteX5" fmla="*/ 26415 w 28275"/>
                    <a:gd name="connsiteY5" fmla="*/ 3720 h 19718"/>
                    <a:gd name="connsiteX6" fmla="*/ 26787 w 28275"/>
                    <a:gd name="connsiteY6" fmla="*/ 2604 h 19718"/>
                    <a:gd name="connsiteX7" fmla="*/ 27532 w 28275"/>
                    <a:gd name="connsiteY7" fmla="*/ 1860 h 19718"/>
                    <a:gd name="connsiteX8" fmla="*/ 27904 w 28275"/>
                    <a:gd name="connsiteY8" fmla="*/ 1116 h 19718"/>
                    <a:gd name="connsiteX9" fmla="*/ 28276 w 28275"/>
                    <a:gd name="connsiteY9" fmla="*/ 0 h 19718"/>
                    <a:gd name="connsiteX10" fmla="*/ 4465 w 28275"/>
                    <a:gd name="connsiteY10" fmla="*/ 13022 h 19718"/>
                    <a:gd name="connsiteX11" fmla="*/ 4093 w 28275"/>
                    <a:gd name="connsiteY11" fmla="*/ 13766 h 19718"/>
                    <a:gd name="connsiteX12" fmla="*/ 3348 w 28275"/>
                    <a:gd name="connsiteY12" fmla="*/ 14510 h 19718"/>
                    <a:gd name="connsiteX13" fmla="*/ 2976 w 28275"/>
                    <a:gd name="connsiteY13" fmla="*/ 15626 h 19718"/>
                    <a:gd name="connsiteX14" fmla="*/ 2232 w 28275"/>
                    <a:gd name="connsiteY14" fmla="*/ 16370 h 19718"/>
                    <a:gd name="connsiteX15" fmla="*/ 1860 w 28275"/>
                    <a:gd name="connsiteY15" fmla="*/ 17114 h 19718"/>
                    <a:gd name="connsiteX16" fmla="*/ 1116 w 28275"/>
                    <a:gd name="connsiteY16" fmla="*/ 18230 h 19718"/>
                    <a:gd name="connsiteX17" fmla="*/ 744 w 28275"/>
                    <a:gd name="connsiteY17" fmla="*/ 18974 h 197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8275" h="19718">
                      <a:moveTo>
                        <a:pt x="0" y="19719"/>
                      </a:moveTo>
                      <a:lnTo>
                        <a:pt x="24183" y="7069"/>
                      </a:lnTo>
                      <a:lnTo>
                        <a:pt x="24555" y="6325"/>
                      </a:lnTo>
                      <a:lnTo>
                        <a:pt x="25299" y="5209"/>
                      </a:lnTo>
                      <a:lnTo>
                        <a:pt x="25671" y="4464"/>
                      </a:lnTo>
                      <a:lnTo>
                        <a:pt x="26415" y="3720"/>
                      </a:lnTo>
                      <a:lnTo>
                        <a:pt x="26787" y="2604"/>
                      </a:lnTo>
                      <a:lnTo>
                        <a:pt x="27532" y="1860"/>
                      </a:lnTo>
                      <a:lnTo>
                        <a:pt x="27904" y="1116"/>
                      </a:lnTo>
                      <a:lnTo>
                        <a:pt x="28276" y="0"/>
                      </a:lnTo>
                      <a:lnTo>
                        <a:pt x="4465" y="13022"/>
                      </a:lnTo>
                      <a:lnTo>
                        <a:pt x="4093" y="13766"/>
                      </a:lnTo>
                      <a:lnTo>
                        <a:pt x="3348" y="14510"/>
                      </a:lnTo>
                      <a:lnTo>
                        <a:pt x="2976" y="15626"/>
                      </a:lnTo>
                      <a:lnTo>
                        <a:pt x="2232" y="16370"/>
                      </a:lnTo>
                      <a:lnTo>
                        <a:pt x="1860" y="17114"/>
                      </a:lnTo>
                      <a:lnTo>
                        <a:pt x="1116" y="18230"/>
                      </a:lnTo>
                      <a:lnTo>
                        <a:pt x="744" y="18974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37" name="Freeform: Shape 2636">
                  <a:extLst>
                    <a:ext uri="{FF2B5EF4-FFF2-40B4-BE49-F238E27FC236}">
                      <a16:creationId xmlns:a16="http://schemas.microsoft.com/office/drawing/2014/main" id="{33C7FC02-A909-43D6-A7DF-09BA83E8CE55}"/>
                    </a:ext>
                  </a:extLst>
                </p:cNvPr>
                <p:cNvSpPr/>
                <p:nvPr/>
              </p:nvSpPr>
              <p:spPr>
                <a:xfrm>
                  <a:off x="5147648" y="4133287"/>
                  <a:ext cx="30135" cy="17486"/>
                </a:xfrm>
                <a:custGeom>
                  <a:avLst/>
                  <a:gdLst>
                    <a:gd name="connsiteX0" fmla="*/ 0 w 30135"/>
                    <a:gd name="connsiteY0" fmla="*/ 17486 h 17486"/>
                    <a:gd name="connsiteX1" fmla="*/ 23811 w 30135"/>
                    <a:gd name="connsiteY1" fmla="*/ 4837 h 17486"/>
                    <a:gd name="connsiteX2" fmla="*/ 24555 w 30135"/>
                    <a:gd name="connsiteY2" fmla="*/ 4093 h 17486"/>
                    <a:gd name="connsiteX3" fmla="*/ 25299 w 30135"/>
                    <a:gd name="connsiteY3" fmla="*/ 3720 h 17486"/>
                    <a:gd name="connsiteX4" fmla="*/ 26043 w 30135"/>
                    <a:gd name="connsiteY4" fmla="*/ 2976 h 17486"/>
                    <a:gd name="connsiteX5" fmla="*/ 26787 w 30135"/>
                    <a:gd name="connsiteY5" fmla="*/ 2232 h 17486"/>
                    <a:gd name="connsiteX6" fmla="*/ 27532 w 30135"/>
                    <a:gd name="connsiteY6" fmla="*/ 1860 h 17486"/>
                    <a:gd name="connsiteX7" fmla="*/ 28276 w 30135"/>
                    <a:gd name="connsiteY7" fmla="*/ 1116 h 17486"/>
                    <a:gd name="connsiteX8" fmla="*/ 29392 w 30135"/>
                    <a:gd name="connsiteY8" fmla="*/ 744 h 17486"/>
                    <a:gd name="connsiteX9" fmla="*/ 30136 w 30135"/>
                    <a:gd name="connsiteY9" fmla="*/ 0 h 17486"/>
                    <a:gd name="connsiteX10" fmla="*/ 5953 w 30135"/>
                    <a:gd name="connsiteY10" fmla="*/ 12650 h 17486"/>
                    <a:gd name="connsiteX11" fmla="*/ 5209 w 30135"/>
                    <a:gd name="connsiteY11" fmla="*/ 13394 h 17486"/>
                    <a:gd name="connsiteX12" fmla="*/ 4465 w 30135"/>
                    <a:gd name="connsiteY12" fmla="*/ 14138 h 17486"/>
                    <a:gd name="connsiteX13" fmla="*/ 3720 w 30135"/>
                    <a:gd name="connsiteY13" fmla="*/ 14510 h 17486"/>
                    <a:gd name="connsiteX14" fmla="*/ 2976 w 30135"/>
                    <a:gd name="connsiteY14" fmla="*/ 15254 h 17486"/>
                    <a:gd name="connsiteX15" fmla="*/ 2232 w 30135"/>
                    <a:gd name="connsiteY15" fmla="*/ 15626 h 17486"/>
                    <a:gd name="connsiteX16" fmla="*/ 1488 w 30135"/>
                    <a:gd name="connsiteY16" fmla="*/ 16370 h 17486"/>
                    <a:gd name="connsiteX17" fmla="*/ 744 w 30135"/>
                    <a:gd name="connsiteY17" fmla="*/ 16742 h 174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30135" h="17486">
                      <a:moveTo>
                        <a:pt x="0" y="17486"/>
                      </a:moveTo>
                      <a:lnTo>
                        <a:pt x="23811" y="4837"/>
                      </a:lnTo>
                      <a:lnTo>
                        <a:pt x="24555" y="4093"/>
                      </a:lnTo>
                      <a:lnTo>
                        <a:pt x="25299" y="3720"/>
                      </a:lnTo>
                      <a:lnTo>
                        <a:pt x="26043" y="2976"/>
                      </a:lnTo>
                      <a:lnTo>
                        <a:pt x="26787" y="2232"/>
                      </a:lnTo>
                      <a:lnTo>
                        <a:pt x="27532" y="1860"/>
                      </a:lnTo>
                      <a:lnTo>
                        <a:pt x="28276" y="1116"/>
                      </a:lnTo>
                      <a:lnTo>
                        <a:pt x="29392" y="744"/>
                      </a:lnTo>
                      <a:lnTo>
                        <a:pt x="30136" y="0"/>
                      </a:lnTo>
                      <a:lnTo>
                        <a:pt x="5953" y="12650"/>
                      </a:lnTo>
                      <a:lnTo>
                        <a:pt x="5209" y="13394"/>
                      </a:lnTo>
                      <a:lnTo>
                        <a:pt x="4465" y="14138"/>
                      </a:lnTo>
                      <a:lnTo>
                        <a:pt x="3720" y="14510"/>
                      </a:lnTo>
                      <a:lnTo>
                        <a:pt x="2976" y="15254"/>
                      </a:lnTo>
                      <a:lnTo>
                        <a:pt x="2232" y="15626"/>
                      </a:lnTo>
                      <a:lnTo>
                        <a:pt x="1488" y="16370"/>
                      </a:lnTo>
                      <a:lnTo>
                        <a:pt x="744" y="16742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38" name="Freeform: Shape 2637">
                  <a:extLst>
                    <a:ext uri="{FF2B5EF4-FFF2-40B4-BE49-F238E27FC236}">
                      <a16:creationId xmlns:a16="http://schemas.microsoft.com/office/drawing/2014/main" id="{53ED6A80-272B-467C-B5AB-EADF4A998169}"/>
                    </a:ext>
                  </a:extLst>
                </p:cNvPr>
                <p:cNvSpPr/>
                <p:nvPr/>
              </p:nvSpPr>
              <p:spPr>
                <a:xfrm>
                  <a:off x="5160670" y="4114313"/>
                  <a:ext cx="26787" cy="21578"/>
                </a:xfrm>
                <a:custGeom>
                  <a:avLst/>
                  <a:gdLst>
                    <a:gd name="connsiteX0" fmla="*/ 0 w 26787"/>
                    <a:gd name="connsiteY0" fmla="*/ 21579 h 21578"/>
                    <a:gd name="connsiteX1" fmla="*/ 24183 w 26787"/>
                    <a:gd name="connsiteY1" fmla="*/ 8929 h 21578"/>
                    <a:gd name="connsiteX2" fmla="*/ 24555 w 26787"/>
                    <a:gd name="connsiteY2" fmla="*/ 7813 h 21578"/>
                    <a:gd name="connsiteX3" fmla="*/ 24555 w 26787"/>
                    <a:gd name="connsiteY3" fmla="*/ 6697 h 21578"/>
                    <a:gd name="connsiteX4" fmla="*/ 24927 w 26787"/>
                    <a:gd name="connsiteY4" fmla="*/ 5581 h 21578"/>
                    <a:gd name="connsiteX5" fmla="*/ 25299 w 26787"/>
                    <a:gd name="connsiteY5" fmla="*/ 4465 h 21578"/>
                    <a:gd name="connsiteX6" fmla="*/ 25671 w 26787"/>
                    <a:gd name="connsiteY6" fmla="*/ 3348 h 21578"/>
                    <a:gd name="connsiteX7" fmla="*/ 26043 w 26787"/>
                    <a:gd name="connsiteY7" fmla="*/ 2232 h 21578"/>
                    <a:gd name="connsiteX8" fmla="*/ 26415 w 26787"/>
                    <a:gd name="connsiteY8" fmla="*/ 1116 h 21578"/>
                    <a:gd name="connsiteX9" fmla="*/ 26787 w 26787"/>
                    <a:gd name="connsiteY9" fmla="*/ 0 h 21578"/>
                    <a:gd name="connsiteX10" fmla="*/ 2976 w 26787"/>
                    <a:gd name="connsiteY10" fmla="*/ 13022 h 21578"/>
                    <a:gd name="connsiteX11" fmla="*/ 2604 w 26787"/>
                    <a:gd name="connsiteY11" fmla="*/ 14138 h 21578"/>
                    <a:gd name="connsiteX12" fmla="*/ 2232 w 26787"/>
                    <a:gd name="connsiteY12" fmla="*/ 15254 h 21578"/>
                    <a:gd name="connsiteX13" fmla="*/ 1860 w 26787"/>
                    <a:gd name="connsiteY13" fmla="*/ 15998 h 21578"/>
                    <a:gd name="connsiteX14" fmla="*/ 1488 w 26787"/>
                    <a:gd name="connsiteY14" fmla="*/ 17114 h 21578"/>
                    <a:gd name="connsiteX15" fmla="*/ 1116 w 26787"/>
                    <a:gd name="connsiteY15" fmla="*/ 18230 h 21578"/>
                    <a:gd name="connsiteX16" fmla="*/ 744 w 26787"/>
                    <a:gd name="connsiteY16" fmla="*/ 19347 h 21578"/>
                    <a:gd name="connsiteX17" fmla="*/ 372 w 26787"/>
                    <a:gd name="connsiteY17" fmla="*/ 20463 h 21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6787" h="21578">
                      <a:moveTo>
                        <a:pt x="0" y="21579"/>
                      </a:moveTo>
                      <a:lnTo>
                        <a:pt x="24183" y="8929"/>
                      </a:lnTo>
                      <a:lnTo>
                        <a:pt x="24555" y="7813"/>
                      </a:lnTo>
                      <a:lnTo>
                        <a:pt x="24555" y="6697"/>
                      </a:lnTo>
                      <a:lnTo>
                        <a:pt x="24927" y="5581"/>
                      </a:lnTo>
                      <a:lnTo>
                        <a:pt x="25299" y="4465"/>
                      </a:lnTo>
                      <a:lnTo>
                        <a:pt x="25671" y="3348"/>
                      </a:lnTo>
                      <a:lnTo>
                        <a:pt x="26043" y="2232"/>
                      </a:lnTo>
                      <a:lnTo>
                        <a:pt x="26415" y="1116"/>
                      </a:lnTo>
                      <a:lnTo>
                        <a:pt x="26787" y="0"/>
                      </a:lnTo>
                      <a:lnTo>
                        <a:pt x="2976" y="13022"/>
                      </a:lnTo>
                      <a:lnTo>
                        <a:pt x="2604" y="14138"/>
                      </a:lnTo>
                      <a:lnTo>
                        <a:pt x="2232" y="15254"/>
                      </a:lnTo>
                      <a:lnTo>
                        <a:pt x="1860" y="15998"/>
                      </a:lnTo>
                      <a:lnTo>
                        <a:pt x="1488" y="17114"/>
                      </a:lnTo>
                      <a:lnTo>
                        <a:pt x="1116" y="18230"/>
                      </a:lnTo>
                      <a:lnTo>
                        <a:pt x="744" y="19347"/>
                      </a:lnTo>
                      <a:lnTo>
                        <a:pt x="372" y="20463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39" name="Freeform: Shape 2638">
                  <a:extLst>
                    <a:ext uri="{FF2B5EF4-FFF2-40B4-BE49-F238E27FC236}">
                      <a16:creationId xmlns:a16="http://schemas.microsoft.com/office/drawing/2014/main" id="{2EE9A718-8F87-43FB-A118-02740CBAEC3E}"/>
                    </a:ext>
                  </a:extLst>
                </p:cNvPr>
                <p:cNvSpPr/>
                <p:nvPr/>
              </p:nvSpPr>
              <p:spPr>
                <a:xfrm>
                  <a:off x="5058728" y="3990048"/>
                  <a:ext cx="31252" cy="15254"/>
                </a:xfrm>
                <a:custGeom>
                  <a:avLst/>
                  <a:gdLst>
                    <a:gd name="connsiteX0" fmla="*/ 7441 w 31252"/>
                    <a:gd name="connsiteY0" fmla="*/ 13022 h 15254"/>
                    <a:gd name="connsiteX1" fmla="*/ 31252 w 31252"/>
                    <a:gd name="connsiteY1" fmla="*/ 0 h 15254"/>
                    <a:gd name="connsiteX2" fmla="*/ 30508 w 31252"/>
                    <a:gd name="connsiteY2" fmla="*/ 372 h 15254"/>
                    <a:gd name="connsiteX3" fmla="*/ 29392 w 31252"/>
                    <a:gd name="connsiteY3" fmla="*/ 744 h 15254"/>
                    <a:gd name="connsiteX4" fmla="*/ 28648 w 31252"/>
                    <a:gd name="connsiteY4" fmla="*/ 1116 h 15254"/>
                    <a:gd name="connsiteX5" fmla="*/ 27532 w 31252"/>
                    <a:gd name="connsiteY5" fmla="*/ 1488 h 15254"/>
                    <a:gd name="connsiteX6" fmla="*/ 26787 w 31252"/>
                    <a:gd name="connsiteY6" fmla="*/ 1860 h 15254"/>
                    <a:gd name="connsiteX7" fmla="*/ 25671 w 31252"/>
                    <a:gd name="connsiteY7" fmla="*/ 1860 h 15254"/>
                    <a:gd name="connsiteX8" fmla="*/ 24927 w 31252"/>
                    <a:gd name="connsiteY8" fmla="*/ 2232 h 15254"/>
                    <a:gd name="connsiteX9" fmla="*/ 23811 w 31252"/>
                    <a:gd name="connsiteY9" fmla="*/ 2604 h 15254"/>
                    <a:gd name="connsiteX10" fmla="*/ 0 w 31252"/>
                    <a:gd name="connsiteY10" fmla="*/ 15254 h 15254"/>
                    <a:gd name="connsiteX11" fmla="*/ 744 w 31252"/>
                    <a:gd name="connsiteY11" fmla="*/ 14882 h 15254"/>
                    <a:gd name="connsiteX12" fmla="*/ 1860 w 31252"/>
                    <a:gd name="connsiteY12" fmla="*/ 14882 h 15254"/>
                    <a:gd name="connsiteX13" fmla="*/ 2604 w 31252"/>
                    <a:gd name="connsiteY13" fmla="*/ 14510 h 15254"/>
                    <a:gd name="connsiteX14" fmla="*/ 3720 w 31252"/>
                    <a:gd name="connsiteY14" fmla="*/ 14138 h 15254"/>
                    <a:gd name="connsiteX15" fmla="*/ 4837 w 31252"/>
                    <a:gd name="connsiteY15" fmla="*/ 13766 h 15254"/>
                    <a:gd name="connsiteX16" fmla="*/ 5581 w 31252"/>
                    <a:gd name="connsiteY16" fmla="*/ 13394 h 15254"/>
                    <a:gd name="connsiteX17" fmla="*/ 6697 w 31252"/>
                    <a:gd name="connsiteY17" fmla="*/ 13394 h 152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31252" h="15254">
                      <a:moveTo>
                        <a:pt x="7441" y="13022"/>
                      </a:moveTo>
                      <a:lnTo>
                        <a:pt x="31252" y="0"/>
                      </a:lnTo>
                      <a:lnTo>
                        <a:pt x="30508" y="372"/>
                      </a:lnTo>
                      <a:lnTo>
                        <a:pt x="29392" y="744"/>
                      </a:lnTo>
                      <a:lnTo>
                        <a:pt x="28648" y="1116"/>
                      </a:lnTo>
                      <a:lnTo>
                        <a:pt x="27532" y="1488"/>
                      </a:lnTo>
                      <a:lnTo>
                        <a:pt x="26787" y="1860"/>
                      </a:lnTo>
                      <a:lnTo>
                        <a:pt x="25671" y="1860"/>
                      </a:lnTo>
                      <a:lnTo>
                        <a:pt x="24927" y="2232"/>
                      </a:lnTo>
                      <a:lnTo>
                        <a:pt x="23811" y="2604"/>
                      </a:lnTo>
                      <a:lnTo>
                        <a:pt x="0" y="15254"/>
                      </a:lnTo>
                      <a:lnTo>
                        <a:pt x="744" y="14882"/>
                      </a:lnTo>
                      <a:lnTo>
                        <a:pt x="1860" y="14882"/>
                      </a:lnTo>
                      <a:lnTo>
                        <a:pt x="2604" y="14510"/>
                      </a:lnTo>
                      <a:lnTo>
                        <a:pt x="3720" y="14138"/>
                      </a:lnTo>
                      <a:lnTo>
                        <a:pt x="4837" y="13766"/>
                      </a:lnTo>
                      <a:lnTo>
                        <a:pt x="5581" y="13394"/>
                      </a:lnTo>
                      <a:lnTo>
                        <a:pt x="6697" y="13394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40" name="Freeform: Shape 2639">
                  <a:extLst>
                    <a:ext uri="{FF2B5EF4-FFF2-40B4-BE49-F238E27FC236}">
                      <a16:creationId xmlns:a16="http://schemas.microsoft.com/office/drawing/2014/main" id="{8EA111AE-CF29-49E2-8896-26B2BA92AF26}"/>
                    </a:ext>
                  </a:extLst>
                </p:cNvPr>
                <p:cNvSpPr/>
                <p:nvPr/>
              </p:nvSpPr>
              <p:spPr>
                <a:xfrm>
                  <a:off x="5068030" y="3989676"/>
                  <a:ext cx="32368" cy="13021"/>
                </a:xfrm>
                <a:custGeom>
                  <a:avLst/>
                  <a:gdLst>
                    <a:gd name="connsiteX0" fmla="*/ 8557 w 32368"/>
                    <a:gd name="connsiteY0" fmla="*/ 12650 h 13021"/>
                    <a:gd name="connsiteX1" fmla="*/ 32368 w 32368"/>
                    <a:gd name="connsiteY1" fmla="*/ 0 h 13021"/>
                    <a:gd name="connsiteX2" fmla="*/ 31624 w 32368"/>
                    <a:gd name="connsiteY2" fmla="*/ 0 h 13021"/>
                    <a:gd name="connsiteX3" fmla="*/ 30508 w 32368"/>
                    <a:gd name="connsiteY3" fmla="*/ 0 h 13021"/>
                    <a:gd name="connsiteX4" fmla="*/ 29392 w 32368"/>
                    <a:gd name="connsiteY4" fmla="*/ 0 h 13021"/>
                    <a:gd name="connsiteX5" fmla="*/ 28276 w 32368"/>
                    <a:gd name="connsiteY5" fmla="*/ 0 h 13021"/>
                    <a:gd name="connsiteX6" fmla="*/ 27160 w 32368"/>
                    <a:gd name="connsiteY6" fmla="*/ 0 h 13021"/>
                    <a:gd name="connsiteX7" fmla="*/ 26043 w 32368"/>
                    <a:gd name="connsiteY7" fmla="*/ 372 h 13021"/>
                    <a:gd name="connsiteX8" fmla="*/ 24927 w 32368"/>
                    <a:gd name="connsiteY8" fmla="*/ 372 h 13021"/>
                    <a:gd name="connsiteX9" fmla="*/ 23811 w 32368"/>
                    <a:gd name="connsiteY9" fmla="*/ 372 h 13021"/>
                    <a:gd name="connsiteX10" fmla="*/ 0 w 32368"/>
                    <a:gd name="connsiteY10" fmla="*/ 13022 h 13021"/>
                    <a:gd name="connsiteX11" fmla="*/ 1116 w 32368"/>
                    <a:gd name="connsiteY11" fmla="*/ 13022 h 13021"/>
                    <a:gd name="connsiteX12" fmla="*/ 2232 w 32368"/>
                    <a:gd name="connsiteY12" fmla="*/ 13022 h 13021"/>
                    <a:gd name="connsiteX13" fmla="*/ 3348 w 32368"/>
                    <a:gd name="connsiteY13" fmla="*/ 13022 h 13021"/>
                    <a:gd name="connsiteX14" fmla="*/ 4465 w 32368"/>
                    <a:gd name="connsiteY14" fmla="*/ 13022 h 13021"/>
                    <a:gd name="connsiteX15" fmla="*/ 5581 w 32368"/>
                    <a:gd name="connsiteY15" fmla="*/ 13022 h 13021"/>
                    <a:gd name="connsiteX16" fmla="*/ 6325 w 32368"/>
                    <a:gd name="connsiteY16" fmla="*/ 13022 h 13021"/>
                    <a:gd name="connsiteX17" fmla="*/ 7441 w 32368"/>
                    <a:gd name="connsiteY17" fmla="*/ 12650 h 130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32368" h="13021">
                      <a:moveTo>
                        <a:pt x="8557" y="12650"/>
                      </a:moveTo>
                      <a:lnTo>
                        <a:pt x="32368" y="0"/>
                      </a:lnTo>
                      <a:lnTo>
                        <a:pt x="31624" y="0"/>
                      </a:lnTo>
                      <a:lnTo>
                        <a:pt x="30508" y="0"/>
                      </a:lnTo>
                      <a:lnTo>
                        <a:pt x="29392" y="0"/>
                      </a:lnTo>
                      <a:lnTo>
                        <a:pt x="28276" y="0"/>
                      </a:lnTo>
                      <a:lnTo>
                        <a:pt x="27160" y="0"/>
                      </a:lnTo>
                      <a:lnTo>
                        <a:pt x="26043" y="372"/>
                      </a:lnTo>
                      <a:lnTo>
                        <a:pt x="24927" y="372"/>
                      </a:lnTo>
                      <a:lnTo>
                        <a:pt x="23811" y="372"/>
                      </a:lnTo>
                      <a:lnTo>
                        <a:pt x="0" y="13022"/>
                      </a:lnTo>
                      <a:lnTo>
                        <a:pt x="1116" y="13022"/>
                      </a:lnTo>
                      <a:lnTo>
                        <a:pt x="2232" y="13022"/>
                      </a:lnTo>
                      <a:lnTo>
                        <a:pt x="3348" y="13022"/>
                      </a:lnTo>
                      <a:lnTo>
                        <a:pt x="4465" y="13022"/>
                      </a:lnTo>
                      <a:lnTo>
                        <a:pt x="5581" y="13022"/>
                      </a:lnTo>
                      <a:lnTo>
                        <a:pt x="6325" y="13022"/>
                      </a:lnTo>
                      <a:lnTo>
                        <a:pt x="7441" y="12650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2641" name="Graphic 2528">
                <a:extLst>
                  <a:ext uri="{FF2B5EF4-FFF2-40B4-BE49-F238E27FC236}">
                    <a16:creationId xmlns:a16="http://schemas.microsoft.com/office/drawing/2014/main" id="{5A784606-D592-49E0-BD87-938DA34B5710}"/>
                  </a:ext>
                </a:extLst>
              </p:cNvPr>
              <p:cNvGrpSpPr/>
              <p:nvPr/>
            </p:nvGrpSpPr>
            <p:grpSpPr>
              <a:xfrm>
                <a:off x="4700074" y="3779097"/>
                <a:ext cx="130216" cy="161097"/>
                <a:chOff x="4700074" y="3779097"/>
                <a:chExt cx="130216" cy="161097"/>
              </a:xfrm>
              <a:solidFill>
                <a:srgbClr val="1B1B1B"/>
              </a:solidFill>
            </p:grpSpPr>
            <p:sp>
              <p:nvSpPr>
                <p:cNvPr id="2642" name="Freeform: Shape 2641">
                  <a:extLst>
                    <a:ext uri="{FF2B5EF4-FFF2-40B4-BE49-F238E27FC236}">
                      <a16:creationId xmlns:a16="http://schemas.microsoft.com/office/drawing/2014/main" id="{7F500488-BA93-4643-BC37-285FEADC7358}"/>
                    </a:ext>
                  </a:extLst>
                </p:cNvPr>
                <p:cNvSpPr/>
                <p:nvPr/>
              </p:nvSpPr>
              <p:spPr>
                <a:xfrm>
                  <a:off x="4805735" y="3890711"/>
                  <a:ext cx="24555" cy="23067"/>
                </a:xfrm>
                <a:custGeom>
                  <a:avLst/>
                  <a:gdLst>
                    <a:gd name="connsiteX0" fmla="*/ 0 w 24555"/>
                    <a:gd name="connsiteY0" fmla="*/ 23067 h 23067"/>
                    <a:gd name="connsiteX1" fmla="*/ 23811 w 24555"/>
                    <a:gd name="connsiteY1" fmla="*/ 10045 h 23067"/>
                    <a:gd name="connsiteX2" fmla="*/ 23811 w 24555"/>
                    <a:gd name="connsiteY2" fmla="*/ 8929 h 23067"/>
                    <a:gd name="connsiteX3" fmla="*/ 23811 w 24555"/>
                    <a:gd name="connsiteY3" fmla="*/ 7813 h 23067"/>
                    <a:gd name="connsiteX4" fmla="*/ 23811 w 24555"/>
                    <a:gd name="connsiteY4" fmla="*/ 6325 h 23067"/>
                    <a:gd name="connsiteX5" fmla="*/ 24183 w 24555"/>
                    <a:gd name="connsiteY5" fmla="*/ 5209 h 23067"/>
                    <a:gd name="connsiteX6" fmla="*/ 24183 w 24555"/>
                    <a:gd name="connsiteY6" fmla="*/ 3720 h 23067"/>
                    <a:gd name="connsiteX7" fmla="*/ 24183 w 24555"/>
                    <a:gd name="connsiteY7" fmla="*/ 2604 h 23067"/>
                    <a:gd name="connsiteX8" fmla="*/ 24183 w 24555"/>
                    <a:gd name="connsiteY8" fmla="*/ 1488 h 23067"/>
                    <a:gd name="connsiteX9" fmla="*/ 24555 w 24555"/>
                    <a:gd name="connsiteY9" fmla="*/ 0 h 23067"/>
                    <a:gd name="connsiteX10" fmla="*/ 372 w 24555"/>
                    <a:gd name="connsiteY10" fmla="*/ 12650 h 23067"/>
                    <a:gd name="connsiteX11" fmla="*/ 372 w 24555"/>
                    <a:gd name="connsiteY11" fmla="*/ 14138 h 23067"/>
                    <a:gd name="connsiteX12" fmla="*/ 372 w 24555"/>
                    <a:gd name="connsiteY12" fmla="*/ 15254 h 23067"/>
                    <a:gd name="connsiteX13" fmla="*/ 372 w 24555"/>
                    <a:gd name="connsiteY13" fmla="*/ 16742 h 23067"/>
                    <a:gd name="connsiteX14" fmla="*/ 0 w 24555"/>
                    <a:gd name="connsiteY14" fmla="*/ 17859 h 23067"/>
                    <a:gd name="connsiteX15" fmla="*/ 0 w 24555"/>
                    <a:gd name="connsiteY15" fmla="*/ 18975 h 23067"/>
                    <a:gd name="connsiteX16" fmla="*/ 0 w 24555"/>
                    <a:gd name="connsiteY16" fmla="*/ 20463 h 23067"/>
                    <a:gd name="connsiteX17" fmla="*/ 0 w 24555"/>
                    <a:gd name="connsiteY17" fmla="*/ 21579 h 230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4555" h="23067">
                      <a:moveTo>
                        <a:pt x="0" y="23067"/>
                      </a:moveTo>
                      <a:lnTo>
                        <a:pt x="23811" y="10045"/>
                      </a:lnTo>
                      <a:lnTo>
                        <a:pt x="23811" y="8929"/>
                      </a:lnTo>
                      <a:lnTo>
                        <a:pt x="23811" y="7813"/>
                      </a:lnTo>
                      <a:lnTo>
                        <a:pt x="23811" y="6325"/>
                      </a:lnTo>
                      <a:lnTo>
                        <a:pt x="24183" y="5209"/>
                      </a:lnTo>
                      <a:lnTo>
                        <a:pt x="24183" y="3720"/>
                      </a:lnTo>
                      <a:lnTo>
                        <a:pt x="24183" y="2604"/>
                      </a:lnTo>
                      <a:lnTo>
                        <a:pt x="24183" y="1488"/>
                      </a:lnTo>
                      <a:lnTo>
                        <a:pt x="24555" y="0"/>
                      </a:lnTo>
                      <a:lnTo>
                        <a:pt x="372" y="12650"/>
                      </a:lnTo>
                      <a:lnTo>
                        <a:pt x="372" y="14138"/>
                      </a:lnTo>
                      <a:lnTo>
                        <a:pt x="372" y="15254"/>
                      </a:lnTo>
                      <a:lnTo>
                        <a:pt x="372" y="16742"/>
                      </a:lnTo>
                      <a:lnTo>
                        <a:pt x="0" y="17859"/>
                      </a:lnTo>
                      <a:lnTo>
                        <a:pt x="0" y="18975"/>
                      </a:lnTo>
                      <a:lnTo>
                        <a:pt x="0" y="20463"/>
                      </a:lnTo>
                      <a:lnTo>
                        <a:pt x="0" y="21579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43" name="Freeform: Shape 2642">
                  <a:extLst>
                    <a:ext uri="{FF2B5EF4-FFF2-40B4-BE49-F238E27FC236}">
                      <a16:creationId xmlns:a16="http://schemas.microsoft.com/office/drawing/2014/main" id="{BF23AABE-A2F7-45B5-9E4B-44E5329FE31E}"/>
                    </a:ext>
                  </a:extLst>
                </p:cNvPr>
                <p:cNvSpPr/>
                <p:nvPr/>
              </p:nvSpPr>
              <p:spPr>
                <a:xfrm>
                  <a:off x="4804991" y="3877318"/>
                  <a:ext cx="24927" cy="24183"/>
                </a:xfrm>
                <a:custGeom>
                  <a:avLst/>
                  <a:gdLst>
                    <a:gd name="connsiteX0" fmla="*/ 1116 w 24927"/>
                    <a:gd name="connsiteY0" fmla="*/ 24183 h 24183"/>
                    <a:gd name="connsiteX1" fmla="*/ 24927 w 24927"/>
                    <a:gd name="connsiteY1" fmla="*/ 11161 h 24183"/>
                    <a:gd name="connsiteX2" fmla="*/ 24927 w 24927"/>
                    <a:gd name="connsiteY2" fmla="*/ 10045 h 24183"/>
                    <a:gd name="connsiteX3" fmla="*/ 24927 w 24927"/>
                    <a:gd name="connsiteY3" fmla="*/ 8557 h 24183"/>
                    <a:gd name="connsiteX4" fmla="*/ 24555 w 24927"/>
                    <a:gd name="connsiteY4" fmla="*/ 7069 h 24183"/>
                    <a:gd name="connsiteX5" fmla="*/ 24555 w 24927"/>
                    <a:gd name="connsiteY5" fmla="*/ 5581 h 24183"/>
                    <a:gd name="connsiteX6" fmla="*/ 24183 w 24927"/>
                    <a:gd name="connsiteY6" fmla="*/ 4465 h 24183"/>
                    <a:gd name="connsiteX7" fmla="*/ 24183 w 24927"/>
                    <a:gd name="connsiteY7" fmla="*/ 2976 h 24183"/>
                    <a:gd name="connsiteX8" fmla="*/ 24183 w 24927"/>
                    <a:gd name="connsiteY8" fmla="*/ 1488 h 24183"/>
                    <a:gd name="connsiteX9" fmla="*/ 23811 w 24927"/>
                    <a:gd name="connsiteY9" fmla="*/ 0 h 24183"/>
                    <a:gd name="connsiteX10" fmla="*/ 0 w 24927"/>
                    <a:gd name="connsiteY10" fmla="*/ 12650 h 24183"/>
                    <a:gd name="connsiteX11" fmla="*/ 0 w 24927"/>
                    <a:gd name="connsiteY11" fmla="*/ 14138 h 24183"/>
                    <a:gd name="connsiteX12" fmla="*/ 372 w 24927"/>
                    <a:gd name="connsiteY12" fmla="*/ 15626 h 24183"/>
                    <a:gd name="connsiteX13" fmla="*/ 372 w 24927"/>
                    <a:gd name="connsiteY13" fmla="*/ 17114 h 24183"/>
                    <a:gd name="connsiteX14" fmla="*/ 744 w 24927"/>
                    <a:gd name="connsiteY14" fmla="*/ 18602 h 24183"/>
                    <a:gd name="connsiteX15" fmla="*/ 744 w 24927"/>
                    <a:gd name="connsiteY15" fmla="*/ 19719 h 24183"/>
                    <a:gd name="connsiteX16" fmla="*/ 744 w 24927"/>
                    <a:gd name="connsiteY16" fmla="*/ 21207 h 24183"/>
                    <a:gd name="connsiteX17" fmla="*/ 1116 w 24927"/>
                    <a:gd name="connsiteY17" fmla="*/ 22695 h 241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4927" h="24183">
                      <a:moveTo>
                        <a:pt x="1116" y="24183"/>
                      </a:moveTo>
                      <a:lnTo>
                        <a:pt x="24927" y="11161"/>
                      </a:lnTo>
                      <a:lnTo>
                        <a:pt x="24927" y="10045"/>
                      </a:lnTo>
                      <a:lnTo>
                        <a:pt x="24927" y="8557"/>
                      </a:lnTo>
                      <a:lnTo>
                        <a:pt x="24555" y="7069"/>
                      </a:lnTo>
                      <a:lnTo>
                        <a:pt x="24555" y="5581"/>
                      </a:lnTo>
                      <a:lnTo>
                        <a:pt x="24183" y="4465"/>
                      </a:lnTo>
                      <a:lnTo>
                        <a:pt x="24183" y="2976"/>
                      </a:lnTo>
                      <a:lnTo>
                        <a:pt x="24183" y="1488"/>
                      </a:lnTo>
                      <a:lnTo>
                        <a:pt x="23811" y="0"/>
                      </a:lnTo>
                      <a:lnTo>
                        <a:pt x="0" y="12650"/>
                      </a:lnTo>
                      <a:lnTo>
                        <a:pt x="0" y="14138"/>
                      </a:lnTo>
                      <a:lnTo>
                        <a:pt x="372" y="15626"/>
                      </a:lnTo>
                      <a:lnTo>
                        <a:pt x="372" y="17114"/>
                      </a:lnTo>
                      <a:lnTo>
                        <a:pt x="744" y="18602"/>
                      </a:lnTo>
                      <a:lnTo>
                        <a:pt x="744" y="19719"/>
                      </a:lnTo>
                      <a:lnTo>
                        <a:pt x="744" y="21207"/>
                      </a:lnTo>
                      <a:lnTo>
                        <a:pt x="1116" y="22695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44" name="Freeform: Shape 2643">
                  <a:extLst>
                    <a:ext uri="{FF2B5EF4-FFF2-40B4-BE49-F238E27FC236}">
                      <a16:creationId xmlns:a16="http://schemas.microsoft.com/office/drawing/2014/main" id="{061EFF64-19F2-49D0-8180-AC25F655FA6B}"/>
                    </a:ext>
                  </a:extLst>
                </p:cNvPr>
                <p:cNvSpPr/>
                <p:nvPr/>
              </p:nvSpPr>
              <p:spPr>
                <a:xfrm>
                  <a:off x="4801643" y="3862808"/>
                  <a:ext cx="26787" cy="24555"/>
                </a:xfrm>
                <a:custGeom>
                  <a:avLst/>
                  <a:gdLst>
                    <a:gd name="connsiteX0" fmla="*/ 2976 w 26787"/>
                    <a:gd name="connsiteY0" fmla="*/ 24555 h 24555"/>
                    <a:gd name="connsiteX1" fmla="*/ 26788 w 26787"/>
                    <a:gd name="connsiteY1" fmla="*/ 11906 h 24555"/>
                    <a:gd name="connsiteX2" fmla="*/ 26415 w 26787"/>
                    <a:gd name="connsiteY2" fmla="*/ 10418 h 24555"/>
                    <a:gd name="connsiteX3" fmla="*/ 26043 w 26787"/>
                    <a:gd name="connsiteY3" fmla="*/ 8929 h 24555"/>
                    <a:gd name="connsiteX4" fmla="*/ 25671 w 26787"/>
                    <a:gd name="connsiteY4" fmla="*/ 7441 h 24555"/>
                    <a:gd name="connsiteX5" fmla="*/ 25299 w 26787"/>
                    <a:gd name="connsiteY5" fmla="*/ 5953 h 24555"/>
                    <a:gd name="connsiteX6" fmla="*/ 24927 w 26787"/>
                    <a:gd name="connsiteY6" fmla="*/ 4465 h 24555"/>
                    <a:gd name="connsiteX7" fmla="*/ 24555 w 26787"/>
                    <a:gd name="connsiteY7" fmla="*/ 2977 h 24555"/>
                    <a:gd name="connsiteX8" fmla="*/ 24183 w 26787"/>
                    <a:gd name="connsiteY8" fmla="*/ 1488 h 24555"/>
                    <a:gd name="connsiteX9" fmla="*/ 23811 w 26787"/>
                    <a:gd name="connsiteY9" fmla="*/ 0 h 24555"/>
                    <a:gd name="connsiteX10" fmla="*/ 0 w 26787"/>
                    <a:gd name="connsiteY10" fmla="*/ 12650 h 24555"/>
                    <a:gd name="connsiteX11" fmla="*/ 372 w 26787"/>
                    <a:gd name="connsiteY11" fmla="*/ 14138 h 24555"/>
                    <a:gd name="connsiteX12" fmla="*/ 744 w 26787"/>
                    <a:gd name="connsiteY12" fmla="*/ 15626 h 24555"/>
                    <a:gd name="connsiteX13" fmla="*/ 1116 w 26787"/>
                    <a:gd name="connsiteY13" fmla="*/ 17114 h 24555"/>
                    <a:gd name="connsiteX14" fmla="*/ 1488 w 26787"/>
                    <a:gd name="connsiteY14" fmla="*/ 18602 h 24555"/>
                    <a:gd name="connsiteX15" fmla="*/ 1860 w 26787"/>
                    <a:gd name="connsiteY15" fmla="*/ 20091 h 24555"/>
                    <a:gd name="connsiteX16" fmla="*/ 2232 w 26787"/>
                    <a:gd name="connsiteY16" fmla="*/ 21579 h 24555"/>
                    <a:gd name="connsiteX17" fmla="*/ 2604 w 26787"/>
                    <a:gd name="connsiteY17" fmla="*/ 23067 h 24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6787" h="24555">
                      <a:moveTo>
                        <a:pt x="2976" y="24555"/>
                      </a:moveTo>
                      <a:lnTo>
                        <a:pt x="26788" y="11906"/>
                      </a:lnTo>
                      <a:lnTo>
                        <a:pt x="26415" y="10418"/>
                      </a:lnTo>
                      <a:lnTo>
                        <a:pt x="26043" y="8929"/>
                      </a:lnTo>
                      <a:lnTo>
                        <a:pt x="25671" y="7441"/>
                      </a:lnTo>
                      <a:lnTo>
                        <a:pt x="25299" y="5953"/>
                      </a:lnTo>
                      <a:lnTo>
                        <a:pt x="24927" y="4465"/>
                      </a:lnTo>
                      <a:lnTo>
                        <a:pt x="24555" y="2977"/>
                      </a:lnTo>
                      <a:lnTo>
                        <a:pt x="24183" y="1488"/>
                      </a:lnTo>
                      <a:lnTo>
                        <a:pt x="23811" y="0"/>
                      </a:lnTo>
                      <a:lnTo>
                        <a:pt x="0" y="12650"/>
                      </a:lnTo>
                      <a:lnTo>
                        <a:pt x="372" y="14138"/>
                      </a:lnTo>
                      <a:lnTo>
                        <a:pt x="744" y="15626"/>
                      </a:lnTo>
                      <a:lnTo>
                        <a:pt x="1116" y="17114"/>
                      </a:lnTo>
                      <a:lnTo>
                        <a:pt x="1488" y="18602"/>
                      </a:lnTo>
                      <a:lnTo>
                        <a:pt x="1860" y="20091"/>
                      </a:lnTo>
                      <a:lnTo>
                        <a:pt x="2232" y="21579"/>
                      </a:lnTo>
                      <a:lnTo>
                        <a:pt x="2604" y="23067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45" name="Freeform: Shape 2644">
                  <a:extLst>
                    <a:ext uri="{FF2B5EF4-FFF2-40B4-BE49-F238E27FC236}">
                      <a16:creationId xmlns:a16="http://schemas.microsoft.com/office/drawing/2014/main" id="{DABCEF0B-F853-4370-9427-CE3783BB91A5}"/>
                    </a:ext>
                  </a:extLst>
                </p:cNvPr>
                <p:cNvSpPr/>
                <p:nvPr/>
              </p:nvSpPr>
              <p:spPr>
                <a:xfrm>
                  <a:off x="4795690" y="3848298"/>
                  <a:ext cx="29019" cy="24927"/>
                </a:xfrm>
                <a:custGeom>
                  <a:avLst/>
                  <a:gdLst>
                    <a:gd name="connsiteX0" fmla="*/ 4837 w 29019"/>
                    <a:gd name="connsiteY0" fmla="*/ 24927 h 24927"/>
                    <a:gd name="connsiteX1" fmla="*/ 29020 w 29019"/>
                    <a:gd name="connsiteY1" fmla="*/ 12278 h 24927"/>
                    <a:gd name="connsiteX2" fmla="*/ 28276 w 29019"/>
                    <a:gd name="connsiteY2" fmla="*/ 10789 h 24927"/>
                    <a:gd name="connsiteX3" fmla="*/ 27532 w 29019"/>
                    <a:gd name="connsiteY3" fmla="*/ 9301 h 24927"/>
                    <a:gd name="connsiteX4" fmla="*/ 27160 w 29019"/>
                    <a:gd name="connsiteY4" fmla="*/ 7813 h 24927"/>
                    <a:gd name="connsiteX5" fmla="*/ 26415 w 29019"/>
                    <a:gd name="connsiteY5" fmla="*/ 5953 h 24927"/>
                    <a:gd name="connsiteX6" fmla="*/ 26043 w 29019"/>
                    <a:gd name="connsiteY6" fmla="*/ 4465 h 24927"/>
                    <a:gd name="connsiteX7" fmla="*/ 25299 w 29019"/>
                    <a:gd name="connsiteY7" fmla="*/ 2976 h 24927"/>
                    <a:gd name="connsiteX8" fmla="*/ 24555 w 29019"/>
                    <a:gd name="connsiteY8" fmla="*/ 1488 h 24927"/>
                    <a:gd name="connsiteX9" fmla="*/ 24183 w 29019"/>
                    <a:gd name="connsiteY9" fmla="*/ 0 h 24927"/>
                    <a:gd name="connsiteX10" fmla="*/ 0 w 29019"/>
                    <a:gd name="connsiteY10" fmla="*/ 12650 h 24927"/>
                    <a:gd name="connsiteX11" fmla="*/ 744 w 29019"/>
                    <a:gd name="connsiteY11" fmla="*/ 14510 h 24927"/>
                    <a:gd name="connsiteX12" fmla="*/ 1488 w 29019"/>
                    <a:gd name="connsiteY12" fmla="*/ 15998 h 24927"/>
                    <a:gd name="connsiteX13" fmla="*/ 1860 w 29019"/>
                    <a:gd name="connsiteY13" fmla="*/ 17486 h 24927"/>
                    <a:gd name="connsiteX14" fmla="*/ 2604 w 29019"/>
                    <a:gd name="connsiteY14" fmla="*/ 18974 h 24927"/>
                    <a:gd name="connsiteX15" fmla="*/ 3348 w 29019"/>
                    <a:gd name="connsiteY15" fmla="*/ 20463 h 24927"/>
                    <a:gd name="connsiteX16" fmla="*/ 3720 w 29019"/>
                    <a:gd name="connsiteY16" fmla="*/ 21951 h 24927"/>
                    <a:gd name="connsiteX17" fmla="*/ 4465 w 29019"/>
                    <a:gd name="connsiteY17" fmla="*/ 23439 h 249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9019" h="24927">
                      <a:moveTo>
                        <a:pt x="4837" y="24927"/>
                      </a:moveTo>
                      <a:lnTo>
                        <a:pt x="29020" y="12278"/>
                      </a:lnTo>
                      <a:lnTo>
                        <a:pt x="28276" y="10789"/>
                      </a:lnTo>
                      <a:lnTo>
                        <a:pt x="27532" y="9301"/>
                      </a:lnTo>
                      <a:lnTo>
                        <a:pt x="27160" y="7813"/>
                      </a:lnTo>
                      <a:lnTo>
                        <a:pt x="26415" y="5953"/>
                      </a:lnTo>
                      <a:lnTo>
                        <a:pt x="26043" y="4465"/>
                      </a:lnTo>
                      <a:lnTo>
                        <a:pt x="25299" y="2976"/>
                      </a:lnTo>
                      <a:lnTo>
                        <a:pt x="24555" y="1488"/>
                      </a:lnTo>
                      <a:lnTo>
                        <a:pt x="24183" y="0"/>
                      </a:lnTo>
                      <a:lnTo>
                        <a:pt x="0" y="12650"/>
                      </a:lnTo>
                      <a:lnTo>
                        <a:pt x="744" y="14510"/>
                      </a:lnTo>
                      <a:lnTo>
                        <a:pt x="1488" y="15998"/>
                      </a:lnTo>
                      <a:lnTo>
                        <a:pt x="1860" y="17486"/>
                      </a:lnTo>
                      <a:lnTo>
                        <a:pt x="2604" y="18974"/>
                      </a:lnTo>
                      <a:lnTo>
                        <a:pt x="3348" y="20463"/>
                      </a:lnTo>
                      <a:lnTo>
                        <a:pt x="3720" y="21951"/>
                      </a:lnTo>
                      <a:lnTo>
                        <a:pt x="4465" y="23439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46" name="Freeform: Shape 2645">
                  <a:extLst>
                    <a:ext uri="{FF2B5EF4-FFF2-40B4-BE49-F238E27FC236}">
                      <a16:creationId xmlns:a16="http://schemas.microsoft.com/office/drawing/2014/main" id="{780B8845-03B9-47B1-AD22-3AF1BE0A64E4}"/>
                    </a:ext>
                  </a:extLst>
                </p:cNvPr>
                <p:cNvSpPr/>
                <p:nvPr/>
              </p:nvSpPr>
              <p:spPr>
                <a:xfrm>
                  <a:off x="4787133" y="3831928"/>
                  <a:ext cx="30507" cy="24555"/>
                </a:xfrm>
                <a:custGeom>
                  <a:avLst/>
                  <a:gdLst>
                    <a:gd name="connsiteX0" fmla="*/ 6697 w 30507"/>
                    <a:gd name="connsiteY0" fmla="*/ 24555 h 24555"/>
                    <a:gd name="connsiteX1" fmla="*/ 30508 w 30507"/>
                    <a:gd name="connsiteY1" fmla="*/ 11906 h 24555"/>
                    <a:gd name="connsiteX2" fmla="*/ 29764 w 30507"/>
                    <a:gd name="connsiteY2" fmla="*/ 10417 h 24555"/>
                    <a:gd name="connsiteX3" fmla="*/ 28648 w 30507"/>
                    <a:gd name="connsiteY3" fmla="*/ 8929 h 24555"/>
                    <a:gd name="connsiteX4" fmla="*/ 27904 w 30507"/>
                    <a:gd name="connsiteY4" fmla="*/ 7441 h 24555"/>
                    <a:gd name="connsiteX5" fmla="*/ 27160 w 30507"/>
                    <a:gd name="connsiteY5" fmla="*/ 5953 h 24555"/>
                    <a:gd name="connsiteX6" fmla="*/ 26415 w 30507"/>
                    <a:gd name="connsiteY6" fmla="*/ 4465 h 24555"/>
                    <a:gd name="connsiteX7" fmla="*/ 25671 w 30507"/>
                    <a:gd name="connsiteY7" fmla="*/ 2976 h 24555"/>
                    <a:gd name="connsiteX8" fmla="*/ 24555 w 30507"/>
                    <a:gd name="connsiteY8" fmla="*/ 1488 h 24555"/>
                    <a:gd name="connsiteX9" fmla="*/ 23811 w 30507"/>
                    <a:gd name="connsiteY9" fmla="*/ 0 h 24555"/>
                    <a:gd name="connsiteX10" fmla="*/ 0 w 30507"/>
                    <a:gd name="connsiteY10" fmla="*/ 12650 h 24555"/>
                    <a:gd name="connsiteX11" fmla="*/ 744 w 30507"/>
                    <a:gd name="connsiteY11" fmla="*/ 14138 h 24555"/>
                    <a:gd name="connsiteX12" fmla="*/ 1488 w 30507"/>
                    <a:gd name="connsiteY12" fmla="*/ 15626 h 24555"/>
                    <a:gd name="connsiteX13" fmla="*/ 2604 w 30507"/>
                    <a:gd name="connsiteY13" fmla="*/ 17114 h 24555"/>
                    <a:gd name="connsiteX14" fmla="*/ 3348 w 30507"/>
                    <a:gd name="connsiteY14" fmla="*/ 18602 h 24555"/>
                    <a:gd name="connsiteX15" fmla="*/ 4093 w 30507"/>
                    <a:gd name="connsiteY15" fmla="*/ 20091 h 24555"/>
                    <a:gd name="connsiteX16" fmla="*/ 4837 w 30507"/>
                    <a:gd name="connsiteY16" fmla="*/ 21579 h 24555"/>
                    <a:gd name="connsiteX17" fmla="*/ 5581 w 30507"/>
                    <a:gd name="connsiteY17" fmla="*/ 23067 h 24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30507" h="24555">
                      <a:moveTo>
                        <a:pt x="6697" y="24555"/>
                      </a:moveTo>
                      <a:lnTo>
                        <a:pt x="30508" y="11906"/>
                      </a:lnTo>
                      <a:lnTo>
                        <a:pt x="29764" y="10417"/>
                      </a:lnTo>
                      <a:lnTo>
                        <a:pt x="28648" y="8929"/>
                      </a:lnTo>
                      <a:lnTo>
                        <a:pt x="27904" y="7441"/>
                      </a:lnTo>
                      <a:lnTo>
                        <a:pt x="27160" y="5953"/>
                      </a:lnTo>
                      <a:lnTo>
                        <a:pt x="26415" y="4465"/>
                      </a:lnTo>
                      <a:lnTo>
                        <a:pt x="25671" y="2976"/>
                      </a:lnTo>
                      <a:lnTo>
                        <a:pt x="24555" y="1488"/>
                      </a:lnTo>
                      <a:lnTo>
                        <a:pt x="23811" y="0"/>
                      </a:lnTo>
                      <a:lnTo>
                        <a:pt x="0" y="12650"/>
                      </a:lnTo>
                      <a:lnTo>
                        <a:pt x="744" y="14138"/>
                      </a:lnTo>
                      <a:lnTo>
                        <a:pt x="1488" y="15626"/>
                      </a:lnTo>
                      <a:lnTo>
                        <a:pt x="2604" y="17114"/>
                      </a:lnTo>
                      <a:lnTo>
                        <a:pt x="3348" y="18602"/>
                      </a:lnTo>
                      <a:lnTo>
                        <a:pt x="4093" y="20091"/>
                      </a:lnTo>
                      <a:lnTo>
                        <a:pt x="4837" y="21579"/>
                      </a:lnTo>
                      <a:lnTo>
                        <a:pt x="5581" y="23067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47" name="Freeform: Shape 2646">
                  <a:extLst>
                    <a:ext uri="{FF2B5EF4-FFF2-40B4-BE49-F238E27FC236}">
                      <a16:creationId xmlns:a16="http://schemas.microsoft.com/office/drawing/2014/main" id="{9F5F89E7-F612-4E2A-BB62-F33D3D4EFD1E}"/>
                    </a:ext>
                  </a:extLst>
                </p:cNvPr>
                <p:cNvSpPr/>
                <p:nvPr/>
              </p:nvSpPr>
              <p:spPr>
                <a:xfrm>
                  <a:off x="4777832" y="3818534"/>
                  <a:ext cx="31624" cy="23811"/>
                </a:xfrm>
                <a:custGeom>
                  <a:avLst/>
                  <a:gdLst>
                    <a:gd name="connsiteX0" fmla="*/ 7813 w 31624"/>
                    <a:gd name="connsiteY0" fmla="*/ 23811 h 23811"/>
                    <a:gd name="connsiteX1" fmla="*/ 31624 w 31624"/>
                    <a:gd name="connsiteY1" fmla="*/ 11161 h 23811"/>
                    <a:gd name="connsiteX2" fmla="*/ 30880 w 31624"/>
                    <a:gd name="connsiteY2" fmla="*/ 9673 h 23811"/>
                    <a:gd name="connsiteX3" fmla="*/ 29764 w 31624"/>
                    <a:gd name="connsiteY3" fmla="*/ 8557 h 23811"/>
                    <a:gd name="connsiteX4" fmla="*/ 28648 w 31624"/>
                    <a:gd name="connsiteY4" fmla="*/ 7069 h 23811"/>
                    <a:gd name="connsiteX5" fmla="*/ 27904 w 31624"/>
                    <a:gd name="connsiteY5" fmla="*/ 5581 h 23811"/>
                    <a:gd name="connsiteX6" fmla="*/ 26788 w 31624"/>
                    <a:gd name="connsiteY6" fmla="*/ 4465 h 23811"/>
                    <a:gd name="connsiteX7" fmla="*/ 26043 w 31624"/>
                    <a:gd name="connsiteY7" fmla="*/ 2976 h 23811"/>
                    <a:gd name="connsiteX8" fmla="*/ 24927 w 31624"/>
                    <a:gd name="connsiteY8" fmla="*/ 1488 h 23811"/>
                    <a:gd name="connsiteX9" fmla="*/ 23811 w 31624"/>
                    <a:gd name="connsiteY9" fmla="*/ 0 h 23811"/>
                    <a:gd name="connsiteX10" fmla="*/ 0 w 31624"/>
                    <a:gd name="connsiteY10" fmla="*/ 13022 h 23811"/>
                    <a:gd name="connsiteX11" fmla="*/ 1116 w 31624"/>
                    <a:gd name="connsiteY11" fmla="*/ 14138 h 23811"/>
                    <a:gd name="connsiteX12" fmla="*/ 1860 w 31624"/>
                    <a:gd name="connsiteY12" fmla="*/ 15626 h 23811"/>
                    <a:gd name="connsiteX13" fmla="*/ 2976 w 31624"/>
                    <a:gd name="connsiteY13" fmla="*/ 17114 h 23811"/>
                    <a:gd name="connsiteX14" fmla="*/ 4093 w 31624"/>
                    <a:gd name="connsiteY14" fmla="*/ 18602 h 23811"/>
                    <a:gd name="connsiteX15" fmla="*/ 4837 w 31624"/>
                    <a:gd name="connsiteY15" fmla="*/ 19719 h 23811"/>
                    <a:gd name="connsiteX16" fmla="*/ 5953 w 31624"/>
                    <a:gd name="connsiteY16" fmla="*/ 21207 h 23811"/>
                    <a:gd name="connsiteX17" fmla="*/ 6697 w 31624"/>
                    <a:gd name="connsiteY17" fmla="*/ 22695 h 238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31624" h="23811">
                      <a:moveTo>
                        <a:pt x="7813" y="23811"/>
                      </a:moveTo>
                      <a:lnTo>
                        <a:pt x="31624" y="11161"/>
                      </a:lnTo>
                      <a:lnTo>
                        <a:pt x="30880" y="9673"/>
                      </a:lnTo>
                      <a:lnTo>
                        <a:pt x="29764" y="8557"/>
                      </a:lnTo>
                      <a:lnTo>
                        <a:pt x="28648" y="7069"/>
                      </a:lnTo>
                      <a:lnTo>
                        <a:pt x="27904" y="5581"/>
                      </a:lnTo>
                      <a:lnTo>
                        <a:pt x="26788" y="4465"/>
                      </a:lnTo>
                      <a:lnTo>
                        <a:pt x="26043" y="2976"/>
                      </a:lnTo>
                      <a:lnTo>
                        <a:pt x="24927" y="1488"/>
                      </a:lnTo>
                      <a:lnTo>
                        <a:pt x="23811" y="0"/>
                      </a:lnTo>
                      <a:lnTo>
                        <a:pt x="0" y="13022"/>
                      </a:lnTo>
                      <a:lnTo>
                        <a:pt x="1116" y="14138"/>
                      </a:lnTo>
                      <a:lnTo>
                        <a:pt x="1860" y="15626"/>
                      </a:lnTo>
                      <a:lnTo>
                        <a:pt x="2976" y="17114"/>
                      </a:lnTo>
                      <a:lnTo>
                        <a:pt x="4093" y="18602"/>
                      </a:lnTo>
                      <a:lnTo>
                        <a:pt x="4837" y="19719"/>
                      </a:lnTo>
                      <a:lnTo>
                        <a:pt x="5953" y="21207"/>
                      </a:lnTo>
                      <a:lnTo>
                        <a:pt x="6697" y="22695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48" name="Freeform: Shape 2647">
                  <a:extLst>
                    <a:ext uri="{FF2B5EF4-FFF2-40B4-BE49-F238E27FC236}">
                      <a16:creationId xmlns:a16="http://schemas.microsoft.com/office/drawing/2014/main" id="{0CDA9E8F-418F-44EB-96B9-74F28339F3CC}"/>
                    </a:ext>
                  </a:extLst>
                </p:cNvPr>
                <p:cNvSpPr/>
                <p:nvPr/>
              </p:nvSpPr>
              <p:spPr>
                <a:xfrm>
                  <a:off x="4767787" y="3807001"/>
                  <a:ext cx="32740" cy="22694"/>
                </a:xfrm>
                <a:custGeom>
                  <a:avLst/>
                  <a:gdLst>
                    <a:gd name="connsiteX0" fmla="*/ 8557 w 32740"/>
                    <a:gd name="connsiteY0" fmla="*/ 22695 h 22694"/>
                    <a:gd name="connsiteX1" fmla="*/ 32740 w 32740"/>
                    <a:gd name="connsiteY1" fmla="*/ 10045 h 22694"/>
                    <a:gd name="connsiteX2" fmla="*/ 31624 w 32740"/>
                    <a:gd name="connsiteY2" fmla="*/ 8929 h 22694"/>
                    <a:gd name="connsiteX3" fmla="*/ 30508 w 32740"/>
                    <a:gd name="connsiteY3" fmla="*/ 7441 h 22694"/>
                    <a:gd name="connsiteX4" fmla="*/ 29392 w 32740"/>
                    <a:gd name="connsiteY4" fmla="*/ 6325 h 22694"/>
                    <a:gd name="connsiteX5" fmla="*/ 28276 w 32740"/>
                    <a:gd name="connsiteY5" fmla="*/ 5209 h 22694"/>
                    <a:gd name="connsiteX6" fmla="*/ 27160 w 32740"/>
                    <a:gd name="connsiteY6" fmla="*/ 3720 h 22694"/>
                    <a:gd name="connsiteX7" fmla="*/ 26043 w 32740"/>
                    <a:gd name="connsiteY7" fmla="*/ 2604 h 22694"/>
                    <a:gd name="connsiteX8" fmla="*/ 24927 w 32740"/>
                    <a:gd name="connsiteY8" fmla="*/ 1488 h 22694"/>
                    <a:gd name="connsiteX9" fmla="*/ 23811 w 32740"/>
                    <a:gd name="connsiteY9" fmla="*/ 0 h 22694"/>
                    <a:gd name="connsiteX10" fmla="*/ 0 w 32740"/>
                    <a:gd name="connsiteY10" fmla="*/ 13022 h 22694"/>
                    <a:gd name="connsiteX11" fmla="*/ 1116 w 32740"/>
                    <a:gd name="connsiteY11" fmla="*/ 14138 h 22694"/>
                    <a:gd name="connsiteX12" fmla="*/ 2232 w 32740"/>
                    <a:gd name="connsiteY12" fmla="*/ 15254 h 22694"/>
                    <a:gd name="connsiteX13" fmla="*/ 3348 w 32740"/>
                    <a:gd name="connsiteY13" fmla="*/ 16742 h 22694"/>
                    <a:gd name="connsiteX14" fmla="*/ 4465 w 32740"/>
                    <a:gd name="connsiteY14" fmla="*/ 17858 h 22694"/>
                    <a:gd name="connsiteX15" fmla="*/ 5581 w 32740"/>
                    <a:gd name="connsiteY15" fmla="*/ 18974 h 22694"/>
                    <a:gd name="connsiteX16" fmla="*/ 6697 w 32740"/>
                    <a:gd name="connsiteY16" fmla="*/ 20463 h 22694"/>
                    <a:gd name="connsiteX17" fmla="*/ 7813 w 32740"/>
                    <a:gd name="connsiteY17" fmla="*/ 21579 h 226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32740" h="22694">
                      <a:moveTo>
                        <a:pt x="8557" y="22695"/>
                      </a:moveTo>
                      <a:lnTo>
                        <a:pt x="32740" y="10045"/>
                      </a:lnTo>
                      <a:lnTo>
                        <a:pt x="31624" y="8929"/>
                      </a:lnTo>
                      <a:lnTo>
                        <a:pt x="30508" y="7441"/>
                      </a:lnTo>
                      <a:lnTo>
                        <a:pt x="29392" y="6325"/>
                      </a:lnTo>
                      <a:lnTo>
                        <a:pt x="28276" y="5209"/>
                      </a:lnTo>
                      <a:lnTo>
                        <a:pt x="27160" y="3720"/>
                      </a:lnTo>
                      <a:lnTo>
                        <a:pt x="26043" y="2604"/>
                      </a:lnTo>
                      <a:lnTo>
                        <a:pt x="24927" y="1488"/>
                      </a:lnTo>
                      <a:lnTo>
                        <a:pt x="23811" y="0"/>
                      </a:lnTo>
                      <a:lnTo>
                        <a:pt x="0" y="13022"/>
                      </a:lnTo>
                      <a:lnTo>
                        <a:pt x="1116" y="14138"/>
                      </a:lnTo>
                      <a:lnTo>
                        <a:pt x="2232" y="15254"/>
                      </a:lnTo>
                      <a:lnTo>
                        <a:pt x="3348" y="16742"/>
                      </a:lnTo>
                      <a:lnTo>
                        <a:pt x="4465" y="17858"/>
                      </a:lnTo>
                      <a:lnTo>
                        <a:pt x="5581" y="18974"/>
                      </a:lnTo>
                      <a:lnTo>
                        <a:pt x="6697" y="20463"/>
                      </a:lnTo>
                      <a:lnTo>
                        <a:pt x="7813" y="21579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49" name="Freeform: Shape 2648">
                  <a:extLst>
                    <a:ext uri="{FF2B5EF4-FFF2-40B4-BE49-F238E27FC236}">
                      <a16:creationId xmlns:a16="http://schemas.microsoft.com/office/drawing/2014/main" id="{A71F7ECE-FF38-4992-9CA2-486657B7CFE0}"/>
                    </a:ext>
                  </a:extLst>
                </p:cNvPr>
                <p:cNvSpPr/>
                <p:nvPr/>
              </p:nvSpPr>
              <p:spPr>
                <a:xfrm>
                  <a:off x="4756253" y="3796583"/>
                  <a:ext cx="33484" cy="21206"/>
                </a:xfrm>
                <a:custGeom>
                  <a:avLst/>
                  <a:gdLst>
                    <a:gd name="connsiteX0" fmla="*/ 9673 w 33484"/>
                    <a:gd name="connsiteY0" fmla="*/ 21207 h 21206"/>
                    <a:gd name="connsiteX1" fmla="*/ 33484 w 33484"/>
                    <a:gd name="connsiteY1" fmla="*/ 8557 h 21206"/>
                    <a:gd name="connsiteX2" fmla="*/ 32368 w 33484"/>
                    <a:gd name="connsiteY2" fmla="*/ 7441 h 21206"/>
                    <a:gd name="connsiteX3" fmla="*/ 31252 w 33484"/>
                    <a:gd name="connsiteY3" fmla="*/ 6697 h 21206"/>
                    <a:gd name="connsiteX4" fmla="*/ 29764 w 33484"/>
                    <a:gd name="connsiteY4" fmla="*/ 5581 h 21206"/>
                    <a:gd name="connsiteX5" fmla="*/ 28648 w 33484"/>
                    <a:gd name="connsiteY5" fmla="*/ 4465 h 21206"/>
                    <a:gd name="connsiteX6" fmla="*/ 27532 w 33484"/>
                    <a:gd name="connsiteY6" fmla="*/ 3349 h 21206"/>
                    <a:gd name="connsiteX7" fmla="*/ 26415 w 33484"/>
                    <a:gd name="connsiteY7" fmla="*/ 2232 h 21206"/>
                    <a:gd name="connsiteX8" fmla="*/ 25299 w 33484"/>
                    <a:gd name="connsiteY8" fmla="*/ 1116 h 21206"/>
                    <a:gd name="connsiteX9" fmla="*/ 23811 w 33484"/>
                    <a:gd name="connsiteY9" fmla="*/ 0 h 21206"/>
                    <a:gd name="connsiteX10" fmla="*/ 0 w 33484"/>
                    <a:gd name="connsiteY10" fmla="*/ 13022 h 21206"/>
                    <a:gd name="connsiteX11" fmla="*/ 1116 w 33484"/>
                    <a:gd name="connsiteY11" fmla="*/ 14138 h 21206"/>
                    <a:gd name="connsiteX12" fmla="*/ 2604 w 33484"/>
                    <a:gd name="connsiteY12" fmla="*/ 14882 h 21206"/>
                    <a:gd name="connsiteX13" fmla="*/ 3720 w 33484"/>
                    <a:gd name="connsiteY13" fmla="*/ 15998 h 21206"/>
                    <a:gd name="connsiteX14" fmla="*/ 4837 w 33484"/>
                    <a:gd name="connsiteY14" fmla="*/ 17114 h 21206"/>
                    <a:gd name="connsiteX15" fmla="*/ 5953 w 33484"/>
                    <a:gd name="connsiteY15" fmla="*/ 18230 h 21206"/>
                    <a:gd name="connsiteX16" fmla="*/ 7069 w 33484"/>
                    <a:gd name="connsiteY16" fmla="*/ 19347 h 21206"/>
                    <a:gd name="connsiteX17" fmla="*/ 8185 w 33484"/>
                    <a:gd name="connsiteY17" fmla="*/ 20463 h 212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33484" h="21206">
                      <a:moveTo>
                        <a:pt x="9673" y="21207"/>
                      </a:moveTo>
                      <a:lnTo>
                        <a:pt x="33484" y="8557"/>
                      </a:lnTo>
                      <a:lnTo>
                        <a:pt x="32368" y="7441"/>
                      </a:lnTo>
                      <a:lnTo>
                        <a:pt x="31252" y="6697"/>
                      </a:lnTo>
                      <a:lnTo>
                        <a:pt x="29764" y="5581"/>
                      </a:lnTo>
                      <a:lnTo>
                        <a:pt x="28648" y="4465"/>
                      </a:lnTo>
                      <a:lnTo>
                        <a:pt x="27532" y="3349"/>
                      </a:lnTo>
                      <a:lnTo>
                        <a:pt x="26415" y="2232"/>
                      </a:lnTo>
                      <a:lnTo>
                        <a:pt x="25299" y="1116"/>
                      </a:lnTo>
                      <a:lnTo>
                        <a:pt x="23811" y="0"/>
                      </a:lnTo>
                      <a:lnTo>
                        <a:pt x="0" y="13022"/>
                      </a:lnTo>
                      <a:lnTo>
                        <a:pt x="1116" y="14138"/>
                      </a:lnTo>
                      <a:lnTo>
                        <a:pt x="2604" y="14882"/>
                      </a:lnTo>
                      <a:lnTo>
                        <a:pt x="3720" y="15998"/>
                      </a:lnTo>
                      <a:lnTo>
                        <a:pt x="4837" y="17114"/>
                      </a:lnTo>
                      <a:lnTo>
                        <a:pt x="5953" y="18230"/>
                      </a:lnTo>
                      <a:lnTo>
                        <a:pt x="7069" y="19347"/>
                      </a:lnTo>
                      <a:lnTo>
                        <a:pt x="8185" y="20463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50" name="Freeform: Shape 2649">
                  <a:extLst>
                    <a:ext uri="{FF2B5EF4-FFF2-40B4-BE49-F238E27FC236}">
                      <a16:creationId xmlns:a16="http://schemas.microsoft.com/office/drawing/2014/main" id="{5D29B09F-BF9B-43CF-856B-BC16AF772D25}"/>
                    </a:ext>
                  </a:extLst>
                </p:cNvPr>
                <p:cNvSpPr/>
                <p:nvPr/>
              </p:nvSpPr>
              <p:spPr>
                <a:xfrm>
                  <a:off x="4743975" y="3788398"/>
                  <a:ext cx="33856" cy="19346"/>
                </a:xfrm>
                <a:custGeom>
                  <a:avLst/>
                  <a:gdLst>
                    <a:gd name="connsiteX0" fmla="*/ 10045 w 33856"/>
                    <a:gd name="connsiteY0" fmla="*/ 19346 h 19346"/>
                    <a:gd name="connsiteX1" fmla="*/ 33856 w 33856"/>
                    <a:gd name="connsiteY1" fmla="*/ 6697 h 19346"/>
                    <a:gd name="connsiteX2" fmla="*/ 32740 w 33856"/>
                    <a:gd name="connsiteY2" fmla="*/ 5581 h 19346"/>
                    <a:gd name="connsiteX3" fmla="*/ 31252 w 33856"/>
                    <a:gd name="connsiteY3" fmla="*/ 4837 h 19346"/>
                    <a:gd name="connsiteX4" fmla="*/ 30136 w 33856"/>
                    <a:gd name="connsiteY4" fmla="*/ 4093 h 19346"/>
                    <a:gd name="connsiteX5" fmla="*/ 29020 w 33856"/>
                    <a:gd name="connsiteY5" fmla="*/ 3348 h 19346"/>
                    <a:gd name="connsiteX6" fmla="*/ 27532 w 33856"/>
                    <a:gd name="connsiteY6" fmla="*/ 2604 h 19346"/>
                    <a:gd name="connsiteX7" fmla="*/ 26415 w 33856"/>
                    <a:gd name="connsiteY7" fmla="*/ 1488 h 19346"/>
                    <a:gd name="connsiteX8" fmla="*/ 25299 w 33856"/>
                    <a:gd name="connsiteY8" fmla="*/ 744 h 19346"/>
                    <a:gd name="connsiteX9" fmla="*/ 23811 w 33856"/>
                    <a:gd name="connsiteY9" fmla="*/ 0 h 19346"/>
                    <a:gd name="connsiteX10" fmla="*/ 0 w 33856"/>
                    <a:gd name="connsiteY10" fmla="*/ 12650 h 19346"/>
                    <a:gd name="connsiteX11" fmla="*/ 1488 w 33856"/>
                    <a:gd name="connsiteY11" fmla="*/ 13394 h 19346"/>
                    <a:gd name="connsiteX12" fmla="*/ 2604 w 33856"/>
                    <a:gd name="connsiteY12" fmla="*/ 14510 h 19346"/>
                    <a:gd name="connsiteX13" fmla="*/ 3720 w 33856"/>
                    <a:gd name="connsiteY13" fmla="*/ 15254 h 19346"/>
                    <a:gd name="connsiteX14" fmla="*/ 4837 w 33856"/>
                    <a:gd name="connsiteY14" fmla="*/ 15998 h 19346"/>
                    <a:gd name="connsiteX15" fmla="*/ 6325 w 33856"/>
                    <a:gd name="connsiteY15" fmla="*/ 16742 h 19346"/>
                    <a:gd name="connsiteX16" fmla="*/ 7441 w 33856"/>
                    <a:gd name="connsiteY16" fmla="*/ 17486 h 19346"/>
                    <a:gd name="connsiteX17" fmla="*/ 8557 w 33856"/>
                    <a:gd name="connsiteY17" fmla="*/ 18602 h 193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33856" h="19346">
                      <a:moveTo>
                        <a:pt x="10045" y="19346"/>
                      </a:moveTo>
                      <a:lnTo>
                        <a:pt x="33856" y="6697"/>
                      </a:lnTo>
                      <a:lnTo>
                        <a:pt x="32740" y="5581"/>
                      </a:lnTo>
                      <a:lnTo>
                        <a:pt x="31252" y="4837"/>
                      </a:lnTo>
                      <a:lnTo>
                        <a:pt x="30136" y="4093"/>
                      </a:lnTo>
                      <a:lnTo>
                        <a:pt x="29020" y="3348"/>
                      </a:lnTo>
                      <a:lnTo>
                        <a:pt x="27532" y="2604"/>
                      </a:lnTo>
                      <a:lnTo>
                        <a:pt x="26415" y="1488"/>
                      </a:lnTo>
                      <a:lnTo>
                        <a:pt x="25299" y="744"/>
                      </a:lnTo>
                      <a:lnTo>
                        <a:pt x="23811" y="0"/>
                      </a:lnTo>
                      <a:lnTo>
                        <a:pt x="0" y="12650"/>
                      </a:lnTo>
                      <a:lnTo>
                        <a:pt x="1488" y="13394"/>
                      </a:lnTo>
                      <a:lnTo>
                        <a:pt x="2604" y="14510"/>
                      </a:lnTo>
                      <a:lnTo>
                        <a:pt x="3720" y="15254"/>
                      </a:lnTo>
                      <a:lnTo>
                        <a:pt x="4837" y="15998"/>
                      </a:lnTo>
                      <a:lnTo>
                        <a:pt x="6325" y="16742"/>
                      </a:lnTo>
                      <a:lnTo>
                        <a:pt x="7441" y="17486"/>
                      </a:lnTo>
                      <a:lnTo>
                        <a:pt x="8557" y="18602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51" name="Freeform: Shape 2650">
                  <a:extLst>
                    <a:ext uri="{FF2B5EF4-FFF2-40B4-BE49-F238E27FC236}">
                      <a16:creationId xmlns:a16="http://schemas.microsoft.com/office/drawing/2014/main" id="{E6203B15-F23F-4C77-9DD3-2B0BFB9F53CB}"/>
                    </a:ext>
                  </a:extLst>
                </p:cNvPr>
                <p:cNvSpPr/>
                <p:nvPr/>
              </p:nvSpPr>
              <p:spPr>
                <a:xfrm>
                  <a:off x="4732070" y="3782818"/>
                  <a:ext cx="33856" cy="17114"/>
                </a:xfrm>
                <a:custGeom>
                  <a:avLst/>
                  <a:gdLst>
                    <a:gd name="connsiteX0" fmla="*/ 10045 w 33856"/>
                    <a:gd name="connsiteY0" fmla="*/ 17114 h 17114"/>
                    <a:gd name="connsiteX1" fmla="*/ 33856 w 33856"/>
                    <a:gd name="connsiteY1" fmla="*/ 4465 h 17114"/>
                    <a:gd name="connsiteX2" fmla="*/ 32740 w 33856"/>
                    <a:gd name="connsiteY2" fmla="*/ 3720 h 17114"/>
                    <a:gd name="connsiteX3" fmla="*/ 31252 w 33856"/>
                    <a:gd name="connsiteY3" fmla="*/ 3348 h 17114"/>
                    <a:gd name="connsiteX4" fmla="*/ 30136 w 33856"/>
                    <a:gd name="connsiteY4" fmla="*/ 2604 h 17114"/>
                    <a:gd name="connsiteX5" fmla="*/ 29020 w 33856"/>
                    <a:gd name="connsiteY5" fmla="*/ 2232 h 17114"/>
                    <a:gd name="connsiteX6" fmla="*/ 27532 w 33856"/>
                    <a:gd name="connsiteY6" fmla="*/ 1488 h 17114"/>
                    <a:gd name="connsiteX7" fmla="*/ 26415 w 33856"/>
                    <a:gd name="connsiteY7" fmla="*/ 1116 h 17114"/>
                    <a:gd name="connsiteX8" fmla="*/ 25299 w 33856"/>
                    <a:gd name="connsiteY8" fmla="*/ 372 h 17114"/>
                    <a:gd name="connsiteX9" fmla="*/ 23811 w 33856"/>
                    <a:gd name="connsiteY9" fmla="*/ 0 h 17114"/>
                    <a:gd name="connsiteX10" fmla="*/ 0 w 33856"/>
                    <a:gd name="connsiteY10" fmla="*/ 12650 h 17114"/>
                    <a:gd name="connsiteX11" fmla="*/ 1488 w 33856"/>
                    <a:gd name="connsiteY11" fmla="*/ 13022 h 17114"/>
                    <a:gd name="connsiteX12" fmla="*/ 2604 w 33856"/>
                    <a:gd name="connsiteY12" fmla="*/ 13766 h 17114"/>
                    <a:gd name="connsiteX13" fmla="*/ 3720 w 33856"/>
                    <a:gd name="connsiteY13" fmla="*/ 14138 h 17114"/>
                    <a:gd name="connsiteX14" fmla="*/ 5209 w 33856"/>
                    <a:gd name="connsiteY14" fmla="*/ 14882 h 17114"/>
                    <a:gd name="connsiteX15" fmla="*/ 6325 w 33856"/>
                    <a:gd name="connsiteY15" fmla="*/ 15254 h 17114"/>
                    <a:gd name="connsiteX16" fmla="*/ 7441 w 33856"/>
                    <a:gd name="connsiteY16" fmla="*/ 15998 h 17114"/>
                    <a:gd name="connsiteX17" fmla="*/ 8557 w 33856"/>
                    <a:gd name="connsiteY17" fmla="*/ 16370 h 171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33856" h="17114">
                      <a:moveTo>
                        <a:pt x="10045" y="17114"/>
                      </a:moveTo>
                      <a:lnTo>
                        <a:pt x="33856" y="4465"/>
                      </a:lnTo>
                      <a:lnTo>
                        <a:pt x="32740" y="3720"/>
                      </a:lnTo>
                      <a:lnTo>
                        <a:pt x="31252" y="3348"/>
                      </a:lnTo>
                      <a:lnTo>
                        <a:pt x="30136" y="2604"/>
                      </a:lnTo>
                      <a:lnTo>
                        <a:pt x="29020" y="2232"/>
                      </a:lnTo>
                      <a:lnTo>
                        <a:pt x="27532" y="1488"/>
                      </a:lnTo>
                      <a:lnTo>
                        <a:pt x="26415" y="1116"/>
                      </a:lnTo>
                      <a:lnTo>
                        <a:pt x="25299" y="372"/>
                      </a:lnTo>
                      <a:lnTo>
                        <a:pt x="23811" y="0"/>
                      </a:lnTo>
                      <a:lnTo>
                        <a:pt x="0" y="12650"/>
                      </a:lnTo>
                      <a:lnTo>
                        <a:pt x="1488" y="13022"/>
                      </a:lnTo>
                      <a:lnTo>
                        <a:pt x="2604" y="13766"/>
                      </a:lnTo>
                      <a:lnTo>
                        <a:pt x="3720" y="14138"/>
                      </a:lnTo>
                      <a:lnTo>
                        <a:pt x="5209" y="14882"/>
                      </a:lnTo>
                      <a:lnTo>
                        <a:pt x="6325" y="15254"/>
                      </a:lnTo>
                      <a:lnTo>
                        <a:pt x="7441" y="15998"/>
                      </a:lnTo>
                      <a:lnTo>
                        <a:pt x="8557" y="16370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52" name="Freeform: Shape 2651">
                  <a:extLst>
                    <a:ext uri="{FF2B5EF4-FFF2-40B4-BE49-F238E27FC236}">
                      <a16:creationId xmlns:a16="http://schemas.microsoft.com/office/drawing/2014/main" id="{5BFAA04D-3378-48EE-A650-309CDA7038FF}"/>
                    </a:ext>
                  </a:extLst>
                </p:cNvPr>
                <p:cNvSpPr/>
                <p:nvPr/>
              </p:nvSpPr>
              <p:spPr>
                <a:xfrm>
                  <a:off x="4719792" y="3779469"/>
                  <a:ext cx="33484" cy="14881"/>
                </a:xfrm>
                <a:custGeom>
                  <a:avLst/>
                  <a:gdLst>
                    <a:gd name="connsiteX0" fmla="*/ 9673 w 33484"/>
                    <a:gd name="connsiteY0" fmla="*/ 14882 h 14881"/>
                    <a:gd name="connsiteX1" fmla="*/ 33484 w 33484"/>
                    <a:gd name="connsiteY1" fmla="*/ 2232 h 14881"/>
                    <a:gd name="connsiteX2" fmla="*/ 32368 w 33484"/>
                    <a:gd name="connsiteY2" fmla="*/ 1860 h 14881"/>
                    <a:gd name="connsiteX3" fmla="*/ 31252 w 33484"/>
                    <a:gd name="connsiteY3" fmla="*/ 1488 h 14881"/>
                    <a:gd name="connsiteX4" fmla="*/ 29764 w 33484"/>
                    <a:gd name="connsiteY4" fmla="*/ 1488 h 14881"/>
                    <a:gd name="connsiteX5" fmla="*/ 28648 w 33484"/>
                    <a:gd name="connsiteY5" fmla="*/ 1116 h 14881"/>
                    <a:gd name="connsiteX6" fmla="*/ 27532 w 33484"/>
                    <a:gd name="connsiteY6" fmla="*/ 744 h 14881"/>
                    <a:gd name="connsiteX7" fmla="*/ 26415 w 33484"/>
                    <a:gd name="connsiteY7" fmla="*/ 744 h 14881"/>
                    <a:gd name="connsiteX8" fmla="*/ 25299 w 33484"/>
                    <a:gd name="connsiteY8" fmla="*/ 372 h 14881"/>
                    <a:gd name="connsiteX9" fmla="*/ 24183 w 33484"/>
                    <a:gd name="connsiteY9" fmla="*/ 0 h 14881"/>
                    <a:gd name="connsiteX10" fmla="*/ 0 w 33484"/>
                    <a:gd name="connsiteY10" fmla="*/ 12650 h 14881"/>
                    <a:gd name="connsiteX11" fmla="*/ 1488 w 33484"/>
                    <a:gd name="connsiteY11" fmla="*/ 13022 h 14881"/>
                    <a:gd name="connsiteX12" fmla="*/ 2604 w 33484"/>
                    <a:gd name="connsiteY12" fmla="*/ 13394 h 14881"/>
                    <a:gd name="connsiteX13" fmla="*/ 3720 w 33484"/>
                    <a:gd name="connsiteY13" fmla="*/ 13766 h 14881"/>
                    <a:gd name="connsiteX14" fmla="*/ 4837 w 33484"/>
                    <a:gd name="connsiteY14" fmla="*/ 13766 h 14881"/>
                    <a:gd name="connsiteX15" fmla="*/ 5953 w 33484"/>
                    <a:gd name="connsiteY15" fmla="*/ 14138 h 14881"/>
                    <a:gd name="connsiteX16" fmla="*/ 7069 w 33484"/>
                    <a:gd name="connsiteY16" fmla="*/ 14510 h 14881"/>
                    <a:gd name="connsiteX17" fmla="*/ 8557 w 33484"/>
                    <a:gd name="connsiteY17" fmla="*/ 14510 h 148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33484" h="14881">
                      <a:moveTo>
                        <a:pt x="9673" y="14882"/>
                      </a:moveTo>
                      <a:lnTo>
                        <a:pt x="33484" y="2232"/>
                      </a:lnTo>
                      <a:lnTo>
                        <a:pt x="32368" y="1860"/>
                      </a:lnTo>
                      <a:lnTo>
                        <a:pt x="31252" y="1488"/>
                      </a:lnTo>
                      <a:lnTo>
                        <a:pt x="29764" y="1488"/>
                      </a:lnTo>
                      <a:lnTo>
                        <a:pt x="28648" y="1116"/>
                      </a:lnTo>
                      <a:lnTo>
                        <a:pt x="27532" y="744"/>
                      </a:lnTo>
                      <a:lnTo>
                        <a:pt x="26415" y="744"/>
                      </a:lnTo>
                      <a:lnTo>
                        <a:pt x="25299" y="372"/>
                      </a:lnTo>
                      <a:lnTo>
                        <a:pt x="24183" y="0"/>
                      </a:lnTo>
                      <a:lnTo>
                        <a:pt x="0" y="12650"/>
                      </a:lnTo>
                      <a:lnTo>
                        <a:pt x="1488" y="13022"/>
                      </a:lnTo>
                      <a:lnTo>
                        <a:pt x="2604" y="13394"/>
                      </a:lnTo>
                      <a:lnTo>
                        <a:pt x="3720" y="13766"/>
                      </a:lnTo>
                      <a:lnTo>
                        <a:pt x="4837" y="13766"/>
                      </a:lnTo>
                      <a:lnTo>
                        <a:pt x="5953" y="14138"/>
                      </a:lnTo>
                      <a:lnTo>
                        <a:pt x="7069" y="14510"/>
                      </a:lnTo>
                      <a:lnTo>
                        <a:pt x="8557" y="14510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53" name="Freeform: Shape 2652">
                  <a:extLst>
                    <a:ext uri="{FF2B5EF4-FFF2-40B4-BE49-F238E27FC236}">
                      <a16:creationId xmlns:a16="http://schemas.microsoft.com/office/drawing/2014/main" id="{484B827F-6733-4BEF-87F0-49AFE61ECDA1}"/>
                    </a:ext>
                  </a:extLst>
                </p:cNvPr>
                <p:cNvSpPr/>
                <p:nvPr/>
              </p:nvSpPr>
              <p:spPr>
                <a:xfrm>
                  <a:off x="4797178" y="3914151"/>
                  <a:ext cx="28275" cy="19718"/>
                </a:xfrm>
                <a:custGeom>
                  <a:avLst/>
                  <a:gdLst>
                    <a:gd name="connsiteX0" fmla="*/ 0 w 28275"/>
                    <a:gd name="connsiteY0" fmla="*/ 19719 h 19718"/>
                    <a:gd name="connsiteX1" fmla="*/ 23811 w 28275"/>
                    <a:gd name="connsiteY1" fmla="*/ 6697 h 19718"/>
                    <a:gd name="connsiteX2" fmla="*/ 24183 w 28275"/>
                    <a:gd name="connsiteY2" fmla="*/ 5953 h 19718"/>
                    <a:gd name="connsiteX3" fmla="*/ 24927 w 28275"/>
                    <a:gd name="connsiteY3" fmla="*/ 5209 h 19718"/>
                    <a:gd name="connsiteX4" fmla="*/ 25299 w 28275"/>
                    <a:gd name="connsiteY4" fmla="*/ 4092 h 19718"/>
                    <a:gd name="connsiteX5" fmla="*/ 26043 w 28275"/>
                    <a:gd name="connsiteY5" fmla="*/ 3348 h 19718"/>
                    <a:gd name="connsiteX6" fmla="*/ 26415 w 28275"/>
                    <a:gd name="connsiteY6" fmla="*/ 2604 h 19718"/>
                    <a:gd name="connsiteX7" fmla="*/ 27160 w 28275"/>
                    <a:gd name="connsiteY7" fmla="*/ 1488 h 19718"/>
                    <a:gd name="connsiteX8" fmla="*/ 27532 w 28275"/>
                    <a:gd name="connsiteY8" fmla="*/ 744 h 19718"/>
                    <a:gd name="connsiteX9" fmla="*/ 28276 w 28275"/>
                    <a:gd name="connsiteY9" fmla="*/ 0 h 19718"/>
                    <a:gd name="connsiteX10" fmla="*/ 4465 w 28275"/>
                    <a:gd name="connsiteY10" fmla="*/ 12650 h 19718"/>
                    <a:gd name="connsiteX11" fmla="*/ 3720 w 28275"/>
                    <a:gd name="connsiteY11" fmla="*/ 13394 h 19718"/>
                    <a:gd name="connsiteX12" fmla="*/ 3348 w 28275"/>
                    <a:gd name="connsiteY12" fmla="*/ 14510 h 19718"/>
                    <a:gd name="connsiteX13" fmla="*/ 2604 w 28275"/>
                    <a:gd name="connsiteY13" fmla="*/ 15254 h 19718"/>
                    <a:gd name="connsiteX14" fmla="*/ 2232 w 28275"/>
                    <a:gd name="connsiteY14" fmla="*/ 15998 h 19718"/>
                    <a:gd name="connsiteX15" fmla="*/ 1488 w 28275"/>
                    <a:gd name="connsiteY15" fmla="*/ 17114 h 19718"/>
                    <a:gd name="connsiteX16" fmla="*/ 1116 w 28275"/>
                    <a:gd name="connsiteY16" fmla="*/ 17858 h 19718"/>
                    <a:gd name="connsiteX17" fmla="*/ 372 w 28275"/>
                    <a:gd name="connsiteY17" fmla="*/ 18602 h 197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8275" h="19718">
                      <a:moveTo>
                        <a:pt x="0" y="19719"/>
                      </a:moveTo>
                      <a:lnTo>
                        <a:pt x="23811" y="6697"/>
                      </a:lnTo>
                      <a:lnTo>
                        <a:pt x="24183" y="5953"/>
                      </a:lnTo>
                      <a:lnTo>
                        <a:pt x="24927" y="5209"/>
                      </a:lnTo>
                      <a:lnTo>
                        <a:pt x="25299" y="4092"/>
                      </a:lnTo>
                      <a:lnTo>
                        <a:pt x="26043" y="3348"/>
                      </a:lnTo>
                      <a:lnTo>
                        <a:pt x="26415" y="2604"/>
                      </a:lnTo>
                      <a:lnTo>
                        <a:pt x="27160" y="1488"/>
                      </a:lnTo>
                      <a:lnTo>
                        <a:pt x="27532" y="744"/>
                      </a:lnTo>
                      <a:lnTo>
                        <a:pt x="28276" y="0"/>
                      </a:lnTo>
                      <a:lnTo>
                        <a:pt x="4465" y="12650"/>
                      </a:lnTo>
                      <a:lnTo>
                        <a:pt x="3720" y="13394"/>
                      </a:lnTo>
                      <a:lnTo>
                        <a:pt x="3348" y="14510"/>
                      </a:lnTo>
                      <a:lnTo>
                        <a:pt x="2604" y="15254"/>
                      </a:lnTo>
                      <a:lnTo>
                        <a:pt x="2232" y="15998"/>
                      </a:lnTo>
                      <a:lnTo>
                        <a:pt x="1488" y="17114"/>
                      </a:lnTo>
                      <a:lnTo>
                        <a:pt x="1116" y="17858"/>
                      </a:lnTo>
                      <a:lnTo>
                        <a:pt x="372" y="18602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54" name="Freeform: Shape 2653">
                  <a:extLst>
                    <a:ext uri="{FF2B5EF4-FFF2-40B4-BE49-F238E27FC236}">
                      <a16:creationId xmlns:a16="http://schemas.microsoft.com/office/drawing/2014/main" id="{CBF6870F-642C-4D03-A9ED-1AD182EF940B}"/>
                    </a:ext>
                  </a:extLst>
                </p:cNvPr>
                <p:cNvSpPr/>
                <p:nvPr/>
              </p:nvSpPr>
              <p:spPr>
                <a:xfrm>
                  <a:off x="4788993" y="3922708"/>
                  <a:ext cx="30135" cy="17486"/>
                </a:xfrm>
                <a:custGeom>
                  <a:avLst/>
                  <a:gdLst>
                    <a:gd name="connsiteX0" fmla="*/ 0 w 30135"/>
                    <a:gd name="connsiteY0" fmla="*/ 17486 h 17486"/>
                    <a:gd name="connsiteX1" fmla="*/ 23811 w 30135"/>
                    <a:gd name="connsiteY1" fmla="*/ 4837 h 17486"/>
                    <a:gd name="connsiteX2" fmla="*/ 24555 w 30135"/>
                    <a:gd name="connsiteY2" fmla="*/ 4092 h 17486"/>
                    <a:gd name="connsiteX3" fmla="*/ 25299 w 30135"/>
                    <a:gd name="connsiteY3" fmla="*/ 3720 h 17486"/>
                    <a:gd name="connsiteX4" fmla="*/ 26415 w 30135"/>
                    <a:gd name="connsiteY4" fmla="*/ 2976 h 17486"/>
                    <a:gd name="connsiteX5" fmla="*/ 27160 w 30135"/>
                    <a:gd name="connsiteY5" fmla="*/ 2604 h 17486"/>
                    <a:gd name="connsiteX6" fmla="*/ 27904 w 30135"/>
                    <a:gd name="connsiteY6" fmla="*/ 1860 h 17486"/>
                    <a:gd name="connsiteX7" fmla="*/ 28648 w 30135"/>
                    <a:gd name="connsiteY7" fmla="*/ 1488 h 17486"/>
                    <a:gd name="connsiteX8" fmla="*/ 29392 w 30135"/>
                    <a:gd name="connsiteY8" fmla="*/ 744 h 17486"/>
                    <a:gd name="connsiteX9" fmla="*/ 30136 w 30135"/>
                    <a:gd name="connsiteY9" fmla="*/ 0 h 17486"/>
                    <a:gd name="connsiteX10" fmla="*/ 6325 w 30135"/>
                    <a:gd name="connsiteY10" fmla="*/ 13022 h 17486"/>
                    <a:gd name="connsiteX11" fmla="*/ 5581 w 30135"/>
                    <a:gd name="connsiteY11" fmla="*/ 13394 h 17486"/>
                    <a:gd name="connsiteX12" fmla="*/ 4837 w 30135"/>
                    <a:gd name="connsiteY12" fmla="*/ 14138 h 17486"/>
                    <a:gd name="connsiteX13" fmla="*/ 4093 w 30135"/>
                    <a:gd name="connsiteY13" fmla="*/ 14510 h 17486"/>
                    <a:gd name="connsiteX14" fmla="*/ 2976 w 30135"/>
                    <a:gd name="connsiteY14" fmla="*/ 15254 h 17486"/>
                    <a:gd name="connsiteX15" fmla="*/ 2232 w 30135"/>
                    <a:gd name="connsiteY15" fmla="*/ 15998 h 17486"/>
                    <a:gd name="connsiteX16" fmla="*/ 1488 w 30135"/>
                    <a:gd name="connsiteY16" fmla="*/ 16370 h 17486"/>
                    <a:gd name="connsiteX17" fmla="*/ 744 w 30135"/>
                    <a:gd name="connsiteY17" fmla="*/ 17114 h 174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30135" h="17486">
                      <a:moveTo>
                        <a:pt x="0" y="17486"/>
                      </a:moveTo>
                      <a:lnTo>
                        <a:pt x="23811" y="4837"/>
                      </a:lnTo>
                      <a:lnTo>
                        <a:pt x="24555" y="4092"/>
                      </a:lnTo>
                      <a:lnTo>
                        <a:pt x="25299" y="3720"/>
                      </a:lnTo>
                      <a:lnTo>
                        <a:pt x="26415" y="2976"/>
                      </a:lnTo>
                      <a:lnTo>
                        <a:pt x="27160" y="2604"/>
                      </a:lnTo>
                      <a:lnTo>
                        <a:pt x="27904" y="1860"/>
                      </a:lnTo>
                      <a:lnTo>
                        <a:pt x="28648" y="1488"/>
                      </a:lnTo>
                      <a:lnTo>
                        <a:pt x="29392" y="744"/>
                      </a:lnTo>
                      <a:lnTo>
                        <a:pt x="30136" y="0"/>
                      </a:lnTo>
                      <a:lnTo>
                        <a:pt x="6325" y="13022"/>
                      </a:lnTo>
                      <a:lnTo>
                        <a:pt x="5581" y="13394"/>
                      </a:lnTo>
                      <a:lnTo>
                        <a:pt x="4837" y="14138"/>
                      </a:lnTo>
                      <a:lnTo>
                        <a:pt x="4093" y="14510"/>
                      </a:lnTo>
                      <a:lnTo>
                        <a:pt x="2976" y="15254"/>
                      </a:lnTo>
                      <a:lnTo>
                        <a:pt x="2232" y="15998"/>
                      </a:lnTo>
                      <a:lnTo>
                        <a:pt x="1488" y="16370"/>
                      </a:lnTo>
                      <a:lnTo>
                        <a:pt x="744" y="17114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55" name="Freeform: Shape 2654">
                  <a:extLst>
                    <a:ext uri="{FF2B5EF4-FFF2-40B4-BE49-F238E27FC236}">
                      <a16:creationId xmlns:a16="http://schemas.microsoft.com/office/drawing/2014/main" id="{79B81203-8024-4EF0-9624-862432FE29DC}"/>
                    </a:ext>
                  </a:extLst>
                </p:cNvPr>
                <p:cNvSpPr/>
                <p:nvPr/>
              </p:nvSpPr>
              <p:spPr>
                <a:xfrm>
                  <a:off x="4802387" y="3904105"/>
                  <a:ext cx="26415" cy="21206"/>
                </a:xfrm>
                <a:custGeom>
                  <a:avLst/>
                  <a:gdLst>
                    <a:gd name="connsiteX0" fmla="*/ 0 w 26415"/>
                    <a:gd name="connsiteY0" fmla="*/ 21207 h 21206"/>
                    <a:gd name="connsiteX1" fmla="*/ 23811 w 26415"/>
                    <a:gd name="connsiteY1" fmla="*/ 8557 h 21206"/>
                    <a:gd name="connsiteX2" fmla="*/ 24183 w 26415"/>
                    <a:gd name="connsiteY2" fmla="*/ 7441 h 21206"/>
                    <a:gd name="connsiteX3" fmla="*/ 24555 w 26415"/>
                    <a:gd name="connsiteY3" fmla="*/ 6325 h 21206"/>
                    <a:gd name="connsiteX4" fmla="*/ 24927 w 26415"/>
                    <a:gd name="connsiteY4" fmla="*/ 5209 h 21206"/>
                    <a:gd name="connsiteX5" fmla="*/ 25299 w 26415"/>
                    <a:gd name="connsiteY5" fmla="*/ 4092 h 21206"/>
                    <a:gd name="connsiteX6" fmla="*/ 25671 w 26415"/>
                    <a:gd name="connsiteY6" fmla="*/ 3348 h 21206"/>
                    <a:gd name="connsiteX7" fmla="*/ 26043 w 26415"/>
                    <a:gd name="connsiteY7" fmla="*/ 2232 h 21206"/>
                    <a:gd name="connsiteX8" fmla="*/ 26043 w 26415"/>
                    <a:gd name="connsiteY8" fmla="*/ 1116 h 21206"/>
                    <a:gd name="connsiteX9" fmla="*/ 26415 w 26415"/>
                    <a:gd name="connsiteY9" fmla="*/ 0 h 21206"/>
                    <a:gd name="connsiteX10" fmla="*/ 2604 w 26415"/>
                    <a:gd name="connsiteY10" fmla="*/ 12650 h 21206"/>
                    <a:gd name="connsiteX11" fmla="*/ 2232 w 26415"/>
                    <a:gd name="connsiteY11" fmla="*/ 13766 h 21206"/>
                    <a:gd name="connsiteX12" fmla="*/ 1860 w 26415"/>
                    <a:gd name="connsiteY12" fmla="*/ 14882 h 21206"/>
                    <a:gd name="connsiteX13" fmla="*/ 1488 w 26415"/>
                    <a:gd name="connsiteY13" fmla="*/ 15998 h 21206"/>
                    <a:gd name="connsiteX14" fmla="*/ 1488 w 26415"/>
                    <a:gd name="connsiteY14" fmla="*/ 17114 h 21206"/>
                    <a:gd name="connsiteX15" fmla="*/ 1116 w 26415"/>
                    <a:gd name="connsiteY15" fmla="*/ 18230 h 21206"/>
                    <a:gd name="connsiteX16" fmla="*/ 744 w 26415"/>
                    <a:gd name="connsiteY16" fmla="*/ 18974 h 21206"/>
                    <a:gd name="connsiteX17" fmla="*/ 372 w 26415"/>
                    <a:gd name="connsiteY17" fmla="*/ 20090 h 212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6415" h="21206">
                      <a:moveTo>
                        <a:pt x="0" y="21207"/>
                      </a:moveTo>
                      <a:lnTo>
                        <a:pt x="23811" y="8557"/>
                      </a:lnTo>
                      <a:lnTo>
                        <a:pt x="24183" y="7441"/>
                      </a:lnTo>
                      <a:lnTo>
                        <a:pt x="24555" y="6325"/>
                      </a:lnTo>
                      <a:lnTo>
                        <a:pt x="24927" y="5209"/>
                      </a:lnTo>
                      <a:lnTo>
                        <a:pt x="25299" y="4092"/>
                      </a:lnTo>
                      <a:lnTo>
                        <a:pt x="25671" y="3348"/>
                      </a:lnTo>
                      <a:lnTo>
                        <a:pt x="26043" y="2232"/>
                      </a:lnTo>
                      <a:lnTo>
                        <a:pt x="26043" y="1116"/>
                      </a:lnTo>
                      <a:lnTo>
                        <a:pt x="26415" y="0"/>
                      </a:lnTo>
                      <a:lnTo>
                        <a:pt x="2604" y="12650"/>
                      </a:lnTo>
                      <a:lnTo>
                        <a:pt x="2232" y="13766"/>
                      </a:lnTo>
                      <a:lnTo>
                        <a:pt x="1860" y="14882"/>
                      </a:lnTo>
                      <a:lnTo>
                        <a:pt x="1488" y="15998"/>
                      </a:lnTo>
                      <a:lnTo>
                        <a:pt x="1488" y="17114"/>
                      </a:lnTo>
                      <a:lnTo>
                        <a:pt x="1116" y="18230"/>
                      </a:lnTo>
                      <a:lnTo>
                        <a:pt x="744" y="18974"/>
                      </a:lnTo>
                      <a:lnTo>
                        <a:pt x="372" y="20090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56" name="Freeform: Shape 2655">
                  <a:extLst>
                    <a:ext uri="{FF2B5EF4-FFF2-40B4-BE49-F238E27FC236}">
                      <a16:creationId xmlns:a16="http://schemas.microsoft.com/office/drawing/2014/main" id="{E189D207-9E31-4DB8-83DD-FCB75891343B}"/>
                    </a:ext>
                  </a:extLst>
                </p:cNvPr>
                <p:cNvSpPr/>
                <p:nvPr/>
              </p:nvSpPr>
              <p:spPr>
                <a:xfrm>
                  <a:off x="4700074" y="3779841"/>
                  <a:ext cx="31624" cy="14881"/>
                </a:xfrm>
                <a:custGeom>
                  <a:avLst/>
                  <a:gdLst>
                    <a:gd name="connsiteX0" fmla="*/ 7813 w 31624"/>
                    <a:gd name="connsiteY0" fmla="*/ 12650 h 14881"/>
                    <a:gd name="connsiteX1" fmla="*/ 31624 w 31624"/>
                    <a:gd name="connsiteY1" fmla="*/ 0 h 14881"/>
                    <a:gd name="connsiteX2" fmla="*/ 30508 w 31624"/>
                    <a:gd name="connsiteY2" fmla="*/ 372 h 14881"/>
                    <a:gd name="connsiteX3" fmla="*/ 29764 w 31624"/>
                    <a:gd name="connsiteY3" fmla="*/ 744 h 14881"/>
                    <a:gd name="connsiteX4" fmla="*/ 28648 w 31624"/>
                    <a:gd name="connsiteY4" fmla="*/ 744 h 14881"/>
                    <a:gd name="connsiteX5" fmla="*/ 27904 w 31624"/>
                    <a:gd name="connsiteY5" fmla="*/ 1116 h 14881"/>
                    <a:gd name="connsiteX6" fmla="*/ 26787 w 31624"/>
                    <a:gd name="connsiteY6" fmla="*/ 1488 h 14881"/>
                    <a:gd name="connsiteX7" fmla="*/ 26043 w 31624"/>
                    <a:gd name="connsiteY7" fmla="*/ 1860 h 14881"/>
                    <a:gd name="connsiteX8" fmla="*/ 24927 w 31624"/>
                    <a:gd name="connsiteY8" fmla="*/ 1860 h 14881"/>
                    <a:gd name="connsiteX9" fmla="*/ 23811 w 31624"/>
                    <a:gd name="connsiteY9" fmla="*/ 2232 h 14881"/>
                    <a:gd name="connsiteX10" fmla="*/ 0 w 31624"/>
                    <a:gd name="connsiteY10" fmla="*/ 14882 h 14881"/>
                    <a:gd name="connsiteX11" fmla="*/ 1116 w 31624"/>
                    <a:gd name="connsiteY11" fmla="*/ 14882 h 14881"/>
                    <a:gd name="connsiteX12" fmla="*/ 1860 w 31624"/>
                    <a:gd name="connsiteY12" fmla="*/ 14510 h 14881"/>
                    <a:gd name="connsiteX13" fmla="*/ 2976 w 31624"/>
                    <a:gd name="connsiteY13" fmla="*/ 14138 h 14881"/>
                    <a:gd name="connsiteX14" fmla="*/ 3720 w 31624"/>
                    <a:gd name="connsiteY14" fmla="*/ 13766 h 14881"/>
                    <a:gd name="connsiteX15" fmla="*/ 4837 w 31624"/>
                    <a:gd name="connsiteY15" fmla="*/ 13766 h 14881"/>
                    <a:gd name="connsiteX16" fmla="*/ 5953 w 31624"/>
                    <a:gd name="connsiteY16" fmla="*/ 13394 h 14881"/>
                    <a:gd name="connsiteX17" fmla="*/ 6697 w 31624"/>
                    <a:gd name="connsiteY17" fmla="*/ 13022 h 148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31624" h="14881">
                      <a:moveTo>
                        <a:pt x="7813" y="12650"/>
                      </a:moveTo>
                      <a:lnTo>
                        <a:pt x="31624" y="0"/>
                      </a:lnTo>
                      <a:lnTo>
                        <a:pt x="30508" y="372"/>
                      </a:lnTo>
                      <a:lnTo>
                        <a:pt x="29764" y="744"/>
                      </a:lnTo>
                      <a:lnTo>
                        <a:pt x="28648" y="744"/>
                      </a:lnTo>
                      <a:lnTo>
                        <a:pt x="27904" y="1116"/>
                      </a:lnTo>
                      <a:lnTo>
                        <a:pt x="26787" y="1488"/>
                      </a:lnTo>
                      <a:lnTo>
                        <a:pt x="26043" y="1860"/>
                      </a:lnTo>
                      <a:lnTo>
                        <a:pt x="24927" y="1860"/>
                      </a:lnTo>
                      <a:lnTo>
                        <a:pt x="23811" y="2232"/>
                      </a:lnTo>
                      <a:lnTo>
                        <a:pt x="0" y="14882"/>
                      </a:lnTo>
                      <a:lnTo>
                        <a:pt x="1116" y="14882"/>
                      </a:lnTo>
                      <a:lnTo>
                        <a:pt x="1860" y="14510"/>
                      </a:lnTo>
                      <a:lnTo>
                        <a:pt x="2976" y="14138"/>
                      </a:lnTo>
                      <a:lnTo>
                        <a:pt x="3720" y="13766"/>
                      </a:lnTo>
                      <a:lnTo>
                        <a:pt x="4837" y="13766"/>
                      </a:lnTo>
                      <a:lnTo>
                        <a:pt x="5953" y="13394"/>
                      </a:lnTo>
                      <a:lnTo>
                        <a:pt x="6697" y="13022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57" name="Freeform: Shape 2656">
                  <a:extLst>
                    <a:ext uri="{FF2B5EF4-FFF2-40B4-BE49-F238E27FC236}">
                      <a16:creationId xmlns:a16="http://schemas.microsoft.com/office/drawing/2014/main" id="{C3F8261D-B5F7-49ED-9AB9-29C86F0CF80E}"/>
                    </a:ext>
                  </a:extLst>
                </p:cNvPr>
                <p:cNvSpPr/>
                <p:nvPr/>
              </p:nvSpPr>
              <p:spPr>
                <a:xfrm>
                  <a:off x="4709375" y="3779097"/>
                  <a:ext cx="32740" cy="13021"/>
                </a:xfrm>
                <a:custGeom>
                  <a:avLst/>
                  <a:gdLst>
                    <a:gd name="connsiteX0" fmla="*/ 8929 w 32740"/>
                    <a:gd name="connsiteY0" fmla="*/ 13022 h 13021"/>
                    <a:gd name="connsiteX1" fmla="*/ 32740 w 32740"/>
                    <a:gd name="connsiteY1" fmla="*/ 0 h 13021"/>
                    <a:gd name="connsiteX2" fmla="*/ 31624 w 32740"/>
                    <a:gd name="connsiteY2" fmla="*/ 372 h 13021"/>
                    <a:gd name="connsiteX3" fmla="*/ 30508 w 32740"/>
                    <a:gd name="connsiteY3" fmla="*/ 372 h 13021"/>
                    <a:gd name="connsiteX4" fmla="*/ 29392 w 32740"/>
                    <a:gd name="connsiteY4" fmla="*/ 372 h 13021"/>
                    <a:gd name="connsiteX5" fmla="*/ 28276 w 32740"/>
                    <a:gd name="connsiteY5" fmla="*/ 372 h 13021"/>
                    <a:gd name="connsiteX6" fmla="*/ 27160 w 32740"/>
                    <a:gd name="connsiteY6" fmla="*/ 372 h 13021"/>
                    <a:gd name="connsiteX7" fmla="*/ 26043 w 32740"/>
                    <a:gd name="connsiteY7" fmla="*/ 372 h 13021"/>
                    <a:gd name="connsiteX8" fmla="*/ 25299 w 32740"/>
                    <a:gd name="connsiteY8" fmla="*/ 372 h 13021"/>
                    <a:gd name="connsiteX9" fmla="*/ 24183 w 32740"/>
                    <a:gd name="connsiteY9" fmla="*/ 372 h 13021"/>
                    <a:gd name="connsiteX10" fmla="*/ 0 w 32740"/>
                    <a:gd name="connsiteY10" fmla="*/ 13022 h 13021"/>
                    <a:gd name="connsiteX11" fmla="*/ 1116 w 32740"/>
                    <a:gd name="connsiteY11" fmla="*/ 13022 h 13021"/>
                    <a:gd name="connsiteX12" fmla="*/ 2232 w 32740"/>
                    <a:gd name="connsiteY12" fmla="*/ 13022 h 13021"/>
                    <a:gd name="connsiteX13" fmla="*/ 3348 w 32740"/>
                    <a:gd name="connsiteY13" fmla="*/ 13022 h 13021"/>
                    <a:gd name="connsiteX14" fmla="*/ 4465 w 32740"/>
                    <a:gd name="connsiteY14" fmla="*/ 13022 h 13021"/>
                    <a:gd name="connsiteX15" fmla="*/ 5581 w 32740"/>
                    <a:gd name="connsiteY15" fmla="*/ 13022 h 13021"/>
                    <a:gd name="connsiteX16" fmla="*/ 6697 w 32740"/>
                    <a:gd name="connsiteY16" fmla="*/ 13022 h 13021"/>
                    <a:gd name="connsiteX17" fmla="*/ 7813 w 32740"/>
                    <a:gd name="connsiteY17" fmla="*/ 13022 h 130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32740" h="13021">
                      <a:moveTo>
                        <a:pt x="8929" y="13022"/>
                      </a:moveTo>
                      <a:lnTo>
                        <a:pt x="32740" y="0"/>
                      </a:lnTo>
                      <a:lnTo>
                        <a:pt x="31624" y="372"/>
                      </a:lnTo>
                      <a:lnTo>
                        <a:pt x="30508" y="372"/>
                      </a:lnTo>
                      <a:lnTo>
                        <a:pt x="29392" y="372"/>
                      </a:lnTo>
                      <a:lnTo>
                        <a:pt x="28276" y="372"/>
                      </a:lnTo>
                      <a:lnTo>
                        <a:pt x="27160" y="372"/>
                      </a:lnTo>
                      <a:lnTo>
                        <a:pt x="26043" y="372"/>
                      </a:lnTo>
                      <a:lnTo>
                        <a:pt x="25299" y="372"/>
                      </a:lnTo>
                      <a:lnTo>
                        <a:pt x="24183" y="372"/>
                      </a:lnTo>
                      <a:lnTo>
                        <a:pt x="0" y="13022"/>
                      </a:lnTo>
                      <a:lnTo>
                        <a:pt x="1116" y="13022"/>
                      </a:lnTo>
                      <a:lnTo>
                        <a:pt x="2232" y="13022"/>
                      </a:lnTo>
                      <a:lnTo>
                        <a:pt x="3348" y="13022"/>
                      </a:lnTo>
                      <a:lnTo>
                        <a:pt x="4465" y="13022"/>
                      </a:lnTo>
                      <a:lnTo>
                        <a:pt x="5581" y="13022"/>
                      </a:lnTo>
                      <a:lnTo>
                        <a:pt x="6697" y="13022"/>
                      </a:lnTo>
                      <a:lnTo>
                        <a:pt x="7813" y="13022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2658" name="Graphic 2528">
                <a:extLst>
                  <a:ext uri="{FF2B5EF4-FFF2-40B4-BE49-F238E27FC236}">
                    <a16:creationId xmlns:a16="http://schemas.microsoft.com/office/drawing/2014/main" id="{5A784606-D592-49E0-BD87-938DA34B5710}"/>
                  </a:ext>
                </a:extLst>
              </p:cNvPr>
              <p:cNvGrpSpPr/>
              <p:nvPr/>
            </p:nvGrpSpPr>
            <p:grpSpPr>
              <a:xfrm>
                <a:off x="4927395" y="3911546"/>
                <a:ext cx="127984" cy="162585"/>
                <a:chOff x="4927395" y="3911546"/>
                <a:chExt cx="127984" cy="162585"/>
              </a:xfrm>
              <a:solidFill>
                <a:srgbClr val="1B1B1B"/>
              </a:solidFill>
            </p:grpSpPr>
            <p:sp>
              <p:nvSpPr>
                <p:cNvPr id="2659" name="Freeform: Shape 2658">
                  <a:extLst>
                    <a:ext uri="{FF2B5EF4-FFF2-40B4-BE49-F238E27FC236}">
                      <a16:creationId xmlns:a16="http://schemas.microsoft.com/office/drawing/2014/main" id="{E680EF87-687D-4BBC-8CBF-5DB3D86E41B7}"/>
                    </a:ext>
                  </a:extLst>
                </p:cNvPr>
                <p:cNvSpPr/>
                <p:nvPr/>
              </p:nvSpPr>
              <p:spPr>
                <a:xfrm>
                  <a:off x="5027476" y="3998605"/>
                  <a:ext cx="26787" cy="24555"/>
                </a:xfrm>
                <a:custGeom>
                  <a:avLst/>
                  <a:gdLst>
                    <a:gd name="connsiteX0" fmla="*/ 0 w 26787"/>
                    <a:gd name="connsiteY0" fmla="*/ 12650 h 24555"/>
                    <a:gd name="connsiteX1" fmla="*/ 23811 w 26787"/>
                    <a:gd name="connsiteY1" fmla="*/ 0 h 24555"/>
                    <a:gd name="connsiteX2" fmla="*/ 24183 w 26787"/>
                    <a:gd name="connsiteY2" fmla="*/ 1488 h 24555"/>
                    <a:gd name="connsiteX3" fmla="*/ 24555 w 26787"/>
                    <a:gd name="connsiteY3" fmla="*/ 2977 h 24555"/>
                    <a:gd name="connsiteX4" fmla="*/ 24927 w 26787"/>
                    <a:gd name="connsiteY4" fmla="*/ 4465 h 24555"/>
                    <a:gd name="connsiteX5" fmla="*/ 25299 w 26787"/>
                    <a:gd name="connsiteY5" fmla="*/ 5953 h 24555"/>
                    <a:gd name="connsiteX6" fmla="*/ 25671 w 26787"/>
                    <a:gd name="connsiteY6" fmla="*/ 7441 h 24555"/>
                    <a:gd name="connsiteX7" fmla="*/ 26043 w 26787"/>
                    <a:gd name="connsiteY7" fmla="*/ 8929 h 24555"/>
                    <a:gd name="connsiteX8" fmla="*/ 26415 w 26787"/>
                    <a:gd name="connsiteY8" fmla="*/ 10418 h 24555"/>
                    <a:gd name="connsiteX9" fmla="*/ 26787 w 26787"/>
                    <a:gd name="connsiteY9" fmla="*/ 11906 h 24555"/>
                    <a:gd name="connsiteX10" fmla="*/ 2604 w 26787"/>
                    <a:gd name="connsiteY10" fmla="*/ 24555 h 24555"/>
                    <a:gd name="connsiteX11" fmla="*/ 2232 w 26787"/>
                    <a:gd name="connsiteY11" fmla="*/ 23067 h 24555"/>
                    <a:gd name="connsiteX12" fmla="*/ 2232 w 26787"/>
                    <a:gd name="connsiteY12" fmla="*/ 21579 h 24555"/>
                    <a:gd name="connsiteX13" fmla="*/ 1860 w 26787"/>
                    <a:gd name="connsiteY13" fmla="*/ 20091 h 24555"/>
                    <a:gd name="connsiteX14" fmla="*/ 1488 w 26787"/>
                    <a:gd name="connsiteY14" fmla="*/ 18602 h 24555"/>
                    <a:gd name="connsiteX15" fmla="*/ 1116 w 26787"/>
                    <a:gd name="connsiteY15" fmla="*/ 17114 h 24555"/>
                    <a:gd name="connsiteX16" fmla="*/ 744 w 26787"/>
                    <a:gd name="connsiteY16" fmla="*/ 15626 h 24555"/>
                    <a:gd name="connsiteX17" fmla="*/ 372 w 26787"/>
                    <a:gd name="connsiteY17" fmla="*/ 14138 h 24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6787" h="24555">
                      <a:moveTo>
                        <a:pt x="0" y="12650"/>
                      </a:moveTo>
                      <a:lnTo>
                        <a:pt x="23811" y="0"/>
                      </a:lnTo>
                      <a:lnTo>
                        <a:pt x="24183" y="1488"/>
                      </a:lnTo>
                      <a:lnTo>
                        <a:pt x="24555" y="2977"/>
                      </a:lnTo>
                      <a:lnTo>
                        <a:pt x="24927" y="4465"/>
                      </a:lnTo>
                      <a:lnTo>
                        <a:pt x="25299" y="5953"/>
                      </a:lnTo>
                      <a:lnTo>
                        <a:pt x="25671" y="7441"/>
                      </a:lnTo>
                      <a:lnTo>
                        <a:pt x="26043" y="8929"/>
                      </a:lnTo>
                      <a:lnTo>
                        <a:pt x="26415" y="10418"/>
                      </a:lnTo>
                      <a:lnTo>
                        <a:pt x="26787" y="11906"/>
                      </a:lnTo>
                      <a:lnTo>
                        <a:pt x="2604" y="24555"/>
                      </a:lnTo>
                      <a:lnTo>
                        <a:pt x="2232" y="23067"/>
                      </a:lnTo>
                      <a:lnTo>
                        <a:pt x="2232" y="21579"/>
                      </a:lnTo>
                      <a:lnTo>
                        <a:pt x="1860" y="20091"/>
                      </a:lnTo>
                      <a:lnTo>
                        <a:pt x="1488" y="18602"/>
                      </a:lnTo>
                      <a:lnTo>
                        <a:pt x="1116" y="17114"/>
                      </a:lnTo>
                      <a:lnTo>
                        <a:pt x="744" y="15626"/>
                      </a:lnTo>
                      <a:lnTo>
                        <a:pt x="372" y="14138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60" name="Freeform: Shape 2659">
                  <a:extLst>
                    <a:ext uri="{FF2B5EF4-FFF2-40B4-BE49-F238E27FC236}">
                      <a16:creationId xmlns:a16="http://schemas.microsoft.com/office/drawing/2014/main" id="{331E4AE2-4FB9-4325-AFD8-3C61058762AC}"/>
                    </a:ext>
                  </a:extLst>
                </p:cNvPr>
                <p:cNvSpPr/>
                <p:nvPr/>
              </p:nvSpPr>
              <p:spPr>
                <a:xfrm>
                  <a:off x="5030825" y="4014232"/>
                  <a:ext cx="24555" cy="23439"/>
                </a:xfrm>
                <a:custGeom>
                  <a:avLst/>
                  <a:gdLst>
                    <a:gd name="connsiteX0" fmla="*/ 0 w 24555"/>
                    <a:gd name="connsiteY0" fmla="*/ 12650 h 23439"/>
                    <a:gd name="connsiteX1" fmla="*/ 23811 w 24555"/>
                    <a:gd name="connsiteY1" fmla="*/ 0 h 23439"/>
                    <a:gd name="connsiteX2" fmla="*/ 23811 w 24555"/>
                    <a:gd name="connsiteY2" fmla="*/ 1116 h 23439"/>
                    <a:gd name="connsiteX3" fmla="*/ 24183 w 24555"/>
                    <a:gd name="connsiteY3" fmla="*/ 2604 h 23439"/>
                    <a:gd name="connsiteX4" fmla="*/ 24183 w 24555"/>
                    <a:gd name="connsiteY4" fmla="*/ 4093 h 23439"/>
                    <a:gd name="connsiteX5" fmla="*/ 24183 w 24555"/>
                    <a:gd name="connsiteY5" fmla="*/ 5209 h 23439"/>
                    <a:gd name="connsiteX6" fmla="*/ 24183 w 24555"/>
                    <a:gd name="connsiteY6" fmla="*/ 6697 h 23439"/>
                    <a:gd name="connsiteX7" fmla="*/ 24555 w 24555"/>
                    <a:gd name="connsiteY7" fmla="*/ 8185 h 23439"/>
                    <a:gd name="connsiteX8" fmla="*/ 24555 w 24555"/>
                    <a:gd name="connsiteY8" fmla="*/ 9673 h 23439"/>
                    <a:gd name="connsiteX9" fmla="*/ 24555 w 24555"/>
                    <a:gd name="connsiteY9" fmla="*/ 10789 h 23439"/>
                    <a:gd name="connsiteX10" fmla="*/ 744 w 24555"/>
                    <a:gd name="connsiteY10" fmla="*/ 23439 h 23439"/>
                    <a:gd name="connsiteX11" fmla="*/ 744 w 24555"/>
                    <a:gd name="connsiteY11" fmla="*/ 22323 h 23439"/>
                    <a:gd name="connsiteX12" fmla="*/ 372 w 24555"/>
                    <a:gd name="connsiteY12" fmla="*/ 20835 h 23439"/>
                    <a:gd name="connsiteX13" fmla="*/ 372 w 24555"/>
                    <a:gd name="connsiteY13" fmla="*/ 19347 h 23439"/>
                    <a:gd name="connsiteX14" fmla="*/ 372 w 24555"/>
                    <a:gd name="connsiteY14" fmla="*/ 18230 h 23439"/>
                    <a:gd name="connsiteX15" fmla="*/ 372 w 24555"/>
                    <a:gd name="connsiteY15" fmla="*/ 16742 h 23439"/>
                    <a:gd name="connsiteX16" fmla="*/ 0 w 24555"/>
                    <a:gd name="connsiteY16" fmla="*/ 15254 h 23439"/>
                    <a:gd name="connsiteX17" fmla="*/ 0 w 24555"/>
                    <a:gd name="connsiteY17" fmla="*/ 14138 h 234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4555" h="23439">
                      <a:moveTo>
                        <a:pt x="0" y="12650"/>
                      </a:moveTo>
                      <a:lnTo>
                        <a:pt x="23811" y="0"/>
                      </a:lnTo>
                      <a:lnTo>
                        <a:pt x="23811" y="1116"/>
                      </a:lnTo>
                      <a:lnTo>
                        <a:pt x="24183" y="2604"/>
                      </a:lnTo>
                      <a:lnTo>
                        <a:pt x="24183" y="4093"/>
                      </a:lnTo>
                      <a:lnTo>
                        <a:pt x="24183" y="5209"/>
                      </a:lnTo>
                      <a:lnTo>
                        <a:pt x="24183" y="6697"/>
                      </a:lnTo>
                      <a:lnTo>
                        <a:pt x="24555" y="8185"/>
                      </a:lnTo>
                      <a:lnTo>
                        <a:pt x="24555" y="9673"/>
                      </a:lnTo>
                      <a:lnTo>
                        <a:pt x="24555" y="10789"/>
                      </a:lnTo>
                      <a:lnTo>
                        <a:pt x="744" y="23439"/>
                      </a:lnTo>
                      <a:lnTo>
                        <a:pt x="744" y="22323"/>
                      </a:lnTo>
                      <a:lnTo>
                        <a:pt x="372" y="20835"/>
                      </a:lnTo>
                      <a:lnTo>
                        <a:pt x="372" y="19347"/>
                      </a:lnTo>
                      <a:lnTo>
                        <a:pt x="372" y="18230"/>
                      </a:lnTo>
                      <a:lnTo>
                        <a:pt x="372" y="16742"/>
                      </a:lnTo>
                      <a:lnTo>
                        <a:pt x="0" y="15254"/>
                      </a:lnTo>
                      <a:lnTo>
                        <a:pt x="0" y="14138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61" name="Freeform: Shape 2660">
                  <a:extLst>
                    <a:ext uri="{FF2B5EF4-FFF2-40B4-BE49-F238E27FC236}">
                      <a16:creationId xmlns:a16="http://schemas.microsoft.com/office/drawing/2014/main" id="{00EB7CB5-0F1A-42CF-B210-C8C76E9E950E}"/>
                    </a:ext>
                  </a:extLst>
                </p:cNvPr>
                <p:cNvSpPr/>
                <p:nvPr/>
              </p:nvSpPr>
              <p:spPr>
                <a:xfrm>
                  <a:off x="4927395" y="3911918"/>
                  <a:ext cx="31624" cy="14509"/>
                </a:xfrm>
                <a:custGeom>
                  <a:avLst/>
                  <a:gdLst>
                    <a:gd name="connsiteX0" fmla="*/ 0 w 31624"/>
                    <a:gd name="connsiteY0" fmla="*/ 14510 h 14509"/>
                    <a:gd name="connsiteX1" fmla="*/ 23811 w 31624"/>
                    <a:gd name="connsiteY1" fmla="*/ 1860 h 14509"/>
                    <a:gd name="connsiteX2" fmla="*/ 24927 w 31624"/>
                    <a:gd name="connsiteY2" fmla="*/ 1488 h 14509"/>
                    <a:gd name="connsiteX3" fmla="*/ 26043 w 31624"/>
                    <a:gd name="connsiteY3" fmla="*/ 1116 h 14509"/>
                    <a:gd name="connsiteX4" fmla="*/ 26788 w 31624"/>
                    <a:gd name="connsiteY4" fmla="*/ 1116 h 14509"/>
                    <a:gd name="connsiteX5" fmla="*/ 27904 w 31624"/>
                    <a:gd name="connsiteY5" fmla="*/ 744 h 14509"/>
                    <a:gd name="connsiteX6" fmla="*/ 29020 w 31624"/>
                    <a:gd name="connsiteY6" fmla="*/ 744 h 14509"/>
                    <a:gd name="connsiteX7" fmla="*/ 29764 w 31624"/>
                    <a:gd name="connsiteY7" fmla="*/ 372 h 14509"/>
                    <a:gd name="connsiteX8" fmla="*/ 30880 w 31624"/>
                    <a:gd name="connsiteY8" fmla="*/ 0 h 14509"/>
                    <a:gd name="connsiteX9" fmla="*/ 31624 w 31624"/>
                    <a:gd name="connsiteY9" fmla="*/ 0 h 14509"/>
                    <a:gd name="connsiteX10" fmla="*/ 7813 w 31624"/>
                    <a:gd name="connsiteY10" fmla="*/ 12650 h 14509"/>
                    <a:gd name="connsiteX11" fmla="*/ 7069 w 31624"/>
                    <a:gd name="connsiteY11" fmla="*/ 13022 h 14509"/>
                    <a:gd name="connsiteX12" fmla="*/ 5953 w 31624"/>
                    <a:gd name="connsiteY12" fmla="*/ 13022 h 14509"/>
                    <a:gd name="connsiteX13" fmla="*/ 4837 w 31624"/>
                    <a:gd name="connsiteY13" fmla="*/ 13394 h 14509"/>
                    <a:gd name="connsiteX14" fmla="*/ 4093 w 31624"/>
                    <a:gd name="connsiteY14" fmla="*/ 13766 h 14509"/>
                    <a:gd name="connsiteX15" fmla="*/ 2976 w 31624"/>
                    <a:gd name="connsiteY15" fmla="*/ 13766 h 14509"/>
                    <a:gd name="connsiteX16" fmla="*/ 1860 w 31624"/>
                    <a:gd name="connsiteY16" fmla="*/ 14138 h 14509"/>
                    <a:gd name="connsiteX17" fmla="*/ 1116 w 31624"/>
                    <a:gd name="connsiteY17" fmla="*/ 14138 h 145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31624" h="14509">
                      <a:moveTo>
                        <a:pt x="0" y="14510"/>
                      </a:moveTo>
                      <a:lnTo>
                        <a:pt x="23811" y="1860"/>
                      </a:lnTo>
                      <a:lnTo>
                        <a:pt x="24927" y="1488"/>
                      </a:lnTo>
                      <a:lnTo>
                        <a:pt x="26043" y="1116"/>
                      </a:lnTo>
                      <a:lnTo>
                        <a:pt x="26788" y="1116"/>
                      </a:lnTo>
                      <a:lnTo>
                        <a:pt x="27904" y="744"/>
                      </a:lnTo>
                      <a:lnTo>
                        <a:pt x="29020" y="744"/>
                      </a:lnTo>
                      <a:lnTo>
                        <a:pt x="29764" y="372"/>
                      </a:lnTo>
                      <a:lnTo>
                        <a:pt x="30880" y="0"/>
                      </a:lnTo>
                      <a:lnTo>
                        <a:pt x="31624" y="0"/>
                      </a:lnTo>
                      <a:lnTo>
                        <a:pt x="7813" y="12650"/>
                      </a:lnTo>
                      <a:lnTo>
                        <a:pt x="7069" y="13022"/>
                      </a:lnTo>
                      <a:lnTo>
                        <a:pt x="5953" y="13022"/>
                      </a:lnTo>
                      <a:lnTo>
                        <a:pt x="4837" y="13394"/>
                      </a:lnTo>
                      <a:lnTo>
                        <a:pt x="4093" y="13766"/>
                      </a:lnTo>
                      <a:lnTo>
                        <a:pt x="2976" y="13766"/>
                      </a:lnTo>
                      <a:lnTo>
                        <a:pt x="1860" y="14138"/>
                      </a:lnTo>
                      <a:lnTo>
                        <a:pt x="1116" y="14138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62" name="Freeform: Shape 2661">
                  <a:extLst>
                    <a:ext uri="{FF2B5EF4-FFF2-40B4-BE49-F238E27FC236}">
                      <a16:creationId xmlns:a16="http://schemas.microsoft.com/office/drawing/2014/main" id="{FB524B83-759B-4DD9-8151-D0A5D12CDF37}"/>
                    </a:ext>
                  </a:extLst>
                </p:cNvPr>
                <p:cNvSpPr/>
                <p:nvPr/>
              </p:nvSpPr>
              <p:spPr>
                <a:xfrm>
                  <a:off x="4936324" y="3911546"/>
                  <a:ext cx="32740" cy="13393"/>
                </a:xfrm>
                <a:custGeom>
                  <a:avLst/>
                  <a:gdLst>
                    <a:gd name="connsiteX0" fmla="*/ 0 w 32740"/>
                    <a:gd name="connsiteY0" fmla="*/ 12650 h 13393"/>
                    <a:gd name="connsiteX1" fmla="*/ 24183 w 32740"/>
                    <a:gd name="connsiteY1" fmla="*/ 0 h 13393"/>
                    <a:gd name="connsiteX2" fmla="*/ 25299 w 32740"/>
                    <a:gd name="connsiteY2" fmla="*/ 0 h 13393"/>
                    <a:gd name="connsiteX3" fmla="*/ 26415 w 32740"/>
                    <a:gd name="connsiteY3" fmla="*/ 372 h 13393"/>
                    <a:gd name="connsiteX4" fmla="*/ 27532 w 32740"/>
                    <a:gd name="connsiteY4" fmla="*/ 372 h 13393"/>
                    <a:gd name="connsiteX5" fmla="*/ 28648 w 32740"/>
                    <a:gd name="connsiteY5" fmla="*/ 372 h 13393"/>
                    <a:gd name="connsiteX6" fmla="*/ 29764 w 32740"/>
                    <a:gd name="connsiteY6" fmla="*/ 372 h 13393"/>
                    <a:gd name="connsiteX7" fmla="*/ 30880 w 32740"/>
                    <a:gd name="connsiteY7" fmla="*/ 372 h 13393"/>
                    <a:gd name="connsiteX8" fmla="*/ 31996 w 32740"/>
                    <a:gd name="connsiteY8" fmla="*/ 372 h 13393"/>
                    <a:gd name="connsiteX9" fmla="*/ 32740 w 32740"/>
                    <a:gd name="connsiteY9" fmla="*/ 372 h 13393"/>
                    <a:gd name="connsiteX10" fmla="*/ 8929 w 32740"/>
                    <a:gd name="connsiteY10" fmla="*/ 13394 h 13393"/>
                    <a:gd name="connsiteX11" fmla="*/ 7813 w 32740"/>
                    <a:gd name="connsiteY11" fmla="*/ 13394 h 13393"/>
                    <a:gd name="connsiteX12" fmla="*/ 6697 w 32740"/>
                    <a:gd name="connsiteY12" fmla="*/ 13022 h 13393"/>
                    <a:gd name="connsiteX13" fmla="*/ 5581 w 32740"/>
                    <a:gd name="connsiteY13" fmla="*/ 13022 h 13393"/>
                    <a:gd name="connsiteX14" fmla="*/ 4465 w 32740"/>
                    <a:gd name="connsiteY14" fmla="*/ 13022 h 13393"/>
                    <a:gd name="connsiteX15" fmla="*/ 3348 w 32740"/>
                    <a:gd name="connsiteY15" fmla="*/ 13022 h 13393"/>
                    <a:gd name="connsiteX16" fmla="*/ 2232 w 32740"/>
                    <a:gd name="connsiteY16" fmla="*/ 13022 h 13393"/>
                    <a:gd name="connsiteX17" fmla="*/ 1116 w 32740"/>
                    <a:gd name="connsiteY17" fmla="*/ 13022 h 133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32740" h="13393">
                      <a:moveTo>
                        <a:pt x="0" y="12650"/>
                      </a:moveTo>
                      <a:lnTo>
                        <a:pt x="24183" y="0"/>
                      </a:lnTo>
                      <a:lnTo>
                        <a:pt x="25299" y="0"/>
                      </a:lnTo>
                      <a:lnTo>
                        <a:pt x="26415" y="372"/>
                      </a:lnTo>
                      <a:lnTo>
                        <a:pt x="27532" y="372"/>
                      </a:lnTo>
                      <a:lnTo>
                        <a:pt x="28648" y="372"/>
                      </a:lnTo>
                      <a:lnTo>
                        <a:pt x="29764" y="372"/>
                      </a:lnTo>
                      <a:lnTo>
                        <a:pt x="30880" y="372"/>
                      </a:lnTo>
                      <a:lnTo>
                        <a:pt x="31996" y="372"/>
                      </a:lnTo>
                      <a:lnTo>
                        <a:pt x="32740" y="372"/>
                      </a:lnTo>
                      <a:lnTo>
                        <a:pt x="8929" y="13394"/>
                      </a:lnTo>
                      <a:lnTo>
                        <a:pt x="7813" y="13394"/>
                      </a:lnTo>
                      <a:lnTo>
                        <a:pt x="6697" y="13022"/>
                      </a:lnTo>
                      <a:lnTo>
                        <a:pt x="5581" y="13022"/>
                      </a:lnTo>
                      <a:lnTo>
                        <a:pt x="4465" y="13022"/>
                      </a:lnTo>
                      <a:lnTo>
                        <a:pt x="3348" y="13022"/>
                      </a:lnTo>
                      <a:lnTo>
                        <a:pt x="2232" y="13022"/>
                      </a:lnTo>
                      <a:lnTo>
                        <a:pt x="1116" y="13022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63" name="Freeform: Shape 2662">
                  <a:extLst>
                    <a:ext uri="{FF2B5EF4-FFF2-40B4-BE49-F238E27FC236}">
                      <a16:creationId xmlns:a16="http://schemas.microsoft.com/office/drawing/2014/main" id="{2498FBF8-BDEB-4CDD-B8B5-F9B812FA4F01}"/>
                    </a:ext>
                  </a:extLst>
                </p:cNvPr>
                <p:cNvSpPr/>
                <p:nvPr/>
              </p:nvSpPr>
              <p:spPr>
                <a:xfrm>
                  <a:off x="4947114" y="3912290"/>
                  <a:ext cx="33484" cy="15253"/>
                </a:xfrm>
                <a:custGeom>
                  <a:avLst/>
                  <a:gdLst>
                    <a:gd name="connsiteX0" fmla="*/ 0 w 33484"/>
                    <a:gd name="connsiteY0" fmla="*/ 12650 h 15253"/>
                    <a:gd name="connsiteX1" fmla="*/ 24183 w 33484"/>
                    <a:gd name="connsiteY1" fmla="*/ 0 h 15253"/>
                    <a:gd name="connsiteX2" fmla="*/ 25299 w 33484"/>
                    <a:gd name="connsiteY2" fmla="*/ 372 h 15253"/>
                    <a:gd name="connsiteX3" fmla="*/ 26415 w 33484"/>
                    <a:gd name="connsiteY3" fmla="*/ 744 h 15253"/>
                    <a:gd name="connsiteX4" fmla="*/ 27532 w 33484"/>
                    <a:gd name="connsiteY4" fmla="*/ 1116 h 15253"/>
                    <a:gd name="connsiteX5" fmla="*/ 28648 w 33484"/>
                    <a:gd name="connsiteY5" fmla="*/ 1488 h 15253"/>
                    <a:gd name="connsiteX6" fmla="*/ 30136 w 33484"/>
                    <a:gd name="connsiteY6" fmla="*/ 1860 h 15253"/>
                    <a:gd name="connsiteX7" fmla="*/ 31252 w 33484"/>
                    <a:gd name="connsiteY7" fmla="*/ 1860 h 15253"/>
                    <a:gd name="connsiteX8" fmla="*/ 32368 w 33484"/>
                    <a:gd name="connsiteY8" fmla="*/ 2232 h 15253"/>
                    <a:gd name="connsiteX9" fmla="*/ 33484 w 33484"/>
                    <a:gd name="connsiteY9" fmla="*/ 2604 h 15253"/>
                    <a:gd name="connsiteX10" fmla="*/ 9673 w 33484"/>
                    <a:gd name="connsiteY10" fmla="*/ 15254 h 15253"/>
                    <a:gd name="connsiteX11" fmla="*/ 8557 w 33484"/>
                    <a:gd name="connsiteY11" fmla="*/ 15254 h 15253"/>
                    <a:gd name="connsiteX12" fmla="*/ 7069 w 33484"/>
                    <a:gd name="connsiteY12" fmla="*/ 14882 h 15253"/>
                    <a:gd name="connsiteX13" fmla="*/ 5953 w 33484"/>
                    <a:gd name="connsiteY13" fmla="*/ 14510 h 15253"/>
                    <a:gd name="connsiteX14" fmla="*/ 4837 w 33484"/>
                    <a:gd name="connsiteY14" fmla="*/ 14138 h 15253"/>
                    <a:gd name="connsiteX15" fmla="*/ 3720 w 33484"/>
                    <a:gd name="connsiteY15" fmla="*/ 13766 h 15253"/>
                    <a:gd name="connsiteX16" fmla="*/ 2604 w 33484"/>
                    <a:gd name="connsiteY16" fmla="*/ 13394 h 15253"/>
                    <a:gd name="connsiteX17" fmla="*/ 1488 w 33484"/>
                    <a:gd name="connsiteY17" fmla="*/ 13022 h 152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33484" h="15253">
                      <a:moveTo>
                        <a:pt x="0" y="12650"/>
                      </a:moveTo>
                      <a:lnTo>
                        <a:pt x="24183" y="0"/>
                      </a:lnTo>
                      <a:lnTo>
                        <a:pt x="25299" y="372"/>
                      </a:lnTo>
                      <a:lnTo>
                        <a:pt x="26415" y="744"/>
                      </a:lnTo>
                      <a:lnTo>
                        <a:pt x="27532" y="1116"/>
                      </a:lnTo>
                      <a:lnTo>
                        <a:pt x="28648" y="1488"/>
                      </a:lnTo>
                      <a:lnTo>
                        <a:pt x="30136" y="1860"/>
                      </a:lnTo>
                      <a:lnTo>
                        <a:pt x="31252" y="1860"/>
                      </a:lnTo>
                      <a:lnTo>
                        <a:pt x="32368" y="2232"/>
                      </a:lnTo>
                      <a:lnTo>
                        <a:pt x="33484" y="2604"/>
                      </a:lnTo>
                      <a:lnTo>
                        <a:pt x="9673" y="15254"/>
                      </a:lnTo>
                      <a:lnTo>
                        <a:pt x="8557" y="15254"/>
                      </a:lnTo>
                      <a:lnTo>
                        <a:pt x="7069" y="14882"/>
                      </a:lnTo>
                      <a:lnTo>
                        <a:pt x="5953" y="14510"/>
                      </a:lnTo>
                      <a:lnTo>
                        <a:pt x="4837" y="14138"/>
                      </a:lnTo>
                      <a:lnTo>
                        <a:pt x="3720" y="13766"/>
                      </a:lnTo>
                      <a:lnTo>
                        <a:pt x="2604" y="13394"/>
                      </a:lnTo>
                      <a:lnTo>
                        <a:pt x="1488" y="13022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64" name="Freeform: Shape 2663">
                  <a:extLst>
                    <a:ext uri="{FF2B5EF4-FFF2-40B4-BE49-F238E27FC236}">
                      <a16:creationId xmlns:a16="http://schemas.microsoft.com/office/drawing/2014/main" id="{92F16F98-E63F-4065-B97F-D832A16DCBC6}"/>
                    </a:ext>
                  </a:extLst>
                </p:cNvPr>
                <p:cNvSpPr/>
                <p:nvPr/>
              </p:nvSpPr>
              <p:spPr>
                <a:xfrm>
                  <a:off x="4959019" y="3916011"/>
                  <a:ext cx="33856" cy="17858"/>
                </a:xfrm>
                <a:custGeom>
                  <a:avLst/>
                  <a:gdLst>
                    <a:gd name="connsiteX0" fmla="*/ 0 w 33856"/>
                    <a:gd name="connsiteY0" fmla="*/ 12650 h 17858"/>
                    <a:gd name="connsiteX1" fmla="*/ 23811 w 33856"/>
                    <a:gd name="connsiteY1" fmla="*/ 0 h 17858"/>
                    <a:gd name="connsiteX2" fmla="*/ 25299 w 33856"/>
                    <a:gd name="connsiteY2" fmla="*/ 372 h 17858"/>
                    <a:gd name="connsiteX3" fmla="*/ 26415 w 33856"/>
                    <a:gd name="connsiteY3" fmla="*/ 1116 h 17858"/>
                    <a:gd name="connsiteX4" fmla="*/ 27904 w 33856"/>
                    <a:gd name="connsiteY4" fmla="*/ 1860 h 17858"/>
                    <a:gd name="connsiteX5" fmla="*/ 29020 w 33856"/>
                    <a:gd name="connsiteY5" fmla="*/ 2604 h 17858"/>
                    <a:gd name="connsiteX6" fmla="*/ 30136 w 33856"/>
                    <a:gd name="connsiteY6" fmla="*/ 2976 h 17858"/>
                    <a:gd name="connsiteX7" fmla="*/ 31624 w 33856"/>
                    <a:gd name="connsiteY7" fmla="*/ 3720 h 17858"/>
                    <a:gd name="connsiteX8" fmla="*/ 32740 w 33856"/>
                    <a:gd name="connsiteY8" fmla="*/ 4464 h 17858"/>
                    <a:gd name="connsiteX9" fmla="*/ 33856 w 33856"/>
                    <a:gd name="connsiteY9" fmla="*/ 4837 h 17858"/>
                    <a:gd name="connsiteX10" fmla="*/ 10045 w 33856"/>
                    <a:gd name="connsiteY10" fmla="*/ 17858 h 17858"/>
                    <a:gd name="connsiteX11" fmla="*/ 8929 w 33856"/>
                    <a:gd name="connsiteY11" fmla="*/ 17114 h 17858"/>
                    <a:gd name="connsiteX12" fmla="*/ 7441 w 33856"/>
                    <a:gd name="connsiteY12" fmla="*/ 16370 h 17858"/>
                    <a:gd name="connsiteX13" fmla="*/ 6325 w 33856"/>
                    <a:gd name="connsiteY13" fmla="*/ 15998 h 17858"/>
                    <a:gd name="connsiteX14" fmla="*/ 5209 w 33856"/>
                    <a:gd name="connsiteY14" fmla="*/ 15254 h 17858"/>
                    <a:gd name="connsiteX15" fmla="*/ 3720 w 33856"/>
                    <a:gd name="connsiteY15" fmla="*/ 14510 h 17858"/>
                    <a:gd name="connsiteX16" fmla="*/ 2604 w 33856"/>
                    <a:gd name="connsiteY16" fmla="*/ 13766 h 17858"/>
                    <a:gd name="connsiteX17" fmla="*/ 1488 w 33856"/>
                    <a:gd name="connsiteY17" fmla="*/ 13394 h 178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33856" h="17858">
                      <a:moveTo>
                        <a:pt x="0" y="12650"/>
                      </a:moveTo>
                      <a:lnTo>
                        <a:pt x="23811" y="0"/>
                      </a:lnTo>
                      <a:lnTo>
                        <a:pt x="25299" y="372"/>
                      </a:lnTo>
                      <a:lnTo>
                        <a:pt x="26415" y="1116"/>
                      </a:lnTo>
                      <a:lnTo>
                        <a:pt x="27904" y="1860"/>
                      </a:lnTo>
                      <a:lnTo>
                        <a:pt x="29020" y="2604"/>
                      </a:lnTo>
                      <a:lnTo>
                        <a:pt x="30136" y="2976"/>
                      </a:lnTo>
                      <a:lnTo>
                        <a:pt x="31624" y="3720"/>
                      </a:lnTo>
                      <a:lnTo>
                        <a:pt x="32740" y="4464"/>
                      </a:lnTo>
                      <a:lnTo>
                        <a:pt x="33856" y="4837"/>
                      </a:lnTo>
                      <a:lnTo>
                        <a:pt x="10045" y="17858"/>
                      </a:lnTo>
                      <a:lnTo>
                        <a:pt x="8929" y="17114"/>
                      </a:lnTo>
                      <a:lnTo>
                        <a:pt x="7441" y="16370"/>
                      </a:lnTo>
                      <a:lnTo>
                        <a:pt x="6325" y="15998"/>
                      </a:lnTo>
                      <a:lnTo>
                        <a:pt x="5209" y="15254"/>
                      </a:lnTo>
                      <a:lnTo>
                        <a:pt x="3720" y="14510"/>
                      </a:lnTo>
                      <a:lnTo>
                        <a:pt x="2604" y="13766"/>
                      </a:lnTo>
                      <a:lnTo>
                        <a:pt x="1488" y="13394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65" name="Freeform: Shape 2664">
                  <a:extLst>
                    <a:ext uri="{FF2B5EF4-FFF2-40B4-BE49-F238E27FC236}">
                      <a16:creationId xmlns:a16="http://schemas.microsoft.com/office/drawing/2014/main" id="{E155C2AB-74BF-4949-AB5E-9694B9DDBD52}"/>
                    </a:ext>
                  </a:extLst>
                </p:cNvPr>
                <p:cNvSpPr/>
                <p:nvPr/>
              </p:nvSpPr>
              <p:spPr>
                <a:xfrm>
                  <a:off x="4970925" y="3921964"/>
                  <a:ext cx="33856" cy="19718"/>
                </a:xfrm>
                <a:custGeom>
                  <a:avLst/>
                  <a:gdLst>
                    <a:gd name="connsiteX0" fmla="*/ 0 w 33856"/>
                    <a:gd name="connsiteY0" fmla="*/ 12650 h 19718"/>
                    <a:gd name="connsiteX1" fmla="*/ 23811 w 33856"/>
                    <a:gd name="connsiteY1" fmla="*/ 0 h 19718"/>
                    <a:gd name="connsiteX2" fmla="*/ 25299 w 33856"/>
                    <a:gd name="connsiteY2" fmla="*/ 1116 h 19718"/>
                    <a:gd name="connsiteX3" fmla="*/ 26415 w 33856"/>
                    <a:gd name="connsiteY3" fmla="*/ 1860 h 19718"/>
                    <a:gd name="connsiteX4" fmla="*/ 27532 w 33856"/>
                    <a:gd name="connsiteY4" fmla="*/ 2604 h 19718"/>
                    <a:gd name="connsiteX5" fmla="*/ 29020 w 33856"/>
                    <a:gd name="connsiteY5" fmla="*/ 3720 h 19718"/>
                    <a:gd name="connsiteX6" fmla="*/ 30136 w 33856"/>
                    <a:gd name="connsiteY6" fmla="*/ 4465 h 19718"/>
                    <a:gd name="connsiteX7" fmla="*/ 31252 w 33856"/>
                    <a:gd name="connsiteY7" fmla="*/ 5209 h 19718"/>
                    <a:gd name="connsiteX8" fmla="*/ 32740 w 33856"/>
                    <a:gd name="connsiteY8" fmla="*/ 6325 h 19718"/>
                    <a:gd name="connsiteX9" fmla="*/ 33856 w 33856"/>
                    <a:gd name="connsiteY9" fmla="*/ 7069 h 19718"/>
                    <a:gd name="connsiteX10" fmla="*/ 10045 w 33856"/>
                    <a:gd name="connsiteY10" fmla="*/ 19719 h 19718"/>
                    <a:gd name="connsiteX11" fmla="*/ 8557 w 33856"/>
                    <a:gd name="connsiteY11" fmla="*/ 18974 h 19718"/>
                    <a:gd name="connsiteX12" fmla="*/ 7441 w 33856"/>
                    <a:gd name="connsiteY12" fmla="*/ 18230 h 19718"/>
                    <a:gd name="connsiteX13" fmla="*/ 6325 w 33856"/>
                    <a:gd name="connsiteY13" fmla="*/ 17114 h 19718"/>
                    <a:gd name="connsiteX14" fmla="*/ 5209 w 33856"/>
                    <a:gd name="connsiteY14" fmla="*/ 16370 h 19718"/>
                    <a:gd name="connsiteX15" fmla="*/ 3720 w 33856"/>
                    <a:gd name="connsiteY15" fmla="*/ 15626 h 19718"/>
                    <a:gd name="connsiteX16" fmla="*/ 2604 w 33856"/>
                    <a:gd name="connsiteY16" fmla="*/ 14510 h 19718"/>
                    <a:gd name="connsiteX17" fmla="*/ 1488 w 33856"/>
                    <a:gd name="connsiteY17" fmla="*/ 13766 h 197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33856" h="19718">
                      <a:moveTo>
                        <a:pt x="0" y="12650"/>
                      </a:moveTo>
                      <a:lnTo>
                        <a:pt x="23811" y="0"/>
                      </a:lnTo>
                      <a:lnTo>
                        <a:pt x="25299" y="1116"/>
                      </a:lnTo>
                      <a:lnTo>
                        <a:pt x="26415" y="1860"/>
                      </a:lnTo>
                      <a:lnTo>
                        <a:pt x="27532" y="2604"/>
                      </a:lnTo>
                      <a:lnTo>
                        <a:pt x="29020" y="3720"/>
                      </a:lnTo>
                      <a:lnTo>
                        <a:pt x="30136" y="4465"/>
                      </a:lnTo>
                      <a:lnTo>
                        <a:pt x="31252" y="5209"/>
                      </a:lnTo>
                      <a:lnTo>
                        <a:pt x="32740" y="6325"/>
                      </a:lnTo>
                      <a:lnTo>
                        <a:pt x="33856" y="7069"/>
                      </a:lnTo>
                      <a:lnTo>
                        <a:pt x="10045" y="19719"/>
                      </a:lnTo>
                      <a:lnTo>
                        <a:pt x="8557" y="18974"/>
                      </a:lnTo>
                      <a:lnTo>
                        <a:pt x="7441" y="18230"/>
                      </a:lnTo>
                      <a:lnTo>
                        <a:pt x="6325" y="17114"/>
                      </a:lnTo>
                      <a:lnTo>
                        <a:pt x="5209" y="16370"/>
                      </a:lnTo>
                      <a:lnTo>
                        <a:pt x="3720" y="15626"/>
                      </a:lnTo>
                      <a:lnTo>
                        <a:pt x="2604" y="14510"/>
                      </a:lnTo>
                      <a:lnTo>
                        <a:pt x="1488" y="13766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66" name="Freeform: Shape 2665">
                  <a:extLst>
                    <a:ext uri="{FF2B5EF4-FFF2-40B4-BE49-F238E27FC236}">
                      <a16:creationId xmlns:a16="http://schemas.microsoft.com/office/drawing/2014/main" id="{797ED3C5-EE51-448B-A033-E1143FFECB7E}"/>
                    </a:ext>
                  </a:extLst>
                </p:cNvPr>
                <p:cNvSpPr/>
                <p:nvPr/>
              </p:nvSpPr>
              <p:spPr>
                <a:xfrm>
                  <a:off x="4983575" y="3931265"/>
                  <a:ext cx="33484" cy="21578"/>
                </a:xfrm>
                <a:custGeom>
                  <a:avLst/>
                  <a:gdLst>
                    <a:gd name="connsiteX0" fmla="*/ 0 w 33484"/>
                    <a:gd name="connsiteY0" fmla="*/ 12650 h 21578"/>
                    <a:gd name="connsiteX1" fmla="*/ 23811 w 33484"/>
                    <a:gd name="connsiteY1" fmla="*/ 0 h 21578"/>
                    <a:gd name="connsiteX2" fmla="*/ 25299 w 33484"/>
                    <a:gd name="connsiteY2" fmla="*/ 1116 h 21578"/>
                    <a:gd name="connsiteX3" fmla="*/ 26415 w 33484"/>
                    <a:gd name="connsiteY3" fmla="*/ 2232 h 21578"/>
                    <a:gd name="connsiteX4" fmla="*/ 27532 w 33484"/>
                    <a:gd name="connsiteY4" fmla="*/ 3349 h 21578"/>
                    <a:gd name="connsiteX5" fmla="*/ 28648 w 33484"/>
                    <a:gd name="connsiteY5" fmla="*/ 4465 h 21578"/>
                    <a:gd name="connsiteX6" fmla="*/ 29764 w 33484"/>
                    <a:gd name="connsiteY6" fmla="*/ 5581 h 21578"/>
                    <a:gd name="connsiteX7" fmla="*/ 30880 w 33484"/>
                    <a:gd name="connsiteY7" fmla="*/ 6697 h 21578"/>
                    <a:gd name="connsiteX8" fmla="*/ 32368 w 33484"/>
                    <a:gd name="connsiteY8" fmla="*/ 7813 h 21578"/>
                    <a:gd name="connsiteX9" fmla="*/ 33484 w 33484"/>
                    <a:gd name="connsiteY9" fmla="*/ 8929 h 21578"/>
                    <a:gd name="connsiteX10" fmla="*/ 9673 w 33484"/>
                    <a:gd name="connsiteY10" fmla="*/ 21579 h 21578"/>
                    <a:gd name="connsiteX11" fmla="*/ 8185 w 33484"/>
                    <a:gd name="connsiteY11" fmla="*/ 20463 h 21578"/>
                    <a:gd name="connsiteX12" fmla="*/ 7069 w 33484"/>
                    <a:gd name="connsiteY12" fmla="*/ 19347 h 21578"/>
                    <a:gd name="connsiteX13" fmla="*/ 5953 w 33484"/>
                    <a:gd name="connsiteY13" fmla="*/ 18230 h 21578"/>
                    <a:gd name="connsiteX14" fmla="*/ 4837 w 33484"/>
                    <a:gd name="connsiteY14" fmla="*/ 17114 h 21578"/>
                    <a:gd name="connsiteX15" fmla="*/ 3720 w 33484"/>
                    <a:gd name="connsiteY15" fmla="*/ 15998 h 21578"/>
                    <a:gd name="connsiteX16" fmla="*/ 2604 w 33484"/>
                    <a:gd name="connsiteY16" fmla="*/ 14882 h 21578"/>
                    <a:gd name="connsiteX17" fmla="*/ 1116 w 33484"/>
                    <a:gd name="connsiteY17" fmla="*/ 13766 h 21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33484" h="21578">
                      <a:moveTo>
                        <a:pt x="0" y="12650"/>
                      </a:moveTo>
                      <a:lnTo>
                        <a:pt x="23811" y="0"/>
                      </a:lnTo>
                      <a:lnTo>
                        <a:pt x="25299" y="1116"/>
                      </a:lnTo>
                      <a:lnTo>
                        <a:pt x="26415" y="2232"/>
                      </a:lnTo>
                      <a:lnTo>
                        <a:pt x="27532" y="3349"/>
                      </a:lnTo>
                      <a:lnTo>
                        <a:pt x="28648" y="4465"/>
                      </a:lnTo>
                      <a:lnTo>
                        <a:pt x="29764" y="5581"/>
                      </a:lnTo>
                      <a:lnTo>
                        <a:pt x="30880" y="6697"/>
                      </a:lnTo>
                      <a:lnTo>
                        <a:pt x="32368" y="7813"/>
                      </a:lnTo>
                      <a:lnTo>
                        <a:pt x="33484" y="8929"/>
                      </a:lnTo>
                      <a:lnTo>
                        <a:pt x="9673" y="21579"/>
                      </a:lnTo>
                      <a:lnTo>
                        <a:pt x="8185" y="20463"/>
                      </a:lnTo>
                      <a:lnTo>
                        <a:pt x="7069" y="19347"/>
                      </a:lnTo>
                      <a:lnTo>
                        <a:pt x="5953" y="18230"/>
                      </a:lnTo>
                      <a:lnTo>
                        <a:pt x="4837" y="17114"/>
                      </a:lnTo>
                      <a:lnTo>
                        <a:pt x="3720" y="15998"/>
                      </a:lnTo>
                      <a:lnTo>
                        <a:pt x="2604" y="14882"/>
                      </a:lnTo>
                      <a:lnTo>
                        <a:pt x="1116" y="13766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67" name="Freeform: Shape 2666">
                  <a:extLst>
                    <a:ext uri="{FF2B5EF4-FFF2-40B4-BE49-F238E27FC236}">
                      <a16:creationId xmlns:a16="http://schemas.microsoft.com/office/drawing/2014/main" id="{5A747DD7-EB2F-4801-B0BB-28B5AC8B2059}"/>
                    </a:ext>
                  </a:extLst>
                </p:cNvPr>
                <p:cNvSpPr/>
                <p:nvPr/>
              </p:nvSpPr>
              <p:spPr>
                <a:xfrm>
                  <a:off x="4995108" y="3942054"/>
                  <a:ext cx="32368" cy="23066"/>
                </a:xfrm>
                <a:custGeom>
                  <a:avLst/>
                  <a:gdLst>
                    <a:gd name="connsiteX0" fmla="*/ 0 w 32368"/>
                    <a:gd name="connsiteY0" fmla="*/ 12650 h 23066"/>
                    <a:gd name="connsiteX1" fmla="*/ 23811 w 32368"/>
                    <a:gd name="connsiteY1" fmla="*/ 0 h 23066"/>
                    <a:gd name="connsiteX2" fmla="*/ 24927 w 32368"/>
                    <a:gd name="connsiteY2" fmla="*/ 1116 h 23066"/>
                    <a:gd name="connsiteX3" fmla="*/ 26043 w 32368"/>
                    <a:gd name="connsiteY3" fmla="*/ 2604 h 23066"/>
                    <a:gd name="connsiteX4" fmla="*/ 26787 w 32368"/>
                    <a:gd name="connsiteY4" fmla="*/ 3720 h 23066"/>
                    <a:gd name="connsiteX5" fmla="*/ 27904 w 32368"/>
                    <a:gd name="connsiteY5" fmla="*/ 5209 h 23066"/>
                    <a:gd name="connsiteX6" fmla="*/ 29020 w 32368"/>
                    <a:gd name="connsiteY6" fmla="*/ 6325 h 23066"/>
                    <a:gd name="connsiteX7" fmla="*/ 30136 w 32368"/>
                    <a:gd name="connsiteY7" fmla="*/ 7813 h 23066"/>
                    <a:gd name="connsiteX8" fmla="*/ 31252 w 32368"/>
                    <a:gd name="connsiteY8" fmla="*/ 8929 h 23066"/>
                    <a:gd name="connsiteX9" fmla="*/ 32368 w 32368"/>
                    <a:gd name="connsiteY9" fmla="*/ 10417 h 23066"/>
                    <a:gd name="connsiteX10" fmla="*/ 8557 w 32368"/>
                    <a:gd name="connsiteY10" fmla="*/ 23067 h 23066"/>
                    <a:gd name="connsiteX11" fmla="*/ 7441 w 32368"/>
                    <a:gd name="connsiteY11" fmla="*/ 21579 h 23066"/>
                    <a:gd name="connsiteX12" fmla="*/ 6325 w 32368"/>
                    <a:gd name="connsiteY12" fmla="*/ 20463 h 23066"/>
                    <a:gd name="connsiteX13" fmla="*/ 5209 w 32368"/>
                    <a:gd name="connsiteY13" fmla="*/ 18974 h 23066"/>
                    <a:gd name="connsiteX14" fmla="*/ 4092 w 32368"/>
                    <a:gd name="connsiteY14" fmla="*/ 17858 h 23066"/>
                    <a:gd name="connsiteX15" fmla="*/ 2976 w 32368"/>
                    <a:gd name="connsiteY15" fmla="*/ 16370 h 23066"/>
                    <a:gd name="connsiteX16" fmla="*/ 1860 w 32368"/>
                    <a:gd name="connsiteY16" fmla="*/ 15254 h 23066"/>
                    <a:gd name="connsiteX17" fmla="*/ 744 w 32368"/>
                    <a:gd name="connsiteY17" fmla="*/ 14138 h 230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32368" h="23066">
                      <a:moveTo>
                        <a:pt x="0" y="12650"/>
                      </a:moveTo>
                      <a:lnTo>
                        <a:pt x="23811" y="0"/>
                      </a:lnTo>
                      <a:lnTo>
                        <a:pt x="24927" y="1116"/>
                      </a:lnTo>
                      <a:lnTo>
                        <a:pt x="26043" y="2604"/>
                      </a:lnTo>
                      <a:lnTo>
                        <a:pt x="26787" y="3720"/>
                      </a:lnTo>
                      <a:lnTo>
                        <a:pt x="27904" y="5209"/>
                      </a:lnTo>
                      <a:lnTo>
                        <a:pt x="29020" y="6325"/>
                      </a:lnTo>
                      <a:lnTo>
                        <a:pt x="30136" y="7813"/>
                      </a:lnTo>
                      <a:lnTo>
                        <a:pt x="31252" y="8929"/>
                      </a:lnTo>
                      <a:lnTo>
                        <a:pt x="32368" y="10417"/>
                      </a:lnTo>
                      <a:lnTo>
                        <a:pt x="8557" y="23067"/>
                      </a:lnTo>
                      <a:lnTo>
                        <a:pt x="7441" y="21579"/>
                      </a:lnTo>
                      <a:lnTo>
                        <a:pt x="6325" y="20463"/>
                      </a:lnTo>
                      <a:lnTo>
                        <a:pt x="5209" y="18974"/>
                      </a:lnTo>
                      <a:lnTo>
                        <a:pt x="4092" y="17858"/>
                      </a:lnTo>
                      <a:lnTo>
                        <a:pt x="2976" y="16370"/>
                      </a:lnTo>
                      <a:lnTo>
                        <a:pt x="1860" y="15254"/>
                      </a:lnTo>
                      <a:lnTo>
                        <a:pt x="744" y="14138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68" name="Freeform: Shape 2667">
                  <a:extLst>
                    <a:ext uri="{FF2B5EF4-FFF2-40B4-BE49-F238E27FC236}">
                      <a16:creationId xmlns:a16="http://schemas.microsoft.com/office/drawing/2014/main" id="{0E2290CE-B1C6-4C8C-9E99-C6EB814CCD9D}"/>
                    </a:ext>
                  </a:extLst>
                </p:cNvPr>
                <p:cNvSpPr/>
                <p:nvPr/>
              </p:nvSpPr>
              <p:spPr>
                <a:xfrm>
                  <a:off x="5005525" y="3954704"/>
                  <a:ext cx="31252" cy="24183"/>
                </a:xfrm>
                <a:custGeom>
                  <a:avLst/>
                  <a:gdLst>
                    <a:gd name="connsiteX0" fmla="*/ 0 w 31252"/>
                    <a:gd name="connsiteY0" fmla="*/ 12650 h 24183"/>
                    <a:gd name="connsiteX1" fmla="*/ 23811 w 31252"/>
                    <a:gd name="connsiteY1" fmla="*/ 0 h 24183"/>
                    <a:gd name="connsiteX2" fmla="*/ 24555 w 31252"/>
                    <a:gd name="connsiteY2" fmla="*/ 1488 h 24183"/>
                    <a:gd name="connsiteX3" fmla="*/ 25671 w 31252"/>
                    <a:gd name="connsiteY3" fmla="*/ 2976 h 24183"/>
                    <a:gd name="connsiteX4" fmla="*/ 26415 w 31252"/>
                    <a:gd name="connsiteY4" fmla="*/ 4093 h 24183"/>
                    <a:gd name="connsiteX5" fmla="*/ 27532 w 31252"/>
                    <a:gd name="connsiteY5" fmla="*/ 5581 h 24183"/>
                    <a:gd name="connsiteX6" fmla="*/ 28276 w 31252"/>
                    <a:gd name="connsiteY6" fmla="*/ 7069 h 24183"/>
                    <a:gd name="connsiteX7" fmla="*/ 29392 w 31252"/>
                    <a:gd name="connsiteY7" fmla="*/ 8557 h 24183"/>
                    <a:gd name="connsiteX8" fmla="*/ 30136 w 31252"/>
                    <a:gd name="connsiteY8" fmla="*/ 9673 h 24183"/>
                    <a:gd name="connsiteX9" fmla="*/ 31252 w 31252"/>
                    <a:gd name="connsiteY9" fmla="*/ 11161 h 24183"/>
                    <a:gd name="connsiteX10" fmla="*/ 7441 w 31252"/>
                    <a:gd name="connsiteY10" fmla="*/ 24183 h 24183"/>
                    <a:gd name="connsiteX11" fmla="*/ 6325 w 31252"/>
                    <a:gd name="connsiteY11" fmla="*/ 22695 h 24183"/>
                    <a:gd name="connsiteX12" fmla="*/ 5581 w 31252"/>
                    <a:gd name="connsiteY12" fmla="*/ 21207 h 24183"/>
                    <a:gd name="connsiteX13" fmla="*/ 4465 w 31252"/>
                    <a:gd name="connsiteY13" fmla="*/ 19719 h 24183"/>
                    <a:gd name="connsiteX14" fmla="*/ 3720 w 31252"/>
                    <a:gd name="connsiteY14" fmla="*/ 18230 h 24183"/>
                    <a:gd name="connsiteX15" fmla="*/ 2604 w 31252"/>
                    <a:gd name="connsiteY15" fmla="*/ 17114 h 24183"/>
                    <a:gd name="connsiteX16" fmla="*/ 1860 w 31252"/>
                    <a:gd name="connsiteY16" fmla="*/ 15626 h 24183"/>
                    <a:gd name="connsiteX17" fmla="*/ 744 w 31252"/>
                    <a:gd name="connsiteY17" fmla="*/ 14138 h 241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31252" h="24183">
                      <a:moveTo>
                        <a:pt x="0" y="12650"/>
                      </a:moveTo>
                      <a:lnTo>
                        <a:pt x="23811" y="0"/>
                      </a:lnTo>
                      <a:lnTo>
                        <a:pt x="24555" y="1488"/>
                      </a:lnTo>
                      <a:lnTo>
                        <a:pt x="25671" y="2976"/>
                      </a:lnTo>
                      <a:lnTo>
                        <a:pt x="26415" y="4093"/>
                      </a:lnTo>
                      <a:lnTo>
                        <a:pt x="27532" y="5581"/>
                      </a:lnTo>
                      <a:lnTo>
                        <a:pt x="28276" y="7069"/>
                      </a:lnTo>
                      <a:lnTo>
                        <a:pt x="29392" y="8557"/>
                      </a:lnTo>
                      <a:lnTo>
                        <a:pt x="30136" y="9673"/>
                      </a:lnTo>
                      <a:lnTo>
                        <a:pt x="31252" y="11161"/>
                      </a:lnTo>
                      <a:lnTo>
                        <a:pt x="7441" y="24183"/>
                      </a:lnTo>
                      <a:lnTo>
                        <a:pt x="6325" y="22695"/>
                      </a:lnTo>
                      <a:lnTo>
                        <a:pt x="5581" y="21207"/>
                      </a:lnTo>
                      <a:lnTo>
                        <a:pt x="4465" y="19719"/>
                      </a:lnTo>
                      <a:lnTo>
                        <a:pt x="3720" y="18230"/>
                      </a:lnTo>
                      <a:lnTo>
                        <a:pt x="2604" y="17114"/>
                      </a:lnTo>
                      <a:lnTo>
                        <a:pt x="1860" y="15626"/>
                      </a:lnTo>
                      <a:lnTo>
                        <a:pt x="744" y="14138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69" name="Freeform: Shape 2668">
                  <a:extLst>
                    <a:ext uri="{FF2B5EF4-FFF2-40B4-BE49-F238E27FC236}">
                      <a16:creationId xmlns:a16="http://schemas.microsoft.com/office/drawing/2014/main" id="{62CEBD08-0BC5-4FF5-9CF9-A6F9AD837716}"/>
                    </a:ext>
                  </a:extLst>
                </p:cNvPr>
                <p:cNvSpPr/>
                <p:nvPr/>
              </p:nvSpPr>
              <p:spPr>
                <a:xfrm>
                  <a:off x="5014455" y="3968098"/>
                  <a:ext cx="29763" cy="24555"/>
                </a:xfrm>
                <a:custGeom>
                  <a:avLst/>
                  <a:gdLst>
                    <a:gd name="connsiteX0" fmla="*/ 0 w 29763"/>
                    <a:gd name="connsiteY0" fmla="*/ 12650 h 24555"/>
                    <a:gd name="connsiteX1" fmla="*/ 23811 w 29763"/>
                    <a:gd name="connsiteY1" fmla="*/ 0 h 24555"/>
                    <a:gd name="connsiteX2" fmla="*/ 24555 w 29763"/>
                    <a:gd name="connsiteY2" fmla="*/ 1488 h 24555"/>
                    <a:gd name="connsiteX3" fmla="*/ 25299 w 29763"/>
                    <a:gd name="connsiteY3" fmla="*/ 2976 h 24555"/>
                    <a:gd name="connsiteX4" fmla="*/ 26043 w 29763"/>
                    <a:gd name="connsiteY4" fmla="*/ 4464 h 24555"/>
                    <a:gd name="connsiteX5" fmla="*/ 26787 w 29763"/>
                    <a:gd name="connsiteY5" fmla="*/ 5953 h 24555"/>
                    <a:gd name="connsiteX6" fmla="*/ 27532 w 29763"/>
                    <a:gd name="connsiteY6" fmla="*/ 7441 h 24555"/>
                    <a:gd name="connsiteX7" fmla="*/ 28276 w 29763"/>
                    <a:gd name="connsiteY7" fmla="*/ 8929 h 24555"/>
                    <a:gd name="connsiteX8" fmla="*/ 29020 w 29763"/>
                    <a:gd name="connsiteY8" fmla="*/ 10417 h 24555"/>
                    <a:gd name="connsiteX9" fmla="*/ 29764 w 29763"/>
                    <a:gd name="connsiteY9" fmla="*/ 11905 h 24555"/>
                    <a:gd name="connsiteX10" fmla="*/ 5953 w 29763"/>
                    <a:gd name="connsiteY10" fmla="*/ 24555 h 24555"/>
                    <a:gd name="connsiteX11" fmla="*/ 5209 w 29763"/>
                    <a:gd name="connsiteY11" fmla="*/ 23067 h 24555"/>
                    <a:gd name="connsiteX12" fmla="*/ 4465 w 29763"/>
                    <a:gd name="connsiteY12" fmla="*/ 21579 h 24555"/>
                    <a:gd name="connsiteX13" fmla="*/ 3720 w 29763"/>
                    <a:gd name="connsiteY13" fmla="*/ 20090 h 24555"/>
                    <a:gd name="connsiteX14" fmla="*/ 2976 w 29763"/>
                    <a:gd name="connsiteY14" fmla="*/ 18974 h 24555"/>
                    <a:gd name="connsiteX15" fmla="*/ 2232 w 29763"/>
                    <a:gd name="connsiteY15" fmla="*/ 17114 h 24555"/>
                    <a:gd name="connsiteX16" fmla="*/ 1488 w 29763"/>
                    <a:gd name="connsiteY16" fmla="*/ 15626 h 24555"/>
                    <a:gd name="connsiteX17" fmla="*/ 744 w 29763"/>
                    <a:gd name="connsiteY17" fmla="*/ 14138 h 24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9763" h="24555">
                      <a:moveTo>
                        <a:pt x="0" y="12650"/>
                      </a:moveTo>
                      <a:lnTo>
                        <a:pt x="23811" y="0"/>
                      </a:lnTo>
                      <a:lnTo>
                        <a:pt x="24555" y="1488"/>
                      </a:lnTo>
                      <a:lnTo>
                        <a:pt x="25299" y="2976"/>
                      </a:lnTo>
                      <a:lnTo>
                        <a:pt x="26043" y="4464"/>
                      </a:lnTo>
                      <a:lnTo>
                        <a:pt x="26787" y="5953"/>
                      </a:lnTo>
                      <a:lnTo>
                        <a:pt x="27532" y="7441"/>
                      </a:lnTo>
                      <a:lnTo>
                        <a:pt x="28276" y="8929"/>
                      </a:lnTo>
                      <a:lnTo>
                        <a:pt x="29020" y="10417"/>
                      </a:lnTo>
                      <a:lnTo>
                        <a:pt x="29764" y="11905"/>
                      </a:lnTo>
                      <a:lnTo>
                        <a:pt x="5953" y="24555"/>
                      </a:lnTo>
                      <a:lnTo>
                        <a:pt x="5209" y="23067"/>
                      </a:lnTo>
                      <a:lnTo>
                        <a:pt x="4465" y="21579"/>
                      </a:lnTo>
                      <a:lnTo>
                        <a:pt x="3720" y="20090"/>
                      </a:lnTo>
                      <a:lnTo>
                        <a:pt x="2976" y="18974"/>
                      </a:lnTo>
                      <a:lnTo>
                        <a:pt x="2232" y="17114"/>
                      </a:lnTo>
                      <a:lnTo>
                        <a:pt x="1488" y="15626"/>
                      </a:lnTo>
                      <a:lnTo>
                        <a:pt x="744" y="14138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70" name="Freeform: Shape 2669">
                  <a:extLst>
                    <a:ext uri="{FF2B5EF4-FFF2-40B4-BE49-F238E27FC236}">
                      <a16:creationId xmlns:a16="http://schemas.microsoft.com/office/drawing/2014/main" id="{D86F0B3E-F23F-4FCC-971F-DDCC91BF3D22}"/>
                    </a:ext>
                  </a:extLst>
                </p:cNvPr>
                <p:cNvSpPr/>
                <p:nvPr/>
              </p:nvSpPr>
              <p:spPr>
                <a:xfrm>
                  <a:off x="5022268" y="3984096"/>
                  <a:ext cx="28275" cy="24927"/>
                </a:xfrm>
                <a:custGeom>
                  <a:avLst/>
                  <a:gdLst>
                    <a:gd name="connsiteX0" fmla="*/ 0 w 28275"/>
                    <a:gd name="connsiteY0" fmla="*/ 12650 h 24927"/>
                    <a:gd name="connsiteX1" fmla="*/ 23811 w 28275"/>
                    <a:gd name="connsiteY1" fmla="*/ 0 h 24927"/>
                    <a:gd name="connsiteX2" fmla="*/ 24555 w 28275"/>
                    <a:gd name="connsiteY2" fmla="*/ 1488 h 24927"/>
                    <a:gd name="connsiteX3" fmla="*/ 24927 w 28275"/>
                    <a:gd name="connsiteY3" fmla="*/ 2976 h 24927"/>
                    <a:gd name="connsiteX4" fmla="*/ 25671 w 28275"/>
                    <a:gd name="connsiteY4" fmla="*/ 4465 h 24927"/>
                    <a:gd name="connsiteX5" fmla="*/ 26043 w 28275"/>
                    <a:gd name="connsiteY5" fmla="*/ 5953 h 24927"/>
                    <a:gd name="connsiteX6" fmla="*/ 26788 w 28275"/>
                    <a:gd name="connsiteY6" fmla="*/ 7441 h 24927"/>
                    <a:gd name="connsiteX7" fmla="*/ 27160 w 28275"/>
                    <a:gd name="connsiteY7" fmla="*/ 9301 h 24927"/>
                    <a:gd name="connsiteX8" fmla="*/ 27904 w 28275"/>
                    <a:gd name="connsiteY8" fmla="*/ 10789 h 24927"/>
                    <a:gd name="connsiteX9" fmla="*/ 28276 w 28275"/>
                    <a:gd name="connsiteY9" fmla="*/ 12278 h 24927"/>
                    <a:gd name="connsiteX10" fmla="*/ 4465 w 28275"/>
                    <a:gd name="connsiteY10" fmla="*/ 24927 h 24927"/>
                    <a:gd name="connsiteX11" fmla="*/ 4093 w 28275"/>
                    <a:gd name="connsiteY11" fmla="*/ 23439 h 24927"/>
                    <a:gd name="connsiteX12" fmla="*/ 3348 w 28275"/>
                    <a:gd name="connsiteY12" fmla="*/ 21951 h 24927"/>
                    <a:gd name="connsiteX13" fmla="*/ 2976 w 28275"/>
                    <a:gd name="connsiteY13" fmla="*/ 20463 h 24927"/>
                    <a:gd name="connsiteX14" fmla="*/ 2232 w 28275"/>
                    <a:gd name="connsiteY14" fmla="*/ 18974 h 24927"/>
                    <a:gd name="connsiteX15" fmla="*/ 1860 w 28275"/>
                    <a:gd name="connsiteY15" fmla="*/ 17486 h 24927"/>
                    <a:gd name="connsiteX16" fmla="*/ 1116 w 28275"/>
                    <a:gd name="connsiteY16" fmla="*/ 15998 h 24927"/>
                    <a:gd name="connsiteX17" fmla="*/ 744 w 28275"/>
                    <a:gd name="connsiteY17" fmla="*/ 14138 h 249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8275" h="24927">
                      <a:moveTo>
                        <a:pt x="0" y="12650"/>
                      </a:moveTo>
                      <a:lnTo>
                        <a:pt x="23811" y="0"/>
                      </a:lnTo>
                      <a:lnTo>
                        <a:pt x="24555" y="1488"/>
                      </a:lnTo>
                      <a:lnTo>
                        <a:pt x="24927" y="2976"/>
                      </a:lnTo>
                      <a:lnTo>
                        <a:pt x="25671" y="4465"/>
                      </a:lnTo>
                      <a:lnTo>
                        <a:pt x="26043" y="5953"/>
                      </a:lnTo>
                      <a:lnTo>
                        <a:pt x="26788" y="7441"/>
                      </a:lnTo>
                      <a:lnTo>
                        <a:pt x="27160" y="9301"/>
                      </a:lnTo>
                      <a:lnTo>
                        <a:pt x="27904" y="10789"/>
                      </a:lnTo>
                      <a:lnTo>
                        <a:pt x="28276" y="12278"/>
                      </a:lnTo>
                      <a:lnTo>
                        <a:pt x="4465" y="24927"/>
                      </a:lnTo>
                      <a:lnTo>
                        <a:pt x="4093" y="23439"/>
                      </a:lnTo>
                      <a:lnTo>
                        <a:pt x="3348" y="21951"/>
                      </a:lnTo>
                      <a:lnTo>
                        <a:pt x="2976" y="20463"/>
                      </a:lnTo>
                      <a:lnTo>
                        <a:pt x="2232" y="18974"/>
                      </a:lnTo>
                      <a:lnTo>
                        <a:pt x="1860" y="17486"/>
                      </a:lnTo>
                      <a:lnTo>
                        <a:pt x="1116" y="15998"/>
                      </a:lnTo>
                      <a:lnTo>
                        <a:pt x="744" y="14138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71" name="Freeform: Shape 2670">
                  <a:extLst>
                    <a:ext uri="{FF2B5EF4-FFF2-40B4-BE49-F238E27FC236}">
                      <a16:creationId xmlns:a16="http://schemas.microsoft.com/office/drawing/2014/main" id="{5D961D69-BE61-4E04-A961-37D272E58BF1}"/>
                    </a:ext>
                  </a:extLst>
                </p:cNvPr>
                <p:cNvSpPr/>
                <p:nvPr/>
              </p:nvSpPr>
              <p:spPr>
                <a:xfrm>
                  <a:off x="5030081" y="4027253"/>
                  <a:ext cx="25299" cy="22322"/>
                </a:xfrm>
                <a:custGeom>
                  <a:avLst/>
                  <a:gdLst>
                    <a:gd name="connsiteX0" fmla="*/ 1488 w 25299"/>
                    <a:gd name="connsiteY0" fmla="*/ 12650 h 22322"/>
                    <a:gd name="connsiteX1" fmla="*/ 25299 w 25299"/>
                    <a:gd name="connsiteY1" fmla="*/ 0 h 22322"/>
                    <a:gd name="connsiteX2" fmla="*/ 24927 w 25299"/>
                    <a:gd name="connsiteY2" fmla="*/ 1116 h 22322"/>
                    <a:gd name="connsiteX3" fmla="*/ 24927 w 25299"/>
                    <a:gd name="connsiteY3" fmla="*/ 2232 h 22322"/>
                    <a:gd name="connsiteX4" fmla="*/ 24927 w 25299"/>
                    <a:gd name="connsiteY4" fmla="*/ 3720 h 22322"/>
                    <a:gd name="connsiteX5" fmla="*/ 24555 w 25299"/>
                    <a:gd name="connsiteY5" fmla="*/ 4837 h 22322"/>
                    <a:gd name="connsiteX6" fmla="*/ 24555 w 25299"/>
                    <a:gd name="connsiteY6" fmla="*/ 5953 h 22322"/>
                    <a:gd name="connsiteX7" fmla="*/ 24183 w 25299"/>
                    <a:gd name="connsiteY7" fmla="*/ 7069 h 22322"/>
                    <a:gd name="connsiteX8" fmla="*/ 24183 w 25299"/>
                    <a:gd name="connsiteY8" fmla="*/ 8557 h 22322"/>
                    <a:gd name="connsiteX9" fmla="*/ 24183 w 25299"/>
                    <a:gd name="connsiteY9" fmla="*/ 9673 h 22322"/>
                    <a:gd name="connsiteX10" fmla="*/ 0 w 25299"/>
                    <a:gd name="connsiteY10" fmla="*/ 22323 h 22322"/>
                    <a:gd name="connsiteX11" fmla="*/ 372 w 25299"/>
                    <a:gd name="connsiteY11" fmla="*/ 21207 h 22322"/>
                    <a:gd name="connsiteX12" fmla="*/ 372 w 25299"/>
                    <a:gd name="connsiteY12" fmla="*/ 20091 h 22322"/>
                    <a:gd name="connsiteX13" fmla="*/ 744 w 25299"/>
                    <a:gd name="connsiteY13" fmla="*/ 18602 h 22322"/>
                    <a:gd name="connsiteX14" fmla="*/ 744 w 25299"/>
                    <a:gd name="connsiteY14" fmla="*/ 17486 h 22322"/>
                    <a:gd name="connsiteX15" fmla="*/ 744 w 25299"/>
                    <a:gd name="connsiteY15" fmla="*/ 16370 h 22322"/>
                    <a:gd name="connsiteX16" fmla="*/ 1116 w 25299"/>
                    <a:gd name="connsiteY16" fmla="*/ 14882 h 22322"/>
                    <a:gd name="connsiteX17" fmla="*/ 1116 w 25299"/>
                    <a:gd name="connsiteY17" fmla="*/ 13766 h 223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5299" h="22322">
                      <a:moveTo>
                        <a:pt x="1488" y="12650"/>
                      </a:moveTo>
                      <a:lnTo>
                        <a:pt x="25299" y="0"/>
                      </a:lnTo>
                      <a:lnTo>
                        <a:pt x="24927" y="1116"/>
                      </a:lnTo>
                      <a:lnTo>
                        <a:pt x="24927" y="2232"/>
                      </a:lnTo>
                      <a:lnTo>
                        <a:pt x="24927" y="3720"/>
                      </a:lnTo>
                      <a:lnTo>
                        <a:pt x="24555" y="4837"/>
                      </a:lnTo>
                      <a:lnTo>
                        <a:pt x="24555" y="5953"/>
                      </a:lnTo>
                      <a:lnTo>
                        <a:pt x="24183" y="7069"/>
                      </a:lnTo>
                      <a:lnTo>
                        <a:pt x="24183" y="8557"/>
                      </a:lnTo>
                      <a:lnTo>
                        <a:pt x="24183" y="9673"/>
                      </a:lnTo>
                      <a:lnTo>
                        <a:pt x="0" y="22323"/>
                      </a:lnTo>
                      <a:lnTo>
                        <a:pt x="372" y="21207"/>
                      </a:lnTo>
                      <a:lnTo>
                        <a:pt x="372" y="20091"/>
                      </a:lnTo>
                      <a:lnTo>
                        <a:pt x="744" y="18602"/>
                      </a:lnTo>
                      <a:lnTo>
                        <a:pt x="744" y="17486"/>
                      </a:lnTo>
                      <a:lnTo>
                        <a:pt x="744" y="16370"/>
                      </a:lnTo>
                      <a:lnTo>
                        <a:pt x="1116" y="14882"/>
                      </a:lnTo>
                      <a:lnTo>
                        <a:pt x="1116" y="13766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72" name="Freeform: Shape 2671">
                  <a:extLst>
                    <a:ext uri="{FF2B5EF4-FFF2-40B4-BE49-F238E27FC236}">
                      <a16:creationId xmlns:a16="http://schemas.microsoft.com/office/drawing/2014/main" id="{FB0215B0-2542-40D0-B980-3AD3C5BE36A8}"/>
                    </a:ext>
                  </a:extLst>
                </p:cNvPr>
                <p:cNvSpPr/>
                <p:nvPr/>
              </p:nvSpPr>
              <p:spPr>
                <a:xfrm>
                  <a:off x="5021152" y="4048832"/>
                  <a:ext cx="28647" cy="19346"/>
                </a:xfrm>
                <a:custGeom>
                  <a:avLst/>
                  <a:gdLst>
                    <a:gd name="connsiteX0" fmla="*/ 4837 w 28647"/>
                    <a:gd name="connsiteY0" fmla="*/ 12650 h 19346"/>
                    <a:gd name="connsiteX1" fmla="*/ 28648 w 28647"/>
                    <a:gd name="connsiteY1" fmla="*/ 0 h 19346"/>
                    <a:gd name="connsiteX2" fmla="*/ 27904 w 28647"/>
                    <a:gd name="connsiteY2" fmla="*/ 744 h 19346"/>
                    <a:gd name="connsiteX3" fmla="*/ 27532 w 28647"/>
                    <a:gd name="connsiteY3" fmla="*/ 1488 h 19346"/>
                    <a:gd name="connsiteX4" fmla="*/ 26787 w 28647"/>
                    <a:gd name="connsiteY4" fmla="*/ 2604 h 19346"/>
                    <a:gd name="connsiteX5" fmla="*/ 26415 w 28647"/>
                    <a:gd name="connsiteY5" fmla="*/ 3349 h 19346"/>
                    <a:gd name="connsiteX6" fmla="*/ 25671 w 28647"/>
                    <a:gd name="connsiteY6" fmla="*/ 4093 h 19346"/>
                    <a:gd name="connsiteX7" fmla="*/ 24927 w 28647"/>
                    <a:gd name="connsiteY7" fmla="*/ 4837 h 19346"/>
                    <a:gd name="connsiteX8" fmla="*/ 24555 w 28647"/>
                    <a:gd name="connsiteY8" fmla="*/ 5581 h 19346"/>
                    <a:gd name="connsiteX9" fmla="*/ 23811 w 28647"/>
                    <a:gd name="connsiteY9" fmla="*/ 6325 h 19346"/>
                    <a:gd name="connsiteX10" fmla="*/ 0 w 28647"/>
                    <a:gd name="connsiteY10" fmla="*/ 19347 h 19346"/>
                    <a:gd name="connsiteX11" fmla="*/ 744 w 28647"/>
                    <a:gd name="connsiteY11" fmla="*/ 18230 h 19346"/>
                    <a:gd name="connsiteX12" fmla="*/ 1116 w 28647"/>
                    <a:gd name="connsiteY12" fmla="*/ 17486 h 19346"/>
                    <a:gd name="connsiteX13" fmla="*/ 1860 w 28647"/>
                    <a:gd name="connsiteY13" fmla="*/ 16742 h 19346"/>
                    <a:gd name="connsiteX14" fmla="*/ 2232 w 28647"/>
                    <a:gd name="connsiteY14" fmla="*/ 15998 h 19346"/>
                    <a:gd name="connsiteX15" fmla="*/ 2976 w 28647"/>
                    <a:gd name="connsiteY15" fmla="*/ 15254 h 19346"/>
                    <a:gd name="connsiteX16" fmla="*/ 3720 w 28647"/>
                    <a:gd name="connsiteY16" fmla="*/ 14510 h 19346"/>
                    <a:gd name="connsiteX17" fmla="*/ 4092 w 28647"/>
                    <a:gd name="connsiteY17" fmla="*/ 13766 h 193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8647" h="19346">
                      <a:moveTo>
                        <a:pt x="4837" y="12650"/>
                      </a:moveTo>
                      <a:lnTo>
                        <a:pt x="28648" y="0"/>
                      </a:lnTo>
                      <a:lnTo>
                        <a:pt x="27904" y="744"/>
                      </a:lnTo>
                      <a:lnTo>
                        <a:pt x="27532" y="1488"/>
                      </a:lnTo>
                      <a:lnTo>
                        <a:pt x="26787" y="2604"/>
                      </a:lnTo>
                      <a:lnTo>
                        <a:pt x="26415" y="3349"/>
                      </a:lnTo>
                      <a:lnTo>
                        <a:pt x="25671" y="4093"/>
                      </a:lnTo>
                      <a:lnTo>
                        <a:pt x="24927" y="4837"/>
                      </a:lnTo>
                      <a:lnTo>
                        <a:pt x="24555" y="5581"/>
                      </a:lnTo>
                      <a:lnTo>
                        <a:pt x="23811" y="6325"/>
                      </a:lnTo>
                      <a:lnTo>
                        <a:pt x="0" y="19347"/>
                      </a:lnTo>
                      <a:lnTo>
                        <a:pt x="744" y="18230"/>
                      </a:lnTo>
                      <a:lnTo>
                        <a:pt x="1116" y="17486"/>
                      </a:lnTo>
                      <a:lnTo>
                        <a:pt x="1860" y="16742"/>
                      </a:lnTo>
                      <a:lnTo>
                        <a:pt x="2232" y="15998"/>
                      </a:lnTo>
                      <a:lnTo>
                        <a:pt x="2976" y="15254"/>
                      </a:lnTo>
                      <a:lnTo>
                        <a:pt x="3720" y="14510"/>
                      </a:lnTo>
                      <a:lnTo>
                        <a:pt x="4092" y="13766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73" name="Freeform: Shape 2672">
                  <a:extLst>
                    <a:ext uri="{FF2B5EF4-FFF2-40B4-BE49-F238E27FC236}">
                      <a16:creationId xmlns:a16="http://schemas.microsoft.com/office/drawing/2014/main" id="{F50C365E-F00D-4633-8588-3F9F49390FAC}"/>
                    </a:ext>
                  </a:extLst>
                </p:cNvPr>
                <p:cNvSpPr/>
                <p:nvPr/>
              </p:nvSpPr>
              <p:spPr>
                <a:xfrm>
                  <a:off x="5012594" y="4057389"/>
                  <a:ext cx="30135" cy="16742"/>
                </a:xfrm>
                <a:custGeom>
                  <a:avLst/>
                  <a:gdLst>
                    <a:gd name="connsiteX0" fmla="*/ 6325 w 30135"/>
                    <a:gd name="connsiteY0" fmla="*/ 12650 h 16742"/>
                    <a:gd name="connsiteX1" fmla="*/ 30136 w 30135"/>
                    <a:gd name="connsiteY1" fmla="*/ 0 h 16742"/>
                    <a:gd name="connsiteX2" fmla="*/ 29392 w 30135"/>
                    <a:gd name="connsiteY2" fmla="*/ 372 h 16742"/>
                    <a:gd name="connsiteX3" fmla="*/ 28648 w 30135"/>
                    <a:gd name="connsiteY3" fmla="*/ 1116 h 16742"/>
                    <a:gd name="connsiteX4" fmla="*/ 27904 w 30135"/>
                    <a:gd name="connsiteY4" fmla="*/ 1488 h 16742"/>
                    <a:gd name="connsiteX5" fmla="*/ 26787 w 30135"/>
                    <a:gd name="connsiteY5" fmla="*/ 2232 h 16742"/>
                    <a:gd name="connsiteX6" fmla="*/ 26043 w 30135"/>
                    <a:gd name="connsiteY6" fmla="*/ 2604 h 16742"/>
                    <a:gd name="connsiteX7" fmla="*/ 25299 w 30135"/>
                    <a:gd name="connsiteY7" fmla="*/ 2976 h 16742"/>
                    <a:gd name="connsiteX8" fmla="*/ 24555 w 30135"/>
                    <a:gd name="connsiteY8" fmla="*/ 3720 h 16742"/>
                    <a:gd name="connsiteX9" fmla="*/ 23811 w 30135"/>
                    <a:gd name="connsiteY9" fmla="*/ 4092 h 16742"/>
                    <a:gd name="connsiteX10" fmla="*/ 0 w 30135"/>
                    <a:gd name="connsiteY10" fmla="*/ 16742 h 16742"/>
                    <a:gd name="connsiteX11" fmla="*/ 744 w 30135"/>
                    <a:gd name="connsiteY11" fmla="*/ 16370 h 16742"/>
                    <a:gd name="connsiteX12" fmla="*/ 1488 w 30135"/>
                    <a:gd name="connsiteY12" fmla="*/ 15998 h 16742"/>
                    <a:gd name="connsiteX13" fmla="*/ 2232 w 30135"/>
                    <a:gd name="connsiteY13" fmla="*/ 15254 h 16742"/>
                    <a:gd name="connsiteX14" fmla="*/ 2976 w 30135"/>
                    <a:gd name="connsiteY14" fmla="*/ 14882 h 16742"/>
                    <a:gd name="connsiteX15" fmla="*/ 3720 w 30135"/>
                    <a:gd name="connsiteY15" fmla="*/ 14138 h 16742"/>
                    <a:gd name="connsiteX16" fmla="*/ 4837 w 30135"/>
                    <a:gd name="connsiteY16" fmla="*/ 13766 h 16742"/>
                    <a:gd name="connsiteX17" fmla="*/ 5581 w 30135"/>
                    <a:gd name="connsiteY17" fmla="*/ 13394 h 167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30135" h="16742">
                      <a:moveTo>
                        <a:pt x="6325" y="12650"/>
                      </a:moveTo>
                      <a:lnTo>
                        <a:pt x="30136" y="0"/>
                      </a:lnTo>
                      <a:lnTo>
                        <a:pt x="29392" y="372"/>
                      </a:lnTo>
                      <a:lnTo>
                        <a:pt x="28648" y="1116"/>
                      </a:lnTo>
                      <a:lnTo>
                        <a:pt x="27904" y="1488"/>
                      </a:lnTo>
                      <a:lnTo>
                        <a:pt x="26787" y="2232"/>
                      </a:lnTo>
                      <a:lnTo>
                        <a:pt x="26043" y="2604"/>
                      </a:lnTo>
                      <a:lnTo>
                        <a:pt x="25299" y="2976"/>
                      </a:lnTo>
                      <a:lnTo>
                        <a:pt x="24555" y="3720"/>
                      </a:lnTo>
                      <a:lnTo>
                        <a:pt x="23811" y="4092"/>
                      </a:lnTo>
                      <a:lnTo>
                        <a:pt x="0" y="16742"/>
                      </a:lnTo>
                      <a:lnTo>
                        <a:pt x="744" y="16370"/>
                      </a:lnTo>
                      <a:lnTo>
                        <a:pt x="1488" y="15998"/>
                      </a:lnTo>
                      <a:lnTo>
                        <a:pt x="2232" y="15254"/>
                      </a:lnTo>
                      <a:lnTo>
                        <a:pt x="2976" y="14882"/>
                      </a:lnTo>
                      <a:lnTo>
                        <a:pt x="3720" y="14138"/>
                      </a:lnTo>
                      <a:lnTo>
                        <a:pt x="4837" y="13766"/>
                      </a:lnTo>
                      <a:lnTo>
                        <a:pt x="5581" y="13394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74" name="Freeform: Shape 2673">
                  <a:extLst>
                    <a:ext uri="{FF2B5EF4-FFF2-40B4-BE49-F238E27FC236}">
                      <a16:creationId xmlns:a16="http://schemas.microsoft.com/office/drawing/2014/main" id="{15A618E0-24DF-427B-8B6D-3C0EE4D74A65}"/>
                    </a:ext>
                  </a:extLst>
                </p:cNvPr>
                <p:cNvSpPr/>
                <p:nvPr/>
              </p:nvSpPr>
              <p:spPr>
                <a:xfrm>
                  <a:off x="5026732" y="4039159"/>
                  <a:ext cx="26787" cy="20834"/>
                </a:xfrm>
                <a:custGeom>
                  <a:avLst/>
                  <a:gdLst>
                    <a:gd name="connsiteX0" fmla="*/ 2976 w 26787"/>
                    <a:gd name="connsiteY0" fmla="*/ 12650 h 20834"/>
                    <a:gd name="connsiteX1" fmla="*/ 26787 w 26787"/>
                    <a:gd name="connsiteY1" fmla="*/ 0 h 20834"/>
                    <a:gd name="connsiteX2" fmla="*/ 26415 w 26787"/>
                    <a:gd name="connsiteY2" fmla="*/ 1116 h 20834"/>
                    <a:gd name="connsiteX3" fmla="*/ 26043 w 26787"/>
                    <a:gd name="connsiteY3" fmla="*/ 2232 h 20834"/>
                    <a:gd name="connsiteX4" fmla="*/ 25671 w 26787"/>
                    <a:gd name="connsiteY4" fmla="*/ 2976 h 20834"/>
                    <a:gd name="connsiteX5" fmla="*/ 25299 w 26787"/>
                    <a:gd name="connsiteY5" fmla="*/ 4092 h 20834"/>
                    <a:gd name="connsiteX6" fmla="*/ 24927 w 26787"/>
                    <a:gd name="connsiteY6" fmla="*/ 5209 h 20834"/>
                    <a:gd name="connsiteX7" fmla="*/ 24555 w 26787"/>
                    <a:gd name="connsiteY7" fmla="*/ 6325 h 20834"/>
                    <a:gd name="connsiteX8" fmla="*/ 24183 w 26787"/>
                    <a:gd name="connsiteY8" fmla="*/ 7069 h 20834"/>
                    <a:gd name="connsiteX9" fmla="*/ 23811 w 26787"/>
                    <a:gd name="connsiteY9" fmla="*/ 8185 h 20834"/>
                    <a:gd name="connsiteX10" fmla="*/ 0 w 26787"/>
                    <a:gd name="connsiteY10" fmla="*/ 20835 h 20834"/>
                    <a:gd name="connsiteX11" fmla="*/ 372 w 26787"/>
                    <a:gd name="connsiteY11" fmla="*/ 20091 h 20834"/>
                    <a:gd name="connsiteX12" fmla="*/ 744 w 26787"/>
                    <a:gd name="connsiteY12" fmla="*/ 18974 h 20834"/>
                    <a:gd name="connsiteX13" fmla="*/ 1116 w 26787"/>
                    <a:gd name="connsiteY13" fmla="*/ 17858 h 20834"/>
                    <a:gd name="connsiteX14" fmla="*/ 1488 w 26787"/>
                    <a:gd name="connsiteY14" fmla="*/ 16742 h 20834"/>
                    <a:gd name="connsiteX15" fmla="*/ 1860 w 26787"/>
                    <a:gd name="connsiteY15" fmla="*/ 15998 h 20834"/>
                    <a:gd name="connsiteX16" fmla="*/ 2232 w 26787"/>
                    <a:gd name="connsiteY16" fmla="*/ 14882 h 20834"/>
                    <a:gd name="connsiteX17" fmla="*/ 2604 w 26787"/>
                    <a:gd name="connsiteY17" fmla="*/ 13766 h 208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6787" h="20834">
                      <a:moveTo>
                        <a:pt x="2976" y="12650"/>
                      </a:moveTo>
                      <a:lnTo>
                        <a:pt x="26787" y="0"/>
                      </a:lnTo>
                      <a:lnTo>
                        <a:pt x="26415" y="1116"/>
                      </a:lnTo>
                      <a:lnTo>
                        <a:pt x="26043" y="2232"/>
                      </a:lnTo>
                      <a:lnTo>
                        <a:pt x="25671" y="2976"/>
                      </a:lnTo>
                      <a:lnTo>
                        <a:pt x="25299" y="4092"/>
                      </a:lnTo>
                      <a:lnTo>
                        <a:pt x="24927" y="5209"/>
                      </a:lnTo>
                      <a:lnTo>
                        <a:pt x="24555" y="6325"/>
                      </a:lnTo>
                      <a:lnTo>
                        <a:pt x="24183" y="7069"/>
                      </a:lnTo>
                      <a:lnTo>
                        <a:pt x="23811" y="8185"/>
                      </a:lnTo>
                      <a:lnTo>
                        <a:pt x="0" y="20835"/>
                      </a:lnTo>
                      <a:lnTo>
                        <a:pt x="372" y="20091"/>
                      </a:lnTo>
                      <a:lnTo>
                        <a:pt x="744" y="18974"/>
                      </a:lnTo>
                      <a:lnTo>
                        <a:pt x="1116" y="17858"/>
                      </a:lnTo>
                      <a:lnTo>
                        <a:pt x="1488" y="16742"/>
                      </a:lnTo>
                      <a:lnTo>
                        <a:pt x="1860" y="15998"/>
                      </a:lnTo>
                      <a:lnTo>
                        <a:pt x="2232" y="14882"/>
                      </a:lnTo>
                      <a:lnTo>
                        <a:pt x="2604" y="13766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2675" name="Graphic 2528">
                <a:extLst>
                  <a:ext uri="{FF2B5EF4-FFF2-40B4-BE49-F238E27FC236}">
                    <a16:creationId xmlns:a16="http://schemas.microsoft.com/office/drawing/2014/main" id="{5A784606-D592-49E0-BD87-938DA34B5710}"/>
                  </a:ext>
                </a:extLst>
              </p:cNvPr>
              <p:cNvGrpSpPr/>
              <p:nvPr/>
            </p:nvGrpSpPr>
            <p:grpSpPr>
              <a:xfrm>
                <a:off x="4568741" y="3701339"/>
                <a:ext cx="127984" cy="162585"/>
                <a:chOff x="4568741" y="3701339"/>
                <a:chExt cx="127984" cy="162585"/>
              </a:xfrm>
              <a:solidFill>
                <a:srgbClr val="1B1B1B"/>
              </a:solidFill>
            </p:grpSpPr>
            <p:sp>
              <p:nvSpPr>
                <p:cNvPr id="2676" name="Freeform: Shape 2675">
                  <a:extLst>
                    <a:ext uri="{FF2B5EF4-FFF2-40B4-BE49-F238E27FC236}">
                      <a16:creationId xmlns:a16="http://schemas.microsoft.com/office/drawing/2014/main" id="{EC01C6EE-1038-4B07-9C9F-CDD2DC40007E}"/>
                    </a:ext>
                  </a:extLst>
                </p:cNvPr>
                <p:cNvSpPr/>
                <p:nvPr/>
              </p:nvSpPr>
              <p:spPr>
                <a:xfrm>
                  <a:off x="4668822" y="3788026"/>
                  <a:ext cx="26787" cy="24555"/>
                </a:xfrm>
                <a:custGeom>
                  <a:avLst/>
                  <a:gdLst>
                    <a:gd name="connsiteX0" fmla="*/ 0 w 26787"/>
                    <a:gd name="connsiteY0" fmla="*/ 12650 h 24555"/>
                    <a:gd name="connsiteX1" fmla="*/ 24183 w 26787"/>
                    <a:gd name="connsiteY1" fmla="*/ 0 h 24555"/>
                    <a:gd name="connsiteX2" fmla="*/ 24555 w 26787"/>
                    <a:gd name="connsiteY2" fmla="*/ 1488 h 24555"/>
                    <a:gd name="connsiteX3" fmla="*/ 24927 w 26787"/>
                    <a:gd name="connsiteY3" fmla="*/ 2976 h 24555"/>
                    <a:gd name="connsiteX4" fmla="*/ 24927 w 26787"/>
                    <a:gd name="connsiteY4" fmla="*/ 4465 h 24555"/>
                    <a:gd name="connsiteX5" fmla="*/ 25299 w 26787"/>
                    <a:gd name="connsiteY5" fmla="*/ 5953 h 24555"/>
                    <a:gd name="connsiteX6" fmla="*/ 25671 w 26787"/>
                    <a:gd name="connsiteY6" fmla="*/ 7441 h 24555"/>
                    <a:gd name="connsiteX7" fmla="*/ 26043 w 26787"/>
                    <a:gd name="connsiteY7" fmla="*/ 8929 h 24555"/>
                    <a:gd name="connsiteX8" fmla="*/ 26415 w 26787"/>
                    <a:gd name="connsiteY8" fmla="*/ 10417 h 24555"/>
                    <a:gd name="connsiteX9" fmla="*/ 26787 w 26787"/>
                    <a:gd name="connsiteY9" fmla="*/ 11906 h 24555"/>
                    <a:gd name="connsiteX10" fmla="*/ 2976 w 26787"/>
                    <a:gd name="connsiteY10" fmla="*/ 24555 h 24555"/>
                    <a:gd name="connsiteX11" fmla="*/ 2604 w 26787"/>
                    <a:gd name="connsiteY11" fmla="*/ 23067 h 24555"/>
                    <a:gd name="connsiteX12" fmla="*/ 2232 w 26787"/>
                    <a:gd name="connsiteY12" fmla="*/ 21579 h 24555"/>
                    <a:gd name="connsiteX13" fmla="*/ 1860 w 26787"/>
                    <a:gd name="connsiteY13" fmla="*/ 20091 h 24555"/>
                    <a:gd name="connsiteX14" fmla="*/ 1488 w 26787"/>
                    <a:gd name="connsiteY14" fmla="*/ 18602 h 24555"/>
                    <a:gd name="connsiteX15" fmla="*/ 1116 w 26787"/>
                    <a:gd name="connsiteY15" fmla="*/ 17114 h 24555"/>
                    <a:gd name="connsiteX16" fmla="*/ 744 w 26787"/>
                    <a:gd name="connsiteY16" fmla="*/ 15626 h 24555"/>
                    <a:gd name="connsiteX17" fmla="*/ 372 w 26787"/>
                    <a:gd name="connsiteY17" fmla="*/ 14138 h 24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6787" h="24555">
                      <a:moveTo>
                        <a:pt x="0" y="12650"/>
                      </a:moveTo>
                      <a:lnTo>
                        <a:pt x="24183" y="0"/>
                      </a:lnTo>
                      <a:lnTo>
                        <a:pt x="24555" y="1488"/>
                      </a:lnTo>
                      <a:lnTo>
                        <a:pt x="24927" y="2976"/>
                      </a:lnTo>
                      <a:lnTo>
                        <a:pt x="24927" y="4465"/>
                      </a:lnTo>
                      <a:lnTo>
                        <a:pt x="25299" y="5953"/>
                      </a:lnTo>
                      <a:lnTo>
                        <a:pt x="25671" y="7441"/>
                      </a:lnTo>
                      <a:lnTo>
                        <a:pt x="26043" y="8929"/>
                      </a:lnTo>
                      <a:lnTo>
                        <a:pt x="26415" y="10417"/>
                      </a:lnTo>
                      <a:lnTo>
                        <a:pt x="26787" y="11906"/>
                      </a:lnTo>
                      <a:lnTo>
                        <a:pt x="2976" y="24555"/>
                      </a:lnTo>
                      <a:lnTo>
                        <a:pt x="2604" y="23067"/>
                      </a:lnTo>
                      <a:lnTo>
                        <a:pt x="2232" y="21579"/>
                      </a:lnTo>
                      <a:lnTo>
                        <a:pt x="1860" y="20091"/>
                      </a:lnTo>
                      <a:lnTo>
                        <a:pt x="1488" y="18602"/>
                      </a:lnTo>
                      <a:lnTo>
                        <a:pt x="1116" y="17114"/>
                      </a:lnTo>
                      <a:lnTo>
                        <a:pt x="744" y="15626"/>
                      </a:lnTo>
                      <a:lnTo>
                        <a:pt x="372" y="14138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77" name="Freeform: Shape 2676">
                  <a:extLst>
                    <a:ext uri="{FF2B5EF4-FFF2-40B4-BE49-F238E27FC236}">
                      <a16:creationId xmlns:a16="http://schemas.microsoft.com/office/drawing/2014/main" id="{51C11170-6453-46E5-8D42-A41DA7FFB0F1}"/>
                    </a:ext>
                  </a:extLst>
                </p:cNvPr>
                <p:cNvSpPr/>
                <p:nvPr/>
              </p:nvSpPr>
              <p:spPr>
                <a:xfrm>
                  <a:off x="4672170" y="3803652"/>
                  <a:ext cx="24555" cy="23811"/>
                </a:xfrm>
                <a:custGeom>
                  <a:avLst/>
                  <a:gdLst>
                    <a:gd name="connsiteX0" fmla="*/ 0 w 24555"/>
                    <a:gd name="connsiteY0" fmla="*/ 12650 h 23811"/>
                    <a:gd name="connsiteX1" fmla="*/ 24183 w 24555"/>
                    <a:gd name="connsiteY1" fmla="*/ 0 h 23811"/>
                    <a:gd name="connsiteX2" fmla="*/ 24183 w 24555"/>
                    <a:gd name="connsiteY2" fmla="*/ 1488 h 23811"/>
                    <a:gd name="connsiteX3" fmla="*/ 24183 w 24555"/>
                    <a:gd name="connsiteY3" fmla="*/ 2604 h 23811"/>
                    <a:gd name="connsiteX4" fmla="*/ 24183 w 24555"/>
                    <a:gd name="connsiteY4" fmla="*/ 4092 h 23811"/>
                    <a:gd name="connsiteX5" fmla="*/ 24555 w 24555"/>
                    <a:gd name="connsiteY5" fmla="*/ 5581 h 23811"/>
                    <a:gd name="connsiteX6" fmla="*/ 24555 w 24555"/>
                    <a:gd name="connsiteY6" fmla="*/ 6697 h 23811"/>
                    <a:gd name="connsiteX7" fmla="*/ 24555 w 24555"/>
                    <a:gd name="connsiteY7" fmla="*/ 8185 h 23811"/>
                    <a:gd name="connsiteX8" fmla="*/ 24555 w 24555"/>
                    <a:gd name="connsiteY8" fmla="*/ 9673 h 23811"/>
                    <a:gd name="connsiteX9" fmla="*/ 24555 w 24555"/>
                    <a:gd name="connsiteY9" fmla="*/ 11161 h 23811"/>
                    <a:gd name="connsiteX10" fmla="*/ 744 w 24555"/>
                    <a:gd name="connsiteY10" fmla="*/ 23811 h 23811"/>
                    <a:gd name="connsiteX11" fmla="*/ 744 w 24555"/>
                    <a:gd name="connsiteY11" fmla="*/ 22323 h 23811"/>
                    <a:gd name="connsiteX12" fmla="*/ 744 w 24555"/>
                    <a:gd name="connsiteY12" fmla="*/ 20835 h 23811"/>
                    <a:gd name="connsiteX13" fmla="*/ 744 w 24555"/>
                    <a:gd name="connsiteY13" fmla="*/ 19719 h 23811"/>
                    <a:gd name="connsiteX14" fmla="*/ 372 w 24555"/>
                    <a:gd name="connsiteY14" fmla="*/ 18230 h 23811"/>
                    <a:gd name="connsiteX15" fmla="*/ 372 w 24555"/>
                    <a:gd name="connsiteY15" fmla="*/ 16742 h 23811"/>
                    <a:gd name="connsiteX16" fmla="*/ 372 w 24555"/>
                    <a:gd name="connsiteY16" fmla="*/ 15626 h 23811"/>
                    <a:gd name="connsiteX17" fmla="*/ 372 w 24555"/>
                    <a:gd name="connsiteY17" fmla="*/ 14138 h 238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4555" h="23811">
                      <a:moveTo>
                        <a:pt x="0" y="12650"/>
                      </a:moveTo>
                      <a:lnTo>
                        <a:pt x="24183" y="0"/>
                      </a:lnTo>
                      <a:lnTo>
                        <a:pt x="24183" y="1488"/>
                      </a:lnTo>
                      <a:lnTo>
                        <a:pt x="24183" y="2604"/>
                      </a:lnTo>
                      <a:lnTo>
                        <a:pt x="24183" y="4092"/>
                      </a:lnTo>
                      <a:lnTo>
                        <a:pt x="24555" y="5581"/>
                      </a:lnTo>
                      <a:lnTo>
                        <a:pt x="24555" y="6697"/>
                      </a:lnTo>
                      <a:lnTo>
                        <a:pt x="24555" y="8185"/>
                      </a:lnTo>
                      <a:lnTo>
                        <a:pt x="24555" y="9673"/>
                      </a:lnTo>
                      <a:lnTo>
                        <a:pt x="24555" y="11161"/>
                      </a:lnTo>
                      <a:lnTo>
                        <a:pt x="744" y="23811"/>
                      </a:lnTo>
                      <a:lnTo>
                        <a:pt x="744" y="22323"/>
                      </a:lnTo>
                      <a:lnTo>
                        <a:pt x="744" y="20835"/>
                      </a:lnTo>
                      <a:lnTo>
                        <a:pt x="744" y="19719"/>
                      </a:lnTo>
                      <a:lnTo>
                        <a:pt x="372" y="18230"/>
                      </a:lnTo>
                      <a:lnTo>
                        <a:pt x="372" y="16742"/>
                      </a:lnTo>
                      <a:lnTo>
                        <a:pt x="372" y="15626"/>
                      </a:lnTo>
                      <a:lnTo>
                        <a:pt x="372" y="14138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78" name="Freeform: Shape 2677">
                  <a:extLst>
                    <a:ext uri="{FF2B5EF4-FFF2-40B4-BE49-F238E27FC236}">
                      <a16:creationId xmlns:a16="http://schemas.microsoft.com/office/drawing/2014/main" id="{57425737-F608-4E89-A674-052813E451B8}"/>
                    </a:ext>
                  </a:extLst>
                </p:cNvPr>
                <p:cNvSpPr/>
                <p:nvPr/>
              </p:nvSpPr>
              <p:spPr>
                <a:xfrm>
                  <a:off x="4568741" y="3701339"/>
                  <a:ext cx="31996" cy="14509"/>
                </a:xfrm>
                <a:custGeom>
                  <a:avLst/>
                  <a:gdLst>
                    <a:gd name="connsiteX0" fmla="*/ 0 w 31996"/>
                    <a:gd name="connsiteY0" fmla="*/ 14510 h 14509"/>
                    <a:gd name="connsiteX1" fmla="*/ 24183 w 31996"/>
                    <a:gd name="connsiteY1" fmla="*/ 1860 h 14509"/>
                    <a:gd name="connsiteX2" fmla="*/ 24927 w 31996"/>
                    <a:gd name="connsiteY2" fmla="*/ 1488 h 14509"/>
                    <a:gd name="connsiteX3" fmla="*/ 26043 w 31996"/>
                    <a:gd name="connsiteY3" fmla="*/ 1488 h 14509"/>
                    <a:gd name="connsiteX4" fmla="*/ 27160 w 31996"/>
                    <a:gd name="connsiteY4" fmla="*/ 1116 h 14509"/>
                    <a:gd name="connsiteX5" fmla="*/ 27904 w 31996"/>
                    <a:gd name="connsiteY5" fmla="*/ 1116 h 14509"/>
                    <a:gd name="connsiteX6" fmla="*/ 29020 w 31996"/>
                    <a:gd name="connsiteY6" fmla="*/ 744 h 14509"/>
                    <a:gd name="connsiteX7" fmla="*/ 30136 w 31996"/>
                    <a:gd name="connsiteY7" fmla="*/ 372 h 14509"/>
                    <a:gd name="connsiteX8" fmla="*/ 30880 w 31996"/>
                    <a:gd name="connsiteY8" fmla="*/ 372 h 14509"/>
                    <a:gd name="connsiteX9" fmla="*/ 31996 w 31996"/>
                    <a:gd name="connsiteY9" fmla="*/ 0 h 14509"/>
                    <a:gd name="connsiteX10" fmla="*/ 8185 w 31996"/>
                    <a:gd name="connsiteY10" fmla="*/ 12650 h 14509"/>
                    <a:gd name="connsiteX11" fmla="*/ 7069 w 31996"/>
                    <a:gd name="connsiteY11" fmla="*/ 13022 h 14509"/>
                    <a:gd name="connsiteX12" fmla="*/ 5953 w 31996"/>
                    <a:gd name="connsiteY12" fmla="*/ 13394 h 14509"/>
                    <a:gd name="connsiteX13" fmla="*/ 5209 w 31996"/>
                    <a:gd name="connsiteY13" fmla="*/ 13394 h 14509"/>
                    <a:gd name="connsiteX14" fmla="*/ 4093 w 31996"/>
                    <a:gd name="connsiteY14" fmla="*/ 13766 h 14509"/>
                    <a:gd name="connsiteX15" fmla="*/ 2976 w 31996"/>
                    <a:gd name="connsiteY15" fmla="*/ 13766 h 14509"/>
                    <a:gd name="connsiteX16" fmla="*/ 2232 w 31996"/>
                    <a:gd name="connsiteY16" fmla="*/ 14138 h 14509"/>
                    <a:gd name="connsiteX17" fmla="*/ 1116 w 31996"/>
                    <a:gd name="connsiteY17" fmla="*/ 14510 h 145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31996" h="14509">
                      <a:moveTo>
                        <a:pt x="0" y="14510"/>
                      </a:moveTo>
                      <a:lnTo>
                        <a:pt x="24183" y="1860"/>
                      </a:lnTo>
                      <a:lnTo>
                        <a:pt x="24927" y="1488"/>
                      </a:lnTo>
                      <a:lnTo>
                        <a:pt x="26043" y="1488"/>
                      </a:lnTo>
                      <a:lnTo>
                        <a:pt x="27160" y="1116"/>
                      </a:lnTo>
                      <a:lnTo>
                        <a:pt x="27904" y="1116"/>
                      </a:lnTo>
                      <a:lnTo>
                        <a:pt x="29020" y="744"/>
                      </a:lnTo>
                      <a:lnTo>
                        <a:pt x="30136" y="372"/>
                      </a:lnTo>
                      <a:lnTo>
                        <a:pt x="30880" y="372"/>
                      </a:lnTo>
                      <a:lnTo>
                        <a:pt x="31996" y="0"/>
                      </a:lnTo>
                      <a:lnTo>
                        <a:pt x="8185" y="12650"/>
                      </a:lnTo>
                      <a:lnTo>
                        <a:pt x="7069" y="13022"/>
                      </a:lnTo>
                      <a:lnTo>
                        <a:pt x="5953" y="13394"/>
                      </a:lnTo>
                      <a:lnTo>
                        <a:pt x="5209" y="13394"/>
                      </a:lnTo>
                      <a:lnTo>
                        <a:pt x="4093" y="13766"/>
                      </a:lnTo>
                      <a:lnTo>
                        <a:pt x="2976" y="13766"/>
                      </a:lnTo>
                      <a:lnTo>
                        <a:pt x="2232" y="14138"/>
                      </a:lnTo>
                      <a:lnTo>
                        <a:pt x="1116" y="14510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79" name="Freeform: Shape 2678">
                  <a:extLst>
                    <a:ext uri="{FF2B5EF4-FFF2-40B4-BE49-F238E27FC236}">
                      <a16:creationId xmlns:a16="http://schemas.microsoft.com/office/drawing/2014/main" id="{D71026E6-9201-43F9-B814-F26CA036D568}"/>
                    </a:ext>
                  </a:extLst>
                </p:cNvPr>
                <p:cNvSpPr/>
                <p:nvPr/>
              </p:nvSpPr>
              <p:spPr>
                <a:xfrm>
                  <a:off x="4578042" y="3701339"/>
                  <a:ext cx="32740" cy="13021"/>
                </a:xfrm>
                <a:custGeom>
                  <a:avLst/>
                  <a:gdLst>
                    <a:gd name="connsiteX0" fmla="*/ 0 w 32740"/>
                    <a:gd name="connsiteY0" fmla="*/ 12650 h 13021"/>
                    <a:gd name="connsiteX1" fmla="*/ 23811 w 32740"/>
                    <a:gd name="connsiteY1" fmla="*/ 0 h 13021"/>
                    <a:gd name="connsiteX2" fmla="*/ 24927 w 32740"/>
                    <a:gd name="connsiteY2" fmla="*/ 0 h 13021"/>
                    <a:gd name="connsiteX3" fmla="*/ 26043 w 32740"/>
                    <a:gd name="connsiteY3" fmla="*/ 0 h 13021"/>
                    <a:gd name="connsiteX4" fmla="*/ 27160 w 32740"/>
                    <a:gd name="connsiteY4" fmla="*/ 0 h 13021"/>
                    <a:gd name="connsiteX5" fmla="*/ 28276 w 32740"/>
                    <a:gd name="connsiteY5" fmla="*/ 0 h 13021"/>
                    <a:gd name="connsiteX6" fmla="*/ 29392 w 32740"/>
                    <a:gd name="connsiteY6" fmla="*/ 0 h 13021"/>
                    <a:gd name="connsiteX7" fmla="*/ 30508 w 32740"/>
                    <a:gd name="connsiteY7" fmla="*/ 0 h 13021"/>
                    <a:gd name="connsiteX8" fmla="*/ 31624 w 32740"/>
                    <a:gd name="connsiteY8" fmla="*/ 372 h 13021"/>
                    <a:gd name="connsiteX9" fmla="*/ 32740 w 32740"/>
                    <a:gd name="connsiteY9" fmla="*/ 372 h 13021"/>
                    <a:gd name="connsiteX10" fmla="*/ 8929 w 32740"/>
                    <a:gd name="connsiteY10" fmla="*/ 13022 h 13021"/>
                    <a:gd name="connsiteX11" fmla="*/ 7813 w 32740"/>
                    <a:gd name="connsiteY11" fmla="*/ 13022 h 13021"/>
                    <a:gd name="connsiteX12" fmla="*/ 6697 w 32740"/>
                    <a:gd name="connsiteY12" fmla="*/ 13022 h 13021"/>
                    <a:gd name="connsiteX13" fmla="*/ 5581 w 32740"/>
                    <a:gd name="connsiteY13" fmla="*/ 13022 h 13021"/>
                    <a:gd name="connsiteX14" fmla="*/ 4465 w 32740"/>
                    <a:gd name="connsiteY14" fmla="*/ 12650 h 13021"/>
                    <a:gd name="connsiteX15" fmla="*/ 3348 w 32740"/>
                    <a:gd name="connsiteY15" fmla="*/ 12650 h 13021"/>
                    <a:gd name="connsiteX16" fmla="*/ 2232 w 32740"/>
                    <a:gd name="connsiteY16" fmla="*/ 12650 h 13021"/>
                    <a:gd name="connsiteX17" fmla="*/ 1116 w 32740"/>
                    <a:gd name="connsiteY17" fmla="*/ 12650 h 130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32740" h="13021">
                      <a:moveTo>
                        <a:pt x="0" y="12650"/>
                      </a:moveTo>
                      <a:lnTo>
                        <a:pt x="23811" y="0"/>
                      </a:lnTo>
                      <a:lnTo>
                        <a:pt x="24927" y="0"/>
                      </a:lnTo>
                      <a:lnTo>
                        <a:pt x="26043" y="0"/>
                      </a:lnTo>
                      <a:lnTo>
                        <a:pt x="27160" y="0"/>
                      </a:lnTo>
                      <a:lnTo>
                        <a:pt x="28276" y="0"/>
                      </a:lnTo>
                      <a:lnTo>
                        <a:pt x="29392" y="0"/>
                      </a:lnTo>
                      <a:lnTo>
                        <a:pt x="30508" y="0"/>
                      </a:lnTo>
                      <a:lnTo>
                        <a:pt x="31624" y="372"/>
                      </a:lnTo>
                      <a:lnTo>
                        <a:pt x="32740" y="372"/>
                      </a:lnTo>
                      <a:lnTo>
                        <a:pt x="8929" y="13022"/>
                      </a:lnTo>
                      <a:lnTo>
                        <a:pt x="7813" y="13022"/>
                      </a:lnTo>
                      <a:lnTo>
                        <a:pt x="6697" y="13022"/>
                      </a:lnTo>
                      <a:lnTo>
                        <a:pt x="5581" y="13022"/>
                      </a:lnTo>
                      <a:lnTo>
                        <a:pt x="4465" y="12650"/>
                      </a:lnTo>
                      <a:lnTo>
                        <a:pt x="3348" y="12650"/>
                      </a:lnTo>
                      <a:lnTo>
                        <a:pt x="2232" y="12650"/>
                      </a:lnTo>
                      <a:lnTo>
                        <a:pt x="1116" y="12650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80" name="Freeform: Shape 2679">
                  <a:extLst>
                    <a:ext uri="{FF2B5EF4-FFF2-40B4-BE49-F238E27FC236}">
                      <a16:creationId xmlns:a16="http://schemas.microsoft.com/office/drawing/2014/main" id="{D95554D3-D0F7-475B-8289-7EE43F2FBC60}"/>
                    </a:ext>
                  </a:extLst>
                </p:cNvPr>
                <p:cNvSpPr/>
                <p:nvPr/>
              </p:nvSpPr>
              <p:spPr>
                <a:xfrm>
                  <a:off x="4588831" y="3701711"/>
                  <a:ext cx="33112" cy="15626"/>
                </a:xfrm>
                <a:custGeom>
                  <a:avLst/>
                  <a:gdLst>
                    <a:gd name="connsiteX0" fmla="*/ 0 w 33112"/>
                    <a:gd name="connsiteY0" fmla="*/ 13022 h 15626"/>
                    <a:gd name="connsiteX1" fmla="*/ 23811 w 33112"/>
                    <a:gd name="connsiteY1" fmla="*/ 0 h 15626"/>
                    <a:gd name="connsiteX2" fmla="*/ 24927 w 33112"/>
                    <a:gd name="connsiteY2" fmla="*/ 372 h 15626"/>
                    <a:gd name="connsiteX3" fmla="*/ 26043 w 33112"/>
                    <a:gd name="connsiteY3" fmla="*/ 744 h 15626"/>
                    <a:gd name="connsiteX4" fmla="*/ 27532 w 33112"/>
                    <a:gd name="connsiteY4" fmla="*/ 1116 h 15626"/>
                    <a:gd name="connsiteX5" fmla="*/ 28648 w 33112"/>
                    <a:gd name="connsiteY5" fmla="*/ 1488 h 15626"/>
                    <a:gd name="connsiteX6" fmla="*/ 29764 w 33112"/>
                    <a:gd name="connsiteY6" fmla="*/ 1860 h 15626"/>
                    <a:gd name="connsiteX7" fmla="*/ 30880 w 33112"/>
                    <a:gd name="connsiteY7" fmla="*/ 2232 h 15626"/>
                    <a:gd name="connsiteX8" fmla="*/ 31996 w 33112"/>
                    <a:gd name="connsiteY8" fmla="*/ 2604 h 15626"/>
                    <a:gd name="connsiteX9" fmla="*/ 33112 w 33112"/>
                    <a:gd name="connsiteY9" fmla="*/ 2604 h 15626"/>
                    <a:gd name="connsiteX10" fmla="*/ 9301 w 33112"/>
                    <a:gd name="connsiteY10" fmla="*/ 15626 h 15626"/>
                    <a:gd name="connsiteX11" fmla="*/ 8185 w 33112"/>
                    <a:gd name="connsiteY11" fmla="*/ 15254 h 15626"/>
                    <a:gd name="connsiteX12" fmla="*/ 7069 w 33112"/>
                    <a:gd name="connsiteY12" fmla="*/ 14882 h 15626"/>
                    <a:gd name="connsiteX13" fmla="*/ 5953 w 33112"/>
                    <a:gd name="connsiteY13" fmla="*/ 14510 h 15626"/>
                    <a:gd name="connsiteX14" fmla="*/ 4837 w 33112"/>
                    <a:gd name="connsiteY14" fmla="*/ 14138 h 15626"/>
                    <a:gd name="connsiteX15" fmla="*/ 3348 w 33112"/>
                    <a:gd name="connsiteY15" fmla="*/ 13766 h 15626"/>
                    <a:gd name="connsiteX16" fmla="*/ 2232 w 33112"/>
                    <a:gd name="connsiteY16" fmla="*/ 13394 h 15626"/>
                    <a:gd name="connsiteX17" fmla="*/ 1116 w 33112"/>
                    <a:gd name="connsiteY17" fmla="*/ 13022 h 156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33112" h="15626">
                      <a:moveTo>
                        <a:pt x="0" y="13022"/>
                      </a:moveTo>
                      <a:lnTo>
                        <a:pt x="23811" y="0"/>
                      </a:lnTo>
                      <a:lnTo>
                        <a:pt x="24927" y="372"/>
                      </a:lnTo>
                      <a:lnTo>
                        <a:pt x="26043" y="744"/>
                      </a:lnTo>
                      <a:lnTo>
                        <a:pt x="27532" y="1116"/>
                      </a:lnTo>
                      <a:lnTo>
                        <a:pt x="28648" y="1488"/>
                      </a:lnTo>
                      <a:lnTo>
                        <a:pt x="29764" y="1860"/>
                      </a:lnTo>
                      <a:lnTo>
                        <a:pt x="30880" y="2232"/>
                      </a:lnTo>
                      <a:lnTo>
                        <a:pt x="31996" y="2604"/>
                      </a:lnTo>
                      <a:lnTo>
                        <a:pt x="33112" y="2604"/>
                      </a:lnTo>
                      <a:lnTo>
                        <a:pt x="9301" y="15626"/>
                      </a:lnTo>
                      <a:lnTo>
                        <a:pt x="8185" y="15254"/>
                      </a:lnTo>
                      <a:lnTo>
                        <a:pt x="7069" y="14882"/>
                      </a:lnTo>
                      <a:lnTo>
                        <a:pt x="5953" y="14510"/>
                      </a:lnTo>
                      <a:lnTo>
                        <a:pt x="4837" y="14138"/>
                      </a:lnTo>
                      <a:lnTo>
                        <a:pt x="3348" y="13766"/>
                      </a:lnTo>
                      <a:lnTo>
                        <a:pt x="2232" y="13394"/>
                      </a:lnTo>
                      <a:lnTo>
                        <a:pt x="1116" y="13022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81" name="Freeform: Shape 2680">
                  <a:extLst>
                    <a:ext uri="{FF2B5EF4-FFF2-40B4-BE49-F238E27FC236}">
                      <a16:creationId xmlns:a16="http://schemas.microsoft.com/office/drawing/2014/main" id="{DC3FA131-49AC-4B10-A496-B4BA6A0C698A}"/>
                    </a:ext>
                  </a:extLst>
                </p:cNvPr>
                <p:cNvSpPr/>
                <p:nvPr/>
              </p:nvSpPr>
              <p:spPr>
                <a:xfrm>
                  <a:off x="4600737" y="3705431"/>
                  <a:ext cx="33856" cy="17858"/>
                </a:xfrm>
                <a:custGeom>
                  <a:avLst/>
                  <a:gdLst>
                    <a:gd name="connsiteX0" fmla="*/ 0 w 33856"/>
                    <a:gd name="connsiteY0" fmla="*/ 12650 h 17858"/>
                    <a:gd name="connsiteX1" fmla="*/ 23811 w 33856"/>
                    <a:gd name="connsiteY1" fmla="*/ 0 h 17858"/>
                    <a:gd name="connsiteX2" fmla="*/ 24927 w 33856"/>
                    <a:gd name="connsiteY2" fmla="*/ 744 h 17858"/>
                    <a:gd name="connsiteX3" fmla="*/ 26415 w 33856"/>
                    <a:gd name="connsiteY3" fmla="*/ 1488 h 17858"/>
                    <a:gd name="connsiteX4" fmla="*/ 27532 w 33856"/>
                    <a:gd name="connsiteY4" fmla="*/ 1860 h 17858"/>
                    <a:gd name="connsiteX5" fmla="*/ 28648 w 33856"/>
                    <a:gd name="connsiteY5" fmla="*/ 2604 h 17858"/>
                    <a:gd name="connsiteX6" fmla="*/ 30136 w 33856"/>
                    <a:gd name="connsiteY6" fmla="*/ 3349 h 17858"/>
                    <a:gd name="connsiteX7" fmla="*/ 31252 w 33856"/>
                    <a:gd name="connsiteY7" fmla="*/ 3720 h 17858"/>
                    <a:gd name="connsiteX8" fmla="*/ 32368 w 33856"/>
                    <a:gd name="connsiteY8" fmla="*/ 4465 h 17858"/>
                    <a:gd name="connsiteX9" fmla="*/ 33856 w 33856"/>
                    <a:gd name="connsiteY9" fmla="*/ 5209 h 17858"/>
                    <a:gd name="connsiteX10" fmla="*/ 9673 w 33856"/>
                    <a:gd name="connsiteY10" fmla="*/ 17858 h 17858"/>
                    <a:gd name="connsiteX11" fmla="*/ 8557 w 33856"/>
                    <a:gd name="connsiteY11" fmla="*/ 17114 h 17858"/>
                    <a:gd name="connsiteX12" fmla="*/ 7441 w 33856"/>
                    <a:gd name="connsiteY12" fmla="*/ 16742 h 17858"/>
                    <a:gd name="connsiteX13" fmla="*/ 5953 w 33856"/>
                    <a:gd name="connsiteY13" fmla="*/ 15998 h 17858"/>
                    <a:gd name="connsiteX14" fmla="*/ 4837 w 33856"/>
                    <a:gd name="connsiteY14" fmla="*/ 15254 h 17858"/>
                    <a:gd name="connsiteX15" fmla="*/ 3720 w 33856"/>
                    <a:gd name="connsiteY15" fmla="*/ 14510 h 17858"/>
                    <a:gd name="connsiteX16" fmla="*/ 2232 w 33856"/>
                    <a:gd name="connsiteY16" fmla="*/ 14138 h 17858"/>
                    <a:gd name="connsiteX17" fmla="*/ 1116 w 33856"/>
                    <a:gd name="connsiteY17" fmla="*/ 13394 h 178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33856" h="17858">
                      <a:moveTo>
                        <a:pt x="0" y="12650"/>
                      </a:moveTo>
                      <a:lnTo>
                        <a:pt x="23811" y="0"/>
                      </a:lnTo>
                      <a:lnTo>
                        <a:pt x="24927" y="744"/>
                      </a:lnTo>
                      <a:lnTo>
                        <a:pt x="26415" y="1488"/>
                      </a:lnTo>
                      <a:lnTo>
                        <a:pt x="27532" y="1860"/>
                      </a:lnTo>
                      <a:lnTo>
                        <a:pt x="28648" y="2604"/>
                      </a:lnTo>
                      <a:lnTo>
                        <a:pt x="30136" y="3349"/>
                      </a:lnTo>
                      <a:lnTo>
                        <a:pt x="31252" y="3720"/>
                      </a:lnTo>
                      <a:lnTo>
                        <a:pt x="32368" y="4465"/>
                      </a:lnTo>
                      <a:lnTo>
                        <a:pt x="33856" y="5209"/>
                      </a:lnTo>
                      <a:lnTo>
                        <a:pt x="9673" y="17858"/>
                      </a:lnTo>
                      <a:lnTo>
                        <a:pt x="8557" y="17114"/>
                      </a:lnTo>
                      <a:lnTo>
                        <a:pt x="7441" y="16742"/>
                      </a:lnTo>
                      <a:lnTo>
                        <a:pt x="5953" y="15998"/>
                      </a:lnTo>
                      <a:lnTo>
                        <a:pt x="4837" y="15254"/>
                      </a:lnTo>
                      <a:lnTo>
                        <a:pt x="3720" y="14510"/>
                      </a:lnTo>
                      <a:lnTo>
                        <a:pt x="2232" y="14138"/>
                      </a:lnTo>
                      <a:lnTo>
                        <a:pt x="1116" y="13394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82" name="Freeform: Shape 2681">
                  <a:extLst>
                    <a:ext uri="{FF2B5EF4-FFF2-40B4-BE49-F238E27FC236}">
                      <a16:creationId xmlns:a16="http://schemas.microsoft.com/office/drawing/2014/main" id="{4114A006-5275-41B4-A720-F814F80C5585}"/>
                    </a:ext>
                  </a:extLst>
                </p:cNvPr>
                <p:cNvSpPr/>
                <p:nvPr/>
              </p:nvSpPr>
              <p:spPr>
                <a:xfrm>
                  <a:off x="4612642" y="3711384"/>
                  <a:ext cx="33484" cy="20090"/>
                </a:xfrm>
                <a:custGeom>
                  <a:avLst/>
                  <a:gdLst>
                    <a:gd name="connsiteX0" fmla="*/ 0 w 33484"/>
                    <a:gd name="connsiteY0" fmla="*/ 13022 h 20090"/>
                    <a:gd name="connsiteX1" fmla="*/ 23811 w 33484"/>
                    <a:gd name="connsiteY1" fmla="*/ 0 h 20090"/>
                    <a:gd name="connsiteX2" fmla="*/ 24927 w 33484"/>
                    <a:gd name="connsiteY2" fmla="*/ 1116 h 20090"/>
                    <a:gd name="connsiteX3" fmla="*/ 26415 w 33484"/>
                    <a:gd name="connsiteY3" fmla="*/ 1860 h 20090"/>
                    <a:gd name="connsiteX4" fmla="*/ 27532 w 33484"/>
                    <a:gd name="connsiteY4" fmla="*/ 2976 h 20090"/>
                    <a:gd name="connsiteX5" fmla="*/ 28648 w 33484"/>
                    <a:gd name="connsiteY5" fmla="*/ 3720 h 20090"/>
                    <a:gd name="connsiteX6" fmla="*/ 29764 w 33484"/>
                    <a:gd name="connsiteY6" fmla="*/ 4465 h 20090"/>
                    <a:gd name="connsiteX7" fmla="*/ 31252 w 33484"/>
                    <a:gd name="connsiteY7" fmla="*/ 5581 h 20090"/>
                    <a:gd name="connsiteX8" fmla="*/ 32368 w 33484"/>
                    <a:gd name="connsiteY8" fmla="*/ 6325 h 20090"/>
                    <a:gd name="connsiteX9" fmla="*/ 33484 w 33484"/>
                    <a:gd name="connsiteY9" fmla="*/ 7069 h 20090"/>
                    <a:gd name="connsiteX10" fmla="*/ 9673 w 33484"/>
                    <a:gd name="connsiteY10" fmla="*/ 20091 h 20090"/>
                    <a:gd name="connsiteX11" fmla="*/ 8557 w 33484"/>
                    <a:gd name="connsiteY11" fmla="*/ 18974 h 20090"/>
                    <a:gd name="connsiteX12" fmla="*/ 7441 w 33484"/>
                    <a:gd name="connsiteY12" fmla="*/ 18230 h 20090"/>
                    <a:gd name="connsiteX13" fmla="*/ 5953 w 33484"/>
                    <a:gd name="connsiteY13" fmla="*/ 17486 h 20090"/>
                    <a:gd name="connsiteX14" fmla="*/ 4837 w 33484"/>
                    <a:gd name="connsiteY14" fmla="*/ 16370 h 20090"/>
                    <a:gd name="connsiteX15" fmla="*/ 3720 w 33484"/>
                    <a:gd name="connsiteY15" fmla="*/ 15626 h 20090"/>
                    <a:gd name="connsiteX16" fmla="*/ 2232 w 33484"/>
                    <a:gd name="connsiteY16" fmla="*/ 14510 h 20090"/>
                    <a:gd name="connsiteX17" fmla="*/ 1116 w 33484"/>
                    <a:gd name="connsiteY17" fmla="*/ 13766 h 200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33484" h="20090">
                      <a:moveTo>
                        <a:pt x="0" y="13022"/>
                      </a:moveTo>
                      <a:lnTo>
                        <a:pt x="23811" y="0"/>
                      </a:lnTo>
                      <a:lnTo>
                        <a:pt x="24927" y="1116"/>
                      </a:lnTo>
                      <a:lnTo>
                        <a:pt x="26415" y="1860"/>
                      </a:lnTo>
                      <a:lnTo>
                        <a:pt x="27532" y="2976"/>
                      </a:lnTo>
                      <a:lnTo>
                        <a:pt x="28648" y="3720"/>
                      </a:lnTo>
                      <a:lnTo>
                        <a:pt x="29764" y="4465"/>
                      </a:lnTo>
                      <a:lnTo>
                        <a:pt x="31252" y="5581"/>
                      </a:lnTo>
                      <a:lnTo>
                        <a:pt x="32368" y="6325"/>
                      </a:lnTo>
                      <a:lnTo>
                        <a:pt x="33484" y="7069"/>
                      </a:lnTo>
                      <a:lnTo>
                        <a:pt x="9673" y="20091"/>
                      </a:lnTo>
                      <a:lnTo>
                        <a:pt x="8557" y="18974"/>
                      </a:lnTo>
                      <a:lnTo>
                        <a:pt x="7441" y="18230"/>
                      </a:lnTo>
                      <a:lnTo>
                        <a:pt x="5953" y="17486"/>
                      </a:lnTo>
                      <a:lnTo>
                        <a:pt x="4837" y="16370"/>
                      </a:lnTo>
                      <a:lnTo>
                        <a:pt x="3720" y="15626"/>
                      </a:lnTo>
                      <a:lnTo>
                        <a:pt x="2232" y="14510"/>
                      </a:lnTo>
                      <a:lnTo>
                        <a:pt x="1116" y="13766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83" name="Freeform: Shape 2682">
                  <a:extLst>
                    <a:ext uri="{FF2B5EF4-FFF2-40B4-BE49-F238E27FC236}">
                      <a16:creationId xmlns:a16="http://schemas.microsoft.com/office/drawing/2014/main" id="{A690C252-5C11-4B91-ACE4-8E07E06459F7}"/>
                    </a:ext>
                  </a:extLst>
                </p:cNvPr>
                <p:cNvSpPr/>
                <p:nvPr/>
              </p:nvSpPr>
              <p:spPr>
                <a:xfrm>
                  <a:off x="4625292" y="3720685"/>
                  <a:ext cx="33112" cy="21578"/>
                </a:xfrm>
                <a:custGeom>
                  <a:avLst/>
                  <a:gdLst>
                    <a:gd name="connsiteX0" fmla="*/ 0 w 33112"/>
                    <a:gd name="connsiteY0" fmla="*/ 13022 h 21578"/>
                    <a:gd name="connsiteX1" fmla="*/ 23811 w 33112"/>
                    <a:gd name="connsiteY1" fmla="*/ 0 h 21578"/>
                    <a:gd name="connsiteX2" fmla="*/ 24927 w 33112"/>
                    <a:gd name="connsiteY2" fmla="*/ 1116 h 21578"/>
                    <a:gd name="connsiteX3" fmla="*/ 26043 w 33112"/>
                    <a:gd name="connsiteY3" fmla="*/ 2232 h 21578"/>
                    <a:gd name="connsiteX4" fmla="*/ 27160 w 33112"/>
                    <a:gd name="connsiteY4" fmla="*/ 3348 h 21578"/>
                    <a:gd name="connsiteX5" fmla="*/ 28648 w 33112"/>
                    <a:gd name="connsiteY5" fmla="*/ 4465 h 21578"/>
                    <a:gd name="connsiteX6" fmla="*/ 29764 w 33112"/>
                    <a:gd name="connsiteY6" fmla="*/ 5581 h 21578"/>
                    <a:gd name="connsiteX7" fmla="*/ 30880 w 33112"/>
                    <a:gd name="connsiteY7" fmla="*/ 6697 h 21578"/>
                    <a:gd name="connsiteX8" fmla="*/ 31996 w 33112"/>
                    <a:gd name="connsiteY8" fmla="*/ 7813 h 21578"/>
                    <a:gd name="connsiteX9" fmla="*/ 33112 w 33112"/>
                    <a:gd name="connsiteY9" fmla="*/ 8929 h 21578"/>
                    <a:gd name="connsiteX10" fmla="*/ 9301 w 33112"/>
                    <a:gd name="connsiteY10" fmla="*/ 21579 h 21578"/>
                    <a:gd name="connsiteX11" fmla="*/ 8185 w 33112"/>
                    <a:gd name="connsiteY11" fmla="*/ 20463 h 21578"/>
                    <a:gd name="connsiteX12" fmla="*/ 7069 w 33112"/>
                    <a:gd name="connsiteY12" fmla="*/ 19719 h 21578"/>
                    <a:gd name="connsiteX13" fmla="*/ 5581 w 33112"/>
                    <a:gd name="connsiteY13" fmla="*/ 18602 h 21578"/>
                    <a:gd name="connsiteX14" fmla="*/ 4465 w 33112"/>
                    <a:gd name="connsiteY14" fmla="*/ 17486 h 21578"/>
                    <a:gd name="connsiteX15" fmla="*/ 3348 w 33112"/>
                    <a:gd name="connsiteY15" fmla="*/ 16370 h 21578"/>
                    <a:gd name="connsiteX16" fmla="*/ 2232 w 33112"/>
                    <a:gd name="connsiteY16" fmla="*/ 15254 h 21578"/>
                    <a:gd name="connsiteX17" fmla="*/ 1116 w 33112"/>
                    <a:gd name="connsiteY17" fmla="*/ 14138 h 21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33112" h="21578">
                      <a:moveTo>
                        <a:pt x="0" y="13022"/>
                      </a:moveTo>
                      <a:lnTo>
                        <a:pt x="23811" y="0"/>
                      </a:lnTo>
                      <a:lnTo>
                        <a:pt x="24927" y="1116"/>
                      </a:lnTo>
                      <a:lnTo>
                        <a:pt x="26043" y="2232"/>
                      </a:lnTo>
                      <a:lnTo>
                        <a:pt x="27160" y="3348"/>
                      </a:lnTo>
                      <a:lnTo>
                        <a:pt x="28648" y="4465"/>
                      </a:lnTo>
                      <a:lnTo>
                        <a:pt x="29764" y="5581"/>
                      </a:lnTo>
                      <a:lnTo>
                        <a:pt x="30880" y="6697"/>
                      </a:lnTo>
                      <a:lnTo>
                        <a:pt x="31996" y="7813"/>
                      </a:lnTo>
                      <a:lnTo>
                        <a:pt x="33112" y="8929"/>
                      </a:lnTo>
                      <a:lnTo>
                        <a:pt x="9301" y="21579"/>
                      </a:lnTo>
                      <a:lnTo>
                        <a:pt x="8185" y="20463"/>
                      </a:lnTo>
                      <a:lnTo>
                        <a:pt x="7069" y="19719"/>
                      </a:lnTo>
                      <a:lnTo>
                        <a:pt x="5581" y="18602"/>
                      </a:lnTo>
                      <a:lnTo>
                        <a:pt x="4465" y="17486"/>
                      </a:lnTo>
                      <a:lnTo>
                        <a:pt x="3348" y="16370"/>
                      </a:lnTo>
                      <a:lnTo>
                        <a:pt x="2232" y="15254"/>
                      </a:lnTo>
                      <a:lnTo>
                        <a:pt x="1116" y="14138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84" name="Freeform: Shape 2683">
                  <a:extLst>
                    <a:ext uri="{FF2B5EF4-FFF2-40B4-BE49-F238E27FC236}">
                      <a16:creationId xmlns:a16="http://schemas.microsoft.com/office/drawing/2014/main" id="{31583B21-1E41-4842-9AA1-DD981B545031}"/>
                    </a:ext>
                  </a:extLst>
                </p:cNvPr>
                <p:cNvSpPr/>
                <p:nvPr/>
              </p:nvSpPr>
              <p:spPr>
                <a:xfrm>
                  <a:off x="4636453" y="3731475"/>
                  <a:ext cx="32368" cy="23067"/>
                </a:xfrm>
                <a:custGeom>
                  <a:avLst/>
                  <a:gdLst>
                    <a:gd name="connsiteX0" fmla="*/ 0 w 32368"/>
                    <a:gd name="connsiteY0" fmla="*/ 12650 h 23067"/>
                    <a:gd name="connsiteX1" fmla="*/ 23811 w 32368"/>
                    <a:gd name="connsiteY1" fmla="*/ 0 h 23067"/>
                    <a:gd name="connsiteX2" fmla="*/ 24927 w 32368"/>
                    <a:gd name="connsiteY2" fmla="*/ 1488 h 23067"/>
                    <a:gd name="connsiteX3" fmla="*/ 26043 w 32368"/>
                    <a:gd name="connsiteY3" fmla="*/ 2604 h 23067"/>
                    <a:gd name="connsiteX4" fmla="*/ 27160 w 32368"/>
                    <a:gd name="connsiteY4" fmla="*/ 3720 h 23067"/>
                    <a:gd name="connsiteX5" fmla="*/ 28276 w 32368"/>
                    <a:gd name="connsiteY5" fmla="*/ 5209 h 23067"/>
                    <a:gd name="connsiteX6" fmla="*/ 29392 w 32368"/>
                    <a:gd name="connsiteY6" fmla="*/ 6325 h 23067"/>
                    <a:gd name="connsiteX7" fmla="*/ 30136 w 32368"/>
                    <a:gd name="connsiteY7" fmla="*/ 7813 h 23067"/>
                    <a:gd name="connsiteX8" fmla="*/ 31252 w 32368"/>
                    <a:gd name="connsiteY8" fmla="*/ 8929 h 23067"/>
                    <a:gd name="connsiteX9" fmla="*/ 32368 w 32368"/>
                    <a:gd name="connsiteY9" fmla="*/ 10417 h 23067"/>
                    <a:gd name="connsiteX10" fmla="*/ 8557 w 32368"/>
                    <a:gd name="connsiteY10" fmla="*/ 23067 h 23067"/>
                    <a:gd name="connsiteX11" fmla="*/ 7441 w 32368"/>
                    <a:gd name="connsiteY11" fmla="*/ 21951 h 23067"/>
                    <a:gd name="connsiteX12" fmla="*/ 6325 w 32368"/>
                    <a:gd name="connsiteY12" fmla="*/ 20463 h 23067"/>
                    <a:gd name="connsiteX13" fmla="*/ 5209 w 32368"/>
                    <a:gd name="connsiteY13" fmla="*/ 19347 h 23067"/>
                    <a:gd name="connsiteX14" fmla="*/ 4093 w 32368"/>
                    <a:gd name="connsiteY14" fmla="*/ 17858 h 23067"/>
                    <a:gd name="connsiteX15" fmla="*/ 3348 w 32368"/>
                    <a:gd name="connsiteY15" fmla="*/ 16742 h 23067"/>
                    <a:gd name="connsiteX16" fmla="*/ 2232 w 32368"/>
                    <a:gd name="connsiteY16" fmla="*/ 15254 h 23067"/>
                    <a:gd name="connsiteX17" fmla="*/ 1116 w 32368"/>
                    <a:gd name="connsiteY17" fmla="*/ 14138 h 230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32368" h="23067">
                      <a:moveTo>
                        <a:pt x="0" y="12650"/>
                      </a:moveTo>
                      <a:lnTo>
                        <a:pt x="23811" y="0"/>
                      </a:lnTo>
                      <a:lnTo>
                        <a:pt x="24927" y="1488"/>
                      </a:lnTo>
                      <a:lnTo>
                        <a:pt x="26043" y="2604"/>
                      </a:lnTo>
                      <a:lnTo>
                        <a:pt x="27160" y="3720"/>
                      </a:lnTo>
                      <a:lnTo>
                        <a:pt x="28276" y="5209"/>
                      </a:lnTo>
                      <a:lnTo>
                        <a:pt x="29392" y="6325"/>
                      </a:lnTo>
                      <a:lnTo>
                        <a:pt x="30136" y="7813"/>
                      </a:lnTo>
                      <a:lnTo>
                        <a:pt x="31252" y="8929"/>
                      </a:lnTo>
                      <a:lnTo>
                        <a:pt x="32368" y="10417"/>
                      </a:lnTo>
                      <a:lnTo>
                        <a:pt x="8557" y="23067"/>
                      </a:lnTo>
                      <a:lnTo>
                        <a:pt x="7441" y="21951"/>
                      </a:lnTo>
                      <a:lnTo>
                        <a:pt x="6325" y="20463"/>
                      </a:lnTo>
                      <a:lnTo>
                        <a:pt x="5209" y="19347"/>
                      </a:lnTo>
                      <a:lnTo>
                        <a:pt x="4093" y="17858"/>
                      </a:lnTo>
                      <a:lnTo>
                        <a:pt x="3348" y="16742"/>
                      </a:lnTo>
                      <a:lnTo>
                        <a:pt x="2232" y="15254"/>
                      </a:lnTo>
                      <a:lnTo>
                        <a:pt x="1116" y="14138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85" name="Freeform: Shape 2684">
                  <a:extLst>
                    <a:ext uri="{FF2B5EF4-FFF2-40B4-BE49-F238E27FC236}">
                      <a16:creationId xmlns:a16="http://schemas.microsoft.com/office/drawing/2014/main" id="{5DB39679-39BE-4742-B0D1-7C87273E578A}"/>
                    </a:ext>
                  </a:extLst>
                </p:cNvPr>
                <p:cNvSpPr/>
                <p:nvPr/>
              </p:nvSpPr>
              <p:spPr>
                <a:xfrm>
                  <a:off x="4646871" y="3744125"/>
                  <a:ext cx="31252" cy="24183"/>
                </a:xfrm>
                <a:custGeom>
                  <a:avLst/>
                  <a:gdLst>
                    <a:gd name="connsiteX0" fmla="*/ 0 w 31252"/>
                    <a:gd name="connsiteY0" fmla="*/ 12650 h 24183"/>
                    <a:gd name="connsiteX1" fmla="*/ 23811 w 31252"/>
                    <a:gd name="connsiteY1" fmla="*/ 0 h 24183"/>
                    <a:gd name="connsiteX2" fmla="*/ 24927 w 31252"/>
                    <a:gd name="connsiteY2" fmla="*/ 1488 h 24183"/>
                    <a:gd name="connsiteX3" fmla="*/ 25671 w 31252"/>
                    <a:gd name="connsiteY3" fmla="*/ 2976 h 24183"/>
                    <a:gd name="connsiteX4" fmla="*/ 26787 w 31252"/>
                    <a:gd name="connsiteY4" fmla="*/ 4465 h 24183"/>
                    <a:gd name="connsiteX5" fmla="*/ 27532 w 31252"/>
                    <a:gd name="connsiteY5" fmla="*/ 5581 h 24183"/>
                    <a:gd name="connsiteX6" fmla="*/ 28648 w 31252"/>
                    <a:gd name="connsiteY6" fmla="*/ 7069 h 24183"/>
                    <a:gd name="connsiteX7" fmla="*/ 29392 w 31252"/>
                    <a:gd name="connsiteY7" fmla="*/ 8557 h 24183"/>
                    <a:gd name="connsiteX8" fmla="*/ 30508 w 31252"/>
                    <a:gd name="connsiteY8" fmla="*/ 10045 h 24183"/>
                    <a:gd name="connsiteX9" fmla="*/ 31252 w 31252"/>
                    <a:gd name="connsiteY9" fmla="*/ 11533 h 24183"/>
                    <a:gd name="connsiteX10" fmla="*/ 7441 w 31252"/>
                    <a:gd name="connsiteY10" fmla="*/ 24183 h 24183"/>
                    <a:gd name="connsiteX11" fmla="*/ 6697 w 31252"/>
                    <a:gd name="connsiteY11" fmla="*/ 22695 h 24183"/>
                    <a:gd name="connsiteX12" fmla="*/ 5581 w 31252"/>
                    <a:gd name="connsiteY12" fmla="*/ 21207 h 24183"/>
                    <a:gd name="connsiteX13" fmla="*/ 4837 w 31252"/>
                    <a:gd name="connsiteY13" fmla="*/ 19719 h 24183"/>
                    <a:gd name="connsiteX14" fmla="*/ 3720 w 31252"/>
                    <a:gd name="connsiteY14" fmla="*/ 18602 h 24183"/>
                    <a:gd name="connsiteX15" fmla="*/ 2976 w 31252"/>
                    <a:gd name="connsiteY15" fmla="*/ 17114 h 24183"/>
                    <a:gd name="connsiteX16" fmla="*/ 1860 w 31252"/>
                    <a:gd name="connsiteY16" fmla="*/ 15626 h 24183"/>
                    <a:gd name="connsiteX17" fmla="*/ 744 w 31252"/>
                    <a:gd name="connsiteY17" fmla="*/ 14138 h 241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31252" h="24183">
                      <a:moveTo>
                        <a:pt x="0" y="12650"/>
                      </a:moveTo>
                      <a:lnTo>
                        <a:pt x="23811" y="0"/>
                      </a:lnTo>
                      <a:lnTo>
                        <a:pt x="24927" y="1488"/>
                      </a:lnTo>
                      <a:lnTo>
                        <a:pt x="25671" y="2976"/>
                      </a:lnTo>
                      <a:lnTo>
                        <a:pt x="26787" y="4465"/>
                      </a:lnTo>
                      <a:lnTo>
                        <a:pt x="27532" y="5581"/>
                      </a:lnTo>
                      <a:lnTo>
                        <a:pt x="28648" y="7069"/>
                      </a:lnTo>
                      <a:lnTo>
                        <a:pt x="29392" y="8557"/>
                      </a:lnTo>
                      <a:lnTo>
                        <a:pt x="30508" y="10045"/>
                      </a:lnTo>
                      <a:lnTo>
                        <a:pt x="31252" y="11533"/>
                      </a:lnTo>
                      <a:lnTo>
                        <a:pt x="7441" y="24183"/>
                      </a:lnTo>
                      <a:lnTo>
                        <a:pt x="6697" y="22695"/>
                      </a:lnTo>
                      <a:lnTo>
                        <a:pt x="5581" y="21207"/>
                      </a:lnTo>
                      <a:lnTo>
                        <a:pt x="4837" y="19719"/>
                      </a:lnTo>
                      <a:lnTo>
                        <a:pt x="3720" y="18602"/>
                      </a:lnTo>
                      <a:lnTo>
                        <a:pt x="2976" y="17114"/>
                      </a:lnTo>
                      <a:lnTo>
                        <a:pt x="1860" y="15626"/>
                      </a:lnTo>
                      <a:lnTo>
                        <a:pt x="744" y="14138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86" name="Freeform: Shape 2685">
                  <a:extLst>
                    <a:ext uri="{FF2B5EF4-FFF2-40B4-BE49-F238E27FC236}">
                      <a16:creationId xmlns:a16="http://schemas.microsoft.com/office/drawing/2014/main" id="{528F55A6-51E8-4FC2-A2B0-00B8BFB9650B}"/>
                    </a:ext>
                  </a:extLst>
                </p:cNvPr>
                <p:cNvSpPr/>
                <p:nvPr/>
              </p:nvSpPr>
              <p:spPr>
                <a:xfrm>
                  <a:off x="4655800" y="3757518"/>
                  <a:ext cx="30135" cy="24927"/>
                </a:xfrm>
                <a:custGeom>
                  <a:avLst/>
                  <a:gdLst>
                    <a:gd name="connsiteX0" fmla="*/ 0 w 30135"/>
                    <a:gd name="connsiteY0" fmla="*/ 13022 h 24927"/>
                    <a:gd name="connsiteX1" fmla="*/ 23811 w 30135"/>
                    <a:gd name="connsiteY1" fmla="*/ 0 h 24927"/>
                    <a:gd name="connsiteX2" fmla="*/ 24555 w 30135"/>
                    <a:gd name="connsiteY2" fmla="*/ 1488 h 24927"/>
                    <a:gd name="connsiteX3" fmla="*/ 25299 w 30135"/>
                    <a:gd name="connsiteY3" fmla="*/ 2976 h 24927"/>
                    <a:gd name="connsiteX4" fmla="*/ 26043 w 30135"/>
                    <a:gd name="connsiteY4" fmla="*/ 4837 h 24927"/>
                    <a:gd name="connsiteX5" fmla="*/ 27160 w 30135"/>
                    <a:gd name="connsiteY5" fmla="*/ 6325 h 24927"/>
                    <a:gd name="connsiteX6" fmla="*/ 27904 w 30135"/>
                    <a:gd name="connsiteY6" fmla="*/ 7813 h 24927"/>
                    <a:gd name="connsiteX7" fmla="*/ 28648 w 30135"/>
                    <a:gd name="connsiteY7" fmla="*/ 9301 h 24927"/>
                    <a:gd name="connsiteX8" fmla="*/ 29392 w 30135"/>
                    <a:gd name="connsiteY8" fmla="*/ 10789 h 24927"/>
                    <a:gd name="connsiteX9" fmla="*/ 30136 w 30135"/>
                    <a:gd name="connsiteY9" fmla="*/ 11906 h 24927"/>
                    <a:gd name="connsiteX10" fmla="*/ 6325 w 30135"/>
                    <a:gd name="connsiteY10" fmla="*/ 24927 h 24927"/>
                    <a:gd name="connsiteX11" fmla="*/ 5581 w 30135"/>
                    <a:gd name="connsiteY11" fmla="*/ 23439 h 24927"/>
                    <a:gd name="connsiteX12" fmla="*/ 4837 w 30135"/>
                    <a:gd name="connsiteY12" fmla="*/ 21951 h 24927"/>
                    <a:gd name="connsiteX13" fmla="*/ 3720 w 30135"/>
                    <a:gd name="connsiteY13" fmla="*/ 20463 h 24927"/>
                    <a:gd name="connsiteX14" fmla="*/ 2976 w 30135"/>
                    <a:gd name="connsiteY14" fmla="*/ 18974 h 24927"/>
                    <a:gd name="connsiteX15" fmla="*/ 2232 w 30135"/>
                    <a:gd name="connsiteY15" fmla="*/ 17486 h 24927"/>
                    <a:gd name="connsiteX16" fmla="*/ 1488 w 30135"/>
                    <a:gd name="connsiteY16" fmla="*/ 15998 h 24927"/>
                    <a:gd name="connsiteX17" fmla="*/ 744 w 30135"/>
                    <a:gd name="connsiteY17" fmla="*/ 14510 h 249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30135" h="24927">
                      <a:moveTo>
                        <a:pt x="0" y="13022"/>
                      </a:moveTo>
                      <a:lnTo>
                        <a:pt x="23811" y="0"/>
                      </a:lnTo>
                      <a:lnTo>
                        <a:pt x="24555" y="1488"/>
                      </a:lnTo>
                      <a:lnTo>
                        <a:pt x="25299" y="2976"/>
                      </a:lnTo>
                      <a:lnTo>
                        <a:pt x="26043" y="4837"/>
                      </a:lnTo>
                      <a:lnTo>
                        <a:pt x="27160" y="6325"/>
                      </a:lnTo>
                      <a:lnTo>
                        <a:pt x="27904" y="7813"/>
                      </a:lnTo>
                      <a:lnTo>
                        <a:pt x="28648" y="9301"/>
                      </a:lnTo>
                      <a:lnTo>
                        <a:pt x="29392" y="10789"/>
                      </a:lnTo>
                      <a:lnTo>
                        <a:pt x="30136" y="11906"/>
                      </a:lnTo>
                      <a:lnTo>
                        <a:pt x="6325" y="24927"/>
                      </a:lnTo>
                      <a:lnTo>
                        <a:pt x="5581" y="23439"/>
                      </a:lnTo>
                      <a:lnTo>
                        <a:pt x="4837" y="21951"/>
                      </a:lnTo>
                      <a:lnTo>
                        <a:pt x="3720" y="20463"/>
                      </a:lnTo>
                      <a:lnTo>
                        <a:pt x="2976" y="18974"/>
                      </a:lnTo>
                      <a:lnTo>
                        <a:pt x="2232" y="17486"/>
                      </a:lnTo>
                      <a:lnTo>
                        <a:pt x="1488" y="15998"/>
                      </a:lnTo>
                      <a:lnTo>
                        <a:pt x="744" y="14510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87" name="Freeform: Shape 2686">
                  <a:extLst>
                    <a:ext uri="{FF2B5EF4-FFF2-40B4-BE49-F238E27FC236}">
                      <a16:creationId xmlns:a16="http://schemas.microsoft.com/office/drawing/2014/main" id="{E33EDB0C-07E4-4FE1-AC7B-16BC889FE6A4}"/>
                    </a:ext>
                  </a:extLst>
                </p:cNvPr>
                <p:cNvSpPr/>
                <p:nvPr/>
              </p:nvSpPr>
              <p:spPr>
                <a:xfrm>
                  <a:off x="4663613" y="3773516"/>
                  <a:ext cx="28647" cy="24927"/>
                </a:xfrm>
                <a:custGeom>
                  <a:avLst/>
                  <a:gdLst>
                    <a:gd name="connsiteX0" fmla="*/ 0 w 28647"/>
                    <a:gd name="connsiteY0" fmla="*/ 13022 h 24927"/>
                    <a:gd name="connsiteX1" fmla="*/ 24183 w 28647"/>
                    <a:gd name="connsiteY1" fmla="*/ 0 h 24927"/>
                    <a:gd name="connsiteX2" fmla="*/ 24555 w 28647"/>
                    <a:gd name="connsiteY2" fmla="*/ 1488 h 24927"/>
                    <a:gd name="connsiteX3" fmla="*/ 25299 w 28647"/>
                    <a:gd name="connsiteY3" fmla="*/ 3348 h 24927"/>
                    <a:gd name="connsiteX4" fmla="*/ 25671 w 28647"/>
                    <a:gd name="connsiteY4" fmla="*/ 4837 h 24927"/>
                    <a:gd name="connsiteX5" fmla="*/ 26415 w 28647"/>
                    <a:gd name="connsiteY5" fmla="*/ 6325 h 24927"/>
                    <a:gd name="connsiteX6" fmla="*/ 26787 w 28647"/>
                    <a:gd name="connsiteY6" fmla="*/ 7813 h 24927"/>
                    <a:gd name="connsiteX7" fmla="*/ 27532 w 28647"/>
                    <a:gd name="connsiteY7" fmla="*/ 9301 h 24927"/>
                    <a:gd name="connsiteX8" fmla="*/ 27904 w 28647"/>
                    <a:gd name="connsiteY8" fmla="*/ 10789 h 24927"/>
                    <a:gd name="connsiteX9" fmla="*/ 28648 w 28647"/>
                    <a:gd name="connsiteY9" fmla="*/ 12278 h 24927"/>
                    <a:gd name="connsiteX10" fmla="*/ 4837 w 28647"/>
                    <a:gd name="connsiteY10" fmla="*/ 24927 h 24927"/>
                    <a:gd name="connsiteX11" fmla="*/ 4093 w 28647"/>
                    <a:gd name="connsiteY11" fmla="*/ 23439 h 24927"/>
                    <a:gd name="connsiteX12" fmla="*/ 3720 w 28647"/>
                    <a:gd name="connsiteY12" fmla="*/ 21951 h 24927"/>
                    <a:gd name="connsiteX13" fmla="*/ 2976 w 28647"/>
                    <a:gd name="connsiteY13" fmla="*/ 20463 h 24927"/>
                    <a:gd name="connsiteX14" fmla="*/ 2604 w 28647"/>
                    <a:gd name="connsiteY14" fmla="*/ 18974 h 24927"/>
                    <a:gd name="connsiteX15" fmla="*/ 1860 w 28647"/>
                    <a:gd name="connsiteY15" fmla="*/ 17486 h 24927"/>
                    <a:gd name="connsiteX16" fmla="*/ 1488 w 28647"/>
                    <a:gd name="connsiteY16" fmla="*/ 15998 h 24927"/>
                    <a:gd name="connsiteX17" fmla="*/ 744 w 28647"/>
                    <a:gd name="connsiteY17" fmla="*/ 14510 h 249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8647" h="24927">
                      <a:moveTo>
                        <a:pt x="0" y="13022"/>
                      </a:moveTo>
                      <a:lnTo>
                        <a:pt x="24183" y="0"/>
                      </a:lnTo>
                      <a:lnTo>
                        <a:pt x="24555" y="1488"/>
                      </a:lnTo>
                      <a:lnTo>
                        <a:pt x="25299" y="3348"/>
                      </a:lnTo>
                      <a:lnTo>
                        <a:pt x="25671" y="4837"/>
                      </a:lnTo>
                      <a:lnTo>
                        <a:pt x="26415" y="6325"/>
                      </a:lnTo>
                      <a:lnTo>
                        <a:pt x="26787" y="7813"/>
                      </a:lnTo>
                      <a:lnTo>
                        <a:pt x="27532" y="9301"/>
                      </a:lnTo>
                      <a:lnTo>
                        <a:pt x="27904" y="10789"/>
                      </a:lnTo>
                      <a:lnTo>
                        <a:pt x="28648" y="12278"/>
                      </a:lnTo>
                      <a:lnTo>
                        <a:pt x="4837" y="24927"/>
                      </a:lnTo>
                      <a:lnTo>
                        <a:pt x="4093" y="23439"/>
                      </a:lnTo>
                      <a:lnTo>
                        <a:pt x="3720" y="21951"/>
                      </a:lnTo>
                      <a:lnTo>
                        <a:pt x="2976" y="20463"/>
                      </a:lnTo>
                      <a:lnTo>
                        <a:pt x="2604" y="18974"/>
                      </a:lnTo>
                      <a:lnTo>
                        <a:pt x="1860" y="17486"/>
                      </a:lnTo>
                      <a:lnTo>
                        <a:pt x="1488" y="15998"/>
                      </a:lnTo>
                      <a:lnTo>
                        <a:pt x="744" y="14510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88" name="Freeform: Shape 2687">
                  <a:extLst>
                    <a:ext uri="{FF2B5EF4-FFF2-40B4-BE49-F238E27FC236}">
                      <a16:creationId xmlns:a16="http://schemas.microsoft.com/office/drawing/2014/main" id="{C5B1F8C9-5425-4D1A-AA90-3A4E5532C2CB}"/>
                    </a:ext>
                  </a:extLst>
                </p:cNvPr>
                <p:cNvSpPr/>
                <p:nvPr/>
              </p:nvSpPr>
              <p:spPr>
                <a:xfrm>
                  <a:off x="4671798" y="3816674"/>
                  <a:ext cx="24927" cy="22322"/>
                </a:xfrm>
                <a:custGeom>
                  <a:avLst/>
                  <a:gdLst>
                    <a:gd name="connsiteX0" fmla="*/ 1116 w 24927"/>
                    <a:gd name="connsiteY0" fmla="*/ 12650 h 22322"/>
                    <a:gd name="connsiteX1" fmla="*/ 24927 w 24927"/>
                    <a:gd name="connsiteY1" fmla="*/ 0 h 22322"/>
                    <a:gd name="connsiteX2" fmla="*/ 24927 w 24927"/>
                    <a:gd name="connsiteY2" fmla="*/ 1116 h 22322"/>
                    <a:gd name="connsiteX3" fmla="*/ 24555 w 24927"/>
                    <a:gd name="connsiteY3" fmla="*/ 2232 h 22322"/>
                    <a:gd name="connsiteX4" fmla="*/ 24555 w 24927"/>
                    <a:gd name="connsiteY4" fmla="*/ 3720 h 22322"/>
                    <a:gd name="connsiteX5" fmla="*/ 24555 w 24927"/>
                    <a:gd name="connsiteY5" fmla="*/ 4837 h 22322"/>
                    <a:gd name="connsiteX6" fmla="*/ 24183 w 24927"/>
                    <a:gd name="connsiteY6" fmla="*/ 5953 h 22322"/>
                    <a:gd name="connsiteX7" fmla="*/ 24183 w 24927"/>
                    <a:gd name="connsiteY7" fmla="*/ 7441 h 22322"/>
                    <a:gd name="connsiteX8" fmla="*/ 23811 w 24927"/>
                    <a:gd name="connsiteY8" fmla="*/ 8557 h 22322"/>
                    <a:gd name="connsiteX9" fmla="*/ 23811 w 24927"/>
                    <a:gd name="connsiteY9" fmla="*/ 9673 h 22322"/>
                    <a:gd name="connsiteX10" fmla="*/ 0 w 24927"/>
                    <a:gd name="connsiteY10" fmla="*/ 22323 h 22322"/>
                    <a:gd name="connsiteX11" fmla="*/ 0 w 24927"/>
                    <a:gd name="connsiteY11" fmla="*/ 21207 h 22322"/>
                    <a:gd name="connsiteX12" fmla="*/ 372 w 24927"/>
                    <a:gd name="connsiteY12" fmla="*/ 20091 h 22322"/>
                    <a:gd name="connsiteX13" fmla="*/ 372 w 24927"/>
                    <a:gd name="connsiteY13" fmla="*/ 18974 h 22322"/>
                    <a:gd name="connsiteX14" fmla="*/ 372 w 24927"/>
                    <a:gd name="connsiteY14" fmla="*/ 17486 h 22322"/>
                    <a:gd name="connsiteX15" fmla="*/ 744 w 24927"/>
                    <a:gd name="connsiteY15" fmla="*/ 16370 h 22322"/>
                    <a:gd name="connsiteX16" fmla="*/ 744 w 24927"/>
                    <a:gd name="connsiteY16" fmla="*/ 15254 h 22322"/>
                    <a:gd name="connsiteX17" fmla="*/ 1116 w 24927"/>
                    <a:gd name="connsiteY17" fmla="*/ 13766 h 223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4927" h="22322">
                      <a:moveTo>
                        <a:pt x="1116" y="12650"/>
                      </a:moveTo>
                      <a:lnTo>
                        <a:pt x="24927" y="0"/>
                      </a:lnTo>
                      <a:lnTo>
                        <a:pt x="24927" y="1116"/>
                      </a:lnTo>
                      <a:lnTo>
                        <a:pt x="24555" y="2232"/>
                      </a:lnTo>
                      <a:lnTo>
                        <a:pt x="24555" y="3720"/>
                      </a:lnTo>
                      <a:lnTo>
                        <a:pt x="24555" y="4837"/>
                      </a:lnTo>
                      <a:lnTo>
                        <a:pt x="24183" y="5953"/>
                      </a:lnTo>
                      <a:lnTo>
                        <a:pt x="24183" y="7441"/>
                      </a:lnTo>
                      <a:lnTo>
                        <a:pt x="23811" y="8557"/>
                      </a:lnTo>
                      <a:lnTo>
                        <a:pt x="23811" y="9673"/>
                      </a:lnTo>
                      <a:lnTo>
                        <a:pt x="0" y="22323"/>
                      </a:lnTo>
                      <a:lnTo>
                        <a:pt x="0" y="21207"/>
                      </a:lnTo>
                      <a:lnTo>
                        <a:pt x="372" y="20091"/>
                      </a:lnTo>
                      <a:lnTo>
                        <a:pt x="372" y="18974"/>
                      </a:lnTo>
                      <a:lnTo>
                        <a:pt x="372" y="17486"/>
                      </a:lnTo>
                      <a:lnTo>
                        <a:pt x="744" y="16370"/>
                      </a:lnTo>
                      <a:lnTo>
                        <a:pt x="744" y="15254"/>
                      </a:lnTo>
                      <a:lnTo>
                        <a:pt x="1116" y="13766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89" name="Freeform: Shape 2688">
                  <a:extLst>
                    <a:ext uri="{FF2B5EF4-FFF2-40B4-BE49-F238E27FC236}">
                      <a16:creationId xmlns:a16="http://schemas.microsoft.com/office/drawing/2014/main" id="{13A5A39E-822E-4C48-B265-36F2A25A8FD8}"/>
                    </a:ext>
                  </a:extLst>
                </p:cNvPr>
                <p:cNvSpPr/>
                <p:nvPr/>
              </p:nvSpPr>
              <p:spPr>
                <a:xfrm>
                  <a:off x="4662497" y="3838253"/>
                  <a:ext cx="28647" cy="19346"/>
                </a:xfrm>
                <a:custGeom>
                  <a:avLst/>
                  <a:gdLst>
                    <a:gd name="connsiteX0" fmla="*/ 4837 w 28647"/>
                    <a:gd name="connsiteY0" fmla="*/ 13022 h 19346"/>
                    <a:gd name="connsiteX1" fmla="*/ 28648 w 28647"/>
                    <a:gd name="connsiteY1" fmla="*/ 0 h 19346"/>
                    <a:gd name="connsiteX2" fmla="*/ 28276 w 28647"/>
                    <a:gd name="connsiteY2" fmla="*/ 1116 h 19346"/>
                    <a:gd name="connsiteX3" fmla="*/ 27532 w 28647"/>
                    <a:gd name="connsiteY3" fmla="*/ 1860 h 19346"/>
                    <a:gd name="connsiteX4" fmla="*/ 27160 w 28647"/>
                    <a:gd name="connsiteY4" fmla="*/ 2604 h 19346"/>
                    <a:gd name="connsiteX5" fmla="*/ 26415 w 28647"/>
                    <a:gd name="connsiteY5" fmla="*/ 3348 h 19346"/>
                    <a:gd name="connsiteX6" fmla="*/ 25671 w 28647"/>
                    <a:gd name="connsiteY6" fmla="*/ 4093 h 19346"/>
                    <a:gd name="connsiteX7" fmla="*/ 25299 w 28647"/>
                    <a:gd name="connsiteY7" fmla="*/ 4837 h 19346"/>
                    <a:gd name="connsiteX8" fmla="*/ 24555 w 28647"/>
                    <a:gd name="connsiteY8" fmla="*/ 5581 h 19346"/>
                    <a:gd name="connsiteX9" fmla="*/ 23811 w 28647"/>
                    <a:gd name="connsiteY9" fmla="*/ 6697 h 19346"/>
                    <a:gd name="connsiteX10" fmla="*/ 0 w 28647"/>
                    <a:gd name="connsiteY10" fmla="*/ 19347 h 19346"/>
                    <a:gd name="connsiteX11" fmla="*/ 744 w 28647"/>
                    <a:gd name="connsiteY11" fmla="*/ 18602 h 19346"/>
                    <a:gd name="connsiteX12" fmla="*/ 1488 w 28647"/>
                    <a:gd name="connsiteY12" fmla="*/ 17858 h 19346"/>
                    <a:gd name="connsiteX13" fmla="*/ 1860 w 28647"/>
                    <a:gd name="connsiteY13" fmla="*/ 16742 h 19346"/>
                    <a:gd name="connsiteX14" fmla="*/ 2604 w 28647"/>
                    <a:gd name="connsiteY14" fmla="*/ 15998 h 19346"/>
                    <a:gd name="connsiteX15" fmla="*/ 2976 w 28647"/>
                    <a:gd name="connsiteY15" fmla="*/ 15254 h 19346"/>
                    <a:gd name="connsiteX16" fmla="*/ 3720 w 28647"/>
                    <a:gd name="connsiteY16" fmla="*/ 14510 h 19346"/>
                    <a:gd name="connsiteX17" fmla="*/ 4465 w 28647"/>
                    <a:gd name="connsiteY17" fmla="*/ 13766 h 193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8647" h="19346">
                      <a:moveTo>
                        <a:pt x="4837" y="13022"/>
                      </a:moveTo>
                      <a:lnTo>
                        <a:pt x="28648" y="0"/>
                      </a:lnTo>
                      <a:lnTo>
                        <a:pt x="28276" y="1116"/>
                      </a:lnTo>
                      <a:lnTo>
                        <a:pt x="27532" y="1860"/>
                      </a:lnTo>
                      <a:lnTo>
                        <a:pt x="27160" y="2604"/>
                      </a:lnTo>
                      <a:lnTo>
                        <a:pt x="26415" y="3348"/>
                      </a:lnTo>
                      <a:lnTo>
                        <a:pt x="25671" y="4093"/>
                      </a:lnTo>
                      <a:lnTo>
                        <a:pt x="25299" y="4837"/>
                      </a:lnTo>
                      <a:lnTo>
                        <a:pt x="24555" y="5581"/>
                      </a:lnTo>
                      <a:lnTo>
                        <a:pt x="23811" y="6697"/>
                      </a:lnTo>
                      <a:lnTo>
                        <a:pt x="0" y="19347"/>
                      </a:lnTo>
                      <a:lnTo>
                        <a:pt x="744" y="18602"/>
                      </a:lnTo>
                      <a:lnTo>
                        <a:pt x="1488" y="17858"/>
                      </a:lnTo>
                      <a:lnTo>
                        <a:pt x="1860" y="16742"/>
                      </a:lnTo>
                      <a:lnTo>
                        <a:pt x="2604" y="15998"/>
                      </a:lnTo>
                      <a:lnTo>
                        <a:pt x="2976" y="15254"/>
                      </a:lnTo>
                      <a:lnTo>
                        <a:pt x="3720" y="14510"/>
                      </a:lnTo>
                      <a:lnTo>
                        <a:pt x="4465" y="13766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90" name="Freeform: Shape 2689">
                  <a:extLst>
                    <a:ext uri="{FF2B5EF4-FFF2-40B4-BE49-F238E27FC236}">
                      <a16:creationId xmlns:a16="http://schemas.microsoft.com/office/drawing/2014/main" id="{3AB71F97-D0A4-4E53-BD81-6000BCDABA47}"/>
                    </a:ext>
                  </a:extLst>
                </p:cNvPr>
                <p:cNvSpPr/>
                <p:nvPr/>
              </p:nvSpPr>
              <p:spPr>
                <a:xfrm>
                  <a:off x="4653940" y="3846810"/>
                  <a:ext cx="30507" cy="17114"/>
                </a:xfrm>
                <a:custGeom>
                  <a:avLst/>
                  <a:gdLst>
                    <a:gd name="connsiteX0" fmla="*/ 6325 w 30507"/>
                    <a:gd name="connsiteY0" fmla="*/ 12650 h 17114"/>
                    <a:gd name="connsiteX1" fmla="*/ 30508 w 30507"/>
                    <a:gd name="connsiteY1" fmla="*/ 0 h 17114"/>
                    <a:gd name="connsiteX2" fmla="*/ 29392 w 30507"/>
                    <a:gd name="connsiteY2" fmla="*/ 744 h 17114"/>
                    <a:gd name="connsiteX3" fmla="*/ 28648 w 30507"/>
                    <a:gd name="connsiteY3" fmla="*/ 1116 h 17114"/>
                    <a:gd name="connsiteX4" fmla="*/ 27904 w 30507"/>
                    <a:gd name="connsiteY4" fmla="*/ 1488 h 17114"/>
                    <a:gd name="connsiteX5" fmla="*/ 27160 w 30507"/>
                    <a:gd name="connsiteY5" fmla="*/ 2232 h 17114"/>
                    <a:gd name="connsiteX6" fmla="*/ 26415 w 30507"/>
                    <a:gd name="connsiteY6" fmla="*/ 2604 h 17114"/>
                    <a:gd name="connsiteX7" fmla="*/ 25299 w 30507"/>
                    <a:gd name="connsiteY7" fmla="*/ 3349 h 17114"/>
                    <a:gd name="connsiteX8" fmla="*/ 24555 w 30507"/>
                    <a:gd name="connsiteY8" fmla="*/ 3720 h 17114"/>
                    <a:gd name="connsiteX9" fmla="*/ 23811 w 30507"/>
                    <a:gd name="connsiteY9" fmla="*/ 4093 h 17114"/>
                    <a:gd name="connsiteX10" fmla="*/ 0 w 30507"/>
                    <a:gd name="connsiteY10" fmla="*/ 17114 h 17114"/>
                    <a:gd name="connsiteX11" fmla="*/ 744 w 30507"/>
                    <a:gd name="connsiteY11" fmla="*/ 16370 h 17114"/>
                    <a:gd name="connsiteX12" fmla="*/ 1488 w 30507"/>
                    <a:gd name="connsiteY12" fmla="*/ 15998 h 17114"/>
                    <a:gd name="connsiteX13" fmla="*/ 2232 w 30507"/>
                    <a:gd name="connsiteY13" fmla="*/ 15254 h 17114"/>
                    <a:gd name="connsiteX14" fmla="*/ 3348 w 30507"/>
                    <a:gd name="connsiteY14" fmla="*/ 14882 h 17114"/>
                    <a:gd name="connsiteX15" fmla="*/ 4093 w 30507"/>
                    <a:gd name="connsiteY15" fmla="*/ 14510 h 17114"/>
                    <a:gd name="connsiteX16" fmla="*/ 4837 w 30507"/>
                    <a:gd name="connsiteY16" fmla="*/ 13766 h 17114"/>
                    <a:gd name="connsiteX17" fmla="*/ 5581 w 30507"/>
                    <a:gd name="connsiteY17" fmla="*/ 13394 h 171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30507" h="17114">
                      <a:moveTo>
                        <a:pt x="6325" y="12650"/>
                      </a:moveTo>
                      <a:lnTo>
                        <a:pt x="30508" y="0"/>
                      </a:lnTo>
                      <a:lnTo>
                        <a:pt x="29392" y="744"/>
                      </a:lnTo>
                      <a:lnTo>
                        <a:pt x="28648" y="1116"/>
                      </a:lnTo>
                      <a:lnTo>
                        <a:pt x="27904" y="1488"/>
                      </a:lnTo>
                      <a:lnTo>
                        <a:pt x="27160" y="2232"/>
                      </a:lnTo>
                      <a:lnTo>
                        <a:pt x="26415" y="2604"/>
                      </a:lnTo>
                      <a:lnTo>
                        <a:pt x="25299" y="3349"/>
                      </a:lnTo>
                      <a:lnTo>
                        <a:pt x="24555" y="3720"/>
                      </a:lnTo>
                      <a:lnTo>
                        <a:pt x="23811" y="4093"/>
                      </a:lnTo>
                      <a:lnTo>
                        <a:pt x="0" y="17114"/>
                      </a:lnTo>
                      <a:lnTo>
                        <a:pt x="744" y="16370"/>
                      </a:lnTo>
                      <a:lnTo>
                        <a:pt x="1488" y="15998"/>
                      </a:lnTo>
                      <a:lnTo>
                        <a:pt x="2232" y="15254"/>
                      </a:lnTo>
                      <a:lnTo>
                        <a:pt x="3348" y="14882"/>
                      </a:lnTo>
                      <a:lnTo>
                        <a:pt x="4093" y="14510"/>
                      </a:lnTo>
                      <a:lnTo>
                        <a:pt x="4837" y="13766"/>
                      </a:lnTo>
                      <a:lnTo>
                        <a:pt x="5581" y="13394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91" name="Freeform: Shape 2690">
                  <a:extLst>
                    <a:ext uri="{FF2B5EF4-FFF2-40B4-BE49-F238E27FC236}">
                      <a16:creationId xmlns:a16="http://schemas.microsoft.com/office/drawing/2014/main" id="{6D395841-3C68-411D-AB19-C7ED36181ADB}"/>
                    </a:ext>
                  </a:extLst>
                </p:cNvPr>
                <p:cNvSpPr/>
                <p:nvPr/>
              </p:nvSpPr>
              <p:spPr>
                <a:xfrm>
                  <a:off x="4668078" y="3828579"/>
                  <a:ext cx="27159" cy="21206"/>
                </a:xfrm>
                <a:custGeom>
                  <a:avLst/>
                  <a:gdLst>
                    <a:gd name="connsiteX0" fmla="*/ 3348 w 27159"/>
                    <a:gd name="connsiteY0" fmla="*/ 12650 h 21206"/>
                    <a:gd name="connsiteX1" fmla="*/ 27160 w 27159"/>
                    <a:gd name="connsiteY1" fmla="*/ 0 h 21206"/>
                    <a:gd name="connsiteX2" fmla="*/ 26788 w 27159"/>
                    <a:gd name="connsiteY2" fmla="*/ 1116 h 21206"/>
                    <a:gd name="connsiteX3" fmla="*/ 26415 w 27159"/>
                    <a:gd name="connsiteY3" fmla="*/ 2232 h 21206"/>
                    <a:gd name="connsiteX4" fmla="*/ 26043 w 27159"/>
                    <a:gd name="connsiteY4" fmla="*/ 3348 h 21206"/>
                    <a:gd name="connsiteX5" fmla="*/ 25671 w 27159"/>
                    <a:gd name="connsiteY5" fmla="*/ 4093 h 21206"/>
                    <a:gd name="connsiteX6" fmla="*/ 25299 w 27159"/>
                    <a:gd name="connsiteY6" fmla="*/ 5209 h 21206"/>
                    <a:gd name="connsiteX7" fmla="*/ 24927 w 27159"/>
                    <a:gd name="connsiteY7" fmla="*/ 6325 h 21206"/>
                    <a:gd name="connsiteX8" fmla="*/ 24555 w 27159"/>
                    <a:gd name="connsiteY8" fmla="*/ 7441 h 21206"/>
                    <a:gd name="connsiteX9" fmla="*/ 24183 w 27159"/>
                    <a:gd name="connsiteY9" fmla="*/ 8185 h 21206"/>
                    <a:gd name="connsiteX10" fmla="*/ 0 w 27159"/>
                    <a:gd name="connsiteY10" fmla="*/ 21207 h 21206"/>
                    <a:gd name="connsiteX11" fmla="*/ 372 w 27159"/>
                    <a:gd name="connsiteY11" fmla="*/ 20091 h 21206"/>
                    <a:gd name="connsiteX12" fmla="*/ 744 w 27159"/>
                    <a:gd name="connsiteY12" fmla="*/ 18974 h 21206"/>
                    <a:gd name="connsiteX13" fmla="*/ 1488 w 27159"/>
                    <a:gd name="connsiteY13" fmla="*/ 17858 h 21206"/>
                    <a:gd name="connsiteX14" fmla="*/ 1860 w 27159"/>
                    <a:gd name="connsiteY14" fmla="*/ 17114 h 21206"/>
                    <a:gd name="connsiteX15" fmla="*/ 2232 w 27159"/>
                    <a:gd name="connsiteY15" fmla="*/ 15998 h 21206"/>
                    <a:gd name="connsiteX16" fmla="*/ 2604 w 27159"/>
                    <a:gd name="connsiteY16" fmla="*/ 14882 h 21206"/>
                    <a:gd name="connsiteX17" fmla="*/ 2976 w 27159"/>
                    <a:gd name="connsiteY17" fmla="*/ 13766 h 212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7159" h="21206">
                      <a:moveTo>
                        <a:pt x="3348" y="12650"/>
                      </a:moveTo>
                      <a:lnTo>
                        <a:pt x="27160" y="0"/>
                      </a:lnTo>
                      <a:lnTo>
                        <a:pt x="26788" y="1116"/>
                      </a:lnTo>
                      <a:lnTo>
                        <a:pt x="26415" y="2232"/>
                      </a:lnTo>
                      <a:lnTo>
                        <a:pt x="26043" y="3348"/>
                      </a:lnTo>
                      <a:lnTo>
                        <a:pt x="25671" y="4093"/>
                      </a:lnTo>
                      <a:lnTo>
                        <a:pt x="25299" y="5209"/>
                      </a:lnTo>
                      <a:lnTo>
                        <a:pt x="24927" y="6325"/>
                      </a:lnTo>
                      <a:lnTo>
                        <a:pt x="24555" y="7441"/>
                      </a:lnTo>
                      <a:lnTo>
                        <a:pt x="24183" y="8185"/>
                      </a:lnTo>
                      <a:lnTo>
                        <a:pt x="0" y="21207"/>
                      </a:lnTo>
                      <a:lnTo>
                        <a:pt x="372" y="20091"/>
                      </a:lnTo>
                      <a:lnTo>
                        <a:pt x="744" y="18974"/>
                      </a:lnTo>
                      <a:lnTo>
                        <a:pt x="1488" y="17858"/>
                      </a:lnTo>
                      <a:lnTo>
                        <a:pt x="1860" y="17114"/>
                      </a:lnTo>
                      <a:lnTo>
                        <a:pt x="2232" y="15998"/>
                      </a:lnTo>
                      <a:lnTo>
                        <a:pt x="2604" y="14882"/>
                      </a:lnTo>
                      <a:lnTo>
                        <a:pt x="2976" y="13766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sp>
            <p:nvSpPr>
              <p:cNvPr id="2692" name="Freeform: Shape 2691">
                <a:extLst>
                  <a:ext uri="{FF2B5EF4-FFF2-40B4-BE49-F238E27FC236}">
                    <a16:creationId xmlns:a16="http://schemas.microsoft.com/office/drawing/2014/main" id="{A64043AD-C73F-4AAD-AB18-3F74E7C7CFBD}"/>
                  </a:ext>
                </a:extLst>
              </p:cNvPr>
              <p:cNvSpPr/>
              <p:nvPr/>
            </p:nvSpPr>
            <p:spPr>
              <a:xfrm>
                <a:off x="5040126" y="4001582"/>
                <a:ext cx="124264" cy="151423"/>
              </a:xfrm>
              <a:custGeom>
                <a:avLst/>
                <a:gdLst>
                  <a:gd name="connsiteX0" fmla="*/ 115335 w 124264"/>
                  <a:gd name="connsiteY0" fmla="*/ 142494 h 151423"/>
                  <a:gd name="connsiteX1" fmla="*/ 119800 w 124264"/>
                  <a:gd name="connsiteY1" fmla="*/ 135425 h 151423"/>
                  <a:gd name="connsiteX2" fmla="*/ 117567 w 124264"/>
                  <a:gd name="connsiteY2" fmla="*/ 132077 h 151423"/>
                  <a:gd name="connsiteX3" fmla="*/ 120544 w 124264"/>
                  <a:gd name="connsiteY3" fmla="*/ 133937 h 151423"/>
                  <a:gd name="connsiteX4" fmla="*/ 123148 w 124264"/>
                  <a:gd name="connsiteY4" fmla="*/ 125380 h 151423"/>
                  <a:gd name="connsiteX5" fmla="*/ 119056 w 124264"/>
                  <a:gd name="connsiteY5" fmla="*/ 120544 h 151423"/>
                  <a:gd name="connsiteX6" fmla="*/ 123520 w 124264"/>
                  <a:gd name="connsiteY6" fmla="*/ 122404 h 151423"/>
                  <a:gd name="connsiteX7" fmla="*/ 124264 w 124264"/>
                  <a:gd name="connsiteY7" fmla="*/ 112358 h 151423"/>
                  <a:gd name="connsiteX8" fmla="*/ 121660 w 124264"/>
                  <a:gd name="connsiteY8" fmla="*/ 109754 h 151423"/>
                  <a:gd name="connsiteX9" fmla="*/ 124264 w 124264"/>
                  <a:gd name="connsiteY9" fmla="*/ 110126 h 151423"/>
                  <a:gd name="connsiteX10" fmla="*/ 123148 w 124264"/>
                  <a:gd name="connsiteY10" fmla="*/ 98965 h 151423"/>
                  <a:gd name="connsiteX11" fmla="*/ 119800 w 124264"/>
                  <a:gd name="connsiteY11" fmla="*/ 96733 h 151423"/>
                  <a:gd name="connsiteX12" fmla="*/ 122776 w 124264"/>
                  <a:gd name="connsiteY12" fmla="*/ 96360 h 151423"/>
                  <a:gd name="connsiteX13" fmla="*/ 119800 w 124264"/>
                  <a:gd name="connsiteY13" fmla="*/ 84455 h 151423"/>
                  <a:gd name="connsiteX14" fmla="*/ 116823 w 124264"/>
                  <a:gd name="connsiteY14" fmla="*/ 82967 h 151423"/>
                  <a:gd name="connsiteX15" fmla="*/ 119056 w 124264"/>
                  <a:gd name="connsiteY15" fmla="*/ 82223 h 151423"/>
                  <a:gd name="connsiteX16" fmla="*/ 114219 w 124264"/>
                  <a:gd name="connsiteY16" fmla="*/ 69945 h 151423"/>
                  <a:gd name="connsiteX17" fmla="*/ 109010 w 124264"/>
                  <a:gd name="connsiteY17" fmla="*/ 68457 h 151423"/>
                  <a:gd name="connsiteX18" fmla="*/ 111987 w 124264"/>
                  <a:gd name="connsiteY18" fmla="*/ 65480 h 151423"/>
                  <a:gd name="connsiteX19" fmla="*/ 105290 w 124264"/>
                  <a:gd name="connsiteY19" fmla="*/ 53947 h 151423"/>
                  <a:gd name="connsiteX20" fmla="*/ 102685 w 124264"/>
                  <a:gd name="connsiteY20" fmla="*/ 53947 h 151423"/>
                  <a:gd name="connsiteX21" fmla="*/ 103802 w 124264"/>
                  <a:gd name="connsiteY21" fmla="*/ 51715 h 151423"/>
                  <a:gd name="connsiteX22" fmla="*/ 95989 w 124264"/>
                  <a:gd name="connsiteY22" fmla="*/ 40553 h 151423"/>
                  <a:gd name="connsiteX23" fmla="*/ 94128 w 124264"/>
                  <a:gd name="connsiteY23" fmla="*/ 40925 h 151423"/>
                  <a:gd name="connsiteX24" fmla="*/ 94500 w 124264"/>
                  <a:gd name="connsiteY24" fmla="*/ 38693 h 151423"/>
                  <a:gd name="connsiteX25" fmla="*/ 85571 w 124264"/>
                  <a:gd name="connsiteY25" fmla="*/ 28648 h 151423"/>
                  <a:gd name="connsiteX26" fmla="*/ 83711 w 124264"/>
                  <a:gd name="connsiteY26" fmla="*/ 30136 h 151423"/>
                  <a:gd name="connsiteX27" fmla="*/ 83711 w 124264"/>
                  <a:gd name="connsiteY27" fmla="*/ 26787 h 151423"/>
                  <a:gd name="connsiteX28" fmla="*/ 74410 w 124264"/>
                  <a:gd name="connsiteY28" fmla="*/ 18230 h 151423"/>
                  <a:gd name="connsiteX29" fmla="*/ 72549 w 124264"/>
                  <a:gd name="connsiteY29" fmla="*/ 20463 h 151423"/>
                  <a:gd name="connsiteX30" fmla="*/ 72177 w 124264"/>
                  <a:gd name="connsiteY30" fmla="*/ 16370 h 151423"/>
                  <a:gd name="connsiteX31" fmla="*/ 62132 w 124264"/>
                  <a:gd name="connsiteY31" fmla="*/ 9673 h 151423"/>
                  <a:gd name="connsiteX32" fmla="*/ 61016 w 124264"/>
                  <a:gd name="connsiteY32" fmla="*/ 11905 h 151423"/>
                  <a:gd name="connsiteX33" fmla="*/ 59900 w 124264"/>
                  <a:gd name="connsiteY33" fmla="*/ 8185 h 151423"/>
                  <a:gd name="connsiteX34" fmla="*/ 49855 w 124264"/>
                  <a:gd name="connsiteY34" fmla="*/ 3720 h 151423"/>
                  <a:gd name="connsiteX35" fmla="*/ 49482 w 124264"/>
                  <a:gd name="connsiteY35" fmla="*/ 7813 h 151423"/>
                  <a:gd name="connsiteX36" fmla="*/ 47250 w 124264"/>
                  <a:gd name="connsiteY36" fmla="*/ 2604 h 151423"/>
                  <a:gd name="connsiteX37" fmla="*/ 37949 w 124264"/>
                  <a:gd name="connsiteY37" fmla="*/ 372 h 151423"/>
                  <a:gd name="connsiteX38" fmla="*/ 38321 w 124264"/>
                  <a:gd name="connsiteY38" fmla="*/ 3720 h 151423"/>
                  <a:gd name="connsiteX39" fmla="*/ 36461 w 124264"/>
                  <a:gd name="connsiteY39" fmla="*/ 0 h 151423"/>
                  <a:gd name="connsiteX40" fmla="*/ 27904 w 124264"/>
                  <a:gd name="connsiteY40" fmla="*/ 0 h 151423"/>
                  <a:gd name="connsiteX41" fmla="*/ 28648 w 124264"/>
                  <a:gd name="connsiteY41" fmla="*/ 3720 h 151423"/>
                  <a:gd name="connsiteX42" fmla="*/ 26043 w 124264"/>
                  <a:gd name="connsiteY42" fmla="*/ 372 h 151423"/>
                  <a:gd name="connsiteX43" fmla="*/ 18602 w 124264"/>
                  <a:gd name="connsiteY43" fmla="*/ 2604 h 151423"/>
                  <a:gd name="connsiteX44" fmla="*/ 19719 w 124264"/>
                  <a:gd name="connsiteY44" fmla="*/ 5953 h 151423"/>
                  <a:gd name="connsiteX45" fmla="*/ 17114 w 124264"/>
                  <a:gd name="connsiteY45" fmla="*/ 2976 h 151423"/>
                  <a:gd name="connsiteX46" fmla="*/ 10789 w 124264"/>
                  <a:gd name="connsiteY46" fmla="*/ 7813 h 151423"/>
                  <a:gd name="connsiteX47" fmla="*/ 13766 w 124264"/>
                  <a:gd name="connsiteY47" fmla="*/ 13766 h 151423"/>
                  <a:gd name="connsiteX48" fmla="*/ 8929 w 124264"/>
                  <a:gd name="connsiteY48" fmla="*/ 10045 h 151423"/>
                  <a:gd name="connsiteX49" fmla="*/ 4465 w 124264"/>
                  <a:gd name="connsiteY49" fmla="*/ 16742 h 151423"/>
                  <a:gd name="connsiteX50" fmla="*/ 6697 w 124264"/>
                  <a:gd name="connsiteY50" fmla="*/ 20090 h 151423"/>
                  <a:gd name="connsiteX51" fmla="*/ 3720 w 124264"/>
                  <a:gd name="connsiteY51" fmla="*/ 18230 h 151423"/>
                  <a:gd name="connsiteX52" fmla="*/ 1116 w 124264"/>
                  <a:gd name="connsiteY52" fmla="*/ 26787 h 151423"/>
                  <a:gd name="connsiteX53" fmla="*/ 5209 w 124264"/>
                  <a:gd name="connsiteY53" fmla="*/ 31624 h 151423"/>
                  <a:gd name="connsiteX54" fmla="*/ 744 w 124264"/>
                  <a:gd name="connsiteY54" fmla="*/ 29764 h 151423"/>
                  <a:gd name="connsiteX55" fmla="*/ 0 w 124264"/>
                  <a:gd name="connsiteY55" fmla="*/ 39809 h 151423"/>
                  <a:gd name="connsiteX56" fmla="*/ 2604 w 124264"/>
                  <a:gd name="connsiteY56" fmla="*/ 42413 h 151423"/>
                  <a:gd name="connsiteX57" fmla="*/ 0 w 124264"/>
                  <a:gd name="connsiteY57" fmla="*/ 42041 h 151423"/>
                  <a:gd name="connsiteX58" fmla="*/ 1116 w 124264"/>
                  <a:gd name="connsiteY58" fmla="*/ 53203 h 151423"/>
                  <a:gd name="connsiteX59" fmla="*/ 4465 w 124264"/>
                  <a:gd name="connsiteY59" fmla="*/ 55435 h 151423"/>
                  <a:gd name="connsiteX60" fmla="*/ 1488 w 124264"/>
                  <a:gd name="connsiteY60" fmla="*/ 55807 h 151423"/>
                  <a:gd name="connsiteX61" fmla="*/ 4465 w 124264"/>
                  <a:gd name="connsiteY61" fmla="*/ 67713 h 151423"/>
                  <a:gd name="connsiteX62" fmla="*/ 7441 w 124264"/>
                  <a:gd name="connsiteY62" fmla="*/ 69201 h 151423"/>
                  <a:gd name="connsiteX63" fmla="*/ 5209 w 124264"/>
                  <a:gd name="connsiteY63" fmla="*/ 70317 h 151423"/>
                  <a:gd name="connsiteX64" fmla="*/ 10045 w 124264"/>
                  <a:gd name="connsiteY64" fmla="*/ 82223 h 151423"/>
                  <a:gd name="connsiteX65" fmla="*/ 15254 w 124264"/>
                  <a:gd name="connsiteY65" fmla="*/ 83711 h 151423"/>
                  <a:gd name="connsiteX66" fmla="*/ 12278 w 124264"/>
                  <a:gd name="connsiteY66" fmla="*/ 86687 h 151423"/>
                  <a:gd name="connsiteX67" fmla="*/ 18974 w 124264"/>
                  <a:gd name="connsiteY67" fmla="*/ 98593 h 151423"/>
                  <a:gd name="connsiteX68" fmla="*/ 21579 w 124264"/>
                  <a:gd name="connsiteY68" fmla="*/ 98593 h 151423"/>
                  <a:gd name="connsiteX69" fmla="*/ 20463 w 124264"/>
                  <a:gd name="connsiteY69" fmla="*/ 100825 h 151423"/>
                  <a:gd name="connsiteX70" fmla="*/ 28276 w 124264"/>
                  <a:gd name="connsiteY70" fmla="*/ 111615 h 151423"/>
                  <a:gd name="connsiteX71" fmla="*/ 30136 w 124264"/>
                  <a:gd name="connsiteY71" fmla="*/ 111242 h 151423"/>
                  <a:gd name="connsiteX72" fmla="*/ 29764 w 124264"/>
                  <a:gd name="connsiteY72" fmla="*/ 113475 h 151423"/>
                  <a:gd name="connsiteX73" fmla="*/ 38693 w 124264"/>
                  <a:gd name="connsiteY73" fmla="*/ 123520 h 151423"/>
                  <a:gd name="connsiteX74" fmla="*/ 40553 w 124264"/>
                  <a:gd name="connsiteY74" fmla="*/ 122032 h 151423"/>
                  <a:gd name="connsiteX75" fmla="*/ 40553 w 124264"/>
                  <a:gd name="connsiteY75" fmla="*/ 125008 h 151423"/>
                  <a:gd name="connsiteX76" fmla="*/ 50227 w 124264"/>
                  <a:gd name="connsiteY76" fmla="*/ 133565 h 151423"/>
                  <a:gd name="connsiteX77" fmla="*/ 52087 w 124264"/>
                  <a:gd name="connsiteY77" fmla="*/ 131333 h 151423"/>
                  <a:gd name="connsiteX78" fmla="*/ 52459 w 124264"/>
                  <a:gd name="connsiteY78" fmla="*/ 135425 h 151423"/>
                  <a:gd name="connsiteX79" fmla="*/ 62504 w 124264"/>
                  <a:gd name="connsiteY79" fmla="*/ 141750 h 151423"/>
                  <a:gd name="connsiteX80" fmla="*/ 63620 w 124264"/>
                  <a:gd name="connsiteY80" fmla="*/ 139518 h 151423"/>
                  <a:gd name="connsiteX81" fmla="*/ 64736 w 124264"/>
                  <a:gd name="connsiteY81" fmla="*/ 143239 h 151423"/>
                  <a:gd name="connsiteX82" fmla="*/ 74410 w 124264"/>
                  <a:gd name="connsiteY82" fmla="*/ 147703 h 151423"/>
                  <a:gd name="connsiteX83" fmla="*/ 75154 w 124264"/>
                  <a:gd name="connsiteY83" fmla="*/ 143611 h 151423"/>
                  <a:gd name="connsiteX84" fmla="*/ 77386 w 124264"/>
                  <a:gd name="connsiteY84" fmla="*/ 148819 h 151423"/>
                  <a:gd name="connsiteX85" fmla="*/ 86687 w 124264"/>
                  <a:gd name="connsiteY85" fmla="*/ 151052 h 151423"/>
                  <a:gd name="connsiteX86" fmla="*/ 86687 w 124264"/>
                  <a:gd name="connsiteY86" fmla="*/ 147703 h 151423"/>
                  <a:gd name="connsiteX87" fmla="*/ 88548 w 124264"/>
                  <a:gd name="connsiteY87" fmla="*/ 151424 h 151423"/>
                  <a:gd name="connsiteX88" fmla="*/ 97105 w 124264"/>
                  <a:gd name="connsiteY88" fmla="*/ 151424 h 151423"/>
                  <a:gd name="connsiteX89" fmla="*/ 96361 w 124264"/>
                  <a:gd name="connsiteY89" fmla="*/ 147703 h 151423"/>
                  <a:gd name="connsiteX90" fmla="*/ 98965 w 124264"/>
                  <a:gd name="connsiteY90" fmla="*/ 151052 h 151423"/>
                  <a:gd name="connsiteX91" fmla="*/ 106406 w 124264"/>
                  <a:gd name="connsiteY91" fmla="*/ 148819 h 151423"/>
                  <a:gd name="connsiteX92" fmla="*/ 105290 w 124264"/>
                  <a:gd name="connsiteY92" fmla="*/ 145099 h 151423"/>
                  <a:gd name="connsiteX93" fmla="*/ 107894 w 124264"/>
                  <a:gd name="connsiteY93" fmla="*/ 148075 h 151423"/>
                  <a:gd name="connsiteX94" fmla="*/ 114219 w 124264"/>
                  <a:gd name="connsiteY94" fmla="*/ 143239 h 151423"/>
                  <a:gd name="connsiteX95" fmla="*/ 111243 w 124264"/>
                  <a:gd name="connsiteY95" fmla="*/ 137658 h 151423"/>
                  <a:gd name="connsiteX96" fmla="*/ 115335 w 124264"/>
                  <a:gd name="connsiteY96" fmla="*/ 142494 h 1514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</a:cxnLst>
                <a:rect l="l" t="t" r="r" b="b"/>
                <a:pathLst>
                  <a:path w="124264" h="151423">
                    <a:moveTo>
                      <a:pt x="115335" y="142494"/>
                    </a:moveTo>
                    <a:cubicBezTo>
                      <a:pt x="116823" y="140262"/>
                      <a:pt x="118311" y="138030"/>
                      <a:pt x="119800" y="135425"/>
                    </a:cubicBezTo>
                    <a:cubicBezTo>
                      <a:pt x="119056" y="134309"/>
                      <a:pt x="118311" y="133193"/>
                      <a:pt x="117567" y="132077"/>
                    </a:cubicBezTo>
                    <a:cubicBezTo>
                      <a:pt x="118683" y="132821"/>
                      <a:pt x="119428" y="133193"/>
                      <a:pt x="120544" y="133937"/>
                    </a:cubicBezTo>
                    <a:cubicBezTo>
                      <a:pt x="121288" y="130961"/>
                      <a:pt x="122404" y="128357"/>
                      <a:pt x="123148" y="125380"/>
                    </a:cubicBezTo>
                    <a:cubicBezTo>
                      <a:pt x="121660" y="123892"/>
                      <a:pt x="120544" y="122032"/>
                      <a:pt x="119056" y="120544"/>
                    </a:cubicBezTo>
                    <a:cubicBezTo>
                      <a:pt x="120544" y="121288"/>
                      <a:pt x="122032" y="121660"/>
                      <a:pt x="123520" y="122404"/>
                    </a:cubicBezTo>
                    <a:cubicBezTo>
                      <a:pt x="123892" y="119055"/>
                      <a:pt x="123892" y="115707"/>
                      <a:pt x="124264" y="112358"/>
                    </a:cubicBezTo>
                    <a:cubicBezTo>
                      <a:pt x="123520" y="111615"/>
                      <a:pt x="122404" y="110498"/>
                      <a:pt x="121660" y="109754"/>
                    </a:cubicBezTo>
                    <a:cubicBezTo>
                      <a:pt x="122404" y="110126"/>
                      <a:pt x="123520" y="110126"/>
                      <a:pt x="124264" y="110126"/>
                    </a:cubicBezTo>
                    <a:cubicBezTo>
                      <a:pt x="123892" y="106406"/>
                      <a:pt x="123520" y="102685"/>
                      <a:pt x="123148" y="98965"/>
                    </a:cubicBezTo>
                    <a:cubicBezTo>
                      <a:pt x="122032" y="98221"/>
                      <a:pt x="120916" y="97476"/>
                      <a:pt x="119800" y="96733"/>
                    </a:cubicBezTo>
                    <a:cubicBezTo>
                      <a:pt x="120916" y="96733"/>
                      <a:pt x="121660" y="96733"/>
                      <a:pt x="122776" y="96360"/>
                    </a:cubicBezTo>
                    <a:cubicBezTo>
                      <a:pt x="121660" y="92640"/>
                      <a:pt x="120916" y="88547"/>
                      <a:pt x="119800" y="84455"/>
                    </a:cubicBezTo>
                    <a:cubicBezTo>
                      <a:pt x="118683" y="84083"/>
                      <a:pt x="117939" y="83339"/>
                      <a:pt x="116823" y="82967"/>
                    </a:cubicBezTo>
                    <a:cubicBezTo>
                      <a:pt x="117567" y="82595"/>
                      <a:pt x="118311" y="82223"/>
                      <a:pt x="119056" y="82223"/>
                    </a:cubicBezTo>
                    <a:cubicBezTo>
                      <a:pt x="117567" y="78130"/>
                      <a:pt x="115707" y="74037"/>
                      <a:pt x="114219" y="69945"/>
                    </a:cubicBezTo>
                    <a:cubicBezTo>
                      <a:pt x="112359" y="69573"/>
                      <a:pt x="110870" y="68829"/>
                      <a:pt x="109010" y="68457"/>
                    </a:cubicBezTo>
                    <a:cubicBezTo>
                      <a:pt x="110126" y="67713"/>
                      <a:pt x="111243" y="66597"/>
                      <a:pt x="111987" y="65480"/>
                    </a:cubicBezTo>
                    <a:cubicBezTo>
                      <a:pt x="109754" y="61760"/>
                      <a:pt x="107522" y="57667"/>
                      <a:pt x="105290" y="53947"/>
                    </a:cubicBezTo>
                    <a:cubicBezTo>
                      <a:pt x="104546" y="53947"/>
                      <a:pt x="103429" y="53947"/>
                      <a:pt x="102685" y="53947"/>
                    </a:cubicBezTo>
                    <a:cubicBezTo>
                      <a:pt x="103057" y="53203"/>
                      <a:pt x="103429" y="52459"/>
                      <a:pt x="103802" y="51715"/>
                    </a:cubicBezTo>
                    <a:cubicBezTo>
                      <a:pt x="101197" y="47994"/>
                      <a:pt x="98593" y="44274"/>
                      <a:pt x="95989" y="40553"/>
                    </a:cubicBezTo>
                    <a:cubicBezTo>
                      <a:pt x="95244" y="40553"/>
                      <a:pt x="94872" y="40925"/>
                      <a:pt x="94128" y="40925"/>
                    </a:cubicBezTo>
                    <a:cubicBezTo>
                      <a:pt x="94500" y="40181"/>
                      <a:pt x="94500" y="39437"/>
                      <a:pt x="94500" y="38693"/>
                    </a:cubicBezTo>
                    <a:cubicBezTo>
                      <a:pt x="91524" y="35345"/>
                      <a:pt x="88548" y="31996"/>
                      <a:pt x="85571" y="28648"/>
                    </a:cubicBezTo>
                    <a:cubicBezTo>
                      <a:pt x="84827" y="29020"/>
                      <a:pt x="84083" y="29392"/>
                      <a:pt x="83711" y="30136"/>
                    </a:cubicBezTo>
                    <a:cubicBezTo>
                      <a:pt x="83711" y="29020"/>
                      <a:pt x="83711" y="27904"/>
                      <a:pt x="83711" y="26787"/>
                    </a:cubicBezTo>
                    <a:cubicBezTo>
                      <a:pt x="80735" y="24183"/>
                      <a:pt x="77386" y="21207"/>
                      <a:pt x="74410" y="18230"/>
                    </a:cubicBezTo>
                    <a:cubicBezTo>
                      <a:pt x="73666" y="18974"/>
                      <a:pt x="73294" y="19719"/>
                      <a:pt x="72549" y="20463"/>
                    </a:cubicBezTo>
                    <a:cubicBezTo>
                      <a:pt x="72549" y="18974"/>
                      <a:pt x="72177" y="17858"/>
                      <a:pt x="72177" y="16370"/>
                    </a:cubicBezTo>
                    <a:cubicBezTo>
                      <a:pt x="68829" y="14138"/>
                      <a:pt x="65481" y="11905"/>
                      <a:pt x="62132" y="9673"/>
                    </a:cubicBezTo>
                    <a:cubicBezTo>
                      <a:pt x="61760" y="10417"/>
                      <a:pt x="61388" y="11533"/>
                      <a:pt x="61016" y="11905"/>
                    </a:cubicBezTo>
                    <a:cubicBezTo>
                      <a:pt x="60644" y="10789"/>
                      <a:pt x="60272" y="9673"/>
                      <a:pt x="59900" y="8185"/>
                    </a:cubicBezTo>
                    <a:cubicBezTo>
                      <a:pt x="56551" y="6697"/>
                      <a:pt x="53203" y="5209"/>
                      <a:pt x="49855" y="3720"/>
                    </a:cubicBezTo>
                    <a:cubicBezTo>
                      <a:pt x="49855" y="5209"/>
                      <a:pt x="49482" y="6697"/>
                      <a:pt x="49482" y="7813"/>
                    </a:cubicBezTo>
                    <a:cubicBezTo>
                      <a:pt x="48738" y="6325"/>
                      <a:pt x="47994" y="4464"/>
                      <a:pt x="47250" y="2604"/>
                    </a:cubicBezTo>
                    <a:cubicBezTo>
                      <a:pt x="44274" y="1860"/>
                      <a:pt x="40925" y="1116"/>
                      <a:pt x="37949" y="372"/>
                    </a:cubicBezTo>
                    <a:cubicBezTo>
                      <a:pt x="37949" y="1488"/>
                      <a:pt x="37949" y="2604"/>
                      <a:pt x="38321" y="3720"/>
                    </a:cubicBezTo>
                    <a:cubicBezTo>
                      <a:pt x="37577" y="2604"/>
                      <a:pt x="36833" y="1488"/>
                      <a:pt x="36461" y="0"/>
                    </a:cubicBezTo>
                    <a:cubicBezTo>
                      <a:pt x="33484" y="0"/>
                      <a:pt x="30880" y="0"/>
                      <a:pt x="27904" y="0"/>
                    </a:cubicBezTo>
                    <a:cubicBezTo>
                      <a:pt x="28276" y="1488"/>
                      <a:pt x="28276" y="2604"/>
                      <a:pt x="28648" y="3720"/>
                    </a:cubicBezTo>
                    <a:cubicBezTo>
                      <a:pt x="27904" y="2604"/>
                      <a:pt x="26787" y="1488"/>
                      <a:pt x="26043" y="372"/>
                    </a:cubicBezTo>
                    <a:cubicBezTo>
                      <a:pt x="23439" y="1116"/>
                      <a:pt x="20835" y="1860"/>
                      <a:pt x="18602" y="2604"/>
                    </a:cubicBezTo>
                    <a:cubicBezTo>
                      <a:pt x="18974" y="3720"/>
                      <a:pt x="19347" y="4837"/>
                      <a:pt x="19719" y="5953"/>
                    </a:cubicBezTo>
                    <a:cubicBezTo>
                      <a:pt x="18974" y="5209"/>
                      <a:pt x="17858" y="4092"/>
                      <a:pt x="17114" y="2976"/>
                    </a:cubicBezTo>
                    <a:cubicBezTo>
                      <a:pt x="15254" y="4464"/>
                      <a:pt x="13022" y="5953"/>
                      <a:pt x="10789" y="7813"/>
                    </a:cubicBezTo>
                    <a:cubicBezTo>
                      <a:pt x="11906" y="9673"/>
                      <a:pt x="12650" y="11905"/>
                      <a:pt x="13766" y="13766"/>
                    </a:cubicBezTo>
                    <a:cubicBezTo>
                      <a:pt x="12278" y="12650"/>
                      <a:pt x="10789" y="11161"/>
                      <a:pt x="8929" y="10045"/>
                    </a:cubicBezTo>
                    <a:cubicBezTo>
                      <a:pt x="7441" y="12278"/>
                      <a:pt x="5953" y="14510"/>
                      <a:pt x="4465" y="16742"/>
                    </a:cubicBezTo>
                    <a:cubicBezTo>
                      <a:pt x="5209" y="17858"/>
                      <a:pt x="5953" y="18974"/>
                      <a:pt x="6697" y="20090"/>
                    </a:cubicBezTo>
                    <a:cubicBezTo>
                      <a:pt x="5953" y="19346"/>
                      <a:pt x="4837" y="18974"/>
                      <a:pt x="3720" y="18230"/>
                    </a:cubicBezTo>
                    <a:cubicBezTo>
                      <a:pt x="2976" y="21207"/>
                      <a:pt x="1860" y="24183"/>
                      <a:pt x="1116" y="26787"/>
                    </a:cubicBezTo>
                    <a:cubicBezTo>
                      <a:pt x="2604" y="28276"/>
                      <a:pt x="3720" y="30136"/>
                      <a:pt x="5209" y="31624"/>
                    </a:cubicBezTo>
                    <a:cubicBezTo>
                      <a:pt x="3720" y="30880"/>
                      <a:pt x="2232" y="30508"/>
                      <a:pt x="744" y="29764"/>
                    </a:cubicBezTo>
                    <a:cubicBezTo>
                      <a:pt x="372" y="33112"/>
                      <a:pt x="372" y="36461"/>
                      <a:pt x="0" y="39809"/>
                    </a:cubicBezTo>
                    <a:cubicBezTo>
                      <a:pt x="1116" y="40553"/>
                      <a:pt x="1860" y="41669"/>
                      <a:pt x="2604" y="42413"/>
                    </a:cubicBezTo>
                    <a:cubicBezTo>
                      <a:pt x="1860" y="42413"/>
                      <a:pt x="744" y="42041"/>
                      <a:pt x="0" y="42041"/>
                    </a:cubicBezTo>
                    <a:cubicBezTo>
                      <a:pt x="372" y="45762"/>
                      <a:pt x="744" y="49482"/>
                      <a:pt x="1116" y="53203"/>
                    </a:cubicBezTo>
                    <a:cubicBezTo>
                      <a:pt x="2232" y="53947"/>
                      <a:pt x="3348" y="54691"/>
                      <a:pt x="4465" y="55435"/>
                    </a:cubicBezTo>
                    <a:cubicBezTo>
                      <a:pt x="3348" y="55435"/>
                      <a:pt x="2604" y="55807"/>
                      <a:pt x="1488" y="55807"/>
                    </a:cubicBezTo>
                    <a:cubicBezTo>
                      <a:pt x="2604" y="59900"/>
                      <a:pt x="3348" y="63620"/>
                      <a:pt x="4465" y="67713"/>
                    </a:cubicBezTo>
                    <a:cubicBezTo>
                      <a:pt x="5581" y="68085"/>
                      <a:pt x="6325" y="68829"/>
                      <a:pt x="7441" y="69201"/>
                    </a:cubicBezTo>
                    <a:cubicBezTo>
                      <a:pt x="6697" y="69573"/>
                      <a:pt x="5953" y="69945"/>
                      <a:pt x="5209" y="70317"/>
                    </a:cubicBezTo>
                    <a:cubicBezTo>
                      <a:pt x="6697" y="74410"/>
                      <a:pt x="8557" y="78502"/>
                      <a:pt x="10045" y="82223"/>
                    </a:cubicBezTo>
                    <a:cubicBezTo>
                      <a:pt x="11906" y="82967"/>
                      <a:pt x="13766" y="83339"/>
                      <a:pt x="15254" y="83711"/>
                    </a:cubicBezTo>
                    <a:cubicBezTo>
                      <a:pt x="14138" y="84827"/>
                      <a:pt x="13394" y="85943"/>
                      <a:pt x="12278" y="86687"/>
                    </a:cubicBezTo>
                    <a:cubicBezTo>
                      <a:pt x="14510" y="90780"/>
                      <a:pt x="16742" y="94500"/>
                      <a:pt x="18974" y="98593"/>
                    </a:cubicBezTo>
                    <a:cubicBezTo>
                      <a:pt x="19719" y="98593"/>
                      <a:pt x="20835" y="98593"/>
                      <a:pt x="21579" y="98593"/>
                    </a:cubicBezTo>
                    <a:cubicBezTo>
                      <a:pt x="21207" y="99337"/>
                      <a:pt x="20835" y="100081"/>
                      <a:pt x="20463" y="100825"/>
                    </a:cubicBezTo>
                    <a:cubicBezTo>
                      <a:pt x="23067" y="104546"/>
                      <a:pt x="25671" y="108266"/>
                      <a:pt x="28276" y="111615"/>
                    </a:cubicBezTo>
                    <a:cubicBezTo>
                      <a:pt x="29020" y="111615"/>
                      <a:pt x="29392" y="111242"/>
                      <a:pt x="30136" y="111242"/>
                    </a:cubicBezTo>
                    <a:cubicBezTo>
                      <a:pt x="30136" y="111986"/>
                      <a:pt x="29764" y="112731"/>
                      <a:pt x="29764" y="113475"/>
                    </a:cubicBezTo>
                    <a:cubicBezTo>
                      <a:pt x="32740" y="116823"/>
                      <a:pt x="35717" y="120172"/>
                      <a:pt x="38693" y="123520"/>
                    </a:cubicBezTo>
                    <a:cubicBezTo>
                      <a:pt x="39437" y="123148"/>
                      <a:pt x="40181" y="122776"/>
                      <a:pt x="40553" y="122032"/>
                    </a:cubicBezTo>
                    <a:cubicBezTo>
                      <a:pt x="40553" y="123148"/>
                      <a:pt x="40553" y="124264"/>
                      <a:pt x="40553" y="125008"/>
                    </a:cubicBezTo>
                    <a:cubicBezTo>
                      <a:pt x="43902" y="127985"/>
                      <a:pt x="46878" y="130589"/>
                      <a:pt x="50227" y="133565"/>
                    </a:cubicBezTo>
                    <a:cubicBezTo>
                      <a:pt x="50971" y="132821"/>
                      <a:pt x="51343" y="132077"/>
                      <a:pt x="52087" y="131333"/>
                    </a:cubicBezTo>
                    <a:cubicBezTo>
                      <a:pt x="52459" y="132821"/>
                      <a:pt x="52459" y="133937"/>
                      <a:pt x="52459" y="135425"/>
                    </a:cubicBezTo>
                    <a:cubicBezTo>
                      <a:pt x="55807" y="137658"/>
                      <a:pt x="59156" y="139890"/>
                      <a:pt x="62504" y="141750"/>
                    </a:cubicBezTo>
                    <a:cubicBezTo>
                      <a:pt x="62876" y="141006"/>
                      <a:pt x="63248" y="140262"/>
                      <a:pt x="63620" y="139518"/>
                    </a:cubicBezTo>
                    <a:cubicBezTo>
                      <a:pt x="63992" y="140634"/>
                      <a:pt x="64364" y="142122"/>
                      <a:pt x="64736" y="143239"/>
                    </a:cubicBezTo>
                    <a:cubicBezTo>
                      <a:pt x="68085" y="144727"/>
                      <a:pt x="71433" y="146215"/>
                      <a:pt x="74410" y="147703"/>
                    </a:cubicBezTo>
                    <a:cubicBezTo>
                      <a:pt x="74782" y="146215"/>
                      <a:pt x="74782" y="145099"/>
                      <a:pt x="75154" y="143611"/>
                    </a:cubicBezTo>
                    <a:cubicBezTo>
                      <a:pt x="75898" y="145471"/>
                      <a:pt x="76642" y="146959"/>
                      <a:pt x="77386" y="148819"/>
                    </a:cubicBezTo>
                    <a:cubicBezTo>
                      <a:pt x="80735" y="149563"/>
                      <a:pt x="83711" y="150307"/>
                      <a:pt x="86687" y="151052"/>
                    </a:cubicBezTo>
                    <a:cubicBezTo>
                      <a:pt x="86687" y="149935"/>
                      <a:pt x="86687" y="148819"/>
                      <a:pt x="86687" y="147703"/>
                    </a:cubicBezTo>
                    <a:cubicBezTo>
                      <a:pt x="87431" y="148819"/>
                      <a:pt x="88175" y="149935"/>
                      <a:pt x="88548" y="151424"/>
                    </a:cubicBezTo>
                    <a:cubicBezTo>
                      <a:pt x="91524" y="151424"/>
                      <a:pt x="94128" y="151424"/>
                      <a:pt x="97105" y="151424"/>
                    </a:cubicBezTo>
                    <a:cubicBezTo>
                      <a:pt x="96733" y="149935"/>
                      <a:pt x="96733" y="148819"/>
                      <a:pt x="96361" y="147703"/>
                    </a:cubicBezTo>
                    <a:cubicBezTo>
                      <a:pt x="97105" y="148819"/>
                      <a:pt x="98221" y="149935"/>
                      <a:pt x="98965" y="151052"/>
                    </a:cubicBezTo>
                    <a:cubicBezTo>
                      <a:pt x="101569" y="150307"/>
                      <a:pt x="104174" y="149563"/>
                      <a:pt x="106406" y="148819"/>
                    </a:cubicBezTo>
                    <a:cubicBezTo>
                      <a:pt x="106034" y="147703"/>
                      <a:pt x="105662" y="146587"/>
                      <a:pt x="105290" y="145099"/>
                    </a:cubicBezTo>
                    <a:cubicBezTo>
                      <a:pt x="106034" y="146215"/>
                      <a:pt x="107150" y="146959"/>
                      <a:pt x="107894" y="148075"/>
                    </a:cubicBezTo>
                    <a:cubicBezTo>
                      <a:pt x="110126" y="146587"/>
                      <a:pt x="111987" y="145099"/>
                      <a:pt x="114219" y="143239"/>
                    </a:cubicBezTo>
                    <a:cubicBezTo>
                      <a:pt x="113103" y="141378"/>
                      <a:pt x="112359" y="139518"/>
                      <a:pt x="111243" y="137658"/>
                    </a:cubicBezTo>
                    <a:cubicBezTo>
                      <a:pt x="112359" y="140262"/>
                      <a:pt x="113847" y="141378"/>
                      <a:pt x="115335" y="142494"/>
                    </a:cubicBezTo>
                    <a:close/>
                  </a:path>
                </a:pathLst>
              </a:custGeom>
              <a:solidFill>
                <a:srgbClr val="000001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693" name="Freeform: Shape 2692">
                <a:extLst>
                  <a:ext uri="{FF2B5EF4-FFF2-40B4-BE49-F238E27FC236}">
                    <a16:creationId xmlns:a16="http://schemas.microsoft.com/office/drawing/2014/main" id="{66D83056-3ECE-44B9-97AC-AA9C183398DC}"/>
                  </a:ext>
                </a:extLst>
              </p:cNvPr>
              <p:cNvSpPr/>
              <p:nvPr/>
            </p:nvSpPr>
            <p:spPr>
              <a:xfrm>
                <a:off x="4681843" y="3791375"/>
                <a:ext cx="124264" cy="151423"/>
              </a:xfrm>
              <a:custGeom>
                <a:avLst/>
                <a:gdLst>
                  <a:gd name="connsiteX0" fmla="*/ 115335 w 124264"/>
                  <a:gd name="connsiteY0" fmla="*/ 142495 h 151423"/>
                  <a:gd name="connsiteX1" fmla="*/ 119800 w 124264"/>
                  <a:gd name="connsiteY1" fmla="*/ 135426 h 151423"/>
                  <a:gd name="connsiteX2" fmla="*/ 117567 w 124264"/>
                  <a:gd name="connsiteY2" fmla="*/ 132077 h 151423"/>
                  <a:gd name="connsiteX3" fmla="*/ 120544 w 124264"/>
                  <a:gd name="connsiteY3" fmla="*/ 133938 h 151423"/>
                  <a:gd name="connsiteX4" fmla="*/ 123148 w 124264"/>
                  <a:gd name="connsiteY4" fmla="*/ 125380 h 151423"/>
                  <a:gd name="connsiteX5" fmla="*/ 119056 w 124264"/>
                  <a:gd name="connsiteY5" fmla="*/ 120544 h 151423"/>
                  <a:gd name="connsiteX6" fmla="*/ 123520 w 124264"/>
                  <a:gd name="connsiteY6" fmla="*/ 122404 h 151423"/>
                  <a:gd name="connsiteX7" fmla="*/ 124264 w 124264"/>
                  <a:gd name="connsiteY7" fmla="*/ 112359 h 151423"/>
                  <a:gd name="connsiteX8" fmla="*/ 121660 w 124264"/>
                  <a:gd name="connsiteY8" fmla="*/ 109754 h 151423"/>
                  <a:gd name="connsiteX9" fmla="*/ 124264 w 124264"/>
                  <a:gd name="connsiteY9" fmla="*/ 110126 h 151423"/>
                  <a:gd name="connsiteX10" fmla="*/ 123148 w 124264"/>
                  <a:gd name="connsiteY10" fmla="*/ 98965 h 151423"/>
                  <a:gd name="connsiteX11" fmla="*/ 119800 w 124264"/>
                  <a:gd name="connsiteY11" fmla="*/ 96733 h 151423"/>
                  <a:gd name="connsiteX12" fmla="*/ 122776 w 124264"/>
                  <a:gd name="connsiteY12" fmla="*/ 96361 h 151423"/>
                  <a:gd name="connsiteX13" fmla="*/ 119800 w 124264"/>
                  <a:gd name="connsiteY13" fmla="*/ 84455 h 151423"/>
                  <a:gd name="connsiteX14" fmla="*/ 116823 w 124264"/>
                  <a:gd name="connsiteY14" fmla="*/ 82967 h 151423"/>
                  <a:gd name="connsiteX15" fmla="*/ 119056 w 124264"/>
                  <a:gd name="connsiteY15" fmla="*/ 82223 h 151423"/>
                  <a:gd name="connsiteX16" fmla="*/ 114219 w 124264"/>
                  <a:gd name="connsiteY16" fmla="*/ 69945 h 151423"/>
                  <a:gd name="connsiteX17" fmla="*/ 109010 w 124264"/>
                  <a:gd name="connsiteY17" fmla="*/ 68457 h 151423"/>
                  <a:gd name="connsiteX18" fmla="*/ 111987 w 124264"/>
                  <a:gd name="connsiteY18" fmla="*/ 65481 h 151423"/>
                  <a:gd name="connsiteX19" fmla="*/ 105290 w 124264"/>
                  <a:gd name="connsiteY19" fmla="*/ 53947 h 151423"/>
                  <a:gd name="connsiteX20" fmla="*/ 102685 w 124264"/>
                  <a:gd name="connsiteY20" fmla="*/ 53947 h 151423"/>
                  <a:gd name="connsiteX21" fmla="*/ 103802 w 124264"/>
                  <a:gd name="connsiteY21" fmla="*/ 51715 h 151423"/>
                  <a:gd name="connsiteX22" fmla="*/ 95988 w 124264"/>
                  <a:gd name="connsiteY22" fmla="*/ 40553 h 151423"/>
                  <a:gd name="connsiteX23" fmla="*/ 94128 w 124264"/>
                  <a:gd name="connsiteY23" fmla="*/ 40925 h 151423"/>
                  <a:gd name="connsiteX24" fmla="*/ 94500 w 124264"/>
                  <a:gd name="connsiteY24" fmla="*/ 38693 h 151423"/>
                  <a:gd name="connsiteX25" fmla="*/ 85571 w 124264"/>
                  <a:gd name="connsiteY25" fmla="*/ 28648 h 151423"/>
                  <a:gd name="connsiteX26" fmla="*/ 83711 w 124264"/>
                  <a:gd name="connsiteY26" fmla="*/ 30136 h 151423"/>
                  <a:gd name="connsiteX27" fmla="*/ 83711 w 124264"/>
                  <a:gd name="connsiteY27" fmla="*/ 26788 h 151423"/>
                  <a:gd name="connsiteX28" fmla="*/ 74410 w 124264"/>
                  <a:gd name="connsiteY28" fmla="*/ 18230 h 151423"/>
                  <a:gd name="connsiteX29" fmla="*/ 72549 w 124264"/>
                  <a:gd name="connsiteY29" fmla="*/ 20463 h 151423"/>
                  <a:gd name="connsiteX30" fmla="*/ 72177 w 124264"/>
                  <a:gd name="connsiteY30" fmla="*/ 16370 h 151423"/>
                  <a:gd name="connsiteX31" fmla="*/ 62132 w 124264"/>
                  <a:gd name="connsiteY31" fmla="*/ 9673 h 151423"/>
                  <a:gd name="connsiteX32" fmla="*/ 61016 w 124264"/>
                  <a:gd name="connsiteY32" fmla="*/ 11906 h 151423"/>
                  <a:gd name="connsiteX33" fmla="*/ 59900 w 124264"/>
                  <a:gd name="connsiteY33" fmla="*/ 8185 h 151423"/>
                  <a:gd name="connsiteX34" fmla="*/ 49855 w 124264"/>
                  <a:gd name="connsiteY34" fmla="*/ 3720 h 151423"/>
                  <a:gd name="connsiteX35" fmla="*/ 49482 w 124264"/>
                  <a:gd name="connsiteY35" fmla="*/ 7813 h 151423"/>
                  <a:gd name="connsiteX36" fmla="*/ 47250 w 124264"/>
                  <a:gd name="connsiteY36" fmla="*/ 2604 h 151423"/>
                  <a:gd name="connsiteX37" fmla="*/ 37949 w 124264"/>
                  <a:gd name="connsiteY37" fmla="*/ 372 h 151423"/>
                  <a:gd name="connsiteX38" fmla="*/ 38321 w 124264"/>
                  <a:gd name="connsiteY38" fmla="*/ 3720 h 151423"/>
                  <a:gd name="connsiteX39" fmla="*/ 36461 w 124264"/>
                  <a:gd name="connsiteY39" fmla="*/ 0 h 151423"/>
                  <a:gd name="connsiteX40" fmla="*/ 27904 w 124264"/>
                  <a:gd name="connsiteY40" fmla="*/ 0 h 151423"/>
                  <a:gd name="connsiteX41" fmla="*/ 28648 w 124264"/>
                  <a:gd name="connsiteY41" fmla="*/ 3720 h 151423"/>
                  <a:gd name="connsiteX42" fmla="*/ 26043 w 124264"/>
                  <a:gd name="connsiteY42" fmla="*/ 372 h 151423"/>
                  <a:gd name="connsiteX43" fmla="*/ 18602 w 124264"/>
                  <a:gd name="connsiteY43" fmla="*/ 2604 h 151423"/>
                  <a:gd name="connsiteX44" fmla="*/ 19719 w 124264"/>
                  <a:gd name="connsiteY44" fmla="*/ 5953 h 151423"/>
                  <a:gd name="connsiteX45" fmla="*/ 17114 w 124264"/>
                  <a:gd name="connsiteY45" fmla="*/ 2976 h 151423"/>
                  <a:gd name="connsiteX46" fmla="*/ 10789 w 124264"/>
                  <a:gd name="connsiteY46" fmla="*/ 7813 h 151423"/>
                  <a:gd name="connsiteX47" fmla="*/ 13766 w 124264"/>
                  <a:gd name="connsiteY47" fmla="*/ 13766 h 151423"/>
                  <a:gd name="connsiteX48" fmla="*/ 8929 w 124264"/>
                  <a:gd name="connsiteY48" fmla="*/ 10045 h 151423"/>
                  <a:gd name="connsiteX49" fmla="*/ 4465 w 124264"/>
                  <a:gd name="connsiteY49" fmla="*/ 16742 h 151423"/>
                  <a:gd name="connsiteX50" fmla="*/ 6697 w 124264"/>
                  <a:gd name="connsiteY50" fmla="*/ 20091 h 151423"/>
                  <a:gd name="connsiteX51" fmla="*/ 3720 w 124264"/>
                  <a:gd name="connsiteY51" fmla="*/ 18230 h 151423"/>
                  <a:gd name="connsiteX52" fmla="*/ 1116 w 124264"/>
                  <a:gd name="connsiteY52" fmla="*/ 26788 h 151423"/>
                  <a:gd name="connsiteX53" fmla="*/ 5209 w 124264"/>
                  <a:gd name="connsiteY53" fmla="*/ 31624 h 151423"/>
                  <a:gd name="connsiteX54" fmla="*/ 744 w 124264"/>
                  <a:gd name="connsiteY54" fmla="*/ 29764 h 151423"/>
                  <a:gd name="connsiteX55" fmla="*/ 0 w 124264"/>
                  <a:gd name="connsiteY55" fmla="*/ 39809 h 151423"/>
                  <a:gd name="connsiteX56" fmla="*/ 2604 w 124264"/>
                  <a:gd name="connsiteY56" fmla="*/ 42413 h 151423"/>
                  <a:gd name="connsiteX57" fmla="*/ 0 w 124264"/>
                  <a:gd name="connsiteY57" fmla="*/ 42042 h 151423"/>
                  <a:gd name="connsiteX58" fmla="*/ 1116 w 124264"/>
                  <a:gd name="connsiteY58" fmla="*/ 53203 h 151423"/>
                  <a:gd name="connsiteX59" fmla="*/ 4465 w 124264"/>
                  <a:gd name="connsiteY59" fmla="*/ 55435 h 151423"/>
                  <a:gd name="connsiteX60" fmla="*/ 1488 w 124264"/>
                  <a:gd name="connsiteY60" fmla="*/ 55807 h 151423"/>
                  <a:gd name="connsiteX61" fmla="*/ 4465 w 124264"/>
                  <a:gd name="connsiteY61" fmla="*/ 67713 h 151423"/>
                  <a:gd name="connsiteX62" fmla="*/ 7441 w 124264"/>
                  <a:gd name="connsiteY62" fmla="*/ 69201 h 151423"/>
                  <a:gd name="connsiteX63" fmla="*/ 5209 w 124264"/>
                  <a:gd name="connsiteY63" fmla="*/ 70317 h 151423"/>
                  <a:gd name="connsiteX64" fmla="*/ 10045 w 124264"/>
                  <a:gd name="connsiteY64" fmla="*/ 82223 h 151423"/>
                  <a:gd name="connsiteX65" fmla="*/ 15254 w 124264"/>
                  <a:gd name="connsiteY65" fmla="*/ 83711 h 151423"/>
                  <a:gd name="connsiteX66" fmla="*/ 12278 w 124264"/>
                  <a:gd name="connsiteY66" fmla="*/ 86687 h 151423"/>
                  <a:gd name="connsiteX67" fmla="*/ 18974 w 124264"/>
                  <a:gd name="connsiteY67" fmla="*/ 98593 h 151423"/>
                  <a:gd name="connsiteX68" fmla="*/ 21579 w 124264"/>
                  <a:gd name="connsiteY68" fmla="*/ 98593 h 151423"/>
                  <a:gd name="connsiteX69" fmla="*/ 20463 w 124264"/>
                  <a:gd name="connsiteY69" fmla="*/ 100825 h 151423"/>
                  <a:gd name="connsiteX70" fmla="*/ 28276 w 124264"/>
                  <a:gd name="connsiteY70" fmla="*/ 111615 h 151423"/>
                  <a:gd name="connsiteX71" fmla="*/ 30136 w 124264"/>
                  <a:gd name="connsiteY71" fmla="*/ 111242 h 151423"/>
                  <a:gd name="connsiteX72" fmla="*/ 29764 w 124264"/>
                  <a:gd name="connsiteY72" fmla="*/ 113475 h 151423"/>
                  <a:gd name="connsiteX73" fmla="*/ 38693 w 124264"/>
                  <a:gd name="connsiteY73" fmla="*/ 123520 h 151423"/>
                  <a:gd name="connsiteX74" fmla="*/ 40553 w 124264"/>
                  <a:gd name="connsiteY74" fmla="*/ 122032 h 151423"/>
                  <a:gd name="connsiteX75" fmla="*/ 40553 w 124264"/>
                  <a:gd name="connsiteY75" fmla="*/ 125008 h 151423"/>
                  <a:gd name="connsiteX76" fmla="*/ 50227 w 124264"/>
                  <a:gd name="connsiteY76" fmla="*/ 133565 h 151423"/>
                  <a:gd name="connsiteX77" fmla="*/ 52087 w 124264"/>
                  <a:gd name="connsiteY77" fmla="*/ 131333 h 151423"/>
                  <a:gd name="connsiteX78" fmla="*/ 52459 w 124264"/>
                  <a:gd name="connsiteY78" fmla="*/ 135426 h 151423"/>
                  <a:gd name="connsiteX79" fmla="*/ 62504 w 124264"/>
                  <a:gd name="connsiteY79" fmla="*/ 141750 h 151423"/>
                  <a:gd name="connsiteX80" fmla="*/ 63620 w 124264"/>
                  <a:gd name="connsiteY80" fmla="*/ 139518 h 151423"/>
                  <a:gd name="connsiteX81" fmla="*/ 64736 w 124264"/>
                  <a:gd name="connsiteY81" fmla="*/ 143239 h 151423"/>
                  <a:gd name="connsiteX82" fmla="*/ 74410 w 124264"/>
                  <a:gd name="connsiteY82" fmla="*/ 147703 h 151423"/>
                  <a:gd name="connsiteX83" fmla="*/ 75154 w 124264"/>
                  <a:gd name="connsiteY83" fmla="*/ 143611 h 151423"/>
                  <a:gd name="connsiteX84" fmla="*/ 77386 w 124264"/>
                  <a:gd name="connsiteY84" fmla="*/ 148819 h 151423"/>
                  <a:gd name="connsiteX85" fmla="*/ 86687 w 124264"/>
                  <a:gd name="connsiteY85" fmla="*/ 151052 h 151423"/>
                  <a:gd name="connsiteX86" fmla="*/ 86687 w 124264"/>
                  <a:gd name="connsiteY86" fmla="*/ 147703 h 151423"/>
                  <a:gd name="connsiteX87" fmla="*/ 88548 w 124264"/>
                  <a:gd name="connsiteY87" fmla="*/ 151424 h 151423"/>
                  <a:gd name="connsiteX88" fmla="*/ 97105 w 124264"/>
                  <a:gd name="connsiteY88" fmla="*/ 151424 h 151423"/>
                  <a:gd name="connsiteX89" fmla="*/ 96361 w 124264"/>
                  <a:gd name="connsiteY89" fmla="*/ 147703 h 151423"/>
                  <a:gd name="connsiteX90" fmla="*/ 98965 w 124264"/>
                  <a:gd name="connsiteY90" fmla="*/ 151052 h 151423"/>
                  <a:gd name="connsiteX91" fmla="*/ 106406 w 124264"/>
                  <a:gd name="connsiteY91" fmla="*/ 148819 h 151423"/>
                  <a:gd name="connsiteX92" fmla="*/ 105290 w 124264"/>
                  <a:gd name="connsiteY92" fmla="*/ 145099 h 151423"/>
                  <a:gd name="connsiteX93" fmla="*/ 107894 w 124264"/>
                  <a:gd name="connsiteY93" fmla="*/ 148075 h 151423"/>
                  <a:gd name="connsiteX94" fmla="*/ 114219 w 124264"/>
                  <a:gd name="connsiteY94" fmla="*/ 143239 h 151423"/>
                  <a:gd name="connsiteX95" fmla="*/ 111242 w 124264"/>
                  <a:gd name="connsiteY95" fmla="*/ 137658 h 151423"/>
                  <a:gd name="connsiteX96" fmla="*/ 115335 w 124264"/>
                  <a:gd name="connsiteY96" fmla="*/ 142495 h 1514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</a:cxnLst>
                <a:rect l="l" t="t" r="r" b="b"/>
                <a:pathLst>
                  <a:path w="124264" h="151423">
                    <a:moveTo>
                      <a:pt x="115335" y="142495"/>
                    </a:moveTo>
                    <a:cubicBezTo>
                      <a:pt x="116823" y="140262"/>
                      <a:pt x="118311" y="138030"/>
                      <a:pt x="119800" y="135426"/>
                    </a:cubicBezTo>
                    <a:cubicBezTo>
                      <a:pt x="119056" y="134309"/>
                      <a:pt x="118311" y="133193"/>
                      <a:pt x="117567" y="132077"/>
                    </a:cubicBezTo>
                    <a:cubicBezTo>
                      <a:pt x="118683" y="132821"/>
                      <a:pt x="119428" y="133193"/>
                      <a:pt x="120544" y="133938"/>
                    </a:cubicBezTo>
                    <a:cubicBezTo>
                      <a:pt x="121288" y="130961"/>
                      <a:pt x="122404" y="128357"/>
                      <a:pt x="123148" y="125380"/>
                    </a:cubicBezTo>
                    <a:cubicBezTo>
                      <a:pt x="121660" y="123892"/>
                      <a:pt x="120544" y="122032"/>
                      <a:pt x="119056" y="120544"/>
                    </a:cubicBezTo>
                    <a:cubicBezTo>
                      <a:pt x="120544" y="121288"/>
                      <a:pt x="122032" y="121660"/>
                      <a:pt x="123520" y="122404"/>
                    </a:cubicBezTo>
                    <a:cubicBezTo>
                      <a:pt x="123892" y="119056"/>
                      <a:pt x="123892" y="115707"/>
                      <a:pt x="124264" y="112359"/>
                    </a:cubicBezTo>
                    <a:cubicBezTo>
                      <a:pt x="123520" y="111615"/>
                      <a:pt x="122404" y="110498"/>
                      <a:pt x="121660" y="109754"/>
                    </a:cubicBezTo>
                    <a:cubicBezTo>
                      <a:pt x="122404" y="110126"/>
                      <a:pt x="123520" y="110126"/>
                      <a:pt x="124264" y="110126"/>
                    </a:cubicBezTo>
                    <a:cubicBezTo>
                      <a:pt x="123892" y="106406"/>
                      <a:pt x="123520" y="102685"/>
                      <a:pt x="123148" y="98965"/>
                    </a:cubicBezTo>
                    <a:cubicBezTo>
                      <a:pt x="122032" y="98221"/>
                      <a:pt x="120916" y="97477"/>
                      <a:pt x="119800" y="96733"/>
                    </a:cubicBezTo>
                    <a:cubicBezTo>
                      <a:pt x="120916" y="96733"/>
                      <a:pt x="121660" y="96733"/>
                      <a:pt x="122776" y="96361"/>
                    </a:cubicBezTo>
                    <a:cubicBezTo>
                      <a:pt x="121660" y="92640"/>
                      <a:pt x="120916" y="88548"/>
                      <a:pt x="119800" y="84455"/>
                    </a:cubicBezTo>
                    <a:cubicBezTo>
                      <a:pt x="118683" y="84083"/>
                      <a:pt x="117939" y="83339"/>
                      <a:pt x="116823" y="82967"/>
                    </a:cubicBezTo>
                    <a:cubicBezTo>
                      <a:pt x="117567" y="82595"/>
                      <a:pt x="118311" y="82223"/>
                      <a:pt x="119056" y="82223"/>
                    </a:cubicBezTo>
                    <a:cubicBezTo>
                      <a:pt x="117567" y="78130"/>
                      <a:pt x="115707" y="74038"/>
                      <a:pt x="114219" y="69945"/>
                    </a:cubicBezTo>
                    <a:cubicBezTo>
                      <a:pt x="112359" y="69573"/>
                      <a:pt x="110870" y="68829"/>
                      <a:pt x="109010" y="68457"/>
                    </a:cubicBezTo>
                    <a:cubicBezTo>
                      <a:pt x="110126" y="67713"/>
                      <a:pt x="111242" y="66597"/>
                      <a:pt x="111987" y="65481"/>
                    </a:cubicBezTo>
                    <a:cubicBezTo>
                      <a:pt x="109754" y="61760"/>
                      <a:pt x="107522" y="57667"/>
                      <a:pt x="105290" y="53947"/>
                    </a:cubicBezTo>
                    <a:cubicBezTo>
                      <a:pt x="104546" y="53947"/>
                      <a:pt x="103429" y="53947"/>
                      <a:pt x="102685" y="53947"/>
                    </a:cubicBezTo>
                    <a:cubicBezTo>
                      <a:pt x="103057" y="53203"/>
                      <a:pt x="103429" y="52459"/>
                      <a:pt x="103802" y="51715"/>
                    </a:cubicBezTo>
                    <a:cubicBezTo>
                      <a:pt x="101197" y="47994"/>
                      <a:pt x="98593" y="44274"/>
                      <a:pt x="95988" y="40553"/>
                    </a:cubicBezTo>
                    <a:cubicBezTo>
                      <a:pt x="95244" y="40553"/>
                      <a:pt x="94872" y="40925"/>
                      <a:pt x="94128" y="40925"/>
                    </a:cubicBezTo>
                    <a:cubicBezTo>
                      <a:pt x="94500" y="40181"/>
                      <a:pt x="94500" y="39437"/>
                      <a:pt x="94500" y="38693"/>
                    </a:cubicBezTo>
                    <a:cubicBezTo>
                      <a:pt x="91524" y="35345"/>
                      <a:pt x="88548" y="31996"/>
                      <a:pt x="85571" y="28648"/>
                    </a:cubicBezTo>
                    <a:cubicBezTo>
                      <a:pt x="84827" y="29020"/>
                      <a:pt x="84083" y="29392"/>
                      <a:pt x="83711" y="30136"/>
                    </a:cubicBezTo>
                    <a:cubicBezTo>
                      <a:pt x="83711" y="29020"/>
                      <a:pt x="83711" y="27904"/>
                      <a:pt x="83711" y="26788"/>
                    </a:cubicBezTo>
                    <a:cubicBezTo>
                      <a:pt x="80735" y="24183"/>
                      <a:pt x="77386" y="21207"/>
                      <a:pt x="74410" y="18230"/>
                    </a:cubicBezTo>
                    <a:cubicBezTo>
                      <a:pt x="73666" y="18974"/>
                      <a:pt x="73294" y="19719"/>
                      <a:pt x="72549" y="20463"/>
                    </a:cubicBezTo>
                    <a:cubicBezTo>
                      <a:pt x="72549" y="18974"/>
                      <a:pt x="72177" y="17858"/>
                      <a:pt x="72177" y="16370"/>
                    </a:cubicBezTo>
                    <a:cubicBezTo>
                      <a:pt x="68829" y="14138"/>
                      <a:pt x="65481" y="11906"/>
                      <a:pt x="62132" y="9673"/>
                    </a:cubicBezTo>
                    <a:cubicBezTo>
                      <a:pt x="61760" y="10417"/>
                      <a:pt x="61388" y="11534"/>
                      <a:pt x="61016" y="11906"/>
                    </a:cubicBezTo>
                    <a:cubicBezTo>
                      <a:pt x="60644" y="10789"/>
                      <a:pt x="60272" y="9673"/>
                      <a:pt x="59900" y="8185"/>
                    </a:cubicBezTo>
                    <a:cubicBezTo>
                      <a:pt x="56551" y="6697"/>
                      <a:pt x="53203" y="5209"/>
                      <a:pt x="49855" y="3720"/>
                    </a:cubicBezTo>
                    <a:cubicBezTo>
                      <a:pt x="49855" y="5209"/>
                      <a:pt x="49482" y="6697"/>
                      <a:pt x="49482" y="7813"/>
                    </a:cubicBezTo>
                    <a:cubicBezTo>
                      <a:pt x="48738" y="6325"/>
                      <a:pt x="47994" y="4465"/>
                      <a:pt x="47250" y="2604"/>
                    </a:cubicBezTo>
                    <a:cubicBezTo>
                      <a:pt x="44274" y="1860"/>
                      <a:pt x="40925" y="1116"/>
                      <a:pt x="37949" y="372"/>
                    </a:cubicBezTo>
                    <a:cubicBezTo>
                      <a:pt x="37949" y="1488"/>
                      <a:pt x="37949" y="2604"/>
                      <a:pt x="38321" y="3720"/>
                    </a:cubicBezTo>
                    <a:cubicBezTo>
                      <a:pt x="37577" y="2604"/>
                      <a:pt x="36833" y="1488"/>
                      <a:pt x="36461" y="0"/>
                    </a:cubicBezTo>
                    <a:cubicBezTo>
                      <a:pt x="33484" y="0"/>
                      <a:pt x="30880" y="0"/>
                      <a:pt x="27904" y="0"/>
                    </a:cubicBezTo>
                    <a:cubicBezTo>
                      <a:pt x="28276" y="1488"/>
                      <a:pt x="28276" y="2604"/>
                      <a:pt x="28648" y="3720"/>
                    </a:cubicBezTo>
                    <a:cubicBezTo>
                      <a:pt x="27904" y="2604"/>
                      <a:pt x="26787" y="1488"/>
                      <a:pt x="26043" y="372"/>
                    </a:cubicBezTo>
                    <a:cubicBezTo>
                      <a:pt x="23439" y="1116"/>
                      <a:pt x="20835" y="1860"/>
                      <a:pt x="18602" y="2604"/>
                    </a:cubicBezTo>
                    <a:cubicBezTo>
                      <a:pt x="18974" y="3720"/>
                      <a:pt x="19347" y="4837"/>
                      <a:pt x="19719" y="5953"/>
                    </a:cubicBezTo>
                    <a:cubicBezTo>
                      <a:pt x="18974" y="5209"/>
                      <a:pt x="17858" y="4093"/>
                      <a:pt x="17114" y="2976"/>
                    </a:cubicBezTo>
                    <a:cubicBezTo>
                      <a:pt x="15254" y="4465"/>
                      <a:pt x="13022" y="5953"/>
                      <a:pt x="10789" y="7813"/>
                    </a:cubicBezTo>
                    <a:cubicBezTo>
                      <a:pt x="11906" y="9673"/>
                      <a:pt x="12650" y="11906"/>
                      <a:pt x="13766" y="13766"/>
                    </a:cubicBezTo>
                    <a:cubicBezTo>
                      <a:pt x="12278" y="12650"/>
                      <a:pt x="10789" y="11161"/>
                      <a:pt x="8929" y="10045"/>
                    </a:cubicBezTo>
                    <a:cubicBezTo>
                      <a:pt x="7441" y="12278"/>
                      <a:pt x="5953" y="14510"/>
                      <a:pt x="4465" y="16742"/>
                    </a:cubicBezTo>
                    <a:cubicBezTo>
                      <a:pt x="5209" y="17858"/>
                      <a:pt x="5953" y="18974"/>
                      <a:pt x="6697" y="20091"/>
                    </a:cubicBezTo>
                    <a:cubicBezTo>
                      <a:pt x="5953" y="19347"/>
                      <a:pt x="4837" y="18974"/>
                      <a:pt x="3720" y="18230"/>
                    </a:cubicBezTo>
                    <a:cubicBezTo>
                      <a:pt x="2976" y="21207"/>
                      <a:pt x="1860" y="24183"/>
                      <a:pt x="1116" y="26788"/>
                    </a:cubicBezTo>
                    <a:cubicBezTo>
                      <a:pt x="2604" y="28276"/>
                      <a:pt x="3720" y="30136"/>
                      <a:pt x="5209" y="31624"/>
                    </a:cubicBezTo>
                    <a:cubicBezTo>
                      <a:pt x="3720" y="30880"/>
                      <a:pt x="2232" y="30508"/>
                      <a:pt x="744" y="29764"/>
                    </a:cubicBezTo>
                    <a:cubicBezTo>
                      <a:pt x="372" y="33112"/>
                      <a:pt x="372" y="36461"/>
                      <a:pt x="0" y="39809"/>
                    </a:cubicBezTo>
                    <a:cubicBezTo>
                      <a:pt x="1116" y="40553"/>
                      <a:pt x="1860" y="41669"/>
                      <a:pt x="2604" y="42413"/>
                    </a:cubicBezTo>
                    <a:cubicBezTo>
                      <a:pt x="1860" y="42413"/>
                      <a:pt x="744" y="42042"/>
                      <a:pt x="0" y="42042"/>
                    </a:cubicBezTo>
                    <a:cubicBezTo>
                      <a:pt x="372" y="45762"/>
                      <a:pt x="744" y="49483"/>
                      <a:pt x="1116" y="53203"/>
                    </a:cubicBezTo>
                    <a:cubicBezTo>
                      <a:pt x="2232" y="53947"/>
                      <a:pt x="3348" y="54691"/>
                      <a:pt x="4465" y="55435"/>
                    </a:cubicBezTo>
                    <a:cubicBezTo>
                      <a:pt x="3348" y="55435"/>
                      <a:pt x="2604" y="55807"/>
                      <a:pt x="1488" y="55807"/>
                    </a:cubicBezTo>
                    <a:cubicBezTo>
                      <a:pt x="2604" y="59900"/>
                      <a:pt x="3348" y="63620"/>
                      <a:pt x="4465" y="67713"/>
                    </a:cubicBezTo>
                    <a:cubicBezTo>
                      <a:pt x="5581" y="68085"/>
                      <a:pt x="6325" y="68829"/>
                      <a:pt x="7441" y="69201"/>
                    </a:cubicBezTo>
                    <a:cubicBezTo>
                      <a:pt x="6697" y="69573"/>
                      <a:pt x="5953" y="69945"/>
                      <a:pt x="5209" y="70317"/>
                    </a:cubicBezTo>
                    <a:cubicBezTo>
                      <a:pt x="6697" y="74410"/>
                      <a:pt x="8557" y="78502"/>
                      <a:pt x="10045" y="82223"/>
                    </a:cubicBezTo>
                    <a:cubicBezTo>
                      <a:pt x="11906" y="82967"/>
                      <a:pt x="13766" y="83339"/>
                      <a:pt x="15254" y="83711"/>
                    </a:cubicBezTo>
                    <a:cubicBezTo>
                      <a:pt x="14138" y="84827"/>
                      <a:pt x="13394" y="85943"/>
                      <a:pt x="12278" y="86687"/>
                    </a:cubicBezTo>
                    <a:cubicBezTo>
                      <a:pt x="14510" y="90780"/>
                      <a:pt x="16742" y="94500"/>
                      <a:pt x="18974" y="98593"/>
                    </a:cubicBezTo>
                    <a:cubicBezTo>
                      <a:pt x="19719" y="98593"/>
                      <a:pt x="20835" y="98593"/>
                      <a:pt x="21579" y="98593"/>
                    </a:cubicBezTo>
                    <a:cubicBezTo>
                      <a:pt x="21207" y="99337"/>
                      <a:pt x="20835" y="100081"/>
                      <a:pt x="20463" y="100825"/>
                    </a:cubicBezTo>
                    <a:cubicBezTo>
                      <a:pt x="23067" y="104546"/>
                      <a:pt x="25671" y="108266"/>
                      <a:pt x="28276" y="111615"/>
                    </a:cubicBezTo>
                    <a:cubicBezTo>
                      <a:pt x="29020" y="111615"/>
                      <a:pt x="29392" y="111242"/>
                      <a:pt x="30136" y="111242"/>
                    </a:cubicBezTo>
                    <a:cubicBezTo>
                      <a:pt x="30136" y="111987"/>
                      <a:pt x="29764" y="112731"/>
                      <a:pt x="29764" y="113475"/>
                    </a:cubicBezTo>
                    <a:cubicBezTo>
                      <a:pt x="32740" y="116823"/>
                      <a:pt x="35717" y="120172"/>
                      <a:pt x="38693" y="123520"/>
                    </a:cubicBezTo>
                    <a:cubicBezTo>
                      <a:pt x="39437" y="123148"/>
                      <a:pt x="40181" y="122776"/>
                      <a:pt x="40553" y="122032"/>
                    </a:cubicBezTo>
                    <a:cubicBezTo>
                      <a:pt x="40553" y="123148"/>
                      <a:pt x="40553" y="124264"/>
                      <a:pt x="40553" y="125008"/>
                    </a:cubicBezTo>
                    <a:cubicBezTo>
                      <a:pt x="43902" y="127985"/>
                      <a:pt x="46878" y="130589"/>
                      <a:pt x="50227" y="133565"/>
                    </a:cubicBezTo>
                    <a:cubicBezTo>
                      <a:pt x="50971" y="132821"/>
                      <a:pt x="51343" y="132077"/>
                      <a:pt x="52087" y="131333"/>
                    </a:cubicBezTo>
                    <a:cubicBezTo>
                      <a:pt x="52459" y="132821"/>
                      <a:pt x="52459" y="133938"/>
                      <a:pt x="52459" y="135426"/>
                    </a:cubicBezTo>
                    <a:cubicBezTo>
                      <a:pt x="55807" y="137658"/>
                      <a:pt x="59156" y="139890"/>
                      <a:pt x="62504" y="141750"/>
                    </a:cubicBezTo>
                    <a:cubicBezTo>
                      <a:pt x="62876" y="141006"/>
                      <a:pt x="63248" y="140262"/>
                      <a:pt x="63620" y="139518"/>
                    </a:cubicBezTo>
                    <a:cubicBezTo>
                      <a:pt x="63992" y="140634"/>
                      <a:pt x="64364" y="142122"/>
                      <a:pt x="64736" y="143239"/>
                    </a:cubicBezTo>
                    <a:cubicBezTo>
                      <a:pt x="68085" y="144727"/>
                      <a:pt x="71433" y="146215"/>
                      <a:pt x="74410" y="147703"/>
                    </a:cubicBezTo>
                    <a:cubicBezTo>
                      <a:pt x="74782" y="146215"/>
                      <a:pt x="74782" y="145099"/>
                      <a:pt x="75154" y="143611"/>
                    </a:cubicBezTo>
                    <a:cubicBezTo>
                      <a:pt x="75898" y="145471"/>
                      <a:pt x="76642" y="146959"/>
                      <a:pt x="77386" y="148819"/>
                    </a:cubicBezTo>
                    <a:cubicBezTo>
                      <a:pt x="80735" y="149563"/>
                      <a:pt x="83711" y="150308"/>
                      <a:pt x="86687" y="151052"/>
                    </a:cubicBezTo>
                    <a:cubicBezTo>
                      <a:pt x="86687" y="149936"/>
                      <a:pt x="86687" y="148819"/>
                      <a:pt x="86687" y="147703"/>
                    </a:cubicBezTo>
                    <a:cubicBezTo>
                      <a:pt x="87431" y="148819"/>
                      <a:pt x="88175" y="149936"/>
                      <a:pt x="88548" y="151424"/>
                    </a:cubicBezTo>
                    <a:cubicBezTo>
                      <a:pt x="91524" y="151424"/>
                      <a:pt x="94128" y="151424"/>
                      <a:pt x="97105" y="151424"/>
                    </a:cubicBezTo>
                    <a:cubicBezTo>
                      <a:pt x="96733" y="149936"/>
                      <a:pt x="96733" y="148819"/>
                      <a:pt x="96361" y="147703"/>
                    </a:cubicBezTo>
                    <a:cubicBezTo>
                      <a:pt x="97105" y="148819"/>
                      <a:pt x="98221" y="149936"/>
                      <a:pt x="98965" y="151052"/>
                    </a:cubicBezTo>
                    <a:cubicBezTo>
                      <a:pt x="101569" y="150308"/>
                      <a:pt x="104174" y="149563"/>
                      <a:pt x="106406" y="148819"/>
                    </a:cubicBezTo>
                    <a:cubicBezTo>
                      <a:pt x="106034" y="147703"/>
                      <a:pt x="105662" y="146587"/>
                      <a:pt x="105290" y="145099"/>
                    </a:cubicBezTo>
                    <a:cubicBezTo>
                      <a:pt x="106034" y="146215"/>
                      <a:pt x="107150" y="146959"/>
                      <a:pt x="107894" y="148075"/>
                    </a:cubicBezTo>
                    <a:cubicBezTo>
                      <a:pt x="110126" y="146587"/>
                      <a:pt x="111987" y="145099"/>
                      <a:pt x="114219" y="143239"/>
                    </a:cubicBezTo>
                    <a:cubicBezTo>
                      <a:pt x="113103" y="141379"/>
                      <a:pt x="112359" y="139518"/>
                      <a:pt x="111242" y="137658"/>
                    </a:cubicBezTo>
                    <a:cubicBezTo>
                      <a:pt x="111987" y="139890"/>
                      <a:pt x="113847" y="141006"/>
                      <a:pt x="115335" y="142495"/>
                    </a:cubicBezTo>
                    <a:close/>
                  </a:path>
                </a:pathLst>
              </a:custGeom>
              <a:solidFill>
                <a:srgbClr val="000001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694" name="Freeform: Shape 2693">
                <a:extLst>
                  <a:ext uri="{FF2B5EF4-FFF2-40B4-BE49-F238E27FC236}">
                    <a16:creationId xmlns:a16="http://schemas.microsoft.com/office/drawing/2014/main" id="{BC31DDFB-CEFC-4941-A0FD-71A34058E7C1}"/>
                  </a:ext>
                </a:extLst>
              </p:cNvPr>
              <p:cNvSpPr/>
              <p:nvPr/>
            </p:nvSpPr>
            <p:spPr>
              <a:xfrm>
                <a:off x="5376458" y="4197279"/>
                <a:ext cx="125380" cy="151051"/>
              </a:xfrm>
              <a:custGeom>
                <a:avLst/>
                <a:gdLst>
                  <a:gd name="connsiteX0" fmla="*/ 116451 w 125380"/>
                  <a:gd name="connsiteY0" fmla="*/ 142494 h 151051"/>
                  <a:gd name="connsiteX1" fmla="*/ 120916 w 125380"/>
                  <a:gd name="connsiteY1" fmla="*/ 135426 h 151051"/>
                  <a:gd name="connsiteX2" fmla="*/ 118683 w 125380"/>
                  <a:gd name="connsiteY2" fmla="*/ 132077 h 151051"/>
                  <a:gd name="connsiteX3" fmla="*/ 121660 w 125380"/>
                  <a:gd name="connsiteY3" fmla="*/ 133937 h 151051"/>
                  <a:gd name="connsiteX4" fmla="*/ 124264 w 125380"/>
                  <a:gd name="connsiteY4" fmla="*/ 125380 h 151051"/>
                  <a:gd name="connsiteX5" fmla="*/ 120172 w 125380"/>
                  <a:gd name="connsiteY5" fmla="*/ 120544 h 151051"/>
                  <a:gd name="connsiteX6" fmla="*/ 124636 w 125380"/>
                  <a:gd name="connsiteY6" fmla="*/ 122404 h 151051"/>
                  <a:gd name="connsiteX7" fmla="*/ 125380 w 125380"/>
                  <a:gd name="connsiteY7" fmla="*/ 112359 h 151051"/>
                  <a:gd name="connsiteX8" fmla="*/ 122776 w 125380"/>
                  <a:gd name="connsiteY8" fmla="*/ 109754 h 151051"/>
                  <a:gd name="connsiteX9" fmla="*/ 125380 w 125380"/>
                  <a:gd name="connsiteY9" fmla="*/ 110126 h 151051"/>
                  <a:gd name="connsiteX10" fmla="*/ 124264 w 125380"/>
                  <a:gd name="connsiteY10" fmla="*/ 98965 h 151051"/>
                  <a:gd name="connsiteX11" fmla="*/ 120916 w 125380"/>
                  <a:gd name="connsiteY11" fmla="*/ 96733 h 151051"/>
                  <a:gd name="connsiteX12" fmla="*/ 123892 w 125380"/>
                  <a:gd name="connsiteY12" fmla="*/ 96361 h 151051"/>
                  <a:gd name="connsiteX13" fmla="*/ 120916 w 125380"/>
                  <a:gd name="connsiteY13" fmla="*/ 84455 h 151051"/>
                  <a:gd name="connsiteX14" fmla="*/ 117939 w 125380"/>
                  <a:gd name="connsiteY14" fmla="*/ 82967 h 151051"/>
                  <a:gd name="connsiteX15" fmla="*/ 120172 w 125380"/>
                  <a:gd name="connsiteY15" fmla="*/ 82223 h 151051"/>
                  <a:gd name="connsiteX16" fmla="*/ 115335 w 125380"/>
                  <a:gd name="connsiteY16" fmla="*/ 69945 h 151051"/>
                  <a:gd name="connsiteX17" fmla="*/ 110126 w 125380"/>
                  <a:gd name="connsiteY17" fmla="*/ 68457 h 151051"/>
                  <a:gd name="connsiteX18" fmla="*/ 113103 w 125380"/>
                  <a:gd name="connsiteY18" fmla="*/ 65480 h 151051"/>
                  <a:gd name="connsiteX19" fmla="*/ 106406 w 125380"/>
                  <a:gd name="connsiteY19" fmla="*/ 53575 h 151051"/>
                  <a:gd name="connsiteX20" fmla="*/ 103802 w 125380"/>
                  <a:gd name="connsiteY20" fmla="*/ 53575 h 151051"/>
                  <a:gd name="connsiteX21" fmla="*/ 104918 w 125380"/>
                  <a:gd name="connsiteY21" fmla="*/ 51343 h 151051"/>
                  <a:gd name="connsiteX22" fmla="*/ 97105 w 125380"/>
                  <a:gd name="connsiteY22" fmla="*/ 40553 h 151051"/>
                  <a:gd name="connsiteX23" fmla="*/ 95244 w 125380"/>
                  <a:gd name="connsiteY23" fmla="*/ 40925 h 151051"/>
                  <a:gd name="connsiteX24" fmla="*/ 95616 w 125380"/>
                  <a:gd name="connsiteY24" fmla="*/ 38693 h 151051"/>
                  <a:gd name="connsiteX25" fmla="*/ 86687 w 125380"/>
                  <a:gd name="connsiteY25" fmla="*/ 28648 h 151051"/>
                  <a:gd name="connsiteX26" fmla="*/ 84827 w 125380"/>
                  <a:gd name="connsiteY26" fmla="*/ 30136 h 151051"/>
                  <a:gd name="connsiteX27" fmla="*/ 84827 w 125380"/>
                  <a:gd name="connsiteY27" fmla="*/ 26788 h 151051"/>
                  <a:gd name="connsiteX28" fmla="*/ 75526 w 125380"/>
                  <a:gd name="connsiteY28" fmla="*/ 18230 h 151051"/>
                  <a:gd name="connsiteX29" fmla="*/ 73666 w 125380"/>
                  <a:gd name="connsiteY29" fmla="*/ 20463 h 151051"/>
                  <a:gd name="connsiteX30" fmla="*/ 73293 w 125380"/>
                  <a:gd name="connsiteY30" fmla="*/ 16370 h 151051"/>
                  <a:gd name="connsiteX31" fmla="*/ 63248 w 125380"/>
                  <a:gd name="connsiteY31" fmla="*/ 9673 h 151051"/>
                  <a:gd name="connsiteX32" fmla="*/ 62132 w 125380"/>
                  <a:gd name="connsiteY32" fmla="*/ 11906 h 151051"/>
                  <a:gd name="connsiteX33" fmla="*/ 61016 w 125380"/>
                  <a:gd name="connsiteY33" fmla="*/ 8185 h 151051"/>
                  <a:gd name="connsiteX34" fmla="*/ 50971 w 125380"/>
                  <a:gd name="connsiteY34" fmla="*/ 3720 h 151051"/>
                  <a:gd name="connsiteX35" fmla="*/ 50227 w 125380"/>
                  <a:gd name="connsiteY35" fmla="*/ 7813 h 151051"/>
                  <a:gd name="connsiteX36" fmla="*/ 47994 w 125380"/>
                  <a:gd name="connsiteY36" fmla="*/ 2604 h 151051"/>
                  <a:gd name="connsiteX37" fmla="*/ 38693 w 125380"/>
                  <a:gd name="connsiteY37" fmla="*/ 372 h 151051"/>
                  <a:gd name="connsiteX38" fmla="*/ 38693 w 125380"/>
                  <a:gd name="connsiteY38" fmla="*/ 3720 h 151051"/>
                  <a:gd name="connsiteX39" fmla="*/ 36833 w 125380"/>
                  <a:gd name="connsiteY39" fmla="*/ 0 h 151051"/>
                  <a:gd name="connsiteX40" fmla="*/ 28276 w 125380"/>
                  <a:gd name="connsiteY40" fmla="*/ 0 h 151051"/>
                  <a:gd name="connsiteX41" fmla="*/ 29020 w 125380"/>
                  <a:gd name="connsiteY41" fmla="*/ 3720 h 151051"/>
                  <a:gd name="connsiteX42" fmla="*/ 26415 w 125380"/>
                  <a:gd name="connsiteY42" fmla="*/ 0 h 151051"/>
                  <a:gd name="connsiteX43" fmla="*/ 18974 w 125380"/>
                  <a:gd name="connsiteY43" fmla="*/ 2604 h 151051"/>
                  <a:gd name="connsiteX44" fmla="*/ 20091 w 125380"/>
                  <a:gd name="connsiteY44" fmla="*/ 5953 h 151051"/>
                  <a:gd name="connsiteX45" fmla="*/ 17486 w 125380"/>
                  <a:gd name="connsiteY45" fmla="*/ 2976 h 151051"/>
                  <a:gd name="connsiteX46" fmla="*/ 11161 w 125380"/>
                  <a:gd name="connsiteY46" fmla="*/ 7441 h 151051"/>
                  <a:gd name="connsiteX47" fmla="*/ 14138 w 125380"/>
                  <a:gd name="connsiteY47" fmla="*/ 13394 h 151051"/>
                  <a:gd name="connsiteX48" fmla="*/ 9301 w 125380"/>
                  <a:gd name="connsiteY48" fmla="*/ 9301 h 151051"/>
                  <a:gd name="connsiteX49" fmla="*/ 4837 w 125380"/>
                  <a:gd name="connsiteY49" fmla="*/ 15998 h 151051"/>
                  <a:gd name="connsiteX50" fmla="*/ 7069 w 125380"/>
                  <a:gd name="connsiteY50" fmla="*/ 19347 h 151051"/>
                  <a:gd name="connsiteX51" fmla="*/ 4093 w 125380"/>
                  <a:gd name="connsiteY51" fmla="*/ 17486 h 151051"/>
                  <a:gd name="connsiteX52" fmla="*/ 1488 w 125380"/>
                  <a:gd name="connsiteY52" fmla="*/ 26043 h 151051"/>
                  <a:gd name="connsiteX53" fmla="*/ 5581 w 125380"/>
                  <a:gd name="connsiteY53" fmla="*/ 30880 h 151051"/>
                  <a:gd name="connsiteX54" fmla="*/ 744 w 125380"/>
                  <a:gd name="connsiteY54" fmla="*/ 29020 h 151051"/>
                  <a:gd name="connsiteX55" fmla="*/ 0 w 125380"/>
                  <a:gd name="connsiteY55" fmla="*/ 39437 h 151051"/>
                  <a:gd name="connsiteX56" fmla="*/ 2604 w 125380"/>
                  <a:gd name="connsiteY56" fmla="*/ 42041 h 151051"/>
                  <a:gd name="connsiteX57" fmla="*/ 0 w 125380"/>
                  <a:gd name="connsiteY57" fmla="*/ 41669 h 151051"/>
                  <a:gd name="connsiteX58" fmla="*/ 1116 w 125380"/>
                  <a:gd name="connsiteY58" fmla="*/ 52831 h 151051"/>
                  <a:gd name="connsiteX59" fmla="*/ 4465 w 125380"/>
                  <a:gd name="connsiteY59" fmla="*/ 55435 h 151051"/>
                  <a:gd name="connsiteX60" fmla="*/ 1488 w 125380"/>
                  <a:gd name="connsiteY60" fmla="*/ 55807 h 151051"/>
                  <a:gd name="connsiteX61" fmla="*/ 4465 w 125380"/>
                  <a:gd name="connsiteY61" fmla="*/ 67713 h 151051"/>
                  <a:gd name="connsiteX62" fmla="*/ 7441 w 125380"/>
                  <a:gd name="connsiteY62" fmla="*/ 69201 h 151051"/>
                  <a:gd name="connsiteX63" fmla="*/ 5209 w 125380"/>
                  <a:gd name="connsiteY63" fmla="*/ 69945 h 151051"/>
                  <a:gd name="connsiteX64" fmla="*/ 10045 w 125380"/>
                  <a:gd name="connsiteY64" fmla="*/ 81851 h 151051"/>
                  <a:gd name="connsiteX65" fmla="*/ 15254 w 125380"/>
                  <a:gd name="connsiteY65" fmla="*/ 83339 h 151051"/>
                  <a:gd name="connsiteX66" fmla="*/ 12278 w 125380"/>
                  <a:gd name="connsiteY66" fmla="*/ 86315 h 151051"/>
                  <a:gd name="connsiteX67" fmla="*/ 18974 w 125380"/>
                  <a:gd name="connsiteY67" fmla="*/ 97849 h 151051"/>
                  <a:gd name="connsiteX68" fmla="*/ 21579 w 125380"/>
                  <a:gd name="connsiteY68" fmla="*/ 97849 h 151051"/>
                  <a:gd name="connsiteX69" fmla="*/ 20463 w 125380"/>
                  <a:gd name="connsiteY69" fmla="*/ 100081 h 151051"/>
                  <a:gd name="connsiteX70" fmla="*/ 28276 w 125380"/>
                  <a:gd name="connsiteY70" fmla="*/ 110870 h 151051"/>
                  <a:gd name="connsiteX71" fmla="*/ 30136 w 125380"/>
                  <a:gd name="connsiteY71" fmla="*/ 110498 h 151051"/>
                  <a:gd name="connsiteX72" fmla="*/ 29764 w 125380"/>
                  <a:gd name="connsiteY72" fmla="*/ 112731 h 151051"/>
                  <a:gd name="connsiteX73" fmla="*/ 38693 w 125380"/>
                  <a:gd name="connsiteY73" fmla="*/ 122776 h 151051"/>
                  <a:gd name="connsiteX74" fmla="*/ 40553 w 125380"/>
                  <a:gd name="connsiteY74" fmla="*/ 121288 h 151051"/>
                  <a:gd name="connsiteX75" fmla="*/ 40553 w 125380"/>
                  <a:gd name="connsiteY75" fmla="*/ 124264 h 151051"/>
                  <a:gd name="connsiteX76" fmla="*/ 49854 w 125380"/>
                  <a:gd name="connsiteY76" fmla="*/ 132821 h 151051"/>
                  <a:gd name="connsiteX77" fmla="*/ 51715 w 125380"/>
                  <a:gd name="connsiteY77" fmla="*/ 130589 h 151051"/>
                  <a:gd name="connsiteX78" fmla="*/ 52459 w 125380"/>
                  <a:gd name="connsiteY78" fmla="*/ 135054 h 151051"/>
                  <a:gd name="connsiteX79" fmla="*/ 62504 w 125380"/>
                  <a:gd name="connsiteY79" fmla="*/ 141750 h 151051"/>
                  <a:gd name="connsiteX80" fmla="*/ 63620 w 125380"/>
                  <a:gd name="connsiteY80" fmla="*/ 139146 h 151051"/>
                  <a:gd name="connsiteX81" fmla="*/ 64736 w 125380"/>
                  <a:gd name="connsiteY81" fmla="*/ 142867 h 151051"/>
                  <a:gd name="connsiteX82" fmla="*/ 74410 w 125380"/>
                  <a:gd name="connsiteY82" fmla="*/ 147331 h 151051"/>
                  <a:gd name="connsiteX83" fmla="*/ 75154 w 125380"/>
                  <a:gd name="connsiteY83" fmla="*/ 143239 h 151051"/>
                  <a:gd name="connsiteX84" fmla="*/ 77386 w 125380"/>
                  <a:gd name="connsiteY84" fmla="*/ 148447 h 151051"/>
                  <a:gd name="connsiteX85" fmla="*/ 86687 w 125380"/>
                  <a:gd name="connsiteY85" fmla="*/ 150680 h 151051"/>
                  <a:gd name="connsiteX86" fmla="*/ 86687 w 125380"/>
                  <a:gd name="connsiteY86" fmla="*/ 147331 h 151051"/>
                  <a:gd name="connsiteX87" fmla="*/ 88547 w 125380"/>
                  <a:gd name="connsiteY87" fmla="*/ 151052 h 151051"/>
                  <a:gd name="connsiteX88" fmla="*/ 97105 w 125380"/>
                  <a:gd name="connsiteY88" fmla="*/ 151052 h 151051"/>
                  <a:gd name="connsiteX89" fmla="*/ 96361 w 125380"/>
                  <a:gd name="connsiteY89" fmla="*/ 147331 h 151051"/>
                  <a:gd name="connsiteX90" fmla="*/ 98965 w 125380"/>
                  <a:gd name="connsiteY90" fmla="*/ 150680 h 151051"/>
                  <a:gd name="connsiteX91" fmla="*/ 106406 w 125380"/>
                  <a:gd name="connsiteY91" fmla="*/ 148447 h 151051"/>
                  <a:gd name="connsiteX92" fmla="*/ 105290 w 125380"/>
                  <a:gd name="connsiteY92" fmla="*/ 144727 h 151051"/>
                  <a:gd name="connsiteX93" fmla="*/ 107894 w 125380"/>
                  <a:gd name="connsiteY93" fmla="*/ 147703 h 151051"/>
                  <a:gd name="connsiteX94" fmla="*/ 114219 w 125380"/>
                  <a:gd name="connsiteY94" fmla="*/ 142867 h 151051"/>
                  <a:gd name="connsiteX95" fmla="*/ 111242 w 125380"/>
                  <a:gd name="connsiteY95" fmla="*/ 136914 h 151051"/>
                  <a:gd name="connsiteX96" fmla="*/ 116451 w 125380"/>
                  <a:gd name="connsiteY96" fmla="*/ 142494 h 1510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</a:cxnLst>
                <a:rect l="l" t="t" r="r" b="b"/>
                <a:pathLst>
                  <a:path w="125380" h="151051">
                    <a:moveTo>
                      <a:pt x="116451" y="142494"/>
                    </a:moveTo>
                    <a:cubicBezTo>
                      <a:pt x="117939" y="140262"/>
                      <a:pt x="119428" y="138030"/>
                      <a:pt x="120916" y="135426"/>
                    </a:cubicBezTo>
                    <a:cubicBezTo>
                      <a:pt x="120172" y="134309"/>
                      <a:pt x="119428" y="133193"/>
                      <a:pt x="118683" y="132077"/>
                    </a:cubicBezTo>
                    <a:cubicBezTo>
                      <a:pt x="119800" y="132821"/>
                      <a:pt x="120544" y="133193"/>
                      <a:pt x="121660" y="133937"/>
                    </a:cubicBezTo>
                    <a:cubicBezTo>
                      <a:pt x="122404" y="130961"/>
                      <a:pt x="123520" y="127985"/>
                      <a:pt x="124264" y="125380"/>
                    </a:cubicBezTo>
                    <a:cubicBezTo>
                      <a:pt x="122776" y="123892"/>
                      <a:pt x="121660" y="122404"/>
                      <a:pt x="120172" y="120544"/>
                    </a:cubicBezTo>
                    <a:cubicBezTo>
                      <a:pt x="121660" y="121288"/>
                      <a:pt x="123148" y="121660"/>
                      <a:pt x="124636" y="122404"/>
                    </a:cubicBezTo>
                    <a:cubicBezTo>
                      <a:pt x="125008" y="119055"/>
                      <a:pt x="125008" y="115707"/>
                      <a:pt x="125380" y="112359"/>
                    </a:cubicBezTo>
                    <a:cubicBezTo>
                      <a:pt x="124636" y="111615"/>
                      <a:pt x="123520" y="110498"/>
                      <a:pt x="122776" y="109754"/>
                    </a:cubicBezTo>
                    <a:cubicBezTo>
                      <a:pt x="123520" y="110126"/>
                      <a:pt x="124636" y="110126"/>
                      <a:pt x="125380" y="110126"/>
                    </a:cubicBezTo>
                    <a:cubicBezTo>
                      <a:pt x="125008" y="106406"/>
                      <a:pt x="124636" y="102685"/>
                      <a:pt x="124264" y="98965"/>
                    </a:cubicBezTo>
                    <a:cubicBezTo>
                      <a:pt x="123148" y="98221"/>
                      <a:pt x="122032" y="97477"/>
                      <a:pt x="120916" y="96733"/>
                    </a:cubicBezTo>
                    <a:cubicBezTo>
                      <a:pt x="122032" y="96733"/>
                      <a:pt x="122776" y="96733"/>
                      <a:pt x="123892" y="96361"/>
                    </a:cubicBezTo>
                    <a:cubicBezTo>
                      <a:pt x="122776" y="92268"/>
                      <a:pt x="122032" y="88547"/>
                      <a:pt x="120916" y="84455"/>
                    </a:cubicBezTo>
                    <a:cubicBezTo>
                      <a:pt x="119800" y="84083"/>
                      <a:pt x="119056" y="83339"/>
                      <a:pt x="117939" y="82967"/>
                    </a:cubicBezTo>
                    <a:cubicBezTo>
                      <a:pt x="118683" y="82595"/>
                      <a:pt x="119428" y="82223"/>
                      <a:pt x="120172" y="82223"/>
                    </a:cubicBezTo>
                    <a:cubicBezTo>
                      <a:pt x="118683" y="78130"/>
                      <a:pt x="116823" y="74038"/>
                      <a:pt x="115335" y="69945"/>
                    </a:cubicBezTo>
                    <a:cubicBezTo>
                      <a:pt x="113475" y="69573"/>
                      <a:pt x="111987" y="68829"/>
                      <a:pt x="110126" y="68457"/>
                    </a:cubicBezTo>
                    <a:cubicBezTo>
                      <a:pt x="111242" y="67341"/>
                      <a:pt x="112359" y="66225"/>
                      <a:pt x="113103" y="65480"/>
                    </a:cubicBezTo>
                    <a:cubicBezTo>
                      <a:pt x="110870" y="61388"/>
                      <a:pt x="108638" y="57667"/>
                      <a:pt x="106406" y="53575"/>
                    </a:cubicBezTo>
                    <a:cubicBezTo>
                      <a:pt x="105662" y="53575"/>
                      <a:pt x="104546" y="53575"/>
                      <a:pt x="103802" y="53575"/>
                    </a:cubicBezTo>
                    <a:cubicBezTo>
                      <a:pt x="104174" y="52831"/>
                      <a:pt x="104546" y="52087"/>
                      <a:pt x="104918" y="51343"/>
                    </a:cubicBezTo>
                    <a:cubicBezTo>
                      <a:pt x="102313" y="47622"/>
                      <a:pt x="99709" y="44274"/>
                      <a:pt x="97105" y="40553"/>
                    </a:cubicBezTo>
                    <a:cubicBezTo>
                      <a:pt x="96733" y="40553"/>
                      <a:pt x="95988" y="40925"/>
                      <a:pt x="95244" y="40925"/>
                    </a:cubicBezTo>
                    <a:cubicBezTo>
                      <a:pt x="95616" y="40181"/>
                      <a:pt x="95616" y="39437"/>
                      <a:pt x="95616" y="38693"/>
                    </a:cubicBezTo>
                    <a:cubicBezTo>
                      <a:pt x="92640" y="35345"/>
                      <a:pt x="89664" y="31996"/>
                      <a:pt x="86687" y="28648"/>
                    </a:cubicBezTo>
                    <a:cubicBezTo>
                      <a:pt x="85943" y="29020"/>
                      <a:pt x="85571" y="29392"/>
                      <a:pt x="84827" y="30136"/>
                    </a:cubicBezTo>
                    <a:cubicBezTo>
                      <a:pt x="84827" y="29020"/>
                      <a:pt x="84827" y="27904"/>
                      <a:pt x="84827" y="26788"/>
                    </a:cubicBezTo>
                    <a:cubicBezTo>
                      <a:pt x="81851" y="23811"/>
                      <a:pt x="78502" y="21207"/>
                      <a:pt x="75526" y="18230"/>
                    </a:cubicBezTo>
                    <a:cubicBezTo>
                      <a:pt x="74782" y="18974"/>
                      <a:pt x="74410" y="19719"/>
                      <a:pt x="73666" y="20463"/>
                    </a:cubicBezTo>
                    <a:cubicBezTo>
                      <a:pt x="73666" y="18974"/>
                      <a:pt x="73293" y="17858"/>
                      <a:pt x="73293" y="16370"/>
                    </a:cubicBezTo>
                    <a:cubicBezTo>
                      <a:pt x="69945" y="14138"/>
                      <a:pt x="66597" y="11906"/>
                      <a:pt x="63248" y="9673"/>
                    </a:cubicBezTo>
                    <a:cubicBezTo>
                      <a:pt x="62876" y="10417"/>
                      <a:pt x="62504" y="11161"/>
                      <a:pt x="62132" y="11906"/>
                    </a:cubicBezTo>
                    <a:cubicBezTo>
                      <a:pt x="61760" y="10789"/>
                      <a:pt x="61388" y="9673"/>
                      <a:pt x="61016" y="8185"/>
                    </a:cubicBezTo>
                    <a:cubicBezTo>
                      <a:pt x="57668" y="6697"/>
                      <a:pt x="54319" y="5209"/>
                      <a:pt x="50971" y="3720"/>
                    </a:cubicBezTo>
                    <a:cubicBezTo>
                      <a:pt x="50971" y="5209"/>
                      <a:pt x="50599" y="6697"/>
                      <a:pt x="50227" y="7813"/>
                    </a:cubicBezTo>
                    <a:cubicBezTo>
                      <a:pt x="49482" y="5953"/>
                      <a:pt x="48738" y="4465"/>
                      <a:pt x="47994" y="2604"/>
                    </a:cubicBezTo>
                    <a:cubicBezTo>
                      <a:pt x="45018" y="1860"/>
                      <a:pt x="41669" y="1116"/>
                      <a:pt x="38693" y="372"/>
                    </a:cubicBezTo>
                    <a:cubicBezTo>
                      <a:pt x="38693" y="1488"/>
                      <a:pt x="38693" y="2604"/>
                      <a:pt x="38693" y="3720"/>
                    </a:cubicBezTo>
                    <a:cubicBezTo>
                      <a:pt x="37949" y="2604"/>
                      <a:pt x="37205" y="1488"/>
                      <a:pt x="36833" y="0"/>
                    </a:cubicBezTo>
                    <a:cubicBezTo>
                      <a:pt x="33856" y="0"/>
                      <a:pt x="31252" y="0"/>
                      <a:pt x="28276" y="0"/>
                    </a:cubicBezTo>
                    <a:cubicBezTo>
                      <a:pt x="28648" y="1488"/>
                      <a:pt x="29020" y="2604"/>
                      <a:pt x="29020" y="3720"/>
                    </a:cubicBezTo>
                    <a:cubicBezTo>
                      <a:pt x="28276" y="2604"/>
                      <a:pt x="27159" y="1488"/>
                      <a:pt x="26415" y="0"/>
                    </a:cubicBezTo>
                    <a:cubicBezTo>
                      <a:pt x="23811" y="744"/>
                      <a:pt x="21579" y="1488"/>
                      <a:pt x="18974" y="2604"/>
                    </a:cubicBezTo>
                    <a:cubicBezTo>
                      <a:pt x="19346" y="3720"/>
                      <a:pt x="19719" y="4837"/>
                      <a:pt x="20091" y="5953"/>
                    </a:cubicBezTo>
                    <a:cubicBezTo>
                      <a:pt x="19346" y="5209"/>
                      <a:pt x="18230" y="4092"/>
                      <a:pt x="17486" y="2976"/>
                    </a:cubicBezTo>
                    <a:cubicBezTo>
                      <a:pt x="15626" y="4465"/>
                      <a:pt x="13394" y="5953"/>
                      <a:pt x="11161" y="7441"/>
                    </a:cubicBezTo>
                    <a:cubicBezTo>
                      <a:pt x="12278" y="9673"/>
                      <a:pt x="13022" y="11533"/>
                      <a:pt x="14138" y="13394"/>
                    </a:cubicBezTo>
                    <a:cubicBezTo>
                      <a:pt x="12650" y="11906"/>
                      <a:pt x="11161" y="10789"/>
                      <a:pt x="9301" y="9301"/>
                    </a:cubicBezTo>
                    <a:cubicBezTo>
                      <a:pt x="7813" y="11533"/>
                      <a:pt x="6325" y="13766"/>
                      <a:pt x="4837" y="15998"/>
                    </a:cubicBezTo>
                    <a:cubicBezTo>
                      <a:pt x="5581" y="17114"/>
                      <a:pt x="6325" y="18230"/>
                      <a:pt x="7069" y="19347"/>
                    </a:cubicBezTo>
                    <a:cubicBezTo>
                      <a:pt x="6325" y="18602"/>
                      <a:pt x="5209" y="18230"/>
                      <a:pt x="4093" y="17486"/>
                    </a:cubicBezTo>
                    <a:cubicBezTo>
                      <a:pt x="3348" y="20463"/>
                      <a:pt x="2232" y="23439"/>
                      <a:pt x="1488" y="26043"/>
                    </a:cubicBezTo>
                    <a:cubicBezTo>
                      <a:pt x="2976" y="27532"/>
                      <a:pt x="4093" y="29392"/>
                      <a:pt x="5581" y="30880"/>
                    </a:cubicBezTo>
                    <a:cubicBezTo>
                      <a:pt x="4093" y="30136"/>
                      <a:pt x="2604" y="29764"/>
                      <a:pt x="744" y="29020"/>
                    </a:cubicBezTo>
                    <a:cubicBezTo>
                      <a:pt x="744" y="32368"/>
                      <a:pt x="372" y="36089"/>
                      <a:pt x="0" y="39437"/>
                    </a:cubicBezTo>
                    <a:cubicBezTo>
                      <a:pt x="744" y="40181"/>
                      <a:pt x="1860" y="41297"/>
                      <a:pt x="2604" y="42041"/>
                    </a:cubicBezTo>
                    <a:cubicBezTo>
                      <a:pt x="1860" y="42041"/>
                      <a:pt x="744" y="41669"/>
                      <a:pt x="0" y="41669"/>
                    </a:cubicBezTo>
                    <a:cubicBezTo>
                      <a:pt x="372" y="45390"/>
                      <a:pt x="744" y="49110"/>
                      <a:pt x="1116" y="52831"/>
                    </a:cubicBezTo>
                    <a:cubicBezTo>
                      <a:pt x="2232" y="53575"/>
                      <a:pt x="3348" y="54319"/>
                      <a:pt x="4465" y="55435"/>
                    </a:cubicBezTo>
                    <a:cubicBezTo>
                      <a:pt x="3348" y="55435"/>
                      <a:pt x="2604" y="55435"/>
                      <a:pt x="1488" y="55807"/>
                    </a:cubicBezTo>
                    <a:cubicBezTo>
                      <a:pt x="2604" y="59900"/>
                      <a:pt x="3720" y="63620"/>
                      <a:pt x="4465" y="67713"/>
                    </a:cubicBezTo>
                    <a:cubicBezTo>
                      <a:pt x="5581" y="68085"/>
                      <a:pt x="6325" y="68829"/>
                      <a:pt x="7441" y="69201"/>
                    </a:cubicBezTo>
                    <a:cubicBezTo>
                      <a:pt x="6697" y="69573"/>
                      <a:pt x="5953" y="69945"/>
                      <a:pt x="5209" y="69945"/>
                    </a:cubicBezTo>
                    <a:cubicBezTo>
                      <a:pt x="6697" y="74038"/>
                      <a:pt x="8557" y="78130"/>
                      <a:pt x="10045" y="81851"/>
                    </a:cubicBezTo>
                    <a:cubicBezTo>
                      <a:pt x="11905" y="82595"/>
                      <a:pt x="13766" y="82967"/>
                      <a:pt x="15254" y="83339"/>
                    </a:cubicBezTo>
                    <a:cubicBezTo>
                      <a:pt x="14138" y="84455"/>
                      <a:pt x="13394" y="85199"/>
                      <a:pt x="12278" y="86315"/>
                    </a:cubicBezTo>
                    <a:cubicBezTo>
                      <a:pt x="14510" y="90408"/>
                      <a:pt x="16742" y="94128"/>
                      <a:pt x="18974" y="97849"/>
                    </a:cubicBezTo>
                    <a:cubicBezTo>
                      <a:pt x="19719" y="97849"/>
                      <a:pt x="20835" y="97849"/>
                      <a:pt x="21579" y="97849"/>
                    </a:cubicBezTo>
                    <a:cubicBezTo>
                      <a:pt x="21207" y="98593"/>
                      <a:pt x="20835" y="99337"/>
                      <a:pt x="20463" y="100081"/>
                    </a:cubicBezTo>
                    <a:cubicBezTo>
                      <a:pt x="23067" y="103802"/>
                      <a:pt x="25671" y="107522"/>
                      <a:pt x="28276" y="110870"/>
                    </a:cubicBezTo>
                    <a:cubicBezTo>
                      <a:pt x="29020" y="110870"/>
                      <a:pt x="29392" y="110498"/>
                      <a:pt x="30136" y="110498"/>
                    </a:cubicBezTo>
                    <a:cubicBezTo>
                      <a:pt x="30136" y="111243"/>
                      <a:pt x="29764" y="111986"/>
                      <a:pt x="29764" y="112731"/>
                    </a:cubicBezTo>
                    <a:cubicBezTo>
                      <a:pt x="32740" y="116079"/>
                      <a:pt x="35717" y="119427"/>
                      <a:pt x="38693" y="122776"/>
                    </a:cubicBezTo>
                    <a:cubicBezTo>
                      <a:pt x="39437" y="122404"/>
                      <a:pt x="40181" y="122032"/>
                      <a:pt x="40553" y="121288"/>
                    </a:cubicBezTo>
                    <a:cubicBezTo>
                      <a:pt x="40553" y="122404"/>
                      <a:pt x="40553" y="123520"/>
                      <a:pt x="40553" y="124264"/>
                    </a:cubicBezTo>
                    <a:cubicBezTo>
                      <a:pt x="43902" y="127241"/>
                      <a:pt x="46878" y="129845"/>
                      <a:pt x="49854" y="132821"/>
                    </a:cubicBezTo>
                    <a:cubicBezTo>
                      <a:pt x="50599" y="132077"/>
                      <a:pt x="50971" y="131333"/>
                      <a:pt x="51715" y="130589"/>
                    </a:cubicBezTo>
                    <a:cubicBezTo>
                      <a:pt x="52087" y="132077"/>
                      <a:pt x="52087" y="133565"/>
                      <a:pt x="52459" y="135054"/>
                    </a:cubicBezTo>
                    <a:cubicBezTo>
                      <a:pt x="55807" y="137286"/>
                      <a:pt x="59156" y="139518"/>
                      <a:pt x="62504" y="141750"/>
                    </a:cubicBezTo>
                    <a:cubicBezTo>
                      <a:pt x="62876" y="141006"/>
                      <a:pt x="63248" y="140262"/>
                      <a:pt x="63620" y="139146"/>
                    </a:cubicBezTo>
                    <a:cubicBezTo>
                      <a:pt x="63992" y="140262"/>
                      <a:pt x="64364" y="141750"/>
                      <a:pt x="64736" y="142867"/>
                    </a:cubicBezTo>
                    <a:cubicBezTo>
                      <a:pt x="68085" y="144355"/>
                      <a:pt x="71433" y="145843"/>
                      <a:pt x="74410" y="147331"/>
                    </a:cubicBezTo>
                    <a:cubicBezTo>
                      <a:pt x="74782" y="145843"/>
                      <a:pt x="74782" y="144727"/>
                      <a:pt x="75154" y="143239"/>
                    </a:cubicBezTo>
                    <a:cubicBezTo>
                      <a:pt x="75898" y="144727"/>
                      <a:pt x="76642" y="146587"/>
                      <a:pt x="77386" y="148447"/>
                    </a:cubicBezTo>
                    <a:cubicBezTo>
                      <a:pt x="80734" y="149191"/>
                      <a:pt x="83711" y="149935"/>
                      <a:pt x="86687" y="150680"/>
                    </a:cubicBezTo>
                    <a:cubicBezTo>
                      <a:pt x="86687" y="149563"/>
                      <a:pt x="86687" y="148447"/>
                      <a:pt x="86687" y="147331"/>
                    </a:cubicBezTo>
                    <a:cubicBezTo>
                      <a:pt x="87431" y="148447"/>
                      <a:pt x="88175" y="149563"/>
                      <a:pt x="88547" y="151052"/>
                    </a:cubicBezTo>
                    <a:cubicBezTo>
                      <a:pt x="91524" y="151052"/>
                      <a:pt x="94128" y="151052"/>
                      <a:pt x="97105" y="151052"/>
                    </a:cubicBezTo>
                    <a:cubicBezTo>
                      <a:pt x="96733" y="149563"/>
                      <a:pt x="96733" y="148447"/>
                      <a:pt x="96361" y="147331"/>
                    </a:cubicBezTo>
                    <a:cubicBezTo>
                      <a:pt x="97105" y="148447"/>
                      <a:pt x="98221" y="149563"/>
                      <a:pt x="98965" y="150680"/>
                    </a:cubicBezTo>
                    <a:cubicBezTo>
                      <a:pt x="101569" y="149935"/>
                      <a:pt x="104174" y="149191"/>
                      <a:pt x="106406" y="148447"/>
                    </a:cubicBezTo>
                    <a:cubicBezTo>
                      <a:pt x="106034" y="147331"/>
                      <a:pt x="105662" y="146215"/>
                      <a:pt x="105290" y="144727"/>
                    </a:cubicBezTo>
                    <a:cubicBezTo>
                      <a:pt x="106034" y="145843"/>
                      <a:pt x="107150" y="146587"/>
                      <a:pt x="107894" y="147703"/>
                    </a:cubicBezTo>
                    <a:cubicBezTo>
                      <a:pt x="110126" y="146215"/>
                      <a:pt x="111987" y="144727"/>
                      <a:pt x="114219" y="142867"/>
                    </a:cubicBezTo>
                    <a:cubicBezTo>
                      <a:pt x="113103" y="141006"/>
                      <a:pt x="112359" y="139146"/>
                      <a:pt x="111242" y="136914"/>
                    </a:cubicBezTo>
                    <a:cubicBezTo>
                      <a:pt x="113475" y="139890"/>
                      <a:pt x="114963" y="141378"/>
                      <a:pt x="116451" y="142494"/>
                    </a:cubicBezTo>
                    <a:close/>
                  </a:path>
                </a:pathLst>
              </a:custGeom>
              <a:solidFill>
                <a:srgbClr val="000001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695" name="Freeform: Shape 2694">
                <a:extLst>
                  <a:ext uri="{FF2B5EF4-FFF2-40B4-BE49-F238E27FC236}">
                    <a16:creationId xmlns:a16="http://schemas.microsoft.com/office/drawing/2014/main" id="{BE659F4F-24F6-4297-B047-0107D6084BF6}"/>
                  </a:ext>
                </a:extLst>
              </p:cNvPr>
              <p:cNvSpPr/>
              <p:nvPr/>
            </p:nvSpPr>
            <p:spPr>
              <a:xfrm>
                <a:off x="5066007" y="4035854"/>
                <a:ext cx="73003" cy="88970"/>
              </a:xfrm>
              <a:custGeom>
                <a:avLst/>
                <a:gdLst>
                  <a:gd name="connsiteX0" fmla="*/ 26577 w 73003"/>
                  <a:gd name="connsiteY0" fmla="*/ 76227 h 88970"/>
                  <a:gd name="connsiteX1" fmla="*/ 1278 w 73003"/>
                  <a:gd name="connsiteY1" fmla="*/ 13351 h 88970"/>
                  <a:gd name="connsiteX2" fmla="*/ 46296 w 73003"/>
                  <a:gd name="connsiteY2" fmla="*/ 12606 h 88970"/>
                  <a:gd name="connsiteX3" fmla="*/ 71595 w 73003"/>
                  <a:gd name="connsiteY3" fmla="*/ 75483 h 88970"/>
                  <a:gd name="connsiteX4" fmla="*/ 26577 w 73003"/>
                  <a:gd name="connsiteY4" fmla="*/ 76227 h 889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3003" h="88970">
                    <a:moveTo>
                      <a:pt x="26577" y="76227"/>
                    </a:moveTo>
                    <a:cubicBezTo>
                      <a:pt x="7231" y="59113"/>
                      <a:pt x="-3931" y="30837"/>
                      <a:pt x="1278" y="13351"/>
                    </a:cubicBezTo>
                    <a:cubicBezTo>
                      <a:pt x="6859" y="-4136"/>
                      <a:pt x="26949" y="-4508"/>
                      <a:pt x="46296" y="12606"/>
                    </a:cubicBezTo>
                    <a:cubicBezTo>
                      <a:pt x="65642" y="29721"/>
                      <a:pt x="77176" y="57996"/>
                      <a:pt x="71595" y="75483"/>
                    </a:cubicBezTo>
                    <a:cubicBezTo>
                      <a:pt x="66014" y="93341"/>
                      <a:pt x="45924" y="93341"/>
                      <a:pt x="26577" y="76227"/>
                    </a:cubicBezTo>
                    <a:close/>
                  </a:path>
                </a:pathLst>
              </a:custGeom>
              <a:solidFill>
                <a:srgbClr val="7D7C7D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696" name="Freeform: Shape 2695">
                <a:extLst>
                  <a:ext uri="{FF2B5EF4-FFF2-40B4-BE49-F238E27FC236}">
                    <a16:creationId xmlns:a16="http://schemas.microsoft.com/office/drawing/2014/main" id="{216430C4-078D-49A0-9E38-D105A56E3FDA}"/>
                  </a:ext>
                </a:extLst>
              </p:cNvPr>
              <p:cNvSpPr/>
              <p:nvPr/>
            </p:nvSpPr>
            <p:spPr>
              <a:xfrm>
                <a:off x="4707353" y="3825274"/>
                <a:ext cx="72873" cy="89112"/>
              </a:xfrm>
              <a:custGeom>
                <a:avLst/>
                <a:gdLst>
                  <a:gd name="connsiteX0" fmla="*/ 26577 w 72873"/>
                  <a:gd name="connsiteY0" fmla="*/ 76227 h 89112"/>
                  <a:gd name="connsiteX1" fmla="*/ 1278 w 72873"/>
                  <a:gd name="connsiteY1" fmla="*/ 13351 h 89112"/>
                  <a:gd name="connsiteX2" fmla="*/ 46296 w 72873"/>
                  <a:gd name="connsiteY2" fmla="*/ 12607 h 89112"/>
                  <a:gd name="connsiteX3" fmla="*/ 71595 w 72873"/>
                  <a:gd name="connsiteY3" fmla="*/ 75483 h 89112"/>
                  <a:gd name="connsiteX4" fmla="*/ 26577 w 72873"/>
                  <a:gd name="connsiteY4" fmla="*/ 76227 h 891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2873" h="89112">
                    <a:moveTo>
                      <a:pt x="26577" y="76227"/>
                    </a:moveTo>
                    <a:cubicBezTo>
                      <a:pt x="7231" y="59113"/>
                      <a:pt x="-3931" y="30837"/>
                      <a:pt x="1278" y="13351"/>
                    </a:cubicBezTo>
                    <a:cubicBezTo>
                      <a:pt x="6859" y="-4136"/>
                      <a:pt x="26949" y="-4508"/>
                      <a:pt x="46296" y="12607"/>
                    </a:cubicBezTo>
                    <a:cubicBezTo>
                      <a:pt x="65642" y="29721"/>
                      <a:pt x="76804" y="57996"/>
                      <a:pt x="71595" y="75483"/>
                    </a:cubicBezTo>
                    <a:cubicBezTo>
                      <a:pt x="66387" y="93341"/>
                      <a:pt x="45924" y="93713"/>
                      <a:pt x="26577" y="76227"/>
                    </a:cubicBezTo>
                    <a:close/>
                  </a:path>
                </a:pathLst>
              </a:custGeom>
              <a:solidFill>
                <a:srgbClr val="7D7C7D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697" name="Freeform: Shape 2696">
                <a:extLst>
                  <a:ext uri="{FF2B5EF4-FFF2-40B4-BE49-F238E27FC236}">
                    <a16:creationId xmlns:a16="http://schemas.microsoft.com/office/drawing/2014/main" id="{65DD6535-905C-441F-A806-437F3B7C2736}"/>
                  </a:ext>
                </a:extLst>
              </p:cNvPr>
              <p:cNvSpPr/>
              <p:nvPr/>
            </p:nvSpPr>
            <p:spPr>
              <a:xfrm>
                <a:off x="5402953" y="4231551"/>
                <a:ext cx="73505" cy="88833"/>
              </a:xfrm>
              <a:custGeom>
                <a:avLst/>
                <a:gdLst>
                  <a:gd name="connsiteX0" fmla="*/ 26707 w 73505"/>
                  <a:gd name="connsiteY0" fmla="*/ 76227 h 88833"/>
                  <a:gd name="connsiteX1" fmla="*/ 1408 w 73505"/>
                  <a:gd name="connsiteY1" fmla="*/ 13351 h 88833"/>
                  <a:gd name="connsiteX2" fmla="*/ 46798 w 73505"/>
                  <a:gd name="connsiteY2" fmla="*/ 12606 h 88833"/>
                  <a:gd name="connsiteX3" fmla="*/ 72097 w 73505"/>
                  <a:gd name="connsiteY3" fmla="*/ 75483 h 88833"/>
                  <a:gd name="connsiteX4" fmla="*/ 26707 w 73505"/>
                  <a:gd name="connsiteY4" fmla="*/ 76227 h 888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3505" h="88833">
                    <a:moveTo>
                      <a:pt x="26707" y="76227"/>
                    </a:moveTo>
                    <a:cubicBezTo>
                      <a:pt x="7361" y="59113"/>
                      <a:pt x="-4173" y="30837"/>
                      <a:pt x="1408" y="13351"/>
                    </a:cubicBezTo>
                    <a:cubicBezTo>
                      <a:pt x="6989" y="-4136"/>
                      <a:pt x="27079" y="-4508"/>
                      <a:pt x="46798" y="12606"/>
                    </a:cubicBezTo>
                    <a:cubicBezTo>
                      <a:pt x="66145" y="30093"/>
                      <a:pt x="77678" y="57996"/>
                      <a:pt x="72097" y="75483"/>
                    </a:cubicBezTo>
                    <a:cubicBezTo>
                      <a:pt x="66517" y="92969"/>
                      <a:pt x="46054" y="93341"/>
                      <a:pt x="26707" y="76227"/>
                    </a:cubicBezTo>
                    <a:close/>
                  </a:path>
                </a:pathLst>
              </a:custGeom>
              <a:solidFill>
                <a:srgbClr val="7D7C7D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2698" name="Graphic 2528">
                <a:extLst>
                  <a:ext uri="{FF2B5EF4-FFF2-40B4-BE49-F238E27FC236}">
                    <a16:creationId xmlns:a16="http://schemas.microsoft.com/office/drawing/2014/main" id="{5A784606-D592-49E0-BD87-938DA34B5710}"/>
                  </a:ext>
                </a:extLst>
              </p:cNvPr>
              <p:cNvGrpSpPr/>
              <p:nvPr/>
            </p:nvGrpSpPr>
            <p:grpSpPr>
              <a:xfrm>
                <a:off x="5405478" y="4240822"/>
                <a:ext cx="68456" cy="71699"/>
                <a:chOff x="5405478" y="4240822"/>
                <a:chExt cx="68456" cy="71699"/>
              </a:xfrm>
              <a:solidFill>
                <a:srgbClr val="262632"/>
              </a:solidFill>
            </p:grpSpPr>
            <p:sp>
              <p:nvSpPr>
                <p:cNvPr id="2699" name="Freeform: Shape 2698">
                  <a:extLst>
                    <a:ext uri="{FF2B5EF4-FFF2-40B4-BE49-F238E27FC236}">
                      <a16:creationId xmlns:a16="http://schemas.microsoft.com/office/drawing/2014/main" id="{5884F19E-D2EC-41AD-907F-04407402E616}"/>
                    </a:ext>
                  </a:extLst>
                </p:cNvPr>
                <p:cNvSpPr/>
                <p:nvPr/>
              </p:nvSpPr>
              <p:spPr>
                <a:xfrm>
                  <a:off x="5419091" y="4250852"/>
                  <a:ext cx="41572" cy="50369"/>
                </a:xfrm>
                <a:custGeom>
                  <a:avLst/>
                  <a:gdLst>
                    <a:gd name="connsiteX0" fmla="*/ 15034 w 41572"/>
                    <a:gd name="connsiteY0" fmla="*/ 43160 h 50369"/>
                    <a:gd name="connsiteX1" fmla="*/ 896 w 41572"/>
                    <a:gd name="connsiteY1" fmla="*/ 7444 h 50369"/>
                    <a:gd name="connsiteX2" fmla="*/ 26568 w 41572"/>
                    <a:gd name="connsiteY2" fmla="*/ 7072 h 50369"/>
                    <a:gd name="connsiteX3" fmla="*/ 40705 w 41572"/>
                    <a:gd name="connsiteY3" fmla="*/ 42788 h 50369"/>
                    <a:gd name="connsiteX4" fmla="*/ 15034 w 41572"/>
                    <a:gd name="connsiteY4" fmla="*/ 43160 h 50369"/>
                    <a:gd name="connsiteX5" fmla="*/ 15034 w 41572"/>
                    <a:gd name="connsiteY5" fmla="*/ 43160 h 50369"/>
                    <a:gd name="connsiteX6" fmla="*/ 18382 w 41572"/>
                    <a:gd name="connsiteY6" fmla="*/ 31999 h 50369"/>
                    <a:gd name="connsiteX7" fmla="*/ 28428 w 41572"/>
                    <a:gd name="connsiteY7" fmla="*/ 31999 h 50369"/>
                    <a:gd name="connsiteX8" fmla="*/ 22847 w 41572"/>
                    <a:gd name="connsiteY8" fmla="*/ 18233 h 50369"/>
                    <a:gd name="connsiteX9" fmla="*/ 12802 w 41572"/>
                    <a:gd name="connsiteY9" fmla="*/ 18233 h 50369"/>
                    <a:gd name="connsiteX10" fmla="*/ 18382 w 41572"/>
                    <a:gd name="connsiteY10" fmla="*/ 31999 h 503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1572" h="50369">
                      <a:moveTo>
                        <a:pt x="15034" y="43160"/>
                      </a:moveTo>
                      <a:cubicBezTo>
                        <a:pt x="3873" y="33115"/>
                        <a:pt x="-2452" y="17489"/>
                        <a:pt x="896" y="7444"/>
                      </a:cubicBezTo>
                      <a:cubicBezTo>
                        <a:pt x="4245" y="-2230"/>
                        <a:pt x="15406" y="-2602"/>
                        <a:pt x="26568" y="7072"/>
                      </a:cubicBezTo>
                      <a:cubicBezTo>
                        <a:pt x="37357" y="16745"/>
                        <a:pt x="44054" y="32743"/>
                        <a:pt x="40705" y="42788"/>
                      </a:cubicBezTo>
                      <a:cubicBezTo>
                        <a:pt x="37357" y="52833"/>
                        <a:pt x="25823" y="52833"/>
                        <a:pt x="15034" y="43160"/>
                      </a:cubicBezTo>
                      <a:lnTo>
                        <a:pt x="15034" y="43160"/>
                      </a:lnTo>
                      <a:close/>
                      <a:moveTo>
                        <a:pt x="18382" y="31999"/>
                      </a:moveTo>
                      <a:cubicBezTo>
                        <a:pt x="22475" y="35719"/>
                        <a:pt x="26940" y="35719"/>
                        <a:pt x="28428" y="31999"/>
                      </a:cubicBezTo>
                      <a:cubicBezTo>
                        <a:pt x="29544" y="28278"/>
                        <a:pt x="27312" y="21953"/>
                        <a:pt x="22847" y="18233"/>
                      </a:cubicBezTo>
                      <a:cubicBezTo>
                        <a:pt x="18755" y="14513"/>
                        <a:pt x="14290" y="14513"/>
                        <a:pt x="12802" y="18233"/>
                      </a:cubicBezTo>
                      <a:cubicBezTo>
                        <a:pt x="11686" y="21953"/>
                        <a:pt x="14290" y="28278"/>
                        <a:pt x="18382" y="31999"/>
                      </a:cubicBezTo>
                      <a:close/>
                    </a:path>
                  </a:pathLst>
                </a:custGeom>
                <a:solidFill>
                  <a:srgbClr val="262632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2700" name="Graphic 2528">
                  <a:extLst>
                    <a:ext uri="{FF2B5EF4-FFF2-40B4-BE49-F238E27FC236}">
                      <a16:creationId xmlns:a16="http://schemas.microsoft.com/office/drawing/2014/main" id="{5A784606-D592-49E0-BD87-938DA34B5710}"/>
                    </a:ext>
                  </a:extLst>
                </p:cNvPr>
                <p:cNvGrpSpPr/>
                <p:nvPr/>
              </p:nvGrpSpPr>
              <p:grpSpPr>
                <a:xfrm>
                  <a:off x="5405478" y="4240822"/>
                  <a:ext cx="68456" cy="71699"/>
                  <a:chOff x="5405478" y="4240822"/>
                  <a:chExt cx="68456" cy="71699"/>
                </a:xfrm>
                <a:solidFill>
                  <a:srgbClr val="262632"/>
                </a:solidFill>
              </p:grpSpPr>
              <p:sp>
                <p:nvSpPr>
                  <p:cNvPr id="2701" name="Freeform: Shape 2700">
                    <a:extLst>
                      <a:ext uri="{FF2B5EF4-FFF2-40B4-BE49-F238E27FC236}">
                        <a16:creationId xmlns:a16="http://schemas.microsoft.com/office/drawing/2014/main" id="{39295FDB-AEFB-4B32-8095-9C509C84CCAE}"/>
                      </a:ext>
                    </a:extLst>
                  </p:cNvPr>
                  <p:cNvSpPr/>
                  <p:nvPr/>
                </p:nvSpPr>
                <p:spPr>
                  <a:xfrm>
                    <a:off x="5436730" y="4240822"/>
                    <a:ext cx="5952" cy="7580"/>
                  </a:xfrm>
                  <a:custGeom>
                    <a:avLst/>
                    <a:gdLst>
                      <a:gd name="connsiteX0" fmla="*/ 2976 w 5952"/>
                      <a:gd name="connsiteY0" fmla="*/ 359 h 7580"/>
                      <a:gd name="connsiteX1" fmla="*/ 5953 w 5952"/>
                      <a:gd name="connsiteY1" fmla="*/ 5568 h 7580"/>
                      <a:gd name="connsiteX2" fmla="*/ 2976 w 5952"/>
                      <a:gd name="connsiteY2" fmla="*/ 7056 h 7580"/>
                      <a:gd name="connsiteX3" fmla="*/ 0 w 5952"/>
                      <a:gd name="connsiteY3" fmla="*/ 1848 h 7580"/>
                      <a:gd name="connsiteX4" fmla="*/ 2976 w 5952"/>
                      <a:gd name="connsiteY4" fmla="*/ 359 h 75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52" h="7580">
                        <a:moveTo>
                          <a:pt x="2976" y="359"/>
                        </a:moveTo>
                        <a:cubicBezTo>
                          <a:pt x="4465" y="1475"/>
                          <a:pt x="5953" y="3708"/>
                          <a:pt x="5953" y="5568"/>
                        </a:cubicBezTo>
                        <a:cubicBezTo>
                          <a:pt x="5953" y="7428"/>
                          <a:pt x="4465" y="8172"/>
                          <a:pt x="2976" y="7056"/>
                        </a:cubicBezTo>
                        <a:cubicBezTo>
                          <a:pt x="1488" y="6312"/>
                          <a:pt x="0" y="3708"/>
                          <a:pt x="0" y="1848"/>
                        </a:cubicBezTo>
                        <a:cubicBezTo>
                          <a:pt x="0" y="-13"/>
                          <a:pt x="1116" y="-385"/>
                          <a:pt x="2976" y="359"/>
                        </a:cubicBezTo>
                        <a:close/>
                      </a:path>
                    </a:pathLst>
                  </a:custGeom>
                  <a:solidFill>
                    <a:srgbClr val="26263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702" name="Freeform: Shape 2701">
                    <a:extLst>
                      <a:ext uri="{FF2B5EF4-FFF2-40B4-BE49-F238E27FC236}">
                        <a16:creationId xmlns:a16="http://schemas.microsoft.com/office/drawing/2014/main" id="{F6309955-53C1-4758-B021-3A96086BBF33}"/>
                      </a:ext>
                    </a:extLst>
                  </p:cNvPr>
                  <p:cNvSpPr/>
                  <p:nvPr/>
                </p:nvSpPr>
                <p:spPr>
                  <a:xfrm>
                    <a:off x="5439334" y="4304568"/>
                    <a:ext cx="6324" cy="7953"/>
                  </a:xfrm>
                  <a:custGeom>
                    <a:avLst/>
                    <a:gdLst>
                      <a:gd name="connsiteX0" fmla="*/ 3348 w 6324"/>
                      <a:gd name="connsiteY0" fmla="*/ 7674 h 7953"/>
                      <a:gd name="connsiteX1" fmla="*/ 0 w 6324"/>
                      <a:gd name="connsiteY1" fmla="*/ 2465 h 7953"/>
                      <a:gd name="connsiteX2" fmla="*/ 2976 w 6324"/>
                      <a:gd name="connsiteY2" fmla="*/ 233 h 7953"/>
                      <a:gd name="connsiteX3" fmla="*/ 6325 w 6324"/>
                      <a:gd name="connsiteY3" fmla="*/ 5442 h 7953"/>
                      <a:gd name="connsiteX4" fmla="*/ 3348 w 6324"/>
                      <a:gd name="connsiteY4" fmla="*/ 7674 h 7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24" h="7953">
                        <a:moveTo>
                          <a:pt x="3348" y="7674"/>
                        </a:moveTo>
                        <a:cubicBezTo>
                          <a:pt x="1860" y="6930"/>
                          <a:pt x="372" y="4698"/>
                          <a:pt x="0" y="2465"/>
                        </a:cubicBezTo>
                        <a:cubicBezTo>
                          <a:pt x="0" y="605"/>
                          <a:pt x="1116" y="-511"/>
                          <a:pt x="2976" y="233"/>
                        </a:cubicBezTo>
                        <a:cubicBezTo>
                          <a:pt x="4465" y="977"/>
                          <a:pt x="5953" y="3209"/>
                          <a:pt x="6325" y="5442"/>
                        </a:cubicBezTo>
                        <a:cubicBezTo>
                          <a:pt x="6325" y="7674"/>
                          <a:pt x="5209" y="8418"/>
                          <a:pt x="3348" y="7674"/>
                        </a:cubicBezTo>
                        <a:close/>
                      </a:path>
                    </a:pathLst>
                  </a:custGeom>
                  <a:solidFill>
                    <a:srgbClr val="26263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703" name="Freeform: Shape 2702">
                    <a:extLst>
                      <a:ext uri="{FF2B5EF4-FFF2-40B4-BE49-F238E27FC236}">
                        <a16:creationId xmlns:a16="http://schemas.microsoft.com/office/drawing/2014/main" id="{FEA063CD-D4AD-45E7-A7B4-31B241E2ED5D}"/>
                      </a:ext>
                    </a:extLst>
                  </p:cNvPr>
                  <p:cNvSpPr/>
                  <p:nvPr/>
                </p:nvSpPr>
                <p:spPr>
                  <a:xfrm>
                    <a:off x="5467238" y="4290036"/>
                    <a:ext cx="6696" cy="7580"/>
                  </a:xfrm>
                  <a:custGeom>
                    <a:avLst/>
                    <a:gdLst>
                      <a:gd name="connsiteX0" fmla="*/ 6697 w 6696"/>
                      <a:gd name="connsiteY0" fmla="*/ 5837 h 7580"/>
                      <a:gd name="connsiteX1" fmla="*/ 3348 w 6696"/>
                      <a:gd name="connsiteY1" fmla="*/ 6953 h 7580"/>
                      <a:gd name="connsiteX2" fmla="*/ 0 w 6696"/>
                      <a:gd name="connsiteY2" fmla="*/ 1744 h 7580"/>
                      <a:gd name="connsiteX3" fmla="*/ 3348 w 6696"/>
                      <a:gd name="connsiteY3" fmla="*/ 628 h 7580"/>
                      <a:gd name="connsiteX4" fmla="*/ 6697 w 6696"/>
                      <a:gd name="connsiteY4" fmla="*/ 5837 h 75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96" h="7580">
                        <a:moveTo>
                          <a:pt x="6697" y="5837"/>
                        </a:moveTo>
                        <a:cubicBezTo>
                          <a:pt x="6697" y="7697"/>
                          <a:pt x="5209" y="8069"/>
                          <a:pt x="3348" y="6953"/>
                        </a:cubicBezTo>
                        <a:cubicBezTo>
                          <a:pt x="1488" y="5837"/>
                          <a:pt x="0" y="3604"/>
                          <a:pt x="0" y="1744"/>
                        </a:cubicBezTo>
                        <a:cubicBezTo>
                          <a:pt x="0" y="-116"/>
                          <a:pt x="1488" y="-488"/>
                          <a:pt x="3348" y="628"/>
                        </a:cubicBezTo>
                        <a:cubicBezTo>
                          <a:pt x="5209" y="1744"/>
                          <a:pt x="6697" y="3976"/>
                          <a:pt x="6697" y="5837"/>
                        </a:cubicBezTo>
                        <a:close/>
                      </a:path>
                    </a:pathLst>
                  </a:custGeom>
                  <a:solidFill>
                    <a:srgbClr val="26263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704" name="Freeform: Shape 2703">
                    <a:extLst>
                      <a:ext uri="{FF2B5EF4-FFF2-40B4-BE49-F238E27FC236}">
                        <a16:creationId xmlns:a16="http://schemas.microsoft.com/office/drawing/2014/main" id="{9AD859BC-DE64-4DC5-9DE7-3A8CF999E9B2}"/>
                      </a:ext>
                    </a:extLst>
                  </p:cNvPr>
                  <p:cNvSpPr/>
                  <p:nvPr/>
                </p:nvSpPr>
                <p:spPr>
                  <a:xfrm>
                    <a:off x="5405478" y="4257266"/>
                    <a:ext cx="6696" cy="7134"/>
                  </a:xfrm>
                  <a:custGeom>
                    <a:avLst/>
                    <a:gdLst>
                      <a:gd name="connsiteX0" fmla="*/ 0 w 6696"/>
                      <a:gd name="connsiteY0" fmla="*/ 2145 h 7134"/>
                      <a:gd name="connsiteX1" fmla="*/ 2976 w 6696"/>
                      <a:gd name="connsiteY1" fmla="*/ 285 h 7134"/>
                      <a:gd name="connsiteX2" fmla="*/ 6697 w 6696"/>
                      <a:gd name="connsiteY2" fmla="*/ 5122 h 7134"/>
                      <a:gd name="connsiteX3" fmla="*/ 3720 w 6696"/>
                      <a:gd name="connsiteY3" fmla="*/ 6610 h 7134"/>
                      <a:gd name="connsiteX4" fmla="*/ 0 w 6696"/>
                      <a:gd name="connsiteY4" fmla="*/ 2145 h 7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96" h="7134">
                        <a:moveTo>
                          <a:pt x="0" y="2145"/>
                        </a:moveTo>
                        <a:cubicBezTo>
                          <a:pt x="0" y="285"/>
                          <a:pt x="1116" y="-459"/>
                          <a:pt x="2976" y="285"/>
                        </a:cubicBezTo>
                        <a:cubicBezTo>
                          <a:pt x="4837" y="1029"/>
                          <a:pt x="6325" y="3262"/>
                          <a:pt x="6697" y="5122"/>
                        </a:cubicBezTo>
                        <a:cubicBezTo>
                          <a:pt x="6697" y="6982"/>
                          <a:pt x="5581" y="7726"/>
                          <a:pt x="3720" y="6610"/>
                        </a:cubicBezTo>
                        <a:cubicBezTo>
                          <a:pt x="1860" y="6238"/>
                          <a:pt x="372" y="4006"/>
                          <a:pt x="0" y="2145"/>
                        </a:cubicBezTo>
                        <a:close/>
                      </a:path>
                    </a:pathLst>
                  </a:custGeom>
                  <a:solidFill>
                    <a:srgbClr val="26263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2705" name="Graphic 2528">
                <a:extLst>
                  <a:ext uri="{FF2B5EF4-FFF2-40B4-BE49-F238E27FC236}">
                    <a16:creationId xmlns:a16="http://schemas.microsoft.com/office/drawing/2014/main" id="{5A784606-D592-49E0-BD87-938DA34B5710}"/>
                  </a:ext>
                </a:extLst>
              </p:cNvPr>
              <p:cNvGrpSpPr/>
              <p:nvPr/>
            </p:nvGrpSpPr>
            <p:grpSpPr>
              <a:xfrm>
                <a:off x="5068402" y="4045192"/>
                <a:ext cx="68456" cy="71790"/>
                <a:chOff x="5068402" y="4045192"/>
                <a:chExt cx="68456" cy="71790"/>
              </a:xfrm>
              <a:solidFill>
                <a:srgbClr val="262632"/>
              </a:solidFill>
            </p:grpSpPr>
            <p:sp>
              <p:nvSpPr>
                <p:cNvPr id="2706" name="Freeform: Shape 2705">
                  <a:extLst>
                    <a:ext uri="{FF2B5EF4-FFF2-40B4-BE49-F238E27FC236}">
                      <a16:creationId xmlns:a16="http://schemas.microsoft.com/office/drawing/2014/main" id="{F3A0DF60-4BA1-4636-BD9E-3185394A13E6}"/>
                    </a:ext>
                  </a:extLst>
                </p:cNvPr>
                <p:cNvSpPr/>
                <p:nvPr/>
              </p:nvSpPr>
              <p:spPr>
                <a:xfrm>
                  <a:off x="5081673" y="4055017"/>
                  <a:ext cx="41171" cy="50369"/>
                </a:xfrm>
                <a:custGeom>
                  <a:avLst/>
                  <a:gdLst>
                    <a:gd name="connsiteX0" fmla="*/ 15005 w 41171"/>
                    <a:gd name="connsiteY0" fmla="*/ 43298 h 50369"/>
                    <a:gd name="connsiteX1" fmla="*/ 867 w 41171"/>
                    <a:gd name="connsiteY1" fmla="*/ 7581 h 50369"/>
                    <a:gd name="connsiteX2" fmla="*/ 26166 w 41171"/>
                    <a:gd name="connsiteY2" fmla="*/ 7209 h 50369"/>
                    <a:gd name="connsiteX3" fmla="*/ 40304 w 41171"/>
                    <a:gd name="connsiteY3" fmla="*/ 42926 h 50369"/>
                    <a:gd name="connsiteX4" fmla="*/ 15005 w 41171"/>
                    <a:gd name="connsiteY4" fmla="*/ 43298 h 50369"/>
                    <a:gd name="connsiteX5" fmla="*/ 15005 w 41171"/>
                    <a:gd name="connsiteY5" fmla="*/ 43298 h 50369"/>
                    <a:gd name="connsiteX6" fmla="*/ 18725 w 41171"/>
                    <a:gd name="connsiteY6" fmla="*/ 32136 h 50369"/>
                    <a:gd name="connsiteX7" fmla="*/ 28771 w 41171"/>
                    <a:gd name="connsiteY7" fmla="*/ 32136 h 50369"/>
                    <a:gd name="connsiteX8" fmla="*/ 23190 w 41171"/>
                    <a:gd name="connsiteY8" fmla="*/ 18371 h 50369"/>
                    <a:gd name="connsiteX9" fmla="*/ 13145 w 41171"/>
                    <a:gd name="connsiteY9" fmla="*/ 18371 h 50369"/>
                    <a:gd name="connsiteX10" fmla="*/ 18725 w 41171"/>
                    <a:gd name="connsiteY10" fmla="*/ 32136 h 503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1171" h="50369">
                      <a:moveTo>
                        <a:pt x="15005" y="43298"/>
                      </a:moveTo>
                      <a:cubicBezTo>
                        <a:pt x="4215" y="33625"/>
                        <a:pt x="-2482" y="17627"/>
                        <a:pt x="867" y="7581"/>
                      </a:cubicBezTo>
                      <a:cubicBezTo>
                        <a:pt x="3843" y="-2464"/>
                        <a:pt x="15377" y="-2464"/>
                        <a:pt x="26166" y="7209"/>
                      </a:cubicBezTo>
                      <a:cubicBezTo>
                        <a:pt x="36956" y="16882"/>
                        <a:pt x="43653" y="32880"/>
                        <a:pt x="40304" y="42926"/>
                      </a:cubicBezTo>
                      <a:cubicBezTo>
                        <a:pt x="37328" y="52599"/>
                        <a:pt x="26166" y="52971"/>
                        <a:pt x="15005" y="43298"/>
                      </a:cubicBezTo>
                      <a:lnTo>
                        <a:pt x="15005" y="43298"/>
                      </a:lnTo>
                      <a:close/>
                      <a:moveTo>
                        <a:pt x="18725" y="32136"/>
                      </a:moveTo>
                      <a:cubicBezTo>
                        <a:pt x="22818" y="35857"/>
                        <a:pt x="27282" y="35857"/>
                        <a:pt x="28771" y="32136"/>
                      </a:cubicBezTo>
                      <a:cubicBezTo>
                        <a:pt x="29887" y="28416"/>
                        <a:pt x="27654" y="22091"/>
                        <a:pt x="23190" y="18371"/>
                      </a:cubicBezTo>
                      <a:cubicBezTo>
                        <a:pt x="19097" y="14650"/>
                        <a:pt x="14633" y="14650"/>
                        <a:pt x="13145" y="18371"/>
                      </a:cubicBezTo>
                      <a:cubicBezTo>
                        <a:pt x="12028" y="22091"/>
                        <a:pt x="14261" y="28416"/>
                        <a:pt x="18725" y="32136"/>
                      </a:cubicBezTo>
                      <a:close/>
                    </a:path>
                  </a:pathLst>
                </a:custGeom>
                <a:solidFill>
                  <a:srgbClr val="262632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2707" name="Graphic 2528">
                  <a:extLst>
                    <a:ext uri="{FF2B5EF4-FFF2-40B4-BE49-F238E27FC236}">
                      <a16:creationId xmlns:a16="http://schemas.microsoft.com/office/drawing/2014/main" id="{5A784606-D592-49E0-BD87-938DA34B5710}"/>
                    </a:ext>
                  </a:extLst>
                </p:cNvPr>
                <p:cNvGrpSpPr/>
                <p:nvPr/>
              </p:nvGrpSpPr>
              <p:grpSpPr>
                <a:xfrm>
                  <a:off x="5068402" y="4045192"/>
                  <a:ext cx="68456" cy="71790"/>
                  <a:chOff x="5068402" y="4045192"/>
                  <a:chExt cx="68456" cy="71790"/>
                </a:xfrm>
                <a:solidFill>
                  <a:srgbClr val="262632"/>
                </a:solidFill>
              </p:grpSpPr>
              <p:sp>
                <p:nvSpPr>
                  <p:cNvPr id="2708" name="Freeform: Shape 2707">
                    <a:extLst>
                      <a:ext uri="{FF2B5EF4-FFF2-40B4-BE49-F238E27FC236}">
                        <a16:creationId xmlns:a16="http://schemas.microsoft.com/office/drawing/2014/main" id="{B57583A2-625D-4701-93EC-59B54B88A84F}"/>
                      </a:ext>
                    </a:extLst>
                  </p:cNvPr>
                  <p:cNvSpPr/>
                  <p:nvPr/>
                </p:nvSpPr>
                <p:spPr>
                  <a:xfrm>
                    <a:off x="5099282" y="4045192"/>
                    <a:ext cx="5952" cy="7513"/>
                  </a:xfrm>
                  <a:custGeom>
                    <a:avLst/>
                    <a:gdLst>
                      <a:gd name="connsiteX0" fmla="*/ 2976 w 5952"/>
                      <a:gd name="connsiteY0" fmla="*/ 292 h 7513"/>
                      <a:gd name="connsiteX1" fmla="*/ 5953 w 5952"/>
                      <a:gd name="connsiteY1" fmla="*/ 5500 h 7513"/>
                      <a:gd name="connsiteX2" fmla="*/ 2976 w 5952"/>
                      <a:gd name="connsiteY2" fmla="*/ 6989 h 7513"/>
                      <a:gd name="connsiteX3" fmla="*/ 0 w 5952"/>
                      <a:gd name="connsiteY3" fmla="*/ 1780 h 7513"/>
                      <a:gd name="connsiteX4" fmla="*/ 2976 w 5952"/>
                      <a:gd name="connsiteY4" fmla="*/ 292 h 75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52" h="7513">
                        <a:moveTo>
                          <a:pt x="2976" y="292"/>
                        </a:moveTo>
                        <a:cubicBezTo>
                          <a:pt x="4465" y="1408"/>
                          <a:pt x="5953" y="3640"/>
                          <a:pt x="5953" y="5500"/>
                        </a:cubicBezTo>
                        <a:cubicBezTo>
                          <a:pt x="5953" y="7361"/>
                          <a:pt x="4465" y="8105"/>
                          <a:pt x="2976" y="6989"/>
                        </a:cubicBezTo>
                        <a:cubicBezTo>
                          <a:pt x="1488" y="5873"/>
                          <a:pt x="0" y="3640"/>
                          <a:pt x="0" y="1780"/>
                        </a:cubicBezTo>
                        <a:cubicBezTo>
                          <a:pt x="0" y="292"/>
                          <a:pt x="1488" y="-452"/>
                          <a:pt x="2976" y="292"/>
                        </a:cubicBezTo>
                        <a:close/>
                      </a:path>
                    </a:pathLst>
                  </a:custGeom>
                  <a:solidFill>
                    <a:srgbClr val="26263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709" name="Freeform: Shape 2708">
                    <a:extLst>
                      <a:ext uri="{FF2B5EF4-FFF2-40B4-BE49-F238E27FC236}">
                        <a16:creationId xmlns:a16="http://schemas.microsoft.com/office/drawing/2014/main" id="{8CA8BB91-9F94-4BE2-BB01-176FEA89592E}"/>
                      </a:ext>
                    </a:extLst>
                  </p:cNvPr>
                  <p:cNvSpPr/>
                  <p:nvPr/>
                </p:nvSpPr>
                <p:spPr>
                  <a:xfrm>
                    <a:off x="5102200" y="4108825"/>
                    <a:ext cx="6068" cy="8157"/>
                  </a:xfrm>
                  <a:custGeom>
                    <a:avLst/>
                    <a:gdLst>
                      <a:gd name="connsiteX0" fmla="*/ 3406 w 6068"/>
                      <a:gd name="connsiteY0" fmla="*/ 7720 h 8157"/>
                      <a:gd name="connsiteX1" fmla="*/ 58 w 6068"/>
                      <a:gd name="connsiteY1" fmla="*/ 2511 h 8157"/>
                      <a:gd name="connsiteX2" fmla="*/ 2662 w 6068"/>
                      <a:gd name="connsiteY2" fmla="*/ 279 h 8157"/>
                      <a:gd name="connsiteX3" fmla="*/ 6011 w 6068"/>
                      <a:gd name="connsiteY3" fmla="*/ 5488 h 8157"/>
                      <a:gd name="connsiteX4" fmla="*/ 3406 w 6068"/>
                      <a:gd name="connsiteY4" fmla="*/ 7720 h 81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068" h="8157">
                        <a:moveTo>
                          <a:pt x="3406" y="7720"/>
                        </a:moveTo>
                        <a:cubicBezTo>
                          <a:pt x="1918" y="6976"/>
                          <a:pt x="58" y="4744"/>
                          <a:pt x="58" y="2511"/>
                        </a:cubicBezTo>
                        <a:cubicBezTo>
                          <a:pt x="-314" y="279"/>
                          <a:pt x="1174" y="-465"/>
                          <a:pt x="2662" y="279"/>
                        </a:cubicBezTo>
                        <a:cubicBezTo>
                          <a:pt x="4150" y="1023"/>
                          <a:pt x="6011" y="3255"/>
                          <a:pt x="6011" y="5488"/>
                        </a:cubicBezTo>
                        <a:cubicBezTo>
                          <a:pt x="6383" y="7720"/>
                          <a:pt x="4894" y="8836"/>
                          <a:pt x="3406" y="7720"/>
                        </a:cubicBezTo>
                        <a:close/>
                      </a:path>
                    </a:pathLst>
                  </a:custGeom>
                  <a:solidFill>
                    <a:srgbClr val="26263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710" name="Freeform: Shape 2709">
                    <a:extLst>
                      <a:ext uri="{FF2B5EF4-FFF2-40B4-BE49-F238E27FC236}">
                        <a16:creationId xmlns:a16="http://schemas.microsoft.com/office/drawing/2014/main" id="{6026F99A-5C69-4752-A4C9-93468AEA4F44}"/>
                      </a:ext>
                    </a:extLst>
                  </p:cNvPr>
                  <p:cNvSpPr/>
                  <p:nvPr/>
                </p:nvSpPr>
                <p:spPr>
                  <a:xfrm>
                    <a:off x="5130162" y="4094710"/>
                    <a:ext cx="6696" cy="7208"/>
                  </a:xfrm>
                  <a:custGeom>
                    <a:avLst/>
                    <a:gdLst>
                      <a:gd name="connsiteX0" fmla="*/ 6697 w 6696"/>
                      <a:gd name="connsiteY0" fmla="*/ 5465 h 7208"/>
                      <a:gd name="connsiteX1" fmla="*/ 3348 w 6696"/>
                      <a:gd name="connsiteY1" fmla="*/ 6581 h 7208"/>
                      <a:gd name="connsiteX2" fmla="*/ 0 w 6696"/>
                      <a:gd name="connsiteY2" fmla="*/ 1744 h 7208"/>
                      <a:gd name="connsiteX3" fmla="*/ 3348 w 6696"/>
                      <a:gd name="connsiteY3" fmla="*/ 628 h 7208"/>
                      <a:gd name="connsiteX4" fmla="*/ 6697 w 6696"/>
                      <a:gd name="connsiteY4" fmla="*/ 5465 h 72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96" h="7208">
                        <a:moveTo>
                          <a:pt x="6697" y="5465"/>
                        </a:moveTo>
                        <a:cubicBezTo>
                          <a:pt x="6697" y="7325"/>
                          <a:pt x="5209" y="7697"/>
                          <a:pt x="3348" y="6581"/>
                        </a:cubicBezTo>
                        <a:cubicBezTo>
                          <a:pt x="1488" y="5465"/>
                          <a:pt x="0" y="3232"/>
                          <a:pt x="0" y="1744"/>
                        </a:cubicBezTo>
                        <a:cubicBezTo>
                          <a:pt x="0" y="-116"/>
                          <a:pt x="1488" y="-488"/>
                          <a:pt x="3348" y="628"/>
                        </a:cubicBezTo>
                        <a:cubicBezTo>
                          <a:pt x="4837" y="1372"/>
                          <a:pt x="6697" y="3604"/>
                          <a:pt x="6697" y="5465"/>
                        </a:cubicBezTo>
                        <a:close/>
                      </a:path>
                    </a:pathLst>
                  </a:custGeom>
                  <a:solidFill>
                    <a:srgbClr val="26263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711" name="Freeform: Shape 2710">
                    <a:extLst>
                      <a:ext uri="{FF2B5EF4-FFF2-40B4-BE49-F238E27FC236}">
                        <a16:creationId xmlns:a16="http://schemas.microsoft.com/office/drawing/2014/main" id="{815B5E08-1A43-4837-BB9E-BDE3052D30AE}"/>
                      </a:ext>
                    </a:extLst>
                  </p:cNvPr>
                  <p:cNvSpPr/>
                  <p:nvPr/>
                </p:nvSpPr>
                <p:spPr>
                  <a:xfrm>
                    <a:off x="5068402" y="4061569"/>
                    <a:ext cx="6696" cy="6969"/>
                  </a:xfrm>
                  <a:custGeom>
                    <a:avLst/>
                    <a:gdLst>
                      <a:gd name="connsiteX0" fmla="*/ 0 w 6696"/>
                      <a:gd name="connsiteY0" fmla="*/ 2145 h 6969"/>
                      <a:gd name="connsiteX1" fmla="*/ 2976 w 6696"/>
                      <a:gd name="connsiteY1" fmla="*/ 285 h 6969"/>
                      <a:gd name="connsiteX2" fmla="*/ 6697 w 6696"/>
                      <a:gd name="connsiteY2" fmla="*/ 5122 h 6969"/>
                      <a:gd name="connsiteX3" fmla="*/ 3720 w 6696"/>
                      <a:gd name="connsiteY3" fmla="*/ 6610 h 6969"/>
                      <a:gd name="connsiteX4" fmla="*/ 0 w 6696"/>
                      <a:gd name="connsiteY4" fmla="*/ 2145 h 69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96" h="6969">
                        <a:moveTo>
                          <a:pt x="0" y="2145"/>
                        </a:moveTo>
                        <a:cubicBezTo>
                          <a:pt x="0" y="285"/>
                          <a:pt x="1116" y="-459"/>
                          <a:pt x="2976" y="285"/>
                        </a:cubicBezTo>
                        <a:cubicBezTo>
                          <a:pt x="4837" y="1029"/>
                          <a:pt x="6325" y="3262"/>
                          <a:pt x="6697" y="5122"/>
                        </a:cubicBezTo>
                        <a:cubicBezTo>
                          <a:pt x="6697" y="6982"/>
                          <a:pt x="5581" y="7354"/>
                          <a:pt x="3720" y="6610"/>
                        </a:cubicBezTo>
                        <a:cubicBezTo>
                          <a:pt x="1488" y="6238"/>
                          <a:pt x="0" y="4006"/>
                          <a:pt x="0" y="2145"/>
                        </a:cubicBezTo>
                        <a:close/>
                      </a:path>
                    </a:pathLst>
                  </a:custGeom>
                  <a:solidFill>
                    <a:srgbClr val="26263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2712" name="Graphic 2528">
                <a:extLst>
                  <a:ext uri="{FF2B5EF4-FFF2-40B4-BE49-F238E27FC236}">
                    <a16:creationId xmlns:a16="http://schemas.microsoft.com/office/drawing/2014/main" id="{5A784606-D592-49E0-BD87-938DA34B5710}"/>
                  </a:ext>
                </a:extLst>
              </p:cNvPr>
              <p:cNvGrpSpPr/>
              <p:nvPr/>
            </p:nvGrpSpPr>
            <p:grpSpPr>
              <a:xfrm>
                <a:off x="4709747" y="3834752"/>
                <a:ext cx="68456" cy="71818"/>
                <a:chOff x="4709747" y="3834752"/>
                <a:chExt cx="68456" cy="71818"/>
              </a:xfrm>
              <a:solidFill>
                <a:srgbClr val="262632"/>
              </a:solidFill>
            </p:grpSpPr>
            <p:sp>
              <p:nvSpPr>
                <p:cNvPr id="2713" name="Freeform: Shape 2712">
                  <a:extLst>
                    <a:ext uri="{FF2B5EF4-FFF2-40B4-BE49-F238E27FC236}">
                      <a16:creationId xmlns:a16="http://schemas.microsoft.com/office/drawing/2014/main" id="{1A658903-CD38-4E56-A381-9D25A1D88EF4}"/>
                    </a:ext>
                  </a:extLst>
                </p:cNvPr>
                <p:cNvSpPr/>
                <p:nvPr/>
              </p:nvSpPr>
              <p:spPr>
                <a:xfrm>
                  <a:off x="4723390" y="3844437"/>
                  <a:ext cx="41171" cy="50506"/>
                </a:xfrm>
                <a:custGeom>
                  <a:avLst/>
                  <a:gdLst>
                    <a:gd name="connsiteX0" fmla="*/ 15005 w 41171"/>
                    <a:gd name="connsiteY0" fmla="*/ 43298 h 50506"/>
                    <a:gd name="connsiteX1" fmla="*/ 867 w 41171"/>
                    <a:gd name="connsiteY1" fmla="*/ 7581 h 50506"/>
                    <a:gd name="connsiteX2" fmla="*/ 26166 w 41171"/>
                    <a:gd name="connsiteY2" fmla="*/ 7209 h 50506"/>
                    <a:gd name="connsiteX3" fmla="*/ 40304 w 41171"/>
                    <a:gd name="connsiteY3" fmla="*/ 42926 h 50506"/>
                    <a:gd name="connsiteX4" fmla="*/ 15005 w 41171"/>
                    <a:gd name="connsiteY4" fmla="*/ 43298 h 50506"/>
                    <a:gd name="connsiteX5" fmla="*/ 15005 w 41171"/>
                    <a:gd name="connsiteY5" fmla="*/ 43298 h 50506"/>
                    <a:gd name="connsiteX6" fmla="*/ 18353 w 41171"/>
                    <a:gd name="connsiteY6" fmla="*/ 32508 h 50506"/>
                    <a:gd name="connsiteX7" fmla="*/ 28399 w 41171"/>
                    <a:gd name="connsiteY7" fmla="*/ 32508 h 50506"/>
                    <a:gd name="connsiteX8" fmla="*/ 22818 w 41171"/>
                    <a:gd name="connsiteY8" fmla="*/ 18743 h 50506"/>
                    <a:gd name="connsiteX9" fmla="*/ 12772 w 41171"/>
                    <a:gd name="connsiteY9" fmla="*/ 18743 h 50506"/>
                    <a:gd name="connsiteX10" fmla="*/ 18353 w 41171"/>
                    <a:gd name="connsiteY10" fmla="*/ 32508 h 505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1171" h="50506">
                      <a:moveTo>
                        <a:pt x="15005" y="43298"/>
                      </a:moveTo>
                      <a:cubicBezTo>
                        <a:pt x="4215" y="33625"/>
                        <a:pt x="-2482" y="17627"/>
                        <a:pt x="867" y="7581"/>
                      </a:cubicBezTo>
                      <a:cubicBezTo>
                        <a:pt x="3843" y="-2464"/>
                        <a:pt x="15377" y="-2464"/>
                        <a:pt x="26166" y="7209"/>
                      </a:cubicBezTo>
                      <a:cubicBezTo>
                        <a:pt x="36956" y="16882"/>
                        <a:pt x="43653" y="32880"/>
                        <a:pt x="40304" y="42926"/>
                      </a:cubicBezTo>
                      <a:cubicBezTo>
                        <a:pt x="37328" y="52971"/>
                        <a:pt x="25794" y="52971"/>
                        <a:pt x="15005" y="43298"/>
                      </a:cubicBezTo>
                      <a:lnTo>
                        <a:pt x="15005" y="43298"/>
                      </a:lnTo>
                      <a:close/>
                      <a:moveTo>
                        <a:pt x="18353" y="32508"/>
                      </a:moveTo>
                      <a:cubicBezTo>
                        <a:pt x="22446" y="36229"/>
                        <a:pt x="26910" y="36229"/>
                        <a:pt x="28399" y="32508"/>
                      </a:cubicBezTo>
                      <a:cubicBezTo>
                        <a:pt x="29515" y="28788"/>
                        <a:pt x="27282" y="22463"/>
                        <a:pt x="22818" y="18743"/>
                      </a:cubicBezTo>
                      <a:cubicBezTo>
                        <a:pt x="18725" y="15022"/>
                        <a:pt x="14261" y="15022"/>
                        <a:pt x="12772" y="18743"/>
                      </a:cubicBezTo>
                      <a:cubicBezTo>
                        <a:pt x="11656" y="22463"/>
                        <a:pt x="14261" y="28416"/>
                        <a:pt x="18353" y="32508"/>
                      </a:cubicBezTo>
                      <a:close/>
                    </a:path>
                  </a:pathLst>
                </a:custGeom>
                <a:solidFill>
                  <a:srgbClr val="262632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2714" name="Graphic 2528">
                  <a:extLst>
                    <a:ext uri="{FF2B5EF4-FFF2-40B4-BE49-F238E27FC236}">
                      <a16:creationId xmlns:a16="http://schemas.microsoft.com/office/drawing/2014/main" id="{5A784606-D592-49E0-BD87-938DA34B5710}"/>
                    </a:ext>
                  </a:extLst>
                </p:cNvPr>
                <p:cNvGrpSpPr/>
                <p:nvPr/>
              </p:nvGrpSpPr>
              <p:grpSpPr>
                <a:xfrm>
                  <a:off x="4709747" y="3834752"/>
                  <a:ext cx="68456" cy="71818"/>
                  <a:chOff x="4709747" y="3834752"/>
                  <a:chExt cx="68456" cy="71818"/>
                </a:xfrm>
                <a:solidFill>
                  <a:srgbClr val="262632"/>
                </a:solidFill>
              </p:grpSpPr>
              <p:sp>
                <p:nvSpPr>
                  <p:cNvPr id="2715" name="Freeform: Shape 2714">
                    <a:extLst>
                      <a:ext uri="{FF2B5EF4-FFF2-40B4-BE49-F238E27FC236}">
                        <a16:creationId xmlns:a16="http://schemas.microsoft.com/office/drawing/2014/main" id="{A33AECF7-A706-4EF6-95A7-E5BC87FA15BE}"/>
                      </a:ext>
                    </a:extLst>
                  </p:cNvPr>
                  <p:cNvSpPr/>
                  <p:nvPr/>
                </p:nvSpPr>
                <p:spPr>
                  <a:xfrm>
                    <a:off x="4740999" y="3834752"/>
                    <a:ext cx="5952" cy="7745"/>
                  </a:xfrm>
                  <a:custGeom>
                    <a:avLst/>
                    <a:gdLst>
                      <a:gd name="connsiteX0" fmla="*/ 2976 w 5952"/>
                      <a:gd name="connsiteY0" fmla="*/ 524 h 7745"/>
                      <a:gd name="connsiteX1" fmla="*/ 5953 w 5952"/>
                      <a:gd name="connsiteY1" fmla="*/ 5733 h 7745"/>
                      <a:gd name="connsiteX2" fmla="*/ 2976 w 5952"/>
                      <a:gd name="connsiteY2" fmla="*/ 7221 h 7745"/>
                      <a:gd name="connsiteX3" fmla="*/ 0 w 5952"/>
                      <a:gd name="connsiteY3" fmla="*/ 2013 h 7745"/>
                      <a:gd name="connsiteX4" fmla="*/ 2976 w 5952"/>
                      <a:gd name="connsiteY4" fmla="*/ 524 h 77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52" h="7745">
                        <a:moveTo>
                          <a:pt x="2976" y="524"/>
                        </a:moveTo>
                        <a:cubicBezTo>
                          <a:pt x="4465" y="1641"/>
                          <a:pt x="5953" y="3873"/>
                          <a:pt x="5953" y="5733"/>
                        </a:cubicBezTo>
                        <a:cubicBezTo>
                          <a:pt x="5953" y="7593"/>
                          <a:pt x="4465" y="8337"/>
                          <a:pt x="2976" y="7221"/>
                        </a:cubicBezTo>
                        <a:cubicBezTo>
                          <a:pt x="1488" y="6105"/>
                          <a:pt x="0" y="3873"/>
                          <a:pt x="0" y="2013"/>
                        </a:cubicBezTo>
                        <a:cubicBezTo>
                          <a:pt x="0" y="152"/>
                          <a:pt x="1116" y="-592"/>
                          <a:pt x="2976" y="524"/>
                        </a:cubicBezTo>
                        <a:close/>
                      </a:path>
                    </a:pathLst>
                  </a:custGeom>
                  <a:solidFill>
                    <a:srgbClr val="26263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716" name="Freeform: Shape 2715">
                    <a:extLst>
                      <a:ext uri="{FF2B5EF4-FFF2-40B4-BE49-F238E27FC236}">
                        <a16:creationId xmlns:a16="http://schemas.microsoft.com/office/drawing/2014/main" id="{C780F13F-FE82-4EE4-B972-4FFC14937AD4}"/>
                      </a:ext>
                    </a:extLst>
                  </p:cNvPr>
                  <p:cNvSpPr/>
                  <p:nvPr/>
                </p:nvSpPr>
                <p:spPr>
                  <a:xfrm>
                    <a:off x="4743546" y="3898617"/>
                    <a:ext cx="6081" cy="7953"/>
                  </a:xfrm>
                  <a:custGeom>
                    <a:avLst/>
                    <a:gdLst>
                      <a:gd name="connsiteX0" fmla="*/ 3406 w 6081"/>
                      <a:gd name="connsiteY0" fmla="*/ 7720 h 7953"/>
                      <a:gd name="connsiteX1" fmla="*/ 58 w 6081"/>
                      <a:gd name="connsiteY1" fmla="*/ 2511 h 7953"/>
                      <a:gd name="connsiteX2" fmla="*/ 2662 w 6081"/>
                      <a:gd name="connsiteY2" fmla="*/ 279 h 7953"/>
                      <a:gd name="connsiteX3" fmla="*/ 6011 w 6081"/>
                      <a:gd name="connsiteY3" fmla="*/ 5488 h 7953"/>
                      <a:gd name="connsiteX4" fmla="*/ 3406 w 6081"/>
                      <a:gd name="connsiteY4" fmla="*/ 7720 h 7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081" h="7953">
                        <a:moveTo>
                          <a:pt x="3406" y="7720"/>
                        </a:moveTo>
                        <a:cubicBezTo>
                          <a:pt x="1918" y="6976"/>
                          <a:pt x="58" y="4744"/>
                          <a:pt x="58" y="2511"/>
                        </a:cubicBezTo>
                        <a:cubicBezTo>
                          <a:pt x="-314" y="279"/>
                          <a:pt x="1174" y="-465"/>
                          <a:pt x="2662" y="279"/>
                        </a:cubicBezTo>
                        <a:cubicBezTo>
                          <a:pt x="4150" y="1023"/>
                          <a:pt x="6011" y="3255"/>
                          <a:pt x="6011" y="5488"/>
                        </a:cubicBezTo>
                        <a:cubicBezTo>
                          <a:pt x="6383" y="7348"/>
                          <a:pt x="5267" y="8464"/>
                          <a:pt x="3406" y="7720"/>
                        </a:cubicBezTo>
                        <a:close/>
                      </a:path>
                    </a:pathLst>
                  </a:custGeom>
                  <a:solidFill>
                    <a:srgbClr val="26263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717" name="Freeform: Shape 2716">
                    <a:extLst>
                      <a:ext uri="{FF2B5EF4-FFF2-40B4-BE49-F238E27FC236}">
                        <a16:creationId xmlns:a16="http://schemas.microsoft.com/office/drawing/2014/main" id="{E09CC8A1-F388-4931-8303-99896CB01E52}"/>
                      </a:ext>
                    </a:extLst>
                  </p:cNvPr>
                  <p:cNvSpPr/>
                  <p:nvPr/>
                </p:nvSpPr>
                <p:spPr>
                  <a:xfrm>
                    <a:off x="4771507" y="3884131"/>
                    <a:ext cx="6696" cy="7208"/>
                  </a:xfrm>
                  <a:custGeom>
                    <a:avLst/>
                    <a:gdLst>
                      <a:gd name="connsiteX0" fmla="*/ 6697 w 6696"/>
                      <a:gd name="connsiteY0" fmla="*/ 5464 h 7208"/>
                      <a:gd name="connsiteX1" fmla="*/ 3348 w 6696"/>
                      <a:gd name="connsiteY1" fmla="*/ 6581 h 7208"/>
                      <a:gd name="connsiteX2" fmla="*/ 0 w 6696"/>
                      <a:gd name="connsiteY2" fmla="*/ 1744 h 7208"/>
                      <a:gd name="connsiteX3" fmla="*/ 3348 w 6696"/>
                      <a:gd name="connsiteY3" fmla="*/ 628 h 7208"/>
                      <a:gd name="connsiteX4" fmla="*/ 6697 w 6696"/>
                      <a:gd name="connsiteY4" fmla="*/ 5464 h 72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96" h="7208">
                        <a:moveTo>
                          <a:pt x="6697" y="5464"/>
                        </a:moveTo>
                        <a:cubicBezTo>
                          <a:pt x="6697" y="7325"/>
                          <a:pt x="5209" y="7697"/>
                          <a:pt x="3348" y="6581"/>
                        </a:cubicBezTo>
                        <a:cubicBezTo>
                          <a:pt x="1488" y="5464"/>
                          <a:pt x="0" y="3232"/>
                          <a:pt x="0" y="1744"/>
                        </a:cubicBezTo>
                        <a:cubicBezTo>
                          <a:pt x="0" y="-116"/>
                          <a:pt x="1488" y="-488"/>
                          <a:pt x="3348" y="628"/>
                        </a:cubicBezTo>
                        <a:cubicBezTo>
                          <a:pt x="5209" y="1372"/>
                          <a:pt x="6697" y="3604"/>
                          <a:pt x="6697" y="5464"/>
                        </a:cubicBezTo>
                        <a:close/>
                      </a:path>
                    </a:pathLst>
                  </a:custGeom>
                  <a:solidFill>
                    <a:srgbClr val="26263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718" name="Freeform: Shape 2717">
                    <a:extLst>
                      <a:ext uri="{FF2B5EF4-FFF2-40B4-BE49-F238E27FC236}">
                        <a16:creationId xmlns:a16="http://schemas.microsoft.com/office/drawing/2014/main" id="{BF087619-45CF-4C0E-A882-C220880C5E92}"/>
                      </a:ext>
                    </a:extLst>
                  </p:cNvPr>
                  <p:cNvSpPr/>
                  <p:nvPr/>
                </p:nvSpPr>
                <p:spPr>
                  <a:xfrm>
                    <a:off x="4709747" y="3851361"/>
                    <a:ext cx="6696" cy="6969"/>
                  </a:xfrm>
                  <a:custGeom>
                    <a:avLst/>
                    <a:gdLst>
                      <a:gd name="connsiteX0" fmla="*/ 0 w 6696"/>
                      <a:gd name="connsiteY0" fmla="*/ 2145 h 6969"/>
                      <a:gd name="connsiteX1" fmla="*/ 2976 w 6696"/>
                      <a:gd name="connsiteY1" fmla="*/ 285 h 6969"/>
                      <a:gd name="connsiteX2" fmla="*/ 6697 w 6696"/>
                      <a:gd name="connsiteY2" fmla="*/ 5122 h 6969"/>
                      <a:gd name="connsiteX3" fmla="*/ 3720 w 6696"/>
                      <a:gd name="connsiteY3" fmla="*/ 6610 h 6969"/>
                      <a:gd name="connsiteX4" fmla="*/ 0 w 6696"/>
                      <a:gd name="connsiteY4" fmla="*/ 2145 h 69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96" h="6969">
                        <a:moveTo>
                          <a:pt x="0" y="2145"/>
                        </a:moveTo>
                        <a:cubicBezTo>
                          <a:pt x="0" y="285"/>
                          <a:pt x="1116" y="-459"/>
                          <a:pt x="2976" y="285"/>
                        </a:cubicBezTo>
                        <a:cubicBezTo>
                          <a:pt x="4837" y="1029"/>
                          <a:pt x="6325" y="3262"/>
                          <a:pt x="6697" y="5122"/>
                        </a:cubicBezTo>
                        <a:cubicBezTo>
                          <a:pt x="6697" y="6982"/>
                          <a:pt x="5581" y="7354"/>
                          <a:pt x="3720" y="6610"/>
                        </a:cubicBezTo>
                        <a:cubicBezTo>
                          <a:pt x="1860" y="5866"/>
                          <a:pt x="0" y="3634"/>
                          <a:pt x="0" y="2145"/>
                        </a:cubicBezTo>
                        <a:close/>
                      </a:path>
                    </a:pathLst>
                  </a:custGeom>
                  <a:solidFill>
                    <a:srgbClr val="26263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sp>
            <p:nvSpPr>
              <p:cNvPr id="2719" name="Freeform: Shape 2718">
                <a:extLst>
                  <a:ext uri="{FF2B5EF4-FFF2-40B4-BE49-F238E27FC236}">
                    <a16:creationId xmlns:a16="http://schemas.microsoft.com/office/drawing/2014/main" id="{478B9D84-3EAC-424F-8962-9B88C19A7875}"/>
                  </a:ext>
                </a:extLst>
              </p:cNvPr>
              <p:cNvSpPr/>
              <p:nvPr/>
            </p:nvSpPr>
            <p:spPr>
              <a:xfrm>
                <a:off x="4906561" y="3924568"/>
                <a:ext cx="125008" cy="152911"/>
              </a:xfrm>
              <a:custGeom>
                <a:avLst/>
                <a:gdLst>
                  <a:gd name="connsiteX0" fmla="*/ 9301 w 125008"/>
                  <a:gd name="connsiteY0" fmla="*/ 79990 h 152911"/>
                  <a:gd name="connsiteX1" fmla="*/ 4837 w 125008"/>
                  <a:gd name="connsiteY1" fmla="*/ 67713 h 152911"/>
                  <a:gd name="connsiteX2" fmla="*/ 7069 w 125008"/>
                  <a:gd name="connsiteY2" fmla="*/ 66969 h 152911"/>
                  <a:gd name="connsiteX3" fmla="*/ 4092 w 125008"/>
                  <a:gd name="connsiteY3" fmla="*/ 65480 h 152911"/>
                  <a:gd name="connsiteX4" fmla="*/ 1488 w 125008"/>
                  <a:gd name="connsiteY4" fmla="*/ 53947 h 152911"/>
                  <a:gd name="connsiteX5" fmla="*/ 5581 w 125008"/>
                  <a:gd name="connsiteY5" fmla="*/ 53575 h 152911"/>
                  <a:gd name="connsiteX6" fmla="*/ 744 w 125008"/>
                  <a:gd name="connsiteY6" fmla="*/ 49854 h 152911"/>
                  <a:gd name="connsiteX7" fmla="*/ 0 w 125008"/>
                  <a:gd name="connsiteY7" fmla="*/ 39065 h 152911"/>
                  <a:gd name="connsiteX8" fmla="*/ 2976 w 125008"/>
                  <a:gd name="connsiteY8" fmla="*/ 39809 h 152911"/>
                  <a:gd name="connsiteX9" fmla="*/ 372 w 125008"/>
                  <a:gd name="connsiteY9" fmla="*/ 37205 h 152911"/>
                  <a:gd name="connsiteX10" fmla="*/ 1488 w 125008"/>
                  <a:gd name="connsiteY10" fmla="*/ 27531 h 152911"/>
                  <a:gd name="connsiteX11" fmla="*/ 4837 w 125008"/>
                  <a:gd name="connsiteY11" fmla="*/ 29020 h 152911"/>
                  <a:gd name="connsiteX12" fmla="*/ 1860 w 125008"/>
                  <a:gd name="connsiteY12" fmla="*/ 25299 h 152911"/>
                  <a:gd name="connsiteX13" fmla="*/ 4837 w 125008"/>
                  <a:gd name="connsiteY13" fmla="*/ 17114 h 152911"/>
                  <a:gd name="connsiteX14" fmla="*/ 7813 w 125008"/>
                  <a:gd name="connsiteY14" fmla="*/ 18974 h 152911"/>
                  <a:gd name="connsiteX15" fmla="*/ 5581 w 125008"/>
                  <a:gd name="connsiteY15" fmla="*/ 15626 h 152911"/>
                  <a:gd name="connsiteX16" fmla="*/ 10417 w 125008"/>
                  <a:gd name="connsiteY16" fmla="*/ 8929 h 152911"/>
                  <a:gd name="connsiteX17" fmla="*/ 15626 w 125008"/>
                  <a:gd name="connsiteY17" fmla="*/ 13394 h 152911"/>
                  <a:gd name="connsiteX18" fmla="*/ 12650 w 125008"/>
                  <a:gd name="connsiteY18" fmla="*/ 6697 h 152911"/>
                  <a:gd name="connsiteX19" fmla="*/ 19347 w 125008"/>
                  <a:gd name="connsiteY19" fmla="*/ 2604 h 152911"/>
                  <a:gd name="connsiteX20" fmla="*/ 21951 w 125008"/>
                  <a:gd name="connsiteY20" fmla="*/ 5581 h 152911"/>
                  <a:gd name="connsiteX21" fmla="*/ 20835 w 125008"/>
                  <a:gd name="connsiteY21" fmla="*/ 1860 h 152911"/>
                  <a:gd name="connsiteX22" fmla="*/ 28648 w 125008"/>
                  <a:gd name="connsiteY22" fmla="*/ 0 h 152911"/>
                  <a:gd name="connsiteX23" fmla="*/ 30508 w 125008"/>
                  <a:gd name="connsiteY23" fmla="*/ 2604 h 152911"/>
                  <a:gd name="connsiteX24" fmla="*/ 30136 w 125008"/>
                  <a:gd name="connsiteY24" fmla="*/ 0 h 152911"/>
                  <a:gd name="connsiteX25" fmla="*/ 39065 w 125008"/>
                  <a:gd name="connsiteY25" fmla="*/ 372 h 152911"/>
                  <a:gd name="connsiteX26" fmla="*/ 40925 w 125008"/>
                  <a:gd name="connsiteY26" fmla="*/ 4092 h 152911"/>
                  <a:gd name="connsiteX27" fmla="*/ 40925 w 125008"/>
                  <a:gd name="connsiteY27" fmla="*/ 744 h 152911"/>
                  <a:gd name="connsiteX28" fmla="*/ 50227 w 125008"/>
                  <a:gd name="connsiteY28" fmla="*/ 3348 h 152911"/>
                  <a:gd name="connsiteX29" fmla="*/ 52087 w 125008"/>
                  <a:gd name="connsiteY29" fmla="*/ 7813 h 152911"/>
                  <a:gd name="connsiteX30" fmla="*/ 52459 w 125008"/>
                  <a:gd name="connsiteY30" fmla="*/ 4465 h 152911"/>
                  <a:gd name="connsiteX31" fmla="*/ 62504 w 125008"/>
                  <a:gd name="connsiteY31" fmla="*/ 9673 h 152911"/>
                  <a:gd name="connsiteX32" fmla="*/ 63248 w 125008"/>
                  <a:gd name="connsiteY32" fmla="*/ 13022 h 152911"/>
                  <a:gd name="connsiteX33" fmla="*/ 64364 w 125008"/>
                  <a:gd name="connsiteY33" fmla="*/ 10789 h 152911"/>
                  <a:gd name="connsiteX34" fmla="*/ 74410 w 125008"/>
                  <a:gd name="connsiteY34" fmla="*/ 17858 h 152911"/>
                  <a:gd name="connsiteX35" fmla="*/ 75154 w 125008"/>
                  <a:gd name="connsiteY35" fmla="*/ 22695 h 152911"/>
                  <a:gd name="connsiteX36" fmla="*/ 77386 w 125008"/>
                  <a:gd name="connsiteY36" fmla="*/ 20090 h 152911"/>
                  <a:gd name="connsiteX37" fmla="*/ 86687 w 125008"/>
                  <a:gd name="connsiteY37" fmla="*/ 29020 h 152911"/>
                  <a:gd name="connsiteX38" fmla="*/ 86687 w 125008"/>
                  <a:gd name="connsiteY38" fmla="*/ 31996 h 152911"/>
                  <a:gd name="connsiteX39" fmla="*/ 88548 w 125008"/>
                  <a:gd name="connsiteY39" fmla="*/ 30880 h 152911"/>
                  <a:gd name="connsiteX40" fmla="*/ 97105 w 125008"/>
                  <a:gd name="connsiteY40" fmla="*/ 41297 h 152911"/>
                  <a:gd name="connsiteX41" fmla="*/ 96361 w 125008"/>
                  <a:gd name="connsiteY41" fmla="*/ 44274 h 152911"/>
                  <a:gd name="connsiteX42" fmla="*/ 98965 w 125008"/>
                  <a:gd name="connsiteY42" fmla="*/ 43902 h 152911"/>
                  <a:gd name="connsiteX43" fmla="*/ 106406 w 125008"/>
                  <a:gd name="connsiteY43" fmla="*/ 55063 h 152911"/>
                  <a:gd name="connsiteX44" fmla="*/ 105290 w 125008"/>
                  <a:gd name="connsiteY44" fmla="*/ 56923 h 152911"/>
                  <a:gd name="connsiteX45" fmla="*/ 107894 w 125008"/>
                  <a:gd name="connsiteY45" fmla="*/ 56923 h 152911"/>
                  <a:gd name="connsiteX46" fmla="*/ 114219 w 125008"/>
                  <a:gd name="connsiteY46" fmla="*/ 68829 h 152911"/>
                  <a:gd name="connsiteX47" fmla="*/ 111242 w 125008"/>
                  <a:gd name="connsiteY47" fmla="*/ 71433 h 152911"/>
                  <a:gd name="connsiteX48" fmla="*/ 116079 w 125008"/>
                  <a:gd name="connsiteY48" fmla="*/ 72921 h 152911"/>
                  <a:gd name="connsiteX49" fmla="*/ 120544 w 125008"/>
                  <a:gd name="connsiteY49" fmla="*/ 85199 h 152911"/>
                  <a:gd name="connsiteX50" fmla="*/ 118311 w 125008"/>
                  <a:gd name="connsiteY50" fmla="*/ 85943 h 152911"/>
                  <a:gd name="connsiteX51" fmla="*/ 121288 w 125008"/>
                  <a:gd name="connsiteY51" fmla="*/ 87431 h 152911"/>
                  <a:gd name="connsiteX52" fmla="*/ 123892 w 125008"/>
                  <a:gd name="connsiteY52" fmla="*/ 99337 h 152911"/>
                  <a:gd name="connsiteX53" fmla="*/ 119800 w 125008"/>
                  <a:gd name="connsiteY53" fmla="*/ 99337 h 152911"/>
                  <a:gd name="connsiteX54" fmla="*/ 124264 w 125008"/>
                  <a:gd name="connsiteY54" fmla="*/ 103057 h 152911"/>
                  <a:gd name="connsiteX55" fmla="*/ 125008 w 125008"/>
                  <a:gd name="connsiteY55" fmla="*/ 113847 h 152911"/>
                  <a:gd name="connsiteX56" fmla="*/ 122032 w 125008"/>
                  <a:gd name="connsiteY56" fmla="*/ 113103 h 152911"/>
                  <a:gd name="connsiteX57" fmla="*/ 124636 w 125008"/>
                  <a:gd name="connsiteY57" fmla="*/ 115707 h 152911"/>
                  <a:gd name="connsiteX58" fmla="*/ 123520 w 125008"/>
                  <a:gd name="connsiteY58" fmla="*/ 125380 h 152911"/>
                  <a:gd name="connsiteX59" fmla="*/ 120172 w 125008"/>
                  <a:gd name="connsiteY59" fmla="*/ 123892 h 152911"/>
                  <a:gd name="connsiteX60" fmla="*/ 123148 w 125008"/>
                  <a:gd name="connsiteY60" fmla="*/ 127613 h 152911"/>
                  <a:gd name="connsiteX61" fmla="*/ 120172 w 125008"/>
                  <a:gd name="connsiteY61" fmla="*/ 135798 h 152911"/>
                  <a:gd name="connsiteX62" fmla="*/ 117195 w 125008"/>
                  <a:gd name="connsiteY62" fmla="*/ 133937 h 152911"/>
                  <a:gd name="connsiteX63" fmla="*/ 119428 w 125008"/>
                  <a:gd name="connsiteY63" fmla="*/ 137286 h 152911"/>
                  <a:gd name="connsiteX64" fmla="*/ 114591 w 125008"/>
                  <a:gd name="connsiteY64" fmla="*/ 143611 h 152911"/>
                  <a:gd name="connsiteX65" fmla="*/ 109382 w 125008"/>
                  <a:gd name="connsiteY65" fmla="*/ 139146 h 152911"/>
                  <a:gd name="connsiteX66" fmla="*/ 112359 w 125008"/>
                  <a:gd name="connsiteY66" fmla="*/ 145843 h 152911"/>
                  <a:gd name="connsiteX67" fmla="*/ 105662 w 125008"/>
                  <a:gd name="connsiteY67" fmla="*/ 149935 h 152911"/>
                  <a:gd name="connsiteX68" fmla="*/ 103057 w 125008"/>
                  <a:gd name="connsiteY68" fmla="*/ 146959 h 152911"/>
                  <a:gd name="connsiteX69" fmla="*/ 104174 w 125008"/>
                  <a:gd name="connsiteY69" fmla="*/ 150680 h 152911"/>
                  <a:gd name="connsiteX70" fmla="*/ 96361 w 125008"/>
                  <a:gd name="connsiteY70" fmla="*/ 152540 h 152911"/>
                  <a:gd name="connsiteX71" fmla="*/ 94500 w 125008"/>
                  <a:gd name="connsiteY71" fmla="*/ 149935 h 152911"/>
                  <a:gd name="connsiteX72" fmla="*/ 94872 w 125008"/>
                  <a:gd name="connsiteY72" fmla="*/ 152912 h 152911"/>
                  <a:gd name="connsiteX73" fmla="*/ 85943 w 125008"/>
                  <a:gd name="connsiteY73" fmla="*/ 152540 h 152911"/>
                  <a:gd name="connsiteX74" fmla="*/ 84083 w 125008"/>
                  <a:gd name="connsiteY74" fmla="*/ 148819 h 152911"/>
                  <a:gd name="connsiteX75" fmla="*/ 84083 w 125008"/>
                  <a:gd name="connsiteY75" fmla="*/ 152168 h 152911"/>
                  <a:gd name="connsiteX76" fmla="*/ 74782 w 125008"/>
                  <a:gd name="connsiteY76" fmla="*/ 149563 h 152911"/>
                  <a:gd name="connsiteX77" fmla="*/ 72921 w 125008"/>
                  <a:gd name="connsiteY77" fmla="*/ 145099 h 152911"/>
                  <a:gd name="connsiteX78" fmla="*/ 72177 w 125008"/>
                  <a:gd name="connsiteY78" fmla="*/ 148447 h 152911"/>
                  <a:gd name="connsiteX79" fmla="*/ 62504 w 125008"/>
                  <a:gd name="connsiteY79" fmla="*/ 143611 h 152911"/>
                  <a:gd name="connsiteX80" fmla="*/ 61388 w 125008"/>
                  <a:gd name="connsiteY80" fmla="*/ 139890 h 152911"/>
                  <a:gd name="connsiteX81" fmla="*/ 60272 w 125008"/>
                  <a:gd name="connsiteY81" fmla="*/ 142123 h 152911"/>
                  <a:gd name="connsiteX82" fmla="*/ 50227 w 125008"/>
                  <a:gd name="connsiteY82" fmla="*/ 135054 h 152911"/>
                  <a:gd name="connsiteX83" fmla="*/ 49482 w 125008"/>
                  <a:gd name="connsiteY83" fmla="*/ 130217 h 152911"/>
                  <a:gd name="connsiteX84" fmla="*/ 47250 w 125008"/>
                  <a:gd name="connsiteY84" fmla="*/ 132821 h 152911"/>
                  <a:gd name="connsiteX85" fmla="*/ 37949 w 125008"/>
                  <a:gd name="connsiteY85" fmla="*/ 123892 h 152911"/>
                  <a:gd name="connsiteX86" fmla="*/ 37949 w 125008"/>
                  <a:gd name="connsiteY86" fmla="*/ 120916 h 152911"/>
                  <a:gd name="connsiteX87" fmla="*/ 36089 w 125008"/>
                  <a:gd name="connsiteY87" fmla="*/ 122032 h 152911"/>
                  <a:gd name="connsiteX88" fmla="*/ 27532 w 125008"/>
                  <a:gd name="connsiteY88" fmla="*/ 111986 h 152911"/>
                  <a:gd name="connsiteX89" fmla="*/ 28276 w 125008"/>
                  <a:gd name="connsiteY89" fmla="*/ 109010 h 152911"/>
                  <a:gd name="connsiteX90" fmla="*/ 25671 w 125008"/>
                  <a:gd name="connsiteY90" fmla="*/ 109382 h 152911"/>
                  <a:gd name="connsiteX91" fmla="*/ 18230 w 125008"/>
                  <a:gd name="connsiteY91" fmla="*/ 98221 h 152911"/>
                  <a:gd name="connsiteX92" fmla="*/ 19347 w 125008"/>
                  <a:gd name="connsiteY92" fmla="*/ 95988 h 152911"/>
                  <a:gd name="connsiteX93" fmla="*/ 16742 w 125008"/>
                  <a:gd name="connsiteY93" fmla="*/ 95988 h 152911"/>
                  <a:gd name="connsiteX94" fmla="*/ 10417 w 125008"/>
                  <a:gd name="connsiteY94" fmla="*/ 84083 h 152911"/>
                  <a:gd name="connsiteX95" fmla="*/ 13394 w 125008"/>
                  <a:gd name="connsiteY95" fmla="*/ 81851 h 152911"/>
                  <a:gd name="connsiteX96" fmla="*/ 9301 w 125008"/>
                  <a:gd name="connsiteY96" fmla="*/ 79990 h 1529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</a:cxnLst>
                <a:rect l="l" t="t" r="r" b="b"/>
                <a:pathLst>
                  <a:path w="125008" h="152911">
                    <a:moveTo>
                      <a:pt x="9301" y="79990"/>
                    </a:moveTo>
                    <a:cubicBezTo>
                      <a:pt x="7813" y="75898"/>
                      <a:pt x="6325" y="71805"/>
                      <a:pt x="4837" y="67713"/>
                    </a:cubicBezTo>
                    <a:cubicBezTo>
                      <a:pt x="5581" y="67341"/>
                      <a:pt x="6325" y="67341"/>
                      <a:pt x="7069" y="66969"/>
                    </a:cubicBezTo>
                    <a:cubicBezTo>
                      <a:pt x="5953" y="66597"/>
                      <a:pt x="5209" y="65853"/>
                      <a:pt x="4092" y="65480"/>
                    </a:cubicBezTo>
                    <a:cubicBezTo>
                      <a:pt x="3348" y="61760"/>
                      <a:pt x="2232" y="57667"/>
                      <a:pt x="1488" y="53947"/>
                    </a:cubicBezTo>
                    <a:cubicBezTo>
                      <a:pt x="2976" y="53947"/>
                      <a:pt x="4092" y="53947"/>
                      <a:pt x="5581" y="53575"/>
                    </a:cubicBezTo>
                    <a:cubicBezTo>
                      <a:pt x="4092" y="52459"/>
                      <a:pt x="2604" y="51343"/>
                      <a:pt x="744" y="49854"/>
                    </a:cubicBezTo>
                    <a:cubicBezTo>
                      <a:pt x="372" y="46134"/>
                      <a:pt x="372" y="42413"/>
                      <a:pt x="0" y="39065"/>
                    </a:cubicBezTo>
                    <a:cubicBezTo>
                      <a:pt x="1116" y="39437"/>
                      <a:pt x="1860" y="39437"/>
                      <a:pt x="2976" y="39809"/>
                    </a:cubicBezTo>
                    <a:cubicBezTo>
                      <a:pt x="2232" y="39065"/>
                      <a:pt x="1116" y="37949"/>
                      <a:pt x="372" y="37205"/>
                    </a:cubicBezTo>
                    <a:cubicBezTo>
                      <a:pt x="744" y="33856"/>
                      <a:pt x="1116" y="30508"/>
                      <a:pt x="1488" y="27531"/>
                    </a:cubicBezTo>
                    <a:cubicBezTo>
                      <a:pt x="2604" y="27904"/>
                      <a:pt x="3720" y="28648"/>
                      <a:pt x="4837" y="29020"/>
                    </a:cubicBezTo>
                    <a:cubicBezTo>
                      <a:pt x="3720" y="27904"/>
                      <a:pt x="2976" y="26788"/>
                      <a:pt x="1860" y="25299"/>
                    </a:cubicBezTo>
                    <a:cubicBezTo>
                      <a:pt x="2976" y="22695"/>
                      <a:pt x="4092" y="19719"/>
                      <a:pt x="4837" y="17114"/>
                    </a:cubicBezTo>
                    <a:cubicBezTo>
                      <a:pt x="5953" y="17858"/>
                      <a:pt x="6697" y="18602"/>
                      <a:pt x="7813" y="18974"/>
                    </a:cubicBezTo>
                    <a:cubicBezTo>
                      <a:pt x="7069" y="17858"/>
                      <a:pt x="6325" y="16742"/>
                      <a:pt x="5581" y="15626"/>
                    </a:cubicBezTo>
                    <a:cubicBezTo>
                      <a:pt x="7069" y="13394"/>
                      <a:pt x="8929" y="11161"/>
                      <a:pt x="10417" y="8929"/>
                    </a:cubicBezTo>
                    <a:cubicBezTo>
                      <a:pt x="12278" y="10417"/>
                      <a:pt x="14138" y="11906"/>
                      <a:pt x="15626" y="13394"/>
                    </a:cubicBezTo>
                    <a:cubicBezTo>
                      <a:pt x="14510" y="11161"/>
                      <a:pt x="13766" y="8929"/>
                      <a:pt x="12650" y="6697"/>
                    </a:cubicBezTo>
                    <a:cubicBezTo>
                      <a:pt x="14882" y="5209"/>
                      <a:pt x="17114" y="4092"/>
                      <a:pt x="19347" y="2604"/>
                    </a:cubicBezTo>
                    <a:cubicBezTo>
                      <a:pt x="20463" y="3720"/>
                      <a:pt x="21207" y="4837"/>
                      <a:pt x="21951" y="5581"/>
                    </a:cubicBezTo>
                    <a:cubicBezTo>
                      <a:pt x="21579" y="4465"/>
                      <a:pt x="21207" y="3348"/>
                      <a:pt x="20835" y="1860"/>
                    </a:cubicBezTo>
                    <a:cubicBezTo>
                      <a:pt x="23439" y="1116"/>
                      <a:pt x="26043" y="744"/>
                      <a:pt x="28648" y="0"/>
                    </a:cubicBezTo>
                    <a:cubicBezTo>
                      <a:pt x="29392" y="744"/>
                      <a:pt x="29764" y="1860"/>
                      <a:pt x="30508" y="2604"/>
                    </a:cubicBezTo>
                    <a:cubicBezTo>
                      <a:pt x="30508" y="1860"/>
                      <a:pt x="30136" y="744"/>
                      <a:pt x="30136" y="0"/>
                    </a:cubicBezTo>
                    <a:cubicBezTo>
                      <a:pt x="33112" y="0"/>
                      <a:pt x="36089" y="372"/>
                      <a:pt x="39065" y="372"/>
                    </a:cubicBezTo>
                    <a:cubicBezTo>
                      <a:pt x="39809" y="1488"/>
                      <a:pt x="40553" y="2976"/>
                      <a:pt x="40925" y="4092"/>
                    </a:cubicBezTo>
                    <a:cubicBezTo>
                      <a:pt x="40925" y="2976"/>
                      <a:pt x="40925" y="1860"/>
                      <a:pt x="40925" y="744"/>
                    </a:cubicBezTo>
                    <a:cubicBezTo>
                      <a:pt x="44274" y="1488"/>
                      <a:pt x="47250" y="2604"/>
                      <a:pt x="50227" y="3348"/>
                    </a:cubicBezTo>
                    <a:cubicBezTo>
                      <a:pt x="50971" y="4837"/>
                      <a:pt x="51343" y="6325"/>
                      <a:pt x="52087" y="7813"/>
                    </a:cubicBezTo>
                    <a:cubicBezTo>
                      <a:pt x="52459" y="6697"/>
                      <a:pt x="52459" y="5581"/>
                      <a:pt x="52459" y="4465"/>
                    </a:cubicBezTo>
                    <a:cubicBezTo>
                      <a:pt x="55807" y="6325"/>
                      <a:pt x="59156" y="7813"/>
                      <a:pt x="62504" y="9673"/>
                    </a:cubicBezTo>
                    <a:cubicBezTo>
                      <a:pt x="62876" y="10789"/>
                      <a:pt x="63248" y="11906"/>
                      <a:pt x="63248" y="13022"/>
                    </a:cubicBezTo>
                    <a:cubicBezTo>
                      <a:pt x="63620" y="12278"/>
                      <a:pt x="63992" y="11533"/>
                      <a:pt x="64364" y="10789"/>
                    </a:cubicBezTo>
                    <a:cubicBezTo>
                      <a:pt x="67713" y="13022"/>
                      <a:pt x="71061" y="15626"/>
                      <a:pt x="74410" y="17858"/>
                    </a:cubicBezTo>
                    <a:cubicBezTo>
                      <a:pt x="74782" y="19347"/>
                      <a:pt x="74782" y="21207"/>
                      <a:pt x="75154" y="22695"/>
                    </a:cubicBezTo>
                    <a:cubicBezTo>
                      <a:pt x="75898" y="21951"/>
                      <a:pt x="76642" y="21207"/>
                      <a:pt x="77386" y="20090"/>
                    </a:cubicBezTo>
                    <a:cubicBezTo>
                      <a:pt x="80735" y="23067"/>
                      <a:pt x="83711" y="26043"/>
                      <a:pt x="86687" y="29020"/>
                    </a:cubicBezTo>
                    <a:cubicBezTo>
                      <a:pt x="86687" y="30136"/>
                      <a:pt x="86687" y="31252"/>
                      <a:pt x="86687" y="31996"/>
                    </a:cubicBezTo>
                    <a:cubicBezTo>
                      <a:pt x="87431" y="31624"/>
                      <a:pt x="88175" y="31252"/>
                      <a:pt x="88548" y="30880"/>
                    </a:cubicBezTo>
                    <a:cubicBezTo>
                      <a:pt x="91524" y="34228"/>
                      <a:pt x="94128" y="37577"/>
                      <a:pt x="97105" y="41297"/>
                    </a:cubicBezTo>
                    <a:cubicBezTo>
                      <a:pt x="96733" y="42413"/>
                      <a:pt x="96733" y="43158"/>
                      <a:pt x="96361" y="44274"/>
                    </a:cubicBezTo>
                    <a:cubicBezTo>
                      <a:pt x="97477" y="44274"/>
                      <a:pt x="98221" y="43902"/>
                      <a:pt x="98965" y="43902"/>
                    </a:cubicBezTo>
                    <a:cubicBezTo>
                      <a:pt x="101569" y="47622"/>
                      <a:pt x="104174" y="51343"/>
                      <a:pt x="106406" y="55063"/>
                    </a:cubicBezTo>
                    <a:cubicBezTo>
                      <a:pt x="106034" y="55807"/>
                      <a:pt x="105662" y="56551"/>
                      <a:pt x="105290" y="56923"/>
                    </a:cubicBezTo>
                    <a:cubicBezTo>
                      <a:pt x="106034" y="56923"/>
                      <a:pt x="107150" y="56923"/>
                      <a:pt x="107894" y="56923"/>
                    </a:cubicBezTo>
                    <a:cubicBezTo>
                      <a:pt x="110126" y="61016"/>
                      <a:pt x="111987" y="64736"/>
                      <a:pt x="114219" y="68829"/>
                    </a:cubicBezTo>
                    <a:cubicBezTo>
                      <a:pt x="113475" y="69573"/>
                      <a:pt x="112359" y="70689"/>
                      <a:pt x="111242" y="71433"/>
                    </a:cubicBezTo>
                    <a:cubicBezTo>
                      <a:pt x="112731" y="72177"/>
                      <a:pt x="114219" y="72549"/>
                      <a:pt x="116079" y="72921"/>
                    </a:cubicBezTo>
                    <a:cubicBezTo>
                      <a:pt x="117567" y="77014"/>
                      <a:pt x="119056" y="81107"/>
                      <a:pt x="120544" y="85199"/>
                    </a:cubicBezTo>
                    <a:cubicBezTo>
                      <a:pt x="119800" y="85571"/>
                      <a:pt x="119056" y="85571"/>
                      <a:pt x="118311" y="85943"/>
                    </a:cubicBezTo>
                    <a:cubicBezTo>
                      <a:pt x="119428" y="86687"/>
                      <a:pt x="120172" y="87059"/>
                      <a:pt x="121288" y="87431"/>
                    </a:cubicBezTo>
                    <a:cubicBezTo>
                      <a:pt x="122032" y="91524"/>
                      <a:pt x="123148" y="95244"/>
                      <a:pt x="123892" y="99337"/>
                    </a:cubicBezTo>
                    <a:cubicBezTo>
                      <a:pt x="122404" y="99337"/>
                      <a:pt x="121288" y="99337"/>
                      <a:pt x="119800" y="99337"/>
                    </a:cubicBezTo>
                    <a:cubicBezTo>
                      <a:pt x="121288" y="100453"/>
                      <a:pt x="122776" y="101941"/>
                      <a:pt x="124264" y="103057"/>
                    </a:cubicBezTo>
                    <a:cubicBezTo>
                      <a:pt x="124636" y="106778"/>
                      <a:pt x="124636" y="110498"/>
                      <a:pt x="125008" y="113847"/>
                    </a:cubicBezTo>
                    <a:cubicBezTo>
                      <a:pt x="123892" y="113847"/>
                      <a:pt x="123148" y="113475"/>
                      <a:pt x="122032" y="113103"/>
                    </a:cubicBezTo>
                    <a:cubicBezTo>
                      <a:pt x="123148" y="113847"/>
                      <a:pt x="123892" y="114963"/>
                      <a:pt x="124636" y="115707"/>
                    </a:cubicBezTo>
                    <a:cubicBezTo>
                      <a:pt x="124264" y="119055"/>
                      <a:pt x="123892" y="122404"/>
                      <a:pt x="123520" y="125380"/>
                    </a:cubicBezTo>
                    <a:cubicBezTo>
                      <a:pt x="122404" y="125008"/>
                      <a:pt x="121288" y="124636"/>
                      <a:pt x="120172" y="123892"/>
                    </a:cubicBezTo>
                    <a:cubicBezTo>
                      <a:pt x="121288" y="125380"/>
                      <a:pt x="122032" y="126496"/>
                      <a:pt x="123148" y="127613"/>
                    </a:cubicBezTo>
                    <a:cubicBezTo>
                      <a:pt x="122032" y="130589"/>
                      <a:pt x="121288" y="133193"/>
                      <a:pt x="120172" y="135798"/>
                    </a:cubicBezTo>
                    <a:cubicBezTo>
                      <a:pt x="119428" y="135054"/>
                      <a:pt x="118311" y="134682"/>
                      <a:pt x="117195" y="133937"/>
                    </a:cubicBezTo>
                    <a:cubicBezTo>
                      <a:pt x="117939" y="135054"/>
                      <a:pt x="118683" y="136170"/>
                      <a:pt x="119428" y="137286"/>
                    </a:cubicBezTo>
                    <a:cubicBezTo>
                      <a:pt x="117939" y="139518"/>
                      <a:pt x="116079" y="141750"/>
                      <a:pt x="114591" y="143611"/>
                    </a:cubicBezTo>
                    <a:cubicBezTo>
                      <a:pt x="112731" y="142123"/>
                      <a:pt x="111242" y="140634"/>
                      <a:pt x="109382" y="139146"/>
                    </a:cubicBezTo>
                    <a:cubicBezTo>
                      <a:pt x="110498" y="141378"/>
                      <a:pt x="111615" y="143611"/>
                      <a:pt x="112359" y="145843"/>
                    </a:cubicBezTo>
                    <a:cubicBezTo>
                      <a:pt x="110126" y="147331"/>
                      <a:pt x="107894" y="148819"/>
                      <a:pt x="105662" y="149935"/>
                    </a:cubicBezTo>
                    <a:cubicBezTo>
                      <a:pt x="104918" y="148819"/>
                      <a:pt x="103802" y="148075"/>
                      <a:pt x="103057" y="146959"/>
                    </a:cubicBezTo>
                    <a:cubicBezTo>
                      <a:pt x="103429" y="148075"/>
                      <a:pt x="103802" y="149191"/>
                      <a:pt x="104174" y="150680"/>
                    </a:cubicBezTo>
                    <a:cubicBezTo>
                      <a:pt x="101569" y="151424"/>
                      <a:pt x="98965" y="151796"/>
                      <a:pt x="96361" y="152540"/>
                    </a:cubicBezTo>
                    <a:cubicBezTo>
                      <a:pt x="95989" y="151796"/>
                      <a:pt x="95244" y="150680"/>
                      <a:pt x="94500" y="149935"/>
                    </a:cubicBezTo>
                    <a:cubicBezTo>
                      <a:pt x="94872" y="151052"/>
                      <a:pt x="94872" y="151796"/>
                      <a:pt x="94872" y="152912"/>
                    </a:cubicBezTo>
                    <a:cubicBezTo>
                      <a:pt x="91896" y="152912"/>
                      <a:pt x="88920" y="152540"/>
                      <a:pt x="85943" y="152540"/>
                    </a:cubicBezTo>
                    <a:cubicBezTo>
                      <a:pt x="85199" y="151424"/>
                      <a:pt x="84827" y="150307"/>
                      <a:pt x="84083" y="148819"/>
                    </a:cubicBezTo>
                    <a:cubicBezTo>
                      <a:pt x="84083" y="149935"/>
                      <a:pt x="84083" y="151052"/>
                      <a:pt x="84083" y="152168"/>
                    </a:cubicBezTo>
                    <a:cubicBezTo>
                      <a:pt x="81107" y="151424"/>
                      <a:pt x="77758" y="150307"/>
                      <a:pt x="74782" y="149563"/>
                    </a:cubicBezTo>
                    <a:cubicBezTo>
                      <a:pt x="74038" y="148075"/>
                      <a:pt x="73666" y="146587"/>
                      <a:pt x="72921" y="145099"/>
                    </a:cubicBezTo>
                    <a:cubicBezTo>
                      <a:pt x="72921" y="146215"/>
                      <a:pt x="72549" y="147331"/>
                      <a:pt x="72177" y="148447"/>
                    </a:cubicBezTo>
                    <a:cubicBezTo>
                      <a:pt x="68829" y="146959"/>
                      <a:pt x="65480" y="145099"/>
                      <a:pt x="62504" y="143611"/>
                    </a:cubicBezTo>
                    <a:cubicBezTo>
                      <a:pt x="62132" y="142494"/>
                      <a:pt x="61760" y="141378"/>
                      <a:pt x="61388" y="139890"/>
                    </a:cubicBezTo>
                    <a:cubicBezTo>
                      <a:pt x="61016" y="140634"/>
                      <a:pt x="60644" y="141378"/>
                      <a:pt x="60272" y="142123"/>
                    </a:cubicBezTo>
                    <a:cubicBezTo>
                      <a:pt x="56923" y="139890"/>
                      <a:pt x="53575" y="137658"/>
                      <a:pt x="50227" y="135054"/>
                    </a:cubicBezTo>
                    <a:cubicBezTo>
                      <a:pt x="50227" y="133565"/>
                      <a:pt x="49854" y="131705"/>
                      <a:pt x="49482" y="130217"/>
                    </a:cubicBezTo>
                    <a:cubicBezTo>
                      <a:pt x="48738" y="130961"/>
                      <a:pt x="47994" y="132077"/>
                      <a:pt x="47250" y="132821"/>
                    </a:cubicBezTo>
                    <a:cubicBezTo>
                      <a:pt x="44274" y="129845"/>
                      <a:pt x="40925" y="126868"/>
                      <a:pt x="37949" y="123892"/>
                    </a:cubicBezTo>
                    <a:cubicBezTo>
                      <a:pt x="37949" y="122776"/>
                      <a:pt x="37949" y="122032"/>
                      <a:pt x="37949" y="120916"/>
                    </a:cubicBezTo>
                    <a:cubicBezTo>
                      <a:pt x="37205" y="121288"/>
                      <a:pt x="36461" y="121660"/>
                      <a:pt x="36089" y="122032"/>
                    </a:cubicBezTo>
                    <a:cubicBezTo>
                      <a:pt x="33112" y="118683"/>
                      <a:pt x="30508" y="115335"/>
                      <a:pt x="27532" y="111986"/>
                    </a:cubicBezTo>
                    <a:cubicBezTo>
                      <a:pt x="27904" y="111242"/>
                      <a:pt x="28276" y="110126"/>
                      <a:pt x="28276" y="109010"/>
                    </a:cubicBezTo>
                    <a:cubicBezTo>
                      <a:pt x="27532" y="109010"/>
                      <a:pt x="26415" y="109382"/>
                      <a:pt x="25671" y="109382"/>
                    </a:cubicBezTo>
                    <a:cubicBezTo>
                      <a:pt x="23067" y="105662"/>
                      <a:pt x="20835" y="101941"/>
                      <a:pt x="18230" y="98221"/>
                    </a:cubicBezTo>
                    <a:cubicBezTo>
                      <a:pt x="18602" y="97477"/>
                      <a:pt x="18974" y="96733"/>
                      <a:pt x="19347" y="95988"/>
                    </a:cubicBezTo>
                    <a:cubicBezTo>
                      <a:pt x="18602" y="95988"/>
                      <a:pt x="17486" y="95988"/>
                      <a:pt x="16742" y="95988"/>
                    </a:cubicBezTo>
                    <a:cubicBezTo>
                      <a:pt x="14882" y="91896"/>
                      <a:pt x="12650" y="88176"/>
                      <a:pt x="10417" y="84083"/>
                    </a:cubicBezTo>
                    <a:cubicBezTo>
                      <a:pt x="11533" y="83339"/>
                      <a:pt x="12278" y="82595"/>
                      <a:pt x="13394" y="81851"/>
                    </a:cubicBezTo>
                    <a:cubicBezTo>
                      <a:pt x="12650" y="80735"/>
                      <a:pt x="11161" y="80362"/>
                      <a:pt x="9301" y="79990"/>
                    </a:cubicBezTo>
                    <a:close/>
                  </a:path>
                </a:pathLst>
              </a:custGeom>
              <a:solidFill>
                <a:srgbClr val="000001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720" name="Freeform: Shape 2719">
                <a:extLst>
                  <a:ext uri="{FF2B5EF4-FFF2-40B4-BE49-F238E27FC236}">
                    <a16:creationId xmlns:a16="http://schemas.microsoft.com/office/drawing/2014/main" id="{D145338D-44D8-412E-A1AC-11BD33192C66}"/>
                  </a:ext>
                </a:extLst>
              </p:cNvPr>
              <p:cNvSpPr/>
              <p:nvPr/>
            </p:nvSpPr>
            <p:spPr>
              <a:xfrm>
                <a:off x="4548278" y="3713989"/>
                <a:ext cx="125380" cy="152911"/>
              </a:xfrm>
              <a:custGeom>
                <a:avLst/>
                <a:gdLst>
                  <a:gd name="connsiteX0" fmla="*/ 9301 w 125380"/>
                  <a:gd name="connsiteY0" fmla="*/ 79990 h 152911"/>
                  <a:gd name="connsiteX1" fmla="*/ 4837 w 125380"/>
                  <a:gd name="connsiteY1" fmla="*/ 67713 h 152911"/>
                  <a:gd name="connsiteX2" fmla="*/ 7069 w 125380"/>
                  <a:gd name="connsiteY2" fmla="*/ 66969 h 152911"/>
                  <a:gd name="connsiteX3" fmla="*/ 4093 w 125380"/>
                  <a:gd name="connsiteY3" fmla="*/ 65481 h 152911"/>
                  <a:gd name="connsiteX4" fmla="*/ 1488 w 125380"/>
                  <a:gd name="connsiteY4" fmla="*/ 53947 h 152911"/>
                  <a:gd name="connsiteX5" fmla="*/ 5581 w 125380"/>
                  <a:gd name="connsiteY5" fmla="*/ 53575 h 152911"/>
                  <a:gd name="connsiteX6" fmla="*/ 744 w 125380"/>
                  <a:gd name="connsiteY6" fmla="*/ 49854 h 152911"/>
                  <a:gd name="connsiteX7" fmla="*/ 0 w 125380"/>
                  <a:gd name="connsiteY7" fmla="*/ 39065 h 152911"/>
                  <a:gd name="connsiteX8" fmla="*/ 2976 w 125380"/>
                  <a:gd name="connsiteY8" fmla="*/ 39809 h 152911"/>
                  <a:gd name="connsiteX9" fmla="*/ 372 w 125380"/>
                  <a:gd name="connsiteY9" fmla="*/ 37205 h 152911"/>
                  <a:gd name="connsiteX10" fmla="*/ 1488 w 125380"/>
                  <a:gd name="connsiteY10" fmla="*/ 27532 h 152911"/>
                  <a:gd name="connsiteX11" fmla="*/ 4837 w 125380"/>
                  <a:gd name="connsiteY11" fmla="*/ 29020 h 152911"/>
                  <a:gd name="connsiteX12" fmla="*/ 1860 w 125380"/>
                  <a:gd name="connsiteY12" fmla="*/ 25299 h 152911"/>
                  <a:gd name="connsiteX13" fmla="*/ 4837 w 125380"/>
                  <a:gd name="connsiteY13" fmla="*/ 17114 h 152911"/>
                  <a:gd name="connsiteX14" fmla="*/ 7813 w 125380"/>
                  <a:gd name="connsiteY14" fmla="*/ 18974 h 152911"/>
                  <a:gd name="connsiteX15" fmla="*/ 5581 w 125380"/>
                  <a:gd name="connsiteY15" fmla="*/ 15626 h 152911"/>
                  <a:gd name="connsiteX16" fmla="*/ 10417 w 125380"/>
                  <a:gd name="connsiteY16" fmla="*/ 8929 h 152911"/>
                  <a:gd name="connsiteX17" fmla="*/ 15626 w 125380"/>
                  <a:gd name="connsiteY17" fmla="*/ 13394 h 152911"/>
                  <a:gd name="connsiteX18" fmla="*/ 12650 w 125380"/>
                  <a:gd name="connsiteY18" fmla="*/ 6697 h 152911"/>
                  <a:gd name="connsiteX19" fmla="*/ 19347 w 125380"/>
                  <a:gd name="connsiteY19" fmla="*/ 2604 h 152911"/>
                  <a:gd name="connsiteX20" fmla="*/ 21951 w 125380"/>
                  <a:gd name="connsiteY20" fmla="*/ 5581 h 152911"/>
                  <a:gd name="connsiteX21" fmla="*/ 20835 w 125380"/>
                  <a:gd name="connsiteY21" fmla="*/ 1860 h 152911"/>
                  <a:gd name="connsiteX22" fmla="*/ 28648 w 125380"/>
                  <a:gd name="connsiteY22" fmla="*/ 0 h 152911"/>
                  <a:gd name="connsiteX23" fmla="*/ 30508 w 125380"/>
                  <a:gd name="connsiteY23" fmla="*/ 2604 h 152911"/>
                  <a:gd name="connsiteX24" fmla="*/ 30136 w 125380"/>
                  <a:gd name="connsiteY24" fmla="*/ 0 h 152911"/>
                  <a:gd name="connsiteX25" fmla="*/ 39065 w 125380"/>
                  <a:gd name="connsiteY25" fmla="*/ 372 h 152911"/>
                  <a:gd name="connsiteX26" fmla="*/ 40925 w 125380"/>
                  <a:gd name="connsiteY26" fmla="*/ 4093 h 152911"/>
                  <a:gd name="connsiteX27" fmla="*/ 40925 w 125380"/>
                  <a:gd name="connsiteY27" fmla="*/ 744 h 152911"/>
                  <a:gd name="connsiteX28" fmla="*/ 50227 w 125380"/>
                  <a:gd name="connsiteY28" fmla="*/ 3348 h 152911"/>
                  <a:gd name="connsiteX29" fmla="*/ 52087 w 125380"/>
                  <a:gd name="connsiteY29" fmla="*/ 7813 h 152911"/>
                  <a:gd name="connsiteX30" fmla="*/ 52459 w 125380"/>
                  <a:gd name="connsiteY30" fmla="*/ 4465 h 152911"/>
                  <a:gd name="connsiteX31" fmla="*/ 62504 w 125380"/>
                  <a:gd name="connsiteY31" fmla="*/ 9673 h 152911"/>
                  <a:gd name="connsiteX32" fmla="*/ 63620 w 125380"/>
                  <a:gd name="connsiteY32" fmla="*/ 13022 h 152911"/>
                  <a:gd name="connsiteX33" fmla="*/ 64736 w 125380"/>
                  <a:gd name="connsiteY33" fmla="*/ 10789 h 152911"/>
                  <a:gd name="connsiteX34" fmla="*/ 74782 w 125380"/>
                  <a:gd name="connsiteY34" fmla="*/ 17858 h 152911"/>
                  <a:gd name="connsiteX35" fmla="*/ 75526 w 125380"/>
                  <a:gd name="connsiteY35" fmla="*/ 22695 h 152911"/>
                  <a:gd name="connsiteX36" fmla="*/ 77758 w 125380"/>
                  <a:gd name="connsiteY36" fmla="*/ 20091 h 152911"/>
                  <a:gd name="connsiteX37" fmla="*/ 87059 w 125380"/>
                  <a:gd name="connsiteY37" fmla="*/ 29020 h 152911"/>
                  <a:gd name="connsiteX38" fmla="*/ 87059 w 125380"/>
                  <a:gd name="connsiteY38" fmla="*/ 31996 h 152911"/>
                  <a:gd name="connsiteX39" fmla="*/ 88920 w 125380"/>
                  <a:gd name="connsiteY39" fmla="*/ 30880 h 152911"/>
                  <a:gd name="connsiteX40" fmla="*/ 97477 w 125380"/>
                  <a:gd name="connsiteY40" fmla="*/ 41297 h 152911"/>
                  <a:gd name="connsiteX41" fmla="*/ 96733 w 125380"/>
                  <a:gd name="connsiteY41" fmla="*/ 44274 h 152911"/>
                  <a:gd name="connsiteX42" fmla="*/ 99337 w 125380"/>
                  <a:gd name="connsiteY42" fmla="*/ 43902 h 152911"/>
                  <a:gd name="connsiteX43" fmla="*/ 106778 w 125380"/>
                  <a:gd name="connsiteY43" fmla="*/ 55063 h 152911"/>
                  <a:gd name="connsiteX44" fmla="*/ 105662 w 125380"/>
                  <a:gd name="connsiteY44" fmla="*/ 56923 h 152911"/>
                  <a:gd name="connsiteX45" fmla="*/ 108266 w 125380"/>
                  <a:gd name="connsiteY45" fmla="*/ 56923 h 152911"/>
                  <a:gd name="connsiteX46" fmla="*/ 114591 w 125380"/>
                  <a:gd name="connsiteY46" fmla="*/ 68829 h 152911"/>
                  <a:gd name="connsiteX47" fmla="*/ 111615 w 125380"/>
                  <a:gd name="connsiteY47" fmla="*/ 71433 h 152911"/>
                  <a:gd name="connsiteX48" fmla="*/ 116451 w 125380"/>
                  <a:gd name="connsiteY48" fmla="*/ 72922 h 152911"/>
                  <a:gd name="connsiteX49" fmla="*/ 120916 w 125380"/>
                  <a:gd name="connsiteY49" fmla="*/ 85199 h 152911"/>
                  <a:gd name="connsiteX50" fmla="*/ 118683 w 125380"/>
                  <a:gd name="connsiteY50" fmla="*/ 85943 h 152911"/>
                  <a:gd name="connsiteX51" fmla="*/ 121660 w 125380"/>
                  <a:gd name="connsiteY51" fmla="*/ 87431 h 152911"/>
                  <a:gd name="connsiteX52" fmla="*/ 124264 w 125380"/>
                  <a:gd name="connsiteY52" fmla="*/ 99337 h 152911"/>
                  <a:gd name="connsiteX53" fmla="*/ 120172 w 125380"/>
                  <a:gd name="connsiteY53" fmla="*/ 99337 h 152911"/>
                  <a:gd name="connsiteX54" fmla="*/ 124636 w 125380"/>
                  <a:gd name="connsiteY54" fmla="*/ 103057 h 152911"/>
                  <a:gd name="connsiteX55" fmla="*/ 125380 w 125380"/>
                  <a:gd name="connsiteY55" fmla="*/ 113847 h 152911"/>
                  <a:gd name="connsiteX56" fmla="*/ 122404 w 125380"/>
                  <a:gd name="connsiteY56" fmla="*/ 113103 h 152911"/>
                  <a:gd name="connsiteX57" fmla="*/ 125008 w 125380"/>
                  <a:gd name="connsiteY57" fmla="*/ 115707 h 152911"/>
                  <a:gd name="connsiteX58" fmla="*/ 123892 w 125380"/>
                  <a:gd name="connsiteY58" fmla="*/ 125380 h 152911"/>
                  <a:gd name="connsiteX59" fmla="*/ 120544 w 125380"/>
                  <a:gd name="connsiteY59" fmla="*/ 123892 h 152911"/>
                  <a:gd name="connsiteX60" fmla="*/ 123520 w 125380"/>
                  <a:gd name="connsiteY60" fmla="*/ 127613 h 152911"/>
                  <a:gd name="connsiteX61" fmla="*/ 120544 w 125380"/>
                  <a:gd name="connsiteY61" fmla="*/ 135798 h 152911"/>
                  <a:gd name="connsiteX62" fmla="*/ 117567 w 125380"/>
                  <a:gd name="connsiteY62" fmla="*/ 133937 h 152911"/>
                  <a:gd name="connsiteX63" fmla="*/ 119800 w 125380"/>
                  <a:gd name="connsiteY63" fmla="*/ 137286 h 152911"/>
                  <a:gd name="connsiteX64" fmla="*/ 114963 w 125380"/>
                  <a:gd name="connsiteY64" fmla="*/ 143611 h 152911"/>
                  <a:gd name="connsiteX65" fmla="*/ 109754 w 125380"/>
                  <a:gd name="connsiteY65" fmla="*/ 139146 h 152911"/>
                  <a:gd name="connsiteX66" fmla="*/ 112731 w 125380"/>
                  <a:gd name="connsiteY66" fmla="*/ 145843 h 152911"/>
                  <a:gd name="connsiteX67" fmla="*/ 106034 w 125380"/>
                  <a:gd name="connsiteY67" fmla="*/ 149936 h 152911"/>
                  <a:gd name="connsiteX68" fmla="*/ 103429 w 125380"/>
                  <a:gd name="connsiteY68" fmla="*/ 146959 h 152911"/>
                  <a:gd name="connsiteX69" fmla="*/ 104546 w 125380"/>
                  <a:gd name="connsiteY69" fmla="*/ 150679 h 152911"/>
                  <a:gd name="connsiteX70" fmla="*/ 96733 w 125380"/>
                  <a:gd name="connsiteY70" fmla="*/ 152540 h 152911"/>
                  <a:gd name="connsiteX71" fmla="*/ 94872 w 125380"/>
                  <a:gd name="connsiteY71" fmla="*/ 149936 h 152911"/>
                  <a:gd name="connsiteX72" fmla="*/ 95244 w 125380"/>
                  <a:gd name="connsiteY72" fmla="*/ 152912 h 152911"/>
                  <a:gd name="connsiteX73" fmla="*/ 86315 w 125380"/>
                  <a:gd name="connsiteY73" fmla="*/ 152540 h 152911"/>
                  <a:gd name="connsiteX74" fmla="*/ 84455 w 125380"/>
                  <a:gd name="connsiteY74" fmla="*/ 148819 h 152911"/>
                  <a:gd name="connsiteX75" fmla="*/ 84455 w 125380"/>
                  <a:gd name="connsiteY75" fmla="*/ 152168 h 152911"/>
                  <a:gd name="connsiteX76" fmla="*/ 75154 w 125380"/>
                  <a:gd name="connsiteY76" fmla="*/ 149563 h 152911"/>
                  <a:gd name="connsiteX77" fmla="*/ 73294 w 125380"/>
                  <a:gd name="connsiteY77" fmla="*/ 145099 h 152911"/>
                  <a:gd name="connsiteX78" fmla="*/ 72549 w 125380"/>
                  <a:gd name="connsiteY78" fmla="*/ 148447 h 152911"/>
                  <a:gd name="connsiteX79" fmla="*/ 62876 w 125380"/>
                  <a:gd name="connsiteY79" fmla="*/ 143611 h 152911"/>
                  <a:gd name="connsiteX80" fmla="*/ 61760 w 125380"/>
                  <a:gd name="connsiteY80" fmla="*/ 139890 h 152911"/>
                  <a:gd name="connsiteX81" fmla="*/ 60644 w 125380"/>
                  <a:gd name="connsiteY81" fmla="*/ 142122 h 152911"/>
                  <a:gd name="connsiteX82" fmla="*/ 50599 w 125380"/>
                  <a:gd name="connsiteY82" fmla="*/ 135054 h 152911"/>
                  <a:gd name="connsiteX83" fmla="*/ 49855 w 125380"/>
                  <a:gd name="connsiteY83" fmla="*/ 130217 h 152911"/>
                  <a:gd name="connsiteX84" fmla="*/ 47622 w 125380"/>
                  <a:gd name="connsiteY84" fmla="*/ 132821 h 152911"/>
                  <a:gd name="connsiteX85" fmla="*/ 38321 w 125380"/>
                  <a:gd name="connsiteY85" fmla="*/ 123892 h 152911"/>
                  <a:gd name="connsiteX86" fmla="*/ 38321 w 125380"/>
                  <a:gd name="connsiteY86" fmla="*/ 120916 h 152911"/>
                  <a:gd name="connsiteX87" fmla="*/ 36461 w 125380"/>
                  <a:gd name="connsiteY87" fmla="*/ 122032 h 152911"/>
                  <a:gd name="connsiteX88" fmla="*/ 27904 w 125380"/>
                  <a:gd name="connsiteY88" fmla="*/ 111615 h 152911"/>
                  <a:gd name="connsiteX89" fmla="*/ 28648 w 125380"/>
                  <a:gd name="connsiteY89" fmla="*/ 108638 h 152911"/>
                  <a:gd name="connsiteX90" fmla="*/ 26043 w 125380"/>
                  <a:gd name="connsiteY90" fmla="*/ 109010 h 152911"/>
                  <a:gd name="connsiteX91" fmla="*/ 18602 w 125380"/>
                  <a:gd name="connsiteY91" fmla="*/ 97849 h 152911"/>
                  <a:gd name="connsiteX92" fmla="*/ 19719 w 125380"/>
                  <a:gd name="connsiteY92" fmla="*/ 95616 h 152911"/>
                  <a:gd name="connsiteX93" fmla="*/ 17114 w 125380"/>
                  <a:gd name="connsiteY93" fmla="*/ 95616 h 152911"/>
                  <a:gd name="connsiteX94" fmla="*/ 10789 w 125380"/>
                  <a:gd name="connsiteY94" fmla="*/ 83711 h 152911"/>
                  <a:gd name="connsiteX95" fmla="*/ 13766 w 125380"/>
                  <a:gd name="connsiteY95" fmla="*/ 81479 h 152911"/>
                  <a:gd name="connsiteX96" fmla="*/ 9301 w 125380"/>
                  <a:gd name="connsiteY96" fmla="*/ 79990 h 1529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</a:cxnLst>
                <a:rect l="l" t="t" r="r" b="b"/>
                <a:pathLst>
                  <a:path w="125380" h="152911">
                    <a:moveTo>
                      <a:pt x="9301" y="79990"/>
                    </a:moveTo>
                    <a:cubicBezTo>
                      <a:pt x="7813" y="75898"/>
                      <a:pt x="6325" y="71805"/>
                      <a:pt x="4837" y="67713"/>
                    </a:cubicBezTo>
                    <a:cubicBezTo>
                      <a:pt x="5581" y="67341"/>
                      <a:pt x="6325" y="67341"/>
                      <a:pt x="7069" y="66969"/>
                    </a:cubicBezTo>
                    <a:cubicBezTo>
                      <a:pt x="5953" y="66597"/>
                      <a:pt x="5209" y="65852"/>
                      <a:pt x="4093" y="65481"/>
                    </a:cubicBezTo>
                    <a:cubicBezTo>
                      <a:pt x="3348" y="61760"/>
                      <a:pt x="2232" y="57667"/>
                      <a:pt x="1488" y="53947"/>
                    </a:cubicBezTo>
                    <a:cubicBezTo>
                      <a:pt x="2976" y="53947"/>
                      <a:pt x="4093" y="53947"/>
                      <a:pt x="5581" y="53575"/>
                    </a:cubicBezTo>
                    <a:cubicBezTo>
                      <a:pt x="4093" y="52459"/>
                      <a:pt x="2604" y="51343"/>
                      <a:pt x="744" y="49854"/>
                    </a:cubicBezTo>
                    <a:cubicBezTo>
                      <a:pt x="372" y="46134"/>
                      <a:pt x="372" y="42413"/>
                      <a:pt x="0" y="39065"/>
                    </a:cubicBezTo>
                    <a:cubicBezTo>
                      <a:pt x="1116" y="39437"/>
                      <a:pt x="1860" y="39437"/>
                      <a:pt x="2976" y="39809"/>
                    </a:cubicBezTo>
                    <a:cubicBezTo>
                      <a:pt x="2232" y="39065"/>
                      <a:pt x="1116" y="37949"/>
                      <a:pt x="372" y="37205"/>
                    </a:cubicBezTo>
                    <a:cubicBezTo>
                      <a:pt x="744" y="33856"/>
                      <a:pt x="1116" y="30508"/>
                      <a:pt x="1488" y="27532"/>
                    </a:cubicBezTo>
                    <a:cubicBezTo>
                      <a:pt x="2604" y="27904"/>
                      <a:pt x="3720" y="28648"/>
                      <a:pt x="4837" y="29020"/>
                    </a:cubicBezTo>
                    <a:cubicBezTo>
                      <a:pt x="3720" y="27904"/>
                      <a:pt x="2976" y="26787"/>
                      <a:pt x="1860" y="25299"/>
                    </a:cubicBezTo>
                    <a:cubicBezTo>
                      <a:pt x="2976" y="22695"/>
                      <a:pt x="4093" y="19719"/>
                      <a:pt x="4837" y="17114"/>
                    </a:cubicBezTo>
                    <a:cubicBezTo>
                      <a:pt x="5953" y="17858"/>
                      <a:pt x="6697" y="18602"/>
                      <a:pt x="7813" y="18974"/>
                    </a:cubicBezTo>
                    <a:cubicBezTo>
                      <a:pt x="7069" y="17858"/>
                      <a:pt x="6325" y="16742"/>
                      <a:pt x="5581" y="15626"/>
                    </a:cubicBezTo>
                    <a:cubicBezTo>
                      <a:pt x="7069" y="13394"/>
                      <a:pt x="8929" y="11161"/>
                      <a:pt x="10417" y="8929"/>
                    </a:cubicBezTo>
                    <a:cubicBezTo>
                      <a:pt x="12278" y="10417"/>
                      <a:pt x="14138" y="11905"/>
                      <a:pt x="15626" y="13394"/>
                    </a:cubicBezTo>
                    <a:cubicBezTo>
                      <a:pt x="14510" y="11161"/>
                      <a:pt x="13766" y="8929"/>
                      <a:pt x="12650" y="6697"/>
                    </a:cubicBezTo>
                    <a:cubicBezTo>
                      <a:pt x="14882" y="5209"/>
                      <a:pt x="17114" y="4093"/>
                      <a:pt x="19347" y="2604"/>
                    </a:cubicBezTo>
                    <a:cubicBezTo>
                      <a:pt x="20463" y="3720"/>
                      <a:pt x="21207" y="4837"/>
                      <a:pt x="21951" y="5581"/>
                    </a:cubicBezTo>
                    <a:cubicBezTo>
                      <a:pt x="21579" y="4465"/>
                      <a:pt x="21207" y="3348"/>
                      <a:pt x="20835" y="1860"/>
                    </a:cubicBezTo>
                    <a:cubicBezTo>
                      <a:pt x="23439" y="1116"/>
                      <a:pt x="26043" y="744"/>
                      <a:pt x="28648" y="0"/>
                    </a:cubicBezTo>
                    <a:cubicBezTo>
                      <a:pt x="29392" y="744"/>
                      <a:pt x="29764" y="1860"/>
                      <a:pt x="30508" y="2604"/>
                    </a:cubicBezTo>
                    <a:cubicBezTo>
                      <a:pt x="30508" y="1860"/>
                      <a:pt x="30136" y="744"/>
                      <a:pt x="30136" y="0"/>
                    </a:cubicBezTo>
                    <a:cubicBezTo>
                      <a:pt x="33112" y="0"/>
                      <a:pt x="36089" y="372"/>
                      <a:pt x="39065" y="372"/>
                    </a:cubicBezTo>
                    <a:cubicBezTo>
                      <a:pt x="39809" y="1488"/>
                      <a:pt x="40553" y="2976"/>
                      <a:pt x="40925" y="4093"/>
                    </a:cubicBezTo>
                    <a:cubicBezTo>
                      <a:pt x="40925" y="2976"/>
                      <a:pt x="40925" y="1860"/>
                      <a:pt x="40925" y="744"/>
                    </a:cubicBezTo>
                    <a:cubicBezTo>
                      <a:pt x="44274" y="1488"/>
                      <a:pt x="47250" y="2604"/>
                      <a:pt x="50227" y="3348"/>
                    </a:cubicBezTo>
                    <a:cubicBezTo>
                      <a:pt x="50971" y="4837"/>
                      <a:pt x="51343" y="6325"/>
                      <a:pt x="52087" y="7813"/>
                    </a:cubicBezTo>
                    <a:cubicBezTo>
                      <a:pt x="52459" y="6697"/>
                      <a:pt x="52459" y="5581"/>
                      <a:pt x="52459" y="4465"/>
                    </a:cubicBezTo>
                    <a:cubicBezTo>
                      <a:pt x="55807" y="6325"/>
                      <a:pt x="59156" y="7813"/>
                      <a:pt x="62504" y="9673"/>
                    </a:cubicBezTo>
                    <a:cubicBezTo>
                      <a:pt x="62876" y="10789"/>
                      <a:pt x="63248" y="11905"/>
                      <a:pt x="63620" y="13022"/>
                    </a:cubicBezTo>
                    <a:cubicBezTo>
                      <a:pt x="63992" y="12278"/>
                      <a:pt x="64364" y="11534"/>
                      <a:pt x="64736" y="10789"/>
                    </a:cubicBezTo>
                    <a:cubicBezTo>
                      <a:pt x="68085" y="13022"/>
                      <a:pt x="71433" y="15626"/>
                      <a:pt x="74782" y="17858"/>
                    </a:cubicBezTo>
                    <a:cubicBezTo>
                      <a:pt x="75154" y="19346"/>
                      <a:pt x="75154" y="21207"/>
                      <a:pt x="75526" y="22695"/>
                    </a:cubicBezTo>
                    <a:cubicBezTo>
                      <a:pt x="76270" y="21951"/>
                      <a:pt x="77014" y="21207"/>
                      <a:pt x="77758" y="20091"/>
                    </a:cubicBezTo>
                    <a:cubicBezTo>
                      <a:pt x="81107" y="23067"/>
                      <a:pt x="84083" y="26043"/>
                      <a:pt x="87059" y="29020"/>
                    </a:cubicBezTo>
                    <a:cubicBezTo>
                      <a:pt x="87059" y="30136"/>
                      <a:pt x="87059" y="31252"/>
                      <a:pt x="87059" y="31996"/>
                    </a:cubicBezTo>
                    <a:cubicBezTo>
                      <a:pt x="87803" y="31624"/>
                      <a:pt x="88548" y="31252"/>
                      <a:pt x="88920" y="30880"/>
                    </a:cubicBezTo>
                    <a:cubicBezTo>
                      <a:pt x="91896" y="34228"/>
                      <a:pt x="94500" y="37577"/>
                      <a:pt x="97477" y="41297"/>
                    </a:cubicBezTo>
                    <a:cubicBezTo>
                      <a:pt x="97105" y="42413"/>
                      <a:pt x="97105" y="43158"/>
                      <a:pt x="96733" y="44274"/>
                    </a:cubicBezTo>
                    <a:cubicBezTo>
                      <a:pt x="97849" y="44274"/>
                      <a:pt x="98593" y="43902"/>
                      <a:pt x="99337" y="43902"/>
                    </a:cubicBezTo>
                    <a:cubicBezTo>
                      <a:pt x="101941" y="47622"/>
                      <a:pt x="104546" y="51343"/>
                      <a:pt x="106778" y="55063"/>
                    </a:cubicBezTo>
                    <a:cubicBezTo>
                      <a:pt x="106406" y="55807"/>
                      <a:pt x="106034" y="56551"/>
                      <a:pt x="105662" y="56923"/>
                    </a:cubicBezTo>
                    <a:cubicBezTo>
                      <a:pt x="106406" y="56923"/>
                      <a:pt x="107522" y="56923"/>
                      <a:pt x="108266" y="56923"/>
                    </a:cubicBezTo>
                    <a:cubicBezTo>
                      <a:pt x="110498" y="61016"/>
                      <a:pt x="112359" y="64736"/>
                      <a:pt x="114591" y="68829"/>
                    </a:cubicBezTo>
                    <a:cubicBezTo>
                      <a:pt x="113847" y="69573"/>
                      <a:pt x="112731" y="70689"/>
                      <a:pt x="111615" y="71433"/>
                    </a:cubicBezTo>
                    <a:cubicBezTo>
                      <a:pt x="113103" y="72177"/>
                      <a:pt x="114591" y="72549"/>
                      <a:pt x="116451" y="72922"/>
                    </a:cubicBezTo>
                    <a:cubicBezTo>
                      <a:pt x="117939" y="77014"/>
                      <a:pt x="119428" y="81107"/>
                      <a:pt x="120916" y="85199"/>
                    </a:cubicBezTo>
                    <a:cubicBezTo>
                      <a:pt x="120172" y="85571"/>
                      <a:pt x="119428" y="85571"/>
                      <a:pt x="118683" y="85943"/>
                    </a:cubicBezTo>
                    <a:cubicBezTo>
                      <a:pt x="119800" y="86687"/>
                      <a:pt x="120544" y="87059"/>
                      <a:pt x="121660" y="87431"/>
                    </a:cubicBezTo>
                    <a:cubicBezTo>
                      <a:pt x="122404" y="91524"/>
                      <a:pt x="123520" y="95244"/>
                      <a:pt x="124264" y="99337"/>
                    </a:cubicBezTo>
                    <a:cubicBezTo>
                      <a:pt x="122776" y="99337"/>
                      <a:pt x="121660" y="99337"/>
                      <a:pt x="120172" y="99337"/>
                    </a:cubicBezTo>
                    <a:cubicBezTo>
                      <a:pt x="121660" y="100453"/>
                      <a:pt x="123148" y="101941"/>
                      <a:pt x="124636" y="103057"/>
                    </a:cubicBezTo>
                    <a:cubicBezTo>
                      <a:pt x="125008" y="106778"/>
                      <a:pt x="125008" y="110498"/>
                      <a:pt x="125380" y="113847"/>
                    </a:cubicBezTo>
                    <a:cubicBezTo>
                      <a:pt x="124264" y="113847"/>
                      <a:pt x="123520" y="113475"/>
                      <a:pt x="122404" y="113103"/>
                    </a:cubicBezTo>
                    <a:cubicBezTo>
                      <a:pt x="123520" y="113847"/>
                      <a:pt x="124264" y="114963"/>
                      <a:pt x="125008" y="115707"/>
                    </a:cubicBezTo>
                    <a:cubicBezTo>
                      <a:pt x="124636" y="119055"/>
                      <a:pt x="124264" y="122404"/>
                      <a:pt x="123892" y="125380"/>
                    </a:cubicBezTo>
                    <a:cubicBezTo>
                      <a:pt x="122776" y="125008"/>
                      <a:pt x="121660" y="124636"/>
                      <a:pt x="120544" y="123892"/>
                    </a:cubicBezTo>
                    <a:cubicBezTo>
                      <a:pt x="121660" y="125380"/>
                      <a:pt x="122404" y="126496"/>
                      <a:pt x="123520" y="127613"/>
                    </a:cubicBezTo>
                    <a:cubicBezTo>
                      <a:pt x="122404" y="130589"/>
                      <a:pt x="121660" y="133193"/>
                      <a:pt x="120544" y="135798"/>
                    </a:cubicBezTo>
                    <a:cubicBezTo>
                      <a:pt x="119800" y="135054"/>
                      <a:pt x="118683" y="134681"/>
                      <a:pt x="117567" y="133937"/>
                    </a:cubicBezTo>
                    <a:cubicBezTo>
                      <a:pt x="118311" y="135054"/>
                      <a:pt x="119056" y="136170"/>
                      <a:pt x="119800" y="137286"/>
                    </a:cubicBezTo>
                    <a:cubicBezTo>
                      <a:pt x="118311" y="139518"/>
                      <a:pt x="116451" y="141750"/>
                      <a:pt x="114963" y="143611"/>
                    </a:cubicBezTo>
                    <a:cubicBezTo>
                      <a:pt x="113103" y="142122"/>
                      <a:pt x="111615" y="140634"/>
                      <a:pt x="109754" y="139146"/>
                    </a:cubicBezTo>
                    <a:cubicBezTo>
                      <a:pt x="110870" y="141378"/>
                      <a:pt x="111987" y="143611"/>
                      <a:pt x="112731" y="145843"/>
                    </a:cubicBezTo>
                    <a:cubicBezTo>
                      <a:pt x="110498" y="147331"/>
                      <a:pt x="108266" y="148819"/>
                      <a:pt x="106034" y="149936"/>
                    </a:cubicBezTo>
                    <a:cubicBezTo>
                      <a:pt x="105290" y="148819"/>
                      <a:pt x="104174" y="148075"/>
                      <a:pt x="103429" y="146959"/>
                    </a:cubicBezTo>
                    <a:cubicBezTo>
                      <a:pt x="103802" y="148075"/>
                      <a:pt x="104174" y="149191"/>
                      <a:pt x="104546" y="150679"/>
                    </a:cubicBezTo>
                    <a:cubicBezTo>
                      <a:pt x="101941" y="151424"/>
                      <a:pt x="99337" y="151796"/>
                      <a:pt x="96733" y="152540"/>
                    </a:cubicBezTo>
                    <a:cubicBezTo>
                      <a:pt x="96361" y="151796"/>
                      <a:pt x="95616" y="150679"/>
                      <a:pt x="94872" y="149936"/>
                    </a:cubicBezTo>
                    <a:cubicBezTo>
                      <a:pt x="95244" y="151052"/>
                      <a:pt x="95244" y="151796"/>
                      <a:pt x="95244" y="152912"/>
                    </a:cubicBezTo>
                    <a:cubicBezTo>
                      <a:pt x="92268" y="152912"/>
                      <a:pt x="89292" y="152540"/>
                      <a:pt x="86315" y="152540"/>
                    </a:cubicBezTo>
                    <a:cubicBezTo>
                      <a:pt x="85571" y="151424"/>
                      <a:pt x="85199" y="150308"/>
                      <a:pt x="84455" y="148819"/>
                    </a:cubicBezTo>
                    <a:cubicBezTo>
                      <a:pt x="84455" y="149936"/>
                      <a:pt x="84455" y="151052"/>
                      <a:pt x="84455" y="152168"/>
                    </a:cubicBezTo>
                    <a:cubicBezTo>
                      <a:pt x="81479" y="151424"/>
                      <a:pt x="78130" y="150308"/>
                      <a:pt x="75154" y="149563"/>
                    </a:cubicBezTo>
                    <a:cubicBezTo>
                      <a:pt x="74410" y="148075"/>
                      <a:pt x="74038" y="146587"/>
                      <a:pt x="73294" y="145099"/>
                    </a:cubicBezTo>
                    <a:cubicBezTo>
                      <a:pt x="73294" y="146215"/>
                      <a:pt x="72921" y="147331"/>
                      <a:pt x="72549" y="148447"/>
                    </a:cubicBezTo>
                    <a:cubicBezTo>
                      <a:pt x="69201" y="146959"/>
                      <a:pt x="65853" y="145099"/>
                      <a:pt x="62876" y="143611"/>
                    </a:cubicBezTo>
                    <a:cubicBezTo>
                      <a:pt x="62504" y="142495"/>
                      <a:pt x="62132" y="141378"/>
                      <a:pt x="61760" y="139890"/>
                    </a:cubicBezTo>
                    <a:cubicBezTo>
                      <a:pt x="61388" y="140634"/>
                      <a:pt x="61016" y="141378"/>
                      <a:pt x="60644" y="142122"/>
                    </a:cubicBezTo>
                    <a:cubicBezTo>
                      <a:pt x="57295" y="139890"/>
                      <a:pt x="53947" y="137658"/>
                      <a:pt x="50599" y="135054"/>
                    </a:cubicBezTo>
                    <a:cubicBezTo>
                      <a:pt x="50599" y="133565"/>
                      <a:pt x="50227" y="131705"/>
                      <a:pt x="49855" y="130217"/>
                    </a:cubicBezTo>
                    <a:cubicBezTo>
                      <a:pt x="49110" y="130961"/>
                      <a:pt x="48366" y="132077"/>
                      <a:pt x="47622" y="132821"/>
                    </a:cubicBezTo>
                    <a:cubicBezTo>
                      <a:pt x="44646" y="129845"/>
                      <a:pt x="41297" y="126869"/>
                      <a:pt x="38321" y="123892"/>
                    </a:cubicBezTo>
                    <a:cubicBezTo>
                      <a:pt x="38321" y="122776"/>
                      <a:pt x="38321" y="122032"/>
                      <a:pt x="38321" y="120916"/>
                    </a:cubicBezTo>
                    <a:cubicBezTo>
                      <a:pt x="37577" y="121288"/>
                      <a:pt x="36833" y="121660"/>
                      <a:pt x="36461" y="122032"/>
                    </a:cubicBezTo>
                    <a:cubicBezTo>
                      <a:pt x="33484" y="118683"/>
                      <a:pt x="30880" y="115335"/>
                      <a:pt x="27904" y="111615"/>
                    </a:cubicBezTo>
                    <a:cubicBezTo>
                      <a:pt x="28276" y="110870"/>
                      <a:pt x="28648" y="109754"/>
                      <a:pt x="28648" y="108638"/>
                    </a:cubicBezTo>
                    <a:cubicBezTo>
                      <a:pt x="27904" y="108638"/>
                      <a:pt x="26787" y="109010"/>
                      <a:pt x="26043" y="109010"/>
                    </a:cubicBezTo>
                    <a:cubicBezTo>
                      <a:pt x="23439" y="105290"/>
                      <a:pt x="21207" y="101569"/>
                      <a:pt x="18602" y="97849"/>
                    </a:cubicBezTo>
                    <a:cubicBezTo>
                      <a:pt x="18974" y="97105"/>
                      <a:pt x="19347" y="96361"/>
                      <a:pt x="19719" y="95616"/>
                    </a:cubicBezTo>
                    <a:cubicBezTo>
                      <a:pt x="18974" y="95616"/>
                      <a:pt x="17858" y="95616"/>
                      <a:pt x="17114" y="95616"/>
                    </a:cubicBezTo>
                    <a:cubicBezTo>
                      <a:pt x="15254" y="91524"/>
                      <a:pt x="13022" y="87803"/>
                      <a:pt x="10789" y="83711"/>
                    </a:cubicBezTo>
                    <a:cubicBezTo>
                      <a:pt x="11906" y="82967"/>
                      <a:pt x="12650" y="82223"/>
                      <a:pt x="13766" y="81479"/>
                    </a:cubicBezTo>
                    <a:cubicBezTo>
                      <a:pt x="12278" y="81107"/>
                      <a:pt x="10789" y="80362"/>
                      <a:pt x="9301" y="79990"/>
                    </a:cubicBezTo>
                    <a:close/>
                  </a:path>
                </a:pathLst>
              </a:custGeom>
              <a:solidFill>
                <a:srgbClr val="000001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721" name="Freeform: Shape 2720">
                <a:extLst>
                  <a:ext uri="{FF2B5EF4-FFF2-40B4-BE49-F238E27FC236}">
                    <a16:creationId xmlns:a16="http://schemas.microsoft.com/office/drawing/2014/main" id="{005E17A7-B7D2-4AB8-9ED6-E336B2D743B3}"/>
                  </a:ext>
                </a:extLst>
              </p:cNvPr>
              <p:cNvSpPr/>
              <p:nvPr/>
            </p:nvSpPr>
            <p:spPr>
              <a:xfrm>
                <a:off x="4932442" y="3958016"/>
                <a:ext cx="73245" cy="88992"/>
              </a:xfrm>
              <a:custGeom>
                <a:avLst/>
                <a:gdLst>
                  <a:gd name="connsiteX0" fmla="*/ 46668 w 73245"/>
                  <a:gd name="connsiteY0" fmla="*/ 87840 h 88992"/>
                  <a:gd name="connsiteX1" fmla="*/ 71967 w 73245"/>
                  <a:gd name="connsiteY1" fmla="*/ 54355 h 88992"/>
                  <a:gd name="connsiteX2" fmla="*/ 26577 w 73245"/>
                  <a:gd name="connsiteY2" fmla="*/ 1153 h 88992"/>
                  <a:gd name="connsiteX3" fmla="*/ 1278 w 73245"/>
                  <a:gd name="connsiteY3" fmla="*/ 34637 h 88992"/>
                  <a:gd name="connsiteX4" fmla="*/ 46668 w 73245"/>
                  <a:gd name="connsiteY4" fmla="*/ 87840 h 889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3245" h="88992">
                    <a:moveTo>
                      <a:pt x="46668" y="87840"/>
                    </a:moveTo>
                    <a:cubicBezTo>
                      <a:pt x="66015" y="93420"/>
                      <a:pt x="77176" y="78167"/>
                      <a:pt x="71967" y="54355"/>
                    </a:cubicBezTo>
                    <a:cubicBezTo>
                      <a:pt x="66387" y="30172"/>
                      <a:pt x="46296" y="6361"/>
                      <a:pt x="26577" y="1153"/>
                    </a:cubicBezTo>
                    <a:cubicBezTo>
                      <a:pt x="7231" y="-4428"/>
                      <a:pt x="-3931" y="10826"/>
                      <a:pt x="1278" y="34637"/>
                    </a:cubicBezTo>
                    <a:cubicBezTo>
                      <a:pt x="6859" y="58820"/>
                      <a:pt x="27321" y="82631"/>
                      <a:pt x="46668" y="87840"/>
                    </a:cubicBezTo>
                    <a:close/>
                  </a:path>
                </a:pathLst>
              </a:custGeom>
              <a:solidFill>
                <a:srgbClr val="7D7C7D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722" name="Freeform: Shape 2721">
                <a:extLst>
                  <a:ext uri="{FF2B5EF4-FFF2-40B4-BE49-F238E27FC236}">
                    <a16:creationId xmlns:a16="http://schemas.microsoft.com/office/drawing/2014/main" id="{558B6A68-FB92-41C4-9CFC-DE34F921DC16}"/>
                  </a:ext>
                </a:extLst>
              </p:cNvPr>
              <p:cNvSpPr/>
              <p:nvPr/>
            </p:nvSpPr>
            <p:spPr>
              <a:xfrm>
                <a:off x="4574159" y="3747809"/>
                <a:ext cx="73245" cy="88992"/>
              </a:xfrm>
              <a:custGeom>
                <a:avLst/>
                <a:gdLst>
                  <a:gd name="connsiteX0" fmla="*/ 46668 w 73245"/>
                  <a:gd name="connsiteY0" fmla="*/ 87840 h 88992"/>
                  <a:gd name="connsiteX1" fmla="*/ 71967 w 73245"/>
                  <a:gd name="connsiteY1" fmla="*/ 54355 h 88992"/>
                  <a:gd name="connsiteX2" fmla="*/ 26577 w 73245"/>
                  <a:gd name="connsiteY2" fmla="*/ 1153 h 88992"/>
                  <a:gd name="connsiteX3" fmla="*/ 1278 w 73245"/>
                  <a:gd name="connsiteY3" fmla="*/ 34637 h 88992"/>
                  <a:gd name="connsiteX4" fmla="*/ 46668 w 73245"/>
                  <a:gd name="connsiteY4" fmla="*/ 87840 h 889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3245" h="88992">
                    <a:moveTo>
                      <a:pt x="46668" y="87840"/>
                    </a:moveTo>
                    <a:cubicBezTo>
                      <a:pt x="66015" y="93420"/>
                      <a:pt x="77176" y="78167"/>
                      <a:pt x="71967" y="54355"/>
                    </a:cubicBezTo>
                    <a:cubicBezTo>
                      <a:pt x="66387" y="30172"/>
                      <a:pt x="46296" y="6361"/>
                      <a:pt x="26577" y="1153"/>
                    </a:cubicBezTo>
                    <a:cubicBezTo>
                      <a:pt x="7231" y="-4428"/>
                      <a:pt x="-3931" y="10826"/>
                      <a:pt x="1278" y="34637"/>
                    </a:cubicBezTo>
                    <a:cubicBezTo>
                      <a:pt x="6859" y="58448"/>
                      <a:pt x="26949" y="82259"/>
                      <a:pt x="46668" y="87840"/>
                    </a:cubicBezTo>
                    <a:close/>
                  </a:path>
                </a:pathLst>
              </a:custGeom>
              <a:solidFill>
                <a:srgbClr val="7D7C7D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2723" name="Graphic 2528">
                <a:extLst>
                  <a:ext uri="{FF2B5EF4-FFF2-40B4-BE49-F238E27FC236}">
                    <a16:creationId xmlns:a16="http://schemas.microsoft.com/office/drawing/2014/main" id="{5A784606-D592-49E0-BD87-938DA34B5710}"/>
                  </a:ext>
                </a:extLst>
              </p:cNvPr>
              <p:cNvGrpSpPr/>
              <p:nvPr/>
            </p:nvGrpSpPr>
            <p:grpSpPr>
              <a:xfrm>
                <a:off x="4934836" y="3967201"/>
                <a:ext cx="68456" cy="68493"/>
                <a:chOff x="4934836" y="3967201"/>
                <a:chExt cx="68456" cy="68493"/>
              </a:xfrm>
              <a:solidFill>
                <a:srgbClr val="262632"/>
              </a:solidFill>
            </p:grpSpPr>
            <p:sp>
              <p:nvSpPr>
                <p:cNvPr id="2724" name="Freeform: Shape 2723">
                  <a:extLst>
                    <a:ext uri="{FF2B5EF4-FFF2-40B4-BE49-F238E27FC236}">
                      <a16:creationId xmlns:a16="http://schemas.microsoft.com/office/drawing/2014/main" id="{C333BFE0-420E-4166-B705-1C2194136F8C}"/>
                    </a:ext>
                  </a:extLst>
                </p:cNvPr>
                <p:cNvSpPr/>
                <p:nvPr/>
              </p:nvSpPr>
              <p:spPr>
                <a:xfrm>
                  <a:off x="4948107" y="3977162"/>
                  <a:ext cx="41543" cy="50310"/>
                </a:xfrm>
                <a:custGeom>
                  <a:avLst/>
                  <a:gdLst>
                    <a:gd name="connsiteX0" fmla="*/ 26538 w 41543"/>
                    <a:gd name="connsiteY0" fmla="*/ 49720 h 50310"/>
                    <a:gd name="connsiteX1" fmla="*/ 40676 w 41543"/>
                    <a:gd name="connsiteY1" fmla="*/ 30745 h 50310"/>
                    <a:gd name="connsiteX2" fmla="*/ 15005 w 41543"/>
                    <a:gd name="connsiteY2" fmla="*/ 609 h 50310"/>
                    <a:gd name="connsiteX3" fmla="*/ 867 w 41543"/>
                    <a:gd name="connsiteY3" fmla="*/ 19584 h 50310"/>
                    <a:gd name="connsiteX4" fmla="*/ 26538 w 41543"/>
                    <a:gd name="connsiteY4" fmla="*/ 49720 h 50310"/>
                    <a:gd name="connsiteX5" fmla="*/ 26538 w 41543"/>
                    <a:gd name="connsiteY5" fmla="*/ 49720 h 50310"/>
                    <a:gd name="connsiteX6" fmla="*/ 23190 w 41543"/>
                    <a:gd name="connsiteY6" fmla="*/ 34838 h 50310"/>
                    <a:gd name="connsiteX7" fmla="*/ 13145 w 41543"/>
                    <a:gd name="connsiteY7" fmla="*/ 23304 h 50310"/>
                    <a:gd name="connsiteX8" fmla="*/ 18725 w 41543"/>
                    <a:gd name="connsiteY8" fmla="*/ 16235 h 50310"/>
                    <a:gd name="connsiteX9" fmla="*/ 28771 w 41543"/>
                    <a:gd name="connsiteY9" fmla="*/ 27769 h 50310"/>
                    <a:gd name="connsiteX10" fmla="*/ 23190 w 41543"/>
                    <a:gd name="connsiteY10" fmla="*/ 34838 h 503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1543" h="50310">
                      <a:moveTo>
                        <a:pt x="26538" y="49720"/>
                      </a:moveTo>
                      <a:cubicBezTo>
                        <a:pt x="37328" y="52696"/>
                        <a:pt x="44025" y="44139"/>
                        <a:pt x="40676" y="30745"/>
                      </a:cubicBezTo>
                      <a:cubicBezTo>
                        <a:pt x="37700" y="17351"/>
                        <a:pt x="26166" y="3586"/>
                        <a:pt x="15005" y="609"/>
                      </a:cubicBezTo>
                      <a:cubicBezTo>
                        <a:pt x="4215" y="-2367"/>
                        <a:pt x="-2481" y="5818"/>
                        <a:pt x="867" y="19584"/>
                      </a:cubicBezTo>
                      <a:cubicBezTo>
                        <a:pt x="4215" y="33349"/>
                        <a:pt x="15749" y="46743"/>
                        <a:pt x="26538" y="49720"/>
                      </a:cubicBezTo>
                      <a:lnTo>
                        <a:pt x="26538" y="49720"/>
                      </a:lnTo>
                      <a:close/>
                      <a:moveTo>
                        <a:pt x="23190" y="34838"/>
                      </a:moveTo>
                      <a:cubicBezTo>
                        <a:pt x="19097" y="33722"/>
                        <a:pt x="14633" y="28513"/>
                        <a:pt x="13145" y="23304"/>
                      </a:cubicBezTo>
                      <a:cubicBezTo>
                        <a:pt x="12028" y="18096"/>
                        <a:pt x="14261" y="14747"/>
                        <a:pt x="18725" y="16235"/>
                      </a:cubicBezTo>
                      <a:cubicBezTo>
                        <a:pt x="22818" y="17351"/>
                        <a:pt x="27282" y="22560"/>
                        <a:pt x="28771" y="27769"/>
                      </a:cubicBezTo>
                      <a:cubicBezTo>
                        <a:pt x="29887" y="32605"/>
                        <a:pt x="27654" y="35954"/>
                        <a:pt x="23190" y="34838"/>
                      </a:cubicBezTo>
                      <a:close/>
                    </a:path>
                  </a:pathLst>
                </a:custGeom>
                <a:solidFill>
                  <a:srgbClr val="262632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2725" name="Graphic 2528">
                  <a:extLst>
                    <a:ext uri="{FF2B5EF4-FFF2-40B4-BE49-F238E27FC236}">
                      <a16:creationId xmlns:a16="http://schemas.microsoft.com/office/drawing/2014/main" id="{5A784606-D592-49E0-BD87-938DA34B5710}"/>
                    </a:ext>
                  </a:extLst>
                </p:cNvPr>
                <p:cNvGrpSpPr/>
                <p:nvPr/>
              </p:nvGrpSpPr>
              <p:grpSpPr>
                <a:xfrm>
                  <a:off x="4934836" y="3967201"/>
                  <a:ext cx="68456" cy="68493"/>
                  <a:chOff x="4934836" y="3967201"/>
                  <a:chExt cx="68456" cy="68493"/>
                </a:xfrm>
                <a:solidFill>
                  <a:srgbClr val="262632"/>
                </a:solidFill>
              </p:grpSpPr>
              <p:sp>
                <p:nvSpPr>
                  <p:cNvPr id="2726" name="Freeform: Shape 2725">
                    <a:extLst>
                      <a:ext uri="{FF2B5EF4-FFF2-40B4-BE49-F238E27FC236}">
                        <a16:creationId xmlns:a16="http://schemas.microsoft.com/office/drawing/2014/main" id="{9770310B-1776-461E-8714-B3272AA6F9AF}"/>
                      </a:ext>
                    </a:extLst>
                  </p:cNvPr>
                  <p:cNvSpPr/>
                  <p:nvPr/>
                </p:nvSpPr>
                <p:spPr>
                  <a:xfrm>
                    <a:off x="4966088" y="3967201"/>
                    <a:ext cx="5952" cy="7745"/>
                  </a:xfrm>
                  <a:custGeom>
                    <a:avLst/>
                    <a:gdLst>
                      <a:gd name="connsiteX0" fmla="*/ 2976 w 5952"/>
                      <a:gd name="connsiteY0" fmla="*/ 524 h 7745"/>
                      <a:gd name="connsiteX1" fmla="*/ 0 w 5952"/>
                      <a:gd name="connsiteY1" fmla="*/ 2013 h 7745"/>
                      <a:gd name="connsiteX2" fmla="*/ 2976 w 5952"/>
                      <a:gd name="connsiteY2" fmla="*/ 7221 h 7745"/>
                      <a:gd name="connsiteX3" fmla="*/ 5953 w 5952"/>
                      <a:gd name="connsiteY3" fmla="*/ 5733 h 7745"/>
                      <a:gd name="connsiteX4" fmla="*/ 2976 w 5952"/>
                      <a:gd name="connsiteY4" fmla="*/ 524 h 77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52" h="7745">
                        <a:moveTo>
                          <a:pt x="2976" y="524"/>
                        </a:moveTo>
                        <a:cubicBezTo>
                          <a:pt x="1116" y="-592"/>
                          <a:pt x="0" y="152"/>
                          <a:pt x="0" y="2013"/>
                        </a:cubicBezTo>
                        <a:cubicBezTo>
                          <a:pt x="0" y="3873"/>
                          <a:pt x="1488" y="6105"/>
                          <a:pt x="2976" y="7221"/>
                        </a:cubicBezTo>
                        <a:cubicBezTo>
                          <a:pt x="4837" y="8338"/>
                          <a:pt x="5953" y="7593"/>
                          <a:pt x="5953" y="5733"/>
                        </a:cubicBezTo>
                        <a:cubicBezTo>
                          <a:pt x="5953" y="3873"/>
                          <a:pt x="4837" y="1640"/>
                          <a:pt x="2976" y="524"/>
                        </a:cubicBezTo>
                        <a:close/>
                      </a:path>
                    </a:pathLst>
                  </a:custGeom>
                  <a:solidFill>
                    <a:srgbClr val="26263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727" name="Freeform: Shape 2726">
                    <a:extLst>
                      <a:ext uri="{FF2B5EF4-FFF2-40B4-BE49-F238E27FC236}">
                        <a16:creationId xmlns:a16="http://schemas.microsoft.com/office/drawing/2014/main" id="{C5F46DA1-9BD7-40AE-AA77-5AB5A62A40AF}"/>
                      </a:ext>
                    </a:extLst>
                  </p:cNvPr>
                  <p:cNvSpPr/>
                  <p:nvPr/>
                </p:nvSpPr>
                <p:spPr>
                  <a:xfrm>
                    <a:off x="4963413" y="4028114"/>
                    <a:ext cx="6024" cy="7580"/>
                  </a:xfrm>
                  <a:custGeom>
                    <a:avLst/>
                    <a:gdLst>
                      <a:gd name="connsiteX0" fmla="*/ 2676 w 6024"/>
                      <a:gd name="connsiteY0" fmla="*/ 6953 h 7580"/>
                      <a:gd name="connsiteX1" fmla="*/ 6024 w 6024"/>
                      <a:gd name="connsiteY1" fmla="*/ 5836 h 7580"/>
                      <a:gd name="connsiteX2" fmla="*/ 3420 w 6024"/>
                      <a:gd name="connsiteY2" fmla="*/ 628 h 7580"/>
                      <a:gd name="connsiteX3" fmla="*/ 71 w 6024"/>
                      <a:gd name="connsiteY3" fmla="*/ 1744 h 7580"/>
                      <a:gd name="connsiteX4" fmla="*/ 2676 w 6024"/>
                      <a:gd name="connsiteY4" fmla="*/ 6953 h 75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024" h="7580">
                        <a:moveTo>
                          <a:pt x="2676" y="6953"/>
                        </a:moveTo>
                        <a:cubicBezTo>
                          <a:pt x="4164" y="8069"/>
                          <a:pt x="6024" y="7697"/>
                          <a:pt x="6024" y="5836"/>
                        </a:cubicBezTo>
                        <a:cubicBezTo>
                          <a:pt x="6024" y="3976"/>
                          <a:pt x="4908" y="1744"/>
                          <a:pt x="3420" y="628"/>
                        </a:cubicBezTo>
                        <a:cubicBezTo>
                          <a:pt x="1559" y="-488"/>
                          <a:pt x="71" y="-116"/>
                          <a:pt x="71" y="1744"/>
                        </a:cubicBezTo>
                        <a:cubicBezTo>
                          <a:pt x="-301" y="3604"/>
                          <a:pt x="815" y="5836"/>
                          <a:pt x="2676" y="6953"/>
                        </a:cubicBezTo>
                        <a:close/>
                      </a:path>
                    </a:pathLst>
                  </a:custGeom>
                  <a:solidFill>
                    <a:srgbClr val="26263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728" name="Freeform: Shape 2727">
                    <a:extLst>
                      <a:ext uri="{FF2B5EF4-FFF2-40B4-BE49-F238E27FC236}">
                        <a16:creationId xmlns:a16="http://schemas.microsoft.com/office/drawing/2014/main" id="{4CEF2E33-F8A3-446A-86A9-AAC985059626}"/>
                      </a:ext>
                    </a:extLst>
                  </p:cNvPr>
                  <p:cNvSpPr/>
                  <p:nvPr/>
                </p:nvSpPr>
                <p:spPr>
                  <a:xfrm>
                    <a:off x="4934836" y="3980455"/>
                    <a:ext cx="6696" cy="7244"/>
                  </a:xfrm>
                  <a:custGeom>
                    <a:avLst/>
                    <a:gdLst>
                      <a:gd name="connsiteX0" fmla="*/ 0 w 6696"/>
                      <a:gd name="connsiteY0" fmla="*/ 1780 h 7244"/>
                      <a:gd name="connsiteX1" fmla="*/ 3348 w 6696"/>
                      <a:gd name="connsiteY1" fmla="*/ 6617 h 7244"/>
                      <a:gd name="connsiteX2" fmla="*/ 6697 w 6696"/>
                      <a:gd name="connsiteY2" fmla="*/ 5501 h 7244"/>
                      <a:gd name="connsiteX3" fmla="*/ 3348 w 6696"/>
                      <a:gd name="connsiteY3" fmla="*/ 292 h 7244"/>
                      <a:gd name="connsiteX4" fmla="*/ 0 w 6696"/>
                      <a:gd name="connsiteY4" fmla="*/ 1780 h 7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96" h="7244">
                        <a:moveTo>
                          <a:pt x="0" y="1780"/>
                        </a:moveTo>
                        <a:cubicBezTo>
                          <a:pt x="0" y="3640"/>
                          <a:pt x="1488" y="5873"/>
                          <a:pt x="3348" y="6617"/>
                        </a:cubicBezTo>
                        <a:cubicBezTo>
                          <a:pt x="5209" y="7733"/>
                          <a:pt x="6697" y="7361"/>
                          <a:pt x="6697" y="5501"/>
                        </a:cubicBezTo>
                        <a:cubicBezTo>
                          <a:pt x="6697" y="3640"/>
                          <a:pt x="5209" y="1408"/>
                          <a:pt x="3348" y="292"/>
                        </a:cubicBezTo>
                        <a:cubicBezTo>
                          <a:pt x="1488" y="-452"/>
                          <a:pt x="0" y="292"/>
                          <a:pt x="0" y="1780"/>
                        </a:cubicBezTo>
                        <a:close/>
                      </a:path>
                    </a:pathLst>
                  </a:custGeom>
                  <a:solidFill>
                    <a:srgbClr val="26263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729" name="Freeform: Shape 2728">
                    <a:extLst>
                      <a:ext uri="{FF2B5EF4-FFF2-40B4-BE49-F238E27FC236}">
                        <a16:creationId xmlns:a16="http://schemas.microsoft.com/office/drawing/2014/main" id="{AF45507A-468B-4E49-9993-84D62B5CD6E7}"/>
                      </a:ext>
                    </a:extLst>
                  </p:cNvPr>
                  <p:cNvSpPr/>
                  <p:nvPr/>
                </p:nvSpPr>
                <p:spPr>
                  <a:xfrm>
                    <a:off x="4996596" y="4019907"/>
                    <a:ext cx="6696" cy="7250"/>
                  </a:xfrm>
                  <a:custGeom>
                    <a:avLst/>
                    <a:gdLst>
                      <a:gd name="connsiteX0" fmla="*/ 6697 w 6696"/>
                      <a:gd name="connsiteY0" fmla="*/ 5858 h 7250"/>
                      <a:gd name="connsiteX1" fmla="*/ 3720 w 6696"/>
                      <a:gd name="connsiteY1" fmla="*/ 649 h 7250"/>
                      <a:gd name="connsiteX2" fmla="*/ 0 w 6696"/>
                      <a:gd name="connsiteY2" fmla="*/ 1393 h 7250"/>
                      <a:gd name="connsiteX3" fmla="*/ 2976 w 6696"/>
                      <a:gd name="connsiteY3" fmla="*/ 6602 h 7250"/>
                      <a:gd name="connsiteX4" fmla="*/ 6697 w 6696"/>
                      <a:gd name="connsiteY4" fmla="*/ 5858 h 72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96" h="7250">
                        <a:moveTo>
                          <a:pt x="6697" y="5858"/>
                        </a:moveTo>
                        <a:cubicBezTo>
                          <a:pt x="6697" y="4369"/>
                          <a:pt x="5581" y="1765"/>
                          <a:pt x="3720" y="649"/>
                        </a:cubicBezTo>
                        <a:cubicBezTo>
                          <a:pt x="1860" y="-467"/>
                          <a:pt x="372" y="-95"/>
                          <a:pt x="0" y="1393"/>
                        </a:cubicBezTo>
                        <a:cubicBezTo>
                          <a:pt x="0" y="2881"/>
                          <a:pt x="1116" y="5114"/>
                          <a:pt x="2976" y="6602"/>
                        </a:cubicBezTo>
                        <a:cubicBezTo>
                          <a:pt x="4837" y="7718"/>
                          <a:pt x="6325" y="7346"/>
                          <a:pt x="6697" y="5858"/>
                        </a:cubicBezTo>
                        <a:close/>
                      </a:path>
                    </a:pathLst>
                  </a:custGeom>
                  <a:solidFill>
                    <a:srgbClr val="26263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2730" name="Graphic 2528">
                <a:extLst>
                  <a:ext uri="{FF2B5EF4-FFF2-40B4-BE49-F238E27FC236}">
                    <a16:creationId xmlns:a16="http://schemas.microsoft.com/office/drawing/2014/main" id="{5A784606-D592-49E0-BD87-938DA34B5710}"/>
                  </a:ext>
                </a:extLst>
              </p:cNvPr>
              <p:cNvGrpSpPr/>
              <p:nvPr/>
            </p:nvGrpSpPr>
            <p:grpSpPr>
              <a:xfrm>
                <a:off x="4576182" y="3756994"/>
                <a:ext cx="68456" cy="68493"/>
                <a:chOff x="4576182" y="3756994"/>
                <a:chExt cx="68456" cy="68493"/>
              </a:xfrm>
              <a:solidFill>
                <a:srgbClr val="262632"/>
              </a:solidFill>
            </p:grpSpPr>
            <p:sp>
              <p:nvSpPr>
                <p:cNvPr id="2731" name="Freeform: Shape 2730">
                  <a:extLst>
                    <a:ext uri="{FF2B5EF4-FFF2-40B4-BE49-F238E27FC236}">
                      <a16:creationId xmlns:a16="http://schemas.microsoft.com/office/drawing/2014/main" id="{BD50CA71-9042-4E60-A891-297F65B87B41}"/>
                    </a:ext>
                  </a:extLst>
                </p:cNvPr>
                <p:cNvSpPr/>
                <p:nvPr/>
              </p:nvSpPr>
              <p:spPr>
                <a:xfrm>
                  <a:off x="4589825" y="3766954"/>
                  <a:ext cx="41543" cy="50310"/>
                </a:xfrm>
                <a:custGeom>
                  <a:avLst/>
                  <a:gdLst>
                    <a:gd name="connsiteX0" fmla="*/ 26538 w 41543"/>
                    <a:gd name="connsiteY0" fmla="*/ 49720 h 50310"/>
                    <a:gd name="connsiteX1" fmla="*/ 40676 w 41543"/>
                    <a:gd name="connsiteY1" fmla="*/ 30745 h 50310"/>
                    <a:gd name="connsiteX2" fmla="*/ 15005 w 41543"/>
                    <a:gd name="connsiteY2" fmla="*/ 609 h 50310"/>
                    <a:gd name="connsiteX3" fmla="*/ 867 w 41543"/>
                    <a:gd name="connsiteY3" fmla="*/ 19584 h 50310"/>
                    <a:gd name="connsiteX4" fmla="*/ 26538 w 41543"/>
                    <a:gd name="connsiteY4" fmla="*/ 49720 h 50310"/>
                    <a:gd name="connsiteX5" fmla="*/ 26538 w 41543"/>
                    <a:gd name="connsiteY5" fmla="*/ 49720 h 50310"/>
                    <a:gd name="connsiteX6" fmla="*/ 22818 w 41543"/>
                    <a:gd name="connsiteY6" fmla="*/ 34466 h 50310"/>
                    <a:gd name="connsiteX7" fmla="*/ 12772 w 41543"/>
                    <a:gd name="connsiteY7" fmla="*/ 22932 h 50310"/>
                    <a:gd name="connsiteX8" fmla="*/ 18353 w 41543"/>
                    <a:gd name="connsiteY8" fmla="*/ 15491 h 50310"/>
                    <a:gd name="connsiteX9" fmla="*/ 28399 w 41543"/>
                    <a:gd name="connsiteY9" fmla="*/ 27025 h 50310"/>
                    <a:gd name="connsiteX10" fmla="*/ 22818 w 41543"/>
                    <a:gd name="connsiteY10" fmla="*/ 34466 h 503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1543" h="50310">
                      <a:moveTo>
                        <a:pt x="26538" y="49720"/>
                      </a:moveTo>
                      <a:cubicBezTo>
                        <a:pt x="37328" y="52696"/>
                        <a:pt x="44025" y="44139"/>
                        <a:pt x="40676" y="30745"/>
                      </a:cubicBezTo>
                      <a:cubicBezTo>
                        <a:pt x="37700" y="17351"/>
                        <a:pt x="26166" y="3586"/>
                        <a:pt x="15005" y="609"/>
                      </a:cubicBezTo>
                      <a:cubicBezTo>
                        <a:pt x="4215" y="-2367"/>
                        <a:pt x="-2482" y="5818"/>
                        <a:pt x="867" y="19584"/>
                      </a:cubicBezTo>
                      <a:cubicBezTo>
                        <a:pt x="4215" y="32977"/>
                        <a:pt x="15377" y="46743"/>
                        <a:pt x="26538" y="49720"/>
                      </a:cubicBezTo>
                      <a:lnTo>
                        <a:pt x="26538" y="49720"/>
                      </a:lnTo>
                      <a:close/>
                      <a:moveTo>
                        <a:pt x="22818" y="34466"/>
                      </a:moveTo>
                      <a:cubicBezTo>
                        <a:pt x="18725" y="33349"/>
                        <a:pt x="14261" y="28141"/>
                        <a:pt x="12772" y="22932"/>
                      </a:cubicBezTo>
                      <a:cubicBezTo>
                        <a:pt x="11656" y="17723"/>
                        <a:pt x="13889" y="14375"/>
                        <a:pt x="18353" y="15491"/>
                      </a:cubicBezTo>
                      <a:cubicBezTo>
                        <a:pt x="22446" y="16607"/>
                        <a:pt x="26910" y="21816"/>
                        <a:pt x="28399" y="27025"/>
                      </a:cubicBezTo>
                      <a:cubicBezTo>
                        <a:pt x="29515" y="32605"/>
                        <a:pt x="27282" y="35954"/>
                        <a:pt x="22818" y="34466"/>
                      </a:cubicBezTo>
                      <a:close/>
                    </a:path>
                  </a:pathLst>
                </a:custGeom>
                <a:solidFill>
                  <a:srgbClr val="262632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2732" name="Graphic 2528">
                  <a:extLst>
                    <a:ext uri="{FF2B5EF4-FFF2-40B4-BE49-F238E27FC236}">
                      <a16:creationId xmlns:a16="http://schemas.microsoft.com/office/drawing/2014/main" id="{5A784606-D592-49E0-BD87-938DA34B5710}"/>
                    </a:ext>
                  </a:extLst>
                </p:cNvPr>
                <p:cNvGrpSpPr/>
                <p:nvPr/>
              </p:nvGrpSpPr>
              <p:grpSpPr>
                <a:xfrm>
                  <a:off x="4576182" y="3756994"/>
                  <a:ext cx="68456" cy="68493"/>
                  <a:chOff x="4576182" y="3756994"/>
                  <a:chExt cx="68456" cy="68493"/>
                </a:xfrm>
                <a:solidFill>
                  <a:srgbClr val="262632"/>
                </a:solidFill>
              </p:grpSpPr>
              <p:sp>
                <p:nvSpPr>
                  <p:cNvPr id="2733" name="Freeform: Shape 2732">
                    <a:extLst>
                      <a:ext uri="{FF2B5EF4-FFF2-40B4-BE49-F238E27FC236}">
                        <a16:creationId xmlns:a16="http://schemas.microsoft.com/office/drawing/2014/main" id="{53B5525C-AB0E-44B5-B05E-B4DC9F733445}"/>
                      </a:ext>
                    </a:extLst>
                  </p:cNvPr>
                  <p:cNvSpPr/>
                  <p:nvPr/>
                </p:nvSpPr>
                <p:spPr>
                  <a:xfrm>
                    <a:off x="4607806" y="3756994"/>
                    <a:ext cx="5952" cy="7745"/>
                  </a:xfrm>
                  <a:custGeom>
                    <a:avLst/>
                    <a:gdLst>
                      <a:gd name="connsiteX0" fmla="*/ 2976 w 5952"/>
                      <a:gd name="connsiteY0" fmla="*/ 524 h 7745"/>
                      <a:gd name="connsiteX1" fmla="*/ 0 w 5952"/>
                      <a:gd name="connsiteY1" fmla="*/ 2013 h 7745"/>
                      <a:gd name="connsiteX2" fmla="*/ 2976 w 5952"/>
                      <a:gd name="connsiteY2" fmla="*/ 7221 h 7745"/>
                      <a:gd name="connsiteX3" fmla="*/ 5953 w 5952"/>
                      <a:gd name="connsiteY3" fmla="*/ 5733 h 7745"/>
                      <a:gd name="connsiteX4" fmla="*/ 2976 w 5952"/>
                      <a:gd name="connsiteY4" fmla="*/ 524 h 77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52" h="7745">
                        <a:moveTo>
                          <a:pt x="2976" y="524"/>
                        </a:moveTo>
                        <a:cubicBezTo>
                          <a:pt x="1116" y="-592"/>
                          <a:pt x="0" y="152"/>
                          <a:pt x="0" y="2013"/>
                        </a:cubicBezTo>
                        <a:cubicBezTo>
                          <a:pt x="0" y="3873"/>
                          <a:pt x="1488" y="6105"/>
                          <a:pt x="2976" y="7221"/>
                        </a:cubicBezTo>
                        <a:cubicBezTo>
                          <a:pt x="4837" y="8337"/>
                          <a:pt x="5953" y="7593"/>
                          <a:pt x="5953" y="5733"/>
                        </a:cubicBezTo>
                        <a:cubicBezTo>
                          <a:pt x="5953" y="3501"/>
                          <a:pt x="4465" y="1269"/>
                          <a:pt x="2976" y="524"/>
                        </a:cubicBezTo>
                        <a:close/>
                      </a:path>
                    </a:pathLst>
                  </a:custGeom>
                  <a:solidFill>
                    <a:srgbClr val="26263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734" name="Freeform: Shape 2733">
                    <a:extLst>
                      <a:ext uri="{FF2B5EF4-FFF2-40B4-BE49-F238E27FC236}">
                        <a16:creationId xmlns:a16="http://schemas.microsoft.com/office/drawing/2014/main" id="{372DB205-CA4A-4DF8-BD27-8049CE6ABB4D}"/>
                      </a:ext>
                    </a:extLst>
                  </p:cNvPr>
                  <p:cNvSpPr/>
                  <p:nvPr/>
                </p:nvSpPr>
                <p:spPr>
                  <a:xfrm>
                    <a:off x="4604771" y="3817906"/>
                    <a:ext cx="6010" cy="7580"/>
                  </a:xfrm>
                  <a:custGeom>
                    <a:avLst/>
                    <a:gdLst>
                      <a:gd name="connsiteX0" fmla="*/ 2662 w 6010"/>
                      <a:gd name="connsiteY0" fmla="*/ 6953 h 7580"/>
                      <a:gd name="connsiteX1" fmla="*/ 6011 w 6010"/>
                      <a:gd name="connsiteY1" fmla="*/ 5837 h 7580"/>
                      <a:gd name="connsiteX2" fmla="*/ 3406 w 6010"/>
                      <a:gd name="connsiteY2" fmla="*/ 628 h 7580"/>
                      <a:gd name="connsiteX3" fmla="*/ 58 w 6010"/>
                      <a:gd name="connsiteY3" fmla="*/ 1744 h 7580"/>
                      <a:gd name="connsiteX4" fmla="*/ 2662 w 6010"/>
                      <a:gd name="connsiteY4" fmla="*/ 6953 h 75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010" h="7580">
                        <a:moveTo>
                          <a:pt x="2662" y="6953"/>
                        </a:moveTo>
                        <a:cubicBezTo>
                          <a:pt x="4150" y="8069"/>
                          <a:pt x="6011" y="7697"/>
                          <a:pt x="6011" y="5837"/>
                        </a:cubicBezTo>
                        <a:cubicBezTo>
                          <a:pt x="6011" y="3976"/>
                          <a:pt x="4894" y="1744"/>
                          <a:pt x="3406" y="628"/>
                        </a:cubicBezTo>
                        <a:cubicBezTo>
                          <a:pt x="1546" y="-488"/>
                          <a:pt x="58" y="-116"/>
                          <a:pt x="58" y="1744"/>
                        </a:cubicBezTo>
                        <a:cubicBezTo>
                          <a:pt x="-314" y="3232"/>
                          <a:pt x="1174" y="5837"/>
                          <a:pt x="2662" y="6953"/>
                        </a:cubicBezTo>
                        <a:close/>
                      </a:path>
                    </a:pathLst>
                  </a:custGeom>
                  <a:solidFill>
                    <a:srgbClr val="26263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735" name="Freeform: Shape 2734">
                    <a:extLst>
                      <a:ext uri="{FF2B5EF4-FFF2-40B4-BE49-F238E27FC236}">
                        <a16:creationId xmlns:a16="http://schemas.microsoft.com/office/drawing/2014/main" id="{80290D16-ED4A-4A55-A943-99CC0579D82B}"/>
                      </a:ext>
                    </a:extLst>
                  </p:cNvPr>
                  <p:cNvSpPr/>
                  <p:nvPr/>
                </p:nvSpPr>
                <p:spPr>
                  <a:xfrm>
                    <a:off x="4576182" y="3769876"/>
                    <a:ext cx="6696" cy="7244"/>
                  </a:xfrm>
                  <a:custGeom>
                    <a:avLst/>
                    <a:gdLst>
                      <a:gd name="connsiteX0" fmla="*/ 0 w 6696"/>
                      <a:gd name="connsiteY0" fmla="*/ 1780 h 7244"/>
                      <a:gd name="connsiteX1" fmla="*/ 3348 w 6696"/>
                      <a:gd name="connsiteY1" fmla="*/ 6617 h 7244"/>
                      <a:gd name="connsiteX2" fmla="*/ 6697 w 6696"/>
                      <a:gd name="connsiteY2" fmla="*/ 5501 h 7244"/>
                      <a:gd name="connsiteX3" fmla="*/ 3348 w 6696"/>
                      <a:gd name="connsiteY3" fmla="*/ 292 h 7244"/>
                      <a:gd name="connsiteX4" fmla="*/ 0 w 6696"/>
                      <a:gd name="connsiteY4" fmla="*/ 1780 h 7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96" h="7244">
                        <a:moveTo>
                          <a:pt x="0" y="1780"/>
                        </a:moveTo>
                        <a:cubicBezTo>
                          <a:pt x="0" y="3640"/>
                          <a:pt x="1488" y="5873"/>
                          <a:pt x="3348" y="6617"/>
                        </a:cubicBezTo>
                        <a:cubicBezTo>
                          <a:pt x="5209" y="7733"/>
                          <a:pt x="6697" y="7361"/>
                          <a:pt x="6697" y="5501"/>
                        </a:cubicBezTo>
                        <a:cubicBezTo>
                          <a:pt x="6697" y="3640"/>
                          <a:pt x="5209" y="1408"/>
                          <a:pt x="3348" y="292"/>
                        </a:cubicBezTo>
                        <a:cubicBezTo>
                          <a:pt x="1488" y="-452"/>
                          <a:pt x="0" y="292"/>
                          <a:pt x="0" y="1780"/>
                        </a:cubicBezTo>
                        <a:close/>
                      </a:path>
                    </a:pathLst>
                  </a:custGeom>
                  <a:solidFill>
                    <a:srgbClr val="26263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736" name="Freeform: Shape 2735">
                    <a:extLst>
                      <a:ext uri="{FF2B5EF4-FFF2-40B4-BE49-F238E27FC236}">
                        <a16:creationId xmlns:a16="http://schemas.microsoft.com/office/drawing/2014/main" id="{73717505-EEF5-4775-8EEB-1C7D78CDD3FB}"/>
                      </a:ext>
                    </a:extLst>
                  </p:cNvPr>
                  <p:cNvSpPr/>
                  <p:nvPr/>
                </p:nvSpPr>
                <p:spPr>
                  <a:xfrm>
                    <a:off x="4637942" y="3809328"/>
                    <a:ext cx="6696" cy="7519"/>
                  </a:xfrm>
                  <a:custGeom>
                    <a:avLst/>
                    <a:gdLst>
                      <a:gd name="connsiteX0" fmla="*/ 6697 w 6696"/>
                      <a:gd name="connsiteY0" fmla="*/ 5858 h 7519"/>
                      <a:gd name="connsiteX1" fmla="*/ 3720 w 6696"/>
                      <a:gd name="connsiteY1" fmla="*/ 649 h 7519"/>
                      <a:gd name="connsiteX2" fmla="*/ 0 w 6696"/>
                      <a:gd name="connsiteY2" fmla="*/ 1393 h 7519"/>
                      <a:gd name="connsiteX3" fmla="*/ 2976 w 6696"/>
                      <a:gd name="connsiteY3" fmla="*/ 6602 h 7519"/>
                      <a:gd name="connsiteX4" fmla="*/ 6697 w 6696"/>
                      <a:gd name="connsiteY4" fmla="*/ 5858 h 7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96" h="7519">
                        <a:moveTo>
                          <a:pt x="6697" y="5858"/>
                        </a:moveTo>
                        <a:cubicBezTo>
                          <a:pt x="6697" y="4369"/>
                          <a:pt x="5581" y="1765"/>
                          <a:pt x="3720" y="649"/>
                        </a:cubicBezTo>
                        <a:cubicBezTo>
                          <a:pt x="1860" y="-467"/>
                          <a:pt x="372" y="-95"/>
                          <a:pt x="0" y="1393"/>
                        </a:cubicBezTo>
                        <a:cubicBezTo>
                          <a:pt x="0" y="2881"/>
                          <a:pt x="1116" y="5114"/>
                          <a:pt x="2976" y="6602"/>
                        </a:cubicBezTo>
                        <a:cubicBezTo>
                          <a:pt x="4837" y="8090"/>
                          <a:pt x="6697" y="7718"/>
                          <a:pt x="6697" y="5858"/>
                        </a:cubicBezTo>
                        <a:close/>
                      </a:path>
                    </a:pathLst>
                  </a:custGeom>
                  <a:solidFill>
                    <a:srgbClr val="26263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sp>
            <p:nvSpPr>
              <p:cNvPr id="2737" name="Freeform: Shape 2736">
                <a:extLst>
                  <a:ext uri="{FF2B5EF4-FFF2-40B4-BE49-F238E27FC236}">
                    <a16:creationId xmlns:a16="http://schemas.microsoft.com/office/drawing/2014/main" id="{DCE40297-30E5-4475-8E55-1F4CB22F9E5D}"/>
                  </a:ext>
                </a:extLst>
              </p:cNvPr>
              <p:cNvSpPr/>
              <p:nvPr/>
            </p:nvSpPr>
            <p:spPr>
              <a:xfrm>
                <a:off x="5453844" y="4197279"/>
                <a:ext cx="79990" cy="68456"/>
              </a:xfrm>
              <a:custGeom>
                <a:avLst/>
                <a:gdLst>
                  <a:gd name="connsiteX0" fmla="*/ 31252 w 79990"/>
                  <a:gd name="connsiteY0" fmla="*/ 0 h 68456"/>
                  <a:gd name="connsiteX1" fmla="*/ 0 w 79990"/>
                  <a:gd name="connsiteY1" fmla="*/ 17486 h 68456"/>
                  <a:gd name="connsiteX2" fmla="*/ 5581 w 79990"/>
                  <a:gd name="connsiteY2" fmla="*/ 23067 h 68456"/>
                  <a:gd name="connsiteX3" fmla="*/ 11161 w 79990"/>
                  <a:gd name="connsiteY3" fmla="*/ 28648 h 68456"/>
                  <a:gd name="connsiteX4" fmla="*/ 21579 w 79990"/>
                  <a:gd name="connsiteY4" fmla="*/ 39809 h 68456"/>
                  <a:gd name="connsiteX5" fmla="*/ 27160 w 79990"/>
                  <a:gd name="connsiteY5" fmla="*/ 45762 h 68456"/>
                  <a:gd name="connsiteX6" fmla="*/ 32368 w 79990"/>
                  <a:gd name="connsiteY6" fmla="*/ 51343 h 68456"/>
                  <a:gd name="connsiteX7" fmla="*/ 37949 w 79990"/>
                  <a:gd name="connsiteY7" fmla="*/ 56923 h 68456"/>
                  <a:gd name="connsiteX8" fmla="*/ 43158 w 79990"/>
                  <a:gd name="connsiteY8" fmla="*/ 62876 h 68456"/>
                  <a:gd name="connsiteX9" fmla="*/ 48738 w 79990"/>
                  <a:gd name="connsiteY9" fmla="*/ 68457 h 68456"/>
                  <a:gd name="connsiteX10" fmla="*/ 79990 w 79990"/>
                  <a:gd name="connsiteY10" fmla="*/ 50971 h 68456"/>
                  <a:gd name="connsiteX11" fmla="*/ 74410 w 79990"/>
                  <a:gd name="connsiteY11" fmla="*/ 45018 h 68456"/>
                  <a:gd name="connsiteX12" fmla="*/ 69201 w 79990"/>
                  <a:gd name="connsiteY12" fmla="*/ 39437 h 68456"/>
                  <a:gd name="connsiteX13" fmla="*/ 63620 w 79990"/>
                  <a:gd name="connsiteY13" fmla="*/ 33856 h 68456"/>
                  <a:gd name="connsiteX14" fmla="*/ 58040 w 79990"/>
                  <a:gd name="connsiteY14" fmla="*/ 27904 h 68456"/>
                  <a:gd name="connsiteX15" fmla="*/ 47622 w 79990"/>
                  <a:gd name="connsiteY15" fmla="*/ 17114 h 68456"/>
                  <a:gd name="connsiteX16" fmla="*/ 42042 w 79990"/>
                  <a:gd name="connsiteY16" fmla="*/ 11161 h 68456"/>
                  <a:gd name="connsiteX17" fmla="*/ 36833 w 79990"/>
                  <a:gd name="connsiteY17" fmla="*/ 5581 h 68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79990" h="68456">
                    <a:moveTo>
                      <a:pt x="31252" y="0"/>
                    </a:moveTo>
                    <a:lnTo>
                      <a:pt x="0" y="17486"/>
                    </a:lnTo>
                    <a:lnTo>
                      <a:pt x="5581" y="23067"/>
                    </a:lnTo>
                    <a:lnTo>
                      <a:pt x="11161" y="28648"/>
                    </a:lnTo>
                    <a:lnTo>
                      <a:pt x="21579" y="39809"/>
                    </a:lnTo>
                    <a:lnTo>
                      <a:pt x="27160" y="45762"/>
                    </a:lnTo>
                    <a:lnTo>
                      <a:pt x="32368" y="51343"/>
                    </a:lnTo>
                    <a:lnTo>
                      <a:pt x="37949" y="56923"/>
                    </a:lnTo>
                    <a:lnTo>
                      <a:pt x="43158" y="62876"/>
                    </a:lnTo>
                    <a:lnTo>
                      <a:pt x="48738" y="68457"/>
                    </a:lnTo>
                    <a:lnTo>
                      <a:pt x="79990" y="50971"/>
                    </a:lnTo>
                    <a:lnTo>
                      <a:pt x="74410" y="45018"/>
                    </a:lnTo>
                    <a:lnTo>
                      <a:pt x="69201" y="39437"/>
                    </a:lnTo>
                    <a:lnTo>
                      <a:pt x="63620" y="33856"/>
                    </a:lnTo>
                    <a:lnTo>
                      <a:pt x="58040" y="27904"/>
                    </a:lnTo>
                    <a:lnTo>
                      <a:pt x="47622" y="17114"/>
                    </a:lnTo>
                    <a:lnTo>
                      <a:pt x="42042" y="11161"/>
                    </a:lnTo>
                    <a:lnTo>
                      <a:pt x="36833" y="5581"/>
                    </a:lnTo>
                    <a:close/>
                  </a:path>
                </a:pathLst>
              </a:custGeom>
              <a:solidFill>
                <a:srgbClr val="CBCACA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738" name="Freeform: Shape 2737">
                <a:extLst>
                  <a:ext uri="{FF2B5EF4-FFF2-40B4-BE49-F238E27FC236}">
                    <a16:creationId xmlns:a16="http://schemas.microsoft.com/office/drawing/2014/main" id="{A8C2DE47-446C-42EE-BA99-5B49C51A251E}"/>
                  </a:ext>
                </a:extLst>
              </p:cNvPr>
              <p:cNvSpPr/>
              <p:nvPr/>
            </p:nvSpPr>
            <p:spPr>
              <a:xfrm>
                <a:off x="5502582" y="4248250"/>
                <a:ext cx="31252" cy="88547"/>
              </a:xfrm>
              <a:custGeom>
                <a:avLst/>
                <a:gdLst>
                  <a:gd name="connsiteX0" fmla="*/ 31252 w 31252"/>
                  <a:gd name="connsiteY0" fmla="*/ 0 h 88547"/>
                  <a:gd name="connsiteX1" fmla="*/ 0 w 31252"/>
                  <a:gd name="connsiteY1" fmla="*/ 17486 h 88547"/>
                  <a:gd name="connsiteX2" fmla="*/ 0 w 31252"/>
                  <a:gd name="connsiteY2" fmla="*/ 21207 h 88547"/>
                  <a:gd name="connsiteX3" fmla="*/ 0 w 31252"/>
                  <a:gd name="connsiteY3" fmla="*/ 25299 h 88547"/>
                  <a:gd name="connsiteX4" fmla="*/ 0 w 31252"/>
                  <a:gd name="connsiteY4" fmla="*/ 29020 h 88547"/>
                  <a:gd name="connsiteX5" fmla="*/ 0 w 31252"/>
                  <a:gd name="connsiteY5" fmla="*/ 32740 h 88547"/>
                  <a:gd name="connsiteX6" fmla="*/ 0 w 31252"/>
                  <a:gd name="connsiteY6" fmla="*/ 36833 h 88547"/>
                  <a:gd name="connsiteX7" fmla="*/ 0 w 31252"/>
                  <a:gd name="connsiteY7" fmla="*/ 40553 h 88547"/>
                  <a:gd name="connsiteX8" fmla="*/ 0 w 31252"/>
                  <a:gd name="connsiteY8" fmla="*/ 53575 h 88547"/>
                  <a:gd name="connsiteX9" fmla="*/ 0 w 31252"/>
                  <a:gd name="connsiteY9" fmla="*/ 57667 h 88547"/>
                  <a:gd name="connsiteX10" fmla="*/ 0 w 31252"/>
                  <a:gd name="connsiteY10" fmla="*/ 61388 h 88547"/>
                  <a:gd name="connsiteX11" fmla="*/ 0 w 31252"/>
                  <a:gd name="connsiteY11" fmla="*/ 65480 h 88547"/>
                  <a:gd name="connsiteX12" fmla="*/ 0 w 31252"/>
                  <a:gd name="connsiteY12" fmla="*/ 69201 h 88547"/>
                  <a:gd name="connsiteX13" fmla="*/ 0 w 31252"/>
                  <a:gd name="connsiteY13" fmla="*/ 72921 h 88547"/>
                  <a:gd name="connsiteX14" fmla="*/ 0 w 31252"/>
                  <a:gd name="connsiteY14" fmla="*/ 77014 h 88547"/>
                  <a:gd name="connsiteX15" fmla="*/ 0 w 31252"/>
                  <a:gd name="connsiteY15" fmla="*/ 80735 h 88547"/>
                  <a:gd name="connsiteX16" fmla="*/ 0 w 31252"/>
                  <a:gd name="connsiteY16" fmla="*/ 84827 h 88547"/>
                  <a:gd name="connsiteX17" fmla="*/ 0 w 31252"/>
                  <a:gd name="connsiteY17" fmla="*/ 88547 h 88547"/>
                  <a:gd name="connsiteX18" fmla="*/ 31252 w 31252"/>
                  <a:gd name="connsiteY18" fmla="*/ 71061 h 88547"/>
                  <a:gd name="connsiteX19" fmla="*/ 31252 w 31252"/>
                  <a:gd name="connsiteY19" fmla="*/ 66969 h 88547"/>
                  <a:gd name="connsiteX20" fmla="*/ 31252 w 31252"/>
                  <a:gd name="connsiteY20" fmla="*/ 63248 h 88547"/>
                  <a:gd name="connsiteX21" fmla="*/ 31252 w 31252"/>
                  <a:gd name="connsiteY21" fmla="*/ 59528 h 88547"/>
                  <a:gd name="connsiteX22" fmla="*/ 31252 w 31252"/>
                  <a:gd name="connsiteY22" fmla="*/ 55435 h 88547"/>
                  <a:gd name="connsiteX23" fmla="*/ 31252 w 31252"/>
                  <a:gd name="connsiteY23" fmla="*/ 51715 h 88547"/>
                  <a:gd name="connsiteX24" fmla="*/ 31252 w 31252"/>
                  <a:gd name="connsiteY24" fmla="*/ 38693 h 88547"/>
                  <a:gd name="connsiteX25" fmla="*/ 31252 w 31252"/>
                  <a:gd name="connsiteY25" fmla="*/ 34600 h 88547"/>
                  <a:gd name="connsiteX26" fmla="*/ 31252 w 31252"/>
                  <a:gd name="connsiteY26" fmla="*/ 30880 h 88547"/>
                  <a:gd name="connsiteX27" fmla="*/ 31252 w 31252"/>
                  <a:gd name="connsiteY27" fmla="*/ 26788 h 88547"/>
                  <a:gd name="connsiteX28" fmla="*/ 31252 w 31252"/>
                  <a:gd name="connsiteY28" fmla="*/ 23067 h 88547"/>
                  <a:gd name="connsiteX29" fmla="*/ 31252 w 31252"/>
                  <a:gd name="connsiteY29" fmla="*/ 19347 h 88547"/>
                  <a:gd name="connsiteX30" fmla="*/ 31252 w 31252"/>
                  <a:gd name="connsiteY30" fmla="*/ 15254 h 88547"/>
                  <a:gd name="connsiteX31" fmla="*/ 31252 w 31252"/>
                  <a:gd name="connsiteY31" fmla="*/ 11533 h 88547"/>
                  <a:gd name="connsiteX32" fmla="*/ 31252 w 31252"/>
                  <a:gd name="connsiteY32" fmla="*/ 7441 h 88547"/>
                  <a:gd name="connsiteX33" fmla="*/ 31252 w 31252"/>
                  <a:gd name="connsiteY33" fmla="*/ 3720 h 885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31252" h="88547">
                    <a:moveTo>
                      <a:pt x="31252" y="0"/>
                    </a:moveTo>
                    <a:lnTo>
                      <a:pt x="0" y="17486"/>
                    </a:lnTo>
                    <a:lnTo>
                      <a:pt x="0" y="21207"/>
                    </a:lnTo>
                    <a:lnTo>
                      <a:pt x="0" y="25299"/>
                    </a:lnTo>
                    <a:lnTo>
                      <a:pt x="0" y="29020"/>
                    </a:lnTo>
                    <a:lnTo>
                      <a:pt x="0" y="32740"/>
                    </a:lnTo>
                    <a:lnTo>
                      <a:pt x="0" y="36833"/>
                    </a:lnTo>
                    <a:lnTo>
                      <a:pt x="0" y="40553"/>
                    </a:lnTo>
                    <a:lnTo>
                      <a:pt x="0" y="53575"/>
                    </a:lnTo>
                    <a:lnTo>
                      <a:pt x="0" y="57667"/>
                    </a:lnTo>
                    <a:lnTo>
                      <a:pt x="0" y="61388"/>
                    </a:lnTo>
                    <a:lnTo>
                      <a:pt x="0" y="65480"/>
                    </a:lnTo>
                    <a:lnTo>
                      <a:pt x="0" y="69201"/>
                    </a:lnTo>
                    <a:lnTo>
                      <a:pt x="0" y="72921"/>
                    </a:lnTo>
                    <a:lnTo>
                      <a:pt x="0" y="77014"/>
                    </a:lnTo>
                    <a:lnTo>
                      <a:pt x="0" y="80735"/>
                    </a:lnTo>
                    <a:lnTo>
                      <a:pt x="0" y="84827"/>
                    </a:lnTo>
                    <a:lnTo>
                      <a:pt x="0" y="88547"/>
                    </a:lnTo>
                    <a:lnTo>
                      <a:pt x="31252" y="71061"/>
                    </a:lnTo>
                    <a:lnTo>
                      <a:pt x="31252" y="66969"/>
                    </a:lnTo>
                    <a:lnTo>
                      <a:pt x="31252" y="63248"/>
                    </a:lnTo>
                    <a:lnTo>
                      <a:pt x="31252" y="59528"/>
                    </a:lnTo>
                    <a:lnTo>
                      <a:pt x="31252" y="55435"/>
                    </a:lnTo>
                    <a:lnTo>
                      <a:pt x="31252" y="51715"/>
                    </a:lnTo>
                    <a:lnTo>
                      <a:pt x="31252" y="38693"/>
                    </a:lnTo>
                    <a:lnTo>
                      <a:pt x="31252" y="34600"/>
                    </a:lnTo>
                    <a:lnTo>
                      <a:pt x="31252" y="30880"/>
                    </a:lnTo>
                    <a:lnTo>
                      <a:pt x="31252" y="26788"/>
                    </a:lnTo>
                    <a:lnTo>
                      <a:pt x="31252" y="23067"/>
                    </a:lnTo>
                    <a:lnTo>
                      <a:pt x="31252" y="19347"/>
                    </a:lnTo>
                    <a:lnTo>
                      <a:pt x="31252" y="15254"/>
                    </a:lnTo>
                    <a:lnTo>
                      <a:pt x="31252" y="11533"/>
                    </a:lnTo>
                    <a:lnTo>
                      <a:pt x="31252" y="7441"/>
                    </a:lnTo>
                    <a:lnTo>
                      <a:pt x="31252" y="3720"/>
                    </a:lnTo>
                    <a:close/>
                  </a:path>
                </a:pathLst>
              </a:custGeom>
              <a:solidFill>
                <a:srgbClr val="CBCACA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739" name="Freeform: Shape 2738">
                <a:extLst>
                  <a:ext uri="{FF2B5EF4-FFF2-40B4-BE49-F238E27FC236}">
                    <a16:creationId xmlns:a16="http://schemas.microsoft.com/office/drawing/2014/main" id="{13BEC2E6-CBC1-43F9-AFFD-3B878F5B96BC}"/>
                  </a:ext>
                </a:extLst>
              </p:cNvPr>
              <p:cNvSpPr/>
              <p:nvPr/>
            </p:nvSpPr>
            <p:spPr>
              <a:xfrm>
                <a:off x="5377574" y="4152634"/>
                <a:ext cx="31252" cy="54318"/>
              </a:xfrm>
              <a:custGeom>
                <a:avLst/>
                <a:gdLst>
                  <a:gd name="connsiteX0" fmla="*/ 31252 w 31252"/>
                  <a:gd name="connsiteY0" fmla="*/ 0 h 54318"/>
                  <a:gd name="connsiteX1" fmla="*/ 0 w 31252"/>
                  <a:gd name="connsiteY1" fmla="*/ 17858 h 54318"/>
                  <a:gd name="connsiteX2" fmla="*/ 0 w 31252"/>
                  <a:gd name="connsiteY2" fmla="*/ 36461 h 54318"/>
                  <a:gd name="connsiteX3" fmla="*/ 0 w 31252"/>
                  <a:gd name="connsiteY3" fmla="*/ 39065 h 54318"/>
                  <a:gd name="connsiteX4" fmla="*/ 0 w 31252"/>
                  <a:gd name="connsiteY4" fmla="*/ 41297 h 54318"/>
                  <a:gd name="connsiteX5" fmla="*/ 0 w 31252"/>
                  <a:gd name="connsiteY5" fmla="*/ 43902 h 54318"/>
                  <a:gd name="connsiteX6" fmla="*/ 0 w 31252"/>
                  <a:gd name="connsiteY6" fmla="*/ 46506 h 54318"/>
                  <a:gd name="connsiteX7" fmla="*/ 0 w 31252"/>
                  <a:gd name="connsiteY7" fmla="*/ 49110 h 54318"/>
                  <a:gd name="connsiteX8" fmla="*/ 0 w 31252"/>
                  <a:gd name="connsiteY8" fmla="*/ 51715 h 54318"/>
                  <a:gd name="connsiteX9" fmla="*/ 0 w 31252"/>
                  <a:gd name="connsiteY9" fmla="*/ 54319 h 54318"/>
                  <a:gd name="connsiteX10" fmla="*/ 31252 w 31252"/>
                  <a:gd name="connsiteY10" fmla="*/ 36461 h 54318"/>
                  <a:gd name="connsiteX11" fmla="*/ 31252 w 31252"/>
                  <a:gd name="connsiteY11" fmla="*/ 17858 h 54318"/>
                  <a:gd name="connsiteX12" fmla="*/ 31252 w 31252"/>
                  <a:gd name="connsiteY12" fmla="*/ 15254 h 54318"/>
                  <a:gd name="connsiteX13" fmla="*/ 31252 w 31252"/>
                  <a:gd name="connsiteY13" fmla="*/ 13022 h 54318"/>
                  <a:gd name="connsiteX14" fmla="*/ 31252 w 31252"/>
                  <a:gd name="connsiteY14" fmla="*/ 10417 h 54318"/>
                  <a:gd name="connsiteX15" fmla="*/ 31252 w 31252"/>
                  <a:gd name="connsiteY15" fmla="*/ 7813 h 54318"/>
                  <a:gd name="connsiteX16" fmla="*/ 31252 w 31252"/>
                  <a:gd name="connsiteY16" fmla="*/ 5209 h 54318"/>
                  <a:gd name="connsiteX17" fmla="*/ 31252 w 31252"/>
                  <a:gd name="connsiteY17" fmla="*/ 2604 h 543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31252" h="54318">
                    <a:moveTo>
                      <a:pt x="31252" y="0"/>
                    </a:moveTo>
                    <a:lnTo>
                      <a:pt x="0" y="17858"/>
                    </a:lnTo>
                    <a:lnTo>
                      <a:pt x="0" y="36461"/>
                    </a:lnTo>
                    <a:lnTo>
                      <a:pt x="0" y="39065"/>
                    </a:lnTo>
                    <a:lnTo>
                      <a:pt x="0" y="41297"/>
                    </a:lnTo>
                    <a:lnTo>
                      <a:pt x="0" y="43902"/>
                    </a:lnTo>
                    <a:lnTo>
                      <a:pt x="0" y="46506"/>
                    </a:lnTo>
                    <a:lnTo>
                      <a:pt x="0" y="49110"/>
                    </a:lnTo>
                    <a:lnTo>
                      <a:pt x="0" y="51715"/>
                    </a:lnTo>
                    <a:lnTo>
                      <a:pt x="0" y="54319"/>
                    </a:lnTo>
                    <a:lnTo>
                      <a:pt x="31252" y="36461"/>
                    </a:lnTo>
                    <a:lnTo>
                      <a:pt x="31252" y="17858"/>
                    </a:lnTo>
                    <a:lnTo>
                      <a:pt x="31252" y="15254"/>
                    </a:lnTo>
                    <a:lnTo>
                      <a:pt x="31252" y="13022"/>
                    </a:lnTo>
                    <a:lnTo>
                      <a:pt x="31252" y="10417"/>
                    </a:lnTo>
                    <a:lnTo>
                      <a:pt x="31252" y="7813"/>
                    </a:lnTo>
                    <a:lnTo>
                      <a:pt x="31252" y="5209"/>
                    </a:lnTo>
                    <a:lnTo>
                      <a:pt x="31252" y="2604"/>
                    </a:lnTo>
                    <a:close/>
                  </a:path>
                </a:pathLst>
              </a:custGeom>
              <a:solidFill>
                <a:srgbClr val="969697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740" name="Freeform: Shape 2739">
                <a:extLst>
                  <a:ext uri="{FF2B5EF4-FFF2-40B4-BE49-F238E27FC236}">
                    <a16:creationId xmlns:a16="http://schemas.microsoft.com/office/drawing/2014/main" id="{52964411-2243-4F2E-AEFB-6DEE3E214160}"/>
                  </a:ext>
                </a:extLst>
              </p:cNvPr>
              <p:cNvSpPr/>
              <p:nvPr/>
            </p:nvSpPr>
            <p:spPr>
              <a:xfrm>
                <a:off x="5118256" y="3984468"/>
                <a:ext cx="79618" cy="68828"/>
              </a:xfrm>
              <a:custGeom>
                <a:avLst/>
                <a:gdLst>
                  <a:gd name="connsiteX0" fmla="*/ 31252 w 79618"/>
                  <a:gd name="connsiteY0" fmla="*/ 0 h 68828"/>
                  <a:gd name="connsiteX1" fmla="*/ 0 w 79618"/>
                  <a:gd name="connsiteY1" fmla="*/ 17858 h 68828"/>
                  <a:gd name="connsiteX2" fmla="*/ 5581 w 79618"/>
                  <a:gd name="connsiteY2" fmla="*/ 23439 h 68828"/>
                  <a:gd name="connsiteX3" fmla="*/ 10789 w 79618"/>
                  <a:gd name="connsiteY3" fmla="*/ 29020 h 68828"/>
                  <a:gd name="connsiteX4" fmla="*/ 21579 w 79618"/>
                  <a:gd name="connsiteY4" fmla="*/ 40181 h 68828"/>
                  <a:gd name="connsiteX5" fmla="*/ 26787 w 79618"/>
                  <a:gd name="connsiteY5" fmla="*/ 46134 h 68828"/>
                  <a:gd name="connsiteX6" fmla="*/ 32368 w 79618"/>
                  <a:gd name="connsiteY6" fmla="*/ 51715 h 68828"/>
                  <a:gd name="connsiteX7" fmla="*/ 37949 w 79618"/>
                  <a:gd name="connsiteY7" fmla="*/ 57296 h 68828"/>
                  <a:gd name="connsiteX8" fmla="*/ 43158 w 79618"/>
                  <a:gd name="connsiteY8" fmla="*/ 62876 h 68828"/>
                  <a:gd name="connsiteX9" fmla="*/ 48738 w 79618"/>
                  <a:gd name="connsiteY9" fmla="*/ 68829 h 68828"/>
                  <a:gd name="connsiteX10" fmla="*/ 79618 w 79618"/>
                  <a:gd name="connsiteY10" fmla="*/ 50971 h 68828"/>
                  <a:gd name="connsiteX11" fmla="*/ 74410 w 79618"/>
                  <a:gd name="connsiteY11" fmla="*/ 45390 h 68828"/>
                  <a:gd name="connsiteX12" fmla="*/ 68829 w 79618"/>
                  <a:gd name="connsiteY12" fmla="*/ 39809 h 68828"/>
                  <a:gd name="connsiteX13" fmla="*/ 63620 w 79618"/>
                  <a:gd name="connsiteY13" fmla="*/ 34228 h 68828"/>
                  <a:gd name="connsiteX14" fmla="*/ 58040 w 79618"/>
                  <a:gd name="connsiteY14" fmla="*/ 28276 h 68828"/>
                  <a:gd name="connsiteX15" fmla="*/ 47622 w 79618"/>
                  <a:gd name="connsiteY15" fmla="*/ 17114 h 68828"/>
                  <a:gd name="connsiteX16" fmla="*/ 42041 w 79618"/>
                  <a:gd name="connsiteY16" fmla="*/ 11534 h 68828"/>
                  <a:gd name="connsiteX17" fmla="*/ 36833 w 79618"/>
                  <a:gd name="connsiteY17" fmla="*/ 5953 h 688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79618" h="68828">
                    <a:moveTo>
                      <a:pt x="31252" y="0"/>
                    </a:moveTo>
                    <a:lnTo>
                      <a:pt x="0" y="17858"/>
                    </a:lnTo>
                    <a:lnTo>
                      <a:pt x="5581" y="23439"/>
                    </a:lnTo>
                    <a:lnTo>
                      <a:pt x="10789" y="29020"/>
                    </a:lnTo>
                    <a:lnTo>
                      <a:pt x="21579" y="40181"/>
                    </a:lnTo>
                    <a:lnTo>
                      <a:pt x="26787" y="46134"/>
                    </a:lnTo>
                    <a:lnTo>
                      <a:pt x="32368" y="51715"/>
                    </a:lnTo>
                    <a:lnTo>
                      <a:pt x="37949" y="57296"/>
                    </a:lnTo>
                    <a:lnTo>
                      <a:pt x="43158" y="62876"/>
                    </a:lnTo>
                    <a:lnTo>
                      <a:pt x="48738" y="68829"/>
                    </a:lnTo>
                    <a:lnTo>
                      <a:pt x="79618" y="50971"/>
                    </a:lnTo>
                    <a:lnTo>
                      <a:pt x="74410" y="45390"/>
                    </a:lnTo>
                    <a:lnTo>
                      <a:pt x="68829" y="39809"/>
                    </a:lnTo>
                    <a:lnTo>
                      <a:pt x="63620" y="34228"/>
                    </a:lnTo>
                    <a:lnTo>
                      <a:pt x="58040" y="28276"/>
                    </a:lnTo>
                    <a:lnTo>
                      <a:pt x="47622" y="17114"/>
                    </a:lnTo>
                    <a:lnTo>
                      <a:pt x="42041" y="11534"/>
                    </a:lnTo>
                    <a:lnTo>
                      <a:pt x="36833" y="5953"/>
                    </a:lnTo>
                    <a:close/>
                  </a:path>
                </a:pathLst>
              </a:custGeom>
              <a:solidFill>
                <a:srgbClr val="CBCACA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741" name="Freeform: Shape 2740">
                <a:extLst>
                  <a:ext uri="{FF2B5EF4-FFF2-40B4-BE49-F238E27FC236}">
                    <a16:creationId xmlns:a16="http://schemas.microsoft.com/office/drawing/2014/main" id="{8C6F57FD-0641-47AB-A6BE-A6CE661D8B28}"/>
                  </a:ext>
                </a:extLst>
              </p:cNvPr>
              <p:cNvSpPr/>
              <p:nvPr/>
            </p:nvSpPr>
            <p:spPr>
              <a:xfrm>
                <a:off x="4759973" y="3774260"/>
                <a:ext cx="79618" cy="68456"/>
              </a:xfrm>
              <a:custGeom>
                <a:avLst/>
                <a:gdLst>
                  <a:gd name="connsiteX0" fmla="*/ 30880 w 79618"/>
                  <a:gd name="connsiteY0" fmla="*/ 0 h 68456"/>
                  <a:gd name="connsiteX1" fmla="*/ 0 w 79618"/>
                  <a:gd name="connsiteY1" fmla="*/ 17486 h 68456"/>
                  <a:gd name="connsiteX2" fmla="*/ 5209 w 79618"/>
                  <a:gd name="connsiteY2" fmla="*/ 23067 h 68456"/>
                  <a:gd name="connsiteX3" fmla="*/ 10789 w 79618"/>
                  <a:gd name="connsiteY3" fmla="*/ 28648 h 68456"/>
                  <a:gd name="connsiteX4" fmla="*/ 21207 w 79618"/>
                  <a:gd name="connsiteY4" fmla="*/ 40181 h 68456"/>
                  <a:gd name="connsiteX5" fmla="*/ 26787 w 79618"/>
                  <a:gd name="connsiteY5" fmla="*/ 45762 h 68456"/>
                  <a:gd name="connsiteX6" fmla="*/ 31996 w 79618"/>
                  <a:gd name="connsiteY6" fmla="*/ 51343 h 68456"/>
                  <a:gd name="connsiteX7" fmla="*/ 37577 w 79618"/>
                  <a:gd name="connsiteY7" fmla="*/ 56923 h 68456"/>
                  <a:gd name="connsiteX8" fmla="*/ 42786 w 79618"/>
                  <a:gd name="connsiteY8" fmla="*/ 62876 h 68456"/>
                  <a:gd name="connsiteX9" fmla="*/ 48366 w 79618"/>
                  <a:gd name="connsiteY9" fmla="*/ 68457 h 68456"/>
                  <a:gd name="connsiteX10" fmla="*/ 79618 w 79618"/>
                  <a:gd name="connsiteY10" fmla="*/ 50971 h 68456"/>
                  <a:gd name="connsiteX11" fmla="*/ 74038 w 79618"/>
                  <a:gd name="connsiteY11" fmla="*/ 45018 h 68456"/>
                  <a:gd name="connsiteX12" fmla="*/ 68829 w 79618"/>
                  <a:gd name="connsiteY12" fmla="*/ 39437 h 68456"/>
                  <a:gd name="connsiteX13" fmla="*/ 63248 w 79618"/>
                  <a:gd name="connsiteY13" fmla="*/ 33856 h 68456"/>
                  <a:gd name="connsiteX14" fmla="*/ 58040 w 79618"/>
                  <a:gd name="connsiteY14" fmla="*/ 28276 h 68456"/>
                  <a:gd name="connsiteX15" fmla="*/ 47250 w 79618"/>
                  <a:gd name="connsiteY15" fmla="*/ 16742 h 68456"/>
                  <a:gd name="connsiteX16" fmla="*/ 42041 w 79618"/>
                  <a:gd name="connsiteY16" fmla="*/ 11161 h 68456"/>
                  <a:gd name="connsiteX17" fmla="*/ 36461 w 79618"/>
                  <a:gd name="connsiteY17" fmla="*/ 5581 h 68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79618" h="68456">
                    <a:moveTo>
                      <a:pt x="30880" y="0"/>
                    </a:moveTo>
                    <a:lnTo>
                      <a:pt x="0" y="17486"/>
                    </a:lnTo>
                    <a:lnTo>
                      <a:pt x="5209" y="23067"/>
                    </a:lnTo>
                    <a:lnTo>
                      <a:pt x="10789" y="28648"/>
                    </a:lnTo>
                    <a:lnTo>
                      <a:pt x="21207" y="40181"/>
                    </a:lnTo>
                    <a:lnTo>
                      <a:pt x="26787" y="45762"/>
                    </a:lnTo>
                    <a:lnTo>
                      <a:pt x="31996" y="51343"/>
                    </a:lnTo>
                    <a:lnTo>
                      <a:pt x="37577" y="56923"/>
                    </a:lnTo>
                    <a:lnTo>
                      <a:pt x="42786" y="62876"/>
                    </a:lnTo>
                    <a:lnTo>
                      <a:pt x="48366" y="68457"/>
                    </a:lnTo>
                    <a:lnTo>
                      <a:pt x="79618" y="50971"/>
                    </a:lnTo>
                    <a:lnTo>
                      <a:pt x="74038" y="45018"/>
                    </a:lnTo>
                    <a:lnTo>
                      <a:pt x="68829" y="39437"/>
                    </a:lnTo>
                    <a:lnTo>
                      <a:pt x="63248" y="33856"/>
                    </a:lnTo>
                    <a:lnTo>
                      <a:pt x="58040" y="28276"/>
                    </a:lnTo>
                    <a:lnTo>
                      <a:pt x="47250" y="16742"/>
                    </a:lnTo>
                    <a:lnTo>
                      <a:pt x="42041" y="11161"/>
                    </a:lnTo>
                    <a:lnTo>
                      <a:pt x="36461" y="5581"/>
                    </a:lnTo>
                    <a:close/>
                  </a:path>
                </a:pathLst>
              </a:custGeom>
              <a:solidFill>
                <a:srgbClr val="CBCACA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742" name="Freeform: Shape 2741">
                <a:extLst>
                  <a:ext uri="{FF2B5EF4-FFF2-40B4-BE49-F238E27FC236}">
                    <a16:creationId xmlns:a16="http://schemas.microsoft.com/office/drawing/2014/main" id="{563F6E76-EF3D-408F-BF98-3E2CB3E47B65}"/>
                  </a:ext>
                </a:extLst>
              </p:cNvPr>
              <p:cNvSpPr/>
              <p:nvPr/>
            </p:nvSpPr>
            <p:spPr>
              <a:xfrm>
                <a:off x="5166995" y="4035438"/>
                <a:ext cx="30880" cy="98220"/>
              </a:xfrm>
              <a:custGeom>
                <a:avLst/>
                <a:gdLst>
                  <a:gd name="connsiteX0" fmla="*/ 30880 w 30880"/>
                  <a:gd name="connsiteY0" fmla="*/ 0 h 98220"/>
                  <a:gd name="connsiteX1" fmla="*/ 0 w 30880"/>
                  <a:gd name="connsiteY1" fmla="*/ 17858 h 98220"/>
                  <a:gd name="connsiteX2" fmla="*/ 0 w 30880"/>
                  <a:gd name="connsiteY2" fmla="*/ 22323 h 98220"/>
                  <a:gd name="connsiteX3" fmla="*/ 0 w 30880"/>
                  <a:gd name="connsiteY3" fmla="*/ 27159 h 98220"/>
                  <a:gd name="connsiteX4" fmla="*/ 0 w 30880"/>
                  <a:gd name="connsiteY4" fmla="*/ 31996 h 98220"/>
                  <a:gd name="connsiteX5" fmla="*/ 0 w 30880"/>
                  <a:gd name="connsiteY5" fmla="*/ 36833 h 98220"/>
                  <a:gd name="connsiteX6" fmla="*/ 0 w 30880"/>
                  <a:gd name="connsiteY6" fmla="*/ 41297 h 98220"/>
                  <a:gd name="connsiteX7" fmla="*/ 0 w 30880"/>
                  <a:gd name="connsiteY7" fmla="*/ 46134 h 98220"/>
                  <a:gd name="connsiteX8" fmla="*/ 0 w 30880"/>
                  <a:gd name="connsiteY8" fmla="*/ 55435 h 98220"/>
                  <a:gd name="connsiteX9" fmla="*/ 0 w 30880"/>
                  <a:gd name="connsiteY9" fmla="*/ 60272 h 98220"/>
                  <a:gd name="connsiteX10" fmla="*/ 0 w 30880"/>
                  <a:gd name="connsiteY10" fmla="*/ 64737 h 98220"/>
                  <a:gd name="connsiteX11" fmla="*/ 0 w 30880"/>
                  <a:gd name="connsiteY11" fmla="*/ 69573 h 98220"/>
                  <a:gd name="connsiteX12" fmla="*/ 0 w 30880"/>
                  <a:gd name="connsiteY12" fmla="*/ 74410 h 98220"/>
                  <a:gd name="connsiteX13" fmla="*/ 0 w 30880"/>
                  <a:gd name="connsiteY13" fmla="*/ 79246 h 98220"/>
                  <a:gd name="connsiteX14" fmla="*/ 0 w 30880"/>
                  <a:gd name="connsiteY14" fmla="*/ 83711 h 98220"/>
                  <a:gd name="connsiteX15" fmla="*/ 0 w 30880"/>
                  <a:gd name="connsiteY15" fmla="*/ 88547 h 98220"/>
                  <a:gd name="connsiteX16" fmla="*/ 0 w 30880"/>
                  <a:gd name="connsiteY16" fmla="*/ 93384 h 98220"/>
                  <a:gd name="connsiteX17" fmla="*/ 0 w 30880"/>
                  <a:gd name="connsiteY17" fmla="*/ 98221 h 98220"/>
                  <a:gd name="connsiteX18" fmla="*/ 30880 w 30880"/>
                  <a:gd name="connsiteY18" fmla="*/ 80362 h 98220"/>
                  <a:gd name="connsiteX19" fmla="*/ 30880 w 30880"/>
                  <a:gd name="connsiteY19" fmla="*/ 75898 h 98220"/>
                  <a:gd name="connsiteX20" fmla="*/ 30880 w 30880"/>
                  <a:gd name="connsiteY20" fmla="*/ 71061 h 98220"/>
                  <a:gd name="connsiteX21" fmla="*/ 30880 w 30880"/>
                  <a:gd name="connsiteY21" fmla="*/ 66225 h 98220"/>
                  <a:gd name="connsiteX22" fmla="*/ 30880 w 30880"/>
                  <a:gd name="connsiteY22" fmla="*/ 61388 h 98220"/>
                  <a:gd name="connsiteX23" fmla="*/ 30880 w 30880"/>
                  <a:gd name="connsiteY23" fmla="*/ 56923 h 98220"/>
                  <a:gd name="connsiteX24" fmla="*/ 30880 w 30880"/>
                  <a:gd name="connsiteY24" fmla="*/ 47622 h 98220"/>
                  <a:gd name="connsiteX25" fmla="*/ 30880 w 30880"/>
                  <a:gd name="connsiteY25" fmla="*/ 42786 h 98220"/>
                  <a:gd name="connsiteX26" fmla="*/ 30880 w 30880"/>
                  <a:gd name="connsiteY26" fmla="*/ 37949 h 98220"/>
                  <a:gd name="connsiteX27" fmla="*/ 30880 w 30880"/>
                  <a:gd name="connsiteY27" fmla="*/ 33484 h 98220"/>
                  <a:gd name="connsiteX28" fmla="*/ 30880 w 30880"/>
                  <a:gd name="connsiteY28" fmla="*/ 28648 h 98220"/>
                  <a:gd name="connsiteX29" fmla="*/ 30880 w 30880"/>
                  <a:gd name="connsiteY29" fmla="*/ 23811 h 98220"/>
                  <a:gd name="connsiteX30" fmla="*/ 30880 w 30880"/>
                  <a:gd name="connsiteY30" fmla="*/ 18974 h 98220"/>
                  <a:gd name="connsiteX31" fmla="*/ 30880 w 30880"/>
                  <a:gd name="connsiteY31" fmla="*/ 14510 h 98220"/>
                  <a:gd name="connsiteX32" fmla="*/ 30880 w 30880"/>
                  <a:gd name="connsiteY32" fmla="*/ 9673 h 98220"/>
                  <a:gd name="connsiteX33" fmla="*/ 30880 w 30880"/>
                  <a:gd name="connsiteY33" fmla="*/ 4837 h 982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30880" h="98220">
                    <a:moveTo>
                      <a:pt x="30880" y="0"/>
                    </a:moveTo>
                    <a:lnTo>
                      <a:pt x="0" y="17858"/>
                    </a:lnTo>
                    <a:lnTo>
                      <a:pt x="0" y="22323"/>
                    </a:lnTo>
                    <a:lnTo>
                      <a:pt x="0" y="27159"/>
                    </a:lnTo>
                    <a:lnTo>
                      <a:pt x="0" y="31996"/>
                    </a:lnTo>
                    <a:lnTo>
                      <a:pt x="0" y="36833"/>
                    </a:lnTo>
                    <a:lnTo>
                      <a:pt x="0" y="41297"/>
                    </a:lnTo>
                    <a:lnTo>
                      <a:pt x="0" y="46134"/>
                    </a:lnTo>
                    <a:lnTo>
                      <a:pt x="0" y="55435"/>
                    </a:lnTo>
                    <a:lnTo>
                      <a:pt x="0" y="60272"/>
                    </a:lnTo>
                    <a:lnTo>
                      <a:pt x="0" y="64737"/>
                    </a:lnTo>
                    <a:lnTo>
                      <a:pt x="0" y="69573"/>
                    </a:lnTo>
                    <a:lnTo>
                      <a:pt x="0" y="74410"/>
                    </a:lnTo>
                    <a:lnTo>
                      <a:pt x="0" y="79246"/>
                    </a:lnTo>
                    <a:lnTo>
                      <a:pt x="0" y="83711"/>
                    </a:lnTo>
                    <a:lnTo>
                      <a:pt x="0" y="88547"/>
                    </a:lnTo>
                    <a:lnTo>
                      <a:pt x="0" y="93384"/>
                    </a:lnTo>
                    <a:lnTo>
                      <a:pt x="0" y="98221"/>
                    </a:lnTo>
                    <a:lnTo>
                      <a:pt x="30880" y="80362"/>
                    </a:lnTo>
                    <a:lnTo>
                      <a:pt x="30880" y="75898"/>
                    </a:lnTo>
                    <a:lnTo>
                      <a:pt x="30880" y="71061"/>
                    </a:lnTo>
                    <a:lnTo>
                      <a:pt x="30880" y="66225"/>
                    </a:lnTo>
                    <a:lnTo>
                      <a:pt x="30880" y="61388"/>
                    </a:lnTo>
                    <a:lnTo>
                      <a:pt x="30880" y="56923"/>
                    </a:lnTo>
                    <a:lnTo>
                      <a:pt x="30880" y="47622"/>
                    </a:lnTo>
                    <a:lnTo>
                      <a:pt x="30880" y="42786"/>
                    </a:lnTo>
                    <a:lnTo>
                      <a:pt x="30880" y="37949"/>
                    </a:lnTo>
                    <a:lnTo>
                      <a:pt x="30880" y="33484"/>
                    </a:lnTo>
                    <a:lnTo>
                      <a:pt x="30880" y="28648"/>
                    </a:lnTo>
                    <a:lnTo>
                      <a:pt x="30880" y="23811"/>
                    </a:lnTo>
                    <a:lnTo>
                      <a:pt x="30880" y="18974"/>
                    </a:lnTo>
                    <a:lnTo>
                      <a:pt x="30880" y="14510"/>
                    </a:lnTo>
                    <a:lnTo>
                      <a:pt x="30880" y="9673"/>
                    </a:lnTo>
                    <a:lnTo>
                      <a:pt x="30880" y="4837"/>
                    </a:lnTo>
                    <a:close/>
                  </a:path>
                </a:pathLst>
              </a:custGeom>
              <a:solidFill>
                <a:srgbClr val="CBCACA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743" name="Freeform: Shape 2742">
                <a:extLst>
                  <a:ext uri="{FF2B5EF4-FFF2-40B4-BE49-F238E27FC236}">
                    <a16:creationId xmlns:a16="http://schemas.microsoft.com/office/drawing/2014/main" id="{1A6D9B7A-C32C-4BEE-903D-E7C95C6029A4}"/>
                  </a:ext>
                </a:extLst>
              </p:cNvPr>
              <p:cNvSpPr/>
              <p:nvPr/>
            </p:nvSpPr>
            <p:spPr>
              <a:xfrm>
                <a:off x="4808340" y="3825231"/>
                <a:ext cx="31252" cy="97848"/>
              </a:xfrm>
              <a:custGeom>
                <a:avLst/>
                <a:gdLst>
                  <a:gd name="connsiteX0" fmla="*/ 31252 w 31252"/>
                  <a:gd name="connsiteY0" fmla="*/ 0 h 97848"/>
                  <a:gd name="connsiteX1" fmla="*/ 0 w 31252"/>
                  <a:gd name="connsiteY1" fmla="*/ 17486 h 97848"/>
                  <a:gd name="connsiteX2" fmla="*/ 0 w 31252"/>
                  <a:gd name="connsiteY2" fmla="*/ 22323 h 97848"/>
                  <a:gd name="connsiteX3" fmla="*/ 0 w 31252"/>
                  <a:gd name="connsiteY3" fmla="*/ 26788 h 97848"/>
                  <a:gd name="connsiteX4" fmla="*/ 0 w 31252"/>
                  <a:gd name="connsiteY4" fmla="*/ 31624 h 97848"/>
                  <a:gd name="connsiteX5" fmla="*/ 0 w 31252"/>
                  <a:gd name="connsiteY5" fmla="*/ 36461 h 97848"/>
                  <a:gd name="connsiteX6" fmla="*/ 0 w 31252"/>
                  <a:gd name="connsiteY6" fmla="*/ 41297 h 97848"/>
                  <a:gd name="connsiteX7" fmla="*/ 0 w 31252"/>
                  <a:gd name="connsiteY7" fmla="*/ 45762 h 97848"/>
                  <a:gd name="connsiteX8" fmla="*/ 0 w 31252"/>
                  <a:gd name="connsiteY8" fmla="*/ 55063 h 97848"/>
                  <a:gd name="connsiteX9" fmla="*/ 0 w 31252"/>
                  <a:gd name="connsiteY9" fmla="*/ 59900 h 97848"/>
                  <a:gd name="connsiteX10" fmla="*/ 0 w 31252"/>
                  <a:gd name="connsiteY10" fmla="*/ 64737 h 97848"/>
                  <a:gd name="connsiteX11" fmla="*/ 0 w 31252"/>
                  <a:gd name="connsiteY11" fmla="*/ 69573 h 97848"/>
                  <a:gd name="connsiteX12" fmla="*/ 0 w 31252"/>
                  <a:gd name="connsiteY12" fmla="*/ 74038 h 97848"/>
                  <a:gd name="connsiteX13" fmla="*/ 0 w 31252"/>
                  <a:gd name="connsiteY13" fmla="*/ 78874 h 97848"/>
                  <a:gd name="connsiteX14" fmla="*/ 0 w 31252"/>
                  <a:gd name="connsiteY14" fmla="*/ 83711 h 97848"/>
                  <a:gd name="connsiteX15" fmla="*/ 0 w 31252"/>
                  <a:gd name="connsiteY15" fmla="*/ 88176 h 97848"/>
                  <a:gd name="connsiteX16" fmla="*/ 0 w 31252"/>
                  <a:gd name="connsiteY16" fmla="*/ 93012 h 97848"/>
                  <a:gd name="connsiteX17" fmla="*/ 0 w 31252"/>
                  <a:gd name="connsiteY17" fmla="*/ 97849 h 97848"/>
                  <a:gd name="connsiteX18" fmla="*/ 31252 w 31252"/>
                  <a:gd name="connsiteY18" fmla="*/ 80362 h 97848"/>
                  <a:gd name="connsiteX19" fmla="*/ 31252 w 31252"/>
                  <a:gd name="connsiteY19" fmla="*/ 75526 h 97848"/>
                  <a:gd name="connsiteX20" fmla="*/ 31252 w 31252"/>
                  <a:gd name="connsiteY20" fmla="*/ 70689 h 97848"/>
                  <a:gd name="connsiteX21" fmla="*/ 31252 w 31252"/>
                  <a:gd name="connsiteY21" fmla="*/ 66225 h 97848"/>
                  <a:gd name="connsiteX22" fmla="*/ 31252 w 31252"/>
                  <a:gd name="connsiteY22" fmla="*/ 61388 h 97848"/>
                  <a:gd name="connsiteX23" fmla="*/ 31252 w 31252"/>
                  <a:gd name="connsiteY23" fmla="*/ 56551 h 97848"/>
                  <a:gd name="connsiteX24" fmla="*/ 31252 w 31252"/>
                  <a:gd name="connsiteY24" fmla="*/ 47250 h 97848"/>
                  <a:gd name="connsiteX25" fmla="*/ 31252 w 31252"/>
                  <a:gd name="connsiteY25" fmla="*/ 42414 h 97848"/>
                  <a:gd name="connsiteX26" fmla="*/ 31252 w 31252"/>
                  <a:gd name="connsiteY26" fmla="*/ 37949 h 97848"/>
                  <a:gd name="connsiteX27" fmla="*/ 31252 w 31252"/>
                  <a:gd name="connsiteY27" fmla="*/ 33112 h 97848"/>
                  <a:gd name="connsiteX28" fmla="*/ 31252 w 31252"/>
                  <a:gd name="connsiteY28" fmla="*/ 28276 h 97848"/>
                  <a:gd name="connsiteX29" fmla="*/ 31252 w 31252"/>
                  <a:gd name="connsiteY29" fmla="*/ 23439 h 97848"/>
                  <a:gd name="connsiteX30" fmla="*/ 31252 w 31252"/>
                  <a:gd name="connsiteY30" fmla="*/ 18974 h 97848"/>
                  <a:gd name="connsiteX31" fmla="*/ 31252 w 31252"/>
                  <a:gd name="connsiteY31" fmla="*/ 14138 h 97848"/>
                  <a:gd name="connsiteX32" fmla="*/ 31252 w 31252"/>
                  <a:gd name="connsiteY32" fmla="*/ 9301 h 97848"/>
                  <a:gd name="connsiteX33" fmla="*/ 31252 w 31252"/>
                  <a:gd name="connsiteY33" fmla="*/ 4465 h 978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31252" h="97848">
                    <a:moveTo>
                      <a:pt x="31252" y="0"/>
                    </a:moveTo>
                    <a:lnTo>
                      <a:pt x="0" y="17486"/>
                    </a:lnTo>
                    <a:lnTo>
                      <a:pt x="0" y="22323"/>
                    </a:lnTo>
                    <a:lnTo>
                      <a:pt x="0" y="26788"/>
                    </a:lnTo>
                    <a:lnTo>
                      <a:pt x="0" y="31624"/>
                    </a:lnTo>
                    <a:lnTo>
                      <a:pt x="0" y="36461"/>
                    </a:lnTo>
                    <a:lnTo>
                      <a:pt x="0" y="41297"/>
                    </a:lnTo>
                    <a:lnTo>
                      <a:pt x="0" y="45762"/>
                    </a:lnTo>
                    <a:lnTo>
                      <a:pt x="0" y="55063"/>
                    </a:lnTo>
                    <a:lnTo>
                      <a:pt x="0" y="59900"/>
                    </a:lnTo>
                    <a:lnTo>
                      <a:pt x="0" y="64737"/>
                    </a:lnTo>
                    <a:lnTo>
                      <a:pt x="0" y="69573"/>
                    </a:lnTo>
                    <a:lnTo>
                      <a:pt x="0" y="74038"/>
                    </a:lnTo>
                    <a:lnTo>
                      <a:pt x="0" y="78874"/>
                    </a:lnTo>
                    <a:lnTo>
                      <a:pt x="0" y="83711"/>
                    </a:lnTo>
                    <a:lnTo>
                      <a:pt x="0" y="88176"/>
                    </a:lnTo>
                    <a:lnTo>
                      <a:pt x="0" y="93012"/>
                    </a:lnTo>
                    <a:lnTo>
                      <a:pt x="0" y="97849"/>
                    </a:lnTo>
                    <a:lnTo>
                      <a:pt x="31252" y="80362"/>
                    </a:lnTo>
                    <a:lnTo>
                      <a:pt x="31252" y="75526"/>
                    </a:lnTo>
                    <a:lnTo>
                      <a:pt x="31252" y="70689"/>
                    </a:lnTo>
                    <a:lnTo>
                      <a:pt x="31252" y="66225"/>
                    </a:lnTo>
                    <a:lnTo>
                      <a:pt x="31252" y="61388"/>
                    </a:lnTo>
                    <a:lnTo>
                      <a:pt x="31252" y="56551"/>
                    </a:lnTo>
                    <a:lnTo>
                      <a:pt x="31252" y="47250"/>
                    </a:lnTo>
                    <a:lnTo>
                      <a:pt x="31252" y="42414"/>
                    </a:lnTo>
                    <a:lnTo>
                      <a:pt x="31252" y="37949"/>
                    </a:lnTo>
                    <a:lnTo>
                      <a:pt x="31252" y="33112"/>
                    </a:lnTo>
                    <a:lnTo>
                      <a:pt x="31252" y="28276"/>
                    </a:lnTo>
                    <a:lnTo>
                      <a:pt x="31252" y="23439"/>
                    </a:lnTo>
                    <a:lnTo>
                      <a:pt x="31252" y="18974"/>
                    </a:lnTo>
                    <a:lnTo>
                      <a:pt x="31252" y="14138"/>
                    </a:lnTo>
                    <a:lnTo>
                      <a:pt x="31252" y="9301"/>
                    </a:lnTo>
                    <a:lnTo>
                      <a:pt x="31252" y="4465"/>
                    </a:lnTo>
                    <a:close/>
                  </a:path>
                </a:pathLst>
              </a:custGeom>
              <a:solidFill>
                <a:srgbClr val="CBCACA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744" name="Freeform: Shape 2743">
                <a:extLst>
                  <a:ext uri="{FF2B5EF4-FFF2-40B4-BE49-F238E27FC236}">
                    <a16:creationId xmlns:a16="http://schemas.microsoft.com/office/drawing/2014/main" id="{F3689ADD-1521-4CA3-AAD1-1DBFC0291917}"/>
                  </a:ext>
                </a:extLst>
              </p:cNvPr>
              <p:cNvSpPr/>
              <p:nvPr/>
            </p:nvSpPr>
            <p:spPr>
              <a:xfrm>
                <a:off x="4885726" y="3871737"/>
                <a:ext cx="79990" cy="23067"/>
              </a:xfrm>
              <a:custGeom>
                <a:avLst/>
                <a:gdLst>
                  <a:gd name="connsiteX0" fmla="*/ 31252 w 79990"/>
                  <a:gd name="connsiteY0" fmla="*/ 0 h 23067"/>
                  <a:gd name="connsiteX1" fmla="*/ 0 w 79990"/>
                  <a:gd name="connsiteY1" fmla="*/ 17486 h 23067"/>
                  <a:gd name="connsiteX2" fmla="*/ 5581 w 79990"/>
                  <a:gd name="connsiteY2" fmla="*/ 18230 h 23067"/>
                  <a:gd name="connsiteX3" fmla="*/ 10789 w 79990"/>
                  <a:gd name="connsiteY3" fmla="*/ 18602 h 23067"/>
                  <a:gd name="connsiteX4" fmla="*/ 16370 w 79990"/>
                  <a:gd name="connsiteY4" fmla="*/ 19347 h 23067"/>
                  <a:gd name="connsiteX5" fmla="*/ 21951 w 79990"/>
                  <a:gd name="connsiteY5" fmla="*/ 20091 h 23067"/>
                  <a:gd name="connsiteX6" fmla="*/ 27160 w 79990"/>
                  <a:gd name="connsiteY6" fmla="*/ 20463 h 23067"/>
                  <a:gd name="connsiteX7" fmla="*/ 32740 w 79990"/>
                  <a:gd name="connsiteY7" fmla="*/ 21207 h 23067"/>
                  <a:gd name="connsiteX8" fmla="*/ 43158 w 79990"/>
                  <a:gd name="connsiteY8" fmla="*/ 22323 h 23067"/>
                  <a:gd name="connsiteX9" fmla="*/ 48738 w 79990"/>
                  <a:gd name="connsiteY9" fmla="*/ 23067 h 23067"/>
                  <a:gd name="connsiteX10" fmla="*/ 79990 w 79990"/>
                  <a:gd name="connsiteY10" fmla="*/ 5581 h 23067"/>
                  <a:gd name="connsiteX11" fmla="*/ 74410 w 79990"/>
                  <a:gd name="connsiteY11" fmla="*/ 4837 h 23067"/>
                  <a:gd name="connsiteX12" fmla="*/ 69201 w 79990"/>
                  <a:gd name="connsiteY12" fmla="*/ 4092 h 23067"/>
                  <a:gd name="connsiteX13" fmla="*/ 63620 w 79990"/>
                  <a:gd name="connsiteY13" fmla="*/ 3720 h 23067"/>
                  <a:gd name="connsiteX14" fmla="*/ 58412 w 79990"/>
                  <a:gd name="connsiteY14" fmla="*/ 2976 h 23067"/>
                  <a:gd name="connsiteX15" fmla="*/ 52831 w 79990"/>
                  <a:gd name="connsiteY15" fmla="*/ 2232 h 23067"/>
                  <a:gd name="connsiteX16" fmla="*/ 47250 w 79990"/>
                  <a:gd name="connsiteY16" fmla="*/ 1860 h 23067"/>
                  <a:gd name="connsiteX17" fmla="*/ 36833 w 79990"/>
                  <a:gd name="connsiteY17" fmla="*/ 372 h 230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79990" h="23067">
                    <a:moveTo>
                      <a:pt x="31252" y="0"/>
                    </a:moveTo>
                    <a:lnTo>
                      <a:pt x="0" y="17486"/>
                    </a:lnTo>
                    <a:lnTo>
                      <a:pt x="5581" y="18230"/>
                    </a:lnTo>
                    <a:lnTo>
                      <a:pt x="10789" y="18602"/>
                    </a:lnTo>
                    <a:lnTo>
                      <a:pt x="16370" y="19347"/>
                    </a:lnTo>
                    <a:lnTo>
                      <a:pt x="21951" y="20091"/>
                    </a:lnTo>
                    <a:lnTo>
                      <a:pt x="27160" y="20463"/>
                    </a:lnTo>
                    <a:lnTo>
                      <a:pt x="32740" y="21207"/>
                    </a:lnTo>
                    <a:lnTo>
                      <a:pt x="43158" y="22323"/>
                    </a:lnTo>
                    <a:lnTo>
                      <a:pt x="48738" y="23067"/>
                    </a:lnTo>
                    <a:lnTo>
                      <a:pt x="79990" y="5581"/>
                    </a:lnTo>
                    <a:lnTo>
                      <a:pt x="74410" y="4837"/>
                    </a:lnTo>
                    <a:lnTo>
                      <a:pt x="69201" y="4092"/>
                    </a:lnTo>
                    <a:lnTo>
                      <a:pt x="63620" y="3720"/>
                    </a:lnTo>
                    <a:lnTo>
                      <a:pt x="58412" y="2976"/>
                    </a:lnTo>
                    <a:lnTo>
                      <a:pt x="52831" y="2232"/>
                    </a:lnTo>
                    <a:lnTo>
                      <a:pt x="47250" y="1860"/>
                    </a:lnTo>
                    <a:lnTo>
                      <a:pt x="36833" y="372"/>
                    </a:lnTo>
                    <a:close/>
                  </a:path>
                </a:pathLst>
              </a:custGeom>
              <a:solidFill>
                <a:srgbClr val="CBCACA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745" name="Freeform: Shape 2744">
                <a:extLst>
                  <a:ext uri="{FF2B5EF4-FFF2-40B4-BE49-F238E27FC236}">
                    <a16:creationId xmlns:a16="http://schemas.microsoft.com/office/drawing/2014/main" id="{E3DA6A18-A292-43A2-AD37-5A5DAC5A7C90}"/>
                  </a:ext>
                </a:extLst>
              </p:cNvPr>
              <p:cNvSpPr/>
              <p:nvPr/>
            </p:nvSpPr>
            <p:spPr>
              <a:xfrm>
                <a:off x="4527443" y="3661158"/>
                <a:ext cx="79618" cy="23067"/>
              </a:xfrm>
              <a:custGeom>
                <a:avLst/>
                <a:gdLst>
                  <a:gd name="connsiteX0" fmla="*/ 31252 w 79618"/>
                  <a:gd name="connsiteY0" fmla="*/ 0 h 23067"/>
                  <a:gd name="connsiteX1" fmla="*/ 0 w 79618"/>
                  <a:gd name="connsiteY1" fmla="*/ 17486 h 23067"/>
                  <a:gd name="connsiteX2" fmla="*/ 5209 w 79618"/>
                  <a:gd name="connsiteY2" fmla="*/ 18230 h 23067"/>
                  <a:gd name="connsiteX3" fmla="*/ 10789 w 79618"/>
                  <a:gd name="connsiteY3" fmla="*/ 18974 h 23067"/>
                  <a:gd name="connsiteX4" fmla="*/ 15998 w 79618"/>
                  <a:gd name="connsiteY4" fmla="*/ 19347 h 23067"/>
                  <a:gd name="connsiteX5" fmla="*/ 21579 w 79618"/>
                  <a:gd name="connsiteY5" fmla="*/ 20091 h 23067"/>
                  <a:gd name="connsiteX6" fmla="*/ 26787 w 79618"/>
                  <a:gd name="connsiteY6" fmla="*/ 20835 h 23067"/>
                  <a:gd name="connsiteX7" fmla="*/ 32368 w 79618"/>
                  <a:gd name="connsiteY7" fmla="*/ 21207 h 23067"/>
                  <a:gd name="connsiteX8" fmla="*/ 43158 w 79618"/>
                  <a:gd name="connsiteY8" fmla="*/ 22695 h 23067"/>
                  <a:gd name="connsiteX9" fmla="*/ 48366 w 79618"/>
                  <a:gd name="connsiteY9" fmla="*/ 23067 h 23067"/>
                  <a:gd name="connsiteX10" fmla="*/ 79618 w 79618"/>
                  <a:gd name="connsiteY10" fmla="*/ 5581 h 23067"/>
                  <a:gd name="connsiteX11" fmla="*/ 74038 w 79618"/>
                  <a:gd name="connsiteY11" fmla="*/ 4837 h 23067"/>
                  <a:gd name="connsiteX12" fmla="*/ 68829 w 79618"/>
                  <a:gd name="connsiteY12" fmla="*/ 4465 h 23067"/>
                  <a:gd name="connsiteX13" fmla="*/ 63248 w 79618"/>
                  <a:gd name="connsiteY13" fmla="*/ 3720 h 23067"/>
                  <a:gd name="connsiteX14" fmla="*/ 58040 w 79618"/>
                  <a:gd name="connsiteY14" fmla="*/ 2976 h 23067"/>
                  <a:gd name="connsiteX15" fmla="*/ 52459 w 79618"/>
                  <a:gd name="connsiteY15" fmla="*/ 2604 h 23067"/>
                  <a:gd name="connsiteX16" fmla="*/ 47250 w 79618"/>
                  <a:gd name="connsiteY16" fmla="*/ 1860 h 23067"/>
                  <a:gd name="connsiteX17" fmla="*/ 36461 w 79618"/>
                  <a:gd name="connsiteY17" fmla="*/ 744 h 230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79618" h="23067">
                    <a:moveTo>
                      <a:pt x="31252" y="0"/>
                    </a:moveTo>
                    <a:lnTo>
                      <a:pt x="0" y="17486"/>
                    </a:lnTo>
                    <a:lnTo>
                      <a:pt x="5209" y="18230"/>
                    </a:lnTo>
                    <a:lnTo>
                      <a:pt x="10789" y="18974"/>
                    </a:lnTo>
                    <a:lnTo>
                      <a:pt x="15998" y="19347"/>
                    </a:lnTo>
                    <a:lnTo>
                      <a:pt x="21579" y="20091"/>
                    </a:lnTo>
                    <a:lnTo>
                      <a:pt x="26787" y="20835"/>
                    </a:lnTo>
                    <a:lnTo>
                      <a:pt x="32368" y="21207"/>
                    </a:lnTo>
                    <a:lnTo>
                      <a:pt x="43158" y="22695"/>
                    </a:lnTo>
                    <a:lnTo>
                      <a:pt x="48366" y="23067"/>
                    </a:lnTo>
                    <a:lnTo>
                      <a:pt x="79618" y="5581"/>
                    </a:lnTo>
                    <a:lnTo>
                      <a:pt x="74038" y="4837"/>
                    </a:lnTo>
                    <a:lnTo>
                      <a:pt x="68829" y="4465"/>
                    </a:lnTo>
                    <a:lnTo>
                      <a:pt x="63248" y="3720"/>
                    </a:lnTo>
                    <a:lnTo>
                      <a:pt x="58040" y="2976"/>
                    </a:lnTo>
                    <a:lnTo>
                      <a:pt x="52459" y="2604"/>
                    </a:lnTo>
                    <a:lnTo>
                      <a:pt x="47250" y="1860"/>
                    </a:lnTo>
                    <a:lnTo>
                      <a:pt x="36461" y="744"/>
                    </a:lnTo>
                    <a:close/>
                  </a:path>
                </a:pathLst>
              </a:custGeom>
              <a:solidFill>
                <a:srgbClr val="CBCACA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746" name="Freeform: Shape 2745">
                <a:extLst>
                  <a:ext uri="{FF2B5EF4-FFF2-40B4-BE49-F238E27FC236}">
                    <a16:creationId xmlns:a16="http://schemas.microsoft.com/office/drawing/2014/main" id="{712663D0-A06A-4878-A8A2-7F63013BE00E}"/>
                  </a:ext>
                </a:extLst>
              </p:cNvPr>
              <p:cNvSpPr/>
              <p:nvPr/>
            </p:nvSpPr>
            <p:spPr>
              <a:xfrm>
                <a:off x="4934464" y="3877318"/>
                <a:ext cx="215044" cy="125008"/>
              </a:xfrm>
              <a:custGeom>
                <a:avLst/>
                <a:gdLst>
                  <a:gd name="connsiteX0" fmla="*/ 31252 w 215044"/>
                  <a:gd name="connsiteY0" fmla="*/ 0 h 125008"/>
                  <a:gd name="connsiteX1" fmla="*/ 0 w 215044"/>
                  <a:gd name="connsiteY1" fmla="*/ 17486 h 125008"/>
                  <a:gd name="connsiteX2" fmla="*/ 5581 w 215044"/>
                  <a:gd name="connsiteY2" fmla="*/ 20835 h 125008"/>
                  <a:gd name="connsiteX3" fmla="*/ 11161 w 215044"/>
                  <a:gd name="connsiteY3" fmla="*/ 24183 h 125008"/>
                  <a:gd name="connsiteX4" fmla="*/ 19719 w 215044"/>
                  <a:gd name="connsiteY4" fmla="*/ 29020 h 125008"/>
                  <a:gd name="connsiteX5" fmla="*/ 25299 w 215044"/>
                  <a:gd name="connsiteY5" fmla="*/ 32368 h 125008"/>
                  <a:gd name="connsiteX6" fmla="*/ 30880 w 215044"/>
                  <a:gd name="connsiteY6" fmla="*/ 35717 h 125008"/>
                  <a:gd name="connsiteX7" fmla="*/ 36461 w 215044"/>
                  <a:gd name="connsiteY7" fmla="*/ 39065 h 125008"/>
                  <a:gd name="connsiteX8" fmla="*/ 42414 w 215044"/>
                  <a:gd name="connsiteY8" fmla="*/ 42041 h 125008"/>
                  <a:gd name="connsiteX9" fmla="*/ 47994 w 215044"/>
                  <a:gd name="connsiteY9" fmla="*/ 45390 h 125008"/>
                  <a:gd name="connsiteX10" fmla="*/ 53575 w 215044"/>
                  <a:gd name="connsiteY10" fmla="*/ 48738 h 125008"/>
                  <a:gd name="connsiteX11" fmla="*/ 59156 w 215044"/>
                  <a:gd name="connsiteY11" fmla="*/ 52087 h 125008"/>
                  <a:gd name="connsiteX12" fmla="*/ 65108 w 215044"/>
                  <a:gd name="connsiteY12" fmla="*/ 55435 h 125008"/>
                  <a:gd name="connsiteX13" fmla="*/ 70689 w 215044"/>
                  <a:gd name="connsiteY13" fmla="*/ 58784 h 125008"/>
                  <a:gd name="connsiteX14" fmla="*/ 76270 w 215044"/>
                  <a:gd name="connsiteY14" fmla="*/ 62132 h 125008"/>
                  <a:gd name="connsiteX15" fmla="*/ 81851 w 215044"/>
                  <a:gd name="connsiteY15" fmla="*/ 65480 h 125008"/>
                  <a:gd name="connsiteX16" fmla="*/ 87431 w 215044"/>
                  <a:gd name="connsiteY16" fmla="*/ 68829 h 125008"/>
                  <a:gd name="connsiteX17" fmla="*/ 93384 w 215044"/>
                  <a:gd name="connsiteY17" fmla="*/ 71805 h 125008"/>
                  <a:gd name="connsiteX18" fmla="*/ 98965 w 215044"/>
                  <a:gd name="connsiteY18" fmla="*/ 75154 h 125008"/>
                  <a:gd name="connsiteX19" fmla="*/ 104546 w 215044"/>
                  <a:gd name="connsiteY19" fmla="*/ 78502 h 125008"/>
                  <a:gd name="connsiteX20" fmla="*/ 110126 w 215044"/>
                  <a:gd name="connsiteY20" fmla="*/ 81851 h 125008"/>
                  <a:gd name="connsiteX21" fmla="*/ 116079 w 215044"/>
                  <a:gd name="connsiteY21" fmla="*/ 85199 h 125008"/>
                  <a:gd name="connsiteX22" fmla="*/ 121660 w 215044"/>
                  <a:gd name="connsiteY22" fmla="*/ 88547 h 125008"/>
                  <a:gd name="connsiteX23" fmla="*/ 127241 w 215044"/>
                  <a:gd name="connsiteY23" fmla="*/ 91896 h 125008"/>
                  <a:gd name="connsiteX24" fmla="*/ 132821 w 215044"/>
                  <a:gd name="connsiteY24" fmla="*/ 95244 h 125008"/>
                  <a:gd name="connsiteX25" fmla="*/ 138402 w 215044"/>
                  <a:gd name="connsiteY25" fmla="*/ 98593 h 125008"/>
                  <a:gd name="connsiteX26" fmla="*/ 144355 w 215044"/>
                  <a:gd name="connsiteY26" fmla="*/ 101569 h 125008"/>
                  <a:gd name="connsiteX27" fmla="*/ 149936 w 215044"/>
                  <a:gd name="connsiteY27" fmla="*/ 104918 h 125008"/>
                  <a:gd name="connsiteX28" fmla="*/ 155516 w 215044"/>
                  <a:gd name="connsiteY28" fmla="*/ 108266 h 125008"/>
                  <a:gd name="connsiteX29" fmla="*/ 161097 w 215044"/>
                  <a:gd name="connsiteY29" fmla="*/ 111615 h 125008"/>
                  <a:gd name="connsiteX30" fmla="*/ 167050 w 215044"/>
                  <a:gd name="connsiteY30" fmla="*/ 114963 h 125008"/>
                  <a:gd name="connsiteX31" fmla="*/ 172630 w 215044"/>
                  <a:gd name="connsiteY31" fmla="*/ 118311 h 125008"/>
                  <a:gd name="connsiteX32" fmla="*/ 178211 w 215044"/>
                  <a:gd name="connsiteY32" fmla="*/ 121660 h 125008"/>
                  <a:gd name="connsiteX33" fmla="*/ 183792 w 215044"/>
                  <a:gd name="connsiteY33" fmla="*/ 125008 h 125008"/>
                  <a:gd name="connsiteX34" fmla="*/ 215044 w 215044"/>
                  <a:gd name="connsiteY34" fmla="*/ 107150 h 125008"/>
                  <a:gd name="connsiteX35" fmla="*/ 209463 w 215044"/>
                  <a:gd name="connsiteY35" fmla="*/ 103802 h 125008"/>
                  <a:gd name="connsiteX36" fmla="*/ 203883 w 215044"/>
                  <a:gd name="connsiteY36" fmla="*/ 100825 h 125008"/>
                  <a:gd name="connsiteX37" fmla="*/ 197930 w 215044"/>
                  <a:gd name="connsiteY37" fmla="*/ 97477 h 125008"/>
                  <a:gd name="connsiteX38" fmla="*/ 192349 w 215044"/>
                  <a:gd name="connsiteY38" fmla="*/ 94128 h 125008"/>
                  <a:gd name="connsiteX39" fmla="*/ 186768 w 215044"/>
                  <a:gd name="connsiteY39" fmla="*/ 90780 h 125008"/>
                  <a:gd name="connsiteX40" fmla="*/ 181188 w 215044"/>
                  <a:gd name="connsiteY40" fmla="*/ 87431 h 125008"/>
                  <a:gd name="connsiteX41" fmla="*/ 175607 w 215044"/>
                  <a:gd name="connsiteY41" fmla="*/ 84083 h 125008"/>
                  <a:gd name="connsiteX42" fmla="*/ 169654 w 215044"/>
                  <a:gd name="connsiteY42" fmla="*/ 80735 h 125008"/>
                  <a:gd name="connsiteX43" fmla="*/ 164073 w 215044"/>
                  <a:gd name="connsiteY43" fmla="*/ 77386 h 125008"/>
                  <a:gd name="connsiteX44" fmla="*/ 158493 w 215044"/>
                  <a:gd name="connsiteY44" fmla="*/ 74410 h 125008"/>
                  <a:gd name="connsiteX45" fmla="*/ 152912 w 215044"/>
                  <a:gd name="connsiteY45" fmla="*/ 71061 h 125008"/>
                  <a:gd name="connsiteX46" fmla="*/ 146959 w 215044"/>
                  <a:gd name="connsiteY46" fmla="*/ 67713 h 125008"/>
                  <a:gd name="connsiteX47" fmla="*/ 141378 w 215044"/>
                  <a:gd name="connsiteY47" fmla="*/ 64364 h 125008"/>
                  <a:gd name="connsiteX48" fmla="*/ 135798 w 215044"/>
                  <a:gd name="connsiteY48" fmla="*/ 61016 h 125008"/>
                  <a:gd name="connsiteX49" fmla="*/ 130217 w 215044"/>
                  <a:gd name="connsiteY49" fmla="*/ 57667 h 125008"/>
                  <a:gd name="connsiteX50" fmla="*/ 124636 w 215044"/>
                  <a:gd name="connsiteY50" fmla="*/ 54319 h 125008"/>
                  <a:gd name="connsiteX51" fmla="*/ 118683 w 215044"/>
                  <a:gd name="connsiteY51" fmla="*/ 50971 h 125008"/>
                  <a:gd name="connsiteX52" fmla="*/ 113103 w 215044"/>
                  <a:gd name="connsiteY52" fmla="*/ 47622 h 125008"/>
                  <a:gd name="connsiteX53" fmla="*/ 107522 w 215044"/>
                  <a:gd name="connsiteY53" fmla="*/ 44646 h 125008"/>
                  <a:gd name="connsiteX54" fmla="*/ 101941 w 215044"/>
                  <a:gd name="connsiteY54" fmla="*/ 41297 h 125008"/>
                  <a:gd name="connsiteX55" fmla="*/ 95989 w 215044"/>
                  <a:gd name="connsiteY55" fmla="*/ 37949 h 125008"/>
                  <a:gd name="connsiteX56" fmla="*/ 90408 w 215044"/>
                  <a:gd name="connsiteY56" fmla="*/ 34600 h 125008"/>
                  <a:gd name="connsiteX57" fmla="*/ 84827 w 215044"/>
                  <a:gd name="connsiteY57" fmla="*/ 31252 h 125008"/>
                  <a:gd name="connsiteX58" fmla="*/ 79246 w 215044"/>
                  <a:gd name="connsiteY58" fmla="*/ 27904 h 125008"/>
                  <a:gd name="connsiteX59" fmla="*/ 73294 w 215044"/>
                  <a:gd name="connsiteY59" fmla="*/ 24555 h 125008"/>
                  <a:gd name="connsiteX60" fmla="*/ 67713 w 215044"/>
                  <a:gd name="connsiteY60" fmla="*/ 21207 h 125008"/>
                  <a:gd name="connsiteX61" fmla="*/ 62132 w 215044"/>
                  <a:gd name="connsiteY61" fmla="*/ 17858 h 125008"/>
                  <a:gd name="connsiteX62" fmla="*/ 56551 w 215044"/>
                  <a:gd name="connsiteY62" fmla="*/ 14510 h 125008"/>
                  <a:gd name="connsiteX63" fmla="*/ 50971 w 215044"/>
                  <a:gd name="connsiteY63" fmla="*/ 11533 h 125008"/>
                  <a:gd name="connsiteX64" fmla="*/ 45018 w 215044"/>
                  <a:gd name="connsiteY64" fmla="*/ 8185 h 125008"/>
                  <a:gd name="connsiteX65" fmla="*/ 36833 w 215044"/>
                  <a:gd name="connsiteY65" fmla="*/ 3349 h 1250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</a:cxnLst>
                <a:rect l="l" t="t" r="r" b="b"/>
                <a:pathLst>
                  <a:path w="215044" h="125008">
                    <a:moveTo>
                      <a:pt x="31252" y="0"/>
                    </a:moveTo>
                    <a:lnTo>
                      <a:pt x="0" y="17486"/>
                    </a:lnTo>
                    <a:lnTo>
                      <a:pt x="5581" y="20835"/>
                    </a:lnTo>
                    <a:lnTo>
                      <a:pt x="11161" y="24183"/>
                    </a:lnTo>
                    <a:lnTo>
                      <a:pt x="19719" y="29020"/>
                    </a:lnTo>
                    <a:lnTo>
                      <a:pt x="25299" y="32368"/>
                    </a:lnTo>
                    <a:lnTo>
                      <a:pt x="30880" y="35717"/>
                    </a:lnTo>
                    <a:lnTo>
                      <a:pt x="36461" y="39065"/>
                    </a:lnTo>
                    <a:lnTo>
                      <a:pt x="42414" y="42041"/>
                    </a:lnTo>
                    <a:lnTo>
                      <a:pt x="47994" y="45390"/>
                    </a:lnTo>
                    <a:lnTo>
                      <a:pt x="53575" y="48738"/>
                    </a:lnTo>
                    <a:lnTo>
                      <a:pt x="59156" y="52087"/>
                    </a:lnTo>
                    <a:lnTo>
                      <a:pt x="65108" y="55435"/>
                    </a:lnTo>
                    <a:lnTo>
                      <a:pt x="70689" y="58784"/>
                    </a:lnTo>
                    <a:lnTo>
                      <a:pt x="76270" y="62132"/>
                    </a:lnTo>
                    <a:lnTo>
                      <a:pt x="81851" y="65480"/>
                    </a:lnTo>
                    <a:lnTo>
                      <a:pt x="87431" y="68829"/>
                    </a:lnTo>
                    <a:lnTo>
                      <a:pt x="93384" y="71805"/>
                    </a:lnTo>
                    <a:lnTo>
                      <a:pt x="98965" y="75154"/>
                    </a:lnTo>
                    <a:lnTo>
                      <a:pt x="104546" y="78502"/>
                    </a:lnTo>
                    <a:lnTo>
                      <a:pt x="110126" y="81851"/>
                    </a:lnTo>
                    <a:lnTo>
                      <a:pt x="116079" y="85199"/>
                    </a:lnTo>
                    <a:lnTo>
                      <a:pt x="121660" y="88547"/>
                    </a:lnTo>
                    <a:lnTo>
                      <a:pt x="127241" y="91896"/>
                    </a:lnTo>
                    <a:lnTo>
                      <a:pt x="132821" y="95244"/>
                    </a:lnTo>
                    <a:lnTo>
                      <a:pt x="138402" y="98593"/>
                    </a:lnTo>
                    <a:lnTo>
                      <a:pt x="144355" y="101569"/>
                    </a:lnTo>
                    <a:lnTo>
                      <a:pt x="149936" y="104918"/>
                    </a:lnTo>
                    <a:lnTo>
                      <a:pt x="155516" y="108266"/>
                    </a:lnTo>
                    <a:lnTo>
                      <a:pt x="161097" y="111615"/>
                    </a:lnTo>
                    <a:lnTo>
                      <a:pt x="167050" y="114963"/>
                    </a:lnTo>
                    <a:lnTo>
                      <a:pt x="172630" y="118311"/>
                    </a:lnTo>
                    <a:lnTo>
                      <a:pt x="178211" y="121660"/>
                    </a:lnTo>
                    <a:lnTo>
                      <a:pt x="183792" y="125008"/>
                    </a:lnTo>
                    <a:lnTo>
                      <a:pt x="215044" y="107150"/>
                    </a:lnTo>
                    <a:lnTo>
                      <a:pt x="209463" y="103802"/>
                    </a:lnTo>
                    <a:lnTo>
                      <a:pt x="203883" y="100825"/>
                    </a:lnTo>
                    <a:lnTo>
                      <a:pt x="197930" y="97477"/>
                    </a:lnTo>
                    <a:lnTo>
                      <a:pt x="192349" y="94128"/>
                    </a:lnTo>
                    <a:lnTo>
                      <a:pt x="186768" y="90780"/>
                    </a:lnTo>
                    <a:lnTo>
                      <a:pt x="181188" y="87431"/>
                    </a:lnTo>
                    <a:lnTo>
                      <a:pt x="175607" y="84083"/>
                    </a:lnTo>
                    <a:lnTo>
                      <a:pt x="169654" y="80735"/>
                    </a:lnTo>
                    <a:lnTo>
                      <a:pt x="164073" y="77386"/>
                    </a:lnTo>
                    <a:lnTo>
                      <a:pt x="158493" y="74410"/>
                    </a:lnTo>
                    <a:lnTo>
                      <a:pt x="152912" y="71061"/>
                    </a:lnTo>
                    <a:lnTo>
                      <a:pt x="146959" y="67713"/>
                    </a:lnTo>
                    <a:lnTo>
                      <a:pt x="141378" y="64364"/>
                    </a:lnTo>
                    <a:lnTo>
                      <a:pt x="135798" y="61016"/>
                    </a:lnTo>
                    <a:lnTo>
                      <a:pt x="130217" y="57667"/>
                    </a:lnTo>
                    <a:lnTo>
                      <a:pt x="124636" y="54319"/>
                    </a:lnTo>
                    <a:lnTo>
                      <a:pt x="118683" y="50971"/>
                    </a:lnTo>
                    <a:lnTo>
                      <a:pt x="113103" y="47622"/>
                    </a:lnTo>
                    <a:lnTo>
                      <a:pt x="107522" y="44646"/>
                    </a:lnTo>
                    <a:lnTo>
                      <a:pt x="101941" y="41297"/>
                    </a:lnTo>
                    <a:lnTo>
                      <a:pt x="95989" y="37949"/>
                    </a:lnTo>
                    <a:lnTo>
                      <a:pt x="90408" y="34600"/>
                    </a:lnTo>
                    <a:lnTo>
                      <a:pt x="84827" y="31252"/>
                    </a:lnTo>
                    <a:lnTo>
                      <a:pt x="79246" y="27904"/>
                    </a:lnTo>
                    <a:lnTo>
                      <a:pt x="73294" y="24555"/>
                    </a:lnTo>
                    <a:lnTo>
                      <a:pt x="67713" y="21207"/>
                    </a:lnTo>
                    <a:lnTo>
                      <a:pt x="62132" y="17858"/>
                    </a:lnTo>
                    <a:lnTo>
                      <a:pt x="56551" y="14510"/>
                    </a:lnTo>
                    <a:lnTo>
                      <a:pt x="50971" y="11533"/>
                    </a:lnTo>
                    <a:lnTo>
                      <a:pt x="45018" y="8185"/>
                    </a:lnTo>
                    <a:lnTo>
                      <a:pt x="36833" y="3349"/>
                    </a:lnTo>
                    <a:close/>
                  </a:path>
                </a:pathLst>
              </a:custGeom>
              <a:solidFill>
                <a:srgbClr val="CBCACA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747" name="Freeform: Shape 2746">
                <a:extLst>
                  <a:ext uri="{FF2B5EF4-FFF2-40B4-BE49-F238E27FC236}">
                    <a16:creationId xmlns:a16="http://schemas.microsoft.com/office/drawing/2014/main" id="{F55002E7-45BF-4C2D-9202-BC53AA22289E}"/>
                  </a:ext>
                </a:extLst>
              </p:cNvPr>
              <p:cNvSpPr/>
              <p:nvPr/>
            </p:nvSpPr>
            <p:spPr>
              <a:xfrm>
                <a:off x="4575810" y="3666738"/>
                <a:ext cx="215043" cy="125008"/>
              </a:xfrm>
              <a:custGeom>
                <a:avLst/>
                <a:gdLst>
                  <a:gd name="connsiteX0" fmla="*/ 31252 w 215043"/>
                  <a:gd name="connsiteY0" fmla="*/ 0 h 125008"/>
                  <a:gd name="connsiteX1" fmla="*/ 0 w 215043"/>
                  <a:gd name="connsiteY1" fmla="*/ 17486 h 125008"/>
                  <a:gd name="connsiteX2" fmla="*/ 5581 w 215043"/>
                  <a:gd name="connsiteY2" fmla="*/ 20835 h 125008"/>
                  <a:gd name="connsiteX3" fmla="*/ 11533 w 215043"/>
                  <a:gd name="connsiteY3" fmla="*/ 24183 h 125008"/>
                  <a:gd name="connsiteX4" fmla="*/ 19719 w 215043"/>
                  <a:gd name="connsiteY4" fmla="*/ 29020 h 125008"/>
                  <a:gd name="connsiteX5" fmla="*/ 25299 w 215043"/>
                  <a:gd name="connsiteY5" fmla="*/ 32368 h 125008"/>
                  <a:gd name="connsiteX6" fmla="*/ 31252 w 215043"/>
                  <a:gd name="connsiteY6" fmla="*/ 35717 h 125008"/>
                  <a:gd name="connsiteX7" fmla="*/ 36833 w 215043"/>
                  <a:gd name="connsiteY7" fmla="*/ 39065 h 125008"/>
                  <a:gd name="connsiteX8" fmla="*/ 42414 w 215043"/>
                  <a:gd name="connsiteY8" fmla="*/ 42413 h 125008"/>
                  <a:gd name="connsiteX9" fmla="*/ 47994 w 215043"/>
                  <a:gd name="connsiteY9" fmla="*/ 45762 h 125008"/>
                  <a:gd name="connsiteX10" fmla="*/ 53575 w 215043"/>
                  <a:gd name="connsiteY10" fmla="*/ 48738 h 125008"/>
                  <a:gd name="connsiteX11" fmla="*/ 59528 w 215043"/>
                  <a:gd name="connsiteY11" fmla="*/ 52087 h 125008"/>
                  <a:gd name="connsiteX12" fmla="*/ 65108 w 215043"/>
                  <a:gd name="connsiteY12" fmla="*/ 55435 h 125008"/>
                  <a:gd name="connsiteX13" fmla="*/ 70689 w 215043"/>
                  <a:gd name="connsiteY13" fmla="*/ 58784 h 125008"/>
                  <a:gd name="connsiteX14" fmla="*/ 76270 w 215043"/>
                  <a:gd name="connsiteY14" fmla="*/ 62132 h 125008"/>
                  <a:gd name="connsiteX15" fmla="*/ 82223 w 215043"/>
                  <a:gd name="connsiteY15" fmla="*/ 65481 h 125008"/>
                  <a:gd name="connsiteX16" fmla="*/ 87803 w 215043"/>
                  <a:gd name="connsiteY16" fmla="*/ 68829 h 125008"/>
                  <a:gd name="connsiteX17" fmla="*/ 93384 w 215043"/>
                  <a:gd name="connsiteY17" fmla="*/ 72177 h 125008"/>
                  <a:gd name="connsiteX18" fmla="*/ 98965 w 215043"/>
                  <a:gd name="connsiteY18" fmla="*/ 75526 h 125008"/>
                  <a:gd name="connsiteX19" fmla="*/ 104918 w 215043"/>
                  <a:gd name="connsiteY19" fmla="*/ 78502 h 125008"/>
                  <a:gd name="connsiteX20" fmla="*/ 110498 w 215043"/>
                  <a:gd name="connsiteY20" fmla="*/ 81851 h 125008"/>
                  <a:gd name="connsiteX21" fmla="*/ 116079 w 215043"/>
                  <a:gd name="connsiteY21" fmla="*/ 85199 h 125008"/>
                  <a:gd name="connsiteX22" fmla="*/ 121660 w 215043"/>
                  <a:gd name="connsiteY22" fmla="*/ 88548 h 125008"/>
                  <a:gd name="connsiteX23" fmla="*/ 127241 w 215043"/>
                  <a:gd name="connsiteY23" fmla="*/ 91896 h 125008"/>
                  <a:gd name="connsiteX24" fmla="*/ 133193 w 215043"/>
                  <a:gd name="connsiteY24" fmla="*/ 95244 h 125008"/>
                  <a:gd name="connsiteX25" fmla="*/ 138774 w 215043"/>
                  <a:gd name="connsiteY25" fmla="*/ 98593 h 125008"/>
                  <a:gd name="connsiteX26" fmla="*/ 144355 w 215043"/>
                  <a:gd name="connsiteY26" fmla="*/ 101941 h 125008"/>
                  <a:gd name="connsiteX27" fmla="*/ 149936 w 215043"/>
                  <a:gd name="connsiteY27" fmla="*/ 105290 h 125008"/>
                  <a:gd name="connsiteX28" fmla="*/ 155888 w 215043"/>
                  <a:gd name="connsiteY28" fmla="*/ 108266 h 125008"/>
                  <a:gd name="connsiteX29" fmla="*/ 161469 w 215043"/>
                  <a:gd name="connsiteY29" fmla="*/ 111615 h 125008"/>
                  <a:gd name="connsiteX30" fmla="*/ 167050 w 215043"/>
                  <a:gd name="connsiteY30" fmla="*/ 114963 h 125008"/>
                  <a:gd name="connsiteX31" fmla="*/ 172630 w 215043"/>
                  <a:gd name="connsiteY31" fmla="*/ 118311 h 125008"/>
                  <a:gd name="connsiteX32" fmla="*/ 178211 w 215043"/>
                  <a:gd name="connsiteY32" fmla="*/ 121660 h 125008"/>
                  <a:gd name="connsiteX33" fmla="*/ 184164 w 215043"/>
                  <a:gd name="connsiteY33" fmla="*/ 125008 h 125008"/>
                  <a:gd name="connsiteX34" fmla="*/ 215044 w 215043"/>
                  <a:gd name="connsiteY34" fmla="*/ 107522 h 125008"/>
                  <a:gd name="connsiteX35" fmla="*/ 209463 w 215043"/>
                  <a:gd name="connsiteY35" fmla="*/ 104174 h 125008"/>
                  <a:gd name="connsiteX36" fmla="*/ 203883 w 215043"/>
                  <a:gd name="connsiteY36" fmla="*/ 100825 h 125008"/>
                  <a:gd name="connsiteX37" fmla="*/ 198302 w 215043"/>
                  <a:gd name="connsiteY37" fmla="*/ 97477 h 125008"/>
                  <a:gd name="connsiteX38" fmla="*/ 192721 w 215043"/>
                  <a:gd name="connsiteY38" fmla="*/ 94128 h 125008"/>
                  <a:gd name="connsiteX39" fmla="*/ 186768 w 215043"/>
                  <a:gd name="connsiteY39" fmla="*/ 90780 h 125008"/>
                  <a:gd name="connsiteX40" fmla="*/ 181188 w 215043"/>
                  <a:gd name="connsiteY40" fmla="*/ 87431 h 125008"/>
                  <a:gd name="connsiteX41" fmla="*/ 175607 w 215043"/>
                  <a:gd name="connsiteY41" fmla="*/ 84083 h 125008"/>
                  <a:gd name="connsiteX42" fmla="*/ 170026 w 215043"/>
                  <a:gd name="connsiteY42" fmla="*/ 81107 h 125008"/>
                  <a:gd name="connsiteX43" fmla="*/ 164073 w 215043"/>
                  <a:gd name="connsiteY43" fmla="*/ 77758 h 125008"/>
                  <a:gd name="connsiteX44" fmla="*/ 158493 w 215043"/>
                  <a:gd name="connsiteY44" fmla="*/ 74410 h 125008"/>
                  <a:gd name="connsiteX45" fmla="*/ 152912 w 215043"/>
                  <a:gd name="connsiteY45" fmla="*/ 71061 h 125008"/>
                  <a:gd name="connsiteX46" fmla="*/ 147331 w 215043"/>
                  <a:gd name="connsiteY46" fmla="*/ 67713 h 125008"/>
                  <a:gd name="connsiteX47" fmla="*/ 141750 w 215043"/>
                  <a:gd name="connsiteY47" fmla="*/ 64364 h 125008"/>
                  <a:gd name="connsiteX48" fmla="*/ 135798 w 215043"/>
                  <a:gd name="connsiteY48" fmla="*/ 61016 h 125008"/>
                  <a:gd name="connsiteX49" fmla="*/ 130217 w 215043"/>
                  <a:gd name="connsiteY49" fmla="*/ 57667 h 125008"/>
                  <a:gd name="connsiteX50" fmla="*/ 124636 w 215043"/>
                  <a:gd name="connsiteY50" fmla="*/ 54319 h 125008"/>
                  <a:gd name="connsiteX51" fmla="*/ 119056 w 215043"/>
                  <a:gd name="connsiteY51" fmla="*/ 51343 h 125008"/>
                  <a:gd name="connsiteX52" fmla="*/ 113103 w 215043"/>
                  <a:gd name="connsiteY52" fmla="*/ 47994 h 125008"/>
                  <a:gd name="connsiteX53" fmla="*/ 107522 w 215043"/>
                  <a:gd name="connsiteY53" fmla="*/ 44646 h 125008"/>
                  <a:gd name="connsiteX54" fmla="*/ 101941 w 215043"/>
                  <a:gd name="connsiteY54" fmla="*/ 41297 h 125008"/>
                  <a:gd name="connsiteX55" fmla="*/ 96361 w 215043"/>
                  <a:gd name="connsiteY55" fmla="*/ 37949 h 125008"/>
                  <a:gd name="connsiteX56" fmla="*/ 90780 w 215043"/>
                  <a:gd name="connsiteY56" fmla="*/ 34601 h 125008"/>
                  <a:gd name="connsiteX57" fmla="*/ 84827 w 215043"/>
                  <a:gd name="connsiteY57" fmla="*/ 31252 h 125008"/>
                  <a:gd name="connsiteX58" fmla="*/ 79246 w 215043"/>
                  <a:gd name="connsiteY58" fmla="*/ 27904 h 125008"/>
                  <a:gd name="connsiteX59" fmla="*/ 73666 w 215043"/>
                  <a:gd name="connsiteY59" fmla="*/ 24555 h 125008"/>
                  <a:gd name="connsiteX60" fmla="*/ 68085 w 215043"/>
                  <a:gd name="connsiteY60" fmla="*/ 21579 h 125008"/>
                  <a:gd name="connsiteX61" fmla="*/ 62132 w 215043"/>
                  <a:gd name="connsiteY61" fmla="*/ 18230 h 125008"/>
                  <a:gd name="connsiteX62" fmla="*/ 56551 w 215043"/>
                  <a:gd name="connsiteY62" fmla="*/ 14882 h 125008"/>
                  <a:gd name="connsiteX63" fmla="*/ 50971 w 215043"/>
                  <a:gd name="connsiteY63" fmla="*/ 11534 h 125008"/>
                  <a:gd name="connsiteX64" fmla="*/ 45390 w 215043"/>
                  <a:gd name="connsiteY64" fmla="*/ 8185 h 125008"/>
                  <a:gd name="connsiteX65" fmla="*/ 36833 w 215043"/>
                  <a:gd name="connsiteY65" fmla="*/ 3348 h 1250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</a:cxnLst>
                <a:rect l="l" t="t" r="r" b="b"/>
                <a:pathLst>
                  <a:path w="215043" h="125008">
                    <a:moveTo>
                      <a:pt x="31252" y="0"/>
                    </a:moveTo>
                    <a:lnTo>
                      <a:pt x="0" y="17486"/>
                    </a:lnTo>
                    <a:lnTo>
                      <a:pt x="5581" y="20835"/>
                    </a:lnTo>
                    <a:lnTo>
                      <a:pt x="11533" y="24183"/>
                    </a:lnTo>
                    <a:lnTo>
                      <a:pt x="19719" y="29020"/>
                    </a:lnTo>
                    <a:lnTo>
                      <a:pt x="25299" y="32368"/>
                    </a:lnTo>
                    <a:lnTo>
                      <a:pt x="31252" y="35717"/>
                    </a:lnTo>
                    <a:lnTo>
                      <a:pt x="36833" y="39065"/>
                    </a:lnTo>
                    <a:lnTo>
                      <a:pt x="42414" y="42413"/>
                    </a:lnTo>
                    <a:lnTo>
                      <a:pt x="47994" y="45762"/>
                    </a:lnTo>
                    <a:lnTo>
                      <a:pt x="53575" y="48738"/>
                    </a:lnTo>
                    <a:lnTo>
                      <a:pt x="59528" y="52087"/>
                    </a:lnTo>
                    <a:lnTo>
                      <a:pt x="65108" y="55435"/>
                    </a:lnTo>
                    <a:lnTo>
                      <a:pt x="70689" y="58784"/>
                    </a:lnTo>
                    <a:lnTo>
                      <a:pt x="76270" y="62132"/>
                    </a:lnTo>
                    <a:lnTo>
                      <a:pt x="82223" y="65481"/>
                    </a:lnTo>
                    <a:lnTo>
                      <a:pt x="87803" y="68829"/>
                    </a:lnTo>
                    <a:lnTo>
                      <a:pt x="93384" y="72177"/>
                    </a:lnTo>
                    <a:lnTo>
                      <a:pt x="98965" y="75526"/>
                    </a:lnTo>
                    <a:lnTo>
                      <a:pt x="104918" y="78502"/>
                    </a:lnTo>
                    <a:lnTo>
                      <a:pt x="110498" y="81851"/>
                    </a:lnTo>
                    <a:lnTo>
                      <a:pt x="116079" y="85199"/>
                    </a:lnTo>
                    <a:lnTo>
                      <a:pt x="121660" y="88548"/>
                    </a:lnTo>
                    <a:lnTo>
                      <a:pt x="127241" y="91896"/>
                    </a:lnTo>
                    <a:lnTo>
                      <a:pt x="133193" y="95244"/>
                    </a:lnTo>
                    <a:lnTo>
                      <a:pt x="138774" y="98593"/>
                    </a:lnTo>
                    <a:lnTo>
                      <a:pt x="144355" y="101941"/>
                    </a:lnTo>
                    <a:lnTo>
                      <a:pt x="149936" y="105290"/>
                    </a:lnTo>
                    <a:lnTo>
                      <a:pt x="155888" y="108266"/>
                    </a:lnTo>
                    <a:lnTo>
                      <a:pt x="161469" y="111615"/>
                    </a:lnTo>
                    <a:lnTo>
                      <a:pt x="167050" y="114963"/>
                    </a:lnTo>
                    <a:lnTo>
                      <a:pt x="172630" y="118311"/>
                    </a:lnTo>
                    <a:lnTo>
                      <a:pt x="178211" y="121660"/>
                    </a:lnTo>
                    <a:lnTo>
                      <a:pt x="184164" y="125008"/>
                    </a:lnTo>
                    <a:lnTo>
                      <a:pt x="215044" y="107522"/>
                    </a:lnTo>
                    <a:lnTo>
                      <a:pt x="209463" y="104174"/>
                    </a:lnTo>
                    <a:lnTo>
                      <a:pt x="203883" y="100825"/>
                    </a:lnTo>
                    <a:lnTo>
                      <a:pt x="198302" y="97477"/>
                    </a:lnTo>
                    <a:lnTo>
                      <a:pt x="192721" y="94128"/>
                    </a:lnTo>
                    <a:lnTo>
                      <a:pt x="186768" y="90780"/>
                    </a:lnTo>
                    <a:lnTo>
                      <a:pt x="181188" y="87431"/>
                    </a:lnTo>
                    <a:lnTo>
                      <a:pt x="175607" y="84083"/>
                    </a:lnTo>
                    <a:lnTo>
                      <a:pt x="170026" y="81107"/>
                    </a:lnTo>
                    <a:lnTo>
                      <a:pt x="164073" y="77758"/>
                    </a:lnTo>
                    <a:lnTo>
                      <a:pt x="158493" y="74410"/>
                    </a:lnTo>
                    <a:lnTo>
                      <a:pt x="152912" y="71061"/>
                    </a:lnTo>
                    <a:lnTo>
                      <a:pt x="147331" y="67713"/>
                    </a:lnTo>
                    <a:lnTo>
                      <a:pt x="141750" y="64364"/>
                    </a:lnTo>
                    <a:lnTo>
                      <a:pt x="135798" y="61016"/>
                    </a:lnTo>
                    <a:lnTo>
                      <a:pt x="130217" y="57667"/>
                    </a:lnTo>
                    <a:lnTo>
                      <a:pt x="124636" y="54319"/>
                    </a:lnTo>
                    <a:lnTo>
                      <a:pt x="119056" y="51343"/>
                    </a:lnTo>
                    <a:lnTo>
                      <a:pt x="113103" y="47994"/>
                    </a:lnTo>
                    <a:lnTo>
                      <a:pt x="107522" y="44646"/>
                    </a:lnTo>
                    <a:lnTo>
                      <a:pt x="101941" y="41297"/>
                    </a:lnTo>
                    <a:lnTo>
                      <a:pt x="96361" y="37949"/>
                    </a:lnTo>
                    <a:lnTo>
                      <a:pt x="90780" y="34601"/>
                    </a:lnTo>
                    <a:lnTo>
                      <a:pt x="84827" y="31252"/>
                    </a:lnTo>
                    <a:lnTo>
                      <a:pt x="79246" y="27904"/>
                    </a:lnTo>
                    <a:lnTo>
                      <a:pt x="73666" y="24555"/>
                    </a:lnTo>
                    <a:lnTo>
                      <a:pt x="68085" y="21579"/>
                    </a:lnTo>
                    <a:lnTo>
                      <a:pt x="62132" y="18230"/>
                    </a:lnTo>
                    <a:lnTo>
                      <a:pt x="56551" y="14882"/>
                    </a:lnTo>
                    <a:lnTo>
                      <a:pt x="50971" y="11534"/>
                    </a:lnTo>
                    <a:lnTo>
                      <a:pt x="45390" y="8185"/>
                    </a:lnTo>
                    <a:lnTo>
                      <a:pt x="36833" y="3348"/>
                    </a:lnTo>
                    <a:close/>
                  </a:path>
                </a:pathLst>
              </a:custGeom>
              <a:solidFill>
                <a:srgbClr val="CBCACA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748" name="Freeform: Shape 2747">
                <a:extLst>
                  <a:ext uri="{FF2B5EF4-FFF2-40B4-BE49-F238E27FC236}">
                    <a16:creationId xmlns:a16="http://schemas.microsoft.com/office/drawing/2014/main" id="{A4219CEF-67E2-41D8-855C-5E203451A48D}"/>
                  </a:ext>
                </a:extLst>
              </p:cNvPr>
              <p:cNvSpPr/>
              <p:nvPr/>
            </p:nvSpPr>
            <p:spPr>
              <a:xfrm>
                <a:off x="4885726" y="3888851"/>
                <a:ext cx="280896" cy="244435"/>
              </a:xfrm>
              <a:custGeom>
                <a:avLst/>
                <a:gdLst>
                  <a:gd name="connsiteX0" fmla="*/ 231042 w 280896"/>
                  <a:gd name="connsiteY0" fmla="*/ 119428 h 244435"/>
                  <a:gd name="connsiteX1" fmla="*/ 274200 w 280896"/>
                  <a:gd name="connsiteY1" fmla="*/ 164818 h 244435"/>
                  <a:gd name="connsiteX2" fmla="*/ 274200 w 280896"/>
                  <a:gd name="connsiteY2" fmla="*/ 240715 h 244435"/>
                  <a:gd name="connsiteX3" fmla="*/ 280897 w 280896"/>
                  <a:gd name="connsiteY3" fmla="*/ 244436 h 244435"/>
                  <a:gd name="connsiteX4" fmla="*/ 280897 w 280896"/>
                  <a:gd name="connsiteY4" fmla="*/ 193837 h 244435"/>
                  <a:gd name="connsiteX5" fmla="*/ 280897 w 280896"/>
                  <a:gd name="connsiteY5" fmla="*/ 164073 h 244435"/>
                  <a:gd name="connsiteX6" fmla="*/ 232530 w 280896"/>
                  <a:gd name="connsiteY6" fmla="*/ 113103 h 244435"/>
                  <a:gd name="connsiteX7" fmla="*/ 48366 w 280896"/>
                  <a:gd name="connsiteY7" fmla="*/ 5581 h 244435"/>
                  <a:gd name="connsiteX8" fmla="*/ 0 w 280896"/>
                  <a:gd name="connsiteY8" fmla="*/ 0 h 244435"/>
                  <a:gd name="connsiteX9" fmla="*/ 0 w 280896"/>
                  <a:gd name="connsiteY9" fmla="*/ 29764 h 244435"/>
                  <a:gd name="connsiteX10" fmla="*/ 0 w 280896"/>
                  <a:gd name="connsiteY10" fmla="*/ 80363 h 244435"/>
                  <a:gd name="connsiteX11" fmla="*/ 6697 w 280896"/>
                  <a:gd name="connsiteY11" fmla="*/ 84083 h 244435"/>
                  <a:gd name="connsiteX12" fmla="*/ 6697 w 280896"/>
                  <a:gd name="connsiteY12" fmla="*/ 8185 h 244435"/>
                  <a:gd name="connsiteX13" fmla="*/ 49855 w 280896"/>
                  <a:gd name="connsiteY13" fmla="*/ 13394 h 244435"/>
                  <a:gd name="connsiteX14" fmla="*/ 231042 w 280896"/>
                  <a:gd name="connsiteY14" fmla="*/ 119428 h 2444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80896" h="244435">
                    <a:moveTo>
                      <a:pt x="231042" y="119428"/>
                    </a:moveTo>
                    <a:cubicBezTo>
                      <a:pt x="245552" y="134682"/>
                      <a:pt x="260062" y="149936"/>
                      <a:pt x="274200" y="164818"/>
                    </a:cubicBezTo>
                    <a:cubicBezTo>
                      <a:pt x="274200" y="190117"/>
                      <a:pt x="274200" y="215416"/>
                      <a:pt x="274200" y="240715"/>
                    </a:cubicBezTo>
                    <a:cubicBezTo>
                      <a:pt x="276432" y="242204"/>
                      <a:pt x="278664" y="243320"/>
                      <a:pt x="280897" y="244436"/>
                    </a:cubicBezTo>
                    <a:cubicBezTo>
                      <a:pt x="280897" y="227694"/>
                      <a:pt x="280897" y="210580"/>
                      <a:pt x="280897" y="193837"/>
                    </a:cubicBezTo>
                    <a:cubicBezTo>
                      <a:pt x="280897" y="183792"/>
                      <a:pt x="280897" y="174119"/>
                      <a:pt x="280897" y="164073"/>
                    </a:cubicBezTo>
                    <a:cubicBezTo>
                      <a:pt x="264899" y="146959"/>
                      <a:pt x="248528" y="130217"/>
                      <a:pt x="232530" y="113103"/>
                    </a:cubicBezTo>
                    <a:cubicBezTo>
                      <a:pt x="171142" y="77386"/>
                      <a:pt x="109754" y="41669"/>
                      <a:pt x="48366" y="5581"/>
                    </a:cubicBezTo>
                    <a:cubicBezTo>
                      <a:pt x="32368" y="3720"/>
                      <a:pt x="15998" y="1860"/>
                      <a:pt x="0" y="0"/>
                    </a:cubicBezTo>
                    <a:cubicBezTo>
                      <a:pt x="0" y="10045"/>
                      <a:pt x="0" y="19719"/>
                      <a:pt x="0" y="29764"/>
                    </a:cubicBezTo>
                    <a:cubicBezTo>
                      <a:pt x="0" y="46506"/>
                      <a:pt x="0" y="63620"/>
                      <a:pt x="0" y="80363"/>
                    </a:cubicBezTo>
                    <a:cubicBezTo>
                      <a:pt x="2232" y="81479"/>
                      <a:pt x="4465" y="82967"/>
                      <a:pt x="6697" y="84083"/>
                    </a:cubicBezTo>
                    <a:cubicBezTo>
                      <a:pt x="6697" y="58784"/>
                      <a:pt x="6697" y="33484"/>
                      <a:pt x="6697" y="8185"/>
                    </a:cubicBezTo>
                    <a:cubicBezTo>
                      <a:pt x="21207" y="10045"/>
                      <a:pt x="35345" y="11534"/>
                      <a:pt x="49855" y="13394"/>
                    </a:cubicBezTo>
                    <a:cubicBezTo>
                      <a:pt x="110498" y="49110"/>
                      <a:pt x="170770" y="84455"/>
                      <a:pt x="231042" y="119428"/>
                    </a:cubicBezTo>
                    <a:close/>
                  </a:path>
                </a:pathLst>
              </a:custGeom>
              <a:solidFill>
                <a:srgbClr val="E5E6E5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749" name="Freeform: Shape 2748">
                <a:extLst>
                  <a:ext uri="{FF2B5EF4-FFF2-40B4-BE49-F238E27FC236}">
                    <a16:creationId xmlns:a16="http://schemas.microsoft.com/office/drawing/2014/main" id="{81A58FED-B9BA-4E55-B54C-7924DCC5E18E}"/>
                  </a:ext>
                </a:extLst>
              </p:cNvPr>
              <p:cNvSpPr/>
              <p:nvPr/>
            </p:nvSpPr>
            <p:spPr>
              <a:xfrm>
                <a:off x="4527443" y="3678272"/>
                <a:ext cx="280896" cy="244435"/>
              </a:xfrm>
              <a:custGeom>
                <a:avLst/>
                <a:gdLst>
                  <a:gd name="connsiteX0" fmla="*/ 231042 w 280896"/>
                  <a:gd name="connsiteY0" fmla="*/ 119428 h 244435"/>
                  <a:gd name="connsiteX1" fmla="*/ 274200 w 280896"/>
                  <a:gd name="connsiteY1" fmla="*/ 164817 h 244435"/>
                  <a:gd name="connsiteX2" fmla="*/ 274200 w 280896"/>
                  <a:gd name="connsiteY2" fmla="*/ 240715 h 244435"/>
                  <a:gd name="connsiteX3" fmla="*/ 280897 w 280896"/>
                  <a:gd name="connsiteY3" fmla="*/ 244436 h 244435"/>
                  <a:gd name="connsiteX4" fmla="*/ 280897 w 280896"/>
                  <a:gd name="connsiteY4" fmla="*/ 193837 h 244435"/>
                  <a:gd name="connsiteX5" fmla="*/ 280897 w 280896"/>
                  <a:gd name="connsiteY5" fmla="*/ 164073 h 244435"/>
                  <a:gd name="connsiteX6" fmla="*/ 232530 w 280896"/>
                  <a:gd name="connsiteY6" fmla="*/ 113103 h 244435"/>
                  <a:gd name="connsiteX7" fmla="*/ 48366 w 280896"/>
                  <a:gd name="connsiteY7" fmla="*/ 5581 h 244435"/>
                  <a:gd name="connsiteX8" fmla="*/ 0 w 280896"/>
                  <a:gd name="connsiteY8" fmla="*/ 0 h 244435"/>
                  <a:gd name="connsiteX9" fmla="*/ 0 w 280896"/>
                  <a:gd name="connsiteY9" fmla="*/ 29764 h 244435"/>
                  <a:gd name="connsiteX10" fmla="*/ 0 w 280896"/>
                  <a:gd name="connsiteY10" fmla="*/ 80362 h 244435"/>
                  <a:gd name="connsiteX11" fmla="*/ 6697 w 280896"/>
                  <a:gd name="connsiteY11" fmla="*/ 84083 h 244435"/>
                  <a:gd name="connsiteX12" fmla="*/ 6697 w 280896"/>
                  <a:gd name="connsiteY12" fmla="*/ 8185 h 244435"/>
                  <a:gd name="connsiteX13" fmla="*/ 49854 w 280896"/>
                  <a:gd name="connsiteY13" fmla="*/ 13394 h 244435"/>
                  <a:gd name="connsiteX14" fmla="*/ 231042 w 280896"/>
                  <a:gd name="connsiteY14" fmla="*/ 119428 h 2444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80896" h="244435">
                    <a:moveTo>
                      <a:pt x="231042" y="119428"/>
                    </a:moveTo>
                    <a:cubicBezTo>
                      <a:pt x="245552" y="134682"/>
                      <a:pt x="260062" y="149935"/>
                      <a:pt x="274200" y="164817"/>
                    </a:cubicBezTo>
                    <a:cubicBezTo>
                      <a:pt x="274200" y="190117"/>
                      <a:pt x="274200" y="215416"/>
                      <a:pt x="274200" y="240715"/>
                    </a:cubicBezTo>
                    <a:cubicBezTo>
                      <a:pt x="276432" y="242203"/>
                      <a:pt x="278664" y="243320"/>
                      <a:pt x="280897" y="244436"/>
                    </a:cubicBezTo>
                    <a:cubicBezTo>
                      <a:pt x="280897" y="227694"/>
                      <a:pt x="280897" y="210579"/>
                      <a:pt x="280897" y="193837"/>
                    </a:cubicBezTo>
                    <a:cubicBezTo>
                      <a:pt x="280897" y="183792"/>
                      <a:pt x="280897" y="174119"/>
                      <a:pt x="280897" y="164073"/>
                    </a:cubicBezTo>
                    <a:cubicBezTo>
                      <a:pt x="264899" y="146959"/>
                      <a:pt x="248528" y="130217"/>
                      <a:pt x="232530" y="113103"/>
                    </a:cubicBezTo>
                    <a:cubicBezTo>
                      <a:pt x="171142" y="77386"/>
                      <a:pt x="109754" y="41669"/>
                      <a:pt x="48366" y="5581"/>
                    </a:cubicBezTo>
                    <a:cubicBezTo>
                      <a:pt x="32368" y="3720"/>
                      <a:pt x="15998" y="1860"/>
                      <a:pt x="0" y="0"/>
                    </a:cubicBezTo>
                    <a:cubicBezTo>
                      <a:pt x="0" y="10045"/>
                      <a:pt x="0" y="19719"/>
                      <a:pt x="0" y="29764"/>
                    </a:cubicBezTo>
                    <a:cubicBezTo>
                      <a:pt x="0" y="46506"/>
                      <a:pt x="0" y="63620"/>
                      <a:pt x="0" y="80362"/>
                    </a:cubicBezTo>
                    <a:cubicBezTo>
                      <a:pt x="2232" y="81479"/>
                      <a:pt x="4465" y="82967"/>
                      <a:pt x="6697" y="84083"/>
                    </a:cubicBezTo>
                    <a:cubicBezTo>
                      <a:pt x="6697" y="58784"/>
                      <a:pt x="6697" y="33484"/>
                      <a:pt x="6697" y="8185"/>
                    </a:cubicBezTo>
                    <a:cubicBezTo>
                      <a:pt x="21207" y="10045"/>
                      <a:pt x="35345" y="11534"/>
                      <a:pt x="49854" y="13394"/>
                    </a:cubicBezTo>
                    <a:cubicBezTo>
                      <a:pt x="110126" y="49110"/>
                      <a:pt x="170770" y="84455"/>
                      <a:pt x="231042" y="119428"/>
                    </a:cubicBezTo>
                    <a:close/>
                  </a:path>
                </a:pathLst>
              </a:custGeom>
              <a:solidFill>
                <a:srgbClr val="E5E6E5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750" name="Freeform: Shape 2749">
                <a:extLst>
                  <a:ext uri="{FF2B5EF4-FFF2-40B4-BE49-F238E27FC236}">
                    <a16:creationId xmlns:a16="http://schemas.microsoft.com/office/drawing/2014/main" id="{146369E9-77BE-4858-928C-F2693C8776F9}"/>
                  </a:ext>
                </a:extLst>
              </p:cNvPr>
              <p:cNvSpPr/>
              <p:nvPr/>
            </p:nvSpPr>
            <p:spPr>
              <a:xfrm>
                <a:off x="5377574" y="4169376"/>
                <a:ext cx="125008" cy="166677"/>
              </a:xfrm>
              <a:custGeom>
                <a:avLst/>
                <a:gdLst>
                  <a:gd name="connsiteX0" fmla="*/ 0 w 125008"/>
                  <a:gd name="connsiteY0" fmla="*/ 21207 h 166677"/>
                  <a:gd name="connsiteX1" fmla="*/ 0 w 125008"/>
                  <a:gd name="connsiteY1" fmla="*/ 37205 h 166677"/>
                  <a:gd name="connsiteX2" fmla="*/ 0 w 125008"/>
                  <a:gd name="connsiteY2" fmla="*/ 37205 h 166677"/>
                  <a:gd name="connsiteX3" fmla="*/ 6697 w 125008"/>
                  <a:gd name="connsiteY3" fmla="*/ 31996 h 166677"/>
                  <a:gd name="connsiteX4" fmla="*/ 6697 w 125008"/>
                  <a:gd name="connsiteY4" fmla="*/ 11533 h 166677"/>
                  <a:gd name="connsiteX5" fmla="*/ 75154 w 125008"/>
                  <a:gd name="connsiteY5" fmla="*/ 51343 h 166677"/>
                  <a:gd name="connsiteX6" fmla="*/ 118311 w 125008"/>
                  <a:gd name="connsiteY6" fmla="*/ 96733 h 166677"/>
                  <a:gd name="connsiteX7" fmla="*/ 118311 w 125008"/>
                  <a:gd name="connsiteY7" fmla="*/ 158493 h 166677"/>
                  <a:gd name="connsiteX8" fmla="*/ 118311 w 125008"/>
                  <a:gd name="connsiteY8" fmla="*/ 165933 h 166677"/>
                  <a:gd name="connsiteX9" fmla="*/ 125008 w 125008"/>
                  <a:gd name="connsiteY9" fmla="*/ 166678 h 166677"/>
                  <a:gd name="connsiteX10" fmla="*/ 125008 w 125008"/>
                  <a:gd name="connsiteY10" fmla="*/ 125380 h 166677"/>
                  <a:gd name="connsiteX11" fmla="*/ 125008 w 125008"/>
                  <a:gd name="connsiteY11" fmla="*/ 95616 h 166677"/>
                  <a:gd name="connsiteX12" fmla="*/ 76642 w 125008"/>
                  <a:gd name="connsiteY12" fmla="*/ 44646 h 166677"/>
                  <a:gd name="connsiteX13" fmla="*/ 372 w 125008"/>
                  <a:gd name="connsiteY13" fmla="*/ 0 h 166677"/>
                  <a:gd name="connsiteX14" fmla="*/ 0 w 125008"/>
                  <a:gd name="connsiteY14" fmla="*/ 21207 h 1666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25008" h="166677">
                    <a:moveTo>
                      <a:pt x="0" y="21207"/>
                    </a:moveTo>
                    <a:cubicBezTo>
                      <a:pt x="0" y="26415"/>
                      <a:pt x="0" y="31996"/>
                      <a:pt x="0" y="37205"/>
                    </a:cubicBezTo>
                    <a:cubicBezTo>
                      <a:pt x="0" y="37205"/>
                      <a:pt x="0" y="37205"/>
                      <a:pt x="0" y="37205"/>
                    </a:cubicBezTo>
                    <a:cubicBezTo>
                      <a:pt x="2232" y="35717"/>
                      <a:pt x="4465" y="33856"/>
                      <a:pt x="6697" y="31996"/>
                    </a:cubicBezTo>
                    <a:cubicBezTo>
                      <a:pt x="6697" y="25299"/>
                      <a:pt x="6697" y="18230"/>
                      <a:pt x="6697" y="11533"/>
                    </a:cubicBezTo>
                    <a:cubicBezTo>
                      <a:pt x="29392" y="24927"/>
                      <a:pt x="52459" y="38321"/>
                      <a:pt x="75154" y="51343"/>
                    </a:cubicBezTo>
                    <a:cubicBezTo>
                      <a:pt x="89664" y="66597"/>
                      <a:pt x="104174" y="81851"/>
                      <a:pt x="118311" y="96733"/>
                    </a:cubicBezTo>
                    <a:cubicBezTo>
                      <a:pt x="118311" y="117195"/>
                      <a:pt x="118311" y="138030"/>
                      <a:pt x="118311" y="158493"/>
                    </a:cubicBezTo>
                    <a:cubicBezTo>
                      <a:pt x="118311" y="161097"/>
                      <a:pt x="118311" y="163701"/>
                      <a:pt x="118311" y="165933"/>
                    </a:cubicBezTo>
                    <a:cubicBezTo>
                      <a:pt x="120544" y="166306"/>
                      <a:pt x="122776" y="166678"/>
                      <a:pt x="125008" y="166678"/>
                    </a:cubicBezTo>
                    <a:cubicBezTo>
                      <a:pt x="125008" y="152912"/>
                      <a:pt x="125008" y="139146"/>
                      <a:pt x="125008" y="125380"/>
                    </a:cubicBezTo>
                    <a:cubicBezTo>
                      <a:pt x="125008" y="115335"/>
                      <a:pt x="125008" y="105662"/>
                      <a:pt x="125008" y="95616"/>
                    </a:cubicBezTo>
                    <a:cubicBezTo>
                      <a:pt x="109010" y="78502"/>
                      <a:pt x="92640" y="61760"/>
                      <a:pt x="76642" y="44646"/>
                    </a:cubicBezTo>
                    <a:cubicBezTo>
                      <a:pt x="51343" y="29764"/>
                      <a:pt x="25671" y="14882"/>
                      <a:pt x="372" y="0"/>
                    </a:cubicBezTo>
                    <a:cubicBezTo>
                      <a:pt x="0" y="7813"/>
                      <a:pt x="0" y="14510"/>
                      <a:pt x="0" y="21207"/>
                    </a:cubicBezTo>
                    <a:close/>
                  </a:path>
                </a:pathLst>
              </a:custGeom>
              <a:solidFill>
                <a:srgbClr val="E5E6E5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751" name="Freeform: Shape 2750">
                <a:extLst>
                  <a:ext uri="{FF2B5EF4-FFF2-40B4-BE49-F238E27FC236}">
                    <a16:creationId xmlns:a16="http://schemas.microsoft.com/office/drawing/2014/main" id="{82CA38F4-F429-48AB-93FA-3189FDC3FA98}"/>
                  </a:ext>
                </a:extLst>
              </p:cNvPr>
              <p:cNvSpPr/>
              <p:nvPr/>
            </p:nvSpPr>
            <p:spPr>
              <a:xfrm>
                <a:off x="5377574" y="4152634"/>
                <a:ext cx="107521" cy="62132"/>
              </a:xfrm>
              <a:custGeom>
                <a:avLst/>
                <a:gdLst>
                  <a:gd name="connsiteX0" fmla="*/ 31252 w 107521"/>
                  <a:gd name="connsiteY0" fmla="*/ 0 h 62132"/>
                  <a:gd name="connsiteX1" fmla="*/ 29764 w 107521"/>
                  <a:gd name="connsiteY1" fmla="*/ 744 h 62132"/>
                  <a:gd name="connsiteX2" fmla="*/ 0 w 107521"/>
                  <a:gd name="connsiteY2" fmla="*/ 17858 h 62132"/>
                  <a:gd name="connsiteX3" fmla="*/ 4465 w 107521"/>
                  <a:gd name="connsiteY3" fmla="*/ 20091 h 62132"/>
                  <a:gd name="connsiteX4" fmla="*/ 8557 w 107521"/>
                  <a:gd name="connsiteY4" fmla="*/ 22695 h 62132"/>
                  <a:gd name="connsiteX5" fmla="*/ 13022 w 107521"/>
                  <a:gd name="connsiteY5" fmla="*/ 25299 h 62132"/>
                  <a:gd name="connsiteX6" fmla="*/ 17114 w 107521"/>
                  <a:gd name="connsiteY6" fmla="*/ 27532 h 62132"/>
                  <a:gd name="connsiteX7" fmla="*/ 21579 w 107521"/>
                  <a:gd name="connsiteY7" fmla="*/ 30136 h 62132"/>
                  <a:gd name="connsiteX8" fmla="*/ 25671 w 107521"/>
                  <a:gd name="connsiteY8" fmla="*/ 32740 h 62132"/>
                  <a:gd name="connsiteX9" fmla="*/ 30136 w 107521"/>
                  <a:gd name="connsiteY9" fmla="*/ 35345 h 62132"/>
                  <a:gd name="connsiteX10" fmla="*/ 34229 w 107521"/>
                  <a:gd name="connsiteY10" fmla="*/ 37577 h 62132"/>
                  <a:gd name="connsiteX11" fmla="*/ 46506 w 107521"/>
                  <a:gd name="connsiteY11" fmla="*/ 44646 h 62132"/>
                  <a:gd name="connsiteX12" fmla="*/ 50971 w 107521"/>
                  <a:gd name="connsiteY12" fmla="*/ 47250 h 62132"/>
                  <a:gd name="connsiteX13" fmla="*/ 55063 w 107521"/>
                  <a:gd name="connsiteY13" fmla="*/ 49482 h 62132"/>
                  <a:gd name="connsiteX14" fmla="*/ 59156 w 107521"/>
                  <a:gd name="connsiteY14" fmla="*/ 52087 h 62132"/>
                  <a:gd name="connsiteX15" fmla="*/ 63620 w 107521"/>
                  <a:gd name="connsiteY15" fmla="*/ 54691 h 62132"/>
                  <a:gd name="connsiteX16" fmla="*/ 67713 w 107521"/>
                  <a:gd name="connsiteY16" fmla="*/ 56923 h 62132"/>
                  <a:gd name="connsiteX17" fmla="*/ 72177 w 107521"/>
                  <a:gd name="connsiteY17" fmla="*/ 59528 h 62132"/>
                  <a:gd name="connsiteX18" fmla="*/ 76270 w 107521"/>
                  <a:gd name="connsiteY18" fmla="*/ 62132 h 62132"/>
                  <a:gd name="connsiteX19" fmla="*/ 107522 w 107521"/>
                  <a:gd name="connsiteY19" fmla="*/ 44646 h 62132"/>
                  <a:gd name="connsiteX20" fmla="*/ 103430 w 107521"/>
                  <a:gd name="connsiteY20" fmla="*/ 42041 h 62132"/>
                  <a:gd name="connsiteX21" fmla="*/ 98965 w 107521"/>
                  <a:gd name="connsiteY21" fmla="*/ 39437 h 62132"/>
                  <a:gd name="connsiteX22" fmla="*/ 94872 w 107521"/>
                  <a:gd name="connsiteY22" fmla="*/ 36833 h 62132"/>
                  <a:gd name="connsiteX23" fmla="*/ 90408 w 107521"/>
                  <a:gd name="connsiteY23" fmla="*/ 34600 h 62132"/>
                  <a:gd name="connsiteX24" fmla="*/ 86315 w 107521"/>
                  <a:gd name="connsiteY24" fmla="*/ 31996 h 62132"/>
                  <a:gd name="connsiteX25" fmla="*/ 81851 w 107521"/>
                  <a:gd name="connsiteY25" fmla="*/ 29392 h 62132"/>
                  <a:gd name="connsiteX26" fmla="*/ 77758 w 107521"/>
                  <a:gd name="connsiteY26" fmla="*/ 27159 h 62132"/>
                  <a:gd name="connsiteX27" fmla="*/ 73294 w 107521"/>
                  <a:gd name="connsiteY27" fmla="*/ 24555 h 62132"/>
                  <a:gd name="connsiteX28" fmla="*/ 69201 w 107521"/>
                  <a:gd name="connsiteY28" fmla="*/ 21951 h 62132"/>
                  <a:gd name="connsiteX29" fmla="*/ 56923 w 107521"/>
                  <a:gd name="connsiteY29" fmla="*/ 14882 h 62132"/>
                  <a:gd name="connsiteX30" fmla="*/ 52831 w 107521"/>
                  <a:gd name="connsiteY30" fmla="*/ 12650 h 62132"/>
                  <a:gd name="connsiteX31" fmla="*/ 48366 w 107521"/>
                  <a:gd name="connsiteY31" fmla="*/ 10045 h 62132"/>
                  <a:gd name="connsiteX32" fmla="*/ 44274 w 107521"/>
                  <a:gd name="connsiteY32" fmla="*/ 7441 h 62132"/>
                  <a:gd name="connsiteX33" fmla="*/ 39809 w 107521"/>
                  <a:gd name="connsiteY33" fmla="*/ 5209 h 62132"/>
                  <a:gd name="connsiteX34" fmla="*/ 35717 w 107521"/>
                  <a:gd name="connsiteY34" fmla="*/ 2604 h 621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107521" h="62132">
                    <a:moveTo>
                      <a:pt x="31252" y="0"/>
                    </a:moveTo>
                    <a:lnTo>
                      <a:pt x="29764" y="744"/>
                    </a:lnTo>
                    <a:lnTo>
                      <a:pt x="0" y="17858"/>
                    </a:lnTo>
                    <a:lnTo>
                      <a:pt x="4465" y="20091"/>
                    </a:lnTo>
                    <a:lnTo>
                      <a:pt x="8557" y="22695"/>
                    </a:lnTo>
                    <a:lnTo>
                      <a:pt x="13022" y="25299"/>
                    </a:lnTo>
                    <a:lnTo>
                      <a:pt x="17114" y="27532"/>
                    </a:lnTo>
                    <a:lnTo>
                      <a:pt x="21579" y="30136"/>
                    </a:lnTo>
                    <a:lnTo>
                      <a:pt x="25671" y="32740"/>
                    </a:lnTo>
                    <a:lnTo>
                      <a:pt x="30136" y="35345"/>
                    </a:lnTo>
                    <a:lnTo>
                      <a:pt x="34229" y="37577"/>
                    </a:lnTo>
                    <a:lnTo>
                      <a:pt x="46506" y="44646"/>
                    </a:lnTo>
                    <a:lnTo>
                      <a:pt x="50971" y="47250"/>
                    </a:lnTo>
                    <a:lnTo>
                      <a:pt x="55063" y="49482"/>
                    </a:lnTo>
                    <a:lnTo>
                      <a:pt x="59156" y="52087"/>
                    </a:lnTo>
                    <a:lnTo>
                      <a:pt x="63620" y="54691"/>
                    </a:lnTo>
                    <a:lnTo>
                      <a:pt x="67713" y="56923"/>
                    </a:lnTo>
                    <a:lnTo>
                      <a:pt x="72177" y="59528"/>
                    </a:lnTo>
                    <a:lnTo>
                      <a:pt x="76270" y="62132"/>
                    </a:lnTo>
                    <a:lnTo>
                      <a:pt x="107522" y="44646"/>
                    </a:lnTo>
                    <a:lnTo>
                      <a:pt x="103430" y="42041"/>
                    </a:lnTo>
                    <a:lnTo>
                      <a:pt x="98965" y="39437"/>
                    </a:lnTo>
                    <a:lnTo>
                      <a:pt x="94872" y="36833"/>
                    </a:lnTo>
                    <a:lnTo>
                      <a:pt x="90408" y="34600"/>
                    </a:lnTo>
                    <a:lnTo>
                      <a:pt x="86315" y="31996"/>
                    </a:lnTo>
                    <a:lnTo>
                      <a:pt x="81851" y="29392"/>
                    </a:lnTo>
                    <a:lnTo>
                      <a:pt x="77758" y="27159"/>
                    </a:lnTo>
                    <a:lnTo>
                      <a:pt x="73294" y="24555"/>
                    </a:lnTo>
                    <a:lnTo>
                      <a:pt x="69201" y="21951"/>
                    </a:lnTo>
                    <a:lnTo>
                      <a:pt x="56923" y="14882"/>
                    </a:lnTo>
                    <a:lnTo>
                      <a:pt x="52831" y="12650"/>
                    </a:lnTo>
                    <a:lnTo>
                      <a:pt x="48366" y="10045"/>
                    </a:lnTo>
                    <a:lnTo>
                      <a:pt x="44274" y="7441"/>
                    </a:lnTo>
                    <a:lnTo>
                      <a:pt x="39809" y="5209"/>
                    </a:lnTo>
                    <a:lnTo>
                      <a:pt x="35717" y="2604"/>
                    </a:lnTo>
                    <a:close/>
                  </a:path>
                </a:pathLst>
              </a:custGeom>
              <a:solidFill>
                <a:srgbClr val="CBCACA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752" name="Freeform: Shape 2751">
                <a:extLst>
                  <a:ext uri="{FF2B5EF4-FFF2-40B4-BE49-F238E27FC236}">
                    <a16:creationId xmlns:a16="http://schemas.microsoft.com/office/drawing/2014/main" id="{FC187D20-EBC9-42EB-BF86-0E314D302DED}"/>
                  </a:ext>
                </a:extLst>
              </p:cNvPr>
              <p:cNvSpPr/>
              <p:nvPr/>
            </p:nvSpPr>
            <p:spPr>
              <a:xfrm>
                <a:off x="5534186" y="4260691"/>
                <a:ext cx="45782" cy="80942"/>
              </a:xfrm>
              <a:custGeom>
                <a:avLst/>
                <a:gdLst>
                  <a:gd name="connsiteX0" fmla="*/ 10437 w 45782"/>
                  <a:gd name="connsiteY0" fmla="*/ 2068 h 80942"/>
                  <a:gd name="connsiteX1" fmla="*/ 45782 w 45782"/>
                  <a:gd name="connsiteY1" fmla="*/ 22531 h 80942"/>
                  <a:gd name="connsiteX2" fmla="*/ 27180 w 45782"/>
                  <a:gd name="connsiteY2" fmla="*/ 33321 h 80942"/>
                  <a:gd name="connsiteX3" fmla="*/ 29412 w 45782"/>
                  <a:gd name="connsiteY3" fmla="*/ 34809 h 80942"/>
                  <a:gd name="connsiteX4" fmla="*/ 31272 w 45782"/>
                  <a:gd name="connsiteY4" fmla="*/ 36297 h 80942"/>
                  <a:gd name="connsiteX5" fmla="*/ 33132 w 45782"/>
                  <a:gd name="connsiteY5" fmla="*/ 38157 h 80942"/>
                  <a:gd name="connsiteX6" fmla="*/ 34621 w 45782"/>
                  <a:gd name="connsiteY6" fmla="*/ 40017 h 80942"/>
                  <a:gd name="connsiteX7" fmla="*/ 36109 w 45782"/>
                  <a:gd name="connsiteY7" fmla="*/ 41878 h 80942"/>
                  <a:gd name="connsiteX8" fmla="*/ 37225 w 45782"/>
                  <a:gd name="connsiteY8" fmla="*/ 43738 h 80942"/>
                  <a:gd name="connsiteX9" fmla="*/ 37969 w 45782"/>
                  <a:gd name="connsiteY9" fmla="*/ 45598 h 80942"/>
                  <a:gd name="connsiteX10" fmla="*/ 38341 w 45782"/>
                  <a:gd name="connsiteY10" fmla="*/ 47458 h 80942"/>
                  <a:gd name="connsiteX11" fmla="*/ 38341 w 45782"/>
                  <a:gd name="connsiteY11" fmla="*/ 48203 h 80942"/>
                  <a:gd name="connsiteX12" fmla="*/ 38341 w 45782"/>
                  <a:gd name="connsiteY12" fmla="*/ 48947 h 80942"/>
                  <a:gd name="connsiteX13" fmla="*/ 38341 w 45782"/>
                  <a:gd name="connsiteY13" fmla="*/ 49691 h 80942"/>
                  <a:gd name="connsiteX14" fmla="*/ 38341 w 45782"/>
                  <a:gd name="connsiteY14" fmla="*/ 50435 h 80942"/>
                  <a:gd name="connsiteX15" fmla="*/ 38341 w 45782"/>
                  <a:gd name="connsiteY15" fmla="*/ 51179 h 80942"/>
                  <a:gd name="connsiteX16" fmla="*/ 38341 w 45782"/>
                  <a:gd name="connsiteY16" fmla="*/ 51923 h 80942"/>
                  <a:gd name="connsiteX17" fmla="*/ 38341 w 45782"/>
                  <a:gd name="connsiteY17" fmla="*/ 52667 h 80942"/>
                  <a:gd name="connsiteX18" fmla="*/ 38341 w 45782"/>
                  <a:gd name="connsiteY18" fmla="*/ 53411 h 80942"/>
                  <a:gd name="connsiteX19" fmla="*/ 38341 w 45782"/>
                  <a:gd name="connsiteY19" fmla="*/ 54155 h 80942"/>
                  <a:gd name="connsiteX20" fmla="*/ 38341 w 45782"/>
                  <a:gd name="connsiteY20" fmla="*/ 54899 h 80942"/>
                  <a:gd name="connsiteX21" fmla="*/ 38341 w 45782"/>
                  <a:gd name="connsiteY21" fmla="*/ 55643 h 80942"/>
                  <a:gd name="connsiteX22" fmla="*/ 38341 w 45782"/>
                  <a:gd name="connsiteY22" fmla="*/ 56388 h 80942"/>
                  <a:gd name="connsiteX23" fmla="*/ 38341 w 45782"/>
                  <a:gd name="connsiteY23" fmla="*/ 57132 h 80942"/>
                  <a:gd name="connsiteX24" fmla="*/ 38341 w 45782"/>
                  <a:gd name="connsiteY24" fmla="*/ 57876 h 80942"/>
                  <a:gd name="connsiteX25" fmla="*/ 38341 w 45782"/>
                  <a:gd name="connsiteY25" fmla="*/ 58620 h 80942"/>
                  <a:gd name="connsiteX26" fmla="*/ 38341 w 45782"/>
                  <a:gd name="connsiteY26" fmla="*/ 59364 h 80942"/>
                  <a:gd name="connsiteX27" fmla="*/ 38341 w 45782"/>
                  <a:gd name="connsiteY27" fmla="*/ 60108 h 80942"/>
                  <a:gd name="connsiteX28" fmla="*/ 38341 w 45782"/>
                  <a:gd name="connsiteY28" fmla="*/ 60852 h 80942"/>
                  <a:gd name="connsiteX29" fmla="*/ 38341 w 45782"/>
                  <a:gd name="connsiteY29" fmla="*/ 61596 h 80942"/>
                  <a:gd name="connsiteX30" fmla="*/ 38341 w 45782"/>
                  <a:gd name="connsiteY30" fmla="*/ 62340 h 80942"/>
                  <a:gd name="connsiteX31" fmla="*/ 38341 w 45782"/>
                  <a:gd name="connsiteY31" fmla="*/ 63084 h 80942"/>
                  <a:gd name="connsiteX32" fmla="*/ 38341 w 45782"/>
                  <a:gd name="connsiteY32" fmla="*/ 63829 h 80942"/>
                  <a:gd name="connsiteX33" fmla="*/ 38341 w 45782"/>
                  <a:gd name="connsiteY33" fmla="*/ 64573 h 80942"/>
                  <a:gd name="connsiteX34" fmla="*/ 38341 w 45782"/>
                  <a:gd name="connsiteY34" fmla="*/ 65317 h 80942"/>
                  <a:gd name="connsiteX35" fmla="*/ 38341 w 45782"/>
                  <a:gd name="connsiteY35" fmla="*/ 66061 h 80942"/>
                  <a:gd name="connsiteX36" fmla="*/ 38341 w 45782"/>
                  <a:gd name="connsiteY36" fmla="*/ 66805 h 80942"/>
                  <a:gd name="connsiteX37" fmla="*/ 38341 w 45782"/>
                  <a:gd name="connsiteY37" fmla="*/ 67549 h 80942"/>
                  <a:gd name="connsiteX38" fmla="*/ 38341 w 45782"/>
                  <a:gd name="connsiteY38" fmla="*/ 68293 h 80942"/>
                  <a:gd name="connsiteX39" fmla="*/ 38341 w 45782"/>
                  <a:gd name="connsiteY39" fmla="*/ 69037 h 80942"/>
                  <a:gd name="connsiteX40" fmla="*/ 38341 w 45782"/>
                  <a:gd name="connsiteY40" fmla="*/ 69781 h 80942"/>
                  <a:gd name="connsiteX41" fmla="*/ 38341 w 45782"/>
                  <a:gd name="connsiteY41" fmla="*/ 70525 h 80942"/>
                  <a:gd name="connsiteX42" fmla="*/ 38341 w 45782"/>
                  <a:gd name="connsiteY42" fmla="*/ 71270 h 80942"/>
                  <a:gd name="connsiteX43" fmla="*/ 38341 w 45782"/>
                  <a:gd name="connsiteY43" fmla="*/ 72014 h 80942"/>
                  <a:gd name="connsiteX44" fmla="*/ 38341 w 45782"/>
                  <a:gd name="connsiteY44" fmla="*/ 72758 h 80942"/>
                  <a:gd name="connsiteX45" fmla="*/ 38341 w 45782"/>
                  <a:gd name="connsiteY45" fmla="*/ 73502 h 80942"/>
                  <a:gd name="connsiteX46" fmla="*/ 38341 w 45782"/>
                  <a:gd name="connsiteY46" fmla="*/ 74246 h 80942"/>
                  <a:gd name="connsiteX47" fmla="*/ 38341 w 45782"/>
                  <a:gd name="connsiteY47" fmla="*/ 74990 h 80942"/>
                  <a:gd name="connsiteX48" fmla="*/ 38341 w 45782"/>
                  <a:gd name="connsiteY48" fmla="*/ 75734 h 80942"/>
                  <a:gd name="connsiteX49" fmla="*/ 38341 w 45782"/>
                  <a:gd name="connsiteY49" fmla="*/ 76478 h 80942"/>
                  <a:gd name="connsiteX50" fmla="*/ 38341 w 45782"/>
                  <a:gd name="connsiteY50" fmla="*/ 77222 h 80942"/>
                  <a:gd name="connsiteX51" fmla="*/ 38341 w 45782"/>
                  <a:gd name="connsiteY51" fmla="*/ 77966 h 80942"/>
                  <a:gd name="connsiteX52" fmla="*/ 38341 w 45782"/>
                  <a:gd name="connsiteY52" fmla="*/ 78711 h 80942"/>
                  <a:gd name="connsiteX53" fmla="*/ 38341 w 45782"/>
                  <a:gd name="connsiteY53" fmla="*/ 79455 h 80942"/>
                  <a:gd name="connsiteX54" fmla="*/ 38341 w 45782"/>
                  <a:gd name="connsiteY54" fmla="*/ 80199 h 80942"/>
                  <a:gd name="connsiteX55" fmla="*/ 38341 w 45782"/>
                  <a:gd name="connsiteY55" fmla="*/ 80943 h 80942"/>
                  <a:gd name="connsiteX56" fmla="*/ 38341 w 45782"/>
                  <a:gd name="connsiteY56" fmla="*/ 80943 h 80942"/>
                  <a:gd name="connsiteX57" fmla="*/ 20 w 45782"/>
                  <a:gd name="connsiteY57" fmla="*/ 61596 h 80942"/>
                  <a:gd name="connsiteX58" fmla="*/ 20 w 45782"/>
                  <a:gd name="connsiteY58" fmla="*/ 15834 h 80942"/>
                  <a:gd name="connsiteX59" fmla="*/ 20 w 45782"/>
                  <a:gd name="connsiteY59" fmla="*/ 6905 h 80942"/>
                  <a:gd name="connsiteX60" fmla="*/ 10437 w 45782"/>
                  <a:gd name="connsiteY60" fmla="*/ 2068 h 809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</a:cxnLst>
                <a:rect l="l" t="t" r="r" b="b"/>
                <a:pathLst>
                  <a:path w="45782" h="80942">
                    <a:moveTo>
                      <a:pt x="10437" y="2068"/>
                    </a:moveTo>
                    <a:cubicBezTo>
                      <a:pt x="22343" y="9137"/>
                      <a:pt x="33877" y="15834"/>
                      <a:pt x="45782" y="22531"/>
                    </a:cubicBezTo>
                    <a:lnTo>
                      <a:pt x="27180" y="33321"/>
                    </a:lnTo>
                    <a:cubicBezTo>
                      <a:pt x="27924" y="33693"/>
                      <a:pt x="28668" y="34065"/>
                      <a:pt x="29412" y="34809"/>
                    </a:cubicBezTo>
                    <a:cubicBezTo>
                      <a:pt x="30156" y="35181"/>
                      <a:pt x="30900" y="35925"/>
                      <a:pt x="31272" y="36297"/>
                    </a:cubicBezTo>
                    <a:cubicBezTo>
                      <a:pt x="32016" y="37041"/>
                      <a:pt x="32388" y="37413"/>
                      <a:pt x="33132" y="38157"/>
                    </a:cubicBezTo>
                    <a:cubicBezTo>
                      <a:pt x="33877" y="38901"/>
                      <a:pt x="34249" y="39273"/>
                      <a:pt x="34621" y="40017"/>
                    </a:cubicBezTo>
                    <a:cubicBezTo>
                      <a:pt x="34993" y="40762"/>
                      <a:pt x="35365" y="41506"/>
                      <a:pt x="36109" y="41878"/>
                    </a:cubicBezTo>
                    <a:cubicBezTo>
                      <a:pt x="36481" y="42622"/>
                      <a:pt x="36853" y="43366"/>
                      <a:pt x="37225" y="43738"/>
                    </a:cubicBezTo>
                    <a:cubicBezTo>
                      <a:pt x="37597" y="44482"/>
                      <a:pt x="37597" y="45226"/>
                      <a:pt x="37969" y="45598"/>
                    </a:cubicBezTo>
                    <a:cubicBezTo>
                      <a:pt x="37969" y="46342"/>
                      <a:pt x="38341" y="46714"/>
                      <a:pt x="38341" y="47458"/>
                    </a:cubicBezTo>
                    <a:lnTo>
                      <a:pt x="38341" y="48203"/>
                    </a:lnTo>
                    <a:lnTo>
                      <a:pt x="38341" y="48947"/>
                    </a:lnTo>
                    <a:lnTo>
                      <a:pt x="38341" y="49691"/>
                    </a:lnTo>
                    <a:lnTo>
                      <a:pt x="38341" y="50435"/>
                    </a:lnTo>
                    <a:lnTo>
                      <a:pt x="38341" y="51179"/>
                    </a:lnTo>
                    <a:lnTo>
                      <a:pt x="38341" y="51923"/>
                    </a:lnTo>
                    <a:lnTo>
                      <a:pt x="38341" y="52667"/>
                    </a:lnTo>
                    <a:lnTo>
                      <a:pt x="38341" y="53411"/>
                    </a:lnTo>
                    <a:lnTo>
                      <a:pt x="38341" y="54155"/>
                    </a:lnTo>
                    <a:lnTo>
                      <a:pt x="38341" y="54899"/>
                    </a:lnTo>
                    <a:lnTo>
                      <a:pt x="38341" y="55643"/>
                    </a:lnTo>
                    <a:lnTo>
                      <a:pt x="38341" y="56388"/>
                    </a:lnTo>
                    <a:lnTo>
                      <a:pt x="38341" y="57132"/>
                    </a:lnTo>
                    <a:lnTo>
                      <a:pt x="38341" y="57876"/>
                    </a:lnTo>
                    <a:lnTo>
                      <a:pt x="38341" y="58620"/>
                    </a:lnTo>
                    <a:lnTo>
                      <a:pt x="38341" y="59364"/>
                    </a:lnTo>
                    <a:lnTo>
                      <a:pt x="38341" y="60108"/>
                    </a:lnTo>
                    <a:lnTo>
                      <a:pt x="38341" y="60852"/>
                    </a:lnTo>
                    <a:lnTo>
                      <a:pt x="38341" y="61596"/>
                    </a:lnTo>
                    <a:lnTo>
                      <a:pt x="38341" y="62340"/>
                    </a:lnTo>
                    <a:lnTo>
                      <a:pt x="38341" y="63084"/>
                    </a:lnTo>
                    <a:lnTo>
                      <a:pt x="38341" y="63829"/>
                    </a:lnTo>
                    <a:lnTo>
                      <a:pt x="38341" y="64573"/>
                    </a:lnTo>
                    <a:lnTo>
                      <a:pt x="38341" y="65317"/>
                    </a:lnTo>
                    <a:lnTo>
                      <a:pt x="38341" y="66061"/>
                    </a:lnTo>
                    <a:lnTo>
                      <a:pt x="38341" y="66805"/>
                    </a:lnTo>
                    <a:lnTo>
                      <a:pt x="38341" y="67549"/>
                    </a:lnTo>
                    <a:lnTo>
                      <a:pt x="38341" y="68293"/>
                    </a:lnTo>
                    <a:lnTo>
                      <a:pt x="38341" y="69037"/>
                    </a:lnTo>
                    <a:lnTo>
                      <a:pt x="38341" y="69781"/>
                    </a:lnTo>
                    <a:lnTo>
                      <a:pt x="38341" y="70525"/>
                    </a:lnTo>
                    <a:lnTo>
                      <a:pt x="38341" y="71270"/>
                    </a:lnTo>
                    <a:lnTo>
                      <a:pt x="38341" y="72014"/>
                    </a:lnTo>
                    <a:lnTo>
                      <a:pt x="38341" y="72758"/>
                    </a:lnTo>
                    <a:lnTo>
                      <a:pt x="38341" y="73502"/>
                    </a:lnTo>
                    <a:lnTo>
                      <a:pt x="38341" y="74246"/>
                    </a:lnTo>
                    <a:lnTo>
                      <a:pt x="38341" y="74990"/>
                    </a:lnTo>
                    <a:lnTo>
                      <a:pt x="38341" y="75734"/>
                    </a:lnTo>
                    <a:lnTo>
                      <a:pt x="38341" y="76478"/>
                    </a:lnTo>
                    <a:lnTo>
                      <a:pt x="38341" y="77222"/>
                    </a:lnTo>
                    <a:lnTo>
                      <a:pt x="38341" y="77966"/>
                    </a:lnTo>
                    <a:lnTo>
                      <a:pt x="38341" y="78711"/>
                    </a:lnTo>
                    <a:lnTo>
                      <a:pt x="38341" y="79455"/>
                    </a:lnTo>
                    <a:lnTo>
                      <a:pt x="38341" y="80199"/>
                    </a:lnTo>
                    <a:lnTo>
                      <a:pt x="38341" y="80943"/>
                    </a:lnTo>
                    <a:lnTo>
                      <a:pt x="38341" y="80943"/>
                    </a:lnTo>
                    <a:cubicBezTo>
                      <a:pt x="25691" y="74618"/>
                      <a:pt x="12670" y="68293"/>
                      <a:pt x="20" y="61596"/>
                    </a:cubicBezTo>
                    <a:cubicBezTo>
                      <a:pt x="20" y="46342"/>
                      <a:pt x="20" y="31088"/>
                      <a:pt x="20" y="15834"/>
                    </a:cubicBezTo>
                    <a:cubicBezTo>
                      <a:pt x="20" y="12858"/>
                      <a:pt x="20" y="9882"/>
                      <a:pt x="20" y="6905"/>
                    </a:cubicBezTo>
                    <a:cubicBezTo>
                      <a:pt x="-352" y="-536"/>
                      <a:pt x="4485" y="-1652"/>
                      <a:pt x="10437" y="2068"/>
                    </a:cubicBezTo>
                    <a:close/>
                  </a:path>
                </a:pathLst>
              </a:custGeom>
              <a:solidFill>
                <a:srgbClr val="262632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753" name="Freeform: Shape 2752">
                <a:extLst>
                  <a:ext uri="{FF2B5EF4-FFF2-40B4-BE49-F238E27FC236}">
                    <a16:creationId xmlns:a16="http://schemas.microsoft.com/office/drawing/2014/main" id="{DFF1B89E-FD2F-473C-944C-0714C563B4A3}"/>
                  </a:ext>
                </a:extLst>
              </p:cNvPr>
              <p:cNvSpPr/>
              <p:nvPr/>
            </p:nvSpPr>
            <p:spPr>
              <a:xfrm>
                <a:off x="5515232" y="4271335"/>
                <a:ext cx="56923" cy="84100"/>
              </a:xfrm>
              <a:custGeom>
                <a:avLst/>
                <a:gdLst>
                  <a:gd name="connsiteX0" fmla="*/ 10789 w 56923"/>
                  <a:gd name="connsiteY0" fmla="*/ 2215 h 84100"/>
                  <a:gd name="connsiteX1" fmla="*/ 46134 w 56923"/>
                  <a:gd name="connsiteY1" fmla="*/ 22677 h 84100"/>
                  <a:gd name="connsiteX2" fmla="*/ 56923 w 56923"/>
                  <a:gd name="connsiteY2" fmla="*/ 37559 h 84100"/>
                  <a:gd name="connsiteX3" fmla="*/ 56923 w 56923"/>
                  <a:gd name="connsiteY3" fmla="*/ 79973 h 84100"/>
                  <a:gd name="connsiteX4" fmla="*/ 46134 w 56923"/>
                  <a:gd name="connsiteY4" fmla="*/ 82205 h 84100"/>
                  <a:gd name="connsiteX5" fmla="*/ 0 w 56923"/>
                  <a:gd name="connsiteY5" fmla="*/ 59138 h 84100"/>
                  <a:gd name="connsiteX6" fmla="*/ 0 w 56923"/>
                  <a:gd name="connsiteY6" fmla="*/ 4447 h 84100"/>
                  <a:gd name="connsiteX7" fmla="*/ 10789 w 56923"/>
                  <a:gd name="connsiteY7" fmla="*/ 2215 h 84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6923" h="84100">
                    <a:moveTo>
                      <a:pt x="10789" y="2215"/>
                    </a:moveTo>
                    <a:cubicBezTo>
                      <a:pt x="22695" y="9284"/>
                      <a:pt x="34229" y="15980"/>
                      <a:pt x="46134" y="22677"/>
                    </a:cubicBezTo>
                    <a:cubicBezTo>
                      <a:pt x="52087" y="26026"/>
                      <a:pt x="56923" y="32723"/>
                      <a:pt x="56923" y="37559"/>
                    </a:cubicBezTo>
                    <a:cubicBezTo>
                      <a:pt x="56923" y="51697"/>
                      <a:pt x="56923" y="65835"/>
                      <a:pt x="56923" y="79973"/>
                    </a:cubicBezTo>
                    <a:cubicBezTo>
                      <a:pt x="56923" y="84809"/>
                      <a:pt x="52087" y="85181"/>
                      <a:pt x="46134" y="82205"/>
                    </a:cubicBezTo>
                    <a:cubicBezTo>
                      <a:pt x="30880" y="74392"/>
                      <a:pt x="15254" y="66951"/>
                      <a:pt x="0" y="59138"/>
                    </a:cubicBezTo>
                    <a:cubicBezTo>
                      <a:pt x="0" y="40908"/>
                      <a:pt x="0" y="22677"/>
                      <a:pt x="0" y="4447"/>
                    </a:cubicBezTo>
                    <a:cubicBezTo>
                      <a:pt x="0" y="-390"/>
                      <a:pt x="4837" y="-1506"/>
                      <a:pt x="10789" y="2215"/>
                    </a:cubicBezTo>
                    <a:close/>
                  </a:path>
                </a:pathLst>
              </a:custGeom>
              <a:solidFill>
                <a:srgbClr val="E5E6E5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754" name="Freeform: Shape 2753">
                <a:extLst>
                  <a:ext uri="{FF2B5EF4-FFF2-40B4-BE49-F238E27FC236}">
                    <a16:creationId xmlns:a16="http://schemas.microsoft.com/office/drawing/2014/main" id="{770EE218-8A32-4AAB-A81A-DAD71B045266}"/>
                  </a:ext>
                </a:extLst>
              </p:cNvPr>
              <p:cNvSpPr/>
              <p:nvPr/>
            </p:nvSpPr>
            <p:spPr>
              <a:xfrm>
                <a:off x="5517836" y="4260673"/>
                <a:ext cx="61760" cy="33339"/>
              </a:xfrm>
              <a:custGeom>
                <a:avLst/>
                <a:gdLst>
                  <a:gd name="connsiteX0" fmla="*/ 27904 w 61760"/>
                  <a:gd name="connsiteY0" fmla="*/ 2831 h 33339"/>
                  <a:gd name="connsiteX1" fmla="*/ 17858 w 61760"/>
                  <a:gd name="connsiteY1" fmla="*/ 599 h 33339"/>
                  <a:gd name="connsiteX2" fmla="*/ 0 w 61760"/>
                  <a:gd name="connsiteY2" fmla="*/ 11016 h 33339"/>
                  <a:gd name="connsiteX3" fmla="*/ 7813 w 61760"/>
                  <a:gd name="connsiteY3" fmla="*/ 12877 h 33339"/>
                  <a:gd name="connsiteX4" fmla="*/ 43158 w 61760"/>
                  <a:gd name="connsiteY4" fmla="*/ 33339 h 33339"/>
                  <a:gd name="connsiteX5" fmla="*/ 61760 w 61760"/>
                  <a:gd name="connsiteY5" fmla="*/ 22550 h 33339"/>
                  <a:gd name="connsiteX6" fmla="*/ 27904 w 61760"/>
                  <a:gd name="connsiteY6" fmla="*/ 2831 h 333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1760" h="33339">
                    <a:moveTo>
                      <a:pt x="27904" y="2831"/>
                    </a:moveTo>
                    <a:cubicBezTo>
                      <a:pt x="24183" y="599"/>
                      <a:pt x="20835" y="-889"/>
                      <a:pt x="17858" y="599"/>
                    </a:cubicBezTo>
                    <a:lnTo>
                      <a:pt x="0" y="11016"/>
                    </a:lnTo>
                    <a:cubicBezTo>
                      <a:pt x="1860" y="10644"/>
                      <a:pt x="4837" y="11016"/>
                      <a:pt x="7813" y="12877"/>
                    </a:cubicBezTo>
                    <a:cubicBezTo>
                      <a:pt x="19719" y="19946"/>
                      <a:pt x="31252" y="26642"/>
                      <a:pt x="43158" y="33339"/>
                    </a:cubicBezTo>
                    <a:lnTo>
                      <a:pt x="61760" y="22550"/>
                    </a:lnTo>
                    <a:lnTo>
                      <a:pt x="27904" y="2831"/>
                    </a:lnTo>
                    <a:close/>
                  </a:path>
                </a:pathLst>
              </a:custGeom>
              <a:solidFill>
                <a:srgbClr val="CBCACA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755" name="Freeform: Shape 2754">
                <a:extLst>
                  <a:ext uri="{FF2B5EF4-FFF2-40B4-BE49-F238E27FC236}">
                    <a16:creationId xmlns:a16="http://schemas.microsoft.com/office/drawing/2014/main" id="{D5A2C5AE-E86A-4C3C-A811-F8488E357141}"/>
                  </a:ext>
                </a:extLst>
              </p:cNvPr>
              <p:cNvSpPr/>
              <p:nvPr/>
            </p:nvSpPr>
            <p:spPr>
              <a:xfrm>
                <a:off x="5561366" y="4142216"/>
                <a:ext cx="269363" cy="212067"/>
              </a:xfrm>
              <a:custGeom>
                <a:avLst/>
                <a:gdLst>
                  <a:gd name="connsiteX0" fmla="*/ 0 w 269363"/>
                  <a:gd name="connsiteY0" fmla="*/ 151796 h 212067"/>
                  <a:gd name="connsiteX1" fmla="*/ 258202 w 269363"/>
                  <a:gd name="connsiteY1" fmla="*/ 0 h 212067"/>
                  <a:gd name="connsiteX2" fmla="*/ 260434 w 269363"/>
                  <a:gd name="connsiteY2" fmla="*/ 1488 h 212067"/>
                  <a:gd name="connsiteX3" fmla="*/ 262294 w 269363"/>
                  <a:gd name="connsiteY3" fmla="*/ 2976 h 212067"/>
                  <a:gd name="connsiteX4" fmla="*/ 264154 w 269363"/>
                  <a:gd name="connsiteY4" fmla="*/ 4837 h 212067"/>
                  <a:gd name="connsiteX5" fmla="*/ 265643 w 269363"/>
                  <a:gd name="connsiteY5" fmla="*/ 6697 h 212067"/>
                  <a:gd name="connsiteX6" fmla="*/ 267131 w 269363"/>
                  <a:gd name="connsiteY6" fmla="*/ 8557 h 212067"/>
                  <a:gd name="connsiteX7" fmla="*/ 268247 w 269363"/>
                  <a:gd name="connsiteY7" fmla="*/ 10417 h 212067"/>
                  <a:gd name="connsiteX8" fmla="*/ 268991 w 269363"/>
                  <a:gd name="connsiteY8" fmla="*/ 12278 h 212067"/>
                  <a:gd name="connsiteX9" fmla="*/ 269363 w 269363"/>
                  <a:gd name="connsiteY9" fmla="*/ 14138 h 212067"/>
                  <a:gd name="connsiteX10" fmla="*/ 269363 w 269363"/>
                  <a:gd name="connsiteY10" fmla="*/ 19347 h 212067"/>
                  <a:gd name="connsiteX11" fmla="*/ 269363 w 269363"/>
                  <a:gd name="connsiteY11" fmla="*/ 24555 h 212067"/>
                  <a:gd name="connsiteX12" fmla="*/ 269363 w 269363"/>
                  <a:gd name="connsiteY12" fmla="*/ 29764 h 212067"/>
                  <a:gd name="connsiteX13" fmla="*/ 269363 w 269363"/>
                  <a:gd name="connsiteY13" fmla="*/ 34972 h 212067"/>
                  <a:gd name="connsiteX14" fmla="*/ 269363 w 269363"/>
                  <a:gd name="connsiteY14" fmla="*/ 40181 h 212067"/>
                  <a:gd name="connsiteX15" fmla="*/ 269363 w 269363"/>
                  <a:gd name="connsiteY15" fmla="*/ 45390 h 212067"/>
                  <a:gd name="connsiteX16" fmla="*/ 269363 w 269363"/>
                  <a:gd name="connsiteY16" fmla="*/ 50598 h 212067"/>
                  <a:gd name="connsiteX17" fmla="*/ 269363 w 269363"/>
                  <a:gd name="connsiteY17" fmla="*/ 55807 h 212067"/>
                  <a:gd name="connsiteX18" fmla="*/ 268991 w 269363"/>
                  <a:gd name="connsiteY18" fmla="*/ 57295 h 212067"/>
                  <a:gd name="connsiteX19" fmla="*/ 268247 w 269363"/>
                  <a:gd name="connsiteY19" fmla="*/ 58412 h 212067"/>
                  <a:gd name="connsiteX20" fmla="*/ 266759 w 269363"/>
                  <a:gd name="connsiteY20" fmla="*/ 60644 h 212067"/>
                  <a:gd name="connsiteX21" fmla="*/ 261922 w 269363"/>
                  <a:gd name="connsiteY21" fmla="*/ 63248 h 212067"/>
                  <a:gd name="connsiteX22" fmla="*/ 31252 w 269363"/>
                  <a:gd name="connsiteY22" fmla="*/ 198674 h 212067"/>
                  <a:gd name="connsiteX23" fmla="*/ 8557 w 269363"/>
                  <a:gd name="connsiteY23" fmla="*/ 212068 h 212067"/>
                  <a:gd name="connsiteX24" fmla="*/ 9673 w 269363"/>
                  <a:gd name="connsiteY24" fmla="*/ 211323 h 212067"/>
                  <a:gd name="connsiteX25" fmla="*/ 10417 w 269363"/>
                  <a:gd name="connsiteY25" fmla="*/ 210207 h 212067"/>
                  <a:gd name="connsiteX26" fmla="*/ 10789 w 269363"/>
                  <a:gd name="connsiteY26" fmla="*/ 208719 h 212067"/>
                  <a:gd name="connsiteX27" fmla="*/ 10789 w 269363"/>
                  <a:gd name="connsiteY27" fmla="*/ 207975 h 212067"/>
                  <a:gd name="connsiteX28" fmla="*/ 10789 w 269363"/>
                  <a:gd name="connsiteY28" fmla="*/ 207231 h 212067"/>
                  <a:gd name="connsiteX29" fmla="*/ 10789 w 269363"/>
                  <a:gd name="connsiteY29" fmla="*/ 206487 h 212067"/>
                  <a:gd name="connsiteX30" fmla="*/ 10789 w 269363"/>
                  <a:gd name="connsiteY30" fmla="*/ 205743 h 212067"/>
                  <a:gd name="connsiteX31" fmla="*/ 10789 w 269363"/>
                  <a:gd name="connsiteY31" fmla="*/ 204999 h 212067"/>
                  <a:gd name="connsiteX32" fmla="*/ 10789 w 269363"/>
                  <a:gd name="connsiteY32" fmla="*/ 204254 h 212067"/>
                  <a:gd name="connsiteX33" fmla="*/ 10789 w 269363"/>
                  <a:gd name="connsiteY33" fmla="*/ 203511 h 212067"/>
                  <a:gd name="connsiteX34" fmla="*/ 10789 w 269363"/>
                  <a:gd name="connsiteY34" fmla="*/ 202766 h 212067"/>
                  <a:gd name="connsiteX35" fmla="*/ 10789 w 269363"/>
                  <a:gd name="connsiteY35" fmla="*/ 202022 h 212067"/>
                  <a:gd name="connsiteX36" fmla="*/ 10789 w 269363"/>
                  <a:gd name="connsiteY36" fmla="*/ 201278 h 212067"/>
                  <a:gd name="connsiteX37" fmla="*/ 10789 w 269363"/>
                  <a:gd name="connsiteY37" fmla="*/ 200534 h 212067"/>
                  <a:gd name="connsiteX38" fmla="*/ 10789 w 269363"/>
                  <a:gd name="connsiteY38" fmla="*/ 199790 h 212067"/>
                  <a:gd name="connsiteX39" fmla="*/ 10789 w 269363"/>
                  <a:gd name="connsiteY39" fmla="*/ 199046 h 212067"/>
                  <a:gd name="connsiteX40" fmla="*/ 10789 w 269363"/>
                  <a:gd name="connsiteY40" fmla="*/ 198302 h 212067"/>
                  <a:gd name="connsiteX41" fmla="*/ 10789 w 269363"/>
                  <a:gd name="connsiteY41" fmla="*/ 197558 h 212067"/>
                  <a:gd name="connsiteX42" fmla="*/ 10789 w 269363"/>
                  <a:gd name="connsiteY42" fmla="*/ 198302 h 212067"/>
                  <a:gd name="connsiteX43" fmla="*/ 10789 w 269363"/>
                  <a:gd name="connsiteY43" fmla="*/ 197558 h 212067"/>
                  <a:gd name="connsiteX44" fmla="*/ 10789 w 269363"/>
                  <a:gd name="connsiteY44" fmla="*/ 196813 h 212067"/>
                  <a:gd name="connsiteX45" fmla="*/ 10789 w 269363"/>
                  <a:gd name="connsiteY45" fmla="*/ 196070 h 212067"/>
                  <a:gd name="connsiteX46" fmla="*/ 10789 w 269363"/>
                  <a:gd name="connsiteY46" fmla="*/ 195325 h 212067"/>
                  <a:gd name="connsiteX47" fmla="*/ 10789 w 269363"/>
                  <a:gd name="connsiteY47" fmla="*/ 194581 h 212067"/>
                  <a:gd name="connsiteX48" fmla="*/ 10789 w 269363"/>
                  <a:gd name="connsiteY48" fmla="*/ 193837 h 212067"/>
                  <a:gd name="connsiteX49" fmla="*/ 10789 w 269363"/>
                  <a:gd name="connsiteY49" fmla="*/ 193093 h 212067"/>
                  <a:gd name="connsiteX50" fmla="*/ 10789 w 269363"/>
                  <a:gd name="connsiteY50" fmla="*/ 192349 h 212067"/>
                  <a:gd name="connsiteX51" fmla="*/ 10789 w 269363"/>
                  <a:gd name="connsiteY51" fmla="*/ 191605 h 212067"/>
                  <a:gd name="connsiteX52" fmla="*/ 10789 w 269363"/>
                  <a:gd name="connsiteY52" fmla="*/ 190861 h 212067"/>
                  <a:gd name="connsiteX53" fmla="*/ 10789 w 269363"/>
                  <a:gd name="connsiteY53" fmla="*/ 190861 h 212067"/>
                  <a:gd name="connsiteX54" fmla="*/ 10789 w 269363"/>
                  <a:gd name="connsiteY54" fmla="*/ 190117 h 212067"/>
                  <a:gd name="connsiteX55" fmla="*/ 10789 w 269363"/>
                  <a:gd name="connsiteY55" fmla="*/ 189372 h 212067"/>
                  <a:gd name="connsiteX56" fmla="*/ 10789 w 269363"/>
                  <a:gd name="connsiteY56" fmla="*/ 188629 h 212067"/>
                  <a:gd name="connsiteX57" fmla="*/ 10789 w 269363"/>
                  <a:gd name="connsiteY57" fmla="*/ 187884 h 212067"/>
                  <a:gd name="connsiteX58" fmla="*/ 10789 w 269363"/>
                  <a:gd name="connsiteY58" fmla="*/ 187140 h 212067"/>
                  <a:gd name="connsiteX59" fmla="*/ 10789 w 269363"/>
                  <a:gd name="connsiteY59" fmla="*/ 187140 h 212067"/>
                  <a:gd name="connsiteX60" fmla="*/ 10789 w 269363"/>
                  <a:gd name="connsiteY60" fmla="*/ 186396 h 212067"/>
                  <a:gd name="connsiteX61" fmla="*/ 10789 w 269363"/>
                  <a:gd name="connsiteY61" fmla="*/ 185652 h 212067"/>
                  <a:gd name="connsiteX62" fmla="*/ 10789 w 269363"/>
                  <a:gd name="connsiteY62" fmla="*/ 184908 h 212067"/>
                  <a:gd name="connsiteX63" fmla="*/ 10789 w 269363"/>
                  <a:gd name="connsiteY63" fmla="*/ 184164 h 212067"/>
                  <a:gd name="connsiteX64" fmla="*/ 10789 w 269363"/>
                  <a:gd name="connsiteY64" fmla="*/ 183420 h 212067"/>
                  <a:gd name="connsiteX65" fmla="*/ 10789 w 269363"/>
                  <a:gd name="connsiteY65" fmla="*/ 182676 h 212067"/>
                  <a:gd name="connsiteX66" fmla="*/ 10789 w 269363"/>
                  <a:gd name="connsiteY66" fmla="*/ 181932 h 212067"/>
                  <a:gd name="connsiteX67" fmla="*/ 10789 w 269363"/>
                  <a:gd name="connsiteY67" fmla="*/ 181188 h 212067"/>
                  <a:gd name="connsiteX68" fmla="*/ 10789 w 269363"/>
                  <a:gd name="connsiteY68" fmla="*/ 180443 h 212067"/>
                  <a:gd name="connsiteX69" fmla="*/ 10789 w 269363"/>
                  <a:gd name="connsiteY69" fmla="*/ 179699 h 212067"/>
                  <a:gd name="connsiteX70" fmla="*/ 10789 w 269363"/>
                  <a:gd name="connsiteY70" fmla="*/ 179699 h 212067"/>
                  <a:gd name="connsiteX71" fmla="*/ 10789 w 269363"/>
                  <a:gd name="connsiteY71" fmla="*/ 178955 h 212067"/>
                  <a:gd name="connsiteX72" fmla="*/ 10789 w 269363"/>
                  <a:gd name="connsiteY72" fmla="*/ 178211 h 212067"/>
                  <a:gd name="connsiteX73" fmla="*/ 10789 w 269363"/>
                  <a:gd name="connsiteY73" fmla="*/ 177467 h 212067"/>
                  <a:gd name="connsiteX74" fmla="*/ 10789 w 269363"/>
                  <a:gd name="connsiteY74" fmla="*/ 176723 h 212067"/>
                  <a:gd name="connsiteX75" fmla="*/ 10789 w 269363"/>
                  <a:gd name="connsiteY75" fmla="*/ 175979 h 212067"/>
                  <a:gd name="connsiteX76" fmla="*/ 10789 w 269363"/>
                  <a:gd name="connsiteY76" fmla="*/ 175979 h 212067"/>
                  <a:gd name="connsiteX77" fmla="*/ 10789 w 269363"/>
                  <a:gd name="connsiteY77" fmla="*/ 175235 h 212067"/>
                  <a:gd name="connsiteX78" fmla="*/ 10789 w 269363"/>
                  <a:gd name="connsiteY78" fmla="*/ 174491 h 212067"/>
                  <a:gd name="connsiteX79" fmla="*/ 10789 w 269363"/>
                  <a:gd name="connsiteY79" fmla="*/ 173747 h 212067"/>
                  <a:gd name="connsiteX80" fmla="*/ 10789 w 269363"/>
                  <a:gd name="connsiteY80" fmla="*/ 173003 h 212067"/>
                  <a:gd name="connsiteX81" fmla="*/ 10789 w 269363"/>
                  <a:gd name="connsiteY81" fmla="*/ 172258 h 212067"/>
                  <a:gd name="connsiteX82" fmla="*/ 10789 w 269363"/>
                  <a:gd name="connsiteY82" fmla="*/ 171514 h 212067"/>
                  <a:gd name="connsiteX83" fmla="*/ 10789 w 269363"/>
                  <a:gd name="connsiteY83" fmla="*/ 170770 h 212067"/>
                  <a:gd name="connsiteX84" fmla="*/ 10789 w 269363"/>
                  <a:gd name="connsiteY84" fmla="*/ 170026 h 212067"/>
                  <a:gd name="connsiteX85" fmla="*/ 10789 w 269363"/>
                  <a:gd name="connsiteY85" fmla="*/ 169282 h 212067"/>
                  <a:gd name="connsiteX86" fmla="*/ 10789 w 269363"/>
                  <a:gd name="connsiteY86" fmla="*/ 168538 h 212067"/>
                  <a:gd name="connsiteX87" fmla="*/ 10789 w 269363"/>
                  <a:gd name="connsiteY87" fmla="*/ 168538 h 212067"/>
                  <a:gd name="connsiteX88" fmla="*/ 10789 w 269363"/>
                  <a:gd name="connsiteY88" fmla="*/ 167794 h 212067"/>
                  <a:gd name="connsiteX89" fmla="*/ 10789 w 269363"/>
                  <a:gd name="connsiteY89" fmla="*/ 167050 h 212067"/>
                  <a:gd name="connsiteX90" fmla="*/ 10789 w 269363"/>
                  <a:gd name="connsiteY90" fmla="*/ 166306 h 212067"/>
                  <a:gd name="connsiteX91" fmla="*/ 10417 w 269363"/>
                  <a:gd name="connsiteY91" fmla="*/ 164445 h 212067"/>
                  <a:gd name="connsiteX92" fmla="*/ 9673 w 269363"/>
                  <a:gd name="connsiteY92" fmla="*/ 162585 h 212067"/>
                  <a:gd name="connsiteX93" fmla="*/ 8557 w 269363"/>
                  <a:gd name="connsiteY93" fmla="*/ 160725 h 212067"/>
                  <a:gd name="connsiteX94" fmla="*/ 7069 w 269363"/>
                  <a:gd name="connsiteY94" fmla="*/ 158865 h 212067"/>
                  <a:gd name="connsiteX95" fmla="*/ 5581 w 269363"/>
                  <a:gd name="connsiteY95" fmla="*/ 157004 h 212067"/>
                  <a:gd name="connsiteX96" fmla="*/ 3720 w 269363"/>
                  <a:gd name="connsiteY96" fmla="*/ 155144 h 212067"/>
                  <a:gd name="connsiteX97" fmla="*/ 1860 w 269363"/>
                  <a:gd name="connsiteY97" fmla="*/ 153656 h 212067"/>
                  <a:gd name="connsiteX98" fmla="*/ 0 w 269363"/>
                  <a:gd name="connsiteY98" fmla="*/ 151796 h 2120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</a:cxnLst>
                <a:rect l="l" t="t" r="r" b="b"/>
                <a:pathLst>
                  <a:path w="269363" h="212067">
                    <a:moveTo>
                      <a:pt x="0" y="151796"/>
                    </a:moveTo>
                    <a:lnTo>
                      <a:pt x="258202" y="0"/>
                    </a:lnTo>
                    <a:lnTo>
                      <a:pt x="260434" y="1488"/>
                    </a:lnTo>
                    <a:lnTo>
                      <a:pt x="262294" y="2976"/>
                    </a:lnTo>
                    <a:lnTo>
                      <a:pt x="264154" y="4837"/>
                    </a:lnTo>
                    <a:lnTo>
                      <a:pt x="265643" y="6697"/>
                    </a:lnTo>
                    <a:lnTo>
                      <a:pt x="267131" y="8557"/>
                    </a:lnTo>
                    <a:lnTo>
                      <a:pt x="268247" y="10417"/>
                    </a:lnTo>
                    <a:lnTo>
                      <a:pt x="268991" y="12278"/>
                    </a:lnTo>
                    <a:lnTo>
                      <a:pt x="269363" y="14138"/>
                    </a:lnTo>
                    <a:lnTo>
                      <a:pt x="269363" y="19347"/>
                    </a:lnTo>
                    <a:lnTo>
                      <a:pt x="269363" y="24555"/>
                    </a:lnTo>
                    <a:lnTo>
                      <a:pt x="269363" y="29764"/>
                    </a:lnTo>
                    <a:lnTo>
                      <a:pt x="269363" y="34972"/>
                    </a:lnTo>
                    <a:lnTo>
                      <a:pt x="269363" y="40181"/>
                    </a:lnTo>
                    <a:lnTo>
                      <a:pt x="269363" y="45390"/>
                    </a:lnTo>
                    <a:lnTo>
                      <a:pt x="269363" y="50598"/>
                    </a:lnTo>
                    <a:lnTo>
                      <a:pt x="269363" y="55807"/>
                    </a:lnTo>
                    <a:lnTo>
                      <a:pt x="268991" y="57295"/>
                    </a:lnTo>
                    <a:lnTo>
                      <a:pt x="268247" y="58412"/>
                    </a:lnTo>
                    <a:lnTo>
                      <a:pt x="266759" y="60644"/>
                    </a:lnTo>
                    <a:lnTo>
                      <a:pt x="261922" y="63248"/>
                    </a:lnTo>
                    <a:lnTo>
                      <a:pt x="31252" y="198674"/>
                    </a:lnTo>
                    <a:lnTo>
                      <a:pt x="8557" y="212068"/>
                    </a:lnTo>
                    <a:cubicBezTo>
                      <a:pt x="8929" y="211695"/>
                      <a:pt x="9301" y="211695"/>
                      <a:pt x="9673" y="211323"/>
                    </a:cubicBezTo>
                    <a:cubicBezTo>
                      <a:pt x="10045" y="210951"/>
                      <a:pt x="10045" y="210579"/>
                      <a:pt x="10417" y="210207"/>
                    </a:cubicBezTo>
                    <a:cubicBezTo>
                      <a:pt x="10417" y="209835"/>
                      <a:pt x="10789" y="209091"/>
                      <a:pt x="10789" y="208719"/>
                    </a:cubicBezTo>
                    <a:lnTo>
                      <a:pt x="10789" y="207975"/>
                    </a:lnTo>
                    <a:lnTo>
                      <a:pt x="10789" y="207231"/>
                    </a:lnTo>
                    <a:lnTo>
                      <a:pt x="10789" y="206487"/>
                    </a:lnTo>
                    <a:lnTo>
                      <a:pt x="10789" y="205743"/>
                    </a:lnTo>
                    <a:lnTo>
                      <a:pt x="10789" y="204999"/>
                    </a:lnTo>
                    <a:lnTo>
                      <a:pt x="10789" y="204254"/>
                    </a:lnTo>
                    <a:lnTo>
                      <a:pt x="10789" y="203511"/>
                    </a:lnTo>
                    <a:lnTo>
                      <a:pt x="10789" y="202766"/>
                    </a:lnTo>
                    <a:lnTo>
                      <a:pt x="10789" y="202022"/>
                    </a:lnTo>
                    <a:lnTo>
                      <a:pt x="10789" y="201278"/>
                    </a:lnTo>
                    <a:lnTo>
                      <a:pt x="10789" y="200534"/>
                    </a:lnTo>
                    <a:lnTo>
                      <a:pt x="10789" y="199790"/>
                    </a:lnTo>
                    <a:lnTo>
                      <a:pt x="10789" y="199046"/>
                    </a:lnTo>
                    <a:lnTo>
                      <a:pt x="10789" y="198302"/>
                    </a:lnTo>
                    <a:lnTo>
                      <a:pt x="10789" y="197558"/>
                    </a:lnTo>
                    <a:lnTo>
                      <a:pt x="10789" y="198302"/>
                    </a:lnTo>
                    <a:lnTo>
                      <a:pt x="10789" y="197558"/>
                    </a:lnTo>
                    <a:lnTo>
                      <a:pt x="10789" y="196813"/>
                    </a:lnTo>
                    <a:lnTo>
                      <a:pt x="10789" y="196070"/>
                    </a:lnTo>
                    <a:lnTo>
                      <a:pt x="10789" y="195325"/>
                    </a:lnTo>
                    <a:lnTo>
                      <a:pt x="10789" y="194581"/>
                    </a:lnTo>
                    <a:lnTo>
                      <a:pt x="10789" y="193837"/>
                    </a:lnTo>
                    <a:lnTo>
                      <a:pt x="10789" y="193093"/>
                    </a:lnTo>
                    <a:lnTo>
                      <a:pt x="10789" y="192349"/>
                    </a:lnTo>
                    <a:lnTo>
                      <a:pt x="10789" y="191605"/>
                    </a:lnTo>
                    <a:lnTo>
                      <a:pt x="10789" y="190861"/>
                    </a:lnTo>
                    <a:lnTo>
                      <a:pt x="10789" y="190861"/>
                    </a:lnTo>
                    <a:lnTo>
                      <a:pt x="10789" y="190117"/>
                    </a:lnTo>
                    <a:lnTo>
                      <a:pt x="10789" y="189372"/>
                    </a:lnTo>
                    <a:lnTo>
                      <a:pt x="10789" y="188629"/>
                    </a:lnTo>
                    <a:lnTo>
                      <a:pt x="10789" y="187884"/>
                    </a:lnTo>
                    <a:lnTo>
                      <a:pt x="10789" y="187140"/>
                    </a:lnTo>
                    <a:lnTo>
                      <a:pt x="10789" y="187140"/>
                    </a:lnTo>
                    <a:lnTo>
                      <a:pt x="10789" y="186396"/>
                    </a:lnTo>
                    <a:lnTo>
                      <a:pt x="10789" y="185652"/>
                    </a:lnTo>
                    <a:lnTo>
                      <a:pt x="10789" y="184908"/>
                    </a:lnTo>
                    <a:lnTo>
                      <a:pt x="10789" y="184164"/>
                    </a:lnTo>
                    <a:lnTo>
                      <a:pt x="10789" y="183420"/>
                    </a:lnTo>
                    <a:lnTo>
                      <a:pt x="10789" y="182676"/>
                    </a:lnTo>
                    <a:lnTo>
                      <a:pt x="10789" y="181932"/>
                    </a:lnTo>
                    <a:lnTo>
                      <a:pt x="10789" y="181188"/>
                    </a:lnTo>
                    <a:lnTo>
                      <a:pt x="10789" y="180443"/>
                    </a:lnTo>
                    <a:lnTo>
                      <a:pt x="10789" y="179699"/>
                    </a:lnTo>
                    <a:lnTo>
                      <a:pt x="10789" y="179699"/>
                    </a:lnTo>
                    <a:lnTo>
                      <a:pt x="10789" y="178955"/>
                    </a:lnTo>
                    <a:lnTo>
                      <a:pt x="10789" y="178211"/>
                    </a:lnTo>
                    <a:lnTo>
                      <a:pt x="10789" y="177467"/>
                    </a:lnTo>
                    <a:lnTo>
                      <a:pt x="10789" y="176723"/>
                    </a:lnTo>
                    <a:lnTo>
                      <a:pt x="10789" y="175979"/>
                    </a:lnTo>
                    <a:lnTo>
                      <a:pt x="10789" y="175979"/>
                    </a:lnTo>
                    <a:lnTo>
                      <a:pt x="10789" y="175235"/>
                    </a:lnTo>
                    <a:lnTo>
                      <a:pt x="10789" y="174491"/>
                    </a:lnTo>
                    <a:lnTo>
                      <a:pt x="10789" y="173747"/>
                    </a:lnTo>
                    <a:lnTo>
                      <a:pt x="10789" y="173003"/>
                    </a:lnTo>
                    <a:lnTo>
                      <a:pt x="10789" y="172258"/>
                    </a:lnTo>
                    <a:lnTo>
                      <a:pt x="10789" y="171514"/>
                    </a:lnTo>
                    <a:lnTo>
                      <a:pt x="10789" y="170770"/>
                    </a:lnTo>
                    <a:lnTo>
                      <a:pt x="10789" y="170026"/>
                    </a:lnTo>
                    <a:lnTo>
                      <a:pt x="10789" y="169282"/>
                    </a:lnTo>
                    <a:lnTo>
                      <a:pt x="10789" y="168538"/>
                    </a:lnTo>
                    <a:lnTo>
                      <a:pt x="10789" y="168538"/>
                    </a:lnTo>
                    <a:lnTo>
                      <a:pt x="10789" y="167794"/>
                    </a:lnTo>
                    <a:lnTo>
                      <a:pt x="10789" y="167050"/>
                    </a:lnTo>
                    <a:lnTo>
                      <a:pt x="10789" y="166306"/>
                    </a:lnTo>
                    <a:cubicBezTo>
                      <a:pt x="10789" y="165562"/>
                      <a:pt x="10789" y="165189"/>
                      <a:pt x="10417" y="164445"/>
                    </a:cubicBezTo>
                    <a:cubicBezTo>
                      <a:pt x="10417" y="163701"/>
                      <a:pt x="10045" y="163329"/>
                      <a:pt x="9673" y="162585"/>
                    </a:cubicBezTo>
                    <a:cubicBezTo>
                      <a:pt x="9301" y="161841"/>
                      <a:pt x="8929" y="161097"/>
                      <a:pt x="8557" y="160725"/>
                    </a:cubicBezTo>
                    <a:cubicBezTo>
                      <a:pt x="8185" y="159981"/>
                      <a:pt x="7813" y="159237"/>
                      <a:pt x="7069" y="158865"/>
                    </a:cubicBezTo>
                    <a:cubicBezTo>
                      <a:pt x="6697" y="158121"/>
                      <a:pt x="5953" y="157376"/>
                      <a:pt x="5581" y="157004"/>
                    </a:cubicBezTo>
                    <a:cubicBezTo>
                      <a:pt x="4837" y="156260"/>
                      <a:pt x="4465" y="155888"/>
                      <a:pt x="3720" y="155144"/>
                    </a:cubicBezTo>
                    <a:cubicBezTo>
                      <a:pt x="2976" y="154400"/>
                      <a:pt x="2232" y="154028"/>
                      <a:pt x="1860" y="153656"/>
                    </a:cubicBezTo>
                    <a:cubicBezTo>
                      <a:pt x="1488" y="152540"/>
                      <a:pt x="744" y="152168"/>
                      <a:pt x="0" y="151796"/>
                    </a:cubicBezTo>
                    <a:close/>
                  </a:path>
                </a:pathLst>
              </a:custGeom>
              <a:solidFill>
                <a:srgbClr val="CBCACA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756" name="Freeform: Shape 2755">
                <a:extLst>
                  <a:ext uri="{FF2B5EF4-FFF2-40B4-BE49-F238E27FC236}">
                    <a16:creationId xmlns:a16="http://schemas.microsoft.com/office/drawing/2014/main" id="{364D74F6-8803-4ECD-A73D-4BF5666A46D2}"/>
                  </a:ext>
                </a:extLst>
              </p:cNvPr>
              <p:cNvSpPr/>
              <p:nvPr/>
            </p:nvSpPr>
            <p:spPr>
              <a:xfrm>
                <a:off x="4512189" y="3370216"/>
                <a:ext cx="861664" cy="735539"/>
              </a:xfrm>
              <a:custGeom>
                <a:avLst/>
                <a:gdLst>
                  <a:gd name="connsiteX0" fmla="*/ 0 w 861664"/>
                  <a:gd name="connsiteY0" fmla="*/ 253365 h 735539"/>
                  <a:gd name="connsiteX1" fmla="*/ 861664 w 861664"/>
                  <a:gd name="connsiteY1" fmla="*/ 735540 h 735539"/>
                  <a:gd name="connsiteX2" fmla="*/ 861664 w 861664"/>
                  <a:gd name="connsiteY2" fmla="*/ 540214 h 735539"/>
                  <a:gd name="connsiteX3" fmla="*/ 861664 w 861664"/>
                  <a:gd name="connsiteY3" fmla="*/ 482175 h 735539"/>
                  <a:gd name="connsiteX4" fmla="*/ 0 w 861664"/>
                  <a:gd name="connsiteY4" fmla="*/ 0 h 735539"/>
                  <a:gd name="connsiteX5" fmla="*/ 0 w 861664"/>
                  <a:gd name="connsiteY5" fmla="*/ 146959 h 735539"/>
                  <a:gd name="connsiteX6" fmla="*/ 0 w 861664"/>
                  <a:gd name="connsiteY6" fmla="*/ 253365 h 7355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61664" h="735539">
                    <a:moveTo>
                      <a:pt x="0" y="253365"/>
                    </a:moveTo>
                    <a:lnTo>
                      <a:pt x="861664" y="735540"/>
                    </a:lnTo>
                    <a:cubicBezTo>
                      <a:pt x="861664" y="686429"/>
                      <a:pt x="861664" y="589325"/>
                      <a:pt x="861664" y="540214"/>
                    </a:cubicBezTo>
                    <a:cubicBezTo>
                      <a:pt x="861664" y="491104"/>
                      <a:pt x="861664" y="530913"/>
                      <a:pt x="861664" y="482175"/>
                    </a:cubicBezTo>
                    <a:lnTo>
                      <a:pt x="0" y="0"/>
                    </a:lnTo>
                    <a:cubicBezTo>
                      <a:pt x="0" y="49110"/>
                      <a:pt x="0" y="98221"/>
                      <a:pt x="0" y="146959"/>
                    </a:cubicBezTo>
                    <a:cubicBezTo>
                      <a:pt x="0" y="195697"/>
                      <a:pt x="0" y="204255"/>
                      <a:pt x="0" y="253365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757" name="Graphic 2528">
              <a:extLst>
                <a:ext uri="{FF2B5EF4-FFF2-40B4-BE49-F238E27FC236}">
                  <a16:creationId xmlns:a16="http://schemas.microsoft.com/office/drawing/2014/main" id="{5A784606-D592-49E0-BD87-938DA34B5710}"/>
                </a:ext>
              </a:extLst>
            </p:cNvPr>
            <p:cNvGrpSpPr/>
            <p:nvPr/>
          </p:nvGrpSpPr>
          <p:grpSpPr>
            <a:xfrm>
              <a:off x="6074049" y="3736311"/>
              <a:ext cx="786510" cy="789858"/>
              <a:chOff x="6074049" y="3736311"/>
              <a:chExt cx="786510" cy="789858"/>
            </a:xfrm>
            <a:solidFill>
              <a:schemeClr val="accent1"/>
            </a:solidFill>
          </p:grpSpPr>
          <p:sp>
            <p:nvSpPr>
              <p:cNvPr id="2758" name="Freeform: Shape 2757">
                <a:extLst>
                  <a:ext uri="{FF2B5EF4-FFF2-40B4-BE49-F238E27FC236}">
                    <a16:creationId xmlns:a16="http://schemas.microsoft.com/office/drawing/2014/main" id="{3FB912BE-2D62-4712-921B-20B39DA00870}"/>
                  </a:ext>
                </a:extLst>
              </p:cNvPr>
              <p:cNvSpPr/>
              <p:nvPr/>
            </p:nvSpPr>
            <p:spPr>
              <a:xfrm>
                <a:off x="6074049" y="4098315"/>
                <a:ext cx="773116" cy="427855"/>
              </a:xfrm>
              <a:custGeom>
                <a:avLst/>
                <a:gdLst>
                  <a:gd name="connsiteX0" fmla="*/ 773117 w 773116"/>
                  <a:gd name="connsiteY0" fmla="*/ 150307 h 427855"/>
                  <a:gd name="connsiteX1" fmla="*/ 508218 w 773116"/>
                  <a:gd name="connsiteY1" fmla="*/ 0 h 427855"/>
                  <a:gd name="connsiteX2" fmla="*/ 0 w 773116"/>
                  <a:gd name="connsiteY2" fmla="*/ 277548 h 427855"/>
                  <a:gd name="connsiteX3" fmla="*/ 264898 w 773116"/>
                  <a:gd name="connsiteY3" fmla="*/ 427856 h 427855"/>
                  <a:gd name="connsiteX4" fmla="*/ 773117 w 773116"/>
                  <a:gd name="connsiteY4" fmla="*/ 150307 h 4278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73116" h="427855">
                    <a:moveTo>
                      <a:pt x="773117" y="150307"/>
                    </a:moveTo>
                    <a:lnTo>
                      <a:pt x="508218" y="0"/>
                    </a:lnTo>
                    <a:cubicBezTo>
                      <a:pt x="338192" y="93012"/>
                      <a:pt x="169654" y="184908"/>
                      <a:pt x="0" y="277548"/>
                    </a:cubicBezTo>
                    <a:lnTo>
                      <a:pt x="264898" y="427856"/>
                    </a:lnTo>
                    <a:cubicBezTo>
                      <a:pt x="434180" y="335216"/>
                      <a:pt x="603835" y="242948"/>
                      <a:pt x="773117" y="150307"/>
                    </a:cubicBezTo>
                    <a:close/>
                  </a:path>
                </a:pathLst>
              </a:custGeom>
              <a:solidFill>
                <a:srgbClr val="1B1B1B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2759" name="Graphic 2528">
                <a:extLst>
                  <a:ext uri="{FF2B5EF4-FFF2-40B4-BE49-F238E27FC236}">
                    <a16:creationId xmlns:a16="http://schemas.microsoft.com/office/drawing/2014/main" id="{5A784606-D592-49E0-BD87-938DA34B5710}"/>
                  </a:ext>
                </a:extLst>
              </p:cNvPr>
              <p:cNvGrpSpPr/>
              <p:nvPr/>
            </p:nvGrpSpPr>
            <p:grpSpPr>
              <a:xfrm>
                <a:off x="6107533" y="3736311"/>
                <a:ext cx="753026" cy="734615"/>
                <a:chOff x="6107533" y="3736311"/>
                <a:chExt cx="753026" cy="734615"/>
              </a:xfrm>
              <a:solidFill>
                <a:schemeClr val="accent1"/>
              </a:solidFill>
            </p:grpSpPr>
            <p:sp>
              <p:nvSpPr>
                <p:cNvPr id="2760" name="Freeform: Shape 2759">
                  <a:extLst>
                    <a:ext uri="{FF2B5EF4-FFF2-40B4-BE49-F238E27FC236}">
                      <a16:creationId xmlns:a16="http://schemas.microsoft.com/office/drawing/2014/main" id="{8A8FD2F6-5259-450C-8973-65C864EF50B5}"/>
                    </a:ext>
                  </a:extLst>
                </p:cNvPr>
                <p:cNvSpPr/>
                <p:nvPr/>
              </p:nvSpPr>
              <p:spPr>
                <a:xfrm>
                  <a:off x="6145110" y="4233368"/>
                  <a:ext cx="174490" cy="165189"/>
                </a:xfrm>
                <a:custGeom>
                  <a:avLst/>
                  <a:gdLst>
                    <a:gd name="connsiteX0" fmla="*/ 174491 w 174490"/>
                    <a:gd name="connsiteY0" fmla="*/ 98965 h 165189"/>
                    <a:gd name="connsiteX1" fmla="*/ 0 w 174490"/>
                    <a:gd name="connsiteY1" fmla="*/ 0 h 165189"/>
                    <a:gd name="connsiteX2" fmla="*/ 0 w 174490"/>
                    <a:gd name="connsiteY2" fmla="*/ 66225 h 165189"/>
                    <a:gd name="connsiteX3" fmla="*/ 174491 w 174490"/>
                    <a:gd name="connsiteY3" fmla="*/ 165189 h 165189"/>
                    <a:gd name="connsiteX4" fmla="*/ 174491 w 174490"/>
                    <a:gd name="connsiteY4" fmla="*/ 98965 h 1651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90" h="165189">
                      <a:moveTo>
                        <a:pt x="174491" y="98965"/>
                      </a:moveTo>
                      <a:lnTo>
                        <a:pt x="0" y="0"/>
                      </a:lnTo>
                      <a:cubicBezTo>
                        <a:pt x="0" y="21951"/>
                        <a:pt x="0" y="44274"/>
                        <a:pt x="0" y="66225"/>
                      </a:cubicBezTo>
                      <a:lnTo>
                        <a:pt x="174491" y="165189"/>
                      </a:lnTo>
                      <a:cubicBezTo>
                        <a:pt x="174491" y="143239"/>
                        <a:pt x="174491" y="121288"/>
                        <a:pt x="174491" y="98965"/>
                      </a:cubicBezTo>
                      <a:close/>
                    </a:path>
                  </a:pathLst>
                </a:custGeom>
                <a:solidFill>
                  <a:srgbClr val="D2912A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761" name="Freeform: Shape 2760">
                  <a:extLst>
                    <a:ext uri="{FF2B5EF4-FFF2-40B4-BE49-F238E27FC236}">
                      <a16:creationId xmlns:a16="http://schemas.microsoft.com/office/drawing/2014/main" id="{E02DDE92-3735-4D8C-85A2-0BC26C548379}"/>
                    </a:ext>
                  </a:extLst>
                </p:cNvPr>
                <p:cNvSpPr/>
                <p:nvPr/>
              </p:nvSpPr>
              <p:spPr>
                <a:xfrm>
                  <a:off x="6180827" y="4260528"/>
                  <a:ext cx="101941" cy="110870"/>
                </a:xfrm>
                <a:custGeom>
                  <a:avLst/>
                  <a:gdLst>
                    <a:gd name="connsiteX0" fmla="*/ 101941 w 101941"/>
                    <a:gd name="connsiteY0" fmla="*/ 57667 h 110870"/>
                    <a:gd name="connsiteX1" fmla="*/ 101941 w 101941"/>
                    <a:gd name="connsiteY1" fmla="*/ 110870 h 110870"/>
                    <a:gd name="connsiteX2" fmla="*/ 10417 w 101941"/>
                    <a:gd name="connsiteY2" fmla="*/ 59156 h 110870"/>
                    <a:gd name="connsiteX3" fmla="*/ 0 w 101941"/>
                    <a:gd name="connsiteY3" fmla="*/ 53203 h 110870"/>
                    <a:gd name="connsiteX4" fmla="*/ 0 w 101941"/>
                    <a:gd name="connsiteY4" fmla="*/ 0 h 110870"/>
                    <a:gd name="connsiteX5" fmla="*/ 101941 w 101941"/>
                    <a:gd name="connsiteY5" fmla="*/ 57667 h 1108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1941" h="110870">
                      <a:moveTo>
                        <a:pt x="101941" y="57667"/>
                      </a:moveTo>
                      <a:cubicBezTo>
                        <a:pt x="101941" y="75526"/>
                        <a:pt x="101941" y="93384"/>
                        <a:pt x="101941" y="110870"/>
                      </a:cubicBezTo>
                      <a:lnTo>
                        <a:pt x="10417" y="59156"/>
                      </a:lnTo>
                      <a:lnTo>
                        <a:pt x="0" y="53203"/>
                      </a:lnTo>
                      <a:cubicBezTo>
                        <a:pt x="0" y="35345"/>
                        <a:pt x="0" y="17486"/>
                        <a:pt x="0" y="0"/>
                      </a:cubicBezTo>
                      <a:lnTo>
                        <a:pt x="101941" y="5766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2762" name="Graphic 2528">
                  <a:extLst>
                    <a:ext uri="{FF2B5EF4-FFF2-40B4-BE49-F238E27FC236}">
                      <a16:creationId xmlns:a16="http://schemas.microsoft.com/office/drawing/2014/main" id="{5A784606-D592-49E0-BD87-938DA34B5710}"/>
                    </a:ext>
                  </a:extLst>
                </p:cNvPr>
                <p:cNvGrpSpPr/>
                <p:nvPr/>
              </p:nvGrpSpPr>
              <p:grpSpPr>
                <a:xfrm>
                  <a:off x="6150691" y="4243413"/>
                  <a:ext cx="163329" cy="145470"/>
                  <a:chOff x="6150691" y="4243413"/>
                  <a:chExt cx="163329" cy="145470"/>
                </a:xfrm>
                <a:solidFill>
                  <a:srgbClr val="000000"/>
                </a:solidFill>
              </p:grpSpPr>
              <p:sp>
                <p:nvSpPr>
                  <p:cNvPr id="2763" name="Freeform: Shape 2762">
                    <a:extLst>
                      <a:ext uri="{FF2B5EF4-FFF2-40B4-BE49-F238E27FC236}">
                        <a16:creationId xmlns:a16="http://schemas.microsoft.com/office/drawing/2014/main" id="{77848FE1-EAA3-41C3-B499-372A286FA922}"/>
                      </a:ext>
                    </a:extLst>
                  </p:cNvPr>
                  <p:cNvSpPr/>
                  <p:nvPr/>
                </p:nvSpPr>
                <p:spPr>
                  <a:xfrm>
                    <a:off x="6290953" y="4322660"/>
                    <a:ext cx="23066" cy="66224"/>
                  </a:xfrm>
                  <a:custGeom>
                    <a:avLst/>
                    <a:gdLst>
                      <a:gd name="connsiteX0" fmla="*/ 23067 w 23066"/>
                      <a:gd name="connsiteY0" fmla="*/ 13022 h 66224"/>
                      <a:gd name="connsiteX1" fmla="*/ 23067 w 23066"/>
                      <a:gd name="connsiteY1" fmla="*/ 66225 h 66224"/>
                      <a:gd name="connsiteX2" fmla="*/ 0 w 23066"/>
                      <a:gd name="connsiteY2" fmla="*/ 53203 h 66224"/>
                      <a:gd name="connsiteX3" fmla="*/ 0 w 23066"/>
                      <a:gd name="connsiteY3" fmla="*/ 0 h 66224"/>
                      <a:gd name="connsiteX4" fmla="*/ 23067 w 23066"/>
                      <a:gd name="connsiteY4" fmla="*/ 13022 h 66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66" h="66224">
                        <a:moveTo>
                          <a:pt x="23067" y="13022"/>
                        </a:moveTo>
                        <a:cubicBezTo>
                          <a:pt x="23067" y="30880"/>
                          <a:pt x="23067" y="48738"/>
                          <a:pt x="23067" y="66225"/>
                        </a:cubicBezTo>
                        <a:lnTo>
                          <a:pt x="0" y="53203"/>
                        </a:lnTo>
                        <a:cubicBezTo>
                          <a:pt x="0" y="35345"/>
                          <a:pt x="0" y="17486"/>
                          <a:pt x="0" y="0"/>
                        </a:cubicBezTo>
                        <a:lnTo>
                          <a:pt x="23067" y="13022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764" name="Freeform: Shape 2763">
                    <a:extLst>
                      <a:ext uri="{FF2B5EF4-FFF2-40B4-BE49-F238E27FC236}">
                        <a16:creationId xmlns:a16="http://schemas.microsoft.com/office/drawing/2014/main" id="{2A0317B6-B628-4487-AC3A-3F400BDAD86C}"/>
                      </a:ext>
                    </a:extLst>
                  </p:cNvPr>
                  <p:cNvSpPr/>
                  <p:nvPr/>
                </p:nvSpPr>
                <p:spPr>
                  <a:xfrm>
                    <a:off x="6150691" y="4243413"/>
                    <a:ext cx="23066" cy="66224"/>
                  </a:xfrm>
                  <a:custGeom>
                    <a:avLst/>
                    <a:gdLst>
                      <a:gd name="connsiteX0" fmla="*/ 23067 w 23066"/>
                      <a:gd name="connsiteY0" fmla="*/ 13022 h 66224"/>
                      <a:gd name="connsiteX1" fmla="*/ 23067 w 23066"/>
                      <a:gd name="connsiteY1" fmla="*/ 66225 h 66224"/>
                      <a:gd name="connsiteX2" fmla="*/ 0 w 23066"/>
                      <a:gd name="connsiteY2" fmla="*/ 53203 h 66224"/>
                      <a:gd name="connsiteX3" fmla="*/ 0 w 23066"/>
                      <a:gd name="connsiteY3" fmla="*/ 0 h 66224"/>
                      <a:gd name="connsiteX4" fmla="*/ 23067 w 23066"/>
                      <a:gd name="connsiteY4" fmla="*/ 13022 h 66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66" h="66224">
                        <a:moveTo>
                          <a:pt x="23067" y="13022"/>
                        </a:moveTo>
                        <a:cubicBezTo>
                          <a:pt x="23067" y="30880"/>
                          <a:pt x="23067" y="48738"/>
                          <a:pt x="23067" y="66225"/>
                        </a:cubicBezTo>
                        <a:lnTo>
                          <a:pt x="0" y="53203"/>
                        </a:lnTo>
                        <a:cubicBezTo>
                          <a:pt x="0" y="35345"/>
                          <a:pt x="0" y="17486"/>
                          <a:pt x="0" y="0"/>
                        </a:cubicBezTo>
                        <a:lnTo>
                          <a:pt x="23067" y="13022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2765" name="Graphic 2528">
                  <a:extLst>
                    <a:ext uri="{FF2B5EF4-FFF2-40B4-BE49-F238E27FC236}">
                      <a16:creationId xmlns:a16="http://schemas.microsoft.com/office/drawing/2014/main" id="{5A784606-D592-49E0-BD87-938DA34B5710}"/>
                    </a:ext>
                  </a:extLst>
                </p:cNvPr>
                <p:cNvGrpSpPr/>
                <p:nvPr/>
              </p:nvGrpSpPr>
              <p:grpSpPr>
                <a:xfrm>
                  <a:off x="6155899" y="4246390"/>
                  <a:ext cx="158120" cy="136169"/>
                  <a:chOff x="6155899" y="4246390"/>
                  <a:chExt cx="158120" cy="136169"/>
                </a:xfrm>
                <a:solidFill>
                  <a:srgbClr val="E5E6E5"/>
                </a:solidFill>
              </p:grpSpPr>
              <p:sp>
                <p:nvSpPr>
                  <p:cNvPr id="2766" name="Freeform: Shape 2765">
                    <a:extLst>
                      <a:ext uri="{FF2B5EF4-FFF2-40B4-BE49-F238E27FC236}">
                        <a16:creationId xmlns:a16="http://schemas.microsoft.com/office/drawing/2014/main" id="{163A3DD8-1309-4CFD-BC4D-E47DB0340DA3}"/>
                      </a:ext>
                    </a:extLst>
                  </p:cNvPr>
                  <p:cNvSpPr/>
                  <p:nvPr/>
                </p:nvSpPr>
                <p:spPr>
                  <a:xfrm>
                    <a:off x="6296162" y="4325636"/>
                    <a:ext cx="17858" cy="56923"/>
                  </a:xfrm>
                  <a:custGeom>
                    <a:avLst/>
                    <a:gdLst>
                      <a:gd name="connsiteX0" fmla="*/ 17858 w 17858"/>
                      <a:gd name="connsiteY0" fmla="*/ 56923 h 56923"/>
                      <a:gd name="connsiteX1" fmla="*/ 0 w 17858"/>
                      <a:gd name="connsiteY1" fmla="*/ 46878 h 56923"/>
                      <a:gd name="connsiteX2" fmla="*/ 0 w 17858"/>
                      <a:gd name="connsiteY2" fmla="*/ 0 h 56923"/>
                      <a:gd name="connsiteX3" fmla="*/ 17858 w 17858"/>
                      <a:gd name="connsiteY3" fmla="*/ 10045 h 56923"/>
                      <a:gd name="connsiteX4" fmla="*/ 17858 w 17858"/>
                      <a:gd name="connsiteY4" fmla="*/ 56923 h 569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58" h="56923">
                        <a:moveTo>
                          <a:pt x="17858" y="56923"/>
                        </a:moveTo>
                        <a:lnTo>
                          <a:pt x="0" y="46878"/>
                        </a:lnTo>
                        <a:lnTo>
                          <a:pt x="0" y="0"/>
                        </a:lnTo>
                        <a:lnTo>
                          <a:pt x="17858" y="10045"/>
                        </a:lnTo>
                        <a:lnTo>
                          <a:pt x="17858" y="56923"/>
                        </a:lnTo>
                        <a:close/>
                      </a:path>
                    </a:pathLst>
                  </a:custGeom>
                  <a:solidFill>
                    <a:srgbClr val="E5E6E5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767" name="Freeform: Shape 2766">
                    <a:extLst>
                      <a:ext uri="{FF2B5EF4-FFF2-40B4-BE49-F238E27FC236}">
                        <a16:creationId xmlns:a16="http://schemas.microsoft.com/office/drawing/2014/main" id="{1A77344D-AB4F-4868-8517-B558151D8EE7}"/>
                      </a:ext>
                    </a:extLst>
                  </p:cNvPr>
                  <p:cNvSpPr/>
                  <p:nvPr/>
                </p:nvSpPr>
                <p:spPr>
                  <a:xfrm>
                    <a:off x="6155899" y="4246390"/>
                    <a:ext cx="17858" cy="56923"/>
                  </a:xfrm>
                  <a:custGeom>
                    <a:avLst/>
                    <a:gdLst>
                      <a:gd name="connsiteX0" fmla="*/ 17858 w 17858"/>
                      <a:gd name="connsiteY0" fmla="*/ 56923 h 56923"/>
                      <a:gd name="connsiteX1" fmla="*/ 0 w 17858"/>
                      <a:gd name="connsiteY1" fmla="*/ 46878 h 56923"/>
                      <a:gd name="connsiteX2" fmla="*/ 0 w 17858"/>
                      <a:gd name="connsiteY2" fmla="*/ 0 h 56923"/>
                      <a:gd name="connsiteX3" fmla="*/ 17858 w 17858"/>
                      <a:gd name="connsiteY3" fmla="*/ 10045 h 56923"/>
                      <a:gd name="connsiteX4" fmla="*/ 17858 w 17858"/>
                      <a:gd name="connsiteY4" fmla="*/ 56923 h 569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58" h="56923">
                        <a:moveTo>
                          <a:pt x="17858" y="56923"/>
                        </a:moveTo>
                        <a:lnTo>
                          <a:pt x="0" y="46878"/>
                        </a:lnTo>
                        <a:lnTo>
                          <a:pt x="0" y="0"/>
                        </a:lnTo>
                        <a:lnTo>
                          <a:pt x="17858" y="10045"/>
                        </a:lnTo>
                        <a:lnTo>
                          <a:pt x="17858" y="56923"/>
                        </a:lnTo>
                        <a:close/>
                      </a:path>
                    </a:pathLst>
                  </a:custGeom>
                  <a:solidFill>
                    <a:srgbClr val="E5E6E5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sp>
              <p:nvSpPr>
                <p:cNvPr id="2768" name="Freeform: Shape 2767">
                  <a:extLst>
                    <a:ext uri="{FF2B5EF4-FFF2-40B4-BE49-F238E27FC236}">
                      <a16:creationId xmlns:a16="http://schemas.microsoft.com/office/drawing/2014/main" id="{14E53FC4-ACE6-4BA2-91EA-FE562830B064}"/>
                    </a:ext>
                  </a:extLst>
                </p:cNvPr>
                <p:cNvSpPr/>
                <p:nvPr/>
              </p:nvSpPr>
              <p:spPr>
                <a:xfrm>
                  <a:off x="6307323" y="3736311"/>
                  <a:ext cx="553236" cy="306195"/>
                </a:xfrm>
                <a:custGeom>
                  <a:avLst/>
                  <a:gdLst>
                    <a:gd name="connsiteX0" fmla="*/ 553236 w 553236"/>
                    <a:gd name="connsiteY0" fmla="*/ 107522 h 306195"/>
                    <a:gd name="connsiteX1" fmla="*/ 363491 w 553236"/>
                    <a:gd name="connsiteY1" fmla="*/ 0 h 306195"/>
                    <a:gd name="connsiteX2" fmla="*/ 0 w 553236"/>
                    <a:gd name="connsiteY2" fmla="*/ 198674 h 306195"/>
                    <a:gd name="connsiteX3" fmla="*/ 189745 w 553236"/>
                    <a:gd name="connsiteY3" fmla="*/ 306196 h 306195"/>
                    <a:gd name="connsiteX4" fmla="*/ 553236 w 553236"/>
                    <a:gd name="connsiteY4" fmla="*/ 107522 h 3061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53236" h="306195">
                      <a:moveTo>
                        <a:pt x="553236" y="107522"/>
                      </a:moveTo>
                      <a:lnTo>
                        <a:pt x="363491" y="0"/>
                      </a:lnTo>
                      <a:cubicBezTo>
                        <a:pt x="241832" y="66597"/>
                        <a:pt x="121288" y="132077"/>
                        <a:pt x="0" y="198674"/>
                      </a:cubicBezTo>
                      <a:lnTo>
                        <a:pt x="189745" y="306196"/>
                      </a:lnTo>
                      <a:cubicBezTo>
                        <a:pt x="310660" y="239971"/>
                        <a:pt x="431948" y="173747"/>
                        <a:pt x="553236" y="107522"/>
                      </a:cubicBezTo>
                      <a:close/>
                    </a:path>
                  </a:pathLst>
                </a:custGeom>
                <a:solidFill>
                  <a:schemeClr val="accent2">
                    <a:lumMod val="60000"/>
                    <a:lumOff val="40000"/>
                  </a:schemeClr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769" name="Freeform: Shape 2768">
                  <a:extLst>
                    <a:ext uri="{FF2B5EF4-FFF2-40B4-BE49-F238E27FC236}">
                      <a16:creationId xmlns:a16="http://schemas.microsoft.com/office/drawing/2014/main" id="{7A206204-36CD-4D2E-A6C3-252F3405E23A}"/>
                    </a:ext>
                  </a:extLst>
                </p:cNvPr>
                <p:cNvSpPr/>
                <p:nvPr/>
              </p:nvSpPr>
              <p:spPr>
                <a:xfrm>
                  <a:off x="6307323" y="3934613"/>
                  <a:ext cx="189744" cy="372792"/>
                </a:xfrm>
                <a:custGeom>
                  <a:avLst/>
                  <a:gdLst>
                    <a:gd name="connsiteX0" fmla="*/ 189745 w 189744"/>
                    <a:gd name="connsiteY0" fmla="*/ 107522 h 372792"/>
                    <a:gd name="connsiteX1" fmla="*/ 0 w 189744"/>
                    <a:gd name="connsiteY1" fmla="*/ 0 h 372792"/>
                    <a:gd name="connsiteX2" fmla="*/ 0 w 189744"/>
                    <a:gd name="connsiteY2" fmla="*/ 12650 h 372792"/>
                    <a:gd name="connsiteX3" fmla="*/ 0 w 189744"/>
                    <a:gd name="connsiteY3" fmla="*/ 257085 h 372792"/>
                    <a:gd name="connsiteX4" fmla="*/ 0 w 189744"/>
                    <a:gd name="connsiteY4" fmla="*/ 265270 h 372792"/>
                    <a:gd name="connsiteX5" fmla="*/ 189745 w 189744"/>
                    <a:gd name="connsiteY5" fmla="*/ 372792 h 372792"/>
                    <a:gd name="connsiteX6" fmla="*/ 189745 w 189744"/>
                    <a:gd name="connsiteY6" fmla="*/ 360143 h 372792"/>
                    <a:gd name="connsiteX7" fmla="*/ 189745 w 189744"/>
                    <a:gd name="connsiteY7" fmla="*/ 111615 h 372792"/>
                    <a:gd name="connsiteX8" fmla="*/ 189745 w 189744"/>
                    <a:gd name="connsiteY8" fmla="*/ 107522 h 3727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89744" h="372792">
                      <a:moveTo>
                        <a:pt x="189745" y="107522"/>
                      </a:moveTo>
                      <a:lnTo>
                        <a:pt x="0" y="0"/>
                      </a:lnTo>
                      <a:lnTo>
                        <a:pt x="0" y="12650"/>
                      </a:lnTo>
                      <a:cubicBezTo>
                        <a:pt x="0" y="94128"/>
                        <a:pt x="0" y="175607"/>
                        <a:pt x="0" y="257085"/>
                      </a:cubicBezTo>
                      <a:lnTo>
                        <a:pt x="0" y="265270"/>
                      </a:lnTo>
                      <a:lnTo>
                        <a:pt x="189745" y="372792"/>
                      </a:lnTo>
                      <a:lnTo>
                        <a:pt x="189745" y="360143"/>
                      </a:lnTo>
                      <a:cubicBezTo>
                        <a:pt x="189745" y="277176"/>
                        <a:pt x="189745" y="194581"/>
                        <a:pt x="189745" y="111615"/>
                      </a:cubicBezTo>
                      <a:lnTo>
                        <a:pt x="189745" y="107522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770" name="Freeform: Shape 2769">
                  <a:extLst>
                    <a:ext uri="{FF2B5EF4-FFF2-40B4-BE49-F238E27FC236}">
                      <a16:creationId xmlns:a16="http://schemas.microsoft.com/office/drawing/2014/main" id="{66E2CEC1-A2F5-456C-BD7D-79A6EA107470}"/>
                    </a:ext>
                  </a:extLst>
                </p:cNvPr>
                <p:cNvSpPr/>
                <p:nvPr/>
              </p:nvSpPr>
              <p:spPr>
                <a:xfrm>
                  <a:off x="6292441" y="4127334"/>
                  <a:ext cx="534261" cy="337639"/>
                </a:xfrm>
                <a:custGeom>
                  <a:avLst/>
                  <a:gdLst>
                    <a:gd name="connsiteX0" fmla="*/ 27159 w 534261"/>
                    <a:gd name="connsiteY0" fmla="*/ 204999 h 337639"/>
                    <a:gd name="connsiteX1" fmla="*/ 27159 w 534261"/>
                    <a:gd name="connsiteY1" fmla="*/ 271223 h 337639"/>
                    <a:gd name="connsiteX2" fmla="*/ 5953 w 534261"/>
                    <a:gd name="connsiteY2" fmla="*/ 282757 h 337639"/>
                    <a:gd name="connsiteX3" fmla="*/ 0 w 534261"/>
                    <a:gd name="connsiteY3" fmla="*/ 293174 h 337639"/>
                    <a:gd name="connsiteX4" fmla="*/ 0 w 534261"/>
                    <a:gd name="connsiteY4" fmla="*/ 332983 h 337639"/>
                    <a:gd name="connsiteX5" fmla="*/ 5953 w 534261"/>
                    <a:gd name="connsiteY5" fmla="*/ 337076 h 337639"/>
                    <a:gd name="connsiteX6" fmla="*/ 194953 w 534261"/>
                    <a:gd name="connsiteY6" fmla="*/ 234018 h 337639"/>
                    <a:gd name="connsiteX7" fmla="*/ 383954 w 534261"/>
                    <a:gd name="connsiteY7" fmla="*/ 130961 h 337639"/>
                    <a:gd name="connsiteX8" fmla="*/ 498173 w 534261"/>
                    <a:gd name="connsiteY8" fmla="*/ 68457 h 337639"/>
                    <a:gd name="connsiteX9" fmla="*/ 534262 w 534261"/>
                    <a:gd name="connsiteY9" fmla="*/ 48738 h 337639"/>
                    <a:gd name="connsiteX10" fmla="*/ 534262 w 534261"/>
                    <a:gd name="connsiteY10" fmla="*/ 372 h 337639"/>
                    <a:gd name="connsiteX11" fmla="*/ 204999 w 534261"/>
                    <a:gd name="connsiteY11" fmla="*/ 180071 h 337639"/>
                    <a:gd name="connsiteX12" fmla="*/ 190489 w 534261"/>
                    <a:gd name="connsiteY12" fmla="*/ 171142 h 337639"/>
                    <a:gd name="connsiteX13" fmla="*/ 190489 w 534261"/>
                    <a:gd name="connsiteY13" fmla="*/ 85571 h 337639"/>
                    <a:gd name="connsiteX14" fmla="*/ 190489 w 534261"/>
                    <a:gd name="connsiteY14" fmla="*/ 0 h 337639"/>
                    <a:gd name="connsiteX15" fmla="*/ 78502 w 534261"/>
                    <a:gd name="connsiteY15" fmla="*/ 61388 h 337639"/>
                    <a:gd name="connsiteX16" fmla="*/ 53203 w 534261"/>
                    <a:gd name="connsiteY16" fmla="*/ 133193 h 337639"/>
                    <a:gd name="connsiteX17" fmla="*/ 27159 w 534261"/>
                    <a:gd name="connsiteY17" fmla="*/ 204999 h 3376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534261" h="337639">
                      <a:moveTo>
                        <a:pt x="27159" y="204999"/>
                      </a:moveTo>
                      <a:cubicBezTo>
                        <a:pt x="27159" y="226950"/>
                        <a:pt x="27159" y="249272"/>
                        <a:pt x="27159" y="271223"/>
                      </a:cubicBezTo>
                      <a:cubicBezTo>
                        <a:pt x="20091" y="274944"/>
                        <a:pt x="13022" y="279036"/>
                        <a:pt x="5953" y="282757"/>
                      </a:cubicBezTo>
                      <a:cubicBezTo>
                        <a:pt x="2976" y="284617"/>
                        <a:pt x="0" y="289082"/>
                        <a:pt x="0" y="293174"/>
                      </a:cubicBezTo>
                      <a:cubicBezTo>
                        <a:pt x="0" y="306568"/>
                        <a:pt x="0" y="319962"/>
                        <a:pt x="0" y="332983"/>
                      </a:cubicBezTo>
                      <a:cubicBezTo>
                        <a:pt x="0" y="337076"/>
                        <a:pt x="2604" y="338564"/>
                        <a:pt x="5953" y="337076"/>
                      </a:cubicBezTo>
                      <a:cubicBezTo>
                        <a:pt x="68829" y="302847"/>
                        <a:pt x="132077" y="268247"/>
                        <a:pt x="194953" y="234018"/>
                      </a:cubicBezTo>
                      <a:cubicBezTo>
                        <a:pt x="257830" y="199790"/>
                        <a:pt x="320706" y="165562"/>
                        <a:pt x="383954" y="130961"/>
                      </a:cubicBezTo>
                      <a:cubicBezTo>
                        <a:pt x="421903" y="110126"/>
                        <a:pt x="460224" y="89292"/>
                        <a:pt x="498173" y="68457"/>
                      </a:cubicBezTo>
                      <a:cubicBezTo>
                        <a:pt x="510079" y="61760"/>
                        <a:pt x="522356" y="55435"/>
                        <a:pt x="534262" y="48738"/>
                      </a:cubicBezTo>
                      <a:cubicBezTo>
                        <a:pt x="534262" y="27159"/>
                        <a:pt x="534262" y="22323"/>
                        <a:pt x="534262" y="372"/>
                      </a:cubicBezTo>
                      <a:lnTo>
                        <a:pt x="204999" y="180071"/>
                      </a:lnTo>
                      <a:lnTo>
                        <a:pt x="190489" y="171142"/>
                      </a:lnTo>
                      <a:cubicBezTo>
                        <a:pt x="190489" y="142494"/>
                        <a:pt x="190489" y="114219"/>
                        <a:pt x="190489" y="85571"/>
                      </a:cubicBezTo>
                      <a:cubicBezTo>
                        <a:pt x="190489" y="56923"/>
                        <a:pt x="190489" y="28648"/>
                        <a:pt x="190489" y="0"/>
                      </a:cubicBezTo>
                      <a:cubicBezTo>
                        <a:pt x="153284" y="20463"/>
                        <a:pt x="115707" y="40925"/>
                        <a:pt x="78502" y="61388"/>
                      </a:cubicBezTo>
                      <a:cubicBezTo>
                        <a:pt x="69945" y="85199"/>
                        <a:pt x="61760" y="109382"/>
                        <a:pt x="53203" y="133193"/>
                      </a:cubicBezTo>
                      <a:cubicBezTo>
                        <a:pt x="44274" y="157376"/>
                        <a:pt x="35717" y="181188"/>
                        <a:pt x="27159" y="204999"/>
                      </a:cubicBezTo>
                      <a:close/>
                    </a:path>
                  </a:pathLst>
                </a:custGeom>
                <a:solidFill>
                  <a:srgbClr val="424242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771" name="Freeform: Shape 2770">
                  <a:extLst>
                    <a:ext uri="{FF2B5EF4-FFF2-40B4-BE49-F238E27FC236}">
                      <a16:creationId xmlns:a16="http://schemas.microsoft.com/office/drawing/2014/main" id="{10024451-F323-4144-A73E-BACDA6969EDA}"/>
                    </a:ext>
                  </a:extLst>
                </p:cNvPr>
                <p:cNvSpPr/>
                <p:nvPr/>
              </p:nvSpPr>
              <p:spPr>
                <a:xfrm>
                  <a:off x="6292813" y="4128078"/>
                  <a:ext cx="189744" cy="337639"/>
                </a:xfrm>
                <a:custGeom>
                  <a:avLst/>
                  <a:gdLst>
                    <a:gd name="connsiteX0" fmla="*/ 189745 w 189744"/>
                    <a:gd name="connsiteY0" fmla="*/ 235879 h 337639"/>
                    <a:gd name="connsiteX1" fmla="*/ 189745 w 189744"/>
                    <a:gd name="connsiteY1" fmla="*/ 0 h 337639"/>
                    <a:gd name="connsiteX2" fmla="*/ 77758 w 189744"/>
                    <a:gd name="connsiteY2" fmla="*/ 61388 h 337639"/>
                    <a:gd name="connsiteX3" fmla="*/ 52459 w 189744"/>
                    <a:gd name="connsiteY3" fmla="*/ 133193 h 337639"/>
                    <a:gd name="connsiteX4" fmla="*/ 27160 w 189744"/>
                    <a:gd name="connsiteY4" fmla="*/ 204999 h 337639"/>
                    <a:gd name="connsiteX5" fmla="*/ 27160 w 189744"/>
                    <a:gd name="connsiteY5" fmla="*/ 271223 h 337639"/>
                    <a:gd name="connsiteX6" fmla="*/ 5953 w 189744"/>
                    <a:gd name="connsiteY6" fmla="*/ 282757 h 337639"/>
                    <a:gd name="connsiteX7" fmla="*/ 0 w 189744"/>
                    <a:gd name="connsiteY7" fmla="*/ 293174 h 337639"/>
                    <a:gd name="connsiteX8" fmla="*/ 0 w 189744"/>
                    <a:gd name="connsiteY8" fmla="*/ 332983 h 337639"/>
                    <a:gd name="connsiteX9" fmla="*/ 5953 w 189744"/>
                    <a:gd name="connsiteY9" fmla="*/ 337076 h 337639"/>
                    <a:gd name="connsiteX10" fmla="*/ 189745 w 189744"/>
                    <a:gd name="connsiteY10" fmla="*/ 235879 h 3376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89744" h="337639">
                      <a:moveTo>
                        <a:pt x="189745" y="235879"/>
                      </a:moveTo>
                      <a:lnTo>
                        <a:pt x="189745" y="0"/>
                      </a:lnTo>
                      <a:cubicBezTo>
                        <a:pt x="152540" y="20463"/>
                        <a:pt x="114963" y="40925"/>
                        <a:pt x="77758" y="61388"/>
                      </a:cubicBezTo>
                      <a:cubicBezTo>
                        <a:pt x="69201" y="85199"/>
                        <a:pt x="61016" y="109382"/>
                        <a:pt x="52459" y="133193"/>
                      </a:cubicBezTo>
                      <a:cubicBezTo>
                        <a:pt x="43902" y="157004"/>
                        <a:pt x="35717" y="180815"/>
                        <a:pt x="27160" y="204999"/>
                      </a:cubicBezTo>
                      <a:cubicBezTo>
                        <a:pt x="27160" y="226950"/>
                        <a:pt x="27160" y="249272"/>
                        <a:pt x="27160" y="271223"/>
                      </a:cubicBezTo>
                      <a:cubicBezTo>
                        <a:pt x="20091" y="274944"/>
                        <a:pt x="13022" y="279036"/>
                        <a:pt x="5953" y="282757"/>
                      </a:cubicBezTo>
                      <a:cubicBezTo>
                        <a:pt x="2976" y="284617"/>
                        <a:pt x="0" y="289081"/>
                        <a:pt x="0" y="293174"/>
                      </a:cubicBezTo>
                      <a:cubicBezTo>
                        <a:pt x="0" y="306568"/>
                        <a:pt x="0" y="319962"/>
                        <a:pt x="0" y="332983"/>
                      </a:cubicBezTo>
                      <a:cubicBezTo>
                        <a:pt x="0" y="337076"/>
                        <a:pt x="2604" y="338564"/>
                        <a:pt x="5953" y="337076"/>
                      </a:cubicBezTo>
                      <a:cubicBezTo>
                        <a:pt x="66969" y="302847"/>
                        <a:pt x="128357" y="269363"/>
                        <a:pt x="189745" y="235879"/>
                      </a:cubicBezTo>
                      <a:close/>
                    </a:path>
                  </a:pathLst>
                </a:custGeom>
                <a:solidFill>
                  <a:srgbClr val="F4AF1C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2772" name="Graphic 2528">
                  <a:extLst>
                    <a:ext uri="{FF2B5EF4-FFF2-40B4-BE49-F238E27FC236}">
                      <a16:creationId xmlns:a16="http://schemas.microsoft.com/office/drawing/2014/main" id="{5A784606-D592-49E0-BD87-938DA34B5710}"/>
                    </a:ext>
                  </a:extLst>
                </p:cNvPr>
                <p:cNvGrpSpPr/>
                <p:nvPr/>
              </p:nvGrpSpPr>
              <p:grpSpPr>
                <a:xfrm>
                  <a:off x="6351597" y="4150029"/>
                  <a:ext cx="431576" cy="315496"/>
                  <a:chOff x="6351597" y="4150029"/>
                  <a:chExt cx="431576" cy="315496"/>
                </a:xfrm>
                <a:solidFill>
                  <a:srgbClr val="000002"/>
                </a:solidFill>
              </p:grpSpPr>
              <p:sp>
                <p:nvSpPr>
                  <p:cNvPr id="2773" name="Freeform: Shape 2772">
                    <a:extLst>
                      <a:ext uri="{FF2B5EF4-FFF2-40B4-BE49-F238E27FC236}">
                        <a16:creationId xmlns:a16="http://schemas.microsoft.com/office/drawing/2014/main" id="{E044F6C7-77FF-4758-93A2-DB71CFF13385}"/>
                      </a:ext>
                    </a:extLst>
                  </p:cNvPr>
                  <p:cNvSpPr/>
                  <p:nvPr/>
                </p:nvSpPr>
                <p:spPr>
                  <a:xfrm>
                    <a:off x="6366107" y="4451761"/>
                    <a:ext cx="14881" cy="9301"/>
                  </a:xfrm>
                  <a:custGeom>
                    <a:avLst/>
                    <a:gdLst>
                      <a:gd name="connsiteX0" fmla="*/ 13766 w 14881"/>
                      <a:gd name="connsiteY0" fmla="*/ 9301 h 9301"/>
                      <a:gd name="connsiteX1" fmla="*/ 0 w 14881"/>
                      <a:gd name="connsiteY1" fmla="*/ 2976 h 9301"/>
                      <a:gd name="connsiteX2" fmla="*/ 0 w 14881"/>
                      <a:gd name="connsiteY2" fmla="*/ 2604 h 9301"/>
                      <a:gd name="connsiteX3" fmla="*/ 372 w 14881"/>
                      <a:gd name="connsiteY3" fmla="*/ 2232 h 9301"/>
                      <a:gd name="connsiteX4" fmla="*/ 372 w 14881"/>
                      <a:gd name="connsiteY4" fmla="*/ 1860 h 9301"/>
                      <a:gd name="connsiteX5" fmla="*/ 372 w 14881"/>
                      <a:gd name="connsiteY5" fmla="*/ 1488 h 9301"/>
                      <a:gd name="connsiteX6" fmla="*/ 744 w 14881"/>
                      <a:gd name="connsiteY6" fmla="*/ 1116 h 9301"/>
                      <a:gd name="connsiteX7" fmla="*/ 744 w 14881"/>
                      <a:gd name="connsiteY7" fmla="*/ 744 h 9301"/>
                      <a:gd name="connsiteX8" fmla="*/ 744 w 14881"/>
                      <a:gd name="connsiteY8" fmla="*/ 372 h 9301"/>
                      <a:gd name="connsiteX9" fmla="*/ 1116 w 14881"/>
                      <a:gd name="connsiteY9" fmla="*/ 0 h 9301"/>
                      <a:gd name="connsiteX10" fmla="*/ 14882 w 14881"/>
                      <a:gd name="connsiteY10" fmla="*/ 5953 h 9301"/>
                      <a:gd name="connsiteX11" fmla="*/ 14510 w 14881"/>
                      <a:gd name="connsiteY11" fmla="*/ 6325 h 9301"/>
                      <a:gd name="connsiteX12" fmla="*/ 14510 w 14881"/>
                      <a:gd name="connsiteY12" fmla="*/ 6697 h 9301"/>
                      <a:gd name="connsiteX13" fmla="*/ 14510 w 14881"/>
                      <a:gd name="connsiteY13" fmla="*/ 7069 h 9301"/>
                      <a:gd name="connsiteX14" fmla="*/ 14138 w 14881"/>
                      <a:gd name="connsiteY14" fmla="*/ 7813 h 9301"/>
                      <a:gd name="connsiteX15" fmla="*/ 14138 w 14881"/>
                      <a:gd name="connsiteY15" fmla="*/ 8185 h 9301"/>
                      <a:gd name="connsiteX16" fmla="*/ 14138 w 14881"/>
                      <a:gd name="connsiteY16" fmla="*/ 8557 h 9301"/>
                      <a:gd name="connsiteX17" fmla="*/ 13766 w 14881"/>
                      <a:gd name="connsiteY17" fmla="*/ 8929 h 93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4881" h="9301">
                        <a:moveTo>
                          <a:pt x="13766" y="9301"/>
                        </a:moveTo>
                        <a:lnTo>
                          <a:pt x="0" y="2976"/>
                        </a:lnTo>
                        <a:lnTo>
                          <a:pt x="0" y="2604"/>
                        </a:lnTo>
                        <a:lnTo>
                          <a:pt x="372" y="2232"/>
                        </a:lnTo>
                        <a:lnTo>
                          <a:pt x="372" y="1860"/>
                        </a:lnTo>
                        <a:lnTo>
                          <a:pt x="372" y="1488"/>
                        </a:lnTo>
                        <a:lnTo>
                          <a:pt x="744" y="1116"/>
                        </a:lnTo>
                        <a:lnTo>
                          <a:pt x="744" y="744"/>
                        </a:lnTo>
                        <a:lnTo>
                          <a:pt x="744" y="372"/>
                        </a:lnTo>
                        <a:lnTo>
                          <a:pt x="1116" y="0"/>
                        </a:lnTo>
                        <a:lnTo>
                          <a:pt x="14882" y="5953"/>
                        </a:lnTo>
                        <a:lnTo>
                          <a:pt x="14510" y="6325"/>
                        </a:lnTo>
                        <a:lnTo>
                          <a:pt x="14510" y="6697"/>
                        </a:lnTo>
                        <a:lnTo>
                          <a:pt x="14510" y="7069"/>
                        </a:lnTo>
                        <a:lnTo>
                          <a:pt x="14138" y="7813"/>
                        </a:lnTo>
                        <a:lnTo>
                          <a:pt x="14138" y="8185"/>
                        </a:lnTo>
                        <a:lnTo>
                          <a:pt x="14138" y="8557"/>
                        </a:lnTo>
                        <a:lnTo>
                          <a:pt x="13766" y="8929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774" name="Freeform: Shape 2773">
                    <a:extLst>
                      <a:ext uri="{FF2B5EF4-FFF2-40B4-BE49-F238E27FC236}">
                        <a16:creationId xmlns:a16="http://schemas.microsoft.com/office/drawing/2014/main" id="{F0314184-DEB5-4593-BE2A-78AF0ED08FFE}"/>
                      </a:ext>
                    </a:extLst>
                  </p:cNvPr>
                  <p:cNvSpPr/>
                  <p:nvPr/>
                </p:nvSpPr>
                <p:spPr>
                  <a:xfrm>
                    <a:off x="6355317" y="4437623"/>
                    <a:ext cx="15253" cy="8557"/>
                  </a:xfrm>
                  <a:custGeom>
                    <a:avLst/>
                    <a:gdLst>
                      <a:gd name="connsiteX0" fmla="*/ 13766 w 15253"/>
                      <a:gd name="connsiteY0" fmla="*/ 8557 h 8557"/>
                      <a:gd name="connsiteX1" fmla="*/ 0 w 15253"/>
                      <a:gd name="connsiteY1" fmla="*/ 2604 h 8557"/>
                      <a:gd name="connsiteX2" fmla="*/ 0 w 15253"/>
                      <a:gd name="connsiteY2" fmla="*/ 2232 h 8557"/>
                      <a:gd name="connsiteX3" fmla="*/ 372 w 15253"/>
                      <a:gd name="connsiteY3" fmla="*/ 1860 h 8557"/>
                      <a:gd name="connsiteX4" fmla="*/ 372 w 15253"/>
                      <a:gd name="connsiteY4" fmla="*/ 1488 h 8557"/>
                      <a:gd name="connsiteX5" fmla="*/ 744 w 15253"/>
                      <a:gd name="connsiteY5" fmla="*/ 1116 h 8557"/>
                      <a:gd name="connsiteX6" fmla="*/ 1116 w 15253"/>
                      <a:gd name="connsiteY6" fmla="*/ 744 h 8557"/>
                      <a:gd name="connsiteX7" fmla="*/ 1116 w 15253"/>
                      <a:gd name="connsiteY7" fmla="*/ 372 h 8557"/>
                      <a:gd name="connsiteX8" fmla="*/ 1488 w 15253"/>
                      <a:gd name="connsiteY8" fmla="*/ 0 h 8557"/>
                      <a:gd name="connsiteX9" fmla="*/ 1488 w 15253"/>
                      <a:gd name="connsiteY9" fmla="*/ 0 h 8557"/>
                      <a:gd name="connsiteX10" fmla="*/ 15254 w 15253"/>
                      <a:gd name="connsiteY10" fmla="*/ 5953 h 8557"/>
                      <a:gd name="connsiteX11" fmla="*/ 15254 w 15253"/>
                      <a:gd name="connsiteY11" fmla="*/ 6325 h 8557"/>
                      <a:gd name="connsiteX12" fmla="*/ 14882 w 15253"/>
                      <a:gd name="connsiteY12" fmla="*/ 6697 h 8557"/>
                      <a:gd name="connsiteX13" fmla="*/ 14510 w 15253"/>
                      <a:gd name="connsiteY13" fmla="*/ 7069 h 8557"/>
                      <a:gd name="connsiteX14" fmla="*/ 14510 w 15253"/>
                      <a:gd name="connsiteY14" fmla="*/ 7441 h 8557"/>
                      <a:gd name="connsiteX15" fmla="*/ 14138 w 15253"/>
                      <a:gd name="connsiteY15" fmla="*/ 7813 h 8557"/>
                      <a:gd name="connsiteX16" fmla="*/ 14138 w 15253"/>
                      <a:gd name="connsiteY16" fmla="*/ 7813 h 8557"/>
                      <a:gd name="connsiteX17" fmla="*/ 13766 w 15253"/>
                      <a:gd name="connsiteY17" fmla="*/ 8185 h 85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5253" h="8557">
                        <a:moveTo>
                          <a:pt x="13766" y="8557"/>
                        </a:moveTo>
                        <a:lnTo>
                          <a:pt x="0" y="2604"/>
                        </a:lnTo>
                        <a:lnTo>
                          <a:pt x="0" y="2232"/>
                        </a:lnTo>
                        <a:lnTo>
                          <a:pt x="372" y="1860"/>
                        </a:lnTo>
                        <a:lnTo>
                          <a:pt x="372" y="1488"/>
                        </a:lnTo>
                        <a:lnTo>
                          <a:pt x="744" y="1116"/>
                        </a:lnTo>
                        <a:lnTo>
                          <a:pt x="1116" y="744"/>
                        </a:lnTo>
                        <a:lnTo>
                          <a:pt x="1116" y="372"/>
                        </a:lnTo>
                        <a:lnTo>
                          <a:pt x="1488" y="0"/>
                        </a:lnTo>
                        <a:lnTo>
                          <a:pt x="1488" y="0"/>
                        </a:lnTo>
                        <a:lnTo>
                          <a:pt x="15254" y="5953"/>
                        </a:lnTo>
                        <a:lnTo>
                          <a:pt x="15254" y="6325"/>
                        </a:lnTo>
                        <a:lnTo>
                          <a:pt x="14882" y="6697"/>
                        </a:lnTo>
                        <a:lnTo>
                          <a:pt x="14510" y="7069"/>
                        </a:lnTo>
                        <a:lnTo>
                          <a:pt x="14510" y="7441"/>
                        </a:lnTo>
                        <a:lnTo>
                          <a:pt x="14138" y="7813"/>
                        </a:lnTo>
                        <a:lnTo>
                          <a:pt x="14138" y="7813"/>
                        </a:lnTo>
                        <a:lnTo>
                          <a:pt x="13766" y="818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775" name="Freeform: Shape 2774">
                    <a:extLst>
                      <a:ext uri="{FF2B5EF4-FFF2-40B4-BE49-F238E27FC236}">
                        <a16:creationId xmlns:a16="http://schemas.microsoft.com/office/drawing/2014/main" id="{290B8D5B-7D9E-4D26-8F28-B949E5AB324E}"/>
                      </a:ext>
                    </a:extLst>
                  </p:cNvPr>
                  <p:cNvSpPr/>
                  <p:nvPr/>
                </p:nvSpPr>
                <p:spPr>
                  <a:xfrm>
                    <a:off x="6352341" y="4430182"/>
                    <a:ext cx="15998" cy="14509"/>
                  </a:xfrm>
                  <a:custGeom>
                    <a:avLst/>
                    <a:gdLst>
                      <a:gd name="connsiteX0" fmla="*/ 15998 w 15998"/>
                      <a:gd name="connsiteY0" fmla="*/ 14510 h 14509"/>
                      <a:gd name="connsiteX1" fmla="*/ 2232 w 15998"/>
                      <a:gd name="connsiteY1" fmla="*/ 8557 h 14509"/>
                      <a:gd name="connsiteX2" fmla="*/ 2232 w 15998"/>
                      <a:gd name="connsiteY2" fmla="*/ 7441 h 14509"/>
                      <a:gd name="connsiteX3" fmla="*/ 1860 w 15998"/>
                      <a:gd name="connsiteY3" fmla="*/ 6325 h 14509"/>
                      <a:gd name="connsiteX4" fmla="*/ 1488 w 15998"/>
                      <a:gd name="connsiteY4" fmla="*/ 5209 h 14509"/>
                      <a:gd name="connsiteX5" fmla="*/ 1116 w 15998"/>
                      <a:gd name="connsiteY5" fmla="*/ 4093 h 14509"/>
                      <a:gd name="connsiteX6" fmla="*/ 1116 w 15998"/>
                      <a:gd name="connsiteY6" fmla="*/ 3349 h 14509"/>
                      <a:gd name="connsiteX7" fmla="*/ 744 w 15998"/>
                      <a:gd name="connsiteY7" fmla="*/ 2232 h 14509"/>
                      <a:gd name="connsiteX8" fmla="*/ 372 w 15998"/>
                      <a:gd name="connsiteY8" fmla="*/ 1116 h 14509"/>
                      <a:gd name="connsiteX9" fmla="*/ 0 w 15998"/>
                      <a:gd name="connsiteY9" fmla="*/ 0 h 14509"/>
                      <a:gd name="connsiteX10" fmla="*/ 13766 w 15998"/>
                      <a:gd name="connsiteY10" fmla="*/ 6325 h 14509"/>
                      <a:gd name="connsiteX11" fmla="*/ 14138 w 15998"/>
                      <a:gd name="connsiteY11" fmla="*/ 7441 h 14509"/>
                      <a:gd name="connsiteX12" fmla="*/ 14510 w 15998"/>
                      <a:gd name="connsiteY12" fmla="*/ 8557 h 14509"/>
                      <a:gd name="connsiteX13" fmla="*/ 14510 w 15998"/>
                      <a:gd name="connsiteY13" fmla="*/ 9301 h 14509"/>
                      <a:gd name="connsiteX14" fmla="*/ 14882 w 15998"/>
                      <a:gd name="connsiteY14" fmla="*/ 10418 h 14509"/>
                      <a:gd name="connsiteX15" fmla="*/ 15254 w 15998"/>
                      <a:gd name="connsiteY15" fmla="*/ 11534 h 14509"/>
                      <a:gd name="connsiteX16" fmla="*/ 15626 w 15998"/>
                      <a:gd name="connsiteY16" fmla="*/ 12650 h 14509"/>
                      <a:gd name="connsiteX17" fmla="*/ 15626 w 15998"/>
                      <a:gd name="connsiteY17" fmla="*/ 13766 h 145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5998" h="14509">
                        <a:moveTo>
                          <a:pt x="15998" y="14510"/>
                        </a:moveTo>
                        <a:lnTo>
                          <a:pt x="2232" y="8557"/>
                        </a:lnTo>
                        <a:lnTo>
                          <a:pt x="2232" y="7441"/>
                        </a:lnTo>
                        <a:lnTo>
                          <a:pt x="1860" y="6325"/>
                        </a:lnTo>
                        <a:lnTo>
                          <a:pt x="1488" y="5209"/>
                        </a:lnTo>
                        <a:lnTo>
                          <a:pt x="1116" y="4093"/>
                        </a:lnTo>
                        <a:lnTo>
                          <a:pt x="1116" y="3349"/>
                        </a:lnTo>
                        <a:lnTo>
                          <a:pt x="744" y="2232"/>
                        </a:lnTo>
                        <a:lnTo>
                          <a:pt x="372" y="1116"/>
                        </a:lnTo>
                        <a:lnTo>
                          <a:pt x="0" y="0"/>
                        </a:lnTo>
                        <a:lnTo>
                          <a:pt x="13766" y="6325"/>
                        </a:lnTo>
                        <a:lnTo>
                          <a:pt x="14138" y="7441"/>
                        </a:lnTo>
                        <a:lnTo>
                          <a:pt x="14510" y="8557"/>
                        </a:lnTo>
                        <a:lnTo>
                          <a:pt x="14510" y="9301"/>
                        </a:lnTo>
                        <a:lnTo>
                          <a:pt x="14882" y="10418"/>
                        </a:lnTo>
                        <a:lnTo>
                          <a:pt x="15254" y="11534"/>
                        </a:lnTo>
                        <a:lnTo>
                          <a:pt x="15626" y="12650"/>
                        </a:lnTo>
                        <a:lnTo>
                          <a:pt x="15626" y="13766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776" name="Freeform: Shape 2775">
                    <a:extLst>
                      <a:ext uri="{FF2B5EF4-FFF2-40B4-BE49-F238E27FC236}">
                        <a16:creationId xmlns:a16="http://schemas.microsoft.com/office/drawing/2014/main" id="{A4222DE5-AC84-44C1-87F7-BE1AF2BC5939}"/>
                      </a:ext>
                    </a:extLst>
                  </p:cNvPr>
                  <p:cNvSpPr/>
                  <p:nvPr/>
                </p:nvSpPr>
                <p:spPr>
                  <a:xfrm>
                    <a:off x="6352341" y="4426089"/>
                    <a:ext cx="17114" cy="10417"/>
                  </a:xfrm>
                  <a:custGeom>
                    <a:avLst/>
                    <a:gdLst>
                      <a:gd name="connsiteX0" fmla="*/ 13766 w 17114"/>
                      <a:gd name="connsiteY0" fmla="*/ 10417 h 10417"/>
                      <a:gd name="connsiteX1" fmla="*/ 0 w 17114"/>
                      <a:gd name="connsiteY1" fmla="*/ 4092 h 10417"/>
                      <a:gd name="connsiteX2" fmla="*/ 372 w 17114"/>
                      <a:gd name="connsiteY2" fmla="*/ 3720 h 10417"/>
                      <a:gd name="connsiteX3" fmla="*/ 1116 w 17114"/>
                      <a:gd name="connsiteY3" fmla="*/ 3349 h 10417"/>
                      <a:gd name="connsiteX4" fmla="*/ 1488 w 17114"/>
                      <a:gd name="connsiteY4" fmla="*/ 2604 h 10417"/>
                      <a:gd name="connsiteX5" fmla="*/ 1860 w 17114"/>
                      <a:gd name="connsiteY5" fmla="*/ 2232 h 10417"/>
                      <a:gd name="connsiteX6" fmla="*/ 2232 w 17114"/>
                      <a:gd name="connsiteY6" fmla="*/ 1860 h 10417"/>
                      <a:gd name="connsiteX7" fmla="*/ 2604 w 17114"/>
                      <a:gd name="connsiteY7" fmla="*/ 1116 h 10417"/>
                      <a:gd name="connsiteX8" fmla="*/ 2976 w 17114"/>
                      <a:gd name="connsiteY8" fmla="*/ 744 h 10417"/>
                      <a:gd name="connsiteX9" fmla="*/ 3348 w 17114"/>
                      <a:gd name="connsiteY9" fmla="*/ 0 h 10417"/>
                      <a:gd name="connsiteX10" fmla="*/ 17114 w 17114"/>
                      <a:gd name="connsiteY10" fmla="*/ 6325 h 10417"/>
                      <a:gd name="connsiteX11" fmla="*/ 16742 w 17114"/>
                      <a:gd name="connsiteY11" fmla="*/ 6697 h 10417"/>
                      <a:gd name="connsiteX12" fmla="*/ 16370 w 17114"/>
                      <a:gd name="connsiteY12" fmla="*/ 7441 h 10417"/>
                      <a:gd name="connsiteX13" fmla="*/ 15998 w 17114"/>
                      <a:gd name="connsiteY13" fmla="*/ 7813 h 10417"/>
                      <a:gd name="connsiteX14" fmla="*/ 15626 w 17114"/>
                      <a:gd name="connsiteY14" fmla="*/ 8557 h 10417"/>
                      <a:gd name="connsiteX15" fmla="*/ 15254 w 17114"/>
                      <a:gd name="connsiteY15" fmla="*/ 8929 h 10417"/>
                      <a:gd name="connsiteX16" fmla="*/ 14510 w 17114"/>
                      <a:gd name="connsiteY16" fmla="*/ 9301 h 10417"/>
                      <a:gd name="connsiteX17" fmla="*/ 14138 w 17114"/>
                      <a:gd name="connsiteY17" fmla="*/ 10045 h 104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7114" h="10417">
                        <a:moveTo>
                          <a:pt x="13766" y="10417"/>
                        </a:moveTo>
                        <a:lnTo>
                          <a:pt x="0" y="4092"/>
                        </a:lnTo>
                        <a:lnTo>
                          <a:pt x="372" y="3720"/>
                        </a:lnTo>
                        <a:lnTo>
                          <a:pt x="1116" y="3349"/>
                        </a:lnTo>
                        <a:lnTo>
                          <a:pt x="1488" y="2604"/>
                        </a:lnTo>
                        <a:lnTo>
                          <a:pt x="1860" y="2232"/>
                        </a:lnTo>
                        <a:lnTo>
                          <a:pt x="2232" y="1860"/>
                        </a:lnTo>
                        <a:lnTo>
                          <a:pt x="2604" y="1116"/>
                        </a:lnTo>
                        <a:lnTo>
                          <a:pt x="2976" y="744"/>
                        </a:lnTo>
                        <a:lnTo>
                          <a:pt x="3348" y="0"/>
                        </a:lnTo>
                        <a:lnTo>
                          <a:pt x="17114" y="6325"/>
                        </a:lnTo>
                        <a:lnTo>
                          <a:pt x="16742" y="6697"/>
                        </a:lnTo>
                        <a:lnTo>
                          <a:pt x="16370" y="7441"/>
                        </a:lnTo>
                        <a:lnTo>
                          <a:pt x="15998" y="7813"/>
                        </a:lnTo>
                        <a:lnTo>
                          <a:pt x="15626" y="8557"/>
                        </a:lnTo>
                        <a:lnTo>
                          <a:pt x="15254" y="8929"/>
                        </a:lnTo>
                        <a:lnTo>
                          <a:pt x="14510" y="9301"/>
                        </a:lnTo>
                        <a:lnTo>
                          <a:pt x="14138" y="1004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777" name="Freeform: Shape 2776">
                    <a:extLst>
                      <a:ext uri="{FF2B5EF4-FFF2-40B4-BE49-F238E27FC236}">
                        <a16:creationId xmlns:a16="http://schemas.microsoft.com/office/drawing/2014/main" id="{EB51B093-A3A2-44E1-9A3B-B9698637CA61}"/>
                      </a:ext>
                    </a:extLst>
                  </p:cNvPr>
                  <p:cNvSpPr/>
                  <p:nvPr/>
                </p:nvSpPr>
                <p:spPr>
                  <a:xfrm>
                    <a:off x="6351597" y="4417904"/>
                    <a:ext cx="14137" cy="15626"/>
                  </a:xfrm>
                  <a:custGeom>
                    <a:avLst/>
                    <a:gdLst>
                      <a:gd name="connsiteX0" fmla="*/ 14138 w 14137"/>
                      <a:gd name="connsiteY0" fmla="*/ 15626 h 15626"/>
                      <a:gd name="connsiteX1" fmla="*/ 372 w 14137"/>
                      <a:gd name="connsiteY1" fmla="*/ 9673 h 15626"/>
                      <a:gd name="connsiteX2" fmla="*/ 372 w 14137"/>
                      <a:gd name="connsiteY2" fmla="*/ 8185 h 15626"/>
                      <a:gd name="connsiteX3" fmla="*/ 372 w 14137"/>
                      <a:gd name="connsiteY3" fmla="*/ 7069 h 15626"/>
                      <a:gd name="connsiteX4" fmla="*/ 372 w 14137"/>
                      <a:gd name="connsiteY4" fmla="*/ 5953 h 15626"/>
                      <a:gd name="connsiteX5" fmla="*/ 0 w 14137"/>
                      <a:gd name="connsiteY5" fmla="*/ 4837 h 15626"/>
                      <a:gd name="connsiteX6" fmla="*/ 0 w 14137"/>
                      <a:gd name="connsiteY6" fmla="*/ 3720 h 15626"/>
                      <a:gd name="connsiteX7" fmla="*/ 0 w 14137"/>
                      <a:gd name="connsiteY7" fmla="*/ 2232 h 15626"/>
                      <a:gd name="connsiteX8" fmla="*/ 0 w 14137"/>
                      <a:gd name="connsiteY8" fmla="*/ 1116 h 15626"/>
                      <a:gd name="connsiteX9" fmla="*/ 0 w 14137"/>
                      <a:gd name="connsiteY9" fmla="*/ 0 h 15626"/>
                      <a:gd name="connsiteX10" fmla="*/ 13766 w 14137"/>
                      <a:gd name="connsiteY10" fmla="*/ 6325 h 15626"/>
                      <a:gd name="connsiteX11" fmla="*/ 13766 w 14137"/>
                      <a:gd name="connsiteY11" fmla="*/ 7441 h 15626"/>
                      <a:gd name="connsiteX12" fmla="*/ 13766 w 14137"/>
                      <a:gd name="connsiteY12" fmla="*/ 8557 h 15626"/>
                      <a:gd name="connsiteX13" fmla="*/ 13766 w 14137"/>
                      <a:gd name="connsiteY13" fmla="*/ 9673 h 15626"/>
                      <a:gd name="connsiteX14" fmla="*/ 13766 w 14137"/>
                      <a:gd name="connsiteY14" fmla="*/ 11161 h 15626"/>
                      <a:gd name="connsiteX15" fmla="*/ 14138 w 14137"/>
                      <a:gd name="connsiteY15" fmla="*/ 12278 h 15626"/>
                      <a:gd name="connsiteX16" fmla="*/ 14138 w 14137"/>
                      <a:gd name="connsiteY16" fmla="*/ 13394 h 15626"/>
                      <a:gd name="connsiteX17" fmla="*/ 14138 w 14137"/>
                      <a:gd name="connsiteY17" fmla="*/ 14510 h 156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4137" h="15626">
                        <a:moveTo>
                          <a:pt x="14138" y="15626"/>
                        </a:moveTo>
                        <a:lnTo>
                          <a:pt x="372" y="9673"/>
                        </a:lnTo>
                        <a:lnTo>
                          <a:pt x="372" y="8185"/>
                        </a:lnTo>
                        <a:lnTo>
                          <a:pt x="372" y="7069"/>
                        </a:lnTo>
                        <a:lnTo>
                          <a:pt x="372" y="5953"/>
                        </a:lnTo>
                        <a:lnTo>
                          <a:pt x="0" y="4837"/>
                        </a:lnTo>
                        <a:lnTo>
                          <a:pt x="0" y="3720"/>
                        </a:lnTo>
                        <a:lnTo>
                          <a:pt x="0" y="2232"/>
                        </a:lnTo>
                        <a:lnTo>
                          <a:pt x="0" y="1116"/>
                        </a:lnTo>
                        <a:lnTo>
                          <a:pt x="0" y="0"/>
                        </a:lnTo>
                        <a:lnTo>
                          <a:pt x="13766" y="6325"/>
                        </a:lnTo>
                        <a:lnTo>
                          <a:pt x="13766" y="7441"/>
                        </a:lnTo>
                        <a:lnTo>
                          <a:pt x="13766" y="8557"/>
                        </a:lnTo>
                        <a:lnTo>
                          <a:pt x="13766" y="9673"/>
                        </a:lnTo>
                        <a:lnTo>
                          <a:pt x="13766" y="11161"/>
                        </a:lnTo>
                        <a:lnTo>
                          <a:pt x="14138" y="12278"/>
                        </a:lnTo>
                        <a:lnTo>
                          <a:pt x="14138" y="13394"/>
                        </a:lnTo>
                        <a:lnTo>
                          <a:pt x="14138" y="14510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778" name="Freeform: Shape 2777">
                    <a:extLst>
                      <a:ext uri="{FF2B5EF4-FFF2-40B4-BE49-F238E27FC236}">
                        <a16:creationId xmlns:a16="http://schemas.microsoft.com/office/drawing/2014/main" id="{4D1701B3-B369-4113-AE42-1298F031789D}"/>
                      </a:ext>
                    </a:extLst>
                  </p:cNvPr>
                  <p:cNvSpPr/>
                  <p:nvPr/>
                </p:nvSpPr>
                <p:spPr>
                  <a:xfrm>
                    <a:off x="6351597" y="4416044"/>
                    <a:ext cx="15626" cy="8185"/>
                  </a:xfrm>
                  <a:custGeom>
                    <a:avLst/>
                    <a:gdLst>
                      <a:gd name="connsiteX0" fmla="*/ 13766 w 15626"/>
                      <a:gd name="connsiteY0" fmla="*/ 8185 h 8185"/>
                      <a:gd name="connsiteX1" fmla="*/ 0 w 15626"/>
                      <a:gd name="connsiteY1" fmla="*/ 1860 h 8185"/>
                      <a:gd name="connsiteX2" fmla="*/ 0 w 15626"/>
                      <a:gd name="connsiteY2" fmla="*/ 1488 h 8185"/>
                      <a:gd name="connsiteX3" fmla="*/ 372 w 15626"/>
                      <a:gd name="connsiteY3" fmla="*/ 1488 h 8185"/>
                      <a:gd name="connsiteX4" fmla="*/ 744 w 15626"/>
                      <a:gd name="connsiteY4" fmla="*/ 1116 h 8185"/>
                      <a:gd name="connsiteX5" fmla="*/ 1116 w 15626"/>
                      <a:gd name="connsiteY5" fmla="*/ 744 h 8185"/>
                      <a:gd name="connsiteX6" fmla="*/ 1116 w 15626"/>
                      <a:gd name="connsiteY6" fmla="*/ 744 h 8185"/>
                      <a:gd name="connsiteX7" fmla="*/ 1488 w 15626"/>
                      <a:gd name="connsiteY7" fmla="*/ 372 h 8185"/>
                      <a:gd name="connsiteX8" fmla="*/ 1860 w 15626"/>
                      <a:gd name="connsiteY8" fmla="*/ 0 h 8185"/>
                      <a:gd name="connsiteX9" fmla="*/ 2232 w 15626"/>
                      <a:gd name="connsiteY9" fmla="*/ 0 h 8185"/>
                      <a:gd name="connsiteX10" fmla="*/ 15626 w 15626"/>
                      <a:gd name="connsiteY10" fmla="*/ 5953 h 8185"/>
                      <a:gd name="connsiteX11" fmla="*/ 15626 w 15626"/>
                      <a:gd name="connsiteY11" fmla="*/ 6325 h 8185"/>
                      <a:gd name="connsiteX12" fmla="*/ 15254 w 15626"/>
                      <a:gd name="connsiteY12" fmla="*/ 6697 h 8185"/>
                      <a:gd name="connsiteX13" fmla="*/ 14882 w 15626"/>
                      <a:gd name="connsiteY13" fmla="*/ 6697 h 8185"/>
                      <a:gd name="connsiteX14" fmla="*/ 14882 w 15626"/>
                      <a:gd name="connsiteY14" fmla="*/ 7069 h 8185"/>
                      <a:gd name="connsiteX15" fmla="*/ 14510 w 15626"/>
                      <a:gd name="connsiteY15" fmla="*/ 7441 h 8185"/>
                      <a:gd name="connsiteX16" fmla="*/ 14138 w 15626"/>
                      <a:gd name="connsiteY16" fmla="*/ 7441 h 8185"/>
                      <a:gd name="connsiteX17" fmla="*/ 13766 w 15626"/>
                      <a:gd name="connsiteY17" fmla="*/ 7813 h 8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5626" h="8185">
                        <a:moveTo>
                          <a:pt x="13766" y="8185"/>
                        </a:moveTo>
                        <a:lnTo>
                          <a:pt x="0" y="1860"/>
                        </a:lnTo>
                        <a:lnTo>
                          <a:pt x="0" y="1488"/>
                        </a:lnTo>
                        <a:lnTo>
                          <a:pt x="372" y="1488"/>
                        </a:lnTo>
                        <a:lnTo>
                          <a:pt x="744" y="1116"/>
                        </a:lnTo>
                        <a:lnTo>
                          <a:pt x="1116" y="744"/>
                        </a:lnTo>
                        <a:lnTo>
                          <a:pt x="1116" y="744"/>
                        </a:lnTo>
                        <a:lnTo>
                          <a:pt x="1488" y="372"/>
                        </a:lnTo>
                        <a:lnTo>
                          <a:pt x="1860" y="0"/>
                        </a:lnTo>
                        <a:lnTo>
                          <a:pt x="2232" y="0"/>
                        </a:lnTo>
                        <a:lnTo>
                          <a:pt x="15626" y="5953"/>
                        </a:lnTo>
                        <a:lnTo>
                          <a:pt x="15626" y="6325"/>
                        </a:lnTo>
                        <a:lnTo>
                          <a:pt x="15254" y="6697"/>
                        </a:lnTo>
                        <a:lnTo>
                          <a:pt x="14882" y="6697"/>
                        </a:lnTo>
                        <a:lnTo>
                          <a:pt x="14882" y="7069"/>
                        </a:lnTo>
                        <a:lnTo>
                          <a:pt x="14510" y="7441"/>
                        </a:lnTo>
                        <a:lnTo>
                          <a:pt x="14138" y="7441"/>
                        </a:lnTo>
                        <a:lnTo>
                          <a:pt x="13766" y="7813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779" name="Freeform: Shape 2778">
                    <a:extLst>
                      <a:ext uri="{FF2B5EF4-FFF2-40B4-BE49-F238E27FC236}">
                        <a16:creationId xmlns:a16="http://schemas.microsoft.com/office/drawing/2014/main" id="{F3036BC0-8AC3-4BDF-8D7D-DACC36551FCA}"/>
                      </a:ext>
                    </a:extLst>
                  </p:cNvPr>
                  <p:cNvSpPr/>
                  <p:nvPr/>
                </p:nvSpPr>
                <p:spPr>
                  <a:xfrm>
                    <a:off x="6351597" y="4405626"/>
                    <a:ext cx="14509" cy="16370"/>
                  </a:xfrm>
                  <a:custGeom>
                    <a:avLst/>
                    <a:gdLst>
                      <a:gd name="connsiteX0" fmla="*/ 13766 w 14509"/>
                      <a:gd name="connsiteY0" fmla="*/ 16370 h 16370"/>
                      <a:gd name="connsiteX1" fmla="*/ 0 w 14509"/>
                      <a:gd name="connsiteY1" fmla="*/ 10417 h 16370"/>
                      <a:gd name="connsiteX2" fmla="*/ 0 w 14509"/>
                      <a:gd name="connsiteY2" fmla="*/ 8929 h 16370"/>
                      <a:gd name="connsiteX3" fmla="*/ 0 w 14509"/>
                      <a:gd name="connsiteY3" fmla="*/ 7813 h 16370"/>
                      <a:gd name="connsiteX4" fmla="*/ 372 w 14509"/>
                      <a:gd name="connsiteY4" fmla="*/ 6325 h 16370"/>
                      <a:gd name="connsiteX5" fmla="*/ 372 w 14509"/>
                      <a:gd name="connsiteY5" fmla="*/ 5209 h 16370"/>
                      <a:gd name="connsiteX6" fmla="*/ 372 w 14509"/>
                      <a:gd name="connsiteY6" fmla="*/ 4092 h 16370"/>
                      <a:gd name="connsiteX7" fmla="*/ 744 w 14509"/>
                      <a:gd name="connsiteY7" fmla="*/ 2604 h 16370"/>
                      <a:gd name="connsiteX8" fmla="*/ 744 w 14509"/>
                      <a:gd name="connsiteY8" fmla="*/ 1488 h 16370"/>
                      <a:gd name="connsiteX9" fmla="*/ 744 w 14509"/>
                      <a:gd name="connsiteY9" fmla="*/ 0 h 16370"/>
                      <a:gd name="connsiteX10" fmla="*/ 14510 w 14509"/>
                      <a:gd name="connsiteY10" fmla="*/ 6325 h 16370"/>
                      <a:gd name="connsiteX11" fmla="*/ 14510 w 14509"/>
                      <a:gd name="connsiteY11" fmla="*/ 7441 h 16370"/>
                      <a:gd name="connsiteX12" fmla="*/ 14510 w 14509"/>
                      <a:gd name="connsiteY12" fmla="*/ 8929 h 16370"/>
                      <a:gd name="connsiteX13" fmla="*/ 14138 w 14509"/>
                      <a:gd name="connsiteY13" fmla="*/ 10045 h 16370"/>
                      <a:gd name="connsiteX14" fmla="*/ 14138 w 14509"/>
                      <a:gd name="connsiteY14" fmla="*/ 11533 h 16370"/>
                      <a:gd name="connsiteX15" fmla="*/ 14138 w 14509"/>
                      <a:gd name="connsiteY15" fmla="*/ 12650 h 16370"/>
                      <a:gd name="connsiteX16" fmla="*/ 13766 w 14509"/>
                      <a:gd name="connsiteY16" fmla="*/ 14138 h 16370"/>
                      <a:gd name="connsiteX17" fmla="*/ 13766 w 14509"/>
                      <a:gd name="connsiteY17" fmla="*/ 15254 h 16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4509" h="16370">
                        <a:moveTo>
                          <a:pt x="13766" y="16370"/>
                        </a:moveTo>
                        <a:lnTo>
                          <a:pt x="0" y="10417"/>
                        </a:lnTo>
                        <a:lnTo>
                          <a:pt x="0" y="8929"/>
                        </a:lnTo>
                        <a:lnTo>
                          <a:pt x="0" y="7813"/>
                        </a:lnTo>
                        <a:lnTo>
                          <a:pt x="372" y="6325"/>
                        </a:lnTo>
                        <a:lnTo>
                          <a:pt x="372" y="5209"/>
                        </a:lnTo>
                        <a:lnTo>
                          <a:pt x="372" y="4092"/>
                        </a:lnTo>
                        <a:lnTo>
                          <a:pt x="744" y="2604"/>
                        </a:lnTo>
                        <a:lnTo>
                          <a:pt x="744" y="1488"/>
                        </a:lnTo>
                        <a:lnTo>
                          <a:pt x="744" y="0"/>
                        </a:lnTo>
                        <a:lnTo>
                          <a:pt x="14510" y="6325"/>
                        </a:lnTo>
                        <a:lnTo>
                          <a:pt x="14510" y="7441"/>
                        </a:lnTo>
                        <a:lnTo>
                          <a:pt x="14510" y="8929"/>
                        </a:lnTo>
                        <a:lnTo>
                          <a:pt x="14138" y="10045"/>
                        </a:lnTo>
                        <a:lnTo>
                          <a:pt x="14138" y="11533"/>
                        </a:lnTo>
                        <a:lnTo>
                          <a:pt x="14138" y="12650"/>
                        </a:lnTo>
                        <a:lnTo>
                          <a:pt x="13766" y="14138"/>
                        </a:lnTo>
                        <a:lnTo>
                          <a:pt x="13766" y="15254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780" name="Freeform: Shape 2779">
                    <a:extLst>
                      <a:ext uri="{FF2B5EF4-FFF2-40B4-BE49-F238E27FC236}">
                        <a16:creationId xmlns:a16="http://schemas.microsoft.com/office/drawing/2014/main" id="{9B6EF624-10D5-410F-A67A-1762BF2CDE92}"/>
                      </a:ext>
                    </a:extLst>
                  </p:cNvPr>
                  <p:cNvSpPr/>
                  <p:nvPr/>
                </p:nvSpPr>
                <p:spPr>
                  <a:xfrm>
                    <a:off x="6352341" y="4403766"/>
                    <a:ext cx="16369" cy="8185"/>
                  </a:xfrm>
                  <a:custGeom>
                    <a:avLst/>
                    <a:gdLst>
                      <a:gd name="connsiteX0" fmla="*/ 13766 w 16369"/>
                      <a:gd name="connsiteY0" fmla="*/ 8185 h 8185"/>
                      <a:gd name="connsiteX1" fmla="*/ 0 w 16369"/>
                      <a:gd name="connsiteY1" fmla="*/ 1860 h 8185"/>
                      <a:gd name="connsiteX2" fmla="*/ 372 w 16369"/>
                      <a:gd name="connsiteY2" fmla="*/ 1860 h 8185"/>
                      <a:gd name="connsiteX3" fmla="*/ 744 w 16369"/>
                      <a:gd name="connsiteY3" fmla="*/ 1488 h 8185"/>
                      <a:gd name="connsiteX4" fmla="*/ 1116 w 16369"/>
                      <a:gd name="connsiteY4" fmla="*/ 1116 h 8185"/>
                      <a:gd name="connsiteX5" fmla="*/ 1488 w 16369"/>
                      <a:gd name="connsiteY5" fmla="*/ 1116 h 8185"/>
                      <a:gd name="connsiteX6" fmla="*/ 1860 w 16369"/>
                      <a:gd name="connsiteY6" fmla="*/ 744 h 8185"/>
                      <a:gd name="connsiteX7" fmla="*/ 2232 w 16369"/>
                      <a:gd name="connsiteY7" fmla="*/ 372 h 8185"/>
                      <a:gd name="connsiteX8" fmla="*/ 2604 w 16369"/>
                      <a:gd name="connsiteY8" fmla="*/ 372 h 8185"/>
                      <a:gd name="connsiteX9" fmla="*/ 2604 w 16369"/>
                      <a:gd name="connsiteY9" fmla="*/ 0 h 8185"/>
                      <a:gd name="connsiteX10" fmla="*/ 16370 w 16369"/>
                      <a:gd name="connsiteY10" fmla="*/ 6325 h 8185"/>
                      <a:gd name="connsiteX11" fmla="*/ 16370 w 16369"/>
                      <a:gd name="connsiteY11" fmla="*/ 6325 h 8185"/>
                      <a:gd name="connsiteX12" fmla="*/ 15998 w 16369"/>
                      <a:gd name="connsiteY12" fmla="*/ 6697 h 8185"/>
                      <a:gd name="connsiteX13" fmla="*/ 15626 w 16369"/>
                      <a:gd name="connsiteY13" fmla="*/ 7069 h 8185"/>
                      <a:gd name="connsiteX14" fmla="*/ 15254 w 16369"/>
                      <a:gd name="connsiteY14" fmla="*/ 7069 h 8185"/>
                      <a:gd name="connsiteX15" fmla="*/ 14882 w 16369"/>
                      <a:gd name="connsiteY15" fmla="*/ 7441 h 8185"/>
                      <a:gd name="connsiteX16" fmla="*/ 14510 w 16369"/>
                      <a:gd name="connsiteY16" fmla="*/ 7813 h 8185"/>
                      <a:gd name="connsiteX17" fmla="*/ 14138 w 16369"/>
                      <a:gd name="connsiteY17" fmla="*/ 7813 h 8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6369" h="8185">
                        <a:moveTo>
                          <a:pt x="13766" y="8185"/>
                        </a:moveTo>
                        <a:lnTo>
                          <a:pt x="0" y="1860"/>
                        </a:lnTo>
                        <a:lnTo>
                          <a:pt x="372" y="1860"/>
                        </a:lnTo>
                        <a:lnTo>
                          <a:pt x="744" y="1488"/>
                        </a:lnTo>
                        <a:lnTo>
                          <a:pt x="1116" y="1116"/>
                        </a:lnTo>
                        <a:lnTo>
                          <a:pt x="1488" y="1116"/>
                        </a:lnTo>
                        <a:lnTo>
                          <a:pt x="1860" y="744"/>
                        </a:lnTo>
                        <a:lnTo>
                          <a:pt x="2232" y="372"/>
                        </a:lnTo>
                        <a:lnTo>
                          <a:pt x="2604" y="372"/>
                        </a:lnTo>
                        <a:lnTo>
                          <a:pt x="2604" y="0"/>
                        </a:lnTo>
                        <a:lnTo>
                          <a:pt x="16370" y="6325"/>
                        </a:lnTo>
                        <a:lnTo>
                          <a:pt x="16370" y="6325"/>
                        </a:lnTo>
                        <a:lnTo>
                          <a:pt x="15998" y="6697"/>
                        </a:lnTo>
                        <a:lnTo>
                          <a:pt x="15626" y="7069"/>
                        </a:lnTo>
                        <a:lnTo>
                          <a:pt x="15254" y="7069"/>
                        </a:lnTo>
                        <a:lnTo>
                          <a:pt x="14882" y="7441"/>
                        </a:lnTo>
                        <a:lnTo>
                          <a:pt x="14510" y="7813"/>
                        </a:lnTo>
                        <a:lnTo>
                          <a:pt x="14138" y="7813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781" name="Freeform: Shape 2780">
                    <a:extLst>
                      <a:ext uri="{FF2B5EF4-FFF2-40B4-BE49-F238E27FC236}">
                        <a16:creationId xmlns:a16="http://schemas.microsoft.com/office/drawing/2014/main" id="{04AF16C4-F1A4-4D21-97E2-C97BDFA446C3}"/>
                      </a:ext>
                    </a:extLst>
                  </p:cNvPr>
                  <p:cNvSpPr/>
                  <p:nvPr/>
                </p:nvSpPr>
                <p:spPr>
                  <a:xfrm>
                    <a:off x="6352713" y="4392605"/>
                    <a:ext cx="16370" cy="16742"/>
                  </a:xfrm>
                  <a:custGeom>
                    <a:avLst/>
                    <a:gdLst>
                      <a:gd name="connsiteX0" fmla="*/ 13766 w 16370"/>
                      <a:gd name="connsiteY0" fmla="*/ 16742 h 16742"/>
                      <a:gd name="connsiteX1" fmla="*/ 0 w 16370"/>
                      <a:gd name="connsiteY1" fmla="*/ 10789 h 16742"/>
                      <a:gd name="connsiteX2" fmla="*/ 372 w 16370"/>
                      <a:gd name="connsiteY2" fmla="*/ 9301 h 16742"/>
                      <a:gd name="connsiteX3" fmla="*/ 744 w 16370"/>
                      <a:gd name="connsiteY3" fmla="*/ 7813 h 16742"/>
                      <a:gd name="connsiteX4" fmla="*/ 1116 w 16370"/>
                      <a:gd name="connsiteY4" fmla="*/ 6697 h 16742"/>
                      <a:gd name="connsiteX5" fmla="*/ 1488 w 16370"/>
                      <a:gd name="connsiteY5" fmla="*/ 5209 h 16742"/>
                      <a:gd name="connsiteX6" fmla="*/ 1488 w 16370"/>
                      <a:gd name="connsiteY6" fmla="*/ 4092 h 16742"/>
                      <a:gd name="connsiteX7" fmla="*/ 1860 w 16370"/>
                      <a:gd name="connsiteY7" fmla="*/ 2604 h 16742"/>
                      <a:gd name="connsiteX8" fmla="*/ 2232 w 16370"/>
                      <a:gd name="connsiteY8" fmla="*/ 1488 h 16742"/>
                      <a:gd name="connsiteX9" fmla="*/ 2604 w 16370"/>
                      <a:gd name="connsiteY9" fmla="*/ 0 h 16742"/>
                      <a:gd name="connsiteX10" fmla="*/ 16370 w 16370"/>
                      <a:gd name="connsiteY10" fmla="*/ 6325 h 16742"/>
                      <a:gd name="connsiteX11" fmla="*/ 15998 w 16370"/>
                      <a:gd name="connsiteY11" fmla="*/ 7441 h 16742"/>
                      <a:gd name="connsiteX12" fmla="*/ 15626 w 16370"/>
                      <a:gd name="connsiteY12" fmla="*/ 8929 h 16742"/>
                      <a:gd name="connsiteX13" fmla="*/ 15254 w 16370"/>
                      <a:gd name="connsiteY13" fmla="*/ 10045 h 16742"/>
                      <a:gd name="connsiteX14" fmla="*/ 14882 w 16370"/>
                      <a:gd name="connsiteY14" fmla="*/ 11533 h 16742"/>
                      <a:gd name="connsiteX15" fmla="*/ 14882 w 16370"/>
                      <a:gd name="connsiteY15" fmla="*/ 13022 h 16742"/>
                      <a:gd name="connsiteX16" fmla="*/ 14510 w 16370"/>
                      <a:gd name="connsiteY16" fmla="*/ 14138 h 16742"/>
                      <a:gd name="connsiteX17" fmla="*/ 14138 w 16370"/>
                      <a:gd name="connsiteY17" fmla="*/ 15626 h 167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6370" h="16742">
                        <a:moveTo>
                          <a:pt x="13766" y="16742"/>
                        </a:moveTo>
                        <a:lnTo>
                          <a:pt x="0" y="10789"/>
                        </a:lnTo>
                        <a:lnTo>
                          <a:pt x="372" y="9301"/>
                        </a:lnTo>
                        <a:lnTo>
                          <a:pt x="744" y="7813"/>
                        </a:lnTo>
                        <a:lnTo>
                          <a:pt x="1116" y="6697"/>
                        </a:lnTo>
                        <a:lnTo>
                          <a:pt x="1488" y="5209"/>
                        </a:lnTo>
                        <a:lnTo>
                          <a:pt x="1488" y="4092"/>
                        </a:lnTo>
                        <a:lnTo>
                          <a:pt x="1860" y="2604"/>
                        </a:lnTo>
                        <a:lnTo>
                          <a:pt x="2232" y="1488"/>
                        </a:lnTo>
                        <a:lnTo>
                          <a:pt x="2604" y="0"/>
                        </a:lnTo>
                        <a:lnTo>
                          <a:pt x="16370" y="6325"/>
                        </a:lnTo>
                        <a:lnTo>
                          <a:pt x="15998" y="7441"/>
                        </a:lnTo>
                        <a:lnTo>
                          <a:pt x="15626" y="8929"/>
                        </a:lnTo>
                        <a:lnTo>
                          <a:pt x="15254" y="10045"/>
                        </a:lnTo>
                        <a:lnTo>
                          <a:pt x="14882" y="11533"/>
                        </a:lnTo>
                        <a:lnTo>
                          <a:pt x="14882" y="13022"/>
                        </a:lnTo>
                        <a:lnTo>
                          <a:pt x="14510" y="14138"/>
                        </a:lnTo>
                        <a:lnTo>
                          <a:pt x="14138" y="15626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782" name="Freeform: Shape 2781">
                    <a:extLst>
                      <a:ext uri="{FF2B5EF4-FFF2-40B4-BE49-F238E27FC236}">
                        <a16:creationId xmlns:a16="http://schemas.microsoft.com/office/drawing/2014/main" id="{03EE7DCD-427E-4BB3-982B-04707575806B}"/>
                      </a:ext>
                    </a:extLst>
                  </p:cNvPr>
                  <p:cNvSpPr/>
                  <p:nvPr/>
                </p:nvSpPr>
                <p:spPr>
                  <a:xfrm>
                    <a:off x="6355317" y="4391489"/>
                    <a:ext cx="15998" cy="7440"/>
                  </a:xfrm>
                  <a:custGeom>
                    <a:avLst/>
                    <a:gdLst>
                      <a:gd name="connsiteX0" fmla="*/ 13766 w 15998"/>
                      <a:gd name="connsiteY0" fmla="*/ 7441 h 7440"/>
                      <a:gd name="connsiteX1" fmla="*/ 0 w 15998"/>
                      <a:gd name="connsiteY1" fmla="*/ 1116 h 7440"/>
                      <a:gd name="connsiteX2" fmla="*/ 372 w 15998"/>
                      <a:gd name="connsiteY2" fmla="*/ 1116 h 7440"/>
                      <a:gd name="connsiteX3" fmla="*/ 372 w 15998"/>
                      <a:gd name="connsiteY3" fmla="*/ 744 h 7440"/>
                      <a:gd name="connsiteX4" fmla="*/ 744 w 15998"/>
                      <a:gd name="connsiteY4" fmla="*/ 744 h 7440"/>
                      <a:gd name="connsiteX5" fmla="*/ 1116 w 15998"/>
                      <a:gd name="connsiteY5" fmla="*/ 744 h 7440"/>
                      <a:gd name="connsiteX6" fmla="*/ 1488 w 15998"/>
                      <a:gd name="connsiteY6" fmla="*/ 372 h 7440"/>
                      <a:gd name="connsiteX7" fmla="*/ 1860 w 15998"/>
                      <a:gd name="connsiteY7" fmla="*/ 372 h 7440"/>
                      <a:gd name="connsiteX8" fmla="*/ 1860 w 15998"/>
                      <a:gd name="connsiteY8" fmla="*/ 0 h 7440"/>
                      <a:gd name="connsiteX9" fmla="*/ 2232 w 15998"/>
                      <a:gd name="connsiteY9" fmla="*/ 0 h 7440"/>
                      <a:gd name="connsiteX10" fmla="*/ 15998 w 15998"/>
                      <a:gd name="connsiteY10" fmla="*/ 6325 h 7440"/>
                      <a:gd name="connsiteX11" fmla="*/ 15626 w 15998"/>
                      <a:gd name="connsiteY11" fmla="*/ 6325 h 7440"/>
                      <a:gd name="connsiteX12" fmla="*/ 15254 w 15998"/>
                      <a:gd name="connsiteY12" fmla="*/ 6325 h 7440"/>
                      <a:gd name="connsiteX13" fmla="*/ 15254 w 15998"/>
                      <a:gd name="connsiteY13" fmla="*/ 6697 h 7440"/>
                      <a:gd name="connsiteX14" fmla="*/ 14882 w 15998"/>
                      <a:gd name="connsiteY14" fmla="*/ 6697 h 7440"/>
                      <a:gd name="connsiteX15" fmla="*/ 14510 w 15998"/>
                      <a:gd name="connsiteY15" fmla="*/ 7069 h 7440"/>
                      <a:gd name="connsiteX16" fmla="*/ 14138 w 15998"/>
                      <a:gd name="connsiteY16" fmla="*/ 7069 h 7440"/>
                      <a:gd name="connsiteX17" fmla="*/ 13766 w 15998"/>
                      <a:gd name="connsiteY17" fmla="*/ 7069 h 7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5998" h="7440">
                        <a:moveTo>
                          <a:pt x="13766" y="7441"/>
                        </a:moveTo>
                        <a:lnTo>
                          <a:pt x="0" y="1116"/>
                        </a:lnTo>
                        <a:lnTo>
                          <a:pt x="372" y="1116"/>
                        </a:lnTo>
                        <a:lnTo>
                          <a:pt x="372" y="744"/>
                        </a:lnTo>
                        <a:lnTo>
                          <a:pt x="744" y="744"/>
                        </a:lnTo>
                        <a:lnTo>
                          <a:pt x="1116" y="744"/>
                        </a:lnTo>
                        <a:lnTo>
                          <a:pt x="1488" y="372"/>
                        </a:lnTo>
                        <a:lnTo>
                          <a:pt x="1860" y="372"/>
                        </a:lnTo>
                        <a:lnTo>
                          <a:pt x="1860" y="0"/>
                        </a:lnTo>
                        <a:lnTo>
                          <a:pt x="2232" y="0"/>
                        </a:lnTo>
                        <a:lnTo>
                          <a:pt x="15998" y="6325"/>
                        </a:lnTo>
                        <a:lnTo>
                          <a:pt x="15626" y="6325"/>
                        </a:lnTo>
                        <a:lnTo>
                          <a:pt x="15254" y="6325"/>
                        </a:lnTo>
                        <a:lnTo>
                          <a:pt x="15254" y="6697"/>
                        </a:lnTo>
                        <a:lnTo>
                          <a:pt x="14882" y="6697"/>
                        </a:lnTo>
                        <a:lnTo>
                          <a:pt x="14510" y="7069"/>
                        </a:lnTo>
                        <a:lnTo>
                          <a:pt x="14138" y="7069"/>
                        </a:lnTo>
                        <a:lnTo>
                          <a:pt x="13766" y="7069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783" name="Freeform: Shape 2782">
                    <a:extLst>
                      <a:ext uri="{FF2B5EF4-FFF2-40B4-BE49-F238E27FC236}">
                        <a16:creationId xmlns:a16="http://schemas.microsoft.com/office/drawing/2014/main" id="{5A5717D8-447D-48D6-8433-FCF1B79462F3}"/>
                      </a:ext>
                    </a:extLst>
                  </p:cNvPr>
                  <p:cNvSpPr/>
                  <p:nvPr/>
                </p:nvSpPr>
                <p:spPr>
                  <a:xfrm>
                    <a:off x="6356061" y="4390373"/>
                    <a:ext cx="15253" cy="7440"/>
                  </a:xfrm>
                  <a:custGeom>
                    <a:avLst/>
                    <a:gdLst>
                      <a:gd name="connsiteX0" fmla="*/ 15254 w 15253"/>
                      <a:gd name="connsiteY0" fmla="*/ 7441 h 7440"/>
                      <a:gd name="connsiteX1" fmla="*/ 1488 w 15253"/>
                      <a:gd name="connsiteY1" fmla="*/ 1116 h 7440"/>
                      <a:gd name="connsiteX2" fmla="*/ 1488 w 15253"/>
                      <a:gd name="connsiteY2" fmla="*/ 1116 h 7440"/>
                      <a:gd name="connsiteX3" fmla="*/ 1116 w 15253"/>
                      <a:gd name="connsiteY3" fmla="*/ 744 h 7440"/>
                      <a:gd name="connsiteX4" fmla="*/ 744 w 15253"/>
                      <a:gd name="connsiteY4" fmla="*/ 744 h 7440"/>
                      <a:gd name="connsiteX5" fmla="*/ 744 w 15253"/>
                      <a:gd name="connsiteY5" fmla="*/ 744 h 7440"/>
                      <a:gd name="connsiteX6" fmla="*/ 372 w 15253"/>
                      <a:gd name="connsiteY6" fmla="*/ 372 h 7440"/>
                      <a:gd name="connsiteX7" fmla="*/ 372 w 15253"/>
                      <a:gd name="connsiteY7" fmla="*/ 372 h 7440"/>
                      <a:gd name="connsiteX8" fmla="*/ 0 w 15253"/>
                      <a:gd name="connsiteY8" fmla="*/ 372 h 7440"/>
                      <a:gd name="connsiteX9" fmla="*/ 0 w 15253"/>
                      <a:gd name="connsiteY9" fmla="*/ 0 h 7440"/>
                      <a:gd name="connsiteX10" fmla="*/ 13394 w 15253"/>
                      <a:gd name="connsiteY10" fmla="*/ 6325 h 7440"/>
                      <a:gd name="connsiteX11" fmla="*/ 13766 w 15253"/>
                      <a:gd name="connsiteY11" fmla="*/ 6325 h 7440"/>
                      <a:gd name="connsiteX12" fmla="*/ 14138 w 15253"/>
                      <a:gd name="connsiteY12" fmla="*/ 6697 h 7440"/>
                      <a:gd name="connsiteX13" fmla="*/ 14138 w 15253"/>
                      <a:gd name="connsiteY13" fmla="*/ 6697 h 7440"/>
                      <a:gd name="connsiteX14" fmla="*/ 14510 w 15253"/>
                      <a:gd name="connsiteY14" fmla="*/ 6697 h 7440"/>
                      <a:gd name="connsiteX15" fmla="*/ 14510 w 15253"/>
                      <a:gd name="connsiteY15" fmla="*/ 7069 h 7440"/>
                      <a:gd name="connsiteX16" fmla="*/ 14882 w 15253"/>
                      <a:gd name="connsiteY16" fmla="*/ 7069 h 7440"/>
                      <a:gd name="connsiteX17" fmla="*/ 14882 w 15253"/>
                      <a:gd name="connsiteY17" fmla="*/ 7069 h 7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5253" h="7440">
                        <a:moveTo>
                          <a:pt x="15254" y="7441"/>
                        </a:moveTo>
                        <a:lnTo>
                          <a:pt x="1488" y="1116"/>
                        </a:lnTo>
                        <a:lnTo>
                          <a:pt x="1488" y="1116"/>
                        </a:lnTo>
                        <a:lnTo>
                          <a:pt x="1116" y="744"/>
                        </a:lnTo>
                        <a:lnTo>
                          <a:pt x="744" y="744"/>
                        </a:lnTo>
                        <a:lnTo>
                          <a:pt x="744" y="744"/>
                        </a:lnTo>
                        <a:lnTo>
                          <a:pt x="372" y="372"/>
                        </a:lnTo>
                        <a:lnTo>
                          <a:pt x="372" y="372"/>
                        </a:lnTo>
                        <a:lnTo>
                          <a:pt x="0" y="372"/>
                        </a:lnTo>
                        <a:lnTo>
                          <a:pt x="0" y="0"/>
                        </a:lnTo>
                        <a:lnTo>
                          <a:pt x="13394" y="6325"/>
                        </a:lnTo>
                        <a:lnTo>
                          <a:pt x="13766" y="6325"/>
                        </a:lnTo>
                        <a:lnTo>
                          <a:pt x="14138" y="6697"/>
                        </a:lnTo>
                        <a:lnTo>
                          <a:pt x="14138" y="6697"/>
                        </a:lnTo>
                        <a:lnTo>
                          <a:pt x="14510" y="6697"/>
                        </a:lnTo>
                        <a:lnTo>
                          <a:pt x="14510" y="7069"/>
                        </a:lnTo>
                        <a:lnTo>
                          <a:pt x="14882" y="7069"/>
                        </a:lnTo>
                        <a:lnTo>
                          <a:pt x="14882" y="7069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784" name="Freeform: Shape 2783">
                    <a:extLst>
                      <a:ext uri="{FF2B5EF4-FFF2-40B4-BE49-F238E27FC236}">
                        <a16:creationId xmlns:a16="http://schemas.microsoft.com/office/drawing/2014/main" id="{2FD14FCF-86B4-4963-BBA7-66A4D9EDA285}"/>
                      </a:ext>
                    </a:extLst>
                  </p:cNvPr>
                  <p:cNvSpPr/>
                  <p:nvPr/>
                </p:nvSpPr>
                <p:spPr>
                  <a:xfrm>
                    <a:off x="6356061" y="4379583"/>
                    <a:ext cx="17486" cy="17114"/>
                  </a:xfrm>
                  <a:custGeom>
                    <a:avLst/>
                    <a:gdLst>
                      <a:gd name="connsiteX0" fmla="*/ 13394 w 17486"/>
                      <a:gd name="connsiteY0" fmla="*/ 17114 h 17114"/>
                      <a:gd name="connsiteX1" fmla="*/ 0 w 17486"/>
                      <a:gd name="connsiteY1" fmla="*/ 10789 h 17114"/>
                      <a:gd name="connsiteX2" fmla="*/ 372 w 17486"/>
                      <a:gd name="connsiteY2" fmla="*/ 9673 h 17114"/>
                      <a:gd name="connsiteX3" fmla="*/ 744 w 17486"/>
                      <a:gd name="connsiteY3" fmla="*/ 8185 h 17114"/>
                      <a:gd name="connsiteX4" fmla="*/ 1116 w 17486"/>
                      <a:gd name="connsiteY4" fmla="*/ 6697 h 17114"/>
                      <a:gd name="connsiteX5" fmla="*/ 1860 w 17486"/>
                      <a:gd name="connsiteY5" fmla="*/ 5581 h 17114"/>
                      <a:gd name="connsiteX6" fmla="*/ 2232 w 17486"/>
                      <a:gd name="connsiteY6" fmla="*/ 4092 h 17114"/>
                      <a:gd name="connsiteX7" fmla="*/ 2604 w 17486"/>
                      <a:gd name="connsiteY7" fmla="*/ 2976 h 17114"/>
                      <a:gd name="connsiteX8" fmla="*/ 3348 w 17486"/>
                      <a:gd name="connsiteY8" fmla="*/ 1488 h 17114"/>
                      <a:gd name="connsiteX9" fmla="*/ 3720 w 17486"/>
                      <a:gd name="connsiteY9" fmla="*/ 0 h 17114"/>
                      <a:gd name="connsiteX10" fmla="*/ 17486 w 17486"/>
                      <a:gd name="connsiteY10" fmla="*/ 6325 h 17114"/>
                      <a:gd name="connsiteX11" fmla="*/ 16742 w 17486"/>
                      <a:gd name="connsiteY11" fmla="*/ 7813 h 17114"/>
                      <a:gd name="connsiteX12" fmla="*/ 16370 w 17486"/>
                      <a:gd name="connsiteY12" fmla="*/ 8929 h 17114"/>
                      <a:gd name="connsiteX13" fmla="*/ 15998 w 17486"/>
                      <a:gd name="connsiteY13" fmla="*/ 10417 h 17114"/>
                      <a:gd name="connsiteX14" fmla="*/ 15626 w 17486"/>
                      <a:gd name="connsiteY14" fmla="*/ 11533 h 17114"/>
                      <a:gd name="connsiteX15" fmla="*/ 14882 w 17486"/>
                      <a:gd name="connsiteY15" fmla="*/ 13022 h 17114"/>
                      <a:gd name="connsiteX16" fmla="*/ 14510 w 17486"/>
                      <a:gd name="connsiteY16" fmla="*/ 14510 h 17114"/>
                      <a:gd name="connsiteX17" fmla="*/ 14138 w 17486"/>
                      <a:gd name="connsiteY17" fmla="*/ 15626 h 171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7486" h="17114">
                        <a:moveTo>
                          <a:pt x="13394" y="17114"/>
                        </a:moveTo>
                        <a:lnTo>
                          <a:pt x="0" y="10789"/>
                        </a:lnTo>
                        <a:lnTo>
                          <a:pt x="372" y="9673"/>
                        </a:lnTo>
                        <a:lnTo>
                          <a:pt x="744" y="8185"/>
                        </a:lnTo>
                        <a:lnTo>
                          <a:pt x="1116" y="6697"/>
                        </a:lnTo>
                        <a:lnTo>
                          <a:pt x="1860" y="5581"/>
                        </a:lnTo>
                        <a:lnTo>
                          <a:pt x="2232" y="4092"/>
                        </a:lnTo>
                        <a:lnTo>
                          <a:pt x="2604" y="2976"/>
                        </a:lnTo>
                        <a:lnTo>
                          <a:pt x="3348" y="1488"/>
                        </a:lnTo>
                        <a:lnTo>
                          <a:pt x="3720" y="0"/>
                        </a:lnTo>
                        <a:lnTo>
                          <a:pt x="17486" y="6325"/>
                        </a:lnTo>
                        <a:lnTo>
                          <a:pt x="16742" y="7813"/>
                        </a:lnTo>
                        <a:lnTo>
                          <a:pt x="16370" y="8929"/>
                        </a:lnTo>
                        <a:lnTo>
                          <a:pt x="15998" y="10417"/>
                        </a:lnTo>
                        <a:lnTo>
                          <a:pt x="15626" y="11533"/>
                        </a:lnTo>
                        <a:lnTo>
                          <a:pt x="14882" y="13022"/>
                        </a:lnTo>
                        <a:lnTo>
                          <a:pt x="14510" y="14510"/>
                        </a:lnTo>
                        <a:lnTo>
                          <a:pt x="14138" y="15626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785" name="Freeform: Shape 2784">
                    <a:extLst>
                      <a:ext uri="{FF2B5EF4-FFF2-40B4-BE49-F238E27FC236}">
                        <a16:creationId xmlns:a16="http://schemas.microsoft.com/office/drawing/2014/main" id="{089AFDAC-4B37-4D95-9F07-72A82DA63735}"/>
                      </a:ext>
                    </a:extLst>
                  </p:cNvPr>
                  <p:cNvSpPr/>
                  <p:nvPr/>
                </p:nvSpPr>
                <p:spPr>
                  <a:xfrm>
                    <a:off x="6359782" y="4378839"/>
                    <a:ext cx="17858" cy="7069"/>
                  </a:xfrm>
                  <a:custGeom>
                    <a:avLst/>
                    <a:gdLst>
                      <a:gd name="connsiteX0" fmla="*/ 13766 w 17858"/>
                      <a:gd name="connsiteY0" fmla="*/ 7069 h 7069"/>
                      <a:gd name="connsiteX1" fmla="*/ 0 w 17858"/>
                      <a:gd name="connsiteY1" fmla="*/ 744 h 7069"/>
                      <a:gd name="connsiteX2" fmla="*/ 372 w 17858"/>
                      <a:gd name="connsiteY2" fmla="*/ 744 h 7069"/>
                      <a:gd name="connsiteX3" fmla="*/ 1116 w 17858"/>
                      <a:gd name="connsiteY3" fmla="*/ 744 h 7069"/>
                      <a:gd name="connsiteX4" fmla="*/ 1488 w 17858"/>
                      <a:gd name="connsiteY4" fmla="*/ 744 h 7069"/>
                      <a:gd name="connsiteX5" fmla="*/ 1860 w 17858"/>
                      <a:gd name="connsiteY5" fmla="*/ 372 h 7069"/>
                      <a:gd name="connsiteX6" fmla="*/ 2604 w 17858"/>
                      <a:gd name="connsiteY6" fmla="*/ 372 h 7069"/>
                      <a:gd name="connsiteX7" fmla="*/ 2976 w 17858"/>
                      <a:gd name="connsiteY7" fmla="*/ 372 h 7069"/>
                      <a:gd name="connsiteX8" fmla="*/ 3720 w 17858"/>
                      <a:gd name="connsiteY8" fmla="*/ 0 h 7069"/>
                      <a:gd name="connsiteX9" fmla="*/ 4092 w 17858"/>
                      <a:gd name="connsiteY9" fmla="*/ 0 h 7069"/>
                      <a:gd name="connsiteX10" fmla="*/ 17858 w 17858"/>
                      <a:gd name="connsiteY10" fmla="*/ 6325 h 7069"/>
                      <a:gd name="connsiteX11" fmla="*/ 17486 w 17858"/>
                      <a:gd name="connsiteY11" fmla="*/ 6325 h 7069"/>
                      <a:gd name="connsiteX12" fmla="*/ 16742 w 17858"/>
                      <a:gd name="connsiteY12" fmla="*/ 6325 h 7069"/>
                      <a:gd name="connsiteX13" fmla="*/ 16370 w 17858"/>
                      <a:gd name="connsiteY13" fmla="*/ 6697 h 7069"/>
                      <a:gd name="connsiteX14" fmla="*/ 15626 w 17858"/>
                      <a:gd name="connsiteY14" fmla="*/ 6697 h 7069"/>
                      <a:gd name="connsiteX15" fmla="*/ 15254 w 17858"/>
                      <a:gd name="connsiteY15" fmla="*/ 6697 h 7069"/>
                      <a:gd name="connsiteX16" fmla="*/ 14882 w 17858"/>
                      <a:gd name="connsiteY16" fmla="*/ 6697 h 7069"/>
                      <a:gd name="connsiteX17" fmla="*/ 14138 w 17858"/>
                      <a:gd name="connsiteY17" fmla="*/ 7069 h 70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7858" h="7069">
                        <a:moveTo>
                          <a:pt x="13766" y="7069"/>
                        </a:moveTo>
                        <a:lnTo>
                          <a:pt x="0" y="744"/>
                        </a:lnTo>
                        <a:lnTo>
                          <a:pt x="372" y="744"/>
                        </a:lnTo>
                        <a:lnTo>
                          <a:pt x="1116" y="744"/>
                        </a:lnTo>
                        <a:lnTo>
                          <a:pt x="1488" y="744"/>
                        </a:lnTo>
                        <a:lnTo>
                          <a:pt x="1860" y="372"/>
                        </a:lnTo>
                        <a:lnTo>
                          <a:pt x="2604" y="372"/>
                        </a:lnTo>
                        <a:lnTo>
                          <a:pt x="2976" y="372"/>
                        </a:lnTo>
                        <a:lnTo>
                          <a:pt x="3720" y="0"/>
                        </a:lnTo>
                        <a:lnTo>
                          <a:pt x="4092" y="0"/>
                        </a:lnTo>
                        <a:lnTo>
                          <a:pt x="17858" y="6325"/>
                        </a:lnTo>
                        <a:lnTo>
                          <a:pt x="17486" y="6325"/>
                        </a:lnTo>
                        <a:lnTo>
                          <a:pt x="16742" y="6325"/>
                        </a:lnTo>
                        <a:lnTo>
                          <a:pt x="16370" y="6697"/>
                        </a:lnTo>
                        <a:lnTo>
                          <a:pt x="15626" y="6697"/>
                        </a:lnTo>
                        <a:lnTo>
                          <a:pt x="15254" y="6697"/>
                        </a:lnTo>
                        <a:lnTo>
                          <a:pt x="14882" y="6697"/>
                        </a:lnTo>
                        <a:lnTo>
                          <a:pt x="14138" y="7069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786" name="Freeform: Shape 2785">
                    <a:extLst>
                      <a:ext uri="{FF2B5EF4-FFF2-40B4-BE49-F238E27FC236}">
                        <a16:creationId xmlns:a16="http://schemas.microsoft.com/office/drawing/2014/main" id="{AB5E8B1D-4091-48B7-95B3-9DCEDFA08FE6}"/>
                      </a:ext>
                    </a:extLst>
                  </p:cNvPr>
                  <p:cNvSpPr/>
                  <p:nvPr/>
                </p:nvSpPr>
                <p:spPr>
                  <a:xfrm>
                    <a:off x="6361270" y="4375863"/>
                    <a:ext cx="16370" cy="9301"/>
                  </a:xfrm>
                  <a:custGeom>
                    <a:avLst/>
                    <a:gdLst>
                      <a:gd name="connsiteX0" fmla="*/ 16370 w 16370"/>
                      <a:gd name="connsiteY0" fmla="*/ 9301 h 9301"/>
                      <a:gd name="connsiteX1" fmla="*/ 2604 w 16370"/>
                      <a:gd name="connsiteY1" fmla="*/ 2976 h 9301"/>
                      <a:gd name="connsiteX2" fmla="*/ 2232 w 16370"/>
                      <a:gd name="connsiteY2" fmla="*/ 2604 h 9301"/>
                      <a:gd name="connsiteX3" fmla="*/ 1860 w 16370"/>
                      <a:gd name="connsiteY3" fmla="*/ 2232 h 9301"/>
                      <a:gd name="connsiteX4" fmla="*/ 1860 w 16370"/>
                      <a:gd name="connsiteY4" fmla="*/ 1860 h 9301"/>
                      <a:gd name="connsiteX5" fmla="*/ 1488 w 16370"/>
                      <a:gd name="connsiteY5" fmla="*/ 1488 h 9301"/>
                      <a:gd name="connsiteX6" fmla="*/ 1116 w 16370"/>
                      <a:gd name="connsiteY6" fmla="*/ 1116 h 9301"/>
                      <a:gd name="connsiteX7" fmla="*/ 744 w 16370"/>
                      <a:gd name="connsiteY7" fmla="*/ 744 h 9301"/>
                      <a:gd name="connsiteX8" fmla="*/ 372 w 16370"/>
                      <a:gd name="connsiteY8" fmla="*/ 372 h 9301"/>
                      <a:gd name="connsiteX9" fmla="*/ 0 w 16370"/>
                      <a:gd name="connsiteY9" fmla="*/ 0 h 9301"/>
                      <a:gd name="connsiteX10" fmla="*/ 13766 w 16370"/>
                      <a:gd name="connsiteY10" fmla="*/ 5953 h 9301"/>
                      <a:gd name="connsiteX11" fmla="*/ 14138 w 16370"/>
                      <a:gd name="connsiteY11" fmla="*/ 6325 h 9301"/>
                      <a:gd name="connsiteX12" fmla="*/ 14510 w 16370"/>
                      <a:gd name="connsiteY12" fmla="*/ 7069 h 9301"/>
                      <a:gd name="connsiteX13" fmla="*/ 14882 w 16370"/>
                      <a:gd name="connsiteY13" fmla="*/ 7441 h 9301"/>
                      <a:gd name="connsiteX14" fmla="*/ 15254 w 16370"/>
                      <a:gd name="connsiteY14" fmla="*/ 7813 h 9301"/>
                      <a:gd name="connsiteX15" fmla="*/ 15254 w 16370"/>
                      <a:gd name="connsiteY15" fmla="*/ 8185 h 9301"/>
                      <a:gd name="connsiteX16" fmla="*/ 15626 w 16370"/>
                      <a:gd name="connsiteY16" fmla="*/ 8557 h 9301"/>
                      <a:gd name="connsiteX17" fmla="*/ 15998 w 16370"/>
                      <a:gd name="connsiteY17" fmla="*/ 8929 h 93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6370" h="9301">
                        <a:moveTo>
                          <a:pt x="16370" y="9301"/>
                        </a:moveTo>
                        <a:lnTo>
                          <a:pt x="2604" y="2976"/>
                        </a:lnTo>
                        <a:lnTo>
                          <a:pt x="2232" y="2604"/>
                        </a:lnTo>
                        <a:lnTo>
                          <a:pt x="1860" y="2232"/>
                        </a:lnTo>
                        <a:lnTo>
                          <a:pt x="1860" y="1860"/>
                        </a:lnTo>
                        <a:lnTo>
                          <a:pt x="1488" y="1488"/>
                        </a:lnTo>
                        <a:lnTo>
                          <a:pt x="1116" y="1116"/>
                        </a:lnTo>
                        <a:lnTo>
                          <a:pt x="744" y="744"/>
                        </a:lnTo>
                        <a:lnTo>
                          <a:pt x="372" y="372"/>
                        </a:lnTo>
                        <a:lnTo>
                          <a:pt x="0" y="0"/>
                        </a:lnTo>
                        <a:lnTo>
                          <a:pt x="13766" y="5953"/>
                        </a:lnTo>
                        <a:lnTo>
                          <a:pt x="14138" y="6325"/>
                        </a:lnTo>
                        <a:lnTo>
                          <a:pt x="14510" y="7069"/>
                        </a:lnTo>
                        <a:lnTo>
                          <a:pt x="14882" y="7441"/>
                        </a:lnTo>
                        <a:lnTo>
                          <a:pt x="15254" y="7813"/>
                        </a:lnTo>
                        <a:lnTo>
                          <a:pt x="15254" y="8185"/>
                        </a:lnTo>
                        <a:lnTo>
                          <a:pt x="15626" y="8557"/>
                        </a:lnTo>
                        <a:lnTo>
                          <a:pt x="15998" y="8929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787" name="Freeform: Shape 2786">
                    <a:extLst>
                      <a:ext uri="{FF2B5EF4-FFF2-40B4-BE49-F238E27FC236}">
                        <a16:creationId xmlns:a16="http://schemas.microsoft.com/office/drawing/2014/main" id="{1704EFA8-4DD0-48EF-93A9-E507FAA4A421}"/>
                      </a:ext>
                    </a:extLst>
                  </p:cNvPr>
                  <p:cNvSpPr/>
                  <p:nvPr/>
                </p:nvSpPr>
                <p:spPr>
                  <a:xfrm>
                    <a:off x="6361270" y="4365445"/>
                    <a:ext cx="18974" cy="16369"/>
                  </a:xfrm>
                  <a:custGeom>
                    <a:avLst/>
                    <a:gdLst>
                      <a:gd name="connsiteX0" fmla="*/ 13766 w 18974"/>
                      <a:gd name="connsiteY0" fmla="*/ 16370 h 16369"/>
                      <a:gd name="connsiteX1" fmla="*/ 0 w 18974"/>
                      <a:gd name="connsiteY1" fmla="*/ 10417 h 16369"/>
                      <a:gd name="connsiteX2" fmla="*/ 744 w 18974"/>
                      <a:gd name="connsiteY2" fmla="*/ 8929 h 16369"/>
                      <a:gd name="connsiteX3" fmla="*/ 1488 w 18974"/>
                      <a:gd name="connsiteY3" fmla="*/ 7813 h 16369"/>
                      <a:gd name="connsiteX4" fmla="*/ 2232 w 18974"/>
                      <a:gd name="connsiteY4" fmla="*/ 6325 h 16369"/>
                      <a:gd name="connsiteX5" fmla="*/ 2604 w 18974"/>
                      <a:gd name="connsiteY5" fmla="*/ 5209 h 16369"/>
                      <a:gd name="connsiteX6" fmla="*/ 3349 w 18974"/>
                      <a:gd name="connsiteY6" fmla="*/ 3720 h 16369"/>
                      <a:gd name="connsiteX7" fmla="*/ 4093 w 18974"/>
                      <a:gd name="connsiteY7" fmla="*/ 2604 h 16369"/>
                      <a:gd name="connsiteX8" fmla="*/ 4465 w 18974"/>
                      <a:gd name="connsiteY8" fmla="*/ 1488 h 16369"/>
                      <a:gd name="connsiteX9" fmla="*/ 5209 w 18974"/>
                      <a:gd name="connsiteY9" fmla="*/ 0 h 16369"/>
                      <a:gd name="connsiteX10" fmla="*/ 18975 w 18974"/>
                      <a:gd name="connsiteY10" fmla="*/ 6325 h 16369"/>
                      <a:gd name="connsiteX11" fmla="*/ 18230 w 18974"/>
                      <a:gd name="connsiteY11" fmla="*/ 7441 h 16369"/>
                      <a:gd name="connsiteX12" fmla="*/ 17858 w 18974"/>
                      <a:gd name="connsiteY12" fmla="*/ 8929 h 16369"/>
                      <a:gd name="connsiteX13" fmla="*/ 17114 w 18974"/>
                      <a:gd name="connsiteY13" fmla="*/ 10045 h 16369"/>
                      <a:gd name="connsiteX14" fmla="*/ 16370 w 18974"/>
                      <a:gd name="connsiteY14" fmla="*/ 11533 h 16369"/>
                      <a:gd name="connsiteX15" fmla="*/ 15626 w 18974"/>
                      <a:gd name="connsiteY15" fmla="*/ 12650 h 16369"/>
                      <a:gd name="connsiteX16" fmla="*/ 15254 w 18974"/>
                      <a:gd name="connsiteY16" fmla="*/ 13766 h 16369"/>
                      <a:gd name="connsiteX17" fmla="*/ 14510 w 18974"/>
                      <a:gd name="connsiteY17" fmla="*/ 15254 h 16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8974" h="16369">
                        <a:moveTo>
                          <a:pt x="13766" y="16370"/>
                        </a:moveTo>
                        <a:lnTo>
                          <a:pt x="0" y="10417"/>
                        </a:lnTo>
                        <a:lnTo>
                          <a:pt x="744" y="8929"/>
                        </a:lnTo>
                        <a:lnTo>
                          <a:pt x="1488" y="7813"/>
                        </a:lnTo>
                        <a:lnTo>
                          <a:pt x="2232" y="6325"/>
                        </a:lnTo>
                        <a:lnTo>
                          <a:pt x="2604" y="5209"/>
                        </a:lnTo>
                        <a:lnTo>
                          <a:pt x="3349" y="3720"/>
                        </a:lnTo>
                        <a:lnTo>
                          <a:pt x="4093" y="2604"/>
                        </a:lnTo>
                        <a:lnTo>
                          <a:pt x="4465" y="1488"/>
                        </a:lnTo>
                        <a:lnTo>
                          <a:pt x="5209" y="0"/>
                        </a:lnTo>
                        <a:lnTo>
                          <a:pt x="18975" y="6325"/>
                        </a:lnTo>
                        <a:lnTo>
                          <a:pt x="18230" y="7441"/>
                        </a:lnTo>
                        <a:lnTo>
                          <a:pt x="17858" y="8929"/>
                        </a:lnTo>
                        <a:lnTo>
                          <a:pt x="17114" y="10045"/>
                        </a:lnTo>
                        <a:lnTo>
                          <a:pt x="16370" y="11533"/>
                        </a:lnTo>
                        <a:lnTo>
                          <a:pt x="15626" y="12650"/>
                        </a:lnTo>
                        <a:lnTo>
                          <a:pt x="15254" y="13766"/>
                        </a:lnTo>
                        <a:lnTo>
                          <a:pt x="14510" y="15254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788" name="Freeform: Shape 2787">
                    <a:extLst>
                      <a:ext uri="{FF2B5EF4-FFF2-40B4-BE49-F238E27FC236}">
                        <a16:creationId xmlns:a16="http://schemas.microsoft.com/office/drawing/2014/main" id="{EB159B3B-5A64-497E-B74E-52DA5CBCAE57}"/>
                      </a:ext>
                    </a:extLst>
                  </p:cNvPr>
                  <p:cNvSpPr/>
                  <p:nvPr/>
                </p:nvSpPr>
                <p:spPr>
                  <a:xfrm>
                    <a:off x="6366479" y="4365445"/>
                    <a:ext cx="15998" cy="6696"/>
                  </a:xfrm>
                  <a:custGeom>
                    <a:avLst/>
                    <a:gdLst>
                      <a:gd name="connsiteX0" fmla="*/ 13766 w 15998"/>
                      <a:gd name="connsiteY0" fmla="*/ 6325 h 6696"/>
                      <a:gd name="connsiteX1" fmla="*/ 0 w 15998"/>
                      <a:gd name="connsiteY1" fmla="*/ 0 h 6696"/>
                      <a:gd name="connsiteX2" fmla="*/ 372 w 15998"/>
                      <a:gd name="connsiteY2" fmla="*/ 372 h 6696"/>
                      <a:gd name="connsiteX3" fmla="*/ 744 w 15998"/>
                      <a:gd name="connsiteY3" fmla="*/ 372 h 6696"/>
                      <a:gd name="connsiteX4" fmla="*/ 744 w 15998"/>
                      <a:gd name="connsiteY4" fmla="*/ 372 h 6696"/>
                      <a:gd name="connsiteX5" fmla="*/ 1116 w 15998"/>
                      <a:gd name="connsiteY5" fmla="*/ 372 h 6696"/>
                      <a:gd name="connsiteX6" fmla="*/ 1488 w 15998"/>
                      <a:gd name="connsiteY6" fmla="*/ 372 h 6696"/>
                      <a:gd name="connsiteX7" fmla="*/ 1860 w 15998"/>
                      <a:gd name="connsiteY7" fmla="*/ 372 h 6696"/>
                      <a:gd name="connsiteX8" fmla="*/ 1860 w 15998"/>
                      <a:gd name="connsiteY8" fmla="*/ 372 h 6696"/>
                      <a:gd name="connsiteX9" fmla="*/ 2232 w 15998"/>
                      <a:gd name="connsiteY9" fmla="*/ 372 h 6696"/>
                      <a:gd name="connsiteX10" fmla="*/ 15998 w 15998"/>
                      <a:gd name="connsiteY10" fmla="*/ 6697 h 6696"/>
                      <a:gd name="connsiteX11" fmla="*/ 15626 w 15998"/>
                      <a:gd name="connsiteY11" fmla="*/ 6697 h 6696"/>
                      <a:gd name="connsiteX12" fmla="*/ 15254 w 15998"/>
                      <a:gd name="connsiteY12" fmla="*/ 6697 h 6696"/>
                      <a:gd name="connsiteX13" fmla="*/ 15254 w 15998"/>
                      <a:gd name="connsiteY13" fmla="*/ 6325 h 6696"/>
                      <a:gd name="connsiteX14" fmla="*/ 14882 w 15998"/>
                      <a:gd name="connsiteY14" fmla="*/ 6325 h 6696"/>
                      <a:gd name="connsiteX15" fmla="*/ 14510 w 15998"/>
                      <a:gd name="connsiteY15" fmla="*/ 6325 h 6696"/>
                      <a:gd name="connsiteX16" fmla="*/ 14510 w 15998"/>
                      <a:gd name="connsiteY16" fmla="*/ 6325 h 6696"/>
                      <a:gd name="connsiteX17" fmla="*/ 14138 w 15998"/>
                      <a:gd name="connsiteY17" fmla="*/ 6325 h 6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5998" h="6696">
                        <a:moveTo>
                          <a:pt x="13766" y="6325"/>
                        </a:moveTo>
                        <a:lnTo>
                          <a:pt x="0" y="0"/>
                        </a:lnTo>
                        <a:lnTo>
                          <a:pt x="372" y="372"/>
                        </a:lnTo>
                        <a:lnTo>
                          <a:pt x="744" y="372"/>
                        </a:lnTo>
                        <a:lnTo>
                          <a:pt x="744" y="372"/>
                        </a:lnTo>
                        <a:lnTo>
                          <a:pt x="1116" y="372"/>
                        </a:lnTo>
                        <a:lnTo>
                          <a:pt x="1488" y="372"/>
                        </a:lnTo>
                        <a:lnTo>
                          <a:pt x="1860" y="372"/>
                        </a:lnTo>
                        <a:lnTo>
                          <a:pt x="1860" y="372"/>
                        </a:lnTo>
                        <a:lnTo>
                          <a:pt x="2232" y="372"/>
                        </a:lnTo>
                        <a:lnTo>
                          <a:pt x="15998" y="6697"/>
                        </a:lnTo>
                        <a:lnTo>
                          <a:pt x="15626" y="6697"/>
                        </a:lnTo>
                        <a:lnTo>
                          <a:pt x="15254" y="6697"/>
                        </a:lnTo>
                        <a:lnTo>
                          <a:pt x="15254" y="6325"/>
                        </a:lnTo>
                        <a:lnTo>
                          <a:pt x="14882" y="6325"/>
                        </a:lnTo>
                        <a:lnTo>
                          <a:pt x="14510" y="6325"/>
                        </a:lnTo>
                        <a:lnTo>
                          <a:pt x="14510" y="6325"/>
                        </a:lnTo>
                        <a:lnTo>
                          <a:pt x="14138" y="632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789" name="Freeform: Shape 2788">
                    <a:extLst>
                      <a:ext uri="{FF2B5EF4-FFF2-40B4-BE49-F238E27FC236}">
                        <a16:creationId xmlns:a16="http://schemas.microsoft.com/office/drawing/2014/main" id="{4518169A-0607-4107-8EF4-B9856FCA7DA2}"/>
                      </a:ext>
                    </a:extLst>
                  </p:cNvPr>
                  <p:cNvSpPr/>
                  <p:nvPr/>
                </p:nvSpPr>
                <p:spPr>
                  <a:xfrm>
                    <a:off x="6367595" y="4363585"/>
                    <a:ext cx="14881" cy="8557"/>
                  </a:xfrm>
                  <a:custGeom>
                    <a:avLst/>
                    <a:gdLst>
                      <a:gd name="connsiteX0" fmla="*/ 14882 w 14881"/>
                      <a:gd name="connsiteY0" fmla="*/ 8557 h 8557"/>
                      <a:gd name="connsiteX1" fmla="*/ 1116 w 14881"/>
                      <a:gd name="connsiteY1" fmla="*/ 2232 h 8557"/>
                      <a:gd name="connsiteX2" fmla="*/ 1116 w 14881"/>
                      <a:gd name="connsiteY2" fmla="*/ 1860 h 8557"/>
                      <a:gd name="connsiteX3" fmla="*/ 744 w 14881"/>
                      <a:gd name="connsiteY3" fmla="*/ 1488 h 8557"/>
                      <a:gd name="connsiteX4" fmla="*/ 744 w 14881"/>
                      <a:gd name="connsiteY4" fmla="*/ 1488 h 8557"/>
                      <a:gd name="connsiteX5" fmla="*/ 744 w 14881"/>
                      <a:gd name="connsiteY5" fmla="*/ 1116 h 8557"/>
                      <a:gd name="connsiteX6" fmla="*/ 372 w 14881"/>
                      <a:gd name="connsiteY6" fmla="*/ 744 h 8557"/>
                      <a:gd name="connsiteX7" fmla="*/ 372 w 14881"/>
                      <a:gd name="connsiteY7" fmla="*/ 372 h 8557"/>
                      <a:gd name="connsiteX8" fmla="*/ 372 w 14881"/>
                      <a:gd name="connsiteY8" fmla="*/ 372 h 8557"/>
                      <a:gd name="connsiteX9" fmla="*/ 0 w 14881"/>
                      <a:gd name="connsiteY9" fmla="*/ 0 h 8557"/>
                      <a:gd name="connsiteX10" fmla="*/ 13766 w 14881"/>
                      <a:gd name="connsiteY10" fmla="*/ 6325 h 8557"/>
                      <a:gd name="connsiteX11" fmla="*/ 14138 w 14881"/>
                      <a:gd name="connsiteY11" fmla="*/ 6325 h 8557"/>
                      <a:gd name="connsiteX12" fmla="*/ 14138 w 14881"/>
                      <a:gd name="connsiteY12" fmla="*/ 6697 h 8557"/>
                      <a:gd name="connsiteX13" fmla="*/ 14138 w 14881"/>
                      <a:gd name="connsiteY13" fmla="*/ 7069 h 8557"/>
                      <a:gd name="connsiteX14" fmla="*/ 14510 w 14881"/>
                      <a:gd name="connsiteY14" fmla="*/ 7441 h 8557"/>
                      <a:gd name="connsiteX15" fmla="*/ 14510 w 14881"/>
                      <a:gd name="connsiteY15" fmla="*/ 7441 h 8557"/>
                      <a:gd name="connsiteX16" fmla="*/ 14510 w 14881"/>
                      <a:gd name="connsiteY16" fmla="*/ 7813 h 8557"/>
                      <a:gd name="connsiteX17" fmla="*/ 14882 w 14881"/>
                      <a:gd name="connsiteY17" fmla="*/ 8185 h 85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4881" h="8557">
                        <a:moveTo>
                          <a:pt x="14882" y="8557"/>
                        </a:moveTo>
                        <a:lnTo>
                          <a:pt x="1116" y="2232"/>
                        </a:lnTo>
                        <a:lnTo>
                          <a:pt x="1116" y="1860"/>
                        </a:lnTo>
                        <a:lnTo>
                          <a:pt x="744" y="1488"/>
                        </a:lnTo>
                        <a:lnTo>
                          <a:pt x="744" y="1488"/>
                        </a:lnTo>
                        <a:lnTo>
                          <a:pt x="744" y="1116"/>
                        </a:lnTo>
                        <a:lnTo>
                          <a:pt x="372" y="744"/>
                        </a:lnTo>
                        <a:lnTo>
                          <a:pt x="372" y="372"/>
                        </a:lnTo>
                        <a:lnTo>
                          <a:pt x="372" y="372"/>
                        </a:lnTo>
                        <a:lnTo>
                          <a:pt x="0" y="0"/>
                        </a:lnTo>
                        <a:lnTo>
                          <a:pt x="13766" y="6325"/>
                        </a:lnTo>
                        <a:lnTo>
                          <a:pt x="14138" y="6325"/>
                        </a:lnTo>
                        <a:lnTo>
                          <a:pt x="14138" y="6697"/>
                        </a:lnTo>
                        <a:lnTo>
                          <a:pt x="14138" y="7069"/>
                        </a:lnTo>
                        <a:lnTo>
                          <a:pt x="14510" y="7441"/>
                        </a:lnTo>
                        <a:lnTo>
                          <a:pt x="14510" y="7441"/>
                        </a:lnTo>
                        <a:lnTo>
                          <a:pt x="14510" y="7813"/>
                        </a:lnTo>
                        <a:lnTo>
                          <a:pt x="14882" y="818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790" name="Freeform: Shape 2789">
                    <a:extLst>
                      <a:ext uri="{FF2B5EF4-FFF2-40B4-BE49-F238E27FC236}">
                        <a16:creationId xmlns:a16="http://schemas.microsoft.com/office/drawing/2014/main" id="{DBE0656E-DCE0-46DB-8A6D-97A9B9F42472}"/>
                      </a:ext>
                    </a:extLst>
                  </p:cNvPr>
                  <p:cNvSpPr/>
                  <p:nvPr/>
                </p:nvSpPr>
                <p:spPr>
                  <a:xfrm>
                    <a:off x="6375036" y="4352796"/>
                    <a:ext cx="14137" cy="8185"/>
                  </a:xfrm>
                  <a:custGeom>
                    <a:avLst/>
                    <a:gdLst>
                      <a:gd name="connsiteX0" fmla="*/ 14138 w 14137"/>
                      <a:gd name="connsiteY0" fmla="*/ 8185 h 8185"/>
                      <a:gd name="connsiteX1" fmla="*/ 372 w 14137"/>
                      <a:gd name="connsiteY1" fmla="*/ 2232 h 8185"/>
                      <a:gd name="connsiteX2" fmla="*/ 372 w 14137"/>
                      <a:gd name="connsiteY2" fmla="*/ 1860 h 8185"/>
                      <a:gd name="connsiteX3" fmla="*/ 372 w 14137"/>
                      <a:gd name="connsiteY3" fmla="*/ 1488 h 8185"/>
                      <a:gd name="connsiteX4" fmla="*/ 372 w 14137"/>
                      <a:gd name="connsiteY4" fmla="*/ 1488 h 8185"/>
                      <a:gd name="connsiteX5" fmla="*/ 0 w 14137"/>
                      <a:gd name="connsiteY5" fmla="*/ 1116 h 8185"/>
                      <a:gd name="connsiteX6" fmla="*/ 0 w 14137"/>
                      <a:gd name="connsiteY6" fmla="*/ 744 h 8185"/>
                      <a:gd name="connsiteX7" fmla="*/ 0 w 14137"/>
                      <a:gd name="connsiteY7" fmla="*/ 744 h 8185"/>
                      <a:gd name="connsiteX8" fmla="*/ 0 w 14137"/>
                      <a:gd name="connsiteY8" fmla="*/ 372 h 8185"/>
                      <a:gd name="connsiteX9" fmla="*/ 0 w 14137"/>
                      <a:gd name="connsiteY9" fmla="*/ 0 h 8185"/>
                      <a:gd name="connsiteX10" fmla="*/ 13766 w 14137"/>
                      <a:gd name="connsiteY10" fmla="*/ 6325 h 8185"/>
                      <a:gd name="connsiteX11" fmla="*/ 13766 w 14137"/>
                      <a:gd name="connsiteY11" fmla="*/ 6325 h 8185"/>
                      <a:gd name="connsiteX12" fmla="*/ 13766 w 14137"/>
                      <a:gd name="connsiteY12" fmla="*/ 6697 h 8185"/>
                      <a:gd name="connsiteX13" fmla="*/ 13766 w 14137"/>
                      <a:gd name="connsiteY13" fmla="*/ 7069 h 8185"/>
                      <a:gd name="connsiteX14" fmla="*/ 13766 w 14137"/>
                      <a:gd name="connsiteY14" fmla="*/ 7441 h 8185"/>
                      <a:gd name="connsiteX15" fmla="*/ 13766 w 14137"/>
                      <a:gd name="connsiteY15" fmla="*/ 7441 h 8185"/>
                      <a:gd name="connsiteX16" fmla="*/ 14138 w 14137"/>
                      <a:gd name="connsiteY16" fmla="*/ 7813 h 8185"/>
                      <a:gd name="connsiteX17" fmla="*/ 14138 w 14137"/>
                      <a:gd name="connsiteY17" fmla="*/ 8185 h 8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4137" h="8185">
                        <a:moveTo>
                          <a:pt x="14138" y="8185"/>
                        </a:moveTo>
                        <a:lnTo>
                          <a:pt x="372" y="2232"/>
                        </a:lnTo>
                        <a:lnTo>
                          <a:pt x="372" y="1860"/>
                        </a:lnTo>
                        <a:lnTo>
                          <a:pt x="372" y="1488"/>
                        </a:lnTo>
                        <a:lnTo>
                          <a:pt x="372" y="1488"/>
                        </a:lnTo>
                        <a:lnTo>
                          <a:pt x="0" y="1116"/>
                        </a:lnTo>
                        <a:lnTo>
                          <a:pt x="0" y="744"/>
                        </a:lnTo>
                        <a:lnTo>
                          <a:pt x="0" y="744"/>
                        </a:lnTo>
                        <a:lnTo>
                          <a:pt x="0" y="372"/>
                        </a:lnTo>
                        <a:lnTo>
                          <a:pt x="0" y="0"/>
                        </a:lnTo>
                        <a:lnTo>
                          <a:pt x="13766" y="6325"/>
                        </a:lnTo>
                        <a:lnTo>
                          <a:pt x="13766" y="6325"/>
                        </a:lnTo>
                        <a:lnTo>
                          <a:pt x="13766" y="6697"/>
                        </a:lnTo>
                        <a:lnTo>
                          <a:pt x="13766" y="7069"/>
                        </a:lnTo>
                        <a:lnTo>
                          <a:pt x="13766" y="7441"/>
                        </a:lnTo>
                        <a:lnTo>
                          <a:pt x="13766" y="7441"/>
                        </a:lnTo>
                        <a:lnTo>
                          <a:pt x="14138" y="7813"/>
                        </a:lnTo>
                        <a:lnTo>
                          <a:pt x="14138" y="818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791" name="Freeform: Shape 2790">
                    <a:extLst>
                      <a:ext uri="{FF2B5EF4-FFF2-40B4-BE49-F238E27FC236}">
                        <a16:creationId xmlns:a16="http://schemas.microsoft.com/office/drawing/2014/main" id="{5ED14019-56F8-41AC-8286-7B00569882A0}"/>
                      </a:ext>
                    </a:extLst>
                  </p:cNvPr>
                  <p:cNvSpPr/>
                  <p:nvPr/>
                </p:nvSpPr>
                <p:spPr>
                  <a:xfrm>
                    <a:off x="6373920" y="4354284"/>
                    <a:ext cx="14137" cy="6324"/>
                  </a:xfrm>
                  <a:custGeom>
                    <a:avLst/>
                    <a:gdLst>
                      <a:gd name="connsiteX0" fmla="*/ 13766 w 14137"/>
                      <a:gd name="connsiteY0" fmla="*/ 5953 h 6324"/>
                      <a:gd name="connsiteX1" fmla="*/ 0 w 14137"/>
                      <a:gd name="connsiteY1" fmla="*/ 0 h 6324"/>
                      <a:gd name="connsiteX2" fmla="*/ 372 w 14137"/>
                      <a:gd name="connsiteY2" fmla="*/ 0 h 6324"/>
                      <a:gd name="connsiteX3" fmla="*/ 372 w 14137"/>
                      <a:gd name="connsiteY3" fmla="*/ 0 h 6324"/>
                      <a:gd name="connsiteX4" fmla="*/ 744 w 14137"/>
                      <a:gd name="connsiteY4" fmla="*/ 0 h 6324"/>
                      <a:gd name="connsiteX5" fmla="*/ 14138 w 14137"/>
                      <a:gd name="connsiteY5" fmla="*/ 6325 h 6324"/>
                      <a:gd name="connsiteX6" fmla="*/ 14138 w 14137"/>
                      <a:gd name="connsiteY6" fmla="*/ 6325 h 6324"/>
                      <a:gd name="connsiteX7" fmla="*/ 13766 w 14137"/>
                      <a:gd name="connsiteY7" fmla="*/ 6325 h 63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137" h="6324">
                        <a:moveTo>
                          <a:pt x="13766" y="5953"/>
                        </a:moveTo>
                        <a:lnTo>
                          <a:pt x="0" y="0"/>
                        </a:lnTo>
                        <a:lnTo>
                          <a:pt x="372" y="0"/>
                        </a:lnTo>
                        <a:lnTo>
                          <a:pt x="372" y="0"/>
                        </a:lnTo>
                        <a:lnTo>
                          <a:pt x="744" y="0"/>
                        </a:lnTo>
                        <a:lnTo>
                          <a:pt x="14138" y="6325"/>
                        </a:lnTo>
                        <a:lnTo>
                          <a:pt x="14138" y="6325"/>
                        </a:lnTo>
                        <a:lnTo>
                          <a:pt x="13766" y="632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792" name="Freeform: Shape 2791">
                    <a:extLst>
                      <a:ext uri="{FF2B5EF4-FFF2-40B4-BE49-F238E27FC236}">
                        <a16:creationId xmlns:a16="http://schemas.microsoft.com/office/drawing/2014/main" id="{1140F81D-C8BD-4E4B-A643-1DFC35A0BBDD}"/>
                      </a:ext>
                    </a:extLst>
                  </p:cNvPr>
                  <p:cNvSpPr/>
                  <p:nvPr/>
                </p:nvSpPr>
                <p:spPr>
                  <a:xfrm>
                    <a:off x="6367595" y="4354284"/>
                    <a:ext cx="20090" cy="15626"/>
                  </a:xfrm>
                  <a:custGeom>
                    <a:avLst/>
                    <a:gdLst>
                      <a:gd name="connsiteX0" fmla="*/ 13766 w 20090"/>
                      <a:gd name="connsiteY0" fmla="*/ 15626 h 15626"/>
                      <a:gd name="connsiteX1" fmla="*/ 0 w 20090"/>
                      <a:gd name="connsiteY1" fmla="*/ 9301 h 15626"/>
                      <a:gd name="connsiteX2" fmla="*/ 744 w 20090"/>
                      <a:gd name="connsiteY2" fmla="*/ 8185 h 15626"/>
                      <a:gd name="connsiteX3" fmla="*/ 1860 w 20090"/>
                      <a:gd name="connsiteY3" fmla="*/ 7069 h 15626"/>
                      <a:gd name="connsiteX4" fmla="*/ 2604 w 20090"/>
                      <a:gd name="connsiteY4" fmla="*/ 5953 h 15626"/>
                      <a:gd name="connsiteX5" fmla="*/ 3349 w 20090"/>
                      <a:gd name="connsiteY5" fmla="*/ 4465 h 15626"/>
                      <a:gd name="connsiteX6" fmla="*/ 4092 w 20090"/>
                      <a:gd name="connsiteY6" fmla="*/ 3348 h 15626"/>
                      <a:gd name="connsiteX7" fmla="*/ 4837 w 20090"/>
                      <a:gd name="connsiteY7" fmla="*/ 2232 h 15626"/>
                      <a:gd name="connsiteX8" fmla="*/ 5581 w 20090"/>
                      <a:gd name="connsiteY8" fmla="*/ 1116 h 15626"/>
                      <a:gd name="connsiteX9" fmla="*/ 6325 w 20090"/>
                      <a:gd name="connsiteY9" fmla="*/ 0 h 15626"/>
                      <a:gd name="connsiteX10" fmla="*/ 20091 w 20090"/>
                      <a:gd name="connsiteY10" fmla="*/ 5953 h 15626"/>
                      <a:gd name="connsiteX11" fmla="*/ 19347 w 20090"/>
                      <a:gd name="connsiteY11" fmla="*/ 7441 h 15626"/>
                      <a:gd name="connsiteX12" fmla="*/ 18602 w 20090"/>
                      <a:gd name="connsiteY12" fmla="*/ 8557 h 15626"/>
                      <a:gd name="connsiteX13" fmla="*/ 17858 w 20090"/>
                      <a:gd name="connsiteY13" fmla="*/ 9673 h 15626"/>
                      <a:gd name="connsiteX14" fmla="*/ 17114 w 20090"/>
                      <a:gd name="connsiteY14" fmla="*/ 10789 h 15626"/>
                      <a:gd name="connsiteX15" fmla="*/ 16370 w 20090"/>
                      <a:gd name="connsiteY15" fmla="*/ 11906 h 15626"/>
                      <a:gd name="connsiteX16" fmla="*/ 15254 w 20090"/>
                      <a:gd name="connsiteY16" fmla="*/ 13022 h 15626"/>
                      <a:gd name="connsiteX17" fmla="*/ 14510 w 20090"/>
                      <a:gd name="connsiteY17" fmla="*/ 14138 h 156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20090" h="15626">
                        <a:moveTo>
                          <a:pt x="13766" y="15626"/>
                        </a:moveTo>
                        <a:lnTo>
                          <a:pt x="0" y="9301"/>
                        </a:lnTo>
                        <a:lnTo>
                          <a:pt x="744" y="8185"/>
                        </a:lnTo>
                        <a:lnTo>
                          <a:pt x="1860" y="7069"/>
                        </a:lnTo>
                        <a:lnTo>
                          <a:pt x="2604" y="5953"/>
                        </a:lnTo>
                        <a:lnTo>
                          <a:pt x="3349" y="4465"/>
                        </a:lnTo>
                        <a:lnTo>
                          <a:pt x="4092" y="3348"/>
                        </a:lnTo>
                        <a:lnTo>
                          <a:pt x="4837" y="2232"/>
                        </a:lnTo>
                        <a:lnTo>
                          <a:pt x="5581" y="1116"/>
                        </a:lnTo>
                        <a:lnTo>
                          <a:pt x="6325" y="0"/>
                        </a:lnTo>
                        <a:lnTo>
                          <a:pt x="20091" y="5953"/>
                        </a:lnTo>
                        <a:lnTo>
                          <a:pt x="19347" y="7441"/>
                        </a:lnTo>
                        <a:lnTo>
                          <a:pt x="18602" y="8557"/>
                        </a:lnTo>
                        <a:lnTo>
                          <a:pt x="17858" y="9673"/>
                        </a:lnTo>
                        <a:lnTo>
                          <a:pt x="17114" y="10789"/>
                        </a:lnTo>
                        <a:lnTo>
                          <a:pt x="16370" y="11906"/>
                        </a:lnTo>
                        <a:lnTo>
                          <a:pt x="15254" y="13022"/>
                        </a:lnTo>
                        <a:lnTo>
                          <a:pt x="14510" y="14138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793" name="Freeform: Shape 2792">
                    <a:extLst>
                      <a:ext uri="{FF2B5EF4-FFF2-40B4-BE49-F238E27FC236}">
                        <a16:creationId xmlns:a16="http://schemas.microsoft.com/office/drawing/2014/main" id="{2C483018-BB1C-467C-B384-2E8946BC6C76}"/>
                      </a:ext>
                    </a:extLst>
                  </p:cNvPr>
                  <p:cNvSpPr/>
                  <p:nvPr/>
                </p:nvSpPr>
                <p:spPr>
                  <a:xfrm>
                    <a:off x="6383221" y="4343122"/>
                    <a:ext cx="14137" cy="9301"/>
                  </a:xfrm>
                  <a:custGeom>
                    <a:avLst/>
                    <a:gdLst>
                      <a:gd name="connsiteX0" fmla="*/ 14138 w 14137"/>
                      <a:gd name="connsiteY0" fmla="*/ 9301 h 9301"/>
                      <a:gd name="connsiteX1" fmla="*/ 372 w 14137"/>
                      <a:gd name="connsiteY1" fmla="*/ 2976 h 9301"/>
                      <a:gd name="connsiteX2" fmla="*/ 372 w 14137"/>
                      <a:gd name="connsiteY2" fmla="*/ 2604 h 9301"/>
                      <a:gd name="connsiteX3" fmla="*/ 372 w 14137"/>
                      <a:gd name="connsiteY3" fmla="*/ 2232 h 9301"/>
                      <a:gd name="connsiteX4" fmla="*/ 372 w 14137"/>
                      <a:gd name="connsiteY4" fmla="*/ 1860 h 9301"/>
                      <a:gd name="connsiteX5" fmla="*/ 372 w 14137"/>
                      <a:gd name="connsiteY5" fmla="*/ 1488 h 9301"/>
                      <a:gd name="connsiteX6" fmla="*/ 372 w 14137"/>
                      <a:gd name="connsiteY6" fmla="*/ 1116 h 9301"/>
                      <a:gd name="connsiteX7" fmla="*/ 0 w 14137"/>
                      <a:gd name="connsiteY7" fmla="*/ 744 h 9301"/>
                      <a:gd name="connsiteX8" fmla="*/ 0 w 14137"/>
                      <a:gd name="connsiteY8" fmla="*/ 372 h 9301"/>
                      <a:gd name="connsiteX9" fmla="*/ 0 w 14137"/>
                      <a:gd name="connsiteY9" fmla="*/ 0 h 9301"/>
                      <a:gd name="connsiteX10" fmla="*/ 13766 w 14137"/>
                      <a:gd name="connsiteY10" fmla="*/ 5953 h 9301"/>
                      <a:gd name="connsiteX11" fmla="*/ 13766 w 14137"/>
                      <a:gd name="connsiteY11" fmla="*/ 6697 h 9301"/>
                      <a:gd name="connsiteX12" fmla="*/ 13766 w 14137"/>
                      <a:gd name="connsiteY12" fmla="*/ 7069 h 9301"/>
                      <a:gd name="connsiteX13" fmla="*/ 13766 w 14137"/>
                      <a:gd name="connsiteY13" fmla="*/ 7441 h 9301"/>
                      <a:gd name="connsiteX14" fmla="*/ 14138 w 14137"/>
                      <a:gd name="connsiteY14" fmla="*/ 7813 h 9301"/>
                      <a:gd name="connsiteX15" fmla="*/ 14138 w 14137"/>
                      <a:gd name="connsiteY15" fmla="*/ 8185 h 9301"/>
                      <a:gd name="connsiteX16" fmla="*/ 14138 w 14137"/>
                      <a:gd name="connsiteY16" fmla="*/ 8557 h 9301"/>
                      <a:gd name="connsiteX17" fmla="*/ 14138 w 14137"/>
                      <a:gd name="connsiteY17" fmla="*/ 8929 h 93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4137" h="9301">
                        <a:moveTo>
                          <a:pt x="14138" y="9301"/>
                        </a:moveTo>
                        <a:lnTo>
                          <a:pt x="372" y="2976"/>
                        </a:lnTo>
                        <a:lnTo>
                          <a:pt x="372" y="2604"/>
                        </a:lnTo>
                        <a:lnTo>
                          <a:pt x="372" y="2232"/>
                        </a:lnTo>
                        <a:lnTo>
                          <a:pt x="372" y="1860"/>
                        </a:lnTo>
                        <a:lnTo>
                          <a:pt x="372" y="1488"/>
                        </a:lnTo>
                        <a:lnTo>
                          <a:pt x="372" y="1116"/>
                        </a:lnTo>
                        <a:lnTo>
                          <a:pt x="0" y="744"/>
                        </a:lnTo>
                        <a:lnTo>
                          <a:pt x="0" y="372"/>
                        </a:lnTo>
                        <a:lnTo>
                          <a:pt x="0" y="0"/>
                        </a:lnTo>
                        <a:lnTo>
                          <a:pt x="13766" y="5953"/>
                        </a:lnTo>
                        <a:lnTo>
                          <a:pt x="13766" y="6697"/>
                        </a:lnTo>
                        <a:lnTo>
                          <a:pt x="13766" y="7069"/>
                        </a:lnTo>
                        <a:lnTo>
                          <a:pt x="13766" y="7441"/>
                        </a:lnTo>
                        <a:lnTo>
                          <a:pt x="14138" y="7813"/>
                        </a:lnTo>
                        <a:lnTo>
                          <a:pt x="14138" y="8185"/>
                        </a:lnTo>
                        <a:lnTo>
                          <a:pt x="14138" y="8557"/>
                        </a:lnTo>
                        <a:lnTo>
                          <a:pt x="14138" y="8929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794" name="Freeform: Shape 2793">
                    <a:extLst>
                      <a:ext uri="{FF2B5EF4-FFF2-40B4-BE49-F238E27FC236}">
                        <a16:creationId xmlns:a16="http://schemas.microsoft.com/office/drawing/2014/main" id="{46583B30-0231-42D6-A8E9-6430202C94FA}"/>
                      </a:ext>
                    </a:extLst>
                  </p:cNvPr>
                  <p:cNvSpPr/>
                  <p:nvPr/>
                </p:nvSpPr>
                <p:spPr>
                  <a:xfrm>
                    <a:off x="6375036" y="4344610"/>
                    <a:ext cx="20462" cy="14509"/>
                  </a:xfrm>
                  <a:custGeom>
                    <a:avLst/>
                    <a:gdLst>
                      <a:gd name="connsiteX0" fmla="*/ 13766 w 20462"/>
                      <a:gd name="connsiteY0" fmla="*/ 14510 h 14509"/>
                      <a:gd name="connsiteX1" fmla="*/ 0 w 20462"/>
                      <a:gd name="connsiteY1" fmla="*/ 8185 h 14509"/>
                      <a:gd name="connsiteX2" fmla="*/ 744 w 20462"/>
                      <a:gd name="connsiteY2" fmla="*/ 7069 h 14509"/>
                      <a:gd name="connsiteX3" fmla="*/ 1860 w 20462"/>
                      <a:gd name="connsiteY3" fmla="*/ 6325 h 14509"/>
                      <a:gd name="connsiteX4" fmla="*/ 2604 w 20462"/>
                      <a:gd name="connsiteY4" fmla="*/ 5209 h 14509"/>
                      <a:gd name="connsiteX5" fmla="*/ 3349 w 20462"/>
                      <a:gd name="connsiteY5" fmla="*/ 4093 h 14509"/>
                      <a:gd name="connsiteX6" fmla="*/ 4465 w 20462"/>
                      <a:gd name="connsiteY6" fmla="*/ 2977 h 14509"/>
                      <a:gd name="connsiteX7" fmla="*/ 5209 w 20462"/>
                      <a:gd name="connsiteY7" fmla="*/ 1860 h 14509"/>
                      <a:gd name="connsiteX8" fmla="*/ 5953 w 20462"/>
                      <a:gd name="connsiteY8" fmla="*/ 1116 h 14509"/>
                      <a:gd name="connsiteX9" fmla="*/ 6697 w 20462"/>
                      <a:gd name="connsiteY9" fmla="*/ 0 h 14509"/>
                      <a:gd name="connsiteX10" fmla="*/ 20463 w 20462"/>
                      <a:gd name="connsiteY10" fmla="*/ 6325 h 14509"/>
                      <a:gd name="connsiteX11" fmla="*/ 19719 w 20462"/>
                      <a:gd name="connsiteY11" fmla="*/ 7069 h 14509"/>
                      <a:gd name="connsiteX12" fmla="*/ 18974 w 20462"/>
                      <a:gd name="connsiteY12" fmla="*/ 8185 h 14509"/>
                      <a:gd name="connsiteX13" fmla="*/ 17858 w 20462"/>
                      <a:gd name="connsiteY13" fmla="*/ 9301 h 14509"/>
                      <a:gd name="connsiteX14" fmla="*/ 17114 w 20462"/>
                      <a:gd name="connsiteY14" fmla="*/ 10418 h 14509"/>
                      <a:gd name="connsiteX15" fmla="*/ 16370 w 20462"/>
                      <a:gd name="connsiteY15" fmla="*/ 11161 h 14509"/>
                      <a:gd name="connsiteX16" fmla="*/ 15254 w 20462"/>
                      <a:gd name="connsiteY16" fmla="*/ 12278 h 14509"/>
                      <a:gd name="connsiteX17" fmla="*/ 14510 w 20462"/>
                      <a:gd name="connsiteY17" fmla="*/ 13394 h 145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20462" h="14509">
                        <a:moveTo>
                          <a:pt x="13766" y="14510"/>
                        </a:moveTo>
                        <a:lnTo>
                          <a:pt x="0" y="8185"/>
                        </a:lnTo>
                        <a:lnTo>
                          <a:pt x="744" y="7069"/>
                        </a:lnTo>
                        <a:lnTo>
                          <a:pt x="1860" y="6325"/>
                        </a:lnTo>
                        <a:lnTo>
                          <a:pt x="2604" y="5209"/>
                        </a:lnTo>
                        <a:lnTo>
                          <a:pt x="3349" y="4093"/>
                        </a:lnTo>
                        <a:lnTo>
                          <a:pt x="4465" y="2977"/>
                        </a:lnTo>
                        <a:lnTo>
                          <a:pt x="5209" y="1860"/>
                        </a:lnTo>
                        <a:lnTo>
                          <a:pt x="5953" y="1116"/>
                        </a:lnTo>
                        <a:lnTo>
                          <a:pt x="6697" y="0"/>
                        </a:lnTo>
                        <a:lnTo>
                          <a:pt x="20463" y="6325"/>
                        </a:lnTo>
                        <a:lnTo>
                          <a:pt x="19719" y="7069"/>
                        </a:lnTo>
                        <a:lnTo>
                          <a:pt x="18974" y="8185"/>
                        </a:lnTo>
                        <a:lnTo>
                          <a:pt x="17858" y="9301"/>
                        </a:lnTo>
                        <a:lnTo>
                          <a:pt x="17114" y="10418"/>
                        </a:lnTo>
                        <a:lnTo>
                          <a:pt x="16370" y="11161"/>
                        </a:lnTo>
                        <a:lnTo>
                          <a:pt x="15254" y="12278"/>
                        </a:lnTo>
                        <a:lnTo>
                          <a:pt x="14510" y="13394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795" name="Freeform: Shape 2794">
                    <a:extLst>
                      <a:ext uri="{FF2B5EF4-FFF2-40B4-BE49-F238E27FC236}">
                        <a16:creationId xmlns:a16="http://schemas.microsoft.com/office/drawing/2014/main" id="{E1235529-DFA7-4BB8-B174-240D4BB05741}"/>
                      </a:ext>
                    </a:extLst>
                  </p:cNvPr>
                  <p:cNvSpPr/>
                  <p:nvPr/>
                </p:nvSpPr>
                <p:spPr>
                  <a:xfrm>
                    <a:off x="6392150" y="4334937"/>
                    <a:ext cx="14509" cy="9673"/>
                  </a:xfrm>
                  <a:custGeom>
                    <a:avLst/>
                    <a:gdLst>
                      <a:gd name="connsiteX0" fmla="*/ 13766 w 14509"/>
                      <a:gd name="connsiteY0" fmla="*/ 9673 h 9673"/>
                      <a:gd name="connsiteX1" fmla="*/ 0 w 14509"/>
                      <a:gd name="connsiteY1" fmla="*/ 3720 h 9673"/>
                      <a:gd name="connsiteX2" fmla="*/ 372 w 14509"/>
                      <a:gd name="connsiteY2" fmla="*/ 3349 h 9673"/>
                      <a:gd name="connsiteX3" fmla="*/ 372 w 14509"/>
                      <a:gd name="connsiteY3" fmla="*/ 2604 h 9673"/>
                      <a:gd name="connsiteX4" fmla="*/ 372 w 14509"/>
                      <a:gd name="connsiteY4" fmla="*/ 2232 h 9673"/>
                      <a:gd name="connsiteX5" fmla="*/ 372 w 14509"/>
                      <a:gd name="connsiteY5" fmla="*/ 1860 h 9673"/>
                      <a:gd name="connsiteX6" fmla="*/ 372 w 14509"/>
                      <a:gd name="connsiteY6" fmla="*/ 1488 h 9673"/>
                      <a:gd name="connsiteX7" fmla="*/ 372 w 14509"/>
                      <a:gd name="connsiteY7" fmla="*/ 744 h 9673"/>
                      <a:gd name="connsiteX8" fmla="*/ 744 w 14509"/>
                      <a:gd name="connsiteY8" fmla="*/ 372 h 9673"/>
                      <a:gd name="connsiteX9" fmla="*/ 744 w 14509"/>
                      <a:gd name="connsiteY9" fmla="*/ 0 h 9673"/>
                      <a:gd name="connsiteX10" fmla="*/ 14510 w 14509"/>
                      <a:gd name="connsiteY10" fmla="*/ 5953 h 9673"/>
                      <a:gd name="connsiteX11" fmla="*/ 14138 w 14509"/>
                      <a:gd name="connsiteY11" fmla="*/ 6697 h 9673"/>
                      <a:gd name="connsiteX12" fmla="*/ 14138 w 14509"/>
                      <a:gd name="connsiteY12" fmla="*/ 7069 h 9673"/>
                      <a:gd name="connsiteX13" fmla="*/ 14138 w 14509"/>
                      <a:gd name="connsiteY13" fmla="*/ 7441 h 9673"/>
                      <a:gd name="connsiteX14" fmla="*/ 14138 w 14509"/>
                      <a:gd name="connsiteY14" fmla="*/ 7813 h 9673"/>
                      <a:gd name="connsiteX15" fmla="*/ 14138 w 14509"/>
                      <a:gd name="connsiteY15" fmla="*/ 8557 h 9673"/>
                      <a:gd name="connsiteX16" fmla="*/ 14138 w 14509"/>
                      <a:gd name="connsiteY16" fmla="*/ 8929 h 9673"/>
                      <a:gd name="connsiteX17" fmla="*/ 14138 w 14509"/>
                      <a:gd name="connsiteY17" fmla="*/ 9301 h 96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4509" h="9673">
                        <a:moveTo>
                          <a:pt x="13766" y="9673"/>
                        </a:moveTo>
                        <a:lnTo>
                          <a:pt x="0" y="3720"/>
                        </a:lnTo>
                        <a:lnTo>
                          <a:pt x="372" y="3349"/>
                        </a:lnTo>
                        <a:lnTo>
                          <a:pt x="372" y="2604"/>
                        </a:lnTo>
                        <a:lnTo>
                          <a:pt x="372" y="2232"/>
                        </a:lnTo>
                        <a:lnTo>
                          <a:pt x="372" y="1860"/>
                        </a:lnTo>
                        <a:lnTo>
                          <a:pt x="372" y="1488"/>
                        </a:lnTo>
                        <a:lnTo>
                          <a:pt x="372" y="744"/>
                        </a:lnTo>
                        <a:lnTo>
                          <a:pt x="744" y="372"/>
                        </a:lnTo>
                        <a:lnTo>
                          <a:pt x="744" y="0"/>
                        </a:lnTo>
                        <a:lnTo>
                          <a:pt x="14510" y="5953"/>
                        </a:lnTo>
                        <a:lnTo>
                          <a:pt x="14138" y="6697"/>
                        </a:lnTo>
                        <a:lnTo>
                          <a:pt x="14138" y="7069"/>
                        </a:lnTo>
                        <a:lnTo>
                          <a:pt x="14138" y="7441"/>
                        </a:lnTo>
                        <a:lnTo>
                          <a:pt x="14138" y="7813"/>
                        </a:lnTo>
                        <a:lnTo>
                          <a:pt x="14138" y="8557"/>
                        </a:lnTo>
                        <a:lnTo>
                          <a:pt x="14138" y="8929"/>
                        </a:lnTo>
                        <a:lnTo>
                          <a:pt x="14138" y="9301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796" name="Freeform: Shape 2795">
                    <a:extLst>
                      <a:ext uri="{FF2B5EF4-FFF2-40B4-BE49-F238E27FC236}">
                        <a16:creationId xmlns:a16="http://schemas.microsoft.com/office/drawing/2014/main" id="{BC5C47C7-BA9F-4BFB-9005-8B2D3CAA65ED}"/>
                      </a:ext>
                    </a:extLst>
                  </p:cNvPr>
                  <p:cNvSpPr/>
                  <p:nvPr/>
                </p:nvSpPr>
                <p:spPr>
                  <a:xfrm>
                    <a:off x="6383221" y="4336426"/>
                    <a:ext cx="21206" cy="12649"/>
                  </a:xfrm>
                  <a:custGeom>
                    <a:avLst/>
                    <a:gdLst>
                      <a:gd name="connsiteX0" fmla="*/ 13766 w 21206"/>
                      <a:gd name="connsiteY0" fmla="*/ 12650 h 12649"/>
                      <a:gd name="connsiteX1" fmla="*/ 0 w 21206"/>
                      <a:gd name="connsiteY1" fmla="*/ 6697 h 12649"/>
                      <a:gd name="connsiteX2" fmla="*/ 1116 w 21206"/>
                      <a:gd name="connsiteY2" fmla="*/ 5953 h 12649"/>
                      <a:gd name="connsiteX3" fmla="*/ 1860 w 21206"/>
                      <a:gd name="connsiteY3" fmla="*/ 4837 h 12649"/>
                      <a:gd name="connsiteX4" fmla="*/ 2976 w 21206"/>
                      <a:gd name="connsiteY4" fmla="*/ 4092 h 12649"/>
                      <a:gd name="connsiteX5" fmla="*/ 4092 w 21206"/>
                      <a:gd name="connsiteY5" fmla="*/ 3348 h 12649"/>
                      <a:gd name="connsiteX6" fmla="*/ 4837 w 21206"/>
                      <a:gd name="connsiteY6" fmla="*/ 2232 h 12649"/>
                      <a:gd name="connsiteX7" fmla="*/ 5953 w 21206"/>
                      <a:gd name="connsiteY7" fmla="*/ 1488 h 12649"/>
                      <a:gd name="connsiteX8" fmla="*/ 6697 w 21206"/>
                      <a:gd name="connsiteY8" fmla="*/ 744 h 12649"/>
                      <a:gd name="connsiteX9" fmla="*/ 7813 w 21206"/>
                      <a:gd name="connsiteY9" fmla="*/ 0 h 12649"/>
                      <a:gd name="connsiteX10" fmla="*/ 21207 w 21206"/>
                      <a:gd name="connsiteY10" fmla="*/ 5953 h 12649"/>
                      <a:gd name="connsiteX11" fmla="*/ 20463 w 21206"/>
                      <a:gd name="connsiteY11" fmla="*/ 7069 h 12649"/>
                      <a:gd name="connsiteX12" fmla="*/ 19347 w 21206"/>
                      <a:gd name="connsiteY12" fmla="*/ 7813 h 12649"/>
                      <a:gd name="connsiteX13" fmla="*/ 18602 w 21206"/>
                      <a:gd name="connsiteY13" fmla="*/ 8557 h 12649"/>
                      <a:gd name="connsiteX14" fmla="*/ 17486 w 21206"/>
                      <a:gd name="connsiteY14" fmla="*/ 9301 h 12649"/>
                      <a:gd name="connsiteX15" fmla="*/ 16742 w 21206"/>
                      <a:gd name="connsiteY15" fmla="*/ 10417 h 12649"/>
                      <a:gd name="connsiteX16" fmla="*/ 15626 w 21206"/>
                      <a:gd name="connsiteY16" fmla="*/ 11161 h 12649"/>
                      <a:gd name="connsiteX17" fmla="*/ 14882 w 21206"/>
                      <a:gd name="connsiteY17" fmla="*/ 11905 h 12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21206" h="12649">
                        <a:moveTo>
                          <a:pt x="13766" y="12650"/>
                        </a:moveTo>
                        <a:lnTo>
                          <a:pt x="0" y="6697"/>
                        </a:lnTo>
                        <a:lnTo>
                          <a:pt x="1116" y="5953"/>
                        </a:lnTo>
                        <a:lnTo>
                          <a:pt x="1860" y="4837"/>
                        </a:lnTo>
                        <a:lnTo>
                          <a:pt x="2976" y="4092"/>
                        </a:lnTo>
                        <a:lnTo>
                          <a:pt x="4092" y="3348"/>
                        </a:lnTo>
                        <a:lnTo>
                          <a:pt x="4837" y="2232"/>
                        </a:lnTo>
                        <a:lnTo>
                          <a:pt x="5953" y="1488"/>
                        </a:lnTo>
                        <a:lnTo>
                          <a:pt x="6697" y="744"/>
                        </a:lnTo>
                        <a:lnTo>
                          <a:pt x="7813" y="0"/>
                        </a:lnTo>
                        <a:lnTo>
                          <a:pt x="21207" y="5953"/>
                        </a:lnTo>
                        <a:lnTo>
                          <a:pt x="20463" y="7069"/>
                        </a:lnTo>
                        <a:lnTo>
                          <a:pt x="19347" y="7813"/>
                        </a:lnTo>
                        <a:lnTo>
                          <a:pt x="18602" y="8557"/>
                        </a:lnTo>
                        <a:lnTo>
                          <a:pt x="17486" y="9301"/>
                        </a:lnTo>
                        <a:lnTo>
                          <a:pt x="16742" y="10417"/>
                        </a:lnTo>
                        <a:lnTo>
                          <a:pt x="15626" y="11161"/>
                        </a:lnTo>
                        <a:lnTo>
                          <a:pt x="14882" y="1190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797" name="Freeform: Shape 2796">
                    <a:extLst>
                      <a:ext uri="{FF2B5EF4-FFF2-40B4-BE49-F238E27FC236}">
                        <a16:creationId xmlns:a16="http://schemas.microsoft.com/office/drawing/2014/main" id="{33285F06-D3B2-4B7B-86A3-27D7C7265ADE}"/>
                      </a:ext>
                    </a:extLst>
                  </p:cNvPr>
                  <p:cNvSpPr/>
                  <p:nvPr/>
                </p:nvSpPr>
                <p:spPr>
                  <a:xfrm>
                    <a:off x="6401451" y="4328985"/>
                    <a:ext cx="14509" cy="9301"/>
                  </a:xfrm>
                  <a:custGeom>
                    <a:avLst/>
                    <a:gdLst>
                      <a:gd name="connsiteX0" fmla="*/ 13766 w 14509"/>
                      <a:gd name="connsiteY0" fmla="*/ 9301 h 9301"/>
                      <a:gd name="connsiteX1" fmla="*/ 0 w 14509"/>
                      <a:gd name="connsiteY1" fmla="*/ 3348 h 9301"/>
                      <a:gd name="connsiteX2" fmla="*/ 0 w 14509"/>
                      <a:gd name="connsiteY2" fmla="*/ 2976 h 9301"/>
                      <a:gd name="connsiteX3" fmla="*/ 0 w 14509"/>
                      <a:gd name="connsiteY3" fmla="*/ 2604 h 9301"/>
                      <a:gd name="connsiteX4" fmla="*/ 372 w 14509"/>
                      <a:gd name="connsiteY4" fmla="*/ 1860 h 9301"/>
                      <a:gd name="connsiteX5" fmla="*/ 372 w 14509"/>
                      <a:gd name="connsiteY5" fmla="*/ 1488 h 9301"/>
                      <a:gd name="connsiteX6" fmla="*/ 372 w 14509"/>
                      <a:gd name="connsiteY6" fmla="*/ 1116 h 9301"/>
                      <a:gd name="connsiteX7" fmla="*/ 372 w 14509"/>
                      <a:gd name="connsiteY7" fmla="*/ 744 h 9301"/>
                      <a:gd name="connsiteX8" fmla="*/ 744 w 14509"/>
                      <a:gd name="connsiteY8" fmla="*/ 372 h 9301"/>
                      <a:gd name="connsiteX9" fmla="*/ 744 w 14509"/>
                      <a:gd name="connsiteY9" fmla="*/ 0 h 9301"/>
                      <a:gd name="connsiteX10" fmla="*/ 14510 w 14509"/>
                      <a:gd name="connsiteY10" fmla="*/ 5953 h 9301"/>
                      <a:gd name="connsiteX11" fmla="*/ 14510 w 14509"/>
                      <a:gd name="connsiteY11" fmla="*/ 6697 h 9301"/>
                      <a:gd name="connsiteX12" fmla="*/ 14138 w 14509"/>
                      <a:gd name="connsiteY12" fmla="*/ 7069 h 9301"/>
                      <a:gd name="connsiteX13" fmla="*/ 14138 w 14509"/>
                      <a:gd name="connsiteY13" fmla="*/ 7441 h 9301"/>
                      <a:gd name="connsiteX14" fmla="*/ 14138 w 14509"/>
                      <a:gd name="connsiteY14" fmla="*/ 7813 h 9301"/>
                      <a:gd name="connsiteX15" fmla="*/ 13766 w 14509"/>
                      <a:gd name="connsiteY15" fmla="*/ 8185 h 9301"/>
                      <a:gd name="connsiteX16" fmla="*/ 13766 w 14509"/>
                      <a:gd name="connsiteY16" fmla="*/ 8557 h 9301"/>
                      <a:gd name="connsiteX17" fmla="*/ 13766 w 14509"/>
                      <a:gd name="connsiteY17" fmla="*/ 8929 h 93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4509" h="9301">
                        <a:moveTo>
                          <a:pt x="13766" y="9301"/>
                        </a:moveTo>
                        <a:lnTo>
                          <a:pt x="0" y="3348"/>
                        </a:lnTo>
                        <a:lnTo>
                          <a:pt x="0" y="2976"/>
                        </a:lnTo>
                        <a:lnTo>
                          <a:pt x="0" y="2604"/>
                        </a:lnTo>
                        <a:lnTo>
                          <a:pt x="372" y="1860"/>
                        </a:lnTo>
                        <a:lnTo>
                          <a:pt x="372" y="1488"/>
                        </a:lnTo>
                        <a:lnTo>
                          <a:pt x="372" y="1116"/>
                        </a:lnTo>
                        <a:lnTo>
                          <a:pt x="372" y="744"/>
                        </a:lnTo>
                        <a:lnTo>
                          <a:pt x="744" y="372"/>
                        </a:lnTo>
                        <a:lnTo>
                          <a:pt x="744" y="0"/>
                        </a:lnTo>
                        <a:lnTo>
                          <a:pt x="14510" y="5953"/>
                        </a:lnTo>
                        <a:lnTo>
                          <a:pt x="14510" y="6697"/>
                        </a:lnTo>
                        <a:lnTo>
                          <a:pt x="14138" y="7069"/>
                        </a:lnTo>
                        <a:lnTo>
                          <a:pt x="14138" y="7441"/>
                        </a:lnTo>
                        <a:lnTo>
                          <a:pt x="14138" y="7813"/>
                        </a:lnTo>
                        <a:lnTo>
                          <a:pt x="13766" y="8185"/>
                        </a:lnTo>
                        <a:lnTo>
                          <a:pt x="13766" y="8557"/>
                        </a:lnTo>
                        <a:lnTo>
                          <a:pt x="13766" y="8929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798" name="Freeform: Shape 2797">
                    <a:extLst>
                      <a:ext uri="{FF2B5EF4-FFF2-40B4-BE49-F238E27FC236}">
                        <a16:creationId xmlns:a16="http://schemas.microsoft.com/office/drawing/2014/main" id="{175077D5-BA92-4459-ACEA-8018FB2199B4}"/>
                      </a:ext>
                    </a:extLst>
                  </p:cNvPr>
                  <p:cNvSpPr/>
                  <p:nvPr/>
                </p:nvSpPr>
                <p:spPr>
                  <a:xfrm>
                    <a:off x="6392894" y="4329729"/>
                    <a:ext cx="21578" cy="11161"/>
                  </a:xfrm>
                  <a:custGeom>
                    <a:avLst/>
                    <a:gdLst>
                      <a:gd name="connsiteX0" fmla="*/ 13766 w 21578"/>
                      <a:gd name="connsiteY0" fmla="*/ 11161 h 11161"/>
                      <a:gd name="connsiteX1" fmla="*/ 0 w 21578"/>
                      <a:gd name="connsiteY1" fmla="*/ 5209 h 11161"/>
                      <a:gd name="connsiteX2" fmla="*/ 744 w 21578"/>
                      <a:gd name="connsiteY2" fmla="*/ 4465 h 11161"/>
                      <a:gd name="connsiteX3" fmla="*/ 1860 w 21578"/>
                      <a:gd name="connsiteY3" fmla="*/ 3720 h 11161"/>
                      <a:gd name="connsiteX4" fmla="*/ 2976 w 21578"/>
                      <a:gd name="connsiteY4" fmla="*/ 3349 h 11161"/>
                      <a:gd name="connsiteX5" fmla="*/ 3720 w 21578"/>
                      <a:gd name="connsiteY5" fmla="*/ 2604 h 11161"/>
                      <a:gd name="connsiteX6" fmla="*/ 4837 w 21578"/>
                      <a:gd name="connsiteY6" fmla="*/ 1860 h 11161"/>
                      <a:gd name="connsiteX7" fmla="*/ 5581 w 21578"/>
                      <a:gd name="connsiteY7" fmla="*/ 1488 h 11161"/>
                      <a:gd name="connsiteX8" fmla="*/ 6697 w 21578"/>
                      <a:gd name="connsiteY8" fmla="*/ 744 h 11161"/>
                      <a:gd name="connsiteX9" fmla="*/ 7813 w 21578"/>
                      <a:gd name="connsiteY9" fmla="*/ 0 h 11161"/>
                      <a:gd name="connsiteX10" fmla="*/ 21579 w 21578"/>
                      <a:gd name="connsiteY10" fmla="*/ 6325 h 11161"/>
                      <a:gd name="connsiteX11" fmla="*/ 20463 w 21578"/>
                      <a:gd name="connsiteY11" fmla="*/ 7069 h 11161"/>
                      <a:gd name="connsiteX12" fmla="*/ 19347 w 21578"/>
                      <a:gd name="connsiteY12" fmla="*/ 7441 h 11161"/>
                      <a:gd name="connsiteX13" fmla="*/ 18602 w 21578"/>
                      <a:gd name="connsiteY13" fmla="*/ 8185 h 11161"/>
                      <a:gd name="connsiteX14" fmla="*/ 17486 w 21578"/>
                      <a:gd name="connsiteY14" fmla="*/ 8929 h 11161"/>
                      <a:gd name="connsiteX15" fmla="*/ 16742 w 21578"/>
                      <a:gd name="connsiteY15" fmla="*/ 9301 h 11161"/>
                      <a:gd name="connsiteX16" fmla="*/ 15626 w 21578"/>
                      <a:gd name="connsiteY16" fmla="*/ 10045 h 11161"/>
                      <a:gd name="connsiteX17" fmla="*/ 14510 w 21578"/>
                      <a:gd name="connsiteY17" fmla="*/ 10789 h 11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21578" h="11161">
                        <a:moveTo>
                          <a:pt x="13766" y="11161"/>
                        </a:moveTo>
                        <a:lnTo>
                          <a:pt x="0" y="5209"/>
                        </a:lnTo>
                        <a:lnTo>
                          <a:pt x="744" y="4465"/>
                        </a:lnTo>
                        <a:lnTo>
                          <a:pt x="1860" y="3720"/>
                        </a:lnTo>
                        <a:lnTo>
                          <a:pt x="2976" y="3349"/>
                        </a:lnTo>
                        <a:lnTo>
                          <a:pt x="3720" y="2604"/>
                        </a:lnTo>
                        <a:lnTo>
                          <a:pt x="4837" y="1860"/>
                        </a:lnTo>
                        <a:lnTo>
                          <a:pt x="5581" y="1488"/>
                        </a:lnTo>
                        <a:lnTo>
                          <a:pt x="6697" y="744"/>
                        </a:lnTo>
                        <a:lnTo>
                          <a:pt x="7813" y="0"/>
                        </a:lnTo>
                        <a:lnTo>
                          <a:pt x="21579" y="6325"/>
                        </a:lnTo>
                        <a:lnTo>
                          <a:pt x="20463" y="7069"/>
                        </a:lnTo>
                        <a:lnTo>
                          <a:pt x="19347" y="7441"/>
                        </a:lnTo>
                        <a:lnTo>
                          <a:pt x="18602" y="8185"/>
                        </a:lnTo>
                        <a:lnTo>
                          <a:pt x="17486" y="8929"/>
                        </a:lnTo>
                        <a:lnTo>
                          <a:pt x="16742" y="9301"/>
                        </a:lnTo>
                        <a:lnTo>
                          <a:pt x="15626" y="10045"/>
                        </a:lnTo>
                        <a:lnTo>
                          <a:pt x="14510" y="10789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799" name="Freeform: Shape 2798">
                    <a:extLst>
                      <a:ext uri="{FF2B5EF4-FFF2-40B4-BE49-F238E27FC236}">
                        <a16:creationId xmlns:a16="http://schemas.microsoft.com/office/drawing/2014/main" id="{23DEDBD5-B377-49E4-8983-3494D0A506E5}"/>
                      </a:ext>
                    </a:extLst>
                  </p:cNvPr>
                  <p:cNvSpPr/>
                  <p:nvPr/>
                </p:nvSpPr>
                <p:spPr>
                  <a:xfrm>
                    <a:off x="6410380" y="4325264"/>
                    <a:ext cx="15626" cy="10789"/>
                  </a:xfrm>
                  <a:custGeom>
                    <a:avLst/>
                    <a:gdLst>
                      <a:gd name="connsiteX0" fmla="*/ 13766 w 15626"/>
                      <a:gd name="connsiteY0" fmla="*/ 10789 h 10789"/>
                      <a:gd name="connsiteX1" fmla="*/ 0 w 15626"/>
                      <a:gd name="connsiteY1" fmla="*/ 4464 h 10789"/>
                      <a:gd name="connsiteX2" fmla="*/ 372 w 15626"/>
                      <a:gd name="connsiteY2" fmla="*/ 4092 h 10789"/>
                      <a:gd name="connsiteX3" fmla="*/ 372 w 15626"/>
                      <a:gd name="connsiteY3" fmla="*/ 3348 h 10789"/>
                      <a:gd name="connsiteX4" fmla="*/ 744 w 15626"/>
                      <a:gd name="connsiteY4" fmla="*/ 2976 h 10789"/>
                      <a:gd name="connsiteX5" fmla="*/ 744 w 15626"/>
                      <a:gd name="connsiteY5" fmla="*/ 2232 h 10789"/>
                      <a:gd name="connsiteX6" fmla="*/ 1116 w 15626"/>
                      <a:gd name="connsiteY6" fmla="*/ 1860 h 10789"/>
                      <a:gd name="connsiteX7" fmla="*/ 1488 w 15626"/>
                      <a:gd name="connsiteY7" fmla="*/ 1116 h 10789"/>
                      <a:gd name="connsiteX8" fmla="*/ 1488 w 15626"/>
                      <a:gd name="connsiteY8" fmla="*/ 744 h 10789"/>
                      <a:gd name="connsiteX9" fmla="*/ 1860 w 15626"/>
                      <a:gd name="connsiteY9" fmla="*/ 0 h 10789"/>
                      <a:gd name="connsiteX10" fmla="*/ 15626 w 15626"/>
                      <a:gd name="connsiteY10" fmla="*/ 6325 h 10789"/>
                      <a:gd name="connsiteX11" fmla="*/ 15254 w 15626"/>
                      <a:gd name="connsiteY11" fmla="*/ 6697 h 10789"/>
                      <a:gd name="connsiteX12" fmla="*/ 14882 w 15626"/>
                      <a:gd name="connsiteY12" fmla="*/ 7441 h 10789"/>
                      <a:gd name="connsiteX13" fmla="*/ 14882 w 15626"/>
                      <a:gd name="connsiteY13" fmla="*/ 7813 h 10789"/>
                      <a:gd name="connsiteX14" fmla="*/ 14510 w 15626"/>
                      <a:gd name="connsiteY14" fmla="*/ 8557 h 10789"/>
                      <a:gd name="connsiteX15" fmla="*/ 14510 w 15626"/>
                      <a:gd name="connsiteY15" fmla="*/ 8929 h 10789"/>
                      <a:gd name="connsiteX16" fmla="*/ 14138 w 15626"/>
                      <a:gd name="connsiteY16" fmla="*/ 9673 h 10789"/>
                      <a:gd name="connsiteX17" fmla="*/ 14138 w 15626"/>
                      <a:gd name="connsiteY17" fmla="*/ 10045 h 10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5626" h="10789">
                        <a:moveTo>
                          <a:pt x="13766" y="10789"/>
                        </a:moveTo>
                        <a:lnTo>
                          <a:pt x="0" y="4464"/>
                        </a:lnTo>
                        <a:lnTo>
                          <a:pt x="372" y="4092"/>
                        </a:lnTo>
                        <a:lnTo>
                          <a:pt x="372" y="3348"/>
                        </a:lnTo>
                        <a:lnTo>
                          <a:pt x="744" y="2976"/>
                        </a:lnTo>
                        <a:lnTo>
                          <a:pt x="744" y="2232"/>
                        </a:lnTo>
                        <a:lnTo>
                          <a:pt x="1116" y="1860"/>
                        </a:lnTo>
                        <a:lnTo>
                          <a:pt x="1488" y="1116"/>
                        </a:lnTo>
                        <a:lnTo>
                          <a:pt x="1488" y="744"/>
                        </a:lnTo>
                        <a:lnTo>
                          <a:pt x="1860" y="0"/>
                        </a:lnTo>
                        <a:lnTo>
                          <a:pt x="15626" y="6325"/>
                        </a:lnTo>
                        <a:lnTo>
                          <a:pt x="15254" y="6697"/>
                        </a:lnTo>
                        <a:lnTo>
                          <a:pt x="14882" y="7441"/>
                        </a:lnTo>
                        <a:lnTo>
                          <a:pt x="14882" y="7813"/>
                        </a:lnTo>
                        <a:lnTo>
                          <a:pt x="14510" y="8557"/>
                        </a:lnTo>
                        <a:lnTo>
                          <a:pt x="14510" y="8929"/>
                        </a:lnTo>
                        <a:lnTo>
                          <a:pt x="14138" y="9673"/>
                        </a:lnTo>
                        <a:lnTo>
                          <a:pt x="14138" y="1004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00" name="Freeform: Shape 2799">
                    <a:extLst>
                      <a:ext uri="{FF2B5EF4-FFF2-40B4-BE49-F238E27FC236}">
                        <a16:creationId xmlns:a16="http://schemas.microsoft.com/office/drawing/2014/main" id="{BB80F345-98EF-40FC-AADB-50F0201E3984}"/>
                      </a:ext>
                    </a:extLst>
                  </p:cNvPr>
                  <p:cNvSpPr/>
                  <p:nvPr/>
                </p:nvSpPr>
                <p:spPr>
                  <a:xfrm>
                    <a:off x="6402195" y="4326008"/>
                    <a:ext cx="21578" cy="8929"/>
                  </a:xfrm>
                  <a:custGeom>
                    <a:avLst/>
                    <a:gdLst>
                      <a:gd name="connsiteX0" fmla="*/ 13766 w 21578"/>
                      <a:gd name="connsiteY0" fmla="*/ 8929 h 8929"/>
                      <a:gd name="connsiteX1" fmla="*/ 0 w 21578"/>
                      <a:gd name="connsiteY1" fmla="*/ 2977 h 8929"/>
                      <a:gd name="connsiteX2" fmla="*/ 744 w 21578"/>
                      <a:gd name="connsiteY2" fmla="*/ 2604 h 8929"/>
                      <a:gd name="connsiteX3" fmla="*/ 1860 w 21578"/>
                      <a:gd name="connsiteY3" fmla="*/ 2232 h 8929"/>
                      <a:gd name="connsiteX4" fmla="*/ 2976 w 21578"/>
                      <a:gd name="connsiteY4" fmla="*/ 1860 h 8929"/>
                      <a:gd name="connsiteX5" fmla="*/ 3720 w 21578"/>
                      <a:gd name="connsiteY5" fmla="*/ 1488 h 8929"/>
                      <a:gd name="connsiteX6" fmla="*/ 4837 w 21578"/>
                      <a:gd name="connsiteY6" fmla="*/ 1116 h 8929"/>
                      <a:gd name="connsiteX7" fmla="*/ 5581 w 21578"/>
                      <a:gd name="connsiteY7" fmla="*/ 744 h 8929"/>
                      <a:gd name="connsiteX8" fmla="*/ 6697 w 21578"/>
                      <a:gd name="connsiteY8" fmla="*/ 372 h 8929"/>
                      <a:gd name="connsiteX9" fmla="*/ 7813 w 21578"/>
                      <a:gd name="connsiteY9" fmla="*/ 0 h 8929"/>
                      <a:gd name="connsiteX10" fmla="*/ 21579 w 21578"/>
                      <a:gd name="connsiteY10" fmla="*/ 5953 h 8929"/>
                      <a:gd name="connsiteX11" fmla="*/ 20463 w 21578"/>
                      <a:gd name="connsiteY11" fmla="*/ 6325 h 8929"/>
                      <a:gd name="connsiteX12" fmla="*/ 19347 w 21578"/>
                      <a:gd name="connsiteY12" fmla="*/ 6697 h 8929"/>
                      <a:gd name="connsiteX13" fmla="*/ 18602 w 21578"/>
                      <a:gd name="connsiteY13" fmla="*/ 7069 h 8929"/>
                      <a:gd name="connsiteX14" fmla="*/ 17486 w 21578"/>
                      <a:gd name="connsiteY14" fmla="*/ 7441 h 8929"/>
                      <a:gd name="connsiteX15" fmla="*/ 16742 w 21578"/>
                      <a:gd name="connsiteY15" fmla="*/ 7813 h 8929"/>
                      <a:gd name="connsiteX16" fmla="*/ 15626 w 21578"/>
                      <a:gd name="connsiteY16" fmla="*/ 8185 h 8929"/>
                      <a:gd name="connsiteX17" fmla="*/ 14510 w 21578"/>
                      <a:gd name="connsiteY17" fmla="*/ 8557 h 89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21578" h="8929">
                        <a:moveTo>
                          <a:pt x="13766" y="8929"/>
                        </a:moveTo>
                        <a:lnTo>
                          <a:pt x="0" y="2977"/>
                        </a:lnTo>
                        <a:lnTo>
                          <a:pt x="744" y="2604"/>
                        </a:lnTo>
                        <a:lnTo>
                          <a:pt x="1860" y="2232"/>
                        </a:lnTo>
                        <a:lnTo>
                          <a:pt x="2976" y="1860"/>
                        </a:lnTo>
                        <a:lnTo>
                          <a:pt x="3720" y="1488"/>
                        </a:lnTo>
                        <a:lnTo>
                          <a:pt x="4837" y="1116"/>
                        </a:lnTo>
                        <a:lnTo>
                          <a:pt x="5581" y="744"/>
                        </a:lnTo>
                        <a:lnTo>
                          <a:pt x="6697" y="372"/>
                        </a:lnTo>
                        <a:lnTo>
                          <a:pt x="7813" y="0"/>
                        </a:lnTo>
                        <a:lnTo>
                          <a:pt x="21579" y="5953"/>
                        </a:lnTo>
                        <a:lnTo>
                          <a:pt x="20463" y="6325"/>
                        </a:lnTo>
                        <a:lnTo>
                          <a:pt x="19347" y="6697"/>
                        </a:lnTo>
                        <a:lnTo>
                          <a:pt x="18602" y="7069"/>
                        </a:lnTo>
                        <a:lnTo>
                          <a:pt x="17486" y="7441"/>
                        </a:lnTo>
                        <a:lnTo>
                          <a:pt x="16742" y="7813"/>
                        </a:lnTo>
                        <a:lnTo>
                          <a:pt x="15626" y="8185"/>
                        </a:lnTo>
                        <a:lnTo>
                          <a:pt x="14510" y="8557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01" name="Freeform: Shape 2800">
                    <a:extLst>
                      <a:ext uri="{FF2B5EF4-FFF2-40B4-BE49-F238E27FC236}">
                        <a16:creationId xmlns:a16="http://schemas.microsoft.com/office/drawing/2014/main" id="{BAA712AE-E4EF-42F0-B38C-52C53AF45FA2}"/>
                      </a:ext>
                    </a:extLst>
                  </p:cNvPr>
                  <p:cNvSpPr/>
                  <p:nvPr/>
                </p:nvSpPr>
                <p:spPr>
                  <a:xfrm>
                    <a:off x="6434192" y="4329729"/>
                    <a:ext cx="15998" cy="8557"/>
                  </a:xfrm>
                  <a:custGeom>
                    <a:avLst/>
                    <a:gdLst>
                      <a:gd name="connsiteX0" fmla="*/ 13766 w 15998"/>
                      <a:gd name="connsiteY0" fmla="*/ 8557 h 8557"/>
                      <a:gd name="connsiteX1" fmla="*/ 0 w 15998"/>
                      <a:gd name="connsiteY1" fmla="*/ 2232 h 8557"/>
                      <a:gd name="connsiteX2" fmla="*/ 372 w 15998"/>
                      <a:gd name="connsiteY2" fmla="*/ 1860 h 8557"/>
                      <a:gd name="connsiteX3" fmla="*/ 372 w 15998"/>
                      <a:gd name="connsiteY3" fmla="*/ 1860 h 8557"/>
                      <a:gd name="connsiteX4" fmla="*/ 744 w 15998"/>
                      <a:gd name="connsiteY4" fmla="*/ 1488 h 8557"/>
                      <a:gd name="connsiteX5" fmla="*/ 1116 w 15998"/>
                      <a:gd name="connsiteY5" fmla="*/ 1116 h 8557"/>
                      <a:gd name="connsiteX6" fmla="*/ 1488 w 15998"/>
                      <a:gd name="connsiteY6" fmla="*/ 744 h 8557"/>
                      <a:gd name="connsiteX7" fmla="*/ 1488 w 15998"/>
                      <a:gd name="connsiteY7" fmla="*/ 372 h 8557"/>
                      <a:gd name="connsiteX8" fmla="*/ 1860 w 15998"/>
                      <a:gd name="connsiteY8" fmla="*/ 372 h 8557"/>
                      <a:gd name="connsiteX9" fmla="*/ 2232 w 15998"/>
                      <a:gd name="connsiteY9" fmla="*/ 0 h 8557"/>
                      <a:gd name="connsiteX10" fmla="*/ 15998 w 15998"/>
                      <a:gd name="connsiteY10" fmla="*/ 6325 h 8557"/>
                      <a:gd name="connsiteX11" fmla="*/ 15626 w 15998"/>
                      <a:gd name="connsiteY11" fmla="*/ 6325 h 8557"/>
                      <a:gd name="connsiteX12" fmla="*/ 15254 w 15998"/>
                      <a:gd name="connsiteY12" fmla="*/ 6697 h 8557"/>
                      <a:gd name="connsiteX13" fmla="*/ 14882 w 15998"/>
                      <a:gd name="connsiteY13" fmla="*/ 7069 h 8557"/>
                      <a:gd name="connsiteX14" fmla="*/ 14882 w 15998"/>
                      <a:gd name="connsiteY14" fmla="*/ 7441 h 8557"/>
                      <a:gd name="connsiteX15" fmla="*/ 14510 w 15998"/>
                      <a:gd name="connsiteY15" fmla="*/ 7813 h 8557"/>
                      <a:gd name="connsiteX16" fmla="*/ 14138 w 15998"/>
                      <a:gd name="connsiteY16" fmla="*/ 7813 h 8557"/>
                      <a:gd name="connsiteX17" fmla="*/ 14138 w 15998"/>
                      <a:gd name="connsiteY17" fmla="*/ 8185 h 85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5998" h="8557">
                        <a:moveTo>
                          <a:pt x="13766" y="8557"/>
                        </a:moveTo>
                        <a:lnTo>
                          <a:pt x="0" y="2232"/>
                        </a:lnTo>
                        <a:lnTo>
                          <a:pt x="372" y="1860"/>
                        </a:lnTo>
                        <a:lnTo>
                          <a:pt x="372" y="1860"/>
                        </a:lnTo>
                        <a:lnTo>
                          <a:pt x="744" y="1488"/>
                        </a:lnTo>
                        <a:lnTo>
                          <a:pt x="1116" y="1116"/>
                        </a:lnTo>
                        <a:lnTo>
                          <a:pt x="1488" y="744"/>
                        </a:lnTo>
                        <a:lnTo>
                          <a:pt x="1488" y="372"/>
                        </a:lnTo>
                        <a:lnTo>
                          <a:pt x="1860" y="372"/>
                        </a:lnTo>
                        <a:lnTo>
                          <a:pt x="2232" y="0"/>
                        </a:lnTo>
                        <a:lnTo>
                          <a:pt x="15998" y="6325"/>
                        </a:lnTo>
                        <a:lnTo>
                          <a:pt x="15626" y="6325"/>
                        </a:lnTo>
                        <a:lnTo>
                          <a:pt x="15254" y="6697"/>
                        </a:lnTo>
                        <a:lnTo>
                          <a:pt x="14882" y="7069"/>
                        </a:lnTo>
                        <a:lnTo>
                          <a:pt x="14882" y="7441"/>
                        </a:lnTo>
                        <a:lnTo>
                          <a:pt x="14510" y="7813"/>
                        </a:lnTo>
                        <a:lnTo>
                          <a:pt x="14138" y="7813"/>
                        </a:lnTo>
                        <a:lnTo>
                          <a:pt x="14138" y="818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02" name="Freeform: Shape 2801">
                    <a:extLst>
                      <a:ext uri="{FF2B5EF4-FFF2-40B4-BE49-F238E27FC236}">
                        <a16:creationId xmlns:a16="http://schemas.microsoft.com/office/drawing/2014/main" id="{6DD50A7E-5DCE-4D8C-886C-600FC17AA493}"/>
                      </a:ext>
                    </a:extLst>
                  </p:cNvPr>
                  <p:cNvSpPr/>
                  <p:nvPr/>
                </p:nvSpPr>
                <p:spPr>
                  <a:xfrm>
                    <a:off x="6427123" y="4326008"/>
                    <a:ext cx="15998" cy="8929"/>
                  </a:xfrm>
                  <a:custGeom>
                    <a:avLst/>
                    <a:gdLst>
                      <a:gd name="connsiteX0" fmla="*/ 13766 w 15998"/>
                      <a:gd name="connsiteY0" fmla="*/ 8929 h 8929"/>
                      <a:gd name="connsiteX1" fmla="*/ 0 w 15998"/>
                      <a:gd name="connsiteY1" fmla="*/ 2977 h 8929"/>
                      <a:gd name="connsiteX2" fmla="*/ 372 w 15998"/>
                      <a:gd name="connsiteY2" fmla="*/ 2604 h 8929"/>
                      <a:gd name="connsiteX3" fmla="*/ 372 w 15998"/>
                      <a:gd name="connsiteY3" fmla="*/ 2232 h 8929"/>
                      <a:gd name="connsiteX4" fmla="*/ 744 w 15998"/>
                      <a:gd name="connsiteY4" fmla="*/ 1860 h 8929"/>
                      <a:gd name="connsiteX5" fmla="*/ 1116 w 15998"/>
                      <a:gd name="connsiteY5" fmla="*/ 1488 h 8929"/>
                      <a:gd name="connsiteX6" fmla="*/ 1488 w 15998"/>
                      <a:gd name="connsiteY6" fmla="*/ 1116 h 8929"/>
                      <a:gd name="connsiteX7" fmla="*/ 1488 w 15998"/>
                      <a:gd name="connsiteY7" fmla="*/ 744 h 8929"/>
                      <a:gd name="connsiteX8" fmla="*/ 1860 w 15998"/>
                      <a:gd name="connsiteY8" fmla="*/ 372 h 8929"/>
                      <a:gd name="connsiteX9" fmla="*/ 2232 w 15998"/>
                      <a:gd name="connsiteY9" fmla="*/ 0 h 8929"/>
                      <a:gd name="connsiteX10" fmla="*/ 15998 w 15998"/>
                      <a:gd name="connsiteY10" fmla="*/ 5953 h 8929"/>
                      <a:gd name="connsiteX11" fmla="*/ 15626 w 15998"/>
                      <a:gd name="connsiteY11" fmla="*/ 6325 h 8929"/>
                      <a:gd name="connsiteX12" fmla="*/ 15254 w 15998"/>
                      <a:gd name="connsiteY12" fmla="*/ 6697 h 8929"/>
                      <a:gd name="connsiteX13" fmla="*/ 14882 w 15998"/>
                      <a:gd name="connsiteY13" fmla="*/ 7069 h 8929"/>
                      <a:gd name="connsiteX14" fmla="*/ 14882 w 15998"/>
                      <a:gd name="connsiteY14" fmla="*/ 7441 h 8929"/>
                      <a:gd name="connsiteX15" fmla="*/ 14510 w 15998"/>
                      <a:gd name="connsiteY15" fmla="*/ 7813 h 8929"/>
                      <a:gd name="connsiteX16" fmla="*/ 14138 w 15998"/>
                      <a:gd name="connsiteY16" fmla="*/ 8185 h 8929"/>
                      <a:gd name="connsiteX17" fmla="*/ 14138 w 15998"/>
                      <a:gd name="connsiteY17" fmla="*/ 8557 h 89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5998" h="8929">
                        <a:moveTo>
                          <a:pt x="13766" y="8929"/>
                        </a:moveTo>
                        <a:lnTo>
                          <a:pt x="0" y="2977"/>
                        </a:lnTo>
                        <a:lnTo>
                          <a:pt x="372" y="2604"/>
                        </a:lnTo>
                        <a:lnTo>
                          <a:pt x="372" y="2232"/>
                        </a:lnTo>
                        <a:lnTo>
                          <a:pt x="744" y="1860"/>
                        </a:lnTo>
                        <a:lnTo>
                          <a:pt x="1116" y="1488"/>
                        </a:lnTo>
                        <a:lnTo>
                          <a:pt x="1488" y="1116"/>
                        </a:lnTo>
                        <a:lnTo>
                          <a:pt x="1488" y="744"/>
                        </a:lnTo>
                        <a:lnTo>
                          <a:pt x="1860" y="372"/>
                        </a:lnTo>
                        <a:lnTo>
                          <a:pt x="2232" y="0"/>
                        </a:lnTo>
                        <a:lnTo>
                          <a:pt x="15998" y="5953"/>
                        </a:lnTo>
                        <a:lnTo>
                          <a:pt x="15626" y="6325"/>
                        </a:lnTo>
                        <a:lnTo>
                          <a:pt x="15254" y="6697"/>
                        </a:lnTo>
                        <a:lnTo>
                          <a:pt x="14882" y="7069"/>
                        </a:lnTo>
                        <a:lnTo>
                          <a:pt x="14882" y="7441"/>
                        </a:lnTo>
                        <a:lnTo>
                          <a:pt x="14510" y="7813"/>
                        </a:lnTo>
                        <a:lnTo>
                          <a:pt x="14138" y="8185"/>
                        </a:lnTo>
                        <a:lnTo>
                          <a:pt x="14138" y="8557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03" name="Freeform: Shape 2802">
                    <a:extLst>
                      <a:ext uri="{FF2B5EF4-FFF2-40B4-BE49-F238E27FC236}">
                        <a16:creationId xmlns:a16="http://schemas.microsoft.com/office/drawing/2014/main" id="{C5FA3A57-2C95-4B60-9346-2C33F0ACBD84}"/>
                      </a:ext>
                    </a:extLst>
                  </p:cNvPr>
                  <p:cNvSpPr/>
                  <p:nvPr/>
                </p:nvSpPr>
                <p:spPr>
                  <a:xfrm>
                    <a:off x="6420798" y="4324148"/>
                    <a:ext cx="20834" cy="7440"/>
                  </a:xfrm>
                  <a:custGeom>
                    <a:avLst/>
                    <a:gdLst>
                      <a:gd name="connsiteX0" fmla="*/ 13766 w 20834"/>
                      <a:gd name="connsiteY0" fmla="*/ 6325 h 7440"/>
                      <a:gd name="connsiteX1" fmla="*/ 0 w 20834"/>
                      <a:gd name="connsiteY1" fmla="*/ 0 h 7440"/>
                      <a:gd name="connsiteX2" fmla="*/ 1116 w 20834"/>
                      <a:gd name="connsiteY2" fmla="*/ 372 h 7440"/>
                      <a:gd name="connsiteX3" fmla="*/ 1860 w 20834"/>
                      <a:gd name="connsiteY3" fmla="*/ 372 h 7440"/>
                      <a:gd name="connsiteX4" fmla="*/ 2604 w 20834"/>
                      <a:gd name="connsiteY4" fmla="*/ 372 h 7440"/>
                      <a:gd name="connsiteX5" fmla="*/ 3720 w 20834"/>
                      <a:gd name="connsiteY5" fmla="*/ 744 h 7440"/>
                      <a:gd name="connsiteX6" fmla="*/ 4465 w 20834"/>
                      <a:gd name="connsiteY6" fmla="*/ 744 h 7440"/>
                      <a:gd name="connsiteX7" fmla="*/ 5209 w 20834"/>
                      <a:gd name="connsiteY7" fmla="*/ 1116 h 7440"/>
                      <a:gd name="connsiteX8" fmla="*/ 5953 w 20834"/>
                      <a:gd name="connsiteY8" fmla="*/ 1116 h 7440"/>
                      <a:gd name="connsiteX9" fmla="*/ 7069 w 20834"/>
                      <a:gd name="connsiteY9" fmla="*/ 1116 h 7440"/>
                      <a:gd name="connsiteX10" fmla="*/ 20835 w 20834"/>
                      <a:gd name="connsiteY10" fmla="*/ 7441 h 7440"/>
                      <a:gd name="connsiteX11" fmla="*/ 19719 w 20834"/>
                      <a:gd name="connsiteY11" fmla="*/ 7441 h 7440"/>
                      <a:gd name="connsiteX12" fmla="*/ 18975 w 20834"/>
                      <a:gd name="connsiteY12" fmla="*/ 7069 h 7440"/>
                      <a:gd name="connsiteX13" fmla="*/ 18230 w 20834"/>
                      <a:gd name="connsiteY13" fmla="*/ 7069 h 7440"/>
                      <a:gd name="connsiteX14" fmla="*/ 17486 w 20834"/>
                      <a:gd name="connsiteY14" fmla="*/ 6697 h 7440"/>
                      <a:gd name="connsiteX15" fmla="*/ 16370 w 20834"/>
                      <a:gd name="connsiteY15" fmla="*/ 6697 h 7440"/>
                      <a:gd name="connsiteX16" fmla="*/ 15626 w 20834"/>
                      <a:gd name="connsiteY16" fmla="*/ 6697 h 7440"/>
                      <a:gd name="connsiteX17" fmla="*/ 14882 w 20834"/>
                      <a:gd name="connsiteY17" fmla="*/ 6325 h 7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20834" h="7440">
                        <a:moveTo>
                          <a:pt x="13766" y="6325"/>
                        </a:moveTo>
                        <a:lnTo>
                          <a:pt x="0" y="0"/>
                        </a:lnTo>
                        <a:lnTo>
                          <a:pt x="1116" y="372"/>
                        </a:lnTo>
                        <a:lnTo>
                          <a:pt x="1860" y="372"/>
                        </a:lnTo>
                        <a:lnTo>
                          <a:pt x="2604" y="372"/>
                        </a:lnTo>
                        <a:lnTo>
                          <a:pt x="3720" y="744"/>
                        </a:lnTo>
                        <a:lnTo>
                          <a:pt x="4465" y="744"/>
                        </a:lnTo>
                        <a:lnTo>
                          <a:pt x="5209" y="1116"/>
                        </a:lnTo>
                        <a:lnTo>
                          <a:pt x="5953" y="1116"/>
                        </a:lnTo>
                        <a:lnTo>
                          <a:pt x="7069" y="1116"/>
                        </a:lnTo>
                        <a:lnTo>
                          <a:pt x="20835" y="7441"/>
                        </a:lnTo>
                        <a:lnTo>
                          <a:pt x="19719" y="7441"/>
                        </a:lnTo>
                        <a:lnTo>
                          <a:pt x="18975" y="7069"/>
                        </a:lnTo>
                        <a:lnTo>
                          <a:pt x="18230" y="7069"/>
                        </a:lnTo>
                        <a:lnTo>
                          <a:pt x="17486" y="6697"/>
                        </a:lnTo>
                        <a:lnTo>
                          <a:pt x="16370" y="6697"/>
                        </a:lnTo>
                        <a:lnTo>
                          <a:pt x="15626" y="6697"/>
                        </a:lnTo>
                        <a:lnTo>
                          <a:pt x="14882" y="632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04" name="Freeform: Shape 2803">
                    <a:extLst>
                      <a:ext uri="{FF2B5EF4-FFF2-40B4-BE49-F238E27FC236}">
                        <a16:creationId xmlns:a16="http://schemas.microsoft.com/office/drawing/2014/main" id="{C1FBEABC-0EEE-425A-B3AF-991FFB69C1FE}"/>
                      </a:ext>
                    </a:extLst>
                  </p:cNvPr>
                  <p:cNvSpPr/>
                  <p:nvPr/>
                </p:nvSpPr>
                <p:spPr>
                  <a:xfrm>
                    <a:off x="6419310" y="4324148"/>
                    <a:ext cx="15253" cy="9301"/>
                  </a:xfrm>
                  <a:custGeom>
                    <a:avLst/>
                    <a:gdLst>
                      <a:gd name="connsiteX0" fmla="*/ 13766 w 15253"/>
                      <a:gd name="connsiteY0" fmla="*/ 9301 h 9301"/>
                      <a:gd name="connsiteX1" fmla="*/ 0 w 15253"/>
                      <a:gd name="connsiteY1" fmla="*/ 3349 h 9301"/>
                      <a:gd name="connsiteX2" fmla="*/ 372 w 15253"/>
                      <a:gd name="connsiteY2" fmla="*/ 2977 h 9301"/>
                      <a:gd name="connsiteX3" fmla="*/ 372 w 15253"/>
                      <a:gd name="connsiteY3" fmla="*/ 2604 h 9301"/>
                      <a:gd name="connsiteX4" fmla="*/ 744 w 15253"/>
                      <a:gd name="connsiteY4" fmla="*/ 1860 h 9301"/>
                      <a:gd name="connsiteX5" fmla="*/ 744 w 15253"/>
                      <a:gd name="connsiteY5" fmla="*/ 1488 h 9301"/>
                      <a:gd name="connsiteX6" fmla="*/ 1116 w 15253"/>
                      <a:gd name="connsiteY6" fmla="*/ 1116 h 9301"/>
                      <a:gd name="connsiteX7" fmla="*/ 1116 w 15253"/>
                      <a:gd name="connsiteY7" fmla="*/ 744 h 9301"/>
                      <a:gd name="connsiteX8" fmla="*/ 1488 w 15253"/>
                      <a:gd name="connsiteY8" fmla="*/ 372 h 9301"/>
                      <a:gd name="connsiteX9" fmla="*/ 1488 w 15253"/>
                      <a:gd name="connsiteY9" fmla="*/ 0 h 9301"/>
                      <a:gd name="connsiteX10" fmla="*/ 15254 w 15253"/>
                      <a:gd name="connsiteY10" fmla="*/ 6325 h 9301"/>
                      <a:gd name="connsiteX11" fmla="*/ 15254 w 15253"/>
                      <a:gd name="connsiteY11" fmla="*/ 6697 h 9301"/>
                      <a:gd name="connsiteX12" fmla="*/ 14882 w 15253"/>
                      <a:gd name="connsiteY12" fmla="*/ 7069 h 9301"/>
                      <a:gd name="connsiteX13" fmla="*/ 14882 w 15253"/>
                      <a:gd name="connsiteY13" fmla="*/ 7441 h 9301"/>
                      <a:gd name="connsiteX14" fmla="*/ 14510 w 15253"/>
                      <a:gd name="connsiteY14" fmla="*/ 7813 h 9301"/>
                      <a:gd name="connsiteX15" fmla="*/ 14510 w 15253"/>
                      <a:gd name="connsiteY15" fmla="*/ 8185 h 9301"/>
                      <a:gd name="connsiteX16" fmla="*/ 14138 w 15253"/>
                      <a:gd name="connsiteY16" fmla="*/ 8557 h 9301"/>
                      <a:gd name="connsiteX17" fmla="*/ 14138 w 15253"/>
                      <a:gd name="connsiteY17" fmla="*/ 8929 h 93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5253" h="9301">
                        <a:moveTo>
                          <a:pt x="13766" y="9301"/>
                        </a:moveTo>
                        <a:lnTo>
                          <a:pt x="0" y="3349"/>
                        </a:lnTo>
                        <a:lnTo>
                          <a:pt x="372" y="2977"/>
                        </a:lnTo>
                        <a:lnTo>
                          <a:pt x="372" y="2604"/>
                        </a:lnTo>
                        <a:lnTo>
                          <a:pt x="744" y="1860"/>
                        </a:lnTo>
                        <a:lnTo>
                          <a:pt x="744" y="1488"/>
                        </a:lnTo>
                        <a:lnTo>
                          <a:pt x="1116" y="1116"/>
                        </a:lnTo>
                        <a:lnTo>
                          <a:pt x="1116" y="744"/>
                        </a:lnTo>
                        <a:lnTo>
                          <a:pt x="1488" y="372"/>
                        </a:lnTo>
                        <a:lnTo>
                          <a:pt x="1488" y="0"/>
                        </a:lnTo>
                        <a:lnTo>
                          <a:pt x="15254" y="6325"/>
                        </a:lnTo>
                        <a:lnTo>
                          <a:pt x="15254" y="6697"/>
                        </a:lnTo>
                        <a:lnTo>
                          <a:pt x="14882" y="7069"/>
                        </a:lnTo>
                        <a:lnTo>
                          <a:pt x="14882" y="7441"/>
                        </a:lnTo>
                        <a:lnTo>
                          <a:pt x="14510" y="7813"/>
                        </a:lnTo>
                        <a:lnTo>
                          <a:pt x="14510" y="8185"/>
                        </a:lnTo>
                        <a:lnTo>
                          <a:pt x="14138" y="8557"/>
                        </a:lnTo>
                        <a:lnTo>
                          <a:pt x="14138" y="8929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05" name="Freeform: Shape 2804">
                    <a:extLst>
                      <a:ext uri="{FF2B5EF4-FFF2-40B4-BE49-F238E27FC236}">
                        <a16:creationId xmlns:a16="http://schemas.microsoft.com/office/drawing/2014/main" id="{3E5DC22C-F52E-4F71-8934-1644E7283189}"/>
                      </a:ext>
                    </a:extLst>
                  </p:cNvPr>
                  <p:cNvSpPr/>
                  <p:nvPr/>
                </p:nvSpPr>
                <p:spPr>
                  <a:xfrm>
                    <a:off x="6412241" y="4324520"/>
                    <a:ext cx="20834" cy="7068"/>
                  </a:xfrm>
                  <a:custGeom>
                    <a:avLst/>
                    <a:gdLst>
                      <a:gd name="connsiteX0" fmla="*/ 13766 w 20834"/>
                      <a:gd name="connsiteY0" fmla="*/ 7069 h 7068"/>
                      <a:gd name="connsiteX1" fmla="*/ 0 w 20834"/>
                      <a:gd name="connsiteY1" fmla="*/ 744 h 7068"/>
                      <a:gd name="connsiteX2" fmla="*/ 744 w 20834"/>
                      <a:gd name="connsiteY2" fmla="*/ 744 h 7068"/>
                      <a:gd name="connsiteX3" fmla="*/ 1860 w 20834"/>
                      <a:gd name="connsiteY3" fmla="*/ 372 h 7068"/>
                      <a:gd name="connsiteX4" fmla="*/ 2604 w 20834"/>
                      <a:gd name="connsiteY4" fmla="*/ 372 h 7068"/>
                      <a:gd name="connsiteX5" fmla="*/ 3720 w 20834"/>
                      <a:gd name="connsiteY5" fmla="*/ 372 h 7068"/>
                      <a:gd name="connsiteX6" fmla="*/ 4465 w 20834"/>
                      <a:gd name="connsiteY6" fmla="*/ 372 h 7068"/>
                      <a:gd name="connsiteX7" fmla="*/ 5581 w 20834"/>
                      <a:gd name="connsiteY7" fmla="*/ 0 h 7068"/>
                      <a:gd name="connsiteX8" fmla="*/ 6325 w 20834"/>
                      <a:gd name="connsiteY8" fmla="*/ 0 h 7068"/>
                      <a:gd name="connsiteX9" fmla="*/ 7441 w 20834"/>
                      <a:gd name="connsiteY9" fmla="*/ 0 h 7068"/>
                      <a:gd name="connsiteX10" fmla="*/ 20835 w 20834"/>
                      <a:gd name="connsiteY10" fmla="*/ 5953 h 7068"/>
                      <a:gd name="connsiteX11" fmla="*/ 20091 w 20834"/>
                      <a:gd name="connsiteY11" fmla="*/ 6325 h 7068"/>
                      <a:gd name="connsiteX12" fmla="*/ 18974 w 20834"/>
                      <a:gd name="connsiteY12" fmla="*/ 6325 h 7068"/>
                      <a:gd name="connsiteX13" fmla="*/ 18230 w 20834"/>
                      <a:gd name="connsiteY13" fmla="*/ 6325 h 7068"/>
                      <a:gd name="connsiteX14" fmla="*/ 17486 w 20834"/>
                      <a:gd name="connsiteY14" fmla="*/ 6697 h 7068"/>
                      <a:gd name="connsiteX15" fmla="*/ 16370 w 20834"/>
                      <a:gd name="connsiteY15" fmla="*/ 6697 h 7068"/>
                      <a:gd name="connsiteX16" fmla="*/ 15626 w 20834"/>
                      <a:gd name="connsiteY16" fmla="*/ 6697 h 7068"/>
                      <a:gd name="connsiteX17" fmla="*/ 14510 w 20834"/>
                      <a:gd name="connsiteY17" fmla="*/ 6697 h 70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20834" h="7068">
                        <a:moveTo>
                          <a:pt x="13766" y="7069"/>
                        </a:moveTo>
                        <a:lnTo>
                          <a:pt x="0" y="744"/>
                        </a:lnTo>
                        <a:lnTo>
                          <a:pt x="744" y="744"/>
                        </a:lnTo>
                        <a:lnTo>
                          <a:pt x="1860" y="372"/>
                        </a:lnTo>
                        <a:lnTo>
                          <a:pt x="2604" y="372"/>
                        </a:lnTo>
                        <a:lnTo>
                          <a:pt x="3720" y="372"/>
                        </a:lnTo>
                        <a:lnTo>
                          <a:pt x="4465" y="372"/>
                        </a:lnTo>
                        <a:lnTo>
                          <a:pt x="5581" y="0"/>
                        </a:lnTo>
                        <a:lnTo>
                          <a:pt x="6325" y="0"/>
                        </a:lnTo>
                        <a:lnTo>
                          <a:pt x="7441" y="0"/>
                        </a:lnTo>
                        <a:lnTo>
                          <a:pt x="20835" y="5953"/>
                        </a:lnTo>
                        <a:lnTo>
                          <a:pt x="20091" y="6325"/>
                        </a:lnTo>
                        <a:lnTo>
                          <a:pt x="18974" y="6325"/>
                        </a:lnTo>
                        <a:lnTo>
                          <a:pt x="18230" y="6325"/>
                        </a:lnTo>
                        <a:lnTo>
                          <a:pt x="17486" y="6697"/>
                        </a:lnTo>
                        <a:lnTo>
                          <a:pt x="16370" y="6697"/>
                        </a:lnTo>
                        <a:lnTo>
                          <a:pt x="15626" y="6697"/>
                        </a:lnTo>
                        <a:lnTo>
                          <a:pt x="14510" y="6697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06" name="Freeform: Shape 2805">
                    <a:extLst>
                      <a:ext uri="{FF2B5EF4-FFF2-40B4-BE49-F238E27FC236}">
                        <a16:creationId xmlns:a16="http://schemas.microsoft.com/office/drawing/2014/main" id="{E19AC14A-3EF0-453A-9966-8F814CCBB114}"/>
                      </a:ext>
                    </a:extLst>
                  </p:cNvPr>
                  <p:cNvSpPr/>
                  <p:nvPr/>
                </p:nvSpPr>
                <p:spPr>
                  <a:xfrm>
                    <a:off x="6439028" y="4336798"/>
                    <a:ext cx="17486" cy="9301"/>
                  </a:xfrm>
                  <a:custGeom>
                    <a:avLst/>
                    <a:gdLst>
                      <a:gd name="connsiteX0" fmla="*/ 13766 w 17486"/>
                      <a:gd name="connsiteY0" fmla="*/ 9301 h 9301"/>
                      <a:gd name="connsiteX1" fmla="*/ 0 w 17486"/>
                      <a:gd name="connsiteY1" fmla="*/ 2976 h 9301"/>
                      <a:gd name="connsiteX2" fmla="*/ 372 w 17486"/>
                      <a:gd name="connsiteY2" fmla="*/ 2604 h 9301"/>
                      <a:gd name="connsiteX3" fmla="*/ 744 w 17486"/>
                      <a:gd name="connsiteY3" fmla="*/ 2232 h 9301"/>
                      <a:gd name="connsiteX4" fmla="*/ 1116 w 17486"/>
                      <a:gd name="connsiteY4" fmla="*/ 1860 h 9301"/>
                      <a:gd name="connsiteX5" fmla="*/ 1860 w 17486"/>
                      <a:gd name="connsiteY5" fmla="*/ 1488 h 9301"/>
                      <a:gd name="connsiteX6" fmla="*/ 2232 w 17486"/>
                      <a:gd name="connsiteY6" fmla="*/ 1116 h 9301"/>
                      <a:gd name="connsiteX7" fmla="*/ 2604 w 17486"/>
                      <a:gd name="connsiteY7" fmla="*/ 744 h 9301"/>
                      <a:gd name="connsiteX8" fmla="*/ 2976 w 17486"/>
                      <a:gd name="connsiteY8" fmla="*/ 372 h 9301"/>
                      <a:gd name="connsiteX9" fmla="*/ 3720 w 17486"/>
                      <a:gd name="connsiteY9" fmla="*/ 0 h 9301"/>
                      <a:gd name="connsiteX10" fmla="*/ 17486 w 17486"/>
                      <a:gd name="connsiteY10" fmla="*/ 6325 h 9301"/>
                      <a:gd name="connsiteX11" fmla="*/ 16742 w 17486"/>
                      <a:gd name="connsiteY11" fmla="*/ 6697 h 9301"/>
                      <a:gd name="connsiteX12" fmla="*/ 16370 w 17486"/>
                      <a:gd name="connsiteY12" fmla="*/ 7069 h 9301"/>
                      <a:gd name="connsiteX13" fmla="*/ 15998 w 17486"/>
                      <a:gd name="connsiteY13" fmla="*/ 7441 h 9301"/>
                      <a:gd name="connsiteX14" fmla="*/ 15626 w 17486"/>
                      <a:gd name="connsiteY14" fmla="*/ 7813 h 9301"/>
                      <a:gd name="connsiteX15" fmla="*/ 14882 w 17486"/>
                      <a:gd name="connsiteY15" fmla="*/ 8185 h 9301"/>
                      <a:gd name="connsiteX16" fmla="*/ 14510 w 17486"/>
                      <a:gd name="connsiteY16" fmla="*/ 8557 h 9301"/>
                      <a:gd name="connsiteX17" fmla="*/ 14138 w 17486"/>
                      <a:gd name="connsiteY17" fmla="*/ 8929 h 93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7486" h="9301">
                        <a:moveTo>
                          <a:pt x="13766" y="9301"/>
                        </a:moveTo>
                        <a:lnTo>
                          <a:pt x="0" y="2976"/>
                        </a:lnTo>
                        <a:lnTo>
                          <a:pt x="372" y="2604"/>
                        </a:lnTo>
                        <a:lnTo>
                          <a:pt x="744" y="2232"/>
                        </a:lnTo>
                        <a:lnTo>
                          <a:pt x="1116" y="1860"/>
                        </a:lnTo>
                        <a:lnTo>
                          <a:pt x="1860" y="1488"/>
                        </a:lnTo>
                        <a:lnTo>
                          <a:pt x="2232" y="1116"/>
                        </a:lnTo>
                        <a:lnTo>
                          <a:pt x="2604" y="744"/>
                        </a:lnTo>
                        <a:lnTo>
                          <a:pt x="2976" y="372"/>
                        </a:lnTo>
                        <a:lnTo>
                          <a:pt x="3720" y="0"/>
                        </a:lnTo>
                        <a:lnTo>
                          <a:pt x="17486" y="6325"/>
                        </a:lnTo>
                        <a:lnTo>
                          <a:pt x="16742" y="6697"/>
                        </a:lnTo>
                        <a:lnTo>
                          <a:pt x="16370" y="7069"/>
                        </a:lnTo>
                        <a:lnTo>
                          <a:pt x="15998" y="7441"/>
                        </a:lnTo>
                        <a:lnTo>
                          <a:pt x="15626" y="7813"/>
                        </a:lnTo>
                        <a:lnTo>
                          <a:pt x="14882" y="8185"/>
                        </a:lnTo>
                        <a:lnTo>
                          <a:pt x="14510" y="8557"/>
                        </a:lnTo>
                        <a:lnTo>
                          <a:pt x="14138" y="8929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07" name="Freeform: Shape 2806">
                    <a:extLst>
                      <a:ext uri="{FF2B5EF4-FFF2-40B4-BE49-F238E27FC236}">
                        <a16:creationId xmlns:a16="http://schemas.microsoft.com/office/drawing/2014/main" id="{282A9EB1-A882-4351-8FE6-995E1EAE10A6}"/>
                      </a:ext>
                    </a:extLst>
                  </p:cNvPr>
                  <p:cNvSpPr/>
                  <p:nvPr/>
                </p:nvSpPr>
                <p:spPr>
                  <a:xfrm>
                    <a:off x="6444609" y="4344983"/>
                    <a:ext cx="15998" cy="7440"/>
                  </a:xfrm>
                  <a:custGeom>
                    <a:avLst/>
                    <a:gdLst>
                      <a:gd name="connsiteX0" fmla="*/ 13766 w 15998"/>
                      <a:gd name="connsiteY0" fmla="*/ 7441 h 7440"/>
                      <a:gd name="connsiteX1" fmla="*/ 0 w 15998"/>
                      <a:gd name="connsiteY1" fmla="*/ 1488 h 7440"/>
                      <a:gd name="connsiteX2" fmla="*/ 0 w 15998"/>
                      <a:gd name="connsiteY2" fmla="*/ 1116 h 7440"/>
                      <a:gd name="connsiteX3" fmla="*/ 372 w 15998"/>
                      <a:gd name="connsiteY3" fmla="*/ 1116 h 7440"/>
                      <a:gd name="connsiteX4" fmla="*/ 744 w 15998"/>
                      <a:gd name="connsiteY4" fmla="*/ 744 h 7440"/>
                      <a:gd name="connsiteX5" fmla="*/ 1116 w 15998"/>
                      <a:gd name="connsiteY5" fmla="*/ 744 h 7440"/>
                      <a:gd name="connsiteX6" fmla="*/ 1116 w 15998"/>
                      <a:gd name="connsiteY6" fmla="*/ 372 h 7440"/>
                      <a:gd name="connsiteX7" fmla="*/ 1488 w 15998"/>
                      <a:gd name="connsiteY7" fmla="*/ 372 h 7440"/>
                      <a:gd name="connsiteX8" fmla="*/ 1860 w 15998"/>
                      <a:gd name="connsiteY8" fmla="*/ 0 h 7440"/>
                      <a:gd name="connsiteX9" fmla="*/ 2232 w 15998"/>
                      <a:gd name="connsiteY9" fmla="*/ 0 h 7440"/>
                      <a:gd name="connsiteX10" fmla="*/ 15998 w 15998"/>
                      <a:gd name="connsiteY10" fmla="*/ 6325 h 7440"/>
                      <a:gd name="connsiteX11" fmla="*/ 15626 w 15998"/>
                      <a:gd name="connsiteY11" fmla="*/ 6325 h 7440"/>
                      <a:gd name="connsiteX12" fmla="*/ 15254 w 15998"/>
                      <a:gd name="connsiteY12" fmla="*/ 6697 h 7440"/>
                      <a:gd name="connsiteX13" fmla="*/ 14882 w 15998"/>
                      <a:gd name="connsiteY13" fmla="*/ 6697 h 7440"/>
                      <a:gd name="connsiteX14" fmla="*/ 14882 w 15998"/>
                      <a:gd name="connsiteY14" fmla="*/ 7069 h 7440"/>
                      <a:gd name="connsiteX15" fmla="*/ 14510 w 15998"/>
                      <a:gd name="connsiteY15" fmla="*/ 7069 h 7440"/>
                      <a:gd name="connsiteX16" fmla="*/ 14138 w 15998"/>
                      <a:gd name="connsiteY16" fmla="*/ 7069 h 7440"/>
                      <a:gd name="connsiteX17" fmla="*/ 13766 w 15998"/>
                      <a:gd name="connsiteY17" fmla="*/ 7441 h 7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5998" h="7440">
                        <a:moveTo>
                          <a:pt x="13766" y="7441"/>
                        </a:moveTo>
                        <a:lnTo>
                          <a:pt x="0" y="1488"/>
                        </a:lnTo>
                        <a:lnTo>
                          <a:pt x="0" y="1116"/>
                        </a:lnTo>
                        <a:lnTo>
                          <a:pt x="372" y="1116"/>
                        </a:lnTo>
                        <a:lnTo>
                          <a:pt x="744" y="744"/>
                        </a:lnTo>
                        <a:lnTo>
                          <a:pt x="1116" y="744"/>
                        </a:lnTo>
                        <a:lnTo>
                          <a:pt x="1116" y="372"/>
                        </a:lnTo>
                        <a:lnTo>
                          <a:pt x="1488" y="372"/>
                        </a:lnTo>
                        <a:lnTo>
                          <a:pt x="1860" y="0"/>
                        </a:lnTo>
                        <a:lnTo>
                          <a:pt x="2232" y="0"/>
                        </a:lnTo>
                        <a:lnTo>
                          <a:pt x="15998" y="6325"/>
                        </a:lnTo>
                        <a:lnTo>
                          <a:pt x="15626" y="6325"/>
                        </a:lnTo>
                        <a:lnTo>
                          <a:pt x="15254" y="6697"/>
                        </a:lnTo>
                        <a:lnTo>
                          <a:pt x="14882" y="6697"/>
                        </a:lnTo>
                        <a:lnTo>
                          <a:pt x="14882" y="7069"/>
                        </a:lnTo>
                        <a:lnTo>
                          <a:pt x="14510" y="7069"/>
                        </a:lnTo>
                        <a:lnTo>
                          <a:pt x="14138" y="7069"/>
                        </a:lnTo>
                        <a:lnTo>
                          <a:pt x="13766" y="7441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08" name="Freeform: Shape 2807">
                    <a:extLst>
                      <a:ext uri="{FF2B5EF4-FFF2-40B4-BE49-F238E27FC236}">
                        <a16:creationId xmlns:a16="http://schemas.microsoft.com/office/drawing/2014/main" id="{57C1F633-B90B-43F5-BE8A-244A997183B5}"/>
                      </a:ext>
                    </a:extLst>
                  </p:cNvPr>
                  <p:cNvSpPr/>
                  <p:nvPr/>
                </p:nvSpPr>
                <p:spPr>
                  <a:xfrm>
                    <a:off x="6445725" y="4356144"/>
                    <a:ext cx="17114" cy="7440"/>
                  </a:xfrm>
                  <a:custGeom>
                    <a:avLst/>
                    <a:gdLst>
                      <a:gd name="connsiteX0" fmla="*/ 13766 w 17114"/>
                      <a:gd name="connsiteY0" fmla="*/ 7441 h 7440"/>
                      <a:gd name="connsiteX1" fmla="*/ 0 w 17114"/>
                      <a:gd name="connsiteY1" fmla="*/ 1488 h 7440"/>
                      <a:gd name="connsiteX2" fmla="*/ 372 w 17114"/>
                      <a:gd name="connsiteY2" fmla="*/ 1116 h 7440"/>
                      <a:gd name="connsiteX3" fmla="*/ 744 w 17114"/>
                      <a:gd name="connsiteY3" fmla="*/ 1116 h 7440"/>
                      <a:gd name="connsiteX4" fmla="*/ 1116 w 17114"/>
                      <a:gd name="connsiteY4" fmla="*/ 744 h 7440"/>
                      <a:gd name="connsiteX5" fmla="*/ 1860 w 17114"/>
                      <a:gd name="connsiteY5" fmla="*/ 744 h 7440"/>
                      <a:gd name="connsiteX6" fmla="*/ 2232 w 17114"/>
                      <a:gd name="connsiteY6" fmla="*/ 744 h 7440"/>
                      <a:gd name="connsiteX7" fmla="*/ 2604 w 17114"/>
                      <a:gd name="connsiteY7" fmla="*/ 372 h 7440"/>
                      <a:gd name="connsiteX8" fmla="*/ 2976 w 17114"/>
                      <a:gd name="connsiteY8" fmla="*/ 372 h 7440"/>
                      <a:gd name="connsiteX9" fmla="*/ 3720 w 17114"/>
                      <a:gd name="connsiteY9" fmla="*/ 0 h 7440"/>
                      <a:gd name="connsiteX10" fmla="*/ 17114 w 17114"/>
                      <a:gd name="connsiteY10" fmla="*/ 6325 h 7440"/>
                      <a:gd name="connsiteX11" fmla="*/ 16742 w 17114"/>
                      <a:gd name="connsiteY11" fmla="*/ 6325 h 7440"/>
                      <a:gd name="connsiteX12" fmla="*/ 16370 w 17114"/>
                      <a:gd name="connsiteY12" fmla="*/ 6697 h 7440"/>
                      <a:gd name="connsiteX13" fmla="*/ 15998 w 17114"/>
                      <a:gd name="connsiteY13" fmla="*/ 6697 h 7440"/>
                      <a:gd name="connsiteX14" fmla="*/ 15626 w 17114"/>
                      <a:gd name="connsiteY14" fmla="*/ 7069 h 7440"/>
                      <a:gd name="connsiteX15" fmla="*/ 14882 w 17114"/>
                      <a:gd name="connsiteY15" fmla="*/ 7069 h 7440"/>
                      <a:gd name="connsiteX16" fmla="*/ 14510 w 17114"/>
                      <a:gd name="connsiteY16" fmla="*/ 7069 h 7440"/>
                      <a:gd name="connsiteX17" fmla="*/ 14138 w 17114"/>
                      <a:gd name="connsiteY17" fmla="*/ 7441 h 7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7114" h="7440">
                        <a:moveTo>
                          <a:pt x="13766" y="7441"/>
                        </a:moveTo>
                        <a:lnTo>
                          <a:pt x="0" y="1488"/>
                        </a:lnTo>
                        <a:lnTo>
                          <a:pt x="372" y="1116"/>
                        </a:lnTo>
                        <a:lnTo>
                          <a:pt x="744" y="1116"/>
                        </a:lnTo>
                        <a:lnTo>
                          <a:pt x="1116" y="744"/>
                        </a:lnTo>
                        <a:lnTo>
                          <a:pt x="1860" y="744"/>
                        </a:lnTo>
                        <a:lnTo>
                          <a:pt x="2232" y="744"/>
                        </a:lnTo>
                        <a:lnTo>
                          <a:pt x="2604" y="372"/>
                        </a:lnTo>
                        <a:lnTo>
                          <a:pt x="2976" y="372"/>
                        </a:lnTo>
                        <a:lnTo>
                          <a:pt x="3720" y="0"/>
                        </a:lnTo>
                        <a:lnTo>
                          <a:pt x="17114" y="6325"/>
                        </a:lnTo>
                        <a:lnTo>
                          <a:pt x="16742" y="6325"/>
                        </a:lnTo>
                        <a:lnTo>
                          <a:pt x="16370" y="6697"/>
                        </a:lnTo>
                        <a:lnTo>
                          <a:pt x="15998" y="6697"/>
                        </a:lnTo>
                        <a:lnTo>
                          <a:pt x="15626" y="7069"/>
                        </a:lnTo>
                        <a:lnTo>
                          <a:pt x="14882" y="7069"/>
                        </a:lnTo>
                        <a:lnTo>
                          <a:pt x="14510" y="7069"/>
                        </a:lnTo>
                        <a:lnTo>
                          <a:pt x="14138" y="7441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09" name="Freeform: Shape 2808">
                    <a:extLst>
                      <a:ext uri="{FF2B5EF4-FFF2-40B4-BE49-F238E27FC236}">
                        <a16:creationId xmlns:a16="http://schemas.microsoft.com/office/drawing/2014/main" id="{DC0C8BCC-C808-4001-85F0-E26ACE6EE96A}"/>
                      </a:ext>
                    </a:extLst>
                  </p:cNvPr>
                  <p:cNvSpPr/>
                  <p:nvPr/>
                </p:nvSpPr>
                <p:spPr>
                  <a:xfrm>
                    <a:off x="6447585" y="4367677"/>
                    <a:ext cx="15998" cy="6324"/>
                  </a:xfrm>
                  <a:custGeom>
                    <a:avLst/>
                    <a:gdLst>
                      <a:gd name="connsiteX0" fmla="*/ 13766 w 15998"/>
                      <a:gd name="connsiteY0" fmla="*/ 6325 h 6324"/>
                      <a:gd name="connsiteX1" fmla="*/ 0 w 15998"/>
                      <a:gd name="connsiteY1" fmla="*/ 0 h 6324"/>
                      <a:gd name="connsiteX2" fmla="*/ 372 w 15998"/>
                      <a:gd name="connsiteY2" fmla="*/ 0 h 6324"/>
                      <a:gd name="connsiteX3" fmla="*/ 744 w 15998"/>
                      <a:gd name="connsiteY3" fmla="*/ 0 h 6324"/>
                      <a:gd name="connsiteX4" fmla="*/ 744 w 15998"/>
                      <a:gd name="connsiteY4" fmla="*/ 0 h 6324"/>
                      <a:gd name="connsiteX5" fmla="*/ 1116 w 15998"/>
                      <a:gd name="connsiteY5" fmla="*/ 0 h 6324"/>
                      <a:gd name="connsiteX6" fmla="*/ 1488 w 15998"/>
                      <a:gd name="connsiteY6" fmla="*/ 0 h 6324"/>
                      <a:gd name="connsiteX7" fmla="*/ 1860 w 15998"/>
                      <a:gd name="connsiteY7" fmla="*/ 0 h 6324"/>
                      <a:gd name="connsiteX8" fmla="*/ 1860 w 15998"/>
                      <a:gd name="connsiteY8" fmla="*/ 0 h 6324"/>
                      <a:gd name="connsiteX9" fmla="*/ 2232 w 15998"/>
                      <a:gd name="connsiteY9" fmla="*/ 0 h 6324"/>
                      <a:gd name="connsiteX10" fmla="*/ 15998 w 15998"/>
                      <a:gd name="connsiteY10" fmla="*/ 6325 h 6324"/>
                      <a:gd name="connsiteX11" fmla="*/ 15626 w 15998"/>
                      <a:gd name="connsiteY11" fmla="*/ 6325 h 6324"/>
                      <a:gd name="connsiteX12" fmla="*/ 15254 w 15998"/>
                      <a:gd name="connsiteY12" fmla="*/ 6325 h 6324"/>
                      <a:gd name="connsiteX13" fmla="*/ 15254 w 15998"/>
                      <a:gd name="connsiteY13" fmla="*/ 6325 h 6324"/>
                      <a:gd name="connsiteX14" fmla="*/ 14882 w 15998"/>
                      <a:gd name="connsiteY14" fmla="*/ 6325 h 6324"/>
                      <a:gd name="connsiteX15" fmla="*/ 14510 w 15998"/>
                      <a:gd name="connsiteY15" fmla="*/ 6325 h 6324"/>
                      <a:gd name="connsiteX16" fmla="*/ 14510 w 15998"/>
                      <a:gd name="connsiteY16" fmla="*/ 6325 h 6324"/>
                      <a:gd name="connsiteX17" fmla="*/ 14138 w 15998"/>
                      <a:gd name="connsiteY17" fmla="*/ 6325 h 63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5998" h="6324">
                        <a:moveTo>
                          <a:pt x="13766" y="6325"/>
                        </a:moveTo>
                        <a:lnTo>
                          <a:pt x="0" y="0"/>
                        </a:lnTo>
                        <a:lnTo>
                          <a:pt x="372" y="0"/>
                        </a:lnTo>
                        <a:lnTo>
                          <a:pt x="744" y="0"/>
                        </a:lnTo>
                        <a:lnTo>
                          <a:pt x="744" y="0"/>
                        </a:lnTo>
                        <a:lnTo>
                          <a:pt x="1116" y="0"/>
                        </a:lnTo>
                        <a:lnTo>
                          <a:pt x="1488" y="0"/>
                        </a:lnTo>
                        <a:lnTo>
                          <a:pt x="1860" y="0"/>
                        </a:lnTo>
                        <a:lnTo>
                          <a:pt x="1860" y="0"/>
                        </a:lnTo>
                        <a:lnTo>
                          <a:pt x="2232" y="0"/>
                        </a:lnTo>
                        <a:lnTo>
                          <a:pt x="15998" y="6325"/>
                        </a:lnTo>
                        <a:lnTo>
                          <a:pt x="15626" y="6325"/>
                        </a:lnTo>
                        <a:lnTo>
                          <a:pt x="15254" y="6325"/>
                        </a:lnTo>
                        <a:lnTo>
                          <a:pt x="15254" y="6325"/>
                        </a:lnTo>
                        <a:lnTo>
                          <a:pt x="14882" y="6325"/>
                        </a:lnTo>
                        <a:lnTo>
                          <a:pt x="14510" y="6325"/>
                        </a:lnTo>
                        <a:lnTo>
                          <a:pt x="14510" y="6325"/>
                        </a:lnTo>
                        <a:lnTo>
                          <a:pt x="14138" y="632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10" name="Freeform: Shape 2809">
                    <a:extLst>
                      <a:ext uri="{FF2B5EF4-FFF2-40B4-BE49-F238E27FC236}">
                        <a16:creationId xmlns:a16="http://schemas.microsoft.com/office/drawing/2014/main" id="{E3A6DC88-FCE6-4FFB-9D0F-C46B06B6E6A5}"/>
                      </a:ext>
                    </a:extLst>
                  </p:cNvPr>
                  <p:cNvSpPr/>
                  <p:nvPr/>
                </p:nvSpPr>
                <p:spPr>
                  <a:xfrm>
                    <a:off x="6446097" y="4379955"/>
                    <a:ext cx="15998" cy="6697"/>
                  </a:xfrm>
                  <a:custGeom>
                    <a:avLst/>
                    <a:gdLst>
                      <a:gd name="connsiteX0" fmla="*/ 13766 w 15998"/>
                      <a:gd name="connsiteY0" fmla="*/ 5953 h 6697"/>
                      <a:gd name="connsiteX1" fmla="*/ 0 w 15998"/>
                      <a:gd name="connsiteY1" fmla="*/ 0 h 6697"/>
                      <a:gd name="connsiteX2" fmla="*/ 372 w 15998"/>
                      <a:gd name="connsiteY2" fmla="*/ 0 h 6697"/>
                      <a:gd name="connsiteX3" fmla="*/ 744 w 15998"/>
                      <a:gd name="connsiteY3" fmla="*/ 0 h 6697"/>
                      <a:gd name="connsiteX4" fmla="*/ 1116 w 15998"/>
                      <a:gd name="connsiteY4" fmla="*/ 0 h 6697"/>
                      <a:gd name="connsiteX5" fmla="*/ 1116 w 15998"/>
                      <a:gd name="connsiteY5" fmla="*/ 372 h 6697"/>
                      <a:gd name="connsiteX6" fmla="*/ 1488 w 15998"/>
                      <a:gd name="connsiteY6" fmla="*/ 372 h 6697"/>
                      <a:gd name="connsiteX7" fmla="*/ 1860 w 15998"/>
                      <a:gd name="connsiteY7" fmla="*/ 372 h 6697"/>
                      <a:gd name="connsiteX8" fmla="*/ 2232 w 15998"/>
                      <a:gd name="connsiteY8" fmla="*/ 372 h 6697"/>
                      <a:gd name="connsiteX9" fmla="*/ 2232 w 15998"/>
                      <a:gd name="connsiteY9" fmla="*/ 744 h 6697"/>
                      <a:gd name="connsiteX10" fmla="*/ 15998 w 15998"/>
                      <a:gd name="connsiteY10" fmla="*/ 6697 h 6697"/>
                      <a:gd name="connsiteX11" fmla="*/ 15998 w 15998"/>
                      <a:gd name="connsiteY11" fmla="*/ 6697 h 6697"/>
                      <a:gd name="connsiteX12" fmla="*/ 15626 w 15998"/>
                      <a:gd name="connsiteY12" fmla="*/ 6697 h 6697"/>
                      <a:gd name="connsiteX13" fmla="*/ 15254 w 15998"/>
                      <a:gd name="connsiteY13" fmla="*/ 6325 h 6697"/>
                      <a:gd name="connsiteX14" fmla="*/ 14882 w 15998"/>
                      <a:gd name="connsiteY14" fmla="*/ 6325 h 6697"/>
                      <a:gd name="connsiteX15" fmla="*/ 14882 w 15998"/>
                      <a:gd name="connsiteY15" fmla="*/ 6325 h 6697"/>
                      <a:gd name="connsiteX16" fmla="*/ 14510 w 15998"/>
                      <a:gd name="connsiteY16" fmla="*/ 6325 h 6697"/>
                      <a:gd name="connsiteX17" fmla="*/ 14138 w 15998"/>
                      <a:gd name="connsiteY17" fmla="*/ 6325 h 66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5998" h="6697">
                        <a:moveTo>
                          <a:pt x="13766" y="5953"/>
                        </a:moveTo>
                        <a:lnTo>
                          <a:pt x="0" y="0"/>
                        </a:lnTo>
                        <a:lnTo>
                          <a:pt x="372" y="0"/>
                        </a:lnTo>
                        <a:lnTo>
                          <a:pt x="744" y="0"/>
                        </a:lnTo>
                        <a:lnTo>
                          <a:pt x="1116" y="0"/>
                        </a:lnTo>
                        <a:lnTo>
                          <a:pt x="1116" y="372"/>
                        </a:lnTo>
                        <a:lnTo>
                          <a:pt x="1488" y="372"/>
                        </a:lnTo>
                        <a:lnTo>
                          <a:pt x="1860" y="372"/>
                        </a:lnTo>
                        <a:lnTo>
                          <a:pt x="2232" y="372"/>
                        </a:lnTo>
                        <a:lnTo>
                          <a:pt x="2232" y="744"/>
                        </a:lnTo>
                        <a:lnTo>
                          <a:pt x="15998" y="6697"/>
                        </a:lnTo>
                        <a:lnTo>
                          <a:pt x="15998" y="6697"/>
                        </a:lnTo>
                        <a:lnTo>
                          <a:pt x="15626" y="6697"/>
                        </a:lnTo>
                        <a:lnTo>
                          <a:pt x="15254" y="6325"/>
                        </a:lnTo>
                        <a:lnTo>
                          <a:pt x="14882" y="6325"/>
                        </a:lnTo>
                        <a:lnTo>
                          <a:pt x="14882" y="6325"/>
                        </a:lnTo>
                        <a:lnTo>
                          <a:pt x="14510" y="6325"/>
                        </a:lnTo>
                        <a:lnTo>
                          <a:pt x="14138" y="632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11" name="Freeform: Shape 2810">
                    <a:extLst>
                      <a:ext uri="{FF2B5EF4-FFF2-40B4-BE49-F238E27FC236}">
                        <a16:creationId xmlns:a16="http://schemas.microsoft.com/office/drawing/2014/main" id="{35D710BB-274F-4153-B0CA-D9873675B092}"/>
                      </a:ext>
                    </a:extLst>
                  </p:cNvPr>
                  <p:cNvSpPr/>
                  <p:nvPr/>
                </p:nvSpPr>
                <p:spPr>
                  <a:xfrm>
                    <a:off x="6426751" y="4429065"/>
                    <a:ext cx="14509" cy="6696"/>
                  </a:xfrm>
                  <a:custGeom>
                    <a:avLst/>
                    <a:gdLst>
                      <a:gd name="connsiteX0" fmla="*/ 14510 w 14509"/>
                      <a:gd name="connsiteY0" fmla="*/ 6697 h 6696"/>
                      <a:gd name="connsiteX1" fmla="*/ 744 w 14509"/>
                      <a:gd name="connsiteY1" fmla="*/ 372 h 6696"/>
                      <a:gd name="connsiteX2" fmla="*/ 372 w 14509"/>
                      <a:gd name="connsiteY2" fmla="*/ 372 h 6696"/>
                      <a:gd name="connsiteX3" fmla="*/ 372 w 14509"/>
                      <a:gd name="connsiteY3" fmla="*/ 372 h 6696"/>
                      <a:gd name="connsiteX4" fmla="*/ 0 w 14509"/>
                      <a:gd name="connsiteY4" fmla="*/ 0 h 6696"/>
                      <a:gd name="connsiteX5" fmla="*/ 13766 w 14509"/>
                      <a:gd name="connsiteY5" fmla="*/ 6325 h 6696"/>
                      <a:gd name="connsiteX6" fmla="*/ 14138 w 14509"/>
                      <a:gd name="connsiteY6" fmla="*/ 6325 h 6696"/>
                      <a:gd name="connsiteX7" fmla="*/ 14138 w 14509"/>
                      <a:gd name="connsiteY7" fmla="*/ 6325 h 6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509" h="6696">
                        <a:moveTo>
                          <a:pt x="14510" y="6697"/>
                        </a:moveTo>
                        <a:lnTo>
                          <a:pt x="744" y="372"/>
                        </a:lnTo>
                        <a:lnTo>
                          <a:pt x="372" y="372"/>
                        </a:lnTo>
                        <a:lnTo>
                          <a:pt x="372" y="372"/>
                        </a:lnTo>
                        <a:lnTo>
                          <a:pt x="0" y="0"/>
                        </a:lnTo>
                        <a:lnTo>
                          <a:pt x="13766" y="6325"/>
                        </a:lnTo>
                        <a:lnTo>
                          <a:pt x="14138" y="6325"/>
                        </a:lnTo>
                        <a:lnTo>
                          <a:pt x="14138" y="632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12" name="Freeform: Shape 2811">
                    <a:extLst>
                      <a:ext uri="{FF2B5EF4-FFF2-40B4-BE49-F238E27FC236}">
                        <a16:creationId xmlns:a16="http://schemas.microsoft.com/office/drawing/2014/main" id="{F81F4BD4-3BB1-46C4-A910-1027B4FD7C5A}"/>
                      </a:ext>
                    </a:extLst>
                  </p:cNvPr>
                  <p:cNvSpPr/>
                  <p:nvPr/>
                </p:nvSpPr>
                <p:spPr>
                  <a:xfrm>
                    <a:off x="6417821" y="4437623"/>
                    <a:ext cx="15253" cy="7813"/>
                  </a:xfrm>
                  <a:custGeom>
                    <a:avLst/>
                    <a:gdLst>
                      <a:gd name="connsiteX0" fmla="*/ 15254 w 15253"/>
                      <a:gd name="connsiteY0" fmla="*/ 7813 h 7813"/>
                      <a:gd name="connsiteX1" fmla="*/ 1488 w 15253"/>
                      <a:gd name="connsiteY1" fmla="*/ 1488 h 7813"/>
                      <a:gd name="connsiteX2" fmla="*/ 1488 w 15253"/>
                      <a:gd name="connsiteY2" fmla="*/ 1488 h 7813"/>
                      <a:gd name="connsiteX3" fmla="*/ 1116 w 15253"/>
                      <a:gd name="connsiteY3" fmla="*/ 1116 h 7813"/>
                      <a:gd name="connsiteX4" fmla="*/ 1116 w 15253"/>
                      <a:gd name="connsiteY4" fmla="*/ 1116 h 7813"/>
                      <a:gd name="connsiteX5" fmla="*/ 744 w 15253"/>
                      <a:gd name="connsiteY5" fmla="*/ 744 h 7813"/>
                      <a:gd name="connsiteX6" fmla="*/ 744 w 15253"/>
                      <a:gd name="connsiteY6" fmla="*/ 744 h 7813"/>
                      <a:gd name="connsiteX7" fmla="*/ 372 w 15253"/>
                      <a:gd name="connsiteY7" fmla="*/ 372 h 7813"/>
                      <a:gd name="connsiteX8" fmla="*/ 372 w 15253"/>
                      <a:gd name="connsiteY8" fmla="*/ 372 h 7813"/>
                      <a:gd name="connsiteX9" fmla="*/ 0 w 15253"/>
                      <a:gd name="connsiteY9" fmla="*/ 0 h 7813"/>
                      <a:gd name="connsiteX10" fmla="*/ 13766 w 15253"/>
                      <a:gd name="connsiteY10" fmla="*/ 6325 h 7813"/>
                      <a:gd name="connsiteX11" fmla="*/ 14138 w 15253"/>
                      <a:gd name="connsiteY11" fmla="*/ 6325 h 7813"/>
                      <a:gd name="connsiteX12" fmla="*/ 14138 w 15253"/>
                      <a:gd name="connsiteY12" fmla="*/ 6697 h 7813"/>
                      <a:gd name="connsiteX13" fmla="*/ 14510 w 15253"/>
                      <a:gd name="connsiteY13" fmla="*/ 6697 h 7813"/>
                      <a:gd name="connsiteX14" fmla="*/ 14510 w 15253"/>
                      <a:gd name="connsiteY14" fmla="*/ 7069 h 7813"/>
                      <a:gd name="connsiteX15" fmla="*/ 14882 w 15253"/>
                      <a:gd name="connsiteY15" fmla="*/ 7069 h 7813"/>
                      <a:gd name="connsiteX16" fmla="*/ 14882 w 15253"/>
                      <a:gd name="connsiteY16" fmla="*/ 7441 h 7813"/>
                      <a:gd name="connsiteX17" fmla="*/ 15254 w 15253"/>
                      <a:gd name="connsiteY17" fmla="*/ 7441 h 78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5253" h="7813">
                        <a:moveTo>
                          <a:pt x="15254" y="7813"/>
                        </a:moveTo>
                        <a:lnTo>
                          <a:pt x="1488" y="1488"/>
                        </a:lnTo>
                        <a:lnTo>
                          <a:pt x="1488" y="1488"/>
                        </a:lnTo>
                        <a:lnTo>
                          <a:pt x="1116" y="1116"/>
                        </a:lnTo>
                        <a:lnTo>
                          <a:pt x="1116" y="1116"/>
                        </a:lnTo>
                        <a:lnTo>
                          <a:pt x="744" y="744"/>
                        </a:lnTo>
                        <a:lnTo>
                          <a:pt x="744" y="744"/>
                        </a:lnTo>
                        <a:lnTo>
                          <a:pt x="372" y="372"/>
                        </a:lnTo>
                        <a:lnTo>
                          <a:pt x="372" y="372"/>
                        </a:lnTo>
                        <a:lnTo>
                          <a:pt x="0" y="0"/>
                        </a:lnTo>
                        <a:lnTo>
                          <a:pt x="13766" y="6325"/>
                        </a:lnTo>
                        <a:lnTo>
                          <a:pt x="14138" y="6325"/>
                        </a:lnTo>
                        <a:lnTo>
                          <a:pt x="14138" y="6697"/>
                        </a:lnTo>
                        <a:lnTo>
                          <a:pt x="14510" y="6697"/>
                        </a:lnTo>
                        <a:lnTo>
                          <a:pt x="14510" y="7069"/>
                        </a:lnTo>
                        <a:lnTo>
                          <a:pt x="14882" y="7069"/>
                        </a:lnTo>
                        <a:lnTo>
                          <a:pt x="14882" y="7441"/>
                        </a:lnTo>
                        <a:lnTo>
                          <a:pt x="15254" y="7441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13" name="Freeform: Shape 2812">
                    <a:extLst>
                      <a:ext uri="{FF2B5EF4-FFF2-40B4-BE49-F238E27FC236}">
                        <a16:creationId xmlns:a16="http://schemas.microsoft.com/office/drawing/2014/main" id="{336E7084-2ACE-49DF-A340-C619E0F582D0}"/>
                      </a:ext>
                    </a:extLst>
                  </p:cNvPr>
                  <p:cNvSpPr/>
                  <p:nvPr/>
                </p:nvSpPr>
                <p:spPr>
                  <a:xfrm>
                    <a:off x="6408892" y="4445064"/>
                    <a:ext cx="15254" cy="8557"/>
                  </a:xfrm>
                  <a:custGeom>
                    <a:avLst/>
                    <a:gdLst>
                      <a:gd name="connsiteX0" fmla="*/ 15254 w 15254"/>
                      <a:gd name="connsiteY0" fmla="*/ 8557 h 8557"/>
                      <a:gd name="connsiteX1" fmla="*/ 1488 w 15254"/>
                      <a:gd name="connsiteY1" fmla="*/ 2232 h 8557"/>
                      <a:gd name="connsiteX2" fmla="*/ 1488 w 15254"/>
                      <a:gd name="connsiteY2" fmla="*/ 2232 h 8557"/>
                      <a:gd name="connsiteX3" fmla="*/ 1116 w 15254"/>
                      <a:gd name="connsiteY3" fmla="*/ 1860 h 8557"/>
                      <a:gd name="connsiteX4" fmla="*/ 1116 w 15254"/>
                      <a:gd name="connsiteY4" fmla="*/ 1488 h 8557"/>
                      <a:gd name="connsiteX5" fmla="*/ 744 w 15254"/>
                      <a:gd name="connsiteY5" fmla="*/ 1116 h 8557"/>
                      <a:gd name="connsiteX6" fmla="*/ 744 w 15254"/>
                      <a:gd name="connsiteY6" fmla="*/ 1116 h 8557"/>
                      <a:gd name="connsiteX7" fmla="*/ 372 w 15254"/>
                      <a:gd name="connsiteY7" fmla="*/ 744 h 8557"/>
                      <a:gd name="connsiteX8" fmla="*/ 372 w 15254"/>
                      <a:gd name="connsiteY8" fmla="*/ 372 h 8557"/>
                      <a:gd name="connsiteX9" fmla="*/ 0 w 15254"/>
                      <a:gd name="connsiteY9" fmla="*/ 0 h 8557"/>
                      <a:gd name="connsiteX10" fmla="*/ 13766 w 15254"/>
                      <a:gd name="connsiteY10" fmla="*/ 6325 h 8557"/>
                      <a:gd name="connsiteX11" fmla="*/ 14138 w 15254"/>
                      <a:gd name="connsiteY11" fmla="*/ 6697 h 8557"/>
                      <a:gd name="connsiteX12" fmla="*/ 14138 w 15254"/>
                      <a:gd name="connsiteY12" fmla="*/ 6697 h 8557"/>
                      <a:gd name="connsiteX13" fmla="*/ 14510 w 15254"/>
                      <a:gd name="connsiteY13" fmla="*/ 7069 h 8557"/>
                      <a:gd name="connsiteX14" fmla="*/ 14510 w 15254"/>
                      <a:gd name="connsiteY14" fmla="*/ 7441 h 8557"/>
                      <a:gd name="connsiteX15" fmla="*/ 14882 w 15254"/>
                      <a:gd name="connsiteY15" fmla="*/ 7813 h 8557"/>
                      <a:gd name="connsiteX16" fmla="*/ 14882 w 15254"/>
                      <a:gd name="connsiteY16" fmla="*/ 7813 h 8557"/>
                      <a:gd name="connsiteX17" fmla="*/ 15254 w 15254"/>
                      <a:gd name="connsiteY17" fmla="*/ 8185 h 85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5254" h="8557">
                        <a:moveTo>
                          <a:pt x="15254" y="8557"/>
                        </a:moveTo>
                        <a:lnTo>
                          <a:pt x="1488" y="2232"/>
                        </a:lnTo>
                        <a:lnTo>
                          <a:pt x="1488" y="2232"/>
                        </a:lnTo>
                        <a:lnTo>
                          <a:pt x="1116" y="1860"/>
                        </a:lnTo>
                        <a:lnTo>
                          <a:pt x="1116" y="1488"/>
                        </a:lnTo>
                        <a:lnTo>
                          <a:pt x="744" y="1116"/>
                        </a:lnTo>
                        <a:lnTo>
                          <a:pt x="744" y="1116"/>
                        </a:lnTo>
                        <a:lnTo>
                          <a:pt x="372" y="744"/>
                        </a:lnTo>
                        <a:lnTo>
                          <a:pt x="372" y="372"/>
                        </a:lnTo>
                        <a:lnTo>
                          <a:pt x="0" y="0"/>
                        </a:lnTo>
                        <a:lnTo>
                          <a:pt x="13766" y="6325"/>
                        </a:lnTo>
                        <a:lnTo>
                          <a:pt x="14138" y="6697"/>
                        </a:lnTo>
                        <a:lnTo>
                          <a:pt x="14138" y="6697"/>
                        </a:lnTo>
                        <a:lnTo>
                          <a:pt x="14510" y="7069"/>
                        </a:lnTo>
                        <a:lnTo>
                          <a:pt x="14510" y="7441"/>
                        </a:lnTo>
                        <a:lnTo>
                          <a:pt x="14882" y="7813"/>
                        </a:lnTo>
                        <a:lnTo>
                          <a:pt x="14882" y="7813"/>
                        </a:lnTo>
                        <a:lnTo>
                          <a:pt x="15254" y="818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14" name="Freeform: Shape 2813">
                    <a:extLst>
                      <a:ext uri="{FF2B5EF4-FFF2-40B4-BE49-F238E27FC236}">
                        <a16:creationId xmlns:a16="http://schemas.microsoft.com/office/drawing/2014/main" id="{A8C33C1E-36D2-4477-BFD6-E05D946DE910}"/>
                      </a:ext>
                    </a:extLst>
                  </p:cNvPr>
                  <p:cNvSpPr/>
                  <p:nvPr/>
                </p:nvSpPr>
                <p:spPr>
                  <a:xfrm>
                    <a:off x="6399963" y="4451388"/>
                    <a:ext cx="14509" cy="8557"/>
                  </a:xfrm>
                  <a:custGeom>
                    <a:avLst/>
                    <a:gdLst>
                      <a:gd name="connsiteX0" fmla="*/ 14510 w 14509"/>
                      <a:gd name="connsiteY0" fmla="*/ 8557 h 8557"/>
                      <a:gd name="connsiteX1" fmla="*/ 744 w 14509"/>
                      <a:gd name="connsiteY1" fmla="*/ 2604 h 8557"/>
                      <a:gd name="connsiteX2" fmla="*/ 744 w 14509"/>
                      <a:gd name="connsiteY2" fmla="*/ 2232 h 8557"/>
                      <a:gd name="connsiteX3" fmla="*/ 744 w 14509"/>
                      <a:gd name="connsiteY3" fmla="*/ 1860 h 8557"/>
                      <a:gd name="connsiteX4" fmla="*/ 372 w 14509"/>
                      <a:gd name="connsiteY4" fmla="*/ 1488 h 8557"/>
                      <a:gd name="connsiteX5" fmla="*/ 372 w 14509"/>
                      <a:gd name="connsiteY5" fmla="*/ 1488 h 8557"/>
                      <a:gd name="connsiteX6" fmla="*/ 372 w 14509"/>
                      <a:gd name="connsiteY6" fmla="*/ 1116 h 8557"/>
                      <a:gd name="connsiteX7" fmla="*/ 372 w 14509"/>
                      <a:gd name="connsiteY7" fmla="*/ 744 h 8557"/>
                      <a:gd name="connsiteX8" fmla="*/ 0 w 14509"/>
                      <a:gd name="connsiteY8" fmla="*/ 372 h 8557"/>
                      <a:gd name="connsiteX9" fmla="*/ 0 w 14509"/>
                      <a:gd name="connsiteY9" fmla="*/ 0 h 8557"/>
                      <a:gd name="connsiteX10" fmla="*/ 13766 w 14509"/>
                      <a:gd name="connsiteY10" fmla="*/ 6325 h 8557"/>
                      <a:gd name="connsiteX11" fmla="*/ 13766 w 14509"/>
                      <a:gd name="connsiteY11" fmla="*/ 6697 h 8557"/>
                      <a:gd name="connsiteX12" fmla="*/ 13766 w 14509"/>
                      <a:gd name="connsiteY12" fmla="*/ 7069 h 8557"/>
                      <a:gd name="connsiteX13" fmla="*/ 14138 w 14509"/>
                      <a:gd name="connsiteY13" fmla="*/ 7069 h 8557"/>
                      <a:gd name="connsiteX14" fmla="*/ 14138 w 14509"/>
                      <a:gd name="connsiteY14" fmla="*/ 7441 h 8557"/>
                      <a:gd name="connsiteX15" fmla="*/ 14138 w 14509"/>
                      <a:gd name="connsiteY15" fmla="*/ 7813 h 8557"/>
                      <a:gd name="connsiteX16" fmla="*/ 14510 w 14509"/>
                      <a:gd name="connsiteY16" fmla="*/ 8185 h 8557"/>
                      <a:gd name="connsiteX17" fmla="*/ 14510 w 14509"/>
                      <a:gd name="connsiteY17" fmla="*/ 8557 h 85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4509" h="8557">
                        <a:moveTo>
                          <a:pt x="14510" y="8557"/>
                        </a:moveTo>
                        <a:lnTo>
                          <a:pt x="744" y="2604"/>
                        </a:lnTo>
                        <a:lnTo>
                          <a:pt x="744" y="2232"/>
                        </a:lnTo>
                        <a:lnTo>
                          <a:pt x="744" y="1860"/>
                        </a:lnTo>
                        <a:lnTo>
                          <a:pt x="372" y="1488"/>
                        </a:lnTo>
                        <a:lnTo>
                          <a:pt x="372" y="1488"/>
                        </a:lnTo>
                        <a:lnTo>
                          <a:pt x="372" y="1116"/>
                        </a:lnTo>
                        <a:lnTo>
                          <a:pt x="372" y="744"/>
                        </a:lnTo>
                        <a:lnTo>
                          <a:pt x="0" y="372"/>
                        </a:lnTo>
                        <a:lnTo>
                          <a:pt x="0" y="0"/>
                        </a:lnTo>
                        <a:lnTo>
                          <a:pt x="13766" y="6325"/>
                        </a:lnTo>
                        <a:lnTo>
                          <a:pt x="13766" y="6697"/>
                        </a:lnTo>
                        <a:lnTo>
                          <a:pt x="13766" y="7069"/>
                        </a:lnTo>
                        <a:lnTo>
                          <a:pt x="14138" y="7069"/>
                        </a:lnTo>
                        <a:lnTo>
                          <a:pt x="14138" y="7441"/>
                        </a:lnTo>
                        <a:lnTo>
                          <a:pt x="14138" y="7813"/>
                        </a:lnTo>
                        <a:lnTo>
                          <a:pt x="14510" y="8185"/>
                        </a:lnTo>
                        <a:lnTo>
                          <a:pt x="14510" y="8557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15" name="Freeform: Shape 2814">
                    <a:extLst>
                      <a:ext uri="{FF2B5EF4-FFF2-40B4-BE49-F238E27FC236}">
                        <a16:creationId xmlns:a16="http://schemas.microsoft.com/office/drawing/2014/main" id="{94AFA5DA-2A64-4785-88A6-28E922329E4B}"/>
                      </a:ext>
                    </a:extLst>
                  </p:cNvPr>
                  <p:cNvSpPr/>
                  <p:nvPr/>
                </p:nvSpPr>
                <p:spPr>
                  <a:xfrm>
                    <a:off x="6391034" y="4453993"/>
                    <a:ext cx="14137" cy="10045"/>
                  </a:xfrm>
                  <a:custGeom>
                    <a:avLst/>
                    <a:gdLst>
                      <a:gd name="connsiteX0" fmla="*/ 14138 w 14137"/>
                      <a:gd name="connsiteY0" fmla="*/ 10045 h 10045"/>
                      <a:gd name="connsiteX1" fmla="*/ 372 w 14137"/>
                      <a:gd name="connsiteY1" fmla="*/ 4092 h 10045"/>
                      <a:gd name="connsiteX2" fmla="*/ 372 w 14137"/>
                      <a:gd name="connsiteY2" fmla="*/ 3349 h 10045"/>
                      <a:gd name="connsiteX3" fmla="*/ 372 w 14137"/>
                      <a:gd name="connsiteY3" fmla="*/ 2976 h 10045"/>
                      <a:gd name="connsiteX4" fmla="*/ 372 w 14137"/>
                      <a:gd name="connsiteY4" fmla="*/ 2232 h 10045"/>
                      <a:gd name="connsiteX5" fmla="*/ 0 w 14137"/>
                      <a:gd name="connsiteY5" fmla="*/ 1860 h 10045"/>
                      <a:gd name="connsiteX6" fmla="*/ 0 w 14137"/>
                      <a:gd name="connsiteY6" fmla="*/ 1488 h 10045"/>
                      <a:gd name="connsiteX7" fmla="*/ 0 w 14137"/>
                      <a:gd name="connsiteY7" fmla="*/ 744 h 10045"/>
                      <a:gd name="connsiteX8" fmla="*/ 0 w 14137"/>
                      <a:gd name="connsiteY8" fmla="*/ 372 h 10045"/>
                      <a:gd name="connsiteX9" fmla="*/ 0 w 14137"/>
                      <a:gd name="connsiteY9" fmla="*/ 0 h 10045"/>
                      <a:gd name="connsiteX10" fmla="*/ 13766 w 14137"/>
                      <a:gd name="connsiteY10" fmla="*/ 6325 h 10045"/>
                      <a:gd name="connsiteX11" fmla="*/ 13766 w 14137"/>
                      <a:gd name="connsiteY11" fmla="*/ 6697 h 10045"/>
                      <a:gd name="connsiteX12" fmla="*/ 13766 w 14137"/>
                      <a:gd name="connsiteY12" fmla="*/ 7069 h 10045"/>
                      <a:gd name="connsiteX13" fmla="*/ 13766 w 14137"/>
                      <a:gd name="connsiteY13" fmla="*/ 7441 h 10045"/>
                      <a:gd name="connsiteX14" fmla="*/ 13766 w 14137"/>
                      <a:gd name="connsiteY14" fmla="*/ 8185 h 10045"/>
                      <a:gd name="connsiteX15" fmla="*/ 13766 w 14137"/>
                      <a:gd name="connsiteY15" fmla="*/ 8557 h 10045"/>
                      <a:gd name="connsiteX16" fmla="*/ 14138 w 14137"/>
                      <a:gd name="connsiteY16" fmla="*/ 9301 h 10045"/>
                      <a:gd name="connsiteX17" fmla="*/ 14138 w 14137"/>
                      <a:gd name="connsiteY17" fmla="*/ 9673 h 10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4137" h="10045">
                        <a:moveTo>
                          <a:pt x="14138" y="10045"/>
                        </a:moveTo>
                        <a:lnTo>
                          <a:pt x="372" y="4092"/>
                        </a:lnTo>
                        <a:lnTo>
                          <a:pt x="372" y="3349"/>
                        </a:lnTo>
                        <a:lnTo>
                          <a:pt x="372" y="2976"/>
                        </a:lnTo>
                        <a:lnTo>
                          <a:pt x="372" y="2232"/>
                        </a:lnTo>
                        <a:lnTo>
                          <a:pt x="0" y="1860"/>
                        </a:lnTo>
                        <a:lnTo>
                          <a:pt x="0" y="1488"/>
                        </a:lnTo>
                        <a:lnTo>
                          <a:pt x="0" y="744"/>
                        </a:lnTo>
                        <a:lnTo>
                          <a:pt x="0" y="372"/>
                        </a:lnTo>
                        <a:lnTo>
                          <a:pt x="0" y="0"/>
                        </a:lnTo>
                        <a:lnTo>
                          <a:pt x="13766" y="6325"/>
                        </a:lnTo>
                        <a:lnTo>
                          <a:pt x="13766" y="6697"/>
                        </a:lnTo>
                        <a:lnTo>
                          <a:pt x="13766" y="7069"/>
                        </a:lnTo>
                        <a:lnTo>
                          <a:pt x="13766" y="7441"/>
                        </a:lnTo>
                        <a:lnTo>
                          <a:pt x="13766" y="8185"/>
                        </a:lnTo>
                        <a:lnTo>
                          <a:pt x="13766" y="8557"/>
                        </a:lnTo>
                        <a:lnTo>
                          <a:pt x="14138" y="9301"/>
                        </a:lnTo>
                        <a:lnTo>
                          <a:pt x="14138" y="9673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16" name="Freeform: Shape 2815">
                    <a:extLst>
                      <a:ext uri="{FF2B5EF4-FFF2-40B4-BE49-F238E27FC236}">
                        <a16:creationId xmlns:a16="http://schemas.microsoft.com/office/drawing/2014/main" id="{AB61C697-DD81-40F1-B0D0-148A883AA9A5}"/>
                      </a:ext>
                    </a:extLst>
                  </p:cNvPr>
                  <p:cNvSpPr/>
                  <p:nvPr/>
                </p:nvSpPr>
                <p:spPr>
                  <a:xfrm>
                    <a:off x="6381733" y="4456225"/>
                    <a:ext cx="13765" cy="9301"/>
                  </a:xfrm>
                  <a:custGeom>
                    <a:avLst/>
                    <a:gdLst>
                      <a:gd name="connsiteX0" fmla="*/ 13766 w 13765"/>
                      <a:gd name="connsiteY0" fmla="*/ 9301 h 9301"/>
                      <a:gd name="connsiteX1" fmla="*/ 0 w 13765"/>
                      <a:gd name="connsiteY1" fmla="*/ 2977 h 9301"/>
                      <a:gd name="connsiteX2" fmla="*/ 0 w 13765"/>
                      <a:gd name="connsiteY2" fmla="*/ 2604 h 9301"/>
                      <a:gd name="connsiteX3" fmla="*/ 0 w 13765"/>
                      <a:gd name="connsiteY3" fmla="*/ 2232 h 9301"/>
                      <a:gd name="connsiteX4" fmla="*/ 0 w 13765"/>
                      <a:gd name="connsiteY4" fmla="*/ 1860 h 9301"/>
                      <a:gd name="connsiteX5" fmla="*/ 0 w 13765"/>
                      <a:gd name="connsiteY5" fmla="*/ 1488 h 9301"/>
                      <a:gd name="connsiteX6" fmla="*/ 0 w 13765"/>
                      <a:gd name="connsiteY6" fmla="*/ 1116 h 9301"/>
                      <a:gd name="connsiteX7" fmla="*/ 0 w 13765"/>
                      <a:gd name="connsiteY7" fmla="*/ 744 h 9301"/>
                      <a:gd name="connsiteX8" fmla="*/ 0 w 13765"/>
                      <a:gd name="connsiteY8" fmla="*/ 372 h 9301"/>
                      <a:gd name="connsiteX9" fmla="*/ 0 w 13765"/>
                      <a:gd name="connsiteY9" fmla="*/ 0 h 9301"/>
                      <a:gd name="connsiteX10" fmla="*/ 13766 w 13765"/>
                      <a:gd name="connsiteY10" fmla="*/ 6325 h 9301"/>
                      <a:gd name="connsiteX11" fmla="*/ 13766 w 13765"/>
                      <a:gd name="connsiteY11" fmla="*/ 6697 h 9301"/>
                      <a:gd name="connsiteX12" fmla="*/ 13766 w 13765"/>
                      <a:gd name="connsiteY12" fmla="*/ 7069 h 9301"/>
                      <a:gd name="connsiteX13" fmla="*/ 13766 w 13765"/>
                      <a:gd name="connsiteY13" fmla="*/ 7441 h 9301"/>
                      <a:gd name="connsiteX14" fmla="*/ 13766 w 13765"/>
                      <a:gd name="connsiteY14" fmla="*/ 7813 h 9301"/>
                      <a:gd name="connsiteX15" fmla="*/ 13766 w 13765"/>
                      <a:gd name="connsiteY15" fmla="*/ 8185 h 9301"/>
                      <a:gd name="connsiteX16" fmla="*/ 13766 w 13765"/>
                      <a:gd name="connsiteY16" fmla="*/ 8557 h 9301"/>
                      <a:gd name="connsiteX17" fmla="*/ 13766 w 13765"/>
                      <a:gd name="connsiteY17" fmla="*/ 8929 h 93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3765" h="9301">
                        <a:moveTo>
                          <a:pt x="13766" y="9301"/>
                        </a:moveTo>
                        <a:lnTo>
                          <a:pt x="0" y="2977"/>
                        </a:lnTo>
                        <a:lnTo>
                          <a:pt x="0" y="2604"/>
                        </a:lnTo>
                        <a:lnTo>
                          <a:pt x="0" y="2232"/>
                        </a:lnTo>
                        <a:lnTo>
                          <a:pt x="0" y="1860"/>
                        </a:lnTo>
                        <a:lnTo>
                          <a:pt x="0" y="1488"/>
                        </a:lnTo>
                        <a:lnTo>
                          <a:pt x="0" y="1116"/>
                        </a:lnTo>
                        <a:lnTo>
                          <a:pt x="0" y="744"/>
                        </a:lnTo>
                        <a:lnTo>
                          <a:pt x="0" y="372"/>
                        </a:lnTo>
                        <a:lnTo>
                          <a:pt x="0" y="0"/>
                        </a:lnTo>
                        <a:lnTo>
                          <a:pt x="13766" y="6325"/>
                        </a:lnTo>
                        <a:lnTo>
                          <a:pt x="13766" y="6697"/>
                        </a:lnTo>
                        <a:lnTo>
                          <a:pt x="13766" y="7069"/>
                        </a:lnTo>
                        <a:lnTo>
                          <a:pt x="13766" y="7441"/>
                        </a:lnTo>
                        <a:lnTo>
                          <a:pt x="13766" y="7813"/>
                        </a:lnTo>
                        <a:lnTo>
                          <a:pt x="13766" y="8185"/>
                        </a:lnTo>
                        <a:lnTo>
                          <a:pt x="13766" y="8557"/>
                        </a:lnTo>
                        <a:lnTo>
                          <a:pt x="13766" y="8929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17" name="Freeform: Shape 2816">
                    <a:extLst>
                      <a:ext uri="{FF2B5EF4-FFF2-40B4-BE49-F238E27FC236}">
                        <a16:creationId xmlns:a16="http://schemas.microsoft.com/office/drawing/2014/main" id="{DC9AEF47-11EB-4ECA-85FA-99775EFF50A6}"/>
                      </a:ext>
                    </a:extLst>
                  </p:cNvPr>
                  <p:cNvSpPr/>
                  <p:nvPr/>
                </p:nvSpPr>
                <p:spPr>
                  <a:xfrm>
                    <a:off x="6373548" y="4454737"/>
                    <a:ext cx="14509" cy="9673"/>
                  </a:xfrm>
                  <a:custGeom>
                    <a:avLst/>
                    <a:gdLst>
                      <a:gd name="connsiteX0" fmla="*/ 13766 w 14509"/>
                      <a:gd name="connsiteY0" fmla="*/ 9673 h 9673"/>
                      <a:gd name="connsiteX1" fmla="*/ 0 w 14509"/>
                      <a:gd name="connsiteY1" fmla="*/ 3348 h 9673"/>
                      <a:gd name="connsiteX2" fmla="*/ 0 w 14509"/>
                      <a:gd name="connsiteY2" fmla="*/ 2976 h 9673"/>
                      <a:gd name="connsiteX3" fmla="*/ 0 w 14509"/>
                      <a:gd name="connsiteY3" fmla="*/ 2604 h 9673"/>
                      <a:gd name="connsiteX4" fmla="*/ 372 w 14509"/>
                      <a:gd name="connsiteY4" fmla="*/ 2232 h 9673"/>
                      <a:gd name="connsiteX5" fmla="*/ 372 w 14509"/>
                      <a:gd name="connsiteY5" fmla="*/ 1860 h 9673"/>
                      <a:gd name="connsiteX6" fmla="*/ 372 w 14509"/>
                      <a:gd name="connsiteY6" fmla="*/ 1488 h 9673"/>
                      <a:gd name="connsiteX7" fmla="*/ 372 w 14509"/>
                      <a:gd name="connsiteY7" fmla="*/ 1116 h 9673"/>
                      <a:gd name="connsiteX8" fmla="*/ 744 w 14509"/>
                      <a:gd name="connsiteY8" fmla="*/ 372 h 9673"/>
                      <a:gd name="connsiteX9" fmla="*/ 744 w 14509"/>
                      <a:gd name="connsiteY9" fmla="*/ 0 h 9673"/>
                      <a:gd name="connsiteX10" fmla="*/ 14510 w 14509"/>
                      <a:gd name="connsiteY10" fmla="*/ 6325 h 9673"/>
                      <a:gd name="connsiteX11" fmla="*/ 14138 w 14509"/>
                      <a:gd name="connsiteY11" fmla="*/ 6697 h 9673"/>
                      <a:gd name="connsiteX12" fmla="*/ 14138 w 14509"/>
                      <a:gd name="connsiteY12" fmla="*/ 7069 h 9673"/>
                      <a:gd name="connsiteX13" fmla="*/ 14138 w 14509"/>
                      <a:gd name="connsiteY13" fmla="*/ 7813 h 9673"/>
                      <a:gd name="connsiteX14" fmla="*/ 14138 w 14509"/>
                      <a:gd name="connsiteY14" fmla="*/ 8185 h 9673"/>
                      <a:gd name="connsiteX15" fmla="*/ 14138 w 14509"/>
                      <a:gd name="connsiteY15" fmla="*/ 8557 h 9673"/>
                      <a:gd name="connsiteX16" fmla="*/ 13766 w 14509"/>
                      <a:gd name="connsiteY16" fmla="*/ 8929 h 9673"/>
                      <a:gd name="connsiteX17" fmla="*/ 13766 w 14509"/>
                      <a:gd name="connsiteY17" fmla="*/ 9301 h 96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4509" h="9673">
                        <a:moveTo>
                          <a:pt x="13766" y="9673"/>
                        </a:moveTo>
                        <a:lnTo>
                          <a:pt x="0" y="3348"/>
                        </a:lnTo>
                        <a:lnTo>
                          <a:pt x="0" y="2976"/>
                        </a:lnTo>
                        <a:lnTo>
                          <a:pt x="0" y="2604"/>
                        </a:lnTo>
                        <a:lnTo>
                          <a:pt x="372" y="2232"/>
                        </a:lnTo>
                        <a:lnTo>
                          <a:pt x="372" y="1860"/>
                        </a:lnTo>
                        <a:lnTo>
                          <a:pt x="372" y="1488"/>
                        </a:lnTo>
                        <a:lnTo>
                          <a:pt x="372" y="1116"/>
                        </a:lnTo>
                        <a:lnTo>
                          <a:pt x="744" y="372"/>
                        </a:lnTo>
                        <a:lnTo>
                          <a:pt x="744" y="0"/>
                        </a:lnTo>
                        <a:lnTo>
                          <a:pt x="14510" y="6325"/>
                        </a:lnTo>
                        <a:lnTo>
                          <a:pt x="14138" y="6697"/>
                        </a:lnTo>
                        <a:lnTo>
                          <a:pt x="14138" y="7069"/>
                        </a:lnTo>
                        <a:lnTo>
                          <a:pt x="14138" y="7813"/>
                        </a:lnTo>
                        <a:lnTo>
                          <a:pt x="14138" y="8185"/>
                        </a:lnTo>
                        <a:lnTo>
                          <a:pt x="14138" y="8557"/>
                        </a:lnTo>
                        <a:lnTo>
                          <a:pt x="13766" y="8929"/>
                        </a:lnTo>
                        <a:lnTo>
                          <a:pt x="13766" y="9301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18" name="Freeform: Shape 2817">
                    <a:extLst>
                      <a:ext uri="{FF2B5EF4-FFF2-40B4-BE49-F238E27FC236}">
                        <a16:creationId xmlns:a16="http://schemas.microsoft.com/office/drawing/2014/main" id="{F2540FDE-6110-40FD-80CD-1C414E38A348}"/>
                      </a:ext>
                    </a:extLst>
                  </p:cNvPr>
                  <p:cNvSpPr/>
                  <p:nvPr/>
                </p:nvSpPr>
                <p:spPr>
                  <a:xfrm>
                    <a:off x="6366107" y="4454737"/>
                    <a:ext cx="19718" cy="9301"/>
                  </a:xfrm>
                  <a:custGeom>
                    <a:avLst/>
                    <a:gdLst>
                      <a:gd name="connsiteX0" fmla="*/ 19719 w 19718"/>
                      <a:gd name="connsiteY0" fmla="*/ 9301 h 9301"/>
                      <a:gd name="connsiteX1" fmla="*/ 5953 w 19718"/>
                      <a:gd name="connsiteY1" fmla="*/ 2976 h 9301"/>
                      <a:gd name="connsiteX2" fmla="*/ 5209 w 19718"/>
                      <a:gd name="connsiteY2" fmla="*/ 2604 h 9301"/>
                      <a:gd name="connsiteX3" fmla="*/ 4465 w 19718"/>
                      <a:gd name="connsiteY3" fmla="*/ 2232 h 9301"/>
                      <a:gd name="connsiteX4" fmla="*/ 3720 w 19718"/>
                      <a:gd name="connsiteY4" fmla="*/ 1860 h 9301"/>
                      <a:gd name="connsiteX5" fmla="*/ 2977 w 19718"/>
                      <a:gd name="connsiteY5" fmla="*/ 1488 h 9301"/>
                      <a:gd name="connsiteX6" fmla="*/ 2232 w 19718"/>
                      <a:gd name="connsiteY6" fmla="*/ 1116 h 9301"/>
                      <a:gd name="connsiteX7" fmla="*/ 1488 w 19718"/>
                      <a:gd name="connsiteY7" fmla="*/ 744 h 9301"/>
                      <a:gd name="connsiteX8" fmla="*/ 744 w 19718"/>
                      <a:gd name="connsiteY8" fmla="*/ 372 h 9301"/>
                      <a:gd name="connsiteX9" fmla="*/ 0 w 19718"/>
                      <a:gd name="connsiteY9" fmla="*/ 0 h 9301"/>
                      <a:gd name="connsiteX10" fmla="*/ 13766 w 19718"/>
                      <a:gd name="connsiteY10" fmla="*/ 6325 h 9301"/>
                      <a:gd name="connsiteX11" fmla="*/ 14510 w 19718"/>
                      <a:gd name="connsiteY11" fmla="*/ 6697 h 9301"/>
                      <a:gd name="connsiteX12" fmla="*/ 15254 w 19718"/>
                      <a:gd name="connsiteY12" fmla="*/ 7069 h 9301"/>
                      <a:gd name="connsiteX13" fmla="*/ 15998 w 19718"/>
                      <a:gd name="connsiteY13" fmla="*/ 7441 h 9301"/>
                      <a:gd name="connsiteX14" fmla="*/ 16742 w 19718"/>
                      <a:gd name="connsiteY14" fmla="*/ 7813 h 9301"/>
                      <a:gd name="connsiteX15" fmla="*/ 17486 w 19718"/>
                      <a:gd name="connsiteY15" fmla="*/ 8185 h 9301"/>
                      <a:gd name="connsiteX16" fmla="*/ 18230 w 19718"/>
                      <a:gd name="connsiteY16" fmla="*/ 8557 h 9301"/>
                      <a:gd name="connsiteX17" fmla="*/ 18975 w 19718"/>
                      <a:gd name="connsiteY17" fmla="*/ 8929 h 93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9718" h="9301">
                        <a:moveTo>
                          <a:pt x="19719" y="9301"/>
                        </a:moveTo>
                        <a:lnTo>
                          <a:pt x="5953" y="2976"/>
                        </a:lnTo>
                        <a:lnTo>
                          <a:pt x="5209" y="2604"/>
                        </a:lnTo>
                        <a:lnTo>
                          <a:pt x="4465" y="2232"/>
                        </a:lnTo>
                        <a:lnTo>
                          <a:pt x="3720" y="1860"/>
                        </a:lnTo>
                        <a:lnTo>
                          <a:pt x="2977" y="1488"/>
                        </a:lnTo>
                        <a:lnTo>
                          <a:pt x="2232" y="1116"/>
                        </a:lnTo>
                        <a:lnTo>
                          <a:pt x="1488" y="744"/>
                        </a:lnTo>
                        <a:lnTo>
                          <a:pt x="744" y="372"/>
                        </a:lnTo>
                        <a:lnTo>
                          <a:pt x="0" y="0"/>
                        </a:lnTo>
                        <a:lnTo>
                          <a:pt x="13766" y="6325"/>
                        </a:lnTo>
                        <a:lnTo>
                          <a:pt x="14510" y="6697"/>
                        </a:lnTo>
                        <a:lnTo>
                          <a:pt x="15254" y="7069"/>
                        </a:lnTo>
                        <a:lnTo>
                          <a:pt x="15998" y="7441"/>
                        </a:lnTo>
                        <a:lnTo>
                          <a:pt x="16742" y="7813"/>
                        </a:lnTo>
                        <a:lnTo>
                          <a:pt x="17486" y="8185"/>
                        </a:lnTo>
                        <a:lnTo>
                          <a:pt x="18230" y="8557"/>
                        </a:lnTo>
                        <a:lnTo>
                          <a:pt x="18975" y="8929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19" name="Freeform: Shape 2818">
                    <a:extLst>
                      <a:ext uri="{FF2B5EF4-FFF2-40B4-BE49-F238E27FC236}">
                        <a16:creationId xmlns:a16="http://schemas.microsoft.com/office/drawing/2014/main" id="{AF33311E-7A75-49BF-8712-B2265A92CD35}"/>
                      </a:ext>
                    </a:extLst>
                  </p:cNvPr>
                  <p:cNvSpPr/>
                  <p:nvPr/>
                </p:nvSpPr>
                <p:spPr>
                  <a:xfrm>
                    <a:off x="6360154" y="4443947"/>
                    <a:ext cx="15998" cy="11533"/>
                  </a:xfrm>
                  <a:custGeom>
                    <a:avLst/>
                    <a:gdLst>
                      <a:gd name="connsiteX0" fmla="*/ 13766 w 15998"/>
                      <a:gd name="connsiteY0" fmla="*/ 11534 h 11533"/>
                      <a:gd name="connsiteX1" fmla="*/ 0 w 15998"/>
                      <a:gd name="connsiteY1" fmla="*/ 5209 h 11533"/>
                      <a:gd name="connsiteX2" fmla="*/ 372 w 15998"/>
                      <a:gd name="connsiteY2" fmla="*/ 4465 h 11533"/>
                      <a:gd name="connsiteX3" fmla="*/ 744 w 15998"/>
                      <a:gd name="connsiteY3" fmla="*/ 3720 h 11533"/>
                      <a:gd name="connsiteX4" fmla="*/ 744 w 15998"/>
                      <a:gd name="connsiteY4" fmla="*/ 2976 h 11533"/>
                      <a:gd name="connsiteX5" fmla="*/ 1116 w 15998"/>
                      <a:gd name="connsiteY5" fmla="*/ 2604 h 11533"/>
                      <a:gd name="connsiteX6" fmla="*/ 1488 w 15998"/>
                      <a:gd name="connsiteY6" fmla="*/ 1860 h 11533"/>
                      <a:gd name="connsiteX7" fmla="*/ 1860 w 15998"/>
                      <a:gd name="connsiteY7" fmla="*/ 1116 h 11533"/>
                      <a:gd name="connsiteX8" fmla="*/ 1860 w 15998"/>
                      <a:gd name="connsiteY8" fmla="*/ 372 h 11533"/>
                      <a:gd name="connsiteX9" fmla="*/ 2232 w 15998"/>
                      <a:gd name="connsiteY9" fmla="*/ 0 h 11533"/>
                      <a:gd name="connsiteX10" fmla="*/ 15998 w 15998"/>
                      <a:gd name="connsiteY10" fmla="*/ 5953 h 11533"/>
                      <a:gd name="connsiteX11" fmla="*/ 15626 w 15998"/>
                      <a:gd name="connsiteY11" fmla="*/ 6697 h 11533"/>
                      <a:gd name="connsiteX12" fmla="*/ 15254 w 15998"/>
                      <a:gd name="connsiteY12" fmla="*/ 7441 h 11533"/>
                      <a:gd name="connsiteX13" fmla="*/ 15254 w 15998"/>
                      <a:gd name="connsiteY13" fmla="*/ 8185 h 11533"/>
                      <a:gd name="connsiteX14" fmla="*/ 14882 w 15998"/>
                      <a:gd name="connsiteY14" fmla="*/ 8557 h 11533"/>
                      <a:gd name="connsiteX15" fmla="*/ 14510 w 15998"/>
                      <a:gd name="connsiteY15" fmla="*/ 9301 h 11533"/>
                      <a:gd name="connsiteX16" fmla="*/ 14138 w 15998"/>
                      <a:gd name="connsiteY16" fmla="*/ 10045 h 11533"/>
                      <a:gd name="connsiteX17" fmla="*/ 14138 w 15998"/>
                      <a:gd name="connsiteY17" fmla="*/ 10789 h 115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5998" h="11533">
                        <a:moveTo>
                          <a:pt x="13766" y="11534"/>
                        </a:moveTo>
                        <a:lnTo>
                          <a:pt x="0" y="5209"/>
                        </a:lnTo>
                        <a:lnTo>
                          <a:pt x="372" y="4465"/>
                        </a:lnTo>
                        <a:lnTo>
                          <a:pt x="744" y="3720"/>
                        </a:lnTo>
                        <a:lnTo>
                          <a:pt x="744" y="2976"/>
                        </a:lnTo>
                        <a:lnTo>
                          <a:pt x="1116" y="2604"/>
                        </a:lnTo>
                        <a:lnTo>
                          <a:pt x="1488" y="1860"/>
                        </a:lnTo>
                        <a:lnTo>
                          <a:pt x="1860" y="1116"/>
                        </a:lnTo>
                        <a:lnTo>
                          <a:pt x="1860" y="372"/>
                        </a:lnTo>
                        <a:lnTo>
                          <a:pt x="2232" y="0"/>
                        </a:lnTo>
                        <a:lnTo>
                          <a:pt x="15998" y="5953"/>
                        </a:lnTo>
                        <a:lnTo>
                          <a:pt x="15626" y="6697"/>
                        </a:lnTo>
                        <a:lnTo>
                          <a:pt x="15254" y="7441"/>
                        </a:lnTo>
                        <a:lnTo>
                          <a:pt x="15254" y="8185"/>
                        </a:lnTo>
                        <a:lnTo>
                          <a:pt x="14882" y="8557"/>
                        </a:lnTo>
                        <a:lnTo>
                          <a:pt x="14510" y="9301"/>
                        </a:lnTo>
                        <a:lnTo>
                          <a:pt x="14138" y="10045"/>
                        </a:lnTo>
                        <a:lnTo>
                          <a:pt x="14138" y="10789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20" name="Freeform: Shape 2819">
                    <a:extLst>
                      <a:ext uri="{FF2B5EF4-FFF2-40B4-BE49-F238E27FC236}">
                        <a16:creationId xmlns:a16="http://schemas.microsoft.com/office/drawing/2014/main" id="{AE7706B0-29C3-41F0-9613-A4EC7DCF75C3}"/>
                      </a:ext>
                    </a:extLst>
                  </p:cNvPr>
                  <p:cNvSpPr/>
                  <p:nvPr/>
                </p:nvSpPr>
                <p:spPr>
                  <a:xfrm>
                    <a:off x="6360154" y="4449156"/>
                    <a:ext cx="18602" cy="11161"/>
                  </a:xfrm>
                  <a:custGeom>
                    <a:avLst/>
                    <a:gdLst>
                      <a:gd name="connsiteX0" fmla="*/ 18602 w 18602"/>
                      <a:gd name="connsiteY0" fmla="*/ 11161 h 11161"/>
                      <a:gd name="connsiteX1" fmla="*/ 4837 w 18602"/>
                      <a:gd name="connsiteY1" fmla="*/ 4837 h 11161"/>
                      <a:gd name="connsiteX2" fmla="*/ 4465 w 18602"/>
                      <a:gd name="connsiteY2" fmla="*/ 4092 h 11161"/>
                      <a:gd name="connsiteX3" fmla="*/ 3720 w 18602"/>
                      <a:gd name="connsiteY3" fmla="*/ 3720 h 11161"/>
                      <a:gd name="connsiteX4" fmla="*/ 2976 w 18602"/>
                      <a:gd name="connsiteY4" fmla="*/ 2976 h 11161"/>
                      <a:gd name="connsiteX5" fmla="*/ 2604 w 18602"/>
                      <a:gd name="connsiteY5" fmla="*/ 2232 h 11161"/>
                      <a:gd name="connsiteX6" fmla="*/ 1860 w 18602"/>
                      <a:gd name="connsiteY6" fmla="*/ 1860 h 11161"/>
                      <a:gd name="connsiteX7" fmla="*/ 1116 w 18602"/>
                      <a:gd name="connsiteY7" fmla="*/ 1116 h 11161"/>
                      <a:gd name="connsiteX8" fmla="*/ 744 w 18602"/>
                      <a:gd name="connsiteY8" fmla="*/ 372 h 11161"/>
                      <a:gd name="connsiteX9" fmla="*/ 0 w 18602"/>
                      <a:gd name="connsiteY9" fmla="*/ 0 h 11161"/>
                      <a:gd name="connsiteX10" fmla="*/ 13766 w 18602"/>
                      <a:gd name="connsiteY10" fmla="*/ 6325 h 11161"/>
                      <a:gd name="connsiteX11" fmla="*/ 14510 w 18602"/>
                      <a:gd name="connsiteY11" fmla="*/ 6697 h 11161"/>
                      <a:gd name="connsiteX12" fmla="*/ 14882 w 18602"/>
                      <a:gd name="connsiteY12" fmla="*/ 7441 h 11161"/>
                      <a:gd name="connsiteX13" fmla="*/ 15626 w 18602"/>
                      <a:gd name="connsiteY13" fmla="*/ 7813 h 11161"/>
                      <a:gd name="connsiteX14" fmla="*/ 16370 w 18602"/>
                      <a:gd name="connsiteY14" fmla="*/ 8557 h 11161"/>
                      <a:gd name="connsiteX15" fmla="*/ 16742 w 18602"/>
                      <a:gd name="connsiteY15" fmla="*/ 9301 h 11161"/>
                      <a:gd name="connsiteX16" fmla="*/ 17486 w 18602"/>
                      <a:gd name="connsiteY16" fmla="*/ 9673 h 11161"/>
                      <a:gd name="connsiteX17" fmla="*/ 18230 w 18602"/>
                      <a:gd name="connsiteY17" fmla="*/ 10417 h 11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8602" h="11161">
                        <a:moveTo>
                          <a:pt x="18602" y="11161"/>
                        </a:moveTo>
                        <a:lnTo>
                          <a:pt x="4837" y="4837"/>
                        </a:lnTo>
                        <a:lnTo>
                          <a:pt x="4465" y="4092"/>
                        </a:lnTo>
                        <a:lnTo>
                          <a:pt x="3720" y="3720"/>
                        </a:lnTo>
                        <a:lnTo>
                          <a:pt x="2976" y="2976"/>
                        </a:lnTo>
                        <a:lnTo>
                          <a:pt x="2604" y="2232"/>
                        </a:lnTo>
                        <a:lnTo>
                          <a:pt x="1860" y="1860"/>
                        </a:lnTo>
                        <a:lnTo>
                          <a:pt x="1116" y="1116"/>
                        </a:lnTo>
                        <a:lnTo>
                          <a:pt x="744" y="372"/>
                        </a:lnTo>
                        <a:lnTo>
                          <a:pt x="0" y="0"/>
                        </a:lnTo>
                        <a:lnTo>
                          <a:pt x="13766" y="6325"/>
                        </a:lnTo>
                        <a:lnTo>
                          <a:pt x="14510" y="6697"/>
                        </a:lnTo>
                        <a:lnTo>
                          <a:pt x="14882" y="7441"/>
                        </a:lnTo>
                        <a:lnTo>
                          <a:pt x="15626" y="7813"/>
                        </a:lnTo>
                        <a:lnTo>
                          <a:pt x="16370" y="8557"/>
                        </a:lnTo>
                        <a:lnTo>
                          <a:pt x="16742" y="9301"/>
                        </a:lnTo>
                        <a:lnTo>
                          <a:pt x="17486" y="9673"/>
                        </a:lnTo>
                        <a:lnTo>
                          <a:pt x="18230" y="10417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21" name="Freeform: Shape 2820">
                    <a:extLst>
                      <a:ext uri="{FF2B5EF4-FFF2-40B4-BE49-F238E27FC236}">
                        <a16:creationId xmlns:a16="http://schemas.microsoft.com/office/drawing/2014/main" id="{797F67CD-9946-4E0C-8BC8-1BD3A49E5951}"/>
                      </a:ext>
                    </a:extLst>
                  </p:cNvPr>
                  <p:cNvSpPr/>
                  <p:nvPr/>
                </p:nvSpPr>
                <p:spPr>
                  <a:xfrm>
                    <a:off x="6355317" y="4440227"/>
                    <a:ext cx="17114" cy="13021"/>
                  </a:xfrm>
                  <a:custGeom>
                    <a:avLst/>
                    <a:gdLst>
                      <a:gd name="connsiteX0" fmla="*/ 17114 w 17114"/>
                      <a:gd name="connsiteY0" fmla="*/ 13022 h 13021"/>
                      <a:gd name="connsiteX1" fmla="*/ 3348 w 17114"/>
                      <a:gd name="connsiteY1" fmla="*/ 6697 h 13021"/>
                      <a:gd name="connsiteX2" fmla="*/ 2976 w 17114"/>
                      <a:gd name="connsiteY2" fmla="*/ 5953 h 13021"/>
                      <a:gd name="connsiteX3" fmla="*/ 2604 w 17114"/>
                      <a:gd name="connsiteY3" fmla="*/ 5209 h 13021"/>
                      <a:gd name="connsiteX4" fmla="*/ 2232 w 17114"/>
                      <a:gd name="connsiteY4" fmla="*/ 4093 h 13021"/>
                      <a:gd name="connsiteX5" fmla="*/ 1860 w 17114"/>
                      <a:gd name="connsiteY5" fmla="*/ 3349 h 13021"/>
                      <a:gd name="connsiteX6" fmla="*/ 1116 w 17114"/>
                      <a:gd name="connsiteY6" fmla="*/ 2604 h 13021"/>
                      <a:gd name="connsiteX7" fmla="*/ 744 w 17114"/>
                      <a:gd name="connsiteY7" fmla="*/ 1488 h 13021"/>
                      <a:gd name="connsiteX8" fmla="*/ 372 w 17114"/>
                      <a:gd name="connsiteY8" fmla="*/ 744 h 13021"/>
                      <a:gd name="connsiteX9" fmla="*/ 0 w 17114"/>
                      <a:gd name="connsiteY9" fmla="*/ 0 h 13021"/>
                      <a:gd name="connsiteX10" fmla="*/ 13766 w 17114"/>
                      <a:gd name="connsiteY10" fmla="*/ 5953 h 13021"/>
                      <a:gd name="connsiteX11" fmla="*/ 14138 w 17114"/>
                      <a:gd name="connsiteY11" fmla="*/ 7069 h 13021"/>
                      <a:gd name="connsiteX12" fmla="*/ 14510 w 17114"/>
                      <a:gd name="connsiteY12" fmla="*/ 7813 h 13021"/>
                      <a:gd name="connsiteX13" fmla="*/ 14882 w 17114"/>
                      <a:gd name="connsiteY13" fmla="*/ 8557 h 13021"/>
                      <a:gd name="connsiteX14" fmla="*/ 15254 w 17114"/>
                      <a:gd name="connsiteY14" fmla="*/ 9673 h 13021"/>
                      <a:gd name="connsiteX15" fmla="*/ 15998 w 17114"/>
                      <a:gd name="connsiteY15" fmla="*/ 10417 h 13021"/>
                      <a:gd name="connsiteX16" fmla="*/ 16370 w 17114"/>
                      <a:gd name="connsiteY16" fmla="*/ 11161 h 13021"/>
                      <a:gd name="connsiteX17" fmla="*/ 16742 w 17114"/>
                      <a:gd name="connsiteY17" fmla="*/ 11906 h 130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7114" h="13021">
                        <a:moveTo>
                          <a:pt x="17114" y="13022"/>
                        </a:moveTo>
                        <a:lnTo>
                          <a:pt x="3348" y="6697"/>
                        </a:lnTo>
                        <a:lnTo>
                          <a:pt x="2976" y="5953"/>
                        </a:lnTo>
                        <a:lnTo>
                          <a:pt x="2604" y="5209"/>
                        </a:lnTo>
                        <a:lnTo>
                          <a:pt x="2232" y="4093"/>
                        </a:lnTo>
                        <a:lnTo>
                          <a:pt x="1860" y="3349"/>
                        </a:lnTo>
                        <a:lnTo>
                          <a:pt x="1116" y="2604"/>
                        </a:lnTo>
                        <a:lnTo>
                          <a:pt x="744" y="1488"/>
                        </a:lnTo>
                        <a:lnTo>
                          <a:pt x="372" y="744"/>
                        </a:lnTo>
                        <a:lnTo>
                          <a:pt x="0" y="0"/>
                        </a:lnTo>
                        <a:lnTo>
                          <a:pt x="13766" y="5953"/>
                        </a:lnTo>
                        <a:lnTo>
                          <a:pt x="14138" y="7069"/>
                        </a:lnTo>
                        <a:lnTo>
                          <a:pt x="14510" y="7813"/>
                        </a:lnTo>
                        <a:lnTo>
                          <a:pt x="14882" y="8557"/>
                        </a:lnTo>
                        <a:lnTo>
                          <a:pt x="15254" y="9673"/>
                        </a:lnTo>
                        <a:lnTo>
                          <a:pt x="15998" y="10417"/>
                        </a:lnTo>
                        <a:lnTo>
                          <a:pt x="16370" y="11161"/>
                        </a:lnTo>
                        <a:lnTo>
                          <a:pt x="16742" y="11906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22" name="Freeform: Shape 2821">
                    <a:extLst>
                      <a:ext uri="{FF2B5EF4-FFF2-40B4-BE49-F238E27FC236}">
                        <a16:creationId xmlns:a16="http://schemas.microsoft.com/office/drawing/2014/main" id="{8DD3E2CE-1CC1-480F-9615-72404B1E7731}"/>
                      </a:ext>
                    </a:extLst>
                  </p:cNvPr>
                  <p:cNvSpPr/>
                  <p:nvPr/>
                </p:nvSpPr>
                <p:spPr>
                  <a:xfrm>
                    <a:off x="6685696" y="4277270"/>
                    <a:ext cx="14509" cy="9301"/>
                  </a:xfrm>
                  <a:custGeom>
                    <a:avLst/>
                    <a:gdLst>
                      <a:gd name="connsiteX0" fmla="*/ 13766 w 14509"/>
                      <a:gd name="connsiteY0" fmla="*/ 9301 h 9301"/>
                      <a:gd name="connsiteX1" fmla="*/ 0 w 14509"/>
                      <a:gd name="connsiteY1" fmla="*/ 3349 h 9301"/>
                      <a:gd name="connsiteX2" fmla="*/ 0 w 14509"/>
                      <a:gd name="connsiteY2" fmla="*/ 2604 h 9301"/>
                      <a:gd name="connsiteX3" fmla="*/ 372 w 14509"/>
                      <a:gd name="connsiteY3" fmla="*/ 2232 h 9301"/>
                      <a:gd name="connsiteX4" fmla="*/ 372 w 14509"/>
                      <a:gd name="connsiteY4" fmla="*/ 1860 h 9301"/>
                      <a:gd name="connsiteX5" fmla="*/ 372 w 14509"/>
                      <a:gd name="connsiteY5" fmla="*/ 1488 h 9301"/>
                      <a:gd name="connsiteX6" fmla="*/ 744 w 14509"/>
                      <a:gd name="connsiteY6" fmla="*/ 1116 h 9301"/>
                      <a:gd name="connsiteX7" fmla="*/ 744 w 14509"/>
                      <a:gd name="connsiteY7" fmla="*/ 744 h 9301"/>
                      <a:gd name="connsiteX8" fmla="*/ 744 w 14509"/>
                      <a:gd name="connsiteY8" fmla="*/ 372 h 9301"/>
                      <a:gd name="connsiteX9" fmla="*/ 1116 w 14509"/>
                      <a:gd name="connsiteY9" fmla="*/ 0 h 9301"/>
                      <a:gd name="connsiteX10" fmla="*/ 14510 w 14509"/>
                      <a:gd name="connsiteY10" fmla="*/ 6325 h 9301"/>
                      <a:gd name="connsiteX11" fmla="*/ 14510 w 14509"/>
                      <a:gd name="connsiteY11" fmla="*/ 6697 h 9301"/>
                      <a:gd name="connsiteX12" fmla="*/ 14510 w 14509"/>
                      <a:gd name="connsiteY12" fmla="*/ 7069 h 9301"/>
                      <a:gd name="connsiteX13" fmla="*/ 14510 w 14509"/>
                      <a:gd name="connsiteY13" fmla="*/ 7441 h 9301"/>
                      <a:gd name="connsiteX14" fmla="*/ 14138 w 14509"/>
                      <a:gd name="connsiteY14" fmla="*/ 7813 h 9301"/>
                      <a:gd name="connsiteX15" fmla="*/ 14138 w 14509"/>
                      <a:gd name="connsiteY15" fmla="*/ 8185 h 9301"/>
                      <a:gd name="connsiteX16" fmla="*/ 14138 w 14509"/>
                      <a:gd name="connsiteY16" fmla="*/ 8557 h 9301"/>
                      <a:gd name="connsiteX17" fmla="*/ 13766 w 14509"/>
                      <a:gd name="connsiteY17" fmla="*/ 8929 h 93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4509" h="9301">
                        <a:moveTo>
                          <a:pt x="13766" y="9301"/>
                        </a:moveTo>
                        <a:lnTo>
                          <a:pt x="0" y="3349"/>
                        </a:lnTo>
                        <a:lnTo>
                          <a:pt x="0" y="2604"/>
                        </a:lnTo>
                        <a:lnTo>
                          <a:pt x="372" y="2232"/>
                        </a:lnTo>
                        <a:lnTo>
                          <a:pt x="372" y="1860"/>
                        </a:lnTo>
                        <a:lnTo>
                          <a:pt x="372" y="1488"/>
                        </a:lnTo>
                        <a:lnTo>
                          <a:pt x="744" y="1116"/>
                        </a:lnTo>
                        <a:lnTo>
                          <a:pt x="744" y="744"/>
                        </a:lnTo>
                        <a:lnTo>
                          <a:pt x="744" y="372"/>
                        </a:lnTo>
                        <a:lnTo>
                          <a:pt x="1116" y="0"/>
                        </a:lnTo>
                        <a:lnTo>
                          <a:pt x="14510" y="6325"/>
                        </a:lnTo>
                        <a:lnTo>
                          <a:pt x="14510" y="6697"/>
                        </a:lnTo>
                        <a:lnTo>
                          <a:pt x="14510" y="7069"/>
                        </a:lnTo>
                        <a:lnTo>
                          <a:pt x="14510" y="7441"/>
                        </a:lnTo>
                        <a:lnTo>
                          <a:pt x="14138" y="7813"/>
                        </a:lnTo>
                        <a:lnTo>
                          <a:pt x="14138" y="8185"/>
                        </a:lnTo>
                        <a:lnTo>
                          <a:pt x="14138" y="8557"/>
                        </a:lnTo>
                        <a:lnTo>
                          <a:pt x="13766" y="8929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23" name="Freeform: Shape 2822">
                    <a:extLst>
                      <a:ext uri="{FF2B5EF4-FFF2-40B4-BE49-F238E27FC236}">
                        <a16:creationId xmlns:a16="http://schemas.microsoft.com/office/drawing/2014/main" id="{7E41710B-8005-4D66-AECB-EA7A455E9395}"/>
                      </a:ext>
                    </a:extLst>
                  </p:cNvPr>
                  <p:cNvSpPr/>
                  <p:nvPr/>
                </p:nvSpPr>
                <p:spPr>
                  <a:xfrm>
                    <a:off x="6674907" y="4263132"/>
                    <a:ext cx="15254" cy="8929"/>
                  </a:xfrm>
                  <a:custGeom>
                    <a:avLst/>
                    <a:gdLst>
                      <a:gd name="connsiteX0" fmla="*/ 13394 w 15254"/>
                      <a:gd name="connsiteY0" fmla="*/ 8929 h 8929"/>
                      <a:gd name="connsiteX1" fmla="*/ 0 w 15254"/>
                      <a:gd name="connsiteY1" fmla="*/ 2604 h 8929"/>
                      <a:gd name="connsiteX2" fmla="*/ 0 w 15254"/>
                      <a:gd name="connsiteY2" fmla="*/ 2232 h 8929"/>
                      <a:gd name="connsiteX3" fmla="*/ 372 w 15254"/>
                      <a:gd name="connsiteY3" fmla="*/ 1860 h 8929"/>
                      <a:gd name="connsiteX4" fmla="*/ 372 w 15254"/>
                      <a:gd name="connsiteY4" fmla="*/ 1488 h 8929"/>
                      <a:gd name="connsiteX5" fmla="*/ 744 w 15254"/>
                      <a:gd name="connsiteY5" fmla="*/ 1116 h 8929"/>
                      <a:gd name="connsiteX6" fmla="*/ 744 w 15254"/>
                      <a:gd name="connsiteY6" fmla="*/ 744 h 8929"/>
                      <a:gd name="connsiteX7" fmla="*/ 1116 w 15254"/>
                      <a:gd name="connsiteY7" fmla="*/ 744 h 8929"/>
                      <a:gd name="connsiteX8" fmla="*/ 1116 w 15254"/>
                      <a:gd name="connsiteY8" fmla="*/ 372 h 8929"/>
                      <a:gd name="connsiteX9" fmla="*/ 1488 w 15254"/>
                      <a:gd name="connsiteY9" fmla="*/ 0 h 8929"/>
                      <a:gd name="connsiteX10" fmla="*/ 15254 w 15254"/>
                      <a:gd name="connsiteY10" fmla="*/ 5953 h 8929"/>
                      <a:gd name="connsiteX11" fmla="*/ 14882 w 15254"/>
                      <a:gd name="connsiteY11" fmla="*/ 6325 h 8929"/>
                      <a:gd name="connsiteX12" fmla="*/ 14882 w 15254"/>
                      <a:gd name="connsiteY12" fmla="*/ 6697 h 8929"/>
                      <a:gd name="connsiteX13" fmla="*/ 14510 w 15254"/>
                      <a:gd name="connsiteY13" fmla="*/ 7069 h 8929"/>
                      <a:gd name="connsiteX14" fmla="*/ 14510 w 15254"/>
                      <a:gd name="connsiteY14" fmla="*/ 7441 h 8929"/>
                      <a:gd name="connsiteX15" fmla="*/ 14138 w 15254"/>
                      <a:gd name="connsiteY15" fmla="*/ 7813 h 8929"/>
                      <a:gd name="connsiteX16" fmla="*/ 14138 w 15254"/>
                      <a:gd name="connsiteY16" fmla="*/ 8185 h 8929"/>
                      <a:gd name="connsiteX17" fmla="*/ 13766 w 15254"/>
                      <a:gd name="connsiteY17" fmla="*/ 8557 h 89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5254" h="8929">
                        <a:moveTo>
                          <a:pt x="13394" y="8929"/>
                        </a:moveTo>
                        <a:lnTo>
                          <a:pt x="0" y="2604"/>
                        </a:lnTo>
                        <a:lnTo>
                          <a:pt x="0" y="2232"/>
                        </a:lnTo>
                        <a:lnTo>
                          <a:pt x="372" y="1860"/>
                        </a:lnTo>
                        <a:lnTo>
                          <a:pt x="372" y="1488"/>
                        </a:lnTo>
                        <a:lnTo>
                          <a:pt x="744" y="1116"/>
                        </a:lnTo>
                        <a:lnTo>
                          <a:pt x="744" y="744"/>
                        </a:lnTo>
                        <a:lnTo>
                          <a:pt x="1116" y="744"/>
                        </a:lnTo>
                        <a:lnTo>
                          <a:pt x="1116" y="372"/>
                        </a:lnTo>
                        <a:lnTo>
                          <a:pt x="1488" y="0"/>
                        </a:lnTo>
                        <a:lnTo>
                          <a:pt x="15254" y="5953"/>
                        </a:lnTo>
                        <a:lnTo>
                          <a:pt x="14882" y="6325"/>
                        </a:lnTo>
                        <a:lnTo>
                          <a:pt x="14882" y="6697"/>
                        </a:lnTo>
                        <a:lnTo>
                          <a:pt x="14510" y="7069"/>
                        </a:lnTo>
                        <a:lnTo>
                          <a:pt x="14510" y="7441"/>
                        </a:lnTo>
                        <a:lnTo>
                          <a:pt x="14138" y="7813"/>
                        </a:lnTo>
                        <a:lnTo>
                          <a:pt x="14138" y="8185"/>
                        </a:lnTo>
                        <a:lnTo>
                          <a:pt x="13766" y="8557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24" name="Freeform: Shape 2823">
                    <a:extLst>
                      <a:ext uri="{FF2B5EF4-FFF2-40B4-BE49-F238E27FC236}">
                        <a16:creationId xmlns:a16="http://schemas.microsoft.com/office/drawing/2014/main" id="{CCCD2BF1-4473-4C56-ADCC-81924C240052}"/>
                      </a:ext>
                    </a:extLst>
                  </p:cNvPr>
                  <p:cNvSpPr/>
                  <p:nvPr/>
                </p:nvSpPr>
                <p:spPr>
                  <a:xfrm>
                    <a:off x="6671930" y="4256063"/>
                    <a:ext cx="15998" cy="14509"/>
                  </a:xfrm>
                  <a:custGeom>
                    <a:avLst/>
                    <a:gdLst>
                      <a:gd name="connsiteX0" fmla="*/ 15998 w 15998"/>
                      <a:gd name="connsiteY0" fmla="*/ 14510 h 14509"/>
                      <a:gd name="connsiteX1" fmla="*/ 2232 w 15998"/>
                      <a:gd name="connsiteY1" fmla="*/ 8185 h 14509"/>
                      <a:gd name="connsiteX2" fmla="*/ 1860 w 15998"/>
                      <a:gd name="connsiteY2" fmla="*/ 7441 h 14509"/>
                      <a:gd name="connsiteX3" fmla="*/ 1860 w 15998"/>
                      <a:gd name="connsiteY3" fmla="*/ 6325 h 14509"/>
                      <a:gd name="connsiteX4" fmla="*/ 1488 w 15998"/>
                      <a:gd name="connsiteY4" fmla="*/ 5209 h 14509"/>
                      <a:gd name="connsiteX5" fmla="*/ 1116 w 15998"/>
                      <a:gd name="connsiteY5" fmla="*/ 4093 h 14509"/>
                      <a:gd name="connsiteX6" fmla="*/ 744 w 15998"/>
                      <a:gd name="connsiteY6" fmla="*/ 2976 h 14509"/>
                      <a:gd name="connsiteX7" fmla="*/ 744 w 15998"/>
                      <a:gd name="connsiteY7" fmla="*/ 1860 h 14509"/>
                      <a:gd name="connsiteX8" fmla="*/ 372 w 15998"/>
                      <a:gd name="connsiteY8" fmla="*/ 1116 h 14509"/>
                      <a:gd name="connsiteX9" fmla="*/ 0 w 15998"/>
                      <a:gd name="connsiteY9" fmla="*/ 0 h 14509"/>
                      <a:gd name="connsiteX10" fmla="*/ 13766 w 15998"/>
                      <a:gd name="connsiteY10" fmla="*/ 5953 h 14509"/>
                      <a:gd name="connsiteX11" fmla="*/ 14138 w 15998"/>
                      <a:gd name="connsiteY11" fmla="*/ 7069 h 14509"/>
                      <a:gd name="connsiteX12" fmla="*/ 14510 w 15998"/>
                      <a:gd name="connsiteY12" fmla="*/ 8185 h 14509"/>
                      <a:gd name="connsiteX13" fmla="*/ 14510 w 15998"/>
                      <a:gd name="connsiteY13" fmla="*/ 9301 h 14509"/>
                      <a:gd name="connsiteX14" fmla="*/ 14882 w 15998"/>
                      <a:gd name="connsiteY14" fmla="*/ 10417 h 14509"/>
                      <a:gd name="connsiteX15" fmla="*/ 15254 w 15998"/>
                      <a:gd name="connsiteY15" fmla="*/ 11534 h 14509"/>
                      <a:gd name="connsiteX16" fmla="*/ 15626 w 15998"/>
                      <a:gd name="connsiteY16" fmla="*/ 12278 h 14509"/>
                      <a:gd name="connsiteX17" fmla="*/ 15626 w 15998"/>
                      <a:gd name="connsiteY17" fmla="*/ 13394 h 145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5998" h="14509">
                        <a:moveTo>
                          <a:pt x="15998" y="14510"/>
                        </a:moveTo>
                        <a:lnTo>
                          <a:pt x="2232" y="8185"/>
                        </a:lnTo>
                        <a:lnTo>
                          <a:pt x="1860" y="7441"/>
                        </a:lnTo>
                        <a:lnTo>
                          <a:pt x="1860" y="6325"/>
                        </a:lnTo>
                        <a:lnTo>
                          <a:pt x="1488" y="5209"/>
                        </a:lnTo>
                        <a:lnTo>
                          <a:pt x="1116" y="4093"/>
                        </a:lnTo>
                        <a:lnTo>
                          <a:pt x="744" y="2976"/>
                        </a:lnTo>
                        <a:lnTo>
                          <a:pt x="744" y="1860"/>
                        </a:lnTo>
                        <a:lnTo>
                          <a:pt x="372" y="1116"/>
                        </a:lnTo>
                        <a:lnTo>
                          <a:pt x="0" y="0"/>
                        </a:lnTo>
                        <a:lnTo>
                          <a:pt x="13766" y="5953"/>
                        </a:lnTo>
                        <a:lnTo>
                          <a:pt x="14138" y="7069"/>
                        </a:lnTo>
                        <a:lnTo>
                          <a:pt x="14510" y="8185"/>
                        </a:lnTo>
                        <a:lnTo>
                          <a:pt x="14510" y="9301"/>
                        </a:lnTo>
                        <a:lnTo>
                          <a:pt x="14882" y="10417"/>
                        </a:lnTo>
                        <a:lnTo>
                          <a:pt x="15254" y="11534"/>
                        </a:lnTo>
                        <a:lnTo>
                          <a:pt x="15626" y="12278"/>
                        </a:lnTo>
                        <a:lnTo>
                          <a:pt x="15626" y="13394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25" name="Freeform: Shape 2824">
                    <a:extLst>
                      <a:ext uri="{FF2B5EF4-FFF2-40B4-BE49-F238E27FC236}">
                        <a16:creationId xmlns:a16="http://schemas.microsoft.com/office/drawing/2014/main" id="{F70E1E0D-8B6C-4DB8-8395-B3260B363C7A}"/>
                      </a:ext>
                    </a:extLst>
                  </p:cNvPr>
                  <p:cNvSpPr/>
                  <p:nvPr/>
                </p:nvSpPr>
                <p:spPr>
                  <a:xfrm>
                    <a:off x="6671930" y="4251971"/>
                    <a:ext cx="17114" cy="10045"/>
                  </a:xfrm>
                  <a:custGeom>
                    <a:avLst/>
                    <a:gdLst>
                      <a:gd name="connsiteX0" fmla="*/ 13766 w 17114"/>
                      <a:gd name="connsiteY0" fmla="*/ 10045 h 10045"/>
                      <a:gd name="connsiteX1" fmla="*/ 0 w 17114"/>
                      <a:gd name="connsiteY1" fmla="*/ 4092 h 10045"/>
                      <a:gd name="connsiteX2" fmla="*/ 372 w 17114"/>
                      <a:gd name="connsiteY2" fmla="*/ 3348 h 10045"/>
                      <a:gd name="connsiteX3" fmla="*/ 744 w 17114"/>
                      <a:gd name="connsiteY3" fmla="*/ 2976 h 10045"/>
                      <a:gd name="connsiteX4" fmla="*/ 1116 w 17114"/>
                      <a:gd name="connsiteY4" fmla="*/ 2604 h 10045"/>
                      <a:gd name="connsiteX5" fmla="*/ 1488 w 17114"/>
                      <a:gd name="connsiteY5" fmla="*/ 1860 h 10045"/>
                      <a:gd name="connsiteX6" fmla="*/ 2232 w 17114"/>
                      <a:gd name="connsiteY6" fmla="*/ 1488 h 10045"/>
                      <a:gd name="connsiteX7" fmla="*/ 2604 w 17114"/>
                      <a:gd name="connsiteY7" fmla="*/ 744 h 10045"/>
                      <a:gd name="connsiteX8" fmla="*/ 2976 w 17114"/>
                      <a:gd name="connsiteY8" fmla="*/ 372 h 10045"/>
                      <a:gd name="connsiteX9" fmla="*/ 3349 w 17114"/>
                      <a:gd name="connsiteY9" fmla="*/ 0 h 10045"/>
                      <a:gd name="connsiteX10" fmla="*/ 17114 w 17114"/>
                      <a:gd name="connsiteY10" fmla="*/ 5953 h 10045"/>
                      <a:gd name="connsiteX11" fmla="*/ 16742 w 17114"/>
                      <a:gd name="connsiteY11" fmla="*/ 6697 h 10045"/>
                      <a:gd name="connsiteX12" fmla="*/ 16370 w 17114"/>
                      <a:gd name="connsiteY12" fmla="*/ 7069 h 10045"/>
                      <a:gd name="connsiteX13" fmla="*/ 15626 w 17114"/>
                      <a:gd name="connsiteY13" fmla="*/ 7813 h 10045"/>
                      <a:gd name="connsiteX14" fmla="*/ 15254 w 17114"/>
                      <a:gd name="connsiteY14" fmla="*/ 8185 h 10045"/>
                      <a:gd name="connsiteX15" fmla="*/ 14882 w 17114"/>
                      <a:gd name="connsiteY15" fmla="*/ 8557 h 10045"/>
                      <a:gd name="connsiteX16" fmla="*/ 14510 w 17114"/>
                      <a:gd name="connsiteY16" fmla="*/ 9301 h 10045"/>
                      <a:gd name="connsiteX17" fmla="*/ 14138 w 17114"/>
                      <a:gd name="connsiteY17" fmla="*/ 9673 h 10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7114" h="10045">
                        <a:moveTo>
                          <a:pt x="13766" y="10045"/>
                        </a:moveTo>
                        <a:lnTo>
                          <a:pt x="0" y="4092"/>
                        </a:lnTo>
                        <a:lnTo>
                          <a:pt x="372" y="3348"/>
                        </a:lnTo>
                        <a:lnTo>
                          <a:pt x="744" y="2976"/>
                        </a:lnTo>
                        <a:lnTo>
                          <a:pt x="1116" y="2604"/>
                        </a:lnTo>
                        <a:lnTo>
                          <a:pt x="1488" y="1860"/>
                        </a:lnTo>
                        <a:lnTo>
                          <a:pt x="2232" y="1488"/>
                        </a:lnTo>
                        <a:lnTo>
                          <a:pt x="2604" y="744"/>
                        </a:lnTo>
                        <a:lnTo>
                          <a:pt x="2976" y="372"/>
                        </a:lnTo>
                        <a:lnTo>
                          <a:pt x="3349" y="0"/>
                        </a:lnTo>
                        <a:lnTo>
                          <a:pt x="17114" y="5953"/>
                        </a:lnTo>
                        <a:lnTo>
                          <a:pt x="16742" y="6697"/>
                        </a:lnTo>
                        <a:lnTo>
                          <a:pt x="16370" y="7069"/>
                        </a:lnTo>
                        <a:lnTo>
                          <a:pt x="15626" y="7813"/>
                        </a:lnTo>
                        <a:lnTo>
                          <a:pt x="15254" y="8185"/>
                        </a:lnTo>
                        <a:lnTo>
                          <a:pt x="14882" y="8557"/>
                        </a:lnTo>
                        <a:lnTo>
                          <a:pt x="14510" y="9301"/>
                        </a:lnTo>
                        <a:lnTo>
                          <a:pt x="14138" y="9673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26" name="Freeform: Shape 2825">
                    <a:extLst>
                      <a:ext uri="{FF2B5EF4-FFF2-40B4-BE49-F238E27FC236}">
                        <a16:creationId xmlns:a16="http://schemas.microsoft.com/office/drawing/2014/main" id="{8749B231-7D22-4597-91BC-67539A6DFC9B}"/>
                      </a:ext>
                    </a:extLst>
                  </p:cNvPr>
                  <p:cNvSpPr/>
                  <p:nvPr/>
                </p:nvSpPr>
                <p:spPr>
                  <a:xfrm>
                    <a:off x="6670814" y="4243785"/>
                    <a:ext cx="14509" cy="15626"/>
                  </a:xfrm>
                  <a:custGeom>
                    <a:avLst/>
                    <a:gdLst>
                      <a:gd name="connsiteX0" fmla="*/ 14510 w 14509"/>
                      <a:gd name="connsiteY0" fmla="*/ 15626 h 15626"/>
                      <a:gd name="connsiteX1" fmla="*/ 744 w 14509"/>
                      <a:gd name="connsiteY1" fmla="*/ 9301 h 15626"/>
                      <a:gd name="connsiteX2" fmla="*/ 744 w 14509"/>
                      <a:gd name="connsiteY2" fmla="*/ 8185 h 15626"/>
                      <a:gd name="connsiteX3" fmla="*/ 744 w 14509"/>
                      <a:gd name="connsiteY3" fmla="*/ 7069 h 15626"/>
                      <a:gd name="connsiteX4" fmla="*/ 372 w 14509"/>
                      <a:gd name="connsiteY4" fmla="*/ 5581 h 15626"/>
                      <a:gd name="connsiteX5" fmla="*/ 372 w 14509"/>
                      <a:gd name="connsiteY5" fmla="*/ 4465 h 15626"/>
                      <a:gd name="connsiteX6" fmla="*/ 372 w 14509"/>
                      <a:gd name="connsiteY6" fmla="*/ 3349 h 15626"/>
                      <a:gd name="connsiteX7" fmla="*/ 372 w 14509"/>
                      <a:gd name="connsiteY7" fmla="*/ 2232 h 15626"/>
                      <a:gd name="connsiteX8" fmla="*/ 372 w 14509"/>
                      <a:gd name="connsiteY8" fmla="*/ 1116 h 15626"/>
                      <a:gd name="connsiteX9" fmla="*/ 0 w 14509"/>
                      <a:gd name="connsiteY9" fmla="*/ 0 h 15626"/>
                      <a:gd name="connsiteX10" fmla="*/ 13766 w 14509"/>
                      <a:gd name="connsiteY10" fmla="*/ 5953 h 15626"/>
                      <a:gd name="connsiteX11" fmla="*/ 14138 w 14509"/>
                      <a:gd name="connsiteY11" fmla="*/ 7069 h 15626"/>
                      <a:gd name="connsiteX12" fmla="*/ 14138 w 14509"/>
                      <a:gd name="connsiteY12" fmla="*/ 8557 h 15626"/>
                      <a:gd name="connsiteX13" fmla="*/ 14138 w 14509"/>
                      <a:gd name="connsiteY13" fmla="*/ 9673 h 15626"/>
                      <a:gd name="connsiteX14" fmla="*/ 14138 w 14509"/>
                      <a:gd name="connsiteY14" fmla="*/ 10789 h 15626"/>
                      <a:gd name="connsiteX15" fmla="*/ 14138 w 14509"/>
                      <a:gd name="connsiteY15" fmla="*/ 11906 h 15626"/>
                      <a:gd name="connsiteX16" fmla="*/ 14510 w 14509"/>
                      <a:gd name="connsiteY16" fmla="*/ 13022 h 15626"/>
                      <a:gd name="connsiteX17" fmla="*/ 14510 w 14509"/>
                      <a:gd name="connsiteY17" fmla="*/ 14138 h 156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4509" h="15626">
                        <a:moveTo>
                          <a:pt x="14510" y="15626"/>
                        </a:moveTo>
                        <a:lnTo>
                          <a:pt x="744" y="9301"/>
                        </a:lnTo>
                        <a:lnTo>
                          <a:pt x="744" y="8185"/>
                        </a:lnTo>
                        <a:lnTo>
                          <a:pt x="744" y="7069"/>
                        </a:lnTo>
                        <a:lnTo>
                          <a:pt x="372" y="5581"/>
                        </a:lnTo>
                        <a:lnTo>
                          <a:pt x="372" y="4465"/>
                        </a:lnTo>
                        <a:lnTo>
                          <a:pt x="372" y="3349"/>
                        </a:lnTo>
                        <a:lnTo>
                          <a:pt x="372" y="2232"/>
                        </a:lnTo>
                        <a:lnTo>
                          <a:pt x="372" y="1116"/>
                        </a:lnTo>
                        <a:lnTo>
                          <a:pt x="0" y="0"/>
                        </a:lnTo>
                        <a:lnTo>
                          <a:pt x="13766" y="5953"/>
                        </a:lnTo>
                        <a:lnTo>
                          <a:pt x="14138" y="7069"/>
                        </a:lnTo>
                        <a:lnTo>
                          <a:pt x="14138" y="8557"/>
                        </a:lnTo>
                        <a:lnTo>
                          <a:pt x="14138" y="9673"/>
                        </a:lnTo>
                        <a:lnTo>
                          <a:pt x="14138" y="10789"/>
                        </a:lnTo>
                        <a:lnTo>
                          <a:pt x="14138" y="11906"/>
                        </a:lnTo>
                        <a:lnTo>
                          <a:pt x="14510" y="13022"/>
                        </a:lnTo>
                        <a:lnTo>
                          <a:pt x="14510" y="14138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27" name="Freeform: Shape 2826">
                    <a:extLst>
                      <a:ext uri="{FF2B5EF4-FFF2-40B4-BE49-F238E27FC236}">
                        <a16:creationId xmlns:a16="http://schemas.microsoft.com/office/drawing/2014/main" id="{E3CD0DB7-8876-4C2D-BC7A-5373049EFBBB}"/>
                      </a:ext>
                    </a:extLst>
                  </p:cNvPr>
                  <p:cNvSpPr/>
                  <p:nvPr/>
                </p:nvSpPr>
                <p:spPr>
                  <a:xfrm>
                    <a:off x="6670814" y="4241553"/>
                    <a:ext cx="15998" cy="8184"/>
                  </a:xfrm>
                  <a:custGeom>
                    <a:avLst/>
                    <a:gdLst>
                      <a:gd name="connsiteX0" fmla="*/ 13766 w 15998"/>
                      <a:gd name="connsiteY0" fmla="*/ 8185 h 8184"/>
                      <a:gd name="connsiteX1" fmla="*/ 0 w 15998"/>
                      <a:gd name="connsiteY1" fmla="*/ 2232 h 8184"/>
                      <a:gd name="connsiteX2" fmla="*/ 372 w 15998"/>
                      <a:gd name="connsiteY2" fmla="*/ 1860 h 8184"/>
                      <a:gd name="connsiteX3" fmla="*/ 744 w 15998"/>
                      <a:gd name="connsiteY3" fmla="*/ 1488 h 8184"/>
                      <a:gd name="connsiteX4" fmla="*/ 1116 w 15998"/>
                      <a:gd name="connsiteY4" fmla="*/ 1116 h 8184"/>
                      <a:gd name="connsiteX5" fmla="*/ 1116 w 15998"/>
                      <a:gd name="connsiteY5" fmla="*/ 1116 h 8184"/>
                      <a:gd name="connsiteX6" fmla="*/ 1488 w 15998"/>
                      <a:gd name="connsiteY6" fmla="*/ 744 h 8184"/>
                      <a:gd name="connsiteX7" fmla="*/ 1860 w 15998"/>
                      <a:gd name="connsiteY7" fmla="*/ 372 h 8184"/>
                      <a:gd name="connsiteX8" fmla="*/ 2232 w 15998"/>
                      <a:gd name="connsiteY8" fmla="*/ 372 h 8184"/>
                      <a:gd name="connsiteX9" fmla="*/ 2232 w 15998"/>
                      <a:gd name="connsiteY9" fmla="*/ 0 h 8184"/>
                      <a:gd name="connsiteX10" fmla="*/ 15998 w 15998"/>
                      <a:gd name="connsiteY10" fmla="*/ 6325 h 8184"/>
                      <a:gd name="connsiteX11" fmla="*/ 15998 w 15998"/>
                      <a:gd name="connsiteY11" fmla="*/ 6325 h 8184"/>
                      <a:gd name="connsiteX12" fmla="*/ 15626 w 15998"/>
                      <a:gd name="connsiteY12" fmla="*/ 6697 h 8184"/>
                      <a:gd name="connsiteX13" fmla="*/ 15254 w 15998"/>
                      <a:gd name="connsiteY13" fmla="*/ 7069 h 8184"/>
                      <a:gd name="connsiteX14" fmla="*/ 14882 w 15998"/>
                      <a:gd name="connsiteY14" fmla="*/ 7069 h 8184"/>
                      <a:gd name="connsiteX15" fmla="*/ 14882 w 15998"/>
                      <a:gd name="connsiteY15" fmla="*/ 7441 h 8184"/>
                      <a:gd name="connsiteX16" fmla="*/ 14510 w 15998"/>
                      <a:gd name="connsiteY16" fmla="*/ 7813 h 8184"/>
                      <a:gd name="connsiteX17" fmla="*/ 14138 w 15998"/>
                      <a:gd name="connsiteY17" fmla="*/ 8185 h 8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5998" h="8184">
                        <a:moveTo>
                          <a:pt x="13766" y="8185"/>
                        </a:moveTo>
                        <a:lnTo>
                          <a:pt x="0" y="2232"/>
                        </a:lnTo>
                        <a:lnTo>
                          <a:pt x="372" y="1860"/>
                        </a:lnTo>
                        <a:lnTo>
                          <a:pt x="744" y="1488"/>
                        </a:lnTo>
                        <a:lnTo>
                          <a:pt x="1116" y="1116"/>
                        </a:lnTo>
                        <a:lnTo>
                          <a:pt x="1116" y="1116"/>
                        </a:lnTo>
                        <a:lnTo>
                          <a:pt x="1488" y="744"/>
                        </a:lnTo>
                        <a:lnTo>
                          <a:pt x="1860" y="372"/>
                        </a:lnTo>
                        <a:lnTo>
                          <a:pt x="2232" y="372"/>
                        </a:lnTo>
                        <a:lnTo>
                          <a:pt x="2232" y="0"/>
                        </a:lnTo>
                        <a:lnTo>
                          <a:pt x="15998" y="6325"/>
                        </a:lnTo>
                        <a:lnTo>
                          <a:pt x="15998" y="6325"/>
                        </a:lnTo>
                        <a:lnTo>
                          <a:pt x="15626" y="6697"/>
                        </a:lnTo>
                        <a:lnTo>
                          <a:pt x="15254" y="7069"/>
                        </a:lnTo>
                        <a:lnTo>
                          <a:pt x="14882" y="7069"/>
                        </a:lnTo>
                        <a:lnTo>
                          <a:pt x="14882" y="7441"/>
                        </a:lnTo>
                        <a:lnTo>
                          <a:pt x="14510" y="7813"/>
                        </a:lnTo>
                        <a:lnTo>
                          <a:pt x="14138" y="818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28" name="Freeform: Shape 2827">
                    <a:extLst>
                      <a:ext uri="{FF2B5EF4-FFF2-40B4-BE49-F238E27FC236}">
                        <a16:creationId xmlns:a16="http://schemas.microsoft.com/office/drawing/2014/main" id="{B9D0FF35-AF62-4A76-BAF1-DC073C406611}"/>
                      </a:ext>
                    </a:extLst>
                  </p:cNvPr>
                  <p:cNvSpPr/>
                  <p:nvPr/>
                </p:nvSpPr>
                <p:spPr>
                  <a:xfrm>
                    <a:off x="6671186" y="4231136"/>
                    <a:ext cx="14509" cy="16742"/>
                  </a:xfrm>
                  <a:custGeom>
                    <a:avLst/>
                    <a:gdLst>
                      <a:gd name="connsiteX0" fmla="*/ 13766 w 14509"/>
                      <a:gd name="connsiteY0" fmla="*/ 16742 h 16742"/>
                      <a:gd name="connsiteX1" fmla="*/ 0 w 14509"/>
                      <a:gd name="connsiteY1" fmla="*/ 10418 h 16742"/>
                      <a:gd name="connsiteX2" fmla="*/ 0 w 14509"/>
                      <a:gd name="connsiteY2" fmla="*/ 9301 h 16742"/>
                      <a:gd name="connsiteX3" fmla="*/ 0 w 14509"/>
                      <a:gd name="connsiteY3" fmla="*/ 7813 h 16742"/>
                      <a:gd name="connsiteX4" fmla="*/ 372 w 14509"/>
                      <a:gd name="connsiteY4" fmla="*/ 6697 h 16742"/>
                      <a:gd name="connsiteX5" fmla="*/ 372 w 14509"/>
                      <a:gd name="connsiteY5" fmla="*/ 5209 h 16742"/>
                      <a:gd name="connsiteX6" fmla="*/ 372 w 14509"/>
                      <a:gd name="connsiteY6" fmla="*/ 4093 h 16742"/>
                      <a:gd name="connsiteX7" fmla="*/ 744 w 14509"/>
                      <a:gd name="connsiteY7" fmla="*/ 2604 h 16742"/>
                      <a:gd name="connsiteX8" fmla="*/ 744 w 14509"/>
                      <a:gd name="connsiteY8" fmla="*/ 1488 h 16742"/>
                      <a:gd name="connsiteX9" fmla="*/ 744 w 14509"/>
                      <a:gd name="connsiteY9" fmla="*/ 0 h 16742"/>
                      <a:gd name="connsiteX10" fmla="*/ 14510 w 14509"/>
                      <a:gd name="connsiteY10" fmla="*/ 6325 h 16742"/>
                      <a:gd name="connsiteX11" fmla="*/ 14510 w 14509"/>
                      <a:gd name="connsiteY11" fmla="*/ 7813 h 16742"/>
                      <a:gd name="connsiteX12" fmla="*/ 14510 w 14509"/>
                      <a:gd name="connsiteY12" fmla="*/ 8929 h 16742"/>
                      <a:gd name="connsiteX13" fmla="*/ 14138 w 14509"/>
                      <a:gd name="connsiteY13" fmla="*/ 10418 h 16742"/>
                      <a:gd name="connsiteX14" fmla="*/ 14138 w 14509"/>
                      <a:gd name="connsiteY14" fmla="*/ 11534 h 16742"/>
                      <a:gd name="connsiteX15" fmla="*/ 14138 w 14509"/>
                      <a:gd name="connsiteY15" fmla="*/ 12650 h 16742"/>
                      <a:gd name="connsiteX16" fmla="*/ 13766 w 14509"/>
                      <a:gd name="connsiteY16" fmla="*/ 14138 h 16742"/>
                      <a:gd name="connsiteX17" fmla="*/ 13766 w 14509"/>
                      <a:gd name="connsiteY17" fmla="*/ 15254 h 167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4509" h="16742">
                        <a:moveTo>
                          <a:pt x="13766" y="16742"/>
                        </a:moveTo>
                        <a:lnTo>
                          <a:pt x="0" y="10418"/>
                        </a:lnTo>
                        <a:lnTo>
                          <a:pt x="0" y="9301"/>
                        </a:lnTo>
                        <a:lnTo>
                          <a:pt x="0" y="7813"/>
                        </a:lnTo>
                        <a:lnTo>
                          <a:pt x="372" y="6697"/>
                        </a:lnTo>
                        <a:lnTo>
                          <a:pt x="372" y="5209"/>
                        </a:lnTo>
                        <a:lnTo>
                          <a:pt x="372" y="4093"/>
                        </a:lnTo>
                        <a:lnTo>
                          <a:pt x="744" y="2604"/>
                        </a:lnTo>
                        <a:lnTo>
                          <a:pt x="744" y="1488"/>
                        </a:lnTo>
                        <a:lnTo>
                          <a:pt x="744" y="0"/>
                        </a:lnTo>
                        <a:lnTo>
                          <a:pt x="14510" y="6325"/>
                        </a:lnTo>
                        <a:lnTo>
                          <a:pt x="14510" y="7813"/>
                        </a:lnTo>
                        <a:lnTo>
                          <a:pt x="14510" y="8929"/>
                        </a:lnTo>
                        <a:lnTo>
                          <a:pt x="14138" y="10418"/>
                        </a:lnTo>
                        <a:lnTo>
                          <a:pt x="14138" y="11534"/>
                        </a:lnTo>
                        <a:lnTo>
                          <a:pt x="14138" y="12650"/>
                        </a:lnTo>
                        <a:lnTo>
                          <a:pt x="13766" y="14138"/>
                        </a:lnTo>
                        <a:lnTo>
                          <a:pt x="13766" y="15254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29" name="Freeform: Shape 2828">
                    <a:extLst>
                      <a:ext uri="{FF2B5EF4-FFF2-40B4-BE49-F238E27FC236}">
                        <a16:creationId xmlns:a16="http://schemas.microsoft.com/office/drawing/2014/main" id="{092BC839-A79C-4AEA-A506-72C540294741}"/>
                      </a:ext>
                    </a:extLst>
                  </p:cNvPr>
                  <p:cNvSpPr/>
                  <p:nvPr/>
                </p:nvSpPr>
                <p:spPr>
                  <a:xfrm>
                    <a:off x="6671930" y="4229275"/>
                    <a:ext cx="16370" cy="8185"/>
                  </a:xfrm>
                  <a:custGeom>
                    <a:avLst/>
                    <a:gdLst>
                      <a:gd name="connsiteX0" fmla="*/ 13766 w 16370"/>
                      <a:gd name="connsiteY0" fmla="*/ 8185 h 8185"/>
                      <a:gd name="connsiteX1" fmla="*/ 0 w 16370"/>
                      <a:gd name="connsiteY1" fmla="*/ 1860 h 8185"/>
                      <a:gd name="connsiteX2" fmla="*/ 372 w 16370"/>
                      <a:gd name="connsiteY2" fmla="*/ 1860 h 8185"/>
                      <a:gd name="connsiteX3" fmla="*/ 744 w 16370"/>
                      <a:gd name="connsiteY3" fmla="*/ 1488 h 8185"/>
                      <a:gd name="connsiteX4" fmla="*/ 1116 w 16370"/>
                      <a:gd name="connsiteY4" fmla="*/ 1488 h 8185"/>
                      <a:gd name="connsiteX5" fmla="*/ 1488 w 16370"/>
                      <a:gd name="connsiteY5" fmla="*/ 1116 h 8185"/>
                      <a:gd name="connsiteX6" fmla="*/ 1860 w 16370"/>
                      <a:gd name="connsiteY6" fmla="*/ 744 h 8185"/>
                      <a:gd name="connsiteX7" fmla="*/ 2232 w 16370"/>
                      <a:gd name="connsiteY7" fmla="*/ 744 h 8185"/>
                      <a:gd name="connsiteX8" fmla="*/ 2232 w 16370"/>
                      <a:gd name="connsiteY8" fmla="*/ 372 h 8185"/>
                      <a:gd name="connsiteX9" fmla="*/ 2604 w 16370"/>
                      <a:gd name="connsiteY9" fmla="*/ 0 h 8185"/>
                      <a:gd name="connsiteX10" fmla="*/ 16370 w 16370"/>
                      <a:gd name="connsiteY10" fmla="*/ 6325 h 8185"/>
                      <a:gd name="connsiteX11" fmla="*/ 15998 w 16370"/>
                      <a:gd name="connsiteY11" fmla="*/ 6697 h 8185"/>
                      <a:gd name="connsiteX12" fmla="*/ 15626 w 16370"/>
                      <a:gd name="connsiteY12" fmla="*/ 6697 h 8185"/>
                      <a:gd name="connsiteX13" fmla="*/ 15626 w 16370"/>
                      <a:gd name="connsiteY13" fmla="*/ 7069 h 8185"/>
                      <a:gd name="connsiteX14" fmla="*/ 15254 w 16370"/>
                      <a:gd name="connsiteY14" fmla="*/ 7441 h 8185"/>
                      <a:gd name="connsiteX15" fmla="*/ 14882 w 16370"/>
                      <a:gd name="connsiteY15" fmla="*/ 7441 h 8185"/>
                      <a:gd name="connsiteX16" fmla="*/ 14510 w 16370"/>
                      <a:gd name="connsiteY16" fmla="*/ 7813 h 8185"/>
                      <a:gd name="connsiteX17" fmla="*/ 14138 w 16370"/>
                      <a:gd name="connsiteY17" fmla="*/ 7813 h 8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6370" h="8185">
                        <a:moveTo>
                          <a:pt x="13766" y="8185"/>
                        </a:moveTo>
                        <a:lnTo>
                          <a:pt x="0" y="1860"/>
                        </a:lnTo>
                        <a:lnTo>
                          <a:pt x="372" y="1860"/>
                        </a:lnTo>
                        <a:lnTo>
                          <a:pt x="744" y="1488"/>
                        </a:lnTo>
                        <a:lnTo>
                          <a:pt x="1116" y="1488"/>
                        </a:lnTo>
                        <a:lnTo>
                          <a:pt x="1488" y="1116"/>
                        </a:lnTo>
                        <a:lnTo>
                          <a:pt x="1860" y="744"/>
                        </a:lnTo>
                        <a:lnTo>
                          <a:pt x="2232" y="744"/>
                        </a:lnTo>
                        <a:lnTo>
                          <a:pt x="2232" y="372"/>
                        </a:lnTo>
                        <a:lnTo>
                          <a:pt x="2604" y="0"/>
                        </a:lnTo>
                        <a:lnTo>
                          <a:pt x="16370" y="6325"/>
                        </a:lnTo>
                        <a:lnTo>
                          <a:pt x="15998" y="6697"/>
                        </a:lnTo>
                        <a:lnTo>
                          <a:pt x="15626" y="6697"/>
                        </a:lnTo>
                        <a:lnTo>
                          <a:pt x="15626" y="7069"/>
                        </a:lnTo>
                        <a:lnTo>
                          <a:pt x="15254" y="7441"/>
                        </a:lnTo>
                        <a:lnTo>
                          <a:pt x="14882" y="7441"/>
                        </a:lnTo>
                        <a:lnTo>
                          <a:pt x="14510" y="7813"/>
                        </a:lnTo>
                        <a:lnTo>
                          <a:pt x="14138" y="7813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30" name="Freeform: Shape 2829">
                    <a:extLst>
                      <a:ext uri="{FF2B5EF4-FFF2-40B4-BE49-F238E27FC236}">
                        <a16:creationId xmlns:a16="http://schemas.microsoft.com/office/drawing/2014/main" id="{68D5D0E9-C2C6-44FF-9B0A-9AF042CDACE5}"/>
                      </a:ext>
                    </a:extLst>
                  </p:cNvPr>
                  <p:cNvSpPr/>
                  <p:nvPr/>
                </p:nvSpPr>
                <p:spPr>
                  <a:xfrm>
                    <a:off x="6672303" y="4218114"/>
                    <a:ext cx="15998" cy="17114"/>
                  </a:xfrm>
                  <a:custGeom>
                    <a:avLst/>
                    <a:gdLst>
                      <a:gd name="connsiteX0" fmla="*/ 13766 w 15998"/>
                      <a:gd name="connsiteY0" fmla="*/ 17114 h 17114"/>
                      <a:gd name="connsiteX1" fmla="*/ 0 w 15998"/>
                      <a:gd name="connsiteY1" fmla="*/ 10789 h 17114"/>
                      <a:gd name="connsiteX2" fmla="*/ 372 w 15998"/>
                      <a:gd name="connsiteY2" fmla="*/ 9673 h 17114"/>
                      <a:gd name="connsiteX3" fmla="*/ 744 w 15998"/>
                      <a:gd name="connsiteY3" fmla="*/ 8185 h 17114"/>
                      <a:gd name="connsiteX4" fmla="*/ 1116 w 15998"/>
                      <a:gd name="connsiteY4" fmla="*/ 6697 h 17114"/>
                      <a:gd name="connsiteX5" fmla="*/ 1116 w 15998"/>
                      <a:gd name="connsiteY5" fmla="*/ 5581 h 17114"/>
                      <a:gd name="connsiteX6" fmla="*/ 1488 w 15998"/>
                      <a:gd name="connsiteY6" fmla="*/ 4093 h 17114"/>
                      <a:gd name="connsiteX7" fmla="*/ 1860 w 15998"/>
                      <a:gd name="connsiteY7" fmla="*/ 2977 h 17114"/>
                      <a:gd name="connsiteX8" fmla="*/ 2232 w 15998"/>
                      <a:gd name="connsiteY8" fmla="*/ 1488 h 17114"/>
                      <a:gd name="connsiteX9" fmla="*/ 2604 w 15998"/>
                      <a:gd name="connsiteY9" fmla="*/ 0 h 17114"/>
                      <a:gd name="connsiteX10" fmla="*/ 15998 w 15998"/>
                      <a:gd name="connsiteY10" fmla="*/ 6325 h 17114"/>
                      <a:gd name="connsiteX11" fmla="*/ 15998 w 15998"/>
                      <a:gd name="connsiteY11" fmla="*/ 7813 h 17114"/>
                      <a:gd name="connsiteX12" fmla="*/ 15626 w 15998"/>
                      <a:gd name="connsiteY12" fmla="*/ 8929 h 17114"/>
                      <a:gd name="connsiteX13" fmla="*/ 15254 w 15998"/>
                      <a:gd name="connsiteY13" fmla="*/ 10418 h 17114"/>
                      <a:gd name="connsiteX14" fmla="*/ 14882 w 15998"/>
                      <a:gd name="connsiteY14" fmla="*/ 11534 h 17114"/>
                      <a:gd name="connsiteX15" fmla="*/ 14882 w 15998"/>
                      <a:gd name="connsiteY15" fmla="*/ 13022 h 17114"/>
                      <a:gd name="connsiteX16" fmla="*/ 14510 w 15998"/>
                      <a:gd name="connsiteY16" fmla="*/ 14510 h 17114"/>
                      <a:gd name="connsiteX17" fmla="*/ 14138 w 15998"/>
                      <a:gd name="connsiteY17" fmla="*/ 15626 h 171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5998" h="17114">
                        <a:moveTo>
                          <a:pt x="13766" y="17114"/>
                        </a:moveTo>
                        <a:lnTo>
                          <a:pt x="0" y="10789"/>
                        </a:lnTo>
                        <a:lnTo>
                          <a:pt x="372" y="9673"/>
                        </a:lnTo>
                        <a:lnTo>
                          <a:pt x="744" y="8185"/>
                        </a:lnTo>
                        <a:lnTo>
                          <a:pt x="1116" y="6697"/>
                        </a:lnTo>
                        <a:lnTo>
                          <a:pt x="1116" y="5581"/>
                        </a:lnTo>
                        <a:lnTo>
                          <a:pt x="1488" y="4093"/>
                        </a:lnTo>
                        <a:lnTo>
                          <a:pt x="1860" y="2977"/>
                        </a:lnTo>
                        <a:lnTo>
                          <a:pt x="2232" y="1488"/>
                        </a:lnTo>
                        <a:lnTo>
                          <a:pt x="2604" y="0"/>
                        </a:lnTo>
                        <a:lnTo>
                          <a:pt x="15998" y="6325"/>
                        </a:lnTo>
                        <a:lnTo>
                          <a:pt x="15998" y="7813"/>
                        </a:lnTo>
                        <a:lnTo>
                          <a:pt x="15626" y="8929"/>
                        </a:lnTo>
                        <a:lnTo>
                          <a:pt x="15254" y="10418"/>
                        </a:lnTo>
                        <a:lnTo>
                          <a:pt x="14882" y="11534"/>
                        </a:lnTo>
                        <a:lnTo>
                          <a:pt x="14882" y="13022"/>
                        </a:lnTo>
                        <a:lnTo>
                          <a:pt x="14510" y="14510"/>
                        </a:lnTo>
                        <a:lnTo>
                          <a:pt x="14138" y="15626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31" name="Freeform: Shape 2830">
                    <a:extLst>
                      <a:ext uri="{FF2B5EF4-FFF2-40B4-BE49-F238E27FC236}">
                        <a16:creationId xmlns:a16="http://schemas.microsoft.com/office/drawing/2014/main" id="{0313FC1B-0C17-47E8-BCDF-101684665DC3}"/>
                      </a:ext>
                    </a:extLst>
                  </p:cNvPr>
                  <p:cNvSpPr/>
                  <p:nvPr/>
                </p:nvSpPr>
                <p:spPr>
                  <a:xfrm>
                    <a:off x="6674907" y="4217370"/>
                    <a:ext cx="15998" cy="7068"/>
                  </a:xfrm>
                  <a:custGeom>
                    <a:avLst/>
                    <a:gdLst>
                      <a:gd name="connsiteX0" fmla="*/ 13394 w 15998"/>
                      <a:gd name="connsiteY0" fmla="*/ 7069 h 7068"/>
                      <a:gd name="connsiteX1" fmla="*/ 0 w 15998"/>
                      <a:gd name="connsiteY1" fmla="*/ 744 h 7068"/>
                      <a:gd name="connsiteX2" fmla="*/ 0 w 15998"/>
                      <a:gd name="connsiteY2" fmla="*/ 744 h 7068"/>
                      <a:gd name="connsiteX3" fmla="*/ 372 w 15998"/>
                      <a:gd name="connsiteY3" fmla="*/ 744 h 7068"/>
                      <a:gd name="connsiteX4" fmla="*/ 744 w 15998"/>
                      <a:gd name="connsiteY4" fmla="*/ 372 h 7068"/>
                      <a:gd name="connsiteX5" fmla="*/ 1116 w 15998"/>
                      <a:gd name="connsiteY5" fmla="*/ 372 h 7068"/>
                      <a:gd name="connsiteX6" fmla="*/ 1488 w 15998"/>
                      <a:gd name="connsiteY6" fmla="*/ 372 h 7068"/>
                      <a:gd name="connsiteX7" fmla="*/ 1488 w 15998"/>
                      <a:gd name="connsiteY7" fmla="*/ 0 h 7068"/>
                      <a:gd name="connsiteX8" fmla="*/ 1860 w 15998"/>
                      <a:gd name="connsiteY8" fmla="*/ 0 h 7068"/>
                      <a:gd name="connsiteX9" fmla="*/ 2232 w 15998"/>
                      <a:gd name="connsiteY9" fmla="*/ 0 h 7068"/>
                      <a:gd name="connsiteX10" fmla="*/ 15998 w 15998"/>
                      <a:gd name="connsiteY10" fmla="*/ 5953 h 7068"/>
                      <a:gd name="connsiteX11" fmla="*/ 15626 w 15998"/>
                      <a:gd name="connsiteY11" fmla="*/ 6325 h 7068"/>
                      <a:gd name="connsiteX12" fmla="*/ 15254 w 15998"/>
                      <a:gd name="connsiteY12" fmla="*/ 6325 h 7068"/>
                      <a:gd name="connsiteX13" fmla="*/ 14882 w 15998"/>
                      <a:gd name="connsiteY13" fmla="*/ 6325 h 7068"/>
                      <a:gd name="connsiteX14" fmla="*/ 14882 w 15998"/>
                      <a:gd name="connsiteY14" fmla="*/ 6697 h 7068"/>
                      <a:gd name="connsiteX15" fmla="*/ 14510 w 15998"/>
                      <a:gd name="connsiteY15" fmla="*/ 6697 h 7068"/>
                      <a:gd name="connsiteX16" fmla="*/ 14138 w 15998"/>
                      <a:gd name="connsiteY16" fmla="*/ 6697 h 7068"/>
                      <a:gd name="connsiteX17" fmla="*/ 13766 w 15998"/>
                      <a:gd name="connsiteY17" fmla="*/ 7069 h 70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5998" h="7068">
                        <a:moveTo>
                          <a:pt x="13394" y="7069"/>
                        </a:moveTo>
                        <a:lnTo>
                          <a:pt x="0" y="744"/>
                        </a:lnTo>
                        <a:lnTo>
                          <a:pt x="0" y="744"/>
                        </a:lnTo>
                        <a:lnTo>
                          <a:pt x="372" y="744"/>
                        </a:lnTo>
                        <a:lnTo>
                          <a:pt x="744" y="372"/>
                        </a:lnTo>
                        <a:lnTo>
                          <a:pt x="1116" y="372"/>
                        </a:lnTo>
                        <a:lnTo>
                          <a:pt x="1488" y="372"/>
                        </a:lnTo>
                        <a:lnTo>
                          <a:pt x="1488" y="0"/>
                        </a:lnTo>
                        <a:lnTo>
                          <a:pt x="1860" y="0"/>
                        </a:lnTo>
                        <a:lnTo>
                          <a:pt x="2232" y="0"/>
                        </a:lnTo>
                        <a:lnTo>
                          <a:pt x="15998" y="5953"/>
                        </a:lnTo>
                        <a:lnTo>
                          <a:pt x="15626" y="6325"/>
                        </a:lnTo>
                        <a:lnTo>
                          <a:pt x="15254" y="6325"/>
                        </a:lnTo>
                        <a:lnTo>
                          <a:pt x="14882" y="6325"/>
                        </a:lnTo>
                        <a:lnTo>
                          <a:pt x="14882" y="6697"/>
                        </a:lnTo>
                        <a:lnTo>
                          <a:pt x="14510" y="6697"/>
                        </a:lnTo>
                        <a:lnTo>
                          <a:pt x="14138" y="6697"/>
                        </a:lnTo>
                        <a:lnTo>
                          <a:pt x="13766" y="7069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32" name="Freeform: Shape 2831">
                    <a:extLst>
                      <a:ext uri="{FF2B5EF4-FFF2-40B4-BE49-F238E27FC236}">
                        <a16:creationId xmlns:a16="http://schemas.microsoft.com/office/drawing/2014/main" id="{497C8F90-277D-4A85-A86C-19A6E55F31FE}"/>
                      </a:ext>
                    </a:extLst>
                  </p:cNvPr>
                  <p:cNvSpPr/>
                  <p:nvPr/>
                </p:nvSpPr>
                <p:spPr>
                  <a:xfrm>
                    <a:off x="6675279" y="4216254"/>
                    <a:ext cx="15626" cy="7069"/>
                  </a:xfrm>
                  <a:custGeom>
                    <a:avLst/>
                    <a:gdLst>
                      <a:gd name="connsiteX0" fmla="*/ 15626 w 15626"/>
                      <a:gd name="connsiteY0" fmla="*/ 7069 h 7069"/>
                      <a:gd name="connsiteX1" fmla="*/ 1860 w 15626"/>
                      <a:gd name="connsiteY1" fmla="*/ 1116 h 7069"/>
                      <a:gd name="connsiteX2" fmla="*/ 1488 w 15626"/>
                      <a:gd name="connsiteY2" fmla="*/ 744 h 7069"/>
                      <a:gd name="connsiteX3" fmla="*/ 1488 w 15626"/>
                      <a:gd name="connsiteY3" fmla="*/ 744 h 7069"/>
                      <a:gd name="connsiteX4" fmla="*/ 1116 w 15626"/>
                      <a:gd name="connsiteY4" fmla="*/ 372 h 7069"/>
                      <a:gd name="connsiteX5" fmla="*/ 1116 w 15626"/>
                      <a:gd name="connsiteY5" fmla="*/ 372 h 7069"/>
                      <a:gd name="connsiteX6" fmla="*/ 744 w 15626"/>
                      <a:gd name="connsiteY6" fmla="*/ 372 h 7069"/>
                      <a:gd name="connsiteX7" fmla="*/ 744 w 15626"/>
                      <a:gd name="connsiteY7" fmla="*/ 0 h 7069"/>
                      <a:gd name="connsiteX8" fmla="*/ 372 w 15626"/>
                      <a:gd name="connsiteY8" fmla="*/ 0 h 7069"/>
                      <a:gd name="connsiteX9" fmla="*/ 0 w 15626"/>
                      <a:gd name="connsiteY9" fmla="*/ 0 h 7069"/>
                      <a:gd name="connsiteX10" fmla="*/ 13766 w 15626"/>
                      <a:gd name="connsiteY10" fmla="*/ 5953 h 7069"/>
                      <a:gd name="connsiteX11" fmla="*/ 14138 w 15626"/>
                      <a:gd name="connsiteY11" fmla="*/ 6325 h 7069"/>
                      <a:gd name="connsiteX12" fmla="*/ 14138 w 15626"/>
                      <a:gd name="connsiteY12" fmla="*/ 6325 h 7069"/>
                      <a:gd name="connsiteX13" fmla="*/ 14510 w 15626"/>
                      <a:gd name="connsiteY13" fmla="*/ 6325 h 7069"/>
                      <a:gd name="connsiteX14" fmla="*/ 14882 w 15626"/>
                      <a:gd name="connsiteY14" fmla="*/ 6697 h 7069"/>
                      <a:gd name="connsiteX15" fmla="*/ 14882 w 15626"/>
                      <a:gd name="connsiteY15" fmla="*/ 6697 h 7069"/>
                      <a:gd name="connsiteX16" fmla="*/ 15254 w 15626"/>
                      <a:gd name="connsiteY16" fmla="*/ 6697 h 7069"/>
                      <a:gd name="connsiteX17" fmla="*/ 15254 w 15626"/>
                      <a:gd name="connsiteY17" fmla="*/ 7069 h 70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5626" h="7069">
                        <a:moveTo>
                          <a:pt x="15626" y="7069"/>
                        </a:moveTo>
                        <a:lnTo>
                          <a:pt x="1860" y="1116"/>
                        </a:lnTo>
                        <a:lnTo>
                          <a:pt x="1488" y="744"/>
                        </a:lnTo>
                        <a:lnTo>
                          <a:pt x="1488" y="744"/>
                        </a:lnTo>
                        <a:lnTo>
                          <a:pt x="1116" y="372"/>
                        </a:lnTo>
                        <a:lnTo>
                          <a:pt x="1116" y="372"/>
                        </a:lnTo>
                        <a:lnTo>
                          <a:pt x="744" y="372"/>
                        </a:lnTo>
                        <a:lnTo>
                          <a:pt x="744" y="0"/>
                        </a:lnTo>
                        <a:lnTo>
                          <a:pt x="372" y="0"/>
                        </a:lnTo>
                        <a:lnTo>
                          <a:pt x="0" y="0"/>
                        </a:lnTo>
                        <a:lnTo>
                          <a:pt x="13766" y="5953"/>
                        </a:lnTo>
                        <a:lnTo>
                          <a:pt x="14138" y="6325"/>
                        </a:lnTo>
                        <a:lnTo>
                          <a:pt x="14138" y="6325"/>
                        </a:lnTo>
                        <a:lnTo>
                          <a:pt x="14510" y="6325"/>
                        </a:lnTo>
                        <a:lnTo>
                          <a:pt x="14882" y="6697"/>
                        </a:lnTo>
                        <a:lnTo>
                          <a:pt x="14882" y="6697"/>
                        </a:lnTo>
                        <a:lnTo>
                          <a:pt x="15254" y="6697"/>
                        </a:lnTo>
                        <a:lnTo>
                          <a:pt x="15254" y="7069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33" name="Freeform: Shape 2832">
                    <a:extLst>
                      <a:ext uri="{FF2B5EF4-FFF2-40B4-BE49-F238E27FC236}">
                        <a16:creationId xmlns:a16="http://schemas.microsoft.com/office/drawing/2014/main" id="{E3CF0756-CE3D-4460-B980-211B28411865}"/>
                      </a:ext>
                    </a:extLst>
                  </p:cNvPr>
                  <p:cNvSpPr/>
                  <p:nvPr/>
                </p:nvSpPr>
                <p:spPr>
                  <a:xfrm>
                    <a:off x="6675279" y="4205464"/>
                    <a:ext cx="17858" cy="16742"/>
                  </a:xfrm>
                  <a:custGeom>
                    <a:avLst/>
                    <a:gdLst>
                      <a:gd name="connsiteX0" fmla="*/ 13766 w 17858"/>
                      <a:gd name="connsiteY0" fmla="*/ 16742 h 16742"/>
                      <a:gd name="connsiteX1" fmla="*/ 0 w 17858"/>
                      <a:gd name="connsiteY1" fmla="*/ 10789 h 16742"/>
                      <a:gd name="connsiteX2" fmla="*/ 744 w 17858"/>
                      <a:gd name="connsiteY2" fmla="*/ 9301 h 16742"/>
                      <a:gd name="connsiteX3" fmla="*/ 1116 w 17858"/>
                      <a:gd name="connsiteY3" fmla="*/ 7813 h 16742"/>
                      <a:gd name="connsiteX4" fmla="*/ 1488 w 17858"/>
                      <a:gd name="connsiteY4" fmla="*/ 6697 h 16742"/>
                      <a:gd name="connsiteX5" fmla="*/ 2232 w 17858"/>
                      <a:gd name="connsiteY5" fmla="*/ 5209 h 16742"/>
                      <a:gd name="connsiteX6" fmla="*/ 2604 w 17858"/>
                      <a:gd name="connsiteY6" fmla="*/ 4092 h 16742"/>
                      <a:gd name="connsiteX7" fmla="*/ 2976 w 17858"/>
                      <a:gd name="connsiteY7" fmla="*/ 2604 h 16742"/>
                      <a:gd name="connsiteX8" fmla="*/ 3348 w 17858"/>
                      <a:gd name="connsiteY8" fmla="*/ 1116 h 16742"/>
                      <a:gd name="connsiteX9" fmla="*/ 4092 w 17858"/>
                      <a:gd name="connsiteY9" fmla="*/ 0 h 16742"/>
                      <a:gd name="connsiteX10" fmla="*/ 17858 w 17858"/>
                      <a:gd name="connsiteY10" fmla="*/ 5953 h 16742"/>
                      <a:gd name="connsiteX11" fmla="*/ 17114 w 17858"/>
                      <a:gd name="connsiteY11" fmla="*/ 7441 h 16742"/>
                      <a:gd name="connsiteX12" fmla="*/ 16742 w 17858"/>
                      <a:gd name="connsiteY12" fmla="*/ 8929 h 16742"/>
                      <a:gd name="connsiteX13" fmla="*/ 16370 w 17858"/>
                      <a:gd name="connsiteY13" fmla="*/ 10045 h 16742"/>
                      <a:gd name="connsiteX14" fmla="*/ 15626 w 17858"/>
                      <a:gd name="connsiteY14" fmla="*/ 11533 h 16742"/>
                      <a:gd name="connsiteX15" fmla="*/ 15254 w 17858"/>
                      <a:gd name="connsiteY15" fmla="*/ 13022 h 16742"/>
                      <a:gd name="connsiteX16" fmla="*/ 14882 w 17858"/>
                      <a:gd name="connsiteY16" fmla="*/ 14138 h 16742"/>
                      <a:gd name="connsiteX17" fmla="*/ 14510 w 17858"/>
                      <a:gd name="connsiteY17" fmla="*/ 15626 h 167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7858" h="16742">
                        <a:moveTo>
                          <a:pt x="13766" y="16742"/>
                        </a:moveTo>
                        <a:lnTo>
                          <a:pt x="0" y="10789"/>
                        </a:lnTo>
                        <a:lnTo>
                          <a:pt x="744" y="9301"/>
                        </a:lnTo>
                        <a:lnTo>
                          <a:pt x="1116" y="7813"/>
                        </a:lnTo>
                        <a:lnTo>
                          <a:pt x="1488" y="6697"/>
                        </a:lnTo>
                        <a:lnTo>
                          <a:pt x="2232" y="5209"/>
                        </a:lnTo>
                        <a:lnTo>
                          <a:pt x="2604" y="4092"/>
                        </a:lnTo>
                        <a:lnTo>
                          <a:pt x="2976" y="2604"/>
                        </a:lnTo>
                        <a:lnTo>
                          <a:pt x="3348" y="1116"/>
                        </a:lnTo>
                        <a:lnTo>
                          <a:pt x="4092" y="0"/>
                        </a:lnTo>
                        <a:lnTo>
                          <a:pt x="17858" y="5953"/>
                        </a:lnTo>
                        <a:lnTo>
                          <a:pt x="17114" y="7441"/>
                        </a:lnTo>
                        <a:lnTo>
                          <a:pt x="16742" y="8929"/>
                        </a:lnTo>
                        <a:lnTo>
                          <a:pt x="16370" y="10045"/>
                        </a:lnTo>
                        <a:lnTo>
                          <a:pt x="15626" y="11533"/>
                        </a:lnTo>
                        <a:lnTo>
                          <a:pt x="15254" y="13022"/>
                        </a:lnTo>
                        <a:lnTo>
                          <a:pt x="14882" y="14138"/>
                        </a:lnTo>
                        <a:lnTo>
                          <a:pt x="14510" y="15626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34" name="Freeform: Shape 2833">
                    <a:extLst>
                      <a:ext uri="{FF2B5EF4-FFF2-40B4-BE49-F238E27FC236}">
                        <a16:creationId xmlns:a16="http://schemas.microsoft.com/office/drawing/2014/main" id="{907E2B86-C5CF-4191-915E-03F08FBAE839}"/>
                      </a:ext>
                    </a:extLst>
                  </p:cNvPr>
                  <p:cNvSpPr/>
                  <p:nvPr/>
                </p:nvSpPr>
                <p:spPr>
                  <a:xfrm>
                    <a:off x="6679371" y="4204348"/>
                    <a:ext cx="17858" cy="7068"/>
                  </a:xfrm>
                  <a:custGeom>
                    <a:avLst/>
                    <a:gdLst>
                      <a:gd name="connsiteX0" fmla="*/ 13766 w 17858"/>
                      <a:gd name="connsiteY0" fmla="*/ 7069 h 7068"/>
                      <a:gd name="connsiteX1" fmla="*/ 0 w 17858"/>
                      <a:gd name="connsiteY1" fmla="*/ 1116 h 7068"/>
                      <a:gd name="connsiteX2" fmla="*/ 372 w 17858"/>
                      <a:gd name="connsiteY2" fmla="*/ 744 h 7068"/>
                      <a:gd name="connsiteX3" fmla="*/ 744 w 17858"/>
                      <a:gd name="connsiteY3" fmla="*/ 744 h 7068"/>
                      <a:gd name="connsiteX4" fmla="*/ 1488 w 17858"/>
                      <a:gd name="connsiteY4" fmla="*/ 744 h 7068"/>
                      <a:gd name="connsiteX5" fmla="*/ 1860 w 17858"/>
                      <a:gd name="connsiteY5" fmla="*/ 744 h 7068"/>
                      <a:gd name="connsiteX6" fmla="*/ 2604 w 17858"/>
                      <a:gd name="connsiteY6" fmla="*/ 372 h 7068"/>
                      <a:gd name="connsiteX7" fmla="*/ 2976 w 17858"/>
                      <a:gd name="connsiteY7" fmla="*/ 372 h 7068"/>
                      <a:gd name="connsiteX8" fmla="*/ 3349 w 17858"/>
                      <a:gd name="connsiteY8" fmla="*/ 372 h 7068"/>
                      <a:gd name="connsiteX9" fmla="*/ 4093 w 17858"/>
                      <a:gd name="connsiteY9" fmla="*/ 0 h 7068"/>
                      <a:gd name="connsiteX10" fmla="*/ 17858 w 17858"/>
                      <a:gd name="connsiteY10" fmla="*/ 6325 h 7068"/>
                      <a:gd name="connsiteX11" fmla="*/ 17114 w 17858"/>
                      <a:gd name="connsiteY11" fmla="*/ 6325 h 7068"/>
                      <a:gd name="connsiteX12" fmla="*/ 16742 w 17858"/>
                      <a:gd name="connsiteY12" fmla="*/ 6697 h 7068"/>
                      <a:gd name="connsiteX13" fmla="*/ 16370 w 17858"/>
                      <a:gd name="connsiteY13" fmla="*/ 6697 h 7068"/>
                      <a:gd name="connsiteX14" fmla="*/ 15626 w 17858"/>
                      <a:gd name="connsiteY14" fmla="*/ 6697 h 7068"/>
                      <a:gd name="connsiteX15" fmla="*/ 15254 w 17858"/>
                      <a:gd name="connsiteY15" fmla="*/ 7069 h 7068"/>
                      <a:gd name="connsiteX16" fmla="*/ 14510 w 17858"/>
                      <a:gd name="connsiteY16" fmla="*/ 7069 h 7068"/>
                      <a:gd name="connsiteX17" fmla="*/ 14138 w 17858"/>
                      <a:gd name="connsiteY17" fmla="*/ 7069 h 70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7858" h="7068">
                        <a:moveTo>
                          <a:pt x="13766" y="7069"/>
                        </a:moveTo>
                        <a:lnTo>
                          <a:pt x="0" y="1116"/>
                        </a:lnTo>
                        <a:lnTo>
                          <a:pt x="372" y="744"/>
                        </a:lnTo>
                        <a:lnTo>
                          <a:pt x="744" y="744"/>
                        </a:lnTo>
                        <a:lnTo>
                          <a:pt x="1488" y="744"/>
                        </a:lnTo>
                        <a:lnTo>
                          <a:pt x="1860" y="744"/>
                        </a:lnTo>
                        <a:lnTo>
                          <a:pt x="2604" y="372"/>
                        </a:lnTo>
                        <a:lnTo>
                          <a:pt x="2976" y="372"/>
                        </a:lnTo>
                        <a:lnTo>
                          <a:pt x="3349" y="372"/>
                        </a:lnTo>
                        <a:lnTo>
                          <a:pt x="4093" y="0"/>
                        </a:lnTo>
                        <a:lnTo>
                          <a:pt x="17858" y="6325"/>
                        </a:lnTo>
                        <a:lnTo>
                          <a:pt x="17114" y="6325"/>
                        </a:lnTo>
                        <a:lnTo>
                          <a:pt x="16742" y="6697"/>
                        </a:lnTo>
                        <a:lnTo>
                          <a:pt x="16370" y="6697"/>
                        </a:lnTo>
                        <a:lnTo>
                          <a:pt x="15626" y="6697"/>
                        </a:lnTo>
                        <a:lnTo>
                          <a:pt x="15254" y="7069"/>
                        </a:lnTo>
                        <a:lnTo>
                          <a:pt x="14510" y="7069"/>
                        </a:lnTo>
                        <a:lnTo>
                          <a:pt x="14138" y="7069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35" name="Freeform: Shape 2834">
                    <a:extLst>
                      <a:ext uri="{FF2B5EF4-FFF2-40B4-BE49-F238E27FC236}">
                        <a16:creationId xmlns:a16="http://schemas.microsoft.com/office/drawing/2014/main" id="{4C17CFBA-407F-4E29-BC8D-C369D7B8EACA}"/>
                      </a:ext>
                    </a:extLst>
                  </p:cNvPr>
                  <p:cNvSpPr/>
                  <p:nvPr/>
                </p:nvSpPr>
                <p:spPr>
                  <a:xfrm>
                    <a:off x="6680860" y="4201372"/>
                    <a:ext cx="16369" cy="9301"/>
                  </a:xfrm>
                  <a:custGeom>
                    <a:avLst/>
                    <a:gdLst>
                      <a:gd name="connsiteX0" fmla="*/ 16370 w 16369"/>
                      <a:gd name="connsiteY0" fmla="*/ 9301 h 9301"/>
                      <a:gd name="connsiteX1" fmla="*/ 2604 w 16369"/>
                      <a:gd name="connsiteY1" fmla="*/ 2977 h 9301"/>
                      <a:gd name="connsiteX2" fmla="*/ 2232 w 16369"/>
                      <a:gd name="connsiteY2" fmla="*/ 2604 h 9301"/>
                      <a:gd name="connsiteX3" fmla="*/ 1860 w 16369"/>
                      <a:gd name="connsiteY3" fmla="*/ 2232 h 9301"/>
                      <a:gd name="connsiteX4" fmla="*/ 1488 w 16369"/>
                      <a:gd name="connsiteY4" fmla="*/ 1860 h 9301"/>
                      <a:gd name="connsiteX5" fmla="*/ 1488 w 16369"/>
                      <a:gd name="connsiteY5" fmla="*/ 1488 h 9301"/>
                      <a:gd name="connsiteX6" fmla="*/ 1116 w 16369"/>
                      <a:gd name="connsiteY6" fmla="*/ 1116 h 9301"/>
                      <a:gd name="connsiteX7" fmla="*/ 744 w 16369"/>
                      <a:gd name="connsiteY7" fmla="*/ 744 h 9301"/>
                      <a:gd name="connsiteX8" fmla="*/ 372 w 16369"/>
                      <a:gd name="connsiteY8" fmla="*/ 372 h 9301"/>
                      <a:gd name="connsiteX9" fmla="*/ 0 w 16369"/>
                      <a:gd name="connsiteY9" fmla="*/ 0 h 9301"/>
                      <a:gd name="connsiteX10" fmla="*/ 13766 w 16369"/>
                      <a:gd name="connsiteY10" fmla="*/ 6325 h 9301"/>
                      <a:gd name="connsiteX11" fmla="*/ 14138 w 16369"/>
                      <a:gd name="connsiteY11" fmla="*/ 6697 h 9301"/>
                      <a:gd name="connsiteX12" fmla="*/ 14510 w 16369"/>
                      <a:gd name="connsiteY12" fmla="*/ 7069 h 9301"/>
                      <a:gd name="connsiteX13" fmla="*/ 14882 w 16369"/>
                      <a:gd name="connsiteY13" fmla="*/ 7441 h 9301"/>
                      <a:gd name="connsiteX14" fmla="*/ 14882 w 16369"/>
                      <a:gd name="connsiteY14" fmla="*/ 7813 h 9301"/>
                      <a:gd name="connsiteX15" fmla="*/ 15254 w 16369"/>
                      <a:gd name="connsiteY15" fmla="*/ 8185 h 9301"/>
                      <a:gd name="connsiteX16" fmla="*/ 15626 w 16369"/>
                      <a:gd name="connsiteY16" fmla="*/ 8557 h 9301"/>
                      <a:gd name="connsiteX17" fmla="*/ 15998 w 16369"/>
                      <a:gd name="connsiteY17" fmla="*/ 8929 h 93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6369" h="9301">
                        <a:moveTo>
                          <a:pt x="16370" y="9301"/>
                        </a:moveTo>
                        <a:lnTo>
                          <a:pt x="2604" y="2977"/>
                        </a:lnTo>
                        <a:lnTo>
                          <a:pt x="2232" y="2604"/>
                        </a:lnTo>
                        <a:lnTo>
                          <a:pt x="1860" y="2232"/>
                        </a:lnTo>
                        <a:lnTo>
                          <a:pt x="1488" y="1860"/>
                        </a:lnTo>
                        <a:lnTo>
                          <a:pt x="1488" y="1488"/>
                        </a:lnTo>
                        <a:lnTo>
                          <a:pt x="1116" y="1116"/>
                        </a:lnTo>
                        <a:lnTo>
                          <a:pt x="744" y="744"/>
                        </a:lnTo>
                        <a:lnTo>
                          <a:pt x="372" y="372"/>
                        </a:lnTo>
                        <a:lnTo>
                          <a:pt x="0" y="0"/>
                        </a:lnTo>
                        <a:lnTo>
                          <a:pt x="13766" y="6325"/>
                        </a:lnTo>
                        <a:lnTo>
                          <a:pt x="14138" y="6697"/>
                        </a:lnTo>
                        <a:lnTo>
                          <a:pt x="14510" y="7069"/>
                        </a:lnTo>
                        <a:lnTo>
                          <a:pt x="14882" y="7441"/>
                        </a:lnTo>
                        <a:lnTo>
                          <a:pt x="14882" y="7813"/>
                        </a:lnTo>
                        <a:lnTo>
                          <a:pt x="15254" y="8185"/>
                        </a:lnTo>
                        <a:lnTo>
                          <a:pt x="15626" y="8557"/>
                        </a:lnTo>
                        <a:lnTo>
                          <a:pt x="15998" y="8929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36" name="Freeform: Shape 2835">
                    <a:extLst>
                      <a:ext uri="{FF2B5EF4-FFF2-40B4-BE49-F238E27FC236}">
                        <a16:creationId xmlns:a16="http://schemas.microsoft.com/office/drawing/2014/main" id="{B46168AF-0832-4198-A663-71DFA79D4244}"/>
                      </a:ext>
                    </a:extLst>
                  </p:cNvPr>
                  <p:cNvSpPr/>
                  <p:nvPr/>
                </p:nvSpPr>
                <p:spPr>
                  <a:xfrm>
                    <a:off x="6680860" y="4191327"/>
                    <a:ext cx="18974" cy="16369"/>
                  </a:xfrm>
                  <a:custGeom>
                    <a:avLst/>
                    <a:gdLst>
                      <a:gd name="connsiteX0" fmla="*/ 13766 w 18974"/>
                      <a:gd name="connsiteY0" fmla="*/ 16370 h 16369"/>
                      <a:gd name="connsiteX1" fmla="*/ 0 w 18974"/>
                      <a:gd name="connsiteY1" fmla="*/ 10045 h 16369"/>
                      <a:gd name="connsiteX2" fmla="*/ 744 w 18974"/>
                      <a:gd name="connsiteY2" fmla="*/ 8929 h 16369"/>
                      <a:gd name="connsiteX3" fmla="*/ 1488 w 18974"/>
                      <a:gd name="connsiteY3" fmla="*/ 7441 h 16369"/>
                      <a:gd name="connsiteX4" fmla="*/ 1860 w 18974"/>
                      <a:gd name="connsiteY4" fmla="*/ 6325 h 16369"/>
                      <a:gd name="connsiteX5" fmla="*/ 2604 w 18974"/>
                      <a:gd name="connsiteY5" fmla="*/ 4837 h 16369"/>
                      <a:gd name="connsiteX6" fmla="*/ 3348 w 18974"/>
                      <a:gd name="connsiteY6" fmla="*/ 3720 h 16369"/>
                      <a:gd name="connsiteX7" fmla="*/ 4092 w 18974"/>
                      <a:gd name="connsiteY7" fmla="*/ 2232 h 16369"/>
                      <a:gd name="connsiteX8" fmla="*/ 4465 w 18974"/>
                      <a:gd name="connsiteY8" fmla="*/ 1116 h 16369"/>
                      <a:gd name="connsiteX9" fmla="*/ 5209 w 18974"/>
                      <a:gd name="connsiteY9" fmla="*/ 0 h 16369"/>
                      <a:gd name="connsiteX10" fmla="*/ 18974 w 18974"/>
                      <a:gd name="connsiteY10" fmla="*/ 5953 h 16369"/>
                      <a:gd name="connsiteX11" fmla="*/ 18230 w 18974"/>
                      <a:gd name="connsiteY11" fmla="*/ 7441 h 16369"/>
                      <a:gd name="connsiteX12" fmla="*/ 17858 w 18974"/>
                      <a:gd name="connsiteY12" fmla="*/ 8557 h 16369"/>
                      <a:gd name="connsiteX13" fmla="*/ 17114 w 18974"/>
                      <a:gd name="connsiteY13" fmla="*/ 10045 h 16369"/>
                      <a:gd name="connsiteX14" fmla="*/ 16370 w 18974"/>
                      <a:gd name="connsiteY14" fmla="*/ 11161 h 16369"/>
                      <a:gd name="connsiteX15" fmla="*/ 15626 w 18974"/>
                      <a:gd name="connsiteY15" fmla="*/ 12278 h 16369"/>
                      <a:gd name="connsiteX16" fmla="*/ 15254 w 18974"/>
                      <a:gd name="connsiteY16" fmla="*/ 13766 h 16369"/>
                      <a:gd name="connsiteX17" fmla="*/ 14510 w 18974"/>
                      <a:gd name="connsiteY17" fmla="*/ 14882 h 16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8974" h="16369">
                        <a:moveTo>
                          <a:pt x="13766" y="16370"/>
                        </a:moveTo>
                        <a:lnTo>
                          <a:pt x="0" y="10045"/>
                        </a:lnTo>
                        <a:lnTo>
                          <a:pt x="744" y="8929"/>
                        </a:lnTo>
                        <a:lnTo>
                          <a:pt x="1488" y="7441"/>
                        </a:lnTo>
                        <a:lnTo>
                          <a:pt x="1860" y="6325"/>
                        </a:lnTo>
                        <a:lnTo>
                          <a:pt x="2604" y="4837"/>
                        </a:lnTo>
                        <a:lnTo>
                          <a:pt x="3348" y="3720"/>
                        </a:lnTo>
                        <a:lnTo>
                          <a:pt x="4092" y="2232"/>
                        </a:lnTo>
                        <a:lnTo>
                          <a:pt x="4465" y="1116"/>
                        </a:lnTo>
                        <a:lnTo>
                          <a:pt x="5209" y="0"/>
                        </a:lnTo>
                        <a:lnTo>
                          <a:pt x="18974" y="5953"/>
                        </a:lnTo>
                        <a:lnTo>
                          <a:pt x="18230" y="7441"/>
                        </a:lnTo>
                        <a:lnTo>
                          <a:pt x="17858" y="8557"/>
                        </a:lnTo>
                        <a:lnTo>
                          <a:pt x="17114" y="10045"/>
                        </a:lnTo>
                        <a:lnTo>
                          <a:pt x="16370" y="11161"/>
                        </a:lnTo>
                        <a:lnTo>
                          <a:pt x="15626" y="12278"/>
                        </a:lnTo>
                        <a:lnTo>
                          <a:pt x="15254" y="13766"/>
                        </a:lnTo>
                        <a:lnTo>
                          <a:pt x="14510" y="14882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37" name="Freeform: Shape 2836">
                    <a:extLst>
                      <a:ext uri="{FF2B5EF4-FFF2-40B4-BE49-F238E27FC236}">
                        <a16:creationId xmlns:a16="http://schemas.microsoft.com/office/drawing/2014/main" id="{8883B179-7129-4FD2-809B-D9D547ECE00D}"/>
                      </a:ext>
                    </a:extLst>
                  </p:cNvPr>
                  <p:cNvSpPr/>
                  <p:nvPr/>
                </p:nvSpPr>
                <p:spPr>
                  <a:xfrm>
                    <a:off x="6686068" y="4191327"/>
                    <a:ext cx="15998" cy="6324"/>
                  </a:xfrm>
                  <a:custGeom>
                    <a:avLst/>
                    <a:gdLst>
                      <a:gd name="connsiteX0" fmla="*/ 13766 w 15998"/>
                      <a:gd name="connsiteY0" fmla="*/ 5953 h 6324"/>
                      <a:gd name="connsiteX1" fmla="*/ 0 w 15998"/>
                      <a:gd name="connsiteY1" fmla="*/ 0 h 6324"/>
                      <a:gd name="connsiteX2" fmla="*/ 372 w 15998"/>
                      <a:gd name="connsiteY2" fmla="*/ 0 h 6324"/>
                      <a:gd name="connsiteX3" fmla="*/ 372 w 15998"/>
                      <a:gd name="connsiteY3" fmla="*/ 0 h 6324"/>
                      <a:gd name="connsiteX4" fmla="*/ 744 w 15998"/>
                      <a:gd name="connsiteY4" fmla="*/ 0 h 6324"/>
                      <a:gd name="connsiteX5" fmla="*/ 1116 w 15998"/>
                      <a:gd name="connsiteY5" fmla="*/ 0 h 6324"/>
                      <a:gd name="connsiteX6" fmla="*/ 1488 w 15998"/>
                      <a:gd name="connsiteY6" fmla="*/ 0 h 6324"/>
                      <a:gd name="connsiteX7" fmla="*/ 1488 w 15998"/>
                      <a:gd name="connsiteY7" fmla="*/ 0 h 6324"/>
                      <a:gd name="connsiteX8" fmla="*/ 1860 w 15998"/>
                      <a:gd name="connsiteY8" fmla="*/ 0 h 6324"/>
                      <a:gd name="connsiteX9" fmla="*/ 2232 w 15998"/>
                      <a:gd name="connsiteY9" fmla="*/ 0 h 6324"/>
                      <a:gd name="connsiteX10" fmla="*/ 15998 w 15998"/>
                      <a:gd name="connsiteY10" fmla="*/ 6325 h 6324"/>
                      <a:gd name="connsiteX11" fmla="*/ 15626 w 15998"/>
                      <a:gd name="connsiteY11" fmla="*/ 6325 h 6324"/>
                      <a:gd name="connsiteX12" fmla="*/ 15254 w 15998"/>
                      <a:gd name="connsiteY12" fmla="*/ 6325 h 6324"/>
                      <a:gd name="connsiteX13" fmla="*/ 15254 w 15998"/>
                      <a:gd name="connsiteY13" fmla="*/ 6325 h 6324"/>
                      <a:gd name="connsiteX14" fmla="*/ 14882 w 15998"/>
                      <a:gd name="connsiteY14" fmla="*/ 6325 h 6324"/>
                      <a:gd name="connsiteX15" fmla="*/ 14510 w 15998"/>
                      <a:gd name="connsiteY15" fmla="*/ 6325 h 6324"/>
                      <a:gd name="connsiteX16" fmla="*/ 14138 w 15998"/>
                      <a:gd name="connsiteY16" fmla="*/ 6325 h 6324"/>
                      <a:gd name="connsiteX17" fmla="*/ 14138 w 15998"/>
                      <a:gd name="connsiteY17" fmla="*/ 6325 h 63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5998" h="6324">
                        <a:moveTo>
                          <a:pt x="13766" y="5953"/>
                        </a:moveTo>
                        <a:lnTo>
                          <a:pt x="0" y="0"/>
                        </a:lnTo>
                        <a:lnTo>
                          <a:pt x="372" y="0"/>
                        </a:lnTo>
                        <a:lnTo>
                          <a:pt x="372" y="0"/>
                        </a:lnTo>
                        <a:lnTo>
                          <a:pt x="744" y="0"/>
                        </a:lnTo>
                        <a:lnTo>
                          <a:pt x="1116" y="0"/>
                        </a:lnTo>
                        <a:lnTo>
                          <a:pt x="1488" y="0"/>
                        </a:lnTo>
                        <a:lnTo>
                          <a:pt x="1488" y="0"/>
                        </a:lnTo>
                        <a:lnTo>
                          <a:pt x="1860" y="0"/>
                        </a:lnTo>
                        <a:lnTo>
                          <a:pt x="2232" y="0"/>
                        </a:lnTo>
                        <a:lnTo>
                          <a:pt x="15998" y="6325"/>
                        </a:lnTo>
                        <a:lnTo>
                          <a:pt x="15626" y="6325"/>
                        </a:lnTo>
                        <a:lnTo>
                          <a:pt x="15254" y="6325"/>
                        </a:lnTo>
                        <a:lnTo>
                          <a:pt x="15254" y="6325"/>
                        </a:lnTo>
                        <a:lnTo>
                          <a:pt x="14882" y="6325"/>
                        </a:lnTo>
                        <a:lnTo>
                          <a:pt x="14510" y="6325"/>
                        </a:lnTo>
                        <a:lnTo>
                          <a:pt x="14138" y="6325"/>
                        </a:lnTo>
                        <a:lnTo>
                          <a:pt x="14138" y="632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38" name="Freeform: Shape 2837">
                    <a:extLst>
                      <a:ext uri="{FF2B5EF4-FFF2-40B4-BE49-F238E27FC236}">
                        <a16:creationId xmlns:a16="http://schemas.microsoft.com/office/drawing/2014/main" id="{811C819A-2210-4C6E-9FBA-97850BAA713A}"/>
                      </a:ext>
                    </a:extLst>
                  </p:cNvPr>
                  <p:cNvSpPr/>
                  <p:nvPr/>
                </p:nvSpPr>
                <p:spPr>
                  <a:xfrm>
                    <a:off x="6687185" y="4189094"/>
                    <a:ext cx="14881" cy="8557"/>
                  </a:xfrm>
                  <a:custGeom>
                    <a:avLst/>
                    <a:gdLst>
                      <a:gd name="connsiteX0" fmla="*/ 14882 w 14881"/>
                      <a:gd name="connsiteY0" fmla="*/ 8557 h 8557"/>
                      <a:gd name="connsiteX1" fmla="*/ 1116 w 14881"/>
                      <a:gd name="connsiteY1" fmla="*/ 2232 h 8557"/>
                      <a:gd name="connsiteX2" fmla="*/ 744 w 14881"/>
                      <a:gd name="connsiteY2" fmla="*/ 1860 h 8557"/>
                      <a:gd name="connsiteX3" fmla="*/ 744 w 14881"/>
                      <a:gd name="connsiteY3" fmla="*/ 1860 h 8557"/>
                      <a:gd name="connsiteX4" fmla="*/ 744 w 14881"/>
                      <a:gd name="connsiteY4" fmla="*/ 1488 h 8557"/>
                      <a:gd name="connsiteX5" fmla="*/ 744 w 14881"/>
                      <a:gd name="connsiteY5" fmla="*/ 1116 h 8557"/>
                      <a:gd name="connsiteX6" fmla="*/ 372 w 14881"/>
                      <a:gd name="connsiteY6" fmla="*/ 744 h 8557"/>
                      <a:gd name="connsiteX7" fmla="*/ 372 w 14881"/>
                      <a:gd name="connsiteY7" fmla="*/ 744 h 8557"/>
                      <a:gd name="connsiteX8" fmla="*/ 372 w 14881"/>
                      <a:gd name="connsiteY8" fmla="*/ 372 h 8557"/>
                      <a:gd name="connsiteX9" fmla="*/ 0 w 14881"/>
                      <a:gd name="connsiteY9" fmla="*/ 0 h 8557"/>
                      <a:gd name="connsiteX10" fmla="*/ 13766 w 14881"/>
                      <a:gd name="connsiteY10" fmla="*/ 6325 h 8557"/>
                      <a:gd name="connsiteX11" fmla="*/ 13766 w 14881"/>
                      <a:gd name="connsiteY11" fmla="*/ 6697 h 8557"/>
                      <a:gd name="connsiteX12" fmla="*/ 14138 w 14881"/>
                      <a:gd name="connsiteY12" fmla="*/ 6697 h 8557"/>
                      <a:gd name="connsiteX13" fmla="*/ 14138 w 14881"/>
                      <a:gd name="connsiteY13" fmla="*/ 7069 h 8557"/>
                      <a:gd name="connsiteX14" fmla="*/ 14138 w 14881"/>
                      <a:gd name="connsiteY14" fmla="*/ 7441 h 8557"/>
                      <a:gd name="connsiteX15" fmla="*/ 14510 w 14881"/>
                      <a:gd name="connsiteY15" fmla="*/ 7813 h 8557"/>
                      <a:gd name="connsiteX16" fmla="*/ 14510 w 14881"/>
                      <a:gd name="connsiteY16" fmla="*/ 7813 h 8557"/>
                      <a:gd name="connsiteX17" fmla="*/ 14510 w 14881"/>
                      <a:gd name="connsiteY17" fmla="*/ 8185 h 85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4881" h="8557">
                        <a:moveTo>
                          <a:pt x="14882" y="8557"/>
                        </a:moveTo>
                        <a:lnTo>
                          <a:pt x="1116" y="2232"/>
                        </a:lnTo>
                        <a:lnTo>
                          <a:pt x="744" y="1860"/>
                        </a:lnTo>
                        <a:lnTo>
                          <a:pt x="744" y="1860"/>
                        </a:lnTo>
                        <a:lnTo>
                          <a:pt x="744" y="1488"/>
                        </a:lnTo>
                        <a:lnTo>
                          <a:pt x="744" y="1116"/>
                        </a:lnTo>
                        <a:lnTo>
                          <a:pt x="372" y="744"/>
                        </a:lnTo>
                        <a:lnTo>
                          <a:pt x="372" y="744"/>
                        </a:lnTo>
                        <a:lnTo>
                          <a:pt x="372" y="372"/>
                        </a:lnTo>
                        <a:lnTo>
                          <a:pt x="0" y="0"/>
                        </a:lnTo>
                        <a:lnTo>
                          <a:pt x="13766" y="6325"/>
                        </a:lnTo>
                        <a:lnTo>
                          <a:pt x="13766" y="6697"/>
                        </a:lnTo>
                        <a:lnTo>
                          <a:pt x="14138" y="6697"/>
                        </a:lnTo>
                        <a:lnTo>
                          <a:pt x="14138" y="7069"/>
                        </a:lnTo>
                        <a:lnTo>
                          <a:pt x="14138" y="7441"/>
                        </a:lnTo>
                        <a:lnTo>
                          <a:pt x="14510" y="7813"/>
                        </a:lnTo>
                        <a:lnTo>
                          <a:pt x="14510" y="7813"/>
                        </a:lnTo>
                        <a:lnTo>
                          <a:pt x="14510" y="818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39" name="Freeform: Shape 2838">
                    <a:extLst>
                      <a:ext uri="{FF2B5EF4-FFF2-40B4-BE49-F238E27FC236}">
                        <a16:creationId xmlns:a16="http://schemas.microsoft.com/office/drawing/2014/main" id="{3E6BF324-0E12-4C1F-801C-9CA53CA1DBD3}"/>
                      </a:ext>
                    </a:extLst>
                  </p:cNvPr>
                  <p:cNvSpPr/>
                  <p:nvPr/>
                </p:nvSpPr>
                <p:spPr>
                  <a:xfrm>
                    <a:off x="6694626" y="4178305"/>
                    <a:ext cx="14137" cy="8557"/>
                  </a:xfrm>
                  <a:custGeom>
                    <a:avLst/>
                    <a:gdLst>
                      <a:gd name="connsiteX0" fmla="*/ 14138 w 14137"/>
                      <a:gd name="connsiteY0" fmla="*/ 8557 h 8557"/>
                      <a:gd name="connsiteX1" fmla="*/ 372 w 14137"/>
                      <a:gd name="connsiteY1" fmla="*/ 2232 h 8557"/>
                      <a:gd name="connsiteX2" fmla="*/ 372 w 14137"/>
                      <a:gd name="connsiteY2" fmla="*/ 1860 h 8557"/>
                      <a:gd name="connsiteX3" fmla="*/ 0 w 14137"/>
                      <a:gd name="connsiteY3" fmla="*/ 1860 h 8557"/>
                      <a:gd name="connsiteX4" fmla="*/ 0 w 14137"/>
                      <a:gd name="connsiteY4" fmla="*/ 1488 h 8557"/>
                      <a:gd name="connsiteX5" fmla="*/ 0 w 14137"/>
                      <a:gd name="connsiteY5" fmla="*/ 1116 h 8557"/>
                      <a:gd name="connsiteX6" fmla="*/ 0 w 14137"/>
                      <a:gd name="connsiteY6" fmla="*/ 1116 h 8557"/>
                      <a:gd name="connsiteX7" fmla="*/ 0 w 14137"/>
                      <a:gd name="connsiteY7" fmla="*/ 744 h 8557"/>
                      <a:gd name="connsiteX8" fmla="*/ 0 w 14137"/>
                      <a:gd name="connsiteY8" fmla="*/ 372 h 8557"/>
                      <a:gd name="connsiteX9" fmla="*/ 0 w 14137"/>
                      <a:gd name="connsiteY9" fmla="*/ 0 h 8557"/>
                      <a:gd name="connsiteX10" fmla="*/ 13766 w 14137"/>
                      <a:gd name="connsiteY10" fmla="*/ 6325 h 8557"/>
                      <a:gd name="connsiteX11" fmla="*/ 13766 w 14137"/>
                      <a:gd name="connsiteY11" fmla="*/ 6697 h 8557"/>
                      <a:gd name="connsiteX12" fmla="*/ 13766 w 14137"/>
                      <a:gd name="connsiteY12" fmla="*/ 6697 h 8557"/>
                      <a:gd name="connsiteX13" fmla="*/ 13766 w 14137"/>
                      <a:gd name="connsiteY13" fmla="*/ 7069 h 8557"/>
                      <a:gd name="connsiteX14" fmla="*/ 13766 w 14137"/>
                      <a:gd name="connsiteY14" fmla="*/ 7441 h 8557"/>
                      <a:gd name="connsiteX15" fmla="*/ 13766 w 14137"/>
                      <a:gd name="connsiteY15" fmla="*/ 7813 h 8557"/>
                      <a:gd name="connsiteX16" fmla="*/ 13766 w 14137"/>
                      <a:gd name="connsiteY16" fmla="*/ 7813 h 8557"/>
                      <a:gd name="connsiteX17" fmla="*/ 13766 w 14137"/>
                      <a:gd name="connsiteY17" fmla="*/ 8185 h 85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4137" h="8557">
                        <a:moveTo>
                          <a:pt x="14138" y="8557"/>
                        </a:moveTo>
                        <a:lnTo>
                          <a:pt x="372" y="2232"/>
                        </a:lnTo>
                        <a:lnTo>
                          <a:pt x="372" y="1860"/>
                        </a:lnTo>
                        <a:lnTo>
                          <a:pt x="0" y="1860"/>
                        </a:lnTo>
                        <a:lnTo>
                          <a:pt x="0" y="1488"/>
                        </a:lnTo>
                        <a:lnTo>
                          <a:pt x="0" y="1116"/>
                        </a:lnTo>
                        <a:lnTo>
                          <a:pt x="0" y="1116"/>
                        </a:lnTo>
                        <a:lnTo>
                          <a:pt x="0" y="744"/>
                        </a:lnTo>
                        <a:lnTo>
                          <a:pt x="0" y="372"/>
                        </a:lnTo>
                        <a:lnTo>
                          <a:pt x="0" y="0"/>
                        </a:lnTo>
                        <a:lnTo>
                          <a:pt x="13766" y="6325"/>
                        </a:lnTo>
                        <a:lnTo>
                          <a:pt x="13766" y="6697"/>
                        </a:lnTo>
                        <a:lnTo>
                          <a:pt x="13766" y="6697"/>
                        </a:lnTo>
                        <a:lnTo>
                          <a:pt x="13766" y="7069"/>
                        </a:lnTo>
                        <a:lnTo>
                          <a:pt x="13766" y="7441"/>
                        </a:lnTo>
                        <a:lnTo>
                          <a:pt x="13766" y="7813"/>
                        </a:lnTo>
                        <a:lnTo>
                          <a:pt x="13766" y="7813"/>
                        </a:lnTo>
                        <a:lnTo>
                          <a:pt x="13766" y="818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40" name="Freeform: Shape 2839">
                    <a:extLst>
                      <a:ext uri="{FF2B5EF4-FFF2-40B4-BE49-F238E27FC236}">
                        <a16:creationId xmlns:a16="http://schemas.microsoft.com/office/drawing/2014/main" id="{CEB40C2C-4073-4098-8A3E-9B0ACB087EC1}"/>
                      </a:ext>
                    </a:extLst>
                  </p:cNvPr>
                  <p:cNvSpPr/>
                  <p:nvPr/>
                </p:nvSpPr>
                <p:spPr>
                  <a:xfrm>
                    <a:off x="6687185" y="4179793"/>
                    <a:ext cx="20090" cy="15626"/>
                  </a:xfrm>
                  <a:custGeom>
                    <a:avLst/>
                    <a:gdLst>
                      <a:gd name="connsiteX0" fmla="*/ 13766 w 20090"/>
                      <a:gd name="connsiteY0" fmla="*/ 15626 h 15626"/>
                      <a:gd name="connsiteX1" fmla="*/ 0 w 20090"/>
                      <a:gd name="connsiteY1" fmla="*/ 9301 h 15626"/>
                      <a:gd name="connsiteX2" fmla="*/ 744 w 20090"/>
                      <a:gd name="connsiteY2" fmla="*/ 8185 h 15626"/>
                      <a:gd name="connsiteX3" fmla="*/ 1488 w 20090"/>
                      <a:gd name="connsiteY3" fmla="*/ 7069 h 15626"/>
                      <a:gd name="connsiteX4" fmla="*/ 2232 w 20090"/>
                      <a:gd name="connsiteY4" fmla="*/ 5953 h 15626"/>
                      <a:gd name="connsiteX5" fmla="*/ 3348 w 20090"/>
                      <a:gd name="connsiteY5" fmla="*/ 4837 h 15626"/>
                      <a:gd name="connsiteX6" fmla="*/ 4092 w 20090"/>
                      <a:gd name="connsiteY6" fmla="*/ 3720 h 15626"/>
                      <a:gd name="connsiteX7" fmla="*/ 4837 w 20090"/>
                      <a:gd name="connsiteY7" fmla="*/ 2232 h 15626"/>
                      <a:gd name="connsiteX8" fmla="*/ 5581 w 20090"/>
                      <a:gd name="connsiteY8" fmla="*/ 1116 h 15626"/>
                      <a:gd name="connsiteX9" fmla="*/ 6325 w 20090"/>
                      <a:gd name="connsiteY9" fmla="*/ 0 h 15626"/>
                      <a:gd name="connsiteX10" fmla="*/ 20090 w 20090"/>
                      <a:gd name="connsiteY10" fmla="*/ 6325 h 15626"/>
                      <a:gd name="connsiteX11" fmla="*/ 19346 w 20090"/>
                      <a:gd name="connsiteY11" fmla="*/ 7441 h 15626"/>
                      <a:gd name="connsiteX12" fmla="*/ 18602 w 20090"/>
                      <a:gd name="connsiteY12" fmla="*/ 8557 h 15626"/>
                      <a:gd name="connsiteX13" fmla="*/ 17858 w 20090"/>
                      <a:gd name="connsiteY13" fmla="*/ 9673 h 15626"/>
                      <a:gd name="connsiteX14" fmla="*/ 16742 w 20090"/>
                      <a:gd name="connsiteY14" fmla="*/ 10789 h 15626"/>
                      <a:gd name="connsiteX15" fmla="*/ 15998 w 20090"/>
                      <a:gd name="connsiteY15" fmla="*/ 12278 h 15626"/>
                      <a:gd name="connsiteX16" fmla="*/ 15254 w 20090"/>
                      <a:gd name="connsiteY16" fmla="*/ 13394 h 15626"/>
                      <a:gd name="connsiteX17" fmla="*/ 14510 w 20090"/>
                      <a:gd name="connsiteY17" fmla="*/ 14510 h 156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20090" h="15626">
                        <a:moveTo>
                          <a:pt x="13766" y="15626"/>
                        </a:moveTo>
                        <a:lnTo>
                          <a:pt x="0" y="9301"/>
                        </a:lnTo>
                        <a:lnTo>
                          <a:pt x="744" y="8185"/>
                        </a:lnTo>
                        <a:lnTo>
                          <a:pt x="1488" y="7069"/>
                        </a:lnTo>
                        <a:lnTo>
                          <a:pt x="2232" y="5953"/>
                        </a:lnTo>
                        <a:lnTo>
                          <a:pt x="3348" y="4837"/>
                        </a:lnTo>
                        <a:lnTo>
                          <a:pt x="4092" y="3720"/>
                        </a:lnTo>
                        <a:lnTo>
                          <a:pt x="4837" y="2232"/>
                        </a:lnTo>
                        <a:lnTo>
                          <a:pt x="5581" y="1116"/>
                        </a:lnTo>
                        <a:lnTo>
                          <a:pt x="6325" y="0"/>
                        </a:lnTo>
                        <a:lnTo>
                          <a:pt x="20090" y="6325"/>
                        </a:lnTo>
                        <a:lnTo>
                          <a:pt x="19346" y="7441"/>
                        </a:lnTo>
                        <a:lnTo>
                          <a:pt x="18602" y="8557"/>
                        </a:lnTo>
                        <a:lnTo>
                          <a:pt x="17858" y="9673"/>
                        </a:lnTo>
                        <a:lnTo>
                          <a:pt x="16742" y="10789"/>
                        </a:lnTo>
                        <a:lnTo>
                          <a:pt x="15998" y="12278"/>
                        </a:lnTo>
                        <a:lnTo>
                          <a:pt x="15254" y="13394"/>
                        </a:lnTo>
                        <a:lnTo>
                          <a:pt x="14510" y="14510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41" name="Freeform: Shape 2840">
                    <a:extLst>
                      <a:ext uri="{FF2B5EF4-FFF2-40B4-BE49-F238E27FC236}">
                        <a16:creationId xmlns:a16="http://schemas.microsoft.com/office/drawing/2014/main" id="{5E8D85B9-6F13-495D-A4C6-E834205DD28F}"/>
                      </a:ext>
                    </a:extLst>
                  </p:cNvPr>
                  <p:cNvSpPr/>
                  <p:nvPr/>
                </p:nvSpPr>
                <p:spPr>
                  <a:xfrm>
                    <a:off x="6702810" y="4168632"/>
                    <a:ext cx="13765" cy="9301"/>
                  </a:xfrm>
                  <a:custGeom>
                    <a:avLst/>
                    <a:gdLst>
                      <a:gd name="connsiteX0" fmla="*/ 13766 w 13765"/>
                      <a:gd name="connsiteY0" fmla="*/ 9301 h 9301"/>
                      <a:gd name="connsiteX1" fmla="*/ 372 w 13765"/>
                      <a:gd name="connsiteY1" fmla="*/ 2976 h 9301"/>
                      <a:gd name="connsiteX2" fmla="*/ 372 w 13765"/>
                      <a:gd name="connsiteY2" fmla="*/ 2604 h 9301"/>
                      <a:gd name="connsiteX3" fmla="*/ 0 w 13765"/>
                      <a:gd name="connsiteY3" fmla="*/ 2232 h 9301"/>
                      <a:gd name="connsiteX4" fmla="*/ 0 w 13765"/>
                      <a:gd name="connsiteY4" fmla="*/ 1860 h 9301"/>
                      <a:gd name="connsiteX5" fmla="*/ 0 w 13765"/>
                      <a:gd name="connsiteY5" fmla="*/ 1488 h 9301"/>
                      <a:gd name="connsiteX6" fmla="*/ 0 w 13765"/>
                      <a:gd name="connsiteY6" fmla="*/ 1116 h 9301"/>
                      <a:gd name="connsiteX7" fmla="*/ 0 w 13765"/>
                      <a:gd name="connsiteY7" fmla="*/ 744 h 9301"/>
                      <a:gd name="connsiteX8" fmla="*/ 0 w 13765"/>
                      <a:gd name="connsiteY8" fmla="*/ 372 h 9301"/>
                      <a:gd name="connsiteX9" fmla="*/ 0 w 13765"/>
                      <a:gd name="connsiteY9" fmla="*/ 0 h 9301"/>
                      <a:gd name="connsiteX10" fmla="*/ 13766 w 13765"/>
                      <a:gd name="connsiteY10" fmla="*/ 6325 h 9301"/>
                      <a:gd name="connsiteX11" fmla="*/ 13766 w 13765"/>
                      <a:gd name="connsiteY11" fmla="*/ 6697 h 9301"/>
                      <a:gd name="connsiteX12" fmla="*/ 13766 w 13765"/>
                      <a:gd name="connsiteY12" fmla="*/ 7069 h 9301"/>
                      <a:gd name="connsiteX13" fmla="*/ 13766 w 13765"/>
                      <a:gd name="connsiteY13" fmla="*/ 7441 h 9301"/>
                      <a:gd name="connsiteX14" fmla="*/ 13766 w 13765"/>
                      <a:gd name="connsiteY14" fmla="*/ 7813 h 9301"/>
                      <a:gd name="connsiteX15" fmla="*/ 13766 w 13765"/>
                      <a:gd name="connsiteY15" fmla="*/ 8185 h 9301"/>
                      <a:gd name="connsiteX16" fmla="*/ 13766 w 13765"/>
                      <a:gd name="connsiteY16" fmla="*/ 8557 h 9301"/>
                      <a:gd name="connsiteX17" fmla="*/ 13766 w 13765"/>
                      <a:gd name="connsiteY17" fmla="*/ 8929 h 93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3765" h="9301">
                        <a:moveTo>
                          <a:pt x="13766" y="9301"/>
                        </a:moveTo>
                        <a:lnTo>
                          <a:pt x="372" y="2976"/>
                        </a:lnTo>
                        <a:lnTo>
                          <a:pt x="372" y="2604"/>
                        </a:lnTo>
                        <a:lnTo>
                          <a:pt x="0" y="2232"/>
                        </a:lnTo>
                        <a:lnTo>
                          <a:pt x="0" y="1860"/>
                        </a:lnTo>
                        <a:lnTo>
                          <a:pt x="0" y="1488"/>
                        </a:lnTo>
                        <a:lnTo>
                          <a:pt x="0" y="1116"/>
                        </a:lnTo>
                        <a:lnTo>
                          <a:pt x="0" y="744"/>
                        </a:lnTo>
                        <a:lnTo>
                          <a:pt x="0" y="372"/>
                        </a:lnTo>
                        <a:lnTo>
                          <a:pt x="0" y="0"/>
                        </a:lnTo>
                        <a:lnTo>
                          <a:pt x="13766" y="6325"/>
                        </a:lnTo>
                        <a:lnTo>
                          <a:pt x="13766" y="6697"/>
                        </a:lnTo>
                        <a:lnTo>
                          <a:pt x="13766" y="7069"/>
                        </a:lnTo>
                        <a:lnTo>
                          <a:pt x="13766" y="7441"/>
                        </a:lnTo>
                        <a:lnTo>
                          <a:pt x="13766" y="7813"/>
                        </a:lnTo>
                        <a:lnTo>
                          <a:pt x="13766" y="8185"/>
                        </a:lnTo>
                        <a:lnTo>
                          <a:pt x="13766" y="8557"/>
                        </a:lnTo>
                        <a:lnTo>
                          <a:pt x="13766" y="8929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42" name="Freeform: Shape 2841">
                    <a:extLst>
                      <a:ext uri="{FF2B5EF4-FFF2-40B4-BE49-F238E27FC236}">
                        <a16:creationId xmlns:a16="http://schemas.microsoft.com/office/drawing/2014/main" id="{4D532071-2DE8-405C-9181-3E0FEE97E630}"/>
                      </a:ext>
                    </a:extLst>
                  </p:cNvPr>
                  <p:cNvSpPr/>
                  <p:nvPr/>
                </p:nvSpPr>
                <p:spPr>
                  <a:xfrm>
                    <a:off x="6694626" y="4170492"/>
                    <a:ext cx="20462" cy="14137"/>
                  </a:xfrm>
                  <a:custGeom>
                    <a:avLst/>
                    <a:gdLst>
                      <a:gd name="connsiteX0" fmla="*/ 13766 w 20462"/>
                      <a:gd name="connsiteY0" fmla="*/ 14138 h 14137"/>
                      <a:gd name="connsiteX1" fmla="*/ 0 w 20462"/>
                      <a:gd name="connsiteY1" fmla="*/ 7813 h 14137"/>
                      <a:gd name="connsiteX2" fmla="*/ 744 w 20462"/>
                      <a:gd name="connsiteY2" fmla="*/ 7069 h 14137"/>
                      <a:gd name="connsiteX3" fmla="*/ 1488 w 20462"/>
                      <a:gd name="connsiteY3" fmla="*/ 5953 h 14137"/>
                      <a:gd name="connsiteX4" fmla="*/ 2604 w 20462"/>
                      <a:gd name="connsiteY4" fmla="*/ 4837 h 14137"/>
                      <a:gd name="connsiteX5" fmla="*/ 3348 w 20462"/>
                      <a:gd name="connsiteY5" fmla="*/ 3720 h 14137"/>
                      <a:gd name="connsiteX6" fmla="*/ 4092 w 20462"/>
                      <a:gd name="connsiteY6" fmla="*/ 2976 h 14137"/>
                      <a:gd name="connsiteX7" fmla="*/ 5209 w 20462"/>
                      <a:gd name="connsiteY7" fmla="*/ 1860 h 14137"/>
                      <a:gd name="connsiteX8" fmla="*/ 5953 w 20462"/>
                      <a:gd name="connsiteY8" fmla="*/ 744 h 14137"/>
                      <a:gd name="connsiteX9" fmla="*/ 6697 w 20462"/>
                      <a:gd name="connsiteY9" fmla="*/ 0 h 14137"/>
                      <a:gd name="connsiteX10" fmla="*/ 20463 w 20462"/>
                      <a:gd name="connsiteY10" fmla="*/ 5953 h 14137"/>
                      <a:gd name="connsiteX11" fmla="*/ 19719 w 20462"/>
                      <a:gd name="connsiteY11" fmla="*/ 7069 h 14137"/>
                      <a:gd name="connsiteX12" fmla="*/ 18974 w 20462"/>
                      <a:gd name="connsiteY12" fmla="*/ 8185 h 14137"/>
                      <a:gd name="connsiteX13" fmla="*/ 17858 w 20462"/>
                      <a:gd name="connsiteY13" fmla="*/ 8929 h 14137"/>
                      <a:gd name="connsiteX14" fmla="*/ 17114 w 20462"/>
                      <a:gd name="connsiteY14" fmla="*/ 10045 h 14137"/>
                      <a:gd name="connsiteX15" fmla="*/ 16370 w 20462"/>
                      <a:gd name="connsiteY15" fmla="*/ 11161 h 14137"/>
                      <a:gd name="connsiteX16" fmla="*/ 15254 w 20462"/>
                      <a:gd name="connsiteY16" fmla="*/ 12278 h 14137"/>
                      <a:gd name="connsiteX17" fmla="*/ 14510 w 20462"/>
                      <a:gd name="connsiteY17" fmla="*/ 13022 h 141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20462" h="14137">
                        <a:moveTo>
                          <a:pt x="13766" y="14138"/>
                        </a:moveTo>
                        <a:lnTo>
                          <a:pt x="0" y="7813"/>
                        </a:lnTo>
                        <a:lnTo>
                          <a:pt x="744" y="7069"/>
                        </a:lnTo>
                        <a:lnTo>
                          <a:pt x="1488" y="5953"/>
                        </a:lnTo>
                        <a:lnTo>
                          <a:pt x="2604" y="4837"/>
                        </a:lnTo>
                        <a:lnTo>
                          <a:pt x="3348" y="3720"/>
                        </a:lnTo>
                        <a:lnTo>
                          <a:pt x="4092" y="2976"/>
                        </a:lnTo>
                        <a:lnTo>
                          <a:pt x="5209" y="1860"/>
                        </a:lnTo>
                        <a:lnTo>
                          <a:pt x="5953" y="744"/>
                        </a:lnTo>
                        <a:lnTo>
                          <a:pt x="6697" y="0"/>
                        </a:lnTo>
                        <a:lnTo>
                          <a:pt x="20463" y="5953"/>
                        </a:lnTo>
                        <a:lnTo>
                          <a:pt x="19719" y="7069"/>
                        </a:lnTo>
                        <a:lnTo>
                          <a:pt x="18974" y="8185"/>
                        </a:lnTo>
                        <a:lnTo>
                          <a:pt x="17858" y="8929"/>
                        </a:lnTo>
                        <a:lnTo>
                          <a:pt x="17114" y="10045"/>
                        </a:lnTo>
                        <a:lnTo>
                          <a:pt x="16370" y="11161"/>
                        </a:lnTo>
                        <a:lnTo>
                          <a:pt x="15254" y="12278"/>
                        </a:lnTo>
                        <a:lnTo>
                          <a:pt x="14510" y="13022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43" name="Freeform: Shape 2842">
                    <a:extLst>
                      <a:ext uri="{FF2B5EF4-FFF2-40B4-BE49-F238E27FC236}">
                        <a16:creationId xmlns:a16="http://schemas.microsoft.com/office/drawing/2014/main" id="{74AE6A50-1CE7-4C3B-8D6D-D83B8C2EC9F6}"/>
                      </a:ext>
                    </a:extLst>
                  </p:cNvPr>
                  <p:cNvSpPr/>
                  <p:nvPr/>
                </p:nvSpPr>
                <p:spPr>
                  <a:xfrm>
                    <a:off x="6711740" y="4160447"/>
                    <a:ext cx="14137" cy="10045"/>
                  </a:xfrm>
                  <a:custGeom>
                    <a:avLst/>
                    <a:gdLst>
                      <a:gd name="connsiteX0" fmla="*/ 13766 w 14137"/>
                      <a:gd name="connsiteY0" fmla="*/ 10045 h 10045"/>
                      <a:gd name="connsiteX1" fmla="*/ 0 w 14137"/>
                      <a:gd name="connsiteY1" fmla="*/ 3720 h 10045"/>
                      <a:gd name="connsiteX2" fmla="*/ 0 w 14137"/>
                      <a:gd name="connsiteY2" fmla="*/ 3349 h 10045"/>
                      <a:gd name="connsiteX3" fmla="*/ 372 w 14137"/>
                      <a:gd name="connsiteY3" fmla="*/ 2977 h 10045"/>
                      <a:gd name="connsiteX4" fmla="*/ 372 w 14137"/>
                      <a:gd name="connsiteY4" fmla="*/ 2232 h 10045"/>
                      <a:gd name="connsiteX5" fmla="*/ 372 w 14137"/>
                      <a:gd name="connsiteY5" fmla="*/ 1860 h 10045"/>
                      <a:gd name="connsiteX6" fmla="*/ 372 w 14137"/>
                      <a:gd name="connsiteY6" fmla="*/ 1488 h 10045"/>
                      <a:gd name="connsiteX7" fmla="*/ 372 w 14137"/>
                      <a:gd name="connsiteY7" fmla="*/ 1116 h 10045"/>
                      <a:gd name="connsiteX8" fmla="*/ 372 w 14137"/>
                      <a:gd name="connsiteY8" fmla="*/ 372 h 10045"/>
                      <a:gd name="connsiteX9" fmla="*/ 744 w 14137"/>
                      <a:gd name="connsiteY9" fmla="*/ 0 h 10045"/>
                      <a:gd name="connsiteX10" fmla="*/ 14138 w 14137"/>
                      <a:gd name="connsiteY10" fmla="*/ 6325 h 10045"/>
                      <a:gd name="connsiteX11" fmla="*/ 14138 w 14137"/>
                      <a:gd name="connsiteY11" fmla="*/ 6697 h 10045"/>
                      <a:gd name="connsiteX12" fmla="*/ 14138 w 14137"/>
                      <a:gd name="connsiteY12" fmla="*/ 7069 h 10045"/>
                      <a:gd name="connsiteX13" fmla="*/ 14138 w 14137"/>
                      <a:gd name="connsiteY13" fmla="*/ 7813 h 10045"/>
                      <a:gd name="connsiteX14" fmla="*/ 14138 w 14137"/>
                      <a:gd name="connsiteY14" fmla="*/ 8185 h 10045"/>
                      <a:gd name="connsiteX15" fmla="*/ 14138 w 14137"/>
                      <a:gd name="connsiteY15" fmla="*/ 8557 h 10045"/>
                      <a:gd name="connsiteX16" fmla="*/ 14138 w 14137"/>
                      <a:gd name="connsiteY16" fmla="*/ 8929 h 10045"/>
                      <a:gd name="connsiteX17" fmla="*/ 13766 w 14137"/>
                      <a:gd name="connsiteY17" fmla="*/ 9673 h 10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4137" h="10045">
                        <a:moveTo>
                          <a:pt x="13766" y="10045"/>
                        </a:moveTo>
                        <a:lnTo>
                          <a:pt x="0" y="3720"/>
                        </a:lnTo>
                        <a:lnTo>
                          <a:pt x="0" y="3349"/>
                        </a:lnTo>
                        <a:lnTo>
                          <a:pt x="372" y="2977"/>
                        </a:lnTo>
                        <a:lnTo>
                          <a:pt x="372" y="2232"/>
                        </a:lnTo>
                        <a:lnTo>
                          <a:pt x="372" y="1860"/>
                        </a:lnTo>
                        <a:lnTo>
                          <a:pt x="372" y="1488"/>
                        </a:lnTo>
                        <a:lnTo>
                          <a:pt x="372" y="1116"/>
                        </a:lnTo>
                        <a:lnTo>
                          <a:pt x="372" y="372"/>
                        </a:lnTo>
                        <a:lnTo>
                          <a:pt x="744" y="0"/>
                        </a:lnTo>
                        <a:lnTo>
                          <a:pt x="14138" y="6325"/>
                        </a:lnTo>
                        <a:lnTo>
                          <a:pt x="14138" y="6697"/>
                        </a:lnTo>
                        <a:lnTo>
                          <a:pt x="14138" y="7069"/>
                        </a:lnTo>
                        <a:lnTo>
                          <a:pt x="14138" y="7813"/>
                        </a:lnTo>
                        <a:lnTo>
                          <a:pt x="14138" y="8185"/>
                        </a:lnTo>
                        <a:lnTo>
                          <a:pt x="14138" y="8557"/>
                        </a:lnTo>
                        <a:lnTo>
                          <a:pt x="14138" y="8929"/>
                        </a:lnTo>
                        <a:lnTo>
                          <a:pt x="13766" y="9673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44" name="Freeform: Shape 2843">
                    <a:extLst>
                      <a:ext uri="{FF2B5EF4-FFF2-40B4-BE49-F238E27FC236}">
                        <a16:creationId xmlns:a16="http://schemas.microsoft.com/office/drawing/2014/main" id="{796F6F90-F82E-465C-BB27-ABA6BAADDA32}"/>
                      </a:ext>
                    </a:extLst>
                  </p:cNvPr>
                  <p:cNvSpPr/>
                  <p:nvPr/>
                </p:nvSpPr>
                <p:spPr>
                  <a:xfrm>
                    <a:off x="6702810" y="4161935"/>
                    <a:ext cx="21206" cy="13021"/>
                  </a:xfrm>
                  <a:custGeom>
                    <a:avLst/>
                    <a:gdLst>
                      <a:gd name="connsiteX0" fmla="*/ 13766 w 21206"/>
                      <a:gd name="connsiteY0" fmla="*/ 13022 h 13021"/>
                      <a:gd name="connsiteX1" fmla="*/ 0 w 21206"/>
                      <a:gd name="connsiteY1" fmla="*/ 6697 h 13021"/>
                      <a:gd name="connsiteX2" fmla="*/ 1116 w 21206"/>
                      <a:gd name="connsiteY2" fmla="*/ 5953 h 13021"/>
                      <a:gd name="connsiteX3" fmla="*/ 1860 w 21206"/>
                      <a:gd name="connsiteY3" fmla="*/ 5209 h 13021"/>
                      <a:gd name="connsiteX4" fmla="*/ 2977 w 21206"/>
                      <a:gd name="connsiteY4" fmla="*/ 4092 h 13021"/>
                      <a:gd name="connsiteX5" fmla="*/ 3720 w 21206"/>
                      <a:gd name="connsiteY5" fmla="*/ 3349 h 13021"/>
                      <a:gd name="connsiteX6" fmla="*/ 4837 w 21206"/>
                      <a:gd name="connsiteY6" fmla="*/ 2604 h 13021"/>
                      <a:gd name="connsiteX7" fmla="*/ 5581 w 21206"/>
                      <a:gd name="connsiteY7" fmla="*/ 1860 h 13021"/>
                      <a:gd name="connsiteX8" fmla="*/ 6697 w 21206"/>
                      <a:gd name="connsiteY8" fmla="*/ 744 h 13021"/>
                      <a:gd name="connsiteX9" fmla="*/ 7441 w 21206"/>
                      <a:gd name="connsiteY9" fmla="*/ 0 h 13021"/>
                      <a:gd name="connsiteX10" fmla="*/ 21207 w 21206"/>
                      <a:gd name="connsiteY10" fmla="*/ 5953 h 13021"/>
                      <a:gd name="connsiteX11" fmla="*/ 20463 w 21206"/>
                      <a:gd name="connsiteY11" fmla="*/ 7069 h 13021"/>
                      <a:gd name="connsiteX12" fmla="*/ 19347 w 21206"/>
                      <a:gd name="connsiteY12" fmla="*/ 7813 h 13021"/>
                      <a:gd name="connsiteX13" fmla="*/ 18602 w 21206"/>
                      <a:gd name="connsiteY13" fmla="*/ 8929 h 13021"/>
                      <a:gd name="connsiteX14" fmla="*/ 17486 w 21206"/>
                      <a:gd name="connsiteY14" fmla="*/ 9673 h 13021"/>
                      <a:gd name="connsiteX15" fmla="*/ 16742 w 21206"/>
                      <a:gd name="connsiteY15" fmla="*/ 10417 h 13021"/>
                      <a:gd name="connsiteX16" fmla="*/ 15626 w 21206"/>
                      <a:gd name="connsiteY16" fmla="*/ 11161 h 13021"/>
                      <a:gd name="connsiteX17" fmla="*/ 14882 w 21206"/>
                      <a:gd name="connsiteY17" fmla="*/ 12278 h 130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21206" h="13021">
                        <a:moveTo>
                          <a:pt x="13766" y="13022"/>
                        </a:moveTo>
                        <a:lnTo>
                          <a:pt x="0" y="6697"/>
                        </a:lnTo>
                        <a:lnTo>
                          <a:pt x="1116" y="5953"/>
                        </a:lnTo>
                        <a:lnTo>
                          <a:pt x="1860" y="5209"/>
                        </a:lnTo>
                        <a:lnTo>
                          <a:pt x="2977" y="4092"/>
                        </a:lnTo>
                        <a:lnTo>
                          <a:pt x="3720" y="3349"/>
                        </a:lnTo>
                        <a:lnTo>
                          <a:pt x="4837" y="2604"/>
                        </a:lnTo>
                        <a:lnTo>
                          <a:pt x="5581" y="1860"/>
                        </a:lnTo>
                        <a:lnTo>
                          <a:pt x="6697" y="744"/>
                        </a:lnTo>
                        <a:lnTo>
                          <a:pt x="7441" y="0"/>
                        </a:lnTo>
                        <a:lnTo>
                          <a:pt x="21207" y="5953"/>
                        </a:lnTo>
                        <a:lnTo>
                          <a:pt x="20463" y="7069"/>
                        </a:lnTo>
                        <a:lnTo>
                          <a:pt x="19347" y="7813"/>
                        </a:lnTo>
                        <a:lnTo>
                          <a:pt x="18602" y="8929"/>
                        </a:lnTo>
                        <a:lnTo>
                          <a:pt x="17486" y="9673"/>
                        </a:lnTo>
                        <a:lnTo>
                          <a:pt x="16742" y="10417"/>
                        </a:lnTo>
                        <a:lnTo>
                          <a:pt x="15626" y="11161"/>
                        </a:lnTo>
                        <a:lnTo>
                          <a:pt x="14882" y="12278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45" name="Freeform: Shape 2844">
                    <a:extLst>
                      <a:ext uri="{FF2B5EF4-FFF2-40B4-BE49-F238E27FC236}">
                        <a16:creationId xmlns:a16="http://schemas.microsoft.com/office/drawing/2014/main" id="{54C6D8DB-58ED-4D3B-977E-DB0054178909}"/>
                      </a:ext>
                    </a:extLst>
                  </p:cNvPr>
                  <p:cNvSpPr/>
                  <p:nvPr/>
                </p:nvSpPr>
                <p:spPr>
                  <a:xfrm>
                    <a:off x="6721041" y="4154494"/>
                    <a:ext cx="14509" cy="9673"/>
                  </a:xfrm>
                  <a:custGeom>
                    <a:avLst/>
                    <a:gdLst>
                      <a:gd name="connsiteX0" fmla="*/ 13394 w 14509"/>
                      <a:gd name="connsiteY0" fmla="*/ 9673 h 9673"/>
                      <a:gd name="connsiteX1" fmla="*/ 0 w 14509"/>
                      <a:gd name="connsiteY1" fmla="*/ 3349 h 9673"/>
                      <a:gd name="connsiteX2" fmla="*/ 0 w 14509"/>
                      <a:gd name="connsiteY2" fmla="*/ 2976 h 9673"/>
                      <a:gd name="connsiteX3" fmla="*/ 0 w 14509"/>
                      <a:gd name="connsiteY3" fmla="*/ 2604 h 9673"/>
                      <a:gd name="connsiteX4" fmla="*/ 0 w 14509"/>
                      <a:gd name="connsiteY4" fmla="*/ 2232 h 9673"/>
                      <a:gd name="connsiteX5" fmla="*/ 372 w 14509"/>
                      <a:gd name="connsiteY5" fmla="*/ 1860 h 9673"/>
                      <a:gd name="connsiteX6" fmla="*/ 372 w 14509"/>
                      <a:gd name="connsiteY6" fmla="*/ 1488 h 9673"/>
                      <a:gd name="connsiteX7" fmla="*/ 372 w 14509"/>
                      <a:gd name="connsiteY7" fmla="*/ 744 h 9673"/>
                      <a:gd name="connsiteX8" fmla="*/ 372 w 14509"/>
                      <a:gd name="connsiteY8" fmla="*/ 372 h 9673"/>
                      <a:gd name="connsiteX9" fmla="*/ 744 w 14509"/>
                      <a:gd name="connsiteY9" fmla="*/ 0 h 9673"/>
                      <a:gd name="connsiteX10" fmla="*/ 14510 w 14509"/>
                      <a:gd name="connsiteY10" fmla="*/ 6325 h 9673"/>
                      <a:gd name="connsiteX11" fmla="*/ 14138 w 14509"/>
                      <a:gd name="connsiteY11" fmla="*/ 6697 h 9673"/>
                      <a:gd name="connsiteX12" fmla="*/ 14138 w 14509"/>
                      <a:gd name="connsiteY12" fmla="*/ 7069 h 9673"/>
                      <a:gd name="connsiteX13" fmla="*/ 14138 w 14509"/>
                      <a:gd name="connsiteY13" fmla="*/ 7441 h 9673"/>
                      <a:gd name="connsiteX14" fmla="*/ 14138 w 14509"/>
                      <a:gd name="connsiteY14" fmla="*/ 7813 h 9673"/>
                      <a:gd name="connsiteX15" fmla="*/ 13766 w 14509"/>
                      <a:gd name="connsiteY15" fmla="*/ 8185 h 9673"/>
                      <a:gd name="connsiteX16" fmla="*/ 13766 w 14509"/>
                      <a:gd name="connsiteY16" fmla="*/ 8557 h 9673"/>
                      <a:gd name="connsiteX17" fmla="*/ 13766 w 14509"/>
                      <a:gd name="connsiteY17" fmla="*/ 9301 h 96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4509" h="9673">
                        <a:moveTo>
                          <a:pt x="13394" y="9673"/>
                        </a:moveTo>
                        <a:lnTo>
                          <a:pt x="0" y="3349"/>
                        </a:lnTo>
                        <a:lnTo>
                          <a:pt x="0" y="2976"/>
                        </a:lnTo>
                        <a:lnTo>
                          <a:pt x="0" y="2604"/>
                        </a:lnTo>
                        <a:lnTo>
                          <a:pt x="0" y="2232"/>
                        </a:lnTo>
                        <a:lnTo>
                          <a:pt x="372" y="1860"/>
                        </a:lnTo>
                        <a:lnTo>
                          <a:pt x="372" y="1488"/>
                        </a:lnTo>
                        <a:lnTo>
                          <a:pt x="372" y="744"/>
                        </a:lnTo>
                        <a:lnTo>
                          <a:pt x="372" y="372"/>
                        </a:lnTo>
                        <a:lnTo>
                          <a:pt x="744" y="0"/>
                        </a:lnTo>
                        <a:lnTo>
                          <a:pt x="14510" y="6325"/>
                        </a:lnTo>
                        <a:lnTo>
                          <a:pt x="14138" y="6697"/>
                        </a:lnTo>
                        <a:lnTo>
                          <a:pt x="14138" y="7069"/>
                        </a:lnTo>
                        <a:lnTo>
                          <a:pt x="14138" y="7441"/>
                        </a:lnTo>
                        <a:lnTo>
                          <a:pt x="14138" y="7813"/>
                        </a:lnTo>
                        <a:lnTo>
                          <a:pt x="13766" y="8185"/>
                        </a:lnTo>
                        <a:lnTo>
                          <a:pt x="13766" y="8557"/>
                        </a:lnTo>
                        <a:lnTo>
                          <a:pt x="13766" y="9301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46" name="Freeform: Shape 2845">
                    <a:extLst>
                      <a:ext uri="{FF2B5EF4-FFF2-40B4-BE49-F238E27FC236}">
                        <a16:creationId xmlns:a16="http://schemas.microsoft.com/office/drawing/2014/main" id="{03A21181-613E-4C24-A09A-3E10D4774B60}"/>
                      </a:ext>
                    </a:extLst>
                  </p:cNvPr>
                  <p:cNvSpPr/>
                  <p:nvPr/>
                </p:nvSpPr>
                <p:spPr>
                  <a:xfrm>
                    <a:off x="6712484" y="4155610"/>
                    <a:ext cx="21206" cy="11161"/>
                  </a:xfrm>
                  <a:custGeom>
                    <a:avLst/>
                    <a:gdLst>
                      <a:gd name="connsiteX0" fmla="*/ 13394 w 21206"/>
                      <a:gd name="connsiteY0" fmla="*/ 11161 h 11161"/>
                      <a:gd name="connsiteX1" fmla="*/ 0 w 21206"/>
                      <a:gd name="connsiteY1" fmla="*/ 4837 h 11161"/>
                      <a:gd name="connsiteX2" fmla="*/ 744 w 21206"/>
                      <a:gd name="connsiteY2" fmla="*/ 4093 h 11161"/>
                      <a:gd name="connsiteX3" fmla="*/ 1860 w 21206"/>
                      <a:gd name="connsiteY3" fmla="*/ 3720 h 11161"/>
                      <a:gd name="connsiteX4" fmla="*/ 2604 w 21206"/>
                      <a:gd name="connsiteY4" fmla="*/ 2976 h 11161"/>
                      <a:gd name="connsiteX5" fmla="*/ 3720 w 21206"/>
                      <a:gd name="connsiteY5" fmla="*/ 2232 h 11161"/>
                      <a:gd name="connsiteX6" fmla="*/ 4837 w 21206"/>
                      <a:gd name="connsiteY6" fmla="*/ 1860 h 11161"/>
                      <a:gd name="connsiteX7" fmla="*/ 5581 w 21206"/>
                      <a:gd name="connsiteY7" fmla="*/ 1116 h 11161"/>
                      <a:gd name="connsiteX8" fmla="*/ 6697 w 21206"/>
                      <a:gd name="connsiteY8" fmla="*/ 372 h 11161"/>
                      <a:gd name="connsiteX9" fmla="*/ 7441 w 21206"/>
                      <a:gd name="connsiteY9" fmla="*/ 0 h 11161"/>
                      <a:gd name="connsiteX10" fmla="*/ 21207 w 21206"/>
                      <a:gd name="connsiteY10" fmla="*/ 5953 h 11161"/>
                      <a:gd name="connsiteX11" fmla="*/ 20463 w 21206"/>
                      <a:gd name="connsiteY11" fmla="*/ 6697 h 11161"/>
                      <a:gd name="connsiteX12" fmla="*/ 19347 w 21206"/>
                      <a:gd name="connsiteY12" fmla="*/ 7441 h 11161"/>
                      <a:gd name="connsiteX13" fmla="*/ 18602 w 21206"/>
                      <a:gd name="connsiteY13" fmla="*/ 7813 h 11161"/>
                      <a:gd name="connsiteX14" fmla="*/ 17486 w 21206"/>
                      <a:gd name="connsiteY14" fmla="*/ 8557 h 11161"/>
                      <a:gd name="connsiteX15" fmla="*/ 16370 w 21206"/>
                      <a:gd name="connsiteY15" fmla="*/ 9301 h 11161"/>
                      <a:gd name="connsiteX16" fmla="*/ 15626 w 21206"/>
                      <a:gd name="connsiteY16" fmla="*/ 9673 h 11161"/>
                      <a:gd name="connsiteX17" fmla="*/ 14510 w 21206"/>
                      <a:gd name="connsiteY17" fmla="*/ 10417 h 11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21206" h="11161">
                        <a:moveTo>
                          <a:pt x="13394" y="11161"/>
                        </a:moveTo>
                        <a:lnTo>
                          <a:pt x="0" y="4837"/>
                        </a:lnTo>
                        <a:lnTo>
                          <a:pt x="744" y="4093"/>
                        </a:lnTo>
                        <a:lnTo>
                          <a:pt x="1860" y="3720"/>
                        </a:lnTo>
                        <a:lnTo>
                          <a:pt x="2604" y="2976"/>
                        </a:lnTo>
                        <a:lnTo>
                          <a:pt x="3720" y="2232"/>
                        </a:lnTo>
                        <a:lnTo>
                          <a:pt x="4837" y="1860"/>
                        </a:lnTo>
                        <a:lnTo>
                          <a:pt x="5581" y="1116"/>
                        </a:lnTo>
                        <a:lnTo>
                          <a:pt x="6697" y="372"/>
                        </a:lnTo>
                        <a:lnTo>
                          <a:pt x="7441" y="0"/>
                        </a:lnTo>
                        <a:lnTo>
                          <a:pt x="21207" y="5953"/>
                        </a:lnTo>
                        <a:lnTo>
                          <a:pt x="20463" y="6697"/>
                        </a:lnTo>
                        <a:lnTo>
                          <a:pt x="19347" y="7441"/>
                        </a:lnTo>
                        <a:lnTo>
                          <a:pt x="18602" y="7813"/>
                        </a:lnTo>
                        <a:lnTo>
                          <a:pt x="17486" y="8557"/>
                        </a:lnTo>
                        <a:lnTo>
                          <a:pt x="16370" y="9301"/>
                        </a:lnTo>
                        <a:lnTo>
                          <a:pt x="15626" y="9673"/>
                        </a:lnTo>
                        <a:lnTo>
                          <a:pt x="14510" y="10417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47" name="Freeform: Shape 2846">
                    <a:extLst>
                      <a:ext uri="{FF2B5EF4-FFF2-40B4-BE49-F238E27FC236}">
                        <a16:creationId xmlns:a16="http://schemas.microsoft.com/office/drawing/2014/main" id="{8DD03B4E-2DAE-409E-B567-A3898B356FE9}"/>
                      </a:ext>
                    </a:extLst>
                  </p:cNvPr>
                  <p:cNvSpPr/>
                  <p:nvPr/>
                </p:nvSpPr>
                <p:spPr>
                  <a:xfrm>
                    <a:off x="6729970" y="4150773"/>
                    <a:ext cx="15253" cy="10789"/>
                  </a:xfrm>
                  <a:custGeom>
                    <a:avLst/>
                    <a:gdLst>
                      <a:gd name="connsiteX0" fmla="*/ 13766 w 15253"/>
                      <a:gd name="connsiteY0" fmla="*/ 10789 h 10789"/>
                      <a:gd name="connsiteX1" fmla="*/ 0 w 15253"/>
                      <a:gd name="connsiteY1" fmla="*/ 4465 h 10789"/>
                      <a:gd name="connsiteX2" fmla="*/ 0 w 15253"/>
                      <a:gd name="connsiteY2" fmla="*/ 4092 h 10789"/>
                      <a:gd name="connsiteX3" fmla="*/ 372 w 15253"/>
                      <a:gd name="connsiteY3" fmla="*/ 3349 h 10789"/>
                      <a:gd name="connsiteX4" fmla="*/ 744 w 15253"/>
                      <a:gd name="connsiteY4" fmla="*/ 2976 h 10789"/>
                      <a:gd name="connsiteX5" fmla="*/ 744 w 15253"/>
                      <a:gd name="connsiteY5" fmla="*/ 2232 h 10789"/>
                      <a:gd name="connsiteX6" fmla="*/ 1116 w 15253"/>
                      <a:gd name="connsiteY6" fmla="*/ 1860 h 10789"/>
                      <a:gd name="connsiteX7" fmla="*/ 1116 w 15253"/>
                      <a:gd name="connsiteY7" fmla="*/ 1116 h 10789"/>
                      <a:gd name="connsiteX8" fmla="*/ 1488 w 15253"/>
                      <a:gd name="connsiteY8" fmla="*/ 744 h 10789"/>
                      <a:gd name="connsiteX9" fmla="*/ 1488 w 15253"/>
                      <a:gd name="connsiteY9" fmla="*/ 0 h 10789"/>
                      <a:gd name="connsiteX10" fmla="*/ 15254 w 15253"/>
                      <a:gd name="connsiteY10" fmla="*/ 6325 h 10789"/>
                      <a:gd name="connsiteX11" fmla="*/ 15254 w 15253"/>
                      <a:gd name="connsiteY11" fmla="*/ 7069 h 10789"/>
                      <a:gd name="connsiteX12" fmla="*/ 14882 w 15253"/>
                      <a:gd name="connsiteY12" fmla="*/ 7441 h 10789"/>
                      <a:gd name="connsiteX13" fmla="*/ 14882 w 15253"/>
                      <a:gd name="connsiteY13" fmla="*/ 8185 h 10789"/>
                      <a:gd name="connsiteX14" fmla="*/ 14510 w 15253"/>
                      <a:gd name="connsiteY14" fmla="*/ 8557 h 10789"/>
                      <a:gd name="connsiteX15" fmla="*/ 14510 w 15253"/>
                      <a:gd name="connsiteY15" fmla="*/ 9301 h 10789"/>
                      <a:gd name="connsiteX16" fmla="*/ 14138 w 15253"/>
                      <a:gd name="connsiteY16" fmla="*/ 9673 h 10789"/>
                      <a:gd name="connsiteX17" fmla="*/ 13766 w 15253"/>
                      <a:gd name="connsiteY17" fmla="*/ 10045 h 10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5253" h="10789">
                        <a:moveTo>
                          <a:pt x="13766" y="10789"/>
                        </a:moveTo>
                        <a:lnTo>
                          <a:pt x="0" y="4465"/>
                        </a:lnTo>
                        <a:lnTo>
                          <a:pt x="0" y="4092"/>
                        </a:lnTo>
                        <a:lnTo>
                          <a:pt x="372" y="3349"/>
                        </a:lnTo>
                        <a:lnTo>
                          <a:pt x="744" y="2976"/>
                        </a:lnTo>
                        <a:lnTo>
                          <a:pt x="744" y="2232"/>
                        </a:lnTo>
                        <a:lnTo>
                          <a:pt x="1116" y="1860"/>
                        </a:lnTo>
                        <a:lnTo>
                          <a:pt x="1116" y="1116"/>
                        </a:lnTo>
                        <a:lnTo>
                          <a:pt x="1488" y="744"/>
                        </a:lnTo>
                        <a:lnTo>
                          <a:pt x="1488" y="0"/>
                        </a:lnTo>
                        <a:lnTo>
                          <a:pt x="15254" y="6325"/>
                        </a:lnTo>
                        <a:lnTo>
                          <a:pt x="15254" y="7069"/>
                        </a:lnTo>
                        <a:lnTo>
                          <a:pt x="14882" y="7441"/>
                        </a:lnTo>
                        <a:lnTo>
                          <a:pt x="14882" y="8185"/>
                        </a:lnTo>
                        <a:lnTo>
                          <a:pt x="14510" y="8557"/>
                        </a:lnTo>
                        <a:lnTo>
                          <a:pt x="14510" y="9301"/>
                        </a:lnTo>
                        <a:lnTo>
                          <a:pt x="14138" y="9673"/>
                        </a:lnTo>
                        <a:lnTo>
                          <a:pt x="13766" y="1004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48" name="Freeform: Shape 2847">
                    <a:extLst>
                      <a:ext uri="{FF2B5EF4-FFF2-40B4-BE49-F238E27FC236}">
                        <a16:creationId xmlns:a16="http://schemas.microsoft.com/office/drawing/2014/main" id="{4987A487-C56E-45B6-A863-EC036A7F4DFC}"/>
                      </a:ext>
                    </a:extLst>
                  </p:cNvPr>
                  <p:cNvSpPr/>
                  <p:nvPr/>
                </p:nvSpPr>
                <p:spPr>
                  <a:xfrm>
                    <a:off x="6721785" y="4151517"/>
                    <a:ext cx="21578" cy="9301"/>
                  </a:xfrm>
                  <a:custGeom>
                    <a:avLst/>
                    <a:gdLst>
                      <a:gd name="connsiteX0" fmla="*/ 13766 w 21578"/>
                      <a:gd name="connsiteY0" fmla="*/ 9301 h 9301"/>
                      <a:gd name="connsiteX1" fmla="*/ 0 w 21578"/>
                      <a:gd name="connsiteY1" fmla="*/ 2976 h 9301"/>
                      <a:gd name="connsiteX2" fmla="*/ 744 w 21578"/>
                      <a:gd name="connsiteY2" fmla="*/ 2604 h 9301"/>
                      <a:gd name="connsiteX3" fmla="*/ 1860 w 21578"/>
                      <a:gd name="connsiteY3" fmla="*/ 2232 h 9301"/>
                      <a:gd name="connsiteX4" fmla="*/ 2976 w 21578"/>
                      <a:gd name="connsiteY4" fmla="*/ 1860 h 9301"/>
                      <a:gd name="connsiteX5" fmla="*/ 3720 w 21578"/>
                      <a:gd name="connsiteY5" fmla="*/ 1488 h 9301"/>
                      <a:gd name="connsiteX6" fmla="*/ 4837 w 21578"/>
                      <a:gd name="connsiteY6" fmla="*/ 1116 h 9301"/>
                      <a:gd name="connsiteX7" fmla="*/ 5581 w 21578"/>
                      <a:gd name="connsiteY7" fmla="*/ 744 h 9301"/>
                      <a:gd name="connsiteX8" fmla="*/ 6697 w 21578"/>
                      <a:gd name="connsiteY8" fmla="*/ 372 h 9301"/>
                      <a:gd name="connsiteX9" fmla="*/ 7813 w 21578"/>
                      <a:gd name="connsiteY9" fmla="*/ 0 h 9301"/>
                      <a:gd name="connsiteX10" fmla="*/ 21579 w 21578"/>
                      <a:gd name="connsiteY10" fmla="*/ 6325 h 9301"/>
                      <a:gd name="connsiteX11" fmla="*/ 20463 w 21578"/>
                      <a:gd name="connsiteY11" fmla="*/ 6697 h 9301"/>
                      <a:gd name="connsiteX12" fmla="*/ 19347 w 21578"/>
                      <a:gd name="connsiteY12" fmla="*/ 7069 h 9301"/>
                      <a:gd name="connsiteX13" fmla="*/ 18602 w 21578"/>
                      <a:gd name="connsiteY13" fmla="*/ 7441 h 9301"/>
                      <a:gd name="connsiteX14" fmla="*/ 17486 w 21578"/>
                      <a:gd name="connsiteY14" fmla="*/ 7813 h 9301"/>
                      <a:gd name="connsiteX15" fmla="*/ 16370 w 21578"/>
                      <a:gd name="connsiteY15" fmla="*/ 8185 h 9301"/>
                      <a:gd name="connsiteX16" fmla="*/ 15626 w 21578"/>
                      <a:gd name="connsiteY16" fmla="*/ 8557 h 9301"/>
                      <a:gd name="connsiteX17" fmla="*/ 14510 w 21578"/>
                      <a:gd name="connsiteY17" fmla="*/ 8929 h 93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21578" h="9301">
                        <a:moveTo>
                          <a:pt x="13766" y="9301"/>
                        </a:moveTo>
                        <a:lnTo>
                          <a:pt x="0" y="2976"/>
                        </a:lnTo>
                        <a:lnTo>
                          <a:pt x="744" y="2604"/>
                        </a:lnTo>
                        <a:lnTo>
                          <a:pt x="1860" y="2232"/>
                        </a:lnTo>
                        <a:lnTo>
                          <a:pt x="2976" y="1860"/>
                        </a:lnTo>
                        <a:lnTo>
                          <a:pt x="3720" y="1488"/>
                        </a:lnTo>
                        <a:lnTo>
                          <a:pt x="4837" y="1116"/>
                        </a:lnTo>
                        <a:lnTo>
                          <a:pt x="5581" y="744"/>
                        </a:lnTo>
                        <a:lnTo>
                          <a:pt x="6697" y="372"/>
                        </a:lnTo>
                        <a:lnTo>
                          <a:pt x="7813" y="0"/>
                        </a:lnTo>
                        <a:lnTo>
                          <a:pt x="21579" y="6325"/>
                        </a:lnTo>
                        <a:lnTo>
                          <a:pt x="20463" y="6697"/>
                        </a:lnTo>
                        <a:lnTo>
                          <a:pt x="19347" y="7069"/>
                        </a:lnTo>
                        <a:lnTo>
                          <a:pt x="18602" y="7441"/>
                        </a:lnTo>
                        <a:lnTo>
                          <a:pt x="17486" y="7813"/>
                        </a:lnTo>
                        <a:lnTo>
                          <a:pt x="16370" y="8185"/>
                        </a:lnTo>
                        <a:lnTo>
                          <a:pt x="15626" y="8557"/>
                        </a:lnTo>
                        <a:lnTo>
                          <a:pt x="14510" y="8929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49" name="Freeform: Shape 2848">
                    <a:extLst>
                      <a:ext uri="{FF2B5EF4-FFF2-40B4-BE49-F238E27FC236}">
                        <a16:creationId xmlns:a16="http://schemas.microsoft.com/office/drawing/2014/main" id="{8142AB2E-4915-4D84-A501-17BA54B4016D}"/>
                      </a:ext>
                    </a:extLst>
                  </p:cNvPr>
                  <p:cNvSpPr/>
                  <p:nvPr/>
                </p:nvSpPr>
                <p:spPr>
                  <a:xfrm>
                    <a:off x="6753781" y="4155238"/>
                    <a:ext cx="15626" cy="8557"/>
                  </a:xfrm>
                  <a:custGeom>
                    <a:avLst/>
                    <a:gdLst>
                      <a:gd name="connsiteX0" fmla="*/ 13766 w 15626"/>
                      <a:gd name="connsiteY0" fmla="*/ 8557 h 8557"/>
                      <a:gd name="connsiteX1" fmla="*/ 0 w 15626"/>
                      <a:gd name="connsiteY1" fmla="*/ 2604 h 8557"/>
                      <a:gd name="connsiteX2" fmla="*/ 372 w 15626"/>
                      <a:gd name="connsiteY2" fmla="*/ 2232 h 8557"/>
                      <a:gd name="connsiteX3" fmla="*/ 372 w 15626"/>
                      <a:gd name="connsiteY3" fmla="*/ 1860 h 8557"/>
                      <a:gd name="connsiteX4" fmla="*/ 744 w 15626"/>
                      <a:gd name="connsiteY4" fmla="*/ 1488 h 8557"/>
                      <a:gd name="connsiteX5" fmla="*/ 1116 w 15626"/>
                      <a:gd name="connsiteY5" fmla="*/ 1116 h 8557"/>
                      <a:gd name="connsiteX6" fmla="*/ 1116 w 15626"/>
                      <a:gd name="connsiteY6" fmla="*/ 1116 h 8557"/>
                      <a:gd name="connsiteX7" fmla="*/ 1488 w 15626"/>
                      <a:gd name="connsiteY7" fmla="*/ 744 h 8557"/>
                      <a:gd name="connsiteX8" fmla="*/ 1860 w 15626"/>
                      <a:gd name="connsiteY8" fmla="*/ 372 h 8557"/>
                      <a:gd name="connsiteX9" fmla="*/ 1860 w 15626"/>
                      <a:gd name="connsiteY9" fmla="*/ 0 h 8557"/>
                      <a:gd name="connsiteX10" fmla="*/ 15626 w 15626"/>
                      <a:gd name="connsiteY10" fmla="*/ 6325 h 8557"/>
                      <a:gd name="connsiteX11" fmla="*/ 15626 w 15626"/>
                      <a:gd name="connsiteY11" fmla="*/ 6697 h 8557"/>
                      <a:gd name="connsiteX12" fmla="*/ 15254 w 15626"/>
                      <a:gd name="connsiteY12" fmla="*/ 6697 h 8557"/>
                      <a:gd name="connsiteX13" fmla="*/ 14882 w 15626"/>
                      <a:gd name="connsiteY13" fmla="*/ 7069 h 8557"/>
                      <a:gd name="connsiteX14" fmla="*/ 14882 w 15626"/>
                      <a:gd name="connsiteY14" fmla="*/ 7441 h 8557"/>
                      <a:gd name="connsiteX15" fmla="*/ 14510 w 15626"/>
                      <a:gd name="connsiteY15" fmla="*/ 7813 h 8557"/>
                      <a:gd name="connsiteX16" fmla="*/ 14138 w 15626"/>
                      <a:gd name="connsiteY16" fmla="*/ 8185 h 8557"/>
                      <a:gd name="connsiteX17" fmla="*/ 13766 w 15626"/>
                      <a:gd name="connsiteY17" fmla="*/ 8185 h 85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5626" h="8557">
                        <a:moveTo>
                          <a:pt x="13766" y="8557"/>
                        </a:moveTo>
                        <a:lnTo>
                          <a:pt x="0" y="2604"/>
                        </a:lnTo>
                        <a:lnTo>
                          <a:pt x="372" y="2232"/>
                        </a:lnTo>
                        <a:lnTo>
                          <a:pt x="372" y="1860"/>
                        </a:lnTo>
                        <a:lnTo>
                          <a:pt x="744" y="1488"/>
                        </a:lnTo>
                        <a:lnTo>
                          <a:pt x="1116" y="1116"/>
                        </a:lnTo>
                        <a:lnTo>
                          <a:pt x="1116" y="1116"/>
                        </a:lnTo>
                        <a:lnTo>
                          <a:pt x="1488" y="744"/>
                        </a:lnTo>
                        <a:lnTo>
                          <a:pt x="1860" y="372"/>
                        </a:lnTo>
                        <a:lnTo>
                          <a:pt x="1860" y="0"/>
                        </a:lnTo>
                        <a:lnTo>
                          <a:pt x="15626" y="6325"/>
                        </a:lnTo>
                        <a:lnTo>
                          <a:pt x="15626" y="6697"/>
                        </a:lnTo>
                        <a:lnTo>
                          <a:pt x="15254" y="6697"/>
                        </a:lnTo>
                        <a:lnTo>
                          <a:pt x="14882" y="7069"/>
                        </a:lnTo>
                        <a:lnTo>
                          <a:pt x="14882" y="7441"/>
                        </a:lnTo>
                        <a:lnTo>
                          <a:pt x="14510" y="7813"/>
                        </a:lnTo>
                        <a:lnTo>
                          <a:pt x="14138" y="8185"/>
                        </a:lnTo>
                        <a:lnTo>
                          <a:pt x="13766" y="818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50" name="Freeform: Shape 2849">
                    <a:extLst>
                      <a:ext uri="{FF2B5EF4-FFF2-40B4-BE49-F238E27FC236}">
                        <a16:creationId xmlns:a16="http://schemas.microsoft.com/office/drawing/2014/main" id="{E3921F54-96A6-4986-AD64-15D34CACA21D}"/>
                      </a:ext>
                    </a:extLst>
                  </p:cNvPr>
                  <p:cNvSpPr/>
                  <p:nvPr/>
                </p:nvSpPr>
                <p:spPr>
                  <a:xfrm>
                    <a:off x="6746712" y="4151517"/>
                    <a:ext cx="15625" cy="9301"/>
                  </a:xfrm>
                  <a:custGeom>
                    <a:avLst/>
                    <a:gdLst>
                      <a:gd name="connsiteX0" fmla="*/ 13766 w 15625"/>
                      <a:gd name="connsiteY0" fmla="*/ 9301 h 9301"/>
                      <a:gd name="connsiteX1" fmla="*/ 0 w 15625"/>
                      <a:gd name="connsiteY1" fmla="*/ 2976 h 9301"/>
                      <a:gd name="connsiteX2" fmla="*/ 372 w 15625"/>
                      <a:gd name="connsiteY2" fmla="*/ 2604 h 9301"/>
                      <a:gd name="connsiteX3" fmla="*/ 372 w 15625"/>
                      <a:gd name="connsiteY3" fmla="*/ 2232 h 9301"/>
                      <a:gd name="connsiteX4" fmla="*/ 744 w 15625"/>
                      <a:gd name="connsiteY4" fmla="*/ 1860 h 9301"/>
                      <a:gd name="connsiteX5" fmla="*/ 1116 w 15625"/>
                      <a:gd name="connsiteY5" fmla="*/ 1488 h 9301"/>
                      <a:gd name="connsiteX6" fmla="*/ 1116 w 15625"/>
                      <a:gd name="connsiteY6" fmla="*/ 1116 h 9301"/>
                      <a:gd name="connsiteX7" fmla="*/ 1488 w 15625"/>
                      <a:gd name="connsiteY7" fmla="*/ 744 h 9301"/>
                      <a:gd name="connsiteX8" fmla="*/ 1860 w 15625"/>
                      <a:gd name="connsiteY8" fmla="*/ 372 h 9301"/>
                      <a:gd name="connsiteX9" fmla="*/ 1860 w 15625"/>
                      <a:gd name="connsiteY9" fmla="*/ 0 h 9301"/>
                      <a:gd name="connsiteX10" fmla="*/ 15626 w 15625"/>
                      <a:gd name="connsiteY10" fmla="*/ 6325 h 9301"/>
                      <a:gd name="connsiteX11" fmla="*/ 15626 w 15625"/>
                      <a:gd name="connsiteY11" fmla="*/ 6697 h 9301"/>
                      <a:gd name="connsiteX12" fmla="*/ 15254 w 15625"/>
                      <a:gd name="connsiteY12" fmla="*/ 7069 h 9301"/>
                      <a:gd name="connsiteX13" fmla="*/ 14882 w 15625"/>
                      <a:gd name="connsiteY13" fmla="*/ 7441 h 9301"/>
                      <a:gd name="connsiteX14" fmla="*/ 14882 w 15625"/>
                      <a:gd name="connsiteY14" fmla="*/ 7813 h 9301"/>
                      <a:gd name="connsiteX15" fmla="*/ 14510 w 15625"/>
                      <a:gd name="connsiteY15" fmla="*/ 8185 h 9301"/>
                      <a:gd name="connsiteX16" fmla="*/ 14138 w 15625"/>
                      <a:gd name="connsiteY16" fmla="*/ 8557 h 9301"/>
                      <a:gd name="connsiteX17" fmla="*/ 14138 w 15625"/>
                      <a:gd name="connsiteY17" fmla="*/ 8929 h 93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5625" h="9301">
                        <a:moveTo>
                          <a:pt x="13766" y="9301"/>
                        </a:moveTo>
                        <a:lnTo>
                          <a:pt x="0" y="2976"/>
                        </a:lnTo>
                        <a:lnTo>
                          <a:pt x="372" y="2604"/>
                        </a:lnTo>
                        <a:lnTo>
                          <a:pt x="372" y="2232"/>
                        </a:lnTo>
                        <a:lnTo>
                          <a:pt x="744" y="1860"/>
                        </a:lnTo>
                        <a:lnTo>
                          <a:pt x="1116" y="1488"/>
                        </a:lnTo>
                        <a:lnTo>
                          <a:pt x="1116" y="1116"/>
                        </a:lnTo>
                        <a:lnTo>
                          <a:pt x="1488" y="744"/>
                        </a:lnTo>
                        <a:lnTo>
                          <a:pt x="1860" y="372"/>
                        </a:lnTo>
                        <a:lnTo>
                          <a:pt x="1860" y="0"/>
                        </a:lnTo>
                        <a:lnTo>
                          <a:pt x="15626" y="6325"/>
                        </a:lnTo>
                        <a:lnTo>
                          <a:pt x="15626" y="6697"/>
                        </a:lnTo>
                        <a:lnTo>
                          <a:pt x="15254" y="7069"/>
                        </a:lnTo>
                        <a:lnTo>
                          <a:pt x="14882" y="7441"/>
                        </a:lnTo>
                        <a:lnTo>
                          <a:pt x="14882" y="7813"/>
                        </a:lnTo>
                        <a:lnTo>
                          <a:pt x="14510" y="8185"/>
                        </a:lnTo>
                        <a:lnTo>
                          <a:pt x="14138" y="8557"/>
                        </a:lnTo>
                        <a:lnTo>
                          <a:pt x="14138" y="8929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51" name="Freeform: Shape 2850">
                    <a:extLst>
                      <a:ext uri="{FF2B5EF4-FFF2-40B4-BE49-F238E27FC236}">
                        <a16:creationId xmlns:a16="http://schemas.microsoft.com/office/drawing/2014/main" id="{283BEF19-735F-405A-B4CF-1FB342ACD133}"/>
                      </a:ext>
                    </a:extLst>
                  </p:cNvPr>
                  <p:cNvSpPr/>
                  <p:nvPr/>
                </p:nvSpPr>
                <p:spPr>
                  <a:xfrm>
                    <a:off x="6740387" y="4150029"/>
                    <a:ext cx="20462" cy="7069"/>
                  </a:xfrm>
                  <a:custGeom>
                    <a:avLst/>
                    <a:gdLst>
                      <a:gd name="connsiteX0" fmla="*/ 13766 w 20462"/>
                      <a:gd name="connsiteY0" fmla="*/ 5953 h 7069"/>
                      <a:gd name="connsiteX1" fmla="*/ 0 w 20462"/>
                      <a:gd name="connsiteY1" fmla="*/ 0 h 7069"/>
                      <a:gd name="connsiteX2" fmla="*/ 1116 w 20462"/>
                      <a:gd name="connsiteY2" fmla="*/ 0 h 7069"/>
                      <a:gd name="connsiteX3" fmla="*/ 1860 w 20462"/>
                      <a:gd name="connsiteY3" fmla="*/ 0 h 7069"/>
                      <a:gd name="connsiteX4" fmla="*/ 2604 w 20462"/>
                      <a:gd name="connsiteY4" fmla="*/ 372 h 7069"/>
                      <a:gd name="connsiteX5" fmla="*/ 3348 w 20462"/>
                      <a:gd name="connsiteY5" fmla="*/ 372 h 7069"/>
                      <a:gd name="connsiteX6" fmla="*/ 4465 w 20462"/>
                      <a:gd name="connsiteY6" fmla="*/ 744 h 7069"/>
                      <a:gd name="connsiteX7" fmla="*/ 5209 w 20462"/>
                      <a:gd name="connsiteY7" fmla="*/ 744 h 7069"/>
                      <a:gd name="connsiteX8" fmla="*/ 5953 w 20462"/>
                      <a:gd name="connsiteY8" fmla="*/ 744 h 7069"/>
                      <a:gd name="connsiteX9" fmla="*/ 7069 w 20462"/>
                      <a:gd name="connsiteY9" fmla="*/ 1116 h 7069"/>
                      <a:gd name="connsiteX10" fmla="*/ 20463 w 20462"/>
                      <a:gd name="connsiteY10" fmla="*/ 7069 h 7069"/>
                      <a:gd name="connsiteX11" fmla="*/ 19719 w 20462"/>
                      <a:gd name="connsiteY11" fmla="*/ 7069 h 7069"/>
                      <a:gd name="connsiteX12" fmla="*/ 18974 w 20462"/>
                      <a:gd name="connsiteY12" fmla="*/ 7069 h 7069"/>
                      <a:gd name="connsiteX13" fmla="*/ 18230 w 20462"/>
                      <a:gd name="connsiteY13" fmla="*/ 6697 h 7069"/>
                      <a:gd name="connsiteX14" fmla="*/ 17114 w 20462"/>
                      <a:gd name="connsiteY14" fmla="*/ 6697 h 7069"/>
                      <a:gd name="connsiteX15" fmla="*/ 16370 w 20462"/>
                      <a:gd name="connsiteY15" fmla="*/ 6325 h 7069"/>
                      <a:gd name="connsiteX16" fmla="*/ 15626 w 20462"/>
                      <a:gd name="connsiteY16" fmla="*/ 6325 h 7069"/>
                      <a:gd name="connsiteX17" fmla="*/ 14882 w 20462"/>
                      <a:gd name="connsiteY17" fmla="*/ 6325 h 70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20462" h="7069">
                        <a:moveTo>
                          <a:pt x="13766" y="5953"/>
                        </a:moveTo>
                        <a:lnTo>
                          <a:pt x="0" y="0"/>
                        </a:lnTo>
                        <a:lnTo>
                          <a:pt x="1116" y="0"/>
                        </a:lnTo>
                        <a:lnTo>
                          <a:pt x="1860" y="0"/>
                        </a:lnTo>
                        <a:lnTo>
                          <a:pt x="2604" y="372"/>
                        </a:lnTo>
                        <a:lnTo>
                          <a:pt x="3348" y="372"/>
                        </a:lnTo>
                        <a:lnTo>
                          <a:pt x="4465" y="744"/>
                        </a:lnTo>
                        <a:lnTo>
                          <a:pt x="5209" y="744"/>
                        </a:lnTo>
                        <a:lnTo>
                          <a:pt x="5953" y="744"/>
                        </a:lnTo>
                        <a:lnTo>
                          <a:pt x="7069" y="1116"/>
                        </a:lnTo>
                        <a:lnTo>
                          <a:pt x="20463" y="7069"/>
                        </a:lnTo>
                        <a:lnTo>
                          <a:pt x="19719" y="7069"/>
                        </a:lnTo>
                        <a:lnTo>
                          <a:pt x="18974" y="7069"/>
                        </a:lnTo>
                        <a:lnTo>
                          <a:pt x="18230" y="6697"/>
                        </a:lnTo>
                        <a:lnTo>
                          <a:pt x="17114" y="6697"/>
                        </a:lnTo>
                        <a:lnTo>
                          <a:pt x="16370" y="6325"/>
                        </a:lnTo>
                        <a:lnTo>
                          <a:pt x="15626" y="6325"/>
                        </a:lnTo>
                        <a:lnTo>
                          <a:pt x="14882" y="632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52" name="Freeform: Shape 2851">
                    <a:extLst>
                      <a:ext uri="{FF2B5EF4-FFF2-40B4-BE49-F238E27FC236}">
                        <a16:creationId xmlns:a16="http://schemas.microsoft.com/office/drawing/2014/main" id="{21FDD08D-8BC4-4511-AD5F-679632C87CDD}"/>
                      </a:ext>
                    </a:extLst>
                  </p:cNvPr>
                  <p:cNvSpPr/>
                  <p:nvPr/>
                </p:nvSpPr>
                <p:spPr>
                  <a:xfrm>
                    <a:off x="6738899" y="4150029"/>
                    <a:ext cx="15254" cy="8929"/>
                  </a:xfrm>
                  <a:custGeom>
                    <a:avLst/>
                    <a:gdLst>
                      <a:gd name="connsiteX0" fmla="*/ 13766 w 15254"/>
                      <a:gd name="connsiteY0" fmla="*/ 8929 h 8929"/>
                      <a:gd name="connsiteX1" fmla="*/ 0 w 15254"/>
                      <a:gd name="connsiteY1" fmla="*/ 2976 h 8929"/>
                      <a:gd name="connsiteX2" fmla="*/ 372 w 15254"/>
                      <a:gd name="connsiteY2" fmla="*/ 2604 h 8929"/>
                      <a:gd name="connsiteX3" fmla="*/ 372 w 15254"/>
                      <a:gd name="connsiteY3" fmla="*/ 2232 h 8929"/>
                      <a:gd name="connsiteX4" fmla="*/ 744 w 15254"/>
                      <a:gd name="connsiteY4" fmla="*/ 1860 h 8929"/>
                      <a:gd name="connsiteX5" fmla="*/ 744 w 15254"/>
                      <a:gd name="connsiteY5" fmla="*/ 1488 h 8929"/>
                      <a:gd name="connsiteX6" fmla="*/ 1116 w 15254"/>
                      <a:gd name="connsiteY6" fmla="*/ 1116 h 8929"/>
                      <a:gd name="connsiteX7" fmla="*/ 1116 w 15254"/>
                      <a:gd name="connsiteY7" fmla="*/ 744 h 8929"/>
                      <a:gd name="connsiteX8" fmla="*/ 1488 w 15254"/>
                      <a:gd name="connsiteY8" fmla="*/ 372 h 8929"/>
                      <a:gd name="connsiteX9" fmla="*/ 1488 w 15254"/>
                      <a:gd name="connsiteY9" fmla="*/ 0 h 8929"/>
                      <a:gd name="connsiteX10" fmla="*/ 15254 w 15254"/>
                      <a:gd name="connsiteY10" fmla="*/ 5953 h 8929"/>
                      <a:gd name="connsiteX11" fmla="*/ 15254 w 15254"/>
                      <a:gd name="connsiteY11" fmla="*/ 6325 h 8929"/>
                      <a:gd name="connsiteX12" fmla="*/ 14882 w 15254"/>
                      <a:gd name="connsiteY12" fmla="*/ 6697 h 8929"/>
                      <a:gd name="connsiteX13" fmla="*/ 14882 w 15254"/>
                      <a:gd name="connsiteY13" fmla="*/ 7069 h 8929"/>
                      <a:gd name="connsiteX14" fmla="*/ 14510 w 15254"/>
                      <a:gd name="connsiteY14" fmla="*/ 7441 h 8929"/>
                      <a:gd name="connsiteX15" fmla="*/ 14510 w 15254"/>
                      <a:gd name="connsiteY15" fmla="*/ 7813 h 8929"/>
                      <a:gd name="connsiteX16" fmla="*/ 14138 w 15254"/>
                      <a:gd name="connsiteY16" fmla="*/ 8185 h 8929"/>
                      <a:gd name="connsiteX17" fmla="*/ 14138 w 15254"/>
                      <a:gd name="connsiteY17" fmla="*/ 8557 h 89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5254" h="8929">
                        <a:moveTo>
                          <a:pt x="13766" y="8929"/>
                        </a:moveTo>
                        <a:lnTo>
                          <a:pt x="0" y="2976"/>
                        </a:lnTo>
                        <a:lnTo>
                          <a:pt x="372" y="2604"/>
                        </a:lnTo>
                        <a:lnTo>
                          <a:pt x="372" y="2232"/>
                        </a:lnTo>
                        <a:lnTo>
                          <a:pt x="744" y="1860"/>
                        </a:lnTo>
                        <a:lnTo>
                          <a:pt x="744" y="1488"/>
                        </a:lnTo>
                        <a:lnTo>
                          <a:pt x="1116" y="1116"/>
                        </a:lnTo>
                        <a:lnTo>
                          <a:pt x="1116" y="744"/>
                        </a:lnTo>
                        <a:lnTo>
                          <a:pt x="1488" y="372"/>
                        </a:lnTo>
                        <a:lnTo>
                          <a:pt x="1488" y="0"/>
                        </a:lnTo>
                        <a:lnTo>
                          <a:pt x="15254" y="5953"/>
                        </a:lnTo>
                        <a:lnTo>
                          <a:pt x="15254" y="6325"/>
                        </a:lnTo>
                        <a:lnTo>
                          <a:pt x="14882" y="6697"/>
                        </a:lnTo>
                        <a:lnTo>
                          <a:pt x="14882" y="7069"/>
                        </a:lnTo>
                        <a:lnTo>
                          <a:pt x="14510" y="7441"/>
                        </a:lnTo>
                        <a:lnTo>
                          <a:pt x="14510" y="7813"/>
                        </a:lnTo>
                        <a:lnTo>
                          <a:pt x="14138" y="8185"/>
                        </a:lnTo>
                        <a:lnTo>
                          <a:pt x="14138" y="8557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53" name="Freeform: Shape 2852">
                    <a:extLst>
                      <a:ext uri="{FF2B5EF4-FFF2-40B4-BE49-F238E27FC236}">
                        <a16:creationId xmlns:a16="http://schemas.microsoft.com/office/drawing/2014/main" id="{CD2AD98E-5827-464B-BE75-DEB57FABCC8A}"/>
                      </a:ext>
                    </a:extLst>
                  </p:cNvPr>
                  <p:cNvSpPr/>
                  <p:nvPr/>
                </p:nvSpPr>
                <p:spPr>
                  <a:xfrm>
                    <a:off x="6731458" y="4150029"/>
                    <a:ext cx="21206" cy="7069"/>
                  </a:xfrm>
                  <a:custGeom>
                    <a:avLst/>
                    <a:gdLst>
                      <a:gd name="connsiteX0" fmla="*/ 13766 w 21206"/>
                      <a:gd name="connsiteY0" fmla="*/ 7069 h 7069"/>
                      <a:gd name="connsiteX1" fmla="*/ 0 w 21206"/>
                      <a:gd name="connsiteY1" fmla="*/ 744 h 7069"/>
                      <a:gd name="connsiteX2" fmla="*/ 1116 w 21206"/>
                      <a:gd name="connsiteY2" fmla="*/ 744 h 7069"/>
                      <a:gd name="connsiteX3" fmla="*/ 1860 w 21206"/>
                      <a:gd name="connsiteY3" fmla="*/ 744 h 7069"/>
                      <a:gd name="connsiteX4" fmla="*/ 2976 w 21206"/>
                      <a:gd name="connsiteY4" fmla="*/ 744 h 7069"/>
                      <a:gd name="connsiteX5" fmla="*/ 3720 w 21206"/>
                      <a:gd name="connsiteY5" fmla="*/ 372 h 7069"/>
                      <a:gd name="connsiteX6" fmla="*/ 4837 w 21206"/>
                      <a:gd name="connsiteY6" fmla="*/ 372 h 7069"/>
                      <a:gd name="connsiteX7" fmla="*/ 5581 w 21206"/>
                      <a:gd name="connsiteY7" fmla="*/ 372 h 7069"/>
                      <a:gd name="connsiteX8" fmla="*/ 6697 w 21206"/>
                      <a:gd name="connsiteY8" fmla="*/ 0 h 7069"/>
                      <a:gd name="connsiteX9" fmla="*/ 7441 w 21206"/>
                      <a:gd name="connsiteY9" fmla="*/ 0 h 7069"/>
                      <a:gd name="connsiteX10" fmla="*/ 21207 w 21206"/>
                      <a:gd name="connsiteY10" fmla="*/ 6325 h 7069"/>
                      <a:gd name="connsiteX11" fmla="*/ 20463 w 21206"/>
                      <a:gd name="connsiteY11" fmla="*/ 6325 h 7069"/>
                      <a:gd name="connsiteX12" fmla="*/ 19347 w 21206"/>
                      <a:gd name="connsiteY12" fmla="*/ 6325 h 7069"/>
                      <a:gd name="connsiteX13" fmla="*/ 18602 w 21206"/>
                      <a:gd name="connsiteY13" fmla="*/ 6697 h 7069"/>
                      <a:gd name="connsiteX14" fmla="*/ 17486 w 21206"/>
                      <a:gd name="connsiteY14" fmla="*/ 6697 h 7069"/>
                      <a:gd name="connsiteX15" fmla="*/ 16742 w 21206"/>
                      <a:gd name="connsiteY15" fmla="*/ 6697 h 7069"/>
                      <a:gd name="connsiteX16" fmla="*/ 15626 w 21206"/>
                      <a:gd name="connsiteY16" fmla="*/ 6697 h 7069"/>
                      <a:gd name="connsiteX17" fmla="*/ 14882 w 21206"/>
                      <a:gd name="connsiteY17" fmla="*/ 7069 h 70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21206" h="7069">
                        <a:moveTo>
                          <a:pt x="13766" y="7069"/>
                        </a:moveTo>
                        <a:lnTo>
                          <a:pt x="0" y="744"/>
                        </a:lnTo>
                        <a:lnTo>
                          <a:pt x="1116" y="744"/>
                        </a:lnTo>
                        <a:lnTo>
                          <a:pt x="1860" y="744"/>
                        </a:lnTo>
                        <a:lnTo>
                          <a:pt x="2976" y="744"/>
                        </a:lnTo>
                        <a:lnTo>
                          <a:pt x="3720" y="372"/>
                        </a:lnTo>
                        <a:lnTo>
                          <a:pt x="4837" y="372"/>
                        </a:lnTo>
                        <a:lnTo>
                          <a:pt x="5581" y="372"/>
                        </a:lnTo>
                        <a:lnTo>
                          <a:pt x="6697" y="0"/>
                        </a:lnTo>
                        <a:lnTo>
                          <a:pt x="7441" y="0"/>
                        </a:lnTo>
                        <a:lnTo>
                          <a:pt x="21207" y="6325"/>
                        </a:lnTo>
                        <a:lnTo>
                          <a:pt x="20463" y="6325"/>
                        </a:lnTo>
                        <a:lnTo>
                          <a:pt x="19347" y="6325"/>
                        </a:lnTo>
                        <a:lnTo>
                          <a:pt x="18602" y="6697"/>
                        </a:lnTo>
                        <a:lnTo>
                          <a:pt x="17486" y="6697"/>
                        </a:lnTo>
                        <a:lnTo>
                          <a:pt x="16742" y="6697"/>
                        </a:lnTo>
                        <a:lnTo>
                          <a:pt x="15626" y="6697"/>
                        </a:lnTo>
                        <a:lnTo>
                          <a:pt x="14882" y="7069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54" name="Freeform: Shape 2853">
                    <a:extLst>
                      <a:ext uri="{FF2B5EF4-FFF2-40B4-BE49-F238E27FC236}">
                        <a16:creationId xmlns:a16="http://schemas.microsoft.com/office/drawing/2014/main" id="{99F29EF5-2274-43E3-87C8-96B681D8100D}"/>
                      </a:ext>
                    </a:extLst>
                  </p:cNvPr>
                  <p:cNvSpPr/>
                  <p:nvPr/>
                </p:nvSpPr>
                <p:spPr>
                  <a:xfrm>
                    <a:off x="6758246" y="4162307"/>
                    <a:ext cx="17486" cy="9301"/>
                  </a:xfrm>
                  <a:custGeom>
                    <a:avLst/>
                    <a:gdLst>
                      <a:gd name="connsiteX0" fmla="*/ 13766 w 17486"/>
                      <a:gd name="connsiteY0" fmla="*/ 9301 h 9301"/>
                      <a:gd name="connsiteX1" fmla="*/ 0 w 17486"/>
                      <a:gd name="connsiteY1" fmla="*/ 2977 h 9301"/>
                      <a:gd name="connsiteX2" fmla="*/ 744 w 17486"/>
                      <a:gd name="connsiteY2" fmla="*/ 2604 h 9301"/>
                      <a:gd name="connsiteX3" fmla="*/ 1116 w 17486"/>
                      <a:gd name="connsiteY3" fmla="*/ 2232 h 9301"/>
                      <a:gd name="connsiteX4" fmla="*/ 1488 w 17486"/>
                      <a:gd name="connsiteY4" fmla="*/ 1860 h 9301"/>
                      <a:gd name="connsiteX5" fmla="*/ 1860 w 17486"/>
                      <a:gd name="connsiteY5" fmla="*/ 1488 h 9301"/>
                      <a:gd name="connsiteX6" fmla="*/ 2604 w 17486"/>
                      <a:gd name="connsiteY6" fmla="*/ 1116 h 9301"/>
                      <a:gd name="connsiteX7" fmla="*/ 2976 w 17486"/>
                      <a:gd name="connsiteY7" fmla="*/ 744 h 9301"/>
                      <a:gd name="connsiteX8" fmla="*/ 3349 w 17486"/>
                      <a:gd name="connsiteY8" fmla="*/ 372 h 9301"/>
                      <a:gd name="connsiteX9" fmla="*/ 3720 w 17486"/>
                      <a:gd name="connsiteY9" fmla="*/ 0 h 9301"/>
                      <a:gd name="connsiteX10" fmla="*/ 17486 w 17486"/>
                      <a:gd name="connsiteY10" fmla="*/ 6325 h 9301"/>
                      <a:gd name="connsiteX11" fmla="*/ 17114 w 17486"/>
                      <a:gd name="connsiteY11" fmla="*/ 6697 h 9301"/>
                      <a:gd name="connsiteX12" fmla="*/ 16742 w 17486"/>
                      <a:gd name="connsiteY12" fmla="*/ 7069 h 9301"/>
                      <a:gd name="connsiteX13" fmla="*/ 16370 w 17486"/>
                      <a:gd name="connsiteY13" fmla="*/ 7441 h 9301"/>
                      <a:gd name="connsiteX14" fmla="*/ 15626 w 17486"/>
                      <a:gd name="connsiteY14" fmla="*/ 7813 h 9301"/>
                      <a:gd name="connsiteX15" fmla="*/ 15254 w 17486"/>
                      <a:gd name="connsiteY15" fmla="*/ 8185 h 9301"/>
                      <a:gd name="connsiteX16" fmla="*/ 14882 w 17486"/>
                      <a:gd name="connsiteY16" fmla="*/ 8557 h 9301"/>
                      <a:gd name="connsiteX17" fmla="*/ 14510 w 17486"/>
                      <a:gd name="connsiteY17" fmla="*/ 8929 h 93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7486" h="9301">
                        <a:moveTo>
                          <a:pt x="13766" y="9301"/>
                        </a:moveTo>
                        <a:lnTo>
                          <a:pt x="0" y="2977"/>
                        </a:lnTo>
                        <a:lnTo>
                          <a:pt x="744" y="2604"/>
                        </a:lnTo>
                        <a:lnTo>
                          <a:pt x="1116" y="2232"/>
                        </a:lnTo>
                        <a:lnTo>
                          <a:pt x="1488" y="1860"/>
                        </a:lnTo>
                        <a:lnTo>
                          <a:pt x="1860" y="1488"/>
                        </a:lnTo>
                        <a:lnTo>
                          <a:pt x="2604" y="1116"/>
                        </a:lnTo>
                        <a:lnTo>
                          <a:pt x="2976" y="744"/>
                        </a:lnTo>
                        <a:lnTo>
                          <a:pt x="3349" y="372"/>
                        </a:lnTo>
                        <a:lnTo>
                          <a:pt x="3720" y="0"/>
                        </a:lnTo>
                        <a:lnTo>
                          <a:pt x="17486" y="6325"/>
                        </a:lnTo>
                        <a:lnTo>
                          <a:pt x="17114" y="6697"/>
                        </a:lnTo>
                        <a:lnTo>
                          <a:pt x="16742" y="7069"/>
                        </a:lnTo>
                        <a:lnTo>
                          <a:pt x="16370" y="7441"/>
                        </a:lnTo>
                        <a:lnTo>
                          <a:pt x="15626" y="7813"/>
                        </a:lnTo>
                        <a:lnTo>
                          <a:pt x="15254" y="8185"/>
                        </a:lnTo>
                        <a:lnTo>
                          <a:pt x="14882" y="8557"/>
                        </a:lnTo>
                        <a:lnTo>
                          <a:pt x="14510" y="8929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55" name="Freeform: Shape 2854">
                    <a:extLst>
                      <a:ext uri="{FF2B5EF4-FFF2-40B4-BE49-F238E27FC236}">
                        <a16:creationId xmlns:a16="http://schemas.microsoft.com/office/drawing/2014/main" id="{53C049FC-DA51-461D-BDCF-C0E226CF3B9C}"/>
                      </a:ext>
                    </a:extLst>
                  </p:cNvPr>
                  <p:cNvSpPr/>
                  <p:nvPr/>
                </p:nvSpPr>
                <p:spPr>
                  <a:xfrm>
                    <a:off x="6763826" y="4170492"/>
                    <a:ext cx="15998" cy="7813"/>
                  </a:xfrm>
                  <a:custGeom>
                    <a:avLst/>
                    <a:gdLst>
                      <a:gd name="connsiteX0" fmla="*/ 13766 w 15998"/>
                      <a:gd name="connsiteY0" fmla="*/ 7813 h 7813"/>
                      <a:gd name="connsiteX1" fmla="*/ 0 w 15998"/>
                      <a:gd name="connsiteY1" fmla="*/ 1488 h 7813"/>
                      <a:gd name="connsiteX2" fmla="*/ 372 w 15998"/>
                      <a:gd name="connsiteY2" fmla="*/ 1488 h 7813"/>
                      <a:gd name="connsiteX3" fmla="*/ 744 w 15998"/>
                      <a:gd name="connsiteY3" fmla="*/ 1116 h 7813"/>
                      <a:gd name="connsiteX4" fmla="*/ 1116 w 15998"/>
                      <a:gd name="connsiteY4" fmla="*/ 1116 h 7813"/>
                      <a:gd name="connsiteX5" fmla="*/ 1116 w 15998"/>
                      <a:gd name="connsiteY5" fmla="*/ 744 h 7813"/>
                      <a:gd name="connsiteX6" fmla="*/ 1488 w 15998"/>
                      <a:gd name="connsiteY6" fmla="*/ 744 h 7813"/>
                      <a:gd name="connsiteX7" fmla="*/ 1860 w 15998"/>
                      <a:gd name="connsiteY7" fmla="*/ 372 h 7813"/>
                      <a:gd name="connsiteX8" fmla="*/ 2232 w 15998"/>
                      <a:gd name="connsiteY8" fmla="*/ 372 h 7813"/>
                      <a:gd name="connsiteX9" fmla="*/ 2232 w 15998"/>
                      <a:gd name="connsiteY9" fmla="*/ 0 h 7813"/>
                      <a:gd name="connsiteX10" fmla="*/ 15998 w 15998"/>
                      <a:gd name="connsiteY10" fmla="*/ 6325 h 7813"/>
                      <a:gd name="connsiteX11" fmla="*/ 15998 w 15998"/>
                      <a:gd name="connsiteY11" fmla="*/ 6697 h 7813"/>
                      <a:gd name="connsiteX12" fmla="*/ 15626 w 15998"/>
                      <a:gd name="connsiteY12" fmla="*/ 6697 h 7813"/>
                      <a:gd name="connsiteX13" fmla="*/ 15254 w 15998"/>
                      <a:gd name="connsiteY13" fmla="*/ 6697 h 7813"/>
                      <a:gd name="connsiteX14" fmla="*/ 14882 w 15998"/>
                      <a:gd name="connsiteY14" fmla="*/ 7069 h 7813"/>
                      <a:gd name="connsiteX15" fmla="*/ 14882 w 15998"/>
                      <a:gd name="connsiteY15" fmla="*/ 7069 h 7813"/>
                      <a:gd name="connsiteX16" fmla="*/ 14510 w 15998"/>
                      <a:gd name="connsiteY16" fmla="*/ 7441 h 7813"/>
                      <a:gd name="connsiteX17" fmla="*/ 14138 w 15998"/>
                      <a:gd name="connsiteY17" fmla="*/ 7441 h 78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5998" h="7813">
                        <a:moveTo>
                          <a:pt x="13766" y="7813"/>
                        </a:moveTo>
                        <a:lnTo>
                          <a:pt x="0" y="1488"/>
                        </a:lnTo>
                        <a:lnTo>
                          <a:pt x="372" y="1488"/>
                        </a:lnTo>
                        <a:lnTo>
                          <a:pt x="744" y="1116"/>
                        </a:lnTo>
                        <a:lnTo>
                          <a:pt x="1116" y="1116"/>
                        </a:lnTo>
                        <a:lnTo>
                          <a:pt x="1116" y="744"/>
                        </a:lnTo>
                        <a:lnTo>
                          <a:pt x="1488" y="744"/>
                        </a:lnTo>
                        <a:lnTo>
                          <a:pt x="1860" y="372"/>
                        </a:lnTo>
                        <a:lnTo>
                          <a:pt x="2232" y="372"/>
                        </a:lnTo>
                        <a:lnTo>
                          <a:pt x="2232" y="0"/>
                        </a:lnTo>
                        <a:lnTo>
                          <a:pt x="15998" y="6325"/>
                        </a:lnTo>
                        <a:lnTo>
                          <a:pt x="15998" y="6697"/>
                        </a:lnTo>
                        <a:lnTo>
                          <a:pt x="15626" y="6697"/>
                        </a:lnTo>
                        <a:lnTo>
                          <a:pt x="15254" y="6697"/>
                        </a:lnTo>
                        <a:lnTo>
                          <a:pt x="14882" y="7069"/>
                        </a:lnTo>
                        <a:lnTo>
                          <a:pt x="14882" y="7069"/>
                        </a:lnTo>
                        <a:lnTo>
                          <a:pt x="14510" y="7441"/>
                        </a:lnTo>
                        <a:lnTo>
                          <a:pt x="14138" y="7441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56" name="Freeform: Shape 2855">
                    <a:extLst>
                      <a:ext uri="{FF2B5EF4-FFF2-40B4-BE49-F238E27FC236}">
                        <a16:creationId xmlns:a16="http://schemas.microsoft.com/office/drawing/2014/main" id="{3BE6B206-3C2C-475C-A635-A0D66FA87690}"/>
                      </a:ext>
                    </a:extLst>
                  </p:cNvPr>
                  <p:cNvSpPr/>
                  <p:nvPr/>
                </p:nvSpPr>
                <p:spPr>
                  <a:xfrm>
                    <a:off x="6765315" y="4182025"/>
                    <a:ext cx="17114" cy="7440"/>
                  </a:xfrm>
                  <a:custGeom>
                    <a:avLst/>
                    <a:gdLst>
                      <a:gd name="connsiteX0" fmla="*/ 13394 w 17114"/>
                      <a:gd name="connsiteY0" fmla="*/ 7441 h 7440"/>
                      <a:gd name="connsiteX1" fmla="*/ 0 w 17114"/>
                      <a:gd name="connsiteY1" fmla="*/ 1116 h 7440"/>
                      <a:gd name="connsiteX2" fmla="*/ 372 w 17114"/>
                      <a:gd name="connsiteY2" fmla="*/ 1116 h 7440"/>
                      <a:gd name="connsiteX3" fmla="*/ 744 w 17114"/>
                      <a:gd name="connsiteY3" fmla="*/ 744 h 7440"/>
                      <a:gd name="connsiteX4" fmla="*/ 1116 w 17114"/>
                      <a:gd name="connsiteY4" fmla="*/ 744 h 7440"/>
                      <a:gd name="connsiteX5" fmla="*/ 1860 w 17114"/>
                      <a:gd name="connsiteY5" fmla="*/ 372 h 7440"/>
                      <a:gd name="connsiteX6" fmla="*/ 2232 w 17114"/>
                      <a:gd name="connsiteY6" fmla="*/ 372 h 7440"/>
                      <a:gd name="connsiteX7" fmla="*/ 2604 w 17114"/>
                      <a:gd name="connsiteY7" fmla="*/ 372 h 7440"/>
                      <a:gd name="connsiteX8" fmla="*/ 2976 w 17114"/>
                      <a:gd name="connsiteY8" fmla="*/ 0 h 7440"/>
                      <a:gd name="connsiteX9" fmla="*/ 3348 w 17114"/>
                      <a:gd name="connsiteY9" fmla="*/ 0 h 7440"/>
                      <a:gd name="connsiteX10" fmla="*/ 17114 w 17114"/>
                      <a:gd name="connsiteY10" fmla="*/ 5953 h 7440"/>
                      <a:gd name="connsiteX11" fmla="*/ 16742 w 17114"/>
                      <a:gd name="connsiteY11" fmla="*/ 6325 h 7440"/>
                      <a:gd name="connsiteX12" fmla="*/ 16370 w 17114"/>
                      <a:gd name="connsiteY12" fmla="*/ 6325 h 7440"/>
                      <a:gd name="connsiteX13" fmla="*/ 15998 w 17114"/>
                      <a:gd name="connsiteY13" fmla="*/ 6697 h 7440"/>
                      <a:gd name="connsiteX14" fmla="*/ 15254 w 17114"/>
                      <a:gd name="connsiteY14" fmla="*/ 6697 h 7440"/>
                      <a:gd name="connsiteX15" fmla="*/ 14882 w 17114"/>
                      <a:gd name="connsiteY15" fmla="*/ 6697 h 7440"/>
                      <a:gd name="connsiteX16" fmla="*/ 14510 w 17114"/>
                      <a:gd name="connsiteY16" fmla="*/ 7069 h 7440"/>
                      <a:gd name="connsiteX17" fmla="*/ 14138 w 17114"/>
                      <a:gd name="connsiteY17" fmla="*/ 7069 h 7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7114" h="7440">
                        <a:moveTo>
                          <a:pt x="13394" y="7441"/>
                        </a:moveTo>
                        <a:lnTo>
                          <a:pt x="0" y="1116"/>
                        </a:lnTo>
                        <a:lnTo>
                          <a:pt x="372" y="1116"/>
                        </a:lnTo>
                        <a:lnTo>
                          <a:pt x="744" y="744"/>
                        </a:lnTo>
                        <a:lnTo>
                          <a:pt x="1116" y="744"/>
                        </a:lnTo>
                        <a:lnTo>
                          <a:pt x="1860" y="372"/>
                        </a:lnTo>
                        <a:lnTo>
                          <a:pt x="2232" y="372"/>
                        </a:lnTo>
                        <a:lnTo>
                          <a:pt x="2604" y="372"/>
                        </a:lnTo>
                        <a:lnTo>
                          <a:pt x="2976" y="0"/>
                        </a:lnTo>
                        <a:lnTo>
                          <a:pt x="3348" y="0"/>
                        </a:lnTo>
                        <a:lnTo>
                          <a:pt x="17114" y="5953"/>
                        </a:lnTo>
                        <a:lnTo>
                          <a:pt x="16742" y="6325"/>
                        </a:lnTo>
                        <a:lnTo>
                          <a:pt x="16370" y="6325"/>
                        </a:lnTo>
                        <a:lnTo>
                          <a:pt x="15998" y="6697"/>
                        </a:lnTo>
                        <a:lnTo>
                          <a:pt x="15254" y="6697"/>
                        </a:lnTo>
                        <a:lnTo>
                          <a:pt x="14882" y="6697"/>
                        </a:lnTo>
                        <a:lnTo>
                          <a:pt x="14510" y="7069"/>
                        </a:lnTo>
                        <a:lnTo>
                          <a:pt x="14138" y="7069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57" name="Freeform: Shape 2856">
                    <a:extLst>
                      <a:ext uri="{FF2B5EF4-FFF2-40B4-BE49-F238E27FC236}">
                        <a16:creationId xmlns:a16="http://schemas.microsoft.com/office/drawing/2014/main" id="{57440B18-950C-4381-9DBA-8C43E1357535}"/>
                      </a:ext>
                    </a:extLst>
                  </p:cNvPr>
                  <p:cNvSpPr/>
                  <p:nvPr/>
                </p:nvSpPr>
                <p:spPr>
                  <a:xfrm>
                    <a:off x="6767175" y="4193559"/>
                    <a:ext cx="15998" cy="6324"/>
                  </a:xfrm>
                  <a:custGeom>
                    <a:avLst/>
                    <a:gdLst>
                      <a:gd name="connsiteX0" fmla="*/ 13766 w 15998"/>
                      <a:gd name="connsiteY0" fmla="*/ 6325 h 6324"/>
                      <a:gd name="connsiteX1" fmla="*/ 0 w 15998"/>
                      <a:gd name="connsiteY1" fmla="*/ 0 h 6324"/>
                      <a:gd name="connsiteX2" fmla="*/ 372 w 15998"/>
                      <a:gd name="connsiteY2" fmla="*/ 0 h 6324"/>
                      <a:gd name="connsiteX3" fmla="*/ 372 w 15998"/>
                      <a:gd name="connsiteY3" fmla="*/ 0 h 6324"/>
                      <a:gd name="connsiteX4" fmla="*/ 744 w 15998"/>
                      <a:gd name="connsiteY4" fmla="*/ 0 h 6324"/>
                      <a:gd name="connsiteX5" fmla="*/ 1116 w 15998"/>
                      <a:gd name="connsiteY5" fmla="*/ 0 h 6324"/>
                      <a:gd name="connsiteX6" fmla="*/ 1488 w 15998"/>
                      <a:gd name="connsiteY6" fmla="*/ 0 h 6324"/>
                      <a:gd name="connsiteX7" fmla="*/ 1488 w 15998"/>
                      <a:gd name="connsiteY7" fmla="*/ 0 h 6324"/>
                      <a:gd name="connsiteX8" fmla="*/ 1860 w 15998"/>
                      <a:gd name="connsiteY8" fmla="*/ 0 h 6324"/>
                      <a:gd name="connsiteX9" fmla="*/ 2232 w 15998"/>
                      <a:gd name="connsiteY9" fmla="*/ 0 h 6324"/>
                      <a:gd name="connsiteX10" fmla="*/ 15998 w 15998"/>
                      <a:gd name="connsiteY10" fmla="*/ 5953 h 6324"/>
                      <a:gd name="connsiteX11" fmla="*/ 15626 w 15998"/>
                      <a:gd name="connsiteY11" fmla="*/ 5953 h 6324"/>
                      <a:gd name="connsiteX12" fmla="*/ 15254 w 15998"/>
                      <a:gd name="connsiteY12" fmla="*/ 5953 h 6324"/>
                      <a:gd name="connsiteX13" fmla="*/ 15254 w 15998"/>
                      <a:gd name="connsiteY13" fmla="*/ 5953 h 6324"/>
                      <a:gd name="connsiteX14" fmla="*/ 14882 w 15998"/>
                      <a:gd name="connsiteY14" fmla="*/ 5953 h 6324"/>
                      <a:gd name="connsiteX15" fmla="*/ 14510 w 15998"/>
                      <a:gd name="connsiteY15" fmla="*/ 6325 h 6324"/>
                      <a:gd name="connsiteX16" fmla="*/ 14138 w 15998"/>
                      <a:gd name="connsiteY16" fmla="*/ 6325 h 6324"/>
                      <a:gd name="connsiteX17" fmla="*/ 14138 w 15998"/>
                      <a:gd name="connsiteY17" fmla="*/ 6325 h 63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5998" h="6324">
                        <a:moveTo>
                          <a:pt x="13766" y="6325"/>
                        </a:moveTo>
                        <a:lnTo>
                          <a:pt x="0" y="0"/>
                        </a:lnTo>
                        <a:lnTo>
                          <a:pt x="372" y="0"/>
                        </a:lnTo>
                        <a:lnTo>
                          <a:pt x="372" y="0"/>
                        </a:lnTo>
                        <a:lnTo>
                          <a:pt x="744" y="0"/>
                        </a:lnTo>
                        <a:lnTo>
                          <a:pt x="1116" y="0"/>
                        </a:lnTo>
                        <a:lnTo>
                          <a:pt x="1488" y="0"/>
                        </a:lnTo>
                        <a:lnTo>
                          <a:pt x="1488" y="0"/>
                        </a:lnTo>
                        <a:lnTo>
                          <a:pt x="1860" y="0"/>
                        </a:lnTo>
                        <a:lnTo>
                          <a:pt x="2232" y="0"/>
                        </a:lnTo>
                        <a:lnTo>
                          <a:pt x="15998" y="5953"/>
                        </a:lnTo>
                        <a:lnTo>
                          <a:pt x="15626" y="5953"/>
                        </a:lnTo>
                        <a:lnTo>
                          <a:pt x="15254" y="5953"/>
                        </a:lnTo>
                        <a:lnTo>
                          <a:pt x="15254" y="5953"/>
                        </a:lnTo>
                        <a:lnTo>
                          <a:pt x="14882" y="5953"/>
                        </a:lnTo>
                        <a:lnTo>
                          <a:pt x="14510" y="6325"/>
                        </a:lnTo>
                        <a:lnTo>
                          <a:pt x="14138" y="6325"/>
                        </a:lnTo>
                        <a:lnTo>
                          <a:pt x="14138" y="632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58" name="Freeform: Shape 2857">
                    <a:extLst>
                      <a:ext uri="{FF2B5EF4-FFF2-40B4-BE49-F238E27FC236}">
                        <a16:creationId xmlns:a16="http://schemas.microsoft.com/office/drawing/2014/main" id="{9FA86A2D-B801-42C7-8B8C-46E66A5E2C83}"/>
                      </a:ext>
                    </a:extLst>
                  </p:cNvPr>
                  <p:cNvSpPr/>
                  <p:nvPr/>
                </p:nvSpPr>
                <p:spPr>
                  <a:xfrm>
                    <a:off x="6765687" y="4205464"/>
                    <a:ext cx="15998" cy="6696"/>
                  </a:xfrm>
                  <a:custGeom>
                    <a:avLst/>
                    <a:gdLst>
                      <a:gd name="connsiteX0" fmla="*/ 13766 w 15998"/>
                      <a:gd name="connsiteY0" fmla="*/ 6325 h 6696"/>
                      <a:gd name="connsiteX1" fmla="*/ 0 w 15998"/>
                      <a:gd name="connsiteY1" fmla="*/ 0 h 6696"/>
                      <a:gd name="connsiteX2" fmla="*/ 372 w 15998"/>
                      <a:gd name="connsiteY2" fmla="*/ 0 h 6696"/>
                      <a:gd name="connsiteX3" fmla="*/ 744 w 15998"/>
                      <a:gd name="connsiteY3" fmla="*/ 372 h 6696"/>
                      <a:gd name="connsiteX4" fmla="*/ 744 w 15998"/>
                      <a:gd name="connsiteY4" fmla="*/ 372 h 6696"/>
                      <a:gd name="connsiteX5" fmla="*/ 1116 w 15998"/>
                      <a:gd name="connsiteY5" fmla="*/ 372 h 6696"/>
                      <a:gd name="connsiteX6" fmla="*/ 1488 w 15998"/>
                      <a:gd name="connsiteY6" fmla="*/ 372 h 6696"/>
                      <a:gd name="connsiteX7" fmla="*/ 1860 w 15998"/>
                      <a:gd name="connsiteY7" fmla="*/ 372 h 6696"/>
                      <a:gd name="connsiteX8" fmla="*/ 2232 w 15998"/>
                      <a:gd name="connsiteY8" fmla="*/ 744 h 6696"/>
                      <a:gd name="connsiteX9" fmla="*/ 2232 w 15998"/>
                      <a:gd name="connsiteY9" fmla="*/ 744 h 6696"/>
                      <a:gd name="connsiteX10" fmla="*/ 15998 w 15998"/>
                      <a:gd name="connsiteY10" fmla="*/ 6697 h 6696"/>
                      <a:gd name="connsiteX11" fmla="*/ 15626 w 15998"/>
                      <a:gd name="connsiteY11" fmla="*/ 6697 h 6696"/>
                      <a:gd name="connsiteX12" fmla="*/ 15626 w 15998"/>
                      <a:gd name="connsiteY12" fmla="*/ 6697 h 6696"/>
                      <a:gd name="connsiteX13" fmla="*/ 15254 w 15998"/>
                      <a:gd name="connsiteY13" fmla="*/ 6697 h 6696"/>
                      <a:gd name="connsiteX14" fmla="*/ 14882 w 15998"/>
                      <a:gd name="connsiteY14" fmla="*/ 6697 h 6696"/>
                      <a:gd name="connsiteX15" fmla="*/ 14510 w 15998"/>
                      <a:gd name="connsiteY15" fmla="*/ 6697 h 6696"/>
                      <a:gd name="connsiteX16" fmla="*/ 14510 w 15998"/>
                      <a:gd name="connsiteY16" fmla="*/ 6325 h 6696"/>
                      <a:gd name="connsiteX17" fmla="*/ 14138 w 15998"/>
                      <a:gd name="connsiteY17" fmla="*/ 6325 h 6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5998" h="6696">
                        <a:moveTo>
                          <a:pt x="13766" y="6325"/>
                        </a:moveTo>
                        <a:lnTo>
                          <a:pt x="0" y="0"/>
                        </a:lnTo>
                        <a:lnTo>
                          <a:pt x="372" y="0"/>
                        </a:lnTo>
                        <a:lnTo>
                          <a:pt x="744" y="372"/>
                        </a:lnTo>
                        <a:lnTo>
                          <a:pt x="744" y="372"/>
                        </a:lnTo>
                        <a:lnTo>
                          <a:pt x="1116" y="372"/>
                        </a:lnTo>
                        <a:lnTo>
                          <a:pt x="1488" y="372"/>
                        </a:lnTo>
                        <a:lnTo>
                          <a:pt x="1860" y="372"/>
                        </a:lnTo>
                        <a:lnTo>
                          <a:pt x="2232" y="744"/>
                        </a:lnTo>
                        <a:lnTo>
                          <a:pt x="2232" y="744"/>
                        </a:lnTo>
                        <a:lnTo>
                          <a:pt x="15998" y="6697"/>
                        </a:lnTo>
                        <a:lnTo>
                          <a:pt x="15626" y="6697"/>
                        </a:lnTo>
                        <a:lnTo>
                          <a:pt x="15626" y="6697"/>
                        </a:lnTo>
                        <a:lnTo>
                          <a:pt x="15254" y="6697"/>
                        </a:lnTo>
                        <a:lnTo>
                          <a:pt x="14882" y="6697"/>
                        </a:lnTo>
                        <a:lnTo>
                          <a:pt x="14510" y="6697"/>
                        </a:lnTo>
                        <a:lnTo>
                          <a:pt x="14510" y="6325"/>
                        </a:lnTo>
                        <a:lnTo>
                          <a:pt x="14138" y="632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59" name="Freeform: Shape 2858">
                    <a:extLst>
                      <a:ext uri="{FF2B5EF4-FFF2-40B4-BE49-F238E27FC236}">
                        <a16:creationId xmlns:a16="http://schemas.microsoft.com/office/drawing/2014/main" id="{4D223E74-A6EC-4A6D-90FE-1F014F964F29}"/>
                      </a:ext>
                    </a:extLst>
                  </p:cNvPr>
                  <p:cNvSpPr/>
                  <p:nvPr/>
                </p:nvSpPr>
                <p:spPr>
                  <a:xfrm>
                    <a:off x="6745596" y="4254575"/>
                    <a:ext cx="14881" cy="6696"/>
                  </a:xfrm>
                  <a:custGeom>
                    <a:avLst/>
                    <a:gdLst>
                      <a:gd name="connsiteX0" fmla="*/ 14882 w 14881"/>
                      <a:gd name="connsiteY0" fmla="*/ 6697 h 6696"/>
                      <a:gd name="connsiteX1" fmla="*/ 1116 w 14881"/>
                      <a:gd name="connsiteY1" fmla="*/ 744 h 6696"/>
                      <a:gd name="connsiteX2" fmla="*/ 1116 w 14881"/>
                      <a:gd name="connsiteY2" fmla="*/ 372 h 6696"/>
                      <a:gd name="connsiteX3" fmla="*/ 1116 w 14881"/>
                      <a:gd name="connsiteY3" fmla="*/ 372 h 6696"/>
                      <a:gd name="connsiteX4" fmla="*/ 744 w 14881"/>
                      <a:gd name="connsiteY4" fmla="*/ 372 h 6696"/>
                      <a:gd name="connsiteX5" fmla="*/ 744 w 14881"/>
                      <a:gd name="connsiteY5" fmla="*/ 372 h 6696"/>
                      <a:gd name="connsiteX6" fmla="*/ 372 w 14881"/>
                      <a:gd name="connsiteY6" fmla="*/ 372 h 6696"/>
                      <a:gd name="connsiteX7" fmla="*/ 372 w 14881"/>
                      <a:gd name="connsiteY7" fmla="*/ 0 h 6696"/>
                      <a:gd name="connsiteX8" fmla="*/ 0 w 14881"/>
                      <a:gd name="connsiteY8" fmla="*/ 0 h 6696"/>
                      <a:gd name="connsiteX9" fmla="*/ 0 w 14881"/>
                      <a:gd name="connsiteY9" fmla="*/ 0 h 6696"/>
                      <a:gd name="connsiteX10" fmla="*/ 13766 w 14881"/>
                      <a:gd name="connsiteY10" fmla="*/ 5953 h 6696"/>
                      <a:gd name="connsiteX11" fmla="*/ 13766 w 14881"/>
                      <a:gd name="connsiteY11" fmla="*/ 6325 h 6696"/>
                      <a:gd name="connsiteX12" fmla="*/ 14138 w 14881"/>
                      <a:gd name="connsiteY12" fmla="*/ 6325 h 6696"/>
                      <a:gd name="connsiteX13" fmla="*/ 14138 w 14881"/>
                      <a:gd name="connsiteY13" fmla="*/ 6325 h 6696"/>
                      <a:gd name="connsiteX14" fmla="*/ 14510 w 14881"/>
                      <a:gd name="connsiteY14" fmla="*/ 6325 h 6696"/>
                      <a:gd name="connsiteX15" fmla="*/ 14510 w 14881"/>
                      <a:gd name="connsiteY15" fmla="*/ 6697 h 6696"/>
                      <a:gd name="connsiteX16" fmla="*/ 14510 w 14881"/>
                      <a:gd name="connsiteY16" fmla="*/ 6697 h 6696"/>
                      <a:gd name="connsiteX17" fmla="*/ 14882 w 14881"/>
                      <a:gd name="connsiteY17" fmla="*/ 6697 h 6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4881" h="6696">
                        <a:moveTo>
                          <a:pt x="14882" y="6697"/>
                        </a:moveTo>
                        <a:lnTo>
                          <a:pt x="1116" y="744"/>
                        </a:lnTo>
                        <a:lnTo>
                          <a:pt x="1116" y="372"/>
                        </a:lnTo>
                        <a:lnTo>
                          <a:pt x="1116" y="372"/>
                        </a:lnTo>
                        <a:lnTo>
                          <a:pt x="744" y="372"/>
                        </a:lnTo>
                        <a:lnTo>
                          <a:pt x="744" y="372"/>
                        </a:lnTo>
                        <a:lnTo>
                          <a:pt x="372" y="372"/>
                        </a:lnTo>
                        <a:lnTo>
                          <a:pt x="372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13766" y="5953"/>
                        </a:lnTo>
                        <a:lnTo>
                          <a:pt x="13766" y="6325"/>
                        </a:lnTo>
                        <a:lnTo>
                          <a:pt x="14138" y="6325"/>
                        </a:lnTo>
                        <a:lnTo>
                          <a:pt x="14138" y="6325"/>
                        </a:lnTo>
                        <a:lnTo>
                          <a:pt x="14510" y="6325"/>
                        </a:lnTo>
                        <a:lnTo>
                          <a:pt x="14510" y="6697"/>
                        </a:lnTo>
                        <a:lnTo>
                          <a:pt x="14510" y="6697"/>
                        </a:lnTo>
                        <a:lnTo>
                          <a:pt x="14882" y="6697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60" name="Freeform: Shape 2859">
                    <a:extLst>
                      <a:ext uri="{FF2B5EF4-FFF2-40B4-BE49-F238E27FC236}">
                        <a16:creationId xmlns:a16="http://schemas.microsoft.com/office/drawing/2014/main" id="{C448A3AA-3B1E-4B39-B015-D6B81C94D590}"/>
                      </a:ext>
                    </a:extLst>
                  </p:cNvPr>
                  <p:cNvSpPr/>
                  <p:nvPr/>
                </p:nvSpPr>
                <p:spPr>
                  <a:xfrm>
                    <a:off x="6737411" y="4263504"/>
                    <a:ext cx="15253" cy="7440"/>
                  </a:xfrm>
                  <a:custGeom>
                    <a:avLst/>
                    <a:gdLst>
                      <a:gd name="connsiteX0" fmla="*/ 15254 w 15253"/>
                      <a:gd name="connsiteY0" fmla="*/ 7441 h 7440"/>
                      <a:gd name="connsiteX1" fmla="*/ 1488 w 15253"/>
                      <a:gd name="connsiteY1" fmla="*/ 1488 h 7440"/>
                      <a:gd name="connsiteX2" fmla="*/ 1488 w 15253"/>
                      <a:gd name="connsiteY2" fmla="*/ 1116 h 7440"/>
                      <a:gd name="connsiteX3" fmla="*/ 1116 w 15253"/>
                      <a:gd name="connsiteY3" fmla="*/ 1116 h 7440"/>
                      <a:gd name="connsiteX4" fmla="*/ 1116 w 15253"/>
                      <a:gd name="connsiteY4" fmla="*/ 744 h 7440"/>
                      <a:gd name="connsiteX5" fmla="*/ 744 w 15253"/>
                      <a:gd name="connsiteY5" fmla="*/ 744 h 7440"/>
                      <a:gd name="connsiteX6" fmla="*/ 744 w 15253"/>
                      <a:gd name="connsiteY6" fmla="*/ 372 h 7440"/>
                      <a:gd name="connsiteX7" fmla="*/ 372 w 15253"/>
                      <a:gd name="connsiteY7" fmla="*/ 372 h 7440"/>
                      <a:gd name="connsiteX8" fmla="*/ 0 w 15253"/>
                      <a:gd name="connsiteY8" fmla="*/ 0 h 7440"/>
                      <a:gd name="connsiteX9" fmla="*/ 0 w 15253"/>
                      <a:gd name="connsiteY9" fmla="*/ 0 h 7440"/>
                      <a:gd name="connsiteX10" fmla="*/ 13766 w 15253"/>
                      <a:gd name="connsiteY10" fmla="*/ 5953 h 7440"/>
                      <a:gd name="connsiteX11" fmla="*/ 13766 w 15253"/>
                      <a:gd name="connsiteY11" fmla="*/ 6325 h 7440"/>
                      <a:gd name="connsiteX12" fmla="*/ 14138 w 15253"/>
                      <a:gd name="connsiteY12" fmla="*/ 6325 h 7440"/>
                      <a:gd name="connsiteX13" fmla="*/ 14138 w 15253"/>
                      <a:gd name="connsiteY13" fmla="*/ 6697 h 7440"/>
                      <a:gd name="connsiteX14" fmla="*/ 14510 w 15253"/>
                      <a:gd name="connsiteY14" fmla="*/ 6697 h 7440"/>
                      <a:gd name="connsiteX15" fmla="*/ 14510 w 15253"/>
                      <a:gd name="connsiteY15" fmla="*/ 7069 h 7440"/>
                      <a:gd name="connsiteX16" fmla="*/ 14882 w 15253"/>
                      <a:gd name="connsiteY16" fmla="*/ 7069 h 7440"/>
                      <a:gd name="connsiteX17" fmla="*/ 14882 w 15253"/>
                      <a:gd name="connsiteY17" fmla="*/ 7441 h 7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5253" h="7440">
                        <a:moveTo>
                          <a:pt x="15254" y="7441"/>
                        </a:moveTo>
                        <a:lnTo>
                          <a:pt x="1488" y="1488"/>
                        </a:lnTo>
                        <a:lnTo>
                          <a:pt x="1488" y="1116"/>
                        </a:lnTo>
                        <a:lnTo>
                          <a:pt x="1116" y="1116"/>
                        </a:lnTo>
                        <a:lnTo>
                          <a:pt x="1116" y="744"/>
                        </a:lnTo>
                        <a:lnTo>
                          <a:pt x="744" y="744"/>
                        </a:lnTo>
                        <a:lnTo>
                          <a:pt x="744" y="372"/>
                        </a:lnTo>
                        <a:lnTo>
                          <a:pt x="372" y="372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13766" y="5953"/>
                        </a:lnTo>
                        <a:lnTo>
                          <a:pt x="13766" y="6325"/>
                        </a:lnTo>
                        <a:lnTo>
                          <a:pt x="14138" y="6325"/>
                        </a:lnTo>
                        <a:lnTo>
                          <a:pt x="14138" y="6697"/>
                        </a:lnTo>
                        <a:lnTo>
                          <a:pt x="14510" y="6697"/>
                        </a:lnTo>
                        <a:lnTo>
                          <a:pt x="14510" y="7069"/>
                        </a:lnTo>
                        <a:lnTo>
                          <a:pt x="14882" y="7069"/>
                        </a:lnTo>
                        <a:lnTo>
                          <a:pt x="14882" y="7441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61" name="Freeform: Shape 2860">
                    <a:extLst>
                      <a:ext uri="{FF2B5EF4-FFF2-40B4-BE49-F238E27FC236}">
                        <a16:creationId xmlns:a16="http://schemas.microsoft.com/office/drawing/2014/main" id="{536F9FF3-2411-4565-A12E-1BB86DD702C0}"/>
                      </a:ext>
                    </a:extLst>
                  </p:cNvPr>
                  <p:cNvSpPr/>
                  <p:nvPr/>
                </p:nvSpPr>
                <p:spPr>
                  <a:xfrm>
                    <a:off x="6728482" y="4270945"/>
                    <a:ext cx="15253" cy="8557"/>
                  </a:xfrm>
                  <a:custGeom>
                    <a:avLst/>
                    <a:gdLst>
                      <a:gd name="connsiteX0" fmla="*/ 15254 w 15253"/>
                      <a:gd name="connsiteY0" fmla="*/ 8557 h 8557"/>
                      <a:gd name="connsiteX1" fmla="*/ 1488 w 15253"/>
                      <a:gd name="connsiteY1" fmla="*/ 2232 h 8557"/>
                      <a:gd name="connsiteX2" fmla="*/ 1488 w 15253"/>
                      <a:gd name="connsiteY2" fmla="*/ 1860 h 8557"/>
                      <a:gd name="connsiteX3" fmla="*/ 1116 w 15253"/>
                      <a:gd name="connsiteY3" fmla="*/ 1488 h 8557"/>
                      <a:gd name="connsiteX4" fmla="*/ 1116 w 15253"/>
                      <a:gd name="connsiteY4" fmla="*/ 1116 h 8557"/>
                      <a:gd name="connsiteX5" fmla="*/ 744 w 15253"/>
                      <a:gd name="connsiteY5" fmla="*/ 1116 h 8557"/>
                      <a:gd name="connsiteX6" fmla="*/ 744 w 15253"/>
                      <a:gd name="connsiteY6" fmla="*/ 744 h 8557"/>
                      <a:gd name="connsiteX7" fmla="*/ 372 w 15253"/>
                      <a:gd name="connsiteY7" fmla="*/ 372 h 8557"/>
                      <a:gd name="connsiteX8" fmla="*/ 372 w 15253"/>
                      <a:gd name="connsiteY8" fmla="*/ 0 h 8557"/>
                      <a:gd name="connsiteX9" fmla="*/ 0 w 15253"/>
                      <a:gd name="connsiteY9" fmla="*/ 0 h 8557"/>
                      <a:gd name="connsiteX10" fmla="*/ 13766 w 15253"/>
                      <a:gd name="connsiteY10" fmla="*/ 5953 h 8557"/>
                      <a:gd name="connsiteX11" fmla="*/ 13766 w 15253"/>
                      <a:gd name="connsiteY11" fmla="*/ 6325 h 8557"/>
                      <a:gd name="connsiteX12" fmla="*/ 14138 w 15253"/>
                      <a:gd name="connsiteY12" fmla="*/ 6697 h 8557"/>
                      <a:gd name="connsiteX13" fmla="*/ 14138 w 15253"/>
                      <a:gd name="connsiteY13" fmla="*/ 7069 h 8557"/>
                      <a:gd name="connsiteX14" fmla="*/ 14510 w 15253"/>
                      <a:gd name="connsiteY14" fmla="*/ 7069 h 8557"/>
                      <a:gd name="connsiteX15" fmla="*/ 14510 w 15253"/>
                      <a:gd name="connsiteY15" fmla="*/ 7441 h 8557"/>
                      <a:gd name="connsiteX16" fmla="*/ 14882 w 15253"/>
                      <a:gd name="connsiteY16" fmla="*/ 7813 h 8557"/>
                      <a:gd name="connsiteX17" fmla="*/ 14882 w 15253"/>
                      <a:gd name="connsiteY17" fmla="*/ 8185 h 85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5253" h="8557">
                        <a:moveTo>
                          <a:pt x="15254" y="8557"/>
                        </a:moveTo>
                        <a:lnTo>
                          <a:pt x="1488" y="2232"/>
                        </a:lnTo>
                        <a:lnTo>
                          <a:pt x="1488" y="1860"/>
                        </a:lnTo>
                        <a:lnTo>
                          <a:pt x="1116" y="1488"/>
                        </a:lnTo>
                        <a:lnTo>
                          <a:pt x="1116" y="1116"/>
                        </a:lnTo>
                        <a:lnTo>
                          <a:pt x="744" y="1116"/>
                        </a:lnTo>
                        <a:lnTo>
                          <a:pt x="744" y="744"/>
                        </a:lnTo>
                        <a:lnTo>
                          <a:pt x="372" y="372"/>
                        </a:lnTo>
                        <a:lnTo>
                          <a:pt x="372" y="0"/>
                        </a:lnTo>
                        <a:lnTo>
                          <a:pt x="0" y="0"/>
                        </a:lnTo>
                        <a:lnTo>
                          <a:pt x="13766" y="5953"/>
                        </a:lnTo>
                        <a:lnTo>
                          <a:pt x="13766" y="6325"/>
                        </a:lnTo>
                        <a:lnTo>
                          <a:pt x="14138" y="6697"/>
                        </a:lnTo>
                        <a:lnTo>
                          <a:pt x="14138" y="7069"/>
                        </a:lnTo>
                        <a:lnTo>
                          <a:pt x="14510" y="7069"/>
                        </a:lnTo>
                        <a:lnTo>
                          <a:pt x="14510" y="7441"/>
                        </a:lnTo>
                        <a:lnTo>
                          <a:pt x="14882" y="7813"/>
                        </a:lnTo>
                        <a:lnTo>
                          <a:pt x="14882" y="818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62" name="Freeform: Shape 2861">
                    <a:extLst>
                      <a:ext uri="{FF2B5EF4-FFF2-40B4-BE49-F238E27FC236}">
                        <a16:creationId xmlns:a16="http://schemas.microsoft.com/office/drawing/2014/main" id="{9D028F96-5A40-49BF-A08E-39B16ADA4508}"/>
                      </a:ext>
                    </a:extLst>
                  </p:cNvPr>
                  <p:cNvSpPr/>
                  <p:nvPr/>
                </p:nvSpPr>
                <p:spPr>
                  <a:xfrm>
                    <a:off x="6719553" y="4277270"/>
                    <a:ext cx="14509" cy="8557"/>
                  </a:xfrm>
                  <a:custGeom>
                    <a:avLst/>
                    <a:gdLst>
                      <a:gd name="connsiteX0" fmla="*/ 14510 w 14509"/>
                      <a:gd name="connsiteY0" fmla="*/ 8557 h 8557"/>
                      <a:gd name="connsiteX1" fmla="*/ 744 w 14509"/>
                      <a:gd name="connsiteY1" fmla="*/ 2232 h 8557"/>
                      <a:gd name="connsiteX2" fmla="*/ 744 w 14509"/>
                      <a:gd name="connsiteY2" fmla="*/ 1860 h 8557"/>
                      <a:gd name="connsiteX3" fmla="*/ 372 w 14509"/>
                      <a:gd name="connsiteY3" fmla="*/ 1860 h 8557"/>
                      <a:gd name="connsiteX4" fmla="*/ 372 w 14509"/>
                      <a:gd name="connsiteY4" fmla="*/ 1488 h 8557"/>
                      <a:gd name="connsiteX5" fmla="*/ 372 w 14509"/>
                      <a:gd name="connsiteY5" fmla="*/ 1116 h 8557"/>
                      <a:gd name="connsiteX6" fmla="*/ 372 w 14509"/>
                      <a:gd name="connsiteY6" fmla="*/ 744 h 8557"/>
                      <a:gd name="connsiteX7" fmla="*/ 0 w 14509"/>
                      <a:gd name="connsiteY7" fmla="*/ 372 h 8557"/>
                      <a:gd name="connsiteX8" fmla="*/ 0 w 14509"/>
                      <a:gd name="connsiteY8" fmla="*/ 0 h 8557"/>
                      <a:gd name="connsiteX9" fmla="*/ 0 w 14509"/>
                      <a:gd name="connsiteY9" fmla="*/ 0 h 8557"/>
                      <a:gd name="connsiteX10" fmla="*/ 13766 w 14509"/>
                      <a:gd name="connsiteY10" fmla="*/ 5953 h 8557"/>
                      <a:gd name="connsiteX11" fmla="*/ 13766 w 14509"/>
                      <a:gd name="connsiteY11" fmla="*/ 6325 h 8557"/>
                      <a:gd name="connsiteX12" fmla="*/ 13766 w 14509"/>
                      <a:gd name="connsiteY12" fmla="*/ 6697 h 8557"/>
                      <a:gd name="connsiteX13" fmla="*/ 14138 w 14509"/>
                      <a:gd name="connsiteY13" fmla="*/ 7069 h 8557"/>
                      <a:gd name="connsiteX14" fmla="*/ 14138 w 14509"/>
                      <a:gd name="connsiteY14" fmla="*/ 7441 h 8557"/>
                      <a:gd name="connsiteX15" fmla="*/ 14138 w 14509"/>
                      <a:gd name="connsiteY15" fmla="*/ 7441 h 8557"/>
                      <a:gd name="connsiteX16" fmla="*/ 14138 w 14509"/>
                      <a:gd name="connsiteY16" fmla="*/ 7813 h 8557"/>
                      <a:gd name="connsiteX17" fmla="*/ 14510 w 14509"/>
                      <a:gd name="connsiteY17" fmla="*/ 8185 h 85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4509" h="8557">
                        <a:moveTo>
                          <a:pt x="14510" y="8557"/>
                        </a:moveTo>
                        <a:lnTo>
                          <a:pt x="744" y="2232"/>
                        </a:lnTo>
                        <a:lnTo>
                          <a:pt x="744" y="1860"/>
                        </a:lnTo>
                        <a:lnTo>
                          <a:pt x="372" y="1860"/>
                        </a:lnTo>
                        <a:lnTo>
                          <a:pt x="372" y="1488"/>
                        </a:lnTo>
                        <a:lnTo>
                          <a:pt x="372" y="1116"/>
                        </a:lnTo>
                        <a:lnTo>
                          <a:pt x="372" y="744"/>
                        </a:lnTo>
                        <a:lnTo>
                          <a:pt x="0" y="372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13766" y="5953"/>
                        </a:lnTo>
                        <a:lnTo>
                          <a:pt x="13766" y="6325"/>
                        </a:lnTo>
                        <a:lnTo>
                          <a:pt x="13766" y="6697"/>
                        </a:lnTo>
                        <a:lnTo>
                          <a:pt x="14138" y="7069"/>
                        </a:lnTo>
                        <a:lnTo>
                          <a:pt x="14138" y="7441"/>
                        </a:lnTo>
                        <a:lnTo>
                          <a:pt x="14138" y="7441"/>
                        </a:lnTo>
                        <a:lnTo>
                          <a:pt x="14138" y="7813"/>
                        </a:lnTo>
                        <a:lnTo>
                          <a:pt x="14510" y="818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63" name="Freeform: Shape 2862">
                    <a:extLst>
                      <a:ext uri="{FF2B5EF4-FFF2-40B4-BE49-F238E27FC236}">
                        <a16:creationId xmlns:a16="http://schemas.microsoft.com/office/drawing/2014/main" id="{1AF07BB2-D9E1-47E7-8D24-BA5CB876C0F9}"/>
                      </a:ext>
                    </a:extLst>
                  </p:cNvPr>
                  <p:cNvSpPr/>
                  <p:nvPr/>
                </p:nvSpPr>
                <p:spPr>
                  <a:xfrm>
                    <a:off x="6710624" y="4279502"/>
                    <a:ext cx="14137" cy="10045"/>
                  </a:xfrm>
                  <a:custGeom>
                    <a:avLst/>
                    <a:gdLst>
                      <a:gd name="connsiteX0" fmla="*/ 14138 w 14137"/>
                      <a:gd name="connsiteY0" fmla="*/ 10045 h 10045"/>
                      <a:gd name="connsiteX1" fmla="*/ 372 w 14137"/>
                      <a:gd name="connsiteY1" fmla="*/ 4093 h 10045"/>
                      <a:gd name="connsiteX2" fmla="*/ 372 w 14137"/>
                      <a:gd name="connsiteY2" fmla="*/ 3349 h 10045"/>
                      <a:gd name="connsiteX3" fmla="*/ 372 w 14137"/>
                      <a:gd name="connsiteY3" fmla="*/ 2977 h 10045"/>
                      <a:gd name="connsiteX4" fmla="*/ 0 w 14137"/>
                      <a:gd name="connsiteY4" fmla="*/ 2604 h 10045"/>
                      <a:gd name="connsiteX5" fmla="*/ 0 w 14137"/>
                      <a:gd name="connsiteY5" fmla="*/ 2232 h 10045"/>
                      <a:gd name="connsiteX6" fmla="*/ 0 w 14137"/>
                      <a:gd name="connsiteY6" fmla="*/ 1488 h 10045"/>
                      <a:gd name="connsiteX7" fmla="*/ 0 w 14137"/>
                      <a:gd name="connsiteY7" fmla="*/ 1116 h 10045"/>
                      <a:gd name="connsiteX8" fmla="*/ 0 w 14137"/>
                      <a:gd name="connsiteY8" fmla="*/ 744 h 10045"/>
                      <a:gd name="connsiteX9" fmla="*/ 0 w 14137"/>
                      <a:gd name="connsiteY9" fmla="*/ 0 h 10045"/>
                      <a:gd name="connsiteX10" fmla="*/ 13394 w 14137"/>
                      <a:gd name="connsiteY10" fmla="*/ 6325 h 10045"/>
                      <a:gd name="connsiteX11" fmla="*/ 13766 w 14137"/>
                      <a:gd name="connsiteY11" fmla="*/ 6697 h 10045"/>
                      <a:gd name="connsiteX12" fmla="*/ 13766 w 14137"/>
                      <a:gd name="connsiteY12" fmla="*/ 7441 h 10045"/>
                      <a:gd name="connsiteX13" fmla="*/ 13766 w 14137"/>
                      <a:gd name="connsiteY13" fmla="*/ 7813 h 10045"/>
                      <a:gd name="connsiteX14" fmla="*/ 13766 w 14137"/>
                      <a:gd name="connsiteY14" fmla="*/ 8185 h 10045"/>
                      <a:gd name="connsiteX15" fmla="*/ 13766 w 14137"/>
                      <a:gd name="connsiteY15" fmla="*/ 8929 h 10045"/>
                      <a:gd name="connsiteX16" fmla="*/ 13766 w 14137"/>
                      <a:gd name="connsiteY16" fmla="*/ 9301 h 10045"/>
                      <a:gd name="connsiteX17" fmla="*/ 14138 w 14137"/>
                      <a:gd name="connsiteY17" fmla="*/ 9673 h 10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4137" h="10045">
                        <a:moveTo>
                          <a:pt x="14138" y="10045"/>
                        </a:moveTo>
                        <a:lnTo>
                          <a:pt x="372" y="4093"/>
                        </a:lnTo>
                        <a:lnTo>
                          <a:pt x="372" y="3349"/>
                        </a:lnTo>
                        <a:lnTo>
                          <a:pt x="372" y="2977"/>
                        </a:lnTo>
                        <a:lnTo>
                          <a:pt x="0" y="2604"/>
                        </a:lnTo>
                        <a:lnTo>
                          <a:pt x="0" y="2232"/>
                        </a:lnTo>
                        <a:lnTo>
                          <a:pt x="0" y="1488"/>
                        </a:lnTo>
                        <a:lnTo>
                          <a:pt x="0" y="1116"/>
                        </a:lnTo>
                        <a:lnTo>
                          <a:pt x="0" y="744"/>
                        </a:lnTo>
                        <a:lnTo>
                          <a:pt x="0" y="0"/>
                        </a:lnTo>
                        <a:lnTo>
                          <a:pt x="13394" y="6325"/>
                        </a:lnTo>
                        <a:lnTo>
                          <a:pt x="13766" y="6697"/>
                        </a:lnTo>
                        <a:lnTo>
                          <a:pt x="13766" y="7441"/>
                        </a:lnTo>
                        <a:lnTo>
                          <a:pt x="13766" y="7813"/>
                        </a:lnTo>
                        <a:lnTo>
                          <a:pt x="13766" y="8185"/>
                        </a:lnTo>
                        <a:lnTo>
                          <a:pt x="13766" y="8929"/>
                        </a:lnTo>
                        <a:lnTo>
                          <a:pt x="13766" y="9301"/>
                        </a:lnTo>
                        <a:lnTo>
                          <a:pt x="14138" y="9673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64" name="Freeform: Shape 2863">
                    <a:extLst>
                      <a:ext uri="{FF2B5EF4-FFF2-40B4-BE49-F238E27FC236}">
                        <a16:creationId xmlns:a16="http://schemas.microsoft.com/office/drawing/2014/main" id="{F4908717-9981-4053-B9CB-5A33D0E94509}"/>
                      </a:ext>
                    </a:extLst>
                  </p:cNvPr>
                  <p:cNvSpPr/>
                  <p:nvPr/>
                </p:nvSpPr>
                <p:spPr>
                  <a:xfrm>
                    <a:off x="6701322" y="4282106"/>
                    <a:ext cx="13765" cy="8929"/>
                  </a:xfrm>
                  <a:custGeom>
                    <a:avLst/>
                    <a:gdLst>
                      <a:gd name="connsiteX0" fmla="*/ 13766 w 13765"/>
                      <a:gd name="connsiteY0" fmla="*/ 8929 h 8929"/>
                      <a:gd name="connsiteX1" fmla="*/ 0 w 13765"/>
                      <a:gd name="connsiteY1" fmla="*/ 2976 h 8929"/>
                      <a:gd name="connsiteX2" fmla="*/ 0 w 13765"/>
                      <a:gd name="connsiteY2" fmla="*/ 2604 h 8929"/>
                      <a:gd name="connsiteX3" fmla="*/ 0 w 13765"/>
                      <a:gd name="connsiteY3" fmla="*/ 2232 h 8929"/>
                      <a:gd name="connsiteX4" fmla="*/ 0 w 13765"/>
                      <a:gd name="connsiteY4" fmla="*/ 1860 h 8929"/>
                      <a:gd name="connsiteX5" fmla="*/ 0 w 13765"/>
                      <a:gd name="connsiteY5" fmla="*/ 1488 h 8929"/>
                      <a:gd name="connsiteX6" fmla="*/ 0 w 13765"/>
                      <a:gd name="connsiteY6" fmla="*/ 1116 h 8929"/>
                      <a:gd name="connsiteX7" fmla="*/ 0 w 13765"/>
                      <a:gd name="connsiteY7" fmla="*/ 744 h 8929"/>
                      <a:gd name="connsiteX8" fmla="*/ 0 w 13765"/>
                      <a:gd name="connsiteY8" fmla="*/ 372 h 8929"/>
                      <a:gd name="connsiteX9" fmla="*/ 0 w 13765"/>
                      <a:gd name="connsiteY9" fmla="*/ 0 h 8929"/>
                      <a:gd name="connsiteX10" fmla="*/ 13766 w 13765"/>
                      <a:gd name="connsiteY10" fmla="*/ 6325 h 8929"/>
                      <a:gd name="connsiteX11" fmla="*/ 13766 w 13765"/>
                      <a:gd name="connsiteY11" fmla="*/ 6697 h 8929"/>
                      <a:gd name="connsiteX12" fmla="*/ 13766 w 13765"/>
                      <a:gd name="connsiteY12" fmla="*/ 7069 h 8929"/>
                      <a:gd name="connsiteX13" fmla="*/ 13766 w 13765"/>
                      <a:gd name="connsiteY13" fmla="*/ 7441 h 8929"/>
                      <a:gd name="connsiteX14" fmla="*/ 13766 w 13765"/>
                      <a:gd name="connsiteY14" fmla="*/ 7813 h 8929"/>
                      <a:gd name="connsiteX15" fmla="*/ 13766 w 13765"/>
                      <a:gd name="connsiteY15" fmla="*/ 8185 h 8929"/>
                      <a:gd name="connsiteX16" fmla="*/ 13766 w 13765"/>
                      <a:gd name="connsiteY16" fmla="*/ 8185 h 8929"/>
                      <a:gd name="connsiteX17" fmla="*/ 13766 w 13765"/>
                      <a:gd name="connsiteY17" fmla="*/ 8557 h 89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3765" h="8929">
                        <a:moveTo>
                          <a:pt x="13766" y="8929"/>
                        </a:moveTo>
                        <a:lnTo>
                          <a:pt x="0" y="2976"/>
                        </a:lnTo>
                        <a:lnTo>
                          <a:pt x="0" y="2604"/>
                        </a:lnTo>
                        <a:lnTo>
                          <a:pt x="0" y="2232"/>
                        </a:lnTo>
                        <a:lnTo>
                          <a:pt x="0" y="1860"/>
                        </a:lnTo>
                        <a:lnTo>
                          <a:pt x="0" y="1488"/>
                        </a:lnTo>
                        <a:lnTo>
                          <a:pt x="0" y="1116"/>
                        </a:lnTo>
                        <a:lnTo>
                          <a:pt x="0" y="744"/>
                        </a:lnTo>
                        <a:lnTo>
                          <a:pt x="0" y="372"/>
                        </a:lnTo>
                        <a:lnTo>
                          <a:pt x="0" y="0"/>
                        </a:lnTo>
                        <a:lnTo>
                          <a:pt x="13766" y="6325"/>
                        </a:lnTo>
                        <a:lnTo>
                          <a:pt x="13766" y="6697"/>
                        </a:lnTo>
                        <a:lnTo>
                          <a:pt x="13766" y="7069"/>
                        </a:lnTo>
                        <a:lnTo>
                          <a:pt x="13766" y="7441"/>
                        </a:lnTo>
                        <a:lnTo>
                          <a:pt x="13766" y="7813"/>
                        </a:lnTo>
                        <a:lnTo>
                          <a:pt x="13766" y="8185"/>
                        </a:lnTo>
                        <a:lnTo>
                          <a:pt x="13766" y="8185"/>
                        </a:lnTo>
                        <a:lnTo>
                          <a:pt x="13766" y="8557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65" name="Freeform: Shape 2864">
                    <a:extLst>
                      <a:ext uri="{FF2B5EF4-FFF2-40B4-BE49-F238E27FC236}">
                        <a16:creationId xmlns:a16="http://schemas.microsoft.com/office/drawing/2014/main" id="{8D50675C-8236-407A-90F5-08EAB92B51D5}"/>
                      </a:ext>
                    </a:extLst>
                  </p:cNvPr>
                  <p:cNvSpPr/>
                  <p:nvPr/>
                </p:nvSpPr>
                <p:spPr>
                  <a:xfrm>
                    <a:off x="6693137" y="4280618"/>
                    <a:ext cx="14137" cy="9673"/>
                  </a:xfrm>
                  <a:custGeom>
                    <a:avLst/>
                    <a:gdLst>
                      <a:gd name="connsiteX0" fmla="*/ 13766 w 14137"/>
                      <a:gd name="connsiteY0" fmla="*/ 9673 h 9673"/>
                      <a:gd name="connsiteX1" fmla="*/ 0 w 14137"/>
                      <a:gd name="connsiteY1" fmla="*/ 3348 h 9673"/>
                      <a:gd name="connsiteX2" fmla="*/ 0 w 14137"/>
                      <a:gd name="connsiteY2" fmla="*/ 2976 h 9673"/>
                      <a:gd name="connsiteX3" fmla="*/ 0 w 14137"/>
                      <a:gd name="connsiteY3" fmla="*/ 2604 h 9673"/>
                      <a:gd name="connsiteX4" fmla="*/ 372 w 14137"/>
                      <a:gd name="connsiteY4" fmla="*/ 2232 h 9673"/>
                      <a:gd name="connsiteX5" fmla="*/ 372 w 14137"/>
                      <a:gd name="connsiteY5" fmla="*/ 1860 h 9673"/>
                      <a:gd name="connsiteX6" fmla="*/ 372 w 14137"/>
                      <a:gd name="connsiteY6" fmla="*/ 1116 h 9673"/>
                      <a:gd name="connsiteX7" fmla="*/ 372 w 14137"/>
                      <a:gd name="connsiteY7" fmla="*/ 744 h 9673"/>
                      <a:gd name="connsiteX8" fmla="*/ 372 w 14137"/>
                      <a:gd name="connsiteY8" fmla="*/ 372 h 9673"/>
                      <a:gd name="connsiteX9" fmla="*/ 744 w 14137"/>
                      <a:gd name="connsiteY9" fmla="*/ 0 h 9673"/>
                      <a:gd name="connsiteX10" fmla="*/ 14138 w 14137"/>
                      <a:gd name="connsiteY10" fmla="*/ 6325 h 9673"/>
                      <a:gd name="connsiteX11" fmla="*/ 14138 w 14137"/>
                      <a:gd name="connsiteY11" fmla="*/ 6697 h 9673"/>
                      <a:gd name="connsiteX12" fmla="*/ 14138 w 14137"/>
                      <a:gd name="connsiteY12" fmla="*/ 7069 h 9673"/>
                      <a:gd name="connsiteX13" fmla="*/ 14138 w 14137"/>
                      <a:gd name="connsiteY13" fmla="*/ 7441 h 9673"/>
                      <a:gd name="connsiteX14" fmla="*/ 14138 w 14137"/>
                      <a:gd name="connsiteY14" fmla="*/ 7813 h 9673"/>
                      <a:gd name="connsiteX15" fmla="*/ 13766 w 14137"/>
                      <a:gd name="connsiteY15" fmla="*/ 8185 h 9673"/>
                      <a:gd name="connsiteX16" fmla="*/ 13766 w 14137"/>
                      <a:gd name="connsiteY16" fmla="*/ 8929 h 9673"/>
                      <a:gd name="connsiteX17" fmla="*/ 13766 w 14137"/>
                      <a:gd name="connsiteY17" fmla="*/ 9301 h 96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4137" h="9673">
                        <a:moveTo>
                          <a:pt x="13766" y="9673"/>
                        </a:moveTo>
                        <a:lnTo>
                          <a:pt x="0" y="3348"/>
                        </a:lnTo>
                        <a:lnTo>
                          <a:pt x="0" y="2976"/>
                        </a:lnTo>
                        <a:lnTo>
                          <a:pt x="0" y="2604"/>
                        </a:lnTo>
                        <a:lnTo>
                          <a:pt x="372" y="2232"/>
                        </a:lnTo>
                        <a:lnTo>
                          <a:pt x="372" y="1860"/>
                        </a:lnTo>
                        <a:lnTo>
                          <a:pt x="372" y="1116"/>
                        </a:lnTo>
                        <a:lnTo>
                          <a:pt x="372" y="744"/>
                        </a:lnTo>
                        <a:lnTo>
                          <a:pt x="372" y="372"/>
                        </a:lnTo>
                        <a:lnTo>
                          <a:pt x="744" y="0"/>
                        </a:lnTo>
                        <a:lnTo>
                          <a:pt x="14138" y="6325"/>
                        </a:lnTo>
                        <a:lnTo>
                          <a:pt x="14138" y="6697"/>
                        </a:lnTo>
                        <a:lnTo>
                          <a:pt x="14138" y="7069"/>
                        </a:lnTo>
                        <a:lnTo>
                          <a:pt x="14138" y="7441"/>
                        </a:lnTo>
                        <a:lnTo>
                          <a:pt x="14138" y="7813"/>
                        </a:lnTo>
                        <a:lnTo>
                          <a:pt x="13766" y="8185"/>
                        </a:lnTo>
                        <a:lnTo>
                          <a:pt x="13766" y="8929"/>
                        </a:lnTo>
                        <a:lnTo>
                          <a:pt x="13766" y="9301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66" name="Freeform: Shape 2865">
                    <a:extLst>
                      <a:ext uri="{FF2B5EF4-FFF2-40B4-BE49-F238E27FC236}">
                        <a16:creationId xmlns:a16="http://schemas.microsoft.com/office/drawing/2014/main" id="{4E6B3F6C-5114-4BB1-B86C-64275ABC1FAB}"/>
                      </a:ext>
                    </a:extLst>
                  </p:cNvPr>
                  <p:cNvSpPr/>
                  <p:nvPr/>
                </p:nvSpPr>
                <p:spPr>
                  <a:xfrm>
                    <a:off x="6685696" y="4280618"/>
                    <a:ext cx="19718" cy="9301"/>
                  </a:xfrm>
                  <a:custGeom>
                    <a:avLst/>
                    <a:gdLst>
                      <a:gd name="connsiteX0" fmla="*/ 19719 w 19718"/>
                      <a:gd name="connsiteY0" fmla="*/ 9301 h 9301"/>
                      <a:gd name="connsiteX1" fmla="*/ 5953 w 19718"/>
                      <a:gd name="connsiteY1" fmla="*/ 2976 h 9301"/>
                      <a:gd name="connsiteX2" fmla="*/ 5209 w 19718"/>
                      <a:gd name="connsiteY2" fmla="*/ 2604 h 9301"/>
                      <a:gd name="connsiteX3" fmla="*/ 4465 w 19718"/>
                      <a:gd name="connsiteY3" fmla="*/ 2232 h 9301"/>
                      <a:gd name="connsiteX4" fmla="*/ 3720 w 19718"/>
                      <a:gd name="connsiteY4" fmla="*/ 1860 h 9301"/>
                      <a:gd name="connsiteX5" fmla="*/ 2976 w 19718"/>
                      <a:gd name="connsiteY5" fmla="*/ 1488 h 9301"/>
                      <a:gd name="connsiteX6" fmla="*/ 2232 w 19718"/>
                      <a:gd name="connsiteY6" fmla="*/ 1116 h 9301"/>
                      <a:gd name="connsiteX7" fmla="*/ 1488 w 19718"/>
                      <a:gd name="connsiteY7" fmla="*/ 744 h 9301"/>
                      <a:gd name="connsiteX8" fmla="*/ 744 w 19718"/>
                      <a:gd name="connsiteY8" fmla="*/ 372 h 9301"/>
                      <a:gd name="connsiteX9" fmla="*/ 0 w 19718"/>
                      <a:gd name="connsiteY9" fmla="*/ 0 h 9301"/>
                      <a:gd name="connsiteX10" fmla="*/ 13766 w 19718"/>
                      <a:gd name="connsiteY10" fmla="*/ 5953 h 9301"/>
                      <a:gd name="connsiteX11" fmla="*/ 14510 w 19718"/>
                      <a:gd name="connsiteY11" fmla="*/ 6325 h 9301"/>
                      <a:gd name="connsiteX12" fmla="*/ 15254 w 19718"/>
                      <a:gd name="connsiteY12" fmla="*/ 6697 h 9301"/>
                      <a:gd name="connsiteX13" fmla="*/ 15998 w 19718"/>
                      <a:gd name="connsiteY13" fmla="*/ 7069 h 9301"/>
                      <a:gd name="connsiteX14" fmla="*/ 16742 w 19718"/>
                      <a:gd name="connsiteY14" fmla="*/ 7441 h 9301"/>
                      <a:gd name="connsiteX15" fmla="*/ 17486 w 19718"/>
                      <a:gd name="connsiteY15" fmla="*/ 7813 h 9301"/>
                      <a:gd name="connsiteX16" fmla="*/ 18230 w 19718"/>
                      <a:gd name="connsiteY16" fmla="*/ 8185 h 9301"/>
                      <a:gd name="connsiteX17" fmla="*/ 18974 w 19718"/>
                      <a:gd name="connsiteY17" fmla="*/ 8557 h 93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9718" h="9301">
                        <a:moveTo>
                          <a:pt x="19719" y="9301"/>
                        </a:moveTo>
                        <a:lnTo>
                          <a:pt x="5953" y="2976"/>
                        </a:lnTo>
                        <a:lnTo>
                          <a:pt x="5209" y="2604"/>
                        </a:lnTo>
                        <a:lnTo>
                          <a:pt x="4465" y="2232"/>
                        </a:lnTo>
                        <a:lnTo>
                          <a:pt x="3720" y="1860"/>
                        </a:lnTo>
                        <a:lnTo>
                          <a:pt x="2976" y="1488"/>
                        </a:lnTo>
                        <a:lnTo>
                          <a:pt x="2232" y="1116"/>
                        </a:lnTo>
                        <a:lnTo>
                          <a:pt x="1488" y="744"/>
                        </a:lnTo>
                        <a:lnTo>
                          <a:pt x="744" y="372"/>
                        </a:lnTo>
                        <a:lnTo>
                          <a:pt x="0" y="0"/>
                        </a:lnTo>
                        <a:lnTo>
                          <a:pt x="13766" y="5953"/>
                        </a:lnTo>
                        <a:lnTo>
                          <a:pt x="14510" y="6325"/>
                        </a:lnTo>
                        <a:lnTo>
                          <a:pt x="15254" y="6697"/>
                        </a:lnTo>
                        <a:lnTo>
                          <a:pt x="15998" y="7069"/>
                        </a:lnTo>
                        <a:lnTo>
                          <a:pt x="16742" y="7441"/>
                        </a:lnTo>
                        <a:lnTo>
                          <a:pt x="17486" y="7813"/>
                        </a:lnTo>
                        <a:lnTo>
                          <a:pt x="18230" y="8185"/>
                        </a:lnTo>
                        <a:lnTo>
                          <a:pt x="18974" y="8557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67" name="Freeform: Shape 2866">
                    <a:extLst>
                      <a:ext uri="{FF2B5EF4-FFF2-40B4-BE49-F238E27FC236}">
                        <a16:creationId xmlns:a16="http://schemas.microsoft.com/office/drawing/2014/main" id="{5569B9D4-0579-44A1-B8B0-A939C09D31E9}"/>
                      </a:ext>
                    </a:extLst>
                  </p:cNvPr>
                  <p:cNvSpPr/>
                  <p:nvPr/>
                </p:nvSpPr>
                <p:spPr>
                  <a:xfrm>
                    <a:off x="6679744" y="4269457"/>
                    <a:ext cx="15998" cy="11533"/>
                  </a:xfrm>
                  <a:custGeom>
                    <a:avLst/>
                    <a:gdLst>
                      <a:gd name="connsiteX0" fmla="*/ 13766 w 15998"/>
                      <a:gd name="connsiteY0" fmla="*/ 11533 h 11533"/>
                      <a:gd name="connsiteX1" fmla="*/ 0 w 15998"/>
                      <a:gd name="connsiteY1" fmla="*/ 5209 h 11533"/>
                      <a:gd name="connsiteX2" fmla="*/ 372 w 15998"/>
                      <a:gd name="connsiteY2" fmla="*/ 4464 h 11533"/>
                      <a:gd name="connsiteX3" fmla="*/ 372 w 15998"/>
                      <a:gd name="connsiteY3" fmla="*/ 4092 h 11533"/>
                      <a:gd name="connsiteX4" fmla="*/ 744 w 15998"/>
                      <a:gd name="connsiteY4" fmla="*/ 3348 h 11533"/>
                      <a:gd name="connsiteX5" fmla="*/ 1116 w 15998"/>
                      <a:gd name="connsiteY5" fmla="*/ 2604 h 11533"/>
                      <a:gd name="connsiteX6" fmla="*/ 1488 w 15998"/>
                      <a:gd name="connsiteY6" fmla="*/ 1860 h 11533"/>
                      <a:gd name="connsiteX7" fmla="*/ 1488 w 15998"/>
                      <a:gd name="connsiteY7" fmla="*/ 1488 h 11533"/>
                      <a:gd name="connsiteX8" fmla="*/ 1860 w 15998"/>
                      <a:gd name="connsiteY8" fmla="*/ 744 h 11533"/>
                      <a:gd name="connsiteX9" fmla="*/ 2232 w 15998"/>
                      <a:gd name="connsiteY9" fmla="*/ 0 h 11533"/>
                      <a:gd name="connsiteX10" fmla="*/ 15998 w 15998"/>
                      <a:gd name="connsiteY10" fmla="*/ 6325 h 11533"/>
                      <a:gd name="connsiteX11" fmla="*/ 15626 w 15998"/>
                      <a:gd name="connsiteY11" fmla="*/ 7069 h 11533"/>
                      <a:gd name="connsiteX12" fmla="*/ 15254 w 15998"/>
                      <a:gd name="connsiteY12" fmla="*/ 7813 h 11533"/>
                      <a:gd name="connsiteX13" fmla="*/ 15254 w 15998"/>
                      <a:gd name="connsiteY13" fmla="*/ 8185 h 11533"/>
                      <a:gd name="connsiteX14" fmla="*/ 14882 w 15998"/>
                      <a:gd name="connsiteY14" fmla="*/ 8929 h 11533"/>
                      <a:gd name="connsiteX15" fmla="*/ 14510 w 15998"/>
                      <a:gd name="connsiteY15" fmla="*/ 9673 h 11533"/>
                      <a:gd name="connsiteX16" fmla="*/ 14138 w 15998"/>
                      <a:gd name="connsiteY16" fmla="*/ 10045 h 11533"/>
                      <a:gd name="connsiteX17" fmla="*/ 14138 w 15998"/>
                      <a:gd name="connsiteY17" fmla="*/ 10789 h 115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5998" h="11533">
                        <a:moveTo>
                          <a:pt x="13766" y="11533"/>
                        </a:moveTo>
                        <a:lnTo>
                          <a:pt x="0" y="5209"/>
                        </a:lnTo>
                        <a:lnTo>
                          <a:pt x="372" y="4464"/>
                        </a:lnTo>
                        <a:lnTo>
                          <a:pt x="372" y="4092"/>
                        </a:lnTo>
                        <a:lnTo>
                          <a:pt x="744" y="3348"/>
                        </a:lnTo>
                        <a:lnTo>
                          <a:pt x="1116" y="2604"/>
                        </a:lnTo>
                        <a:lnTo>
                          <a:pt x="1488" y="1860"/>
                        </a:lnTo>
                        <a:lnTo>
                          <a:pt x="1488" y="1488"/>
                        </a:lnTo>
                        <a:lnTo>
                          <a:pt x="1860" y="744"/>
                        </a:lnTo>
                        <a:lnTo>
                          <a:pt x="2232" y="0"/>
                        </a:lnTo>
                        <a:lnTo>
                          <a:pt x="15998" y="6325"/>
                        </a:lnTo>
                        <a:lnTo>
                          <a:pt x="15626" y="7069"/>
                        </a:lnTo>
                        <a:lnTo>
                          <a:pt x="15254" y="7813"/>
                        </a:lnTo>
                        <a:lnTo>
                          <a:pt x="15254" y="8185"/>
                        </a:lnTo>
                        <a:lnTo>
                          <a:pt x="14882" y="8929"/>
                        </a:lnTo>
                        <a:lnTo>
                          <a:pt x="14510" y="9673"/>
                        </a:lnTo>
                        <a:lnTo>
                          <a:pt x="14138" y="10045"/>
                        </a:lnTo>
                        <a:lnTo>
                          <a:pt x="14138" y="10789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68" name="Freeform: Shape 2867">
                    <a:extLst>
                      <a:ext uri="{FF2B5EF4-FFF2-40B4-BE49-F238E27FC236}">
                        <a16:creationId xmlns:a16="http://schemas.microsoft.com/office/drawing/2014/main" id="{2CB3E3ED-7AC6-4611-BF94-7A38528E1C29}"/>
                      </a:ext>
                    </a:extLst>
                  </p:cNvPr>
                  <p:cNvSpPr/>
                  <p:nvPr/>
                </p:nvSpPr>
                <p:spPr>
                  <a:xfrm>
                    <a:off x="6679744" y="4274665"/>
                    <a:ext cx="18602" cy="11161"/>
                  </a:xfrm>
                  <a:custGeom>
                    <a:avLst/>
                    <a:gdLst>
                      <a:gd name="connsiteX0" fmla="*/ 18602 w 18602"/>
                      <a:gd name="connsiteY0" fmla="*/ 11161 h 11161"/>
                      <a:gd name="connsiteX1" fmla="*/ 4837 w 18602"/>
                      <a:gd name="connsiteY1" fmla="*/ 4837 h 11161"/>
                      <a:gd name="connsiteX2" fmla="*/ 4092 w 18602"/>
                      <a:gd name="connsiteY2" fmla="*/ 4465 h 11161"/>
                      <a:gd name="connsiteX3" fmla="*/ 3720 w 18602"/>
                      <a:gd name="connsiteY3" fmla="*/ 3720 h 11161"/>
                      <a:gd name="connsiteX4" fmla="*/ 2976 w 18602"/>
                      <a:gd name="connsiteY4" fmla="*/ 2976 h 11161"/>
                      <a:gd name="connsiteX5" fmla="*/ 2604 w 18602"/>
                      <a:gd name="connsiteY5" fmla="*/ 2604 h 11161"/>
                      <a:gd name="connsiteX6" fmla="*/ 1860 w 18602"/>
                      <a:gd name="connsiteY6" fmla="*/ 1860 h 11161"/>
                      <a:gd name="connsiteX7" fmla="*/ 1116 w 18602"/>
                      <a:gd name="connsiteY7" fmla="*/ 1116 h 11161"/>
                      <a:gd name="connsiteX8" fmla="*/ 744 w 18602"/>
                      <a:gd name="connsiteY8" fmla="*/ 744 h 11161"/>
                      <a:gd name="connsiteX9" fmla="*/ 0 w 18602"/>
                      <a:gd name="connsiteY9" fmla="*/ 0 h 11161"/>
                      <a:gd name="connsiteX10" fmla="*/ 13766 w 18602"/>
                      <a:gd name="connsiteY10" fmla="*/ 6325 h 11161"/>
                      <a:gd name="connsiteX11" fmla="*/ 14138 w 18602"/>
                      <a:gd name="connsiteY11" fmla="*/ 6697 h 11161"/>
                      <a:gd name="connsiteX12" fmla="*/ 14882 w 18602"/>
                      <a:gd name="connsiteY12" fmla="*/ 7441 h 11161"/>
                      <a:gd name="connsiteX13" fmla="*/ 15626 w 18602"/>
                      <a:gd name="connsiteY13" fmla="*/ 8185 h 11161"/>
                      <a:gd name="connsiteX14" fmla="*/ 15998 w 18602"/>
                      <a:gd name="connsiteY14" fmla="*/ 8557 h 11161"/>
                      <a:gd name="connsiteX15" fmla="*/ 16742 w 18602"/>
                      <a:gd name="connsiteY15" fmla="*/ 9301 h 11161"/>
                      <a:gd name="connsiteX16" fmla="*/ 17486 w 18602"/>
                      <a:gd name="connsiteY16" fmla="*/ 10045 h 11161"/>
                      <a:gd name="connsiteX17" fmla="*/ 17858 w 18602"/>
                      <a:gd name="connsiteY17" fmla="*/ 10417 h 11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8602" h="11161">
                        <a:moveTo>
                          <a:pt x="18602" y="11161"/>
                        </a:moveTo>
                        <a:lnTo>
                          <a:pt x="4837" y="4837"/>
                        </a:lnTo>
                        <a:lnTo>
                          <a:pt x="4092" y="4465"/>
                        </a:lnTo>
                        <a:lnTo>
                          <a:pt x="3720" y="3720"/>
                        </a:lnTo>
                        <a:lnTo>
                          <a:pt x="2976" y="2976"/>
                        </a:lnTo>
                        <a:lnTo>
                          <a:pt x="2604" y="2604"/>
                        </a:lnTo>
                        <a:lnTo>
                          <a:pt x="1860" y="1860"/>
                        </a:lnTo>
                        <a:lnTo>
                          <a:pt x="1116" y="1116"/>
                        </a:lnTo>
                        <a:lnTo>
                          <a:pt x="744" y="744"/>
                        </a:lnTo>
                        <a:lnTo>
                          <a:pt x="0" y="0"/>
                        </a:lnTo>
                        <a:lnTo>
                          <a:pt x="13766" y="6325"/>
                        </a:lnTo>
                        <a:lnTo>
                          <a:pt x="14138" y="6697"/>
                        </a:lnTo>
                        <a:lnTo>
                          <a:pt x="14882" y="7441"/>
                        </a:lnTo>
                        <a:lnTo>
                          <a:pt x="15626" y="8185"/>
                        </a:lnTo>
                        <a:lnTo>
                          <a:pt x="15998" y="8557"/>
                        </a:lnTo>
                        <a:lnTo>
                          <a:pt x="16742" y="9301"/>
                        </a:lnTo>
                        <a:lnTo>
                          <a:pt x="17486" y="10045"/>
                        </a:lnTo>
                        <a:lnTo>
                          <a:pt x="17858" y="10417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69" name="Freeform: Shape 2868">
                    <a:extLst>
                      <a:ext uri="{FF2B5EF4-FFF2-40B4-BE49-F238E27FC236}">
                        <a16:creationId xmlns:a16="http://schemas.microsoft.com/office/drawing/2014/main" id="{25089C99-3FBC-48AC-9778-39D35C9C3EAD}"/>
                      </a:ext>
                    </a:extLst>
                  </p:cNvPr>
                  <p:cNvSpPr/>
                  <p:nvPr/>
                </p:nvSpPr>
                <p:spPr>
                  <a:xfrm>
                    <a:off x="6674907" y="4265736"/>
                    <a:ext cx="17114" cy="13021"/>
                  </a:xfrm>
                  <a:custGeom>
                    <a:avLst/>
                    <a:gdLst>
                      <a:gd name="connsiteX0" fmla="*/ 17114 w 17114"/>
                      <a:gd name="connsiteY0" fmla="*/ 13022 h 13021"/>
                      <a:gd name="connsiteX1" fmla="*/ 3349 w 17114"/>
                      <a:gd name="connsiteY1" fmla="*/ 6697 h 13021"/>
                      <a:gd name="connsiteX2" fmla="*/ 2977 w 17114"/>
                      <a:gd name="connsiteY2" fmla="*/ 5953 h 13021"/>
                      <a:gd name="connsiteX3" fmla="*/ 2604 w 17114"/>
                      <a:gd name="connsiteY3" fmla="*/ 5209 h 13021"/>
                      <a:gd name="connsiteX4" fmla="*/ 2232 w 17114"/>
                      <a:gd name="connsiteY4" fmla="*/ 4464 h 13021"/>
                      <a:gd name="connsiteX5" fmla="*/ 1488 w 17114"/>
                      <a:gd name="connsiteY5" fmla="*/ 3348 h 13021"/>
                      <a:gd name="connsiteX6" fmla="*/ 1116 w 17114"/>
                      <a:gd name="connsiteY6" fmla="*/ 2604 h 13021"/>
                      <a:gd name="connsiteX7" fmla="*/ 744 w 17114"/>
                      <a:gd name="connsiteY7" fmla="*/ 1860 h 13021"/>
                      <a:gd name="connsiteX8" fmla="*/ 372 w 17114"/>
                      <a:gd name="connsiteY8" fmla="*/ 744 h 13021"/>
                      <a:gd name="connsiteX9" fmla="*/ 0 w 17114"/>
                      <a:gd name="connsiteY9" fmla="*/ 0 h 13021"/>
                      <a:gd name="connsiteX10" fmla="*/ 13394 w 17114"/>
                      <a:gd name="connsiteY10" fmla="*/ 6325 h 13021"/>
                      <a:gd name="connsiteX11" fmla="*/ 14138 w 17114"/>
                      <a:gd name="connsiteY11" fmla="*/ 7069 h 13021"/>
                      <a:gd name="connsiteX12" fmla="*/ 14510 w 17114"/>
                      <a:gd name="connsiteY12" fmla="*/ 7813 h 13021"/>
                      <a:gd name="connsiteX13" fmla="*/ 14882 w 17114"/>
                      <a:gd name="connsiteY13" fmla="*/ 8929 h 13021"/>
                      <a:gd name="connsiteX14" fmla="*/ 15254 w 17114"/>
                      <a:gd name="connsiteY14" fmla="*/ 9673 h 13021"/>
                      <a:gd name="connsiteX15" fmla="*/ 15626 w 17114"/>
                      <a:gd name="connsiteY15" fmla="*/ 10417 h 13021"/>
                      <a:gd name="connsiteX16" fmla="*/ 16370 w 17114"/>
                      <a:gd name="connsiteY16" fmla="*/ 11533 h 13021"/>
                      <a:gd name="connsiteX17" fmla="*/ 16742 w 17114"/>
                      <a:gd name="connsiteY17" fmla="*/ 12278 h 130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7114" h="13021">
                        <a:moveTo>
                          <a:pt x="17114" y="13022"/>
                        </a:moveTo>
                        <a:lnTo>
                          <a:pt x="3349" y="6697"/>
                        </a:lnTo>
                        <a:lnTo>
                          <a:pt x="2977" y="5953"/>
                        </a:lnTo>
                        <a:lnTo>
                          <a:pt x="2604" y="5209"/>
                        </a:lnTo>
                        <a:lnTo>
                          <a:pt x="2232" y="4464"/>
                        </a:lnTo>
                        <a:lnTo>
                          <a:pt x="1488" y="3348"/>
                        </a:lnTo>
                        <a:lnTo>
                          <a:pt x="1116" y="2604"/>
                        </a:lnTo>
                        <a:lnTo>
                          <a:pt x="744" y="1860"/>
                        </a:lnTo>
                        <a:lnTo>
                          <a:pt x="372" y="744"/>
                        </a:lnTo>
                        <a:lnTo>
                          <a:pt x="0" y="0"/>
                        </a:lnTo>
                        <a:lnTo>
                          <a:pt x="13394" y="6325"/>
                        </a:lnTo>
                        <a:lnTo>
                          <a:pt x="14138" y="7069"/>
                        </a:lnTo>
                        <a:lnTo>
                          <a:pt x="14510" y="7813"/>
                        </a:lnTo>
                        <a:lnTo>
                          <a:pt x="14882" y="8929"/>
                        </a:lnTo>
                        <a:lnTo>
                          <a:pt x="15254" y="9673"/>
                        </a:lnTo>
                        <a:lnTo>
                          <a:pt x="15626" y="10417"/>
                        </a:lnTo>
                        <a:lnTo>
                          <a:pt x="16370" y="11533"/>
                        </a:lnTo>
                        <a:lnTo>
                          <a:pt x="16742" y="12278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sp>
              <p:nvSpPr>
                <p:cNvPr id="2870" name="Freeform: Shape 2869">
                  <a:extLst>
                    <a:ext uri="{FF2B5EF4-FFF2-40B4-BE49-F238E27FC236}">
                      <a16:creationId xmlns:a16="http://schemas.microsoft.com/office/drawing/2014/main" id="{5699768D-2196-4F6E-AB78-AC613CD6BB86}"/>
                    </a:ext>
                  </a:extLst>
                </p:cNvPr>
                <p:cNvSpPr/>
                <p:nvPr/>
              </p:nvSpPr>
              <p:spPr>
                <a:xfrm>
                  <a:off x="6364990" y="4155982"/>
                  <a:ext cx="417438" cy="309916"/>
                </a:xfrm>
                <a:custGeom>
                  <a:avLst/>
                  <a:gdLst>
                    <a:gd name="connsiteX0" fmla="*/ 7441 w 417438"/>
                    <a:gd name="connsiteY0" fmla="*/ 297267 h 309916"/>
                    <a:gd name="connsiteX1" fmla="*/ 4093 w 417438"/>
                    <a:gd name="connsiteY1" fmla="*/ 290570 h 309916"/>
                    <a:gd name="connsiteX2" fmla="*/ 5581 w 417438"/>
                    <a:gd name="connsiteY2" fmla="*/ 287965 h 309916"/>
                    <a:gd name="connsiteX3" fmla="*/ 3349 w 417438"/>
                    <a:gd name="connsiteY3" fmla="*/ 289081 h 309916"/>
                    <a:gd name="connsiteX4" fmla="*/ 1116 w 417438"/>
                    <a:gd name="connsiteY4" fmla="*/ 280897 h 309916"/>
                    <a:gd name="connsiteX5" fmla="*/ 4465 w 417438"/>
                    <a:gd name="connsiteY5" fmla="*/ 276804 h 309916"/>
                    <a:gd name="connsiteX6" fmla="*/ 744 w 417438"/>
                    <a:gd name="connsiteY6" fmla="*/ 277920 h 309916"/>
                    <a:gd name="connsiteX7" fmla="*/ 0 w 417438"/>
                    <a:gd name="connsiteY7" fmla="*/ 268247 h 309916"/>
                    <a:gd name="connsiteX8" fmla="*/ 2232 w 417438"/>
                    <a:gd name="connsiteY8" fmla="*/ 266387 h 309916"/>
                    <a:gd name="connsiteX9" fmla="*/ 0 w 417438"/>
                    <a:gd name="connsiteY9" fmla="*/ 266387 h 309916"/>
                    <a:gd name="connsiteX10" fmla="*/ 1116 w 417438"/>
                    <a:gd name="connsiteY10" fmla="*/ 255969 h 309916"/>
                    <a:gd name="connsiteX11" fmla="*/ 3720 w 417438"/>
                    <a:gd name="connsiteY11" fmla="*/ 254109 h 309916"/>
                    <a:gd name="connsiteX12" fmla="*/ 1488 w 417438"/>
                    <a:gd name="connsiteY12" fmla="*/ 253365 h 309916"/>
                    <a:gd name="connsiteX13" fmla="*/ 3720 w 417438"/>
                    <a:gd name="connsiteY13" fmla="*/ 242948 h 309916"/>
                    <a:gd name="connsiteX14" fmla="*/ 5953 w 417438"/>
                    <a:gd name="connsiteY14" fmla="*/ 241831 h 309916"/>
                    <a:gd name="connsiteX15" fmla="*/ 4093 w 417438"/>
                    <a:gd name="connsiteY15" fmla="*/ 240715 h 309916"/>
                    <a:gd name="connsiteX16" fmla="*/ 7813 w 417438"/>
                    <a:gd name="connsiteY16" fmla="*/ 229926 h 309916"/>
                    <a:gd name="connsiteX17" fmla="*/ 11906 w 417438"/>
                    <a:gd name="connsiteY17" fmla="*/ 229182 h 309916"/>
                    <a:gd name="connsiteX18" fmla="*/ 9301 w 417438"/>
                    <a:gd name="connsiteY18" fmla="*/ 226205 h 309916"/>
                    <a:gd name="connsiteX19" fmla="*/ 14510 w 417438"/>
                    <a:gd name="connsiteY19" fmla="*/ 216160 h 309916"/>
                    <a:gd name="connsiteX20" fmla="*/ 16742 w 417438"/>
                    <a:gd name="connsiteY20" fmla="*/ 216160 h 309916"/>
                    <a:gd name="connsiteX21" fmla="*/ 15626 w 417438"/>
                    <a:gd name="connsiteY21" fmla="*/ 213928 h 309916"/>
                    <a:gd name="connsiteX22" fmla="*/ 21951 w 417438"/>
                    <a:gd name="connsiteY22" fmla="*/ 204627 h 309916"/>
                    <a:gd name="connsiteX23" fmla="*/ 23439 w 417438"/>
                    <a:gd name="connsiteY23" fmla="*/ 205371 h 309916"/>
                    <a:gd name="connsiteX24" fmla="*/ 23067 w 417438"/>
                    <a:gd name="connsiteY24" fmla="*/ 203138 h 309916"/>
                    <a:gd name="connsiteX25" fmla="*/ 30136 w 417438"/>
                    <a:gd name="connsiteY25" fmla="*/ 194953 h 309916"/>
                    <a:gd name="connsiteX26" fmla="*/ 31624 w 417438"/>
                    <a:gd name="connsiteY26" fmla="*/ 196442 h 309916"/>
                    <a:gd name="connsiteX27" fmla="*/ 31624 w 417438"/>
                    <a:gd name="connsiteY27" fmla="*/ 193465 h 309916"/>
                    <a:gd name="connsiteX28" fmla="*/ 39065 w 417438"/>
                    <a:gd name="connsiteY28" fmla="*/ 186768 h 309916"/>
                    <a:gd name="connsiteX29" fmla="*/ 40553 w 417438"/>
                    <a:gd name="connsiteY29" fmla="*/ 189001 h 309916"/>
                    <a:gd name="connsiteX30" fmla="*/ 40925 w 417438"/>
                    <a:gd name="connsiteY30" fmla="*/ 185280 h 309916"/>
                    <a:gd name="connsiteX31" fmla="*/ 48738 w 417438"/>
                    <a:gd name="connsiteY31" fmla="*/ 180443 h 309916"/>
                    <a:gd name="connsiteX32" fmla="*/ 49482 w 417438"/>
                    <a:gd name="connsiteY32" fmla="*/ 182676 h 309916"/>
                    <a:gd name="connsiteX33" fmla="*/ 50227 w 417438"/>
                    <a:gd name="connsiteY33" fmla="*/ 179327 h 309916"/>
                    <a:gd name="connsiteX34" fmla="*/ 58040 w 417438"/>
                    <a:gd name="connsiteY34" fmla="*/ 176351 h 309916"/>
                    <a:gd name="connsiteX35" fmla="*/ 58412 w 417438"/>
                    <a:gd name="connsiteY35" fmla="*/ 180443 h 309916"/>
                    <a:gd name="connsiteX36" fmla="*/ 60272 w 417438"/>
                    <a:gd name="connsiteY36" fmla="*/ 175979 h 309916"/>
                    <a:gd name="connsiteX37" fmla="*/ 67713 w 417438"/>
                    <a:gd name="connsiteY37" fmla="*/ 175235 h 309916"/>
                    <a:gd name="connsiteX38" fmla="*/ 67713 w 417438"/>
                    <a:gd name="connsiteY38" fmla="*/ 178211 h 309916"/>
                    <a:gd name="connsiteX39" fmla="*/ 69201 w 417438"/>
                    <a:gd name="connsiteY39" fmla="*/ 175235 h 309916"/>
                    <a:gd name="connsiteX40" fmla="*/ 75898 w 417438"/>
                    <a:gd name="connsiteY40" fmla="*/ 176351 h 309916"/>
                    <a:gd name="connsiteX41" fmla="*/ 75154 w 417438"/>
                    <a:gd name="connsiteY41" fmla="*/ 179699 h 309916"/>
                    <a:gd name="connsiteX42" fmla="*/ 77386 w 417438"/>
                    <a:gd name="connsiteY42" fmla="*/ 176723 h 309916"/>
                    <a:gd name="connsiteX43" fmla="*/ 83339 w 417438"/>
                    <a:gd name="connsiteY43" fmla="*/ 179699 h 309916"/>
                    <a:gd name="connsiteX44" fmla="*/ 82223 w 417438"/>
                    <a:gd name="connsiteY44" fmla="*/ 182676 h 309916"/>
                    <a:gd name="connsiteX45" fmla="*/ 84455 w 417438"/>
                    <a:gd name="connsiteY45" fmla="*/ 180443 h 309916"/>
                    <a:gd name="connsiteX46" fmla="*/ 89292 w 417438"/>
                    <a:gd name="connsiteY46" fmla="*/ 185280 h 309916"/>
                    <a:gd name="connsiteX47" fmla="*/ 87059 w 417438"/>
                    <a:gd name="connsiteY47" fmla="*/ 190489 h 309916"/>
                    <a:gd name="connsiteX48" fmla="*/ 90780 w 417438"/>
                    <a:gd name="connsiteY48" fmla="*/ 187512 h 309916"/>
                    <a:gd name="connsiteX49" fmla="*/ 94128 w 417438"/>
                    <a:gd name="connsiteY49" fmla="*/ 194209 h 309916"/>
                    <a:gd name="connsiteX50" fmla="*/ 92268 w 417438"/>
                    <a:gd name="connsiteY50" fmla="*/ 196813 h 309916"/>
                    <a:gd name="connsiteX51" fmla="*/ 94500 w 417438"/>
                    <a:gd name="connsiteY51" fmla="*/ 195325 h 309916"/>
                    <a:gd name="connsiteX52" fmla="*/ 96733 w 417438"/>
                    <a:gd name="connsiteY52" fmla="*/ 203882 h 309916"/>
                    <a:gd name="connsiteX53" fmla="*/ 93384 w 417438"/>
                    <a:gd name="connsiteY53" fmla="*/ 207975 h 309916"/>
                    <a:gd name="connsiteX54" fmla="*/ 97105 w 417438"/>
                    <a:gd name="connsiteY54" fmla="*/ 206859 h 309916"/>
                    <a:gd name="connsiteX55" fmla="*/ 97849 w 417438"/>
                    <a:gd name="connsiteY55" fmla="*/ 216532 h 309916"/>
                    <a:gd name="connsiteX56" fmla="*/ 95617 w 417438"/>
                    <a:gd name="connsiteY56" fmla="*/ 218392 h 309916"/>
                    <a:gd name="connsiteX57" fmla="*/ 97849 w 417438"/>
                    <a:gd name="connsiteY57" fmla="*/ 218392 h 309916"/>
                    <a:gd name="connsiteX58" fmla="*/ 96733 w 417438"/>
                    <a:gd name="connsiteY58" fmla="*/ 228810 h 309916"/>
                    <a:gd name="connsiteX59" fmla="*/ 94128 w 417438"/>
                    <a:gd name="connsiteY59" fmla="*/ 230670 h 309916"/>
                    <a:gd name="connsiteX60" fmla="*/ 96361 w 417438"/>
                    <a:gd name="connsiteY60" fmla="*/ 231414 h 309916"/>
                    <a:gd name="connsiteX61" fmla="*/ 94128 w 417438"/>
                    <a:gd name="connsiteY61" fmla="*/ 241831 h 309916"/>
                    <a:gd name="connsiteX62" fmla="*/ 91896 w 417438"/>
                    <a:gd name="connsiteY62" fmla="*/ 242948 h 309916"/>
                    <a:gd name="connsiteX63" fmla="*/ 93756 w 417438"/>
                    <a:gd name="connsiteY63" fmla="*/ 244064 h 309916"/>
                    <a:gd name="connsiteX64" fmla="*/ 90036 w 417438"/>
                    <a:gd name="connsiteY64" fmla="*/ 254481 h 309916"/>
                    <a:gd name="connsiteX65" fmla="*/ 85943 w 417438"/>
                    <a:gd name="connsiteY65" fmla="*/ 255597 h 309916"/>
                    <a:gd name="connsiteX66" fmla="*/ 88547 w 417438"/>
                    <a:gd name="connsiteY66" fmla="*/ 258574 h 309916"/>
                    <a:gd name="connsiteX67" fmla="*/ 83339 w 417438"/>
                    <a:gd name="connsiteY67" fmla="*/ 268619 h 309916"/>
                    <a:gd name="connsiteX68" fmla="*/ 81107 w 417438"/>
                    <a:gd name="connsiteY68" fmla="*/ 268619 h 309916"/>
                    <a:gd name="connsiteX69" fmla="*/ 82223 w 417438"/>
                    <a:gd name="connsiteY69" fmla="*/ 270851 h 309916"/>
                    <a:gd name="connsiteX70" fmla="*/ 75898 w 417438"/>
                    <a:gd name="connsiteY70" fmla="*/ 280152 h 309916"/>
                    <a:gd name="connsiteX71" fmla="*/ 74410 w 417438"/>
                    <a:gd name="connsiteY71" fmla="*/ 279408 h 309916"/>
                    <a:gd name="connsiteX72" fmla="*/ 74782 w 417438"/>
                    <a:gd name="connsiteY72" fmla="*/ 281268 h 309916"/>
                    <a:gd name="connsiteX73" fmla="*/ 67713 w 417438"/>
                    <a:gd name="connsiteY73" fmla="*/ 289454 h 309916"/>
                    <a:gd name="connsiteX74" fmla="*/ 66225 w 417438"/>
                    <a:gd name="connsiteY74" fmla="*/ 287965 h 309916"/>
                    <a:gd name="connsiteX75" fmla="*/ 66225 w 417438"/>
                    <a:gd name="connsiteY75" fmla="*/ 290942 h 309916"/>
                    <a:gd name="connsiteX76" fmla="*/ 58784 w 417438"/>
                    <a:gd name="connsiteY76" fmla="*/ 297639 h 309916"/>
                    <a:gd name="connsiteX77" fmla="*/ 57296 w 417438"/>
                    <a:gd name="connsiteY77" fmla="*/ 295406 h 309916"/>
                    <a:gd name="connsiteX78" fmla="*/ 56923 w 417438"/>
                    <a:gd name="connsiteY78" fmla="*/ 299127 h 309916"/>
                    <a:gd name="connsiteX79" fmla="*/ 49110 w 417438"/>
                    <a:gd name="connsiteY79" fmla="*/ 304336 h 309916"/>
                    <a:gd name="connsiteX80" fmla="*/ 48366 w 417438"/>
                    <a:gd name="connsiteY80" fmla="*/ 302103 h 309916"/>
                    <a:gd name="connsiteX81" fmla="*/ 47622 w 417438"/>
                    <a:gd name="connsiteY81" fmla="*/ 305452 h 309916"/>
                    <a:gd name="connsiteX82" fmla="*/ 39809 w 417438"/>
                    <a:gd name="connsiteY82" fmla="*/ 308428 h 309916"/>
                    <a:gd name="connsiteX83" fmla="*/ 39437 w 417438"/>
                    <a:gd name="connsiteY83" fmla="*/ 304336 h 309916"/>
                    <a:gd name="connsiteX84" fmla="*/ 37577 w 417438"/>
                    <a:gd name="connsiteY84" fmla="*/ 308800 h 309916"/>
                    <a:gd name="connsiteX85" fmla="*/ 30136 w 417438"/>
                    <a:gd name="connsiteY85" fmla="*/ 309916 h 309916"/>
                    <a:gd name="connsiteX86" fmla="*/ 30136 w 417438"/>
                    <a:gd name="connsiteY86" fmla="*/ 306940 h 309916"/>
                    <a:gd name="connsiteX87" fmla="*/ 28648 w 417438"/>
                    <a:gd name="connsiteY87" fmla="*/ 309916 h 309916"/>
                    <a:gd name="connsiteX88" fmla="*/ 21951 w 417438"/>
                    <a:gd name="connsiteY88" fmla="*/ 308800 h 309916"/>
                    <a:gd name="connsiteX89" fmla="*/ 22695 w 417438"/>
                    <a:gd name="connsiteY89" fmla="*/ 305452 h 309916"/>
                    <a:gd name="connsiteX90" fmla="*/ 20835 w 417438"/>
                    <a:gd name="connsiteY90" fmla="*/ 308428 h 309916"/>
                    <a:gd name="connsiteX91" fmla="*/ 14882 w 417438"/>
                    <a:gd name="connsiteY91" fmla="*/ 305452 h 309916"/>
                    <a:gd name="connsiteX92" fmla="*/ 15998 w 417438"/>
                    <a:gd name="connsiteY92" fmla="*/ 302475 h 309916"/>
                    <a:gd name="connsiteX93" fmla="*/ 14138 w 417438"/>
                    <a:gd name="connsiteY93" fmla="*/ 304707 h 309916"/>
                    <a:gd name="connsiteX94" fmla="*/ 9301 w 417438"/>
                    <a:gd name="connsiteY94" fmla="*/ 299871 h 309916"/>
                    <a:gd name="connsiteX95" fmla="*/ 11534 w 417438"/>
                    <a:gd name="connsiteY95" fmla="*/ 294662 h 309916"/>
                    <a:gd name="connsiteX96" fmla="*/ 7441 w 417438"/>
                    <a:gd name="connsiteY96" fmla="*/ 297267 h 309916"/>
                    <a:gd name="connsiteX97" fmla="*/ 7441 w 417438"/>
                    <a:gd name="connsiteY97" fmla="*/ 297267 h 309916"/>
                    <a:gd name="connsiteX98" fmla="*/ 327031 w 417438"/>
                    <a:gd name="connsiteY98" fmla="*/ 122776 h 309916"/>
                    <a:gd name="connsiteX99" fmla="*/ 323682 w 417438"/>
                    <a:gd name="connsiteY99" fmla="*/ 116079 h 309916"/>
                    <a:gd name="connsiteX100" fmla="*/ 325170 w 417438"/>
                    <a:gd name="connsiteY100" fmla="*/ 113475 h 309916"/>
                    <a:gd name="connsiteX101" fmla="*/ 322938 w 417438"/>
                    <a:gd name="connsiteY101" fmla="*/ 114963 h 309916"/>
                    <a:gd name="connsiteX102" fmla="*/ 320706 w 417438"/>
                    <a:gd name="connsiteY102" fmla="*/ 106406 h 309916"/>
                    <a:gd name="connsiteX103" fmla="*/ 324054 w 417438"/>
                    <a:gd name="connsiteY103" fmla="*/ 102313 h 309916"/>
                    <a:gd name="connsiteX104" fmla="*/ 320334 w 417438"/>
                    <a:gd name="connsiteY104" fmla="*/ 103429 h 309916"/>
                    <a:gd name="connsiteX105" fmla="*/ 319590 w 417438"/>
                    <a:gd name="connsiteY105" fmla="*/ 94128 h 309916"/>
                    <a:gd name="connsiteX106" fmla="*/ 321822 w 417438"/>
                    <a:gd name="connsiteY106" fmla="*/ 91896 h 309916"/>
                    <a:gd name="connsiteX107" fmla="*/ 319590 w 417438"/>
                    <a:gd name="connsiteY107" fmla="*/ 91896 h 309916"/>
                    <a:gd name="connsiteX108" fmla="*/ 320706 w 417438"/>
                    <a:gd name="connsiteY108" fmla="*/ 81478 h 309916"/>
                    <a:gd name="connsiteX109" fmla="*/ 323310 w 417438"/>
                    <a:gd name="connsiteY109" fmla="*/ 79618 h 309916"/>
                    <a:gd name="connsiteX110" fmla="*/ 321078 w 417438"/>
                    <a:gd name="connsiteY110" fmla="*/ 79246 h 309916"/>
                    <a:gd name="connsiteX111" fmla="*/ 323310 w 417438"/>
                    <a:gd name="connsiteY111" fmla="*/ 68457 h 309916"/>
                    <a:gd name="connsiteX112" fmla="*/ 325542 w 417438"/>
                    <a:gd name="connsiteY112" fmla="*/ 67341 h 309916"/>
                    <a:gd name="connsiteX113" fmla="*/ 323682 w 417438"/>
                    <a:gd name="connsiteY113" fmla="*/ 66225 h 309916"/>
                    <a:gd name="connsiteX114" fmla="*/ 327403 w 417438"/>
                    <a:gd name="connsiteY114" fmla="*/ 55435 h 309916"/>
                    <a:gd name="connsiteX115" fmla="*/ 331495 w 417438"/>
                    <a:gd name="connsiteY115" fmla="*/ 54691 h 309916"/>
                    <a:gd name="connsiteX116" fmla="*/ 328891 w 417438"/>
                    <a:gd name="connsiteY116" fmla="*/ 51715 h 309916"/>
                    <a:gd name="connsiteX117" fmla="*/ 334099 w 417438"/>
                    <a:gd name="connsiteY117" fmla="*/ 41669 h 309916"/>
                    <a:gd name="connsiteX118" fmla="*/ 336332 w 417438"/>
                    <a:gd name="connsiteY118" fmla="*/ 41669 h 309916"/>
                    <a:gd name="connsiteX119" fmla="*/ 335216 w 417438"/>
                    <a:gd name="connsiteY119" fmla="*/ 39437 h 309916"/>
                    <a:gd name="connsiteX120" fmla="*/ 341540 w 417438"/>
                    <a:gd name="connsiteY120" fmla="*/ 30136 h 309916"/>
                    <a:gd name="connsiteX121" fmla="*/ 343029 w 417438"/>
                    <a:gd name="connsiteY121" fmla="*/ 30880 h 309916"/>
                    <a:gd name="connsiteX122" fmla="*/ 342657 w 417438"/>
                    <a:gd name="connsiteY122" fmla="*/ 28648 h 309916"/>
                    <a:gd name="connsiteX123" fmla="*/ 349726 w 417438"/>
                    <a:gd name="connsiteY123" fmla="*/ 20463 h 309916"/>
                    <a:gd name="connsiteX124" fmla="*/ 351214 w 417438"/>
                    <a:gd name="connsiteY124" fmla="*/ 21951 h 309916"/>
                    <a:gd name="connsiteX125" fmla="*/ 351214 w 417438"/>
                    <a:gd name="connsiteY125" fmla="*/ 18974 h 309916"/>
                    <a:gd name="connsiteX126" fmla="*/ 358655 w 417438"/>
                    <a:gd name="connsiteY126" fmla="*/ 11905 h 309916"/>
                    <a:gd name="connsiteX127" fmla="*/ 360143 w 417438"/>
                    <a:gd name="connsiteY127" fmla="*/ 14510 h 309916"/>
                    <a:gd name="connsiteX128" fmla="*/ 360515 w 417438"/>
                    <a:gd name="connsiteY128" fmla="*/ 10789 h 309916"/>
                    <a:gd name="connsiteX129" fmla="*/ 368328 w 417438"/>
                    <a:gd name="connsiteY129" fmla="*/ 5953 h 309916"/>
                    <a:gd name="connsiteX130" fmla="*/ 369072 w 417438"/>
                    <a:gd name="connsiteY130" fmla="*/ 8185 h 309916"/>
                    <a:gd name="connsiteX131" fmla="*/ 369816 w 417438"/>
                    <a:gd name="connsiteY131" fmla="*/ 4837 h 309916"/>
                    <a:gd name="connsiteX132" fmla="*/ 377629 w 417438"/>
                    <a:gd name="connsiteY132" fmla="*/ 1860 h 309916"/>
                    <a:gd name="connsiteX133" fmla="*/ 378001 w 417438"/>
                    <a:gd name="connsiteY133" fmla="*/ 5581 h 309916"/>
                    <a:gd name="connsiteX134" fmla="*/ 379862 w 417438"/>
                    <a:gd name="connsiteY134" fmla="*/ 1116 h 309916"/>
                    <a:gd name="connsiteX135" fmla="*/ 387303 w 417438"/>
                    <a:gd name="connsiteY135" fmla="*/ 0 h 309916"/>
                    <a:gd name="connsiteX136" fmla="*/ 387303 w 417438"/>
                    <a:gd name="connsiteY136" fmla="*/ 2976 h 309916"/>
                    <a:gd name="connsiteX137" fmla="*/ 388791 w 417438"/>
                    <a:gd name="connsiteY137" fmla="*/ 0 h 309916"/>
                    <a:gd name="connsiteX138" fmla="*/ 395487 w 417438"/>
                    <a:gd name="connsiteY138" fmla="*/ 1116 h 309916"/>
                    <a:gd name="connsiteX139" fmla="*/ 394744 w 417438"/>
                    <a:gd name="connsiteY139" fmla="*/ 4464 h 309916"/>
                    <a:gd name="connsiteX140" fmla="*/ 396976 w 417438"/>
                    <a:gd name="connsiteY140" fmla="*/ 1488 h 309916"/>
                    <a:gd name="connsiteX141" fmla="*/ 402928 w 417438"/>
                    <a:gd name="connsiteY141" fmla="*/ 4837 h 309916"/>
                    <a:gd name="connsiteX142" fmla="*/ 401812 w 417438"/>
                    <a:gd name="connsiteY142" fmla="*/ 7813 h 309916"/>
                    <a:gd name="connsiteX143" fmla="*/ 404045 w 417438"/>
                    <a:gd name="connsiteY143" fmla="*/ 5209 h 309916"/>
                    <a:gd name="connsiteX144" fmla="*/ 408881 w 417438"/>
                    <a:gd name="connsiteY144" fmla="*/ 10417 h 309916"/>
                    <a:gd name="connsiteX145" fmla="*/ 406649 w 417438"/>
                    <a:gd name="connsiteY145" fmla="*/ 15626 h 309916"/>
                    <a:gd name="connsiteX146" fmla="*/ 410369 w 417438"/>
                    <a:gd name="connsiteY146" fmla="*/ 12650 h 309916"/>
                    <a:gd name="connsiteX147" fmla="*/ 413718 w 417438"/>
                    <a:gd name="connsiteY147" fmla="*/ 19719 h 309916"/>
                    <a:gd name="connsiteX148" fmla="*/ 411858 w 417438"/>
                    <a:gd name="connsiteY148" fmla="*/ 22695 h 309916"/>
                    <a:gd name="connsiteX149" fmla="*/ 414090 w 417438"/>
                    <a:gd name="connsiteY149" fmla="*/ 21207 h 309916"/>
                    <a:gd name="connsiteX150" fmla="*/ 416322 w 417438"/>
                    <a:gd name="connsiteY150" fmla="*/ 29764 h 309916"/>
                    <a:gd name="connsiteX151" fmla="*/ 412974 w 417438"/>
                    <a:gd name="connsiteY151" fmla="*/ 33856 h 309916"/>
                    <a:gd name="connsiteX152" fmla="*/ 416694 w 417438"/>
                    <a:gd name="connsiteY152" fmla="*/ 32740 h 309916"/>
                    <a:gd name="connsiteX153" fmla="*/ 417438 w 417438"/>
                    <a:gd name="connsiteY153" fmla="*/ 42413 h 309916"/>
                    <a:gd name="connsiteX154" fmla="*/ 415206 w 417438"/>
                    <a:gd name="connsiteY154" fmla="*/ 44646 h 309916"/>
                    <a:gd name="connsiteX155" fmla="*/ 417438 w 417438"/>
                    <a:gd name="connsiteY155" fmla="*/ 44646 h 309916"/>
                    <a:gd name="connsiteX156" fmla="*/ 416322 w 417438"/>
                    <a:gd name="connsiteY156" fmla="*/ 55063 h 309916"/>
                    <a:gd name="connsiteX157" fmla="*/ 413718 w 417438"/>
                    <a:gd name="connsiteY157" fmla="*/ 56923 h 309916"/>
                    <a:gd name="connsiteX158" fmla="*/ 415950 w 417438"/>
                    <a:gd name="connsiteY158" fmla="*/ 57667 h 309916"/>
                    <a:gd name="connsiteX159" fmla="*/ 413718 w 417438"/>
                    <a:gd name="connsiteY159" fmla="*/ 68085 h 309916"/>
                    <a:gd name="connsiteX160" fmla="*/ 411486 w 417438"/>
                    <a:gd name="connsiteY160" fmla="*/ 69201 h 309916"/>
                    <a:gd name="connsiteX161" fmla="*/ 413346 w 417438"/>
                    <a:gd name="connsiteY161" fmla="*/ 70317 h 309916"/>
                    <a:gd name="connsiteX162" fmla="*/ 409626 w 417438"/>
                    <a:gd name="connsiteY162" fmla="*/ 81107 h 309916"/>
                    <a:gd name="connsiteX163" fmla="*/ 405533 w 417438"/>
                    <a:gd name="connsiteY163" fmla="*/ 81851 h 309916"/>
                    <a:gd name="connsiteX164" fmla="*/ 407765 w 417438"/>
                    <a:gd name="connsiteY164" fmla="*/ 85199 h 309916"/>
                    <a:gd name="connsiteX165" fmla="*/ 402556 w 417438"/>
                    <a:gd name="connsiteY165" fmla="*/ 95244 h 309916"/>
                    <a:gd name="connsiteX166" fmla="*/ 400324 w 417438"/>
                    <a:gd name="connsiteY166" fmla="*/ 95244 h 309916"/>
                    <a:gd name="connsiteX167" fmla="*/ 401440 w 417438"/>
                    <a:gd name="connsiteY167" fmla="*/ 97476 h 309916"/>
                    <a:gd name="connsiteX168" fmla="*/ 395116 w 417438"/>
                    <a:gd name="connsiteY168" fmla="*/ 106778 h 309916"/>
                    <a:gd name="connsiteX169" fmla="*/ 393627 w 417438"/>
                    <a:gd name="connsiteY169" fmla="*/ 106034 h 309916"/>
                    <a:gd name="connsiteX170" fmla="*/ 393999 w 417438"/>
                    <a:gd name="connsiteY170" fmla="*/ 108266 h 309916"/>
                    <a:gd name="connsiteX171" fmla="*/ 386930 w 417438"/>
                    <a:gd name="connsiteY171" fmla="*/ 116451 h 309916"/>
                    <a:gd name="connsiteX172" fmla="*/ 385442 w 417438"/>
                    <a:gd name="connsiteY172" fmla="*/ 114963 h 309916"/>
                    <a:gd name="connsiteX173" fmla="*/ 385442 w 417438"/>
                    <a:gd name="connsiteY173" fmla="*/ 117939 h 309916"/>
                    <a:gd name="connsiteX174" fmla="*/ 378001 w 417438"/>
                    <a:gd name="connsiteY174" fmla="*/ 124636 h 309916"/>
                    <a:gd name="connsiteX175" fmla="*/ 376513 w 417438"/>
                    <a:gd name="connsiteY175" fmla="*/ 122404 h 309916"/>
                    <a:gd name="connsiteX176" fmla="*/ 376141 w 417438"/>
                    <a:gd name="connsiteY176" fmla="*/ 126124 h 309916"/>
                    <a:gd name="connsiteX177" fmla="*/ 368328 w 417438"/>
                    <a:gd name="connsiteY177" fmla="*/ 130961 h 309916"/>
                    <a:gd name="connsiteX178" fmla="*/ 367584 w 417438"/>
                    <a:gd name="connsiteY178" fmla="*/ 128729 h 309916"/>
                    <a:gd name="connsiteX179" fmla="*/ 366840 w 417438"/>
                    <a:gd name="connsiteY179" fmla="*/ 132077 h 309916"/>
                    <a:gd name="connsiteX180" fmla="*/ 359027 w 417438"/>
                    <a:gd name="connsiteY180" fmla="*/ 135054 h 309916"/>
                    <a:gd name="connsiteX181" fmla="*/ 358655 w 417438"/>
                    <a:gd name="connsiteY181" fmla="*/ 130961 h 309916"/>
                    <a:gd name="connsiteX182" fmla="*/ 356795 w 417438"/>
                    <a:gd name="connsiteY182" fmla="*/ 135425 h 309916"/>
                    <a:gd name="connsiteX183" fmla="*/ 349354 w 417438"/>
                    <a:gd name="connsiteY183" fmla="*/ 136170 h 309916"/>
                    <a:gd name="connsiteX184" fmla="*/ 349354 w 417438"/>
                    <a:gd name="connsiteY184" fmla="*/ 133565 h 309916"/>
                    <a:gd name="connsiteX185" fmla="*/ 347865 w 417438"/>
                    <a:gd name="connsiteY185" fmla="*/ 136542 h 309916"/>
                    <a:gd name="connsiteX186" fmla="*/ 341168 w 417438"/>
                    <a:gd name="connsiteY186" fmla="*/ 135425 h 309916"/>
                    <a:gd name="connsiteX187" fmla="*/ 341913 w 417438"/>
                    <a:gd name="connsiteY187" fmla="*/ 132077 h 309916"/>
                    <a:gd name="connsiteX188" fmla="*/ 340052 w 417438"/>
                    <a:gd name="connsiteY188" fmla="*/ 135054 h 309916"/>
                    <a:gd name="connsiteX189" fmla="*/ 334099 w 417438"/>
                    <a:gd name="connsiteY189" fmla="*/ 132077 h 309916"/>
                    <a:gd name="connsiteX190" fmla="*/ 335216 w 417438"/>
                    <a:gd name="connsiteY190" fmla="*/ 129101 h 309916"/>
                    <a:gd name="connsiteX191" fmla="*/ 333356 w 417438"/>
                    <a:gd name="connsiteY191" fmla="*/ 131333 h 309916"/>
                    <a:gd name="connsiteX192" fmla="*/ 328519 w 417438"/>
                    <a:gd name="connsiteY192" fmla="*/ 126496 h 309916"/>
                    <a:gd name="connsiteX193" fmla="*/ 330751 w 417438"/>
                    <a:gd name="connsiteY193" fmla="*/ 121288 h 309916"/>
                    <a:gd name="connsiteX194" fmla="*/ 327031 w 417438"/>
                    <a:gd name="connsiteY194" fmla="*/ 122776 h 3099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</a:cxnLst>
                  <a:rect l="l" t="t" r="r" b="b"/>
                  <a:pathLst>
                    <a:path w="417438" h="309916">
                      <a:moveTo>
                        <a:pt x="7441" y="297267"/>
                      </a:moveTo>
                      <a:cubicBezTo>
                        <a:pt x="6325" y="295034"/>
                        <a:pt x="5209" y="292802"/>
                        <a:pt x="4093" y="290570"/>
                      </a:cubicBezTo>
                      <a:cubicBezTo>
                        <a:pt x="4837" y="289454"/>
                        <a:pt x="5209" y="288709"/>
                        <a:pt x="5581" y="287965"/>
                      </a:cubicBezTo>
                      <a:cubicBezTo>
                        <a:pt x="4837" y="288338"/>
                        <a:pt x="4093" y="288709"/>
                        <a:pt x="3349" y="289081"/>
                      </a:cubicBezTo>
                      <a:cubicBezTo>
                        <a:pt x="2604" y="286477"/>
                        <a:pt x="1860" y="283501"/>
                        <a:pt x="1116" y="280897"/>
                      </a:cubicBezTo>
                      <a:cubicBezTo>
                        <a:pt x="2232" y="279780"/>
                        <a:pt x="3349" y="278292"/>
                        <a:pt x="4465" y="276804"/>
                      </a:cubicBezTo>
                      <a:cubicBezTo>
                        <a:pt x="3349" y="277176"/>
                        <a:pt x="2232" y="277548"/>
                        <a:pt x="744" y="277920"/>
                      </a:cubicBezTo>
                      <a:cubicBezTo>
                        <a:pt x="744" y="274944"/>
                        <a:pt x="372" y="271595"/>
                        <a:pt x="0" y="268247"/>
                      </a:cubicBezTo>
                      <a:cubicBezTo>
                        <a:pt x="744" y="267503"/>
                        <a:pt x="1488" y="267131"/>
                        <a:pt x="2232" y="266387"/>
                      </a:cubicBezTo>
                      <a:cubicBezTo>
                        <a:pt x="1488" y="266387"/>
                        <a:pt x="744" y="266387"/>
                        <a:pt x="0" y="266387"/>
                      </a:cubicBezTo>
                      <a:cubicBezTo>
                        <a:pt x="372" y="263038"/>
                        <a:pt x="744" y="259690"/>
                        <a:pt x="1116" y="255969"/>
                      </a:cubicBezTo>
                      <a:cubicBezTo>
                        <a:pt x="1860" y="255225"/>
                        <a:pt x="2976" y="254853"/>
                        <a:pt x="3720" y="254109"/>
                      </a:cubicBezTo>
                      <a:cubicBezTo>
                        <a:pt x="2976" y="253737"/>
                        <a:pt x="2232" y="253737"/>
                        <a:pt x="1488" y="253365"/>
                      </a:cubicBezTo>
                      <a:cubicBezTo>
                        <a:pt x="2232" y="250016"/>
                        <a:pt x="2976" y="246296"/>
                        <a:pt x="3720" y="242948"/>
                      </a:cubicBezTo>
                      <a:cubicBezTo>
                        <a:pt x="4465" y="242575"/>
                        <a:pt x="5209" y="242203"/>
                        <a:pt x="5953" y="241831"/>
                      </a:cubicBezTo>
                      <a:cubicBezTo>
                        <a:pt x="5209" y="241459"/>
                        <a:pt x="4837" y="241087"/>
                        <a:pt x="4093" y="240715"/>
                      </a:cubicBezTo>
                      <a:cubicBezTo>
                        <a:pt x="5209" y="236995"/>
                        <a:pt x="6697" y="233646"/>
                        <a:pt x="7813" y="229926"/>
                      </a:cubicBezTo>
                      <a:cubicBezTo>
                        <a:pt x="9301" y="229554"/>
                        <a:pt x="10789" y="229182"/>
                        <a:pt x="11906" y="229182"/>
                      </a:cubicBezTo>
                      <a:cubicBezTo>
                        <a:pt x="11161" y="228066"/>
                        <a:pt x="10417" y="227321"/>
                        <a:pt x="9301" y="226205"/>
                      </a:cubicBezTo>
                      <a:cubicBezTo>
                        <a:pt x="11161" y="222857"/>
                        <a:pt x="12650" y="219136"/>
                        <a:pt x="14510" y="216160"/>
                      </a:cubicBezTo>
                      <a:cubicBezTo>
                        <a:pt x="15254" y="216160"/>
                        <a:pt x="15998" y="216160"/>
                        <a:pt x="16742" y="216160"/>
                      </a:cubicBezTo>
                      <a:cubicBezTo>
                        <a:pt x="16370" y="215416"/>
                        <a:pt x="15998" y="214672"/>
                        <a:pt x="15626" y="213928"/>
                      </a:cubicBezTo>
                      <a:cubicBezTo>
                        <a:pt x="17858" y="210951"/>
                        <a:pt x="19719" y="207603"/>
                        <a:pt x="21951" y="204627"/>
                      </a:cubicBezTo>
                      <a:cubicBezTo>
                        <a:pt x="22323" y="204999"/>
                        <a:pt x="23067" y="204999"/>
                        <a:pt x="23439" y="205371"/>
                      </a:cubicBezTo>
                      <a:cubicBezTo>
                        <a:pt x="23439" y="204627"/>
                        <a:pt x="23067" y="203882"/>
                        <a:pt x="23067" y="203138"/>
                      </a:cubicBezTo>
                      <a:cubicBezTo>
                        <a:pt x="25299" y="200534"/>
                        <a:pt x="27904" y="197558"/>
                        <a:pt x="30136" y="194953"/>
                      </a:cubicBezTo>
                      <a:cubicBezTo>
                        <a:pt x="30880" y="195325"/>
                        <a:pt x="31252" y="196069"/>
                        <a:pt x="31624" y="196442"/>
                      </a:cubicBezTo>
                      <a:cubicBezTo>
                        <a:pt x="31624" y="195325"/>
                        <a:pt x="31624" y="194581"/>
                        <a:pt x="31624" y="193465"/>
                      </a:cubicBezTo>
                      <a:cubicBezTo>
                        <a:pt x="34229" y="191233"/>
                        <a:pt x="36833" y="189001"/>
                        <a:pt x="39065" y="186768"/>
                      </a:cubicBezTo>
                      <a:cubicBezTo>
                        <a:pt x="39437" y="187512"/>
                        <a:pt x="40181" y="188256"/>
                        <a:pt x="40553" y="189001"/>
                      </a:cubicBezTo>
                      <a:cubicBezTo>
                        <a:pt x="40553" y="187884"/>
                        <a:pt x="40925" y="186396"/>
                        <a:pt x="40925" y="185280"/>
                      </a:cubicBezTo>
                      <a:cubicBezTo>
                        <a:pt x="43530" y="183420"/>
                        <a:pt x="46134" y="181932"/>
                        <a:pt x="48738" y="180443"/>
                      </a:cubicBezTo>
                      <a:cubicBezTo>
                        <a:pt x="49110" y="181187"/>
                        <a:pt x="49482" y="181932"/>
                        <a:pt x="49482" y="182676"/>
                      </a:cubicBezTo>
                      <a:cubicBezTo>
                        <a:pt x="49855" y="181560"/>
                        <a:pt x="50227" y="180443"/>
                        <a:pt x="50227" y="179327"/>
                      </a:cubicBezTo>
                      <a:cubicBezTo>
                        <a:pt x="52831" y="178211"/>
                        <a:pt x="55435" y="177095"/>
                        <a:pt x="58040" y="176351"/>
                      </a:cubicBezTo>
                      <a:cubicBezTo>
                        <a:pt x="58040" y="177839"/>
                        <a:pt x="58412" y="178955"/>
                        <a:pt x="58412" y="180443"/>
                      </a:cubicBezTo>
                      <a:cubicBezTo>
                        <a:pt x="59156" y="178955"/>
                        <a:pt x="59528" y="177467"/>
                        <a:pt x="60272" y="175979"/>
                      </a:cubicBezTo>
                      <a:cubicBezTo>
                        <a:pt x="62876" y="175607"/>
                        <a:pt x="65108" y="175607"/>
                        <a:pt x="67713" y="175235"/>
                      </a:cubicBezTo>
                      <a:cubicBezTo>
                        <a:pt x="67713" y="176351"/>
                        <a:pt x="67713" y="177095"/>
                        <a:pt x="67713" y="178211"/>
                      </a:cubicBezTo>
                      <a:cubicBezTo>
                        <a:pt x="68457" y="177095"/>
                        <a:pt x="68829" y="176351"/>
                        <a:pt x="69201" y="175235"/>
                      </a:cubicBezTo>
                      <a:cubicBezTo>
                        <a:pt x="71433" y="175607"/>
                        <a:pt x="73666" y="175979"/>
                        <a:pt x="75898" y="176351"/>
                      </a:cubicBezTo>
                      <a:cubicBezTo>
                        <a:pt x="75898" y="177467"/>
                        <a:pt x="75526" y="178583"/>
                        <a:pt x="75154" y="179699"/>
                      </a:cubicBezTo>
                      <a:cubicBezTo>
                        <a:pt x="75898" y="178583"/>
                        <a:pt x="76642" y="177839"/>
                        <a:pt x="77386" y="176723"/>
                      </a:cubicBezTo>
                      <a:cubicBezTo>
                        <a:pt x="79246" y="177839"/>
                        <a:pt x="81479" y="178583"/>
                        <a:pt x="83339" y="179699"/>
                      </a:cubicBezTo>
                      <a:cubicBezTo>
                        <a:pt x="82967" y="180815"/>
                        <a:pt x="82595" y="181932"/>
                        <a:pt x="82223" y="182676"/>
                      </a:cubicBezTo>
                      <a:cubicBezTo>
                        <a:pt x="82967" y="181932"/>
                        <a:pt x="83711" y="181187"/>
                        <a:pt x="84455" y="180443"/>
                      </a:cubicBezTo>
                      <a:cubicBezTo>
                        <a:pt x="85943" y="181932"/>
                        <a:pt x="87804" y="183792"/>
                        <a:pt x="89292" y="185280"/>
                      </a:cubicBezTo>
                      <a:cubicBezTo>
                        <a:pt x="88547" y="187140"/>
                        <a:pt x="87804" y="188628"/>
                        <a:pt x="87059" y="190489"/>
                      </a:cubicBezTo>
                      <a:cubicBezTo>
                        <a:pt x="88176" y="189372"/>
                        <a:pt x="89664" y="188628"/>
                        <a:pt x="90780" y="187512"/>
                      </a:cubicBezTo>
                      <a:cubicBezTo>
                        <a:pt x="91896" y="189745"/>
                        <a:pt x="93012" y="191977"/>
                        <a:pt x="94128" y="194209"/>
                      </a:cubicBezTo>
                      <a:cubicBezTo>
                        <a:pt x="93384" y="194953"/>
                        <a:pt x="93012" y="196069"/>
                        <a:pt x="92268" y="196813"/>
                      </a:cubicBezTo>
                      <a:cubicBezTo>
                        <a:pt x="93012" y="196442"/>
                        <a:pt x="93756" y="196069"/>
                        <a:pt x="94500" y="195325"/>
                      </a:cubicBezTo>
                      <a:cubicBezTo>
                        <a:pt x="95245" y="198302"/>
                        <a:pt x="95988" y="200906"/>
                        <a:pt x="96733" y="203882"/>
                      </a:cubicBezTo>
                      <a:cubicBezTo>
                        <a:pt x="95617" y="204999"/>
                        <a:pt x="94500" y="206487"/>
                        <a:pt x="93384" y="207975"/>
                      </a:cubicBezTo>
                      <a:cubicBezTo>
                        <a:pt x="94500" y="207603"/>
                        <a:pt x="95988" y="207231"/>
                        <a:pt x="97105" y="206859"/>
                      </a:cubicBezTo>
                      <a:cubicBezTo>
                        <a:pt x="97477" y="209835"/>
                        <a:pt x="97477" y="213184"/>
                        <a:pt x="97849" y="216532"/>
                      </a:cubicBezTo>
                      <a:cubicBezTo>
                        <a:pt x="97105" y="217276"/>
                        <a:pt x="96361" y="217648"/>
                        <a:pt x="95617" y="218392"/>
                      </a:cubicBezTo>
                      <a:cubicBezTo>
                        <a:pt x="96361" y="218392"/>
                        <a:pt x="97105" y="218392"/>
                        <a:pt x="97849" y="218392"/>
                      </a:cubicBezTo>
                      <a:cubicBezTo>
                        <a:pt x="97477" y="221741"/>
                        <a:pt x="97105" y="225461"/>
                        <a:pt x="96733" y="228810"/>
                      </a:cubicBezTo>
                      <a:cubicBezTo>
                        <a:pt x="95988" y="229554"/>
                        <a:pt x="94872" y="229926"/>
                        <a:pt x="94128" y="230670"/>
                      </a:cubicBezTo>
                      <a:cubicBezTo>
                        <a:pt x="94872" y="231042"/>
                        <a:pt x="95617" y="231042"/>
                        <a:pt x="96361" y="231414"/>
                      </a:cubicBezTo>
                      <a:cubicBezTo>
                        <a:pt x="95617" y="234762"/>
                        <a:pt x="94872" y="238483"/>
                        <a:pt x="94128" y="241831"/>
                      </a:cubicBezTo>
                      <a:cubicBezTo>
                        <a:pt x="93384" y="242203"/>
                        <a:pt x="92640" y="242575"/>
                        <a:pt x="91896" y="242948"/>
                      </a:cubicBezTo>
                      <a:cubicBezTo>
                        <a:pt x="92640" y="243320"/>
                        <a:pt x="93012" y="243692"/>
                        <a:pt x="93756" y="244064"/>
                      </a:cubicBezTo>
                      <a:cubicBezTo>
                        <a:pt x="92640" y="247784"/>
                        <a:pt x="91152" y="251133"/>
                        <a:pt x="90036" y="254481"/>
                      </a:cubicBezTo>
                      <a:cubicBezTo>
                        <a:pt x="88547" y="254853"/>
                        <a:pt x="87059" y="255225"/>
                        <a:pt x="85943" y="255597"/>
                      </a:cubicBezTo>
                      <a:cubicBezTo>
                        <a:pt x="86687" y="256713"/>
                        <a:pt x="87804" y="257457"/>
                        <a:pt x="88547" y="258574"/>
                      </a:cubicBezTo>
                      <a:cubicBezTo>
                        <a:pt x="86687" y="261922"/>
                        <a:pt x="85199" y="265270"/>
                        <a:pt x="83339" y="268619"/>
                      </a:cubicBezTo>
                      <a:cubicBezTo>
                        <a:pt x="82595" y="268619"/>
                        <a:pt x="81851" y="268619"/>
                        <a:pt x="81107" y="268619"/>
                      </a:cubicBezTo>
                      <a:cubicBezTo>
                        <a:pt x="81479" y="269363"/>
                        <a:pt x="81851" y="270107"/>
                        <a:pt x="82223" y="270851"/>
                      </a:cubicBezTo>
                      <a:cubicBezTo>
                        <a:pt x="79990" y="273828"/>
                        <a:pt x="78130" y="277176"/>
                        <a:pt x="75898" y="280152"/>
                      </a:cubicBezTo>
                      <a:cubicBezTo>
                        <a:pt x="75526" y="279780"/>
                        <a:pt x="75154" y="279780"/>
                        <a:pt x="74410" y="279408"/>
                      </a:cubicBezTo>
                      <a:cubicBezTo>
                        <a:pt x="74410" y="280152"/>
                        <a:pt x="74782" y="280897"/>
                        <a:pt x="74782" y="281268"/>
                      </a:cubicBezTo>
                      <a:cubicBezTo>
                        <a:pt x="72549" y="284245"/>
                        <a:pt x="70317" y="286849"/>
                        <a:pt x="67713" y="289454"/>
                      </a:cubicBezTo>
                      <a:cubicBezTo>
                        <a:pt x="67341" y="289081"/>
                        <a:pt x="66597" y="288338"/>
                        <a:pt x="66225" y="287965"/>
                      </a:cubicBezTo>
                      <a:cubicBezTo>
                        <a:pt x="66225" y="289081"/>
                        <a:pt x="66225" y="290198"/>
                        <a:pt x="66225" y="290942"/>
                      </a:cubicBezTo>
                      <a:cubicBezTo>
                        <a:pt x="63620" y="293174"/>
                        <a:pt x="61388" y="295406"/>
                        <a:pt x="58784" y="297639"/>
                      </a:cubicBezTo>
                      <a:cubicBezTo>
                        <a:pt x="58412" y="296895"/>
                        <a:pt x="57668" y="296150"/>
                        <a:pt x="57296" y="295406"/>
                      </a:cubicBezTo>
                      <a:cubicBezTo>
                        <a:pt x="57296" y="296895"/>
                        <a:pt x="56923" y="298011"/>
                        <a:pt x="56923" y="299127"/>
                      </a:cubicBezTo>
                      <a:cubicBezTo>
                        <a:pt x="54319" y="300987"/>
                        <a:pt x="51715" y="302475"/>
                        <a:pt x="49110" y="304336"/>
                      </a:cubicBezTo>
                      <a:cubicBezTo>
                        <a:pt x="48738" y="303591"/>
                        <a:pt x="48738" y="302847"/>
                        <a:pt x="48366" y="302103"/>
                      </a:cubicBezTo>
                      <a:cubicBezTo>
                        <a:pt x="47994" y="303219"/>
                        <a:pt x="47994" y="304336"/>
                        <a:pt x="47622" y="305452"/>
                      </a:cubicBezTo>
                      <a:cubicBezTo>
                        <a:pt x="45018" y="306568"/>
                        <a:pt x="42414" y="307684"/>
                        <a:pt x="39809" y="308428"/>
                      </a:cubicBezTo>
                      <a:cubicBezTo>
                        <a:pt x="39809" y="306940"/>
                        <a:pt x="39437" y="305824"/>
                        <a:pt x="39437" y="304336"/>
                      </a:cubicBezTo>
                      <a:cubicBezTo>
                        <a:pt x="38693" y="305824"/>
                        <a:pt x="38321" y="307312"/>
                        <a:pt x="37577" y="308800"/>
                      </a:cubicBezTo>
                      <a:cubicBezTo>
                        <a:pt x="34973" y="309172"/>
                        <a:pt x="32740" y="309544"/>
                        <a:pt x="30136" y="309916"/>
                      </a:cubicBezTo>
                      <a:cubicBezTo>
                        <a:pt x="30136" y="308800"/>
                        <a:pt x="30136" y="308056"/>
                        <a:pt x="30136" y="306940"/>
                      </a:cubicBezTo>
                      <a:cubicBezTo>
                        <a:pt x="29764" y="308056"/>
                        <a:pt x="29020" y="309172"/>
                        <a:pt x="28648" y="309916"/>
                      </a:cubicBezTo>
                      <a:cubicBezTo>
                        <a:pt x="26416" y="309544"/>
                        <a:pt x="24183" y="309172"/>
                        <a:pt x="21951" y="308800"/>
                      </a:cubicBezTo>
                      <a:cubicBezTo>
                        <a:pt x="22323" y="307684"/>
                        <a:pt x="22323" y="306568"/>
                        <a:pt x="22695" y="305452"/>
                      </a:cubicBezTo>
                      <a:cubicBezTo>
                        <a:pt x="21951" y="306568"/>
                        <a:pt x="21207" y="307312"/>
                        <a:pt x="20835" y="308428"/>
                      </a:cubicBezTo>
                      <a:cubicBezTo>
                        <a:pt x="18975" y="307312"/>
                        <a:pt x="16742" y="306196"/>
                        <a:pt x="14882" y="305452"/>
                      </a:cubicBezTo>
                      <a:cubicBezTo>
                        <a:pt x="15254" y="304336"/>
                        <a:pt x="15626" y="303219"/>
                        <a:pt x="15998" y="302475"/>
                      </a:cubicBezTo>
                      <a:cubicBezTo>
                        <a:pt x="15254" y="303219"/>
                        <a:pt x="14510" y="303963"/>
                        <a:pt x="14138" y="304707"/>
                      </a:cubicBezTo>
                      <a:cubicBezTo>
                        <a:pt x="12650" y="303219"/>
                        <a:pt x="10789" y="301359"/>
                        <a:pt x="9301" y="299871"/>
                      </a:cubicBezTo>
                      <a:cubicBezTo>
                        <a:pt x="10045" y="298011"/>
                        <a:pt x="10789" y="296150"/>
                        <a:pt x="11534" y="294662"/>
                      </a:cubicBezTo>
                      <a:cubicBezTo>
                        <a:pt x="10045" y="295034"/>
                        <a:pt x="8557" y="296150"/>
                        <a:pt x="7441" y="297267"/>
                      </a:cubicBezTo>
                      <a:lnTo>
                        <a:pt x="7441" y="297267"/>
                      </a:lnTo>
                      <a:close/>
                      <a:moveTo>
                        <a:pt x="327031" y="122776"/>
                      </a:moveTo>
                      <a:cubicBezTo>
                        <a:pt x="325915" y="120544"/>
                        <a:pt x="324798" y="118311"/>
                        <a:pt x="323682" y="116079"/>
                      </a:cubicBezTo>
                      <a:cubicBezTo>
                        <a:pt x="324426" y="114963"/>
                        <a:pt x="324798" y="114219"/>
                        <a:pt x="325170" y="113475"/>
                      </a:cubicBezTo>
                      <a:cubicBezTo>
                        <a:pt x="324426" y="113847"/>
                        <a:pt x="323682" y="114219"/>
                        <a:pt x="322938" y="114963"/>
                      </a:cubicBezTo>
                      <a:cubicBezTo>
                        <a:pt x="322194" y="112358"/>
                        <a:pt x="321450" y="109382"/>
                        <a:pt x="320706" y="106406"/>
                      </a:cubicBezTo>
                      <a:cubicBezTo>
                        <a:pt x="321822" y="105290"/>
                        <a:pt x="322938" y="103801"/>
                        <a:pt x="324054" y="102313"/>
                      </a:cubicBezTo>
                      <a:cubicBezTo>
                        <a:pt x="322938" y="102685"/>
                        <a:pt x="321822" y="103057"/>
                        <a:pt x="320334" y="103429"/>
                      </a:cubicBezTo>
                      <a:cubicBezTo>
                        <a:pt x="320334" y="100081"/>
                        <a:pt x="319962" y="97105"/>
                        <a:pt x="319590" y="94128"/>
                      </a:cubicBezTo>
                      <a:cubicBezTo>
                        <a:pt x="320334" y="93384"/>
                        <a:pt x="321078" y="92640"/>
                        <a:pt x="321822" y="91896"/>
                      </a:cubicBezTo>
                      <a:cubicBezTo>
                        <a:pt x="321078" y="91896"/>
                        <a:pt x="320334" y="91896"/>
                        <a:pt x="319590" y="91896"/>
                      </a:cubicBezTo>
                      <a:cubicBezTo>
                        <a:pt x="319962" y="88547"/>
                        <a:pt x="320334" y="85199"/>
                        <a:pt x="320706" y="81478"/>
                      </a:cubicBezTo>
                      <a:cubicBezTo>
                        <a:pt x="321450" y="81107"/>
                        <a:pt x="322566" y="80362"/>
                        <a:pt x="323310" y="79618"/>
                      </a:cubicBezTo>
                      <a:cubicBezTo>
                        <a:pt x="322566" y="79618"/>
                        <a:pt x="321822" y="79246"/>
                        <a:pt x="321078" y="79246"/>
                      </a:cubicBezTo>
                      <a:cubicBezTo>
                        <a:pt x="321822" y="75526"/>
                        <a:pt x="322566" y="72177"/>
                        <a:pt x="323310" y="68457"/>
                      </a:cubicBezTo>
                      <a:cubicBezTo>
                        <a:pt x="324054" y="68085"/>
                        <a:pt x="324798" y="67713"/>
                        <a:pt x="325542" y="67341"/>
                      </a:cubicBezTo>
                      <a:cubicBezTo>
                        <a:pt x="324798" y="66969"/>
                        <a:pt x="324426" y="66597"/>
                        <a:pt x="323682" y="66225"/>
                      </a:cubicBezTo>
                      <a:cubicBezTo>
                        <a:pt x="324798" y="62504"/>
                        <a:pt x="326287" y="59156"/>
                        <a:pt x="327403" y="55435"/>
                      </a:cubicBezTo>
                      <a:cubicBezTo>
                        <a:pt x="328891" y="55063"/>
                        <a:pt x="330379" y="55063"/>
                        <a:pt x="331495" y="54691"/>
                      </a:cubicBezTo>
                      <a:cubicBezTo>
                        <a:pt x="330751" y="53575"/>
                        <a:pt x="330007" y="52459"/>
                        <a:pt x="328891" y="51715"/>
                      </a:cubicBezTo>
                      <a:cubicBezTo>
                        <a:pt x="330751" y="48366"/>
                        <a:pt x="332239" y="44646"/>
                        <a:pt x="334099" y="41669"/>
                      </a:cubicBezTo>
                      <a:cubicBezTo>
                        <a:pt x="334844" y="41669"/>
                        <a:pt x="335588" y="41669"/>
                        <a:pt x="336332" y="41669"/>
                      </a:cubicBezTo>
                      <a:cubicBezTo>
                        <a:pt x="335960" y="40925"/>
                        <a:pt x="335588" y="40181"/>
                        <a:pt x="335216" y="39437"/>
                      </a:cubicBezTo>
                      <a:cubicBezTo>
                        <a:pt x="337448" y="36461"/>
                        <a:pt x="339308" y="33112"/>
                        <a:pt x="341540" y="30136"/>
                      </a:cubicBezTo>
                      <a:cubicBezTo>
                        <a:pt x="341913" y="30508"/>
                        <a:pt x="342657" y="30508"/>
                        <a:pt x="343029" y="30880"/>
                      </a:cubicBezTo>
                      <a:cubicBezTo>
                        <a:pt x="343029" y="30136"/>
                        <a:pt x="342657" y="29392"/>
                        <a:pt x="342657" y="28648"/>
                      </a:cubicBezTo>
                      <a:cubicBezTo>
                        <a:pt x="344889" y="26043"/>
                        <a:pt x="347493" y="23067"/>
                        <a:pt x="349726" y="20463"/>
                      </a:cubicBezTo>
                      <a:cubicBezTo>
                        <a:pt x="350470" y="20835"/>
                        <a:pt x="350842" y="21207"/>
                        <a:pt x="351214" y="21951"/>
                      </a:cubicBezTo>
                      <a:cubicBezTo>
                        <a:pt x="351214" y="20835"/>
                        <a:pt x="351214" y="19719"/>
                        <a:pt x="351214" y="18974"/>
                      </a:cubicBezTo>
                      <a:cubicBezTo>
                        <a:pt x="353818" y="16742"/>
                        <a:pt x="356422" y="14510"/>
                        <a:pt x="358655" y="11905"/>
                      </a:cubicBezTo>
                      <a:cubicBezTo>
                        <a:pt x="359027" y="12650"/>
                        <a:pt x="359771" y="13394"/>
                        <a:pt x="360143" y="14510"/>
                      </a:cubicBezTo>
                      <a:cubicBezTo>
                        <a:pt x="360143" y="13394"/>
                        <a:pt x="360515" y="11905"/>
                        <a:pt x="360515" y="10789"/>
                      </a:cubicBezTo>
                      <a:cubicBezTo>
                        <a:pt x="363119" y="8929"/>
                        <a:pt x="365724" y="7441"/>
                        <a:pt x="368328" y="5953"/>
                      </a:cubicBezTo>
                      <a:cubicBezTo>
                        <a:pt x="368700" y="6697"/>
                        <a:pt x="369072" y="7441"/>
                        <a:pt x="369072" y="8185"/>
                      </a:cubicBezTo>
                      <a:cubicBezTo>
                        <a:pt x="369444" y="7069"/>
                        <a:pt x="369816" y="5953"/>
                        <a:pt x="369816" y="4837"/>
                      </a:cubicBezTo>
                      <a:cubicBezTo>
                        <a:pt x="372421" y="3720"/>
                        <a:pt x="375025" y="2604"/>
                        <a:pt x="377629" y="1860"/>
                      </a:cubicBezTo>
                      <a:cubicBezTo>
                        <a:pt x="377629" y="3348"/>
                        <a:pt x="378001" y="4464"/>
                        <a:pt x="378001" y="5581"/>
                      </a:cubicBezTo>
                      <a:cubicBezTo>
                        <a:pt x="378745" y="4092"/>
                        <a:pt x="379117" y="2604"/>
                        <a:pt x="379862" y="1116"/>
                      </a:cubicBezTo>
                      <a:cubicBezTo>
                        <a:pt x="382466" y="744"/>
                        <a:pt x="384698" y="744"/>
                        <a:pt x="387303" y="0"/>
                      </a:cubicBezTo>
                      <a:cubicBezTo>
                        <a:pt x="387303" y="1116"/>
                        <a:pt x="387303" y="1860"/>
                        <a:pt x="387303" y="2976"/>
                      </a:cubicBezTo>
                      <a:cubicBezTo>
                        <a:pt x="388047" y="1860"/>
                        <a:pt x="388419" y="1116"/>
                        <a:pt x="388791" y="0"/>
                      </a:cubicBezTo>
                      <a:cubicBezTo>
                        <a:pt x="391023" y="372"/>
                        <a:pt x="393255" y="744"/>
                        <a:pt x="395487" y="1116"/>
                      </a:cubicBezTo>
                      <a:cubicBezTo>
                        <a:pt x="395487" y="2232"/>
                        <a:pt x="395116" y="3348"/>
                        <a:pt x="394744" y="4464"/>
                      </a:cubicBezTo>
                      <a:cubicBezTo>
                        <a:pt x="395487" y="3348"/>
                        <a:pt x="396232" y="2232"/>
                        <a:pt x="396976" y="1488"/>
                      </a:cubicBezTo>
                      <a:cubicBezTo>
                        <a:pt x="398836" y="2604"/>
                        <a:pt x="401068" y="3348"/>
                        <a:pt x="402928" y="4837"/>
                      </a:cubicBezTo>
                      <a:cubicBezTo>
                        <a:pt x="402556" y="5953"/>
                        <a:pt x="402185" y="7069"/>
                        <a:pt x="401812" y="7813"/>
                      </a:cubicBezTo>
                      <a:cubicBezTo>
                        <a:pt x="402556" y="7069"/>
                        <a:pt x="403301" y="6325"/>
                        <a:pt x="404045" y="5209"/>
                      </a:cubicBezTo>
                      <a:cubicBezTo>
                        <a:pt x="405533" y="7069"/>
                        <a:pt x="407393" y="8557"/>
                        <a:pt x="408881" y="10417"/>
                      </a:cubicBezTo>
                      <a:cubicBezTo>
                        <a:pt x="408137" y="12278"/>
                        <a:pt x="407393" y="13766"/>
                        <a:pt x="406649" y="15626"/>
                      </a:cubicBezTo>
                      <a:cubicBezTo>
                        <a:pt x="407765" y="14510"/>
                        <a:pt x="409253" y="13766"/>
                        <a:pt x="410369" y="12650"/>
                      </a:cubicBezTo>
                      <a:cubicBezTo>
                        <a:pt x="411486" y="14882"/>
                        <a:pt x="412602" y="17114"/>
                        <a:pt x="413718" y="19719"/>
                      </a:cubicBezTo>
                      <a:cubicBezTo>
                        <a:pt x="412974" y="20835"/>
                        <a:pt x="412602" y="21579"/>
                        <a:pt x="411858" y="22695"/>
                      </a:cubicBezTo>
                      <a:cubicBezTo>
                        <a:pt x="412602" y="22323"/>
                        <a:pt x="413346" y="21579"/>
                        <a:pt x="414090" y="21207"/>
                      </a:cubicBezTo>
                      <a:cubicBezTo>
                        <a:pt x="414834" y="23811"/>
                        <a:pt x="415578" y="26787"/>
                        <a:pt x="416322" y="29764"/>
                      </a:cubicBezTo>
                      <a:cubicBezTo>
                        <a:pt x="415206" y="31252"/>
                        <a:pt x="414090" y="32368"/>
                        <a:pt x="412974" y="33856"/>
                      </a:cubicBezTo>
                      <a:cubicBezTo>
                        <a:pt x="414090" y="33484"/>
                        <a:pt x="415578" y="33112"/>
                        <a:pt x="416694" y="32740"/>
                      </a:cubicBezTo>
                      <a:cubicBezTo>
                        <a:pt x="417066" y="36089"/>
                        <a:pt x="417066" y="39065"/>
                        <a:pt x="417438" y="42413"/>
                      </a:cubicBezTo>
                      <a:cubicBezTo>
                        <a:pt x="416694" y="43158"/>
                        <a:pt x="415950" y="43902"/>
                        <a:pt x="415206" y="44646"/>
                      </a:cubicBezTo>
                      <a:cubicBezTo>
                        <a:pt x="415950" y="44646"/>
                        <a:pt x="416694" y="44646"/>
                        <a:pt x="417438" y="44646"/>
                      </a:cubicBezTo>
                      <a:cubicBezTo>
                        <a:pt x="417066" y="47994"/>
                        <a:pt x="416694" y="51343"/>
                        <a:pt x="416322" y="55063"/>
                      </a:cubicBezTo>
                      <a:cubicBezTo>
                        <a:pt x="415578" y="55807"/>
                        <a:pt x="414462" y="56179"/>
                        <a:pt x="413718" y="56923"/>
                      </a:cubicBezTo>
                      <a:cubicBezTo>
                        <a:pt x="414462" y="57295"/>
                        <a:pt x="415206" y="57295"/>
                        <a:pt x="415950" y="57667"/>
                      </a:cubicBezTo>
                      <a:cubicBezTo>
                        <a:pt x="415206" y="61388"/>
                        <a:pt x="414462" y="64736"/>
                        <a:pt x="413718" y="68085"/>
                      </a:cubicBezTo>
                      <a:cubicBezTo>
                        <a:pt x="412974" y="68457"/>
                        <a:pt x="412230" y="68829"/>
                        <a:pt x="411486" y="69201"/>
                      </a:cubicBezTo>
                      <a:cubicBezTo>
                        <a:pt x="412230" y="69573"/>
                        <a:pt x="412602" y="69945"/>
                        <a:pt x="413346" y="70317"/>
                      </a:cubicBezTo>
                      <a:cubicBezTo>
                        <a:pt x="412230" y="74037"/>
                        <a:pt x="410742" y="77386"/>
                        <a:pt x="409626" y="81107"/>
                      </a:cubicBezTo>
                      <a:cubicBezTo>
                        <a:pt x="408137" y="81107"/>
                        <a:pt x="407021" y="81478"/>
                        <a:pt x="405533" y="81851"/>
                      </a:cubicBezTo>
                      <a:cubicBezTo>
                        <a:pt x="406277" y="82967"/>
                        <a:pt x="407021" y="84083"/>
                        <a:pt x="407765" y="85199"/>
                      </a:cubicBezTo>
                      <a:cubicBezTo>
                        <a:pt x="405905" y="88547"/>
                        <a:pt x="404417" y="91896"/>
                        <a:pt x="402556" y="95244"/>
                      </a:cubicBezTo>
                      <a:cubicBezTo>
                        <a:pt x="401812" y="95244"/>
                        <a:pt x="401068" y="95244"/>
                        <a:pt x="400324" y="95244"/>
                      </a:cubicBezTo>
                      <a:cubicBezTo>
                        <a:pt x="400696" y="95988"/>
                        <a:pt x="401068" y="96733"/>
                        <a:pt x="401440" y="97476"/>
                      </a:cubicBezTo>
                      <a:cubicBezTo>
                        <a:pt x="399208" y="100453"/>
                        <a:pt x="397348" y="103801"/>
                        <a:pt x="395116" y="106778"/>
                      </a:cubicBezTo>
                      <a:cubicBezTo>
                        <a:pt x="394744" y="106406"/>
                        <a:pt x="394371" y="106406"/>
                        <a:pt x="393627" y="106034"/>
                      </a:cubicBezTo>
                      <a:cubicBezTo>
                        <a:pt x="393627" y="106778"/>
                        <a:pt x="393999" y="107522"/>
                        <a:pt x="393999" y="108266"/>
                      </a:cubicBezTo>
                      <a:cubicBezTo>
                        <a:pt x="391767" y="110870"/>
                        <a:pt x="389535" y="113847"/>
                        <a:pt x="386930" y="116451"/>
                      </a:cubicBezTo>
                      <a:cubicBezTo>
                        <a:pt x="386558" y="116079"/>
                        <a:pt x="385814" y="115335"/>
                        <a:pt x="385442" y="114963"/>
                      </a:cubicBezTo>
                      <a:cubicBezTo>
                        <a:pt x="385442" y="115707"/>
                        <a:pt x="385442" y="116823"/>
                        <a:pt x="385442" y="117939"/>
                      </a:cubicBezTo>
                      <a:cubicBezTo>
                        <a:pt x="382838" y="120172"/>
                        <a:pt x="380606" y="122404"/>
                        <a:pt x="378001" y="124636"/>
                      </a:cubicBezTo>
                      <a:cubicBezTo>
                        <a:pt x="377629" y="123892"/>
                        <a:pt x="376885" y="123148"/>
                        <a:pt x="376513" y="122404"/>
                      </a:cubicBezTo>
                      <a:cubicBezTo>
                        <a:pt x="376513" y="123520"/>
                        <a:pt x="376141" y="125008"/>
                        <a:pt x="376141" y="126124"/>
                      </a:cubicBezTo>
                      <a:cubicBezTo>
                        <a:pt x="373537" y="127613"/>
                        <a:pt x="370932" y="129473"/>
                        <a:pt x="368328" y="130961"/>
                      </a:cubicBezTo>
                      <a:cubicBezTo>
                        <a:pt x="367956" y="130217"/>
                        <a:pt x="367956" y="129473"/>
                        <a:pt x="367584" y="128729"/>
                      </a:cubicBezTo>
                      <a:cubicBezTo>
                        <a:pt x="367212" y="129845"/>
                        <a:pt x="367212" y="130961"/>
                        <a:pt x="366840" y="132077"/>
                      </a:cubicBezTo>
                      <a:cubicBezTo>
                        <a:pt x="364236" y="133193"/>
                        <a:pt x="361631" y="134309"/>
                        <a:pt x="359027" y="135054"/>
                      </a:cubicBezTo>
                      <a:cubicBezTo>
                        <a:pt x="359027" y="133565"/>
                        <a:pt x="358655" y="132449"/>
                        <a:pt x="358655" y="130961"/>
                      </a:cubicBezTo>
                      <a:cubicBezTo>
                        <a:pt x="357911" y="132449"/>
                        <a:pt x="357539" y="133937"/>
                        <a:pt x="356795" y="135425"/>
                      </a:cubicBezTo>
                      <a:cubicBezTo>
                        <a:pt x="354190" y="135798"/>
                        <a:pt x="351958" y="135798"/>
                        <a:pt x="349354" y="136170"/>
                      </a:cubicBezTo>
                      <a:cubicBezTo>
                        <a:pt x="349354" y="135425"/>
                        <a:pt x="349354" y="134309"/>
                        <a:pt x="349354" y="133565"/>
                      </a:cubicBezTo>
                      <a:cubicBezTo>
                        <a:pt x="348981" y="134681"/>
                        <a:pt x="348238" y="135425"/>
                        <a:pt x="347865" y="136542"/>
                      </a:cubicBezTo>
                      <a:cubicBezTo>
                        <a:pt x="345633" y="136170"/>
                        <a:pt x="343401" y="135798"/>
                        <a:pt x="341168" y="135425"/>
                      </a:cubicBezTo>
                      <a:cubicBezTo>
                        <a:pt x="341540" y="134309"/>
                        <a:pt x="341540" y="133193"/>
                        <a:pt x="341913" y="132077"/>
                      </a:cubicBezTo>
                      <a:cubicBezTo>
                        <a:pt x="341168" y="133193"/>
                        <a:pt x="340424" y="133937"/>
                        <a:pt x="340052" y="135054"/>
                      </a:cubicBezTo>
                      <a:cubicBezTo>
                        <a:pt x="338192" y="133937"/>
                        <a:pt x="335960" y="133193"/>
                        <a:pt x="334099" y="132077"/>
                      </a:cubicBezTo>
                      <a:cubicBezTo>
                        <a:pt x="334472" y="130961"/>
                        <a:pt x="334844" y="129845"/>
                        <a:pt x="335216" y="129101"/>
                      </a:cubicBezTo>
                      <a:cubicBezTo>
                        <a:pt x="334472" y="129845"/>
                        <a:pt x="333728" y="130589"/>
                        <a:pt x="333356" y="131333"/>
                      </a:cubicBezTo>
                      <a:cubicBezTo>
                        <a:pt x="331867" y="129845"/>
                        <a:pt x="330007" y="127985"/>
                        <a:pt x="328519" y="126496"/>
                      </a:cubicBezTo>
                      <a:cubicBezTo>
                        <a:pt x="329263" y="124636"/>
                        <a:pt x="330007" y="123148"/>
                        <a:pt x="330751" y="121288"/>
                      </a:cubicBezTo>
                      <a:cubicBezTo>
                        <a:pt x="329635" y="120916"/>
                        <a:pt x="328147" y="122032"/>
                        <a:pt x="327031" y="122776"/>
                      </a:cubicBezTo>
                      <a:close/>
                    </a:path>
                  </a:pathLst>
                </a:custGeom>
                <a:solidFill>
                  <a:srgbClr val="000001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871" name="Freeform: Shape 2870">
                  <a:extLst>
                    <a:ext uri="{FF2B5EF4-FFF2-40B4-BE49-F238E27FC236}">
                      <a16:creationId xmlns:a16="http://schemas.microsoft.com/office/drawing/2014/main" id="{B1CC3CCE-0594-48B1-854F-5C976B06FE42}"/>
                    </a:ext>
                  </a:extLst>
                </p:cNvPr>
                <p:cNvSpPr/>
                <p:nvPr/>
              </p:nvSpPr>
              <p:spPr>
                <a:xfrm>
                  <a:off x="6385418" y="4358703"/>
                  <a:ext cx="57737" cy="78846"/>
                </a:xfrm>
                <a:custGeom>
                  <a:avLst/>
                  <a:gdLst>
                    <a:gd name="connsiteX0" fmla="*/ 36868 w 57737"/>
                    <a:gd name="connsiteY0" fmla="*/ 69991 h 78846"/>
                    <a:gd name="connsiteX1" fmla="*/ 56586 w 57737"/>
                    <a:gd name="connsiteY1" fmla="*/ 14555 h 78846"/>
                    <a:gd name="connsiteX2" fmla="*/ 20870 w 57737"/>
                    <a:gd name="connsiteY2" fmla="*/ 8975 h 78846"/>
                    <a:gd name="connsiteX3" fmla="*/ 1151 w 57737"/>
                    <a:gd name="connsiteY3" fmla="*/ 64410 h 78846"/>
                    <a:gd name="connsiteX4" fmla="*/ 36868 w 57737"/>
                    <a:gd name="connsiteY4" fmla="*/ 69991 h 78846"/>
                    <a:gd name="connsiteX5" fmla="*/ 36868 w 57737"/>
                    <a:gd name="connsiteY5" fmla="*/ 69991 h 78846"/>
                    <a:gd name="connsiteX6" fmla="*/ 33519 w 57737"/>
                    <a:gd name="connsiteY6" fmla="*/ 56597 h 78846"/>
                    <a:gd name="connsiteX7" fmla="*/ 13429 w 57737"/>
                    <a:gd name="connsiteY7" fmla="*/ 53620 h 78846"/>
                    <a:gd name="connsiteX8" fmla="*/ 24590 w 57737"/>
                    <a:gd name="connsiteY8" fmla="*/ 21996 h 78846"/>
                    <a:gd name="connsiteX9" fmla="*/ 44681 w 57737"/>
                    <a:gd name="connsiteY9" fmla="*/ 24973 h 78846"/>
                    <a:gd name="connsiteX10" fmla="*/ 33519 w 57737"/>
                    <a:gd name="connsiteY10" fmla="*/ 56597 h 78846"/>
                    <a:gd name="connsiteX11" fmla="*/ 33519 w 57737"/>
                    <a:gd name="connsiteY11" fmla="*/ 56597 h 78846"/>
                    <a:gd name="connsiteX12" fmla="*/ 30915 w 57737"/>
                    <a:gd name="connsiteY12" fmla="*/ 46180 h 78846"/>
                    <a:gd name="connsiteX13" fmla="*/ 23102 w 57737"/>
                    <a:gd name="connsiteY13" fmla="*/ 45063 h 78846"/>
                    <a:gd name="connsiteX14" fmla="*/ 27567 w 57737"/>
                    <a:gd name="connsiteY14" fmla="*/ 32786 h 78846"/>
                    <a:gd name="connsiteX15" fmla="*/ 35380 w 57737"/>
                    <a:gd name="connsiteY15" fmla="*/ 33902 h 78846"/>
                    <a:gd name="connsiteX16" fmla="*/ 30915 w 57737"/>
                    <a:gd name="connsiteY16" fmla="*/ 46180 h 788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57737" h="78846">
                      <a:moveTo>
                        <a:pt x="36868" y="69991"/>
                      </a:moveTo>
                      <a:cubicBezTo>
                        <a:pt x="52122" y="56225"/>
                        <a:pt x="61051" y="31298"/>
                        <a:pt x="56586" y="14555"/>
                      </a:cubicBezTo>
                      <a:cubicBezTo>
                        <a:pt x="52122" y="-2559"/>
                        <a:pt x="36124" y="-4791"/>
                        <a:pt x="20870" y="8975"/>
                      </a:cubicBezTo>
                      <a:cubicBezTo>
                        <a:pt x="5616" y="22741"/>
                        <a:pt x="-3313" y="47668"/>
                        <a:pt x="1151" y="64410"/>
                      </a:cubicBezTo>
                      <a:cubicBezTo>
                        <a:pt x="5616" y="81152"/>
                        <a:pt x="21614" y="83757"/>
                        <a:pt x="36868" y="69991"/>
                      </a:cubicBezTo>
                      <a:lnTo>
                        <a:pt x="36868" y="69991"/>
                      </a:lnTo>
                      <a:close/>
                      <a:moveTo>
                        <a:pt x="33519" y="56597"/>
                      </a:moveTo>
                      <a:cubicBezTo>
                        <a:pt x="24962" y="64410"/>
                        <a:pt x="16033" y="62922"/>
                        <a:pt x="13429" y="53620"/>
                      </a:cubicBezTo>
                      <a:cubicBezTo>
                        <a:pt x="10825" y="43947"/>
                        <a:pt x="16033" y="29810"/>
                        <a:pt x="24590" y="21996"/>
                      </a:cubicBezTo>
                      <a:cubicBezTo>
                        <a:pt x="33147" y="14183"/>
                        <a:pt x="42077" y="15672"/>
                        <a:pt x="44681" y="24973"/>
                      </a:cubicBezTo>
                      <a:cubicBezTo>
                        <a:pt x="47285" y="34646"/>
                        <a:pt x="42077" y="48784"/>
                        <a:pt x="33519" y="56597"/>
                      </a:cubicBezTo>
                      <a:lnTo>
                        <a:pt x="33519" y="56597"/>
                      </a:lnTo>
                      <a:close/>
                      <a:moveTo>
                        <a:pt x="30915" y="46180"/>
                      </a:moveTo>
                      <a:cubicBezTo>
                        <a:pt x="27567" y="49156"/>
                        <a:pt x="24218" y="48784"/>
                        <a:pt x="23102" y="45063"/>
                      </a:cubicBezTo>
                      <a:cubicBezTo>
                        <a:pt x="21986" y="41343"/>
                        <a:pt x="24218" y="36134"/>
                        <a:pt x="27567" y="32786"/>
                      </a:cubicBezTo>
                      <a:cubicBezTo>
                        <a:pt x="30915" y="29810"/>
                        <a:pt x="34264" y="30181"/>
                        <a:pt x="35380" y="33902"/>
                      </a:cubicBezTo>
                      <a:cubicBezTo>
                        <a:pt x="36124" y="37622"/>
                        <a:pt x="34264" y="43203"/>
                        <a:pt x="30915" y="46180"/>
                      </a:cubicBezTo>
                      <a:close/>
                    </a:path>
                  </a:pathLst>
                </a:custGeom>
                <a:solidFill>
                  <a:srgbClr val="F4AF1C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872" name="Freeform: Shape 2871">
                  <a:extLst>
                    <a:ext uri="{FF2B5EF4-FFF2-40B4-BE49-F238E27FC236}">
                      <a16:creationId xmlns:a16="http://schemas.microsoft.com/office/drawing/2014/main" id="{EDBB13A9-50BD-45E6-85AB-F82FBB40CAD1}"/>
                    </a:ext>
                  </a:extLst>
                </p:cNvPr>
                <p:cNvSpPr/>
                <p:nvPr/>
              </p:nvSpPr>
              <p:spPr>
                <a:xfrm>
                  <a:off x="6410008" y="4392552"/>
                  <a:ext cx="8929" cy="11638"/>
                </a:xfrm>
                <a:custGeom>
                  <a:avLst/>
                  <a:gdLst>
                    <a:gd name="connsiteX0" fmla="*/ 0 w 8929"/>
                    <a:gd name="connsiteY0" fmla="*/ 8238 h 11638"/>
                    <a:gd name="connsiteX1" fmla="*/ 4464 w 8929"/>
                    <a:gd name="connsiteY1" fmla="*/ 11214 h 11638"/>
                    <a:gd name="connsiteX2" fmla="*/ 8929 w 8929"/>
                    <a:gd name="connsiteY2" fmla="*/ 3401 h 11638"/>
                    <a:gd name="connsiteX3" fmla="*/ 4464 w 8929"/>
                    <a:gd name="connsiteY3" fmla="*/ 425 h 11638"/>
                    <a:gd name="connsiteX4" fmla="*/ 0 w 8929"/>
                    <a:gd name="connsiteY4" fmla="*/ 8238 h 116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929" h="11638">
                      <a:moveTo>
                        <a:pt x="0" y="8238"/>
                      </a:moveTo>
                      <a:cubicBezTo>
                        <a:pt x="0" y="11214"/>
                        <a:pt x="2232" y="12330"/>
                        <a:pt x="4464" y="11214"/>
                      </a:cubicBezTo>
                      <a:cubicBezTo>
                        <a:pt x="7069" y="9726"/>
                        <a:pt x="8929" y="6377"/>
                        <a:pt x="8929" y="3401"/>
                      </a:cubicBezTo>
                      <a:cubicBezTo>
                        <a:pt x="8929" y="425"/>
                        <a:pt x="6697" y="-692"/>
                        <a:pt x="4464" y="425"/>
                      </a:cubicBezTo>
                      <a:cubicBezTo>
                        <a:pt x="1860" y="1541"/>
                        <a:pt x="0" y="5261"/>
                        <a:pt x="0" y="8238"/>
                      </a:cubicBezTo>
                      <a:close/>
                    </a:path>
                  </a:pathLst>
                </a:custGeom>
                <a:solidFill>
                  <a:srgbClr val="969697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2873" name="Graphic 2528">
                  <a:extLst>
                    <a:ext uri="{FF2B5EF4-FFF2-40B4-BE49-F238E27FC236}">
                      <a16:creationId xmlns:a16="http://schemas.microsoft.com/office/drawing/2014/main" id="{5A784606-D592-49E0-BD87-938DA34B5710}"/>
                    </a:ext>
                  </a:extLst>
                </p:cNvPr>
                <p:cNvGrpSpPr/>
                <p:nvPr/>
              </p:nvGrpSpPr>
              <p:grpSpPr>
                <a:xfrm>
                  <a:off x="6388802" y="4365374"/>
                  <a:ext cx="51342" cy="65609"/>
                  <a:chOff x="6388802" y="4365374"/>
                  <a:chExt cx="51342" cy="65609"/>
                </a:xfrm>
                <a:solidFill>
                  <a:srgbClr val="969697"/>
                </a:solidFill>
              </p:grpSpPr>
              <p:sp>
                <p:nvSpPr>
                  <p:cNvPr id="2874" name="Freeform: Shape 2873">
                    <a:extLst>
                      <a:ext uri="{FF2B5EF4-FFF2-40B4-BE49-F238E27FC236}">
                        <a16:creationId xmlns:a16="http://schemas.microsoft.com/office/drawing/2014/main" id="{6EC9A911-C83E-474B-9967-6183CD573D31}"/>
                      </a:ext>
                    </a:extLst>
                  </p:cNvPr>
                  <p:cNvSpPr/>
                  <p:nvPr/>
                </p:nvSpPr>
                <p:spPr>
                  <a:xfrm>
                    <a:off x="6395465" y="4424530"/>
                    <a:ext cx="4531" cy="6453"/>
                  </a:xfrm>
                  <a:custGeom>
                    <a:avLst/>
                    <a:gdLst>
                      <a:gd name="connsiteX0" fmla="*/ 778 w 4531"/>
                      <a:gd name="connsiteY0" fmla="*/ 6396 h 6453"/>
                      <a:gd name="connsiteX1" fmla="*/ 4126 w 4531"/>
                      <a:gd name="connsiteY1" fmla="*/ 3792 h 6453"/>
                      <a:gd name="connsiteX2" fmla="*/ 3754 w 4531"/>
                      <a:gd name="connsiteY2" fmla="*/ 71 h 6453"/>
                      <a:gd name="connsiteX3" fmla="*/ 405 w 4531"/>
                      <a:gd name="connsiteY3" fmla="*/ 2676 h 6453"/>
                      <a:gd name="connsiteX4" fmla="*/ 778 w 4531"/>
                      <a:gd name="connsiteY4" fmla="*/ 6396 h 64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531" h="6453">
                        <a:moveTo>
                          <a:pt x="778" y="6396"/>
                        </a:moveTo>
                        <a:cubicBezTo>
                          <a:pt x="1894" y="6768"/>
                          <a:pt x="3382" y="5280"/>
                          <a:pt x="4126" y="3792"/>
                        </a:cubicBezTo>
                        <a:cubicBezTo>
                          <a:pt x="4870" y="1931"/>
                          <a:pt x="4498" y="443"/>
                          <a:pt x="3754" y="71"/>
                        </a:cubicBezTo>
                        <a:cubicBezTo>
                          <a:pt x="2638" y="-301"/>
                          <a:pt x="1150" y="815"/>
                          <a:pt x="405" y="2676"/>
                        </a:cubicBezTo>
                        <a:cubicBezTo>
                          <a:pt x="-338" y="4164"/>
                          <a:pt x="34" y="6024"/>
                          <a:pt x="778" y="6396"/>
                        </a:cubicBezTo>
                        <a:close/>
                      </a:path>
                    </a:pathLst>
                  </a:custGeom>
                  <a:solidFill>
                    <a:srgbClr val="969697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75" name="Freeform: Shape 2874">
                    <a:extLst>
                      <a:ext uri="{FF2B5EF4-FFF2-40B4-BE49-F238E27FC236}">
                        <a16:creationId xmlns:a16="http://schemas.microsoft.com/office/drawing/2014/main" id="{CFD32064-2221-4D55-A169-27C57027EF82}"/>
                      </a:ext>
                    </a:extLst>
                  </p:cNvPr>
                  <p:cNvSpPr/>
                  <p:nvPr/>
                </p:nvSpPr>
                <p:spPr>
                  <a:xfrm>
                    <a:off x="6428596" y="4405999"/>
                    <a:ext cx="4866" cy="6601"/>
                  </a:xfrm>
                  <a:custGeom>
                    <a:avLst/>
                    <a:gdLst>
                      <a:gd name="connsiteX0" fmla="*/ 3736 w 4866"/>
                      <a:gd name="connsiteY0" fmla="*/ 5209 h 6601"/>
                      <a:gd name="connsiteX1" fmla="*/ 387 w 4866"/>
                      <a:gd name="connsiteY1" fmla="*/ 5953 h 6601"/>
                      <a:gd name="connsiteX2" fmla="*/ 1131 w 4866"/>
                      <a:gd name="connsiteY2" fmla="*/ 1488 h 6601"/>
                      <a:gd name="connsiteX3" fmla="*/ 4480 w 4866"/>
                      <a:gd name="connsiteY3" fmla="*/ 372 h 6601"/>
                      <a:gd name="connsiteX4" fmla="*/ 3736 w 4866"/>
                      <a:gd name="connsiteY4" fmla="*/ 5209 h 66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66" h="6601">
                        <a:moveTo>
                          <a:pt x="3736" y="5209"/>
                        </a:moveTo>
                        <a:cubicBezTo>
                          <a:pt x="2619" y="6697"/>
                          <a:pt x="1131" y="7069"/>
                          <a:pt x="387" y="5953"/>
                        </a:cubicBezTo>
                        <a:cubicBezTo>
                          <a:pt x="-357" y="4837"/>
                          <a:pt x="15" y="2976"/>
                          <a:pt x="1131" y="1488"/>
                        </a:cubicBezTo>
                        <a:cubicBezTo>
                          <a:pt x="2247" y="0"/>
                          <a:pt x="3736" y="-372"/>
                          <a:pt x="4480" y="372"/>
                        </a:cubicBezTo>
                        <a:cubicBezTo>
                          <a:pt x="5224" y="1488"/>
                          <a:pt x="4852" y="3720"/>
                          <a:pt x="3736" y="5209"/>
                        </a:cubicBezTo>
                        <a:close/>
                      </a:path>
                    </a:pathLst>
                  </a:custGeom>
                  <a:solidFill>
                    <a:srgbClr val="969697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76" name="Freeform: Shape 2875">
                    <a:extLst>
                      <a:ext uri="{FF2B5EF4-FFF2-40B4-BE49-F238E27FC236}">
                        <a16:creationId xmlns:a16="http://schemas.microsoft.com/office/drawing/2014/main" id="{97DD7A5A-38AB-4AE3-B328-32F916E4F5FE}"/>
                      </a:ext>
                    </a:extLst>
                  </p:cNvPr>
                  <p:cNvSpPr/>
                  <p:nvPr/>
                </p:nvSpPr>
                <p:spPr>
                  <a:xfrm>
                    <a:off x="6412241" y="4365580"/>
                    <a:ext cx="4464" cy="6846"/>
                  </a:xfrm>
                  <a:custGeom>
                    <a:avLst/>
                    <a:gdLst>
                      <a:gd name="connsiteX0" fmla="*/ 2232 w 4464"/>
                      <a:gd name="connsiteY0" fmla="*/ 237 h 6846"/>
                      <a:gd name="connsiteX1" fmla="*/ 0 w 4464"/>
                      <a:gd name="connsiteY1" fmla="*/ 4701 h 6846"/>
                      <a:gd name="connsiteX2" fmla="*/ 2232 w 4464"/>
                      <a:gd name="connsiteY2" fmla="*/ 6562 h 6846"/>
                      <a:gd name="connsiteX3" fmla="*/ 4465 w 4464"/>
                      <a:gd name="connsiteY3" fmla="*/ 2097 h 6846"/>
                      <a:gd name="connsiteX4" fmla="*/ 2232 w 4464"/>
                      <a:gd name="connsiteY4" fmla="*/ 237 h 68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64" h="6846">
                        <a:moveTo>
                          <a:pt x="2232" y="237"/>
                        </a:moveTo>
                        <a:cubicBezTo>
                          <a:pt x="744" y="981"/>
                          <a:pt x="0" y="2841"/>
                          <a:pt x="0" y="4701"/>
                        </a:cubicBezTo>
                        <a:cubicBezTo>
                          <a:pt x="0" y="6562"/>
                          <a:pt x="1116" y="7306"/>
                          <a:pt x="2232" y="6562"/>
                        </a:cubicBezTo>
                        <a:cubicBezTo>
                          <a:pt x="3720" y="5818"/>
                          <a:pt x="4465" y="3957"/>
                          <a:pt x="4465" y="2097"/>
                        </a:cubicBezTo>
                        <a:cubicBezTo>
                          <a:pt x="4465" y="609"/>
                          <a:pt x="3349" y="-507"/>
                          <a:pt x="2232" y="237"/>
                        </a:cubicBezTo>
                        <a:close/>
                      </a:path>
                    </a:pathLst>
                  </a:custGeom>
                  <a:solidFill>
                    <a:srgbClr val="969697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77" name="Freeform: Shape 2876">
                    <a:extLst>
                      <a:ext uri="{FF2B5EF4-FFF2-40B4-BE49-F238E27FC236}">
                        <a16:creationId xmlns:a16="http://schemas.microsoft.com/office/drawing/2014/main" id="{8ABF289A-1B9A-4655-9D11-4F8FA92F82D6}"/>
                      </a:ext>
                    </a:extLst>
                  </p:cNvPr>
                  <p:cNvSpPr/>
                  <p:nvPr/>
                </p:nvSpPr>
                <p:spPr>
                  <a:xfrm>
                    <a:off x="6388802" y="4407127"/>
                    <a:ext cx="5208" cy="6603"/>
                  </a:xfrm>
                  <a:custGeom>
                    <a:avLst/>
                    <a:gdLst>
                      <a:gd name="connsiteX0" fmla="*/ 0 w 5208"/>
                      <a:gd name="connsiteY0" fmla="*/ 4824 h 6603"/>
                      <a:gd name="connsiteX1" fmla="*/ 2604 w 5208"/>
                      <a:gd name="connsiteY1" fmla="*/ 6312 h 6603"/>
                      <a:gd name="connsiteX2" fmla="*/ 5209 w 5208"/>
                      <a:gd name="connsiteY2" fmla="*/ 1848 h 6603"/>
                      <a:gd name="connsiteX3" fmla="*/ 2604 w 5208"/>
                      <a:gd name="connsiteY3" fmla="*/ 359 h 6603"/>
                      <a:gd name="connsiteX4" fmla="*/ 0 w 5208"/>
                      <a:gd name="connsiteY4" fmla="*/ 4824 h 66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08" h="6603">
                        <a:moveTo>
                          <a:pt x="0" y="4824"/>
                        </a:moveTo>
                        <a:cubicBezTo>
                          <a:pt x="0" y="6312"/>
                          <a:pt x="1116" y="7056"/>
                          <a:pt x="2604" y="6312"/>
                        </a:cubicBezTo>
                        <a:cubicBezTo>
                          <a:pt x="4092" y="5568"/>
                          <a:pt x="5209" y="3708"/>
                          <a:pt x="5209" y="1848"/>
                        </a:cubicBezTo>
                        <a:cubicBezTo>
                          <a:pt x="5209" y="-13"/>
                          <a:pt x="4092" y="-385"/>
                          <a:pt x="2604" y="359"/>
                        </a:cubicBezTo>
                        <a:cubicBezTo>
                          <a:pt x="1116" y="1475"/>
                          <a:pt x="0" y="3336"/>
                          <a:pt x="0" y="4824"/>
                        </a:cubicBezTo>
                        <a:close/>
                      </a:path>
                    </a:pathLst>
                  </a:custGeom>
                  <a:solidFill>
                    <a:srgbClr val="969697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78" name="Freeform: Shape 2877">
                    <a:extLst>
                      <a:ext uri="{FF2B5EF4-FFF2-40B4-BE49-F238E27FC236}">
                        <a16:creationId xmlns:a16="http://schemas.microsoft.com/office/drawing/2014/main" id="{1357A20B-6A4B-4CA0-8E3B-10120F45AFC0}"/>
                      </a:ext>
                    </a:extLst>
                  </p:cNvPr>
                  <p:cNvSpPr/>
                  <p:nvPr/>
                </p:nvSpPr>
                <p:spPr>
                  <a:xfrm>
                    <a:off x="6434936" y="4382093"/>
                    <a:ext cx="5208" cy="6704"/>
                  </a:xfrm>
                  <a:custGeom>
                    <a:avLst/>
                    <a:gdLst>
                      <a:gd name="connsiteX0" fmla="*/ 5209 w 5208"/>
                      <a:gd name="connsiteY0" fmla="*/ 1955 h 6704"/>
                      <a:gd name="connsiteX1" fmla="*/ 2604 w 5208"/>
                      <a:gd name="connsiteY1" fmla="*/ 6420 h 6704"/>
                      <a:gd name="connsiteX2" fmla="*/ 0 w 5208"/>
                      <a:gd name="connsiteY2" fmla="*/ 4559 h 6704"/>
                      <a:gd name="connsiteX3" fmla="*/ 2604 w 5208"/>
                      <a:gd name="connsiteY3" fmla="*/ 95 h 6704"/>
                      <a:gd name="connsiteX4" fmla="*/ 5209 w 5208"/>
                      <a:gd name="connsiteY4" fmla="*/ 1955 h 67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08" h="6704">
                        <a:moveTo>
                          <a:pt x="5209" y="1955"/>
                        </a:moveTo>
                        <a:cubicBezTo>
                          <a:pt x="5209" y="3443"/>
                          <a:pt x="4093" y="5676"/>
                          <a:pt x="2604" y="6420"/>
                        </a:cubicBezTo>
                        <a:cubicBezTo>
                          <a:pt x="1116" y="7164"/>
                          <a:pt x="0" y="6420"/>
                          <a:pt x="0" y="4559"/>
                        </a:cubicBezTo>
                        <a:cubicBezTo>
                          <a:pt x="0" y="2699"/>
                          <a:pt x="1116" y="839"/>
                          <a:pt x="2604" y="95"/>
                        </a:cubicBezTo>
                        <a:cubicBezTo>
                          <a:pt x="4093" y="-277"/>
                          <a:pt x="5209" y="467"/>
                          <a:pt x="5209" y="1955"/>
                        </a:cubicBezTo>
                        <a:close/>
                      </a:path>
                    </a:pathLst>
                  </a:custGeom>
                  <a:solidFill>
                    <a:srgbClr val="969697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79" name="Freeform: Shape 2878">
                    <a:extLst>
                      <a:ext uri="{FF2B5EF4-FFF2-40B4-BE49-F238E27FC236}">
                        <a16:creationId xmlns:a16="http://schemas.microsoft.com/office/drawing/2014/main" id="{50E89E3D-080D-48E5-8D9D-978089689F08}"/>
                      </a:ext>
                    </a:extLst>
                  </p:cNvPr>
                  <p:cNvSpPr/>
                  <p:nvPr/>
                </p:nvSpPr>
                <p:spPr>
                  <a:xfrm>
                    <a:off x="6395483" y="4383472"/>
                    <a:ext cx="4866" cy="6805"/>
                  </a:xfrm>
                  <a:custGeom>
                    <a:avLst/>
                    <a:gdLst>
                      <a:gd name="connsiteX0" fmla="*/ 1131 w 4866"/>
                      <a:gd name="connsiteY0" fmla="*/ 1319 h 6805"/>
                      <a:gd name="connsiteX1" fmla="*/ 387 w 4866"/>
                      <a:gd name="connsiteY1" fmla="*/ 6156 h 6805"/>
                      <a:gd name="connsiteX2" fmla="*/ 3736 w 4866"/>
                      <a:gd name="connsiteY2" fmla="*/ 5412 h 6805"/>
                      <a:gd name="connsiteX3" fmla="*/ 4480 w 4866"/>
                      <a:gd name="connsiteY3" fmla="*/ 947 h 6805"/>
                      <a:gd name="connsiteX4" fmla="*/ 1131 w 4866"/>
                      <a:gd name="connsiteY4" fmla="*/ 1319 h 68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66" h="6805">
                        <a:moveTo>
                          <a:pt x="1131" y="1319"/>
                        </a:moveTo>
                        <a:cubicBezTo>
                          <a:pt x="15" y="2808"/>
                          <a:pt x="-357" y="5040"/>
                          <a:pt x="387" y="6156"/>
                        </a:cubicBezTo>
                        <a:cubicBezTo>
                          <a:pt x="1131" y="7272"/>
                          <a:pt x="2619" y="6900"/>
                          <a:pt x="3736" y="5412"/>
                        </a:cubicBezTo>
                        <a:cubicBezTo>
                          <a:pt x="4852" y="3924"/>
                          <a:pt x="5224" y="2063"/>
                          <a:pt x="4480" y="947"/>
                        </a:cubicBezTo>
                        <a:cubicBezTo>
                          <a:pt x="3736" y="-541"/>
                          <a:pt x="2247" y="-169"/>
                          <a:pt x="1131" y="1319"/>
                        </a:cubicBezTo>
                        <a:close/>
                      </a:path>
                    </a:pathLst>
                  </a:custGeom>
                  <a:solidFill>
                    <a:srgbClr val="969697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80" name="Freeform: Shape 2879">
                    <a:extLst>
                      <a:ext uri="{FF2B5EF4-FFF2-40B4-BE49-F238E27FC236}">
                        <a16:creationId xmlns:a16="http://schemas.microsoft.com/office/drawing/2014/main" id="{1347EDF3-660F-483A-93AE-F7D5D6BDD74A}"/>
                      </a:ext>
                    </a:extLst>
                  </p:cNvPr>
                  <p:cNvSpPr/>
                  <p:nvPr/>
                </p:nvSpPr>
                <p:spPr>
                  <a:xfrm>
                    <a:off x="6428596" y="4365374"/>
                    <a:ext cx="4866" cy="6839"/>
                  </a:xfrm>
                  <a:custGeom>
                    <a:avLst/>
                    <a:gdLst>
                      <a:gd name="connsiteX0" fmla="*/ 3736 w 4866"/>
                      <a:gd name="connsiteY0" fmla="*/ 71 h 6839"/>
                      <a:gd name="connsiteX1" fmla="*/ 4480 w 4866"/>
                      <a:gd name="connsiteY1" fmla="*/ 4164 h 6839"/>
                      <a:gd name="connsiteX2" fmla="*/ 1131 w 4866"/>
                      <a:gd name="connsiteY2" fmla="*/ 6768 h 6839"/>
                      <a:gd name="connsiteX3" fmla="*/ 387 w 4866"/>
                      <a:gd name="connsiteY3" fmla="*/ 2676 h 6839"/>
                      <a:gd name="connsiteX4" fmla="*/ 3736 w 4866"/>
                      <a:gd name="connsiteY4" fmla="*/ 71 h 68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66" h="6839">
                        <a:moveTo>
                          <a:pt x="3736" y="71"/>
                        </a:moveTo>
                        <a:cubicBezTo>
                          <a:pt x="4852" y="443"/>
                          <a:pt x="5224" y="1932"/>
                          <a:pt x="4480" y="4164"/>
                        </a:cubicBezTo>
                        <a:cubicBezTo>
                          <a:pt x="3736" y="6024"/>
                          <a:pt x="2247" y="7140"/>
                          <a:pt x="1131" y="6768"/>
                        </a:cubicBezTo>
                        <a:cubicBezTo>
                          <a:pt x="15" y="6396"/>
                          <a:pt x="-357" y="4536"/>
                          <a:pt x="387" y="2676"/>
                        </a:cubicBezTo>
                        <a:cubicBezTo>
                          <a:pt x="1131" y="815"/>
                          <a:pt x="2619" y="-301"/>
                          <a:pt x="3736" y="71"/>
                        </a:cubicBezTo>
                        <a:close/>
                      </a:path>
                    </a:pathLst>
                  </a:custGeom>
                  <a:solidFill>
                    <a:srgbClr val="969697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81" name="Freeform: Shape 2880">
                    <a:extLst>
                      <a:ext uri="{FF2B5EF4-FFF2-40B4-BE49-F238E27FC236}">
                        <a16:creationId xmlns:a16="http://schemas.microsoft.com/office/drawing/2014/main" id="{7039002E-6CA9-40C4-93B0-35E9C5074CD0}"/>
                      </a:ext>
                    </a:extLst>
                  </p:cNvPr>
                  <p:cNvSpPr/>
                  <p:nvPr/>
                </p:nvSpPr>
                <p:spPr>
                  <a:xfrm>
                    <a:off x="6412241" y="4423620"/>
                    <a:ext cx="4464" cy="6798"/>
                  </a:xfrm>
                  <a:custGeom>
                    <a:avLst/>
                    <a:gdLst>
                      <a:gd name="connsiteX0" fmla="*/ 2232 w 4464"/>
                      <a:gd name="connsiteY0" fmla="*/ 6562 h 6798"/>
                      <a:gd name="connsiteX1" fmla="*/ 4465 w 4464"/>
                      <a:gd name="connsiteY1" fmla="*/ 2097 h 6798"/>
                      <a:gd name="connsiteX2" fmla="*/ 2232 w 4464"/>
                      <a:gd name="connsiteY2" fmla="*/ 237 h 6798"/>
                      <a:gd name="connsiteX3" fmla="*/ 0 w 4464"/>
                      <a:gd name="connsiteY3" fmla="*/ 4701 h 6798"/>
                      <a:gd name="connsiteX4" fmla="*/ 2232 w 4464"/>
                      <a:gd name="connsiteY4" fmla="*/ 6562 h 67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64" h="6798">
                        <a:moveTo>
                          <a:pt x="2232" y="6562"/>
                        </a:moveTo>
                        <a:cubicBezTo>
                          <a:pt x="3720" y="5818"/>
                          <a:pt x="4465" y="3957"/>
                          <a:pt x="4465" y="2097"/>
                        </a:cubicBezTo>
                        <a:cubicBezTo>
                          <a:pt x="4465" y="609"/>
                          <a:pt x="3349" y="-507"/>
                          <a:pt x="2232" y="237"/>
                        </a:cubicBezTo>
                        <a:cubicBezTo>
                          <a:pt x="744" y="981"/>
                          <a:pt x="0" y="2841"/>
                          <a:pt x="0" y="4701"/>
                        </a:cubicBezTo>
                        <a:cubicBezTo>
                          <a:pt x="0" y="6190"/>
                          <a:pt x="744" y="7306"/>
                          <a:pt x="2232" y="6562"/>
                        </a:cubicBezTo>
                        <a:close/>
                      </a:path>
                    </a:pathLst>
                  </a:custGeom>
                  <a:solidFill>
                    <a:srgbClr val="969697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sp>
              <p:nvSpPr>
                <p:cNvPr id="2882" name="Freeform: Shape 2881">
                  <a:extLst>
                    <a:ext uri="{FF2B5EF4-FFF2-40B4-BE49-F238E27FC236}">
                      <a16:creationId xmlns:a16="http://schemas.microsoft.com/office/drawing/2014/main" id="{0B624600-F972-4A1A-B064-19986DDDCE9C}"/>
                    </a:ext>
                  </a:extLst>
                </p:cNvPr>
                <p:cNvSpPr/>
                <p:nvPr/>
              </p:nvSpPr>
              <p:spPr>
                <a:xfrm>
                  <a:off x="6342668" y="4130311"/>
                  <a:ext cx="455759" cy="311404"/>
                </a:xfrm>
                <a:custGeom>
                  <a:avLst/>
                  <a:gdLst>
                    <a:gd name="connsiteX0" fmla="*/ 123520 w 455759"/>
                    <a:gd name="connsiteY0" fmla="*/ 187884 h 311404"/>
                    <a:gd name="connsiteX1" fmla="*/ 109754 w 455759"/>
                    <a:gd name="connsiteY1" fmla="*/ 180072 h 311404"/>
                    <a:gd name="connsiteX2" fmla="*/ 107522 w 455759"/>
                    <a:gd name="connsiteY2" fmla="*/ 178583 h 311404"/>
                    <a:gd name="connsiteX3" fmla="*/ 104918 w 455759"/>
                    <a:gd name="connsiteY3" fmla="*/ 177467 h 311404"/>
                    <a:gd name="connsiteX4" fmla="*/ 102313 w 455759"/>
                    <a:gd name="connsiteY4" fmla="*/ 176723 h 311404"/>
                    <a:gd name="connsiteX5" fmla="*/ 99709 w 455759"/>
                    <a:gd name="connsiteY5" fmla="*/ 175979 h 311404"/>
                    <a:gd name="connsiteX6" fmla="*/ 97105 w 455759"/>
                    <a:gd name="connsiteY6" fmla="*/ 175607 h 311404"/>
                    <a:gd name="connsiteX7" fmla="*/ 94500 w 455759"/>
                    <a:gd name="connsiteY7" fmla="*/ 175235 h 311404"/>
                    <a:gd name="connsiteX8" fmla="*/ 91524 w 455759"/>
                    <a:gd name="connsiteY8" fmla="*/ 175235 h 311404"/>
                    <a:gd name="connsiteX9" fmla="*/ 88547 w 455759"/>
                    <a:gd name="connsiteY9" fmla="*/ 175235 h 311404"/>
                    <a:gd name="connsiteX10" fmla="*/ 85571 w 455759"/>
                    <a:gd name="connsiteY10" fmla="*/ 175607 h 311404"/>
                    <a:gd name="connsiteX11" fmla="*/ 82595 w 455759"/>
                    <a:gd name="connsiteY11" fmla="*/ 175979 h 311404"/>
                    <a:gd name="connsiteX12" fmla="*/ 79618 w 455759"/>
                    <a:gd name="connsiteY12" fmla="*/ 176723 h 311404"/>
                    <a:gd name="connsiteX13" fmla="*/ 76642 w 455759"/>
                    <a:gd name="connsiteY13" fmla="*/ 177467 h 311404"/>
                    <a:gd name="connsiteX14" fmla="*/ 73666 w 455759"/>
                    <a:gd name="connsiteY14" fmla="*/ 178583 h 311404"/>
                    <a:gd name="connsiteX15" fmla="*/ 70689 w 455759"/>
                    <a:gd name="connsiteY15" fmla="*/ 180072 h 311404"/>
                    <a:gd name="connsiteX16" fmla="*/ 67341 w 455759"/>
                    <a:gd name="connsiteY16" fmla="*/ 181560 h 311404"/>
                    <a:gd name="connsiteX17" fmla="*/ 63992 w 455759"/>
                    <a:gd name="connsiteY17" fmla="*/ 183420 h 311404"/>
                    <a:gd name="connsiteX18" fmla="*/ 60644 w 455759"/>
                    <a:gd name="connsiteY18" fmla="*/ 185280 h 311404"/>
                    <a:gd name="connsiteX19" fmla="*/ 57296 w 455759"/>
                    <a:gd name="connsiteY19" fmla="*/ 187512 h 311404"/>
                    <a:gd name="connsiteX20" fmla="*/ 53947 w 455759"/>
                    <a:gd name="connsiteY20" fmla="*/ 189745 h 311404"/>
                    <a:gd name="connsiteX21" fmla="*/ 50599 w 455759"/>
                    <a:gd name="connsiteY21" fmla="*/ 192349 h 311404"/>
                    <a:gd name="connsiteX22" fmla="*/ 47250 w 455759"/>
                    <a:gd name="connsiteY22" fmla="*/ 195325 h 311404"/>
                    <a:gd name="connsiteX23" fmla="*/ 44646 w 455759"/>
                    <a:gd name="connsiteY23" fmla="*/ 197930 h 311404"/>
                    <a:gd name="connsiteX24" fmla="*/ 42041 w 455759"/>
                    <a:gd name="connsiteY24" fmla="*/ 200534 h 311404"/>
                    <a:gd name="connsiteX25" fmla="*/ 39437 w 455759"/>
                    <a:gd name="connsiteY25" fmla="*/ 203138 h 311404"/>
                    <a:gd name="connsiteX26" fmla="*/ 36833 w 455759"/>
                    <a:gd name="connsiteY26" fmla="*/ 206115 h 311404"/>
                    <a:gd name="connsiteX27" fmla="*/ 34229 w 455759"/>
                    <a:gd name="connsiteY27" fmla="*/ 209091 h 311404"/>
                    <a:gd name="connsiteX28" fmla="*/ 31996 w 455759"/>
                    <a:gd name="connsiteY28" fmla="*/ 212068 h 311404"/>
                    <a:gd name="connsiteX29" fmla="*/ 29764 w 455759"/>
                    <a:gd name="connsiteY29" fmla="*/ 215044 h 311404"/>
                    <a:gd name="connsiteX30" fmla="*/ 27532 w 455759"/>
                    <a:gd name="connsiteY30" fmla="*/ 218020 h 311404"/>
                    <a:gd name="connsiteX31" fmla="*/ 25299 w 455759"/>
                    <a:gd name="connsiteY31" fmla="*/ 221369 h 311404"/>
                    <a:gd name="connsiteX32" fmla="*/ 23067 w 455759"/>
                    <a:gd name="connsiteY32" fmla="*/ 224717 h 311404"/>
                    <a:gd name="connsiteX33" fmla="*/ 21207 w 455759"/>
                    <a:gd name="connsiteY33" fmla="*/ 228066 h 311404"/>
                    <a:gd name="connsiteX34" fmla="*/ 19347 w 455759"/>
                    <a:gd name="connsiteY34" fmla="*/ 231414 h 311404"/>
                    <a:gd name="connsiteX35" fmla="*/ 17486 w 455759"/>
                    <a:gd name="connsiteY35" fmla="*/ 234762 h 311404"/>
                    <a:gd name="connsiteX36" fmla="*/ 15626 w 455759"/>
                    <a:gd name="connsiteY36" fmla="*/ 238111 h 311404"/>
                    <a:gd name="connsiteX37" fmla="*/ 13766 w 455759"/>
                    <a:gd name="connsiteY37" fmla="*/ 241459 h 311404"/>
                    <a:gd name="connsiteX38" fmla="*/ 12278 w 455759"/>
                    <a:gd name="connsiteY38" fmla="*/ 245180 h 311404"/>
                    <a:gd name="connsiteX39" fmla="*/ 10789 w 455759"/>
                    <a:gd name="connsiteY39" fmla="*/ 248900 h 311404"/>
                    <a:gd name="connsiteX40" fmla="*/ 9301 w 455759"/>
                    <a:gd name="connsiteY40" fmla="*/ 252621 h 311404"/>
                    <a:gd name="connsiteX41" fmla="*/ 7813 w 455759"/>
                    <a:gd name="connsiteY41" fmla="*/ 256341 h 311404"/>
                    <a:gd name="connsiteX42" fmla="*/ 6697 w 455759"/>
                    <a:gd name="connsiteY42" fmla="*/ 260062 h 311404"/>
                    <a:gd name="connsiteX43" fmla="*/ 5581 w 455759"/>
                    <a:gd name="connsiteY43" fmla="*/ 263782 h 311404"/>
                    <a:gd name="connsiteX44" fmla="*/ 4465 w 455759"/>
                    <a:gd name="connsiteY44" fmla="*/ 267503 h 311404"/>
                    <a:gd name="connsiteX45" fmla="*/ 3349 w 455759"/>
                    <a:gd name="connsiteY45" fmla="*/ 271223 h 311404"/>
                    <a:gd name="connsiteX46" fmla="*/ 2604 w 455759"/>
                    <a:gd name="connsiteY46" fmla="*/ 274944 h 311404"/>
                    <a:gd name="connsiteX47" fmla="*/ 1860 w 455759"/>
                    <a:gd name="connsiteY47" fmla="*/ 278664 h 311404"/>
                    <a:gd name="connsiteX48" fmla="*/ 1116 w 455759"/>
                    <a:gd name="connsiteY48" fmla="*/ 282385 h 311404"/>
                    <a:gd name="connsiteX49" fmla="*/ 744 w 455759"/>
                    <a:gd name="connsiteY49" fmla="*/ 286105 h 311404"/>
                    <a:gd name="connsiteX50" fmla="*/ 372 w 455759"/>
                    <a:gd name="connsiteY50" fmla="*/ 289826 h 311404"/>
                    <a:gd name="connsiteX51" fmla="*/ 0 w 455759"/>
                    <a:gd name="connsiteY51" fmla="*/ 293546 h 311404"/>
                    <a:gd name="connsiteX52" fmla="*/ 0 w 455759"/>
                    <a:gd name="connsiteY52" fmla="*/ 296895 h 311404"/>
                    <a:gd name="connsiteX53" fmla="*/ 0 w 455759"/>
                    <a:gd name="connsiteY53" fmla="*/ 300243 h 311404"/>
                    <a:gd name="connsiteX54" fmla="*/ 0 w 455759"/>
                    <a:gd name="connsiteY54" fmla="*/ 303591 h 311404"/>
                    <a:gd name="connsiteX55" fmla="*/ 13766 w 455759"/>
                    <a:gd name="connsiteY55" fmla="*/ 311405 h 311404"/>
                    <a:gd name="connsiteX56" fmla="*/ 13766 w 455759"/>
                    <a:gd name="connsiteY56" fmla="*/ 308056 h 311404"/>
                    <a:gd name="connsiteX57" fmla="*/ 13766 w 455759"/>
                    <a:gd name="connsiteY57" fmla="*/ 304708 h 311404"/>
                    <a:gd name="connsiteX58" fmla="*/ 14138 w 455759"/>
                    <a:gd name="connsiteY58" fmla="*/ 301359 h 311404"/>
                    <a:gd name="connsiteX59" fmla="*/ 14510 w 455759"/>
                    <a:gd name="connsiteY59" fmla="*/ 297639 h 311404"/>
                    <a:gd name="connsiteX60" fmla="*/ 14882 w 455759"/>
                    <a:gd name="connsiteY60" fmla="*/ 293918 h 311404"/>
                    <a:gd name="connsiteX61" fmla="*/ 15254 w 455759"/>
                    <a:gd name="connsiteY61" fmla="*/ 290198 h 311404"/>
                    <a:gd name="connsiteX62" fmla="*/ 15998 w 455759"/>
                    <a:gd name="connsiteY62" fmla="*/ 286477 h 311404"/>
                    <a:gd name="connsiteX63" fmla="*/ 16742 w 455759"/>
                    <a:gd name="connsiteY63" fmla="*/ 282757 h 311404"/>
                    <a:gd name="connsiteX64" fmla="*/ 17486 w 455759"/>
                    <a:gd name="connsiteY64" fmla="*/ 279036 h 311404"/>
                    <a:gd name="connsiteX65" fmla="*/ 18602 w 455759"/>
                    <a:gd name="connsiteY65" fmla="*/ 275316 h 311404"/>
                    <a:gd name="connsiteX66" fmla="*/ 19719 w 455759"/>
                    <a:gd name="connsiteY66" fmla="*/ 271595 h 311404"/>
                    <a:gd name="connsiteX67" fmla="*/ 20835 w 455759"/>
                    <a:gd name="connsiteY67" fmla="*/ 267875 h 311404"/>
                    <a:gd name="connsiteX68" fmla="*/ 21951 w 455759"/>
                    <a:gd name="connsiteY68" fmla="*/ 264154 h 311404"/>
                    <a:gd name="connsiteX69" fmla="*/ 23439 w 455759"/>
                    <a:gd name="connsiteY69" fmla="*/ 260434 h 311404"/>
                    <a:gd name="connsiteX70" fmla="*/ 24927 w 455759"/>
                    <a:gd name="connsiteY70" fmla="*/ 256713 h 311404"/>
                    <a:gd name="connsiteX71" fmla="*/ 26416 w 455759"/>
                    <a:gd name="connsiteY71" fmla="*/ 252993 h 311404"/>
                    <a:gd name="connsiteX72" fmla="*/ 27904 w 455759"/>
                    <a:gd name="connsiteY72" fmla="*/ 249272 h 311404"/>
                    <a:gd name="connsiteX73" fmla="*/ 29764 w 455759"/>
                    <a:gd name="connsiteY73" fmla="*/ 245924 h 311404"/>
                    <a:gd name="connsiteX74" fmla="*/ 31624 w 455759"/>
                    <a:gd name="connsiteY74" fmla="*/ 242576 h 311404"/>
                    <a:gd name="connsiteX75" fmla="*/ 33484 w 455759"/>
                    <a:gd name="connsiteY75" fmla="*/ 239227 h 311404"/>
                    <a:gd name="connsiteX76" fmla="*/ 35345 w 455759"/>
                    <a:gd name="connsiteY76" fmla="*/ 235879 h 311404"/>
                    <a:gd name="connsiteX77" fmla="*/ 37205 w 455759"/>
                    <a:gd name="connsiteY77" fmla="*/ 232530 h 311404"/>
                    <a:gd name="connsiteX78" fmla="*/ 39437 w 455759"/>
                    <a:gd name="connsiteY78" fmla="*/ 229182 h 311404"/>
                    <a:gd name="connsiteX79" fmla="*/ 41669 w 455759"/>
                    <a:gd name="connsiteY79" fmla="*/ 225833 h 311404"/>
                    <a:gd name="connsiteX80" fmla="*/ 43902 w 455759"/>
                    <a:gd name="connsiteY80" fmla="*/ 222857 h 311404"/>
                    <a:gd name="connsiteX81" fmla="*/ 46134 w 455759"/>
                    <a:gd name="connsiteY81" fmla="*/ 219881 h 311404"/>
                    <a:gd name="connsiteX82" fmla="*/ 48366 w 455759"/>
                    <a:gd name="connsiteY82" fmla="*/ 216904 h 311404"/>
                    <a:gd name="connsiteX83" fmla="*/ 50971 w 455759"/>
                    <a:gd name="connsiteY83" fmla="*/ 213928 h 311404"/>
                    <a:gd name="connsiteX84" fmla="*/ 53575 w 455759"/>
                    <a:gd name="connsiteY84" fmla="*/ 210951 h 311404"/>
                    <a:gd name="connsiteX85" fmla="*/ 56179 w 455759"/>
                    <a:gd name="connsiteY85" fmla="*/ 208347 h 311404"/>
                    <a:gd name="connsiteX86" fmla="*/ 58784 w 455759"/>
                    <a:gd name="connsiteY86" fmla="*/ 205743 h 311404"/>
                    <a:gd name="connsiteX87" fmla="*/ 61388 w 455759"/>
                    <a:gd name="connsiteY87" fmla="*/ 203138 h 311404"/>
                    <a:gd name="connsiteX88" fmla="*/ 64737 w 455759"/>
                    <a:gd name="connsiteY88" fmla="*/ 200162 h 311404"/>
                    <a:gd name="connsiteX89" fmla="*/ 68085 w 455759"/>
                    <a:gd name="connsiteY89" fmla="*/ 197558 h 311404"/>
                    <a:gd name="connsiteX90" fmla="*/ 71433 w 455759"/>
                    <a:gd name="connsiteY90" fmla="*/ 195325 h 311404"/>
                    <a:gd name="connsiteX91" fmla="*/ 74782 w 455759"/>
                    <a:gd name="connsiteY91" fmla="*/ 193093 h 311404"/>
                    <a:gd name="connsiteX92" fmla="*/ 78130 w 455759"/>
                    <a:gd name="connsiteY92" fmla="*/ 191233 h 311404"/>
                    <a:gd name="connsiteX93" fmla="*/ 81479 w 455759"/>
                    <a:gd name="connsiteY93" fmla="*/ 189373 h 311404"/>
                    <a:gd name="connsiteX94" fmla="*/ 84827 w 455759"/>
                    <a:gd name="connsiteY94" fmla="*/ 187884 h 311404"/>
                    <a:gd name="connsiteX95" fmla="*/ 87804 w 455759"/>
                    <a:gd name="connsiteY95" fmla="*/ 186396 h 311404"/>
                    <a:gd name="connsiteX96" fmla="*/ 90780 w 455759"/>
                    <a:gd name="connsiteY96" fmla="*/ 185280 h 311404"/>
                    <a:gd name="connsiteX97" fmla="*/ 93756 w 455759"/>
                    <a:gd name="connsiteY97" fmla="*/ 184536 h 311404"/>
                    <a:gd name="connsiteX98" fmla="*/ 96733 w 455759"/>
                    <a:gd name="connsiteY98" fmla="*/ 183792 h 311404"/>
                    <a:gd name="connsiteX99" fmla="*/ 99709 w 455759"/>
                    <a:gd name="connsiteY99" fmla="*/ 183420 h 311404"/>
                    <a:gd name="connsiteX100" fmla="*/ 102686 w 455759"/>
                    <a:gd name="connsiteY100" fmla="*/ 183048 h 311404"/>
                    <a:gd name="connsiteX101" fmla="*/ 105662 w 455759"/>
                    <a:gd name="connsiteY101" fmla="*/ 183048 h 311404"/>
                    <a:gd name="connsiteX102" fmla="*/ 108638 w 455759"/>
                    <a:gd name="connsiteY102" fmla="*/ 183048 h 311404"/>
                    <a:gd name="connsiteX103" fmla="*/ 111243 w 455759"/>
                    <a:gd name="connsiteY103" fmla="*/ 183420 h 311404"/>
                    <a:gd name="connsiteX104" fmla="*/ 113847 w 455759"/>
                    <a:gd name="connsiteY104" fmla="*/ 183792 h 311404"/>
                    <a:gd name="connsiteX105" fmla="*/ 116451 w 455759"/>
                    <a:gd name="connsiteY105" fmla="*/ 184536 h 311404"/>
                    <a:gd name="connsiteX106" fmla="*/ 119056 w 455759"/>
                    <a:gd name="connsiteY106" fmla="*/ 185280 h 311404"/>
                    <a:gd name="connsiteX107" fmla="*/ 121660 w 455759"/>
                    <a:gd name="connsiteY107" fmla="*/ 186396 h 311404"/>
                    <a:gd name="connsiteX108" fmla="*/ 123520 w 455759"/>
                    <a:gd name="connsiteY108" fmla="*/ 187884 h 311404"/>
                    <a:gd name="connsiteX109" fmla="*/ 123520 w 455759"/>
                    <a:gd name="connsiteY109" fmla="*/ 187884 h 311404"/>
                    <a:gd name="connsiteX110" fmla="*/ 439761 w 455759"/>
                    <a:gd name="connsiteY110" fmla="*/ 40181 h 311404"/>
                    <a:gd name="connsiteX111" fmla="*/ 440505 w 455759"/>
                    <a:gd name="connsiteY111" fmla="*/ 42786 h 311404"/>
                    <a:gd name="connsiteX112" fmla="*/ 440877 w 455759"/>
                    <a:gd name="connsiteY112" fmla="*/ 45390 h 311404"/>
                    <a:gd name="connsiteX113" fmla="*/ 441250 w 455759"/>
                    <a:gd name="connsiteY113" fmla="*/ 47994 h 311404"/>
                    <a:gd name="connsiteX114" fmla="*/ 441622 w 455759"/>
                    <a:gd name="connsiteY114" fmla="*/ 50598 h 311404"/>
                    <a:gd name="connsiteX115" fmla="*/ 441994 w 455759"/>
                    <a:gd name="connsiteY115" fmla="*/ 53203 h 311404"/>
                    <a:gd name="connsiteX116" fmla="*/ 441994 w 455759"/>
                    <a:gd name="connsiteY116" fmla="*/ 55807 h 311404"/>
                    <a:gd name="connsiteX117" fmla="*/ 441994 w 455759"/>
                    <a:gd name="connsiteY117" fmla="*/ 58412 h 311404"/>
                    <a:gd name="connsiteX118" fmla="*/ 441994 w 455759"/>
                    <a:gd name="connsiteY118" fmla="*/ 61388 h 311404"/>
                    <a:gd name="connsiteX119" fmla="*/ 455759 w 455759"/>
                    <a:gd name="connsiteY119" fmla="*/ 69201 h 311404"/>
                    <a:gd name="connsiteX120" fmla="*/ 455759 w 455759"/>
                    <a:gd name="connsiteY120" fmla="*/ 66225 h 311404"/>
                    <a:gd name="connsiteX121" fmla="*/ 455759 w 455759"/>
                    <a:gd name="connsiteY121" fmla="*/ 63620 h 311404"/>
                    <a:gd name="connsiteX122" fmla="*/ 455759 w 455759"/>
                    <a:gd name="connsiteY122" fmla="*/ 61016 h 311404"/>
                    <a:gd name="connsiteX123" fmla="*/ 455387 w 455759"/>
                    <a:gd name="connsiteY123" fmla="*/ 58412 h 311404"/>
                    <a:gd name="connsiteX124" fmla="*/ 455015 w 455759"/>
                    <a:gd name="connsiteY124" fmla="*/ 55807 h 311404"/>
                    <a:gd name="connsiteX125" fmla="*/ 454643 w 455759"/>
                    <a:gd name="connsiteY125" fmla="*/ 53203 h 311404"/>
                    <a:gd name="connsiteX126" fmla="*/ 454271 w 455759"/>
                    <a:gd name="connsiteY126" fmla="*/ 50598 h 311404"/>
                    <a:gd name="connsiteX127" fmla="*/ 453527 w 455759"/>
                    <a:gd name="connsiteY127" fmla="*/ 47994 h 311404"/>
                    <a:gd name="connsiteX128" fmla="*/ 452783 w 455759"/>
                    <a:gd name="connsiteY128" fmla="*/ 45018 h 311404"/>
                    <a:gd name="connsiteX129" fmla="*/ 451667 w 455759"/>
                    <a:gd name="connsiteY129" fmla="*/ 42041 h 311404"/>
                    <a:gd name="connsiteX130" fmla="*/ 450551 w 455759"/>
                    <a:gd name="connsiteY130" fmla="*/ 39437 h 311404"/>
                    <a:gd name="connsiteX131" fmla="*/ 449435 w 455759"/>
                    <a:gd name="connsiteY131" fmla="*/ 36833 h 311404"/>
                    <a:gd name="connsiteX132" fmla="*/ 447946 w 455759"/>
                    <a:gd name="connsiteY132" fmla="*/ 34600 h 311404"/>
                    <a:gd name="connsiteX133" fmla="*/ 446458 w 455759"/>
                    <a:gd name="connsiteY133" fmla="*/ 32368 h 311404"/>
                    <a:gd name="connsiteX134" fmla="*/ 444970 w 455759"/>
                    <a:gd name="connsiteY134" fmla="*/ 30508 h 311404"/>
                    <a:gd name="connsiteX135" fmla="*/ 443110 w 455759"/>
                    <a:gd name="connsiteY135" fmla="*/ 28648 h 311404"/>
                    <a:gd name="connsiteX136" fmla="*/ 441250 w 455759"/>
                    <a:gd name="connsiteY136" fmla="*/ 26788 h 311404"/>
                    <a:gd name="connsiteX137" fmla="*/ 439389 w 455759"/>
                    <a:gd name="connsiteY137" fmla="*/ 25299 h 311404"/>
                    <a:gd name="connsiteX138" fmla="*/ 437529 w 455759"/>
                    <a:gd name="connsiteY138" fmla="*/ 23811 h 311404"/>
                    <a:gd name="connsiteX139" fmla="*/ 435297 w 455759"/>
                    <a:gd name="connsiteY139" fmla="*/ 22695 h 311404"/>
                    <a:gd name="connsiteX140" fmla="*/ 421531 w 455759"/>
                    <a:gd name="connsiteY140" fmla="*/ 14882 h 311404"/>
                    <a:gd name="connsiteX141" fmla="*/ 423763 w 455759"/>
                    <a:gd name="connsiteY141" fmla="*/ 15998 h 311404"/>
                    <a:gd name="connsiteX142" fmla="*/ 425624 w 455759"/>
                    <a:gd name="connsiteY142" fmla="*/ 17486 h 311404"/>
                    <a:gd name="connsiteX143" fmla="*/ 427484 w 455759"/>
                    <a:gd name="connsiteY143" fmla="*/ 18974 h 311404"/>
                    <a:gd name="connsiteX144" fmla="*/ 429344 w 455759"/>
                    <a:gd name="connsiteY144" fmla="*/ 20835 h 311404"/>
                    <a:gd name="connsiteX145" fmla="*/ 431204 w 455759"/>
                    <a:gd name="connsiteY145" fmla="*/ 22695 h 311404"/>
                    <a:gd name="connsiteX146" fmla="*/ 432692 w 455759"/>
                    <a:gd name="connsiteY146" fmla="*/ 24555 h 311404"/>
                    <a:gd name="connsiteX147" fmla="*/ 434181 w 455759"/>
                    <a:gd name="connsiteY147" fmla="*/ 26788 h 311404"/>
                    <a:gd name="connsiteX148" fmla="*/ 435669 w 455759"/>
                    <a:gd name="connsiteY148" fmla="*/ 29020 h 311404"/>
                    <a:gd name="connsiteX149" fmla="*/ 436785 w 455759"/>
                    <a:gd name="connsiteY149" fmla="*/ 31624 h 311404"/>
                    <a:gd name="connsiteX150" fmla="*/ 437901 w 455759"/>
                    <a:gd name="connsiteY150" fmla="*/ 34228 h 311404"/>
                    <a:gd name="connsiteX151" fmla="*/ 439017 w 455759"/>
                    <a:gd name="connsiteY151" fmla="*/ 37205 h 311404"/>
                    <a:gd name="connsiteX152" fmla="*/ 439761 w 455759"/>
                    <a:gd name="connsiteY152" fmla="*/ 40181 h 311404"/>
                    <a:gd name="connsiteX153" fmla="*/ 439761 w 455759"/>
                    <a:gd name="connsiteY153" fmla="*/ 40181 h 311404"/>
                    <a:gd name="connsiteX154" fmla="*/ 320334 w 455759"/>
                    <a:gd name="connsiteY154" fmla="*/ 114591 h 311404"/>
                    <a:gd name="connsiteX155" fmla="*/ 320706 w 455759"/>
                    <a:gd name="connsiteY155" fmla="*/ 110870 h 311404"/>
                    <a:gd name="connsiteX156" fmla="*/ 321078 w 455759"/>
                    <a:gd name="connsiteY156" fmla="*/ 107150 h 311404"/>
                    <a:gd name="connsiteX157" fmla="*/ 321822 w 455759"/>
                    <a:gd name="connsiteY157" fmla="*/ 103429 h 311404"/>
                    <a:gd name="connsiteX158" fmla="*/ 322566 w 455759"/>
                    <a:gd name="connsiteY158" fmla="*/ 99709 h 311404"/>
                    <a:gd name="connsiteX159" fmla="*/ 323310 w 455759"/>
                    <a:gd name="connsiteY159" fmla="*/ 95988 h 311404"/>
                    <a:gd name="connsiteX160" fmla="*/ 324426 w 455759"/>
                    <a:gd name="connsiteY160" fmla="*/ 92268 h 311404"/>
                    <a:gd name="connsiteX161" fmla="*/ 325542 w 455759"/>
                    <a:gd name="connsiteY161" fmla="*/ 88547 h 311404"/>
                    <a:gd name="connsiteX162" fmla="*/ 326659 w 455759"/>
                    <a:gd name="connsiteY162" fmla="*/ 84827 h 311404"/>
                    <a:gd name="connsiteX163" fmla="*/ 327775 w 455759"/>
                    <a:gd name="connsiteY163" fmla="*/ 81107 h 311404"/>
                    <a:gd name="connsiteX164" fmla="*/ 329263 w 455759"/>
                    <a:gd name="connsiteY164" fmla="*/ 77386 h 311404"/>
                    <a:gd name="connsiteX165" fmla="*/ 330751 w 455759"/>
                    <a:gd name="connsiteY165" fmla="*/ 73666 h 311404"/>
                    <a:gd name="connsiteX166" fmla="*/ 332239 w 455759"/>
                    <a:gd name="connsiteY166" fmla="*/ 69945 h 311404"/>
                    <a:gd name="connsiteX167" fmla="*/ 333728 w 455759"/>
                    <a:gd name="connsiteY167" fmla="*/ 66225 h 311404"/>
                    <a:gd name="connsiteX168" fmla="*/ 335588 w 455759"/>
                    <a:gd name="connsiteY168" fmla="*/ 62876 h 311404"/>
                    <a:gd name="connsiteX169" fmla="*/ 337448 w 455759"/>
                    <a:gd name="connsiteY169" fmla="*/ 59528 h 311404"/>
                    <a:gd name="connsiteX170" fmla="*/ 339308 w 455759"/>
                    <a:gd name="connsiteY170" fmla="*/ 56179 h 311404"/>
                    <a:gd name="connsiteX171" fmla="*/ 341168 w 455759"/>
                    <a:gd name="connsiteY171" fmla="*/ 52831 h 311404"/>
                    <a:gd name="connsiteX172" fmla="*/ 343029 w 455759"/>
                    <a:gd name="connsiteY172" fmla="*/ 49482 h 311404"/>
                    <a:gd name="connsiteX173" fmla="*/ 345261 w 455759"/>
                    <a:gd name="connsiteY173" fmla="*/ 46134 h 311404"/>
                    <a:gd name="connsiteX174" fmla="*/ 347493 w 455759"/>
                    <a:gd name="connsiteY174" fmla="*/ 42786 h 311404"/>
                    <a:gd name="connsiteX175" fmla="*/ 349726 w 455759"/>
                    <a:gd name="connsiteY175" fmla="*/ 39809 h 311404"/>
                    <a:gd name="connsiteX176" fmla="*/ 351958 w 455759"/>
                    <a:gd name="connsiteY176" fmla="*/ 36833 h 311404"/>
                    <a:gd name="connsiteX177" fmla="*/ 354190 w 455759"/>
                    <a:gd name="connsiteY177" fmla="*/ 33856 h 311404"/>
                    <a:gd name="connsiteX178" fmla="*/ 356795 w 455759"/>
                    <a:gd name="connsiteY178" fmla="*/ 30880 h 311404"/>
                    <a:gd name="connsiteX179" fmla="*/ 359399 w 455759"/>
                    <a:gd name="connsiteY179" fmla="*/ 27904 h 311404"/>
                    <a:gd name="connsiteX180" fmla="*/ 362003 w 455759"/>
                    <a:gd name="connsiteY180" fmla="*/ 25299 h 311404"/>
                    <a:gd name="connsiteX181" fmla="*/ 364608 w 455759"/>
                    <a:gd name="connsiteY181" fmla="*/ 22695 h 311404"/>
                    <a:gd name="connsiteX182" fmla="*/ 367212 w 455759"/>
                    <a:gd name="connsiteY182" fmla="*/ 20091 h 311404"/>
                    <a:gd name="connsiteX183" fmla="*/ 370560 w 455759"/>
                    <a:gd name="connsiteY183" fmla="*/ 17114 h 311404"/>
                    <a:gd name="connsiteX184" fmla="*/ 373909 w 455759"/>
                    <a:gd name="connsiteY184" fmla="*/ 14510 h 311404"/>
                    <a:gd name="connsiteX185" fmla="*/ 377257 w 455759"/>
                    <a:gd name="connsiteY185" fmla="*/ 12278 h 311404"/>
                    <a:gd name="connsiteX186" fmla="*/ 380606 w 455759"/>
                    <a:gd name="connsiteY186" fmla="*/ 10045 h 311404"/>
                    <a:gd name="connsiteX187" fmla="*/ 383954 w 455759"/>
                    <a:gd name="connsiteY187" fmla="*/ 8185 h 311404"/>
                    <a:gd name="connsiteX188" fmla="*/ 387303 w 455759"/>
                    <a:gd name="connsiteY188" fmla="*/ 6325 h 311404"/>
                    <a:gd name="connsiteX189" fmla="*/ 390651 w 455759"/>
                    <a:gd name="connsiteY189" fmla="*/ 4837 h 311404"/>
                    <a:gd name="connsiteX190" fmla="*/ 393999 w 455759"/>
                    <a:gd name="connsiteY190" fmla="*/ 3349 h 311404"/>
                    <a:gd name="connsiteX191" fmla="*/ 396976 w 455759"/>
                    <a:gd name="connsiteY191" fmla="*/ 2232 h 311404"/>
                    <a:gd name="connsiteX192" fmla="*/ 399952 w 455759"/>
                    <a:gd name="connsiteY192" fmla="*/ 1488 h 311404"/>
                    <a:gd name="connsiteX193" fmla="*/ 402928 w 455759"/>
                    <a:gd name="connsiteY193" fmla="*/ 744 h 311404"/>
                    <a:gd name="connsiteX194" fmla="*/ 405905 w 455759"/>
                    <a:gd name="connsiteY194" fmla="*/ 372 h 311404"/>
                    <a:gd name="connsiteX195" fmla="*/ 408881 w 455759"/>
                    <a:gd name="connsiteY195" fmla="*/ 0 h 311404"/>
                    <a:gd name="connsiteX196" fmla="*/ 411858 w 455759"/>
                    <a:gd name="connsiteY196" fmla="*/ 0 h 311404"/>
                    <a:gd name="connsiteX197" fmla="*/ 414834 w 455759"/>
                    <a:gd name="connsiteY197" fmla="*/ 0 h 311404"/>
                    <a:gd name="connsiteX198" fmla="*/ 417438 w 455759"/>
                    <a:gd name="connsiteY198" fmla="*/ 372 h 311404"/>
                    <a:gd name="connsiteX199" fmla="*/ 420043 w 455759"/>
                    <a:gd name="connsiteY199" fmla="*/ 744 h 311404"/>
                    <a:gd name="connsiteX200" fmla="*/ 422647 w 455759"/>
                    <a:gd name="connsiteY200" fmla="*/ 1488 h 311404"/>
                    <a:gd name="connsiteX201" fmla="*/ 425251 w 455759"/>
                    <a:gd name="connsiteY201" fmla="*/ 2604 h 311404"/>
                    <a:gd name="connsiteX202" fmla="*/ 427856 w 455759"/>
                    <a:gd name="connsiteY202" fmla="*/ 3720 h 311404"/>
                    <a:gd name="connsiteX203" fmla="*/ 441622 w 455759"/>
                    <a:gd name="connsiteY203" fmla="*/ 11533 h 311404"/>
                    <a:gd name="connsiteX204" fmla="*/ 439017 w 455759"/>
                    <a:gd name="connsiteY204" fmla="*/ 10417 h 311404"/>
                    <a:gd name="connsiteX205" fmla="*/ 436413 w 455759"/>
                    <a:gd name="connsiteY205" fmla="*/ 9301 h 311404"/>
                    <a:gd name="connsiteX206" fmla="*/ 433809 w 455759"/>
                    <a:gd name="connsiteY206" fmla="*/ 8557 h 311404"/>
                    <a:gd name="connsiteX207" fmla="*/ 431204 w 455759"/>
                    <a:gd name="connsiteY207" fmla="*/ 8185 h 311404"/>
                    <a:gd name="connsiteX208" fmla="*/ 428600 w 455759"/>
                    <a:gd name="connsiteY208" fmla="*/ 7813 h 311404"/>
                    <a:gd name="connsiteX209" fmla="*/ 425624 w 455759"/>
                    <a:gd name="connsiteY209" fmla="*/ 7813 h 311404"/>
                    <a:gd name="connsiteX210" fmla="*/ 422647 w 455759"/>
                    <a:gd name="connsiteY210" fmla="*/ 7813 h 311404"/>
                    <a:gd name="connsiteX211" fmla="*/ 419671 w 455759"/>
                    <a:gd name="connsiteY211" fmla="*/ 8185 h 311404"/>
                    <a:gd name="connsiteX212" fmla="*/ 416694 w 455759"/>
                    <a:gd name="connsiteY212" fmla="*/ 8557 h 311404"/>
                    <a:gd name="connsiteX213" fmla="*/ 413718 w 455759"/>
                    <a:gd name="connsiteY213" fmla="*/ 9301 h 311404"/>
                    <a:gd name="connsiteX214" fmla="*/ 410742 w 455759"/>
                    <a:gd name="connsiteY214" fmla="*/ 10045 h 311404"/>
                    <a:gd name="connsiteX215" fmla="*/ 407765 w 455759"/>
                    <a:gd name="connsiteY215" fmla="*/ 11161 h 311404"/>
                    <a:gd name="connsiteX216" fmla="*/ 404417 w 455759"/>
                    <a:gd name="connsiteY216" fmla="*/ 12650 h 311404"/>
                    <a:gd name="connsiteX217" fmla="*/ 401068 w 455759"/>
                    <a:gd name="connsiteY217" fmla="*/ 14138 h 311404"/>
                    <a:gd name="connsiteX218" fmla="*/ 397720 w 455759"/>
                    <a:gd name="connsiteY218" fmla="*/ 15998 h 311404"/>
                    <a:gd name="connsiteX219" fmla="*/ 394371 w 455759"/>
                    <a:gd name="connsiteY219" fmla="*/ 17858 h 311404"/>
                    <a:gd name="connsiteX220" fmla="*/ 391023 w 455759"/>
                    <a:gd name="connsiteY220" fmla="*/ 20091 h 311404"/>
                    <a:gd name="connsiteX221" fmla="*/ 387675 w 455759"/>
                    <a:gd name="connsiteY221" fmla="*/ 22323 h 311404"/>
                    <a:gd name="connsiteX222" fmla="*/ 384326 w 455759"/>
                    <a:gd name="connsiteY222" fmla="*/ 24927 h 311404"/>
                    <a:gd name="connsiteX223" fmla="*/ 380978 w 455759"/>
                    <a:gd name="connsiteY223" fmla="*/ 27904 h 311404"/>
                    <a:gd name="connsiteX224" fmla="*/ 378373 w 455759"/>
                    <a:gd name="connsiteY224" fmla="*/ 30508 h 311404"/>
                    <a:gd name="connsiteX225" fmla="*/ 375769 w 455759"/>
                    <a:gd name="connsiteY225" fmla="*/ 33112 h 311404"/>
                    <a:gd name="connsiteX226" fmla="*/ 373165 w 455759"/>
                    <a:gd name="connsiteY226" fmla="*/ 35717 h 311404"/>
                    <a:gd name="connsiteX227" fmla="*/ 370560 w 455759"/>
                    <a:gd name="connsiteY227" fmla="*/ 38693 h 311404"/>
                    <a:gd name="connsiteX228" fmla="*/ 367956 w 455759"/>
                    <a:gd name="connsiteY228" fmla="*/ 41669 h 311404"/>
                    <a:gd name="connsiteX229" fmla="*/ 365724 w 455759"/>
                    <a:gd name="connsiteY229" fmla="*/ 44646 h 311404"/>
                    <a:gd name="connsiteX230" fmla="*/ 363491 w 455759"/>
                    <a:gd name="connsiteY230" fmla="*/ 47622 h 311404"/>
                    <a:gd name="connsiteX231" fmla="*/ 361259 w 455759"/>
                    <a:gd name="connsiteY231" fmla="*/ 50598 h 311404"/>
                    <a:gd name="connsiteX232" fmla="*/ 359027 w 455759"/>
                    <a:gd name="connsiteY232" fmla="*/ 53947 h 311404"/>
                    <a:gd name="connsiteX233" fmla="*/ 356795 w 455759"/>
                    <a:gd name="connsiteY233" fmla="*/ 57296 h 311404"/>
                    <a:gd name="connsiteX234" fmla="*/ 354934 w 455759"/>
                    <a:gd name="connsiteY234" fmla="*/ 60644 h 311404"/>
                    <a:gd name="connsiteX235" fmla="*/ 353074 w 455759"/>
                    <a:gd name="connsiteY235" fmla="*/ 63992 h 311404"/>
                    <a:gd name="connsiteX236" fmla="*/ 351214 w 455759"/>
                    <a:gd name="connsiteY236" fmla="*/ 67341 h 311404"/>
                    <a:gd name="connsiteX237" fmla="*/ 349354 w 455759"/>
                    <a:gd name="connsiteY237" fmla="*/ 70689 h 311404"/>
                    <a:gd name="connsiteX238" fmla="*/ 347493 w 455759"/>
                    <a:gd name="connsiteY238" fmla="*/ 74038 h 311404"/>
                    <a:gd name="connsiteX239" fmla="*/ 346005 w 455759"/>
                    <a:gd name="connsiteY239" fmla="*/ 77758 h 311404"/>
                    <a:gd name="connsiteX240" fmla="*/ 344517 w 455759"/>
                    <a:gd name="connsiteY240" fmla="*/ 81479 h 311404"/>
                    <a:gd name="connsiteX241" fmla="*/ 343029 w 455759"/>
                    <a:gd name="connsiteY241" fmla="*/ 85199 h 311404"/>
                    <a:gd name="connsiteX242" fmla="*/ 341540 w 455759"/>
                    <a:gd name="connsiteY242" fmla="*/ 88920 h 311404"/>
                    <a:gd name="connsiteX243" fmla="*/ 340424 w 455759"/>
                    <a:gd name="connsiteY243" fmla="*/ 92640 h 311404"/>
                    <a:gd name="connsiteX244" fmla="*/ 339308 w 455759"/>
                    <a:gd name="connsiteY244" fmla="*/ 96361 h 311404"/>
                    <a:gd name="connsiteX245" fmla="*/ 338192 w 455759"/>
                    <a:gd name="connsiteY245" fmla="*/ 100081 h 311404"/>
                    <a:gd name="connsiteX246" fmla="*/ 337076 w 455759"/>
                    <a:gd name="connsiteY246" fmla="*/ 103802 h 311404"/>
                    <a:gd name="connsiteX247" fmla="*/ 336332 w 455759"/>
                    <a:gd name="connsiteY247" fmla="*/ 107522 h 311404"/>
                    <a:gd name="connsiteX248" fmla="*/ 335588 w 455759"/>
                    <a:gd name="connsiteY248" fmla="*/ 111243 h 311404"/>
                    <a:gd name="connsiteX249" fmla="*/ 334844 w 455759"/>
                    <a:gd name="connsiteY249" fmla="*/ 114963 h 311404"/>
                    <a:gd name="connsiteX250" fmla="*/ 334472 w 455759"/>
                    <a:gd name="connsiteY250" fmla="*/ 118684 h 311404"/>
                    <a:gd name="connsiteX251" fmla="*/ 334099 w 455759"/>
                    <a:gd name="connsiteY251" fmla="*/ 122404 h 311404"/>
                    <a:gd name="connsiteX252" fmla="*/ 333728 w 455759"/>
                    <a:gd name="connsiteY252" fmla="*/ 126124 h 311404"/>
                    <a:gd name="connsiteX253" fmla="*/ 333728 w 455759"/>
                    <a:gd name="connsiteY253" fmla="*/ 129473 h 311404"/>
                    <a:gd name="connsiteX254" fmla="*/ 333728 w 455759"/>
                    <a:gd name="connsiteY254" fmla="*/ 132821 h 311404"/>
                    <a:gd name="connsiteX255" fmla="*/ 333728 w 455759"/>
                    <a:gd name="connsiteY255" fmla="*/ 136170 h 311404"/>
                    <a:gd name="connsiteX256" fmla="*/ 319962 w 455759"/>
                    <a:gd name="connsiteY256" fmla="*/ 128357 h 311404"/>
                    <a:gd name="connsiteX257" fmla="*/ 319962 w 455759"/>
                    <a:gd name="connsiteY257" fmla="*/ 125008 h 311404"/>
                    <a:gd name="connsiteX258" fmla="*/ 319962 w 455759"/>
                    <a:gd name="connsiteY258" fmla="*/ 121660 h 311404"/>
                    <a:gd name="connsiteX259" fmla="*/ 319962 w 455759"/>
                    <a:gd name="connsiteY259" fmla="*/ 118311 h 311404"/>
                    <a:gd name="connsiteX260" fmla="*/ 320334 w 455759"/>
                    <a:gd name="connsiteY260" fmla="*/ 114591 h 311404"/>
                    <a:gd name="connsiteX261" fmla="*/ 320334 w 455759"/>
                    <a:gd name="connsiteY261" fmla="*/ 114591 h 311404"/>
                    <a:gd name="connsiteX262" fmla="*/ 120172 w 455759"/>
                    <a:gd name="connsiteY262" fmla="*/ 214672 h 311404"/>
                    <a:gd name="connsiteX263" fmla="*/ 119428 w 455759"/>
                    <a:gd name="connsiteY263" fmla="*/ 211696 h 311404"/>
                    <a:gd name="connsiteX264" fmla="*/ 118311 w 455759"/>
                    <a:gd name="connsiteY264" fmla="*/ 208719 h 311404"/>
                    <a:gd name="connsiteX265" fmla="*/ 117195 w 455759"/>
                    <a:gd name="connsiteY265" fmla="*/ 206115 h 311404"/>
                    <a:gd name="connsiteX266" fmla="*/ 116079 w 455759"/>
                    <a:gd name="connsiteY266" fmla="*/ 203511 h 311404"/>
                    <a:gd name="connsiteX267" fmla="*/ 114591 w 455759"/>
                    <a:gd name="connsiteY267" fmla="*/ 201278 h 311404"/>
                    <a:gd name="connsiteX268" fmla="*/ 113103 w 455759"/>
                    <a:gd name="connsiteY268" fmla="*/ 199046 h 311404"/>
                    <a:gd name="connsiteX269" fmla="*/ 111615 w 455759"/>
                    <a:gd name="connsiteY269" fmla="*/ 197186 h 311404"/>
                    <a:gd name="connsiteX270" fmla="*/ 109754 w 455759"/>
                    <a:gd name="connsiteY270" fmla="*/ 195325 h 311404"/>
                    <a:gd name="connsiteX271" fmla="*/ 107894 w 455759"/>
                    <a:gd name="connsiteY271" fmla="*/ 193465 h 311404"/>
                    <a:gd name="connsiteX272" fmla="*/ 106034 w 455759"/>
                    <a:gd name="connsiteY272" fmla="*/ 191977 h 311404"/>
                    <a:gd name="connsiteX273" fmla="*/ 104174 w 455759"/>
                    <a:gd name="connsiteY273" fmla="*/ 190489 h 311404"/>
                    <a:gd name="connsiteX274" fmla="*/ 117939 w 455759"/>
                    <a:gd name="connsiteY274" fmla="*/ 198302 h 311404"/>
                    <a:gd name="connsiteX275" fmla="*/ 119800 w 455759"/>
                    <a:gd name="connsiteY275" fmla="*/ 199790 h 311404"/>
                    <a:gd name="connsiteX276" fmla="*/ 121660 w 455759"/>
                    <a:gd name="connsiteY276" fmla="*/ 201278 h 311404"/>
                    <a:gd name="connsiteX277" fmla="*/ 123520 w 455759"/>
                    <a:gd name="connsiteY277" fmla="*/ 203138 h 311404"/>
                    <a:gd name="connsiteX278" fmla="*/ 125380 w 455759"/>
                    <a:gd name="connsiteY278" fmla="*/ 204999 h 311404"/>
                    <a:gd name="connsiteX279" fmla="*/ 126869 w 455759"/>
                    <a:gd name="connsiteY279" fmla="*/ 206859 h 311404"/>
                    <a:gd name="connsiteX280" fmla="*/ 128357 w 455759"/>
                    <a:gd name="connsiteY280" fmla="*/ 209091 h 311404"/>
                    <a:gd name="connsiteX281" fmla="*/ 129845 w 455759"/>
                    <a:gd name="connsiteY281" fmla="*/ 211323 h 311404"/>
                    <a:gd name="connsiteX282" fmla="*/ 130961 w 455759"/>
                    <a:gd name="connsiteY282" fmla="*/ 213928 h 311404"/>
                    <a:gd name="connsiteX283" fmla="*/ 132077 w 455759"/>
                    <a:gd name="connsiteY283" fmla="*/ 216532 h 311404"/>
                    <a:gd name="connsiteX284" fmla="*/ 133193 w 455759"/>
                    <a:gd name="connsiteY284" fmla="*/ 219509 h 311404"/>
                    <a:gd name="connsiteX285" fmla="*/ 133937 w 455759"/>
                    <a:gd name="connsiteY285" fmla="*/ 222485 h 311404"/>
                    <a:gd name="connsiteX286" fmla="*/ 134682 w 455759"/>
                    <a:gd name="connsiteY286" fmla="*/ 225089 h 311404"/>
                    <a:gd name="connsiteX287" fmla="*/ 135054 w 455759"/>
                    <a:gd name="connsiteY287" fmla="*/ 227694 h 311404"/>
                    <a:gd name="connsiteX288" fmla="*/ 135426 w 455759"/>
                    <a:gd name="connsiteY288" fmla="*/ 230298 h 311404"/>
                    <a:gd name="connsiteX289" fmla="*/ 135798 w 455759"/>
                    <a:gd name="connsiteY289" fmla="*/ 232902 h 311404"/>
                    <a:gd name="connsiteX290" fmla="*/ 136170 w 455759"/>
                    <a:gd name="connsiteY290" fmla="*/ 235507 h 311404"/>
                    <a:gd name="connsiteX291" fmla="*/ 136170 w 455759"/>
                    <a:gd name="connsiteY291" fmla="*/ 238111 h 311404"/>
                    <a:gd name="connsiteX292" fmla="*/ 136170 w 455759"/>
                    <a:gd name="connsiteY292" fmla="*/ 240715 h 311404"/>
                    <a:gd name="connsiteX293" fmla="*/ 136170 w 455759"/>
                    <a:gd name="connsiteY293" fmla="*/ 243692 h 311404"/>
                    <a:gd name="connsiteX294" fmla="*/ 122404 w 455759"/>
                    <a:gd name="connsiteY294" fmla="*/ 235879 h 311404"/>
                    <a:gd name="connsiteX295" fmla="*/ 122404 w 455759"/>
                    <a:gd name="connsiteY295" fmla="*/ 232902 h 311404"/>
                    <a:gd name="connsiteX296" fmla="*/ 122404 w 455759"/>
                    <a:gd name="connsiteY296" fmla="*/ 230298 h 311404"/>
                    <a:gd name="connsiteX297" fmla="*/ 122404 w 455759"/>
                    <a:gd name="connsiteY297" fmla="*/ 227694 h 311404"/>
                    <a:gd name="connsiteX298" fmla="*/ 122032 w 455759"/>
                    <a:gd name="connsiteY298" fmla="*/ 225089 h 311404"/>
                    <a:gd name="connsiteX299" fmla="*/ 121660 w 455759"/>
                    <a:gd name="connsiteY299" fmla="*/ 222485 h 311404"/>
                    <a:gd name="connsiteX300" fmla="*/ 121288 w 455759"/>
                    <a:gd name="connsiteY300" fmla="*/ 219881 h 311404"/>
                    <a:gd name="connsiteX301" fmla="*/ 120916 w 455759"/>
                    <a:gd name="connsiteY301" fmla="*/ 217276 h 311404"/>
                    <a:gd name="connsiteX302" fmla="*/ 120172 w 455759"/>
                    <a:gd name="connsiteY302" fmla="*/ 214672 h 3114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</a:cxnLst>
                  <a:rect l="l" t="t" r="r" b="b"/>
                  <a:pathLst>
                    <a:path w="455759" h="311404">
                      <a:moveTo>
                        <a:pt x="123520" y="187884"/>
                      </a:moveTo>
                      <a:lnTo>
                        <a:pt x="109754" y="180072"/>
                      </a:lnTo>
                      <a:lnTo>
                        <a:pt x="107522" y="178583"/>
                      </a:lnTo>
                      <a:lnTo>
                        <a:pt x="104918" y="177467"/>
                      </a:lnTo>
                      <a:lnTo>
                        <a:pt x="102313" y="176723"/>
                      </a:lnTo>
                      <a:lnTo>
                        <a:pt x="99709" y="175979"/>
                      </a:lnTo>
                      <a:lnTo>
                        <a:pt x="97105" y="175607"/>
                      </a:lnTo>
                      <a:lnTo>
                        <a:pt x="94500" y="175235"/>
                      </a:lnTo>
                      <a:lnTo>
                        <a:pt x="91524" y="175235"/>
                      </a:lnTo>
                      <a:lnTo>
                        <a:pt x="88547" y="175235"/>
                      </a:lnTo>
                      <a:lnTo>
                        <a:pt x="85571" y="175607"/>
                      </a:lnTo>
                      <a:lnTo>
                        <a:pt x="82595" y="175979"/>
                      </a:lnTo>
                      <a:lnTo>
                        <a:pt x="79618" y="176723"/>
                      </a:lnTo>
                      <a:lnTo>
                        <a:pt x="76642" y="177467"/>
                      </a:lnTo>
                      <a:lnTo>
                        <a:pt x="73666" y="178583"/>
                      </a:lnTo>
                      <a:lnTo>
                        <a:pt x="70689" y="180072"/>
                      </a:lnTo>
                      <a:lnTo>
                        <a:pt x="67341" y="181560"/>
                      </a:lnTo>
                      <a:lnTo>
                        <a:pt x="63992" y="183420"/>
                      </a:lnTo>
                      <a:lnTo>
                        <a:pt x="60644" y="185280"/>
                      </a:lnTo>
                      <a:lnTo>
                        <a:pt x="57296" y="187512"/>
                      </a:lnTo>
                      <a:lnTo>
                        <a:pt x="53947" y="189745"/>
                      </a:lnTo>
                      <a:lnTo>
                        <a:pt x="50599" y="192349"/>
                      </a:lnTo>
                      <a:lnTo>
                        <a:pt x="47250" y="195325"/>
                      </a:lnTo>
                      <a:lnTo>
                        <a:pt x="44646" y="197930"/>
                      </a:lnTo>
                      <a:lnTo>
                        <a:pt x="42041" y="200534"/>
                      </a:lnTo>
                      <a:lnTo>
                        <a:pt x="39437" y="203138"/>
                      </a:lnTo>
                      <a:lnTo>
                        <a:pt x="36833" y="206115"/>
                      </a:lnTo>
                      <a:lnTo>
                        <a:pt x="34229" y="209091"/>
                      </a:lnTo>
                      <a:lnTo>
                        <a:pt x="31996" y="212068"/>
                      </a:lnTo>
                      <a:lnTo>
                        <a:pt x="29764" y="215044"/>
                      </a:lnTo>
                      <a:lnTo>
                        <a:pt x="27532" y="218020"/>
                      </a:lnTo>
                      <a:lnTo>
                        <a:pt x="25299" y="221369"/>
                      </a:lnTo>
                      <a:lnTo>
                        <a:pt x="23067" y="224717"/>
                      </a:lnTo>
                      <a:lnTo>
                        <a:pt x="21207" y="228066"/>
                      </a:lnTo>
                      <a:lnTo>
                        <a:pt x="19347" y="231414"/>
                      </a:lnTo>
                      <a:lnTo>
                        <a:pt x="17486" y="234762"/>
                      </a:lnTo>
                      <a:lnTo>
                        <a:pt x="15626" y="238111"/>
                      </a:lnTo>
                      <a:lnTo>
                        <a:pt x="13766" y="241459"/>
                      </a:lnTo>
                      <a:lnTo>
                        <a:pt x="12278" y="245180"/>
                      </a:lnTo>
                      <a:lnTo>
                        <a:pt x="10789" y="248900"/>
                      </a:lnTo>
                      <a:lnTo>
                        <a:pt x="9301" y="252621"/>
                      </a:lnTo>
                      <a:lnTo>
                        <a:pt x="7813" y="256341"/>
                      </a:lnTo>
                      <a:lnTo>
                        <a:pt x="6697" y="260062"/>
                      </a:lnTo>
                      <a:lnTo>
                        <a:pt x="5581" y="263782"/>
                      </a:lnTo>
                      <a:lnTo>
                        <a:pt x="4465" y="267503"/>
                      </a:lnTo>
                      <a:lnTo>
                        <a:pt x="3349" y="271223"/>
                      </a:lnTo>
                      <a:lnTo>
                        <a:pt x="2604" y="274944"/>
                      </a:lnTo>
                      <a:lnTo>
                        <a:pt x="1860" y="278664"/>
                      </a:lnTo>
                      <a:lnTo>
                        <a:pt x="1116" y="282385"/>
                      </a:lnTo>
                      <a:lnTo>
                        <a:pt x="744" y="286105"/>
                      </a:lnTo>
                      <a:lnTo>
                        <a:pt x="372" y="289826"/>
                      </a:lnTo>
                      <a:lnTo>
                        <a:pt x="0" y="293546"/>
                      </a:lnTo>
                      <a:lnTo>
                        <a:pt x="0" y="296895"/>
                      </a:lnTo>
                      <a:lnTo>
                        <a:pt x="0" y="300243"/>
                      </a:lnTo>
                      <a:lnTo>
                        <a:pt x="0" y="303591"/>
                      </a:lnTo>
                      <a:lnTo>
                        <a:pt x="13766" y="311405"/>
                      </a:lnTo>
                      <a:lnTo>
                        <a:pt x="13766" y="308056"/>
                      </a:lnTo>
                      <a:lnTo>
                        <a:pt x="13766" y="304708"/>
                      </a:lnTo>
                      <a:lnTo>
                        <a:pt x="14138" y="301359"/>
                      </a:lnTo>
                      <a:lnTo>
                        <a:pt x="14510" y="297639"/>
                      </a:lnTo>
                      <a:lnTo>
                        <a:pt x="14882" y="293918"/>
                      </a:lnTo>
                      <a:lnTo>
                        <a:pt x="15254" y="290198"/>
                      </a:lnTo>
                      <a:lnTo>
                        <a:pt x="15998" y="286477"/>
                      </a:lnTo>
                      <a:lnTo>
                        <a:pt x="16742" y="282757"/>
                      </a:lnTo>
                      <a:lnTo>
                        <a:pt x="17486" y="279036"/>
                      </a:lnTo>
                      <a:lnTo>
                        <a:pt x="18602" y="275316"/>
                      </a:lnTo>
                      <a:lnTo>
                        <a:pt x="19719" y="271595"/>
                      </a:lnTo>
                      <a:lnTo>
                        <a:pt x="20835" y="267875"/>
                      </a:lnTo>
                      <a:lnTo>
                        <a:pt x="21951" y="264154"/>
                      </a:lnTo>
                      <a:lnTo>
                        <a:pt x="23439" y="260434"/>
                      </a:lnTo>
                      <a:lnTo>
                        <a:pt x="24927" y="256713"/>
                      </a:lnTo>
                      <a:lnTo>
                        <a:pt x="26416" y="252993"/>
                      </a:lnTo>
                      <a:lnTo>
                        <a:pt x="27904" y="249272"/>
                      </a:lnTo>
                      <a:lnTo>
                        <a:pt x="29764" y="245924"/>
                      </a:lnTo>
                      <a:lnTo>
                        <a:pt x="31624" y="242576"/>
                      </a:lnTo>
                      <a:lnTo>
                        <a:pt x="33484" y="239227"/>
                      </a:lnTo>
                      <a:lnTo>
                        <a:pt x="35345" y="235879"/>
                      </a:lnTo>
                      <a:lnTo>
                        <a:pt x="37205" y="232530"/>
                      </a:lnTo>
                      <a:lnTo>
                        <a:pt x="39437" y="229182"/>
                      </a:lnTo>
                      <a:lnTo>
                        <a:pt x="41669" y="225833"/>
                      </a:lnTo>
                      <a:lnTo>
                        <a:pt x="43902" y="222857"/>
                      </a:lnTo>
                      <a:lnTo>
                        <a:pt x="46134" y="219881"/>
                      </a:lnTo>
                      <a:lnTo>
                        <a:pt x="48366" y="216904"/>
                      </a:lnTo>
                      <a:lnTo>
                        <a:pt x="50971" y="213928"/>
                      </a:lnTo>
                      <a:lnTo>
                        <a:pt x="53575" y="210951"/>
                      </a:lnTo>
                      <a:lnTo>
                        <a:pt x="56179" y="208347"/>
                      </a:lnTo>
                      <a:lnTo>
                        <a:pt x="58784" y="205743"/>
                      </a:lnTo>
                      <a:lnTo>
                        <a:pt x="61388" y="203138"/>
                      </a:lnTo>
                      <a:lnTo>
                        <a:pt x="64737" y="200162"/>
                      </a:lnTo>
                      <a:lnTo>
                        <a:pt x="68085" y="197558"/>
                      </a:lnTo>
                      <a:lnTo>
                        <a:pt x="71433" y="195325"/>
                      </a:lnTo>
                      <a:lnTo>
                        <a:pt x="74782" y="193093"/>
                      </a:lnTo>
                      <a:lnTo>
                        <a:pt x="78130" y="191233"/>
                      </a:lnTo>
                      <a:lnTo>
                        <a:pt x="81479" y="189373"/>
                      </a:lnTo>
                      <a:lnTo>
                        <a:pt x="84827" y="187884"/>
                      </a:lnTo>
                      <a:lnTo>
                        <a:pt x="87804" y="186396"/>
                      </a:lnTo>
                      <a:lnTo>
                        <a:pt x="90780" y="185280"/>
                      </a:lnTo>
                      <a:lnTo>
                        <a:pt x="93756" y="184536"/>
                      </a:lnTo>
                      <a:lnTo>
                        <a:pt x="96733" y="183792"/>
                      </a:lnTo>
                      <a:lnTo>
                        <a:pt x="99709" y="183420"/>
                      </a:lnTo>
                      <a:lnTo>
                        <a:pt x="102686" y="183048"/>
                      </a:lnTo>
                      <a:lnTo>
                        <a:pt x="105662" y="183048"/>
                      </a:lnTo>
                      <a:lnTo>
                        <a:pt x="108638" y="183048"/>
                      </a:lnTo>
                      <a:lnTo>
                        <a:pt x="111243" y="183420"/>
                      </a:lnTo>
                      <a:lnTo>
                        <a:pt x="113847" y="183792"/>
                      </a:lnTo>
                      <a:lnTo>
                        <a:pt x="116451" y="184536"/>
                      </a:lnTo>
                      <a:lnTo>
                        <a:pt x="119056" y="185280"/>
                      </a:lnTo>
                      <a:lnTo>
                        <a:pt x="121660" y="186396"/>
                      </a:lnTo>
                      <a:lnTo>
                        <a:pt x="123520" y="187884"/>
                      </a:lnTo>
                      <a:lnTo>
                        <a:pt x="123520" y="187884"/>
                      </a:lnTo>
                      <a:close/>
                      <a:moveTo>
                        <a:pt x="439761" y="40181"/>
                      </a:moveTo>
                      <a:lnTo>
                        <a:pt x="440505" y="42786"/>
                      </a:lnTo>
                      <a:lnTo>
                        <a:pt x="440877" y="45390"/>
                      </a:lnTo>
                      <a:lnTo>
                        <a:pt x="441250" y="47994"/>
                      </a:lnTo>
                      <a:lnTo>
                        <a:pt x="441622" y="50598"/>
                      </a:lnTo>
                      <a:lnTo>
                        <a:pt x="441994" y="53203"/>
                      </a:lnTo>
                      <a:lnTo>
                        <a:pt x="441994" y="55807"/>
                      </a:lnTo>
                      <a:lnTo>
                        <a:pt x="441994" y="58412"/>
                      </a:lnTo>
                      <a:lnTo>
                        <a:pt x="441994" y="61388"/>
                      </a:lnTo>
                      <a:lnTo>
                        <a:pt x="455759" y="69201"/>
                      </a:lnTo>
                      <a:lnTo>
                        <a:pt x="455759" y="66225"/>
                      </a:lnTo>
                      <a:lnTo>
                        <a:pt x="455759" y="63620"/>
                      </a:lnTo>
                      <a:lnTo>
                        <a:pt x="455759" y="61016"/>
                      </a:lnTo>
                      <a:lnTo>
                        <a:pt x="455387" y="58412"/>
                      </a:lnTo>
                      <a:lnTo>
                        <a:pt x="455015" y="55807"/>
                      </a:lnTo>
                      <a:lnTo>
                        <a:pt x="454643" y="53203"/>
                      </a:lnTo>
                      <a:lnTo>
                        <a:pt x="454271" y="50598"/>
                      </a:lnTo>
                      <a:lnTo>
                        <a:pt x="453527" y="47994"/>
                      </a:lnTo>
                      <a:lnTo>
                        <a:pt x="452783" y="45018"/>
                      </a:lnTo>
                      <a:lnTo>
                        <a:pt x="451667" y="42041"/>
                      </a:lnTo>
                      <a:lnTo>
                        <a:pt x="450551" y="39437"/>
                      </a:lnTo>
                      <a:lnTo>
                        <a:pt x="449435" y="36833"/>
                      </a:lnTo>
                      <a:lnTo>
                        <a:pt x="447946" y="34600"/>
                      </a:lnTo>
                      <a:lnTo>
                        <a:pt x="446458" y="32368"/>
                      </a:lnTo>
                      <a:lnTo>
                        <a:pt x="444970" y="30508"/>
                      </a:lnTo>
                      <a:lnTo>
                        <a:pt x="443110" y="28648"/>
                      </a:lnTo>
                      <a:lnTo>
                        <a:pt x="441250" y="26788"/>
                      </a:lnTo>
                      <a:lnTo>
                        <a:pt x="439389" y="25299"/>
                      </a:lnTo>
                      <a:lnTo>
                        <a:pt x="437529" y="23811"/>
                      </a:lnTo>
                      <a:lnTo>
                        <a:pt x="435297" y="22695"/>
                      </a:lnTo>
                      <a:lnTo>
                        <a:pt x="421531" y="14882"/>
                      </a:lnTo>
                      <a:lnTo>
                        <a:pt x="423763" y="15998"/>
                      </a:lnTo>
                      <a:lnTo>
                        <a:pt x="425624" y="17486"/>
                      </a:lnTo>
                      <a:lnTo>
                        <a:pt x="427484" y="18974"/>
                      </a:lnTo>
                      <a:lnTo>
                        <a:pt x="429344" y="20835"/>
                      </a:lnTo>
                      <a:lnTo>
                        <a:pt x="431204" y="22695"/>
                      </a:lnTo>
                      <a:lnTo>
                        <a:pt x="432692" y="24555"/>
                      </a:lnTo>
                      <a:lnTo>
                        <a:pt x="434181" y="26788"/>
                      </a:lnTo>
                      <a:lnTo>
                        <a:pt x="435669" y="29020"/>
                      </a:lnTo>
                      <a:lnTo>
                        <a:pt x="436785" y="31624"/>
                      </a:lnTo>
                      <a:lnTo>
                        <a:pt x="437901" y="34228"/>
                      </a:lnTo>
                      <a:lnTo>
                        <a:pt x="439017" y="37205"/>
                      </a:lnTo>
                      <a:lnTo>
                        <a:pt x="439761" y="40181"/>
                      </a:lnTo>
                      <a:lnTo>
                        <a:pt x="439761" y="40181"/>
                      </a:lnTo>
                      <a:close/>
                      <a:moveTo>
                        <a:pt x="320334" y="114591"/>
                      </a:moveTo>
                      <a:lnTo>
                        <a:pt x="320706" y="110870"/>
                      </a:lnTo>
                      <a:lnTo>
                        <a:pt x="321078" y="107150"/>
                      </a:lnTo>
                      <a:lnTo>
                        <a:pt x="321822" y="103429"/>
                      </a:lnTo>
                      <a:lnTo>
                        <a:pt x="322566" y="99709"/>
                      </a:lnTo>
                      <a:lnTo>
                        <a:pt x="323310" y="95988"/>
                      </a:lnTo>
                      <a:lnTo>
                        <a:pt x="324426" y="92268"/>
                      </a:lnTo>
                      <a:lnTo>
                        <a:pt x="325542" y="88547"/>
                      </a:lnTo>
                      <a:lnTo>
                        <a:pt x="326659" y="84827"/>
                      </a:lnTo>
                      <a:lnTo>
                        <a:pt x="327775" y="81107"/>
                      </a:lnTo>
                      <a:lnTo>
                        <a:pt x="329263" y="77386"/>
                      </a:lnTo>
                      <a:lnTo>
                        <a:pt x="330751" y="73666"/>
                      </a:lnTo>
                      <a:lnTo>
                        <a:pt x="332239" y="69945"/>
                      </a:lnTo>
                      <a:lnTo>
                        <a:pt x="333728" y="66225"/>
                      </a:lnTo>
                      <a:lnTo>
                        <a:pt x="335588" y="62876"/>
                      </a:lnTo>
                      <a:lnTo>
                        <a:pt x="337448" y="59528"/>
                      </a:lnTo>
                      <a:lnTo>
                        <a:pt x="339308" y="56179"/>
                      </a:lnTo>
                      <a:lnTo>
                        <a:pt x="341168" y="52831"/>
                      </a:lnTo>
                      <a:lnTo>
                        <a:pt x="343029" y="49482"/>
                      </a:lnTo>
                      <a:lnTo>
                        <a:pt x="345261" y="46134"/>
                      </a:lnTo>
                      <a:lnTo>
                        <a:pt x="347493" y="42786"/>
                      </a:lnTo>
                      <a:lnTo>
                        <a:pt x="349726" y="39809"/>
                      </a:lnTo>
                      <a:lnTo>
                        <a:pt x="351958" y="36833"/>
                      </a:lnTo>
                      <a:lnTo>
                        <a:pt x="354190" y="33856"/>
                      </a:lnTo>
                      <a:lnTo>
                        <a:pt x="356795" y="30880"/>
                      </a:lnTo>
                      <a:lnTo>
                        <a:pt x="359399" y="27904"/>
                      </a:lnTo>
                      <a:lnTo>
                        <a:pt x="362003" y="25299"/>
                      </a:lnTo>
                      <a:lnTo>
                        <a:pt x="364608" y="22695"/>
                      </a:lnTo>
                      <a:lnTo>
                        <a:pt x="367212" y="20091"/>
                      </a:lnTo>
                      <a:lnTo>
                        <a:pt x="370560" y="17114"/>
                      </a:lnTo>
                      <a:lnTo>
                        <a:pt x="373909" y="14510"/>
                      </a:lnTo>
                      <a:lnTo>
                        <a:pt x="377257" y="12278"/>
                      </a:lnTo>
                      <a:lnTo>
                        <a:pt x="380606" y="10045"/>
                      </a:lnTo>
                      <a:lnTo>
                        <a:pt x="383954" y="8185"/>
                      </a:lnTo>
                      <a:lnTo>
                        <a:pt x="387303" y="6325"/>
                      </a:lnTo>
                      <a:lnTo>
                        <a:pt x="390651" y="4837"/>
                      </a:lnTo>
                      <a:lnTo>
                        <a:pt x="393999" y="3349"/>
                      </a:lnTo>
                      <a:lnTo>
                        <a:pt x="396976" y="2232"/>
                      </a:lnTo>
                      <a:lnTo>
                        <a:pt x="399952" y="1488"/>
                      </a:lnTo>
                      <a:lnTo>
                        <a:pt x="402928" y="744"/>
                      </a:lnTo>
                      <a:lnTo>
                        <a:pt x="405905" y="372"/>
                      </a:lnTo>
                      <a:lnTo>
                        <a:pt x="408881" y="0"/>
                      </a:lnTo>
                      <a:lnTo>
                        <a:pt x="411858" y="0"/>
                      </a:lnTo>
                      <a:lnTo>
                        <a:pt x="414834" y="0"/>
                      </a:lnTo>
                      <a:lnTo>
                        <a:pt x="417438" y="372"/>
                      </a:lnTo>
                      <a:lnTo>
                        <a:pt x="420043" y="744"/>
                      </a:lnTo>
                      <a:lnTo>
                        <a:pt x="422647" y="1488"/>
                      </a:lnTo>
                      <a:lnTo>
                        <a:pt x="425251" y="2604"/>
                      </a:lnTo>
                      <a:lnTo>
                        <a:pt x="427856" y="3720"/>
                      </a:lnTo>
                      <a:lnTo>
                        <a:pt x="441622" y="11533"/>
                      </a:lnTo>
                      <a:lnTo>
                        <a:pt x="439017" y="10417"/>
                      </a:lnTo>
                      <a:lnTo>
                        <a:pt x="436413" y="9301"/>
                      </a:lnTo>
                      <a:lnTo>
                        <a:pt x="433809" y="8557"/>
                      </a:lnTo>
                      <a:lnTo>
                        <a:pt x="431204" y="8185"/>
                      </a:lnTo>
                      <a:lnTo>
                        <a:pt x="428600" y="7813"/>
                      </a:lnTo>
                      <a:lnTo>
                        <a:pt x="425624" y="7813"/>
                      </a:lnTo>
                      <a:lnTo>
                        <a:pt x="422647" y="7813"/>
                      </a:lnTo>
                      <a:lnTo>
                        <a:pt x="419671" y="8185"/>
                      </a:lnTo>
                      <a:lnTo>
                        <a:pt x="416694" y="8557"/>
                      </a:lnTo>
                      <a:lnTo>
                        <a:pt x="413718" y="9301"/>
                      </a:lnTo>
                      <a:lnTo>
                        <a:pt x="410742" y="10045"/>
                      </a:lnTo>
                      <a:lnTo>
                        <a:pt x="407765" y="11161"/>
                      </a:lnTo>
                      <a:lnTo>
                        <a:pt x="404417" y="12650"/>
                      </a:lnTo>
                      <a:lnTo>
                        <a:pt x="401068" y="14138"/>
                      </a:lnTo>
                      <a:lnTo>
                        <a:pt x="397720" y="15998"/>
                      </a:lnTo>
                      <a:lnTo>
                        <a:pt x="394371" y="17858"/>
                      </a:lnTo>
                      <a:lnTo>
                        <a:pt x="391023" y="20091"/>
                      </a:lnTo>
                      <a:lnTo>
                        <a:pt x="387675" y="22323"/>
                      </a:lnTo>
                      <a:lnTo>
                        <a:pt x="384326" y="24927"/>
                      </a:lnTo>
                      <a:lnTo>
                        <a:pt x="380978" y="27904"/>
                      </a:lnTo>
                      <a:lnTo>
                        <a:pt x="378373" y="30508"/>
                      </a:lnTo>
                      <a:lnTo>
                        <a:pt x="375769" y="33112"/>
                      </a:lnTo>
                      <a:lnTo>
                        <a:pt x="373165" y="35717"/>
                      </a:lnTo>
                      <a:lnTo>
                        <a:pt x="370560" y="38693"/>
                      </a:lnTo>
                      <a:lnTo>
                        <a:pt x="367956" y="41669"/>
                      </a:lnTo>
                      <a:lnTo>
                        <a:pt x="365724" y="44646"/>
                      </a:lnTo>
                      <a:lnTo>
                        <a:pt x="363491" y="47622"/>
                      </a:lnTo>
                      <a:lnTo>
                        <a:pt x="361259" y="50598"/>
                      </a:lnTo>
                      <a:lnTo>
                        <a:pt x="359027" y="53947"/>
                      </a:lnTo>
                      <a:lnTo>
                        <a:pt x="356795" y="57296"/>
                      </a:lnTo>
                      <a:lnTo>
                        <a:pt x="354934" y="60644"/>
                      </a:lnTo>
                      <a:lnTo>
                        <a:pt x="353074" y="63992"/>
                      </a:lnTo>
                      <a:lnTo>
                        <a:pt x="351214" y="67341"/>
                      </a:lnTo>
                      <a:lnTo>
                        <a:pt x="349354" y="70689"/>
                      </a:lnTo>
                      <a:lnTo>
                        <a:pt x="347493" y="74038"/>
                      </a:lnTo>
                      <a:lnTo>
                        <a:pt x="346005" y="77758"/>
                      </a:lnTo>
                      <a:lnTo>
                        <a:pt x="344517" y="81479"/>
                      </a:lnTo>
                      <a:lnTo>
                        <a:pt x="343029" y="85199"/>
                      </a:lnTo>
                      <a:lnTo>
                        <a:pt x="341540" y="88920"/>
                      </a:lnTo>
                      <a:lnTo>
                        <a:pt x="340424" y="92640"/>
                      </a:lnTo>
                      <a:lnTo>
                        <a:pt x="339308" y="96361"/>
                      </a:lnTo>
                      <a:lnTo>
                        <a:pt x="338192" y="100081"/>
                      </a:lnTo>
                      <a:lnTo>
                        <a:pt x="337076" y="103802"/>
                      </a:lnTo>
                      <a:lnTo>
                        <a:pt x="336332" y="107522"/>
                      </a:lnTo>
                      <a:lnTo>
                        <a:pt x="335588" y="111243"/>
                      </a:lnTo>
                      <a:lnTo>
                        <a:pt x="334844" y="114963"/>
                      </a:lnTo>
                      <a:lnTo>
                        <a:pt x="334472" y="118684"/>
                      </a:lnTo>
                      <a:lnTo>
                        <a:pt x="334099" y="122404"/>
                      </a:lnTo>
                      <a:lnTo>
                        <a:pt x="333728" y="126124"/>
                      </a:lnTo>
                      <a:lnTo>
                        <a:pt x="333728" y="129473"/>
                      </a:lnTo>
                      <a:lnTo>
                        <a:pt x="333728" y="132821"/>
                      </a:lnTo>
                      <a:lnTo>
                        <a:pt x="333728" y="136170"/>
                      </a:lnTo>
                      <a:lnTo>
                        <a:pt x="319962" y="128357"/>
                      </a:lnTo>
                      <a:lnTo>
                        <a:pt x="319962" y="125008"/>
                      </a:lnTo>
                      <a:lnTo>
                        <a:pt x="319962" y="121660"/>
                      </a:lnTo>
                      <a:lnTo>
                        <a:pt x="319962" y="118311"/>
                      </a:lnTo>
                      <a:lnTo>
                        <a:pt x="320334" y="114591"/>
                      </a:lnTo>
                      <a:lnTo>
                        <a:pt x="320334" y="114591"/>
                      </a:lnTo>
                      <a:close/>
                      <a:moveTo>
                        <a:pt x="120172" y="214672"/>
                      </a:moveTo>
                      <a:lnTo>
                        <a:pt x="119428" y="211696"/>
                      </a:lnTo>
                      <a:lnTo>
                        <a:pt x="118311" y="208719"/>
                      </a:lnTo>
                      <a:lnTo>
                        <a:pt x="117195" y="206115"/>
                      </a:lnTo>
                      <a:lnTo>
                        <a:pt x="116079" y="203511"/>
                      </a:lnTo>
                      <a:lnTo>
                        <a:pt x="114591" y="201278"/>
                      </a:lnTo>
                      <a:lnTo>
                        <a:pt x="113103" y="199046"/>
                      </a:lnTo>
                      <a:lnTo>
                        <a:pt x="111615" y="197186"/>
                      </a:lnTo>
                      <a:lnTo>
                        <a:pt x="109754" y="195325"/>
                      </a:lnTo>
                      <a:lnTo>
                        <a:pt x="107894" y="193465"/>
                      </a:lnTo>
                      <a:lnTo>
                        <a:pt x="106034" y="191977"/>
                      </a:lnTo>
                      <a:lnTo>
                        <a:pt x="104174" y="190489"/>
                      </a:lnTo>
                      <a:lnTo>
                        <a:pt x="117939" y="198302"/>
                      </a:lnTo>
                      <a:lnTo>
                        <a:pt x="119800" y="199790"/>
                      </a:lnTo>
                      <a:lnTo>
                        <a:pt x="121660" y="201278"/>
                      </a:lnTo>
                      <a:lnTo>
                        <a:pt x="123520" y="203138"/>
                      </a:lnTo>
                      <a:lnTo>
                        <a:pt x="125380" y="204999"/>
                      </a:lnTo>
                      <a:lnTo>
                        <a:pt x="126869" y="206859"/>
                      </a:lnTo>
                      <a:lnTo>
                        <a:pt x="128357" y="209091"/>
                      </a:lnTo>
                      <a:lnTo>
                        <a:pt x="129845" y="211323"/>
                      </a:lnTo>
                      <a:lnTo>
                        <a:pt x="130961" y="213928"/>
                      </a:lnTo>
                      <a:lnTo>
                        <a:pt x="132077" y="216532"/>
                      </a:lnTo>
                      <a:lnTo>
                        <a:pt x="133193" y="219509"/>
                      </a:lnTo>
                      <a:lnTo>
                        <a:pt x="133937" y="222485"/>
                      </a:lnTo>
                      <a:lnTo>
                        <a:pt x="134682" y="225089"/>
                      </a:lnTo>
                      <a:lnTo>
                        <a:pt x="135054" y="227694"/>
                      </a:lnTo>
                      <a:lnTo>
                        <a:pt x="135426" y="230298"/>
                      </a:lnTo>
                      <a:lnTo>
                        <a:pt x="135798" y="232902"/>
                      </a:lnTo>
                      <a:lnTo>
                        <a:pt x="136170" y="235507"/>
                      </a:lnTo>
                      <a:lnTo>
                        <a:pt x="136170" y="238111"/>
                      </a:lnTo>
                      <a:lnTo>
                        <a:pt x="136170" y="240715"/>
                      </a:lnTo>
                      <a:lnTo>
                        <a:pt x="136170" y="243692"/>
                      </a:lnTo>
                      <a:lnTo>
                        <a:pt x="122404" y="235879"/>
                      </a:lnTo>
                      <a:lnTo>
                        <a:pt x="122404" y="232902"/>
                      </a:lnTo>
                      <a:lnTo>
                        <a:pt x="122404" y="230298"/>
                      </a:lnTo>
                      <a:lnTo>
                        <a:pt x="122404" y="227694"/>
                      </a:lnTo>
                      <a:lnTo>
                        <a:pt x="122032" y="225089"/>
                      </a:lnTo>
                      <a:lnTo>
                        <a:pt x="121660" y="222485"/>
                      </a:lnTo>
                      <a:lnTo>
                        <a:pt x="121288" y="219881"/>
                      </a:lnTo>
                      <a:lnTo>
                        <a:pt x="120916" y="217276"/>
                      </a:lnTo>
                      <a:lnTo>
                        <a:pt x="120172" y="214672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883" name="Freeform: Shape 2882">
                  <a:extLst>
                    <a:ext uri="{FF2B5EF4-FFF2-40B4-BE49-F238E27FC236}">
                      <a16:creationId xmlns:a16="http://schemas.microsoft.com/office/drawing/2014/main" id="{85B2BF43-E4F3-4858-8533-0CDFFD29D70B}"/>
                    </a:ext>
                  </a:extLst>
                </p:cNvPr>
                <p:cNvSpPr/>
                <p:nvPr/>
              </p:nvSpPr>
              <p:spPr>
                <a:xfrm>
                  <a:off x="6356387" y="4138747"/>
                  <a:ext cx="449944" cy="301852"/>
                </a:xfrm>
                <a:custGeom>
                  <a:avLst/>
                  <a:gdLst>
                    <a:gd name="connsiteX0" fmla="*/ 130264 w 449944"/>
                    <a:gd name="connsiteY0" fmla="*/ 230791 h 301852"/>
                    <a:gd name="connsiteX1" fmla="*/ 127659 w 449944"/>
                    <a:gd name="connsiteY1" fmla="*/ 206608 h 301852"/>
                    <a:gd name="connsiteX2" fmla="*/ 47297 w 449944"/>
                    <a:gd name="connsiteY2" fmla="*/ 194330 h 301852"/>
                    <a:gd name="connsiteX3" fmla="*/ 47 w 449944"/>
                    <a:gd name="connsiteY3" fmla="*/ 301853 h 301852"/>
                    <a:gd name="connsiteX4" fmla="*/ 7860 w 449944"/>
                    <a:gd name="connsiteY4" fmla="*/ 297388 h 301852"/>
                    <a:gd name="connsiteX5" fmla="*/ 49157 w 449944"/>
                    <a:gd name="connsiteY5" fmla="*/ 202516 h 301852"/>
                    <a:gd name="connsiteX6" fmla="*/ 119846 w 449944"/>
                    <a:gd name="connsiteY6" fmla="*/ 213677 h 301852"/>
                    <a:gd name="connsiteX7" fmla="*/ 122079 w 449944"/>
                    <a:gd name="connsiteY7" fmla="*/ 234884 h 301852"/>
                    <a:gd name="connsiteX8" fmla="*/ 130264 w 449944"/>
                    <a:gd name="connsiteY8" fmla="*/ 230791 h 301852"/>
                    <a:gd name="connsiteX9" fmla="*/ 130264 w 449944"/>
                    <a:gd name="connsiteY9" fmla="*/ 230791 h 301852"/>
                    <a:gd name="connsiteX10" fmla="*/ 449853 w 449944"/>
                    <a:gd name="connsiteY10" fmla="*/ 56673 h 301852"/>
                    <a:gd name="connsiteX11" fmla="*/ 447249 w 449944"/>
                    <a:gd name="connsiteY11" fmla="*/ 32861 h 301852"/>
                    <a:gd name="connsiteX12" fmla="*/ 366886 w 449944"/>
                    <a:gd name="connsiteY12" fmla="*/ 20212 h 301852"/>
                    <a:gd name="connsiteX13" fmla="*/ 319636 w 449944"/>
                    <a:gd name="connsiteY13" fmla="*/ 127734 h 301852"/>
                    <a:gd name="connsiteX14" fmla="*/ 327449 w 449944"/>
                    <a:gd name="connsiteY14" fmla="*/ 123269 h 301852"/>
                    <a:gd name="connsiteX15" fmla="*/ 368747 w 449944"/>
                    <a:gd name="connsiteY15" fmla="*/ 28397 h 301852"/>
                    <a:gd name="connsiteX16" fmla="*/ 439436 w 449944"/>
                    <a:gd name="connsiteY16" fmla="*/ 39186 h 301852"/>
                    <a:gd name="connsiteX17" fmla="*/ 441668 w 449944"/>
                    <a:gd name="connsiteY17" fmla="*/ 60765 h 301852"/>
                    <a:gd name="connsiteX18" fmla="*/ 449853 w 449944"/>
                    <a:gd name="connsiteY18" fmla="*/ 56673 h 3018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449944" h="301852">
                      <a:moveTo>
                        <a:pt x="130264" y="230791"/>
                      </a:moveTo>
                      <a:cubicBezTo>
                        <a:pt x="130636" y="222234"/>
                        <a:pt x="129892" y="214049"/>
                        <a:pt x="127659" y="206608"/>
                      </a:cubicBezTo>
                      <a:cubicBezTo>
                        <a:pt x="117986" y="168659"/>
                        <a:pt x="81897" y="163078"/>
                        <a:pt x="47297" y="194330"/>
                      </a:cubicBezTo>
                      <a:cubicBezTo>
                        <a:pt x="17905" y="220746"/>
                        <a:pt x="-1069" y="265764"/>
                        <a:pt x="47" y="301853"/>
                      </a:cubicBezTo>
                      <a:cubicBezTo>
                        <a:pt x="2651" y="300364"/>
                        <a:pt x="5255" y="298876"/>
                        <a:pt x="7860" y="297388"/>
                      </a:cubicBezTo>
                      <a:cubicBezTo>
                        <a:pt x="6744" y="265392"/>
                        <a:pt x="23486" y="225955"/>
                        <a:pt x="49157" y="202516"/>
                      </a:cubicBezTo>
                      <a:cubicBezTo>
                        <a:pt x="79665" y="174984"/>
                        <a:pt x="110917" y="180193"/>
                        <a:pt x="119846" y="213677"/>
                      </a:cubicBezTo>
                      <a:cubicBezTo>
                        <a:pt x="121707" y="220374"/>
                        <a:pt x="122079" y="227443"/>
                        <a:pt x="122079" y="234884"/>
                      </a:cubicBezTo>
                      <a:cubicBezTo>
                        <a:pt x="125055" y="233767"/>
                        <a:pt x="127659" y="232651"/>
                        <a:pt x="130264" y="230791"/>
                      </a:cubicBezTo>
                      <a:lnTo>
                        <a:pt x="130264" y="230791"/>
                      </a:lnTo>
                      <a:close/>
                      <a:moveTo>
                        <a:pt x="449853" y="56673"/>
                      </a:moveTo>
                      <a:cubicBezTo>
                        <a:pt x="450225" y="48487"/>
                        <a:pt x="449481" y="40302"/>
                        <a:pt x="447249" y="32861"/>
                      </a:cubicBezTo>
                      <a:cubicBezTo>
                        <a:pt x="437576" y="-5460"/>
                        <a:pt x="401487" y="-11040"/>
                        <a:pt x="366886" y="20212"/>
                      </a:cubicBezTo>
                      <a:cubicBezTo>
                        <a:pt x="337495" y="46999"/>
                        <a:pt x="318520" y="91645"/>
                        <a:pt x="319636" y="127734"/>
                      </a:cubicBezTo>
                      <a:cubicBezTo>
                        <a:pt x="322241" y="126246"/>
                        <a:pt x="324845" y="124757"/>
                        <a:pt x="327449" y="123269"/>
                      </a:cubicBezTo>
                      <a:cubicBezTo>
                        <a:pt x="326333" y="91273"/>
                        <a:pt x="343075" y="51836"/>
                        <a:pt x="368747" y="28397"/>
                      </a:cubicBezTo>
                      <a:cubicBezTo>
                        <a:pt x="399255" y="865"/>
                        <a:pt x="430507" y="5702"/>
                        <a:pt x="439436" y="39186"/>
                      </a:cubicBezTo>
                      <a:cubicBezTo>
                        <a:pt x="441296" y="45883"/>
                        <a:pt x="441668" y="53324"/>
                        <a:pt x="441668" y="60765"/>
                      </a:cubicBezTo>
                      <a:cubicBezTo>
                        <a:pt x="444645" y="59277"/>
                        <a:pt x="447249" y="58161"/>
                        <a:pt x="449853" y="56673"/>
                      </a:cubicBezTo>
                      <a:close/>
                    </a:path>
                  </a:pathLst>
                </a:custGeom>
                <a:solidFill>
                  <a:srgbClr val="5E5F5F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884" name="Freeform: Shape 2883">
                  <a:extLst>
                    <a:ext uri="{FF2B5EF4-FFF2-40B4-BE49-F238E27FC236}">
                      <a16:creationId xmlns:a16="http://schemas.microsoft.com/office/drawing/2014/main" id="{A827BCFB-A131-4029-972F-5DC97044C84D}"/>
                    </a:ext>
                  </a:extLst>
                </p:cNvPr>
                <p:cNvSpPr/>
                <p:nvPr/>
              </p:nvSpPr>
              <p:spPr>
                <a:xfrm>
                  <a:off x="6705008" y="4183840"/>
                  <a:ext cx="57737" cy="79337"/>
                </a:xfrm>
                <a:custGeom>
                  <a:avLst/>
                  <a:gdLst>
                    <a:gd name="connsiteX0" fmla="*/ 36868 w 57737"/>
                    <a:gd name="connsiteY0" fmla="*/ 70363 h 79337"/>
                    <a:gd name="connsiteX1" fmla="*/ 56587 w 57737"/>
                    <a:gd name="connsiteY1" fmla="*/ 14555 h 79337"/>
                    <a:gd name="connsiteX2" fmla="*/ 20870 w 57737"/>
                    <a:gd name="connsiteY2" fmla="*/ 8975 h 79337"/>
                    <a:gd name="connsiteX3" fmla="*/ 1151 w 57737"/>
                    <a:gd name="connsiteY3" fmla="*/ 64782 h 79337"/>
                    <a:gd name="connsiteX4" fmla="*/ 36868 w 57737"/>
                    <a:gd name="connsiteY4" fmla="*/ 70363 h 79337"/>
                    <a:gd name="connsiteX5" fmla="*/ 36868 w 57737"/>
                    <a:gd name="connsiteY5" fmla="*/ 70363 h 79337"/>
                    <a:gd name="connsiteX6" fmla="*/ 33520 w 57737"/>
                    <a:gd name="connsiteY6" fmla="*/ 57341 h 79337"/>
                    <a:gd name="connsiteX7" fmla="*/ 13429 w 57737"/>
                    <a:gd name="connsiteY7" fmla="*/ 54365 h 79337"/>
                    <a:gd name="connsiteX8" fmla="*/ 24590 w 57737"/>
                    <a:gd name="connsiteY8" fmla="*/ 23112 h 79337"/>
                    <a:gd name="connsiteX9" fmla="*/ 44681 w 57737"/>
                    <a:gd name="connsiteY9" fmla="*/ 26089 h 79337"/>
                    <a:gd name="connsiteX10" fmla="*/ 33520 w 57737"/>
                    <a:gd name="connsiteY10" fmla="*/ 57341 h 79337"/>
                    <a:gd name="connsiteX11" fmla="*/ 33520 w 57737"/>
                    <a:gd name="connsiteY11" fmla="*/ 57341 h 79337"/>
                    <a:gd name="connsiteX12" fmla="*/ 30543 w 57737"/>
                    <a:gd name="connsiteY12" fmla="*/ 46552 h 79337"/>
                    <a:gd name="connsiteX13" fmla="*/ 22730 w 57737"/>
                    <a:gd name="connsiteY13" fmla="*/ 45435 h 79337"/>
                    <a:gd name="connsiteX14" fmla="*/ 27195 w 57737"/>
                    <a:gd name="connsiteY14" fmla="*/ 33530 h 79337"/>
                    <a:gd name="connsiteX15" fmla="*/ 35008 w 57737"/>
                    <a:gd name="connsiteY15" fmla="*/ 34646 h 79337"/>
                    <a:gd name="connsiteX16" fmla="*/ 30543 w 57737"/>
                    <a:gd name="connsiteY16" fmla="*/ 46552 h 793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57737" h="79337">
                      <a:moveTo>
                        <a:pt x="36868" y="70363"/>
                      </a:moveTo>
                      <a:cubicBezTo>
                        <a:pt x="52122" y="56597"/>
                        <a:pt x="61051" y="31670"/>
                        <a:pt x="56587" y="14555"/>
                      </a:cubicBezTo>
                      <a:cubicBezTo>
                        <a:pt x="52122" y="-2559"/>
                        <a:pt x="36124" y="-4791"/>
                        <a:pt x="20870" y="8975"/>
                      </a:cubicBezTo>
                      <a:cubicBezTo>
                        <a:pt x="5616" y="22741"/>
                        <a:pt x="-3313" y="47668"/>
                        <a:pt x="1151" y="64782"/>
                      </a:cubicBezTo>
                      <a:cubicBezTo>
                        <a:pt x="5616" y="81896"/>
                        <a:pt x="21614" y="84128"/>
                        <a:pt x="36868" y="70363"/>
                      </a:cubicBezTo>
                      <a:lnTo>
                        <a:pt x="36868" y="70363"/>
                      </a:lnTo>
                      <a:close/>
                      <a:moveTo>
                        <a:pt x="33520" y="57341"/>
                      </a:moveTo>
                      <a:cubicBezTo>
                        <a:pt x="24962" y="65154"/>
                        <a:pt x="16033" y="63666"/>
                        <a:pt x="13429" y="54365"/>
                      </a:cubicBezTo>
                      <a:cubicBezTo>
                        <a:pt x="10824" y="44691"/>
                        <a:pt x="16033" y="30553"/>
                        <a:pt x="24590" y="23112"/>
                      </a:cubicBezTo>
                      <a:cubicBezTo>
                        <a:pt x="33147" y="15300"/>
                        <a:pt x="42077" y="16788"/>
                        <a:pt x="44681" y="26089"/>
                      </a:cubicBezTo>
                      <a:cubicBezTo>
                        <a:pt x="46913" y="35390"/>
                        <a:pt x="42077" y="49528"/>
                        <a:pt x="33520" y="57341"/>
                      </a:cubicBezTo>
                      <a:lnTo>
                        <a:pt x="33520" y="57341"/>
                      </a:lnTo>
                      <a:close/>
                      <a:moveTo>
                        <a:pt x="30543" y="46552"/>
                      </a:moveTo>
                      <a:cubicBezTo>
                        <a:pt x="27195" y="49528"/>
                        <a:pt x="23846" y="49156"/>
                        <a:pt x="22730" y="45435"/>
                      </a:cubicBezTo>
                      <a:cubicBezTo>
                        <a:pt x="21614" y="41715"/>
                        <a:pt x="23846" y="36506"/>
                        <a:pt x="27195" y="33530"/>
                      </a:cubicBezTo>
                      <a:cubicBezTo>
                        <a:pt x="30543" y="30553"/>
                        <a:pt x="33891" y="30926"/>
                        <a:pt x="35008" y="34646"/>
                      </a:cubicBezTo>
                      <a:cubicBezTo>
                        <a:pt x="36124" y="37994"/>
                        <a:pt x="33891" y="43575"/>
                        <a:pt x="30543" y="46552"/>
                      </a:cubicBezTo>
                      <a:close/>
                    </a:path>
                  </a:pathLst>
                </a:custGeom>
                <a:solidFill>
                  <a:srgbClr val="F4AF1C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885" name="Freeform: Shape 2884">
                  <a:extLst>
                    <a:ext uri="{FF2B5EF4-FFF2-40B4-BE49-F238E27FC236}">
                      <a16:creationId xmlns:a16="http://schemas.microsoft.com/office/drawing/2014/main" id="{7F715B33-EF35-4AE8-BAC0-2298B5DAB36C}"/>
                    </a:ext>
                  </a:extLst>
                </p:cNvPr>
                <p:cNvSpPr/>
                <p:nvPr/>
              </p:nvSpPr>
              <p:spPr>
                <a:xfrm>
                  <a:off x="6729557" y="4217902"/>
                  <a:ext cx="8969" cy="11797"/>
                </a:xfrm>
                <a:custGeom>
                  <a:avLst/>
                  <a:gdLst>
                    <a:gd name="connsiteX0" fmla="*/ 41 w 8969"/>
                    <a:gd name="connsiteY0" fmla="*/ 8397 h 11797"/>
                    <a:gd name="connsiteX1" fmla="*/ 4505 w 8969"/>
                    <a:gd name="connsiteY1" fmla="*/ 11373 h 11797"/>
                    <a:gd name="connsiteX2" fmla="*/ 8970 w 8969"/>
                    <a:gd name="connsiteY2" fmla="*/ 3560 h 11797"/>
                    <a:gd name="connsiteX3" fmla="*/ 4505 w 8969"/>
                    <a:gd name="connsiteY3" fmla="*/ 584 h 11797"/>
                    <a:gd name="connsiteX4" fmla="*/ 41 w 8969"/>
                    <a:gd name="connsiteY4" fmla="*/ 8397 h 117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969" h="11797">
                      <a:moveTo>
                        <a:pt x="41" y="8397"/>
                      </a:moveTo>
                      <a:cubicBezTo>
                        <a:pt x="41" y="11373"/>
                        <a:pt x="2273" y="12489"/>
                        <a:pt x="4505" y="11373"/>
                      </a:cubicBezTo>
                      <a:cubicBezTo>
                        <a:pt x="7110" y="9885"/>
                        <a:pt x="8970" y="6537"/>
                        <a:pt x="8970" y="3560"/>
                      </a:cubicBezTo>
                      <a:cubicBezTo>
                        <a:pt x="8970" y="584"/>
                        <a:pt x="6738" y="-904"/>
                        <a:pt x="4505" y="584"/>
                      </a:cubicBezTo>
                      <a:cubicBezTo>
                        <a:pt x="1901" y="1700"/>
                        <a:pt x="-331" y="5420"/>
                        <a:pt x="41" y="8397"/>
                      </a:cubicBezTo>
                      <a:close/>
                    </a:path>
                  </a:pathLst>
                </a:custGeom>
                <a:solidFill>
                  <a:srgbClr val="969697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2886" name="Graphic 2528">
                  <a:extLst>
                    <a:ext uri="{FF2B5EF4-FFF2-40B4-BE49-F238E27FC236}">
                      <a16:creationId xmlns:a16="http://schemas.microsoft.com/office/drawing/2014/main" id="{5A784606-D592-49E0-BD87-938DA34B5710}"/>
                    </a:ext>
                  </a:extLst>
                </p:cNvPr>
                <p:cNvGrpSpPr/>
                <p:nvPr/>
              </p:nvGrpSpPr>
              <p:grpSpPr>
                <a:xfrm>
                  <a:off x="6708320" y="4190897"/>
                  <a:ext cx="51414" cy="65609"/>
                  <a:chOff x="6708320" y="4190897"/>
                  <a:chExt cx="51414" cy="65609"/>
                </a:xfrm>
                <a:solidFill>
                  <a:srgbClr val="969697"/>
                </a:solidFill>
              </p:grpSpPr>
              <p:sp>
                <p:nvSpPr>
                  <p:cNvPr id="2887" name="Freeform: Shape 2886">
                    <a:extLst>
                      <a:ext uri="{FF2B5EF4-FFF2-40B4-BE49-F238E27FC236}">
                        <a16:creationId xmlns:a16="http://schemas.microsoft.com/office/drawing/2014/main" id="{A1CE3AB0-95F4-42D6-8BD9-B71262B4534F}"/>
                      </a:ext>
                    </a:extLst>
                  </p:cNvPr>
                  <p:cNvSpPr/>
                  <p:nvPr/>
                </p:nvSpPr>
                <p:spPr>
                  <a:xfrm>
                    <a:off x="6714942" y="4249667"/>
                    <a:ext cx="4625" cy="6839"/>
                  </a:xfrm>
                  <a:custGeom>
                    <a:avLst/>
                    <a:gdLst>
                      <a:gd name="connsiteX0" fmla="*/ 890 w 4625"/>
                      <a:gd name="connsiteY0" fmla="*/ 6768 h 6839"/>
                      <a:gd name="connsiteX1" fmla="*/ 4238 w 4625"/>
                      <a:gd name="connsiteY1" fmla="*/ 4164 h 6839"/>
                      <a:gd name="connsiteX2" fmla="*/ 3494 w 4625"/>
                      <a:gd name="connsiteY2" fmla="*/ 71 h 6839"/>
                      <a:gd name="connsiteX3" fmla="*/ 146 w 4625"/>
                      <a:gd name="connsiteY3" fmla="*/ 2676 h 6839"/>
                      <a:gd name="connsiteX4" fmla="*/ 890 w 4625"/>
                      <a:gd name="connsiteY4" fmla="*/ 6768 h 68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25" h="6839">
                        <a:moveTo>
                          <a:pt x="890" y="6768"/>
                        </a:moveTo>
                        <a:cubicBezTo>
                          <a:pt x="2006" y="7140"/>
                          <a:pt x="3494" y="6024"/>
                          <a:pt x="4238" y="4164"/>
                        </a:cubicBezTo>
                        <a:cubicBezTo>
                          <a:pt x="4983" y="2304"/>
                          <a:pt x="4610" y="443"/>
                          <a:pt x="3494" y="71"/>
                        </a:cubicBezTo>
                        <a:cubicBezTo>
                          <a:pt x="2378" y="-301"/>
                          <a:pt x="890" y="815"/>
                          <a:pt x="146" y="2676"/>
                        </a:cubicBezTo>
                        <a:cubicBezTo>
                          <a:pt x="-226" y="4536"/>
                          <a:pt x="146" y="6396"/>
                          <a:pt x="890" y="6768"/>
                        </a:cubicBezTo>
                        <a:close/>
                      </a:path>
                    </a:pathLst>
                  </a:custGeom>
                  <a:solidFill>
                    <a:srgbClr val="969697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88" name="Freeform: Shape 2887">
                    <a:extLst>
                      <a:ext uri="{FF2B5EF4-FFF2-40B4-BE49-F238E27FC236}">
                        <a16:creationId xmlns:a16="http://schemas.microsoft.com/office/drawing/2014/main" id="{37553159-9176-4C6E-9D3B-C908AAEBCE86}"/>
                      </a:ext>
                    </a:extLst>
                  </p:cNvPr>
                  <p:cNvSpPr/>
                  <p:nvPr/>
                </p:nvSpPr>
                <p:spPr>
                  <a:xfrm>
                    <a:off x="6748185" y="4231880"/>
                    <a:ext cx="4866" cy="6490"/>
                  </a:xfrm>
                  <a:custGeom>
                    <a:avLst/>
                    <a:gdLst>
                      <a:gd name="connsiteX0" fmla="*/ 3735 w 4866"/>
                      <a:gd name="connsiteY0" fmla="*/ 4836 h 6490"/>
                      <a:gd name="connsiteX1" fmla="*/ 387 w 4866"/>
                      <a:gd name="connsiteY1" fmla="*/ 5953 h 6490"/>
                      <a:gd name="connsiteX2" fmla="*/ 1131 w 4866"/>
                      <a:gd name="connsiteY2" fmla="*/ 1488 h 6490"/>
                      <a:gd name="connsiteX3" fmla="*/ 4480 w 4866"/>
                      <a:gd name="connsiteY3" fmla="*/ 372 h 6490"/>
                      <a:gd name="connsiteX4" fmla="*/ 3735 w 4866"/>
                      <a:gd name="connsiteY4" fmla="*/ 4836 h 64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66" h="6490">
                        <a:moveTo>
                          <a:pt x="3735" y="4836"/>
                        </a:moveTo>
                        <a:cubicBezTo>
                          <a:pt x="2619" y="6325"/>
                          <a:pt x="1131" y="7069"/>
                          <a:pt x="387" y="5953"/>
                        </a:cubicBezTo>
                        <a:cubicBezTo>
                          <a:pt x="-357" y="4836"/>
                          <a:pt x="15" y="2976"/>
                          <a:pt x="1131" y="1488"/>
                        </a:cubicBezTo>
                        <a:cubicBezTo>
                          <a:pt x="2247" y="0"/>
                          <a:pt x="3735" y="-372"/>
                          <a:pt x="4480" y="372"/>
                        </a:cubicBezTo>
                        <a:cubicBezTo>
                          <a:pt x="5224" y="1488"/>
                          <a:pt x="4852" y="3348"/>
                          <a:pt x="3735" y="4836"/>
                        </a:cubicBezTo>
                        <a:close/>
                      </a:path>
                    </a:pathLst>
                  </a:custGeom>
                  <a:solidFill>
                    <a:srgbClr val="969697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89" name="Freeform: Shape 2888">
                    <a:extLst>
                      <a:ext uri="{FF2B5EF4-FFF2-40B4-BE49-F238E27FC236}">
                        <a16:creationId xmlns:a16="http://schemas.microsoft.com/office/drawing/2014/main" id="{8349F150-C8F4-4DB4-BE7E-48A0CCB4A75D}"/>
                      </a:ext>
                    </a:extLst>
                  </p:cNvPr>
                  <p:cNvSpPr/>
                  <p:nvPr/>
                </p:nvSpPr>
                <p:spPr>
                  <a:xfrm>
                    <a:off x="6731830" y="4191414"/>
                    <a:ext cx="4464" cy="6895"/>
                  </a:xfrm>
                  <a:custGeom>
                    <a:avLst/>
                    <a:gdLst>
                      <a:gd name="connsiteX0" fmla="*/ 2232 w 4464"/>
                      <a:gd name="connsiteY0" fmla="*/ 285 h 6895"/>
                      <a:gd name="connsiteX1" fmla="*/ 0 w 4464"/>
                      <a:gd name="connsiteY1" fmla="*/ 4750 h 6895"/>
                      <a:gd name="connsiteX2" fmla="*/ 2232 w 4464"/>
                      <a:gd name="connsiteY2" fmla="*/ 6610 h 6895"/>
                      <a:gd name="connsiteX3" fmla="*/ 4464 w 4464"/>
                      <a:gd name="connsiteY3" fmla="*/ 2145 h 6895"/>
                      <a:gd name="connsiteX4" fmla="*/ 2232 w 4464"/>
                      <a:gd name="connsiteY4" fmla="*/ 285 h 68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64" h="6895">
                        <a:moveTo>
                          <a:pt x="2232" y="285"/>
                        </a:moveTo>
                        <a:cubicBezTo>
                          <a:pt x="744" y="1029"/>
                          <a:pt x="0" y="2890"/>
                          <a:pt x="0" y="4750"/>
                        </a:cubicBezTo>
                        <a:cubicBezTo>
                          <a:pt x="0" y="6610"/>
                          <a:pt x="1116" y="7354"/>
                          <a:pt x="2232" y="6610"/>
                        </a:cubicBezTo>
                        <a:cubicBezTo>
                          <a:pt x="3720" y="5866"/>
                          <a:pt x="4464" y="4006"/>
                          <a:pt x="4464" y="2145"/>
                        </a:cubicBezTo>
                        <a:cubicBezTo>
                          <a:pt x="4464" y="285"/>
                          <a:pt x="3348" y="-459"/>
                          <a:pt x="2232" y="285"/>
                        </a:cubicBezTo>
                        <a:close/>
                      </a:path>
                    </a:pathLst>
                  </a:custGeom>
                  <a:solidFill>
                    <a:srgbClr val="969697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90" name="Freeform: Shape 2889">
                    <a:extLst>
                      <a:ext uri="{FF2B5EF4-FFF2-40B4-BE49-F238E27FC236}">
                        <a16:creationId xmlns:a16="http://schemas.microsoft.com/office/drawing/2014/main" id="{661A685D-99B8-48E0-8FA5-CDA582F7FD99}"/>
                      </a:ext>
                    </a:extLst>
                  </p:cNvPr>
                  <p:cNvSpPr/>
                  <p:nvPr/>
                </p:nvSpPr>
                <p:spPr>
                  <a:xfrm>
                    <a:off x="6708320" y="4233076"/>
                    <a:ext cx="5280" cy="6536"/>
                  </a:xfrm>
                  <a:custGeom>
                    <a:avLst/>
                    <a:gdLst>
                      <a:gd name="connsiteX0" fmla="*/ 71 w 5280"/>
                      <a:gd name="connsiteY0" fmla="*/ 4757 h 6536"/>
                      <a:gd name="connsiteX1" fmla="*/ 2676 w 5280"/>
                      <a:gd name="connsiteY1" fmla="*/ 6245 h 6536"/>
                      <a:gd name="connsiteX2" fmla="*/ 5280 w 5280"/>
                      <a:gd name="connsiteY2" fmla="*/ 1780 h 6536"/>
                      <a:gd name="connsiteX3" fmla="*/ 2676 w 5280"/>
                      <a:gd name="connsiteY3" fmla="*/ 292 h 6536"/>
                      <a:gd name="connsiteX4" fmla="*/ 71 w 5280"/>
                      <a:gd name="connsiteY4" fmla="*/ 4757 h 65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80" h="6536">
                        <a:moveTo>
                          <a:pt x="71" y="4757"/>
                        </a:moveTo>
                        <a:cubicBezTo>
                          <a:pt x="71" y="6245"/>
                          <a:pt x="1188" y="6989"/>
                          <a:pt x="2676" y="6245"/>
                        </a:cubicBezTo>
                        <a:cubicBezTo>
                          <a:pt x="4164" y="5500"/>
                          <a:pt x="5280" y="3268"/>
                          <a:pt x="5280" y="1780"/>
                        </a:cubicBezTo>
                        <a:cubicBezTo>
                          <a:pt x="5280" y="292"/>
                          <a:pt x="4164" y="-452"/>
                          <a:pt x="2676" y="292"/>
                        </a:cubicBezTo>
                        <a:cubicBezTo>
                          <a:pt x="815" y="1036"/>
                          <a:pt x="-301" y="3268"/>
                          <a:pt x="71" y="4757"/>
                        </a:cubicBezTo>
                        <a:close/>
                      </a:path>
                    </a:pathLst>
                  </a:custGeom>
                  <a:solidFill>
                    <a:srgbClr val="969697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91" name="Freeform: Shape 2890">
                    <a:extLst>
                      <a:ext uri="{FF2B5EF4-FFF2-40B4-BE49-F238E27FC236}">
                        <a16:creationId xmlns:a16="http://schemas.microsoft.com/office/drawing/2014/main" id="{78536944-B04A-4C4D-AB9C-3053B976D55C}"/>
                      </a:ext>
                    </a:extLst>
                  </p:cNvPr>
                  <p:cNvSpPr/>
                  <p:nvPr/>
                </p:nvSpPr>
                <p:spPr>
                  <a:xfrm>
                    <a:off x="6754525" y="4207602"/>
                    <a:ext cx="5208" cy="6704"/>
                  </a:xfrm>
                  <a:custGeom>
                    <a:avLst/>
                    <a:gdLst>
                      <a:gd name="connsiteX0" fmla="*/ 5209 w 5208"/>
                      <a:gd name="connsiteY0" fmla="*/ 1955 h 6704"/>
                      <a:gd name="connsiteX1" fmla="*/ 2604 w 5208"/>
                      <a:gd name="connsiteY1" fmla="*/ 6420 h 6704"/>
                      <a:gd name="connsiteX2" fmla="*/ 0 w 5208"/>
                      <a:gd name="connsiteY2" fmla="*/ 4559 h 6704"/>
                      <a:gd name="connsiteX3" fmla="*/ 2604 w 5208"/>
                      <a:gd name="connsiteY3" fmla="*/ 95 h 6704"/>
                      <a:gd name="connsiteX4" fmla="*/ 5209 w 5208"/>
                      <a:gd name="connsiteY4" fmla="*/ 1955 h 67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08" h="6704">
                        <a:moveTo>
                          <a:pt x="5209" y="1955"/>
                        </a:moveTo>
                        <a:cubicBezTo>
                          <a:pt x="5209" y="3815"/>
                          <a:pt x="4092" y="5675"/>
                          <a:pt x="2604" y="6420"/>
                        </a:cubicBezTo>
                        <a:cubicBezTo>
                          <a:pt x="1116" y="7164"/>
                          <a:pt x="0" y="6420"/>
                          <a:pt x="0" y="4559"/>
                        </a:cubicBezTo>
                        <a:cubicBezTo>
                          <a:pt x="0" y="3071"/>
                          <a:pt x="1116" y="839"/>
                          <a:pt x="2604" y="95"/>
                        </a:cubicBezTo>
                        <a:cubicBezTo>
                          <a:pt x="4092" y="-277"/>
                          <a:pt x="5209" y="467"/>
                          <a:pt x="5209" y="1955"/>
                        </a:cubicBezTo>
                        <a:close/>
                      </a:path>
                    </a:pathLst>
                  </a:custGeom>
                  <a:solidFill>
                    <a:srgbClr val="969697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92" name="Freeform: Shape 2891">
                    <a:extLst>
                      <a:ext uri="{FF2B5EF4-FFF2-40B4-BE49-F238E27FC236}">
                        <a16:creationId xmlns:a16="http://schemas.microsoft.com/office/drawing/2014/main" id="{335E04C6-4426-4048-BD88-EFF0A420FDE8}"/>
                      </a:ext>
                    </a:extLst>
                  </p:cNvPr>
                  <p:cNvSpPr/>
                  <p:nvPr/>
                </p:nvSpPr>
                <p:spPr>
                  <a:xfrm>
                    <a:off x="6715073" y="4209198"/>
                    <a:ext cx="4866" cy="6961"/>
                  </a:xfrm>
                  <a:custGeom>
                    <a:avLst/>
                    <a:gdLst>
                      <a:gd name="connsiteX0" fmla="*/ 1131 w 4866"/>
                      <a:gd name="connsiteY0" fmla="*/ 1475 h 6961"/>
                      <a:gd name="connsiteX1" fmla="*/ 387 w 4866"/>
                      <a:gd name="connsiteY1" fmla="*/ 6312 h 6961"/>
                      <a:gd name="connsiteX2" fmla="*/ 3736 w 4866"/>
                      <a:gd name="connsiteY2" fmla="*/ 5568 h 6961"/>
                      <a:gd name="connsiteX3" fmla="*/ 4480 w 4866"/>
                      <a:gd name="connsiteY3" fmla="*/ 1104 h 6961"/>
                      <a:gd name="connsiteX4" fmla="*/ 1131 w 4866"/>
                      <a:gd name="connsiteY4" fmla="*/ 1475 h 69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66" h="6961">
                        <a:moveTo>
                          <a:pt x="1131" y="1475"/>
                        </a:moveTo>
                        <a:cubicBezTo>
                          <a:pt x="15" y="2964"/>
                          <a:pt x="-357" y="5196"/>
                          <a:pt x="387" y="6312"/>
                        </a:cubicBezTo>
                        <a:cubicBezTo>
                          <a:pt x="1131" y="7428"/>
                          <a:pt x="2619" y="7056"/>
                          <a:pt x="3736" y="5568"/>
                        </a:cubicBezTo>
                        <a:cubicBezTo>
                          <a:pt x="4852" y="4080"/>
                          <a:pt x="5224" y="1848"/>
                          <a:pt x="4480" y="1104"/>
                        </a:cubicBezTo>
                        <a:cubicBezTo>
                          <a:pt x="3736" y="-757"/>
                          <a:pt x="2247" y="-13"/>
                          <a:pt x="1131" y="1475"/>
                        </a:cubicBezTo>
                        <a:close/>
                      </a:path>
                    </a:pathLst>
                  </a:custGeom>
                  <a:solidFill>
                    <a:srgbClr val="969697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93" name="Freeform: Shape 2892">
                    <a:extLst>
                      <a:ext uri="{FF2B5EF4-FFF2-40B4-BE49-F238E27FC236}">
                        <a16:creationId xmlns:a16="http://schemas.microsoft.com/office/drawing/2014/main" id="{5A4A4A0F-8F78-4F6E-9070-8F3D5BB90B4D}"/>
                      </a:ext>
                    </a:extLst>
                  </p:cNvPr>
                  <p:cNvSpPr/>
                  <p:nvPr/>
                </p:nvSpPr>
                <p:spPr>
                  <a:xfrm>
                    <a:off x="6748185" y="4190897"/>
                    <a:ext cx="4866" cy="6825"/>
                  </a:xfrm>
                  <a:custGeom>
                    <a:avLst/>
                    <a:gdLst>
                      <a:gd name="connsiteX0" fmla="*/ 3735 w 4866"/>
                      <a:gd name="connsiteY0" fmla="*/ 57 h 6825"/>
                      <a:gd name="connsiteX1" fmla="*/ 4480 w 4866"/>
                      <a:gd name="connsiteY1" fmla="*/ 4150 h 6825"/>
                      <a:gd name="connsiteX2" fmla="*/ 1131 w 4866"/>
                      <a:gd name="connsiteY2" fmla="*/ 6754 h 6825"/>
                      <a:gd name="connsiteX3" fmla="*/ 387 w 4866"/>
                      <a:gd name="connsiteY3" fmla="*/ 3034 h 6825"/>
                      <a:gd name="connsiteX4" fmla="*/ 3735 w 4866"/>
                      <a:gd name="connsiteY4" fmla="*/ 57 h 68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66" h="6825">
                        <a:moveTo>
                          <a:pt x="3735" y="57"/>
                        </a:moveTo>
                        <a:cubicBezTo>
                          <a:pt x="4852" y="430"/>
                          <a:pt x="5224" y="1918"/>
                          <a:pt x="4480" y="4150"/>
                        </a:cubicBezTo>
                        <a:cubicBezTo>
                          <a:pt x="3735" y="6010"/>
                          <a:pt x="2247" y="7126"/>
                          <a:pt x="1131" y="6754"/>
                        </a:cubicBezTo>
                        <a:cubicBezTo>
                          <a:pt x="15" y="6382"/>
                          <a:pt x="-357" y="4894"/>
                          <a:pt x="387" y="3034"/>
                        </a:cubicBezTo>
                        <a:cubicBezTo>
                          <a:pt x="1131" y="1173"/>
                          <a:pt x="2619" y="-315"/>
                          <a:pt x="3735" y="57"/>
                        </a:cubicBezTo>
                        <a:close/>
                      </a:path>
                    </a:pathLst>
                  </a:custGeom>
                  <a:solidFill>
                    <a:srgbClr val="969697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94" name="Freeform: Shape 2893">
                    <a:extLst>
                      <a:ext uri="{FF2B5EF4-FFF2-40B4-BE49-F238E27FC236}">
                        <a16:creationId xmlns:a16="http://schemas.microsoft.com/office/drawing/2014/main" id="{D8D0CBFE-1C65-415F-A4AE-BFBAE071E8F1}"/>
                      </a:ext>
                    </a:extLst>
                  </p:cNvPr>
                  <p:cNvSpPr/>
                  <p:nvPr/>
                </p:nvSpPr>
                <p:spPr>
                  <a:xfrm>
                    <a:off x="6731758" y="4249129"/>
                    <a:ext cx="4536" cy="6846"/>
                  </a:xfrm>
                  <a:custGeom>
                    <a:avLst/>
                    <a:gdLst>
                      <a:gd name="connsiteX0" fmla="*/ 2304 w 4536"/>
                      <a:gd name="connsiteY0" fmla="*/ 6562 h 6846"/>
                      <a:gd name="connsiteX1" fmla="*/ 4537 w 4536"/>
                      <a:gd name="connsiteY1" fmla="*/ 2097 h 6846"/>
                      <a:gd name="connsiteX2" fmla="*/ 2304 w 4536"/>
                      <a:gd name="connsiteY2" fmla="*/ 237 h 6846"/>
                      <a:gd name="connsiteX3" fmla="*/ 72 w 4536"/>
                      <a:gd name="connsiteY3" fmla="*/ 4702 h 6846"/>
                      <a:gd name="connsiteX4" fmla="*/ 2304 w 4536"/>
                      <a:gd name="connsiteY4" fmla="*/ 6562 h 68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536" h="6846">
                        <a:moveTo>
                          <a:pt x="2304" y="6562"/>
                        </a:moveTo>
                        <a:cubicBezTo>
                          <a:pt x="3793" y="5818"/>
                          <a:pt x="4537" y="3957"/>
                          <a:pt x="4537" y="2097"/>
                        </a:cubicBezTo>
                        <a:cubicBezTo>
                          <a:pt x="4537" y="609"/>
                          <a:pt x="3420" y="-507"/>
                          <a:pt x="2304" y="237"/>
                        </a:cubicBezTo>
                        <a:cubicBezTo>
                          <a:pt x="816" y="981"/>
                          <a:pt x="72" y="3213"/>
                          <a:pt x="72" y="4702"/>
                        </a:cubicBezTo>
                        <a:cubicBezTo>
                          <a:pt x="-300" y="6562"/>
                          <a:pt x="816" y="7306"/>
                          <a:pt x="2304" y="6562"/>
                        </a:cubicBezTo>
                        <a:close/>
                      </a:path>
                    </a:pathLst>
                  </a:custGeom>
                  <a:solidFill>
                    <a:srgbClr val="969697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sp>
              <p:nvSpPr>
                <p:cNvPr id="2895" name="Freeform: Shape 2894">
                  <a:extLst>
                    <a:ext uri="{FF2B5EF4-FFF2-40B4-BE49-F238E27FC236}">
                      <a16:creationId xmlns:a16="http://schemas.microsoft.com/office/drawing/2014/main" id="{32F4796F-FD00-4AA7-9705-C36DDE1A7CAC}"/>
                    </a:ext>
                  </a:extLst>
                </p:cNvPr>
                <p:cNvSpPr/>
                <p:nvPr/>
              </p:nvSpPr>
              <p:spPr>
                <a:xfrm>
                  <a:off x="6497068" y="3843833"/>
                  <a:ext cx="363491" cy="464316"/>
                </a:xfrm>
                <a:custGeom>
                  <a:avLst/>
                  <a:gdLst>
                    <a:gd name="connsiteX0" fmla="*/ 363491 w 363491"/>
                    <a:gd name="connsiteY0" fmla="*/ 0 h 464316"/>
                    <a:gd name="connsiteX1" fmla="*/ 181932 w 363491"/>
                    <a:gd name="connsiteY1" fmla="*/ 99337 h 464316"/>
                    <a:gd name="connsiteX2" fmla="*/ 0 w 363491"/>
                    <a:gd name="connsiteY2" fmla="*/ 198674 h 464316"/>
                    <a:gd name="connsiteX3" fmla="*/ 0 w 363491"/>
                    <a:gd name="connsiteY3" fmla="*/ 340052 h 464316"/>
                    <a:gd name="connsiteX4" fmla="*/ 0 w 363491"/>
                    <a:gd name="connsiteY4" fmla="*/ 464316 h 464316"/>
                    <a:gd name="connsiteX5" fmla="*/ 181932 w 363491"/>
                    <a:gd name="connsiteY5" fmla="*/ 364979 h 464316"/>
                    <a:gd name="connsiteX6" fmla="*/ 363491 w 363491"/>
                    <a:gd name="connsiteY6" fmla="*/ 265643 h 464316"/>
                    <a:gd name="connsiteX7" fmla="*/ 363491 w 363491"/>
                    <a:gd name="connsiteY7" fmla="*/ 124264 h 464316"/>
                    <a:gd name="connsiteX8" fmla="*/ 363491 w 363491"/>
                    <a:gd name="connsiteY8" fmla="*/ 0 h 4643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63491" h="464316">
                      <a:moveTo>
                        <a:pt x="363491" y="0"/>
                      </a:moveTo>
                      <a:cubicBezTo>
                        <a:pt x="302848" y="33112"/>
                        <a:pt x="242204" y="66225"/>
                        <a:pt x="181932" y="99337"/>
                      </a:cubicBezTo>
                      <a:cubicBezTo>
                        <a:pt x="121288" y="132449"/>
                        <a:pt x="60644" y="165562"/>
                        <a:pt x="0" y="198674"/>
                      </a:cubicBezTo>
                      <a:cubicBezTo>
                        <a:pt x="0" y="239971"/>
                        <a:pt x="0" y="298755"/>
                        <a:pt x="0" y="340052"/>
                      </a:cubicBezTo>
                      <a:cubicBezTo>
                        <a:pt x="0" y="381350"/>
                        <a:pt x="0" y="422647"/>
                        <a:pt x="0" y="464316"/>
                      </a:cubicBezTo>
                      <a:cubicBezTo>
                        <a:pt x="60644" y="431204"/>
                        <a:pt x="121288" y="398092"/>
                        <a:pt x="181932" y="364979"/>
                      </a:cubicBezTo>
                      <a:cubicBezTo>
                        <a:pt x="242576" y="331867"/>
                        <a:pt x="303220" y="298755"/>
                        <a:pt x="363491" y="265643"/>
                      </a:cubicBezTo>
                      <a:cubicBezTo>
                        <a:pt x="363491" y="224345"/>
                        <a:pt x="363491" y="165562"/>
                        <a:pt x="363491" y="124264"/>
                      </a:cubicBezTo>
                      <a:cubicBezTo>
                        <a:pt x="363491" y="82967"/>
                        <a:pt x="363491" y="41297"/>
                        <a:pt x="363491" y="0"/>
                      </a:cubicBez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896" name="Freeform: Shape 2895">
                  <a:extLst>
                    <a:ext uri="{FF2B5EF4-FFF2-40B4-BE49-F238E27FC236}">
                      <a16:creationId xmlns:a16="http://schemas.microsoft.com/office/drawing/2014/main" id="{36DDE21E-188C-475E-8592-052956ABA657}"/>
                    </a:ext>
                  </a:extLst>
                </p:cNvPr>
                <p:cNvSpPr/>
                <p:nvPr/>
              </p:nvSpPr>
              <p:spPr>
                <a:xfrm>
                  <a:off x="6197569" y="4029113"/>
                  <a:ext cx="284989" cy="159236"/>
                </a:xfrm>
                <a:custGeom>
                  <a:avLst/>
                  <a:gdLst>
                    <a:gd name="connsiteX0" fmla="*/ 284989 w 284989"/>
                    <a:gd name="connsiteY0" fmla="*/ 98965 h 159236"/>
                    <a:gd name="connsiteX1" fmla="*/ 110498 w 284989"/>
                    <a:gd name="connsiteY1" fmla="*/ 0 h 159236"/>
                    <a:gd name="connsiteX2" fmla="*/ 107150 w 284989"/>
                    <a:gd name="connsiteY2" fmla="*/ 1860 h 159236"/>
                    <a:gd name="connsiteX3" fmla="*/ 103802 w 284989"/>
                    <a:gd name="connsiteY3" fmla="*/ 3720 h 159236"/>
                    <a:gd name="connsiteX4" fmla="*/ 100453 w 284989"/>
                    <a:gd name="connsiteY4" fmla="*/ 5581 h 159236"/>
                    <a:gd name="connsiteX5" fmla="*/ 97105 w 284989"/>
                    <a:gd name="connsiteY5" fmla="*/ 7441 h 159236"/>
                    <a:gd name="connsiteX6" fmla="*/ 93756 w 284989"/>
                    <a:gd name="connsiteY6" fmla="*/ 9301 h 159236"/>
                    <a:gd name="connsiteX7" fmla="*/ 90408 w 284989"/>
                    <a:gd name="connsiteY7" fmla="*/ 11161 h 159236"/>
                    <a:gd name="connsiteX8" fmla="*/ 87059 w 284989"/>
                    <a:gd name="connsiteY8" fmla="*/ 13022 h 159236"/>
                    <a:gd name="connsiteX9" fmla="*/ 83711 w 284989"/>
                    <a:gd name="connsiteY9" fmla="*/ 14882 h 159236"/>
                    <a:gd name="connsiteX10" fmla="*/ 80362 w 284989"/>
                    <a:gd name="connsiteY10" fmla="*/ 16742 h 159236"/>
                    <a:gd name="connsiteX11" fmla="*/ 77014 w 284989"/>
                    <a:gd name="connsiteY11" fmla="*/ 18602 h 159236"/>
                    <a:gd name="connsiteX12" fmla="*/ 73666 w 284989"/>
                    <a:gd name="connsiteY12" fmla="*/ 20463 h 159236"/>
                    <a:gd name="connsiteX13" fmla="*/ 70317 w 284989"/>
                    <a:gd name="connsiteY13" fmla="*/ 22323 h 159236"/>
                    <a:gd name="connsiteX14" fmla="*/ 66969 w 284989"/>
                    <a:gd name="connsiteY14" fmla="*/ 24183 h 159236"/>
                    <a:gd name="connsiteX15" fmla="*/ 63620 w 284989"/>
                    <a:gd name="connsiteY15" fmla="*/ 26043 h 159236"/>
                    <a:gd name="connsiteX16" fmla="*/ 60272 w 284989"/>
                    <a:gd name="connsiteY16" fmla="*/ 27904 h 159236"/>
                    <a:gd name="connsiteX17" fmla="*/ 56923 w 284989"/>
                    <a:gd name="connsiteY17" fmla="*/ 29764 h 159236"/>
                    <a:gd name="connsiteX18" fmla="*/ 53575 w 284989"/>
                    <a:gd name="connsiteY18" fmla="*/ 31624 h 159236"/>
                    <a:gd name="connsiteX19" fmla="*/ 50227 w 284989"/>
                    <a:gd name="connsiteY19" fmla="*/ 33484 h 159236"/>
                    <a:gd name="connsiteX20" fmla="*/ 43530 w 284989"/>
                    <a:gd name="connsiteY20" fmla="*/ 36089 h 159236"/>
                    <a:gd name="connsiteX21" fmla="*/ 40181 w 284989"/>
                    <a:gd name="connsiteY21" fmla="*/ 37949 h 159236"/>
                    <a:gd name="connsiteX22" fmla="*/ 36833 w 284989"/>
                    <a:gd name="connsiteY22" fmla="*/ 39809 h 159236"/>
                    <a:gd name="connsiteX23" fmla="*/ 33484 w 284989"/>
                    <a:gd name="connsiteY23" fmla="*/ 41669 h 159236"/>
                    <a:gd name="connsiteX24" fmla="*/ 30136 w 284989"/>
                    <a:gd name="connsiteY24" fmla="*/ 43530 h 159236"/>
                    <a:gd name="connsiteX25" fmla="*/ 26788 w 284989"/>
                    <a:gd name="connsiteY25" fmla="*/ 45390 h 159236"/>
                    <a:gd name="connsiteX26" fmla="*/ 23439 w 284989"/>
                    <a:gd name="connsiteY26" fmla="*/ 47250 h 159236"/>
                    <a:gd name="connsiteX27" fmla="*/ 20091 w 284989"/>
                    <a:gd name="connsiteY27" fmla="*/ 49110 h 159236"/>
                    <a:gd name="connsiteX28" fmla="*/ 16742 w 284989"/>
                    <a:gd name="connsiteY28" fmla="*/ 50971 h 159236"/>
                    <a:gd name="connsiteX29" fmla="*/ 13394 w 284989"/>
                    <a:gd name="connsiteY29" fmla="*/ 52831 h 159236"/>
                    <a:gd name="connsiteX30" fmla="*/ 10045 w 284989"/>
                    <a:gd name="connsiteY30" fmla="*/ 54691 h 159236"/>
                    <a:gd name="connsiteX31" fmla="*/ 6697 w 284989"/>
                    <a:gd name="connsiteY31" fmla="*/ 56551 h 159236"/>
                    <a:gd name="connsiteX32" fmla="*/ 3349 w 284989"/>
                    <a:gd name="connsiteY32" fmla="*/ 58412 h 159236"/>
                    <a:gd name="connsiteX33" fmla="*/ 0 w 284989"/>
                    <a:gd name="connsiteY33" fmla="*/ 60272 h 159236"/>
                    <a:gd name="connsiteX34" fmla="*/ 174491 w 284989"/>
                    <a:gd name="connsiteY34" fmla="*/ 159237 h 159236"/>
                    <a:gd name="connsiteX35" fmla="*/ 177839 w 284989"/>
                    <a:gd name="connsiteY35" fmla="*/ 157376 h 159236"/>
                    <a:gd name="connsiteX36" fmla="*/ 181188 w 284989"/>
                    <a:gd name="connsiteY36" fmla="*/ 155516 h 159236"/>
                    <a:gd name="connsiteX37" fmla="*/ 184536 w 284989"/>
                    <a:gd name="connsiteY37" fmla="*/ 153656 h 159236"/>
                    <a:gd name="connsiteX38" fmla="*/ 187884 w 284989"/>
                    <a:gd name="connsiteY38" fmla="*/ 151796 h 159236"/>
                    <a:gd name="connsiteX39" fmla="*/ 191233 w 284989"/>
                    <a:gd name="connsiteY39" fmla="*/ 149935 h 159236"/>
                    <a:gd name="connsiteX40" fmla="*/ 194581 w 284989"/>
                    <a:gd name="connsiteY40" fmla="*/ 148075 h 159236"/>
                    <a:gd name="connsiteX41" fmla="*/ 197930 w 284989"/>
                    <a:gd name="connsiteY41" fmla="*/ 146215 h 159236"/>
                    <a:gd name="connsiteX42" fmla="*/ 201278 w 284989"/>
                    <a:gd name="connsiteY42" fmla="*/ 144355 h 159236"/>
                    <a:gd name="connsiteX43" fmla="*/ 204627 w 284989"/>
                    <a:gd name="connsiteY43" fmla="*/ 142494 h 159236"/>
                    <a:gd name="connsiteX44" fmla="*/ 207975 w 284989"/>
                    <a:gd name="connsiteY44" fmla="*/ 140634 h 159236"/>
                    <a:gd name="connsiteX45" fmla="*/ 211323 w 284989"/>
                    <a:gd name="connsiteY45" fmla="*/ 138774 h 159236"/>
                    <a:gd name="connsiteX46" fmla="*/ 214672 w 284989"/>
                    <a:gd name="connsiteY46" fmla="*/ 136914 h 159236"/>
                    <a:gd name="connsiteX47" fmla="*/ 218021 w 284989"/>
                    <a:gd name="connsiteY47" fmla="*/ 135054 h 159236"/>
                    <a:gd name="connsiteX48" fmla="*/ 221369 w 284989"/>
                    <a:gd name="connsiteY48" fmla="*/ 133193 h 159236"/>
                    <a:gd name="connsiteX49" fmla="*/ 224717 w 284989"/>
                    <a:gd name="connsiteY49" fmla="*/ 131333 h 159236"/>
                    <a:gd name="connsiteX50" fmla="*/ 228066 w 284989"/>
                    <a:gd name="connsiteY50" fmla="*/ 129473 h 159236"/>
                    <a:gd name="connsiteX51" fmla="*/ 231414 w 284989"/>
                    <a:gd name="connsiteY51" fmla="*/ 127613 h 159236"/>
                    <a:gd name="connsiteX52" fmla="*/ 234763 w 284989"/>
                    <a:gd name="connsiteY52" fmla="*/ 125752 h 159236"/>
                    <a:gd name="connsiteX53" fmla="*/ 238111 w 284989"/>
                    <a:gd name="connsiteY53" fmla="*/ 123892 h 159236"/>
                    <a:gd name="connsiteX54" fmla="*/ 241460 w 284989"/>
                    <a:gd name="connsiteY54" fmla="*/ 122032 h 159236"/>
                    <a:gd name="connsiteX55" fmla="*/ 244808 w 284989"/>
                    <a:gd name="connsiteY55" fmla="*/ 120172 h 159236"/>
                    <a:gd name="connsiteX56" fmla="*/ 248156 w 284989"/>
                    <a:gd name="connsiteY56" fmla="*/ 118311 h 159236"/>
                    <a:gd name="connsiteX57" fmla="*/ 251505 w 284989"/>
                    <a:gd name="connsiteY57" fmla="*/ 116451 h 159236"/>
                    <a:gd name="connsiteX58" fmla="*/ 254853 w 284989"/>
                    <a:gd name="connsiteY58" fmla="*/ 114591 h 159236"/>
                    <a:gd name="connsiteX59" fmla="*/ 258202 w 284989"/>
                    <a:gd name="connsiteY59" fmla="*/ 112731 h 159236"/>
                    <a:gd name="connsiteX60" fmla="*/ 261550 w 284989"/>
                    <a:gd name="connsiteY60" fmla="*/ 110870 h 159236"/>
                    <a:gd name="connsiteX61" fmla="*/ 264899 w 284989"/>
                    <a:gd name="connsiteY61" fmla="*/ 109010 h 159236"/>
                    <a:gd name="connsiteX62" fmla="*/ 268247 w 284989"/>
                    <a:gd name="connsiteY62" fmla="*/ 107150 h 159236"/>
                    <a:gd name="connsiteX63" fmla="*/ 271595 w 284989"/>
                    <a:gd name="connsiteY63" fmla="*/ 105290 h 159236"/>
                    <a:gd name="connsiteX64" fmla="*/ 274944 w 284989"/>
                    <a:gd name="connsiteY64" fmla="*/ 103429 h 159236"/>
                    <a:gd name="connsiteX65" fmla="*/ 278292 w 284989"/>
                    <a:gd name="connsiteY65" fmla="*/ 101569 h 159236"/>
                    <a:gd name="connsiteX66" fmla="*/ 284989 w 284989"/>
                    <a:gd name="connsiteY66" fmla="*/ 98965 h 159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</a:cxnLst>
                  <a:rect l="l" t="t" r="r" b="b"/>
                  <a:pathLst>
                    <a:path w="284989" h="159236">
                      <a:moveTo>
                        <a:pt x="284989" y="98965"/>
                      </a:moveTo>
                      <a:lnTo>
                        <a:pt x="110498" y="0"/>
                      </a:lnTo>
                      <a:lnTo>
                        <a:pt x="107150" y="1860"/>
                      </a:lnTo>
                      <a:lnTo>
                        <a:pt x="103802" y="3720"/>
                      </a:lnTo>
                      <a:lnTo>
                        <a:pt x="100453" y="5581"/>
                      </a:lnTo>
                      <a:lnTo>
                        <a:pt x="97105" y="7441"/>
                      </a:lnTo>
                      <a:lnTo>
                        <a:pt x="93756" y="9301"/>
                      </a:lnTo>
                      <a:lnTo>
                        <a:pt x="90408" y="11161"/>
                      </a:lnTo>
                      <a:lnTo>
                        <a:pt x="87059" y="13022"/>
                      </a:lnTo>
                      <a:lnTo>
                        <a:pt x="83711" y="14882"/>
                      </a:lnTo>
                      <a:lnTo>
                        <a:pt x="80362" y="16742"/>
                      </a:lnTo>
                      <a:lnTo>
                        <a:pt x="77014" y="18602"/>
                      </a:lnTo>
                      <a:lnTo>
                        <a:pt x="73666" y="20463"/>
                      </a:lnTo>
                      <a:lnTo>
                        <a:pt x="70317" y="22323"/>
                      </a:lnTo>
                      <a:lnTo>
                        <a:pt x="66969" y="24183"/>
                      </a:lnTo>
                      <a:lnTo>
                        <a:pt x="63620" y="26043"/>
                      </a:lnTo>
                      <a:lnTo>
                        <a:pt x="60272" y="27904"/>
                      </a:lnTo>
                      <a:lnTo>
                        <a:pt x="56923" y="29764"/>
                      </a:lnTo>
                      <a:lnTo>
                        <a:pt x="53575" y="31624"/>
                      </a:lnTo>
                      <a:lnTo>
                        <a:pt x="50227" y="33484"/>
                      </a:lnTo>
                      <a:lnTo>
                        <a:pt x="43530" y="36089"/>
                      </a:lnTo>
                      <a:lnTo>
                        <a:pt x="40181" y="37949"/>
                      </a:lnTo>
                      <a:lnTo>
                        <a:pt x="36833" y="39809"/>
                      </a:lnTo>
                      <a:lnTo>
                        <a:pt x="33484" y="41669"/>
                      </a:lnTo>
                      <a:lnTo>
                        <a:pt x="30136" y="43530"/>
                      </a:lnTo>
                      <a:lnTo>
                        <a:pt x="26788" y="45390"/>
                      </a:lnTo>
                      <a:lnTo>
                        <a:pt x="23439" y="47250"/>
                      </a:lnTo>
                      <a:lnTo>
                        <a:pt x="20091" y="49110"/>
                      </a:lnTo>
                      <a:lnTo>
                        <a:pt x="16742" y="50971"/>
                      </a:lnTo>
                      <a:lnTo>
                        <a:pt x="13394" y="52831"/>
                      </a:lnTo>
                      <a:lnTo>
                        <a:pt x="10045" y="54691"/>
                      </a:lnTo>
                      <a:lnTo>
                        <a:pt x="6697" y="56551"/>
                      </a:lnTo>
                      <a:lnTo>
                        <a:pt x="3349" y="58412"/>
                      </a:lnTo>
                      <a:lnTo>
                        <a:pt x="0" y="60272"/>
                      </a:lnTo>
                      <a:lnTo>
                        <a:pt x="174491" y="159237"/>
                      </a:lnTo>
                      <a:lnTo>
                        <a:pt x="177839" y="157376"/>
                      </a:lnTo>
                      <a:lnTo>
                        <a:pt x="181188" y="155516"/>
                      </a:lnTo>
                      <a:lnTo>
                        <a:pt x="184536" y="153656"/>
                      </a:lnTo>
                      <a:lnTo>
                        <a:pt x="187884" y="151796"/>
                      </a:lnTo>
                      <a:lnTo>
                        <a:pt x="191233" y="149935"/>
                      </a:lnTo>
                      <a:lnTo>
                        <a:pt x="194581" y="148075"/>
                      </a:lnTo>
                      <a:lnTo>
                        <a:pt x="197930" y="146215"/>
                      </a:lnTo>
                      <a:lnTo>
                        <a:pt x="201278" y="144355"/>
                      </a:lnTo>
                      <a:lnTo>
                        <a:pt x="204627" y="142494"/>
                      </a:lnTo>
                      <a:lnTo>
                        <a:pt x="207975" y="140634"/>
                      </a:lnTo>
                      <a:lnTo>
                        <a:pt x="211323" y="138774"/>
                      </a:lnTo>
                      <a:lnTo>
                        <a:pt x="214672" y="136914"/>
                      </a:lnTo>
                      <a:lnTo>
                        <a:pt x="218021" y="135054"/>
                      </a:lnTo>
                      <a:lnTo>
                        <a:pt x="221369" y="133193"/>
                      </a:lnTo>
                      <a:lnTo>
                        <a:pt x="224717" y="131333"/>
                      </a:lnTo>
                      <a:lnTo>
                        <a:pt x="228066" y="129473"/>
                      </a:lnTo>
                      <a:lnTo>
                        <a:pt x="231414" y="127613"/>
                      </a:lnTo>
                      <a:lnTo>
                        <a:pt x="234763" y="125752"/>
                      </a:lnTo>
                      <a:lnTo>
                        <a:pt x="238111" y="123892"/>
                      </a:lnTo>
                      <a:lnTo>
                        <a:pt x="241460" y="122032"/>
                      </a:lnTo>
                      <a:lnTo>
                        <a:pt x="244808" y="120172"/>
                      </a:lnTo>
                      <a:lnTo>
                        <a:pt x="248156" y="118311"/>
                      </a:lnTo>
                      <a:lnTo>
                        <a:pt x="251505" y="116451"/>
                      </a:lnTo>
                      <a:lnTo>
                        <a:pt x="254853" y="114591"/>
                      </a:lnTo>
                      <a:lnTo>
                        <a:pt x="258202" y="112731"/>
                      </a:lnTo>
                      <a:lnTo>
                        <a:pt x="261550" y="110870"/>
                      </a:lnTo>
                      <a:lnTo>
                        <a:pt x="264899" y="109010"/>
                      </a:lnTo>
                      <a:lnTo>
                        <a:pt x="268247" y="107150"/>
                      </a:lnTo>
                      <a:lnTo>
                        <a:pt x="271595" y="105290"/>
                      </a:lnTo>
                      <a:lnTo>
                        <a:pt x="274944" y="103429"/>
                      </a:lnTo>
                      <a:lnTo>
                        <a:pt x="278292" y="101569"/>
                      </a:lnTo>
                      <a:lnTo>
                        <a:pt x="284989" y="98965"/>
                      </a:lnTo>
                      <a:close/>
                    </a:path>
                  </a:pathLst>
                </a:custGeom>
                <a:solidFill>
                  <a:srgbClr val="FDCE07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897" name="Freeform: Shape 2896">
                  <a:extLst>
                    <a:ext uri="{FF2B5EF4-FFF2-40B4-BE49-F238E27FC236}">
                      <a16:creationId xmlns:a16="http://schemas.microsoft.com/office/drawing/2014/main" id="{4331C305-440D-4D7F-988C-88DA9213DBC3}"/>
                    </a:ext>
                  </a:extLst>
                </p:cNvPr>
                <p:cNvSpPr/>
                <p:nvPr/>
              </p:nvSpPr>
              <p:spPr>
                <a:xfrm>
                  <a:off x="6146598" y="4090130"/>
                  <a:ext cx="223601" cy="242203"/>
                </a:xfrm>
                <a:custGeom>
                  <a:avLst/>
                  <a:gdLst>
                    <a:gd name="connsiteX0" fmla="*/ 223601 w 223601"/>
                    <a:gd name="connsiteY0" fmla="*/ 98965 h 242203"/>
                    <a:gd name="connsiteX1" fmla="*/ 49110 w 223601"/>
                    <a:gd name="connsiteY1" fmla="*/ 0 h 242203"/>
                    <a:gd name="connsiteX2" fmla="*/ 48366 w 223601"/>
                    <a:gd name="connsiteY2" fmla="*/ 2232 h 242203"/>
                    <a:gd name="connsiteX3" fmla="*/ 47622 w 223601"/>
                    <a:gd name="connsiteY3" fmla="*/ 4465 h 242203"/>
                    <a:gd name="connsiteX4" fmla="*/ 46878 w 223601"/>
                    <a:gd name="connsiteY4" fmla="*/ 6697 h 242203"/>
                    <a:gd name="connsiteX5" fmla="*/ 46134 w 223601"/>
                    <a:gd name="connsiteY5" fmla="*/ 8929 h 242203"/>
                    <a:gd name="connsiteX6" fmla="*/ 45390 w 223601"/>
                    <a:gd name="connsiteY6" fmla="*/ 11161 h 242203"/>
                    <a:gd name="connsiteX7" fmla="*/ 44646 w 223601"/>
                    <a:gd name="connsiteY7" fmla="*/ 13394 h 242203"/>
                    <a:gd name="connsiteX8" fmla="*/ 43902 w 223601"/>
                    <a:gd name="connsiteY8" fmla="*/ 15626 h 242203"/>
                    <a:gd name="connsiteX9" fmla="*/ 43158 w 223601"/>
                    <a:gd name="connsiteY9" fmla="*/ 17858 h 242203"/>
                    <a:gd name="connsiteX10" fmla="*/ 42414 w 223601"/>
                    <a:gd name="connsiteY10" fmla="*/ 20090 h 242203"/>
                    <a:gd name="connsiteX11" fmla="*/ 41669 w 223601"/>
                    <a:gd name="connsiteY11" fmla="*/ 22323 h 242203"/>
                    <a:gd name="connsiteX12" fmla="*/ 40925 w 223601"/>
                    <a:gd name="connsiteY12" fmla="*/ 24555 h 242203"/>
                    <a:gd name="connsiteX13" fmla="*/ 40181 w 223601"/>
                    <a:gd name="connsiteY13" fmla="*/ 26788 h 242203"/>
                    <a:gd name="connsiteX14" fmla="*/ 39437 w 223601"/>
                    <a:gd name="connsiteY14" fmla="*/ 29020 h 242203"/>
                    <a:gd name="connsiteX15" fmla="*/ 38693 w 223601"/>
                    <a:gd name="connsiteY15" fmla="*/ 31252 h 242203"/>
                    <a:gd name="connsiteX16" fmla="*/ 37949 w 223601"/>
                    <a:gd name="connsiteY16" fmla="*/ 33484 h 242203"/>
                    <a:gd name="connsiteX17" fmla="*/ 37205 w 223601"/>
                    <a:gd name="connsiteY17" fmla="*/ 35717 h 242203"/>
                    <a:gd name="connsiteX18" fmla="*/ 36461 w 223601"/>
                    <a:gd name="connsiteY18" fmla="*/ 37949 h 242203"/>
                    <a:gd name="connsiteX19" fmla="*/ 35717 w 223601"/>
                    <a:gd name="connsiteY19" fmla="*/ 40181 h 242203"/>
                    <a:gd name="connsiteX20" fmla="*/ 34973 w 223601"/>
                    <a:gd name="connsiteY20" fmla="*/ 42413 h 242203"/>
                    <a:gd name="connsiteX21" fmla="*/ 34228 w 223601"/>
                    <a:gd name="connsiteY21" fmla="*/ 44646 h 242203"/>
                    <a:gd name="connsiteX22" fmla="*/ 33484 w 223601"/>
                    <a:gd name="connsiteY22" fmla="*/ 46878 h 242203"/>
                    <a:gd name="connsiteX23" fmla="*/ 32740 w 223601"/>
                    <a:gd name="connsiteY23" fmla="*/ 49110 h 242203"/>
                    <a:gd name="connsiteX24" fmla="*/ 31996 w 223601"/>
                    <a:gd name="connsiteY24" fmla="*/ 51343 h 242203"/>
                    <a:gd name="connsiteX25" fmla="*/ 31252 w 223601"/>
                    <a:gd name="connsiteY25" fmla="*/ 53575 h 242203"/>
                    <a:gd name="connsiteX26" fmla="*/ 30508 w 223601"/>
                    <a:gd name="connsiteY26" fmla="*/ 55807 h 242203"/>
                    <a:gd name="connsiteX27" fmla="*/ 29764 w 223601"/>
                    <a:gd name="connsiteY27" fmla="*/ 58039 h 242203"/>
                    <a:gd name="connsiteX28" fmla="*/ 27532 w 223601"/>
                    <a:gd name="connsiteY28" fmla="*/ 60644 h 242203"/>
                    <a:gd name="connsiteX29" fmla="*/ 26787 w 223601"/>
                    <a:gd name="connsiteY29" fmla="*/ 62876 h 242203"/>
                    <a:gd name="connsiteX30" fmla="*/ 26043 w 223601"/>
                    <a:gd name="connsiteY30" fmla="*/ 65108 h 242203"/>
                    <a:gd name="connsiteX31" fmla="*/ 25299 w 223601"/>
                    <a:gd name="connsiteY31" fmla="*/ 67341 h 242203"/>
                    <a:gd name="connsiteX32" fmla="*/ 24555 w 223601"/>
                    <a:gd name="connsiteY32" fmla="*/ 69573 h 242203"/>
                    <a:gd name="connsiteX33" fmla="*/ 23811 w 223601"/>
                    <a:gd name="connsiteY33" fmla="*/ 71805 h 242203"/>
                    <a:gd name="connsiteX34" fmla="*/ 23067 w 223601"/>
                    <a:gd name="connsiteY34" fmla="*/ 74037 h 242203"/>
                    <a:gd name="connsiteX35" fmla="*/ 22323 w 223601"/>
                    <a:gd name="connsiteY35" fmla="*/ 76270 h 242203"/>
                    <a:gd name="connsiteX36" fmla="*/ 21579 w 223601"/>
                    <a:gd name="connsiteY36" fmla="*/ 78502 h 242203"/>
                    <a:gd name="connsiteX37" fmla="*/ 20835 w 223601"/>
                    <a:gd name="connsiteY37" fmla="*/ 80735 h 242203"/>
                    <a:gd name="connsiteX38" fmla="*/ 20091 w 223601"/>
                    <a:gd name="connsiteY38" fmla="*/ 82967 h 242203"/>
                    <a:gd name="connsiteX39" fmla="*/ 19346 w 223601"/>
                    <a:gd name="connsiteY39" fmla="*/ 85199 h 242203"/>
                    <a:gd name="connsiteX40" fmla="*/ 18602 w 223601"/>
                    <a:gd name="connsiteY40" fmla="*/ 87431 h 242203"/>
                    <a:gd name="connsiteX41" fmla="*/ 17858 w 223601"/>
                    <a:gd name="connsiteY41" fmla="*/ 89664 h 242203"/>
                    <a:gd name="connsiteX42" fmla="*/ 17114 w 223601"/>
                    <a:gd name="connsiteY42" fmla="*/ 91896 h 242203"/>
                    <a:gd name="connsiteX43" fmla="*/ 16370 w 223601"/>
                    <a:gd name="connsiteY43" fmla="*/ 94128 h 242203"/>
                    <a:gd name="connsiteX44" fmla="*/ 15626 w 223601"/>
                    <a:gd name="connsiteY44" fmla="*/ 96360 h 242203"/>
                    <a:gd name="connsiteX45" fmla="*/ 14882 w 223601"/>
                    <a:gd name="connsiteY45" fmla="*/ 98593 h 242203"/>
                    <a:gd name="connsiteX46" fmla="*/ 14138 w 223601"/>
                    <a:gd name="connsiteY46" fmla="*/ 100825 h 242203"/>
                    <a:gd name="connsiteX47" fmla="*/ 13394 w 223601"/>
                    <a:gd name="connsiteY47" fmla="*/ 103057 h 242203"/>
                    <a:gd name="connsiteX48" fmla="*/ 12650 w 223601"/>
                    <a:gd name="connsiteY48" fmla="*/ 105290 h 242203"/>
                    <a:gd name="connsiteX49" fmla="*/ 11905 w 223601"/>
                    <a:gd name="connsiteY49" fmla="*/ 107522 h 242203"/>
                    <a:gd name="connsiteX50" fmla="*/ 11161 w 223601"/>
                    <a:gd name="connsiteY50" fmla="*/ 109754 h 242203"/>
                    <a:gd name="connsiteX51" fmla="*/ 10417 w 223601"/>
                    <a:gd name="connsiteY51" fmla="*/ 111986 h 242203"/>
                    <a:gd name="connsiteX52" fmla="*/ 9673 w 223601"/>
                    <a:gd name="connsiteY52" fmla="*/ 114219 h 242203"/>
                    <a:gd name="connsiteX53" fmla="*/ 8929 w 223601"/>
                    <a:gd name="connsiteY53" fmla="*/ 116451 h 242203"/>
                    <a:gd name="connsiteX54" fmla="*/ 8185 w 223601"/>
                    <a:gd name="connsiteY54" fmla="*/ 118683 h 242203"/>
                    <a:gd name="connsiteX55" fmla="*/ 7441 w 223601"/>
                    <a:gd name="connsiteY55" fmla="*/ 120916 h 242203"/>
                    <a:gd name="connsiteX56" fmla="*/ 6697 w 223601"/>
                    <a:gd name="connsiteY56" fmla="*/ 123148 h 242203"/>
                    <a:gd name="connsiteX57" fmla="*/ 5953 w 223601"/>
                    <a:gd name="connsiteY57" fmla="*/ 125380 h 242203"/>
                    <a:gd name="connsiteX58" fmla="*/ 5209 w 223601"/>
                    <a:gd name="connsiteY58" fmla="*/ 127613 h 242203"/>
                    <a:gd name="connsiteX59" fmla="*/ 4465 w 223601"/>
                    <a:gd name="connsiteY59" fmla="*/ 129845 h 242203"/>
                    <a:gd name="connsiteX60" fmla="*/ 3720 w 223601"/>
                    <a:gd name="connsiteY60" fmla="*/ 132077 h 242203"/>
                    <a:gd name="connsiteX61" fmla="*/ 2976 w 223601"/>
                    <a:gd name="connsiteY61" fmla="*/ 134309 h 242203"/>
                    <a:gd name="connsiteX62" fmla="*/ 2232 w 223601"/>
                    <a:gd name="connsiteY62" fmla="*/ 136542 h 242203"/>
                    <a:gd name="connsiteX63" fmla="*/ 1488 w 223601"/>
                    <a:gd name="connsiteY63" fmla="*/ 138774 h 242203"/>
                    <a:gd name="connsiteX64" fmla="*/ 744 w 223601"/>
                    <a:gd name="connsiteY64" fmla="*/ 141006 h 242203"/>
                    <a:gd name="connsiteX65" fmla="*/ 0 w 223601"/>
                    <a:gd name="connsiteY65" fmla="*/ 143239 h 242203"/>
                    <a:gd name="connsiteX66" fmla="*/ 174491 w 223601"/>
                    <a:gd name="connsiteY66" fmla="*/ 242203 h 242203"/>
                    <a:gd name="connsiteX67" fmla="*/ 175235 w 223601"/>
                    <a:gd name="connsiteY67" fmla="*/ 239971 h 242203"/>
                    <a:gd name="connsiteX68" fmla="*/ 175979 w 223601"/>
                    <a:gd name="connsiteY68" fmla="*/ 237739 h 242203"/>
                    <a:gd name="connsiteX69" fmla="*/ 176723 w 223601"/>
                    <a:gd name="connsiteY69" fmla="*/ 235507 h 242203"/>
                    <a:gd name="connsiteX70" fmla="*/ 177467 w 223601"/>
                    <a:gd name="connsiteY70" fmla="*/ 233274 h 242203"/>
                    <a:gd name="connsiteX71" fmla="*/ 178211 w 223601"/>
                    <a:gd name="connsiteY71" fmla="*/ 231042 h 242203"/>
                    <a:gd name="connsiteX72" fmla="*/ 178955 w 223601"/>
                    <a:gd name="connsiteY72" fmla="*/ 228810 h 242203"/>
                    <a:gd name="connsiteX73" fmla="*/ 179699 w 223601"/>
                    <a:gd name="connsiteY73" fmla="*/ 226577 h 242203"/>
                    <a:gd name="connsiteX74" fmla="*/ 180443 w 223601"/>
                    <a:gd name="connsiteY74" fmla="*/ 224345 h 242203"/>
                    <a:gd name="connsiteX75" fmla="*/ 181188 w 223601"/>
                    <a:gd name="connsiteY75" fmla="*/ 222113 h 242203"/>
                    <a:gd name="connsiteX76" fmla="*/ 181932 w 223601"/>
                    <a:gd name="connsiteY76" fmla="*/ 219881 h 242203"/>
                    <a:gd name="connsiteX77" fmla="*/ 182676 w 223601"/>
                    <a:gd name="connsiteY77" fmla="*/ 217648 h 242203"/>
                    <a:gd name="connsiteX78" fmla="*/ 183420 w 223601"/>
                    <a:gd name="connsiteY78" fmla="*/ 215416 h 242203"/>
                    <a:gd name="connsiteX79" fmla="*/ 184164 w 223601"/>
                    <a:gd name="connsiteY79" fmla="*/ 213184 h 242203"/>
                    <a:gd name="connsiteX80" fmla="*/ 184908 w 223601"/>
                    <a:gd name="connsiteY80" fmla="*/ 210951 h 242203"/>
                    <a:gd name="connsiteX81" fmla="*/ 185652 w 223601"/>
                    <a:gd name="connsiteY81" fmla="*/ 208719 h 242203"/>
                    <a:gd name="connsiteX82" fmla="*/ 186396 w 223601"/>
                    <a:gd name="connsiteY82" fmla="*/ 206487 h 242203"/>
                    <a:gd name="connsiteX83" fmla="*/ 187140 w 223601"/>
                    <a:gd name="connsiteY83" fmla="*/ 204254 h 242203"/>
                    <a:gd name="connsiteX84" fmla="*/ 187884 w 223601"/>
                    <a:gd name="connsiteY84" fmla="*/ 202022 h 242203"/>
                    <a:gd name="connsiteX85" fmla="*/ 188629 w 223601"/>
                    <a:gd name="connsiteY85" fmla="*/ 199790 h 242203"/>
                    <a:gd name="connsiteX86" fmla="*/ 189373 w 223601"/>
                    <a:gd name="connsiteY86" fmla="*/ 197558 h 242203"/>
                    <a:gd name="connsiteX87" fmla="*/ 190117 w 223601"/>
                    <a:gd name="connsiteY87" fmla="*/ 195325 h 242203"/>
                    <a:gd name="connsiteX88" fmla="*/ 190861 w 223601"/>
                    <a:gd name="connsiteY88" fmla="*/ 193093 h 242203"/>
                    <a:gd name="connsiteX89" fmla="*/ 191605 w 223601"/>
                    <a:gd name="connsiteY89" fmla="*/ 190861 h 242203"/>
                    <a:gd name="connsiteX90" fmla="*/ 192349 w 223601"/>
                    <a:gd name="connsiteY90" fmla="*/ 188629 h 242203"/>
                    <a:gd name="connsiteX91" fmla="*/ 193093 w 223601"/>
                    <a:gd name="connsiteY91" fmla="*/ 186396 h 242203"/>
                    <a:gd name="connsiteX92" fmla="*/ 193837 w 223601"/>
                    <a:gd name="connsiteY92" fmla="*/ 184164 h 242203"/>
                    <a:gd name="connsiteX93" fmla="*/ 194581 w 223601"/>
                    <a:gd name="connsiteY93" fmla="*/ 181932 h 242203"/>
                    <a:gd name="connsiteX94" fmla="*/ 195325 w 223601"/>
                    <a:gd name="connsiteY94" fmla="*/ 179699 h 242203"/>
                    <a:gd name="connsiteX95" fmla="*/ 196069 w 223601"/>
                    <a:gd name="connsiteY95" fmla="*/ 177467 h 242203"/>
                    <a:gd name="connsiteX96" fmla="*/ 196814 w 223601"/>
                    <a:gd name="connsiteY96" fmla="*/ 175235 h 242203"/>
                    <a:gd name="connsiteX97" fmla="*/ 197558 w 223601"/>
                    <a:gd name="connsiteY97" fmla="*/ 173003 h 242203"/>
                    <a:gd name="connsiteX98" fmla="*/ 198302 w 223601"/>
                    <a:gd name="connsiteY98" fmla="*/ 170770 h 242203"/>
                    <a:gd name="connsiteX99" fmla="*/ 199046 w 223601"/>
                    <a:gd name="connsiteY99" fmla="*/ 168538 h 242203"/>
                    <a:gd name="connsiteX100" fmla="*/ 199790 w 223601"/>
                    <a:gd name="connsiteY100" fmla="*/ 166306 h 242203"/>
                    <a:gd name="connsiteX101" fmla="*/ 200534 w 223601"/>
                    <a:gd name="connsiteY101" fmla="*/ 164073 h 242203"/>
                    <a:gd name="connsiteX102" fmla="*/ 201278 w 223601"/>
                    <a:gd name="connsiteY102" fmla="*/ 161841 h 242203"/>
                    <a:gd name="connsiteX103" fmla="*/ 202022 w 223601"/>
                    <a:gd name="connsiteY103" fmla="*/ 159609 h 242203"/>
                    <a:gd name="connsiteX104" fmla="*/ 202766 w 223601"/>
                    <a:gd name="connsiteY104" fmla="*/ 157376 h 242203"/>
                    <a:gd name="connsiteX105" fmla="*/ 203510 w 223601"/>
                    <a:gd name="connsiteY105" fmla="*/ 155144 h 242203"/>
                    <a:gd name="connsiteX106" fmla="*/ 204255 w 223601"/>
                    <a:gd name="connsiteY106" fmla="*/ 152912 h 242203"/>
                    <a:gd name="connsiteX107" fmla="*/ 204999 w 223601"/>
                    <a:gd name="connsiteY107" fmla="*/ 150680 h 242203"/>
                    <a:gd name="connsiteX108" fmla="*/ 205743 w 223601"/>
                    <a:gd name="connsiteY108" fmla="*/ 148447 h 242203"/>
                    <a:gd name="connsiteX109" fmla="*/ 206487 w 223601"/>
                    <a:gd name="connsiteY109" fmla="*/ 146215 h 242203"/>
                    <a:gd name="connsiteX110" fmla="*/ 207231 w 223601"/>
                    <a:gd name="connsiteY110" fmla="*/ 143983 h 242203"/>
                    <a:gd name="connsiteX111" fmla="*/ 207975 w 223601"/>
                    <a:gd name="connsiteY111" fmla="*/ 141750 h 242203"/>
                    <a:gd name="connsiteX112" fmla="*/ 208719 w 223601"/>
                    <a:gd name="connsiteY112" fmla="*/ 139518 h 242203"/>
                    <a:gd name="connsiteX113" fmla="*/ 209463 w 223601"/>
                    <a:gd name="connsiteY113" fmla="*/ 137286 h 242203"/>
                    <a:gd name="connsiteX114" fmla="*/ 210207 w 223601"/>
                    <a:gd name="connsiteY114" fmla="*/ 135054 h 242203"/>
                    <a:gd name="connsiteX115" fmla="*/ 210951 w 223601"/>
                    <a:gd name="connsiteY115" fmla="*/ 132821 h 242203"/>
                    <a:gd name="connsiteX116" fmla="*/ 211696 w 223601"/>
                    <a:gd name="connsiteY116" fmla="*/ 130589 h 242203"/>
                    <a:gd name="connsiteX117" fmla="*/ 212440 w 223601"/>
                    <a:gd name="connsiteY117" fmla="*/ 128357 h 242203"/>
                    <a:gd name="connsiteX118" fmla="*/ 213184 w 223601"/>
                    <a:gd name="connsiteY118" fmla="*/ 126124 h 242203"/>
                    <a:gd name="connsiteX119" fmla="*/ 213928 w 223601"/>
                    <a:gd name="connsiteY119" fmla="*/ 123892 h 242203"/>
                    <a:gd name="connsiteX120" fmla="*/ 214672 w 223601"/>
                    <a:gd name="connsiteY120" fmla="*/ 121660 h 242203"/>
                    <a:gd name="connsiteX121" fmla="*/ 215416 w 223601"/>
                    <a:gd name="connsiteY121" fmla="*/ 119427 h 242203"/>
                    <a:gd name="connsiteX122" fmla="*/ 216160 w 223601"/>
                    <a:gd name="connsiteY122" fmla="*/ 117195 h 242203"/>
                    <a:gd name="connsiteX123" fmla="*/ 216904 w 223601"/>
                    <a:gd name="connsiteY123" fmla="*/ 114963 h 242203"/>
                    <a:gd name="connsiteX124" fmla="*/ 217648 w 223601"/>
                    <a:gd name="connsiteY124" fmla="*/ 112731 h 242203"/>
                    <a:gd name="connsiteX125" fmla="*/ 218392 w 223601"/>
                    <a:gd name="connsiteY125" fmla="*/ 110498 h 242203"/>
                    <a:gd name="connsiteX126" fmla="*/ 219137 w 223601"/>
                    <a:gd name="connsiteY126" fmla="*/ 108266 h 242203"/>
                    <a:gd name="connsiteX127" fmla="*/ 219881 w 223601"/>
                    <a:gd name="connsiteY127" fmla="*/ 106034 h 242203"/>
                    <a:gd name="connsiteX128" fmla="*/ 220625 w 223601"/>
                    <a:gd name="connsiteY128" fmla="*/ 103801 h 242203"/>
                    <a:gd name="connsiteX129" fmla="*/ 221369 w 223601"/>
                    <a:gd name="connsiteY129" fmla="*/ 101569 h 242203"/>
                    <a:gd name="connsiteX130" fmla="*/ 223601 w 223601"/>
                    <a:gd name="connsiteY130" fmla="*/ 98965 h 2422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</a:cxnLst>
                  <a:rect l="l" t="t" r="r" b="b"/>
                  <a:pathLst>
                    <a:path w="223601" h="242203">
                      <a:moveTo>
                        <a:pt x="223601" y="98965"/>
                      </a:moveTo>
                      <a:lnTo>
                        <a:pt x="49110" y="0"/>
                      </a:lnTo>
                      <a:lnTo>
                        <a:pt x="48366" y="2232"/>
                      </a:lnTo>
                      <a:lnTo>
                        <a:pt x="47622" y="4465"/>
                      </a:lnTo>
                      <a:lnTo>
                        <a:pt x="46878" y="6697"/>
                      </a:lnTo>
                      <a:lnTo>
                        <a:pt x="46134" y="8929"/>
                      </a:lnTo>
                      <a:lnTo>
                        <a:pt x="45390" y="11161"/>
                      </a:lnTo>
                      <a:lnTo>
                        <a:pt x="44646" y="13394"/>
                      </a:lnTo>
                      <a:lnTo>
                        <a:pt x="43902" y="15626"/>
                      </a:lnTo>
                      <a:lnTo>
                        <a:pt x="43158" y="17858"/>
                      </a:lnTo>
                      <a:lnTo>
                        <a:pt x="42414" y="20090"/>
                      </a:lnTo>
                      <a:lnTo>
                        <a:pt x="41669" y="22323"/>
                      </a:lnTo>
                      <a:lnTo>
                        <a:pt x="40925" y="24555"/>
                      </a:lnTo>
                      <a:lnTo>
                        <a:pt x="40181" y="26788"/>
                      </a:lnTo>
                      <a:lnTo>
                        <a:pt x="39437" y="29020"/>
                      </a:lnTo>
                      <a:lnTo>
                        <a:pt x="38693" y="31252"/>
                      </a:lnTo>
                      <a:lnTo>
                        <a:pt x="37949" y="33484"/>
                      </a:lnTo>
                      <a:lnTo>
                        <a:pt x="37205" y="35717"/>
                      </a:lnTo>
                      <a:lnTo>
                        <a:pt x="36461" y="37949"/>
                      </a:lnTo>
                      <a:lnTo>
                        <a:pt x="35717" y="40181"/>
                      </a:lnTo>
                      <a:lnTo>
                        <a:pt x="34973" y="42413"/>
                      </a:lnTo>
                      <a:lnTo>
                        <a:pt x="34228" y="44646"/>
                      </a:lnTo>
                      <a:lnTo>
                        <a:pt x="33484" y="46878"/>
                      </a:lnTo>
                      <a:lnTo>
                        <a:pt x="32740" y="49110"/>
                      </a:lnTo>
                      <a:lnTo>
                        <a:pt x="31996" y="51343"/>
                      </a:lnTo>
                      <a:lnTo>
                        <a:pt x="31252" y="53575"/>
                      </a:lnTo>
                      <a:lnTo>
                        <a:pt x="30508" y="55807"/>
                      </a:lnTo>
                      <a:lnTo>
                        <a:pt x="29764" y="58039"/>
                      </a:lnTo>
                      <a:lnTo>
                        <a:pt x="27532" y="60644"/>
                      </a:lnTo>
                      <a:lnTo>
                        <a:pt x="26787" y="62876"/>
                      </a:lnTo>
                      <a:lnTo>
                        <a:pt x="26043" y="65108"/>
                      </a:lnTo>
                      <a:lnTo>
                        <a:pt x="25299" y="67341"/>
                      </a:lnTo>
                      <a:lnTo>
                        <a:pt x="24555" y="69573"/>
                      </a:lnTo>
                      <a:lnTo>
                        <a:pt x="23811" y="71805"/>
                      </a:lnTo>
                      <a:lnTo>
                        <a:pt x="23067" y="74037"/>
                      </a:lnTo>
                      <a:lnTo>
                        <a:pt x="22323" y="76270"/>
                      </a:lnTo>
                      <a:lnTo>
                        <a:pt x="21579" y="78502"/>
                      </a:lnTo>
                      <a:lnTo>
                        <a:pt x="20835" y="80735"/>
                      </a:lnTo>
                      <a:lnTo>
                        <a:pt x="20091" y="82967"/>
                      </a:lnTo>
                      <a:lnTo>
                        <a:pt x="19346" y="85199"/>
                      </a:lnTo>
                      <a:lnTo>
                        <a:pt x="18602" y="87431"/>
                      </a:lnTo>
                      <a:lnTo>
                        <a:pt x="17858" y="89664"/>
                      </a:lnTo>
                      <a:lnTo>
                        <a:pt x="17114" y="91896"/>
                      </a:lnTo>
                      <a:lnTo>
                        <a:pt x="16370" y="94128"/>
                      </a:lnTo>
                      <a:lnTo>
                        <a:pt x="15626" y="96360"/>
                      </a:lnTo>
                      <a:lnTo>
                        <a:pt x="14882" y="98593"/>
                      </a:lnTo>
                      <a:lnTo>
                        <a:pt x="14138" y="100825"/>
                      </a:lnTo>
                      <a:lnTo>
                        <a:pt x="13394" y="103057"/>
                      </a:lnTo>
                      <a:lnTo>
                        <a:pt x="12650" y="105290"/>
                      </a:lnTo>
                      <a:lnTo>
                        <a:pt x="11905" y="107522"/>
                      </a:lnTo>
                      <a:lnTo>
                        <a:pt x="11161" y="109754"/>
                      </a:lnTo>
                      <a:lnTo>
                        <a:pt x="10417" y="111986"/>
                      </a:lnTo>
                      <a:lnTo>
                        <a:pt x="9673" y="114219"/>
                      </a:lnTo>
                      <a:lnTo>
                        <a:pt x="8929" y="116451"/>
                      </a:lnTo>
                      <a:lnTo>
                        <a:pt x="8185" y="118683"/>
                      </a:lnTo>
                      <a:lnTo>
                        <a:pt x="7441" y="120916"/>
                      </a:lnTo>
                      <a:lnTo>
                        <a:pt x="6697" y="123148"/>
                      </a:lnTo>
                      <a:lnTo>
                        <a:pt x="5953" y="125380"/>
                      </a:lnTo>
                      <a:lnTo>
                        <a:pt x="5209" y="127613"/>
                      </a:lnTo>
                      <a:lnTo>
                        <a:pt x="4465" y="129845"/>
                      </a:lnTo>
                      <a:lnTo>
                        <a:pt x="3720" y="132077"/>
                      </a:lnTo>
                      <a:lnTo>
                        <a:pt x="2976" y="134309"/>
                      </a:lnTo>
                      <a:lnTo>
                        <a:pt x="2232" y="136542"/>
                      </a:lnTo>
                      <a:lnTo>
                        <a:pt x="1488" y="138774"/>
                      </a:lnTo>
                      <a:lnTo>
                        <a:pt x="744" y="141006"/>
                      </a:lnTo>
                      <a:lnTo>
                        <a:pt x="0" y="143239"/>
                      </a:lnTo>
                      <a:lnTo>
                        <a:pt x="174491" y="242203"/>
                      </a:lnTo>
                      <a:lnTo>
                        <a:pt x="175235" y="239971"/>
                      </a:lnTo>
                      <a:lnTo>
                        <a:pt x="175979" y="237739"/>
                      </a:lnTo>
                      <a:lnTo>
                        <a:pt x="176723" y="235507"/>
                      </a:lnTo>
                      <a:lnTo>
                        <a:pt x="177467" y="233274"/>
                      </a:lnTo>
                      <a:lnTo>
                        <a:pt x="178211" y="231042"/>
                      </a:lnTo>
                      <a:lnTo>
                        <a:pt x="178955" y="228810"/>
                      </a:lnTo>
                      <a:lnTo>
                        <a:pt x="179699" y="226577"/>
                      </a:lnTo>
                      <a:lnTo>
                        <a:pt x="180443" y="224345"/>
                      </a:lnTo>
                      <a:lnTo>
                        <a:pt x="181188" y="222113"/>
                      </a:lnTo>
                      <a:lnTo>
                        <a:pt x="181932" y="219881"/>
                      </a:lnTo>
                      <a:lnTo>
                        <a:pt x="182676" y="217648"/>
                      </a:lnTo>
                      <a:lnTo>
                        <a:pt x="183420" y="215416"/>
                      </a:lnTo>
                      <a:lnTo>
                        <a:pt x="184164" y="213184"/>
                      </a:lnTo>
                      <a:lnTo>
                        <a:pt x="184908" y="210951"/>
                      </a:lnTo>
                      <a:lnTo>
                        <a:pt x="185652" y="208719"/>
                      </a:lnTo>
                      <a:lnTo>
                        <a:pt x="186396" y="206487"/>
                      </a:lnTo>
                      <a:lnTo>
                        <a:pt x="187140" y="204254"/>
                      </a:lnTo>
                      <a:lnTo>
                        <a:pt x="187884" y="202022"/>
                      </a:lnTo>
                      <a:lnTo>
                        <a:pt x="188629" y="199790"/>
                      </a:lnTo>
                      <a:lnTo>
                        <a:pt x="189373" y="197558"/>
                      </a:lnTo>
                      <a:lnTo>
                        <a:pt x="190117" y="195325"/>
                      </a:lnTo>
                      <a:lnTo>
                        <a:pt x="190861" y="193093"/>
                      </a:lnTo>
                      <a:lnTo>
                        <a:pt x="191605" y="190861"/>
                      </a:lnTo>
                      <a:lnTo>
                        <a:pt x="192349" y="188629"/>
                      </a:lnTo>
                      <a:lnTo>
                        <a:pt x="193093" y="186396"/>
                      </a:lnTo>
                      <a:lnTo>
                        <a:pt x="193837" y="184164"/>
                      </a:lnTo>
                      <a:lnTo>
                        <a:pt x="194581" y="181932"/>
                      </a:lnTo>
                      <a:lnTo>
                        <a:pt x="195325" y="179699"/>
                      </a:lnTo>
                      <a:lnTo>
                        <a:pt x="196069" y="177467"/>
                      </a:lnTo>
                      <a:lnTo>
                        <a:pt x="196814" y="175235"/>
                      </a:lnTo>
                      <a:lnTo>
                        <a:pt x="197558" y="173003"/>
                      </a:lnTo>
                      <a:lnTo>
                        <a:pt x="198302" y="170770"/>
                      </a:lnTo>
                      <a:lnTo>
                        <a:pt x="199046" y="168538"/>
                      </a:lnTo>
                      <a:lnTo>
                        <a:pt x="199790" y="166306"/>
                      </a:lnTo>
                      <a:lnTo>
                        <a:pt x="200534" y="164073"/>
                      </a:lnTo>
                      <a:lnTo>
                        <a:pt x="201278" y="161841"/>
                      </a:lnTo>
                      <a:lnTo>
                        <a:pt x="202022" y="159609"/>
                      </a:lnTo>
                      <a:lnTo>
                        <a:pt x="202766" y="157376"/>
                      </a:lnTo>
                      <a:lnTo>
                        <a:pt x="203510" y="155144"/>
                      </a:lnTo>
                      <a:lnTo>
                        <a:pt x="204255" y="152912"/>
                      </a:lnTo>
                      <a:lnTo>
                        <a:pt x="204999" y="150680"/>
                      </a:lnTo>
                      <a:lnTo>
                        <a:pt x="205743" y="148447"/>
                      </a:lnTo>
                      <a:lnTo>
                        <a:pt x="206487" y="146215"/>
                      </a:lnTo>
                      <a:lnTo>
                        <a:pt x="207231" y="143983"/>
                      </a:lnTo>
                      <a:lnTo>
                        <a:pt x="207975" y="141750"/>
                      </a:lnTo>
                      <a:lnTo>
                        <a:pt x="208719" y="139518"/>
                      </a:lnTo>
                      <a:lnTo>
                        <a:pt x="209463" y="137286"/>
                      </a:lnTo>
                      <a:lnTo>
                        <a:pt x="210207" y="135054"/>
                      </a:lnTo>
                      <a:lnTo>
                        <a:pt x="210951" y="132821"/>
                      </a:lnTo>
                      <a:lnTo>
                        <a:pt x="211696" y="130589"/>
                      </a:lnTo>
                      <a:lnTo>
                        <a:pt x="212440" y="128357"/>
                      </a:lnTo>
                      <a:lnTo>
                        <a:pt x="213184" y="126124"/>
                      </a:lnTo>
                      <a:lnTo>
                        <a:pt x="213928" y="123892"/>
                      </a:lnTo>
                      <a:lnTo>
                        <a:pt x="214672" y="121660"/>
                      </a:lnTo>
                      <a:lnTo>
                        <a:pt x="215416" y="119427"/>
                      </a:lnTo>
                      <a:lnTo>
                        <a:pt x="216160" y="117195"/>
                      </a:lnTo>
                      <a:lnTo>
                        <a:pt x="216904" y="114963"/>
                      </a:lnTo>
                      <a:lnTo>
                        <a:pt x="217648" y="112731"/>
                      </a:lnTo>
                      <a:lnTo>
                        <a:pt x="218392" y="110498"/>
                      </a:lnTo>
                      <a:lnTo>
                        <a:pt x="219137" y="108266"/>
                      </a:lnTo>
                      <a:lnTo>
                        <a:pt x="219881" y="106034"/>
                      </a:lnTo>
                      <a:lnTo>
                        <a:pt x="220625" y="103801"/>
                      </a:lnTo>
                      <a:lnTo>
                        <a:pt x="221369" y="101569"/>
                      </a:lnTo>
                      <a:lnTo>
                        <a:pt x="223601" y="98965"/>
                      </a:lnTo>
                      <a:close/>
                    </a:path>
                  </a:pathLst>
                </a:custGeom>
                <a:solidFill>
                  <a:srgbClr val="D2912A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898" name="Freeform: Shape 2897">
                  <a:extLst>
                    <a:ext uri="{FF2B5EF4-FFF2-40B4-BE49-F238E27FC236}">
                      <a16:creationId xmlns:a16="http://schemas.microsoft.com/office/drawing/2014/main" id="{2BEC8360-6885-4CC5-81FC-0CBFECB5DF18}"/>
                    </a:ext>
                  </a:extLst>
                </p:cNvPr>
                <p:cNvSpPr/>
                <p:nvPr/>
              </p:nvSpPr>
              <p:spPr>
                <a:xfrm>
                  <a:off x="6160736" y="4100919"/>
                  <a:ext cx="200534" cy="202022"/>
                </a:xfrm>
                <a:custGeom>
                  <a:avLst/>
                  <a:gdLst>
                    <a:gd name="connsiteX0" fmla="*/ 200534 w 200534"/>
                    <a:gd name="connsiteY0" fmla="*/ 91524 h 202022"/>
                    <a:gd name="connsiteX1" fmla="*/ 162213 w 200534"/>
                    <a:gd name="connsiteY1" fmla="*/ 199790 h 202022"/>
                    <a:gd name="connsiteX2" fmla="*/ 161469 w 200534"/>
                    <a:gd name="connsiteY2" fmla="*/ 202022 h 202022"/>
                    <a:gd name="connsiteX3" fmla="*/ 43158 w 200534"/>
                    <a:gd name="connsiteY3" fmla="*/ 135054 h 202022"/>
                    <a:gd name="connsiteX4" fmla="*/ 0 w 200534"/>
                    <a:gd name="connsiteY4" fmla="*/ 110498 h 202022"/>
                    <a:gd name="connsiteX5" fmla="*/ 17486 w 200534"/>
                    <a:gd name="connsiteY5" fmla="*/ 61016 h 202022"/>
                    <a:gd name="connsiteX6" fmla="*/ 39065 w 200534"/>
                    <a:gd name="connsiteY6" fmla="*/ 0 h 202022"/>
                    <a:gd name="connsiteX7" fmla="*/ 200534 w 200534"/>
                    <a:gd name="connsiteY7" fmla="*/ 91524 h 2020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00534" h="202022">
                      <a:moveTo>
                        <a:pt x="200534" y="91524"/>
                      </a:moveTo>
                      <a:lnTo>
                        <a:pt x="162213" y="199790"/>
                      </a:lnTo>
                      <a:lnTo>
                        <a:pt x="161469" y="202022"/>
                      </a:lnTo>
                      <a:lnTo>
                        <a:pt x="43158" y="135054"/>
                      </a:lnTo>
                      <a:lnTo>
                        <a:pt x="0" y="110498"/>
                      </a:lnTo>
                      <a:lnTo>
                        <a:pt x="17486" y="61016"/>
                      </a:lnTo>
                      <a:lnTo>
                        <a:pt x="39065" y="0"/>
                      </a:lnTo>
                      <a:lnTo>
                        <a:pt x="200534" y="9152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899" name="Freeform: Shape 2898">
                  <a:extLst>
                    <a:ext uri="{FF2B5EF4-FFF2-40B4-BE49-F238E27FC236}">
                      <a16:creationId xmlns:a16="http://schemas.microsoft.com/office/drawing/2014/main" id="{FCAEB980-B9BA-44C9-971F-A873CC7AC882}"/>
                    </a:ext>
                  </a:extLst>
                </p:cNvPr>
                <p:cNvSpPr/>
                <p:nvPr/>
              </p:nvSpPr>
              <p:spPr>
                <a:xfrm>
                  <a:off x="6107533" y="4288431"/>
                  <a:ext cx="247784" cy="182303"/>
                </a:xfrm>
                <a:custGeom>
                  <a:avLst/>
                  <a:gdLst>
                    <a:gd name="connsiteX0" fmla="*/ 232902 w 247784"/>
                    <a:gd name="connsiteY0" fmla="*/ 98965 h 182303"/>
                    <a:gd name="connsiteX1" fmla="*/ 212068 w 247784"/>
                    <a:gd name="connsiteY1" fmla="*/ 110498 h 182303"/>
                    <a:gd name="connsiteX2" fmla="*/ 212068 w 247784"/>
                    <a:gd name="connsiteY2" fmla="*/ 110498 h 182303"/>
                    <a:gd name="connsiteX3" fmla="*/ 39065 w 247784"/>
                    <a:gd name="connsiteY3" fmla="*/ 12278 h 182303"/>
                    <a:gd name="connsiteX4" fmla="*/ 37577 w 247784"/>
                    <a:gd name="connsiteY4" fmla="*/ 11533 h 182303"/>
                    <a:gd name="connsiteX5" fmla="*/ 37577 w 247784"/>
                    <a:gd name="connsiteY5" fmla="*/ 11533 h 182303"/>
                    <a:gd name="connsiteX6" fmla="*/ 37577 w 247784"/>
                    <a:gd name="connsiteY6" fmla="*/ 7441 h 182303"/>
                    <a:gd name="connsiteX7" fmla="*/ 37577 w 247784"/>
                    <a:gd name="connsiteY7" fmla="*/ 3349 h 182303"/>
                    <a:gd name="connsiteX8" fmla="*/ 37577 w 247784"/>
                    <a:gd name="connsiteY8" fmla="*/ 0 h 182303"/>
                    <a:gd name="connsiteX9" fmla="*/ 5953 w 247784"/>
                    <a:gd name="connsiteY9" fmla="*/ 17114 h 182303"/>
                    <a:gd name="connsiteX10" fmla="*/ 0 w 247784"/>
                    <a:gd name="connsiteY10" fmla="*/ 27532 h 182303"/>
                    <a:gd name="connsiteX11" fmla="*/ 0 w 247784"/>
                    <a:gd name="connsiteY11" fmla="*/ 67341 h 182303"/>
                    <a:gd name="connsiteX12" fmla="*/ 2232 w 247784"/>
                    <a:gd name="connsiteY12" fmla="*/ 71805 h 182303"/>
                    <a:gd name="connsiteX13" fmla="*/ 11905 w 247784"/>
                    <a:gd name="connsiteY13" fmla="*/ 77386 h 182303"/>
                    <a:gd name="connsiteX14" fmla="*/ 11905 w 247784"/>
                    <a:gd name="connsiteY14" fmla="*/ 77386 h 182303"/>
                    <a:gd name="connsiteX15" fmla="*/ 188629 w 247784"/>
                    <a:gd name="connsiteY15" fmla="*/ 177467 h 182303"/>
                    <a:gd name="connsiteX16" fmla="*/ 197186 w 247784"/>
                    <a:gd name="connsiteY16" fmla="*/ 182304 h 182303"/>
                    <a:gd name="connsiteX17" fmla="*/ 195325 w 247784"/>
                    <a:gd name="connsiteY17" fmla="*/ 178211 h 182303"/>
                    <a:gd name="connsiteX18" fmla="*/ 195325 w 247784"/>
                    <a:gd name="connsiteY18" fmla="*/ 138402 h 182303"/>
                    <a:gd name="connsiteX19" fmla="*/ 201278 w 247784"/>
                    <a:gd name="connsiteY19" fmla="*/ 127985 h 182303"/>
                    <a:gd name="connsiteX20" fmla="*/ 243692 w 247784"/>
                    <a:gd name="connsiteY20" fmla="*/ 104918 h 182303"/>
                    <a:gd name="connsiteX21" fmla="*/ 247784 w 247784"/>
                    <a:gd name="connsiteY21" fmla="*/ 104918 h 182303"/>
                    <a:gd name="connsiteX22" fmla="*/ 232902 w 247784"/>
                    <a:gd name="connsiteY22" fmla="*/ 98965 h 182303"/>
                    <a:gd name="connsiteX23" fmla="*/ 232902 w 247784"/>
                    <a:gd name="connsiteY23" fmla="*/ 98965 h 182303"/>
                    <a:gd name="connsiteX24" fmla="*/ 247784 w 247784"/>
                    <a:gd name="connsiteY24" fmla="*/ 104918 h 182303"/>
                    <a:gd name="connsiteX25" fmla="*/ 247784 w 247784"/>
                    <a:gd name="connsiteY25" fmla="*/ 104918 h 182303"/>
                    <a:gd name="connsiteX26" fmla="*/ 247784 w 247784"/>
                    <a:gd name="connsiteY26" fmla="*/ 104918 h 182303"/>
                    <a:gd name="connsiteX27" fmla="*/ 247784 w 247784"/>
                    <a:gd name="connsiteY27" fmla="*/ 104918 h 1823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247784" h="182303">
                      <a:moveTo>
                        <a:pt x="232902" y="98965"/>
                      </a:moveTo>
                      <a:cubicBezTo>
                        <a:pt x="225833" y="102685"/>
                        <a:pt x="218765" y="106406"/>
                        <a:pt x="212068" y="110498"/>
                      </a:cubicBezTo>
                      <a:lnTo>
                        <a:pt x="212068" y="110498"/>
                      </a:lnTo>
                      <a:lnTo>
                        <a:pt x="39065" y="12278"/>
                      </a:lnTo>
                      <a:lnTo>
                        <a:pt x="37577" y="11533"/>
                      </a:lnTo>
                      <a:lnTo>
                        <a:pt x="37577" y="11533"/>
                      </a:lnTo>
                      <a:lnTo>
                        <a:pt x="37577" y="7441"/>
                      </a:lnTo>
                      <a:lnTo>
                        <a:pt x="37577" y="3349"/>
                      </a:lnTo>
                      <a:lnTo>
                        <a:pt x="37577" y="0"/>
                      </a:lnTo>
                      <a:cubicBezTo>
                        <a:pt x="27159" y="5581"/>
                        <a:pt x="16742" y="11533"/>
                        <a:pt x="5953" y="17114"/>
                      </a:cubicBezTo>
                      <a:cubicBezTo>
                        <a:pt x="2976" y="18974"/>
                        <a:pt x="0" y="23439"/>
                        <a:pt x="0" y="27532"/>
                      </a:cubicBezTo>
                      <a:cubicBezTo>
                        <a:pt x="0" y="40925"/>
                        <a:pt x="0" y="54319"/>
                        <a:pt x="0" y="67341"/>
                      </a:cubicBezTo>
                      <a:cubicBezTo>
                        <a:pt x="0" y="69573"/>
                        <a:pt x="1116" y="71061"/>
                        <a:pt x="2232" y="71805"/>
                      </a:cubicBezTo>
                      <a:lnTo>
                        <a:pt x="11905" y="77386"/>
                      </a:lnTo>
                      <a:lnTo>
                        <a:pt x="11905" y="77386"/>
                      </a:lnTo>
                      <a:lnTo>
                        <a:pt x="188629" y="177467"/>
                      </a:lnTo>
                      <a:lnTo>
                        <a:pt x="197186" y="182304"/>
                      </a:lnTo>
                      <a:cubicBezTo>
                        <a:pt x="196069" y="181560"/>
                        <a:pt x="195325" y="180072"/>
                        <a:pt x="195325" y="178211"/>
                      </a:cubicBezTo>
                      <a:cubicBezTo>
                        <a:pt x="195325" y="164817"/>
                        <a:pt x="195325" y="151796"/>
                        <a:pt x="195325" y="138402"/>
                      </a:cubicBezTo>
                      <a:cubicBezTo>
                        <a:pt x="195325" y="134309"/>
                        <a:pt x="197930" y="129845"/>
                        <a:pt x="201278" y="127985"/>
                      </a:cubicBezTo>
                      <a:cubicBezTo>
                        <a:pt x="215416" y="120172"/>
                        <a:pt x="229554" y="112731"/>
                        <a:pt x="243692" y="104918"/>
                      </a:cubicBezTo>
                      <a:cubicBezTo>
                        <a:pt x="245180" y="104174"/>
                        <a:pt x="246668" y="104174"/>
                        <a:pt x="247784" y="104918"/>
                      </a:cubicBezTo>
                      <a:cubicBezTo>
                        <a:pt x="244808" y="102685"/>
                        <a:pt x="236251" y="97105"/>
                        <a:pt x="232902" y="98965"/>
                      </a:cubicBezTo>
                      <a:lnTo>
                        <a:pt x="232902" y="98965"/>
                      </a:lnTo>
                      <a:close/>
                      <a:moveTo>
                        <a:pt x="247784" y="104918"/>
                      </a:moveTo>
                      <a:lnTo>
                        <a:pt x="247784" y="104918"/>
                      </a:lnTo>
                      <a:cubicBezTo>
                        <a:pt x="247784" y="104918"/>
                        <a:pt x="247784" y="104918"/>
                        <a:pt x="247784" y="104918"/>
                      </a:cubicBezTo>
                      <a:lnTo>
                        <a:pt x="247784" y="104918"/>
                      </a:lnTo>
                      <a:close/>
                    </a:path>
                  </a:pathLst>
                </a:custGeom>
                <a:solidFill>
                  <a:srgbClr val="424242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900" name="Freeform: Shape 2899">
                  <a:extLst>
                    <a:ext uri="{FF2B5EF4-FFF2-40B4-BE49-F238E27FC236}">
                      <a16:creationId xmlns:a16="http://schemas.microsoft.com/office/drawing/2014/main" id="{B3931BCC-C7FE-4544-85D3-FE22CC8057C8}"/>
                    </a:ext>
                  </a:extLst>
                </p:cNvPr>
                <p:cNvSpPr/>
                <p:nvPr/>
              </p:nvSpPr>
              <p:spPr>
                <a:xfrm>
                  <a:off x="6302486" y="4392413"/>
                  <a:ext cx="54318" cy="78514"/>
                </a:xfrm>
                <a:custGeom>
                  <a:avLst/>
                  <a:gdLst>
                    <a:gd name="connsiteX0" fmla="*/ 48366 w 54318"/>
                    <a:gd name="connsiteY0" fmla="*/ 564 h 78514"/>
                    <a:gd name="connsiteX1" fmla="*/ 5953 w 54318"/>
                    <a:gd name="connsiteY1" fmla="*/ 23631 h 78514"/>
                    <a:gd name="connsiteX2" fmla="*/ 0 w 54318"/>
                    <a:gd name="connsiteY2" fmla="*/ 34048 h 78514"/>
                    <a:gd name="connsiteX3" fmla="*/ 0 w 54318"/>
                    <a:gd name="connsiteY3" fmla="*/ 73858 h 78514"/>
                    <a:gd name="connsiteX4" fmla="*/ 5953 w 54318"/>
                    <a:gd name="connsiteY4" fmla="*/ 77950 h 78514"/>
                    <a:gd name="connsiteX5" fmla="*/ 48366 w 54318"/>
                    <a:gd name="connsiteY5" fmla="*/ 54883 h 78514"/>
                    <a:gd name="connsiteX6" fmla="*/ 54319 w 54318"/>
                    <a:gd name="connsiteY6" fmla="*/ 44466 h 78514"/>
                    <a:gd name="connsiteX7" fmla="*/ 54319 w 54318"/>
                    <a:gd name="connsiteY7" fmla="*/ 4657 h 78514"/>
                    <a:gd name="connsiteX8" fmla="*/ 48366 w 54318"/>
                    <a:gd name="connsiteY8" fmla="*/ 564 h 785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4318" h="78514">
                      <a:moveTo>
                        <a:pt x="48366" y="564"/>
                      </a:moveTo>
                      <a:cubicBezTo>
                        <a:pt x="34229" y="8377"/>
                        <a:pt x="20091" y="15818"/>
                        <a:pt x="5953" y="23631"/>
                      </a:cubicBezTo>
                      <a:cubicBezTo>
                        <a:pt x="2976" y="25491"/>
                        <a:pt x="0" y="29956"/>
                        <a:pt x="0" y="34048"/>
                      </a:cubicBezTo>
                      <a:cubicBezTo>
                        <a:pt x="0" y="47442"/>
                        <a:pt x="0" y="60836"/>
                        <a:pt x="0" y="73858"/>
                      </a:cubicBezTo>
                      <a:cubicBezTo>
                        <a:pt x="0" y="77950"/>
                        <a:pt x="2604" y="79438"/>
                        <a:pt x="5953" y="77950"/>
                      </a:cubicBezTo>
                      <a:cubicBezTo>
                        <a:pt x="20091" y="70137"/>
                        <a:pt x="34229" y="62696"/>
                        <a:pt x="48366" y="54883"/>
                      </a:cubicBezTo>
                      <a:cubicBezTo>
                        <a:pt x="51715" y="53023"/>
                        <a:pt x="54319" y="48558"/>
                        <a:pt x="54319" y="44466"/>
                      </a:cubicBezTo>
                      <a:cubicBezTo>
                        <a:pt x="54319" y="31072"/>
                        <a:pt x="54319" y="18050"/>
                        <a:pt x="54319" y="4657"/>
                      </a:cubicBezTo>
                      <a:cubicBezTo>
                        <a:pt x="53947" y="564"/>
                        <a:pt x="51343" y="-924"/>
                        <a:pt x="48366" y="564"/>
                      </a:cubicBezTo>
                      <a:close/>
                    </a:path>
                  </a:pathLst>
                </a:custGeom>
                <a:solidFill>
                  <a:srgbClr val="424242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901" name="Freeform: Shape 2900">
                  <a:extLst>
                    <a:ext uri="{FF2B5EF4-FFF2-40B4-BE49-F238E27FC236}">
                      <a16:creationId xmlns:a16="http://schemas.microsoft.com/office/drawing/2014/main" id="{EA444E18-0E82-4055-8946-03E3117B74A4}"/>
                    </a:ext>
                  </a:extLst>
                </p:cNvPr>
                <p:cNvSpPr/>
                <p:nvPr/>
              </p:nvSpPr>
              <p:spPr>
                <a:xfrm>
                  <a:off x="6343412" y="4150401"/>
                  <a:ext cx="119427" cy="156632"/>
                </a:xfrm>
                <a:custGeom>
                  <a:avLst/>
                  <a:gdLst>
                    <a:gd name="connsiteX0" fmla="*/ 119427 w 119427"/>
                    <a:gd name="connsiteY0" fmla="*/ 0 h 156632"/>
                    <a:gd name="connsiteX1" fmla="*/ 33856 w 119427"/>
                    <a:gd name="connsiteY1" fmla="*/ 46506 h 156632"/>
                    <a:gd name="connsiteX2" fmla="*/ 0 w 119427"/>
                    <a:gd name="connsiteY2" fmla="*/ 156632 h 156632"/>
                    <a:gd name="connsiteX3" fmla="*/ 119427 w 119427"/>
                    <a:gd name="connsiteY3" fmla="*/ 91524 h 156632"/>
                    <a:gd name="connsiteX4" fmla="*/ 119427 w 119427"/>
                    <a:gd name="connsiteY4" fmla="*/ 0 h 1566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9427" h="156632">
                      <a:moveTo>
                        <a:pt x="119427" y="0"/>
                      </a:moveTo>
                      <a:cubicBezTo>
                        <a:pt x="90780" y="15626"/>
                        <a:pt x="62504" y="31252"/>
                        <a:pt x="33856" y="46506"/>
                      </a:cubicBezTo>
                      <a:cubicBezTo>
                        <a:pt x="22695" y="83339"/>
                        <a:pt x="11161" y="119799"/>
                        <a:pt x="0" y="156632"/>
                      </a:cubicBezTo>
                      <a:cubicBezTo>
                        <a:pt x="39809" y="135054"/>
                        <a:pt x="79618" y="113103"/>
                        <a:pt x="119427" y="91524"/>
                      </a:cubicBezTo>
                      <a:cubicBezTo>
                        <a:pt x="119427" y="61388"/>
                        <a:pt x="119427" y="30508"/>
                        <a:pt x="119427" y="0"/>
                      </a:cubicBezTo>
                      <a:close/>
                    </a:path>
                  </a:pathLst>
                </a:custGeom>
                <a:solidFill>
                  <a:srgbClr val="000002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902" name="Freeform: Shape 2901">
                  <a:extLst>
                    <a:ext uri="{FF2B5EF4-FFF2-40B4-BE49-F238E27FC236}">
                      <a16:creationId xmlns:a16="http://schemas.microsoft.com/office/drawing/2014/main" id="{BD8EF096-739E-4BD4-9CDB-F7E29C990CE9}"/>
                    </a:ext>
                  </a:extLst>
                </p:cNvPr>
                <p:cNvSpPr/>
                <p:nvPr/>
              </p:nvSpPr>
              <p:spPr>
                <a:xfrm>
                  <a:off x="6508229" y="3917127"/>
                  <a:ext cx="248528" cy="374280"/>
                </a:xfrm>
                <a:custGeom>
                  <a:avLst/>
                  <a:gdLst>
                    <a:gd name="connsiteX0" fmla="*/ 0 w 248528"/>
                    <a:gd name="connsiteY0" fmla="*/ 136914 h 374280"/>
                    <a:gd name="connsiteX1" fmla="*/ 0 w 248528"/>
                    <a:gd name="connsiteY1" fmla="*/ 243692 h 374280"/>
                    <a:gd name="connsiteX2" fmla="*/ 0 w 248528"/>
                    <a:gd name="connsiteY2" fmla="*/ 374281 h 374280"/>
                    <a:gd name="connsiteX3" fmla="*/ 105662 w 248528"/>
                    <a:gd name="connsiteY3" fmla="*/ 316241 h 374280"/>
                    <a:gd name="connsiteX4" fmla="*/ 248528 w 248528"/>
                    <a:gd name="connsiteY4" fmla="*/ 0 h 374280"/>
                    <a:gd name="connsiteX5" fmla="*/ 162957 w 248528"/>
                    <a:gd name="connsiteY5" fmla="*/ 47250 h 374280"/>
                    <a:gd name="connsiteX6" fmla="*/ 0 w 248528"/>
                    <a:gd name="connsiteY6" fmla="*/ 136914 h 3742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48528" h="374280">
                      <a:moveTo>
                        <a:pt x="0" y="136914"/>
                      </a:moveTo>
                      <a:cubicBezTo>
                        <a:pt x="0" y="172630"/>
                        <a:pt x="0" y="207975"/>
                        <a:pt x="0" y="243692"/>
                      </a:cubicBezTo>
                      <a:cubicBezTo>
                        <a:pt x="0" y="287221"/>
                        <a:pt x="0" y="330751"/>
                        <a:pt x="0" y="374281"/>
                      </a:cubicBezTo>
                      <a:cubicBezTo>
                        <a:pt x="56551" y="343029"/>
                        <a:pt x="49110" y="347493"/>
                        <a:pt x="105662" y="316241"/>
                      </a:cubicBezTo>
                      <a:lnTo>
                        <a:pt x="248528" y="0"/>
                      </a:lnTo>
                      <a:cubicBezTo>
                        <a:pt x="191977" y="31252"/>
                        <a:pt x="219509" y="15998"/>
                        <a:pt x="162957" y="47250"/>
                      </a:cubicBezTo>
                      <a:cubicBezTo>
                        <a:pt x="108638" y="77014"/>
                        <a:pt x="54319" y="107150"/>
                        <a:pt x="0" y="13691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903" name="Freeform: Shape 2902">
                  <a:extLst>
                    <a:ext uri="{FF2B5EF4-FFF2-40B4-BE49-F238E27FC236}">
                      <a16:creationId xmlns:a16="http://schemas.microsoft.com/office/drawing/2014/main" id="{33DE007D-5AC7-41B2-AB36-6EA30A1A5736}"/>
                    </a:ext>
                  </a:extLst>
                </p:cNvPr>
                <p:cNvSpPr/>
                <p:nvPr/>
              </p:nvSpPr>
              <p:spPr>
                <a:xfrm>
                  <a:off x="6569989" y="3987444"/>
                  <a:ext cx="127240" cy="156632"/>
                </a:xfrm>
                <a:custGeom>
                  <a:avLst/>
                  <a:gdLst>
                    <a:gd name="connsiteX0" fmla="*/ 91896 w 127240"/>
                    <a:gd name="connsiteY0" fmla="*/ 28648 h 156632"/>
                    <a:gd name="connsiteX1" fmla="*/ 91896 w 127240"/>
                    <a:gd name="connsiteY1" fmla="*/ 18602 h 156632"/>
                    <a:gd name="connsiteX2" fmla="*/ 127240 w 127240"/>
                    <a:gd name="connsiteY2" fmla="*/ 0 h 156632"/>
                    <a:gd name="connsiteX3" fmla="*/ 127240 w 127240"/>
                    <a:gd name="connsiteY3" fmla="*/ 29020 h 156632"/>
                    <a:gd name="connsiteX4" fmla="*/ 116823 w 127240"/>
                    <a:gd name="connsiteY4" fmla="*/ 34601 h 156632"/>
                    <a:gd name="connsiteX5" fmla="*/ 116823 w 127240"/>
                    <a:gd name="connsiteY5" fmla="*/ 65108 h 156632"/>
                    <a:gd name="connsiteX6" fmla="*/ 116823 w 127240"/>
                    <a:gd name="connsiteY6" fmla="*/ 95616 h 156632"/>
                    <a:gd name="connsiteX7" fmla="*/ 101941 w 127240"/>
                    <a:gd name="connsiteY7" fmla="*/ 103430 h 156632"/>
                    <a:gd name="connsiteX8" fmla="*/ 101941 w 127240"/>
                    <a:gd name="connsiteY8" fmla="*/ 72922 h 156632"/>
                    <a:gd name="connsiteX9" fmla="*/ 101941 w 127240"/>
                    <a:gd name="connsiteY9" fmla="*/ 42414 h 156632"/>
                    <a:gd name="connsiteX10" fmla="*/ 94872 w 127240"/>
                    <a:gd name="connsiteY10" fmla="*/ 46134 h 156632"/>
                    <a:gd name="connsiteX11" fmla="*/ 94872 w 127240"/>
                    <a:gd name="connsiteY11" fmla="*/ 46506 h 156632"/>
                    <a:gd name="connsiteX12" fmla="*/ 94872 w 127240"/>
                    <a:gd name="connsiteY12" fmla="*/ 54691 h 156632"/>
                    <a:gd name="connsiteX13" fmla="*/ 91152 w 127240"/>
                    <a:gd name="connsiteY13" fmla="*/ 56924 h 156632"/>
                    <a:gd name="connsiteX14" fmla="*/ 93756 w 127240"/>
                    <a:gd name="connsiteY14" fmla="*/ 62132 h 156632"/>
                    <a:gd name="connsiteX15" fmla="*/ 95616 w 127240"/>
                    <a:gd name="connsiteY15" fmla="*/ 77014 h 156632"/>
                    <a:gd name="connsiteX16" fmla="*/ 93384 w 127240"/>
                    <a:gd name="connsiteY16" fmla="*/ 94500 h 156632"/>
                    <a:gd name="connsiteX17" fmla="*/ 87059 w 127240"/>
                    <a:gd name="connsiteY17" fmla="*/ 109382 h 156632"/>
                    <a:gd name="connsiteX18" fmla="*/ 78130 w 127240"/>
                    <a:gd name="connsiteY18" fmla="*/ 117567 h 156632"/>
                    <a:gd name="connsiteX19" fmla="*/ 66597 w 127240"/>
                    <a:gd name="connsiteY19" fmla="*/ 117195 h 156632"/>
                    <a:gd name="connsiteX20" fmla="*/ 67713 w 127240"/>
                    <a:gd name="connsiteY20" fmla="*/ 121660 h 156632"/>
                    <a:gd name="connsiteX21" fmla="*/ 51715 w 127240"/>
                    <a:gd name="connsiteY21" fmla="*/ 130217 h 156632"/>
                    <a:gd name="connsiteX22" fmla="*/ 48738 w 127240"/>
                    <a:gd name="connsiteY22" fmla="*/ 114963 h 156632"/>
                    <a:gd name="connsiteX23" fmla="*/ 40181 w 127240"/>
                    <a:gd name="connsiteY23" fmla="*/ 119428 h 156632"/>
                    <a:gd name="connsiteX24" fmla="*/ 37205 w 127240"/>
                    <a:gd name="connsiteY24" fmla="*/ 137658 h 156632"/>
                    <a:gd name="connsiteX25" fmla="*/ 21207 w 127240"/>
                    <a:gd name="connsiteY25" fmla="*/ 145843 h 156632"/>
                    <a:gd name="connsiteX26" fmla="*/ 26787 w 127240"/>
                    <a:gd name="connsiteY26" fmla="*/ 111615 h 156632"/>
                    <a:gd name="connsiteX27" fmla="*/ 14138 w 127240"/>
                    <a:gd name="connsiteY27" fmla="*/ 118312 h 156632"/>
                    <a:gd name="connsiteX28" fmla="*/ 14138 w 127240"/>
                    <a:gd name="connsiteY28" fmla="*/ 140634 h 156632"/>
                    <a:gd name="connsiteX29" fmla="*/ 12278 w 127240"/>
                    <a:gd name="connsiteY29" fmla="*/ 140634 h 156632"/>
                    <a:gd name="connsiteX30" fmla="*/ 12278 w 127240"/>
                    <a:gd name="connsiteY30" fmla="*/ 115335 h 156632"/>
                    <a:gd name="connsiteX31" fmla="*/ 26787 w 127240"/>
                    <a:gd name="connsiteY31" fmla="*/ 107522 h 156632"/>
                    <a:gd name="connsiteX32" fmla="*/ 26787 w 127240"/>
                    <a:gd name="connsiteY32" fmla="*/ 86687 h 156632"/>
                    <a:gd name="connsiteX33" fmla="*/ 12278 w 127240"/>
                    <a:gd name="connsiteY33" fmla="*/ 94500 h 156632"/>
                    <a:gd name="connsiteX34" fmla="*/ 12278 w 127240"/>
                    <a:gd name="connsiteY34" fmla="*/ 85199 h 156632"/>
                    <a:gd name="connsiteX35" fmla="*/ 29020 w 127240"/>
                    <a:gd name="connsiteY35" fmla="*/ 76270 h 156632"/>
                    <a:gd name="connsiteX36" fmla="*/ 29020 w 127240"/>
                    <a:gd name="connsiteY36" fmla="*/ 62876 h 156632"/>
                    <a:gd name="connsiteX37" fmla="*/ 30880 w 127240"/>
                    <a:gd name="connsiteY37" fmla="*/ 61388 h 156632"/>
                    <a:gd name="connsiteX38" fmla="*/ 30880 w 127240"/>
                    <a:gd name="connsiteY38" fmla="*/ 78874 h 156632"/>
                    <a:gd name="connsiteX39" fmla="*/ 14138 w 127240"/>
                    <a:gd name="connsiteY39" fmla="*/ 87804 h 156632"/>
                    <a:gd name="connsiteX40" fmla="*/ 14138 w 127240"/>
                    <a:gd name="connsiteY40" fmla="*/ 88920 h 156632"/>
                    <a:gd name="connsiteX41" fmla="*/ 28648 w 127240"/>
                    <a:gd name="connsiteY41" fmla="*/ 81107 h 156632"/>
                    <a:gd name="connsiteX42" fmla="*/ 28648 w 127240"/>
                    <a:gd name="connsiteY42" fmla="*/ 98965 h 156632"/>
                    <a:gd name="connsiteX43" fmla="*/ 33112 w 127240"/>
                    <a:gd name="connsiteY43" fmla="*/ 72922 h 156632"/>
                    <a:gd name="connsiteX44" fmla="*/ 37577 w 127240"/>
                    <a:gd name="connsiteY44" fmla="*/ 46506 h 156632"/>
                    <a:gd name="connsiteX45" fmla="*/ 50227 w 127240"/>
                    <a:gd name="connsiteY45" fmla="*/ 39809 h 156632"/>
                    <a:gd name="connsiteX46" fmla="*/ 55063 w 127240"/>
                    <a:gd name="connsiteY46" fmla="*/ 62504 h 156632"/>
                    <a:gd name="connsiteX47" fmla="*/ 59900 w 127240"/>
                    <a:gd name="connsiteY47" fmla="*/ 85199 h 156632"/>
                    <a:gd name="connsiteX48" fmla="*/ 65852 w 127240"/>
                    <a:gd name="connsiteY48" fmla="*/ 80735 h 156632"/>
                    <a:gd name="connsiteX49" fmla="*/ 65480 w 127240"/>
                    <a:gd name="connsiteY49" fmla="*/ 79990 h 156632"/>
                    <a:gd name="connsiteX50" fmla="*/ 61016 w 127240"/>
                    <a:gd name="connsiteY50" fmla="*/ 61388 h 156632"/>
                    <a:gd name="connsiteX51" fmla="*/ 63248 w 127240"/>
                    <a:gd name="connsiteY51" fmla="*/ 45390 h 156632"/>
                    <a:gd name="connsiteX52" fmla="*/ 69201 w 127240"/>
                    <a:gd name="connsiteY52" fmla="*/ 31624 h 156632"/>
                    <a:gd name="connsiteX53" fmla="*/ 77386 w 127240"/>
                    <a:gd name="connsiteY53" fmla="*/ 23811 h 156632"/>
                    <a:gd name="connsiteX54" fmla="*/ 89664 w 127240"/>
                    <a:gd name="connsiteY54" fmla="*/ 25671 h 156632"/>
                    <a:gd name="connsiteX55" fmla="*/ 91896 w 127240"/>
                    <a:gd name="connsiteY55" fmla="*/ 28648 h 156632"/>
                    <a:gd name="connsiteX56" fmla="*/ 91896 w 127240"/>
                    <a:gd name="connsiteY56" fmla="*/ 28648 h 156632"/>
                    <a:gd name="connsiteX57" fmla="*/ 14882 w 127240"/>
                    <a:gd name="connsiteY57" fmla="*/ 142867 h 156632"/>
                    <a:gd name="connsiteX58" fmla="*/ 13022 w 127240"/>
                    <a:gd name="connsiteY58" fmla="*/ 143983 h 156632"/>
                    <a:gd name="connsiteX59" fmla="*/ 13022 w 127240"/>
                    <a:gd name="connsiteY59" fmla="*/ 145843 h 156632"/>
                    <a:gd name="connsiteX60" fmla="*/ 2232 w 127240"/>
                    <a:gd name="connsiteY60" fmla="*/ 151424 h 156632"/>
                    <a:gd name="connsiteX61" fmla="*/ 2232 w 127240"/>
                    <a:gd name="connsiteY61" fmla="*/ 149563 h 156632"/>
                    <a:gd name="connsiteX62" fmla="*/ 372 w 127240"/>
                    <a:gd name="connsiteY62" fmla="*/ 150680 h 156632"/>
                    <a:gd name="connsiteX63" fmla="*/ 372 w 127240"/>
                    <a:gd name="connsiteY63" fmla="*/ 156633 h 156632"/>
                    <a:gd name="connsiteX64" fmla="*/ 15254 w 127240"/>
                    <a:gd name="connsiteY64" fmla="*/ 148819 h 156632"/>
                    <a:gd name="connsiteX65" fmla="*/ 15254 w 127240"/>
                    <a:gd name="connsiteY65" fmla="*/ 142867 h 156632"/>
                    <a:gd name="connsiteX66" fmla="*/ 14882 w 127240"/>
                    <a:gd name="connsiteY66" fmla="*/ 142867 h 156632"/>
                    <a:gd name="connsiteX67" fmla="*/ 0 w 127240"/>
                    <a:gd name="connsiteY67" fmla="*/ 140634 h 156632"/>
                    <a:gd name="connsiteX68" fmla="*/ 0 w 127240"/>
                    <a:gd name="connsiteY68" fmla="*/ 134310 h 156632"/>
                    <a:gd name="connsiteX69" fmla="*/ 1860 w 127240"/>
                    <a:gd name="connsiteY69" fmla="*/ 133565 h 156632"/>
                    <a:gd name="connsiteX70" fmla="*/ 1860 w 127240"/>
                    <a:gd name="connsiteY70" fmla="*/ 139518 h 156632"/>
                    <a:gd name="connsiteX71" fmla="*/ 1488 w 127240"/>
                    <a:gd name="connsiteY71" fmla="*/ 139518 h 156632"/>
                    <a:gd name="connsiteX72" fmla="*/ 0 w 127240"/>
                    <a:gd name="connsiteY72" fmla="*/ 140634 h 156632"/>
                    <a:gd name="connsiteX73" fmla="*/ 0 w 127240"/>
                    <a:gd name="connsiteY73" fmla="*/ 140634 h 156632"/>
                    <a:gd name="connsiteX74" fmla="*/ 0 w 127240"/>
                    <a:gd name="connsiteY74" fmla="*/ 124264 h 156632"/>
                    <a:gd name="connsiteX75" fmla="*/ 0 w 127240"/>
                    <a:gd name="connsiteY75" fmla="*/ 116079 h 156632"/>
                    <a:gd name="connsiteX76" fmla="*/ 1860 w 127240"/>
                    <a:gd name="connsiteY76" fmla="*/ 115335 h 156632"/>
                    <a:gd name="connsiteX77" fmla="*/ 1860 w 127240"/>
                    <a:gd name="connsiteY77" fmla="*/ 123148 h 156632"/>
                    <a:gd name="connsiteX78" fmla="*/ 0 w 127240"/>
                    <a:gd name="connsiteY78" fmla="*/ 124264 h 156632"/>
                    <a:gd name="connsiteX79" fmla="*/ 0 w 127240"/>
                    <a:gd name="connsiteY79" fmla="*/ 124264 h 156632"/>
                    <a:gd name="connsiteX80" fmla="*/ 0 w 127240"/>
                    <a:gd name="connsiteY80" fmla="*/ 106406 h 156632"/>
                    <a:gd name="connsiteX81" fmla="*/ 0 w 127240"/>
                    <a:gd name="connsiteY81" fmla="*/ 97849 h 156632"/>
                    <a:gd name="connsiteX82" fmla="*/ 1860 w 127240"/>
                    <a:gd name="connsiteY82" fmla="*/ 97105 h 156632"/>
                    <a:gd name="connsiteX83" fmla="*/ 1860 w 127240"/>
                    <a:gd name="connsiteY83" fmla="*/ 97105 h 156632"/>
                    <a:gd name="connsiteX84" fmla="*/ 1860 w 127240"/>
                    <a:gd name="connsiteY84" fmla="*/ 105662 h 156632"/>
                    <a:gd name="connsiteX85" fmla="*/ 0 w 127240"/>
                    <a:gd name="connsiteY85" fmla="*/ 106406 h 156632"/>
                    <a:gd name="connsiteX86" fmla="*/ 0 w 127240"/>
                    <a:gd name="connsiteY86" fmla="*/ 106406 h 156632"/>
                    <a:gd name="connsiteX87" fmla="*/ 0 w 127240"/>
                    <a:gd name="connsiteY87" fmla="*/ 87804 h 156632"/>
                    <a:gd name="connsiteX88" fmla="*/ 0 w 127240"/>
                    <a:gd name="connsiteY88" fmla="*/ 83339 h 156632"/>
                    <a:gd name="connsiteX89" fmla="*/ 1860 w 127240"/>
                    <a:gd name="connsiteY89" fmla="*/ 82595 h 156632"/>
                    <a:gd name="connsiteX90" fmla="*/ 1860 w 127240"/>
                    <a:gd name="connsiteY90" fmla="*/ 86687 h 156632"/>
                    <a:gd name="connsiteX91" fmla="*/ 0 w 127240"/>
                    <a:gd name="connsiteY91" fmla="*/ 87804 h 156632"/>
                    <a:gd name="connsiteX92" fmla="*/ 0 w 127240"/>
                    <a:gd name="connsiteY92" fmla="*/ 87804 h 156632"/>
                    <a:gd name="connsiteX93" fmla="*/ 0 w 127240"/>
                    <a:gd name="connsiteY93" fmla="*/ 73294 h 156632"/>
                    <a:gd name="connsiteX94" fmla="*/ 1860 w 127240"/>
                    <a:gd name="connsiteY94" fmla="*/ 72177 h 156632"/>
                    <a:gd name="connsiteX95" fmla="*/ 1860 w 127240"/>
                    <a:gd name="connsiteY95" fmla="*/ 69945 h 156632"/>
                    <a:gd name="connsiteX96" fmla="*/ 29764 w 127240"/>
                    <a:gd name="connsiteY96" fmla="*/ 55435 h 156632"/>
                    <a:gd name="connsiteX97" fmla="*/ 29764 w 127240"/>
                    <a:gd name="connsiteY97" fmla="*/ 62132 h 156632"/>
                    <a:gd name="connsiteX98" fmla="*/ 31624 w 127240"/>
                    <a:gd name="connsiteY98" fmla="*/ 61388 h 156632"/>
                    <a:gd name="connsiteX99" fmla="*/ 31624 w 127240"/>
                    <a:gd name="connsiteY99" fmla="*/ 50227 h 156632"/>
                    <a:gd name="connsiteX100" fmla="*/ 0 w 127240"/>
                    <a:gd name="connsiteY100" fmla="*/ 66969 h 156632"/>
                    <a:gd name="connsiteX101" fmla="*/ 0 w 127240"/>
                    <a:gd name="connsiteY101" fmla="*/ 73294 h 156632"/>
                    <a:gd name="connsiteX102" fmla="*/ 0 w 127240"/>
                    <a:gd name="connsiteY102" fmla="*/ 73294 h 156632"/>
                    <a:gd name="connsiteX103" fmla="*/ 50227 w 127240"/>
                    <a:gd name="connsiteY103" fmla="*/ 109382 h 156632"/>
                    <a:gd name="connsiteX104" fmla="*/ 53203 w 127240"/>
                    <a:gd name="connsiteY104" fmla="*/ 124636 h 156632"/>
                    <a:gd name="connsiteX105" fmla="*/ 65108 w 127240"/>
                    <a:gd name="connsiteY105" fmla="*/ 118312 h 156632"/>
                    <a:gd name="connsiteX106" fmla="*/ 57295 w 127240"/>
                    <a:gd name="connsiteY106" fmla="*/ 81479 h 156632"/>
                    <a:gd name="connsiteX107" fmla="*/ 49482 w 127240"/>
                    <a:gd name="connsiteY107" fmla="*/ 44646 h 156632"/>
                    <a:gd name="connsiteX108" fmla="*/ 39437 w 127240"/>
                    <a:gd name="connsiteY108" fmla="*/ 49855 h 156632"/>
                    <a:gd name="connsiteX109" fmla="*/ 31996 w 127240"/>
                    <a:gd name="connsiteY109" fmla="*/ 94872 h 156632"/>
                    <a:gd name="connsiteX110" fmla="*/ 24555 w 127240"/>
                    <a:gd name="connsiteY110" fmla="*/ 139518 h 156632"/>
                    <a:gd name="connsiteX111" fmla="*/ 36089 w 127240"/>
                    <a:gd name="connsiteY111" fmla="*/ 133194 h 156632"/>
                    <a:gd name="connsiteX112" fmla="*/ 39065 w 127240"/>
                    <a:gd name="connsiteY112" fmla="*/ 114963 h 156632"/>
                    <a:gd name="connsiteX113" fmla="*/ 50227 w 127240"/>
                    <a:gd name="connsiteY113" fmla="*/ 109382 h 156632"/>
                    <a:gd name="connsiteX114" fmla="*/ 50227 w 127240"/>
                    <a:gd name="connsiteY114" fmla="*/ 109382 h 156632"/>
                    <a:gd name="connsiteX115" fmla="*/ 83711 w 127240"/>
                    <a:gd name="connsiteY115" fmla="*/ 56551 h 156632"/>
                    <a:gd name="connsiteX116" fmla="*/ 93012 w 127240"/>
                    <a:gd name="connsiteY116" fmla="*/ 50971 h 156632"/>
                    <a:gd name="connsiteX117" fmla="*/ 93012 w 127240"/>
                    <a:gd name="connsiteY117" fmla="*/ 46878 h 156632"/>
                    <a:gd name="connsiteX118" fmla="*/ 88919 w 127240"/>
                    <a:gd name="connsiteY118" fmla="*/ 29764 h 156632"/>
                    <a:gd name="connsiteX119" fmla="*/ 77758 w 127240"/>
                    <a:gd name="connsiteY119" fmla="*/ 28276 h 156632"/>
                    <a:gd name="connsiteX120" fmla="*/ 70317 w 127240"/>
                    <a:gd name="connsiteY120" fmla="*/ 35345 h 156632"/>
                    <a:gd name="connsiteX121" fmla="*/ 65108 w 127240"/>
                    <a:gd name="connsiteY121" fmla="*/ 47250 h 156632"/>
                    <a:gd name="connsiteX122" fmla="*/ 63248 w 127240"/>
                    <a:gd name="connsiteY122" fmla="*/ 61016 h 156632"/>
                    <a:gd name="connsiteX123" fmla="*/ 66969 w 127240"/>
                    <a:gd name="connsiteY123" fmla="*/ 77014 h 156632"/>
                    <a:gd name="connsiteX124" fmla="*/ 75526 w 127240"/>
                    <a:gd name="connsiteY124" fmla="*/ 80735 h 156632"/>
                    <a:gd name="connsiteX125" fmla="*/ 81107 w 127240"/>
                    <a:gd name="connsiteY125" fmla="*/ 81107 h 156632"/>
                    <a:gd name="connsiteX126" fmla="*/ 82595 w 127240"/>
                    <a:gd name="connsiteY126" fmla="*/ 82223 h 156632"/>
                    <a:gd name="connsiteX127" fmla="*/ 82967 w 127240"/>
                    <a:gd name="connsiteY127" fmla="*/ 83711 h 156632"/>
                    <a:gd name="connsiteX128" fmla="*/ 81851 w 127240"/>
                    <a:gd name="connsiteY128" fmla="*/ 88176 h 156632"/>
                    <a:gd name="connsiteX129" fmla="*/ 78130 w 127240"/>
                    <a:gd name="connsiteY129" fmla="*/ 92268 h 156632"/>
                    <a:gd name="connsiteX130" fmla="*/ 74410 w 127240"/>
                    <a:gd name="connsiteY130" fmla="*/ 91896 h 156632"/>
                    <a:gd name="connsiteX131" fmla="*/ 72549 w 127240"/>
                    <a:gd name="connsiteY131" fmla="*/ 84455 h 156632"/>
                    <a:gd name="connsiteX132" fmla="*/ 72177 w 127240"/>
                    <a:gd name="connsiteY132" fmla="*/ 80735 h 156632"/>
                    <a:gd name="connsiteX133" fmla="*/ 61388 w 127240"/>
                    <a:gd name="connsiteY133" fmla="*/ 88548 h 156632"/>
                    <a:gd name="connsiteX134" fmla="*/ 61760 w 127240"/>
                    <a:gd name="connsiteY134" fmla="*/ 92640 h 156632"/>
                    <a:gd name="connsiteX135" fmla="*/ 66597 w 127240"/>
                    <a:gd name="connsiteY135" fmla="*/ 111615 h 156632"/>
                    <a:gd name="connsiteX136" fmla="*/ 78130 w 127240"/>
                    <a:gd name="connsiteY136" fmla="*/ 113103 h 156632"/>
                    <a:gd name="connsiteX137" fmla="*/ 86315 w 127240"/>
                    <a:gd name="connsiteY137" fmla="*/ 105662 h 156632"/>
                    <a:gd name="connsiteX138" fmla="*/ 91896 w 127240"/>
                    <a:gd name="connsiteY138" fmla="*/ 93012 h 156632"/>
                    <a:gd name="connsiteX139" fmla="*/ 93756 w 127240"/>
                    <a:gd name="connsiteY139" fmla="*/ 77758 h 156632"/>
                    <a:gd name="connsiteX140" fmla="*/ 92268 w 127240"/>
                    <a:gd name="connsiteY140" fmla="*/ 64737 h 156632"/>
                    <a:gd name="connsiteX141" fmla="*/ 87803 w 127240"/>
                    <a:gd name="connsiteY141" fmla="*/ 58412 h 156632"/>
                    <a:gd name="connsiteX142" fmla="*/ 83711 w 127240"/>
                    <a:gd name="connsiteY142" fmla="*/ 56551 h 156632"/>
                    <a:gd name="connsiteX143" fmla="*/ 83711 w 127240"/>
                    <a:gd name="connsiteY143" fmla="*/ 56551 h 156632"/>
                    <a:gd name="connsiteX144" fmla="*/ 82595 w 127240"/>
                    <a:gd name="connsiteY144" fmla="*/ 56551 h 156632"/>
                    <a:gd name="connsiteX145" fmla="*/ 82223 w 127240"/>
                    <a:gd name="connsiteY145" fmla="*/ 53947 h 156632"/>
                    <a:gd name="connsiteX146" fmla="*/ 81107 w 127240"/>
                    <a:gd name="connsiteY146" fmla="*/ 48738 h 156632"/>
                    <a:gd name="connsiteX147" fmla="*/ 77758 w 127240"/>
                    <a:gd name="connsiteY147" fmla="*/ 48738 h 156632"/>
                    <a:gd name="connsiteX148" fmla="*/ 74038 w 127240"/>
                    <a:gd name="connsiteY148" fmla="*/ 52459 h 156632"/>
                    <a:gd name="connsiteX149" fmla="*/ 73666 w 127240"/>
                    <a:gd name="connsiteY149" fmla="*/ 53947 h 156632"/>
                    <a:gd name="connsiteX150" fmla="*/ 74038 w 127240"/>
                    <a:gd name="connsiteY150" fmla="*/ 55063 h 156632"/>
                    <a:gd name="connsiteX151" fmla="*/ 79618 w 127240"/>
                    <a:gd name="connsiteY151" fmla="*/ 56179 h 156632"/>
                    <a:gd name="connsiteX152" fmla="*/ 82595 w 127240"/>
                    <a:gd name="connsiteY152" fmla="*/ 56551 h 156632"/>
                    <a:gd name="connsiteX153" fmla="*/ 82595 w 127240"/>
                    <a:gd name="connsiteY153" fmla="*/ 56551 h 156632"/>
                    <a:gd name="connsiteX154" fmla="*/ 104174 w 127240"/>
                    <a:gd name="connsiteY154" fmla="*/ 36461 h 156632"/>
                    <a:gd name="connsiteX155" fmla="*/ 104174 w 127240"/>
                    <a:gd name="connsiteY155" fmla="*/ 66969 h 156632"/>
                    <a:gd name="connsiteX156" fmla="*/ 104174 w 127240"/>
                    <a:gd name="connsiteY156" fmla="*/ 97477 h 156632"/>
                    <a:gd name="connsiteX157" fmla="*/ 114963 w 127240"/>
                    <a:gd name="connsiteY157" fmla="*/ 91896 h 156632"/>
                    <a:gd name="connsiteX158" fmla="*/ 114963 w 127240"/>
                    <a:gd name="connsiteY158" fmla="*/ 61388 h 156632"/>
                    <a:gd name="connsiteX159" fmla="*/ 114963 w 127240"/>
                    <a:gd name="connsiteY159" fmla="*/ 30880 h 156632"/>
                    <a:gd name="connsiteX160" fmla="*/ 125380 w 127240"/>
                    <a:gd name="connsiteY160" fmla="*/ 25299 h 156632"/>
                    <a:gd name="connsiteX161" fmla="*/ 125380 w 127240"/>
                    <a:gd name="connsiteY161" fmla="*/ 4837 h 156632"/>
                    <a:gd name="connsiteX162" fmla="*/ 93756 w 127240"/>
                    <a:gd name="connsiteY162" fmla="*/ 21579 h 156632"/>
                    <a:gd name="connsiteX163" fmla="*/ 93756 w 127240"/>
                    <a:gd name="connsiteY163" fmla="*/ 42042 h 156632"/>
                    <a:gd name="connsiteX164" fmla="*/ 104174 w 127240"/>
                    <a:gd name="connsiteY164" fmla="*/ 36461 h 156632"/>
                    <a:gd name="connsiteX165" fmla="*/ 104174 w 127240"/>
                    <a:gd name="connsiteY165" fmla="*/ 36461 h 156632"/>
                    <a:gd name="connsiteX166" fmla="*/ 46506 w 127240"/>
                    <a:gd name="connsiteY166" fmla="*/ 90780 h 156632"/>
                    <a:gd name="connsiteX167" fmla="*/ 44646 w 127240"/>
                    <a:gd name="connsiteY167" fmla="*/ 80735 h 156632"/>
                    <a:gd name="connsiteX168" fmla="*/ 42786 w 127240"/>
                    <a:gd name="connsiteY168" fmla="*/ 93012 h 156632"/>
                    <a:gd name="connsiteX169" fmla="*/ 46506 w 127240"/>
                    <a:gd name="connsiteY169" fmla="*/ 90780 h 156632"/>
                    <a:gd name="connsiteX170" fmla="*/ 46506 w 127240"/>
                    <a:gd name="connsiteY170" fmla="*/ 90780 h 156632"/>
                    <a:gd name="connsiteX171" fmla="*/ 81107 w 127240"/>
                    <a:gd name="connsiteY171" fmla="*/ 84827 h 156632"/>
                    <a:gd name="connsiteX172" fmla="*/ 80734 w 127240"/>
                    <a:gd name="connsiteY172" fmla="*/ 84827 h 156632"/>
                    <a:gd name="connsiteX173" fmla="*/ 75526 w 127240"/>
                    <a:gd name="connsiteY173" fmla="*/ 84455 h 156632"/>
                    <a:gd name="connsiteX174" fmla="*/ 75154 w 127240"/>
                    <a:gd name="connsiteY174" fmla="*/ 84455 h 156632"/>
                    <a:gd name="connsiteX175" fmla="*/ 76270 w 127240"/>
                    <a:gd name="connsiteY175" fmla="*/ 87431 h 156632"/>
                    <a:gd name="connsiteX176" fmla="*/ 78874 w 127240"/>
                    <a:gd name="connsiteY176" fmla="*/ 87431 h 156632"/>
                    <a:gd name="connsiteX177" fmla="*/ 81478 w 127240"/>
                    <a:gd name="connsiteY177" fmla="*/ 84827 h 156632"/>
                    <a:gd name="connsiteX178" fmla="*/ 81107 w 127240"/>
                    <a:gd name="connsiteY178" fmla="*/ 84827 h 1566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</a:cxnLst>
                  <a:rect l="l" t="t" r="r" b="b"/>
                  <a:pathLst>
                    <a:path w="127240" h="156632">
                      <a:moveTo>
                        <a:pt x="91896" y="28648"/>
                      </a:moveTo>
                      <a:cubicBezTo>
                        <a:pt x="91896" y="25299"/>
                        <a:pt x="91896" y="21951"/>
                        <a:pt x="91896" y="18602"/>
                      </a:cubicBezTo>
                      <a:cubicBezTo>
                        <a:pt x="103801" y="12278"/>
                        <a:pt x="115335" y="6325"/>
                        <a:pt x="127240" y="0"/>
                      </a:cubicBezTo>
                      <a:cubicBezTo>
                        <a:pt x="127240" y="9673"/>
                        <a:pt x="127240" y="19347"/>
                        <a:pt x="127240" y="29020"/>
                      </a:cubicBezTo>
                      <a:cubicBezTo>
                        <a:pt x="123892" y="30880"/>
                        <a:pt x="120544" y="32740"/>
                        <a:pt x="116823" y="34601"/>
                      </a:cubicBezTo>
                      <a:cubicBezTo>
                        <a:pt x="116823" y="44646"/>
                        <a:pt x="116823" y="55063"/>
                        <a:pt x="116823" y="65108"/>
                      </a:cubicBezTo>
                      <a:cubicBezTo>
                        <a:pt x="116823" y="75154"/>
                        <a:pt x="116823" y="85571"/>
                        <a:pt x="116823" y="95616"/>
                      </a:cubicBezTo>
                      <a:cubicBezTo>
                        <a:pt x="111986" y="98221"/>
                        <a:pt x="106778" y="100825"/>
                        <a:pt x="101941" y="103430"/>
                      </a:cubicBezTo>
                      <a:cubicBezTo>
                        <a:pt x="101941" y="93384"/>
                        <a:pt x="101941" y="82967"/>
                        <a:pt x="101941" y="72922"/>
                      </a:cubicBezTo>
                      <a:cubicBezTo>
                        <a:pt x="101941" y="62876"/>
                        <a:pt x="101941" y="52459"/>
                        <a:pt x="101941" y="42414"/>
                      </a:cubicBezTo>
                      <a:cubicBezTo>
                        <a:pt x="99709" y="43530"/>
                        <a:pt x="97105" y="45018"/>
                        <a:pt x="94872" y="46134"/>
                      </a:cubicBezTo>
                      <a:cubicBezTo>
                        <a:pt x="94872" y="46134"/>
                        <a:pt x="94872" y="46134"/>
                        <a:pt x="94872" y="46506"/>
                      </a:cubicBezTo>
                      <a:cubicBezTo>
                        <a:pt x="94872" y="49110"/>
                        <a:pt x="94872" y="52087"/>
                        <a:pt x="94872" y="54691"/>
                      </a:cubicBezTo>
                      <a:cubicBezTo>
                        <a:pt x="93756" y="55435"/>
                        <a:pt x="92268" y="56179"/>
                        <a:pt x="91152" y="56924"/>
                      </a:cubicBezTo>
                      <a:cubicBezTo>
                        <a:pt x="92268" y="58412"/>
                        <a:pt x="93012" y="59900"/>
                        <a:pt x="93756" y="62132"/>
                      </a:cubicBezTo>
                      <a:cubicBezTo>
                        <a:pt x="95244" y="66225"/>
                        <a:pt x="95616" y="71433"/>
                        <a:pt x="95616" y="77014"/>
                      </a:cubicBezTo>
                      <a:cubicBezTo>
                        <a:pt x="95616" y="82967"/>
                        <a:pt x="94872" y="88920"/>
                        <a:pt x="93384" y="94500"/>
                      </a:cubicBezTo>
                      <a:cubicBezTo>
                        <a:pt x="91896" y="100453"/>
                        <a:pt x="89664" y="105662"/>
                        <a:pt x="87059" y="109382"/>
                      </a:cubicBezTo>
                      <a:cubicBezTo>
                        <a:pt x="84083" y="113475"/>
                        <a:pt x="81107" y="116079"/>
                        <a:pt x="78130" y="117567"/>
                      </a:cubicBezTo>
                      <a:cubicBezTo>
                        <a:pt x="74038" y="119800"/>
                        <a:pt x="69945" y="120172"/>
                        <a:pt x="66597" y="117195"/>
                      </a:cubicBezTo>
                      <a:cubicBezTo>
                        <a:pt x="66969" y="118684"/>
                        <a:pt x="67341" y="120172"/>
                        <a:pt x="67713" y="121660"/>
                      </a:cubicBezTo>
                      <a:cubicBezTo>
                        <a:pt x="62504" y="124636"/>
                        <a:pt x="56923" y="127241"/>
                        <a:pt x="51715" y="130217"/>
                      </a:cubicBezTo>
                      <a:cubicBezTo>
                        <a:pt x="50599" y="125008"/>
                        <a:pt x="49854" y="120172"/>
                        <a:pt x="48738" y="114963"/>
                      </a:cubicBezTo>
                      <a:cubicBezTo>
                        <a:pt x="45762" y="116451"/>
                        <a:pt x="43158" y="117939"/>
                        <a:pt x="40181" y="119428"/>
                      </a:cubicBezTo>
                      <a:cubicBezTo>
                        <a:pt x="39065" y="125380"/>
                        <a:pt x="38321" y="131705"/>
                        <a:pt x="37205" y="137658"/>
                      </a:cubicBezTo>
                      <a:cubicBezTo>
                        <a:pt x="31996" y="140262"/>
                        <a:pt x="26787" y="143239"/>
                        <a:pt x="21207" y="145843"/>
                      </a:cubicBezTo>
                      <a:cubicBezTo>
                        <a:pt x="23067" y="134310"/>
                        <a:pt x="24927" y="123148"/>
                        <a:pt x="26787" y="111615"/>
                      </a:cubicBezTo>
                      <a:cubicBezTo>
                        <a:pt x="22695" y="113847"/>
                        <a:pt x="18230" y="116079"/>
                        <a:pt x="14138" y="118312"/>
                      </a:cubicBezTo>
                      <a:lnTo>
                        <a:pt x="14138" y="140634"/>
                      </a:lnTo>
                      <a:lnTo>
                        <a:pt x="12278" y="140634"/>
                      </a:lnTo>
                      <a:lnTo>
                        <a:pt x="12278" y="115335"/>
                      </a:lnTo>
                      <a:cubicBezTo>
                        <a:pt x="17114" y="112731"/>
                        <a:pt x="21951" y="110126"/>
                        <a:pt x="26787" y="107522"/>
                      </a:cubicBezTo>
                      <a:cubicBezTo>
                        <a:pt x="26787" y="100453"/>
                        <a:pt x="26787" y="93756"/>
                        <a:pt x="26787" y="86687"/>
                      </a:cubicBezTo>
                      <a:cubicBezTo>
                        <a:pt x="21951" y="89292"/>
                        <a:pt x="17114" y="91896"/>
                        <a:pt x="12278" y="94500"/>
                      </a:cubicBezTo>
                      <a:cubicBezTo>
                        <a:pt x="12278" y="91524"/>
                        <a:pt x="12278" y="88176"/>
                        <a:pt x="12278" y="85199"/>
                      </a:cubicBezTo>
                      <a:cubicBezTo>
                        <a:pt x="17858" y="82223"/>
                        <a:pt x="23439" y="79246"/>
                        <a:pt x="29020" y="76270"/>
                      </a:cubicBezTo>
                      <a:lnTo>
                        <a:pt x="29020" y="62876"/>
                      </a:lnTo>
                      <a:lnTo>
                        <a:pt x="30880" y="61388"/>
                      </a:lnTo>
                      <a:lnTo>
                        <a:pt x="30880" y="78874"/>
                      </a:lnTo>
                      <a:cubicBezTo>
                        <a:pt x="25299" y="81851"/>
                        <a:pt x="19719" y="84827"/>
                        <a:pt x="14138" y="87804"/>
                      </a:cubicBezTo>
                      <a:cubicBezTo>
                        <a:pt x="14138" y="88176"/>
                        <a:pt x="14138" y="88548"/>
                        <a:pt x="14138" y="88920"/>
                      </a:cubicBezTo>
                      <a:cubicBezTo>
                        <a:pt x="18974" y="86315"/>
                        <a:pt x="23811" y="83711"/>
                        <a:pt x="28648" y="81107"/>
                      </a:cubicBezTo>
                      <a:cubicBezTo>
                        <a:pt x="28648" y="87059"/>
                        <a:pt x="28648" y="93012"/>
                        <a:pt x="28648" y="98965"/>
                      </a:cubicBezTo>
                      <a:cubicBezTo>
                        <a:pt x="30136" y="90408"/>
                        <a:pt x="31624" y="81479"/>
                        <a:pt x="33112" y="72922"/>
                      </a:cubicBezTo>
                      <a:cubicBezTo>
                        <a:pt x="34600" y="64365"/>
                        <a:pt x="36089" y="55435"/>
                        <a:pt x="37577" y="46506"/>
                      </a:cubicBezTo>
                      <a:cubicBezTo>
                        <a:pt x="41669" y="44274"/>
                        <a:pt x="46134" y="42042"/>
                        <a:pt x="50227" y="39809"/>
                      </a:cubicBezTo>
                      <a:cubicBezTo>
                        <a:pt x="51715" y="47622"/>
                        <a:pt x="53575" y="55063"/>
                        <a:pt x="55063" y="62504"/>
                      </a:cubicBezTo>
                      <a:cubicBezTo>
                        <a:pt x="56551" y="69945"/>
                        <a:pt x="58411" y="77758"/>
                        <a:pt x="59900" y="85199"/>
                      </a:cubicBezTo>
                      <a:cubicBezTo>
                        <a:pt x="61760" y="83711"/>
                        <a:pt x="63992" y="82223"/>
                        <a:pt x="65852" y="80735"/>
                      </a:cubicBezTo>
                      <a:cubicBezTo>
                        <a:pt x="65852" y="80735"/>
                        <a:pt x="65480" y="80363"/>
                        <a:pt x="65480" y="79990"/>
                      </a:cubicBezTo>
                      <a:cubicBezTo>
                        <a:pt x="62504" y="75898"/>
                        <a:pt x="61016" y="69573"/>
                        <a:pt x="61016" y="61388"/>
                      </a:cubicBezTo>
                      <a:cubicBezTo>
                        <a:pt x="61016" y="56179"/>
                        <a:pt x="61760" y="50599"/>
                        <a:pt x="63248" y="45390"/>
                      </a:cubicBezTo>
                      <a:cubicBezTo>
                        <a:pt x="64736" y="39809"/>
                        <a:pt x="66969" y="35345"/>
                        <a:pt x="69201" y="31624"/>
                      </a:cubicBezTo>
                      <a:cubicBezTo>
                        <a:pt x="71805" y="27904"/>
                        <a:pt x="74782" y="25299"/>
                        <a:pt x="77386" y="23811"/>
                      </a:cubicBezTo>
                      <a:cubicBezTo>
                        <a:pt x="81851" y="21579"/>
                        <a:pt x="86315" y="20835"/>
                        <a:pt x="89664" y="25671"/>
                      </a:cubicBezTo>
                      <a:cubicBezTo>
                        <a:pt x="91152" y="26788"/>
                        <a:pt x="91524" y="27532"/>
                        <a:pt x="91896" y="28648"/>
                      </a:cubicBezTo>
                      <a:lnTo>
                        <a:pt x="91896" y="28648"/>
                      </a:lnTo>
                      <a:close/>
                      <a:moveTo>
                        <a:pt x="14882" y="142867"/>
                      </a:moveTo>
                      <a:lnTo>
                        <a:pt x="13022" y="143983"/>
                      </a:lnTo>
                      <a:lnTo>
                        <a:pt x="13022" y="145843"/>
                      </a:lnTo>
                      <a:cubicBezTo>
                        <a:pt x="9301" y="147703"/>
                        <a:pt x="5581" y="149563"/>
                        <a:pt x="2232" y="151424"/>
                      </a:cubicBezTo>
                      <a:lnTo>
                        <a:pt x="2232" y="149563"/>
                      </a:lnTo>
                      <a:lnTo>
                        <a:pt x="372" y="150680"/>
                      </a:lnTo>
                      <a:lnTo>
                        <a:pt x="372" y="156633"/>
                      </a:lnTo>
                      <a:cubicBezTo>
                        <a:pt x="5209" y="154028"/>
                        <a:pt x="10417" y="151424"/>
                        <a:pt x="15254" y="148819"/>
                      </a:cubicBezTo>
                      <a:lnTo>
                        <a:pt x="15254" y="142867"/>
                      </a:lnTo>
                      <a:lnTo>
                        <a:pt x="14882" y="142867"/>
                      </a:lnTo>
                      <a:close/>
                      <a:moveTo>
                        <a:pt x="0" y="140634"/>
                      </a:moveTo>
                      <a:lnTo>
                        <a:pt x="0" y="134310"/>
                      </a:lnTo>
                      <a:lnTo>
                        <a:pt x="1860" y="133565"/>
                      </a:lnTo>
                      <a:lnTo>
                        <a:pt x="1860" y="139518"/>
                      </a:lnTo>
                      <a:lnTo>
                        <a:pt x="1488" y="139518"/>
                      </a:lnTo>
                      <a:lnTo>
                        <a:pt x="0" y="140634"/>
                      </a:lnTo>
                      <a:lnTo>
                        <a:pt x="0" y="140634"/>
                      </a:lnTo>
                      <a:close/>
                      <a:moveTo>
                        <a:pt x="0" y="124264"/>
                      </a:moveTo>
                      <a:lnTo>
                        <a:pt x="0" y="116079"/>
                      </a:lnTo>
                      <a:lnTo>
                        <a:pt x="1860" y="115335"/>
                      </a:lnTo>
                      <a:lnTo>
                        <a:pt x="1860" y="123148"/>
                      </a:lnTo>
                      <a:lnTo>
                        <a:pt x="0" y="124264"/>
                      </a:lnTo>
                      <a:lnTo>
                        <a:pt x="0" y="124264"/>
                      </a:lnTo>
                      <a:close/>
                      <a:moveTo>
                        <a:pt x="0" y="106406"/>
                      </a:moveTo>
                      <a:lnTo>
                        <a:pt x="0" y="97849"/>
                      </a:lnTo>
                      <a:lnTo>
                        <a:pt x="1860" y="97105"/>
                      </a:lnTo>
                      <a:lnTo>
                        <a:pt x="1860" y="97105"/>
                      </a:lnTo>
                      <a:lnTo>
                        <a:pt x="1860" y="105662"/>
                      </a:lnTo>
                      <a:lnTo>
                        <a:pt x="0" y="106406"/>
                      </a:lnTo>
                      <a:lnTo>
                        <a:pt x="0" y="106406"/>
                      </a:lnTo>
                      <a:close/>
                      <a:moveTo>
                        <a:pt x="0" y="87804"/>
                      </a:moveTo>
                      <a:lnTo>
                        <a:pt x="0" y="83339"/>
                      </a:lnTo>
                      <a:lnTo>
                        <a:pt x="1860" y="82595"/>
                      </a:lnTo>
                      <a:lnTo>
                        <a:pt x="1860" y="86687"/>
                      </a:lnTo>
                      <a:lnTo>
                        <a:pt x="0" y="87804"/>
                      </a:lnTo>
                      <a:lnTo>
                        <a:pt x="0" y="87804"/>
                      </a:lnTo>
                      <a:close/>
                      <a:moveTo>
                        <a:pt x="0" y="73294"/>
                      </a:moveTo>
                      <a:lnTo>
                        <a:pt x="1860" y="72177"/>
                      </a:lnTo>
                      <a:lnTo>
                        <a:pt x="1860" y="69945"/>
                      </a:lnTo>
                      <a:cubicBezTo>
                        <a:pt x="11161" y="65108"/>
                        <a:pt x="20463" y="60272"/>
                        <a:pt x="29764" y="55435"/>
                      </a:cubicBezTo>
                      <a:lnTo>
                        <a:pt x="29764" y="62132"/>
                      </a:lnTo>
                      <a:lnTo>
                        <a:pt x="31624" y="61388"/>
                      </a:lnTo>
                      <a:lnTo>
                        <a:pt x="31624" y="50227"/>
                      </a:lnTo>
                      <a:cubicBezTo>
                        <a:pt x="21207" y="55807"/>
                        <a:pt x="10417" y="61388"/>
                        <a:pt x="0" y="66969"/>
                      </a:cubicBezTo>
                      <a:lnTo>
                        <a:pt x="0" y="73294"/>
                      </a:lnTo>
                      <a:lnTo>
                        <a:pt x="0" y="73294"/>
                      </a:lnTo>
                      <a:close/>
                      <a:moveTo>
                        <a:pt x="50227" y="109382"/>
                      </a:moveTo>
                      <a:cubicBezTo>
                        <a:pt x="51343" y="114591"/>
                        <a:pt x="52087" y="119428"/>
                        <a:pt x="53203" y="124636"/>
                      </a:cubicBezTo>
                      <a:cubicBezTo>
                        <a:pt x="57295" y="122404"/>
                        <a:pt x="61016" y="120544"/>
                        <a:pt x="65108" y="118312"/>
                      </a:cubicBezTo>
                      <a:cubicBezTo>
                        <a:pt x="62504" y="106034"/>
                        <a:pt x="59900" y="93756"/>
                        <a:pt x="57295" y="81479"/>
                      </a:cubicBezTo>
                      <a:cubicBezTo>
                        <a:pt x="54691" y="69201"/>
                        <a:pt x="52087" y="56924"/>
                        <a:pt x="49482" y="44646"/>
                      </a:cubicBezTo>
                      <a:cubicBezTo>
                        <a:pt x="46134" y="46506"/>
                        <a:pt x="42786" y="48366"/>
                        <a:pt x="39437" y="49855"/>
                      </a:cubicBezTo>
                      <a:cubicBezTo>
                        <a:pt x="36833" y="64737"/>
                        <a:pt x="34228" y="79618"/>
                        <a:pt x="31996" y="94872"/>
                      </a:cubicBezTo>
                      <a:cubicBezTo>
                        <a:pt x="29392" y="109754"/>
                        <a:pt x="27159" y="124636"/>
                        <a:pt x="24555" y="139518"/>
                      </a:cubicBezTo>
                      <a:cubicBezTo>
                        <a:pt x="28276" y="137658"/>
                        <a:pt x="32368" y="135426"/>
                        <a:pt x="36089" y="133194"/>
                      </a:cubicBezTo>
                      <a:cubicBezTo>
                        <a:pt x="37205" y="127241"/>
                        <a:pt x="37949" y="120916"/>
                        <a:pt x="39065" y="114963"/>
                      </a:cubicBezTo>
                      <a:cubicBezTo>
                        <a:pt x="42786" y="113475"/>
                        <a:pt x="46506" y="111615"/>
                        <a:pt x="50227" y="109382"/>
                      </a:cubicBezTo>
                      <a:lnTo>
                        <a:pt x="50227" y="109382"/>
                      </a:lnTo>
                      <a:close/>
                      <a:moveTo>
                        <a:pt x="83711" y="56551"/>
                      </a:moveTo>
                      <a:cubicBezTo>
                        <a:pt x="86687" y="54691"/>
                        <a:pt x="90036" y="52831"/>
                        <a:pt x="93012" y="50971"/>
                      </a:cubicBezTo>
                      <a:cubicBezTo>
                        <a:pt x="93012" y="49483"/>
                        <a:pt x="93012" y="48366"/>
                        <a:pt x="93012" y="46878"/>
                      </a:cubicBezTo>
                      <a:cubicBezTo>
                        <a:pt x="93012" y="39437"/>
                        <a:pt x="91524" y="33484"/>
                        <a:pt x="88919" y="29764"/>
                      </a:cubicBezTo>
                      <a:cubicBezTo>
                        <a:pt x="85943" y="25671"/>
                        <a:pt x="81851" y="26416"/>
                        <a:pt x="77758" y="28276"/>
                      </a:cubicBezTo>
                      <a:cubicBezTo>
                        <a:pt x="75154" y="29764"/>
                        <a:pt x="72549" y="31624"/>
                        <a:pt x="70317" y="35345"/>
                      </a:cubicBezTo>
                      <a:cubicBezTo>
                        <a:pt x="68085" y="38321"/>
                        <a:pt x="66225" y="42414"/>
                        <a:pt x="65108" y="47250"/>
                      </a:cubicBezTo>
                      <a:cubicBezTo>
                        <a:pt x="63992" y="51715"/>
                        <a:pt x="63248" y="56551"/>
                        <a:pt x="63248" y="61016"/>
                      </a:cubicBezTo>
                      <a:cubicBezTo>
                        <a:pt x="63248" y="68085"/>
                        <a:pt x="64736" y="73666"/>
                        <a:pt x="66969" y="77014"/>
                      </a:cubicBezTo>
                      <a:cubicBezTo>
                        <a:pt x="69201" y="79990"/>
                        <a:pt x="72921" y="80735"/>
                        <a:pt x="75526" y="80735"/>
                      </a:cubicBezTo>
                      <a:cubicBezTo>
                        <a:pt x="77386" y="80735"/>
                        <a:pt x="79246" y="80735"/>
                        <a:pt x="81107" y="81107"/>
                      </a:cubicBezTo>
                      <a:cubicBezTo>
                        <a:pt x="81478" y="81107"/>
                        <a:pt x="82595" y="81479"/>
                        <a:pt x="82595" y="82223"/>
                      </a:cubicBezTo>
                      <a:cubicBezTo>
                        <a:pt x="82967" y="82595"/>
                        <a:pt x="82967" y="83339"/>
                        <a:pt x="82967" y="83711"/>
                      </a:cubicBezTo>
                      <a:cubicBezTo>
                        <a:pt x="82967" y="85571"/>
                        <a:pt x="82595" y="86687"/>
                        <a:pt x="81851" y="88176"/>
                      </a:cubicBezTo>
                      <a:cubicBezTo>
                        <a:pt x="80734" y="90408"/>
                        <a:pt x="79246" y="91524"/>
                        <a:pt x="78130" y="92268"/>
                      </a:cubicBezTo>
                      <a:cubicBezTo>
                        <a:pt x="76642" y="93012"/>
                        <a:pt x="75526" y="93384"/>
                        <a:pt x="74410" y="91896"/>
                      </a:cubicBezTo>
                      <a:cubicBezTo>
                        <a:pt x="73293" y="90408"/>
                        <a:pt x="72921" y="87431"/>
                        <a:pt x="72549" y="84455"/>
                      </a:cubicBezTo>
                      <a:cubicBezTo>
                        <a:pt x="72549" y="83339"/>
                        <a:pt x="72177" y="82223"/>
                        <a:pt x="72177" y="80735"/>
                      </a:cubicBezTo>
                      <a:cubicBezTo>
                        <a:pt x="68457" y="83339"/>
                        <a:pt x="65108" y="85943"/>
                        <a:pt x="61388" y="88548"/>
                      </a:cubicBezTo>
                      <a:cubicBezTo>
                        <a:pt x="61388" y="90036"/>
                        <a:pt x="61388" y="91152"/>
                        <a:pt x="61760" y="92640"/>
                      </a:cubicBezTo>
                      <a:cubicBezTo>
                        <a:pt x="62132" y="100453"/>
                        <a:pt x="63620" y="107522"/>
                        <a:pt x="66597" y="111615"/>
                      </a:cubicBezTo>
                      <a:cubicBezTo>
                        <a:pt x="69573" y="115707"/>
                        <a:pt x="74038" y="115335"/>
                        <a:pt x="78130" y="113103"/>
                      </a:cubicBezTo>
                      <a:cubicBezTo>
                        <a:pt x="81107" y="111615"/>
                        <a:pt x="83711" y="109382"/>
                        <a:pt x="86315" y="105662"/>
                      </a:cubicBezTo>
                      <a:cubicBezTo>
                        <a:pt x="88547" y="102313"/>
                        <a:pt x="90408" y="98221"/>
                        <a:pt x="91896" y="93012"/>
                      </a:cubicBezTo>
                      <a:cubicBezTo>
                        <a:pt x="93012" y="88176"/>
                        <a:pt x="93756" y="82967"/>
                        <a:pt x="93756" y="77758"/>
                      </a:cubicBezTo>
                      <a:cubicBezTo>
                        <a:pt x="93756" y="72922"/>
                        <a:pt x="93384" y="68457"/>
                        <a:pt x="92268" y="64737"/>
                      </a:cubicBezTo>
                      <a:cubicBezTo>
                        <a:pt x="91152" y="61388"/>
                        <a:pt x="89664" y="59156"/>
                        <a:pt x="87803" y="58412"/>
                      </a:cubicBezTo>
                      <a:cubicBezTo>
                        <a:pt x="86687" y="57296"/>
                        <a:pt x="85199" y="56924"/>
                        <a:pt x="83711" y="56551"/>
                      </a:cubicBezTo>
                      <a:lnTo>
                        <a:pt x="83711" y="56551"/>
                      </a:lnTo>
                      <a:close/>
                      <a:moveTo>
                        <a:pt x="82595" y="56551"/>
                      </a:moveTo>
                      <a:cubicBezTo>
                        <a:pt x="82595" y="55807"/>
                        <a:pt x="82595" y="54691"/>
                        <a:pt x="82223" y="53947"/>
                      </a:cubicBezTo>
                      <a:cubicBezTo>
                        <a:pt x="82223" y="52087"/>
                        <a:pt x="81851" y="49855"/>
                        <a:pt x="81107" y="48738"/>
                      </a:cubicBezTo>
                      <a:cubicBezTo>
                        <a:pt x="80362" y="47994"/>
                        <a:pt x="78874" y="48366"/>
                        <a:pt x="77758" y="48738"/>
                      </a:cubicBezTo>
                      <a:cubicBezTo>
                        <a:pt x="76642" y="49483"/>
                        <a:pt x="75154" y="50599"/>
                        <a:pt x="74038" y="52459"/>
                      </a:cubicBezTo>
                      <a:cubicBezTo>
                        <a:pt x="73666" y="52831"/>
                        <a:pt x="73666" y="53203"/>
                        <a:pt x="73666" y="53947"/>
                      </a:cubicBezTo>
                      <a:cubicBezTo>
                        <a:pt x="73666" y="54691"/>
                        <a:pt x="73666" y="54691"/>
                        <a:pt x="74038" y="55063"/>
                      </a:cubicBezTo>
                      <a:cubicBezTo>
                        <a:pt x="74782" y="56179"/>
                        <a:pt x="78502" y="56179"/>
                        <a:pt x="79618" y="56179"/>
                      </a:cubicBezTo>
                      <a:cubicBezTo>
                        <a:pt x="80734" y="56551"/>
                        <a:pt x="81851" y="56551"/>
                        <a:pt x="82595" y="56551"/>
                      </a:cubicBezTo>
                      <a:lnTo>
                        <a:pt x="82595" y="56551"/>
                      </a:lnTo>
                      <a:close/>
                      <a:moveTo>
                        <a:pt x="104174" y="36461"/>
                      </a:moveTo>
                      <a:cubicBezTo>
                        <a:pt x="104174" y="46506"/>
                        <a:pt x="104174" y="56924"/>
                        <a:pt x="104174" y="66969"/>
                      </a:cubicBezTo>
                      <a:cubicBezTo>
                        <a:pt x="104174" y="77014"/>
                        <a:pt x="104174" y="87431"/>
                        <a:pt x="104174" y="97477"/>
                      </a:cubicBezTo>
                      <a:cubicBezTo>
                        <a:pt x="107894" y="95616"/>
                        <a:pt x="111615" y="93756"/>
                        <a:pt x="114963" y="91896"/>
                      </a:cubicBezTo>
                      <a:cubicBezTo>
                        <a:pt x="114963" y="81851"/>
                        <a:pt x="114963" y="71433"/>
                        <a:pt x="114963" y="61388"/>
                      </a:cubicBezTo>
                      <a:cubicBezTo>
                        <a:pt x="114963" y="51343"/>
                        <a:pt x="114963" y="40925"/>
                        <a:pt x="114963" y="30880"/>
                      </a:cubicBezTo>
                      <a:cubicBezTo>
                        <a:pt x="118311" y="29020"/>
                        <a:pt x="121660" y="27160"/>
                        <a:pt x="125380" y="25299"/>
                      </a:cubicBezTo>
                      <a:cubicBezTo>
                        <a:pt x="125380" y="18602"/>
                        <a:pt x="125380" y="11534"/>
                        <a:pt x="125380" y="4837"/>
                      </a:cubicBezTo>
                      <a:cubicBezTo>
                        <a:pt x="114963" y="10418"/>
                        <a:pt x="104546" y="15998"/>
                        <a:pt x="93756" y="21579"/>
                      </a:cubicBezTo>
                      <a:cubicBezTo>
                        <a:pt x="93756" y="28648"/>
                        <a:pt x="93756" y="35345"/>
                        <a:pt x="93756" y="42042"/>
                      </a:cubicBezTo>
                      <a:cubicBezTo>
                        <a:pt x="97477" y="40181"/>
                        <a:pt x="100825" y="38321"/>
                        <a:pt x="104174" y="36461"/>
                      </a:cubicBezTo>
                      <a:lnTo>
                        <a:pt x="104174" y="36461"/>
                      </a:lnTo>
                      <a:close/>
                      <a:moveTo>
                        <a:pt x="46506" y="90780"/>
                      </a:moveTo>
                      <a:cubicBezTo>
                        <a:pt x="45762" y="87431"/>
                        <a:pt x="45018" y="84083"/>
                        <a:pt x="44646" y="80735"/>
                      </a:cubicBezTo>
                      <a:cubicBezTo>
                        <a:pt x="43902" y="84827"/>
                        <a:pt x="43529" y="88920"/>
                        <a:pt x="42786" y="93012"/>
                      </a:cubicBezTo>
                      <a:cubicBezTo>
                        <a:pt x="43902" y="92268"/>
                        <a:pt x="45018" y="91524"/>
                        <a:pt x="46506" y="90780"/>
                      </a:cubicBezTo>
                      <a:lnTo>
                        <a:pt x="46506" y="90780"/>
                      </a:lnTo>
                      <a:close/>
                      <a:moveTo>
                        <a:pt x="81107" y="84827"/>
                      </a:moveTo>
                      <a:cubicBezTo>
                        <a:pt x="81107" y="84827"/>
                        <a:pt x="80734" y="84827"/>
                        <a:pt x="80734" y="84827"/>
                      </a:cubicBezTo>
                      <a:cubicBezTo>
                        <a:pt x="79246" y="84455"/>
                        <a:pt x="77014" y="84455"/>
                        <a:pt x="75526" y="84455"/>
                      </a:cubicBezTo>
                      <a:cubicBezTo>
                        <a:pt x="75526" y="84455"/>
                        <a:pt x="75154" y="84455"/>
                        <a:pt x="75154" y="84455"/>
                      </a:cubicBezTo>
                      <a:cubicBezTo>
                        <a:pt x="75154" y="85571"/>
                        <a:pt x="75526" y="87059"/>
                        <a:pt x="76270" y="87431"/>
                      </a:cubicBezTo>
                      <a:cubicBezTo>
                        <a:pt x="77014" y="88176"/>
                        <a:pt x="78130" y="87804"/>
                        <a:pt x="78874" y="87431"/>
                      </a:cubicBezTo>
                      <a:cubicBezTo>
                        <a:pt x="79618" y="87059"/>
                        <a:pt x="81107" y="86315"/>
                        <a:pt x="81478" y="84827"/>
                      </a:cubicBezTo>
                      <a:cubicBezTo>
                        <a:pt x="81107" y="85199"/>
                        <a:pt x="81107" y="85199"/>
                        <a:pt x="81107" y="84827"/>
                      </a:cubicBezTo>
                      <a:close/>
                    </a:path>
                  </a:pathLst>
                </a:custGeom>
                <a:solidFill>
                  <a:srgbClr val="FBFDF6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904" name="Freeform: Shape 2903">
                  <a:extLst>
                    <a:ext uri="{FF2B5EF4-FFF2-40B4-BE49-F238E27FC236}">
                      <a16:creationId xmlns:a16="http://schemas.microsoft.com/office/drawing/2014/main" id="{A0426089-F78F-491D-9D33-4C289C81DACF}"/>
                    </a:ext>
                  </a:extLst>
                </p:cNvPr>
                <p:cNvSpPr/>
                <p:nvPr/>
              </p:nvSpPr>
              <p:spPr>
                <a:xfrm>
                  <a:off x="6569989" y="4012371"/>
                  <a:ext cx="248900" cy="222112"/>
                </a:xfrm>
                <a:custGeom>
                  <a:avLst/>
                  <a:gdLst>
                    <a:gd name="connsiteX0" fmla="*/ 202394 w 248900"/>
                    <a:gd name="connsiteY0" fmla="*/ 26416 h 222112"/>
                    <a:gd name="connsiteX1" fmla="*/ 202022 w 248900"/>
                    <a:gd name="connsiteY1" fmla="*/ 24927 h 222112"/>
                    <a:gd name="connsiteX2" fmla="*/ 219509 w 248900"/>
                    <a:gd name="connsiteY2" fmla="*/ 15626 h 222112"/>
                    <a:gd name="connsiteX3" fmla="*/ 225461 w 248900"/>
                    <a:gd name="connsiteY3" fmla="*/ 33484 h 222112"/>
                    <a:gd name="connsiteX4" fmla="*/ 231414 w 248900"/>
                    <a:gd name="connsiteY4" fmla="*/ 9301 h 222112"/>
                    <a:gd name="connsiteX5" fmla="*/ 248900 w 248900"/>
                    <a:gd name="connsiteY5" fmla="*/ 0 h 222112"/>
                    <a:gd name="connsiteX6" fmla="*/ 241087 w 248900"/>
                    <a:gd name="connsiteY6" fmla="*/ 30880 h 222112"/>
                    <a:gd name="connsiteX7" fmla="*/ 233274 w 248900"/>
                    <a:gd name="connsiteY7" fmla="*/ 61760 h 222112"/>
                    <a:gd name="connsiteX8" fmla="*/ 233274 w 248900"/>
                    <a:gd name="connsiteY8" fmla="*/ 98593 h 222112"/>
                    <a:gd name="connsiteX9" fmla="*/ 218392 w 248900"/>
                    <a:gd name="connsiteY9" fmla="*/ 106406 h 222112"/>
                    <a:gd name="connsiteX10" fmla="*/ 218392 w 248900"/>
                    <a:gd name="connsiteY10" fmla="*/ 69573 h 222112"/>
                    <a:gd name="connsiteX11" fmla="*/ 212068 w 248900"/>
                    <a:gd name="connsiteY11" fmla="*/ 52087 h 222112"/>
                    <a:gd name="connsiteX12" fmla="*/ 208719 w 248900"/>
                    <a:gd name="connsiteY12" fmla="*/ 69573 h 222112"/>
                    <a:gd name="connsiteX13" fmla="*/ 206487 w 248900"/>
                    <a:gd name="connsiteY13" fmla="*/ 74782 h 222112"/>
                    <a:gd name="connsiteX14" fmla="*/ 209835 w 248900"/>
                    <a:gd name="connsiteY14" fmla="*/ 83711 h 222112"/>
                    <a:gd name="connsiteX15" fmla="*/ 217648 w 248900"/>
                    <a:gd name="connsiteY15" fmla="*/ 106406 h 222112"/>
                    <a:gd name="connsiteX16" fmla="*/ 200162 w 248900"/>
                    <a:gd name="connsiteY16" fmla="*/ 115707 h 222112"/>
                    <a:gd name="connsiteX17" fmla="*/ 193837 w 248900"/>
                    <a:gd name="connsiteY17" fmla="*/ 99337 h 222112"/>
                    <a:gd name="connsiteX18" fmla="*/ 190489 w 248900"/>
                    <a:gd name="connsiteY18" fmla="*/ 91524 h 222112"/>
                    <a:gd name="connsiteX19" fmla="*/ 190117 w 248900"/>
                    <a:gd name="connsiteY19" fmla="*/ 91152 h 222112"/>
                    <a:gd name="connsiteX20" fmla="*/ 190117 w 248900"/>
                    <a:gd name="connsiteY20" fmla="*/ 121288 h 222112"/>
                    <a:gd name="connsiteX21" fmla="*/ 142866 w 248900"/>
                    <a:gd name="connsiteY21" fmla="*/ 146215 h 222112"/>
                    <a:gd name="connsiteX22" fmla="*/ 142866 w 248900"/>
                    <a:gd name="connsiteY22" fmla="*/ 118684 h 222112"/>
                    <a:gd name="connsiteX23" fmla="*/ 142866 w 248900"/>
                    <a:gd name="connsiteY23" fmla="*/ 91152 h 222112"/>
                    <a:gd name="connsiteX24" fmla="*/ 138030 w 248900"/>
                    <a:gd name="connsiteY24" fmla="*/ 121288 h 222112"/>
                    <a:gd name="connsiteX25" fmla="*/ 133565 w 248900"/>
                    <a:gd name="connsiteY25" fmla="*/ 151424 h 222112"/>
                    <a:gd name="connsiteX26" fmla="*/ 120544 w 248900"/>
                    <a:gd name="connsiteY26" fmla="*/ 158493 h 222112"/>
                    <a:gd name="connsiteX27" fmla="*/ 116079 w 248900"/>
                    <a:gd name="connsiteY27" fmla="*/ 134310 h 222112"/>
                    <a:gd name="connsiteX28" fmla="*/ 111615 w 248900"/>
                    <a:gd name="connsiteY28" fmla="*/ 110126 h 222112"/>
                    <a:gd name="connsiteX29" fmla="*/ 111615 w 248900"/>
                    <a:gd name="connsiteY29" fmla="*/ 136542 h 222112"/>
                    <a:gd name="connsiteX30" fmla="*/ 111615 w 248900"/>
                    <a:gd name="connsiteY30" fmla="*/ 162957 h 222112"/>
                    <a:gd name="connsiteX31" fmla="*/ 34972 w 248900"/>
                    <a:gd name="connsiteY31" fmla="*/ 203511 h 222112"/>
                    <a:gd name="connsiteX32" fmla="*/ 34972 w 248900"/>
                    <a:gd name="connsiteY32" fmla="*/ 180443 h 222112"/>
                    <a:gd name="connsiteX33" fmla="*/ 30880 w 248900"/>
                    <a:gd name="connsiteY33" fmla="*/ 196070 h 222112"/>
                    <a:gd name="connsiteX34" fmla="*/ 24555 w 248900"/>
                    <a:gd name="connsiteY34" fmla="*/ 207231 h 222112"/>
                    <a:gd name="connsiteX35" fmla="*/ 17114 w 248900"/>
                    <a:gd name="connsiteY35" fmla="*/ 213184 h 222112"/>
                    <a:gd name="connsiteX36" fmla="*/ 0 w 248900"/>
                    <a:gd name="connsiteY36" fmla="*/ 222113 h 222112"/>
                    <a:gd name="connsiteX37" fmla="*/ 0 w 248900"/>
                    <a:gd name="connsiteY37" fmla="*/ 177095 h 222112"/>
                    <a:gd name="connsiteX38" fmla="*/ 0 w 248900"/>
                    <a:gd name="connsiteY38" fmla="*/ 132077 h 222112"/>
                    <a:gd name="connsiteX39" fmla="*/ 16742 w 248900"/>
                    <a:gd name="connsiteY39" fmla="*/ 123148 h 222112"/>
                    <a:gd name="connsiteX40" fmla="*/ 24555 w 248900"/>
                    <a:gd name="connsiteY40" fmla="*/ 120916 h 222112"/>
                    <a:gd name="connsiteX41" fmla="*/ 31624 w 248900"/>
                    <a:gd name="connsiteY41" fmla="*/ 126124 h 222112"/>
                    <a:gd name="connsiteX42" fmla="*/ 35345 w 248900"/>
                    <a:gd name="connsiteY42" fmla="*/ 136542 h 222112"/>
                    <a:gd name="connsiteX43" fmla="*/ 35345 w 248900"/>
                    <a:gd name="connsiteY43" fmla="*/ 113475 h 222112"/>
                    <a:gd name="connsiteX44" fmla="*/ 68829 w 248900"/>
                    <a:gd name="connsiteY44" fmla="*/ 95616 h 222112"/>
                    <a:gd name="connsiteX45" fmla="*/ 68829 w 248900"/>
                    <a:gd name="connsiteY45" fmla="*/ 96361 h 222112"/>
                    <a:gd name="connsiteX46" fmla="*/ 82595 w 248900"/>
                    <a:gd name="connsiteY46" fmla="*/ 88920 h 222112"/>
                    <a:gd name="connsiteX47" fmla="*/ 82595 w 248900"/>
                    <a:gd name="connsiteY47" fmla="*/ 119055 h 222112"/>
                    <a:gd name="connsiteX48" fmla="*/ 82595 w 248900"/>
                    <a:gd name="connsiteY48" fmla="*/ 149192 h 222112"/>
                    <a:gd name="connsiteX49" fmla="*/ 97105 w 248900"/>
                    <a:gd name="connsiteY49" fmla="*/ 141751 h 222112"/>
                    <a:gd name="connsiteX50" fmla="*/ 97105 w 248900"/>
                    <a:gd name="connsiteY50" fmla="*/ 111243 h 222112"/>
                    <a:gd name="connsiteX51" fmla="*/ 97105 w 248900"/>
                    <a:gd name="connsiteY51" fmla="*/ 80735 h 222112"/>
                    <a:gd name="connsiteX52" fmla="*/ 121660 w 248900"/>
                    <a:gd name="connsiteY52" fmla="*/ 67713 h 222112"/>
                    <a:gd name="connsiteX53" fmla="*/ 127613 w 248900"/>
                    <a:gd name="connsiteY53" fmla="*/ 101569 h 222112"/>
                    <a:gd name="connsiteX54" fmla="*/ 133193 w 248900"/>
                    <a:gd name="connsiteY54" fmla="*/ 61760 h 222112"/>
                    <a:gd name="connsiteX55" fmla="*/ 194209 w 248900"/>
                    <a:gd name="connsiteY55" fmla="*/ 29392 h 222112"/>
                    <a:gd name="connsiteX56" fmla="*/ 202394 w 248900"/>
                    <a:gd name="connsiteY56" fmla="*/ 26416 h 222112"/>
                    <a:gd name="connsiteX57" fmla="*/ 202394 w 248900"/>
                    <a:gd name="connsiteY57" fmla="*/ 26416 h 222112"/>
                    <a:gd name="connsiteX58" fmla="*/ 145099 w 248900"/>
                    <a:gd name="connsiteY58" fmla="*/ 59156 h 222112"/>
                    <a:gd name="connsiteX59" fmla="*/ 134681 w 248900"/>
                    <a:gd name="connsiteY59" fmla="*/ 64737 h 222112"/>
                    <a:gd name="connsiteX60" fmla="*/ 130961 w 248900"/>
                    <a:gd name="connsiteY60" fmla="*/ 89664 h 222112"/>
                    <a:gd name="connsiteX61" fmla="*/ 127613 w 248900"/>
                    <a:gd name="connsiteY61" fmla="*/ 114219 h 222112"/>
                    <a:gd name="connsiteX62" fmla="*/ 123892 w 248900"/>
                    <a:gd name="connsiteY62" fmla="*/ 93384 h 222112"/>
                    <a:gd name="connsiteX63" fmla="*/ 120172 w 248900"/>
                    <a:gd name="connsiteY63" fmla="*/ 72549 h 222112"/>
                    <a:gd name="connsiteX64" fmla="*/ 98965 w 248900"/>
                    <a:gd name="connsiteY64" fmla="*/ 83711 h 222112"/>
                    <a:gd name="connsiteX65" fmla="*/ 98965 w 248900"/>
                    <a:gd name="connsiteY65" fmla="*/ 124636 h 222112"/>
                    <a:gd name="connsiteX66" fmla="*/ 98965 w 248900"/>
                    <a:gd name="connsiteY66" fmla="*/ 165562 h 222112"/>
                    <a:gd name="connsiteX67" fmla="*/ 109754 w 248900"/>
                    <a:gd name="connsiteY67" fmla="*/ 159981 h 222112"/>
                    <a:gd name="connsiteX68" fmla="*/ 109754 w 248900"/>
                    <a:gd name="connsiteY68" fmla="*/ 123520 h 222112"/>
                    <a:gd name="connsiteX69" fmla="*/ 109754 w 248900"/>
                    <a:gd name="connsiteY69" fmla="*/ 87059 h 222112"/>
                    <a:gd name="connsiteX70" fmla="*/ 115707 w 248900"/>
                    <a:gd name="connsiteY70" fmla="*/ 120172 h 222112"/>
                    <a:gd name="connsiteX71" fmla="*/ 122032 w 248900"/>
                    <a:gd name="connsiteY71" fmla="*/ 153284 h 222112"/>
                    <a:gd name="connsiteX72" fmla="*/ 132449 w 248900"/>
                    <a:gd name="connsiteY72" fmla="*/ 147703 h 222112"/>
                    <a:gd name="connsiteX73" fmla="*/ 138774 w 248900"/>
                    <a:gd name="connsiteY73" fmla="*/ 106778 h 222112"/>
                    <a:gd name="connsiteX74" fmla="*/ 145099 w 248900"/>
                    <a:gd name="connsiteY74" fmla="*/ 65853 h 222112"/>
                    <a:gd name="connsiteX75" fmla="*/ 145099 w 248900"/>
                    <a:gd name="connsiteY75" fmla="*/ 103429 h 222112"/>
                    <a:gd name="connsiteX76" fmla="*/ 145099 w 248900"/>
                    <a:gd name="connsiteY76" fmla="*/ 141006 h 222112"/>
                    <a:gd name="connsiteX77" fmla="*/ 175235 w 248900"/>
                    <a:gd name="connsiteY77" fmla="*/ 125008 h 222112"/>
                    <a:gd name="connsiteX78" fmla="*/ 175235 w 248900"/>
                    <a:gd name="connsiteY78" fmla="*/ 104546 h 222112"/>
                    <a:gd name="connsiteX79" fmla="*/ 155888 w 248900"/>
                    <a:gd name="connsiteY79" fmla="*/ 114591 h 222112"/>
                    <a:gd name="connsiteX80" fmla="*/ 155888 w 248900"/>
                    <a:gd name="connsiteY80" fmla="*/ 103057 h 222112"/>
                    <a:gd name="connsiteX81" fmla="*/ 173374 w 248900"/>
                    <a:gd name="connsiteY81" fmla="*/ 93756 h 222112"/>
                    <a:gd name="connsiteX82" fmla="*/ 173374 w 248900"/>
                    <a:gd name="connsiteY82" fmla="*/ 72922 h 222112"/>
                    <a:gd name="connsiteX83" fmla="*/ 155888 w 248900"/>
                    <a:gd name="connsiteY83" fmla="*/ 82223 h 222112"/>
                    <a:gd name="connsiteX84" fmla="*/ 155888 w 248900"/>
                    <a:gd name="connsiteY84" fmla="*/ 74038 h 222112"/>
                    <a:gd name="connsiteX85" fmla="*/ 174491 w 248900"/>
                    <a:gd name="connsiteY85" fmla="*/ 63992 h 222112"/>
                    <a:gd name="connsiteX86" fmla="*/ 174491 w 248900"/>
                    <a:gd name="connsiteY86" fmla="*/ 43530 h 222112"/>
                    <a:gd name="connsiteX87" fmla="*/ 145099 w 248900"/>
                    <a:gd name="connsiteY87" fmla="*/ 59156 h 222112"/>
                    <a:gd name="connsiteX88" fmla="*/ 145099 w 248900"/>
                    <a:gd name="connsiteY88" fmla="*/ 59156 h 222112"/>
                    <a:gd name="connsiteX89" fmla="*/ 1860 w 248900"/>
                    <a:gd name="connsiteY89" fmla="*/ 134682 h 222112"/>
                    <a:gd name="connsiteX90" fmla="*/ 1860 w 248900"/>
                    <a:gd name="connsiteY90" fmla="*/ 175607 h 222112"/>
                    <a:gd name="connsiteX91" fmla="*/ 1860 w 248900"/>
                    <a:gd name="connsiteY91" fmla="*/ 216532 h 222112"/>
                    <a:gd name="connsiteX92" fmla="*/ 17114 w 248900"/>
                    <a:gd name="connsiteY92" fmla="*/ 208719 h 222112"/>
                    <a:gd name="connsiteX93" fmla="*/ 23811 w 248900"/>
                    <a:gd name="connsiteY93" fmla="*/ 203511 h 222112"/>
                    <a:gd name="connsiteX94" fmla="*/ 29392 w 248900"/>
                    <a:gd name="connsiteY94" fmla="*/ 193837 h 222112"/>
                    <a:gd name="connsiteX95" fmla="*/ 33484 w 248900"/>
                    <a:gd name="connsiteY95" fmla="*/ 177095 h 222112"/>
                    <a:gd name="connsiteX96" fmla="*/ 34600 w 248900"/>
                    <a:gd name="connsiteY96" fmla="*/ 159609 h 222112"/>
                    <a:gd name="connsiteX97" fmla="*/ 33484 w 248900"/>
                    <a:gd name="connsiteY97" fmla="*/ 141751 h 222112"/>
                    <a:gd name="connsiteX98" fmla="*/ 29764 w 248900"/>
                    <a:gd name="connsiteY98" fmla="*/ 130217 h 222112"/>
                    <a:gd name="connsiteX99" fmla="*/ 23811 w 248900"/>
                    <a:gd name="connsiteY99" fmla="*/ 125380 h 222112"/>
                    <a:gd name="connsiteX100" fmla="*/ 16742 w 248900"/>
                    <a:gd name="connsiteY100" fmla="*/ 127613 h 222112"/>
                    <a:gd name="connsiteX101" fmla="*/ 1860 w 248900"/>
                    <a:gd name="connsiteY101" fmla="*/ 134682 h 222112"/>
                    <a:gd name="connsiteX102" fmla="*/ 1860 w 248900"/>
                    <a:gd name="connsiteY102" fmla="*/ 134682 h 222112"/>
                    <a:gd name="connsiteX103" fmla="*/ 47994 w 248900"/>
                    <a:gd name="connsiteY103" fmla="*/ 131333 h 222112"/>
                    <a:gd name="connsiteX104" fmla="*/ 66597 w 248900"/>
                    <a:gd name="connsiteY104" fmla="*/ 121288 h 222112"/>
                    <a:gd name="connsiteX105" fmla="*/ 66597 w 248900"/>
                    <a:gd name="connsiteY105" fmla="*/ 100453 h 222112"/>
                    <a:gd name="connsiteX106" fmla="*/ 36833 w 248900"/>
                    <a:gd name="connsiteY106" fmla="*/ 116079 h 222112"/>
                    <a:gd name="connsiteX107" fmla="*/ 36833 w 248900"/>
                    <a:gd name="connsiteY107" fmla="*/ 157004 h 222112"/>
                    <a:gd name="connsiteX108" fmla="*/ 36833 w 248900"/>
                    <a:gd name="connsiteY108" fmla="*/ 197930 h 222112"/>
                    <a:gd name="connsiteX109" fmla="*/ 67341 w 248900"/>
                    <a:gd name="connsiteY109" fmla="*/ 181932 h 222112"/>
                    <a:gd name="connsiteX110" fmla="*/ 67341 w 248900"/>
                    <a:gd name="connsiteY110" fmla="*/ 161469 h 222112"/>
                    <a:gd name="connsiteX111" fmla="*/ 47994 w 248900"/>
                    <a:gd name="connsiteY111" fmla="*/ 171514 h 222112"/>
                    <a:gd name="connsiteX112" fmla="*/ 47994 w 248900"/>
                    <a:gd name="connsiteY112" fmla="*/ 159609 h 222112"/>
                    <a:gd name="connsiteX113" fmla="*/ 65480 w 248900"/>
                    <a:gd name="connsiteY113" fmla="*/ 150308 h 222112"/>
                    <a:gd name="connsiteX114" fmla="*/ 65480 w 248900"/>
                    <a:gd name="connsiteY114" fmla="*/ 129845 h 222112"/>
                    <a:gd name="connsiteX115" fmla="*/ 47994 w 248900"/>
                    <a:gd name="connsiteY115" fmla="*/ 139146 h 222112"/>
                    <a:gd name="connsiteX116" fmla="*/ 47994 w 248900"/>
                    <a:gd name="connsiteY116" fmla="*/ 131333 h 222112"/>
                    <a:gd name="connsiteX117" fmla="*/ 47994 w 248900"/>
                    <a:gd name="connsiteY117" fmla="*/ 131333 h 222112"/>
                    <a:gd name="connsiteX118" fmla="*/ 80362 w 248900"/>
                    <a:gd name="connsiteY118" fmla="*/ 154400 h 222112"/>
                    <a:gd name="connsiteX119" fmla="*/ 80362 w 248900"/>
                    <a:gd name="connsiteY119" fmla="*/ 124264 h 222112"/>
                    <a:gd name="connsiteX120" fmla="*/ 80362 w 248900"/>
                    <a:gd name="connsiteY120" fmla="*/ 94128 h 222112"/>
                    <a:gd name="connsiteX121" fmla="*/ 69573 w 248900"/>
                    <a:gd name="connsiteY121" fmla="*/ 99709 h 222112"/>
                    <a:gd name="connsiteX122" fmla="*/ 69573 w 248900"/>
                    <a:gd name="connsiteY122" fmla="*/ 140262 h 222112"/>
                    <a:gd name="connsiteX123" fmla="*/ 69573 w 248900"/>
                    <a:gd name="connsiteY123" fmla="*/ 180816 h 222112"/>
                    <a:gd name="connsiteX124" fmla="*/ 97849 w 248900"/>
                    <a:gd name="connsiteY124" fmla="*/ 165934 h 222112"/>
                    <a:gd name="connsiteX125" fmla="*/ 97849 w 248900"/>
                    <a:gd name="connsiteY125" fmla="*/ 145471 h 222112"/>
                    <a:gd name="connsiteX126" fmla="*/ 80362 w 248900"/>
                    <a:gd name="connsiteY126" fmla="*/ 154400 h 222112"/>
                    <a:gd name="connsiteX127" fmla="*/ 80362 w 248900"/>
                    <a:gd name="connsiteY127" fmla="*/ 154400 h 222112"/>
                    <a:gd name="connsiteX128" fmla="*/ 203138 w 248900"/>
                    <a:gd name="connsiteY128" fmla="*/ 75526 h 222112"/>
                    <a:gd name="connsiteX129" fmla="*/ 206859 w 248900"/>
                    <a:gd name="connsiteY129" fmla="*/ 67713 h 222112"/>
                    <a:gd name="connsiteX130" fmla="*/ 209835 w 248900"/>
                    <a:gd name="connsiteY130" fmla="*/ 49855 h 222112"/>
                    <a:gd name="connsiteX131" fmla="*/ 207975 w 248900"/>
                    <a:gd name="connsiteY131" fmla="*/ 36833 h 222112"/>
                    <a:gd name="connsiteX132" fmla="*/ 202766 w 248900"/>
                    <a:gd name="connsiteY132" fmla="*/ 30880 h 222112"/>
                    <a:gd name="connsiteX133" fmla="*/ 193837 w 248900"/>
                    <a:gd name="connsiteY133" fmla="*/ 33112 h 222112"/>
                    <a:gd name="connsiteX134" fmla="*/ 177095 w 248900"/>
                    <a:gd name="connsiteY134" fmla="*/ 42041 h 222112"/>
                    <a:gd name="connsiteX135" fmla="*/ 177095 w 248900"/>
                    <a:gd name="connsiteY135" fmla="*/ 82967 h 222112"/>
                    <a:gd name="connsiteX136" fmla="*/ 177095 w 248900"/>
                    <a:gd name="connsiteY136" fmla="*/ 123892 h 222112"/>
                    <a:gd name="connsiteX137" fmla="*/ 187884 w 248900"/>
                    <a:gd name="connsiteY137" fmla="*/ 117939 h 222112"/>
                    <a:gd name="connsiteX138" fmla="*/ 187884 w 248900"/>
                    <a:gd name="connsiteY138" fmla="*/ 87059 h 222112"/>
                    <a:gd name="connsiteX139" fmla="*/ 190489 w 248900"/>
                    <a:gd name="connsiteY139" fmla="*/ 86315 h 222112"/>
                    <a:gd name="connsiteX140" fmla="*/ 191977 w 248900"/>
                    <a:gd name="connsiteY140" fmla="*/ 87431 h 222112"/>
                    <a:gd name="connsiteX141" fmla="*/ 195325 w 248900"/>
                    <a:gd name="connsiteY141" fmla="*/ 95616 h 222112"/>
                    <a:gd name="connsiteX142" fmla="*/ 200906 w 248900"/>
                    <a:gd name="connsiteY142" fmla="*/ 110498 h 222112"/>
                    <a:gd name="connsiteX143" fmla="*/ 213928 w 248900"/>
                    <a:gd name="connsiteY143" fmla="*/ 103802 h 222112"/>
                    <a:gd name="connsiteX144" fmla="*/ 207975 w 248900"/>
                    <a:gd name="connsiteY144" fmla="*/ 86315 h 222112"/>
                    <a:gd name="connsiteX145" fmla="*/ 203883 w 248900"/>
                    <a:gd name="connsiteY145" fmla="*/ 75898 h 222112"/>
                    <a:gd name="connsiteX146" fmla="*/ 203138 w 248900"/>
                    <a:gd name="connsiteY146" fmla="*/ 75526 h 222112"/>
                    <a:gd name="connsiteX147" fmla="*/ 203138 w 248900"/>
                    <a:gd name="connsiteY147" fmla="*/ 75526 h 222112"/>
                    <a:gd name="connsiteX148" fmla="*/ 219881 w 248900"/>
                    <a:gd name="connsiteY148" fmla="*/ 67713 h 222112"/>
                    <a:gd name="connsiteX149" fmla="*/ 219881 w 248900"/>
                    <a:gd name="connsiteY149" fmla="*/ 101569 h 222112"/>
                    <a:gd name="connsiteX150" fmla="*/ 230670 w 248900"/>
                    <a:gd name="connsiteY150" fmla="*/ 95988 h 222112"/>
                    <a:gd name="connsiteX151" fmla="*/ 230670 w 248900"/>
                    <a:gd name="connsiteY151" fmla="*/ 62132 h 222112"/>
                    <a:gd name="connsiteX152" fmla="*/ 237739 w 248900"/>
                    <a:gd name="connsiteY152" fmla="*/ 34228 h 222112"/>
                    <a:gd name="connsiteX153" fmla="*/ 244808 w 248900"/>
                    <a:gd name="connsiteY153" fmla="*/ 6325 h 222112"/>
                    <a:gd name="connsiteX154" fmla="*/ 232158 w 248900"/>
                    <a:gd name="connsiteY154" fmla="*/ 13022 h 222112"/>
                    <a:gd name="connsiteX155" fmla="*/ 225089 w 248900"/>
                    <a:gd name="connsiteY155" fmla="*/ 41669 h 222112"/>
                    <a:gd name="connsiteX156" fmla="*/ 218020 w 248900"/>
                    <a:gd name="connsiteY156" fmla="*/ 20091 h 222112"/>
                    <a:gd name="connsiteX157" fmla="*/ 204999 w 248900"/>
                    <a:gd name="connsiteY157" fmla="*/ 26788 h 222112"/>
                    <a:gd name="connsiteX158" fmla="*/ 212068 w 248900"/>
                    <a:gd name="connsiteY158" fmla="*/ 46878 h 222112"/>
                    <a:gd name="connsiteX159" fmla="*/ 219881 w 248900"/>
                    <a:gd name="connsiteY159" fmla="*/ 67713 h 222112"/>
                    <a:gd name="connsiteX160" fmla="*/ 219881 w 248900"/>
                    <a:gd name="connsiteY160" fmla="*/ 67713 h 222112"/>
                    <a:gd name="connsiteX161" fmla="*/ 13022 w 248900"/>
                    <a:gd name="connsiteY161" fmla="*/ 149563 h 222112"/>
                    <a:gd name="connsiteX162" fmla="*/ 13022 w 248900"/>
                    <a:gd name="connsiteY162" fmla="*/ 190117 h 222112"/>
                    <a:gd name="connsiteX163" fmla="*/ 16370 w 248900"/>
                    <a:gd name="connsiteY163" fmla="*/ 188257 h 222112"/>
                    <a:gd name="connsiteX164" fmla="*/ 20090 w 248900"/>
                    <a:gd name="connsiteY164" fmla="*/ 185652 h 222112"/>
                    <a:gd name="connsiteX165" fmla="*/ 21951 w 248900"/>
                    <a:gd name="connsiteY165" fmla="*/ 182304 h 222112"/>
                    <a:gd name="connsiteX166" fmla="*/ 23067 w 248900"/>
                    <a:gd name="connsiteY166" fmla="*/ 176351 h 222112"/>
                    <a:gd name="connsiteX167" fmla="*/ 23811 w 248900"/>
                    <a:gd name="connsiteY167" fmla="*/ 163701 h 222112"/>
                    <a:gd name="connsiteX168" fmla="*/ 23067 w 248900"/>
                    <a:gd name="connsiteY168" fmla="*/ 152168 h 222112"/>
                    <a:gd name="connsiteX169" fmla="*/ 21579 w 248900"/>
                    <a:gd name="connsiteY169" fmla="*/ 147331 h 222112"/>
                    <a:gd name="connsiteX170" fmla="*/ 19346 w 248900"/>
                    <a:gd name="connsiteY170" fmla="*/ 146215 h 222112"/>
                    <a:gd name="connsiteX171" fmla="*/ 14138 w 248900"/>
                    <a:gd name="connsiteY171" fmla="*/ 148447 h 222112"/>
                    <a:gd name="connsiteX172" fmla="*/ 13022 w 248900"/>
                    <a:gd name="connsiteY172" fmla="*/ 149563 h 222112"/>
                    <a:gd name="connsiteX173" fmla="*/ 13022 w 248900"/>
                    <a:gd name="connsiteY173" fmla="*/ 149563 h 222112"/>
                    <a:gd name="connsiteX174" fmla="*/ 188256 w 248900"/>
                    <a:gd name="connsiteY174" fmla="*/ 67341 h 222112"/>
                    <a:gd name="connsiteX175" fmla="*/ 191605 w 248900"/>
                    <a:gd name="connsiteY175" fmla="*/ 65481 h 222112"/>
                    <a:gd name="connsiteX176" fmla="*/ 197186 w 248900"/>
                    <a:gd name="connsiteY176" fmla="*/ 61760 h 222112"/>
                    <a:gd name="connsiteX177" fmla="*/ 198302 w 248900"/>
                    <a:gd name="connsiteY177" fmla="*/ 59528 h 222112"/>
                    <a:gd name="connsiteX178" fmla="*/ 198674 w 248900"/>
                    <a:gd name="connsiteY178" fmla="*/ 56179 h 222112"/>
                    <a:gd name="connsiteX179" fmla="*/ 198302 w 248900"/>
                    <a:gd name="connsiteY179" fmla="*/ 53203 h 222112"/>
                    <a:gd name="connsiteX180" fmla="*/ 196814 w 248900"/>
                    <a:gd name="connsiteY180" fmla="*/ 52459 h 222112"/>
                    <a:gd name="connsiteX181" fmla="*/ 191977 w 248900"/>
                    <a:gd name="connsiteY181" fmla="*/ 54691 h 222112"/>
                    <a:gd name="connsiteX182" fmla="*/ 188256 w 248900"/>
                    <a:gd name="connsiteY182" fmla="*/ 56551 h 222112"/>
                    <a:gd name="connsiteX183" fmla="*/ 188256 w 248900"/>
                    <a:gd name="connsiteY183" fmla="*/ 67341 h 222112"/>
                    <a:gd name="connsiteX184" fmla="*/ 188256 w 248900"/>
                    <a:gd name="connsiteY184" fmla="*/ 67341 h 222112"/>
                    <a:gd name="connsiteX185" fmla="*/ 175607 w 248900"/>
                    <a:gd name="connsiteY185" fmla="*/ 68085 h 222112"/>
                    <a:gd name="connsiteX186" fmla="*/ 175607 w 248900"/>
                    <a:gd name="connsiteY186" fmla="*/ 68085 h 222112"/>
                    <a:gd name="connsiteX187" fmla="*/ 175607 w 248900"/>
                    <a:gd name="connsiteY187" fmla="*/ 97105 h 222112"/>
                    <a:gd name="connsiteX188" fmla="*/ 158121 w 248900"/>
                    <a:gd name="connsiteY188" fmla="*/ 106406 h 222112"/>
                    <a:gd name="connsiteX189" fmla="*/ 158121 w 248900"/>
                    <a:gd name="connsiteY189" fmla="*/ 109754 h 222112"/>
                    <a:gd name="connsiteX190" fmla="*/ 175607 w 248900"/>
                    <a:gd name="connsiteY190" fmla="*/ 100453 h 222112"/>
                    <a:gd name="connsiteX191" fmla="*/ 175607 w 248900"/>
                    <a:gd name="connsiteY191" fmla="*/ 68085 h 222112"/>
                    <a:gd name="connsiteX192" fmla="*/ 175607 w 248900"/>
                    <a:gd name="connsiteY192" fmla="*/ 68085 h 222112"/>
                    <a:gd name="connsiteX193" fmla="*/ 67713 w 248900"/>
                    <a:gd name="connsiteY193" fmla="*/ 125008 h 222112"/>
                    <a:gd name="connsiteX194" fmla="*/ 67341 w 248900"/>
                    <a:gd name="connsiteY194" fmla="*/ 125380 h 222112"/>
                    <a:gd name="connsiteX195" fmla="*/ 67341 w 248900"/>
                    <a:gd name="connsiteY195" fmla="*/ 154028 h 222112"/>
                    <a:gd name="connsiteX196" fmla="*/ 49854 w 248900"/>
                    <a:gd name="connsiteY196" fmla="*/ 163329 h 222112"/>
                    <a:gd name="connsiteX197" fmla="*/ 49854 w 248900"/>
                    <a:gd name="connsiteY197" fmla="*/ 166678 h 222112"/>
                    <a:gd name="connsiteX198" fmla="*/ 67713 w 248900"/>
                    <a:gd name="connsiteY198" fmla="*/ 157376 h 222112"/>
                    <a:gd name="connsiteX199" fmla="*/ 67713 w 248900"/>
                    <a:gd name="connsiteY199" fmla="*/ 125008 h 222112"/>
                    <a:gd name="connsiteX200" fmla="*/ 67713 w 248900"/>
                    <a:gd name="connsiteY200" fmla="*/ 125008 h 222112"/>
                    <a:gd name="connsiteX201" fmla="*/ 14882 w 248900"/>
                    <a:gd name="connsiteY201" fmla="*/ 152912 h 222112"/>
                    <a:gd name="connsiteX202" fmla="*/ 14882 w 248900"/>
                    <a:gd name="connsiteY202" fmla="*/ 185280 h 222112"/>
                    <a:gd name="connsiteX203" fmla="*/ 16370 w 248900"/>
                    <a:gd name="connsiteY203" fmla="*/ 184536 h 222112"/>
                    <a:gd name="connsiteX204" fmla="*/ 19719 w 248900"/>
                    <a:gd name="connsiteY204" fmla="*/ 182304 h 222112"/>
                    <a:gd name="connsiteX205" fmla="*/ 20835 w 248900"/>
                    <a:gd name="connsiteY205" fmla="*/ 180443 h 222112"/>
                    <a:gd name="connsiteX206" fmla="*/ 21579 w 248900"/>
                    <a:gd name="connsiteY206" fmla="*/ 176723 h 222112"/>
                    <a:gd name="connsiteX207" fmla="*/ 21951 w 248900"/>
                    <a:gd name="connsiteY207" fmla="*/ 165190 h 222112"/>
                    <a:gd name="connsiteX208" fmla="*/ 21579 w 248900"/>
                    <a:gd name="connsiteY208" fmla="*/ 154772 h 222112"/>
                    <a:gd name="connsiteX209" fmla="*/ 20463 w 248900"/>
                    <a:gd name="connsiteY209" fmla="*/ 151424 h 222112"/>
                    <a:gd name="connsiteX210" fmla="*/ 18974 w 248900"/>
                    <a:gd name="connsiteY210" fmla="*/ 150680 h 222112"/>
                    <a:gd name="connsiteX211" fmla="*/ 14882 w 248900"/>
                    <a:gd name="connsiteY211" fmla="*/ 152912 h 222112"/>
                    <a:gd name="connsiteX212" fmla="*/ 14882 w 248900"/>
                    <a:gd name="connsiteY212" fmla="*/ 152912 h 222112"/>
                    <a:gd name="connsiteX213" fmla="*/ 190117 w 248900"/>
                    <a:gd name="connsiteY213" fmla="*/ 62504 h 222112"/>
                    <a:gd name="connsiteX214" fmla="*/ 191233 w 248900"/>
                    <a:gd name="connsiteY214" fmla="*/ 61760 h 222112"/>
                    <a:gd name="connsiteX215" fmla="*/ 196442 w 248900"/>
                    <a:gd name="connsiteY215" fmla="*/ 58412 h 222112"/>
                    <a:gd name="connsiteX216" fmla="*/ 196442 w 248900"/>
                    <a:gd name="connsiteY216" fmla="*/ 57667 h 222112"/>
                    <a:gd name="connsiteX217" fmla="*/ 196442 w 248900"/>
                    <a:gd name="connsiteY217" fmla="*/ 56923 h 222112"/>
                    <a:gd name="connsiteX218" fmla="*/ 196069 w 248900"/>
                    <a:gd name="connsiteY218" fmla="*/ 56923 h 222112"/>
                    <a:gd name="connsiteX219" fmla="*/ 191605 w 248900"/>
                    <a:gd name="connsiteY219" fmla="*/ 59156 h 222112"/>
                    <a:gd name="connsiteX220" fmla="*/ 190117 w 248900"/>
                    <a:gd name="connsiteY220" fmla="*/ 59900 h 222112"/>
                    <a:gd name="connsiteX221" fmla="*/ 190117 w 248900"/>
                    <a:gd name="connsiteY221" fmla="*/ 62504 h 2221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</a:cxnLst>
                  <a:rect l="l" t="t" r="r" b="b"/>
                  <a:pathLst>
                    <a:path w="248900" h="222112">
                      <a:moveTo>
                        <a:pt x="202394" y="26416"/>
                      </a:moveTo>
                      <a:cubicBezTo>
                        <a:pt x="202394" y="26043"/>
                        <a:pt x="202022" y="25299"/>
                        <a:pt x="202022" y="24927"/>
                      </a:cubicBezTo>
                      <a:cubicBezTo>
                        <a:pt x="207975" y="21951"/>
                        <a:pt x="213556" y="18602"/>
                        <a:pt x="219509" y="15626"/>
                      </a:cubicBezTo>
                      <a:cubicBezTo>
                        <a:pt x="221369" y="21579"/>
                        <a:pt x="223601" y="27532"/>
                        <a:pt x="225461" y="33484"/>
                      </a:cubicBezTo>
                      <a:cubicBezTo>
                        <a:pt x="227322" y="25299"/>
                        <a:pt x="229182" y="17486"/>
                        <a:pt x="231414" y="9301"/>
                      </a:cubicBezTo>
                      <a:cubicBezTo>
                        <a:pt x="237367" y="6325"/>
                        <a:pt x="242948" y="3349"/>
                        <a:pt x="248900" y="0"/>
                      </a:cubicBezTo>
                      <a:cubicBezTo>
                        <a:pt x="246296" y="10417"/>
                        <a:pt x="243692" y="20463"/>
                        <a:pt x="241087" y="30880"/>
                      </a:cubicBezTo>
                      <a:cubicBezTo>
                        <a:pt x="238483" y="41298"/>
                        <a:pt x="235879" y="51343"/>
                        <a:pt x="233274" y="61760"/>
                      </a:cubicBezTo>
                      <a:cubicBezTo>
                        <a:pt x="233274" y="74038"/>
                        <a:pt x="233274" y="86315"/>
                        <a:pt x="233274" y="98593"/>
                      </a:cubicBezTo>
                      <a:cubicBezTo>
                        <a:pt x="228438" y="101197"/>
                        <a:pt x="223229" y="103802"/>
                        <a:pt x="218392" y="106406"/>
                      </a:cubicBezTo>
                      <a:cubicBezTo>
                        <a:pt x="218392" y="94128"/>
                        <a:pt x="218392" y="81851"/>
                        <a:pt x="218392" y="69573"/>
                      </a:cubicBezTo>
                      <a:cubicBezTo>
                        <a:pt x="216160" y="63620"/>
                        <a:pt x="214300" y="58040"/>
                        <a:pt x="212068" y="52087"/>
                      </a:cubicBezTo>
                      <a:cubicBezTo>
                        <a:pt x="211695" y="58040"/>
                        <a:pt x="210579" y="63992"/>
                        <a:pt x="208719" y="69573"/>
                      </a:cubicBezTo>
                      <a:cubicBezTo>
                        <a:pt x="207975" y="71433"/>
                        <a:pt x="207231" y="73294"/>
                        <a:pt x="206487" y="74782"/>
                      </a:cubicBezTo>
                      <a:cubicBezTo>
                        <a:pt x="207603" y="77386"/>
                        <a:pt x="209091" y="80735"/>
                        <a:pt x="209835" y="83711"/>
                      </a:cubicBezTo>
                      <a:cubicBezTo>
                        <a:pt x="212440" y="91152"/>
                        <a:pt x="215044" y="98965"/>
                        <a:pt x="217648" y="106406"/>
                      </a:cubicBezTo>
                      <a:cubicBezTo>
                        <a:pt x="211695" y="109382"/>
                        <a:pt x="206115" y="112731"/>
                        <a:pt x="200162" y="115707"/>
                      </a:cubicBezTo>
                      <a:cubicBezTo>
                        <a:pt x="197930" y="110126"/>
                        <a:pt x="196069" y="104918"/>
                        <a:pt x="193837" y="99337"/>
                      </a:cubicBezTo>
                      <a:cubicBezTo>
                        <a:pt x="193093" y="97105"/>
                        <a:pt x="191605" y="93384"/>
                        <a:pt x="190489" y="91524"/>
                      </a:cubicBezTo>
                      <a:cubicBezTo>
                        <a:pt x="190489" y="91524"/>
                        <a:pt x="190117" y="91152"/>
                        <a:pt x="190117" y="91152"/>
                      </a:cubicBezTo>
                      <a:cubicBezTo>
                        <a:pt x="190117" y="101197"/>
                        <a:pt x="190117" y="111243"/>
                        <a:pt x="190117" y="121288"/>
                      </a:cubicBezTo>
                      <a:cubicBezTo>
                        <a:pt x="174491" y="129473"/>
                        <a:pt x="158493" y="138030"/>
                        <a:pt x="142866" y="146215"/>
                      </a:cubicBezTo>
                      <a:cubicBezTo>
                        <a:pt x="142866" y="136914"/>
                        <a:pt x="142866" y="127985"/>
                        <a:pt x="142866" y="118684"/>
                      </a:cubicBezTo>
                      <a:cubicBezTo>
                        <a:pt x="142866" y="109382"/>
                        <a:pt x="142866" y="100081"/>
                        <a:pt x="142866" y="91152"/>
                      </a:cubicBezTo>
                      <a:cubicBezTo>
                        <a:pt x="141378" y="101197"/>
                        <a:pt x="139890" y="111243"/>
                        <a:pt x="138030" y="121288"/>
                      </a:cubicBezTo>
                      <a:cubicBezTo>
                        <a:pt x="136542" y="131333"/>
                        <a:pt x="135054" y="141378"/>
                        <a:pt x="133565" y="151424"/>
                      </a:cubicBezTo>
                      <a:cubicBezTo>
                        <a:pt x="129101" y="153656"/>
                        <a:pt x="125008" y="155888"/>
                        <a:pt x="120544" y="158493"/>
                      </a:cubicBezTo>
                      <a:cubicBezTo>
                        <a:pt x="119056" y="150308"/>
                        <a:pt x="117567" y="142494"/>
                        <a:pt x="116079" y="134310"/>
                      </a:cubicBezTo>
                      <a:cubicBezTo>
                        <a:pt x="114591" y="126124"/>
                        <a:pt x="113103" y="118311"/>
                        <a:pt x="111615" y="110126"/>
                      </a:cubicBezTo>
                      <a:cubicBezTo>
                        <a:pt x="111615" y="119055"/>
                        <a:pt x="111615" y="127985"/>
                        <a:pt x="111615" y="136542"/>
                      </a:cubicBezTo>
                      <a:cubicBezTo>
                        <a:pt x="111615" y="145471"/>
                        <a:pt x="111615" y="154400"/>
                        <a:pt x="111615" y="162957"/>
                      </a:cubicBezTo>
                      <a:cubicBezTo>
                        <a:pt x="85943" y="176351"/>
                        <a:pt x="60644" y="189745"/>
                        <a:pt x="34972" y="203511"/>
                      </a:cubicBezTo>
                      <a:cubicBezTo>
                        <a:pt x="34972" y="195698"/>
                        <a:pt x="34972" y="188257"/>
                        <a:pt x="34972" y="180443"/>
                      </a:cubicBezTo>
                      <a:cubicBezTo>
                        <a:pt x="33856" y="186024"/>
                        <a:pt x="32740" y="191233"/>
                        <a:pt x="30880" y="196070"/>
                      </a:cubicBezTo>
                      <a:cubicBezTo>
                        <a:pt x="29020" y="200906"/>
                        <a:pt x="26787" y="204255"/>
                        <a:pt x="24555" y="207231"/>
                      </a:cubicBezTo>
                      <a:cubicBezTo>
                        <a:pt x="22323" y="209835"/>
                        <a:pt x="19719" y="211696"/>
                        <a:pt x="17114" y="213184"/>
                      </a:cubicBezTo>
                      <a:cubicBezTo>
                        <a:pt x="11533" y="216160"/>
                        <a:pt x="5581" y="219137"/>
                        <a:pt x="0" y="222113"/>
                      </a:cubicBezTo>
                      <a:cubicBezTo>
                        <a:pt x="0" y="207231"/>
                        <a:pt x="0" y="191977"/>
                        <a:pt x="0" y="177095"/>
                      </a:cubicBezTo>
                      <a:cubicBezTo>
                        <a:pt x="0" y="162213"/>
                        <a:pt x="0" y="146959"/>
                        <a:pt x="0" y="132077"/>
                      </a:cubicBezTo>
                      <a:cubicBezTo>
                        <a:pt x="5581" y="129101"/>
                        <a:pt x="11161" y="126124"/>
                        <a:pt x="16742" y="123148"/>
                      </a:cubicBezTo>
                      <a:cubicBezTo>
                        <a:pt x="19346" y="121660"/>
                        <a:pt x="21951" y="120544"/>
                        <a:pt x="24555" y="120916"/>
                      </a:cubicBezTo>
                      <a:cubicBezTo>
                        <a:pt x="27159" y="121288"/>
                        <a:pt x="29764" y="123148"/>
                        <a:pt x="31624" y="126124"/>
                      </a:cubicBezTo>
                      <a:cubicBezTo>
                        <a:pt x="33112" y="128729"/>
                        <a:pt x="34600" y="132449"/>
                        <a:pt x="35345" y="136542"/>
                      </a:cubicBezTo>
                      <a:cubicBezTo>
                        <a:pt x="35345" y="128729"/>
                        <a:pt x="35345" y="121288"/>
                        <a:pt x="35345" y="113475"/>
                      </a:cubicBezTo>
                      <a:cubicBezTo>
                        <a:pt x="46506" y="107522"/>
                        <a:pt x="57668" y="101569"/>
                        <a:pt x="68829" y="95616"/>
                      </a:cubicBezTo>
                      <a:cubicBezTo>
                        <a:pt x="68829" y="95988"/>
                        <a:pt x="68829" y="95988"/>
                        <a:pt x="68829" y="96361"/>
                      </a:cubicBezTo>
                      <a:cubicBezTo>
                        <a:pt x="73293" y="93756"/>
                        <a:pt x="78130" y="91524"/>
                        <a:pt x="82595" y="88920"/>
                      </a:cubicBezTo>
                      <a:cubicBezTo>
                        <a:pt x="82595" y="98965"/>
                        <a:pt x="82595" y="109010"/>
                        <a:pt x="82595" y="119055"/>
                      </a:cubicBezTo>
                      <a:cubicBezTo>
                        <a:pt x="82595" y="129101"/>
                        <a:pt x="82595" y="139146"/>
                        <a:pt x="82595" y="149192"/>
                      </a:cubicBezTo>
                      <a:cubicBezTo>
                        <a:pt x="87431" y="146587"/>
                        <a:pt x="92268" y="143983"/>
                        <a:pt x="97105" y="141751"/>
                      </a:cubicBezTo>
                      <a:cubicBezTo>
                        <a:pt x="97105" y="131705"/>
                        <a:pt x="97105" y="121288"/>
                        <a:pt x="97105" y="111243"/>
                      </a:cubicBezTo>
                      <a:cubicBezTo>
                        <a:pt x="97105" y="101197"/>
                        <a:pt x="97105" y="90780"/>
                        <a:pt x="97105" y="80735"/>
                      </a:cubicBezTo>
                      <a:cubicBezTo>
                        <a:pt x="105290" y="76642"/>
                        <a:pt x="113475" y="72177"/>
                        <a:pt x="121660" y="67713"/>
                      </a:cubicBezTo>
                      <a:cubicBezTo>
                        <a:pt x="123520" y="78874"/>
                        <a:pt x="125752" y="90036"/>
                        <a:pt x="127613" y="101569"/>
                      </a:cubicBezTo>
                      <a:cubicBezTo>
                        <a:pt x="129473" y="88176"/>
                        <a:pt x="131333" y="75154"/>
                        <a:pt x="133193" y="61760"/>
                      </a:cubicBezTo>
                      <a:cubicBezTo>
                        <a:pt x="153656" y="50971"/>
                        <a:pt x="173746" y="40181"/>
                        <a:pt x="194209" y="29392"/>
                      </a:cubicBezTo>
                      <a:cubicBezTo>
                        <a:pt x="196814" y="27904"/>
                        <a:pt x="199790" y="26416"/>
                        <a:pt x="202394" y="26416"/>
                      </a:cubicBezTo>
                      <a:lnTo>
                        <a:pt x="202394" y="26416"/>
                      </a:lnTo>
                      <a:close/>
                      <a:moveTo>
                        <a:pt x="145099" y="59156"/>
                      </a:moveTo>
                      <a:cubicBezTo>
                        <a:pt x="141750" y="61016"/>
                        <a:pt x="138030" y="62876"/>
                        <a:pt x="134681" y="64737"/>
                      </a:cubicBezTo>
                      <a:cubicBezTo>
                        <a:pt x="133565" y="72922"/>
                        <a:pt x="132077" y="81107"/>
                        <a:pt x="130961" y="89664"/>
                      </a:cubicBezTo>
                      <a:cubicBezTo>
                        <a:pt x="129845" y="97849"/>
                        <a:pt x="128729" y="106034"/>
                        <a:pt x="127613" y="114219"/>
                      </a:cubicBezTo>
                      <a:cubicBezTo>
                        <a:pt x="126496" y="107150"/>
                        <a:pt x="125008" y="100453"/>
                        <a:pt x="123892" y="93384"/>
                      </a:cubicBezTo>
                      <a:cubicBezTo>
                        <a:pt x="122776" y="86315"/>
                        <a:pt x="121288" y="79246"/>
                        <a:pt x="120172" y="72549"/>
                      </a:cubicBezTo>
                      <a:cubicBezTo>
                        <a:pt x="113103" y="76270"/>
                        <a:pt x="106034" y="79990"/>
                        <a:pt x="98965" y="83711"/>
                      </a:cubicBezTo>
                      <a:cubicBezTo>
                        <a:pt x="98965" y="97477"/>
                        <a:pt x="98965" y="110870"/>
                        <a:pt x="98965" y="124636"/>
                      </a:cubicBezTo>
                      <a:cubicBezTo>
                        <a:pt x="98965" y="138402"/>
                        <a:pt x="98965" y="151796"/>
                        <a:pt x="98965" y="165562"/>
                      </a:cubicBezTo>
                      <a:cubicBezTo>
                        <a:pt x="102685" y="163701"/>
                        <a:pt x="106406" y="161841"/>
                        <a:pt x="109754" y="159981"/>
                      </a:cubicBezTo>
                      <a:cubicBezTo>
                        <a:pt x="109754" y="147703"/>
                        <a:pt x="109754" y="135798"/>
                        <a:pt x="109754" y="123520"/>
                      </a:cubicBezTo>
                      <a:cubicBezTo>
                        <a:pt x="109754" y="111615"/>
                        <a:pt x="109754" y="99337"/>
                        <a:pt x="109754" y="87059"/>
                      </a:cubicBezTo>
                      <a:cubicBezTo>
                        <a:pt x="111615" y="98221"/>
                        <a:pt x="113847" y="109010"/>
                        <a:pt x="115707" y="120172"/>
                      </a:cubicBezTo>
                      <a:cubicBezTo>
                        <a:pt x="117567" y="131333"/>
                        <a:pt x="119799" y="142123"/>
                        <a:pt x="122032" y="153284"/>
                      </a:cubicBezTo>
                      <a:cubicBezTo>
                        <a:pt x="125380" y="151424"/>
                        <a:pt x="128729" y="149563"/>
                        <a:pt x="132449" y="147703"/>
                      </a:cubicBezTo>
                      <a:cubicBezTo>
                        <a:pt x="134681" y="134310"/>
                        <a:pt x="136542" y="120544"/>
                        <a:pt x="138774" y="106778"/>
                      </a:cubicBezTo>
                      <a:cubicBezTo>
                        <a:pt x="141006" y="93384"/>
                        <a:pt x="142866" y="79618"/>
                        <a:pt x="145099" y="65853"/>
                      </a:cubicBezTo>
                      <a:cubicBezTo>
                        <a:pt x="145099" y="78502"/>
                        <a:pt x="145099" y="90780"/>
                        <a:pt x="145099" y="103429"/>
                      </a:cubicBezTo>
                      <a:cubicBezTo>
                        <a:pt x="145099" y="116079"/>
                        <a:pt x="145099" y="128357"/>
                        <a:pt x="145099" y="141006"/>
                      </a:cubicBezTo>
                      <a:cubicBezTo>
                        <a:pt x="155144" y="135798"/>
                        <a:pt x="165189" y="130217"/>
                        <a:pt x="175235" y="125008"/>
                      </a:cubicBezTo>
                      <a:cubicBezTo>
                        <a:pt x="175235" y="118311"/>
                        <a:pt x="175235" y="111243"/>
                        <a:pt x="175235" y="104546"/>
                      </a:cubicBezTo>
                      <a:cubicBezTo>
                        <a:pt x="168910" y="107894"/>
                        <a:pt x="162213" y="111243"/>
                        <a:pt x="155888" y="114591"/>
                      </a:cubicBezTo>
                      <a:cubicBezTo>
                        <a:pt x="155888" y="110498"/>
                        <a:pt x="155888" y="106778"/>
                        <a:pt x="155888" y="103057"/>
                      </a:cubicBezTo>
                      <a:cubicBezTo>
                        <a:pt x="161841" y="100081"/>
                        <a:pt x="167422" y="97105"/>
                        <a:pt x="173374" y="93756"/>
                      </a:cubicBezTo>
                      <a:cubicBezTo>
                        <a:pt x="173374" y="86687"/>
                        <a:pt x="173374" y="79990"/>
                        <a:pt x="173374" y="72922"/>
                      </a:cubicBezTo>
                      <a:cubicBezTo>
                        <a:pt x="167422" y="75898"/>
                        <a:pt x="161841" y="79246"/>
                        <a:pt x="155888" y="82223"/>
                      </a:cubicBezTo>
                      <a:cubicBezTo>
                        <a:pt x="155888" y="79618"/>
                        <a:pt x="155888" y="77014"/>
                        <a:pt x="155888" y="74038"/>
                      </a:cubicBezTo>
                      <a:cubicBezTo>
                        <a:pt x="162213" y="70689"/>
                        <a:pt x="168166" y="67341"/>
                        <a:pt x="174491" y="63992"/>
                      </a:cubicBezTo>
                      <a:cubicBezTo>
                        <a:pt x="174491" y="57296"/>
                        <a:pt x="174491" y="50227"/>
                        <a:pt x="174491" y="43530"/>
                      </a:cubicBezTo>
                      <a:cubicBezTo>
                        <a:pt x="164817" y="48738"/>
                        <a:pt x="154772" y="53947"/>
                        <a:pt x="145099" y="59156"/>
                      </a:cubicBezTo>
                      <a:lnTo>
                        <a:pt x="145099" y="59156"/>
                      </a:lnTo>
                      <a:close/>
                      <a:moveTo>
                        <a:pt x="1860" y="134682"/>
                      </a:moveTo>
                      <a:cubicBezTo>
                        <a:pt x="1860" y="148447"/>
                        <a:pt x="1860" y="161841"/>
                        <a:pt x="1860" y="175607"/>
                      </a:cubicBezTo>
                      <a:cubicBezTo>
                        <a:pt x="1860" y="189373"/>
                        <a:pt x="1860" y="202766"/>
                        <a:pt x="1860" y="216532"/>
                      </a:cubicBezTo>
                      <a:cubicBezTo>
                        <a:pt x="7069" y="213928"/>
                        <a:pt x="11905" y="211323"/>
                        <a:pt x="17114" y="208719"/>
                      </a:cubicBezTo>
                      <a:cubicBezTo>
                        <a:pt x="19346" y="207603"/>
                        <a:pt x="21951" y="206115"/>
                        <a:pt x="23811" y="203511"/>
                      </a:cubicBezTo>
                      <a:cubicBezTo>
                        <a:pt x="26043" y="200906"/>
                        <a:pt x="27904" y="197930"/>
                        <a:pt x="29392" y="193837"/>
                      </a:cubicBezTo>
                      <a:cubicBezTo>
                        <a:pt x="31252" y="188629"/>
                        <a:pt x="32740" y="183048"/>
                        <a:pt x="33484" y="177095"/>
                      </a:cubicBezTo>
                      <a:cubicBezTo>
                        <a:pt x="34228" y="171142"/>
                        <a:pt x="34600" y="165190"/>
                        <a:pt x="34600" y="159609"/>
                      </a:cubicBezTo>
                      <a:cubicBezTo>
                        <a:pt x="34600" y="153284"/>
                        <a:pt x="34228" y="146959"/>
                        <a:pt x="33484" y="141751"/>
                      </a:cubicBezTo>
                      <a:cubicBezTo>
                        <a:pt x="32740" y="137286"/>
                        <a:pt x="31624" y="133193"/>
                        <a:pt x="29764" y="130217"/>
                      </a:cubicBezTo>
                      <a:cubicBezTo>
                        <a:pt x="27904" y="127241"/>
                        <a:pt x="26043" y="125752"/>
                        <a:pt x="23811" y="125380"/>
                      </a:cubicBezTo>
                      <a:cubicBezTo>
                        <a:pt x="21579" y="125008"/>
                        <a:pt x="18974" y="126496"/>
                        <a:pt x="16742" y="127613"/>
                      </a:cubicBezTo>
                      <a:cubicBezTo>
                        <a:pt x="11905" y="129473"/>
                        <a:pt x="6697" y="132077"/>
                        <a:pt x="1860" y="134682"/>
                      </a:cubicBezTo>
                      <a:lnTo>
                        <a:pt x="1860" y="134682"/>
                      </a:lnTo>
                      <a:close/>
                      <a:moveTo>
                        <a:pt x="47994" y="131333"/>
                      </a:moveTo>
                      <a:cubicBezTo>
                        <a:pt x="54319" y="127985"/>
                        <a:pt x="60644" y="124636"/>
                        <a:pt x="66597" y="121288"/>
                      </a:cubicBezTo>
                      <a:cubicBezTo>
                        <a:pt x="66597" y="114591"/>
                        <a:pt x="66597" y="107522"/>
                        <a:pt x="66597" y="100453"/>
                      </a:cubicBezTo>
                      <a:cubicBezTo>
                        <a:pt x="56551" y="105662"/>
                        <a:pt x="46878" y="110870"/>
                        <a:pt x="36833" y="116079"/>
                      </a:cubicBezTo>
                      <a:cubicBezTo>
                        <a:pt x="36833" y="129845"/>
                        <a:pt x="36833" y="143239"/>
                        <a:pt x="36833" y="157004"/>
                      </a:cubicBezTo>
                      <a:cubicBezTo>
                        <a:pt x="36833" y="170770"/>
                        <a:pt x="36833" y="184164"/>
                        <a:pt x="36833" y="197930"/>
                      </a:cubicBezTo>
                      <a:cubicBezTo>
                        <a:pt x="46878" y="192721"/>
                        <a:pt x="56923" y="187140"/>
                        <a:pt x="67341" y="181932"/>
                      </a:cubicBezTo>
                      <a:cubicBezTo>
                        <a:pt x="67341" y="175235"/>
                        <a:pt x="67341" y="168166"/>
                        <a:pt x="67341" y="161469"/>
                      </a:cubicBezTo>
                      <a:cubicBezTo>
                        <a:pt x="61016" y="164817"/>
                        <a:pt x="54319" y="168166"/>
                        <a:pt x="47994" y="171514"/>
                      </a:cubicBezTo>
                      <a:cubicBezTo>
                        <a:pt x="47994" y="167422"/>
                        <a:pt x="47994" y="163701"/>
                        <a:pt x="47994" y="159609"/>
                      </a:cubicBezTo>
                      <a:cubicBezTo>
                        <a:pt x="53947" y="156633"/>
                        <a:pt x="59528" y="153656"/>
                        <a:pt x="65480" y="150308"/>
                      </a:cubicBezTo>
                      <a:cubicBezTo>
                        <a:pt x="65480" y="143611"/>
                        <a:pt x="65480" y="136542"/>
                        <a:pt x="65480" y="129845"/>
                      </a:cubicBezTo>
                      <a:cubicBezTo>
                        <a:pt x="59528" y="132821"/>
                        <a:pt x="53947" y="135798"/>
                        <a:pt x="47994" y="139146"/>
                      </a:cubicBezTo>
                      <a:cubicBezTo>
                        <a:pt x="47994" y="136542"/>
                        <a:pt x="47994" y="133937"/>
                        <a:pt x="47994" y="131333"/>
                      </a:cubicBezTo>
                      <a:lnTo>
                        <a:pt x="47994" y="131333"/>
                      </a:lnTo>
                      <a:close/>
                      <a:moveTo>
                        <a:pt x="80362" y="154400"/>
                      </a:moveTo>
                      <a:cubicBezTo>
                        <a:pt x="80362" y="144355"/>
                        <a:pt x="80362" y="134310"/>
                        <a:pt x="80362" y="124264"/>
                      </a:cubicBezTo>
                      <a:cubicBezTo>
                        <a:pt x="80362" y="114219"/>
                        <a:pt x="80362" y="104174"/>
                        <a:pt x="80362" y="94128"/>
                      </a:cubicBezTo>
                      <a:cubicBezTo>
                        <a:pt x="76642" y="95988"/>
                        <a:pt x="72921" y="97849"/>
                        <a:pt x="69573" y="99709"/>
                      </a:cubicBezTo>
                      <a:cubicBezTo>
                        <a:pt x="69573" y="113103"/>
                        <a:pt x="69573" y="126869"/>
                        <a:pt x="69573" y="140262"/>
                      </a:cubicBezTo>
                      <a:cubicBezTo>
                        <a:pt x="69573" y="153656"/>
                        <a:pt x="69573" y="167422"/>
                        <a:pt x="69573" y="180816"/>
                      </a:cubicBezTo>
                      <a:cubicBezTo>
                        <a:pt x="78874" y="175979"/>
                        <a:pt x="88547" y="170770"/>
                        <a:pt x="97849" y="165934"/>
                      </a:cubicBezTo>
                      <a:cubicBezTo>
                        <a:pt x="97849" y="159237"/>
                        <a:pt x="97849" y="152168"/>
                        <a:pt x="97849" y="145471"/>
                      </a:cubicBezTo>
                      <a:cubicBezTo>
                        <a:pt x="92268" y="148447"/>
                        <a:pt x="86315" y="151424"/>
                        <a:pt x="80362" y="154400"/>
                      </a:cubicBezTo>
                      <a:lnTo>
                        <a:pt x="80362" y="154400"/>
                      </a:lnTo>
                      <a:close/>
                      <a:moveTo>
                        <a:pt x="203138" y="75526"/>
                      </a:moveTo>
                      <a:cubicBezTo>
                        <a:pt x="204627" y="73294"/>
                        <a:pt x="206115" y="70689"/>
                        <a:pt x="206859" y="67713"/>
                      </a:cubicBezTo>
                      <a:cubicBezTo>
                        <a:pt x="208719" y="62132"/>
                        <a:pt x="209835" y="55807"/>
                        <a:pt x="209835" y="49855"/>
                      </a:cubicBezTo>
                      <a:cubicBezTo>
                        <a:pt x="209835" y="45018"/>
                        <a:pt x="209463" y="40553"/>
                        <a:pt x="207975" y="36833"/>
                      </a:cubicBezTo>
                      <a:cubicBezTo>
                        <a:pt x="206859" y="33484"/>
                        <a:pt x="204999" y="31252"/>
                        <a:pt x="202766" y="30880"/>
                      </a:cubicBezTo>
                      <a:cubicBezTo>
                        <a:pt x="200162" y="30136"/>
                        <a:pt x="196814" y="31996"/>
                        <a:pt x="193837" y="33112"/>
                      </a:cubicBezTo>
                      <a:cubicBezTo>
                        <a:pt x="188256" y="36089"/>
                        <a:pt x="182676" y="39065"/>
                        <a:pt x="177095" y="42041"/>
                      </a:cubicBezTo>
                      <a:cubicBezTo>
                        <a:pt x="177095" y="55807"/>
                        <a:pt x="177095" y="69201"/>
                        <a:pt x="177095" y="82967"/>
                      </a:cubicBezTo>
                      <a:cubicBezTo>
                        <a:pt x="177095" y="96733"/>
                        <a:pt x="177095" y="110126"/>
                        <a:pt x="177095" y="123892"/>
                      </a:cubicBezTo>
                      <a:cubicBezTo>
                        <a:pt x="180815" y="122032"/>
                        <a:pt x="184536" y="120172"/>
                        <a:pt x="187884" y="117939"/>
                      </a:cubicBezTo>
                      <a:cubicBezTo>
                        <a:pt x="187884" y="107894"/>
                        <a:pt x="187884" y="97477"/>
                        <a:pt x="187884" y="87059"/>
                      </a:cubicBezTo>
                      <a:cubicBezTo>
                        <a:pt x="188628" y="86687"/>
                        <a:pt x="189745" y="86315"/>
                        <a:pt x="190489" y="86315"/>
                      </a:cubicBezTo>
                      <a:cubicBezTo>
                        <a:pt x="190861" y="86315"/>
                        <a:pt x="191605" y="87059"/>
                        <a:pt x="191977" y="87431"/>
                      </a:cubicBezTo>
                      <a:cubicBezTo>
                        <a:pt x="193093" y="89292"/>
                        <a:pt x="194581" y="93384"/>
                        <a:pt x="195325" y="95616"/>
                      </a:cubicBezTo>
                      <a:cubicBezTo>
                        <a:pt x="197186" y="100453"/>
                        <a:pt x="199046" y="105662"/>
                        <a:pt x="200906" y="110498"/>
                      </a:cubicBezTo>
                      <a:cubicBezTo>
                        <a:pt x="205371" y="108266"/>
                        <a:pt x="209463" y="106034"/>
                        <a:pt x="213928" y="103802"/>
                      </a:cubicBezTo>
                      <a:cubicBezTo>
                        <a:pt x="211695" y="97849"/>
                        <a:pt x="209835" y="92268"/>
                        <a:pt x="207975" y="86315"/>
                      </a:cubicBezTo>
                      <a:cubicBezTo>
                        <a:pt x="206859" y="82967"/>
                        <a:pt x="205371" y="78502"/>
                        <a:pt x="203883" y="75898"/>
                      </a:cubicBezTo>
                      <a:cubicBezTo>
                        <a:pt x="203510" y="76270"/>
                        <a:pt x="203138" y="75898"/>
                        <a:pt x="203138" y="75526"/>
                      </a:cubicBezTo>
                      <a:lnTo>
                        <a:pt x="203138" y="75526"/>
                      </a:lnTo>
                      <a:close/>
                      <a:moveTo>
                        <a:pt x="219881" y="67713"/>
                      </a:moveTo>
                      <a:cubicBezTo>
                        <a:pt x="219881" y="78874"/>
                        <a:pt x="219881" y="90408"/>
                        <a:pt x="219881" y="101569"/>
                      </a:cubicBezTo>
                      <a:cubicBezTo>
                        <a:pt x="223601" y="99709"/>
                        <a:pt x="227322" y="97849"/>
                        <a:pt x="230670" y="95988"/>
                      </a:cubicBezTo>
                      <a:cubicBezTo>
                        <a:pt x="230670" y="84827"/>
                        <a:pt x="230670" y="73294"/>
                        <a:pt x="230670" y="62132"/>
                      </a:cubicBezTo>
                      <a:cubicBezTo>
                        <a:pt x="232902" y="52831"/>
                        <a:pt x="235507" y="43530"/>
                        <a:pt x="237739" y="34228"/>
                      </a:cubicBezTo>
                      <a:cubicBezTo>
                        <a:pt x="239971" y="24927"/>
                        <a:pt x="242575" y="15626"/>
                        <a:pt x="244808" y="6325"/>
                      </a:cubicBezTo>
                      <a:cubicBezTo>
                        <a:pt x="240715" y="8557"/>
                        <a:pt x="236251" y="10789"/>
                        <a:pt x="232158" y="13022"/>
                      </a:cubicBezTo>
                      <a:cubicBezTo>
                        <a:pt x="229926" y="22695"/>
                        <a:pt x="227693" y="32368"/>
                        <a:pt x="225089" y="41669"/>
                      </a:cubicBezTo>
                      <a:cubicBezTo>
                        <a:pt x="222857" y="34600"/>
                        <a:pt x="220253" y="27532"/>
                        <a:pt x="218020" y="20091"/>
                      </a:cubicBezTo>
                      <a:cubicBezTo>
                        <a:pt x="213556" y="22323"/>
                        <a:pt x="209463" y="24555"/>
                        <a:pt x="204999" y="26788"/>
                      </a:cubicBezTo>
                      <a:cubicBezTo>
                        <a:pt x="207231" y="33484"/>
                        <a:pt x="209835" y="40181"/>
                        <a:pt x="212068" y="46878"/>
                      </a:cubicBezTo>
                      <a:cubicBezTo>
                        <a:pt x="215044" y="54319"/>
                        <a:pt x="217276" y="61016"/>
                        <a:pt x="219881" y="67713"/>
                      </a:cubicBezTo>
                      <a:lnTo>
                        <a:pt x="219881" y="67713"/>
                      </a:lnTo>
                      <a:close/>
                      <a:moveTo>
                        <a:pt x="13022" y="149563"/>
                      </a:moveTo>
                      <a:cubicBezTo>
                        <a:pt x="13022" y="162957"/>
                        <a:pt x="13022" y="176351"/>
                        <a:pt x="13022" y="190117"/>
                      </a:cubicBezTo>
                      <a:cubicBezTo>
                        <a:pt x="14138" y="189373"/>
                        <a:pt x="15254" y="189001"/>
                        <a:pt x="16370" y="188257"/>
                      </a:cubicBezTo>
                      <a:cubicBezTo>
                        <a:pt x="17486" y="187512"/>
                        <a:pt x="18974" y="186768"/>
                        <a:pt x="20090" y="185652"/>
                      </a:cubicBezTo>
                      <a:cubicBezTo>
                        <a:pt x="20835" y="184908"/>
                        <a:pt x="21579" y="183792"/>
                        <a:pt x="21951" y="182304"/>
                      </a:cubicBezTo>
                      <a:cubicBezTo>
                        <a:pt x="22695" y="180816"/>
                        <a:pt x="23067" y="178211"/>
                        <a:pt x="23067" y="176351"/>
                      </a:cubicBezTo>
                      <a:cubicBezTo>
                        <a:pt x="23439" y="172258"/>
                        <a:pt x="23811" y="167794"/>
                        <a:pt x="23811" y="163701"/>
                      </a:cubicBezTo>
                      <a:cubicBezTo>
                        <a:pt x="23811" y="159981"/>
                        <a:pt x="23811" y="155516"/>
                        <a:pt x="23067" y="152168"/>
                      </a:cubicBezTo>
                      <a:cubicBezTo>
                        <a:pt x="22695" y="150308"/>
                        <a:pt x="22323" y="148447"/>
                        <a:pt x="21579" y="147331"/>
                      </a:cubicBezTo>
                      <a:cubicBezTo>
                        <a:pt x="20835" y="146587"/>
                        <a:pt x="20090" y="146215"/>
                        <a:pt x="19346" y="146215"/>
                      </a:cubicBezTo>
                      <a:cubicBezTo>
                        <a:pt x="17858" y="146215"/>
                        <a:pt x="15626" y="147703"/>
                        <a:pt x="14138" y="148447"/>
                      </a:cubicBezTo>
                      <a:cubicBezTo>
                        <a:pt x="13766" y="149192"/>
                        <a:pt x="13394" y="149563"/>
                        <a:pt x="13022" y="149563"/>
                      </a:cubicBezTo>
                      <a:lnTo>
                        <a:pt x="13022" y="149563"/>
                      </a:lnTo>
                      <a:close/>
                      <a:moveTo>
                        <a:pt x="188256" y="67341"/>
                      </a:moveTo>
                      <a:cubicBezTo>
                        <a:pt x="189373" y="66597"/>
                        <a:pt x="190489" y="66225"/>
                        <a:pt x="191605" y="65481"/>
                      </a:cubicBezTo>
                      <a:cubicBezTo>
                        <a:pt x="192721" y="64737"/>
                        <a:pt x="196069" y="63248"/>
                        <a:pt x="197186" y="61760"/>
                      </a:cubicBezTo>
                      <a:cubicBezTo>
                        <a:pt x="197558" y="61388"/>
                        <a:pt x="197930" y="60644"/>
                        <a:pt x="198302" y="59528"/>
                      </a:cubicBezTo>
                      <a:cubicBezTo>
                        <a:pt x="198674" y="58412"/>
                        <a:pt x="198674" y="57296"/>
                        <a:pt x="198674" y="56179"/>
                      </a:cubicBezTo>
                      <a:cubicBezTo>
                        <a:pt x="198674" y="55063"/>
                        <a:pt x="198674" y="53947"/>
                        <a:pt x="198302" y="53203"/>
                      </a:cubicBezTo>
                      <a:cubicBezTo>
                        <a:pt x="197930" y="52459"/>
                        <a:pt x="197186" y="52459"/>
                        <a:pt x="196814" y="52459"/>
                      </a:cubicBezTo>
                      <a:cubicBezTo>
                        <a:pt x="195325" y="52831"/>
                        <a:pt x="193465" y="53947"/>
                        <a:pt x="191977" y="54691"/>
                      </a:cubicBezTo>
                      <a:cubicBezTo>
                        <a:pt x="190861" y="55435"/>
                        <a:pt x="189745" y="55807"/>
                        <a:pt x="188256" y="56551"/>
                      </a:cubicBezTo>
                      <a:cubicBezTo>
                        <a:pt x="188256" y="60644"/>
                        <a:pt x="188256" y="63992"/>
                        <a:pt x="188256" y="67341"/>
                      </a:cubicBezTo>
                      <a:lnTo>
                        <a:pt x="188256" y="67341"/>
                      </a:lnTo>
                      <a:close/>
                      <a:moveTo>
                        <a:pt x="175607" y="68085"/>
                      </a:moveTo>
                      <a:cubicBezTo>
                        <a:pt x="175235" y="68085"/>
                        <a:pt x="175235" y="68085"/>
                        <a:pt x="175607" y="68085"/>
                      </a:cubicBezTo>
                      <a:cubicBezTo>
                        <a:pt x="175607" y="77758"/>
                        <a:pt x="175607" y="87431"/>
                        <a:pt x="175607" y="97105"/>
                      </a:cubicBezTo>
                      <a:cubicBezTo>
                        <a:pt x="169654" y="100081"/>
                        <a:pt x="164073" y="103057"/>
                        <a:pt x="158121" y="106406"/>
                      </a:cubicBezTo>
                      <a:cubicBezTo>
                        <a:pt x="158121" y="107522"/>
                        <a:pt x="158121" y="108638"/>
                        <a:pt x="158121" y="109754"/>
                      </a:cubicBezTo>
                      <a:cubicBezTo>
                        <a:pt x="164073" y="106778"/>
                        <a:pt x="170026" y="103429"/>
                        <a:pt x="175607" y="100453"/>
                      </a:cubicBezTo>
                      <a:cubicBezTo>
                        <a:pt x="175607" y="89292"/>
                        <a:pt x="175607" y="78874"/>
                        <a:pt x="175607" y="68085"/>
                      </a:cubicBezTo>
                      <a:lnTo>
                        <a:pt x="175607" y="68085"/>
                      </a:lnTo>
                      <a:close/>
                      <a:moveTo>
                        <a:pt x="67713" y="125008"/>
                      </a:moveTo>
                      <a:cubicBezTo>
                        <a:pt x="67713" y="125008"/>
                        <a:pt x="67341" y="125008"/>
                        <a:pt x="67341" y="125380"/>
                      </a:cubicBezTo>
                      <a:cubicBezTo>
                        <a:pt x="67341" y="135054"/>
                        <a:pt x="67341" y="144727"/>
                        <a:pt x="67341" y="154028"/>
                      </a:cubicBezTo>
                      <a:cubicBezTo>
                        <a:pt x="61388" y="157004"/>
                        <a:pt x="55807" y="159981"/>
                        <a:pt x="49854" y="163329"/>
                      </a:cubicBezTo>
                      <a:cubicBezTo>
                        <a:pt x="49854" y="164445"/>
                        <a:pt x="49854" y="165562"/>
                        <a:pt x="49854" y="166678"/>
                      </a:cubicBezTo>
                      <a:cubicBezTo>
                        <a:pt x="55807" y="163701"/>
                        <a:pt x="61760" y="160353"/>
                        <a:pt x="67713" y="157376"/>
                      </a:cubicBezTo>
                      <a:cubicBezTo>
                        <a:pt x="67713" y="146215"/>
                        <a:pt x="67713" y="135426"/>
                        <a:pt x="67713" y="125008"/>
                      </a:cubicBezTo>
                      <a:lnTo>
                        <a:pt x="67713" y="125008"/>
                      </a:lnTo>
                      <a:close/>
                      <a:moveTo>
                        <a:pt x="14882" y="152912"/>
                      </a:moveTo>
                      <a:cubicBezTo>
                        <a:pt x="14882" y="163701"/>
                        <a:pt x="14882" y="174491"/>
                        <a:pt x="14882" y="185280"/>
                      </a:cubicBezTo>
                      <a:cubicBezTo>
                        <a:pt x="15254" y="184908"/>
                        <a:pt x="15626" y="184908"/>
                        <a:pt x="16370" y="184536"/>
                      </a:cubicBezTo>
                      <a:cubicBezTo>
                        <a:pt x="17114" y="184164"/>
                        <a:pt x="18602" y="183420"/>
                        <a:pt x="19719" y="182304"/>
                      </a:cubicBezTo>
                      <a:cubicBezTo>
                        <a:pt x="20090" y="181932"/>
                        <a:pt x="20463" y="181188"/>
                        <a:pt x="20835" y="180443"/>
                      </a:cubicBezTo>
                      <a:cubicBezTo>
                        <a:pt x="21207" y="179699"/>
                        <a:pt x="21579" y="177467"/>
                        <a:pt x="21579" y="176723"/>
                      </a:cubicBezTo>
                      <a:cubicBezTo>
                        <a:pt x="21951" y="173375"/>
                        <a:pt x="21951" y="168910"/>
                        <a:pt x="21951" y="165190"/>
                      </a:cubicBezTo>
                      <a:cubicBezTo>
                        <a:pt x="21951" y="162213"/>
                        <a:pt x="21951" y="157749"/>
                        <a:pt x="21579" y="154772"/>
                      </a:cubicBezTo>
                      <a:cubicBezTo>
                        <a:pt x="21207" y="153656"/>
                        <a:pt x="21207" y="152168"/>
                        <a:pt x="20463" y="151424"/>
                      </a:cubicBezTo>
                      <a:cubicBezTo>
                        <a:pt x="20090" y="151052"/>
                        <a:pt x="19719" y="150680"/>
                        <a:pt x="18974" y="150680"/>
                      </a:cubicBezTo>
                      <a:cubicBezTo>
                        <a:pt x="17858" y="151052"/>
                        <a:pt x="15998" y="152168"/>
                        <a:pt x="14882" y="152912"/>
                      </a:cubicBezTo>
                      <a:lnTo>
                        <a:pt x="14882" y="152912"/>
                      </a:lnTo>
                      <a:close/>
                      <a:moveTo>
                        <a:pt x="190117" y="62504"/>
                      </a:moveTo>
                      <a:cubicBezTo>
                        <a:pt x="190489" y="62132"/>
                        <a:pt x="190861" y="62132"/>
                        <a:pt x="191233" y="61760"/>
                      </a:cubicBezTo>
                      <a:cubicBezTo>
                        <a:pt x="192349" y="61016"/>
                        <a:pt x="194953" y="59900"/>
                        <a:pt x="196442" y="58412"/>
                      </a:cubicBezTo>
                      <a:cubicBezTo>
                        <a:pt x="196442" y="58040"/>
                        <a:pt x="196442" y="57667"/>
                        <a:pt x="196442" y="57667"/>
                      </a:cubicBezTo>
                      <a:cubicBezTo>
                        <a:pt x="196442" y="57296"/>
                        <a:pt x="196442" y="56923"/>
                        <a:pt x="196442" y="56923"/>
                      </a:cubicBezTo>
                      <a:cubicBezTo>
                        <a:pt x="196442" y="56923"/>
                        <a:pt x="196069" y="56923"/>
                        <a:pt x="196069" y="56923"/>
                      </a:cubicBezTo>
                      <a:cubicBezTo>
                        <a:pt x="194581" y="57296"/>
                        <a:pt x="192721" y="58412"/>
                        <a:pt x="191605" y="59156"/>
                      </a:cubicBezTo>
                      <a:cubicBezTo>
                        <a:pt x="191233" y="59528"/>
                        <a:pt x="190489" y="59900"/>
                        <a:pt x="190117" y="59900"/>
                      </a:cubicBezTo>
                      <a:cubicBezTo>
                        <a:pt x="190117" y="61016"/>
                        <a:pt x="190117" y="61760"/>
                        <a:pt x="190117" y="6250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905" name="Freeform: Shape 2904">
                  <a:extLst>
                    <a:ext uri="{FF2B5EF4-FFF2-40B4-BE49-F238E27FC236}">
                      <a16:creationId xmlns:a16="http://schemas.microsoft.com/office/drawing/2014/main" id="{812ECC8F-54DE-4258-AB9D-710EB84FF3A8}"/>
                    </a:ext>
                  </a:extLst>
                </p:cNvPr>
                <p:cNvSpPr/>
                <p:nvPr/>
              </p:nvSpPr>
              <p:spPr>
                <a:xfrm>
                  <a:off x="6573710" y="3997862"/>
                  <a:ext cx="119427" cy="136169"/>
                </a:xfrm>
                <a:custGeom>
                  <a:avLst/>
                  <a:gdLst>
                    <a:gd name="connsiteX0" fmla="*/ 0 w 119427"/>
                    <a:gd name="connsiteY0" fmla="*/ 136170 h 136169"/>
                    <a:gd name="connsiteX1" fmla="*/ 0 w 119427"/>
                    <a:gd name="connsiteY1" fmla="*/ 99337 h 136169"/>
                    <a:gd name="connsiteX2" fmla="*/ 0 w 119427"/>
                    <a:gd name="connsiteY2" fmla="*/ 62504 h 136169"/>
                    <a:gd name="connsiteX3" fmla="*/ 23811 w 119427"/>
                    <a:gd name="connsiteY3" fmla="*/ 49854 h 136169"/>
                    <a:gd name="connsiteX4" fmla="*/ 23811 w 119427"/>
                    <a:gd name="connsiteY4" fmla="*/ 62132 h 136169"/>
                    <a:gd name="connsiteX5" fmla="*/ 7069 w 119427"/>
                    <a:gd name="connsiteY5" fmla="*/ 71061 h 136169"/>
                    <a:gd name="connsiteX6" fmla="*/ 7069 w 119427"/>
                    <a:gd name="connsiteY6" fmla="*/ 88547 h 136169"/>
                    <a:gd name="connsiteX7" fmla="*/ 21579 w 119427"/>
                    <a:gd name="connsiteY7" fmla="*/ 80734 h 136169"/>
                    <a:gd name="connsiteX8" fmla="*/ 21579 w 119427"/>
                    <a:gd name="connsiteY8" fmla="*/ 93012 h 136169"/>
                    <a:gd name="connsiteX9" fmla="*/ 7069 w 119427"/>
                    <a:gd name="connsiteY9" fmla="*/ 100825 h 136169"/>
                    <a:gd name="connsiteX10" fmla="*/ 7069 w 119427"/>
                    <a:gd name="connsiteY10" fmla="*/ 132077 h 136169"/>
                    <a:gd name="connsiteX11" fmla="*/ 0 w 119427"/>
                    <a:gd name="connsiteY11" fmla="*/ 136170 h 136169"/>
                    <a:gd name="connsiteX12" fmla="*/ 0 w 119427"/>
                    <a:gd name="connsiteY12" fmla="*/ 136170 h 136169"/>
                    <a:gd name="connsiteX13" fmla="*/ 58411 w 119427"/>
                    <a:gd name="connsiteY13" fmla="*/ 105290 h 136169"/>
                    <a:gd name="connsiteX14" fmla="*/ 51343 w 119427"/>
                    <a:gd name="connsiteY14" fmla="*/ 72177 h 136169"/>
                    <a:gd name="connsiteX15" fmla="*/ 44274 w 119427"/>
                    <a:gd name="connsiteY15" fmla="*/ 39065 h 136169"/>
                    <a:gd name="connsiteX16" fmla="*/ 36833 w 119427"/>
                    <a:gd name="connsiteY16" fmla="*/ 43158 h 136169"/>
                    <a:gd name="connsiteX17" fmla="*/ 30136 w 119427"/>
                    <a:gd name="connsiteY17" fmla="*/ 83711 h 136169"/>
                    <a:gd name="connsiteX18" fmla="*/ 23439 w 119427"/>
                    <a:gd name="connsiteY18" fmla="*/ 123892 h 136169"/>
                    <a:gd name="connsiteX19" fmla="*/ 30880 w 119427"/>
                    <a:gd name="connsiteY19" fmla="*/ 119799 h 136169"/>
                    <a:gd name="connsiteX20" fmla="*/ 33856 w 119427"/>
                    <a:gd name="connsiteY20" fmla="*/ 101569 h 136169"/>
                    <a:gd name="connsiteX21" fmla="*/ 47622 w 119427"/>
                    <a:gd name="connsiteY21" fmla="*/ 94128 h 136169"/>
                    <a:gd name="connsiteX22" fmla="*/ 50599 w 119427"/>
                    <a:gd name="connsiteY22" fmla="*/ 109382 h 136169"/>
                    <a:gd name="connsiteX23" fmla="*/ 58411 w 119427"/>
                    <a:gd name="connsiteY23" fmla="*/ 105290 h 136169"/>
                    <a:gd name="connsiteX24" fmla="*/ 58411 w 119427"/>
                    <a:gd name="connsiteY24" fmla="*/ 105290 h 136169"/>
                    <a:gd name="connsiteX25" fmla="*/ 45762 w 119427"/>
                    <a:gd name="connsiteY25" fmla="*/ 82967 h 136169"/>
                    <a:gd name="connsiteX26" fmla="*/ 36089 w 119427"/>
                    <a:gd name="connsiteY26" fmla="*/ 88175 h 136169"/>
                    <a:gd name="connsiteX27" fmla="*/ 40925 w 119427"/>
                    <a:gd name="connsiteY27" fmla="*/ 58411 h 136169"/>
                    <a:gd name="connsiteX28" fmla="*/ 45762 w 119427"/>
                    <a:gd name="connsiteY28" fmla="*/ 82967 h 136169"/>
                    <a:gd name="connsiteX29" fmla="*/ 45762 w 119427"/>
                    <a:gd name="connsiteY29" fmla="*/ 82967 h 136169"/>
                    <a:gd name="connsiteX30" fmla="*/ 60272 w 119427"/>
                    <a:gd name="connsiteY30" fmla="*/ 80734 h 136169"/>
                    <a:gd name="connsiteX31" fmla="*/ 66969 w 119427"/>
                    <a:gd name="connsiteY31" fmla="*/ 75526 h 136169"/>
                    <a:gd name="connsiteX32" fmla="*/ 69573 w 119427"/>
                    <a:gd name="connsiteY32" fmla="*/ 84827 h 136169"/>
                    <a:gd name="connsiteX33" fmla="*/ 74782 w 119427"/>
                    <a:gd name="connsiteY33" fmla="*/ 85571 h 136169"/>
                    <a:gd name="connsiteX34" fmla="*/ 79990 w 119427"/>
                    <a:gd name="connsiteY34" fmla="*/ 79990 h 136169"/>
                    <a:gd name="connsiteX35" fmla="*/ 81851 w 119427"/>
                    <a:gd name="connsiteY35" fmla="*/ 71805 h 136169"/>
                    <a:gd name="connsiteX36" fmla="*/ 81107 w 119427"/>
                    <a:gd name="connsiteY36" fmla="*/ 67713 h 136169"/>
                    <a:gd name="connsiteX37" fmla="*/ 78502 w 119427"/>
                    <a:gd name="connsiteY37" fmla="*/ 65852 h 136169"/>
                    <a:gd name="connsiteX38" fmla="*/ 72921 w 119427"/>
                    <a:gd name="connsiteY38" fmla="*/ 65480 h 136169"/>
                    <a:gd name="connsiteX39" fmla="*/ 65108 w 119427"/>
                    <a:gd name="connsiteY39" fmla="*/ 62504 h 136169"/>
                    <a:gd name="connsiteX40" fmla="*/ 61760 w 119427"/>
                    <a:gd name="connsiteY40" fmla="*/ 49482 h 136169"/>
                    <a:gd name="connsiteX41" fmla="*/ 63248 w 119427"/>
                    <a:gd name="connsiteY41" fmla="*/ 38321 h 136169"/>
                    <a:gd name="connsiteX42" fmla="*/ 67713 w 119427"/>
                    <a:gd name="connsiteY42" fmla="*/ 28648 h 136169"/>
                    <a:gd name="connsiteX43" fmla="*/ 74410 w 119427"/>
                    <a:gd name="connsiteY43" fmla="*/ 22323 h 136169"/>
                    <a:gd name="connsiteX44" fmla="*/ 84083 w 119427"/>
                    <a:gd name="connsiteY44" fmla="*/ 23067 h 136169"/>
                    <a:gd name="connsiteX45" fmla="*/ 87431 w 119427"/>
                    <a:gd name="connsiteY45" fmla="*/ 37577 h 136169"/>
                    <a:gd name="connsiteX46" fmla="*/ 80362 w 119427"/>
                    <a:gd name="connsiteY46" fmla="*/ 41669 h 136169"/>
                    <a:gd name="connsiteX47" fmla="*/ 78502 w 119427"/>
                    <a:gd name="connsiteY47" fmla="*/ 34600 h 136169"/>
                    <a:gd name="connsiteX48" fmla="*/ 74038 w 119427"/>
                    <a:gd name="connsiteY48" fmla="*/ 34600 h 136169"/>
                    <a:gd name="connsiteX49" fmla="*/ 69201 w 119427"/>
                    <a:gd name="connsiteY49" fmla="*/ 39809 h 136169"/>
                    <a:gd name="connsiteX50" fmla="*/ 68085 w 119427"/>
                    <a:gd name="connsiteY50" fmla="*/ 45018 h 136169"/>
                    <a:gd name="connsiteX51" fmla="*/ 69201 w 119427"/>
                    <a:gd name="connsiteY51" fmla="*/ 49110 h 136169"/>
                    <a:gd name="connsiteX52" fmla="*/ 75526 w 119427"/>
                    <a:gd name="connsiteY52" fmla="*/ 50598 h 136169"/>
                    <a:gd name="connsiteX53" fmla="*/ 82967 w 119427"/>
                    <a:gd name="connsiteY53" fmla="*/ 51715 h 136169"/>
                    <a:gd name="connsiteX54" fmla="*/ 86687 w 119427"/>
                    <a:gd name="connsiteY54" fmla="*/ 57295 h 136169"/>
                    <a:gd name="connsiteX55" fmla="*/ 88175 w 119427"/>
                    <a:gd name="connsiteY55" fmla="*/ 68085 h 136169"/>
                    <a:gd name="connsiteX56" fmla="*/ 86687 w 119427"/>
                    <a:gd name="connsiteY56" fmla="*/ 80734 h 136169"/>
                    <a:gd name="connsiteX57" fmla="*/ 81851 w 119427"/>
                    <a:gd name="connsiteY57" fmla="*/ 91524 h 136169"/>
                    <a:gd name="connsiteX58" fmla="*/ 74410 w 119427"/>
                    <a:gd name="connsiteY58" fmla="*/ 98221 h 136169"/>
                    <a:gd name="connsiteX59" fmla="*/ 64364 w 119427"/>
                    <a:gd name="connsiteY59" fmla="*/ 97105 h 136169"/>
                    <a:gd name="connsiteX60" fmla="*/ 60272 w 119427"/>
                    <a:gd name="connsiteY60" fmla="*/ 80734 h 136169"/>
                    <a:gd name="connsiteX61" fmla="*/ 60272 w 119427"/>
                    <a:gd name="connsiteY61" fmla="*/ 80734 h 136169"/>
                    <a:gd name="connsiteX62" fmla="*/ 102313 w 119427"/>
                    <a:gd name="connsiteY62" fmla="*/ 82223 h 136169"/>
                    <a:gd name="connsiteX63" fmla="*/ 102313 w 119427"/>
                    <a:gd name="connsiteY63" fmla="*/ 51715 h 136169"/>
                    <a:gd name="connsiteX64" fmla="*/ 102313 w 119427"/>
                    <a:gd name="connsiteY64" fmla="*/ 21207 h 136169"/>
                    <a:gd name="connsiteX65" fmla="*/ 91896 w 119427"/>
                    <a:gd name="connsiteY65" fmla="*/ 26787 h 136169"/>
                    <a:gd name="connsiteX66" fmla="*/ 91896 w 119427"/>
                    <a:gd name="connsiteY66" fmla="*/ 14510 h 136169"/>
                    <a:gd name="connsiteX67" fmla="*/ 119427 w 119427"/>
                    <a:gd name="connsiteY67" fmla="*/ 0 h 136169"/>
                    <a:gd name="connsiteX68" fmla="*/ 119427 w 119427"/>
                    <a:gd name="connsiteY68" fmla="*/ 12278 h 136169"/>
                    <a:gd name="connsiteX69" fmla="*/ 109010 w 119427"/>
                    <a:gd name="connsiteY69" fmla="*/ 17858 h 136169"/>
                    <a:gd name="connsiteX70" fmla="*/ 109010 w 119427"/>
                    <a:gd name="connsiteY70" fmla="*/ 48366 h 136169"/>
                    <a:gd name="connsiteX71" fmla="*/ 109010 w 119427"/>
                    <a:gd name="connsiteY71" fmla="*/ 78874 h 136169"/>
                    <a:gd name="connsiteX72" fmla="*/ 102313 w 119427"/>
                    <a:gd name="connsiteY72" fmla="*/ 82223 h 1361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</a:cxnLst>
                  <a:rect l="l" t="t" r="r" b="b"/>
                  <a:pathLst>
                    <a:path w="119427" h="136169">
                      <a:moveTo>
                        <a:pt x="0" y="136170"/>
                      </a:moveTo>
                      <a:cubicBezTo>
                        <a:pt x="0" y="123892"/>
                        <a:pt x="0" y="111615"/>
                        <a:pt x="0" y="99337"/>
                      </a:cubicBezTo>
                      <a:cubicBezTo>
                        <a:pt x="0" y="87059"/>
                        <a:pt x="0" y="74782"/>
                        <a:pt x="0" y="62504"/>
                      </a:cubicBezTo>
                      <a:cubicBezTo>
                        <a:pt x="7813" y="58411"/>
                        <a:pt x="15998" y="53947"/>
                        <a:pt x="23811" y="49854"/>
                      </a:cubicBezTo>
                      <a:cubicBezTo>
                        <a:pt x="23811" y="53947"/>
                        <a:pt x="23811" y="58039"/>
                        <a:pt x="23811" y="62132"/>
                      </a:cubicBezTo>
                      <a:cubicBezTo>
                        <a:pt x="18230" y="65108"/>
                        <a:pt x="12650" y="68085"/>
                        <a:pt x="7069" y="71061"/>
                      </a:cubicBezTo>
                      <a:cubicBezTo>
                        <a:pt x="7069" y="77014"/>
                        <a:pt x="7069" y="82595"/>
                        <a:pt x="7069" y="88547"/>
                      </a:cubicBezTo>
                      <a:cubicBezTo>
                        <a:pt x="11905" y="85943"/>
                        <a:pt x="16742" y="83339"/>
                        <a:pt x="21579" y="80734"/>
                      </a:cubicBezTo>
                      <a:cubicBezTo>
                        <a:pt x="21579" y="84827"/>
                        <a:pt x="21579" y="88919"/>
                        <a:pt x="21579" y="93012"/>
                      </a:cubicBezTo>
                      <a:cubicBezTo>
                        <a:pt x="16742" y="95616"/>
                        <a:pt x="11905" y="98221"/>
                        <a:pt x="7069" y="100825"/>
                      </a:cubicBezTo>
                      <a:cubicBezTo>
                        <a:pt x="7069" y="111242"/>
                        <a:pt x="7069" y="121660"/>
                        <a:pt x="7069" y="132077"/>
                      </a:cubicBezTo>
                      <a:cubicBezTo>
                        <a:pt x="4837" y="133937"/>
                        <a:pt x="2604" y="135054"/>
                        <a:pt x="0" y="136170"/>
                      </a:cubicBezTo>
                      <a:lnTo>
                        <a:pt x="0" y="136170"/>
                      </a:lnTo>
                      <a:close/>
                      <a:moveTo>
                        <a:pt x="58411" y="105290"/>
                      </a:moveTo>
                      <a:cubicBezTo>
                        <a:pt x="56179" y="94128"/>
                        <a:pt x="53575" y="83339"/>
                        <a:pt x="51343" y="72177"/>
                      </a:cubicBezTo>
                      <a:cubicBezTo>
                        <a:pt x="49110" y="61016"/>
                        <a:pt x="46878" y="50227"/>
                        <a:pt x="44274" y="39065"/>
                      </a:cubicBezTo>
                      <a:cubicBezTo>
                        <a:pt x="41669" y="40181"/>
                        <a:pt x="39437" y="41669"/>
                        <a:pt x="36833" y="43158"/>
                      </a:cubicBezTo>
                      <a:cubicBezTo>
                        <a:pt x="34600" y="56551"/>
                        <a:pt x="32368" y="69945"/>
                        <a:pt x="30136" y="83711"/>
                      </a:cubicBezTo>
                      <a:cubicBezTo>
                        <a:pt x="27904" y="97105"/>
                        <a:pt x="25671" y="110498"/>
                        <a:pt x="23439" y="123892"/>
                      </a:cubicBezTo>
                      <a:cubicBezTo>
                        <a:pt x="26043" y="122776"/>
                        <a:pt x="28276" y="121288"/>
                        <a:pt x="30880" y="119799"/>
                      </a:cubicBezTo>
                      <a:cubicBezTo>
                        <a:pt x="31996" y="113847"/>
                        <a:pt x="32740" y="107522"/>
                        <a:pt x="33856" y="101569"/>
                      </a:cubicBezTo>
                      <a:cubicBezTo>
                        <a:pt x="38321" y="98965"/>
                        <a:pt x="43158" y="96733"/>
                        <a:pt x="47622" y="94128"/>
                      </a:cubicBezTo>
                      <a:cubicBezTo>
                        <a:pt x="48738" y="99337"/>
                        <a:pt x="49482" y="104174"/>
                        <a:pt x="50599" y="109382"/>
                      </a:cubicBezTo>
                      <a:cubicBezTo>
                        <a:pt x="53575" y="108266"/>
                        <a:pt x="55807" y="106778"/>
                        <a:pt x="58411" y="105290"/>
                      </a:cubicBezTo>
                      <a:lnTo>
                        <a:pt x="58411" y="105290"/>
                      </a:lnTo>
                      <a:close/>
                      <a:moveTo>
                        <a:pt x="45762" y="82967"/>
                      </a:moveTo>
                      <a:cubicBezTo>
                        <a:pt x="42413" y="84827"/>
                        <a:pt x="39437" y="86315"/>
                        <a:pt x="36089" y="88175"/>
                      </a:cubicBezTo>
                      <a:cubicBezTo>
                        <a:pt x="37577" y="78130"/>
                        <a:pt x="39065" y="68457"/>
                        <a:pt x="40925" y="58411"/>
                      </a:cubicBezTo>
                      <a:cubicBezTo>
                        <a:pt x="42413" y="66597"/>
                        <a:pt x="43902" y="74782"/>
                        <a:pt x="45762" y="82967"/>
                      </a:cubicBezTo>
                      <a:lnTo>
                        <a:pt x="45762" y="82967"/>
                      </a:lnTo>
                      <a:close/>
                      <a:moveTo>
                        <a:pt x="60272" y="80734"/>
                      </a:moveTo>
                      <a:cubicBezTo>
                        <a:pt x="62504" y="79246"/>
                        <a:pt x="64736" y="77386"/>
                        <a:pt x="66969" y="75526"/>
                      </a:cubicBezTo>
                      <a:cubicBezTo>
                        <a:pt x="67341" y="79990"/>
                        <a:pt x="68085" y="83339"/>
                        <a:pt x="69573" y="84827"/>
                      </a:cubicBezTo>
                      <a:cubicBezTo>
                        <a:pt x="70689" y="86315"/>
                        <a:pt x="72549" y="86687"/>
                        <a:pt x="74782" y="85571"/>
                      </a:cubicBezTo>
                      <a:cubicBezTo>
                        <a:pt x="77014" y="84455"/>
                        <a:pt x="78874" y="82595"/>
                        <a:pt x="79990" y="79990"/>
                      </a:cubicBezTo>
                      <a:cubicBezTo>
                        <a:pt x="81107" y="77386"/>
                        <a:pt x="81851" y="74782"/>
                        <a:pt x="81851" y="71805"/>
                      </a:cubicBezTo>
                      <a:cubicBezTo>
                        <a:pt x="81851" y="69945"/>
                        <a:pt x="81478" y="68829"/>
                        <a:pt x="81107" y="67713"/>
                      </a:cubicBezTo>
                      <a:cubicBezTo>
                        <a:pt x="80734" y="66597"/>
                        <a:pt x="79618" y="66225"/>
                        <a:pt x="78502" y="65852"/>
                      </a:cubicBezTo>
                      <a:cubicBezTo>
                        <a:pt x="77758" y="65852"/>
                        <a:pt x="75898" y="65480"/>
                        <a:pt x="72921" y="65480"/>
                      </a:cubicBezTo>
                      <a:cubicBezTo>
                        <a:pt x="69201" y="65480"/>
                        <a:pt x="66597" y="64364"/>
                        <a:pt x="65108" y="62504"/>
                      </a:cubicBezTo>
                      <a:cubicBezTo>
                        <a:pt x="62876" y="59528"/>
                        <a:pt x="61760" y="55063"/>
                        <a:pt x="61760" y="49482"/>
                      </a:cubicBezTo>
                      <a:cubicBezTo>
                        <a:pt x="61760" y="45762"/>
                        <a:pt x="62132" y="42041"/>
                        <a:pt x="63248" y="38321"/>
                      </a:cubicBezTo>
                      <a:cubicBezTo>
                        <a:pt x="64364" y="34600"/>
                        <a:pt x="65852" y="31252"/>
                        <a:pt x="67713" y="28648"/>
                      </a:cubicBezTo>
                      <a:cubicBezTo>
                        <a:pt x="69573" y="26043"/>
                        <a:pt x="71805" y="23811"/>
                        <a:pt x="74410" y="22323"/>
                      </a:cubicBezTo>
                      <a:cubicBezTo>
                        <a:pt x="78874" y="20090"/>
                        <a:pt x="81851" y="20463"/>
                        <a:pt x="84083" y="23067"/>
                      </a:cubicBezTo>
                      <a:cubicBezTo>
                        <a:pt x="86315" y="26043"/>
                        <a:pt x="87431" y="30880"/>
                        <a:pt x="87431" y="37577"/>
                      </a:cubicBezTo>
                      <a:cubicBezTo>
                        <a:pt x="85199" y="39065"/>
                        <a:pt x="82595" y="40553"/>
                        <a:pt x="80362" y="41669"/>
                      </a:cubicBezTo>
                      <a:cubicBezTo>
                        <a:pt x="79990" y="37949"/>
                        <a:pt x="79618" y="35717"/>
                        <a:pt x="78502" y="34600"/>
                      </a:cubicBezTo>
                      <a:cubicBezTo>
                        <a:pt x="77386" y="33484"/>
                        <a:pt x="75898" y="33484"/>
                        <a:pt x="74038" y="34600"/>
                      </a:cubicBezTo>
                      <a:cubicBezTo>
                        <a:pt x="72177" y="35717"/>
                        <a:pt x="70317" y="37577"/>
                        <a:pt x="69201" y="39809"/>
                      </a:cubicBezTo>
                      <a:cubicBezTo>
                        <a:pt x="68457" y="41297"/>
                        <a:pt x="68085" y="43158"/>
                        <a:pt x="68085" y="45018"/>
                      </a:cubicBezTo>
                      <a:cubicBezTo>
                        <a:pt x="68085" y="46878"/>
                        <a:pt x="68457" y="47994"/>
                        <a:pt x="69201" y="49110"/>
                      </a:cubicBezTo>
                      <a:cubicBezTo>
                        <a:pt x="69945" y="50227"/>
                        <a:pt x="72177" y="50598"/>
                        <a:pt x="75526" y="50598"/>
                      </a:cubicBezTo>
                      <a:cubicBezTo>
                        <a:pt x="78874" y="50598"/>
                        <a:pt x="81478" y="50970"/>
                        <a:pt x="82967" y="51715"/>
                      </a:cubicBezTo>
                      <a:cubicBezTo>
                        <a:pt x="84455" y="52831"/>
                        <a:pt x="85943" y="54319"/>
                        <a:pt x="86687" y="57295"/>
                      </a:cubicBezTo>
                      <a:cubicBezTo>
                        <a:pt x="87431" y="59900"/>
                        <a:pt x="88175" y="63620"/>
                        <a:pt x="88175" y="68085"/>
                      </a:cubicBezTo>
                      <a:cubicBezTo>
                        <a:pt x="88175" y="72177"/>
                        <a:pt x="87803" y="76642"/>
                        <a:pt x="86687" y="80734"/>
                      </a:cubicBezTo>
                      <a:cubicBezTo>
                        <a:pt x="85571" y="84827"/>
                        <a:pt x="84083" y="88547"/>
                        <a:pt x="81851" y="91524"/>
                      </a:cubicBezTo>
                      <a:cubicBezTo>
                        <a:pt x="79990" y="94500"/>
                        <a:pt x="77386" y="96733"/>
                        <a:pt x="74410" y="98221"/>
                      </a:cubicBezTo>
                      <a:cubicBezTo>
                        <a:pt x="69945" y="100453"/>
                        <a:pt x="66597" y="100081"/>
                        <a:pt x="64364" y="97105"/>
                      </a:cubicBezTo>
                      <a:cubicBezTo>
                        <a:pt x="62132" y="94128"/>
                        <a:pt x="61016" y="88547"/>
                        <a:pt x="60272" y="80734"/>
                      </a:cubicBezTo>
                      <a:lnTo>
                        <a:pt x="60272" y="80734"/>
                      </a:lnTo>
                      <a:close/>
                      <a:moveTo>
                        <a:pt x="102313" y="82223"/>
                      </a:moveTo>
                      <a:cubicBezTo>
                        <a:pt x="102313" y="72177"/>
                        <a:pt x="102313" y="61760"/>
                        <a:pt x="102313" y="51715"/>
                      </a:cubicBezTo>
                      <a:cubicBezTo>
                        <a:pt x="102313" y="41669"/>
                        <a:pt x="102313" y="31252"/>
                        <a:pt x="102313" y="21207"/>
                      </a:cubicBezTo>
                      <a:cubicBezTo>
                        <a:pt x="98965" y="23067"/>
                        <a:pt x="95616" y="24927"/>
                        <a:pt x="91896" y="26787"/>
                      </a:cubicBezTo>
                      <a:cubicBezTo>
                        <a:pt x="91896" y="22695"/>
                        <a:pt x="91896" y="18602"/>
                        <a:pt x="91896" y="14510"/>
                      </a:cubicBezTo>
                      <a:cubicBezTo>
                        <a:pt x="101197" y="9673"/>
                        <a:pt x="110126" y="4837"/>
                        <a:pt x="119427" y="0"/>
                      </a:cubicBezTo>
                      <a:cubicBezTo>
                        <a:pt x="119427" y="4092"/>
                        <a:pt x="119427" y="8185"/>
                        <a:pt x="119427" y="12278"/>
                      </a:cubicBezTo>
                      <a:cubicBezTo>
                        <a:pt x="116079" y="14138"/>
                        <a:pt x="112731" y="15998"/>
                        <a:pt x="109010" y="17858"/>
                      </a:cubicBezTo>
                      <a:cubicBezTo>
                        <a:pt x="109010" y="27904"/>
                        <a:pt x="109010" y="38321"/>
                        <a:pt x="109010" y="48366"/>
                      </a:cubicBezTo>
                      <a:cubicBezTo>
                        <a:pt x="109010" y="58411"/>
                        <a:pt x="109010" y="68829"/>
                        <a:pt x="109010" y="78874"/>
                      </a:cubicBezTo>
                      <a:cubicBezTo>
                        <a:pt x="107150" y="79618"/>
                        <a:pt x="104917" y="81107"/>
                        <a:pt x="102313" y="82223"/>
                      </a:cubicBezTo>
                      <a:close/>
                    </a:path>
                  </a:pathLst>
                </a:custGeom>
                <a:solidFill>
                  <a:srgbClr val="A33321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906" name="Freeform: Shape 2905">
                  <a:extLst>
                    <a:ext uri="{FF2B5EF4-FFF2-40B4-BE49-F238E27FC236}">
                      <a16:creationId xmlns:a16="http://schemas.microsoft.com/office/drawing/2014/main" id="{C981C2E6-D48C-4229-99E9-B4CBAC14EB9F}"/>
                    </a:ext>
                  </a:extLst>
                </p:cNvPr>
                <p:cNvSpPr/>
                <p:nvPr/>
              </p:nvSpPr>
              <p:spPr>
                <a:xfrm>
                  <a:off x="6573710" y="4024649"/>
                  <a:ext cx="237738" cy="199418"/>
                </a:xfrm>
                <a:custGeom>
                  <a:avLst/>
                  <a:gdLst>
                    <a:gd name="connsiteX0" fmla="*/ 0 w 237738"/>
                    <a:gd name="connsiteY0" fmla="*/ 125753 h 199418"/>
                    <a:gd name="connsiteX1" fmla="*/ 12650 w 237738"/>
                    <a:gd name="connsiteY1" fmla="*/ 119055 h 199418"/>
                    <a:gd name="connsiteX2" fmla="*/ 19346 w 237738"/>
                    <a:gd name="connsiteY2" fmla="*/ 116823 h 199418"/>
                    <a:gd name="connsiteX3" fmla="*/ 24555 w 237738"/>
                    <a:gd name="connsiteY3" fmla="*/ 120916 h 199418"/>
                    <a:gd name="connsiteX4" fmla="*/ 27904 w 237738"/>
                    <a:gd name="connsiteY4" fmla="*/ 130961 h 199418"/>
                    <a:gd name="connsiteX5" fmla="*/ 29020 w 237738"/>
                    <a:gd name="connsiteY5" fmla="*/ 147703 h 199418"/>
                    <a:gd name="connsiteX6" fmla="*/ 27904 w 237738"/>
                    <a:gd name="connsiteY6" fmla="*/ 164073 h 199418"/>
                    <a:gd name="connsiteX7" fmla="*/ 24183 w 237738"/>
                    <a:gd name="connsiteY7" fmla="*/ 178955 h 199418"/>
                    <a:gd name="connsiteX8" fmla="*/ 19346 w 237738"/>
                    <a:gd name="connsiteY8" fmla="*/ 187512 h 199418"/>
                    <a:gd name="connsiteX9" fmla="*/ 13022 w 237738"/>
                    <a:gd name="connsiteY9" fmla="*/ 192349 h 199418"/>
                    <a:gd name="connsiteX10" fmla="*/ 0 w 237738"/>
                    <a:gd name="connsiteY10" fmla="*/ 199418 h 199418"/>
                    <a:gd name="connsiteX11" fmla="*/ 0 w 237738"/>
                    <a:gd name="connsiteY11" fmla="*/ 162585 h 199418"/>
                    <a:gd name="connsiteX12" fmla="*/ 0 w 237738"/>
                    <a:gd name="connsiteY12" fmla="*/ 125753 h 199418"/>
                    <a:gd name="connsiteX13" fmla="*/ 0 w 237738"/>
                    <a:gd name="connsiteY13" fmla="*/ 125753 h 199418"/>
                    <a:gd name="connsiteX14" fmla="*/ 7069 w 237738"/>
                    <a:gd name="connsiteY14" fmla="*/ 134310 h 199418"/>
                    <a:gd name="connsiteX15" fmla="*/ 7069 w 237738"/>
                    <a:gd name="connsiteY15" fmla="*/ 158493 h 199418"/>
                    <a:gd name="connsiteX16" fmla="*/ 7069 w 237738"/>
                    <a:gd name="connsiteY16" fmla="*/ 182676 h 199418"/>
                    <a:gd name="connsiteX17" fmla="*/ 12278 w 237738"/>
                    <a:gd name="connsiteY17" fmla="*/ 180072 h 199418"/>
                    <a:gd name="connsiteX18" fmla="*/ 16370 w 237738"/>
                    <a:gd name="connsiteY18" fmla="*/ 177095 h 199418"/>
                    <a:gd name="connsiteX19" fmla="*/ 19346 w 237738"/>
                    <a:gd name="connsiteY19" fmla="*/ 172631 h 199418"/>
                    <a:gd name="connsiteX20" fmla="*/ 21207 w 237738"/>
                    <a:gd name="connsiteY20" fmla="*/ 164445 h 199418"/>
                    <a:gd name="connsiteX21" fmla="*/ 21951 w 237738"/>
                    <a:gd name="connsiteY21" fmla="*/ 150680 h 199418"/>
                    <a:gd name="connsiteX22" fmla="*/ 21207 w 237738"/>
                    <a:gd name="connsiteY22" fmla="*/ 138030 h 199418"/>
                    <a:gd name="connsiteX23" fmla="*/ 19346 w 237738"/>
                    <a:gd name="connsiteY23" fmla="*/ 132077 h 199418"/>
                    <a:gd name="connsiteX24" fmla="*/ 15998 w 237738"/>
                    <a:gd name="connsiteY24" fmla="*/ 130217 h 199418"/>
                    <a:gd name="connsiteX25" fmla="*/ 10417 w 237738"/>
                    <a:gd name="connsiteY25" fmla="*/ 132449 h 199418"/>
                    <a:gd name="connsiteX26" fmla="*/ 7069 w 237738"/>
                    <a:gd name="connsiteY26" fmla="*/ 134310 h 199418"/>
                    <a:gd name="connsiteX27" fmla="*/ 7069 w 237738"/>
                    <a:gd name="connsiteY27" fmla="*/ 134310 h 199418"/>
                    <a:gd name="connsiteX28" fmla="*/ 35345 w 237738"/>
                    <a:gd name="connsiteY28" fmla="*/ 180816 h 199418"/>
                    <a:gd name="connsiteX29" fmla="*/ 35345 w 237738"/>
                    <a:gd name="connsiteY29" fmla="*/ 143983 h 199418"/>
                    <a:gd name="connsiteX30" fmla="*/ 35345 w 237738"/>
                    <a:gd name="connsiteY30" fmla="*/ 107150 h 199418"/>
                    <a:gd name="connsiteX31" fmla="*/ 61016 w 237738"/>
                    <a:gd name="connsiteY31" fmla="*/ 93756 h 199418"/>
                    <a:gd name="connsiteX32" fmla="*/ 61016 w 237738"/>
                    <a:gd name="connsiteY32" fmla="*/ 106034 h 199418"/>
                    <a:gd name="connsiteX33" fmla="*/ 42413 w 237738"/>
                    <a:gd name="connsiteY33" fmla="*/ 116079 h 199418"/>
                    <a:gd name="connsiteX34" fmla="*/ 42413 w 237738"/>
                    <a:gd name="connsiteY34" fmla="*/ 132449 h 199418"/>
                    <a:gd name="connsiteX35" fmla="*/ 59900 w 237738"/>
                    <a:gd name="connsiteY35" fmla="*/ 123148 h 199418"/>
                    <a:gd name="connsiteX36" fmla="*/ 59900 w 237738"/>
                    <a:gd name="connsiteY36" fmla="*/ 135426 h 199418"/>
                    <a:gd name="connsiteX37" fmla="*/ 42413 w 237738"/>
                    <a:gd name="connsiteY37" fmla="*/ 144727 h 199418"/>
                    <a:gd name="connsiteX38" fmla="*/ 42413 w 237738"/>
                    <a:gd name="connsiteY38" fmla="*/ 164818 h 199418"/>
                    <a:gd name="connsiteX39" fmla="*/ 61760 w 237738"/>
                    <a:gd name="connsiteY39" fmla="*/ 154400 h 199418"/>
                    <a:gd name="connsiteX40" fmla="*/ 61760 w 237738"/>
                    <a:gd name="connsiteY40" fmla="*/ 166678 h 199418"/>
                    <a:gd name="connsiteX41" fmla="*/ 35345 w 237738"/>
                    <a:gd name="connsiteY41" fmla="*/ 180816 h 199418"/>
                    <a:gd name="connsiteX42" fmla="*/ 35345 w 237738"/>
                    <a:gd name="connsiteY42" fmla="*/ 180816 h 199418"/>
                    <a:gd name="connsiteX43" fmla="*/ 67713 w 237738"/>
                    <a:gd name="connsiteY43" fmla="*/ 163329 h 199418"/>
                    <a:gd name="connsiteX44" fmla="*/ 67713 w 237738"/>
                    <a:gd name="connsiteY44" fmla="*/ 126869 h 199418"/>
                    <a:gd name="connsiteX45" fmla="*/ 67713 w 237738"/>
                    <a:gd name="connsiteY45" fmla="*/ 90408 h 199418"/>
                    <a:gd name="connsiteX46" fmla="*/ 74782 w 237738"/>
                    <a:gd name="connsiteY46" fmla="*/ 86687 h 199418"/>
                    <a:gd name="connsiteX47" fmla="*/ 74782 w 237738"/>
                    <a:gd name="connsiteY47" fmla="*/ 116823 h 199418"/>
                    <a:gd name="connsiteX48" fmla="*/ 74782 w 237738"/>
                    <a:gd name="connsiteY48" fmla="*/ 146959 h 199418"/>
                    <a:gd name="connsiteX49" fmla="*/ 92268 w 237738"/>
                    <a:gd name="connsiteY49" fmla="*/ 137658 h 199418"/>
                    <a:gd name="connsiteX50" fmla="*/ 92268 w 237738"/>
                    <a:gd name="connsiteY50" fmla="*/ 149936 h 199418"/>
                    <a:gd name="connsiteX51" fmla="*/ 67713 w 237738"/>
                    <a:gd name="connsiteY51" fmla="*/ 163329 h 199418"/>
                    <a:gd name="connsiteX52" fmla="*/ 67713 w 237738"/>
                    <a:gd name="connsiteY52" fmla="*/ 163329 h 199418"/>
                    <a:gd name="connsiteX53" fmla="*/ 97105 w 237738"/>
                    <a:gd name="connsiteY53" fmla="*/ 148075 h 199418"/>
                    <a:gd name="connsiteX54" fmla="*/ 97105 w 237738"/>
                    <a:gd name="connsiteY54" fmla="*/ 111243 h 199418"/>
                    <a:gd name="connsiteX55" fmla="*/ 97105 w 237738"/>
                    <a:gd name="connsiteY55" fmla="*/ 74410 h 199418"/>
                    <a:gd name="connsiteX56" fmla="*/ 104174 w 237738"/>
                    <a:gd name="connsiteY56" fmla="*/ 70689 h 199418"/>
                    <a:gd name="connsiteX57" fmla="*/ 104174 w 237738"/>
                    <a:gd name="connsiteY57" fmla="*/ 107522 h 199418"/>
                    <a:gd name="connsiteX58" fmla="*/ 104174 w 237738"/>
                    <a:gd name="connsiteY58" fmla="*/ 144355 h 199418"/>
                    <a:gd name="connsiteX59" fmla="*/ 97105 w 237738"/>
                    <a:gd name="connsiteY59" fmla="*/ 148075 h 199418"/>
                    <a:gd name="connsiteX60" fmla="*/ 97105 w 237738"/>
                    <a:gd name="connsiteY60" fmla="*/ 148075 h 199418"/>
                    <a:gd name="connsiteX61" fmla="*/ 119799 w 237738"/>
                    <a:gd name="connsiteY61" fmla="*/ 136170 h 199418"/>
                    <a:gd name="connsiteX62" fmla="*/ 113475 w 237738"/>
                    <a:gd name="connsiteY62" fmla="*/ 102685 h 199418"/>
                    <a:gd name="connsiteX63" fmla="*/ 107150 w 237738"/>
                    <a:gd name="connsiteY63" fmla="*/ 69201 h 199418"/>
                    <a:gd name="connsiteX64" fmla="*/ 114591 w 237738"/>
                    <a:gd name="connsiteY64" fmla="*/ 65108 h 199418"/>
                    <a:gd name="connsiteX65" fmla="*/ 119056 w 237738"/>
                    <a:gd name="connsiteY65" fmla="*/ 90036 h 199418"/>
                    <a:gd name="connsiteX66" fmla="*/ 123520 w 237738"/>
                    <a:gd name="connsiteY66" fmla="*/ 114963 h 199418"/>
                    <a:gd name="connsiteX67" fmla="*/ 127613 w 237738"/>
                    <a:gd name="connsiteY67" fmla="*/ 85571 h 199418"/>
                    <a:gd name="connsiteX68" fmla="*/ 131705 w 237738"/>
                    <a:gd name="connsiteY68" fmla="*/ 56179 h 199418"/>
                    <a:gd name="connsiteX69" fmla="*/ 139146 w 237738"/>
                    <a:gd name="connsiteY69" fmla="*/ 52087 h 199418"/>
                    <a:gd name="connsiteX70" fmla="*/ 132821 w 237738"/>
                    <a:gd name="connsiteY70" fmla="*/ 92268 h 199418"/>
                    <a:gd name="connsiteX71" fmla="*/ 126496 w 237738"/>
                    <a:gd name="connsiteY71" fmla="*/ 132449 h 199418"/>
                    <a:gd name="connsiteX72" fmla="*/ 119799 w 237738"/>
                    <a:gd name="connsiteY72" fmla="*/ 136170 h 199418"/>
                    <a:gd name="connsiteX73" fmla="*/ 119799 w 237738"/>
                    <a:gd name="connsiteY73" fmla="*/ 136170 h 199418"/>
                    <a:gd name="connsiteX74" fmla="*/ 143239 w 237738"/>
                    <a:gd name="connsiteY74" fmla="*/ 123520 h 199418"/>
                    <a:gd name="connsiteX75" fmla="*/ 143239 w 237738"/>
                    <a:gd name="connsiteY75" fmla="*/ 86687 h 199418"/>
                    <a:gd name="connsiteX76" fmla="*/ 143239 w 237738"/>
                    <a:gd name="connsiteY76" fmla="*/ 49855 h 199418"/>
                    <a:gd name="connsiteX77" fmla="*/ 168910 w 237738"/>
                    <a:gd name="connsiteY77" fmla="*/ 36089 h 199418"/>
                    <a:gd name="connsiteX78" fmla="*/ 168910 w 237738"/>
                    <a:gd name="connsiteY78" fmla="*/ 48366 h 199418"/>
                    <a:gd name="connsiteX79" fmla="*/ 150307 w 237738"/>
                    <a:gd name="connsiteY79" fmla="*/ 58412 h 199418"/>
                    <a:gd name="connsiteX80" fmla="*/ 150307 w 237738"/>
                    <a:gd name="connsiteY80" fmla="*/ 74782 h 199418"/>
                    <a:gd name="connsiteX81" fmla="*/ 167794 w 237738"/>
                    <a:gd name="connsiteY81" fmla="*/ 65481 h 199418"/>
                    <a:gd name="connsiteX82" fmla="*/ 167794 w 237738"/>
                    <a:gd name="connsiteY82" fmla="*/ 77758 h 199418"/>
                    <a:gd name="connsiteX83" fmla="*/ 150307 w 237738"/>
                    <a:gd name="connsiteY83" fmla="*/ 87059 h 199418"/>
                    <a:gd name="connsiteX84" fmla="*/ 150307 w 237738"/>
                    <a:gd name="connsiteY84" fmla="*/ 107150 h 199418"/>
                    <a:gd name="connsiteX85" fmla="*/ 169654 w 237738"/>
                    <a:gd name="connsiteY85" fmla="*/ 96733 h 199418"/>
                    <a:gd name="connsiteX86" fmla="*/ 169654 w 237738"/>
                    <a:gd name="connsiteY86" fmla="*/ 109010 h 199418"/>
                    <a:gd name="connsiteX87" fmla="*/ 143239 w 237738"/>
                    <a:gd name="connsiteY87" fmla="*/ 123520 h 199418"/>
                    <a:gd name="connsiteX88" fmla="*/ 143239 w 237738"/>
                    <a:gd name="connsiteY88" fmla="*/ 123520 h 199418"/>
                    <a:gd name="connsiteX89" fmla="*/ 175607 w 237738"/>
                    <a:gd name="connsiteY89" fmla="*/ 106406 h 199418"/>
                    <a:gd name="connsiteX90" fmla="*/ 175607 w 237738"/>
                    <a:gd name="connsiteY90" fmla="*/ 69573 h 199418"/>
                    <a:gd name="connsiteX91" fmla="*/ 175607 w 237738"/>
                    <a:gd name="connsiteY91" fmla="*/ 32740 h 199418"/>
                    <a:gd name="connsiteX92" fmla="*/ 190489 w 237738"/>
                    <a:gd name="connsiteY92" fmla="*/ 24927 h 199418"/>
                    <a:gd name="connsiteX93" fmla="*/ 198674 w 237738"/>
                    <a:gd name="connsiteY93" fmla="*/ 22695 h 199418"/>
                    <a:gd name="connsiteX94" fmla="*/ 202766 w 237738"/>
                    <a:gd name="connsiteY94" fmla="*/ 27532 h 199418"/>
                    <a:gd name="connsiteX95" fmla="*/ 204254 w 237738"/>
                    <a:gd name="connsiteY95" fmla="*/ 38321 h 199418"/>
                    <a:gd name="connsiteX96" fmla="*/ 202022 w 237738"/>
                    <a:gd name="connsiteY96" fmla="*/ 53203 h 199418"/>
                    <a:gd name="connsiteX97" fmla="*/ 195325 w 237738"/>
                    <a:gd name="connsiteY97" fmla="*/ 63620 h 199418"/>
                    <a:gd name="connsiteX98" fmla="*/ 199046 w 237738"/>
                    <a:gd name="connsiteY98" fmla="*/ 67713 h 199418"/>
                    <a:gd name="connsiteX99" fmla="*/ 203138 w 237738"/>
                    <a:gd name="connsiteY99" fmla="*/ 77386 h 199418"/>
                    <a:gd name="connsiteX100" fmla="*/ 207231 w 237738"/>
                    <a:gd name="connsiteY100" fmla="*/ 89664 h 199418"/>
                    <a:gd name="connsiteX101" fmla="*/ 198674 w 237738"/>
                    <a:gd name="connsiteY101" fmla="*/ 94128 h 199418"/>
                    <a:gd name="connsiteX102" fmla="*/ 193465 w 237738"/>
                    <a:gd name="connsiteY102" fmla="*/ 80735 h 199418"/>
                    <a:gd name="connsiteX103" fmla="*/ 189745 w 237738"/>
                    <a:gd name="connsiteY103" fmla="*/ 71806 h 199418"/>
                    <a:gd name="connsiteX104" fmla="*/ 187512 w 237738"/>
                    <a:gd name="connsiteY104" fmla="*/ 69945 h 199418"/>
                    <a:gd name="connsiteX105" fmla="*/ 183792 w 237738"/>
                    <a:gd name="connsiteY105" fmla="*/ 71061 h 199418"/>
                    <a:gd name="connsiteX106" fmla="*/ 182304 w 237738"/>
                    <a:gd name="connsiteY106" fmla="*/ 71806 h 199418"/>
                    <a:gd name="connsiteX107" fmla="*/ 182304 w 237738"/>
                    <a:gd name="connsiteY107" fmla="*/ 102685 h 199418"/>
                    <a:gd name="connsiteX108" fmla="*/ 175607 w 237738"/>
                    <a:gd name="connsiteY108" fmla="*/ 106406 h 199418"/>
                    <a:gd name="connsiteX109" fmla="*/ 175607 w 237738"/>
                    <a:gd name="connsiteY109" fmla="*/ 106406 h 199418"/>
                    <a:gd name="connsiteX110" fmla="*/ 182676 w 237738"/>
                    <a:gd name="connsiteY110" fmla="*/ 60272 h 199418"/>
                    <a:gd name="connsiteX111" fmla="*/ 187884 w 237738"/>
                    <a:gd name="connsiteY111" fmla="*/ 57667 h 199418"/>
                    <a:gd name="connsiteX112" fmla="*/ 194209 w 237738"/>
                    <a:gd name="connsiteY112" fmla="*/ 53575 h 199418"/>
                    <a:gd name="connsiteX113" fmla="*/ 196069 w 237738"/>
                    <a:gd name="connsiteY113" fmla="*/ 49483 h 199418"/>
                    <a:gd name="connsiteX114" fmla="*/ 196814 w 237738"/>
                    <a:gd name="connsiteY114" fmla="*/ 43530 h 199418"/>
                    <a:gd name="connsiteX115" fmla="*/ 195697 w 237738"/>
                    <a:gd name="connsiteY115" fmla="*/ 37949 h 199418"/>
                    <a:gd name="connsiteX116" fmla="*/ 193093 w 237738"/>
                    <a:gd name="connsiteY116" fmla="*/ 36461 h 199418"/>
                    <a:gd name="connsiteX117" fmla="*/ 187884 w 237738"/>
                    <a:gd name="connsiteY117" fmla="*/ 39065 h 199418"/>
                    <a:gd name="connsiteX118" fmla="*/ 182304 w 237738"/>
                    <a:gd name="connsiteY118" fmla="*/ 42042 h 199418"/>
                    <a:gd name="connsiteX119" fmla="*/ 182676 w 237738"/>
                    <a:gd name="connsiteY119" fmla="*/ 60272 h 199418"/>
                    <a:gd name="connsiteX120" fmla="*/ 182676 w 237738"/>
                    <a:gd name="connsiteY120" fmla="*/ 60272 h 199418"/>
                    <a:gd name="connsiteX121" fmla="*/ 218020 w 237738"/>
                    <a:gd name="connsiteY121" fmla="*/ 84083 h 199418"/>
                    <a:gd name="connsiteX122" fmla="*/ 225089 w 237738"/>
                    <a:gd name="connsiteY122" fmla="*/ 80363 h 199418"/>
                    <a:gd name="connsiteX123" fmla="*/ 225089 w 237738"/>
                    <a:gd name="connsiteY123" fmla="*/ 49483 h 199418"/>
                    <a:gd name="connsiteX124" fmla="*/ 237739 w 237738"/>
                    <a:gd name="connsiteY124" fmla="*/ 0 h 199418"/>
                    <a:gd name="connsiteX125" fmla="*/ 229554 w 237738"/>
                    <a:gd name="connsiteY125" fmla="*/ 4093 h 199418"/>
                    <a:gd name="connsiteX126" fmla="*/ 221369 w 237738"/>
                    <a:gd name="connsiteY126" fmla="*/ 37577 h 199418"/>
                    <a:gd name="connsiteX127" fmla="*/ 213184 w 237738"/>
                    <a:gd name="connsiteY127" fmla="*/ 12650 h 199418"/>
                    <a:gd name="connsiteX128" fmla="*/ 204999 w 237738"/>
                    <a:gd name="connsiteY128" fmla="*/ 17114 h 199418"/>
                    <a:gd name="connsiteX129" fmla="*/ 217648 w 237738"/>
                    <a:gd name="connsiteY129" fmla="*/ 52831 h 199418"/>
                    <a:gd name="connsiteX130" fmla="*/ 218020 w 237738"/>
                    <a:gd name="connsiteY130" fmla="*/ 84083 h 1994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</a:cxnLst>
                  <a:rect l="l" t="t" r="r" b="b"/>
                  <a:pathLst>
                    <a:path w="237738" h="199418">
                      <a:moveTo>
                        <a:pt x="0" y="125753"/>
                      </a:moveTo>
                      <a:cubicBezTo>
                        <a:pt x="4092" y="123520"/>
                        <a:pt x="8557" y="121288"/>
                        <a:pt x="12650" y="119055"/>
                      </a:cubicBezTo>
                      <a:cubicBezTo>
                        <a:pt x="15626" y="117567"/>
                        <a:pt x="17858" y="116823"/>
                        <a:pt x="19346" y="116823"/>
                      </a:cubicBezTo>
                      <a:cubicBezTo>
                        <a:pt x="21579" y="116823"/>
                        <a:pt x="23067" y="118312"/>
                        <a:pt x="24555" y="120916"/>
                      </a:cubicBezTo>
                      <a:cubicBezTo>
                        <a:pt x="26043" y="123520"/>
                        <a:pt x="27159" y="126869"/>
                        <a:pt x="27904" y="130961"/>
                      </a:cubicBezTo>
                      <a:cubicBezTo>
                        <a:pt x="28648" y="135426"/>
                        <a:pt x="29020" y="141006"/>
                        <a:pt x="29020" y="147703"/>
                      </a:cubicBezTo>
                      <a:cubicBezTo>
                        <a:pt x="29020" y="153656"/>
                        <a:pt x="28648" y="159237"/>
                        <a:pt x="27904" y="164073"/>
                      </a:cubicBezTo>
                      <a:cubicBezTo>
                        <a:pt x="27159" y="170026"/>
                        <a:pt x="25671" y="174863"/>
                        <a:pt x="24183" y="178955"/>
                      </a:cubicBezTo>
                      <a:cubicBezTo>
                        <a:pt x="23067" y="181932"/>
                        <a:pt x="21207" y="184908"/>
                        <a:pt x="19346" y="187512"/>
                      </a:cubicBezTo>
                      <a:cubicBezTo>
                        <a:pt x="17858" y="189373"/>
                        <a:pt x="15626" y="190861"/>
                        <a:pt x="13022" y="192349"/>
                      </a:cubicBezTo>
                      <a:cubicBezTo>
                        <a:pt x="8557" y="194581"/>
                        <a:pt x="4092" y="196814"/>
                        <a:pt x="0" y="199418"/>
                      </a:cubicBezTo>
                      <a:cubicBezTo>
                        <a:pt x="0" y="187141"/>
                        <a:pt x="0" y="174863"/>
                        <a:pt x="0" y="162585"/>
                      </a:cubicBezTo>
                      <a:cubicBezTo>
                        <a:pt x="0" y="150308"/>
                        <a:pt x="0" y="138030"/>
                        <a:pt x="0" y="125753"/>
                      </a:cubicBezTo>
                      <a:lnTo>
                        <a:pt x="0" y="125753"/>
                      </a:lnTo>
                      <a:close/>
                      <a:moveTo>
                        <a:pt x="7069" y="134310"/>
                      </a:moveTo>
                      <a:cubicBezTo>
                        <a:pt x="7069" y="142495"/>
                        <a:pt x="7069" y="150680"/>
                        <a:pt x="7069" y="158493"/>
                      </a:cubicBezTo>
                      <a:cubicBezTo>
                        <a:pt x="7069" y="166678"/>
                        <a:pt x="7069" y="174863"/>
                        <a:pt x="7069" y="182676"/>
                      </a:cubicBezTo>
                      <a:cubicBezTo>
                        <a:pt x="8929" y="181932"/>
                        <a:pt x="10417" y="180816"/>
                        <a:pt x="12278" y="180072"/>
                      </a:cubicBezTo>
                      <a:cubicBezTo>
                        <a:pt x="14138" y="178955"/>
                        <a:pt x="15626" y="178211"/>
                        <a:pt x="16370" y="177095"/>
                      </a:cubicBezTo>
                      <a:cubicBezTo>
                        <a:pt x="17486" y="175979"/>
                        <a:pt x="18602" y="174491"/>
                        <a:pt x="19346" y="172631"/>
                      </a:cubicBezTo>
                      <a:cubicBezTo>
                        <a:pt x="20090" y="170770"/>
                        <a:pt x="20835" y="168166"/>
                        <a:pt x="21207" y="164445"/>
                      </a:cubicBezTo>
                      <a:cubicBezTo>
                        <a:pt x="21579" y="161097"/>
                        <a:pt x="21951" y="156260"/>
                        <a:pt x="21951" y="150680"/>
                      </a:cubicBezTo>
                      <a:cubicBezTo>
                        <a:pt x="21951" y="145099"/>
                        <a:pt x="21579" y="140634"/>
                        <a:pt x="21207" y="138030"/>
                      </a:cubicBezTo>
                      <a:cubicBezTo>
                        <a:pt x="20835" y="135054"/>
                        <a:pt x="20090" y="133194"/>
                        <a:pt x="19346" y="132077"/>
                      </a:cubicBezTo>
                      <a:cubicBezTo>
                        <a:pt x="18602" y="130961"/>
                        <a:pt x="17486" y="130217"/>
                        <a:pt x="15998" y="130217"/>
                      </a:cubicBezTo>
                      <a:cubicBezTo>
                        <a:pt x="14882" y="130217"/>
                        <a:pt x="13022" y="130961"/>
                        <a:pt x="10417" y="132449"/>
                      </a:cubicBezTo>
                      <a:cubicBezTo>
                        <a:pt x="9301" y="133194"/>
                        <a:pt x="8185" y="133937"/>
                        <a:pt x="7069" y="134310"/>
                      </a:cubicBezTo>
                      <a:lnTo>
                        <a:pt x="7069" y="134310"/>
                      </a:lnTo>
                      <a:close/>
                      <a:moveTo>
                        <a:pt x="35345" y="180816"/>
                      </a:moveTo>
                      <a:cubicBezTo>
                        <a:pt x="35345" y="168538"/>
                        <a:pt x="35345" y="156260"/>
                        <a:pt x="35345" y="143983"/>
                      </a:cubicBezTo>
                      <a:cubicBezTo>
                        <a:pt x="35345" y="131705"/>
                        <a:pt x="35345" y="119428"/>
                        <a:pt x="35345" y="107150"/>
                      </a:cubicBezTo>
                      <a:cubicBezTo>
                        <a:pt x="43902" y="102685"/>
                        <a:pt x="52459" y="98221"/>
                        <a:pt x="61016" y="93756"/>
                      </a:cubicBezTo>
                      <a:cubicBezTo>
                        <a:pt x="61016" y="97849"/>
                        <a:pt x="61016" y="101941"/>
                        <a:pt x="61016" y="106034"/>
                      </a:cubicBezTo>
                      <a:cubicBezTo>
                        <a:pt x="54691" y="109382"/>
                        <a:pt x="48366" y="112731"/>
                        <a:pt x="42413" y="116079"/>
                      </a:cubicBezTo>
                      <a:cubicBezTo>
                        <a:pt x="42413" y="121660"/>
                        <a:pt x="42413" y="126869"/>
                        <a:pt x="42413" y="132449"/>
                      </a:cubicBezTo>
                      <a:cubicBezTo>
                        <a:pt x="48366" y="129473"/>
                        <a:pt x="53947" y="126124"/>
                        <a:pt x="59900" y="123148"/>
                      </a:cubicBezTo>
                      <a:cubicBezTo>
                        <a:pt x="59900" y="127241"/>
                        <a:pt x="59900" y="131333"/>
                        <a:pt x="59900" y="135426"/>
                      </a:cubicBezTo>
                      <a:cubicBezTo>
                        <a:pt x="53947" y="138402"/>
                        <a:pt x="48366" y="141378"/>
                        <a:pt x="42413" y="144727"/>
                      </a:cubicBezTo>
                      <a:cubicBezTo>
                        <a:pt x="42413" y="151424"/>
                        <a:pt x="42413" y="158121"/>
                        <a:pt x="42413" y="164818"/>
                      </a:cubicBezTo>
                      <a:cubicBezTo>
                        <a:pt x="48738" y="161469"/>
                        <a:pt x="55435" y="158121"/>
                        <a:pt x="61760" y="154400"/>
                      </a:cubicBezTo>
                      <a:cubicBezTo>
                        <a:pt x="61760" y="158493"/>
                        <a:pt x="61760" y="162585"/>
                        <a:pt x="61760" y="166678"/>
                      </a:cubicBezTo>
                      <a:cubicBezTo>
                        <a:pt x="52831" y="171514"/>
                        <a:pt x="43902" y="175979"/>
                        <a:pt x="35345" y="180816"/>
                      </a:cubicBezTo>
                      <a:lnTo>
                        <a:pt x="35345" y="180816"/>
                      </a:lnTo>
                      <a:close/>
                      <a:moveTo>
                        <a:pt x="67713" y="163329"/>
                      </a:moveTo>
                      <a:cubicBezTo>
                        <a:pt x="67713" y="151052"/>
                        <a:pt x="67713" y="139146"/>
                        <a:pt x="67713" y="126869"/>
                      </a:cubicBezTo>
                      <a:cubicBezTo>
                        <a:pt x="67713" y="114591"/>
                        <a:pt x="67713" y="102685"/>
                        <a:pt x="67713" y="90408"/>
                      </a:cubicBezTo>
                      <a:cubicBezTo>
                        <a:pt x="69945" y="89292"/>
                        <a:pt x="72549" y="87804"/>
                        <a:pt x="74782" y="86687"/>
                      </a:cubicBezTo>
                      <a:cubicBezTo>
                        <a:pt x="74782" y="96733"/>
                        <a:pt x="74782" y="106778"/>
                        <a:pt x="74782" y="116823"/>
                      </a:cubicBezTo>
                      <a:cubicBezTo>
                        <a:pt x="74782" y="126869"/>
                        <a:pt x="74782" y="136914"/>
                        <a:pt x="74782" y="146959"/>
                      </a:cubicBezTo>
                      <a:cubicBezTo>
                        <a:pt x="80734" y="143983"/>
                        <a:pt x="86315" y="140634"/>
                        <a:pt x="92268" y="137658"/>
                      </a:cubicBezTo>
                      <a:cubicBezTo>
                        <a:pt x="92268" y="141751"/>
                        <a:pt x="92268" y="145843"/>
                        <a:pt x="92268" y="149936"/>
                      </a:cubicBezTo>
                      <a:cubicBezTo>
                        <a:pt x="84083" y="154772"/>
                        <a:pt x="75898" y="159237"/>
                        <a:pt x="67713" y="163329"/>
                      </a:cubicBezTo>
                      <a:lnTo>
                        <a:pt x="67713" y="163329"/>
                      </a:lnTo>
                      <a:close/>
                      <a:moveTo>
                        <a:pt x="97105" y="148075"/>
                      </a:moveTo>
                      <a:cubicBezTo>
                        <a:pt x="97105" y="135798"/>
                        <a:pt x="97105" y="123520"/>
                        <a:pt x="97105" y="111243"/>
                      </a:cubicBezTo>
                      <a:cubicBezTo>
                        <a:pt x="97105" y="98965"/>
                        <a:pt x="97105" y="86687"/>
                        <a:pt x="97105" y="74410"/>
                      </a:cubicBezTo>
                      <a:cubicBezTo>
                        <a:pt x="99337" y="73294"/>
                        <a:pt x="101941" y="71806"/>
                        <a:pt x="104174" y="70689"/>
                      </a:cubicBezTo>
                      <a:cubicBezTo>
                        <a:pt x="104174" y="82967"/>
                        <a:pt x="104174" y="95245"/>
                        <a:pt x="104174" y="107522"/>
                      </a:cubicBezTo>
                      <a:cubicBezTo>
                        <a:pt x="104174" y="119800"/>
                        <a:pt x="104174" y="132077"/>
                        <a:pt x="104174" y="144355"/>
                      </a:cubicBezTo>
                      <a:cubicBezTo>
                        <a:pt x="101569" y="145471"/>
                        <a:pt x="99337" y="146587"/>
                        <a:pt x="97105" y="148075"/>
                      </a:cubicBezTo>
                      <a:lnTo>
                        <a:pt x="97105" y="148075"/>
                      </a:lnTo>
                      <a:close/>
                      <a:moveTo>
                        <a:pt x="119799" y="136170"/>
                      </a:moveTo>
                      <a:cubicBezTo>
                        <a:pt x="117567" y="125008"/>
                        <a:pt x="115707" y="113847"/>
                        <a:pt x="113475" y="102685"/>
                      </a:cubicBezTo>
                      <a:cubicBezTo>
                        <a:pt x="111242" y="91524"/>
                        <a:pt x="109382" y="80363"/>
                        <a:pt x="107150" y="69201"/>
                      </a:cubicBezTo>
                      <a:cubicBezTo>
                        <a:pt x="109754" y="67713"/>
                        <a:pt x="112358" y="66597"/>
                        <a:pt x="114591" y="65108"/>
                      </a:cubicBezTo>
                      <a:cubicBezTo>
                        <a:pt x="116079" y="73294"/>
                        <a:pt x="117567" y="81851"/>
                        <a:pt x="119056" y="90036"/>
                      </a:cubicBezTo>
                      <a:cubicBezTo>
                        <a:pt x="120544" y="98221"/>
                        <a:pt x="122032" y="106778"/>
                        <a:pt x="123520" y="114963"/>
                      </a:cubicBezTo>
                      <a:cubicBezTo>
                        <a:pt x="125008" y="105290"/>
                        <a:pt x="126496" y="95245"/>
                        <a:pt x="127613" y="85571"/>
                      </a:cubicBezTo>
                      <a:cubicBezTo>
                        <a:pt x="129101" y="75898"/>
                        <a:pt x="130589" y="65853"/>
                        <a:pt x="131705" y="56179"/>
                      </a:cubicBezTo>
                      <a:cubicBezTo>
                        <a:pt x="134309" y="54691"/>
                        <a:pt x="136542" y="53575"/>
                        <a:pt x="139146" y="52087"/>
                      </a:cubicBezTo>
                      <a:cubicBezTo>
                        <a:pt x="136914" y="65481"/>
                        <a:pt x="135054" y="78874"/>
                        <a:pt x="132821" y="92268"/>
                      </a:cubicBezTo>
                      <a:cubicBezTo>
                        <a:pt x="130589" y="105662"/>
                        <a:pt x="128729" y="119055"/>
                        <a:pt x="126496" y="132449"/>
                      </a:cubicBezTo>
                      <a:cubicBezTo>
                        <a:pt x="124636" y="133565"/>
                        <a:pt x="122032" y="134682"/>
                        <a:pt x="119799" y="136170"/>
                      </a:cubicBezTo>
                      <a:lnTo>
                        <a:pt x="119799" y="136170"/>
                      </a:lnTo>
                      <a:close/>
                      <a:moveTo>
                        <a:pt x="143239" y="123520"/>
                      </a:moveTo>
                      <a:cubicBezTo>
                        <a:pt x="143239" y="111243"/>
                        <a:pt x="143239" y="98965"/>
                        <a:pt x="143239" y="86687"/>
                      </a:cubicBezTo>
                      <a:cubicBezTo>
                        <a:pt x="143239" y="74410"/>
                        <a:pt x="143239" y="62132"/>
                        <a:pt x="143239" y="49855"/>
                      </a:cubicBezTo>
                      <a:cubicBezTo>
                        <a:pt x="151796" y="45390"/>
                        <a:pt x="160353" y="40925"/>
                        <a:pt x="168910" y="36089"/>
                      </a:cubicBezTo>
                      <a:cubicBezTo>
                        <a:pt x="168910" y="40181"/>
                        <a:pt x="168910" y="44274"/>
                        <a:pt x="168910" y="48366"/>
                      </a:cubicBezTo>
                      <a:cubicBezTo>
                        <a:pt x="162585" y="51715"/>
                        <a:pt x="156260" y="55063"/>
                        <a:pt x="150307" y="58412"/>
                      </a:cubicBezTo>
                      <a:cubicBezTo>
                        <a:pt x="150307" y="63992"/>
                        <a:pt x="150307" y="69201"/>
                        <a:pt x="150307" y="74782"/>
                      </a:cubicBezTo>
                      <a:cubicBezTo>
                        <a:pt x="156260" y="71806"/>
                        <a:pt x="161841" y="68829"/>
                        <a:pt x="167794" y="65481"/>
                      </a:cubicBezTo>
                      <a:cubicBezTo>
                        <a:pt x="167794" y="69573"/>
                        <a:pt x="167794" y="73666"/>
                        <a:pt x="167794" y="77758"/>
                      </a:cubicBezTo>
                      <a:cubicBezTo>
                        <a:pt x="161841" y="80735"/>
                        <a:pt x="156260" y="84083"/>
                        <a:pt x="150307" y="87059"/>
                      </a:cubicBezTo>
                      <a:cubicBezTo>
                        <a:pt x="150307" y="93756"/>
                        <a:pt x="150307" y="100453"/>
                        <a:pt x="150307" y="107150"/>
                      </a:cubicBezTo>
                      <a:cubicBezTo>
                        <a:pt x="156632" y="103802"/>
                        <a:pt x="163329" y="100453"/>
                        <a:pt x="169654" y="96733"/>
                      </a:cubicBezTo>
                      <a:cubicBezTo>
                        <a:pt x="169654" y="100825"/>
                        <a:pt x="169654" y="104918"/>
                        <a:pt x="169654" y="109010"/>
                      </a:cubicBezTo>
                      <a:cubicBezTo>
                        <a:pt x="160725" y="114219"/>
                        <a:pt x="152168" y="119055"/>
                        <a:pt x="143239" y="123520"/>
                      </a:cubicBezTo>
                      <a:lnTo>
                        <a:pt x="143239" y="123520"/>
                      </a:lnTo>
                      <a:close/>
                      <a:moveTo>
                        <a:pt x="175607" y="106406"/>
                      </a:moveTo>
                      <a:cubicBezTo>
                        <a:pt x="175607" y="94128"/>
                        <a:pt x="175607" y="81851"/>
                        <a:pt x="175607" y="69573"/>
                      </a:cubicBezTo>
                      <a:cubicBezTo>
                        <a:pt x="175607" y="57296"/>
                        <a:pt x="175607" y="45018"/>
                        <a:pt x="175607" y="32740"/>
                      </a:cubicBezTo>
                      <a:cubicBezTo>
                        <a:pt x="180444" y="30136"/>
                        <a:pt x="185280" y="27532"/>
                        <a:pt x="190489" y="24927"/>
                      </a:cubicBezTo>
                      <a:cubicBezTo>
                        <a:pt x="194209" y="23067"/>
                        <a:pt x="196814" y="22323"/>
                        <a:pt x="198674" y="22695"/>
                      </a:cubicBezTo>
                      <a:cubicBezTo>
                        <a:pt x="200534" y="23067"/>
                        <a:pt x="201650" y="24555"/>
                        <a:pt x="202766" y="27532"/>
                      </a:cubicBezTo>
                      <a:cubicBezTo>
                        <a:pt x="203883" y="30508"/>
                        <a:pt x="204254" y="33857"/>
                        <a:pt x="204254" y="38321"/>
                      </a:cubicBezTo>
                      <a:cubicBezTo>
                        <a:pt x="204254" y="43902"/>
                        <a:pt x="203510" y="48738"/>
                        <a:pt x="202022" y="53203"/>
                      </a:cubicBezTo>
                      <a:cubicBezTo>
                        <a:pt x="200534" y="57667"/>
                        <a:pt x="198302" y="61016"/>
                        <a:pt x="195325" y="63620"/>
                      </a:cubicBezTo>
                      <a:cubicBezTo>
                        <a:pt x="196814" y="64737"/>
                        <a:pt x="197930" y="65853"/>
                        <a:pt x="199046" y="67713"/>
                      </a:cubicBezTo>
                      <a:cubicBezTo>
                        <a:pt x="200162" y="69573"/>
                        <a:pt x="201278" y="72549"/>
                        <a:pt x="203138" y="77386"/>
                      </a:cubicBezTo>
                      <a:cubicBezTo>
                        <a:pt x="204627" y="81479"/>
                        <a:pt x="206115" y="85571"/>
                        <a:pt x="207231" y="89664"/>
                      </a:cubicBezTo>
                      <a:cubicBezTo>
                        <a:pt x="204254" y="91152"/>
                        <a:pt x="201650" y="92640"/>
                        <a:pt x="198674" y="94128"/>
                      </a:cubicBezTo>
                      <a:cubicBezTo>
                        <a:pt x="196814" y="89664"/>
                        <a:pt x="195325" y="85199"/>
                        <a:pt x="193465" y="80735"/>
                      </a:cubicBezTo>
                      <a:cubicBezTo>
                        <a:pt x="191605" y="75898"/>
                        <a:pt x="190489" y="72922"/>
                        <a:pt x="189745" y="71806"/>
                      </a:cubicBezTo>
                      <a:cubicBezTo>
                        <a:pt x="189001" y="70689"/>
                        <a:pt x="188256" y="69945"/>
                        <a:pt x="187512" y="69945"/>
                      </a:cubicBezTo>
                      <a:cubicBezTo>
                        <a:pt x="186768" y="69573"/>
                        <a:pt x="185652" y="69945"/>
                        <a:pt x="183792" y="71061"/>
                      </a:cubicBezTo>
                      <a:cubicBezTo>
                        <a:pt x="183420" y="71433"/>
                        <a:pt x="182676" y="71433"/>
                        <a:pt x="182304" y="71806"/>
                      </a:cubicBezTo>
                      <a:cubicBezTo>
                        <a:pt x="182304" y="82223"/>
                        <a:pt x="182304" y="92268"/>
                        <a:pt x="182304" y="102685"/>
                      </a:cubicBezTo>
                      <a:cubicBezTo>
                        <a:pt x="180444" y="104174"/>
                        <a:pt x="177839" y="105290"/>
                        <a:pt x="175607" y="106406"/>
                      </a:cubicBezTo>
                      <a:lnTo>
                        <a:pt x="175607" y="106406"/>
                      </a:lnTo>
                      <a:close/>
                      <a:moveTo>
                        <a:pt x="182676" y="60272"/>
                      </a:moveTo>
                      <a:cubicBezTo>
                        <a:pt x="184536" y="59528"/>
                        <a:pt x="186024" y="58412"/>
                        <a:pt x="187884" y="57667"/>
                      </a:cubicBezTo>
                      <a:cubicBezTo>
                        <a:pt x="191233" y="55807"/>
                        <a:pt x="193465" y="54319"/>
                        <a:pt x="194209" y="53575"/>
                      </a:cubicBezTo>
                      <a:cubicBezTo>
                        <a:pt x="194953" y="52459"/>
                        <a:pt x="195697" y="50971"/>
                        <a:pt x="196069" y="49483"/>
                      </a:cubicBezTo>
                      <a:cubicBezTo>
                        <a:pt x="196442" y="47622"/>
                        <a:pt x="196814" y="45762"/>
                        <a:pt x="196814" y="43530"/>
                      </a:cubicBezTo>
                      <a:cubicBezTo>
                        <a:pt x="196814" y="40925"/>
                        <a:pt x="196442" y="39065"/>
                        <a:pt x="195697" y="37949"/>
                      </a:cubicBezTo>
                      <a:cubicBezTo>
                        <a:pt x="194953" y="36833"/>
                        <a:pt x="194209" y="36089"/>
                        <a:pt x="193093" y="36461"/>
                      </a:cubicBezTo>
                      <a:cubicBezTo>
                        <a:pt x="192721" y="36461"/>
                        <a:pt x="190861" y="37205"/>
                        <a:pt x="187884" y="39065"/>
                      </a:cubicBezTo>
                      <a:cubicBezTo>
                        <a:pt x="186024" y="40181"/>
                        <a:pt x="184164" y="40925"/>
                        <a:pt x="182304" y="42042"/>
                      </a:cubicBezTo>
                      <a:cubicBezTo>
                        <a:pt x="182676" y="47994"/>
                        <a:pt x="182676" y="54319"/>
                        <a:pt x="182676" y="60272"/>
                      </a:cubicBezTo>
                      <a:lnTo>
                        <a:pt x="182676" y="60272"/>
                      </a:lnTo>
                      <a:close/>
                      <a:moveTo>
                        <a:pt x="218020" y="84083"/>
                      </a:moveTo>
                      <a:cubicBezTo>
                        <a:pt x="220253" y="82967"/>
                        <a:pt x="222857" y="81479"/>
                        <a:pt x="225089" y="80363"/>
                      </a:cubicBezTo>
                      <a:cubicBezTo>
                        <a:pt x="225089" y="69945"/>
                        <a:pt x="225089" y="59900"/>
                        <a:pt x="225089" y="49483"/>
                      </a:cubicBezTo>
                      <a:cubicBezTo>
                        <a:pt x="229182" y="33112"/>
                        <a:pt x="233646" y="16370"/>
                        <a:pt x="237739" y="0"/>
                      </a:cubicBezTo>
                      <a:cubicBezTo>
                        <a:pt x="235134" y="1488"/>
                        <a:pt x="232158" y="2977"/>
                        <a:pt x="229554" y="4093"/>
                      </a:cubicBezTo>
                      <a:cubicBezTo>
                        <a:pt x="226950" y="15254"/>
                        <a:pt x="224345" y="26416"/>
                        <a:pt x="221369" y="37577"/>
                      </a:cubicBezTo>
                      <a:cubicBezTo>
                        <a:pt x="218764" y="29392"/>
                        <a:pt x="215788" y="21207"/>
                        <a:pt x="213184" y="12650"/>
                      </a:cubicBezTo>
                      <a:cubicBezTo>
                        <a:pt x="210579" y="14138"/>
                        <a:pt x="207603" y="15626"/>
                        <a:pt x="204999" y="17114"/>
                      </a:cubicBezTo>
                      <a:cubicBezTo>
                        <a:pt x="209091" y="29020"/>
                        <a:pt x="213556" y="40925"/>
                        <a:pt x="217648" y="52831"/>
                      </a:cubicBezTo>
                      <a:cubicBezTo>
                        <a:pt x="218020" y="63620"/>
                        <a:pt x="218020" y="73666"/>
                        <a:pt x="218020" y="84083"/>
                      </a:cubicBezTo>
                      <a:close/>
                    </a:path>
                  </a:pathLst>
                </a:custGeom>
                <a:solidFill>
                  <a:srgbClr val="A33321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907" name="Freeform: Shape 2906">
                  <a:extLst>
                    <a:ext uri="{FF2B5EF4-FFF2-40B4-BE49-F238E27FC236}">
                      <a16:creationId xmlns:a16="http://schemas.microsoft.com/office/drawing/2014/main" id="{2E421A52-A7F1-4ED9-A745-12F9983041E2}"/>
                    </a:ext>
                  </a:extLst>
                </p:cNvPr>
                <p:cNvSpPr/>
                <p:nvPr/>
              </p:nvSpPr>
              <p:spPr>
                <a:xfrm>
                  <a:off x="6511578" y="4055157"/>
                  <a:ext cx="78502" cy="173002"/>
                </a:xfrm>
                <a:custGeom>
                  <a:avLst/>
                  <a:gdLst>
                    <a:gd name="connsiteX0" fmla="*/ 21207 w 78502"/>
                    <a:gd name="connsiteY0" fmla="*/ 30136 h 173002"/>
                    <a:gd name="connsiteX1" fmla="*/ 62132 w 78502"/>
                    <a:gd name="connsiteY1" fmla="*/ 5581 h 173002"/>
                    <a:gd name="connsiteX2" fmla="*/ 78502 w 78502"/>
                    <a:gd name="connsiteY2" fmla="*/ 0 h 173002"/>
                    <a:gd name="connsiteX3" fmla="*/ 62132 w 78502"/>
                    <a:gd name="connsiteY3" fmla="*/ 11534 h 173002"/>
                    <a:gd name="connsiteX4" fmla="*/ 21207 w 78502"/>
                    <a:gd name="connsiteY4" fmla="*/ 30136 h 173002"/>
                    <a:gd name="connsiteX5" fmla="*/ 21207 w 78502"/>
                    <a:gd name="connsiteY5" fmla="*/ 30136 h 173002"/>
                    <a:gd name="connsiteX6" fmla="*/ 26043 w 78502"/>
                    <a:gd name="connsiteY6" fmla="*/ 154028 h 173002"/>
                    <a:gd name="connsiteX7" fmla="*/ 62504 w 78502"/>
                    <a:gd name="connsiteY7" fmla="*/ 131705 h 173002"/>
                    <a:gd name="connsiteX8" fmla="*/ 66597 w 78502"/>
                    <a:gd name="connsiteY8" fmla="*/ 132821 h 173002"/>
                    <a:gd name="connsiteX9" fmla="*/ 62504 w 78502"/>
                    <a:gd name="connsiteY9" fmla="*/ 137658 h 173002"/>
                    <a:gd name="connsiteX10" fmla="*/ 26043 w 78502"/>
                    <a:gd name="connsiteY10" fmla="*/ 154028 h 173002"/>
                    <a:gd name="connsiteX11" fmla="*/ 26043 w 78502"/>
                    <a:gd name="connsiteY11" fmla="*/ 154028 h 173002"/>
                    <a:gd name="connsiteX12" fmla="*/ 13766 w 78502"/>
                    <a:gd name="connsiteY12" fmla="*/ 85199 h 173002"/>
                    <a:gd name="connsiteX13" fmla="*/ 61760 w 78502"/>
                    <a:gd name="connsiteY13" fmla="*/ 56923 h 173002"/>
                    <a:gd name="connsiteX14" fmla="*/ 66969 w 78502"/>
                    <a:gd name="connsiteY14" fmla="*/ 57296 h 173002"/>
                    <a:gd name="connsiteX15" fmla="*/ 61760 w 78502"/>
                    <a:gd name="connsiteY15" fmla="*/ 62876 h 173002"/>
                    <a:gd name="connsiteX16" fmla="*/ 13766 w 78502"/>
                    <a:gd name="connsiteY16" fmla="*/ 85199 h 173002"/>
                    <a:gd name="connsiteX17" fmla="*/ 13766 w 78502"/>
                    <a:gd name="connsiteY17" fmla="*/ 85199 h 173002"/>
                    <a:gd name="connsiteX18" fmla="*/ 26043 w 78502"/>
                    <a:gd name="connsiteY18" fmla="*/ 135798 h 173002"/>
                    <a:gd name="connsiteX19" fmla="*/ 62504 w 78502"/>
                    <a:gd name="connsiteY19" fmla="*/ 119800 h 173002"/>
                    <a:gd name="connsiteX20" fmla="*/ 66597 w 78502"/>
                    <a:gd name="connsiteY20" fmla="*/ 114963 h 173002"/>
                    <a:gd name="connsiteX21" fmla="*/ 62504 w 78502"/>
                    <a:gd name="connsiteY21" fmla="*/ 113847 h 173002"/>
                    <a:gd name="connsiteX22" fmla="*/ 26043 w 78502"/>
                    <a:gd name="connsiteY22" fmla="*/ 135798 h 173002"/>
                    <a:gd name="connsiteX23" fmla="*/ 26043 w 78502"/>
                    <a:gd name="connsiteY23" fmla="*/ 135798 h 173002"/>
                    <a:gd name="connsiteX24" fmla="*/ 20090 w 78502"/>
                    <a:gd name="connsiteY24" fmla="*/ 63620 h 173002"/>
                    <a:gd name="connsiteX25" fmla="*/ 62132 w 78502"/>
                    <a:gd name="connsiteY25" fmla="*/ 44274 h 173002"/>
                    <a:gd name="connsiteX26" fmla="*/ 66597 w 78502"/>
                    <a:gd name="connsiteY26" fmla="*/ 39065 h 173002"/>
                    <a:gd name="connsiteX27" fmla="*/ 62132 w 78502"/>
                    <a:gd name="connsiteY27" fmla="*/ 38321 h 173002"/>
                    <a:gd name="connsiteX28" fmla="*/ 20090 w 78502"/>
                    <a:gd name="connsiteY28" fmla="*/ 63620 h 173002"/>
                    <a:gd name="connsiteX29" fmla="*/ 20090 w 78502"/>
                    <a:gd name="connsiteY29" fmla="*/ 63620 h 173002"/>
                    <a:gd name="connsiteX30" fmla="*/ 26043 w 78502"/>
                    <a:gd name="connsiteY30" fmla="*/ 117195 h 173002"/>
                    <a:gd name="connsiteX31" fmla="*/ 62504 w 78502"/>
                    <a:gd name="connsiteY31" fmla="*/ 94872 h 173002"/>
                    <a:gd name="connsiteX32" fmla="*/ 66597 w 78502"/>
                    <a:gd name="connsiteY32" fmla="*/ 95988 h 173002"/>
                    <a:gd name="connsiteX33" fmla="*/ 62504 w 78502"/>
                    <a:gd name="connsiteY33" fmla="*/ 100825 h 173002"/>
                    <a:gd name="connsiteX34" fmla="*/ 26043 w 78502"/>
                    <a:gd name="connsiteY34" fmla="*/ 117195 h 173002"/>
                    <a:gd name="connsiteX35" fmla="*/ 26043 w 78502"/>
                    <a:gd name="connsiteY35" fmla="*/ 117195 h 173002"/>
                    <a:gd name="connsiteX36" fmla="*/ 11533 w 78502"/>
                    <a:gd name="connsiteY36" fmla="*/ 49482 h 173002"/>
                    <a:gd name="connsiteX37" fmla="*/ 61388 w 78502"/>
                    <a:gd name="connsiteY37" fmla="*/ 26043 h 173002"/>
                    <a:gd name="connsiteX38" fmla="*/ 66969 w 78502"/>
                    <a:gd name="connsiteY38" fmla="*/ 20463 h 173002"/>
                    <a:gd name="connsiteX39" fmla="*/ 61388 w 78502"/>
                    <a:gd name="connsiteY39" fmla="*/ 20091 h 173002"/>
                    <a:gd name="connsiteX40" fmla="*/ 11533 w 78502"/>
                    <a:gd name="connsiteY40" fmla="*/ 49482 h 173002"/>
                    <a:gd name="connsiteX41" fmla="*/ 11533 w 78502"/>
                    <a:gd name="connsiteY41" fmla="*/ 49482 h 173002"/>
                    <a:gd name="connsiteX42" fmla="*/ 20835 w 78502"/>
                    <a:gd name="connsiteY42" fmla="*/ 173003 h 173002"/>
                    <a:gd name="connsiteX43" fmla="*/ 61760 w 78502"/>
                    <a:gd name="connsiteY43" fmla="*/ 154400 h 173002"/>
                    <a:gd name="connsiteX44" fmla="*/ 68829 w 78502"/>
                    <a:gd name="connsiteY44" fmla="*/ 150680 h 173002"/>
                    <a:gd name="connsiteX45" fmla="*/ 61760 w 78502"/>
                    <a:gd name="connsiteY45" fmla="*/ 148447 h 173002"/>
                    <a:gd name="connsiteX46" fmla="*/ 20835 w 78502"/>
                    <a:gd name="connsiteY46" fmla="*/ 173003 h 173002"/>
                    <a:gd name="connsiteX47" fmla="*/ 20835 w 78502"/>
                    <a:gd name="connsiteY47" fmla="*/ 173003 h 173002"/>
                    <a:gd name="connsiteX48" fmla="*/ 0 w 78502"/>
                    <a:gd name="connsiteY48" fmla="*/ 108638 h 173002"/>
                    <a:gd name="connsiteX49" fmla="*/ 59156 w 78502"/>
                    <a:gd name="connsiteY49" fmla="*/ 80363 h 173002"/>
                    <a:gd name="connsiteX50" fmla="*/ 69201 w 78502"/>
                    <a:gd name="connsiteY50" fmla="*/ 75154 h 173002"/>
                    <a:gd name="connsiteX51" fmla="*/ 59156 w 78502"/>
                    <a:gd name="connsiteY51" fmla="*/ 74410 h 173002"/>
                    <a:gd name="connsiteX52" fmla="*/ 0 w 78502"/>
                    <a:gd name="connsiteY52" fmla="*/ 108638 h 1730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</a:cxnLst>
                  <a:rect l="l" t="t" r="r" b="b"/>
                  <a:pathLst>
                    <a:path w="78502" h="173002">
                      <a:moveTo>
                        <a:pt x="21207" y="30136"/>
                      </a:moveTo>
                      <a:cubicBezTo>
                        <a:pt x="34972" y="21951"/>
                        <a:pt x="48738" y="13766"/>
                        <a:pt x="62132" y="5581"/>
                      </a:cubicBezTo>
                      <a:cubicBezTo>
                        <a:pt x="67713" y="3720"/>
                        <a:pt x="72921" y="1860"/>
                        <a:pt x="78502" y="0"/>
                      </a:cubicBezTo>
                      <a:cubicBezTo>
                        <a:pt x="72921" y="3720"/>
                        <a:pt x="67713" y="7813"/>
                        <a:pt x="62132" y="11534"/>
                      </a:cubicBezTo>
                      <a:cubicBezTo>
                        <a:pt x="48738" y="17486"/>
                        <a:pt x="34972" y="23811"/>
                        <a:pt x="21207" y="30136"/>
                      </a:cubicBezTo>
                      <a:lnTo>
                        <a:pt x="21207" y="30136"/>
                      </a:lnTo>
                      <a:close/>
                      <a:moveTo>
                        <a:pt x="26043" y="154028"/>
                      </a:moveTo>
                      <a:cubicBezTo>
                        <a:pt x="38321" y="146587"/>
                        <a:pt x="50227" y="139146"/>
                        <a:pt x="62504" y="131705"/>
                      </a:cubicBezTo>
                      <a:cubicBezTo>
                        <a:pt x="63992" y="132077"/>
                        <a:pt x="65108" y="132449"/>
                        <a:pt x="66597" y="132821"/>
                      </a:cubicBezTo>
                      <a:cubicBezTo>
                        <a:pt x="65108" y="134310"/>
                        <a:pt x="63992" y="136170"/>
                        <a:pt x="62504" y="137658"/>
                      </a:cubicBezTo>
                      <a:cubicBezTo>
                        <a:pt x="50227" y="143239"/>
                        <a:pt x="37949" y="148447"/>
                        <a:pt x="26043" y="154028"/>
                      </a:cubicBezTo>
                      <a:lnTo>
                        <a:pt x="26043" y="154028"/>
                      </a:lnTo>
                      <a:close/>
                      <a:moveTo>
                        <a:pt x="13766" y="85199"/>
                      </a:moveTo>
                      <a:cubicBezTo>
                        <a:pt x="29764" y="75898"/>
                        <a:pt x="45762" y="66225"/>
                        <a:pt x="61760" y="56923"/>
                      </a:cubicBezTo>
                      <a:cubicBezTo>
                        <a:pt x="63620" y="56923"/>
                        <a:pt x="65108" y="57296"/>
                        <a:pt x="66969" y="57296"/>
                      </a:cubicBezTo>
                      <a:cubicBezTo>
                        <a:pt x="65108" y="59156"/>
                        <a:pt x="63620" y="61016"/>
                        <a:pt x="61760" y="62876"/>
                      </a:cubicBezTo>
                      <a:cubicBezTo>
                        <a:pt x="45762" y="70317"/>
                        <a:pt x="29764" y="77758"/>
                        <a:pt x="13766" y="85199"/>
                      </a:cubicBezTo>
                      <a:lnTo>
                        <a:pt x="13766" y="85199"/>
                      </a:lnTo>
                      <a:close/>
                      <a:moveTo>
                        <a:pt x="26043" y="135798"/>
                      </a:moveTo>
                      <a:cubicBezTo>
                        <a:pt x="38321" y="130589"/>
                        <a:pt x="50227" y="125008"/>
                        <a:pt x="62504" y="119800"/>
                      </a:cubicBezTo>
                      <a:cubicBezTo>
                        <a:pt x="63992" y="118311"/>
                        <a:pt x="65108" y="116451"/>
                        <a:pt x="66597" y="114963"/>
                      </a:cubicBezTo>
                      <a:cubicBezTo>
                        <a:pt x="65108" y="114591"/>
                        <a:pt x="63992" y="114219"/>
                        <a:pt x="62504" y="113847"/>
                      </a:cubicBezTo>
                      <a:cubicBezTo>
                        <a:pt x="50227" y="120916"/>
                        <a:pt x="37949" y="128357"/>
                        <a:pt x="26043" y="135798"/>
                      </a:cubicBezTo>
                      <a:lnTo>
                        <a:pt x="26043" y="135798"/>
                      </a:lnTo>
                      <a:close/>
                      <a:moveTo>
                        <a:pt x="20090" y="63620"/>
                      </a:moveTo>
                      <a:cubicBezTo>
                        <a:pt x="34229" y="57296"/>
                        <a:pt x="47994" y="50971"/>
                        <a:pt x="62132" y="44274"/>
                      </a:cubicBezTo>
                      <a:cubicBezTo>
                        <a:pt x="63620" y="42414"/>
                        <a:pt x="65108" y="40553"/>
                        <a:pt x="66597" y="39065"/>
                      </a:cubicBezTo>
                      <a:cubicBezTo>
                        <a:pt x="65108" y="38693"/>
                        <a:pt x="63620" y="38693"/>
                        <a:pt x="62132" y="38321"/>
                      </a:cubicBezTo>
                      <a:cubicBezTo>
                        <a:pt x="47994" y="46878"/>
                        <a:pt x="34229" y="55435"/>
                        <a:pt x="20090" y="63620"/>
                      </a:cubicBezTo>
                      <a:lnTo>
                        <a:pt x="20090" y="63620"/>
                      </a:lnTo>
                      <a:close/>
                      <a:moveTo>
                        <a:pt x="26043" y="117195"/>
                      </a:moveTo>
                      <a:cubicBezTo>
                        <a:pt x="38321" y="109754"/>
                        <a:pt x="50227" y="102313"/>
                        <a:pt x="62504" y="94872"/>
                      </a:cubicBezTo>
                      <a:cubicBezTo>
                        <a:pt x="63992" y="95245"/>
                        <a:pt x="65108" y="95616"/>
                        <a:pt x="66597" y="95988"/>
                      </a:cubicBezTo>
                      <a:cubicBezTo>
                        <a:pt x="65108" y="97477"/>
                        <a:pt x="63992" y="99337"/>
                        <a:pt x="62504" y="100825"/>
                      </a:cubicBezTo>
                      <a:cubicBezTo>
                        <a:pt x="50227" y="106406"/>
                        <a:pt x="37949" y="111987"/>
                        <a:pt x="26043" y="117195"/>
                      </a:cubicBezTo>
                      <a:lnTo>
                        <a:pt x="26043" y="117195"/>
                      </a:lnTo>
                      <a:close/>
                      <a:moveTo>
                        <a:pt x="11533" y="49482"/>
                      </a:moveTo>
                      <a:cubicBezTo>
                        <a:pt x="28276" y="41669"/>
                        <a:pt x="44646" y="33857"/>
                        <a:pt x="61388" y="26043"/>
                      </a:cubicBezTo>
                      <a:cubicBezTo>
                        <a:pt x="63248" y="24183"/>
                        <a:pt x="65108" y="22323"/>
                        <a:pt x="66969" y="20463"/>
                      </a:cubicBezTo>
                      <a:cubicBezTo>
                        <a:pt x="65108" y="20463"/>
                        <a:pt x="63248" y="20091"/>
                        <a:pt x="61388" y="20091"/>
                      </a:cubicBezTo>
                      <a:cubicBezTo>
                        <a:pt x="44646" y="30136"/>
                        <a:pt x="28276" y="39809"/>
                        <a:pt x="11533" y="49482"/>
                      </a:cubicBezTo>
                      <a:lnTo>
                        <a:pt x="11533" y="49482"/>
                      </a:lnTo>
                      <a:close/>
                      <a:moveTo>
                        <a:pt x="20835" y="173003"/>
                      </a:moveTo>
                      <a:cubicBezTo>
                        <a:pt x="34600" y="166678"/>
                        <a:pt x="48366" y="160725"/>
                        <a:pt x="61760" y="154400"/>
                      </a:cubicBezTo>
                      <a:cubicBezTo>
                        <a:pt x="63992" y="153284"/>
                        <a:pt x="66597" y="151796"/>
                        <a:pt x="68829" y="150680"/>
                      </a:cubicBezTo>
                      <a:cubicBezTo>
                        <a:pt x="66597" y="149935"/>
                        <a:pt x="63992" y="149192"/>
                        <a:pt x="61760" y="148447"/>
                      </a:cubicBezTo>
                      <a:cubicBezTo>
                        <a:pt x="47994" y="156633"/>
                        <a:pt x="34229" y="164817"/>
                        <a:pt x="20835" y="173003"/>
                      </a:cubicBezTo>
                      <a:lnTo>
                        <a:pt x="20835" y="173003"/>
                      </a:lnTo>
                      <a:close/>
                      <a:moveTo>
                        <a:pt x="0" y="108638"/>
                      </a:moveTo>
                      <a:cubicBezTo>
                        <a:pt x="19719" y="99337"/>
                        <a:pt x="39437" y="90036"/>
                        <a:pt x="59156" y="80363"/>
                      </a:cubicBezTo>
                      <a:cubicBezTo>
                        <a:pt x="62504" y="78502"/>
                        <a:pt x="65853" y="76642"/>
                        <a:pt x="69201" y="75154"/>
                      </a:cubicBezTo>
                      <a:cubicBezTo>
                        <a:pt x="65853" y="74782"/>
                        <a:pt x="62504" y="74782"/>
                        <a:pt x="59156" y="74410"/>
                      </a:cubicBezTo>
                      <a:cubicBezTo>
                        <a:pt x="39437" y="85943"/>
                        <a:pt x="19719" y="97477"/>
                        <a:pt x="0" y="108638"/>
                      </a:cubicBezTo>
                      <a:close/>
                    </a:path>
                  </a:pathLst>
                </a:custGeom>
                <a:solidFill>
                  <a:srgbClr val="A33321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  <p:grpSp>
          <p:nvGrpSpPr>
            <p:cNvPr id="2908" name="Graphic 2528">
              <a:extLst>
                <a:ext uri="{FF2B5EF4-FFF2-40B4-BE49-F238E27FC236}">
                  <a16:creationId xmlns:a16="http://schemas.microsoft.com/office/drawing/2014/main" id="{5A784606-D592-49E0-BD87-938DA34B5710}"/>
                </a:ext>
              </a:extLst>
            </p:cNvPr>
            <p:cNvGrpSpPr/>
            <p:nvPr/>
          </p:nvGrpSpPr>
          <p:grpSpPr>
            <a:xfrm>
              <a:off x="5228383" y="1944527"/>
              <a:ext cx="1328212" cy="1065174"/>
              <a:chOff x="5228383" y="1944527"/>
              <a:chExt cx="1328212" cy="1065174"/>
            </a:xfrm>
            <a:solidFill>
              <a:schemeClr val="accent1"/>
            </a:solidFill>
          </p:grpSpPr>
          <p:sp>
            <p:nvSpPr>
              <p:cNvPr id="2909" name="Freeform: Shape 2908">
                <a:extLst>
                  <a:ext uri="{FF2B5EF4-FFF2-40B4-BE49-F238E27FC236}">
                    <a16:creationId xmlns:a16="http://schemas.microsoft.com/office/drawing/2014/main" id="{74621A83-5148-4842-B50B-D593AD259400}"/>
                  </a:ext>
                </a:extLst>
              </p:cNvPr>
              <p:cNvSpPr/>
              <p:nvPr/>
            </p:nvSpPr>
            <p:spPr>
              <a:xfrm>
                <a:off x="5455704" y="1951967"/>
                <a:ext cx="603462" cy="651456"/>
              </a:xfrm>
              <a:custGeom>
                <a:avLst/>
                <a:gdLst>
                  <a:gd name="connsiteX0" fmla="*/ 0 w 603462"/>
                  <a:gd name="connsiteY0" fmla="*/ 651457 h 651456"/>
                  <a:gd name="connsiteX1" fmla="*/ 0 w 603462"/>
                  <a:gd name="connsiteY1" fmla="*/ 341540 h 651456"/>
                  <a:gd name="connsiteX2" fmla="*/ 603463 w 603462"/>
                  <a:gd name="connsiteY2" fmla="*/ 0 h 651456"/>
                  <a:gd name="connsiteX3" fmla="*/ 603463 w 603462"/>
                  <a:gd name="connsiteY3" fmla="*/ 309916 h 651456"/>
                  <a:gd name="connsiteX4" fmla="*/ 487383 w 603462"/>
                  <a:gd name="connsiteY4" fmla="*/ 375769 h 651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03462" h="651456">
                    <a:moveTo>
                      <a:pt x="0" y="651457"/>
                    </a:moveTo>
                    <a:lnTo>
                      <a:pt x="0" y="341540"/>
                    </a:lnTo>
                    <a:lnTo>
                      <a:pt x="603463" y="0"/>
                    </a:lnTo>
                    <a:lnTo>
                      <a:pt x="603463" y="309916"/>
                    </a:lnTo>
                    <a:lnTo>
                      <a:pt x="487383" y="375769"/>
                    </a:lnTo>
                    <a:close/>
                  </a:path>
                </a:pathLst>
              </a:custGeom>
              <a:solidFill>
                <a:srgbClr val="571D0A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910" name="Freeform: Shape 2909">
                <a:extLst>
                  <a:ext uri="{FF2B5EF4-FFF2-40B4-BE49-F238E27FC236}">
                    <a16:creationId xmlns:a16="http://schemas.microsoft.com/office/drawing/2014/main" id="{3D394953-8C0D-4F8D-8E5B-F2C331BF2528}"/>
                  </a:ext>
                </a:extLst>
              </p:cNvPr>
              <p:cNvSpPr/>
              <p:nvPr/>
            </p:nvSpPr>
            <p:spPr>
              <a:xfrm>
                <a:off x="5228383" y="2414052"/>
                <a:ext cx="496312" cy="283872"/>
              </a:xfrm>
              <a:custGeom>
                <a:avLst/>
                <a:gdLst>
                  <a:gd name="connsiteX0" fmla="*/ 251133 w 496312"/>
                  <a:gd name="connsiteY0" fmla="*/ 0 h 283872"/>
                  <a:gd name="connsiteX1" fmla="*/ 0 w 496312"/>
                  <a:gd name="connsiteY1" fmla="*/ 6697 h 283872"/>
                  <a:gd name="connsiteX2" fmla="*/ 496313 w 496312"/>
                  <a:gd name="connsiteY2" fmla="*/ 283873 h 2838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96312" h="283872">
                    <a:moveTo>
                      <a:pt x="251133" y="0"/>
                    </a:moveTo>
                    <a:lnTo>
                      <a:pt x="0" y="6697"/>
                    </a:lnTo>
                    <a:lnTo>
                      <a:pt x="496313" y="283873"/>
                    </a:lnTo>
                    <a:close/>
                  </a:path>
                </a:pathLst>
              </a:custGeom>
              <a:solidFill>
                <a:schemeClr val="accent2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911" name="Freeform: Shape 2910">
                <a:extLst>
                  <a:ext uri="{FF2B5EF4-FFF2-40B4-BE49-F238E27FC236}">
                    <a16:creationId xmlns:a16="http://schemas.microsoft.com/office/drawing/2014/main" id="{16C8B2F5-2D30-4186-B133-4F736B19C0F2}"/>
                  </a:ext>
                </a:extLst>
              </p:cNvPr>
              <p:cNvSpPr/>
              <p:nvPr/>
            </p:nvSpPr>
            <p:spPr>
              <a:xfrm>
                <a:off x="5228383" y="1944527"/>
                <a:ext cx="1082660" cy="476221"/>
              </a:xfrm>
              <a:custGeom>
                <a:avLst/>
                <a:gdLst>
                  <a:gd name="connsiteX0" fmla="*/ 0 w 1082660"/>
                  <a:gd name="connsiteY0" fmla="*/ 476222 h 476221"/>
                  <a:gd name="connsiteX1" fmla="*/ 251133 w 1082660"/>
                  <a:gd name="connsiteY1" fmla="*/ 469525 h 476221"/>
                  <a:gd name="connsiteX2" fmla="*/ 1082661 w 1082660"/>
                  <a:gd name="connsiteY2" fmla="*/ 0 h 476221"/>
                  <a:gd name="connsiteX3" fmla="*/ 831528 w 1082660"/>
                  <a:gd name="connsiteY3" fmla="*/ 6697 h 4762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82660" h="476221">
                    <a:moveTo>
                      <a:pt x="0" y="476222"/>
                    </a:moveTo>
                    <a:lnTo>
                      <a:pt x="251133" y="469525"/>
                    </a:lnTo>
                    <a:lnTo>
                      <a:pt x="1082661" y="0"/>
                    </a:lnTo>
                    <a:lnTo>
                      <a:pt x="831528" y="6697"/>
                    </a:lnTo>
                    <a:close/>
                  </a:path>
                </a:pathLst>
              </a:custGeom>
              <a:solidFill>
                <a:srgbClr val="1B1B1B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912" name="Freeform: Shape 2911">
                <a:extLst>
                  <a:ext uri="{FF2B5EF4-FFF2-40B4-BE49-F238E27FC236}">
                    <a16:creationId xmlns:a16="http://schemas.microsoft.com/office/drawing/2014/main" id="{2BDDDAB6-5687-4F6E-9691-693DC9B61375}"/>
                  </a:ext>
                </a:extLst>
              </p:cNvPr>
              <p:cNvSpPr/>
              <p:nvPr/>
            </p:nvSpPr>
            <p:spPr>
              <a:xfrm>
                <a:off x="5479515" y="1944527"/>
                <a:ext cx="1077080" cy="753397"/>
              </a:xfrm>
              <a:custGeom>
                <a:avLst/>
                <a:gdLst>
                  <a:gd name="connsiteX0" fmla="*/ 245180 w 1077080"/>
                  <a:gd name="connsiteY0" fmla="*/ 753398 h 753397"/>
                  <a:gd name="connsiteX1" fmla="*/ 0 w 1077080"/>
                  <a:gd name="connsiteY1" fmla="*/ 469525 h 753397"/>
                  <a:gd name="connsiteX2" fmla="*/ 831528 w 1077080"/>
                  <a:gd name="connsiteY2" fmla="*/ 0 h 753397"/>
                  <a:gd name="connsiteX3" fmla="*/ 1077080 w 1077080"/>
                  <a:gd name="connsiteY3" fmla="*/ 283873 h 7533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77080" h="753397">
                    <a:moveTo>
                      <a:pt x="245180" y="753398"/>
                    </a:moveTo>
                    <a:lnTo>
                      <a:pt x="0" y="469525"/>
                    </a:lnTo>
                    <a:lnTo>
                      <a:pt x="831528" y="0"/>
                    </a:lnTo>
                    <a:lnTo>
                      <a:pt x="1077080" y="283873"/>
                    </a:lnTo>
                    <a:close/>
                  </a:path>
                </a:pathLst>
              </a:custGeom>
              <a:solidFill>
                <a:srgbClr val="5E5F5F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913" name="Freeform: Shape 2912">
                <a:extLst>
                  <a:ext uri="{FF2B5EF4-FFF2-40B4-BE49-F238E27FC236}">
                    <a16:creationId xmlns:a16="http://schemas.microsoft.com/office/drawing/2014/main" id="{7CC0172F-76D8-4721-869D-139BE3C6E2EC}"/>
                  </a:ext>
                </a:extLst>
              </p:cNvPr>
              <p:cNvSpPr/>
              <p:nvPr/>
            </p:nvSpPr>
            <p:spPr>
              <a:xfrm>
                <a:off x="5228383" y="2420748"/>
                <a:ext cx="496312" cy="588952"/>
              </a:xfrm>
              <a:custGeom>
                <a:avLst/>
                <a:gdLst>
                  <a:gd name="connsiteX0" fmla="*/ 496313 w 496312"/>
                  <a:gd name="connsiteY0" fmla="*/ 277176 h 588952"/>
                  <a:gd name="connsiteX1" fmla="*/ 0 w 496312"/>
                  <a:gd name="connsiteY1" fmla="*/ 0 h 588952"/>
                  <a:gd name="connsiteX2" fmla="*/ 372 w 496312"/>
                  <a:gd name="connsiteY2" fmla="*/ 311404 h 588952"/>
                  <a:gd name="connsiteX3" fmla="*/ 496313 w 496312"/>
                  <a:gd name="connsiteY3" fmla="*/ 588953 h 5889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96312" h="588952">
                    <a:moveTo>
                      <a:pt x="496313" y="277176"/>
                    </a:moveTo>
                    <a:lnTo>
                      <a:pt x="0" y="0"/>
                    </a:lnTo>
                    <a:lnTo>
                      <a:pt x="372" y="311404"/>
                    </a:lnTo>
                    <a:lnTo>
                      <a:pt x="496313" y="588953"/>
                    </a:lnTo>
                    <a:close/>
                  </a:path>
                </a:pathLst>
              </a:custGeom>
              <a:solidFill>
                <a:schemeClr val="accent2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2914" name="Graphic 2528">
                <a:extLst>
                  <a:ext uri="{FF2B5EF4-FFF2-40B4-BE49-F238E27FC236}">
                    <a16:creationId xmlns:a16="http://schemas.microsoft.com/office/drawing/2014/main" id="{5A784606-D592-49E0-BD87-938DA34B5710}"/>
                  </a:ext>
                </a:extLst>
              </p:cNvPr>
              <p:cNvGrpSpPr/>
              <p:nvPr/>
            </p:nvGrpSpPr>
            <p:grpSpPr>
              <a:xfrm>
                <a:off x="5258146" y="2490694"/>
                <a:ext cx="423391" cy="440877"/>
                <a:chOff x="5258146" y="2490694"/>
                <a:chExt cx="423391" cy="440877"/>
              </a:xfrm>
              <a:solidFill>
                <a:schemeClr val="accent1"/>
              </a:solidFill>
            </p:grpSpPr>
            <p:sp>
              <p:nvSpPr>
                <p:cNvPr id="2915" name="Freeform: Shape 2914">
                  <a:extLst>
                    <a:ext uri="{FF2B5EF4-FFF2-40B4-BE49-F238E27FC236}">
                      <a16:creationId xmlns:a16="http://schemas.microsoft.com/office/drawing/2014/main" id="{9068573E-5158-4450-84AF-9C5C421D0FFE}"/>
                    </a:ext>
                  </a:extLst>
                </p:cNvPr>
                <p:cNvSpPr/>
                <p:nvPr/>
              </p:nvSpPr>
              <p:spPr>
                <a:xfrm>
                  <a:off x="5493281" y="2622399"/>
                  <a:ext cx="70689" cy="243319"/>
                </a:xfrm>
                <a:custGeom>
                  <a:avLst/>
                  <a:gdLst>
                    <a:gd name="connsiteX0" fmla="*/ 70689 w 70689"/>
                    <a:gd name="connsiteY0" fmla="*/ 39437 h 243319"/>
                    <a:gd name="connsiteX1" fmla="*/ 70689 w 70689"/>
                    <a:gd name="connsiteY1" fmla="*/ 243320 h 243319"/>
                    <a:gd name="connsiteX2" fmla="*/ 0 w 70689"/>
                    <a:gd name="connsiteY2" fmla="*/ 203883 h 243319"/>
                    <a:gd name="connsiteX3" fmla="*/ 0 w 70689"/>
                    <a:gd name="connsiteY3" fmla="*/ 0 h 2433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0689" h="243319">
                      <a:moveTo>
                        <a:pt x="70689" y="39437"/>
                      </a:moveTo>
                      <a:lnTo>
                        <a:pt x="70689" y="243320"/>
                      </a:lnTo>
                      <a:lnTo>
                        <a:pt x="0" y="20388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916" name="Freeform: Shape 2915">
                  <a:extLst>
                    <a:ext uri="{FF2B5EF4-FFF2-40B4-BE49-F238E27FC236}">
                      <a16:creationId xmlns:a16="http://schemas.microsoft.com/office/drawing/2014/main" id="{E53A2EAA-49C2-41F1-B3E6-3CFA3E3EB8B5}"/>
                    </a:ext>
                  </a:extLst>
                </p:cNvPr>
                <p:cNvSpPr/>
                <p:nvPr/>
              </p:nvSpPr>
              <p:spPr>
                <a:xfrm>
                  <a:off x="5375714" y="2556546"/>
                  <a:ext cx="70689" cy="243319"/>
                </a:xfrm>
                <a:custGeom>
                  <a:avLst/>
                  <a:gdLst>
                    <a:gd name="connsiteX0" fmla="*/ 70689 w 70689"/>
                    <a:gd name="connsiteY0" fmla="*/ 39437 h 243319"/>
                    <a:gd name="connsiteX1" fmla="*/ 70689 w 70689"/>
                    <a:gd name="connsiteY1" fmla="*/ 243320 h 243319"/>
                    <a:gd name="connsiteX2" fmla="*/ 0 w 70689"/>
                    <a:gd name="connsiteY2" fmla="*/ 203883 h 243319"/>
                    <a:gd name="connsiteX3" fmla="*/ 0 w 70689"/>
                    <a:gd name="connsiteY3" fmla="*/ 0 h 2433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0689" h="243319">
                      <a:moveTo>
                        <a:pt x="70689" y="39437"/>
                      </a:moveTo>
                      <a:lnTo>
                        <a:pt x="70689" y="243320"/>
                      </a:lnTo>
                      <a:lnTo>
                        <a:pt x="0" y="20388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917" name="Freeform: Shape 2916">
                  <a:extLst>
                    <a:ext uri="{FF2B5EF4-FFF2-40B4-BE49-F238E27FC236}">
                      <a16:creationId xmlns:a16="http://schemas.microsoft.com/office/drawing/2014/main" id="{680F4056-E007-46E6-8CB3-6D519CDD253A}"/>
                    </a:ext>
                  </a:extLst>
                </p:cNvPr>
                <p:cNvSpPr/>
                <p:nvPr/>
              </p:nvSpPr>
              <p:spPr>
                <a:xfrm>
                  <a:off x="5258146" y="2490694"/>
                  <a:ext cx="70689" cy="243319"/>
                </a:xfrm>
                <a:custGeom>
                  <a:avLst/>
                  <a:gdLst>
                    <a:gd name="connsiteX0" fmla="*/ 70689 w 70689"/>
                    <a:gd name="connsiteY0" fmla="*/ 39809 h 243319"/>
                    <a:gd name="connsiteX1" fmla="*/ 70689 w 70689"/>
                    <a:gd name="connsiteY1" fmla="*/ 243320 h 243319"/>
                    <a:gd name="connsiteX2" fmla="*/ 0 w 70689"/>
                    <a:gd name="connsiteY2" fmla="*/ 203883 h 243319"/>
                    <a:gd name="connsiteX3" fmla="*/ 0 w 70689"/>
                    <a:gd name="connsiteY3" fmla="*/ 0 h 2433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0689" h="243319">
                      <a:moveTo>
                        <a:pt x="70689" y="39809"/>
                      </a:moveTo>
                      <a:lnTo>
                        <a:pt x="70689" y="243320"/>
                      </a:lnTo>
                      <a:lnTo>
                        <a:pt x="0" y="20388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918" name="Freeform: Shape 2917">
                  <a:extLst>
                    <a:ext uri="{FF2B5EF4-FFF2-40B4-BE49-F238E27FC236}">
                      <a16:creationId xmlns:a16="http://schemas.microsoft.com/office/drawing/2014/main" id="{97C50893-81A0-415C-A6CD-EB6F38691A0F}"/>
                    </a:ext>
                  </a:extLst>
                </p:cNvPr>
                <p:cNvSpPr/>
                <p:nvPr/>
              </p:nvSpPr>
              <p:spPr>
                <a:xfrm>
                  <a:off x="5264099" y="2500739"/>
                  <a:ext cx="58783" cy="223229"/>
                </a:xfrm>
                <a:custGeom>
                  <a:avLst/>
                  <a:gdLst>
                    <a:gd name="connsiteX0" fmla="*/ 58784 w 58783"/>
                    <a:gd name="connsiteY0" fmla="*/ 33112 h 223229"/>
                    <a:gd name="connsiteX1" fmla="*/ 0 w 58783"/>
                    <a:gd name="connsiteY1" fmla="*/ 0 h 223229"/>
                    <a:gd name="connsiteX2" fmla="*/ 0 w 58783"/>
                    <a:gd name="connsiteY2" fmla="*/ 190489 h 223229"/>
                    <a:gd name="connsiteX3" fmla="*/ 58784 w 58783"/>
                    <a:gd name="connsiteY3" fmla="*/ 223229 h 2232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8783" h="223229">
                      <a:moveTo>
                        <a:pt x="58784" y="33112"/>
                      </a:moveTo>
                      <a:lnTo>
                        <a:pt x="0" y="0"/>
                      </a:lnTo>
                      <a:lnTo>
                        <a:pt x="0" y="190489"/>
                      </a:lnTo>
                      <a:lnTo>
                        <a:pt x="58784" y="223229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919" name="Freeform: Shape 2918">
                  <a:extLst>
                    <a:ext uri="{FF2B5EF4-FFF2-40B4-BE49-F238E27FC236}">
                      <a16:creationId xmlns:a16="http://schemas.microsoft.com/office/drawing/2014/main" id="{54EF1CCE-0D78-49B8-881A-6195D8297F40}"/>
                    </a:ext>
                  </a:extLst>
                </p:cNvPr>
                <p:cNvSpPr/>
                <p:nvPr/>
              </p:nvSpPr>
              <p:spPr>
                <a:xfrm>
                  <a:off x="5381666" y="2566591"/>
                  <a:ext cx="58783" cy="223229"/>
                </a:xfrm>
                <a:custGeom>
                  <a:avLst/>
                  <a:gdLst>
                    <a:gd name="connsiteX0" fmla="*/ 58784 w 58783"/>
                    <a:gd name="connsiteY0" fmla="*/ 33112 h 223229"/>
                    <a:gd name="connsiteX1" fmla="*/ 0 w 58783"/>
                    <a:gd name="connsiteY1" fmla="*/ 0 h 223229"/>
                    <a:gd name="connsiteX2" fmla="*/ 0 w 58783"/>
                    <a:gd name="connsiteY2" fmla="*/ 190489 h 223229"/>
                    <a:gd name="connsiteX3" fmla="*/ 58784 w 58783"/>
                    <a:gd name="connsiteY3" fmla="*/ 223229 h 2232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8783" h="223229">
                      <a:moveTo>
                        <a:pt x="58784" y="33112"/>
                      </a:moveTo>
                      <a:lnTo>
                        <a:pt x="0" y="0"/>
                      </a:lnTo>
                      <a:lnTo>
                        <a:pt x="0" y="190489"/>
                      </a:lnTo>
                      <a:lnTo>
                        <a:pt x="58784" y="223229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920" name="Freeform: Shape 2919">
                  <a:extLst>
                    <a:ext uri="{FF2B5EF4-FFF2-40B4-BE49-F238E27FC236}">
                      <a16:creationId xmlns:a16="http://schemas.microsoft.com/office/drawing/2014/main" id="{65DF46AF-1D9D-46D4-BDA6-A9F8671A5DCB}"/>
                    </a:ext>
                  </a:extLst>
                </p:cNvPr>
                <p:cNvSpPr/>
                <p:nvPr/>
              </p:nvSpPr>
              <p:spPr>
                <a:xfrm>
                  <a:off x="5499234" y="2632444"/>
                  <a:ext cx="58783" cy="223229"/>
                </a:xfrm>
                <a:custGeom>
                  <a:avLst/>
                  <a:gdLst>
                    <a:gd name="connsiteX0" fmla="*/ 58784 w 58783"/>
                    <a:gd name="connsiteY0" fmla="*/ 33112 h 223229"/>
                    <a:gd name="connsiteX1" fmla="*/ 0 w 58783"/>
                    <a:gd name="connsiteY1" fmla="*/ 0 h 223229"/>
                    <a:gd name="connsiteX2" fmla="*/ 0 w 58783"/>
                    <a:gd name="connsiteY2" fmla="*/ 190489 h 223229"/>
                    <a:gd name="connsiteX3" fmla="*/ 58784 w 58783"/>
                    <a:gd name="connsiteY3" fmla="*/ 223229 h 2232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8783" h="223229">
                      <a:moveTo>
                        <a:pt x="58784" y="33112"/>
                      </a:moveTo>
                      <a:lnTo>
                        <a:pt x="0" y="0"/>
                      </a:lnTo>
                      <a:lnTo>
                        <a:pt x="0" y="190489"/>
                      </a:lnTo>
                      <a:lnTo>
                        <a:pt x="58784" y="223229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921" name="Freeform: Shape 2920">
                  <a:extLst>
                    <a:ext uri="{FF2B5EF4-FFF2-40B4-BE49-F238E27FC236}">
                      <a16:creationId xmlns:a16="http://schemas.microsoft.com/office/drawing/2014/main" id="{54657795-F543-4BD6-A91D-18D63491C882}"/>
                    </a:ext>
                  </a:extLst>
                </p:cNvPr>
                <p:cNvSpPr/>
                <p:nvPr/>
              </p:nvSpPr>
              <p:spPr>
                <a:xfrm>
                  <a:off x="5279353" y="2509296"/>
                  <a:ext cx="43529" cy="196813"/>
                </a:xfrm>
                <a:custGeom>
                  <a:avLst/>
                  <a:gdLst>
                    <a:gd name="connsiteX0" fmla="*/ 0 w 43529"/>
                    <a:gd name="connsiteY0" fmla="*/ 0 h 196813"/>
                    <a:gd name="connsiteX1" fmla="*/ 0 w 43529"/>
                    <a:gd name="connsiteY1" fmla="*/ 172630 h 196813"/>
                    <a:gd name="connsiteX2" fmla="*/ 43530 w 43529"/>
                    <a:gd name="connsiteY2" fmla="*/ 196814 h 196813"/>
                    <a:gd name="connsiteX3" fmla="*/ 43530 w 43529"/>
                    <a:gd name="connsiteY3" fmla="*/ 24555 h 1968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3529" h="196813">
                      <a:moveTo>
                        <a:pt x="0" y="0"/>
                      </a:moveTo>
                      <a:lnTo>
                        <a:pt x="0" y="172630"/>
                      </a:lnTo>
                      <a:lnTo>
                        <a:pt x="43530" y="196814"/>
                      </a:lnTo>
                      <a:lnTo>
                        <a:pt x="43530" y="2455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922" name="Freeform: Shape 2921">
                  <a:extLst>
                    <a:ext uri="{FF2B5EF4-FFF2-40B4-BE49-F238E27FC236}">
                      <a16:creationId xmlns:a16="http://schemas.microsoft.com/office/drawing/2014/main" id="{A3504411-8E5F-4EB2-B26F-DF4CC75711F3}"/>
                    </a:ext>
                  </a:extLst>
                </p:cNvPr>
                <p:cNvSpPr/>
                <p:nvPr/>
              </p:nvSpPr>
              <p:spPr>
                <a:xfrm>
                  <a:off x="5396920" y="2575148"/>
                  <a:ext cx="43529" cy="196813"/>
                </a:xfrm>
                <a:custGeom>
                  <a:avLst/>
                  <a:gdLst>
                    <a:gd name="connsiteX0" fmla="*/ 0 w 43529"/>
                    <a:gd name="connsiteY0" fmla="*/ 0 h 196813"/>
                    <a:gd name="connsiteX1" fmla="*/ 0 w 43529"/>
                    <a:gd name="connsiteY1" fmla="*/ 172258 h 196813"/>
                    <a:gd name="connsiteX2" fmla="*/ 43530 w 43529"/>
                    <a:gd name="connsiteY2" fmla="*/ 196814 h 196813"/>
                    <a:gd name="connsiteX3" fmla="*/ 43530 w 43529"/>
                    <a:gd name="connsiteY3" fmla="*/ 24555 h 1968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3529" h="196813">
                      <a:moveTo>
                        <a:pt x="0" y="0"/>
                      </a:moveTo>
                      <a:lnTo>
                        <a:pt x="0" y="172258"/>
                      </a:lnTo>
                      <a:lnTo>
                        <a:pt x="43530" y="196814"/>
                      </a:lnTo>
                      <a:lnTo>
                        <a:pt x="43530" y="2455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923" name="Freeform: Shape 2922">
                  <a:extLst>
                    <a:ext uri="{FF2B5EF4-FFF2-40B4-BE49-F238E27FC236}">
                      <a16:creationId xmlns:a16="http://schemas.microsoft.com/office/drawing/2014/main" id="{FDDD49F4-01B3-4A0D-AFDA-FCB08ED65696}"/>
                    </a:ext>
                  </a:extLst>
                </p:cNvPr>
                <p:cNvSpPr/>
                <p:nvPr/>
              </p:nvSpPr>
              <p:spPr>
                <a:xfrm>
                  <a:off x="5514488" y="2641001"/>
                  <a:ext cx="43529" cy="196813"/>
                </a:xfrm>
                <a:custGeom>
                  <a:avLst/>
                  <a:gdLst>
                    <a:gd name="connsiteX0" fmla="*/ 0 w 43529"/>
                    <a:gd name="connsiteY0" fmla="*/ 0 h 196813"/>
                    <a:gd name="connsiteX1" fmla="*/ 0 w 43529"/>
                    <a:gd name="connsiteY1" fmla="*/ 172258 h 196813"/>
                    <a:gd name="connsiteX2" fmla="*/ 43530 w 43529"/>
                    <a:gd name="connsiteY2" fmla="*/ 196814 h 196813"/>
                    <a:gd name="connsiteX3" fmla="*/ 43530 w 43529"/>
                    <a:gd name="connsiteY3" fmla="*/ 24555 h 1968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3529" h="196813">
                      <a:moveTo>
                        <a:pt x="0" y="0"/>
                      </a:moveTo>
                      <a:lnTo>
                        <a:pt x="0" y="172258"/>
                      </a:lnTo>
                      <a:lnTo>
                        <a:pt x="43530" y="196814"/>
                      </a:lnTo>
                      <a:lnTo>
                        <a:pt x="43530" y="2455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2924" name="Graphic 2528">
                  <a:extLst>
                    <a:ext uri="{FF2B5EF4-FFF2-40B4-BE49-F238E27FC236}">
                      <a16:creationId xmlns:a16="http://schemas.microsoft.com/office/drawing/2014/main" id="{5A784606-D592-49E0-BD87-938DA34B5710}"/>
                    </a:ext>
                  </a:extLst>
                </p:cNvPr>
                <p:cNvGrpSpPr/>
                <p:nvPr/>
              </p:nvGrpSpPr>
              <p:grpSpPr>
                <a:xfrm>
                  <a:off x="5610848" y="2688251"/>
                  <a:ext cx="70689" cy="243319"/>
                  <a:chOff x="5610848" y="2688251"/>
                  <a:chExt cx="70689" cy="243319"/>
                </a:xfrm>
                <a:solidFill>
                  <a:schemeClr val="accent1"/>
                </a:solidFill>
              </p:grpSpPr>
              <p:sp>
                <p:nvSpPr>
                  <p:cNvPr id="2925" name="Freeform: Shape 2924">
                    <a:extLst>
                      <a:ext uri="{FF2B5EF4-FFF2-40B4-BE49-F238E27FC236}">
                        <a16:creationId xmlns:a16="http://schemas.microsoft.com/office/drawing/2014/main" id="{A537BBC5-F5ED-43A5-95F7-50718EAB0740}"/>
                      </a:ext>
                    </a:extLst>
                  </p:cNvPr>
                  <p:cNvSpPr/>
                  <p:nvPr/>
                </p:nvSpPr>
                <p:spPr>
                  <a:xfrm>
                    <a:off x="5610848" y="2688251"/>
                    <a:ext cx="70689" cy="243319"/>
                  </a:xfrm>
                  <a:custGeom>
                    <a:avLst/>
                    <a:gdLst>
                      <a:gd name="connsiteX0" fmla="*/ 70689 w 70689"/>
                      <a:gd name="connsiteY0" fmla="*/ 39437 h 243319"/>
                      <a:gd name="connsiteX1" fmla="*/ 70689 w 70689"/>
                      <a:gd name="connsiteY1" fmla="*/ 243320 h 243319"/>
                      <a:gd name="connsiteX2" fmla="*/ 0 w 70689"/>
                      <a:gd name="connsiteY2" fmla="*/ 203883 h 243319"/>
                      <a:gd name="connsiteX3" fmla="*/ 0 w 70689"/>
                      <a:gd name="connsiteY3" fmla="*/ 0 h 2433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0689" h="243319">
                        <a:moveTo>
                          <a:pt x="70689" y="39437"/>
                        </a:moveTo>
                        <a:lnTo>
                          <a:pt x="70689" y="243320"/>
                        </a:lnTo>
                        <a:lnTo>
                          <a:pt x="0" y="20388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E5E6E5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926" name="Freeform: Shape 2925">
                    <a:extLst>
                      <a:ext uri="{FF2B5EF4-FFF2-40B4-BE49-F238E27FC236}">
                        <a16:creationId xmlns:a16="http://schemas.microsoft.com/office/drawing/2014/main" id="{4344CED2-15EE-4621-9E39-D163B404FC7E}"/>
                      </a:ext>
                    </a:extLst>
                  </p:cNvPr>
                  <p:cNvSpPr/>
                  <p:nvPr/>
                </p:nvSpPr>
                <p:spPr>
                  <a:xfrm>
                    <a:off x="5616801" y="2698297"/>
                    <a:ext cx="58783" cy="223229"/>
                  </a:xfrm>
                  <a:custGeom>
                    <a:avLst/>
                    <a:gdLst>
                      <a:gd name="connsiteX0" fmla="*/ 58784 w 58783"/>
                      <a:gd name="connsiteY0" fmla="*/ 32740 h 223229"/>
                      <a:gd name="connsiteX1" fmla="*/ 0 w 58783"/>
                      <a:gd name="connsiteY1" fmla="*/ 0 h 223229"/>
                      <a:gd name="connsiteX2" fmla="*/ 0 w 58783"/>
                      <a:gd name="connsiteY2" fmla="*/ 190117 h 223229"/>
                      <a:gd name="connsiteX3" fmla="*/ 58784 w 58783"/>
                      <a:gd name="connsiteY3" fmla="*/ 223229 h 223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8783" h="223229">
                        <a:moveTo>
                          <a:pt x="58784" y="32740"/>
                        </a:moveTo>
                        <a:lnTo>
                          <a:pt x="0" y="0"/>
                        </a:lnTo>
                        <a:lnTo>
                          <a:pt x="0" y="190117"/>
                        </a:lnTo>
                        <a:lnTo>
                          <a:pt x="58784" y="223229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927" name="Freeform: Shape 2926">
                    <a:extLst>
                      <a:ext uri="{FF2B5EF4-FFF2-40B4-BE49-F238E27FC236}">
                        <a16:creationId xmlns:a16="http://schemas.microsoft.com/office/drawing/2014/main" id="{84F089E5-A3BE-4997-9D68-E755BE8CCBD8}"/>
                      </a:ext>
                    </a:extLst>
                  </p:cNvPr>
                  <p:cNvSpPr/>
                  <p:nvPr/>
                </p:nvSpPr>
                <p:spPr>
                  <a:xfrm>
                    <a:off x="5632055" y="2706854"/>
                    <a:ext cx="43529" cy="196441"/>
                  </a:xfrm>
                  <a:custGeom>
                    <a:avLst/>
                    <a:gdLst>
                      <a:gd name="connsiteX0" fmla="*/ 0 w 43529"/>
                      <a:gd name="connsiteY0" fmla="*/ 0 h 196441"/>
                      <a:gd name="connsiteX1" fmla="*/ 0 w 43529"/>
                      <a:gd name="connsiteY1" fmla="*/ 172258 h 196441"/>
                      <a:gd name="connsiteX2" fmla="*/ 43530 w 43529"/>
                      <a:gd name="connsiteY2" fmla="*/ 196442 h 196441"/>
                      <a:gd name="connsiteX3" fmla="*/ 43530 w 43529"/>
                      <a:gd name="connsiteY3" fmla="*/ 24183 h 1964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3529" h="196441">
                        <a:moveTo>
                          <a:pt x="0" y="0"/>
                        </a:moveTo>
                        <a:lnTo>
                          <a:pt x="0" y="172258"/>
                        </a:lnTo>
                        <a:lnTo>
                          <a:pt x="43530" y="196442"/>
                        </a:lnTo>
                        <a:lnTo>
                          <a:pt x="43530" y="24183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928" name="Freeform: Shape 2927">
                    <a:extLst>
                      <a:ext uri="{FF2B5EF4-FFF2-40B4-BE49-F238E27FC236}">
                        <a16:creationId xmlns:a16="http://schemas.microsoft.com/office/drawing/2014/main" id="{51CB770E-255F-4FC5-9560-3E15E9CD9400}"/>
                      </a:ext>
                    </a:extLst>
                  </p:cNvPr>
                  <p:cNvSpPr/>
                  <p:nvPr/>
                </p:nvSpPr>
                <p:spPr>
                  <a:xfrm>
                    <a:off x="5616801" y="2802098"/>
                    <a:ext cx="58783" cy="42041"/>
                  </a:xfrm>
                  <a:custGeom>
                    <a:avLst/>
                    <a:gdLst>
                      <a:gd name="connsiteX0" fmla="*/ 58784 w 58783"/>
                      <a:gd name="connsiteY0" fmla="*/ 42041 h 42041"/>
                      <a:gd name="connsiteX1" fmla="*/ 0 w 58783"/>
                      <a:gd name="connsiteY1" fmla="*/ 9301 h 42041"/>
                      <a:gd name="connsiteX2" fmla="*/ 15254 w 58783"/>
                      <a:gd name="connsiteY2" fmla="*/ 0 h 42041"/>
                      <a:gd name="connsiteX3" fmla="*/ 58784 w 58783"/>
                      <a:gd name="connsiteY3" fmla="*/ 24183 h 420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8783" h="42041">
                        <a:moveTo>
                          <a:pt x="58784" y="42041"/>
                        </a:moveTo>
                        <a:lnTo>
                          <a:pt x="0" y="9301"/>
                        </a:lnTo>
                        <a:lnTo>
                          <a:pt x="15254" y="0"/>
                        </a:lnTo>
                        <a:lnTo>
                          <a:pt x="58784" y="24183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sp>
              <p:nvSpPr>
                <p:cNvPr id="2929" name="Freeform: Shape 2928">
                  <a:extLst>
                    <a:ext uri="{FF2B5EF4-FFF2-40B4-BE49-F238E27FC236}">
                      <a16:creationId xmlns:a16="http://schemas.microsoft.com/office/drawing/2014/main" id="{42519CD7-7191-4164-8A93-24BA4D3B4FD7}"/>
                    </a:ext>
                  </a:extLst>
                </p:cNvPr>
                <p:cNvSpPr/>
                <p:nvPr/>
              </p:nvSpPr>
              <p:spPr>
                <a:xfrm>
                  <a:off x="5499234" y="2736245"/>
                  <a:ext cx="58783" cy="42413"/>
                </a:xfrm>
                <a:custGeom>
                  <a:avLst/>
                  <a:gdLst>
                    <a:gd name="connsiteX0" fmla="*/ 58784 w 58783"/>
                    <a:gd name="connsiteY0" fmla="*/ 42413 h 42413"/>
                    <a:gd name="connsiteX1" fmla="*/ 0 w 58783"/>
                    <a:gd name="connsiteY1" fmla="*/ 9301 h 42413"/>
                    <a:gd name="connsiteX2" fmla="*/ 15254 w 58783"/>
                    <a:gd name="connsiteY2" fmla="*/ 0 h 42413"/>
                    <a:gd name="connsiteX3" fmla="*/ 58784 w 58783"/>
                    <a:gd name="connsiteY3" fmla="*/ 24183 h 424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8783" h="42413">
                      <a:moveTo>
                        <a:pt x="58784" y="42413"/>
                      </a:moveTo>
                      <a:lnTo>
                        <a:pt x="0" y="9301"/>
                      </a:lnTo>
                      <a:lnTo>
                        <a:pt x="15254" y="0"/>
                      </a:lnTo>
                      <a:lnTo>
                        <a:pt x="58784" y="24183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930" name="Freeform: Shape 2929">
                  <a:extLst>
                    <a:ext uri="{FF2B5EF4-FFF2-40B4-BE49-F238E27FC236}">
                      <a16:creationId xmlns:a16="http://schemas.microsoft.com/office/drawing/2014/main" id="{23F55966-70E6-48C6-A444-D564BA794DAB}"/>
                    </a:ext>
                  </a:extLst>
                </p:cNvPr>
                <p:cNvSpPr/>
                <p:nvPr/>
              </p:nvSpPr>
              <p:spPr>
                <a:xfrm>
                  <a:off x="5381666" y="2670393"/>
                  <a:ext cx="58783" cy="42413"/>
                </a:xfrm>
                <a:custGeom>
                  <a:avLst/>
                  <a:gdLst>
                    <a:gd name="connsiteX0" fmla="*/ 58784 w 58783"/>
                    <a:gd name="connsiteY0" fmla="*/ 42413 h 42413"/>
                    <a:gd name="connsiteX1" fmla="*/ 0 w 58783"/>
                    <a:gd name="connsiteY1" fmla="*/ 9301 h 42413"/>
                    <a:gd name="connsiteX2" fmla="*/ 15254 w 58783"/>
                    <a:gd name="connsiteY2" fmla="*/ 0 h 42413"/>
                    <a:gd name="connsiteX3" fmla="*/ 58784 w 58783"/>
                    <a:gd name="connsiteY3" fmla="*/ 24183 h 424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8783" h="42413">
                      <a:moveTo>
                        <a:pt x="58784" y="42413"/>
                      </a:moveTo>
                      <a:lnTo>
                        <a:pt x="0" y="9301"/>
                      </a:lnTo>
                      <a:lnTo>
                        <a:pt x="15254" y="0"/>
                      </a:lnTo>
                      <a:lnTo>
                        <a:pt x="58784" y="24183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931" name="Freeform: Shape 2930">
                  <a:extLst>
                    <a:ext uri="{FF2B5EF4-FFF2-40B4-BE49-F238E27FC236}">
                      <a16:creationId xmlns:a16="http://schemas.microsoft.com/office/drawing/2014/main" id="{78FE5BF5-8B85-49E6-8679-DDE6281CBDF4}"/>
                    </a:ext>
                  </a:extLst>
                </p:cNvPr>
                <p:cNvSpPr/>
                <p:nvPr/>
              </p:nvSpPr>
              <p:spPr>
                <a:xfrm>
                  <a:off x="5264099" y="2604540"/>
                  <a:ext cx="58783" cy="42413"/>
                </a:xfrm>
                <a:custGeom>
                  <a:avLst/>
                  <a:gdLst>
                    <a:gd name="connsiteX0" fmla="*/ 58784 w 58783"/>
                    <a:gd name="connsiteY0" fmla="*/ 42414 h 42413"/>
                    <a:gd name="connsiteX1" fmla="*/ 0 w 58783"/>
                    <a:gd name="connsiteY1" fmla="*/ 9673 h 42413"/>
                    <a:gd name="connsiteX2" fmla="*/ 15254 w 58783"/>
                    <a:gd name="connsiteY2" fmla="*/ 0 h 42413"/>
                    <a:gd name="connsiteX3" fmla="*/ 58784 w 58783"/>
                    <a:gd name="connsiteY3" fmla="*/ 24555 h 424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8783" h="42413">
                      <a:moveTo>
                        <a:pt x="58784" y="42414"/>
                      </a:moveTo>
                      <a:lnTo>
                        <a:pt x="0" y="9673"/>
                      </a:lnTo>
                      <a:lnTo>
                        <a:pt x="15254" y="0"/>
                      </a:lnTo>
                      <a:lnTo>
                        <a:pt x="58784" y="24555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  <p:grpSp>
          <p:nvGrpSpPr>
            <p:cNvPr id="2932" name="Graphic 2528">
              <a:extLst>
                <a:ext uri="{FF2B5EF4-FFF2-40B4-BE49-F238E27FC236}">
                  <a16:creationId xmlns:a16="http://schemas.microsoft.com/office/drawing/2014/main" id="{5A784606-D592-49E0-BD87-938DA34B5710}"/>
                </a:ext>
              </a:extLst>
            </p:cNvPr>
            <p:cNvGrpSpPr/>
            <p:nvPr/>
          </p:nvGrpSpPr>
          <p:grpSpPr>
            <a:xfrm>
              <a:off x="5724323" y="2222075"/>
              <a:ext cx="1328212" cy="1065174"/>
              <a:chOff x="5724323" y="2222075"/>
              <a:chExt cx="1328212" cy="1065174"/>
            </a:xfrm>
            <a:solidFill>
              <a:schemeClr val="accent1"/>
            </a:solidFill>
          </p:grpSpPr>
          <p:sp>
            <p:nvSpPr>
              <p:cNvPr id="2933" name="Freeform: Shape 2932">
                <a:extLst>
                  <a:ext uri="{FF2B5EF4-FFF2-40B4-BE49-F238E27FC236}">
                    <a16:creationId xmlns:a16="http://schemas.microsoft.com/office/drawing/2014/main" id="{BA31B05E-8C4C-4DE8-844B-F71ABDB52A05}"/>
                  </a:ext>
                </a:extLst>
              </p:cNvPr>
              <p:cNvSpPr/>
              <p:nvPr/>
            </p:nvSpPr>
            <p:spPr>
              <a:xfrm>
                <a:off x="6221008" y="2505947"/>
                <a:ext cx="831528" cy="781301"/>
              </a:xfrm>
              <a:custGeom>
                <a:avLst/>
                <a:gdLst>
                  <a:gd name="connsiteX0" fmla="*/ 0 w 831528"/>
                  <a:gd name="connsiteY0" fmla="*/ 781302 h 781301"/>
                  <a:gd name="connsiteX1" fmla="*/ 0 w 831528"/>
                  <a:gd name="connsiteY1" fmla="*/ 469525 h 781301"/>
                  <a:gd name="connsiteX2" fmla="*/ 831528 w 831528"/>
                  <a:gd name="connsiteY2" fmla="*/ 0 h 781301"/>
                  <a:gd name="connsiteX3" fmla="*/ 831528 w 831528"/>
                  <a:gd name="connsiteY3" fmla="*/ 311777 h 781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31528" h="781301">
                    <a:moveTo>
                      <a:pt x="0" y="781302"/>
                    </a:moveTo>
                    <a:lnTo>
                      <a:pt x="0" y="469525"/>
                    </a:lnTo>
                    <a:lnTo>
                      <a:pt x="831528" y="0"/>
                    </a:lnTo>
                    <a:lnTo>
                      <a:pt x="831528" y="311777"/>
                    </a:lnTo>
                    <a:close/>
                  </a:path>
                </a:pathLst>
              </a:custGeom>
              <a:solidFill>
                <a:schemeClr val="accent2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934" name="Freeform: Shape 2933">
                <a:extLst>
                  <a:ext uri="{FF2B5EF4-FFF2-40B4-BE49-F238E27FC236}">
                    <a16:creationId xmlns:a16="http://schemas.microsoft.com/office/drawing/2014/main" id="{0DC5A4A8-F536-4BD7-BFA4-75161743699D}"/>
                  </a:ext>
                </a:extLst>
              </p:cNvPr>
              <p:cNvSpPr/>
              <p:nvPr/>
            </p:nvSpPr>
            <p:spPr>
              <a:xfrm>
                <a:off x="5952017" y="2229516"/>
                <a:ext cx="603462" cy="651456"/>
              </a:xfrm>
              <a:custGeom>
                <a:avLst/>
                <a:gdLst>
                  <a:gd name="connsiteX0" fmla="*/ 0 w 603462"/>
                  <a:gd name="connsiteY0" fmla="*/ 651457 h 651456"/>
                  <a:gd name="connsiteX1" fmla="*/ 0 w 603462"/>
                  <a:gd name="connsiteY1" fmla="*/ 341540 h 651456"/>
                  <a:gd name="connsiteX2" fmla="*/ 603463 w 603462"/>
                  <a:gd name="connsiteY2" fmla="*/ 0 h 651456"/>
                  <a:gd name="connsiteX3" fmla="*/ 603463 w 603462"/>
                  <a:gd name="connsiteY3" fmla="*/ 309916 h 651456"/>
                  <a:gd name="connsiteX4" fmla="*/ 487383 w 603462"/>
                  <a:gd name="connsiteY4" fmla="*/ 375769 h 651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03462" h="651456">
                    <a:moveTo>
                      <a:pt x="0" y="651457"/>
                    </a:moveTo>
                    <a:lnTo>
                      <a:pt x="0" y="341540"/>
                    </a:lnTo>
                    <a:lnTo>
                      <a:pt x="603463" y="0"/>
                    </a:lnTo>
                    <a:lnTo>
                      <a:pt x="603463" y="309916"/>
                    </a:lnTo>
                    <a:lnTo>
                      <a:pt x="487383" y="375769"/>
                    </a:lnTo>
                    <a:close/>
                  </a:path>
                </a:pathLst>
              </a:custGeom>
              <a:solidFill>
                <a:srgbClr val="571D0A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935" name="Freeform: Shape 2934">
                <a:extLst>
                  <a:ext uri="{FF2B5EF4-FFF2-40B4-BE49-F238E27FC236}">
                    <a16:creationId xmlns:a16="http://schemas.microsoft.com/office/drawing/2014/main" id="{B423EDF3-E7B1-413B-83E0-C35654E55CC8}"/>
                  </a:ext>
                </a:extLst>
              </p:cNvPr>
              <p:cNvSpPr/>
              <p:nvPr/>
            </p:nvSpPr>
            <p:spPr>
              <a:xfrm>
                <a:off x="5724323" y="2691600"/>
                <a:ext cx="496684" cy="283872"/>
              </a:xfrm>
              <a:custGeom>
                <a:avLst/>
                <a:gdLst>
                  <a:gd name="connsiteX0" fmla="*/ 251505 w 496684"/>
                  <a:gd name="connsiteY0" fmla="*/ 0 h 283872"/>
                  <a:gd name="connsiteX1" fmla="*/ 0 w 496684"/>
                  <a:gd name="connsiteY1" fmla="*/ 6697 h 283872"/>
                  <a:gd name="connsiteX2" fmla="*/ 496685 w 496684"/>
                  <a:gd name="connsiteY2" fmla="*/ 283873 h 2838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96684" h="283872">
                    <a:moveTo>
                      <a:pt x="251505" y="0"/>
                    </a:moveTo>
                    <a:lnTo>
                      <a:pt x="0" y="6697"/>
                    </a:lnTo>
                    <a:lnTo>
                      <a:pt x="496685" y="283873"/>
                    </a:lnTo>
                    <a:close/>
                  </a:path>
                </a:pathLst>
              </a:custGeom>
              <a:solidFill>
                <a:schemeClr val="accent2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936" name="Freeform: Shape 2935">
                <a:extLst>
                  <a:ext uri="{FF2B5EF4-FFF2-40B4-BE49-F238E27FC236}">
                    <a16:creationId xmlns:a16="http://schemas.microsoft.com/office/drawing/2014/main" id="{16A5F8F5-6DFB-4601-8FE4-89B9DCC18D54}"/>
                  </a:ext>
                </a:extLst>
              </p:cNvPr>
              <p:cNvSpPr/>
              <p:nvPr/>
            </p:nvSpPr>
            <p:spPr>
              <a:xfrm>
                <a:off x="5724323" y="2222075"/>
                <a:ext cx="1083033" cy="476221"/>
              </a:xfrm>
              <a:custGeom>
                <a:avLst/>
                <a:gdLst>
                  <a:gd name="connsiteX0" fmla="*/ 0 w 1083033"/>
                  <a:gd name="connsiteY0" fmla="*/ 476222 h 476221"/>
                  <a:gd name="connsiteX1" fmla="*/ 251505 w 1083033"/>
                  <a:gd name="connsiteY1" fmla="*/ 469525 h 476221"/>
                  <a:gd name="connsiteX2" fmla="*/ 1083033 w 1083033"/>
                  <a:gd name="connsiteY2" fmla="*/ 0 h 476221"/>
                  <a:gd name="connsiteX3" fmla="*/ 831900 w 1083033"/>
                  <a:gd name="connsiteY3" fmla="*/ 6697 h 4762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83033" h="476221">
                    <a:moveTo>
                      <a:pt x="0" y="476222"/>
                    </a:moveTo>
                    <a:lnTo>
                      <a:pt x="251505" y="469525"/>
                    </a:lnTo>
                    <a:lnTo>
                      <a:pt x="1083033" y="0"/>
                    </a:lnTo>
                    <a:lnTo>
                      <a:pt x="831900" y="6697"/>
                    </a:lnTo>
                    <a:close/>
                  </a:path>
                </a:pathLst>
              </a:custGeom>
              <a:solidFill>
                <a:srgbClr val="1B1B1B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937" name="Freeform: Shape 2936">
                <a:extLst>
                  <a:ext uri="{FF2B5EF4-FFF2-40B4-BE49-F238E27FC236}">
                    <a16:creationId xmlns:a16="http://schemas.microsoft.com/office/drawing/2014/main" id="{C2093E02-DDB5-4FAD-9813-36870DD0516F}"/>
                  </a:ext>
                </a:extLst>
              </p:cNvPr>
              <p:cNvSpPr/>
              <p:nvPr/>
            </p:nvSpPr>
            <p:spPr>
              <a:xfrm>
                <a:off x="5975828" y="2222075"/>
                <a:ext cx="1076708" cy="753397"/>
              </a:xfrm>
              <a:custGeom>
                <a:avLst/>
                <a:gdLst>
                  <a:gd name="connsiteX0" fmla="*/ 245180 w 1076708"/>
                  <a:gd name="connsiteY0" fmla="*/ 753398 h 753397"/>
                  <a:gd name="connsiteX1" fmla="*/ 0 w 1076708"/>
                  <a:gd name="connsiteY1" fmla="*/ 469525 h 753397"/>
                  <a:gd name="connsiteX2" fmla="*/ 831528 w 1076708"/>
                  <a:gd name="connsiteY2" fmla="*/ 0 h 753397"/>
                  <a:gd name="connsiteX3" fmla="*/ 1076708 w 1076708"/>
                  <a:gd name="connsiteY3" fmla="*/ 283873 h 7533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76708" h="753397">
                    <a:moveTo>
                      <a:pt x="245180" y="753398"/>
                    </a:moveTo>
                    <a:lnTo>
                      <a:pt x="0" y="469525"/>
                    </a:lnTo>
                    <a:lnTo>
                      <a:pt x="831528" y="0"/>
                    </a:lnTo>
                    <a:lnTo>
                      <a:pt x="1076708" y="283873"/>
                    </a:lnTo>
                    <a:close/>
                  </a:path>
                </a:pathLst>
              </a:custGeom>
              <a:solidFill>
                <a:srgbClr val="5E5F5F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938" name="Freeform: Shape 2937">
                <a:extLst>
                  <a:ext uri="{FF2B5EF4-FFF2-40B4-BE49-F238E27FC236}">
                    <a16:creationId xmlns:a16="http://schemas.microsoft.com/office/drawing/2014/main" id="{419E892B-751E-4B44-8D2C-A079A8261ECF}"/>
                  </a:ext>
                </a:extLst>
              </p:cNvPr>
              <p:cNvSpPr/>
              <p:nvPr/>
            </p:nvSpPr>
            <p:spPr>
              <a:xfrm>
                <a:off x="5724323" y="2698297"/>
                <a:ext cx="496684" cy="588952"/>
              </a:xfrm>
              <a:custGeom>
                <a:avLst/>
                <a:gdLst>
                  <a:gd name="connsiteX0" fmla="*/ 496685 w 496684"/>
                  <a:gd name="connsiteY0" fmla="*/ 277176 h 588952"/>
                  <a:gd name="connsiteX1" fmla="*/ 0 w 496684"/>
                  <a:gd name="connsiteY1" fmla="*/ 0 h 588952"/>
                  <a:gd name="connsiteX2" fmla="*/ 372 w 496684"/>
                  <a:gd name="connsiteY2" fmla="*/ 311404 h 588952"/>
                  <a:gd name="connsiteX3" fmla="*/ 496685 w 496684"/>
                  <a:gd name="connsiteY3" fmla="*/ 588953 h 5889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96684" h="588952">
                    <a:moveTo>
                      <a:pt x="496685" y="277176"/>
                    </a:moveTo>
                    <a:lnTo>
                      <a:pt x="0" y="0"/>
                    </a:lnTo>
                    <a:lnTo>
                      <a:pt x="372" y="311404"/>
                    </a:lnTo>
                    <a:lnTo>
                      <a:pt x="496685" y="588953"/>
                    </a:lnTo>
                    <a:close/>
                  </a:path>
                </a:pathLst>
              </a:custGeom>
              <a:solidFill>
                <a:schemeClr val="accent2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2939" name="Graphic 2528">
                <a:extLst>
                  <a:ext uri="{FF2B5EF4-FFF2-40B4-BE49-F238E27FC236}">
                    <a16:creationId xmlns:a16="http://schemas.microsoft.com/office/drawing/2014/main" id="{5A784606-D592-49E0-BD87-938DA34B5710}"/>
                  </a:ext>
                </a:extLst>
              </p:cNvPr>
              <p:cNvGrpSpPr/>
              <p:nvPr/>
            </p:nvGrpSpPr>
            <p:grpSpPr>
              <a:xfrm>
                <a:off x="5754087" y="2768242"/>
                <a:ext cx="423391" cy="440877"/>
                <a:chOff x="5754087" y="2768242"/>
                <a:chExt cx="423391" cy="440877"/>
              </a:xfrm>
              <a:solidFill>
                <a:schemeClr val="accent1"/>
              </a:solidFill>
            </p:grpSpPr>
            <p:sp>
              <p:nvSpPr>
                <p:cNvPr id="2940" name="Freeform: Shape 2939">
                  <a:extLst>
                    <a:ext uri="{FF2B5EF4-FFF2-40B4-BE49-F238E27FC236}">
                      <a16:creationId xmlns:a16="http://schemas.microsoft.com/office/drawing/2014/main" id="{6628575B-91B2-4E20-B1E3-353CFAE39EC4}"/>
                    </a:ext>
                  </a:extLst>
                </p:cNvPr>
                <p:cNvSpPr/>
                <p:nvPr/>
              </p:nvSpPr>
              <p:spPr>
                <a:xfrm>
                  <a:off x="5989594" y="2899947"/>
                  <a:ext cx="70317" cy="243319"/>
                </a:xfrm>
                <a:custGeom>
                  <a:avLst/>
                  <a:gdLst>
                    <a:gd name="connsiteX0" fmla="*/ 70317 w 70317"/>
                    <a:gd name="connsiteY0" fmla="*/ 39437 h 243319"/>
                    <a:gd name="connsiteX1" fmla="*/ 70317 w 70317"/>
                    <a:gd name="connsiteY1" fmla="*/ 243320 h 243319"/>
                    <a:gd name="connsiteX2" fmla="*/ 0 w 70317"/>
                    <a:gd name="connsiteY2" fmla="*/ 203883 h 243319"/>
                    <a:gd name="connsiteX3" fmla="*/ 0 w 70317"/>
                    <a:gd name="connsiteY3" fmla="*/ 0 h 2433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0317" h="243319">
                      <a:moveTo>
                        <a:pt x="70317" y="39437"/>
                      </a:moveTo>
                      <a:lnTo>
                        <a:pt x="70317" y="243320"/>
                      </a:lnTo>
                      <a:lnTo>
                        <a:pt x="0" y="20388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941" name="Freeform: Shape 2940">
                  <a:extLst>
                    <a:ext uri="{FF2B5EF4-FFF2-40B4-BE49-F238E27FC236}">
                      <a16:creationId xmlns:a16="http://schemas.microsoft.com/office/drawing/2014/main" id="{EAF5C7FF-452E-4069-A010-38C6777155F5}"/>
                    </a:ext>
                  </a:extLst>
                </p:cNvPr>
                <p:cNvSpPr/>
                <p:nvPr/>
              </p:nvSpPr>
              <p:spPr>
                <a:xfrm>
                  <a:off x="5871654" y="2834094"/>
                  <a:ext cx="70689" cy="243319"/>
                </a:xfrm>
                <a:custGeom>
                  <a:avLst/>
                  <a:gdLst>
                    <a:gd name="connsiteX0" fmla="*/ 70689 w 70689"/>
                    <a:gd name="connsiteY0" fmla="*/ 39437 h 243319"/>
                    <a:gd name="connsiteX1" fmla="*/ 70689 w 70689"/>
                    <a:gd name="connsiteY1" fmla="*/ 243320 h 243319"/>
                    <a:gd name="connsiteX2" fmla="*/ 0 w 70689"/>
                    <a:gd name="connsiteY2" fmla="*/ 203882 h 243319"/>
                    <a:gd name="connsiteX3" fmla="*/ 0 w 70689"/>
                    <a:gd name="connsiteY3" fmla="*/ 0 h 2433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0689" h="243319">
                      <a:moveTo>
                        <a:pt x="70689" y="39437"/>
                      </a:moveTo>
                      <a:lnTo>
                        <a:pt x="70689" y="243320"/>
                      </a:lnTo>
                      <a:lnTo>
                        <a:pt x="0" y="20388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942" name="Freeform: Shape 2941">
                  <a:extLst>
                    <a:ext uri="{FF2B5EF4-FFF2-40B4-BE49-F238E27FC236}">
                      <a16:creationId xmlns:a16="http://schemas.microsoft.com/office/drawing/2014/main" id="{1D1B24BD-847D-436D-AC72-DB7820602AC3}"/>
                    </a:ext>
                  </a:extLst>
                </p:cNvPr>
                <p:cNvSpPr/>
                <p:nvPr/>
              </p:nvSpPr>
              <p:spPr>
                <a:xfrm>
                  <a:off x="5754087" y="2768242"/>
                  <a:ext cx="70689" cy="243691"/>
                </a:xfrm>
                <a:custGeom>
                  <a:avLst/>
                  <a:gdLst>
                    <a:gd name="connsiteX0" fmla="*/ 70689 w 70689"/>
                    <a:gd name="connsiteY0" fmla="*/ 39809 h 243691"/>
                    <a:gd name="connsiteX1" fmla="*/ 70689 w 70689"/>
                    <a:gd name="connsiteY1" fmla="*/ 243692 h 243691"/>
                    <a:gd name="connsiteX2" fmla="*/ 0 w 70689"/>
                    <a:gd name="connsiteY2" fmla="*/ 203883 h 243691"/>
                    <a:gd name="connsiteX3" fmla="*/ 0 w 70689"/>
                    <a:gd name="connsiteY3" fmla="*/ 0 h 2436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0689" h="243691">
                      <a:moveTo>
                        <a:pt x="70689" y="39809"/>
                      </a:moveTo>
                      <a:lnTo>
                        <a:pt x="70689" y="243692"/>
                      </a:lnTo>
                      <a:lnTo>
                        <a:pt x="0" y="20388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943" name="Freeform: Shape 2942">
                  <a:extLst>
                    <a:ext uri="{FF2B5EF4-FFF2-40B4-BE49-F238E27FC236}">
                      <a16:creationId xmlns:a16="http://schemas.microsoft.com/office/drawing/2014/main" id="{E95519C7-AC94-4D90-9AB3-B8C36EDCF44A}"/>
                    </a:ext>
                  </a:extLst>
                </p:cNvPr>
                <p:cNvSpPr/>
                <p:nvPr/>
              </p:nvSpPr>
              <p:spPr>
                <a:xfrm>
                  <a:off x="5760040" y="2778287"/>
                  <a:ext cx="58783" cy="223229"/>
                </a:xfrm>
                <a:custGeom>
                  <a:avLst/>
                  <a:gdLst>
                    <a:gd name="connsiteX0" fmla="*/ 58784 w 58783"/>
                    <a:gd name="connsiteY0" fmla="*/ 33112 h 223229"/>
                    <a:gd name="connsiteX1" fmla="*/ 0 w 58783"/>
                    <a:gd name="connsiteY1" fmla="*/ 0 h 223229"/>
                    <a:gd name="connsiteX2" fmla="*/ 0 w 58783"/>
                    <a:gd name="connsiteY2" fmla="*/ 190489 h 223229"/>
                    <a:gd name="connsiteX3" fmla="*/ 58784 w 58783"/>
                    <a:gd name="connsiteY3" fmla="*/ 223229 h 2232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8783" h="223229">
                      <a:moveTo>
                        <a:pt x="58784" y="33112"/>
                      </a:moveTo>
                      <a:lnTo>
                        <a:pt x="0" y="0"/>
                      </a:lnTo>
                      <a:lnTo>
                        <a:pt x="0" y="190489"/>
                      </a:lnTo>
                      <a:lnTo>
                        <a:pt x="58784" y="223229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944" name="Freeform: Shape 2943">
                  <a:extLst>
                    <a:ext uri="{FF2B5EF4-FFF2-40B4-BE49-F238E27FC236}">
                      <a16:creationId xmlns:a16="http://schemas.microsoft.com/office/drawing/2014/main" id="{7FDA6F28-F89D-48A5-9490-9F293EE4E2E7}"/>
                    </a:ext>
                  </a:extLst>
                </p:cNvPr>
                <p:cNvSpPr/>
                <p:nvPr/>
              </p:nvSpPr>
              <p:spPr>
                <a:xfrm>
                  <a:off x="5877607" y="2844139"/>
                  <a:ext cx="58783" cy="223228"/>
                </a:xfrm>
                <a:custGeom>
                  <a:avLst/>
                  <a:gdLst>
                    <a:gd name="connsiteX0" fmla="*/ 58784 w 58783"/>
                    <a:gd name="connsiteY0" fmla="*/ 33112 h 223228"/>
                    <a:gd name="connsiteX1" fmla="*/ 0 w 58783"/>
                    <a:gd name="connsiteY1" fmla="*/ 0 h 223228"/>
                    <a:gd name="connsiteX2" fmla="*/ 0 w 58783"/>
                    <a:gd name="connsiteY2" fmla="*/ 190489 h 223228"/>
                    <a:gd name="connsiteX3" fmla="*/ 58784 w 58783"/>
                    <a:gd name="connsiteY3" fmla="*/ 223229 h 2232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8783" h="223228">
                      <a:moveTo>
                        <a:pt x="58784" y="33112"/>
                      </a:moveTo>
                      <a:lnTo>
                        <a:pt x="0" y="0"/>
                      </a:lnTo>
                      <a:lnTo>
                        <a:pt x="0" y="190489"/>
                      </a:lnTo>
                      <a:lnTo>
                        <a:pt x="58784" y="223229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945" name="Freeform: Shape 2944">
                  <a:extLst>
                    <a:ext uri="{FF2B5EF4-FFF2-40B4-BE49-F238E27FC236}">
                      <a16:creationId xmlns:a16="http://schemas.microsoft.com/office/drawing/2014/main" id="{5D39485F-34C8-45B2-BD42-3AB0C94954E7}"/>
                    </a:ext>
                  </a:extLst>
                </p:cNvPr>
                <p:cNvSpPr/>
                <p:nvPr/>
              </p:nvSpPr>
              <p:spPr>
                <a:xfrm>
                  <a:off x="5995174" y="2909992"/>
                  <a:ext cx="58783" cy="223229"/>
                </a:xfrm>
                <a:custGeom>
                  <a:avLst/>
                  <a:gdLst>
                    <a:gd name="connsiteX0" fmla="*/ 58784 w 58783"/>
                    <a:gd name="connsiteY0" fmla="*/ 33112 h 223229"/>
                    <a:gd name="connsiteX1" fmla="*/ 0 w 58783"/>
                    <a:gd name="connsiteY1" fmla="*/ 0 h 223229"/>
                    <a:gd name="connsiteX2" fmla="*/ 0 w 58783"/>
                    <a:gd name="connsiteY2" fmla="*/ 190489 h 223229"/>
                    <a:gd name="connsiteX3" fmla="*/ 58784 w 58783"/>
                    <a:gd name="connsiteY3" fmla="*/ 223229 h 2232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8783" h="223229">
                      <a:moveTo>
                        <a:pt x="58784" y="33112"/>
                      </a:moveTo>
                      <a:lnTo>
                        <a:pt x="0" y="0"/>
                      </a:lnTo>
                      <a:lnTo>
                        <a:pt x="0" y="190489"/>
                      </a:lnTo>
                      <a:lnTo>
                        <a:pt x="58784" y="223229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946" name="Freeform: Shape 2945">
                  <a:extLst>
                    <a:ext uri="{FF2B5EF4-FFF2-40B4-BE49-F238E27FC236}">
                      <a16:creationId xmlns:a16="http://schemas.microsoft.com/office/drawing/2014/main" id="{C3FDB6AF-5B83-4F24-AEF8-C870402D9914}"/>
                    </a:ext>
                  </a:extLst>
                </p:cNvPr>
                <p:cNvSpPr/>
                <p:nvPr/>
              </p:nvSpPr>
              <p:spPr>
                <a:xfrm>
                  <a:off x="5775666" y="2787216"/>
                  <a:ext cx="43157" cy="196441"/>
                </a:xfrm>
                <a:custGeom>
                  <a:avLst/>
                  <a:gdLst>
                    <a:gd name="connsiteX0" fmla="*/ 0 w 43157"/>
                    <a:gd name="connsiteY0" fmla="*/ 0 h 196441"/>
                    <a:gd name="connsiteX1" fmla="*/ 0 w 43157"/>
                    <a:gd name="connsiteY1" fmla="*/ 172258 h 196441"/>
                    <a:gd name="connsiteX2" fmla="*/ 43158 w 43157"/>
                    <a:gd name="connsiteY2" fmla="*/ 196442 h 196441"/>
                    <a:gd name="connsiteX3" fmla="*/ 43158 w 43157"/>
                    <a:gd name="connsiteY3" fmla="*/ 24183 h 1964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3157" h="196441">
                      <a:moveTo>
                        <a:pt x="0" y="0"/>
                      </a:moveTo>
                      <a:lnTo>
                        <a:pt x="0" y="172258"/>
                      </a:lnTo>
                      <a:lnTo>
                        <a:pt x="43158" y="196442"/>
                      </a:lnTo>
                      <a:lnTo>
                        <a:pt x="43158" y="2418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947" name="Freeform: Shape 2946">
                  <a:extLst>
                    <a:ext uri="{FF2B5EF4-FFF2-40B4-BE49-F238E27FC236}">
                      <a16:creationId xmlns:a16="http://schemas.microsoft.com/office/drawing/2014/main" id="{EB14EF87-1B9A-4D60-9E0C-68BA41E22C4A}"/>
                    </a:ext>
                  </a:extLst>
                </p:cNvPr>
                <p:cNvSpPr/>
                <p:nvPr/>
              </p:nvSpPr>
              <p:spPr>
                <a:xfrm>
                  <a:off x="5893233" y="2852697"/>
                  <a:ext cx="43157" cy="196813"/>
                </a:xfrm>
                <a:custGeom>
                  <a:avLst/>
                  <a:gdLst>
                    <a:gd name="connsiteX0" fmla="*/ 0 w 43157"/>
                    <a:gd name="connsiteY0" fmla="*/ 0 h 196813"/>
                    <a:gd name="connsiteX1" fmla="*/ 0 w 43157"/>
                    <a:gd name="connsiteY1" fmla="*/ 172258 h 196813"/>
                    <a:gd name="connsiteX2" fmla="*/ 43158 w 43157"/>
                    <a:gd name="connsiteY2" fmla="*/ 196814 h 196813"/>
                    <a:gd name="connsiteX3" fmla="*/ 43158 w 43157"/>
                    <a:gd name="connsiteY3" fmla="*/ 24555 h 1968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3157" h="196813">
                      <a:moveTo>
                        <a:pt x="0" y="0"/>
                      </a:moveTo>
                      <a:lnTo>
                        <a:pt x="0" y="172258"/>
                      </a:lnTo>
                      <a:lnTo>
                        <a:pt x="43158" y="196814"/>
                      </a:lnTo>
                      <a:lnTo>
                        <a:pt x="43158" y="2455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948" name="Freeform: Shape 2947">
                  <a:extLst>
                    <a:ext uri="{FF2B5EF4-FFF2-40B4-BE49-F238E27FC236}">
                      <a16:creationId xmlns:a16="http://schemas.microsoft.com/office/drawing/2014/main" id="{992E84F3-A99D-442C-9485-A6178B5F519B}"/>
                    </a:ext>
                  </a:extLst>
                </p:cNvPr>
                <p:cNvSpPr/>
                <p:nvPr/>
              </p:nvSpPr>
              <p:spPr>
                <a:xfrm>
                  <a:off x="6010800" y="2918549"/>
                  <a:ext cx="43157" cy="196813"/>
                </a:xfrm>
                <a:custGeom>
                  <a:avLst/>
                  <a:gdLst>
                    <a:gd name="connsiteX0" fmla="*/ 0 w 43157"/>
                    <a:gd name="connsiteY0" fmla="*/ 0 h 196813"/>
                    <a:gd name="connsiteX1" fmla="*/ 0 w 43157"/>
                    <a:gd name="connsiteY1" fmla="*/ 172258 h 196813"/>
                    <a:gd name="connsiteX2" fmla="*/ 43158 w 43157"/>
                    <a:gd name="connsiteY2" fmla="*/ 196814 h 196813"/>
                    <a:gd name="connsiteX3" fmla="*/ 43158 w 43157"/>
                    <a:gd name="connsiteY3" fmla="*/ 24555 h 1968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3157" h="196813">
                      <a:moveTo>
                        <a:pt x="0" y="0"/>
                      </a:moveTo>
                      <a:lnTo>
                        <a:pt x="0" y="172258"/>
                      </a:lnTo>
                      <a:lnTo>
                        <a:pt x="43158" y="196814"/>
                      </a:lnTo>
                      <a:lnTo>
                        <a:pt x="43158" y="2455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2949" name="Graphic 2528">
                  <a:extLst>
                    <a:ext uri="{FF2B5EF4-FFF2-40B4-BE49-F238E27FC236}">
                      <a16:creationId xmlns:a16="http://schemas.microsoft.com/office/drawing/2014/main" id="{5A784606-D592-49E0-BD87-938DA34B5710}"/>
                    </a:ext>
                  </a:extLst>
                </p:cNvPr>
                <p:cNvGrpSpPr/>
                <p:nvPr/>
              </p:nvGrpSpPr>
              <p:grpSpPr>
                <a:xfrm>
                  <a:off x="6107161" y="2965799"/>
                  <a:ext cx="70317" cy="243319"/>
                  <a:chOff x="6107161" y="2965799"/>
                  <a:chExt cx="70317" cy="243319"/>
                </a:xfrm>
                <a:solidFill>
                  <a:schemeClr val="accent1"/>
                </a:solidFill>
              </p:grpSpPr>
              <p:sp>
                <p:nvSpPr>
                  <p:cNvPr id="2950" name="Freeform: Shape 2949">
                    <a:extLst>
                      <a:ext uri="{FF2B5EF4-FFF2-40B4-BE49-F238E27FC236}">
                        <a16:creationId xmlns:a16="http://schemas.microsoft.com/office/drawing/2014/main" id="{DF0D2DDD-00EB-4976-8B94-F5A2D2EE65BF}"/>
                      </a:ext>
                    </a:extLst>
                  </p:cNvPr>
                  <p:cNvSpPr/>
                  <p:nvPr/>
                </p:nvSpPr>
                <p:spPr>
                  <a:xfrm>
                    <a:off x="6107161" y="2965799"/>
                    <a:ext cx="70317" cy="243319"/>
                  </a:xfrm>
                  <a:custGeom>
                    <a:avLst/>
                    <a:gdLst>
                      <a:gd name="connsiteX0" fmla="*/ 70317 w 70317"/>
                      <a:gd name="connsiteY0" fmla="*/ 39437 h 243319"/>
                      <a:gd name="connsiteX1" fmla="*/ 70317 w 70317"/>
                      <a:gd name="connsiteY1" fmla="*/ 243320 h 243319"/>
                      <a:gd name="connsiteX2" fmla="*/ 0 w 70317"/>
                      <a:gd name="connsiteY2" fmla="*/ 203882 h 243319"/>
                      <a:gd name="connsiteX3" fmla="*/ 0 w 70317"/>
                      <a:gd name="connsiteY3" fmla="*/ 0 h 2433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0317" h="243319">
                        <a:moveTo>
                          <a:pt x="70317" y="39437"/>
                        </a:moveTo>
                        <a:lnTo>
                          <a:pt x="70317" y="243320"/>
                        </a:lnTo>
                        <a:lnTo>
                          <a:pt x="0" y="20388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E5E6E5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951" name="Freeform: Shape 2950">
                    <a:extLst>
                      <a:ext uri="{FF2B5EF4-FFF2-40B4-BE49-F238E27FC236}">
                        <a16:creationId xmlns:a16="http://schemas.microsoft.com/office/drawing/2014/main" id="{2F2FFDBD-6EC3-4EAE-810B-296001D05E89}"/>
                      </a:ext>
                    </a:extLst>
                  </p:cNvPr>
                  <p:cNvSpPr/>
                  <p:nvPr/>
                </p:nvSpPr>
                <p:spPr>
                  <a:xfrm>
                    <a:off x="6113114" y="2975845"/>
                    <a:ext cx="58783" cy="223229"/>
                  </a:xfrm>
                  <a:custGeom>
                    <a:avLst/>
                    <a:gdLst>
                      <a:gd name="connsiteX0" fmla="*/ 58784 w 58783"/>
                      <a:gd name="connsiteY0" fmla="*/ 32740 h 223229"/>
                      <a:gd name="connsiteX1" fmla="*/ 0 w 58783"/>
                      <a:gd name="connsiteY1" fmla="*/ 0 h 223229"/>
                      <a:gd name="connsiteX2" fmla="*/ 0 w 58783"/>
                      <a:gd name="connsiteY2" fmla="*/ 190117 h 223229"/>
                      <a:gd name="connsiteX3" fmla="*/ 58784 w 58783"/>
                      <a:gd name="connsiteY3" fmla="*/ 223229 h 223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8783" h="223229">
                        <a:moveTo>
                          <a:pt x="58784" y="32740"/>
                        </a:moveTo>
                        <a:lnTo>
                          <a:pt x="0" y="0"/>
                        </a:lnTo>
                        <a:lnTo>
                          <a:pt x="0" y="190117"/>
                        </a:lnTo>
                        <a:lnTo>
                          <a:pt x="58784" y="223229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952" name="Freeform: Shape 2951">
                    <a:extLst>
                      <a:ext uri="{FF2B5EF4-FFF2-40B4-BE49-F238E27FC236}">
                        <a16:creationId xmlns:a16="http://schemas.microsoft.com/office/drawing/2014/main" id="{EFAF8E24-D8B1-401A-A608-F95B656E614C}"/>
                      </a:ext>
                    </a:extLst>
                  </p:cNvPr>
                  <p:cNvSpPr/>
                  <p:nvPr/>
                </p:nvSpPr>
                <p:spPr>
                  <a:xfrm>
                    <a:off x="6128368" y="2984402"/>
                    <a:ext cx="43529" cy="196441"/>
                  </a:xfrm>
                  <a:custGeom>
                    <a:avLst/>
                    <a:gdLst>
                      <a:gd name="connsiteX0" fmla="*/ 0 w 43529"/>
                      <a:gd name="connsiteY0" fmla="*/ 0 h 196441"/>
                      <a:gd name="connsiteX1" fmla="*/ 0 w 43529"/>
                      <a:gd name="connsiteY1" fmla="*/ 172258 h 196441"/>
                      <a:gd name="connsiteX2" fmla="*/ 43530 w 43529"/>
                      <a:gd name="connsiteY2" fmla="*/ 196442 h 196441"/>
                      <a:gd name="connsiteX3" fmla="*/ 43530 w 43529"/>
                      <a:gd name="connsiteY3" fmla="*/ 24183 h 1964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3529" h="196441">
                        <a:moveTo>
                          <a:pt x="0" y="0"/>
                        </a:moveTo>
                        <a:lnTo>
                          <a:pt x="0" y="172258"/>
                        </a:lnTo>
                        <a:lnTo>
                          <a:pt x="43530" y="196442"/>
                        </a:lnTo>
                        <a:lnTo>
                          <a:pt x="43530" y="24183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953" name="Freeform: Shape 2952">
                    <a:extLst>
                      <a:ext uri="{FF2B5EF4-FFF2-40B4-BE49-F238E27FC236}">
                        <a16:creationId xmlns:a16="http://schemas.microsoft.com/office/drawing/2014/main" id="{E80399E4-CBEB-457B-B37E-D2B49BE30A00}"/>
                      </a:ext>
                    </a:extLst>
                  </p:cNvPr>
                  <p:cNvSpPr/>
                  <p:nvPr/>
                </p:nvSpPr>
                <p:spPr>
                  <a:xfrm>
                    <a:off x="6113114" y="3079646"/>
                    <a:ext cx="58783" cy="42413"/>
                  </a:xfrm>
                  <a:custGeom>
                    <a:avLst/>
                    <a:gdLst>
                      <a:gd name="connsiteX0" fmla="*/ 58784 w 58783"/>
                      <a:gd name="connsiteY0" fmla="*/ 42413 h 42413"/>
                      <a:gd name="connsiteX1" fmla="*/ 0 w 58783"/>
                      <a:gd name="connsiteY1" fmla="*/ 9301 h 42413"/>
                      <a:gd name="connsiteX2" fmla="*/ 15254 w 58783"/>
                      <a:gd name="connsiteY2" fmla="*/ 0 h 42413"/>
                      <a:gd name="connsiteX3" fmla="*/ 58784 w 58783"/>
                      <a:gd name="connsiteY3" fmla="*/ 24183 h 424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8783" h="42413">
                        <a:moveTo>
                          <a:pt x="58784" y="42413"/>
                        </a:moveTo>
                        <a:lnTo>
                          <a:pt x="0" y="9301"/>
                        </a:lnTo>
                        <a:lnTo>
                          <a:pt x="15254" y="0"/>
                        </a:lnTo>
                        <a:lnTo>
                          <a:pt x="58784" y="24183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sp>
              <p:nvSpPr>
                <p:cNvPr id="2954" name="Freeform: Shape 2953">
                  <a:extLst>
                    <a:ext uri="{FF2B5EF4-FFF2-40B4-BE49-F238E27FC236}">
                      <a16:creationId xmlns:a16="http://schemas.microsoft.com/office/drawing/2014/main" id="{55C33B95-EF2D-4B5C-850C-129484506D0C}"/>
                    </a:ext>
                  </a:extLst>
                </p:cNvPr>
                <p:cNvSpPr/>
                <p:nvPr/>
              </p:nvSpPr>
              <p:spPr>
                <a:xfrm>
                  <a:off x="5995174" y="3013793"/>
                  <a:ext cx="58783" cy="42413"/>
                </a:xfrm>
                <a:custGeom>
                  <a:avLst/>
                  <a:gdLst>
                    <a:gd name="connsiteX0" fmla="*/ 58784 w 58783"/>
                    <a:gd name="connsiteY0" fmla="*/ 42413 h 42413"/>
                    <a:gd name="connsiteX1" fmla="*/ 0 w 58783"/>
                    <a:gd name="connsiteY1" fmla="*/ 9301 h 42413"/>
                    <a:gd name="connsiteX2" fmla="*/ 15626 w 58783"/>
                    <a:gd name="connsiteY2" fmla="*/ 0 h 42413"/>
                    <a:gd name="connsiteX3" fmla="*/ 58784 w 58783"/>
                    <a:gd name="connsiteY3" fmla="*/ 24183 h 424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8783" h="42413">
                      <a:moveTo>
                        <a:pt x="58784" y="42413"/>
                      </a:moveTo>
                      <a:lnTo>
                        <a:pt x="0" y="9301"/>
                      </a:lnTo>
                      <a:lnTo>
                        <a:pt x="15626" y="0"/>
                      </a:lnTo>
                      <a:lnTo>
                        <a:pt x="58784" y="24183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955" name="Freeform: Shape 2954">
                  <a:extLst>
                    <a:ext uri="{FF2B5EF4-FFF2-40B4-BE49-F238E27FC236}">
                      <a16:creationId xmlns:a16="http://schemas.microsoft.com/office/drawing/2014/main" id="{94ED5BCE-7153-49E2-BE45-6B2ECCE546F3}"/>
                    </a:ext>
                  </a:extLst>
                </p:cNvPr>
                <p:cNvSpPr/>
                <p:nvPr/>
              </p:nvSpPr>
              <p:spPr>
                <a:xfrm>
                  <a:off x="5877607" y="2947941"/>
                  <a:ext cx="58783" cy="42413"/>
                </a:xfrm>
                <a:custGeom>
                  <a:avLst/>
                  <a:gdLst>
                    <a:gd name="connsiteX0" fmla="*/ 58784 w 58783"/>
                    <a:gd name="connsiteY0" fmla="*/ 42413 h 42413"/>
                    <a:gd name="connsiteX1" fmla="*/ 0 w 58783"/>
                    <a:gd name="connsiteY1" fmla="*/ 9301 h 42413"/>
                    <a:gd name="connsiteX2" fmla="*/ 15626 w 58783"/>
                    <a:gd name="connsiteY2" fmla="*/ 0 h 42413"/>
                    <a:gd name="connsiteX3" fmla="*/ 58784 w 58783"/>
                    <a:gd name="connsiteY3" fmla="*/ 24183 h 424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8783" h="42413">
                      <a:moveTo>
                        <a:pt x="58784" y="42413"/>
                      </a:moveTo>
                      <a:lnTo>
                        <a:pt x="0" y="9301"/>
                      </a:lnTo>
                      <a:lnTo>
                        <a:pt x="15626" y="0"/>
                      </a:lnTo>
                      <a:lnTo>
                        <a:pt x="58784" y="24183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956" name="Freeform: Shape 2955">
                  <a:extLst>
                    <a:ext uri="{FF2B5EF4-FFF2-40B4-BE49-F238E27FC236}">
                      <a16:creationId xmlns:a16="http://schemas.microsoft.com/office/drawing/2014/main" id="{0E588563-0208-4ABD-87AE-5EB82B81EE6B}"/>
                    </a:ext>
                  </a:extLst>
                </p:cNvPr>
                <p:cNvSpPr/>
                <p:nvPr/>
              </p:nvSpPr>
              <p:spPr>
                <a:xfrm>
                  <a:off x="5760040" y="2882088"/>
                  <a:ext cx="58783" cy="42413"/>
                </a:xfrm>
                <a:custGeom>
                  <a:avLst/>
                  <a:gdLst>
                    <a:gd name="connsiteX0" fmla="*/ 58784 w 58783"/>
                    <a:gd name="connsiteY0" fmla="*/ 42413 h 42413"/>
                    <a:gd name="connsiteX1" fmla="*/ 0 w 58783"/>
                    <a:gd name="connsiteY1" fmla="*/ 9673 h 42413"/>
                    <a:gd name="connsiteX2" fmla="*/ 15626 w 58783"/>
                    <a:gd name="connsiteY2" fmla="*/ 0 h 42413"/>
                    <a:gd name="connsiteX3" fmla="*/ 58784 w 58783"/>
                    <a:gd name="connsiteY3" fmla="*/ 24555 h 424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8783" h="42413">
                      <a:moveTo>
                        <a:pt x="58784" y="42413"/>
                      </a:moveTo>
                      <a:lnTo>
                        <a:pt x="0" y="9673"/>
                      </a:lnTo>
                      <a:lnTo>
                        <a:pt x="15626" y="0"/>
                      </a:lnTo>
                      <a:lnTo>
                        <a:pt x="58784" y="24555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  <p:sp>
          <p:nvSpPr>
            <p:cNvPr id="2957" name="Freeform: Shape 2956">
              <a:extLst>
                <a:ext uri="{FF2B5EF4-FFF2-40B4-BE49-F238E27FC236}">
                  <a16:creationId xmlns:a16="http://schemas.microsoft.com/office/drawing/2014/main" id="{8DFCED92-19DB-47B0-AA78-DEA0B5AF6E27}"/>
                </a:ext>
              </a:extLst>
            </p:cNvPr>
            <p:cNvSpPr/>
            <p:nvPr/>
          </p:nvSpPr>
          <p:spPr>
            <a:xfrm>
              <a:off x="7367661" y="3060672"/>
              <a:ext cx="415950" cy="400696"/>
            </a:xfrm>
            <a:custGeom>
              <a:avLst/>
              <a:gdLst>
                <a:gd name="connsiteX0" fmla="*/ 0 w 415950"/>
                <a:gd name="connsiteY0" fmla="*/ 400696 h 400696"/>
                <a:gd name="connsiteX1" fmla="*/ 415950 w 415950"/>
                <a:gd name="connsiteY1" fmla="*/ 165934 h 400696"/>
                <a:gd name="connsiteX2" fmla="*/ 415950 w 415950"/>
                <a:gd name="connsiteY2" fmla="*/ 0 h 400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15950" h="400696">
                  <a:moveTo>
                    <a:pt x="0" y="400696"/>
                  </a:moveTo>
                  <a:lnTo>
                    <a:pt x="415950" y="165934"/>
                  </a:lnTo>
                  <a:lnTo>
                    <a:pt x="415950" y="0"/>
                  </a:lnTo>
                  <a:close/>
                </a:path>
              </a:pathLst>
            </a:custGeom>
            <a:solidFill>
              <a:schemeClr val="accent2"/>
            </a:solidFill>
            <a:ln w="37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958" name="Freeform: Shape 2957">
              <a:extLst>
                <a:ext uri="{FF2B5EF4-FFF2-40B4-BE49-F238E27FC236}">
                  <a16:creationId xmlns:a16="http://schemas.microsoft.com/office/drawing/2014/main" id="{818A4190-AC11-4262-8375-EC942949D403}"/>
                </a:ext>
              </a:extLst>
            </p:cNvPr>
            <p:cNvSpPr/>
            <p:nvPr/>
          </p:nvSpPr>
          <p:spPr>
            <a:xfrm>
              <a:off x="6635098" y="2650674"/>
              <a:ext cx="1148513" cy="810693"/>
            </a:xfrm>
            <a:custGeom>
              <a:avLst/>
              <a:gdLst>
                <a:gd name="connsiteX0" fmla="*/ 732563 w 1148513"/>
                <a:gd name="connsiteY0" fmla="*/ 810693 h 810693"/>
                <a:gd name="connsiteX1" fmla="*/ 1148513 w 1148513"/>
                <a:gd name="connsiteY1" fmla="*/ 409997 h 810693"/>
                <a:gd name="connsiteX2" fmla="*/ 415950 w 1148513"/>
                <a:gd name="connsiteY2" fmla="*/ 0 h 810693"/>
                <a:gd name="connsiteX3" fmla="*/ 0 w 1148513"/>
                <a:gd name="connsiteY3" fmla="*/ 401068 h 810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8513" h="810693">
                  <a:moveTo>
                    <a:pt x="732563" y="810693"/>
                  </a:moveTo>
                  <a:lnTo>
                    <a:pt x="1148513" y="409997"/>
                  </a:lnTo>
                  <a:lnTo>
                    <a:pt x="415950" y="0"/>
                  </a:lnTo>
                  <a:lnTo>
                    <a:pt x="0" y="401068"/>
                  </a:lnTo>
                  <a:close/>
                </a:path>
              </a:pathLst>
            </a:custGeom>
            <a:solidFill>
              <a:srgbClr val="383A35"/>
            </a:solidFill>
            <a:ln w="37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959" name="Freeform: Shape 2958">
              <a:extLst>
                <a:ext uri="{FF2B5EF4-FFF2-40B4-BE49-F238E27FC236}">
                  <a16:creationId xmlns:a16="http://schemas.microsoft.com/office/drawing/2014/main" id="{8E2E7359-7CB9-4D83-9764-32F453964E1A}"/>
                </a:ext>
              </a:extLst>
            </p:cNvPr>
            <p:cNvSpPr/>
            <p:nvPr/>
          </p:nvSpPr>
          <p:spPr>
            <a:xfrm>
              <a:off x="6952083" y="3295434"/>
              <a:ext cx="415578" cy="400696"/>
            </a:xfrm>
            <a:custGeom>
              <a:avLst/>
              <a:gdLst>
                <a:gd name="connsiteX0" fmla="*/ 0 w 415578"/>
                <a:gd name="connsiteY0" fmla="*/ 400696 h 400696"/>
                <a:gd name="connsiteX1" fmla="*/ 415578 w 415578"/>
                <a:gd name="connsiteY1" fmla="*/ 165934 h 400696"/>
                <a:gd name="connsiteX2" fmla="*/ 415578 w 415578"/>
                <a:gd name="connsiteY2" fmla="*/ 0 h 400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15578" h="400696">
                  <a:moveTo>
                    <a:pt x="0" y="400696"/>
                  </a:moveTo>
                  <a:lnTo>
                    <a:pt x="415578" y="165934"/>
                  </a:lnTo>
                  <a:lnTo>
                    <a:pt x="415578" y="0"/>
                  </a:lnTo>
                  <a:close/>
                </a:path>
              </a:pathLst>
            </a:custGeom>
            <a:solidFill>
              <a:schemeClr val="accent2"/>
            </a:solidFill>
            <a:ln w="37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960" name="Freeform: Shape 2959">
              <a:extLst>
                <a:ext uri="{FF2B5EF4-FFF2-40B4-BE49-F238E27FC236}">
                  <a16:creationId xmlns:a16="http://schemas.microsoft.com/office/drawing/2014/main" id="{50D81F04-6B34-4C9B-924B-CE05DE508444}"/>
                </a:ext>
              </a:extLst>
            </p:cNvPr>
            <p:cNvSpPr/>
            <p:nvPr/>
          </p:nvSpPr>
          <p:spPr>
            <a:xfrm>
              <a:off x="6219520" y="2885809"/>
              <a:ext cx="1148141" cy="810321"/>
            </a:xfrm>
            <a:custGeom>
              <a:avLst/>
              <a:gdLst>
                <a:gd name="connsiteX0" fmla="*/ 732563 w 1148141"/>
                <a:gd name="connsiteY0" fmla="*/ 810321 h 810321"/>
                <a:gd name="connsiteX1" fmla="*/ 1148142 w 1148141"/>
                <a:gd name="connsiteY1" fmla="*/ 409625 h 810321"/>
                <a:gd name="connsiteX2" fmla="*/ 415578 w 1148141"/>
                <a:gd name="connsiteY2" fmla="*/ 0 h 810321"/>
                <a:gd name="connsiteX3" fmla="*/ 0 w 1148141"/>
                <a:gd name="connsiteY3" fmla="*/ 400324 h 810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8141" h="810321">
                  <a:moveTo>
                    <a:pt x="732563" y="810321"/>
                  </a:moveTo>
                  <a:lnTo>
                    <a:pt x="1148142" y="409625"/>
                  </a:lnTo>
                  <a:lnTo>
                    <a:pt x="415578" y="0"/>
                  </a:lnTo>
                  <a:lnTo>
                    <a:pt x="0" y="400324"/>
                  </a:lnTo>
                  <a:close/>
                </a:path>
              </a:pathLst>
            </a:custGeom>
            <a:solidFill>
              <a:srgbClr val="5E5F5F"/>
            </a:solidFill>
            <a:ln w="37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2961" name="Graphic 2528">
              <a:extLst>
                <a:ext uri="{FF2B5EF4-FFF2-40B4-BE49-F238E27FC236}">
                  <a16:creationId xmlns:a16="http://schemas.microsoft.com/office/drawing/2014/main" id="{5A784606-D592-49E0-BD87-938DA34B5710}"/>
                </a:ext>
              </a:extLst>
            </p:cNvPr>
            <p:cNvGrpSpPr/>
            <p:nvPr/>
          </p:nvGrpSpPr>
          <p:grpSpPr>
            <a:xfrm>
              <a:off x="7073371" y="3401468"/>
              <a:ext cx="633970" cy="415577"/>
              <a:chOff x="7073371" y="3401468"/>
              <a:chExt cx="633970" cy="415577"/>
            </a:xfrm>
            <a:solidFill>
              <a:schemeClr val="accent1"/>
            </a:solidFill>
          </p:grpSpPr>
          <p:grpSp>
            <p:nvGrpSpPr>
              <p:cNvPr id="2962" name="Graphic 2528">
                <a:extLst>
                  <a:ext uri="{FF2B5EF4-FFF2-40B4-BE49-F238E27FC236}">
                    <a16:creationId xmlns:a16="http://schemas.microsoft.com/office/drawing/2014/main" id="{5A784606-D592-49E0-BD87-938DA34B5710}"/>
                  </a:ext>
                </a:extLst>
              </p:cNvPr>
              <p:cNvGrpSpPr/>
              <p:nvPr/>
            </p:nvGrpSpPr>
            <p:grpSpPr>
              <a:xfrm>
                <a:off x="7073371" y="3401468"/>
                <a:ext cx="633970" cy="415577"/>
                <a:chOff x="7073371" y="3401468"/>
                <a:chExt cx="633970" cy="415577"/>
              </a:xfrm>
              <a:solidFill>
                <a:srgbClr val="5E5F5F"/>
              </a:solidFill>
            </p:grpSpPr>
            <p:sp>
              <p:nvSpPr>
                <p:cNvPr id="2963" name="Freeform: Shape 2962">
                  <a:extLst>
                    <a:ext uri="{FF2B5EF4-FFF2-40B4-BE49-F238E27FC236}">
                      <a16:creationId xmlns:a16="http://schemas.microsoft.com/office/drawing/2014/main" id="{F424ED9E-8A68-49D6-948F-334E5CFF0EED}"/>
                    </a:ext>
                  </a:extLst>
                </p:cNvPr>
                <p:cNvSpPr/>
                <p:nvPr/>
              </p:nvSpPr>
              <p:spPr>
                <a:xfrm>
                  <a:off x="7073371" y="3688317"/>
                  <a:ext cx="125380" cy="128728"/>
                </a:xfrm>
                <a:custGeom>
                  <a:avLst/>
                  <a:gdLst>
                    <a:gd name="connsiteX0" fmla="*/ 125380 w 125380"/>
                    <a:gd name="connsiteY0" fmla="*/ 0 h 128728"/>
                    <a:gd name="connsiteX1" fmla="*/ 125380 w 125380"/>
                    <a:gd name="connsiteY1" fmla="*/ 58039 h 128728"/>
                    <a:gd name="connsiteX2" fmla="*/ 0 w 125380"/>
                    <a:gd name="connsiteY2" fmla="*/ 128729 h 128728"/>
                    <a:gd name="connsiteX3" fmla="*/ 0 w 125380"/>
                    <a:gd name="connsiteY3" fmla="*/ 70689 h 128728"/>
                    <a:gd name="connsiteX4" fmla="*/ 125380 w 125380"/>
                    <a:gd name="connsiteY4" fmla="*/ 0 h 1287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5380" h="128728">
                      <a:moveTo>
                        <a:pt x="125380" y="0"/>
                      </a:moveTo>
                      <a:lnTo>
                        <a:pt x="125380" y="58039"/>
                      </a:lnTo>
                      <a:lnTo>
                        <a:pt x="0" y="128729"/>
                      </a:lnTo>
                      <a:lnTo>
                        <a:pt x="0" y="70689"/>
                      </a:lnTo>
                      <a:lnTo>
                        <a:pt x="125380" y="0"/>
                      </a:lnTo>
                      <a:close/>
                    </a:path>
                  </a:pathLst>
                </a:custGeom>
                <a:solidFill>
                  <a:srgbClr val="5E5F5F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964" name="Freeform: Shape 2963">
                  <a:extLst>
                    <a:ext uri="{FF2B5EF4-FFF2-40B4-BE49-F238E27FC236}">
                      <a16:creationId xmlns:a16="http://schemas.microsoft.com/office/drawing/2014/main" id="{1E55B435-A63C-4D6D-954E-AB8C5347F585}"/>
                    </a:ext>
                  </a:extLst>
                </p:cNvPr>
                <p:cNvSpPr/>
                <p:nvPr/>
              </p:nvSpPr>
              <p:spPr>
                <a:xfrm>
                  <a:off x="7243025" y="3592701"/>
                  <a:ext cx="125380" cy="128728"/>
                </a:xfrm>
                <a:custGeom>
                  <a:avLst/>
                  <a:gdLst>
                    <a:gd name="connsiteX0" fmla="*/ 125380 w 125380"/>
                    <a:gd name="connsiteY0" fmla="*/ 0 h 128728"/>
                    <a:gd name="connsiteX1" fmla="*/ 125380 w 125380"/>
                    <a:gd name="connsiteY1" fmla="*/ 58040 h 128728"/>
                    <a:gd name="connsiteX2" fmla="*/ 0 w 125380"/>
                    <a:gd name="connsiteY2" fmla="*/ 128729 h 128728"/>
                    <a:gd name="connsiteX3" fmla="*/ 0 w 125380"/>
                    <a:gd name="connsiteY3" fmla="*/ 70689 h 128728"/>
                    <a:gd name="connsiteX4" fmla="*/ 125380 w 125380"/>
                    <a:gd name="connsiteY4" fmla="*/ 0 h 1287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5380" h="128728">
                      <a:moveTo>
                        <a:pt x="125380" y="0"/>
                      </a:moveTo>
                      <a:lnTo>
                        <a:pt x="125380" y="58040"/>
                      </a:lnTo>
                      <a:lnTo>
                        <a:pt x="0" y="128729"/>
                      </a:lnTo>
                      <a:lnTo>
                        <a:pt x="0" y="70689"/>
                      </a:lnTo>
                      <a:lnTo>
                        <a:pt x="125380" y="0"/>
                      </a:lnTo>
                      <a:close/>
                    </a:path>
                  </a:pathLst>
                </a:custGeom>
                <a:solidFill>
                  <a:srgbClr val="5E5F5F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965" name="Freeform: Shape 2964">
                  <a:extLst>
                    <a:ext uri="{FF2B5EF4-FFF2-40B4-BE49-F238E27FC236}">
                      <a16:creationId xmlns:a16="http://schemas.microsoft.com/office/drawing/2014/main" id="{0F960D02-77DC-4AC7-9500-61F41B444A22}"/>
                    </a:ext>
                  </a:extLst>
                </p:cNvPr>
                <p:cNvSpPr/>
                <p:nvPr/>
              </p:nvSpPr>
              <p:spPr>
                <a:xfrm>
                  <a:off x="7412679" y="3496712"/>
                  <a:ext cx="125380" cy="128728"/>
                </a:xfrm>
                <a:custGeom>
                  <a:avLst/>
                  <a:gdLst>
                    <a:gd name="connsiteX0" fmla="*/ 125380 w 125380"/>
                    <a:gd name="connsiteY0" fmla="*/ 0 h 128728"/>
                    <a:gd name="connsiteX1" fmla="*/ 125380 w 125380"/>
                    <a:gd name="connsiteY1" fmla="*/ 58039 h 128728"/>
                    <a:gd name="connsiteX2" fmla="*/ 0 w 125380"/>
                    <a:gd name="connsiteY2" fmla="*/ 128729 h 128728"/>
                    <a:gd name="connsiteX3" fmla="*/ 0 w 125380"/>
                    <a:gd name="connsiteY3" fmla="*/ 70689 h 128728"/>
                    <a:gd name="connsiteX4" fmla="*/ 125380 w 125380"/>
                    <a:gd name="connsiteY4" fmla="*/ 0 h 1287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5380" h="128728">
                      <a:moveTo>
                        <a:pt x="125380" y="0"/>
                      </a:moveTo>
                      <a:lnTo>
                        <a:pt x="125380" y="58039"/>
                      </a:lnTo>
                      <a:lnTo>
                        <a:pt x="0" y="128729"/>
                      </a:lnTo>
                      <a:lnTo>
                        <a:pt x="0" y="70689"/>
                      </a:lnTo>
                      <a:lnTo>
                        <a:pt x="125380" y="0"/>
                      </a:lnTo>
                      <a:close/>
                    </a:path>
                  </a:pathLst>
                </a:custGeom>
                <a:solidFill>
                  <a:srgbClr val="5E5F5F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966" name="Freeform: Shape 2965">
                  <a:extLst>
                    <a:ext uri="{FF2B5EF4-FFF2-40B4-BE49-F238E27FC236}">
                      <a16:creationId xmlns:a16="http://schemas.microsoft.com/office/drawing/2014/main" id="{B79EF444-870C-45DD-B88E-3BF17A7B33E9}"/>
                    </a:ext>
                  </a:extLst>
                </p:cNvPr>
                <p:cNvSpPr/>
                <p:nvPr/>
              </p:nvSpPr>
              <p:spPr>
                <a:xfrm>
                  <a:off x="7581961" y="3401468"/>
                  <a:ext cx="125380" cy="128728"/>
                </a:xfrm>
                <a:custGeom>
                  <a:avLst/>
                  <a:gdLst>
                    <a:gd name="connsiteX0" fmla="*/ 125380 w 125380"/>
                    <a:gd name="connsiteY0" fmla="*/ 0 h 128728"/>
                    <a:gd name="connsiteX1" fmla="*/ 125380 w 125380"/>
                    <a:gd name="connsiteY1" fmla="*/ 58040 h 128728"/>
                    <a:gd name="connsiteX2" fmla="*/ 0 w 125380"/>
                    <a:gd name="connsiteY2" fmla="*/ 128729 h 128728"/>
                    <a:gd name="connsiteX3" fmla="*/ 0 w 125380"/>
                    <a:gd name="connsiteY3" fmla="*/ 70689 h 128728"/>
                    <a:gd name="connsiteX4" fmla="*/ 125380 w 125380"/>
                    <a:gd name="connsiteY4" fmla="*/ 0 h 1287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5380" h="128728">
                      <a:moveTo>
                        <a:pt x="125380" y="0"/>
                      </a:moveTo>
                      <a:lnTo>
                        <a:pt x="125380" y="58040"/>
                      </a:lnTo>
                      <a:lnTo>
                        <a:pt x="0" y="128729"/>
                      </a:lnTo>
                      <a:lnTo>
                        <a:pt x="0" y="70689"/>
                      </a:lnTo>
                      <a:lnTo>
                        <a:pt x="125380" y="0"/>
                      </a:lnTo>
                      <a:close/>
                    </a:path>
                  </a:pathLst>
                </a:custGeom>
                <a:solidFill>
                  <a:srgbClr val="5E5F5F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2967" name="Graphic 2528">
                <a:extLst>
                  <a:ext uri="{FF2B5EF4-FFF2-40B4-BE49-F238E27FC236}">
                    <a16:creationId xmlns:a16="http://schemas.microsoft.com/office/drawing/2014/main" id="{5A784606-D592-49E0-BD87-938DA34B5710}"/>
                  </a:ext>
                </a:extLst>
              </p:cNvPr>
              <p:cNvGrpSpPr/>
              <p:nvPr/>
            </p:nvGrpSpPr>
            <p:grpSpPr>
              <a:xfrm>
                <a:off x="7073371" y="3410025"/>
                <a:ext cx="618716" cy="392511"/>
                <a:chOff x="7073371" y="3410025"/>
                <a:chExt cx="618716" cy="392511"/>
              </a:xfrm>
              <a:solidFill>
                <a:srgbClr val="E5E6E5"/>
              </a:solidFill>
            </p:grpSpPr>
            <p:sp>
              <p:nvSpPr>
                <p:cNvPr id="2968" name="Freeform: Shape 2967">
                  <a:extLst>
                    <a:ext uri="{FF2B5EF4-FFF2-40B4-BE49-F238E27FC236}">
                      <a16:creationId xmlns:a16="http://schemas.microsoft.com/office/drawing/2014/main" id="{39A551BC-9C07-428A-8B16-A17748BB21AE}"/>
                    </a:ext>
                  </a:extLst>
                </p:cNvPr>
                <p:cNvSpPr/>
                <p:nvPr/>
              </p:nvSpPr>
              <p:spPr>
                <a:xfrm>
                  <a:off x="7073371" y="3696874"/>
                  <a:ext cx="110498" cy="105661"/>
                </a:xfrm>
                <a:custGeom>
                  <a:avLst/>
                  <a:gdLst>
                    <a:gd name="connsiteX0" fmla="*/ 110498 w 110498"/>
                    <a:gd name="connsiteY0" fmla="*/ 0 h 105661"/>
                    <a:gd name="connsiteX1" fmla="*/ 110498 w 110498"/>
                    <a:gd name="connsiteY1" fmla="*/ 43158 h 105661"/>
                    <a:gd name="connsiteX2" fmla="*/ 0 w 110498"/>
                    <a:gd name="connsiteY2" fmla="*/ 105662 h 105661"/>
                    <a:gd name="connsiteX3" fmla="*/ 0 w 110498"/>
                    <a:gd name="connsiteY3" fmla="*/ 62504 h 105661"/>
                    <a:gd name="connsiteX4" fmla="*/ 110498 w 110498"/>
                    <a:gd name="connsiteY4" fmla="*/ 0 h 1056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0498" h="105661">
                      <a:moveTo>
                        <a:pt x="110498" y="0"/>
                      </a:moveTo>
                      <a:lnTo>
                        <a:pt x="110498" y="43158"/>
                      </a:lnTo>
                      <a:lnTo>
                        <a:pt x="0" y="105662"/>
                      </a:lnTo>
                      <a:lnTo>
                        <a:pt x="0" y="62504"/>
                      </a:lnTo>
                      <a:lnTo>
                        <a:pt x="110498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969" name="Freeform: Shape 2968">
                  <a:extLst>
                    <a:ext uri="{FF2B5EF4-FFF2-40B4-BE49-F238E27FC236}">
                      <a16:creationId xmlns:a16="http://schemas.microsoft.com/office/drawing/2014/main" id="{07B54A97-C6D6-4E26-AC8A-B1945A162FC4}"/>
                    </a:ext>
                  </a:extLst>
                </p:cNvPr>
                <p:cNvSpPr/>
                <p:nvPr/>
              </p:nvSpPr>
              <p:spPr>
                <a:xfrm>
                  <a:off x="7243025" y="3601258"/>
                  <a:ext cx="110498" cy="105661"/>
                </a:xfrm>
                <a:custGeom>
                  <a:avLst/>
                  <a:gdLst>
                    <a:gd name="connsiteX0" fmla="*/ 110498 w 110498"/>
                    <a:gd name="connsiteY0" fmla="*/ 0 h 105661"/>
                    <a:gd name="connsiteX1" fmla="*/ 110498 w 110498"/>
                    <a:gd name="connsiteY1" fmla="*/ 43158 h 105661"/>
                    <a:gd name="connsiteX2" fmla="*/ 0 w 110498"/>
                    <a:gd name="connsiteY2" fmla="*/ 105662 h 105661"/>
                    <a:gd name="connsiteX3" fmla="*/ 0 w 110498"/>
                    <a:gd name="connsiteY3" fmla="*/ 62504 h 105661"/>
                    <a:gd name="connsiteX4" fmla="*/ 110498 w 110498"/>
                    <a:gd name="connsiteY4" fmla="*/ 0 h 1056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0498" h="105661">
                      <a:moveTo>
                        <a:pt x="110498" y="0"/>
                      </a:moveTo>
                      <a:lnTo>
                        <a:pt x="110498" y="43158"/>
                      </a:lnTo>
                      <a:lnTo>
                        <a:pt x="0" y="105662"/>
                      </a:lnTo>
                      <a:lnTo>
                        <a:pt x="0" y="62504"/>
                      </a:lnTo>
                      <a:lnTo>
                        <a:pt x="110498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970" name="Freeform: Shape 2969">
                  <a:extLst>
                    <a:ext uri="{FF2B5EF4-FFF2-40B4-BE49-F238E27FC236}">
                      <a16:creationId xmlns:a16="http://schemas.microsoft.com/office/drawing/2014/main" id="{E6E30DAA-5D37-49CC-8482-2A9BB200B875}"/>
                    </a:ext>
                  </a:extLst>
                </p:cNvPr>
                <p:cNvSpPr/>
                <p:nvPr/>
              </p:nvSpPr>
              <p:spPr>
                <a:xfrm>
                  <a:off x="7412679" y="3505269"/>
                  <a:ext cx="110498" cy="105289"/>
                </a:xfrm>
                <a:custGeom>
                  <a:avLst/>
                  <a:gdLst>
                    <a:gd name="connsiteX0" fmla="*/ 110498 w 110498"/>
                    <a:gd name="connsiteY0" fmla="*/ 0 h 105289"/>
                    <a:gd name="connsiteX1" fmla="*/ 110498 w 110498"/>
                    <a:gd name="connsiteY1" fmla="*/ 43158 h 105289"/>
                    <a:gd name="connsiteX2" fmla="*/ 0 w 110498"/>
                    <a:gd name="connsiteY2" fmla="*/ 105290 h 105289"/>
                    <a:gd name="connsiteX3" fmla="*/ 0 w 110498"/>
                    <a:gd name="connsiteY3" fmla="*/ 62132 h 105289"/>
                    <a:gd name="connsiteX4" fmla="*/ 110498 w 110498"/>
                    <a:gd name="connsiteY4" fmla="*/ 0 h 1052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0498" h="105289">
                      <a:moveTo>
                        <a:pt x="110498" y="0"/>
                      </a:moveTo>
                      <a:lnTo>
                        <a:pt x="110498" y="43158"/>
                      </a:lnTo>
                      <a:lnTo>
                        <a:pt x="0" y="105290"/>
                      </a:lnTo>
                      <a:lnTo>
                        <a:pt x="0" y="62132"/>
                      </a:lnTo>
                      <a:lnTo>
                        <a:pt x="110498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971" name="Freeform: Shape 2970">
                  <a:extLst>
                    <a:ext uri="{FF2B5EF4-FFF2-40B4-BE49-F238E27FC236}">
                      <a16:creationId xmlns:a16="http://schemas.microsoft.com/office/drawing/2014/main" id="{C8D7E2B7-6188-4E4D-8611-599F6942DE38}"/>
                    </a:ext>
                  </a:extLst>
                </p:cNvPr>
                <p:cNvSpPr/>
                <p:nvPr/>
              </p:nvSpPr>
              <p:spPr>
                <a:xfrm>
                  <a:off x="7581589" y="3410025"/>
                  <a:ext cx="110498" cy="105661"/>
                </a:xfrm>
                <a:custGeom>
                  <a:avLst/>
                  <a:gdLst>
                    <a:gd name="connsiteX0" fmla="*/ 110498 w 110498"/>
                    <a:gd name="connsiteY0" fmla="*/ 0 h 105661"/>
                    <a:gd name="connsiteX1" fmla="*/ 110498 w 110498"/>
                    <a:gd name="connsiteY1" fmla="*/ 43158 h 105661"/>
                    <a:gd name="connsiteX2" fmla="*/ 0 w 110498"/>
                    <a:gd name="connsiteY2" fmla="*/ 105662 h 105661"/>
                    <a:gd name="connsiteX3" fmla="*/ 0 w 110498"/>
                    <a:gd name="connsiteY3" fmla="*/ 62504 h 105661"/>
                    <a:gd name="connsiteX4" fmla="*/ 110498 w 110498"/>
                    <a:gd name="connsiteY4" fmla="*/ 0 h 1056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0498" h="105661">
                      <a:moveTo>
                        <a:pt x="110498" y="0"/>
                      </a:moveTo>
                      <a:lnTo>
                        <a:pt x="110498" y="43158"/>
                      </a:lnTo>
                      <a:lnTo>
                        <a:pt x="0" y="105662"/>
                      </a:lnTo>
                      <a:lnTo>
                        <a:pt x="0" y="62504"/>
                      </a:lnTo>
                      <a:lnTo>
                        <a:pt x="110498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</p:grpSp>
      <p:grpSp>
        <p:nvGrpSpPr>
          <p:cNvPr id="3383" name="Graphic 2971">
            <a:extLst>
              <a:ext uri="{FF2B5EF4-FFF2-40B4-BE49-F238E27FC236}">
                <a16:creationId xmlns:a16="http://schemas.microsoft.com/office/drawing/2014/main" id="{D409242B-F535-476C-92F1-B573A392E16C}"/>
              </a:ext>
            </a:extLst>
          </p:cNvPr>
          <p:cNvGrpSpPr/>
          <p:nvPr/>
        </p:nvGrpSpPr>
        <p:grpSpPr>
          <a:xfrm>
            <a:off x="1281279" y="5009644"/>
            <a:ext cx="1818127" cy="1147389"/>
            <a:chOff x="1433300" y="0"/>
            <a:chExt cx="8500955" cy="5364808"/>
          </a:xfrm>
          <a:solidFill>
            <a:schemeClr val="accent1"/>
          </a:solidFill>
        </p:grpSpPr>
        <p:grpSp>
          <p:nvGrpSpPr>
            <p:cNvPr id="3386" name="Graphic 2971">
              <a:extLst>
                <a:ext uri="{FF2B5EF4-FFF2-40B4-BE49-F238E27FC236}">
                  <a16:creationId xmlns:a16="http://schemas.microsoft.com/office/drawing/2014/main" id="{C324B3FE-5DBC-4A3E-A58A-406F7095F016}"/>
                </a:ext>
              </a:extLst>
            </p:cNvPr>
            <p:cNvGrpSpPr/>
            <p:nvPr/>
          </p:nvGrpSpPr>
          <p:grpSpPr>
            <a:xfrm>
              <a:off x="5654122" y="0"/>
              <a:ext cx="4280133" cy="3599523"/>
              <a:chOff x="5654122" y="0"/>
              <a:chExt cx="4280133" cy="3599523"/>
            </a:xfrm>
            <a:solidFill>
              <a:schemeClr val="accent1"/>
            </a:solidFill>
          </p:grpSpPr>
          <p:sp>
            <p:nvSpPr>
              <p:cNvPr id="3594" name="Freeform: Shape 3593">
                <a:extLst>
                  <a:ext uri="{FF2B5EF4-FFF2-40B4-BE49-F238E27FC236}">
                    <a16:creationId xmlns:a16="http://schemas.microsoft.com/office/drawing/2014/main" id="{35FBB4D7-4890-45A0-9A61-126E0715EFCC}"/>
                  </a:ext>
                </a:extLst>
              </p:cNvPr>
              <p:cNvSpPr/>
              <p:nvPr/>
            </p:nvSpPr>
            <p:spPr>
              <a:xfrm>
                <a:off x="5654122" y="1150661"/>
                <a:ext cx="4280133" cy="2448862"/>
              </a:xfrm>
              <a:custGeom>
                <a:avLst/>
                <a:gdLst>
                  <a:gd name="connsiteX0" fmla="*/ 0 w 4280133"/>
                  <a:gd name="connsiteY0" fmla="*/ 549381 h 2448862"/>
                  <a:gd name="connsiteX1" fmla="*/ 948999 w 4280133"/>
                  <a:gd name="connsiteY1" fmla="*/ 0 h 2448862"/>
                  <a:gd name="connsiteX2" fmla="*/ 4280133 w 4280133"/>
                  <a:gd name="connsiteY2" fmla="*/ 1906895 h 2448862"/>
                  <a:gd name="connsiteX3" fmla="*/ 4140008 w 4280133"/>
                  <a:gd name="connsiteY3" fmla="*/ 1985484 h 2448862"/>
                  <a:gd name="connsiteX4" fmla="*/ 3317789 w 4280133"/>
                  <a:gd name="connsiteY4" fmla="*/ 2448862 h 2448862"/>
                  <a:gd name="connsiteX5" fmla="*/ 0 w 4280133"/>
                  <a:gd name="connsiteY5" fmla="*/ 549381 h 2448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280133" h="2448862">
                    <a:moveTo>
                      <a:pt x="0" y="549381"/>
                    </a:moveTo>
                    <a:lnTo>
                      <a:pt x="948999" y="0"/>
                    </a:lnTo>
                    <a:lnTo>
                      <a:pt x="4280133" y="1906895"/>
                    </a:lnTo>
                    <a:lnTo>
                      <a:pt x="4140008" y="1985484"/>
                    </a:lnTo>
                    <a:lnTo>
                      <a:pt x="3317789" y="2448862"/>
                    </a:lnTo>
                    <a:lnTo>
                      <a:pt x="0" y="549381"/>
                    </a:lnTo>
                    <a:close/>
                  </a:path>
                </a:pathLst>
              </a:custGeom>
              <a:solidFill>
                <a:srgbClr val="1B1B1B"/>
              </a:solidFill>
              <a:ln w="74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3595" name="Graphic 2971">
                <a:extLst>
                  <a:ext uri="{FF2B5EF4-FFF2-40B4-BE49-F238E27FC236}">
                    <a16:creationId xmlns:a16="http://schemas.microsoft.com/office/drawing/2014/main" id="{A4B79FD0-ED28-48DD-AF1B-0885427D13DB}"/>
                  </a:ext>
                </a:extLst>
              </p:cNvPr>
              <p:cNvGrpSpPr/>
              <p:nvPr/>
            </p:nvGrpSpPr>
            <p:grpSpPr>
              <a:xfrm>
                <a:off x="5866905" y="0"/>
                <a:ext cx="3990985" cy="3429101"/>
                <a:chOff x="5866905" y="0"/>
                <a:chExt cx="3990985" cy="3429101"/>
              </a:xfrm>
              <a:solidFill>
                <a:schemeClr val="accent1"/>
              </a:solidFill>
            </p:grpSpPr>
            <p:sp>
              <p:nvSpPr>
                <p:cNvPr id="3596" name="Freeform: Shape 3595">
                  <a:extLst>
                    <a:ext uri="{FF2B5EF4-FFF2-40B4-BE49-F238E27FC236}">
                      <a16:creationId xmlns:a16="http://schemas.microsoft.com/office/drawing/2014/main" id="{E3E390C0-FB1A-4C72-8CFD-530535ADD420}"/>
                    </a:ext>
                  </a:extLst>
                </p:cNvPr>
                <p:cNvSpPr/>
                <p:nvPr/>
              </p:nvSpPr>
              <p:spPr>
                <a:xfrm>
                  <a:off x="6916735" y="1750628"/>
                  <a:ext cx="1671918" cy="1217094"/>
                </a:xfrm>
                <a:custGeom>
                  <a:avLst/>
                  <a:gdLst>
                    <a:gd name="connsiteX0" fmla="*/ 45967 w 1671918"/>
                    <a:gd name="connsiteY0" fmla="*/ 7244 h 1217094"/>
                    <a:gd name="connsiteX1" fmla="*/ 329184 w 1671918"/>
                    <a:gd name="connsiteY1" fmla="*/ 176284 h 1217094"/>
                    <a:gd name="connsiteX2" fmla="*/ 986810 w 1671918"/>
                    <a:gd name="connsiteY2" fmla="*/ 569229 h 1217094"/>
                    <a:gd name="connsiteX3" fmla="*/ 1648885 w 1671918"/>
                    <a:gd name="connsiteY3" fmla="*/ 965139 h 1217094"/>
                    <a:gd name="connsiteX4" fmla="*/ 1671869 w 1671918"/>
                    <a:gd name="connsiteY4" fmla="*/ 1028159 h 1217094"/>
                    <a:gd name="connsiteX5" fmla="*/ 1671869 w 1671918"/>
                    <a:gd name="connsiteY5" fmla="*/ 1188303 h 1217094"/>
                    <a:gd name="connsiteX6" fmla="*/ 1625902 w 1671918"/>
                    <a:gd name="connsiteY6" fmla="*/ 1209803 h 1217094"/>
                    <a:gd name="connsiteX7" fmla="*/ 974948 w 1671918"/>
                    <a:gd name="connsiteY7" fmla="*/ 821307 h 1217094"/>
                    <a:gd name="connsiteX8" fmla="*/ 45967 w 1671918"/>
                    <a:gd name="connsiteY8" fmla="*/ 265994 h 1217094"/>
                    <a:gd name="connsiteX9" fmla="*/ 0 w 1671918"/>
                    <a:gd name="connsiteY9" fmla="*/ 189630 h 1217094"/>
                    <a:gd name="connsiteX10" fmla="*/ 0 w 1671918"/>
                    <a:gd name="connsiteY10" fmla="*/ 30227 h 1217094"/>
                    <a:gd name="connsiteX11" fmla="*/ 45967 w 1671918"/>
                    <a:gd name="connsiteY11" fmla="*/ 7244 h 12170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671918" h="1217094">
                      <a:moveTo>
                        <a:pt x="45967" y="7244"/>
                      </a:moveTo>
                      <a:cubicBezTo>
                        <a:pt x="140125" y="63590"/>
                        <a:pt x="234284" y="119937"/>
                        <a:pt x="329184" y="176284"/>
                      </a:cubicBezTo>
                      <a:cubicBezTo>
                        <a:pt x="455964" y="251908"/>
                        <a:pt x="860772" y="493606"/>
                        <a:pt x="986810" y="569229"/>
                      </a:cubicBezTo>
                      <a:cubicBezTo>
                        <a:pt x="1207749" y="701199"/>
                        <a:pt x="1428688" y="833169"/>
                        <a:pt x="1648885" y="965139"/>
                      </a:cubicBezTo>
                      <a:cubicBezTo>
                        <a:pt x="1674093" y="979968"/>
                        <a:pt x="1671869" y="1001468"/>
                        <a:pt x="1671869" y="1028159"/>
                      </a:cubicBezTo>
                      <a:cubicBezTo>
                        <a:pt x="1671869" y="1081540"/>
                        <a:pt x="1671869" y="1134921"/>
                        <a:pt x="1671869" y="1188303"/>
                      </a:cubicBezTo>
                      <a:cubicBezTo>
                        <a:pt x="1671869" y="1214993"/>
                        <a:pt x="1651110" y="1225373"/>
                        <a:pt x="1625902" y="1209803"/>
                      </a:cubicBezTo>
                      <a:cubicBezTo>
                        <a:pt x="1408670" y="1080057"/>
                        <a:pt x="1192180" y="951053"/>
                        <a:pt x="974948" y="821307"/>
                      </a:cubicBezTo>
                      <a:cubicBezTo>
                        <a:pt x="757716" y="691561"/>
                        <a:pt x="263199" y="395740"/>
                        <a:pt x="45967" y="265994"/>
                      </a:cubicBezTo>
                      <a:cubicBezTo>
                        <a:pt x="20759" y="251166"/>
                        <a:pt x="0" y="217061"/>
                        <a:pt x="0" y="189630"/>
                      </a:cubicBezTo>
                      <a:cubicBezTo>
                        <a:pt x="0" y="136248"/>
                        <a:pt x="0" y="82867"/>
                        <a:pt x="0" y="30227"/>
                      </a:cubicBezTo>
                      <a:cubicBezTo>
                        <a:pt x="0" y="2054"/>
                        <a:pt x="20759" y="-8326"/>
                        <a:pt x="45967" y="7244"/>
                      </a:cubicBezTo>
                      <a:close/>
                    </a:path>
                  </a:pathLst>
                </a:custGeom>
                <a:solidFill>
                  <a:srgbClr val="424242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597" name="Freeform: Shape 3596">
                  <a:extLst>
                    <a:ext uri="{FF2B5EF4-FFF2-40B4-BE49-F238E27FC236}">
                      <a16:creationId xmlns:a16="http://schemas.microsoft.com/office/drawing/2014/main" id="{4608602A-19BB-4031-983A-12DBD04F9777}"/>
                    </a:ext>
                  </a:extLst>
                </p:cNvPr>
                <p:cNvSpPr/>
                <p:nvPr/>
              </p:nvSpPr>
              <p:spPr>
                <a:xfrm>
                  <a:off x="5933631" y="1163764"/>
                  <a:ext cx="1559226" cy="1149297"/>
                </a:xfrm>
                <a:custGeom>
                  <a:avLst/>
                  <a:gdLst>
                    <a:gd name="connsiteX0" fmla="*/ 45967 w 1559226"/>
                    <a:gd name="connsiteY0" fmla="*/ 6915 h 1149297"/>
                    <a:gd name="connsiteX1" fmla="*/ 329184 w 1559226"/>
                    <a:gd name="connsiteY1" fmla="*/ 175955 h 1149297"/>
                    <a:gd name="connsiteX2" fmla="*/ 874117 w 1559226"/>
                    <a:gd name="connsiteY2" fmla="*/ 501432 h 1149297"/>
                    <a:gd name="connsiteX3" fmla="*/ 1536192 w 1559226"/>
                    <a:gd name="connsiteY3" fmla="*/ 897343 h 1149297"/>
                    <a:gd name="connsiteX4" fmla="*/ 1559176 w 1559226"/>
                    <a:gd name="connsiteY4" fmla="*/ 960362 h 1149297"/>
                    <a:gd name="connsiteX5" fmla="*/ 1559176 w 1559226"/>
                    <a:gd name="connsiteY5" fmla="*/ 1120506 h 1149297"/>
                    <a:gd name="connsiteX6" fmla="*/ 1513209 w 1559226"/>
                    <a:gd name="connsiteY6" fmla="*/ 1142007 h 1149297"/>
                    <a:gd name="connsiteX7" fmla="*/ 862255 w 1559226"/>
                    <a:gd name="connsiteY7" fmla="*/ 753510 h 1149297"/>
                    <a:gd name="connsiteX8" fmla="*/ 45967 w 1559226"/>
                    <a:gd name="connsiteY8" fmla="*/ 265665 h 1149297"/>
                    <a:gd name="connsiteX9" fmla="*/ 0 w 1559226"/>
                    <a:gd name="connsiteY9" fmla="*/ 189301 h 1149297"/>
                    <a:gd name="connsiteX10" fmla="*/ 0 w 1559226"/>
                    <a:gd name="connsiteY10" fmla="*/ 29899 h 1149297"/>
                    <a:gd name="connsiteX11" fmla="*/ 45967 w 1559226"/>
                    <a:gd name="connsiteY11" fmla="*/ 6915 h 11492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559226" h="1149297">
                      <a:moveTo>
                        <a:pt x="45967" y="6915"/>
                      </a:moveTo>
                      <a:cubicBezTo>
                        <a:pt x="140126" y="63262"/>
                        <a:pt x="234284" y="119609"/>
                        <a:pt x="329184" y="175955"/>
                      </a:cubicBezTo>
                      <a:cubicBezTo>
                        <a:pt x="455964" y="251579"/>
                        <a:pt x="747337" y="425809"/>
                        <a:pt x="874117" y="501432"/>
                      </a:cubicBezTo>
                      <a:cubicBezTo>
                        <a:pt x="1095056" y="633403"/>
                        <a:pt x="1315995" y="765373"/>
                        <a:pt x="1536192" y="897343"/>
                      </a:cubicBezTo>
                      <a:cubicBezTo>
                        <a:pt x="1561400" y="912171"/>
                        <a:pt x="1559176" y="933672"/>
                        <a:pt x="1559176" y="960362"/>
                      </a:cubicBezTo>
                      <a:cubicBezTo>
                        <a:pt x="1559176" y="1013744"/>
                        <a:pt x="1559176" y="1067125"/>
                        <a:pt x="1559176" y="1120506"/>
                      </a:cubicBezTo>
                      <a:cubicBezTo>
                        <a:pt x="1559176" y="1147197"/>
                        <a:pt x="1538416" y="1157576"/>
                        <a:pt x="1513209" y="1142007"/>
                      </a:cubicBezTo>
                      <a:cubicBezTo>
                        <a:pt x="1295977" y="1012261"/>
                        <a:pt x="1079487" y="883256"/>
                        <a:pt x="862255" y="753510"/>
                      </a:cubicBezTo>
                      <a:cubicBezTo>
                        <a:pt x="645023" y="623764"/>
                        <a:pt x="263199" y="395411"/>
                        <a:pt x="45967" y="265665"/>
                      </a:cubicBezTo>
                      <a:cubicBezTo>
                        <a:pt x="20760" y="250837"/>
                        <a:pt x="0" y="216733"/>
                        <a:pt x="0" y="189301"/>
                      </a:cubicBezTo>
                      <a:cubicBezTo>
                        <a:pt x="0" y="135920"/>
                        <a:pt x="0" y="82538"/>
                        <a:pt x="0" y="29899"/>
                      </a:cubicBezTo>
                      <a:cubicBezTo>
                        <a:pt x="0" y="1725"/>
                        <a:pt x="20760" y="-7913"/>
                        <a:pt x="45967" y="6915"/>
                      </a:cubicBezTo>
                      <a:close/>
                    </a:path>
                  </a:pathLst>
                </a:custGeom>
                <a:solidFill>
                  <a:srgbClr val="424242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598" name="Freeform: Shape 3597">
                  <a:extLst>
                    <a:ext uri="{FF2B5EF4-FFF2-40B4-BE49-F238E27FC236}">
                      <a16:creationId xmlns:a16="http://schemas.microsoft.com/office/drawing/2014/main" id="{768F42DB-F36E-4163-A3B4-A36E192258D0}"/>
                    </a:ext>
                  </a:extLst>
                </p:cNvPr>
                <p:cNvSpPr/>
                <p:nvPr/>
              </p:nvSpPr>
              <p:spPr>
                <a:xfrm>
                  <a:off x="8387683" y="2580090"/>
                  <a:ext cx="203886" cy="244663"/>
                </a:xfrm>
                <a:custGeom>
                  <a:avLst/>
                  <a:gdLst>
                    <a:gd name="connsiteX0" fmla="*/ 0 w 203886"/>
                    <a:gd name="connsiteY0" fmla="*/ 28173 h 244663"/>
                    <a:gd name="connsiteX1" fmla="*/ 0 w 203886"/>
                    <a:gd name="connsiteY1" fmla="*/ 28173 h 244663"/>
                    <a:gd name="connsiteX2" fmla="*/ 48191 w 203886"/>
                    <a:gd name="connsiteY2" fmla="*/ 0 h 244663"/>
                    <a:gd name="connsiteX3" fmla="*/ 203887 w 203886"/>
                    <a:gd name="connsiteY3" fmla="*/ 81555 h 244663"/>
                    <a:gd name="connsiteX4" fmla="*/ 203887 w 203886"/>
                    <a:gd name="connsiteY4" fmla="*/ 212042 h 244663"/>
                    <a:gd name="connsiteX5" fmla="*/ 203887 w 203886"/>
                    <a:gd name="connsiteY5" fmla="*/ 244664 h 244663"/>
                    <a:gd name="connsiteX6" fmla="*/ 201663 w 203886"/>
                    <a:gd name="connsiteY6" fmla="*/ 243181 h 244663"/>
                    <a:gd name="connsiteX7" fmla="*/ 201663 w 203886"/>
                    <a:gd name="connsiteY7" fmla="*/ 197214 h 244663"/>
                    <a:gd name="connsiteX8" fmla="*/ 178679 w 203886"/>
                    <a:gd name="connsiteY8" fmla="*/ 134194 h 244663"/>
                    <a:gd name="connsiteX9" fmla="*/ 0 w 203886"/>
                    <a:gd name="connsiteY9" fmla="*/ 28173 h 2446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03886" h="244663">
                      <a:moveTo>
                        <a:pt x="0" y="28173"/>
                      </a:moveTo>
                      <a:lnTo>
                        <a:pt x="0" y="28173"/>
                      </a:lnTo>
                      <a:lnTo>
                        <a:pt x="48191" y="0"/>
                      </a:lnTo>
                      <a:lnTo>
                        <a:pt x="203887" y="81555"/>
                      </a:lnTo>
                      <a:lnTo>
                        <a:pt x="203887" y="212042"/>
                      </a:lnTo>
                      <a:lnTo>
                        <a:pt x="203887" y="244664"/>
                      </a:lnTo>
                      <a:lnTo>
                        <a:pt x="201663" y="243181"/>
                      </a:lnTo>
                      <a:lnTo>
                        <a:pt x="201663" y="197214"/>
                      </a:lnTo>
                      <a:cubicBezTo>
                        <a:pt x="201663" y="170523"/>
                        <a:pt x="203887" y="149023"/>
                        <a:pt x="178679" y="134194"/>
                      </a:cubicBezTo>
                      <a:lnTo>
                        <a:pt x="0" y="28173"/>
                      </a:lnTo>
                      <a:close/>
                    </a:path>
                  </a:pathLst>
                </a:custGeom>
                <a:solidFill>
                  <a:srgbClr val="424242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599" name="Freeform: Shape 3598">
                  <a:extLst>
                    <a:ext uri="{FF2B5EF4-FFF2-40B4-BE49-F238E27FC236}">
                      <a16:creationId xmlns:a16="http://schemas.microsoft.com/office/drawing/2014/main" id="{C2A0302A-B4E3-42B4-AABA-659F91C97127}"/>
                    </a:ext>
                  </a:extLst>
                </p:cNvPr>
                <p:cNvSpPr/>
                <p:nvPr/>
              </p:nvSpPr>
              <p:spPr>
                <a:xfrm>
                  <a:off x="8475910" y="1502087"/>
                  <a:ext cx="682834" cy="1159558"/>
                </a:xfrm>
                <a:custGeom>
                  <a:avLst/>
                  <a:gdLst>
                    <a:gd name="connsiteX0" fmla="*/ 741 w 682834"/>
                    <a:gd name="connsiteY0" fmla="*/ 384789 h 1159558"/>
                    <a:gd name="connsiteX1" fmla="*/ 741 w 682834"/>
                    <a:gd name="connsiteY1" fmla="*/ 384789 h 1159558"/>
                    <a:gd name="connsiteX2" fmla="*/ 45226 w 682834"/>
                    <a:gd name="connsiteY2" fmla="*/ 358840 h 1159558"/>
                    <a:gd name="connsiteX3" fmla="*/ 682834 w 682834"/>
                    <a:gd name="connsiteY3" fmla="*/ 0 h 1159558"/>
                    <a:gd name="connsiteX4" fmla="*/ 682834 w 682834"/>
                    <a:gd name="connsiteY4" fmla="*/ 759941 h 1159558"/>
                    <a:gd name="connsiteX5" fmla="*/ 0 w 682834"/>
                    <a:gd name="connsiteY5" fmla="*/ 1159558 h 1159558"/>
                    <a:gd name="connsiteX6" fmla="*/ 741 w 682834"/>
                    <a:gd name="connsiteY6" fmla="*/ 384789 h 11595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82834" h="1159558">
                      <a:moveTo>
                        <a:pt x="741" y="384789"/>
                      </a:moveTo>
                      <a:lnTo>
                        <a:pt x="741" y="384789"/>
                      </a:lnTo>
                      <a:lnTo>
                        <a:pt x="45226" y="358840"/>
                      </a:lnTo>
                      <a:lnTo>
                        <a:pt x="682834" y="0"/>
                      </a:lnTo>
                      <a:lnTo>
                        <a:pt x="682834" y="759941"/>
                      </a:lnTo>
                      <a:lnTo>
                        <a:pt x="0" y="1159558"/>
                      </a:lnTo>
                      <a:lnTo>
                        <a:pt x="741" y="384789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00" name="Freeform: Shape 3599">
                  <a:extLst>
                    <a:ext uri="{FF2B5EF4-FFF2-40B4-BE49-F238E27FC236}">
                      <a16:creationId xmlns:a16="http://schemas.microsoft.com/office/drawing/2014/main" id="{854F29EF-28BF-43E7-8622-A3DBFAD3B1FB}"/>
                    </a:ext>
                  </a:extLst>
                </p:cNvPr>
                <p:cNvSpPr/>
                <p:nvPr/>
              </p:nvSpPr>
              <p:spPr>
                <a:xfrm>
                  <a:off x="9700712" y="2740975"/>
                  <a:ext cx="125297" cy="76364"/>
                </a:xfrm>
                <a:custGeom>
                  <a:avLst/>
                  <a:gdLst>
                    <a:gd name="connsiteX0" fmla="*/ 0 w 125297"/>
                    <a:gd name="connsiteY0" fmla="*/ 34846 h 76364"/>
                    <a:gd name="connsiteX1" fmla="*/ 2966 w 125297"/>
                    <a:gd name="connsiteY1" fmla="*/ 37070 h 76364"/>
                    <a:gd name="connsiteX2" fmla="*/ 59312 w 125297"/>
                    <a:gd name="connsiteY2" fmla="*/ 4448 h 76364"/>
                    <a:gd name="connsiteX3" fmla="*/ 52641 w 125297"/>
                    <a:gd name="connsiteY3" fmla="*/ 0 h 76364"/>
                    <a:gd name="connsiteX4" fmla="*/ 0 w 125297"/>
                    <a:gd name="connsiteY4" fmla="*/ 34846 h 76364"/>
                    <a:gd name="connsiteX5" fmla="*/ 0 w 125297"/>
                    <a:gd name="connsiteY5" fmla="*/ 34846 h 76364"/>
                    <a:gd name="connsiteX6" fmla="*/ 68951 w 125297"/>
                    <a:gd name="connsiteY6" fmla="*/ 76365 h 76364"/>
                    <a:gd name="connsiteX7" fmla="*/ 125298 w 125297"/>
                    <a:gd name="connsiteY7" fmla="*/ 43743 h 76364"/>
                    <a:gd name="connsiteX8" fmla="*/ 84520 w 125297"/>
                    <a:gd name="connsiteY8" fmla="*/ 19276 h 76364"/>
                    <a:gd name="connsiteX9" fmla="*/ 83779 w 125297"/>
                    <a:gd name="connsiteY9" fmla="*/ 20759 h 76364"/>
                    <a:gd name="connsiteX10" fmla="*/ 81555 w 125297"/>
                    <a:gd name="connsiteY10" fmla="*/ 23725 h 76364"/>
                    <a:gd name="connsiteX11" fmla="*/ 79331 w 125297"/>
                    <a:gd name="connsiteY11" fmla="*/ 25949 h 76364"/>
                    <a:gd name="connsiteX12" fmla="*/ 76365 w 125297"/>
                    <a:gd name="connsiteY12" fmla="*/ 28173 h 76364"/>
                    <a:gd name="connsiteX13" fmla="*/ 69692 w 125297"/>
                    <a:gd name="connsiteY13" fmla="*/ 32622 h 76364"/>
                    <a:gd name="connsiteX14" fmla="*/ 69692 w 125297"/>
                    <a:gd name="connsiteY14" fmla="*/ 76365 h 763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25297" h="76364">
                      <a:moveTo>
                        <a:pt x="0" y="34846"/>
                      </a:moveTo>
                      <a:lnTo>
                        <a:pt x="2966" y="37070"/>
                      </a:lnTo>
                      <a:lnTo>
                        <a:pt x="59312" y="4448"/>
                      </a:lnTo>
                      <a:lnTo>
                        <a:pt x="52641" y="0"/>
                      </a:lnTo>
                      <a:cubicBezTo>
                        <a:pt x="47450" y="11862"/>
                        <a:pt x="11863" y="28173"/>
                        <a:pt x="0" y="34846"/>
                      </a:cubicBezTo>
                      <a:lnTo>
                        <a:pt x="0" y="34846"/>
                      </a:lnTo>
                      <a:close/>
                      <a:moveTo>
                        <a:pt x="68951" y="76365"/>
                      </a:moveTo>
                      <a:lnTo>
                        <a:pt x="125298" y="43743"/>
                      </a:lnTo>
                      <a:lnTo>
                        <a:pt x="84520" y="19276"/>
                      </a:lnTo>
                      <a:lnTo>
                        <a:pt x="83779" y="20759"/>
                      </a:lnTo>
                      <a:lnTo>
                        <a:pt x="81555" y="23725"/>
                      </a:lnTo>
                      <a:lnTo>
                        <a:pt x="79331" y="25949"/>
                      </a:lnTo>
                      <a:lnTo>
                        <a:pt x="76365" y="28173"/>
                      </a:lnTo>
                      <a:lnTo>
                        <a:pt x="69692" y="32622"/>
                      </a:lnTo>
                      <a:lnTo>
                        <a:pt x="69692" y="76365"/>
                      </a:lnTo>
                      <a:close/>
                    </a:path>
                  </a:pathLst>
                </a:custGeom>
                <a:solidFill>
                  <a:srgbClr val="CBCACA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01" name="Freeform: Shape 3600">
                  <a:extLst>
                    <a:ext uri="{FF2B5EF4-FFF2-40B4-BE49-F238E27FC236}">
                      <a16:creationId xmlns:a16="http://schemas.microsoft.com/office/drawing/2014/main" id="{94534548-ABF2-4E15-8240-56A287B365C2}"/>
                    </a:ext>
                  </a:extLst>
                </p:cNvPr>
                <p:cNvSpPr/>
                <p:nvPr/>
              </p:nvSpPr>
              <p:spPr>
                <a:xfrm>
                  <a:off x="9639176" y="2714313"/>
                  <a:ext cx="120848" cy="63732"/>
                </a:xfrm>
                <a:custGeom>
                  <a:avLst/>
                  <a:gdLst>
                    <a:gd name="connsiteX0" fmla="*/ 83778 w 120848"/>
                    <a:gd name="connsiteY0" fmla="*/ 8868 h 63732"/>
                    <a:gd name="connsiteX1" fmla="*/ 53381 w 120848"/>
                    <a:gd name="connsiteY1" fmla="*/ 1454 h 63732"/>
                    <a:gd name="connsiteX2" fmla="*/ 0 w 120848"/>
                    <a:gd name="connsiteY2" fmla="*/ 33335 h 63732"/>
                    <a:gd name="connsiteX3" fmla="*/ 23725 w 120848"/>
                    <a:gd name="connsiteY3" fmla="*/ 39266 h 63732"/>
                    <a:gd name="connsiteX4" fmla="*/ 64502 w 120848"/>
                    <a:gd name="connsiteY4" fmla="*/ 63733 h 63732"/>
                    <a:gd name="connsiteX5" fmla="*/ 120849 w 120848"/>
                    <a:gd name="connsiteY5" fmla="*/ 31111 h 63732"/>
                    <a:gd name="connsiteX6" fmla="*/ 83778 w 120848"/>
                    <a:gd name="connsiteY6" fmla="*/ 8868 h 637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20848" h="63732">
                      <a:moveTo>
                        <a:pt x="83778" y="8868"/>
                      </a:moveTo>
                      <a:cubicBezTo>
                        <a:pt x="72657" y="1454"/>
                        <a:pt x="62278" y="-2253"/>
                        <a:pt x="53381" y="1454"/>
                      </a:cubicBezTo>
                      <a:lnTo>
                        <a:pt x="0" y="33335"/>
                      </a:lnTo>
                      <a:cubicBezTo>
                        <a:pt x="5931" y="31852"/>
                        <a:pt x="14087" y="33335"/>
                        <a:pt x="23725" y="39266"/>
                      </a:cubicBezTo>
                      <a:lnTo>
                        <a:pt x="64502" y="63733"/>
                      </a:lnTo>
                      <a:lnTo>
                        <a:pt x="120849" y="31111"/>
                      </a:lnTo>
                      <a:lnTo>
                        <a:pt x="83778" y="8868"/>
                      </a:lnTo>
                      <a:close/>
                    </a:path>
                  </a:pathLst>
                </a:custGeom>
                <a:solidFill>
                  <a:srgbClr val="5E5F5F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02" name="Freeform: Shape 3601">
                  <a:extLst>
                    <a:ext uri="{FF2B5EF4-FFF2-40B4-BE49-F238E27FC236}">
                      <a16:creationId xmlns:a16="http://schemas.microsoft.com/office/drawing/2014/main" id="{99EB0FC9-634A-46C2-AB08-B34D28DB6495}"/>
                    </a:ext>
                  </a:extLst>
                </p:cNvPr>
                <p:cNvSpPr/>
                <p:nvPr/>
              </p:nvSpPr>
              <p:spPr>
                <a:xfrm>
                  <a:off x="8590828" y="2277597"/>
                  <a:ext cx="526397" cy="1014983"/>
                </a:xfrm>
                <a:custGeom>
                  <a:avLst/>
                  <a:gdLst>
                    <a:gd name="connsiteX0" fmla="*/ 387755 w 526397"/>
                    <a:gd name="connsiteY0" fmla="*/ 229836 h 1014983"/>
                    <a:gd name="connsiteX1" fmla="*/ 358840 w 526397"/>
                    <a:gd name="connsiteY1" fmla="*/ 212783 h 1014983"/>
                    <a:gd name="connsiteX2" fmla="*/ 329184 w 526397"/>
                    <a:gd name="connsiteY2" fmla="*/ 194990 h 1014983"/>
                    <a:gd name="connsiteX3" fmla="*/ 2225 w 526397"/>
                    <a:gd name="connsiteY3" fmla="*/ 0 h 1014983"/>
                    <a:gd name="connsiteX4" fmla="*/ 2225 w 526397"/>
                    <a:gd name="connsiteY4" fmla="*/ 32622 h 1014983"/>
                    <a:gd name="connsiteX5" fmla="*/ 1482 w 526397"/>
                    <a:gd name="connsiteY5" fmla="*/ 31880 h 1014983"/>
                    <a:gd name="connsiteX6" fmla="*/ 1482 w 526397"/>
                    <a:gd name="connsiteY6" fmla="*/ 315097 h 1014983"/>
                    <a:gd name="connsiteX7" fmla="*/ 0 w 526397"/>
                    <a:gd name="connsiteY7" fmla="*/ 319546 h 1014983"/>
                    <a:gd name="connsiteX8" fmla="*/ 0 w 526397"/>
                    <a:gd name="connsiteY8" fmla="*/ 515277 h 1014983"/>
                    <a:gd name="connsiteX9" fmla="*/ 0 w 526397"/>
                    <a:gd name="connsiteY9" fmla="*/ 711008 h 1014983"/>
                    <a:gd name="connsiteX10" fmla="*/ 509345 w 526397"/>
                    <a:gd name="connsiteY10" fmla="*/ 1014984 h 1014983"/>
                    <a:gd name="connsiteX11" fmla="*/ 509345 w 526397"/>
                    <a:gd name="connsiteY11" fmla="*/ 885979 h 1014983"/>
                    <a:gd name="connsiteX12" fmla="*/ 526398 w 526397"/>
                    <a:gd name="connsiteY12" fmla="*/ 862254 h 1014983"/>
                    <a:gd name="connsiteX13" fmla="*/ 526398 w 526397"/>
                    <a:gd name="connsiteY13" fmla="*/ 672455 h 1014983"/>
                    <a:gd name="connsiteX14" fmla="*/ 509345 w 526397"/>
                    <a:gd name="connsiteY14" fmla="*/ 627229 h 1014983"/>
                    <a:gd name="connsiteX15" fmla="*/ 509345 w 526397"/>
                    <a:gd name="connsiteY15" fmla="*/ 623522 h 1014983"/>
                    <a:gd name="connsiteX16" fmla="*/ 480431 w 526397"/>
                    <a:gd name="connsiteY16" fmla="*/ 419635 h 1014983"/>
                    <a:gd name="connsiteX17" fmla="*/ 513052 w 526397"/>
                    <a:gd name="connsiteY17" fmla="*/ 438912 h 1014983"/>
                    <a:gd name="connsiteX18" fmla="*/ 490810 w 526397"/>
                    <a:gd name="connsiteY18" fmla="*/ 392203 h 1014983"/>
                    <a:gd name="connsiteX19" fmla="*/ 475241 w 526397"/>
                    <a:gd name="connsiteY19" fmla="*/ 383306 h 1014983"/>
                    <a:gd name="connsiteX20" fmla="*/ 438912 w 526397"/>
                    <a:gd name="connsiteY20" fmla="*/ 293596 h 1014983"/>
                    <a:gd name="connsiteX21" fmla="*/ 417412 w 526397"/>
                    <a:gd name="connsiteY21" fmla="*/ 280993 h 1014983"/>
                    <a:gd name="connsiteX22" fmla="*/ 387755 w 526397"/>
                    <a:gd name="connsiteY22" fmla="*/ 229836 h 10149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526397" h="1014983">
                      <a:moveTo>
                        <a:pt x="387755" y="229836"/>
                      </a:moveTo>
                      <a:cubicBezTo>
                        <a:pt x="378117" y="223904"/>
                        <a:pt x="368478" y="218715"/>
                        <a:pt x="358840" y="212783"/>
                      </a:cubicBezTo>
                      <a:cubicBezTo>
                        <a:pt x="349202" y="206852"/>
                        <a:pt x="339564" y="200921"/>
                        <a:pt x="329184" y="194990"/>
                      </a:cubicBezTo>
                      <a:cubicBezTo>
                        <a:pt x="220197" y="129746"/>
                        <a:pt x="111211" y="65244"/>
                        <a:pt x="2225" y="0"/>
                      </a:cubicBezTo>
                      <a:cubicBezTo>
                        <a:pt x="2225" y="11121"/>
                        <a:pt x="2225" y="22242"/>
                        <a:pt x="2225" y="32622"/>
                      </a:cubicBezTo>
                      <a:cubicBezTo>
                        <a:pt x="2225" y="32622"/>
                        <a:pt x="1482" y="32622"/>
                        <a:pt x="1482" y="31880"/>
                      </a:cubicBezTo>
                      <a:cubicBezTo>
                        <a:pt x="1482" y="126039"/>
                        <a:pt x="1482" y="220939"/>
                        <a:pt x="1482" y="315097"/>
                      </a:cubicBezTo>
                      <a:cubicBezTo>
                        <a:pt x="741" y="316580"/>
                        <a:pt x="741" y="318063"/>
                        <a:pt x="0" y="319546"/>
                      </a:cubicBezTo>
                      <a:cubicBezTo>
                        <a:pt x="0" y="384789"/>
                        <a:pt x="0" y="450033"/>
                        <a:pt x="0" y="515277"/>
                      </a:cubicBezTo>
                      <a:cubicBezTo>
                        <a:pt x="0" y="580520"/>
                        <a:pt x="0" y="645764"/>
                        <a:pt x="0" y="711008"/>
                      </a:cubicBezTo>
                      <a:cubicBezTo>
                        <a:pt x="169782" y="812580"/>
                        <a:pt x="339564" y="913411"/>
                        <a:pt x="509345" y="1014984"/>
                      </a:cubicBezTo>
                      <a:cubicBezTo>
                        <a:pt x="509345" y="971982"/>
                        <a:pt x="509345" y="928981"/>
                        <a:pt x="509345" y="885979"/>
                      </a:cubicBezTo>
                      <a:cubicBezTo>
                        <a:pt x="519725" y="885238"/>
                        <a:pt x="526398" y="877824"/>
                        <a:pt x="526398" y="862254"/>
                      </a:cubicBezTo>
                      <a:cubicBezTo>
                        <a:pt x="526398" y="799235"/>
                        <a:pt x="526398" y="735474"/>
                        <a:pt x="526398" y="672455"/>
                      </a:cubicBezTo>
                      <a:cubicBezTo>
                        <a:pt x="526398" y="656885"/>
                        <a:pt x="518984" y="639091"/>
                        <a:pt x="509345" y="627229"/>
                      </a:cubicBezTo>
                      <a:cubicBezTo>
                        <a:pt x="509345" y="626488"/>
                        <a:pt x="509345" y="625005"/>
                        <a:pt x="509345" y="623522"/>
                      </a:cubicBezTo>
                      <a:cubicBezTo>
                        <a:pt x="499707" y="556054"/>
                        <a:pt x="490069" y="487845"/>
                        <a:pt x="480431" y="419635"/>
                      </a:cubicBezTo>
                      <a:cubicBezTo>
                        <a:pt x="491552" y="426308"/>
                        <a:pt x="501931" y="432239"/>
                        <a:pt x="513052" y="438912"/>
                      </a:cubicBezTo>
                      <a:cubicBezTo>
                        <a:pt x="513052" y="420377"/>
                        <a:pt x="508604" y="403325"/>
                        <a:pt x="490810" y="392203"/>
                      </a:cubicBezTo>
                      <a:cubicBezTo>
                        <a:pt x="485621" y="389238"/>
                        <a:pt x="480431" y="386272"/>
                        <a:pt x="475241" y="383306"/>
                      </a:cubicBezTo>
                      <a:cubicBezTo>
                        <a:pt x="475241" y="345495"/>
                        <a:pt x="458930" y="305459"/>
                        <a:pt x="438912" y="293596"/>
                      </a:cubicBezTo>
                      <a:cubicBezTo>
                        <a:pt x="432240" y="289148"/>
                        <a:pt x="424826" y="285441"/>
                        <a:pt x="417412" y="280993"/>
                      </a:cubicBezTo>
                      <a:cubicBezTo>
                        <a:pt x="413705" y="258750"/>
                        <a:pt x="401841" y="237991"/>
                        <a:pt x="387755" y="229836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03" name="Freeform: Shape 3602">
                  <a:extLst>
                    <a:ext uri="{FF2B5EF4-FFF2-40B4-BE49-F238E27FC236}">
                      <a16:creationId xmlns:a16="http://schemas.microsoft.com/office/drawing/2014/main" id="{D5CB8563-F816-4046-A93D-39ABFA7B1C39}"/>
                    </a:ext>
                  </a:extLst>
                </p:cNvPr>
                <p:cNvSpPr/>
                <p:nvPr/>
              </p:nvSpPr>
              <p:spPr>
                <a:xfrm>
                  <a:off x="8582673" y="2805478"/>
                  <a:ext cx="378116" cy="477465"/>
                </a:xfrm>
                <a:custGeom>
                  <a:avLst/>
                  <a:gdLst>
                    <a:gd name="connsiteX0" fmla="*/ 0 w 378116"/>
                    <a:gd name="connsiteY0" fmla="*/ 63019 h 477465"/>
                    <a:gd name="connsiteX1" fmla="*/ 0 w 378116"/>
                    <a:gd name="connsiteY1" fmla="*/ 111211 h 477465"/>
                    <a:gd name="connsiteX2" fmla="*/ 0 w 378116"/>
                    <a:gd name="connsiteY2" fmla="*/ 111952 h 477465"/>
                    <a:gd name="connsiteX3" fmla="*/ 20018 w 378116"/>
                    <a:gd name="connsiteY3" fmla="*/ 96383 h 477465"/>
                    <a:gd name="connsiteX4" fmla="*/ 20018 w 378116"/>
                    <a:gd name="connsiteY4" fmla="*/ 33363 h 477465"/>
                    <a:gd name="connsiteX5" fmla="*/ 226870 w 378116"/>
                    <a:gd name="connsiteY5" fmla="*/ 157178 h 477465"/>
                    <a:gd name="connsiteX6" fmla="*/ 358098 w 378116"/>
                    <a:gd name="connsiteY6" fmla="*/ 297304 h 477465"/>
                    <a:gd name="connsiteX7" fmla="*/ 358098 w 378116"/>
                    <a:gd name="connsiteY7" fmla="*/ 450775 h 477465"/>
                    <a:gd name="connsiteX8" fmla="*/ 358098 w 378116"/>
                    <a:gd name="connsiteY8" fmla="*/ 474499 h 477465"/>
                    <a:gd name="connsiteX9" fmla="*/ 378117 w 378116"/>
                    <a:gd name="connsiteY9" fmla="*/ 477465 h 477465"/>
                    <a:gd name="connsiteX10" fmla="*/ 378117 w 378116"/>
                    <a:gd name="connsiteY10" fmla="*/ 386272 h 477465"/>
                    <a:gd name="connsiteX11" fmla="*/ 378117 w 378116"/>
                    <a:gd name="connsiteY11" fmla="*/ 295080 h 477465"/>
                    <a:gd name="connsiteX12" fmla="*/ 231318 w 378116"/>
                    <a:gd name="connsiteY12" fmla="*/ 137901 h 477465"/>
                    <a:gd name="connsiteX13" fmla="*/ 0 w 378116"/>
                    <a:gd name="connsiteY13" fmla="*/ 0 h 477465"/>
                    <a:gd name="connsiteX14" fmla="*/ 0 w 378116"/>
                    <a:gd name="connsiteY14" fmla="*/ 63019 h 4774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78116" h="477465">
                      <a:moveTo>
                        <a:pt x="0" y="63019"/>
                      </a:moveTo>
                      <a:cubicBezTo>
                        <a:pt x="0" y="79330"/>
                        <a:pt x="0" y="95641"/>
                        <a:pt x="0" y="111211"/>
                      </a:cubicBezTo>
                      <a:cubicBezTo>
                        <a:pt x="0" y="111211"/>
                        <a:pt x="0" y="111952"/>
                        <a:pt x="0" y="111952"/>
                      </a:cubicBezTo>
                      <a:cubicBezTo>
                        <a:pt x="6673" y="106762"/>
                        <a:pt x="13345" y="101573"/>
                        <a:pt x="20018" y="96383"/>
                      </a:cubicBezTo>
                      <a:cubicBezTo>
                        <a:pt x="20018" y="75623"/>
                        <a:pt x="20018" y="54123"/>
                        <a:pt x="20018" y="33363"/>
                      </a:cubicBezTo>
                      <a:cubicBezTo>
                        <a:pt x="88969" y="74882"/>
                        <a:pt x="157919" y="115659"/>
                        <a:pt x="226870" y="157178"/>
                      </a:cubicBezTo>
                      <a:cubicBezTo>
                        <a:pt x="270613" y="203886"/>
                        <a:pt x="314356" y="250595"/>
                        <a:pt x="358098" y="297304"/>
                      </a:cubicBezTo>
                      <a:cubicBezTo>
                        <a:pt x="358098" y="348461"/>
                        <a:pt x="358098" y="399617"/>
                        <a:pt x="358098" y="450775"/>
                      </a:cubicBezTo>
                      <a:cubicBezTo>
                        <a:pt x="358098" y="458930"/>
                        <a:pt x="358098" y="466344"/>
                        <a:pt x="358098" y="474499"/>
                      </a:cubicBezTo>
                      <a:cubicBezTo>
                        <a:pt x="364771" y="475241"/>
                        <a:pt x="371444" y="475982"/>
                        <a:pt x="378117" y="477465"/>
                      </a:cubicBezTo>
                      <a:cubicBezTo>
                        <a:pt x="378117" y="447068"/>
                        <a:pt x="378117" y="416670"/>
                        <a:pt x="378117" y="386272"/>
                      </a:cubicBezTo>
                      <a:cubicBezTo>
                        <a:pt x="378117" y="355875"/>
                        <a:pt x="378117" y="325477"/>
                        <a:pt x="378117" y="295080"/>
                      </a:cubicBezTo>
                      <a:cubicBezTo>
                        <a:pt x="329184" y="242440"/>
                        <a:pt x="280251" y="190541"/>
                        <a:pt x="231318" y="137901"/>
                      </a:cubicBezTo>
                      <a:cubicBezTo>
                        <a:pt x="154212" y="91934"/>
                        <a:pt x="77106" y="45967"/>
                        <a:pt x="0" y="0"/>
                      </a:cubicBezTo>
                      <a:cubicBezTo>
                        <a:pt x="0" y="21501"/>
                        <a:pt x="0" y="42260"/>
                        <a:pt x="0" y="63019"/>
                      </a:cubicBezTo>
                      <a:close/>
                    </a:path>
                  </a:pathLst>
                </a:custGeom>
                <a:solidFill>
                  <a:srgbClr val="262632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04" name="Freeform: Shape 3603">
                  <a:extLst>
                    <a:ext uri="{FF2B5EF4-FFF2-40B4-BE49-F238E27FC236}">
                      <a16:creationId xmlns:a16="http://schemas.microsoft.com/office/drawing/2014/main" id="{6533BD8B-514A-4C38-B34C-71C8EDCECF80}"/>
                    </a:ext>
                  </a:extLst>
                </p:cNvPr>
                <p:cNvSpPr/>
                <p:nvPr/>
              </p:nvSpPr>
              <p:spPr>
                <a:xfrm>
                  <a:off x="8737627" y="2499850"/>
                  <a:ext cx="343270" cy="642967"/>
                </a:xfrm>
                <a:custGeom>
                  <a:avLst/>
                  <a:gdLst>
                    <a:gd name="connsiteX0" fmla="*/ 296562 w 343270"/>
                    <a:gd name="connsiteY0" fmla="*/ 167726 h 642967"/>
                    <a:gd name="connsiteX1" fmla="*/ 320287 w 343270"/>
                    <a:gd name="connsiteY1" fmla="*/ 207021 h 642967"/>
                    <a:gd name="connsiteX2" fmla="*/ 340304 w 343270"/>
                    <a:gd name="connsiteY2" fmla="*/ 371613 h 642967"/>
                    <a:gd name="connsiteX3" fmla="*/ 340304 w 343270"/>
                    <a:gd name="connsiteY3" fmla="*/ 378285 h 642967"/>
                    <a:gd name="connsiteX4" fmla="*/ 341047 w 343270"/>
                    <a:gd name="connsiteY4" fmla="*/ 378285 h 642967"/>
                    <a:gd name="connsiteX5" fmla="*/ 340304 w 343270"/>
                    <a:gd name="connsiteY5" fmla="*/ 642967 h 642967"/>
                    <a:gd name="connsiteX6" fmla="*/ 223904 w 343270"/>
                    <a:gd name="connsiteY6" fmla="*/ 573275 h 642967"/>
                    <a:gd name="connsiteX7" fmla="*/ 91934 w 343270"/>
                    <a:gd name="connsiteY7" fmla="*/ 433891 h 642967"/>
                    <a:gd name="connsiteX8" fmla="*/ 91192 w 343270"/>
                    <a:gd name="connsiteY8" fmla="*/ 204796 h 642967"/>
                    <a:gd name="connsiteX9" fmla="*/ 91192 w 343270"/>
                    <a:gd name="connsiteY9" fmla="*/ 204796 h 642967"/>
                    <a:gd name="connsiteX10" fmla="*/ 91192 w 343270"/>
                    <a:gd name="connsiteY10" fmla="*/ 141777 h 642967"/>
                    <a:gd name="connsiteX11" fmla="*/ 91192 w 343270"/>
                    <a:gd name="connsiteY11" fmla="*/ 44653 h 642967"/>
                    <a:gd name="connsiteX12" fmla="*/ 296562 w 343270"/>
                    <a:gd name="connsiteY12" fmla="*/ 167726 h 642967"/>
                    <a:gd name="connsiteX13" fmla="*/ 296562 w 343270"/>
                    <a:gd name="connsiteY13" fmla="*/ 167726 h 642967"/>
                    <a:gd name="connsiteX14" fmla="*/ 334374 w 343270"/>
                    <a:gd name="connsiteY14" fmla="*/ 387182 h 642967"/>
                    <a:gd name="connsiteX15" fmla="*/ 334374 w 343270"/>
                    <a:gd name="connsiteY15" fmla="*/ 387182 h 642967"/>
                    <a:gd name="connsiteX16" fmla="*/ 334374 w 343270"/>
                    <a:gd name="connsiteY16" fmla="*/ 387182 h 642967"/>
                    <a:gd name="connsiteX17" fmla="*/ 334374 w 343270"/>
                    <a:gd name="connsiteY17" fmla="*/ 387182 h 642967"/>
                    <a:gd name="connsiteX18" fmla="*/ 334374 w 343270"/>
                    <a:gd name="connsiteY18" fmla="*/ 387182 h 642967"/>
                    <a:gd name="connsiteX19" fmla="*/ 333632 w 343270"/>
                    <a:gd name="connsiteY19" fmla="*/ 387924 h 642967"/>
                    <a:gd name="connsiteX20" fmla="*/ 333632 w 343270"/>
                    <a:gd name="connsiteY20" fmla="*/ 387924 h 642967"/>
                    <a:gd name="connsiteX21" fmla="*/ 333632 w 343270"/>
                    <a:gd name="connsiteY21" fmla="*/ 387924 h 642967"/>
                    <a:gd name="connsiteX22" fmla="*/ 333632 w 343270"/>
                    <a:gd name="connsiteY22" fmla="*/ 387924 h 642967"/>
                    <a:gd name="connsiteX23" fmla="*/ 333632 w 343270"/>
                    <a:gd name="connsiteY23" fmla="*/ 387924 h 642967"/>
                    <a:gd name="connsiteX24" fmla="*/ 333632 w 343270"/>
                    <a:gd name="connsiteY24" fmla="*/ 387924 h 642967"/>
                    <a:gd name="connsiteX25" fmla="*/ 333632 w 343270"/>
                    <a:gd name="connsiteY25" fmla="*/ 387924 h 642967"/>
                    <a:gd name="connsiteX26" fmla="*/ 333632 w 343270"/>
                    <a:gd name="connsiteY26" fmla="*/ 387924 h 642967"/>
                    <a:gd name="connsiteX27" fmla="*/ 333632 w 343270"/>
                    <a:gd name="connsiteY27" fmla="*/ 387924 h 642967"/>
                    <a:gd name="connsiteX28" fmla="*/ 333632 w 343270"/>
                    <a:gd name="connsiteY28" fmla="*/ 387924 h 642967"/>
                    <a:gd name="connsiteX29" fmla="*/ 333632 w 343270"/>
                    <a:gd name="connsiteY29" fmla="*/ 387924 h 642967"/>
                    <a:gd name="connsiteX30" fmla="*/ 333632 w 343270"/>
                    <a:gd name="connsiteY30" fmla="*/ 387924 h 642967"/>
                    <a:gd name="connsiteX31" fmla="*/ 333632 w 343270"/>
                    <a:gd name="connsiteY31" fmla="*/ 387924 h 642967"/>
                    <a:gd name="connsiteX32" fmla="*/ 333632 w 343270"/>
                    <a:gd name="connsiteY32" fmla="*/ 387924 h 642967"/>
                    <a:gd name="connsiteX33" fmla="*/ 333632 w 343270"/>
                    <a:gd name="connsiteY33" fmla="*/ 387924 h 642967"/>
                    <a:gd name="connsiteX34" fmla="*/ 333632 w 343270"/>
                    <a:gd name="connsiteY34" fmla="*/ 387924 h 642967"/>
                    <a:gd name="connsiteX35" fmla="*/ 333632 w 343270"/>
                    <a:gd name="connsiteY35" fmla="*/ 387924 h 642967"/>
                    <a:gd name="connsiteX36" fmla="*/ 333632 w 343270"/>
                    <a:gd name="connsiteY36" fmla="*/ 387924 h 642967"/>
                    <a:gd name="connsiteX37" fmla="*/ 333632 w 343270"/>
                    <a:gd name="connsiteY37" fmla="*/ 387924 h 642967"/>
                    <a:gd name="connsiteX38" fmla="*/ 333632 w 343270"/>
                    <a:gd name="connsiteY38" fmla="*/ 387924 h 642967"/>
                    <a:gd name="connsiteX39" fmla="*/ 333632 w 343270"/>
                    <a:gd name="connsiteY39" fmla="*/ 387924 h 642967"/>
                    <a:gd name="connsiteX40" fmla="*/ 333632 w 343270"/>
                    <a:gd name="connsiteY40" fmla="*/ 387924 h 642967"/>
                    <a:gd name="connsiteX41" fmla="*/ 333632 w 343270"/>
                    <a:gd name="connsiteY41" fmla="*/ 387924 h 642967"/>
                    <a:gd name="connsiteX42" fmla="*/ 333632 w 343270"/>
                    <a:gd name="connsiteY42" fmla="*/ 387924 h 642967"/>
                    <a:gd name="connsiteX43" fmla="*/ 333632 w 343270"/>
                    <a:gd name="connsiteY43" fmla="*/ 387924 h 642967"/>
                    <a:gd name="connsiteX44" fmla="*/ 333632 w 343270"/>
                    <a:gd name="connsiteY44" fmla="*/ 387924 h 642967"/>
                    <a:gd name="connsiteX45" fmla="*/ 333632 w 343270"/>
                    <a:gd name="connsiteY45" fmla="*/ 387924 h 642967"/>
                    <a:gd name="connsiteX46" fmla="*/ 333632 w 343270"/>
                    <a:gd name="connsiteY46" fmla="*/ 387924 h 642967"/>
                    <a:gd name="connsiteX47" fmla="*/ 332890 w 343270"/>
                    <a:gd name="connsiteY47" fmla="*/ 387924 h 642967"/>
                    <a:gd name="connsiteX48" fmla="*/ 332890 w 343270"/>
                    <a:gd name="connsiteY48" fmla="*/ 387924 h 642967"/>
                    <a:gd name="connsiteX49" fmla="*/ 332890 w 343270"/>
                    <a:gd name="connsiteY49" fmla="*/ 387924 h 642967"/>
                    <a:gd name="connsiteX50" fmla="*/ 332890 w 343270"/>
                    <a:gd name="connsiteY50" fmla="*/ 387924 h 642967"/>
                    <a:gd name="connsiteX51" fmla="*/ 332890 w 343270"/>
                    <a:gd name="connsiteY51" fmla="*/ 387924 h 642967"/>
                    <a:gd name="connsiteX52" fmla="*/ 332890 w 343270"/>
                    <a:gd name="connsiteY52" fmla="*/ 387924 h 642967"/>
                    <a:gd name="connsiteX53" fmla="*/ 332149 w 343270"/>
                    <a:gd name="connsiteY53" fmla="*/ 387924 h 642967"/>
                    <a:gd name="connsiteX54" fmla="*/ 332149 w 343270"/>
                    <a:gd name="connsiteY54" fmla="*/ 387924 h 642967"/>
                    <a:gd name="connsiteX55" fmla="*/ 332149 w 343270"/>
                    <a:gd name="connsiteY55" fmla="*/ 387924 h 642967"/>
                    <a:gd name="connsiteX56" fmla="*/ 332149 w 343270"/>
                    <a:gd name="connsiteY56" fmla="*/ 387924 h 642967"/>
                    <a:gd name="connsiteX57" fmla="*/ 332149 w 343270"/>
                    <a:gd name="connsiteY57" fmla="*/ 387924 h 642967"/>
                    <a:gd name="connsiteX58" fmla="*/ 332149 w 343270"/>
                    <a:gd name="connsiteY58" fmla="*/ 387924 h 642967"/>
                    <a:gd name="connsiteX59" fmla="*/ 331408 w 343270"/>
                    <a:gd name="connsiteY59" fmla="*/ 387924 h 642967"/>
                    <a:gd name="connsiteX60" fmla="*/ 331408 w 343270"/>
                    <a:gd name="connsiteY60" fmla="*/ 387924 h 642967"/>
                    <a:gd name="connsiteX61" fmla="*/ 331408 w 343270"/>
                    <a:gd name="connsiteY61" fmla="*/ 387924 h 642967"/>
                    <a:gd name="connsiteX62" fmla="*/ 331408 w 343270"/>
                    <a:gd name="connsiteY62" fmla="*/ 387924 h 642967"/>
                    <a:gd name="connsiteX63" fmla="*/ 331408 w 343270"/>
                    <a:gd name="connsiteY63" fmla="*/ 387924 h 642967"/>
                    <a:gd name="connsiteX64" fmla="*/ 331408 w 343270"/>
                    <a:gd name="connsiteY64" fmla="*/ 387924 h 642967"/>
                    <a:gd name="connsiteX65" fmla="*/ 331408 w 343270"/>
                    <a:gd name="connsiteY65" fmla="*/ 387924 h 642967"/>
                    <a:gd name="connsiteX66" fmla="*/ 331408 w 343270"/>
                    <a:gd name="connsiteY66" fmla="*/ 387924 h 642967"/>
                    <a:gd name="connsiteX67" fmla="*/ 331408 w 343270"/>
                    <a:gd name="connsiteY67" fmla="*/ 387924 h 642967"/>
                    <a:gd name="connsiteX68" fmla="*/ 330667 w 343270"/>
                    <a:gd name="connsiteY68" fmla="*/ 387924 h 642967"/>
                    <a:gd name="connsiteX69" fmla="*/ 330667 w 343270"/>
                    <a:gd name="connsiteY69" fmla="*/ 387924 h 642967"/>
                    <a:gd name="connsiteX70" fmla="*/ 330667 w 343270"/>
                    <a:gd name="connsiteY70" fmla="*/ 387924 h 642967"/>
                    <a:gd name="connsiteX71" fmla="*/ 330667 w 343270"/>
                    <a:gd name="connsiteY71" fmla="*/ 387924 h 642967"/>
                    <a:gd name="connsiteX72" fmla="*/ 329925 w 343270"/>
                    <a:gd name="connsiteY72" fmla="*/ 387924 h 642967"/>
                    <a:gd name="connsiteX73" fmla="*/ 329925 w 343270"/>
                    <a:gd name="connsiteY73" fmla="*/ 387924 h 642967"/>
                    <a:gd name="connsiteX74" fmla="*/ 329925 w 343270"/>
                    <a:gd name="connsiteY74" fmla="*/ 387924 h 642967"/>
                    <a:gd name="connsiteX75" fmla="*/ 329925 w 343270"/>
                    <a:gd name="connsiteY75" fmla="*/ 387924 h 642967"/>
                    <a:gd name="connsiteX76" fmla="*/ 329183 w 343270"/>
                    <a:gd name="connsiteY76" fmla="*/ 387924 h 642967"/>
                    <a:gd name="connsiteX77" fmla="*/ 329183 w 343270"/>
                    <a:gd name="connsiteY77" fmla="*/ 387924 h 642967"/>
                    <a:gd name="connsiteX78" fmla="*/ 329183 w 343270"/>
                    <a:gd name="connsiteY78" fmla="*/ 387924 h 642967"/>
                    <a:gd name="connsiteX79" fmla="*/ 329183 w 343270"/>
                    <a:gd name="connsiteY79" fmla="*/ 387924 h 642967"/>
                    <a:gd name="connsiteX80" fmla="*/ 329183 w 343270"/>
                    <a:gd name="connsiteY80" fmla="*/ 387924 h 642967"/>
                    <a:gd name="connsiteX81" fmla="*/ 328442 w 343270"/>
                    <a:gd name="connsiteY81" fmla="*/ 387924 h 642967"/>
                    <a:gd name="connsiteX82" fmla="*/ 328442 w 343270"/>
                    <a:gd name="connsiteY82" fmla="*/ 387924 h 642967"/>
                    <a:gd name="connsiteX83" fmla="*/ 328442 w 343270"/>
                    <a:gd name="connsiteY83" fmla="*/ 387924 h 642967"/>
                    <a:gd name="connsiteX84" fmla="*/ 327701 w 343270"/>
                    <a:gd name="connsiteY84" fmla="*/ 387924 h 642967"/>
                    <a:gd name="connsiteX85" fmla="*/ 327701 w 343270"/>
                    <a:gd name="connsiteY85" fmla="*/ 387924 h 642967"/>
                    <a:gd name="connsiteX86" fmla="*/ 327701 w 343270"/>
                    <a:gd name="connsiteY86" fmla="*/ 387924 h 642967"/>
                    <a:gd name="connsiteX87" fmla="*/ 326960 w 343270"/>
                    <a:gd name="connsiteY87" fmla="*/ 387924 h 642967"/>
                    <a:gd name="connsiteX88" fmla="*/ 326960 w 343270"/>
                    <a:gd name="connsiteY88" fmla="*/ 387924 h 642967"/>
                    <a:gd name="connsiteX89" fmla="*/ 326960 w 343270"/>
                    <a:gd name="connsiteY89" fmla="*/ 387924 h 642967"/>
                    <a:gd name="connsiteX90" fmla="*/ 326960 w 343270"/>
                    <a:gd name="connsiteY90" fmla="*/ 387924 h 642967"/>
                    <a:gd name="connsiteX91" fmla="*/ 326960 w 343270"/>
                    <a:gd name="connsiteY91" fmla="*/ 387924 h 642967"/>
                    <a:gd name="connsiteX92" fmla="*/ 326960 w 343270"/>
                    <a:gd name="connsiteY92" fmla="*/ 387924 h 642967"/>
                    <a:gd name="connsiteX93" fmla="*/ 326960 w 343270"/>
                    <a:gd name="connsiteY93" fmla="*/ 387924 h 642967"/>
                    <a:gd name="connsiteX94" fmla="*/ 326960 w 343270"/>
                    <a:gd name="connsiteY94" fmla="*/ 387924 h 642967"/>
                    <a:gd name="connsiteX95" fmla="*/ 326960 w 343270"/>
                    <a:gd name="connsiteY95" fmla="*/ 387924 h 642967"/>
                    <a:gd name="connsiteX96" fmla="*/ 326960 w 343270"/>
                    <a:gd name="connsiteY96" fmla="*/ 387924 h 642967"/>
                    <a:gd name="connsiteX97" fmla="*/ 326960 w 343270"/>
                    <a:gd name="connsiteY97" fmla="*/ 387924 h 642967"/>
                    <a:gd name="connsiteX98" fmla="*/ 326960 w 343270"/>
                    <a:gd name="connsiteY98" fmla="*/ 387924 h 642967"/>
                    <a:gd name="connsiteX99" fmla="*/ 326960 w 343270"/>
                    <a:gd name="connsiteY99" fmla="*/ 387924 h 642967"/>
                    <a:gd name="connsiteX100" fmla="*/ 326960 w 343270"/>
                    <a:gd name="connsiteY100" fmla="*/ 387924 h 642967"/>
                    <a:gd name="connsiteX101" fmla="*/ 326960 w 343270"/>
                    <a:gd name="connsiteY101" fmla="*/ 387924 h 642967"/>
                    <a:gd name="connsiteX102" fmla="*/ 326218 w 343270"/>
                    <a:gd name="connsiteY102" fmla="*/ 387924 h 642967"/>
                    <a:gd name="connsiteX103" fmla="*/ 326218 w 343270"/>
                    <a:gd name="connsiteY103" fmla="*/ 387924 h 642967"/>
                    <a:gd name="connsiteX104" fmla="*/ 326218 w 343270"/>
                    <a:gd name="connsiteY104" fmla="*/ 387924 h 642967"/>
                    <a:gd name="connsiteX105" fmla="*/ 325476 w 343270"/>
                    <a:gd name="connsiteY105" fmla="*/ 387924 h 642967"/>
                    <a:gd name="connsiteX106" fmla="*/ 325476 w 343270"/>
                    <a:gd name="connsiteY106" fmla="*/ 387924 h 642967"/>
                    <a:gd name="connsiteX107" fmla="*/ 325476 w 343270"/>
                    <a:gd name="connsiteY107" fmla="*/ 387924 h 642967"/>
                    <a:gd name="connsiteX108" fmla="*/ 324735 w 343270"/>
                    <a:gd name="connsiteY108" fmla="*/ 387924 h 642967"/>
                    <a:gd name="connsiteX109" fmla="*/ 106762 w 343270"/>
                    <a:gd name="connsiteY109" fmla="*/ 214435 h 642967"/>
                    <a:gd name="connsiteX110" fmla="*/ 107504 w 343270"/>
                    <a:gd name="connsiteY110" fmla="*/ 437598 h 642967"/>
                    <a:gd name="connsiteX111" fmla="*/ 234284 w 343270"/>
                    <a:gd name="connsiteY111" fmla="*/ 571792 h 642967"/>
                    <a:gd name="connsiteX112" fmla="*/ 343270 w 343270"/>
                    <a:gd name="connsiteY112" fmla="*/ 637036 h 642967"/>
                    <a:gd name="connsiteX113" fmla="*/ 334374 w 343270"/>
                    <a:gd name="connsiteY113" fmla="*/ 387182 h 642967"/>
                    <a:gd name="connsiteX114" fmla="*/ 334374 w 343270"/>
                    <a:gd name="connsiteY114" fmla="*/ 387182 h 642967"/>
                    <a:gd name="connsiteX115" fmla="*/ 86003 w 343270"/>
                    <a:gd name="connsiteY115" fmla="*/ 41687 h 642967"/>
                    <a:gd name="connsiteX116" fmla="*/ 86003 w 343270"/>
                    <a:gd name="connsiteY116" fmla="*/ 201089 h 642967"/>
                    <a:gd name="connsiteX117" fmla="*/ 22983 w 343270"/>
                    <a:gd name="connsiteY117" fmla="*/ 150674 h 642967"/>
                    <a:gd name="connsiteX118" fmla="*/ 0 w 343270"/>
                    <a:gd name="connsiteY118" fmla="*/ 110638 h 642967"/>
                    <a:gd name="connsiteX119" fmla="*/ 0 w 343270"/>
                    <a:gd name="connsiteY119" fmla="*/ 14997 h 642967"/>
                    <a:gd name="connsiteX120" fmla="*/ 24466 w 343270"/>
                    <a:gd name="connsiteY120" fmla="*/ 3876 h 642967"/>
                    <a:gd name="connsiteX121" fmla="*/ 86003 w 343270"/>
                    <a:gd name="connsiteY121" fmla="*/ 41687 h 6429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</a:cxnLst>
                  <a:rect l="l" t="t" r="r" b="b"/>
                  <a:pathLst>
                    <a:path w="343270" h="642967">
                      <a:moveTo>
                        <a:pt x="296562" y="167726"/>
                      </a:moveTo>
                      <a:cubicBezTo>
                        <a:pt x="309907" y="175882"/>
                        <a:pt x="318804" y="192193"/>
                        <a:pt x="320287" y="207021"/>
                      </a:cubicBezTo>
                      <a:cubicBezTo>
                        <a:pt x="326960" y="261885"/>
                        <a:pt x="333632" y="316749"/>
                        <a:pt x="340304" y="371613"/>
                      </a:cubicBezTo>
                      <a:cubicBezTo>
                        <a:pt x="340304" y="373837"/>
                        <a:pt x="340304" y="376061"/>
                        <a:pt x="340304" y="378285"/>
                      </a:cubicBezTo>
                      <a:cubicBezTo>
                        <a:pt x="340304" y="378285"/>
                        <a:pt x="341047" y="378285"/>
                        <a:pt x="341047" y="378285"/>
                      </a:cubicBezTo>
                      <a:cubicBezTo>
                        <a:pt x="341047" y="466513"/>
                        <a:pt x="340304" y="554740"/>
                        <a:pt x="340304" y="642967"/>
                      </a:cubicBezTo>
                      <a:cubicBezTo>
                        <a:pt x="301752" y="619983"/>
                        <a:pt x="262457" y="597000"/>
                        <a:pt x="223904" y="573275"/>
                      </a:cubicBezTo>
                      <a:cubicBezTo>
                        <a:pt x="180161" y="526567"/>
                        <a:pt x="135677" y="480599"/>
                        <a:pt x="91934" y="433891"/>
                      </a:cubicBezTo>
                      <a:cubicBezTo>
                        <a:pt x="91934" y="357526"/>
                        <a:pt x="91934" y="281161"/>
                        <a:pt x="91192" y="204796"/>
                      </a:cubicBezTo>
                      <a:lnTo>
                        <a:pt x="91192" y="204796"/>
                      </a:lnTo>
                      <a:cubicBezTo>
                        <a:pt x="91192" y="184037"/>
                        <a:pt x="91192" y="162536"/>
                        <a:pt x="91192" y="141777"/>
                      </a:cubicBezTo>
                      <a:cubicBezTo>
                        <a:pt x="91192" y="109155"/>
                        <a:pt x="91192" y="77275"/>
                        <a:pt x="91192" y="44653"/>
                      </a:cubicBezTo>
                      <a:cubicBezTo>
                        <a:pt x="159402" y="86172"/>
                        <a:pt x="228352" y="126949"/>
                        <a:pt x="296562" y="167726"/>
                      </a:cubicBezTo>
                      <a:lnTo>
                        <a:pt x="296562" y="167726"/>
                      </a:lnTo>
                      <a:close/>
                      <a:moveTo>
                        <a:pt x="334374" y="387182"/>
                      </a:moveTo>
                      <a:cubicBezTo>
                        <a:pt x="334374" y="387924"/>
                        <a:pt x="334374" y="387924"/>
                        <a:pt x="334374" y="387182"/>
                      </a:cubicBezTo>
                      <a:cubicBezTo>
                        <a:pt x="334374" y="387924"/>
                        <a:pt x="334374" y="387924"/>
                        <a:pt x="334374" y="387182"/>
                      </a:cubicBezTo>
                      <a:cubicBezTo>
                        <a:pt x="333632" y="387924"/>
                        <a:pt x="333632" y="387924"/>
                        <a:pt x="334374" y="387182"/>
                      </a:cubicBezTo>
                      <a:cubicBezTo>
                        <a:pt x="333632" y="387924"/>
                        <a:pt x="333632" y="387924"/>
                        <a:pt x="334374" y="387182"/>
                      </a:cubicBezTo>
                      <a:cubicBezTo>
                        <a:pt x="333632" y="387924"/>
                        <a:pt x="333632" y="387924"/>
                        <a:pt x="333632" y="387924"/>
                      </a:cubicBezTo>
                      <a:cubicBezTo>
                        <a:pt x="333632" y="387924"/>
                        <a:pt x="333632" y="387924"/>
                        <a:pt x="333632" y="387924"/>
                      </a:cubicBezTo>
                      <a:cubicBezTo>
                        <a:pt x="333632" y="387924"/>
                        <a:pt x="333632" y="387924"/>
                        <a:pt x="333632" y="387924"/>
                      </a:cubicBezTo>
                      <a:cubicBezTo>
                        <a:pt x="333632" y="387924"/>
                        <a:pt x="333632" y="387924"/>
                        <a:pt x="333632" y="387924"/>
                      </a:cubicBezTo>
                      <a:lnTo>
                        <a:pt x="333632" y="387924"/>
                      </a:lnTo>
                      <a:cubicBezTo>
                        <a:pt x="333632" y="387924"/>
                        <a:pt x="333632" y="387924"/>
                        <a:pt x="333632" y="387924"/>
                      </a:cubicBezTo>
                      <a:cubicBezTo>
                        <a:pt x="333632" y="387924"/>
                        <a:pt x="333632" y="387924"/>
                        <a:pt x="333632" y="387924"/>
                      </a:cubicBezTo>
                      <a:lnTo>
                        <a:pt x="333632" y="387924"/>
                      </a:lnTo>
                      <a:cubicBezTo>
                        <a:pt x="333632" y="387924"/>
                        <a:pt x="333632" y="387924"/>
                        <a:pt x="333632" y="387924"/>
                      </a:cubicBezTo>
                      <a:cubicBezTo>
                        <a:pt x="333632" y="387924"/>
                        <a:pt x="333632" y="387924"/>
                        <a:pt x="333632" y="387924"/>
                      </a:cubicBezTo>
                      <a:cubicBezTo>
                        <a:pt x="333632" y="387924"/>
                        <a:pt x="333632" y="387924"/>
                        <a:pt x="333632" y="387924"/>
                      </a:cubicBezTo>
                      <a:cubicBezTo>
                        <a:pt x="333632" y="387924"/>
                        <a:pt x="333632" y="387924"/>
                        <a:pt x="333632" y="387924"/>
                      </a:cubicBezTo>
                      <a:cubicBezTo>
                        <a:pt x="333632" y="387924"/>
                        <a:pt x="333632" y="387924"/>
                        <a:pt x="333632" y="387924"/>
                      </a:cubicBezTo>
                      <a:cubicBezTo>
                        <a:pt x="333632" y="387924"/>
                        <a:pt x="333632" y="387924"/>
                        <a:pt x="333632" y="387924"/>
                      </a:cubicBezTo>
                      <a:cubicBezTo>
                        <a:pt x="333632" y="387924"/>
                        <a:pt x="333632" y="387924"/>
                        <a:pt x="333632" y="387924"/>
                      </a:cubicBezTo>
                      <a:cubicBezTo>
                        <a:pt x="333632" y="387924"/>
                        <a:pt x="333632" y="387924"/>
                        <a:pt x="333632" y="387924"/>
                      </a:cubicBezTo>
                      <a:cubicBezTo>
                        <a:pt x="333632" y="387924"/>
                        <a:pt x="333632" y="387924"/>
                        <a:pt x="333632" y="387924"/>
                      </a:cubicBezTo>
                      <a:cubicBezTo>
                        <a:pt x="333632" y="387924"/>
                        <a:pt x="333632" y="387924"/>
                        <a:pt x="333632" y="387924"/>
                      </a:cubicBezTo>
                      <a:lnTo>
                        <a:pt x="333632" y="387924"/>
                      </a:lnTo>
                      <a:cubicBezTo>
                        <a:pt x="333632" y="387924"/>
                        <a:pt x="333632" y="387924"/>
                        <a:pt x="333632" y="387924"/>
                      </a:cubicBezTo>
                      <a:cubicBezTo>
                        <a:pt x="333632" y="387924"/>
                        <a:pt x="333632" y="387924"/>
                        <a:pt x="333632" y="387924"/>
                      </a:cubicBezTo>
                      <a:cubicBezTo>
                        <a:pt x="333632" y="387924"/>
                        <a:pt x="333632" y="387924"/>
                        <a:pt x="333632" y="387924"/>
                      </a:cubicBezTo>
                      <a:cubicBezTo>
                        <a:pt x="333632" y="387924"/>
                        <a:pt x="333632" y="387924"/>
                        <a:pt x="333632" y="387924"/>
                      </a:cubicBezTo>
                      <a:cubicBezTo>
                        <a:pt x="333632" y="387924"/>
                        <a:pt x="333632" y="387924"/>
                        <a:pt x="333632" y="387924"/>
                      </a:cubicBezTo>
                      <a:lnTo>
                        <a:pt x="333632" y="387924"/>
                      </a:lnTo>
                      <a:cubicBezTo>
                        <a:pt x="333632" y="387924"/>
                        <a:pt x="333632" y="387924"/>
                        <a:pt x="333632" y="387924"/>
                      </a:cubicBezTo>
                      <a:cubicBezTo>
                        <a:pt x="333632" y="387924"/>
                        <a:pt x="333632" y="387924"/>
                        <a:pt x="333632" y="387924"/>
                      </a:cubicBezTo>
                      <a:lnTo>
                        <a:pt x="333632" y="387924"/>
                      </a:lnTo>
                      <a:cubicBezTo>
                        <a:pt x="333632" y="387924"/>
                        <a:pt x="333632" y="387924"/>
                        <a:pt x="332890" y="387924"/>
                      </a:cubicBezTo>
                      <a:lnTo>
                        <a:pt x="332890" y="387924"/>
                      </a:lnTo>
                      <a:cubicBezTo>
                        <a:pt x="332890" y="387924"/>
                        <a:pt x="332890" y="387924"/>
                        <a:pt x="332890" y="387924"/>
                      </a:cubicBezTo>
                      <a:cubicBezTo>
                        <a:pt x="332890" y="387924"/>
                        <a:pt x="332890" y="387924"/>
                        <a:pt x="332890" y="387924"/>
                      </a:cubicBezTo>
                      <a:cubicBezTo>
                        <a:pt x="332890" y="387924"/>
                        <a:pt x="332890" y="387924"/>
                        <a:pt x="332890" y="387924"/>
                      </a:cubicBezTo>
                      <a:lnTo>
                        <a:pt x="332890" y="387924"/>
                      </a:lnTo>
                      <a:cubicBezTo>
                        <a:pt x="332890" y="387924"/>
                        <a:pt x="332890" y="387924"/>
                        <a:pt x="332149" y="387924"/>
                      </a:cubicBezTo>
                      <a:lnTo>
                        <a:pt x="332149" y="387924"/>
                      </a:lnTo>
                      <a:cubicBezTo>
                        <a:pt x="332149" y="387924"/>
                        <a:pt x="332149" y="387924"/>
                        <a:pt x="332149" y="387924"/>
                      </a:cubicBezTo>
                      <a:cubicBezTo>
                        <a:pt x="332149" y="387924"/>
                        <a:pt x="332149" y="387924"/>
                        <a:pt x="332149" y="387924"/>
                      </a:cubicBezTo>
                      <a:cubicBezTo>
                        <a:pt x="332149" y="387924"/>
                        <a:pt x="332149" y="387924"/>
                        <a:pt x="332149" y="387924"/>
                      </a:cubicBezTo>
                      <a:lnTo>
                        <a:pt x="332149" y="387924"/>
                      </a:lnTo>
                      <a:cubicBezTo>
                        <a:pt x="332149" y="387924"/>
                        <a:pt x="332149" y="387924"/>
                        <a:pt x="331408" y="387924"/>
                      </a:cubicBezTo>
                      <a:lnTo>
                        <a:pt x="331408" y="387924"/>
                      </a:lnTo>
                      <a:cubicBezTo>
                        <a:pt x="331408" y="387924"/>
                        <a:pt x="331408" y="387924"/>
                        <a:pt x="331408" y="387924"/>
                      </a:cubicBezTo>
                      <a:cubicBezTo>
                        <a:pt x="331408" y="387924"/>
                        <a:pt x="331408" y="387924"/>
                        <a:pt x="331408" y="387924"/>
                      </a:cubicBezTo>
                      <a:cubicBezTo>
                        <a:pt x="331408" y="387924"/>
                        <a:pt x="331408" y="387924"/>
                        <a:pt x="331408" y="387924"/>
                      </a:cubicBezTo>
                      <a:cubicBezTo>
                        <a:pt x="331408" y="387924"/>
                        <a:pt x="331408" y="387924"/>
                        <a:pt x="331408" y="387924"/>
                      </a:cubicBezTo>
                      <a:cubicBezTo>
                        <a:pt x="331408" y="387924"/>
                        <a:pt x="331408" y="387924"/>
                        <a:pt x="331408" y="387924"/>
                      </a:cubicBezTo>
                      <a:lnTo>
                        <a:pt x="331408" y="387924"/>
                      </a:lnTo>
                      <a:cubicBezTo>
                        <a:pt x="331408" y="387924"/>
                        <a:pt x="331408" y="387924"/>
                        <a:pt x="331408" y="387924"/>
                      </a:cubicBezTo>
                      <a:cubicBezTo>
                        <a:pt x="331408" y="387924"/>
                        <a:pt x="331408" y="387924"/>
                        <a:pt x="330667" y="387924"/>
                      </a:cubicBezTo>
                      <a:lnTo>
                        <a:pt x="330667" y="387924"/>
                      </a:lnTo>
                      <a:cubicBezTo>
                        <a:pt x="330667" y="387924"/>
                        <a:pt x="330667" y="387924"/>
                        <a:pt x="330667" y="387924"/>
                      </a:cubicBezTo>
                      <a:cubicBezTo>
                        <a:pt x="330667" y="387924"/>
                        <a:pt x="330667" y="387924"/>
                        <a:pt x="330667" y="387924"/>
                      </a:cubicBezTo>
                      <a:cubicBezTo>
                        <a:pt x="330667" y="387924"/>
                        <a:pt x="330667" y="387924"/>
                        <a:pt x="329925" y="387924"/>
                      </a:cubicBezTo>
                      <a:cubicBezTo>
                        <a:pt x="329925" y="387924"/>
                        <a:pt x="329925" y="387924"/>
                        <a:pt x="329925" y="387924"/>
                      </a:cubicBezTo>
                      <a:lnTo>
                        <a:pt x="329925" y="387924"/>
                      </a:lnTo>
                      <a:cubicBezTo>
                        <a:pt x="329925" y="387924"/>
                        <a:pt x="329925" y="387924"/>
                        <a:pt x="329925" y="387924"/>
                      </a:cubicBezTo>
                      <a:cubicBezTo>
                        <a:pt x="329925" y="387924"/>
                        <a:pt x="329925" y="387924"/>
                        <a:pt x="329183" y="387924"/>
                      </a:cubicBezTo>
                      <a:lnTo>
                        <a:pt x="329183" y="387924"/>
                      </a:lnTo>
                      <a:cubicBezTo>
                        <a:pt x="329183" y="387924"/>
                        <a:pt x="329183" y="387924"/>
                        <a:pt x="329183" y="387924"/>
                      </a:cubicBezTo>
                      <a:cubicBezTo>
                        <a:pt x="329183" y="387924"/>
                        <a:pt x="329183" y="387924"/>
                        <a:pt x="329183" y="387924"/>
                      </a:cubicBezTo>
                      <a:lnTo>
                        <a:pt x="329183" y="387924"/>
                      </a:lnTo>
                      <a:cubicBezTo>
                        <a:pt x="329183" y="387924"/>
                        <a:pt x="329183" y="387924"/>
                        <a:pt x="328442" y="387924"/>
                      </a:cubicBezTo>
                      <a:cubicBezTo>
                        <a:pt x="328442" y="387924"/>
                        <a:pt x="328442" y="387924"/>
                        <a:pt x="328442" y="387924"/>
                      </a:cubicBezTo>
                      <a:cubicBezTo>
                        <a:pt x="328442" y="387924"/>
                        <a:pt x="328442" y="387924"/>
                        <a:pt x="328442" y="387924"/>
                      </a:cubicBezTo>
                      <a:cubicBezTo>
                        <a:pt x="328442" y="387924"/>
                        <a:pt x="328442" y="387924"/>
                        <a:pt x="327701" y="387924"/>
                      </a:cubicBezTo>
                      <a:cubicBezTo>
                        <a:pt x="327701" y="387924"/>
                        <a:pt x="327701" y="387924"/>
                        <a:pt x="327701" y="387924"/>
                      </a:cubicBezTo>
                      <a:lnTo>
                        <a:pt x="327701" y="387924"/>
                      </a:lnTo>
                      <a:cubicBezTo>
                        <a:pt x="327701" y="387924"/>
                        <a:pt x="327701" y="387924"/>
                        <a:pt x="326960" y="387924"/>
                      </a:cubicBezTo>
                      <a:lnTo>
                        <a:pt x="326960" y="387924"/>
                      </a:lnTo>
                      <a:cubicBezTo>
                        <a:pt x="326960" y="387924"/>
                        <a:pt x="326960" y="387924"/>
                        <a:pt x="326960" y="387924"/>
                      </a:cubicBezTo>
                      <a:cubicBezTo>
                        <a:pt x="326960" y="387924"/>
                        <a:pt x="326960" y="387924"/>
                        <a:pt x="326960" y="387924"/>
                      </a:cubicBezTo>
                      <a:cubicBezTo>
                        <a:pt x="326960" y="387924"/>
                        <a:pt x="326960" y="387924"/>
                        <a:pt x="326960" y="387924"/>
                      </a:cubicBezTo>
                      <a:cubicBezTo>
                        <a:pt x="326960" y="387924"/>
                        <a:pt x="326960" y="387924"/>
                        <a:pt x="326960" y="387924"/>
                      </a:cubicBezTo>
                      <a:cubicBezTo>
                        <a:pt x="326960" y="387924"/>
                        <a:pt x="326960" y="387924"/>
                        <a:pt x="326960" y="387924"/>
                      </a:cubicBezTo>
                      <a:cubicBezTo>
                        <a:pt x="326960" y="387924"/>
                        <a:pt x="326960" y="387924"/>
                        <a:pt x="326960" y="387924"/>
                      </a:cubicBezTo>
                      <a:cubicBezTo>
                        <a:pt x="326960" y="387924"/>
                        <a:pt x="326960" y="387924"/>
                        <a:pt x="326960" y="387924"/>
                      </a:cubicBezTo>
                      <a:cubicBezTo>
                        <a:pt x="326960" y="387924"/>
                        <a:pt x="326960" y="387924"/>
                        <a:pt x="326960" y="387924"/>
                      </a:cubicBezTo>
                      <a:cubicBezTo>
                        <a:pt x="326960" y="387924"/>
                        <a:pt x="326960" y="387924"/>
                        <a:pt x="326960" y="387924"/>
                      </a:cubicBezTo>
                      <a:cubicBezTo>
                        <a:pt x="326960" y="387924"/>
                        <a:pt x="326960" y="387924"/>
                        <a:pt x="326960" y="387924"/>
                      </a:cubicBezTo>
                      <a:cubicBezTo>
                        <a:pt x="326960" y="387924"/>
                        <a:pt x="326960" y="387924"/>
                        <a:pt x="326960" y="387924"/>
                      </a:cubicBezTo>
                      <a:lnTo>
                        <a:pt x="326960" y="387924"/>
                      </a:lnTo>
                      <a:cubicBezTo>
                        <a:pt x="326960" y="387924"/>
                        <a:pt x="326960" y="387924"/>
                        <a:pt x="326960" y="387924"/>
                      </a:cubicBezTo>
                      <a:cubicBezTo>
                        <a:pt x="326960" y="387924"/>
                        <a:pt x="326960" y="387924"/>
                        <a:pt x="326218" y="387924"/>
                      </a:cubicBezTo>
                      <a:lnTo>
                        <a:pt x="326218" y="387924"/>
                      </a:lnTo>
                      <a:cubicBezTo>
                        <a:pt x="326218" y="387924"/>
                        <a:pt x="326218" y="387924"/>
                        <a:pt x="326218" y="387924"/>
                      </a:cubicBezTo>
                      <a:cubicBezTo>
                        <a:pt x="326218" y="387924"/>
                        <a:pt x="326218" y="387924"/>
                        <a:pt x="325476" y="387924"/>
                      </a:cubicBezTo>
                      <a:lnTo>
                        <a:pt x="325476" y="387924"/>
                      </a:lnTo>
                      <a:cubicBezTo>
                        <a:pt x="325476" y="387924"/>
                        <a:pt x="325476" y="387924"/>
                        <a:pt x="325476" y="387924"/>
                      </a:cubicBezTo>
                      <a:cubicBezTo>
                        <a:pt x="325476" y="387924"/>
                        <a:pt x="325476" y="387924"/>
                        <a:pt x="324735" y="387924"/>
                      </a:cubicBezTo>
                      <a:cubicBezTo>
                        <a:pt x="252078" y="330094"/>
                        <a:pt x="179420" y="272264"/>
                        <a:pt x="106762" y="214435"/>
                      </a:cubicBezTo>
                      <a:cubicBezTo>
                        <a:pt x="106762" y="289317"/>
                        <a:pt x="107504" y="363457"/>
                        <a:pt x="107504" y="437598"/>
                      </a:cubicBezTo>
                      <a:cubicBezTo>
                        <a:pt x="149764" y="482823"/>
                        <a:pt x="192023" y="527308"/>
                        <a:pt x="234284" y="571792"/>
                      </a:cubicBezTo>
                      <a:cubicBezTo>
                        <a:pt x="270613" y="594034"/>
                        <a:pt x="306941" y="615535"/>
                        <a:pt x="343270" y="637036"/>
                      </a:cubicBezTo>
                      <a:cubicBezTo>
                        <a:pt x="333632" y="551774"/>
                        <a:pt x="334374" y="469478"/>
                        <a:pt x="334374" y="387182"/>
                      </a:cubicBezTo>
                      <a:lnTo>
                        <a:pt x="334374" y="387182"/>
                      </a:lnTo>
                      <a:close/>
                      <a:moveTo>
                        <a:pt x="86003" y="41687"/>
                      </a:moveTo>
                      <a:cubicBezTo>
                        <a:pt x="86003" y="95068"/>
                        <a:pt x="86003" y="148450"/>
                        <a:pt x="86003" y="201089"/>
                      </a:cubicBezTo>
                      <a:cubicBezTo>
                        <a:pt x="65243" y="184037"/>
                        <a:pt x="43742" y="167726"/>
                        <a:pt x="22983" y="150674"/>
                      </a:cubicBezTo>
                      <a:cubicBezTo>
                        <a:pt x="10379" y="141036"/>
                        <a:pt x="0" y="125466"/>
                        <a:pt x="0" y="110638"/>
                      </a:cubicBezTo>
                      <a:cubicBezTo>
                        <a:pt x="0" y="78757"/>
                        <a:pt x="0" y="46877"/>
                        <a:pt x="0" y="14997"/>
                      </a:cubicBezTo>
                      <a:cubicBezTo>
                        <a:pt x="0" y="910"/>
                        <a:pt x="11121" y="-4280"/>
                        <a:pt x="24466" y="3876"/>
                      </a:cubicBezTo>
                      <a:cubicBezTo>
                        <a:pt x="44484" y="17221"/>
                        <a:pt x="65243" y="29825"/>
                        <a:pt x="86003" y="41687"/>
                      </a:cubicBezTo>
                      <a:close/>
                    </a:path>
                  </a:pathLst>
                </a:custGeom>
                <a:solidFill>
                  <a:srgbClr val="EDAA00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05" name="Freeform: Shape 3604">
                  <a:extLst>
                    <a:ext uri="{FF2B5EF4-FFF2-40B4-BE49-F238E27FC236}">
                      <a16:creationId xmlns:a16="http://schemas.microsoft.com/office/drawing/2014/main" id="{916BC893-EBDE-4A5F-AFBC-F13B9540BBFA}"/>
                    </a:ext>
                  </a:extLst>
                </p:cNvPr>
                <p:cNvSpPr/>
                <p:nvPr/>
              </p:nvSpPr>
              <p:spPr>
                <a:xfrm>
                  <a:off x="8742816" y="2508309"/>
                  <a:ext cx="328594" cy="372709"/>
                </a:xfrm>
                <a:custGeom>
                  <a:avLst/>
                  <a:gdLst>
                    <a:gd name="connsiteX0" fmla="*/ 291373 w 328594"/>
                    <a:gd name="connsiteY0" fmla="*/ 165940 h 372709"/>
                    <a:gd name="connsiteX1" fmla="*/ 240216 w 328594"/>
                    <a:gd name="connsiteY1" fmla="*/ 135542 h 372709"/>
                    <a:gd name="connsiteX2" fmla="*/ 91193 w 328594"/>
                    <a:gd name="connsiteY2" fmla="*/ 46574 h 372709"/>
                    <a:gd name="connsiteX3" fmla="*/ 91193 w 328594"/>
                    <a:gd name="connsiteY3" fmla="*/ 194855 h 372709"/>
                    <a:gd name="connsiteX4" fmla="*/ 310649 w 328594"/>
                    <a:gd name="connsiteY4" fmla="*/ 369085 h 372709"/>
                    <a:gd name="connsiteX5" fmla="*/ 328443 w 328594"/>
                    <a:gd name="connsiteY5" fmla="*/ 360188 h 372709"/>
                    <a:gd name="connsiteX6" fmla="*/ 308424 w 328594"/>
                    <a:gd name="connsiteY6" fmla="*/ 195596 h 372709"/>
                    <a:gd name="connsiteX7" fmla="*/ 291373 w 328594"/>
                    <a:gd name="connsiteY7" fmla="*/ 165940 h 372709"/>
                    <a:gd name="connsiteX8" fmla="*/ 291373 w 328594"/>
                    <a:gd name="connsiteY8" fmla="*/ 165940 h 372709"/>
                    <a:gd name="connsiteX9" fmla="*/ 74141 w 328594"/>
                    <a:gd name="connsiteY9" fmla="*/ 36194 h 372709"/>
                    <a:gd name="connsiteX10" fmla="*/ 17794 w 328594"/>
                    <a:gd name="connsiteY10" fmla="*/ 2831 h 372709"/>
                    <a:gd name="connsiteX11" fmla="*/ 0 w 328594"/>
                    <a:gd name="connsiteY11" fmla="*/ 10986 h 372709"/>
                    <a:gd name="connsiteX12" fmla="*/ 0 w 328594"/>
                    <a:gd name="connsiteY12" fmla="*/ 106628 h 372709"/>
                    <a:gd name="connsiteX13" fmla="*/ 17794 w 328594"/>
                    <a:gd name="connsiteY13" fmla="*/ 136284 h 372709"/>
                    <a:gd name="connsiteX14" fmla="*/ 74141 w 328594"/>
                    <a:gd name="connsiteY14" fmla="*/ 180768 h 372709"/>
                    <a:gd name="connsiteX15" fmla="*/ 74141 w 328594"/>
                    <a:gd name="connsiteY15" fmla="*/ 36194 h 3727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28594" h="372709">
                      <a:moveTo>
                        <a:pt x="291373" y="165940"/>
                      </a:moveTo>
                      <a:cubicBezTo>
                        <a:pt x="274320" y="155560"/>
                        <a:pt x="257267" y="145922"/>
                        <a:pt x="240216" y="135542"/>
                      </a:cubicBezTo>
                      <a:cubicBezTo>
                        <a:pt x="190541" y="105886"/>
                        <a:pt x="140867" y="76230"/>
                        <a:pt x="91193" y="46574"/>
                      </a:cubicBezTo>
                      <a:cubicBezTo>
                        <a:pt x="91193" y="96248"/>
                        <a:pt x="91193" y="145180"/>
                        <a:pt x="91193" y="194855"/>
                      </a:cubicBezTo>
                      <a:cubicBezTo>
                        <a:pt x="164592" y="252684"/>
                        <a:pt x="237250" y="311255"/>
                        <a:pt x="310649" y="369085"/>
                      </a:cubicBezTo>
                      <a:cubicBezTo>
                        <a:pt x="320287" y="376499"/>
                        <a:pt x="329925" y="372051"/>
                        <a:pt x="328443" y="360188"/>
                      </a:cubicBezTo>
                      <a:cubicBezTo>
                        <a:pt x="321770" y="305324"/>
                        <a:pt x="315097" y="250460"/>
                        <a:pt x="308424" y="195596"/>
                      </a:cubicBezTo>
                      <a:cubicBezTo>
                        <a:pt x="307683" y="185216"/>
                        <a:pt x="301010" y="171871"/>
                        <a:pt x="291373" y="165940"/>
                      </a:cubicBezTo>
                      <a:lnTo>
                        <a:pt x="291373" y="165940"/>
                      </a:lnTo>
                      <a:close/>
                      <a:moveTo>
                        <a:pt x="74141" y="36194"/>
                      </a:moveTo>
                      <a:cubicBezTo>
                        <a:pt x="55605" y="25073"/>
                        <a:pt x="37070" y="13952"/>
                        <a:pt x="17794" y="2831"/>
                      </a:cubicBezTo>
                      <a:cubicBezTo>
                        <a:pt x="8155" y="-3101"/>
                        <a:pt x="0" y="606"/>
                        <a:pt x="0" y="10986"/>
                      </a:cubicBezTo>
                      <a:cubicBezTo>
                        <a:pt x="0" y="42867"/>
                        <a:pt x="0" y="74747"/>
                        <a:pt x="0" y="106628"/>
                      </a:cubicBezTo>
                      <a:cubicBezTo>
                        <a:pt x="0" y="117007"/>
                        <a:pt x="8155" y="128870"/>
                        <a:pt x="17794" y="136284"/>
                      </a:cubicBezTo>
                      <a:cubicBezTo>
                        <a:pt x="36329" y="151112"/>
                        <a:pt x="54864" y="165940"/>
                        <a:pt x="74141" y="180768"/>
                      </a:cubicBezTo>
                      <a:cubicBezTo>
                        <a:pt x="74141" y="132577"/>
                        <a:pt x="74141" y="84385"/>
                        <a:pt x="74141" y="36194"/>
                      </a:cubicBezTo>
                      <a:close/>
                    </a:path>
                  </a:pathLst>
                </a:custGeom>
                <a:solidFill>
                  <a:srgbClr val="262632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06" name="Freeform: Shape 3605">
                  <a:extLst>
                    <a:ext uri="{FF2B5EF4-FFF2-40B4-BE49-F238E27FC236}">
                      <a16:creationId xmlns:a16="http://schemas.microsoft.com/office/drawing/2014/main" id="{A0D827AA-8DB5-488E-8C5B-D2E210F1E7FB}"/>
                    </a:ext>
                  </a:extLst>
                </p:cNvPr>
                <p:cNvSpPr/>
                <p:nvPr/>
              </p:nvSpPr>
              <p:spPr>
                <a:xfrm>
                  <a:off x="8756903" y="2509657"/>
                  <a:ext cx="315097" cy="364030"/>
                </a:xfrm>
                <a:custGeom>
                  <a:avLst/>
                  <a:gdLst>
                    <a:gd name="connsiteX0" fmla="*/ 91192 w 315097"/>
                    <a:gd name="connsiteY0" fmla="*/ 53381 h 364030"/>
                    <a:gd name="connsiteX1" fmla="*/ 91192 w 315097"/>
                    <a:gd name="connsiteY1" fmla="*/ 187575 h 364030"/>
                    <a:gd name="connsiteX2" fmla="*/ 310649 w 315097"/>
                    <a:gd name="connsiteY2" fmla="*/ 361806 h 364030"/>
                    <a:gd name="connsiteX3" fmla="*/ 314356 w 315097"/>
                    <a:gd name="connsiteY3" fmla="*/ 364030 h 364030"/>
                    <a:gd name="connsiteX4" fmla="*/ 315097 w 315097"/>
                    <a:gd name="connsiteY4" fmla="*/ 358099 h 364030"/>
                    <a:gd name="connsiteX5" fmla="*/ 295079 w 315097"/>
                    <a:gd name="connsiteY5" fmla="*/ 193507 h 364030"/>
                    <a:gd name="connsiteX6" fmla="*/ 277286 w 315097"/>
                    <a:gd name="connsiteY6" fmla="*/ 163851 h 364030"/>
                    <a:gd name="connsiteX7" fmla="*/ 226129 w 315097"/>
                    <a:gd name="connsiteY7" fmla="*/ 133453 h 364030"/>
                    <a:gd name="connsiteX8" fmla="*/ 91192 w 315097"/>
                    <a:gd name="connsiteY8" fmla="*/ 53381 h 364030"/>
                    <a:gd name="connsiteX9" fmla="*/ 91192 w 315097"/>
                    <a:gd name="connsiteY9" fmla="*/ 53381 h 364030"/>
                    <a:gd name="connsiteX10" fmla="*/ 741 w 315097"/>
                    <a:gd name="connsiteY10" fmla="*/ 0 h 364030"/>
                    <a:gd name="connsiteX11" fmla="*/ 0 w 315097"/>
                    <a:gd name="connsiteY11" fmla="*/ 4448 h 364030"/>
                    <a:gd name="connsiteX12" fmla="*/ 0 w 315097"/>
                    <a:gd name="connsiteY12" fmla="*/ 100090 h 364030"/>
                    <a:gd name="connsiteX13" fmla="*/ 17794 w 315097"/>
                    <a:gd name="connsiteY13" fmla="*/ 129746 h 364030"/>
                    <a:gd name="connsiteX14" fmla="*/ 60054 w 315097"/>
                    <a:gd name="connsiteY14" fmla="*/ 163109 h 364030"/>
                    <a:gd name="connsiteX15" fmla="*/ 60054 w 315097"/>
                    <a:gd name="connsiteY15" fmla="*/ 34846 h 364030"/>
                    <a:gd name="connsiteX16" fmla="*/ 3707 w 315097"/>
                    <a:gd name="connsiteY16" fmla="*/ 1483 h 364030"/>
                    <a:gd name="connsiteX17" fmla="*/ 741 w 315097"/>
                    <a:gd name="connsiteY17" fmla="*/ 0 h 3640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315097" h="364030">
                      <a:moveTo>
                        <a:pt x="91192" y="53381"/>
                      </a:moveTo>
                      <a:lnTo>
                        <a:pt x="91192" y="187575"/>
                      </a:lnTo>
                      <a:cubicBezTo>
                        <a:pt x="164592" y="245405"/>
                        <a:pt x="237250" y="303976"/>
                        <a:pt x="310649" y="361806"/>
                      </a:cubicBezTo>
                      <a:cubicBezTo>
                        <a:pt x="312132" y="362547"/>
                        <a:pt x="312873" y="363289"/>
                        <a:pt x="314356" y="364030"/>
                      </a:cubicBezTo>
                      <a:cubicBezTo>
                        <a:pt x="315097" y="362547"/>
                        <a:pt x="315097" y="360323"/>
                        <a:pt x="315097" y="358099"/>
                      </a:cubicBezTo>
                      <a:cubicBezTo>
                        <a:pt x="308424" y="303235"/>
                        <a:pt x="301752" y="248371"/>
                        <a:pt x="295079" y="193507"/>
                      </a:cubicBezTo>
                      <a:cubicBezTo>
                        <a:pt x="293596" y="182386"/>
                        <a:pt x="286924" y="169782"/>
                        <a:pt x="277286" y="163851"/>
                      </a:cubicBezTo>
                      <a:cubicBezTo>
                        <a:pt x="260233" y="153471"/>
                        <a:pt x="243180" y="143833"/>
                        <a:pt x="226129" y="133453"/>
                      </a:cubicBezTo>
                      <a:lnTo>
                        <a:pt x="91192" y="53381"/>
                      </a:lnTo>
                      <a:lnTo>
                        <a:pt x="91192" y="53381"/>
                      </a:lnTo>
                      <a:close/>
                      <a:moveTo>
                        <a:pt x="741" y="0"/>
                      </a:moveTo>
                      <a:cubicBezTo>
                        <a:pt x="0" y="1483"/>
                        <a:pt x="0" y="2966"/>
                        <a:pt x="0" y="4448"/>
                      </a:cubicBezTo>
                      <a:cubicBezTo>
                        <a:pt x="0" y="36329"/>
                        <a:pt x="0" y="68209"/>
                        <a:pt x="0" y="100090"/>
                      </a:cubicBezTo>
                      <a:cubicBezTo>
                        <a:pt x="0" y="110469"/>
                        <a:pt x="8155" y="122332"/>
                        <a:pt x="17794" y="129746"/>
                      </a:cubicBezTo>
                      <a:lnTo>
                        <a:pt x="60054" y="163109"/>
                      </a:lnTo>
                      <a:lnTo>
                        <a:pt x="60054" y="34846"/>
                      </a:lnTo>
                      <a:cubicBezTo>
                        <a:pt x="41519" y="23725"/>
                        <a:pt x="22983" y="12604"/>
                        <a:pt x="3707" y="1483"/>
                      </a:cubicBezTo>
                      <a:cubicBezTo>
                        <a:pt x="2966" y="741"/>
                        <a:pt x="2224" y="741"/>
                        <a:pt x="741" y="0"/>
                      </a:cubicBezTo>
                      <a:close/>
                    </a:path>
                  </a:pathLst>
                </a:custGeom>
                <a:solidFill>
                  <a:srgbClr val="CBCACA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07" name="Freeform: Shape 3606">
                  <a:extLst>
                    <a:ext uri="{FF2B5EF4-FFF2-40B4-BE49-F238E27FC236}">
                      <a16:creationId xmlns:a16="http://schemas.microsoft.com/office/drawing/2014/main" id="{1E5A9759-333E-4BC5-BF96-5F2DFED8C4CE}"/>
                    </a:ext>
                  </a:extLst>
                </p:cNvPr>
                <p:cNvSpPr/>
                <p:nvPr/>
              </p:nvSpPr>
              <p:spPr>
                <a:xfrm>
                  <a:off x="9117226" y="3016778"/>
                  <a:ext cx="15569" cy="113435"/>
                </a:xfrm>
                <a:custGeom>
                  <a:avLst/>
                  <a:gdLst>
                    <a:gd name="connsiteX0" fmla="*/ 0 w 15569"/>
                    <a:gd name="connsiteY0" fmla="*/ 0 h 113435"/>
                    <a:gd name="connsiteX1" fmla="*/ 15569 w 15569"/>
                    <a:gd name="connsiteY1" fmla="*/ 8897 h 113435"/>
                    <a:gd name="connsiteX2" fmla="*/ 15569 w 15569"/>
                    <a:gd name="connsiteY2" fmla="*/ 113435 h 113435"/>
                    <a:gd name="connsiteX3" fmla="*/ 0 w 15569"/>
                    <a:gd name="connsiteY3" fmla="*/ 104538 h 113435"/>
                    <a:gd name="connsiteX4" fmla="*/ 0 w 15569"/>
                    <a:gd name="connsiteY4" fmla="*/ 0 h 1134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5569" h="113435">
                      <a:moveTo>
                        <a:pt x="0" y="0"/>
                      </a:moveTo>
                      <a:cubicBezTo>
                        <a:pt x="5189" y="2966"/>
                        <a:pt x="10380" y="5931"/>
                        <a:pt x="15569" y="8897"/>
                      </a:cubicBezTo>
                      <a:cubicBezTo>
                        <a:pt x="15569" y="43743"/>
                        <a:pt x="15569" y="78589"/>
                        <a:pt x="15569" y="113435"/>
                      </a:cubicBezTo>
                      <a:cubicBezTo>
                        <a:pt x="10380" y="110469"/>
                        <a:pt x="5189" y="107504"/>
                        <a:pt x="0" y="104538"/>
                      </a:cubicBezTo>
                      <a:cubicBezTo>
                        <a:pt x="0" y="69692"/>
                        <a:pt x="0" y="34846"/>
                        <a:pt x="0" y="0"/>
                      </a:cubicBezTo>
                      <a:close/>
                    </a:path>
                  </a:pathLst>
                </a:custGeom>
                <a:solidFill>
                  <a:srgbClr val="262632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08" name="Freeform: Shape 3607">
                  <a:extLst>
                    <a:ext uri="{FF2B5EF4-FFF2-40B4-BE49-F238E27FC236}">
                      <a16:creationId xmlns:a16="http://schemas.microsoft.com/office/drawing/2014/main" id="{3A074DCC-9F30-4C57-8923-F4A565FF9DA1}"/>
                    </a:ext>
                  </a:extLst>
                </p:cNvPr>
                <p:cNvSpPr/>
                <p:nvPr/>
              </p:nvSpPr>
              <p:spPr>
                <a:xfrm>
                  <a:off x="8196401" y="2557242"/>
                  <a:ext cx="126780" cy="162814"/>
                </a:xfrm>
                <a:custGeom>
                  <a:avLst/>
                  <a:gdLst>
                    <a:gd name="connsiteX0" fmla="*/ 17794 w 126780"/>
                    <a:gd name="connsiteY0" fmla="*/ 2831 h 162814"/>
                    <a:gd name="connsiteX1" fmla="*/ 108987 w 126780"/>
                    <a:gd name="connsiteY1" fmla="*/ 56953 h 162814"/>
                    <a:gd name="connsiteX2" fmla="*/ 126781 w 126780"/>
                    <a:gd name="connsiteY2" fmla="*/ 86610 h 162814"/>
                    <a:gd name="connsiteX3" fmla="*/ 126781 w 126780"/>
                    <a:gd name="connsiteY3" fmla="*/ 151112 h 162814"/>
                    <a:gd name="connsiteX4" fmla="*/ 108987 w 126780"/>
                    <a:gd name="connsiteY4" fmla="*/ 160009 h 162814"/>
                    <a:gd name="connsiteX5" fmla="*/ 17794 w 126780"/>
                    <a:gd name="connsiteY5" fmla="*/ 105886 h 162814"/>
                    <a:gd name="connsiteX6" fmla="*/ 0 w 126780"/>
                    <a:gd name="connsiteY6" fmla="*/ 75488 h 162814"/>
                    <a:gd name="connsiteX7" fmla="*/ 0 w 126780"/>
                    <a:gd name="connsiteY7" fmla="*/ 10986 h 162814"/>
                    <a:gd name="connsiteX8" fmla="*/ 17794 w 126780"/>
                    <a:gd name="connsiteY8" fmla="*/ 2831 h 1628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26780" h="162814">
                      <a:moveTo>
                        <a:pt x="17794" y="2831"/>
                      </a:moveTo>
                      <a:cubicBezTo>
                        <a:pt x="48191" y="20625"/>
                        <a:pt x="78589" y="39160"/>
                        <a:pt x="108987" y="56953"/>
                      </a:cubicBezTo>
                      <a:cubicBezTo>
                        <a:pt x="118625" y="62884"/>
                        <a:pt x="126781" y="76230"/>
                        <a:pt x="126781" y="86610"/>
                      </a:cubicBezTo>
                      <a:cubicBezTo>
                        <a:pt x="126781" y="108110"/>
                        <a:pt x="126781" y="129611"/>
                        <a:pt x="126781" y="151112"/>
                      </a:cubicBezTo>
                      <a:cubicBezTo>
                        <a:pt x="126781" y="162233"/>
                        <a:pt x="118625" y="165940"/>
                        <a:pt x="108987" y="160009"/>
                      </a:cubicBezTo>
                      <a:cubicBezTo>
                        <a:pt x="78589" y="142215"/>
                        <a:pt x="48191" y="123680"/>
                        <a:pt x="17794" y="105886"/>
                      </a:cubicBezTo>
                      <a:cubicBezTo>
                        <a:pt x="8156" y="99955"/>
                        <a:pt x="0" y="86610"/>
                        <a:pt x="0" y="75488"/>
                      </a:cubicBezTo>
                      <a:cubicBezTo>
                        <a:pt x="0" y="53988"/>
                        <a:pt x="0" y="32487"/>
                        <a:pt x="0" y="10986"/>
                      </a:cubicBezTo>
                      <a:cubicBezTo>
                        <a:pt x="0" y="606"/>
                        <a:pt x="8156" y="-3101"/>
                        <a:pt x="17794" y="2831"/>
                      </a:cubicBezTo>
                      <a:close/>
                    </a:path>
                  </a:pathLst>
                </a:custGeom>
                <a:solidFill>
                  <a:srgbClr val="000002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09" name="Freeform: Shape 3608">
                  <a:extLst>
                    <a:ext uri="{FF2B5EF4-FFF2-40B4-BE49-F238E27FC236}">
                      <a16:creationId xmlns:a16="http://schemas.microsoft.com/office/drawing/2014/main" id="{074F5CF1-F300-40D0-9C4A-D546955997D1}"/>
                    </a:ext>
                  </a:extLst>
                </p:cNvPr>
                <p:cNvSpPr/>
                <p:nvPr/>
              </p:nvSpPr>
              <p:spPr>
                <a:xfrm>
                  <a:off x="8209746" y="2557848"/>
                  <a:ext cx="113435" cy="156436"/>
                </a:xfrm>
                <a:custGeom>
                  <a:avLst/>
                  <a:gdLst>
                    <a:gd name="connsiteX0" fmla="*/ 112694 w 113435"/>
                    <a:gd name="connsiteY0" fmla="*/ 156437 h 156436"/>
                    <a:gd name="connsiteX1" fmla="*/ 108987 w 113435"/>
                    <a:gd name="connsiteY1" fmla="*/ 154212 h 156436"/>
                    <a:gd name="connsiteX2" fmla="*/ 17794 w 113435"/>
                    <a:gd name="connsiteY2" fmla="*/ 100090 h 156436"/>
                    <a:gd name="connsiteX3" fmla="*/ 0 w 113435"/>
                    <a:gd name="connsiteY3" fmla="*/ 69692 h 156436"/>
                    <a:gd name="connsiteX4" fmla="*/ 0 w 113435"/>
                    <a:gd name="connsiteY4" fmla="*/ 5190 h 156436"/>
                    <a:gd name="connsiteX5" fmla="*/ 742 w 113435"/>
                    <a:gd name="connsiteY5" fmla="*/ 0 h 156436"/>
                    <a:gd name="connsiteX6" fmla="*/ 4449 w 113435"/>
                    <a:gd name="connsiteY6" fmla="*/ 2224 h 156436"/>
                    <a:gd name="connsiteX7" fmla="*/ 95641 w 113435"/>
                    <a:gd name="connsiteY7" fmla="*/ 56347 h 156436"/>
                    <a:gd name="connsiteX8" fmla="*/ 113435 w 113435"/>
                    <a:gd name="connsiteY8" fmla="*/ 86003 h 156436"/>
                    <a:gd name="connsiteX9" fmla="*/ 113435 w 113435"/>
                    <a:gd name="connsiteY9" fmla="*/ 150505 h 156436"/>
                    <a:gd name="connsiteX10" fmla="*/ 112694 w 113435"/>
                    <a:gd name="connsiteY10" fmla="*/ 156437 h 1564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13435" h="156436">
                      <a:moveTo>
                        <a:pt x="112694" y="156437"/>
                      </a:moveTo>
                      <a:cubicBezTo>
                        <a:pt x="111211" y="155695"/>
                        <a:pt x="109728" y="155695"/>
                        <a:pt x="108987" y="154212"/>
                      </a:cubicBezTo>
                      <a:cubicBezTo>
                        <a:pt x="78589" y="136419"/>
                        <a:pt x="48191" y="117883"/>
                        <a:pt x="17794" y="100090"/>
                      </a:cubicBezTo>
                      <a:cubicBezTo>
                        <a:pt x="8156" y="94159"/>
                        <a:pt x="0" y="80813"/>
                        <a:pt x="0" y="69692"/>
                      </a:cubicBezTo>
                      <a:cubicBezTo>
                        <a:pt x="0" y="48191"/>
                        <a:pt x="0" y="26691"/>
                        <a:pt x="0" y="5190"/>
                      </a:cubicBezTo>
                      <a:cubicBezTo>
                        <a:pt x="0" y="2966"/>
                        <a:pt x="0" y="1483"/>
                        <a:pt x="742" y="0"/>
                      </a:cubicBezTo>
                      <a:cubicBezTo>
                        <a:pt x="2225" y="741"/>
                        <a:pt x="3707" y="741"/>
                        <a:pt x="4449" y="2224"/>
                      </a:cubicBezTo>
                      <a:cubicBezTo>
                        <a:pt x="34846" y="20018"/>
                        <a:pt x="65244" y="38553"/>
                        <a:pt x="95641" y="56347"/>
                      </a:cubicBezTo>
                      <a:cubicBezTo>
                        <a:pt x="105280" y="62278"/>
                        <a:pt x="113435" y="75623"/>
                        <a:pt x="113435" y="86003"/>
                      </a:cubicBezTo>
                      <a:cubicBezTo>
                        <a:pt x="113435" y="107504"/>
                        <a:pt x="113435" y="129004"/>
                        <a:pt x="113435" y="150505"/>
                      </a:cubicBezTo>
                      <a:cubicBezTo>
                        <a:pt x="113435" y="152730"/>
                        <a:pt x="113435" y="154954"/>
                        <a:pt x="112694" y="156437"/>
                      </a:cubicBezTo>
                      <a:close/>
                    </a:path>
                  </a:pathLst>
                </a:custGeom>
                <a:solidFill>
                  <a:srgbClr val="1B1B1B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10" name="Freeform: Shape 3609">
                  <a:extLst>
                    <a:ext uri="{FF2B5EF4-FFF2-40B4-BE49-F238E27FC236}">
                      <a16:creationId xmlns:a16="http://schemas.microsoft.com/office/drawing/2014/main" id="{76D6D074-8105-48D4-889B-FC3C0CDAFF1E}"/>
                    </a:ext>
                  </a:extLst>
                </p:cNvPr>
                <p:cNvSpPr/>
                <p:nvPr/>
              </p:nvSpPr>
              <p:spPr>
                <a:xfrm>
                  <a:off x="7019049" y="1961017"/>
                  <a:ext cx="94158" cy="285441"/>
                </a:xfrm>
                <a:custGeom>
                  <a:avLst/>
                  <a:gdLst>
                    <a:gd name="connsiteX0" fmla="*/ 94159 w 94158"/>
                    <a:gd name="connsiteY0" fmla="*/ 0 h 285441"/>
                    <a:gd name="connsiteX1" fmla="*/ 0 w 94158"/>
                    <a:gd name="connsiteY1" fmla="*/ 53381 h 285441"/>
                    <a:gd name="connsiteX2" fmla="*/ 0 w 94158"/>
                    <a:gd name="connsiteY2" fmla="*/ 208335 h 285441"/>
                    <a:gd name="connsiteX3" fmla="*/ 0 w 94158"/>
                    <a:gd name="connsiteY3" fmla="*/ 227612 h 285441"/>
                    <a:gd name="connsiteX4" fmla="*/ 0 w 94158"/>
                    <a:gd name="connsiteY4" fmla="*/ 246888 h 285441"/>
                    <a:gd name="connsiteX5" fmla="*/ 0 w 94158"/>
                    <a:gd name="connsiteY5" fmla="*/ 266165 h 285441"/>
                    <a:gd name="connsiteX6" fmla="*/ 0 w 94158"/>
                    <a:gd name="connsiteY6" fmla="*/ 285441 h 285441"/>
                    <a:gd name="connsiteX7" fmla="*/ 94159 w 94158"/>
                    <a:gd name="connsiteY7" fmla="*/ 232060 h 285441"/>
                    <a:gd name="connsiteX8" fmla="*/ 94159 w 94158"/>
                    <a:gd name="connsiteY8" fmla="*/ 212783 h 285441"/>
                    <a:gd name="connsiteX9" fmla="*/ 94159 w 94158"/>
                    <a:gd name="connsiteY9" fmla="*/ 57830 h 285441"/>
                    <a:gd name="connsiteX10" fmla="*/ 94159 w 94158"/>
                    <a:gd name="connsiteY10" fmla="*/ 38553 h 285441"/>
                    <a:gd name="connsiteX11" fmla="*/ 94159 w 94158"/>
                    <a:gd name="connsiteY11" fmla="*/ 19277 h 285441"/>
                    <a:gd name="connsiteX12" fmla="*/ 94159 w 94158"/>
                    <a:gd name="connsiteY12" fmla="*/ 0 h 2854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94158" h="285441">
                      <a:moveTo>
                        <a:pt x="94159" y="0"/>
                      </a:moveTo>
                      <a:lnTo>
                        <a:pt x="0" y="53381"/>
                      </a:lnTo>
                      <a:cubicBezTo>
                        <a:pt x="0" y="105280"/>
                        <a:pt x="0" y="156437"/>
                        <a:pt x="0" y="208335"/>
                      </a:cubicBezTo>
                      <a:lnTo>
                        <a:pt x="0" y="227612"/>
                      </a:lnTo>
                      <a:lnTo>
                        <a:pt x="0" y="246888"/>
                      </a:lnTo>
                      <a:lnTo>
                        <a:pt x="0" y="266165"/>
                      </a:lnTo>
                      <a:lnTo>
                        <a:pt x="0" y="285441"/>
                      </a:lnTo>
                      <a:lnTo>
                        <a:pt x="94159" y="232060"/>
                      </a:lnTo>
                      <a:lnTo>
                        <a:pt x="94159" y="212783"/>
                      </a:lnTo>
                      <a:cubicBezTo>
                        <a:pt x="94159" y="161626"/>
                        <a:pt x="94159" y="109728"/>
                        <a:pt x="94159" y="57830"/>
                      </a:cubicBezTo>
                      <a:lnTo>
                        <a:pt x="94159" y="38553"/>
                      </a:lnTo>
                      <a:lnTo>
                        <a:pt x="94159" y="19277"/>
                      </a:lnTo>
                      <a:lnTo>
                        <a:pt x="94159" y="0"/>
                      </a:lnTo>
                      <a:close/>
                    </a:path>
                  </a:pathLst>
                </a:custGeom>
                <a:solidFill>
                  <a:srgbClr val="7D7C7D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11" name="Freeform: Shape 3610">
                  <a:extLst>
                    <a:ext uri="{FF2B5EF4-FFF2-40B4-BE49-F238E27FC236}">
                      <a16:creationId xmlns:a16="http://schemas.microsoft.com/office/drawing/2014/main" id="{EA9EF91B-CEB1-4F55-AF3D-992AA64666FD}"/>
                    </a:ext>
                  </a:extLst>
                </p:cNvPr>
                <p:cNvSpPr/>
                <p:nvPr/>
              </p:nvSpPr>
              <p:spPr>
                <a:xfrm>
                  <a:off x="5933631" y="1308580"/>
                  <a:ext cx="94158" cy="285441"/>
                </a:xfrm>
                <a:custGeom>
                  <a:avLst/>
                  <a:gdLst>
                    <a:gd name="connsiteX0" fmla="*/ 94159 w 94158"/>
                    <a:gd name="connsiteY0" fmla="*/ 0 h 285441"/>
                    <a:gd name="connsiteX1" fmla="*/ 0 w 94158"/>
                    <a:gd name="connsiteY1" fmla="*/ 53381 h 285441"/>
                    <a:gd name="connsiteX2" fmla="*/ 0 w 94158"/>
                    <a:gd name="connsiteY2" fmla="*/ 208335 h 285441"/>
                    <a:gd name="connsiteX3" fmla="*/ 0 w 94158"/>
                    <a:gd name="connsiteY3" fmla="*/ 227611 h 285441"/>
                    <a:gd name="connsiteX4" fmla="*/ 0 w 94158"/>
                    <a:gd name="connsiteY4" fmla="*/ 246888 h 285441"/>
                    <a:gd name="connsiteX5" fmla="*/ 0 w 94158"/>
                    <a:gd name="connsiteY5" fmla="*/ 266165 h 285441"/>
                    <a:gd name="connsiteX6" fmla="*/ 0 w 94158"/>
                    <a:gd name="connsiteY6" fmla="*/ 285441 h 285441"/>
                    <a:gd name="connsiteX7" fmla="*/ 94159 w 94158"/>
                    <a:gd name="connsiteY7" fmla="*/ 232060 h 285441"/>
                    <a:gd name="connsiteX8" fmla="*/ 94159 w 94158"/>
                    <a:gd name="connsiteY8" fmla="*/ 212783 h 285441"/>
                    <a:gd name="connsiteX9" fmla="*/ 94159 w 94158"/>
                    <a:gd name="connsiteY9" fmla="*/ 58571 h 285441"/>
                    <a:gd name="connsiteX10" fmla="*/ 94159 w 94158"/>
                    <a:gd name="connsiteY10" fmla="*/ 39295 h 285441"/>
                    <a:gd name="connsiteX11" fmla="*/ 94159 w 94158"/>
                    <a:gd name="connsiteY11" fmla="*/ 20018 h 285441"/>
                    <a:gd name="connsiteX12" fmla="*/ 94159 w 94158"/>
                    <a:gd name="connsiteY12" fmla="*/ 0 h 2854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94158" h="285441">
                      <a:moveTo>
                        <a:pt x="94159" y="0"/>
                      </a:moveTo>
                      <a:lnTo>
                        <a:pt x="0" y="53381"/>
                      </a:lnTo>
                      <a:cubicBezTo>
                        <a:pt x="0" y="105280"/>
                        <a:pt x="0" y="156437"/>
                        <a:pt x="0" y="208335"/>
                      </a:cubicBezTo>
                      <a:lnTo>
                        <a:pt x="0" y="227611"/>
                      </a:lnTo>
                      <a:lnTo>
                        <a:pt x="0" y="246888"/>
                      </a:lnTo>
                      <a:lnTo>
                        <a:pt x="0" y="266165"/>
                      </a:lnTo>
                      <a:lnTo>
                        <a:pt x="0" y="285441"/>
                      </a:lnTo>
                      <a:lnTo>
                        <a:pt x="94159" y="232060"/>
                      </a:lnTo>
                      <a:lnTo>
                        <a:pt x="94159" y="212783"/>
                      </a:lnTo>
                      <a:cubicBezTo>
                        <a:pt x="94159" y="161626"/>
                        <a:pt x="94159" y="109728"/>
                        <a:pt x="94159" y="58571"/>
                      </a:cubicBezTo>
                      <a:lnTo>
                        <a:pt x="94159" y="39295"/>
                      </a:lnTo>
                      <a:lnTo>
                        <a:pt x="94159" y="20018"/>
                      </a:lnTo>
                      <a:lnTo>
                        <a:pt x="94159" y="0"/>
                      </a:lnTo>
                      <a:close/>
                    </a:path>
                  </a:pathLst>
                </a:custGeom>
                <a:solidFill>
                  <a:srgbClr val="7D7C7D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12" name="Freeform: Shape 3611">
                  <a:extLst>
                    <a:ext uri="{FF2B5EF4-FFF2-40B4-BE49-F238E27FC236}">
                      <a16:creationId xmlns:a16="http://schemas.microsoft.com/office/drawing/2014/main" id="{40693628-D02B-42BC-A6D9-C4AAE1FCB50B}"/>
                    </a:ext>
                  </a:extLst>
                </p:cNvPr>
                <p:cNvSpPr/>
                <p:nvPr/>
              </p:nvSpPr>
              <p:spPr>
                <a:xfrm>
                  <a:off x="7064274" y="2059624"/>
                  <a:ext cx="445584" cy="504155"/>
                </a:xfrm>
                <a:custGeom>
                  <a:avLst/>
                  <a:gdLst>
                    <a:gd name="connsiteX0" fmla="*/ 404808 w 445584"/>
                    <a:gd name="connsiteY0" fmla="*/ 449292 h 504155"/>
                    <a:gd name="connsiteX1" fmla="*/ 404808 w 445584"/>
                    <a:gd name="connsiteY1" fmla="*/ 435947 h 504155"/>
                    <a:gd name="connsiteX2" fmla="*/ 404808 w 445584"/>
                    <a:gd name="connsiteY2" fmla="*/ 436688 h 504155"/>
                    <a:gd name="connsiteX3" fmla="*/ 406291 w 445584"/>
                    <a:gd name="connsiteY3" fmla="*/ 438912 h 504155"/>
                    <a:gd name="connsiteX4" fmla="*/ 407773 w 445584"/>
                    <a:gd name="connsiteY4" fmla="*/ 441136 h 504155"/>
                    <a:gd name="connsiteX5" fmla="*/ 409256 w 445584"/>
                    <a:gd name="connsiteY5" fmla="*/ 443361 h 504155"/>
                    <a:gd name="connsiteX6" fmla="*/ 410739 w 445584"/>
                    <a:gd name="connsiteY6" fmla="*/ 445585 h 504155"/>
                    <a:gd name="connsiteX7" fmla="*/ 404808 w 445584"/>
                    <a:gd name="connsiteY7" fmla="*/ 449292 h 504155"/>
                    <a:gd name="connsiteX8" fmla="*/ 404808 w 445584"/>
                    <a:gd name="connsiteY8" fmla="*/ 449292 h 504155"/>
                    <a:gd name="connsiteX9" fmla="*/ 404808 w 445584"/>
                    <a:gd name="connsiteY9" fmla="*/ 434464 h 504155"/>
                    <a:gd name="connsiteX10" fmla="*/ 404808 w 445584"/>
                    <a:gd name="connsiteY10" fmla="*/ 420377 h 504155"/>
                    <a:gd name="connsiteX11" fmla="*/ 424084 w 445584"/>
                    <a:gd name="connsiteY11" fmla="*/ 409997 h 504155"/>
                    <a:gd name="connsiteX12" fmla="*/ 424826 w 445584"/>
                    <a:gd name="connsiteY12" fmla="*/ 411480 h 504155"/>
                    <a:gd name="connsiteX13" fmla="*/ 425567 w 445584"/>
                    <a:gd name="connsiteY13" fmla="*/ 412963 h 504155"/>
                    <a:gd name="connsiteX14" fmla="*/ 426308 w 445584"/>
                    <a:gd name="connsiteY14" fmla="*/ 414446 h 504155"/>
                    <a:gd name="connsiteX15" fmla="*/ 427050 w 445584"/>
                    <a:gd name="connsiteY15" fmla="*/ 415928 h 504155"/>
                    <a:gd name="connsiteX16" fmla="*/ 427791 w 445584"/>
                    <a:gd name="connsiteY16" fmla="*/ 417411 h 504155"/>
                    <a:gd name="connsiteX17" fmla="*/ 428533 w 445584"/>
                    <a:gd name="connsiteY17" fmla="*/ 418894 h 504155"/>
                    <a:gd name="connsiteX18" fmla="*/ 429274 w 445584"/>
                    <a:gd name="connsiteY18" fmla="*/ 420377 h 504155"/>
                    <a:gd name="connsiteX19" fmla="*/ 430015 w 445584"/>
                    <a:gd name="connsiteY19" fmla="*/ 421860 h 504155"/>
                    <a:gd name="connsiteX20" fmla="*/ 404808 w 445584"/>
                    <a:gd name="connsiteY20" fmla="*/ 434464 h 504155"/>
                    <a:gd name="connsiteX21" fmla="*/ 404808 w 445584"/>
                    <a:gd name="connsiteY21" fmla="*/ 434464 h 504155"/>
                    <a:gd name="connsiteX22" fmla="*/ 404808 w 445584"/>
                    <a:gd name="connsiteY22" fmla="*/ 411480 h 504155"/>
                    <a:gd name="connsiteX23" fmla="*/ 442619 w 445584"/>
                    <a:gd name="connsiteY23" fmla="*/ 391462 h 504155"/>
                    <a:gd name="connsiteX24" fmla="*/ 441878 w 445584"/>
                    <a:gd name="connsiteY24" fmla="*/ 389979 h 504155"/>
                    <a:gd name="connsiteX25" fmla="*/ 441136 w 445584"/>
                    <a:gd name="connsiteY25" fmla="*/ 388497 h 504155"/>
                    <a:gd name="connsiteX26" fmla="*/ 440395 w 445584"/>
                    <a:gd name="connsiteY26" fmla="*/ 387014 h 504155"/>
                    <a:gd name="connsiteX27" fmla="*/ 439654 w 445584"/>
                    <a:gd name="connsiteY27" fmla="*/ 385531 h 504155"/>
                    <a:gd name="connsiteX28" fmla="*/ 438171 w 445584"/>
                    <a:gd name="connsiteY28" fmla="*/ 384048 h 504155"/>
                    <a:gd name="connsiteX29" fmla="*/ 436688 w 445584"/>
                    <a:gd name="connsiteY29" fmla="*/ 382565 h 504155"/>
                    <a:gd name="connsiteX30" fmla="*/ 435205 w 445584"/>
                    <a:gd name="connsiteY30" fmla="*/ 381083 h 504155"/>
                    <a:gd name="connsiteX31" fmla="*/ 433722 w 445584"/>
                    <a:gd name="connsiteY31" fmla="*/ 379600 h 504155"/>
                    <a:gd name="connsiteX32" fmla="*/ 404808 w 445584"/>
                    <a:gd name="connsiteY32" fmla="*/ 395169 h 504155"/>
                    <a:gd name="connsiteX33" fmla="*/ 404808 w 445584"/>
                    <a:gd name="connsiteY33" fmla="*/ 411480 h 504155"/>
                    <a:gd name="connsiteX34" fmla="*/ 404808 w 445584"/>
                    <a:gd name="connsiteY34" fmla="*/ 411480 h 504155"/>
                    <a:gd name="connsiteX35" fmla="*/ 404808 w 445584"/>
                    <a:gd name="connsiteY35" fmla="*/ 377376 h 504155"/>
                    <a:gd name="connsiteX36" fmla="*/ 404808 w 445584"/>
                    <a:gd name="connsiteY36" fmla="*/ 364772 h 504155"/>
                    <a:gd name="connsiteX37" fmla="*/ 439654 w 445584"/>
                    <a:gd name="connsiteY37" fmla="*/ 346236 h 504155"/>
                    <a:gd name="connsiteX38" fmla="*/ 440395 w 445584"/>
                    <a:gd name="connsiteY38" fmla="*/ 346978 h 504155"/>
                    <a:gd name="connsiteX39" fmla="*/ 441136 w 445584"/>
                    <a:gd name="connsiteY39" fmla="*/ 347719 h 504155"/>
                    <a:gd name="connsiteX40" fmla="*/ 441878 w 445584"/>
                    <a:gd name="connsiteY40" fmla="*/ 348461 h 504155"/>
                    <a:gd name="connsiteX41" fmla="*/ 442619 w 445584"/>
                    <a:gd name="connsiteY41" fmla="*/ 349202 h 504155"/>
                    <a:gd name="connsiteX42" fmla="*/ 443361 w 445584"/>
                    <a:gd name="connsiteY42" fmla="*/ 349943 h 504155"/>
                    <a:gd name="connsiteX43" fmla="*/ 444102 w 445584"/>
                    <a:gd name="connsiteY43" fmla="*/ 350685 h 504155"/>
                    <a:gd name="connsiteX44" fmla="*/ 444843 w 445584"/>
                    <a:gd name="connsiteY44" fmla="*/ 351426 h 504155"/>
                    <a:gd name="connsiteX45" fmla="*/ 445585 w 445584"/>
                    <a:gd name="connsiteY45" fmla="*/ 352168 h 504155"/>
                    <a:gd name="connsiteX46" fmla="*/ 404808 w 445584"/>
                    <a:gd name="connsiteY46" fmla="*/ 377376 h 504155"/>
                    <a:gd name="connsiteX47" fmla="*/ 404808 w 445584"/>
                    <a:gd name="connsiteY47" fmla="*/ 377376 h 504155"/>
                    <a:gd name="connsiteX48" fmla="*/ 404808 w 445584"/>
                    <a:gd name="connsiteY48" fmla="*/ 336598 h 504155"/>
                    <a:gd name="connsiteX49" fmla="*/ 404808 w 445584"/>
                    <a:gd name="connsiteY49" fmla="*/ 318063 h 504155"/>
                    <a:gd name="connsiteX50" fmla="*/ 431498 w 445584"/>
                    <a:gd name="connsiteY50" fmla="*/ 303976 h 504155"/>
                    <a:gd name="connsiteX51" fmla="*/ 432981 w 445584"/>
                    <a:gd name="connsiteY51" fmla="*/ 305459 h 504155"/>
                    <a:gd name="connsiteX52" fmla="*/ 434464 w 445584"/>
                    <a:gd name="connsiteY52" fmla="*/ 306942 h 504155"/>
                    <a:gd name="connsiteX53" fmla="*/ 435947 w 445584"/>
                    <a:gd name="connsiteY53" fmla="*/ 308425 h 504155"/>
                    <a:gd name="connsiteX54" fmla="*/ 437429 w 445584"/>
                    <a:gd name="connsiteY54" fmla="*/ 309908 h 504155"/>
                    <a:gd name="connsiteX55" fmla="*/ 438912 w 445584"/>
                    <a:gd name="connsiteY55" fmla="*/ 311390 h 504155"/>
                    <a:gd name="connsiteX56" fmla="*/ 440395 w 445584"/>
                    <a:gd name="connsiteY56" fmla="*/ 312873 h 504155"/>
                    <a:gd name="connsiteX57" fmla="*/ 441878 w 445584"/>
                    <a:gd name="connsiteY57" fmla="*/ 314356 h 504155"/>
                    <a:gd name="connsiteX58" fmla="*/ 443361 w 445584"/>
                    <a:gd name="connsiteY58" fmla="*/ 315839 h 504155"/>
                    <a:gd name="connsiteX59" fmla="*/ 404808 w 445584"/>
                    <a:gd name="connsiteY59" fmla="*/ 336598 h 504155"/>
                    <a:gd name="connsiteX60" fmla="*/ 404808 w 445584"/>
                    <a:gd name="connsiteY60" fmla="*/ 336598 h 504155"/>
                    <a:gd name="connsiteX61" fmla="*/ 404808 w 445584"/>
                    <a:gd name="connsiteY61" fmla="*/ 283217 h 504155"/>
                    <a:gd name="connsiteX62" fmla="*/ 404808 w 445584"/>
                    <a:gd name="connsiteY62" fmla="*/ 273579 h 504155"/>
                    <a:gd name="connsiteX63" fmla="*/ 427050 w 445584"/>
                    <a:gd name="connsiteY63" fmla="*/ 261716 h 504155"/>
                    <a:gd name="connsiteX64" fmla="*/ 427791 w 445584"/>
                    <a:gd name="connsiteY64" fmla="*/ 262458 h 504155"/>
                    <a:gd name="connsiteX65" fmla="*/ 428533 w 445584"/>
                    <a:gd name="connsiteY65" fmla="*/ 263199 h 504155"/>
                    <a:gd name="connsiteX66" fmla="*/ 429274 w 445584"/>
                    <a:gd name="connsiteY66" fmla="*/ 263940 h 504155"/>
                    <a:gd name="connsiteX67" fmla="*/ 430015 w 445584"/>
                    <a:gd name="connsiteY67" fmla="*/ 264682 h 504155"/>
                    <a:gd name="connsiteX68" fmla="*/ 430757 w 445584"/>
                    <a:gd name="connsiteY68" fmla="*/ 265423 h 504155"/>
                    <a:gd name="connsiteX69" fmla="*/ 431498 w 445584"/>
                    <a:gd name="connsiteY69" fmla="*/ 266165 h 504155"/>
                    <a:gd name="connsiteX70" fmla="*/ 432240 w 445584"/>
                    <a:gd name="connsiteY70" fmla="*/ 266906 h 504155"/>
                    <a:gd name="connsiteX71" fmla="*/ 432981 w 445584"/>
                    <a:gd name="connsiteY71" fmla="*/ 267647 h 504155"/>
                    <a:gd name="connsiteX72" fmla="*/ 404808 w 445584"/>
                    <a:gd name="connsiteY72" fmla="*/ 283217 h 504155"/>
                    <a:gd name="connsiteX73" fmla="*/ 404808 w 445584"/>
                    <a:gd name="connsiteY73" fmla="*/ 283217 h 504155"/>
                    <a:gd name="connsiteX74" fmla="*/ 404808 w 445584"/>
                    <a:gd name="connsiteY74" fmla="*/ 230577 h 504155"/>
                    <a:gd name="connsiteX75" fmla="*/ 404808 w 445584"/>
                    <a:gd name="connsiteY75" fmla="*/ 215008 h 504155"/>
                    <a:gd name="connsiteX76" fmla="*/ 414446 w 445584"/>
                    <a:gd name="connsiteY76" fmla="*/ 209818 h 504155"/>
                    <a:gd name="connsiteX77" fmla="*/ 413705 w 445584"/>
                    <a:gd name="connsiteY77" fmla="*/ 210559 h 504155"/>
                    <a:gd name="connsiteX78" fmla="*/ 412963 w 445584"/>
                    <a:gd name="connsiteY78" fmla="*/ 211301 h 504155"/>
                    <a:gd name="connsiteX79" fmla="*/ 412222 w 445584"/>
                    <a:gd name="connsiteY79" fmla="*/ 212042 h 504155"/>
                    <a:gd name="connsiteX80" fmla="*/ 411480 w 445584"/>
                    <a:gd name="connsiteY80" fmla="*/ 212783 h 504155"/>
                    <a:gd name="connsiteX81" fmla="*/ 410739 w 445584"/>
                    <a:gd name="connsiteY81" fmla="*/ 213525 h 504155"/>
                    <a:gd name="connsiteX82" fmla="*/ 409998 w 445584"/>
                    <a:gd name="connsiteY82" fmla="*/ 214266 h 504155"/>
                    <a:gd name="connsiteX83" fmla="*/ 409256 w 445584"/>
                    <a:gd name="connsiteY83" fmla="*/ 215008 h 504155"/>
                    <a:gd name="connsiteX84" fmla="*/ 407773 w 445584"/>
                    <a:gd name="connsiteY84" fmla="*/ 215749 h 504155"/>
                    <a:gd name="connsiteX85" fmla="*/ 409256 w 445584"/>
                    <a:gd name="connsiteY85" fmla="*/ 216490 h 504155"/>
                    <a:gd name="connsiteX86" fmla="*/ 410739 w 445584"/>
                    <a:gd name="connsiteY86" fmla="*/ 217232 h 504155"/>
                    <a:gd name="connsiteX87" fmla="*/ 412222 w 445584"/>
                    <a:gd name="connsiteY87" fmla="*/ 217973 h 504155"/>
                    <a:gd name="connsiteX88" fmla="*/ 413705 w 445584"/>
                    <a:gd name="connsiteY88" fmla="*/ 218715 h 504155"/>
                    <a:gd name="connsiteX89" fmla="*/ 415187 w 445584"/>
                    <a:gd name="connsiteY89" fmla="*/ 219456 h 504155"/>
                    <a:gd name="connsiteX90" fmla="*/ 416670 w 445584"/>
                    <a:gd name="connsiteY90" fmla="*/ 220198 h 504155"/>
                    <a:gd name="connsiteX91" fmla="*/ 418153 w 445584"/>
                    <a:gd name="connsiteY91" fmla="*/ 220939 h 504155"/>
                    <a:gd name="connsiteX92" fmla="*/ 419636 w 445584"/>
                    <a:gd name="connsiteY92" fmla="*/ 221680 h 504155"/>
                    <a:gd name="connsiteX93" fmla="*/ 404808 w 445584"/>
                    <a:gd name="connsiteY93" fmla="*/ 230577 h 504155"/>
                    <a:gd name="connsiteX94" fmla="*/ 404808 w 445584"/>
                    <a:gd name="connsiteY94" fmla="*/ 215749 h 504155"/>
                    <a:gd name="connsiteX95" fmla="*/ 404808 w 445584"/>
                    <a:gd name="connsiteY95" fmla="*/ 231319 h 504155"/>
                    <a:gd name="connsiteX96" fmla="*/ 364772 w 445584"/>
                    <a:gd name="connsiteY96" fmla="*/ 252819 h 504155"/>
                    <a:gd name="connsiteX97" fmla="*/ 364772 w 445584"/>
                    <a:gd name="connsiteY97" fmla="*/ 237250 h 504155"/>
                    <a:gd name="connsiteX98" fmla="*/ 404808 w 445584"/>
                    <a:gd name="connsiteY98" fmla="*/ 215749 h 504155"/>
                    <a:gd name="connsiteX99" fmla="*/ 404808 w 445584"/>
                    <a:gd name="connsiteY99" fmla="*/ 215749 h 504155"/>
                    <a:gd name="connsiteX100" fmla="*/ 404808 w 445584"/>
                    <a:gd name="connsiteY100" fmla="*/ 274320 h 504155"/>
                    <a:gd name="connsiteX101" fmla="*/ 404808 w 445584"/>
                    <a:gd name="connsiteY101" fmla="*/ 283958 h 504155"/>
                    <a:gd name="connsiteX102" fmla="*/ 364772 w 445584"/>
                    <a:gd name="connsiteY102" fmla="*/ 305459 h 504155"/>
                    <a:gd name="connsiteX103" fmla="*/ 364772 w 445584"/>
                    <a:gd name="connsiteY103" fmla="*/ 295821 h 504155"/>
                    <a:gd name="connsiteX104" fmla="*/ 404808 w 445584"/>
                    <a:gd name="connsiteY104" fmla="*/ 274320 h 504155"/>
                    <a:gd name="connsiteX105" fmla="*/ 404808 w 445584"/>
                    <a:gd name="connsiteY105" fmla="*/ 274320 h 504155"/>
                    <a:gd name="connsiteX106" fmla="*/ 404808 w 445584"/>
                    <a:gd name="connsiteY106" fmla="*/ 318063 h 504155"/>
                    <a:gd name="connsiteX107" fmla="*/ 404808 w 445584"/>
                    <a:gd name="connsiteY107" fmla="*/ 336598 h 504155"/>
                    <a:gd name="connsiteX108" fmla="*/ 373669 w 445584"/>
                    <a:gd name="connsiteY108" fmla="*/ 353650 h 504155"/>
                    <a:gd name="connsiteX109" fmla="*/ 372186 w 445584"/>
                    <a:gd name="connsiteY109" fmla="*/ 352168 h 504155"/>
                    <a:gd name="connsiteX110" fmla="*/ 370703 w 445584"/>
                    <a:gd name="connsiteY110" fmla="*/ 350685 h 504155"/>
                    <a:gd name="connsiteX111" fmla="*/ 369220 w 445584"/>
                    <a:gd name="connsiteY111" fmla="*/ 349202 h 504155"/>
                    <a:gd name="connsiteX112" fmla="*/ 367737 w 445584"/>
                    <a:gd name="connsiteY112" fmla="*/ 347719 h 504155"/>
                    <a:gd name="connsiteX113" fmla="*/ 366254 w 445584"/>
                    <a:gd name="connsiteY113" fmla="*/ 346236 h 504155"/>
                    <a:gd name="connsiteX114" fmla="*/ 366254 w 445584"/>
                    <a:gd name="connsiteY114" fmla="*/ 346236 h 504155"/>
                    <a:gd name="connsiteX115" fmla="*/ 366254 w 445584"/>
                    <a:gd name="connsiteY115" fmla="*/ 339564 h 504155"/>
                    <a:gd name="connsiteX116" fmla="*/ 404808 w 445584"/>
                    <a:gd name="connsiteY116" fmla="*/ 318063 h 504155"/>
                    <a:gd name="connsiteX117" fmla="*/ 404808 w 445584"/>
                    <a:gd name="connsiteY117" fmla="*/ 318063 h 504155"/>
                    <a:gd name="connsiteX118" fmla="*/ 404808 w 445584"/>
                    <a:gd name="connsiteY118" fmla="*/ 364772 h 504155"/>
                    <a:gd name="connsiteX119" fmla="*/ 404808 w 445584"/>
                    <a:gd name="connsiteY119" fmla="*/ 377376 h 504155"/>
                    <a:gd name="connsiteX120" fmla="*/ 375151 w 445584"/>
                    <a:gd name="connsiteY120" fmla="*/ 392945 h 504155"/>
                    <a:gd name="connsiteX121" fmla="*/ 374410 w 445584"/>
                    <a:gd name="connsiteY121" fmla="*/ 392204 h 504155"/>
                    <a:gd name="connsiteX122" fmla="*/ 373669 w 445584"/>
                    <a:gd name="connsiteY122" fmla="*/ 391462 h 504155"/>
                    <a:gd name="connsiteX123" fmla="*/ 372927 w 445584"/>
                    <a:gd name="connsiteY123" fmla="*/ 390721 h 504155"/>
                    <a:gd name="connsiteX124" fmla="*/ 372186 w 445584"/>
                    <a:gd name="connsiteY124" fmla="*/ 389979 h 504155"/>
                    <a:gd name="connsiteX125" fmla="*/ 371444 w 445584"/>
                    <a:gd name="connsiteY125" fmla="*/ 389238 h 504155"/>
                    <a:gd name="connsiteX126" fmla="*/ 370703 w 445584"/>
                    <a:gd name="connsiteY126" fmla="*/ 388497 h 504155"/>
                    <a:gd name="connsiteX127" fmla="*/ 369962 w 445584"/>
                    <a:gd name="connsiteY127" fmla="*/ 387755 h 504155"/>
                    <a:gd name="connsiteX128" fmla="*/ 369220 w 445584"/>
                    <a:gd name="connsiteY128" fmla="*/ 387014 h 504155"/>
                    <a:gd name="connsiteX129" fmla="*/ 404808 w 445584"/>
                    <a:gd name="connsiteY129" fmla="*/ 364772 h 504155"/>
                    <a:gd name="connsiteX130" fmla="*/ 404808 w 445584"/>
                    <a:gd name="connsiteY130" fmla="*/ 364772 h 504155"/>
                    <a:gd name="connsiteX131" fmla="*/ 404808 w 445584"/>
                    <a:gd name="connsiteY131" fmla="*/ 395169 h 504155"/>
                    <a:gd name="connsiteX132" fmla="*/ 404808 w 445584"/>
                    <a:gd name="connsiteY132" fmla="*/ 411480 h 504155"/>
                    <a:gd name="connsiteX133" fmla="*/ 369962 w 445584"/>
                    <a:gd name="connsiteY133" fmla="*/ 430015 h 504155"/>
                    <a:gd name="connsiteX134" fmla="*/ 369220 w 445584"/>
                    <a:gd name="connsiteY134" fmla="*/ 428532 h 504155"/>
                    <a:gd name="connsiteX135" fmla="*/ 368479 w 445584"/>
                    <a:gd name="connsiteY135" fmla="*/ 427050 h 504155"/>
                    <a:gd name="connsiteX136" fmla="*/ 367737 w 445584"/>
                    <a:gd name="connsiteY136" fmla="*/ 425567 h 504155"/>
                    <a:gd name="connsiteX137" fmla="*/ 366254 w 445584"/>
                    <a:gd name="connsiteY137" fmla="*/ 424084 h 504155"/>
                    <a:gd name="connsiteX138" fmla="*/ 365513 w 445584"/>
                    <a:gd name="connsiteY138" fmla="*/ 422601 h 504155"/>
                    <a:gd name="connsiteX139" fmla="*/ 365513 w 445584"/>
                    <a:gd name="connsiteY139" fmla="*/ 421860 h 504155"/>
                    <a:gd name="connsiteX140" fmla="*/ 365513 w 445584"/>
                    <a:gd name="connsiteY140" fmla="*/ 416670 h 504155"/>
                    <a:gd name="connsiteX141" fmla="*/ 404808 w 445584"/>
                    <a:gd name="connsiteY141" fmla="*/ 395169 h 504155"/>
                    <a:gd name="connsiteX142" fmla="*/ 404808 w 445584"/>
                    <a:gd name="connsiteY142" fmla="*/ 395169 h 504155"/>
                    <a:gd name="connsiteX143" fmla="*/ 404808 w 445584"/>
                    <a:gd name="connsiteY143" fmla="*/ 420377 h 504155"/>
                    <a:gd name="connsiteX144" fmla="*/ 364772 w 445584"/>
                    <a:gd name="connsiteY144" fmla="*/ 441878 h 504155"/>
                    <a:gd name="connsiteX145" fmla="*/ 364772 w 445584"/>
                    <a:gd name="connsiteY145" fmla="*/ 471534 h 504155"/>
                    <a:gd name="connsiteX146" fmla="*/ 385531 w 445584"/>
                    <a:gd name="connsiteY146" fmla="*/ 460413 h 504155"/>
                    <a:gd name="connsiteX147" fmla="*/ 385531 w 445584"/>
                    <a:gd name="connsiteY147" fmla="*/ 459671 h 504155"/>
                    <a:gd name="connsiteX148" fmla="*/ 405549 w 445584"/>
                    <a:gd name="connsiteY148" fmla="*/ 449292 h 504155"/>
                    <a:gd name="connsiteX149" fmla="*/ 405549 w 445584"/>
                    <a:gd name="connsiteY149" fmla="*/ 435947 h 504155"/>
                    <a:gd name="connsiteX150" fmla="*/ 404808 w 445584"/>
                    <a:gd name="connsiteY150" fmla="*/ 434464 h 504155"/>
                    <a:gd name="connsiteX151" fmla="*/ 405549 w 445584"/>
                    <a:gd name="connsiteY151" fmla="*/ 434464 h 504155"/>
                    <a:gd name="connsiteX152" fmla="*/ 405549 w 445584"/>
                    <a:gd name="connsiteY152" fmla="*/ 420377 h 504155"/>
                    <a:gd name="connsiteX153" fmla="*/ 404808 w 445584"/>
                    <a:gd name="connsiteY153" fmla="*/ 420377 h 504155"/>
                    <a:gd name="connsiteX154" fmla="*/ 364772 w 445584"/>
                    <a:gd name="connsiteY154" fmla="*/ 190541 h 504155"/>
                    <a:gd name="connsiteX155" fmla="*/ 364772 w 445584"/>
                    <a:gd name="connsiteY155" fmla="*/ 181644 h 504155"/>
                    <a:gd name="connsiteX156" fmla="*/ 391462 w 445584"/>
                    <a:gd name="connsiteY156" fmla="*/ 167558 h 504155"/>
                    <a:gd name="connsiteX157" fmla="*/ 390721 w 445584"/>
                    <a:gd name="connsiteY157" fmla="*/ 168299 h 504155"/>
                    <a:gd name="connsiteX158" fmla="*/ 389980 w 445584"/>
                    <a:gd name="connsiteY158" fmla="*/ 169041 h 504155"/>
                    <a:gd name="connsiteX159" fmla="*/ 389238 w 445584"/>
                    <a:gd name="connsiteY159" fmla="*/ 169782 h 504155"/>
                    <a:gd name="connsiteX160" fmla="*/ 388497 w 445584"/>
                    <a:gd name="connsiteY160" fmla="*/ 170523 h 504155"/>
                    <a:gd name="connsiteX161" fmla="*/ 387755 w 445584"/>
                    <a:gd name="connsiteY161" fmla="*/ 171265 h 504155"/>
                    <a:gd name="connsiteX162" fmla="*/ 387014 w 445584"/>
                    <a:gd name="connsiteY162" fmla="*/ 172006 h 504155"/>
                    <a:gd name="connsiteX163" fmla="*/ 388497 w 445584"/>
                    <a:gd name="connsiteY163" fmla="*/ 172006 h 504155"/>
                    <a:gd name="connsiteX164" fmla="*/ 387755 w 445584"/>
                    <a:gd name="connsiteY164" fmla="*/ 172748 h 504155"/>
                    <a:gd name="connsiteX165" fmla="*/ 388497 w 445584"/>
                    <a:gd name="connsiteY165" fmla="*/ 172748 h 504155"/>
                    <a:gd name="connsiteX166" fmla="*/ 389238 w 445584"/>
                    <a:gd name="connsiteY166" fmla="*/ 172748 h 504155"/>
                    <a:gd name="connsiteX167" fmla="*/ 389980 w 445584"/>
                    <a:gd name="connsiteY167" fmla="*/ 172748 h 504155"/>
                    <a:gd name="connsiteX168" fmla="*/ 390721 w 445584"/>
                    <a:gd name="connsiteY168" fmla="*/ 172748 h 504155"/>
                    <a:gd name="connsiteX169" fmla="*/ 391462 w 445584"/>
                    <a:gd name="connsiteY169" fmla="*/ 172748 h 504155"/>
                    <a:gd name="connsiteX170" fmla="*/ 392204 w 445584"/>
                    <a:gd name="connsiteY170" fmla="*/ 172748 h 504155"/>
                    <a:gd name="connsiteX171" fmla="*/ 392945 w 445584"/>
                    <a:gd name="connsiteY171" fmla="*/ 172748 h 504155"/>
                    <a:gd name="connsiteX172" fmla="*/ 393687 w 445584"/>
                    <a:gd name="connsiteY172" fmla="*/ 172748 h 504155"/>
                    <a:gd name="connsiteX173" fmla="*/ 364772 w 445584"/>
                    <a:gd name="connsiteY173" fmla="*/ 190541 h 504155"/>
                    <a:gd name="connsiteX174" fmla="*/ 364772 w 445584"/>
                    <a:gd name="connsiteY174" fmla="*/ 190541 h 504155"/>
                    <a:gd name="connsiteX175" fmla="*/ 364772 w 445584"/>
                    <a:gd name="connsiteY175" fmla="*/ 134194 h 504155"/>
                    <a:gd name="connsiteX176" fmla="*/ 364772 w 445584"/>
                    <a:gd name="connsiteY176" fmla="*/ 132712 h 504155"/>
                    <a:gd name="connsiteX177" fmla="*/ 364772 w 445584"/>
                    <a:gd name="connsiteY177" fmla="*/ 132712 h 504155"/>
                    <a:gd name="connsiteX178" fmla="*/ 365513 w 445584"/>
                    <a:gd name="connsiteY178" fmla="*/ 132712 h 504155"/>
                    <a:gd name="connsiteX179" fmla="*/ 366254 w 445584"/>
                    <a:gd name="connsiteY179" fmla="*/ 132712 h 504155"/>
                    <a:gd name="connsiteX180" fmla="*/ 366996 w 445584"/>
                    <a:gd name="connsiteY180" fmla="*/ 132712 h 504155"/>
                    <a:gd name="connsiteX181" fmla="*/ 367737 w 445584"/>
                    <a:gd name="connsiteY181" fmla="*/ 132712 h 504155"/>
                    <a:gd name="connsiteX182" fmla="*/ 364772 w 445584"/>
                    <a:gd name="connsiteY182" fmla="*/ 134194 h 504155"/>
                    <a:gd name="connsiteX183" fmla="*/ 364772 w 445584"/>
                    <a:gd name="connsiteY183" fmla="*/ 132712 h 504155"/>
                    <a:gd name="connsiteX184" fmla="*/ 364772 w 445584"/>
                    <a:gd name="connsiteY184" fmla="*/ 134194 h 504155"/>
                    <a:gd name="connsiteX185" fmla="*/ 310649 w 445584"/>
                    <a:gd name="connsiteY185" fmla="*/ 163109 h 504155"/>
                    <a:gd name="connsiteX186" fmla="*/ 310649 w 445584"/>
                    <a:gd name="connsiteY186" fmla="*/ 152730 h 504155"/>
                    <a:gd name="connsiteX187" fmla="*/ 363289 w 445584"/>
                    <a:gd name="connsiteY187" fmla="*/ 124556 h 504155"/>
                    <a:gd name="connsiteX188" fmla="*/ 363289 w 445584"/>
                    <a:gd name="connsiteY188" fmla="*/ 126039 h 504155"/>
                    <a:gd name="connsiteX189" fmla="*/ 363289 w 445584"/>
                    <a:gd name="connsiteY189" fmla="*/ 127522 h 504155"/>
                    <a:gd name="connsiteX190" fmla="*/ 363289 w 445584"/>
                    <a:gd name="connsiteY190" fmla="*/ 128263 h 504155"/>
                    <a:gd name="connsiteX191" fmla="*/ 363289 w 445584"/>
                    <a:gd name="connsiteY191" fmla="*/ 129005 h 504155"/>
                    <a:gd name="connsiteX192" fmla="*/ 363289 w 445584"/>
                    <a:gd name="connsiteY192" fmla="*/ 129746 h 504155"/>
                    <a:gd name="connsiteX193" fmla="*/ 363289 w 445584"/>
                    <a:gd name="connsiteY193" fmla="*/ 130487 h 504155"/>
                    <a:gd name="connsiteX194" fmla="*/ 363289 w 445584"/>
                    <a:gd name="connsiteY194" fmla="*/ 131229 h 504155"/>
                    <a:gd name="connsiteX195" fmla="*/ 363289 w 445584"/>
                    <a:gd name="connsiteY195" fmla="*/ 131970 h 504155"/>
                    <a:gd name="connsiteX196" fmla="*/ 364030 w 445584"/>
                    <a:gd name="connsiteY196" fmla="*/ 131970 h 504155"/>
                    <a:gd name="connsiteX197" fmla="*/ 364772 w 445584"/>
                    <a:gd name="connsiteY197" fmla="*/ 131970 h 504155"/>
                    <a:gd name="connsiteX198" fmla="*/ 365513 w 445584"/>
                    <a:gd name="connsiteY198" fmla="*/ 131970 h 504155"/>
                    <a:gd name="connsiteX199" fmla="*/ 364772 w 445584"/>
                    <a:gd name="connsiteY199" fmla="*/ 132712 h 504155"/>
                    <a:gd name="connsiteX200" fmla="*/ 364772 w 445584"/>
                    <a:gd name="connsiteY200" fmla="*/ 132712 h 504155"/>
                    <a:gd name="connsiteX201" fmla="*/ 364772 w 445584"/>
                    <a:gd name="connsiteY201" fmla="*/ 181644 h 504155"/>
                    <a:gd name="connsiteX202" fmla="*/ 364772 w 445584"/>
                    <a:gd name="connsiteY202" fmla="*/ 190541 h 504155"/>
                    <a:gd name="connsiteX203" fmla="*/ 323253 w 445584"/>
                    <a:gd name="connsiteY203" fmla="*/ 212783 h 504155"/>
                    <a:gd name="connsiteX204" fmla="*/ 322511 w 445584"/>
                    <a:gd name="connsiteY204" fmla="*/ 212783 h 504155"/>
                    <a:gd name="connsiteX205" fmla="*/ 321770 w 445584"/>
                    <a:gd name="connsiteY205" fmla="*/ 212783 h 504155"/>
                    <a:gd name="connsiteX206" fmla="*/ 321029 w 445584"/>
                    <a:gd name="connsiteY206" fmla="*/ 212783 h 504155"/>
                    <a:gd name="connsiteX207" fmla="*/ 320287 w 445584"/>
                    <a:gd name="connsiteY207" fmla="*/ 212783 h 504155"/>
                    <a:gd name="connsiteX208" fmla="*/ 319546 w 445584"/>
                    <a:gd name="connsiteY208" fmla="*/ 212783 h 504155"/>
                    <a:gd name="connsiteX209" fmla="*/ 318804 w 445584"/>
                    <a:gd name="connsiteY209" fmla="*/ 212783 h 504155"/>
                    <a:gd name="connsiteX210" fmla="*/ 318063 w 445584"/>
                    <a:gd name="connsiteY210" fmla="*/ 212783 h 504155"/>
                    <a:gd name="connsiteX211" fmla="*/ 317322 w 445584"/>
                    <a:gd name="connsiteY211" fmla="*/ 212783 h 504155"/>
                    <a:gd name="connsiteX212" fmla="*/ 318063 w 445584"/>
                    <a:gd name="connsiteY212" fmla="*/ 212042 h 504155"/>
                    <a:gd name="connsiteX213" fmla="*/ 318804 w 445584"/>
                    <a:gd name="connsiteY213" fmla="*/ 211301 h 504155"/>
                    <a:gd name="connsiteX214" fmla="*/ 319546 w 445584"/>
                    <a:gd name="connsiteY214" fmla="*/ 210559 h 504155"/>
                    <a:gd name="connsiteX215" fmla="*/ 320287 w 445584"/>
                    <a:gd name="connsiteY215" fmla="*/ 209818 h 504155"/>
                    <a:gd name="connsiteX216" fmla="*/ 321029 w 445584"/>
                    <a:gd name="connsiteY216" fmla="*/ 209076 h 504155"/>
                    <a:gd name="connsiteX217" fmla="*/ 321770 w 445584"/>
                    <a:gd name="connsiteY217" fmla="*/ 208335 h 504155"/>
                    <a:gd name="connsiteX218" fmla="*/ 322511 w 445584"/>
                    <a:gd name="connsiteY218" fmla="*/ 207594 h 504155"/>
                    <a:gd name="connsiteX219" fmla="*/ 323253 w 445584"/>
                    <a:gd name="connsiteY219" fmla="*/ 206852 h 504155"/>
                    <a:gd name="connsiteX220" fmla="*/ 364772 w 445584"/>
                    <a:gd name="connsiteY220" fmla="*/ 181644 h 504155"/>
                    <a:gd name="connsiteX221" fmla="*/ 364772 w 445584"/>
                    <a:gd name="connsiteY221" fmla="*/ 181644 h 504155"/>
                    <a:gd name="connsiteX222" fmla="*/ 364772 w 445584"/>
                    <a:gd name="connsiteY222" fmla="*/ 237250 h 504155"/>
                    <a:gd name="connsiteX223" fmla="*/ 364772 w 445584"/>
                    <a:gd name="connsiteY223" fmla="*/ 252819 h 504155"/>
                    <a:gd name="connsiteX224" fmla="*/ 347719 w 445584"/>
                    <a:gd name="connsiteY224" fmla="*/ 261716 h 504155"/>
                    <a:gd name="connsiteX225" fmla="*/ 346236 w 445584"/>
                    <a:gd name="connsiteY225" fmla="*/ 260975 h 504155"/>
                    <a:gd name="connsiteX226" fmla="*/ 344754 w 445584"/>
                    <a:gd name="connsiteY226" fmla="*/ 260233 h 504155"/>
                    <a:gd name="connsiteX227" fmla="*/ 343271 w 445584"/>
                    <a:gd name="connsiteY227" fmla="*/ 259492 h 504155"/>
                    <a:gd name="connsiteX228" fmla="*/ 341788 w 445584"/>
                    <a:gd name="connsiteY228" fmla="*/ 258751 h 504155"/>
                    <a:gd name="connsiteX229" fmla="*/ 340305 w 445584"/>
                    <a:gd name="connsiteY229" fmla="*/ 258009 h 504155"/>
                    <a:gd name="connsiteX230" fmla="*/ 338822 w 445584"/>
                    <a:gd name="connsiteY230" fmla="*/ 257268 h 504155"/>
                    <a:gd name="connsiteX231" fmla="*/ 337339 w 445584"/>
                    <a:gd name="connsiteY231" fmla="*/ 256526 h 504155"/>
                    <a:gd name="connsiteX232" fmla="*/ 335857 w 445584"/>
                    <a:gd name="connsiteY232" fmla="*/ 255785 h 504155"/>
                    <a:gd name="connsiteX233" fmla="*/ 336598 w 445584"/>
                    <a:gd name="connsiteY233" fmla="*/ 255044 h 504155"/>
                    <a:gd name="connsiteX234" fmla="*/ 337339 w 445584"/>
                    <a:gd name="connsiteY234" fmla="*/ 254302 h 504155"/>
                    <a:gd name="connsiteX235" fmla="*/ 338081 w 445584"/>
                    <a:gd name="connsiteY235" fmla="*/ 253561 h 504155"/>
                    <a:gd name="connsiteX236" fmla="*/ 338822 w 445584"/>
                    <a:gd name="connsiteY236" fmla="*/ 252819 h 504155"/>
                    <a:gd name="connsiteX237" fmla="*/ 339564 w 445584"/>
                    <a:gd name="connsiteY237" fmla="*/ 252078 h 504155"/>
                    <a:gd name="connsiteX238" fmla="*/ 340305 w 445584"/>
                    <a:gd name="connsiteY238" fmla="*/ 251337 h 504155"/>
                    <a:gd name="connsiteX239" fmla="*/ 341047 w 445584"/>
                    <a:gd name="connsiteY239" fmla="*/ 250595 h 504155"/>
                    <a:gd name="connsiteX240" fmla="*/ 341788 w 445584"/>
                    <a:gd name="connsiteY240" fmla="*/ 249854 h 504155"/>
                    <a:gd name="connsiteX241" fmla="*/ 364772 w 445584"/>
                    <a:gd name="connsiteY241" fmla="*/ 237250 h 504155"/>
                    <a:gd name="connsiteX242" fmla="*/ 364772 w 445584"/>
                    <a:gd name="connsiteY242" fmla="*/ 237250 h 504155"/>
                    <a:gd name="connsiteX243" fmla="*/ 364772 w 445584"/>
                    <a:gd name="connsiteY243" fmla="*/ 295080 h 504155"/>
                    <a:gd name="connsiteX244" fmla="*/ 364772 w 445584"/>
                    <a:gd name="connsiteY244" fmla="*/ 304718 h 504155"/>
                    <a:gd name="connsiteX245" fmla="*/ 363289 w 445584"/>
                    <a:gd name="connsiteY245" fmla="*/ 305459 h 504155"/>
                    <a:gd name="connsiteX246" fmla="*/ 362547 w 445584"/>
                    <a:gd name="connsiteY246" fmla="*/ 304718 h 504155"/>
                    <a:gd name="connsiteX247" fmla="*/ 361806 w 445584"/>
                    <a:gd name="connsiteY247" fmla="*/ 303976 h 504155"/>
                    <a:gd name="connsiteX248" fmla="*/ 361065 w 445584"/>
                    <a:gd name="connsiteY248" fmla="*/ 303235 h 504155"/>
                    <a:gd name="connsiteX249" fmla="*/ 360323 w 445584"/>
                    <a:gd name="connsiteY249" fmla="*/ 302494 h 504155"/>
                    <a:gd name="connsiteX250" fmla="*/ 359582 w 445584"/>
                    <a:gd name="connsiteY250" fmla="*/ 301752 h 504155"/>
                    <a:gd name="connsiteX251" fmla="*/ 358840 w 445584"/>
                    <a:gd name="connsiteY251" fmla="*/ 301011 h 504155"/>
                    <a:gd name="connsiteX252" fmla="*/ 358099 w 445584"/>
                    <a:gd name="connsiteY252" fmla="*/ 300269 h 504155"/>
                    <a:gd name="connsiteX253" fmla="*/ 357358 w 445584"/>
                    <a:gd name="connsiteY253" fmla="*/ 299528 h 504155"/>
                    <a:gd name="connsiteX254" fmla="*/ 364772 w 445584"/>
                    <a:gd name="connsiteY254" fmla="*/ 295080 h 504155"/>
                    <a:gd name="connsiteX255" fmla="*/ 364772 w 445584"/>
                    <a:gd name="connsiteY255" fmla="*/ 295080 h 504155"/>
                    <a:gd name="connsiteX256" fmla="*/ 364772 w 445584"/>
                    <a:gd name="connsiteY256" fmla="*/ 339564 h 504155"/>
                    <a:gd name="connsiteX257" fmla="*/ 364772 w 445584"/>
                    <a:gd name="connsiteY257" fmla="*/ 346236 h 504155"/>
                    <a:gd name="connsiteX258" fmla="*/ 363289 w 445584"/>
                    <a:gd name="connsiteY258" fmla="*/ 344754 h 504155"/>
                    <a:gd name="connsiteX259" fmla="*/ 361806 w 445584"/>
                    <a:gd name="connsiteY259" fmla="*/ 343271 h 504155"/>
                    <a:gd name="connsiteX260" fmla="*/ 360323 w 445584"/>
                    <a:gd name="connsiteY260" fmla="*/ 341788 h 504155"/>
                    <a:gd name="connsiteX261" fmla="*/ 364772 w 445584"/>
                    <a:gd name="connsiteY261" fmla="*/ 339564 h 504155"/>
                    <a:gd name="connsiteX262" fmla="*/ 364772 w 445584"/>
                    <a:gd name="connsiteY262" fmla="*/ 339564 h 504155"/>
                    <a:gd name="connsiteX263" fmla="*/ 364772 w 445584"/>
                    <a:gd name="connsiteY263" fmla="*/ 416670 h 504155"/>
                    <a:gd name="connsiteX264" fmla="*/ 364772 w 445584"/>
                    <a:gd name="connsiteY264" fmla="*/ 422601 h 504155"/>
                    <a:gd name="connsiteX265" fmla="*/ 364030 w 445584"/>
                    <a:gd name="connsiteY265" fmla="*/ 421860 h 504155"/>
                    <a:gd name="connsiteX266" fmla="*/ 362547 w 445584"/>
                    <a:gd name="connsiteY266" fmla="*/ 420377 h 504155"/>
                    <a:gd name="connsiteX267" fmla="*/ 361065 w 445584"/>
                    <a:gd name="connsiteY267" fmla="*/ 418894 h 504155"/>
                    <a:gd name="connsiteX268" fmla="*/ 364772 w 445584"/>
                    <a:gd name="connsiteY268" fmla="*/ 416670 h 504155"/>
                    <a:gd name="connsiteX269" fmla="*/ 364772 w 445584"/>
                    <a:gd name="connsiteY269" fmla="*/ 416670 h 504155"/>
                    <a:gd name="connsiteX270" fmla="*/ 364772 w 445584"/>
                    <a:gd name="connsiteY270" fmla="*/ 441878 h 504155"/>
                    <a:gd name="connsiteX271" fmla="*/ 364772 w 445584"/>
                    <a:gd name="connsiteY271" fmla="*/ 471534 h 504155"/>
                    <a:gd name="connsiteX272" fmla="*/ 312873 w 445584"/>
                    <a:gd name="connsiteY272" fmla="*/ 498966 h 504155"/>
                    <a:gd name="connsiteX273" fmla="*/ 312132 w 445584"/>
                    <a:gd name="connsiteY273" fmla="*/ 497483 h 504155"/>
                    <a:gd name="connsiteX274" fmla="*/ 311390 w 445584"/>
                    <a:gd name="connsiteY274" fmla="*/ 496000 h 504155"/>
                    <a:gd name="connsiteX275" fmla="*/ 310649 w 445584"/>
                    <a:gd name="connsiteY275" fmla="*/ 494518 h 504155"/>
                    <a:gd name="connsiteX276" fmla="*/ 309908 w 445584"/>
                    <a:gd name="connsiteY276" fmla="*/ 493035 h 504155"/>
                    <a:gd name="connsiteX277" fmla="*/ 309166 w 445584"/>
                    <a:gd name="connsiteY277" fmla="*/ 491552 h 504155"/>
                    <a:gd name="connsiteX278" fmla="*/ 309166 w 445584"/>
                    <a:gd name="connsiteY278" fmla="*/ 491552 h 504155"/>
                    <a:gd name="connsiteX279" fmla="*/ 309166 w 445584"/>
                    <a:gd name="connsiteY279" fmla="*/ 491552 h 504155"/>
                    <a:gd name="connsiteX280" fmla="*/ 309166 w 445584"/>
                    <a:gd name="connsiteY280" fmla="*/ 481914 h 504155"/>
                    <a:gd name="connsiteX281" fmla="*/ 329925 w 445584"/>
                    <a:gd name="connsiteY281" fmla="*/ 470792 h 504155"/>
                    <a:gd name="connsiteX282" fmla="*/ 329184 w 445584"/>
                    <a:gd name="connsiteY282" fmla="*/ 469310 h 504155"/>
                    <a:gd name="connsiteX283" fmla="*/ 327701 w 445584"/>
                    <a:gd name="connsiteY283" fmla="*/ 467085 h 504155"/>
                    <a:gd name="connsiteX284" fmla="*/ 326218 w 445584"/>
                    <a:gd name="connsiteY284" fmla="*/ 464120 h 504155"/>
                    <a:gd name="connsiteX285" fmla="*/ 352168 w 445584"/>
                    <a:gd name="connsiteY285" fmla="*/ 450775 h 504155"/>
                    <a:gd name="connsiteX286" fmla="*/ 351426 w 445584"/>
                    <a:gd name="connsiteY286" fmla="*/ 449292 h 504155"/>
                    <a:gd name="connsiteX287" fmla="*/ 350685 w 445584"/>
                    <a:gd name="connsiteY287" fmla="*/ 447809 h 504155"/>
                    <a:gd name="connsiteX288" fmla="*/ 364772 w 445584"/>
                    <a:gd name="connsiteY288" fmla="*/ 441878 h 504155"/>
                    <a:gd name="connsiteX289" fmla="*/ 364772 w 445584"/>
                    <a:gd name="connsiteY289" fmla="*/ 441878 h 504155"/>
                    <a:gd name="connsiteX290" fmla="*/ 310649 w 445584"/>
                    <a:gd name="connsiteY290" fmla="*/ 472275 h 504155"/>
                    <a:gd name="connsiteX291" fmla="*/ 325477 w 445584"/>
                    <a:gd name="connsiteY291" fmla="*/ 464120 h 504155"/>
                    <a:gd name="connsiteX292" fmla="*/ 325477 w 445584"/>
                    <a:gd name="connsiteY292" fmla="*/ 462637 h 504155"/>
                    <a:gd name="connsiteX293" fmla="*/ 325477 w 445584"/>
                    <a:gd name="connsiteY293" fmla="*/ 461154 h 504155"/>
                    <a:gd name="connsiteX294" fmla="*/ 325477 w 445584"/>
                    <a:gd name="connsiteY294" fmla="*/ 459671 h 504155"/>
                    <a:gd name="connsiteX295" fmla="*/ 325477 w 445584"/>
                    <a:gd name="connsiteY295" fmla="*/ 458189 h 504155"/>
                    <a:gd name="connsiteX296" fmla="*/ 325477 w 445584"/>
                    <a:gd name="connsiteY296" fmla="*/ 456706 h 504155"/>
                    <a:gd name="connsiteX297" fmla="*/ 325477 w 445584"/>
                    <a:gd name="connsiteY297" fmla="*/ 455223 h 504155"/>
                    <a:gd name="connsiteX298" fmla="*/ 325477 w 445584"/>
                    <a:gd name="connsiteY298" fmla="*/ 453740 h 504155"/>
                    <a:gd name="connsiteX299" fmla="*/ 325477 w 445584"/>
                    <a:gd name="connsiteY299" fmla="*/ 452257 h 504155"/>
                    <a:gd name="connsiteX300" fmla="*/ 310649 w 445584"/>
                    <a:gd name="connsiteY300" fmla="*/ 460413 h 504155"/>
                    <a:gd name="connsiteX301" fmla="*/ 310649 w 445584"/>
                    <a:gd name="connsiteY301" fmla="*/ 472275 h 504155"/>
                    <a:gd name="connsiteX302" fmla="*/ 310649 w 445584"/>
                    <a:gd name="connsiteY302" fmla="*/ 472275 h 504155"/>
                    <a:gd name="connsiteX303" fmla="*/ 310649 w 445584"/>
                    <a:gd name="connsiteY303" fmla="*/ 107504 h 504155"/>
                    <a:gd name="connsiteX304" fmla="*/ 310649 w 445584"/>
                    <a:gd name="connsiteY304" fmla="*/ 98607 h 504155"/>
                    <a:gd name="connsiteX305" fmla="*/ 331408 w 445584"/>
                    <a:gd name="connsiteY305" fmla="*/ 87486 h 504155"/>
                    <a:gd name="connsiteX306" fmla="*/ 331408 w 445584"/>
                    <a:gd name="connsiteY306" fmla="*/ 88969 h 504155"/>
                    <a:gd name="connsiteX307" fmla="*/ 331408 w 445584"/>
                    <a:gd name="connsiteY307" fmla="*/ 90452 h 504155"/>
                    <a:gd name="connsiteX308" fmla="*/ 331408 w 445584"/>
                    <a:gd name="connsiteY308" fmla="*/ 91934 h 504155"/>
                    <a:gd name="connsiteX309" fmla="*/ 331408 w 445584"/>
                    <a:gd name="connsiteY309" fmla="*/ 93417 h 504155"/>
                    <a:gd name="connsiteX310" fmla="*/ 331408 w 445584"/>
                    <a:gd name="connsiteY310" fmla="*/ 94900 h 504155"/>
                    <a:gd name="connsiteX311" fmla="*/ 331408 w 445584"/>
                    <a:gd name="connsiteY311" fmla="*/ 96383 h 504155"/>
                    <a:gd name="connsiteX312" fmla="*/ 331408 w 445584"/>
                    <a:gd name="connsiteY312" fmla="*/ 97124 h 504155"/>
                    <a:gd name="connsiteX313" fmla="*/ 331408 w 445584"/>
                    <a:gd name="connsiteY313" fmla="*/ 97866 h 504155"/>
                    <a:gd name="connsiteX314" fmla="*/ 332150 w 445584"/>
                    <a:gd name="connsiteY314" fmla="*/ 97124 h 504155"/>
                    <a:gd name="connsiteX315" fmla="*/ 332891 w 445584"/>
                    <a:gd name="connsiteY315" fmla="*/ 96383 h 504155"/>
                    <a:gd name="connsiteX316" fmla="*/ 310649 w 445584"/>
                    <a:gd name="connsiteY316" fmla="*/ 107504 h 504155"/>
                    <a:gd name="connsiteX317" fmla="*/ 310649 w 445584"/>
                    <a:gd name="connsiteY317" fmla="*/ 98607 h 504155"/>
                    <a:gd name="connsiteX318" fmla="*/ 310649 w 445584"/>
                    <a:gd name="connsiteY318" fmla="*/ 107504 h 504155"/>
                    <a:gd name="connsiteX319" fmla="*/ 287666 w 445584"/>
                    <a:gd name="connsiteY319" fmla="*/ 120108 h 504155"/>
                    <a:gd name="connsiteX320" fmla="*/ 287666 w 445584"/>
                    <a:gd name="connsiteY320" fmla="*/ 111211 h 504155"/>
                    <a:gd name="connsiteX321" fmla="*/ 310649 w 445584"/>
                    <a:gd name="connsiteY321" fmla="*/ 98607 h 504155"/>
                    <a:gd name="connsiteX322" fmla="*/ 310649 w 445584"/>
                    <a:gd name="connsiteY322" fmla="*/ 98607 h 504155"/>
                    <a:gd name="connsiteX323" fmla="*/ 310649 w 445584"/>
                    <a:gd name="connsiteY323" fmla="*/ 152730 h 504155"/>
                    <a:gd name="connsiteX324" fmla="*/ 310649 w 445584"/>
                    <a:gd name="connsiteY324" fmla="*/ 163109 h 504155"/>
                    <a:gd name="connsiteX325" fmla="*/ 296562 w 445584"/>
                    <a:gd name="connsiteY325" fmla="*/ 170523 h 504155"/>
                    <a:gd name="connsiteX326" fmla="*/ 295821 w 445584"/>
                    <a:gd name="connsiteY326" fmla="*/ 170523 h 504155"/>
                    <a:gd name="connsiteX327" fmla="*/ 295080 w 445584"/>
                    <a:gd name="connsiteY327" fmla="*/ 170523 h 504155"/>
                    <a:gd name="connsiteX328" fmla="*/ 294338 w 445584"/>
                    <a:gd name="connsiteY328" fmla="*/ 170523 h 504155"/>
                    <a:gd name="connsiteX329" fmla="*/ 293597 w 445584"/>
                    <a:gd name="connsiteY329" fmla="*/ 170523 h 504155"/>
                    <a:gd name="connsiteX330" fmla="*/ 292855 w 445584"/>
                    <a:gd name="connsiteY330" fmla="*/ 170523 h 504155"/>
                    <a:gd name="connsiteX331" fmla="*/ 292114 w 445584"/>
                    <a:gd name="connsiteY331" fmla="*/ 170523 h 504155"/>
                    <a:gd name="connsiteX332" fmla="*/ 291373 w 445584"/>
                    <a:gd name="connsiteY332" fmla="*/ 170523 h 504155"/>
                    <a:gd name="connsiteX333" fmla="*/ 290631 w 445584"/>
                    <a:gd name="connsiteY333" fmla="*/ 170523 h 504155"/>
                    <a:gd name="connsiteX334" fmla="*/ 290631 w 445584"/>
                    <a:gd name="connsiteY334" fmla="*/ 169782 h 504155"/>
                    <a:gd name="connsiteX335" fmla="*/ 290631 w 445584"/>
                    <a:gd name="connsiteY335" fmla="*/ 169041 h 504155"/>
                    <a:gd name="connsiteX336" fmla="*/ 290631 w 445584"/>
                    <a:gd name="connsiteY336" fmla="*/ 168299 h 504155"/>
                    <a:gd name="connsiteX337" fmla="*/ 290631 w 445584"/>
                    <a:gd name="connsiteY337" fmla="*/ 167558 h 504155"/>
                    <a:gd name="connsiteX338" fmla="*/ 290631 w 445584"/>
                    <a:gd name="connsiteY338" fmla="*/ 166816 h 504155"/>
                    <a:gd name="connsiteX339" fmla="*/ 290631 w 445584"/>
                    <a:gd name="connsiteY339" fmla="*/ 166075 h 504155"/>
                    <a:gd name="connsiteX340" fmla="*/ 290631 w 445584"/>
                    <a:gd name="connsiteY340" fmla="*/ 165334 h 504155"/>
                    <a:gd name="connsiteX341" fmla="*/ 290631 w 445584"/>
                    <a:gd name="connsiteY341" fmla="*/ 163851 h 504155"/>
                    <a:gd name="connsiteX342" fmla="*/ 310649 w 445584"/>
                    <a:gd name="connsiteY342" fmla="*/ 152730 h 504155"/>
                    <a:gd name="connsiteX343" fmla="*/ 310649 w 445584"/>
                    <a:gd name="connsiteY343" fmla="*/ 152730 h 504155"/>
                    <a:gd name="connsiteX344" fmla="*/ 310649 w 445584"/>
                    <a:gd name="connsiteY344" fmla="*/ 461896 h 504155"/>
                    <a:gd name="connsiteX345" fmla="*/ 310649 w 445584"/>
                    <a:gd name="connsiteY345" fmla="*/ 472275 h 504155"/>
                    <a:gd name="connsiteX346" fmla="*/ 287666 w 445584"/>
                    <a:gd name="connsiteY346" fmla="*/ 484879 h 504155"/>
                    <a:gd name="connsiteX347" fmla="*/ 287666 w 445584"/>
                    <a:gd name="connsiteY347" fmla="*/ 474499 h 504155"/>
                    <a:gd name="connsiteX348" fmla="*/ 310649 w 445584"/>
                    <a:gd name="connsiteY348" fmla="*/ 461896 h 504155"/>
                    <a:gd name="connsiteX349" fmla="*/ 310649 w 445584"/>
                    <a:gd name="connsiteY349" fmla="*/ 461896 h 504155"/>
                    <a:gd name="connsiteX350" fmla="*/ 310649 w 445584"/>
                    <a:gd name="connsiteY350" fmla="*/ 482655 h 504155"/>
                    <a:gd name="connsiteX351" fmla="*/ 287666 w 445584"/>
                    <a:gd name="connsiteY351" fmla="*/ 494518 h 504155"/>
                    <a:gd name="connsiteX352" fmla="*/ 287666 w 445584"/>
                    <a:gd name="connsiteY352" fmla="*/ 504156 h 504155"/>
                    <a:gd name="connsiteX353" fmla="*/ 310649 w 445584"/>
                    <a:gd name="connsiteY353" fmla="*/ 491552 h 504155"/>
                    <a:gd name="connsiteX354" fmla="*/ 310649 w 445584"/>
                    <a:gd name="connsiteY354" fmla="*/ 482655 h 504155"/>
                    <a:gd name="connsiteX355" fmla="*/ 310649 w 445584"/>
                    <a:gd name="connsiteY355" fmla="*/ 482655 h 504155"/>
                    <a:gd name="connsiteX356" fmla="*/ 287666 w 445584"/>
                    <a:gd name="connsiteY356" fmla="*/ 453740 h 504155"/>
                    <a:gd name="connsiteX357" fmla="*/ 287666 w 445584"/>
                    <a:gd name="connsiteY357" fmla="*/ 444102 h 504155"/>
                    <a:gd name="connsiteX358" fmla="*/ 291373 w 445584"/>
                    <a:gd name="connsiteY358" fmla="*/ 441878 h 504155"/>
                    <a:gd name="connsiteX359" fmla="*/ 291373 w 445584"/>
                    <a:gd name="connsiteY359" fmla="*/ 443361 h 504155"/>
                    <a:gd name="connsiteX360" fmla="*/ 291373 w 445584"/>
                    <a:gd name="connsiteY360" fmla="*/ 444843 h 504155"/>
                    <a:gd name="connsiteX361" fmla="*/ 291373 w 445584"/>
                    <a:gd name="connsiteY361" fmla="*/ 446326 h 504155"/>
                    <a:gd name="connsiteX362" fmla="*/ 291373 w 445584"/>
                    <a:gd name="connsiteY362" fmla="*/ 447809 h 504155"/>
                    <a:gd name="connsiteX363" fmla="*/ 291373 w 445584"/>
                    <a:gd name="connsiteY363" fmla="*/ 449292 h 504155"/>
                    <a:gd name="connsiteX364" fmla="*/ 291373 w 445584"/>
                    <a:gd name="connsiteY364" fmla="*/ 450775 h 504155"/>
                    <a:gd name="connsiteX365" fmla="*/ 291373 w 445584"/>
                    <a:gd name="connsiteY365" fmla="*/ 452257 h 504155"/>
                    <a:gd name="connsiteX366" fmla="*/ 291373 w 445584"/>
                    <a:gd name="connsiteY366" fmla="*/ 453740 h 504155"/>
                    <a:gd name="connsiteX367" fmla="*/ 287666 w 445584"/>
                    <a:gd name="connsiteY367" fmla="*/ 453740 h 504155"/>
                    <a:gd name="connsiteX368" fmla="*/ 287666 w 445584"/>
                    <a:gd name="connsiteY368" fmla="*/ 453740 h 504155"/>
                    <a:gd name="connsiteX369" fmla="*/ 287666 w 445584"/>
                    <a:gd name="connsiteY369" fmla="*/ 72658 h 504155"/>
                    <a:gd name="connsiteX370" fmla="*/ 287666 w 445584"/>
                    <a:gd name="connsiteY370" fmla="*/ 57088 h 504155"/>
                    <a:gd name="connsiteX371" fmla="*/ 295080 w 445584"/>
                    <a:gd name="connsiteY371" fmla="*/ 53381 h 504155"/>
                    <a:gd name="connsiteX372" fmla="*/ 295080 w 445584"/>
                    <a:gd name="connsiteY372" fmla="*/ 55605 h 504155"/>
                    <a:gd name="connsiteX373" fmla="*/ 295080 w 445584"/>
                    <a:gd name="connsiteY373" fmla="*/ 57088 h 504155"/>
                    <a:gd name="connsiteX374" fmla="*/ 295080 w 445584"/>
                    <a:gd name="connsiteY374" fmla="*/ 59312 h 504155"/>
                    <a:gd name="connsiteX375" fmla="*/ 295080 w 445584"/>
                    <a:gd name="connsiteY375" fmla="*/ 60795 h 504155"/>
                    <a:gd name="connsiteX376" fmla="*/ 295080 w 445584"/>
                    <a:gd name="connsiteY376" fmla="*/ 62278 h 504155"/>
                    <a:gd name="connsiteX377" fmla="*/ 295080 w 445584"/>
                    <a:gd name="connsiteY377" fmla="*/ 63761 h 504155"/>
                    <a:gd name="connsiteX378" fmla="*/ 295080 w 445584"/>
                    <a:gd name="connsiteY378" fmla="*/ 65985 h 504155"/>
                    <a:gd name="connsiteX379" fmla="*/ 295080 w 445584"/>
                    <a:gd name="connsiteY379" fmla="*/ 68209 h 504155"/>
                    <a:gd name="connsiteX380" fmla="*/ 287666 w 445584"/>
                    <a:gd name="connsiteY380" fmla="*/ 72658 h 504155"/>
                    <a:gd name="connsiteX381" fmla="*/ 287666 w 445584"/>
                    <a:gd name="connsiteY381" fmla="*/ 57088 h 504155"/>
                    <a:gd name="connsiteX382" fmla="*/ 287666 w 445584"/>
                    <a:gd name="connsiteY382" fmla="*/ 72658 h 504155"/>
                    <a:gd name="connsiteX383" fmla="*/ 255044 w 445584"/>
                    <a:gd name="connsiteY383" fmla="*/ 90452 h 504155"/>
                    <a:gd name="connsiteX384" fmla="*/ 255044 w 445584"/>
                    <a:gd name="connsiteY384" fmla="*/ 74882 h 504155"/>
                    <a:gd name="connsiteX385" fmla="*/ 287666 w 445584"/>
                    <a:gd name="connsiteY385" fmla="*/ 57088 h 504155"/>
                    <a:gd name="connsiteX386" fmla="*/ 287666 w 445584"/>
                    <a:gd name="connsiteY386" fmla="*/ 57088 h 504155"/>
                    <a:gd name="connsiteX387" fmla="*/ 287666 w 445584"/>
                    <a:gd name="connsiteY387" fmla="*/ 111211 h 504155"/>
                    <a:gd name="connsiteX388" fmla="*/ 287666 w 445584"/>
                    <a:gd name="connsiteY388" fmla="*/ 120108 h 504155"/>
                    <a:gd name="connsiteX389" fmla="*/ 260234 w 445584"/>
                    <a:gd name="connsiteY389" fmla="*/ 134936 h 504155"/>
                    <a:gd name="connsiteX390" fmla="*/ 259492 w 445584"/>
                    <a:gd name="connsiteY390" fmla="*/ 135677 h 504155"/>
                    <a:gd name="connsiteX391" fmla="*/ 258751 w 445584"/>
                    <a:gd name="connsiteY391" fmla="*/ 135677 h 504155"/>
                    <a:gd name="connsiteX392" fmla="*/ 258751 w 445584"/>
                    <a:gd name="connsiteY392" fmla="*/ 134936 h 504155"/>
                    <a:gd name="connsiteX393" fmla="*/ 258751 w 445584"/>
                    <a:gd name="connsiteY393" fmla="*/ 133453 h 504155"/>
                    <a:gd name="connsiteX394" fmla="*/ 258751 w 445584"/>
                    <a:gd name="connsiteY394" fmla="*/ 131970 h 504155"/>
                    <a:gd name="connsiteX395" fmla="*/ 258751 w 445584"/>
                    <a:gd name="connsiteY395" fmla="*/ 130487 h 504155"/>
                    <a:gd name="connsiteX396" fmla="*/ 258751 w 445584"/>
                    <a:gd name="connsiteY396" fmla="*/ 129005 h 504155"/>
                    <a:gd name="connsiteX397" fmla="*/ 258751 w 445584"/>
                    <a:gd name="connsiteY397" fmla="*/ 127522 h 504155"/>
                    <a:gd name="connsiteX398" fmla="*/ 258751 w 445584"/>
                    <a:gd name="connsiteY398" fmla="*/ 127522 h 504155"/>
                    <a:gd name="connsiteX399" fmla="*/ 258751 w 445584"/>
                    <a:gd name="connsiteY399" fmla="*/ 126039 h 504155"/>
                    <a:gd name="connsiteX400" fmla="*/ 287666 w 445584"/>
                    <a:gd name="connsiteY400" fmla="*/ 111211 h 504155"/>
                    <a:gd name="connsiteX401" fmla="*/ 287666 w 445584"/>
                    <a:gd name="connsiteY401" fmla="*/ 111211 h 504155"/>
                    <a:gd name="connsiteX402" fmla="*/ 287666 w 445584"/>
                    <a:gd name="connsiteY402" fmla="*/ 444102 h 504155"/>
                    <a:gd name="connsiteX403" fmla="*/ 287666 w 445584"/>
                    <a:gd name="connsiteY403" fmla="*/ 453740 h 504155"/>
                    <a:gd name="connsiteX404" fmla="*/ 255044 w 445584"/>
                    <a:gd name="connsiteY404" fmla="*/ 471534 h 504155"/>
                    <a:gd name="connsiteX405" fmla="*/ 255044 w 445584"/>
                    <a:gd name="connsiteY405" fmla="*/ 461896 h 504155"/>
                    <a:gd name="connsiteX406" fmla="*/ 287666 w 445584"/>
                    <a:gd name="connsiteY406" fmla="*/ 444102 h 504155"/>
                    <a:gd name="connsiteX407" fmla="*/ 287666 w 445584"/>
                    <a:gd name="connsiteY407" fmla="*/ 444102 h 504155"/>
                    <a:gd name="connsiteX408" fmla="*/ 287666 w 445584"/>
                    <a:gd name="connsiteY408" fmla="*/ 474499 h 504155"/>
                    <a:gd name="connsiteX409" fmla="*/ 287666 w 445584"/>
                    <a:gd name="connsiteY409" fmla="*/ 484879 h 504155"/>
                    <a:gd name="connsiteX410" fmla="*/ 255044 w 445584"/>
                    <a:gd name="connsiteY410" fmla="*/ 501932 h 504155"/>
                    <a:gd name="connsiteX411" fmla="*/ 255044 w 445584"/>
                    <a:gd name="connsiteY411" fmla="*/ 491552 h 504155"/>
                    <a:gd name="connsiteX412" fmla="*/ 287666 w 445584"/>
                    <a:gd name="connsiteY412" fmla="*/ 474499 h 504155"/>
                    <a:gd name="connsiteX413" fmla="*/ 287666 w 445584"/>
                    <a:gd name="connsiteY413" fmla="*/ 474499 h 504155"/>
                    <a:gd name="connsiteX414" fmla="*/ 287666 w 445584"/>
                    <a:gd name="connsiteY414" fmla="*/ 494518 h 504155"/>
                    <a:gd name="connsiteX415" fmla="*/ 283959 w 445584"/>
                    <a:gd name="connsiteY415" fmla="*/ 496742 h 504155"/>
                    <a:gd name="connsiteX416" fmla="*/ 283959 w 445584"/>
                    <a:gd name="connsiteY416" fmla="*/ 498225 h 504155"/>
                    <a:gd name="connsiteX417" fmla="*/ 283959 w 445584"/>
                    <a:gd name="connsiteY417" fmla="*/ 499707 h 504155"/>
                    <a:gd name="connsiteX418" fmla="*/ 283959 w 445584"/>
                    <a:gd name="connsiteY418" fmla="*/ 500449 h 504155"/>
                    <a:gd name="connsiteX419" fmla="*/ 283959 w 445584"/>
                    <a:gd name="connsiteY419" fmla="*/ 501190 h 504155"/>
                    <a:gd name="connsiteX420" fmla="*/ 283959 w 445584"/>
                    <a:gd name="connsiteY420" fmla="*/ 501932 h 504155"/>
                    <a:gd name="connsiteX421" fmla="*/ 283959 w 445584"/>
                    <a:gd name="connsiteY421" fmla="*/ 502673 h 504155"/>
                    <a:gd name="connsiteX422" fmla="*/ 283959 w 445584"/>
                    <a:gd name="connsiteY422" fmla="*/ 503414 h 504155"/>
                    <a:gd name="connsiteX423" fmla="*/ 283959 w 445584"/>
                    <a:gd name="connsiteY423" fmla="*/ 504156 h 504155"/>
                    <a:gd name="connsiteX424" fmla="*/ 286183 w 445584"/>
                    <a:gd name="connsiteY424" fmla="*/ 503414 h 504155"/>
                    <a:gd name="connsiteX425" fmla="*/ 286183 w 445584"/>
                    <a:gd name="connsiteY425" fmla="*/ 494518 h 504155"/>
                    <a:gd name="connsiteX426" fmla="*/ 287666 w 445584"/>
                    <a:gd name="connsiteY426" fmla="*/ 494518 h 504155"/>
                    <a:gd name="connsiteX427" fmla="*/ 255044 w 445584"/>
                    <a:gd name="connsiteY427" fmla="*/ 431498 h 504155"/>
                    <a:gd name="connsiteX428" fmla="*/ 255044 w 445584"/>
                    <a:gd name="connsiteY428" fmla="*/ 427791 h 504155"/>
                    <a:gd name="connsiteX429" fmla="*/ 256527 w 445584"/>
                    <a:gd name="connsiteY429" fmla="*/ 427050 h 504155"/>
                    <a:gd name="connsiteX430" fmla="*/ 256527 w 445584"/>
                    <a:gd name="connsiteY430" fmla="*/ 427791 h 504155"/>
                    <a:gd name="connsiteX431" fmla="*/ 256527 w 445584"/>
                    <a:gd name="connsiteY431" fmla="*/ 428532 h 504155"/>
                    <a:gd name="connsiteX432" fmla="*/ 256527 w 445584"/>
                    <a:gd name="connsiteY432" fmla="*/ 429274 h 504155"/>
                    <a:gd name="connsiteX433" fmla="*/ 255785 w 445584"/>
                    <a:gd name="connsiteY433" fmla="*/ 430015 h 504155"/>
                    <a:gd name="connsiteX434" fmla="*/ 255044 w 445584"/>
                    <a:gd name="connsiteY434" fmla="*/ 431498 h 504155"/>
                    <a:gd name="connsiteX435" fmla="*/ 255044 w 445584"/>
                    <a:gd name="connsiteY435" fmla="*/ 431498 h 504155"/>
                    <a:gd name="connsiteX436" fmla="*/ 255044 w 445584"/>
                    <a:gd name="connsiteY436" fmla="*/ 43002 h 504155"/>
                    <a:gd name="connsiteX437" fmla="*/ 255044 w 445584"/>
                    <a:gd name="connsiteY437" fmla="*/ 31139 h 504155"/>
                    <a:gd name="connsiteX438" fmla="*/ 259492 w 445584"/>
                    <a:gd name="connsiteY438" fmla="*/ 28915 h 504155"/>
                    <a:gd name="connsiteX439" fmla="*/ 259492 w 445584"/>
                    <a:gd name="connsiteY439" fmla="*/ 30398 h 504155"/>
                    <a:gd name="connsiteX440" fmla="*/ 259492 w 445584"/>
                    <a:gd name="connsiteY440" fmla="*/ 31881 h 504155"/>
                    <a:gd name="connsiteX441" fmla="*/ 259492 w 445584"/>
                    <a:gd name="connsiteY441" fmla="*/ 33363 h 504155"/>
                    <a:gd name="connsiteX442" fmla="*/ 259492 w 445584"/>
                    <a:gd name="connsiteY442" fmla="*/ 34846 h 504155"/>
                    <a:gd name="connsiteX443" fmla="*/ 259492 w 445584"/>
                    <a:gd name="connsiteY443" fmla="*/ 36329 h 504155"/>
                    <a:gd name="connsiteX444" fmla="*/ 259492 w 445584"/>
                    <a:gd name="connsiteY444" fmla="*/ 37812 h 504155"/>
                    <a:gd name="connsiteX445" fmla="*/ 259492 w 445584"/>
                    <a:gd name="connsiteY445" fmla="*/ 39295 h 504155"/>
                    <a:gd name="connsiteX446" fmla="*/ 259492 w 445584"/>
                    <a:gd name="connsiteY446" fmla="*/ 40777 h 504155"/>
                    <a:gd name="connsiteX447" fmla="*/ 255044 w 445584"/>
                    <a:gd name="connsiteY447" fmla="*/ 43002 h 504155"/>
                    <a:gd name="connsiteX448" fmla="*/ 255044 w 445584"/>
                    <a:gd name="connsiteY448" fmla="*/ 30398 h 504155"/>
                    <a:gd name="connsiteX449" fmla="*/ 255044 w 445584"/>
                    <a:gd name="connsiteY449" fmla="*/ 42260 h 504155"/>
                    <a:gd name="connsiteX450" fmla="*/ 225387 w 445584"/>
                    <a:gd name="connsiteY450" fmla="*/ 57830 h 504155"/>
                    <a:gd name="connsiteX451" fmla="*/ 225387 w 445584"/>
                    <a:gd name="connsiteY451" fmla="*/ 45967 h 504155"/>
                    <a:gd name="connsiteX452" fmla="*/ 255044 w 445584"/>
                    <a:gd name="connsiteY452" fmla="*/ 30398 h 504155"/>
                    <a:gd name="connsiteX453" fmla="*/ 255044 w 445584"/>
                    <a:gd name="connsiteY453" fmla="*/ 30398 h 504155"/>
                    <a:gd name="connsiteX454" fmla="*/ 255044 w 445584"/>
                    <a:gd name="connsiteY454" fmla="*/ 74882 h 504155"/>
                    <a:gd name="connsiteX455" fmla="*/ 255044 w 445584"/>
                    <a:gd name="connsiteY455" fmla="*/ 90452 h 504155"/>
                    <a:gd name="connsiteX456" fmla="*/ 225387 w 445584"/>
                    <a:gd name="connsiteY456" fmla="*/ 106021 h 504155"/>
                    <a:gd name="connsiteX457" fmla="*/ 225387 w 445584"/>
                    <a:gd name="connsiteY457" fmla="*/ 90452 h 504155"/>
                    <a:gd name="connsiteX458" fmla="*/ 255044 w 445584"/>
                    <a:gd name="connsiteY458" fmla="*/ 74882 h 504155"/>
                    <a:gd name="connsiteX459" fmla="*/ 255044 w 445584"/>
                    <a:gd name="connsiteY459" fmla="*/ 74882 h 504155"/>
                    <a:gd name="connsiteX460" fmla="*/ 255044 w 445584"/>
                    <a:gd name="connsiteY460" fmla="*/ 427791 h 504155"/>
                    <a:gd name="connsiteX461" fmla="*/ 255044 w 445584"/>
                    <a:gd name="connsiteY461" fmla="*/ 431498 h 504155"/>
                    <a:gd name="connsiteX462" fmla="*/ 254302 w 445584"/>
                    <a:gd name="connsiteY462" fmla="*/ 432240 h 504155"/>
                    <a:gd name="connsiteX463" fmla="*/ 253561 w 445584"/>
                    <a:gd name="connsiteY463" fmla="*/ 432981 h 504155"/>
                    <a:gd name="connsiteX464" fmla="*/ 252820 w 445584"/>
                    <a:gd name="connsiteY464" fmla="*/ 433722 h 504155"/>
                    <a:gd name="connsiteX465" fmla="*/ 223905 w 445584"/>
                    <a:gd name="connsiteY465" fmla="*/ 449292 h 504155"/>
                    <a:gd name="connsiteX466" fmla="*/ 223905 w 445584"/>
                    <a:gd name="connsiteY466" fmla="*/ 443361 h 504155"/>
                    <a:gd name="connsiteX467" fmla="*/ 255044 w 445584"/>
                    <a:gd name="connsiteY467" fmla="*/ 427791 h 504155"/>
                    <a:gd name="connsiteX468" fmla="*/ 255044 w 445584"/>
                    <a:gd name="connsiteY468" fmla="*/ 427791 h 504155"/>
                    <a:gd name="connsiteX469" fmla="*/ 255044 w 445584"/>
                    <a:gd name="connsiteY469" fmla="*/ 461896 h 504155"/>
                    <a:gd name="connsiteX470" fmla="*/ 255044 w 445584"/>
                    <a:gd name="connsiteY470" fmla="*/ 471534 h 504155"/>
                    <a:gd name="connsiteX471" fmla="*/ 225387 w 445584"/>
                    <a:gd name="connsiteY471" fmla="*/ 487103 h 504155"/>
                    <a:gd name="connsiteX472" fmla="*/ 225387 w 445584"/>
                    <a:gd name="connsiteY472" fmla="*/ 477465 h 504155"/>
                    <a:gd name="connsiteX473" fmla="*/ 255044 w 445584"/>
                    <a:gd name="connsiteY473" fmla="*/ 461896 h 504155"/>
                    <a:gd name="connsiteX474" fmla="*/ 255044 w 445584"/>
                    <a:gd name="connsiteY474" fmla="*/ 461896 h 504155"/>
                    <a:gd name="connsiteX475" fmla="*/ 255044 w 445584"/>
                    <a:gd name="connsiteY475" fmla="*/ 491552 h 504155"/>
                    <a:gd name="connsiteX476" fmla="*/ 255044 w 445584"/>
                    <a:gd name="connsiteY476" fmla="*/ 501932 h 504155"/>
                    <a:gd name="connsiteX477" fmla="*/ 253561 w 445584"/>
                    <a:gd name="connsiteY477" fmla="*/ 502673 h 504155"/>
                    <a:gd name="connsiteX478" fmla="*/ 253561 w 445584"/>
                    <a:gd name="connsiteY478" fmla="*/ 501190 h 504155"/>
                    <a:gd name="connsiteX479" fmla="*/ 253561 w 445584"/>
                    <a:gd name="connsiteY479" fmla="*/ 499707 h 504155"/>
                    <a:gd name="connsiteX480" fmla="*/ 253561 w 445584"/>
                    <a:gd name="connsiteY480" fmla="*/ 498225 h 504155"/>
                    <a:gd name="connsiteX481" fmla="*/ 253561 w 445584"/>
                    <a:gd name="connsiteY481" fmla="*/ 498225 h 504155"/>
                    <a:gd name="connsiteX482" fmla="*/ 253561 w 445584"/>
                    <a:gd name="connsiteY482" fmla="*/ 496742 h 504155"/>
                    <a:gd name="connsiteX483" fmla="*/ 253561 w 445584"/>
                    <a:gd name="connsiteY483" fmla="*/ 495259 h 504155"/>
                    <a:gd name="connsiteX484" fmla="*/ 253561 w 445584"/>
                    <a:gd name="connsiteY484" fmla="*/ 493776 h 504155"/>
                    <a:gd name="connsiteX485" fmla="*/ 253561 w 445584"/>
                    <a:gd name="connsiteY485" fmla="*/ 492293 h 504155"/>
                    <a:gd name="connsiteX486" fmla="*/ 255044 w 445584"/>
                    <a:gd name="connsiteY486" fmla="*/ 491552 h 504155"/>
                    <a:gd name="connsiteX487" fmla="*/ 255044 w 445584"/>
                    <a:gd name="connsiteY487" fmla="*/ 491552 h 504155"/>
                    <a:gd name="connsiteX488" fmla="*/ 224646 w 445584"/>
                    <a:gd name="connsiteY488" fmla="*/ 24467 h 504155"/>
                    <a:gd name="connsiteX489" fmla="*/ 224646 w 445584"/>
                    <a:gd name="connsiteY489" fmla="*/ 17794 h 504155"/>
                    <a:gd name="connsiteX490" fmla="*/ 224646 w 445584"/>
                    <a:gd name="connsiteY490" fmla="*/ 18535 h 504155"/>
                    <a:gd name="connsiteX491" fmla="*/ 225387 w 445584"/>
                    <a:gd name="connsiteY491" fmla="*/ 20018 h 504155"/>
                    <a:gd name="connsiteX492" fmla="*/ 226129 w 445584"/>
                    <a:gd name="connsiteY492" fmla="*/ 21501 h 504155"/>
                    <a:gd name="connsiteX493" fmla="*/ 226870 w 445584"/>
                    <a:gd name="connsiteY493" fmla="*/ 22984 h 504155"/>
                    <a:gd name="connsiteX494" fmla="*/ 224646 w 445584"/>
                    <a:gd name="connsiteY494" fmla="*/ 24467 h 504155"/>
                    <a:gd name="connsiteX495" fmla="*/ 224646 w 445584"/>
                    <a:gd name="connsiteY495" fmla="*/ 17794 h 504155"/>
                    <a:gd name="connsiteX496" fmla="*/ 224646 w 445584"/>
                    <a:gd name="connsiteY496" fmla="*/ 24467 h 504155"/>
                    <a:gd name="connsiteX497" fmla="*/ 219456 w 445584"/>
                    <a:gd name="connsiteY497" fmla="*/ 27432 h 504155"/>
                    <a:gd name="connsiteX498" fmla="*/ 219456 w 445584"/>
                    <a:gd name="connsiteY498" fmla="*/ 11121 h 504155"/>
                    <a:gd name="connsiteX499" fmla="*/ 221680 w 445584"/>
                    <a:gd name="connsiteY499" fmla="*/ 9638 h 504155"/>
                    <a:gd name="connsiteX500" fmla="*/ 222422 w 445584"/>
                    <a:gd name="connsiteY500" fmla="*/ 11121 h 504155"/>
                    <a:gd name="connsiteX501" fmla="*/ 223163 w 445584"/>
                    <a:gd name="connsiteY501" fmla="*/ 12604 h 504155"/>
                    <a:gd name="connsiteX502" fmla="*/ 223905 w 445584"/>
                    <a:gd name="connsiteY502" fmla="*/ 14087 h 504155"/>
                    <a:gd name="connsiteX503" fmla="*/ 224646 w 445584"/>
                    <a:gd name="connsiteY503" fmla="*/ 15570 h 504155"/>
                    <a:gd name="connsiteX504" fmla="*/ 224646 w 445584"/>
                    <a:gd name="connsiteY504" fmla="*/ 17794 h 504155"/>
                    <a:gd name="connsiteX505" fmla="*/ 224646 w 445584"/>
                    <a:gd name="connsiteY505" fmla="*/ 17794 h 504155"/>
                    <a:gd name="connsiteX506" fmla="*/ 224646 w 445584"/>
                    <a:gd name="connsiteY506" fmla="*/ 46709 h 504155"/>
                    <a:gd name="connsiteX507" fmla="*/ 224646 w 445584"/>
                    <a:gd name="connsiteY507" fmla="*/ 58571 h 504155"/>
                    <a:gd name="connsiteX508" fmla="*/ 219456 w 445584"/>
                    <a:gd name="connsiteY508" fmla="*/ 61537 h 504155"/>
                    <a:gd name="connsiteX509" fmla="*/ 219456 w 445584"/>
                    <a:gd name="connsiteY509" fmla="*/ 49674 h 504155"/>
                    <a:gd name="connsiteX510" fmla="*/ 224646 w 445584"/>
                    <a:gd name="connsiteY510" fmla="*/ 46709 h 504155"/>
                    <a:gd name="connsiteX511" fmla="*/ 224646 w 445584"/>
                    <a:gd name="connsiteY511" fmla="*/ 46709 h 504155"/>
                    <a:gd name="connsiteX512" fmla="*/ 224646 w 445584"/>
                    <a:gd name="connsiteY512" fmla="*/ 90452 h 504155"/>
                    <a:gd name="connsiteX513" fmla="*/ 224646 w 445584"/>
                    <a:gd name="connsiteY513" fmla="*/ 106021 h 504155"/>
                    <a:gd name="connsiteX514" fmla="*/ 223905 w 445584"/>
                    <a:gd name="connsiteY514" fmla="*/ 106021 h 504155"/>
                    <a:gd name="connsiteX515" fmla="*/ 223905 w 445584"/>
                    <a:gd name="connsiteY515" fmla="*/ 103797 h 504155"/>
                    <a:gd name="connsiteX516" fmla="*/ 223905 w 445584"/>
                    <a:gd name="connsiteY516" fmla="*/ 102314 h 504155"/>
                    <a:gd name="connsiteX517" fmla="*/ 223905 w 445584"/>
                    <a:gd name="connsiteY517" fmla="*/ 100090 h 504155"/>
                    <a:gd name="connsiteX518" fmla="*/ 223905 w 445584"/>
                    <a:gd name="connsiteY518" fmla="*/ 98607 h 504155"/>
                    <a:gd name="connsiteX519" fmla="*/ 223905 w 445584"/>
                    <a:gd name="connsiteY519" fmla="*/ 97124 h 504155"/>
                    <a:gd name="connsiteX520" fmla="*/ 223905 w 445584"/>
                    <a:gd name="connsiteY520" fmla="*/ 95641 h 504155"/>
                    <a:gd name="connsiteX521" fmla="*/ 223905 w 445584"/>
                    <a:gd name="connsiteY521" fmla="*/ 93417 h 504155"/>
                    <a:gd name="connsiteX522" fmla="*/ 223905 w 445584"/>
                    <a:gd name="connsiteY522" fmla="*/ 91193 h 504155"/>
                    <a:gd name="connsiteX523" fmla="*/ 224646 w 445584"/>
                    <a:gd name="connsiteY523" fmla="*/ 90452 h 504155"/>
                    <a:gd name="connsiteX524" fmla="*/ 224646 w 445584"/>
                    <a:gd name="connsiteY524" fmla="*/ 90452 h 504155"/>
                    <a:gd name="connsiteX525" fmla="*/ 224646 w 445584"/>
                    <a:gd name="connsiteY525" fmla="*/ 444102 h 504155"/>
                    <a:gd name="connsiteX526" fmla="*/ 224646 w 445584"/>
                    <a:gd name="connsiteY526" fmla="*/ 450033 h 504155"/>
                    <a:gd name="connsiteX527" fmla="*/ 219456 w 445584"/>
                    <a:gd name="connsiteY527" fmla="*/ 452999 h 504155"/>
                    <a:gd name="connsiteX528" fmla="*/ 219456 w 445584"/>
                    <a:gd name="connsiteY528" fmla="*/ 446326 h 504155"/>
                    <a:gd name="connsiteX529" fmla="*/ 224646 w 445584"/>
                    <a:gd name="connsiteY529" fmla="*/ 444102 h 504155"/>
                    <a:gd name="connsiteX530" fmla="*/ 224646 w 445584"/>
                    <a:gd name="connsiteY530" fmla="*/ 444102 h 504155"/>
                    <a:gd name="connsiteX531" fmla="*/ 224646 w 445584"/>
                    <a:gd name="connsiteY531" fmla="*/ 477465 h 504155"/>
                    <a:gd name="connsiteX532" fmla="*/ 224646 w 445584"/>
                    <a:gd name="connsiteY532" fmla="*/ 487103 h 504155"/>
                    <a:gd name="connsiteX533" fmla="*/ 219456 w 445584"/>
                    <a:gd name="connsiteY533" fmla="*/ 490069 h 504155"/>
                    <a:gd name="connsiteX534" fmla="*/ 219456 w 445584"/>
                    <a:gd name="connsiteY534" fmla="*/ 480431 h 504155"/>
                    <a:gd name="connsiteX535" fmla="*/ 224646 w 445584"/>
                    <a:gd name="connsiteY535" fmla="*/ 477465 h 504155"/>
                    <a:gd name="connsiteX536" fmla="*/ 224646 w 445584"/>
                    <a:gd name="connsiteY536" fmla="*/ 477465 h 504155"/>
                    <a:gd name="connsiteX537" fmla="*/ 219456 w 445584"/>
                    <a:gd name="connsiteY537" fmla="*/ 401100 h 504155"/>
                    <a:gd name="connsiteX538" fmla="*/ 219456 w 445584"/>
                    <a:gd name="connsiteY538" fmla="*/ 399618 h 504155"/>
                    <a:gd name="connsiteX539" fmla="*/ 221680 w 445584"/>
                    <a:gd name="connsiteY539" fmla="*/ 398135 h 504155"/>
                    <a:gd name="connsiteX540" fmla="*/ 220939 w 445584"/>
                    <a:gd name="connsiteY540" fmla="*/ 398876 h 504155"/>
                    <a:gd name="connsiteX541" fmla="*/ 220198 w 445584"/>
                    <a:gd name="connsiteY541" fmla="*/ 399618 h 504155"/>
                    <a:gd name="connsiteX542" fmla="*/ 219456 w 445584"/>
                    <a:gd name="connsiteY542" fmla="*/ 401100 h 504155"/>
                    <a:gd name="connsiteX543" fmla="*/ 219456 w 445584"/>
                    <a:gd name="connsiteY543" fmla="*/ 11121 h 504155"/>
                    <a:gd name="connsiteX544" fmla="*/ 219456 w 445584"/>
                    <a:gd name="connsiteY544" fmla="*/ 27432 h 504155"/>
                    <a:gd name="connsiteX545" fmla="*/ 201662 w 445584"/>
                    <a:gd name="connsiteY545" fmla="*/ 37070 h 504155"/>
                    <a:gd name="connsiteX546" fmla="*/ 201662 w 445584"/>
                    <a:gd name="connsiteY546" fmla="*/ 20759 h 504155"/>
                    <a:gd name="connsiteX547" fmla="*/ 219456 w 445584"/>
                    <a:gd name="connsiteY547" fmla="*/ 11121 h 504155"/>
                    <a:gd name="connsiteX548" fmla="*/ 219456 w 445584"/>
                    <a:gd name="connsiteY548" fmla="*/ 11121 h 504155"/>
                    <a:gd name="connsiteX549" fmla="*/ 219456 w 445584"/>
                    <a:gd name="connsiteY549" fmla="*/ 49674 h 504155"/>
                    <a:gd name="connsiteX550" fmla="*/ 219456 w 445584"/>
                    <a:gd name="connsiteY550" fmla="*/ 61537 h 504155"/>
                    <a:gd name="connsiteX551" fmla="*/ 201662 w 445584"/>
                    <a:gd name="connsiteY551" fmla="*/ 71175 h 504155"/>
                    <a:gd name="connsiteX552" fmla="*/ 201662 w 445584"/>
                    <a:gd name="connsiteY552" fmla="*/ 59312 h 504155"/>
                    <a:gd name="connsiteX553" fmla="*/ 219456 w 445584"/>
                    <a:gd name="connsiteY553" fmla="*/ 49674 h 504155"/>
                    <a:gd name="connsiteX554" fmla="*/ 219456 w 445584"/>
                    <a:gd name="connsiteY554" fmla="*/ 49674 h 504155"/>
                    <a:gd name="connsiteX555" fmla="*/ 219456 w 445584"/>
                    <a:gd name="connsiteY555" fmla="*/ 398876 h 504155"/>
                    <a:gd name="connsiteX556" fmla="*/ 219456 w 445584"/>
                    <a:gd name="connsiteY556" fmla="*/ 400359 h 504155"/>
                    <a:gd name="connsiteX557" fmla="*/ 219456 w 445584"/>
                    <a:gd name="connsiteY557" fmla="*/ 400359 h 504155"/>
                    <a:gd name="connsiteX558" fmla="*/ 218715 w 445584"/>
                    <a:gd name="connsiteY558" fmla="*/ 401100 h 504155"/>
                    <a:gd name="connsiteX559" fmla="*/ 217973 w 445584"/>
                    <a:gd name="connsiteY559" fmla="*/ 401842 h 504155"/>
                    <a:gd name="connsiteX560" fmla="*/ 217232 w 445584"/>
                    <a:gd name="connsiteY560" fmla="*/ 402583 h 504155"/>
                    <a:gd name="connsiteX561" fmla="*/ 216490 w 445584"/>
                    <a:gd name="connsiteY561" fmla="*/ 403325 h 504155"/>
                    <a:gd name="connsiteX562" fmla="*/ 215749 w 445584"/>
                    <a:gd name="connsiteY562" fmla="*/ 404066 h 504155"/>
                    <a:gd name="connsiteX563" fmla="*/ 202404 w 445584"/>
                    <a:gd name="connsiteY563" fmla="*/ 411480 h 504155"/>
                    <a:gd name="connsiteX564" fmla="*/ 202404 w 445584"/>
                    <a:gd name="connsiteY564" fmla="*/ 407032 h 504155"/>
                    <a:gd name="connsiteX565" fmla="*/ 219456 w 445584"/>
                    <a:gd name="connsiteY565" fmla="*/ 398876 h 504155"/>
                    <a:gd name="connsiteX566" fmla="*/ 219456 w 445584"/>
                    <a:gd name="connsiteY566" fmla="*/ 398876 h 504155"/>
                    <a:gd name="connsiteX567" fmla="*/ 219456 w 445584"/>
                    <a:gd name="connsiteY567" fmla="*/ 446326 h 504155"/>
                    <a:gd name="connsiteX568" fmla="*/ 219456 w 445584"/>
                    <a:gd name="connsiteY568" fmla="*/ 452257 h 504155"/>
                    <a:gd name="connsiteX569" fmla="*/ 201662 w 445584"/>
                    <a:gd name="connsiteY569" fmla="*/ 461896 h 504155"/>
                    <a:gd name="connsiteX570" fmla="*/ 201662 w 445584"/>
                    <a:gd name="connsiteY570" fmla="*/ 455964 h 504155"/>
                    <a:gd name="connsiteX571" fmla="*/ 219456 w 445584"/>
                    <a:gd name="connsiteY571" fmla="*/ 446326 h 504155"/>
                    <a:gd name="connsiteX572" fmla="*/ 219456 w 445584"/>
                    <a:gd name="connsiteY572" fmla="*/ 446326 h 504155"/>
                    <a:gd name="connsiteX573" fmla="*/ 219456 w 445584"/>
                    <a:gd name="connsiteY573" fmla="*/ 480431 h 504155"/>
                    <a:gd name="connsiteX574" fmla="*/ 219456 w 445584"/>
                    <a:gd name="connsiteY574" fmla="*/ 490069 h 504155"/>
                    <a:gd name="connsiteX575" fmla="*/ 217232 w 445584"/>
                    <a:gd name="connsiteY575" fmla="*/ 491552 h 504155"/>
                    <a:gd name="connsiteX576" fmla="*/ 217232 w 445584"/>
                    <a:gd name="connsiteY576" fmla="*/ 490069 h 504155"/>
                    <a:gd name="connsiteX577" fmla="*/ 217232 w 445584"/>
                    <a:gd name="connsiteY577" fmla="*/ 488586 h 504155"/>
                    <a:gd name="connsiteX578" fmla="*/ 217232 w 445584"/>
                    <a:gd name="connsiteY578" fmla="*/ 487103 h 504155"/>
                    <a:gd name="connsiteX579" fmla="*/ 217232 w 445584"/>
                    <a:gd name="connsiteY579" fmla="*/ 485621 h 504155"/>
                    <a:gd name="connsiteX580" fmla="*/ 217232 w 445584"/>
                    <a:gd name="connsiteY580" fmla="*/ 484138 h 504155"/>
                    <a:gd name="connsiteX581" fmla="*/ 217232 w 445584"/>
                    <a:gd name="connsiteY581" fmla="*/ 482655 h 504155"/>
                    <a:gd name="connsiteX582" fmla="*/ 217232 w 445584"/>
                    <a:gd name="connsiteY582" fmla="*/ 481172 h 504155"/>
                    <a:gd name="connsiteX583" fmla="*/ 219456 w 445584"/>
                    <a:gd name="connsiteY583" fmla="*/ 480431 h 504155"/>
                    <a:gd name="connsiteX584" fmla="*/ 219456 w 445584"/>
                    <a:gd name="connsiteY584" fmla="*/ 480431 h 504155"/>
                    <a:gd name="connsiteX585" fmla="*/ 201662 w 445584"/>
                    <a:gd name="connsiteY585" fmla="*/ 20018 h 504155"/>
                    <a:gd name="connsiteX586" fmla="*/ 201662 w 445584"/>
                    <a:gd name="connsiteY586" fmla="*/ 36329 h 504155"/>
                    <a:gd name="connsiteX587" fmla="*/ 189800 w 445584"/>
                    <a:gd name="connsiteY587" fmla="*/ 42260 h 504155"/>
                    <a:gd name="connsiteX588" fmla="*/ 189800 w 445584"/>
                    <a:gd name="connsiteY588" fmla="*/ 25949 h 504155"/>
                    <a:gd name="connsiteX589" fmla="*/ 201662 w 445584"/>
                    <a:gd name="connsiteY589" fmla="*/ 20018 h 504155"/>
                    <a:gd name="connsiteX590" fmla="*/ 201662 w 445584"/>
                    <a:gd name="connsiteY590" fmla="*/ 20018 h 504155"/>
                    <a:gd name="connsiteX591" fmla="*/ 201662 w 445584"/>
                    <a:gd name="connsiteY591" fmla="*/ 58571 h 504155"/>
                    <a:gd name="connsiteX592" fmla="*/ 201662 w 445584"/>
                    <a:gd name="connsiteY592" fmla="*/ 70434 h 504155"/>
                    <a:gd name="connsiteX593" fmla="*/ 189800 w 445584"/>
                    <a:gd name="connsiteY593" fmla="*/ 76365 h 504155"/>
                    <a:gd name="connsiteX594" fmla="*/ 189800 w 445584"/>
                    <a:gd name="connsiteY594" fmla="*/ 64502 h 504155"/>
                    <a:gd name="connsiteX595" fmla="*/ 201662 w 445584"/>
                    <a:gd name="connsiteY595" fmla="*/ 58571 h 504155"/>
                    <a:gd name="connsiteX596" fmla="*/ 201662 w 445584"/>
                    <a:gd name="connsiteY596" fmla="*/ 58571 h 504155"/>
                    <a:gd name="connsiteX597" fmla="*/ 201662 w 445584"/>
                    <a:gd name="connsiteY597" fmla="*/ 408514 h 504155"/>
                    <a:gd name="connsiteX598" fmla="*/ 201662 w 445584"/>
                    <a:gd name="connsiteY598" fmla="*/ 412963 h 504155"/>
                    <a:gd name="connsiteX599" fmla="*/ 189800 w 445584"/>
                    <a:gd name="connsiteY599" fmla="*/ 418894 h 504155"/>
                    <a:gd name="connsiteX600" fmla="*/ 189800 w 445584"/>
                    <a:gd name="connsiteY600" fmla="*/ 414446 h 504155"/>
                    <a:gd name="connsiteX601" fmla="*/ 201662 w 445584"/>
                    <a:gd name="connsiteY601" fmla="*/ 408514 h 504155"/>
                    <a:gd name="connsiteX602" fmla="*/ 201662 w 445584"/>
                    <a:gd name="connsiteY602" fmla="*/ 408514 h 504155"/>
                    <a:gd name="connsiteX603" fmla="*/ 201662 w 445584"/>
                    <a:gd name="connsiteY603" fmla="*/ 455964 h 504155"/>
                    <a:gd name="connsiteX604" fmla="*/ 201662 w 445584"/>
                    <a:gd name="connsiteY604" fmla="*/ 461896 h 504155"/>
                    <a:gd name="connsiteX605" fmla="*/ 189800 w 445584"/>
                    <a:gd name="connsiteY605" fmla="*/ 467827 h 504155"/>
                    <a:gd name="connsiteX606" fmla="*/ 189800 w 445584"/>
                    <a:gd name="connsiteY606" fmla="*/ 461896 h 504155"/>
                    <a:gd name="connsiteX607" fmla="*/ 201662 w 445584"/>
                    <a:gd name="connsiteY607" fmla="*/ 455964 h 504155"/>
                    <a:gd name="connsiteX608" fmla="*/ 201662 w 445584"/>
                    <a:gd name="connsiteY608" fmla="*/ 455964 h 504155"/>
                    <a:gd name="connsiteX609" fmla="*/ 189800 w 445584"/>
                    <a:gd name="connsiteY609" fmla="*/ 13345 h 504155"/>
                    <a:gd name="connsiteX610" fmla="*/ 189800 w 445584"/>
                    <a:gd name="connsiteY610" fmla="*/ 5190 h 504155"/>
                    <a:gd name="connsiteX611" fmla="*/ 189800 w 445584"/>
                    <a:gd name="connsiteY611" fmla="*/ 5931 h 504155"/>
                    <a:gd name="connsiteX612" fmla="*/ 190541 w 445584"/>
                    <a:gd name="connsiteY612" fmla="*/ 7414 h 504155"/>
                    <a:gd name="connsiteX613" fmla="*/ 191283 w 445584"/>
                    <a:gd name="connsiteY613" fmla="*/ 8897 h 504155"/>
                    <a:gd name="connsiteX614" fmla="*/ 192024 w 445584"/>
                    <a:gd name="connsiteY614" fmla="*/ 10380 h 504155"/>
                    <a:gd name="connsiteX615" fmla="*/ 192765 w 445584"/>
                    <a:gd name="connsiteY615" fmla="*/ 11863 h 504155"/>
                    <a:gd name="connsiteX616" fmla="*/ 189800 w 445584"/>
                    <a:gd name="connsiteY616" fmla="*/ 13345 h 504155"/>
                    <a:gd name="connsiteX617" fmla="*/ 189800 w 445584"/>
                    <a:gd name="connsiteY617" fmla="*/ 5931 h 504155"/>
                    <a:gd name="connsiteX618" fmla="*/ 189800 w 445584"/>
                    <a:gd name="connsiteY618" fmla="*/ 14087 h 504155"/>
                    <a:gd name="connsiteX619" fmla="*/ 164592 w 445584"/>
                    <a:gd name="connsiteY619" fmla="*/ 27432 h 504155"/>
                    <a:gd name="connsiteX620" fmla="*/ 164592 w 445584"/>
                    <a:gd name="connsiteY620" fmla="*/ 13345 h 504155"/>
                    <a:gd name="connsiteX621" fmla="*/ 186834 w 445584"/>
                    <a:gd name="connsiteY621" fmla="*/ 1483 h 504155"/>
                    <a:gd name="connsiteX622" fmla="*/ 187576 w 445584"/>
                    <a:gd name="connsiteY622" fmla="*/ 2966 h 504155"/>
                    <a:gd name="connsiteX623" fmla="*/ 188317 w 445584"/>
                    <a:gd name="connsiteY623" fmla="*/ 4448 h 504155"/>
                    <a:gd name="connsiteX624" fmla="*/ 189058 w 445584"/>
                    <a:gd name="connsiteY624" fmla="*/ 5931 h 504155"/>
                    <a:gd name="connsiteX625" fmla="*/ 189800 w 445584"/>
                    <a:gd name="connsiteY625" fmla="*/ 5931 h 504155"/>
                    <a:gd name="connsiteX626" fmla="*/ 189800 w 445584"/>
                    <a:gd name="connsiteY626" fmla="*/ 5931 h 504155"/>
                    <a:gd name="connsiteX627" fmla="*/ 189800 w 445584"/>
                    <a:gd name="connsiteY627" fmla="*/ 26691 h 504155"/>
                    <a:gd name="connsiteX628" fmla="*/ 164592 w 445584"/>
                    <a:gd name="connsiteY628" fmla="*/ 40036 h 504155"/>
                    <a:gd name="connsiteX629" fmla="*/ 164592 w 445584"/>
                    <a:gd name="connsiteY629" fmla="*/ 56347 h 504155"/>
                    <a:gd name="connsiteX630" fmla="*/ 189800 w 445584"/>
                    <a:gd name="connsiteY630" fmla="*/ 43002 h 504155"/>
                    <a:gd name="connsiteX631" fmla="*/ 189800 w 445584"/>
                    <a:gd name="connsiteY631" fmla="*/ 26691 h 504155"/>
                    <a:gd name="connsiteX632" fmla="*/ 189800 w 445584"/>
                    <a:gd name="connsiteY632" fmla="*/ 26691 h 504155"/>
                    <a:gd name="connsiteX633" fmla="*/ 189800 w 445584"/>
                    <a:gd name="connsiteY633" fmla="*/ 65244 h 504155"/>
                    <a:gd name="connsiteX634" fmla="*/ 189800 w 445584"/>
                    <a:gd name="connsiteY634" fmla="*/ 77106 h 504155"/>
                    <a:gd name="connsiteX635" fmla="*/ 189058 w 445584"/>
                    <a:gd name="connsiteY635" fmla="*/ 77106 h 504155"/>
                    <a:gd name="connsiteX636" fmla="*/ 189058 w 445584"/>
                    <a:gd name="connsiteY636" fmla="*/ 75623 h 504155"/>
                    <a:gd name="connsiteX637" fmla="*/ 189058 w 445584"/>
                    <a:gd name="connsiteY637" fmla="*/ 74141 h 504155"/>
                    <a:gd name="connsiteX638" fmla="*/ 189058 w 445584"/>
                    <a:gd name="connsiteY638" fmla="*/ 72658 h 504155"/>
                    <a:gd name="connsiteX639" fmla="*/ 189058 w 445584"/>
                    <a:gd name="connsiteY639" fmla="*/ 71175 h 504155"/>
                    <a:gd name="connsiteX640" fmla="*/ 189058 w 445584"/>
                    <a:gd name="connsiteY640" fmla="*/ 69692 h 504155"/>
                    <a:gd name="connsiteX641" fmla="*/ 189058 w 445584"/>
                    <a:gd name="connsiteY641" fmla="*/ 68209 h 504155"/>
                    <a:gd name="connsiteX642" fmla="*/ 189058 w 445584"/>
                    <a:gd name="connsiteY642" fmla="*/ 66726 h 504155"/>
                    <a:gd name="connsiteX643" fmla="*/ 189058 w 445584"/>
                    <a:gd name="connsiteY643" fmla="*/ 65244 h 504155"/>
                    <a:gd name="connsiteX644" fmla="*/ 189800 w 445584"/>
                    <a:gd name="connsiteY644" fmla="*/ 65244 h 504155"/>
                    <a:gd name="connsiteX645" fmla="*/ 189800 w 445584"/>
                    <a:gd name="connsiteY645" fmla="*/ 65244 h 504155"/>
                    <a:gd name="connsiteX646" fmla="*/ 189800 w 445584"/>
                    <a:gd name="connsiteY646" fmla="*/ 414446 h 504155"/>
                    <a:gd name="connsiteX647" fmla="*/ 189800 w 445584"/>
                    <a:gd name="connsiteY647" fmla="*/ 418894 h 504155"/>
                    <a:gd name="connsiteX648" fmla="*/ 164592 w 445584"/>
                    <a:gd name="connsiteY648" fmla="*/ 432240 h 504155"/>
                    <a:gd name="connsiteX649" fmla="*/ 164592 w 445584"/>
                    <a:gd name="connsiteY649" fmla="*/ 427791 h 504155"/>
                    <a:gd name="connsiteX650" fmla="*/ 189800 w 445584"/>
                    <a:gd name="connsiteY650" fmla="*/ 414446 h 504155"/>
                    <a:gd name="connsiteX651" fmla="*/ 189800 w 445584"/>
                    <a:gd name="connsiteY651" fmla="*/ 414446 h 504155"/>
                    <a:gd name="connsiteX652" fmla="*/ 189800 w 445584"/>
                    <a:gd name="connsiteY652" fmla="*/ 461896 h 504155"/>
                    <a:gd name="connsiteX653" fmla="*/ 189800 w 445584"/>
                    <a:gd name="connsiteY653" fmla="*/ 467827 h 504155"/>
                    <a:gd name="connsiteX654" fmla="*/ 180903 w 445584"/>
                    <a:gd name="connsiteY654" fmla="*/ 472275 h 504155"/>
                    <a:gd name="connsiteX655" fmla="*/ 181644 w 445584"/>
                    <a:gd name="connsiteY655" fmla="*/ 471534 h 504155"/>
                    <a:gd name="connsiteX656" fmla="*/ 182386 w 445584"/>
                    <a:gd name="connsiteY656" fmla="*/ 470792 h 504155"/>
                    <a:gd name="connsiteX657" fmla="*/ 183127 w 445584"/>
                    <a:gd name="connsiteY657" fmla="*/ 470051 h 504155"/>
                    <a:gd name="connsiteX658" fmla="*/ 183869 w 445584"/>
                    <a:gd name="connsiteY658" fmla="*/ 469310 h 504155"/>
                    <a:gd name="connsiteX659" fmla="*/ 183869 w 445584"/>
                    <a:gd name="connsiteY659" fmla="*/ 468568 h 504155"/>
                    <a:gd name="connsiteX660" fmla="*/ 184610 w 445584"/>
                    <a:gd name="connsiteY660" fmla="*/ 467827 h 504155"/>
                    <a:gd name="connsiteX661" fmla="*/ 184610 w 445584"/>
                    <a:gd name="connsiteY661" fmla="*/ 467085 h 504155"/>
                    <a:gd name="connsiteX662" fmla="*/ 184610 w 445584"/>
                    <a:gd name="connsiteY662" fmla="*/ 466344 h 504155"/>
                    <a:gd name="connsiteX663" fmla="*/ 189800 w 445584"/>
                    <a:gd name="connsiteY663" fmla="*/ 461896 h 504155"/>
                    <a:gd name="connsiteX664" fmla="*/ 189800 w 445584"/>
                    <a:gd name="connsiteY664" fmla="*/ 461896 h 504155"/>
                    <a:gd name="connsiteX665" fmla="*/ 164592 w 445584"/>
                    <a:gd name="connsiteY665" fmla="*/ 381083 h 504155"/>
                    <a:gd name="connsiteX666" fmla="*/ 164592 w 445584"/>
                    <a:gd name="connsiteY666" fmla="*/ 381083 h 504155"/>
                    <a:gd name="connsiteX667" fmla="*/ 186834 w 445584"/>
                    <a:gd name="connsiteY667" fmla="*/ 369220 h 504155"/>
                    <a:gd name="connsiteX668" fmla="*/ 186093 w 445584"/>
                    <a:gd name="connsiteY668" fmla="*/ 369961 h 504155"/>
                    <a:gd name="connsiteX669" fmla="*/ 185351 w 445584"/>
                    <a:gd name="connsiteY669" fmla="*/ 370703 h 504155"/>
                    <a:gd name="connsiteX670" fmla="*/ 184610 w 445584"/>
                    <a:gd name="connsiteY670" fmla="*/ 371444 h 504155"/>
                    <a:gd name="connsiteX671" fmla="*/ 183869 w 445584"/>
                    <a:gd name="connsiteY671" fmla="*/ 372186 h 504155"/>
                    <a:gd name="connsiteX672" fmla="*/ 183127 w 445584"/>
                    <a:gd name="connsiteY672" fmla="*/ 372927 h 504155"/>
                    <a:gd name="connsiteX673" fmla="*/ 182386 w 445584"/>
                    <a:gd name="connsiteY673" fmla="*/ 373669 h 504155"/>
                    <a:gd name="connsiteX674" fmla="*/ 181644 w 445584"/>
                    <a:gd name="connsiteY674" fmla="*/ 374410 h 504155"/>
                    <a:gd name="connsiteX675" fmla="*/ 180903 w 445584"/>
                    <a:gd name="connsiteY675" fmla="*/ 372186 h 504155"/>
                    <a:gd name="connsiteX676" fmla="*/ 164592 w 445584"/>
                    <a:gd name="connsiteY676" fmla="*/ 381083 h 504155"/>
                    <a:gd name="connsiteX677" fmla="*/ 67468 w 445584"/>
                    <a:gd name="connsiteY677" fmla="*/ 163109 h 504155"/>
                    <a:gd name="connsiteX678" fmla="*/ 74882 w 445584"/>
                    <a:gd name="connsiteY678" fmla="*/ 158661 h 504155"/>
                    <a:gd name="connsiteX679" fmla="*/ 79330 w 445584"/>
                    <a:gd name="connsiteY679" fmla="*/ 162368 h 504155"/>
                    <a:gd name="connsiteX680" fmla="*/ 79330 w 445584"/>
                    <a:gd name="connsiteY680" fmla="*/ 162368 h 504155"/>
                    <a:gd name="connsiteX681" fmla="*/ 79330 w 445584"/>
                    <a:gd name="connsiteY681" fmla="*/ 162368 h 504155"/>
                    <a:gd name="connsiteX682" fmla="*/ 79330 w 445584"/>
                    <a:gd name="connsiteY682" fmla="*/ 162368 h 504155"/>
                    <a:gd name="connsiteX683" fmla="*/ 79330 w 445584"/>
                    <a:gd name="connsiteY683" fmla="*/ 162368 h 504155"/>
                    <a:gd name="connsiteX684" fmla="*/ 79330 w 445584"/>
                    <a:gd name="connsiteY684" fmla="*/ 162368 h 504155"/>
                    <a:gd name="connsiteX685" fmla="*/ 79330 w 445584"/>
                    <a:gd name="connsiteY685" fmla="*/ 162368 h 504155"/>
                    <a:gd name="connsiteX686" fmla="*/ 79330 w 445584"/>
                    <a:gd name="connsiteY686" fmla="*/ 162368 h 504155"/>
                    <a:gd name="connsiteX687" fmla="*/ 79330 w 445584"/>
                    <a:gd name="connsiteY687" fmla="*/ 162368 h 504155"/>
                    <a:gd name="connsiteX688" fmla="*/ 79330 w 445584"/>
                    <a:gd name="connsiteY688" fmla="*/ 162368 h 504155"/>
                    <a:gd name="connsiteX689" fmla="*/ 79330 w 445584"/>
                    <a:gd name="connsiteY689" fmla="*/ 162368 h 504155"/>
                    <a:gd name="connsiteX690" fmla="*/ 79330 w 445584"/>
                    <a:gd name="connsiteY690" fmla="*/ 162368 h 504155"/>
                    <a:gd name="connsiteX691" fmla="*/ 79330 w 445584"/>
                    <a:gd name="connsiteY691" fmla="*/ 162368 h 504155"/>
                    <a:gd name="connsiteX692" fmla="*/ 79330 w 445584"/>
                    <a:gd name="connsiteY692" fmla="*/ 162368 h 504155"/>
                    <a:gd name="connsiteX693" fmla="*/ 79330 w 445584"/>
                    <a:gd name="connsiteY693" fmla="*/ 162368 h 504155"/>
                    <a:gd name="connsiteX694" fmla="*/ 79330 w 445584"/>
                    <a:gd name="connsiteY694" fmla="*/ 162368 h 504155"/>
                    <a:gd name="connsiteX695" fmla="*/ 79330 w 445584"/>
                    <a:gd name="connsiteY695" fmla="*/ 162368 h 504155"/>
                    <a:gd name="connsiteX696" fmla="*/ 79330 w 445584"/>
                    <a:gd name="connsiteY696" fmla="*/ 162368 h 504155"/>
                    <a:gd name="connsiteX697" fmla="*/ 79330 w 445584"/>
                    <a:gd name="connsiteY697" fmla="*/ 162368 h 504155"/>
                    <a:gd name="connsiteX698" fmla="*/ 79330 w 445584"/>
                    <a:gd name="connsiteY698" fmla="*/ 162368 h 504155"/>
                    <a:gd name="connsiteX699" fmla="*/ 79330 w 445584"/>
                    <a:gd name="connsiteY699" fmla="*/ 162368 h 504155"/>
                    <a:gd name="connsiteX700" fmla="*/ 79330 w 445584"/>
                    <a:gd name="connsiteY700" fmla="*/ 162368 h 504155"/>
                    <a:gd name="connsiteX701" fmla="*/ 79330 w 445584"/>
                    <a:gd name="connsiteY701" fmla="*/ 162368 h 504155"/>
                    <a:gd name="connsiteX702" fmla="*/ 80813 w 445584"/>
                    <a:gd name="connsiteY702" fmla="*/ 162368 h 504155"/>
                    <a:gd name="connsiteX703" fmla="*/ 82296 w 445584"/>
                    <a:gd name="connsiteY703" fmla="*/ 162368 h 504155"/>
                    <a:gd name="connsiteX704" fmla="*/ 83779 w 445584"/>
                    <a:gd name="connsiteY704" fmla="*/ 162368 h 504155"/>
                    <a:gd name="connsiteX705" fmla="*/ 85262 w 445584"/>
                    <a:gd name="connsiteY705" fmla="*/ 162368 h 504155"/>
                    <a:gd name="connsiteX706" fmla="*/ 86745 w 445584"/>
                    <a:gd name="connsiteY706" fmla="*/ 162368 h 504155"/>
                    <a:gd name="connsiteX707" fmla="*/ 88227 w 445584"/>
                    <a:gd name="connsiteY707" fmla="*/ 162368 h 504155"/>
                    <a:gd name="connsiteX708" fmla="*/ 89710 w 445584"/>
                    <a:gd name="connsiteY708" fmla="*/ 162368 h 504155"/>
                    <a:gd name="connsiteX709" fmla="*/ 51898 w 445584"/>
                    <a:gd name="connsiteY709" fmla="*/ 182386 h 504155"/>
                    <a:gd name="connsiteX710" fmla="*/ 51898 w 445584"/>
                    <a:gd name="connsiteY710" fmla="*/ 176455 h 504155"/>
                    <a:gd name="connsiteX711" fmla="*/ 77848 w 445584"/>
                    <a:gd name="connsiteY711" fmla="*/ 163109 h 504155"/>
                    <a:gd name="connsiteX712" fmla="*/ 77848 w 445584"/>
                    <a:gd name="connsiteY712" fmla="*/ 163109 h 504155"/>
                    <a:gd name="connsiteX713" fmla="*/ 77848 w 445584"/>
                    <a:gd name="connsiteY713" fmla="*/ 163109 h 504155"/>
                    <a:gd name="connsiteX714" fmla="*/ 77848 w 445584"/>
                    <a:gd name="connsiteY714" fmla="*/ 163109 h 504155"/>
                    <a:gd name="connsiteX715" fmla="*/ 77848 w 445584"/>
                    <a:gd name="connsiteY715" fmla="*/ 163109 h 504155"/>
                    <a:gd name="connsiteX716" fmla="*/ 77848 w 445584"/>
                    <a:gd name="connsiteY716" fmla="*/ 163109 h 504155"/>
                    <a:gd name="connsiteX717" fmla="*/ 77848 w 445584"/>
                    <a:gd name="connsiteY717" fmla="*/ 163109 h 504155"/>
                    <a:gd name="connsiteX718" fmla="*/ 77848 w 445584"/>
                    <a:gd name="connsiteY718" fmla="*/ 163109 h 504155"/>
                    <a:gd name="connsiteX719" fmla="*/ 77848 w 445584"/>
                    <a:gd name="connsiteY719" fmla="*/ 163109 h 504155"/>
                    <a:gd name="connsiteX720" fmla="*/ 77848 w 445584"/>
                    <a:gd name="connsiteY720" fmla="*/ 163109 h 504155"/>
                    <a:gd name="connsiteX721" fmla="*/ 77848 w 445584"/>
                    <a:gd name="connsiteY721" fmla="*/ 163109 h 504155"/>
                    <a:gd name="connsiteX722" fmla="*/ 77848 w 445584"/>
                    <a:gd name="connsiteY722" fmla="*/ 163109 h 504155"/>
                    <a:gd name="connsiteX723" fmla="*/ 77848 w 445584"/>
                    <a:gd name="connsiteY723" fmla="*/ 163109 h 504155"/>
                    <a:gd name="connsiteX724" fmla="*/ 77848 w 445584"/>
                    <a:gd name="connsiteY724" fmla="*/ 163109 h 504155"/>
                    <a:gd name="connsiteX725" fmla="*/ 77848 w 445584"/>
                    <a:gd name="connsiteY725" fmla="*/ 163109 h 504155"/>
                    <a:gd name="connsiteX726" fmla="*/ 77848 w 445584"/>
                    <a:gd name="connsiteY726" fmla="*/ 163109 h 504155"/>
                    <a:gd name="connsiteX727" fmla="*/ 77848 w 445584"/>
                    <a:gd name="connsiteY727" fmla="*/ 163109 h 504155"/>
                    <a:gd name="connsiteX728" fmla="*/ 77848 w 445584"/>
                    <a:gd name="connsiteY728" fmla="*/ 163109 h 504155"/>
                    <a:gd name="connsiteX729" fmla="*/ 77848 w 445584"/>
                    <a:gd name="connsiteY729" fmla="*/ 163109 h 504155"/>
                    <a:gd name="connsiteX730" fmla="*/ 77848 w 445584"/>
                    <a:gd name="connsiteY730" fmla="*/ 163109 h 504155"/>
                    <a:gd name="connsiteX731" fmla="*/ 77848 w 445584"/>
                    <a:gd name="connsiteY731" fmla="*/ 163109 h 504155"/>
                    <a:gd name="connsiteX732" fmla="*/ 77848 w 445584"/>
                    <a:gd name="connsiteY732" fmla="*/ 163109 h 504155"/>
                    <a:gd name="connsiteX733" fmla="*/ 77848 w 445584"/>
                    <a:gd name="connsiteY733" fmla="*/ 163109 h 504155"/>
                    <a:gd name="connsiteX734" fmla="*/ 77848 w 445584"/>
                    <a:gd name="connsiteY734" fmla="*/ 163109 h 504155"/>
                    <a:gd name="connsiteX735" fmla="*/ 77848 w 445584"/>
                    <a:gd name="connsiteY735" fmla="*/ 163109 h 504155"/>
                    <a:gd name="connsiteX736" fmla="*/ 77848 w 445584"/>
                    <a:gd name="connsiteY736" fmla="*/ 163109 h 504155"/>
                    <a:gd name="connsiteX737" fmla="*/ 77848 w 445584"/>
                    <a:gd name="connsiteY737" fmla="*/ 163109 h 504155"/>
                    <a:gd name="connsiteX738" fmla="*/ 77848 w 445584"/>
                    <a:gd name="connsiteY738" fmla="*/ 163109 h 504155"/>
                    <a:gd name="connsiteX739" fmla="*/ 77848 w 445584"/>
                    <a:gd name="connsiteY739" fmla="*/ 163109 h 504155"/>
                    <a:gd name="connsiteX740" fmla="*/ 77848 w 445584"/>
                    <a:gd name="connsiteY740" fmla="*/ 163109 h 504155"/>
                    <a:gd name="connsiteX741" fmla="*/ 67468 w 445584"/>
                    <a:gd name="connsiteY741" fmla="*/ 163109 h 504155"/>
                    <a:gd name="connsiteX742" fmla="*/ 67468 w 445584"/>
                    <a:gd name="connsiteY742" fmla="*/ 163109 h 504155"/>
                    <a:gd name="connsiteX743" fmla="*/ 67468 w 445584"/>
                    <a:gd name="connsiteY743" fmla="*/ 163109 h 504155"/>
                    <a:gd name="connsiteX744" fmla="*/ 67468 w 445584"/>
                    <a:gd name="connsiteY744" fmla="*/ 163109 h 504155"/>
                    <a:gd name="connsiteX745" fmla="*/ 67468 w 445584"/>
                    <a:gd name="connsiteY745" fmla="*/ 163109 h 504155"/>
                    <a:gd name="connsiteX746" fmla="*/ 164592 w 445584"/>
                    <a:gd name="connsiteY746" fmla="*/ 12604 h 504155"/>
                    <a:gd name="connsiteX747" fmla="*/ 164592 w 445584"/>
                    <a:gd name="connsiteY747" fmla="*/ 26691 h 504155"/>
                    <a:gd name="connsiteX748" fmla="*/ 120849 w 445584"/>
                    <a:gd name="connsiteY748" fmla="*/ 50416 h 504155"/>
                    <a:gd name="connsiteX749" fmla="*/ 120108 w 445584"/>
                    <a:gd name="connsiteY749" fmla="*/ 48933 h 504155"/>
                    <a:gd name="connsiteX750" fmla="*/ 119367 w 445584"/>
                    <a:gd name="connsiteY750" fmla="*/ 47450 h 504155"/>
                    <a:gd name="connsiteX751" fmla="*/ 118625 w 445584"/>
                    <a:gd name="connsiteY751" fmla="*/ 45967 h 504155"/>
                    <a:gd name="connsiteX752" fmla="*/ 117884 w 445584"/>
                    <a:gd name="connsiteY752" fmla="*/ 44484 h 504155"/>
                    <a:gd name="connsiteX753" fmla="*/ 117142 w 445584"/>
                    <a:gd name="connsiteY753" fmla="*/ 43002 h 504155"/>
                    <a:gd name="connsiteX754" fmla="*/ 116401 w 445584"/>
                    <a:gd name="connsiteY754" fmla="*/ 41519 h 504155"/>
                    <a:gd name="connsiteX755" fmla="*/ 115660 w 445584"/>
                    <a:gd name="connsiteY755" fmla="*/ 40036 h 504155"/>
                    <a:gd name="connsiteX756" fmla="*/ 91193 w 445584"/>
                    <a:gd name="connsiteY756" fmla="*/ 53381 h 504155"/>
                    <a:gd name="connsiteX757" fmla="*/ 91934 w 445584"/>
                    <a:gd name="connsiteY757" fmla="*/ 54123 h 504155"/>
                    <a:gd name="connsiteX758" fmla="*/ 92676 w 445584"/>
                    <a:gd name="connsiteY758" fmla="*/ 54864 h 504155"/>
                    <a:gd name="connsiteX759" fmla="*/ 93417 w 445584"/>
                    <a:gd name="connsiteY759" fmla="*/ 55605 h 504155"/>
                    <a:gd name="connsiteX760" fmla="*/ 48191 w 445584"/>
                    <a:gd name="connsiteY760" fmla="*/ 80072 h 504155"/>
                    <a:gd name="connsiteX761" fmla="*/ 48191 w 445584"/>
                    <a:gd name="connsiteY761" fmla="*/ 53381 h 504155"/>
                    <a:gd name="connsiteX762" fmla="*/ 58571 w 445584"/>
                    <a:gd name="connsiteY762" fmla="*/ 48191 h 504155"/>
                    <a:gd name="connsiteX763" fmla="*/ 57830 w 445584"/>
                    <a:gd name="connsiteY763" fmla="*/ 47450 h 504155"/>
                    <a:gd name="connsiteX764" fmla="*/ 57088 w 445584"/>
                    <a:gd name="connsiteY764" fmla="*/ 45967 h 504155"/>
                    <a:gd name="connsiteX765" fmla="*/ 56347 w 445584"/>
                    <a:gd name="connsiteY765" fmla="*/ 44484 h 504155"/>
                    <a:gd name="connsiteX766" fmla="*/ 129005 w 445584"/>
                    <a:gd name="connsiteY766" fmla="*/ 5931 h 504155"/>
                    <a:gd name="connsiteX767" fmla="*/ 129746 w 445584"/>
                    <a:gd name="connsiteY767" fmla="*/ 7414 h 504155"/>
                    <a:gd name="connsiteX768" fmla="*/ 130488 w 445584"/>
                    <a:gd name="connsiteY768" fmla="*/ 8897 h 504155"/>
                    <a:gd name="connsiteX769" fmla="*/ 131229 w 445584"/>
                    <a:gd name="connsiteY769" fmla="*/ 10380 h 504155"/>
                    <a:gd name="connsiteX770" fmla="*/ 131971 w 445584"/>
                    <a:gd name="connsiteY770" fmla="*/ 11863 h 504155"/>
                    <a:gd name="connsiteX771" fmla="*/ 132712 w 445584"/>
                    <a:gd name="connsiteY771" fmla="*/ 12604 h 504155"/>
                    <a:gd name="connsiteX772" fmla="*/ 156437 w 445584"/>
                    <a:gd name="connsiteY772" fmla="*/ 0 h 504155"/>
                    <a:gd name="connsiteX773" fmla="*/ 157178 w 445584"/>
                    <a:gd name="connsiteY773" fmla="*/ 741 h 504155"/>
                    <a:gd name="connsiteX774" fmla="*/ 157920 w 445584"/>
                    <a:gd name="connsiteY774" fmla="*/ 1483 h 504155"/>
                    <a:gd name="connsiteX775" fmla="*/ 158661 w 445584"/>
                    <a:gd name="connsiteY775" fmla="*/ 2224 h 504155"/>
                    <a:gd name="connsiteX776" fmla="*/ 159402 w 445584"/>
                    <a:gd name="connsiteY776" fmla="*/ 2966 h 504155"/>
                    <a:gd name="connsiteX777" fmla="*/ 160144 w 445584"/>
                    <a:gd name="connsiteY777" fmla="*/ 3707 h 504155"/>
                    <a:gd name="connsiteX778" fmla="*/ 160885 w 445584"/>
                    <a:gd name="connsiteY778" fmla="*/ 4448 h 504155"/>
                    <a:gd name="connsiteX779" fmla="*/ 161627 w 445584"/>
                    <a:gd name="connsiteY779" fmla="*/ 5190 h 504155"/>
                    <a:gd name="connsiteX780" fmla="*/ 162368 w 445584"/>
                    <a:gd name="connsiteY780" fmla="*/ 5931 h 504155"/>
                    <a:gd name="connsiteX781" fmla="*/ 111952 w 445584"/>
                    <a:gd name="connsiteY781" fmla="*/ 32622 h 504155"/>
                    <a:gd name="connsiteX782" fmla="*/ 111952 w 445584"/>
                    <a:gd name="connsiteY782" fmla="*/ 32622 h 504155"/>
                    <a:gd name="connsiteX783" fmla="*/ 114177 w 445584"/>
                    <a:gd name="connsiteY783" fmla="*/ 34105 h 504155"/>
                    <a:gd name="connsiteX784" fmla="*/ 116401 w 445584"/>
                    <a:gd name="connsiteY784" fmla="*/ 35588 h 504155"/>
                    <a:gd name="connsiteX785" fmla="*/ 117142 w 445584"/>
                    <a:gd name="connsiteY785" fmla="*/ 36329 h 504155"/>
                    <a:gd name="connsiteX786" fmla="*/ 164592 w 445584"/>
                    <a:gd name="connsiteY786" fmla="*/ 12604 h 504155"/>
                    <a:gd name="connsiteX787" fmla="*/ 164592 w 445584"/>
                    <a:gd name="connsiteY787" fmla="*/ 12604 h 504155"/>
                    <a:gd name="connsiteX788" fmla="*/ 164592 w 445584"/>
                    <a:gd name="connsiteY788" fmla="*/ 40036 h 504155"/>
                    <a:gd name="connsiteX789" fmla="*/ 149023 w 445584"/>
                    <a:gd name="connsiteY789" fmla="*/ 48191 h 504155"/>
                    <a:gd name="connsiteX790" fmla="*/ 149764 w 445584"/>
                    <a:gd name="connsiteY790" fmla="*/ 49674 h 504155"/>
                    <a:gd name="connsiteX791" fmla="*/ 150506 w 445584"/>
                    <a:gd name="connsiteY791" fmla="*/ 51157 h 504155"/>
                    <a:gd name="connsiteX792" fmla="*/ 151247 w 445584"/>
                    <a:gd name="connsiteY792" fmla="*/ 52640 h 504155"/>
                    <a:gd name="connsiteX793" fmla="*/ 151988 w 445584"/>
                    <a:gd name="connsiteY793" fmla="*/ 54123 h 504155"/>
                    <a:gd name="connsiteX794" fmla="*/ 152730 w 445584"/>
                    <a:gd name="connsiteY794" fmla="*/ 55605 h 504155"/>
                    <a:gd name="connsiteX795" fmla="*/ 153471 w 445584"/>
                    <a:gd name="connsiteY795" fmla="*/ 57088 h 504155"/>
                    <a:gd name="connsiteX796" fmla="*/ 154213 w 445584"/>
                    <a:gd name="connsiteY796" fmla="*/ 58571 h 504155"/>
                    <a:gd name="connsiteX797" fmla="*/ 154954 w 445584"/>
                    <a:gd name="connsiteY797" fmla="*/ 60054 h 504155"/>
                    <a:gd name="connsiteX798" fmla="*/ 165334 w 445584"/>
                    <a:gd name="connsiteY798" fmla="*/ 54864 h 504155"/>
                    <a:gd name="connsiteX799" fmla="*/ 165334 w 445584"/>
                    <a:gd name="connsiteY799" fmla="*/ 40036 h 504155"/>
                    <a:gd name="connsiteX800" fmla="*/ 164592 w 445584"/>
                    <a:gd name="connsiteY800" fmla="*/ 40036 h 504155"/>
                    <a:gd name="connsiteX801" fmla="*/ 164592 w 445584"/>
                    <a:gd name="connsiteY801" fmla="*/ 381083 h 504155"/>
                    <a:gd name="connsiteX802" fmla="*/ 164592 w 445584"/>
                    <a:gd name="connsiteY802" fmla="*/ 381083 h 504155"/>
                    <a:gd name="connsiteX803" fmla="*/ 108245 w 445584"/>
                    <a:gd name="connsiteY803" fmla="*/ 411480 h 504155"/>
                    <a:gd name="connsiteX804" fmla="*/ 108987 w 445584"/>
                    <a:gd name="connsiteY804" fmla="*/ 410739 h 504155"/>
                    <a:gd name="connsiteX805" fmla="*/ 109728 w 445584"/>
                    <a:gd name="connsiteY805" fmla="*/ 409997 h 504155"/>
                    <a:gd name="connsiteX806" fmla="*/ 110470 w 445584"/>
                    <a:gd name="connsiteY806" fmla="*/ 409256 h 504155"/>
                    <a:gd name="connsiteX807" fmla="*/ 111211 w 445584"/>
                    <a:gd name="connsiteY807" fmla="*/ 408514 h 504155"/>
                    <a:gd name="connsiteX808" fmla="*/ 111952 w 445584"/>
                    <a:gd name="connsiteY808" fmla="*/ 407773 h 504155"/>
                    <a:gd name="connsiteX809" fmla="*/ 112694 w 445584"/>
                    <a:gd name="connsiteY809" fmla="*/ 407032 h 504155"/>
                    <a:gd name="connsiteX810" fmla="*/ 113435 w 445584"/>
                    <a:gd name="connsiteY810" fmla="*/ 406290 h 504155"/>
                    <a:gd name="connsiteX811" fmla="*/ 114177 w 445584"/>
                    <a:gd name="connsiteY811" fmla="*/ 405549 h 504155"/>
                    <a:gd name="connsiteX812" fmla="*/ 164592 w 445584"/>
                    <a:gd name="connsiteY812" fmla="*/ 381083 h 504155"/>
                    <a:gd name="connsiteX813" fmla="*/ 164592 w 445584"/>
                    <a:gd name="connsiteY813" fmla="*/ 381083 h 504155"/>
                    <a:gd name="connsiteX814" fmla="*/ 164592 w 445584"/>
                    <a:gd name="connsiteY814" fmla="*/ 427791 h 504155"/>
                    <a:gd name="connsiteX815" fmla="*/ 164592 w 445584"/>
                    <a:gd name="connsiteY815" fmla="*/ 432240 h 504155"/>
                    <a:gd name="connsiteX816" fmla="*/ 142350 w 445584"/>
                    <a:gd name="connsiteY816" fmla="*/ 444102 h 504155"/>
                    <a:gd name="connsiteX817" fmla="*/ 143092 w 445584"/>
                    <a:gd name="connsiteY817" fmla="*/ 443361 h 504155"/>
                    <a:gd name="connsiteX818" fmla="*/ 143833 w 445584"/>
                    <a:gd name="connsiteY818" fmla="*/ 442619 h 504155"/>
                    <a:gd name="connsiteX819" fmla="*/ 144574 w 445584"/>
                    <a:gd name="connsiteY819" fmla="*/ 441878 h 504155"/>
                    <a:gd name="connsiteX820" fmla="*/ 145316 w 445584"/>
                    <a:gd name="connsiteY820" fmla="*/ 441136 h 504155"/>
                    <a:gd name="connsiteX821" fmla="*/ 146057 w 445584"/>
                    <a:gd name="connsiteY821" fmla="*/ 440395 h 504155"/>
                    <a:gd name="connsiteX822" fmla="*/ 146799 w 445584"/>
                    <a:gd name="connsiteY822" fmla="*/ 439654 h 504155"/>
                    <a:gd name="connsiteX823" fmla="*/ 147540 w 445584"/>
                    <a:gd name="connsiteY823" fmla="*/ 438912 h 504155"/>
                    <a:gd name="connsiteX824" fmla="*/ 148281 w 445584"/>
                    <a:gd name="connsiteY824" fmla="*/ 438171 h 504155"/>
                    <a:gd name="connsiteX825" fmla="*/ 164592 w 445584"/>
                    <a:gd name="connsiteY825" fmla="*/ 427791 h 504155"/>
                    <a:gd name="connsiteX826" fmla="*/ 164592 w 445584"/>
                    <a:gd name="connsiteY826" fmla="*/ 427791 h 504155"/>
                    <a:gd name="connsiteX827" fmla="*/ 48191 w 445584"/>
                    <a:gd name="connsiteY827" fmla="*/ 226129 h 504155"/>
                    <a:gd name="connsiteX828" fmla="*/ 48191 w 445584"/>
                    <a:gd name="connsiteY828" fmla="*/ 224646 h 504155"/>
                    <a:gd name="connsiteX829" fmla="*/ 84520 w 445584"/>
                    <a:gd name="connsiteY829" fmla="*/ 205369 h 504155"/>
                    <a:gd name="connsiteX830" fmla="*/ 85262 w 445584"/>
                    <a:gd name="connsiteY830" fmla="*/ 205369 h 504155"/>
                    <a:gd name="connsiteX831" fmla="*/ 86003 w 445584"/>
                    <a:gd name="connsiteY831" fmla="*/ 205369 h 504155"/>
                    <a:gd name="connsiteX832" fmla="*/ 86745 w 445584"/>
                    <a:gd name="connsiteY832" fmla="*/ 205369 h 504155"/>
                    <a:gd name="connsiteX833" fmla="*/ 87486 w 445584"/>
                    <a:gd name="connsiteY833" fmla="*/ 205369 h 504155"/>
                    <a:gd name="connsiteX834" fmla="*/ 88227 w 445584"/>
                    <a:gd name="connsiteY834" fmla="*/ 205369 h 504155"/>
                    <a:gd name="connsiteX835" fmla="*/ 88969 w 445584"/>
                    <a:gd name="connsiteY835" fmla="*/ 205369 h 504155"/>
                    <a:gd name="connsiteX836" fmla="*/ 89710 w 445584"/>
                    <a:gd name="connsiteY836" fmla="*/ 205369 h 504155"/>
                    <a:gd name="connsiteX837" fmla="*/ 90452 w 445584"/>
                    <a:gd name="connsiteY837" fmla="*/ 205369 h 504155"/>
                    <a:gd name="connsiteX838" fmla="*/ 48191 w 445584"/>
                    <a:gd name="connsiteY838" fmla="*/ 226129 h 504155"/>
                    <a:gd name="connsiteX839" fmla="*/ 48191 w 445584"/>
                    <a:gd name="connsiteY839" fmla="*/ 226129 h 504155"/>
                    <a:gd name="connsiteX840" fmla="*/ 48191 w 445584"/>
                    <a:gd name="connsiteY840" fmla="*/ 135677 h 504155"/>
                    <a:gd name="connsiteX841" fmla="*/ 48191 w 445584"/>
                    <a:gd name="connsiteY841" fmla="*/ 129005 h 504155"/>
                    <a:gd name="connsiteX842" fmla="*/ 69692 w 445584"/>
                    <a:gd name="connsiteY842" fmla="*/ 117142 h 504155"/>
                    <a:gd name="connsiteX843" fmla="*/ 70434 w 445584"/>
                    <a:gd name="connsiteY843" fmla="*/ 117142 h 504155"/>
                    <a:gd name="connsiteX844" fmla="*/ 71175 w 445584"/>
                    <a:gd name="connsiteY844" fmla="*/ 117142 h 504155"/>
                    <a:gd name="connsiteX845" fmla="*/ 71916 w 445584"/>
                    <a:gd name="connsiteY845" fmla="*/ 117142 h 504155"/>
                    <a:gd name="connsiteX846" fmla="*/ 72658 w 445584"/>
                    <a:gd name="connsiteY846" fmla="*/ 117142 h 504155"/>
                    <a:gd name="connsiteX847" fmla="*/ 73399 w 445584"/>
                    <a:gd name="connsiteY847" fmla="*/ 117142 h 504155"/>
                    <a:gd name="connsiteX848" fmla="*/ 74141 w 445584"/>
                    <a:gd name="connsiteY848" fmla="*/ 117142 h 504155"/>
                    <a:gd name="connsiteX849" fmla="*/ 74882 w 445584"/>
                    <a:gd name="connsiteY849" fmla="*/ 117142 h 504155"/>
                    <a:gd name="connsiteX850" fmla="*/ 75623 w 445584"/>
                    <a:gd name="connsiteY850" fmla="*/ 117142 h 504155"/>
                    <a:gd name="connsiteX851" fmla="*/ 48191 w 445584"/>
                    <a:gd name="connsiteY851" fmla="*/ 135677 h 504155"/>
                    <a:gd name="connsiteX852" fmla="*/ 48191 w 445584"/>
                    <a:gd name="connsiteY852" fmla="*/ 135677 h 504155"/>
                    <a:gd name="connsiteX853" fmla="*/ 48191 w 445584"/>
                    <a:gd name="connsiteY853" fmla="*/ 104538 h 504155"/>
                    <a:gd name="connsiteX854" fmla="*/ 48191 w 445584"/>
                    <a:gd name="connsiteY854" fmla="*/ 94900 h 504155"/>
                    <a:gd name="connsiteX855" fmla="*/ 74141 w 445584"/>
                    <a:gd name="connsiteY855" fmla="*/ 81555 h 504155"/>
                    <a:gd name="connsiteX856" fmla="*/ 75623 w 445584"/>
                    <a:gd name="connsiteY856" fmla="*/ 82296 h 504155"/>
                    <a:gd name="connsiteX857" fmla="*/ 77106 w 445584"/>
                    <a:gd name="connsiteY857" fmla="*/ 83037 h 504155"/>
                    <a:gd name="connsiteX858" fmla="*/ 78589 w 445584"/>
                    <a:gd name="connsiteY858" fmla="*/ 83779 h 504155"/>
                    <a:gd name="connsiteX859" fmla="*/ 80072 w 445584"/>
                    <a:gd name="connsiteY859" fmla="*/ 84520 h 504155"/>
                    <a:gd name="connsiteX860" fmla="*/ 81555 w 445584"/>
                    <a:gd name="connsiteY860" fmla="*/ 85262 h 504155"/>
                    <a:gd name="connsiteX861" fmla="*/ 83038 w 445584"/>
                    <a:gd name="connsiteY861" fmla="*/ 86003 h 504155"/>
                    <a:gd name="connsiteX862" fmla="*/ 84520 w 445584"/>
                    <a:gd name="connsiteY862" fmla="*/ 86745 h 504155"/>
                    <a:gd name="connsiteX863" fmla="*/ 86003 w 445584"/>
                    <a:gd name="connsiteY863" fmla="*/ 87486 h 504155"/>
                    <a:gd name="connsiteX864" fmla="*/ 48191 w 445584"/>
                    <a:gd name="connsiteY864" fmla="*/ 104538 h 504155"/>
                    <a:gd name="connsiteX865" fmla="*/ 48191 w 445584"/>
                    <a:gd name="connsiteY865" fmla="*/ 182386 h 504155"/>
                    <a:gd name="connsiteX866" fmla="*/ 14087 w 445584"/>
                    <a:gd name="connsiteY866" fmla="*/ 200921 h 504155"/>
                    <a:gd name="connsiteX867" fmla="*/ 12604 w 445584"/>
                    <a:gd name="connsiteY867" fmla="*/ 200921 h 504155"/>
                    <a:gd name="connsiteX868" fmla="*/ 11121 w 445584"/>
                    <a:gd name="connsiteY868" fmla="*/ 200921 h 504155"/>
                    <a:gd name="connsiteX869" fmla="*/ 9639 w 445584"/>
                    <a:gd name="connsiteY869" fmla="*/ 200921 h 504155"/>
                    <a:gd name="connsiteX870" fmla="*/ 8156 w 445584"/>
                    <a:gd name="connsiteY870" fmla="*/ 200921 h 504155"/>
                    <a:gd name="connsiteX871" fmla="*/ 6673 w 445584"/>
                    <a:gd name="connsiteY871" fmla="*/ 200921 h 504155"/>
                    <a:gd name="connsiteX872" fmla="*/ 5190 w 445584"/>
                    <a:gd name="connsiteY872" fmla="*/ 200921 h 504155"/>
                    <a:gd name="connsiteX873" fmla="*/ 3707 w 445584"/>
                    <a:gd name="connsiteY873" fmla="*/ 200921 h 504155"/>
                    <a:gd name="connsiteX874" fmla="*/ 2225 w 445584"/>
                    <a:gd name="connsiteY874" fmla="*/ 200921 h 504155"/>
                    <a:gd name="connsiteX875" fmla="*/ 48933 w 445584"/>
                    <a:gd name="connsiteY875" fmla="*/ 176455 h 504155"/>
                    <a:gd name="connsiteX876" fmla="*/ 48933 w 445584"/>
                    <a:gd name="connsiteY876" fmla="*/ 182386 h 504155"/>
                    <a:gd name="connsiteX877" fmla="*/ 48191 w 445584"/>
                    <a:gd name="connsiteY877" fmla="*/ 182386 h 504155"/>
                    <a:gd name="connsiteX878" fmla="*/ 48191 w 445584"/>
                    <a:gd name="connsiteY878" fmla="*/ 53381 h 504155"/>
                    <a:gd name="connsiteX879" fmla="*/ 48191 w 445584"/>
                    <a:gd name="connsiteY879" fmla="*/ 79330 h 504155"/>
                    <a:gd name="connsiteX880" fmla="*/ 21501 w 445584"/>
                    <a:gd name="connsiteY880" fmla="*/ 93417 h 504155"/>
                    <a:gd name="connsiteX881" fmla="*/ 20760 w 445584"/>
                    <a:gd name="connsiteY881" fmla="*/ 92676 h 504155"/>
                    <a:gd name="connsiteX882" fmla="*/ 20018 w 445584"/>
                    <a:gd name="connsiteY882" fmla="*/ 91934 h 504155"/>
                    <a:gd name="connsiteX883" fmla="*/ 19277 w 445584"/>
                    <a:gd name="connsiteY883" fmla="*/ 91193 h 504155"/>
                    <a:gd name="connsiteX884" fmla="*/ 18535 w 445584"/>
                    <a:gd name="connsiteY884" fmla="*/ 90452 h 504155"/>
                    <a:gd name="connsiteX885" fmla="*/ 17794 w 445584"/>
                    <a:gd name="connsiteY885" fmla="*/ 89710 h 504155"/>
                    <a:gd name="connsiteX886" fmla="*/ 16311 w 445584"/>
                    <a:gd name="connsiteY886" fmla="*/ 88969 h 504155"/>
                    <a:gd name="connsiteX887" fmla="*/ 14828 w 445584"/>
                    <a:gd name="connsiteY887" fmla="*/ 88227 h 504155"/>
                    <a:gd name="connsiteX888" fmla="*/ 13346 w 445584"/>
                    <a:gd name="connsiteY888" fmla="*/ 87486 h 504155"/>
                    <a:gd name="connsiteX889" fmla="*/ 40777 w 445584"/>
                    <a:gd name="connsiteY889" fmla="*/ 72658 h 504155"/>
                    <a:gd name="connsiteX890" fmla="*/ 40036 w 445584"/>
                    <a:gd name="connsiteY890" fmla="*/ 71916 h 504155"/>
                    <a:gd name="connsiteX891" fmla="*/ 37812 w 445584"/>
                    <a:gd name="connsiteY891" fmla="*/ 70434 h 504155"/>
                    <a:gd name="connsiteX892" fmla="*/ 35588 w 445584"/>
                    <a:gd name="connsiteY892" fmla="*/ 68951 h 504155"/>
                    <a:gd name="connsiteX893" fmla="*/ 33363 w 445584"/>
                    <a:gd name="connsiteY893" fmla="*/ 67468 h 504155"/>
                    <a:gd name="connsiteX894" fmla="*/ 31139 w 445584"/>
                    <a:gd name="connsiteY894" fmla="*/ 65985 h 504155"/>
                    <a:gd name="connsiteX895" fmla="*/ 28915 w 445584"/>
                    <a:gd name="connsiteY895" fmla="*/ 64502 h 504155"/>
                    <a:gd name="connsiteX896" fmla="*/ 48191 w 445584"/>
                    <a:gd name="connsiteY896" fmla="*/ 53381 h 504155"/>
                    <a:gd name="connsiteX897" fmla="*/ 48191 w 445584"/>
                    <a:gd name="connsiteY897" fmla="*/ 53381 h 504155"/>
                    <a:gd name="connsiteX898" fmla="*/ 48191 w 445584"/>
                    <a:gd name="connsiteY898" fmla="*/ 94900 h 504155"/>
                    <a:gd name="connsiteX899" fmla="*/ 48191 w 445584"/>
                    <a:gd name="connsiteY899" fmla="*/ 104538 h 504155"/>
                    <a:gd name="connsiteX900" fmla="*/ 11863 w 445584"/>
                    <a:gd name="connsiteY900" fmla="*/ 123815 h 504155"/>
                    <a:gd name="connsiteX901" fmla="*/ 10380 w 445584"/>
                    <a:gd name="connsiteY901" fmla="*/ 123073 h 504155"/>
                    <a:gd name="connsiteX902" fmla="*/ 8897 w 445584"/>
                    <a:gd name="connsiteY902" fmla="*/ 122332 h 504155"/>
                    <a:gd name="connsiteX903" fmla="*/ 7414 w 445584"/>
                    <a:gd name="connsiteY903" fmla="*/ 121591 h 504155"/>
                    <a:gd name="connsiteX904" fmla="*/ 5932 w 445584"/>
                    <a:gd name="connsiteY904" fmla="*/ 120849 h 504155"/>
                    <a:gd name="connsiteX905" fmla="*/ 4449 w 445584"/>
                    <a:gd name="connsiteY905" fmla="*/ 120108 h 504155"/>
                    <a:gd name="connsiteX906" fmla="*/ 2966 w 445584"/>
                    <a:gd name="connsiteY906" fmla="*/ 119366 h 504155"/>
                    <a:gd name="connsiteX907" fmla="*/ 2966 w 445584"/>
                    <a:gd name="connsiteY907" fmla="*/ 120108 h 504155"/>
                    <a:gd name="connsiteX908" fmla="*/ 1483 w 445584"/>
                    <a:gd name="connsiteY908" fmla="*/ 119366 h 504155"/>
                    <a:gd name="connsiteX909" fmla="*/ 48191 w 445584"/>
                    <a:gd name="connsiteY909" fmla="*/ 94900 h 504155"/>
                    <a:gd name="connsiteX910" fmla="*/ 48191 w 445584"/>
                    <a:gd name="connsiteY910" fmla="*/ 94900 h 504155"/>
                    <a:gd name="connsiteX911" fmla="*/ 48191 w 445584"/>
                    <a:gd name="connsiteY911" fmla="*/ 129005 h 504155"/>
                    <a:gd name="connsiteX912" fmla="*/ 48191 w 445584"/>
                    <a:gd name="connsiteY912" fmla="*/ 135677 h 504155"/>
                    <a:gd name="connsiteX913" fmla="*/ 5932 w 445584"/>
                    <a:gd name="connsiteY913" fmla="*/ 157919 h 504155"/>
                    <a:gd name="connsiteX914" fmla="*/ 5190 w 445584"/>
                    <a:gd name="connsiteY914" fmla="*/ 157919 h 504155"/>
                    <a:gd name="connsiteX915" fmla="*/ 4449 w 445584"/>
                    <a:gd name="connsiteY915" fmla="*/ 157919 h 504155"/>
                    <a:gd name="connsiteX916" fmla="*/ 3707 w 445584"/>
                    <a:gd name="connsiteY916" fmla="*/ 157919 h 504155"/>
                    <a:gd name="connsiteX917" fmla="*/ 2966 w 445584"/>
                    <a:gd name="connsiteY917" fmla="*/ 157919 h 504155"/>
                    <a:gd name="connsiteX918" fmla="*/ 2225 w 445584"/>
                    <a:gd name="connsiteY918" fmla="*/ 157919 h 504155"/>
                    <a:gd name="connsiteX919" fmla="*/ 1483 w 445584"/>
                    <a:gd name="connsiteY919" fmla="*/ 157919 h 504155"/>
                    <a:gd name="connsiteX920" fmla="*/ 742 w 445584"/>
                    <a:gd name="connsiteY920" fmla="*/ 157919 h 504155"/>
                    <a:gd name="connsiteX921" fmla="*/ 0 w 445584"/>
                    <a:gd name="connsiteY921" fmla="*/ 157919 h 504155"/>
                    <a:gd name="connsiteX922" fmla="*/ 48191 w 445584"/>
                    <a:gd name="connsiteY922" fmla="*/ 129005 h 504155"/>
                    <a:gd name="connsiteX923" fmla="*/ 48191 w 445584"/>
                    <a:gd name="connsiteY923" fmla="*/ 129005 h 504155"/>
                    <a:gd name="connsiteX924" fmla="*/ 48191 w 445584"/>
                    <a:gd name="connsiteY924" fmla="*/ 225387 h 504155"/>
                    <a:gd name="connsiteX925" fmla="*/ 48191 w 445584"/>
                    <a:gd name="connsiteY925" fmla="*/ 226870 h 504155"/>
                    <a:gd name="connsiteX926" fmla="*/ 18535 w 445584"/>
                    <a:gd name="connsiteY926" fmla="*/ 242440 h 504155"/>
                    <a:gd name="connsiteX927" fmla="*/ 17794 w 445584"/>
                    <a:gd name="connsiteY927" fmla="*/ 242440 h 504155"/>
                    <a:gd name="connsiteX928" fmla="*/ 17053 w 445584"/>
                    <a:gd name="connsiteY928" fmla="*/ 242440 h 504155"/>
                    <a:gd name="connsiteX929" fmla="*/ 16311 w 445584"/>
                    <a:gd name="connsiteY929" fmla="*/ 242440 h 504155"/>
                    <a:gd name="connsiteX930" fmla="*/ 15570 w 445584"/>
                    <a:gd name="connsiteY930" fmla="*/ 242440 h 504155"/>
                    <a:gd name="connsiteX931" fmla="*/ 14828 w 445584"/>
                    <a:gd name="connsiteY931" fmla="*/ 242440 h 504155"/>
                    <a:gd name="connsiteX932" fmla="*/ 14087 w 445584"/>
                    <a:gd name="connsiteY932" fmla="*/ 242440 h 504155"/>
                    <a:gd name="connsiteX933" fmla="*/ 13346 w 445584"/>
                    <a:gd name="connsiteY933" fmla="*/ 242440 h 504155"/>
                    <a:gd name="connsiteX934" fmla="*/ 12604 w 445584"/>
                    <a:gd name="connsiteY934" fmla="*/ 242440 h 504155"/>
                    <a:gd name="connsiteX935" fmla="*/ 48191 w 445584"/>
                    <a:gd name="connsiteY935" fmla="*/ 225387 h 5041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  <a:cxn ang="0">
                      <a:pos x="connsiteX384" y="connsiteY384"/>
                    </a:cxn>
                    <a:cxn ang="0">
                      <a:pos x="connsiteX385" y="connsiteY385"/>
                    </a:cxn>
                    <a:cxn ang="0">
                      <a:pos x="connsiteX386" y="connsiteY386"/>
                    </a:cxn>
                    <a:cxn ang="0">
                      <a:pos x="connsiteX387" y="connsiteY387"/>
                    </a:cxn>
                    <a:cxn ang="0">
                      <a:pos x="connsiteX388" y="connsiteY388"/>
                    </a:cxn>
                    <a:cxn ang="0">
                      <a:pos x="connsiteX389" y="connsiteY389"/>
                    </a:cxn>
                    <a:cxn ang="0">
                      <a:pos x="connsiteX390" y="connsiteY390"/>
                    </a:cxn>
                    <a:cxn ang="0">
                      <a:pos x="connsiteX391" y="connsiteY391"/>
                    </a:cxn>
                    <a:cxn ang="0">
                      <a:pos x="connsiteX392" y="connsiteY392"/>
                    </a:cxn>
                    <a:cxn ang="0">
                      <a:pos x="connsiteX393" y="connsiteY393"/>
                    </a:cxn>
                    <a:cxn ang="0">
                      <a:pos x="connsiteX394" y="connsiteY394"/>
                    </a:cxn>
                    <a:cxn ang="0">
                      <a:pos x="connsiteX395" y="connsiteY395"/>
                    </a:cxn>
                    <a:cxn ang="0">
                      <a:pos x="connsiteX396" y="connsiteY396"/>
                    </a:cxn>
                    <a:cxn ang="0">
                      <a:pos x="connsiteX397" y="connsiteY397"/>
                    </a:cxn>
                    <a:cxn ang="0">
                      <a:pos x="connsiteX398" y="connsiteY398"/>
                    </a:cxn>
                    <a:cxn ang="0">
                      <a:pos x="connsiteX399" y="connsiteY399"/>
                    </a:cxn>
                    <a:cxn ang="0">
                      <a:pos x="connsiteX400" y="connsiteY400"/>
                    </a:cxn>
                    <a:cxn ang="0">
                      <a:pos x="connsiteX401" y="connsiteY401"/>
                    </a:cxn>
                    <a:cxn ang="0">
                      <a:pos x="connsiteX402" y="connsiteY402"/>
                    </a:cxn>
                    <a:cxn ang="0">
                      <a:pos x="connsiteX403" y="connsiteY403"/>
                    </a:cxn>
                    <a:cxn ang="0">
                      <a:pos x="connsiteX404" y="connsiteY404"/>
                    </a:cxn>
                    <a:cxn ang="0">
                      <a:pos x="connsiteX405" y="connsiteY405"/>
                    </a:cxn>
                    <a:cxn ang="0">
                      <a:pos x="connsiteX406" y="connsiteY406"/>
                    </a:cxn>
                    <a:cxn ang="0">
                      <a:pos x="connsiteX407" y="connsiteY407"/>
                    </a:cxn>
                    <a:cxn ang="0">
                      <a:pos x="connsiteX408" y="connsiteY408"/>
                    </a:cxn>
                    <a:cxn ang="0">
                      <a:pos x="connsiteX409" y="connsiteY409"/>
                    </a:cxn>
                    <a:cxn ang="0">
                      <a:pos x="connsiteX410" y="connsiteY410"/>
                    </a:cxn>
                    <a:cxn ang="0">
                      <a:pos x="connsiteX411" y="connsiteY411"/>
                    </a:cxn>
                    <a:cxn ang="0">
                      <a:pos x="connsiteX412" y="connsiteY412"/>
                    </a:cxn>
                    <a:cxn ang="0">
                      <a:pos x="connsiteX413" y="connsiteY413"/>
                    </a:cxn>
                    <a:cxn ang="0">
                      <a:pos x="connsiteX414" y="connsiteY414"/>
                    </a:cxn>
                    <a:cxn ang="0">
                      <a:pos x="connsiteX415" y="connsiteY415"/>
                    </a:cxn>
                    <a:cxn ang="0">
                      <a:pos x="connsiteX416" y="connsiteY416"/>
                    </a:cxn>
                    <a:cxn ang="0">
                      <a:pos x="connsiteX417" y="connsiteY417"/>
                    </a:cxn>
                    <a:cxn ang="0">
                      <a:pos x="connsiteX418" y="connsiteY418"/>
                    </a:cxn>
                    <a:cxn ang="0">
                      <a:pos x="connsiteX419" y="connsiteY419"/>
                    </a:cxn>
                    <a:cxn ang="0">
                      <a:pos x="connsiteX420" y="connsiteY420"/>
                    </a:cxn>
                    <a:cxn ang="0">
                      <a:pos x="connsiteX421" y="connsiteY421"/>
                    </a:cxn>
                    <a:cxn ang="0">
                      <a:pos x="connsiteX422" y="connsiteY422"/>
                    </a:cxn>
                    <a:cxn ang="0">
                      <a:pos x="connsiteX423" y="connsiteY423"/>
                    </a:cxn>
                    <a:cxn ang="0">
                      <a:pos x="connsiteX424" y="connsiteY424"/>
                    </a:cxn>
                    <a:cxn ang="0">
                      <a:pos x="connsiteX425" y="connsiteY425"/>
                    </a:cxn>
                    <a:cxn ang="0">
                      <a:pos x="connsiteX426" y="connsiteY426"/>
                    </a:cxn>
                    <a:cxn ang="0">
                      <a:pos x="connsiteX427" y="connsiteY427"/>
                    </a:cxn>
                    <a:cxn ang="0">
                      <a:pos x="connsiteX428" y="connsiteY428"/>
                    </a:cxn>
                    <a:cxn ang="0">
                      <a:pos x="connsiteX429" y="connsiteY429"/>
                    </a:cxn>
                    <a:cxn ang="0">
                      <a:pos x="connsiteX430" y="connsiteY430"/>
                    </a:cxn>
                    <a:cxn ang="0">
                      <a:pos x="connsiteX431" y="connsiteY431"/>
                    </a:cxn>
                    <a:cxn ang="0">
                      <a:pos x="connsiteX432" y="connsiteY432"/>
                    </a:cxn>
                    <a:cxn ang="0">
                      <a:pos x="connsiteX433" y="connsiteY433"/>
                    </a:cxn>
                    <a:cxn ang="0">
                      <a:pos x="connsiteX434" y="connsiteY434"/>
                    </a:cxn>
                    <a:cxn ang="0">
                      <a:pos x="connsiteX435" y="connsiteY435"/>
                    </a:cxn>
                    <a:cxn ang="0">
                      <a:pos x="connsiteX436" y="connsiteY436"/>
                    </a:cxn>
                    <a:cxn ang="0">
                      <a:pos x="connsiteX437" y="connsiteY437"/>
                    </a:cxn>
                    <a:cxn ang="0">
                      <a:pos x="connsiteX438" y="connsiteY438"/>
                    </a:cxn>
                    <a:cxn ang="0">
                      <a:pos x="connsiteX439" y="connsiteY439"/>
                    </a:cxn>
                    <a:cxn ang="0">
                      <a:pos x="connsiteX440" y="connsiteY440"/>
                    </a:cxn>
                    <a:cxn ang="0">
                      <a:pos x="connsiteX441" y="connsiteY441"/>
                    </a:cxn>
                    <a:cxn ang="0">
                      <a:pos x="connsiteX442" y="connsiteY442"/>
                    </a:cxn>
                    <a:cxn ang="0">
                      <a:pos x="connsiteX443" y="connsiteY443"/>
                    </a:cxn>
                    <a:cxn ang="0">
                      <a:pos x="connsiteX444" y="connsiteY444"/>
                    </a:cxn>
                    <a:cxn ang="0">
                      <a:pos x="connsiteX445" y="connsiteY445"/>
                    </a:cxn>
                    <a:cxn ang="0">
                      <a:pos x="connsiteX446" y="connsiteY446"/>
                    </a:cxn>
                    <a:cxn ang="0">
                      <a:pos x="connsiteX447" y="connsiteY447"/>
                    </a:cxn>
                    <a:cxn ang="0">
                      <a:pos x="connsiteX448" y="connsiteY448"/>
                    </a:cxn>
                    <a:cxn ang="0">
                      <a:pos x="connsiteX449" y="connsiteY449"/>
                    </a:cxn>
                    <a:cxn ang="0">
                      <a:pos x="connsiteX450" y="connsiteY450"/>
                    </a:cxn>
                    <a:cxn ang="0">
                      <a:pos x="connsiteX451" y="connsiteY451"/>
                    </a:cxn>
                    <a:cxn ang="0">
                      <a:pos x="connsiteX452" y="connsiteY452"/>
                    </a:cxn>
                    <a:cxn ang="0">
                      <a:pos x="connsiteX453" y="connsiteY453"/>
                    </a:cxn>
                    <a:cxn ang="0">
                      <a:pos x="connsiteX454" y="connsiteY454"/>
                    </a:cxn>
                    <a:cxn ang="0">
                      <a:pos x="connsiteX455" y="connsiteY455"/>
                    </a:cxn>
                    <a:cxn ang="0">
                      <a:pos x="connsiteX456" y="connsiteY456"/>
                    </a:cxn>
                    <a:cxn ang="0">
                      <a:pos x="connsiteX457" y="connsiteY457"/>
                    </a:cxn>
                    <a:cxn ang="0">
                      <a:pos x="connsiteX458" y="connsiteY458"/>
                    </a:cxn>
                    <a:cxn ang="0">
                      <a:pos x="connsiteX459" y="connsiteY459"/>
                    </a:cxn>
                    <a:cxn ang="0">
                      <a:pos x="connsiteX460" y="connsiteY460"/>
                    </a:cxn>
                    <a:cxn ang="0">
                      <a:pos x="connsiteX461" y="connsiteY461"/>
                    </a:cxn>
                    <a:cxn ang="0">
                      <a:pos x="connsiteX462" y="connsiteY462"/>
                    </a:cxn>
                    <a:cxn ang="0">
                      <a:pos x="connsiteX463" y="connsiteY463"/>
                    </a:cxn>
                    <a:cxn ang="0">
                      <a:pos x="connsiteX464" y="connsiteY464"/>
                    </a:cxn>
                    <a:cxn ang="0">
                      <a:pos x="connsiteX465" y="connsiteY465"/>
                    </a:cxn>
                    <a:cxn ang="0">
                      <a:pos x="connsiteX466" y="connsiteY466"/>
                    </a:cxn>
                    <a:cxn ang="0">
                      <a:pos x="connsiteX467" y="connsiteY467"/>
                    </a:cxn>
                    <a:cxn ang="0">
                      <a:pos x="connsiteX468" y="connsiteY468"/>
                    </a:cxn>
                    <a:cxn ang="0">
                      <a:pos x="connsiteX469" y="connsiteY469"/>
                    </a:cxn>
                    <a:cxn ang="0">
                      <a:pos x="connsiteX470" y="connsiteY470"/>
                    </a:cxn>
                    <a:cxn ang="0">
                      <a:pos x="connsiteX471" y="connsiteY471"/>
                    </a:cxn>
                    <a:cxn ang="0">
                      <a:pos x="connsiteX472" y="connsiteY472"/>
                    </a:cxn>
                    <a:cxn ang="0">
                      <a:pos x="connsiteX473" y="connsiteY473"/>
                    </a:cxn>
                    <a:cxn ang="0">
                      <a:pos x="connsiteX474" y="connsiteY474"/>
                    </a:cxn>
                    <a:cxn ang="0">
                      <a:pos x="connsiteX475" y="connsiteY475"/>
                    </a:cxn>
                    <a:cxn ang="0">
                      <a:pos x="connsiteX476" y="connsiteY476"/>
                    </a:cxn>
                    <a:cxn ang="0">
                      <a:pos x="connsiteX477" y="connsiteY477"/>
                    </a:cxn>
                    <a:cxn ang="0">
                      <a:pos x="connsiteX478" y="connsiteY478"/>
                    </a:cxn>
                    <a:cxn ang="0">
                      <a:pos x="connsiteX479" y="connsiteY479"/>
                    </a:cxn>
                    <a:cxn ang="0">
                      <a:pos x="connsiteX480" y="connsiteY480"/>
                    </a:cxn>
                    <a:cxn ang="0">
                      <a:pos x="connsiteX481" y="connsiteY481"/>
                    </a:cxn>
                    <a:cxn ang="0">
                      <a:pos x="connsiteX482" y="connsiteY482"/>
                    </a:cxn>
                    <a:cxn ang="0">
                      <a:pos x="connsiteX483" y="connsiteY483"/>
                    </a:cxn>
                    <a:cxn ang="0">
                      <a:pos x="connsiteX484" y="connsiteY484"/>
                    </a:cxn>
                    <a:cxn ang="0">
                      <a:pos x="connsiteX485" y="connsiteY485"/>
                    </a:cxn>
                    <a:cxn ang="0">
                      <a:pos x="connsiteX486" y="connsiteY486"/>
                    </a:cxn>
                    <a:cxn ang="0">
                      <a:pos x="connsiteX487" y="connsiteY487"/>
                    </a:cxn>
                    <a:cxn ang="0">
                      <a:pos x="connsiteX488" y="connsiteY488"/>
                    </a:cxn>
                    <a:cxn ang="0">
                      <a:pos x="connsiteX489" y="connsiteY489"/>
                    </a:cxn>
                    <a:cxn ang="0">
                      <a:pos x="connsiteX490" y="connsiteY490"/>
                    </a:cxn>
                    <a:cxn ang="0">
                      <a:pos x="connsiteX491" y="connsiteY491"/>
                    </a:cxn>
                    <a:cxn ang="0">
                      <a:pos x="connsiteX492" y="connsiteY492"/>
                    </a:cxn>
                    <a:cxn ang="0">
                      <a:pos x="connsiteX493" y="connsiteY493"/>
                    </a:cxn>
                    <a:cxn ang="0">
                      <a:pos x="connsiteX494" y="connsiteY494"/>
                    </a:cxn>
                    <a:cxn ang="0">
                      <a:pos x="connsiteX495" y="connsiteY495"/>
                    </a:cxn>
                    <a:cxn ang="0">
                      <a:pos x="connsiteX496" y="connsiteY496"/>
                    </a:cxn>
                    <a:cxn ang="0">
                      <a:pos x="connsiteX497" y="connsiteY497"/>
                    </a:cxn>
                    <a:cxn ang="0">
                      <a:pos x="connsiteX498" y="connsiteY498"/>
                    </a:cxn>
                    <a:cxn ang="0">
                      <a:pos x="connsiteX499" y="connsiteY499"/>
                    </a:cxn>
                    <a:cxn ang="0">
                      <a:pos x="connsiteX500" y="connsiteY500"/>
                    </a:cxn>
                    <a:cxn ang="0">
                      <a:pos x="connsiteX501" y="connsiteY501"/>
                    </a:cxn>
                    <a:cxn ang="0">
                      <a:pos x="connsiteX502" y="connsiteY502"/>
                    </a:cxn>
                    <a:cxn ang="0">
                      <a:pos x="connsiteX503" y="connsiteY503"/>
                    </a:cxn>
                    <a:cxn ang="0">
                      <a:pos x="connsiteX504" y="connsiteY504"/>
                    </a:cxn>
                    <a:cxn ang="0">
                      <a:pos x="connsiteX505" y="connsiteY505"/>
                    </a:cxn>
                    <a:cxn ang="0">
                      <a:pos x="connsiteX506" y="connsiteY506"/>
                    </a:cxn>
                    <a:cxn ang="0">
                      <a:pos x="connsiteX507" y="connsiteY507"/>
                    </a:cxn>
                    <a:cxn ang="0">
                      <a:pos x="connsiteX508" y="connsiteY508"/>
                    </a:cxn>
                    <a:cxn ang="0">
                      <a:pos x="connsiteX509" y="connsiteY509"/>
                    </a:cxn>
                    <a:cxn ang="0">
                      <a:pos x="connsiteX510" y="connsiteY510"/>
                    </a:cxn>
                    <a:cxn ang="0">
                      <a:pos x="connsiteX511" y="connsiteY511"/>
                    </a:cxn>
                    <a:cxn ang="0">
                      <a:pos x="connsiteX512" y="connsiteY512"/>
                    </a:cxn>
                    <a:cxn ang="0">
                      <a:pos x="connsiteX513" y="connsiteY513"/>
                    </a:cxn>
                    <a:cxn ang="0">
                      <a:pos x="connsiteX514" y="connsiteY514"/>
                    </a:cxn>
                    <a:cxn ang="0">
                      <a:pos x="connsiteX515" y="connsiteY515"/>
                    </a:cxn>
                    <a:cxn ang="0">
                      <a:pos x="connsiteX516" y="connsiteY516"/>
                    </a:cxn>
                    <a:cxn ang="0">
                      <a:pos x="connsiteX517" y="connsiteY517"/>
                    </a:cxn>
                    <a:cxn ang="0">
                      <a:pos x="connsiteX518" y="connsiteY518"/>
                    </a:cxn>
                    <a:cxn ang="0">
                      <a:pos x="connsiteX519" y="connsiteY519"/>
                    </a:cxn>
                    <a:cxn ang="0">
                      <a:pos x="connsiteX520" y="connsiteY520"/>
                    </a:cxn>
                    <a:cxn ang="0">
                      <a:pos x="connsiteX521" y="connsiteY521"/>
                    </a:cxn>
                    <a:cxn ang="0">
                      <a:pos x="connsiteX522" y="connsiteY522"/>
                    </a:cxn>
                    <a:cxn ang="0">
                      <a:pos x="connsiteX523" y="connsiteY523"/>
                    </a:cxn>
                    <a:cxn ang="0">
                      <a:pos x="connsiteX524" y="connsiteY524"/>
                    </a:cxn>
                    <a:cxn ang="0">
                      <a:pos x="connsiteX525" y="connsiteY525"/>
                    </a:cxn>
                    <a:cxn ang="0">
                      <a:pos x="connsiteX526" y="connsiteY526"/>
                    </a:cxn>
                    <a:cxn ang="0">
                      <a:pos x="connsiteX527" y="connsiteY527"/>
                    </a:cxn>
                    <a:cxn ang="0">
                      <a:pos x="connsiteX528" y="connsiteY528"/>
                    </a:cxn>
                    <a:cxn ang="0">
                      <a:pos x="connsiteX529" y="connsiteY529"/>
                    </a:cxn>
                    <a:cxn ang="0">
                      <a:pos x="connsiteX530" y="connsiteY530"/>
                    </a:cxn>
                    <a:cxn ang="0">
                      <a:pos x="connsiteX531" y="connsiteY531"/>
                    </a:cxn>
                    <a:cxn ang="0">
                      <a:pos x="connsiteX532" y="connsiteY532"/>
                    </a:cxn>
                    <a:cxn ang="0">
                      <a:pos x="connsiteX533" y="connsiteY533"/>
                    </a:cxn>
                    <a:cxn ang="0">
                      <a:pos x="connsiteX534" y="connsiteY534"/>
                    </a:cxn>
                    <a:cxn ang="0">
                      <a:pos x="connsiteX535" y="connsiteY535"/>
                    </a:cxn>
                    <a:cxn ang="0">
                      <a:pos x="connsiteX536" y="connsiteY536"/>
                    </a:cxn>
                    <a:cxn ang="0">
                      <a:pos x="connsiteX537" y="connsiteY537"/>
                    </a:cxn>
                    <a:cxn ang="0">
                      <a:pos x="connsiteX538" y="connsiteY538"/>
                    </a:cxn>
                    <a:cxn ang="0">
                      <a:pos x="connsiteX539" y="connsiteY539"/>
                    </a:cxn>
                    <a:cxn ang="0">
                      <a:pos x="connsiteX540" y="connsiteY540"/>
                    </a:cxn>
                    <a:cxn ang="0">
                      <a:pos x="connsiteX541" y="connsiteY541"/>
                    </a:cxn>
                    <a:cxn ang="0">
                      <a:pos x="connsiteX542" y="connsiteY542"/>
                    </a:cxn>
                    <a:cxn ang="0">
                      <a:pos x="connsiteX543" y="connsiteY543"/>
                    </a:cxn>
                    <a:cxn ang="0">
                      <a:pos x="connsiteX544" y="connsiteY544"/>
                    </a:cxn>
                    <a:cxn ang="0">
                      <a:pos x="connsiteX545" y="connsiteY545"/>
                    </a:cxn>
                    <a:cxn ang="0">
                      <a:pos x="connsiteX546" y="connsiteY546"/>
                    </a:cxn>
                    <a:cxn ang="0">
                      <a:pos x="connsiteX547" y="connsiteY547"/>
                    </a:cxn>
                    <a:cxn ang="0">
                      <a:pos x="connsiteX548" y="connsiteY548"/>
                    </a:cxn>
                    <a:cxn ang="0">
                      <a:pos x="connsiteX549" y="connsiteY549"/>
                    </a:cxn>
                    <a:cxn ang="0">
                      <a:pos x="connsiteX550" y="connsiteY550"/>
                    </a:cxn>
                    <a:cxn ang="0">
                      <a:pos x="connsiteX551" y="connsiteY551"/>
                    </a:cxn>
                    <a:cxn ang="0">
                      <a:pos x="connsiteX552" y="connsiteY552"/>
                    </a:cxn>
                    <a:cxn ang="0">
                      <a:pos x="connsiteX553" y="connsiteY553"/>
                    </a:cxn>
                    <a:cxn ang="0">
                      <a:pos x="connsiteX554" y="connsiteY554"/>
                    </a:cxn>
                    <a:cxn ang="0">
                      <a:pos x="connsiteX555" y="connsiteY555"/>
                    </a:cxn>
                    <a:cxn ang="0">
                      <a:pos x="connsiteX556" y="connsiteY556"/>
                    </a:cxn>
                    <a:cxn ang="0">
                      <a:pos x="connsiteX557" y="connsiteY557"/>
                    </a:cxn>
                    <a:cxn ang="0">
                      <a:pos x="connsiteX558" y="connsiteY558"/>
                    </a:cxn>
                    <a:cxn ang="0">
                      <a:pos x="connsiteX559" y="connsiteY559"/>
                    </a:cxn>
                    <a:cxn ang="0">
                      <a:pos x="connsiteX560" y="connsiteY560"/>
                    </a:cxn>
                    <a:cxn ang="0">
                      <a:pos x="connsiteX561" y="connsiteY561"/>
                    </a:cxn>
                    <a:cxn ang="0">
                      <a:pos x="connsiteX562" y="connsiteY562"/>
                    </a:cxn>
                    <a:cxn ang="0">
                      <a:pos x="connsiteX563" y="connsiteY563"/>
                    </a:cxn>
                    <a:cxn ang="0">
                      <a:pos x="connsiteX564" y="connsiteY564"/>
                    </a:cxn>
                    <a:cxn ang="0">
                      <a:pos x="connsiteX565" y="connsiteY565"/>
                    </a:cxn>
                    <a:cxn ang="0">
                      <a:pos x="connsiteX566" y="connsiteY566"/>
                    </a:cxn>
                    <a:cxn ang="0">
                      <a:pos x="connsiteX567" y="connsiteY567"/>
                    </a:cxn>
                    <a:cxn ang="0">
                      <a:pos x="connsiteX568" y="connsiteY568"/>
                    </a:cxn>
                    <a:cxn ang="0">
                      <a:pos x="connsiteX569" y="connsiteY569"/>
                    </a:cxn>
                    <a:cxn ang="0">
                      <a:pos x="connsiteX570" y="connsiteY570"/>
                    </a:cxn>
                    <a:cxn ang="0">
                      <a:pos x="connsiteX571" y="connsiteY571"/>
                    </a:cxn>
                    <a:cxn ang="0">
                      <a:pos x="connsiteX572" y="connsiteY572"/>
                    </a:cxn>
                    <a:cxn ang="0">
                      <a:pos x="connsiteX573" y="connsiteY573"/>
                    </a:cxn>
                    <a:cxn ang="0">
                      <a:pos x="connsiteX574" y="connsiteY574"/>
                    </a:cxn>
                    <a:cxn ang="0">
                      <a:pos x="connsiteX575" y="connsiteY575"/>
                    </a:cxn>
                    <a:cxn ang="0">
                      <a:pos x="connsiteX576" y="connsiteY576"/>
                    </a:cxn>
                    <a:cxn ang="0">
                      <a:pos x="connsiteX577" y="connsiteY577"/>
                    </a:cxn>
                    <a:cxn ang="0">
                      <a:pos x="connsiteX578" y="connsiteY578"/>
                    </a:cxn>
                    <a:cxn ang="0">
                      <a:pos x="connsiteX579" y="connsiteY579"/>
                    </a:cxn>
                    <a:cxn ang="0">
                      <a:pos x="connsiteX580" y="connsiteY580"/>
                    </a:cxn>
                    <a:cxn ang="0">
                      <a:pos x="connsiteX581" y="connsiteY581"/>
                    </a:cxn>
                    <a:cxn ang="0">
                      <a:pos x="connsiteX582" y="connsiteY582"/>
                    </a:cxn>
                    <a:cxn ang="0">
                      <a:pos x="connsiteX583" y="connsiteY583"/>
                    </a:cxn>
                    <a:cxn ang="0">
                      <a:pos x="connsiteX584" y="connsiteY584"/>
                    </a:cxn>
                    <a:cxn ang="0">
                      <a:pos x="connsiteX585" y="connsiteY585"/>
                    </a:cxn>
                    <a:cxn ang="0">
                      <a:pos x="connsiteX586" y="connsiteY586"/>
                    </a:cxn>
                    <a:cxn ang="0">
                      <a:pos x="connsiteX587" y="connsiteY587"/>
                    </a:cxn>
                    <a:cxn ang="0">
                      <a:pos x="connsiteX588" y="connsiteY588"/>
                    </a:cxn>
                    <a:cxn ang="0">
                      <a:pos x="connsiteX589" y="connsiteY589"/>
                    </a:cxn>
                    <a:cxn ang="0">
                      <a:pos x="connsiteX590" y="connsiteY590"/>
                    </a:cxn>
                    <a:cxn ang="0">
                      <a:pos x="connsiteX591" y="connsiteY591"/>
                    </a:cxn>
                    <a:cxn ang="0">
                      <a:pos x="connsiteX592" y="connsiteY592"/>
                    </a:cxn>
                    <a:cxn ang="0">
                      <a:pos x="connsiteX593" y="connsiteY593"/>
                    </a:cxn>
                    <a:cxn ang="0">
                      <a:pos x="connsiteX594" y="connsiteY594"/>
                    </a:cxn>
                    <a:cxn ang="0">
                      <a:pos x="connsiteX595" y="connsiteY595"/>
                    </a:cxn>
                    <a:cxn ang="0">
                      <a:pos x="connsiteX596" y="connsiteY596"/>
                    </a:cxn>
                    <a:cxn ang="0">
                      <a:pos x="connsiteX597" y="connsiteY597"/>
                    </a:cxn>
                    <a:cxn ang="0">
                      <a:pos x="connsiteX598" y="connsiteY598"/>
                    </a:cxn>
                    <a:cxn ang="0">
                      <a:pos x="connsiteX599" y="connsiteY599"/>
                    </a:cxn>
                    <a:cxn ang="0">
                      <a:pos x="connsiteX600" y="connsiteY600"/>
                    </a:cxn>
                    <a:cxn ang="0">
                      <a:pos x="connsiteX601" y="connsiteY601"/>
                    </a:cxn>
                    <a:cxn ang="0">
                      <a:pos x="connsiteX602" y="connsiteY602"/>
                    </a:cxn>
                    <a:cxn ang="0">
                      <a:pos x="connsiteX603" y="connsiteY603"/>
                    </a:cxn>
                    <a:cxn ang="0">
                      <a:pos x="connsiteX604" y="connsiteY604"/>
                    </a:cxn>
                    <a:cxn ang="0">
                      <a:pos x="connsiteX605" y="connsiteY605"/>
                    </a:cxn>
                    <a:cxn ang="0">
                      <a:pos x="connsiteX606" y="connsiteY606"/>
                    </a:cxn>
                    <a:cxn ang="0">
                      <a:pos x="connsiteX607" y="connsiteY607"/>
                    </a:cxn>
                    <a:cxn ang="0">
                      <a:pos x="connsiteX608" y="connsiteY608"/>
                    </a:cxn>
                    <a:cxn ang="0">
                      <a:pos x="connsiteX609" y="connsiteY609"/>
                    </a:cxn>
                    <a:cxn ang="0">
                      <a:pos x="connsiteX610" y="connsiteY610"/>
                    </a:cxn>
                    <a:cxn ang="0">
                      <a:pos x="connsiteX611" y="connsiteY611"/>
                    </a:cxn>
                    <a:cxn ang="0">
                      <a:pos x="connsiteX612" y="connsiteY612"/>
                    </a:cxn>
                    <a:cxn ang="0">
                      <a:pos x="connsiteX613" y="connsiteY613"/>
                    </a:cxn>
                    <a:cxn ang="0">
                      <a:pos x="connsiteX614" y="connsiteY614"/>
                    </a:cxn>
                    <a:cxn ang="0">
                      <a:pos x="connsiteX615" y="connsiteY615"/>
                    </a:cxn>
                    <a:cxn ang="0">
                      <a:pos x="connsiteX616" y="connsiteY616"/>
                    </a:cxn>
                    <a:cxn ang="0">
                      <a:pos x="connsiteX617" y="connsiteY617"/>
                    </a:cxn>
                    <a:cxn ang="0">
                      <a:pos x="connsiteX618" y="connsiteY618"/>
                    </a:cxn>
                    <a:cxn ang="0">
                      <a:pos x="connsiteX619" y="connsiteY619"/>
                    </a:cxn>
                    <a:cxn ang="0">
                      <a:pos x="connsiteX620" y="connsiteY620"/>
                    </a:cxn>
                    <a:cxn ang="0">
                      <a:pos x="connsiteX621" y="connsiteY621"/>
                    </a:cxn>
                    <a:cxn ang="0">
                      <a:pos x="connsiteX622" y="connsiteY622"/>
                    </a:cxn>
                    <a:cxn ang="0">
                      <a:pos x="connsiteX623" y="connsiteY623"/>
                    </a:cxn>
                    <a:cxn ang="0">
                      <a:pos x="connsiteX624" y="connsiteY624"/>
                    </a:cxn>
                    <a:cxn ang="0">
                      <a:pos x="connsiteX625" y="connsiteY625"/>
                    </a:cxn>
                    <a:cxn ang="0">
                      <a:pos x="connsiteX626" y="connsiteY626"/>
                    </a:cxn>
                    <a:cxn ang="0">
                      <a:pos x="connsiteX627" y="connsiteY627"/>
                    </a:cxn>
                    <a:cxn ang="0">
                      <a:pos x="connsiteX628" y="connsiteY628"/>
                    </a:cxn>
                    <a:cxn ang="0">
                      <a:pos x="connsiteX629" y="connsiteY629"/>
                    </a:cxn>
                    <a:cxn ang="0">
                      <a:pos x="connsiteX630" y="connsiteY630"/>
                    </a:cxn>
                    <a:cxn ang="0">
                      <a:pos x="connsiteX631" y="connsiteY631"/>
                    </a:cxn>
                    <a:cxn ang="0">
                      <a:pos x="connsiteX632" y="connsiteY632"/>
                    </a:cxn>
                    <a:cxn ang="0">
                      <a:pos x="connsiteX633" y="connsiteY633"/>
                    </a:cxn>
                    <a:cxn ang="0">
                      <a:pos x="connsiteX634" y="connsiteY634"/>
                    </a:cxn>
                    <a:cxn ang="0">
                      <a:pos x="connsiteX635" y="connsiteY635"/>
                    </a:cxn>
                    <a:cxn ang="0">
                      <a:pos x="connsiteX636" y="connsiteY636"/>
                    </a:cxn>
                    <a:cxn ang="0">
                      <a:pos x="connsiteX637" y="connsiteY637"/>
                    </a:cxn>
                    <a:cxn ang="0">
                      <a:pos x="connsiteX638" y="connsiteY638"/>
                    </a:cxn>
                    <a:cxn ang="0">
                      <a:pos x="connsiteX639" y="connsiteY639"/>
                    </a:cxn>
                    <a:cxn ang="0">
                      <a:pos x="connsiteX640" y="connsiteY640"/>
                    </a:cxn>
                    <a:cxn ang="0">
                      <a:pos x="connsiteX641" y="connsiteY641"/>
                    </a:cxn>
                    <a:cxn ang="0">
                      <a:pos x="connsiteX642" y="connsiteY642"/>
                    </a:cxn>
                    <a:cxn ang="0">
                      <a:pos x="connsiteX643" y="connsiteY643"/>
                    </a:cxn>
                    <a:cxn ang="0">
                      <a:pos x="connsiteX644" y="connsiteY644"/>
                    </a:cxn>
                    <a:cxn ang="0">
                      <a:pos x="connsiteX645" y="connsiteY645"/>
                    </a:cxn>
                    <a:cxn ang="0">
                      <a:pos x="connsiteX646" y="connsiteY646"/>
                    </a:cxn>
                    <a:cxn ang="0">
                      <a:pos x="connsiteX647" y="connsiteY647"/>
                    </a:cxn>
                    <a:cxn ang="0">
                      <a:pos x="connsiteX648" y="connsiteY648"/>
                    </a:cxn>
                    <a:cxn ang="0">
                      <a:pos x="connsiteX649" y="connsiteY649"/>
                    </a:cxn>
                    <a:cxn ang="0">
                      <a:pos x="connsiteX650" y="connsiteY650"/>
                    </a:cxn>
                    <a:cxn ang="0">
                      <a:pos x="connsiteX651" y="connsiteY651"/>
                    </a:cxn>
                    <a:cxn ang="0">
                      <a:pos x="connsiteX652" y="connsiteY652"/>
                    </a:cxn>
                    <a:cxn ang="0">
                      <a:pos x="connsiteX653" y="connsiteY653"/>
                    </a:cxn>
                    <a:cxn ang="0">
                      <a:pos x="connsiteX654" y="connsiteY654"/>
                    </a:cxn>
                    <a:cxn ang="0">
                      <a:pos x="connsiteX655" y="connsiteY655"/>
                    </a:cxn>
                    <a:cxn ang="0">
                      <a:pos x="connsiteX656" y="connsiteY656"/>
                    </a:cxn>
                    <a:cxn ang="0">
                      <a:pos x="connsiteX657" y="connsiteY657"/>
                    </a:cxn>
                    <a:cxn ang="0">
                      <a:pos x="connsiteX658" y="connsiteY658"/>
                    </a:cxn>
                    <a:cxn ang="0">
                      <a:pos x="connsiteX659" y="connsiteY659"/>
                    </a:cxn>
                    <a:cxn ang="0">
                      <a:pos x="connsiteX660" y="connsiteY660"/>
                    </a:cxn>
                    <a:cxn ang="0">
                      <a:pos x="connsiteX661" y="connsiteY661"/>
                    </a:cxn>
                    <a:cxn ang="0">
                      <a:pos x="connsiteX662" y="connsiteY662"/>
                    </a:cxn>
                    <a:cxn ang="0">
                      <a:pos x="connsiteX663" y="connsiteY663"/>
                    </a:cxn>
                    <a:cxn ang="0">
                      <a:pos x="connsiteX664" y="connsiteY664"/>
                    </a:cxn>
                    <a:cxn ang="0">
                      <a:pos x="connsiteX665" y="connsiteY665"/>
                    </a:cxn>
                    <a:cxn ang="0">
                      <a:pos x="connsiteX666" y="connsiteY666"/>
                    </a:cxn>
                    <a:cxn ang="0">
                      <a:pos x="connsiteX667" y="connsiteY667"/>
                    </a:cxn>
                    <a:cxn ang="0">
                      <a:pos x="connsiteX668" y="connsiteY668"/>
                    </a:cxn>
                    <a:cxn ang="0">
                      <a:pos x="connsiteX669" y="connsiteY669"/>
                    </a:cxn>
                    <a:cxn ang="0">
                      <a:pos x="connsiteX670" y="connsiteY670"/>
                    </a:cxn>
                    <a:cxn ang="0">
                      <a:pos x="connsiteX671" y="connsiteY671"/>
                    </a:cxn>
                    <a:cxn ang="0">
                      <a:pos x="connsiteX672" y="connsiteY672"/>
                    </a:cxn>
                    <a:cxn ang="0">
                      <a:pos x="connsiteX673" y="connsiteY673"/>
                    </a:cxn>
                    <a:cxn ang="0">
                      <a:pos x="connsiteX674" y="connsiteY674"/>
                    </a:cxn>
                    <a:cxn ang="0">
                      <a:pos x="connsiteX675" y="connsiteY675"/>
                    </a:cxn>
                    <a:cxn ang="0">
                      <a:pos x="connsiteX676" y="connsiteY676"/>
                    </a:cxn>
                    <a:cxn ang="0">
                      <a:pos x="connsiteX677" y="connsiteY677"/>
                    </a:cxn>
                    <a:cxn ang="0">
                      <a:pos x="connsiteX678" y="connsiteY678"/>
                    </a:cxn>
                    <a:cxn ang="0">
                      <a:pos x="connsiteX679" y="connsiteY679"/>
                    </a:cxn>
                    <a:cxn ang="0">
                      <a:pos x="connsiteX680" y="connsiteY680"/>
                    </a:cxn>
                    <a:cxn ang="0">
                      <a:pos x="connsiteX681" y="connsiteY681"/>
                    </a:cxn>
                    <a:cxn ang="0">
                      <a:pos x="connsiteX682" y="connsiteY682"/>
                    </a:cxn>
                    <a:cxn ang="0">
                      <a:pos x="connsiteX683" y="connsiteY683"/>
                    </a:cxn>
                    <a:cxn ang="0">
                      <a:pos x="connsiteX684" y="connsiteY684"/>
                    </a:cxn>
                    <a:cxn ang="0">
                      <a:pos x="connsiteX685" y="connsiteY685"/>
                    </a:cxn>
                    <a:cxn ang="0">
                      <a:pos x="connsiteX686" y="connsiteY686"/>
                    </a:cxn>
                    <a:cxn ang="0">
                      <a:pos x="connsiteX687" y="connsiteY687"/>
                    </a:cxn>
                    <a:cxn ang="0">
                      <a:pos x="connsiteX688" y="connsiteY688"/>
                    </a:cxn>
                    <a:cxn ang="0">
                      <a:pos x="connsiteX689" y="connsiteY689"/>
                    </a:cxn>
                    <a:cxn ang="0">
                      <a:pos x="connsiteX690" y="connsiteY690"/>
                    </a:cxn>
                    <a:cxn ang="0">
                      <a:pos x="connsiteX691" y="connsiteY691"/>
                    </a:cxn>
                    <a:cxn ang="0">
                      <a:pos x="connsiteX692" y="connsiteY692"/>
                    </a:cxn>
                    <a:cxn ang="0">
                      <a:pos x="connsiteX693" y="connsiteY693"/>
                    </a:cxn>
                    <a:cxn ang="0">
                      <a:pos x="connsiteX694" y="connsiteY694"/>
                    </a:cxn>
                    <a:cxn ang="0">
                      <a:pos x="connsiteX695" y="connsiteY695"/>
                    </a:cxn>
                    <a:cxn ang="0">
                      <a:pos x="connsiteX696" y="connsiteY696"/>
                    </a:cxn>
                    <a:cxn ang="0">
                      <a:pos x="connsiteX697" y="connsiteY697"/>
                    </a:cxn>
                    <a:cxn ang="0">
                      <a:pos x="connsiteX698" y="connsiteY698"/>
                    </a:cxn>
                    <a:cxn ang="0">
                      <a:pos x="connsiteX699" y="connsiteY699"/>
                    </a:cxn>
                    <a:cxn ang="0">
                      <a:pos x="connsiteX700" y="connsiteY700"/>
                    </a:cxn>
                    <a:cxn ang="0">
                      <a:pos x="connsiteX701" y="connsiteY701"/>
                    </a:cxn>
                    <a:cxn ang="0">
                      <a:pos x="connsiteX702" y="connsiteY702"/>
                    </a:cxn>
                    <a:cxn ang="0">
                      <a:pos x="connsiteX703" y="connsiteY703"/>
                    </a:cxn>
                    <a:cxn ang="0">
                      <a:pos x="connsiteX704" y="connsiteY704"/>
                    </a:cxn>
                    <a:cxn ang="0">
                      <a:pos x="connsiteX705" y="connsiteY705"/>
                    </a:cxn>
                    <a:cxn ang="0">
                      <a:pos x="connsiteX706" y="connsiteY706"/>
                    </a:cxn>
                    <a:cxn ang="0">
                      <a:pos x="connsiteX707" y="connsiteY707"/>
                    </a:cxn>
                    <a:cxn ang="0">
                      <a:pos x="connsiteX708" y="connsiteY708"/>
                    </a:cxn>
                    <a:cxn ang="0">
                      <a:pos x="connsiteX709" y="connsiteY709"/>
                    </a:cxn>
                    <a:cxn ang="0">
                      <a:pos x="connsiteX710" y="connsiteY710"/>
                    </a:cxn>
                    <a:cxn ang="0">
                      <a:pos x="connsiteX711" y="connsiteY711"/>
                    </a:cxn>
                    <a:cxn ang="0">
                      <a:pos x="connsiteX712" y="connsiteY712"/>
                    </a:cxn>
                    <a:cxn ang="0">
                      <a:pos x="connsiteX713" y="connsiteY713"/>
                    </a:cxn>
                    <a:cxn ang="0">
                      <a:pos x="connsiteX714" y="connsiteY714"/>
                    </a:cxn>
                    <a:cxn ang="0">
                      <a:pos x="connsiteX715" y="connsiteY715"/>
                    </a:cxn>
                    <a:cxn ang="0">
                      <a:pos x="connsiteX716" y="connsiteY716"/>
                    </a:cxn>
                    <a:cxn ang="0">
                      <a:pos x="connsiteX717" y="connsiteY717"/>
                    </a:cxn>
                    <a:cxn ang="0">
                      <a:pos x="connsiteX718" y="connsiteY718"/>
                    </a:cxn>
                    <a:cxn ang="0">
                      <a:pos x="connsiteX719" y="connsiteY719"/>
                    </a:cxn>
                    <a:cxn ang="0">
                      <a:pos x="connsiteX720" y="connsiteY720"/>
                    </a:cxn>
                    <a:cxn ang="0">
                      <a:pos x="connsiteX721" y="connsiteY721"/>
                    </a:cxn>
                    <a:cxn ang="0">
                      <a:pos x="connsiteX722" y="connsiteY722"/>
                    </a:cxn>
                    <a:cxn ang="0">
                      <a:pos x="connsiteX723" y="connsiteY723"/>
                    </a:cxn>
                    <a:cxn ang="0">
                      <a:pos x="connsiteX724" y="connsiteY724"/>
                    </a:cxn>
                    <a:cxn ang="0">
                      <a:pos x="connsiteX725" y="connsiteY725"/>
                    </a:cxn>
                    <a:cxn ang="0">
                      <a:pos x="connsiteX726" y="connsiteY726"/>
                    </a:cxn>
                    <a:cxn ang="0">
                      <a:pos x="connsiteX727" y="connsiteY727"/>
                    </a:cxn>
                    <a:cxn ang="0">
                      <a:pos x="connsiteX728" y="connsiteY728"/>
                    </a:cxn>
                    <a:cxn ang="0">
                      <a:pos x="connsiteX729" y="connsiteY729"/>
                    </a:cxn>
                    <a:cxn ang="0">
                      <a:pos x="connsiteX730" y="connsiteY730"/>
                    </a:cxn>
                    <a:cxn ang="0">
                      <a:pos x="connsiteX731" y="connsiteY731"/>
                    </a:cxn>
                    <a:cxn ang="0">
                      <a:pos x="connsiteX732" y="connsiteY732"/>
                    </a:cxn>
                    <a:cxn ang="0">
                      <a:pos x="connsiteX733" y="connsiteY733"/>
                    </a:cxn>
                    <a:cxn ang="0">
                      <a:pos x="connsiteX734" y="connsiteY734"/>
                    </a:cxn>
                    <a:cxn ang="0">
                      <a:pos x="connsiteX735" y="connsiteY735"/>
                    </a:cxn>
                    <a:cxn ang="0">
                      <a:pos x="connsiteX736" y="connsiteY736"/>
                    </a:cxn>
                    <a:cxn ang="0">
                      <a:pos x="connsiteX737" y="connsiteY737"/>
                    </a:cxn>
                    <a:cxn ang="0">
                      <a:pos x="connsiteX738" y="connsiteY738"/>
                    </a:cxn>
                    <a:cxn ang="0">
                      <a:pos x="connsiteX739" y="connsiteY739"/>
                    </a:cxn>
                    <a:cxn ang="0">
                      <a:pos x="connsiteX740" y="connsiteY740"/>
                    </a:cxn>
                    <a:cxn ang="0">
                      <a:pos x="connsiteX741" y="connsiteY741"/>
                    </a:cxn>
                    <a:cxn ang="0">
                      <a:pos x="connsiteX742" y="connsiteY742"/>
                    </a:cxn>
                    <a:cxn ang="0">
                      <a:pos x="connsiteX743" y="connsiteY743"/>
                    </a:cxn>
                    <a:cxn ang="0">
                      <a:pos x="connsiteX744" y="connsiteY744"/>
                    </a:cxn>
                    <a:cxn ang="0">
                      <a:pos x="connsiteX745" y="connsiteY745"/>
                    </a:cxn>
                    <a:cxn ang="0">
                      <a:pos x="connsiteX746" y="connsiteY746"/>
                    </a:cxn>
                    <a:cxn ang="0">
                      <a:pos x="connsiteX747" y="connsiteY747"/>
                    </a:cxn>
                    <a:cxn ang="0">
                      <a:pos x="connsiteX748" y="connsiteY748"/>
                    </a:cxn>
                    <a:cxn ang="0">
                      <a:pos x="connsiteX749" y="connsiteY749"/>
                    </a:cxn>
                    <a:cxn ang="0">
                      <a:pos x="connsiteX750" y="connsiteY750"/>
                    </a:cxn>
                    <a:cxn ang="0">
                      <a:pos x="connsiteX751" y="connsiteY751"/>
                    </a:cxn>
                    <a:cxn ang="0">
                      <a:pos x="connsiteX752" y="connsiteY752"/>
                    </a:cxn>
                    <a:cxn ang="0">
                      <a:pos x="connsiteX753" y="connsiteY753"/>
                    </a:cxn>
                    <a:cxn ang="0">
                      <a:pos x="connsiteX754" y="connsiteY754"/>
                    </a:cxn>
                    <a:cxn ang="0">
                      <a:pos x="connsiteX755" y="connsiteY755"/>
                    </a:cxn>
                    <a:cxn ang="0">
                      <a:pos x="connsiteX756" y="connsiteY756"/>
                    </a:cxn>
                    <a:cxn ang="0">
                      <a:pos x="connsiteX757" y="connsiteY757"/>
                    </a:cxn>
                    <a:cxn ang="0">
                      <a:pos x="connsiteX758" y="connsiteY758"/>
                    </a:cxn>
                    <a:cxn ang="0">
                      <a:pos x="connsiteX759" y="connsiteY759"/>
                    </a:cxn>
                    <a:cxn ang="0">
                      <a:pos x="connsiteX760" y="connsiteY760"/>
                    </a:cxn>
                    <a:cxn ang="0">
                      <a:pos x="connsiteX761" y="connsiteY761"/>
                    </a:cxn>
                    <a:cxn ang="0">
                      <a:pos x="connsiteX762" y="connsiteY762"/>
                    </a:cxn>
                    <a:cxn ang="0">
                      <a:pos x="connsiteX763" y="connsiteY763"/>
                    </a:cxn>
                    <a:cxn ang="0">
                      <a:pos x="connsiteX764" y="connsiteY764"/>
                    </a:cxn>
                    <a:cxn ang="0">
                      <a:pos x="connsiteX765" y="connsiteY765"/>
                    </a:cxn>
                    <a:cxn ang="0">
                      <a:pos x="connsiteX766" y="connsiteY766"/>
                    </a:cxn>
                    <a:cxn ang="0">
                      <a:pos x="connsiteX767" y="connsiteY767"/>
                    </a:cxn>
                    <a:cxn ang="0">
                      <a:pos x="connsiteX768" y="connsiteY768"/>
                    </a:cxn>
                    <a:cxn ang="0">
                      <a:pos x="connsiteX769" y="connsiteY769"/>
                    </a:cxn>
                    <a:cxn ang="0">
                      <a:pos x="connsiteX770" y="connsiteY770"/>
                    </a:cxn>
                    <a:cxn ang="0">
                      <a:pos x="connsiteX771" y="connsiteY771"/>
                    </a:cxn>
                    <a:cxn ang="0">
                      <a:pos x="connsiteX772" y="connsiteY772"/>
                    </a:cxn>
                    <a:cxn ang="0">
                      <a:pos x="connsiteX773" y="connsiteY773"/>
                    </a:cxn>
                    <a:cxn ang="0">
                      <a:pos x="connsiteX774" y="connsiteY774"/>
                    </a:cxn>
                    <a:cxn ang="0">
                      <a:pos x="connsiteX775" y="connsiteY775"/>
                    </a:cxn>
                    <a:cxn ang="0">
                      <a:pos x="connsiteX776" y="connsiteY776"/>
                    </a:cxn>
                    <a:cxn ang="0">
                      <a:pos x="connsiteX777" y="connsiteY777"/>
                    </a:cxn>
                    <a:cxn ang="0">
                      <a:pos x="connsiteX778" y="connsiteY778"/>
                    </a:cxn>
                    <a:cxn ang="0">
                      <a:pos x="connsiteX779" y="connsiteY779"/>
                    </a:cxn>
                    <a:cxn ang="0">
                      <a:pos x="connsiteX780" y="connsiteY780"/>
                    </a:cxn>
                    <a:cxn ang="0">
                      <a:pos x="connsiteX781" y="connsiteY781"/>
                    </a:cxn>
                    <a:cxn ang="0">
                      <a:pos x="connsiteX782" y="connsiteY782"/>
                    </a:cxn>
                    <a:cxn ang="0">
                      <a:pos x="connsiteX783" y="connsiteY783"/>
                    </a:cxn>
                    <a:cxn ang="0">
                      <a:pos x="connsiteX784" y="connsiteY784"/>
                    </a:cxn>
                    <a:cxn ang="0">
                      <a:pos x="connsiteX785" y="connsiteY785"/>
                    </a:cxn>
                    <a:cxn ang="0">
                      <a:pos x="connsiteX786" y="connsiteY786"/>
                    </a:cxn>
                    <a:cxn ang="0">
                      <a:pos x="connsiteX787" y="connsiteY787"/>
                    </a:cxn>
                    <a:cxn ang="0">
                      <a:pos x="connsiteX788" y="connsiteY788"/>
                    </a:cxn>
                    <a:cxn ang="0">
                      <a:pos x="connsiteX789" y="connsiteY789"/>
                    </a:cxn>
                    <a:cxn ang="0">
                      <a:pos x="connsiteX790" y="connsiteY790"/>
                    </a:cxn>
                    <a:cxn ang="0">
                      <a:pos x="connsiteX791" y="connsiteY791"/>
                    </a:cxn>
                    <a:cxn ang="0">
                      <a:pos x="connsiteX792" y="connsiteY792"/>
                    </a:cxn>
                    <a:cxn ang="0">
                      <a:pos x="connsiteX793" y="connsiteY793"/>
                    </a:cxn>
                    <a:cxn ang="0">
                      <a:pos x="connsiteX794" y="connsiteY794"/>
                    </a:cxn>
                    <a:cxn ang="0">
                      <a:pos x="connsiteX795" y="connsiteY795"/>
                    </a:cxn>
                    <a:cxn ang="0">
                      <a:pos x="connsiteX796" y="connsiteY796"/>
                    </a:cxn>
                    <a:cxn ang="0">
                      <a:pos x="connsiteX797" y="connsiteY797"/>
                    </a:cxn>
                    <a:cxn ang="0">
                      <a:pos x="connsiteX798" y="connsiteY798"/>
                    </a:cxn>
                    <a:cxn ang="0">
                      <a:pos x="connsiteX799" y="connsiteY799"/>
                    </a:cxn>
                    <a:cxn ang="0">
                      <a:pos x="connsiteX800" y="connsiteY800"/>
                    </a:cxn>
                    <a:cxn ang="0">
                      <a:pos x="connsiteX801" y="connsiteY801"/>
                    </a:cxn>
                    <a:cxn ang="0">
                      <a:pos x="connsiteX802" y="connsiteY802"/>
                    </a:cxn>
                    <a:cxn ang="0">
                      <a:pos x="connsiteX803" y="connsiteY803"/>
                    </a:cxn>
                    <a:cxn ang="0">
                      <a:pos x="connsiteX804" y="connsiteY804"/>
                    </a:cxn>
                    <a:cxn ang="0">
                      <a:pos x="connsiteX805" y="connsiteY805"/>
                    </a:cxn>
                    <a:cxn ang="0">
                      <a:pos x="connsiteX806" y="connsiteY806"/>
                    </a:cxn>
                    <a:cxn ang="0">
                      <a:pos x="connsiteX807" y="connsiteY807"/>
                    </a:cxn>
                    <a:cxn ang="0">
                      <a:pos x="connsiteX808" y="connsiteY808"/>
                    </a:cxn>
                    <a:cxn ang="0">
                      <a:pos x="connsiteX809" y="connsiteY809"/>
                    </a:cxn>
                    <a:cxn ang="0">
                      <a:pos x="connsiteX810" y="connsiteY810"/>
                    </a:cxn>
                    <a:cxn ang="0">
                      <a:pos x="connsiteX811" y="connsiteY811"/>
                    </a:cxn>
                    <a:cxn ang="0">
                      <a:pos x="connsiteX812" y="connsiteY812"/>
                    </a:cxn>
                    <a:cxn ang="0">
                      <a:pos x="connsiteX813" y="connsiteY813"/>
                    </a:cxn>
                    <a:cxn ang="0">
                      <a:pos x="connsiteX814" y="connsiteY814"/>
                    </a:cxn>
                    <a:cxn ang="0">
                      <a:pos x="connsiteX815" y="connsiteY815"/>
                    </a:cxn>
                    <a:cxn ang="0">
                      <a:pos x="connsiteX816" y="connsiteY816"/>
                    </a:cxn>
                    <a:cxn ang="0">
                      <a:pos x="connsiteX817" y="connsiteY817"/>
                    </a:cxn>
                    <a:cxn ang="0">
                      <a:pos x="connsiteX818" y="connsiteY818"/>
                    </a:cxn>
                    <a:cxn ang="0">
                      <a:pos x="connsiteX819" y="connsiteY819"/>
                    </a:cxn>
                    <a:cxn ang="0">
                      <a:pos x="connsiteX820" y="connsiteY820"/>
                    </a:cxn>
                    <a:cxn ang="0">
                      <a:pos x="connsiteX821" y="connsiteY821"/>
                    </a:cxn>
                    <a:cxn ang="0">
                      <a:pos x="connsiteX822" y="connsiteY822"/>
                    </a:cxn>
                    <a:cxn ang="0">
                      <a:pos x="connsiteX823" y="connsiteY823"/>
                    </a:cxn>
                    <a:cxn ang="0">
                      <a:pos x="connsiteX824" y="connsiteY824"/>
                    </a:cxn>
                    <a:cxn ang="0">
                      <a:pos x="connsiteX825" y="connsiteY825"/>
                    </a:cxn>
                    <a:cxn ang="0">
                      <a:pos x="connsiteX826" y="connsiteY826"/>
                    </a:cxn>
                    <a:cxn ang="0">
                      <a:pos x="connsiteX827" y="connsiteY827"/>
                    </a:cxn>
                    <a:cxn ang="0">
                      <a:pos x="connsiteX828" y="connsiteY828"/>
                    </a:cxn>
                    <a:cxn ang="0">
                      <a:pos x="connsiteX829" y="connsiteY829"/>
                    </a:cxn>
                    <a:cxn ang="0">
                      <a:pos x="connsiteX830" y="connsiteY830"/>
                    </a:cxn>
                    <a:cxn ang="0">
                      <a:pos x="connsiteX831" y="connsiteY831"/>
                    </a:cxn>
                    <a:cxn ang="0">
                      <a:pos x="connsiteX832" y="connsiteY832"/>
                    </a:cxn>
                    <a:cxn ang="0">
                      <a:pos x="connsiteX833" y="connsiteY833"/>
                    </a:cxn>
                    <a:cxn ang="0">
                      <a:pos x="connsiteX834" y="connsiteY834"/>
                    </a:cxn>
                    <a:cxn ang="0">
                      <a:pos x="connsiteX835" y="connsiteY835"/>
                    </a:cxn>
                    <a:cxn ang="0">
                      <a:pos x="connsiteX836" y="connsiteY836"/>
                    </a:cxn>
                    <a:cxn ang="0">
                      <a:pos x="connsiteX837" y="connsiteY837"/>
                    </a:cxn>
                    <a:cxn ang="0">
                      <a:pos x="connsiteX838" y="connsiteY838"/>
                    </a:cxn>
                    <a:cxn ang="0">
                      <a:pos x="connsiteX839" y="connsiteY839"/>
                    </a:cxn>
                    <a:cxn ang="0">
                      <a:pos x="connsiteX840" y="connsiteY840"/>
                    </a:cxn>
                    <a:cxn ang="0">
                      <a:pos x="connsiteX841" y="connsiteY841"/>
                    </a:cxn>
                    <a:cxn ang="0">
                      <a:pos x="connsiteX842" y="connsiteY842"/>
                    </a:cxn>
                    <a:cxn ang="0">
                      <a:pos x="connsiteX843" y="connsiteY843"/>
                    </a:cxn>
                    <a:cxn ang="0">
                      <a:pos x="connsiteX844" y="connsiteY844"/>
                    </a:cxn>
                    <a:cxn ang="0">
                      <a:pos x="connsiteX845" y="connsiteY845"/>
                    </a:cxn>
                    <a:cxn ang="0">
                      <a:pos x="connsiteX846" y="connsiteY846"/>
                    </a:cxn>
                    <a:cxn ang="0">
                      <a:pos x="connsiteX847" y="connsiteY847"/>
                    </a:cxn>
                    <a:cxn ang="0">
                      <a:pos x="connsiteX848" y="connsiteY848"/>
                    </a:cxn>
                    <a:cxn ang="0">
                      <a:pos x="connsiteX849" y="connsiteY849"/>
                    </a:cxn>
                    <a:cxn ang="0">
                      <a:pos x="connsiteX850" y="connsiteY850"/>
                    </a:cxn>
                    <a:cxn ang="0">
                      <a:pos x="connsiteX851" y="connsiteY851"/>
                    </a:cxn>
                    <a:cxn ang="0">
                      <a:pos x="connsiteX852" y="connsiteY852"/>
                    </a:cxn>
                    <a:cxn ang="0">
                      <a:pos x="connsiteX853" y="connsiteY853"/>
                    </a:cxn>
                    <a:cxn ang="0">
                      <a:pos x="connsiteX854" y="connsiteY854"/>
                    </a:cxn>
                    <a:cxn ang="0">
                      <a:pos x="connsiteX855" y="connsiteY855"/>
                    </a:cxn>
                    <a:cxn ang="0">
                      <a:pos x="connsiteX856" y="connsiteY856"/>
                    </a:cxn>
                    <a:cxn ang="0">
                      <a:pos x="connsiteX857" y="connsiteY857"/>
                    </a:cxn>
                    <a:cxn ang="0">
                      <a:pos x="connsiteX858" y="connsiteY858"/>
                    </a:cxn>
                    <a:cxn ang="0">
                      <a:pos x="connsiteX859" y="connsiteY859"/>
                    </a:cxn>
                    <a:cxn ang="0">
                      <a:pos x="connsiteX860" y="connsiteY860"/>
                    </a:cxn>
                    <a:cxn ang="0">
                      <a:pos x="connsiteX861" y="connsiteY861"/>
                    </a:cxn>
                    <a:cxn ang="0">
                      <a:pos x="connsiteX862" y="connsiteY862"/>
                    </a:cxn>
                    <a:cxn ang="0">
                      <a:pos x="connsiteX863" y="connsiteY863"/>
                    </a:cxn>
                    <a:cxn ang="0">
                      <a:pos x="connsiteX864" y="connsiteY864"/>
                    </a:cxn>
                    <a:cxn ang="0">
                      <a:pos x="connsiteX865" y="connsiteY865"/>
                    </a:cxn>
                    <a:cxn ang="0">
                      <a:pos x="connsiteX866" y="connsiteY866"/>
                    </a:cxn>
                    <a:cxn ang="0">
                      <a:pos x="connsiteX867" y="connsiteY867"/>
                    </a:cxn>
                    <a:cxn ang="0">
                      <a:pos x="connsiteX868" y="connsiteY868"/>
                    </a:cxn>
                    <a:cxn ang="0">
                      <a:pos x="connsiteX869" y="connsiteY869"/>
                    </a:cxn>
                    <a:cxn ang="0">
                      <a:pos x="connsiteX870" y="connsiteY870"/>
                    </a:cxn>
                    <a:cxn ang="0">
                      <a:pos x="connsiteX871" y="connsiteY871"/>
                    </a:cxn>
                    <a:cxn ang="0">
                      <a:pos x="connsiteX872" y="connsiteY872"/>
                    </a:cxn>
                    <a:cxn ang="0">
                      <a:pos x="connsiteX873" y="connsiteY873"/>
                    </a:cxn>
                    <a:cxn ang="0">
                      <a:pos x="connsiteX874" y="connsiteY874"/>
                    </a:cxn>
                    <a:cxn ang="0">
                      <a:pos x="connsiteX875" y="connsiteY875"/>
                    </a:cxn>
                    <a:cxn ang="0">
                      <a:pos x="connsiteX876" y="connsiteY876"/>
                    </a:cxn>
                    <a:cxn ang="0">
                      <a:pos x="connsiteX877" y="connsiteY877"/>
                    </a:cxn>
                    <a:cxn ang="0">
                      <a:pos x="connsiteX878" y="connsiteY878"/>
                    </a:cxn>
                    <a:cxn ang="0">
                      <a:pos x="connsiteX879" y="connsiteY879"/>
                    </a:cxn>
                    <a:cxn ang="0">
                      <a:pos x="connsiteX880" y="connsiteY880"/>
                    </a:cxn>
                    <a:cxn ang="0">
                      <a:pos x="connsiteX881" y="connsiteY881"/>
                    </a:cxn>
                    <a:cxn ang="0">
                      <a:pos x="connsiteX882" y="connsiteY882"/>
                    </a:cxn>
                    <a:cxn ang="0">
                      <a:pos x="connsiteX883" y="connsiteY883"/>
                    </a:cxn>
                    <a:cxn ang="0">
                      <a:pos x="connsiteX884" y="connsiteY884"/>
                    </a:cxn>
                    <a:cxn ang="0">
                      <a:pos x="connsiteX885" y="connsiteY885"/>
                    </a:cxn>
                    <a:cxn ang="0">
                      <a:pos x="connsiteX886" y="connsiteY886"/>
                    </a:cxn>
                    <a:cxn ang="0">
                      <a:pos x="connsiteX887" y="connsiteY887"/>
                    </a:cxn>
                    <a:cxn ang="0">
                      <a:pos x="connsiteX888" y="connsiteY888"/>
                    </a:cxn>
                    <a:cxn ang="0">
                      <a:pos x="connsiteX889" y="connsiteY889"/>
                    </a:cxn>
                    <a:cxn ang="0">
                      <a:pos x="connsiteX890" y="connsiteY890"/>
                    </a:cxn>
                    <a:cxn ang="0">
                      <a:pos x="connsiteX891" y="connsiteY891"/>
                    </a:cxn>
                    <a:cxn ang="0">
                      <a:pos x="connsiteX892" y="connsiteY892"/>
                    </a:cxn>
                    <a:cxn ang="0">
                      <a:pos x="connsiteX893" y="connsiteY893"/>
                    </a:cxn>
                    <a:cxn ang="0">
                      <a:pos x="connsiteX894" y="connsiteY894"/>
                    </a:cxn>
                    <a:cxn ang="0">
                      <a:pos x="connsiteX895" y="connsiteY895"/>
                    </a:cxn>
                    <a:cxn ang="0">
                      <a:pos x="connsiteX896" y="connsiteY896"/>
                    </a:cxn>
                    <a:cxn ang="0">
                      <a:pos x="connsiteX897" y="connsiteY897"/>
                    </a:cxn>
                    <a:cxn ang="0">
                      <a:pos x="connsiteX898" y="connsiteY898"/>
                    </a:cxn>
                    <a:cxn ang="0">
                      <a:pos x="connsiteX899" y="connsiteY899"/>
                    </a:cxn>
                    <a:cxn ang="0">
                      <a:pos x="connsiteX900" y="connsiteY900"/>
                    </a:cxn>
                    <a:cxn ang="0">
                      <a:pos x="connsiteX901" y="connsiteY901"/>
                    </a:cxn>
                    <a:cxn ang="0">
                      <a:pos x="connsiteX902" y="connsiteY902"/>
                    </a:cxn>
                    <a:cxn ang="0">
                      <a:pos x="connsiteX903" y="connsiteY903"/>
                    </a:cxn>
                    <a:cxn ang="0">
                      <a:pos x="connsiteX904" y="connsiteY904"/>
                    </a:cxn>
                    <a:cxn ang="0">
                      <a:pos x="connsiteX905" y="connsiteY905"/>
                    </a:cxn>
                    <a:cxn ang="0">
                      <a:pos x="connsiteX906" y="connsiteY906"/>
                    </a:cxn>
                    <a:cxn ang="0">
                      <a:pos x="connsiteX907" y="connsiteY907"/>
                    </a:cxn>
                    <a:cxn ang="0">
                      <a:pos x="connsiteX908" y="connsiteY908"/>
                    </a:cxn>
                    <a:cxn ang="0">
                      <a:pos x="connsiteX909" y="connsiteY909"/>
                    </a:cxn>
                    <a:cxn ang="0">
                      <a:pos x="connsiteX910" y="connsiteY910"/>
                    </a:cxn>
                    <a:cxn ang="0">
                      <a:pos x="connsiteX911" y="connsiteY911"/>
                    </a:cxn>
                    <a:cxn ang="0">
                      <a:pos x="connsiteX912" y="connsiteY912"/>
                    </a:cxn>
                    <a:cxn ang="0">
                      <a:pos x="connsiteX913" y="connsiteY913"/>
                    </a:cxn>
                    <a:cxn ang="0">
                      <a:pos x="connsiteX914" y="connsiteY914"/>
                    </a:cxn>
                    <a:cxn ang="0">
                      <a:pos x="connsiteX915" y="connsiteY915"/>
                    </a:cxn>
                    <a:cxn ang="0">
                      <a:pos x="connsiteX916" y="connsiteY916"/>
                    </a:cxn>
                    <a:cxn ang="0">
                      <a:pos x="connsiteX917" y="connsiteY917"/>
                    </a:cxn>
                    <a:cxn ang="0">
                      <a:pos x="connsiteX918" y="connsiteY918"/>
                    </a:cxn>
                    <a:cxn ang="0">
                      <a:pos x="connsiteX919" y="connsiteY919"/>
                    </a:cxn>
                    <a:cxn ang="0">
                      <a:pos x="connsiteX920" y="connsiteY920"/>
                    </a:cxn>
                    <a:cxn ang="0">
                      <a:pos x="connsiteX921" y="connsiteY921"/>
                    </a:cxn>
                    <a:cxn ang="0">
                      <a:pos x="connsiteX922" y="connsiteY922"/>
                    </a:cxn>
                    <a:cxn ang="0">
                      <a:pos x="connsiteX923" y="connsiteY923"/>
                    </a:cxn>
                    <a:cxn ang="0">
                      <a:pos x="connsiteX924" y="connsiteY924"/>
                    </a:cxn>
                    <a:cxn ang="0">
                      <a:pos x="connsiteX925" y="connsiteY925"/>
                    </a:cxn>
                    <a:cxn ang="0">
                      <a:pos x="connsiteX926" y="connsiteY926"/>
                    </a:cxn>
                    <a:cxn ang="0">
                      <a:pos x="connsiteX927" y="connsiteY927"/>
                    </a:cxn>
                    <a:cxn ang="0">
                      <a:pos x="connsiteX928" y="connsiteY928"/>
                    </a:cxn>
                    <a:cxn ang="0">
                      <a:pos x="connsiteX929" y="connsiteY929"/>
                    </a:cxn>
                    <a:cxn ang="0">
                      <a:pos x="connsiteX930" y="connsiteY930"/>
                    </a:cxn>
                    <a:cxn ang="0">
                      <a:pos x="connsiteX931" y="connsiteY931"/>
                    </a:cxn>
                    <a:cxn ang="0">
                      <a:pos x="connsiteX932" y="connsiteY932"/>
                    </a:cxn>
                    <a:cxn ang="0">
                      <a:pos x="connsiteX933" y="connsiteY933"/>
                    </a:cxn>
                    <a:cxn ang="0">
                      <a:pos x="connsiteX934" y="connsiteY934"/>
                    </a:cxn>
                    <a:cxn ang="0">
                      <a:pos x="connsiteX935" y="connsiteY935"/>
                    </a:cxn>
                  </a:cxnLst>
                  <a:rect l="l" t="t" r="r" b="b"/>
                  <a:pathLst>
                    <a:path w="445584" h="504155">
                      <a:moveTo>
                        <a:pt x="404808" y="449292"/>
                      </a:moveTo>
                      <a:lnTo>
                        <a:pt x="404808" y="435947"/>
                      </a:lnTo>
                      <a:lnTo>
                        <a:pt x="404808" y="436688"/>
                      </a:lnTo>
                      <a:lnTo>
                        <a:pt x="406291" y="438912"/>
                      </a:lnTo>
                      <a:lnTo>
                        <a:pt x="407773" y="441136"/>
                      </a:lnTo>
                      <a:lnTo>
                        <a:pt x="409256" y="443361"/>
                      </a:lnTo>
                      <a:lnTo>
                        <a:pt x="410739" y="445585"/>
                      </a:lnTo>
                      <a:lnTo>
                        <a:pt x="404808" y="449292"/>
                      </a:lnTo>
                      <a:lnTo>
                        <a:pt x="404808" y="449292"/>
                      </a:lnTo>
                      <a:close/>
                      <a:moveTo>
                        <a:pt x="404808" y="434464"/>
                      </a:moveTo>
                      <a:lnTo>
                        <a:pt x="404808" y="420377"/>
                      </a:lnTo>
                      <a:lnTo>
                        <a:pt x="424084" y="409997"/>
                      </a:lnTo>
                      <a:lnTo>
                        <a:pt x="424826" y="411480"/>
                      </a:lnTo>
                      <a:lnTo>
                        <a:pt x="425567" y="412963"/>
                      </a:lnTo>
                      <a:lnTo>
                        <a:pt x="426308" y="414446"/>
                      </a:lnTo>
                      <a:lnTo>
                        <a:pt x="427050" y="415928"/>
                      </a:lnTo>
                      <a:lnTo>
                        <a:pt x="427791" y="417411"/>
                      </a:lnTo>
                      <a:lnTo>
                        <a:pt x="428533" y="418894"/>
                      </a:lnTo>
                      <a:lnTo>
                        <a:pt x="429274" y="420377"/>
                      </a:lnTo>
                      <a:lnTo>
                        <a:pt x="430015" y="421860"/>
                      </a:lnTo>
                      <a:lnTo>
                        <a:pt x="404808" y="434464"/>
                      </a:lnTo>
                      <a:lnTo>
                        <a:pt x="404808" y="434464"/>
                      </a:lnTo>
                      <a:close/>
                      <a:moveTo>
                        <a:pt x="404808" y="411480"/>
                      </a:moveTo>
                      <a:lnTo>
                        <a:pt x="442619" y="391462"/>
                      </a:lnTo>
                      <a:lnTo>
                        <a:pt x="441878" y="389979"/>
                      </a:lnTo>
                      <a:lnTo>
                        <a:pt x="441136" y="388497"/>
                      </a:lnTo>
                      <a:lnTo>
                        <a:pt x="440395" y="387014"/>
                      </a:lnTo>
                      <a:lnTo>
                        <a:pt x="439654" y="385531"/>
                      </a:lnTo>
                      <a:lnTo>
                        <a:pt x="438171" y="384048"/>
                      </a:lnTo>
                      <a:lnTo>
                        <a:pt x="436688" y="382565"/>
                      </a:lnTo>
                      <a:lnTo>
                        <a:pt x="435205" y="381083"/>
                      </a:lnTo>
                      <a:lnTo>
                        <a:pt x="433722" y="379600"/>
                      </a:lnTo>
                      <a:lnTo>
                        <a:pt x="404808" y="395169"/>
                      </a:lnTo>
                      <a:lnTo>
                        <a:pt x="404808" y="411480"/>
                      </a:lnTo>
                      <a:lnTo>
                        <a:pt x="404808" y="411480"/>
                      </a:lnTo>
                      <a:close/>
                      <a:moveTo>
                        <a:pt x="404808" y="377376"/>
                      </a:moveTo>
                      <a:lnTo>
                        <a:pt x="404808" y="364772"/>
                      </a:lnTo>
                      <a:lnTo>
                        <a:pt x="439654" y="346236"/>
                      </a:lnTo>
                      <a:lnTo>
                        <a:pt x="440395" y="346978"/>
                      </a:lnTo>
                      <a:lnTo>
                        <a:pt x="441136" y="347719"/>
                      </a:lnTo>
                      <a:lnTo>
                        <a:pt x="441878" y="348461"/>
                      </a:lnTo>
                      <a:lnTo>
                        <a:pt x="442619" y="349202"/>
                      </a:lnTo>
                      <a:lnTo>
                        <a:pt x="443361" y="349943"/>
                      </a:lnTo>
                      <a:lnTo>
                        <a:pt x="444102" y="350685"/>
                      </a:lnTo>
                      <a:lnTo>
                        <a:pt x="444843" y="351426"/>
                      </a:lnTo>
                      <a:lnTo>
                        <a:pt x="445585" y="352168"/>
                      </a:lnTo>
                      <a:lnTo>
                        <a:pt x="404808" y="377376"/>
                      </a:lnTo>
                      <a:lnTo>
                        <a:pt x="404808" y="377376"/>
                      </a:lnTo>
                      <a:close/>
                      <a:moveTo>
                        <a:pt x="404808" y="336598"/>
                      </a:moveTo>
                      <a:lnTo>
                        <a:pt x="404808" y="318063"/>
                      </a:lnTo>
                      <a:lnTo>
                        <a:pt x="431498" y="303976"/>
                      </a:lnTo>
                      <a:lnTo>
                        <a:pt x="432981" y="305459"/>
                      </a:lnTo>
                      <a:lnTo>
                        <a:pt x="434464" y="306942"/>
                      </a:lnTo>
                      <a:lnTo>
                        <a:pt x="435947" y="308425"/>
                      </a:lnTo>
                      <a:lnTo>
                        <a:pt x="437429" y="309908"/>
                      </a:lnTo>
                      <a:lnTo>
                        <a:pt x="438912" y="311390"/>
                      </a:lnTo>
                      <a:lnTo>
                        <a:pt x="440395" y="312873"/>
                      </a:lnTo>
                      <a:lnTo>
                        <a:pt x="441878" y="314356"/>
                      </a:lnTo>
                      <a:lnTo>
                        <a:pt x="443361" y="315839"/>
                      </a:lnTo>
                      <a:lnTo>
                        <a:pt x="404808" y="336598"/>
                      </a:lnTo>
                      <a:lnTo>
                        <a:pt x="404808" y="336598"/>
                      </a:lnTo>
                      <a:close/>
                      <a:moveTo>
                        <a:pt x="404808" y="283217"/>
                      </a:moveTo>
                      <a:lnTo>
                        <a:pt x="404808" y="273579"/>
                      </a:lnTo>
                      <a:lnTo>
                        <a:pt x="427050" y="261716"/>
                      </a:lnTo>
                      <a:lnTo>
                        <a:pt x="427791" y="262458"/>
                      </a:lnTo>
                      <a:lnTo>
                        <a:pt x="428533" y="263199"/>
                      </a:lnTo>
                      <a:lnTo>
                        <a:pt x="429274" y="263940"/>
                      </a:lnTo>
                      <a:lnTo>
                        <a:pt x="430015" y="264682"/>
                      </a:lnTo>
                      <a:lnTo>
                        <a:pt x="430757" y="265423"/>
                      </a:lnTo>
                      <a:lnTo>
                        <a:pt x="431498" y="266165"/>
                      </a:lnTo>
                      <a:lnTo>
                        <a:pt x="432240" y="266906"/>
                      </a:lnTo>
                      <a:lnTo>
                        <a:pt x="432981" y="267647"/>
                      </a:lnTo>
                      <a:lnTo>
                        <a:pt x="404808" y="283217"/>
                      </a:lnTo>
                      <a:lnTo>
                        <a:pt x="404808" y="283217"/>
                      </a:lnTo>
                      <a:close/>
                      <a:moveTo>
                        <a:pt x="404808" y="230577"/>
                      </a:moveTo>
                      <a:lnTo>
                        <a:pt x="404808" y="215008"/>
                      </a:lnTo>
                      <a:lnTo>
                        <a:pt x="414446" y="209818"/>
                      </a:lnTo>
                      <a:lnTo>
                        <a:pt x="413705" y="210559"/>
                      </a:lnTo>
                      <a:lnTo>
                        <a:pt x="412963" y="211301"/>
                      </a:lnTo>
                      <a:lnTo>
                        <a:pt x="412222" y="212042"/>
                      </a:lnTo>
                      <a:lnTo>
                        <a:pt x="411480" y="212783"/>
                      </a:lnTo>
                      <a:lnTo>
                        <a:pt x="410739" y="213525"/>
                      </a:lnTo>
                      <a:lnTo>
                        <a:pt x="409998" y="214266"/>
                      </a:lnTo>
                      <a:lnTo>
                        <a:pt x="409256" y="215008"/>
                      </a:lnTo>
                      <a:lnTo>
                        <a:pt x="407773" y="215749"/>
                      </a:lnTo>
                      <a:lnTo>
                        <a:pt x="409256" y="216490"/>
                      </a:lnTo>
                      <a:lnTo>
                        <a:pt x="410739" y="217232"/>
                      </a:lnTo>
                      <a:lnTo>
                        <a:pt x="412222" y="217973"/>
                      </a:lnTo>
                      <a:lnTo>
                        <a:pt x="413705" y="218715"/>
                      </a:lnTo>
                      <a:lnTo>
                        <a:pt x="415187" y="219456"/>
                      </a:lnTo>
                      <a:lnTo>
                        <a:pt x="416670" y="220198"/>
                      </a:lnTo>
                      <a:lnTo>
                        <a:pt x="418153" y="220939"/>
                      </a:lnTo>
                      <a:lnTo>
                        <a:pt x="419636" y="221680"/>
                      </a:lnTo>
                      <a:lnTo>
                        <a:pt x="404808" y="230577"/>
                      </a:lnTo>
                      <a:close/>
                      <a:moveTo>
                        <a:pt x="404808" y="215749"/>
                      </a:moveTo>
                      <a:lnTo>
                        <a:pt x="404808" y="231319"/>
                      </a:lnTo>
                      <a:lnTo>
                        <a:pt x="364772" y="252819"/>
                      </a:lnTo>
                      <a:lnTo>
                        <a:pt x="364772" y="237250"/>
                      </a:lnTo>
                      <a:lnTo>
                        <a:pt x="404808" y="215749"/>
                      </a:lnTo>
                      <a:lnTo>
                        <a:pt x="404808" y="215749"/>
                      </a:lnTo>
                      <a:close/>
                      <a:moveTo>
                        <a:pt x="404808" y="274320"/>
                      </a:moveTo>
                      <a:lnTo>
                        <a:pt x="404808" y="283958"/>
                      </a:lnTo>
                      <a:lnTo>
                        <a:pt x="364772" y="305459"/>
                      </a:lnTo>
                      <a:lnTo>
                        <a:pt x="364772" y="295821"/>
                      </a:lnTo>
                      <a:lnTo>
                        <a:pt x="404808" y="274320"/>
                      </a:lnTo>
                      <a:lnTo>
                        <a:pt x="404808" y="274320"/>
                      </a:lnTo>
                      <a:close/>
                      <a:moveTo>
                        <a:pt x="404808" y="318063"/>
                      </a:moveTo>
                      <a:lnTo>
                        <a:pt x="404808" y="336598"/>
                      </a:lnTo>
                      <a:lnTo>
                        <a:pt x="373669" y="353650"/>
                      </a:lnTo>
                      <a:lnTo>
                        <a:pt x="372186" y="352168"/>
                      </a:lnTo>
                      <a:lnTo>
                        <a:pt x="370703" y="350685"/>
                      </a:lnTo>
                      <a:lnTo>
                        <a:pt x="369220" y="349202"/>
                      </a:lnTo>
                      <a:lnTo>
                        <a:pt x="367737" y="347719"/>
                      </a:lnTo>
                      <a:lnTo>
                        <a:pt x="366254" y="346236"/>
                      </a:lnTo>
                      <a:lnTo>
                        <a:pt x="366254" y="346236"/>
                      </a:lnTo>
                      <a:lnTo>
                        <a:pt x="366254" y="339564"/>
                      </a:lnTo>
                      <a:lnTo>
                        <a:pt x="404808" y="318063"/>
                      </a:lnTo>
                      <a:lnTo>
                        <a:pt x="404808" y="318063"/>
                      </a:lnTo>
                      <a:close/>
                      <a:moveTo>
                        <a:pt x="404808" y="364772"/>
                      </a:moveTo>
                      <a:lnTo>
                        <a:pt x="404808" y="377376"/>
                      </a:lnTo>
                      <a:lnTo>
                        <a:pt x="375151" y="392945"/>
                      </a:lnTo>
                      <a:lnTo>
                        <a:pt x="374410" y="392204"/>
                      </a:lnTo>
                      <a:lnTo>
                        <a:pt x="373669" y="391462"/>
                      </a:lnTo>
                      <a:lnTo>
                        <a:pt x="372927" y="390721"/>
                      </a:lnTo>
                      <a:lnTo>
                        <a:pt x="372186" y="389979"/>
                      </a:lnTo>
                      <a:lnTo>
                        <a:pt x="371444" y="389238"/>
                      </a:lnTo>
                      <a:lnTo>
                        <a:pt x="370703" y="388497"/>
                      </a:lnTo>
                      <a:lnTo>
                        <a:pt x="369962" y="387755"/>
                      </a:lnTo>
                      <a:lnTo>
                        <a:pt x="369220" y="387014"/>
                      </a:lnTo>
                      <a:lnTo>
                        <a:pt x="404808" y="364772"/>
                      </a:lnTo>
                      <a:lnTo>
                        <a:pt x="404808" y="364772"/>
                      </a:lnTo>
                      <a:close/>
                      <a:moveTo>
                        <a:pt x="404808" y="395169"/>
                      </a:moveTo>
                      <a:lnTo>
                        <a:pt x="404808" y="411480"/>
                      </a:lnTo>
                      <a:lnTo>
                        <a:pt x="369962" y="430015"/>
                      </a:lnTo>
                      <a:lnTo>
                        <a:pt x="369220" y="428532"/>
                      </a:lnTo>
                      <a:lnTo>
                        <a:pt x="368479" y="427050"/>
                      </a:lnTo>
                      <a:lnTo>
                        <a:pt x="367737" y="425567"/>
                      </a:lnTo>
                      <a:lnTo>
                        <a:pt x="366254" y="424084"/>
                      </a:lnTo>
                      <a:lnTo>
                        <a:pt x="365513" y="422601"/>
                      </a:lnTo>
                      <a:lnTo>
                        <a:pt x="365513" y="421860"/>
                      </a:lnTo>
                      <a:lnTo>
                        <a:pt x="365513" y="416670"/>
                      </a:lnTo>
                      <a:lnTo>
                        <a:pt x="404808" y="395169"/>
                      </a:lnTo>
                      <a:lnTo>
                        <a:pt x="404808" y="395169"/>
                      </a:lnTo>
                      <a:close/>
                      <a:moveTo>
                        <a:pt x="404808" y="420377"/>
                      </a:moveTo>
                      <a:lnTo>
                        <a:pt x="364772" y="441878"/>
                      </a:lnTo>
                      <a:lnTo>
                        <a:pt x="364772" y="471534"/>
                      </a:lnTo>
                      <a:lnTo>
                        <a:pt x="385531" y="460413"/>
                      </a:lnTo>
                      <a:lnTo>
                        <a:pt x="385531" y="459671"/>
                      </a:lnTo>
                      <a:lnTo>
                        <a:pt x="405549" y="449292"/>
                      </a:lnTo>
                      <a:lnTo>
                        <a:pt x="405549" y="435947"/>
                      </a:lnTo>
                      <a:lnTo>
                        <a:pt x="404808" y="434464"/>
                      </a:lnTo>
                      <a:lnTo>
                        <a:pt x="405549" y="434464"/>
                      </a:lnTo>
                      <a:lnTo>
                        <a:pt x="405549" y="420377"/>
                      </a:lnTo>
                      <a:lnTo>
                        <a:pt x="404808" y="420377"/>
                      </a:lnTo>
                      <a:close/>
                      <a:moveTo>
                        <a:pt x="364772" y="190541"/>
                      </a:moveTo>
                      <a:lnTo>
                        <a:pt x="364772" y="181644"/>
                      </a:lnTo>
                      <a:lnTo>
                        <a:pt x="391462" y="167558"/>
                      </a:lnTo>
                      <a:lnTo>
                        <a:pt x="390721" y="168299"/>
                      </a:lnTo>
                      <a:lnTo>
                        <a:pt x="389980" y="169041"/>
                      </a:lnTo>
                      <a:lnTo>
                        <a:pt x="389238" y="169782"/>
                      </a:lnTo>
                      <a:lnTo>
                        <a:pt x="388497" y="170523"/>
                      </a:lnTo>
                      <a:lnTo>
                        <a:pt x="387755" y="171265"/>
                      </a:lnTo>
                      <a:lnTo>
                        <a:pt x="387014" y="172006"/>
                      </a:lnTo>
                      <a:lnTo>
                        <a:pt x="388497" y="172006"/>
                      </a:lnTo>
                      <a:lnTo>
                        <a:pt x="387755" y="172748"/>
                      </a:lnTo>
                      <a:lnTo>
                        <a:pt x="388497" y="172748"/>
                      </a:lnTo>
                      <a:lnTo>
                        <a:pt x="389238" y="172748"/>
                      </a:lnTo>
                      <a:lnTo>
                        <a:pt x="389980" y="172748"/>
                      </a:lnTo>
                      <a:lnTo>
                        <a:pt x="390721" y="172748"/>
                      </a:lnTo>
                      <a:lnTo>
                        <a:pt x="391462" y="172748"/>
                      </a:lnTo>
                      <a:lnTo>
                        <a:pt x="392204" y="172748"/>
                      </a:lnTo>
                      <a:lnTo>
                        <a:pt x="392945" y="172748"/>
                      </a:lnTo>
                      <a:lnTo>
                        <a:pt x="393687" y="172748"/>
                      </a:lnTo>
                      <a:lnTo>
                        <a:pt x="364772" y="190541"/>
                      </a:lnTo>
                      <a:lnTo>
                        <a:pt x="364772" y="190541"/>
                      </a:lnTo>
                      <a:close/>
                      <a:moveTo>
                        <a:pt x="364772" y="134194"/>
                      </a:moveTo>
                      <a:lnTo>
                        <a:pt x="364772" y="132712"/>
                      </a:lnTo>
                      <a:lnTo>
                        <a:pt x="364772" y="132712"/>
                      </a:lnTo>
                      <a:lnTo>
                        <a:pt x="365513" y="132712"/>
                      </a:lnTo>
                      <a:lnTo>
                        <a:pt x="366254" y="132712"/>
                      </a:lnTo>
                      <a:lnTo>
                        <a:pt x="366996" y="132712"/>
                      </a:lnTo>
                      <a:lnTo>
                        <a:pt x="367737" y="132712"/>
                      </a:lnTo>
                      <a:lnTo>
                        <a:pt x="364772" y="134194"/>
                      </a:lnTo>
                      <a:close/>
                      <a:moveTo>
                        <a:pt x="364772" y="132712"/>
                      </a:moveTo>
                      <a:lnTo>
                        <a:pt x="364772" y="134194"/>
                      </a:lnTo>
                      <a:lnTo>
                        <a:pt x="310649" y="163109"/>
                      </a:lnTo>
                      <a:lnTo>
                        <a:pt x="310649" y="152730"/>
                      </a:lnTo>
                      <a:lnTo>
                        <a:pt x="363289" y="124556"/>
                      </a:lnTo>
                      <a:lnTo>
                        <a:pt x="363289" y="126039"/>
                      </a:lnTo>
                      <a:lnTo>
                        <a:pt x="363289" y="127522"/>
                      </a:lnTo>
                      <a:lnTo>
                        <a:pt x="363289" y="128263"/>
                      </a:lnTo>
                      <a:lnTo>
                        <a:pt x="363289" y="129005"/>
                      </a:lnTo>
                      <a:lnTo>
                        <a:pt x="363289" y="129746"/>
                      </a:lnTo>
                      <a:lnTo>
                        <a:pt x="363289" y="130487"/>
                      </a:lnTo>
                      <a:lnTo>
                        <a:pt x="363289" y="131229"/>
                      </a:lnTo>
                      <a:lnTo>
                        <a:pt x="363289" y="131970"/>
                      </a:lnTo>
                      <a:lnTo>
                        <a:pt x="364030" y="131970"/>
                      </a:lnTo>
                      <a:lnTo>
                        <a:pt x="364772" y="131970"/>
                      </a:lnTo>
                      <a:lnTo>
                        <a:pt x="365513" y="131970"/>
                      </a:lnTo>
                      <a:lnTo>
                        <a:pt x="364772" y="132712"/>
                      </a:lnTo>
                      <a:lnTo>
                        <a:pt x="364772" y="132712"/>
                      </a:lnTo>
                      <a:close/>
                      <a:moveTo>
                        <a:pt x="364772" y="181644"/>
                      </a:moveTo>
                      <a:lnTo>
                        <a:pt x="364772" y="190541"/>
                      </a:lnTo>
                      <a:lnTo>
                        <a:pt x="323253" y="212783"/>
                      </a:lnTo>
                      <a:lnTo>
                        <a:pt x="322511" y="212783"/>
                      </a:lnTo>
                      <a:lnTo>
                        <a:pt x="321770" y="212783"/>
                      </a:lnTo>
                      <a:lnTo>
                        <a:pt x="321029" y="212783"/>
                      </a:lnTo>
                      <a:lnTo>
                        <a:pt x="320287" y="212783"/>
                      </a:lnTo>
                      <a:lnTo>
                        <a:pt x="319546" y="212783"/>
                      </a:lnTo>
                      <a:lnTo>
                        <a:pt x="318804" y="212783"/>
                      </a:lnTo>
                      <a:lnTo>
                        <a:pt x="318063" y="212783"/>
                      </a:lnTo>
                      <a:lnTo>
                        <a:pt x="317322" y="212783"/>
                      </a:lnTo>
                      <a:lnTo>
                        <a:pt x="318063" y="212042"/>
                      </a:lnTo>
                      <a:lnTo>
                        <a:pt x="318804" y="211301"/>
                      </a:lnTo>
                      <a:lnTo>
                        <a:pt x="319546" y="210559"/>
                      </a:lnTo>
                      <a:lnTo>
                        <a:pt x="320287" y="209818"/>
                      </a:lnTo>
                      <a:lnTo>
                        <a:pt x="321029" y="209076"/>
                      </a:lnTo>
                      <a:lnTo>
                        <a:pt x="321770" y="208335"/>
                      </a:lnTo>
                      <a:lnTo>
                        <a:pt x="322511" y="207594"/>
                      </a:lnTo>
                      <a:lnTo>
                        <a:pt x="323253" y="206852"/>
                      </a:lnTo>
                      <a:lnTo>
                        <a:pt x="364772" y="181644"/>
                      </a:lnTo>
                      <a:lnTo>
                        <a:pt x="364772" y="181644"/>
                      </a:lnTo>
                      <a:close/>
                      <a:moveTo>
                        <a:pt x="364772" y="237250"/>
                      </a:moveTo>
                      <a:lnTo>
                        <a:pt x="364772" y="252819"/>
                      </a:lnTo>
                      <a:lnTo>
                        <a:pt x="347719" y="261716"/>
                      </a:lnTo>
                      <a:lnTo>
                        <a:pt x="346236" y="260975"/>
                      </a:lnTo>
                      <a:lnTo>
                        <a:pt x="344754" y="260233"/>
                      </a:lnTo>
                      <a:lnTo>
                        <a:pt x="343271" y="259492"/>
                      </a:lnTo>
                      <a:lnTo>
                        <a:pt x="341788" y="258751"/>
                      </a:lnTo>
                      <a:lnTo>
                        <a:pt x="340305" y="258009"/>
                      </a:lnTo>
                      <a:lnTo>
                        <a:pt x="338822" y="257268"/>
                      </a:lnTo>
                      <a:lnTo>
                        <a:pt x="337339" y="256526"/>
                      </a:lnTo>
                      <a:lnTo>
                        <a:pt x="335857" y="255785"/>
                      </a:lnTo>
                      <a:lnTo>
                        <a:pt x="336598" y="255044"/>
                      </a:lnTo>
                      <a:lnTo>
                        <a:pt x="337339" y="254302"/>
                      </a:lnTo>
                      <a:lnTo>
                        <a:pt x="338081" y="253561"/>
                      </a:lnTo>
                      <a:lnTo>
                        <a:pt x="338822" y="252819"/>
                      </a:lnTo>
                      <a:lnTo>
                        <a:pt x="339564" y="252078"/>
                      </a:lnTo>
                      <a:lnTo>
                        <a:pt x="340305" y="251337"/>
                      </a:lnTo>
                      <a:lnTo>
                        <a:pt x="341047" y="250595"/>
                      </a:lnTo>
                      <a:lnTo>
                        <a:pt x="341788" y="249854"/>
                      </a:lnTo>
                      <a:lnTo>
                        <a:pt x="364772" y="237250"/>
                      </a:lnTo>
                      <a:lnTo>
                        <a:pt x="364772" y="237250"/>
                      </a:lnTo>
                      <a:close/>
                      <a:moveTo>
                        <a:pt x="364772" y="295080"/>
                      </a:moveTo>
                      <a:lnTo>
                        <a:pt x="364772" y="304718"/>
                      </a:lnTo>
                      <a:lnTo>
                        <a:pt x="363289" y="305459"/>
                      </a:lnTo>
                      <a:lnTo>
                        <a:pt x="362547" y="304718"/>
                      </a:lnTo>
                      <a:lnTo>
                        <a:pt x="361806" y="303976"/>
                      </a:lnTo>
                      <a:lnTo>
                        <a:pt x="361065" y="303235"/>
                      </a:lnTo>
                      <a:lnTo>
                        <a:pt x="360323" y="302494"/>
                      </a:lnTo>
                      <a:lnTo>
                        <a:pt x="359582" y="301752"/>
                      </a:lnTo>
                      <a:lnTo>
                        <a:pt x="358840" y="301011"/>
                      </a:lnTo>
                      <a:lnTo>
                        <a:pt x="358099" y="300269"/>
                      </a:lnTo>
                      <a:lnTo>
                        <a:pt x="357358" y="299528"/>
                      </a:lnTo>
                      <a:lnTo>
                        <a:pt x="364772" y="295080"/>
                      </a:lnTo>
                      <a:lnTo>
                        <a:pt x="364772" y="295080"/>
                      </a:lnTo>
                      <a:close/>
                      <a:moveTo>
                        <a:pt x="364772" y="339564"/>
                      </a:moveTo>
                      <a:lnTo>
                        <a:pt x="364772" y="346236"/>
                      </a:lnTo>
                      <a:lnTo>
                        <a:pt x="363289" y="344754"/>
                      </a:lnTo>
                      <a:lnTo>
                        <a:pt x="361806" y="343271"/>
                      </a:lnTo>
                      <a:lnTo>
                        <a:pt x="360323" y="341788"/>
                      </a:lnTo>
                      <a:lnTo>
                        <a:pt x="364772" y="339564"/>
                      </a:lnTo>
                      <a:lnTo>
                        <a:pt x="364772" y="339564"/>
                      </a:lnTo>
                      <a:close/>
                      <a:moveTo>
                        <a:pt x="364772" y="416670"/>
                      </a:moveTo>
                      <a:lnTo>
                        <a:pt x="364772" y="422601"/>
                      </a:lnTo>
                      <a:lnTo>
                        <a:pt x="364030" y="421860"/>
                      </a:lnTo>
                      <a:lnTo>
                        <a:pt x="362547" y="420377"/>
                      </a:lnTo>
                      <a:lnTo>
                        <a:pt x="361065" y="418894"/>
                      </a:lnTo>
                      <a:lnTo>
                        <a:pt x="364772" y="416670"/>
                      </a:lnTo>
                      <a:lnTo>
                        <a:pt x="364772" y="416670"/>
                      </a:lnTo>
                      <a:close/>
                      <a:moveTo>
                        <a:pt x="364772" y="441878"/>
                      </a:moveTo>
                      <a:lnTo>
                        <a:pt x="364772" y="471534"/>
                      </a:lnTo>
                      <a:lnTo>
                        <a:pt x="312873" y="498966"/>
                      </a:lnTo>
                      <a:lnTo>
                        <a:pt x="312132" y="497483"/>
                      </a:lnTo>
                      <a:lnTo>
                        <a:pt x="311390" y="496000"/>
                      </a:lnTo>
                      <a:lnTo>
                        <a:pt x="310649" y="494518"/>
                      </a:lnTo>
                      <a:lnTo>
                        <a:pt x="309908" y="493035"/>
                      </a:lnTo>
                      <a:lnTo>
                        <a:pt x="309166" y="491552"/>
                      </a:lnTo>
                      <a:lnTo>
                        <a:pt x="309166" y="491552"/>
                      </a:lnTo>
                      <a:lnTo>
                        <a:pt x="309166" y="491552"/>
                      </a:lnTo>
                      <a:lnTo>
                        <a:pt x="309166" y="481914"/>
                      </a:lnTo>
                      <a:lnTo>
                        <a:pt x="329925" y="470792"/>
                      </a:lnTo>
                      <a:lnTo>
                        <a:pt x="329184" y="469310"/>
                      </a:lnTo>
                      <a:lnTo>
                        <a:pt x="327701" y="467085"/>
                      </a:lnTo>
                      <a:lnTo>
                        <a:pt x="326218" y="464120"/>
                      </a:lnTo>
                      <a:lnTo>
                        <a:pt x="352168" y="450775"/>
                      </a:lnTo>
                      <a:lnTo>
                        <a:pt x="351426" y="449292"/>
                      </a:lnTo>
                      <a:lnTo>
                        <a:pt x="350685" y="447809"/>
                      </a:lnTo>
                      <a:lnTo>
                        <a:pt x="364772" y="441878"/>
                      </a:lnTo>
                      <a:lnTo>
                        <a:pt x="364772" y="441878"/>
                      </a:lnTo>
                      <a:close/>
                      <a:moveTo>
                        <a:pt x="310649" y="472275"/>
                      </a:moveTo>
                      <a:lnTo>
                        <a:pt x="325477" y="464120"/>
                      </a:lnTo>
                      <a:lnTo>
                        <a:pt x="325477" y="462637"/>
                      </a:lnTo>
                      <a:lnTo>
                        <a:pt x="325477" y="461154"/>
                      </a:lnTo>
                      <a:lnTo>
                        <a:pt x="325477" y="459671"/>
                      </a:lnTo>
                      <a:lnTo>
                        <a:pt x="325477" y="458189"/>
                      </a:lnTo>
                      <a:lnTo>
                        <a:pt x="325477" y="456706"/>
                      </a:lnTo>
                      <a:lnTo>
                        <a:pt x="325477" y="455223"/>
                      </a:lnTo>
                      <a:lnTo>
                        <a:pt x="325477" y="453740"/>
                      </a:lnTo>
                      <a:lnTo>
                        <a:pt x="325477" y="452257"/>
                      </a:lnTo>
                      <a:lnTo>
                        <a:pt x="310649" y="460413"/>
                      </a:lnTo>
                      <a:lnTo>
                        <a:pt x="310649" y="472275"/>
                      </a:lnTo>
                      <a:lnTo>
                        <a:pt x="310649" y="472275"/>
                      </a:lnTo>
                      <a:close/>
                      <a:moveTo>
                        <a:pt x="310649" y="107504"/>
                      </a:moveTo>
                      <a:lnTo>
                        <a:pt x="310649" y="98607"/>
                      </a:lnTo>
                      <a:lnTo>
                        <a:pt x="331408" y="87486"/>
                      </a:lnTo>
                      <a:lnTo>
                        <a:pt x="331408" y="88969"/>
                      </a:lnTo>
                      <a:lnTo>
                        <a:pt x="331408" y="90452"/>
                      </a:lnTo>
                      <a:lnTo>
                        <a:pt x="331408" y="91934"/>
                      </a:lnTo>
                      <a:lnTo>
                        <a:pt x="331408" y="93417"/>
                      </a:lnTo>
                      <a:lnTo>
                        <a:pt x="331408" y="94900"/>
                      </a:lnTo>
                      <a:lnTo>
                        <a:pt x="331408" y="96383"/>
                      </a:lnTo>
                      <a:lnTo>
                        <a:pt x="331408" y="97124"/>
                      </a:lnTo>
                      <a:lnTo>
                        <a:pt x="331408" y="97866"/>
                      </a:lnTo>
                      <a:lnTo>
                        <a:pt x="332150" y="97124"/>
                      </a:lnTo>
                      <a:lnTo>
                        <a:pt x="332891" y="96383"/>
                      </a:lnTo>
                      <a:lnTo>
                        <a:pt x="310649" y="107504"/>
                      </a:lnTo>
                      <a:close/>
                      <a:moveTo>
                        <a:pt x="310649" y="98607"/>
                      </a:moveTo>
                      <a:lnTo>
                        <a:pt x="310649" y="107504"/>
                      </a:lnTo>
                      <a:lnTo>
                        <a:pt x="287666" y="120108"/>
                      </a:lnTo>
                      <a:lnTo>
                        <a:pt x="287666" y="111211"/>
                      </a:lnTo>
                      <a:lnTo>
                        <a:pt x="310649" y="98607"/>
                      </a:lnTo>
                      <a:lnTo>
                        <a:pt x="310649" y="98607"/>
                      </a:lnTo>
                      <a:close/>
                      <a:moveTo>
                        <a:pt x="310649" y="152730"/>
                      </a:moveTo>
                      <a:lnTo>
                        <a:pt x="310649" y="163109"/>
                      </a:lnTo>
                      <a:lnTo>
                        <a:pt x="296562" y="170523"/>
                      </a:lnTo>
                      <a:lnTo>
                        <a:pt x="295821" y="170523"/>
                      </a:lnTo>
                      <a:lnTo>
                        <a:pt x="295080" y="170523"/>
                      </a:lnTo>
                      <a:lnTo>
                        <a:pt x="294338" y="170523"/>
                      </a:lnTo>
                      <a:lnTo>
                        <a:pt x="293597" y="170523"/>
                      </a:lnTo>
                      <a:lnTo>
                        <a:pt x="292855" y="170523"/>
                      </a:lnTo>
                      <a:lnTo>
                        <a:pt x="292114" y="170523"/>
                      </a:lnTo>
                      <a:lnTo>
                        <a:pt x="291373" y="170523"/>
                      </a:lnTo>
                      <a:lnTo>
                        <a:pt x="290631" y="170523"/>
                      </a:lnTo>
                      <a:lnTo>
                        <a:pt x="290631" y="169782"/>
                      </a:lnTo>
                      <a:lnTo>
                        <a:pt x="290631" y="169041"/>
                      </a:lnTo>
                      <a:lnTo>
                        <a:pt x="290631" y="168299"/>
                      </a:lnTo>
                      <a:lnTo>
                        <a:pt x="290631" y="167558"/>
                      </a:lnTo>
                      <a:lnTo>
                        <a:pt x="290631" y="166816"/>
                      </a:lnTo>
                      <a:lnTo>
                        <a:pt x="290631" y="166075"/>
                      </a:lnTo>
                      <a:lnTo>
                        <a:pt x="290631" y="165334"/>
                      </a:lnTo>
                      <a:lnTo>
                        <a:pt x="290631" y="163851"/>
                      </a:lnTo>
                      <a:lnTo>
                        <a:pt x="310649" y="152730"/>
                      </a:lnTo>
                      <a:lnTo>
                        <a:pt x="310649" y="152730"/>
                      </a:lnTo>
                      <a:close/>
                      <a:moveTo>
                        <a:pt x="310649" y="461896"/>
                      </a:moveTo>
                      <a:lnTo>
                        <a:pt x="310649" y="472275"/>
                      </a:lnTo>
                      <a:lnTo>
                        <a:pt x="287666" y="484879"/>
                      </a:lnTo>
                      <a:lnTo>
                        <a:pt x="287666" y="474499"/>
                      </a:lnTo>
                      <a:lnTo>
                        <a:pt x="310649" y="461896"/>
                      </a:lnTo>
                      <a:lnTo>
                        <a:pt x="310649" y="461896"/>
                      </a:lnTo>
                      <a:close/>
                      <a:moveTo>
                        <a:pt x="310649" y="482655"/>
                      </a:moveTo>
                      <a:lnTo>
                        <a:pt x="287666" y="494518"/>
                      </a:lnTo>
                      <a:lnTo>
                        <a:pt x="287666" y="504156"/>
                      </a:lnTo>
                      <a:lnTo>
                        <a:pt x="310649" y="491552"/>
                      </a:lnTo>
                      <a:lnTo>
                        <a:pt x="310649" y="482655"/>
                      </a:lnTo>
                      <a:lnTo>
                        <a:pt x="310649" y="482655"/>
                      </a:lnTo>
                      <a:close/>
                      <a:moveTo>
                        <a:pt x="287666" y="453740"/>
                      </a:moveTo>
                      <a:lnTo>
                        <a:pt x="287666" y="444102"/>
                      </a:lnTo>
                      <a:lnTo>
                        <a:pt x="291373" y="441878"/>
                      </a:lnTo>
                      <a:lnTo>
                        <a:pt x="291373" y="443361"/>
                      </a:lnTo>
                      <a:lnTo>
                        <a:pt x="291373" y="444843"/>
                      </a:lnTo>
                      <a:lnTo>
                        <a:pt x="291373" y="446326"/>
                      </a:lnTo>
                      <a:lnTo>
                        <a:pt x="291373" y="447809"/>
                      </a:lnTo>
                      <a:lnTo>
                        <a:pt x="291373" y="449292"/>
                      </a:lnTo>
                      <a:lnTo>
                        <a:pt x="291373" y="450775"/>
                      </a:lnTo>
                      <a:lnTo>
                        <a:pt x="291373" y="452257"/>
                      </a:lnTo>
                      <a:lnTo>
                        <a:pt x="291373" y="453740"/>
                      </a:lnTo>
                      <a:lnTo>
                        <a:pt x="287666" y="453740"/>
                      </a:lnTo>
                      <a:lnTo>
                        <a:pt x="287666" y="453740"/>
                      </a:lnTo>
                      <a:close/>
                      <a:moveTo>
                        <a:pt x="287666" y="72658"/>
                      </a:moveTo>
                      <a:lnTo>
                        <a:pt x="287666" y="57088"/>
                      </a:lnTo>
                      <a:lnTo>
                        <a:pt x="295080" y="53381"/>
                      </a:lnTo>
                      <a:lnTo>
                        <a:pt x="295080" y="55605"/>
                      </a:lnTo>
                      <a:lnTo>
                        <a:pt x="295080" y="57088"/>
                      </a:lnTo>
                      <a:lnTo>
                        <a:pt x="295080" y="59312"/>
                      </a:lnTo>
                      <a:lnTo>
                        <a:pt x="295080" y="60795"/>
                      </a:lnTo>
                      <a:lnTo>
                        <a:pt x="295080" y="62278"/>
                      </a:lnTo>
                      <a:lnTo>
                        <a:pt x="295080" y="63761"/>
                      </a:lnTo>
                      <a:lnTo>
                        <a:pt x="295080" y="65985"/>
                      </a:lnTo>
                      <a:lnTo>
                        <a:pt x="295080" y="68209"/>
                      </a:lnTo>
                      <a:lnTo>
                        <a:pt x="287666" y="72658"/>
                      </a:lnTo>
                      <a:close/>
                      <a:moveTo>
                        <a:pt x="287666" y="57088"/>
                      </a:moveTo>
                      <a:lnTo>
                        <a:pt x="287666" y="72658"/>
                      </a:lnTo>
                      <a:lnTo>
                        <a:pt x="255044" y="90452"/>
                      </a:lnTo>
                      <a:lnTo>
                        <a:pt x="255044" y="74882"/>
                      </a:lnTo>
                      <a:lnTo>
                        <a:pt x="287666" y="57088"/>
                      </a:lnTo>
                      <a:lnTo>
                        <a:pt x="287666" y="57088"/>
                      </a:lnTo>
                      <a:close/>
                      <a:moveTo>
                        <a:pt x="287666" y="111211"/>
                      </a:moveTo>
                      <a:lnTo>
                        <a:pt x="287666" y="120108"/>
                      </a:lnTo>
                      <a:lnTo>
                        <a:pt x="260234" y="134936"/>
                      </a:lnTo>
                      <a:lnTo>
                        <a:pt x="259492" y="135677"/>
                      </a:lnTo>
                      <a:lnTo>
                        <a:pt x="258751" y="135677"/>
                      </a:lnTo>
                      <a:lnTo>
                        <a:pt x="258751" y="134936"/>
                      </a:lnTo>
                      <a:lnTo>
                        <a:pt x="258751" y="133453"/>
                      </a:lnTo>
                      <a:lnTo>
                        <a:pt x="258751" y="131970"/>
                      </a:lnTo>
                      <a:lnTo>
                        <a:pt x="258751" y="130487"/>
                      </a:lnTo>
                      <a:lnTo>
                        <a:pt x="258751" y="129005"/>
                      </a:lnTo>
                      <a:lnTo>
                        <a:pt x="258751" y="127522"/>
                      </a:lnTo>
                      <a:lnTo>
                        <a:pt x="258751" y="127522"/>
                      </a:lnTo>
                      <a:lnTo>
                        <a:pt x="258751" y="126039"/>
                      </a:lnTo>
                      <a:lnTo>
                        <a:pt x="287666" y="111211"/>
                      </a:lnTo>
                      <a:lnTo>
                        <a:pt x="287666" y="111211"/>
                      </a:lnTo>
                      <a:close/>
                      <a:moveTo>
                        <a:pt x="287666" y="444102"/>
                      </a:moveTo>
                      <a:lnTo>
                        <a:pt x="287666" y="453740"/>
                      </a:lnTo>
                      <a:lnTo>
                        <a:pt x="255044" y="471534"/>
                      </a:lnTo>
                      <a:lnTo>
                        <a:pt x="255044" y="461896"/>
                      </a:lnTo>
                      <a:lnTo>
                        <a:pt x="287666" y="444102"/>
                      </a:lnTo>
                      <a:lnTo>
                        <a:pt x="287666" y="444102"/>
                      </a:lnTo>
                      <a:close/>
                      <a:moveTo>
                        <a:pt x="287666" y="474499"/>
                      </a:moveTo>
                      <a:lnTo>
                        <a:pt x="287666" y="484879"/>
                      </a:lnTo>
                      <a:lnTo>
                        <a:pt x="255044" y="501932"/>
                      </a:lnTo>
                      <a:lnTo>
                        <a:pt x="255044" y="491552"/>
                      </a:lnTo>
                      <a:lnTo>
                        <a:pt x="287666" y="474499"/>
                      </a:lnTo>
                      <a:lnTo>
                        <a:pt x="287666" y="474499"/>
                      </a:lnTo>
                      <a:close/>
                      <a:moveTo>
                        <a:pt x="287666" y="494518"/>
                      </a:moveTo>
                      <a:lnTo>
                        <a:pt x="283959" y="496742"/>
                      </a:lnTo>
                      <a:lnTo>
                        <a:pt x="283959" y="498225"/>
                      </a:lnTo>
                      <a:lnTo>
                        <a:pt x="283959" y="499707"/>
                      </a:lnTo>
                      <a:lnTo>
                        <a:pt x="283959" y="500449"/>
                      </a:lnTo>
                      <a:lnTo>
                        <a:pt x="283959" y="501190"/>
                      </a:lnTo>
                      <a:lnTo>
                        <a:pt x="283959" y="501932"/>
                      </a:lnTo>
                      <a:lnTo>
                        <a:pt x="283959" y="502673"/>
                      </a:lnTo>
                      <a:lnTo>
                        <a:pt x="283959" y="503414"/>
                      </a:lnTo>
                      <a:lnTo>
                        <a:pt x="283959" y="504156"/>
                      </a:lnTo>
                      <a:lnTo>
                        <a:pt x="286183" y="503414"/>
                      </a:lnTo>
                      <a:lnTo>
                        <a:pt x="286183" y="494518"/>
                      </a:lnTo>
                      <a:lnTo>
                        <a:pt x="287666" y="494518"/>
                      </a:lnTo>
                      <a:close/>
                      <a:moveTo>
                        <a:pt x="255044" y="431498"/>
                      </a:moveTo>
                      <a:lnTo>
                        <a:pt x="255044" y="427791"/>
                      </a:lnTo>
                      <a:lnTo>
                        <a:pt x="256527" y="427050"/>
                      </a:lnTo>
                      <a:lnTo>
                        <a:pt x="256527" y="427791"/>
                      </a:lnTo>
                      <a:lnTo>
                        <a:pt x="256527" y="428532"/>
                      </a:lnTo>
                      <a:lnTo>
                        <a:pt x="256527" y="429274"/>
                      </a:lnTo>
                      <a:lnTo>
                        <a:pt x="255785" y="430015"/>
                      </a:lnTo>
                      <a:lnTo>
                        <a:pt x="255044" y="431498"/>
                      </a:lnTo>
                      <a:lnTo>
                        <a:pt x="255044" y="431498"/>
                      </a:lnTo>
                      <a:close/>
                      <a:moveTo>
                        <a:pt x="255044" y="43002"/>
                      </a:moveTo>
                      <a:lnTo>
                        <a:pt x="255044" y="31139"/>
                      </a:lnTo>
                      <a:lnTo>
                        <a:pt x="259492" y="28915"/>
                      </a:lnTo>
                      <a:lnTo>
                        <a:pt x="259492" y="30398"/>
                      </a:lnTo>
                      <a:lnTo>
                        <a:pt x="259492" y="31881"/>
                      </a:lnTo>
                      <a:lnTo>
                        <a:pt x="259492" y="33363"/>
                      </a:lnTo>
                      <a:lnTo>
                        <a:pt x="259492" y="34846"/>
                      </a:lnTo>
                      <a:lnTo>
                        <a:pt x="259492" y="36329"/>
                      </a:lnTo>
                      <a:lnTo>
                        <a:pt x="259492" y="37812"/>
                      </a:lnTo>
                      <a:lnTo>
                        <a:pt x="259492" y="39295"/>
                      </a:lnTo>
                      <a:lnTo>
                        <a:pt x="259492" y="40777"/>
                      </a:lnTo>
                      <a:lnTo>
                        <a:pt x="255044" y="43002"/>
                      </a:lnTo>
                      <a:close/>
                      <a:moveTo>
                        <a:pt x="255044" y="30398"/>
                      </a:moveTo>
                      <a:lnTo>
                        <a:pt x="255044" y="42260"/>
                      </a:lnTo>
                      <a:lnTo>
                        <a:pt x="225387" y="57830"/>
                      </a:lnTo>
                      <a:lnTo>
                        <a:pt x="225387" y="45967"/>
                      </a:lnTo>
                      <a:lnTo>
                        <a:pt x="255044" y="30398"/>
                      </a:lnTo>
                      <a:lnTo>
                        <a:pt x="255044" y="30398"/>
                      </a:lnTo>
                      <a:close/>
                      <a:moveTo>
                        <a:pt x="255044" y="74882"/>
                      </a:moveTo>
                      <a:lnTo>
                        <a:pt x="255044" y="90452"/>
                      </a:lnTo>
                      <a:lnTo>
                        <a:pt x="225387" y="106021"/>
                      </a:lnTo>
                      <a:lnTo>
                        <a:pt x="225387" y="90452"/>
                      </a:lnTo>
                      <a:lnTo>
                        <a:pt x="255044" y="74882"/>
                      </a:lnTo>
                      <a:lnTo>
                        <a:pt x="255044" y="74882"/>
                      </a:lnTo>
                      <a:close/>
                      <a:moveTo>
                        <a:pt x="255044" y="427791"/>
                      </a:moveTo>
                      <a:lnTo>
                        <a:pt x="255044" y="431498"/>
                      </a:lnTo>
                      <a:lnTo>
                        <a:pt x="254302" y="432240"/>
                      </a:lnTo>
                      <a:lnTo>
                        <a:pt x="253561" y="432981"/>
                      </a:lnTo>
                      <a:lnTo>
                        <a:pt x="252820" y="433722"/>
                      </a:lnTo>
                      <a:lnTo>
                        <a:pt x="223905" y="449292"/>
                      </a:lnTo>
                      <a:lnTo>
                        <a:pt x="223905" y="443361"/>
                      </a:lnTo>
                      <a:lnTo>
                        <a:pt x="255044" y="427791"/>
                      </a:lnTo>
                      <a:lnTo>
                        <a:pt x="255044" y="427791"/>
                      </a:lnTo>
                      <a:close/>
                      <a:moveTo>
                        <a:pt x="255044" y="461896"/>
                      </a:moveTo>
                      <a:lnTo>
                        <a:pt x="255044" y="471534"/>
                      </a:lnTo>
                      <a:lnTo>
                        <a:pt x="225387" y="487103"/>
                      </a:lnTo>
                      <a:lnTo>
                        <a:pt x="225387" y="477465"/>
                      </a:lnTo>
                      <a:lnTo>
                        <a:pt x="255044" y="461896"/>
                      </a:lnTo>
                      <a:lnTo>
                        <a:pt x="255044" y="461896"/>
                      </a:lnTo>
                      <a:close/>
                      <a:moveTo>
                        <a:pt x="255044" y="491552"/>
                      </a:moveTo>
                      <a:lnTo>
                        <a:pt x="255044" y="501932"/>
                      </a:lnTo>
                      <a:lnTo>
                        <a:pt x="253561" y="502673"/>
                      </a:lnTo>
                      <a:lnTo>
                        <a:pt x="253561" y="501190"/>
                      </a:lnTo>
                      <a:lnTo>
                        <a:pt x="253561" y="499707"/>
                      </a:lnTo>
                      <a:lnTo>
                        <a:pt x="253561" y="498225"/>
                      </a:lnTo>
                      <a:lnTo>
                        <a:pt x="253561" y="498225"/>
                      </a:lnTo>
                      <a:lnTo>
                        <a:pt x="253561" y="496742"/>
                      </a:lnTo>
                      <a:lnTo>
                        <a:pt x="253561" y="495259"/>
                      </a:lnTo>
                      <a:lnTo>
                        <a:pt x="253561" y="493776"/>
                      </a:lnTo>
                      <a:lnTo>
                        <a:pt x="253561" y="492293"/>
                      </a:lnTo>
                      <a:lnTo>
                        <a:pt x="255044" y="491552"/>
                      </a:lnTo>
                      <a:lnTo>
                        <a:pt x="255044" y="491552"/>
                      </a:lnTo>
                      <a:close/>
                      <a:moveTo>
                        <a:pt x="224646" y="24467"/>
                      </a:moveTo>
                      <a:lnTo>
                        <a:pt x="224646" y="17794"/>
                      </a:lnTo>
                      <a:lnTo>
                        <a:pt x="224646" y="18535"/>
                      </a:lnTo>
                      <a:lnTo>
                        <a:pt x="225387" y="20018"/>
                      </a:lnTo>
                      <a:lnTo>
                        <a:pt x="226129" y="21501"/>
                      </a:lnTo>
                      <a:lnTo>
                        <a:pt x="226870" y="22984"/>
                      </a:lnTo>
                      <a:lnTo>
                        <a:pt x="224646" y="24467"/>
                      </a:lnTo>
                      <a:close/>
                      <a:moveTo>
                        <a:pt x="224646" y="17794"/>
                      </a:moveTo>
                      <a:lnTo>
                        <a:pt x="224646" y="24467"/>
                      </a:lnTo>
                      <a:lnTo>
                        <a:pt x="219456" y="27432"/>
                      </a:lnTo>
                      <a:lnTo>
                        <a:pt x="219456" y="11121"/>
                      </a:lnTo>
                      <a:lnTo>
                        <a:pt x="221680" y="9638"/>
                      </a:lnTo>
                      <a:lnTo>
                        <a:pt x="222422" y="11121"/>
                      </a:lnTo>
                      <a:lnTo>
                        <a:pt x="223163" y="12604"/>
                      </a:lnTo>
                      <a:lnTo>
                        <a:pt x="223905" y="14087"/>
                      </a:lnTo>
                      <a:lnTo>
                        <a:pt x="224646" y="15570"/>
                      </a:lnTo>
                      <a:lnTo>
                        <a:pt x="224646" y="17794"/>
                      </a:lnTo>
                      <a:lnTo>
                        <a:pt x="224646" y="17794"/>
                      </a:lnTo>
                      <a:close/>
                      <a:moveTo>
                        <a:pt x="224646" y="46709"/>
                      </a:moveTo>
                      <a:lnTo>
                        <a:pt x="224646" y="58571"/>
                      </a:lnTo>
                      <a:lnTo>
                        <a:pt x="219456" y="61537"/>
                      </a:lnTo>
                      <a:lnTo>
                        <a:pt x="219456" y="49674"/>
                      </a:lnTo>
                      <a:lnTo>
                        <a:pt x="224646" y="46709"/>
                      </a:lnTo>
                      <a:lnTo>
                        <a:pt x="224646" y="46709"/>
                      </a:lnTo>
                      <a:close/>
                      <a:moveTo>
                        <a:pt x="224646" y="90452"/>
                      </a:moveTo>
                      <a:lnTo>
                        <a:pt x="224646" y="106021"/>
                      </a:lnTo>
                      <a:lnTo>
                        <a:pt x="223905" y="106021"/>
                      </a:lnTo>
                      <a:lnTo>
                        <a:pt x="223905" y="103797"/>
                      </a:lnTo>
                      <a:lnTo>
                        <a:pt x="223905" y="102314"/>
                      </a:lnTo>
                      <a:lnTo>
                        <a:pt x="223905" y="100090"/>
                      </a:lnTo>
                      <a:lnTo>
                        <a:pt x="223905" y="98607"/>
                      </a:lnTo>
                      <a:lnTo>
                        <a:pt x="223905" y="97124"/>
                      </a:lnTo>
                      <a:lnTo>
                        <a:pt x="223905" y="95641"/>
                      </a:lnTo>
                      <a:lnTo>
                        <a:pt x="223905" y="93417"/>
                      </a:lnTo>
                      <a:lnTo>
                        <a:pt x="223905" y="91193"/>
                      </a:lnTo>
                      <a:lnTo>
                        <a:pt x="224646" y="90452"/>
                      </a:lnTo>
                      <a:lnTo>
                        <a:pt x="224646" y="90452"/>
                      </a:lnTo>
                      <a:close/>
                      <a:moveTo>
                        <a:pt x="224646" y="444102"/>
                      </a:moveTo>
                      <a:lnTo>
                        <a:pt x="224646" y="450033"/>
                      </a:lnTo>
                      <a:lnTo>
                        <a:pt x="219456" y="452999"/>
                      </a:lnTo>
                      <a:lnTo>
                        <a:pt x="219456" y="446326"/>
                      </a:lnTo>
                      <a:lnTo>
                        <a:pt x="224646" y="444102"/>
                      </a:lnTo>
                      <a:lnTo>
                        <a:pt x="224646" y="444102"/>
                      </a:lnTo>
                      <a:close/>
                      <a:moveTo>
                        <a:pt x="224646" y="477465"/>
                      </a:moveTo>
                      <a:lnTo>
                        <a:pt x="224646" y="487103"/>
                      </a:lnTo>
                      <a:lnTo>
                        <a:pt x="219456" y="490069"/>
                      </a:lnTo>
                      <a:lnTo>
                        <a:pt x="219456" y="480431"/>
                      </a:lnTo>
                      <a:lnTo>
                        <a:pt x="224646" y="477465"/>
                      </a:lnTo>
                      <a:lnTo>
                        <a:pt x="224646" y="477465"/>
                      </a:lnTo>
                      <a:close/>
                      <a:moveTo>
                        <a:pt x="219456" y="401100"/>
                      </a:moveTo>
                      <a:lnTo>
                        <a:pt x="219456" y="399618"/>
                      </a:lnTo>
                      <a:lnTo>
                        <a:pt x="221680" y="398135"/>
                      </a:lnTo>
                      <a:lnTo>
                        <a:pt x="220939" y="398876"/>
                      </a:lnTo>
                      <a:lnTo>
                        <a:pt x="220198" y="399618"/>
                      </a:lnTo>
                      <a:lnTo>
                        <a:pt x="219456" y="401100"/>
                      </a:lnTo>
                      <a:close/>
                      <a:moveTo>
                        <a:pt x="219456" y="11121"/>
                      </a:moveTo>
                      <a:lnTo>
                        <a:pt x="219456" y="27432"/>
                      </a:lnTo>
                      <a:lnTo>
                        <a:pt x="201662" y="37070"/>
                      </a:lnTo>
                      <a:lnTo>
                        <a:pt x="201662" y="20759"/>
                      </a:lnTo>
                      <a:lnTo>
                        <a:pt x="219456" y="11121"/>
                      </a:lnTo>
                      <a:lnTo>
                        <a:pt x="219456" y="11121"/>
                      </a:lnTo>
                      <a:close/>
                      <a:moveTo>
                        <a:pt x="219456" y="49674"/>
                      </a:moveTo>
                      <a:lnTo>
                        <a:pt x="219456" y="61537"/>
                      </a:lnTo>
                      <a:lnTo>
                        <a:pt x="201662" y="71175"/>
                      </a:lnTo>
                      <a:lnTo>
                        <a:pt x="201662" y="59312"/>
                      </a:lnTo>
                      <a:lnTo>
                        <a:pt x="219456" y="49674"/>
                      </a:lnTo>
                      <a:lnTo>
                        <a:pt x="219456" y="49674"/>
                      </a:lnTo>
                      <a:close/>
                      <a:moveTo>
                        <a:pt x="219456" y="398876"/>
                      </a:moveTo>
                      <a:lnTo>
                        <a:pt x="219456" y="400359"/>
                      </a:lnTo>
                      <a:lnTo>
                        <a:pt x="219456" y="400359"/>
                      </a:lnTo>
                      <a:lnTo>
                        <a:pt x="218715" y="401100"/>
                      </a:lnTo>
                      <a:lnTo>
                        <a:pt x="217973" y="401842"/>
                      </a:lnTo>
                      <a:lnTo>
                        <a:pt x="217232" y="402583"/>
                      </a:lnTo>
                      <a:lnTo>
                        <a:pt x="216490" y="403325"/>
                      </a:lnTo>
                      <a:lnTo>
                        <a:pt x="215749" y="404066"/>
                      </a:lnTo>
                      <a:lnTo>
                        <a:pt x="202404" y="411480"/>
                      </a:lnTo>
                      <a:lnTo>
                        <a:pt x="202404" y="407032"/>
                      </a:lnTo>
                      <a:lnTo>
                        <a:pt x="219456" y="398876"/>
                      </a:lnTo>
                      <a:lnTo>
                        <a:pt x="219456" y="398876"/>
                      </a:lnTo>
                      <a:close/>
                      <a:moveTo>
                        <a:pt x="219456" y="446326"/>
                      </a:moveTo>
                      <a:lnTo>
                        <a:pt x="219456" y="452257"/>
                      </a:lnTo>
                      <a:lnTo>
                        <a:pt x="201662" y="461896"/>
                      </a:lnTo>
                      <a:lnTo>
                        <a:pt x="201662" y="455964"/>
                      </a:lnTo>
                      <a:lnTo>
                        <a:pt x="219456" y="446326"/>
                      </a:lnTo>
                      <a:lnTo>
                        <a:pt x="219456" y="446326"/>
                      </a:lnTo>
                      <a:close/>
                      <a:moveTo>
                        <a:pt x="219456" y="480431"/>
                      </a:moveTo>
                      <a:lnTo>
                        <a:pt x="219456" y="490069"/>
                      </a:lnTo>
                      <a:lnTo>
                        <a:pt x="217232" y="491552"/>
                      </a:lnTo>
                      <a:lnTo>
                        <a:pt x="217232" y="490069"/>
                      </a:lnTo>
                      <a:lnTo>
                        <a:pt x="217232" y="488586"/>
                      </a:lnTo>
                      <a:lnTo>
                        <a:pt x="217232" y="487103"/>
                      </a:lnTo>
                      <a:lnTo>
                        <a:pt x="217232" y="485621"/>
                      </a:lnTo>
                      <a:lnTo>
                        <a:pt x="217232" y="484138"/>
                      </a:lnTo>
                      <a:lnTo>
                        <a:pt x="217232" y="482655"/>
                      </a:lnTo>
                      <a:lnTo>
                        <a:pt x="217232" y="481172"/>
                      </a:lnTo>
                      <a:lnTo>
                        <a:pt x="219456" y="480431"/>
                      </a:lnTo>
                      <a:lnTo>
                        <a:pt x="219456" y="480431"/>
                      </a:lnTo>
                      <a:close/>
                      <a:moveTo>
                        <a:pt x="201662" y="20018"/>
                      </a:moveTo>
                      <a:lnTo>
                        <a:pt x="201662" y="36329"/>
                      </a:lnTo>
                      <a:lnTo>
                        <a:pt x="189800" y="42260"/>
                      </a:lnTo>
                      <a:lnTo>
                        <a:pt x="189800" y="25949"/>
                      </a:lnTo>
                      <a:lnTo>
                        <a:pt x="201662" y="20018"/>
                      </a:lnTo>
                      <a:lnTo>
                        <a:pt x="201662" y="20018"/>
                      </a:lnTo>
                      <a:close/>
                      <a:moveTo>
                        <a:pt x="201662" y="58571"/>
                      </a:moveTo>
                      <a:lnTo>
                        <a:pt x="201662" y="70434"/>
                      </a:lnTo>
                      <a:lnTo>
                        <a:pt x="189800" y="76365"/>
                      </a:lnTo>
                      <a:lnTo>
                        <a:pt x="189800" y="64502"/>
                      </a:lnTo>
                      <a:lnTo>
                        <a:pt x="201662" y="58571"/>
                      </a:lnTo>
                      <a:lnTo>
                        <a:pt x="201662" y="58571"/>
                      </a:lnTo>
                      <a:close/>
                      <a:moveTo>
                        <a:pt x="201662" y="408514"/>
                      </a:moveTo>
                      <a:lnTo>
                        <a:pt x="201662" y="412963"/>
                      </a:lnTo>
                      <a:lnTo>
                        <a:pt x="189800" y="418894"/>
                      </a:lnTo>
                      <a:lnTo>
                        <a:pt x="189800" y="414446"/>
                      </a:lnTo>
                      <a:lnTo>
                        <a:pt x="201662" y="408514"/>
                      </a:lnTo>
                      <a:lnTo>
                        <a:pt x="201662" y="408514"/>
                      </a:lnTo>
                      <a:close/>
                      <a:moveTo>
                        <a:pt x="201662" y="455964"/>
                      </a:moveTo>
                      <a:lnTo>
                        <a:pt x="201662" y="461896"/>
                      </a:lnTo>
                      <a:lnTo>
                        <a:pt x="189800" y="467827"/>
                      </a:lnTo>
                      <a:lnTo>
                        <a:pt x="189800" y="461896"/>
                      </a:lnTo>
                      <a:lnTo>
                        <a:pt x="201662" y="455964"/>
                      </a:lnTo>
                      <a:lnTo>
                        <a:pt x="201662" y="455964"/>
                      </a:lnTo>
                      <a:close/>
                      <a:moveTo>
                        <a:pt x="189800" y="13345"/>
                      </a:moveTo>
                      <a:lnTo>
                        <a:pt x="189800" y="5190"/>
                      </a:lnTo>
                      <a:lnTo>
                        <a:pt x="189800" y="5931"/>
                      </a:lnTo>
                      <a:lnTo>
                        <a:pt x="190541" y="7414"/>
                      </a:lnTo>
                      <a:lnTo>
                        <a:pt x="191283" y="8897"/>
                      </a:lnTo>
                      <a:lnTo>
                        <a:pt x="192024" y="10380"/>
                      </a:lnTo>
                      <a:lnTo>
                        <a:pt x="192765" y="11863"/>
                      </a:lnTo>
                      <a:lnTo>
                        <a:pt x="189800" y="13345"/>
                      </a:lnTo>
                      <a:close/>
                      <a:moveTo>
                        <a:pt x="189800" y="5931"/>
                      </a:moveTo>
                      <a:lnTo>
                        <a:pt x="189800" y="14087"/>
                      </a:lnTo>
                      <a:lnTo>
                        <a:pt x="164592" y="27432"/>
                      </a:lnTo>
                      <a:lnTo>
                        <a:pt x="164592" y="13345"/>
                      </a:lnTo>
                      <a:lnTo>
                        <a:pt x="186834" y="1483"/>
                      </a:lnTo>
                      <a:lnTo>
                        <a:pt x="187576" y="2966"/>
                      </a:lnTo>
                      <a:lnTo>
                        <a:pt x="188317" y="4448"/>
                      </a:lnTo>
                      <a:lnTo>
                        <a:pt x="189058" y="5931"/>
                      </a:lnTo>
                      <a:lnTo>
                        <a:pt x="189800" y="5931"/>
                      </a:lnTo>
                      <a:lnTo>
                        <a:pt x="189800" y="5931"/>
                      </a:lnTo>
                      <a:close/>
                      <a:moveTo>
                        <a:pt x="189800" y="26691"/>
                      </a:moveTo>
                      <a:lnTo>
                        <a:pt x="164592" y="40036"/>
                      </a:lnTo>
                      <a:lnTo>
                        <a:pt x="164592" y="56347"/>
                      </a:lnTo>
                      <a:lnTo>
                        <a:pt x="189800" y="43002"/>
                      </a:lnTo>
                      <a:lnTo>
                        <a:pt x="189800" y="26691"/>
                      </a:lnTo>
                      <a:lnTo>
                        <a:pt x="189800" y="26691"/>
                      </a:lnTo>
                      <a:close/>
                      <a:moveTo>
                        <a:pt x="189800" y="65244"/>
                      </a:moveTo>
                      <a:lnTo>
                        <a:pt x="189800" y="77106"/>
                      </a:lnTo>
                      <a:lnTo>
                        <a:pt x="189058" y="77106"/>
                      </a:lnTo>
                      <a:lnTo>
                        <a:pt x="189058" y="75623"/>
                      </a:lnTo>
                      <a:lnTo>
                        <a:pt x="189058" y="74141"/>
                      </a:lnTo>
                      <a:lnTo>
                        <a:pt x="189058" y="72658"/>
                      </a:lnTo>
                      <a:lnTo>
                        <a:pt x="189058" y="71175"/>
                      </a:lnTo>
                      <a:lnTo>
                        <a:pt x="189058" y="69692"/>
                      </a:lnTo>
                      <a:lnTo>
                        <a:pt x="189058" y="68209"/>
                      </a:lnTo>
                      <a:lnTo>
                        <a:pt x="189058" y="66726"/>
                      </a:lnTo>
                      <a:lnTo>
                        <a:pt x="189058" y="65244"/>
                      </a:lnTo>
                      <a:lnTo>
                        <a:pt x="189800" y="65244"/>
                      </a:lnTo>
                      <a:lnTo>
                        <a:pt x="189800" y="65244"/>
                      </a:lnTo>
                      <a:close/>
                      <a:moveTo>
                        <a:pt x="189800" y="414446"/>
                      </a:moveTo>
                      <a:lnTo>
                        <a:pt x="189800" y="418894"/>
                      </a:lnTo>
                      <a:lnTo>
                        <a:pt x="164592" y="432240"/>
                      </a:lnTo>
                      <a:lnTo>
                        <a:pt x="164592" y="427791"/>
                      </a:lnTo>
                      <a:lnTo>
                        <a:pt x="189800" y="414446"/>
                      </a:lnTo>
                      <a:lnTo>
                        <a:pt x="189800" y="414446"/>
                      </a:lnTo>
                      <a:close/>
                      <a:moveTo>
                        <a:pt x="189800" y="461896"/>
                      </a:moveTo>
                      <a:lnTo>
                        <a:pt x="189800" y="467827"/>
                      </a:lnTo>
                      <a:lnTo>
                        <a:pt x="180903" y="472275"/>
                      </a:lnTo>
                      <a:lnTo>
                        <a:pt x="181644" y="471534"/>
                      </a:lnTo>
                      <a:lnTo>
                        <a:pt x="182386" y="470792"/>
                      </a:lnTo>
                      <a:lnTo>
                        <a:pt x="183127" y="470051"/>
                      </a:lnTo>
                      <a:lnTo>
                        <a:pt x="183869" y="469310"/>
                      </a:lnTo>
                      <a:lnTo>
                        <a:pt x="183869" y="468568"/>
                      </a:lnTo>
                      <a:lnTo>
                        <a:pt x="184610" y="467827"/>
                      </a:lnTo>
                      <a:lnTo>
                        <a:pt x="184610" y="467085"/>
                      </a:lnTo>
                      <a:lnTo>
                        <a:pt x="184610" y="466344"/>
                      </a:lnTo>
                      <a:lnTo>
                        <a:pt x="189800" y="461896"/>
                      </a:lnTo>
                      <a:lnTo>
                        <a:pt x="189800" y="461896"/>
                      </a:lnTo>
                      <a:close/>
                      <a:moveTo>
                        <a:pt x="164592" y="381083"/>
                      </a:moveTo>
                      <a:lnTo>
                        <a:pt x="164592" y="381083"/>
                      </a:lnTo>
                      <a:lnTo>
                        <a:pt x="186834" y="369220"/>
                      </a:lnTo>
                      <a:lnTo>
                        <a:pt x="186093" y="369961"/>
                      </a:lnTo>
                      <a:lnTo>
                        <a:pt x="185351" y="370703"/>
                      </a:lnTo>
                      <a:lnTo>
                        <a:pt x="184610" y="371444"/>
                      </a:lnTo>
                      <a:lnTo>
                        <a:pt x="183869" y="372186"/>
                      </a:lnTo>
                      <a:lnTo>
                        <a:pt x="183127" y="372927"/>
                      </a:lnTo>
                      <a:lnTo>
                        <a:pt x="182386" y="373669"/>
                      </a:lnTo>
                      <a:lnTo>
                        <a:pt x="181644" y="374410"/>
                      </a:lnTo>
                      <a:lnTo>
                        <a:pt x="180903" y="372186"/>
                      </a:lnTo>
                      <a:lnTo>
                        <a:pt x="164592" y="381083"/>
                      </a:lnTo>
                      <a:close/>
                      <a:moveTo>
                        <a:pt x="67468" y="163109"/>
                      </a:moveTo>
                      <a:lnTo>
                        <a:pt x="74882" y="158661"/>
                      </a:lnTo>
                      <a:lnTo>
                        <a:pt x="79330" y="162368"/>
                      </a:lnTo>
                      <a:lnTo>
                        <a:pt x="79330" y="162368"/>
                      </a:lnTo>
                      <a:lnTo>
                        <a:pt x="79330" y="162368"/>
                      </a:lnTo>
                      <a:lnTo>
                        <a:pt x="79330" y="162368"/>
                      </a:lnTo>
                      <a:lnTo>
                        <a:pt x="79330" y="162368"/>
                      </a:lnTo>
                      <a:lnTo>
                        <a:pt x="79330" y="162368"/>
                      </a:lnTo>
                      <a:lnTo>
                        <a:pt x="79330" y="162368"/>
                      </a:lnTo>
                      <a:lnTo>
                        <a:pt x="79330" y="162368"/>
                      </a:lnTo>
                      <a:lnTo>
                        <a:pt x="79330" y="162368"/>
                      </a:lnTo>
                      <a:lnTo>
                        <a:pt x="79330" y="162368"/>
                      </a:lnTo>
                      <a:lnTo>
                        <a:pt x="79330" y="162368"/>
                      </a:lnTo>
                      <a:lnTo>
                        <a:pt x="79330" y="162368"/>
                      </a:lnTo>
                      <a:lnTo>
                        <a:pt x="79330" y="162368"/>
                      </a:lnTo>
                      <a:lnTo>
                        <a:pt x="79330" y="162368"/>
                      </a:lnTo>
                      <a:lnTo>
                        <a:pt x="79330" y="162368"/>
                      </a:lnTo>
                      <a:lnTo>
                        <a:pt x="79330" y="162368"/>
                      </a:lnTo>
                      <a:lnTo>
                        <a:pt x="79330" y="162368"/>
                      </a:lnTo>
                      <a:lnTo>
                        <a:pt x="79330" y="162368"/>
                      </a:lnTo>
                      <a:lnTo>
                        <a:pt x="79330" y="162368"/>
                      </a:lnTo>
                      <a:lnTo>
                        <a:pt x="79330" y="162368"/>
                      </a:lnTo>
                      <a:lnTo>
                        <a:pt x="79330" y="162368"/>
                      </a:lnTo>
                      <a:lnTo>
                        <a:pt x="79330" y="162368"/>
                      </a:lnTo>
                      <a:lnTo>
                        <a:pt x="79330" y="162368"/>
                      </a:lnTo>
                      <a:lnTo>
                        <a:pt x="80813" y="162368"/>
                      </a:lnTo>
                      <a:lnTo>
                        <a:pt x="82296" y="162368"/>
                      </a:lnTo>
                      <a:lnTo>
                        <a:pt x="83779" y="162368"/>
                      </a:lnTo>
                      <a:lnTo>
                        <a:pt x="85262" y="162368"/>
                      </a:lnTo>
                      <a:lnTo>
                        <a:pt x="86745" y="162368"/>
                      </a:lnTo>
                      <a:lnTo>
                        <a:pt x="88227" y="162368"/>
                      </a:lnTo>
                      <a:lnTo>
                        <a:pt x="89710" y="162368"/>
                      </a:lnTo>
                      <a:lnTo>
                        <a:pt x="51898" y="182386"/>
                      </a:lnTo>
                      <a:lnTo>
                        <a:pt x="51898" y="176455"/>
                      </a:lnTo>
                      <a:lnTo>
                        <a:pt x="77848" y="163109"/>
                      </a:lnTo>
                      <a:lnTo>
                        <a:pt x="77848" y="163109"/>
                      </a:lnTo>
                      <a:lnTo>
                        <a:pt x="77848" y="163109"/>
                      </a:lnTo>
                      <a:lnTo>
                        <a:pt x="77848" y="163109"/>
                      </a:lnTo>
                      <a:lnTo>
                        <a:pt x="77848" y="163109"/>
                      </a:lnTo>
                      <a:lnTo>
                        <a:pt x="77848" y="163109"/>
                      </a:lnTo>
                      <a:lnTo>
                        <a:pt x="77848" y="163109"/>
                      </a:lnTo>
                      <a:lnTo>
                        <a:pt x="77848" y="163109"/>
                      </a:lnTo>
                      <a:lnTo>
                        <a:pt x="77848" y="163109"/>
                      </a:lnTo>
                      <a:lnTo>
                        <a:pt x="77848" y="163109"/>
                      </a:lnTo>
                      <a:lnTo>
                        <a:pt x="77848" y="163109"/>
                      </a:lnTo>
                      <a:lnTo>
                        <a:pt x="77848" y="163109"/>
                      </a:lnTo>
                      <a:lnTo>
                        <a:pt x="77848" y="163109"/>
                      </a:lnTo>
                      <a:lnTo>
                        <a:pt x="77848" y="163109"/>
                      </a:lnTo>
                      <a:lnTo>
                        <a:pt x="77848" y="163109"/>
                      </a:lnTo>
                      <a:lnTo>
                        <a:pt x="77848" y="163109"/>
                      </a:lnTo>
                      <a:lnTo>
                        <a:pt x="77848" y="163109"/>
                      </a:lnTo>
                      <a:lnTo>
                        <a:pt x="77848" y="163109"/>
                      </a:lnTo>
                      <a:lnTo>
                        <a:pt x="77848" y="163109"/>
                      </a:lnTo>
                      <a:lnTo>
                        <a:pt x="77848" y="163109"/>
                      </a:lnTo>
                      <a:lnTo>
                        <a:pt x="77848" y="163109"/>
                      </a:lnTo>
                      <a:lnTo>
                        <a:pt x="77848" y="163109"/>
                      </a:lnTo>
                      <a:lnTo>
                        <a:pt x="77848" y="163109"/>
                      </a:lnTo>
                      <a:lnTo>
                        <a:pt x="77848" y="163109"/>
                      </a:lnTo>
                      <a:lnTo>
                        <a:pt x="77848" y="163109"/>
                      </a:lnTo>
                      <a:lnTo>
                        <a:pt x="77848" y="163109"/>
                      </a:lnTo>
                      <a:lnTo>
                        <a:pt x="77848" y="163109"/>
                      </a:lnTo>
                      <a:lnTo>
                        <a:pt x="77848" y="163109"/>
                      </a:lnTo>
                      <a:lnTo>
                        <a:pt x="77848" y="163109"/>
                      </a:lnTo>
                      <a:lnTo>
                        <a:pt x="77848" y="163109"/>
                      </a:lnTo>
                      <a:lnTo>
                        <a:pt x="67468" y="163109"/>
                      </a:lnTo>
                      <a:lnTo>
                        <a:pt x="67468" y="163109"/>
                      </a:lnTo>
                      <a:lnTo>
                        <a:pt x="67468" y="163109"/>
                      </a:lnTo>
                      <a:lnTo>
                        <a:pt x="67468" y="163109"/>
                      </a:lnTo>
                      <a:lnTo>
                        <a:pt x="67468" y="163109"/>
                      </a:lnTo>
                      <a:close/>
                      <a:moveTo>
                        <a:pt x="164592" y="12604"/>
                      </a:moveTo>
                      <a:lnTo>
                        <a:pt x="164592" y="26691"/>
                      </a:lnTo>
                      <a:lnTo>
                        <a:pt x="120849" y="50416"/>
                      </a:lnTo>
                      <a:lnTo>
                        <a:pt x="120108" y="48933"/>
                      </a:lnTo>
                      <a:lnTo>
                        <a:pt x="119367" y="47450"/>
                      </a:lnTo>
                      <a:lnTo>
                        <a:pt x="118625" y="45967"/>
                      </a:lnTo>
                      <a:lnTo>
                        <a:pt x="117884" y="44484"/>
                      </a:lnTo>
                      <a:lnTo>
                        <a:pt x="117142" y="43002"/>
                      </a:lnTo>
                      <a:lnTo>
                        <a:pt x="116401" y="41519"/>
                      </a:lnTo>
                      <a:lnTo>
                        <a:pt x="115660" y="40036"/>
                      </a:lnTo>
                      <a:lnTo>
                        <a:pt x="91193" y="53381"/>
                      </a:lnTo>
                      <a:lnTo>
                        <a:pt x="91934" y="54123"/>
                      </a:lnTo>
                      <a:lnTo>
                        <a:pt x="92676" y="54864"/>
                      </a:lnTo>
                      <a:lnTo>
                        <a:pt x="93417" y="55605"/>
                      </a:lnTo>
                      <a:lnTo>
                        <a:pt x="48191" y="80072"/>
                      </a:lnTo>
                      <a:lnTo>
                        <a:pt x="48191" y="53381"/>
                      </a:lnTo>
                      <a:lnTo>
                        <a:pt x="58571" y="48191"/>
                      </a:lnTo>
                      <a:lnTo>
                        <a:pt x="57830" y="47450"/>
                      </a:lnTo>
                      <a:lnTo>
                        <a:pt x="57088" y="45967"/>
                      </a:lnTo>
                      <a:lnTo>
                        <a:pt x="56347" y="44484"/>
                      </a:lnTo>
                      <a:lnTo>
                        <a:pt x="129005" y="5931"/>
                      </a:lnTo>
                      <a:lnTo>
                        <a:pt x="129746" y="7414"/>
                      </a:lnTo>
                      <a:lnTo>
                        <a:pt x="130488" y="8897"/>
                      </a:lnTo>
                      <a:lnTo>
                        <a:pt x="131229" y="10380"/>
                      </a:lnTo>
                      <a:lnTo>
                        <a:pt x="131971" y="11863"/>
                      </a:lnTo>
                      <a:lnTo>
                        <a:pt x="132712" y="12604"/>
                      </a:lnTo>
                      <a:lnTo>
                        <a:pt x="156437" y="0"/>
                      </a:lnTo>
                      <a:lnTo>
                        <a:pt x="157178" y="741"/>
                      </a:lnTo>
                      <a:lnTo>
                        <a:pt x="157920" y="1483"/>
                      </a:lnTo>
                      <a:lnTo>
                        <a:pt x="158661" y="2224"/>
                      </a:lnTo>
                      <a:lnTo>
                        <a:pt x="159402" y="2966"/>
                      </a:lnTo>
                      <a:lnTo>
                        <a:pt x="160144" y="3707"/>
                      </a:lnTo>
                      <a:lnTo>
                        <a:pt x="160885" y="4448"/>
                      </a:lnTo>
                      <a:lnTo>
                        <a:pt x="161627" y="5190"/>
                      </a:lnTo>
                      <a:lnTo>
                        <a:pt x="162368" y="5931"/>
                      </a:lnTo>
                      <a:lnTo>
                        <a:pt x="111952" y="32622"/>
                      </a:lnTo>
                      <a:lnTo>
                        <a:pt x="111952" y="32622"/>
                      </a:lnTo>
                      <a:lnTo>
                        <a:pt x="114177" y="34105"/>
                      </a:lnTo>
                      <a:lnTo>
                        <a:pt x="116401" y="35588"/>
                      </a:lnTo>
                      <a:lnTo>
                        <a:pt x="117142" y="36329"/>
                      </a:lnTo>
                      <a:lnTo>
                        <a:pt x="164592" y="12604"/>
                      </a:lnTo>
                      <a:lnTo>
                        <a:pt x="164592" y="12604"/>
                      </a:lnTo>
                      <a:close/>
                      <a:moveTo>
                        <a:pt x="164592" y="40036"/>
                      </a:moveTo>
                      <a:lnTo>
                        <a:pt x="149023" y="48191"/>
                      </a:lnTo>
                      <a:lnTo>
                        <a:pt x="149764" y="49674"/>
                      </a:lnTo>
                      <a:lnTo>
                        <a:pt x="150506" y="51157"/>
                      </a:lnTo>
                      <a:lnTo>
                        <a:pt x="151247" y="52640"/>
                      </a:lnTo>
                      <a:lnTo>
                        <a:pt x="151988" y="54123"/>
                      </a:lnTo>
                      <a:lnTo>
                        <a:pt x="152730" y="55605"/>
                      </a:lnTo>
                      <a:lnTo>
                        <a:pt x="153471" y="57088"/>
                      </a:lnTo>
                      <a:lnTo>
                        <a:pt x="154213" y="58571"/>
                      </a:lnTo>
                      <a:lnTo>
                        <a:pt x="154954" y="60054"/>
                      </a:lnTo>
                      <a:lnTo>
                        <a:pt x="165334" y="54864"/>
                      </a:lnTo>
                      <a:lnTo>
                        <a:pt x="165334" y="40036"/>
                      </a:lnTo>
                      <a:lnTo>
                        <a:pt x="164592" y="40036"/>
                      </a:lnTo>
                      <a:close/>
                      <a:moveTo>
                        <a:pt x="164592" y="381083"/>
                      </a:moveTo>
                      <a:lnTo>
                        <a:pt x="164592" y="381083"/>
                      </a:lnTo>
                      <a:lnTo>
                        <a:pt x="108245" y="411480"/>
                      </a:lnTo>
                      <a:lnTo>
                        <a:pt x="108987" y="410739"/>
                      </a:lnTo>
                      <a:lnTo>
                        <a:pt x="109728" y="409997"/>
                      </a:lnTo>
                      <a:lnTo>
                        <a:pt x="110470" y="409256"/>
                      </a:lnTo>
                      <a:lnTo>
                        <a:pt x="111211" y="408514"/>
                      </a:lnTo>
                      <a:lnTo>
                        <a:pt x="111952" y="407773"/>
                      </a:lnTo>
                      <a:lnTo>
                        <a:pt x="112694" y="407032"/>
                      </a:lnTo>
                      <a:lnTo>
                        <a:pt x="113435" y="406290"/>
                      </a:lnTo>
                      <a:lnTo>
                        <a:pt x="114177" y="405549"/>
                      </a:lnTo>
                      <a:lnTo>
                        <a:pt x="164592" y="381083"/>
                      </a:lnTo>
                      <a:lnTo>
                        <a:pt x="164592" y="381083"/>
                      </a:lnTo>
                      <a:close/>
                      <a:moveTo>
                        <a:pt x="164592" y="427791"/>
                      </a:moveTo>
                      <a:lnTo>
                        <a:pt x="164592" y="432240"/>
                      </a:lnTo>
                      <a:lnTo>
                        <a:pt x="142350" y="444102"/>
                      </a:lnTo>
                      <a:lnTo>
                        <a:pt x="143092" y="443361"/>
                      </a:lnTo>
                      <a:lnTo>
                        <a:pt x="143833" y="442619"/>
                      </a:lnTo>
                      <a:lnTo>
                        <a:pt x="144574" y="441878"/>
                      </a:lnTo>
                      <a:lnTo>
                        <a:pt x="145316" y="441136"/>
                      </a:lnTo>
                      <a:lnTo>
                        <a:pt x="146057" y="440395"/>
                      </a:lnTo>
                      <a:lnTo>
                        <a:pt x="146799" y="439654"/>
                      </a:lnTo>
                      <a:lnTo>
                        <a:pt x="147540" y="438912"/>
                      </a:lnTo>
                      <a:lnTo>
                        <a:pt x="148281" y="438171"/>
                      </a:lnTo>
                      <a:lnTo>
                        <a:pt x="164592" y="427791"/>
                      </a:lnTo>
                      <a:lnTo>
                        <a:pt x="164592" y="427791"/>
                      </a:lnTo>
                      <a:close/>
                      <a:moveTo>
                        <a:pt x="48191" y="226129"/>
                      </a:moveTo>
                      <a:lnTo>
                        <a:pt x="48191" y="224646"/>
                      </a:lnTo>
                      <a:lnTo>
                        <a:pt x="84520" y="205369"/>
                      </a:lnTo>
                      <a:lnTo>
                        <a:pt x="85262" y="205369"/>
                      </a:lnTo>
                      <a:lnTo>
                        <a:pt x="86003" y="205369"/>
                      </a:lnTo>
                      <a:lnTo>
                        <a:pt x="86745" y="205369"/>
                      </a:lnTo>
                      <a:lnTo>
                        <a:pt x="87486" y="205369"/>
                      </a:lnTo>
                      <a:lnTo>
                        <a:pt x="88227" y="205369"/>
                      </a:lnTo>
                      <a:lnTo>
                        <a:pt x="88969" y="205369"/>
                      </a:lnTo>
                      <a:lnTo>
                        <a:pt x="89710" y="205369"/>
                      </a:lnTo>
                      <a:lnTo>
                        <a:pt x="90452" y="205369"/>
                      </a:lnTo>
                      <a:lnTo>
                        <a:pt x="48191" y="226129"/>
                      </a:lnTo>
                      <a:lnTo>
                        <a:pt x="48191" y="226129"/>
                      </a:lnTo>
                      <a:close/>
                      <a:moveTo>
                        <a:pt x="48191" y="135677"/>
                      </a:moveTo>
                      <a:lnTo>
                        <a:pt x="48191" y="129005"/>
                      </a:lnTo>
                      <a:lnTo>
                        <a:pt x="69692" y="117142"/>
                      </a:lnTo>
                      <a:lnTo>
                        <a:pt x="70434" y="117142"/>
                      </a:lnTo>
                      <a:lnTo>
                        <a:pt x="71175" y="117142"/>
                      </a:lnTo>
                      <a:lnTo>
                        <a:pt x="71916" y="117142"/>
                      </a:lnTo>
                      <a:lnTo>
                        <a:pt x="72658" y="117142"/>
                      </a:lnTo>
                      <a:lnTo>
                        <a:pt x="73399" y="117142"/>
                      </a:lnTo>
                      <a:lnTo>
                        <a:pt x="74141" y="117142"/>
                      </a:lnTo>
                      <a:lnTo>
                        <a:pt x="74882" y="117142"/>
                      </a:lnTo>
                      <a:lnTo>
                        <a:pt x="75623" y="117142"/>
                      </a:lnTo>
                      <a:lnTo>
                        <a:pt x="48191" y="135677"/>
                      </a:lnTo>
                      <a:lnTo>
                        <a:pt x="48191" y="135677"/>
                      </a:lnTo>
                      <a:close/>
                      <a:moveTo>
                        <a:pt x="48191" y="104538"/>
                      </a:moveTo>
                      <a:lnTo>
                        <a:pt x="48191" y="94900"/>
                      </a:lnTo>
                      <a:lnTo>
                        <a:pt x="74141" y="81555"/>
                      </a:lnTo>
                      <a:lnTo>
                        <a:pt x="75623" y="82296"/>
                      </a:lnTo>
                      <a:lnTo>
                        <a:pt x="77106" y="83037"/>
                      </a:lnTo>
                      <a:lnTo>
                        <a:pt x="78589" y="83779"/>
                      </a:lnTo>
                      <a:lnTo>
                        <a:pt x="80072" y="84520"/>
                      </a:lnTo>
                      <a:lnTo>
                        <a:pt x="81555" y="85262"/>
                      </a:lnTo>
                      <a:lnTo>
                        <a:pt x="83038" y="86003"/>
                      </a:lnTo>
                      <a:lnTo>
                        <a:pt x="84520" y="86745"/>
                      </a:lnTo>
                      <a:lnTo>
                        <a:pt x="86003" y="87486"/>
                      </a:lnTo>
                      <a:lnTo>
                        <a:pt x="48191" y="104538"/>
                      </a:lnTo>
                      <a:close/>
                      <a:moveTo>
                        <a:pt x="48191" y="182386"/>
                      </a:moveTo>
                      <a:lnTo>
                        <a:pt x="14087" y="200921"/>
                      </a:lnTo>
                      <a:lnTo>
                        <a:pt x="12604" y="200921"/>
                      </a:lnTo>
                      <a:lnTo>
                        <a:pt x="11121" y="200921"/>
                      </a:lnTo>
                      <a:lnTo>
                        <a:pt x="9639" y="200921"/>
                      </a:lnTo>
                      <a:lnTo>
                        <a:pt x="8156" y="200921"/>
                      </a:lnTo>
                      <a:lnTo>
                        <a:pt x="6673" y="200921"/>
                      </a:lnTo>
                      <a:lnTo>
                        <a:pt x="5190" y="200921"/>
                      </a:lnTo>
                      <a:lnTo>
                        <a:pt x="3707" y="200921"/>
                      </a:lnTo>
                      <a:lnTo>
                        <a:pt x="2225" y="200921"/>
                      </a:lnTo>
                      <a:lnTo>
                        <a:pt x="48933" y="176455"/>
                      </a:lnTo>
                      <a:lnTo>
                        <a:pt x="48933" y="182386"/>
                      </a:lnTo>
                      <a:lnTo>
                        <a:pt x="48191" y="182386"/>
                      </a:lnTo>
                      <a:close/>
                      <a:moveTo>
                        <a:pt x="48191" y="53381"/>
                      </a:moveTo>
                      <a:lnTo>
                        <a:pt x="48191" y="79330"/>
                      </a:lnTo>
                      <a:lnTo>
                        <a:pt x="21501" y="93417"/>
                      </a:lnTo>
                      <a:lnTo>
                        <a:pt x="20760" y="92676"/>
                      </a:lnTo>
                      <a:lnTo>
                        <a:pt x="20018" y="91934"/>
                      </a:lnTo>
                      <a:lnTo>
                        <a:pt x="19277" y="91193"/>
                      </a:lnTo>
                      <a:lnTo>
                        <a:pt x="18535" y="90452"/>
                      </a:lnTo>
                      <a:lnTo>
                        <a:pt x="17794" y="89710"/>
                      </a:lnTo>
                      <a:lnTo>
                        <a:pt x="16311" y="88969"/>
                      </a:lnTo>
                      <a:lnTo>
                        <a:pt x="14828" y="88227"/>
                      </a:lnTo>
                      <a:lnTo>
                        <a:pt x="13346" y="87486"/>
                      </a:lnTo>
                      <a:lnTo>
                        <a:pt x="40777" y="72658"/>
                      </a:lnTo>
                      <a:lnTo>
                        <a:pt x="40036" y="71916"/>
                      </a:lnTo>
                      <a:lnTo>
                        <a:pt x="37812" y="70434"/>
                      </a:lnTo>
                      <a:lnTo>
                        <a:pt x="35588" y="68951"/>
                      </a:lnTo>
                      <a:lnTo>
                        <a:pt x="33363" y="67468"/>
                      </a:lnTo>
                      <a:lnTo>
                        <a:pt x="31139" y="65985"/>
                      </a:lnTo>
                      <a:lnTo>
                        <a:pt x="28915" y="64502"/>
                      </a:lnTo>
                      <a:lnTo>
                        <a:pt x="48191" y="53381"/>
                      </a:lnTo>
                      <a:lnTo>
                        <a:pt x="48191" y="53381"/>
                      </a:lnTo>
                      <a:close/>
                      <a:moveTo>
                        <a:pt x="48191" y="94900"/>
                      </a:moveTo>
                      <a:lnTo>
                        <a:pt x="48191" y="104538"/>
                      </a:lnTo>
                      <a:lnTo>
                        <a:pt x="11863" y="123815"/>
                      </a:lnTo>
                      <a:lnTo>
                        <a:pt x="10380" y="123073"/>
                      </a:lnTo>
                      <a:lnTo>
                        <a:pt x="8897" y="122332"/>
                      </a:lnTo>
                      <a:lnTo>
                        <a:pt x="7414" y="121591"/>
                      </a:lnTo>
                      <a:lnTo>
                        <a:pt x="5932" y="120849"/>
                      </a:lnTo>
                      <a:lnTo>
                        <a:pt x="4449" y="120108"/>
                      </a:lnTo>
                      <a:lnTo>
                        <a:pt x="2966" y="119366"/>
                      </a:lnTo>
                      <a:lnTo>
                        <a:pt x="2966" y="120108"/>
                      </a:lnTo>
                      <a:lnTo>
                        <a:pt x="1483" y="119366"/>
                      </a:lnTo>
                      <a:lnTo>
                        <a:pt x="48191" y="94900"/>
                      </a:lnTo>
                      <a:lnTo>
                        <a:pt x="48191" y="94900"/>
                      </a:lnTo>
                      <a:close/>
                      <a:moveTo>
                        <a:pt x="48191" y="129005"/>
                      </a:moveTo>
                      <a:lnTo>
                        <a:pt x="48191" y="135677"/>
                      </a:lnTo>
                      <a:lnTo>
                        <a:pt x="5932" y="157919"/>
                      </a:lnTo>
                      <a:lnTo>
                        <a:pt x="5190" y="157919"/>
                      </a:lnTo>
                      <a:lnTo>
                        <a:pt x="4449" y="157919"/>
                      </a:lnTo>
                      <a:lnTo>
                        <a:pt x="3707" y="157919"/>
                      </a:lnTo>
                      <a:lnTo>
                        <a:pt x="2966" y="157919"/>
                      </a:lnTo>
                      <a:lnTo>
                        <a:pt x="2225" y="157919"/>
                      </a:lnTo>
                      <a:lnTo>
                        <a:pt x="1483" y="157919"/>
                      </a:lnTo>
                      <a:lnTo>
                        <a:pt x="742" y="157919"/>
                      </a:lnTo>
                      <a:lnTo>
                        <a:pt x="0" y="157919"/>
                      </a:lnTo>
                      <a:lnTo>
                        <a:pt x="48191" y="129005"/>
                      </a:lnTo>
                      <a:lnTo>
                        <a:pt x="48191" y="129005"/>
                      </a:lnTo>
                      <a:close/>
                      <a:moveTo>
                        <a:pt x="48191" y="225387"/>
                      </a:moveTo>
                      <a:lnTo>
                        <a:pt x="48191" y="226870"/>
                      </a:lnTo>
                      <a:lnTo>
                        <a:pt x="18535" y="242440"/>
                      </a:lnTo>
                      <a:lnTo>
                        <a:pt x="17794" y="242440"/>
                      </a:lnTo>
                      <a:lnTo>
                        <a:pt x="17053" y="242440"/>
                      </a:lnTo>
                      <a:lnTo>
                        <a:pt x="16311" y="242440"/>
                      </a:lnTo>
                      <a:lnTo>
                        <a:pt x="15570" y="242440"/>
                      </a:lnTo>
                      <a:lnTo>
                        <a:pt x="14828" y="242440"/>
                      </a:lnTo>
                      <a:lnTo>
                        <a:pt x="14087" y="242440"/>
                      </a:lnTo>
                      <a:lnTo>
                        <a:pt x="13346" y="242440"/>
                      </a:lnTo>
                      <a:lnTo>
                        <a:pt x="12604" y="242440"/>
                      </a:lnTo>
                      <a:lnTo>
                        <a:pt x="48191" y="225387"/>
                      </a:lnTo>
                      <a:close/>
                    </a:path>
                  </a:pathLst>
                </a:custGeom>
                <a:solidFill>
                  <a:srgbClr val="424242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13" name="Freeform: Shape 3612">
                  <a:extLst>
                    <a:ext uri="{FF2B5EF4-FFF2-40B4-BE49-F238E27FC236}">
                      <a16:creationId xmlns:a16="http://schemas.microsoft.com/office/drawing/2014/main" id="{FF18BE86-AA8D-4F10-9742-547E21C6D133}"/>
                    </a:ext>
                  </a:extLst>
                </p:cNvPr>
                <p:cNvSpPr/>
                <p:nvPr/>
              </p:nvSpPr>
              <p:spPr>
                <a:xfrm>
                  <a:off x="5978857" y="1407928"/>
                  <a:ext cx="445584" cy="504155"/>
                </a:xfrm>
                <a:custGeom>
                  <a:avLst/>
                  <a:gdLst>
                    <a:gd name="connsiteX0" fmla="*/ 404807 w 445584"/>
                    <a:gd name="connsiteY0" fmla="*/ 448550 h 504155"/>
                    <a:gd name="connsiteX1" fmla="*/ 404807 w 445584"/>
                    <a:gd name="connsiteY1" fmla="*/ 435205 h 504155"/>
                    <a:gd name="connsiteX2" fmla="*/ 404807 w 445584"/>
                    <a:gd name="connsiteY2" fmla="*/ 435946 h 504155"/>
                    <a:gd name="connsiteX3" fmla="*/ 406290 w 445584"/>
                    <a:gd name="connsiteY3" fmla="*/ 438171 h 504155"/>
                    <a:gd name="connsiteX4" fmla="*/ 407773 w 445584"/>
                    <a:gd name="connsiteY4" fmla="*/ 440395 h 504155"/>
                    <a:gd name="connsiteX5" fmla="*/ 409256 w 445584"/>
                    <a:gd name="connsiteY5" fmla="*/ 442619 h 504155"/>
                    <a:gd name="connsiteX6" fmla="*/ 410738 w 445584"/>
                    <a:gd name="connsiteY6" fmla="*/ 444843 h 504155"/>
                    <a:gd name="connsiteX7" fmla="*/ 404807 w 445584"/>
                    <a:gd name="connsiteY7" fmla="*/ 448550 h 504155"/>
                    <a:gd name="connsiteX8" fmla="*/ 404807 w 445584"/>
                    <a:gd name="connsiteY8" fmla="*/ 448550 h 504155"/>
                    <a:gd name="connsiteX9" fmla="*/ 404807 w 445584"/>
                    <a:gd name="connsiteY9" fmla="*/ 434464 h 504155"/>
                    <a:gd name="connsiteX10" fmla="*/ 404807 w 445584"/>
                    <a:gd name="connsiteY10" fmla="*/ 420377 h 504155"/>
                    <a:gd name="connsiteX11" fmla="*/ 424084 w 445584"/>
                    <a:gd name="connsiteY11" fmla="*/ 409997 h 504155"/>
                    <a:gd name="connsiteX12" fmla="*/ 424825 w 445584"/>
                    <a:gd name="connsiteY12" fmla="*/ 411480 h 504155"/>
                    <a:gd name="connsiteX13" fmla="*/ 425566 w 445584"/>
                    <a:gd name="connsiteY13" fmla="*/ 412963 h 504155"/>
                    <a:gd name="connsiteX14" fmla="*/ 426308 w 445584"/>
                    <a:gd name="connsiteY14" fmla="*/ 414446 h 504155"/>
                    <a:gd name="connsiteX15" fmla="*/ 427049 w 445584"/>
                    <a:gd name="connsiteY15" fmla="*/ 415928 h 504155"/>
                    <a:gd name="connsiteX16" fmla="*/ 427791 w 445584"/>
                    <a:gd name="connsiteY16" fmla="*/ 417411 h 504155"/>
                    <a:gd name="connsiteX17" fmla="*/ 428532 w 445584"/>
                    <a:gd name="connsiteY17" fmla="*/ 418894 h 504155"/>
                    <a:gd name="connsiteX18" fmla="*/ 429273 w 445584"/>
                    <a:gd name="connsiteY18" fmla="*/ 420377 h 504155"/>
                    <a:gd name="connsiteX19" fmla="*/ 430015 w 445584"/>
                    <a:gd name="connsiteY19" fmla="*/ 421860 h 504155"/>
                    <a:gd name="connsiteX20" fmla="*/ 404807 w 445584"/>
                    <a:gd name="connsiteY20" fmla="*/ 434464 h 504155"/>
                    <a:gd name="connsiteX21" fmla="*/ 404807 w 445584"/>
                    <a:gd name="connsiteY21" fmla="*/ 434464 h 504155"/>
                    <a:gd name="connsiteX22" fmla="*/ 404807 w 445584"/>
                    <a:gd name="connsiteY22" fmla="*/ 410739 h 504155"/>
                    <a:gd name="connsiteX23" fmla="*/ 442619 w 445584"/>
                    <a:gd name="connsiteY23" fmla="*/ 390721 h 504155"/>
                    <a:gd name="connsiteX24" fmla="*/ 441877 w 445584"/>
                    <a:gd name="connsiteY24" fmla="*/ 389238 h 504155"/>
                    <a:gd name="connsiteX25" fmla="*/ 441136 w 445584"/>
                    <a:gd name="connsiteY25" fmla="*/ 387755 h 504155"/>
                    <a:gd name="connsiteX26" fmla="*/ 440395 w 445584"/>
                    <a:gd name="connsiteY26" fmla="*/ 386272 h 504155"/>
                    <a:gd name="connsiteX27" fmla="*/ 439653 w 445584"/>
                    <a:gd name="connsiteY27" fmla="*/ 384789 h 504155"/>
                    <a:gd name="connsiteX28" fmla="*/ 438170 w 445584"/>
                    <a:gd name="connsiteY28" fmla="*/ 383307 h 504155"/>
                    <a:gd name="connsiteX29" fmla="*/ 436688 w 445584"/>
                    <a:gd name="connsiteY29" fmla="*/ 381824 h 504155"/>
                    <a:gd name="connsiteX30" fmla="*/ 435946 w 445584"/>
                    <a:gd name="connsiteY30" fmla="*/ 380341 h 504155"/>
                    <a:gd name="connsiteX31" fmla="*/ 434463 w 445584"/>
                    <a:gd name="connsiteY31" fmla="*/ 378858 h 504155"/>
                    <a:gd name="connsiteX32" fmla="*/ 405549 w 445584"/>
                    <a:gd name="connsiteY32" fmla="*/ 394428 h 504155"/>
                    <a:gd name="connsiteX33" fmla="*/ 405549 w 445584"/>
                    <a:gd name="connsiteY33" fmla="*/ 410739 h 504155"/>
                    <a:gd name="connsiteX34" fmla="*/ 404807 w 445584"/>
                    <a:gd name="connsiteY34" fmla="*/ 410739 h 504155"/>
                    <a:gd name="connsiteX35" fmla="*/ 404807 w 445584"/>
                    <a:gd name="connsiteY35" fmla="*/ 376634 h 504155"/>
                    <a:gd name="connsiteX36" fmla="*/ 404807 w 445584"/>
                    <a:gd name="connsiteY36" fmla="*/ 364030 h 504155"/>
                    <a:gd name="connsiteX37" fmla="*/ 439653 w 445584"/>
                    <a:gd name="connsiteY37" fmla="*/ 345495 h 504155"/>
                    <a:gd name="connsiteX38" fmla="*/ 440395 w 445584"/>
                    <a:gd name="connsiteY38" fmla="*/ 346236 h 504155"/>
                    <a:gd name="connsiteX39" fmla="*/ 441136 w 445584"/>
                    <a:gd name="connsiteY39" fmla="*/ 346978 h 504155"/>
                    <a:gd name="connsiteX40" fmla="*/ 441877 w 445584"/>
                    <a:gd name="connsiteY40" fmla="*/ 347719 h 504155"/>
                    <a:gd name="connsiteX41" fmla="*/ 442619 w 445584"/>
                    <a:gd name="connsiteY41" fmla="*/ 348461 h 504155"/>
                    <a:gd name="connsiteX42" fmla="*/ 443360 w 445584"/>
                    <a:gd name="connsiteY42" fmla="*/ 349202 h 504155"/>
                    <a:gd name="connsiteX43" fmla="*/ 444102 w 445584"/>
                    <a:gd name="connsiteY43" fmla="*/ 349943 h 504155"/>
                    <a:gd name="connsiteX44" fmla="*/ 444843 w 445584"/>
                    <a:gd name="connsiteY44" fmla="*/ 350685 h 504155"/>
                    <a:gd name="connsiteX45" fmla="*/ 445585 w 445584"/>
                    <a:gd name="connsiteY45" fmla="*/ 351426 h 504155"/>
                    <a:gd name="connsiteX46" fmla="*/ 404807 w 445584"/>
                    <a:gd name="connsiteY46" fmla="*/ 376634 h 504155"/>
                    <a:gd name="connsiteX47" fmla="*/ 404807 w 445584"/>
                    <a:gd name="connsiteY47" fmla="*/ 376634 h 504155"/>
                    <a:gd name="connsiteX48" fmla="*/ 404807 w 445584"/>
                    <a:gd name="connsiteY48" fmla="*/ 335857 h 504155"/>
                    <a:gd name="connsiteX49" fmla="*/ 404807 w 445584"/>
                    <a:gd name="connsiteY49" fmla="*/ 317322 h 504155"/>
                    <a:gd name="connsiteX50" fmla="*/ 431498 w 445584"/>
                    <a:gd name="connsiteY50" fmla="*/ 303235 h 504155"/>
                    <a:gd name="connsiteX51" fmla="*/ 432981 w 445584"/>
                    <a:gd name="connsiteY51" fmla="*/ 304718 h 504155"/>
                    <a:gd name="connsiteX52" fmla="*/ 434463 w 445584"/>
                    <a:gd name="connsiteY52" fmla="*/ 306200 h 504155"/>
                    <a:gd name="connsiteX53" fmla="*/ 435946 w 445584"/>
                    <a:gd name="connsiteY53" fmla="*/ 307683 h 504155"/>
                    <a:gd name="connsiteX54" fmla="*/ 437429 w 445584"/>
                    <a:gd name="connsiteY54" fmla="*/ 309166 h 504155"/>
                    <a:gd name="connsiteX55" fmla="*/ 438912 w 445584"/>
                    <a:gd name="connsiteY55" fmla="*/ 310649 h 504155"/>
                    <a:gd name="connsiteX56" fmla="*/ 440395 w 445584"/>
                    <a:gd name="connsiteY56" fmla="*/ 312132 h 504155"/>
                    <a:gd name="connsiteX57" fmla="*/ 441877 w 445584"/>
                    <a:gd name="connsiteY57" fmla="*/ 313615 h 504155"/>
                    <a:gd name="connsiteX58" fmla="*/ 443360 w 445584"/>
                    <a:gd name="connsiteY58" fmla="*/ 315097 h 504155"/>
                    <a:gd name="connsiteX59" fmla="*/ 404807 w 445584"/>
                    <a:gd name="connsiteY59" fmla="*/ 335857 h 504155"/>
                    <a:gd name="connsiteX60" fmla="*/ 404807 w 445584"/>
                    <a:gd name="connsiteY60" fmla="*/ 335857 h 504155"/>
                    <a:gd name="connsiteX61" fmla="*/ 404807 w 445584"/>
                    <a:gd name="connsiteY61" fmla="*/ 283217 h 504155"/>
                    <a:gd name="connsiteX62" fmla="*/ 404807 w 445584"/>
                    <a:gd name="connsiteY62" fmla="*/ 273579 h 504155"/>
                    <a:gd name="connsiteX63" fmla="*/ 427049 w 445584"/>
                    <a:gd name="connsiteY63" fmla="*/ 261716 h 504155"/>
                    <a:gd name="connsiteX64" fmla="*/ 427791 w 445584"/>
                    <a:gd name="connsiteY64" fmla="*/ 262458 h 504155"/>
                    <a:gd name="connsiteX65" fmla="*/ 428532 w 445584"/>
                    <a:gd name="connsiteY65" fmla="*/ 263199 h 504155"/>
                    <a:gd name="connsiteX66" fmla="*/ 429273 w 445584"/>
                    <a:gd name="connsiteY66" fmla="*/ 263940 h 504155"/>
                    <a:gd name="connsiteX67" fmla="*/ 430015 w 445584"/>
                    <a:gd name="connsiteY67" fmla="*/ 264682 h 504155"/>
                    <a:gd name="connsiteX68" fmla="*/ 430756 w 445584"/>
                    <a:gd name="connsiteY68" fmla="*/ 265423 h 504155"/>
                    <a:gd name="connsiteX69" fmla="*/ 431498 w 445584"/>
                    <a:gd name="connsiteY69" fmla="*/ 266165 h 504155"/>
                    <a:gd name="connsiteX70" fmla="*/ 432239 w 445584"/>
                    <a:gd name="connsiteY70" fmla="*/ 266906 h 504155"/>
                    <a:gd name="connsiteX71" fmla="*/ 432981 w 445584"/>
                    <a:gd name="connsiteY71" fmla="*/ 267647 h 504155"/>
                    <a:gd name="connsiteX72" fmla="*/ 404807 w 445584"/>
                    <a:gd name="connsiteY72" fmla="*/ 283217 h 504155"/>
                    <a:gd name="connsiteX73" fmla="*/ 404807 w 445584"/>
                    <a:gd name="connsiteY73" fmla="*/ 283217 h 504155"/>
                    <a:gd name="connsiteX74" fmla="*/ 404807 w 445584"/>
                    <a:gd name="connsiteY74" fmla="*/ 230577 h 504155"/>
                    <a:gd name="connsiteX75" fmla="*/ 404807 w 445584"/>
                    <a:gd name="connsiteY75" fmla="*/ 215008 h 504155"/>
                    <a:gd name="connsiteX76" fmla="*/ 414445 w 445584"/>
                    <a:gd name="connsiteY76" fmla="*/ 209818 h 504155"/>
                    <a:gd name="connsiteX77" fmla="*/ 413704 w 445584"/>
                    <a:gd name="connsiteY77" fmla="*/ 210559 h 504155"/>
                    <a:gd name="connsiteX78" fmla="*/ 412963 w 445584"/>
                    <a:gd name="connsiteY78" fmla="*/ 211301 h 504155"/>
                    <a:gd name="connsiteX79" fmla="*/ 412221 w 445584"/>
                    <a:gd name="connsiteY79" fmla="*/ 212042 h 504155"/>
                    <a:gd name="connsiteX80" fmla="*/ 411480 w 445584"/>
                    <a:gd name="connsiteY80" fmla="*/ 212783 h 504155"/>
                    <a:gd name="connsiteX81" fmla="*/ 410738 w 445584"/>
                    <a:gd name="connsiteY81" fmla="*/ 213525 h 504155"/>
                    <a:gd name="connsiteX82" fmla="*/ 409997 w 445584"/>
                    <a:gd name="connsiteY82" fmla="*/ 214266 h 504155"/>
                    <a:gd name="connsiteX83" fmla="*/ 409256 w 445584"/>
                    <a:gd name="connsiteY83" fmla="*/ 215008 h 504155"/>
                    <a:gd name="connsiteX84" fmla="*/ 408514 w 445584"/>
                    <a:gd name="connsiteY84" fmla="*/ 215749 h 504155"/>
                    <a:gd name="connsiteX85" fmla="*/ 409997 w 445584"/>
                    <a:gd name="connsiteY85" fmla="*/ 216490 h 504155"/>
                    <a:gd name="connsiteX86" fmla="*/ 411480 w 445584"/>
                    <a:gd name="connsiteY86" fmla="*/ 217232 h 504155"/>
                    <a:gd name="connsiteX87" fmla="*/ 412963 w 445584"/>
                    <a:gd name="connsiteY87" fmla="*/ 217973 h 504155"/>
                    <a:gd name="connsiteX88" fmla="*/ 414445 w 445584"/>
                    <a:gd name="connsiteY88" fmla="*/ 218715 h 504155"/>
                    <a:gd name="connsiteX89" fmla="*/ 415928 w 445584"/>
                    <a:gd name="connsiteY89" fmla="*/ 219456 h 504155"/>
                    <a:gd name="connsiteX90" fmla="*/ 417411 w 445584"/>
                    <a:gd name="connsiteY90" fmla="*/ 220198 h 504155"/>
                    <a:gd name="connsiteX91" fmla="*/ 418894 w 445584"/>
                    <a:gd name="connsiteY91" fmla="*/ 220939 h 504155"/>
                    <a:gd name="connsiteX92" fmla="*/ 420377 w 445584"/>
                    <a:gd name="connsiteY92" fmla="*/ 221680 h 504155"/>
                    <a:gd name="connsiteX93" fmla="*/ 404807 w 445584"/>
                    <a:gd name="connsiteY93" fmla="*/ 230577 h 504155"/>
                    <a:gd name="connsiteX94" fmla="*/ 404807 w 445584"/>
                    <a:gd name="connsiteY94" fmla="*/ 215008 h 504155"/>
                    <a:gd name="connsiteX95" fmla="*/ 404807 w 445584"/>
                    <a:gd name="connsiteY95" fmla="*/ 230577 h 504155"/>
                    <a:gd name="connsiteX96" fmla="*/ 364772 w 445584"/>
                    <a:gd name="connsiteY96" fmla="*/ 252078 h 504155"/>
                    <a:gd name="connsiteX97" fmla="*/ 364772 w 445584"/>
                    <a:gd name="connsiteY97" fmla="*/ 236508 h 504155"/>
                    <a:gd name="connsiteX98" fmla="*/ 404807 w 445584"/>
                    <a:gd name="connsiteY98" fmla="*/ 215008 h 504155"/>
                    <a:gd name="connsiteX99" fmla="*/ 404807 w 445584"/>
                    <a:gd name="connsiteY99" fmla="*/ 215008 h 504155"/>
                    <a:gd name="connsiteX100" fmla="*/ 404807 w 445584"/>
                    <a:gd name="connsiteY100" fmla="*/ 273579 h 504155"/>
                    <a:gd name="connsiteX101" fmla="*/ 404807 w 445584"/>
                    <a:gd name="connsiteY101" fmla="*/ 283217 h 504155"/>
                    <a:gd name="connsiteX102" fmla="*/ 364772 w 445584"/>
                    <a:gd name="connsiteY102" fmla="*/ 304718 h 504155"/>
                    <a:gd name="connsiteX103" fmla="*/ 364772 w 445584"/>
                    <a:gd name="connsiteY103" fmla="*/ 295079 h 504155"/>
                    <a:gd name="connsiteX104" fmla="*/ 404807 w 445584"/>
                    <a:gd name="connsiteY104" fmla="*/ 273579 h 504155"/>
                    <a:gd name="connsiteX105" fmla="*/ 404807 w 445584"/>
                    <a:gd name="connsiteY105" fmla="*/ 273579 h 504155"/>
                    <a:gd name="connsiteX106" fmla="*/ 404807 w 445584"/>
                    <a:gd name="connsiteY106" fmla="*/ 317322 h 504155"/>
                    <a:gd name="connsiteX107" fmla="*/ 404807 w 445584"/>
                    <a:gd name="connsiteY107" fmla="*/ 335857 h 504155"/>
                    <a:gd name="connsiteX108" fmla="*/ 373668 w 445584"/>
                    <a:gd name="connsiteY108" fmla="*/ 352909 h 504155"/>
                    <a:gd name="connsiteX109" fmla="*/ 372186 w 445584"/>
                    <a:gd name="connsiteY109" fmla="*/ 351426 h 504155"/>
                    <a:gd name="connsiteX110" fmla="*/ 370703 w 445584"/>
                    <a:gd name="connsiteY110" fmla="*/ 349943 h 504155"/>
                    <a:gd name="connsiteX111" fmla="*/ 369220 w 445584"/>
                    <a:gd name="connsiteY111" fmla="*/ 348461 h 504155"/>
                    <a:gd name="connsiteX112" fmla="*/ 367737 w 445584"/>
                    <a:gd name="connsiteY112" fmla="*/ 346978 h 504155"/>
                    <a:gd name="connsiteX113" fmla="*/ 366254 w 445584"/>
                    <a:gd name="connsiteY113" fmla="*/ 345495 h 504155"/>
                    <a:gd name="connsiteX114" fmla="*/ 366254 w 445584"/>
                    <a:gd name="connsiteY114" fmla="*/ 345495 h 504155"/>
                    <a:gd name="connsiteX115" fmla="*/ 366254 w 445584"/>
                    <a:gd name="connsiteY115" fmla="*/ 338822 h 504155"/>
                    <a:gd name="connsiteX116" fmla="*/ 404807 w 445584"/>
                    <a:gd name="connsiteY116" fmla="*/ 317322 h 504155"/>
                    <a:gd name="connsiteX117" fmla="*/ 404807 w 445584"/>
                    <a:gd name="connsiteY117" fmla="*/ 317322 h 504155"/>
                    <a:gd name="connsiteX118" fmla="*/ 404807 w 445584"/>
                    <a:gd name="connsiteY118" fmla="*/ 364030 h 504155"/>
                    <a:gd name="connsiteX119" fmla="*/ 404807 w 445584"/>
                    <a:gd name="connsiteY119" fmla="*/ 376634 h 504155"/>
                    <a:gd name="connsiteX120" fmla="*/ 375151 w 445584"/>
                    <a:gd name="connsiteY120" fmla="*/ 392204 h 504155"/>
                    <a:gd name="connsiteX121" fmla="*/ 374410 w 445584"/>
                    <a:gd name="connsiteY121" fmla="*/ 391462 h 504155"/>
                    <a:gd name="connsiteX122" fmla="*/ 373668 w 445584"/>
                    <a:gd name="connsiteY122" fmla="*/ 390721 h 504155"/>
                    <a:gd name="connsiteX123" fmla="*/ 372927 w 445584"/>
                    <a:gd name="connsiteY123" fmla="*/ 389979 h 504155"/>
                    <a:gd name="connsiteX124" fmla="*/ 372186 w 445584"/>
                    <a:gd name="connsiteY124" fmla="*/ 389238 h 504155"/>
                    <a:gd name="connsiteX125" fmla="*/ 371444 w 445584"/>
                    <a:gd name="connsiteY125" fmla="*/ 388497 h 504155"/>
                    <a:gd name="connsiteX126" fmla="*/ 369220 w 445584"/>
                    <a:gd name="connsiteY126" fmla="*/ 386272 h 504155"/>
                    <a:gd name="connsiteX127" fmla="*/ 368479 w 445584"/>
                    <a:gd name="connsiteY127" fmla="*/ 385531 h 504155"/>
                    <a:gd name="connsiteX128" fmla="*/ 367737 w 445584"/>
                    <a:gd name="connsiteY128" fmla="*/ 384789 h 504155"/>
                    <a:gd name="connsiteX129" fmla="*/ 404807 w 445584"/>
                    <a:gd name="connsiteY129" fmla="*/ 364030 h 504155"/>
                    <a:gd name="connsiteX130" fmla="*/ 404807 w 445584"/>
                    <a:gd name="connsiteY130" fmla="*/ 364030 h 504155"/>
                    <a:gd name="connsiteX131" fmla="*/ 404807 w 445584"/>
                    <a:gd name="connsiteY131" fmla="*/ 394428 h 504155"/>
                    <a:gd name="connsiteX132" fmla="*/ 404807 w 445584"/>
                    <a:gd name="connsiteY132" fmla="*/ 410739 h 504155"/>
                    <a:gd name="connsiteX133" fmla="*/ 369961 w 445584"/>
                    <a:gd name="connsiteY133" fmla="*/ 429274 h 504155"/>
                    <a:gd name="connsiteX134" fmla="*/ 369220 w 445584"/>
                    <a:gd name="connsiteY134" fmla="*/ 427791 h 504155"/>
                    <a:gd name="connsiteX135" fmla="*/ 368479 w 445584"/>
                    <a:gd name="connsiteY135" fmla="*/ 426308 h 504155"/>
                    <a:gd name="connsiteX136" fmla="*/ 367737 w 445584"/>
                    <a:gd name="connsiteY136" fmla="*/ 424825 h 504155"/>
                    <a:gd name="connsiteX137" fmla="*/ 366996 w 445584"/>
                    <a:gd name="connsiteY137" fmla="*/ 423343 h 504155"/>
                    <a:gd name="connsiteX138" fmla="*/ 365513 w 445584"/>
                    <a:gd name="connsiteY138" fmla="*/ 421860 h 504155"/>
                    <a:gd name="connsiteX139" fmla="*/ 365513 w 445584"/>
                    <a:gd name="connsiteY139" fmla="*/ 421118 h 504155"/>
                    <a:gd name="connsiteX140" fmla="*/ 365513 w 445584"/>
                    <a:gd name="connsiteY140" fmla="*/ 415928 h 504155"/>
                    <a:gd name="connsiteX141" fmla="*/ 404807 w 445584"/>
                    <a:gd name="connsiteY141" fmla="*/ 394428 h 504155"/>
                    <a:gd name="connsiteX142" fmla="*/ 404807 w 445584"/>
                    <a:gd name="connsiteY142" fmla="*/ 394428 h 504155"/>
                    <a:gd name="connsiteX143" fmla="*/ 404807 w 445584"/>
                    <a:gd name="connsiteY143" fmla="*/ 420377 h 504155"/>
                    <a:gd name="connsiteX144" fmla="*/ 364772 w 445584"/>
                    <a:gd name="connsiteY144" fmla="*/ 441878 h 504155"/>
                    <a:gd name="connsiteX145" fmla="*/ 364772 w 445584"/>
                    <a:gd name="connsiteY145" fmla="*/ 471534 h 504155"/>
                    <a:gd name="connsiteX146" fmla="*/ 385531 w 445584"/>
                    <a:gd name="connsiteY146" fmla="*/ 460413 h 504155"/>
                    <a:gd name="connsiteX147" fmla="*/ 385531 w 445584"/>
                    <a:gd name="connsiteY147" fmla="*/ 459671 h 504155"/>
                    <a:gd name="connsiteX148" fmla="*/ 405549 w 445584"/>
                    <a:gd name="connsiteY148" fmla="*/ 449292 h 504155"/>
                    <a:gd name="connsiteX149" fmla="*/ 405549 w 445584"/>
                    <a:gd name="connsiteY149" fmla="*/ 435946 h 504155"/>
                    <a:gd name="connsiteX150" fmla="*/ 404807 w 445584"/>
                    <a:gd name="connsiteY150" fmla="*/ 434464 h 504155"/>
                    <a:gd name="connsiteX151" fmla="*/ 405549 w 445584"/>
                    <a:gd name="connsiteY151" fmla="*/ 434464 h 504155"/>
                    <a:gd name="connsiteX152" fmla="*/ 405549 w 445584"/>
                    <a:gd name="connsiteY152" fmla="*/ 420377 h 504155"/>
                    <a:gd name="connsiteX153" fmla="*/ 404807 w 445584"/>
                    <a:gd name="connsiteY153" fmla="*/ 420377 h 504155"/>
                    <a:gd name="connsiteX154" fmla="*/ 364030 w 445584"/>
                    <a:gd name="connsiteY154" fmla="*/ 189800 h 504155"/>
                    <a:gd name="connsiteX155" fmla="*/ 364030 w 445584"/>
                    <a:gd name="connsiteY155" fmla="*/ 180903 h 504155"/>
                    <a:gd name="connsiteX156" fmla="*/ 390721 w 445584"/>
                    <a:gd name="connsiteY156" fmla="*/ 166816 h 504155"/>
                    <a:gd name="connsiteX157" fmla="*/ 389979 w 445584"/>
                    <a:gd name="connsiteY157" fmla="*/ 167558 h 504155"/>
                    <a:gd name="connsiteX158" fmla="*/ 389238 w 445584"/>
                    <a:gd name="connsiteY158" fmla="*/ 168299 h 504155"/>
                    <a:gd name="connsiteX159" fmla="*/ 388496 w 445584"/>
                    <a:gd name="connsiteY159" fmla="*/ 169040 h 504155"/>
                    <a:gd name="connsiteX160" fmla="*/ 387755 w 445584"/>
                    <a:gd name="connsiteY160" fmla="*/ 169782 h 504155"/>
                    <a:gd name="connsiteX161" fmla="*/ 387014 w 445584"/>
                    <a:gd name="connsiteY161" fmla="*/ 170523 h 504155"/>
                    <a:gd name="connsiteX162" fmla="*/ 386272 w 445584"/>
                    <a:gd name="connsiteY162" fmla="*/ 171265 h 504155"/>
                    <a:gd name="connsiteX163" fmla="*/ 385531 w 445584"/>
                    <a:gd name="connsiteY163" fmla="*/ 172006 h 504155"/>
                    <a:gd name="connsiteX164" fmla="*/ 384789 w 445584"/>
                    <a:gd name="connsiteY164" fmla="*/ 172747 h 504155"/>
                    <a:gd name="connsiteX165" fmla="*/ 385531 w 445584"/>
                    <a:gd name="connsiteY165" fmla="*/ 172747 h 504155"/>
                    <a:gd name="connsiteX166" fmla="*/ 386272 w 445584"/>
                    <a:gd name="connsiteY166" fmla="*/ 172747 h 504155"/>
                    <a:gd name="connsiteX167" fmla="*/ 387014 w 445584"/>
                    <a:gd name="connsiteY167" fmla="*/ 172747 h 504155"/>
                    <a:gd name="connsiteX168" fmla="*/ 387755 w 445584"/>
                    <a:gd name="connsiteY168" fmla="*/ 172747 h 504155"/>
                    <a:gd name="connsiteX169" fmla="*/ 388496 w 445584"/>
                    <a:gd name="connsiteY169" fmla="*/ 172747 h 504155"/>
                    <a:gd name="connsiteX170" fmla="*/ 389238 w 445584"/>
                    <a:gd name="connsiteY170" fmla="*/ 172747 h 504155"/>
                    <a:gd name="connsiteX171" fmla="*/ 389979 w 445584"/>
                    <a:gd name="connsiteY171" fmla="*/ 172747 h 504155"/>
                    <a:gd name="connsiteX172" fmla="*/ 390721 w 445584"/>
                    <a:gd name="connsiteY172" fmla="*/ 172747 h 504155"/>
                    <a:gd name="connsiteX173" fmla="*/ 364030 w 445584"/>
                    <a:gd name="connsiteY173" fmla="*/ 189800 h 504155"/>
                    <a:gd name="connsiteX174" fmla="*/ 364030 w 445584"/>
                    <a:gd name="connsiteY174" fmla="*/ 189800 h 504155"/>
                    <a:gd name="connsiteX175" fmla="*/ 364030 w 445584"/>
                    <a:gd name="connsiteY175" fmla="*/ 134194 h 504155"/>
                    <a:gd name="connsiteX176" fmla="*/ 364030 w 445584"/>
                    <a:gd name="connsiteY176" fmla="*/ 132712 h 504155"/>
                    <a:gd name="connsiteX177" fmla="*/ 364030 w 445584"/>
                    <a:gd name="connsiteY177" fmla="*/ 132712 h 504155"/>
                    <a:gd name="connsiteX178" fmla="*/ 364772 w 445584"/>
                    <a:gd name="connsiteY178" fmla="*/ 132712 h 504155"/>
                    <a:gd name="connsiteX179" fmla="*/ 365513 w 445584"/>
                    <a:gd name="connsiteY179" fmla="*/ 132712 h 504155"/>
                    <a:gd name="connsiteX180" fmla="*/ 366254 w 445584"/>
                    <a:gd name="connsiteY180" fmla="*/ 132712 h 504155"/>
                    <a:gd name="connsiteX181" fmla="*/ 366996 w 445584"/>
                    <a:gd name="connsiteY181" fmla="*/ 132712 h 504155"/>
                    <a:gd name="connsiteX182" fmla="*/ 364030 w 445584"/>
                    <a:gd name="connsiteY182" fmla="*/ 134194 h 504155"/>
                    <a:gd name="connsiteX183" fmla="*/ 364030 w 445584"/>
                    <a:gd name="connsiteY183" fmla="*/ 132712 h 504155"/>
                    <a:gd name="connsiteX184" fmla="*/ 364030 w 445584"/>
                    <a:gd name="connsiteY184" fmla="*/ 134194 h 504155"/>
                    <a:gd name="connsiteX185" fmla="*/ 309907 w 445584"/>
                    <a:gd name="connsiteY185" fmla="*/ 163109 h 504155"/>
                    <a:gd name="connsiteX186" fmla="*/ 309907 w 445584"/>
                    <a:gd name="connsiteY186" fmla="*/ 152730 h 504155"/>
                    <a:gd name="connsiteX187" fmla="*/ 362547 w 445584"/>
                    <a:gd name="connsiteY187" fmla="*/ 124556 h 504155"/>
                    <a:gd name="connsiteX188" fmla="*/ 362547 w 445584"/>
                    <a:gd name="connsiteY188" fmla="*/ 126039 h 504155"/>
                    <a:gd name="connsiteX189" fmla="*/ 362547 w 445584"/>
                    <a:gd name="connsiteY189" fmla="*/ 127522 h 504155"/>
                    <a:gd name="connsiteX190" fmla="*/ 362547 w 445584"/>
                    <a:gd name="connsiteY190" fmla="*/ 128263 h 504155"/>
                    <a:gd name="connsiteX191" fmla="*/ 362547 w 445584"/>
                    <a:gd name="connsiteY191" fmla="*/ 129005 h 504155"/>
                    <a:gd name="connsiteX192" fmla="*/ 362547 w 445584"/>
                    <a:gd name="connsiteY192" fmla="*/ 129746 h 504155"/>
                    <a:gd name="connsiteX193" fmla="*/ 362547 w 445584"/>
                    <a:gd name="connsiteY193" fmla="*/ 130487 h 504155"/>
                    <a:gd name="connsiteX194" fmla="*/ 362547 w 445584"/>
                    <a:gd name="connsiteY194" fmla="*/ 131229 h 504155"/>
                    <a:gd name="connsiteX195" fmla="*/ 362547 w 445584"/>
                    <a:gd name="connsiteY195" fmla="*/ 131970 h 504155"/>
                    <a:gd name="connsiteX196" fmla="*/ 363289 w 445584"/>
                    <a:gd name="connsiteY196" fmla="*/ 131970 h 504155"/>
                    <a:gd name="connsiteX197" fmla="*/ 364030 w 445584"/>
                    <a:gd name="connsiteY197" fmla="*/ 131970 h 504155"/>
                    <a:gd name="connsiteX198" fmla="*/ 364772 w 445584"/>
                    <a:gd name="connsiteY198" fmla="*/ 131970 h 504155"/>
                    <a:gd name="connsiteX199" fmla="*/ 364030 w 445584"/>
                    <a:gd name="connsiteY199" fmla="*/ 132712 h 504155"/>
                    <a:gd name="connsiteX200" fmla="*/ 364030 w 445584"/>
                    <a:gd name="connsiteY200" fmla="*/ 132712 h 504155"/>
                    <a:gd name="connsiteX201" fmla="*/ 364030 w 445584"/>
                    <a:gd name="connsiteY201" fmla="*/ 180903 h 504155"/>
                    <a:gd name="connsiteX202" fmla="*/ 364030 w 445584"/>
                    <a:gd name="connsiteY202" fmla="*/ 189800 h 504155"/>
                    <a:gd name="connsiteX203" fmla="*/ 322511 w 445584"/>
                    <a:gd name="connsiteY203" fmla="*/ 212042 h 504155"/>
                    <a:gd name="connsiteX204" fmla="*/ 321770 w 445584"/>
                    <a:gd name="connsiteY204" fmla="*/ 212042 h 504155"/>
                    <a:gd name="connsiteX205" fmla="*/ 321028 w 445584"/>
                    <a:gd name="connsiteY205" fmla="*/ 212042 h 504155"/>
                    <a:gd name="connsiteX206" fmla="*/ 320287 w 445584"/>
                    <a:gd name="connsiteY206" fmla="*/ 212042 h 504155"/>
                    <a:gd name="connsiteX207" fmla="*/ 319546 w 445584"/>
                    <a:gd name="connsiteY207" fmla="*/ 212042 h 504155"/>
                    <a:gd name="connsiteX208" fmla="*/ 318804 w 445584"/>
                    <a:gd name="connsiteY208" fmla="*/ 212042 h 504155"/>
                    <a:gd name="connsiteX209" fmla="*/ 318063 w 445584"/>
                    <a:gd name="connsiteY209" fmla="*/ 212042 h 504155"/>
                    <a:gd name="connsiteX210" fmla="*/ 317321 w 445584"/>
                    <a:gd name="connsiteY210" fmla="*/ 212042 h 504155"/>
                    <a:gd name="connsiteX211" fmla="*/ 316580 w 445584"/>
                    <a:gd name="connsiteY211" fmla="*/ 212042 h 504155"/>
                    <a:gd name="connsiteX212" fmla="*/ 317321 w 445584"/>
                    <a:gd name="connsiteY212" fmla="*/ 211301 h 504155"/>
                    <a:gd name="connsiteX213" fmla="*/ 318063 w 445584"/>
                    <a:gd name="connsiteY213" fmla="*/ 210559 h 504155"/>
                    <a:gd name="connsiteX214" fmla="*/ 318804 w 445584"/>
                    <a:gd name="connsiteY214" fmla="*/ 209818 h 504155"/>
                    <a:gd name="connsiteX215" fmla="*/ 319546 w 445584"/>
                    <a:gd name="connsiteY215" fmla="*/ 209076 h 504155"/>
                    <a:gd name="connsiteX216" fmla="*/ 320287 w 445584"/>
                    <a:gd name="connsiteY216" fmla="*/ 208335 h 504155"/>
                    <a:gd name="connsiteX217" fmla="*/ 321028 w 445584"/>
                    <a:gd name="connsiteY217" fmla="*/ 207594 h 504155"/>
                    <a:gd name="connsiteX218" fmla="*/ 321770 w 445584"/>
                    <a:gd name="connsiteY218" fmla="*/ 206852 h 504155"/>
                    <a:gd name="connsiteX219" fmla="*/ 322511 w 445584"/>
                    <a:gd name="connsiteY219" fmla="*/ 206111 h 504155"/>
                    <a:gd name="connsiteX220" fmla="*/ 364030 w 445584"/>
                    <a:gd name="connsiteY220" fmla="*/ 180903 h 504155"/>
                    <a:gd name="connsiteX221" fmla="*/ 364030 w 445584"/>
                    <a:gd name="connsiteY221" fmla="*/ 180903 h 504155"/>
                    <a:gd name="connsiteX222" fmla="*/ 364030 w 445584"/>
                    <a:gd name="connsiteY222" fmla="*/ 236508 h 504155"/>
                    <a:gd name="connsiteX223" fmla="*/ 364030 w 445584"/>
                    <a:gd name="connsiteY223" fmla="*/ 252078 h 504155"/>
                    <a:gd name="connsiteX224" fmla="*/ 346978 w 445584"/>
                    <a:gd name="connsiteY224" fmla="*/ 260975 h 504155"/>
                    <a:gd name="connsiteX225" fmla="*/ 345495 w 445584"/>
                    <a:gd name="connsiteY225" fmla="*/ 260233 h 504155"/>
                    <a:gd name="connsiteX226" fmla="*/ 344012 w 445584"/>
                    <a:gd name="connsiteY226" fmla="*/ 259492 h 504155"/>
                    <a:gd name="connsiteX227" fmla="*/ 342529 w 445584"/>
                    <a:gd name="connsiteY227" fmla="*/ 258751 h 504155"/>
                    <a:gd name="connsiteX228" fmla="*/ 341047 w 445584"/>
                    <a:gd name="connsiteY228" fmla="*/ 258009 h 504155"/>
                    <a:gd name="connsiteX229" fmla="*/ 339564 w 445584"/>
                    <a:gd name="connsiteY229" fmla="*/ 257268 h 504155"/>
                    <a:gd name="connsiteX230" fmla="*/ 338081 w 445584"/>
                    <a:gd name="connsiteY230" fmla="*/ 256526 h 504155"/>
                    <a:gd name="connsiteX231" fmla="*/ 336598 w 445584"/>
                    <a:gd name="connsiteY231" fmla="*/ 255785 h 504155"/>
                    <a:gd name="connsiteX232" fmla="*/ 335115 w 445584"/>
                    <a:gd name="connsiteY232" fmla="*/ 255044 h 504155"/>
                    <a:gd name="connsiteX233" fmla="*/ 336598 w 445584"/>
                    <a:gd name="connsiteY233" fmla="*/ 254302 h 504155"/>
                    <a:gd name="connsiteX234" fmla="*/ 337339 w 445584"/>
                    <a:gd name="connsiteY234" fmla="*/ 253561 h 504155"/>
                    <a:gd name="connsiteX235" fmla="*/ 338081 w 445584"/>
                    <a:gd name="connsiteY235" fmla="*/ 252819 h 504155"/>
                    <a:gd name="connsiteX236" fmla="*/ 338822 w 445584"/>
                    <a:gd name="connsiteY236" fmla="*/ 252078 h 504155"/>
                    <a:gd name="connsiteX237" fmla="*/ 339564 w 445584"/>
                    <a:gd name="connsiteY237" fmla="*/ 251337 h 504155"/>
                    <a:gd name="connsiteX238" fmla="*/ 340305 w 445584"/>
                    <a:gd name="connsiteY238" fmla="*/ 250595 h 504155"/>
                    <a:gd name="connsiteX239" fmla="*/ 341047 w 445584"/>
                    <a:gd name="connsiteY239" fmla="*/ 249854 h 504155"/>
                    <a:gd name="connsiteX240" fmla="*/ 341788 w 445584"/>
                    <a:gd name="connsiteY240" fmla="*/ 249112 h 504155"/>
                    <a:gd name="connsiteX241" fmla="*/ 364030 w 445584"/>
                    <a:gd name="connsiteY241" fmla="*/ 236508 h 504155"/>
                    <a:gd name="connsiteX242" fmla="*/ 364030 w 445584"/>
                    <a:gd name="connsiteY242" fmla="*/ 236508 h 504155"/>
                    <a:gd name="connsiteX243" fmla="*/ 364030 w 445584"/>
                    <a:gd name="connsiteY243" fmla="*/ 295079 h 504155"/>
                    <a:gd name="connsiteX244" fmla="*/ 364030 w 445584"/>
                    <a:gd name="connsiteY244" fmla="*/ 304718 h 504155"/>
                    <a:gd name="connsiteX245" fmla="*/ 362547 w 445584"/>
                    <a:gd name="connsiteY245" fmla="*/ 305459 h 504155"/>
                    <a:gd name="connsiteX246" fmla="*/ 361806 w 445584"/>
                    <a:gd name="connsiteY246" fmla="*/ 304718 h 504155"/>
                    <a:gd name="connsiteX247" fmla="*/ 361065 w 445584"/>
                    <a:gd name="connsiteY247" fmla="*/ 303976 h 504155"/>
                    <a:gd name="connsiteX248" fmla="*/ 360323 w 445584"/>
                    <a:gd name="connsiteY248" fmla="*/ 303235 h 504155"/>
                    <a:gd name="connsiteX249" fmla="*/ 359582 w 445584"/>
                    <a:gd name="connsiteY249" fmla="*/ 302493 h 504155"/>
                    <a:gd name="connsiteX250" fmla="*/ 358840 w 445584"/>
                    <a:gd name="connsiteY250" fmla="*/ 301752 h 504155"/>
                    <a:gd name="connsiteX251" fmla="*/ 358099 w 445584"/>
                    <a:gd name="connsiteY251" fmla="*/ 301011 h 504155"/>
                    <a:gd name="connsiteX252" fmla="*/ 357358 w 445584"/>
                    <a:gd name="connsiteY252" fmla="*/ 300269 h 504155"/>
                    <a:gd name="connsiteX253" fmla="*/ 356616 w 445584"/>
                    <a:gd name="connsiteY253" fmla="*/ 299528 h 504155"/>
                    <a:gd name="connsiteX254" fmla="*/ 364030 w 445584"/>
                    <a:gd name="connsiteY254" fmla="*/ 295079 h 504155"/>
                    <a:gd name="connsiteX255" fmla="*/ 364030 w 445584"/>
                    <a:gd name="connsiteY255" fmla="*/ 295079 h 504155"/>
                    <a:gd name="connsiteX256" fmla="*/ 364030 w 445584"/>
                    <a:gd name="connsiteY256" fmla="*/ 338822 h 504155"/>
                    <a:gd name="connsiteX257" fmla="*/ 364030 w 445584"/>
                    <a:gd name="connsiteY257" fmla="*/ 345495 h 504155"/>
                    <a:gd name="connsiteX258" fmla="*/ 362547 w 445584"/>
                    <a:gd name="connsiteY258" fmla="*/ 344012 h 504155"/>
                    <a:gd name="connsiteX259" fmla="*/ 361065 w 445584"/>
                    <a:gd name="connsiteY259" fmla="*/ 342529 h 504155"/>
                    <a:gd name="connsiteX260" fmla="*/ 359582 w 445584"/>
                    <a:gd name="connsiteY260" fmla="*/ 341047 h 504155"/>
                    <a:gd name="connsiteX261" fmla="*/ 364030 w 445584"/>
                    <a:gd name="connsiteY261" fmla="*/ 338822 h 504155"/>
                    <a:gd name="connsiteX262" fmla="*/ 364030 w 445584"/>
                    <a:gd name="connsiteY262" fmla="*/ 338822 h 504155"/>
                    <a:gd name="connsiteX263" fmla="*/ 364030 w 445584"/>
                    <a:gd name="connsiteY263" fmla="*/ 415928 h 504155"/>
                    <a:gd name="connsiteX264" fmla="*/ 364030 w 445584"/>
                    <a:gd name="connsiteY264" fmla="*/ 421860 h 504155"/>
                    <a:gd name="connsiteX265" fmla="*/ 363289 w 445584"/>
                    <a:gd name="connsiteY265" fmla="*/ 421118 h 504155"/>
                    <a:gd name="connsiteX266" fmla="*/ 361806 w 445584"/>
                    <a:gd name="connsiteY266" fmla="*/ 419636 h 504155"/>
                    <a:gd name="connsiteX267" fmla="*/ 360323 w 445584"/>
                    <a:gd name="connsiteY267" fmla="*/ 418153 h 504155"/>
                    <a:gd name="connsiteX268" fmla="*/ 364030 w 445584"/>
                    <a:gd name="connsiteY268" fmla="*/ 415928 h 504155"/>
                    <a:gd name="connsiteX269" fmla="*/ 364030 w 445584"/>
                    <a:gd name="connsiteY269" fmla="*/ 415928 h 504155"/>
                    <a:gd name="connsiteX270" fmla="*/ 364030 w 445584"/>
                    <a:gd name="connsiteY270" fmla="*/ 441878 h 504155"/>
                    <a:gd name="connsiteX271" fmla="*/ 364030 w 445584"/>
                    <a:gd name="connsiteY271" fmla="*/ 471534 h 504155"/>
                    <a:gd name="connsiteX272" fmla="*/ 312132 w 445584"/>
                    <a:gd name="connsiteY272" fmla="*/ 498966 h 504155"/>
                    <a:gd name="connsiteX273" fmla="*/ 311390 w 445584"/>
                    <a:gd name="connsiteY273" fmla="*/ 497483 h 504155"/>
                    <a:gd name="connsiteX274" fmla="*/ 310649 w 445584"/>
                    <a:gd name="connsiteY274" fmla="*/ 496000 h 504155"/>
                    <a:gd name="connsiteX275" fmla="*/ 309907 w 445584"/>
                    <a:gd name="connsiteY275" fmla="*/ 494518 h 504155"/>
                    <a:gd name="connsiteX276" fmla="*/ 309166 w 445584"/>
                    <a:gd name="connsiteY276" fmla="*/ 493035 h 504155"/>
                    <a:gd name="connsiteX277" fmla="*/ 308424 w 445584"/>
                    <a:gd name="connsiteY277" fmla="*/ 491552 h 504155"/>
                    <a:gd name="connsiteX278" fmla="*/ 308424 w 445584"/>
                    <a:gd name="connsiteY278" fmla="*/ 491552 h 504155"/>
                    <a:gd name="connsiteX279" fmla="*/ 308424 w 445584"/>
                    <a:gd name="connsiteY279" fmla="*/ 491552 h 504155"/>
                    <a:gd name="connsiteX280" fmla="*/ 308424 w 445584"/>
                    <a:gd name="connsiteY280" fmla="*/ 481914 h 504155"/>
                    <a:gd name="connsiteX281" fmla="*/ 329184 w 445584"/>
                    <a:gd name="connsiteY281" fmla="*/ 470792 h 504155"/>
                    <a:gd name="connsiteX282" fmla="*/ 328443 w 445584"/>
                    <a:gd name="connsiteY282" fmla="*/ 469310 h 504155"/>
                    <a:gd name="connsiteX283" fmla="*/ 326960 w 445584"/>
                    <a:gd name="connsiteY283" fmla="*/ 467085 h 504155"/>
                    <a:gd name="connsiteX284" fmla="*/ 325477 w 445584"/>
                    <a:gd name="connsiteY284" fmla="*/ 464120 h 504155"/>
                    <a:gd name="connsiteX285" fmla="*/ 351426 w 445584"/>
                    <a:gd name="connsiteY285" fmla="*/ 450775 h 504155"/>
                    <a:gd name="connsiteX286" fmla="*/ 350685 w 445584"/>
                    <a:gd name="connsiteY286" fmla="*/ 449292 h 504155"/>
                    <a:gd name="connsiteX287" fmla="*/ 349943 w 445584"/>
                    <a:gd name="connsiteY287" fmla="*/ 447809 h 504155"/>
                    <a:gd name="connsiteX288" fmla="*/ 364030 w 445584"/>
                    <a:gd name="connsiteY288" fmla="*/ 441878 h 504155"/>
                    <a:gd name="connsiteX289" fmla="*/ 364030 w 445584"/>
                    <a:gd name="connsiteY289" fmla="*/ 441878 h 504155"/>
                    <a:gd name="connsiteX290" fmla="*/ 309907 w 445584"/>
                    <a:gd name="connsiteY290" fmla="*/ 472275 h 504155"/>
                    <a:gd name="connsiteX291" fmla="*/ 324736 w 445584"/>
                    <a:gd name="connsiteY291" fmla="*/ 464120 h 504155"/>
                    <a:gd name="connsiteX292" fmla="*/ 324736 w 445584"/>
                    <a:gd name="connsiteY292" fmla="*/ 462637 h 504155"/>
                    <a:gd name="connsiteX293" fmla="*/ 324736 w 445584"/>
                    <a:gd name="connsiteY293" fmla="*/ 461154 h 504155"/>
                    <a:gd name="connsiteX294" fmla="*/ 324736 w 445584"/>
                    <a:gd name="connsiteY294" fmla="*/ 459671 h 504155"/>
                    <a:gd name="connsiteX295" fmla="*/ 324736 w 445584"/>
                    <a:gd name="connsiteY295" fmla="*/ 458189 h 504155"/>
                    <a:gd name="connsiteX296" fmla="*/ 324736 w 445584"/>
                    <a:gd name="connsiteY296" fmla="*/ 456706 h 504155"/>
                    <a:gd name="connsiteX297" fmla="*/ 324736 w 445584"/>
                    <a:gd name="connsiteY297" fmla="*/ 455223 h 504155"/>
                    <a:gd name="connsiteX298" fmla="*/ 324736 w 445584"/>
                    <a:gd name="connsiteY298" fmla="*/ 453740 h 504155"/>
                    <a:gd name="connsiteX299" fmla="*/ 324736 w 445584"/>
                    <a:gd name="connsiteY299" fmla="*/ 452257 h 504155"/>
                    <a:gd name="connsiteX300" fmla="*/ 309907 w 445584"/>
                    <a:gd name="connsiteY300" fmla="*/ 460413 h 504155"/>
                    <a:gd name="connsiteX301" fmla="*/ 309907 w 445584"/>
                    <a:gd name="connsiteY301" fmla="*/ 472275 h 504155"/>
                    <a:gd name="connsiteX302" fmla="*/ 309907 w 445584"/>
                    <a:gd name="connsiteY302" fmla="*/ 472275 h 504155"/>
                    <a:gd name="connsiteX303" fmla="*/ 309907 w 445584"/>
                    <a:gd name="connsiteY303" fmla="*/ 107504 h 504155"/>
                    <a:gd name="connsiteX304" fmla="*/ 309907 w 445584"/>
                    <a:gd name="connsiteY304" fmla="*/ 98607 h 504155"/>
                    <a:gd name="connsiteX305" fmla="*/ 330667 w 445584"/>
                    <a:gd name="connsiteY305" fmla="*/ 87486 h 504155"/>
                    <a:gd name="connsiteX306" fmla="*/ 330667 w 445584"/>
                    <a:gd name="connsiteY306" fmla="*/ 88969 h 504155"/>
                    <a:gd name="connsiteX307" fmla="*/ 330667 w 445584"/>
                    <a:gd name="connsiteY307" fmla="*/ 90452 h 504155"/>
                    <a:gd name="connsiteX308" fmla="*/ 330667 w 445584"/>
                    <a:gd name="connsiteY308" fmla="*/ 91934 h 504155"/>
                    <a:gd name="connsiteX309" fmla="*/ 330667 w 445584"/>
                    <a:gd name="connsiteY309" fmla="*/ 93417 h 504155"/>
                    <a:gd name="connsiteX310" fmla="*/ 330667 w 445584"/>
                    <a:gd name="connsiteY310" fmla="*/ 94900 h 504155"/>
                    <a:gd name="connsiteX311" fmla="*/ 330667 w 445584"/>
                    <a:gd name="connsiteY311" fmla="*/ 96383 h 504155"/>
                    <a:gd name="connsiteX312" fmla="*/ 330667 w 445584"/>
                    <a:gd name="connsiteY312" fmla="*/ 97866 h 504155"/>
                    <a:gd name="connsiteX313" fmla="*/ 330667 w 445584"/>
                    <a:gd name="connsiteY313" fmla="*/ 98607 h 504155"/>
                    <a:gd name="connsiteX314" fmla="*/ 331408 w 445584"/>
                    <a:gd name="connsiteY314" fmla="*/ 97866 h 504155"/>
                    <a:gd name="connsiteX315" fmla="*/ 332150 w 445584"/>
                    <a:gd name="connsiteY315" fmla="*/ 97124 h 504155"/>
                    <a:gd name="connsiteX316" fmla="*/ 309907 w 445584"/>
                    <a:gd name="connsiteY316" fmla="*/ 107504 h 504155"/>
                    <a:gd name="connsiteX317" fmla="*/ 309907 w 445584"/>
                    <a:gd name="connsiteY317" fmla="*/ 98607 h 504155"/>
                    <a:gd name="connsiteX318" fmla="*/ 309907 w 445584"/>
                    <a:gd name="connsiteY318" fmla="*/ 107504 h 504155"/>
                    <a:gd name="connsiteX319" fmla="*/ 286924 w 445584"/>
                    <a:gd name="connsiteY319" fmla="*/ 119366 h 504155"/>
                    <a:gd name="connsiteX320" fmla="*/ 286924 w 445584"/>
                    <a:gd name="connsiteY320" fmla="*/ 110469 h 504155"/>
                    <a:gd name="connsiteX321" fmla="*/ 309907 w 445584"/>
                    <a:gd name="connsiteY321" fmla="*/ 98607 h 504155"/>
                    <a:gd name="connsiteX322" fmla="*/ 309907 w 445584"/>
                    <a:gd name="connsiteY322" fmla="*/ 98607 h 504155"/>
                    <a:gd name="connsiteX323" fmla="*/ 309907 w 445584"/>
                    <a:gd name="connsiteY323" fmla="*/ 152730 h 504155"/>
                    <a:gd name="connsiteX324" fmla="*/ 309907 w 445584"/>
                    <a:gd name="connsiteY324" fmla="*/ 163109 h 504155"/>
                    <a:gd name="connsiteX325" fmla="*/ 295821 w 445584"/>
                    <a:gd name="connsiteY325" fmla="*/ 170523 h 504155"/>
                    <a:gd name="connsiteX326" fmla="*/ 295079 w 445584"/>
                    <a:gd name="connsiteY326" fmla="*/ 170523 h 504155"/>
                    <a:gd name="connsiteX327" fmla="*/ 294338 w 445584"/>
                    <a:gd name="connsiteY327" fmla="*/ 170523 h 504155"/>
                    <a:gd name="connsiteX328" fmla="*/ 293596 w 445584"/>
                    <a:gd name="connsiteY328" fmla="*/ 170523 h 504155"/>
                    <a:gd name="connsiteX329" fmla="*/ 292855 w 445584"/>
                    <a:gd name="connsiteY329" fmla="*/ 170523 h 504155"/>
                    <a:gd name="connsiteX330" fmla="*/ 292113 w 445584"/>
                    <a:gd name="connsiteY330" fmla="*/ 170523 h 504155"/>
                    <a:gd name="connsiteX331" fmla="*/ 291372 w 445584"/>
                    <a:gd name="connsiteY331" fmla="*/ 170523 h 504155"/>
                    <a:gd name="connsiteX332" fmla="*/ 290631 w 445584"/>
                    <a:gd name="connsiteY332" fmla="*/ 170523 h 504155"/>
                    <a:gd name="connsiteX333" fmla="*/ 289889 w 445584"/>
                    <a:gd name="connsiteY333" fmla="*/ 170523 h 504155"/>
                    <a:gd name="connsiteX334" fmla="*/ 289889 w 445584"/>
                    <a:gd name="connsiteY334" fmla="*/ 169782 h 504155"/>
                    <a:gd name="connsiteX335" fmla="*/ 289889 w 445584"/>
                    <a:gd name="connsiteY335" fmla="*/ 169040 h 504155"/>
                    <a:gd name="connsiteX336" fmla="*/ 289889 w 445584"/>
                    <a:gd name="connsiteY336" fmla="*/ 168299 h 504155"/>
                    <a:gd name="connsiteX337" fmla="*/ 289889 w 445584"/>
                    <a:gd name="connsiteY337" fmla="*/ 167558 h 504155"/>
                    <a:gd name="connsiteX338" fmla="*/ 289889 w 445584"/>
                    <a:gd name="connsiteY338" fmla="*/ 166816 h 504155"/>
                    <a:gd name="connsiteX339" fmla="*/ 289889 w 445584"/>
                    <a:gd name="connsiteY339" fmla="*/ 166075 h 504155"/>
                    <a:gd name="connsiteX340" fmla="*/ 289889 w 445584"/>
                    <a:gd name="connsiteY340" fmla="*/ 165333 h 504155"/>
                    <a:gd name="connsiteX341" fmla="*/ 289889 w 445584"/>
                    <a:gd name="connsiteY341" fmla="*/ 163851 h 504155"/>
                    <a:gd name="connsiteX342" fmla="*/ 309907 w 445584"/>
                    <a:gd name="connsiteY342" fmla="*/ 152730 h 504155"/>
                    <a:gd name="connsiteX343" fmla="*/ 309907 w 445584"/>
                    <a:gd name="connsiteY343" fmla="*/ 152730 h 504155"/>
                    <a:gd name="connsiteX344" fmla="*/ 309907 w 445584"/>
                    <a:gd name="connsiteY344" fmla="*/ 461896 h 504155"/>
                    <a:gd name="connsiteX345" fmla="*/ 309907 w 445584"/>
                    <a:gd name="connsiteY345" fmla="*/ 472275 h 504155"/>
                    <a:gd name="connsiteX346" fmla="*/ 286924 w 445584"/>
                    <a:gd name="connsiteY346" fmla="*/ 484138 h 504155"/>
                    <a:gd name="connsiteX347" fmla="*/ 286924 w 445584"/>
                    <a:gd name="connsiteY347" fmla="*/ 473758 h 504155"/>
                    <a:gd name="connsiteX348" fmla="*/ 309907 w 445584"/>
                    <a:gd name="connsiteY348" fmla="*/ 461896 h 504155"/>
                    <a:gd name="connsiteX349" fmla="*/ 309907 w 445584"/>
                    <a:gd name="connsiteY349" fmla="*/ 461896 h 504155"/>
                    <a:gd name="connsiteX350" fmla="*/ 309907 w 445584"/>
                    <a:gd name="connsiteY350" fmla="*/ 481914 h 504155"/>
                    <a:gd name="connsiteX351" fmla="*/ 286924 w 445584"/>
                    <a:gd name="connsiteY351" fmla="*/ 493776 h 504155"/>
                    <a:gd name="connsiteX352" fmla="*/ 286924 w 445584"/>
                    <a:gd name="connsiteY352" fmla="*/ 503414 h 504155"/>
                    <a:gd name="connsiteX353" fmla="*/ 309907 w 445584"/>
                    <a:gd name="connsiteY353" fmla="*/ 490810 h 504155"/>
                    <a:gd name="connsiteX354" fmla="*/ 309907 w 445584"/>
                    <a:gd name="connsiteY354" fmla="*/ 481914 h 504155"/>
                    <a:gd name="connsiteX355" fmla="*/ 309907 w 445584"/>
                    <a:gd name="connsiteY355" fmla="*/ 481914 h 504155"/>
                    <a:gd name="connsiteX356" fmla="*/ 286924 w 445584"/>
                    <a:gd name="connsiteY356" fmla="*/ 453740 h 504155"/>
                    <a:gd name="connsiteX357" fmla="*/ 286924 w 445584"/>
                    <a:gd name="connsiteY357" fmla="*/ 444102 h 504155"/>
                    <a:gd name="connsiteX358" fmla="*/ 290631 w 445584"/>
                    <a:gd name="connsiteY358" fmla="*/ 441878 h 504155"/>
                    <a:gd name="connsiteX359" fmla="*/ 290631 w 445584"/>
                    <a:gd name="connsiteY359" fmla="*/ 443360 h 504155"/>
                    <a:gd name="connsiteX360" fmla="*/ 290631 w 445584"/>
                    <a:gd name="connsiteY360" fmla="*/ 444843 h 504155"/>
                    <a:gd name="connsiteX361" fmla="*/ 290631 w 445584"/>
                    <a:gd name="connsiteY361" fmla="*/ 446326 h 504155"/>
                    <a:gd name="connsiteX362" fmla="*/ 290631 w 445584"/>
                    <a:gd name="connsiteY362" fmla="*/ 447809 h 504155"/>
                    <a:gd name="connsiteX363" fmla="*/ 290631 w 445584"/>
                    <a:gd name="connsiteY363" fmla="*/ 449292 h 504155"/>
                    <a:gd name="connsiteX364" fmla="*/ 290631 w 445584"/>
                    <a:gd name="connsiteY364" fmla="*/ 450775 h 504155"/>
                    <a:gd name="connsiteX365" fmla="*/ 290631 w 445584"/>
                    <a:gd name="connsiteY365" fmla="*/ 452257 h 504155"/>
                    <a:gd name="connsiteX366" fmla="*/ 290631 w 445584"/>
                    <a:gd name="connsiteY366" fmla="*/ 453740 h 504155"/>
                    <a:gd name="connsiteX367" fmla="*/ 286924 w 445584"/>
                    <a:gd name="connsiteY367" fmla="*/ 453740 h 504155"/>
                    <a:gd name="connsiteX368" fmla="*/ 286924 w 445584"/>
                    <a:gd name="connsiteY368" fmla="*/ 453740 h 504155"/>
                    <a:gd name="connsiteX369" fmla="*/ 286924 w 445584"/>
                    <a:gd name="connsiteY369" fmla="*/ 72658 h 504155"/>
                    <a:gd name="connsiteX370" fmla="*/ 286924 w 445584"/>
                    <a:gd name="connsiteY370" fmla="*/ 57088 h 504155"/>
                    <a:gd name="connsiteX371" fmla="*/ 294338 w 445584"/>
                    <a:gd name="connsiteY371" fmla="*/ 53381 h 504155"/>
                    <a:gd name="connsiteX372" fmla="*/ 294338 w 445584"/>
                    <a:gd name="connsiteY372" fmla="*/ 55605 h 504155"/>
                    <a:gd name="connsiteX373" fmla="*/ 294338 w 445584"/>
                    <a:gd name="connsiteY373" fmla="*/ 57088 h 504155"/>
                    <a:gd name="connsiteX374" fmla="*/ 294338 w 445584"/>
                    <a:gd name="connsiteY374" fmla="*/ 59312 h 504155"/>
                    <a:gd name="connsiteX375" fmla="*/ 294338 w 445584"/>
                    <a:gd name="connsiteY375" fmla="*/ 60795 h 504155"/>
                    <a:gd name="connsiteX376" fmla="*/ 294338 w 445584"/>
                    <a:gd name="connsiteY376" fmla="*/ 62278 h 504155"/>
                    <a:gd name="connsiteX377" fmla="*/ 294338 w 445584"/>
                    <a:gd name="connsiteY377" fmla="*/ 63761 h 504155"/>
                    <a:gd name="connsiteX378" fmla="*/ 294338 w 445584"/>
                    <a:gd name="connsiteY378" fmla="*/ 65985 h 504155"/>
                    <a:gd name="connsiteX379" fmla="*/ 294338 w 445584"/>
                    <a:gd name="connsiteY379" fmla="*/ 68209 h 504155"/>
                    <a:gd name="connsiteX380" fmla="*/ 286924 w 445584"/>
                    <a:gd name="connsiteY380" fmla="*/ 72658 h 504155"/>
                    <a:gd name="connsiteX381" fmla="*/ 286924 w 445584"/>
                    <a:gd name="connsiteY381" fmla="*/ 56347 h 504155"/>
                    <a:gd name="connsiteX382" fmla="*/ 286924 w 445584"/>
                    <a:gd name="connsiteY382" fmla="*/ 71916 h 504155"/>
                    <a:gd name="connsiteX383" fmla="*/ 254302 w 445584"/>
                    <a:gd name="connsiteY383" fmla="*/ 88969 h 504155"/>
                    <a:gd name="connsiteX384" fmla="*/ 254302 w 445584"/>
                    <a:gd name="connsiteY384" fmla="*/ 73399 h 504155"/>
                    <a:gd name="connsiteX385" fmla="*/ 286924 w 445584"/>
                    <a:gd name="connsiteY385" fmla="*/ 56347 h 504155"/>
                    <a:gd name="connsiteX386" fmla="*/ 286924 w 445584"/>
                    <a:gd name="connsiteY386" fmla="*/ 56347 h 504155"/>
                    <a:gd name="connsiteX387" fmla="*/ 286924 w 445584"/>
                    <a:gd name="connsiteY387" fmla="*/ 110469 h 504155"/>
                    <a:gd name="connsiteX388" fmla="*/ 286924 w 445584"/>
                    <a:gd name="connsiteY388" fmla="*/ 119366 h 504155"/>
                    <a:gd name="connsiteX389" fmla="*/ 259492 w 445584"/>
                    <a:gd name="connsiteY389" fmla="*/ 134194 h 504155"/>
                    <a:gd name="connsiteX390" fmla="*/ 258750 w 445584"/>
                    <a:gd name="connsiteY390" fmla="*/ 134936 h 504155"/>
                    <a:gd name="connsiteX391" fmla="*/ 258009 w 445584"/>
                    <a:gd name="connsiteY391" fmla="*/ 134936 h 504155"/>
                    <a:gd name="connsiteX392" fmla="*/ 258009 w 445584"/>
                    <a:gd name="connsiteY392" fmla="*/ 134194 h 504155"/>
                    <a:gd name="connsiteX393" fmla="*/ 258009 w 445584"/>
                    <a:gd name="connsiteY393" fmla="*/ 132712 h 504155"/>
                    <a:gd name="connsiteX394" fmla="*/ 258009 w 445584"/>
                    <a:gd name="connsiteY394" fmla="*/ 131229 h 504155"/>
                    <a:gd name="connsiteX395" fmla="*/ 258009 w 445584"/>
                    <a:gd name="connsiteY395" fmla="*/ 129746 h 504155"/>
                    <a:gd name="connsiteX396" fmla="*/ 258009 w 445584"/>
                    <a:gd name="connsiteY396" fmla="*/ 128263 h 504155"/>
                    <a:gd name="connsiteX397" fmla="*/ 258009 w 445584"/>
                    <a:gd name="connsiteY397" fmla="*/ 126780 h 504155"/>
                    <a:gd name="connsiteX398" fmla="*/ 258009 w 445584"/>
                    <a:gd name="connsiteY398" fmla="*/ 125298 h 504155"/>
                    <a:gd name="connsiteX399" fmla="*/ 258009 w 445584"/>
                    <a:gd name="connsiteY399" fmla="*/ 123815 h 504155"/>
                    <a:gd name="connsiteX400" fmla="*/ 286924 w 445584"/>
                    <a:gd name="connsiteY400" fmla="*/ 110469 h 504155"/>
                    <a:gd name="connsiteX401" fmla="*/ 286924 w 445584"/>
                    <a:gd name="connsiteY401" fmla="*/ 110469 h 504155"/>
                    <a:gd name="connsiteX402" fmla="*/ 286924 w 445584"/>
                    <a:gd name="connsiteY402" fmla="*/ 444102 h 504155"/>
                    <a:gd name="connsiteX403" fmla="*/ 286924 w 445584"/>
                    <a:gd name="connsiteY403" fmla="*/ 453740 h 504155"/>
                    <a:gd name="connsiteX404" fmla="*/ 254302 w 445584"/>
                    <a:gd name="connsiteY404" fmla="*/ 471534 h 504155"/>
                    <a:gd name="connsiteX405" fmla="*/ 254302 w 445584"/>
                    <a:gd name="connsiteY405" fmla="*/ 461896 h 504155"/>
                    <a:gd name="connsiteX406" fmla="*/ 286924 w 445584"/>
                    <a:gd name="connsiteY406" fmla="*/ 444102 h 504155"/>
                    <a:gd name="connsiteX407" fmla="*/ 286924 w 445584"/>
                    <a:gd name="connsiteY407" fmla="*/ 444102 h 504155"/>
                    <a:gd name="connsiteX408" fmla="*/ 286924 w 445584"/>
                    <a:gd name="connsiteY408" fmla="*/ 473758 h 504155"/>
                    <a:gd name="connsiteX409" fmla="*/ 286924 w 445584"/>
                    <a:gd name="connsiteY409" fmla="*/ 484138 h 504155"/>
                    <a:gd name="connsiteX410" fmla="*/ 254302 w 445584"/>
                    <a:gd name="connsiteY410" fmla="*/ 501190 h 504155"/>
                    <a:gd name="connsiteX411" fmla="*/ 254302 w 445584"/>
                    <a:gd name="connsiteY411" fmla="*/ 490810 h 504155"/>
                    <a:gd name="connsiteX412" fmla="*/ 286924 w 445584"/>
                    <a:gd name="connsiteY412" fmla="*/ 473758 h 504155"/>
                    <a:gd name="connsiteX413" fmla="*/ 286924 w 445584"/>
                    <a:gd name="connsiteY413" fmla="*/ 473758 h 504155"/>
                    <a:gd name="connsiteX414" fmla="*/ 286924 w 445584"/>
                    <a:gd name="connsiteY414" fmla="*/ 494518 h 504155"/>
                    <a:gd name="connsiteX415" fmla="*/ 283217 w 445584"/>
                    <a:gd name="connsiteY415" fmla="*/ 496742 h 504155"/>
                    <a:gd name="connsiteX416" fmla="*/ 283217 w 445584"/>
                    <a:gd name="connsiteY416" fmla="*/ 498225 h 504155"/>
                    <a:gd name="connsiteX417" fmla="*/ 283217 w 445584"/>
                    <a:gd name="connsiteY417" fmla="*/ 499707 h 504155"/>
                    <a:gd name="connsiteX418" fmla="*/ 283217 w 445584"/>
                    <a:gd name="connsiteY418" fmla="*/ 500449 h 504155"/>
                    <a:gd name="connsiteX419" fmla="*/ 283217 w 445584"/>
                    <a:gd name="connsiteY419" fmla="*/ 501190 h 504155"/>
                    <a:gd name="connsiteX420" fmla="*/ 283217 w 445584"/>
                    <a:gd name="connsiteY420" fmla="*/ 501932 h 504155"/>
                    <a:gd name="connsiteX421" fmla="*/ 283217 w 445584"/>
                    <a:gd name="connsiteY421" fmla="*/ 502673 h 504155"/>
                    <a:gd name="connsiteX422" fmla="*/ 283217 w 445584"/>
                    <a:gd name="connsiteY422" fmla="*/ 503414 h 504155"/>
                    <a:gd name="connsiteX423" fmla="*/ 283217 w 445584"/>
                    <a:gd name="connsiteY423" fmla="*/ 504156 h 504155"/>
                    <a:gd name="connsiteX424" fmla="*/ 285441 w 445584"/>
                    <a:gd name="connsiteY424" fmla="*/ 503414 h 504155"/>
                    <a:gd name="connsiteX425" fmla="*/ 285441 w 445584"/>
                    <a:gd name="connsiteY425" fmla="*/ 494518 h 504155"/>
                    <a:gd name="connsiteX426" fmla="*/ 286924 w 445584"/>
                    <a:gd name="connsiteY426" fmla="*/ 494518 h 504155"/>
                    <a:gd name="connsiteX427" fmla="*/ 254302 w 445584"/>
                    <a:gd name="connsiteY427" fmla="*/ 430757 h 504155"/>
                    <a:gd name="connsiteX428" fmla="*/ 254302 w 445584"/>
                    <a:gd name="connsiteY428" fmla="*/ 427050 h 504155"/>
                    <a:gd name="connsiteX429" fmla="*/ 255785 w 445584"/>
                    <a:gd name="connsiteY429" fmla="*/ 426308 h 504155"/>
                    <a:gd name="connsiteX430" fmla="*/ 255785 w 445584"/>
                    <a:gd name="connsiteY430" fmla="*/ 427050 h 504155"/>
                    <a:gd name="connsiteX431" fmla="*/ 255785 w 445584"/>
                    <a:gd name="connsiteY431" fmla="*/ 427791 h 504155"/>
                    <a:gd name="connsiteX432" fmla="*/ 255043 w 445584"/>
                    <a:gd name="connsiteY432" fmla="*/ 428532 h 504155"/>
                    <a:gd name="connsiteX433" fmla="*/ 255043 w 445584"/>
                    <a:gd name="connsiteY433" fmla="*/ 429274 h 504155"/>
                    <a:gd name="connsiteX434" fmla="*/ 254302 w 445584"/>
                    <a:gd name="connsiteY434" fmla="*/ 430757 h 504155"/>
                    <a:gd name="connsiteX435" fmla="*/ 254302 w 445584"/>
                    <a:gd name="connsiteY435" fmla="*/ 430757 h 504155"/>
                    <a:gd name="connsiteX436" fmla="*/ 254302 w 445584"/>
                    <a:gd name="connsiteY436" fmla="*/ 42260 h 504155"/>
                    <a:gd name="connsiteX437" fmla="*/ 254302 w 445584"/>
                    <a:gd name="connsiteY437" fmla="*/ 30398 h 504155"/>
                    <a:gd name="connsiteX438" fmla="*/ 258750 w 445584"/>
                    <a:gd name="connsiteY438" fmla="*/ 28173 h 504155"/>
                    <a:gd name="connsiteX439" fmla="*/ 258750 w 445584"/>
                    <a:gd name="connsiteY439" fmla="*/ 29656 h 504155"/>
                    <a:gd name="connsiteX440" fmla="*/ 258750 w 445584"/>
                    <a:gd name="connsiteY440" fmla="*/ 31139 h 504155"/>
                    <a:gd name="connsiteX441" fmla="*/ 258750 w 445584"/>
                    <a:gd name="connsiteY441" fmla="*/ 32622 h 504155"/>
                    <a:gd name="connsiteX442" fmla="*/ 258750 w 445584"/>
                    <a:gd name="connsiteY442" fmla="*/ 34105 h 504155"/>
                    <a:gd name="connsiteX443" fmla="*/ 258750 w 445584"/>
                    <a:gd name="connsiteY443" fmla="*/ 35587 h 504155"/>
                    <a:gd name="connsiteX444" fmla="*/ 258750 w 445584"/>
                    <a:gd name="connsiteY444" fmla="*/ 37070 h 504155"/>
                    <a:gd name="connsiteX445" fmla="*/ 258750 w 445584"/>
                    <a:gd name="connsiteY445" fmla="*/ 38553 h 504155"/>
                    <a:gd name="connsiteX446" fmla="*/ 258750 w 445584"/>
                    <a:gd name="connsiteY446" fmla="*/ 40036 h 504155"/>
                    <a:gd name="connsiteX447" fmla="*/ 254302 w 445584"/>
                    <a:gd name="connsiteY447" fmla="*/ 42260 h 504155"/>
                    <a:gd name="connsiteX448" fmla="*/ 254302 w 445584"/>
                    <a:gd name="connsiteY448" fmla="*/ 30398 h 504155"/>
                    <a:gd name="connsiteX449" fmla="*/ 254302 w 445584"/>
                    <a:gd name="connsiteY449" fmla="*/ 42260 h 504155"/>
                    <a:gd name="connsiteX450" fmla="*/ 223905 w 445584"/>
                    <a:gd name="connsiteY450" fmla="*/ 57830 h 504155"/>
                    <a:gd name="connsiteX451" fmla="*/ 223905 w 445584"/>
                    <a:gd name="connsiteY451" fmla="*/ 45967 h 504155"/>
                    <a:gd name="connsiteX452" fmla="*/ 254302 w 445584"/>
                    <a:gd name="connsiteY452" fmla="*/ 30398 h 504155"/>
                    <a:gd name="connsiteX453" fmla="*/ 254302 w 445584"/>
                    <a:gd name="connsiteY453" fmla="*/ 30398 h 504155"/>
                    <a:gd name="connsiteX454" fmla="*/ 254302 w 445584"/>
                    <a:gd name="connsiteY454" fmla="*/ 74141 h 504155"/>
                    <a:gd name="connsiteX455" fmla="*/ 254302 w 445584"/>
                    <a:gd name="connsiteY455" fmla="*/ 89710 h 504155"/>
                    <a:gd name="connsiteX456" fmla="*/ 223905 w 445584"/>
                    <a:gd name="connsiteY456" fmla="*/ 106021 h 504155"/>
                    <a:gd name="connsiteX457" fmla="*/ 223905 w 445584"/>
                    <a:gd name="connsiteY457" fmla="*/ 90452 h 504155"/>
                    <a:gd name="connsiteX458" fmla="*/ 254302 w 445584"/>
                    <a:gd name="connsiteY458" fmla="*/ 74141 h 504155"/>
                    <a:gd name="connsiteX459" fmla="*/ 254302 w 445584"/>
                    <a:gd name="connsiteY459" fmla="*/ 74141 h 504155"/>
                    <a:gd name="connsiteX460" fmla="*/ 254302 w 445584"/>
                    <a:gd name="connsiteY460" fmla="*/ 427050 h 504155"/>
                    <a:gd name="connsiteX461" fmla="*/ 254302 w 445584"/>
                    <a:gd name="connsiteY461" fmla="*/ 430757 h 504155"/>
                    <a:gd name="connsiteX462" fmla="*/ 254302 w 445584"/>
                    <a:gd name="connsiteY462" fmla="*/ 430757 h 504155"/>
                    <a:gd name="connsiteX463" fmla="*/ 253561 w 445584"/>
                    <a:gd name="connsiteY463" fmla="*/ 431498 h 504155"/>
                    <a:gd name="connsiteX464" fmla="*/ 252819 w 445584"/>
                    <a:gd name="connsiteY464" fmla="*/ 432239 h 504155"/>
                    <a:gd name="connsiteX465" fmla="*/ 252078 w 445584"/>
                    <a:gd name="connsiteY465" fmla="*/ 432981 h 504155"/>
                    <a:gd name="connsiteX466" fmla="*/ 223163 w 445584"/>
                    <a:gd name="connsiteY466" fmla="*/ 448550 h 504155"/>
                    <a:gd name="connsiteX467" fmla="*/ 223163 w 445584"/>
                    <a:gd name="connsiteY467" fmla="*/ 442619 h 504155"/>
                    <a:gd name="connsiteX468" fmla="*/ 254302 w 445584"/>
                    <a:gd name="connsiteY468" fmla="*/ 427050 h 504155"/>
                    <a:gd name="connsiteX469" fmla="*/ 254302 w 445584"/>
                    <a:gd name="connsiteY469" fmla="*/ 427050 h 504155"/>
                    <a:gd name="connsiteX470" fmla="*/ 254302 w 445584"/>
                    <a:gd name="connsiteY470" fmla="*/ 461154 h 504155"/>
                    <a:gd name="connsiteX471" fmla="*/ 254302 w 445584"/>
                    <a:gd name="connsiteY471" fmla="*/ 470792 h 504155"/>
                    <a:gd name="connsiteX472" fmla="*/ 223905 w 445584"/>
                    <a:gd name="connsiteY472" fmla="*/ 486362 h 504155"/>
                    <a:gd name="connsiteX473" fmla="*/ 223905 w 445584"/>
                    <a:gd name="connsiteY473" fmla="*/ 476724 h 504155"/>
                    <a:gd name="connsiteX474" fmla="*/ 254302 w 445584"/>
                    <a:gd name="connsiteY474" fmla="*/ 461154 h 504155"/>
                    <a:gd name="connsiteX475" fmla="*/ 254302 w 445584"/>
                    <a:gd name="connsiteY475" fmla="*/ 461154 h 504155"/>
                    <a:gd name="connsiteX476" fmla="*/ 254302 w 445584"/>
                    <a:gd name="connsiteY476" fmla="*/ 491552 h 504155"/>
                    <a:gd name="connsiteX477" fmla="*/ 254302 w 445584"/>
                    <a:gd name="connsiteY477" fmla="*/ 501932 h 504155"/>
                    <a:gd name="connsiteX478" fmla="*/ 252819 w 445584"/>
                    <a:gd name="connsiteY478" fmla="*/ 502673 h 504155"/>
                    <a:gd name="connsiteX479" fmla="*/ 252819 w 445584"/>
                    <a:gd name="connsiteY479" fmla="*/ 501190 h 504155"/>
                    <a:gd name="connsiteX480" fmla="*/ 252819 w 445584"/>
                    <a:gd name="connsiteY480" fmla="*/ 499707 h 504155"/>
                    <a:gd name="connsiteX481" fmla="*/ 252819 w 445584"/>
                    <a:gd name="connsiteY481" fmla="*/ 498225 h 504155"/>
                    <a:gd name="connsiteX482" fmla="*/ 252819 w 445584"/>
                    <a:gd name="connsiteY482" fmla="*/ 496742 h 504155"/>
                    <a:gd name="connsiteX483" fmla="*/ 252819 w 445584"/>
                    <a:gd name="connsiteY483" fmla="*/ 495259 h 504155"/>
                    <a:gd name="connsiteX484" fmla="*/ 252819 w 445584"/>
                    <a:gd name="connsiteY484" fmla="*/ 493776 h 504155"/>
                    <a:gd name="connsiteX485" fmla="*/ 252819 w 445584"/>
                    <a:gd name="connsiteY485" fmla="*/ 492293 h 504155"/>
                    <a:gd name="connsiteX486" fmla="*/ 252819 w 445584"/>
                    <a:gd name="connsiteY486" fmla="*/ 490810 h 504155"/>
                    <a:gd name="connsiteX487" fmla="*/ 254302 w 445584"/>
                    <a:gd name="connsiteY487" fmla="*/ 491552 h 504155"/>
                    <a:gd name="connsiteX488" fmla="*/ 254302 w 445584"/>
                    <a:gd name="connsiteY488" fmla="*/ 491552 h 504155"/>
                    <a:gd name="connsiteX489" fmla="*/ 224646 w 445584"/>
                    <a:gd name="connsiteY489" fmla="*/ 24466 h 504155"/>
                    <a:gd name="connsiteX490" fmla="*/ 224646 w 445584"/>
                    <a:gd name="connsiteY490" fmla="*/ 17794 h 504155"/>
                    <a:gd name="connsiteX491" fmla="*/ 224646 w 445584"/>
                    <a:gd name="connsiteY491" fmla="*/ 18535 h 504155"/>
                    <a:gd name="connsiteX492" fmla="*/ 225387 w 445584"/>
                    <a:gd name="connsiteY492" fmla="*/ 20018 h 504155"/>
                    <a:gd name="connsiteX493" fmla="*/ 226129 w 445584"/>
                    <a:gd name="connsiteY493" fmla="*/ 21501 h 504155"/>
                    <a:gd name="connsiteX494" fmla="*/ 226870 w 445584"/>
                    <a:gd name="connsiteY494" fmla="*/ 22984 h 504155"/>
                    <a:gd name="connsiteX495" fmla="*/ 224646 w 445584"/>
                    <a:gd name="connsiteY495" fmla="*/ 24466 h 504155"/>
                    <a:gd name="connsiteX496" fmla="*/ 224646 w 445584"/>
                    <a:gd name="connsiteY496" fmla="*/ 17052 h 504155"/>
                    <a:gd name="connsiteX497" fmla="*/ 224646 w 445584"/>
                    <a:gd name="connsiteY497" fmla="*/ 23725 h 504155"/>
                    <a:gd name="connsiteX498" fmla="*/ 219456 w 445584"/>
                    <a:gd name="connsiteY498" fmla="*/ 26691 h 504155"/>
                    <a:gd name="connsiteX499" fmla="*/ 219456 w 445584"/>
                    <a:gd name="connsiteY499" fmla="*/ 10380 h 504155"/>
                    <a:gd name="connsiteX500" fmla="*/ 221680 w 445584"/>
                    <a:gd name="connsiteY500" fmla="*/ 8897 h 504155"/>
                    <a:gd name="connsiteX501" fmla="*/ 222422 w 445584"/>
                    <a:gd name="connsiteY501" fmla="*/ 10380 h 504155"/>
                    <a:gd name="connsiteX502" fmla="*/ 223163 w 445584"/>
                    <a:gd name="connsiteY502" fmla="*/ 11863 h 504155"/>
                    <a:gd name="connsiteX503" fmla="*/ 223905 w 445584"/>
                    <a:gd name="connsiteY503" fmla="*/ 13345 h 504155"/>
                    <a:gd name="connsiteX504" fmla="*/ 224646 w 445584"/>
                    <a:gd name="connsiteY504" fmla="*/ 14828 h 504155"/>
                    <a:gd name="connsiteX505" fmla="*/ 224646 w 445584"/>
                    <a:gd name="connsiteY505" fmla="*/ 17052 h 504155"/>
                    <a:gd name="connsiteX506" fmla="*/ 224646 w 445584"/>
                    <a:gd name="connsiteY506" fmla="*/ 17052 h 504155"/>
                    <a:gd name="connsiteX507" fmla="*/ 224646 w 445584"/>
                    <a:gd name="connsiteY507" fmla="*/ 45967 h 504155"/>
                    <a:gd name="connsiteX508" fmla="*/ 224646 w 445584"/>
                    <a:gd name="connsiteY508" fmla="*/ 57830 h 504155"/>
                    <a:gd name="connsiteX509" fmla="*/ 219456 w 445584"/>
                    <a:gd name="connsiteY509" fmla="*/ 60795 h 504155"/>
                    <a:gd name="connsiteX510" fmla="*/ 219456 w 445584"/>
                    <a:gd name="connsiteY510" fmla="*/ 48933 h 504155"/>
                    <a:gd name="connsiteX511" fmla="*/ 224646 w 445584"/>
                    <a:gd name="connsiteY511" fmla="*/ 45967 h 504155"/>
                    <a:gd name="connsiteX512" fmla="*/ 224646 w 445584"/>
                    <a:gd name="connsiteY512" fmla="*/ 45967 h 504155"/>
                    <a:gd name="connsiteX513" fmla="*/ 224646 w 445584"/>
                    <a:gd name="connsiteY513" fmla="*/ 90452 h 504155"/>
                    <a:gd name="connsiteX514" fmla="*/ 224646 w 445584"/>
                    <a:gd name="connsiteY514" fmla="*/ 106021 h 504155"/>
                    <a:gd name="connsiteX515" fmla="*/ 223905 w 445584"/>
                    <a:gd name="connsiteY515" fmla="*/ 106021 h 504155"/>
                    <a:gd name="connsiteX516" fmla="*/ 223905 w 445584"/>
                    <a:gd name="connsiteY516" fmla="*/ 103797 h 504155"/>
                    <a:gd name="connsiteX517" fmla="*/ 223905 w 445584"/>
                    <a:gd name="connsiteY517" fmla="*/ 102314 h 504155"/>
                    <a:gd name="connsiteX518" fmla="*/ 223905 w 445584"/>
                    <a:gd name="connsiteY518" fmla="*/ 100090 h 504155"/>
                    <a:gd name="connsiteX519" fmla="*/ 223905 w 445584"/>
                    <a:gd name="connsiteY519" fmla="*/ 98607 h 504155"/>
                    <a:gd name="connsiteX520" fmla="*/ 223905 w 445584"/>
                    <a:gd name="connsiteY520" fmla="*/ 97124 h 504155"/>
                    <a:gd name="connsiteX521" fmla="*/ 223905 w 445584"/>
                    <a:gd name="connsiteY521" fmla="*/ 95641 h 504155"/>
                    <a:gd name="connsiteX522" fmla="*/ 223905 w 445584"/>
                    <a:gd name="connsiteY522" fmla="*/ 93417 h 504155"/>
                    <a:gd name="connsiteX523" fmla="*/ 223905 w 445584"/>
                    <a:gd name="connsiteY523" fmla="*/ 91193 h 504155"/>
                    <a:gd name="connsiteX524" fmla="*/ 224646 w 445584"/>
                    <a:gd name="connsiteY524" fmla="*/ 90452 h 504155"/>
                    <a:gd name="connsiteX525" fmla="*/ 224646 w 445584"/>
                    <a:gd name="connsiteY525" fmla="*/ 90452 h 504155"/>
                    <a:gd name="connsiteX526" fmla="*/ 224646 w 445584"/>
                    <a:gd name="connsiteY526" fmla="*/ 443360 h 504155"/>
                    <a:gd name="connsiteX527" fmla="*/ 224646 w 445584"/>
                    <a:gd name="connsiteY527" fmla="*/ 449292 h 504155"/>
                    <a:gd name="connsiteX528" fmla="*/ 219456 w 445584"/>
                    <a:gd name="connsiteY528" fmla="*/ 452257 h 504155"/>
                    <a:gd name="connsiteX529" fmla="*/ 219456 w 445584"/>
                    <a:gd name="connsiteY529" fmla="*/ 446326 h 504155"/>
                    <a:gd name="connsiteX530" fmla="*/ 224646 w 445584"/>
                    <a:gd name="connsiteY530" fmla="*/ 443360 h 504155"/>
                    <a:gd name="connsiteX531" fmla="*/ 224646 w 445584"/>
                    <a:gd name="connsiteY531" fmla="*/ 443360 h 504155"/>
                    <a:gd name="connsiteX532" fmla="*/ 224646 w 445584"/>
                    <a:gd name="connsiteY532" fmla="*/ 477465 h 504155"/>
                    <a:gd name="connsiteX533" fmla="*/ 224646 w 445584"/>
                    <a:gd name="connsiteY533" fmla="*/ 487103 h 504155"/>
                    <a:gd name="connsiteX534" fmla="*/ 219456 w 445584"/>
                    <a:gd name="connsiteY534" fmla="*/ 490069 h 504155"/>
                    <a:gd name="connsiteX535" fmla="*/ 219456 w 445584"/>
                    <a:gd name="connsiteY535" fmla="*/ 480431 h 504155"/>
                    <a:gd name="connsiteX536" fmla="*/ 224646 w 445584"/>
                    <a:gd name="connsiteY536" fmla="*/ 477465 h 504155"/>
                    <a:gd name="connsiteX537" fmla="*/ 224646 w 445584"/>
                    <a:gd name="connsiteY537" fmla="*/ 477465 h 504155"/>
                    <a:gd name="connsiteX538" fmla="*/ 218715 w 445584"/>
                    <a:gd name="connsiteY538" fmla="*/ 400359 h 504155"/>
                    <a:gd name="connsiteX539" fmla="*/ 218715 w 445584"/>
                    <a:gd name="connsiteY539" fmla="*/ 398876 h 504155"/>
                    <a:gd name="connsiteX540" fmla="*/ 220939 w 445584"/>
                    <a:gd name="connsiteY540" fmla="*/ 397393 h 504155"/>
                    <a:gd name="connsiteX541" fmla="*/ 220198 w 445584"/>
                    <a:gd name="connsiteY541" fmla="*/ 398135 h 504155"/>
                    <a:gd name="connsiteX542" fmla="*/ 219456 w 445584"/>
                    <a:gd name="connsiteY542" fmla="*/ 398876 h 504155"/>
                    <a:gd name="connsiteX543" fmla="*/ 218715 w 445584"/>
                    <a:gd name="connsiteY543" fmla="*/ 400359 h 504155"/>
                    <a:gd name="connsiteX544" fmla="*/ 218715 w 445584"/>
                    <a:gd name="connsiteY544" fmla="*/ 10380 h 504155"/>
                    <a:gd name="connsiteX545" fmla="*/ 218715 w 445584"/>
                    <a:gd name="connsiteY545" fmla="*/ 26691 h 504155"/>
                    <a:gd name="connsiteX546" fmla="*/ 200921 w 445584"/>
                    <a:gd name="connsiteY546" fmla="*/ 36329 h 504155"/>
                    <a:gd name="connsiteX547" fmla="*/ 200921 w 445584"/>
                    <a:gd name="connsiteY547" fmla="*/ 20018 h 504155"/>
                    <a:gd name="connsiteX548" fmla="*/ 218715 w 445584"/>
                    <a:gd name="connsiteY548" fmla="*/ 10380 h 504155"/>
                    <a:gd name="connsiteX549" fmla="*/ 218715 w 445584"/>
                    <a:gd name="connsiteY549" fmla="*/ 10380 h 504155"/>
                    <a:gd name="connsiteX550" fmla="*/ 218715 w 445584"/>
                    <a:gd name="connsiteY550" fmla="*/ 48933 h 504155"/>
                    <a:gd name="connsiteX551" fmla="*/ 218715 w 445584"/>
                    <a:gd name="connsiteY551" fmla="*/ 60795 h 504155"/>
                    <a:gd name="connsiteX552" fmla="*/ 200921 w 445584"/>
                    <a:gd name="connsiteY552" fmla="*/ 70434 h 504155"/>
                    <a:gd name="connsiteX553" fmla="*/ 200921 w 445584"/>
                    <a:gd name="connsiteY553" fmla="*/ 58571 h 504155"/>
                    <a:gd name="connsiteX554" fmla="*/ 218715 w 445584"/>
                    <a:gd name="connsiteY554" fmla="*/ 48933 h 504155"/>
                    <a:gd name="connsiteX555" fmla="*/ 218715 w 445584"/>
                    <a:gd name="connsiteY555" fmla="*/ 48933 h 504155"/>
                    <a:gd name="connsiteX556" fmla="*/ 218715 w 445584"/>
                    <a:gd name="connsiteY556" fmla="*/ 398876 h 504155"/>
                    <a:gd name="connsiteX557" fmla="*/ 218715 w 445584"/>
                    <a:gd name="connsiteY557" fmla="*/ 400359 h 504155"/>
                    <a:gd name="connsiteX558" fmla="*/ 217973 w 445584"/>
                    <a:gd name="connsiteY558" fmla="*/ 401100 h 504155"/>
                    <a:gd name="connsiteX559" fmla="*/ 217232 w 445584"/>
                    <a:gd name="connsiteY559" fmla="*/ 401842 h 504155"/>
                    <a:gd name="connsiteX560" fmla="*/ 216490 w 445584"/>
                    <a:gd name="connsiteY560" fmla="*/ 402583 h 504155"/>
                    <a:gd name="connsiteX561" fmla="*/ 215749 w 445584"/>
                    <a:gd name="connsiteY561" fmla="*/ 403325 h 504155"/>
                    <a:gd name="connsiteX562" fmla="*/ 215008 w 445584"/>
                    <a:gd name="connsiteY562" fmla="*/ 404066 h 504155"/>
                    <a:gd name="connsiteX563" fmla="*/ 200921 w 445584"/>
                    <a:gd name="connsiteY563" fmla="*/ 411480 h 504155"/>
                    <a:gd name="connsiteX564" fmla="*/ 200921 w 445584"/>
                    <a:gd name="connsiteY564" fmla="*/ 408514 h 504155"/>
                    <a:gd name="connsiteX565" fmla="*/ 218715 w 445584"/>
                    <a:gd name="connsiteY565" fmla="*/ 398876 h 504155"/>
                    <a:gd name="connsiteX566" fmla="*/ 218715 w 445584"/>
                    <a:gd name="connsiteY566" fmla="*/ 398876 h 504155"/>
                    <a:gd name="connsiteX567" fmla="*/ 218715 w 445584"/>
                    <a:gd name="connsiteY567" fmla="*/ 446326 h 504155"/>
                    <a:gd name="connsiteX568" fmla="*/ 218715 w 445584"/>
                    <a:gd name="connsiteY568" fmla="*/ 452257 h 504155"/>
                    <a:gd name="connsiteX569" fmla="*/ 200921 w 445584"/>
                    <a:gd name="connsiteY569" fmla="*/ 461896 h 504155"/>
                    <a:gd name="connsiteX570" fmla="*/ 200921 w 445584"/>
                    <a:gd name="connsiteY570" fmla="*/ 455964 h 504155"/>
                    <a:gd name="connsiteX571" fmla="*/ 218715 w 445584"/>
                    <a:gd name="connsiteY571" fmla="*/ 446326 h 504155"/>
                    <a:gd name="connsiteX572" fmla="*/ 218715 w 445584"/>
                    <a:gd name="connsiteY572" fmla="*/ 446326 h 504155"/>
                    <a:gd name="connsiteX573" fmla="*/ 218715 w 445584"/>
                    <a:gd name="connsiteY573" fmla="*/ 480431 h 504155"/>
                    <a:gd name="connsiteX574" fmla="*/ 218715 w 445584"/>
                    <a:gd name="connsiteY574" fmla="*/ 490069 h 504155"/>
                    <a:gd name="connsiteX575" fmla="*/ 216490 w 445584"/>
                    <a:gd name="connsiteY575" fmla="*/ 491552 h 504155"/>
                    <a:gd name="connsiteX576" fmla="*/ 216490 w 445584"/>
                    <a:gd name="connsiteY576" fmla="*/ 490069 h 504155"/>
                    <a:gd name="connsiteX577" fmla="*/ 216490 w 445584"/>
                    <a:gd name="connsiteY577" fmla="*/ 488586 h 504155"/>
                    <a:gd name="connsiteX578" fmla="*/ 216490 w 445584"/>
                    <a:gd name="connsiteY578" fmla="*/ 487103 h 504155"/>
                    <a:gd name="connsiteX579" fmla="*/ 216490 w 445584"/>
                    <a:gd name="connsiteY579" fmla="*/ 485621 h 504155"/>
                    <a:gd name="connsiteX580" fmla="*/ 216490 w 445584"/>
                    <a:gd name="connsiteY580" fmla="*/ 484138 h 504155"/>
                    <a:gd name="connsiteX581" fmla="*/ 216490 w 445584"/>
                    <a:gd name="connsiteY581" fmla="*/ 482655 h 504155"/>
                    <a:gd name="connsiteX582" fmla="*/ 216490 w 445584"/>
                    <a:gd name="connsiteY582" fmla="*/ 481172 h 504155"/>
                    <a:gd name="connsiteX583" fmla="*/ 218715 w 445584"/>
                    <a:gd name="connsiteY583" fmla="*/ 480431 h 504155"/>
                    <a:gd name="connsiteX584" fmla="*/ 218715 w 445584"/>
                    <a:gd name="connsiteY584" fmla="*/ 480431 h 504155"/>
                    <a:gd name="connsiteX585" fmla="*/ 200921 w 445584"/>
                    <a:gd name="connsiteY585" fmla="*/ 20018 h 504155"/>
                    <a:gd name="connsiteX586" fmla="*/ 200921 w 445584"/>
                    <a:gd name="connsiteY586" fmla="*/ 36329 h 504155"/>
                    <a:gd name="connsiteX587" fmla="*/ 189058 w 445584"/>
                    <a:gd name="connsiteY587" fmla="*/ 42260 h 504155"/>
                    <a:gd name="connsiteX588" fmla="*/ 189058 w 445584"/>
                    <a:gd name="connsiteY588" fmla="*/ 25949 h 504155"/>
                    <a:gd name="connsiteX589" fmla="*/ 200921 w 445584"/>
                    <a:gd name="connsiteY589" fmla="*/ 20018 h 504155"/>
                    <a:gd name="connsiteX590" fmla="*/ 200921 w 445584"/>
                    <a:gd name="connsiteY590" fmla="*/ 20018 h 504155"/>
                    <a:gd name="connsiteX591" fmla="*/ 200921 w 445584"/>
                    <a:gd name="connsiteY591" fmla="*/ 58571 h 504155"/>
                    <a:gd name="connsiteX592" fmla="*/ 200921 w 445584"/>
                    <a:gd name="connsiteY592" fmla="*/ 70434 h 504155"/>
                    <a:gd name="connsiteX593" fmla="*/ 189058 w 445584"/>
                    <a:gd name="connsiteY593" fmla="*/ 76365 h 504155"/>
                    <a:gd name="connsiteX594" fmla="*/ 189058 w 445584"/>
                    <a:gd name="connsiteY594" fmla="*/ 64502 h 504155"/>
                    <a:gd name="connsiteX595" fmla="*/ 200921 w 445584"/>
                    <a:gd name="connsiteY595" fmla="*/ 58571 h 504155"/>
                    <a:gd name="connsiteX596" fmla="*/ 200921 w 445584"/>
                    <a:gd name="connsiteY596" fmla="*/ 58571 h 504155"/>
                    <a:gd name="connsiteX597" fmla="*/ 200921 w 445584"/>
                    <a:gd name="connsiteY597" fmla="*/ 408514 h 504155"/>
                    <a:gd name="connsiteX598" fmla="*/ 200921 w 445584"/>
                    <a:gd name="connsiteY598" fmla="*/ 412963 h 504155"/>
                    <a:gd name="connsiteX599" fmla="*/ 189058 w 445584"/>
                    <a:gd name="connsiteY599" fmla="*/ 418894 h 504155"/>
                    <a:gd name="connsiteX600" fmla="*/ 189058 w 445584"/>
                    <a:gd name="connsiteY600" fmla="*/ 414446 h 504155"/>
                    <a:gd name="connsiteX601" fmla="*/ 200921 w 445584"/>
                    <a:gd name="connsiteY601" fmla="*/ 408514 h 504155"/>
                    <a:gd name="connsiteX602" fmla="*/ 200921 w 445584"/>
                    <a:gd name="connsiteY602" fmla="*/ 408514 h 504155"/>
                    <a:gd name="connsiteX603" fmla="*/ 200921 w 445584"/>
                    <a:gd name="connsiteY603" fmla="*/ 455964 h 504155"/>
                    <a:gd name="connsiteX604" fmla="*/ 200921 w 445584"/>
                    <a:gd name="connsiteY604" fmla="*/ 461896 h 504155"/>
                    <a:gd name="connsiteX605" fmla="*/ 189058 w 445584"/>
                    <a:gd name="connsiteY605" fmla="*/ 467827 h 504155"/>
                    <a:gd name="connsiteX606" fmla="*/ 189058 w 445584"/>
                    <a:gd name="connsiteY606" fmla="*/ 461896 h 504155"/>
                    <a:gd name="connsiteX607" fmla="*/ 200921 w 445584"/>
                    <a:gd name="connsiteY607" fmla="*/ 455964 h 504155"/>
                    <a:gd name="connsiteX608" fmla="*/ 200921 w 445584"/>
                    <a:gd name="connsiteY608" fmla="*/ 455964 h 504155"/>
                    <a:gd name="connsiteX609" fmla="*/ 189800 w 445584"/>
                    <a:gd name="connsiteY609" fmla="*/ 13345 h 504155"/>
                    <a:gd name="connsiteX610" fmla="*/ 189800 w 445584"/>
                    <a:gd name="connsiteY610" fmla="*/ 5190 h 504155"/>
                    <a:gd name="connsiteX611" fmla="*/ 190541 w 445584"/>
                    <a:gd name="connsiteY611" fmla="*/ 5931 h 504155"/>
                    <a:gd name="connsiteX612" fmla="*/ 191283 w 445584"/>
                    <a:gd name="connsiteY612" fmla="*/ 7414 h 504155"/>
                    <a:gd name="connsiteX613" fmla="*/ 192024 w 445584"/>
                    <a:gd name="connsiteY613" fmla="*/ 8897 h 504155"/>
                    <a:gd name="connsiteX614" fmla="*/ 192765 w 445584"/>
                    <a:gd name="connsiteY614" fmla="*/ 10380 h 504155"/>
                    <a:gd name="connsiteX615" fmla="*/ 193507 w 445584"/>
                    <a:gd name="connsiteY615" fmla="*/ 11863 h 504155"/>
                    <a:gd name="connsiteX616" fmla="*/ 189800 w 445584"/>
                    <a:gd name="connsiteY616" fmla="*/ 13345 h 504155"/>
                    <a:gd name="connsiteX617" fmla="*/ 189800 w 445584"/>
                    <a:gd name="connsiteY617" fmla="*/ 5190 h 504155"/>
                    <a:gd name="connsiteX618" fmla="*/ 189800 w 445584"/>
                    <a:gd name="connsiteY618" fmla="*/ 13345 h 504155"/>
                    <a:gd name="connsiteX619" fmla="*/ 164592 w 445584"/>
                    <a:gd name="connsiteY619" fmla="*/ 26691 h 504155"/>
                    <a:gd name="connsiteX620" fmla="*/ 164592 w 445584"/>
                    <a:gd name="connsiteY620" fmla="*/ 12604 h 504155"/>
                    <a:gd name="connsiteX621" fmla="*/ 186834 w 445584"/>
                    <a:gd name="connsiteY621" fmla="*/ 741 h 504155"/>
                    <a:gd name="connsiteX622" fmla="*/ 187575 w 445584"/>
                    <a:gd name="connsiteY622" fmla="*/ 2224 h 504155"/>
                    <a:gd name="connsiteX623" fmla="*/ 188317 w 445584"/>
                    <a:gd name="connsiteY623" fmla="*/ 3707 h 504155"/>
                    <a:gd name="connsiteX624" fmla="*/ 189800 w 445584"/>
                    <a:gd name="connsiteY624" fmla="*/ 5190 h 504155"/>
                    <a:gd name="connsiteX625" fmla="*/ 189800 w 445584"/>
                    <a:gd name="connsiteY625" fmla="*/ 5190 h 504155"/>
                    <a:gd name="connsiteX626" fmla="*/ 189800 w 445584"/>
                    <a:gd name="connsiteY626" fmla="*/ 5190 h 504155"/>
                    <a:gd name="connsiteX627" fmla="*/ 189800 w 445584"/>
                    <a:gd name="connsiteY627" fmla="*/ 25949 h 504155"/>
                    <a:gd name="connsiteX628" fmla="*/ 164592 w 445584"/>
                    <a:gd name="connsiteY628" fmla="*/ 39295 h 504155"/>
                    <a:gd name="connsiteX629" fmla="*/ 164592 w 445584"/>
                    <a:gd name="connsiteY629" fmla="*/ 55605 h 504155"/>
                    <a:gd name="connsiteX630" fmla="*/ 189800 w 445584"/>
                    <a:gd name="connsiteY630" fmla="*/ 42260 h 504155"/>
                    <a:gd name="connsiteX631" fmla="*/ 189800 w 445584"/>
                    <a:gd name="connsiteY631" fmla="*/ 25949 h 504155"/>
                    <a:gd name="connsiteX632" fmla="*/ 189800 w 445584"/>
                    <a:gd name="connsiteY632" fmla="*/ 25949 h 504155"/>
                    <a:gd name="connsiteX633" fmla="*/ 189800 w 445584"/>
                    <a:gd name="connsiteY633" fmla="*/ 64502 h 504155"/>
                    <a:gd name="connsiteX634" fmla="*/ 189800 w 445584"/>
                    <a:gd name="connsiteY634" fmla="*/ 76365 h 504155"/>
                    <a:gd name="connsiteX635" fmla="*/ 189058 w 445584"/>
                    <a:gd name="connsiteY635" fmla="*/ 76365 h 504155"/>
                    <a:gd name="connsiteX636" fmla="*/ 189058 w 445584"/>
                    <a:gd name="connsiteY636" fmla="*/ 74882 h 504155"/>
                    <a:gd name="connsiteX637" fmla="*/ 189058 w 445584"/>
                    <a:gd name="connsiteY637" fmla="*/ 73399 h 504155"/>
                    <a:gd name="connsiteX638" fmla="*/ 189058 w 445584"/>
                    <a:gd name="connsiteY638" fmla="*/ 71916 h 504155"/>
                    <a:gd name="connsiteX639" fmla="*/ 189058 w 445584"/>
                    <a:gd name="connsiteY639" fmla="*/ 70434 h 504155"/>
                    <a:gd name="connsiteX640" fmla="*/ 189058 w 445584"/>
                    <a:gd name="connsiteY640" fmla="*/ 68951 h 504155"/>
                    <a:gd name="connsiteX641" fmla="*/ 189058 w 445584"/>
                    <a:gd name="connsiteY641" fmla="*/ 67468 h 504155"/>
                    <a:gd name="connsiteX642" fmla="*/ 189058 w 445584"/>
                    <a:gd name="connsiteY642" fmla="*/ 65985 h 504155"/>
                    <a:gd name="connsiteX643" fmla="*/ 189058 w 445584"/>
                    <a:gd name="connsiteY643" fmla="*/ 64502 h 504155"/>
                    <a:gd name="connsiteX644" fmla="*/ 189800 w 445584"/>
                    <a:gd name="connsiteY644" fmla="*/ 64502 h 504155"/>
                    <a:gd name="connsiteX645" fmla="*/ 189800 w 445584"/>
                    <a:gd name="connsiteY645" fmla="*/ 64502 h 504155"/>
                    <a:gd name="connsiteX646" fmla="*/ 189800 w 445584"/>
                    <a:gd name="connsiteY646" fmla="*/ 414446 h 504155"/>
                    <a:gd name="connsiteX647" fmla="*/ 189800 w 445584"/>
                    <a:gd name="connsiteY647" fmla="*/ 418894 h 504155"/>
                    <a:gd name="connsiteX648" fmla="*/ 164592 w 445584"/>
                    <a:gd name="connsiteY648" fmla="*/ 432239 h 504155"/>
                    <a:gd name="connsiteX649" fmla="*/ 164592 w 445584"/>
                    <a:gd name="connsiteY649" fmla="*/ 427791 h 504155"/>
                    <a:gd name="connsiteX650" fmla="*/ 189800 w 445584"/>
                    <a:gd name="connsiteY650" fmla="*/ 414446 h 504155"/>
                    <a:gd name="connsiteX651" fmla="*/ 189800 w 445584"/>
                    <a:gd name="connsiteY651" fmla="*/ 414446 h 504155"/>
                    <a:gd name="connsiteX652" fmla="*/ 189800 w 445584"/>
                    <a:gd name="connsiteY652" fmla="*/ 461896 h 504155"/>
                    <a:gd name="connsiteX653" fmla="*/ 189800 w 445584"/>
                    <a:gd name="connsiteY653" fmla="*/ 467827 h 504155"/>
                    <a:gd name="connsiteX654" fmla="*/ 180903 w 445584"/>
                    <a:gd name="connsiteY654" fmla="*/ 472275 h 504155"/>
                    <a:gd name="connsiteX655" fmla="*/ 181644 w 445584"/>
                    <a:gd name="connsiteY655" fmla="*/ 471534 h 504155"/>
                    <a:gd name="connsiteX656" fmla="*/ 182386 w 445584"/>
                    <a:gd name="connsiteY656" fmla="*/ 470792 h 504155"/>
                    <a:gd name="connsiteX657" fmla="*/ 183127 w 445584"/>
                    <a:gd name="connsiteY657" fmla="*/ 470051 h 504155"/>
                    <a:gd name="connsiteX658" fmla="*/ 183127 w 445584"/>
                    <a:gd name="connsiteY658" fmla="*/ 469310 h 504155"/>
                    <a:gd name="connsiteX659" fmla="*/ 183868 w 445584"/>
                    <a:gd name="connsiteY659" fmla="*/ 468568 h 504155"/>
                    <a:gd name="connsiteX660" fmla="*/ 183868 w 445584"/>
                    <a:gd name="connsiteY660" fmla="*/ 467827 h 504155"/>
                    <a:gd name="connsiteX661" fmla="*/ 183868 w 445584"/>
                    <a:gd name="connsiteY661" fmla="*/ 467085 h 504155"/>
                    <a:gd name="connsiteX662" fmla="*/ 183868 w 445584"/>
                    <a:gd name="connsiteY662" fmla="*/ 466344 h 504155"/>
                    <a:gd name="connsiteX663" fmla="*/ 189800 w 445584"/>
                    <a:gd name="connsiteY663" fmla="*/ 461896 h 504155"/>
                    <a:gd name="connsiteX664" fmla="*/ 189800 w 445584"/>
                    <a:gd name="connsiteY664" fmla="*/ 461896 h 504155"/>
                    <a:gd name="connsiteX665" fmla="*/ 164592 w 445584"/>
                    <a:gd name="connsiteY665" fmla="*/ 380341 h 504155"/>
                    <a:gd name="connsiteX666" fmla="*/ 164592 w 445584"/>
                    <a:gd name="connsiteY666" fmla="*/ 380341 h 504155"/>
                    <a:gd name="connsiteX667" fmla="*/ 186834 w 445584"/>
                    <a:gd name="connsiteY667" fmla="*/ 368479 h 504155"/>
                    <a:gd name="connsiteX668" fmla="*/ 186093 w 445584"/>
                    <a:gd name="connsiteY668" fmla="*/ 369220 h 504155"/>
                    <a:gd name="connsiteX669" fmla="*/ 185351 w 445584"/>
                    <a:gd name="connsiteY669" fmla="*/ 369961 h 504155"/>
                    <a:gd name="connsiteX670" fmla="*/ 184610 w 445584"/>
                    <a:gd name="connsiteY670" fmla="*/ 370703 h 504155"/>
                    <a:gd name="connsiteX671" fmla="*/ 183868 w 445584"/>
                    <a:gd name="connsiteY671" fmla="*/ 371444 h 504155"/>
                    <a:gd name="connsiteX672" fmla="*/ 183127 w 445584"/>
                    <a:gd name="connsiteY672" fmla="*/ 372186 h 504155"/>
                    <a:gd name="connsiteX673" fmla="*/ 182386 w 445584"/>
                    <a:gd name="connsiteY673" fmla="*/ 372927 h 504155"/>
                    <a:gd name="connsiteX674" fmla="*/ 181644 w 445584"/>
                    <a:gd name="connsiteY674" fmla="*/ 373668 h 504155"/>
                    <a:gd name="connsiteX675" fmla="*/ 180903 w 445584"/>
                    <a:gd name="connsiteY675" fmla="*/ 374410 h 504155"/>
                    <a:gd name="connsiteX676" fmla="*/ 164592 w 445584"/>
                    <a:gd name="connsiteY676" fmla="*/ 380341 h 504155"/>
                    <a:gd name="connsiteX677" fmla="*/ 67468 w 445584"/>
                    <a:gd name="connsiteY677" fmla="*/ 163109 h 504155"/>
                    <a:gd name="connsiteX678" fmla="*/ 74882 w 445584"/>
                    <a:gd name="connsiteY678" fmla="*/ 158661 h 504155"/>
                    <a:gd name="connsiteX679" fmla="*/ 79330 w 445584"/>
                    <a:gd name="connsiteY679" fmla="*/ 162368 h 504155"/>
                    <a:gd name="connsiteX680" fmla="*/ 79330 w 445584"/>
                    <a:gd name="connsiteY680" fmla="*/ 162368 h 504155"/>
                    <a:gd name="connsiteX681" fmla="*/ 79330 w 445584"/>
                    <a:gd name="connsiteY681" fmla="*/ 162368 h 504155"/>
                    <a:gd name="connsiteX682" fmla="*/ 79330 w 445584"/>
                    <a:gd name="connsiteY682" fmla="*/ 162368 h 504155"/>
                    <a:gd name="connsiteX683" fmla="*/ 79330 w 445584"/>
                    <a:gd name="connsiteY683" fmla="*/ 162368 h 504155"/>
                    <a:gd name="connsiteX684" fmla="*/ 79330 w 445584"/>
                    <a:gd name="connsiteY684" fmla="*/ 162368 h 504155"/>
                    <a:gd name="connsiteX685" fmla="*/ 79330 w 445584"/>
                    <a:gd name="connsiteY685" fmla="*/ 162368 h 504155"/>
                    <a:gd name="connsiteX686" fmla="*/ 79330 w 445584"/>
                    <a:gd name="connsiteY686" fmla="*/ 162368 h 504155"/>
                    <a:gd name="connsiteX687" fmla="*/ 79330 w 445584"/>
                    <a:gd name="connsiteY687" fmla="*/ 162368 h 504155"/>
                    <a:gd name="connsiteX688" fmla="*/ 79330 w 445584"/>
                    <a:gd name="connsiteY688" fmla="*/ 162368 h 504155"/>
                    <a:gd name="connsiteX689" fmla="*/ 79330 w 445584"/>
                    <a:gd name="connsiteY689" fmla="*/ 162368 h 504155"/>
                    <a:gd name="connsiteX690" fmla="*/ 79330 w 445584"/>
                    <a:gd name="connsiteY690" fmla="*/ 162368 h 504155"/>
                    <a:gd name="connsiteX691" fmla="*/ 79330 w 445584"/>
                    <a:gd name="connsiteY691" fmla="*/ 162368 h 504155"/>
                    <a:gd name="connsiteX692" fmla="*/ 79330 w 445584"/>
                    <a:gd name="connsiteY692" fmla="*/ 162368 h 504155"/>
                    <a:gd name="connsiteX693" fmla="*/ 79330 w 445584"/>
                    <a:gd name="connsiteY693" fmla="*/ 162368 h 504155"/>
                    <a:gd name="connsiteX694" fmla="*/ 79330 w 445584"/>
                    <a:gd name="connsiteY694" fmla="*/ 162368 h 504155"/>
                    <a:gd name="connsiteX695" fmla="*/ 79330 w 445584"/>
                    <a:gd name="connsiteY695" fmla="*/ 162368 h 504155"/>
                    <a:gd name="connsiteX696" fmla="*/ 79330 w 445584"/>
                    <a:gd name="connsiteY696" fmla="*/ 162368 h 504155"/>
                    <a:gd name="connsiteX697" fmla="*/ 79330 w 445584"/>
                    <a:gd name="connsiteY697" fmla="*/ 162368 h 504155"/>
                    <a:gd name="connsiteX698" fmla="*/ 79330 w 445584"/>
                    <a:gd name="connsiteY698" fmla="*/ 162368 h 504155"/>
                    <a:gd name="connsiteX699" fmla="*/ 79330 w 445584"/>
                    <a:gd name="connsiteY699" fmla="*/ 162368 h 504155"/>
                    <a:gd name="connsiteX700" fmla="*/ 79330 w 445584"/>
                    <a:gd name="connsiteY700" fmla="*/ 162368 h 504155"/>
                    <a:gd name="connsiteX701" fmla="*/ 79330 w 445584"/>
                    <a:gd name="connsiteY701" fmla="*/ 162368 h 504155"/>
                    <a:gd name="connsiteX702" fmla="*/ 80813 w 445584"/>
                    <a:gd name="connsiteY702" fmla="*/ 162368 h 504155"/>
                    <a:gd name="connsiteX703" fmla="*/ 82296 w 445584"/>
                    <a:gd name="connsiteY703" fmla="*/ 162368 h 504155"/>
                    <a:gd name="connsiteX704" fmla="*/ 83779 w 445584"/>
                    <a:gd name="connsiteY704" fmla="*/ 162368 h 504155"/>
                    <a:gd name="connsiteX705" fmla="*/ 85262 w 445584"/>
                    <a:gd name="connsiteY705" fmla="*/ 162368 h 504155"/>
                    <a:gd name="connsiteX706" fmla="*/ 86745 w 445584"/>
                    <a:gd name="connsiteY706" fmla="*/ 162368 h 504155"/>
                    <a:gd name="connsiteX707" fmla="*/ 88227 w 445584"/>
                    <a:gd name="connsiteY707" fmla="*/ 162368 h 504155"/>
                    <a:gd name="connsiteX708" fmla="*/ 89710 w 445584"/>
                    <a:gd name="connsiteY708" fmla="*/ 162368 h 504155"/>
                    <a:gd name="connsiteX709" fmla="*/ 51898 w 445584"/>
                    <a:gd name="connsiteY709" fmla="*/ 182386 h 504155"/>
                    <a:gd name="connsiteX710" fmla="*/ 51898 w 445584"/>
                    <a:gd name="connsiteY710" fmla="*/ 176455 h 504155"/>
                    <a:gd name="connsiteX711" fmla="*/ 77848 w 445584"/>
                    <a:gd name="connsiteY711" fmla="*/ 163109 h 504155"/>
                    <a:gd name="connsiteX712" fmla="*/ 77848 w 445584"/>
                    <a:gd name="connsiteY712" fmla="*/ 163109 h 504155"/>
                    <a:gd name="connsiteX713" fmla="*/ 77848 w 445584"/>
                    <a:gd name="connsiteY713" fmla="*/ 163109 h 504155"/>
                    <a:gd name="connsiteX714" fmla="*/ 77848 w 445584"/>
                    <a:gd name="connsiteY714" fmla="*/ 163109 h 504155"/>
                    <a:gd name="connsiteX715" fmla="*/ 77848 w 445584"/>
                    <a:gd name="connsiteY715" fmla="*/ 163109 h 504155"/>
                    <a:gd name="connsiteX716" fmla="*/ 77848 w 445584"/>
                    <a:gd name="connsiteY716" fmla="*/ 163109 h 504155"/>
                    <a:gd name="connsiteX717" fmla="*/ 77848 w 445584"/>
                    <a:gd name="connsiteY717" fmla="*/ 163109 h 504155"/>
                    <a:gd name="connsiteX718" fmla="*/ 77848 w 445584"/>
                    <a:gd name="connsiteY718" fmla="*/ 163109 h 504155"/>
                    <a:gd name="connsiteX719" fmla="*/ 77848 w 445584"/>
                    <a:gd name="connsiteY719" fmla="*/ 163109 h 504155"/>
                    <a:gd name="connsiteX720" fmla="*/ 77848 w 445584"/>
                    <a:gd name="connsiteY720" fmla="*/ 163109 h 504155"/>
                    <a:gd name="connsiteX721" fmla="*/ 77848 w 445584"/>
                    <a:gd name="connsiteY721" fmla="*/ 163109 h 504155"/>
                    <a:gd name="connsiteX722" fmla="*/ 77848 w 445584"/>
                    <a:gd name="connsiteY722" fmla="*/ 163109 h 504155"/>
                    <a:gd name="connsiteX723" fmla="*/ 77848 w 445584"/>
                    <a:gd name="connsiteY723" fmla="*/ 163109 h 504155"/>
                    <a:gd name="connsiteX724" fmla="*/ 77848 w 445584"/>
                    <a:gd name="connsiteY724" fmla="*/ 163109 h 504155"/>
                    <a:gd name="connsiteX725" fmla="*/ 77848 w 445584"/>
                    <a:gd name="connsiteY725" fmla="*/ 163109 h 504155"/>
                    <a:gd name="connsiteX726" fmla="*/ 77848 w 445584"/>
                    <a:gd name="connsiteY726" fmla="*/ 163109 h 504155"/>
                    <a:gd name="connsiteX727" fmla="*/ 77848 w 445584"/>
                    <a:gd name="connsiteY727" fmla="*/ 163109 h 504155"/>
                    <a:gd name="connsiteX728" fmla="*/ 77848 w 445584"/>
                    <a:gd name="connsiteY728" fmla="*/ 163109 h 504155"/>
                    <a:gd name="connsiteX729" fmla="*/ 77848 w 445584"/>
                    <a:gd name="connsiteY729" fmla="*/ 163109 h 504155"/>
                    <a:gd name="connsiteX730" fmla="*/ 77848 w 445584"/>
                    <a:gd name="connsiteY730" fmla="*/ 163109 h 504155"/>
                    <a:gd name="connsiteX731" fmla="*/ 77848 w 445584"/>
                    <a:gd name="connsiteY731" fmla="*/ 163109 h 504155"/>
                    <a:gd name="connsiteX732" fmla="*/ 77848 w 445584"/>
                    <a:gd name="connsiteY732" fmla="*/ 163109 h 504155"/>
                    <a:gd name="connsiteX733" fmla="*/ 77848 w 445584"/>
                    <a:gd name="connsiteY733" fmla="*/ 163109 h 504155"/>
                    <a:gd name="connsiteX734" fmla="*/ 77848 w 445584"/>
                    <a:gd name="connsiteY734" fmla="*/ 163109 h 504155"/>
                    <a:gd name="connsiteX735" fmla="*/ 77848 w 445584"/>
                    <a:gd name="connsiteY735" fmla="*/ 163109 h 504155"/>
                    <a:gd name="connsiteX736" fmla="*/ 77848 w 445584"/>
                    <a:gd name="connsiteY736" fmla="*/ 163109 h 504155"/>
                    <a:gd name="connsiteX737" fmla="*/ 77848 w 445584"/>
                    <a:gd name="connsiteY737" fmla="*/ 163109 h 504155"/>
                    <a:gd name="connsiteX738" fmla="*/ 77848 w 445584"/>
                    <a:gd name="connsiteY738" fmla="*/ 163109 h 504155"/>
                    <a:gd name="connsiteX739" fmla="*/ 77848 w 445584"/>
                    <a:gd name="connsiteY739" fmla="*/ 163109 h 504155"/>
                    <a:gd name="connsiteX740" fmla="*/ 77848 w 445584"/>
                    <a:gd name="connsiteY740" fmla="*/ 163109 h 504155"/>
                    <a:gd name="connsiteX741" fmla="*/ 67468 w 445584"/>
                    <a:gd name="connsiteY741" fmla="*/ 163109 h 504155"/>
                    <a:gd name="connsiteX742" fmla="*/ 67468 w 445584"/>
                    <a:gd name="connsiteY742" fmla="*/ 163109 h 504155"/>
                    <a:gd name="connsiteX743" fmla="*/ 67468 w 445584"/>
                    <a:gd name="connsiteY743" fmla="*/ 163109 h 504155"/>
                    <a:gd name="connsiteX744" fmla="*/ 67468 w 445584"/>
                    <a:gd name="connsiteY744" fmla="*/ 163109 h 504155"/>
                    <a:gd name="connsiteX745" fmla="*/ 67468 w 445584"/>
                    <a:gd name="connsiteY745" fmla="*/ 163109 h 504155"/>
                    <a:gd name="connsiteX746" fmla="*/ 164592 w 445584"/>
                    <a:gd name="connsiteY746" fmla="*/ 11863 h 504155"/>
                    <a:gd name="connsiteX747" fmla="*/ 164592 w 445584"/>
                    <a:gd name="connsiteY747" fmla="*/ 25949 h 504155"/>
                    <a:gd name="connsiteX748" fmla="*/ 120849 w 445584"/>
                    <a:gd name="connsiteY748" fmla="*/ 49674 h 504155"/>
                    <a:gd name="connsiteX749" fmla="*/ 120108 w 445584"/>
                    <a:gd name="connsiteY749" fmla="*/ 48191 h 504155"/>
                    <a:gd name="connsiteX750" fmla="*/ 119366 w 445584"/>
                    <a:gd name="connsiteY750" fmla="*/ 46709 h 504155"/>
                    <a:gd name="connsiteX751" fmla="*/ 118625 w 445584"/>
                    <a:gd name="connsiteY751" fmla="*/ 45226 h 504155"/>
                    <a:gd name="connsiteX752" fmla="*/ 117883 w 445584"/>
                    <a:gd name="connsiteY752" fmla="*/ 43743 h 504155"/>
                    <a:gd name="connsiteX753" fmla="*/ 117142 w 445584"/>
                    <a:gd name="connsiteY753" fmla="*/ 42260 h 504155"/>
                    <a:gd name="connsiteX754" fmla="*/ 116401 w 445584"/>
                    <a:gd name="connsiteY754" fmla="*/ 40777 h 504155"/>
                    <a:gd name="connsiteX755" fmla="*/ 115659 w 445584"/>
                    <a:gd name="connsiteY755" fmla="*/ 39295 h 504155"/>
                    <a:gd name="connsiteX756" fmla="*/ 91193 w 445584"/>
                    <a:gd name="connsiteY756" fmla="*/ 52640 h 504155"/>
                    <a:gd name="connsiteX757" fmla="*/ 91934 w 445584"/>
                    <a:gd name="connsiteY757" fmla="*/ 53381 h 504155"/>
                    <a:gd name="connsiteX758" fmla="*/ 92676 w 445584"/>
                    <a:gd name="connsiteY758" fmla="*/ 54123 h 504155"/>
                    <a:gd name="connsiteX759" fmla="*/ 93417 w 445584"/>
                    <a:gd name="connsiteY759" fmla="*/ 54864 h 504155"/>
                    <a:gd name="connsiteX760" fmla="*/ 48191 w 445584"/>
                    <a:gd name="connsiteY760" fmla="*/ 79330 h 504155"/>
                    <a:gd name="connsiteX761" fmla="*/ 48191 w 445584"/>
                    <a:gd name="connsiteY761" fmla="*/ 53381 h 504155"/>
                    <a:gd name="connsiteX762" fmla="*/ 58571 w 445584"/>
                    <a:gd name="connsiteY762" fmla="*/ 48191 h 504155"/>
                    <a:gd name="connsiteX763" fmla="*/ 57830 w 445584"/>
                    <a:gd name="connsiteY763" fmla="*/ 47450 h 504155"/>
                    <a:gd name="connsiteX764" fmla="*/ 57088 w 445584"/>
                    <a:gd name="connsiteY764" fmla="*/ 45967 h 504155"/>
                    <a:gd name="connsiteX765" fmla="*/ 56347 w 445584"/>
                    <a:gd name="connsiteY765" fmla="*/ 44484 h 504155"/>
                    <a:gd name="connsiteX766" fmla="*/ 129004 w 445584"/>
                    <a:gd name="connsiteY766" fmla="*/ 5931 h 504155"/>
                    <a:gd name="connsiteX767" fmla="*/ 129746 w 445584"/>
                    <a:gd name="connsiteY767" fmla="*/ 7414 h 504155"/>
                    <a:gd name="connsiteX768" fmla="*/ 130487 w 445584"/>
                    <a:gd name="connsiteY768" fmla="*/ 8897 h 504155"/>
                    <a:gd name="connsiteX769" fmla="*/ 131229 w 445584"/>
                    <a:gd name="connsiteY769" fmla="*/ 10380 h 504155"/>
                    <a:gd name="connsiteX770" fmla="*/ 131970 w 445584"/>
                    <a:gd name="connsiteY770" fmla="*/ 11863 h 504155"/>
                    <a:gd name="connsiteX771" fmla="*/ 132711 w 445584"/>
                    <a:gd name="connsiteY771" fmla="*/ 12604 h 504155"/>
                    <a:gd name="connsiteX772" fmla="*/ 156436 w 445584"/>
                    <a:gd name="connsiteY772" fmla="*/ 0 h 504155"/>
                    <a:gd name="connsiteX773" fmla="*/ 157178 w 445584"/>
                    <a:gd name="connsiteY773" fmla="*/ 741 h 504155"/>
                    <a:gd name="connsiteX774" fmla="*/ 157919 w 445584"/>
                    <a:gd name="connsiteY774" fmla="*/ 1483 h 504155"/>
                    <a:gd name="connsiteX775" fmla="*/ 158660 w 445584"/>
                    <a:gd name="connsiteY775" fmla="*/ 2224 h 504155"/>
                    <a:gd name="connsiteX776" fmla="*/ 159402 w 445584"/>
                    <a:gd name="connsiteY776" fmla="*/ 2966 h 504155"/>
                    <a:gd name="connsiteX777" fmla="*/ 160143 w 445584"/>
                    <a:gd name="connsiteY777" fmla="*/ 3707 h 504155"/>
                    <a:gd name="connsiteX778" fmla="*/ 160885 w 445584"/>
                    <a:gd name="connsiteY778" fmla="*/ 4448 h 504155"/>
                    <a:gd name="connsiteX779" fmla="*/ 161626 w 445584"/>
                    <a:gd name="connsiteY779" fmla="*/ 5190 h 504155"/>
                    <a:gd name="connsiteX780" fmla="*/ 162368 w 445584"/>
                    <a:gd name="connsiteY780" fmla="*/ 5931 h 504155"/>
                    <a:gd name="connsiteX781" fmla="*/ 111952 w 445584"/>
                    <a:gd name="connsiteY781" fmla="*/ 32622 h 504155"/>
                    <a:gd name="connsiteX782" fmla="*/ 111952 w 445584"/>
                    <a:gd name="connsiteY782" fmla="*/ 32622 h 504155"/>
                    <a:gd name="connsiteX783" fmla="*/ 114176 w 445584"/>
                    <a:gd name="connsiteY783" fmla="*/ 34105 h 504155"/>
                    <a:gd name="connsiteX784" fmla="*/ 116401 w 445584"/>
                    <a:gd name="connsiteY784" fmla="*/ 35587 h 504155"/>
                    <a:gd name="connsiteX785" fmla="*/ 117142 w 445584"/>
                    <a:gd name="connsiteY785" fmla="*/ 36329 h 504155"/>
                    <a:gd name="connsiteX786" fmla="*/ 164592 w 445584"/>
                    <a:gd name="connsiteY786" fmla="*/ 11863 h 504155"/>
                    <a:gd name="connsiteX787" fmla="*/ 164592 w 445584"/>
                    <a:gd name="connsiteY787" fmla="*/ 11863 h 504155"/>
                    <a:gd name="connsiteX788" fmla="*/ 164592 w 445584"/>
                    <a:gd name="connsiteY788" fmla="*/ 39295 h 504155"/>
                    <a:gd name="connsiteX789" fmla="*/ 149022 w 445584"/>
                    <a:gd name="connsiteY789" fmla="*/ 47450 h 504155"/>
                    <a:gd name="connsiteX790" fmla="*/ 149764 w 445584"/>
                    <a:gd name="connsiteY790" fmla="*/ 48933 h 504155"/>
                    <a:gd name="connsiteX791" fmla="*/ 150505 w 445584"/>
                    <a:gd name="connsiteY791" fmla="*/ 50416 h 504155"/>
                    <a:gd name="connsiteX792" fmla="*/ 151246 w 445584"/>
                    <a:gd name="connsiteY792" fmla="*/ 51898 h 504155"/>
                    <a:gd name="connsiteX793" fmla="*/ 151988 w 445584"/>
                    <a:gd name="connsiteY793" fmla="*/ 53381 h 504155"/>
                    <a:gd name="connsiteX794" fmla="*/ 152729 w 445584"/>
                    <a:gd name="connsiteY794" fmla="*/ 54864 h 504155"/>
                    <a:gd name="connsiteX795" fmla="*/ 153471 w 445584"/>
                    <a:gd name="connsiteY795" fmla="*/ 56347 h 504155"/>
                    <a:gd name="connsiteX796" fmla="*/ 154212 w 445584"/>
                    <a:gd name="connsiteY796" fmla="*/ 57830 h 504155"/>
                    <a:gd name="connsiteX797" fmla="*/ 154953 w 445584"/>
                    <a:gd name="connsiteY797" fmla="*/ 59312 h 504155"/>
                    <a:gd name="connsiteX798" fmla="*/ 165333 w 445584"/>
                    <a:gd name="connsiteY798" fmla="*/ 54123 h 504155"/>
                    <a:gd name="connsiteX799" fmla="*/ 165333 w 445584"/>
                    <a:gd name="connsiteY799" fmla="*/ 39295 h 504155"/>
                    <a:gd name="connsiteX800" fmla="*/ 164592 w 445584"/>
                    <a:gd name="connsiteY800" fmla="*/ 39295 h 504155"/>
                    <a:gd name="connsiteX801" fmla="*/ 164592 w 445584"/>
                    <a:gd name="connsiteY801" fmla="*/ 380341 h 504155"/>
                    <a:gd name="connsiteX802" fmla="*/ 164592 w 445584"/>
                    <a:gd name="connsiteY802" fmla="*/ 380341 h 504155"/>
                    <a:gd name="connsiteX803" fmla="*/ 108245 w 445584"/>
                    <a:gd name="connsiteY803" fmla="*/ 410739 h 504155"/>
                    <a:gd name="connsiteX804" fmla="*/ 108987 w 445584"/>
                    <a:gd name="connsiteY804" fmla="*/ 409997 h 504155"/>
                    <a:gd name="connsiteX805" fmla="*/ 109728 w 445584"/>
                    <a:gd name="connsiteY805" fmla="*/ 409256 h 504155"/>
                    <a:gd name="connsiteX806" fmla="*/ 110469 w 445584"/>
                    <a:gd name="connsiteY806" fmla="*/ 408514 h 504155"/>
                    <a:gd name="connsiteX807" fmla="*/ 111211 w 445584"/>
                    <a:gd name="connsiteY807" fmla="*/ 407773 h 504155"/>
                    <a:gd name="connsiteX808" fmla="*/ 111952 w 445584"/>
                    <a:gd name="connsiteY808" fmla="*/ 407032 h 504155"/>
                    <a:gd name="connsiteX809" fmla="*/ 112694 w 445584"/>
                    <a:gd name="connsiteY809" fmla="*/ 406290 h 504155"/>
                    <a:gd name="connsiteX810" fmla="*/ 113435 w 445584"/>
                    <a:gd name="connsiteY810" fmla="*/ 405549 h 504155"/>
                    <a:gd name="connsiteX811" fmla="*/ 114176 w 445584"/>
                    <a:gd name="connsiteY811" fmla="*/ 404807 h 504155"/>
                    <a:gd name="connsiteX812" fmla="*/ 164592 w 445584"/>
                    <a:gd name="connsiteY812" fmla="*/ 380341 h 504155"/>
                    <a:gd name="connsiteX813" fmla="*/ 164592 w 445584"/>
                    <a:gd name="connsiteY813" fmla="*/ 380341 h 504155"/>
                    <a:gd name="connsiteX814" fmla="*/ 164592 w 445584"/>
                    <a:gd name="connsiteY814" fmla="*/ 427791 h 504155"/>
                    <a:gd name="connsiteX815" fmla="*/ 164592 w 445584"/>
                    <a:gd name="connsiteY815" fmla="*/ 432239 h 504155"/>
                    <a:gd name="connsiteX816" fmla="*/ 142350 w 445584"/>
                    <a:gd name="connsiteY816" fmla="*/ 444102 h 504155"/>
                    <a:gd name="connsiteX817" fmla="*/ 143091 w 445584"/>
                    <a:gd name="connsiteY817" fmla="*/ 443360 h 504155"/>
                    <a:gd name="connsiteX818" fmla="*/ 143832 w 445584"/>
                    <a:gd name="connsiteY818" fmla="*/ 442619 h 504155"/>
                    <a:gd name="connsiteX819" fmla="*/ 144574 w 445584"/>
                    <a:gd name="connsiteY819" fmla="*/ 441878 h 504155"/>
                    <a:gd name="connsiteX820" fmla="*/ 145315 w 445584"/>
                    <a:gd name="connsiteY820" fmla="*/ 441136 h 504155"/>
                    <a:gd name="connsiteX821" fmla="*/ 146057 w 445584"/>
                    <a:gd name="connsiteY821" fmla="*/ 440395 h 504155"/>
                    <a:gd name="connsiteX822" fmla="*/ 146798 w 445584"/>
                    <a:gd name="connsiteY822" fmla="*/ 439653 h 504155"/>
                    <a:gd name="connsiteX823" fmla="*/ 147539 w 445584"/>
                    <a:gd name="connsiteY823" fmla="*/ 438912 h 504155"/>
                    <a:gd name="connsiteX824" fmla="*/ 148281 w 445584"/>
                    <a:gd name="connsiteY824" fmla="*/ 438171 h 504155"/>
                    <a:gd name="connsiteX825" fmla="*/ 164592 w 445584"/>
                    <a:gd name="connsiteY825" fmla="*/ 427791 h 504155"/>
                    <a:gd name="connsiteX826" fmla="*/ 164592 w 445584"/>
                    <a:gd name="connsiteY826" fmla="*/ 427791 h 504155"/>
                    <a:gd name="connsiteX827" fmla="*/ 48191 w 445584"/>
                    <a:gd name="connsiteY827" fmla="*/ 226129 h 504155"/>
                    <a:gd name="connsiteX828" fmla="*/ 48191 w 445584"/>
                    <a:gd name="connsiteY828" fmla="*/ 224646 h 504155"/>
                    <a:gd name="connsiteX829" fmla="*/ 84520 w 445584"/>
                    <a:gd name="connsiteY829" fmla="*/ 205369 h 504155"/>
                    <a:gd name="connsiteX830" fmla="*/ 85262 w 445584"/>
                    <a:gd name="connsiteY830" fmla="*/ 205369 h 504155"/>
                    <a:gd name="connsiteX831" fmla="*/ 86003 w 445584"/>
                    <a:gd name="connsiteY831" fmla="*/ 205369 h 504155"/>
                    <a:gd name="connsiteX832" fmla="*/ 86745 w 445584"/>
                    <a:gd name="connsiteY832" fmla="*/ 205369 h 504155"/>
                    <a:gd name="connsiteX833" fmla="*/ 87486 w 445584"/>
                    <a:gd name="connsiteY833" fmla="*/ 205369 h 504155"/>
                    <a:gd name="connsiteX834" fmla="*/ 88227 w 445584"/>
                    <a:gd name="connsiteY834" fmla="*/ 205369 h 504155"/>
                    <a:gd name="connsiteX835" fmla="*/ 88969 w 445584"/>
                    <a:gd name="connsiteY835" fmla="*/ 205369 h 504155"/>
                    <a:gd name="connsiteX836" fmla="*/ 89710 w 445584"/>
                    <a:gd name="connsiteY836" fmla="*/ 205369 h 504155"/>
                    <a:gd name="connsiteX837" fmla="*/ 90452 w 445584"/>
                    <a:gd name="connsiteY837" fmla="*/ 205369 h 504155"/>
                    <a:gd name="connsiteX838" fmla="*/ 48191 w 445584"/>
                    <a:gd name="connsiteY838" fmla="*/ 226129 h 504155"/>
                    <a:gd name="connsiteX839" fmla="*/ 48191 w 445584"/>
                    <a:gd name="connsiteY839" fmla="*/ 226129 h 504155"/>
                    <a:gd name="connsiteX840" fmla="*/ 48191 w 445584"/>
                    <a:gd name="connsiteY840" fmla="*/ 134936 h 504155"/>
                    <a:gd name="connsiteX841" fmla="*/ 48191 w 445584"/>
                    <a:gd name="connsiteY841" fmla="*/ 128263 h 504155"/>
                    <a:gd name="connsiteX842" fmla="*/ 69692 w 445584"/>
                    <a:gd name="connsiteY842" fmla="*/ 116401 h 504155"/>
                    <a:gd name="connsiteX843" fmla="*/ 70434 w 445584"/>
                    <a:gd name="connsiteY843" fmla="*/ 116401 h 504155"/>
                    <a:gd name="connsiteX844" fmla="*/ 71175 w 445584"/>
                    <a:gd name="connsiteY844" fmla="*/ 116401 h 504155"/>
                    <a:gd name="connsiteX845" fmla="*/ 71916 w 445584"/>
                    <a:gd name="connsiteY845" fmla="*/ 116401 h 504155"/>
                    <a:gd name="connsiteX846" fmla="*/ 72658 w 445584"/>
                    <a:gd name="connsiteY846" fmla="*/ 116401 h 504155"/>
                    <a:gd name="connsiteX847" fmla="*/ 73399 w 445584"/>
                    <a:gd name="connsiteY847" fmla="*/ 116401 h 504155"/>
                    <a:gd name="connsiteX848" fmla="*/ 74141 w 445584"/>
                    <a:gd name="connsiteY848" fmla="*/ 116401 h 504155"/>
                    <a:gd name="connsiteX849" fmla="*/ 74882 w 445584"/>
                    <a:gd name="connsiteY849" fmla="*/ 116401 h 504155"/>
                    <a:gd name="connsiteX850" fmla="*/ 75623 w 445584"/>
                    <a:gd name="connsiteY850" fmla="*/ 116401 h 504155"/>
                    <a:gd name="connsiteX851" fmla="*/ 48191 w 445584"/>
                    <a:gd name="connsiteY851" fmla="*/ 134936 h 504155"/>
                    <a:gd name="connsiteX852" fmla="*/ 48191 w 445584"/>
                    <a:gd name="connsiteY852" fmla="*/ 134936 h 504155"/>
                    <a:gd name="connsiteX853" fmla="*/ 48191 w 445584"/>
                    <a:gd name="connsiteY853" fmla="*/ 104538 h 504155"/>
                    <a:gd name="connsiteX854" fmla="*/ 48191 w 445584"/>
                    <a:gd name="connsiteY854" fmla="*/ 94900 h 504155"/>
                    <a:gd name="connsiteX855" fmla="*/ 74141 w 445584"/>
                    <a:gd name="connsiteY855" fmla="*/ 81555 h 504155"/>
                    <a:gd name="connsiteX856" fmla="*/ 75623 w 445584"/>
                    <a:gd name="connsiteY856" fmla="*/ 82296 h 504155"/>
                    <a:gd name="connsiteX857" fmla="*/ 77106 w 445584"/>
                    <a:gd name="connsiteY857" fmla="*/ 83037 h 504155"/>
                    <a:gd name="connsiteX858" fmla="*/ 78589 w 445584"/>
                    <a:gd name="connsiteY858" fmla="*/ 83779 h 504155"/>
                    <a:gd name="connsiteX859" fmla="*/ 80072 w 445584"/>
                    <a:gd name="connsiteY859" fmla="*/ 84520 h 504155"/>
                    <a:gd name="connsiteX860" fmla="*/ 81555 w 445584"/>
                    <a:gd name="connsiteY860" fmla="*/ 85262 h 504155"/>
                    <a:gd name="connsiteX861" fmla="*/ 83038 w 445584"/>
                    <a:gd name="connsiteY861" fmla="*/ 86003 h 504155"/>
                    <a:gd name="connsiteX862" fmla="*/ 84520 w 445584"/>
                    <a:gd name="connsiteY862" fmla="*/ 86745 h 504155"/>
                    <a:gd name="connsiteX863" fmla="*/ 86003 w 445584"/>
                    <a:gd name="connsiteY863" fmla="*/ 87486 h 504155"/>
                    <a:gd name="connsiteX864" fmla="*/ 48191 w 445584"/>
                    <a:gd name="connsiteY864" fmla="*/ 104538 h 504155"/>
                    <a:gd name="connsiteX865" fmla="*/ 48191 w 445584"/>
                    <a:gd name="connsiteY865" fmla="*/ 181644 h 504155"/>
                    <a:gd name="connsiteX866" fmla="*/ 14086 w 445584"/>
                    <a:gd name="connsiteY866" fmla="*/ 200179 h 504155"/>
                    <a:gd name="connsiteX867" fmla="*/ 12604 w 445584"/>
                    <a:gd name="connsiteY867" fmla="*/ 200179 h 504155"/>
                    <a:gd name="connsiteX868" fmla="*/ 11121 w 445584"/>
                    <a:gd name="connsiteY868" fmla="*/ 200179 h 504155"/>
                    <a:gd name="connsiteX869" fmla="*/ 9638 w 445584"/>
                    <a:gd name="connsiteY869" fmla="*/ 200179 h 504155"/>
                    <a:gd name="connsiteX870" fmla="*/ 8155 w 445584"/>
                    <a:gd name="connsiteY870" fmla="*/ 200179 h 504155"/>
                    <a:gd name="connsiteX871" fmla="*/ 6672 w 445584"/>
                    <a:gd name="connsiteY871" fmla="*/ 200179 h 504155"/>
                    <a:gd name="connsiteX872" fmla="*/ 5190 w 445584"/>
                    <a:gd name="connsiteY872" fmla="*/ 200179 h 504155"/>
                    <a:gd name="connsiteX873" fmla="*/ 3707 w 445584"/>
                    <a:gd name="connsiteY873" fmla="*/ 200179 h 504155"/>
                    <a:gd name="connsiteX874" fmla="*/ 2224 w 445584"/>
                    <a:gd name="connsiteY874" fmla="*/ 200179 h 504155"/>
                    <a:gd name="connsiteX875" fmla="*/ 48933 w 445584"/>
                    <a:gd name="connsiteY875" fmla="*/ 175713 h 504155"/>
                    <a:gd name="connsiteX876" fmla="*/ 48933 w 445584"/>
                    <a:gd name="connsiteY876" fmla="*/ 181644 h 504155"/>
                    <a:gd name="connsiteX877" fmla="*/ 48191 w 445584"/>
                    <a:gd name="connsiteY877" fmla="*/ 181644 h 504155"/>
                    <a:gd name="connsiteX878" fmla="*/ 48191 w 445584"/>
                    <a:gd name="connsiteY878" fmla="*/ 53381 h 504155"/>
                    <a:gd name="connsiteX879" fmla="*/ 48191 w 445584"/>
                    <a:gd name="connsiteY879" fmla="*/ 79330 h 504155"/>
                    <a:gd name="connsiteX880" fmla="*/ 21500 w 445584"/>
                    <a:gd name="connsiteY880" fmla="*/ 93417 h 504155"/>
                    <a:gd name="connsiteX881" fmla="*/ 20759 w 445584"/>
                    <a:gd name="connsiteY881" fmla="*/ 92676 h 504155"/>
                    <a:gd name="connsiteX882" fmla="*/ 20018 w 445584"/>
                    <a:gd name="connsiteY882" fmla="*/ 91934 h 504155"/>
                    <a:gd name="connsiteX883" fmla="*/ 19276 w 445584"/>
                    <a:gd name="connsiteY883" fmla="*/ 91193 h 504155"/>
                    <a:gd name="connsiteX884" fmla="*/ 18535 w 445584"/>
                    <a:gd name="connsiteY884" fmla="*/ 90452 h 504155"/>
                    <a:gd name="connsiteX885" fmla="*/ 17052 w 445584"/>
                    <a:gd name="connsiteY885" fmla="*/ 89710 h 504155"/>
                    <a:gd name="connsiteX886" fmla="*/ 15569 w 445584"/>
                    <a:gd name="connsiteY886" fmla="*/ 88969 h 504155"/>
                    <a:gd name="connsiteX887" fmla="*/ 14086 w 445584"/>
                    <a:gd name="connsiteY887" fmla="*/ 88227 h 504155"/>
                    <a:gd name="connsiteX888" fmla="*/ 12604 w 445584"/>
                    <a:gd name="connsiteY888" fmla="*/ 87486 h 504155"/>
                    <a:gd name="connsiteX889" fmla="*/ 40036 w 445584"/>
                    <a:gd name="connsiteY889" fmla="*/ 72658 h 504155"/>
                    <a:gd name="connsiteX890" fmla="*/ 39294 w 445584"/>
                    <a:gd name="connsiteY890" fmla="*/ 71916 h 504155"/>
                    <a:gd name="connsiteX891" fmla="*/ 37070 w 445584"/>
                    <a:gd name="connsiteY891" fmla="*/ 70434 h 504155"/>
                    <a:gd name="connsiteX892" fmla="*/ 34846 w 445584"/>
                    <a:gd name="connsiteY892" fmla="*/ 68951 h 504155"/>
                    <a:gd name="connsiteX893" fmla="*/ 32622 w 445584"/>
                    <a:gd name="connsiteY893" fmla="*/ 67468 h 504155"/>
                    <a:gd name="connsiteX894" fmla="*/ 30397 w 445584"/>
                    <a:gd name="connsiteY894" fmla="*/ 65985 h 504155"/>
                    <a:gd name="connsiteX895" fmla="*/ 28173 w 445584"/>
                    <a:gd name="connsiteY895" fmla="*/ 64502 h 504155"/>
                    <a:gd name="connsiteX896" fmla="*/ 48191 w 445584"/>
                    <a:gd name="connsiteY896" fmla="*/ 53381 h 504155"/>
                    <a:gd name="connsiteX897" fmla="*/ 48191 w 445584"/>
                    <a:gd name="connsiteY897" fmla="*/ 53381 h 504155"/>
                    <a:gd name="connsiteX898" fmla="*/ 48191 w 445584"/>
                    <a:gd name="connsiteY898" fmla="*/ 94900 h 504155"/>
                    <a:gd name="connsiteX899" fmla="*/ 48191 w 445584"/>
                    <a:gd name="connsiteY899" fmla="*/ 104538 h 504155"/>
                    <a:gd name="connsiteX900" fmla="*/ 11862 w 445584"/>
                    <a:gd name="connsiteY900" fmla="*/ 123815 h 504155"/>
                    <a:gd name="connsiteX901" fmla="*/ 10379 w 445584"/>
                    <a:gd name="connsiteY901" fmla="*/ 123073 h 504155"/>
                    <a:gd name="connsiteX902" fmla="*/ 8897 w 445584"/>
                    <a:gd name="connsiteY902" fmla="*/ 122332 h 504155"/>
                    <a:gd name="connsiteX903" fmla="*/ 7414 w 445584"/>
                    <a:gd name="connsiteY903" fmla="*/ 121591 h 504155"/>
                    <a:gd name="connsiteX904" fmla="*/ 5931 w 445584"/>
                    <a:gd name="connsiteY904" fmla="*/ 120849 h 504155"/>
                    <a:gd name="connsiteX905" fmla="*/ 4448 w 445584"/>
                    <a:gd name="connsiteY905" fmla="*/ 120108 h 504155"/>
                    <a:gd name="connsiteX906" fmla="*/ 2965 w 445584"/>
                    <a:gd name="connsiteY906" fmla="*/ 119366 h 504155"/>
                    <a:gd name="connsiteX907" fmla="*/ 1483 w 445584"/>
                    <a:gd name="connsiteY907" fmla="*/ 118625 h 504155"/>
                    <a:gd name="connsiteX908" fmla="*/ 0 w 445584"/>
                    <a:gd name="connsiteY908" fmla="*/ 117884 h 504155"/>
                    <a:gd name="connsiteX909" fmla="*/ 48191 w 445584"/>
                    <a:gd name="connsiteY909" fmla="*/ 94900 h 504155"/>
                    <a:gd name="connsiteX910" fmla="*/ 48191 w 445584"/>
                    <a:gd name="connsiteY910" fmla="*/ 94900 h 504155"/>
                    <a:gd name="connsiteX911" fmla="*/ 48191 w 445584"/>
                    <a:gd name="connsiteY911" fmla="*/ 128263 h 504155"/>
                    <a:gd name="connsiteX912" fmla="*/ 48191 w 445584"/>
                    <a:gd name="connsiteY912" fmla="*/ 134936 h 504155"/>
                    <a:gd name="connsiteX913" fmla="*/ 5931 w 445584"/>
                    <a:gd name="connsiteY913" fmla="*/ 157178 h 504155"/>
                    <a:gd name="connsiteX914" fmla="*/ 5190 w 445584"/>
                    <a:gd name="connsiteY914" fmla="*/ 157178 h 504155"/>
                    <a:gd name="connsiteX915" fmla="*/ 4448 w 445584"/>
                    <a:gd name="connsiteY915" fmla="*/ 157178 h 504155"/>
                    <a:gd name="connsiteX916" fmla="*/ 3707 w 445584"/>
                    <a:gd name="connsiteY916" fmla="*/ 157178 h 504155"/>
                    <a:gd name="connsiteX917" fmla="*/ 2965 w 445584"/>
                    <a:gd name="connsiteY917" fmla="*/ 157178 h 504155"/>
                    <a:gd name="connsiteX918" fmla="*/ 2224 w 445584"/>
                    <a:gd name="connsiteY918" fmla="*/ 157178 h 504155"/>
                    <a:gd name="connsiteX919" fmla="*/ 1483 w 445584"/>
                    <a:gd name="connsiteY919" fmla="*/ 157178 h 504155"/>
                    <a:gd name="connsiteX920" fmla="*/ 741 w 445584"/>
                    <a:gd name="connsiteY920" fmla="*/ 157178 h 504155"/>
                    <a:gd name="connsiteX921" fmla="*/ 0 w 445584"/>
                    <a:gd name="connsiteY921" fmla="*/ 157178 h 504155"/>
                    <a:gd name="connsiteX922" fmla="*/ 48191 w 445584"/>
                    <a:gd name="connsiteY922" fmla="*/ 128263 h 504155"/>
                    <a:gd name="connsiteX923" fmla="*/ 48191 w 445584"/>
                    <a:gd name="connsiteY923" fmla="*/ 128263 h 504155"/>
                    <a:gd name="connsiteX924" fmla="*/ 48191 w 445584"/>
                    <a:gd name="connsiteY924" fmla="*/ 224646 h 504155"/>
                    <a:gd name="connsiteX925" fmla="*/ 48191 w 445584"/>
                    <a:gd name="connsiteY925" fmla="*/ 226129 h 504155"/>
                    <a:gd name="connsiteX926" fmla="*/ 18535 w 445584"/>
                    <a:gd name="connsiteY926" fmla="*/ 241698 h 504155"/>
                    <a:gd name="connsiteX927" fmla="*/ 17793 w 445584"/>
                    <a:gd name="connsiteY927" fmla="*/ 241698 h 504155"/>
                    <a:gd name="connsiteX928" fmla="*/ 17052 w 445584"/>
                    <a:gd name="connsiteY928" fmla="*/ 241698 h 504155"/>
                    <a:gd name="connsiteX929" fmla="*/ 16311 w 445584"/>
                    <a:gd name="connsiteY929" fmla="*/ 241698 h 504155"/>
                    <a:gd name="connsiteX930" fmla="*/ 15569 w 445584"/>
                    <a:gd name="connsiteY930" fmla="*/ 241698 h 504155"/>
                    <a:gd name="connsiteX931" fmla="*/ 14828 w 445584"/>
                    <a:gd name="connsiteY931" fmla="*/ 241698 h 504155"/>
                    <a:gd name="connsiteX932" fmla="*/ 14086 w 445584"/>
                    <a:gd name="connsiteY932" fmla="*/ 241698 h 504155"/>
                    <a:gd name="connsiteX933" fmla="*/ 13345 w 445584"/>
                    <a:gd name="connsiteY933" fmla="*/ 241698 h 504155"/>
                    <a:gd name="connsiteX934" fmla="*/ 12604 w 445584"/>
                    <a:gd name="connsiteY934" fmla="*/ 241698 h 504155"/>
                    <a:gd name="connsiteX935" fmla="*/ 48191 w 445584"/>
                    <a:gd name="connsiteY935" fmla="*/ 224646 h 5041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  <a:cxn ang="0">
                      <a:pos x="connsiteX384" y="connsiteY384"/>
                    </a:cxn>
                    <a:cxn ang="0">
                      <a:pos x="connsiteX385" y="connsiteY385"/>
                    </a:cxn>
                    <a:cxn ang="0">
                      <a:pos x="connsiteX386" y="connsiteY386"/>
                    </a:cxn>
                    <a:cxn ang="0">
                      <a:pos x="connsiteX387" y="connsiteY387"/>
                    </a:cxn>
                    <a:cxn ang="0">
                      <a:pos x="connsiteX388" y="connsiteY388"/>
                    </a:cxn>
                    <a:cxn ang="0">
                      <a:pos x="connsiteX389" y="connsiteY389"/>
                    </a:cxn>
                    <a:cxn ang="0">
                      <a:pos x="connsiteX390" y="connsiteY390"/>
                    </a:cxn>
                    <a:cxn ang="0">
                      <a:pos x="connsiteX391" y="connsiteY391"/>
                    </a:cxn>
                    <a:cxn ang="0">
                      <a:pos x="connsiteX392" y="connsiteY392"/>
                    </a:cxn>
                    <a:cxn ang="0">
                      <a:pos x="connsiteX393" y="connsiteY393"/>
                    </a:cxn>
                    <a:cxn ang="0">
                      <a:pos x="connsiteX394" y="connsiteY394"/>
                    </a:cxn>
                    <a:cxn ang="0">
                      <a:pos x="connsiteX395" y="connsiteY395"/>
                    </a:cxn>
                    <a:cxn ang="0">
                      <a:pos x="connsiteX396" y="connsiteY396"/>
                    </a:cxn>
                    <a:cxn ang="0">
                      <a:pos x="connsiteX397" y="connsiteY397"/>
                    </a:cxn>
                    <a:cxn ang="0">
                      <a:pos x="connsiteX398" y="connsiteY398"/>
                    </a:cxn>
                    <a:cxn ang="0">
                      <a:pos x="connsiteX399" y="connsiteY399"/>
                    </a:cxn>
                    <a:cxn ang="0">
                      <a:pos x="connsiteX400" y="connsiteY400"/>
                    </a:cxn>
                    <a:cxn ang="0">
                      <a:pos x="connsiteX401" y="connsiteY401"/>
                    </a:cxn>
                    <a:cxn ang="0">
                      <a:pos x="connsiteX402" y="connsiteY402"/>
                    </a:cxn>
                    <a:cxn ang="0">
                      <a:pos x="connsiteX403" y="connsiteY403"/>
                    </a:cxn>
                    <a:cxn ang="0">
                      <a:pos x="connsiteX404" y="connsiteY404"/>
                    </a:cxn>
                    <a:cxn ang="0">
                      <a:pos x="connsiteX405" y="connsiteY405"/>
                    </a:cxn>
                    <a:cxn ang="0">
                      <a:pos x="connsiteX406" y="connsiteY406"/>
                    </a:cxn>
                    <a:cxn ang="0">
                      <a:pos x="connsiteX407" y="connsiteY407"/>
                    </a:cxn>
                    <a:cxn ang="0">
                      <a:pos x="connsiteX408" y="connsiteY408"/>
                    </a:cxn>
                    <a:cxn ang="0">
                      <a:pos x="connsiteX409" y="connsiteY409"/>
                    </a:cxn>
                    <a:cxn ang="0">
                      <a:pos x="connsiteX410" y="connsiteY410"/>
                    </a:cxn>
                    <a:cxn ang="0">
                      <a:pos x="connsiteX411" y="connsiteY411"/>
                    </a:cxn>
                    <a:cxn ang="0">
                      <a:pos x="connsiteX412" y="connsiteY412"/>
                    </a:cxn>
                    <a:cxn ang="0">
                      <a:pos x="connsiteX413" y="connsiteY413"/>
                    </a:cxn>
                    <a:cxn ang="0">
                      <a:pos x="connsiteX414" y="connsiteY414"/>
                    </a:cxn>
                    <a:cxn ang="0">
                      <a:pos x="connsiteX415" y="connsiteY415"/>
                    </a:cxn>
                    <a:cxn ang="0">
                      <a:pos x="connsiteX416" y="connsiteY416"/>
                    </a:cxn>
                    <a:cxn ang="0">
                      <a:pos x="connsiteX417" y="connsiteY417"/>
                    </a:cxn>
                    <a:cxn ang="0">
                      <a:pos x="connsiteX418" y="connsiteY418"/>
                    </a:cxn>
                    <a:cxn ang="0">
                      <a:pos x="connsiteX419" y="connsiteY419"/>
                    </a:cxn>
                    <a:cxn ang="0">
                      <a:pos x="connsiteX420" y="connsiteY420"/>
                    </a:cxn>
                    <a:cxn ang="0">
                      <a:pos x="connsiteX421" y="connsiteY421"/>
                    </a:cxn>
                    <a:cxn ang="0">
                      <a:pos x="connsiteX422" y="connsiteY422"/>
                    </a:cxn>
                    <a:cxn ang="0">
                      <a:pos x="connsiteX423" y="connsiteY423"/>
                    </a:cxn>
                    <a:cxn ang="0">
                      <a:pos x="connsiteX424" y="connsiteY424"/>
                    </a:cxn>
                    <a:cxn ang="0">
                      <a:pos x="connsiteX425" y="connsiteY425"/>
                    </a:cxn>
                    <a:cxn ang="0">
                      <a:pos x="connsiteX426" y="connsiteY426"/>
                    </a:cxn>
                    <a:cxn ang="0">
                      <a:pos x="connsiteX427" y="connsiteY427"/>
                    </a:cxn>
                    <a:cxn ang="0">
                      <a:pos x="connsiteX428" y="connsiteY428"/>
                    </a:cxn>
                    <a:cxn ang="0">
                      <a:pos x="connsiteX429" y="connsiteY429"/>
                    </a:cxn>
                    <a:cxn ang="0">
                      <a:pos x="connsiteX430" y="connsiteY430"/>
                    </a:cxn>
                    <a:cxn ang="0">
                      <a:pos x="connsiteX431" y="connsiteY431"/>
                    </a:cxn>
                    <a:cxn ang="0">
                      <a:pos x="connsiteX432" y="connsiteY432"/>
                    </a:cxn>
                    <a:cxn ang="0">
                      <a:pos x="connsiteX433" y="connsiteY433"/>
                    </a:cxn>
                    <a:cxn ang="0">
                      <a:pos x="connsiteX434" y="connsiteY434"/>
                    </a:cxn>
                    <a:cxn ang="0">
                      <a:pos x="connsiteX435" y="connsiteY435"/>
                    </a:cxn>
                    <a:cxn ang="0">
                      <a:pos x="connsiteX436" y="connsiteY436"/>
                    </a:cxn>
                    <a:cxn ang="0">
                      <a:pos x="connsiteX437" y="connsiteY437"/>
                    </a:cxn>
                    <a:cxn ang="0">
                      <a:pos x="connsiteX438" y="connsiteY438"/>
                    </a:cxn>
                    <a:cxn ang="0">
                      <a:pos x="connsiteX439" y="connsiteY439"/>
                    </a:cxn>
                    <a:cxn ang="0">
                      <a:pos x="connsiteX440" y="connsiteY440"/>
                    </a:cxn>
                    <a:cxn ang="0">
                      <a:pos x="connsiteX441" y="connsiteY441"/>
                    </a:cxn>
                    <a:cxn ang="0">
                      <a:pos x="connsiteX442" y="connsiteY442"/>
                    </a:cxn>
                    <a:cxn ang="0">
                      <a:pos x="connsiteX443" y="connsiteY443"/>
                    </a:cxn>
                    <a:cxn ang="0">
                      <a:pos x="connsiteX444" y="connsiteY444"/>
                    </a:cxn>
                    <a:cxn ang="0">
                      <a:pos x="connsiteX445" y="connsiteY445"/>
                    </a:cxn>
                    <a:cxn ang="0">
                      <a:pos x="connsiteX446" y="connsiteY446"/>
                    </a:cxn>
                    <a:cxn ang="0">
                      <a:pos x="connsiteX447" y="connsiteY447"/>
                    </a:cxn>
                    <a:cxn ang="0">
                      <a:pos x="connsiteX448" y="connsiteY448"/>
                    </a:cxn>
                    <a:cxn ang="0">
                      <a:pos x="connsiteX449" y="connsiteY449"/>
                    </a:cxn>
                    <a:cxn ang="0">
                      <a:pos x="connsiteX450" y="connsiteY450"/>
                    </a:cxn>
                    <a:cxn ang="0">
                      <a:pos x="connsiteX451" y="connsiteY451"/>
                    </a:cxn>
                    <a:cxn ang="0">
                      <a:pos x="connsiteX452" y="connsiteY452"/>
                    </a:cxn>
                    <a:cxn ang="0">
                      <a:pos x="connsiteX453" y="connsiteY453"/>
                    </a:cxn>
                    <a:cxn ang="0">
                      <a:pos x="connsiteX454" y="connsiteY454"/>
                    </a:cxn>
                    <a:cxn ang="0">
                      <a:pos x="connsiteX455" y="connsiteY455"/>
                    </a:cxn>
                    <a:cxn ang="0">
                      <a:pos x="connsiteX456" y="connsiteY456"/>
                    </a:cxn>
                    <a:cxn ang="0">
                      <a:pos x="connsiteX457" y="connsiteY457"/>
                    </a:cxn>
                    <a:cxn ang="0">
                      <a:pos x="connsiteX458" y="connsiteY458"/>
                    </a:cxn>
                    <a:cxn ang="0">
                      <a:pos x="connsiteX459" y="connsiteY459"/>
                    </a:cxn>
                    <a:cxn ang="0">
                      <a:pos x="connsiteX460" y="connsiteY460"/>
                    </a:cxn>
                    <a:cxn ang="0">
                      <a:pos x="connsiteX461" y="connsiteY461"/>
                    </a:cxn>
                    <a:cxn ang="0">
                      <a:pos x="connsiteX462" y="connsiteY462"/>
                    </a:cxn>
                    <a:cxn ang="0">
                      <a:pos x="connsiteX463" y="connsiteY463"/>
                    </a:cxn>
                    <a:cxn ang="0">
                      <a:pos x="connsiteX464" y="connsiteY464"/>
                    </a:cxn>
                    <a:cxn ang="0">
                      <a:pos x="connsiteX465" y="connsiteY465"/>
                    </a:cxn>
                    <a:cxn ang="0">
                      <a:pos x="connsiteX466" y="connsiteY466"/>
                    </a:cxn>
                    <a:cxn ang="0">
                      <a:pos x="connsiteX467" y="connsiteY467"/>
                    </a:cxn>
                    <a:cxn ang="0">
                      <a:pos x="connsiteX468" y="connsiteY468"/>
                    </a:cxn>
                    <a:cxn ang="0">
                      <a:pos x="connsiteX469" y="connsiteY469"/>
                    </a:cxn>
                    <a:cxn ang="0">
                      <a:pos x="connsiteX470" y="connsiteY470"/>
                    </a:cxn>
                    <a:cxn ang="0">
                      <a:pos x="connsiteX471" y="connsiteY471"/>
                    </a:cxn>
                    <a:cxn ang="0">
                      <a:pos x="connsiteX472" y="connsiteY472"/>
                    </a:cxn>
                    <a:cxn ang="0">
                      <a:pos x="connsiteX473" y="connsiteY473"/>
                    </a:cxn>
                    <a:cxn ang="0">
                      <a:pos x="connsiteX474" y="connsiteY474"/>
                    </a:cxn>
                    <a:cxn ang="0">
                      <a:pos x="connsiteX475" y="connsiteY475"/>
                    </a:cxn>
                    <a:cxn ang="0">
                      <a:pos x="connsiteX476" y="connsiteY476"/>
                    </a:cxn>
                    <a:cxn ang="0">
                      <a:pos x="connsiteX477" y="connsiteY477"/>
                    </a:cxn>
                    <a:cxn ang="0">
                      <a:pos x="connsiteX478" y="connsiteY478"/>
                    </a:cxn>
                    <a:cxn ang="0">
                      <a:pos x="connsiteX479" y="connsiteY479"/>
                    </a:cxn>
                    <a:cxn ang="0">
                      <a:pos x="connsiteX480" y="connsiteY480"/>
                    </a:cxn>
                    <a:cxn ang="0">
                      <a:pos x="connsiteX481" y="connsiteY481"/>
                    </a:cxn>
                    <a:cxn ang="0">
                      <a:pos x="connsiteX482" y="connsiteY482"/>
                    </a:cxn>
                    <a:cxn ang="0">
                      <a:pos x="connsiteX483" y="connsiteY483"/>
                    </a:cxn>
                    <a:cxn ang="0">
                      <a:pos x="connsiteX484" y="connsiteY484"/>
                    </a:cxn>
                    <a:cxn ang="0">
                      <a:pos x="connsiteX485" y="connsiteY485"/>
                    </a:cxn>
                    <a:cxn ang="0">
                      <a:pos x="connsiteX486" y="connsiteY486"/>
                    </a:cxn>
                    <a:cxn ang="0">
                      <a:pos x="connsiteX487" y="connsiteY487"/>
                    </a:cxn>
                    <a:cxn ang="0">
                      <a:pos x="connsiteX488" y="connsiteY488"/>
                    </a:cxn>
                    <a:cxn ang="0">
                      <a:pos x="connsiteX489" y="connsiteY489"/>
                    </a:cxn>
                    <a:cxn ang="0">
                      <a:pos x="connsiteX490" y="connsiteY490"/>
                    </a:cxn>
                    <a:cxn ang="0">
                      <a:pos x="connsiteX491" y="connsiteY491"/>
                    </a:cxn>
                    <a:cxn ang="0">
                      <a:pos x="connsiteX492" y="connsiteY492"/>
                    </a:cxn>
                    <a:cxn ang="0">
                      <a:pos x="connsiteX493" y="connsiteY493"/>
                    </a:cxn>
                    <a:cxn ang="0">
                      <a:pos x="connsiteX494" y="connsiteY494"/>
                    </a:cxn>
                    <a:cxn ang="0">
                      <a:pos x="connsiteX495" y="connsiteY495"/>
                    </a:cxn>
                    <a:cxn ang="0">
                      <a:pos x="connsiteX496" y="connsiteY496"/>
                    </a:cxn>
                    <a:cxn ang="0">
                      <a:pos x="connsiteX497" y="connsiteY497"/>
                    </a:cxn>
                    <a:cxn ang="0">
                      <a:pos x="connsiteX498" y="connsiteY498"/>
                    </a:cxn>
                    <a:cxn ang="0">
                      <a:pos x="connsiteX499" y="connsiteY499"/>
                    </a:cxn>
                    <a:cxn ang="0">
                      <a:pos x="connsiteX500" y="connsiteY500"/>
                    </a:cxn>
                    <a:cxn ang="0">
                      <a:pos x="connsiteX501" y="connsiteY501"/>
                    </a:cxn>
                    <a:cxn ang="0">
                      <a:pos x="connsiteX502" y="connsiteY502"/>
                    </a:cxn>
                    <a:cxn ang="0">
                      <a:pos x="connsiteX503" y="connsiteY503"/>
                    </a:cxn>
                    <a:cxn ang="0">
                      <a:pos x="connsiteX504" y="connsiteY504"/>
                    </a:cxn>
                    <a:cxn ang="0">
                      <a:pos x="connsiteX505" y="connsiteY505"/>
                    </a:cxn>
                    <a:cxn ang="0">
                      <a:pos x="connsiteX506" y="connsiteY506"/>
                    </a:cxn>
                    <a:cxn ang="0">
                      <a:pos x="connsiteX507" y="connsiteY507"/>
                    </a:cxn>
                    <a:cxn ang="0">
                      <a:pos x="connsiteX508" y="connsiteY508"/>
                    </a:cxn>
                    <a:cxn ang="0">
                      <a:pos x="connsiteX509" y="connsiteY509"/>
                    </a:cxn>
                    <a:cxn ang="0">
                      <a:pos x="connsiteX510" y="connsiteY510"/>
                    </a:cxn>
                    <a:cxn ang="0">
                      <a:pos x="connsiteX511" y="connsiteY511"/>
                    </a:cxn>
                    <a:cxn ang="0">
                      <a:pos x="connsiteX512" y="connsiteY512"/>
                    </a:cxn>
                    <a:cxn ang="0">
                      <a:pos x="connsiteX513" y="connsiteY513"/>
                    </a:cxn>
                    <a:cxn ang="0">
                      <a:pos x="connsiteX514" y="connsiteY514"/>
                    </a:cxn>
                    <a:cxn ang="0">
                      <a:pos x="connsiteX515" y="connsiteY515"/>
                    </a:cxn>
                    <a:cxn ang="0">
                      <a:pos x="connsiteX516" y="connsiteY516"/>
                    </a:cxn>
                    <a:cxn ang="0">
                      <a:pos x="connsiteX517" y="connsiteY517"/>
                    </a:cxn>
                    <a:cxn ang="0">
                      <a:pos x="connsiteX518" y="connsiteY518"/>
                    </a:cxn>
                    <a:cxn ang="0">
                      <a:pos x="connsiteX519" y="connsiteY519"/>
                    </a:cxn>
                    <a:cxn ang="0">
                      <a:pos x="connsiteX520" y="connsiteY520"/>
                    </a:cxn>
                    <a:cxn ang="0">
                      <a:pos x="connsiteX521" y="connsiteY521"/>
                    </a:cxn>
                    <a:cxn ang="0">
                      <a:pos x="connsiteX522" y="connsiteY522"/>
                    </a:cxn>
                    <a:cxn ang="0">
                      <a:pos x="connsiteX523" y="connsiteY523"/>
                    </a:cxn>
                    <a:cxn ang="0">
                      <a:pos x="connsiteX524" y="connsiteY524"/>
                    </a:cxn>
                    <a:cxn ang="0">
                      <a:pos x="connsiteX525" y="connsiteY525"/>
                    </a:cxn>
                    <a:cxn ang="0">
                      <a:pos x="connsiteX526" y="connsiteY526"/>
                    </a:cxn>
                    <a:cxn ang="0">
                      <a:pos x="connsiteX527" y="connsiteY527"/>
                    </a:cxn>
                    <a:cxn ang="0">
                      <a:pos x="connsiteX528" y="connsiteY528"/>
                    </a:cxn>
                    <a:cxn ang="0">
                      <a:pos x="connsiteX529" y="connsiteY529"/>
                    </a:cxn>
                    <a:cxn ang="0">
                      <a:pos x="connsiteX530" y="connsiteY530"/>
                    </a:cxn>
                    <a:cxn ang="0">
                      <a:pos x="connsiteX531" y="connsiteY531"/>
                    </a:cxn>
                    <a:cxn ang="0">
                      <a:pos x="connsiteX532" y="connsiteY532"/>
                    </a:cxn>
                    <a:cxn ang="0">
                      <a:pos x="connsiteX533" y="connsiteY533"/>
                    </a:cxn>
                    <a:cxn ang="0">
                      <a:pos x="connsiteX534" y="connsiteY534"/>
                    </a:cxn>
                    <a:cxn ang="0">
                      <a:pos x="connsiteX535" y="connsiteY535"/>
                    </a:cxn>
                    <a:cxn ang="0">
                      <a:pos x="connsiteX536" y="connsiteY536"/>
                    </a:cxn>
                    <a:cxn ang="0">
                      <a:pos x="connsiteX537" y="connsiteY537"/>
                    </a:cxn>
                    <a:cxn ang="0">
                      <a:pos x="connsiteX538" y="connsiteY538"/>
                    </a:cxn>
                    <a:cxn ang="0">
                      <a:pos x="connsiteX539" y="connsiteY539"/>
                    </a:cxn>
                    <a:cxn ang="0">
                      <a:pos x="connsiteX540" y="connsiteY540"/>
                    </a:cxn>
                    <a:cxn ang="0">
                      <a:pos x="connsiteX541" y="connsiteY541"/>
                    </a:cxn>
                    <a:cxn ang="0">
                      <a:pos x="connsiteX542" y="connsiteY542"/>
                    </a:cxn>
                    <a:cxn ang="0">
                      <a:pos x="connsiteX543" y="connsiteY543"/>
                    </a:cxn>
                    <a:cxn ang="0">
                      <a:pos x="connsiteX544" y="connsiteY544"/>
                    </a:cxn>
                    <a:cxn ang="0">
                      <a:pos x="connsiteX545" y="connsiteY545"/>
                    </a:cxn>
                    <a:cxn ang="0">
                      <a:pos x="connsiteX546" y="connsiteY546"/>
                    </a:cxn>
                    <a:cxn ang="0">
                      <a:pos x="connsiteX547" y="connsiteY547"/>
                    </a:cxn>
                    <a:cxn ang="0">
                      <a:pos x="connsiteX548" y="connsiteY548"/>
                    </a:cxn>
                    <a:cxn ang="0">
                      <a:pos x="connsiteX549" y="connsiteY549"/>
                    </a:cxn>
                    <a:cxn ang="0">
                      <a:pos x="connsiteX550" y="connsiteY550"/>
                    </a:cxn>
                    <a:cxn ang="0">
                      <a:pos x="connsiteX551" y="connsiteY551"/>
                    </a:cxn>
                    <a:cxn ang="0">
                      <a:pos x="connsiteX552" y="connsiteY552"/>
                    </a:cxn>
                    <a:cxn ang="0">
                      <a:pos x="connsiteX553" y="connsiteY553"/>
                    </a:cxn>
                    <a:cxn ang="0">
                      <a:pos x="connsiteX554" y="connsiteY554"/>
                    </a:cxn>
                    <a:cxn ang="0">
                      <a:pos x="connsiteX555" y="connsiteY555"/>
                    </a:cxn>
                    <a:cxn ang="0">
                      <a:pos x="connsiteX556" y="connsiteY556"/>
                    </a:cxn>
                    <a:cxn ang="0">
                      <a:pos x="connsiteX557" y="connsiteY557"/>
                    </a:cxn>
                    <a:cxn ang="0">
                      <a:pos x="connsiteX558" y="connsiteY558"/>
                    </a:cxn>
                    <a:cxn ang="0">
                      <a:pos x="connsiteX559" y="connsiteY559"/>
                    </a:cxn>
                    <a:cxn ang="0">
                      <a:pos x="connsiteX560" y="connsiteY560"/>
                    </a:cxn>
                    <a:cxn ang="0">
                      <a:pos x="connsiteX561" y="connsiteY561"/>
                    </a:cxn>
                    <a:cxn ang="0">
                      <a:pos x="connsiteX562" y="connsiteY562"/>
                    </a:cxn>
                    <a:cxn ang="0">
                      <a:pos x="connsiteX563" y="connsiteY563"/>
                    </a:cxn>
                    <a:cxn ang="0">
                      <a:pos x="connsiteX564" y="connsiteY564"/>
                    </a:cxn>
                    <a:cxn ang="0">
                      <a:pos x="connsiteX565" y="connsiteY565"/>
                    </a:cxn>
                    <a:cxn ang="0">
                      <a:pos x="connsiteX566" y="connsiteY566"/>
                    </a:cxn>
                    <a:cxn ang="0">
                      <a:pos x="connsiteX567" y="connsiteY567"/>
                    </a:cxn>
                    <a:cxn ang="0">
                      <a:pos x="connsiteX568" y="connsiteY568"/>
                    </a:cxn>
                    <a:cxn ang="0">
                      <a:pos x="connsiteX569" y="connsiteY569"/>
                    </a:cxn>
                    <a:cxn ang="0">
                      <a:pos x="connsiteX570" y="connsiteY570"/>
                    </a:cxn>
                    <a:cxn ang="0">
                      <a:pos x="connsiteX571" y="connsiteY571"/>
                    </a:cxn>
                    <a:cxn ang="0">
                      <a:pos x="connsiteX572" y="connsiteY572"/>
                    </a:cxn>
                    <a:cxn ang="0">
                      <a:pos x="connsiteX573" y="connsiteY573"/>
                    </a:cxn>
                    <a:cxn ang="0">
                      <a:pos x="connsiteX574" y="connsiteY574"/>
                    </a:cxn>
                    <a:cxn ang="0">
                      <a:pos x="connsiteX575" y="connsiteY575"/>
                    </a:cxn>
                    <a:cxn ang="0">
                      <a:pos x="connsiteX576" y="connsiteY576"/>
                    </a:cxn>
                    <a:cxn ang="0">
                      <a:pos x="connsiteX577" y="connsiteY577"/>
                    </a:cxn>
                    <a:cxn ang="0">
                      <a:pos x="connsiteX578" y="connsiteY578"/>
                    </a:cxn>
                    <a:cxn ang="0">
                      <a:pos x="connsiteX579" y="connsiteY579"/>
                    </a:cxn>
                    <a:cxn ang="0">
                      <a:pos x="connsiteX580" y="connsiteY580"/>
                    </a:cxn>
                    <a:cxn ang="0">
                      <a:pos x="connsiteX581" y="connsiteY581"/>
                    </a:cxn>
                    <a:cxn ang="0">
                      <a:pos x="connsiteX582" y="connsiteY582"/>
                    </a:cxn>
                    <a:cxn ang="0">
                      <a:pos x="connsiteX583" y="connsiteY583"/>
                    </a:cxn>
                    <a:cxn ang="0">
                      <a:pos x="connsiteX584" y="connsiteY584"/>
                    </a:cxn>
                    <a:cxn ang="0">
                      <a:pos x="connsiteX585" y="connsiteY585"/>
                    </a:cxn>
                    <a:cxn ang="0">
                      <a:pos x="connsiteX586" y="connsiteY586"/>
                    </a:cxn>
                    <a:cxn ang="0">
                      <a:pos x="connsiteX587" y="connsiteY587"/>
                    </a:cxn>
                    <a:cxn ang="0">
                      <a:pos x="connsiteX588" y="connsiteY588"/>
                    </a:cxn>
                    <a:cxn ang="0">
                      <a:pos x="connsiteX589" y="connsiteY589"/>
                    </a:cxn>
                    <a:cxn ang="0">
                      <a:pos x="connsiteX590" y="connsiteY590"/>
                    </a:cxn>
                    <a:cxn ang="0">
                      <a:pos x="connsiteX591" y="connsiteY591"/>
                    </a:cxn>
                    <a:cxn ang="0">
                      <a:pos x="connsiteX592" y="connsiteY592"/>
                    </a:cxn>
                    <a:cxn ang="0">
                      <a:pos x="connsiteX593" y="connsiteY593"/>
                    </a:cxn>
                    <a:cxn ang="0">
                      <a:pos x="connsiteX594" y="connsiteY594"/>
                    </a:cxn>
                    <a:cxn ang="0">
                      <a:pos x="connsiteX595" y="connsiteY595"/>
                    </a:cxn>
                    <a:cxn ang="0">
                      <a:pos x="connsiteX596" y="connsiteY596"/>
                    </a:cxn>
                    <a:cxn ang="0">
                      <a:pos x="connsiteX597" y="connsiteY597"/>
                    </a:cxn>
                    <a:cxn ang="0">
                      <a:pos x="connsiteX598" y="connsiteY598"/>
                    </a:cxn>
                    <a:cxn ang="0">
                      <a:pos x="connsiteX599" y="connsiteY599"/>
                    </a:cxn>
                    <a:cxn ang="0">
                      <a:pos x="connsiteX600" y="connsiteY600"/>
                    </a:cxn>
                    <a:cxn ang="0">
                      <a:pos x="connsiteX601" y="connsiteY601"/>
                    </a:cxn>
                    <a:cxn ang="0">
                      <a:pos x="connsiteX602" y="connsiteY602"/>
                    </a:cxn>
                    <a:cxn ang="0">
                      <a:pos x="connsiteX603" y="connsiteY603"/>
                    </a:cxn>
                    <a:cxn ang="0">
                      <a:pos x="connsiteX604" y="connsiteY604"/>
                    </a:cxn>
                    <a:cxn ang="0">
                      <a:pos x="connsiteX605" y="connsiteY605"/>
                    </a:cxn>
                    <a:cxn ang="0">
                      <a:pos x="connsiteX606" y="connsiteY606"/>
                    </a:cxn>
                    <a:cxn ang="0">
                      <a:pos x="connsiteX607" y="connsiteY607"/>
                    </a:cxn>
                    <a:cxn ang="0">
                      <a:pos x="connsiteX608" y="connsiteY608"/>
                    </a:cxn>
                    <a:cxn ang="0">
                      <a:pos x="connsiteX609" y="connsiteY609"/>
                    </a:cxn>
                    <a:cxn ang="0">
                      <a:pos x="connsiteX610" y="connsiteY610"/>
                    </a:cxn>
                    <a:cxn ang="0">
                      <a:pos x="connsiteX611" y="connsiteY611"/>
                    </a:cxn>
                    <a:cxn ang="0">
                      <a:pos x="connsiteX612" y="connsiteY612"/>
                    </a:cxn>
                    <a:cxn ang="0">
                      <a:pos x="connsiteX613" y="connsiteY613"/>
                    </a:cxn>
                    <a:cxn ang="0">
                      <a:pos x="connsiteX614" y="connsiteY614"/>
                    </a:cxn>
                    <a:cxn ang="0">
                      <a:pos x="connsiteX615" y="connsiteY615"/>
                    </a:cxn>
                    <a:cxn ang="0">
                      <a:pos x="connsiteX616" y="connsiteY616"/>
                    </a:cxn>
                    <a:cxn ang="0">
                      <a:pos x="connsiteX617" y="connsiteY617"/>
                    </a:cxn>
                    <a:cxn ang="0">
                      <a:pos x="connsiteX618" y="connsiteY618"/>
                    </a:cxn>
                    <a:cxn ang="0">
                      <a:pos x="connsiteX619" y="connsiteY619"/>
                    </a:cxn>
                    <a:cxn ang="0">
                      <a:pos x="connsiteX620" y="connsiteY620"/>
                    </a:cxn>
                    <a:cxn ang="0">
                      <a:pos x="connsiteX621" y="connsiteY621"/>
                    </a:cxn>
                    <a:cxn ang="0">
                      <a:pos x="connsiteX622" y="connsiteY622"/>
                    </a:cxn>
                    <a:cxn ang="0">
                      <a:pos x="connsiteX623" y="connsiteY623"/>
                    </a:cxn>
                    <a:cxn ang="0">
                      <a:pos x="connsiteX624" y="connsiteY624"/>
                    </a:cxn>
                    <a:cxn ang="0">
                      <a:pos x="connsiteX625" y="connsiteY625"/>
                    </a:cxn>
                    <a:cxn ang="0">
                      <a:pos x="connsiteX626" y="connsiteY626"/>
                    </a:cxn>
                    <a:cxn ang="0">
                      <a:pos x="connsiteX627" y="connsiteY627"/>
                    </a:cxn>
                    <a:cxn ang="0">
                      <a:pos x="connsiteX628" y="connsiteY628"/>
                    </a:cxn>
                    <a:cxn ang="0">
                      <a:pos x="connsiteX629" y="connsiteY629"/>
                    </a:cxn>
                    <a:cxn ang="0">
                      <a:pos x="connsiteX630" y="connsiteY630"/>
                    </a:cxn>
                    <a:cxn ang="0">
                      <a:pos x="connsiteX631" y="connsiteY631"/>
                    </a:cxn>
                    <a:cxn ang="0">
                      <a:pos x="connsiteX632" y="connsiteY632"/>
                    </a:cxn>
                    <a:cxn ang="0">
                      <a:pos x="connsiteX633" y="connsiteY633"/>
                    </a:cxn>
                    <a:cxn ang="0">
                      <a:pos x="connsiteX634" y="connsiteY634"/>
                    </a:cxn>
                    <a:cxn ang="0">
                      <a:pos x="connsiteX635" y="connsiteY635"/>
                    </a:cxn>
                    <a:cxn ang="0">
                      <a:pos x="connsiteX636" y="connsiteY636"/>
                    </a:cxn>
                    <a:cxn ang="0">
                      <a:pos x="connsiteX637" y="connsiteY637"/>
                    </a:cxn>
                    <a:cxn ang="0">
                      <a:pos x="connsiteX638" y="connsiteY638"/>
                    </a:cxn>
                    <a:cxn ang="0">
                      <a:pos x="connsiteX639" y="connsiteY639"/>
                    </a:cxn>
                    <a:cxn ang="0">
                      <a:pos x="connsiteX640" y="connsiteY640"/>
                    </a:cxn>
                    <a:cxn ang="0">
                      <a:pos x="connsiteX641" y="connsiteY641"/>
                    </a:cxn>
                    <a:cxn ang="0">
                      <a:pos x="connsiteX642" y="connsiteY642"/>
                    </a:cxn>
                    <a:cxn ang="0">
                      <a:pos x="connsiteX643" y="connsiteY643"/>
                    </a:cxn>
                    <a:cxn ang="0">
                      <a:pos x="connsiteX644" y="connsiteY644"/>
                    </a:cxn>
                    <a:cxn ang="0">
                      <a:pos x="connsiteX645" y="connsiteY645"/>
                    </a:cxn>
                    <a:cxn ang="0">
                      <a:pos x="connsiteX646" y="connsiteY646"/>
                    </a:cxn>
                    <a:cxn ang="0">
                      <a:pos x="connsiteX647" y="connsiteY647"/>
                    </a:cxn>
                    <a:cxn ang="0">
                      <a:pos x="connsiteX648" y="connsiteY648"/>
                    </a:cxn>
                    <a:cxn ang="0">
                      <a:pos x="connsiteX649" y="connsiteY649"/>
                    </a:cxn>
                    <a:cxn ang="0">
                      <a:pos x="connsiteX650" y="connsiteY650"/>
                    </a:cxn>
                    <a:cxn ang="0">
                      <a:pos x="connsiteX651" y="connsiteY651"/>
                    </a:cxn>
                    <a:cxn ang="0">
                      <a:pos x="connsiteX652" y="connsiteY652"/>
                    </a:cxn>
                    <a:cxn ang="0">
                      <a:pos x="connsiteX653" y="connsiteY653"/>
                    </a:cxn>
                    <a:cxn ang="0">
                      <a:pos x="connsiteX654" y="connsiteY654"/>
                    </a:cxn>
                    <a:cxn ang="0">
                      <a:pos x="connsiteX655" y="connsiteY655"/>
                    </a:cxn>
                    <a:cxn ang="0">
                      <a:pos x="connsiteX656" y="connsiteY656"/>
                    </a:cxn>
                    <a:cxn ang="0">
                      <a:pos x="connsiteX657" y="connsiteY657"/>
                    </a:cxn>
                    <a:cxn ang="0">
                      <a:pos x="connsiteX658" y="connsiteY658"/>
                    </a:cxn>
                    <a:cxn ang="0">
                      <a:pos x="connsiteX659" y="connsiteY659"/>
                    </a:cxn>
                    <a:cxn ang="0">
                      <a:pos x="connsiteX660" y="connsiteY660"/>
                    </a:cxn>
                    <a:cxn ang="0">
                      <a:pos x="connsiteX661" y="connsiteY661"/>
                    </a:cxn>
                    <a:cxn ang="0">
                      <a:pos x="connsiteX662" y="connsiteY662"/>
                    </a:cxn>
                    <a:cxn ang="0">
                      <a:pos x="connsiteX663" y="connsiteY663"/>
                    </a:cxn>
                    <a:cxn ang="0">
                      <a:pos x="connsiteX664" y="connsiteY664"/>
                    </a:cxn>
                    <a:cxn ang="0">
                      <a:pos x="connsiteX665" y="connsiteY665"/>
                    </a:cxn>
                    <a:cxn ang="0">
                      <a:pos x="connsiteX666" y="connsiteY666"/>
                    </a:cxn>
                    <a:cxn ang="0">
                      <a:pos x="connsiteX667" y="connsiteY667"/>
                    </a:cxn>
                    <a:cxn ang="0">
                      <a:pos x="connsiteX668" y="connsiteY668"/>
                    </a:cxn>
                    <a:cxn ang="0">
                      <a:pos x="connsiteX669" y="connsiteY669"/>
                    </a:cxn>
                    <a:cxn ang="0">
                      <a:pos x="connsiteX670" y="connsiteY670"/>
                    </a:cxn>
                    <a:cxn ang="0">
                      <a:pos x="connsiteX671" y="connsiteY671"/>
                    </a:cxn>
                    <a:cxn ang="0">
                      <a:pos x="connsiteX672" y="connsiteY672"/>
                    </a:cxn>
                    <a:cxn ang="0">
                      <a:pos x="connsiteX673" y="connsiteY673"/>
                    </a:cxn>
                    <a:cxn ang="0">
                      <a:pos x="connsiteX674" y="connsiteY674"/>
                    </a:cxn>
                    <a:cxn ang="0">
                      <a:pos x="connsiteX675" y="connsiteY675"/>
                    </a:cxn>
                    <a:cxn ang="0">
                      <a:pos x="connsiteX676" y="connsiteY676"/>
                    </a:cxn>
                    <a:cxn ang="0">
                      <a:pos x="connsiteX677" y="connsiteY677"/>
                    </a:cxn>
                    <a:cxn ang="0">
                      <a:pos x="connsiteX678" y="connsiteY678"/>
                    </a:cxn>
                    <a:cxn ang="0">
                      <a:pos x="connsiteX679" y="connsiteY679"/>
                    </a:cxn>
                    <a:cxn ang="0">
                      <a:pos x="connsiteX680" y="connsiteY680"/>
                    </a:cxn>
                    <a:cxn ang="0">
                      <a:pos x="connsiteX681" y="connsiteY681"/>
                    </a:cxn>
                    <a:cxn ang="0">
                      <a:pos x="connsiteX682" y="connsiteY682"/>
                    </a:cxn>
                    <a:cxn ang="0">
                      <a:pos x="connsiteX683" y="connsiteY683"/>
                    </a:cxn>
                    <a:cxn ang="0">
                      <a:pos x="connsiteX684" y="connsiteY684"/>
                    </a:cxn>
                    <a:cxn ang="0">
                      <a:pos x="connsiteX685" y="connsiteY685"/>
                    </a:cxn>
                    <a:cxn ang="0">
                      <a:pos x="connsiteX686" y="connsiteY686"/>
                    </a:cxn>
                    <a:cxn ang="0">
                      <a:pos x="connsiteX687" y="connsiteY687"/>
                    </a:cxn>
                    <a:cxn ang="0">
                      <a:pos x="connsiteX688" y="connsiteY688"/>
                    </a:cxn>
                    <a:cxn ang="0">
                      <a:pos x="connsiteX689" y="connsiteY689"/>
                    </a:cxn>
                    <a:cxn ang="0">
                      <a:pos x="connsiteX690" y="connsiteY690"/>
                    </a:cxn>
                    <a:cxn ang="0">
                      <a:pos x="connsiteX691" y="connsiteY691"/>
                    </a:cxn>
                    <a:cxn ang="0">
                      <a:pos x="connsiteX692" y="connsiteY692"/>
                    </a:cxn>
                    <a:cxn ang="0">
                      <a:pos x="connsiteX693" y="connsiteY693"/>
                    </a:cxn>
                    <a:cxn ang="0">
                      <a:pos x="connsiteX694" y="connsiteY694"/>
                    </a:cxn>
                    <a:cxn ang="0">
                      <a:pos x="connsiteX695" y="connsiteY695"/>
                    </a:cxn>
                    <a:cxn ang="0">
                      <a:pos x="connsiteX696" y="connsiteY696"/>
                    </a:cxn>
                    <a:cxn ang="0">
                      <a:pos x="connsiteX697" y="connsiteY697"/>
                    </a:cxn>
                    <a:cxn ang="0">
                      <a:pos x="connsiteX698" y="connsiteY698"/>
                    </a:cxn>
                    <a:cxn ang="0">
                      <a:pos x="connsiteX699" y="connsiteY699"/>
                    </a:cxn>
                    <a:cxn ang="0">
                      <a:pos x="connsiteX700" y="connsiteY700"/>
                    </a:cxn>
                    <a:cxn ang="0">
                      <a:pos x="connsiteX701" y="connsiteY701"/>
                    </a:cxn>
                    <a:cxn ang="0">
                      <a:pos x="connsiteX702" y="connsiteY702"/>
                    </a:cxn>
                    <a:cxn ang="0">
                      <a:pos x="connsiteX703" y="connsiteY703"/>
                    </a:cxn>
                    <a:cxn ang="0">
                      <a:pos x="connsiteX704" y="connsiteY704"/>
                    </a:cxn>
                    <a:cxn ang="0">
                      <a:pos x="connsiteX705" y="connsiteY705"/>
                    </a:cxn>
                    <a:cxn ang="0">
                      <a:pos x="connsiteX706" y="connsiteY706"/>
                    </a:cxn>
                    <a:cxn ang="0">
                      <a:pos x="connsiteX707" y="connsiteY707"/>
                    </a:cxn>
                    <a:cxn ang="0">
                      <a:pos x="connsiteX708" y="connsiteY708"/>
                    </a:cxn>
                    <a:cxn ang="0">
                      <a:pos x="connsiteX709" y="connsiteY709"/>
                    </a:cxn>
                    <a:cxn ang="0">
                      <a:pos x="connsiteX710" y="connsiteY710"/>
                    </a:cxn>
                    <a:cxn ang="0">
                      <a:pos x="connsiteX711" y="connsiteY711"/>
                    </a:cxn>
                    <a:cxn ang="0">
                      <a:pos x="connsiteX712" y="connsiteY712"/>
                    </a:cxn>
                    <a:cxn ang="0">
                      <a:pos x="connsiteX713" y="connsiteY713"/>
                    </a:cxn>
                    <a:cxn ang="0">
                      <a:pos x="connsiteX714" y="connsiteY714"/>
                    </a:cxn>
                    <a:cxn ang="0">
                      <a:pos x="connsiteX715" y="connsiteY715"/>
                    </a:cxn>
                    <a:cxn ang="0">
                      <a:pos x="connsiteX716" y="connsiteY716"/>
                    </a:cxn>
                    <a:cxn ang="0">
                      <a:pos x="connsiteX717" y="connsiteY717"/>
                    </a:cxn>
                    <a:cxn ang="0">
                      <a:pos x="connsiteX718" y="connsiteY718"/>
                    </a:cxn>
                    <a:cxn ang="0">
                      <a:pos x="connsiteX719" y="connsiteY719"/>
                    </a:cxn>
                    <a:cxn ang="0">
                      <a:pos x="connsiteX720" y="connsiteY720"/>
                    </a:cxn>
                    <a:cxn ang="0">
                      <a:pos x="connsiteX721" y="connsiteY721"/>
                    </a:cxn>
                    <a:cxn ang="0">
                      <a:pos x="connsiteX722" y="connsiteY722"/>
                    </a:cxn>
                    <a:cxn ang="0">
                      <a:pos x="connsiteX723" y="connsiteY723"/>
                    </a:cxn>
                    <a:cxn ang="0">
                      <a:pos x="connsiteX724" y="connsiteY724"/>
                    </a:cxn>
                    <a:cxn ang="0">
                      <a:pos x="connsiteX725" y="connsiteY725"/>
                    </a:cxn>
                    <a:cxn ang="0">
                      <a:pos x="connsiteX726" y="connsiteY726"/>
                    </a:cxn>
                    <a:cxn ang="0">
                      <a:pos x="connsiteX727" y="connsiteY727"/>
                    </a:cxn>
                    <a:cxn ang="0">
                      <a:pos x="connsiteX728" y="connsiteY728"/>
                    </a:cxn>
                    <a:cxn ang="0">
                      <a:pos x="connsiteX729" y="connsiteY729"/>
                    </a:cxn>
                    <a:cxn ang="0">
                      <a:pos x="connsiteX730" y="connsiteY730"/>
                    </a:cxn>
                    <a:cxn ang="0">
                      <a:pos x="connsiteX731" y="connsiteY731"/>
                    </a:cxn>
                    <a:cxn ang="0">
                      <a:pos x="connsiteX732" y="connsiteY732"/>
                    </a:cxn>
                    <a:cxn ang="0">
                      <a:pos x="connsiteX733" y="connsiteY733"/>
                    </a:cxn>
                    <a:cxn ang="0">
                      <a:pos x="connsiteX734" y="connsiteY734"/>
                    </a:cxn>
                    <a:cxn ang="0">
                      <a:pos x="connsiteX735" y="connsiteY735"/>
                    </a:cxn>
                    <a:cxn ang="0">
                      <a:pos x="connsiteX736" y="connsiteY736"/>
                    </a:cxn>
                    <a:cxn ang="0">
                      <a:pos x="connsiteX737" y="connsiteY737"/>
                    </a:cxn>
                    <a:cxn ang="0">
                      <a:pos x="connsiteX738" y="connsiteY738"/>
                    </a:cxn>
                    <a:cxn ang="0">
                      <a:pos x="connsiteX739" y="connsiteY739"/>
                    </a:cxn>
                    <a:cxn ang="0">
                      <a:pos x="connsiteX740" y="connsiteY740"/>
                    </a:cxn>
                    <a:cxn ang="0">
                      <a:pos x="connsiteX741" y="connsiteY741"/>
                    </a:cxn>
                    <a:cxn ang="0">
                      <a:pos x="connsiteX742" y="connsiteY742"/>
                    </a:cxn>
                    <a:cxn ang="0">
                      <a:pos x="connsiteX743" y="connsiteY743"/>
                    </a:cxn>
                    <a:cxn ang="0">
                      <a:pos x="connsiteX744" y="connsiteY744"/>
                    </a:cxn>
                    <a:cxn ang="0">
                      <a:pos x="connsiteX745" y="connsiteY745"/>
                    </a:cxn>
                    <a:cxn ang="0">
                      <a:pos x="connsiteX746" y="connsiteY746"/>
                    </a:cxn>
                    <a:cxn ang="0">
                      <a:pos x="connsiteX747" y="connsiteY747"/>
                    </a:cxn>
                    <a:cxn ang="0">
                      <a:pos x="connsiteX748" y="connsiteY748"/>
                    </a:cxn>
                    <a:cxn ang="0">
                      <a:pos x="connsiteX749" y="connsiteY749"/>
                    </a:cxn>
                    <a:cxn ang="0">
                      <a:pos x="connsiteX750" y="connsiteY750"/>
                    </a:cxn>
                    <a:cxn ang="0">
                      <a:pos x="connsiteX751" y="connsiteY751"/>
                    </a:cxn>
                    <a:cxn ang="0">
                      <a:pos x="connsiteX752" y="connsiteY752"/>
                    </a:cxn>
                    <a:cxn ang="0">
                      <a:pos x="connsiteX753" y="connsiteY753"/>
                    </a:cxn>
                    <a:cxn ang="0">
                      <a:pos x="connsiteX754" y="connsiteY754"/>
                    </a:cxn>
                    <a:cxn ang="0">
                      <a:pos x="connsiteX755" y="connsiteY755"/>
                    </a:cxn>
                    <a:cxn ang="0">
                      <a:pos x="connsiteX756" y="connsiteY756"/>
                    </a:cxn>
                    <a:cxn ang="0">
                      <a:pos x="connsiteX757" y="connsiteY757"/>
                    </a:cxn>
                    <a:cxn ang="0">
                      <a:pos x="connsiteX758" y="connsiteY758"/>
                    </a:cxn>
                    <a:cxn ang="0">
                      <a:pos x="connsiteX759" y="connsiteY759"/>
                    </a:cxn>
                    <a:cxn ang="0">
                      <a:pos x="connsiteX760" y="connsiteY760"/>
                    </a:cxn>
                    <a:cxn ang="0">
                      <a:pos x="connsiteX761" y="connsiteY761"/>
                    </a:cxn>
                    <a:cxn ang="0">
                      <a:pos x="connsiteX762" y="connsiteY762"/>
                    </a:cxn>
                    <a:cxn ang="0">
                      <a:pos x="connsiteX763" y="connsiteY763"/>
                    </a:cxn>
                    <a:cxn ang="0">
                      <a:pos x="connsiteX764" y="connsiteY764"/>
                    </a:cxn>
                    <a:cxn ang="0">
                      <a:pos x="connsiteX765" y="connsiteY765"/>
                    </a:cxn>
                    <a:cxn ang="0">
                      <a:pos x="connsiteX766" y="connsiteY766"/>
                    </a:cxn>
                    <a:cxn ang="0">
                      <a:pos x="connsiteX767" y="connsiteY767"/>
                    </a:cxn>
                    <a:cxn ang="0">
                      <a:pos x="connsiteX768" y="connsiteY768"/>
                    </a:cxn>
                    <a:cxn ang="0">
                      <a:pos x="connsiteX769" y="connsiteY769"/>
                    </a:cxn>
                    <a:cxn ang="0">
                      <a:pos x="connsiteX770" y="connsiteY770"/>
                    </a:cxn>
                    <a:cxn ang="0">
                      <a:pos x="connsiteX771" y="connsiteY771"/>
                    </a:cxn>
                    <a:cxn ang="0">
                      <a:pos x="connsiteX772" y="connsiteY772"/>
                    </a:cxn>
                    <a:cxn ang="0">
                      <a:pos x="connsiteX773" y="connsiteY773"/>
                    </a:cxn>
                    <a:cxn ang="0">
                      <a:pos x="connsiteX774" y="connsiteY774"/>
                    </a:cxn>
                    <a:cxn ang="0">
                      <a:pos x="connsiteX775" y="connsiteY775"/>
                    </a:cxn>
                    <a:cxn ang="0">
                      <a:pos x="connsiteX776" y="connsiteY776"/>
                    </a:cxn>
                    <a:cxn ang="0">
                      <a:pos x="connsiteX777" y="connsiteY777"/>
                    </a:cxn>
                    <a:cxn ang="0">
                      <a:pos x="connsiteX778" y="connsiteY778"/>
                    </a:cxn>
                    <a:cxn ang="0">
                      <a:pos x="connsiteX779" y="connsiteY779"/>
                    </a:cxn>
                    <a:cxn ang="0">
                      <a:pos x="connsiteX780" y="connsiteY780"/>
                    </a:cxn>
                    <a:cxn ang="0">
                      <a:pos x="connsiteX781" y="connsiteY781"/>
                    </a:cxn>
                    <a:cxn ang="0">
                      <a:pos x="connsiteX782" y="connsiteY782"/>
                    </a:cxn>
                    <a:cxn ang="0">
                      <a:pos x="connsiteX783" y="connsiteY783"/>
                    </a:cxn>
                    <a:cxn ang="0">
                      <a:pos x="connsiteX784" y="connsiteY784"/>
                    </a:cxn>
                    <a:cxn ang="0">
                      <a:pos x="connsiteX785" y="connsiteY785"/>
                    </a:cxn>
                    <a:cxn ang="0">
                      <a:pos x="connsiteX786" y="connsiteY786"/>
                    </a:cxn>
                    <a:cxn ang="0">
                      <a:pos x="connsiteX787" y="connsiteY787"/>
                    </a:cxn>
                    <a:cxn ang="0">
                      <a:pos x="connsiteX788" y="connsiteY788"/>
                    </a:cxn>
                    <a:cxn ang="0">
                      <a:pos x="connsiteX789" y="connsiteY789"/>
                    </a:cxn>
                    <a:cxn ang="0">
                      <a:pos x="connsiteX790" y="connsiteY790"/>
                    </a:cxn>
                    <a:cxn ang="0">
                      <a:pos x="connsiteX791" y="connsiteY791"/>
                    </a:cxn>
                    <a:cxn ang="0">
                      <a:pos x="connsiteX792" y="connsiteY792"/>
                    </a:cxn>
                    <a:cxn ang="0">
                      <a:pos x="connsiteX793" y="connsiteY793"/>
                    </a:cxn>
                    <a:cxn ang="0">
                      <a:pos x="connsiteX794" y="connsiteY794"/>
                    </a:cxn>
                    <a:cxn ang="0">
                      <a:pos x="connsiteX795" y="connsiteY795"/>
                    </a:cxn>
                    <a:cxn ang="0">
                      <a:pos x="connsiteX796" y="connsiteY796"/>
                    </a:cxn>
                    <a:cxn ang="0">
                      <a:pos x="connsiteX797" y="connsiteY797"/>
                    </a:cxn>
                    <a:cxn ang="0">
                      <a:pos x="connsiteX798" y="connsiteY798"/>
                    </a:cxn>
                    <a:cxn ang="0">
                      <a:pos x="connsiteX799" y="connsiteY799"/>
                    </a:cxn>
                    <a:cxn ang="0">
                      <a:pos x="connsiteX800" y="connsiteY800"/>
                    </a:cxn>
                    <a:cxn ang="0">
                      <a:pos x="connsiteX801" y="connsiteY801"/>
                    </a:cxn>
                    <a:cxn ang="0">
                      <a:pos x="connsiteX802" y="connsiteY802"/>
                    </a:cxn>
                    <a:cxn ang="0">
                      <a:pos x="connsiteX803" y="connsiteY803"/>
                    </a:cxn>
                    <a:cxn ang="0">
                      <a:pos x="connsiteX804" y="connsiteY804"/>
                    </a:cxn>
                    <a:cxn ang="0">
                      <a:pos x="connsiteX805" y="connsiteY805"/>
                    </a:cxn>
                    <a:cxn ang="0">
                      <a:pos x="connsiteX806" y="connsiteY806"/>
                    </a:cxn>
                    <a:cxn ang="0">
                      <a:pos x="connsiteX807" y="connsiteY807"/>
                    </a:cxn>
                    <a:cxn ang="0">
                      <a:pos x="connsiteX808" y="connsiteY808"/>
                    </a:cxn>
                    <a:cxn ang="0">
                      <a:pos x="connsiteX809" y="connsiteY809"/>
                    </a:cxn>
                    <a:cxn ang="0">
                      <a:pos x="connsiteX810" y="connsiteY810"/>
                    </a:cxn>
                    <a:cxn ang="0">
                      <a:pos x="connsiteX811" y="connsiteY811"/>
                    </a:cxn>
                    <a:cxn ang="0">
                      <a:pos x="connsiteX812" y="connsiteY812"/>
                    </a:cxn>
                    <a:cxn ang="0">
                      <a:pos x="connsiteX813" y="connsiteY813"/>
                    </a:cxn>
                    <a:cxn ang="0">
                      <a:pos x="connsiteX814" y="connsiteY814"/>
                    </a:cxn>
                    <a:cxn ang="0">
                      <a:pos x="connsiteX815" y="connsiteY815"/>
                    </a:cxn>
                    <a:cxn ang="0">
                      <a:pos x="connsiteX816" y="connsiteY816"/>
                    </a:cxn>
                    <a:cxn ang="0">
                      <a:pos x="connsiteX817" y="connsiteY817"/>
                    </a:cxn>
                    <a:cxn ang="0">
                      <a:pos x="connsiteX818" y="connsiteY818"/>
                    </a:cxn>
                    <a:cxn ang="0">
                      <a:pos x="connsiteX819" y="connsiteY819"/>
                    </a:cxn>
                    <a:cxn ang="0">
                      <a:pos x="connsiteX820" y="connsiteY820"/>
                    </a:cxn>
                    <a:cxn ang="0">
                      <a:pos x="connsiteX821" y="connsiteY821"/>
                    </a:cxn>
                    <a:cxn ang="0">
                      <a:pos x="connsiteX822" y="connsiteY822"/>
                    </a:cxn>
                    <a:cxn ang="0">
                      <a:pos x="connsiteX823" y="connsiteY823"/>
                    </a:cxn>
                    <a:cxn ang="0">
                      <a:pos x="connsiteX824" y="connsiteY824"/>
                    </a:cxn>
                    <a:cxn ang="0">
                      <a:pos x="connsiteX825" y="connsiteY825"/>
                    </a:cxn>
                    <a:cxn ang="0">
                      <a:pos x="connsiteX826" y="connsiteY826"/>
                    </a:cxn>
                    <a:cxn ang="0">
                      <a:pos x="connsiteX827" y="connsiteY827"/>
                    </a:cxn>
                    <a:cxn ang="0">
                      <a:pos x="connsiteX828" y="connsiteY828"/>
                    </a:cxn>
                    <a:cxn ang="0">
                      <a:pos x="connsiteX829" y="connsiteY829"/>
                    </a:cxn>
                    <a:cxn ang="0">
                      <a:pos x="connsiteX830" y="connsiteY830"/>
                    </a:cxn>
                    <a:cxn ang="0">
                      <a:pos x="connsiteX831" y="connsiteY831"/>
                    </a:cxn>
                    <a:cxn ang="0">
                      <a:pos x="connsiteX832" y="connsiteY832"/>
                    </a:cxn>
                    <a:cxn ang="0">
                      <a:pos x="connsiteX833" y="connsiteY833"/>
                    </a:cxn>
                    <a:cxn ang="0">
                      <a:pos x="connsiteX834" y="connsiteY834"/>
                    </a:cxn>
                    <a:cxn ang="0">
                      <a:pos x="connsiteX835" y="connsiteY835"/>
                    </a:cxn>
                    <a:cxn ang="0">
                      <a:pos x="connsiteX836" y="connsiteY836"/>
                    </a:cxn>
                    <a:cxn ang="0">
                      <a:pos x="connsiteX837" y="connsiteY837"/>
                    </a:cxn>
                    <a:cxn ang="0">
                      <a:pos x="connsiteX838" y="connsiteY838"/>
                    </a:cxn>
                    <a:cxn ang="0">
                      <a:pos x="connsiteX839" y="connsiteY839"/>
                    </a:cxn>
                    <a:cxn ang="0">
                      <a:pos x="connsiteX840" y="connsiteY840"/>
                    </a:cxn>
                    <a:cxn ang="0">
                      <a:pos x="connsiteX841" y="connsiteY841"/>
                    </a:cxn>
                    <a:cxn ang="0">
                      <a:pos x="connsiteX842" y="connsiteY842"/>
                    </a:cxn>
                    <a:cxn ang="0">
                      <a:pos x="connsiteX843" y="connsiteY843"/>
                    </a:cxn>
                    <a:cxn ang="0">
                      <a:pos x="connsiteX844" y="connsiteY844"/>
                    </a:cxn>
                    <a:cxn ang="0">
                      <a:pos x="connsiteX845" y="connsiteY845"/>
                    </a:cxn>
                    <a:cxn ang="0">
                      <a:pos x="connsiteX846" y="connsiteY846"/>
                    </a:cxn>
                    <a:cxn ang="0">
                      <a:pos x="connsiteX847" y="connsiteY847"/>
                    </a:cxn>
                    <a:cxn ang="0">
                      <a:pos x="connsiteX848" y="connsiteY848"/>
                    </a:cxn>
                    <a:cxn ang="0">
                      <a:pos x="connsiteX849" y="connsiteY849"/>
                    </a:cxn>
                    <a:cxn ang="0">
                      <a:pos x="connsiteX850" y="connsiteY850"/>
                    </a:cxn>
                    <a:cxn ang="0">
                      <a:pos x="connsiteX851" y="connsiteY851"/>
                    </a:cxn>
                    <a:cxn ang="0">
                      <a:pos x="connsiteX852" y="connsiteY852"/>
                    </a:cxn>
                    <a:cxn ang="0">
                      <a:pos x="connsiteX853" y="connsiteY853"/>
                    </a:cxn>
                    <a:cxn ang="0">
                      <a:pos x="connsiteX854" y="connsiteY854"/>
                    </a:cxn>
                    <a:cxn ang="0">
                      <a:pos x="connsiteX855" y="connsiteY855"/>
                    </a:cxn>
                    <a:cxn ang="0">
                      <a:pos x="connsiteX856" y="connsiteY856"/>
                    </a:cxn>
                    <a:cxn ang="0">
                      <a:pos x="connsiteX857" y="connsiteY857"/>
                    </a:cxn>
                    <a:cxn ang="0">
                      <a:pos x="connsiteX858" y="connsiteY858"/>
                    </a:cxn>
                    <a:cxn ang="0">
                      <a:pos x="connsiteX859" y="connsiteY859"/>
                    </a:cxn>
                    <a:cxn ang="0">
                      <a:pos x="connsiteX860" y="connsiteY860"/>
                    </a:cxn>
                    <a:cxn ang="0">
                      <a:pos x="connsiteX861" y="connsiteY861"/>
                    </a:cxn>
                    <a:cxn ang="0">
                      <a:pos x="connsiteX862" y="connsiteY862"/>
                    </a:cxn>
                    <a:cxn ang="0">
                      <a:pos x="connsiteX863" y="connsiteY863"/>
                    </a:cxn>
                    <a:cxn ang="0">
                      <a:pos x="connsiteX864" y="connsiteY864"/>
                    </a:cxn>
                    <a:cxn ang="0">
                      <a:pos x="connsiteX865" y="connsiteY865"/>
                    </a:cxn>
                    <a:cxn ang="0">
                      <a:pos x="connsiteX866" y="connsiteY866"/>
                    </a:cxn>
                    <a:cxn ang="0">
                      <a:pos x="connsiteX867" y="connsiteY867"/>
                    </a:cxn>
                    <a:cxn ang="0">
                      <a:pos x="connsiteX868" y="connsiteY868"/>
                    </a:cxn>
                    <a:cxn ang="0">
                      <a:pos x="connsiteX869" y="connsiteY869"/>
                    </a:cxn>
                    <a:cxn ang="0">
                      <a:pos x="connsiteX870" y="connsiteY870"/>
                    </a:cxn>
                    <a:cxn ang="0">
                      <a:pos x="connsiteX871" y="connsiteY871"/>
                    </a:cxn>
                    <a:cxn ang="0">
                      <a:pos x="connsiteX872" y="connsiteY872"/>
                    </a:cxn>
                    <a:cxn ang="0">
                      <a:pos x="connsiteX873" y="connsiteY873"/>
                    </a:cxn>
                    <a:cxn ang="0">
                      <a:pos x="connsiteX874" y="connsiteY874"/>
                    </a:cxn>
                    <a:cxn ang="0">
                      <a:pos x="connsiteX875" y="connsiteY875"/>
                    </a:cxn>
                    <a:cxn ang="0">
                      <a:pos x="connsiteX876" y="connsiteY876"/>
                    </a:cxn>
                    <a:cxn ang="0">
                      <a:pos x="connsiteX877" y="connsiteY877"/>
                    </a:cxn>
                    <a:cxn ang="0">
                      <a:pos x="connsiteX878" y="connsiteY878"/>
                    </a:cxn>
                    <a:cxn ang="0">
                      <a:pos x="connsiteX879" y="connsiteY879"/>
                    </a:cxn>
                    <a:cxn ang="0">
                      <a:pos x="connsiteX880" y="connsiteY880"/>
                    </a:cxn>
                    <a:cxn ang="0">
                      <a:pos x="connsiteX881" y="connsiteY881"/>
                    </a:cxn>
                    <a:cxn ang="0">
                      <a:pos x="connsiteX882" y="connsiteY882"/>
                    </a:cxn>
                    <a:cxn ang="0">
                      <a:pos x="connsiteX883" y="connsiteY883"/>
                    </a:cxn>
                    <a:cxn ang="0">
                      <a:pos x="connsiteX884" y="connsiteY884"/>
                    </a:cxn>
                    <a:cxn ang="0">
                      <a:pos x="connsiteX885" y="connsiteY885"/>
                    </a:cxn>
                    <a:cxn ang="0">
                      <a:pos x="connsiteX886" y="connsiteY886"/>
                    </a:cxn>
                    <a:cxn ang="0">
                      <a:pos x="connsiteX887" y="connsiteY887"/>
                    </a:cxn>
                    <a:cxn ang="0">
                      <a:pos x="connsiteX888" y="connsiteY888"/>
                    </a:cxn>
                    <a:cxn ang="0">
                      <a:pos x="connsiteX889" y="connsiteY889"/>
                    </a:cxn>
                    <a:cxn ang="0">
                      <a:pos x="connsiteX890" y="connsiteY890"/>
                    </a:cxn>
                    <a:cxn ang="0">
                      <a:pos x="connsiteX891" y="connsiteY891"/>
                    </a:cxn>
                    <a:cxn ang="0">
                      <a:pos x="connsiteX892" y="connsiteY892"/>
                    </a:cxn>
                    <a:cxn ang="0">
                      <a:pos x="connsiteX893" y="connsiteY893"/>
                    </a:cxn>
                    <a:cxn ang="0">
                      <a:pos x="connsiteX894" y="connsiteY894"/>
                    </a:cxn>
                    <a:cxn ang="0">
                      <a:pos x="connsiteX895" y="connsiteY895"/>
                    </a:cxn>
                    <a:cxn ang="0">
                      <a:pos x="connsiteX896" y="connsiteY896"/>
                    </a:cxn>
                    <a:cxn ang="0">
                      <a:pos x="connsiteX897" y="connsiteY897"/>
                    </a:cxn>
                    <a:cxn ang="0">
                      <a:pos x="connsiteX898" y="connsiteY898"/>
                    </a:cxn>
                    <a:cxn ang="0">
                      <a:pos x="connsiteX899" y="connsiteY899"/>
                    </a:cxn>
                    <a:cxn ang="0">
                      <a:pos x="connsiteX900" y="connsiteY900"/>
                    </a:cxn>
                    <a:cxn ang="0">
                      <a:pos x="connsiteX901" y="connsiteY901"/>
                    </a:cxn>
                    <a:cxn ang="0">
                      <a:pos x="connsiteX902" y="connsiteY902"/>
                    </a:cxn>
                    <a:cxn ang="0">
                      <a:pos x="connsiteX903" y="connsiteY903"/>
                    </a:cxn>
                    <a:cxn ang="0">
                      <a:pos x="connsiteX904" y="connsiteY904"/>
                    </a:cxn>
                    <a:cxn ang="0">
                      <a:pos x="connsiteX905" y="connsiteY905"/>
                    </a:cxn>
                    <a:cxn ang="0">
                      <a:pos x="connsiteX906" y="connsiteY906"/>
                    </a:cxn>
                    <a:cxn ang="0">
                      <a:pos x="connsiteX907" y="connsiteY907"/>
                    </a:cxn>
                    <a:cxn ang="0">
                      <a:pos x="connsiteX908" y="connsiteY908"/>
                    </a:cxn>
                    <a:cxn ang="0">
                      <a:pos x="connsiteX909" y="connsiteY909"/>
                    </a:cxn>
                    <a:cxn ang="0">
                      <a:pos x="connsiteX910" y="connsiteY910"/>
                    </a:cxn>
                    <a:cxn ang="0">
                      <a:pos x="connsiteX911" y="connsiteY911"/>
                    </a:cxn>
                    <a:cxn ang="0">
                      <a:pos x="connsiteX912" y="connsiteY912"/>
                    </a:cxn>
                    <a:cxn ang="0">
                      <a:pos x="connsiteX913" y="connsiteY913"/>
                    </a:cxn>
                    <a:cxn ang="0">
                      <a:pos x="connsiteX914" y="connsiteY914"/>
                    </a:cxn>
                    <a:cxn ang="0">
                      <a:pos x="connsiteX915" y="connsiteY915"/>
                    </a:cxn>
                    <a:cxn ang="0">
                      <a:pos x="connsiteX916" y="connsiteY916"/>
                    </a:cxn>
                    <a:cxn ang="0">
                      <a:pos x="connsiteX917" y="connsiteY917"/>
                    </a:cxn>
                    <a:cxn ang="0">
                      <a:pos x="connsiteX918" y="connsiteY918"/>
                    </a:cxn>
                    <a:cxn ang="0">
                      <a:pos x="connsiteX919" y="connsiteY919"/>
                    </a:cxn>
                    <a:cxn ang="0">
                      <a:pos x="connsiteX920" y="connsiteY920"/>
                    </a:cxn>
                    <a:cxn ang="0">
                      <a:pos x="connsiteX921" y="connsiteY921"/>
                    </a:cxn>
                    <a:cxn ang="0">
                      <a:pos x="connsiteX922" y="connsiteY922"/>
                    </a:cxn>
                    <a:cxn ang="0">
                      <a:pos x="connsiteX923" y="connsiteY923"/>
                    </a:cxn>
                    <a:cxn ang="0">
                      <a:pos x="connsiteX924" y="connsiteY924"/>
                    </a:cxn>
                    <a:cxn ang="0">
                      <a:pos x="connsiteX925" y="connsiteY925"/>
                    </a:cxn>
                    <a:cxn ang="0">
                      <a:pos x="connsiteX926" y="connsiteY926"/>
                    </a:cxn>
                    <a:cxn ang="0">
                      <a:pos x="connsiteX927" y="connsiteY927"/>
                    </a:cxn>
                    <a:cxn ang="0">
                      <a:pos x="connsiteX928" y="connsiteY928"/>
                    </a:cxn>
                    <a:cxn ang="0">
                      <a:pos x="connsiteX929" y="connsiteY929"/>
                    </a:cxn>
                    <a:cxn ang="0">
                      <a:pos x="connsiteX930" y="connsiteY930"/>
                    </a:cxn>
                    <a:cxn ang="0">
                      <a:pos x="connsiteX931" y="connsiteY931"/>
                    </a:cxn>
                    <a:cxn ang="0">
                      <a:pos x="connsiteX932" y="connsiteY932"/>
                    </a:cxn>
                    <a:cxn ang="0">
                      <a:pos x="connsiteX933" y="connsiteY933"/>
                    </a:cxn>
                    <a:cxn ang="0">
                      <a:pos x="connsiteX934" y="connsiteY934"/>
                    </a:cxn>
                    <a:cxn ang="0">
                      <a:pos x="connsiteX935" y="connsiteY935"/>
                    </a:cxn>
                  </a:cxnLst>
                  <a:rect l="l" t="t" r="r" b="b"/>
                  <a:pathLst>
                    <a:path w="445584" h="504155">
                      <a:moveTo>
                        <a:pt x="404807" y="448550"/>
                      </a:moveTo>
                      <a:lnTo>
                        <a:pt x="404807" y="435205"/>
                      </a:lnTo>
                      <a:lnTo>
                        <a:pt x="404807" y="435946"/>
                      </a:lnTo>
                      <a:lnTo>
                        <a:pt x="406290" y="438171"/>
                      </a:lnTo>
                      <a:lnTo>
                        <a:pt x="407773" y="440395"/>
                      </a:lnTo>
                      <a:lnTo>
                        <a:pt x="409256" y="442619"/>
                      </a:lnTo>
                      <a:lnTo>
                        <a:pt x="410738" y="444843"/>
                      </a:lnTo>
                      <a:lnTo>
                        <a:pt x="404807" y="448550"/>
                      </a:lnTo>
                      <a:lnTo>
                        <a:pt x="404807" y="448550"/>
                      </a:lnTo>
                      <a:close/>
                      <a:moveTo>
                        <a:pt x="404807" y="434464"/>
                      </a:moveTo>
                      <a:lnTo>
                        <a:pt x="404807" y="420377"/>
                      </a:lnTo>
                      <a:lnTo>
                        <a:pt x="424084" y="409997"/>
                      </a:lnTo>
                      <a:lnTo>
                        <a:pt x="424825" y="411480"/>
                      </a:lnTo>
                      <a:lnTo>
                        <a:pt x="425566" y="412963"/>
                      </a:lnTo>
                      <a:lnTo>
                        <a:pt x="426308" y="414446"/>
                      </a:lnTo>
                      <a:lnTo>
                        <a:pt x="427049" y="415928"/>
                      </a:lnTo>
                      <a:lnTo>
                        <a:pt x="427791" y="417411"/>
                      </a:lnTo>
                      <a:lnTo>
                        <a:pt x="428532" y="418894"/>
                      </a:lnTo>
                      <a:lnTo>
                        <a:pt x="429273" y="420377"/>
                      </a:lnTo>
                      <a:lnTo>
                        <a:pt x="430015" y="421860"/>
                      </a:lnTo>
                      <a:lnTo>
                        <a:pt x="404807" y="434464"/>
                      </a:lnTo>
                      <a:lnTo>
                        <a:pt x="404807" y="434464"/>
                      </a:lnTo>
                      <a:close/>
                      <a:moveTo>
                        <a:pt x="404807" y="410739"/>
                      </a:moveTo>
                      <a:lnTo>
                        <a:pt x="442619" y="390721"/>
                      </a:lnTo>
                      <a:lnTo>
                        <a:pt x="441877" y="389238"/>
                      </a:lnTo>
                      <a:lnTo>
                        <a:pt x="441136" y="387755"/>
                      </a:lnTo>
                      <a:lnTo>
                        <a:pt x="440395" y="386272"/>
                      </a:lnTo>
                      <a:lnTo>
                        <a:pt x="439653" y="384789"/>
                      </a:lnTo>
                      <a:lnTo>
                        <a:pt x="438170" y="383307"/>
                      </a:lnTo>
                      <a:lnTo>
                        <a:pt x="436688" y="381824"/>
                      </a:lnTo>
                      <a:lnTo>
                        <a:pt x="435946" y="380341"/>
                      </a:lnTo>
                      <a:lnTo>
                        <a:pt x="434463" y="378858"/>
                      </a:lnTo>
                      <a:lnTo>
                        <a:pt x="405549" y="394428"/>
                      </a:lnTo>
                      <a:lnTo>
                        <a:pt x="405549" y="410739"/>
                      </a:lnTo>
                      <a:lnTo>
                        <a:pt x="404807" y="410739"/>
                      </a:lnTo>
                      <a:close/>
                      <a:moveTo>
                        <a:pt x="404807" y="376634"/>
                      </a:moveTo>
                      <a:lnTo>
                        <a:pt x="404807" y="364030"/>
                      </a:lnTo>
                      <a:lnTo>
                        <a:pt x="439653" y="345495"/>
                      </a:lnTo>
                      <a:lnTo>
                        <a:pt x="440395" y="346236"/>
                      </a:lnTo>
                      <a:lnTo>
                        <a:pt x="441136" y="346978"/>
                      </a:lnTo>
                      <a:lnTo>
                        <a:pt x="441877" y="347719"/>
                      </a:lnTo>
                      <a:lnTo>
                        <a:pt x="442619" y="348461"/>
                      </a:lnTo>
                      <a:lnTo>
                        <a:pt x="443360" y="349202"/>
                      </a:lnTo>
                      <a:lnTo>
                        <a:pt x="444102" y="349943"/>
                      </a:lnTo>
                      <a:lnTo>
                        <a:pt x="444843" y="350685"/>
                      </a:lnTo>
                      <a:lnTo>
                        <a:pt x="445585" y="351426"/>
                      </a:lnTo>
                      <a:lnTo>
                        <a:pt x="404807" y="376634"/>
                      </a:lnTo>
                      <a:lnTo>
                        <a:pt x="404807" y="376634"/>
                      </a:lnTo>
                      <a:close/>
                      <a:moveTo>
                        <a:pt x="404807" y="335857"/>
                      </a:moveTo>
                      <a:lnTo>
                        <a:pt x="404807" y="317322"/>
                      </a:lnTo>
                      <a:lnTo>
                        <a:pt x="431498" y="303235"/>
                      </a:lnTo>
                      <a:lnTo>
                        <a:pt x="432981" y="304718"/>
                      </a:lnTo>
                      <a:lnTo>
                        <a:pt x="434463" y="306200"/>
                      </a:lnTo>
                      <a:lnTo>
                        <a:pt x="435946" y="307683"/>
                      </a:lnTo>
                      <a:lnTo>
                        <a:pt x="437429" y="309166"/>
                      </a:lnTo>
                      <a:lnTo>
                        <a:pt x="438912" y="310649"/>
                      </a:lnTo>
                      <a:lnTo>
                        <a:pt x="440395" y="312132"/>
                      </a:lnTo>
                      <a:lnTo>
                        <a:pt x="441877" y="313615"/>
                      </a:lnTo>
                      <a:lnTo>
                        <a:pt x="443360" y="315097"/>
                      </a:lnTo>
                      <a:lnTo>
                        <a:pt x="404807" y="335857"/>
                      </a:lnTo>
                      <a:lnTo>
                        <a:pt x="404807" y="335857"/>
                      </a:lnTo>
                      <a:close/>
                      <a:moveTo>
                        <a:pt x="404807" y="283217"/>
                      </a:moveTo>
                      <a:lnTo>
                        <a:pt x="404807" y="273579"/>
                      </a:lnTo>
                      <a:lnTo>
                        <a:pt x="427049" y="261716"/>
                      </a:lnTo>
                      <a:lnTo>
                        <a:pt x="427791" y="262458"/>
                      </a:lnTo>
                      <a:lnTo>
                        <a:pt x="428532" y="263199"/>
                      </a:lnTo>
                      <a:lnTo>
                        <a:pt x="429273" y="263940"/>
                      </a:lnTo>
                      <a:lnTo>
                        <a:pt x="430015" y="264682"/>
                      </a:lnTo>
                      <a:lnTo>
                        <a:pt x="430756" y="265423"/>
                      </a:lnTo>
                      <a:lnTo>
                        <a:pt x="431498" y="266165"/>
                      </a:lnTo>
                      <a:lnTo>
                        <a:pt x="432239" y="266906"/>
                      </a:lnTo>
                      <a:lnTo>
                        <a:pt x="432981" y="267647"/>
                      </a:lnTo>
                      <a:lnTo>
                        <a:pt x="404807" y="283217"/>
                      </a:lnTo>
                      <a:lnTo>
                        <a:pt x="404807" y="283217"/>
                      </a:lnTo>
                      <a:close/>
                      <a:moveTo>
                        <a:pt x="404807" y="230577"/>
                      </a:moveTo>
                      <a:lnTo>
                        <a:pt x="404807" y="215008"/>
                      </a:lnTo>
                      <a:lnTo>
                        <a:pt x="414445" y="209818"/>
                      </a:lnTo>
                      <a:lnTo>
                        <a:pt x="413704" y="210559"/>
                      </a:lnTo>
                      <a:lnTo>
                        <a:pt x="412963" y="211301"/>
                      </a:lnTo>
                      <a:lnTo>
                        <a:pt x="412221" y="212042"/>
                      </a:lnTo>
                      <a:lnTo>
                        <a:pt x="411480" y="212783"/>
                      </a:lnTo>
                      <a:lnTo>
                        <a:pt x="410738" y="213525"/>
                      </a:lnTo>
                      <a:lnTo>
                        <a:pt x="409997" y="214266"/>
                      </a:lnTo>
                      <a:lnTo>
                        <a:pt x="409256" y="215008"/>
                      </a:lnTo>
                      <a:lnTo>
                        <a:pt x="408514" y="215749"/>
                      </a:lnTo>
                      <a:lnTo>
                        <a:pt x="409997" y="216490"/>
                      </a:lnTo>
                      <a:lnTo>
                        <a:pt x="411480" y="217232"/>
                      </a:lnTo>
                      <a:lnTo>
                        <a:pt x="412963" y="217973"/>
                      </a:lnTo>
                      <a:lnTo>
                        <a:pt x="414445" y="218715"/>
                      </a:lnTo>
                      <a:lnTo>
                        <a:pt x="415928" y="219456"/>
                      </a:lnTo>
                      <a:lnTo>
                        <a:pt x="417411" y="220198"/>
                      </a:lnTo>
                      <a:lnTo>
                        <a:pt x="418894" y="220939"/>
                      </a:lnTo>
                      <a:lnTo>
                        <a:pt x="420377" y="221680"/>
                      </a:lnTo>
                      <a:lnTo>
                        <a:pt x="404807" y="230577"/>
                      </a:lnTo>
                      <a:close/>
                      <a:moveTo>
                        <a:pt x="404807" y="215008"/>
                      </a:moveTo>
                      <a:lnTo>
                        <a:pt x="404807" y="230577"/>
                      </a:lnTo>
                      <a:lnTo>
                        <a:pt x="364772" y="252078"/>
                      </a:lnTo>
                      <a:lnTo>
                        <a:pt x="364772" y="236508"/>
                      </a:lnTo>
                      <a:lnTo>
                        <a:pt x="404807" y="215008"/>
                      </a:lnTo>
                      <a:lnTo>
                        <a:pt x="404807" y="215008"/>
                      </a:lnTo>
                      <a:close/>
                      <a:moveTo>
                        <a:pt x="404807" y="273579"/>
                      </a:moveTo>
                      <a:lnTo>
                        <a:pt x="404807" y="283217"/>
                      </a:lnTo>
                      <a:lnTo>
                        <a:pt x="364772" y="304718"/>
                      </a:lnTo>
                      <a:lnTo>
                        <a:pt x="364772" y="295079"/>
                      </a:lnTo>
                      <a:lnTo>
                        <a:pt x="404807" y="273579"/>
                      </a:lnTo>
                      <a:lnTo>
                        <a:pt x="404807" y="273579"/>
                      </a:lnTo>
                      <a:close/>
                      <a:moveTo>
                        <a:pt x="404807" y="317322"/>
                      </a:moveTo>
                      <a:lnTo>
                        <a:pt x="404807" y="335857"/>
                      </a:lnTo>
                      <a:lnTo>
                        <a:pt x="373668" y="352909"/>
                      </a:lnTo>
                      <a:lnTo>
                        <a:pt x="372186" y="351426"/>
                      </a:lnTo>
                      <a:lnTo>
                        <a:pt x="370703" y="349943"/>
                      </a:lnTo>
                      <a:lnTo>
                        <a:pt x="369220" y="348461"/>
                      </a:lnTo>
                      <a:lnTo>
                        <a:pt x="367737" y="346978"/>
                      </a:lnTo>
                      <a:lnTo>
                        <a:pt x="366254" y="345495"/>
                      </a:lnTo>
                      <a:lnTo>
                        <a:pt x="366254" y="345495"/>
                      </a:lnTo>
                      <a:lnTo>
                        <a:pt x="366254" y="338822"/>
                      </a:lnTo>
                      <a:lnTo>
                        <a:pt x="404807" y="317322"/>
                      </a:lnTo>
                      <a:lnTo>
                        <a:pt x="404807" y="317322"/>
                      </a:lnTo>
                      <a:close/>
                      <a:moveTo>
                        <a:pt x="404807" y="364030"/>
                      </a:moveTo>
                      <a:lnTo>
                        <a:pt x="404807" y="376634"/>
                      </a:lnTo>
                      <a:lnTo>
                        <a:pt x="375151" y="392204"/>
                      </a:lnTo>
                      <a:lnTo>
                        <a:pt x="374410" y="391462"/>
                      </a:lnTo>
                      <a:lnTo>
                        <a:pt x="373668" y="390721"/>
                      </a:lnTo>
                      <a:lnTo>
                        <a:pt x="372927" y="389979"/>
                      </a:lnTo>
                      <a:lnTo>
                        <a:pt x="372186" y="389238"/>
                      </a:lnTo>
                      <a:lnTo>
                        <a:pt x="371444" y="388497"/>
                      </a:lnTo>
                      <a:lnTo>
                        <a:pt x="369220" y="386272"/>
                      </a:lnTo>
                      <a:lnTo>
                        <a:pt x="368479" y="385531"/>
                      </a:lnTo>
                      <a:lnTo>
                        <a:pt x="367737" y="384789"/>
                      </a:lnTo>
                      <a:lnTo>
                        <a:pt x="404807" y="364030"/>
                      </a:lnTo>
                      <a:lnTo>
                        <a:pt x="404807" y="364030"/>
                      </a:lnTo>
                      <a:close/>
                      <a:moveTo>
                        <a:pt x="404807" y="394428"/>
                      </a:moveTo>
                      <a:lnTo>
                        <a:pt x="404807" y="410739"/>
                      </a:lnTo>
                      <a:lnTo>
                        <a:pt x="369961" y="429274"/>
                      </a:lnTo>
                      <a:lnTo>
                        <a:pt x="369220" y="427791"/>
                      </a:lnTo>
                      <a:lnTo>
                        <a:pt x="368479" y="426308"/>
                      </a:lnTo>
                      <a:lnTo>
                        <a:pt x="367737" y="424825"/>
                      </a:lnTo>
                      <a:lnTo>
                        <a:pt x="366996" y="423343"/>
                      </a:lnTo>
                      <a:lnTo>
                        <a:pt x="365513" y="421860"/>
                      </a:lnTo>
                      <a:lnTo>
                        <a:pt x="365513" y="421118"/>
                      </a:lnTo>
                      <a:lnTo>
                        <a:pt x="365513" y="415928"/>
                      </a:lnTo>
                      <a:lnTo>
                        <a:pt x="404807" y="394428"/>
                      </a:lnTo>
                      <a:lnTo>
                        <a:pt x="404807" y="394428"/>
                      </a:lnTo>
                      <a:close/>
                      <a:moveTo>
                        <a:pt x="404807" y="420377"/>
                      </a:moveTo>
                      <a:lnTo>
                        <a:pt x="364772" y="441878"/>
                      </a:lnTo>
                      <a:lnTo>
                        <a:pt x="364772" y="471534"/>
                      </a:lnTo>
                      <a:lnTo>
                        <a:pt x="385531" y="460413"/>
                      </a:lnTo>
                      <a:lnTo>
                        <a:pt x="385531" y="459671"/>
                      </a:lnTo>
                      <a:lnTo>
                        <a:pt x="405549" y="449292"/>
                      </a:lnTo>
                      <a:lnTo>
                        <a:pt x="405549" y="435946"/>
                      </a:lnTo>
                      <a:lnTo>
                        <a:pt x="404807" y="434464"/>
                      </a:lnTo>
                      <a:lnTo>
                        <a:pt x="405549" y="434464"/>
                      </a:lnTo>
                      <a:lnTo>
                        <a:pt x="405549" y="420377"/>
                      </a:lnTo>
                      <a:lnTo>
                        <a:pt x="404807" y="420377"/>
                      </a:lnTo>
                      <a:close/>
                      <a:moveTo>
                        <a:pt x="364030" y="189800"/>
                      </a:moveTo>
                      <a:lnTo>
                        <a:pt x="364030" y="180903"/>
                      </a:lnTo>
                      <a:lnTo>
                        <a:pt x="390721" y="166816"/>
                      </a:lnTo>
                      <a:lnTo>
                        <a:pt x="389979" y="167558"/>
                      </a:lnTo>
                      <a:lnTo>
                        <a:pt x="389238" y="168299"/>
                      </a:lnTo>
                      <a:lnTo>
                        <a:pt x="388496" y="169040"/>
                      </a:lnTo>
                      <a:lnTo>
                        <a:pt x="387755" y="169782"/>
                      </a:lnTo>
                      <a:lnTo>
                        <a:pt x="387014" y="170523"/>
                      </a:lnTo>
                      <a:lnTo>
                        <a:pt x="386272" y="171265"/>
                      </a:lnTo>
                      <a:lnTo>
                        <a:pt x="385531" y="172006"/>
                      </a:lnTo>
                      <a:lnTo>
                        <a:pt x="384789" y="172747"/>
                      </a:lnTo>
                      <a:lnTo>
                        <a:pt x="385531" y="172747"/>
                      </a:lnTo>
                      <a:lnTo>
                        <a:pt x="386272" y="172747"/>
                      </a:lnTo>
                      <a:lnTo>
                        <a:pt x="387014" y="172747"/>
                      </a:lnTo>
                      <a:lnTo>
                        <a:pt x="387755" y="172747"/>
                      </a:lnTo>
                      <a:lnTo>
                        <a:pt x="388496" y="172747"/>
                      </a:lnTo>
                      <a:lnTo>
                        <a:pt x="389238" y="172747"/>
                      </a:lnTo>
                      <a:lnTo>
                        <a:pt x="389979" y="172747"/>
                      </a:lnTo>
                      <a:lnTo>
                        <a:pt x="390721" y="172747"/>
                      </a:lnTo>
                      <a:lnTo>
                        <a:pt x="364030" y="189800"/>
                      </a:lnTo>
                      <a:lnTo>
                        <a:pt x="364030" y="189800"/>
                      </a:lnTo>
                      <a:close/>
                      <a:moveTo>
                        <a:pt x="364030" y="134194"/>
                      </a:moveTo>
                      <a:lnTo>
                        <a:pt x="364030" y="132712"/>
                      </a:lnTo>
                      <a:lnTo>
                        <a:pt x="364030" y="132712"/>
                      </a:lnTo>
                      <a:lnTo>
                        <a:pt x="364772" y="132712"/>
                      </a:lnTo>
                      <a:lnTo>
                        <a:pt x="365513" y="132712"/>
                      </a:lnTo>
                      <a:lnTo>
                        <a:pt x="366254" y="132712"/>
                      </a:lnTo>
                      <a:lnTo>
                        <a:pt x="366996" y="132712"/>
                      </a:lnTo>
                      <a:lnTo>
                        <a:pt x="364030" y="134194"/>
                      </a:lnTo>
                      <a:close/>
                      <a:moveTo>
                        <a:pt x="364030" y="132712"/>
                      </a:moveTo>
                      <a:lnTo>
                        <a:pt x="364030" y="134194"/>
                      </a:lnTo>
                      <a:lnTo>
                        <a:pt x="309907" y="163109"/>
                      </a:lnTo>
                      <a:lnTo>
                        <a:pt x="309907" y="152730"/>
                      </a:lnTo>
                      <a:lnTo>
                        <a:pt x="362547" y="124556"/>
                      </a:lnTo>
                      <a:lnTo>
                        <a:pt x="362547" y="126039"/>
                      </a:lnTo>
                      <a:lnTo>
                        <a:pt x="362547" y="127522"/>
                      </a:lnTo>
                      <a:lnTo>
                        <a:pt x="362547" y="128263"/>
                      </a:lnTo>
                      <a:lnTo>
                        <a:pt x="362547" y="129005"/>
                      </a:lnTo>
                      <a:lnTo>
                        <a:pt x="362547" y="129746"/>
                      </a:lnTo>
                      <a:lnTo>
                        <a:pt x="362547" y="130487"/>
                      </a:lnTo>
                      <a:lnTo>
                        <a:pt x="362547" y="131229"/>
                      </a:lnTo>
                      <a:lnTo>
                        <a:pt x="362547" y="131970"/>
                      </a:lnTo>
                      <a:lnTo>
                        <a:pt x="363289" y="131970"/>
                      </a:lnTo>
                      <a:lnTo>
                        <a:pt x="364030" y="131970"/>
                      </a:lnTo>
                      <a:lnTo>
                        <a:pt x="364772" y="131970"/>
                      </a:lnTo>
                      <a:lnTo>
                        <a:pt x="364030" y="132712"/>
                      </a:lnTo>
                      <a:lnTo>
                        <a:pt x="364030" y="132712"/>
                      </a:lnTo>
                      <a:close/>
                      <a:moveTo>
                        <a:pt x="364030" y="180903"/>
                      </a:moveTo>
                      <a:lnTo>
                        <a:pt x="364030" y="189800"/>
                      </a:lnTo>
                      <a:lnTo>
                        <a:pt x="322511" y="212042"/>
                      </a:lnTo>
                      <a:lnTo>
                        <a:pt x="321770" y="212042"/>
                      </a:lnTo>
                      <a:lnTo>
                        <a:pt x="321028" y="212042"/>
                      </a:lnTo>
                      <a:lnTo>
                        <a:pt x="320287" y="212042"/>
                      </a:lnTo>
                      <a:lnTo>
                        <a:pt x="319546" y="212042"/>
                      </a:lnTo>
                      <a:lnTo>
                        <a:pt x="318804" y="212042"/>
                      </a:lnTo>
                      <a:lnTo>
                        <a:pt x="318063" y="212042"/>
                      </a:lnTo>
                      <a:lnTo>
                        <a:pt x="317321" y="212042"/>
                      </a:lnTo>
                      <a:lnTo>
                        <a:pt x="316580" y="212042"/>
                      </a:lnTo>
                      <a:lnTo>
                        <a:pt x="317321" y="211301"/>
                      </a:lnTo>
                      <a:lnTo>
                        <a:pt x="318063" y="210559"/>
                      </a:lnTo>
                      <a:lnTo>
                        <a:pt x="318804" y="209818"/>
                      </a:lnTo>
                      <a:lnTo>
                        <a:pt x="319546" y="209076"/>
                      </a:lnTo>
                      <a:lnTo>
                        <a:pt x="320287" y="208335"/>
                      </a:lnTo>
                      <a:lnTo>
                        <a:pt x="321028" y="207594"/>
                      </a:lnTo>
                      <a:lnTo>
                        <a:pt x="321770" y="206852"/>
                      </a:lnTo>
                      <a:lnTo>
                        <a:pt x="322511" y="206111"/>
                      </a:lnTo>
                      <a:lnTo>
                        <a:pt x="364030" y="180903"/>
                      </a:lnTo>
                      <a:lnTo>
                        <a:pt x="364030" y="180903"/>
                      </a:lnTo>
                      <a:close/>
                      <a:moveTo>
                        <a:pt x="364030" y="236508"/>
                      </a:moveTo>
                      <a:lnTo>
                        <a:pt x="364030" y="252078"/>
                      </a:lnTo>
                      <a:lnTo>
                        <a:pt x="346978" y="260975"/>
                      </a:lnTo>
                      <a:lnTo>
                        <a:pt x="345495" y="260233"/>
                      </a:lnTo>
                      <a:lnTo>
                        <a:pt x="344012" y="259492"/>
                      </a:lnTo>
                      <a:lnTo>
                        <a:pt x="342529" y="258751"/>
                      </a:lnTo>
                      <a:lnTo>
                        <a:pt x="341047" y="258009"/>
                      </a:lnTo>
                      <a:lnTo>
                        <a:pt x="339564" y="257268"/>
                      </a:lnTo>
                      <a:lnTo>
                        <a:pt x="338081" y="256526"/>
                      </a:lnTo>
                      <a:lnTo>
                        <a:pt x="336598" y="255785"/>
                      </a:lnTo>
                      <a:lnTo>
                        <a:pt x="335115" y="255044"/>
                      </a:lnTo>
                      <a:lnTo>
                        <a:pt x="336598" y="254302"/>
                      </a:lnTo>
                      <a:lnTo>
                        <a:pt x="337339" y="253561"/>
                      </a:lnTo>
                      <a:lnTo>
                        <a:pt x="338081" y="252819"/>
                      </a:lnTo>
                      <a:lnTo>
                        <a:pt x="338822" y="252078"/>
                      </a:lnTo>
                      <a:lnTo>
                        <a:pt x="339564" y="251337"/>
                      </a:lnTo>
                      <a:lnTo>
                        <a:pt x="340305" y="250595"/>
                      </a:lnTo>
                      <a:lnTo>
                        <a:pt x="341047" y="249854"/>
                      </a:lnTo>
                      <a:lnTo>
                        <a:pt x="341788" y="249112"/>
                      </a:lnTo>
                      <a:lnTo>
                        <a:pt x="364030" y="236508"/>
                      </a:lnTo>
                      <a:lnTo>
                        <a:pt x="364030" y="236508"/>
                      </a:lnTo>
                      <a:close/>
                      <a:moveTo>
                        <a:pt x="364030" y="295079"/>
                      </a:moveTo>
                      <a:lnTo>
                        <a:pt x="364030" y="304718"/>
                      </a:lnTo>
                      <a:lnTo>
                        <a:pt x="362547" y="305459"/>
                      </a:lnTo>
                      <a:lnTo>
                        <a:pt x="361806" y="304718"/>
                      </a:lnTo>
                      <a:lnTo>
                        <a:pt x="361065" y="303976"/>
                      </a:lnTo>
                      <a:lnTo>
                        <a:pt x="360323" y="303235"/>
                      </a:lnTo>
                      <a:lnTo>
                        <a:pt x="359582" y="302493"/>
                      </a:lnTo>
                      <a:lnTo>
                        <a:pt x="358840" y="301752"/>
                      </a:lnTo>
                      <a:lnTo>
                        <a:pt x="358099" y="301011"/>
                      </a:lnTo>
                      <a:lnTo>
                        <a:pt x="357358" y="300269"/>
                      </a:lnTo>
                      <a:lnTo>
                        <a:pt x="356616" y="299528"/>
                      </a:lnTo>
                      <a:lnTo>
                        <a:pt x="364030" y="295079"/>
                      </a:lnTo>
                      <a:lnTo>
                        <a:pt x="364030" y="295079"/>
                      </a:lnTo>
                      <a:close/>
                      <a:moveTo>
                        <a:pt x="364030" y="338822"/>
                      </a:moveTo>
                      <a:lnTo>
                        <a:pt x="364030" y="345495"/>
                      </a:lnTo>
                      <a:lnTo>
                        <a:pt x="362547" y="344012"/>
                      </a:lnTo>
                      <a:lnTo>
                        <a:pt x="361065" y="342529"/>
                      </a:lnTo>
                      <a:lnTo>
                        <a:pt x="359582" y="341047"/>
                      </a:lnTo>
                      <a:lnTo>
                        <a:pt x="364030" y="338822"/>
                      </a:lnTo>
                      <a:lnTo>
                        <a:pt x="364030" y="338822"/>
                      </a:lnTo>
                      <a:close/>
                      <a:moveTo>
                        <a:pt x="364030" y="415928"/>
                      </a:moveTo>
                      <a:lnTo>
                        <a:pt x="364030" y="421860"/>
                      </a:lnTo>
                      <a:lnTo>
                        <a:pt x="363289" y="421118"/>
                      </a:lnTo>
                      <a:lnTo>
                        <a:pt x="361806" y="419636"/>
                      </a:lnTo>
                      <a:lnTo>
                        <a:pt x="360323" y="418153"/>
                      </a:lnTo>
                      <a:lnTo>
                        <a:pt x="364030" y="415928"/>
                      </a:lnTo>
                      <a:lnTo>
                        <a:pt x="364030" y="415928"/>
                      </a:lnTo>
                      <a:close/>
                      <a:moveTo>
                        <a:pt x="364030" y="441878"/>
                      </a:moveTo>
                      <a:lnTo>
                        <a:pt x="364030" y="471534"/>
                      </a:lnTo>
                      <a:lnTo>
                        <a:pt x="312132" y="498966"/>
                      </a:lnTo>
                      <a:lnTo>
                        <a:pt x="311390" y="497483"/>
                      </a:lnTo>
                      <a:lnTo>
                        <a:pt x="310649" y="496000"/>
                      </a:lnTo>
                      <a:lnTo>
                        <a:pt x="309907" y="494518"/>
                      </a:lnTo>
                      <a:lnTo>
                        <a:pt x="309166" y="493035"/>
                      </a:lnTo>
                      <a:lnTo>
                        <a:pt x="308424" y="491552"/>
                      </a:lnTo>
                      <a:lnTo>
                        <a:pt x="308424" y="491552"/>
                      </a:lnTo>
                      <a:lnTo>
                        <a:pt x="308424" y="491552"/>
                      </a:lnTo>
                      <a:lnTo>
                        <a:pt x="308424" y="481914"/>
                      </a:lnTo>
                      <a:lnTo>
                        <a:pt x="329184" y="470792"/>
                      </a:lnTo>
                      <a:lnTo>
                        <a:pt x="328443" y="469310"/>
                      </a:lnTo>
                      <a:lnTo>
                        <a:pt x="326960" y="467085"/>
                      </a:lnTo>
                      <a:lnTo>
                        <a:pt x="325477" y="464120"/>
                      </a:lnTo>
                      <a:lnTo>
                        <a:pt x="351426" y="450775"/>
                      </a:lnTo>
                      <a:lnTo>
                        <a:pt x="350685" y="449292"/>
                      </a:lnTo>
                      <a:lnTo>
                        <a:pt x="349943" y="447809"/>
                      </a:lnTo>
                      <a:lnTo>
                        <a:pt x="364030" y="441878"/>
                      </a:lnTo>
                      <a:lnTo>
                        <a:pt x="364030" y="441878"/>
                      </a:lnTo>
                      <a:close/>
                      <a:moveTo>
                        <a:pt x="309907" y="472275"/>
                      </a:moveTo>
                      <a:lnTo>
                        <a:pt x="324736" y="464120"/>
                      </a:lnTo>
                      <a:lnTo>
                        <a:pt x="324736" y="462637"/>
                      </a:lnTo>
                      <a:lnTo>
                        <a:pt x="324736" y="461154"/>
                      </a:lnTo>
                      <a:lnTo>
                        <a:pt x="324736" y="459671"/>
                      </a:lnTo>
                      <a:lnTo>
                        <a:pt x="324736" y="458189"/>
                      </a:lnTo>
                      <a:lnTo>
                        <a:pt x="324736" y="456706"/>
                      </a:lnTo>
                      <a:lnTo>
                        <a:pt x="324736" y="455223"/>
                      </a:lnTo>
                      <a:lnTo>
                        <a:pt x="324736" y="453740"/>
                      </a:lnTo>
                      <a:lnTo>
                        <a:pt x="324736" y="452257"/>
                      </a:lnTo>
                      <a:lnTo>
                        <a:pt x="309907" y="460413"/>
                      </a:lnTo>
                      <a:lnTo>
                        <a:pt x="309907" y="472275"/>
                      </a:lnTo>
                      <a:lnTo>
                        <a:pt x="309907" y="472275"/>
                      </a:lnTo>
                      <a:close/>
                      <a:moveTo>
                        <a:pt x="309907" y="107504"/>
                      </a:moveTo>
                      <a:lnTo>
                        <a:pt x="309907" y="98607"/>
                      </a:lnTo>
                      <a:lnTo>
                        <a:pt x="330667" y="87486"/>
                      </a:lnTo>
                      <a:lnTo>
                        <a:pt x="330667" y="88969"/>
                      </a:lnTo>
                      <a:lnTo>
                        <a:pt x="330667" y="90452"/>
                      </a:lnTo>
                      <a:lnTo>
                        <a:pt x="330667" y="91934"/>
                      </a:lnTo>
                      <a:lnTo>
                        <a:pt x="330667" y="93417"/>
                      </a:lnTo>
                      <a:lnTo>
                        <a:pt x="330667" y="94900"/>
                      </a:lnTo>
                      <a:lnTo>
                        <a:pt x="330667" y="96383"/>
                      </a:lnTo>
                      <a:lnTo>
                        <a:pt x="330667" y="97866"/>
                      </a:lnTo>
                      <a:lnTo>
                        <a:pt x="330667" y="98607"/>
                      </a:lnTo>
                      <a:lnTo>
                        <a:pt x="331408" y="97866"/>
                      </a:lnTo>
                      <a:lnTo>
                        <a:pt x="332150" y="97124"/>
                      </a:lnTo>
                      <a:lnTo>
                        <a:pt x="309907" y="107504"/>
                      </a:lnTo>
                      <a:close/>
                      <a:moveTo>
                        <a:pt x="309907" y="98607"/>
                      </a:moveTo>
                      <a:lnTo>
                        <a:pt x="309907" y="107504"/>
                      </a:lnTo>
                      <a:lnTo>
                        <a:pt x="286924" y="119366"/>
                      </a:lnTo>
                      <a:lnTo>
                        <a:pt x="286924" y="110469"/>
                      </a:lnTo>
                      <a:lnTo>
                        <a:pt x="309907" y="98607"/>
                      </a:lnTo>
                      <a:lnTo>
                        <a:pt x="309907" y="98607"/>
                      </a:lnTo>
                      <a:close/>
                      <a:moveTo>
                        <a:pt x="309907" y="152730"/>
                      </a:moveTo>
                      <a:lnTo>
                        <a:pt x="309907" y="163109"/>
                      </a:lnTo>
                      <a:lnTo>
                        <a:pt x="295821" y="170523"/>
                      </a:lnTo>
                      <a:lnTo>
                        <a:pt x="295079" y="170523"/>
                      </a:lnTo>
                      <a:lnTo>
                        <a:pt x="294338" y="170523"/>
                      </a:lnTo>
                      <a:lnTo>
                        <a:pt x="293596" y="170523"/>
                      </a:lnTo>
                      <a:lnTo>
                        <a:pt x="292855" y="170523"/>
                      </a:lnTo>
                      <a:lnTo>
                        <a:pt x="292113" y="170523"/>
                      </a:lnTo>
                      <a:lnTo>
                        <a:pt x="291372" y="170523"/>
                      </a:lnTo>
                      <a:lnTo>
                        <a:pt x="290631" y="170523"/>
                      </a:lnTo>
                      <a:lnTo>
                        <a:pt x="289889" y="170523"/>
                      </a:lnTo>
                      <a:lnTo>
                        <a:pt x="289889" y="169782"/>
                      </a:lnTo>
                      <a:lnTo>
                        <a:pt x="289889" y="169040"/>
                      </a:lnTo>
                      <a:lnTo>
                        <a:pt x="289889" y="168299"/>
                      </a:lnTo>
                      <a:lnTo>
                        <a:pt x="289889" y="167558"/>
                      </a:lnTo>
                      <a:lnTo>
                        <a:pt x="289889" y="166816"/>
                      </a:lnTo>
                      <a:lnTo>
                        <a:pt x="289889" y="166075"/>
                      </a:lnTo>
                      <a:lnTo>
                        <a:pt x="289889" y="165333"/>
                      </a:lnTo>
                      <a:lnTo>
                        <a:pt x="289889" y="163851"/>
                      </a:lnTo>
                      <a:lnTo>
                        <a:pt x="309907" y="152730"/>
                      </a:lnTo>
                      <a:lnTo>
                        <a:pt x="309907" y="152730"/>
                      </a:lnTo>
                      <a:close/>
                      <a:moveTo>
                        <a:pt x="309907" y="461896"/>
                      </a:moveTo>
                      <a:lnTo>
                        <a:pt x="309907" y="472275"/>
                      </a:lnTo>
                      <a:lnTo>
                        <a:pt x="286924" y="484138"/>
                      </a:lnTo>
                      <a:lnTo>
                        <a:pt x="286924" y="473758"/>
                      </a:lnTo>
                      <a:lnTo>
                        <a:pt x="309907" y="461896"/>
                      </a:lnTo>
                      <a:lnTo>
                        <a:pt x="309907" y="461896"/>
                      </a:lnTo>
                      <a:close/>
                      <a:moveTo>
                        <a:pt x="309907" y="481914"/>
                      </a:moveTo>
                      <a:lnTo>
                        <a:pt x="286924" y="493776"/>
                      </a:lnTo>
                      <a:lnTo>
                        <a:pt x="286924" y="503414"/>
                      </a:lnTo>
                      <a:lnTo>
                        <a:pt x="309907" y="490810"/>
                      </a:lnTo>
                      <a:lnTo>
                        <a:pt x="309907" y="481914"/>
                      </a:lnTo>
                      <a:lnTo>
                        <a:pt x="309907" y="481914"/>
                      </a:lnTo>
                      <a:close/>
                      <a:moveTo>
                        <a:pt x="286924" y="453740"/>
                      </a:moveTo>
                      <a:lnTo>
                        <a:pt x="286924" y="444102"/>
                      </a:lnTo>
                      <a:lnTo>
                        <a:pt x="290631" y="441878"/>
                      </a:lnTo>
                      <a:lnTo>
                        <a:pt x="290631" y="443360"/>
                      </a:lnTo>
                      <a:lnTo>
                        <a:pt x="290631" y="444843"/>
                      </a:lnTo>
                      <a:lnTo>
                        <a:pt x="290631" y="446326"/>
                      </a:lnTo>
                      <a:lnTo>
                        <a:pt x="290631" y="447809"/>
                      </a:lnTo>
                      <a:lnTo>
                        <a:pt x="290631" y="449292"/>
                      </a:lnTo>
                      <a:lnTo>
                        <a:pt x="290631" y="450775"/>
                      </a:lnTo>
                      <a:lnTo>
                        <a:pt x="290631" y="452257"/>
                      </a:lnTo>
                      <a:lnTo>
                        <a:pt x="290631" y="453740"/>
                      </a:lnTo>
                      <a:lnTo>
                        <a:pt x="286924" y="453740"/>
                      </a:lnTo>
                      <a:lnTo>
                        <a:pt x="286924" y="453740"/>
                      </a:lnTo>
                      <a:close/>
                      <a:moveTo>
                        <a:pt x="286924" y="72658"/>
                      </a:moveTo>
                      <a:lnTo>
                        <a:pt x="286924" y="57088"/>
                      </a:lnTo>
                      <a:lnTo>
                        <a:pt x="294338" y="53381"/>
                      </a:lnTo>
                      <a:lnTo>
                        <a:pt x="294338" y="55605"/>
                      </a:lnTo>
                      <a:lnTo>
                        <a:pt x="294338" y="57088"/>
                      </a:lnTo>
                      <a:lnTo>
                        <a:pt x="294338" y="59312"/>
                      </a:lnTo>
                      <a:lnTo>
                        <a:pt x="294338" y="60795"/>
                      </a:lnTo>
                      <a:lnTo>
                        <a:pt x="294338" y="62278"/>
                      </a:lnTo>
                      <a:lnTo>
                        <a:pt x="294338" y="63761"/>
                      </a:lnTo>
                      <a:lnTo>
                        <a:pt x="294338" y="65985"/>
                      </a:lnTo>
                      <a:lnTo>
                        <a:pt x="294338" y="68209"/>
                      </a:lnTo>
                      <a:lnTo>
                        <a:pt x="286924" y="72658"/>
                      </a:lnTo>
                      <a:close/>
                      <a:moveTo>
                        <a:pt x="286924" y="56347"/>
                      </a:moveTo>
                      <a:lnTo>
                        <a:pt x="286924" y="71916"/>
                      </a:lnTo>
                      <a:lnTo>
                        <a:pt x="254302" y="88969"/>
                      </a:lnTo>
                      <a:lnTo>
                        <a:pt x="254302" y="73399"/>
                      </a:lnTo>
                      <a:lnTo>
                        <a:pt x="286924" y="56347"/>
                      </a:lnTo>
                      <a:lnTo>
                        <a:pt x="286924" y="56347"/>
                      </a:lnTo>
                      <a:close/>
                      <a:moveTo>
                        <a:pt x="286924" y="110469"/>
                      </a:moveTo>
                      <a:lnTo>
                        <a:pt x="286924" y="119366"/>
                      </a:lnTo>
                      <a:lnTo>
                        <a:pt x="259492" y="134194"/>
                      </a:lnTo>
                      <a:lnTo>
                        <a:pt x="258750" y="134936"/>
                      </a:lnTo>
                      <a:lnTo>
                        <a:pt x="258009" y="134936"/>
                      </a:lnTo>
                      <a:lnTo>
                        <a:pt x="258009" y="134194"/>
                      </a:lnTo>
                      <a:lnTo>
                        <a:pt x="258009" y="132712"/>
                      </a:lnTo>
                      <a:lnTo>
                        <a:pt x="258009" y="131229"/>
                      </a:lnTo>
                      <a:lnTo>
                        <a:pt x="258009" y="129746"/>
                      </a:lnTo>
                      <a:lnTo>
                        <a:pt x="258009" y="128263"/>
                      </a:lnTo>
                      <a:lnTo>
                        <a:pt x="258009" y="126780"/>
                      </a:lnTo>
                      <a:lnTo>
                        <a:pt x="258009" y="125298"/>
                      </a:lnTo>
                      <a:lnTo>
                        <a:pt x="258009" y="123815"/>
                      </a:lnTo>
                      <a:lnTo>
                        <a:pt x="286924" y="110469"/>
                      </a:lnTo>
                      <a:lnTo>
                        <a:pt x="286924" y="110469"/>
                      </a:lnTo>
                      <a:close/>
                      <a:moveTo>
                        <a:pt x="286924" y="444102"/>
                      </a:moveTo>
                      <a:lnTo>
                        <a:pt x="286924" y="453740"/>
                      </a:lnTo>
                      <a:lnTo>
                        <a:pt x="254302" y="471534"/>
                      </a:lnTo>
                      <a:lnTo>
                        <a:pt x="254302" y="461896"/>
                      </a:lnTo>
                      <a:lnTo>
                        <a:pt x="286924" y="444102"/>
                      </a:lnTo>
                      <a:lnTo>
                        <a:pt x="286924" y="444102"/>
                      </a:lnTo>
                      <a:close/>
                      <a:moveTo>
                        <a:pt x="286924" y="473758"/>
                      </a:moveTo>
                      <a:lnTo>
                        <a:pt x="286924" y="484138"/>
                      </a:lnTo>
                      <a:lnTo>
                        <a:pt x="254302" y="501190"/>
                      </a:lnTo>
                      <a:lnTo>
                        <a:pt x="254302" y="490810"/>
                      </a:lnTo>
                      <a:lnTo>
                        <a:pt x="286924" y="473758"/>
                      </a:lnTo>
                      <a:lnTo>
                        <a:pt x="286924" y="473758"/>
                      </a:lnTo>
                      <a:close/>
                      <a:moveTo>
                        <a:pt x="286924" y="494518"/>
                      </a:moveTo>
                      <a:lnTo>
                        <a:pt x="283217" y="496742"/>
                      </a:lnTo>
                      <a:lnTo>
                        <a:pt x="283217" y="498225"/>
                      </a:lnTo>
                      <a:lnTo>
                        <a:pt x="283217" y="499707"/>
                      </a:lnTo>
                      <a:lnTo>
                        <a:pt x="283217" y="500449"/>
                      </a:lnTo>
                      <a:lnTo>
                        <a:pt x="283217" y="501190"/>
                      </a:lnTo>
                      <a:lnTo>
                        <a:pt x="283217" y="501932"/>
                      </a:lnTo>
                      <a:lnTo>
                        <a:pt x="283217" y="502673"/>
                      </a:lnTo>
                      <a:lnTo>
                        <a:pt x="283217" y="503414"/>
                      </a:lnTo>
                      <a:lnTo>
                        <a:pt x="283217" y="504156"/>
                      </a:lnTo>
                      <a:lnTo>
                        <a:pt x="285441" y="503414"/>
                      </a:lnTo>
                      <a:lnTo>
                        <a:pt x="285441" y="494518"/>
                      </a:lnTo>
                      <a:lnTo>
                        <a:pt x="286924" y="494518"/>
                      </a:lnTo>
                      <a:close/>
                      <a:moveTo>
                        <a:pt x="254302" y="430757"/>
                      </a:moveTo>
                      <a:lnTo>
                        <a:pt x="254302" y="427050"/>
                      </a:lnTo>
                      <a:lnTo>
                        <a:pt x="255785" y="426308"/>
                      </a:lnTo>
                      <a:lnTo>
                        <a:pt x="255785" y="427050"/>
                      </a:lnTo>
                      <a:lnTo>
                        <a:pt x="255785" y="427791"/>
                      </a:lnTo>
                      <a:lnTo>
                        <a:pt x="255043" y="428532"/>
                      </a:lnTo>
                      <a:lnTo>
                        <a:pt x="255043" y="429274"/>
                      </a:lnTo>
                      <a:lnTo>
                        <a:pt x="254302" y="430757"/>
                      </a:lnTo>
                      <a:lnTo>
                        <a:pt x="254302" y="430757"/>
                      </a:lnTo>
                      <a:close/>
                      <a:moveTo>
                        <a:pt x="254302" y="42260"/>
                      </a:moveTo>
                      <a:lnTo>
                        <a:pt x="254302" y="30398"/>
                      </a:lnTo>
                      <a:lnTo>
                        <a:pt x="258750" y="28173"/>
                      </a:lnTo>
                      <a:lnTo>
                        <a:pt x="258750" y="29656"/>
                      </a:lnTo>
                      <a:lnTo>
                        <a:pt x="258750" y="31139"/>
                      </a:lnTo>
                      <a:lnTo>
                        <a:pt x="258750" y="32622"/>
                      </a:lnTo>
                      <a:lnTo>
                        <a:pt x="258750" y="34105"/>
                      </a:lnTo>
                      <a:lnTo>
                        <a:pt x="258750" y="35587"/>
                      </a:lnTo>
                      <a:lnTo>
                        <a:pt x="258750" y="37070"/>
                      </a:lnTo>
                      <a:lnTo>
                        <a:pt x="258750" y="38553"/>
                      </a:lnTo>
                      <a:lnTo>
                        <a:pt x="258750" y="40036"/>
                      </a:lnTo>
                      <a:lnTo>
                        <a:pt x="254302" y="42260"/>
                      </a:lnTo>
                      <a:close/>
                      <a:moveTo>
                        <a:pt x="254302" y="30398"/>
                      </a:moveTo>
                      <a:lnTo>
                        <a:pt x="254302" y="42260"/>
                      </a:lnTo>
                      <a:lnTo>
                        <a:pt x="223905" y="57830"/>
                      </a:lnTo>
                      <a:lnTo>
                        <a:pt x="223905" y="45967"/>
                      </a:lnTo>
                      <a:lnTo>
                        <a:pt x="254302" y="30398"/>
                      </a:lnTo>
                      <a:lnTo>
                        <a:pt x="254302" y="30398"/>
                      </a:lnTo>
                      <a:close/>
                      <a:moveTo>
                        <a:pt x="254302" y="74141"/>
                      </a:moveTo>
                      <a:lnTo>
                        <a:pt x="254302" y="89710"/>
                      </a:lnTo>
                      <a:lnTo>
                        <a:pt x="223905" y="106021"/>
                      </a:lnTo>
                      <a:lnTo>
                        <a:pt x="223905" y="90452"/>
                      </a:lnTo>
                      <a:lnTo>
                        <a:pt x="254302" y="74141"/>
                      </a:lnTo>
                      <a:lnTo>
                        <a:pt x="254302" y="74141"/>
                      </a:lnTo>
                      <a:close/>
                      <a:moveTo>
                        <a:pt x="254302" y="427050"/>
                      </a:moveTo>
                      <a:lnTo>
                        <a:pt x="254302" y="430757"/>
                      </a:lnTo>
                      <a:lnTo>
                        <a:pt x="254302" y="430757"/>
                      </a:lnTo>
                      <a:lnTo>
                        <a:pt x="253561" y="431498"/>
                      </a:lnTo>
                      <a:lnTo>
                        <a:pt x="252819" y="432239"/>
                      </a:lnTo>
                      <a:lnTo>
                        <a:pt x="252078" y="432981"/>
                      </a:lnTo>
                      <a:lnTo>
                        <a:pt x="223163" y="448550"/>
                      </a:lnTo>
                      <a:lnTo>
                        <a:pt x="223163" y="442619"/>
                      </a:lnTo>
                      <a:lnTo>
                        <a:pt x="254302" y="427050"/>
                      </a:lnTo>
                      <a:lnTo>
                        <a:pt x="254302" y="427050"/>
                      </a:lnTo>
                      <a:close/>
                      <a:moveTo>
                        <a:pt x="254302" y="461154"/>
                      </a:moveTo>
                      <a:lnTo>
                        <a:pt x="254302" y="470792"/>
                      </a:lnTo>
                      <a:lnTo>
                        <a:pt x="223905" y="486362"/>
                      </a:lnTo>
                      <a:lnTo>
                        <a:pt x="223905" y="476724"/>
                      </a:lnTo>
                      <a:lnTo>
                        <a:pt x="254302" y="461154"/>
                      </a:lnTo>
                      <a:lnTo>
                        <a:pt x="254302" y="461154"/>
                      </a:lnTo>
                      <a:close/>
                      <a:moveTo>
                        <a:pt x="254302" y="491552"/>
                      </a:moveTo>
                      <a:lnTo>
                        <a:pt x="254302" y="501932"/>
                      </a:lnTo>
                      <a:lnTo>
                        <a:pt x="252819" y="502673"/>
                      </a:lnTo>
                      <a:lnTo>
                        <a:pt x="252819" y="501190"/>
                      </a:lnTo>
                      <a:lnTo>
                        <a:pt x="252819" y="499707"/>
                      </a:lnTo>
                      <a:lnTo>
                        <a:pt x="252819" y="498225"/>
                      </a:lnTo>
                      <a:lnTo>
                        <a:pt x="252819" y="496742"/>
                      </a:lnTo>
                      <a:lnTo>
                        <a:pt x="252819" y="495259"/>
                      </a:lnTo>
                      <a:lnTo>
                        <a:pt x="252819" y="493776"/>
                      </a:lnTo>
                      <a:lnTo>
                        <a:pt x="252819" y="492293"/>
                      </a:lnTo>
                      <a:lnTo>
                        <a:pt x="252819" y="490810"/>
                      </a:lnTo>
                      <a:lnTo>
                        <a:pt x="254302" y="491552"/>
                      </a:lnTo>
                      <a:lnTo>
                        <a:pt x="254302" y="491552"/>
                      </a:lnTo>
                      <a:close/>
                      <a:moveTo>
                        <a:pt x="224646" y="24466"/>
                      </a:moveTo>
                      <a:lnTo>
                        <a:pt x="224646" y="17794"/>
                      </a:lnTo>
                      <a:lnTo>
                        <a:pt x="224646" y="18535"/>
                      </a:lnTo>
                      <a:lnTo>
                        <a:pt x="225387" y="20018"/>
                      </a:lnTo>
                      <a:lnTo>
                        <a:pt x="226129" y="21501"/>
                      </a:lnTo>
                      <a:lnTo>
                        <a:pt x="226870" y="22984"/>
                      </a:lnTo>
                      <a:lnTo>
                        <a:pt x="224646" y="24466"/>
                      </a:lnTo>
                      <a:close/>
                      <a:moveTo>
                        <a:pt x="224646" y="17052"/>
                      </a:moveTo>
                      <a:lnTo>
                        <a:pt x="224646" y="23725"/>
                      </a:lnTo>
                      <a:lnTo>
                        <a:pt x="219456" y="26691"/>
                      </a:lnTo>
                      <a:lnTo>
                        <a:pt x="219456" y="10380"/>
                      </a:lnTo>
                      <a:lnTo>
                        <a:pt x="221680" y="8897"/>
                      </a:lnTo>
                      <a:lnTo>
                        <a:pt x="222422" y="10380"/>
                      </a:lnTo>
                      <a:lnTo>
                        <a:pt x="223163" y="11863"/>
                      </a:lnTo>
                      <a:lnTo>
                        <a:pt x="223905" y="13345"/>
                      </a:lnTo>
                      <a:lnTo>
                        <a:pt x="224646" y="14828"/>
                      </a:lnTo>
                      <a:lnTo>
                        <a:pt x="224646" y="17052"/>
                      </a:lnTo>
                      <a:lnTo>
                        <a:pt x="224646" y="17052"/>
                      </a:lnTo>
                      <a:close/>
                      <a:moveTo>
                        <a:pt x="224646" y="45967"/>
                      </a:moveTo>
                      <a:lnTo>
                        <a:pt x="224646" y="57830"/>
                      </a:lnTo>
                      <a:lnTo>
                        <a:pt x="219456" y="60795"/>
                      </a:lnTo>
                      <a:lnTo>
                        <a:pt x="219456" y="48933"/>
                      </a:lnTo>
                      <a:lnTo>
                        <a:pt x="224646" y="45967"/>
                      </a:lnTo>
                      <a:lnTo>
                        <a:pt x="224646" y="45967"/>
                      </a:lnTo>
                      <a:close/>
                      <a:moveTo>
                        <a:pt x="224646" y="90452"/>
                      </a:moveTo>
                      <a:lnTo>
                        <a:pt x="224646" y="106021"/>
                      </a:lnTo>
                      <a:lnTo>
                        <a:pt x="223905" y="106021"/>
                      </a:lnTo>
                      <a:lnTo>
                        <a:pt x="223905" y="103797"/>
                      </a:lnTo>
                      <a:lnTo>
                        <a:pt x="223905" y="102314"/>
                      </a:lnTo>
                      <a:lnTo>
                        <a:pt x="223905" y="100090"/>
                      </a:lnTo>
                      <a:lnTo>
                        <a:pt x="223905" y="98607"/>
                      </a:lnTo>
                      <a:lnTo>
                        <a:pt x="223905" y="97124"/>
                      </a:lnTo>
                      <a:lnTo>
                        <a:pt x="223905" y="95641"/>
                      </a:lnTo>
                      <a:lnTo>
                        <a:pt x="223905" y="93417"/>
                      </a:lnTo>
                      <a:lnTo>
                        <a:pt x="223905" y="91193"/>
                      </a:lnTo>
                      <a:lnTo>
                        <a:pt x="224646" y="90452"/>
                      </a:lnTo>
                      <a:lnTo>
                        <a:pt x="224646" y="90452"/>
                      </a:lnTo>
                      <a:close/>
                      <a:moveTo>
                        <a:pt x="224646" y="443360"/>
                      </a:moveTo>
                      <a:lnTo>
                        <a:pt x="224646" y="449292"/>
                      </a:lnTo>
                      <a:lnTo>
                        <a:pt x="219456" y="452257"/>
                      </a:lnTo>
                      <a:lnTo>
                        <a:pt x="219456" y="446326"/>
                      </a:lnTo>
                      <a:lnTo>
                        <a:pt x="224646" y="443360"/>
                      </a:lnTo>
                      <a:lnTo>
                        <a:pt x="224646" y="443360"/>
                      </a:lnTo>
                      <a:close/>
                      <a:moveTo>
                        <a:pt x="224646" y="477465"/>
                      </a:moveTo>
                      <a:lnTo>
                        <a:pt x="224646" y="487103"/>
                      </a:lnTo>
                      <a:lnTo>
                        <a:pt x="219456" y="490069"/>
                      </a:lnTo>
                      <a:lnTo>
                        <a:pt x="219456" y="480431"/>
                      </a:lnTo>
                      <a:lnTo>
                        <a:pt x="224646" y="477465"/>
                      </a:lnTo>
                      <a:lnTo>
                        <a:pt x="224646" y="477465"/>
                      </a:lnTo>
                      <a:close/>
                      <a:moveTo>
                        <a:pt x="218715" y="400359"/>
                      </a:moveTo>
                      <a:lnTo>
                        <a:pt x="218715" y="398876"/>
                      </a:lnTo>
                      <a:lnTo>
                        <a:pt x="220939" y="397393"/>
                      </a:lnTo>
                      <a:lnTo>
                        <a:pt x="220198" y="398135"/>
                      </a:lnTo>
                      <a:lnTo>
                        <a:pt x="219456" y="398876"/>
                      </a:lnTo>
                      <a:lnTo>
                        <a:pt x="218715" y="400359"/>
                      </a:lnTo>
                      <a:close/>
                      <a:moveTo>
                        <a:pt x="218715" y="10380"/>
                      </a:moveTo>
                      <a:lnTo>
                        <a:pt x="218715" y="26691"/>
                      </a:lnTo>
                      <a:lnTo>
                        <a:pt x="200921" y="36329"/>
                      </a:lnTo>
                      <a:lnTo>
                        <a:pt x="200921" y="20018"/>
                      </a:lnTo>
                      <a:lnTo>
                        <a:pt x="218715" y="10380"/>
                      </a:lnTo>
                      <a:lnTo>
                        <a:pt x="218715" y="10380"/>
                      </a:lnTo>
                      <a:close/>
                      <a:moveTo>
                        <a:pt x="218715" y="48933"/>
                      </a:moveTo>
                      <a:lnTo>
                        <a:pt x="218715" y="60795"/>
                      </a:lnTo>
                      <a:lnTo>
                        <a:pt x="200921" y="70434"/>
                      </a:lnTo>
                      <a:lnTo>
                        <a:pt x="200921" y="58571"/>
                      </a:lnTo>
                      <a:lnTo>
                        <a:pt x="218715" y="48933"/>
                      </a:lnTo>
                      <a:lnTo>
                        <a:pt x="218715" y="48933"/>
                      </a:lnTo>
                      <a:close/>
                      <a:moveTo>
                        <a:pt x="218715" y="398876"/>
                      </a:moveTo>
                      <a:lnTo>
                        <a:pt x="218715" y="400359"/>
                      </a:lnTo>
                      <a:lnTo>
                        <a:pt x="217973" y="401100"/>
                      </a:lnTo>
                      <a:lnTo>
                        <a:pt x="217232" y="401842"/>
                      </a:lnTo>
                      <a:lnTo>
                        <a:pt x="216490" y="402583"/>
                      </a:lnTo>
                      <a:lnTo>
                        <a:pt x="215749" y="403325"/>
                      </a:lnTo>
                      <a:lnTo>
                        <a:pt x="215008" y="404066"/>
                      </a:lnTo>
                      <a:lnTo>
                        <a:pt x="200921" y="411480"/>
                      </a:lnTo>
                      <a:lnTo>
                        <a:pt x="200921" y="408514"/>
                      </a:lnTo>
                      <a:lnTo>
                        <a:pt x="218715" y="398876"/>
                      </a:lnTo>
                      <a:lnTo>
                        <a:pt x="218715" y="398876"/>
                      </a:lnTo>
                      <a:close/>
                      <a:moveTo>
                        <a:pt x="218715" y="446326"/>
                      </a:moveTo>
                      <a:lnTo>
                        <a:pt x="218715" y="452257"/>
                      </a:lnTo>
                      <a:lnTo>
                        <a:pt x="200921" y="461896"/>
                      </a:lnTo>
                      <a:lnTo>
                        <a:pt x="200921" y="455964"/>
                      </a:lnTo>
                      <a:lnTo>
                        <a:pt x="218715" y="446326"/>
                      </a:lnTo>
                      <a:lnTo>
                        <a:pt x="218715" y="446326"/>
                      </a:lnTo>
                      <a:close/>
                      <a:moveTo>
                        <a:pt x="218715" y="480431"/>
                      </a:moveTo>
                      <a:lnTo>
                        <a:pt x="218715" y="490069"/>
                      </a:lnTo>
                      <a:lnTo>
                        <a:pt x="216490" y="491552"/>
                      </a:lnTo>
                      <a:lnTo>
                        <a:pt x="216490" y="490069"/>
                      </a:lnTo>
                      <a:lnTo>
                        <a:pt x="216490" y="488586"/>
                      </a:lnTo>
                      <a:lnTo>
                        <a:pt x="216490" y="487103"/>
                      </a:lnTo>
                      <a:lnTo>
                        <a:pt x="216490" y="485621"/>
                      </a:lnTo>
                      <a:lnTo>
                        <a:pt x="216490" y="484138"/>
                      </a:lnTo>
                      <a:lnTo>
                        <a:pt x="216490" y="482655"/>
                      </a:lnTo>
                      <a:lnTo>
                        <a:pt x="216490" y="481172"/>
                      </a:lnTo>
                      <a:lnTo>
                        <a:pt x="218715" y="480431"/>
                      </a:lnTo>
                      <a:lnTo>
                        <a:pt x="218715" y="480431"/>
                      </a:lnTo>
                      <a:close/>
                      <a:moveTo>
                        <a:pt x="200921" y="20018"/>
                      </a:moveTo>
                      <a:lnTo>
                        <a:pt x="200921" y="36329"/>
                      </a:lnTo>
                      <a:lnTo>
                        <a:pt x="189058" y="42260"/>
                      </a:lnTo>
                      <a:lnTo>
                        <a:pt x="189058" y="25949"/>
                      </a:lnTo>
                      <a:lnTo>
                        <a:pt x="200921" y="20018"/>
                      </a:lnTo>
                      <a:lnTo>
                        <a:pt x="200921" y="20018"/>
                      </a:lnTo>
                      <a:close/>
                      <a:moveTo>
                        <a:pt x="200921" y="58571"/>
                      </a:moveTo>
                      <a:lnTo>
                        <a:pt x="200921" y="70434"/>
                      </a:lnTo>
                      <a:lnTo>
                        <a:pt x="189058" y="76365"/>
                      </a:lnTo>
                      <a:lnTo>
                        <a:pt x="189058" y="64502"/>
                      </a:lnTo>
                      <a:lnTo>
                        <a:pt x="200921" y="58571"/>
                      </a:lnTo>
                      <a:lnTo>
                        <a:pt x="200921" y="58571"/>
                      </a:lnTo>
                      <a:close/>
                      <a:moveTo>
                        <a:pt x="200921" y="408514"/>
                      </a:moveTo>
                      <a:lnTo>
                        <a:pt x="200921" y="412963"/>
                      </a:lnTo>
                      <a:lnTo>
                        <a:pt x="189058" y="418894"/>
                      </a:lnTo>
                      <a:lnTo>
                        <a:pt x="189058" y="414446"/>
                      </a:lnTo>
                      <a:lnTo>
                        <a:pt x="200921" y="408514"/>
                      </a:lnTo>
                      <a:lnTo>
                        <a:pt x="200921" y="408514"/>
                      </a:lnTo>
                      <a:close/>
                      <a:moveTo>
                        <a:pt x="200921" y="455964"/>
                      </a:moveTo>
                      <a:lnTo>
                        <a:pt x="200921" y="461896"/>
                      </a:lnTo>
                      <a:lnTo>
                        <a:pt x="189058" y="467827"/>
                      </a:lnTo>
                      <a:lnTo>
                        <a:pt x="189058" y="461896"/>
                      </a:lnTo>
                      <a:lnTo>
                        <a:pt x="200921" y="455964"/>
                      </a:lnTo>
                      <a:lnTo>
                        <a:pt x="200921" y="455964"/>
                      </a:lnTo>
                      <a:close/>
                      <a:moveTo>
                        <a:pt x="189800" y="13345"/>
                      </a:moveTo>
                      <a:lnTo>
                        <a:pt x="189800" y="5190"/>
                      </a:lnTo>
                      <a:lnTo>
                        <a:pt x="190541" y="5931"/>
                      </a:lnTo>
                      <a:lnTo>
                        <a:pt x="191283" y="7414"/>
                      </a:lnTo>
                      <a:lnTo>
                        <a:pt x="192024" y="8897"/>
                      </a:lnTo>
                      <a:lnTo>
                        <a:pt x="192765" y="10380"/>
                      </a:lnTo>
                      <a:lnTo>
                        <a:pt x="193507" y="11863"/>
                      </a:lnTo>
                      <a:lnTo>
                        <a:pt x="189800" y="13345"/>
                      </a:lnTo>
                      <a:close/>
                      <a:moveTo>
                        <a:pt x="189800" y="5190"/>
                      </a:moveTo>
                      <a:lnTo>
                        <a:pt x="189800" y="13345"/>
                      </a:lnTo>
                      <a:lnTo>
                        <a:pt x="164592" y="26691"/>
                      </a:lnTo>
                      <a:lnTo>
                        <a:pt x="164592" y="12604"/>
                      </a:lnTo>
                      <a:lnTo>
                        <a:pt x="186834" y="741"/>
                      </a:lnTo>
                      <a:lnTo>
                        <a:pt x="187575" y="2224"/>
                      </a:lnTo>
                      <a:lnTo>
                        <a:pt x="188317" y="3707"/>
                      </a:lnTo>
                      <a:lnTo>
                        <a:pt x="189800" y="5190"/>
                      </a:lnTo>
                      <a:lnTo>
                        <a:pt x="189800" y="5190"/>
                      </a:lnTo>
                      <a:lnTo>
                        <a:pt x="189800" y="5190"/>
                      </a:lnTo>
                      <a:close/>
                      <a:moveTo>
                        <a:pt x="189800" y="25949"/>
                      </a:moveTo>
                      <a:lnTo>
                        <a:pt x="164592" y="39295"/>
                      </a:lnTo>
                      <a:lnTo>
                        <a:pt x="164592" y="55605"/>
                      </a:lnTo>
                      <a:lnTo>
                        <a:pt x="189800" y="42260"/>
                      </a:lnTo>
                      <a:lnTo>
                        <a:pt x="189800" y="25949"/>
                      </a:lnTo>
                      <a:lnTo>
                        <a:pt x="189800" y="25949"/>
                      </a:lnTo>
                      <a:close/>
                      <a:moveTo>
                        <a:pt x="189800" y="64502"/>
                      </a:moveTo>
                      <a:lnTo>
                        <a:pt x="189800" y="76365"/>
                      </a:lnTo>
                      <a:lnTo>
                        <a:pt x="189058" y="76365"/>
                      </a:lnTo>
                      <a:lnTo>
                        <a:pt x="189058" y="74882"/>
                      </a:lnTo>
                      <a:lnTo>
                        <a:pt x="189058" y="73399"/>
                      </a:lnTo>
                      <a:lnTo>
                        <a:pt x="189058" y="71916"/>
                      </a:lnTo>
                      <a:lnTo>
                        <a:pt x="189058" y="70434"/>
                      </a:lnTo>
                      <a:lnTo>
                        <a:pt x="189058" y="68951"/>
                      </a:lnTo>
                      <a:lnTo>
                        <a:pt x="189058" y="67468"/>
                      </a:lnTo>
                      <a:lnTo>
                        <a:pt x="189058" y="65985"/>
                      </a:lnTo>
                      <a:lnTo>
                        <a:pt x="189058" y="64502"/>
                      </a:lnTo>
                      <a:lnTo>
                        <a:pt x="189800" y="64502"/>
                      </a:lnTo>
                      <a:lnTo>
                        <a:pt x="189800" y="64502"/>
                      </a:lnTo>
                      <a:close/>
                      <a:moveTo>
                        <a:pt x="189800" y="414446"/>
                      </a:moveTo>
                      <a:lnTo>
                        <a:pt x="189800" y="418894"/>
                      </a:lnTo>
                      <a:lnTo>
                        <a:pt x="164592" y="432239"/>
                      </a:lnTo>
                      <a:lnTo>
                        <a:pt x="164592" y="427791"/>
                      </a:lnTo>
                      <a:lnTo>
                        <a:pt x="189800" y="414446"/>
                      </a:lnTo>
                      <a:lnTo>
                        <a:pt x="189800" y="414446"/>
                      </a:lnTo>
                      <a:close/>
                      <a:moveTo>
                        <a:pt x="189800" y="461896"/>
                      </a:moveTo>
                      <a:lnTo>
                        <a:pt x="189800" y="467827"/>
                      </a:lnTo>
                      <a:lnTo>
                        <a:pt x="180903" y="472275"/>
                      </a:lnTo>
                      <a:lnTo>
                        <a:pt x="181644" y="471534"/>
                      </a:lnTo>
                      <a:lnTo>
                        <a:pt x="182386" y="470792"/>
                      </a:lnTo>
                      <a:lnTo>
                        <a:pt x="183127" y="470051"/>
                      </a:lnTo>
                      <a:lnTo>
                        <a:pt x="183127" y="469310"/>
                      </a:lnTo>
                      <a:lnTo>
                        <a:pt x="183868" y="468568"/>
                      </a:lnTo>
                      <a:lnTo>
                        <a:pt x="183868" y="467827"/>
                      </a:lnTo>
                      <a:lnTo>
                        <a:pt x="183868" y="467085"/>
                      </a:lnTo>
                      <a:lnTo>
                        <a:pt x="183868" y="466344"/>
                      </a:lnTo>
                      <a:lnTo>
                        <a:pt x="189800" y="461896"/>
                      </a:lnTo>
                      <a:lnTo>
                        <a:pt x="189800" y="461896"/>
                      </a:lnTo>
                      <a:close/>
                      <a:moveTo>
                        <a:pt x="164592" y="380341"/>
                      </a:moveTo>
                      <a:lnTo>
                        <a:pt x="164592" y="380341"/>
                      </a:lnTo>
                      <a:lnTo>
                        <a:pt x="186834" y="368479"/>
                      </a:lnTo>
                      <a:lnTo>
                        <a:pt x="186093" y="369220"/>
                      </a:lnTo>
                      <a:lnTo>
                        <a:pt x="185351" y="369961"/>
                      </a:lnTo>
                      <a:lnTo>
                        <a:pt x="184610" y="370703"/>
                      </a:lnTo>
                      <a:lnTo>
                        <a:pt x="183868" y="371444"/>
                      </a:lnTo>
                      <a:lnTo>
                        <a:pt x="183127" y="372186"/>
                      </a:lnTo>
                      <a:lnTo>
                        <a:pt x="182386" y="372927"/>
                      </a:lnTo>
                      <a:lnTo>
                        <a:pt x="181644" y="373668"/>
                      </a:lnTo>
                      <a:lnTo>
                        <a:pt x="180903" y="374410"/>
                      </a:lnTo>
                      <a:lnTo>
                        <a:pt x="164592" y="380341"/>
                      </a:lnTo>
                      <a:close/>
                      <a:moveTo>
                        <a:pt x="67468" y="163109"/>
                      </a:moveTo>
                      <a:lnTo>
                        <a:pt x="74882" y="158661"/>
                      </a:lnTo>
                      <a:lnTo>
                        <a:pt x="79330" y="162368"/>
                      </a:lnTo>
                      <a:lnTo>
                        <a:pt x="79330" y="162368"/>
                      </a:lnTo>
                      <a:lnTo>
                        <a:pt x="79330" y="162368"/>
                      </a:lnTo>
                      <a:lnTo>
                        <a:pt x="79330" y="162368"/>
                      </a:lnTo>
                      <a:lnTo>
                        <a:pt x="79330" y="162368"/>
                      </a:lnTo>
                      <a:lnTo>
                        <a:pt x="79330" y="162368"/>
                      </a:lnTo>
                      <a:lnTo>
                        <a:pt x="79330" y="162368"/>
                      </a:lnTo>
                      <a:lnTo>
                        <a:pt x="79330" y="162368"/>
                      </a:lnTo>
                      <a:lnTo>
                        <a:pt x="79330" y="162368"/>
                      </a:lnTo>
                      <a:lnTo>
                        <a:pt x="79330" y="162368"/>
                      </a:lnTo>
                      <a:lnTo>
                        <a:pt x="79330" y="162368"/>
                      </a:lnTo>
                      <a:lnTo>
                        <a:pt x="79330" y="162368"/>
                      </a:lnTo>
                      <a:lnTo>
                        <a:pt x="79330" y="162368"/>
                      </a:lnTo>
                      <a:lnTo>
                        <a:pt x="79330" y="162368"/>
                      </a:lnTo>
                      <a:lnTo>
                        <a:pt x="79330" y="162368"/>
                      </a:lnTo>
                      <a:lnTo>
                        <a:pt x="79330" y="162368"/>
                      </a:lnTo>
                      <a:lnTo>
                        <a:pt x="79330" y="162368"/>
                      </a:lnTo>
                      <a:lnTo>
                        <a:pt x="79330" y="162368"/>
                      </a:lnTo>
                      <a:lnTo>
                        <a:pt x="79330" y="162368"/>
                      </a:lnTo>
                      <a:lnTo>
                        <a:pt x="79330" y="162368"/>
                      </a:lnTo>
                      <a:lnTo>
                        <a:pt x="79330" y="162368"/>
                      </a:lnTo>
                      <a:lnTo>
                        <a:pt x="79330" y="162368"/>
                      </a:lnTo>
                      <a:lnTo>
                        <a:pt x="79330" y="162368"/>
                      </a:lnTo>
                      <a:lnTo>
                        <a:pt x="80813" y="162368"/>
                      </a:lnTo>
                      <a:lnTo>
                        <a:pt x="82296" y="162368"/>
                      </a:lnTo>
                      <a:lnTo>
                        <a:pt x="83779" y="162368"/>
                      </a:lnTo>
                      <a:lnTo>
                        <a:pt x="85262" y="162368"/>
                      </a:lnTo>
                      <a:lnTo>
                        <a:pt x="86745" y="162368"/>
                      </a:lnTo>
                      <a:lnTo>
                        <a:pt x="88227" y="162368"/>
                      </a:lnTo>
                      <a:lnTo>
                        <a:pt x="89710" y="162368"/>
                      </a:lnTo>
                      <a:lnTo>
                        <a:pt x="51898" y="182386"/>
                      </a:lnTo>
                      <a:lnTo>
                        <a:pt x="51898" y="176455"/>
                      </a:lnTo>
                      <a:lnTo>
                        <a:pt x="77848" y="163109"/>
                      </a:lnTo>
                      <a:lnTo>
                        <a:pt x="77848" y="163109"/>
                      </a:lnTo>
                      <a:lnTo>
                        <a:pt x="77848" y="163109"/>
                      </a:lnTo>
                      <a:lnTo>
                        <a:pt x="77848" y="163109"/>
                      </a:lnTo>
                      <a:lnTo>
                        <a:pt x="77848" y="163109"/>
                      </a:lnTo>
                      <a:lnTo>
                        <a:pt x="77848" y="163109"/>
                      </a:lnTo>
                      <a:lnTo>
                        <a:pt x="77848" y="163109"/>
                      </a:lnTo>
                      <a:lnTo>
                        <a:pt x="77848" y="163109"/>
                      </a:lnTo>
                      <a:lnTo>
                        <a:pt x="77848" y="163109"/>
                      </a:lnTo>
                      <a:lnTo>
                        <a:pt x="77848" y="163109"/>
                      </a:lnTo>
                      <a:lnTo>
                        <a:pt x="77848" y="163109"/>
                      </a:lnTo>
                      <a:lnTo>
                        <a:pt x="77848" y="163109"/>
                      </a:lnTo>
                      <a:lnTo>
                        <a:pt x="77848" y="163109"/>
                      </a:lnTo>
                      <a:lnTo>
                        <a:pt x="77848" y="163109"/>
                      </a:lnTo>
                      <a:lnTo>
                        <a:pt x="77848" y="163109"/>
                      </a:lnTo>
                      <a:lnTo>
                        <a:pt x="77848" y="163109"/>
                      </a:lnTo>
                      <a:lnTo>
                        <a:pt x="77848" y="163109"/>
                      </a:lnTo>
                      <a:lnTo>
                        <a:pt x="77848" y="163109"/>
                      </a:lnTo>
                      <a:lnTo>
                        <a:pt x="77848" y="163109"/>
                      </a:lnTo>
                      <a:lnTo>
                        <a:pt x="77848" y="163109"/>
                      </a:lnTo>
                      <a:lnTo>
                        <a:pt x="77848" y="163109"/>
                      </a:lnTo>
                      <a:lnTo>
                        <a:pt x="77848" y="163109"/>
                      </a:lnTo>
                      <a:lnTo>
                        <a:pt x="77848" y="163109"/>
                      </a:lnTo>
                      <a:lnTo>
                        <a:pt x="77848" y="163109"/>
                      </a:lnTo>
                      <a:lnTo>
                        <a:pt x="77848" y="163109"/>
                      </a:lnTo>
                      <a:lnTo>
                        <a:pt x="77848" y="163109"/>
                      </a:lnTo>
                      <a:lnTo>
                        <a:pt x="77848" y="163109"/>
                      </a:lnTo>
                      <a:lnTo>
                        <a:pt x="77848" y="163109"/>
                      </a:lnTo>
                      <a:lnTo>
                        <a:pt x="77848" y="163109"/>
                      </a:lnTo>
                      <a:lnTo>
                        <a:pt x="77848" y="163109"/>
                      </a:lnTo>
                      <a:lnTo>
                        <a:pt x="67468" y="163109"/>
                      </a:lnTo>
                      <a:lnTo>
                        <a:pt x="67468" y="163109"/>
                      </a:lnTo>
                      <a:lnTo>
                        <a:pt x="67468" y="163109"/>
                      </a:lnTo>
                      <a:lnTo>
                        <a:pt x="67468" y="163109"/>
                      </a:lnTo>
                      <a:lnTo>
                        <a:pt x="67468" y="163109"/>
                      </a:lnTo>
                      <a:close/>
                      <a:moveTo>
                        <a:pt x="164592" y="11863"/>
                      </a:moveTo>
                      <a:lnTo>
                        <a:pt x="164592" y="25949"/>
                      </a:lnTo>
                      <a:lnTo>
                        <a:pt x="120849" y="49674"/>
                      </a:lnTo>
                      <a:lnTo>
                        <a:pt x="120108" y="48191"/>
                      </a:lnTo>
                      <a:lnTo>
                        <a:pt x="119366" y="46709"/>
                      </a:lnTo>
                      <a:lnTo>
                        <a:pt x="118625" y="45226"/>
                      </a:lnTo>
                      <a:lnTo>
                        <a:pt x="117883" y="43743"/>
                      </a:lnTo>
                      <a:lnTo>
                        <a:pt x="117142" y="42260"/>
                      </a:lnTo>
                      <a:lnTo>
                        <a:pt x="116401" y="40777"/>
                      </a:lnTo>
                      <a:lnTo>
                        <a:pt x="115659" y="39295"/>
                      </a:lnTo>
                      <a:lnTo>
                        <a:pt x="91193" y="52640"/>
                      </a:lnTo>
                      <a:lnTo>
                        <a:pt x="91934" y="53381"/>
                      </a:lnTo>
                      <a:lnTo>
                        <a:pt x="92676" y="54123"/>
                      </a:lnTo>
                      <a:lnTo>
                        <a:pt x="93417" y="54864"/>
                      </a:lnTo>
                      <a:lnTo>
                        <a:pt x="48191" y="79330"/>
                      </a:lnTo>
                      <a:lnTo>
                        <a:pt x="48191" y="53381"/>
                      </a:lnTo>
                      <a:lnTo>
                        <a:pt x="58571" y="48191"/>
                      </a:lnTo>
                      <a:lnTo>
                        <a:pt x="57830" y="47450"/>
                      </a:lnTo>
                      <a:lnTo>
                        <a:pt x="57088" y="45967"/>
                      </a:lnTo>
                      <a:lnTo>
                        <a:pt x="56347" y="44484"/>
                      </a:lnTo>
                      <a:lnTo>
                        <a:pt x="129004" y="5931"/>
                      </a:lnTo>
                      <a:lnTo>
                        <a:pt x="129746" y="7414"/>
                      </a:lnTo>
                      <a:lnTo>
                        <a:pt x="130487" y="8897"/>
                      </a:lnTo>
                      <a:lnTo>
                        <a:pt x="131229" y="10380"/>
                      </a:lnTo>
                      <a:lnTo>
                        <a:pt x="131970" y="11863"/>
                      </a:lnTo>
                      <a:lnTo>
                        <a:pt x="132711" y="12604"/>
                      </a:lnTo>
                      <a:lnTo>
                        <a:pt x="156436" y="0"/>
                      </a:lnTo>
                      <a:lnTo>
                        <a:pt x="157178" y="741"/>
                      </a:lnTo>
                      <a:lnTo>
                        <a:pt x="157919" y="1483"/>
                      </a:lnTo>
                      <a:lnTo>
                        <a:pt x="158660" y="2224"/>
                      </a:lnTo>
                      <a:lnTo>
                        <a:pt x="159402" y="2966"/>
                      </a:lnTo>
                      <a:lnTo>
                        <a:pt x="160143" y="3707"/>
                      </a:lnTo>
                      <a:lnTo>
                        <a:pt x="160885" y="4448"/>
                      </a:lnTo>
                      <a:lnTo>
                        <a:pt x="161626" y="5190"/>
                      </a:lnTo>
                      <a:lnTo>
                        <a:pt x="162368" y="5931"/>
                      </a:lnTo>
                      <a:lnTo>
                        <a:pt x="111952" y="32622"/>
                      </a:lnTo>
                      <a:lnTo>
                        <a:pt x="111952" y="32622"/>
                      </a:lnTo>
                      <a:lnTo>
                        <a:pt x="114176" y="34105"/>
                      </a:lnTo>
                      <a:lnTo>
                        <a:pt x="116401" y="35587"/>
                      </a:lnTo>
                      <a:lnTo>
                        <a:pt x="117142" y="36329"/>
                      </a:lnTo>
                      <a:lnTo>
                        <a:pt x="164592" y="11863"/>
                      </a:lnTo>
                      <a:lnTo>
                        <a:pt x="164592" y="11863"/>
                      </a:lnTo>
                      <a:close/>
                      <a:moveTo>
                        <a:pt x="164592" y="39295"/>
                      </a:moveTo>
                      <a:lnTo>
                        <a:pt x="149022" y="47450"/>
                      </a:lnTo>
                      <a:lnTo>
                        <a:pt x="149764" y="48933"/>
                      </a:lnTo>
                      <a:lnTo>
                        <a:pt x="150505" y="50416"/>
                      </a:lnTo>
                      <a:lnTo>
                        <a:pt x="151246" y="51898"/>
                      </a:lnTo>
                      <a:lnTo>
                        <a:pt x="151988" y="53381"/>
                      </a:lnTo>
                      <a:lnTo>
                        <a:pt x="152729" y="54864"/>
                      </a:lnTo>
                      <a:lnTo>
                        <a:pt x="153471" y="56347"/>
                      </a:lnTo>
                      <a:lnTo>
                        <a:pt x="154212" y="57830"/>
                      </a:lnTo>
                      <a:lnTo>
                        <a:pt x="154953" y="59312"/>
                      </a:lnTo>
                      <a:lnTo>
                        <a:pt x="165333" y="54123"/>
                      </a:lnTo>
                      <a:lnTo>
                        <a:pt x="165333" y="39295"/>
                      </a:lnTo>
                      <a:lnTo>
                        <a:pt x="164592" y="39295"/>
                      </a:lnTo>
                      <a:close/>
                      <a:moveTo>
                        <a:pt x="164592" y="380341"/>
                      </a:moveTo>
                      <a:lnTo>
                        <a:pt x="164592" y="380341"/>
                      </a:lnTo>
                      <a:lnTo>
                        <a:pt x="108245" y="410739"/>
                      </a:lnTo>
                      <a:lnTo>
                        <a:pt x="108987" y="409997"/>
                      </a:lnTo>
                      <a:lnTo>
                        <a:pt x="109728" y="409256"/>
                      </a:lnTo>
                      <a:lnTo>
                        <a:pt x="110469" y="408514"/>
                      </a:lnTo>
                      <a:lnTo>
                        <a:pt x="111211" y="407773"/>
                      </a:lnTo>
                      <a:lnTo>
                        <a:pt x="111952" y="407032"/>
                      </a:lnTo>
                      <a:lnTo>
                        <a:pt x="112694" y="406290"/>
                      </a:lnTo>
                      <a:lnTo>
                        <a:pt x="113435" y="405549"/>
                      </a:lnTo>
                      <a:lnTo>
                        <a:pt x="114176" y="404807"/>
                      </a:lnTo>
                      <a:lnTo>
                        <a:pt x="164592" y="380341"/>
                      </a:lnTo>
                      <a:lnTo>
                        <a:pt x="164592" y="380341"/>
                      </a:lnTo>
                      <a:close/>
                      <a:moveTo>
                        <a:pt x="164592" y="427791"/>
                      </a:moveTo>
                      <a:lnTo>
                        <a:pt x="164592" y="432239"/>
                      </a:lnTo>
                      <a:lnTo>
                        <a:pt x="142350" y="444102"/>
                      </a:lnTo>
                      <a:lnTo>
                        <a:pt x="143091" y="443360"/>
                      </a:lnTo>
                      <a:lnTo>
                        <a:pt x="143832" y="442619"/>
                      </a:lnTo>
                      <a:lnTo>
                        <a:pt x="144574" y="441878"/>
                      </a:lnTo>
                      <a:lnTo>
                        <a:pt x="145315" y="441136"/>
                      </a:lnTo>
                      <a:lnTo>
                        <a:pt x="146057" y="440395"/>
                      </a:lnTo>
                      <a:lnTo>
                        <a:pt x="146798" y="439653"/>
                      </a:lnTo>
                      <a:lnTo>
                        <a:pt x="147539" y="438912"/>
                      </a:lnTo>
                      <a:lnTo>
                        <a:pt x="148281" y="438171"/>
                      </a:lnTo>
                      <a:lnTo>
                        <a:pt x="164592" y="427791"/>
                      </a:lnTo>
                      <a:lnTo>
                        <a:pt x="164592" y="427791"/>
                      </a:lnTo>
                      <a:close/>
                      <a:moveTo>
                        <a:pt x="48191" y="226129"/>
                      </a:moveTo>
                      <a:lnTo>
                        <a:pt x="48191" y="224646"/>
                      </a:lnTo>
                      <a:lnTo>
                        <a:pt x="84520" y="205369"/>
                      </a:lnTo>
                      <a:lnTo>
                        <a:pt x="85262" y="205369"/>
                      </a:lnTo>
                      <a:lnTo>
                        <a:pt x="86003" y="205369"/>
                      </a:lnTo>
                      <a:lnTo>
                        <a:pt x="86745" y="205369"/>
                      </a:lnTo>
                      <a:lnTo>
                        <a:pt x="87486" y="205369"/>
                      </a:lnTo>
                      <a:lnTo>
                        <a:pt x="88227" y="205369"/>
                      </a:lnTo>
                      <a:lnTo>
                        <a:pt x="88969" y="205369"/>
                      </a:lnTo>
                      <a:lnTo>
                        <a:pt x="89710" y="205369"/>
                      </a:lnTo>
                      <a:lnTo>
                        <a:pt x="90452" y="205369"/>
                      </a:lnTo>
                      <a:lnTo>
                        <a:pt x="48191" y="226129"/>
                      </a:lnTo>
                      <a:lnTo>
                        <a:pt x="48191" y="226129"/>
                      </a:lnTo>
                      <a:close/>
                      <a:moveTo>
                        <a:pt x="48191" y="134936"/>
                      </a:moveTo>
                      <a:lnTo>
                        <a:pt x="48191" y="128263"/>
                      </a:lnTo>
                      <a:lnTo>
                        <a:pt x="69692" y="116401"/>
                      </a:lnTo>
                      <a:lnTo>
                        <a:pt x="70434" y="116401"/>
                      </a:lnTo>
                      <a:lnTo>
                        <a:pt x="71175" y="116401"/>
                      </a:lnTo>
                      <a:lnTo>
                        <a:pt x="71916" y="116401"/>
                      </a:lnTo>
                      <a:lnTo>
                        <a:pt x="72658" y="116401"/>
                      </a:lnTo>
                      <a:lnTo>
                        <a:pt x="73399" y="116401"/>
                      </a:lnTo>
                      <a:lnTo>
                        <a:pt x="74141" y="116401"/>
                      </a:lnTo>
                      <a:lnTo>
                        <a:pt x="74882" y="116401"/>
                      </a:lnTo>
                      <a:lnTo>
                        <a:pt x="75623" y="116401"/>
                      </a:lnTo>
                      <a:lnTo>
                        <a:pt x="48191" y="134936"/>
                      </a:lnTo>
                      <a:lnTo>
                        <a:pt x="48191" y="134936"/>
                      </a:lnTo>
                      <a:close/>
                      <a:moveTo>
                        <a:pt x="48191" y="104538"/>
                      </a:moveTo>
                      <a:lnTo>
                        <a:pt x="48191" y="94900"/>
                      </a:lnTo>
                      <a:lnTo>
                        <a:pt x="74141" y="81555"/>
                      </a:lnTo>
                      <a:lnTo>
                        <a:pt x="75623" y="82296"/>
                      </a:lnTo>
                      <a:lnTo>
                        <a:pt x="77106" y="83037"/>
                      </a:lnTo>
                      <a:lnTo>
                        <a:pt x="78589" y="83779"/>
                      </a:lnTo>
                      <a:lnTo>
                        <a:pt x="80072" y="84520"/>
                      </a:lnTo>
                      <a:lnTo>
                        <a:pt x="81555" y="85262"/>
                      </a:lnTo>
                      <a:lnTo>
                        <a:pt x="83038" y="86003"/>
                      </a:lnTo>
                      <a:lnTo>
                        <a:pt x="84520" y="86745"/>
                      </a:lnTo>
                      <a:lnTo>
                        <a:pt x="86003" y="87486"/>
                      </a:lnTo>
                      <a:lnTo>
                        <a:pt x="48191" y="104538"/>
                      </a:lnTo>
                      <a:close/>
                      <a:moveTo>
                        <a:pt x="48191" y="181644"/>
                      </a:moveTo>
                      <a:lnTo>
                        <a:pt x="14086" y="200179"/>
                      </a:lnTo>
                      <a:lnTo>
                        <a:pt x="12604" y="200179"/>
                      </a:lnTo>
                      <a:lnTo>
                        <a:pt x="11121" y="200179"/>
                      </a:lnTo>
                      <a:lnTo>
                        <a:pt x="9638" y="200179"/>
                      </a:lnTo>
                      <a:lnTo>
                        <a:pt x="8155" y="200179"/>
                      </a:lnTo>
                      <a:lnTo>
                        <a:pt x="6672" y="200179"/>
                      </a:lnTo>
                      <a:lnTo>
                        <a:pt x="5190" y="200179"/>
                      </a:lnTo>
                      <a:lnTo>
                        <a:pt x="3707" y="200179"/>
                      </a:lnTo>
                      <a:lnTo>
                        <a:pt x="2224" y="200179"/>
                      </a:lnTo>
                      <a:lnTo>
                        <a:pt x="48933" y="175713"/>
                      </a:lnTo>
                      <a:lnTo>
                        <a:pt x="48933" y="181644"/>
                      </a:lnTo>
                      <a:lnTo>
                        <a:pt x="48191" y="181644"/>
                      </a:lnTo>
                      <a:close/>
                      <a:moveTo>
                        <a:pt x="48191" y="53381"/>
                      </a:moveTo>
                      <a:lnTo>
                        <a:pt x="48191" y="79330"/>
                      </a:lnTo>
                      <a:lnTo>
                        <a:pt x="21500" y="93417"/>
                      </a:lnTo>
                      <a:lnTo>
                        <a:pt x="20759" y="92676"/>
                      </a:lnTo>
                      <a:lnTo>
                        <a:pt x="20018" y="91934"/>
                      </a:lnTo>
                      <a:lnTo>
                        <a:pt x="19276" y="91193"/>
                      </a:lnTo>
                      <a:lnTo>
                        <a:pt x="18535" y="90452"/>
                      </a:lnTo>
                      <a:lnTo>
                        <a:pt x="17052" y="89710"/>
                      </a:lnTo>
                      <a:lnTo>
                        <a:pt x="15569" y="88969"/>
                      </a:lnTo>
                      <a:lnTo>
                        <a:pt x="14086" y="88227"/>
                      </a:lnTo>
                      <a:lnTo>
                        <a:pt x="12604" y="87486"/>
                      </a:lnTo>
                      <a:lnTo>
                        <a:pt x="40036" y="72658"/>
                      </a:lnTo>
                      <a:lnTo>
                        <a:pt x="39294" y="71916"/>
                      </a:lnTo>
                      <a:lnTo>
                        <a:pt x="37070" y="70434"/>
                      </a:lnTo>
                      <a:lnTo>
                        <a:pt x="34846" y="68951"/>
                      </a:lnTo>
                      <a:lnTo>
                        <a:pt x="32622" y="67468"/>
                      </a:lnTo>
                      <a:lnTo>
                        <a:pt x="30397" y="65985"/>
                      </a:lnTo>
                      <a:lnTo>
                        <a:pt x="28173" y="64502"/>
                      </a:lnTo>
                      <a:lnTo>
                        <a:pt x="48191" y="53381"/>
                      </a:lnTo>
                      <a:lnTo>
                        <a:pt x="48191" y="53381"/>
                      </a:lnTo>
                      <a:close/>
                      <a:moveTo>
                        <a:pt x="48191" y="94900"/>
                      </a:moveTo>
                      <a:lnTo>
                        <a:pt x="48191" y="104538"/>
                      </a:lnTo>
                      <a:lnTo>
                        <a:pt x="11862" y="123815"/>
                      </a:lnTo>
                      <a:lnTo>
                        <a:pt x="10379" y="123073"/>
                      </a:lnTo>
                      <a:lnTo>
                        <a:pt x="8897" y="122332"/>
                      </a:lnTo>
                      <a:lnTo>
                        <a:pt x="7414" y="121591"/>
                      </a:lnTo>
                      <a:lnTo>
                        <a:pt x="5931" y="120849"/>
                      </a:lnTo>
                      <a:lnTo>
                        <a:pt x="4448" y="120108"/>
                      </a:lnTo>
                      <a:lnTo>
                        <a:pt x="2965" y="119366"/>
                      </a:lnTo>
                      <a:lnTo>
                        <a:pt x="1483" y="118625"/>
                      </a:lnTo>
                      <a:lnTo>
                        <a:pt x="0" y="117884"/>
                      </a:lnTo>
                      <a:lnTo>
                        <a:pt x="48191" y="94900"/>
                      </a:lnTo>
                      <a:lnTo>
                        <a:pt x="48191" y="94900"/>
                      </a:lnTo>
                      <a:close/>
                      <a:moveTo>
                        <a:pt x="48191" y="128263"/>
                      </a:moveTo>
                      <a:lnTo>
                        <a:pt x="48191" y="134936"/>
                      </a:lnTo>
                      <a:lnTo>
                        <a:pt x="5931" y="157178"/>
                      </a:lnTo>
                      <a:lnTo>
                        <a:pt x="5190" y="157178"/>
                      </a:lnTo>
                      <a:lnTo>
                        <a:pt x="4448" y="157178"/>
                      </a:lnTo>
                      <a:lnTo>
                        <a:pt x="3707" y="157178"/>
                      </a:lnTo>
                      <a:lnTo>
                        <a:pt x="2965" y="157178"/>
                      </a:lnTo>
                      <a:lnTo>
                        <a:pt x="2224" y="157178"/>
                      </a:lnTo>
                      <a:lnTo>
                        <a:pt x="1483" y="157178"/>
                      </a:lnTo>
                      <a:lnTo>
                        <a:pt x="741" y="157178"/>
                      </a:lnTo>
                      <a:lnTo>
                        <a:pt x="0" y="157178"/>
                      </a:lnTo>
                      <a:lnTo>
                        <a:pt x="48191" y="128263"/>
                      </a:lnTo>
                      <a:lnTo>
                        <a:pt x="48191" y="128263"/>
                      </a:lnTo>
                      <a:close/>
                      <a:moveTo>
                        <a:pt x="48191" y="224646"/>
                      </a:moveTo>
                      <a:lnTo>
                        <a:pt x="48191" y="226129"/>
                      </a:lnTo>
                      <a:lnTo>
                        <a:pt x="18535" y="241698"/>
                      </a:lnTo>
                      <a:lnTo>
                        <a:pt x="17793" y="241698"/>
                      </a:lnTo>
                      <a:lnTo>
                        <a:pt x="17052" y="241698"/>
                      </a:lnTo>
                      <a:lnTo>
                        <a:pt x="16311" y="241698"/>
                      </a:lnTo>
                      <a:lnTo>
                        <a:pt x="15569" y="241698"/>
                      </a:lnTo>
                      <a:lnTo>
                        <a:pt x="14828" y="241698"/>
                      </a:lnTo>
                      <a:lnTo>
                        <a:pt x="14086" y="241698"/>
                      </a:lnTo>
                      <a:lnTo>
                        <a:pt x="13345" y="241698"/>
                      </a:lnTo>
                      <a:lnTo>
                        <a:pt x="12604" y="241698"/>
                      </a:lnTo>
                      <a:lnTo>
                        <a:pt x="48191" y="224646"/>
                      </a:lnTo>
                      <a:close/>
                    </a:path>
                  </a:pathLst>
                </a:custGeom>
                <a:solidFill>
                  <a:srgbClr val="424242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14" name="Freeform: Shape 3613">
                  <a:extLst>
                    <a:ext uri="{FF2B5EF4-FFF2-40B4-BE49-F238E27FC236}">
                      <a16:creationId xmlns:a16="http://schemas.microsoft.com/office/drawing/2014/main" id="{A01A0D93-1D8A-484D-849E-8D64B58D5C12}"/>
                    </a:ext>
                  </a:extLst>
                </p:cNvPr>
                <p:cNvSpPr/>
                <p:nvPr/>
              </p:nvSpPr>
              <p:spPr>
                <a:xfrm>
                  <a:off x="8516688" y="2944120"/>
                  <a:ext cx="56346" cy="83037"/>
                </a:xfrm>
                <a:custGeom>
                  <a:avLst/>
                  <a:gdLst>
                    <a:gd name="connsiteX0" fmla="*/ 48191 w 56346"/>
                    <a:gd name="connsiteY0" fmla="*/ 54864 h 83037"/>
                    <a:gd name="connsiteX1" fmla="*/ 44484 w 56346"/>
                    <a:gd name="connsiteY1" fmla="*/ 57088 h 83037"/>
                    <a:gd name="connsiteX2" fmla="*/ 38553 w 56346"/>
                    <a:gd name="connsiteY2" fmla="*/ 54864 h 83037"/>
                    <a:gd name="connsiteX3" fmla="*/ 38553 w 56346"/>
                    <a:gd name="connsiteY3" fmla="*/ 60795 h 83037"/>
                    <a:gd name="connsiteX4" fmla="*/ 0 w 56346"/>
                    <a:gd name="connsiteY4" fmla="*/ 83037 h 83037"/>
                    <a:gd name="connsiteX5" fmla="*/ 0 w 56346"/>
                    <a:gd name="connsiteY5" fmla="*/ 0 h 83037"/>
                    <a:gd name="connsiteX6" fmla="*/ 25949 w 56346"/>
                    <a:gd name="connsiteY6" fmla="*/ 15570 h 83037"/>
                    <a:gd name="connsiteX7" fmla="*/ 47450 w 56346"/>
                    <a:gd name="connsiteY7" fmla="*/ 22984 h 83037"/>
                    <a:gd name="connsiteX8" fmla="*/ 40036 w 56346"/>
                    <a:gd name="connsiteY8" fmla="*/ 45967 h 83037"/>
                    <a:gd name="connsiteX9" fmla="*/ 48191 w 56346"/>
                    <a:gd name="connsiteY9" fmla="*/ 54864 h 83037"/>
                    <a:gd name="connsiteX10" fmla="*/ 48191 w 56346"/>
                    <a:gd name="connsiteY10" fmla="*/ 54864 h 83037"/>
                    <a:gd name="connsiteX11" fmla="*/ 54864 w 56346"/>
                    <a:gd name="connsiteY11" fmla="*/ 21501 h 83037"/>
                    <a:gd name="connsiteX12" fmla="*/ 52640 w 56346"/>
                    <a:gd name="connsiteY12" fmla="*/ 22242 h 83037"/>
                    <a:gd name="connsiteX13" fmla="*/ 56347 w 56346"/>
                    <a:gd name="connsiteY13" fmla="*/ 24466 h 83037"/>
                    <a:gd name="connsiteX14" fmla="*/ 54864 w 56346"/>
                    <a:gd name="connsiteY14" fmla="*/ 21501 h 830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56346" h="83037">
                      <a:moveTo>
                        <a:pt x="48191" y="54864"/>
                      </a:moveTo>
                      <a:lnTo>
                        <a:pt x="44484" y="57088"/>
                      </a:lnTo>
                      <a:lnTo>
                        <a:pt x="38553" y="54864"/>
                      </a:lnTo>
                      <a:lnTo>
                        <a:pt x="38553" y="60795"/>
                      </a:lnTo>
                      <a:lnTo>
                        <a:pt x="0" y="83037"/>
                      </a:lnTo>
                      <a:lnTo>
                        <a:pt x="0" y="0"/>
                      </a:lnTo>
                      <a:lnTo>
                        <a:pt x="25949" y="15570"/>
                      </a:lnTo>
                      <a:cubicBezTo>
                        <a:pt x="34104" y="20018"/>
                        <a:pt x="40777" y="22242"/>
                        <a:pt x="47450" y="22984"/>
                      </a:cubicBezTo>
                      <a:cubicBezTo>
                        <a:pt x="45226" y="31139"/>
                        <a:pt x="43001" y="38553"/>
                        <a:pt x="40036" y="45967"/>
                      </a:cubicBezTo>
                      <a:lnTo>
                        <a:pt x="48191" y="54864"/>
                      </a:lnTo>
                      <a:lnTo>
                        <a:pt x="48191" y="54864"/>
                      </a:lnTo>
                      <a:close/>
                      <a:moveTo>
                        <a:pt x="54864" y="21501"/>
                      </a:moveTo>
                      <a:lnTo>
                        <a:pt x="52640" y="22242"/>
                      </a:lnTo>
                      <a:cubicBezTo>
                        <a:pt x="54123" y="22984"/>
                        <a:pt x="54864" y="23725"/>
                        <a:pt x="56347" y="24466"/>
                      </a:cubicBezTo>
                      <a:lnTo>
                        <a:pt x="54864" y="21501"/>
                      </a:lnTo>
                      <a:close/>
                    </a:path>
                  </a:pathLst>
                </a:custGeom>
                <a:solidFill>
                  <a:srgbClr val="262632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15" name="Freeform: Shape 3614">
                  <a:extLst>
                    <a:ext uri="{FF2B5EF4-FFF2-40B4-BE49-F238E27FC236}">
                      <a16:creationId xmlns:a16="http://schemas.microsoft.com/office/drawing/2014/main" id="{E3901661-DEC2-44A1-AD2D-3FC82E894E2F}"/>
                    </a:ext>
                  </a:extLst>
                </p:cNvPr>
                <p:cNvSpPr/>
                <p:nvPr/>
              </p:nvSpPr>
              <p:spPr>
                <a:xfrm>
                  <a:off x="9100173" y="2505950"/>
                  <a:ext cx="685800" cy="443360"/>
                </a:xfrm>
                <a:custGeom>
                  <a:avLst/>
                  <a:gdLst>
                    <a:gd name="connsiteX0" fmla="*/ 669490 w 685800"/>
                    <a:gd name="connsiteY0" fmla="*/ 5931 h 443360"/>
                    <a:gd name="connsiteX1" fmla="*/ 673197 w 685800"/>
                    <a:gd name="connsiteY1" fmla="*/ 10380 h 443360"/>
                    <a:gd name="connsiteX2" fmla="*/ 676162 w 685800"/>
                    <a:gd name="connsiteY2" fmla="*/ 15570 h 443360"/>
                    <a:gd name="connsiteX3" fmla="*/ 679128 w 685800"/>
                    <a:gd name="connsiteY3" fmla="*/ 21501 h 443360"/>
                    <a:gd name="connsiteX4" fmla="*/ 681352 w 685800"/>
                    <a:gd name="connsiteY4" fmla="*/ 27432 h 443360"/>
                    <a:gd name="connsiteX5" fmla="*/ 683576 w 685800"/>
                    <a:gd name="connsiteY5" fmla="*/ 33363 h 443360"/>
                    <a:gd name="connsiteX6" fmla="*/ 685059 w 685800"/>
                    <a:gd name="connsiteY6" fmla="*/ 39294 h 443360"/>
                    <a:gd name="connsiteX7" fmla="*/ 685800 w 685800"/>
                    <a:gd name="connsiteY7" fmla="*/ 45226 h 443360"/>
                    <a:gd name="connsiteX8" fmla="*/ 685800 w 685800"/>
                    <a:gd name="connsiteY8" fmla="*/ 51157 h 443360"/>
                    <a:gd name="connsiteX9" fmla="*/ 16311 w 685800"/>
                    <a:gd name="connsiteY9" fmla="*/ 443360 h 443360"/>
                    <a:gd name="connsiteX10" fmla="*/ 16311 w 685800"/>
                    <a:gd name="connsiteY10" fmla="*/ 437429 h 443360"/>
                    <a:gd name="connsiteX11" fmla="*/ 15570 w 685800"/>
                    <a:gd name="connsiteY11" fmla="*/ 431498 h 443360"/>
                    <a:gd name="connsiteX12" fmla="*/ 14087 w 685800"/>
                    <a:gd name="connsiteY12" fmla="*/ 425567 h 443360"/>
                    <a:gd name="connsiteX13" fmla="*/ 11863 w 685800"/>
                    <a:gd name="connsiteY13" fmla="*/ 419636 h 443360"/>
                    <a:gd name="connsiteX14" fmla="*/ 9639 w 685800"/>
                    <a:gd name="connsiteY14" fmla="*/ 413704 h 443360"/>
                    <a:gd name="connsiteX15" fmla="*/ 6673 w 685800"/>
                    <a:gd name="connsiteY15" fmla="*/ 407773 h 443360"/>
                    <a:gd name="connsiteX16" fmla="*/ 3707 w 685800"/>
                    <a:gd name="connsiteY16" fmla="*/ 402583 h 443360"/>
                    <a:gd name="connsiteX17" fmla="*/ 0 w 685800"/>
                    <a:gd name="connsiteY17" fmla="*/ 398135 h 443360"/>
                    <a:gd name="connsiteX18" fmla="*/ 0 w 685800"/>
                    <a:gd name="connsiteY18" fmla="*/ 397393 h 443360"/>
                    <a:gd name="connsiteX19" fmla="*/ 0 w 685800"/>
                    <a:gd name="connsiteY19" fmla="*/ 396652 h 443360"/>
                    <a:gd name="connsiteX20" fmla="*/ 0 w 685800"/>
                    <a:gd name="connsiteY20" fmla="*/ 395910 h 443360"/>
                    <a:gd name="connsiteX21" fmla="*/ 0 w 685800"/>
                    <a:gd name="connsiteY21" fmla="*/ 395169 h 443360"/>
                    <a:gd name="connsiteX22" fmla="*/ 0 w 685800"/>
                    <a:gd name="connsiteY22" fmla="*/ 394428 h 443360"/>
                    <a:gd name="connsiteX23" fmla="*/ 0 w 685800"/>
                    <a:gd name="connsiteY23" fmla="*/ 393686 h 443360"/>
                    <a:gd name="connsiteX24" fmla="*/ 0 w 685800"/>
                    <a:gd name="connsiteY24" fmla="*/ 392945 h 443360"/>
                    <a:gd name="connsiteX25" fmla="*/ 0 w 685800"/>
                    <a:gd name="connsiteY25" fmla="*/ 392203 h 443360"/>
                    <a:gd name="connsiteX26" fmla="*/ 669490 w 685800"/>
                    <a:gd name="connsiteY26" fmla="*/ 0 h 443360"/>
                    <a:gd name="connsiteX27" fmla="*/ 669490 w 685800"/>
                    <a:gd name="connsiteY27" fmla="*/ 741 h 443360"/>
                    <a:gd name="connsiteX28" fmla="*/ 669490 w 685800"/>
                    <a:gd name="connsiteY28" fmla="*/ 1483 h 443360"/>
                    <a:gd name="connsiteX29" fmla="*/ 669490 w 685800"/>
                    <a:gd name="connsiteY29" fmla="*/ 2224 h 443360"/>
                    <a:gd name="connsiteX30" fmla="*/ 669490 w 685800"/>
                    <a:gd name="connsiteY30" fmla="*/ 2966 h 443360"/>
                    <a:gd name="connsiteX31" fmla="*/ 669490 w 685800"/>
                    <a:gd name="connsiteY31" fmla="*/ 3707 h 443360"/>
                    <a:gd name="connsiteX32" fmla="*/ 669490 w 685800"/>
                    <a:gd name="connsiteY32" fmla="*/ 4448 h 443360"/>
                    <a:gd name="connsiteX33" fmla="*/ 669490 w 685800"/>
                    <a:gd name="connsiteY33" fmla="*/ 5931 h 443360"/>
                    <a:gd name="connsiteX34" fmla="*/ 669490 w 685800"/>
                    <a:gd name="connsiteY34" fmla="*/ 5931 h 4433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</a:cxnLst>
                  <a:rect l="l" t="t" r="r" b="b"/>
                  <a:pathLst>
                    <a:path w="685800" h="443360">
                      <a:moveTo>
                        <a:pt x="669490" y="5931"/>
                      </a:moveTo>
                      <a:lnTo>
                        <a:pt x="673197" y="10380"/>
                      </a:lnTo>
                      <a:lnTo>
                        <a:pt x="676162" y="15570"/>
                      </a:lnTo>
                      <a:lnTo>
                        <a:pt x="679128" y="21501"/>
                      </a:lnTo>
                      <a:lnTo>
                        <a:pt x="681352" y="27432"/>
                      </a:lnTo>
                      <a:lnTo>
                        <a:pt x="683576" y="33363"/>
                      </a:lnTo>
                      <a:lnTo>
                        <a:pt x="685059" y="39294"/>
                      </a:lnTo>
                      <a:lnTo>
                        <a:pt x="685800" y="45226"/>
                      </a:lnTo>
                      <a:lnTo>
                        <a:pt x="685800" y="51157"/>
                      </a:lnTo>
                      <a:lnTo>
                        <a:pt x="16311" y="443360"/>
                      </a:lnTo>
                      <a:cubicBezTo>
                        <a:pt x="16311" y="441136"/>
                        <a:pt x="16311" y="439653"/>
                        <a:pt x="16311" y="437429"/>
                      </a:cubicBezTo>
                      <a:cubicBezTo>
                        <a:pt x="16311" y="435205"/>
                        <a:pt x="15570" y="433722"/>
                        <a:pt x="15570" y="431498"/>
                      </a:cubicBezTo>
                      <a:cubicBezTo>
                        <a:pt x="14828" y="429274"/>
                        <a:pt x="14828" y="427791"/>
                        <a:pt x="14087" y="425567"/>
                      </a:cubicBezTo>
                      <a:cubicBezTo>
                        <a:pt x="13346" y="423343"/>
                        <a:pt x="12604" y="421860"/>
                        <a:pt x="11863" y="419636"/>
                      </a:cubicBezTo>
                      <a:cubicBezTo>
                        <a:pt x="11121" y="417411"/>
                        <a:pt x="10380" y="415928"/>
                        <a:pt x="9639" y="413704"/>
                      </a:cubicBezTo>
                      <a:cubicBezTo>
                        <a:pt x="8897" y="411480"/>
                        <a:pt x="7414" y="409997"/>
                        <a:pt x="6673" y="407773"/>
                      </a:cubicBezTo>
                      <a:cubicBezTo>
                        <a:pt x="5932" y="406290"/>
                        <a:pt x="4449" y="404066"/>
                        <a:pt x="3707" y="402583"/>
                      </a:cubicBezTo>
                      <a:cubicBezTo>
                        <a:pt x="2225" y="401100"/>
                        <a:pt x="1483" y="399617"/>
                        <a:pt x="0" y="398135"/>
                      </a:cubicBezTo>
                      <a:lnTo>
                        <a:pt x="0" y="397393"/>
                      </a:lnTo>
                      <a:lnTo>
                        <a:pt x="0" y="396652"/>
                      </a:lnTo>
                      <a:lnTo>
                        <a:pt x="0" y="395910"/>
                      </a:lnTo>
                      <a:lnTo>
                        <a:pt x="0" y="395169"/>
                      </a:lnTo>
                      <a:lnTo>
                        <a:pt x="0" y="394428"/>
                      </a:lnTo>
                      <a:lnTo>
                        <a:pt x="0" y="393686"/>
                      </a:lnTo>
                      <a:lnTo>
                        <a:pt x="0" y="392945"/>
                      </a:lnTo>
                      <a:lnTo>
                        <a:pt x="0" y="392203"/>
                      </a:lnTo>
                      <a:lnTo>
                        <a:pt x="669490" y="0"/>
                      </a:lnTo>
                      <a:lnTo>
                        <a:pt x="669490" y="741"/>
                      </a:lnTo>
                      <a:lnTo>
                        <a:pt x="669490" y="1483"/>
                      </a:lnTo>
                      <a:lnTo>
                        <a:pt x="669490" y="2224"/>
                      </a:lnTo>
                      <a:lnTo>
                        <a:pt x="669490" y="2966"/>
                      </a:lnTo>
                      <a:lnTo>
                        <a:pt x="669490" y="3707"/>
                      </a:lnTo>
                      <a:lnTo>
                        <a:pt x="669490" y="4448"/>
                      </a:lnTo>
                      <a:lnTo>
                        <a:pt x="669490" y="5931"/>
                      </a:lnTo>
                      <a:lnTo>
                        <a:pt x="669490" y="5931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16" name="Freeform: Shape 3615">
                  <a:extLst>
                    <a:ext uri="{FF2B5EF4-FFF2-40B4-BE49-F238E27FC236}">
                      <a16:creationId xmlns:a16="http://schemas.microsoft.com/office/drawing/2014/main" id="{F9FB99C5-1A40-4F0E-BA5B-F86A68088912}"/>
                    </a:ext>
                  </a:extLst>
                </p:cNvPr>
                <p:cNvSpPr/>
                <p:nvPr/>
              </p:nvSpPr>
              <p:spPr>
                <a:xfrm>
                  <a:off x="9117226" y="2557107"/>
                  <a:ext cx="669489" cy="459671"/>
                </a:xfrm>
                <a:custGeom>
                  <a:avLst/>
                  <a:gdLst>
                    <a:gd name="connsiteX0" fmla="*/ 0 w 669489"/>
                    <a:gd name="connsiteY0" fmla="*/ 392203 h 459671"/>
                    <a:gd name="connsiteX1" fmla="*/ 669490 w 669489"/>
                    <a:gd name="connsiteY1" fmla="*/ 0 h 459671"/>
                    <a:gd name="connsiteX2" fmla="*/ 669490 w 669489"/>
                    <a:gd name="connsiteY2" fmla="*/ 67468 h 459671"/>
                    <a:gd name="connsiteX3" fmla="*/ 0 w 669489"/>
                    <a:gd name="connsiteY3" fmla="*/ 459671 h 459671"/>
                    <a:gd name="connsiteX4" fmla="*/ 0 w 669489"/>
                    <a:gd name="connsiteY4" fmla="*/ 392203 h 4596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69489" h="459671">
                      <a:moveTo>
                        <a:pt x="0" y="392203"/>
                      </a:moveTo>
                      <a:lnTo>
                        <a:pt x="669490" y="0"/>
                      </a:lnTo>
                      <a:lnTo>
                        <a:pt x="669490" y="67468"/>
                      </a:lnTo>
                      <a:lnTo>
                        <a:pt x="0" y="459671"/>
                      </a:lnTo>
                      <a:lnTo>
                        <a:pt x="0" y="392203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17" name="Freeform: Shape 3616">
                  <a:extLst>
                    <a:ext uri="{FF2B5EF4-FFF2-40B4-BE49-F238E27FC236}">
                      <a16:creationId xmlns:a16="http://schemas.microsoft.com/office/drawing/2014/main" id="{10836097-A090-4B1E-9EE5-89CFF0109337}"/>
                    </a:ext>
                  </a:extLst>
                </p:cNvPr>
                <p:cNvSpPr/>
                <p:nvPr/>
              </p:nvSpPr>
              <p:spPr>
                <a:xfrm>
                  <a:off x="9100916" y="2770632"/>
                  <a:ext cx="669488" cy="438911"/>
                </a:xfrm>
                <a:custGeom>
                  <a:avLst/>
                  <a:gdLst>
                    <a:gd name="connsiteX0" fmla="*/ 13345 w 669488"/>
                    <a:gd name="connsiteY0" fmla="*/ 384048 h 438911"/>
                    <a:gd name="connsiteX1" fmla="*/ 669489 w 669488"/>
                    <a:gd name="connsiteY1" fmla="*/ 0 h 438911"/>
                    <a:gd name="connsiteX2" fmla="*/ 669489 w 669488"/>
                    <a:gd name="connsiteY2" fmla="*/ 46708 h 438911"/>
                    <a:gd name="connsiteX3" fmla="*/ 0 w 669488"/>
                    <a:gd name="connsiteY3" fmla="*/ 438912 h 438911"/>
                    <a:gd name="connsiteX4" fmla="*/ 0 w 669488"/>
                    <a:gd name="connsiteY4" fmla="*/ 392203 h 438911"/>
                    <a:gd name="connsiteX5" fmla="*/ 13345 w 669488"/>
                    <a:gd name="connsiteY5" fmla="*/ 384048 h 4389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69488" h="438911">
                      <a:moveTo>
                        <a:pt x="13345" y="384048"/>
                      </a:moveTo>
                      <a:lnTo>
                        <a:pt x="669489" y="0"/>
                      </a:lnTo>
                      <a:lnTo>
                        <a:pt x="669489" y="46708"/>
                      </a:lnTo>
                      <a:lnTo>
                        <a:pt x="0" y="438912"/>
                      </a:lnTo>
                      <a:lnTo>
                        <a:pt x="0" y="392203"/>
                      </a:lnTo>
                      <a:cubicBezTo>
                        <a:pt x="5189" y="392203"/>
                        <a:pt x="10379" y="389238"/>
                        <a:pt x="13345" y="384048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18" name="Freeform: Shape 3617">
                  <a:extLst>
                    <a:ext uri="{FF2B5EF4-FFF2-40B4-BE49-F238E27FC236}">
                      <a16:creationId xmlns:a16="http://schemas.microsoft.com/office/drawing/2014/main" id="{712CF1B0-DA7F-4C4B-A521-65D7810CCAAB}"/>
                    </a:ext>
                  </a:extLst>
                </p:cNvPr>
                <p:cNvSpPr/>
                <p:nvPr/>
              </p:nvSpPr>
              <p:spPr>
                <a:xfrm>
                  <a:off x="9109812" y="2729113"/>
                  <a:ext cx="676903" cy="429273"/>
                </a:xfrm>
                <a:custGeom>
                  <a:avLst/>
                  <a:gdLst>
                    <a:gd name="connsiteX0" fmla="*/ 22983 w 676903"/>
                    <a:gd name="connsiteY0" fmla="*/ 383306 h 429273"/>
                    <a:gd name="connsiteX1" fmla="*/ 676904 w 676903"/>
                    <a:gd name="connsiteY1" fmla="*/ 0 h 429273"/>
                    <a:gd name="connsiteX2" fmla="*/ 676904 w 676903"/>
                    <a:gd name="connsiteY2" fmla="*/ 17794 h 429273"/>
                    <a:gd name="connsiteX3" fmla="*/ 676904 w 676903"/>
                    <a:gd name="connsiteY3" fmla="*/ 22984 h 429273"/>
                    <a:gd name="connsiteX4" fmla="*/ 676161 w 676903"/>
                    <a:gd name="connsiteY4" fmla="*/ 27432 h 429273"/>
                    <a:gd name="connsiteX5" fmla="*/ 674679 w 676903"/>
                    <a:gd name="connsiteY5" fmla="*/ 31139 h 429273"/>
                    <a:gd name="connsiteX6" fmla="*/ 672454 w 676903"/>
                    <a:gd name="connsiteY6" fmla="*/ 34105 h 429273"/>
                    <a:gd name="connsiteX7" fmla="*/ 670231 w 676903"/>
                    <a:gd name="connsiteY7" fmla="*/ 36329 h 429273"/>
                    <a:gd name="connsiteX8" fmla="*/ 667265 w 676903"/>
                    <a:gd name="connsiteY8" fmla="*/ 38553 h 429273"/>
                    <a:gd name="connsiteX9" fmla="*/ 0 w 676903"/>
                    <a:gd name="connsiteY9" fmla="*/ 429274 h 429273"/>
                    <a:gd name="connsiteX10" fmla="*/ 741 w 676903"/>
                    <a:gd name="connsiteY10" fmla="*/ 428532 h 429273"/>
                    <a:gd name="connsiteX11" fmla="*/ 2966 w 676903"/>
                    <a:gd name="connsiteY11" fmla="*/ 426308 h 429273"/>
                    <a:gd name="connsiteX12" fmla="*/ 5189 w 676903"/>
                    <a:gd name="connsiteY12" fmla="*/ 423343 h 429273"/>
                    <a:gd name="connsiteX13" fmla="*/ 6673 w 676903"/>
                    <a:gd name="connsiteY13" fmla="*/ 419636 h 429273"/>
                    <a:gd name="connsiteX14" fmla="*/ 7414 w 676903"/>
                    <a:gd name="connsiteY14" fmla="*/ 415187 h 429273"/>
                    <a:gd name="connsiteX15" fmla="*/ 7414 w 676903"/>
                    <a:gd name="connsiteY15" fmla="*/ 409997 h 429273"/>
                    <a:gd name="connsiteX16" fmla="*/ 7414 w 676903"/>
                    <a:gd name="connsiteY16" fmla="*/ 392203 h 429273"/>
                    <a:gd name="connsiteX17" fmla="*/ 22983 w 676903"/>
                    <a:gd name="connsiteY17" fmla="*/ 401100 h 429273"/>
                    <a:gd name="connsiteX18" fmla="*/ 22983 w 676903"/>
                    <a:gd name="connsiteY18" fmla="*/ 383306 h 4292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676903" h="429273">
                      <a:moveTo>
                        <a:pt x="22983" y="383306"/>
                      </a:moveTo>
                      <a:lnTo>
                        <a:pt x="676904" y="0"/>
                      </a:lnTo>
                      <a:lnTo>
                        <a:pt x="676904" y="17794"/>
                      </a:lnTo>
                      <a:lnTo>
                        <a:pt x="676904" y="22984"/>
                      </a:lnTo>
                      <a:lnTo>
                        <a:pt x="676161" y="27432"/>
                      </a:lnTo>
                      <a:lnTo>
                        <a:pt x="674679" y="31139"/>
                      </a:lnTo>
                      <a:lnTo>
                        <a:pt x="672454" y="34105"/>
                      </a:lnTo>
                      <a:lnTo>
                        <a:pt x="670231" y="36329"/>
                      </a:lnTo>
                      <a:lnTo>
                        <a:pt x="667265" y="38553"/>
                      </a:lnTo>
                      <a:lnTo>
                        <a:pt x="0" y="429274"/>
                      </a:lnTo>
                      <a:lnTo>
                        <a:pt x="741" y="428532"/>
                      </a:lnTo>
                      <a:cubicBezTo>
                        <a:pt x="1482" y="427791"/>
                        <a:pt x="2225" y="427050"/>
                        <a:pt x="2966" y="426308"/>
                      </a:cubicBezTo>
                      <a:cubicBezTo>
                        <a:pt x="3707" y="425567"/>
                        <a:pt x="4448" y="424084"/>
                        <a:pt x="5189" y="423343"/>
                      </a:cubicBezTo>
                      <a:cubicBezTo>
                        <a:pt x="5932" y="421860"/>
                        <a:pt x="5932" y="421118"/>
                        <a:pt x="6673" y="419636"/>
                      </a:cubicBezTo>
                      <a:cubicBezTo>
                        <a:pt x="7414" y="418153"/>
                        <a:pt x="7414" y="416670"/>
                        <a:pt x="7414" y="415187"/>
                      </a:cubicBezTo>
                      <a:cubicBezTo>
                        <a:pt x="7414" y="413704"/>
                        <a:pt x="7414" y="411480"/>
                        <a:pt x="7414" y="409997"/>
                      </a:cubicBezTo>
                      <a:lnTo>
                        <a:pt x="7414" y="392203"/>
                      </a:lnTo>
                      <a:cubicBezTo>
                        <a:pt x="12604" y="395169"/>
                        <a:pt x="17794" y="398135"/>
                        <a:pt x="22983" y="401100"/>
                      </a:cubicBezTo>
                      <a:lnTo>
                        <a:pt x="22983" y="383306"/>
                      </a:lnTo>
                      <a:close/>
                    </a:path>
                  </a:pathLst>
                </a:custGeom>
                <a:solidFill>
                  <a:srgbClr val="FFC627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19" name="Freeform: Shape 3618">
                  <a:extLst>
                    <a:ext uri="{FF2B5EF4-FFF2-40B4-BE49-F238E27FC236}">
                      <a16:creationId xmlns:a16="http://schemas.microsoft.com/office/drawing/2014/main" id="{8E6E470A-B329-46AB-994A-4C1A7882FA9E}"/>
                    </a:ext>
                  </a:extLst>
                </p:cNvPr>
                <p:cNvSpPr/>
                <p:nvPr/>
              </p:nvSpPr>
              <p:spPr>
                <a:xfrm>
                  <a:off x="9132795" y="2633472"/>
                  <a:ext cx="669489" cy="498965"/>
                </a:xfrm>
                <a:custGeom>
                  <a:avLst/>
                  <a:gdLst>
                    <a:gd name="connsiteX0" fmla="*/ 0 w 669489"/>
                    <a:gd name="connsiteY0" fmla="*/ 392203 h 498965"/>
                    <a:gd name="connsiteX1" fmla="*/ 669490 w 669489"/>
                    <a:gd name="connsiteY1" fmla="*/ 0 h 498965"/>
                    <a:gd name="connsiteX2" fmla="*/ 669490 w 669489"/>
                    <a:gd name="connsiteY2" fmla="*/ 13345 h 498965"/>
                    <a:gd name="connsiteX3" fmla="*/ 669490 w 669489"/>
                    <a:gd name="connsiteY3" fmla="*/ 26690 h 498965"/>
                    <a:gd name="connsiteX4" fmla="*/ 669490 w 669489"/>
                    <a:gd name="connsiteY4" fmla="*/ 40036 h 498965"/>
                    <a:gd name="connsiteX5" fmla="*/ 669490 w 669489"/>
                    <a:gd name="connsiteY5" fmla="*/ 53381 h 498965"/>
                    <a:gd name="connsiteX6" fmla="*/ 669490 w 669489"/>
                    <a:gd name="connsiteY6" fmla="*/ 66726 h 498965"/>
                    <a:gd name="connsiteX7" fmla="*/ 669490 w 669489"/>
                    <a:gd name="connsiteY7" fmla="*/ 80072 h 498965"/>
                    <a:gd name="connsiteX8" fmla="*/ 669490 w 669489"/>
                    <a:gd name="connsiteY8" fmla="*/ 93417 h 498965"/>
                    <a:gd name="connsiteX9" fmla="*/ 669490 w 669489"/>
                    <a:gd name="connsiteY9" fmla="*/ 106762 h 498965"/>
                    <a:gd name="connsiteX10" fmla="*/ 0 w 669489"/>
                    <a:gd name="connsiteY10" fmla="*/ 498966 h 498965"/>
                    <a:gd name="connsiteX11" fmla="*/ 0 w 669489"/>
                    <a:gd name="connsiteY11" fmla="*/ 495259 h 498965"/>
                    <a:gd name="connsiteX12" fmla="*/ 0 w 669489"/>
                    <a:gd name="connsiteY12" fmla="*/ 493776 h 498965"/>
                    <a:gd name="connsiteX13" fmla="*/ 0 w 669489"/>
                    <a:gd name="connsiteY13" fmla="*/ 492293 h 498965"/>
                    <a:gd name="connsiteX14" fmla="*/ 0 w 669489"/>
                    <a:gd name="connsiteY14" fmla="*/ 490810 h 498965"/>
                    <a:gd name="connsiteX15" fmla="*/ 0 w 669489"/>
                    <a:gd name="connsiteY15" fmla="*/ 489328 h 498965"/>
                    <a:gd name="connsiteX16" fmla="*/ 0 w 669489"/>
                    <a:gd name="connsiteY16" fmla="*/ 487845 h 498965"/>
                    <a:gd name="connsiteX17" fmla="*/ 0 w 669489"/>
                    <a:gd name="connsiteY17" fmla="*/ 486362 h 498965"/>
                    <a:gd name="connsiteX18" fmla="*/ 0 w 669489"/>
                    <a:gd name="connsiteY18" fmla="*/ 484879 h 498965"/>
                    <a:gd name="connsiteX19" fmla="*/ 0 w 669489"/>
                    <a:gd name="connsiteY19" fmla="*/ 483396 h 498965"/>
                    <a:gd name="connsiteX20" fmla="*/ 0 w 669489"/>
                    <a:gd name="connsiteY20" fmla="*/ 480431 h 498965"/>
                    <a:gd name="connsiteX21" fmla="*/ 0 w 669489"/>
                    <a:gd name="connsiteY21" fmla="*/ 478948 h 498965"/>
                    <a:gd name="connsiteX22" fmla="*/ 0 w 669489"/>
                    <a:gd name="connsiteY22" fmla="*/ 477465 h 498965"/>
                    <a:gd name="connsiteX23" fmla="*/ 0 w 669489"/>
                    <a:gd name="connsiteY23" fmla="*/ 475982 h 498965"/>
                    <a:gd name="connsiteX24" fmla="*/ 0 w 669489"/>
                    <a:gd name="connsiteY24" fmla="*/ 474499 h 498965"/>
                    <a:gd name="connsiteX25" fmla="*/ 0 w 669489"/>
                    <a:gd name="connsiteY25" fmla="*/ 473017 h 498965"/>
                    <a:gd name="connsiteX26" fmla="*/ 0 w 669489"/>
                    <a:gd name="connsiteY26" fmla="*/ 471534 h 498965"/>
                    <a:gd name="connsiteX27" fmla="*/ 0 w 669489"/>
                    <a:gd name="connsiteY27" fmla="*/ 470051 h 498965"/>
                    <a:gd name="connsiteX28" fmla="*/ 0 w 669489"/>
                    <a:gd name="connsiteY28" fmla="*/ 468568 h 498965"/>
                    <a:gd name="connsiteX29" fmla="*/ 0 w 669489"/>
                    <a:gd name="connsiteY29" fmla="*/ 465603 h 498965"/>
                    <a:gd name="connsiteX30" fmla="*/ 0 w 669489"/>
                    <a:gd name="connsiteY30" fmla="*/ 464120 h 498965"/>
                    <a:gd name="connsiteX31" fmla="*/ 0 w 669489"/>
                    <a:gd name="connsiteY31" fmla="*/ 462637 h 498965"/>
                    <a:gd name="connsiteX32" fmla="*/ 0 w 669489"/>
                    <a:gd name="connsiteY32" fmla="*/ 461154 h 498965"/>
                    <a:gd name="connsiteX33" fmla="*/ 0 w 669489"/>
                    <a:gd name="connsiteY33" fmla="*/ 459671 h 498965"/>
                    <a:gd name="connsiteX34" fmla="*/ 0 w 669489"/>
                    <a:gd name="connsiteY34" fmla="*/ 458188 h 498965"/>
                    <a:gd name="connsiteX35" fmla="*/ 0 w 669489"/>
                    <a:gd name="connsiteY35" fmla="*/ 456706 h 498965"/>
                    <a:gd name="connsiteX36" fmla="*/ 0 w 669489"/>
                    <a:gd name="connsiteY36" fmla="*/ 455223 h 498965"/>
                    <a:gd name="connsiteX37" fmla="*/ 0 w 669489"/>
                    <a:gd name="connsiteY37" fmla="*/ 453740 h 498965"/>
                    <a:gd name="connsiteX38" fmla="*/ 0 w 669489"/>
                    <a:gd name="connsiteY38" fmla="*/ 452257 h 498965"/>
                    <a:gd name="connsiteX39" fmla="*/ 0 w 669489"/>
                    <a:gd name="connsiteY39" fmla="*/ 450774 h 498965"/>
                    <a:gd name="connsiteX40" fmla="*/ 0 w 669489"/>
                    <a:gd name="connsiteY40" fmla="*/ 449292 h 498965"/>
                    <a:gd name="connsiteX41" fmla="*/ 0 w 669489"/>
                    <a:gd name="connsiteY41" fmla="*/ 447809 h 498965"/>
                    <a:gd name="connsiteX42" fmla="*/ 0 w 669489"/>
                    <a:gd name="connsiteY42" fmla="*/ 446326 h 498965"/>
                    <a:gd name="connsiteX43" fmla="*/ 0 w 669489"/>
                    <a:gd name="connsiteY43" fmla="*/ 443360 h 498965"/>
                    <a:gd name="connsiteX44" fmla="*/ 0 w 669489"/>
                    <a:gd name="connsiteY44" fmla="*/ 441877 h 498965"/>
                    <a:gd name="connsiteX45" fmla="*/ 0 w 669489"/>
                    <a:gd name="connsiteY45" fmla="*/ 440395 h 498965"/>
                    <a:gd name="connsiteX46" fmla="*/ 0 w 669489"/>
                    <a:gd name="connsiteY46" fmla="*/ 438912 h 498965"/>
                    <a:gd name="connsiteX47" fmla="*/ 0 w 669489"/>
                    <a:gd name="connsiteY47" fmla="*/ 437429 h 498965"/>
                    <a:gd name="connsiteX48" fmla="*/ 0 w 669489"/>
                    <a:gd name="connsiteY48" fmla="*/ 435946 h 498965"/>
                    <a:gd name="connsiteX49" fmla="*/ 0 w 669489"/>
                    <a:gd name="connsiteY49" fmla="*/ 434463 h 498965"/>
                    <a:gd name="connsiteX50" fmla="*/ 0 w 669489"/>
                    <a:gd name="connsiteY50" fmla="*/ 432981 h 498965"/>
                    <a:gd name="connsiteX51" fmla="*/ 0 w 669489"/>
                    <a:gd name="connsiteY51" fmla="*/ 431498 h 498965"/>
                    <a:gd name="connsiteX52" fmla="*/ 0 w 669489"/>
                    <a:gd name="connsiteY52" fmla="*/ 428532 h 498965"/>
                    <a:gd name="connsiteX53" fmla="*/ 0 w 669489"/>
                    <a:gd name="connsiteY53" fmla="*/ 427049 h 498965"/>
                    <a:gd name="connsiteX54" fmla="*/ 0 w 669489"/>
                    <a:gd name="connsiteY54" fmla="*/ 425567 h 498965"/>
                    <a:gd name="connsiteX55" fmla="*/ 0 w 669489"/>
                    <a:gd name="connsiteY55" fmla="*/ 424084 h 498965"/>
                    <a:gd name="connsiteX56" fmla="*/ 0 w 669489"/>
                    <a:gd name="connsiteY56" fmla="*/ 422601 h 498965"/>
                    <a:gd name="connsiteX57" fmla="*/ 0 w 669489"/>
                    <a:gd name="connsiteY57" fmla="*/ 421118 h 498965"/>
                    <a:gd name="connsiteX58" fmla="*/ 0 w 669489"/>
                    <a:gd name="connsiteY58" fmla="*/ 419635 h 498965"/>
                    <a:gd name="connsiteX59" fmla="*/ 0 w 669489"/>
                    <a:gd name="connsiteY59" fmla="*/ 418153 h 498965"/>
                    <a:gd name="connsiteX60" fmla="*/ 0 w 669489"/>
                    <a:gd name="connsiteY60" fmla="*/ 416670 h 498965"/>
                    <a:gd name="connsiteX61" fmla="*/ 0 w 669489"/>
                    <a:gd name="connsiteY61" fmla="*/ 413704 h 498965"/>
                    <a:gd name="connsiteX62" fmla="*/ 0 w 669489"/>
                    <a:gd name="connsiteY62" fmla="*/ 412221 h 498965"/>
                    <a:gd name="connsiteX63" fmla="*/ 0 w 669489"/>
                    <a:gd name="connsiteY63" fmla="*/ 410739 h 498965"/>
                    <a:gd name="connsiteX64" fmla="*/ 0 w 669489"/>
                    <a:gd name="connsiteY64" fmla="*/ 409256 h 498965"/>
                    <a:gd name="connsiteX65" fmla="*/ 0 w 669489"/>
                    <a:gd name="connsiteY65" fmla="*/ 407773 h 498965"/>
                    <a:gd name="connsiteX66" fmla="*/ 0 w 669489"/>
                    <a:gd name="connsiteY66" fmla="*/ 406290 h 498965"/>
                    <a:gd name="connsiteX67" fmla="*/ 0 w 669489"/>
                    <a:gd name="connsiteY67" fmla="*/ 404807 h 498965"/>
                    <a:gd name="connsiteX68" fmla="*/ 0 w 669489"/>
                    <a:gd name="connsiteY68" fmla="*/ 403325 h 498965"/>
                    <a:gd name="connsiteX69" fmla="*/ 0 w 669489"/>
                    <a:gd name="connsiteY69" fmla="*/ 401842 h 498965"/>
                    <a:gd name="connsiteX70" fmla="*/ 0 w 669489"/>
                    <a:gd name="connsiteY70" fmla="*/ 398876 h 498965"/>
                    <a:gd name="connsiteX71" fmla="*/ 0 w 669489"/>
                    <a:gd name="connsiteY71" fmla="*/ 397393 h 498965"/>
                    <a:gd name="connsiteX72" fmla="*/ 0 w 669489"/>
                    <a:gd name="connsiteY72" fmla="*/ 395910 h 498965"/>
                    <a:gd name="connsiteX73" fmla="*/ 0 w 669489"/>
                    <a:gd name="connsiteY73" fmla="*/ 394428 h 498965"/>
                    <a:gd name="connsiteX74" fmla="*/ 0 w 669489"/>
                    <a:gd name="connsiteY74" fmla="*/ 392203 h 4989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</a:cxnLst>
                  <a:rect l="l" t="t" r="r" b="b"/>
                  <a:pathLst>
                    <a:path w="669489" h="498965">
                      <a:moveTo>
                        <a:pt x="0" y="392203"/>
                      </a:moveTo>
                      <a:lnTo>
                        <a:pt x="669490" y="0"/>
                      </a:lnTo>
                      <a:lnTo>
                        <a:pt x="669490" y="13345"/>
                      </a:lnTo>
                      <a:lnTo>
                        <a:pt x="669490" y="26690"/>
                      </a:lnTo>
                      <a:lnTo>
                        <a:pt x="669490" y="40036"/>
                      </a:lnTo>
                      <a:lnTo>
                        <a:pt x="669490" y="53381"/>
                      </a:lnTo>
                      <a:lnTo>
                        <a:pt x="669490" y="66726"/>
                      </a:lnTo>
                      <a:lnTo>
                        <a:pt x="669490" y="80072"/>
                      </a:lnTo>
                      <a:lnTo>
                        <a:pt x="669490" y="93417"/>
                      </a:lnTo>
                      <a:lnTo>
                        <a:pt x="669490" y="106762"/>
                      </a:lnTo>
                      <a:lnTo>
                        <a:pt x="0" y="498966"/>
                      </a:lnTo>
                      <a:lnTo>
                        <a:pt x="0" y="495259"/>
                      </a:lnTo>
                      <a:lnTo>
                        <a:pt x="0" y="493776"/>
                      </a:lnTo>
                      <a:lnTo>
                        <a:pt x="0" y="492293"/>
                      </a:lnTo>
                      <a:lnTo>
                        <a:pt x="0" y="490810"/>
                      </a:lnTo>
                      <a:lnTo>
                        <a:pt x="0" y="489328"/>
                      </a:lnTo>
                      <a:lnTo>
                        <a:pt x="0" y="487845"/>
                      </a:lnTo>
                      <a:lnTo>
                        <a:pt x="0" y="486362"/>
                      </a:lnTo>
                      <a:lnTo>
                        <a:pt x="0" y="484879"/>
                      </a:lnTo>
                      <a:lnTo>
                        <a:pt x="0" y="483396"/>
                      </a:lnTo>
                      <a:lnTo>
                        <a:pt x="0" y="480431"/>
                      </a:lnTo>
                      <a:lnTo>
                        <a:pt x="0" y="478948"/>
                      </a:lnTo>
                      <a:lnTo>
                        <a:pt x="0" y="477465"/>
                      </a:lnTo>
                      <a:lnTo>
                        <a:pt x="0" y="475982"/>
                      </a:lnTo>
                      <a:lnTo>
                        <a:pt x="0" y="474499"/>
                      </a:lnTo>
                      <a:lnTo>
                        <a:pt x="0" y="473017"/>
                      </a:lnTo>
                      <a:lnTo>
                        <a:pt x="0" y="471534"/>
                      </a:lnTo>
                      <a:lnTo>
                        <a:pt x="0" y="470051"/>
                      </a:lnTo>
                      <a:lnTo>
                        <a:pt x="0" y="468568"/>
                      </a:lnTo>
                      <a:lnTo>
                        <a:pt x="0" y="465603"/>
                      </a:lnTo>
                      <a:lnTo>
                        <a:pt x="0" y="464120"/>
                      </a:lnTo>
                      <a:lnTo>
                        <a:pt x="0" y="462637"/>
                      </a:lnTo>
                      <a:lnTo>
                        <a:pt x="0" y="461154"/>
                      </a:lnTo>
                      <a:lnTo>
                        <a:pt x="0" y="459671"/>
                      </a:lnTo>
                      <a:lnTo>
                        <a:pt x="0" y="458188"/>
                      </a:lnTo>
                      <a:lnTo>
                        <a:pt x="0" y="456706"/>
                      </a:lnTo>
                      <a:lnTo>
                        <a:pt x="0" y="455223"/>
                      </a:lnTo>
                      <a:lnTo>
                        <a:pt x="0" y="453740"/>
                      </a:lnTo>
                      <a:lnTo>
                        <a:pt x="0" y="452257"/>
                      </a:lnTo>
                      <a:lnTo>
                        <a:pt x="0" y="450774"/>
                      </a:lnTo>
                      <a:lnTo>
                        <a:pt x="0" y="449292"/>
                      </a:lnTo>
                      <a:lnTo>
                        <a:pt x="0" y="447809"/>
                      </a:lnTo>
                      <a:lnTo>
                        <a:pt x="0" y="446326"/>
                      </a:lnTo>
                      <a:lnTo>
                        <a:pt x="0" y="443360"/>
                      </a:lnTo>
                      <a:lnTo>
                        <a:pt x="0" y="441877"/>
                      </a:lnTo>
                      <a:lnTo>
                        <a:pt x="0" y="440395"/>
                      </a:lnTo>
                      <a:lnTo>
                        <a:pt x="0" y="438912"/>
                      </a:lnTo>
                      <a:lnTo>
                        <a:pt x="0" y="437429"/>
                      </a:lnTo>
                      <a:lnTo>
                        <a:pt x="0" y="435946"/>
                      </a:lnTo>
                      <a:lnTo>
                        <a:pt x="0" y="434463"/>
                      </a:lnTo>
                      <a:lnTo>
                        <a:pt x="0" y="432981"/>
                      </a:lnTo>
                      <a:lnTo>
                        <a:pt x="0" y="431498"/>
                      </a:lnTo>
                      <a:lnTo>
                        <a:pt x="0" y="428532"/>
                      </a:lnTo>
                      <a:lnTo>
                        <a:pt x="0" y="427049"/>
                      </a:lnTo>
                      <a:lnTo>
                        <a:pt x="0" y="425567"/>
                      </a:lnTo>
                      <a:lnTo>
                        <a:pt x="0" y="424084"/>
                      </a:lnTo>
                      <a:lnTo>
                        <a:pt x="0" y="422601"/>
                      </a:lnTo>
                      <a:lnTo>
                        <a:pt x="0" y="421118"/>
                      </a:lnTo>
                      <a:lnTo>
                        <a:pt x="0" y="419635"/>
                      </a:lnTo>
                      <a:lnTo>
                        <a:pt x="0" y="418153"/>
                      </a:lnTo>
                      <a:lnTo>
                        <a:pt x="0" y="416670"/>
                      </a:lnTo>
                      <a:lnTo>
                        <a:pt x="0" y="413704"/>
                      </a:lnTo>
                      <a:lnTo>
                        <a:pt x="0" y="412221"/>
                      </a:lnTo>
                      <a:lnTo>
                        <a:pt x="0" y="410739"/>
                      </a:lnTo>
                      <a:lnTo>
                        <a:pt x="0" y="409256"/>
                      </a:lnTo>
                      <a:lnTo>
                        <a:pt x="0" y="407773"/>
                      </a:lnTo>
                      <a:lnTo>
                        <a:pt x="0" y="406290"/>
                      </a:lnTo>
                      <a:lnTo>
                        <a:pt x="0" y="404807"/>
                      </a:lnTo>
                      <a:lnTo>
                        <a:pt x="0" y="403325"/>
                      </a:lnTo>
                      <a:lnTo>
                        <a:pt x="0" y="401842"/>
                      </a:lnTo>
                      <a:lnTo>
                        <a:pt x="0" y="398876"/>
                      </a:lnTo>
                      <a:lnTo>
                        <a:pt x="0" y="397393"/>
                      </a:lnTo>
                      <a:lnTo>
                        <a:pt x="0" y="395910"/>
                      </a:lnTo>
                      <a:lnTo>
                        <a:pt x="0" y="394428"/>
                      </a:lnTo>
                      <a:lnTo>
                        <a:pt x="0" y="392203"/>
                      </a:lnTo>
                      <a:close/>
                    </a:path>
                  </a:pathLst>
                </a:custGeom>
                <a:solidFill>
                  <a:srgbClr val="262632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20" name="Freeform: Shape 3619">
                  <a:extLst>
                    <a:ext uri="{FF2B5EF4-FFF2-40B4-BE49-F238E27FC236}">
                      <a16:creationId xmlns:a16="http://schemas.microsoft.com/office/drawing/2014/main" id="{7ABBC581-162B-4469-BFB3-EDBF5721C0D3}"/>
                    </a:ext>
                  </a:extLst>
                </p:cNvPr>
                <p:cNvSpPr/>
                <p:nvPr/>
              </p:nvSpPr>
              <p:spPr>
                <a:xfrm>
                  <a:off x="9160228" y="2998243"/>
                  <a:ext cx="74881" cy="84520"/>
                </a:xfrm>
                <a:custGeom>
                  <a:avLst/>
                  <a:gdLst>
                    <a:gd name="connsiteX0" fmla="*/ 0 w 74881"/>
                    <a:gd name="connsiteY0" fmla="*/ 43743 h 84520"/>
                    <a:gd name="connsiteX1" fmla="*/ 0 w 74881"/>
                    <a:gd name="connsiteY1" fmla="*/ 84520 h 84520"/>
                    <a:gd name="connsiteX2" fmla="*/ 74882 w 74881"/>
                    <a:gd name="connsiteY2" fmla="*/ 40777 h 84520"/>
                    <a:gd name="connsiteX3" fmla="*/ 74882 w 74881"/>
                    <a:gd name="connsiteY3" fmla="*/ 0 h 84520"/>
                    <a:gd name="connsiteX4" fmla="*/ 0 w 74881"/>
                    <a:gd name="connsiteY4" fmla="*/ 43743 h 845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4881" h="84520">
                      <a:moveTo>
                        <a:pt x="0" y="43743"/>
                      </a:moveTo>
                      <a:lnTo>
                        <a:pt x="0" y="84520"/>
                      </a:lnTo>
                      <a:lnTo>
                        <a:pt x="74882" y="40777"/>
                      </a:lnTo>
                      <a:lnTo>
                        <a:pt x="74882" y="0"/>
                      </a:lnTo>
                      <a:lnTo>
                        <a:pt x="0" y="43743"/>
                      </a:lnTo>
                      <a:close/>
                    </a:path>
                  </a:pathLst>
                </a:custGeom>
                <a:solidFill>
                  <a:srgbClr val="F7EC00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21" name="Freeform: Shape 3620">
                  <a:extLst>
                    <a:ext uri="{FF2B5EF4-FFF2-40B4-BE49-F238E27FC236}">
                      <a16:creationId xmlns:a16="http://schemas.microsoft.com/office/drawing/2014/main" id="{B88E2032-E7A4-445D-8872-78756DD32CB0}"/>
                    </a:ext>
                  </a:extLst>
                </p:cNvPr>
                <p:cNvSpPr/>
                <p:nvPr/>
              </p:nvSpPr>
              <p:spPr>
                <a:xfrm>
                  <a:off x="9602847" y="2738751"/>
                  <a:ext cx="74881" cy="84520"/>
                </a:xfrm>
                <a:custGeom>
                  <a:avLst/>
                  <a:gdLst>
                    <a:gd name="connsiteX0" fmla="*/ 0 w 74881"/>
                    <a:gd name="connsiteY0" fmla="*/ 43743 h 84520"/>
                    <a:gd name="connsiteX1" fmla="*/ 0 w 74881"/>
                    <a:gd name="connsiteY1" fmla="*/ 84520 h 84520"/>
                    <a:gd name="connsiteX2" fmla="*/ 74882 w 74881"/>
                    <a:gd name="connsiteY2" fmla="*/ 40777 h 84520"/>
                    <a:gd name="connsiteX3" fmla="*/ 74882 w 74881"/>
                    <a:gd name="connsiteY3" fmla="*/ 0 h 84520"/>
                    <a:gd name="connsiteX4" fmla="*/ 0 w 74881"/>
                    <a:gd name="connsiteY4" fmla="*/ 43743 h 845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4881" h="84520">
                      <a:moveTo>
                        <a:pt x="0" y="43743"/>
                      </a:moveTo>
                      <a:lnTo>
                        <a:pt x="0" y="84520"/>
                      </a:lnTo>
                      <a:lnTo>
                        <a:pt x="74882" y="40777"/>
                      </a:lnTo>
                      <a:lnTo>
                        <a:pt x="74882" y="0"/>
                      </a:lnTo>
                      <a:lnTo>
                        <a:pt x="0" y="43743"/>
                      </a:lnTo>
                      <a:close/>
                    </a:path>
                  </a:pathLst>
                </a:custGeom>
                <a:solidFill>
                  <a:srgbClr val="F7EC00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22" name="Freeform: Shape 3621">
                  <a:extLst>
                    <a:ext uri="{FF2B5EF4-FFF2-40B4-BE49-F238E27FC236}">
                      <a16:creationId xmlns:a16="http://schemas.microsoft.com/office/drawing/2014/main" id="{ADA00C54-7524-422A-9BA3-6921B04E7F68}"/>
                    </a:ext>
                  </a:extLst>
                </p:cNvPr>
                <p:cNvSpPr/>
                <p:nvPr/>
              </p:nvSpPr>
              <p:spPr>
                <a:xfrm>
                  <a:off x="9257352" y="2941155"/>
                  <a:ext cx="74881" cy="84520"/>
                </a:xfrm>
                <a:custGeom>
                  <a:avLst/>
                  <a:gdLst>
                    <a:gd name="connsiteX0" fmla="*/ 0 w 74881"/>
                    <a:gd name="connsiteY0" fmla="*/ 43743 h 84520"/>
                    <a:gd name="connsiteX1" fmla="*/ 0 w 74881"/>
                    <a:gd name="connsiteY1" fmla="*/ 84520 h 84520"/>
                    <a:gd name="connsiteX2" fmla="*/ 74882 w 74881"/>
                    <a:gd name="connsiteY2" fmla="*/ 40777 h 84520"/>
                    <a:gd name="connsiteX3" fmla="*/ 74882 w 74881"/>
                    <a:gd name="connsiteY3" fmla="*/ 0 h 84520"/>
                    <a:gd name="connsiteX4" fmla="*/ 0 w 74881"/>
                    <a:gd name="connsiteY4" fmla="*/ 43743 h 845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4881" h="84520">
                      <a:moveTo>
                        <a:pt x="0" y="43743"/>
                      </a:moveTo>
                      <a:lnTo>
                        <a:pt x="0" y="84520"/>
                      </a:lnTo>
                      <a:lnTo>
                        <a:pt x="74882" y="40777"/>
                      </a:lnTo>
                      <a:lnTo>
                        <a:pt x="74882" y="0"/>
                      </a:lnTo>
                      <a:lnTo>
                        <a:pt x="0" y="43743"/>
                      </a:lnTo>
                      <a:close/>
                    </a:path>
                  </a:pathLst>
                </a:custGeom>
                <a:solidFill>
                  <a:srgbClr val="F7EC00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23" name="Freeform: Shape 3622">
                  <a:extLst>
                    <a:ext uri="{FF2B5EF4-FFF2-40B4-BE49-F238E27FC236}">
                      <a16:creationId xmlns:a16="http://schemas.microsoft.com/office/drawing/2014/main" id="{F713A58A-C171-4420-9E63-D85D169991FC}"/>
                    </a:ext>
                  </a:extLst>
                </p:cNvPr>
                <p:cNvSpPr/>
                <p:nvPr/>
              </p:nvSpPr>
              <p:spPr>
                <a:xfrm>
                  <a:off x="9699971" y="2681663"/>
                  <a:ext cx="74881" cy="84520"/>
                </a:xfrm>
                <a:custGeom>
                  <a:avLst/>
                  <a:gdLst>
                    <a:gd name="connsiteX0" fmla="*/ 0 w 74881"/>
                    <a:gd name="connsiteY0" fmla="*/ 43743 h 84520"/>
                    <a:gd name="connsiteX1" fmla="*/ 0 w 74881"/>
                    <a:gd name="connsiteY1" fmla="*/ 84520 h 84520"/>
                    <a:gd name="connsiteX2" fmla="*/ 74882 w 74881"/>
                    <a:gd name="connsiteY2" fmla="*/ 40777 h 84520"/>
                    <a:gd name="connsiteX3" fmla="*/ 74882 w 74881"/>
                    <a:gd name="connsiteY3" fmla="*/ 0 h 84520"/>
                    <a:gd name="connsiteX4" fmla="*/ 0 w 74881"/>
                    <a:gd name="connsiteY4" fmla="*/ 43743 h 845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4881" h="84520">
                      <a:moveTo>
                        <a:pt x="0" y="43743"/>
                      </a:moveTo>
                      <a:lnTo>
                        <a:pt x="0" y="84520"/>
                      </a:lnTo>
                      <a:lnTo>
                        <a:pt x="74882" y="40777"/>
                      </a:lnTo>
                      <a:lnTo>
                        <a:pt x="74882" y="0"/>
                      </a:lnTo>
                      <a:lnTo>
                        <a:pt x="0" y="43743"/>
                      </a:lnTo>
                      <a:close/>
                    </a:path>
                  </a:pathLst>
                </a:custGeom>
                <a:solidFill>
                  <a:srgbClr val="F7EC00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24" name="Freeform: Shape 3623">
                  <a:extLst>
                    <a:ext uri="{FF2B5EF4-FFF2-40B4-BE49-F238E27FC236}">
                      <a16:creationId xmlns:a16="http://schemas.microsoft.com/office/drawing/2014/main" id="{137C31B8-4FA7-41F4-9B76-DA2E178BB96F}"/>
                    </a:ext>
                  </a:extLst>
                </p:cNvPr>
                <p:cNvSpPr/>
                <p:nvPr/>
              </p:nvSpPr>
              <p:spPr>
                <a:xfrm>
                  <a:off x="9117226" y="2624575"/>
                  <a:ext cx="687282" cy="402583"/>
                </a:xfrm>
                <a:custGeom>
                  <a:avLst/>
                  <a:gdLst>
                    <a:gd name="connsiteX0" fmla="*/ 0 w 687282"/>
                    <a:gd name="connsiteY0" fmla="*/ 392203 h 402583"/>
                    <a:gd name="connsiteX1" fmla="*/ 669490 w 687282"/>
                    <a:gd name="connsiteY1" fmla="*/ 0 h 402583"/>
                    <a:gd name="connsiteX2" fmla="*/ 671713 w 687282"/>
                    <a:gd name="connsiteY2" fmla="*/ 1483 h 402583"/>
                    <a:gd name="connsiteX3" fmla="*/ 673938 w 687282"/>
                    <a:gd name="connsiteY3" fmla="*/ 2966 h 402583"/>
                    <a:gd name="connsiteX4" fmla="*/ 676161 w 687282"/>
                    <a:gd name="connsiteY4" fmla="*/ 4448 h 402583"/>
                    <a:gd name="connsiteX5" fmla="*/ 678386 w 687282"/>
                    <a:gd name="connsiteY5" fmla="*/ 5931 h 402583"/>
                    <a:gd name="connsiteX6" fmla="*/ 680611 w 687282"/>
                    <a:gd name="connsiteY6" fmla="*/ 7414 h 402583"/>
                    <a:gd name="connsiteX7" fmla="*/ 682834 w 687282"/>
                    <a:gd name="connsiteY7" fmla="*/ 8897 h 402583"/>
                    <a:gd name="connsiteX8" fmla="*/ 685059 w 687282"/>
                    <a:gd name="connsiteY8" fmla="*/ 9638 h 402583"/>
                    <a:gd name="connsiteX9" fmla="*/ 687283 w 687282"/>
                    <a:gd name="connsiteY9" fmla="*/ 10380 h 402583"/>
                    <a:gd name="connsiteX10" fmla="*/ 17794 w 687282"/>
                    <a:gd name="connsiteY10" fmla="*/ 402583 h 402583"/>
                    <a:gd name="connsiteX11" fmla="*/ 17794 w 687282"/>
                    <a:gd name="connsiteY11" fmla="*/ 402583 h 402583"/>
                    <a:gd name="connsiteX12" fmla="*/ 17794 w 687282"/>
                    <a:gd name="connsiteY12" fmla="*/ 402583 h 402583"/>
                    <a:gd name="connsiteX13" fmla="*/ 17794 w 687282"/>
                    <a:gd name="connsiteY13" fmla="*/ 402583 h 402583"/>
                    <a:gd name="connsiteX14" fmla="*/ 17794 w 687282"/>
                    <a:gd name="connsiteY14" fmla="*/ 402583 h 402583"/>
                    <a:gd name="connsiteX15" fmla="*/ 17794 w 687282"/>
                    <a:gd name="connsiteY15" fmla="*/ 402583 h 402583"/>
                    <a:gd name="connsiteX16" fmla="*/ 17794 w 687282"/>
                    <a:gd name="connsiteY16" fmla="*/ 402583 h 402583"/>
                    <a:gd name="connsiteX17" fmla="*/ 17794 w 687282"/>
                    <a:gd name="connsiteY17" fmla="*/ 402583 h 402583"/>
                    <a:gd name="connsiteX18" fmla="*/ 17794 w 687282"/>
                    <a:gd name="connsiteY18" fmla="*/ 402583 h 402583"/>
                    <a:gd name="connsiteX19" fmla="*/ 17794 w 687282"/>
                    <a:gd name="connsiteY19" fmla="*/ 402583 h 402583"/>
                    <a:gd name="connsiteX20" fmla="*/ 17794 w 687282"/>
                    <a:gd name="connsiteY20" fmla="*/ 402583 h 402583"/>
                    <a:gd name="connsiteX21" fmla="*/ 17794 w 687282"/>
                    <a:gd name="connsiteY21" fmla="*/ 402583 h 402583"/>
                    <a:gd name="connsiteX22" fmla="*/ 17794 w 687282"/>
                    <a:gd name="connsiteY22" fmla="*/ 402583 h 402583"/>
                    <a:gd name="connsiteX23" fmla="*/ 17794 w 687282"/>
                    <a:gd name="connsiteY23" fmla="*/ 402583 h 402583"/>
                    <a:gd name="connsiteX24" fmla="*/ 17794 w 687282"/>
                    <a:gd name="connsiteY24" fmla="*/ 402583 h 402583"/>
                    <a:gd name="connsiteX25" fmla="*/ 17794 w 687282"/>
                    <a:gd name="connsiteY25" fmla="*/ 402583 h 402583"/>
                    <a:gd name="connsiteX26" fmla="*/ 17794 w 687282"/>
                    <a:gd name="connsiteY26" fmla="*/ 402583 h 402583"/>
                    <a:gd name="connsiteX27" fmla="*/ 17794 w 687282"/>
                    <a:gd name="connsiteY27" fmla="*/ 402583 h 402583"/>
                    <a:gd name="connsiteX28" fmla="*/ 17794 w 687282"/>
                    <a:gd name="connsiteY28" fmla="*/ 402583 h 402583"/>
                    <a:gd name="connsiteX29" fmla="*/ 17794 w 687282"/>
                    <a:gd name="connsiteY29" fmla="*/ 402583 h 402583"/>
                    <a:gd name="connsiteX30" fmla="*/ 17794 w 687282"/>
                    <a:gd name="connsiteY30" fmla="*/ 402583 h 402583"/>
                    <a:gd name="connsiteX31" fmla="*/ 17794 w 687282"/>
                    <a:gd name="connsiteY31" fmla="*/ 402583 h 402583"/>
                    <a:gd name="connsiteX32" fmla="*/ 17794 w 687282"/>
                    <a:gd name="connsiteY32" fmla="*/ 402583 h 402583"/>
                    <a:gd name="connsiteX33" fmla="*/ 17794 w 687282"/>
                    <a:gd name="connsiteY33" fmla="*/ 402583 h 402583"/>
                    <a:gd name="connsiteX34" fmla="*/ 17794 w 687282"/>
                    <a:gd name="connsiteY34" fmla="*/ 402583 h 402583"/>
                    <a:gd name="connsiteX35" fmla="*/ 17794 w 687282"/>
                    <a:gd name="connsiteY35" fmla="*/ 402583 h 402583"/>
                    <a:gd name="connsiteX36" fmla="*/ 17794 w 687282"/>
                    <a:gd name="connsiteY36" fmla="*/ 402583 h 402583"/>
                    <a:gd name="connsiteX37" fmla="*/ 17794 w 687282"/>
                    <a:gd name="connsiteY37" fmla="*/ 402583 h 402583"/>
                    <a:gd name="connsiteX38" fmla="*/ 17794 w 687282"/>
                    <a:gd name="connsiteY38" fmla="*/ 402583 h 402583"/>
                    <a:gd name="connsiteX39" fmla="*/ 17794 w 687282"/>
                    <a:gd name="connsiteY39" fmla="*/ 402583 h 402583"/>
                    <a:gd name="connsiteX40" fmla="*/ 17794 w 687282"/>
                    <a:gd name="connsiteY40" fmla="*/ 402583 h 402583"/>
                    <a:gd name="connsiteX41" fmla="*/ 17794 w 687282"/>
                    <a:gd name="connsiteY41" fmla="*/ 402583 h 402583"/>
                    <a:gd name="connsiteX42" fmla="*/ 17794 w 687282"/>
                    <a:gd name="connsiteY42" fmla="*/ 402583 h 402583"/>
                    <a:gd name="connsiteX43" fmla="*/ 17794 w 687282"/>
                    <a:gd name="connsiteY43" fmla="*/ 402583 h 402583"/>
                    <a:gd name="connsiteX44" fmla="*/ 17794 w 687282"/>
                    <a:gd name="connsiteY44" fmla="*/ 402583 h 402583"/>
                    <a:gd name="connsiteX45" fmla="*/ 17794 w 687282"/>
                    <a:gd name="connsiteY45" fmla="*/ 402583 h 402583"/>
                    <a:gd name="connsiteX46" fmla="*/ 17794 w 687282"/>
                    <a:gd name="connsiteY46" fmla="*/ 402583 h 402583"/>
                    <a:gd name="connsiteX47" fmla="*/ 17794 w 687282"/>
                    <a:gd name="connsiteY47" fmla="*/ 402583 h 402583"/>
                    <a:gd name="connsiteX48" fmla="*/ 17794 w 687282"/>
                    <a:gd name="connsiteY48" fmla="*/ 402583 h 402583"/>
                    <a:gd name="connsiteX49" fmla="*/ 17794 w 687282"/>
                    <a:gd name="connsiteY49" fmla="*/ 402583 h 402583"/>
                    <a:gd name="connsiteX50" fmla="*/ 17794 w 687282"/>
                    <a:gd name="connsiteY50" fmla="*/ 402583 h 402583"/>
                    <a:gd name="connsiteX51" fmla="*/ 17794 w 687282"/>
                    <a:gd name="connsiteY51" fmla="*/ 402583 h 402583"/>
                    <a:gd name="connsiteX52" fmla="*/ 17794 w 687282"/>
                    <a:gd name="connsiteY52" fmla="*/ 402583 h 402583"/>
                    <a:gd name="connsiteX53" fmla="*/ 17794 w 687282"/>
                    <a:gd name="connsiteY53" fmla="*/ 402583 h 402583"/>
                    <a:gd name="connsiteX54" fmla="*/ 17794 w 687282"/>
                    <a:gd name="connsiteY54" fmla="*/ 402583 h 402583"/>
                    <a:gd name="connsiteX55" fmla="*/ 17794 w 687282"/>
                    <a:gd name="connsiteY55" fmla="*/ 402583 h 402583"/>
                    <a:gd name="connsiteX56" fmla="*/ 17794 w 687282"/>
                    <a:gd name="connsiteY56" fmla="*/ 402583 h 402583"/>
                    <a:gd name="connsiteX57" fmla="*/ 17794 w 687282"/>
                    <a:gd name="connsiteY57" fmla="*/ 402583 h 402583"/>
                    <a:gd name="connsiteX58" fmla="*/ 17794 w 687282"/>
                    <a:gd name="connsiteY58" fmla="*/ 402583 h 402583"/>
                    <a:gd name="connsiteX59" fmla="*/ 17794 w 687282"/>
                    <a:gd name="connsiteY59" fmla="*/ 402583 h 402583"/>
                    <a:gd name="connsiteX60" fmla="*/ 17794 w 687282"/>
                    <a:gd name="connsiteY60" fmla="*/ 402583 h 402583"/>
                    <a:gd name="connsiteX61" fmla="*/ 17794 w 687282"/>
                    <a:gd name="connsiteY61" fmla="*/ 402583 h 402583"/>
                    <a:gd name="connsiteX62" fmla="*/ 17794 w 687282"/>
                    <a:gd name="connsiteY62" fmla="*/ 402583 h 402583"/>
                    <a:gd name="connsiteX63" fmla="*/ 17794 w 687282"/>
                    <a:gd name="connsiteY63" fmla="*/ 402583 h 402583"/>
                    <a:gd name="connsiteX64" fmla="*/ 17794 w 687282"/>
                    <a:gd name="connsiteY64" fmla="*/ 402583 h 402583"/>
                    <a:gd name="connsiteX65" fmla="*/ 17794 w 687282"/>
                    <a:gd name="connsiteY65" fmla="*/ 402583 h 402583"/>
                    <a:gd name="connsiteX66" fmla="*/ 17794 w 687282"/>
                    <a:gd name="connsiteY66" fmla="*/ 402583 h 402583"/>
                    <a:gd name="connsiteX67" fmla="*/ 17794 w 687282"/>
                    <a:gd name="connsiteY67" fmla="*/ 402583 h 402583"/>
                    <a:gd name="connsiteX68" fmla="*/ 17794 w 687282"/>
                    <a:gd name="connsiteY68" fmla="*/ 402583 h 402583"/>
                    <a:gd name="connsiteX69" fmla="*/ 17794 w 687282"/>
                    <a:gd name="connsiteY69" fmla="*/ 402583 h 402583"/>
                    <a:gd name="connsiteX70" fmla="*/ 17794 w 687282"/>
                    <a:gd name="connsiteY70" fmla="*/ 402583 h 402583"/>
                    <a:gd name="connsiteX71" fmla="*/ 0 w 687282"/>
                    <a:gd name="connsiteY71" fmla="*/ 392203 h 402583"/>
                    <a:gd name="connsiteX72" fmla="*/ 0 w 687282"/>
                    <a:gd name="connsiteY72" fmla="*/ 392203 h 402583"/>
                    <a:gd name="connsiteX73" fmla="*/ 0 w 687282"/>
                    <a:gd name="connsiteY73" fmla="*/ 392203 h 402583"/>
                    <a:gd name="connsiteX74" fmla="*/ 0 w 687282"/>
                    <a:gd name="connsiteY74" fmla="*/ 392203 h 4025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</a:cxnLst>
                  <a:rect l="l" t="t" r="r" b="b"/>
                  <a:pathLst>
                    <a:path w="687282" h="402583">
                      <a:moveTo>
                        <a:pt x="0" y="392203"/>
                      </a:moveTo>
                      <a:lnTo>
                        <a:pt x="669490" y="0"/>
                      </a:lnTo>
                      <a:lnTo>
                        <a:pt x="671713" y="1483"/>
                      </a:lnTo>
                      <a:lnTo>
                        <a:pt x="673938" y="2966"/>
                      </a:lnTo>
                      <a:lnTo>
                        <a:pt x="676161" y="4448"/>
                      </a:lnTo>
                      <a:lnTo>
                        <a:pt x="678386" y="5931"/>
                      </a:lnTo>
                      <a:lnTo>
                        <a:pt x="680611" y="7414"/>
                      </a:lnTo>
                      <a:lnTo>
                        <a:pt x="682834" y="8897"/>
                      </a:lnTo>
                      <a:lnTo>
                        <a:pt x="685059" y="9638"/>
                      </a:lnTo>
                      <a:lnTo>
                        <a:pt x="687283" y="10380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0" y="392203"/>
                      </a:lnTo>
                      <a:lnTo>
                        <a:pt x="0" y="392203"/>
                      </a:lnTo>
                      <a:lnTo>
                        <a:pt x="0" y="392203"/>
                      </a:lnTo>
                      <a:lnTo>
                        <a:pt x="0" y="392203"/>
                      </a:lnTo>
                      <a:close/>
                    </a:path>
                  </a:pathLst>
                </a:custGeom>
                <a:solidFill>
                  <a:srgbClr val="262632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25" name="Freeform: Shape 3624">
                  <a:extLst>
                    <a:ext uri="{FF2B5EF4-FFF2-40B4-BE49-F238E27FC236}">
                      <a16:creationId xmlns:a16="http://schemas.microsoft.com/office/drawing/2014/main" id="{395986DF-DF0E-45D6-B831-D4DB9E0449D0}"/>
                    </a:ext>
                  </a:extLst>
                </p:cNvPr>
                <p:cNvSpPr/>
                <p:nvPr/>
              </p:nvSpPr>
              <p:spPr>
                <a:xfrm>
                  <a:off x="9047534" y="2304287"/>
                  <a:ext cx="716939" cy="593865"/>
                </a:xfrm>
                <a:custGeom>
                  <a:avLst/>
                  <a:gdLst>
                    <a:gd name="connsiteX0" fmla="*/ 48191 w 716939"/>
                    <a:gd name="connsiteY0" fmla="*/ 378117 h 593865"/>
                    <a:gd name="connsiteX1" fmla="*/ 693214 w 716939"/>
                    <a:gd name="connsiteY1" fmla="*/ 0 h 593865"/>
                    <a:gd name="connsiteX2" fmla="*/ 694697 w 716939"/>
                    <a:gd name="connsiteY2" fmla="*/ 12604 h 593865"/>
                    <a:gd name="connsiteX3" fmla="*/ 696180 w 716939"/>
                    <a:gd name="connsiteY3" fmla="*/ 25208 h 593865"/>
                    <a:gd name="connsiteX4" fmla="*/ 697662 w 716939"/>
                    <a:gd name="connsiteY4" fmla="*/ 37812 h 593865"/>
                    <a:gd name="connsiteX5" fmla="*/ 699146 w 716939"/>
                    <a:gd name="connsiteY5" fmla="*/ 50416 h 593865"/>
                    <a:gd name="connsiteX6" fmla="*/ 700628 w 716939"/>
                    <a:gd name="connsiteY6" fmla="*/ 63019 h 593865"/>
                    <a:gd name="connsiteX7" fmla="*/ 702112 w 716939"/>
                    <a:gd name="connsiteY7" fmla="*/ 75623 h 593865"/>
                    <a:gd name="connsiteX8" fmla="*/ 703594 w 716939"/>
                    <a:gd name="connsiteY8" fmla="*/ 88227 h 593865"/>
                    <a:gd name="connsiteX9" fmla="*/ 705076 w 716939"/>
                    <a:gd name="connsiteY9" fmla="*/ 100831 h 593865"/>
                    <a:gd name="connsiteX10" fmla="*/ 706560 w 716939"/>
                    <a:gd name="connsiteY10" fmla="*/ 113435 h 593865"/>
                    <a:gd name="connsiteX11" fmla="*/ 708042 w 716939"/>
                    <a:gd name="connsiteY11" fmla="*/ 126039 h 593865"/>
                    <a:gd name="connsiteX12" fmla="*/ 709526 w 716939"/>
                    <a:gd name="connsiteY12" fmla="*/ 138643 h 593865"/>
                    <a:gd name="connsiteX13" fmla="*/ 711008 w 716939"/>
                    <a:gd name="connsiteY13" fmla="*/ 151247 h 593865"/>
                    <a:gd name="connsiteX14" fmla="*/ 712490 w 716939"/>
                    <a:gd name="connsiteY14" fmla="*/ 163851 h 593865"/>
                    <a:gd name="connsiteX15" fmla="*/ 713974 w 716939"/>
                    <a:gd name="connsiteY15" fmla="*/ 176455 h 593865"/>
                    <a:gd name="connsiteX16" fmla="*/ 715456 w 716939"/>
                    <a:gd name="connsiteY16" fmla="*/ 189058 h 593865"/>
                    <a:gd name="connsiteX17" fmla="*/ 716940 w 716939"/>
                    <a:gd name="connsiteY17" fmla="*/ 201662 h 593865"/>
                    <a:gd name="connsiteX18" fmla="*/ 47450 w 716939"/>
                    <a:gd name="connsiteY18" fmla="*/ 593866 h 593865"/>
                    <a:gd name="connsiteX19" fmla="*/ 46709 w 716939"/>
                    <a:gd name="connsiteY19" fmla="*/ 590900 h 593865"/>
                    <a:gd name="connsiteX20" fmla="*/ 45968 w 716939"/>
                    <a:gd name="connsiteY20" fmla="*/ 587935 h 593865"/>
                    <a:gd name="connsiteX21" fmla="*/ 45226 w 716939"/>
                    <a:gd name="connsiteY21" fmla="*/ 584969 h 593865"/>
                    <a:gd name="connsiteX22" fmla="*/ 44484 w 716939"/>
                    <a:gd name="connsiteY22" fmla="*/ 582003 h 593865"/>
                    <a:gd name="connsiteX23" fmla="*/ 43743 w 716939"/>
                    <a:gd name="connsiteY23" fmla="*/ 579038 h 593865"/>
                    <a:gd name="connsiteX24" fmla="*/ 43002 w 716939"/>
                    <a:gd name="connsiteY24" fmla="*/ 576072 h 593865"/>
                    <a:gd name="connsiteX25" fmla="*/ 42261 w 716939"/>
                    <a:gd name="connsiteY25" fmla="*/ 573107 h 593865"/>
                    <a:gd name="connsiteX26" fmla="*/ 41519 w 716939"/>
                    <a:gd name="connsiteY26" fmla="*/ 570141 h 593865"/>
                    <a:gd name="connsiteX27" fmla="*/ 40777 w 716939"/>
                    <a:gd name="connsiteY27" fmla="*/ 567175 h 593865"/>
                    <a:gd name="connsiteX28" fmla="*/ 40036 w 716939"/>
                    <a:gd name="connsiteY28" fmla="*/ 564210 h 593865"/>
                    <a:gd name="connsiteX29" fmla="*/ 39295 w 716939"/>
                    <a:gd name="connsiteY29" fmla="*/ 561244 h 593865"/>
                    <a:gd name="connsiteX30" fmla="*/ 38554 w 716939"/>
                    <a:gd name="connsiteY30" fmla="*/ 558278 h 593865"/>
                    <a:gd name="connsiteX31" fmla="*/ 37811 w 716939"/>
                    <a:gd name="connsiteY31" fmla="*/ 555313 h 593865"/>
                    <a:gd name="connsiteX32" fmla="*/ 37070 w 716939"/>
                    <a:gd name="connsiteY32" fmla="*/ 552347 h 593865"/>
                    <a:gd name="connsiteX33" fmla="*/ 36329 w 716939"/>
                    <a:gd name="connsiteY33" fmla="*/ 549381 h 593865"/>
                    <a:gd name="connsiteX34" fmla="*/ 35588 w 716939"/>
                    <a:gd name="connsiteY34" fmla="*/ 546416 h 593865"/>
                    <a:gd name="connsiteX35" fmla="*/ 34847 w 716939"/>
                    <a:gd name="connsiteY35" fmla="*/ 543450 h 593865"/>
                    <a:gd name="connsiteX36" fmla="*/ 34104 w 716939"/>
                    <a:gd name="connsiteY36" fmla="*/ 540485 h 593865"/>
                    <a:gd name="connsiteX37" fmla="*/ 33363 w 716939"/>
                    <a:gd name="connsiteY37" fmla="*/ 537519 h 593865"/>
                    <a:gd name="connsiteX38" fmla="*/ 32622 w 716939"/>
                    <a:gd name="connsiteY38" fmla="*/ 534553 h 593865"/>
                    <a:gd name="connsiteX39" fmla="*/ 31881 w 716939"/>
                    <a:gd name="connsiteY39" fmla="*/ 531588 h 593865"/>
                    <a:gd name="connsiteX40" fmla="*/ 31140 w 716939"/>
                    <a:gd name="connsiteY40" fmla="*/ 528622 h 593865"/>
                    <a:gd name="connsiteX41" fmla="*/ 30397 w 716939"/>
                    <a:gd name="connsiteY41" fmla="*/ 525657 h 593865"/>
                    <a:gd name="connsiteX42" fmla="*/ 29656 w 716939"/>
                    <a:gd name="connsiteY42" fmla="*/ 522691 h 593865"/>
                    <a:gd name="connsiteX43" fmla="*/ 28915 w 716939"/>
                    <a:gd name="connsiteY43" fmla="*/ 519725 h 593865"/>
                    <a:gd name="connsiteX44" fmla="*/ 28174 w 716939"/>
                    <a:gd name="connsiteY44" fmla="*/ 516760 h 593865"/>
                    <a:gd name="connsiteX45" fmla="*/ 27433 w 716939"/>
                    <a:gd name="connsiteY45" fmla="*/ 513794 h 593865"/>
                    <a:gd name="connsiteX46" fmla="*/ 26690 w 716939"/>
                    <a:gd name="connsiteY46" fmla="*/ 510829 h 593865"/>
                    <a:gd name="connsiteX47" fmla="*/ 25949 w 716939"/>
                    <a:gd name="connsiteY47" fmla="*/ 507863 h 593865"/>
                    <a:gd name="connsiteX48" fmla="*/ 25208 w 716939"/>
                    <a:gd name="connsiteY48" fmla="*/ 504897 h 593865"/>
                    <a:gd name="connsiteX49" fmla="*/ 24467 w 716939"/>
                    <a:gd name="connsiteY49" fmla="*/ 501932 h 593865"/>
                    <a:gd name="connsiteX50" fmla="*/ 23726 w 716939"/>
                    <a:gd name="connsiteY50" fmla="*/ 498966 h 593865"/>
                    <a:gd name="connsiteX51" fmla="*/ 22983 w 716939"/>
                    <a:gd name="connsiteY51" fmla="*/ 496000 h 593865"/>
                    <a:gd name="connsiteX52" fmla="*/ 22242 w 716939"/>
                    <a:gd name="connsiteY52" fmla="*/ 493035 h 593865"/>
                    <a:gd name="connsiteX53" fmla="*/ 21501 w 716939"/>
                    <a:gd name="connsiteY53" fmla="*/ 490069 h 593865"/>
                    <a:gd name="connsiteX54" fmla="*/ 20760 w 716939"/>
                    <a:gd name="connsiteY54" fmla="*/ 487103 h 593865"/>
                    <a:gd name="connsiteX55" fmla="*/ 20018 w 716939"/>
                    <a:gd name="connsiteY55" fmla="*/ 484138 h 593865"/>
                    <a:gd name="connsiteX56" fmla="*/ 19276 w 716939"/>
                    <a:gd name="connsiteY56" fmla="*/ 481172 h 593865"/>
                    <a:gd name="connsiteX57" fmla="*/ 18535 w 716939"/>
                    <a:gd name="connsiteY57" fmla="*/ 478207 h 593865"/>
                    <a:gd name="connsiteX58" fmla="*/ 17794 w 716939"/>
                    <a:gd name="connsiteY58" fmla="*/ 475241 h 593865"/>
                    <a:gd name="connsiteX59" fmla="*/ 17053 w 716939"/>
                    <a:gd name="connsiteY59" fmla="*/ 472275 h 593865"/>
                    <a:gd name="connsiteX60" fmla="*/ 16311 w 716939"/>
                    <a:gd name="connsiteY60" fmla="*/ 469310 h 593865"/>
                    <a:gd name="connsiteX61" fmla="*/ 15569 w 716939"/>
                    <a:gd name="connsiteY61" fmla="*/ 466344 h 593865"/>
                    <a:gd name="connsiteX62" fmla="*/ 14828 w 716939"/>
                    <a:gd name="connsiteY62" fmla="*/ 463378 h 593865"/>
                    <a:gd name="connsiteX63" fmla="*/ 14087 w 716939"/>
                    <a:gd name="connsiteY63" fmla="*/ 460413 h 593865"/>
                    <a:gd name="connsiteX64" fmla="*/ 13346 w 716939"/>
                    <a:gd name="connsiteY64" fmla="*/ 457447 h 593865"/>
                    <a:gd name="connsiteX65" fmla="*/ 12604 w 716939"/>
                    <a:gd name="connsiteY65" fmla="*/ 454482 h 593865"/>
                    <a:gd name="connsiteX66" fmla="*/ 11862 w 716939"/>
                    <a:gd name="connsiteY66" fmla="*/ 451516 h 593865"/>
                    <a:gd name="connsiteX67" fmla="*/ 11121 w 716939"/>
                    <a:gd name="connsiteY67" fmla="*/ 448550 h 593865"/>
                    <a:gd name="connsiteX68" fmla="*/ 10380 w 716939"/>
                    <a:gd name="connsiteY68" fmla="*/ 445585 h 593865"/>
                    <a:gd name="connsiteX69" fmla="*/ 9639 w 716939"/>
                    <a:gd name="connsiteY69" fmla="*/ 442619 h 593865"/>
                    <a:gd name="connsiteX70" fmla="*/ 8897 w 716939"/>
                    <a:gd name="connsiteY70" fmla="*/ 439654 h 593865"/>
                    <a:gd name="connsiteX71" fmla="*/ 8155 w 716939"/>
                    <a:gd name="connsiteY71" fmla="*/ 436688 h 593865"/>
                    <a:gd name="connsiteX72" fmla="*/ 7414 w 716939"/>
                    <a:gd name="connsiteY72" fmla="*/ 433722 h 593865"/>
                    <a:gd name="connsiteX73" fmla="*/ 6673 w 716939"/>
                    <a:gd name="connsiteY73" fmla="*/ 430757 h 593865"/>
                    <a:gd name="connsiteX74" fmla="*/ 5932 w 716939"/>
                    <a:gd name="connsiteY74" fmla="*/ 427791 h 593865"/>
                    <a:gd name="connsiteX75" fmla="*/ 5190 w 716939"/>
                    <a:gd name="connsiteY75" fmla="*/ 424825 h 593865"/>
                    <a:gd name="connsiteX76" fmla="*/ 4448 w 716939"/>
                    <a:gd name="connsiteY76" fmla="*/ 421860 h 593865"/>
                    <a:gd name="connsiteX77" fmla="*/ 3707 w 716939"/>
                    <a:gd name="connsiteY77" fmla="*/ 418894 h 593865"/>
                    <a:gd name="connsiteX78" fmla="*/ 2966 w 716939"/>
                    <a:gd name="connsiteY78" fmla="*/ 415928 h 593865"/>
                    <a:gd name="connsiteX79" fmla="*/ 2225 w 716939"/>
                    <a:gd name="connsiteY79" fmla="*/ 412963 h 593865"/>
                    <a:gd name="connsiteX80" fmla="*/ 1483 w 716939"/>
                    <a:gd name="connsiteY80" fmla="*/ 409997 h 593865"/>
                    <a:gd name="connsiteX81" fmla="*/ 741 w 716939"/>
                    <a:gd name="connsiteY81" fmla="*/ 407032 h 593865"/>
                    <a:gd name="connsiteX82" fmla="*/ 0 w 716939"/>
                    <a:gd name="connsiteY82" fmla="*/ 404066 h 593865"/>
                    <a:gd name="connsiteX83" fmla="*/ 32622 w 716939"/>
                    <a:gd name="connsiteY83" fmla="*/ 423343 h 593865"/>
                    <a:gd name="connsiteX84" fmla="*/ 48191 w 716939"/>
                    <a:gd name="connsiteY84" fmla="*/ 378117 h 5938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</a:cxnLst>
                  <a:rect l="l" t="t" r="r" b="b"/>
                  <a:pathLst>
                    <a:path w="716939" h="593865">
                      <a:moveTo>
                        <a:pt x="48191" y="378117"/>
                      </a:moveTo>
                      <a:lnTo>
                        <a:pt x="693214" y="0"/>
                      </a:lnTo>
                      <a:lnTo>
                        <a:pt x="694697" y="12604"/>
                      </a:lnTo>
                      <a:lnTo>
                        <a:pt x="696180" y="25208"/>
                      </a:lnTo>
                      <a:lnTo>
                        <a:pt x="697662" y="37812"/>
                      </a:lnTo>
                      <a:lnTo>
                        <a:pt x="699146" y="50416"/>
                      </a:lnTo>
                      <a:lnTo>
                        <a:pt x="700628" y="63019"/>
                      </a:lnTo>
                      <a:lnTo>
                        <a:pt x="702112" y="75623"/>
                      </a:lnTo>
                      <a:lnTo>
                        <a:pt x="703594" y="88227"/>
                      </a:lnTo>
                      <a:lnTo>
                        <a:pt x="705076" y="100831"/>
                      </a:lnTo>
                      <a:lnTo>
                        <a:pt x="706560" y="113435"/>
                      </a:lnTo>
                      <a:lnTo>
                        <a:pt x="708042" y="126039"/>
                      </a:lnTo>
                      <a:lnTo>
                        <a:pt x="709526" y="138643"/>
                      </a:lnTo>
                      <a:lnTo>
                        <a:pt x="711008" y="151247"/>
                      </a:lnTo>
                      <a:lnTo>
                        <a:pt x="712490" y="163851"/>
                      </a:lnTo>
                      <a:lnTo>
                        <a:pt x="713974" y="176455"/>
                      </a:lnTo>
                      <a:lnTo>
                        <a:pt x="715456" y="189058"/>
                      </a:lnTo>
                      <a:lnTo>
                        <a:pt x="716940" y="201662"/>
                      </a:lnTo>
                      <a:lnTo>
                        <a:pt x="47450" y="593866"/>
                      </a:lnTo>
                      <a:lnTo>
                        <a:pt x="46709" y="590900"/>
                      </a:lnTo>
                      <a:lnTo>
                        <a:pt x="45968" y="587935"/>
                      </a:lnTo>
                      <a:lnTo>
                        <a:pt x="45226" y="584969"/>
                      </a:lnTo>
                      <a:lnTo>
                        <a:pt x="44484" y="582003"/>
                      </a:lnTo>
                      <a:lnTo>
                        <a:pt x="43743" y="579038"/>
                      </a:lnTo>
                      <a:lnTo>
                        <a:pt x="43002" y="576072"/>
                      </a:lnTo>
                      <a:lnTo>
                        <a:pt x="42261" y="573107"/>
                      </a:lnTo>
                      <a:lnTo>
                        <a:pt x="41519" y="570141"/>
                      </a:lnTo>
                      <a:lnTo>
                        <a:pt x="40777" y="567175"/>
                      </a:lnTo>
                      <a:lnTo>
                        <a:pt x="40036" y="564210"/>
                      </a:lnTo>
                      <a:lnTo>
                        <a:pt x="39295" y="561244"/>
                      </a:lnTo>
                      <a:lnTo>
                        <a:pt x="38554" y="558278"/>
                      </a:lnTo>
                      <a:lnTo>
                        <a:pt x="37811" y="555313"/>
                      </a:lnTo>
                      <a:lnTo>
                        <a:pt x="37070" y="552347"/>
                      </a:lnTo>
                      <a:lnTo>
                        <a:pt x="36329" y="549381"/>
                      </a:lnTo>
                      <a:lnTo>
                        <a:pt x="35588" y="546416"/>
                      </a:lnTo>
                      <a:lnTo>
                        <a:pt x="34847" y="543450"/>
                      </a:lnTo>
                      <a:lnTo>
                        <a:pt x="34104" y="540485"/>
                      </a:lnTo>
                      <a:lnTo>
                        <a:pt x="33363" y="537519"/>
                      </a:lnTo>
                      <a:lnTo>
                        <a:pt x="32622" y="534553"/>
                      </a:lnTo>
                      <a:lnTo>
                        <a:pt x="31881" y="531588"/>
                      </a:lnTo>
                      <a:lnTo>
                        <a:pt x="31140" y="528622"/>
                      </a:lnTo>
                      <a:lnTo>
                        <a:pt x="30397" y="525657"/>
                      </a:lnTo>
                      <a:lnTo>
                        <a:pt x="29656" y="522691"/>
                      </a:lnTo>
                      <a:lnTo>
                        <a:pt x="28915" y="519725"/>
                      </a:lnTo>
                      <a:lnTo>
                        <a:pt x="28174" y="516760"/>
                      </a:lnTo>
                      <a:lnTo>
                        <a:pt x="27433" y="513794"/>
                      </a:lnTo>
                      <a:lnTo>
                        <a:pt x="26690" y="510829"/>
                      </a:lnTo>
                      <a:lnTo>
                        <a:pt x="25949" y="507863"/>
                      </a:lnTo>
                      <a:lnTo>
                        <a:pt x="25208" y="504897"/>
                      </a:lnTo>
                      <a:lnTo>
                        <a:pt x="24467" y="501932"/>
                      </a:lnTo>
                      <a:lnTo>
                        <a:pt x="23726" y="498966"/>
                      </a:lnTo>
                      <a:lnTo>
                        <a:pt x="22983" y="496000"/>
                      </a:lnTo>
                      <a:lnTo>
                        <a:pt x="22242" y="493035"/>
                      </a:lnTo>
                      <a:lnTo>
                        <a:pt x="21501" y="490069"/>
                      </a:lnTo>
                      <a:lnTo>
                        <a:pt x="20760" y="487103"/>
                      </a:lnTo>
                      <a:lnTo>
                        <a:pt x="20018" y="484138"/>
                      </a:lnTo>
                      <a:lnTo>
                        <a:pt x="19276" y="481172"/>
                      </a:lnTo>
                      <a:lnTo>
                        <a:pt x="18535" y="478207"/>
                      </a:lnTo>
                      <a:lnTo>
                        <a:pt x="17794" y="475241"/>
                      </a:lnTo>
                      <a:lnTo>
                        <a:pt x="17053" y="472275"/>
                      </a:lnTo>
                      <a:lnTo>
                        <a:pt x="16311" y="469310"/>
                      </a:lnTo>
                      <a:lnTo>
                        <a:pt x="15569" y="466344"/>
                      </a:lnTo>
                      <a:lnTo>
                        <a:pt x="14828" y="463378"/>
                      </a:lnTo>
                      <a:lnTo>
                        <a:pt x="14087" y="460413"/>
                      </a:lnTo>
                      <a:lnTo>
                        <a:pt x="13346" y="457447"/>
                      </a:lnTo>
                      <a:lnTo>
                        <a:pt x="12604" y="454482"/>
                      </a:lnTo>
                      <a:lnTo>
                        <a:pt x="11862" y="451516"/>
                      </a:lnTo>
                      <a:lnTo>
                        <a:pt x="11121" y="448550"/>
                      </a:lnTo>
                      <a:lnTo>
                        <a:pt x="10380" y="445585"/>
                      </a:lnTo>
                      <a:lnTo>
                        <a:pt x="9639" y="442619"/>
                      </a:lnTo>
                      <a:lnTo>
                        <a:pt x="8897" y="439654"/>
                      </a:lnTo>
                      <a:lnTo>
                        <a:pt x="8155" y="436688"/>
                      </a:lnTo>
                      <a:lnTo>
                        <a:pt x="7414" y="433722"/>
                      </a:lnTo>
                      <a:lnTo>
                        <a:pt x="6673" y="430757"/>
                      </a:lnTo>
                      <a:lnTo>
                        <a:pt x="5932" y="427791"/>
                      </a:lnTo>
                      <a:lnTo>
                        <a:pt x="5190" y="424825"/>
                      </a:lnTo>
                      <a:lnTo>
                        <a:pt x="4448" y="421860"/>
                      </a:lnTo>
                      <a:lnTo>
                        <a:pt x="3707" y="418894"/>
                      </a:lnTo>
                      <a:lnTo>
                        <a:pt x="2966" y="415928"/>
                      </a:lnTo>
                      <a:lnTo>
                        <a:pt x="2225" y="412963"/>
                      </a:lnTo>
                      <a:lnTo>
                        <a:pt x="1483" y="409997"/>
                      </a:lnTo>
                      <a:lnTo>
                        <a:pt x="741" y="407032"/>
                      </a:lnTo>
                      <a:lnTo>
                        <a:pt x="0" y="404066"/>
                      </a:lnTo>
                      <a:cubicBezTo>
                        <a:pt x="11121" y="410739"/>
                        <a:pt x="21501" y="416670"/>
                        <a:pt x="32622" y="423343"/>
                      </a:cubicBezTo>
                      <a:cubicBezTo>
                        <a:pt x="56347" y="399618"/>
                        <a:pt x="54864" y="387755"/>
                        <a:pt x="48191" y="378117"/>
                      </a:cubicBezTo>
                      <a:close/>
                    </a:path>
                  </a:pathLst>
                </a:custGeom>
                <a:solidFill>
                  <a:srgbClr val="FFC627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26" name="Freeform: Shape 3625">
                  <a:extLst>
                    <a:ext uri="{FF2B5EF4-FFF2-40B4-BE49-F238E27FC236}">
                      <a16:creationId xmlns:a16="http://schemas.microsoft.com/office/drawing/2014/main" id="{BF3A06E0-58CF-48B3-B74B-D3B09598B7C7}"/>
                    </a:ext>
                  </a:extLst>
                </p:cNvPr>
                <p:cNvSpPr/>
                <p:nvPr/>
              </p:nvSpPr>
              <p:spPr>
                <a:xfrm>
                  <a:off x="9086087" y="2327271"/>
                  <a:ext cx="669488" cy="551605"/>
                </a:xfrm>
                <a:custGeom>
                  <a:avLst/>
                  <a:gdLst>
                    <a:gd name="connsiteX0" fmla="*/ 27432 w 669488"/>
                    <a:gd name="connsiteY0" fmla="*/ 361065 h 551605"/>
                    <a:gd name="connsiteX1" fmla="*/ 12604 w 669488"/>
                    <a:gd name="connsiteY1" fmla="*/ 361065 h 551605"/>
                    <a:gd name="connsiteX2" fmla="*/ 17793 w 669488"/>
                    <a:gd name="connsiteY2" fmla="*/ 388496 h 551605"/>
                    <a:gd name="connsiteX3" fmla="*/ 0 w 669488"/>
                    <a:gd name="connsiteY3" fmla="*/ 378117 h 551605"/>
                    <a:gd name="connsiteX4" fmla="*/ 2965 w 669488"/>
                    <a:gd name="connsiteY4" fmla="*/ 395910 h 551605"/>
                    <a:gd name="connsiteX5" fmla="*/ 25207 w 669488"/>
                    <a:gd name="connsiteY5" fmla="*/ 551606 h 551605"/>
                    <a:gd name="connsiteX6" fmla="*/ 669489 w 669488"/>
                    <a:gd name="connsiteY6" fmla="*/ 174230 h 551605"/>
                    <a:gd name="connsiteX7" fmla="*/ 645023 w 669488"/>
                    <a:gd name="connsiteY7" fmla="*/ 0 h 551605"/>
                    <a:gd name="connsiteX8" fmla="*/ 27432 w 669488"/>
                    <a:gd name="connsiteY8" fmla="*/ 361065 h 5516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69488" h="551605">
                      <a:moveTo>
                        <a:pt x="27432" y="361065"/>
                      </a:moveTo>
                      <a:cubicBezTo>
                        <a:pt x="30397" y="369961"/>
                        <a:pt x="21500" y="361065"/>
                        <a:pt x="12604" y="361065"/>
                      </a:cubicBezTo>
                      <a:cubicBezTo>
                        <a:pt x="16311" y="369220"/>
                        <a:pt x="17793" y="378858"/>
                        <a:pt x="17793" y="388496"/>
                      </a:cubicBezTo>
                      <a:lnTo>
                        <a:pt x="0" y="378117"/>
                      </a:lnTo>
                      <a:lnTo>
                        <a:pt x="2965" y="395910"/>
                      </a:lnTo>
                      <a:lnTo>
                        <a:pt x="25207" y="551606"/>
                      </a:lnTo>
                      <a:lnTo>
                        <a:pt x="669489" y="174230"/>
                      </a:lnTo>
                      <a:lnTo>
                        <a:pt x="645023" y="0"/>
                      </a:lnTo>
                      <a:lnTo>
                        <a:pt x="27432" y="361065"/>
                      </a:lnTo>
                      <a:close/>
                    </a:path>
                  </a:pathLst>
                </a:custGeom>
                <a:solidFill>
                  <a:srgbClr val="262632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27" name="Freeform: Shape 3626">
                  <a:extLst>
                    <a:ext uri="{FF2B5EF4-FFF2-40B4-BE49-F238E27FC236}">
                      <a16:creationId xmlns:a16="http://schemas.microsoft.com/office/drawing/2014/main" id="{EBEC44F9-01F3-4EEB-AA1B-62ED82F3D8F7}"/>
                    </a:ext>
                  </a:extLst>
                </p:cNvPr>
                <p:cNvSpPr/>
                <p:nvPr/>
              </p:nvSpPr>
              <p:spPr>
                <a:xfrm>
                  <a:off x="9086829" y="2339875"/>
                  <a:ext cx="644281" cy="512311"/>
                </a:xfrm>
                <a:custGeom>
                  <a:avLst/>
                  <a:gdLst>
                    <a:gd name="connsiteX0" fmla="*/ 20759 w 644281"/>
                    <a:gd name="connsiteY0" fmla="*/ 512311 h 512311"/>
                    <a:gd name="connsiteX1" fmla="*/ 644282 w 644281"/>
                    <a:gd name="connsiteY1" fmla="*/ 147540 h 512311"/>
                    <a:gd name="connsiteX2" fmla="*/ 623522 w 644281"/>
                    <a:gd name="connsiteY2" fmla="*/ 0 h 512311"/>
                    <a:gd name="connsiteX3" fmla="*/ 27432 w 644281"/>
                    <a:gd name="connsiteY3" fmla="*/ 349202 h 512311"/>
                    <a:gd name="connsiteX4" fmla="*/ 12604 w 644281"/>
                    <a:gd name="connsiteY4" fmla="*/ 349202 h 512311"/>
                    <a:gd name="connsiteX5" fmla="*/ 17794 w 644281"/>
                    <a:gd name="connsiteY5" fmla="*/ 376634 h 512311"/>
                    <a:gd name="connsiteX6" fmla="*/ 0 w 644281"/>
                    <a:gd name="connsiteY6" fmla="*/ 366254 h 512311"/>
                    <a:gd name="connsiteX7" fmla="*/ 2966 w 644281"/>
                    <a:gd name="connsiteY7" fmla="*/ 384048 h 512311"/>
                    <a:gd name="connsiteX8" fmla="*/ 20759 w 644281"/>
                    <a:gd name="connsiteY8" fmla="*/ 512311 h 5123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44281" h="512311">
                      <a:moveTo>
                        <a:pt x="20759" y="512311"/>
                      </a:moveTo>
                      <a:lnTo>
                        <a:pt x="644282" y="147540"/>
                      </a:lnTo>
                      <a:lnTo>
                        <a:pt x="623522" y="0"/>
                      </a:lnTo>
                      <a:lnTo>
                        <a:pt x="27432" y="349202"/>
                      </a:lnTo>
                      <a:cubicBezTo>
                        <a:pt x="30397" y="358099"/>
                        <a:pt x="21501" y="349202"/>
                        <a:pt x="12604" y="349202"/>
                      </a:cubicBezTo>
                      <a:cubicBezTo>
                        <a:pt x="16311" y="357357"/>
                        <a:pt x="17794" y="366996"/>
                        <a:pt x="17794" y="376634"/>
                      </a:cubicBezTo>
                      <a:lnTo>
                        <a:pt x="0" y="366254"/>
                      </a:lnTo>
                      <a:lnTo>
                        <a:pt x="2966" y="384048"/>
                      </a:lnTo>
                      <a:lnTo>
                        <a:pt x="20759" y="512311"/>
                      </a:lnTo>
                      <a:close/>
                    </a:path>
                  </a:pathLst>
                </a:custGeom>
                <a:solidFill>
                  <a:srgbClr val="CBCACA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28" name="Freeform: Shape 3627">
                  <a:extLst>
                    <a:ext uri="{FF2B5EF4-FFF2-40B4-BE49-F238E27FC236}">
                      <a16:creationId xmlns:a16="http://schemas.microsoft.com/office/drawing/2014/main" id="{C7CC3C16-CF0F-4FCE-A9E9-B4F10443CE95}"/>
                    </a:ext>
                  </a:extLst>
                </p:cNvPr>
                <p:cNvSpPr/>
                <p:nvPr/>
              </p:nvSpPr>
              <p:spPr>
                <a:xfrm>
                  <a:off x="9008981" y="2165645"/>
                  <a:ext cx="728800" cy="493776"/>
                </a:xfrm>
                <a:custGeom>
                  <a:avLst/>
                  <a:gdLst>
                    <a:gd name="connsiteX0" fmla="*/ 0 w 728800"/>
                    <a:gd name="connsiteY0" fmla="*/ 392203 h 493776"/>
                    <a:gd name="connsiteX1" fmla="*/ 669489 w 728800"/>
                    <a:gd name="connsiteY1" fmla="*/ 0 h 493776"/>
                    <a:gd name="connsiteX2" fmla="*/ 672454 w 728800"/>
                    <a:gd name="connsiteY2" fmla="*/ 1483 h 493776"/>
                    <a:gd name="connsiteX3" fmla="*/ 675420 w 728800"/>
                    <a:gd name="connsiteY3" fmla="*/ 2966 h 493776"/>
                    <a:gd name="connsiteX4" fmla="*/ 678386 w 728800"/>
                    <a:gd name="connsiteY4" fmla="*/ 4448 h 493776"/>
                    <a:gd name="connsiteX5" fmla="*/ 681352 w 728800"/>
                    <a:gd name="connsiteY5" fmla="*/ 5931 h 493776"/>
                    <a:gd name="connsiteX6" fmla="*/ 684317 w 728800"/>
                    <a:gd name="connsiteY6" fmla="*/ 7414 h 493776"/>
                    <a:gd name="connsiteX7" fmla="*/ 687283 w 728800"/>
                    <a:gd name="connsiteY7" fmla="*/ 8897 h 493776"/>
                    <a:gd name="connsiteX8" fmla="*/ 690248 w 728800"/>
                    <a:gd name="connsiteY8" fmla="*/ 10380 h 493776"/>
                    <a:gd name="connsiteX9" fmla="*/ 693214 w 728800"/>
                    <a:gd name="connsiteY9" fmla="*/ 11863 h 493776"/>
                    <a:gd name="connsiteX10" fmla="*/ 700628 w 728800"/>
                    <a:gd name="connsiteY10" fmla="*/ 17794 h 493776"/>
                    <a:gd name="connsiteX11" fmla="*/ 707301 w 728800"/>
                    <a:gd name="connsiteY11" fmla="*/ 25949 h 493776"/>
                    <a:gd name="connsiteX12" fmla="*/ 713232 w 728800"/>
                    <a:gd name="connsiteY12" fmla="*/ 35587 h 493776"/>
                    <a:gd name="connsiteX13" fmla="*/ 718422 w 728800"/>
                    <a:gd name="connsiteY13" fmla="*/ 47450 h 493776"/>
                    <a:gd name="connsiteX14" fmla="*/ 722870 w 728800"/>
                    <a:gd name="connsiteY14" fmla="*/ 60054 h 493776"/>
                    <a:gd name="connsiteX15" fmla="*/ 725836 w 728800"/>
                    <a:gd name="connsiteY15" fmla="*/ 73399 h 493776"/>
                    <a:gd name="connsiteX16" fmla="*/ 728060 w 728800"/>
                    <a:gd name="connsiteY16" fmla="*/ 87486 h 493776"/>
                    <a:gd name="connsiteX17" fmla="*/ 728801 w 728800"/>
                    <a:gd name="connsiteY17" fmla="*/ 101572 h 493776"/>
                    <a:gd name="connsiteX18" fmla="*/ 59312 w 728800"/>
                    <a:gd name="connsiteY18" fmla="*/ 493776 h 493776"/>
                    <a:gd name="connsiteX19" fmla="*/ 58571 w 728800"/>
                    <a:gd name="connsiteY19" fmla="*/ 479689 h 493776"/>
                    <a:gd name="connsiteX20" fmla="*/ 56347 w 728800"/>
                    <a:gd name="connsiteY20" fmla="*/ 465603 h 493776"/>
                    <a:gd name="connsiteX21" fmla="*/ 53381 w 728800"/>
                    <a:gd name="connsiteY21" fmla="*/ 452257 h 493776"/>
                    <a:gd name="connsiteX22" fmla="*/ 48933 w 728800"/>
                    <a:gd name="connsiteY22" fmla="*/ 439653 h 493776"/>
                    <a:gd name="connsiteX23" fmla="*/ 43743 w 728800"/>
                    <a:gd name="connsiteY23" fmla="*/ 427791 h 493776"/>
                    <a:gd name="connsiteX24" fmla="*/ 37811 w 728800"/>
                    <a:gd name="connsiteY24" fmla="*/ 418153 h 493776"/>
                    <a:gd name="connsiteX25" fmla="*/ 31139 w 728800"/>
                    <a:gd name="connsiteY25" fmla="*/ 409997 h 493776"/>
                    <a:gd name="connsiteX26" fmla="*/ 23725 w 728800"/>
                    <a:gd name="connsiteY26" fmla="*/ 404066 h 493776"/>
                    <a:gd name="connsiteX27" fmla="*/ 23725 w 728800"/>
                    <a:gd name="connsiteY27" fmla="*/ 404066 h 493776"/>
                    <a:gd name="connsiteX28" fmla="*/ 23725 w 728800"/>
                    <a:gd name="connsiteY28" fmla="*/ 404066 h 493776"/>
                    <a:gd name="connsiteX29" fmla="*/ 23725 w 728800"/>
                    <a:gd name="connsiteY29" fmla="*/ 404066 h 493776"/>
                    <a:gd name="connsiteX30" fmla="*/ 23725 w 728800"/>
                    <a:gd name="connsiteY30" fmla="*/ 404066 h 493776"/>
                    <a:gd name="connsiteX31" fmla="*/ 23725 w 728800"/>
                    <a:gd name="connsiteY31" fmla="*/ 404066 h 493776"/>
                    <a:gd name="connsiteX32" fmla="*/ 23725 w 728800"/>
                    <a:gd name="connsiteY32" fmla="*/ 404066 h 493776"/>
                    <a:gd name="connsiteX33" fmla="*/ 23725 w 728800"/>
                    <a:gd name="connsiteY33" fmla="*/ 404066 h 493776"/>
                    <a:gd name="connsiteX34" fmla="*/ 23725 w 728800"/>
                    <a:gd name="connsiteY34" fmla="*/ 404066 h 493776"/>
                    <a:gd name="connsiteX35" fmla="*/ 23725 w 728800"/>
                    <a:gd name="connsiteY35" fmla="*/ 404066 h 493776"/>
                    <a:gd name="connsiteX36" fmla="*/ 23725 w 728800"/>
                    <a:gd name="connsiteY36" fmla="*/ 404066 h 493776"/>
                    <a:gd name="connsiteX37" fmla="*/ 23725 w 728800"/>
                    <a:gd name="connsiteY37" fmla="*/ 404066 h 493776"/>
                    <a:gd name="connsiteX38" fmla="*/ 23725 w 728800"/>
                    <a:gd name="connsiteY38" fmla="*/ 404066 h 493776"/>
                    <a:gd name="connsiteX39" fmla="*/ 23725 w 728800"/>
                    <a:gd name="connsiteY39" fmla="*/ 404066 h 493776"/>
                    <a:gd name="connsiteX40" fmla="*/ 23725 w 728800"/>
                    <a:gd name="connsiteY40" fmla="*/ 404066 h 493776"/>
                    <a:gd name="connsiteX41" fmla="*/ 23725 w 728800"/>
                    <a:gd name="connsiteY41" fmla="*/ 404066 h 493776"/>
                    <a:gd name="connsiteX42" fmla="*/ 23725 w 728800"/>
                    <a:gd name="connsiteY42" fmla="*/ 404066 h 493776"/>
                    <a:gd name="connsiteX43" fmla="*/ 23725 w 728800"/>
                    <a:gd name="connsiteY43" fmla="*/ 404066 h 493776"/>
                    <a:gd name="connsiteX44" fmla="*/ 23725 w 728800"/>
                    <a:gd name="connsiteY44" fmla="*/ 404066 h 493776"/>
                    <a:gd name="connsiteX45" fmla="*/ 23725 w 728800"/>
                    <a:gd name="connsiteY45" fmla="*/ 404066 h 493776"/>
                    <a:gd name="connsiteX46" fmla="*/ 23725 w 728800"/>
                    <a:gd name="connsiteY46" fmla="*/ 404066 h 493776"/>
                    <a:gd name="connsiteX47" fmla="*/ 23725 w 728800"/>
                    <a:gd name="connsiteY47" fmla="*/ 404066 h 493776"/>
                    <a:gd name="connsiteX48" fmla="*/ 23725 w 728800"/>
                    <a:gd name="connsiteY48" fmla="*/ 404066 h 493776"/>
                    <a:gd name="connsiteX49" fmla="*/ 23725 w 728800"/>
                    <a:gd name="connsiteY49" fmla="*/ 404066 h 493776"/>
                    <a:gd name="connsiteX50" fmla="*/ 23725 w 728800"/>
                    <a:gd name="connsiteY50" fmla="*/ 404066 h 493776"/>
                    <a:gd name="connsiteX51" fmla="*/ 23725 w 728800"/>
                    <a:gd name="connsiteY51" fmla="*/ 404066 h 493776"/>
                    <a:gd name="connsiteX52" fmla="*/ 23725 w 728800"/>
                    <a:gd name="connsiteY52" fmla="*/ 404066 h 493776"/>
                    <a:gd name="connsiteX53" fmla="*/ 23725 w 728800"/>
                    <a:gd name="connsiteY53" fmla="*/ 404066 h 493776"/>
                    <a:gd name="connsiteX54" fmla="*/ 23725 w 728800"/>
                    <a:gd name="connsiteY54" fmla="*/ 404066 h 493776"/>
                    <a:gd name="connsiteX55" fmla="*/ 23725 w 728800"/>
                    <a:gd name="connsiteY55" fmla="*/ 404066 h 493776"/>
                    <a:gd name="connsiteX56" fmla="*/ 23725 w 728800"/>
                    <a:gd name="connsiteY56" fmla="*/ 404066 h 493776"/>
                    <a:gd name="connsiteX57" fmla="*/ 23725 w 728800"/>
                    <a:gd name="connsiteY57" fmla="*/ 404066 h 493776"/>
                    <a:gd name="connsiteX58" fmla="*/ 23725 w 728800"/>
                    <a:gd name="connsiteY58" fmla="*/ 404066 h 493776"/>
                    <a:gd name="connsiteX59" fmla="*/ 23725 w 728800"/>
                    <a:gd name="connsiteY59" fmla="*/ 404066 h 493776"/>
                    <a:gd name="connsiteX60" fmla="*/ 23725 w 728800"/>
                    <a:gd name="connsiteY60" fmla="*/ 404066 h 493776"/>
                    <a:gd name="connsiteX61" fmla="*/ 23725 w 728800"/>
                    <a:gd name="connsiteY61" fmla="*/ 404066 h 493776"/>
                    <a:gd name="connsiteX62" fmla="*/ 23725 w 728800"/>
                    <a:gd name="connsiteY62" fmla="*/ 404066 h 493776"/>
                    <a:gd name="connsiteX63" fmla="*/ 23725 w 728800"/>
                    <a:gd name="connsiteY63" fmla="*/ 404066 h 493776"/>
                    <a:gd name="connsiteX64" fmla="*/ 23725 w 728800"/>
                    <a:gd name="connsiteY64" fmla="*/ 404066 h 493776"/>
                    <a:gd name="connsiteX65" fmla="*/ 23725 w 728800"/>
                    <a:gd name="connsiteY65" fmla="*/ 404066 h 493776"/>
                    <a:gd name="connsiteX66" fmla="*/ 23725 w 728800"/>
                    <a:gd name="connsiteY66" fmla="*/ 404066 h 493776"/>
                    <a:gd name="connsiteX67" fmla="*/ 23725 w 728800"/>
                    <a:gd name="connsiteY67" fmla="*/ 404066 h 493776"/>
                    <a:gd name="connsiteX68" fmla="*/ 23725 w 728800"/>
                    <a:gd name="connsiteY68" fmla="*/ 404066 h 493776"/>
                    <a:gd name="connsiteX69" fmla="*/ 23725 w 728800"/>
                    <a:gd name="connsiteY69" fmla="*/ 404066 h 493776"/>
                    <a:gd name="connsiteX70" fmla="*/ 23725 w 728800"/>
                    <a:gd name="connsiteY70" fmla="*/ 404066 h 493776"/>
                    <a:gd name="connsiteX71" fmla="*/ 23725 w 728800"/>
                    <a:gd name="connsiteY71" fmla="*/ 404066 h 493776"/>
                    <a:gd name="connsiteX72" fmla="*/ 23725 w 728800"/>
                    <a:gd name="connsiteY72" fmla="*/ 404066 h 493776"/>
                    <a:gd name="connsiteX73" fmla="*/ 23725 w 728800"/>
                    <a:gd name="connsiteY73" fmla="*/ 404066 h 493776"/>
                    <a:gd name="connsiteX74" fmla="*/ 23725 w 728800"/>
                    <a:gd name="connsiteY74" fmla="*/ 404066 h 493776"/>
                    <a:gd name="connsiteX75" fmla="*/ 23725 w 728800"/>
                    <a:gd name="connsiteY75" fmla="*/ 404066 h 493776"/>
                    <a:gd name="connsiteX76" fmla="*/ 23725 w 728800"/>
                    <a:gd name="connsiteY76" fmla="*/ 404066 h 493776"/>
                    <a:gd name="connsiteX77" fmla="*/ 23725 w 728800"/>
                    <a:gd name="connsiteY77" fmla="*/ 404066 h 493776"/>
                    <a:gd name="connsiteX78" fmla="*/ 23725 w 728800"/>
                    <a:gd name="connsiteY78" fmla="*/ 404066 h 493776"/>
                    <a:gd name="connsiteX79" fmla="*/ 23725 w 728800"/>
                    <a:gd name="connsiteY79" fmla="*/ 404066 h 493776"/>
                    <a:gd name="connsiteX80" fmla="*/ 23725 w 728800"/>
                    <a:gd name="connsiteY80" fmla="*/ 404066 h 493776"/>
                    <a:gd name="connsiteX81" fmla="*/ 23725 w 728800"/>
                    <a:gd name="connsiteY81" fmla="*/ 404066 h 493776"/>
                    <a:gd name="connsiteX82" fmla="*/ 23725 w 728800"/>
                    <a:gd name="connsiteY82" fmla="*/ 404066 h 493776"/>
                    <a:gd name="connsiteX83" fmla="*/ 23725 w 728800"/>
                    <a:gd name="connsiteY83" fmla="*/ 404066 h 493776"/>
                    <a:gd name="connsiteX84" fmla="*/ 23725 w 728800"/>
                    <a:gd name="connsiteY84" fmla="*/ 404066 h 493776"/>
                    <a:gd name="connsiteX85" fmla="*/ 23725 w 728800"/>
                    <a:gd name="connsiteY85" fmla="*/ 404066 h 493776"/>
                    <a:gd name="connsiteX86" fmla="*/ 23725 w 728800"/>
                    <a:gd name="connsiteY86" fmla="*/ 404066 h 493776"/>
                    <a:gd name="connsiteX87" fmla="*/ 23725 w 728800"/>
                    <a:gd name="connsiteY87" fmla="*/ 404066 h 493776"/>
                    <a:gd name="connsiteX88" fmla="*/ 0 w 728800"/>
                    <a:gd name="connsiteY88" fmla="*/ 392203 h 493776"/>
                    <a:gd name="connsiteX89" fmla="*/ 0 w 728800"/>
                    <a:gd name="connsiteY89" fmla="*/ 392203 h 493776"/>
                    <a:gd name="connsiteX90" fmla="*/ 0 w 728800"/>
                    <a:gd name="connsiteY90" fmla="*/ 392203 h 4937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</a:cxnLst>
                  <a:rect l="l" t="t" r="r" b="b"/>
                  <a:pathLst>
                    <a:path w="728800" h="493776">
                      <a:moveTo>
                        <a:pt x="0" y="392203"/>
                      </a:moveTo>
                      <a:lnTo>
                        <a:pt x="669489" y="0"/>
                      </a:lnTo>
                      <a:lnTo>
                        <a:pt x="672454" y="1483"/>
                      </a:lnTo>
                      <a:lnTo>
                        <a:pt x="675420" y="2966"/>
                      </a:lnTo>
                      <a:lnTo>
                        <a:pt x="678386" y="4448"/>
                      </a:lnTo>
                      <a:lnTo>
                        <a:pt x="681352" y="5931"/>
                      </a:lnTo>
                      <a:lnTo>
                        <a:pt x="684317" y="7414"/>
                      </a:lnTo>
                      <a:lnTo>
                        <a:pt x="687283" y="8897"/>
                      </a:lnTo>
                      <a:lnTo>
                        <a:pt x="690248" y="10380"/>
                      </a:lnTo>
                      <a:lnTo>
                        <a:pt x="693214" y="11863"/>
                      </a:lnTo>
                      <a:lnTo>
                        <a:pt x="700628" y="17794"/>
                      </a:lnTo>
                      <a:lnTo>
                        <a:pt x="707301" y="25949"/>
                      </a:lnTo>
                      <a:lnTo>
                        <a:pt x="713232" y="35587"/>
                      </a:lnTo>
                      <a:lnTo>
                        <a:pt x="718422" y="47450"/>
                      </a:lnTo>
                      <a:lnTo>
                        <a:pt x="722870" y="60054"/>
                      </a:lnTo>
                      <a:lnTo>
                        <a:pt x="725836" y="73399"/>
                      </a:lnTo>
                      <a:lnTo>
                        <a:pt x="728060" y="87486"/>
                      </a:lnTo>
                      <a:lnTo>
                        <a:pt x="728801" y="101572"/>
                      </a:lnTo>
                      <a:lnTo>
                        <a:pt x="59312" y="493776"/>
                      </a:lnTo>
                      <a:cubicBezTo>
                        <a:pt x="59312" y="489328"/>
                        <a:pt x="59312" y="484138"/>
                        <a:pt x="58571" y="479689"/>
                      </a:cubicBezTo>
                      <a:cubicBezTo>
                        <a:pt x="57829" y="475241"/>
                        <a:pt x="57088" y="470051"/>
                        <a:pt x="56347" y="465603"/>
                      </a:cubicBezTo>
                      <a:cubicBezTo>
                        <a:pt x="55605" y="461154"/>
                        <a:pt x="54122" y="456706"/>
                        <a:pt x="53381" y="452257"/>
                      </a:cubicBezTo>
                      <a:cubicBezTo>
                        <a:pt x="51898" y="447809"/>
                        <a:pt x="50415" y="443360"/>
                        <a:pt x="48933" y="439653"/>
                      </a:cubicBezTo>
                      <a:cubicBezTo>
                        <a:pt x="47450" y="435205"/>
                        <a:pt x="45226" y="431498"/>
                        <a:pt x="43743" y="427791"/>
                      </a:cubicBezTo>
                      <a:cubicBezTo>
                        <a:pt x="41519" y="424084"/>
                        <a:pt x="40036" y="421118"/>
                        <a:pt x="37811" y="418153"/>
                      </a:cubicBezTo>
                      <a:cubicBezTo>
                        <a:pt x="35587" y="415187"/>
                        <a:pt x="33363" y="412221"/>
                        <a:pt x="31139" y="409997"/>
                      </a:cubicBezTo>
                      <a:cubicBezTo>
                        <a:pt x="28915" y="407773"/>
                        <a:pt x="26690" y="405549"/>
                        <a:pt x="23725" y="404066"/>
                      </a:cubicBezTo>
                      <a:lnTo>
                        <a:pt x="23725" y="404066"/>
                      </a:lnTo>
                      <a:lnTo>
                        <a:pt x="23725" y="404066"/>
                      </a:lnTo>
                      <a:lnTo>
                        <a:pt x="23725" y="404066"/>
                      </a:lnTo>
                      <a:lnTo>
                        <a:pt x="23725" y="404066"/>
                      </a:lnTo>
                      <a:lnTo>
                        <a:pt x="23725" y="404066"/>
                      </a:lnTo>
                      <a:lnTo>
                        <a:pt x="23725" y="404066"/>
                      </a:lnTo>
                      <a:lnTo>
                        <a:pt x="23725" y="404066"/>
                      </a:lnTo>
                      <a:lnTo>
                        <a:pt x="23725" y="404066"/>
                      </a:lnTo>
                      <a:lnTo>
                        <a:pt x="23725" y="404066"/>
                      </a:lnTo>
                      <a:lnTo>
                        <a:pt x="23725" y="404066"/>
                      </a:lnTo>
                      <a:lnTo>
                        <a:pt x="23725" y="404066"/>
                      </a:lnTo>
                      <a:lnTo>
                        <a:pt x="23725" y="404066"/>
                      </a:lnTo>
                      <a:lnTo>
                        <a:pt x="23725" y="404066"/>
                      </a:lnTo>
                      <a:lnTo>
                        <a:pt x="23725" y="404066"/>
                      </a:lnTo>
                      <a:lnTo>
                        <a:pt x="23725" y="404066"/>
                      </a:lnTo>
                      <a:lnTo>
                        <a:pt x="23725" y="404066"/>
                      </a:lnTo>
                      <a:lnTo>
                        <a:pt x="23725" y="404066"/>
                      </a:lnTo>
                      <a:lnTo>
                        <a:pt x="23725" y="404066"/>
                      </a:lnTo>
                      <a:lnTo>
                        <a:pt x="23725" y="404066"/>
                      </a:lnTo>
                      <a:lnTo>
                        <a:pt x="23725" y="404066"/>
                      </a:lnTo>
                      <a:lnTo>
                        <a:pt x="23725" y="404066"/>
                      </a:lnTo>
                      <a:lnTo>
                        <a:pt x="23725" y="404066"/>
                      </a:lnTo>
                      <a:lnTo>
                        <a:pt x="23725" y="404066"/>
                      </a:lnTo>
                      <a:lnTo>
                        <a:pt x="23725" y="404066"/>
                      </a:lnTo>
                      <a:lnTo>
                        <a:pt x="23725" y="404066"/>
                      </a:lnTo>
                      <a:lnTo>
                        <a:pt x="23725" y="404066"/>
                      </a:lnTo>
                      <a:lnTo>
                        <a:pt x="23725" y="404066"/>
                      </a:lnTo>
                      <a:lnTo>
                        <a:pt x="23725" y="404066"/>
                      </a:lnTo>
                      <a:lnTo>
                        <a:pt x="23725" y="404066"/>
                      </a:lnTo>
                      <a:lnTo>
                        <a:pt x="23725" y="404066"/>
                      </a:lnTo>
                      <a:lnTo>
                        <a:pt x="23725" y="404066"/>
                      </a:lnTo>
                      <a:lnTo>
                        <a:pt x="23725" y="404066"/>
                      </a:lnTo>
                      <a:lnTo>
                        <a:pt x="23725" y="404066"/>
                      </a:lnTo>
                      <a:lnTo>
                        <a:pt x="23725" y="404066"/>
                      </a:lnTo>
                      <a:lnTo>
                        <a:pt x="23725" y="404066"/>
                      </a:lnTo>
                      <a:lnTo>
                        <a:pt x="23725" y="404066"/>
                      </a:lnTo>
                      <a:lnTo>
                        <a:pt x="23725" y="404066"/>
                      </a:lnTo>
                      <a:lnTo>
                        <a:pt x="23725" y="404066"/>
                      </a:lnTo>
                      <a:lnTo>
                        <a:pt x="23725" y="404066"/>
                      </a:lnTo>
                      <a:lnTo>
                        <a:pt x="23725" y="404066"/>
                      </a:lnTo>
                      <a:lnTo>
                        <a:pt x="23725" y="404066"/>
                      </a:lnTo>
                      <a:lnTo>
                        <a:pt x="23725" y="404066"/>
                      </a:lnTo>
                      <a:lnTo>
                        <a:pt x="23725" y="404066"/>
                      </a:lnTo>
                      <a:lnTo>
                        <a:pt x="23725" y="404066"/>
                      </a:lnTo>
                      <a:lnTo>
                        <a:pt x="23725" y="404066"/>
                      </a:lnTo>
                      <a:lnTo>
                        <a:pt x="23725" y="404066"/>
                      </a:lnTo>
                      <a:lnTo>
                        <a:pt x="23725" y="404066"/>
                      </a:lnTo>
                      <a:lnTo>
                        <a:pt x="23725" y="404066"/>
                      </a:lnTo>
                      <a:lnTo>
                        <a:pt x="23725" y="404066"/>
                      </a:lnTo>
                      <a:lnTo>
                        <a:pt x="23725" y="404066"/>
                      </a:lnTo>
                      <a:lnTo>
                        <a:pt x="23725" y="404066"/>
                      </a:lnTo>
                      <a:lnTo>
                        <a:pt x="23725" y="404066"/>
                      </a:lnTo>
                      <a:lnTo>
                        <a:pt x="23725" y="404066"/>
                      </a:lnTo>
                      <a:lnTo>
                        <a:pt x="23725" y="404066"/>
                      </a:lnTo>
                      <a:lnTo>
                        <a:pt x="23725" y="404066"/>
                      </a:lnTo>
                      <a:lnTo>
                        <a:pt x="23725" y="404066"/>
                      </a:lnTo>
                      <a:lnTo>
                        <a:pt x="23725" y="404066"/>
                      </a:lnTo>
                      <a:lnTo>
                        <a:pt x="23725" y="404066"/>
                      </a:lnTo>
                      <a:lnTo>
                        <a:pt x="23725" y="404066"/>
                      </a:lnTo>
                      <a:lnTo>
                        <a:pt x="23725" y="404066"/>
                      </a:lnTo>
                      <a:lnTo>
                        <a:pt x="23725" y="404066"/>
                      </a:lnTo>
                      <a:lnTo>
                        <a:pt x="0" y="392203"/>
                      </a:lnTo>
                      <a:lnTo>
                        <a:pt x="0" y="392203"/>
                      </a:lnTo>
                      <a:lnTo>
                        <a:pt x="0" y="392203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29" name="Freeform: Shape 3628">
                  <a:extLst>
                    <a:ext uri="{FF2B5EF4-FFF2-40B4-BE49-F238E27FC236}">
                      <a16:creationId xmlns:a16="http://schemas.microsoft.com/office/drawing/2014/main" id="{7FF368DA-924F-4F14-B891-7ACD5A02ED99}"/>
                    </a:ext>
                  </a:extLst>
                </p:cNvPr>
                <p:cNvSpPr/>
                <p:nvPr/>
              </p:nvSpPr>
              <p:spPr>
                <a:xfrm>
                  <a:off x="8558206" y="1919498"/>
                  <a:ext cx="1121005" cy="638350"/>
                </a:xfrm>
                <a:custGeom>
                  <a:avLst/>
                  <a:gdLst>
                    <a:gd name="connsiteX0" fmla="*/ 1060951 w 1121005"/>
                    <a:gd name="connsiteY0" fmla="*/ 177937 h 638350"/>
                    <a:gd name="connsiteX1" fmla="*/ 1064658 w 1121005"/>
                    <a:gd name="connsiteY1" fmla="*/ 180162 h 638350"/>
                    <a:gd name="connsiteX2" fmla="*/ 1068365 w 1121005"/>
                    <a:gd name="connsiteY2" fmla="*/ 182386 h 638350"/>
                    <a:gd name="connsiteX3" fmla="*/ 1072072 w 1121005"/>
                    <a:gd name="connsiteY3" fmla="*/ 184610 h 638350"/>
                    <a:gd name="connsiteX4" fmla="*/ 1075779 w 1121005"/>
                    <a:gd name="connsiteY4" fmla="*/ 186834 h 638350"/>
                    <a:gd name="connsiteX5" fmla="*/ 1079486 w 1121005"/>
                    <a:gd name="connsiteY5" fmla="*/ 189058 h 638350"/>
                    <a:gd name="connsiteX6" fmla="*/ 1083193 w 1121005"/>
                    <a:gd name="connsiteY6" fmla="*/ 191283 h 638350"/>
                    <a:gd name="connsiteX7" fmla="*/ 1086900 w 1121005"/>
                    <a:gd name="connsiteY7" fmla="*/ 193507 h 638350"/>
                    <a:gd name="connsiteX8" fmla="*/ 1090607 w 1121005"/>
                    <a:gd name="connsiteY8" fmla="*/ 195731 h 638350"/>
                    <a:gd name="connsiteX9" fmla="*/ 1095798 w 1121005"/>
                    <a:gd name="connsiteY9" fmla="*/ 199438 h 638350"/>
                    <a:gd name="connsiteX10" fmla="*/ 1100987 w 1121005"/>
                    <a:gd name="connsiteY10" fmla="*/ 203886 h 638350"/>
                    <a:gd name="connsiteX11" fmla="*/ 1105435 w 1121005"/>
                    <a:gd name="connsiteY11" fmla="*/ 209818 h 638350"/>
                    <a:gd name="connsiteX12" fmla="*/ 1109885 w 1121005"/>
                    <a:gd name="connsiteY12" fmla="*/ 216490 h 638350"/>
                    <a:gd name="connsiteX13" fmla="*/ 1113592 w 1121005"/>
                    <a:gd name="connsiteY13" fmla="*/ 223163 h 638350"/>
                    <a:gd name="connsiteX14" fmla="*/ 1116556 w 1121005"/>
                    <a:gd name="connsiteY14" fmla="*/ 230577 h 638350"/>
                    <a:gd name="connsiteX15" fmla="*/ 1118781 w 1121005"/>
                    <a:gd name="connsiteY15" fmla="*/ 237991 h 638350"/>
                    <a:gd name="connsiteX16" fmla="*/ 1121006 w 1121005"/>
                    <a:gd name="connsiteY16" fmla="*/ 246147 h 638350"/>
                    <a:gd name="connsiteX17" fmla="*/ 451516 w 1121005"/>
                    <a:gd name="connsiteY17" fmla="*/ 638350 h 638350"/>
                    <a:gd name="connsiteX18" fmla="*/ 449292 w 1121005"/>
                    <a:gd name="connsiteY18" fmla="*/ 630195 h 638350"/>
                    <a:gd name="connsiteX19" fmla="*/ 447068 w 1121005"/>
                    <a:gd name="connsiteY19" fmla="*/ 622781 h 638350"/>
                    <a:gd name="connsiteX20" fmla="*/ 444102 w 1121005"/>
                    <a:gd name="connsiteY20" fmla="*/ 615367 h 638350"/>
                    <a:gd name="connsiteX21" fmla="*/ 440395 w 1121005"/>
                    <a:gd name="connsiteY21" fmla="*/ 608694 h 638350"/>
                    <a:gd name="connsiteX22" fmla="*/ 435947 w 1121005"/>
                    <a:gd name="connsiteY22" fmla="*/ 602021 h 638350"/>
                    <a:gd name="connsiteX23" fmla="*/ 431499 w 1121005"/>
                    <a:gd name="connsiteY23" fmla="*/ 596090 h 638350"/>
                    <a:gd name="connsiteX24" fmla="*/ 426308 w 1121005"/>
                    <a:gd name="connsiteY24" fmla="*/ 591642 h 638350"/>
                    <a:gd name="connsiteX25" fmla="*/ 421119 w 1121005"/>
                    <a:gd name="connsiteY25" fmla="*/ 587935 h 638350"/>
                    <a:gd name="connsiteX26" fmla="*/ 420377 w 1121005"/>
                    <a:gd name="connsiteY26" fmla="*/ 587935 h 638350"/>
                    <a:gd name="connsiteX27" fmla="*/ 419635 w 1121005"/>
                    <a:gd name="connsiteY27" fmla="*/ 587935 h 638350"/>
                    <a:gd name="connsiteX28" fmla="*/ 418894 w 1121005"/>
                    <a:gd name="connsiteY28" fmla="*/ 587935 h 638350"/>
                    <a:gd name="connsiteX29" fmla="*/ 418153 w 1121005"/>
                    <a:gd name="connsiteY29" fmla="*/ 587935 h 638350"/>
                    <a:gd name="connsiteX30" fmla="*/ 417412 w 1121005"/>
                    <a:gd name="connsiteY30" fmla="*/ 587935 h 638350"/>
                    <a:gd name="connsiteX31" fmla="*/ 416670 w 1121005"/>
                    <a:gd name="connsiteY31" fmla="*/ 587935 h 638350"/>
                    <a:gd name="connsiteX32" fmla="*/ 415928 w 1121005"/>
                    <a:gd name="connsiteY32" fmla="*/ 587193 h 638350"/>
                    <a:gd name="connsiteX33" fmla="*/ 415187 w 1121005"/>
                    <a:gd name="connsiteY33" fmla="*/ 587193 h 638350"/>
                    <a:gd name="connsiteX34" fmla="*/ 414446 w 1121005"/>
                    <a:gd name="connsiteY34" fmla="*/ 587193 h 638350"/>
                    <a:gd name="connsiteX35" fmla="*/ 413705 w 1121005"/>
                    <a:gd name="connsiteY35" fmla="*/ 587193 h 638350"/>
                    <a:gd name="connsiteX36" fmla="*/ 412963 w 1121005"/>
                    <a:gd name="connsiteY36" fmla="*/ 587193 h 638350"/>
                    <a:gd name="connsiteX37" fmla="*/ 412221 w 1121005"/>
                    <a:gd name="connsiteY37" fmla="*/ 587193 h 638350"/>
                    <a:gd name="connsiteX38" fmla="*/ 411480 w 1121005"/>
                    <a:gd name="connsiteY38" fmla="*/ 587193 h 638350"/>
                    <a:gd name="connsiteX39" fmla="*/ 410739 w 1121005"/>
                    <a:gd name="connsiteY39" fmla="*/ 587193 h 638350"/>
                    <a:gd name="connsiteX40" fmla="*/ 409998 w 1121005"/>
                    <a:gd name="connsiteY40" fmla="*/ 587193 h 638350"/>
                    <a:gd name="connsiteX41" fmla="*/ 409256 w 1121005"/>
                    <a:gd name="connsiteY41" fmla="*/ 587193 h 638350"/>
                    <a:gd name="connsiteX42" fmla="*/ 408514 w 1121005"/>
                    <a:gd name="connsiteY42" fmla="*/ 587193 h 638350"/>
                    <a:gd name="connsiteX43" fmla="*/ 407773 w 1121005"/>
                    <a:gd name="connsiteY43" fmla="*/ 587193 h 638350"/>
                    <a:gd name="connsiteX44" fmla="*/ 407032 w 1121005"/>
                    <a:gd name="connsiteY44" fmla="*/ 587193 h 638350"/>
                    <a:gd name="connsiteX45" fmla="*/ 406291 w 1121005"/>
                    <a:gd name="connsiteY45" fmla="*/ 587193 h 638350"/>
                    <a:gd name="connsiteX46" fmla="*/ 405549 w 1121005"/>
                    <a:gd name="connsiteY46" fmla="*/ 587193 h 638350"/>
                    <a:gd name="connsiteX47" fmla="*/ 404807 w 1121005"/>
                    <a:gd name="connsiteY47" fmla="*/ 587193 h 638350"/>
                    <a:gd name="connsiteX48" fmla="*/ 404066 w 1121005"/>
                    <a:gd name="connsiteY48" fmla="*/ 587193 h 638350"/>
                    <a:gd name="connsiteX49" fmla="*/ 403325 w 1121005"/>
                    <a:gd name="connsiteY49" fmla="*/ 587193 h 638350"/>
                    <a:gd name="connsiteX50" fmla="*/ 402584 w 1121005"/>
                    <a:gd name="connsiteY50" fmla="*/ 587193 h 638350"/>
                    <a:gd name="connsiteX51" fmla="*/ 401842 w 1121005"/>
                    <a:gd name="connsiteY51" fmla="*/ 587193 h 638350"/>
                    <a:gd name="connsiteX52" fmla="*/ 401100 w 1121005"/>
                    <a:gd name="connsiteY52" fmla="*/ 587193 h 638350"/>
                    <a:gd name="connsiteX53" fmla="*/ 400359 w 1121005"/>
                    <a:gd name="connsiteY53" fmla="*/ 587193 h 638350"/>
                    <a:gd name="connsiteX54" fmla="*/ 399618 w 1121005"/>
                    <a:gd name="connsiteY54" fmla="*/ 587193 h 638350"/>
                    <a:gd name="connsiteX55" fmla="*/ 398877 w 1121005"/>
                    <a:gd name="connsiteY55" fmla="*/ 587193 h 638350"/>
                    <a:gd name="connsiteX56" fmla="*/ 398135 w 1121005"/>
                    <a:gd name="connsiteY56" fmla="*/ 587193 h 638350"/>
                    <a:gd name="connsiteX57" fmla="*/ 398135 w 1121005"/>
                    <a:gd name="connsiteY57" fmla="*/ 587193 h 638350"/>
                    <a:gd name="connsiteX58" fmla="*/ 397393 w 1121005"/>
                    <a:gd name="connsiteY58" fmla="*/ 587193 h 638350"/>
                    <a:gd name="connsiteX59" fmla="*/ 396652 w 1121005"/>
                    <a:gd name="connsiteY59" fmla="*/ 587193 h 638350"/>
                    <a:gd name="connsiteX60" fmla="*/ 395911 w 1121005"/>
                    <a:gd name="connsiteY60" fmla="*/ 587193 h 638350"/>
                    <a:gd name="connsiteX61" fmla="*/ 395169 w 1121005"/>
                    <a:gd name="connsiteY61" fmla="*/ 587193 h 638350"/>
                    <a:gd name="connsiteX62" fmla="*/ 394428 w 1121005"/>
                    <a:gd name="connsiteY62" fmla="*/ 587193 h 638350"/>
                    <a:gd name="connsiteX63" fmla="*/ 393686 w 1121005"/>
                    <a:gd name="connsiteY63" fmla="*/ 587193 h 638350"/>
                    <a:gd name="connsiteX64" fmla="*/ 392945 w 1121005"/>
                    <a:gd name="connsiteY64" fmla="*/ 587193 h 638350"/>
                    <a:gd name="connsiteX65" fmla="*/ 392204 w 1121005"/>
                    <a:gd name="connsiteY65" fmla="*/ 587193 h 638350"/>
                    <a:gd name="connsiteX66" fmla="*/ 391462 w 1121005"/>
                    <a:gd name="connsiteY66" fmla="*/ 587193 h 638350"/>
                    <a:gd name="connsiteX67" fmla="*/ 390721 w 1121005"/>
                    <a:gd name="connsiteY67" fmla="*/ 587193 h 638350"/>
                    <a:gd name="connsiteX68" fmla="*/ 389979 w 1121005"/>
                    <a:gd name="connsiteY68" fmla="*/ 587193 h 638350"/>
                    <a:gd name="connsiteX69" fmla="*/ 389238 w 1121005"/>
                    <a:gd name="connsiteY69" fmla="*/ 587193 h 638350"/>
                    <a:gd name="connsiteX70" fmla="*/ 388497 w 1121005"/>
                    <a:gd name="connsiteY70" fmla="*/ 587193 h 638350"/>
                    <a:gd name="connsiteX71" fmla="*/ 387755 w 1121005"/>
                    <a:gd name="connsiteY71" fmla="*/ 587193 h 638350"/>
                    <a:gd name="connsiteX72" fmla="*/ 387014 w 1121005"/>
                    <a:gd name="connsiteY72" fmla="*/ 587193 h 638350"/>
                    <a:gd name="connsiteX73" fmla="*/ 386272 w 1121005"/>
                    <a:gd name="connsiteY73" fmla="*/ 587193 h 638350"/>
                    <a:gd name="connsiteX74" fmla="*/ 385531 w 1121005"/>
                    <a:gd name="connsiteY74" fmla="*/ 587193 h 638350"/>
                    <a:gd name="connsiteX75" fmla="*/ 384790 w 1121005"/>
                    <a:gd name="connsiteY75" fmla="*/ 587193 h 638350"/>
                    <a:gd name="connsiteX76" fmla="*/ 384048 w 1121005"/>
                    <a:gd name="connsiteY76" fmla="*/ 587193 h 638350"/>
                    <a:gd name="connsiteX77" fmla="*/ 383307 w 1121005"/>
                    <a:gd name="connsiteY77" fmla="*/ 587193 h 638350"/>
                    <a:gd name="connsiteX78" fmla="*/ 382565 w 1121005"/>
                    <a:gd name="connsiteY78" fmla="*/ 587193 h 638350"/>
                    <a:gd name="connsiteX79" fmla="*/ 381824 w 1121005"/>
                    <a:gd name="connsiteY79" fmla="*/ 587193 h 638350"/>
                    <a:gd name="connsiteX80" fmla="*/ 381083 w 1121005"/>
                    <a:gd name="connsiteY80" fmla="*/ 587193 h 638350"/>
                    <a:gd name="connsiteX81" fmla="*/ 380341 w 1121005"/>
                    <a:gd name="connsiteY81" fmla="*/ 587193 h 638350"/>
                    <a:gd name="connsiteX82" fmla="*/ 379600 w 1121005"/>
                    <a:gd name="connsiteY82" fmla="*/ 587193 h 638350"/>
                    <a:gd name="connsiteX83" fmla="*/ 378858 w 1121005"/>
                    <a:gd name="connsiteY83" fmla="*/ 587193 h 638350"/>
                    <a:gd name="connsiteX84" fmla="*/ 378117 w 1121005"/>
                    <a:gd name="connsiteY84" fmla="*/ 587193 h 638350"/>
                    <a:gd name="connsiteX85" fmla="*/ 377376 w 1121005"/>
                    <a:gd name="connsiteY85" fmla="*/ 587193 h 638350"/>
                    <a:gd name="connsiteX86" fmla="*/ 376634 w 1121005"/>
                    <a:gd name="connsiteY86" fmla="*/ 587193 h 638350"/>
                    <a:gd name="connsiteX87" fmla="*/ 375893 w 1121005"/>
                    <a:gd name="connsiteY87" fmla="*/ 587193 h 638350"/>
                    <a:gd name="connsiteX88" fmla="*/ 375151 w 1121005"/>
                    <a:gd name="connsiteY88" fmla="*/ 587193 h 638350"/>
                    <a:gd name="connsiteX89" fmla="*/ 374410 w 1121005"/>
                    <a:gd name="connsiteY89" fmla="*/ 587193 h 638350"/>
                    <a:gd name="connsiteX90" fmla="*/ 373669 w 1121005"/>
                    <a:gd name="connsiteY90" fmla="*/ 587193 h 638350"/>
                    <a:gd name="connsiteX91" fmla="*/ 372927 w 1121005"/>
                    <a:gd name="connsiteY91" fmla="*/ 587193 h 638350"/>
                    <a:gd name="connsiteX92" fmla="*/ 372186 w 1121005"/>
                    <a:gd name="connsiteY92" fmla="*/ 587193 h 638350"/>
                    <a:gd name="connsiteX93" fmla="*/ 371444 w 1121005"/>
                    <a:gd name="connsiteY93" fmla="*/ 587193 h 638350"/>
                    <a:gd name="connsiteX94" fmla="*/ 370703 w 1121005"/>
                    <a:gd name="connsiteY94" fmla="*/ 587193 h 638350"/>
                    <a:gd name="connsiteX95" fmla="*/ 369962 w 1121005"/>
                    <a:gd name="connsiteY95" fmla="*/ 587193 h 638350"/>
                    <a:gd name="connsiteX96" fmla="*/ 369220 w 1121005"/>
                    <a:gd name="connsiteY96" fmla="*/ 587193 h 638350"/>
                    <a:gd name="connsiteX97" fmla="*/ 368479 w 1121005"/>
                    <a:gd name="connsiteY97" fmla="*/ 587193 h 638350"/>
                    <a:gd name="connsiteX98" fmla="*/ 367737 w 1121005"/>
                    <a:gd name="connsiteY98" fmla="*/ 587193 h 638350"/>
                    <a:gd name="connsiteX99" fmla="*/ 366996 w 1121005"/>
                    <a:gd name="connsiteY99" fmla="*/ 587193 h 638350"/>
                    <a:gd name="connsiteX100" fmla="*/ 366254 w 1121005"/>
                    <a:gd name="connsiteY100" fmla="*/ 587193 h 638350"/>
                    <a:gd name="connsiteX101" fmla="*/ 365513 w 1121005"/>
                    <a:gd name="connsiteY101" fmla="*/ 587193 h 638350"/>
                    <a:gd name="connsiteX102" fmla="*/ 364772 w 1121005"/>
                    <a:gd name="connsiteY102" fmla="*/ 587193 h 638350"/>
                    <a:gd name="connsiteX103" fmla="*/ 364030 w 1121005"/>
                    <a:gd name="connsiteY103" fmla="*/ 587193 h 638350"/>
                    <a:gd name="connsiteX104" fmla="*/ 363289 w 1121005"/>
                    <a:gd name="connsiteY104" fmla="*/ 587193 h 638350"/>
                    <a:gd name="connsiteX105" fmla="*/ 362547 w 1121005"/>
                    <a:gd name="connsiteY105" fmla="*/ 587193 h 638350"/>
                    <a:gd name="connsiteX106" fmla="*/ 361806 w 1121005"/>
                    <a:gd name="connsiteY106" fmla="*/ 587193 h 638350"/>
                    <a:gd name="connsiteX107" fmla="*/ 361065 w 1121005"/>
                    <a:gd name="connsiteY107" fmla="*/ 587193 h 638350"/>
                    <a:gd name="connsiteX108" fmla="*/ 360323 w 1121005"/>
                    <a:gd name="connsiteY108" fmla="*/ 587193 h 638350"/>
                    <a:gd name="connsiteX109" fmla="*/ 359582 w 1121005"/>
                    <a:gd name="connsiteY109" fmla="*/ 587193 h 638350"/>
                    <a:gd name="connsiteX110" fmla="*/ 358840 w 1121005"/>
                    <a:gd name="connsiteY110" fmla="*/ 587193 h 638350"/>
                    <a:gd name="connsiteX111" fmla="*/ 358099 w 1121005"/>
                    <a:gd name="connsiteY111" fmla="*/ 587193 h 638350"/>
                    <a:gd name="connsiteX112" fmla="*/ 357358 w 1121005"/>
                    <a:gd name="connsiteY112" fmla="*/ 587193 h 638350"/>
                    <a:gd name="connsiteX113" fmla="*/ 356616 w 1121005"/>
                    <a:gd name="connsiteY113" fmla="*/ 587193 h 638350"/>
                    <a:gd name="connsiteX114" fmla="*/ 355875 w 1121005"/>
                    <a:gd name="connsiteY114" fmla="*/ 587193 h 638350"/>
                    <a:gd name="connsiteX115" fmla="*/ 355133 w 1121005"/>
                    <a:gd name="connsiteY115" fmla="*/ 587193 h 638350"/>
                    <a:gd name="connsiteX116" fmla="*/ 354392 w 1121005"/>
                    <a:gd name="connsiteY116" fmla="*/ 587193 h 638350"/>
                    <a:gd name="connsiteX117" fmla="*/ 353651 w 1121005"/>
                    <a:gd name="connsiteY117" fmla="*/ 587193 h 638350"/>
                    <a:gd name="connsiteX118" fmla="*/ 352909 w 1121005"/>
                    <a:gd name="connsiteY118" fmla="*/ 587193 h 638350"/>
                    <a:gd name="connsiteX119" fmla="*/ 352168 w 1121005"/>
                    <a:gd name="connsiteY119" fmla="*/ 587193 h 638350"/>
                    <a:gd name="connsiteX120" fmla="*/ 351426 w 1121005"/>
                    <a:gd name="connsiteY120" fmla="*/ 587193 h 638350"/>
                    <a:gd name="connsiteX121" fmla="*/ 350685 w 1121005"/>
                    <a:gd name="connsiteY121" fmla="*/ 587193 h 638350"/>
                    <a:gd name="connsiteX122" fmla="*/ 349944 w 1121005"/>
                    <a:gd name="connsiteY122" fmla="*/ 587193 h 638350"/>
                    <a:gd name="connsiteX123" fmla="*/ 349202 w 1121005"/>
                    <a:gd name="connsiteY123" fmla="*/ 587193 h 638350"/>
                    <a:gd name="connsiteX124" fmla="*/ 348461 w 1121005"/>
                    <a:gd name="connsiteY124" fmla="*/ 587193 h 638350"/>
                    <a:gd name="connsiteX125" fmla="*/ 347719 w 1121005"/>
                    <a:gd name="connsiteY125" fmla="*/ 587193 h 638350"/>
                    <a:gd name="connsiteX126" fmla="*/ 346978 w 1121005"/>
                    <a:gd name="connsiteY126" fmla="*/ 587193 h 638350"/>
                    <a:gd name="connsiteX127" fmla="*/ 346237 w 1121005"/>
                    <a:gd name="connsiteY127" fmla="*/ 587193 h 638350"/>
                    <a:gd name="connsiteX128" fmla="*/ 345495 w 1121005"/>
                    <a:gd name="connsiteY128" fmla="*/ 587193 h 638350"/>
                    <a:gd name="connsiteX129" fmla="*/ 344754 w 1121005"/>
                    <a:gd name="connsiteY129" fmla="*/ 587193 h 638350"/>
                    <a:gd name="connsiteX130" fmla="*/ 344012 w 1121005"/>
                    <a:gd name="connsiteY130" fmla="*/ 587193 h 638350"/>
                    <a:gd name="connsiteX131" fmla="*/ 343271 w 1121005"/>
                    <a:gd name="connsiteY131" fmla="*/ 587193 h 638350"/>
                    <a:gd name="connsiteX132" fmla="*/ 342530 w 1121005"/>
                    <a:gd name="connsiteY132" fmla="*/ 587193 h 638350"/>
                    <a:gd name="connsiteX133" fmla="*/ 341788 w 1121005"/>
                    <a:gd name="connsiteY133" fmla="*/ 587193 h 638350"/>
                    <a:gd name="connsiteX134" fmla="*/ 341047 w 1121005"/>
                    <a:gd name="connsiteY134" fmla="*/ 587193 h 638350"/>
                    <a:gd name="connsiteX135" fmla="*/ 340305 w 1121005"/>
                    <a:gd name="connsiteY135" fmla="*/ 587193 h 638350"/>
                    <a:gd name="connsiteX136" fmla="*/ 339564 w 1121005"/>
                    <a:gd name="connsiteY136" fmla="*/ 587193 h 638350"/>
                    <a:gd name="connsiteX137" fmla="*/ 338823 w 1121005"/>
                    <a:gd name="connsiteY137" fmla="*/ 587193 h 638350"/>
                    <a:gd name="connsiteX138" fmla="*/ 338081 w 1121005"/>
                    <a:gd name="connsiteY138" fmla="*/ 587193 h 638350"/>
                    <a:gd name="connsiteX139" fmla="*/ 337339 w 1121005"/>
                    <a:gd name="connsiteY139" fmla="*/ 587193 h 638350"/>
                    <a:gd name="connsiteX140" fmla="*/ 336598 w 1121005"/>
                    <a:gd name="connsiteY140" fmla="*/ 587193 h 638350"/>
                    <a:gd name="connsiteX141" fmla="*/ 335857 w 1121005"/>
                    <a:gd name="connsiteY141" fmla="*/ 587193 h 638350"/>
                    <a:gd name="connsiteX142" fmla="*/ 335116 w 1121005"/>
                    <a:gd name="connsiteY142" fmla="*/ 587193 h 638350"/>
                    <a:gd name="connsiteX143" fmla="*/ 334374 w 1121005"/>
                    <a:gd name="connsiteY143" fmla="*/ 587193 h 638350"/>
                    <a:gd name="connsiteX144" fmla="*/ 333632 w 1121005"/>
                    <a:gd name="connsiteY144" fmla="*/ 587193 h 638350"/>
                    <a:gd name="connsiteX145" fmla="*/ 332891 w 1121005"/>
                    <a:gd name="connsiteY145" fmla="*/ 587193 h 638350"/>
                    <a:gd name="connsiteX146" fmla="*/ 332150 w 1121005"/>
                    <a:gd name="connsiteY146" fmla="*/ 587193 h 638350"/>
                    <a:gd name="connsiteX147" fmla="*/ 331409 w 1121005"/>
                    <a:gd name="connsiteY147" fmla="*/ 587193 h 638350"/>
                    <a:gd name="connsiteX148" fmla="*/ 330667 w 1121005"/>
                    <a:gd name="connsiteY148" fmla="*/ 587193 h 638350"/>
                    <a:gd name="connsiteX149" fmla="*/ 329925 w 1121005"/>
                    <a:gd name="connsiteY149" fmla="*/ 587193 h 638350"/>
                    <a:gd name="connsiteX150" fmla="*/ 329184 w 1121005"/>
                    <a:gd name="connsiteY150" fmla="*/ 587193 h 638350"/>
                    <a:gd name="connsiteX151" fmla="*/ 328443 w 1121005"/>
                    <a:gd name="connsiteY151" fmla="*/ 587193 h 638350"/>
                    <a:gd name="connsiteX152" fmla="*/ 327702 w 1121005"/>
                    <a:gd name="connsiteY152" fmla="*/ 587193 h 638350"/>
                    <a:gd name="connsiteX153" fmla="*/ 326960 w 1121005"/>
                    <a:gd name="connsiteY153" fmla="*/ 587193 h 638350"/>
                    <a:gd name="connsiteX154" fmla="*/ 0 w 1121005"/>
                    <a:gd name="connsiteY154" fmla="*/ 391462 h 638350"/>
                    <a:gd name="connsiteX155" fmla="*/ 31140 w 1121005"/>
                    <a:gd name="connsiteY155" fmla="*/ 373668 h 638350"/>
                    <a:gd name="connsiteX156" fmla="*/ 34104 w 1121005"/>
                    <a:gd name="connsiteY156" fmla="*/ 375151 h 638350"/>
                    <a:gd name="connsiteX157" fmla="*/ 46709 w 1121005"/>
                    <a:gd name="connsiteY157" fmla="*/ 369220 h 638350"/>
                    <a:gd name="connsiteX158" fmla="*/ 46709 w 1121005"/>
                    <a:gd name="connsiteY158" fmla="*/ 364772 h 638350"/>
                    <a:gd name="connsiteX159" fmla="*/ 669490 w 1121005"/>
                    <a:gd name="connsiteY159" fmla="*/ 0 h 638350"/>
                    <a:gd name="connsiteX160" fmla="*/ 996449 w 1121005"/>
                    <a:gd name="connsiteY160" fmla="*/ 195731 h 638350"/>
                    <a:gd name="connsiteX161" fmla="*/ 1000156 w 1121005"/>
                    <a:gd name="connsiteY161" fmla="*/ 197955 h 638350"/>
                    <a:gd name="connsiteX162" fmla="*/ 1003863 w 1121005"/>
                    <a:gd name="connsiteY162" fmla="*/ 200179 h 638350"/>
                    <a:gd name="connsiteX163" fmla="*/ 1007570 w 1121005"/>
                    <a:gd name="connsiteY163" fmla="*/ 202404 h 638350"/>
                    <a:gd name="connsiteX164" fmla="*/ 1011277 w 1121005"/>
                    <a:gd name="connsiteY164" fmla="*/ 204628 h 638350"/>
                    <a:gd name="connsiteX165" fmla="*/ 1014984 w 1121005"/>
                    <a:gd name="connsiteY165" fmla="*/ 206852 h 638350"/>
                    <a:gd name="connsiteX166" fmla="*/ 1018691 w 1121005"/>
                    <a:gd name="connsiteY166" fmla="*/ 209076 h 638350"/>
                    <a:gd name="connsiteX167" fmla="*/ 1022398 w 1121005"/>
                    <a:gd name="connsiteY167" fmla="*/ 211301 h 638350"/>
                    <a:gd name="connsiteX168" fmla="*/ 1060951 w 1121005"/>
                    <a:gd name="connsiteY168" fmla="*/ 177937 h 6383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</a:cxnLst>
                  <a:rect l="l" t="t" r="r" b="b"/>
                  <a:pathLst>
                    <a:path w="1121005" h="638350">
                      <a:moveTo>
                        <a:pt x="1060951" y="177937"/>
                      </a:moveTo>
                      <a:lnTo>
                        <a:pt x="1064658" y="180162"/>
                      </a:lnTo>
                      <a:lnTo>
                        <a:pt x="1068365" y="182386"/>
                      </a:lnTo>
                      <a:lnTo>
                        <a:pt x="1072072" y="184610"/>
                      </a:lnTo>
                      <a:lnTo>
                        <a:pt x="1075779" y="186834"/>
                      </a:lnTo>
                      <a:lnTo>
                        <a:pt x="1079486" y="189058"/>
                      </a:lnTo>
                      <a:lnTo>
                        <a:pt x="1083193" y="191283"/>
                      </a:lnTo>
                      <a:lnTo>
                        <a:pt x="1086900" y="193507"/>
                      </a:lnTo>
                      <a:lnTo>
                        <a:pt x="1090607" y="195731"/>
                      </a:lnTo>
                      <a:lnTo>
                        <a:pt x="1095798" y="199438"/>
                      </a:lnTo>
                      <a:lnTo>
                        <a:pt x="1100987" y="203886"/>
                      </a:lnTo>
                      <a:lnTo>
                        <a:pt x="1105435" y="209818"/>
                      </a:lnTo>
                      <a:lnTo>
                        <a:pt x="1109885" y="216490"/>
                      </a:lnTo>
                      <a:lnTo>
                        <a:pt x="1113592" y="223163"/>
                      </a:lnTo>
                      <a:lnTo>
                        <a:pt x="1116556" y="230577"/>
                      </a:lnTo>
                      <a:lnTo>
                        <a:pt x="1118781" y="237991"/>
                      </a:lnTo>
                      <a:lnTo>
                        <a:pt x="1121006" y="246147"/>
                      </a:lnTo>
                      <a:lnTo>
                        <a:pt x="451516" y="638350"/>
                      </a:lnTo>
                      <a:cubicBezTo>
                        <a:pt x="450775" y="635385"/>
                        <a:pt x="450034" y="633160"/>
                        <a:pt x="449292" y="630195"/>
                      </a:cubicBezTo>
                      <a:cubicBezTo>
                        <a:pt x="448550" y="627229"/>
                        <a:pt x="447809" y="625005"/>
                        <a:pt x="447068" y="622781"/>
                      </a:cubicBezTo>
                      <a:cubicBezTo>
                        <a:pt x="446327" y="620556"/>
                        <a:pt x="444843" y="617591"/>
                        <a:pt x="444102" y="615367"/>
                      </a:cubicBezTo>
                      <a:cubicBezTo>
                        <a:pt x="442620" y="613142"/>
                        <a:pt x="441877" y="610918"/>
                        <a:pt x="440395" y="608694"/>
                      </a:cubicBezTo>
                      <a:cubicBezTo>
                        <a:pt x="438913" y="606470"/>
                        <a:pt x="437429" y="604245"/>
                        <a:pt x="435947" y="602021"/>
                      </a:cubicBezTo>
                      <a:cubicBezTo>
                        <a:pt x="434463" y="599797"/>
                        <a:pt x="432981" y="598314"/>
                        <a:pt x="431499" y="596090"/>
                      </a:cubicBezTo>
                      <a:cubicBezTo>
                        <a:pt x="430015" y="594607"/>
                        <a:pt x="428533" y="593124"/>
                        <a:pt x="426308" y="591642"/>
                      </a:cubicBezTo>
                      <a:cubicBezTo>
                        <a:pt x="424826" y="590159"/>
                        <a:pt x="422601" y="588676"/>
                        <a:pt x="421119" y="587935"/>
                      </a:cubicBezTo>
                      <a:lnTo>
                        <a:pt x="420377" y="587935"/>
                      </a:lnTo>
                      <a:lnTo>
                        <a:pt x="419635" y="587935"/>
                      </a:lnTo>
                      <a:lnTo>
                        <a:pt x="418894" y="587935"/>
                      </a:lnTo>
                      <a:lnTo>
                        <a:pt x="418153" y="587935"/>
                      </a:lnTo>
                      <a:lnTo>
                        <a:pt x="417412" y="587935"/>
                      </a:lnTo>
                      <a:lnTo>
                        <a:pt x="416670" y="587935"/>
                      </a:lnTo>
                      <a:lnTo>
                        <a:pt x="415928" y="587193"/>
                      </a:lnTo>
                      <a:lnTo>
                        <a:pt x="415187" y="587193"/>
                      </a:lnTo>
                      <a:lnTo>
                        <a:pt x="414446" y="587193"/>
                      </a:lnTo>
                      <a:lnTo>
                        <a:pt x="413705" y="587193"/>
                      </a:lnTo>
                      <a:lnTo>
                        <a:pt x="412963" y="587193"/>
                      </a:lnTo>
                      <a:lnTo>
                        <a:pt x="412221" y="587193"/>
                      </a:lnTo>
                      <a:lnTo>
                        <a:pt x="411480" y="587193"/>
                      </a:lnTo>
                      <a:lnTo>
                        <a:pt x="410739" y="587193"/>
                      </a:lnTo>
                      <a:lnTo>
                        <a:pt x="409998" y="587193"/>
                      </a:lnTo>
                      <a:lnTo>
                        <a:pt x="409256" y="587193"/>
                      </a:lnTo>
                      <a:lnTo>
                        <a:pt x="408514" y="587193"/>
                      </a:lnTo>
                      <a:lnTo>
                        <a:pt x="407773" y="587193"/>
                      </a:lnTo>
                      <a:lnTo>
                        <a:pt x="407032" y="587193"/>
                      </a:lnTo>
                      <a:lnTo>
                        <a:pt x="406291" y="587193"/>
                      </a:lnTo>
                      <a:lnTo>
                        <a:pt x="405549" y="587193"/>
                      </a:lnTo>
                      <a:lnTo>
                        <a:pt x="404807" y="587193"/>
                      </a:lnTo>
                      <a:lnTo>
                        <a:pt x="404066" y="587193"/>
                      </a:lnTo>
                      <a:lnTo>
                        <a:pt x="403325" y="587193"/>
                      </a:lnTo>
                      <a:lnTo>
                        <a:pt x="402584" y="587193"/>
                      </a:lnTo>
                      <a:lnTo>
                        <a:pt x="401842" y="587193"/>
                      </a:lnTo>
                      <a:lnTo>
                        <a:pt x="401100" y="587193"/>
                      </a:lnTo>
                      <a:lnTo>
                        <a:pt x="400359" y="587193"/>
                      </a:lnTo>
                      <a:lnTo>
                        <a:pt x="399618" y="587193"/>
                      </a:lnTo>
                      <a:lnTo>
                        <a:pt x="398877" y="587193"/>
                      </a:lnTo>
                      <a:lnTo>
                        <a:pt x="398135" y="587193"/>
                      </a:lnTo>
                      <a:lnTo>
                        <a:pt x="398135" y="587193"/>
                      </a:lnTo>
                      <a:lnTo>
                        <a:pt x="397393" y="587193"/>
                      </a:lnTo>
                      <a:lnTo>
                        <a:pt x="396652" y="587193"/>
                      </a:lnTo>
                      <a:lnTo>
                        <a:pt x="395911" y="587193"/>
                      </a:lnTo>
                      <a:lnTo>
                        <a:pt x="395169" y="587193"/>
                      </a:lnTo>
                      <a:lnTo>
                        <a:pt x="394428" y="587193"/>
                      </a:lnTo>
                      <a:lnTo>
                        <a:pt x="393686" y="587193"/>
                      </a:lnTo>
                      <a:lnTo>
                        <a:pt x="392945" y="587193"/>
                      </a:lnTo>
                      <a:lnTo>
                        <a:pt x="392204" y="587193"/>
                      </a:lnTo>
                      <a:lnTo>
                        <a:pt x="391462" y="587193"/>
                      </a:lnTo>
                      <a:lnTo>
                        <a:pt x="390721" y="587193"/>
                      </a:lnTo>
                      <a:lnTo>
                        <a:pt x="389979" y="587193"/>
                      </a:lnTo>
                      <a:lnTo>
                        <a:pt x="389238" y="587193"/>
                      </a:lnTo>
                      <a:lnTo>
                        <a:pt x="388497" y="587193"/>
                      </a:lnTo>
                      <a:lnTo>
                        <a:pt x="387755" y="587193"/>
                      </a:lnTo>
                      <a:lnTo>
                        <a:pt x="387014" y="587193"/>
                      </a:lnTo>
                      <a:lnTo>
                        <a:pt x="386272" y="587193"/>
                      </a:lnTo>
                      <a:lnTo>
                        <a:pt x="385531" y="587193"/>
                      </a:lnTo>
                      <a:lnTo>
                        <a:pt x="384790" y="587193"/>
                      </a:lnTo>
                      <a:lnTo>
                        <a:pt x="384048" y="587193"/>
                      </a:lnTo>
                      <a:lnTo>
                        <a:pt x="383307" y="587193"/>
                      </a:lnTo>
                      <a:lnTo>
                        <a:pt x="382565" y="587193"/>
                      </a:lnTo>
                      <a:lnTo>
                        <a:pt x="381824" y="587193"/>
                      </a:lnTo>
                      <a:lnTo>
                        <a:pt x="381083" y="587193"/>
                      </a:lnTo>
                      <a:lnTo>
                        <a:pt x="380341" y="587193"/>
                      </a:lnTo>
                      <a:lnTo>
                        <a:pt x="379600" y="587193"/>
                      </a:lnTo>
                      <a:lnTo>
                        <a:pt x="378858" y="587193"/>
                      </a:lnTo>
                      <a:lnTo>
                        <a:pt x="378117" y="587193"/>
                      </a:lnTo>
                      <a:lnTo>
                        <a:pt x="377376" y="587193"/>
                      </a:lnTo>
                      <a:lnTo>
                        <a:pt x="376634" y="587193"/>
                      </a:lnTo>
                      <a:lnTo>
                        <a:pt x="375893" y="587193"/>
                      </a:lnTo>
                      <a:lnTo>
                        <a:pt x="375151" y="587193"/>
                      </a:lnTo>
                      <a:lnTo>
                        <a:pt x="374410" y="587193"/>
                      </a:lnTo>
                      <a:lnTo>
                        <a:pt x="373669" y="587193"/>
                      </a:lnTo>
                      <a:lnTo>
                        <a:pt x="372927" y="587193"/>
                      </a:lnTo>
                      <a:lnTo>
                        <a:pt x="372186" y="587193"/>
                      </a:lnTo>
                      <a:lnTo>
                        <a:pt x="371444" y="587193"/>
                      </a:lnTo>
                      <a:lnTo>
                        <a:pt x="370703" y="587193"/>
                      </a:lnTo>
                      <a:lnTo>
                        <a:pt x="369962" y="587193"/>
                      </a:lnTo>
                      <a:lnTo>
                        <a:pt x="369220" y="587193"/>
                      </a:lnTo>
                      <a:lnTo>
                        <a:pt x="368479" y="587193"/>
                      </a:lnTo>
                      <a:lnTo>
                        <a:pt x="367737" y="587193"/>
                      </a:lnTo>
                      <a:lnTo>
                        <a:pt x="366996" y="587193"/>
                      </a:lnTo>
                      <a:lnTo>
                        <a:pt x="366254" y="587193"/>
                      </a:lnTo>
                      <a:lnTo>
                        <a:pt x="365513" y="587193"/>
                      </a:lnTo>
                      <a:lnTo>
                        <a:pt x="364772" y="587193"/>
                      </a:lnTo>
                      <a:lnTo>
                        <a:pt x="364030" y="587193"/>
                      </a:lnTo>
                      <a:lnTo>
                        <a:pt x="363289" y="587193"/>
                      </a:lnTo>
                      <a:lnTo>
                        <a:pt x="362547" y="587193"/>
                      </a:lnTo>
                      <a:lnTo>
                        <a:pt x="361806" y="587193"/>
                      </a:lnTo>
                      <a:lnTo>
                        <a:pt x="361065" y="587193"/>
                      </a:lnTo>
                      <a:lnTo>
                        <a:pt x="360323" y="587193"/>
                      </a:lnTo>
                      <a:lnTo>
                        <a:pt x="359582" y="587193"/>
                      </a:lnTo>
                      <a:lnTo>
                        <a:pt x="358840" y="587193"/>
                      </a:lnTo>
                      <a:lnTo>
                        <a:pt x="358099" y="587193"/>
                      </a:lnTo>
                      <a:lnTo>
                        <a:pt x="357358" y="587193"/>
                      </a:lnTo>
                      <a:lnTo>
                        <a:pt x="356616" y="587193"/>
                      </a:lnTo>
                      <a:lnTo>
                        <a:pt x="355875" y="587193"/>
                      </a:lnTo>
                      <a:lnTo>
                        <a:pt x="355133" y="587193"/>
                      </a:lnTo>
                      <a:lnTo>
                        <a:pt x="354392" y="587193"/>
                      </a:lnTo>
                      <a:lnTo>
                        <a:pt x="353651" y="587193"/>
                      </a:lnTo>
                      <a:lnTo>
                        <a:pt x="352909" y="587193"/>
                      </a:lnTo>
                      <a:lnTo>
                        <a:pt x="352168" y="587193"/>
                      </a:lnTo>
                      <a:lnTo>
                        <a:pt x="351426" y="587193"/>
                      </a:lnTo>
                      <a:lnTo>
                        <a:pt x="350685" y="587193"/>
                      </a:lnTo>
                      <a:lnTo>
                        <a:pt x="349944" y="587193"/>
                      </a:lnTo>
                      <a:lnTo>
                        <a:pt x="349202" y="587193"/>
                      </a:lnTo>
                      <a:lnTo>
                        <a:pt x="348461" y="587193"/>
                      </a:lnTo>
                      <a:lnTo>
                        <a:pt x="347719" y="587193"/>
                      </a:lnTo>
                      <a:lnTo>
                        <a:pt x="346978" y="587193"/>
                      </a:lnTo>
                      <a:lnTo>
                        <a:pt x="346237" y="587193"/>
                      </a:lnTo>
                      <a:lnTo>
                        <a:pt x="345495" y="587193"/>
                      </a:lnTo>
                      <a:lnTo>
                        <a:pt x="344754" y="587193"/>
                      </a:lnTo>
                      <a:lnTo>
                        <a:pt x="344012" y="587193"/>
                      </a:lnTo>
                      <a:lnTo>
                        <a:pt x="343271" y="587193"/>
                      </a:lnTo>
                      <a:lnTo>
                        <a:pt x="342530" y="587193"/>
                      </a:lnTo>
                      <a:lnTo>
                        <a:pt x="341788" y="587193"/>
                      </a:lnTo>
                      <a:lnTo>
                        <a:pt x="341047" y="587193"/>
                      </a:lnTo>
                      <a:lnTo>
                        <a:pt x="340305" y="587193"/>
                      </a:lnTo>
                      <a:lnTo>
                        <a:pt x="339564" y="587193"/>
                      </a:lnTo>
                      <a:lnTo>
                        <a:pt x="338823" y="587193"/>
                      </a:lnTo>
                      <a:lnTo>
                        <a:pt x="338081" y="587193"/>
                      </a:lnTo>
                      <a:lnTo>
                        <a:pt x="337339" y="587193"/>
                      </a:lnTo>
                      <a:lnTo>
                        <a:pt x="336598" y="587193"/>
                      </a:lnTo>
                      <a:lnTo>
                        <a:pt x="335857" y="587193"/>
                      </a:lnTo>
                      <a:lnTo>
                        <a:pt x="335116" y="587193"/>
                      </a:lnTo>
                      <a:lnTo>
                        <a:pt x="334374" y="587193"/>
                      </a:lnTo>
                      <a:lnTo>
                        <a:pt x="333632" y="587193"/>
                      </a:lnTo>
                      <a:lnTo>
                        <a:pt x="332891" y="587193"/>
                      </a:lnTo>
                      <a:lnTo>
                        <a:pt x="332150" y="587193"/>
                      </a:lnTo>
                      <a:lnTo>
                        <a:pt x="331409" y="587193"/>
                      </a:lnTo>
                      <a:lnTo>
                        <a:pt x="330667" y="587193"/>
                      </a:lnTo>
                      <a:lnTo>
                        <a:pt x="329925" y="587193"/>
                      </a:lnTo>
                      <a:lnTo>
                        <a:pt x="329184" y="587193"/>
                      </a:lnTo>
                      <a:lnTo>
                        <a:pt x="328443" y="587193"/>
                      </a:lnTo>
                      <a:lnTo>
                        <a:pt x="327702" y="587193"/>
                      </a:lnTo>
                      <a:lnTo>
                        <a:pt x="326960" y="587193"/>
                      </a:lnTo>
                      <a:lnTo>
                        <a:pt x="0" y="391462"/>
                      </a:lnTo>
                      <a:lnTo>
                        <a:pt x="31140" y="373668"/>
                      </a:lnTo>
                      <a:lnTo>
                        <a:pt x="34104" y="375151"/>
                      </a:lnTo>
                      <a:cubicBezTo>
                        <a:pt x="41519" y="379600"/>
                        <a:pt x="46709" y="376634"/>
                        <a:pt x="46709" y="369220"/>
                      </a:cubicBezTo>
                      <a:lnTo>
                        <a:pt x="46709" y="364772"/>
                      </a:lnTo>
                      <a:lnTo>
                        <a:pt x="669490" y="0"/>
                      </a:lnTo>
                      <a:lnTo>
                        <a:pt x="996449" y="195731"/>
                      </a:lnTo>
                      <a:lnTo>
                        <a:pt x="1000156" y="197955"/>
                      </a:lnTo>
                      <a:lnTo>
                        <a:pt x="1003863" y="200179"/>
                      </a:lnTo>
                      <a:lnTo>
                        <a:pt x="1007570" y="202404"/>
                      </a:lnTo>
                      <a:lnTo>
                        <a:pt x="1011277" y="204628"/>
                      </a:lnTo>
                      <a:lnTo>
                        <a:pt x="1014984" y="206852"/>
                      </a:lnTo>
                      <a:lnTo>
                        <a:pt x="1018691" y="209076"/>
                      </a:lnTo>
                      <a:lnTo>
                        <a:pt x="1022398" y="211301"/>
                      </a:lnTo>
                      <a:lnTo>
                        <a:pt x="1060951" y="177937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30" name="Freeform: Shape 3629">
                  <a:extLst>
                    <a:ext uri="{FF2B5EF4-FFF2-40B4-BE49-F238E27FC236}">
                      <a16:creationId xmlns:a16="http://schemas.microsoft.com/office/drawing/2014/main" id="{672D60AC-27F8-4915-8466-189C9E369D3A}"/>
                    </a:ext>
                  </a:extLst>
                </p:cNvPr>
                <p:cNvSpPr/>
                <p:nvPr/>
              </p:nvSpPr>
              <p:spPr>
                <a:xfrm>
                  <a:off x="8592311" y="2194560"/>
                  <a:ext cx="47779" cy="81554"/>
                </a:xfrm>
                <a:custGeom>
                  <a:avLst/>
                  <a:gdLst>
                    <a:gd name="connsiteX0" fmla="*/ 0 w 47779"/>
                    <a:gd name="connsiteY0" fmla="*/ 28173 h 81554"/>
                    <a:gd name="connsiteX1" fmla="*/ 47450 w 47779"/>
                    <a:gd name="connsiteY1" fmla="*/ 0 h 81554"/>
                    <a:gd name="connsiteX2" fmla="*/ 47450 w 47779"/>
                    <a:gd name="connsiteY2" fmla="*/ 54123 h 81554"/>
                    <a:gd name="connsiteX3" fmla="*/ 0 w 47779"/>
                    <a:gd name="connsiteY3" fmla="*/ 81555 h 81554"/>
                    <a:gd name="connsiteX4" fmla="*/ 0 w 47779"/>
                    <a:gd name="connsiteY4" fmla="*/ 80813 h 81554"/>
                    <a:gd name="connsiteX5" fmla="*/ 0 w 47779"/>
                    <a:gd name="connsiteY5" fmla="*/ 79330 h 81554"/>
                    <a:gd name="connsiteX6" fmla="*/ 0 w 47779"/>
                    <a:gd name="connsiteY6" fmla="*/ 28173 h 815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7779" h="81554">
                      <a:moveTo>
                        <a:pt x="0" y="28173"/>
                      </a:moveTo>
                      <a:lnTo>
                        <a:pt x="47450" y="0"/>
                      </a:lnTo>
                      <a:cubicBezTo>
                        <a:pt x="48191" y="28173"/>
                        <a:pt x="47450" y="25949"/>
                        <a:pt x="47450" y="54123"/>
                      </a:cubicBezTo>
                      <a:lnTo>
                        <a:pt x="0" y="81555"/>
                      </a:lnTo>
                      <a:lnTo>
                        <a:pt x="0" y="80813"/>
                      </a:lnTo>
                      <a:lnTo>
                        <a:pt x="0" y="79330"/>
                      </a:lnTo>
                      <a:cubicBezTo>
                        <a:pt x="742" y="63019"/>
                        <a:pt x="742" y="45967"/>
                        <a:pt x="0" y="28173"/>
                      </a:cubicBezTo>
                      <a:close/>
                    </a:path>
                  </a:pathLst>
                </a:custGeom>
                <a:solidFill>
                  <a:srgbClr val="1B1B1B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31" name="Freeform: Shape 3630">
                  <a:extLst>
                    <a:ext uri="{FF2B5EF4-FFF2-40B4-BE49-F238E27FC236}">
                      <a16:creationId xmlns:a16="http://schemas.microsoft.com/office/drawing/2014/main" id="{F5237856-5505-4F95-B656-8F60E18F5115}"/>
                    </a:ext>
                  </a:extLst>
                </p:cNvPr>
                <p:cNvSpPr/>
                <p:nvPr/>
              </p:nvSpPr>
              <p:spPr>
                <a:xfrm>
                  <a:off x="9204712" y="1831271"/>
                  <a:ext cx="57087" cy="86744"/>
                </a:xfrm>
                <a:custGeom>
                  <a:avLst/>
                  <a:gdLst>
                    <a:gd name="connsiteX0" fmla="*/ 0 w 57087"/>
                    <a:gd name="connsiteY0" fmla="*/ 33363 h 86744"/>
                    <a:gd name="connsiteX1" fmla="*/ 57088 w 57087"/>
                    <a:gd name="connsiteY1" fmla="*/ 0 h 86744"/>
                    <a:gd name="connsiteX2" fmla="*/ 57088 w 57087"/>
                    <a:gd name="connsiteY2" fmla="*/ 54123 h 86744"/>
                    <a:gd name="connsiteX3" fmla="*/ 741 w 57087"/>
                    <a:gd name="connsiteY3" fmla="*/ 86745 h 86744"/>
                    <a:gd name="connsiteX4" fmla="*/ 741 w 57087"/>
                    <a:gd name="connsiteY4" fmla="*/ 86745 h 86744"/>
                    <a:gd name="connsiteX5" fmla="*/ 741 w 57087"/>
                    <a:gd name="connsiteY5" fmla="*/ 85262 h 86744"/>
                    <a:gd name="connsiteX6" fmla="*/ 0 w 57087"/>
                    <a:gd name="connsiteY6" fmla="*/ 33363 h 867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7087" h="86744">
                      <a:moveTo>
                        <a:pt x="0" y="33363"/>
                      </a:moveTo>
                      <a:lnTo>
                        <a:pt x="57088" y="0"/>
                      </a:lnTo>
                      <a:lnTo>
                        <a:pt x="57088" y="54123"/>
                      </a:lnTo>
                      <a:lnTo>
                        <a:pt x="741" y="86745"/>
                      </a:lnTo>
                      <a:lnTo>
                        <a:pt x="741" y="86745"/>
                      </a:lnTo>
                      <a:lnTo>
                        <a:pt x="741" y="85262"/>
                      </a:lnTo>
                      <a:cubicBezTo>
                        <a:pt x="741" y="68209"/>
                        <a:pt x="741" y="50416"/>
                        <a:pt x="0" y="33363"/>
                      </a:cubicBezTo>
                      <a:close/>
                    </a:path>
                  </a:pathLst>
                </a:custGeom>
                <a:solidFill>
                  <a:srgbClr val="1B1B1B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32" name="Freeform: Shape 3631">
                  <a:extLst>
                    <a:ext uri="{FF2B5EF4-FFF2-40B4-BE49-F238E27FC236}">
                      <a16:creationId xmlns:a16="http://schemas.microsoft.com/office/drawing/2014/main" id="{943303F8-DF12-48FE-8F08-283A1E97004C}"/>
                    </a:ext>
                  </a:extLst>
                </p:cNvPr>
                <p:cNvSpPr/>
                <p:nvPr/>
              </p:nvSpPr>
              <p:spPr>
                <a:xfrm>
                  <a:off x="8593053" y="2242751"/>
                  <a:ext cx="134194" cy="97124"/>
                </a:xfrm>
                <a:custGeom>
                  <a:avLst/>
                  <a:gdLst>
                    <a:gd name="connsiteX0" fmla="*/ 0 w 134194"/>
                    <a:gd name="connsiteY0" fmla="*/ 34105 h 97124"/>
                    <a:gd name="connsiteX1" fmla="*/ 57829 w 134194"/>
                    <a:gd name="connsiteY1" fmla="*/ 0 h 97124"/>
                    <a:gd name="connsiteX2" fmla="*/ 57829 w 134194"/>
                    <a:gd name="connsiteY2" fmla="*/ 18535 h 97124"/>
                    <a:gd name="connsiteX3" fmla="*/ 70434 w 134194"/>
                    <a:gd name="connsiteY3" fmla="*/ 40036 h 97124"/>
                    <a:gd name="connsiteX4" fmla="*/ 134194 w 134194"/>
                    <a:gd name="connsiteY4" fmla="*/ 78589 h 97124"/>
                    <a:gd name="connsiteX5" fmla="*/ 103797 w 134194"/>
                    <a:gd name="connsiteY5" fmla="*/ 60795 h 97124"/>
                    <a:gd name="connsiteX6" fmla="*/ 103797 w 134194"/>
                    <a:gd name="connsiteY6" fmla="*/ 61537 h 97124"/>
                    <a:gd name="connsiteX7" fmla="*/ 103797 w 134194"/>
                    <a:gd name="connsiteY7" fmla="*/ 96383 h 97124"/>
                    <a:gd name="connsiteX8" fmla="*/ 103797 w 134194"/>
                    <a:gd name="connsiteY8" fmla="*/ 97124 h 97124"/>
                    <a:gd name="connsiteX9" fmla="*/ 0 w 134194"/>
                    <a:gd name="connsiteY9" fmla="*/ 34105 h 971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34194" h="97124">
                      <a:moveTo>
                        <a:pt x="0" y="34105"/>
                      </a:moveTo>
                      <a:lnTo>
                        <a:pt x="57829" y="0"/>
                      </a:lnTo>
                      <a:lnTo>
                        <a:pt x="57829" y="18535"/>
                      </a:lnTo>
                      <a:cubicBezTo>
                        <a:pt x="57829" y="26691"/>
                        <a:pt x="63761" y="35587"/>
                        <a:pt x="70434" y="40036"/>
                      </a:cubicBezTo>
                      <a:lnTo>
                        <a:pt x="134194" y="78589"/>
                      </a:lnTo>
                      <a:lnTo>
                        <a:pt x="103797" y="60795"/>
                      </a:lnTo>
                      <a:cubicBezTo>
                        <a:pt x="103797" y="60795"/>
                        <a:pt x="103797" y="61537"/>
                        <a:pt x="103797" y="61537"/>
                      </a:cubicBezTo>
                      <a:cubicBezTo>
                        <a:pt x="103797" y="73399"/>
                        <a:pt x="103797" y="85262"/>
                        <a:pt x="103797" y="96383"/>
                      </a:cubicBezTo>
                      <a:lnTo>
                        <a:pt x="103797" y="97124"/>
                      </a:lnTo>
                      <a:lnTo>
                        <a:pt x="0" y="34105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33" name="Freeform: Shape 3632">
                  <a:extLst>
                    <a:ext uri="{FF2B5EF4-FFF2-40B4-BE49-F238E27FC236}">
                      <a16:creationId xmlns:a16="http://schemas.microsoft.com/office/drawing/2014/main" id="{4A50EE20-AC5B-434F-B99B-28EDEE0C5802}"/>
                    </a:ext>
                  </a:extLst>
                </p:cNvPr>
                <p:cNvSpPr/>
                <p:nvPr/>
              </p:nvSpPr>
              <p:spPr>
                <a:xfrm>
                  <a:off x="8562655" y="2186404"/>
                  <a:ext cx="78589" cy="39294"/>
                </a:xfrm>
                <a:custGeom>
                  <a:avLst/>
                  <a:gdLst>
                    <a:gd name="connsiteX0" fmla="*/ 0 w 78589"/>
                    <a:gd name="connsiteY0" fmla="*/ 29656 h 39294"/>
                    <a:gd name="connsiteX1" fmla="*/ 47450 w 78589"/>
                    <a:gd name="connsiteY1" fmla="*/ 1483 h 39294"/>
                    <a:gd name="connsiteX2" fmla="*/ 52640 w 78589"/>
                    <a:gd name="connsiteY2" fmla="*/ 0 h 39294"/>
                    <a:gd name="connsiteX3" fmla="*/ 58571 w 78589"/>
                    <a:gd name="connsiteY3" fmla="*/ 0 h 39294"/>
                    <a:gd name="connsiteX4" fmla="*/ 65244 w 78589"/>
                    <a:gd name="connsiteY4" fmla="*/ 1483 h 39294"/>
                    <a:gd name="connsiteX5" fmla="*/ 72658 w 78589"/>
                    <a:gd name="connsiteY5" fmla="*/ 5190 h 39294"/>
                    <a:gd name="connsiteX6" fmla="*/ 73399 w 78589"/>
                    <a:gd name="connsiteY6" fmla="*/ 5931 h 39294"/>
                    <a:gd name="connsiteX7" fmla="*/ 74140 w 78589"/>
                    <a:gd name="connsiteY7" fmla="*/ 6673 h 39294"/>
                    <a:gd name="connsiteX8" fmla="*/ 74882 w 78589"/>
                    <a:gd name="connsiteY8" fmla="*/ 7414 h 39294"/>
                    <a:gd name="connsiteX9" fmla="*/ 75623 w 78589"/>
                    <a:gd name="connsiteY9" fmla="*/ 8156 h 39294"/>
                    <a:gd name="connsiteX10" fmla="*/ 76365 w 78589"/>
                    <a:gd name="connsiteY10" fmla="*/ 8897 h 39294"/>
                    <a:gd name="connsiteX11" fmla="*/ 77106 w 78589"/>
                    <a:gd name="connsiteY11" fmla="*/ 9638 h 39294"/>
                    <a:gd name="connsiteX12" fmla="*/ 77847 w 78589"/>
                    <a:gd name="connsiteY12" fmla="*/ 10380 h 39294"/>
                    <a:gd name="connsiteX13" fmla="*/ 78589 w 78589"/>
                    <a:gd name="connsiteY13" fmla="*/ 11121 h 39294"/>
                    <a:gd name="connsiteX14" fmla="*/ 31139 w 78589"/>
                    <a:gd name="connsiteY14" fmla="*/ 39295 h 39294"/>
                    <a:gd name="connsiteX15" fmla="*/ 31139 w 78589"/>
                    <a:gd name="connsiteY15" fmla="*/ 39295 h 39294"/>
                    <a:gd name="connsiteX16" fmla="*/ 31139 w 78589"/>
                    <a:gd name="connsiteY16" fmla="*/ 39295 h 39294"/>
                    <a:gd name="connsiteX17" fmla="*/ 31139 w 78589"/>
                    <a:gd name="connsiteY17" fmla="*/ 39295 h 39294"/>
                    <a:gd name="connsiteX18" fmla="*/ 31139 w 78589"/>
                    <a:gd name="connsiteY18" fmla="*/ 39295 h 39294"/>
                    <a:gd name="connsiteX19" fmla="*/ 31139 w 78589"/>
                    <a:gd name="connsiteY19" fmla="*/ 39295 h 39294"/>
                    <a:gd name="connsiteX20" fmla="*/ 31139 w 78589"/>
                    <a:gd name="connsiteY20" fmla="*/ 39295 h 39294"/>
                    <a:gd name="connsiteX21" fmla="*/ 31139 w 78589"/>
                    <a:gd name="connsiteY21" fmla="*/ 39295 h 39294"/>
                    <a:gd name="connsiteX22" fmla="*/ 31139 w 78589"/>
                    <a:gd name="connsiteY22" fmla="*/ 39295 h 39294"/>
                    <a:gd name="connsiteX23" fmla="*/ 31139 w 78589"/>
                    <a:gd name="connsiteY23" fmla="*/ 39295 h 39294"/>
                    <a:gd name="connsiteX24" fmla="*/ 31139 w 78589"/>
                    <a:gd name="connsiteY24" fmla="*/ 39295 h 39294"/>
                    <a:gd name="connsiteX25" fmla="*/ 31139 w 78589"/>
                    <a:gd name="connsiteY25" fmla="*/ 39295 h 39294"/>
                    <a:gd name="connsiteX26" fmla="*/ 31139 w 78589"/>
                    <a:gd name="connsiteY26" fmla="*/ 39295 h 39294"/>
                    <a:gd name="connsiteX27" fmla="*/ 31139 w 78589"/>
                    <a:gd name="connsiteY27" fmla="*/ 39295 h 39294"/>
                    <a:gd name="connsiteX28" fmla="*/ 31139 w 78589"/>
                    <a:gd name="connsiteY28" fmla="*/ 39295 h 39294"/>
                    <a:gd name="connsiteX29" fmla="*/ 31139 w 78589"/>
                    <a:gd name="connsiteY29" fmla="*/ 39295 h 39294"/>
                    <a:gd name="connsiteX30" fmla="*/ 31139 w 78589"/>
                    <a:gd name="connsiteY30" fmla="*/ 39295 h 39294"/>
                    <a:gd name="connsiteX31" fmla="*/ 31139 w 78589"/>
                    <a:gd name="connsiteY31" fmla="*/ 39295 h 39294"/>
                    <a:gd name="connsiteX32" fmla="*/ 31139 w 78589"/>
                    <a:gd name="connsiteY32" fmla="*/ 39295 h 39294"/>
                    <a:gd name="connsiteX33" fmla="*/ 31139 w 78589"/>
                    <a:gd name="connsiteY33" fmla="*/ 39295 h 39294"/>
                    <a:gd name="connsiteX34" fmla="*/ 31139 w 78589"/>
                    <a:gd name="connsiteY34" fmla="*/ 39295 h 39294"/>
                    <a:gd name="connsiteX35" fmla="*/ 31139 w 78589"/>
                    <a:gd name="connsiteY35" fmla="*/ 39295 h 39294"/>
                    <a:gd name="connsiteX36" fmla="*/ 30398 w 78589"/>
                    <a:gd name="connsiteY36" fmla="*/ 39295 h 39294"/>
                    <a:gd name="connsiteX37" fmla="*/ 30398 w 78589"/>
                    <a:gd name="connsiteY37" fmla="*/ 39295 h 39294"/>
                    <a:gd name="connsiteX38" fmla="*/ 30398 w 78589"/>
                    <a:gd name="connsiteY38" fmla="*/ 39295 h 39294"/>
                    <a:gd name="connsiteX39" fmla="*/ 30398 w 78589"/>
                    <a:gd name="connsiteY39" fmla="*/ 39295 h 39294"/>
                    <a:gd name="connsiteX40" fmla="*/ 30398 w 78589"/>
                    <a:gd name="connsiteY40" fmla="*/ 39295 h 39294"/>
                    <a:gd name="connsiteX41" fmla="*/ 30398 w 78589"/>
                    <a:gd name="connsiteY41" fmla="*/ 39295 h 39294"/>
                    <a:gd name="connsiteX42" fmla="*/ 30398 w 78589"/>
                    <a:gd name="connsiteY42" fmla="*/ 39295 h 39294"/>
                    <a:gd name="connsiteX43" fmla="*/ 30398 w 78589"/>
                    <a:gd name="connsiteY43" fmla="*/ 39295 h 39294"/>
                    <a:gd name="connsiteX44" fmla="*/ 30398 w 78589"/>
                    <a:gd name="connsiteY44" fmla="*/ 39295 h 39294"/>
                    <a:gd name="connsiteX45" fmla="*/ 30398 w 78589"/>
                    <a:gd name="connsiteY45" fmla="*/ 39295 h 39294"/>
                    <a:gd name="connsiteX46" fmla="*/ 30398 w 78589"/>
                    <a:gd name="connsiteY46" fmla="*/ 39295 h 39294"/>
                    <a:gd name="connsiteX47" fmla="*/ 22984 w 78589"/>
                    <a:gd name="connsiteY47" fmla="*/ 35588 h 39294"/>
                    <a:gd name="connsiteX48" fmla="*/ 16311 w 78589"/>
                    <a:gd name="connsiteY48" fmla="*/ 34105 h 39294"/>
                    <a:gd name="connsiteX49" fmla="*/ 10379 w 78589"/>
                    <a:gd name="connsiteY49" fmla="*/ 34105 h 39294"/>
                    <a:gd name="connsiteX50" fmla="*/ 0 w 78589"/>
                    <a:gd name="connsiteY50" fmla="*/ 29656 h 392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</a:cxnLst>
                  <a:rect l="l" t="t" r="r" b="b"/>
                  <a:pathLst>
                    <a:path w="78589" h="39294">
                      <a:moveTo>
                        <a:pt x="0" y="29656"/>
                      </a:moveTo>
                      <a:lnTo>
                        <a:pt x="47450" y="1483"/>
                      </a:lnTo>
                      <a:lnTo>
                        <a:pt x="52640" y="0"/>
                      </a:lnTo>
                      <a:lnTo>
                        <a:pt x="58571" y="0"/>
                      </a:lnTo>
                      <a:lnTo>
                        <a:pt x="65244" y="1483"/>
                      </a:lnTo>
                      <a:lnTo>
                        <a:pt x="72658" y="5190"/>
                      </a:lnTo>
                      <a:lnTo>
                        <a:pt x="73399" y="5931"/>
                      </a:lnTo>
                      <a:lnTo>
                        <a:pt x="74140" y="6673"/>
                      </a:lnTo>
                      <a:lnTo>
                        <a:pt x="74882" y="7414"/>
                      </a:lnTo>
                      <a:lnTo>
                        <a:pt x="75623" y="8156"/>
                      </a:lnTo>
                      <a:lnTo>
                        <a:pt x="76365" y="8897"/>
                      </a:lnTo>
                      <a:lnTo>
                        <a:pt x="77106" y="9638"/>
                      </a:lnTo>
                      <a:lnTo>
                        <a:pt x="77847" y="10380"/>
                      </a:lnTo>
                      <a:lnTo>
                        <a:pt x="78589" y="11121"/>
                      </a:lnTo>
                      <a:lnTo>
                        <a:pt x="31139" y="39295"/>
                      </a:lnTo>
                      <a:lnTo>
                        <a:pt x="31139" y="39295"/>
                      </a:lnTo>
                      <a:lnTo>
                        <a:pt x="31139" y="39295"/>
                      </a:lnTo>
                      <a:lnTo>
                        <a:pt x="31139" y="39295"/>
                      </a:lnTo>
                      <a:lnTo>
                        <a:pt x="31139" y="39295"/>
                      </a:lnTo>
                      <a:lnTo>
                        <a:pt x="31139" y="39295"/>
                      </a:lnTo>
                      <a:lnTo>
                        <a:pt x="31139" y="39295"/>
                      </a:lnTo>
                      <a:lnTo>
                        <a:pt x="31139" y="39295"/>
                      </a:lnTo>
                      <a:lnTo>
                        <a:pt x="31139" y="39295"/>
                      </a:lnTo>
                      <a:lnTo>
                        <a:pt x="31139" y="39295"/>
                      </a:lnTo>
                      <a:lnTo>
                        <a:pt x="31139" y="39295"/>
                      </a:lnTo>
                      <a:lnTo>
                        <a:pt x="31139" y="39295"/>
                      </a:lnTo>
                      <a:lnTo>
                        <a:pt x="31139" y="39295"/>
                      </a:lnTo>
                      <a:lnTo>
                        <a:pt x="31139" y="39295"/>
                      </a:lnTo>
                      <a:lnTo>
                        <a:pt x="31139" y="39295"/>
                      </a:lnTo>
                      <a:lnTo>
                        <a:pt x="31139" y="39295"/>
                      </a:lnTo>
                      <a:lnTo>
                        <a:pt x="31139" y="39295"/>
                      </a:lnTo>
                      <a:lnTo>
                        <a:pt x="31139" y="39295"/>
                      </a:lnTo>
                      <a:lnTo>
                        <a:pt x="31139" y="39295"/>
                      </a:lnTo>
                      <a:lnTo>
                        <a:pt x="31139" y="39295"/>
                      </a:lnTo>
                      <a:lnTo>
                        <a:pt x="31139" y="39295"/>
                      </a:lnTo>
                      <a:lnTo>
                        <a:pt x="31139" y="39295"/>
                      </a:lnTo>
                      <a:lnTo>
                        <a:pt x="30398" y="39295"/>
                      </a:lnTo>
                      <a:lnTo>
                        <a:pt x="30398" y="39295"/>
                      </a:lnTo>
                      <a:lnTo>
                        <a:pt x="30398" y="39295"/>
                      </a:lnTo>
                      <a:lnTo>
                        <a:pt x="30398" y="39295"/>
                      </a:lnTo>
                      <a:lnTo>
                        <a:pt x="30398" y="39295"/>
                      </a:lnTo>
                      <a:lnTo>
                        <a:pt x="30398" y="39295"/>
                      </a:lnTo>
                      <a:lnTo>
                        <a:pt x="30398" y="39295"/>
                      </a:lnTo>
                      <a:lnTo>
                        <a:pt x="30398" y="39295"/>
                      </a:lnTo>
                      <a:lnTo>
                        <a:pt x="30398" y="39295"/>
                      </a:lnTo>
                      <a:lnTo>
                        <a:pt x="30398" y="39295"/>
                      </a:lnTo>
                      <a:lnTo>
                        <a:pt x="30398" y="39295"/>
                      </a:lnTo>
                      <a:cubicBezTo>
                        <a:pt x="28173" y="37812"/>
                        <a:pt x="25949" y="37070"/>
                        <a:pt x="22984" y="35588"/>
                      </a:cubicBezTo>
                      <a:cubicBezTo>
                        <a:pt x="20759" y="34846"/>
                        <a:pt x="18535" y="34105"/>
                        <a:pt x="16311" y="34105"/>
                      </a:cubicBezTo>
                      <a:cubicBezTo>
                        <a:pt x="14086" y="34105"/>
                        <a:pt x="11863" y="34105"/>
                        <a:pt x="10379" y="34105"/>
                      </a:cubicBezTo>
                      <a:cubicBezTo>
                        <a:pt x="2965" y="28174"/>
                        <a:pt x="1483" y="28915"/>
                        <a:pt x="0" y="29656"/>
                      </a:cubicBezTo>
                      <a:close/>
                    </a:path>
                  </a:pathLst>
                </a:custGeom>
                <a:solidFill>
                  <a:srgbClr val="000001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34" name="Freeform: Shape 3633">
                  <a:extLst>
                    <a:ext uri="{FF2B5EF4-FFF2-40B4-BE49-F238E27FC236}">
                      <a16:creationId xmlns:a16="http://schemas.microsoft.com/office/drawing/2014/main" id="{6884DAB4-5455-445E-9BD9-D4965330E6F6}"/>
                    </a:ext>
                  </a:extLst>
                </p:cNvPr>
                <p:cNvSpPr/>
                <p:nvPr/>
              </p:nvSpPr>
              <p:spPr>
                <a:xfrm>
                  <a:off x="9175056" y="1822374"/>
                  <a:ext cx="88226" cy="44484"/>
                </a:xfrm>
                <a:custGeom>
                  <a:avLst/>
                  <a:gdLst>
                    <a:gd name="connsiteX0" fmla="*/ 0 w 88226"/>
                    <a:gd name="connsiteY0" fmla="*/ 34846 h 44484"/>
                    <a:gd name="connsiteX1" fmla="*/ 57088 w 88226"/>
                    <a:gd name="connsiteY1" fmla="*/ 1483 h 44484"/>
                    <a:gd name="connsiteX2" fmla="*/ 62277 w 88226"/>
                    <a:gd name="connsiteY2" fmla="*/ 0 h 44484"/>
                    <a:gd name="connsiteX3" fmla="*/ 68209 w 88226"/>
                    <a:gd name="connsiteY3" fmla="*/ 0 h 44484"/>
                    <a:gd name="connsiteX4" fmla="*/ 74882 w 88226"/>
                    <a:gd name="connsiteY4" fmla="*/ 1483 h 44484"/>
                    <a:gd name="connsiteX5" fmla="*/ 82296 w 88226"/>
                    <a:gd name="connsiteY5" fmla="*/ 5190 h 44484"/>
                    <a:gd name="connsiteX6" fmla="*/ 83037 w 88226"/>
                    <a:gd name="connsiteY6" fmla="*/ 5931 h 44484"/>
                    <a:gd name="connsiteX7" fmla="*/ 83778 w 88226"/>
                    <a:gd name="connsiteY7" fmla="*/ 6673 h 44484"/>
                    <a:gd name="connsiteX8" fmla="*/ 84519 w 88226"/>
                    <a:gd name="connsiteY8" fmla="*/ 7414 h 44484"/>
                    <a:gd name="connsiteX9" fmla="*/ 85262 w 88226"/>
                    <a:gd name="connsiteY9" fmla="*/ 8155 h 44484"/>
                    <a:gd name="connsiteX10" fmla="*/ 86003 w 88226"/>
                    <a:gd name="connsiteY10" fmla="*/ 8897 h 44484"/>
                    <a:gd name="connsiteX11" fmla="*/ 86744 w 88226"/>
                    <a:gd name="connsiteY11" fmla="*/ 9638 h 44484"/>
                    <a:gd name="connsiteX12" fmla="*/ 87485 w 88226"/>
                    <a:gd name="connsiteY12" fmla="*/ 10380 h 44484"/>
                    <a:gd name="connsiteX13" fmla="*/ 88227 w 88226"/>
                    <a:gd name="connsiteY13" fmla="*/ 11121 h 44484"/>
                    <a:gd name="connsiteX14" fmla="*/ 31139 w 88226"/>
                    <a:gd name="connsiteY14" fmla="*/ 44484 h 44484"/>
                    <a:gd name="connsiteX15" fmla="*/ 31139 w 88226"/>
                    <a:gd name="connsiteY15" fmla="*/ 44484 h 44484"/>
                    <a:gd name="connsiteX16" fmla="*/ 31139 w 88226"/>
                    <a:gd name="connsiteY16" fmla="*/ 44484 h 44484"/>
                    <a:gd name="connsiteX17" fmla="*/ 31139 w 88226"/>
                    <a:gd name="connsiteY17" fmla="*/ 44484 h 44484"/>
                    <a:gd name="connsiteX18" fmla="*/ 31139 w 88226"/>
                    <a:gd name="connsiteY18" fmla="*/ 44484 h 44484"/>
                    <a:gd name="connsiteX19" fmla="*/ 31139 w 88226"/>
                    <a:gd name="connsiteY19" fmla="*/ 44484 h 44484"/>
                    <a:gd name="connsiteX20" fmla="*/ 31139 w 88226"/>
                    <a:gd name="connsiteY20" fmla="*/ 44484 h 44484"/>
                    <a:gd name="connsiteX21" fmla="*/ 31139 w 88226"/>
                    <a:gd name="connsiteY21" fmla="*/ 44484 h 44484"/>
                    <a:gd name="connsiteX22" fmla="*/ 31139 w 88226"/>
                    <a:gd name="connsiteY22" fmla="*/ 44484 h 44484"/>
                    <a:gd name="connsiteX23" fmla="*/ 31139 w 88226"/>
                    <a:gd name="connsiteY23" fmla="*/ 44484 h 44484"/>
                    <a:gd name="connsiteX24" fmla="*/ 31139 w 88226"/>
                    <a:gd name="connsiteY24" fmla="*/ 44484 h 44484"/>
                    <a:gd name="connsiteX25" fmla="*/ 31139 w 88226"/>
                    <a:gd name="connsiteY25" fmla="*/ 44484 h 44484"/>
                    <a:gd name="connsiteX26" fmla="*/ 31139 w 88226"/>
                    <a:gd name="connsiteY26" fmla="*/ 44484 h 44484"/>
                    <a:gd name="connsiteX27" fmla="*/ 31139 w 88226"/>
                    <a:gd name="connsiteY27" fmla="*/ 44484 h 44484"/>
                    <a:gd name="connsiteX28" fmla="*/ 31139 w 88226"/>
                    <a:gd name="connsiteY28" fmla="*/ 44484 h 44484"/>
                    <a:gd name="connsiteX29" fmla="*/ 31139 w 88226"/>
                    <a:gd name="connsiteY29" fmla="*/ 44484 h 44484"/>
                    <a:gd name="connsiteX30" fmla="*/ 31139 w 88226"/>
                    <a:gd name="connsiteY30" fmla="*/ 44484 h 44484"/>
                    <a:gd name="connsiteX31" fmla="*/ 31139 w 88226"/>
                    <a:gd name="connsiteY31" fmla="*/ 44484 h 44484"/>
                    <a:gd name="connsiteX32" fmla="*/ 31139 w 88226"/>
                    <a:gd name="connsiteY32" fmla="*/ 44484 h 44484"/>
                    <a:gd name="connsiteX33" fmla="*/ 31139 w 88226"/>
                    <a:gd name="connsiteY33" fmla="*/ 44484 h 44484"/>
                    <a:gd name="connsiteX34" fmla="*/ 31139 w 88226"/>
                    <a:gd name="connsiteY34" fmla="*/ 44484 h 44484"/>
                    <a:gd name="connsiteX35" fmla="*/ 31139 w 88226"/>
                    <a:gd name="connsiteY35" fmla="*/ 44484 h 44484"/>
                    <a:gd name="connsiteX36" fmla="*/ 30397 w 88226"/>
                    <a:gd name="connsiteY36" fmla="*/ 44484 h 44484"/>
                    <a:gd name="connsiteX37" fmla="*/ 30397 w 88226"/>
                    <a:gd name="connsiteY37" fmla="*/ 44484 h 44484"/>
                    <a:gd name="connsiteX38" fmla="*/ 30397 w 88226"/>
                    <a:gd name="connsiteY38" fmla="*/ 44484 h 44484"/>
                    <a:gd name="connsiteX39" fmla="*/ 30397 w 88226"/>
                    <a:gd name="connsiteY39" fmla="*/ 44484 h 44484"/>
                    <a:gd name="connsiteX40" fmla="*/ 30397 w 88226"/>
                    <a:gd name="connsiteY40" fmla="*/ 44484 h 44484"/>
                    <a:gd name="connsiteX41" fmla="*/ 30397 w 88226"/>
                    <a:gd name="connsiteY41" fmla="*/ 44484 h 44484"/>
                    <a:gd name="connsiteX42" fmla="*/ 30397 w 88226"/>
                    <a:gd name="connsiteY42" fmla="*/ 44484 h 44484"/>
                    <a:gd name="connsiteX43" fmla="*/ 30397 w 88226"/>
                    <a:gd name="connsiteY43" fmla="*/ 44484 h 44484"/>
                    <a:gd name="connsiteX44" fmla="*/ 30397 w 88226"/>
                    <a:gd name="connsiteY44" fmla="*/ 44484 h 44484"/>
                    <a:gd name="connsiteX45" fmla="*/ 30397 w 88226"/>
                    <a:gd name="connsiteY45" fmla="*/ 44484 h 44484"/>
                    <a:gd name="connsiteX46" fmla="*/ 30397 w 88226"/>
                    <a:gd name="connsiteY46" fmla="*/ 44484 h 44484"/>
                    <a:gd name="connsiteX47" fmla="*/ 22983 w 88226"/>
                    <a:gd name="connsiteY47" fmla="*/ 40777 h 44484"/>
                    <a:gd name="connsiteX48" fmla="*/ 16311 w 88226"/>
                    <a:gd name="connsiteY48" fmla="*/ 39295 h 44484"/>
                    <a:gd name="connsiteX49" fmla="*/ 10379 w 88226"/>
                    <a:gd name="connsiteY49" fmla="*/ 39295 h 44484"/>
                    <a:gd name="connsiteX50" fmla="*/ 0 w 88226"/>
                    <a:gd name="connsiteY50" fmla="*/ 34846 h 444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</a:cxnLst>
                  <a:rect l="l" t="t" r="r" b="b"/>
                  <a:pathLst>
                    <a:path w="88226" h="44484">
                      <a:moveTo>
                        <a:pt x="0" y="34846"/>
                      </a:moveTo>
                      <a:lnTo>
                        <a:pt x="57088" y="1483"/>
                      </a:lnTo>
                      <a:lnTo>
                        <a:pt x="62277" y="0"/>
                      </a:lnTo>
                      <a:lnTo>
                        <a:pt x="68209" y="0"/>
                      </a:lnTo>
                      <a:lnTo>
                        <a:pt x="74882" y="1483"/>
                      </a:lnTo>
                      <a:lnTo>
                        <a:pt x="82296" y="5190"/>
                      </a:lnTo>
                      <a:lnTo>
                        <a:pt x="83037" y="5931"/>
                      </a:lnTo>
                      <a:lnTo>
                        <a:pt x="83778" y="6673"/>
                      </a:lnTo>
                      <a:lnTo>
                        <a:pt x="84519" y="7414"/>
                      </a:lnTo>
                      <a:lnTo>
                        <a:pt x="85262" y="8155"/>
                      </a:lnTo>
                      <a:lnTo>
                        <a:pt x="86003" y="8897"/>
                      </a:lnTo>
                      <a:lnTo>
                        <a:pt x="86744" y="9638"/>
                      </a:lnTo>
                      <a:lnTo>
                        <a:pt x="87485" y="10380"/>
                      </a:lnTo>
                      <a:lnTo>
                        <a:pt x="88227" y="11121"/>
                      </a:lnTo>
                      <a:lnTo>
                        <a:pt x="31139" y="44484"/>
                      </a:lnTo>
                      <a:lnTo>
                        <a:pt x="31139" y="44484"/>
                      </a:lnTo>
                      <a:lnTo>
                        <a:pt x="31139" y="44484"/>
                      </a:lnTo>
                      <a:lnTo>
                        <a:pt x="31139" y="44484"/>
                      </a:lnTo>
                      <a:lnTo>
                        <a:pt x="31139" y="44484"/>
                      </a:lnTo>
                      <a:lnTo>
                        <a:pt x="31139" y="44484"/>
                      </a:lnTo>
                      <a:lnTo>
                        <a:pt x="31139" y="44484"/>
                      </a:lnTo>
                      <a:lnTo>
                        <a:pt x="31139" y="44484"/>
                      </a:lnTo>
                      <a:lnTo>
                        <a:pt x="31139" y="44484"/>
                      </a:lnTo>
                      <a:lnTo>
                        <a:pt x="31139" y="44484"/>
                      </a:lnTo>
                      <a:lnTo>
                        <a:pt x="31139" y="44484"/>
                      </a:lnTo>
                      <a:lnTo>
                        <a:pt x="31139" y="44484"/>
                      </a:lnTo>
                      <a:lnTo>
                        <a:pt x="31139" y="44484"/>
                      </a:lnTo>
                      <a:lnTo>
                        <a:pt x="31139" y="44484"/>
                      </a:lnTo>
                      <a:lnTo>
                        <a:pt x="31139" y="44484"/>
                      </a:lnTo>
                      <a:lnTo>
                        <a:pt x="31139" y="44484"/>
                      </a:lnTo>
                      <a:lnTo>
                        <a:pt x="31139" y="44484"/>
                      </a:lnTo>
                      <a:lnTo>
                        <a:pt x="31139" y="44484"/>
                      </a:lnTo>
                      <a:lnTo>
                        <a:pt x="31139" y="44484"/>
                      </a:lnTo>
                      <a:lnTo>
                        <a:pt x="31139" y="44484"/>
                      </a:lnTo>
                      <a:lnTo>
                        <a:pt x="31139" y="44484"/>
                      </a:lnTo>
                      <a:lnTo>
                        <a:pt x="31139" y="44484"/>
                      </a:lnTo>
                      <a:lnTo>
                        <a:pt x="30397" y="44484"/>
                      </a:lnTo>
                      <a:lnTo>
                        <a:pt x="30397" y="44484"/>
                      </a:lnTo>
                      <a:lnTo>
                        <a:pt x="30397" y="44484"/>
                      </a:lnTo>
                      <a:lnTo>
                        <a:pt x="30397" y="44484"/>
                      </a:lnTo>
                      <a:lnTo>
                        <a:pt x="30397" y="44484"/>
                      </a:lnTo>
                      <a:lnTo>
                        <a:pt x="30397" y="44484"/>
                      </a:lnTo>
                      <a:lnTo>
                        <a:pt x="30397" y="44484"/>
                      </a:lnTo>
                      <a:lnTo>
                        <a:pt x="30397" y="44484"/>
                      </a:lnTo>
                      <a:lnTo>
                        <a:pt x="30397" y="44484"/>
                      </a:lnTo>
                      <a:lnTo>
                        <a:pt x="30397" y="44484"/>
                      </a:lnTo>
                      <a:lnTo>
                        <a:pt x="30397" y="44484"/>
                      </a:lnTo>
                      <a:cubicBezTo>
                        <a:pt x="28173" y="43002"/>
                        <a:pt x="25949" y="42260"/>
                        <a:pt x="22983" y="40777"/>
                      </a:cubicBezTo>
                      <a:cubicBezTo>
                        <a:pt x="20759" y="40036"/>
                        <a:pt x="18535" y="39295"/>
                        <a:pt x="16311" y="39295"/>
                      </a:cubicBezTo>
                      <a:cubicBezTo>
                        <a:pt x="14086" y="39295"/>
                        <a:pt x="11862" y="39295"/>
                        <a:pt x="10379" y="39295"/>
                      </a:cubicBezTo>
                      <a:cubicBezTo>
                        <a:pt x="2965" y="33363"/>
                        <a:pt x="1482" y="34105"/>
                        <a:pt x="0" y="34846"/>
                      </a:cubicBezTo>
                      <a:close/>
                    </a:path>
                  </a:pathLst>
                </a:custGeom>
                <a:solidFill>
                  <a:srgbClr val="000001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35" name="Freeform: Shape 3634">
                  <a:extLst>
                    <a:ext uri="{FF2B5EF4-FFF2-40B4-BE49-F238E27FC236}">
                      <a16:creationId xmlns:a16="http://schemas.microsoft.com/office/drawing/2014/main" id="{D6821C5E-416B-43C8-AA3E-C3887AE157FD}"/>
                    </a:ext>
                  </a:extLst>
                </p:cNvPr>
                <p:cNvSpPr/>
                <p:nvPr/>
              </p:nvSpPr>
              <p:spPr>
                <a:xfrm>
                  <a:off x="7467599" y="2300580"/>
                  <a:ext cx="446326" cy="504155"/>
                </a:xfrm>
                <a:custGeom>
                  <a:avLst/>
                  <a:gdLst>
                    <a:gd name="connsiteX0" fmla="*/ 398135 w 446326"/>
                    <a:gd name="connsiteY0" fmla="*/ 450033 h 504155"/>
                    <a:gd name="connsiteX1" fmla="*/ 398135 w 446326"/>
                    <a:gd name="connsiteY1" fmla="*/ 420377 h 504155"/>
                    <a:gd name="connsiteX2" fmla="*/ 427791 w 446326"/>
                    <a:gd name="connsiteY2" fmla="*/ 404807 h 504155"/>
                    <a:gd name="connsiteX3" fmla="*/ 428532 w 446326"/>
                    <a:gd name="connsiteY3" fmla="*/ 406290 h 504155"/>
                    <a:gd name="connsiteX4" fmla="*/ 429274 w 446326"/>
                    <a:gd name="connsiteY4" fmla="*/ 407773 h 504155"/>
                    <a:gd name="connsiteX5" fmla="*/ 430015 w 446326"/>
                    <a:gd name="connsiteY5" fmla="*/ 409256 h 504155"/>
                    <a:gd name="connsiteX6" fmla="*/ 430756 w 446326"/>
                    <a:gd name="connsiteY6" fmla="*/ 410739 h 504155"/>
                    <a:gd name="connsiteX7" fmla="*/ 431498 w 446326"/>
                    <a:gd name="connsiteY7" fmla="*/ 412221 h 504155"/>
                    <a:gd name="connsiteX8" fmla="*/ 432239 w 446326"/>
                    <a:gd name="connsiteY8" fmla="*/ 413704 h 504155"/>
                    <a:gd name="connsiteX9" fmla="*/ 432981 w 446326"/>
                    <a:gd name="connsiteY9" fmla="*/ 415187 h 504155"/>
                    <a:gd name="connsiteX10" fmla="*/ 433722 w 446326"/>
                    <a:gd name="connsiteY10" fmla="*/ 416670 h 504155"/>
                    <a:gd name="connsiteX11" fmla="*/ 408514 w 446326"/>
                    <a:gd name="connsiteY11" fmla="*/ 430015 h 504155"/>
                    <a:gd name="connsiteX12" fmla="*/ 408514 w 446326"/>
                    <a:gd name="connsiteY12" fmla="*/ 430015 h 504155"/>
                    <a:gd name="connsiteX13" fmla="*/ 409256 w 446326"/>
                    <a:gd name="connsiteY13" fmla="*/ 432240 h 504155"/>
                    <a:gd name="connsiteX14" fmla="*/ 409997 w 446326"/>
                    <a:gd name="connsiteY14" fmla="*/ 434464 h 504155"/>
                    <a:gd name="connsiteX15" fmla="*/ 410739 w 446326"/>
                    <a:gd name="connsiteY15" fmla="*/ 436688 h 504155"/>
                    <a:gd name="connsiteX16" fmla="*/ 411480 w 446326"/>
                    <a:gd name="connsiteY16" fmla="*/ 438912 h 504155"/>
                    <a:gd name="connsiteX17" fmla="*/ 412221 w 446326"/>
                    <a:gd name="connsiteY17" fmla="*/ 441136 h 504155"/>
                    <a:gd name="connsiteX18" fmla="*/ 412963 w 446326"/>
                    <a:gd name="connsiteY18" fmla="*/ 443361 h 504155"/>
                    <a:gd name="connsiteX19" fmla="*/ 398135 w 446326"/>
                    <a:gd name="connsiteY19" fmla="*/ 450033 h 504155"/>
                    <a:gd name="connsiteX20" fmla="*/ 398135 w 446326"/>
                    <a:gd name="connsiteY20" fmla="*/ 450033 h 504155"/>
                    <a:gd name="connsiteX21" fmla="*/ 398135 w 446326"/>
                    <a:gd name="connsiteY21" fmla="*/ 408514 h 504155"/>
                    <a:gd name="connsiteX22" fmla="*/ 444843 w 446326"/>
                    <a:gd name="connsiteY22" fmla="*/ 384048 h 504155"/>
                    <a:gd name="connsiteX23" fmla="*/ 443360 w 446326"/>
                    <a:gd name="connsiteY23" fmla="*/ 381824 h 504155"/>
                    <a:gd name="connsiteX24" fmla="*/ 441877 w 446326"/>
                    <a:gd name="connsiteY24" fmla="*/ 380341 h 504155"/>
                    <a:gd name="connsiteX25" fmla="*/ 440395 w 446326"/>
                    <a:gd name="connsiteY25" fmla="*/ 378117 h 504155"/>
                    <a:gd name="connsiteX26" fmla="*/ 438912 w 446326"/>
                    <a:gd name="connsiteY26" fmla="*/ 375893 h 504155"/>
                    <a:gd name="connsiteX27" fmla="*/ 437429 w 446326"/>
                    <a:gd name="connsiteY27" fmla="*/ 373669 h 504155"/>
                    <a:gd name="connsiteX28" fmla="*/ 435946 w 446326"/>
                    <a:gd name="connsiteY28" fmla="*/ 371444 h 504155"/>
                    <a:gd name="connsiteX29" fmla="*/ 434463 w 446326"/>
                    <a:gd name="connsiteY29" fmla="*/ 369220 h 504155"/>
                    <a:gd name="connsiteX30" fmla="*/ 432981 w 446326"/>
                    <a:gd name="connsiteY30" fmla="*/ 366996 h 504155"/>
                    <a:gd name="connsiteX31" fmla="*/ 398876 w 446326"/>
                    <a:gd name="connsiteY31" fmla="*/ 385531 h 504155"/>
                    <a:gd name="connsiteX32" fmla="*/ 398876 w 446326"/>
                    <a:gd name="connsiteY32" fmla="*/ 408514 h 504155"/>
                    <a:gd name="connsiteX33" fmla="*/ 398135 w 446326"/>
                    <a:gd name="connsiteY33" fmla="*/ 408514 h 504155"/>
                    <a:gd name="connsiteX34" fmla="*/ 398135 w 446326"/>
                    <a:gd name="connsiteY34" fmla="*/ 369961 h 504155"/>
                    <a:gd name="connsiteX35" fmla="*/ 398135 w 446326"/>
                    <a:gd name="connsiteY35" fmla="*/ 357358 h 504155"/>
                    <a:gd name="connsiteX36" fmla="*/ 440395 w 446326"/>
                    <a:gd name="connsiteY36" fmla="*/ 335115 h 504155"/>
                    <a:gd name="connsiteX37" fmla="*/ 441136 w 446326"/>
                    <a:gd name="connsiteY37" fmla="*/ 335857 h 504155"/>
                    <a:gd name="connsiteX38" fmla="*/ 441877 w 446326"/>
                    <a:gd name="connsiteY38" fmla="*/ 336598 h 504155"/>
                    <a:gd name="connsiteX39" fmla="*/ 442619 w 446326"/>
                    <a:gd name="connsiteY39" fmla="*/ 337339 h 504155"/>
                    <a:gd name="connsiteX40" fmla="*/ 443360 w 446326"/>
                    <a:gd name="connsiteY40" fmla="*/ 338081 h 504155"/>
                    <a:gd name="connsiteX41" fmla="*/ 444102 w 446326"/>
                    <a:gd name="connsiteY41" fmla="*/ 338822 h 504155"/>
                    <a:gd name="connsiteX42" fmla="*/ 444843 w 446326"/>
                    <a:gd name="connsiteY42" fmla="*/ 339564 h 504155"/>
                    <a:gd name="connsiteX43" fmla="*/ 445585 w 446326"/>
                    <a:gd name="connsiteY43" fmla="*/ 340305 h 504155"/>
                    <a:gd name="connsiteX44" fmla="*/ 446326 w 446326"/>
                    <a:gd name="connsiteY44" fmla="*/ 341047 h 504155"/>
                    <a:gd name="connsiteX45" fmla="*/ 398135 w 446326"/>
                    <a:gd name="connsiteY45" fmla="*/ 369961 h 504155"/>
                    <a:gd name="connsiteX46" fmla="*/ 398135 w 446326"/>
                    <a:gd name="connsiteY46" fmla="*/ 369961 h 504155"/>
                    <a:gd name="connsiteX47" fmla="*/ 398135 w 446326"/>
                    <a:gd name="connsiteY47" fmla="*/ 326960 h 504155"/>
                    <a:gd name="connsiteX48" fmla="*/ 398135 w 446326"/>
                    <a:gd name="connsiteY48" fmla="*/ 314356 h 504155"/>
                    <a:gd name="connsiteX49" fmla="*/ 434463 w 446326"/>
                    <a:gd name="connsiteY49" fmla="*/ 295080 h 504155"/>
                    <a:gd name="connsiteX50" fmla="*/ 435946 w 446326"/>
                    <a:gd name="connsiteY50" fmla="*/ 295821 h 504155"/>
                    <a:gd name="connsiteX51" fmla="*/ 437429 w 446326"/>
                    <a:gd name="connsiteY51" fmla="*/ 296562 h 504155"/>
                    <a:gd name="connsiteX52" fmla="*/ 438912 w 446326"/>
                    <a:gd name="connsiteY52" fmla="*/ 297304 h 504155"/>
                    <a:gd name="connsiteX53" fmla="*/ 440395 w 446326"/>
                    <a:gd name="connsiteY53" fmla="*/ 298045 h 504155"/>
                    <a:gd name="connsiteX54" fmla="*/ 441877 w 446326"/>
                    <a:gd name="connsiteY54" fmla="*/ 298787 h 504155"/>
                    <a:gd name="connsiteX55" fmla="*/ 443360 w 446326"/>
                    <a:gd name="connsiteY55" fmla="*/ 299528 h 504155"/>
                    <a:gd name="connsiteX56" fmla="*/ 444843 w 446326"/>
                    <a:gd name="connsiteY56" fmla="*/ 300269 h 504155"/>
                    <a:gd name="connsiteX57" fmla="*/ 446326 w 446326"/>
                    <a:gd name="connsiteY57" fmla="*/ 301011 h 504155"/>
                    <a:gd name="connsiteX58" fmla="*/ 398135 w 446326"/>
                    <a:gd name="connsiteY58" fmla="*/ 326960 h 504155"/>
                    <a:gd name="connsiteX59" fmla="*/ 398135 w 446326"/>
                    <a:gd name="connsiteY59" fmla="*/ 326960 h 504155"/>
                    <a:gd name="connsiteX60" fmla="*/ 398135 w 446326"/>
                    <a:gd name="connsiteY60" fmla="*/ 277286 h 504155"/>
                    <a:gd name="connsiteX61" fmla="*/ 398135 w 446326"/>
                    <a:gd name="connsiteY61" fmla="*/ 267647 h 504155"/>
                    <a:gd name="connsiteX62" fmla="*/ 424825 w 446326"/>
                    <a:gd name="connsiteY62" fmla="*/ 253561 h 504155"/>
                    <a:gd name="connsiteX63" fmla="*/ 426308 w 446326"/>
                    <a:gd name="connsiteY63" fmla="*/ 254302 h 504155"/>
                    <a:gd name="connsiteX64" fmla="*/ 427791 w 446326"/>
                    <a:gd name="connsiteY64" fmla="*/ 255044 h 504155"/>
                    <a:gd name="connsiteX65" fmla="*/ 429274 w 446326"/>
                    <a:gd name="connsiteY65" fmla="*/ 255785 h 504155"/>
                    <a:gd name="connsiteX66" fmla="*/ 430756 w 446326"/>
                    <a:gd name="connsiteY66" fmla="*/ 256526 h 504155"/>
                    <a:gd name="connsiteX67" fmla="*/ 431498 w 446326"/>
                    <a:gd name="connsiteY67" fmla="*/ 257268 h 504155"/>
                    <a:gd name="connsiteX68" fmla="*/ 432239 w 446326"/>
                    <a:gd name="connsiteY68" fmla="*/ 258009 h 504155"/>
                    <a:gd name="connsiteX69" fmla="*/ 432981 w 446326"/>
                    <a:gd name="connsiteY69" fmla="*/ 258751 h 504155"/>
                    <a:gd name="connsiteX70" fmla="*/ 433722 w 446326"/>
                    <a:gd name="connsiteY70" fmla="*/ 259492 h 504155"/>
                    <a:gd name="connsiteX71" fmla="*/ 398135 w 446326"/>
                    <a:gd name="connsiteY71" fmla="*/ 277286 h 504155"/>
                    <a:gd name="connsiteX72" fmla="*/ 398135 w 446326"/>
                    <a:gd name="connsiteY72" fmla="*/ 277286 h 504155"/>
                    <a:gd name="connsiteX73" fmla="*/ 398135 w 446326"/>
                    <a:gd name="connsiteY73" fmla="*/ 223163 h 504155"/>
                    <a:gd name="connsiteX74" fmla="*/ 398135 w 446326"/>
                    <a:gd name="connsiteY74" fmla="*/ 205369 h 504155"/>
                    <a:gd name="connsiteX75" fmla="*/ 409997 w 446326"/>
                    <a:gd name="connsiteY75" fmla="*/ 198697 h 504155"/>
                    <a:gd name="connsiteX76" fmla="*/ 408514 w 446326"/>
                    <a:gd name="connsiteY76" fmla="*/ 200179 h 504155"/>
                    <a:gd name="connsiteX77" fmla="*/ 407032 w 446326"/>
                    <a:gd name="connsiteY77" fmla="*/ 201662 h 504155"/>
                    <a:gd name="connsiteX78" fmla="*/ 405549 w 446326"/>
                    <a:gd name="connsiteY78" fmla="*/ 203145 h 504155"/>
                    <a:gd name="connsiteX79" fmla="*/ 404066 w 446326"/>
                    <a:gd name="connsiteY79" fmla="*/ 204628 h 504155"/>
                    <a:gd name="connsiteX80" fmla="*/ 402583 w 446326"/>
                    <a:gd name="connsiteY80" fmla="*/ 206111 h 504155"/>
                    <a:gd name="connsiteX81" fmla="*/ 401100 w 446326"/>
                    <a:gd name="connsiteY81" fmla="*/ 207594 h 504155"/>
                    <a:gd name="connsiteX82" fmla="*/ 399618 w 446326"/>
                    <a:gd name="connsiteY82" fmla="*/ 209076 h 504155"/>
                    <a:gd name="connsiteX83" fmla="*/ 398135 w 446326"/>
                    <a:gd name="connsiteY83" fmla="*/ 209818 h 504155"/>
                    <a:gd name="connsiteX84" fmla="*/ 400359 w 446326"/>
                    <a:gd name="connsiteY84" fmla="*/ 210559 h 504155"/>
                    <a:gd name="connsiteX85" fmla="*/ 402583 w 446326"/>
                    <a:gd name="connsiteY85" fmla="*/ 211301 h 504155"/>
                    <a:gd name="connsiteX86" fmla="*/ 404807 w 446326"/>
                    <a:gd name="connsiteY86" fmla="*/ 212042 h 504155"/>
                    <a:gd name="connsiteX87" fmla="*/ 407032 w 446326"/>
                    <a:gd name="connsiteY87" fmla="*/ 212783 h 504155"/>
                    <a:gd name="connsiteX88" fmla="*/ 409256 w 446326"/>
                    <a:gd name="connsiteY88" fmla="*/ 213525 h 504155"/>
                    <a:gd name="connsiteX89" fmla="*/ 411480 w 446326"/>
                    <a:gd name="connsiteY89" fmla="*/ 214266 h 504155"/>
                    <a:gd name="connsiteX90" fmla="*/ 413704 w 446326"/>
                    <a:gd name="connsiteY90" fmla="*/ 215008 h 504155"/>
                    <a:gd name="connsiteX91" fmla="*/ 415928 w 446326"/>
                    <a:gd name="connsiteY91" fmla="*/ 215749 h 504155"/>
                    <a:gd name="connsiteX92" fmla="*/ 398135 w 446326"/>
                    <a:gd name="connsiteY92" fmla="*/ 223163 h 504155"/>
                    <a:gd name="connsiteX93" fmla="*/ 398135 w 446326"/>
                    <a:gd name="connsiteY93" fmla="*/ 205369 h 504155"/>
                    <a:gd name="connsiteX94" fmla="*/ 398135 w 446326"/>
                    <a:gd name="connsiteY94" fmla="*/ 223163 h 504155"/>
                    <a:gd name="connsiteX95" fmla="*/ 359582 w 446326"/>
                    <a:gd name="connsiteY95" fmla="*/ 243923 h 504155"/>
                    <a:gd name="connsiteX96" fmla="*/ 359582 w 446326"/>
                    <a:gd name="connsiteY96" fmla="*/ 226129 h 504155"/>
                    <a:gd name="connsiteX97" fmla="*/ 398135 w 446326"/>
                    <a:gd name="connsiteY97" fmla="*/ 205369 h 504155"/>
                    <a:gd name="connsiteX98" fmla="*/ 398135 w 446326"/>
                    <a:gd name="connsiteY98" fmla="*/ 205369 h 504155"/>
                    <a:gd name="connsiteX99" fmla="*/ 398135 w 446326"/>
                    <a:gd name="connsiteY99" fmla="*/ 267647 h 504155"/>
                    <a:gd name="connsiteX100" fmla="*/ 398135 w 446326"/>
                    <a:gd name="connsiteY100" fmla="*/ 277286 h 504155"/>
                    <a:gd name="connsiteX101" fmla="*/ 361806 w 446326"/>
                    <a:gd name="connsiteY101" fmla="*/ 296562 h 504155"/>
                    <a:gd name="connsiteX102" fmla="*/ 361065 w 446326"/>
                    <a:gd name="connsiteY102" fmla="*/ 295821 h 504155"/>
                    <a:gd name="connsiteX103" fmla="*/ 360323 w 446326"/>
                    <a:gd name="connsiteY103" fmla="*/ 295080 h 504155"/>
                    <a:gd name="connsiteX104" fmla="*/ 360323 w 446326"/>
                    <a:gd name="connsiteY104" fmla="*/ 287665 h 504155"/>
                    <a:gd name="connsiteX105" fmla="*/ 398135 w 446326"/>
                    <a:gd name="connsiteY105" fmla="*/ 267647 h 504155"/>
                    <a:gd name="connsiteX106" fmla="*/ 398135 w 446326"/>
                    <a:gd name="connsiteY106" fmla="*/ 267647 h 504155"/>
                    <a:gd name="connsiteX107" fmla="*/ 398135 w 446326"/>
                    <a:gd name="connsiteY107" fmla="*/ 314356 h 504155"/>
                    <a:gd name="connsiteX108" fmla="*/ 398135 w 446326"/>
                    <a:gd name="connsiteY108" fmla="*/ 326960 h 504155"/>
                    <a:gd name="connsiteX109" fmla="*/ 372186 w 446326"/>
                    <a:gd name="connsiteY109" fmla="*/ 341047 h 504155"/>
                    <a:gd name="connsiteX110" fmla="*/ 370703 w 446326"/>
                    <a:gd name="connsiteY110" fmla="*/ 340305 h 504155"/>
                    <a:gd name="connsiteX111" fmla="*/ 369220 w 446326"/>
                    <a:gd name="connsiteY111" fmla="*/ 339564 h 504155"/>
                    <a:gd name="connsiteX112" fmla="*/ 367737 w 446326"/>
                    <a:gd name="connsiteY112" fmla="*/ 338822 h 504155"/>
                    <a:gd name="connsiteX113" fmla="*/ 366254 w 446326"/>
                    <a:gd name="connsiteY113" fmla="*/ 338081 h 504155"/>
                    <a:gd name="connsiteX114" fmla="*/ 364772 w 446326"/>
                    <a:gd name="connsiteY114" fmla="*/ 337339 h 504155"/>
                    <a:gd name="connsiteX115" fmla="*/ 363289 w 446326"/>
                    <a:gd name="connsiteY115" fmla="*/ 336598 h 504155"/>
                    <a:gd name="connsiteX116" fmla="*/ 361806 w 446326"/>
                    <a:gd name="connsiteY116" fmla="*/ 335857 h 504155"/>
                    <a:gd name="connsiteX117" fmla="*/ 360323 w 446326"/>
                    <a:gd name="connsiteY117" fmla="*/ 335115 h 504155"/>
                    <a:gd name="connsiteX118" fmla="*/ 398135 w 446326"/>
                    <a:gd name="connsiteY118" fmla="*/ 314356 h 504155"/>
                    <a:gd name="connsiteX119" fmla="*/ 398135 w 446326"/>
                    <a:gd name="connsiteY119" fmla="*/ 314356 h 504155"/>
                    <a:gd name="connsiteX120" fmla="*/ 398135 w 446326"/>
                    <a:gd name="connsiteY120" fmla="*/ 357358 h 504155"/>
                    <a:gd name="connsiteX121" fmla="*/ 398135 w 446326"/>
                    <a:gd name="connsiteY121" fmla="*/ 369961 h 504155"/>
                    <a:gd name="connsiteX122" fmla="*/ 375893 w 446326"/>
                    <a:gd name="connsiteY122" fmla="*/ 381824 h 504155"/>
                    <a:gd name="connsiteX123" fmla="*/ 375151 w 446326"/>
                    <a:gd name="connsiteY123" fmla="*/ 381083 h 504155"/>
                    <a:gd name="connsiteX124" fmla="*/ 374410 w 446326"/>
                    <a:gd name="connsiteY124" fmla="*/ 380341 h 504155"/>
                    <a:gd name="connsiteX125" fmla="*/ 373669 w 446326"/>
                    <a:gd name="connsiteY125" fmla="*/ 379600 h 504155"/>
                    <a:gd name="connsiteX126" fmla="*/ 372927 w 446326"/>
                    <a:gd name="connsiteY126" fmla="*/ 378858 h 504155"/>
                    <a:gd name="connsiteX127" fmla="*/ 372186 w 446326"/>
                    <a:gd name="connsiteY127" fmla="*/ 378117 h 504155"/>
                    <a:gd name="connsiteX128" fmla="*/ 371444 w 446326"/>
                    <a:gd name="connsiteY128" fmla="*/ 377376 h 504155"/>
                    <a:gd name="connsiteX129" fmla="*/ 370703 w 446326"/>
                    <a:gd name="connsiteY129" fmla="*/ 376634 h 504155"/>
                    <a:gd name="connsiteX130" fmla="*/ 369962 w 446326"/>
                    <a:gd name="connsiteY130" fmla="*/ 375893 h 504155"/>
                    <a:gd name="connsiteX131" fmla="*/ 398135 w 446326"/>
                    <a:gd name="connsiteY131" fmla="*/ 357358 h 504155"/>
                    <a:gd name="connsiteX132" fmla="*/ 398135 w 446326"/>
                    <a:gd name="connsiteY132" fmla="*/ 357358 h 504155"/>
                    <a:gd name="connsiteX133" fmla="*/ 398135 w 446326"/>
                    <a:gd name="connsiteY133" fmla="*/ 387014 h 504155"/>
                    <a:gd name="connsiteX134" fmla="*/ 398135 w 446326"/>
                    <a:gd name="connsiteY134" fmla="*/ 408514 h 504155"/>
                    <a:gd name="connsiteX135" fmla="*/ 372186 w 446326"/>
                    <a:gd name="connsiteY135" fmla="*/ 422601 h 504155"/>
                    <a:gd name="connsiteX136" fmla="*/ 370703 w 446326"/>
                    <a:gd name="connsiteY136" fmla="*/ 420377 h 504155"/>
                    <a:gd name="connsiteX137" fmla="*/ 369220 w 446326"/>
                    <a:gd name="connsiteY137" fmla="*/ 418153 h 504155"/>
                    <a:gd name="connsiteX138" fmla="*/ 367737 w 446326"/>
                    <a:gd name="connsiteY138" fmla="*/ 415928 h 504155"/>
                    <a:gd name="connsiteX139" fmla="*/ 366254 w 446326"/>
                    <a:gd name="connsiteY139" fmla="*/ 413704 h 504155"/>
                    <a:gd name="connsiteX140" fmla="*/ 364772 w 446326"/>
                    <a:gd name="connsiteY140" fmla="*/ 411480 h 504155"/>
                    <a:gd name="connsiteX141" fmla="*/ 363289 w 446326"/>
                    <a:gd name="connsiteY141" fmla="*/ 409256 h 504155"/>
                    <a:gd name="connsiteX142" fmla="*/ 361806 w 446326"/>
                    <a:gd name="connsiteY142" fmla="*/ 407032 h 504155"/>
                    <a:gd name="connsiteX143" fmla="*/ 360323 w 446326"/>
                    <a:gd name="connsiteY143" fmla="*/ 404807 h 504155"/>
                    <a:gd name="connsiteX144" fmla="*/ 398135 w 446326"/>
                    <a:gd name="connsiteY144" fmla="*/ 387014 h 504155"/>
                    <a:gd name="connsiteX145" fmla="*/ 398135 w 446326"/>
                    <a:gd name="connsiteY145" fmla="*/ 387014 h 504155"/>
                    <a:gd name="connsiteX146" fmla="*/ 398135 w 446326"/>
                    <a:gd name="connsiteY146" fmla="*/ 420377 h 504155"/>
                    <a:gd name="connsiteX147" fmla="*/ 359582 w 446326"/>
                    <a:gd name="connsiteY147" fmla="*/ 441136 h 504155"/>
                    <a:gd name="connsiteX148" fmla="*/ 359582 w 446326"/>
                    <a:gd name="connsiteY148" fmla="*/ 475241 h 504155"/>
                    <a:gd name="connsiteX149" fmla="*/ 392204 w 446326"/>
                    <a:gd name="connsiteY149" fmla="*/ 458189 h 504155"/>
                    <a:gd name="connsiteX150" fmla="*/ 391462 w 446326"/>
                    <a:gd name="connsiteY150" fmla="*/ 456706 h 504155"/>
                    <a:gd name="connsiteX151" fmla="*/ 390721 w 446326"/>
                    <a:gd name="connsiteY151" fmla="*/ 455223 h 504155"/>
                    <a:gd name="connsiteX152" fmla="*/ 390721 w 446326"/>
                    <a:gd name="connsiteY152" fmla="*/ 454482 h 504155"/>
                    <a:gd name="connsiteX153" fmla="*/ 398135 w 446326"/>
                    <a:gd name="connsiteY153" fmla="*/ 450775 h 504155"/>
                    <a:gd name="connsiteX154" fmla="*/ 398135 w 446326"/>
                    <a:gd name="connsiteY154" fmla="*/ 420377 h 504155"/>
                    <a:gd name="connsiteX155" fmla="*/ 398135 w 446326"/>
                    <a:gd name="connsiteY155" fmla="*/ 420377 h 504155"/>
                    <a:gd name="connsiteX156" fmla="*/ 359582 w 446326"/>
                    <a:gd name="connsiteY156" fmla="*/ 179420 h 504155"/>
                    <a:gd name="connsiteX157" fmla="*/ 359582 w 446326"/>
                    <a:gd name="connsiteY157" fmla="*/ 170523 h 504155"/>
                    <a:gd name="connsiteX158" fmla="*/ 386272 w 446326"/>
                    <a:gd name="connsiteY158" fmla="*/ 156437 h 504155"/>
                    <a:gd name="connsiteX159" fmla="*/ 385531 w 446326"/>
                    <a:gd name="connsiteY159" fmla="*/ 157178 h 504155"/>
                    <a:gd name="connsiteX160" fmla="*/ 384790 w 446326"/>
                    <a:gd name="connsiteY160" fmla="*/ 157919 h 504155"/>
                    <a:gd name="connsiteX161" fmla="*/ 384048 w 446326"/>
                    <a:gd name="connsiteY161" fmla="*/ 158661 h 504155"/>
                    <a:gd name="connsiteX162" fmla="*/ 383307 w 446326"/>
                    <a:gd name="connsiteY162" fmla="*/ 159402 h 504155"/>
                    <a:gd name="connsiteX163" fmla="*/ 382565 w 446326"/>
                    <a:gd name="connsiteY163" fmla="*/ 160144 h 504155"/>
                    <a:gd name="connsiteX164" fmla="*/ 381824 w 446326"/>
                    <a:gd name="connsiteY164" fmla="*/ 160885 h 504155"/>
                    <a:gd name="connsiteX165" fmla="*/ 381083 w 446326"/>
                    <a:gd name="connsiteY165" fmla="*/ 161627 h 504155"/>
                    <a:gd name="connsiteX166" fmla="*/ 380341 w 446326"/>
                    <a:gd name="connsiteY166" fmla="*/ 162368 h 504155"/>
                    <a:gd name="connsiteX167" fmla="*/ 381083 w 446326"/>
                    <a:gd name="connsiteY167" fmla="*/ 162368 h 504155"/>
                    <a:gd name="connsiteX168" fmla="*/ 381824 w 446326"/>
                    <a:gd name="connsiteY168" fmla="*/ 162368 h 504155"/>
                    <a:gd name="connsiteX169" fmla="*/ 382565 w 446326"/>
                    <a:gd name="connsiteY169" fmla="*/ 162368 h 504155"/>
                    <a:gd name="connsiteX170" fmla="*/ 383307 w 446326"/>
                    <a:gd name="connsiteY170" fmla="*/ 162368 h 504155"/>
                    <a:gd name="connsiteX171" fmla="*/ 384048 w 446326"/>
                    <a:gd name="connsiteY171" fmla="*/ 162368 h 504155"/>
                    <a:gd name="connsiteX172" fmla="*/ 384790 w 446326"/>
                    <a:gd name="connsiteY172" fmla="*/ 162368 h 504155"/>
                    <a:gd name="connsiteX173" fmla="*/ 385531 w 446326"/>
                    <a:gd name="connsiteY173" fmla="*/ 162368 h 504155"/>
                    <a:gd name="connsiteX174" fmla="*/ 386272 w 446326"/>
                    <a:gd name="connsiteY174" fmla="*/ 162368 h 504155"/>
                    <a:gd name="connsiteX175" fmla="*/ 359582 w 446326"/>
                    <a:gd name="connsiteY175" fmla="*/ 179420 h 504155"/>
                    <a:gd name="connsiteX176" fmla="*/ 359582 w 446326"/>
                    <a:gd name="connsiteY176" fmla="*/ 179420 h 504155"/>
                    <a:gd name="connsiteX177" fmla="*/ 359582 w 446326"/>
                    <a:gd name="connsiteY177" fmla="*/ 123815 h 504155"/>
                    <a:gd name="connsiteX178" fmla="*/ 359582 w 446326"/>
                    <a:gd name="connsiteY178" fmla="*/ 123073 h 504155"/>
                    <a:gd name="connsiteX179" fmla="*/ 360323 w 446326"/>
                    <a:gd name="connsiteY179" fmla="*/ 123073 h 504155"/>
                    <a:gd name="connsiteX180" fmla="*/ 361065 w 446326"/>
                    <a:gd name="connsiteY180" fmla="*/ 123073 h 504155"/>
                    <a:gd name="connsiteX181" fmla="*/ 361806 w 446326"/>
                    <a:gd name="connsiteY181" fmla="*/ 123073 h 504155"/>
                    <a:gd name="connsiteX182" fmla="*/ 362547 w 446326"/>
                    <a:gd name="connsiteY182" fmla="*/ 123073 h 504155"/>
                    <a:gd name="connsiteX183" fmla="*/ 359582 w 446326"/>
                    <a:gd name="connsiteY183" fmla="*/ 123815 h 504155"/>
                    <a:gd name="connsiteX184" fmla="*/ 359582 w 446326"/>
                    <a:gd name="connsiteY184" fmla="*/ 123073 h 504155"/>
                    <a:gd name="connsiteX185" fmla="*/ 359582 w 446326"/>
                    <a:gd name="connsiteY185" fmla="*/ 123815 h 504155"/>
                    <a:gd name="connsiteX186" fmla="*/ 310649 w 446326"/>
                    <a:gd name="connsiteY186" fmla="*/ 149764 h 504155"/>
                    <a:gd name="connsiteX187" fmla="*/ 310649 w 446326"/>
                    <a:gd name="connsiteY187" fmla="*/ 142350 h 504155"/>
                    <a:gd name="connsiteX188" fmla="*/ 358099 w 446326"/>
                    <a:gd name="connsiteY188" fmla="*/ 117142 h 504155"/>
                    <a:gd name="connsiteX189" fmla="*/ 358099 w 446326"/>
                    <a:gd name="connsiteY189" fmla="*/ 117884 h 504155"/>
                    <a:gd name="connsiteX190" fmla="*/ 358099 w 446326"/>
                    <a:gd name="connsiteY190" fmla="*/ 118625 h 504155"/>
                    <a:gd name="connsiteX191" fmla="*/ 358099 w 446326"/>
                    <a:gd name="connsiteY191" fmla="*/ 119366 h 504155"/>
                    <a:gd name="connsiteX192" fmla="*/ 358099 w 446326"/>
                    <a:gd name="connsiteY192" fmla="*/ 120108 h 504155"/>
                    <a:gd name="connsiteX193" fmla="*/ 358099 w 446326"/>
                    <a:gd name="connsiteY193" fmla="*/ 120849 h 504155"/>
                    <a:gd name="connsiteX194" fmla="*/ 358099 w 446326"/>
                    <a:gd name="connsiteY194" fmla="*/ 121591 h 504155"/>
                    <a:gd name="connsiteX195" fmla="*/ 358099 w 446326"/>
                    <a:gd name="connsiteY195" fmla="*/ 122332 h 504155"/>
                    <a:gd name="connsiteX196" fmla="*/ 358099 w 446326"/>
                    <a:gd name="connsiteY196" fmla="*/ 123073 h 504155"/>
                    <a:gd name="connsiteX197" fmla="*/ 358840 w 446326"/>
                    <a:gd name="connsiteY197" fmla="*/ 123073 h 504155"/>
                    <a:gd name="connsiteX198" fmla="*/ 359582 w 446326"/>
                    <a:gd name="connsiteY198" fmla="*/ 123073 h 504155"/>
                    <a:gd name="connsiteX199" fmla="*/ 360323 w 446326"/>
                    <a:gd name="connsiteY199" fmla="*/ 123073 h 504155"/>
                    <a:gd name="connsiteX200" fmla="*/ 359582 w 446326"/>
                    <a:gd name="connsiteY200" fmla="*/ 123073 h 504155"/>
                    <a:gd name="connsiteX201" fmla="*/ 359582 w 446326"/>
                    <a:gd name="connsiteY201" fmla="*/ 123073 h 504155"/>
                    <a:gd name="connsiteX202" fmla="*/ 359582 w 446326"/>
                    <a:gd name="connsiteY202" fmla="*/ 123073 h 504155"/>
                    <a:gd name="connsiteX203" fmla="*/ 359582 w 446326"/>
                    <a:gd name="connsiteY203" fmla="*/ 170523 h 504155"/>
                    <a:gd name="connsiteX204" fmla="*/ 359582 w 446326"/>
                    <a:gd name="connsiteY204" fmla="*/ 179420 h 504155"/>
                    <a:gd name="connsiteX205" fmla="*/ 318063 w 446326"/>
                    <a:gd name="connsiteY205" fmla="*/ 201662 h 504155"/>
                    <a:gd name="connsiteX206" fmla="*/ 317321 w 446326"/>
                    <a:gd name="connsiteY206" fmla="*/ 201662 h 504155"/>
                    <a:gd name="connsiteX207" fmla="*/ 316580 w 446326"/>
                    <a:gd name="connsiteY207" fmla="*/ 201662 h 504155"/>
                    <a:gd name="connsiteX208" fmla="*/ 315839 w 446326"/>
                    <a:gd name="connsiteY208" fmla="*/ 201662 h 504155"/>
                    <a:gd name="connsiteX209" fmla="*/ 315097 w 446326"/>
                    <a:gd name="connsiteY209" fmla="*/ 201662 h 504155"/>
                    <a:gd name="connsiteX210" fmla="*/ 314356 w 446326"/>
                    <a:gd name="connsiteY210" fmla="*/ 201662 h 504155"/>
                    <a:gd name="connsiteX211" fmla="*/ 313614 w 446326"/>
                    <a:gd name="connsiteY211" fmla="*/ 201662 h 504155"/>
                    <a:gd name="connsiteX212" fmla="*/ 312873 w 446326"/>
                    <a:gd name="connsiteY212" fmla="*/ 201662 h 504155"/>
                    <a:gd name="connsiteX213" fmla="*/ 312132 w 446326"/>
                    <a:gd name="connsiteY213" fmla="*/ 201662 h 504155"/>
                    <a:gd name="connsiteX214" fmla="*/ 312132 w 446326"/>
                    <a:gd name="connsiteY214" fmla="*/ 200921 h 504155"/>
                    <a:gd name="connsiteX215" fmla="*/ 312873 w 446326"/>
                    <a:gd name="connsiteY215" fmla="*/ 200179 h 504155"/>
                    <a:gd name="connsiteX216" fmla="*/ 313614 w 446326"/>
                    <a:gd name="connsiteY216" fmla="*/ 199438 h 504155"/>
                    <a:gd name="connsiteX217" fmla="*/ 314356 w 446326"/>
                    <a:gd name="connsiteY217" fmla="*/ 198697 h 504155"/>
                    <a:gd name="connsiteX218" fmla="*/ 315097 w 446326"/>
                    <a:gd name="connsiteY218" fmla="*/ 197955 h 504155"/>
                    <a:gd name="connsiteX219" fmla="*/ 315839 w 446326"/>
                    <a:gd name="connsiteY219" fmla="*/ 197214 h 504155"/>
                    <a:gd name="connsiteX220" fmla="*/ 316580 w 446326"/>
                    <a:gd name="connsiteY220" fmla="*/ 196472 h 504155"/>
                    <a:gd name="connsiteX221" fmla="*/ 317321 w 446326"/>
                    <a:gd name="connsiteY221" fmla="*/ 195731 h 504155"/>
                    <a:gd name="connsiteX222" fmla="*/ 359582 w 446326"/>
                    <a:gd name="connsiteY222" fmla="*/ 170523 h 504155"/>
                    <a:gd name="connsiteX223" fmla="*/ 359582 w 446326"/>
                    <a:gd name="connsiteY223" fmla="*/ 170523 h 504155"/>
                    <a:gd name="connsiteX224" fmla="*/ 359582 w 446326"/>
                    <a:gd name="connsiteY224" fmla="*/ 226129 h 504155"/>
                    <a:gd name="connsiteX225" fmla="*/ 359582 w 446326"/>
                    <a:gd name="connsiteY225" fmla="*/ 243923 h 504155"/>
                    <a:gd name="connsiteX226" fmla="*/ 344754 w 446326"/>
                    <a:gd name="connsiteY226" fmla="*/ 252078 h 504155"/>
                    <a:gd name="connsiteX227" fmla="*/ 342529 w 446326"/>
                    <a:gd name="connsiteY227" fmla="*/ 251337 h 504155"/>
                    <a:gd name="connsiteX228" fmla="*/ 340305 w 446326"/>
                    <a:gd name="connsiteY228" fmla="*/ 250595 h 504155"/>
                    <a:gd name="connsiteX229" fmla="*/ 338081 w 446326"/>
                    <a:gd name="connsiteY229" fmla="*/ 249854 h 504155"/>
                    <a:gd name="connsiteX230" fmla="*/ 335857 w 446326"/>
                    <a:gd name="connsiteY230" fmla="*/ 249112 h 504155"/>
                    <a:gd name="connsiteX231" fmla="*/ 333632 w 446326"/>
                    <a:gd name="connsiteY231" fmla="*/ 248371 h 504155"/>
                    <a:gd name="connsiteX232" fmla="*/ 331408 w 446326"/>
                    <a:gd name="connsiteY232" fmla="*/ 247630 h 504155"/>
                    <a:gd name="connsiteX233" fmla="*/ 329184 w 446326"/>
                    <a:gd name="connsiteY233" fmla="*/ 246888 h 504155"/>
                    <a:gd name="connsiteX234" fmla="*/ 326960 w 446326"/>
                    <a:gd name="connsiteY234" fmla="*/ 246147 h 504155"/>
                    <a:gd name="connsiteX235" fmla="*/ 328443 w 446326"/>
                    <a:gd name="connsiteY235" fmla="*/ 245405 h 504155"/>
                    <a:gd name="connsiteX236" fmla="*/ 329925 w 446326"/>
                    <a:gd name="connsiteY236" fmla="*/ 244664 h 504155"/>
                    <a:gd name="connsiteX237" fmla="*/ 331408 w 446326"/>
                    <a:gd name="connsiteY237" fmla="*/ 243181 h 504155"/>
                    <a:gd name="connsiteX238" fmla="*/ 332891 w 446326"/>
                    <a:gd name="connsiteY238" fmla="*/ 241698 h 504155"/>
                    <a:gd name="connsiteX239" fmla="*/ 334374 w 446326"/>
                    <a:gd name="connsiteY239" fmla="*/ 240216 h 504155"/>
                    <a:gd name="connsiteX240" fmla="*/ 335857 w 446326"/>
                    <a:gd name="connsiteY240" fmla="*/ 238733 h 504155"/>
                    <a:gd name="connsiteX241" fmla="*/ 337339 w 446326"/>
                    <a:gd name="connsiteY241" fmla="*/ 237250 h 504155"/>
                    <a:gd name="connsiteX242" fmla="*/ 338822 w 446326"/>
                    <a:gd name="connsiteY242" fmla="*/ 235767 h 504155"/>
                    <a:gd name="connsiteX243" fmla="*/ 359582 w 446326"/>
                    <a:gd name="connsiteY243" fmla="*/ 226129 h 504155"/>
                    <a:gd name="connsiteX244" fmla="*/ 359582 w 446326"/>
                    <a:gd name="connsiteY244" fmla="*/ 226129 h 504155"/>
                    <a:gd name="connsiteX245" fmla="*/ 359582 w 446326"/>
                    <a:gd name="connsiteY245" fmla="*/ 288407 h 504155"/>
                    <a:gd name="connsiteX246" fmla="*/ 359582 w 446326"/>
                    <a:gd name="connsiteY246" fmla="*/ 295821 h 504155"/>
                    <a:gd name="connsiteX247" fmla="*/ 358840 w 446326"/>
                    <a:gd name="connsiteY247" fmla="*/ 295080 h 504155"/>
                    <a:gd name="connsiteX248" fmla="*/ 357358 w 446326"/>
                    <a:gd name="connsiteY248" fmla="*/ 294338 h 504155"/>
                    <a:gd name="connsiteX249" fmla="*/ 356616 w 446326"/>
                    <a:gd name="connsiteY249" fmla="*/ 293597 h 504155"/>
                    <a:gd name="connsiteX250" fmla="*/ 355133 w 446326"/>
                    <a:gd name="connsiteY250" fmla="*/ 292855 h 504155"/>
                    <a:gd name="connsiteX251" fmla="*/ 353650 w 446326"/>
                    <a:gd name="connsiteY251" fmla="*/ 292114 h 504155"/>
                    <a:gd name="connsiteX252" fmla="*/ 352168 w 446326"/>
                    <a:gd name="connsiteY252" fmla="*/ 291372 h 504155"/>
                    <a:gd name="connsiteX253" fmla="*/ 359582 w 446326"/>
                    <a:gd name="connsiteY253" fmla="*/ 288407 h 504155"/>
                    <a:gd name="connsiteX254" fmla="*/ 359582 w 446326"/>
                    <a:gd name="connsiteY254" fmla="*/ 288407 h 504155"/>
                    <a:gd name="connsiteX255" fmla="*/ 359582 w 446326"/>
                    <a:gd name="connsiteY255" fmla="*/ 440395 h 504155"/>
                    <a:gd name="connsiteX256" fmla="*/ 359582 w 446326"/>
                    <a:gd name="connsiteY256" fmla="*/ 474499 h 504155"/>
                    <a:gd name="connsiteX257" fmla="*/ 319546 w 446326"/>
                    <a:gd name="connsiteY257" fmla="*/ 495259 h 504155"/>
                    <a:gd name="connsiteX258" fmla="*/ 318804 w 446326"/>
                    <a:gd name="connsiteY258" fmla="*/ 493776 h 504155"/>
                    <a:gd name="connsiteX259" fmla="*/ 318063 w 446326"/>
                    <a:gd name="connsiteY259" fmla="*/ 492293 h 504155"/>
                    <a:gd name="connsiteX260" fmla="*/ 317321 w 446326"/>
                    <a:gd name="connsiteY260" fmla="*/ 490810 h 504155"/>
                    <a:gd name="connsiteX261" fmla="*/ 316580 w 446326"/>
                    <a:gd name="connsiteY261" fmla="*/ 489328 h 504155"/>
                    <a:gd name="connsiteX262" fmla="*/ 316580 w 446326"/>
                    <a:gd name="connsiteY262" fmla="*/ 488586 h 504155"/>
                    <a:gd name="connsiteX263" fmla="*/ 309166 w 446326"/>
                    <a:gd name="connsiteY263" fmla="*/ 492293 h 504155"/>
                    <a:gd name="connsiteX264" fmla="*/ 309166 w 446326"/>
                    <a:gd name="connsiteY264" fmla="*/ 478948 h 504155"/>
                    <a:gd name="connsiteX265" fmla="*/ 335115 w 446326"/>
                    <a:gd name="connsiteY265" fmla="*/ 464861 h 504155"/>
                    <a:gd name="connsiteX266" fmla="*/ 335115 w 446326"/>
                    <a:gd name="connsiteY266" fmla="*/ 464120 h 504155"/>
                    <a:gd name="connsiteX267" fmla="*/ 334374 w 446326"/>
                    <a:gd name="connsiteY267" fmla="*/ 461896 h 504155"/>
                    <a:gd name="connsiteX268" fmla="*/ 333632 w 446326"/>
                    <a:gd name="connsiteY268" fmla="*/ 459671 h 504155"/>
                    <a:gd name="connsiteX269" fmla="*/ 358840 w 446326"/>
                    <a:gd name="connsiteY269" fmla="*/ 446326 h 504155"/>
                    <a:gd name="connsiteX270" fmla="*/ 358099 w 446326"/>
                    <a:gd name="connsiteY270" fmla="*/ 445585 h 504155"/>
                    <a:gd name="connsiteX271" fmla="*/ 357358 w 446326"/>
                    <a:gd name="connsiteY271" fmla="*/ 444102 h 504155"/>
                    <a:gd name="connsiteX272" fmla="*/ 356616 w 446326"/>
                    <a:gd name="connsiteY272" fmla="*/ 442619 h 504155"/>
                    <a:gd name="connsiteX273" fmla="*/ 355875 w 446326"/>
                    <a:gd name="connsiteY273" fmla="*/ 441136 h 504155"/>
                    <a:gd name="connsiteX274" fmla="*/ 355133 w 446326"/>
                    <a:gd name="connsiteY274" fmla="*/ 439654 h 504155"/>
                    <a:gd name="connsiteX275" fmla="*/ 359582 w 446326"/>
                    <a:gd name="connsiteY275" fmla="*/ 440395 h 504155"/>
                    <a:gd name="connsiteX276" fmla="*/ 359582 w 446326"/>
                    <a:gd name="connsiteY276" fmla="*/ 440395 h 504155"/>
                    <a:gd name="connsiteX277" fmla="*/ 310649 w 446326"/>
                    <a:gd name="connsiteY277" fmla="*/ 475982 h 504155"/>
                    <a:gd name="connsiteX278" fmla="*/ 332150 w 446326"/>
                    <a:gd name="connsiteY278" fmla="*/ 464861 h 504155"/>
                    <a:gd name="connsiteX279" fmla="*/ 332150 w 446326"/>
                    <a:gd name="connsiteY279" fmla="*/ 463378 h 504155"/>
                    <a:gd name="connsiteX280" fmla="*/ 332150 w 446326"/>
                    <a:gd name="connsiteY280" fmla="*/ 461896 h 504155"/>
                    <a:gd name="connsiteX281" fmla="*/ 332150 w 446326"/>
                    <a:gd name="connsiteY281" fmla="*/ 460413 h 504155"/>
                    <a:gd name="connsiteX282" fmla="*/ 332150 w 446326"/>
                    <a:gd name="connsiteY282" fmla="*/ 458930 h 504155"/>
                    <a:gd name="connsiteX283" fmla="*/ 332150 w 446326"/>
                    <a:gd name="connsiteY283" fmla="*/ 457447 h 504155"/>
                    <a:gd name="connsiteX284" fmla="*/ 332150 w 446326"/>
                    <a:gd name="connsiteY284" fmla="*/ 455964 h 504155"/>
                    <a:gd name="connsiteX285" fmla="*/ 332150 w 446326"/>
                    <a:gd name="connsiteY285" fmla="*/ 454482 h 504155"/>
                    <a:gd name="connsiteX286" fmla="*/ 332150 w 446326"/>
                    <a:gd name="connsiteY286" fmla="*/ 452999 h 504155"/>
                    <a:gd name="connsiteX287" fmla="*/ 311390 w 446326"/>
                    <a:gd name="connsiteY287" fmla="*/ 464120 h 504155"/>
                    <a:gd name="connsiteX288" fmla="*/ 311390 w 446326"/>
                    <a:gd name="connsiteY288" fmla="*/ 475982 h 504155"/>
                    <a:gd name="connsiteX289" fmla="*/ 310649 w 446326"/>
                    <a:gd name="connsiteY289" fmla="*/ 475982 h 504155"/>
                    <a:gd name="connsiteX290" fmla="*/ 310649 w 446326"/>
                    <a:gd name="connsiteY290" fmla="*/ 98607 h 504155"/>
                    <a:gd name="connsiteX291" fmla="*/ 310649 w 446326"/>
                    <a:gd name="connsiteY291" fmla="*/ 88969 h 504155"/>
                    <a:gd name="connsiteX292" fmla="*/ 326218 w 446326"/>
                    <a:gd name="connsiteY292" fmla="*/ 80813 h 504155"/>
                    <a:gd name="connsiteX293" fmla="*/ 326218 w 446326"/>
                    <a:gd name="connsiteY293" fmla="*/ 82296 h 504155"/>
                    <a:gd name="connsiteX294" fmla="*/ 326218 w 446326"/>
                    <a:gd name="connsiteY294" fmla="*/ 83779 h 504155"/>
                    <a:gd name="connsiteX295" fmla="*/ 326218 w 446326"/>
                    <a:gd name="connsiteY295" fmla="*/ 85262 h 504155"/>
                    <a:gd name="connsiteX296" fmla="*/ 326218 w 446326"/>
                    <a:gd name="connsiteY296" fmla="*/ 86745 h 504155"/>
                    <a:gd name="connsiteX297" fmla="*/ 326218 w 446326"/>
                    <a:gd name="connsiteY297" fmla="*/ 88227 h 504155"/>
                    <a:gd name="connsiteX298" fmla="*/ 326218 w 446326"/>
                    <a:gd name="connsiteY298" fmla="*/ 89710 h 504155"/>
                    <a:gd name="connsiteX299" fmla="*/ 326218 w 446326"/>
                    <a:gd name="connsiteY299" fmla="*/ 91193 h 504155"/>
                    <a:gd name="connsiteX300" fmla="*/ 326218 w 446326"/>
                    <a:gd name="connsiteY300" fmla="*/ 92676 h 504155"/>
                    <a:gd name="connsiteX301" fmla="*/ 310649 w 446326"/>
                    <a:gd name="connsiteY301" fmla="*/ 98607 h 504155"/>
                    <a:gd name="connsiteX302" fmla="*/ 310649 w 446326"/>
                    <a:gd name="connsiteY302" fmla="*/ 88969 h 504155"/>
                    <a:gd name="connsiteX303" fmla="*/ 310649 w 446326"/>
                    <a:gd name="connsiteY303" fmla="*/ 98607 h 504155"/>
                    <a:gd name="connsiteX304" fmla="*/ 292855 w 446326"/>
                    <a:gd name="connsiteY304" fmla="*/ 108245 h 504155"/>
                    <a:gd name="connsiteX305" fmla="*/ 292855 w 446326"/>
                    <a:gd name="connsiteY305" fmla="*/ 98607 h 504155"/>
                    <a:gd name="connsiteX306" fmla="*/ 310649 w 446326"/>
                    <a:gd name="connsiteY306" fmla="*/ 88969 h 504155"/>
                    <a:gd name="connsiteX307" fmla="*/ 310649 w 446326"/>
                    <a:gd name="connsiteY307" fmla="*/ 88969 h 504155"/>
                    <a:gd name="connsiteX308" fmla="*/ 310649 w 446326"/>
                    <a:gd name="connsiteY308" fmla="*/ 142350 h 504155"/>
                    <a:gd name="connsiteX309" fmla="*/ 310649 w 446326"/>
                    <a:gd name="connsiteY309" fmla="*/ 149764 h 504155"/>
                    <a:gd name="connsiteX310" fmla="*/ 292855 w 446326"/>
                    <a:gd name="connsiteY310" fmla="*/ 159402 h 504155"/>
                    <a:gd name="connsiteX311" fmla="*/ 292855 w 446326"/>
                    <a:gd name="connsiteY311" fmla="*/ 151988 h 504155"/>
                    <a:gd name="connsiteX312" fmla="*/ 310649 w 446326"/>
                    <a:gd name="connsiteY312" fmla="*/ 142350 h 504155"/>
                    <a:gd name="connsiteX313" fmla="*/ 310649 w 446326"/>
                    <a:gd name="connsiteY313" fmla="*/ 142350 h 504155"/>
                    <a:gd name="connsiteX314" fmla="*/ 310649 w 446326"/>
                    <a:gd name="connsiteY314" fmla="*/ 200179 h 504155"/>
                    <a:gd name="connsiteX315" fmla="*/ 310649 w 446326"/>
                    <a:gd name="connsiteY315" fmla="*/ 200921 h 504155"/>
                    <a:gd name="connsiteX316" fmla="*/ 309907 w 446326"/>
                    <a:gd name="connsiteY316" fmla="*/ 200921 h 504155"/>
                    <a:gd name="connsiteX317" fmla="*/ 310649 w 446326"/>
                    <a:gd name="connsiteY317" fmla="*/ 200179 h 504155"/>
                    <a:gd name="connsiteX318" fmla="*/ 310649 w 446326"/>
                    <a:gd name="connsiteY318" fmla="*/ 200179 h 504155"/>
                    <a:gd name="connsiteX319" fmla="*/ 310649 w 446326"/>
                    <a:gd name="connsiteY319" fmla="*/ 466344 h 504155"/>
                    <a:gd name="connsiteX320" fmla="*/ 310649 w 446326"/>
                    <a:gd name="connsiteY320" fmla="*/ 476724 h 504155"/>
                    <a:gd name="connsiteX321" fmla="*/ 292855 w 446326"/>
                    <a:gd name="connsiteY321" fmla="*/ 486362 h 504155"/>
                    <a:gd name="connsiteX322" fmla="*/ 292855 w 446326"/>
                    <a:gd name="connsiteY322" fmla="*/ 475982 h 504155"/>
                    <a:gd name="connsiteX323" fmla="*/ 310649 w 446326"/>
                    <a:gd name="connsiteY323" fmla="*/ 466344 h 504155"/>
                    <a:gd name="connsiteX324" fmla="*/ 310649 w 446326"/>
                    <a:gd name="connsiteY324" fmla="*/ 466344 h 504155"/>
                    <a:gd name="connsiteX325" fmla="*/ 310649 w 446326"/>
                    <a:gd name="connsiteY325" fmla="*/ 481172 h 504155"/>
                    <a:gd name="connsiteX326" fmla="*/ 292855 w 446326"/>
                    <a:gd name="connsiteY326" fmla="*/ 490810 h 504155"/>
                    <a:gd name="connsiteX327" fmla="*/ 292855 w 446326"/>
                    <a:gd name="connsiteY327" fmla="*/ 504156 h 504155"/>
                    <a:gd name="connsiteX328" fmla="*/ 310649 w 446326"/>
                    <a:gd name="connsiteY328" fmla="*/ 494518 h 504155"/>
                    <a:gd name="connsiteX329" fmla="*/ 310649 w 446326"/>
                    <a:gd name="connsiteY329" fmla="*/ 481172 h 504155"/>
                    <a:gd name="connsiteX330" fmla="*/ 310649 w 446326"/>
                    <a:gd name="connsiteY330" fmla="*/ 481172 h 504155"/>
                    <a:gd name="connsiteX331" fmla="*/ 292855 w 446326"/>
                    <a:gd name="connsiteY331" fmla="*/ 455964 h 504155"/>
                    <a:gd name="connsiteX332" fmla="*/ 292855 w 446326"/>
                    <a:gd name="connsiteY332" fmla="*/ 444102 h 504155"/>
                    <a:gd name="connsiteX333" fmla="*/ 296562 w 446326"/>
                    <a:gd name="connsiteY333" fmla="*/ 441878 h 504155"/>
                    <a:gd name="connsiteX334" fmla="*/ 296562 w 446326"/>
                    <a:gd name="connsiteY334" fmla="*/ 443361 h 504155"/>
                    <a:gd name="connsiteX335" fmla="*/ 296562 w 446326"/>
                    <a:gd name="connsiteY335" fmla="*/ 444843 h 504155"/>
                    <a:gd name="connsiteX336" fmla="*/ 296562 w 446326"/>
                    <a:gd name="connsiteY336" fmla="*/ 446326 h 504155"/>
                    <a:gd name="connsiteX337" fmla="*/ 296562 w 446326"/>
                    <a:gd name="connsiteY337" fmla="*/ 447809 h 504155"/>
                    <a:gd name="connsiteX338" fmla="*/ 296562 w 446326"/>
                    <a:gd name="connsiteY338" fmla="*/ 449292 h 504155"/>
                    <a:gd name="connsiteX339" fmla="*/ 296562 w 446326"/>
                    <a:gd name="connsiteY339" fmla="*/ 450775 h 504155"/>
                    <a:gd name="connsiteX340" fmla="*/ 296562 w 446326"/>
                    <a:gd name="connsiteY340" fmla="*/ 452257 h 504155"/>
                    <a:gd name="connsiteX341" fmla="*/ 296562 w 446326"/>
                    <a:gd name="connsiteY341" fmla="*/ 453740 h 504155"/>
                    <a:gd name="connsiteX342" fmla="*/ 292855 w 446326"/>
                    <a:gd name="connsiteY342" fmla="*/ 455964 h 504155"/>
                    <a:gd name="connsiteX343" fmla="*/ 292855 w 446326"/>
                    <a:gd name="connsiteY343" fmla="*/ 97866 h 504155"/>
                    <a:gd name="connsiteX344" fmla="*/ 292855 w 446326"/>
                    <a:gd name="connsiteY344" fmla="*/ 107504 h 504155"/>
                    <a:gd name="connsiteX345" fmla="*/ 260233 w 446326"/>
                    <a:gd name="connsiteY345" fmla="*/ 124556 h 504155"/>
                    <a:gd name="connsiteX346" fmla="*/ 260233 w 446326"/>
                    <a:gd name="connsiteY346" fmla="*/ 114918 h 504155"/>
                    <a:gd name="connsiteX347" fmla="*/ 292855 w 446326"/>
                    <a:gd name="connsiteY347" fmla="*/ 97866 h 504155"/>
                    <a:gd name="connsiteX348" fmla="*/ 292855 w 446326"/>
                    <a:gd name="connsiteY348" fmla="*/ 97866 h 504155"/>
                    <a:gd name="connsiteX349" fmla="*/ 292855 w 446326"/>
                    <a:gd name="connsiteY349" fmla="*/ 151988 h 504155"/>
                    <a:gd name="connsiteX350" fmla="*/ 292855 w 446326"/>
                    <a:gd name="connsiteY350" fmla="*/ 159402 h 504155"/>
                    <a:gd name="connsiteX351" fmla="*/ 289889 w 446326"/>
                    <a:gd name="connsiteY351" fmla="*/ 160885 h 504155"/>
                    <a:gd name="connsiteX352" fmla="*/ 289148 w 446326"/>
                    <a:gd name="connsiteY352" fmla="*/ 160885 h 504155"/>
                    <a:gd name="connsiteX353" fmla="*/ 288407 w 446326"/>
                    <a:gd name="connsiteY353" fmla="*/ 160885 h 504155"/>
                    <a:gd name="connsiteX354" fmla="*/ 287665 w 446326"/>
                    <a:gd name="connsiteY354" fmla="*/ 160885 h 504155"/>
                    <a:gd name="connsiteX355" fmla="*/ 286924 w 446326"/>
                    <a:gd name="connsiteY355" fmla="*/ 160885 h 504155"/>
                    <a:gd name="connsiteX356" fmla="*/ 286182 w 446326"/>
                    <a:gd name="connsiteY356" fmla="*/ 160885 h 504155"/>
                    <a:gd name="connsiteX357" fmla="*/ 285441 w 446326"/>
                    <a:gd name="connsiteY357" fmla="*/ 160885 h 504155"/>
                    <a:gd name="connsiteX358" fmla="*/ 284700 w 446326"/>
                    <a:gd name="connsiteY358" fmla="*/ 160885 h 504155"/>
                    <a:gd name="connsiteX359" fmla="*/ 283958 w 446326"/>
                    <a:gd name="connsiteY359" fmla="*/ 160885 h 504155"/>
                    <a:gd name="connsiteX360" fmla="*/ 283958 w 446326"/>
                    <a:gd name="connsiteY360" fmla="*/ 160144 h 504155"/>
                    <a:gd name="connsiteX361" fmla="*/ 283958 w 446326"/>
                    <a:gd name="connsiteY361" fmla="*/ 159402 h 504155"/>
                    <a:gd name="connsiteX362" fmla="*/ 283958 w 446326"/>
                    <a:gd name="connsiteY362" fmla="*/ 158661 h 504155"/>
                    <a:gd name="connsiteX363" fmla="*/ 283958 w 446326"/>
                    <a:gd name="connsiteY363" fmla="*/ 157919 h 504155"/>
                    <a:gd name="connsiteX364" fmla="*/ 283958 w 446326"/>
                    <a:gd name="connsiteY364" fmla="*/ 157178 h 504155"/>
                    <a:gd name="connsiteX365" fmla="*/ 283958 w 446326"/>
                    <a:gd name="connsiteY365" fmla="*/ 156437 h 504155"/>
                    <a:gd name="connsiteX366" fmla="*/ 283958 w 446326"/>
                    <a:gd name="connsiteY366" fmla="*/ 155695 h 504155"/>
                    <a:gd name="connsiteX367" fmla="*/ 283958 w 446326"/>
                    <a:gd name="connsiteY367" fmla="*/ 154954 h 504155"/>
                    <a:gd name="connsiteX368" fmla="*/ 292855 w 446326"/>
                    <a:gd name="connsiteY368" fmla="*/ 151988 h 504155"/>
                    <a:gd name="connsiteX369" fmla="*/ 292855 w 446326"/>
                    <a:gd name="connsiteY369" fmla="*/ 151988 h 504155"/>
                    <a:gd name="connsiteX370" fmla="*/ 292855 w 446326"/>
                    <a:gd name="connsiteY370" fmla="*/ 444843 h 504155"/>
                    <a:gd name="connsiteX371" fmla="*/ 292855 w 446326"/>
                    <a:gd name="connsiteY371" fmla="*/ 456706 h 504155"/>
                    <a:gd name="connsiteX372" fmla="*/ 260233 w 446326"/>
                    <a:gd name="connsiteY372" fmla="*/ 473758 h 504155"/>
                    <a:gd name="connsiteX373" fmla="*/ 260233 w 446326"/>
                    <a:gd name="connsiteY373" fmla="*/ 461896 h 504155"/>
                    <a:gd name="connsiteX374" fmla="*/ 292855 w 446326"/>
                    <a:gd name="connsiteY374" fmla="*/ 444843 h 504155"/>
                    <a:gd name="connsiteX375" fmla="*/ 292855 w 446326"/>
                    <a:gd name="connsiteY375" fmla="*/ 444843 h 504155"/>
                    <a:gd name="connsiteX376" fmla="*/ 292855 w 446326"/>
                    <a:gd name="connsiteY376" fmla="*/ 475241 h 504155"/>
                    <a:gd name="connsiteX377" fmla="*/ 292855 w 446326"/>
                    <a:gd name="connsiteY377" fmla="*/ 485621 h 504155"/>
                    <a:gd name="connsiteX378" fmla="*/ 260233 w 446326"/>
                    <a:gd name="connsiteY378" fmla="*/ 502673 h 504155"/>
                    <a:gd name="connsiteX379" fmla="*/ 260233 w 446326"/>
                    <a:gd name="connsiteY379" fmla="*/ 492293 h 504155"/>
                    <a:gd name="connsiteX380" fmla="*/ 292855 w 446326"/>
                    <a:gd name="connsiteY380" fmla="*/ 475241 h 504155"/>
                    <a:gd name="connsiteX381" fmla="*/ 292855 w 446326"/>
                    <a:gd name="connsiteY381" fmla="*/ 475241 h 504155"/>
                    <a:gd name="connsiteX382" fmla="*/ 292855 w 446326"/>
                    <a:gd name="connsiteY382" fmla="*/ 490069 h 504155"/>
                    <a:gd name="connsiteX383" fmla="*/ 289148 w 446326"/>
                    <a:gd name="connsiteY383" fmla="*/ 492293 h 504155"/>
                    <a:gd name="connsiteX384" fmla="*/ 289148 w 446326"/>
                    <a:gd name="connsiteY384" fmla="*/ 493776 h 504155"/>
                    <a:gd name="connsiteX385" fmla="*/ 289148 w 446326"/>
                    <a:gd name="connsiteY385" fmla="*/ 495259 h 504155"/>
                    <a:gd name="connsiteX386" fmla="*/ 289148 w 446326"/>
                    <a:gd name="connsiteY386" fmla="*/ 496742 h 504155"/>
                    <a:gd name="connsiteX387" fmla="*/ 289148 w 446326"/>
                    <a:gd name="connsiteY387" fmla="*/ 498225 h 504155"/>
                    <a:gd name="connsiteX388" fmla="*/ 289148 w 446326"/>
                    <a:gd name="connsiteY388" fmla="*/ 499707 h 504155"/>
                    <a:gd name="connsiteX389" fmla="*/ 289148 w 446326"/>
                    <a:gd name="connsiteY389" fmla="*/ 501190 h 504155"/>
                    <a:gd name="connsiteX390" fmla="*/ 289148 w 446326"/>
                    <a:gd name="connsiteY390" fmla="*/ 502673 h 504155"/>
                    <a:gd name="connsiteX391" fmla="*/ 289148 w 446326"/>
                    <a:gd name="connsiteY391" fmla="*/ 504156 h 504155"/>
                    <a:gd name="connsiteX392" fmla="*/ 290631 w 446326"/>
                    <a:gd name="connsiteY392" fmla="*/ 503414 h 504155"/>
                    <a:gd name="connsiteX393" fmla="*/ 290631 w 446326"/>
                    <a:gd name="connsiteY393" fmla="*/ 490069 h 504155"/>
                    <a:gd name="connsiteX394" fmla="*/ 292855 w 446326"/>
                    <a:gd name="connsiteY394" fmla="*/ 490069 h 504155"/>
                    <a:gd name="connsiteX395" fmla="*/ 260233 w 446326"/>
                    <a:gd name="connsiteY395" fmla="*/ 433722 h 504155"/>
                    <a:gd name="connsiteX396" fmla="*/ 260233 w 446326"/>
                    <a:gd name="connsiteY396" fmla="*/ 430757 h 504155"/>
                    <a:gd name="connsiteX397" fmla="*/ 261716 w 446326"/>
                    <a:gd name="connsiteY397" fmla="*/ 430015 h 504155"/>
                    <a:gd name="connsiteX398" fmla="*/ 261716 w 446326"/>
                    <a:gd name="connsiteY398" fmla="*/ 430757 h 504155"/>
                    <a:gd name="connsiteX399" fmla="*/ 261716 w 446326"/>
                    <a:gd name="connsiteY399" fmla="*/ 431498 h 504155"/>
                    <a:gd name="connsiteX400" fmla="*/ 261716 w 446326"/>
                    <a:gd name="connsiteY400" fmla="*/ 432240 h 504155"/>
                    <a:gd name="connsiteX401" fmla="*/ 260233 w 446326"/>
                    <a:gd name="connsiteY401" fmla="*/ 433722 h 504155"/>
                    <a:gd name="connsiteX402" fmla="*/ 260233 w 446326"/>
                    <a:gd name="connsiteY402" fmla="*/ 433722 h 504155"/>
                    <a:gd name="connsiteX403" fmla="*/ 260233 w 446326"/>
                    <a:gd name="connsiteY403" fmla="*/ 433722 h 504155"/>
                    <a:gd name="connsiteX404" fmla="*/ 260233 w 446326"/>
                    <a:gd name="connsiteY404" fmla="*/ 77848 h 504155"/>
                    <a:gd name="connsiteX405" fmla="*/ 260233 w 446326"/>
                    <a:gd name="connsiteY405" fmla="*/ 64502 h 504155"/>
                    <a:gd name="connsiteX406" fmla="*/ 289148 w 446326"/>
                    <a:gd name="connsiteY406" fmla="*/ 48933 h 504155"/>
                    <a:gd name="connsiteX407" fmla="*/ 289148 w 446326"/>
                    <a:gd name="connsiteY407" fmla="*/ 50416 h 504155"/>
                    <a:gd name="connsiteX408" fmla="*/ 289148 w 446326"/>
                    <a:gd name="connsiteY408" fmla="*/ 51898 h 504155"/>
                    <a:gd name="connsiteX409" fmla="*/ 289148 w 446326"/>
                    <a:gd name="connsiteY409" fmla="*/ 53381 h 504155"/>
                    <a:gd name="connsiteX410" fmla="*/ 289148 w 446326"/>
                    <a:gd name="connsiteY410" fmla="*/ 54864 h 504155"/>
                    <a:gd name="connsiteX411" fmla="*/ 289148 w 446326"/>
                    <a:gd name="connsiteY411" fmla="*/ 56347 h 504155"/>
                    <a:gd name="connsiteX412" fmla="*/ 289148 w 446326"/>
                    <a:gd name="connsiteY412" fmla="*/ 57830 h 504155"/>
                    <a:gd name="connsiteX413" fmla="*/ 289148 w 446326"/>
                    <a:gd name="connsiteY413" fmla="*/ 59312 h 504155"/>
                    <a:gd name="connsiteX414" fmla="*/ 289148 w 446326"/>
                    <a:gd name="connsiteY414" fmla="*/ 60795 h 504155"/>
                    <a:gd name="connsiteX415" fmla="*/ 260233 w 446326"/>
                    <a:gd name="connsiteY415" fmla="*/ 77848 h 504155"/>
                    <a:gd name="connsiteX416" fmla="*/ 260233 w 446326"/>
                    <a:gd name="connsiteY416" fmla="*/ 64502 h 504155"/>
                    <a:gd name="connsiteX417" fmla="*/ 260233 w 446326"/>
                    <a:gd name="connsiteY417" fmla="*/ 77848 h 504155"/>
                    <a:gd name="connsiteX418" fmla="*/ 224646 w 446326"/>
                    <a:gd name="connsiteY418" fmla="*/ 96383 h 504155"/>
                    <a:gd name="connsiteX419" fmla="*/ 224646 w 446326"/>
                    <a:gd name="connsiteY419" fmla="*/ 83037 h 504155"/>
                    <a:gd name="connsiteX420" fmla="*/ 260233 w 446326"/>
                    <a:gd name="connsiteY420" fmla="*/ 64502 h 504155"/>
                    <a:gd name="connsiteX421" fmla="*/ 260233 w 446326"/>
                    <a:gd name="connsiteY421" fmla="*/ 64502 h 504155"/>
                    <a:gd name="connsiteX422" fmla="*/ 260233 w 446326"/>
                    <a:gd name="connsiteY422" fmla="*/ 114918 h 504155"/>
                    <a:gd name="connsiteX423" fmla="*/ 260233 w 446326"/>
                    <a:gd name="connsiteY423" fmla="*/ 124556 h 504155"/>
                    <a:gd name="connsiteX424" fmla="*/ 252819 w 446326"/>
                    <a:gd name="connsiteY424" fmla="*/ 128263 h 504155"/>
                    <a:gd name="connsiteX425" fmla="*/ 252819 w 446326"/>
                    <a:gd name="connsiteY425" fmla="*/ 126780 h 504155"/>
                    <a:gd name="connsiteX426" fmla="*/ 252819 w 446326"/>
                    <a:gd name="connsiteY426" fmla="*/ 125298 h 504155"/>
                    <a:gd name="connsiteX427" fmla="*/ 252819 w 446326"/>
                    <a:gd name="connsiteY427" fmla="*/ 123815 h 504155"/>
                    <a:gd name="connsiteX428" fmla="*/ 252819 w 446326"/>
                    <a:gd name="connsiteY428" fmla="*/ 123815 h 504155"/>
                    <a:gd name="connsiteX429" fmla="*/ 252819 w 446326"/>
                    <a:gd name="connsiteY429" fmla="*/ 122332 h 504155"/>
                    <a:gd name="connsiteX430" fmla="*/ 252819 w 446326"/>
                    <a:gd name="connsiteY430" fmla="*/ 120849 h 504155"/>
                    <a:gd name="connsiteX431" fmla="*/ 252819 w 446326"/>
                    <a:gd name="connsiteY431" fmla="*/ 119366 h 504155"/>
                    <a:gd name="connsiteX432" fmla="*/ 252819 w 446326"/>
                    <a:gd name="connsiteY432" fmla="*/ 117884 h 504155"/>
                    <a:gd name="connsiteX433" fmla="*/ 260233 w 446326"/>
                    <a:gd name="connsiteY433" fmla="*/ 114918 h 504155"/>
                    <a:gd name="connsiteX434" fmla="*/ 260233 w 446326"/>
                    <a:gd name="connsiteY434" fmla="*/ 114918 h 504155"/>
                    <a:gd name="connsiteX435" fmla="*/ 260233 w 446326"/>
                    <a:gd name="connsiteY435" fmla="*/ 430757 h 504155"/>
                    <a:gd name="connsiteX436" fmla="*/ 260233 w 446326"/>
                    <a:gd name="connsiteY436" fmla="*/ 433722 h 504155"/>
                    <a:gd name="connsiteX437" fmla="*/ 260233 w 446326"/>
                    <a:gd name="connsiteY437" fmla="*/ 434464 h 504155"/>
                    <a:gd name="connsiteX438" fmla="*/ 260233 w 446326"/>
                    <a:gd name="connsiteY438" fmla="*/ 435205 h 504155"/>
                    <a:gd name="connsiteX439" fmla="*/ 260233 w 446326"/>
                    <a:gd name="connsiteY439" fmla="*/ 435947 h 504155"/>
                    <a:gd name="connsiteX440" fmla="*/ 260233 w 446326"/>
                    <a:gd name="connsiteY440" fmla="*/ 436688 h 504155"/>
                    <a:gd name="connsiteX441" fmla="*/ 226129 w 446326"/>
                    <a:gd name="connsiteY441" fmla="*/ 454482 h 504155"/>
                    <a:gd name="connsiteX442" fmla="*/ 226129 w 446326"/>
                    <a:gd name="connsiteY442" fmla="*/ 448550 h 504155"/>
                    <a:gd name="connsiteX443" fmla="*/ 260233 w 446326"/>
                    <a:gd name="connsiteY443" fmla="*/ 430757 h 504155"/>
                    <a:gd name="connsiteX444" fmla="*/ 260233 w 446326"/>
                    <a:gd name="connsiteY444" fmla="*/ 430757 h 504155"/>
                    <a:gd name="connsiteX445" fmla="*/ 260233 w 446326"/>
                    <a:gd name="connsiteY445" fmla="*/ 461896 h 504155"/>
                    <a:gd name="connsiteX446" fmla="*/ 260233 w 446326"/>
                    <a:gd name="connsiteY446" fmla="*/ 473758 h 504155"/>
                    <a:gd name="connsiteX447" fmla="*/ 224646 w 446326"/>
                    <a:gd name="connsiteY447" fmla="*/ 492293 h 504155"/>
                    <a:gd name="connsiteX448" fmla="*/ 224646 w 446326"/>
                    <a:gd name="connsiteY448" fmla="*/ 480431 h 504155"/>
                    <a:gd name="connsiteX449" fmla="*/ 260233 w 446326"/>
                    <a:gd name="connsiteY449" fmla="*/ 461896 h 504155"/>
                    <a:gd name="connsiteX450" fmla="*/ 260233 w 446326"/>
                    <a:gd name="connsiteY450" fmla="*/ 461896 h 504155"/>
                    <a:gd name="connsiteX451" fmla="*/ 260233 w 446326"/>
                    <a:gd name="connsiteY451" fmla="*/ 492293 h 504155"/>
                    <a:gd name="connsiteX452" fmla="*/ 260233 w 446326"/>
                    <a:gd name="connsiteY452" fmla="*/ 502673 h 504155"/>
                    <a:gd name="connsiteX453" fmla="*/ 259492 w 446326"/>
                    <a:gd name="connsiteY453" fmla="*/ 503414 h 504155"/>
                    <a:gd name="connsiteX454" fmla="*/ 259492 w 446326"/>
                    <a:gd name="connsiteY454" fmla="*/ 501932 h 504155"/>
                    <a:gd name="connsiteX455" fmla="*/ 259492 w 446326"/>
                    <a:gd name="connsiteY455" fmla="*/ 500449 h 504155"/>
                    <a:gd name="connsiteX456" fmla="*/ 259492 w 446326"/>
                    <a:gd name="connsiteY456" fmla="*/ 498966 h 504155"/>
                    <a:gd name="connsiteX457" fmla="*/ 259492 w 446326"/>
                    <a:gd name="connsiteY457" fmla="*/ 497483 h 504155"/>
                    <a:gd name="connsiteX458" fmla="*/ 259492 w 446326"/>
                    <a:gd name="connsiteY458" fmla="*/ 496000 h 504155"/>
                    <a:gd name="connsiteX459" fmla="*/ 259492 w 446326"/>
                    <a:gd name="connsiteY459" fmla="*/ 494518 h 504155"/>
                    <a:gd name="connsiteX460" fmla="*/ 259492 w 446326"/>
                    <a:gd name="connsiteY460" fmla="*/ 493035 h 504155"/>
                    <a:gd name="connsiteX461" fmla="*/ 259492 w 446326"/>
                    <a:gd name="connsiteY461" fmla="*/ 491552 h 504155"/>
                    <a:gd name="connsiteX462" fmla="*/ 260233 w 446326"/>
                    <a:gd name="connsiteY462" fmla="*/ 492293 h 504155"/>
                    <a:gd name="connsiteX463" fmla="*/ 260233 w 446326"/>
                    <a:gd name="connsiteY463" fmla="*/ 492293 h 504155"/>
                    <a:gd name="connsiteX464" fmla="*/ 225387 w 446326"/>
                    <a:gd name="connsiteY464" fmla="*/ 407773 h 504155"/>
                    <a:gd name="connsiteX465" fmla="*/ 225387 w 446326"/>
                    <a:gd name="connsiteY465" fmla="*/ 405549 h 504155"/>
                    <a:gd name="connsiteX466" fmla="*/ 227612 w 446326"/>
                    <a:gd name="connsiteY466" fmla="*/ 404066 h 504155"/>
                    <a:gd name="connsiteX467" fmla="*/ 226870 w 446326"/>
                    <a:gd name="connsiteY467" fmla="*/ 404807 h 504155"/>
                    <a:gd name="connsiteX468" fmla="*/ 226129 w 446326"/>
                    <a:gd name="connsiteY468" fmla="*/ 405549 h 504155"/>
                    <a:gd name="connsiteX469" fmla="*/ 225387 w 446326"/>
                    <a:gd name="connsiteY469" fmla="*/ 407773 h 504155"/>
                    <a:gd name="connsiteX470" fmla="*/ 225387 w 446326"/>
                    <a:gd name="connsiteY470" fmla="*/ 407773 h 504155"/>
                    <a:gd name="connsiteX471" fmla="*/ 225387 w 446326"/>
                    <a:gd name="connsiteY471" fmla="*/ 407773 h 504155"/>
                    <a:gd name="connsiteX472" fmla="*/ 225387 w 446326"/>
                    <a:gd name="connsiteY472" fmla="*/ 52640 h 504155"/>
                    <a:gd name="connsiteX473" fmla="*/ 225387 w 446326"/>
                    <a:gd name="connsiteY473" fmla="*/ 40036 h 504155"/>
                    <a:gd name="connsiteX474" fmla="*/ 254302 w 446326"/>
                    <a:gd name="connsiteY474" fmla="*/ 24467 h 504155"/>
                    <a:gd name="connsiteX475" fmla="*/ 255044 w 446326"/>
                    <a:gd name="connsiteY475" fmla="*/ 25949 h 504155"/>
                    <a:gd name="connsiteX476" fmla="*/ 255785 w 446326"/>
                    <a:gd name="connsiteY476" fmla="*/ 27432 h 504155"/>
                    <a:gd name="connsiteX477" fmla="*/ 256526 w 446326"/>
                    <a:gd name="connsiteY477" fmla="*/ 28915 h 504155"/>
                    <a:gd name="connsiteX478" fmla="*/ 256526 w 446326"/>
                    <a:gd name="connsiteY478" fmla="*/ 30398 h 504155"/>
                    <a:gd name="connsiteX479" fmla="*/ 256526 w 446326"/>
                    <a:gd name="connsiteY479" fmla="*/ 31881 h 504155"/>
                    <a:gd name="connsiteX480" fmla="*/ 257268 w 446326"/>
                    <a:gd name="connsiteY480" fmla="*/ 33363 h 504155"/>
                    <a:gd name="connsiteX481" fmla="*/ 257268 w 446326"/>
                    <a:gd name="connsiteY481" fmla="*/ 34846 h 504155"/>
                    <a:gd name="connsiteX482" fmla="*/ 257268 w 446326"/>
                    <a:gd name="connsiteY482" fmla="*/ 36329 h 504155"/>
                    <a:gd name="connsiteX483" fmla="*/ 225387 w 446326"/>
                    <a:gd name="connsiteY483" fmla="*/ 52640 h 504155"/>
                    <a:gd name="connsiteX484" fmla="*/ 225387 w 446326"/>
                    <a:gd name="connsiteY484" fmla="*/ 40036 h 504155"/>
                    <a:gd name="connsiteX485" fmla="*/ 225387 w 446326"/>
                    <a:gd name="connsiteY485" fmla="*/ 52640 h 504155"/>
                    <a:gd name="connsiteX486" fmla="*/ 220198 w 446326"/>
                    <a:gd name="connsiteY486" fmla="*/ 55605 h 504155"/>
                    <a:gd name="connsiteX487" fmla="*/ 220198 w 446326"/>
                    <a:gd name="connsiteY487" fmla="*/ 43002 h 504155"/>
                    <a:gd name="connsiteX488" fmla="*/ 225387 w 446326"/>
                    <a:gd name="connsiteY488" fmla="*/ 40036 h 504155"/>
                    <a:gd name="connsiteX489" fmla="*/ 225387 w 446326"/>
                    <a:gd name="connsiteY489" fmla="*/ 40036 h 504155"/>
                    <a:gd name="connsiteX490" fmla="*/ 225387 w 446326"/>
                    <a:gd name="connsiteY490" fmla="*/ 83037 h 504155"/>
                    <a:gd name="connsiteX491" fmla="*/ 225387 w 446326"/>
                    <a:gd name="connsiteY491" fmla="*/ 96383 h 504155"/>
                    <a:gd name="connsiteX492" fmla="*/ 220198 w 446326"/>
                    <a:gd name="connsiteY492" fmla="*/ 99349 h 504155"/>
                    <a:gd name="connsiteX493" fmla="*/ 220198 w 446326"/>
                    <a:gd name="connsiteY493" fmla="*/ 86003 h 504155"/>
                    <a:gd name="connsiteX494" fmla="*/ 225387 w 446326"/>
                    <a:gd name="connsiteY494" fmla="*/ 83037 h 504155"/>
                    <a:gd name="connsiteX495" fmla="*/ 225387 w 446326"/>
                    <a:gd name="connsiteY495" fmla="*/ 83037 h 504155"/>
                    <a:gd name="connsiteX496" fmla="*/ 225387 w 446326"/>
                    <a:gd name="connsiteY496" fmla="*/ 405549 h 504155"/>
                    <a:gd name="connsiteX497" fmla="*/ 225387 w 446326"/>
                    <a:gd name="connsiteY497" fmla="*/ 407032 h 504155"/>
                    <a:gd name="connsiteX498" fmla="*/ 225387 w 446326"/>
                    <a:gd name="connsiteY498" fmla="*/ 407773 h 504155"/>
                    <a:gd name="connsiteX499" fmla="*/ 224646 w 446326"/>
                    <a:gd name="connsiteY499" fmla="*/ 408514 h 504155"/>
                    <a:gd name="connsiteX500" fmla="*/ 223905 w 446326"/>
                    <a:gd name="connsiteY500" fmla="*/ 409256 h 504155"/>
                    <a:gd name="connsiteX501" fmla="*/ 223163 w 446326"/>
                    <a:gd name="connsiteY501" fmla="*/ 409997 h 504155"/>
                    <a:gd name="connsiteX502" fmla="*/ 222422 w 446326"/>
                    <a:gd name="connsiteY502" fmla="*/ 410739 h 504155"/>
                    <a:gd name="connsiteX503" fmla="*/ 220198 w 446326"/>
                    <a:gd name="connsiteY503" fmla="*/ 412221 h 504155"/>
                    <a:gd name="connsiteX504" fmla="*/ 220198 w 446326"/>
                    <a:gd name="connsiteY504" fmla="*/ 408514 h 504155"/>
                    <a:gd name="connsiteX505" fmla="*/ 225387 w 446326"/>
                    <a:gd name="connsiteY505" fmla="*/ 405549 h 504155"/>
                    <a:gd name="connsiteX506" fmla="*/ 225387 w 446326"/>
                    <a:gd name="connsiteY506" fmla="*/ 405549 h 504155"/>
                    <a:gd name="connsiteX507" fmla="*/ 225387 w 446326"/>
                    <a:gd name="connsiteY507" fmla="*/ 449292 h 504155"/>
                    <a:gd name="connsiteX508" fmla="*/ 225387 w 446326"/>
                    <a:gd name="connsiteY508" fmla="*/ 455223 h 504155"/>
                    <a:gd name="connsiteX509" fmla="*/ 220198 w 446326"/>
                    <a:gd name="connsiteY509" fmla="*/ 458189 h 504155"/>
                    <a:gd name="connsiteX510" fmla="*/ 220198 w 446326"/>
                    <a:gd name="connsiteY510" fmla="*/ 452257 h 504155"/>
                    <a:gd name="connsiteX511" fmla="*/ 225387 w 446326"/>
                    <a:gd name="connsiteY511" fmla="*/ 449292 h 504155"/>
                    <a:gd name="connsiteX512" fmla="*/ 225387 w 446326"/>
                    <a:gd name="connsiteY512" fmla="*/ 449292 h 504155"/>
                    <a:gd name="connsiteX513" fmla="*/ 225387 w 446326"/>
                    <a:gd name="connsiteY513" fmla="*/ 480431 h 504155"/>
                    <a:gd name="connsiteX514" fmla="*/ 225387 w 446326"/>
                    <a:gd name="connsiteY514" fmla="*/ 492293 h 504155"/>
                    <a:gd name="connsiteX515" fmla="*/ 223163 w 446326"/>
                    <a:gd name="connsiteY515" fmla="*/ 493776 h 504155"/>
                    <a:gd name="connsiteX516" fmla="*/ 223163 w 446326"/>
                    <a:gd name="connsiteY516" fmla="*/ 492293 h 504155"/>
                    <a:gd name="connsiteX517" fmla="*/ 223163 w 446326"/>
                    <a:gd name="connsiteY517" fmla="*/ 490810 h 504155"/>
                    <a:gd name="connsiteX518" fmla="*/ 223163 w 446326"/>
                    <a:gd name="connsiteY518" fmla="*/ 489328 h 504155"/>
                    <a:gd name="connsiteX519" fmla="*/ 223163 w 446326"/>
                    <a:gd name="connsiteY519" fmla="*/ 487845 h 504155"/>
                    <a:gd name="connsiteX520" fmla="*/ 223163 w 446326"/>
                    <a:gd name="connsiteY520" fmla="*/ 486362 h 504155"/>
                    <a:gd name="connsiteX521" fmla="*/ 223163 w 446326"/>
                    <a:gd name="connsiteY521" fmla="*/ 484879 h 504155"/>
                    <a:gd name="connsiteX522" fmla="*/ 223163 w 446326"/>
                    <a:gd name="connsiteY522" fmla="*/ 483396 h 504155"/>
                    <a:gd name="connsiteX523" fmla="*/ 225387 w 446326"/>
                    <a:gd name="connsiteY523" fmla="*/ 480431 h 504155"/>
                    <a:gd name="connsiteX524" fmla="*/ 225387 w 446326"/>
                    <a:gd name="connsiteY524" fmla="*/ 480431 h 504155"/>
                    <a:gd name="connsiteX525" fmla="*/ 225387 w 446326"/>
                    <a:gd name="connsiteY525" fmla="*/ 480431 h 504155"/>
                    <a:gd name="connsiteX526" fmla="*/ 219456 w 446326"/>
                    <a:gd name="connsiteY526" fmla="*/ 24467 h 504155"/>
                    <a:gd name="connsiteX527" fmla="*/ 219456 w 446326"/>
                    <a:gd name="connsiteY527" fmla="*/ 17794 h 504155"/>
                    <a:gd name="connsiteX528" fmla="*/ 220198 w 446326"/>
                    <a:gd name="connsiteY528" fmla="*/ 19277 h 504155"/>
                    <a:gd name="connsiteX529" fmla="*/ 220939 w 446326"/>
                    <a:gd name="connsiteY529" fmla="*/ 21501 h 504155"/>
                    <a:gd name="connsiteX530" fmla="*/ 221680 w 446326"/>
                    <a:gd name="connsiteY530" fmla="*/ 23725 h 504155"/>
                    <a:gd name="connsiteX531" fmla="*/ 219456 w 446326"/>
                    <a:gd name="connsiteY531" fmla="*/ 24467 h 504155"/>
                    <a:gd name="connsiteX532" fmla="*/ 219456 w 446326"/>
                    <a:gd name="connsiteY532" fmla="*/ 17794 h 504155"/>
                    <a:gd name="connsiteX533" fmla="*/ 219456 w 446326"/>
                    <a:gd name="connsiteY533" fmla="*/ 24467 h 504155"/>
                    <a:gd name="connsiteX534" fmla="*/ 183868 w 446326"/>
                    <a:gd name="connsiteY534" fmla="*/ 43002 h 504155"/>
                    <a:gd name="connsiteX535" fmla="*/ 183868 w 446326"/>
                    <a:gd name="connsiteY535" fmla="*/ 23725 h 504155"/>
                    <a:gd name="connsiteX536" fmla="*/ 215008 w 446326"/>
                    <a:gd name="connsiteY536" fmla="*/ 7414 h 504155"/>
                    <a:gd name="connsiteX537" fmla="*/ 215749 w 446326"/>
                    <a:gd name="connsiteY537" fmla="*/ 9638 h 504155"/>
                    <a:gd name="connsiteX538" fmla="*/ 216490 w 446326"/>
                    <a:gd name="connsiteY538" fmla="*/ 11863 h 504155"/>
                    <a:gd name="connsiteX539" fmla="*/ 217232 w 446326"/>
                    <a:gd name="connsiteY539" fmla="*/ 14087 h 504155"/>
                    <a:gd name="connsiteX540" fmla="*/ 217973 w 446326"/>
                    <a:gd name="connsiteY540" fmla="*/ 16311 h 504155"/>
                    <a:gd name="connsiteX541" fmla="*/ 219456 w 446326"/>
                    <a:gd name="connsiteY541" fmla="*/ 17794 h 504155"/>
                    <a:gd name="connsiteX542" fmla="*/ 219456 w 446326"/>
                    <a:gd name="connsiteY542" fmla="*/ 17794 h 504155"/>
                    <a:gd name="connsiteX543" fmla="*/ 219456 w 446326"/>
                    <a:gd name="connsiteY543" fmla="*/ 17794 h 504155"/>
                    <a:gd name="connsiteX544" fmla="*/ 219456 w 446326"/>
                    <a:gd name="connsiteY544" fmla="*/ 43002 h 504155"/>
                    <a:gd name="connsiteX545" fmla="*/ 183868 w 446326"/>
                    <a:gd name="connsiteY545" fmla="*/ 61537 h 504155"/>
                    <a:gd name="connsiteX546" fmla="*/ 183868 w 446326"/>
                    <a:gd name="connsiteY546" fmla="*/ 74141 h 504155"/>
                    <a:gd name="connsiteX547" fmla="*/ 219456 w 446326"/>
                    <a:gd name="connsiteY547" fmla="*/ 55605 h 504155"/>
                    <a:gd name="connsiteX548" fmla="*/ 219456 w 446326"/>
                    <a:gd name="connsiteY548" fmla="*/ 43002 h 504155"/>
                    <a:gd name="connsiteX549" fmla="*/ 219456 w 446326"/>
                    <a:gd name="connsiteY549" fmla="*/ 43002 h 504155"/>
                    <a:gd name="connsiteX550" fmla="*/ 219456 w 446326"/>
                    <a:gd name="connsiteY550" fmla="*/ 86003 h 504155"/>
                    <a:gd name="connsiteX551" fmla="*/ 219456 w 446326"/>
                    <a:gd name="connsiteY551" fmla="*/ 99349 h 504155"/>
                    <a:gd name="connsiteX552" fmla="*/ 218715 w 446326"/>
                    <a:gd name="connsiteY552" fmla="*/ 100090 h 504155"/>
                    <a:gd name="connsiteX553" fmla="*/ 218715 w 446326"/>
                    <a:gd name="connsiteY553" fmla="*/ 98607 h 504155"/>
                    <a:gd name="connsiteX554" fmla="*/ 218715 w 446326"/>
                    <a:gd name="connsiteY554" fmla="*/ 97124 h 504155"/>
                    <a:gd name="connsiteX555" fmla="*/ 218715 w 446326"/>
                    <a:gd name="connsiteY555" fmla="*/ 95641 h 504155"/>
                    <a:gd name="connsiteX556" fmla="*/ 218715 w 446326"/>
                    <a:gd name="connsiteY556" fmla="*/ 94159 h 504155"/>
                    <a:gd name="connsiteX557" fmla="*/ 218715 w 446326"/>
                    <a:gd name="connsiteY557" fmla="*/ 92676 h 504155"/>
                    <a:gd name="connsiteX558" fmla="*/ 218715 w 446326"/>
                    <a:gd name="connsiteY558" fmla="*/ 91193 h 504155"/>
                    <a:gd name="connsiteX559" fmla="*/ 218715 w 446326"/>
                    <a:gd name="connsiteY559" fmla="*/ 89710 h 504155"/>
                    <a:gd name="connsiteX560" fmla="*/ 218715 w 446326"/>
                    <a:gd name="connsiteY560" fmla="*/ 88227 h 504155"/>
                    <a:gd name="connsiteX561" fmla="*/ 219456 w 446326"/>
                    <a:gd name="connsiteY561" fmla="*/ 86003 h 504155"/>
                    <a:gd name="connsiteX562" fmla="*/ 219456 w 446326"/>
                    <a:gd name="connsiteY562" fmla="*/ 86003 h 504155"/>
                    <a:gd name="connsiteX563" fmla="*/ 219456 w 446326"/>
                    <a:gd name="connsiteY563" fmla="*/ 408514 h 504155"/>
                    <a:gd name="connsiteX564" fmla="*/ 219456 w 446326"/>
                    <a:gd name="connsiteY564" fmla="*/ 412221 h 504155"/>
                    <a:gd name="connsiteX565" fmla="*/ 183868 w 446326"/>
                    <a:gd name="connsiteY565" fmla="*/ 430757 h 504155"/>
                    <a:gd name="connsiteX566" fmla="*/ 183868 w 446326"/>
                    <a:gd name="connsiteY566" fmla="*/ 427050 h 504155"/>
                    <a:gd name="connsiteX567" fmla="*/ 219456 w 446326"/>
                    <a:gd name="connsiteY567" fmla="*/ 408514 h 504155"/>
                    <a:gd name="connsiteX568" fmla="*/ 219456 w 446326"/>
                    <a:gd name="connsiteY568" fmla="*/ 408514 h 504155"/>
                    <a:gd name="connsiteX569" fmla="*/ 219456 w 446326"/>
                    <a:gd name="connsiteY569" fmla="*/ 452257 h 504155"/>
                    <a:gd name="connsiteX570" fmla="*/ 219456 w 446326"/>
                    <a:gd name="connsiteY570" fmla="*/ 458189 h 504155"/>
                    <a:gd name="connsiteX571" fmla="*/ 186093 w 446326"/>
                    <a:gd name="connsiteY571" fmla="*/ 475982 h 504155"/>
                    <a:gd name="connsiteX572" fmla="*/ 186093 w 446326"/>
                    <a:gd name="connsiteY572" fmla="*/ 475241 h 504155"/>
                    <a:gd name="connsiteX573" fmla="*/ 186093 w 446326"/>
                    <a:gd name="connsiteY573" fmla="*/ 474499 h 504155"/>
                    <a:gd name="connsiteX574" fmla="*/ 186093 w 446326"/>
                    <a:gd name="connsiteY574" fmla="*/ 473758 h 504155"/>
                    <a:gd name="connsiteX575" fmla="*/ 186093 w 446326"/>
                    <a:gd name="connsiteY575" fmla="*/ 473017 h 504155"/>
                    <a:gd name="connsiteX576" fmla="*/ 186093 w 446326"/>
                    <a:gd name="connsiteY576" fmla="*/ 472275 h 504155"/>
                    <a:gd name="connsiteX577" fmla="*/ 186093 w 446326"/>
                    <a:gd name="connsiteY577" fmla="*/ 471534 h 504155"/>
                    <a:gd name="connsiteX578" fmla="*/ 186093 w 446326"/>
                    <a:gd name="connsiteY578" fmla="*/ 470792 h 504155"/>
                    <a:gd name="connsiteX579" fmla="*/ 186093 w 446326"/>
                    <a:gd name="connsiteY579" fmla="*/ 470051 h 504155"/>
                    <a:gd name="connsiteX580" fmla="*/ 219456 w 446326"/>
                    <a:gd name="connsiteY580" fmla="*/ 452257 h 504155"/>
                    <a:gd name="connsiteX581" fmla="*/ 219456 w 446326"/>
                    <a:gd name="connsiteY581" fmla="*/ 452257 h 504155"/>
                    <a:gd name="connsiteX582" fmla="*/ 184610 w 446326"/>
                    <a:gd name="connsiteY582" fmla="*/ 381083 h 504155"/>
                    <a:gd name="connsiteX583" fmla="*/ 184610 w 446326"/>
                    <a:gd name="connsiteY583" fmla="*/ 381083 h 504155"/>
                    <a:gd name="connsiteX584" fmla="*/ 193507 w 446326"/>
                    <a:gd name="connsiteY584" fmla="*/ 375893 h 504155"/>
                    <a:gd name="connsiteX585" fmla="*/ 192765 w 446326"/>
                    <a:gd name="connsiteY585" fmla="*/ 375893 h 504155"/>
                    <a:gd name="connsiteX586" fmla="*/ 192024 w 446326"/>
                    <a:gd name="connsiteY586" fmla="*/ 376634 h 504155"/>
                    <a:gd name="connsiteX587" fmla="*/ 191283 w 446326"/>
                    <a:gd name="connsiteY587" fmla="*/ 377376 h 504155"/>
                    <a:gd name="connsiteX588" fmla="*/ 190541 w 446326"/>
                    <a:gd name="connsiteY588" fmla="*/ 378117 h 504155"/>
                    <a:gd name="connsiteX589" fmla="*/ 189800 w 446326"/>
                    <a:gd name="connsiteY589" fmla="*/ 378858 h 504155"/>
                    <a:gd name="connsiteX590" fmla="*/ 189058 w 446326"/>
                    <a:gd name="connsiteY590" fmla="*/ 379600 h 504155"/>
                    <a:gd name="connsiteX591" fmla="*/ 188317 w 446326"/>
                    <a:gd name="connsiteY591" fmla="*/ 380341 h 504155"/>
                    <a:gd name="connsiteX592" fmla="*/ 187575 w 446326"/>
                    <a:gd name="connsiteY592" fmla="*/ 381083 h 504155"/>
                    <a:gd name="connsiteX593" fmla="*/ 184610 w 446326"/>
                    <a:gd name="connsiteY593" fmla="*/ 381083 h 504155"/>
                    <a:gd name="connsiteX594" fmla="*/ 184610 w 446326"/>
                    <a:gd name="connsiteY594" fmla="*/ 381083 h 504155"/>
                    <a:gd name="connsiteX595" fmla="*/ 184610 w 446326"/>
                    <a:gd name="connsiteY595" fmla="*/ 12604 h 504155"/>
                    <a:gd name="connsiteX596" fmla="*/ 187575 w 446326"/>
                    <a:gd name="connsiteY596" fmla="*/ 11121 h 504155"/>
                    <a:gd name="connsiteX597" fmla="*/ 186834 w 446326"/>
                    <a:gd name="connsiteY597" fmla="*/ 9638 h 504155"/>
                    <a:gd name="connsiteX598" fmla="*/ 186093 w 446326"/>
                    <a:gd name="connsiteY598" fmla="*/ 8156 h 504155"/>
                    <a:gd name="connsiteX599" fmla="*/ 185351 w 446326"/>
                    <a:gd name="connsiteY599" fmla="*/ 6673 h 504155"/>
                    <a:gd name="connsiteX600" fmla="*/ 184610 w 446326"/>
                    <a:gd name="connsiteY600" fmla="*/ 5190 h 504155"/>
                    <a:gd name="connsiteX601" fmla="*/ 184610 w 446326"/>
                    <a:gd name="connsiteY601" fmla="*/ 5190 h 504155"/>
                    <a:gd name="connsiteX602" fmla="*/ 184610 w 446326"/>
                    <a:gd name="connsiteY602" fmla="*/ 12604 h 504155"/>
                    <a:gd name="connsiteX603" fmla="*/ 184610 w 446326"/>
                    <a:gd name="connsiteY603" fmla="*/ 5190 h 504155"/>
                    <a:gd name="connsiteX604" fmla="*/ 184610 w 446326"/>
                    <a:gd name="connsiteY604" fmla="*/ 12604 h 504155"/>
                    <a:gd name="connsiteX605" fmla="*/ 172006 w 446326"/>
                    <a:gd name="connsiteY605" fmla="*/ 19277 h 504155"/>
                    <a:gd name="connsiteX606" fmla="*/ 172006 w 446326"/>
                    <a:gd name="connsiteY606" fmla="*/ 5190 h 504155"/>
                    <a:gd name="connsiteX607" fmla="*/ 181644 w 446326"/>
                    <a:gd name="connsiteY607" fmla="*/ 0 h 504155"/>
                    <a:gd name="connsiteX608" fmla="*/ 182386 w 446326"/>
                    <a:gd name="connsiteY608" fmla="*/ 1483 h 504155"/>
                    <a:gd name="connsiteX609" fmla="*/ 183127 w 446326"/>
                    <a:gd name="connsiteY609" fmla="*/ 2966 h 504155"/>
                    <a:gd name="connsiteX610" fmla="*/ 183868 w 446326"/>
                    <a:gd name="connsiteY610" fmla="*/ 4448 h 504155"/>
                    <a:gd name="connsiteX611" fmla="*/ 184610 w 446326"/>
                    <a:gd name="connsiteY611" fmla="*/ 5190 h 504155"/>
                    <a:gd name="connsiteX612" fmla="*/ 184610 w 446326"/>
                    <a:gd name="connsiteY612" fmla="*/ 5190 h 504155"/>
                    <a:gd name="connsiteX613" fmla="*/ 184610 w 446326"/>
                    <a:gd name="connsiteY613" fmla="*/ 24467 h 504155"/>
                    <a:gd name="connsiteX614" fmla="*/ 184610 w 446326"/>
                    <a:gd name="connsiteY614" fmla="*/ 43743 h 504155"/>
                    <a:gd name="connsiteX615" fmla="*/ 172006 w 446326"/>
                    <a:gd name="connsiteY615" fmla="*/ 50416 h 504155"/>
                    <a:gd name="connsiteX616" fmla="*/ 172006 w 446326"/>
                    <a:gd name="connsiteY616" fmla="*/ 31139 h 504155"/>
                    <a:gd name="connsiteX617" fmla="*/ 184610 w 446326"/>
                    <a:gd name="connsiteY617" fmla="*/ 24467 h 504155"/>
                    <a:gd name="connsiteX618" fmla="*/ 184610 w 446326"/>
                    <a:gd name="connsiteY618" fmla="*/ 24467 h 504155"/>
                    <a:gd name="connsiteX619" fmla="*/ 184610 w 446326"/>
                    <a:gd name="connsiteY619" fmla="*/ 61537 h 504155"/>
                    <a:gd name="connsiteX620" fmla="*/ 184610 w 446326"/>
                    <a:gd name="connsiteY620" fmla="*/ 74141 h 504155"/>
                    <a:gd name="connsiteX621" fmla="*/ 184610 w 446326"/>
                    <a:gd name="connsiteY621" fmla="*/ 74141 h 504155"/>
                    <a:gd name="connsiteX622" fmla="*/ 184610 w 446326"/>
                    <a:gd name="connsiteY622" fmla="*/ 72658 h 504155"/>
                    <a:gd name="connsiteX623" fmla="*/ 184610 w 446326"/>
                    <a:gd name="connsiteY623" fmla="*/ 71175 h 504155"/>
                    <a:gd name="connsiteX624" fmla="*/ 184610 w 446326"/>
                    <a:gd name="connsiteY624" fmla="*/ 69692 h 504155"/>
                    <a:gd name="connsiteX625" fmla="*/ 184610 w 446326"/>
                    <a:gd name="connsiteY625" fmla="*/ 68209 h 504155"/>
                    <a:gd name="connsiteX626" fmla="*/ 183868 w 446326"/>
                    <a:gd name="connsiteY626" fmla="*/ 66726 h 504155"/>
                    <a:gd name="connsiteX627" fmla="*/ 183127 w 446326"/>
                    <a:gd name="connsiteY627" fmla="*/ 65244 h 504155"/>
                    <a:gd name="connsiteX628" fmla="*/ 182386 w 446326"/>
                    <a:gd name="connsiteY628" fmla="*/ 63761 h 504155"/>
                    <a:gd name="connsiteX629" fmla="*/ 181644 w 446326"/>
                    <a:gd name="connsiteY629" fmla="*/ 62278 h 504155"/>
                    <a:gd name="connsiteX630" fmla="*/ 184610 w 446326"/>
                    <a:gd name="connsiteY630" fmla="*/ 61537 h 504155"/>
                    <a:gd name="connsiteX631" fmla="*/ 184610 w 446326"/>
                    <a:gd name="connsiteY631" fmla="*/ 61537 h 504155"/>
                    <a:gd name="connsiteX632" fmla="*/ 184610 w 446326"/>
                    <a:gd name="connsiteY632" fmla="*/ 380341 h 504155"/>
                    <a:gd name="connsiteX633" fmla="*/ 184610 w 446326"/>
                    <a:gd name="connsiteY633" fmla="*/ 380341 h 504155"/>
                    <a:gd name="connsiteX634" fmla="*/ 172006 w 446326"/>
                    <a:gd name="connsiteY634" fmla="*/ 387755 h 504155"/>
                    <a:gd name="connsiteX635" fmla="*/ 172006 w 446326"/>
                    <a:gd name="connsiteY635" fmla="*/ 387014 h 504155"/>
                    <a:gd name="connsiteX636" fmla="*/ 184610 w 446326"/>
                    <a:gd name="connsiteY636" fmla="*/ 380341 h 504155"/>
                    <a:gd name="connsiteX637" fmla="*/ 184610 w 446326"/>
                    <a:gd name="connsiteY637" fmla="*/ 380341 h 504155"/>
                    <a:gd name="connsiteX638" fmla="*/ 184610 w 446326"/>
                    <a:gd name="connsiteY638" fmla="*/ 427050 h 504155"/>
                    <a:gd name="connsiteX639" fmla="*/ 184610 w 446326"/>
                    <a:gd name="connsiteY639" fmla="*/ 430757 h 504155"/>
                    <a:gd name="connsiteX640" fmla="*/ 172006 w 446326"/>
                    <a:gd name="connsiteY640" fmla="*/ 437429 h 504155"/>
                    <a:gd name="connsiteX641" fmla="*/ 172006 w 446326"/>
                    <a:gd name="connsiteY641" fmla="*/ 433722 h 504155"/>
                    <a:gd name="connsiteX642" fmla="*/ 184610 w 446326"/>
                    <a:gd name="connsiteY642" fmla="*/ 427050 h 504155"/>
                    <a:gd name="connsiteX643" fmla="*/ 84520 w 446326"/>
                    <a:gd name="connsiteY643" fmla="*/ 214266 h 504155"/>
                    <a:gd name="connsiteX644" fmla="*/ 86745 w 446326"/>
                    <a:gd name="connsiteY644" fmla="*/ 212783 h 504155"/>
                    <a:gd name="connsiteX645" fmla="*/ 87486 w 446326"/>
                    <a:gd name="connsiteY645" fmla="*/ 212783 h 504155"/>
                    <a:gd name="connsiteX646" fmla="*/ 87486 w 446326"/>
                    <a:gd name="connsiteY646" fmla="*/ 212783 h 504155"/>
                    <a:gd name="connsiteX647" fmla="*/ 87486 w 446326"/>
                    <a:gd name="connsiteY647" fmla="*/ 212783 h 504155"/>
                    <a:gd name="connsiteX648" fmla="*/ 87486 w 446326"/>
                    <a:gd name="connsiteY648" fmla="*/ 212783 h 504155"/>
                    <a:gd name="connsiteX649" fmla="*/ 87486 w 446326"/>
                    <a:gd name="connsiteY649" fmla="*/ 212783 h 504155"/>
                    <a:gd name="connsiteX650" fmla="*/ 87486 w 446326"/>
                    <a:gd name="connsiteY650" fmla="*/ 212783 h 504155"/>
                    <a:gd name="connsiteX651" fmla="*/ 87486 w 446326"/>
                    <a:gd name="connsiteY651" fmla="*/ 212783 h 504155"/>
                    <a:gd name="connsiteX652" fmla="*/ 87486 w 446326"/>
                    <a:gd name="connsiteY652" fmla="*/ 212783 h 504155"/>
                    <a:gd name="connsiteX653" fmla="*/ 87486 w 446326"/>
                    <a:gd name="connsiteY653" fmla="*/ 212783 h 504155"/>
                    <a:gd name="connsiteX654" fmla="*/ 87486 w 446326"/>
                    <a:gd name="connsiteY654" fmla="*/ 212783 h 504155"/>
                    <a:gd name="connsiteX655" fmla="*/ 87486 w 446326"/>
                    <a:gd name="connsiteY655" fmla="*/ 212783 h 504155"/>
                    <a:gd name="connsiteX656" fmla="*/ 87486 w 446326"/>
                    <a:gd name="connsiteY656" fmla="*/ 212783 h 504155"/>
                    <a:gd name="connsiteX657" fmla="*/ 87486 w 446326"/>
                    <a:gd name="connsiteY657" fmla="*/ 212783 h 504155"/>
                    <a:gd name="connsiteX658" fmla="*/ 84520 w 446326"/>
                    <a:gd name="connsiteY658" fmla="*/ 214266 h 504155"/>
                    <a:gd name="connsiteX659" fmla="*/ 84520 w 446326"/>
                    <a:gd name="connsiteY659" fmla="*/ 214266 h 504155"/>
                    <a:gd name="connsiteX660" fmla="*/ 84520 w 446326"/>
                    <a:gd name="connsiteY660" fmla="*/ 214266 h 504155"/>
                    <a:gd name="connsiteX661" fmla="*/ 84520 w 446326"/>
                    <a:gd name="connsiteY661" fmla="*/ 214266 h 504155"/>
                    <a:gd name="connsiteX662" fmla="*/ 84520 w 446326"/>
                    <a:gd name="connsiteY662" fmla="*/ 214266 h 504155"/>
                    <a:gd name="connsiteX663" fmla="*/ 84520 w 446326"/>
                    <a:gd name="connsiteY663" fmla="*/ 214266 h 504155"/>
                    <a:gd name="connsiteX664" fmla="*/ 171264 w 446326"/>
                    <a:gd name="connsiteY664" fmla="*/ 5190 h 504155"/>
                    <a:gd name="connsiteX665" fmla="*/ 171264 w 446326"/>
                    <a:gd name="connsiteY665" fmla="*/ 19277 h 504155"/>
                    <a:gd name="connsiteX666" fmla="*/ 114918 w 446326"/>
                    <a:gd name="connsiteY666" fmla="*/ 48933 h 504155"/>
                    <a:gd name="connsiteX667" fmla="*/ 114177 w 446326"/>
                    <a:gd name="connsiteY667" fmla="*/ 47450 h 504155"/>
                    <a:gd name="connsiteX668" fmla="*/ 113435 w 446326"/>
                    <a:gd name="connsiteY668" fmla="*/ 45967 h 504155"/>
                    <a:gd name="connsiteX669" fmla="*/ 112694 w 446326"/>
                    <a:gd name="connsiteY669" fmla="*/ 44484 h 504155"/>
                    <a:gd name="connsiteX670" fmla="*/ 111952 w 446326"/>
                    <a:gd name="connsiteY670" fmla="*/ 43002 h 504155"/>
                    <a:gd name="connsiteX671" fmla="*/ 111211 w 446326"/>
                    <a:gd name="connsiteY671" fmla="*/ 42260 h 504155"/>
                    <a:gd name="connsiteX672" fmla="*/ 84520 w 446326"/>
                    <a:gd name="connsiteY672" fmla="*/ 56347 h 504155"/>
                    <a:gd name="connsiteX673" fmla="*/ 84520 w 446326"/>
                    <a:gd name="connsiteY673" fmla="*/ 56347 h 504155"/>
                    <a:gd name="connsiteX674" fmla="*/ 85262 w 446326"/>
                    <a:gd name="connsiteY674" fmla="*/ 57088 h 504155"/>
                    <a:gd name="connsiteX675" fmla="*/ 86003 w 446326"/>
                    <a:gd name="connsiteY675" fmla="*/ 57830 h 504155"/>
                    <a:gd name="connsiteX676" fmla="*/ 86745 w 446326"/>
                    <a:gd name="connsiteY676" fmla="*/ 58571 h 504155"/>
                    <a:gd name="connsiteX677" fmla="*/ 87486 w 446326"/>
                    <a:gd name="connsiteY677" fmla="*/ 59312 h 504155"/>
                    <a:gd name="connsiteX678" fmla="*/ 88227 w 446326"/>
                    <a:gd name="connsiteY678" fmla="*/ 60054 h 504155"/>
                    <a:gd name="connsiteX679" fmla="*/ 88969 w 446326"/>
                    <a:gd name="connsiteY679" fmla="*/ 60795 h 504155"/>
                    <a:gd name="connsiteX680" fmla="*/ 81555 w 446326"/>
                    <a:gd name="connsiteY680" fmla="*/ 64502 h 504155"/>
                    <a:gd name="connsiteX681" fmla="*/ 81555 w 446326"/>
                    <a:gd name="connsiteY681" fmla="*/ 29656 h 504155"/>
                    <a:gd name="connsiteX682" fmla="*/ 120108 w 446326"/>
                    <a:gd name="connsiteY682" fmla="*/ 9638 h 504155"/>
                    <a:gd name="connsiteX683" fmla="*/ 120849 w 446326"/>
                    <a:gd name="connsiteY683" fmla="*/ 11121 h 504155"/>
                    <a:gd name="connsiteX684" fmla="*/ 121591 w 446326"/>
                    <a:gd name="connsiteY684" fmla="*/ 12604 h 504155"/>
                    <a:gd name="connsiteX685" fmla="*/ 122332 w 446326"/>
                    <a:gd name="connsiteY685" fmla="*/ 14087 h 504155"/>
                    <a:gd name="connsiteX686" fmla="*/ 122332 w 446326"/>
                    <a:gd name="connsiteY686" fmla="*/ 14087 h 504155"/>
                    <a:gd name="connsiteX687" fmla="*/ 146057 w 446326"/>
                    <a:gd name="connsiteY687" fmla="*/ 1483 h 504155"/>
                    <a:gd name="connsiteX688" fmla="*/ 146798 w 446326"/>
                    <a:gd name="connsiteY688" fmla="*/ 2966 h 504155"/>
                    <a:gd name="connsiteX689" fmla="*/ 147540 w 446326"/>
                    <a:gd name="connsiteY689" fmla="*/ 4448 h 504155"/>
                    <a:gd name="connsiteX690" fmla="*/ 148281 w 446326"/>
                    <a:gd name="connsiteY690" fmla="*/ 5931 h 504155"/>
                    <a:gd name="connsiteX691" fmla="*/ 149022 w 446326"/>
                    <a:gd name="connsiteY691" fmla="*/ 7414 h 504155"/>
                    <a:gd name="connsiteX692" fmla="*/ 149764 w 446326"/>
                    <a:gd name="connsiteY692" fmla="*/ 8897 h 504155"/>
                    <a:gd name="connsiteX693" fmla="*/ 150505 w 446326"/>
                    <a:gd name="connsiteY693" fmla="*/ 10380 h 504155"/>
                    <a:gd name="connsiteX694" fmla="*/ 151247 w 446326"/>
                    <a:gd name="connsiteY694" fmla="*/ 11863 h 504155"/>
                    <a:gd name="connsiteX695" fmla="*/ 151988 w 446326"/>
                    <a:gd name="connsiteY695" fmla="*/ 13345 h 504155"/>
                    <a:gd name="connsiteX696" fmla="*/ 102314 w 446326"/>
                    <a:gd name="connsiteY696" fmla="*/ 40036 h 504155"/>
                    <a:gd name="connsiteX697" fmla="*/ 103797 w 446326"/>
                    <a:gd name="connsiteY697" fmla="*/ 40777 h 504155"/>
                    <a:gd name="connsiteX698" fmla="*/ 105280 w 446326"/>
                    <a:gd name="connsiteY698" fmla="*/ 42260 h 504155"/>
                    <a:gd name="connsiteX699" fmla="*/ 104538 w 446326"/>
                    <a:gd name="connsiteY699" fmla="*/ 41519 h 504155"/>
                    <a:gd name="connsiteX700" fmla="*/ 103797 w 446326"/>
                    <a:gd name="connsiteY700" fmla="*/ 40036 h 504155"/>
                    <a:gd name="connsiteX701" fmla="*/ 171264 w 446326"/>
                    <a:gd name="connsiteY701" fmla="*/ 5190 h 504155"/>
                    <a:gd name="connsiteX702" fmla="*/ 171264 w 446326"/>
                    <a:gd name="connsiteY702" fmla="*/ 5190 h 504155"/>
                    <a:gd name="connsiteX703" fmla="*/ 171264 w 446326"/>
                    <a:gd name="connsiteY703" fmla="*/ 31139 h 504155"/>
                    <a:gd name="connsiteX704" fmla="*/ 143091 w 446326"/>
                    <a:gd name="connsiteY704" fmla="*/ 45967 h 504155"/>
                    <a:gd name="connsiteX705" fmla="*/ 143833 w 446326"/>
                    <a:gd name="connsiteY705" fmla="*/ 48191 h 504155"/>
                    <a:gd name="connsiteX706" fmla="*/ 144574 w 446326"/>
                    <a:gd name="connsiteY706" fmla="*/ 50416 h 504155"/>
                    <a:gd name="connsiteX707" fmla="*/ 145315 w 446326"/>
                    <a:gd name="connsiteY707" fmla="*/ 52640 h 504155"/>
                    <a:gd name="connsiteX708" fmla="*/ 146057 w 446326"/>
                    <a:gd name="connsiteY708" fmla="*/ 54864 h 504155"/>
                    <a:gd name="connsiteX709" fmla="*/ 146798 w 446326"/>
                    <a:gd name="connsiteY709" fmla="*/ 57088 h 504155"/>
                    <a:gd name="connsiteX710" fmla="*/ 147540 w 446326"/>
                    <a:gd name="connsiteY710" fmla="*/ 59312 h 504155"/>
                    <a:gd name="connsiteX711" fmla="*/ 148281 w 446326"/>
                    <a:gd name="connsiteY711" fmla="*/ 61537 h 504155"/>
                    <a:gd name="connsiteX712" fmla="*/ 149022 w 446326"/>
                    <a:gd name="connsiteY712" fmla="*/ 63761 h 504155"/>
                    <a:gd name="connsiteX713" fmla="*/ 170523 w 446326"/>
                    <a:gd name="connsiteY713" fmla="*/ 51898 h 504155"/>
                    <a:gd name="connsiteX714" fmla="*/ 170523 w 446326"/>
                    <a:gd name="connsiteY714" fmla="*/ 31139 h 504155"/>
                    <a:gd name="connsiteX715" fmla="*/ 171264 w 446326"/>
                    <a:gd name="connsiteY715" fmla="*/ 31139 h 504155"/>
                    <a:gd name="connsiteX716" fmla="*/ 171264 w 446326"/>
                    <a:gd name="connsiteY716" fmla="*/ 387014 h 504155"/>
                    <a:gd name="connsiteX717" fmla="*/ 171264 w 446326"/>
                    <a:gd name="connsiteY717" fmla="*/ 387755 h 504155"/>
                    <a:gd name="connsiteX718" fmla="*/ 114918 w 446326"/>
                    <a:gd name="connsiteY718" fmla="*/ 418153 h 504155"/>
                    <a:gd name="connsiteX719" fmla="*/ 115659 w 446326"/>
                    <a:gd name="connsiteY719" fmla="*/ 417411 h 504155"/>
                    <a:gd name="connsiteX720" fmla="*/ 116401 w 446326"/>
                    <a:gd name="connsiteY720" fmla="*/ 416670 h 504155"/>
                    <a:gd name="connsiteX721" fmla="*/ 117142 w 446326"/>
                    <a:gd name="connsiteY721" fmla="*/ 415928 h 504155"/>
                    <a:gd name="connsiteX722" fmla="*/ 117884 w 446326"/>
                    <a:gd name="connsiteY722" fmla="*/ 415187 h 504155"/>
                    <a:gd name="connsiteX723" fmla="*/ 118625 w 446326"/>
                    <a:gd name="connsiteY723" fmla="*/ 414446 h 504155"/>
                    <a:gd name="connsiteX724" fmla="*/ 119366 w 446326"/>
                    <a:gd name="connsiteY724" fmla="*/ 413704 h 504155"/>
                    <a:gd name="connsiteX725" fmla="*/ 120108 w 446326"/>
                    <a:gd name="connsiteY725" fmla="*/ 412963 h 504155"/>
                    <a:gd name="connsiteX726" fmla="*/ 120849 w 446326"/>
                    <a:gd name="connsiteY726" fmla="*/ 412221 h 504155"/>
                    <a:gd name="connsiteX727" fmla="*/ 171264 w 446326"/>
                    <a:gd name="connsiteY727" fmla="*/ 387014 h 504155"/>
                    <a:gd name="connsiteX728" fmla="*/ 171264 w 446326"/>
                    <a:gd name="connsiteY728" fmla="*/ 387014 h 504155"/>
                    <a:gd name="connsiteX729" fmla="*/ 171264 w 446326"/>
                    <a:gd name="connsiteY729" fmla="*/ 434464 h 504155"/>
                    <a:gd name="connsiteX730" fmla="*/ 171264 w 446326"/>
                    <a:gd name="connsiteY730" fmla="*/ 438171 h 504155"/>
                    <a:gd name="connsiteX731" fmla="*/ 149022 w 446326"/>
                    <a:gd name="connsiteY731" fmla="*/ 450033 h 504155"/>
                    <a:gd name="connsiteX732" fmla="*/ 149764 w 446326"/>
                    <a:gd name="connsiteY732" fmla="*/ 449292 h 504155"/>
                    <a:gd name="connsiteX733" fmla="*/ 150505 w 446326"/>
                    <a:gd name="connsiteY733" fmla="*/ 448550 h 504155"/>
                    <a:gd name="connsiteX734" fmla="*/ 151247 w 446326"/>
                    <a:gd name="connsiteY734" fmla="*/ 447809 h 504155"/>
                    <a:gd name="connsiteX735" fmla="*/ 151988 w 446326"/>
                    <a:gd name="connsiteY735" fmla="*/ 447068 h 504155"/>
                    <a:gd name="connsiteX736" fmla="*/ 152729 w 446326"/>
                    <a:gd name="connsiteY736" fmla="*/ 446326 h 504155"/>
                    <a:gd name="connsiteX737" fmla="*/ 153471 w 446326"/>
                    <a:gd name="connsiteY737" fmla="*/ 445585 h 504155"/>
                    <a:gd name="connsiteX738" fmla="*/ 154212 w 446326"/>
                    <a:gd name="connsiteY738" fmla="*/ 444843 h 504155"/>
                    <a:gd name="connsiteX739" fmla="*/ 154954 w 446326"/>
                    <a:gd name="connsiteY739" fmla="*/ 444102 h 504155"/>
                    <a:gd name="connsiteX740" fmla="*/ 171264 w 446326"/>
                    <a:gd name="connsiteY740" fmla="*/ 434464 h 504155"/>
                    <a:gd name="connsiteX741" fmla="*/ 171264 w 446326"/>
                    <a:gd name="connsiteY741" fmla="*/ 434464 h 504155"/>
                    <a:gd name="connsiteX742" fmla="*/ 84520 w 446326"/>
                    <a:gd name="connsiteY742" fmla="*/ 217973 h 504155"/>
                    <a:gd name="connsiteX743" fmla="*/ 94159 w 446326"/>
                    <a:gd name="connsiteY743" fmla="*/ 212783 h 504155"/>
                    <a:gd name="connsiteX744" fmla="*/ 93417 w 446326"/>
                    <a:gd name="connsiteY744" fmla="*/ 212783 h 504155"/>
                    <a:gd name="connsiteX745" fmla="*/ 92676 w 446326"/>
                    <a:gd name="connsiteY745" fmla="*/ 212783 h 504155"/>
                    <a:gd name="connsiteX746" fmla="*/ 91934 w 446326"/>
                    <a:gd name="connsiteY746" fmla="*/ 213525 h 504155"/>
                    <a:gd name="connsiteX747" fmla="*/ 91193 w 446326"/>
                    <a:gd name="connsiteY747" fmla="*/ 213525 h 504155"/>
                    <a:gd name="connsiteX748" fmla="*/ 90452 w 446326"/>
                    <a:gd name="connsiteY748" fmla="*/ 213525 h 504155"/>
                    <a:gd name="connsiteX749" fmla="*/ 89710 w 446326"/>
                    <a:gd name="connsiteY749" fmla="*/ 213525 h 504155"/>
                    <a:gd name="connsiteX750" fmla="*/ 88969 w 446326"/>
                    <a:gd name="connsiteY750" fmla="*/ 214266 h 504155"/>
                    <a:gd name="connsiteX751" fmla="*/ 88227 w 446326"/>
                    <a:gd name="connsiteY751" fmla="*/ 214266 h 504155"/>
                    <a:gd name="connsiteX752" fmla="*/ 84520 w 446326"/>
                    <a:gd name="connsiteY752" fmla="*/ 217973 h 504155"/>
                    <a:gd name="connsiteX753" fmla="*/ 84520 w 446326"/>
                    <a:gd name="connsiteY753" fmla="*/ 217973 h 504155"/>
                    <a:gd name="connsiteX754" fmla="*/ 84520 w 446326"/>
                    <a:gd name="connsiteY754" fmla="*/ 217973 h 504155"/>
                    <a:gd name="connsiteX755" fmla="*/ 84520 w 446326"/>
                    <a:gd name="connsiteY755" fmla="*/ 171265 h 504155"/>
                    <a:gd name="connsiteX756" fmla="*/ 84520 w 446326"/>
                    <a:gd name="connsiteY756" fmla="*/ 171265 h 504155"/>
                    <a:gd name="connsiteX757" fmla="*/ 84520 w 446326"/>
                    <a:gd name="connsiteY757" fmla="*/ 171265 h 504155"/>
                    <a:gd name="connsiteX758" fmla="*/ 84520 w 446326"/>
                    <a:gd name="connsiteY758" fmla="*/ 171265 h 504155"/>
                    <a:gd name="connsiteX759" fmla="*/ 84520 w 446326"/>
                    <a:gd name="connsiteY759" fmla="*/ 171265 h 504155"/>
                    <a:gd name="connsiteX760" fmla="*/ 84520 w 446326"/>
                    <a:gd name="connsiteY760" fmla="*/ 98607 h 504155"/>
                    <a:gd name="connsiteX761" fmla="*/ 84520 w 446326"/>
                    <a:gd name="connsiteY761" fmla="*/ 96383 h 504155"/>
                    <a:gd name="connsiteX762" fmla="*/ 85262 w 446326"/>
                    <a:gd name="connsiteY762" fmla="*/ 96383 h 504155"/>
                    <a:gd name="connsiteX763" fmla="*/ 86745 w 446326"/>
                    <a:gd name="connsiteY763" fmla="*/ 97124 h 504155"/>
                    <a:gd name="connsiteX764" fmla="*/ 84520 w 446326"/>
                    <a:gd name="connsiteY764" fmla="*/ 98607 h 504155"/>
                    <a:gd name="connsiteX765" fmla="*/ 80813 w 446326"/>
                    <a:gd name="connsiteY765" fmla="*/ 215749 h 504155"/>
                    <a:gd name="connsiteX766" fmla="*/ 83779 w 446326"/>
                    <a:gd name="connsiteY766" fmla="*/ 213525 h 504155"/>
                    <a:gd name="connsiteX767" fmla="*/ 83779 w 446326"/>
                    <a:gd name="connsiteY767" fmla="*/ 214266 h 504155"/>
                    <a:gd name="connsiteX768" fmla="*/ 83779 w 446326"/>
                    <a:gd name="connsiteY768" fmla="*/ 214266 h 504155"/>
                    <a:gd name="connsiteX769" fmla="*/ 83779 w 446326"/>
                    <a:gd name="connsiteY769" fmla="*/ 214266 h 504155"/>
                    <a:gd name="connsiteX770" fmla="*/ 83779 w 446326"/>
                    <a:gd name="connsiteY770" fmla="*/ 214266 h 504155"/>
                    <a:gd name="connsiteX771" fmla="*/ 83779 w 446326"/>
                    <a:gd name="connsiteY771" fmla="*/ 214266 h 504155"/>
                    <a:gd name="connsiteX772" fmla="*/ 83779 w 446326"/>
                    <a:gd name="connsiteY772" fmla="*/ 214266 h 504155"/>
                    <a:gd name="connsiteX773" fmla="*/ 83779 w 446326"/>
                    <a:gd name="connsiteY773" fmla="*/ 214266 h 504155"/>
                    <a:gd name="connsiteX774" fmla="*/ 83779 w 446326"/>
                    <a:gd name="connsiteY774" fmla="*/ 214266 h 504155"/>
                    <a:gd name="connsiteX775" fmla="*/ 83779 w 446326"/>
                    <a:gd name="connsiteY775" fmla="*/ 214266 h 504155"/>
                    <a:gd name="connsiteX776" fmla="*/ 83779 w 446326"/>
                    <a:gd name="connsiteY776" fmla="*/ 214266 h 504155"/>
                    <a:gd name="connsiteX777" fmla="*/ 83779 w 446326"/>
                    <a:gd name="connsiteY777" fmla="*/ 214266 h 504155"/>
                    <a:gd name="connsiteX778" fmla="*/ 83779 w 446326"/>
                    <a:gd name="connsiteY778" fmla="*/ 214266 h 504155"/>
                    <a:gd name="connsiteX779" fmla="*/ 83779 w 446326"/>
                    <a:gd name="connsiteY779" fmla="*/ 214266 h 504155"/>
                    <a:gd name="connsiteX780" fmla="*/ 80813 w 446326"/>
                    <a:gd name="connsiteY780" fmla="*/ 215749 h 504155"/>
                    <a:gd name="connsiteX781" fmla="*/ 80813 w 446326"/>
                    <a:gd name="connsiteY781" fmla="*/ 215749 h 504155"/>
                    <a:gd name="connsiteX782" fmla="*/ 80813 w 446326"/>
                    <a:gd name="connsiteY782" fmla="*/ 215749 h 504155"/>
                    <a:gd name="connsiteX783" fmla="*/ 80813 w 446326"/>
                    <a:gd name="connsiteY783" fmla="*/ 215749 h 504155"/>
                    <a:gd name="connsiteX784" fmla="*/ 80813 w 446326"/>
                    <a:gd name="connsiteY784" fmla="*/ 215749 h 504155"/>
                    <a:gd name="connsiteX785" fmla="*/ 84520 w 446326"/>
                    <a:gd name="connsiteY785" fmla="*/ 30398 h 504155"/>
                    <a:gd name="connsiteX786" fmla="*/ 84520 w 446326"/>
                    <a:gd name="connsiteY786" fmla="*/ 65244 h 504155"/>
                    <a:gd name="connsiteX787" fmla="*/ 74141 w 446326"/>
                    <a:gd name="connsiteY787" fmla="*/ 71175 h 504155"/>
                    <a:gd name="connsiteX788" fmla="*/ 74141 w 446326"/>
                    <a:gd name="connsiteY788" fmla="*/ 36329 h 504155"/>
                    <a:gd name="connsiteX789" fmla="*/ 84520 w 446326"/>
                    <a:gd name="connsiteY789" fmla="*/ 30398 h 504155"/>
                    <a:gd name="connsiteX790" fmla="*/ 84520 w 446326"/>
                    <a:gd name="connsiteY790" fmla="*/ 30398 h 504155"/>
                    <a:gd name="connsiteX791" fmla="*/ 84520 w 446326"/>
                    <a:gd name="connsiteY791" fmla="*/ 96383 h 504155"/>
                    <a:gd name="connsiteX792" fmla="*/ 84520 w 446326"/>
                    <a:gd name="connsiteY792" fmla="*/ 98607 h 504155"/>
                    <a:gd name="connsiteX793" fmla="*/ 74141 w 446326"/>
                    <a:gd name="connsiteY793" fmla="*/ 104538 h 504155"/>
                    <a:gd name="connsiteX794" fmla="*/ 74141 w 446326"/>
                    <a:gd name="connsiteY794" fmla="*/ 92676 h 504155"/>
                    <a:gd name="connsiteX795" fmla="*/ 74882 w 446326"/>
                    <a:gd name="connsiteY795" fmla="*/ 92676 h 504155"/>
                    <a:gd name="connsiteX796" fmla="*/ 76365 w 446326"/>
                    <a:gd name="connsiteY796" fmla="*/ 93417 h 504155"/>
                    <a:gd name="connsiteX797" fmla="*/ 77848 w 446326"/>
                    <a:gd name="connsiteY797" fmla="*/ 94159 h 504155"/>
                    <a:gd name="connsiteX798" fmla="*/ 79330 w 446326"/>
                    <a:gd name="connsiteY798" fmla="*/ 94900 h 504155"/>
                    <a:gd name="connsiteX799" fmla="*/ 80813 w 446326"/>
                    <a:gd name="connsiteY799" fmla="*/ 95641 h 504155"/>
                    <a:gd name="connsiteX800" fmla="*/ 82296 w 446326"/>
                    <a:gd name="connsiteY800" fmla="*/ 96383 h 504155"/>
                    <a:gd name="connsiteX801" fmla="*/ 84520 w 446326"/>
                    <a:gd name="connsiteY801" fmla="*/ 96383 h 504155"/>
                    <a:gd name="connsiteX802" fmla="*/ 84520 w 446326"/>
                    <a:gd name="connsiteY802" fmla="*/ 96383 h 504155"/>
                    <a:gd name="connsiteX803" fmla="*/ 84520 w 446326"/>
                    <a:gd name="connsiteY803" fmla="*/ 171265 h 504155"/>
                    <a:gd name="connsiteX804" fmla="*/ 84520 w 446326"/>
                    <a:gd name="connsiteY804" fmla="*/ 171265 h 504155"/>
                    <a:gd name="connsiteX805" fmla="*/ 74141 w 446326"/>
                    <a:gd name="connsiteY805" fmla="*/ 177196 h 504155"/>
                    <a:gd name="connsiteX806" fmla="*/ 74141 w 446326"/>
                    <a:gd name="connsiteY806" fmla="*/ 173489 h 504155"/>
                    <a:gd name="connsiteX807" fmla="*/ 76365 w 446326"/>
                    <a:gd name="connsiteY807" fmla="*/ 172006 h 504155"/>
                    <a:gd name="connsiteX808" fmla="*/ 77848 w 446326"/>
                    <a:gd name="connsiteY808" fmla="*/ 172006 h 504155"/>
                    <a:gd name="connsiteX809" fmla="*/ 79330 w 446326"/>
                    <a:gd name="connsiteY809" fmla="*/ 172006 h 504155"/>
                    <a:gd name="connsiteX810" fmla="*/ 80072 w 446326"/>
                    <a:gd name="connsiteY810" fmla="*/ 172006 h 504155"/>
                    <a:gd name="connsiteX811" fmla="*/ 80813 w 446326"/>
                    <a:gd name="connsiteY811" fmla="*/ 172006 h 504155"/>
                    <a:gd name="connsiteX812" fmla="*/ 81555 w 446326"/>
                    <a:gd name="connsiteY812" fmla="*/ 172006 h 504155"/>
                    <a:gd name="connsiteX813" fmla="*/ 82296 w 446326"/>
                    <a:gd name="connsiteY813" fmla="*/ 172006 h 504155"/>
                    <a:gd name="connsiteX814" fmla="*/ 83038 w 446326"/>
                    <a:gd name="connsiteY814" fmla="*/ 172006 h 504155"/>
                    <a:gd name="connsiteX815" fmla="*/ 84520 w 446326"/>
                    <a:gd name="connsiteY815" fmla="*/ 171265 h 504155"/>
                    <a:gd name="connsiteX816" fmla="*/ 84520 w 446326"/>
                    <a:gd name="connsiteY816" fmla="*/ 171265 h 504155"/>
                    <a:gd name="connsiteX817" fmla="*/ 84520 w 446326"/>
                    <a:gd name="connsiteY817" fmla="*/ 217232 h 504155"/>
                    <a:gd name="connsiteX818" fmla="*/ 84520 w 446326"/>
                    <a:gd name="connsiteY818" fmla="*/ 217232 h 504155"/>
                    <a:gd name="connsiteX819" fmla="*/ 74141 w 446326"/>
                    <a:gd name="connsiteY819" fmla="*/ 223163 h 504155"/>
                    <a:gd name="connsiteX820" fmla="*/ 74141 w 446326"/>
                    <a:gd name="connsiteY820" fmla="*/ 222422 h 504155"/>
                    <a:gd name="connsiteX821" fmla="*/ 84520 w 446326"/>
                    <a:gd name="connsiteY821" fmla="*/ 217232 h 504155"/>
                    <a:gd name="connsiteX822" fmla="*/ 84520 w 446326"/>
                    <a:gd name="connsiteY822" fmla="*/ 217232 h 504155"/>
                    <a:gd name="connsiteX823" fmla="*/ 73399 w 446326"/>
                    <a:gd name="connsiteY823" fmla="*/ 172006 h 504155"/>
                    <a:gd name="connsiteX824" fmla="*/ 73399 w 446326"/>
                    <a:gd name="connsiteY824" fmla="*/ 172006 h 504155"/>
                    <a:gd name="connsiteX825" fmla="*/ 73399 w 446326"/>
                    <a:gd name="connsiteY825" fmla="*/ 172006 h 504155"/>
                    <a:gd name="connsiteX826" fmla="*/ 73399 w 446326"/>
                    <a:gd name="connsiteY826" fmla="*/ 172006 h 504155"/>
                    <a:gd name="connsiteX827" fmla="*/ 73399 w 446326"/>
                    <a:gd name="connsiteY827" fmla="*/ 172006 h 504155"/>
                    <a:gd name="connsiteX828" fmla="*/ 73399 w 446326"/>
                    <a:gd name="connsiteY828" fmla="*/ 172006 h 504155"/>
                    <a:gd name="connsiteX829" fmla="*/ 74141 w 446326"/>
                    <a:gd name="connsiteY829" fmla="*/ 172006 h 504155"/>
                    <a:gd name="connsiteX830" fmla="*/ 74141 w 446326"/>
                    <a:gd name="connsiteY830" fmla="*/ 172006 h 504155"/>
                    <a:gd name="connsiteX831" fmla="*/ 74141 w 446326"/>
                    <a:gd name="connsiteY831" fmla="*/ 172006 h 504155"/>
                    <a:gd name="connsiteX832" fmla="*/ 74141 w 446326"/>
                    <a:gd name="connsiteY832" fmla="*/ 172006 h 504155"/>
                    <a:gd name="connsiteX833" fmla="*/ 74141 w 446326"/>
                    <a:gd name="connsiteY833" fmla="*/ 172006 h 504155"/>
                    <a:gd name="connsiteX834" fmla="*/ 74141 w 446326"/>
                    <a:gd name="connsiteY834" fmla="*/ 172006 h 504155"/>
                    <a:gd name="connsiteX835" fmla="*/ 74141 w 446326"/>
                    <a:gd name="connsiteY835" fmla="*/ 172006 h 504155"/>
                    <a:gd name="connsiteX836" fmla="*/ 74141 w 446326"/>
                    <a:gd name="connsiteY836" fmla="*/ 172006 h 504155"/>
                    <a:gd name="connsiteX837" fmla="*/ 74141 w 446326"/>
                    <a:gd name="connsiteY837" fmla="*/ 172006 h 504155"/>
                    <a:gd name="connsiteX838" fmla="*/ 74141 w 446326"/>
                    <a:gd name="connsiteY838" fmla="*/ 172006 h 504155"/>
                    <a:gd name="connsiteX839" fmla="*/ 74141 w 446326"/>
                    <a:gd name="connsiteY839" fmla="*/ 172006 h 504155"/>
                    <a:gd name="connsiteX840" fmla="*/ 74141 w 446326"/>
                    <a:gd name="connsiteY840" fmla="*/ 172006 h 504155"/>
                    <a:gd name="connsiteX841" fmla="*/ 74141 w 446326"/>
                    <a:gd name="connsiteY841" fmla="*/ 172006 h 504155"/>
                    <a:gd name="connsiteX842" fmla="*/ 74141 w 446326"/>
                    <a:gd name="connsiteY842" fmla="*/ 172006 h 504155"/>
                    <a:gd name="connsiteX843" fmla="*/ 74141 w 446326"/>
                    <a:gd name="connsiteY843" fmla="*/ 172006 h 504155"/>
                    <a:gd name="connsiteX844" fmla="*/ 74141 w 446326"/>
                    <a:gd name="connsiteY844" fmla="*/ 172006 h 504155"/>
                    <a:gd name="connsiteX845" fmla="*/ 74141 w 446326"/>
                    <a:gd name="connsiteY845" fmla="*/ 172006 h 504155"/>
                    <a:gd name="connsiteX846" fmla="*/ 74141 w 446326"/>
                    <a:gd name="connsiteY846" fmla="*/ 172006 h 504155"/>
                    <a:gd name="connsiteX847" fmla="*/ 74141 w 446326"/>
                    <a:gd name="connsiteY847" fmla="*/ 172006 h 504155"/>
                    <a:gd name="connsiteX848" fmla="*/ 74141 w 446326"/>
                    <a:gd name="connsiteY848" fmla="*/ 172006 h 504155"/>
                    <a:gd name="connsiteX849" fmla="*/ 74141 w 446326"/>
                    <a:gd name="connsiteY849" fmla="*/ 172006 h 504155"/>
                    <a:gd name="connsiteX850" fmla="*/ 74141 w 446326"/>
                    <a:gd name="connsiteY850" fmla="*/ 172006 h 504155"/>
                    <a:gd name="connsiteX851" fmla="*/ 74141 w 446326"/>
                    <a:gd name="connsiteY851" fmla="*/ 172006 h 504155"/>
                    <a:gd name="connsiteX852" fmla="*/ 74141 w 446326"/>
                    <a:gd name="connsiteY852" fmla="*/ 172006 h 504155"/>
                    <a:gd name="connsiteX853" fmla="*/ 74141 w 446326"/>
                    <a:gd name="connsiteY853" fmla="*/ 172006 h 504155"/>
                    <a:gd name="connsiteX854" fmla="*/ 74141 w 446326"/>
                    <a:gd name="connsiteY854" fmla="*/ 172006 h 504155"/>
                    <a:gd name="connsiteX855" fmla="*/ 74141 w 446326"/>
                    <a:gd name="connsiteY855" fmla="*/ 172006 h 504155"/>
                    <a:gd name="connsiteX856" fmla="*/ 74141 w 446326"/>
                    <a:gd name="connsiteY856" fmla="*/ 172006 h 504155"/>
                    <a:gd name="connsiteX857" fmla="*/ 74141 w 446326"/>
                    <a:gd name="connsiteY857" fmla="*/ 172006 h 504155"/>
                    <a:gd name="connsiteX858" fmla="*/ 71175 w 446326"/>
                    <a:gd name="connsiteY858" fmla="*/ 169782 h 504155"/>
                    <a:gd name="connsiteX859" fmla="*/ 69692 w 446326"/>
                    <a:gd name="connsiteY859" fmla="*/ 170523 h 504155"/>
                    <a:gd name="connsiteX860" fmla="*/ 69692 w 446326"/>
                    <a:gd name="connsiteY860" fmla="*/ 172006 h 504155"/>
                    <a:gd name="connsiteX861" fmla="*/ 73399 w 446326"/>
                    <a:gd name="connsiteY861" fmla="*/ 172006 h 504155"/>
                    <a:gd name="connsiteX862" fmla="*/ 73399 w 446326"/>
                    <a:gd name="connsiteY862" fmla="*/ 133453 h 504155"/>
                    <a:gd name="connsiteX863" fmla="*/ 73399 w 446326"/>
                    <a:gd name="connsiteY863" fmla="*/ 129746 h 504155"/>
                    <a:gd name="connsiteX864" fmla="*/ 73399 w 446326"/>
                    <a:gd name="connsiteY864" fmla="*/ 129746 h 504155"/>
                    <a:gd name="connsiteX865" fmla="*/ 74141 w 446326"/>
                    <a:gd name="connsiteY865" fmla="*/ 129746 h 504155"/>
                    <a:gd name="connsiteX866" fmla="*/ 74882 w 446326"/>
                    <a:gd name="connsiteY866" fmla="*/ 129746 h 504155"/>
                    <a:gd name="connsiteX867" fmla="*/ 75623 w 446326"/>
                    <a:gd name="connsiteY867" fmla="*/ 129746 h 504155"/>
                    <a:gd name="connsiteX868" fmla="*/ 76365 w 446326"/>
                    <a:gd name="connsiteY868" fmla="*/ 129746 h 504155"/>
                    <a:gd name="connsiteX869" fmla="*/ 77106 w 446326"/>
                    <a:gd name="connsiteY869" fmla="*/ 129746 h 504155"/>
                    <a:gd name="connsiteX870" fmla="*/ 73399 w 446326"/>
                    <a:gd name="connsiteY870" fmla="*/ 133453 h 504155"/>
                    <a:gd name="connsiteX871" fmla="*/ 73399 w 446326"/>
                    <a:gd name="connsiteY871" fmla="*/ 36329 h 504155"/>
                    <a:gd name="connsiteX872" fmla="*/ 73399 w 446326"/>
                    <a:gd name="connsiteY872" fmla="*/ 71175 h 504155"/>
                    <a:gd name="connsiteX873" fmla="*/ 39294 w 446326"/>
                    <a:gd name="connsiteY873" fmla="*/ 88969 h 504155"/>
                    <a:gd name="connsiteX874" fmla="*/ 39294 w 446326"/>
                    <a:gd name="connsiteY874" fmla="*/ 61537 h 504155"/>
                    <a:gd name="connsiteX875" fmla="*/ 54123 w 446326"/>
                    <a:gd name="connsiteY875" fmla="*/ 53381 h 504155"/>
                    <a:gd name="connsiteX876" fmla="*/ 53381 w 446326"/>
                    <a:gd name="connsiteY876" fmla="*/ 52640 h 504155"/>
                    <a:gd name="connsiteX877" fmla="*/ 52640 w 446326"/>
                    <a:gd name="connsiteY877" fmla="*/ 51157 h 504155"/>
                    <a:gd name="connsiteX878" fmla="*/ 51898 w 446326"/>
                    <a:gd name="connsiteY878" fmla="*/ 49674 h 504155"/>
                    <a:gd name="connsiteX879" fmla="*/ 51157 w 446326"/>
                    <a:gd name="connsiteY879" fmla="*/ 48191 h 504155"/>
                    <a:gd name="connsiteX880" fmla="*/ 50415 w 446326"/>
                    <a:gd name="connsiteY880" fmla="*/ 46709 h 504155"/>
                    <a:gd name="connsiteX881" fmla="*/ 73399 w 446326"/>
                    <a:gd name="connsiteY881" fmla="*/ 36329 h 504155"/>
                    <a:gd name="connsiteX882" fmla="*/ 73399 w 446326"/>
                    <a:gd name="connsiteY882" fmla="*/ 36329 h 504155"/>
                    <a:gd name="connsiteX883" fmla="*/ 73399 w 446326"/>
                    <a:gd name="connsiteY883" fmla="*/ 91934 h 504155"/>
                    <a:gd name="connsiteX884" fmla="*/ 73399 w 446326"/>
                    <a:gd name="connsiteY884" fmla="*/ 103797 h 504155"/>
                    <a:gd name="connsiteX885" fmla="*/ 39294 w 446326"/>
                    <a:gd name="connsiteY885" fmla="*/ 121591 h 504155"/>
                    <a:gd name="connsiteX886" fmla="*/ 39294 w 446326"/>
                    <a:gd name="connsiteY886" fmla="*/ 108987 h 504155"/>
                    <a:gd name="connsiteX887" fmla="*/ 72658 w 446326"/>
                    <a:gd name="connsiteY887" fmla="*/ 91193 h 504155"/>
                    <a:gd name="connsiteX888" fmla="*/ 73399 w 446326"/>
                    <a:gd name="connsiteY888" fmla="*/ 91934 h 504155"/>
                    <a:gd name="connsiteX889" fmla="*/ 73399 w 446326"/>
                    <a:gd name="connsiteY889" fmla="*/ 91934 h 504155"/>
                    <a:gd name="connsiteX890" fmla="*/ 73399 w 446326"/>
                    <a:gd name="connsiteY890" fmla="*/ 129746 h 504155"/>
                    <a:gd name="connsiteX891" fmla="*/ 73399 w 446326"/>
                    <a:gd name="connsiteY891" fmla="*/ 133453 h 504155"/>
                    <a:gd name="connsiteX892" fmla="*/ 39294 w 446326"/>
                    <a:gd name="connsiteY892" fmla="*/ 151247 h 504155"/>
                    <a:gd name="connsiteX893" fmla="*/ 39294 w 446326"/>
                    <a:gd name="connsiteY893" fmla="*/ 146057 h 504155"/>
                    <a:gd name="connsiteX894" fmla="*/ 70434 w 446326"/>
                    <a:gd name="connsiteY894" fmla="*/ 129746 h 504155"/>
                    <a:gd name="connsiteX895" fmla="*/ 71175 w 446326"/>
                    <a:gd name="connsiteY895" fmla="*/ 129746 h 504155"/>
                    <a:gd name="connsiteX896" fmla="*/ 73399 w 446326"/>
                    <a:gd name="connsiteY896" fmla="*/ 129746 h 504155"/>
                    <a:gd name="connsiteX897" fmla="*/ 73399 w 446326"/>
                    <a:gd name="connsiteY897" fmla="*/ 129746 h 504155"/>
                    <a:gd name="connsiteX898" fmla="*/ 73399 w 446326"/>
                    <a:gd name="connsiteY898" fmla="*/ 129746 h 504155"/>
                    <a:gd name="connsiteX899" fmla="*/ 73399 w 446326"/>
                    <a:gd name="connsiteY899" fmla="*/ 169782 h 504155"/>
                    <a:gd name="connsiteX900" fmla="*/ 73399 w 446326"/>
                    <a:gd name="connsiteY900" fmla="*/ 172006 h 504155"/>
                    <a:gd name="connsiteX901" fmla="*/ 73399 w 446326"/>
                    <a:gd name="connsiteY901" fmla="*/ 172006 h 504155"/>
                    <a:gd name="connsiteX902" fmla="*/ 73399 w 446326"/>
                    <a:gd name="connsiteY902" fmla="*/ 172006 h 504155"/>
                    <a:gd name="connsiteX903" fmla="*/ 73399 w 446326"/>
                    <a:gd name="connsiteY903" fmla="*/ 172006 h 504155"/>
                    <a:gd name="connsiteX904" fmla="*/ 73399 w 446326"/>
                    <a:gd name="connsiteY904" fmla="*/ 172006 h 504155"/>
                    <a:gd name="connsiteX905" fmla="*/ 73399 w 446326"/>
                    <a:gd name="connsiteY905" fmla="*/ 172006 h 504155"/>
                    <a:gd name="connsiteX906" fmla="*/ 73399 w 446326"/>
                    <a:gd name="connsiteY906" fmla="*/ 172006 h 504155"/>
                    <a:gd name="connsiteX907" fmla="*/ 73399 w 446326"/>
                    <a:gd name="connsiteY907" fmla="*/ 172006 h 504155"/>
                    <a:gd name="connsiteX908" fmla="*/ 73399 w 446326"/>
                    <a:gd name="connsiteY908" fmla="*/ 172006 h 504155"/>
                    <a:gd name="connsiteX909" fmla="*/ 73399 w 446326"/>
                    <a:gd name="connsiteY909" fmla="*/ 172006 h 504155"/>
                    <a:gd name="connsiteX910" fmla="*/ 73399 w 446326"/>
                    <a:gd name="connsiteY910" fmla="*/ 172006 h 504155"/>
                    <a:gd name="connsiteX911" fmla="*/ 73399 w 446326"/>
                    <a:gd name="connsiteY911" fmla="*/ 172006 h 504155"/>
                    <a:gd name="connsiteX912" fmla="*/ 73399 w 446326"/>
                    <a:gd name="connsiteY912" fmla="*/ 172006 h 504155"/>
                    <a:gd name="connsiteX913" fmla="*/ 73399 w 446326"/>
                    <a:gd name="connsiteY913" fmla="*/ 172006 h 504155"/>
                    <a:gd name="connsiteX914" fmla="*/ 73399 w 446326"/>
                    <a:gd name="connsiteY914" fmla="*/ 172006 h 504155"/>
                    <a:gd name="connsiteX915" fmla="*/ 73399 w 446326"/>
                    <a:gd name="connsiteY915" fmla="*/ 172006 h 504155"/>
                    <a:gd name="connsiteX916" fmla="*/ 73399 w 446326"/>
                    <a:gd name="connsiteY916" fmla="*/ 172006 h 504155"/>
                    <a:gd name="connsiteX917" fmla="*/ 73399 w 446326"/>
                    <a:gd name="connsiteY917" fmla="*/ 172006 h 504155"/>
                    <a:gd name="connsiteX918" fmla="*/ 73399 w 446326"/>
                    <a:gd name="connsiteY918" fmla="*/ 172006 h 504155"/>
                    <a:gd name="connsiteX919" fmla="*/ 73399 w 446326"/>
                    <a:gd name="connsiteY919" fmla="*/ 172006 h 504155"/>
                    <a:gd name="connsiteX920" fmla="*/ 73399 w 446326"/>
                    <a:gd name="connsiteY920" fmla="*/ 172006 h 504155"/>
                    <a:gd name="connsiteX921" fmla="*/ 73399 w 446326"/>
                    <a:gd name="connsiteY921" fmla="*/ 172006 h 504155"/>
                    <a:gd name="connsiteX922" fmla="*/ 73399 w 446326"/>
                    <a:gd name="connsiteY922" fmla="*/ 172006 h 504155"/>
                    <a:gd name="connsiteX923" fmla="*/ 73399 w 446326"/>
                    <a:gd name="connsiteY923" fmla="*/ 172006 h 504155"/>
                    <a:gd name="connsiteX924" fmla="*/ 73399 w 446326"/>
                    <a:gd name="connsiteY924" fmla="*/ 172006 h 504155"/>
                    <a:gd name="connsiteX925" fmla="*/ 73399 w 446326"/>
                    <a:gd name="connsiteY925" fmla="*/ 172006 h 504155"/>
                    <a:gd name="connsiteX926" fmla="*/ 73399 w 446326"/>
                    <a:gd name="connsiteY926" fmla="*/ 172006 h 504155"/>
                    <a:gd name="connsiteX927" fmla="*/ 73399 w 446326"/>
                    <a:gd name="connsiteY927" fmla="*/ 172006 h 504155"/>
                    <a:gd name="connsiteX928" fmla="*/ 73399 w 446326"/>
                    <a:gd name="connsiteY928" fmla="*/ 172006 h 504155"/>
                    <a:gd name="connsiteX929" fmla="*/ 73399 w 446326"/>
                    <a:gd name="connsiteY929" fmla="*/ 172006 h 504155"/>
                    <a:gd name="connsiteX930" fmla="*/ 73399 w 446326"/>
                    <a:gd name="connsiteY930" fmla="*/ 172006 h 504155"/>
                    <a:gd name="connsiteX931" fmla="*/ 73399 w 446326"/>
                    <a:gd name="connsiteY931" fmla="*/ 172006 h 504155"/>
                    <a:gd name="connsiteX932" fmla="*/ 73399 w 446326"/>
                    <a:gd name="connsiteY932" fmla="*/ 172006 h 504155"/>
                    <a:gd name="connsiteX933" fmla="*/ 73399 w 446326"/>
                    <a:gd name="connsiteY933" fmla="*/ 172006 h 504155"/>
                    <a:gd name="connsiteX934" fmla="*/ 73399 w 446326"/>
                    <a:gd name="connsiteY934" fmla="*/ 169782 h 504155"/>
                    <a:gd name="connsiteX935" fmla="*/ 73399 w 446326"/>
                    <a:gd name="connsiteY935" fmla="*/ 169782 h 504155"/>
                    <a:gd name="connsiteX936" fmla="*/ 73399 w 446326"/>
                    <a:gd name="connsiteY936" fmla="*/ 172748 h 504155"/>
                    <a:gd name="connsiteX937" fmla="*/ 73399 w 446326"/>
                    <a:gd name="connsiteY937" fmla="*/ 176455 h 504155"/>
                    <a:gd name="connsiteX938" fmla="*/ 39294 w 446326"/>
                    <a:gd name="connsiteY938" fmla="*/ 194248 h 504155"/>
                    <a:gd name="connsiteX939" fmla="*/ 39294 w 446326"/>
                    <a:gd name="connsiteY939" fmla="*/ 190541 h 504155"/>
                    <a:gd name="connsiteX940" fmla="*/ 73399 w 446326"/>
                    <a:gd name="connsiteY940" fmla="*/ 172748 h 504155"/>
                    <a:gd name="connsiteX941" fmla="*/ 73399 w 446326"/>
                    <a:gd name="connsiteY941" fmla="*/ 172748 h 504155"/>
                    <a:gd name="connsiteX942" fmla="*/ 73399 w 446326"/>
                    <a:gd name="connsiteY942" fmla="*/ 223163 h 504155"/>
                    <a:gd name="connsiteX943" fmla="*/ 73399 w 446326"/>
                    <a:gd name="connsiteY943" fmla="*/ 223163 h 504155"/>
                    <a:gd name="connsiteX944" fmla="*/ 39294 w 446326"/>
                    <a:gd name="connsiteY944" fmla="*/ 241698 h 504155"/>
                    <a:gd name="connsiteX945" fmla="*/ 39294 w 446326"/>
                    <a:gd name="connsiteY945" fmla="*/ 240957 h 504155"/>
                    <a:gd name="connsiteX946" fmla="*/ 73399 w 446326"/>
                    <a:gd name="connsiteY946" fmla="*/ 223163 h 504155"/>
                    <a:gd name="connsiteX947" fmla="*/ 39294 w 446326"/>
                    <a:gd name="connsiteY947" fmla="*/ 61537 h 504155"/>
                    <a:gd name="connsiteX948" fmla="*/ 39294 w 446326"/>
                    <a:gd name="connsiteY948" fmla="*/ 88969 h 504155"/>
                    <a:gd name="connsiteX949" fmla="*/ 18535 w 446326"/>
                    <a:gd name="connsiteY949" fmla="*/ 100090 h 504155"/>
                    <a:gd name="connsiteX950" fmla="*/ 17794 w 446326"/>
                    <a:gd name="connsiteY950" fmla="*/ 99349 h 504155"/>
                    <a:gd name="connsiteX951" fmla="*/ 17052 w 446326"/>
                    <a:gd name="connsiteY951" fmla="*/ 98607 h 504155"/>
                    <a:gd name="connsiteX952" fmla="*/ 16311 w 446326"/>
                    <a:gd name="connsiteY952" fmla="*/ 97866 h 504155"/>
                    <a:gd name="connsiteX953" fmla="*/ 15569 w 446326"/>
                    <a:gd name="connsiteY953" fmla="*/ 97124 h 504155"/>
                    <a:gd name="connsiteX954" fmla="*/ 14828 w 446326"/>
                    <a:gd name="connsiteY954" fmla="*/ 96383 h 504155"/>
                    <a:gd name="connsiteX955" fmla="*/ 14087 w 446326"/>
                    <a:gd name="connsiteY955" fmla="*/ 95641 h 504155"/>
                    <a:gd name="connsiteX956" fmla="*/ 13345 w 446326"/>
                    <a:gd name="connsiteY956" fmla="*/ 94900 h 504155"/>
                    <a:gd name="connsiteX957" fmla="*/ 11862 w 446326"/>
                    <a:gd name="connsiteY957" fmla="*/ 94159 h 504155"/>
                    <a:gd name="connsiteX958" fmla="*/ 40036 w 446326"/>
                    <a:gd name="connsiteY958" fmla="*/ 79330 h 504155"/>
                    <a:gd name="connsiteX959" fmla="*/ 38553 w 446326"/>
                    <a:gd name="connsiteY959" fmla="*/ 77848 h 504155"/>
                    <a:gd name="connsiteX960" fmla="*/ 37070 w 446326"/>
                    <a:gd name="connsiteY960" fmla="*/ 76365 h 504155"/>
                    <a:gd name="connsiteX961" fmla="*/ 35587 w 446326"/>
                    <a:gd name="connsiteY961" fmla="*/ 74882 h 504155"/>
                    <a:gd name="connsiteX962" fmla="*/ 34104 w 446326"/>
                    <a:gd name="connsiteY962" fmla="*/ 73399 h 504155"/>
                    <a:gd name="connsiteX963" fmla="*/ 29656 w 446326"/>
                    <a:gd name="connsiteY963" fmla="*/ 71916 h 504155"/>
                    <a:gd name="connsiteX964" fmla="*/ 28173 w 446326"/>
                    <a:gd name="connsiteY964" fmla="*/ 70434 h 504155"/>
                    <a:gd name="connsiteX965" fmla="*/ 26690 w 446326"/>
                    <a:gd name="connsiteY965" fmla="*/ 68951 h 504155"/>
                    <a:gd name="connsiteX966" fmla="*/ 39294 w 446326"/>
                    <a:gd name="connsiteY966" fmla="*/ 61537 h 504155"/>
                    <a:gd name="connsiteX967" fmla="*/ 39294 w 446326"/>
                    <a:gd name="connsiteY967" fmla="*/ 61537 h 504155"/>
                    <a:gd name="connsiteX968" fmla="*/ 39294 w 446326"/>
                    <a:gd name="connsiteY968" fmla="*/ 108987 h 504155"/>
                    <a:gd name="connsiteX969" fmla="*/ 39294 w 446326"/>
                    <a:gd name="connsiteY969" fmla="*/ 122332 h 504155"/>
                    <a:gd name="connsiteX970" fmla="*/ 14087 w 446326"/>
                    <a:gd name="connsiteY970" fmla="*/ 135677 h 504155"/>
                    <a:gd name="connsiteX971" fmla="*/ 12604 w 446326"/>
                    <a:gd name="connsiteY971" fmla="*/ 134936 h 504155"/>
                    <a:gd name="connsiteX972" fmla="*/ 11121 w 446326"/>
                    <a:gd name="connsiteY972" fmla="*/ 134194 h 504155"/>
                    <a:gd name="connsiteX973" fmla="*/ 9638 w 446326"/>
                    <a:gd name="connsiteY973" fmla="*/ 133453 h 504155"/>
                    <a:gd name="connsiteX974" fmla="*/ 8155 w 446326"/>
                    <a:gd name="connsiteY974" fmla="*/ 132712 h 504155"/>
                    <a:gd name="connsiteX975" fmla="*/ 6673 w 446326"/>
                    <a:gd name="connsiteY975" fmla="*/ 131970 h 504155"/>
                    <a:gd name="connsiteX976" fmla="*/ 5190 w 446326"/>
                    <a:gd name="connsiteY976" fmla="*/ 131229 h 504155"/>
                    <a:gd name="connsiteX977" fmla="*/ 3707 w 446326"/>
                    <a:gd name="connsiteY977" fmla="*/ 130487 h 504155"/>
                    <a:gd name="connsiteX978" fmla="*/ 2224 w 446326"/>
                    <a:gd name="connsiteY978" fmla="*/ 129746 h 504155"/>
                    <a:gd name="connsiteX979" fmla="*/ 39294 w 446326"/>
                    <a:gd name="connsiteY979" fmla="*/ 108987 h 504155"/>
                    <a:gd name="connsiteX980" fmla="*/ 39294 w 446326"/>
                    <a:gd name="connsiteY980" fmla="*/ 108987 h 504155"/>
                    <a:gd name="connsiteX981" fmla="*/ 39294 w 446326"/>
                    <a:gd name="connsiteY981" fmla="*/ 146057 h 504155"/>
                    <a:gd name="connsiteX982" fmla="*/ 39294 w 446326"/>
                    <a:gd name="connsiteY982" fmla="*/ 151988 h 504155"/>
                    <a:gd name="connsiteX983" fmla="*/ 5931 w 446326"/>
                    <a:gd name="connsiteY983" fmla="*/ 169782 h 504155"/>
                    <a:gd name="connsiteX984" fmla="*/ 5190 w 446326"/>
                    <a:gd name="connsiteY984" fmla="*/ 169782 h 504155"/>
                    <a:gd name="connsiteX985" fmla="*/ 4448 w 446326"/>
                    <a:gd name="connsiteY985" fmla="*/ 169782 h 504155"/>
                    <a:gd name="connsiteX986" fmla="*/ 3707 w 446326"/>
                    <a:gd name="connsiteY986" fmla="*/ 169782 h 504155"/>
                    <a:gd name="connsiteX987" fmla="*/ 2966 w 446326"/>
                    <a:gd name="connsiteY987" fmla="*/ 169782 h 504155"/>
                    <a:gd name="connsiteX988" fmla="*/ 2224 w 446326"/>
                    <a:gd name="connsiteY988" fmla="*/ 169782 h 504155"/>
                    <a:gd name="connsiteX989" fmla="*/ 1483 w 446326"/>
                    <a:gd name="connsiteY989" fmla="*/ 169782 h 504155"/>
                    <a:gd name="connsiteX990" fmla="*/ 741 w 446326"/>
                    <a:gd name="connsiteY990" fmla="*/ 169782 h 504155"/>
                    <a:gd name="connsiteX991" fmla="*/ 0 w 446326"/>
                    <a:gd name="connsiteY991" fmla="*/ 169782 h 504155"/>
                    <a:gd name="connsiteX992" fmla="*/ 39294 w 446326"/>
                    <a:gd name="connsiteY992" fmla="*/ 146057 h 504155"/>
                    <a:gd name="connsiteX993" fmla="*/ 39294 w 446326"/>
                    <a:gd name="connsiteY993" fmla="*/ 146057 h 504155"/>
                    <a:gd name="connsiteX994" fmla="*/ 39294 w 446326"/>
                    <a:gd name="connsiteY994" fmla="*/ 191283 h 504155"/>
                    <a:gd name="connsiteX995" fmla="*/ 39294 w 446326"/>
                    <a:gd name="connsiteY995" fmla="*/ 194990 h 504155"/>
                    <a:gd name="connsiteX996" fmla="*/ 11862 w 446326"/>
                    <a:gd name="connsiteY996" fmla="*/ 209818 h 504155"/>
                    <a:gd name="connsiteX997" fmla="*/ 11121 w 446326"/>
                    <a:gd name="connsiteY997" fmla="*/ 209818 h 504155"/>
                    <a:gd name="connsiteX998" fmla="*/ 10380 w 446326"/>
                    <a:gd name="connsiteY998" fmla="*/ 209818 h 504155"/>
                    <a:gd name="connsiteX999" fmla="*/ 9638 w 446326"/>
                    <a:gd name="connsiteY999" fmla="*/ 209818 h 504155"/>
                    <a:gd name="connsiteX1000" fmla="*/ 8897 w 446326"/>
                    <a:gd name="connsiteY1000" fmla="*/ 209818 h 504155"/>
                    <a:gd name="connsiteX1001" fmla="*/ 8155 w 446326"/>
                    <a:gd name="connsiteY1001" fmla="*/ 209818 h 504155"/>
                    <a:gd name="connsiteX1002" fmla="*/ 7414 w 446326"/>
                    <a:gd name="connsiteY1002" fmla="*/ 209818 h 504155"/>
                    <a:gd name="connsiteX1003" fmla="*/ 6673 w 446326"/>
                    <a:gd name="connsiteY1003" fmla="*/ 209818 h 504155"/>
                    <a:gd name="connsiteX1004" fmla="*/ 5190 w 446326"/>
                    <a:gd name="connsiteY1004" fmla="*/ 209818 h 504155"/>
                    <a:gd name="connsiteX1005" fmla="*/ 39294 w 446326"/>
                    <a:gd name="connsiteY1005" fmla="*/ 191283 h 504155"/>
                    <a:gd name="connsiteX1006" fmla="*/ 39294 w 446326"/>
                    <a:gd name="connsiteY1006" fmla="*/ 191283 h 504155"/>
                    <a:gd name="connsiteX1007" fmla="*/ 39294 w 446326"/>
                    <a:gd name="connsiteY1007" fmla="*/ 240957 h 504155"/>
                    <a:gd name="connsiteX1008" fmla="*/ 39294 w 446326"/>
                    <a:gd name="connsiteY1008" fmla="*/ 240957 h 504155"/>
                    <a:gd name="connsiteX1009" fmla="*/ 21501 w 446326"/>
                    <a:gd name="connsiteY1009" fmla="*/ 251337 h 504155"/>
                    <a:gd name="connsiteX1010" fmla="*/ 20759 w 446326"/>
                    <a:gd name="connsiteY1010" fmla="*/ 251337 h 504155"/>
                    <a:gd name="connsiteX1011" fmla="*/ 20018 w 446326"/>
                    <a:gd name="connsiteY1011" fmla="*/ 251337 h 504155"/>
                    <a:gd name="connsiteX1012" fmla="*/ 19276 w 446326"/>
                    <a:gd name="connsiteY1012" fmla="*/ 252078 h 504155"/>
                    <a:gd name="connsiteX1013" fmla="*/ 18535 w 446326"/>
                    <a:gd name="connsiteY1013" fmla="*/ 252078 h 504155"/>
                    <a:gd name="connsiteX1014" fmla="*/ 17794 w 446326"/>
                    <a:gd name="connsiteY1014" fmla="*/ 252819 h 504155"/>
                    <a:gd name="connsiteX1015" fmla="*/ 17052 w 446326"/>
                    <a:gd name="connsiteY1015" fmla="*/ 252819 h 504155"/>
                    <a:gd name="connsiteX1016" fmla="*/ 16311 w 446326"/>
                    <a:gd name="connsiteY1016" fmla="*/ 252819 h 504155"/>
                    <a:gd name="connsiteX1017" fmla="*/ 15569 w 446326"/>
                    <a:gd name="connsiteY1017" fmla="*/ 252819 h 504155"/>
                    <a:gd name="connsiteX1018" fmla="*/ 39294 w 446326"/>
                    <a:gd name="connsiteY1018" fmla="*/ 240957 h 5041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  <a:cxn ang="0">
                      <a:pos x="connsiteX384" y="connsiteY384"/>
                    </a:cxn>
                    <a:cxn ang="0">
                      <a:pos x="connsiteX385" y="connsiteY385"/>
                    </a:cxn>
                    <a:cxn ang="0">
                      <a:pos x="connsiteX386" y="connsiteY386"/>
                    </a:cxn>
                    <a:cxn ang="0">
                      <a:pos x="connsiteX387" y="connsiteY387"/>
                    </a:cxn>
                    <a:cxn ang="0">
                      <a:pos x="connsiteX388" y="connsiteY388"/>
                    </a:cxn>
                    <a:cxn ang="0">
                      <a:pos x="connsiteX389" y="connsiteY389"/>
                    </a:cxn>
                    <a:cxn ang="0">
                      <a:pos x="connsiteX390" y="connsiteY390"/>
                    </a:cxn>
                    <a:cxn ang="0">
                      <a:pos x="connsiteX391" y="connsiteY391"/>
                    </a:cxn>
                    <a:cxn ang="0">
                      <a:pos x="connsiteX392" y="connsiteY392"/>
                    </a:cxn>
                    <a:cxn ang="0">
                      <a:pos x="connsiteX393" y="connsiteY393"/>
                    </a:cxn>
                    <a:cxn ang="0">
                      <a:pos x="connsiteX394" y="connsiteY394"/>
                    </a:cxn>
                    <a:cxn ang="0">
                      <a:pos x="connsiteX395" y="connsiteY395"/>
                    </a:cxn>
                    <a:cxn ang="0">
                      <a:pos x="connsiteX396" y="connsiteY396"/>
                    </a:cxn>
                    <a:cxn ang="0">
                      <a:pos x="connsiteX397" y="connsiteY397"/>
                    </a:cxn>
                    <a:cxn ang="0">
                      <a:pos x="connsiteX398" y="connsiteY398"/>
                    </a:cxn>
                    <a:cxn ang="0">
                      <a:pos x="connsiteX399" y="connsiteY399"/>
                    </a:cxn>
                    <a:cxn ang="0">
                      <a:pos x="connsiteX400" y="connsiteY400"/>
                    </a:cxn>
                    <a:cxn ang="0">
                      <a:pos x="connsiteX401" y="connsiteY401"/>
                    </a:cxn>
                    <a:cxn ang="0">
                      <a:pos x="connsiteX402" y="connsiteY402"/>
                    </a:cxn>
                    <a:cxn ang="0">
                      <a:pos x="connsiteX403" y="connsiteY403"/>
                    </a:cxn>
                    <a:cxn ang="0">
                      <a:pos x="connsiteX404" y="connsiteY404"/>
                    </a:cxn>
                    <a:cxn ang="0">
                      <a:pos x="connsiteX405" y="connsiteY405"/>
                    </a:cxn>
                    <a:cxn ang="0">
                      <a:pos x="connsiteX406" y="connsiteY406"/>
                    </a:cxn>
                    <a:cxn ang="0">
                      <a:pos x="connsiteX407" y="connsiteY407"/>
                    </a:cxn>
                    <a:cxn ang="0">
                      <a:pos x="connsiteX408" y="connsiteY408"/>
                    </a:cxn>
                    <a:cxn ang="0">
                      <a:pos x="connsiteX409" y="connsiteY409"/>
                    </a:cxn>
                    <a:cxn ang="0">
                      <a:pos x="connsiteX410" y="connsiteY410"/>
                    </a:cxn>
                    <a:cxn ang="0">
                      <a:pos x="connsiteX411" y="connsiteY411"/>
                    </a:cxn>
                    <a:cxn ang="0">
                      <a:pos x="connsiteX412" y="connsiteY412"/>
                    </a:cxn>
                    <a:cxn ang="0">
                      <a:pos x="connsiteX413" y="connsiteY413"/>
                    </a:cxn>
                    <a:cxn ang="0">
                      <a:pos x="connsiteX414" y="connsiteY414"/>
                    </a:cxn>
                    <a:cxn ang="0">
                      <a:pos x="connsiteX415" y="connsiteY415"/>
                    </a:cxn>
                    <a:cxn ang="0">
                      <a:pos x="connsiteX416" y="connsiteY416"/>
                    </a:cxn>
                    <a:cxn ang="0">
                      <a:pos x="connsiteX417" y="connsiteY417"/>
                    </a:cxn>
                    <a:cxn ang="0">
                      <a:pos x="connsiteX418" y="connsiteY418"/>
                    </a:cxn>
                    <a:cxn ang="0">
                      <a:pos x="connsiteX419" y="connsiteY419"/>
                    </a:cxn>
                    <a:cxn ang="0">
                      <a:pos x="connsiteX420" y="connsiteY420"/>
                    </a:cxn>
                    <a:cxn ang="0">
                      <a:pos x="connsiteX421" y="connsiteY421"/>
                    </a:cxn>
                    <a:cxn ang="0">
                      <a:pos x="connsiteX422" y="connsiteY422"/>
                    </a:cxn>
                    <a:cxn ang="0">
                      <a:pos x="connsiteX423" y="connsiteY423"/>
                    </a:cxn>
                    <a:cxn ang="0">
                      <a:pos x="connsiteX424" y="connsiteY424"/>
                    </a:cxn>
                    <a:cxn ang="0">
                      <a:pos x="connsiteX425" y="connsiteY425"/>
                    </a:cxn>
                    <a:cxn ang="0">
                      <a:pos x="connsiteX426" y="connsiteY426"/>
                    </a:cxn>
                    <a:cxn ang="0">
                      <a:pos x="connsiteX427" y="connsiteY427"/>
                    </a:cxn>
                    <a:cxn ang="0">
                      <a:pos x="connsiteX428" y="connsiteY428"/>
                    </a:cxn>
                    <a:cxn ang="0">
                      <a:pos x="connsiteX429" y="connsiteY429"/>
                    </a:cxn>
                    <a:cxn ang="0">
                      <a:pos x="connsiteX430" y="connsiteY430"/>
                    </a:cxn>
                    <a:cxn ang="0">
                      <a:pos x="connsiteX431" y="connsiteY431"/>
                    </a:cxn>
                    <a:cxn ang="0">
                      <a:pos x="connsiteX432" y="connsiteY432"/>
                    </a:cxn>
                    <a:cxn ang="0">
                      <a:pos x="connsiteX433" y="connsiteY433"/>
                    </a:cxn>
                    <a:cxn ang="0">
                      <a:pos x="connsiteX434" y="connsiteY434"/>
                    </a:cxn>
                    <a:cxn ang="0">
                      <a:pos x="connsiteX435" y="connsiteY435"/>
                    </a:cxn>
                    <a:cxn ang="0">
                      <a:pos x="connsiteX436" y="connsiteY436"/>
                    </a:cxn>
                    <a:cxn ang="0">
                      <a:pos x="connsiteX437" y="connsiteY437"/>
                    </a:cxn>
                    <a:cxn ang="0">
                      <a:pos x="connsiteX438" y="connsiteY438"/>
                    </a:cxn>
                    <a:cxn ang="0">
                      <a:pos x="connsiteX439" y="connsiteY439"/>
                    </a:cxn>
                    <a:cxn ang="0">
                      <a:pos x="connsiteX440" y="connsiteY440"/>
                    </a:cxn>
                    <a:cxn ang="0">
                      <a:pos x="connsiteX441" y="connsiteY441"/>
                    </a:cxn>
                    <a:cxn ang="0">
                      <a:pos x="connsiteX442" y="connsiteY442"/>
                    </a:cxn>
                    <a:cxn ang="0">
                      <a:pos x="connsiteX443" y="connsiteY443"/>
                    </a:cxn>
                    <a:cxn ang="0">
                      <a:pos x="connsiteX444" y="connsiteY444"/>
                    </a:cxn>
                    <a:cxn ang="0">
                      <a:pos x="connsiteX445" y="connsiteY445"/>
                    </a:cxn>
                    <a:cxn ang="0">
                      <a:pos x="connsiteX446" y="connsiteY446"/>
                    </a:cxn>
                    <a:cxn ang="0">
                      <a:pos x="connsiteX447" y="connsiteY447"/>
                    </a:cxn>
                    <a:cxn ang="0">
                      <a:pos x="connsiteX448" y="connsiteY448"/>
                    </a:cxn>
                    <a:cxn ang="0">
                      <a:pos x="connsiteX449" y="connsiteY449"/>
                    </a:cxn>
                    <a:cxn ang="0">
                      <a:pos x="connsiteX450" y="connsiteY450"/>
                    </a:cxn>
                    <a:cxn ang="0">
                      <a:pos x="connsiteX451" y="connsiteY451"/>
                    </a:cxn>
                    <a:cxn ang="0">
                      <a:pos x="connsiteX452" y="connsiteY452"/>
                    </a:cxn>
                    <a:cxn ang="0">
                      <a:pos x="connsiteX453" y="connsiteY453"/>
                    </a:cxn>
                    <a:cxn ang="0">
                      <a:pos x="connsiteX454" y="connsiteY454"/>
                    </a:cxn>
                    <a:cxn ang="0">
                      <a:pos x="connsiteX455" y="connsiteY455"/>
                    </a:cxn>
                    <a:cxn ang="0">
                      <a:pos x="connsiteX456" y="connsiteY456"/>
                    </a:cxn>
                    <a:cxn ang="0">
                      <a:pos x="connsiteX457" y="connsiteY457"/>
                    </a:cxn>
                    <a:cxn ang="0">
                      <a:pos x="connsiteX458" y="connsiteY458"/>
                    </a:cxn>
                    <a:cxn ang="0">
                      <a:pos x="connsiteX459" y="connsiteY459"/>
                    </a:cxn>
                    <a:cxn ang="0">
                      <a:pos x="connsiteX460" y="connsiteY460"/>
                    </a:cxn>
                    <a:cxn ang="0">
                      <a:pos x="connsiteX461" y="connsiteY461"/>
                    </a:cxn>
                    <a:cxn ang="0">
                      <a:pos x="connsiteX462" y="connsiteY462"/>
                    </a:cxn>
                    <a:cxn ang="0">
                      <a:pos x="connsiteX463" y="connsiteY463"/>
                    </a:cxn>
                    <a:cxn ang="0">
                      <a:pos x="connsiteX464" y="connsiteY464"/>
                    </a:cxn>
                    <a:cxn ang="0">
                      <a:pos x="connsiteX465" y="connsiteY465"/>
                    </a:cxn>
                    <a:cxn ang="0">
                      <a:pos x="connsiteX466" y="connsiteY466"/>
                    </a:cxn>
                    <a:cxn ang="0">
                      <a:pos x="connsiteX467" y="connsiteY467"/>
                    </a:cxn>
                    <a:cxn ang="0">
                      <a:pos x="connsiteX468" y="connsiteY468"/>
                    </a:cxn>
                    <a:cxn ang="0">
                      <a:pos x="connsiteX469" y="connsiteY469"/>
                    </a:cxn>
                    <a:cxn ang="0">
                      <a:pos x="connsiteX470" y="connsiteY470"/>
                    </a:cxn>
                    <a:cxn ang="0">
                      <a:pos x="connsiteX471" y="connsiteY471"/>
                    </a:cxn>
                    <a:cxn ang="0">
                      <a:pos x="connsiteX472" y="connsiteY472"/>
                    </a:cxn>
                    <a:cxn ang="0">
                      <a:pos x="connsiteX473" y="connsiteY473"/>
                    </a:cxn>
                    <a:cxn ang="0">
                      <a:pos x="connsiteX474" y="connsiteY474"/>
                    </a:cxn>
                    <a:cxn ang="0">
                      <a:pos x="connsiteX475" y="connsiteY475"/>
                    </a:cxn>
                    <a:cxn ang="0">
                      <a:pos x="connsiteX476" y="connsiteY476"/>
                    </a:cxn>
                    <a:cxn ang="0">
                      <a:pos x="connsiteX477" y="connsiteY477"/>
                    </a:cxn>
                    <a:cxn ang="0">
                      <a:pos x="connsiteX478" y="connsiteY478"/>
                    </a:cxn>
                    <a:cxn ang="0">
                      <a:pos x="connsiteX479" y="connsiteY479"/>
                    </a:cxn>
                    <a:cxn ang="0">
                      <a:pos x="connsiteX480" y="connsiteY480"/>
                    </a:cxn>
                    <a:cxn ang="0">
                      <a:pos x="connsiteX481" y="connsiteY481"/>
                    </a:cxn>
                    <a:cxn ang="0">
                      <a:pos x="connsiteX482" y="connsiteY482"/>
                    </a:cxn>
                    <a:cxn ang="0">
                      <a:pos x="connsiteX483" y="connsiteY483"/>
                    </a:cxn>
                    <a:cxn ang="0">
                      <a:pos x="connsiteX484" y="connsiteY484"/>
                    </a:cxn>
                    <a:cxn ang="0">
                      <a:pos x="connsiteX485" y="connsiteY485"/>
                    </a:cxn>
                    <a:cxn ang="0">
                      <a:pos x="connsiteX486" y="connsiteY486"/>
                    </a:cxn>
                    <a:cxn ang="0">
                      <a:pos x="connsiteX487" y="connsiteY487"/>
                    </a:cxn>
                    <a:cxn ang="0">
                      <a:pos x="connsiteX488" y="connsiteY488"/>
                    </a:cxn>
                    <a:cxn ang="0">
                      <a:pos x="connsiteX489" y="connsiteY489"/>
                    </a:cxn>
                    <a:cxn ang="0">
                      <a:pos x="connsiteX490" y="connsiteY490"/>
                    </a:cxn>
                    <a:cxn ang="0">
                      <a:pos x="connsiteX491" y="connsiteY491"/>
                    </a:cxn>
                    <a:cxn ang="0">
                      <a:pos x="connsiteX492" y="connsiteY492"/>
                    </a:cxn>
                    <a:cxn ang="0">
                      <a:pos x="connsiteX493" y="connsiteY493"/>
                    </a:cxn>
                    <a:cxn ang="0">
                      <a:pos x="connsiteX494" y="connsiteY494"/>
                    </a:cxn>
                    <a:cxn ang="0">
                      <a:pos x="connsiteX495" y="connsiteY495"/>
                    </a:cxn>
                    <a:cxn ang="0">
                      <a:pos x="connsiteX496" y="connsiteY496"/>
                    </a:cxn>
                    <a:cxn ang="0">
                      <a:pos x="connsiteX497" y="connsiteY497"/>
                    </a:cxn>
                    <a:cxn ang="0">
                      <a:pos x="connsiteX498" y="connsiteY498"/>
                    </a:cxn>
                    <a:cxn ang="0">
                      <a:pos x="connsiteX499" y="connsiteY499"/>
                    </a:cxn>
                    <a:cxn ang="0">
                      <a:pos x="connsiteX500" y="connsiteY500"/>
                    </a:cxn>
                    <a:cxn ang="0">
                      <a:pos x="connsiteX501" y="connsiteY501"/>
                    </a:cxn>
                    <a:cxn ang="0">
                      <a:pos x="connsiteX502" y="connsiteY502"/>
                    </a:cxn>
                    <a:cxn ang="0">
                      <a:pos x="connsiteX503" y="connsiteY503"/>
                    </a:cxn>
                    <a:cxn ang="0">
                      <a:pos x="connsiteX504" y="connsiteY504"/>
                    </a:cxn>
                    <a:cxn ang="0">
                      <a:pos x="connsiteX505" y="connsiteY505"/>
                    </a:cxn>
                    <a:cxn ang="0">
                      <a:pos x="connsiteX506" y="connsiteY506"/>
                    </a:cxn>
                    <a:cxn ang="0">
                      <a:pos x="connsiteX507" y="connsiteY507"/>
                    </a:cxn>
                    <a:cxn ang="0">
                      <a:pos x="connsiteX508" y="connsiteY508"/>
                    </a:cxn>
                    <a:cxn ang="0">
                      <a:pos x="connsiteX509" y="connsiteY509"/>
                    </a:cxn>
                    <a:cxn ang="0">
                      <a:pos x="connsiteX510" y="connsiteY510"/>
                    </a:cxn>
                    <a:cxn ang="0">
                      <a:pos x="connsiteX511" y="connsiteY511"/>
                    </a:cxn>
                    <a:cxn ang="0">
                      <a:pos x="connsiteX512" y="connsiteY512"/>
                    </a:cxn>
                    <a:cxn ang="0">
                      <a:pos x="connsiteX513" y="connsiteY513"/>
                    </a:cxn>
                    <a:cxn ang="0">
                      <a:pos x="connsiteX514" y="connsiteY514"/>
                    </a:cxn>
                    <a:cxn ang="0">
                      <a:pos x="connsiteX515" y="connsiteY515"/>
                    </a:cxn>
                    <a:cxn ang="0">
                      <a:pos x="connsiteX516" y="connsiteY516"/>
                    </a:cxn>
                    <a:cxn ang="0">
                      <a:pos x="connsiteX517" y="connsiteY517"/>
                    </a:cxn>
                    <a:cxn ang="0">
                      <a:pos x="connsiteX518" y="connsiteY518"/>
                    </a:cxn>
                    <a:cxn ang="0">
                      <a:pos x="connsiteX519" y="connsiteY519"/>
                    </a:cxn>
                    <a:cxn ang="0">
                      <a:pos x="connsiteX520" y="connsiteY520"/>
                    </a:cxn>
                    <a:cxn ang="0">
                      <a:pos x="connsiteX521" y="connsiteY521"/>
                    </a:cxn>
                    <a:cxn ang="0">
                      <a:pos x="connsiteX522" y="connsiteY522"/>
                    </a:cxn>
                    <a:cxn ang="0">
                      <a:pos x="connsiteX523" y="connsiteY523"/>
                    </a:cxn>
                    <a:cxn ang="0">
                      <a:pos x="connsiteX524" y="connsiteY524"/>
                    </a:cxn>
                    <a:cxn ang="0">
                      <a:pos x="connsiteX525" y="connsiteY525"/>
                    </a:cxn>
                    <a:cxn ang="0">
                      <a:pos x="connsiteX526" y="connsiteY526"/>
                    </a:cxn>
                    <a:cxn ang="0">
                      <a:pos x="connsiteX527" y="connsiteY527"/>
                    </a:cxn>
                    <a:cxn ang="0">
                      <a:pos x="connsiteX528" y="connsiteY528"/>
                    </a:cxn>
                    <a:cxn ang="0">
                      <a:pos x="connsiteX529" y="connsiteY529"/>
                    </a:cxn>
                    <a:cxn ang="0">
                      <a:pos x="connsiteX530" y="connsiteY530"/>
                    </a:cxn>
                    <a:cxn ang="0">
                      <a:pos x="connsiteX531" y="connsiteY531"/>
                    </a:cxn>
                    <a:cxn ang="0">
                      <a:pos x="connsiteX532" y="connsiteY532"/>
                    </a:cxn>
                    <a:cxn ang="0">
                      <a:pos x="connsiteX533" y="connsiteY533"/>
                    </a:cxn>
                    <a:cxn ang="0">
                      <a:pos x="connsiteX534" y="connsiteY534"/>
                    </a:cxn>
                    <a:cxn ang="0">
                      <a:pos x="connsiteX535" y="connsiteY535"/>
                    </a:cxn>
                    <a:cxn ang="0">
                      <a:pos x="connsiteX536" y="connsiteY536"/>
                    </a:cxn>
                    <a:cxn ang="0">
                      <a:pos x="connsiteX537" y="connsiteY537"/>
                    </a:cxn>
                    <a:cxn ang="0">
                      <a:pos x="connsiteX538" y="connsiteY538"/>
                    </a:cxn>
                    <a:cxn ang="0">
                      <a:pos x="connsiteX539" y="connsiteY539"/>
                    </a:cxn>
                    <a:cxn ang="0">
                      <a:pos x="connsiteX540" y="connsiteY540"/>
                    </a:cxn>
                    <a:cxn ang="0">
                      <a:pos x="connsiteX541" y="connsiteY541"/>
                    </a:cxn>
                    <a:cxn ang="0">
                      <a:pos x="connsiteX542" y="connsiteY542"/>
                    </a:cxn>
                    <a:cxn ang="0">
                      <a:pos x="connsiteX543" y="connsiteY543"/>
                    </a:cxn>
                    <a:cxn ang="0">
                      <a:pos x="connsiteX544" y="connsiteY544"/>
                    </a:cxn>
                    <a:cxn ang="0">
                      <a:pos x="connsiteX545" y="connsiteY545"/>
                    </a:cxn>
                    <a:cxn ang="0">
                      <a:pos x="connsiteX546" y="connsiteY546"/>
                    </a:cxn>
                    <a:cxn ang="0">
                      <a:pos x="connsiteX547" y="connsiteY547"/>
                    </a:cxn>
                    <a:cxn ang="0">
                      <a:pos x="connsiteX548" y="connsiteY548"/>
                    </a:cxn>
                    <a:cxn ang="0">
                      <a:pos x="connsiteX549" y="connsiteY549"/>
                    </a:cxn>
                    <a:cxn ang="0">
                      <a:pos x="connsiteX550" y="connsiteY550"/>
                    </a:cxn>
                    <a:cxn ang="0">
                      <a:pos x="connsiteX551" y="connsiteY551"/>
                    </a:cxn>
                    <a:cxn ang="0">
                      <a:pos x="connsiteX552" y="connsiteY552"/>
                    </a:cxn>
                    <a:cxn ang="0">
                      <a:pos x="connsiteX553" y="connsiteY553"/>
                    </a:cxn>
                    <a:cxn ang="0">
                      <a:pos x="connsiteX554" y="connsiteY554"/>
                    </a:cxn>
                    <a:cxn ang="0">
                      <a:pos x="connsiteX555" y="connsiteY555"/>
                    </a:cxn>
                    <a:cxn ang="0">
                      <a:pos x="connsiteX556" y="connsiteY556"/>
                    </a:cxn>
                    <a:cxn ang="0">
                      <a:pos x="connsiteX557" y="connsiteY557"/>
                    </a:cxn>
                    <a:cxn ang="0">
                      <a:pos x="connsiteX558" y="connsiteY558"/>
                    </a:cxn>
                    <a:cxn ang="0">
                      <a:pos x="connsiteX559" y="connsiteY559"/>
                    </a:cxn>
                    <a:cxn ang="0">
                      <a:pos x="connsiteX560" y="connsiteY560"/>
                    </a:cxn>
                    <a:cxn ang="0">
                      <a:pos x="connsiteX561" y="connsiteY561"/>
                    </a:cxn>
                    <a:cxn ang="0">
                      <a:pos x="connsiteX562" y="connsiteY562"/>
                    </a:cxn>
                    <a:cxn ang="0">
                      <a:pos x="connsiteX563" y="connsiteY563"/>
                    </a:cxn>
                    <a:cxn ang="0">
                      <a:pos x="connsiteX564" y="connsiteY564"/>
                    </a:cxn>
                    <a:cxn ang="0">
                      <a:pos x="connsiteX565" y="connsiteY565"/>
                    </a:cxn>
                    <a:cxn ang="0">
                      <a:pos x="connsiteX566" y="connsiteY566"/>
                    </a:cxn>
                    <a:cxn ang="0">
                      <a:pos x="connsiteX567" y="connsiteY567"/>
                    </a:cxn>
                    <a:cxn ang="0">
                      <a:pos x="connsiteX568" y="connsiteY568"/>
                    </a:cxn>
                    <a:cxn ang="0">
                      <a:pos x="connsiteX569" y="connsiteY569"/>
                    </a:cxn>
                    <a:cxn ang="0">
                      <a:pos x="connsiteX570" y="connsiteY570"/>
                    </a:cxn>
                    <a:cxn ang="0">
                      <a:pos x="connsiteX571" y="connsiteY571"/>
                    </a:cxn>
                    <a:cxn ang="0">
                      <a:pos x="connsiteX572" y="connsiteY572"/>
                    </a:cxn>
                    <a:cxn ang="0">
                      <a:pos x="connsiteX573" y="connsiteY573"/>
                    </a:cxn>
                    <a:cxn ang="0">
                      <a:pos x="connsiteX574" y="connsiteY574"/>
                    </a:cxn>
                    <a:cxn ang="0">
                      <a:pos x="connsiteX575" y="connsiteY575"/>
                    </a:cxn>
                    <a:cxn ang="0">
                      <a:pos x="connsiteX576" y="connsiteY576"/>
                    </a:cxn>
                    <a:cxn ang="0">
                      <a:pos x="connsiteX577" y="connsiteY577"/>
                    </a:cxn>
                    <a:cxn ang="0">
                      <a:pos x="connsiteX578" y="connsiteY578"/>
                    </a:cxn>
                    <a:cxn ang="0">
                      <a:pos x="connsiteX579" y="connsiteY579"/>
                    </a:cxn>
                    <a:cxn ang="0">
                      <a:pos x="connsiteX580" y="connsiteY580"/>
                    </a:cxn>
                    <a:cxn ang="0">
                      <a:pos x="connsiteX581" y="connsiteY581"/>
                    </a:cxn>
                    <a:cxn ang="0">
                      <a:pos x="connsiteX582" y="connsiteY582"/>
                    </a:cxn>
                    <a:cxn ang="0">
                      <a:pos x="connsiteX583" y="connsiteY583"/>
                    </a:cxn>
                    <a:cxn ang="0">
                      <a:pos x="connsiteX584" y="connsiteY584"/>
                    </a:cxn>
                    <a:cxn ang="0">
                      <a:pos x="connsiteX585" y="connsiteY585"/>
                    </a:cxn>
                    <a:cxn ang="0">
                      <a:pos x="connsiteX586" y="connsiteY586"/>
                    </a:cxn>
                    <a:cxn ang="0">
                      <a:pos x="connsiteX587" y="connsiteY587"/>
                    </a:cxn>
                    <a:cxn ang="0">
                      <a:pos x="connsiteX588" y="connsiteY588"/>
                    </a:cxn>
                    <a:cxn ang="0">
                      <a:pos x="connsiteX589" y="connsiteY589"/>
                    </a:cxn>
                    <a:cxn ang="0">
                      <a:pos x="connsiteX590" y="connsiteY590"/>
                    </a:cxn>
                    <a:cxn ang="0">
                      <a:pos x="connsiteX591" y="connsiteY591"/>
                    </a:cxn>
                    <a:cxn ang="0">
                      <a:pos x="connsiteX592" y="connsiteY592"/>
                    </a:cxn>
                    <a:cxn ang="0">
                      <a:pos x="connsiteX593" y="connsiteY593"/>
                    </a:cxn>
                    <a:cxn ang="0">
                      <a:pos x="connsiteX594" y="connsiteY594"/>
                    </a:cxn>
                    <a:cxn ang="0">
                      <a:pos x="connsiteX595" y="connsiteY595"/>
                    </a:cxn>
                    <a:cxn ang="0">
                      <a:pos x="connsiteX596" y="connsiteY596"/>
                    </a:cxn>
                    <a:cxn ang="0">
                      <a:pos x="connsiteX597" y="connsiteY597"/>
                    </a:cxn>
                    <a:cxn ang="0">
                      <a:pos x="connsiteX598" y="connsiteY598"/>
                    </a:cxn>
                    <a:cxn ang="0">
                      <a:pos x="connsiteX599" y="connsiteY599"/>
                    </a:cxn>
                    <a:cxn ang="0">
                      <a:pos x="connsiteX600" y="connsiteY600"/>
                    </a:cxn>
                    <a:cxn ang="0">
                      <a:pos x="connsiteX601" y="connsiteY601"/>
                    </a:cxn>
                    <a:cxn ang="0">
                      <a:pos x="connsiteX602" y="connsiteY602"/>
                    </a:cxn>
                    <a:cxn ang="0">
                      <a:pos x="connsiteX603" y="connsiteY603"/>
                    </a:cxn>
                    <a:cxn ang="0">
                      <a:pos x="connsiteX604" y="connsiteY604"/>
                    </a:cxn>
                    <a:cxn ang="0">
                      <a:pos x="connsiteX605" y="connsiteY605"/>
                    </a:cxn>
                    <a:cxn ang="0">
                      <a:pos x="connsiteX606" y="connsiteY606"/>
                    </a:cxn>
                    <a:cxn ang="0">
                      <a:pos x="connsiteX607" y="connsiteY607"/>
                    </a:cxn>
                    <a:cxn ang="0">
                      <a:pos x="connsiteX608" y="connsiteY608"/>
                    </a:cxn>
                    <a:cxn ang="0">
                      <a:pos x="connsiteX609" y="connsiteY609"/>
                    </a:cxn>
                    <a:cxn ang="0">
                      <a:pos x="connsiteX610" y="connsiteY610"/>
                    </a:cxn>
                    <a:cxn ang="0">
                      <a:pos x="connsiteX611" y="connsiteY611"/>
                    </a:cxn>
                    <a:cxn ang="0">
                      <a:pos x="connsiteX612" y="connsiteY612"/>
                    </a:cxn>
                    <a:cxn ang="0">
                      <a:pos x="connsiteX613" y="connsiteY613"/>
                    </a:cxn>
                    <a:cxn ang="0">
                      <a:pos x="connsiteX614" y="connsiteY614"/>
                    </a:cxn>
                    <a:cxn ang="0">
                      <a:pos x="connsiteX615" y="connsiteY615"/>
                    </a:cxn>
                    <a:cxn ang="0">
                      <a:pos x="connsiteX616" y="connsiteY616"/>
                    </a:cxn>
                    <a:cxn ang="0">
                      <a:pos x="connsiteX617" y="connsiteY617"/>
                    </a:cxn>
                    <a:cxn ang="0">
                      <a:pos x="connsiteX618" y="connsiteY618"/>
                    </a:cxn>
                    <a:cxn ang="0">
                      <a:pos x="connsiteX619" y="connsiteY619"/>
                    </a:cxn>
                    <a:cxn ang="0">
                      <a:pos x="connsiteX620" y="connsiteY620"/>
                    </a:cxn>
                    <a:cxn ang="0">
                      <a:pos x="connsiteX621" y="connsiteY621"/>
                    </a:cxn>
                    <a:cxn ang="0">
                      <a:pos x="connsiteX622" y="connsiteY622"/>
                    </a:cxn>
                    <a:cxn ang="0">
                      <a:pos x="connsiteX623" y="connsiteY623"/>
                    </a:cxn>
                    <a:cxn ang="0">
                      <a:pos x="connsiteX624" y="connsiteY624"/>
                    </a:cxn>
                    <a:cxn ang="0">
                      <a:pos x="connsiteX625" y="connsiteY625"/>
                    </a:cxn>
                    <a:cxn ang="0">
                      <a:pos x="connsiteX626" y="connsiteY626"/>
                    </a:cxn>
                    <a:cxn ang="0">
                      <a:pos x="connsiteX627" y="connsiteY627"/>
                    </a:cxn>
                    <a:cxn ang="0">
                      <a:pos x="connsiteX628" y="connsiteY628"/>
                    </a:cxn>
                    <a:cxn ang="0">
                      <a:pos x="connsiteX629" y="connsiteY629"/>
                    </a:cxn>
                    <a:cxn ang="0">
                      <a:pos x="connsiteX630" y="connsiteY630"/>
                    </a:cxn>
                    <a:cxn ang="0">
                      <a:pos x="connsiteX631" y="connsiteY631"/>
                    </a:cxn>
                    <a:cxn ang="0">
                      <a:pos x="connsiteX632" y="connsiteY632"/>
                    </a:cxn>
                    <a:cxn ang="0">
                      <a:pos x="connsiteX633" y="connsiteY633"/>
                    </a:cxn>
                    <a:cxn ang="0">
                      <a:pos x="connsiteX634" y="connsiteY634"/>
                    </a:cxn>
                    <a:cxn ang="0">
                      <a:pos x="connsiteX635" y="connsiteY635"/>
                    </a:cxn>
                    <a:cxn ang="0">
                      <a:pos x="connsiteX636" y="connsiteY636"/>
                    </a:cxn>
                    <a:cxn ang="0">
                      <a:pos x="connsiteX637" y="connsiteY637"/>
                    </a:cxn>
                    <a:cxn ang="0">
                      <a:pos x="connsiteX638" y="connsiteY638"/>
                    </a:cxn>
                    <a:cxn ang="0">
                      <a:pos x="connsiteX639" y="connsiteY639"/>
                    </a:cxn>
                    <a:cxn ang="0">
                      <a:pos x="connsiteX640" y="connsiteY640"/>
                    </a:cxn>
                    <a:cxn ang="0">
                      <a:pos x="connsiteX641" y="connsiteY641"/>
                    </a:cxn>
                    <a:cxn ang="0">
                      <a:pos x="connsiteX642" y="connsiteY642"/>
                    </a:cxn>
                    <a:cxn ang="0">
                      <a:pos x="connsiteX643" y="connsiteY643"/>
                    </a:cxn>
                    <a:cxn ang="0">
                      <a:pos x="connsiteX644" y="connsiteY644"/>
                    </a:cxn>
                    <a:cxn ang="0">
                      <a:pos x="connsiteX645" y="connsiteY645"/>
                    </a:cxn>
                    <a:cxn ang="0">
                      <a:pos x="connsiteX646" y="connsiteY646"/>
                    </a:cxn>
                    <a:cxn ang="0">
                      <a:pos x="connsiteX647" y="connsiteY647"/>
                    </a:cxn>
                    <a:cxn ang="0">
                      <a:pos x="connsiteX648" y="connsiteY648"/>
                    </a:cxn>
                    <a:cxn ang="0">
                      <a:pos x="connsiteX649" y="connsiteY649"/>
                    </a:cxn>
                    <a:cxn ang="0">
                      <a:pos x="connsiteX650" y="connsiteY650"/>
                    </a:cxn>
                    <a:cxn ang="0">
                      <a:pos x="connsiteX651" y="connsiteY651"/>
                    </a:cxn>
                    <a:cxn ang="0">
                      <a:pos x="connsiteX652" y="connsiteY652"/>
                    </a:cxn>
                    <a:cxn ang="0">
                      <a:pos x="connsiteX653" y="connsiteY653"/>
                    </a:cxn>
                    <a:cxn ang="0">
                      <a:pos x="connsiteX654" y="connsiteY654"/>
                    </a:cxn>
                    <a:cxn ang="0">
                      <a:pos x="connsiteX655" y="connsiteY655"/>
                    </a:cxn>
                    <a:cxn ang="0">
                      <a:pos x="connsiteX656" y="connsiteY656"/>
                    </a:cxn>
                    <a:cxn ang="0">
                      <a:pos x="connsiteX657" y="connsiteY657"/>
                    </a:cxn>
                    <a:cxn ang="0">
                      <a:pos x="connsiteX658" y="connsiteY658"/>
                    </a:cxn>
                    <a:cxn ang="0">
                      <a:pos x="connsiteX659" y="connsiteY659"/>
                    </a:cxn>
                    <a:cxn ang="0">
                      <a:pos x="connsiteX660" y="connsiteY660"/>
                    </a:cxn>
                    <a:cxn ang="0">
                      <a:pos x="connsiteX661" y="connsiteY661"/>
                    </a:cxn>
                    <a:cxn ang="0">
                      <a:pos x="connsiteX662" y="connsiteY662"/>
                    </a:cxn>
                    <a:cxn ang="0">
                      <a:pos x="connsiteX663" y="connsiteY663"/>
                    </a:cxn>
                    <a:cxn ang="0">
                      <a:pos x="connsiteX664" y="connsiteY664"/>
                    </a:cxn>
                    <a:cxn ang="0">
                      <a:pos x="connsiteX665" y="connsiteY665"/>
                    </a:cxn>
                    <a:cxn ang="0">
                      <a:pos x="connsiteX666" y="connsiteY666"/>
                    </a:cxn>
                    <a:cxn ang="0">
                      <a:pos x="connsiteX667" y="connsiteY667"/>
                    </a:cxn>
                    <a:cxn ang="0">
                      <a:pos x="connsiteX668" y="connsiteY668"/>
                    </a:cxn>
                    <a:cxn ang="0">
                      <a:pos x="connsiteX669" y="connsiteY669"/>
                    </a:cxn>
                    <a:cxn ang="0">
                      <a:pos x="connsiteX670" y="connsiteY670"/>
                    </a:cxn>
                    <a:cxn ang="0">
                      <a:pos x="connsiteX671" y="connsiteY671"/>
                    </a:cxn>
                    <a:cxn ang="0">
                      <a:pos x="connsiteX672" y="connsiteY672"/>
                    </a:cxn>
                    <a:cxn ang="0">
                      <a:pos x="connsiteX673" y="connsiteY673"/>
                    </a:cxn>
                    <a:cxn ang="0">
                      <a:pos x="connsiteX674" y="connsiteY674"/>
                    </a:cxn>
                    <a:cxn ang="0">
                      <a:pos x="connsiteX675" y="connsiteY675"/>
                    </a:cxn>
                    <a:cxn ang="0">
                      <a:pos x="connsiteX676" y="connsiteY676"/>
                    </a:cxn>
                    <a:cxn ang="0">
                      <a:pos x="connsiteX677" y="connsiteY677"/>
                    </a:cxn>
                    <a:cxn ang="0">
                      <a:pos x="connsiteX678" y="connsiteY678"/>
                    </a:cxn>
                    <a:cxn ang="0">
                      <a:pos x="connsiteX679" y="connsiteY679"/>
                    </a:cxn>
                    <a:cxn ang="0">
                      <a:pos x="connsiteX680" y="connsiteY680"/>
                    </a:cxn>
                    <a:cxn ang="0">
                      <a:pos x="connsiteX681" y="connsiteY681"/>
                    </a:cxn>
                    <a:cxn ang="0">
                      <a:pos x="connsiteX682" y="connsiteY682"/>
                    </a:cxn>
                    <a:cxn ang="0">
                      <a:pos x="connsiteX683" y="connsiteY683"/>
                    </a:cxn>
                    <a:cxn ang="0">
                      <a:pos x="connsiteX684" y="connsiteY684"/>
                    </a:cxn>
                    <a:cxn ang="0">
                      <a:pos x="connsiteX685" y="connsiteY685"/>
                    </a:cxn>
                    <a:cxn ang="0">
                      <a:pos x="connsiteX686" y="connsiteY686"/>
                    </a:cxn>
                    <a:cxn ang="0">
                      <a:pos x="connsiteX687" y="connsiteY687"/>
                    </a:cxn>
                    <a:cxn ang="0">
                      <a:pos x="connsiteX688" y="connsiteY688"/>
                    </a:cxn>
                    <a:cxn ang="0">
                      <a:pos x="connsiteX689" y="connsiteY689"/>
                    </a:cxn>
                    <a:cxn ang="0">
                      <a:pos x="connsiteX690" y="connsiteY690"/>
                    </a:cxn>
                    <a:cxn ang="0">
                      <a:pos x="connsiteX691" y="connsiteY691"/>
                    </a:cxn>
                    <a:cxn ang="0">
                      <a:pos x="connsiteX692" y="connsiteY692"/>
                    </a:cxn>
                    <a:cxn ang="0">
                      <a:pos x="connsiteX693" y="connsiteY693"/>
                    </a:cxn>
                    <a:cxn ang="0">
                      <a:pos x="connsiteX694" y="connsiteY694"/>
                    </a:cxn>
                    <a:cxn ang="0">
                      <a:pos x="connsiteX695" y="connsiteY695"/>
                    </a:cxn>
                    <a:cxn ang="0">
                      <a:pos x="connsiteX696" y="connsiteY696"/>
                    </a:cxn>
                    <a:cxn ang="0">
                      <a:pos x="connsiteX697" y="connsiteY697"/>
                    </a:cxn>
                    <a:cxn ang="0">
                      <a:pos x="connsiteX698" y="connsiteY698"/>
                    </a:cxn>
                    <a:cxn ang="0">
                      <a:pos x="connsiteX699" y="connsiteY699"/>
                    </a:cxn>
                    <a:cxn ang="0">
                      <a:pos x="connsiteX700" y="connsiteY700"/>
                    </a:cxn>
                    <a:cxn ang="0">
                      <a:pos x="connsiteX701" y="connsiteY701"/>
                    </a:cxn>
                    <a:cxn ang="0">
                      <a:pos x="connsiteX702" y="connsiteY702"/>
                    </a:cxn>
                    <a:cxn ang="0">
                      <a:pos x="connsiteX703" y="connsiteY703"/>
                    </a:cxn>
                    <a:cxn ang="0">
                      <a:pos x="connsiteX704" y="connsiteY704"/>
                    </a:cxn>
                    <a:cxn ang="0">
                      <a:pos x="connsiteX705" y="connsiteY705"/>
                    </a:cxn>
                    <a:cxn ang="0">
                      <a:pos x="connsiteX706" y="connsiteY706"/>
                    </a:cxn>
                    <a:cxn ang="0">
                      <a:pos x="connsiteX707" y="connsiteY707"/>
                    </a:cxn>
                    <a:cxn ang="0">
                      <a:pos x="connsiteX708" y="connsiteY708"/>
                    </a:cxn>
                    <a:cxn ang="0">
                      <a:pos x="connsiteX709" y="connsiteY709"/>
                    </a:cxn>
                    <a:cxn ang="0">
                      <a:pos x="connsiteX710" y="connsiteY710"/>
                    </a:cxn>
                    <a:cxn ang="0">
                      <a:pos x="connsiteX711" y="connsiteY711"/>
                    </a:cxn>
                    <a:cxn ang="0">
                      <a:pos x="connsiteX712" y="connsiteY712"/>
                    </a:cxn>
                    <a:cxn ang="0">
                      <a:pos x="connsiteX713" y="connsiteY713"/>
                    </a:cxn>
                    <a:cxn ang="0">
                      <a:pos x="connsiteX714" y="connsiteY714"/>
                    </a:cxn>
                    <a:cxn ang="0">
                      <a:pos x="connsiteX715" y="connsiteY715"/>
                    </a:cxn>
                    <a:cxn ang="0">
                      <a:pos x="connsiteX716" y="connsiteY716"/>
                    </a:cxn>
                    <a:cxn ang="0">
                      <a:pos x="connsiteX717" y="connsiteY717"/>
                    </a:cxn>
                    <a:cxn ang="0">
                      <a:pos x="connsiteX718" y="connsiteY718"/>
                    </a:cxn>
                    <a:cxn ang="0">
                      <a:pos x="connsiteX719" y="connsiteY719"/>
                    </a:cxn>
                    <a:cxn ang="0">
                      <a:pos x="connsiteX720" y="connsiteY720"/>
                    </a:cxn>
                    <a:cxn ang="0">
                      <a:pos x="connsiteX721" y="connsiteY721"/>
                    </a:cxn>
                    <a:cxn ang="0">
                      <a:pos x="connsiteX722" y="connsiteY722"/>
                    </a:cxn>
                    <a:cxn ang="0">
                      <a:pos x="connsiteX723" y="connsiteY723"/>
                    </a:cxn>
                    <a:cxn ang="0">
                      <a:pos x="connsiteX724" y="connsiteY724"/>
                    </a:cxn>
                    <a:cxn ang="0">
                      <a:pos x="connsiteX725" y="connsiteY725"/>
                    </a:cxn>
                    <a:cxn ang="0">
                      <a:pos x="connsiteX726" y="connsiteY726"/>
                    </a:cxn>
                    <a:cxn ang="0">
                      <a:pos x="connsiteX727" y="connsiteY727"/>
                    </a:cxn>
                    <a:cxn ang="0">
                      <a:pos x="connsiteX728" y="connsiteY728"/>
                    </a:cxn>
                    <a:cxn ang="0">
                      <a:pos x="connsiteX729" y="connsiteY729"/>
                    </a:cxn>
                    <a:cxn ang="0">
                      <a:pos x="connsiteX730" y="connsiteY730"/>
                    </a:cxn>
                    <a:cxn ang="0">
                      <a:pos x="connsiteX731" y="connsiteY731"/>
                    </a:cxn>
                    <a:cxn ang="0">
                      <a:pos x="connsiteX732" y="connsiteY732"/>
                    </a:cxn>
                    <a:cxn ang="0">
                      <a:pos x="connsiteX733" y="connsiteY733"/>
                    </a:cxn>
                    <a:cxn ang="0">
                      <a:pos x="connsiteX734" y="connsiteY734"/>
                    </a:cxn>
                    <a:cxn ang="0">
                      <a:pos x="connsiteX735" y="connsiteY735"/>
                    </a:cxn>
                    <a:cxn ang="0">
                      <a:pos x="connsiteX736" y="connsiteY736"/>
                    </a:cxn>
                    <a:cxn ang="0">
                      <a:pos x="connsiteX737" y="connsiteY737"/>
                    </a:cxn>
                    <a:cxn ang="0">
                      <a:pos x="connsiteX738" y="connsiteY738"/>
                    </a:cxn>
                    <a:cxn ang="0">
                      <a:pos x="connsiteX739" y="connsiteY739"/>
                    </a:cxn>
                    <a:cxn ang="0">
                      <a:pos x="connsiteX740" y="connsiteY740"/>
                    </a:cxn>
                    <a:cxn ang="0">
                      <a:pos x="connsiteX741" y="connsiteY741"/>
                    </a:cxn>
                    <a:cxn ang="0">
                      <a:pos x="connsiteX742" y="connsiteY742"/>
                    </a:cxn>
                    <a:cxn ang="0">
                      <a:pos x="connsiteX743" y="connsiteY743"/>
                    </a:cxn>
                    <a:cxn ang="0">
                      <a:pos x="connsiteX744" y="connsiteY744"/>
                    </a:cxn>
                    <a:cxn ang="0">
                      <a:pos x="connsiteX745" y="connsiteY745"/>
                    </a:cxn>
                    <a:cxn ang="0">
                      <a:pos x="connsiteX746" y="connsiteY746"/>
                    </a:cxn>
                    <a:cxn ang="0">
                      <a:pos x="connsiteX747" y="connsiteY747"/>
                    </a:cxn>
                    <a:cxn ang="0">
                      <a:pos x="connsiteX748" y="connsiteY748"/>
                    </a:cxn>
                    <a:cxn ang="0">
                      <a:pos x="connsiteX749" y="connsiteY749"/>
                    </a:cxn>
                    <a:cxn ang="0">
                      <a:pos x="connsiteX750" y="connsiteY750"/>
                    </a:cxn>
                    <a:cxn ang="0">
                      <a:pos x="connsiteX751" y="connsiteY751"/>
                    </a:cxn>
                    <a:cxn ang="0">
                      <a:pos x="connsiteX752" y="connsiteY752"/>
                    </a:cxn>
                    <a:cxn ang="0">
                      <a:pos x="connsiteX753" y="connsiteY753"/>
                    </a:cxn>
                    <a:cxn ang="0">
                      <a:pos x="connsiteX754" y="connsiteY754"/>
                    </a:cxn>
                    <a:cxn ang="0">
                      <a:pos x="connsiteX755" y="connsiteY755"/>
                    </a:cxn>
                    <a:cxn ang="0">
                      <a:pos x="connsiteX756" y="connsiteY756"/>
                    </a:cxn>
                    <a:cxn ang="0">
                      <a:pos x="connsiteX757" y="connsiteY757"/>
                    </a:cxn>
                    <a:cxn ang="0">
                      <a:pos x="connsiteX758" y="connsiteY758"/>
                    </a:cxn>
                    <a:cxn ang="0">
                      <a:pos x="connsiteX759" y="connsiteY759"/>
                    </a:cxn>
                    <a:cxn ang="0">
                      <a:pos x="connsiteX760" y="connsiteY760"/>
                    </a:cxn>
                    <a:cxn ang="0">
                      <a:pos x="connsiteX761" y="connsiteY761"/>
                    </a:cxn>
                    <a:cxn ang="0">
                      <a:pos x="connsiteX762" y="connsiteY762"/>
                    </a:cxn>
                    <a:cxn ang="0">
                      <a:pos x="connsiteX763" y="connsiteY763"/>
                    </a:cxn>
                    <a:cxn ang="0">
                      <a:pos x="connsiteX764" y="connsiteY764"/>
                    </a:cxn>
                    <a:cxn ang="0">
                      <a:pos x="connsiteX765" y="connsiteY765"/>
                    </a:cxn>
                    <a:cxn ang="0">
                      <a:pos x="connsiteX766" y="connsiteY766"/>
                    </a:cxn>
                    <a:cxn ang="0">
                      <a:pos x="connsiteX767" y="connsiteY767"/>
                    </a:cxn>
                    <a:cxn ang="0">
                      <a:pos x="connsiteX768" y="connsiteY768"/>
                    </a:cxn>
                    <a:cxn ang="0">
                      <a:pos x="connsiteX769" y="connsiteY769"/>
                    </a:cxn>
                    <a:cxn ang="0">
                      <a:pos x="connsiteX770" y="connsiteY770"/>
                    </a:cxn>
                    <a:cxn ang="0">
                      <a:pos x="connsiteX771" y="connsiteY771"/>
                    </a:cxn>
                    <a:cxn ang="0">
                      <a:pos x="connsiteX772" y="connsiteY772"/>
                    </a:cxn>
                    <a:cxn ang="0">
                      <a:pos x="connsiteX773" y="connsiteY773"/>
                    </a:cxn>
                    <a:cxn ang="0">
                      <a:pos x="connsiteX774" y="connsiteY774"/>
                    </a:cxn>
                    <a:cxn ang="0">
                      <a:pos x="connsiteX775" y="connsiteY775"/>
                    </a:cxn>
                    <a:cxn ang="0">
                      <a:pos x="connsiteX776" y="connsiteY776"/>
                    </a:cxn>
                    <a:cxn ang="0">
                      <a:pos x="connsiteX777" y="connsiteY777"/>
                    </a:cxn>
                    <a:cxn ang="0">
                      <a:pos x="connsiteX778" y="connsiteY778"/>
                    </a:cxn>
                    <a:cxn ang="0">
                      <a:pos x="connsiteX779" y="connsiteY779"/>
                    </a:cxn>
                    <a:cxn ang="0">
                      <a:pos x="connsiteX780" y="connsiteY780"/>
                    </a:cxn>
                    <a:cxn ang="0">
                      <a:pos x="connsiteX781" y="connsiteY781"/>
                    </a:cxn>
                    <a:cxn ang="0">
                      <a:pos x="connsiteX782" y="connsiteY782"/>
                    </a:cxn>
                    <a:cxn ang="0">
                      <a:pos x="connsiteX783" y="connsiteY783"/>
                    </a:cxn>
                    <a:cxn ang="0">
                      <a:pos x="connsiteX784" y="connsiteY784"/>
                    </a:cxn>
                    <a:cxn ang="0">
                      <a:pos x="connsiteX785" y="connsiteY785"/>
                    </a:cxn>
                    <a:cxn ang="0">
                      <a:pos x="connsiteX786" y="connsiteY786"/>
                    </a:cxn>
                    <a:cxn ang="0">
                      <a:pos x="connsiteX787" y="connsiteY787"/>
                    </a:cxn>
                    <a:cxn ang="0">
                      <a:pos x="connsiteX788" y="connsiteY788"/>
                    </a:cxn>
                    <a:cxn ang="0">
                      <a:pos x="connsiteX789" y="connsiteY789"/>
                    </a:cxn>
                    <a:cxn ang="0">
                      <a:pos x="connsiteX790" y="connsiteY790"/>
                    </a:cxn>
                    <a:cxn ang="0">
                      <a:pos x="connsiteX791" y="connsiteY791"/>
                    </a:cxn>
                    <a:cxn ang="0">
                      <a:pos x="connsiteX792" y="connsiteY792"/>
                    </a:cxn>
                    <a:cxn ang="0">
                      <a:pos x="connsiteX793" y="connsiteY793"/>
                    </a:cxn>
                    <a:cxn ang="0">
                      <a:pos x="connsiteX794" y="connsiteY794"/>
                    </a:cxn>
                    <a:cxn ang="0">
                      <a:pos x="connsiteX795" y="connsiteY795"/>
                    </a:cxn>
                    <a:cxn ang="0">
                      <a:pos x="connsiteX796" y="connsiteY796"/>
                    </a:cxn>
                    <a:cxn ang="0">
                      <a:pos x="connsiteX797" y="connsiteY797"/>
                    </a:cxn>
                    <a:cxn ang="0">
                      <a:pos x="connsiteX798" y="connsiteY798"/>
                    </a:cxn>
                    <a:cxn ang="0">
                      <a:pos x="connsiteX799" y="connsiteY799"/>
                    </a:cxn>
                    <a:cxn ang="0">
                      <a:pos x="connsiteX800" y="connsiteY800"/>
                    </a:cxn>
                    <a:cxn ang="0">
                      <a:pos x="connsiteX801" y="connsiteY801"/>
                    </a:cxn>
                    <a:cxn ang="0">
                      <a:pos x="connsiteX802" y="connsiteY802"/>
                    </a:cxn>
                    <a:cxn ang="0">
                      <a:pos x="connsiteX803" y="connsiteY803"/>
                    </a:cxn>
                    <a:cxn ang="0">
                      <a:pos x="connsiteX804" y="connsiteY804"/>
                    </a:cxn>
                    <a:cxn ang="0">
                      <a:pos x="connsiteX805" y="connsiteY805"/>
                    </a:cxn>
                    <a:cxn ang="0">
                      <a:pos x="connsiteX806" y="connsiteY806"/>
                    </a:cxn>
                    <a:cxn ang="0">
                      <a:pos x="connsiteX807" y="connsiteY807"/>
                    </a:cxn>
                    <a:cxn ang="0">
                      <a:pos x="connsiteX808" y="connsiteY808"/>
                    </a:cxn>
                    <a:cxn ang="0">
                      <a:pos x="connsiteX809" y="connsiteY809"/>
                    </a:cxn>
                    <a:cxn ang="0">
                      <a:pos x="connsiteX810" y="connsiteY810"/>
                    </a:cxn>
                    <a:cxn ang="0">
                      <a:pos x="connsiteX811" y="connsiteY811"/>
                    </a:cxn>
                    <a:cxn ang="0">
                      <a:pos x="connsiteX812" y="connsiteY812"/>
                    </a:cxn>
                    <a:cxn ang="0">
                      <a:pos x="connsiteX813" y="connsiteY813"/>
                    </a:cxn>
                    <a:cxn ang="0">
                      <a:pos x="connsiteX814" y="connsiteY814"/>
                    </a:cxn>
                    <a:cxn ang="0">
                      <a:pos x="connsiteX815" y="connsiteY815"/>
                    </a:cxn>
                    <a:cxn ang="0">
                      <a:pos x="connsiteX816" y="connsiteY816"/>
                    </a:cxn>
                    <a:cxn ang="0">
                      <a:pos x="connsiteX817" y="connsiteY817"/>
                    </a:cxn>
                    <a:cxn ang="0">
                      <a:pos x="connsiteX818" y="connsiteY818"/>
                    </a:cxn>
                    <a:cxn ang="0">
                      <a:pos x="connsiteX819" y="connsiteY819"/>
                    </a:cxn>
                    <a:cxn ang="0">
                      <a:pos x="connsiteX820" y="connsiteY820"/>
                    </a:cxn>
                    <a:cxn ang="0">
                      <a:pos x="connsiteX821" y="connsiteY821"/>
                    </a:cxn>
                    <a:cxn ang="0">
                      <a:pos x="connsiteX822" y="connsiteY822"/>
                    </a:cxn>
                    <a:cxn ang="0">
                      <a:pos x="connsiteX823" y="connsiteY823"/>
                    </a:cxn>
                    <a:cxn ang="0">
                      <a:pos x="connsiteX824" y="connsiteY824"/>
                    </a:cxn>
                    <a:cxn ang="0">
                      <a:pos x="connsiteX825" y="connsiteY825"/>
                    </a:cxn>
                    <a:cxn ang="0">
                      <a:pos x="connsiteX826" y="connsiteY826"/>
                    </a:cxn>
                    <a:cxn ang="0">
                      <a:pos x="connsiteX827" y="connsiteY827"/>
                    </a:cxn>
                    <a:cxn ang="0">
                      <a:pos x="connsiteX828" y="connsiteY828"/>
                    </a:cxn>
                    <a:cxn ang="0">
                      <a:pos x="connsiteX829" y="connsiteY829"/>
                    </a:cxn>
                    <a:cxn ang="0">
                      <a:pos x="connsiteX830" y="connsiteY830"/>
                    </a:cxn>
                    <a:cxn ang="0">
                      <a:pos x="connsiteX831" y="connsiteY831"/>
                    </a:cxn>
                    <a:cxn ang="0">
                      <a:pos x="connsiteX832" y="connsiteY832"/>
                    </a:cxn>
                    <a:cxn ang="0">
                      <a:pos x="connsiteX833" y="connsiteY833"/>
                    </a:cxn>
                    <a:cxn ang="0">
                      <a:pos x="connsiteX834" y="connsiteY834"/>
                    </a:cxn>
                    <a:cxn ang="0">
                      <a:pos x="connsiteX835" y="connsiteY835"/>
                    </a:cxn>
                    <a:cxn ang="0">
                      <a:pos x="connsiteX836" y="connsiteY836"/>
                    </a:cxn>
                    <a:cxn ang="0">
                      <a:pos x="connsiteX837" y="connsiteY837"/>
                    </a:cxn>
                    <a:cxn ang="0">
                      <a:pos x="connsiteX838" y="connsiteY838"/>
                    </a:cxn>
                    <a:cxn ang="0">
                      <a:pos x="connsiteX839" y="connsiteY839"/>
                    </a:cxn>
                    <a:cxn ang="0">
                      <a:pos x="connsiteX840" y="connsiteY840"/>
                    </a:cxn>
                    <a:cxn ang="0">
                      <a:pos x="connsiteX841" y="connsiteY841"/>
                    </a:cxn>
                    <a:cxn ang="0">
                      <a:pos x="connsiteX842" y="connsiteY842"/>
                    </a:cxn>
                    <a:cxn ang="0">
                      <a:pos x="connsiteX843" y="connsiteY843"/>
                    </a:cxn>
                    <a:cxn ang="0">
                      <a:pos x="connsiteX844" y="connsiteY844"/>
                    </a:cxn>
                    <a:cxn ang="0">
                      <a:pos x="connsiteX845" y="connsiteY845"/>
                    </a:cxn>
                    <a:cxn ang="0">
                      <a:pos x="connsiteX846" y="connsiteY846"/>
                    </a:cxn>
                    <a:cxn ang="0">
                      <a:pos x="connsiteX847" y="connsiteY847"/>
                    </a:cxn>
                    <a:cxn ang="0">
                      <a:pos x="connsiteX848" y="connsiteY848"/>
                    </a:cxn>
                    <a:cxn ang="0">
                      <a:pos x="connsiteX849" y="connsiteY849"/>
                    </a:cxn>
                    <a:cxn ang="0">
                      <a:pos x="connsiteX850" y="connsiteY850"/>
                    </a:cxn>
                    <a:cxn ang="0">
                      <a:pos x="connsiteX851" y="connsiteY851"/>
                    </a:cxn>
                    <a:cxn ang="0">
                      <a:pos x="connsiteX852" y="connsiteY852"/>
                    </a:cxn>
                    <a:cxn ang="0">
                      <a:pos x="connsiteX853" y="connsiteY853"/>
                    </a:cxn>
                    <a:cxn ang="0">
                      <a:pos x="connsiteX854" y="connsiteY854"/>
                    </a:cxn>
                    <a:cxn ang="0">
                      <a:pos x="connsiteX855" y="connsiteY855"/>
                    </a:cxn>
                    <a:cxn ang="0">
                      <a:pos x="connsiteX856" y="connsiteY856"/>
                    </a:cxn>
                    <a:cxn ang="0">
                      <a:pos x="connsiteX857" y="connsiteY857"/>
                    </a:cxn>
                    <a:cxn ang="0">
                      <a:pos x="connsiteX858" y="connsiteY858"/>
                    </a:cxn>
                    <a:cxn ang="0">
                      <a:pos x="connsiteX859" y="connsiteY859"/>
                    </a:cxn>
                    <a:cxn ang="0">
                      <a:pos x="connsiteX860" y="connsiteY860"/>
                    </a:cxn>
                    <a:cxn ang="0">
                      <a:pos x="connsiteX861" y="connsiteY861"/>
                    </a:cxn>
                    <a:cxn ang="0">
                      <a:pos x="connsiteX862" y="connsiteY862"/>
                    </a:cxn>
                    <a:cxn ang="0">
                      <a:pos x="connsiteX863" y="connsiteY863"/>
                    </a:cxn>
                    <a:cxn ang="0">
                      <a:pos x="connsiteX864" y="connsiteY864"/>
                    </a:cxn>
                    <a:cxn ang="0">
                      <a:pos x="connsiteX865" y="connsiteY865"/>
                    </a:cxn>
                    <a:cxn ang="0">
                      <a:pos x="connsiteX866" y="connsiteY866"/>
                    </a:cxn>
                    <a:cxn ang="0">
                      <a:pos x="connsiteX867" y="connsiteY867"/>
                    </a:cxn>
                    <a:cxn ang="0">
                      <a:pos x="connsiteX868" y="connsiteY868"/>
                    </a:cxn>
                    <a:cxn ang="0">
                      <a:pos x="connsiteX869" y="connsiteY869"/>
                    </a:cxn>
                    <a:cxn ang="0">
                      <a:pos x="connsiteX870" y="connsiteY870"/>
                    </a:cxn>
                    <a:cxn ang="0">
                      <a:pos x="connsiteX871" y="connsiteY871"/>
                    </a:cxn>
                    <a:cxn ang="0">
                      <a:pos x="connsiteX872" y="connsiteY872"/>
                    </a:cxn>
                    <a:cxn ang="0">
                      <a:pos x="connsiteX873" y="connsiteY873"/>
                    </a:cxn>
                    <a:cxn ang="0">
                      <a:pos x="connsiteX874" y="connsiteY874"/>
                    </a:cxn>
                    <a:cxn ang="0">
                      <a:pos x="connsiteX875" y="connsiteY875"/>
                    </a:cxn>
                    <a:cxn ang="0">
                      <a:pos x="connsiteX876" y="connsiteY876"/>
                    </a:cxn>
                    <a:cxn ang="0">
                      <a:pos x="connsiteX877" y="connsiteY877"/>
                    </a:cxn>
                    <a:cxn ang="0">
                      <a:pos x="connsiteX878" y="connsiteY878"/>
                    </a:cxn>
                    <a:cxn ang="0">
                      <a:pos x="connsiteX879" y="connsiteY879"/>
                    </a:cxn>
                    <a:cxn ang="0">
                      <a:pos x="connsiteX880" y="connsiteY880"/>
                    </a:cxn>
                    <a:cxn ang="0">
                      <a:pos x="connsiteX881" y="connsiteY881"/>
                    </a:cxn>
                    <a:cxn ang="0">
                      <a:pos x="connsiteX882" y="connsiteY882"/>
                    </a:cxn>
                    <a:cxn ang="0">
                      <a:pos x="connsiteX883" y="connsiteY883"/>
                    </a:cxn>
                    <a:cxn ang="0">
                      <a:pos x="connsiteX884" y="connsiteY884"/>
                    </a:cxn>
                    <a:cxn ang="0">
                      <a:pos x="connsiteX885" y="connsiteY885"/>
                    </a:cxn>
                    <a:cxn ang="0">
                      <a:pos x="connsiteX886" y="connsiteY886"/>
                    </a:cxn>
                    <a:cxn ang="0">
                      <a:pos x="connsiteX887" y="connsiteY887"/>
                    </a:cxn>
                    <a:cxn ang="0">
                      <a:pos x="connsiteX888" y="connsiteY888"/>
                    </a:cxn>
                    <a:cxn ang="0">
                      <a:pos x="connsiteX889" y="connsiteY889"/>
                    </a:cxn>
                    <a:cxn ang="0">
                      <a:pos x="connsiteX890" y="connsiteY890"/>
                    </a:cxn>
                    <a:cxn ang="0">
                      <a:pos x="connsiteX891" y="connsiteY891"/>
                    </a:cxn>
                    <a:cxn ang="0">
                      <a:pos x="connsiteX892" y="connsiteY892"/>
                    </a:cxn>
                    <a:cxn ang="0">
                      <a:pos x="connsiteX893" y="connsiteY893"/>
                    </a:cxn>
                    <a:cxn ang="0">
                      <a:pos x="connsiteX894" y="connsiteY894"/>
                    </a:cxn>
                    <a:cxn ang="0">
                      <a:pos x="connsiteX895" y="connsiteY895"/>
                    </a:cxn>
                    <a:cxn ang="0">
                      <a:pos x="connsiteX896" y="connsiteY896"/>
                    </a:cxn>
                    <a:cxn ang="0">
                      <a:pos x="connsiteX897" y="connsiteY897"/>
                    </a:cxn>
                    <a:cxn ang="0">
                      <a:pos x="connsiteX898" y="connsiteY898"/>
                    </a:cxn>
                    <a:cxn ang="0">
                      <a:pos x="connsiteX899" y="connsiteY899"/>
                    </a:cxn>
                    <a:cxn ang="0">
                      <a:pos x="connsiteX900" y="connsiteY900"/>
                    </a:cxn>
                    <a:cxn ang="0">
                      <a:pos x="connsiteX901" y="connsiteY901"/>
                    </a:cxn>
                    <a:cxn ang="0">
                      <a:pos x="connsiteX902" y="connsiteY902"/>
                    </a:cxn>
                    <a:cxn ang="0">
                      <a:pos x="connsiteX903" y="connsiteY903"/>
                    </a:cxn>
                    <a:cxn ang="0">
                      <a:pos x="connsiteX904" y="connsiteY904"/>
                    </a:cxn>
                    <a:cxn ang="0">
                      <a:pos x="connsiteX905" y="connsiteY905"/>
                    </a:cxn>
                    <a:cxn ang="0">
                      <a:pos x="connsiteX906" y="connsiteY906"/>
                    </a:cxn>
                    <a:cxn ang="0">
                      <a:pos x="connsiteX907" y="connsiteY907"/>
                    </a:cxn>
                    <a:cxn ang="0">
                      <a:pos x="connsiteX908" y="connsiteY908"/>
                    </a:cxn>
                    <a:cxn ang="0">
                      <a:pos x="connsiteX909" y="connsiteY909"/>
                    </a:cxn>
                    <a:cxn ang="0">
                      <a:pos x="connsiteX910" y="connsiteY910"/>
                    </a:cxn>
                    <a:cxn ang="0">
                      <a:pos x="connsiteX911" y="connsiteY911"/>
                    </a:cxn>
                    <a:cxn ang="0">
                      <a:pos x="connsiteX912" y="connsiteY912"/>
                    </a:cxn>
                    <a:cxn ang="0">
                      <a:pos x="connsiteX913" y="connsiteY913"/>
                    </a:cxn>
                    <a:cxn ang="0">
                      <a:pos x="connsiteX914" y="connsiteY914"/>
                    </a:cxn>
                    <a:cxn ang="0">
                      <a:pos x="connsiteX915" y="connsiteY915"/>
                    </a:cxn>
                    <a:cxn ang="0">
                      <a:pos x="connsiteX916" y="connsiteY916"/>
                    </a:cxn>
                    <a:cxn ang="0">
                      <a:pos x="connsiteX917" y="connsiteY917"/>
                    </a:cxn>
                    <a:cxn ang="0">
                      <a:pos x="connsiteX918" y="connsiteY918"/>
                    </a:cxn>
                    <a:cxn ang="0">
                      <a:pos x="connsiteX919" y="connsiteY919"/>
                    </a:cxn>
                    <a:cxn ang="0">
                      <a:pos x="connsiteX920" y="connsiteY920"/>
                    </a:cxn>
                    <a:cxn ang="0">
                      <a:pos x="connsiteX921" y="connsiteY921"/>
                    </a:cxn>
                    <a:cxn ang="0">
                      <a:pos x="connsiteX922" y="connsiteY922"/>
                    </a:cxn>
                    <a:cxn ang="0">
                      <a:pos x="connsiteX923" y="connsiteY923"/>
                    </a:cxn>
                    <a:cxn ang="0">
                      <a:pos x="connsiteX924" y="connsiteY924"/>
                    </a:cxn>
                    <a:cxn ang="0">
                      <a:pos x="connsiteX925" y="connsiteY925"/>
                    </a:cxn>
                    <a:cxn ang="0">
                      <a:pos x="connsiteX926" y="connsiteY926"/>
                    </a:cxn>
                    <a:cxn ang="0">
                      <a:pos x="connsiteX927" y="connsiteY927"/>
                    </a:cxn>
                    <a:cxn ang="0">
                      <a:pos x="connsiteX928" y="connsiteY928"/>
                    </a:cxn>
                    <a:cxn ang="0">
                      <a:pos x="connsiteX929" y="connsiteY929"/>
                    </a:cxn>
                    <a:cxn ang="0">
                      <a:pos x="connsiteX930" y="connsiteY930"/>
                    </a:cxn>
                    <a:cxn ang="0">
                      <a:pos x="connsiteX931" y="connsiteY931"/>
                    </a:cxn>
                    <a:cxn ang="0">
                      <a:pos x="connsiteX932" y="connsiteY932"/>
                    </a:cxn>
                    <a:cxn ang="0">
                      <a:pos x="connsiteX933" y="connsiteY933"/>
                    </a:cxn>
                    <a:cxn ang="0">
                      <a:pos x="connsiteX934" y="connsiteY934"/>
                    </a:cxn>
                    <a:cxn ang="0">
                      <a:pos x="connsiteX935" y="connsiteY935"/>
                    </a:cxn>
                    <a:cxn ang="0">
                      <a:pos x="connsiteX936" y="connsiteY936"/>
                    </a:cxn>
                    <a:cxn ang="0">
                      <a:pos x="connsiteX937" y="connsiteY937"/>
                    </a:cxn>
                    <a:cxn ang="0">
                      <a:pos x="connsiteX938" y="connsiteY938"/>
                    </a:cxn>
                    <a:cxn ang="0">
                      <a:pos x="connsiteX939" y="connsiteY939"/>
                    </a:cxn>
                    <a:cxn ang="0">
                      <a:pos x="connsiteX940" y="connsiteY940"/>
                    </a:cxn>
                    <a:cxn ang="0">
                      <a:pos x="connsiteX941" y="connsiteY941"/>
                    </a:cxn>
                    <a:cxn ang="0">
                      <a:pos x="connsiteX942" y="connsiteY942"/>
                    </a:cxn>
                    <a:cxn ang="0">
                      <a:pos x="connsiteX943" y="connsiteY943"/>
                    </a:cxn>
                    <a:cxn ang="0">
                      <a:pos x="connsiteX944" y="connsiteY944"/>
                    </a:cxn>
                    <a:cxn ang="0">
                      <a:pos x="connsiteX945" y="connsiteY945"/>
                    </a:cxn>
                    <a:cxn ang="0">
                      <a:pos x="connsiteX946" y="connsiteY946"/>
                    </a:cxn>
                    <a:cxn ang="0">
                      <a:pos x="connsiteX947" y="connsiteY947"/>
                    </a:cxn>
                    <a:cxn ang="0">
                      <a:pos x="connsiteX948" y="connsiteY948"/>
                    </a:cxn>
                    <a:cxn ang="0">
                      <a:pos x="connsiteX949" y="connsiteY949"/>
                    </a:cxn>
                    <a:cxn ang="0">
                      <a:pos x="connsiteX950" y="connsiteY950"/>
                    </a:cxn>
                    <a:cxn ang="0">
                      <a:pos x="connsiteX951" y="connsiteY951"/>
                    </a:cxn>
                    <a:cxn ang="0">
                      <a:pos x="connsiteX952" y="connsiteY952"/>
                    </a:cxn>
                    <a:cxn ang="0">
                      <a:pos x="connsiteX953" y="connsiteY953"/>
                    </a:cxn>
                    <a:cxn ang="0">
                      <a:pos x="connsiteX954" y="connsiteY954"/>
                    </a:cxn>
                    <a:cxn ang="0">
                      <a:pos x="connsiteX955" y="connsiteY955"/>
                    </a:cxn>
                    <a:cxn ang="0">
                      <a:pos x="connsiteX956" y="connsiteY956"/>
                    </a:cxn>
                    <a:cxn ang="0">
                      <a:pos x="connsiteX957" y="connsiteY957"/>
                    </a:cxn>
                    <a:cxn ang="0">
                      <a:pos x="connsiteX958" y="connsiteY958"/>
                    </a:cxn>
                    <a:cxn ang="0">
                      <a:pos x="connsiteX959" y="connsiteY959"/>
                    </a:cxn>
                    <a:cxn ang="0">
                      <a:pos x="connsiteX960" y="connsiteY960"/>
                    </a:cxn>
                    <a:cxn ang="0">
                      <a:pos x="connsiteX961" y="connsiteY961"/>
                    </a:cxn>
                    <a:cxn ang="0">
                      <a:pos x="connsiteX962" y="connsiteY962"/>
                    </a:cxn>
                    <a:cxn ang="0">
                      <a:pos x="connsiteX963" y="connsiteY963"/>
                    </a:cxn>
                    <a:cxn ang="0">
                      <a:pos x="connsiteX964" y="connsiteY964"/>
                    </a:cxn>
                    <a:cxn ang="0">
                      <a:pos x="connsiteX965" y="connsiteY965"/>
                    </a:cxn>
                    <a:cxn ang="0">
                      <a:pos x="connsiteX966" y="connsiteY966"/>
                    </a:cxn>
                    <a:cxn ang="0">
                      <a:pos x="connsiteX967" y="connsiteY967"/>
                    </a:cxn>
                    <a:cxn ang="0">
                      <a:pos x="connsiteX968" y="connsiteY968"/>
                    </a:cxn>
                    <a:cxn ang="0">
                      <a:pos x="connsiteX969" y="connsiteY969"/>
                    </a:cxn>
                    <a:cxn ang="0">
                      <a:pos x="connsiteX970" y="connsiteY970"/>
                    </a:cxn>
                    <a:cxn ang="0">
                      <a:pos x="connsiteX971" y="connsiteY971"/>
                    </a:cxn>
                    <a:cxn ang="0">
                      <a:pos x="connsiteX972" y="connsiteY972"/>
                    </a:cxn>
                    <a:cxn ang="0">
                      <a:pos x="connsiteX973" y="connsiteY973"/>
                    </a:cxn>
                    <a:cxn ang="0">
                      <a:pos x="connsiteX974" y="connsiteY974"/>
                    </a:cxn>
                    <a:cxn ang="0">
                      <a:pos x="connsiteX975" y="connsiteY975"/>
                    </a:cxn>
                    <a:cxn ang="0">
                      <a:pos x="connsiteX976" y="connsiteY976"/>
                    </a:cxn>
                    <a:cxn ang="0">
                      <a:pos x="connsiteX977" y="connsiteY977"/>
                    </a:cxn>
                    <a:cxn ang="0">
                      <a:pos x="connsiteX978" y="connsiteY978"/>
                    </a:cxn>
                    <a:cxn ang="0">
                      <a:pos x="connsiteX979" y="connsiteY979"/>
                    </a:cxn>
                    <a:cxn ang="0">
                      <a:pos x="connsiteX980" y="connsiteY980"/>
                    </a:cxn>
                    <a:cxn ang="0">
                      <a:pos x="connsiteX981" y="connsiteY981"/>
                    </a:cxn>
                    <a:cxn ang="0">
                      <a:pos x="connsiteX982" y="connsiteY982"/>
                    </a:cxn>
                    <a:cxn ang="0">
                      <a:pos x="connsiteX983" y="connsiteY983"/>
                    </a:cxn>
                    <a:cxn ang="0">
                      <a:pos x="connsiteX984" y="connsiteY984"/>
                    </a:cxn>
                    <a:cxn ang="0">
                      <a:pos x="connsiteX985" y="connsiteY985"/>
                    </a:cxn>
                    <a:cxn ang="0">
                      <a:pos x="connsiteX986" y="connsiteY986"/>
                    </a:cxn>
                    <a:cxn ang="0">
                      <a:pos x="connsiteX987" y="connsiteY987"/>
                    </a:cxn>
                    <a:cxn ang="0">
                      <a:pos x="connsiteX988" y="connsiteY988"/>
                    </a:cxn>
                    <a:cxn ang="0">
                      <a:pos x="connsiteX989" y="connsiteY989"/>
                    </a:cxn>
                    <a:cxn ang="0">
                      <a:pos x="connsiteX990" y="connsiteY990"/>
                    </a:cxn>
                    <a:cxn ang="0">
                      <a:pos x="connsiteX991" y="connsiteY991"/>
                    </a:cxn>
                    <a:cxn ang="0">
                      <a:pos x="connsiteX992" y="connsiteY992"/>
                    </a:cxn>
                    <a:cxn ang="0">
                      <a:pos x="connsiteX993" y="connsiteY993"/>
                    </a:cxn>
                    <a:cxn ang="0">
                      <a:pos x="connsiteX994" y="connsiteY994"/>
                    </a:cxn>
                    <a:cxn ang="0">
                      <a:pos x="connsiteX995" y="connsiteY995"/>
                    </a:cxn>
                    <a:cxn ang="0">
                      <a:pos x="connsiteX996" y="connsiteY996"/>
                    </a:cxn>
                    <a:cxn ang="0">
                      <a:pos x="connsiteX997" y="connsiteY997"/>
                    </a:cxn>
                    <a:cxn ang="0">
                      <a:pos x="connsiteX998" y="connsiteY998"/>
                    </a:cxn>
                    <a:cxn ang="0">
                      <a:pos x="connsiteX999" y="connsiteY999"/>
                    </a:cxn>
                    <a:cxn ang="0">
                      <a:pos x="connsiteX1000" y="connsiteY1000"/>
                    </a:cxn>
                    <a:cxn ang="0">
                      <a:pos x="connsiteX1001" y="connsiteY1001"/>
                    </a:cxn>
                    <a:cxn ang="0">
                      <a:pos x="connsiteX1002" y="connsiteY1002"/>
                    </a:cxn>
                    <a:cxn ang="0">
                      <a:pos x="connsiteX1003" y="connsiteY1003"/>
                    </a:cxn>
                    <a:cxn ang="0">
                      <a:pos x="connsiteX1004" y="connsiteY1004"/>
                    </a:cxn>
                    <a:cxn ang="0">
                      <a:pos x="connsiteX1005" y="connsiteY1005"/>
                    </a:cxn>
                    <a:cxn ang="0">
                      <a:pos x="connsiteX1006" y="connsiteY1006"/>
                    </a:cxn>
                    <a:cxn ang="0">
                      <a:pos x="connsiteX1007" y="connsiteY1007"/>
                    </a:cxn>
                    <a:cxn ang="0">
                      <a:pos x="connsiteX1008" y="connsiteY1008"/>
                    </a:cxn>
                    <a:cxn ang="0">
                      <a:pos x="connsiteX1009" y="connsiteY1009"/>
                    </a:cxn>
                    <a:cxn ang="0">
                      <a:pos x="connsiteX1010" y="connsiteY1010"/>
                    </a:cxn>
                    <a:cxn ang="0">
                      <a:pos x="connsiteX1011" y="connsiteY1011"/>
                    </a:cxn>
                    <a:cxn ang="0">
                      <a:pos x="connsiteX1012" y="connsiteY1012"/>
                    </a:cxn>
                    <a:cxn ang="0">
                      <a:pos x="connsiteX1013" y="connsiteY1013"/>
                    </a:cxn>
                    <a:cxn ang="0">
                      <a:pos x="connsiteX1014" y="connsiteY1014"/>
                    </a:cxn>
                    <a:cxn ang="0">
                      <a:pos x="connsiteX1015" y="connsiteY1015"/>
                    </a:cxn>
                    <a:cxn ang="0">
                      <a:pos x="connsiteX1016" y="connsiteY1016"/>
                    </a:cxn>
                    <a:cxn ang="0">
                      <a:pos x="connsiteX1017" y="connsiteY1017"/>
                    </a:cxn>
                    <a:cxn ang="0">
                      <a:pos x="connsiteX1018" y="connsiteY1018"/>
                    </a:cxn>
                  </a:cxnLst>
                  <a:rect l="l" t="t" r="r" b="b"/>
                  <a:pathLst>
                    <a:path w="446326" h="504155">
                      <a:moveTo>
                        <a:pt x="398135" y="450033"/>
                      </a:moveTo>
                      <a:lnTo>
                        <a:pt x="398135" y="420377"/>
                      </a:lnTo>
                      <a:lnTo>
                        <a:pt x="427791" y="404807"/>
                      </a:lnTo>
                      <a:lnTo>
                        <a:pt x="428532" y="406290"/>
                      </a:lnTo>
                      <a:lnTo>
                        <a:pt x="429274" y="407773"/>
                      </a:lnTo>
                      <a:lnTo>
                        <a:pt x="430015" y="409256"/>
                      </a:lnTo>
                      <a:lnTo>
                        <a:pt x="430756" y="410739"/>
                      </a:lnTo>
                      <a:lnTo>
                        <a:pt x="431498" y="412221"/>
                      </a:lnTo>
                      <a:lnTo>
                        <a:pt x="432239" y="413704"/>
                      </a:lnTo>
                      <a:lnTo>
                        <a:pt x="432981" y="415187"/>
                      </a:lnTo>
                      <a:lnTo>
                        <a:pt x="433722" y="416670"/>
                      </a:lnTo>
                      <a:lnTo>
                        <a:pt x="408514" y="430015"/>
                      </a:lnTo>
                      <a:lnTo>
                        <a:pt x="408514" y="430015"/>
                      </a:lnTo>
                      <a:lnTo>
                        <a:pt x="409256" y="432240"/>
                      </a:lnTo>
                      <a:lnTo>
                        <a:pt x="409997" y="434464"/>
                      </a:lnTo>
                      <a:lnTo>
                        <a:pt x="410739" y="436688"/>
                      </a:lnTo>
                      <a:lnTo>
                        <a:pt x="411480" y="438912"/>
                      </a:lnTo>
                      <a:lnTo>
                        <a:pt x="412221" y="441136"/>
                      </a:lnTo>
                      <a:lnTo>
                        <a:pt x="412963" y="443361"/>
                      </a:lnTo>
                      <a:lnTo>
                        <a:pt x="398135" y="450033"/>
                      </a:lnTo>
                      <a:lnTo>
                        <a:pt x="398135" y="450033"/>
                      </a:lnTo>
                      <a:close/>
                      <a:moveTo>
                        <a:pt x="398135" y="408514"/>
                      </a:moveTo>
                      <a:lnTo>
                        <a:pt x="444843" y="384048"/>
                      </a:lnTo>
                      <a:lnTo>
                        <a:pt x="443360" y="381824"/>
                      </a:lnTo>
                      <a:lnTo>
                        <a:pt x="441877" y="380341"/>
                      </a:lnTo>
                      <a:lnTo>
                        <a:pt x="440395" y="378117"/>
                      </a:lnTo>
                      <a:lnTo>
                        <a:pt x="438912" y="375893"/>
                      </a:lnTo>
                      <a:lnTo>
                        <a:pt x="437429" y="373669"/>
                      </a:lnTo>
                      <a:lnTo>
                        <a:pt x="435946" y="371444"/>
                      </a:lnTo>
                      <a:lnTo>
                        <a:pt x="434463" y="369220"/>
                      </a:lnTo>
                      <a:lnTo>
                        <a:pt x="432981" y="366996"/>
                      </a:lnTo>
                      <a:lnTo>
                        <a:pt x="398876" y="385531"/>
                      </a:lnTo>
                      <a:lnTo>
                        <a:pt x="398876" y="408514"/>
                      </a:lnTo>
                      <a:lnTo>
                        <a:pt x="398135" y="408514"/>
                      </a:lnTo>
                      <a:close/>
                      <a:moveTo>
                        <a:pt x="398135" y="369961"/>
                      </a:moveTo>
                      <a:lnTo>
                        <a:pt x="398135" y="357358"/>
                      </a:lnTo>
                      <a:lnTo>
                        <a:pt x="440395" y="335115"/>
                      </a:lnTo>
                      <a:lnTo>
                        <a:pt x="441136" y="335857"/>
                      </a:lnTo>
                      <a:lnTo>
                        <a:pt x="441877" y="336598"/>
                      </a:lnTo>
                      <a:lnTo>
                        <a:pt x="442619" y="337339"/>
                      </a:lnTo>
                      <a:lnTo>
                        <a:pt x="443360" y="338081"/>
                      </a:lnTo>
                      <a:lnTo>
                        <a:pt x="444102" y="338822"/>
                      </a:lnTo>
                      <a:lnTo>
                        <a:pt x="444843" y="339564"/>
                      </a:lnTo>
                      <a:lnTo>
                        <a:pt x="445585" y="340305"/>
                      </a:lnTo>
                      <a:lnTo>
                        <a:pt x="446326" y="341047"/>
                      </a:lnTo>
                      <a:lnTo>
                        <a:pt x="398135" y="369961"/>
                      </a:lnTo>
                      <a:lnTo>
                        <a:pt x="398135" y="369961"/>
                      </a:lnTo>
                      <a:close/>
                      <a:moveTo>
                        <a:pt x="398135" y="326960"/>
                      </a:moveTo>
                      <a:lnTo>
                        <a:pt x="398135" y="314356"/>
                      </a:lnTo>
                      <a:lnTo>
                        <a:pt x="434463" y="295080"/>
                      </a:lnTo>
                      <a:lnTo>
                        <a:pt x="435946" y="295821"/>
                      </a:lnTo>
                      <a:lnTo>
                        <a:pt x="437429" y="296562"/>
                      </a:lnTo>
                      <a:lnTo>
                        <a:pt x="438912" y="297304"/>
                      </a:lnTo>
                      <a:lnTo>
                        <a:pt x="440395" y="298045"/>
                      </a:lnTo>
                      <a:lnTo>
                        <a:pt x="441877" y="298787"/>
                      </a:lnTo>
                      <a:lnTo>
                        <a:pt x="443360" y="299528"/>
                      </a:lnTo>
                      <a:lnTo>
                        <a:pt x="444843" y="300269"/>
                      </a:lnTo>
                      <a:lnTo>
                        <a:pt x="446326" y="301011"/>
                      </a:lnTo>
                      <a:lnTo>
                        <a:pt x="398135" y="326960"/>
                      </a:lnTo>
                      <a:lnTo>
                        <a:pt x="398135" y="326960"/>
                      </a:lnTo>
                      <a:close/>
                      <a:moveTo>
                        <a:pt x="398135" y="277286"/>
                      </a:moveTo>
                      <a:lnTo>
                        <a:pt x="398135" y="267647"/>
                      </a:lnTo>
                      <a:lnTo>
                        <a:pt x="424825" y="253561"/>
                      </a:lnTo>
                      <a:lnTo>
                        <a:pt x="426308" y="254302"/>
                      </a:lnTo>
                      <a:lnTo>
                        <a:pt x="427791" y="255044"/>
                      </a:lnTo>
                      <a:lnTo>
                        <a:pt x="429274" y="255785"/>
                      </a:lnTo>
                      <a:lnTo>
                        <a:pt x="430756" y="256526"/>
                      </a:lnTo>
                      <a:lnTo>
                        <a:pt x="431498" y="257268"/>
                      </a:lnTo>
                      <a:lnTo>
                        <a:pt x="432239" y="258009"/>
                      </a:lnTo>
                      <a:lnTo>
                        <a:pt x="432981" y="258751"/>
                      </a:lnTo>
                      <a:lnTo>
                        <a:pt x="433722" y="259492"/>
                      </a:lnTo>
                      <a:lnTo>
                        <a:pt x="398135" y="277286"/>
                      </a:lnTo>
                      <a:lnTo>
                        <a:pt x="398135" y="277286"/>
                      </a:lnTo>
                      <a:close/>
                      <a:moveTo>
                        <a:pt x="398135" y="223163"/>
                      </a:moveTo>
                      <a:lnTo>
                        <a:pt x="398135" y="205369"/>
                      </a:lnTo>
                      <a:lnTo>
                        <a:pt x="409997" y="198697"/>
                      </a:lnTo>
                      <a:lnTo>
                        <a:pt x="408514" y="200179"/>
                      </a:lnTo>
                      <a:lnTo>
                        <a:pt x="407032" y="201662"/>
                      </a:lnTo>
                      <a:lnTo>
                        <a:pt x="405549" y="203145"/>
                      </a:lnTo>
                      <a:lnTo>
                        <a:pt x="404066" y="204628"/>
                      </a:lnTo>
                      <a:lnTo>
                        <a:pt x="402583" y="206111"/>
                      </a:lnTo>
                      <a:lnTo>
                        <a:pt x="401100" y="207594"/>
                      </a:lnTo>
                      <a:lnTo>
                        <a:pt x="399618" y="209076"/>
                      </a:lnTo>
                      <a:lnTo>
                        <a:pt x="398135" y="209818"/>
                      </a:lnTo>
                      <a:lnTo>
                        <a:pt x="400359" y="210559"/>
                      </a:lnTo>
                      <a:lnTo>
                        <a:pt x="402583" y="211301"/>
                      </a:lnTo>
                      <a:lnTo>
                        <a:pt x="404807" y="212042"/>
                      </a:lnTo>
                      <a:lnTo>
                        <a:pt x="407032" y="212783"/>
                      </a:lnTo>
                      <a:lnTo>
                        <a:pt x="409256" y="213525"/>
                      </a:lnTo>
                      <a:lnTo>
                        <a:pt x="411480" y="214266"/>
                      </a:lnTo>
                      <a:lnTo>
                        <a:pt x="413704" y="215008"/>
                      </a:lnTo>
                      <a:lnTo>
                        <a:pt x="415928" y="215749"/>
                      </a:lnTo>
                      <a:lnTo>
                        <a:pt x="398135" y="223163"/>
                      </a:lnTo>
                      <a:close/>
                      <a:moveTo>
                        <a:pt x="398135" y="205369"/>
                      </a:moveTo>
                      <a:lnTo>
                        <a:pt x="398135" y="223163"/>
                      </a:lnTo>
                      <a:lnTo>
                        <a:pt x="359582" y="243923"/>
                      </a:lnTo>
                      <a:lnTo>
                        <a:pt x="359582" y="226129"/>
                      </a:lnTo>
                      <a:lnTo>
                        <a:pt x="398135" y="205369"/>
                      </a:lnTo>
                      <a:lnTo>
                        <a:pt x="398135" y="205369"/>
                      </a:lnTo>
                      <a:close/>
                      <a:moveTo>
                        <a:pt x="398135" y="267647"/>
                      </a:moveTo>
                      <a:lnTo>
                        <a:pt x="398135" y="277286"/>
                      </a:lnTo>
                      <a:lnTo>
                        <a:pt x="361806" y="296562"/>
                      </a:lnTo>
                      <a:lnTo>
                        <a:pt x="361065" y="295821"/>
                      </a:lnTo>
                      <a:lnTo>
                        <a:pt x="360323" y="295080"/>
                      </a:lnTo>
                      <a:lnTo>
                        <a:pt x="360323" y="287665"/>
                      </a:lnTo>
                      <a:lnTo>
                        <a:pt x="398135" y="267647"/>
                      </a:lnTo>
                      <a:lnTo>
                        <a:pt x="398135" y="267647"/>
                      </a:lnTo>
                      <a:close/>
                      <a:moveTo>
                        <a:pt x="398135" y="314356"/>
                      </a:moveTo>
                      <a:lnTo>
                        <a:pt x="398135" y="326960"/>
                      </a:lnTo>
                      <a:lnTo>
                        <a:pt x="372186" y="341047"/>
                      </a:lnTo>
                      <a:lnTo>
                        <a:pt x="370703" y="340305"/>
                      </a:lnTo>
                      <a:lnTo>
                        <a:pt x="369220" y="339564"/>
                      </a:lnTo>
                      <a:lnTo>
                        <a:pt x="367737" y="338822"/>
                      </a:lnTo>
                      <a:lnTo>
                        <a:pt x="366254" y="338081"/>
                      </a:lnTo>
                      <a:lnTo>
                        <a:pt x="364772" y="337339"/>
                      </a:lnTo>
                      <a:lnTo>
                        <a:pt x="363289" y="336598"/>
                      </a:lnTo>
                      <a:lnTo>
                        <a:pt x="361806" y="335857"/>
                      </a:lnTo>
                      <a:lnTo>
                        <a:pt x="360323" y="335115"/>
                      </a:lnTo>
                      <a:lnTo>
                        <a:pt x="398135" y="314356"/>
                      </a:lnTo>
                      <a:lnTo>
                        <a:pt x="398135" y="314356"/>
                      </a:lnTo>
                      <a:close/>
                      <a:moveTo>
                        <a:pt x="398135" y="357358"/>
                      </a:moveTo>
                      <a:lnTo>
                        <a:pt x="398135" y="369961"/>
                      </a:lnTo>
                      <a:lnTo>
                        <a:pt x="375893" y="381824"/>
                      </a:lnTo>
                      <a:lnTo>
                        <a:pt x="375151" y="381083"/>
                      </a:lnTo>
                      <a:lnTo>
                        <a:pt x="374410" y="380341"/>
                      </a:lnTo>
                      <a:lnTo>
                        <a:pt x="373669" y="379600"/>
                      </a:lnTo>
                      <a:lnTo>
                        <a:pt x="372927" y="378858"/>
                      </a:lnTo>
                      <a:lnTo>
                        <a:pt x="372186" y="378117"/>
                      </a:lnTo>
                      <a:lnTo>
                        <a:pt x="371444" y="377376"/>
                      </a:lnTo>
                      <a:lnTo>
                        <a:pt x="370703" y="376634"/>
                      </a:lnTo>
                      <a:lnTo>
                        <a:pt x="369962" y="375893"/>
                      </a:lnTo>
                      <a:lnTo>
                        <a:pt x="398135" y="357358"/>
                      </a:lnTo>
                      <a:lnTo>
                        <a:pt x="398135" y="357358"/>
                      </a:lnTo>
                      <a:close/>
                      <a:moveTo>
                        <a:pt x="398135" y="387014"/>
                      </a:moveTo>
                      <a:lnTo>
                        <a:pt x="398135" y="408514"/>
                      </a:lnTo>
                      <a:lnTo>
                        <a:pt x="372186" y="422601"/>
                      </a:lnTo>
                      <a:lnTo>
                        <a:pt x="370703" y="420377"/>
                      </a:lnTo>
                      <a:lnTo>
                        <a:pt x="369220" y="418153"/>
                      </a:lnTo>
                      <a:lnTo>
                        <a:pt x="367737" y="415928"/>
                      </a:lnTo>
                      <a:lnTo>
                        <a:pt x="366254" y="413704"/>
                      </a:lnTo>
                      <a:lnTo>
                        <a:pt x="364772" y="411480"/>
                      </a:lnTo>
                      <a:lnTo>
                        <a:pt x="363289" y="409256"/>
                      </a:lnTo>
                      <a:lnTo>
                        <a:pt x="361806" y="407032"/>
                      </a:lnTo>
                      <a:lnTo>
                        <a:pt x="360323" y="404807"/>
                      </a:lnTo>
                      <a:lnTo>
                        <a:pt x="398135" y="387014"/>
                      </a:lnTo>
                      <a:lnTo>
                        <a:pt x="398135" y="387014"/>
                      </a:lnTo>
                      <a:close/>
                      <a:moveTo>
                        <a:pt x="398135" y="420377"/>
                      </a:moveTo>
                      <a:lnTo>
                        <a:pt x="359582" y="441136"/>
                      </a:lnTo>
                      <a:lnTo>
                        <a:pt x="359582" y="475241"/>
                      </a:lnTo>
                      <a:lnTo>
                        <a:pt x="392204" y="458189"/>
                      </a:lnTo>
                      <a:lnTo>
                        <a:pt x="391462" y="456706"/>
                      </a:lnTo>
                      <a:lnTo>
                        <a:pt x="390721" y="455223"/>
                      </a:lnTo>
                      <a:lnTo>
                        <a:pt x="390721" y="454482"/>
                      </a:lnTo>
                      <a:lnTo>
                        <a:pt x="398135" y="450775"/>
                      </a:lnTo>
                      <a:lnTo>
                        <a:pt x="398135" y="420377"/>
                      </a:lnTo>
                      <a:lnTo>
                        <a:pt x="398135" y="420377"/>
                      </a:lnTo>
                      <a:close/>
                      <a:moveTo>
                        <a:pt x="359582" y="179420"/>
                      </a:moveTo>
                      <a:lnTo>
                        <a:pt x="359582" y="170523"/>
                      </a:lnTo>
                      <a:lnTo>
                        <a:pt x="386272" y="156437"/>
                      </a:lnTo>
                      <a:lnTo>
                        <a:pt x="385531" y="157178"/>
                      </a:lnTo>
                      <a:lnTo>
                        <a:pt x="384790" y="157919"/>
                      </a:lnTo>
                      <a:lnTo>
                        <a:pt x="384048" y="158661"/>
                      </a:lnTo>
                      <a:lnTo>
                        <a:pt x="383307" y="159402"/>
                      </a:lnTo>
                      <a:lnTo>
                        <a:pt x="382565" y="160144"/>
                      </a:lnTo>
                      <a:lnTo>
                        <a:pt x="381824" y="160885"/>
                      </a:lnTo>
                      <a:lnTo>
                        <a:pt x="381083" y="161627"/>
                      </a:lnTo>
                      <a:lnTo>
                        <a:pt x="380341" y="162368"/>
                      </a:lnTo>
                      <a:lnTo>
                        <a:pt x="381083" y="162368"/>
                      </a:lnTo>
                      <a:lnTo>
                        <a:pt x="381824" y="162368"/>
                      </a:lnTo>
                      <a:lnTo>
                        <a:pt x="382565" y="162368"/>
                      </a:lnTo>
                      <a:lnTo>
                        <a:pt x="383307" y="162368"/>
                      </a:lnTo>
                      <a:lnTo>
                        <a:pt x="384048" y="162368"/>
                      </a:lnTo>
                      <a:lnTo>
                        <a:pt x="384790" y="162368"/>
                      </a:lnTo>
                      <a:lnTo>
                        <a:pt x="385531" y="162368"/>
                      </a:lnTo>
                      <a:lnTo>
                        <a:pt x="386272" y="162368"/>
                      </a:lnTo>
                      <a:lnTo>
                        <a:pt x="359582" y="179420"/>
                      </a:lnTo>
                      <a:lnTo>
                        <a:pt x="359582" y="179420"/>
                      </a:lnTo>
                      <a:close/>
                      <a:moveTo>
                        <a:pt x="359582" y="123815"/>
                      </a:moveTo>
                      <a:lnTo>
                        <a:pt x="359582" y="123073"/>
                      </a:lnTo>
                      <a:lnTo>
                        <a:pt x="360323" y="123073"/>
                      </a:lnTo>
                      <a:lnTo>
                        <a:pt x="361065" y="123073"/>
                      </a:lnTo>
                      <a:lnTo>
                        <a:pt x="361806" y="123073"/>
                      </a:lnTo>
                      <a:lnTo>
                        <a:pt x="362547" y="123073"/>
                      </a:lnTo>
                      <a:lnTo>
                        <a:pt x="359582" y="123815"/>
                      </a:lnTo>
                      <a:close/>
                      <a:moveTo>
                        <a:pt x="359582" y="123073"/>
                      </a:moveTo>
                      <a:lnTo>
                        <a:pt x="359582" y="123815"/>
                      </a:lnTo>
                      <a:lnTo>
                        <a:pt x="310649" y="149764"/>
                      </a:lnTo>
                      <a:lnTo>
                        <a:pt x="310649" y="142350"/>
                      </a:lnTo>
                      <a:lnTo>
                        <a:pt x="358099" y="117142"/>
                      </a:lnTo>
                      <a:lnTo>
                        <a:pt x="358099" y="117884"/>
                      </a:lnTo>
                      <a:lnTo>
                        <a:pt x="358099" y="118625"/>
                      </a:lnTo>
                      <a:lnTo>
                        <a:pt x="358099" y="119366"/>
                      </a:lnTo>
                      <a:lnTo>
                        <a:pt x="358099" y="120108"/>
                      </a:lnTo>
                      <a:lnTo>
                        <a:pt x="358099" y="120849"/>
                      </a:lnTo>
                      <a:lnTo>
                        <a:pt x="358099" y="121591"/>
                      </a:lnTo>
                      <a:lnTo>
                        <a:pt x="358099" y="122332"/>
                      </a:lnTo>
                      <a:lnTo>
                        <a:pt x="358099" y="123073"/>
                      </a:lnTo>
                      <a:lnTo>
                        <a:pt x="358840" y="123073"/>
                      </a:lnTo>
                      <a:lnTo>
                        <a:pt x="359582" y="123073"/>
                      </a:lnTo>
                      <a:lnTo>
                        <a:pt x="360323" y="123073"/>
                      </a:lnTo>
                      <a:lnTo>
                        <a:pt x="359582" y="123073"/>
                      </a:lnTo>
                      <a:lnTo>
                        <a:pt x="359582" y="123073"/>
                      </a:lnTo>
                      <a:lnTo>
                        <a:pt x="359582" y="123073"/>
                      </a:lnTo>
                      <a:close/>
                      <a:moveTo>
                        <a:pt x="359582" y="170523"/>
                      </a:moveTo>
                      <a:lnTo>
                        <a:pt x="359582" y="179420"/>
                      </a:lnTo>
                      <a:lnTo>
                        <a:pt x="318063" y="201662"/>
                      </a:lnTo>
                      <a:lnTo>
                        <a:pt x="317321" y="201662"/>
                      </a:lnTo>
                      <a:lnTo>
                        <a:pt x="316580" y="201662"/>
                      </a:lnTo>
                      <a:lnTo>
                        <a:pt x="315839" y="201662"/>
                      </a:lnTo>
                      <a:lnTo>
                        <a:pt x="315097" y="201662"/>
                      </a:lnTo>
                      <a:lnTo>
                        <a:pt x="314356" y="201662"/>
                      </a:lnTo>
                      <a:lnTo>
                        <a:pt x="313614" y="201662"/>
                      </a:lnTo>
                      <a:lnTo>
                        <a:pt x="312873" y="201662"/>
                      </a:lnTo>
                      <a:lnTo>
                        <a:pt x="312132" y="201662"/>
                      </a:lnTo>
                      <a:lnTo>
                        <a:pt x="312132" y="200921"/>
                      </a:lnTo>
                      <a:lnTo>
                        <a:pt x="312873" y="200179"/>
                      </a:lnTo>
                      <a:lnTo>
                        <a:pt x="313614" y="199438"/>
                      </a:lnTo>
                      <a:lnTo>
                        <a:pt x="314356" y="198697"/>
                      </a:lnTo>
                      <a:lnTo>
                        <a:pt x="315097" y="197955"/>
                      </a:lnTo>
                      <a:lnTo>
                        <a:pt x="315839" y="197214"/>
                      </a:lnTo>
                      <a:lnTo>
                        <a:pt x="316580" y="196472"/>
                      </a:lnTo>
                      <a:lnTo>
                        <a:pt x="317321" y="195731"/>
                      </a:lnTo>
                      <a:lnTo>
                        <a:pt x="359582" y="170523"/>
                      </a:lnTo>
                      <a:lnTo>
                        <a:pt x="359582" y="170523"/>
                      </a:lnTo>
                      <a:close/>
                      <a:moveTo>
                        <a:pt x="359582" y="226129"/>
                      </a:moveTo>
                      <a:lnTo>
                        <a:pt x="359582" y="243923"/>
                      </a:lnTo>
                      <a:lnTo>
                        <a:pt x="344754" y="252078"/>
                      </a:lnTo>
                      <a:lnTo>
                        <a:pt x="342529" y="251337"/>
                      </a:lnTo>
                      <a:lnTo>
                        <a:pt x="340305" y="250595"/>
                      </a:lnTo>
                      <a:lnTo>
                        <a:pt x="338081" y="249854"/>
                      </a:lnTo>
                      <a:lnTo>
                        <a:pt x="335857" y="249112"/>
                      </a:lnTo>
                      <a:lnTo>
                        <a:pt x="333632" y="248371"/>
                      </a:lnTo>
                      <a:lnTo>
                        <a:pt x="331408" y="247630"/>
                      </a:lnTo>
                      <a:lnTo>
                        <a:pt x="329184" y="246888"/>
                      </a:lnTo>
                      <a:lnTo>
                        <a:pt x="326960" y="246147"/>
                      </a:lnTo>
                      <a:lnTo>
                        <a:pt x="328443" y="245405"/>
                      </a:lnTo>
                      <a:lnTo>
                        <a:pt x="329925" y="244664"/>
                      </a:lnTo>
                      <a:lnTo>
                        <a:pt x="331408" y="243181"/>
                      </a:lnTo>
                      <a:lnTo>
                        <a:pt x="332891" y="241698"/>
                      </a:lnTo>
                      <a:lnTo>
                        <a:pt x="334374" y="240216"/>
                      </a:lnTo>
                      <a:lnTo>
                        <a:pt x="335857" y="238733"/>
                      </a:lnTo>
                      <a:lnTo>
                        <a:pt x="337339" y="237250"/>
                      </a:lnTo>
                      <a:lnTo>
                        <a:pt x="338822" y="235767"/>
                      </a:lnTo>
                      <a:lnTo>
                        <a:pt x="359582" y="226129"/>
                      </a:lnTo>
                      <a:lnTo>
                        <a:pt x="359582" y="226129"/>
                      </a:lnTo>
                      <a:close/>
                      <a:moveTo>
                        <a:pt x="359582" y="288407"/>
                      </a:moveTo>
                      <a:lnTo>
                        <a:pt x="359582" y="295821"/>
                      </a:lnTo>
                      <a:lnTo>
                        <a:pt x="358840" y="295080"/>
                      </a:lnTo>
                      <a:lnTo>
                        <a:pt x="357358" y="294338"/>
                      </a:lnTo>
                      <a:lnTo>
                        <a:pt x="356616" y="293597"/>
                      </a:lnTo>
                      <a:lnTo>
                        <a:pt x="355133" y="292855"/>
                      </a:lnTo>
                      <a:lnTo>
                        <a:pt x="353650" y="292114"/>
                      </a:lnTo>
                      <a:lnTo>
                        <a:pt x="352168" y="291372"/>
                      </a:lnTo>
                      <a:lnTo>
                        <a:pt x="359582" y="288407"/>
                      </a:lnTo>
                      <a:lnTo>
                        <a:pt x="359582" y="288407"/>
                      </a:lnTo>
                      <a:close/>
                      <a:moveTo>
                        <a:pt x="359582" y="440395"/>
                      </a:moveTo>
                      <a:lnTo>
                        <a:pt x="359582" y="474499"/>
                      </a:lnTo>
                      <a:lnTo>
                        <a:pt x="319546" y="495259"/>
                      </a:lnTo>
                      <a:lnTo>
                        <a:pt x="318804" y="493776"/>
                      </a:lnTo>
                      <a:lnTo>
                        <a:pt x="318063" y="492293"/>
                      </a:lnTo>
                      <a:lnTo>
                        <a:pt x="317321" y="490810"/>
                      </a:lnTo>
                      <a:lnTo>
                        <a:pt x="316580" y="489328"/>
                      </a:lnTo>
                      <a:lnTo>
                        <a:pt x="316580" y="488586"/>
                      </a:lnTo>
                      <a:lnTo>
                        <a:pt x="309166" y="492293"/>
                      </a:lnTo>
                      <a:lnTo>
                        <a:pt x="309166" y="478948"/>
                      </a:lnTo>
                      <a:lnTo>
                        <a:pt x="335115" y="464861"/>
                      </a:lnTo>
                      <a:lnTo>
                        <a:pt x="335115" y="464120"/>
                      </a:lnTo>
                      <a:lnTo>
                        <a:pt x="334374" y="461896"/>
                      </a:lnTo>
                      <a:lnTo>
                        <a:pt x="333632" y="459671"/>
                      </a:lnTo>
                      <a:lnTo>
                        <a:pt x="358840" y="446326"/>
                      </a:lnTo>
                      <a:lnTo>
                        <a:pt x="358099" y="445585"/>
                      </a:lnTo>
                      <a:lnTo>
                        <a:pt x="357358" y="444102"/>
                      </a:lnTo>
                      <a:lnTo>
                        <a:pt x="356616" y="442619"/>
                      </a:lnTo>
                      <a:lnTo>
                        <a:pt x="355875" y="441136"/>
                      </a:lnTo>
                      <a:lnTo>
                        <a:pt x="355133" y="439654"/>
                      </a:lnTo>
                      <a:lnTo>
                        <a:pt x="359582" y="440395"/>
                      </a:lnTo>
                      <a:lnTo>
                        <a:pt x="359582" y="440395"/>
                      </a:lnTo>
                      <a:close/>
                      <a:moveTo>
                        <a:pt x="310649" y="475982"/>
                      </a:moveTo>
                      <a:lnTo>
                        <a:pt x="332150" y="464861"/>
                      </a:lnTo>
                      <a:lnTo>
                        <a:pt x="332150" y="463378"/>
                      </a:lnTo>
                      <a:lnTo>
                        <a:pt x="332150" y="461896"/>
                      </a:lnTo>
                      <a:lnTo>
                        <a:pt x="332150" y="460413"/>
                      </a:lnTo>
                      <a:lnTo>
                        <a:pt x="332150" y="458930"/>
                      </a:lnTo>
                      <a:lnTo>
                        <a:pt x="332150" y="457447"/>
                      </a:lnTo>
                      <a:lnTo>
                        <a:pt x="332150" y="455964"/>
                      </a:lnTo>
                      <a:lnTo>
                        <a:pt x="332150" y="454482"/>
                      </a:lnTo>
                      <a:lnTo>
                        <a:pt x="332150" y="452999"/>
                      </a:lnTo>
                      <a:lnTo>
                        <a:pt x="311390" y="464120"/>
                      </a:lnTo>
                      <a:lnTo>
                        <a:pt x="311390" y="475982"/>
                      </a:lnTo>
                      <a:lnTo>
                        <a:pt x="310649" y="475982"/>
                      </a:lnTo>
                      <a:close/>
                      <a:moveTo>
                        <a:pt x="310649" y="98607"/>
                      </a:moveTo>
                      <a:lnTo>
                        <a:pt x="310649" y="88969"/>
                      </a:lnTo>
                      <a:lnTo>
                        <a:pt x="326218" y="80813"/>
                      </a:lnTo>
                      <a:lnTo>
                        <a:pt x="326218" y="82296"/>
                      </a:lnTo>
                      <a:lnTo>
                        <a:pt x="326218" y="83779"/>
                      </a:lnTo>
                      <a:lnTo>
                        <a:pt x="326218" y="85262"/>
                      </a:lnTo>
                      <a:lnTo>
                        <a:pt x="326218" y="86745"/>
                      </a:lnTo>
                      <a:lnTo>
                        <a:pt x="326218" y="88227"/>
                      </a:lnTo>
                      <a:lnTo>
                        <a:pt x="326218" y="89710"/>
                      </a:lnTo>
                      <a:lnTo>
                        <a:pt x="326218" y="91193"/>
                      </a:lnTo>
                      <a:lnTo>
                        <a:pt x="326218" y="92676"/>
                      </a:lnTo>
                      <a:lnTo>
                        <a:pt x="310649" y="98607"/>
                      </a:lnTo>
                      <a:close/>
                      <a:moveTo>
                        <a:pt x="310649" y="88969"/>
                      </a:moveTo>
                      <a:lnTo>
                        <a:pt x="310649" y="98607"/>
                      </a:lnTo>
                      <a:lnTo>
                        <a:pt x="292855" y="108245"/>
                      </a:lnTo>
                      <a:lnTo>
                        <a:pt x="292855" y="98607"/>
                      </a:lnTo>
                      <a:lnTo>
                        <a:pt x="310649" y="88969"/>
                      </a:lnTo>
                      <a:lnTo>
                        <a:pt x="310649" y="88969"/>
                      </a:lnTo>
                      <a:close/>
                      <a:moveTo>
                        <a:pt x="310649" y="142350"/>
                      </a:moveTo>
                      <a:lnTo>
                        <a:pt x="310649" y="149764"/>
                      </a:lnTo>
                      <a:lnTo>
                        <a:pt x="292855" y="159402"/>
                      </a:lnTo>
                      <a:lnTo>
                        <a:pt x="292855" y="151988"/>
                      </a:lnTo>
                      <a:lnTo>
                        <a:pt x="310649" y="142350"/>
                      </a:lnTo>
                      <a:lnTo>
                        <a:pt x="310649" y="142350"/>
                      </a:lnTo>
                      <a:close/>
                      <a:moveTo>
                        <a:pt x="310649" y="200179"/>
                      </a:moveTo>
                      <a:lnTo>
                        <a:pt x="310649" y="200921"/>
                      </a:lnTo>
                      <a:lnTo>
                        <a:pt x="309907" y="200921"/>
                      </a:lnTo>
                      <a:lnTo>
                        <a:pt x="310649" y="200179"/>
                      </a:lnTo>
                      <a:lnTo>
                        <a:pt x="310649" y="200179"/>
                      </a:lnTo>
                      <a:close/>
                      <a:moveTo>
                        <a:pt x="310649" y="466344"/>
                      </a:moveTo>
                      <a:lnTo>
                        <a:pt x="310649" y="476724"/>
                      </a:lnTo>
                      <a:lnTo>
                        <a:pt x="292855" y="486362"/>
                      </a:lnTo>
                      <a:lnTo>
                        <a:pt x="292855" y="475982"/>
                      </a:lnTo>
                      <a:lnTo>
                        <a:pt x="310649" y="466344"/>
                      </a:lnTo>
                      <a:lnTo>
                        <a:pt x="310649" y="466344"/>
                      </a:lnTo>
                      <a:close/>
                      <a:moveTo>
                        <a:pt x="310649" y="481172"/>
                      </a:moveTo>
                      <a:lnTo>
                        <a:pt x="292855" y="490810"/>
                      </a:lnTo>
                      <a:lnTo>
                        <a:pt x="292855" y="504156"/>
                      </a:lnTo>
                      <a:lnTo>
                        <a:pt x="310649" y="494518"/>
                      </a:lnTo>
                      <a:lnTo>
                        <a:pt x="310649" y="481172"/>
                      </a:lnTo>
                      <a:lnTo>
                        <a:pt x="310649" y="481172"/>
                      </a:lnTo>
                      <a:close/>
                      <a:moveTo>
                        <a:pt x="292855" y="455964"/>
                      </a:moveTo>
                      <a:lnTo>
                        <a:pt x="292855" y="444102"/>
                      </a:lnTo>
                      <a:lnTo>
                        <a:pt x="296562" y="441878"/>
                      </a:lnTo>
                      <a:lnTo>
                        <a:pt x="296562" y="443361"/>
                      </a:lnTo>
                      <a:lnTo>
                        <a:pt x="296562" y="444843"/>
                      </a:lnTo>
                      <a:lnTo>
                        <a:pt x="296562" y="446326"/>
                      </a:lnTo>
                      <a:lnTo>
                        <a:pt x="296562" y="447809"/>
                      </a:lnTo>
                      <a:lnTo>
                        <a:pt x="296562" y="449292"/>
                      </a:lnTo>
                      <a:lnTo>
                        <a:pt x="296562" y="450775"/>
                      </a:lnTo>
                      <a:lnTo>
                        <a:pt x="296562" y="452257"/>
                      </a:lnTo>
                      <a:lnTo>
                        <a:pt x="296562" y="453740"/>
                      </a:lnTo>
                      <a:lnTo>
                        <a:pt x="292855" y="455964"/>
                      </a:lnTo>
                      <a:close/>
                      <a:moveTo>
                        <a:pt x="292855" y="97866"/>
                      </a:moveTo>
                      <a:lnTo>
                        <a:pt x="292855" y="107504"/>
                      </a:lnTo>
                      <a:lnTo>
                        <a:pt x="260233" y="124556"/>
                      </a:lnTo>
                      <a:lnTo>
                        <a:pt x="260233" y="114918"/>
                      </a:lnTo>
                      <a:lnTo>
                        <a:pt x="292855" y="97866"/>
                      </a:lnTo>
                      <a:lnTo>
                        <a:pt x="292855" y="97866"/>
                      </a:lnTo>
                      <a:close/>
                      <a:moveTo>
                        <a:pt x="292855" y="151988"/>
                      </a:moveTo>
                      <a:lnTo>
                        <a:pt x="292855" y="159402"/>
                      </a:lnTo>
                      <a:lnTo>
                        <a:pt x="289889" y="160885"/>
                      </a:lnTo>
                      <a:lnTo>
                        <a:pt x="289148" y="160885"/>
                      </a:lnTo>
                      <a:lnTo>
                        <a:pt x="288407" y="160885"/>
                      </a:lnTo>
                      <a:lnTo>
                        <a:pt x="287665" y="160885"/>
                      </a:lnTo>
                      <a:lnTo>
                        <a:pt x="286924" y="160885"/>
                      </a:lnTo>
                      <a:lnTo>
                        <a:pt x="286182" y="160885"/>
                      </a:lnTo>
                      <a:lnTo>
                        <a:pt x="285441" y="160885"/>
                      </a:lnTo>
                      <a:lnTo>
                        <a:pt x="284700" y="160885"/>
                      </a:lnTo>
                      <a:lnTo>
                        <a:pt x="283958" y="160885"/>
                      </a:lnTo>
                      <a:lnTo>
                        <a:pt x="283958" y="160144"/>
                      </a:lnTo>
                      <a:lnTo>
                        <a:pt x="283958" y="159402"/>
                      </a:lnTo>
                      <a:lnTo>
                        <a:pt x="283958" y="158661"/>
                      </a:lnTo>
                      <a:lnTo>
                        <a:pt x="283958" y="157919"/>
                      </a:lnTo>
                      <a:lnTo>
                        <a:pt x="283958" y="157178"/>
                      </a:lnTo>
                      <a:lnTo>
                        <a:pt x="283958" y="156437"/>
                      </a:lnTo>
                      <a:lnTo>
                        <a:pt x="283958" y="155695"/>
                      </a:lnTo>
                      <a:lnTo>
                        <a:pt x="283958" y="154954"/>
                      </a:lnTo>
                      <a:lnTo>
                        <a:pt x="292855" y="151988"/>
                      </a:lnTo>
                      <a:lnTo>
                        <a:pt x="292855" y="151988"/>
                      </a:lnTo>
                      <a:close/>
                      <a:moveTo>
                        <a:pt x="292855" y="444843"/>
                      </a:moveTo>
                      <a:lnTo>
                        <a:pt x="292855" y="456706"/>
                      </a:lnTo>
                      <a:lnTo>
                        <a:pt x="260233" y="473758"/>
                      </a:lnTo>
                      <a:lnTo>
                        <a:pt x="260233" y="461896"/>
                      </a:lnTo>
                      <a:lnTo>
                        <a:pt x="292855" y="444843"/>
                      </a:lnTo>
                      <a:lnTo>
                        <a:pt x="292855" y="444843"/>
                      </a:lnTo>
                      <a:close/>
                      <a:moveTo>
                        <a:pt x="292855" y="475241"/>
                      </a:moveTo>
                      <a:lnTo>
                        <a:pt x="292855" y="485621"/>
                      </a:lnTo>
                      <a:lnTo>
                        <a:pt x="260233" y="502673"/>
                      </a:lnTo>
                      <a:lnTo>
                        <a:pt x="260233" y="492293"/>
                      </a:lnTo>
                      <a:lnTo>
                        <a:pt x="292855" y="475241"/>
                      </a:lnTo>
                      <a:lnTo>
                        <a:pt x="292855" y="475241"/>
                      </a:lnTo>
                      <a:close/>
                      <a:moveTo>
                        <a:pt x="292855" y="490069"/>
                      </a:moveTo>
                      <a:lnTo>
                        <a:pt x="289148" y="492293"/>
                      </a:lnTo>
                      <a:lnTo>
                        <a:pt x="289148" y="493776"/>
                      </a:lnTo>
                      <a:lnTo>
                        <a:pt x="289148" y="495259"/>
                      </a:lnTo>
                      <a:lnTo>
                        <a:pt x="289148" y="496742"/>
                      </a:lnTo>
                      <a:lnTo>
                        <a:pt x="289148" y="498225"/>
                      </a:lnTo>
                      <a:lnTo>
                        <a:pt x="289148" y="499707"/>
                      </a:lnTo>
                      <a:lnTo>
                        <a:pt x="289148" y="501190"/>
                      </a:lnTo>
                      <a:lnTo>
                        <a:pt x="289148" y="502673"/>
                      </a:lnTo>
                      <a:lnTo>
                        <a:pt x="289148" y="504156"/>
                      </a:lnTo>
                      <a:lnTo>
                        <a:pt x="290631" y="503414"/>
                      </a:lnTo>
                      <a:lnTo>
                        <a:pt x="290631" y="490069"/>
                      </a:lnTo>
                      <a:lnTo>
                        <a:pt x="292855" y="490069"/>
                      </a:lnTo>
                      <a:close/>
                      <a:moveTo>
                        <a:pt x="260233" y="433722"/>
                      </a:moveTo>
                      <a:lnTo>
                        <a:pt x="260233" y="430757"/>
                      </a:lnTo>
                      <a:lnTo>
                        <a:pt x="261716" y="430015"/>
                      </a:lnTo>
                      <a:lnTo>
                        <a:pt x="261716" y="430757"/>
                      </a:lnTo>
                      <a:lnTo>
                        <a:pt x="261716" y="431498"/>
                      </a:lnTo>
                      <a:lnTo>
                        <a:pt x="261716" y="432240"/>
                      </a:lnTo>
                      <a:lnTo>
                        <a:pt x="260233" y="433722"/>
                      </a:lnTo>
                      <a:lnTo>
                        <a:pt x="260233" y="433722"/>
                      </a:lnTo>
                      <a:lnTo>
                        <a:pt x="260233" y="433722"/>
                      </a:lnTo>
                      <a:close/>
                      <a:moveTo>
                        <a:pt x="260233" y="77848"/>
                      </a:moveTo>
                      <a:lnTo>
                        <a:pt x="260233" y="64502"/>
                      </a:lnTo>
                      <a:lnTo>
                        <a:pt x="289148" y="48933"/>
                      </a:lnTo>
                      <a:lnTo>
                        <a:pt x="289148" y="50416"/>
                      </a:lnTo>
                      <a:lnTo>
                        <a:pt x="289148" y="51898"/>
                      </a:lnTo>
                      <a:lnTo>
                        <a:pt x="289148" y="53381"/>
                      </a:lnTo>
                      <a:lnTo>
                        <a:pt x="289148" y="54864"/>
                      </a:lnTo>
                      <a:lnTo>
                        <a:pt x="289148" y="56347"/>
                      </a:lnTo>
                      <a:lnTo>
                        <a:pt x="289148" y="57830"/>
                      </a:lnTo>
                      <a:lnTo>
                        <a:pt x="289148" y="59312"/>
                      </a:lnTo>
                      <a:lnTo>
                        <a:pt x="289148" y="60795"/>
                      </a:lnTo>
                      <a:lnTo>
                        <a:pt x="260233" y="77848"/>
                      </a:lnTo>
                      <a:close/>
                      <a:moveTo>
                        <a:pt x="260233" y="64502"/>
                      </a:moveTo>
                      <a:lnTo>
                        <a:pt x="260233" y="77848"/>
                      </a:lnTo>
                      <a:lnTo>
                        <a:pt x="224646" y="96383"/>
                      </a:lnTo>
                      <a:lnTo>
                        <a:pt x="224646" y="83037"/>
                      </a:lnTo>
                      <a:lnTo>
                        <a:pt x="260233" y="64502"/>
                      </a:lnTo>
                      <a:lnTo>
                        <a:pt x="260233" y="64502"/>
                      </a:lnTo>
                      <a:close/>
                      <a:moveTo>
                        <a:pt x="260233" y="114918"/>
                      </a:moveTo>
                      <a:lnTo>
                        <a:pt x="260233" y="124556"/>
                      </a:lnTo>
                      <a:lnTo>
                        <a:pt x="252819" y="128263"/>
                      </a:lnTo>
                      <a:lnTo>
                        <a:pt x="252819" y="126780"/>
                      </a:lnTo>
                      <a:lnTo>
                        <a:pt x="252819" y="125298"/>
                      </a:lnTo>
                      <a:lnTo>
                        <a:pt x="252819" y="123815"/>
                      </a:lnTo>
                      <a:lnTo>
                        <a:pt x="252819" y="123815"/>
                      </a:lnTo>
                      <a:lnTo>
                        <a:pt x="252819" y="122332"/>
                      </a:lnTo>
                      <a:lnTo>
                        <a:pt x="252819" y="120849"/>
                      </a:lnTo>
                      <a:lnTo>
                        <a:pt x="252819" y="119366"/>
                      </a:lnTo>
                      <a:lnTo>
                        <a:pt x="252819" y="117884"/>
                      </a:lnTo>
                      <a:lnTo>
                        <a:pt x="260233" y="114918"/>
                      </a:lnTo>
                      <a:lnTo>
                        <a:pt x="260233" y="114918"/>
                      </a:lnTo>
                      <a:close/>
                      <a:moveTo>
                        <a:pt x="260233" y="430757"/>
                      </a:moveTo>
                      <a:lnTo>
                        <a:pt x="260233" y="433722"/>
                      </a:lnTo>
                      <a:lnTo>
                        <a:pt x="260233" y="434464"/>
                      </a:lnTo>
                      <a:lnTo>
                        <a:pt x="260233" y="435205"/>
                      </a:lnTo>
                      <a:lnTo>
                        <a:pt x="260233" y="435947"/>
                      </a:lnTo>
                      <a:lnTo>
                        <a:pt x="260233" y="436688"/>
                      </a:lnTo>
                      <a:lnTo>
                        <a:pt x="226129" y="454482"/>
                      </a:lnTo>
                      <a:lnTo>
                        <a:pt x="226129" y="448550"/>
                      </a:lnTo>
                      <a:lnTo>
                        <a:pt x="260233" y="430757"/>
                      </a:lnTo>
                      <a:lnTo>
                        <a:pt x="260233" y="430757"/>
                      </a:lnTo>
                      <a:close/>
                      <a:moveTo>
                        <a:pt x="260233" y="461896"/>
                      </a:moveTo>
                      <a:lnTo>
                        <a:pt x="260233" y="473758"/>
                      </a:lnTo>
                      <a:lnTo>
                        <a:pt x="224646" y="492293"/>
                      </a:lnTo>
                      <a:lnTo>
                        <a:pt x="224646" y="480431"/>
                      </a:lnTo>
                      <a:lnTo>
                        <a:pt x="260233" y="461896"/>
                      </a:lnTo>
                      <a:lnTo>
                        <a:pt x="260233" y="461896"/>
                      </a:lnTo>
                      <a:close/>
                      <a:moveTo>
                        <a:pt x="260233" y="492293"/>
                      </a:moveTo>
                      <a:lnTo>
                        <a:pt x="260233" y="502673"/>
                      </a:lnTo>
                      <a:lnTo>
                        <a:pt x="259492" y="503414"/>
                      </a:lnTo>
                      <a:lnTo>
                        <a:pt x="259492" y="501932"/>
                      </a:lnTo>
                      <a:lnTo>
                        <a:pt x="259492" y="500449"/>
                      </a:lnTo>
                      <a:lnTo>
                        <a:pt x="259492" y="498966"/>
                      </a:lnTo>
                      <a:lnTo>
                        <a:pt x="259492" y="497483"/>
                      </a:lnTo>
                      <a:lnTo>
                        <a:pt x="259492" y="496000"/>
                      </a:lnTo>
                      <a:lnTo>
                        <a:pt x="259492" y="494518"/>
                      </a:lnTo>
                      <a:lnTo>
                        <a:pt x="259492" y="493035"/>
                      </a:lnTo>
                      <a:lnTo>
                        <a:pt x="259492" y="491552"/>
                      </a:lnTo>
                      <a:lnTo>
                        <a:pt x="260233" y="492293"/>
                      </a:lnTo>
                      <a:lnTo>
                        <a:pt x="260233" y="492293"/>
                      </a:lnTo>
                      <a:close/>
                      <a:moveTo>
                        <a:pt x="225387" y="407773"/>
                      </a:moveTo>
                      <a:lnTo>
                        <a:pt x="225387" y="405549"/>
                      </a:lnTo>
                      <a:lnTo>
                        <a:pt x="227612" y="404066"/>
                      </a:lnTo>
                      <a:lnTo>
                        <a:pt x="226870" y="404807"/>
                      </a:lnTo>
                      <a:lnTo>
                        <a:pt x="226129" y="405549"/>
                      </a:lnTo>
                      <a:lnTo>
                        <a:pt x="225387" y="407773"/>
                      </a:lnTo>
                      <a:lnTo>
                        <a:pt x="225387" y="407773"/>
                      </a:lnTo>
                      <a:lnTo>
                        <a:pt x="225387" y="407773"/>
                      </a:lnTo>
                      <a:close/>
                      <a:moveTo>
                        <a:pt x="225387" y="52640"/>
                      </a:moveTo>
                      <a:lnTo>
                        <a:pt x="225387" y="40036"/>
                      </a:lnTo>
                      <a:lnTo>
                        <a:pt x="254302" y="24467"/>
                      </a:lnTo>
                      <a:lnTo>
                        <a:pt x="255044" y="25949"/>
                      </a:lnTo>
                      <a:lnTo>
                        <a:pt x="255785" y="27432"/>
                      </a:lnTo>
                      <a:lnTo>
                        <a:pt x="256526" y="28915"/>
                      </a:lnTo>
                      <a:lnTo>
                        <a:pt x="256526" y="30398"/>
                      </a:lnTo>
                      <a:lnTo>
                        <a:pt x="256526" y="31881"/>
                      </a:lnTo>
                      <a:lnTo>
                        <a:pt x="257268" y="33363"/>
                      </a:lnTo>
                      <a:lnTo>
                        <a:pt x="257268" y="34846"/>
                      </a:lnTo>
                      <a:lnTo>
                        <a:pt x="257268" y="36329"/>
                      </a:lnTo>
                      <a:lnTo>
                        <a:pt x="225387" y="52640"/>
                      </a:lnTo>
                      <a:close/>
                      <a:moveTo>
                        <a:pt x="225387" y="40036"/>
                      </a:moveTo>
                      <a:lnTo>
                        <a:pt x="225387" y="52640"/>
                      </a:lnTo>
                      <a:lnTo>
                        <a:pt x="220198" y="55605"/>
                      </a:lnTo>
                      <a:lnTo>
                        <a:pt x="220198" y="43002"/>
                      </a:lnTo>
                      <a:lnTo>
                        <a:pt x="225387" y="40036"/>
                      </a:lnTo>
                      <a:lnTo>
                        <a:pt x="225387" y="40036"/>
                      </a:lnTo>
                      <a:close/>
                      <a:moveTo>
                        <a:pt x="225387" y="83037"/>
                      </a:moveTo>
                      <a:lnTo>
                        <a:pt x="225387" y="96383"/>
                      </a:lnTo>
                      <a:lnTo>
                        <a:pt x="220198" y="99349"/>
                      </a:lnTo>
                      <a:lnTo>
                        <a:pt x="220198" y="86003"/>
                      </a:lnTo>
                      <a:lnTo>
                        <a:pt x="225387" y="83037"/>
                      </a:lnTo>
                      <a:lnTo>
                        <a:pt x="225387" y="83037"/>
                      </a:lnTo>
                      <a:close/>
                      <a:moveTo>
                        <a:pt x="225387" y="405549"/>
                      </a:moveTo>
                      <a:lnTo>
                        <a:pt x="225387" y="407032"/>
                      </a:lnTo>
                      <a:lnTo>
                        <a:pt x="225387" y="407773"/>
                      </a:lnTo>
                      <a:lnTo>
                        <a:pt x="224646" y="408514"/>
                      </a:lnTo>
                      <a:lnTo>
                        <a:pt x="223905" y="409256"/>
                      </a:lnTo>
                      <a:lnTo>
                        <a:pt x="223163" y="409997"/>
                      </a:lnTo>
                      <a:lnTo>
                        <a:pt x="222422" y="410739"/>
                      </a:lnTo>
                      <a:lnTo>
                        <a:pt x="220198" y="412221"/>
                      </a:lnTo>
                      <a:lnTo>
                        <a:pt x="220198" y="408514"/>
                      </a:lnTo>
                      <a:lnTo>
                        <a:pt x="225387" y="405549"/>
                      </a:lnTo>
                      <a:lnTo>
                        <a:pt x="225387" y="405549"/>
                      </a:lnTo>
                      <a:close/>
                      <a:moveTo>
                        <a:pt x="225387" y="449292"/>
                      </a:moveTo>
                      <a:lnTo>
                        <a:pt x="225387" y="455223"/>
                      </a:lnTo>
                      <a:lnTo>
                        <a:pt x="220198" y="458189"/>
                      </a:lnTo>
                      <a:lnTo>
                        <a:pt x="220198" y="452257"/>
                      </a:lnTo>
                      <a:lnTo>
                        <a:pt x="225387" y="449292"/>
                      </a:lnTo>
                      <a:lnTo>
                        <a:pt x="225387" y="449292"/>
                      </a:lnTo>
                      <a:close/>
                      <a:moveTo>
                        <a:pt x="225387" y="480431"/>
                      </a:moveTo>
                      <a:lnTo>
                        <a:pt x="225387" y="492293"/>
                      </a:lnTo>
                      <a:lnTo>
                        <a:pt x="223163" y="493776"/>
                      </a:lnTo>
                      <a:lnTo>
                        <a:pt x="223163" y="492293"/>
                      </a:lnTo>
                      <a:lnTo>
                        <a:pt x="223163" y="490810"/>
                      </a:lnTo>
                      <a:lnTo>
                        <a:pt x="223163" y="489328"/>
                      </a:lnTo>
                      <a:lnTo>
                        <a:pt x="223163" y="487845"/>
                      </a:lnTo>
                      <a:lnTo>
                        <a:pt x="223163" y="486362"/>
                      </a:lnTo>
                      <a:lnTo>
                        <a:pt x="223163" y="484879"/>
                      </a:lnTo>
                      <a:lnTo>
                        <a:pt x="223163" y="483396"/>
                      </a:lnTo>
                      <a:lnTo>
                        <a:pt x="225387" y="480431"/>
                      </a:lnTo>
                      <a:lnTo>
                        <a:pt x="225387" y="480431"/>
                      </a:lnTo>
                      <a:lnTo>
                        <a:pt x="225387" y="480431"/>
                      </a:lnTo>
                      <a:close/>
                      <a:moveTo>
                        <a:pt x="219456" y="24467"/>
                      </a:moveTo>
                      <a:lnTo>
                        <a:pt x="219456" y="17794"/>
                      </a:lnTo>
                      <a:lnTo>
                        <a:pt x="220198" y="19277"/>
                      </a:lnTo>
                      <a:lnTo>
                        <a:pt x="220939" y="21501"/>
                      </a:lnTo>
                      <a:lnTo>
                        <a:pt x="221680" y="23725"/>
                      </a:lnTo>
                      <a:lnTo>
                        <a:pt x="219456" y="24467"/>
                      </a:lnTo>
                      <a:close/>
                      <a:moveTo>
                        <a:pt x="219456" y="17794"/>
                      </a:moveTo>
                      <a:lnTo>
                        <a:pt x="219456" y="24467"/>
                      </a:lnTo>
                      <a:lnTo>
                        <a:pt x="183868" y="43002"/>
                      </a:lnTo>
                      <a:lnTo>
                        <a:pt x="183868" y="23725"/>
                      </a:lnTo>
                      <a:lnTo>
                        <a:pt x="215008" y="7414"/>
                      </a:lnTo>
                      <a:lnTo>
                        <a:pt x="215749" y="9638"/>
                      </a:lnTo>
                      <a:lnTo>
                        <a:pt x="216490" y="11863"/>
                      </a:lnTo>
                      <a:lnTo>
                        <a:pt x="217232" y="14087"/>
                      </a:lnTo>
                      <a:lnTo>
                        <a:pt x="217973" y="16311"/>
                      </a:lnTo>
                      <a:lnTo>
                        <a:pt x="219456" y="17794"/>
                      </a:lnTo>
                      <a:lnTo>
                        <a:pt x="219456" y="17794"/>
                      </a:lnTo>
                      <a:lnTo>
                        <a:pt x="219456" y="17794"/>
                      </a:lnTo>
                      <a:close/>
                      <a:moveTo>
                        <a:pt x="219456" y="43002"/>
                      </a:moveTo>
                      <a:lnTo>
                        <a:pt x="183868" y="61537"/>
                      </a:lnTo>
                      <a:lnTo>
                        <a:pt x="183868" y="74141"/>
                      </a:lnTo>
                      <a:lnTo>
                        <a:pt x="219456" y="55605"/>
                      </a:lnTo>
                      <a:lnTo>
                        <a:pt x="219456" y="43002"/>
                      </a:lnTo>
                      <a:lnTo>
                        <a:pt x="219456" y="43002"/>
                      </a:lnTo>
                      <a:close/>
                      <a:moveTo>
                        <a:pt x="219456" y="86003"/>
                      </a:moveTo>
                      <a:lnTo>
                        <a:pt x="219456" y="99349"/>
                      </a:lnTo>
                      <a:lnTo>
                        <a:pt x="218715" y="100090"/>
                      </a:lnTo>
                      <a:lnTo>
                        <a:pt x="218715" y="98607"/>
                      </a:lnTo>
                      <a:lnTo>
                        <a:pt x="218715" y="97124"/>
                      </a:lnTo>
                      <a:lnTo>
                        <a:pt x="218715" y="95641"/>
                      </a:lnTo>
                      <a:lnTo>
                        <a:pt x="218715" y="94159"/>
                      </a:lnTo>
                      <a:lnTo>
                        <a:pt x="218715" y="92676"/>
                      </a:lnTo>
                      <a:lnTo>
                        <a:pt x="218715" y="91193"/>
                      </a:lnTo>
                      <a:lnTo>
                        <a:pt x="218715" y="89710"/>
                      </a:lnTo>
                      <a:lnTo>
                        <a:pt x="218715" y="88227"/>
                      </a:lnTo>
                      <a:lnTo>
                        <a:pt x="219456" y="86003"/>
                      </a:lnTo>
                      <a:lnTo>
                        <a:pt x="219456" y="86003"/>
                      </a:lnTo>
                      <a:close/>
                      <a:moveTo>
                        <a:pt x="219456" y="408514"/>
                      </a:moveTo>
                      <a:lnTo>
                        <a:pt x="219456" y="412221"/>
                      </a:lnTo>
                      <a:lnTo>
                        <a:pt x="183868" y="430757"/>
                      </a:lnTo>
                      <a:lnTo>
                        <a:pt x="183868" y="427050"/>
                      </a:lnTo>
                      <a:lnTo>
                        <a:pt x="219456" y="408514"/>
                      </a:lnTo>
                      <a:lnTo>
                        <a:pt x="219456" y="408514"/>
                      </a:lnTo>
                      <a:close/>
                      <a:moveTo>
                        <a:pt x="219456" y="452257"/>
                      </a:moveTo>
                      <a:lnTo>
                        <a:pt x="219456" y="458189"/>
                      </a:lnTo>
                      <a:lnTo>
                        <a:pt x="186093" y="475982"/>
                      </a:lnTo>
                      <a:lnTo>
                        <a:pt x="186093" y="475241"/>
                      </a:lnTo>
                      <a:lnTo>
                        <a:pt x="186093" y="474499"/>
                      </a:lnTo>
                      <a:lnTo>
                        <a:pt x="186093" y="473758"/>
                      </a:lnTo>
                      <a:lnTo>
                        <a:pt x="186093" y="473017"/>
                      </a:lnTo>
                      <a:lnTo>
                        <a:pt x="186093" y="472275"/>
                      </a:lnTo>
                      <a:lnTo>
                        <a:pt x="186093" y="471534"/>
                      </a:lnTo>
                      <a:lnTo>
                        <a:pt x="186093" y="470792"/>
                      </a:lnTo>
                      <a:lnTo>
                        <a:pt x="186093" y="470051"/>
                      </a:lnTo>
                      <a:lnTo>
                        <a:pt x="219456" y="452257"/>
                      </a:lnTo>
                      <a:lnTo>
                        <a:pt x="219456" y="452257"/>
                      </a:lnTo>
                      <a:close/>
                      <a:moveTo>
                        <a:pt x="184610" y="381083"/>
                      </a:moveTo>
                      <a:lnTo>
                        <a:pt x="184610" y="381083"/>
                      </a:lnTo>
                      <a:lnTo>
                        <a:pt x="193507" y="375893"/>
                      </a:lnTo>
                      <a:lnTo>
                        <a:pt x="192765" y="375893"/>
                      </a:lnTo>
                      <a:lnTo>
                        <a:pt x="192024" y="376634"/>
                      </a:lnTo>
                      <a:lnTo>
                        <a:pt x="191283" y="377376"/>
                      </a:lnTo>
                      <a:lnTo>
                        <a:pt x="190541" y="378117"/>
                      </a:lnTo>
                      <a:lnTo>
                        <a:pt x="189800" y="378858"/>
                      </a:lnTo>
                      <a:lnTo>
                        <a:pt x="189058" y="379600"/>
                      </a:lnTo>
                      <a:lnTo>
                        <a:pt x="188317" y="380341"/>
                      </a:lnTo>
                      <a:lnTo>
                        <a:pt x="187575" y="381083"/>
                      </a:lnTo>
                      <a:lnTo>
                        <a:pt x="184610" y="381083"/>
                      </a:lnTo>
                      <a:lnTo>
                        <a:pt x="184610" y="381083"/>
                      </a:lnTo>
                      <a:close/>
                      <a:moveTo>
                        <a:pt x="184610" y="12604"/>
                      </a:moveTo>
                      <a:lnTo>
                        <a:pt x="187575" y="11121"/>
                      </a:lnTo>
                      <a:lnTo>
                        <a:pt x="186834" y="9638"/>
                      </a:lnTo>
                      <a:lnTo>
                        <a:pt x="186093" y="8156"/>
                      </a:lnTo>
                      <a:lnTo>
                        <a:pt x="185351" y="6673"/>
                      </a:lnTo>
                      <a:lnTo>
                        <a:pt x="184610" y="5190"/>
                      </a:lnTo>
                      <a:lnTo>
                        <a:pt x="184610" y="5190"/>
                      </a:lnTo>
                      <a:lnTo>
                        <a:pt x="184610" y="12604"/>
                      </a:lnTo>
                      <a:close/>
                      <a:moveTo>
                        <a:pt x="184610" y="5190"/>
                      </a:moveTo>
                      <a:lnTo>
                        <a:pt x="184610" y="12604"/>
                      </a:lnTo>
                      <a:lnTo>
                        <a:pt x="172006" y="19277"/>
                      </a:lnTo>
                      <a:lnTo>
                        <a:pt x="172006" y="5190"/>
                      </a:lnTo>
                      <a:lnTo>
                        <a:pt x="181644" y="0"/>
                      </a:lnTo>
                      <a:lnTo>
                        <a:pt x="182386" y="1483"/>
                      </a:lnTo>
                      <a:lnTo>
                        <a:pt x="183127" y="2966"/>
                      </a:lnTo>
                      <a:lnTo>
                        <a:pt x="183868" y="4448"/>
                      </a:lnTo>
                      <a:lnTo>
                        <a:pt x="184610" y="5190"/>
                      </a:lnTo>
                      <a:lnTo>
                        <a:pt x="184610" y="5190"/>
                      </a:lnTo>
                      <a:close/>
                      <a:moveTo>
                        <a:pt x="184610" y="24467"/>
                      </a:moveTo>
                      <a:lnTo>
                        <a:pt x="184610" y="43743"/>
                      </a:lnTo>
                      <a:lnTo>
                        <a:pt x="172006" y="50416"/>
                      </a:lnTo>
                      <a:lnTo>
                        <a:pt x="172006" y="31139"/>
                      </a:lnTo>
                      <a:lnTo>
                        <a:pt x="184610" y="24467"/>
                      </a:lnTo>
                      <a:lnTo>
                        <a:pt x="184610" y="24467"/>
                      </a:lnTo>
                      <a:close/>
                      <a:moveTo>
                        <a:pt x="184610" y="61537"/>
                      </a:moveTo>
                      <a:lnTo>
                        <a:pt x="184610" y="74141"/>
                      </a:lnTo>
                      <a:lnTo>
                        <a:pt x="184610" y="74141"/>
                      </a:lnTo>
                      <a:lnTo>
                        <a:pt x="184610" y="72658"/>
                      </a:lnTo>
                      <a:lnTo>
                        <a:pt x="184610" y="71175"/>
                      </a:lnTo>
                      <a:lnTo>
                        <a:pt x="184610" y="69692"/>
                      </a:lnTo>
                      <a:lnTo>
                        <a:pt x="184610" y="68209"/>
                      </a:lnTo>
                      <a:lnTo>
                        <a:pt x="183868" y="66726"/>
                      </a:lnTo>
                      <a:lnTo>
                        <a:pt x="183127" y="65244"/>
                      </a:lnTo>
                      <a:lnTo>
                        <a:pt x="182386" y="63761"/>
                      </a:lnTo>
                      <a:lnTo>
                        <a:pt x="181644" y="62278"/>
                      </a:lnTo>
                      <a:lnTo>
                        <a:pt x="184610" y="61537"/>
                      </a:lnTo>
                      <a:lnTo>
                        <a:pt x="184610" y="61537"/>
                      </a:lnTo>
                      <a:close/>
                      <a:moveTo>
                        <a:pt x="184610" y="380341"/>
                      </a:moveTo>
                      <a:lnTo>
                        <a:pt x="184610" y="380341"/>
                      </a:lnTo>
                      <a:lnTo>
                        <a:pt x="172006" y="387755"/>
                      </a:lnTo>
                      <a:lnTo>
                        <a:pt x="172006" y="387014"/>
                      </a:lnTo>
                      <a:lnTo>
                        <a:pt x="184610" y="380341"/>
                      </a:lnTo>
                      <a:lnTo>
                        <a:pt x="184610" y="380341"/>
                      </a:lnTo>
                      <a:close/>
                      <a:moveTo>
                        <a:pt x="184610" y="427050"/>
                      </a:moveTo>
                      <a:lnTo>
                        <a:pt x="184610" y="430757"/>
                      </a:lnTo>
                      <a:lnTo>
                        <a:pt x="172006" y="437429"/>
                      </a:lnTo>
                      <a:lnTo>
                        <a:pt x="172006" y="433722"/>
                      </a:lnTo>
                      <a:lnTo>
                        <a:pt x="184610" y="427050"/>
                      </a:lnTo>
                      <a:close/>
                      <a:moveTo>
                        <a:pt x="84520" y="214266"/>
                      </a:moveTo>
                      <a:lnTo>
                        <a:pt x="86745" y="212783"/>
                      </a:lnTo>
                      <a:lnTo>
                        <a:pt x="87486" y="212783"/>
                      </a:lnTo>
                      <a:lnTo>
                        <a:pt x="87486" y="212783"/>
                      </a:lnTo>
                      <a:lnTo>
                        <a:pt x="87486" y="212783"/>
                      </a:lnTo>
                      <a:lnTo>
                        <a:pt x="87486" y="212783"/>
                      </a:lnTo>
                      <a:lnTo>
                        <a:pt x="87486" y="212783"/>
                      </a:lnTo>
                      <a:lnTo>
                        <a:pt x="87486" y="212783"/>
                      </a:lnTo>
                      <a:lnTo>
                        <a:pt x="87486" y="212783"/>
                      </a:lnTo>
                      <a:lnTo>
                        <a:pt x="87486" y="212783"/>
                      </a:lnTo>
                      <a:lnTo>
                        <a:pt x="87486" y="212783"/>
                      </a:lnTo>
                      <a:lnTo>
                        <a:pt x="87486" y="212783"/>
                      </a:lnTo>
                      <a:lnTo>
                        <a:pt x="87486" y="212783"/>
                      </a:lnTo>
                      <a:lnTo>
                        <a:pt x="87486" y="212783"/>
                      </a:lnTo>
                      <a:lnTo>
                        <a:pt x="87486" y="212783"/>
                      </a:lnTo>
                      <a:lnTo>
                        <a:pt x="84520" y="214266"/>
                      </a:lnTo>
                      <a:lnTo>
                        <a:pt x="84520" y="214266"/>
                      </a:lnTo>
                      <a:lnTo>
                        <a:pt x="84520" y="214266"/>
                      </a:lnTo>
                      <a:lnTo>
                        <a:pt x="84520" y="214266"/>
                      </a:lnTo>
                      <a:lnTo>
                        <a:pt x="84520" y="214266"/>
                      </a:lnTo>
                      <a:lnTo>
                        <a:pt x="84520" y="214266"/>
                      </a:lnTo>
                      <a:close/>
                      <a:moveTo>
                        <a:pt x="171264" y="5190"/>
                      </a:moveTo>
                      <a:lnTo>
                        <a:pt x="171264" y="19277"/>
                      </a:lnTo>
                      <a:lnTo>
                        <a:pt x="114918" y="48933"/>
                      </a:lnTo>
                      <a:lnTo>
                        <a:pt x="114177" y="47450"/>
                      </a:lnTo>
                      <a:lnTo>
                        <a:pt x="113435" y="45967"/>
                      </a:lnTo>
                      <a:lnTo>
                        <a:pt x="112694" y="44484"/>
                      </a:lnTo>
                      <a:lnTo>
                        <a:pt x="111952" y="43002"/>
                      </a:lnTo>
                      <a:lnTo>
                        <a:pt x="111211" y="42260"/>
                      </a:lnTo>
                      <a:lnTo>
                        <a:pt x="84520" y="56347"/>
                      </a:lnTo>
                      <a:lnTo>
                        <a:pt x="84520" y="56347"/>
                      </a:lnTo>
                      <a:lnTo>
                        <a:pt x="85262" y="57088"/>
                      </a:lnTo>
                      <a:lnTo>
                        <a:pt x="86003" y="57830"/>
                      </a:lnTo>
                      <a:lnTo>
                        <a:pt x="86745" y="58571"/>
                      </a:lnTo>
                      <a:lnTo>
                        <a:pt x="87486" y="59312"/>
                      </a:lnTo>
                      <a:lnTo>
                        <a:pt x="88227" y="60054"/>
                      </a:lnTo>
                      <a:lnTo>
                        <a:pt x="88969" y="60795"/>
                      </a:lnTo>
                      <a:lnTo>
                        <a:pt x="81555" y="64502"/>
                      </a:lnTo>
                      <a:lnTo>
                        <a:pt x="81555" y="29656"/>
                      </a:lnTo>
                      <a:lnTo>
                        <a:pt x="120108" y="9638"/>
                      </a:lnTo>
                      <a:lnTo>
                        <a:pt x="120849" y="11121"/>
                      </a:lnTo>
                      <a:lnTo>
                        <a:pt x="121591" y="12604"/>
                      </a:lnTo>
                      <a:lnTo>
                        <a:pt x="122332" y="14087"/>
                      </a:lnTo>
                      <a:lnTo>
                        <a:pt x="122332" y="14087"/>
                      </a:lnTo>
                      <a:lnTo>
                        <a:pt x="146057" y="1483"/>
                      </a:lnTo>
                      <a:lnTo>
                        <a:pt x="146798" y="2966"/>
                      </a:lnTo>
                      <a:lnTo>
                        <a:pt x="147540" y="4448"/>
                      </a:lnTo>
                      <a:lnTo>
                        <a:pt x="148281" y="5931"/>
                      </a:lnTo>
                      <a:lnTo>
                        <a:pt x="149022" y="7414"/>
                      </a:lnTo>
                      <a:lnTo>
                        <a:pt x="149764" y="8897"/>
                      </a:lnTo>
                      <a:lnTo>
                        <a:pt x="150505" y="10380"/>
                      </a:lnTo>
                      <a:lnTo>
                        <a:pt x="151247" y="11863"/>
                      </a:lnTo>
                      <a:lnTo>
                        <a:pt x="151988" y="13345"/>
                      </a:lnTo>
                      <a:lnTo>
                        <a:pt x="102314" y="40036"/>
                      </a:lnTo>
                      <a:lnTo>
                        <a:pt x="103797" y="40777"/>
                      </a:lnTo>
                      <a:lnTo>
                        <a:pt x="105280" y="42260"/>
                      </a:lnTo>
                      <a:lnTo>
                        <a:pt x="104538" y="41519"/>
                      </a:lnTo>
                      <a:lnTo>
                        <a:pt x="103797" y="40036"/>
                      </a:lnTo>
                      <a:lnTo>
                        <a:pt x="171264" y="5190"/>
                      </a:lnTo>
                      <a:lnTo>
                        <a:pt x="171264" y="5190"/>
                      </a:lnTo>
                      <a:close/>
                      <a:moveTo>
                        <a:pt x="171264" y="31139"/>
                      </a:moveTo>
                      <a:lnTo>
                        <a:pt x="143091" y="45967"/>
                      </a:lnTo>
                      <a:lnTo>
                        <a:pt x="143833" y="48191"/>
                      </a:lnTo>
                      <a:lnTo>
                        <a:pt x="144574" y="50416"/>
                      </a:lnTo>
                      <a:lnTo>
                        <a:pt x="145315" y="52640"/>
                      </a:lnTo>
                      <a:lnTo>
                        <a:pt x="146057" y="54864"/>
                      </a:lnTo>
                      <a:lnTo>
                        <a:pt x="146798" y="57088"/>
                      </a:lnTo>
                      <a:lnTo>
                        <a:pt x="147540" y="59312"/>
                      </a:lnTo>
                      <a:lnTo>
                        <a:pt x="148281" y="61537"/>
                      </a:lnTo>
                      <a:lnTo>
                        <a:pt x="149022" y="63761"/>
                      </a:lnTo>
                      <a:lnTo>
                        <a:pt x="170523" y="51898"/>
                      </a:lnTo>
                      <a:lnTo>
                        <a:pt x="170523" y="31139"/>
                      </a:lnTo>
                      <a:lnTo>
                        <a:pt x="171264" y="31139"/>
                      </a:lnTo>
                      <a:close/>
                      <a:moveTo>
                        <a:pt x="171264" y="387014"/>
                      </a:moveTo>
                      <a:lnTo>
                        <a:pt x="171264" y="387755"/>
                      </a:lnTo>
                      <a:lnTo>
                        <a:pt x="114918" y="418153"/>
                      </a:lnTo>
                      <a:lnTo>
                        <a:pt x="115659" y="417411"/>
                      </a:lnTo>
                      <a:lnTo>
                        <a:pt x="116401" y="416670"/>
                      </a:lnTo>
                      <a:lnTo>
                        <a:pt x="117142" y="415928"/>
                      </a:lnTo>
                      <a:lnTo>
                        <a:pt x="117884" y="415187"/>
                      </a:lnTo>
                      <a:lnTo>
                        <a:pt x="118625" y="414446"/>
                      </a:lnTo>
                      <a:lnTo>
                        <a:pt x="119366" y="413704"/>
                      </a:lnTo>
                      <a:lnTo>
                        <a:pt x="120108" y="412963"/>
                      </a:lnTo>
                      <a:lnTo>
                        <a:pt x="120849" y="412221"/>
                      </a:lnTo>
                      <a:lnTo>
                        <a:pt x="171264" y="387014"/>
                      </a:lnTo>
                      <a:lnTo>
                        <a:pt x="171264" y="387014"/>
                      </a:lnTo>
                      <a:close/>
                      <a:moveTo>
                        <a:pt x="171264" y="434464"/>
                      </a:moveTo>
                      <a:lnTo>
                        <a:pt x="171264" y="438171"/>
                      </a:lnTo>
                      <a:lnTo>
                        <a:pt x="149022" y="450033"/>
                      </a:lnTo>
                      <a:lnTo>
                        <a:pt x="149764" y="449292"/>
                      </a:lnTo>
                      <a:lnTo>
                        <a:pt x="150505" y="448550"/>
                      </a:lnTo>
                      <a:lnTo>
                        <a:pt x="151247" y="447809"/>
                      </a:lnTo>
                      <a:lnTo>
                        <a:pt x="151988" y="447068"/>
                      </a:lnTo>
                      <a:lnTo>
                        <a:pt x="152729" y="446326"/>
                      </a:lnTo>
                      <a:lnTo>
                        <a:pt x="153471" y="445585"/>
                      </a:lnTo>
                      <a:lnTo>
                        <a:pt x="154212" y="444843"/>
                      </a:lnTo>
                      <a:lnTo>
                        <a:pt x="154954" y="444102"/>
                      </a:lnTo>
                      <a:lnTo>
                        <a:pt x="171264" y="434464"/>
                      </a:lnTo>
                      <a:lnTo>
                        <a:pt x="171264" y="434464"/>
                      </a:lnTo>
                      <a:close/>
                      <a:moveTo>
                        <a:pt x="84520" y="217973"/>
                      </a:moveTo>
                      <a:lnTo>
                        <a:pt x="94159" y="212783"/>
                      </a:lnTo>
                      <a:lnTo>
                        <a:pt x="93417" y="212783"/>
                      </a:lnTo>
                      <a:lnTo>
                        <a:pt x="92676" y="212783"/>
                      </a:lnTo>
                      <a:lnTo>
                        <a:pt x="91934" y="213525"/>
                      </a:lnTo>
                      <a:lnTo>
                        <a:pt x="91193" y="213525"/>
                      </a:lnTo>
                      <a:lnTo>
                        <a:pt x="90452" y="213525"/>
                      </a:lnTo>
                      <a:lnTo>
                        <a:pt x="89710" y="213525"/>
                      </a:lnTo>
                      <a:lnTo>
                        <a:pt x="88969" y="214266"/>
                      </a:lnTo>
                      <a:lnTo>
                        <a:pt x="88227" y="214266"/>
                      </a:lnTo>
                      <a:lnTo>
                        <a:pt x="84520" y="217973"/>
                      </a:lnTo>
                      <a:lnTo>
                        <a:pt x="84520" y="217973"/>
                      </a:lnTo>
                      <a:lnTo>
                        <a:pt x="84520" y="217973"/>
                      </a:lnTo>
                      <a:close/>
                      <a:moveTo>
                        <a:pt x="84520" y="171265"/>
                      </a:moveTo>
                      <a:lnTo>
                        <a:pt x="84520" y="171265"/>
                      </a:lnTo>
                      <a:lnTo>
                        <a:pt x="84520" y="171265"/>
                      </a:lnTo>
                      <a:lnTo>
                        <a:pt x="84520" y="171265"/>
                      </a:lnTo>
                      <a:lnTo>
                        <a:pt x="84520" y="171265"/>
                      </a:lnTo>
                      <a:close/>
                      <a:moveTo>
                        <a:pt x="84520" y="98607"/>
                      </a:moveTo>
                      <a:lnTo>
                        <a:pt x="84520" y="96383"/>
                      </a:lnTo>
                      <a:lnTo>
                        <a:pt x="85262" y="96383"/>
                      </a:lnTo>
                      <a:lnTo>
                        <a:pt x="86745" y="97124"/>
                      </a:lnTo>
                      <a:lnTo>
                        <a:pt x="84520" y="98607"/>
                      </a:lnTo>
                      <a:close/>
                      <a:moveTo>
                        <a:pt x="80813" y="215749"/>
                      </a:moveTo>
                      <a:lnTo>
                        <a:pt x="83779" y="213525"/>
                      </a:lnTo>
                      <a:lnTo>
                        <a:pt x="83779" y="214266"/>
                      </a:lnTo>
                      <a:lnTo>
                        <a:pt x="83779" y="214266"/>
                      </a:lnTo>
                      <a:lnTo>
                        <a:pt x="83779" y="214266"/>
                      </a:lnTo>
                      <a:lnTo>
                        <a:pt x="83779" y="214266"/>
                      </a:lnTo>
                      <a:lnTo>
                        <a:pt x="83779" y="214266"/>
                      </a:lnTo>
                      <a:lnTo>
                        <a:pt x="83779" y="214266"/>
                      </a:lnTo>
                      <a:lnTo>
                        <a:pt x="83779" y="214266"/>
                      </a:lnTo>
                      <a:lnTo>
                        <a:pt x="83779" y="214266"/>
                      </a:lnTo>
                      <a:lnTo>
                        <a:pt x="83779" y="214266"/>
                      </a:lnTo>
                      <a:lnTo>
                        <a:pt x="83779" y="214266"/>
                      </a:lnTo>
                      <a:lnTo>
                        <a:pt x="83779" y="214266"/>
                      </a:lnTo>
                      <a:lnTo>
                        <a:pt x="83779" y="214266"/>
                      </a:lnTo>
                      <a:lnTo>
                        <a:pt x="83779" y="214266"/>
                      </a:lnTo>
                      <a:lnTo>
                        <a:pt x="80813" y="215749"/>
                      </a:lnTo>
                      <a:lnTo>
                        <a:pt x="80813" y="215749"/>
                      </a:lnTo>
                      <a:lnTo>
                        <a:pt x="80813" y="215749"/>
                      </a:lnTo>
                      <a:lnTo>
                        <a:pt x="80813" y="215749"/>
                      </a:lnTo>
                      <a:lnTo>
                        <a:pt x="80813" y="215749"/>
                      </a:lnTo>
                      <a:close/>
                      <a:moveTo>
                        <a:pt x="84520" y="30398"/>
                      </a:moveTo>
                      <a:lnTo>
                        <a:pt x="84520" y="65244"/>
                      </a:lnTo>
                      <a:lnTo>
                        <a:pt x="74141" y="71175"/>
                      </a:lnTo>
                      <a:lnTo>
                        <a:pt x="74141" y="36329"/>
                      </a:lnTo>
                      <a:lnTo>
                        <a:pt x="84520" y="30398"/>
                      </a:lnTo>
                      <a:lnTo>
                        <a:pt x="84520" y="30398"/>
                      </a:lnTo>
                      <a:close/>
                      <a:moveTo>
                        <a:pt x="84520" y="96383"/>
                      </a:moveTo>
                      <a:lnTo>
                        <a:pt x="84520" y="98607"/>
                      </a:lnTo>
                      <a:lnTo>
                        <a:pt x="74141" y="104538"/>
                      </a:lnTo>
                      <a:lnTo>
                        <a:pt x="74141" y="92676"/>
                      </a:lnTo>
                      <a:lnTo>
                        <a:pt x="74882" y="92676"/>
                      </a:lnTo>
                      <a:lnTo>
                        <a:pt x="76365" y="93417"/>
                      </a:lnTo>
                      <a:lnTo>
                        <a:pt x="77848" y="94159"/>
                      </a:lnTo>
                      <a:lnTo>
                        <a:pt x="79330" y="94900"/>
                      </a:lnTo>
                      <a:lnTo>
                        <a:pt x="80813" y="95641"/>
                      </a:lnTo>
                      <a:lnTo>
                        <a:pt x="82296" y="96383"/>
                      </a:lnTo>
                      <a:lnTo>
                        <a:pt x="84520" y="96383"/>
                      </a:lnTo>
                      <a:lnTo>
                        <a:pt x="84520" y="96383"/>
                      </a:lnTo>
                      <a:close/>
                      <a:moveTo>
                        <a:pt x="84520" y="171265"/>
                      </a:moveTo>
                      <a:lnTo>
                        <a:pt x="84520" y="171265"/>
                      </a:lnTo>
                      <a:lnTo>
                        <a:pt x="74141" y="177196"/>
                      </a:lnTo>
                      <a:lnTo>
                        <a:pt x="74141" y="173489"/>
                      </a:lnTo>
                      <a:lnTo>
                        <a:pt x="76365" y="172006"/>
                      </a:lnTo>
                      <a:lnTo>
                        <a:pt x="77848" y="172006"/>
                      </a:lnTo>
                      <a:lnTo>
                        <a:pt x="79330" y="172006"/>
                      </a:lnTo>
                      <a:lnTo>
                        <a:pt x="80072" y="172006"/>
                      </a:lnTo>
                      <a:lnTo>
                        <a:pt x="80813" y="172006"/>
                      </a:lnTo>
                      <a:lnTo>
                        <a:pt x="81555" y="172006"/>
                      </a:lnTo>
                      <a:lnTo>
                        <a:pt x="82296" y="172006"/>
                      </a:lnTo>
                      <a:lnTo>
                        <a:pt x="83038" y="172006"/>
                      </a:lnTo>
                      <a:lnTo>
                        <a:pt x="84520" y="171265"/>
                      </a:lnTo>
                      <a:lnTo>
                        <a:pt x="84520" y="171265"/>
                      </a:lnTo>
                      <a:close/>
                      <a:moveTo>
                        <a:pt x="84520" y="217232"/>
                      </a:moveTo>
                      <a:lnTo>
                        <a:pt x="84520" y="217232"/>
                      </a:lnTo>
                      <a:lnTo>
                        <a:pt x="74141" y="223163"/>
                      </a:lnTo>
                      <a:lnTo>
                        <a:pt x="74141" y="222422"/>
                      </a:lnTo>
                      <a:lnTo>
                        <a:pt x="84520" y="217232"/>
                      </a:lnTo>
                      <a:lnTo>
                        <a:pt x="84520" y="217232"/>
                      </a:lnTo>
                      <a:close/>
                      <a:moveTo>
                        <a:pt x="73399" y="172006"/>
                      </a:moveTo>
                      <a:lnTo>
                        <a:pt x="73399" y="172006"/>
                      </a:lnTo>
                      <a:lnTo>
                        <a:pt x="73399" y="172006"/>
                      </a:lnTo>
                      <a:lnTo>
                        <a:pt x="73399" y="172006"/>
                      </a:lnTo>
                      <a:lnTo>
                        <a:pt x="73399" y="172006"/>
                      </a:lnTo>
                      <a:lnTo>
                        <a:pt x="73399" y="172006"/>
                      </a:lnTo>
                      <a:lnTo>
                        <a:pt x="74141" y="172006"/>
                      </a:lnTo>
                      <a:lnTo>
                        <a:pt x="74141" y="172006"/>
                      </a:lnTo>
                      <a:lnTo>
                        <a:pt x="74141" y="172006"/>
                      </a:lnTo>
                      <a:lnTo>
                        <a:pt x="74141" y="172006"/>
                      </a:lnTo>
                      <a:lnTo>
                        <a:pt x="74141" y="172006"/>
                      </a:lnTo>
                      <a:lnTo>
                        <a:pt x="74141" y="172006"/>
                      </a:lnTo>
                      <a:lnTo>
                        <a:pt x="74141" y="172006"/>
                      </a:lnTo>
                      <a:lnTo>
                        <a:pt x="74141" y="172006"/>
                      </a:lnTo>
                      <a:lnTo>
                        <a:pt x="74141" y="172006"/>
                      </a:lnTo>
                      <a:lnTo>
                        <a:pt x="74141" y="172006"/>
                      </a:lnTo>
                      <a:lnTo>
                        <a:pt x="74141" y="172006"/>
                      </a:lnTo>
                      <a:lnTo>
                        <a:pt x="74141" y="172006"/>
                      </a:lnTo>
                      <a:lnTo>
                        <a:pt x="74141" y="172006"/>
                      </a:lnTo>
                      <a:lnTo>
                        <a:pt x="74141" y="172006"/>
                      </a:lnTo>
                      <a:lnTo>
                        <a:pt x="74141" y="172006"/>
                      </a:lnTo>
                      <a:lnTo>
                        <a:pt x="74141" y="172006"/>
                      </a:lnTo>
                      <a:lnTo>
                        <a:pt x="74141" y="172006"/>
                      </a:lnTo>
                      <a:lnTo>
                        <a:pt x="74141" y="172006"/>
                      </a:lnTo>
                      <a:lnTo>
                        <a:pt x="74141" y="172006"/>
                      </a:lnTo>
                      <a:lnTo>
                        <a:pt x="74141" y="172006"/>
                      </a:lnTo>
                      <a:lnTo>
                        <a:pt x="74141" y="172006"/>
                      </a:lnTo>
                      <a:lnTo>
                        <a:pt x="74141" y="172006"/>
                      </a:lnTo>
                      <a:lnTo>
                        <a:pt x="74141" y="172006"/>
                      </a:lnTo>
                      <a:lnTo>
                        <a:pt x="74141" y="172006"/>
                      </a:lnTo>
                      <a:lnTo>
                        <a:pt x="74141" y="172006"/>
                      </a:lnTo>
                      <a:lnTo>
                        <a:pt x="74141" y="172006"/>
                      </a:lnTo>
                      <a:lnTo>
                        <a:pt x="74141" y="172006"/>
                      </a:lnTo>
                      <a:lnTo>
                        <a:pt x="74141" y="172006"/>
                      </a:lnTo>
                      <a:lnTo>
                        <a:pt x="74141" y="172006"/>
                      </a:lnTo>
                      <a:lnTo>
                        <a:pt x="71175" y="169782"/>
                      </a:lnTo>
                      <a:lnTo>
                        <a:pt x="69692" y="170523"/>
                      </a:lnTo>
                      <a:lnTo>
                        <a:pt x="69692" y="172006"/>
                      </a:lnTo>
                      <a:lnTo>
                        <a:pt x="73399" y="172006"/>
                      </a:lnTo>
                      <a:close/>
                      <a:moveTo>
                        <a:pt x="73399" y="133453"/>
                      </a:moveTo>
                      <a:lnTo>
                        <a:pt x="73399" y="129746"/>
                      </a:lnTo>
                      <a:lnTo>
                        <a:pt x="73399" y="129746"/>
                      </a:lnTo>
                      <a:lnTo>
                        <a:pt x="74141" y="129746"/>
                      </a:lnTo>
                      <a:lnTo>
                        <a:pt x="74882" y="129746"/>
                      </a:lnTo>
                      <a:lnTo>
                        <a:pt x="75623" y="129746"/>
                      </a:lnTo>
                      <a:lnTo>
                        <a:pt x="76365" y="129746"/>
                      </a:lnTo>
                      <a:lnTo>
                        <a:pt x="77106" y="129746"/>
                      </a:lnTo>
                      <a:lnTo>
                        <a:pt x="73399" y="133453"/>
                      </a:lnTo>
                      <a:close/>
                      <a:moveTo>
                        <a:pt x="73399" y="36329"/>
                      </a:moveTo>
                      <a:lnTo>
                        <a:pt x="73399" y="71175"/>
                      </a:lnTo>
                      <a:lnTo>
                        <a:pt x="39294" y="88969"/>
                      </a:lnTo>
                      <a:lnTo>
                        <a:pt x="39294" y="61537"/>
                      </a:lnTo>
                      <a:lnTo>
                        <a:pt x="54123" y="53381"/>
                      </a:lnTo>
                      <a:lnTo>
                        <a:pt x="53381" y="52640"/>
                      </a:lnTo>
                      <a:lnTo>
                        <a:pt x="52640" y="51157"/>
                      </a:lnTo>
                      <a:lnTo>
                        <a:pt x="51898" y="49674"/>
                      </a:lnTo>
                      <a:lnTo>
                        <a:pt x="51157" y="48191"/>
                      </a:lnTo>
                      <a:lnTo>
                        <a:pt x="50415" y="46709"/>
                      </a:lnTo>
                      <a:lnTo>
                        <a:pt x="73399" y="36329"/>
                      </a:lnTo>
                      <a:lnTo>
                        <a:pt x="73399" y="36329"/>
                      </a:lnTo>
                      <a:close/>
                      <a:moveTo>
                        <a:pt x="73399" y="91934"/>
                      </a:moveTo>
                      <a:lnTo>
                        <a:pt x="73399" y="103797"/>
                      </a:lnTo>
                      <a:lnTo>
                        <a:pt x="39294" y="121591"/>
                      </a:lnTo>
                      <a:lnTo>
                        <a:pt x="39294" y="108987"/>
                      </a:lnTo>
                      <a:lnTo>
                        <a:pt x="72658" y="91193"/>
                      </a:lnTo>
                      <a:lnTo>
                        <a:pt x="73399" y="91934"/>
                      </a:lnTo>
                      <a:lnTo>
                        <a:pt x="73399" y="91934"/>
                      </a:lnTo>
                      <a:close/>
                      <a:moveTo>
                        <a:pt x="73399" y="129746"/>
                      </a:moveTo>
                      <a:lnTo>
                        <a:pt x="73399" y="133453"/>
                      </a:lnTo>
                      <a:lnTo>
                        <a:pt x="39294" y="151247"/>
                      </a:lnTo>
                      <a:lnTo>
                        <a:pt x="39294" y="146057"/>
                      </a:lnTo>
                      <a:lnTo>
                        <a:pt x="70434" y="129746"/>
                      </a:lnTo>
                      <a:lnTo>
                        <a:pt x="71175" y="129746"/>
                      </a:lnTo>
                      <a:lnTo>
                        <a:pt x="73399" y="129746"/>
                      </a:lnTo>
                      <a:lnTo>
                        <a:pt x="73399" y="129746"/>
                      </a:lnTo>
                      <a:lnTo>
                        <a:pt x="73399" y="129746"/>
                      </a:lnTo>
                      <a:close/>
                      <a:moveTo>
                        <a:pt x="73399" y="169782"/>
                      </a:moveTo>
                      <a:lnTo>
                        <a:pt x="73399" y="172006"/>
                      </a:lnTo>
                      <a:lnTo>
                        <a:pt x="73399" y="172006"/>
                      </a:lnTo>
                      <a:lnTo>
                        <a:pt x="73399" y="172006"/>
                      </a:lnTo>
                      <a:lnTo>
                        <a:pt x="73399" y="172006"/>
                      </a:lnTo>
                      <a:lnTo>
                        <a:pt x="73399" y="172006"/>
                      </a:lnTo>
                      <a:lnTo>
                        <a:pt x="73399" y="172006"/>
                      </a:lnTo>
                      <a:lnTo>
                        <a:pt x="73399" y="172006"/>
                      </a:lnTo>
                      <a:lnTo>
                        <a:pt x="73399" y="172006"/>
                      </a:lnTo>
                      <a:lnTo>
                        <a:pt x="73399" y="172006"/>
                      </a:lnTo>
                      <a:lnTo>
                        <a:pt x="73399" y="172006"/>
                      </a:lnTo>
                      <a:lnTo>
                        <a:pt x="73399" y="172006"/>
                      </a:lnTo>
                      <a:lnTo>
                        <a:pt x="73399" y="172006"/>
                      </a:lnTo>
                      <a:lnTo>
                        <a:pt x="73399" y="172006"/>
                      </a:lnTo>
                      <a:lnTo>
                        <a:pt x="73399" y="172006"/>
                      </a:lnTo>
                      <a:lnTo>
                        <a:pt x="73399" y="172006"/>
                      </a:lnTo>
                      <a:lnTo>
                        <a:pt x="73399" y="172006"/>
                      </a:lnTo>
                      <a:lnTo>
                        <a:pt x="73399" y="172006"/>
                      </a:lnTo>
                      <a:lnTo>
                        <a:pt x="73399" y="172006"/>
                      </a:lnTo>
                      <a:lnTo>
                        <a:pt x="73399" y="172006"/>
                      </a:lnTo>
                      <a:lnTo>
                        <a:pt x="73399" y="172006"/>
                      </a:lnTo>
                      <a:lnTo>
                        <a:pt x="73399" y="172006"/>
                      </a:lnTo>
                      <a:lnTo>
                        <a:pt x="73399" y="172006"/>
                      </a:lnTo>
                      <a:lnTo>
                        <a:pt x="73399" y="172006"/>
                      </a:lnTo>
                      <a:lnTo>
                        <a:pt x="73399" y="172006"/>
                      </a:lnTo>
                      <a:lnTo>
                        <a:pt x="73399" y="172006"/>
                      </a:lnTo>
                      <a:lnTo>
                        <a:pt x="73399" y="172006"/>
                      </a:lnTo>
                      <a:lnTo>
                        <a:pt x="73399" y="172006"/>
                      </a:lnTo>
                      <a:lnTo>
                        <a:pt x="73399" y="172006"/>
                      </a:lnTo>
                      <a:lnTo>
                        <a:pt x="73399" y="172006"/>
                      </a:lnTo>
                      <a:lnTo>
                        <a:pt x="73399" y="172006"/>
                      </a:lnTo>
                      <a:lnTo>
                        <a:pt x="73399" y="172006"/>
                      </a:lnTo>
                      <a:lnTo>
                        <a:pt x="73399" y="172006"/>
                      </a:lnTo>
                      <a:lnTo>
                        <a:pt x="73399" y="172006"/>
                      </a:lnTo>
                      <a:lnTo>
                        <a:pt x="73399" y="172006"/>
                      </a:lnTo>
                      <a:lnTo>
                        <a:pt x="73399" y="169782"/>
                      </a:lnTo>
                      <a:lnTo>
                        <a:pt x="73399" y="169782"/>
                      </a:lnTo>
                      <a:close/>
                      <a:moveTo>
                        <a:pt x="73399" y="172748"/>
                      </a:moveTo>
                      <a:lnTo>
                        <a:pt x="73399" y="176455"/>
                      </a:lnTo>
                      <a:lnTo>
                        <a:pt x="39294" y="194248"/>
                      </a:lnTo>
                      <a:lnTo>
                        <a:pt x="39294" y="190541"/>
                      </a:lnTo>
                      <a:lnTo>
                        <a:pt x="73399" y="172748"/>
                      </a:lnTo>
                      <a:lnTo>
                        <a:pt x="73399" y="172748"/>
                      </a:lnTo>
                      <a:close/>
                      <a:moveTo>
                        <a:pt x="73399" y="223163"/>
                      </a:moveTo>
                      <a:lnTo>
                        <a:pt x="73399" y="223163"/>
                      </a:lnTo>
                      <a:lnTo>
                        <a:pt x="39294" y="241698"/>
                      </a:lnTo>
                      <a:lnTo>
                        <a:pt x="39294" y="240957"/>
                      </a:lnTo>
                      <a:lnTo>
                        <a:pt x="73399" y="223163"/>
                      </a:lnTo>
                      <a:close/>
                      <a:moveTo>
                        <a:pt x="39294" y="61537"/>
                      </a:moveTo>
                      <a:lnTo>
                        <a:pt x="39294" y="88969"/>
                      </a:lnTo>
                      <a:lnTo>
                        <a:pt x="18535" y="100090"/>
                      </a:lnTo>
                      <a:lnTo>
                        <a:pt x="17794" y="99349"/>
                      </a:lnTo>
                      <a:lnTo>
                        <a:pt x="17052" y="98607"/>
                      </a:lnTo>
                      <a:lnTo>
                        <a:pt x="16311" y="97866"/>
                      </a:lnTo>
                      <a:lnTo>
                        <a:pt x="15569" y="97124"/>
                      </a:lnTo>
                      <a:lnTo>
                        <a:pt x="14828" y="96383"/>
                      </a:lnTo>
                      <a:lnTo>
                        <a:pt x="14087" y="95641"/>
                      </a:lnTo>
                      <a:lnTo>
                        <a:pt x="13345" y="94900"/>
                      </a:lnTo>
                      <a:lnTo>
                        <a:pt x="11862" y="94159"/>
                      </a:lnTo>
                      <a:lnTo>
                        <a:pt x="40036" y="79330"/>
                      </a:lnTo>
                      <a:lnTo>
                        <a:pt x="38553" y="77848"/>
                      </a:lnTo>
                      <a:lnTo>
                        <a:pt x="37070" y="76365"/>
                      </a:lnTo>
                      <a:lnTo>
                        <a:pt x="35587" y="74882"/>
                      </a:lnTo>
                      <a:lnTo>
                        <a:pt x="34104" y="73399"/>
                      </a:lnTo>
                      <a:lnTo>
                        <a:pt x="29656" y="71916"/>
                      </a:lnTo>
                      <a:lnTo>
                        <a:pt x="28173" y="70434"/>
                      </a:lnTo>
                      <a:lnTo>
                        <a:pt x="26690" y="68951"/>
                      </a:lnTo>
                      <a:lnTo>
                        <a:pt x="39294" y="61537"/>
                      </a:lnTo>
                      <a:lnTo>
                        <a:pt x="39294" y="61537"/>
                      </a:lnTo>
                      <a:close/>
                      <a:moveTo>
                        <a:pt x="39294" y="108987"/>
                      </a:moveTo>
                      <a:lnTo>
                        <a:pt x="39294" y="122332"/>
                      </a:lnTo>
                      <a:lnTo>
                        <a:pt x="14087" y="135677"/>
                      </a:lnTo>
                      <a:lnTo>
                        <a:pt x="12604" y="134936"/>
                      </a:lnTo>
                      <a:lnTo>
                        <a:pt x="11121" y="134194"/>
                      </a:lnTo>
                      <a:lnTo>
                        <a:pt x="9638" y="133453"/>
                      </a:lnTo>
                      <a:lnTo>
                        <a:pt x="8155" y="132712"/>
                      </a:lnTo>
                      <a:lnTo>
                        <a:pt x="6673" y="131970"/>
                      </a:lnTo>
                      <a:lnTo>
                        <a:pt x="5190" y="131229"/>
                      </a:lnTo>
                      <a:lnTo>
                        <a:pt x="3707" y="130487"/>
                      </a:lnTo>
                      <a:lnTo>
                        <a:pt x="2224" y="129746"/>
                      </a:lnTo>
                      <a:lnTo>
                        <a:pt x="39294" y="108987"/>
                      </a:lnTo>
                      <a:lnTo>
                        <a:pt x="39294" y="108987"/>
                      </a:lnTo>
                      <a:close/>
                      <a:moveTo>
                        <a:pt x="39294" y="146057"/>
                      </a:moveTo>
                      <a:lnTo>
                        <a:pt x="39294" y="151988"/>
                      </a:lnTo>
                      <a:lnTo>
                        <a:pt x="5931" y="169782"/>
                      </a:lnTo>
                      <a:lnTo>
                        <a:pt x="5190" y="169782"/>
                      </a:lnTo>
                      <a:lnTo>
                        <a:pt x="4448" y="169782"/>
                      </a:lnTo>
                      <a:lnTo>
                        <a:pt x="3707" y="169782"/>
                      </a:lnTo>
                      <a:lnTo>
                        <a:pt x="2966" y="169782"/>
                      </a:lnTo>
                      <a:lnTo>
                        <a:pt x="2224" y="169782"/>
                      </a:lnTo>
                      <a:lnTo>
                        <a:pt x="1483" y="169782"/>
                      </a:lnTo>
                      <a:lnTo>
                        <a:pt x="741" y="169782"/>
                      </a:lnTo>
                      <a:lnTo>
                        <a:pt x="0" y="169782"/>
                      </a:lnTo>
                      <a:lnTo>
                        <a:pt x="39294" y="146057"/>
                      </a:lnTo>
                      <a:lnTo>
                        <a:pt x="39294" y="146057"/>
                      </a:lnTo>
                      <a:close/>
                      <a:moveTo>
                        <a:pt x="39294" y="191283"/>
                      </a:moveTo>
                      <a:lnTo>
                        <a:pt x="39294" y="194990"/>
                      </a:lnTo>
                      <a:lnTo>
                        <a:pt x="11862" y="209818"/>
                      </a:lnTo>
                      <a:lnTo>
                        <a:pt x="11121" y="209818"/>
                      </a:lnTo>
                      <a:lnTo>
                        <a:pt x="10380" y="209818"/>
                      </a:lnTo>
                      <a:lnTo>
                        <a:pt x="9638" y="209818"/>
                      </a:lnTo>
                      <a:lnTo>
                        <a:pt x="8897" y="209818"/>
                      </a:lnTo>
                      <a:lnTo>
                        <a:pt x="8155" y="209818"/>
                      </a:lnTo>
                      <a:lnTo>
                        <a:pt x="7414" y="209818"/>
                      </a:lnTo>
                      <a:lnTo>
                        <a:pt x="6673" y="209818"/>
                      </a:lnTo>
                      <a:lnTo>
                        <a:pt x="5190" y="209818"/>
                      </a:lnTo>
                      <a:lnTo>
                        <a:pt x="39294" y="191283"/>
                      </a:lnTo>
                      <a:lnTo>
                        <a:pt x="39294" y="191283"/>
                      </a:lnTo>
                      <a:close/>
                      <a:moveTo>
                        <a:pt x="39294" y="240957"/>
                      </a:moveTo>
                      <a:lnTo>
                        <a:pt x="39294" y="240957"/>
                      </a:lnTo>
                      <a:lnTo>
                        <a:pt x="21501" y="251337"/>
                      </a:lnTo>
                      <a:lnTo>
                        <a:pt x="20759" y="251337"/>
                      </a:lnTo>
                      <a:lnTo>
                        <a:pt x="20018" y="251337"/>
                      </a:lnTo>
                      <a:lnTo>
                        <a:pt x="19276" y="252078"/>
                      </a:lnTo>
                      <a:lnTo>
                        <a:pt x="18535" y="252078"/>
                      </a:lnTo>
                      <a:lnTo>
                        <a:pt x="17794" y="252819"/>
                      </a:lnTo>
                      <a:lnTo>
                        <a:pt x="17052" y="252819"/>
                      </a:lnTo>
                      <a:lnTo>
                        <a:pt x="16311" y="252819"/>
                      </a:lnTo>
                      <a:lnTo>
                        <a:pt x="15569" y="252819"/>
                      </a:lnTo>
                      <a:lnTo>
                        <a:pt x="39294" y="240957"/>
                      </a:lnTo>
                      <a:close/>
                    </a:path>
                  </a:pathLst>
                </a:custGeom>
                <a:solidFill>
                  <a:srgbClr val="424242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36" name="Freeform: Shape 3635">
                  <a:extLst>
                    <a:ext uri="{FF2B5EF4-FFF2-40B4-BE49-F238E27FC236}">
                      <a16:creationId xmlns:a16="http://schemas.microsoft.com/office/drawing/2014/main" id="{6361A2BA-7FFE-4BFC-9F30-0E3218B7EAD0}"/>
                    </a:ext>
                  </a:extLst>
                </p:cNvPr>
                <p:cNvSpPr/>
                <p:nvPr/>
              </p:nvSpPr>
              <p:spPr>
                <a:xfrm>
                  <a:off x="6382181" y="1648885"/>
                  <a:ext cx="445584" cy="504155"/>
                </a:xfrm>
                <a:custGeom>
                  <a:avLst/>
                  <a:gdLst>
                    <a:gd name="connsiteX0" fmla="*/ 397394 w 445584"/>
                    <a:gd name="connsiteY0" fmla="*/ 450033 h 504155"/>
                    <a:gd name="connsiteX1" fmla="*/ 397394 w 445584"/>
                    <a:gd name="connsiteY1" fmla="*/ 420377 h 504155"/>
                    <a:gd name="connsiteX2" fmla="*/ 427050 w 445584"/>
                    <a:gd name="connsiteY2" fmla="*/ 404807 h 504155"/>
                    <a:gd name="connsiteX3" fmla="*/ 427791 w 445584"/>
                    <a:gd name="connsiteY3" fmla="*/ 406290 h 504155"/>
                    <a:gd name="connsiteX4" fmla="*/ 428533 w 445584"/>
                    <a:gd name="connsiteY4" fmla="*/ 407773 h 504155"/>
                    <a:gd name="connsiteX5" fmla="*/ 429274 w 445584"/>
                    <a:gd name="connsiteY5" fmla="*/ 409256 h 504155"/>
                    <a:gd name="connsiteX6" fmla="*/ 430015 w 445584"/>
                    <a:gd name="connsiteY6" fmla="*/ 410739 h 504155"/>
                    <a:gd name="connsiteX7" fmla="*/ 430757 w 445584"/>
                    <a:gd name="connsiteY7" fmla="*/ 412221 h 504155"/>
                    <a:gd name="connsiteX8" fmla="*/ 431498 w 445584"/>
                    <a:gd name="connsiteY8" fmla="*/ 413704 h 504155"/>
                    <a:gd name="connsiteX9" fmla="*/ 432240 w 445584"/>
                    <a:gd name="connsiteY9" fmla="*/ 415187 h 504155"/>
                    <a:gd name="connsiteX10" fmla="*/ 432981 w 445584"/>
                    <a:gd name="connsiteY10" fmla="*/ 416670 h 504155"/>
                    <a:gd name="connsiteX11" fmla="*/ 407773 w 445584"/>
                    <a:gd name="connsiteY11" fmla="*/ 430015 h 504155"/>
                    <a:gd name="connsiteX12" fmla="*/ 407773 w 445584"/>
                    <a:gd name="connsiteY12" fmla="*/ 430015 h 504155"/>
                    <a:gd name="connsiteX13" fmla="*/ 408515 w 445584"/>
                    <a:gd name="connsiteY13" fmla="*/ 432240 h 504155"/>
                    <a:gd name="connsiteX14" fmla="*/ 409256 w 445584"/>
                    <a:gd name="connsiteY14" fmla="*/ 434464 h 504155"/>
                    <a:gd name="connsiteX15" fmla="*/ 409998 w 445584"/>
                    <a:gd name="connsiteY15" fmla="*/ 436688 h 504155"/>
                    <a:gd name="connsiteX16" fmla="*/ 410739 w 445584"/>
                    <a:gd name="connsiteY16" fmla="*/ 438912 h 504155"/>
                    <a:gd name="connsiteX17" fmla="*/ 411480 w 445584"/>
                    <a:gd name="connsiteY17" fmla="*/ 441136 h 504155"/>
                    <a:gd name="connsiteX18" fmla="*/ 412222 w 445584"/>
                    <a:gd name="connsiteY18" fmla="*/ 443361 h 504155"/>
                    <a:gd name="connsiteX19" fmla="*/ 397394 w 445584"/>
                    <a:gd name="connsiteY19" fmla="*/ 450033 h 504155"/>
                    <a:gd name="connsiteX20" fmla="*/ 397394 w 445584"/>
                    <a:gd name="connsiteY20" fmla="*/ 450033 h 504155"/>
                    <a:gd name="connsiteX21" fmla="*/ 397394 w 445584"/>
                    <a:gd name="connsiteY21" fmla="*/ 408514 h 504155"/>
                    <a:gd name="connsiteX22" fmla="*/ 444102 w 445584"/>
                    <a:gd name="connsiteY22" fmla="*/ 384048 h 504155"/>
                    <a:gd name="connsiteX23" fmla="*/ 442619 w 445584"/>
                    <a:gd name="connsiteY23" fmla="*/ 381824 h 504155"/>
                    <a:gd name="connsiteX24" fmla="*/ 441136 w 445584"/>
                    <a:gd name="connsiteY24" fmla="*/ 380341 h 504155"/>
                    <a:gd name="connsiteX25" fmla="*/ 439654 w 445584"/>
                    <a:gd name="connsiteY25" fmla="*/ 378117 h 504155"/>
                    <a:gd name="connsiteX26" fmla="*/ 438171 w 445584"/>
                    <a:gd name="connsiteY26" fmla="*/ 375893 h 504155"/>
                    <a:gd name="connsiteX27" fmla="*/ 436688 w 445584"/>
                    <a:gd name="connsiteY27" fmla="*/ 373668 h 504155"/>
                    <a:gd name="connsiteX28" fmla="*/ 435205 w 445584"/>
                    <a:gd name="connsiteY28" fmla="*/ 371444 h 504155"/>
                    <a:gd name="connsiteX29" fmla="*/ 433722 w 445584"/>
                    <a:gd name="connsiteY29" fmla="*/ 369220 h 504155"/>
                    <a:gd name="connsiteX30" fmla="*/ 432240 w 445584"/>
                    <a:gd name="connsiteY30" fmla="*/ 366996 h 504155"/>
                    <a:gd name="connsiteX31" fmla="*/ 398135 w 445584"/>
                    <a:gd name="connsiteY31" fmla="*/ 385531 h 504155"/>
                    <a:gd name="connsiteX32" fmla="*/ 398135 w 445584"/>
                    <a:gd name="connsiteY32" fmla="*/ 408514 h 504155"/>
                    <a:gd name="connsiteX33" fmla="*/ 397394 w 445584"/>
                    <a:gd name="connsiteY33" fmla="*/ 408514 h 504155"/>
                    <a:gd name="connsiteX34" fmla="*/ 397394 w 445584"/>
                    <a:gd name="connsiteY34" fmla="*/ 369961 h 504155"/>
                    <a:gd name="connsiteX35" fmla="*/ 397394 w 445584"/>
                    <a:gd name="connsiteY35" fmla="*/ 357358 h 504155"/>
                    <a:gd name="connsiteX36" fmla="*/ 439654 w 445584"/>
                    <a:gd name="connsiteY36" fmla="*/ 335115 h 504155"/>
                    <a:gd name="connsiteX37" fmla="*/ 440395 w 445584"/>
                    <a:gd name="connsiteY37" fmla="*/ 335857 h 504155"/>
                    <a:gd name="connsiteX38" fmla="*/ 441136 w 445584"/>
                    <a:gd name="connsiteY38" fmla="*/ 336598 h 504155"/>
                    <a:gd name="connsiteX39" fmla="*/ 441878 w 445584"/>
                    <a:gd name="connsiteY39" fmla="*/ 337339 h 504155"/>
                    <a:gd name="connsiteX40" fmla="*/ 442619 w 445584"/>
                    <a:gd name="connsiteY40" fmla="*/ 338081 h 504155"/>
                    <a:gd name="connsiteX41" fmla="*/ 443361 w 445584"/>
                    <a:gd name="connsiteY41" fmla="*/ 338822 h 504155"/>
                    <a:gd name="connsiteX42" fmla="*/ 444102 w 445584"/>
                    <a:gd name="connsiteY42" fmla="*/ 339564 h 504155"/>
                    <a:gd name="connsiteX43" fmla="*/ 444843 w 445584"/>
                    <a:gd name="connsiteY43" fmla="*/ 340305 h 504155"/>
                    <a:gd name="connsiteX44" fmla="*/ 445585 w 445584"/>
                    <a:gd name="connsiteY44" fmla="*/ 341047 h 504155"/>
                    <a:gd name="connsiteX45" fmla="*/ 397394 w 445584"/>
                    <a:gd name="connsiteY45" fmla="*/ 369961 h 504155"/>
                    <a:gd name="connsiteX46" fmla="*/ 397394 w 445584"/>
                    <a:gd name="connsiteY46" fmla="*/ 369961 h 504155"/>
                    <a:gd name="connsiteX47" fmla="*/ 397394 w 445584"/>
                    <a:gd name="connsiteY47" fmla="*/ 326960 h 504155"/>
                    <a:gd name="connsiteX48" fmla="*/ 397394 w 445584"/>
                    <a:gd name="connsiteY48" fmla="*/ 314356 h 504155"/>
                    <a:gd name="connsiteX49" fmla="*/ 433722 w 445584"/>
                    <a:gd name="connsiteY49" fmla="*/ 295080 h 504155"/>
                    <a:gd name="connsiteX50" fmla="*/ 435205 w 445584"/>
                    <a:gd name="connsiteY50" fmla="*/ 295821 h 504155"/>
                    <a:gd name="connsiteX51" fmla="*/ 436688 w 445584"/>
                    <a:gd name="connsiteY51" fmla="*/ 296562 h 504155"/>
                    <a:gd name="connsiteX52" fmla="*/ 438171 w 445584"/>
                    <a:gd name="connsiteY52" fmla="*/ 297304 h 504155"/>
                    <a:gd name="connsiteX53" fmla="*/ 439654 w 445584"/>
                    <a:gd name="connsiteY53" fmla="*/ 298045 h 504155"/>
                    <a:gd name="connsiteX54" fmla="*/ 441136 w 445584"/>
                    <a:gd name="connsiteY54" fmla="*/ 298787 h 504155"/>
                    <a:gd name="connsiteX55" fmla="*/ 442619 w 445584"/>
                    <a:gd name="connsiteY55" fmla="*/ 299528 h 504155"/>
                    <a:gd name="connsiteX56" fmla="*/ 444102 w 445584"/>
                    <a:gd name="connsiteY56" fmla="*/ 300269 h 504155"/>
                    <a:gd name="connsiteX57" fmla="*/ 445585 w 445584"/>
                    <a:gd name="connsiteY57" fmla="*/ 301011 h 504155"/>
                    <a:gd name="connsiteX58" fmla="*/ 397394 w 445584"/>
                    <a:gd name="connsiteY58" fmla="*/ 326960 h 504155"/>
                    <a:gd name="connsiteX59" fmla="*/ 397394 w 445584"/>
                    <a:gd name="connsiteY59" fmla="*/ 326960 h 504155"/>
                    <a:gd name="connsiteX60" fmla="*/ 397394 w 445584"/>
                    <a:gd name="connsiteY60" fmla="*/ 276544 h 504155"/>
                    <a:gd name="connsiteX61" fmla="*/ 397394 w 445584"/>
                    <a:gd name="connsiteY61" fmla="*/ 266906 h 504155"/>
                    <a:gd name="connsiteX62" fmla="*/ 424084 w 445584"/>
                    <a:gd name="connsiteY62" fmla="*/ 252819 h 504155"/>
                    <a:gd name="connsiteX63" fmla="*/ 425567 w 445584"/>
                    <a:gd name="connsiteY63" fmla="*/ 253561 h 504155"/>
                    <a:gd name="connsiteX64" fmla="*/ 427050 w 445584"/>
                    <a:gd name="connsiteY64" fmla="*/ 254302 h 504155"/>
                    <a:gd name="connsiteX65" fmla="*/ 428533 w 445584"/>
                    <a:gd name="connsiteY65" fmla="*/ 255043 h 504155"/>
                    <a:gd name="connsiteX66" fmla="*/ 429274 w 445584"/>
                    <a:gd name="connsiteY66" fmla="*/ 255785 h 504155"/>
                    <a:gd name="connsiteX67" fmla="*/ 430015 w 445584"/>
                    <a:gd name="connsiteY67" fmla="*/ 256526 h 504155"/>
                    <a:gd name="connsiteX68" fmla="*/ 430757 w 445584"/>
                    <a:gd name="connsiteY68" fmla="*/ 257268 h 504155"/>
                    <a:gd name="connsiteX69" fmla="*/ 431498 w 445584"/>
                    <a:gd name="connsiteY69" fmla="*/ 258009 h 504155"/>
                    <a:gd name="connsiteX70" fmla="*/ 432240 w 445584"/>
                    <a:gd name="connsiteY70" fmla="*/ 258750 h 504155"/>
                    <a:gd name="connsiteX71" fmla="*/ 397394 w 445584"/>
                    <a:gd name="connsiteY71" fmla="*/ 276544 h 504155"/>
                    <a:gd name="connsiteX72" fmla="*/ 397394 w 445584"/>
                    <a:gd name="connsiteY72" fmla="*/ 276544 h 504155"/>
                    <a:gd name="connsiteX73" fmla="*/ 397394 w 445584"/>
                    <a:gd name="connsiteY73" fmla="*/ 223163 h 504155"/>
                    <a:gd name="connsiteX74" fmla="*/ 397394 w 445584"/>
                    <a:gd name="connsiteY74" fmla="*/ 205369 h 504155"/>
                    <a:gd name="connsiteX75" fmla="*/ 409256 w 445584"/>
                    <a:gd name="connsiteY75" fmla="*/ 198697 h 504155"/>
                    <a:gd name="connsiteX76" fmla="*/ 407773 w 445584"/>
                    <a:gd name="connsiteY76" fmla="*/ 200179 h 504155"/>
                    <a:gd name="connsiteX77" fmla="*/ 406291 w 445584"/>
                    <a:gd name="connsiteY77" fmla="*/ 201662 h 504155"/>
                    <a:gd name="connsiteX78" fmla="*/ 404808 w 445584"/>
                    <a:gd name="connsiteY78" fmla="*/ 203145 h 504155"/>
                    <a:gd name="connsiteX79" fmla="*/ 403325 w 445584"/>
                    <a:gd name="connsiteY79" fmla="*/ 204628 h 504155"/>
                    <a:gd name="connsiteX80" fmla="*/ 401842 w 445584"/>
                    <a:gd name="connsiteY80" fmla="*/ 206111 h 504155"/>
                    <a:gd name="connsiteX81" fmla="*/ 400359 w 445584"/>
                    <a:gd name="connsiteY81" fmla="*/ 207594 h 504155"/>
                    <a:gd name="connsiteX82" fmla="*/ 398877 w 445584"/>
                    <a:gd name="connsiteY82" fmla="*/ 209076 h 504155"/>
                    <a:gd name="connsiteX83" fmla="*/ 397394 w 445584"/>
                    <a:gd name="connsiteY83" fmla="*/ 209818 h 504155"/>
                    <a:gd name="connsiteX84" fmla="*/ 399618 w 445584"/>
                    <a:gd name="connsiteY84" fmla="*/ 210559 h 504155"/>
                    <a:gd name="connsiteX85" fmla="*/ 401842 w 445584"/>
                    <a:gd name="connsiteY85" fmla="*/ 211301 h 504155"/>
                    <a:gd name="connsiteX86" fmla="*/ 404066 w 445584"/>
                    <a:gd name="connsiteY86" fmla="*/ 212042 h 504155"/>
                    <a:gd name="connsiteX87" fmla="*/ 406291 w 445584"/>
                    <a:gd name="connsiteY87" fmla="*/ 212783 h 504155"/>
                    <a:gd name="connsiteX88" fmla="*/ 408515 w 445584"/>
                    <a:gd name="connsiteY88" fmla="*/ 213525 h 504155"/>
                    <a:gd name="connsiteX89" fmla="*/ 410739 w 445584"/>
                    <a:gd name="connsiteY89" fmla="*/ 214266 h 504155"/>
                    <a:gd name="connsiteX90" fmla="*/ 412963 w 445584"/>
                    <a:gd name="connsiteY90" fmla="*/ 215008 h 504155"/>
                    <a:gd name="connsiteX91" fmla="*/ 415187 w 445584"/>
                    <a:gd name="connsiteY91" fmla="*/ 215749 h 504155"/>
                    <a:gd name="connsiteX92" fmla="*/ 397394 w 445584"/>
                    <a:gd name="connsiteY92" fmla="*/ 223163 h 504155"/>
                    <a:gd name="connsiteX93" fmla="*/ 397394 w 445584"/>
                    <a:gd name="connsiteY93" fmla="*/ 205369 h 504155"/>
                    <a:gd name="connsiteX94" fmla="*/ 397394 w 445584"/>
                    <a:gd name="connsiteY94" fmla="*/ 223163 h 504155"/>
                    <a:gd name="connsiteX95" fmla="*/ 358840 w 445584"/>
                    <a:gd name="connsiteY95" fmla="*/ 243922 h 504155"/>
                    <a:gd name="connsiteX96" fmla="*/ 358840 w 445584"/>
                    <a:gd name="connsiteY96" fmla="*/ 226129 h 504155"/>
                    <a:gd name="connsiteX97" fmla="*/ 397394 w 445584"/>
                    <a:gd name="connsiteY97" fmla="*/ 205369 h 504155"/>
                    <a:gd name="connsiteX98" fmla="*/ 397394 w 445584"/>
                    <a:gd name="connsiteY98" fmla="*/ 205369 h 504155"/>
                    <a:gd name="connsiteX99" fmla="*/ 397394 w 445584"/>
                    <a:gd name="connsiteY99" fmla="*/ 266906 h 504155"/>
                    <a:gd name="connsiteX100" fmla="*/ 397394 w 445584"/>
                    <a:gd name="connsiteY100" fmla="*/ 276544 h 504155"/>
                    <a:gd name="connsiteX101" fmla="*/ 361065 w 445584"/>
                    <a:gd name="connsiteY101" fmla="*/ 295821 h 504155"/>
                    <a:gd name="connsiteX102" fmla="*/ 360323 w 445584"/>
                    <a:gd name="connsiteY102" fmla="*/ 295080 h 504155"/>
                    <a:gd name="connsiteX103" fmla="*/ 359582 w 445584"/>
                    <a:gd name="connsiteY103" fmla="*/ 294338 h 504155"/>
                    <a:gd name="connsiteX104" fmla="*/ 359582 w 445584"/>
                    <a:gd name="connsiteY104" fmla="*/ 286924 h 504155"/>
                    <a:gd name="connsiteX105" fmla="*/ 397394 w 445584"/>
                    <a:gd name="connsiteY105" fmla="*/ 266906 h 504155"/>
                    <a:gd name="connsiteX106" fmla="*/ 397394 w 445584"/>
                    <a:gd name="connsiteY106" fmla="*/ 266906 h 504155"/>
                    <a:gd name="connsiteX107" fmla="*/ 397394 w 445584"/>
                    <a:gd name="connsiteY107" fmla="*/ 313615 h 504155"/>
                    <a:gd name="connsiteX108" fmla="*/ 397394 w 445584"/>
                    <a:gd name="connsiteY108" fmla="*/ 326218 h 504155"/>
                    <a:gd name="connsiteX109" fmla="*/ 371444 w 445584"/>
                    <a:gd name="connsiteY109" fmla="*/ 340305 h 504155"/>
                    <a:gd name="connsiteX110" fmla="*/ 369962 w 445584"/>
                    <a:gd name="connsiteY110" fmla="*/ 339564 h 504155"/>
                    <a:gd name="connsiteX111" fmla="*/ 368479 w 445584"/>
                    <a:gd name="connsiteY111" fmla="*/ 338822 h 504155"/>
                    <a:gd name="connsiteX112" fmla="*/ 366996 w 445584"/>
                    <a:gd name="connsiteY112" fmla="*/ 338081 h 504155"/>
                    <a:gd name="connsiteX113" fmla="*/ 365513 w 445584"/>
                    <a:gd name="connsiteY113" fmla="*/ 337339 h 504155"/>
                    <a:gd name="connsiteX114" fmla="*/ 364030 w 445584"/>
                    <a:gd name="connsiteY114" fmla="*/ 336598 h 504155"/>
                    <a:gd name="connsiteX115" fmla="*/ 362547 w 445584"/>
                    <a:gd name="connsiteY115" fmla="*/ 335857 h 504155"/>
                    <a:gd name="connsiteX116" fmla="*/ 361065 w 445584"/>
                    <a:gd name="connsiteY116" fmla="*/ 335115 h 504155"/>
                    <a:gd name="connsiteX117" fmla="*/ 359582 w 445584"/>
                    <a:gd name="connsiteY117" fmla="*/ 334374 h 504155"/>
                    <a:gd name="connsiteX118" fmla="*/ 397394 w 445584"/>
                    <a:gd name="connsiteY118" fmla="*/ 313615 h 504155"/>
                    <a:gd name="connsiteX119" fmla="*/ 397394 w 445584"/>
                    <a:gd name="connsiteY119" fmla="*/ 313615 h 504155"/>
                    <a:gd name="connsiteX120" fmla="*/ 397394 w 445584"/>
                    <a:gd name="connsiteY120" fmla="*/ 357358 h 504155"/>
                    <a:gd name="connsiteX121" fmla="*/ 397394 w 445584"/>
                    <a:gd name="connsiteY121" fmla="*/ 369961 h 504155"/>
                    <a:gd name="connsiteX122" fmla="*/ 375151 w 445584"/>
                    <a:gd name="connsiteY122" fmla="*/ 381824 h 504155"/>
                    <a:gd name="connsiteX123" fmla="*/ 374410 w 445584"/>
                    <a:gd name="connsiteY123" fmla="*/ 381082 h 504155"/>
                    <a:gd name="connsiteX124" fmla="*/ 373669 w 445584"/>
                    <a:gd name="connsiteY124" fmla="*/ 380341 h 504155"/>
                    <a:gd name="connsiteX125" fmla="*/ 372927 w 445584"/>
                    <a:gd name="connsiteY125" fmla="*/ 379600 h 504155"/>
                    <a:gd name="connsiteX126" fmla="*/ 372186 w 445584"/>
                    <a:gd name="connsiteY126" fmla="*/ 378858 h 504155"/>
                    <a:gd name="connsiteX127" fmla="*/ 371444 w 445584"/>
                    <a:gd name="connsiteY127" fmla="*/ 378117 h 504155"/>
                    <a:gd name="connsiteX128" fmla="*/ 370703 w 445584"/>
                    <a:gd name="connsiteY128" fmla="*/ 377375 h 504155"/>
                    <a:gd name="connsiteX129" fmla="*/ 369962 w 445584"/>
                    <a:gd name="connsiteY129" fmla="*/ 376634 h 504155"/>
                    <a:gd name="connsiteX130" fmla="*/ 369220 w 445584"/>
                    <a:gd name="connsiteY130" fmla="*/ 375893 h 504155"/>
                    <a:gd name="connsiteX131" fmla="*/ 397394 w 445584"/>
                    <a:gd name="connsiteY131" fmla="*/ 357358 h 504155"/>
                    <a:gd name="connsiteX132" fmla="*/ 397394 w 445584"/>
                    <a:gd name="connsiteY132" fmla="*/ 357358 h 504155"/>
                    <a:gd name="connsiteX133" fmla="*/ 397394 w 445584"/>
                    <a:gd name="connsiteY133" fmla="*/ 386272 h 504155"/>
                    <a:gd name="connsiteX134" fmla="*/ 397394 w 445584"/>
                    <a:gd name="connsiteY134" fmla="*/ 407773 h 504155"/>
                    <a:gd name="connsiteX135" fmla="*/ 371444 w 445584"/>
                    <a:gd name="connsiteY135" fmla="*/ 421860 h 504155"/>
                    <a:gd name="connsiteX136" fmla="*/ 369962 w 445584"/>
                    <a:gd name="connsiteY136" fmla="*/ 419636 h 504155"/>
                    <a:gd name="connsiteX137" fmla="*/ 368479 w 445584"/>
                    <a:gd name="connsiteY137" fmla="*/ 417411 h 504155"/>
                    <a:gd name="connsiteX138" fmla="*/ 366996 w 445584"/>
                    <a:gd name="connsiteY138" fmla="*/ 415187 h 504155"/>
                    <a:gd name="connsiteX139" fmla="*/ 365513 w 445584"/>
                    <a:gd name="connsiteY139" fmla="*/ 412963 h 504155"/>
                    <a:gd name="connsiteX140" fmla="*/ 364030 w 445584"/>
                    <a:gd name="connsiteY140" fmla="*/ 410739 h 504155"/>
                    <a:gd name="connsiteX141" fmla="*/ 362547 w 445584"/>
                    <a:gd name="connsiteY141" fmla="*/ 408514 h 504155"/>
                    <a:gd name="connsiteX142" fmla="*/ 361065 w 445584"/>
                    <a:gd name="connsiteY142" fmla="*/ 406290 h 504155"/>
                    <a:gd name="connsiteX143" fmla="*/ 359582 w 445584"/>
                    <a:gd name="connsiteY143" fmla="*/ 404066 h 504155"/>
                    <a:gd name="connsiteX144" fmla="*/ 397394 w 445584"/>
                    <a:gd name="connsiteY144" fmla="*/ 386272 h 504155"/>
                    <a:gd name="connsiteX145" fmla="*/ 397394 w 445584"/>
                    <a:gd name="connsiteY145" fmla="*/ 386272 h 504155"/>
                    <a:gd name="connsiteX146" fmla="*/ 397394 w 445584"/>
                    <a:gd name="connsiteY146" fmla="*/ 419636 h 504155"/>
                    <a:gd name="connsiteX147" fmla="*/ 358840 w 445584"/>
                    <a:gd name="connsiteY147" fmla="*/ 440395 h 504155"/>
                    <a:gd name="connsiteX148" fmla="*/ 358840 w 445584"/>
                    <a:gd name="connsiteY148" fmla="*/ 474499 h 504155"/>
                    <a:gd name="connsiteX149" fmla="*/ 391462 w 445584"/>
                    <a:gd name="connsiteY149" fmla="*/ 457447 h 504155"/>
                    <a:gd name="connsiteX150" fmla="*/ 390721 w 445584"/>
                    <a:gd name="connsiteY150" fmla="*/ 455964 h 504155"/>
                    <a:gd name="connsiteX151" fmla="*/ 389980 w 445584"/>
                    <a:gd name="connsiteY151" fmla="*/ 454482 h 504155"/>
                    <a:gd name="connsiteX152" fmla="*/ 389980 w 445584"/>
                    <a:gd name="connsiteY152" fmla="*/ 453740 h 504155"/>
                    <a:gd name="connsiteX153" fmla="*/ 397394 w 445584"/>
                    <a:gd name="connsiteY153" fmla="*/ 450033 h 504155"/>
                    <a:gd name="connsiteX154" fmla="*/ 397394 w 445584"/>
                    <a:gd name="connsiteY154" fmla="*/ 419636 h 504155"/>
                    <a:gd name="connsiteX155" fmla="*/ 397394 w 445584"/>
                    <a:gd name="connsiteY155" fmla="*/ 419636 h 504155"/>
                    <a:gd name="connsiteX156" fmla="*/ 358840 w 445584"/>
                    <a:gd name="connsiteY156" fmla="*/ 179420 h 504155"/>
                    <a:gd name="connsiteX157" fmla="*/ 358840 w 445584"/>
                    <a:gd name="connsiteY157" fmla="*/ 170523 h 504155"/>
                    <a:gd name="connsiteX158" fmla="*/ 385531 w 445584"/>
                    <a:gd name="connsiteY158" fmla="*/ 156437 h 504155"/>
                    <a:gd name="connsiteX159" fmla="*/ 384790 w 445584"/>
                    <a:gd name="connsiteY159" fmla="*/ 157178 h 504155"/>
                    <a:gd name="connsiteX160" fmla="*/ 384048 w 445584"/>
                    <a:gd name="connsiteY160" fmla="*/ 157919 h 504155"/>
                    <a:gd name="connsiteX161" fmla="*/ 383307 w 445584"/>
                    <a:gd name="connsiteY161" fmla="*/ 158661 h 504155"/>
                    <a:gd name="connsiteX162" fmla="*/ 382565 w 445584"/>
                    <a:gd name="connsiteY162" fmla="*/ 159402 h 504155"/>
                    <a:gd name="connsiteX163" fmla="*/ 381824 w 445584"/>
                    <a:gd name="connsiteY163" fmla="*/ 160144 h 504155"/>
                    <a:gd name="connsiteX164" fmla="*/ 381083 w 445584"/>
                    <a:gd name="connsiteY164" fmla="*/ 160885 h 504155"/>
                    <a:gd name="connsiteX165" fmla="*/ 380341 w 445584"/>
                    <a:gd name="connsiteY165" fmla="*/ 161626 h 504155"/>
                    <a:gd name="connsiteX166" fmla="*/ 379600 w 445584"/>
                    <a:gd name="connsiteY166" fmla="*/ 162368 h 504155"/>
                    <a:gd name="connsiteX167" fmla="*/ 380341 w 445584"/>
                    <a:gd name="connsiteY167" fmla="*/ 162368 h 504155"/>
                    <a:gd name="connsiteX168" fmla="*/ 381083 w 445584"/>
                    <a:gd name="connsiteY168" fmla="*/ 162368 h 504155"/>
                    <a:gd name="connsiteX169" fmla="*/ 381824 w 445584"/>
                    <a:gd name="connsiteY169" fmla="*/ 162368 h 504155"/>
                    <a:gd name="connsiteX170" fmla="*/ 382565 w 445584"/>
                    <a:gd name="connsiteY170" fmla="*/ 162368 h 504155"/>
                    <a:gd name="connsiteX171" fmla="*/ 383307 w 445584"/>
                    <a:gd name="connsiteY171" fmla="*/ 162368 h 504155"/>
                    <a:gd name="connsiteX172" fmla="*/ 384048 w 445584"/>
                    <a:gd name="connsiteY172" fmla="*/ 162368 h 504155"/>
                    <a:gd name="connsiteX173" fmla="*/ 384790 w 445584"/>
                    <a:gd name="connsiteY173" fmla="*/ 162368 h 504155"/>
                    <a:gd name="connsiteX174" fmla="*/ 385531 w 445584"/>
                    <a:gd name="connsiteY174" fmla="*/ 162368 h 504155"/>
                    <a:gd name="connsiteX175" fmla="*/ 358840 w 445584"/>
                    <a:gd name="connsiteY175" fmla="*/ 179420 h 504155"/>
                    <a:gd name="connsiteX176" fmla="*/ 358840 w 445584"/>
                    <a:gd name="connsiteY176" fmla="*/ 179420 h 504155"/>
                    <a:gd name="connsiteX177" fmla="*/ 358840 w 445584"/>
                    <a:gd name="connsiteY177" fmla="*/ 123073 h 504155"/>
                    <a:gd name="connsiteX178" fmla="*/ 358840 w 445584"/>
                    <a:gd name="connsiteY178" fmla="*/ 122332 h 504155"/>
                    <a:gd name="connsiteX179" fmla="*/ 359582 w 445584"/>
                    <a:gd name="connsiteY179" fmla="*/ 122332 h 504155"/>
                    <a:gd name="connsiteX180" fmla="*/ 360323 w 445584"/>
                    <a:gd name="connsiteY180" fmla="*/ 122332 h 504155"/>
                    <a:gd name="connsiteX181" fmla="*/ 361065 w 445584"/>
                    <a:gd name="connsiteY181" fmla="*/ 122332 h 504155"/>
                    <a:gd name="connsiteX182" fmla="*/ 361806 w 445584"/>
                    <a:gd name="connsiteY182" fmla="*/ 122332 h 504155"/>
                    <a:gd name="connsiteX183" fmla="*/ 358840 w 445584"/>
                    <a:gd name="connsiteY183" fmla="*/ 123073 h 504155"/>
                    <a:gd name="connsiteX184" fmla="*/ 358840 w 445584"/>
                    <a:gd name="connsiteY184" fmla="*/ 122332 h 504155"/>
                    <a:gd name="connsiteX185" fmla="*/ 358840 w 445584"/>
                    <a:gd name="connsiteY185" fmla="*/ 123073 h 504155"/>
                    <a:gd name="connsiteX186" fmla="*/ 309908 w 445584"/>
                    <a:gd name="connsiteY186" fmla="*/ 149023 h 504155"/>
                    <a:gd name="connsiteX187" fmla="*/ 309908 w 445584"/>
                    <a:gd name="connsiteY187" fmla="*/ 141608 h 504155"/>
                    <a:gd name="connsiteX188" fmla="*/ 357358 w 445584"/>
                    <a:gd name="connsiteY188" fmla="*/ 116401 h 504155"/>
                    <a:gd name="connsiteX189" fmla="*/ 357358 w 445584"/>
                    <a:gd name="connsiteY189" fmla="*/ 117142 h 504155"/>
                    <a:gd name="connsiteX190" fmla="*/ 357358 w 445584"/>
                    <a:gd name="connsiteY190" fmla="*/ 117884 h 504155"/>
                    <a:gd name="connsiteX191" fmla="*/ 357358 w 445584"/>
                    <a:gd name="connsiteY191" fmla="*/ 118625 h 504155"/>
                    <a:gd name="connsiteX192" fmla="*/ 357358 w 445584"/>
                    <a:gd name="connsiteY192" fmla="*/ 119366 h 504155"/>
                    <a:gd name="connsiteX193" fmla="*/ 357358 w 445584"/>
                    <a:gd name="connsiteY193" fmla="*/ 120108 h 504155"/>
                    <a:gd name="connsiteX194" fmla="*/ 357358 w 445584"/>
                    <a:gd name="connsiteY194" fmla="*/ 120849 h 504155"/>
                    <a:gd name="connsiteX195" fmla="*/ 357358 w 445584"/>
                    <a:gd name="connsiteY195" fmla="*/ 121591 h 504155"/>
                    <a:gd name="connsiteX196" fmla="*/ 357358 w 445584"/>
                    <a:gd name="connsiteY196" fmla="*/ 122332 h 504155"/>
                    <a:gd name="connsiteX197" fmla="*/ 358099 w 445584"/>
                    <a:gd name="connsiteY197" fmla="*/ 122332 h 504155"/>
                    <a:gd name="connsiteX198" fmla="*/ 358840 w 445584"/>
                    <a:gd name="connsiteY198" fmla="*/ 122332 h 504155"/>
                    <a:gd name="connsiteX199" fmla="*/ 359582 w 445584"/>
                    <a:gd name="connsiteY199" fmla="*/ 122332 h 504155"/>
                    <a:gd name="connsiteX200" fmla="*/ 358840 w 445584"/>
                    <a:gd name="connsiteY200" fmla="*/ 122332 h 504155"/>
                    <a:gd name="connsiteX201" fmla="*/ 358840 w 445584"/>
                    <a:gd name="connsiteY201" fmla="*/ 122332 h 504155"/>
                    <a:gd name="connsiteX202" fmla="*/ 358840 w 445584"/>
                    <a:gd name="connsiteY202" fmla="*/ 122332 h 504155"/>
                    <a:gd name="connsiteX203" fmla="*/ 358840 w 445584"/>
                    <a:gd name="connsiteY203" fmla="*/ 169782 h 504155"/>
                    <a:gd name="connsiteX204" fmla="*/ 358840 w 445584"/>
                    <a:gd name="connsiteY204" fmla="*/ 178679 h 504155"/>
                    <a:gd name="connsiteX205" fmla="*/ 317322 w 445584"/>
                    <a:gd name="connsiteY205" fmla="*/ 200921 h 504155"/>
                    <a:gd name="connsiteX206" fmla="*/ 316580 w 445584"/>
                    <a:gd name="connsiteY206" fmla="*/ 200921 h 504155"/>
                    <a:gd name="connsiteX207" fmla="*/ 315839 w 445584"/>
                    <a:gd name="connsiteY207" fmla="*/ 200921 h 504155"/>
                    <a:gd name="connsiteX208" fmla="*/ 314356 w 445584"/>
                    <a:gd name="connsiteY208" fmla="*/ 200921 h 504155"/>
                    <a:gd name="connsiteX209" fmla="*/ 313615 w 445584"/>
                    <a:gd name="connsiteY209" fmla="*/ 200921 h 504155"/>
                    <a:gd name="connsiteX210" fmla="*/ 312873 w 445584"/>
                    <a:gd name="connsiteY210" fmla="*/ 200921 h 504155"/>
                    <a:gd name="connsiteX211" fmla="*/ 312132 w 445584"/>
                    <a:gd name="connsiteY211" fmla="*/ 200921 h 504155"/>
                    <a:gd name="connsiteX212" fmla="*/ 311390 w 445584"/>
                    <a:gd name="connsiteY212" fmla="*/ 200921 h 504155"/>
                    <a:gd name="connsiteX213" fmla="*/ 310649 w 445584"/>
                    <a:gd name="connsiteY213" fmla="*/ 200921 h 504155"/>
                    <a:gd name="connsiteX214" fmla="*/ 310649 w 445584"/>
                    <a:gd name="connsiteY214" fmla="*/ 200179 h 504155"/>
                    <a:gd name="connsiteX215" fmla="*/ 311390 w 445584"/>
                    <a:gd name="connsiteY215" fmla="*/ 199438 h 504155"/>
                    <a:gd name="connsiteX216" fmla="*/ 312132 w 445584"/>
                    <a:gd name="connsiteY216" fmla="*/ 198697 h 504155"/>
                    <a:gd name="connsiteX217" fmla="*/ 312873 w 445584"/>
                    <a:gd name="connsiteY217" fmla="*/ 197955 h 504155"/>
                    <a:gd name="connsiteX218" fmla="*/ 313615 w 445584"/>
                    <a:gd name="connsiteY218" fmla="*/ 197214 h 504155"/>
                    <a:gd name="connsiteX219" fmla="*/ 314356 w 445584"/>
                    <a:gd name="connsiteY219" fmla="*/ 196472 h 504155"/>
                    <a:gd name="connsiteX220" fmla="*/ 315097 w 445584"/>
                    <a:gd name="connsiteY220" fmla="*/ 195731 h 504155"/>
                    <a:gd name="connsiteX221" fmla="*/ 315839 w 445584"/>
                    <a:gd name="connsiteY221" fmla="*/ 194990 h 504155"/>
                    <a:gd name="connsiteX222" fmla="*/ 358840 w 445584"/>
                    <a:gd name="connsiteY222" fmla="*/ 169782 h 504155"/>
                    <a:gd name="connsiteX223" fmla="*/ 358840 w 445584"/>
                    <a:gd name="connsiteY223" fmla="*/ 169782 h 504155"/>
                    <a:gd name="connsiteX224" fmla="*/ 358840 w 445584"/>
                    <a:gd name="connsiteY224" fmla="*/ 225387 h 504155"/>
                    <a:gd name="connsiteX225" fmla="*/ 358840 w 445584"/>
                    <a:gd name="connsiteY225" fmla="*/ 243181 h 504155"/>
                    <a:gd name="connsiteX226" fmla="*/ 344012 w 445584"/>
                    <a:gd name="connsiteY226" fmla="*/ 251336 h 504155"/>
                    <a:gd name="connsiteX227" fmla="*/ 341788 w 445584"/>
                    <a:gd name="connsiteY227" fmla="*/ 250595 h 504155"/>
                    <a:gd name="connsiteX228" fmla="*/ 339564 w 445584"/>
                    <a:gd name="connsiteY228" fmla="*/ 249854 h 504155"/>
                    <a:gd name="connsiteX229" fmla="*/ 337339 w 445584"/>
                    <a:gd name="connsiteY229" fmla="*/ 249112 h 504155"/>
                    <a:gd name="connsiteX230" fmla="*/ 335115 w 445584"/>
                    <a:gd name="connsiteY230" fmla="*/ 248371 h 504155"/>
                    <a:gd name="connsiteX231" fmla="*/ 332891 w 445584"/>
                    <a:gd name="connsiteY231" fmla="*/ 247629 h 504155"/>
                    <a:gd name="connsiteX232" fmla="*/ 330667 w 445584"/>
                    <a:gd name="connsiteY232" fmla="*/ 246888 h 504155"/>
                    <a:gd name="connsiteX233" fmla="*/ 328443 w 445584"/>
                    <a:gd name="connsiteY233" fmla="*/ 246147 h 504155"/>
                    <a:gd name="connsiteX234" fmla="*/ 326218 w 445584"/>
                    <a:gd name="connsiteY234" fmla="*/ 245405 h 504155"/>
                    <a:gd name="connsiteX235" fmla="*/ 327701 w 445584"/>
                    <a:gd name="connsiteY235" fmla="*/ 244664 h 504155"/>
                    <a:gd name="connsiteX236" fmla="*/ 329184 w 445584"/>
                    <a:gd name="connsiteY236" fmla="*/ 243922 h 504155"/>
                    <a:gd name="connsiteX237" fmla="*/ 330667 w 445584"/>
                    <a:gd name="connsiteY237" fmla="*/ 242440 h 504155"/>
                    <a:gd name="connsiteX238" fmla="*/ 332150 w 445584"/>
                    <a:gd name="connsiteY238" fmla="*/ 240957 h 504155"/>
                    <a:gd name="connsiteX239" fmla="*/ 333632 w 445584"/>
                    <a:gd name="connsiteY239" fmla="*/ 239474 h 504155"/>
                    <a:gd name="connsiteX240" fmla="*/ 335115 w 445584"/>
                    <a:gd name="connsiteY240" fmla="*/ 237991 h 504155"/>
                    <a:gd name="connsiteX241" fmla="*/ 336598 w 445584"/>
                    <a:gd name="connsiteY241" fmla="*/ 236508 h 504155"/>
                    <a:gd name="connsiteX242" fmla="*/ 338081 w 445584"/>
                    <a:gd name="connsiteY242" fmla="*/ 235026 h 504155"/>
                    <a:gd name="connsiteX243" fmla="*/ 358840 w 445584"/>
                    <a:gd name="connsiteY243" fmla="*/ 225387 h 504155"/>
                    <a:gd name="connsiteX244" fmla="*/ 358840 w 445584"/>
                    <a:gd name="connsiteY244" fmla="*/ 225387 h 504155"/>
                    <a:gd name="connsiteX245" fmla="*/ 358840 w 445584"/>
                    <a:gd name="connsiteY245" fmla="*/ 287665 h 504155"/>
                    <a:gd name="connsiteX246" fmla="*/ 358840 w 445584"/>
                    <a:gd name="connsiteY246" fmla="*/ 295080 h 504155"/>
                    <a:gd name="connsiteX247" fmla="*/ 358099 w 445584"/>
                    <a:gd name="connsiteY247" fmla="*/ 294338 h 504155"/>
                    <a:gd name="connsiteX248" fmla="*/ 357358 w 445584"/>
                    <a:gd name="connsiteY248" fmla="*/ 293597 h 504155"/>
                    <a:gd name="connsiteX249" fmla="*/ 355875 w 445584"/>
                    <a:gd name="connsiteY249" fmla="*/ 292855 h 504155"/>
                    <a:gd name="connsiteX250" fmla="*/ 354392 w 445584"/>
                    <a:gd name="connsiteY250" fmla="*/ 292114 h 504155"/>
                    <a:gd name="connsiteX251" fmla="*/ 352909 w 445584"/>
                    <a:gd name="connsiteY251" fmla="*/ 291372 h 504155"/>
                    <a:gd name="connsiteX252" fmla="*/ 351426 w 445584"/>
                    <a:gd name="connsiteY252" fmla="*/ 290631 h 504155"/>
                    <a:gd name="connsiteX253" fmla="*/ 358840 w 445584"/>
                    <a:gd name="connsiteY253" fmla="*/ 287665 h 504155"/>
                    <a:gd name="connsiteX254" fmla="*/ 358840 w 445584"/>
                    <a:gd name="connsiteY254" fmla="*/ 287665 h 504155"/>
                    <a:gd name="connsiteX255" fmla="*/ 358840 w 445584"/>
                    <a:gd name="connsiteY255" fmla="*/ 440395 h 504155"/>
                    <a:gd name="connsiteX256" fmla="*/ 358840 w 445584"/>
                    <a:gd name="connsiteY256" fmla="*/ 474499 h 504155"/>
                    <a:gd name="connsiteX257" fmla="*/ 318804 w 445584"/>
                    <a:gd name="connsiteY257" fmla="*/ 495259 h 504155"/>
                    <a:gd name="connsiteX258" fmla="*/ 318063 w 445584"/>
                    <a:gd name="connsiteY258" fmla="*/ 493776 h 504155"/>
                    <a:gd name="connsiteX259" fmla="*/ 317322 w 445584"/>
                    <a:gd name="connsiteY259" fmla="*/ 492293 h 504155"/>
                    <a:gd name="connsiteX260" fmla="*/ 316580 w 445584"/>
                    <a:gd name="connsiteY260" fmla="*/ 490810 h 504155"/>
                    <a:gd name="connsiteX261" fmla="*/ 315839 w 445584"/>
                    <a:gd name="connsiteY261" fmla="*/ 489328 h 504155"/>
                    <a:gd name="connsiteX262" fmla="*/ 315839 w 445584"/>
                    <a:gd name="connsiteY262" fmla="*/ 488586 h 504155"/>
                    <a:gd name="connsiteX263" fmla="*/ 308425 w 445584"/>
                    <a:gd name="connsiteY263" fmla="*/ 492293 h 504155"/>
                    <a:gd name="connsiteX264" fmla="*/ 308425 w 445584"/>
                    <a:gd name="connsiteY264" fmla="*/ 478948 h 504155"/>
                    <a:gd name="connsiteX265" fmla="*/ 334374 w 445584"/>
                    <a:gd name="connsiteY265" fmla="*/ 464861 h 504155"/>
                    <a:gd name="connsiteX266" fmla="*/ 334374 w 445584"/>
                    <a:gd name="connsiteY266" fmla="*/ 464120 h 504155"/>
                    <a:gd name="connsiteX267" fmla="*/ 333632 w 445584"/>
                    <a:gd name="connsiteY267" fmla="*/ 461896 h 504155"/>
                    <a:gd name="connsiteX268" fmla="*/ 332891 w 445584"/>
                    <a:gd name="connsiteY268" fmla="*/ 459671 h 504155"/>
                    <a:gd name="connsiteX269" fmla="*/ 358099 w 445584"/>
                    <a:gd name="connsiteY269" fmla="*/ 446326 h 504155"/>
                    <a:gd name="connsiteX270" fmla="*/ 357358 w 445584"/>
                    <a:gd name="connsiteY270" fmla="*/ 445585 h 504155"/>
                    <a:gd name="connsiteX271" fmla="*/ 356616 w 445584"/>
                    <a:gd name="connsiteY271" fmla="*/ 444102 h 504155"/>
                    <a:gd name="connsiteX272" fmla="*/ 355875 w 445584"/>
                    <a:gd name="connsiteY272" fmla="*/ 442619 h 504155"/>
                    <a:gd name="connsiteX273" fmla="*/ 355133 w 445584"/>
                    <a:gd name="connsiteY273" fmla="*/ 441136 h 504155"/>
                    <a:gd name="connsiteX274" fmla="*/ 354392 w 445584"/>
                    <a:gd name="connsiteY274" fmla="*/ 439654 h 504155"/>
                    <a:gd name="connsiteX275" fmla="*/ 358840 w 445584"/>
                    <a:gd name="connsiteY275" fmla="*/ 440395 h 504155"/>
                    <a:gd name="connsiteX276" fmla="*/ 358840 w 445584"/>
                    <a:gd name="connsiteY276" fmla="*/ 440395 h 504155"/>
                    <a:gd name="connsiteX277" fmla="*/ 309908 w 445584"/>
                    <a:gd name="connsiteY277" fmla="*/ 475982 h 504155"/>
                    <a:gd name="connsiteX278" fmla="*/ 331408 w 445584"/>
                    <a:gd name="connsiteY278" fmla="*/ 464861 h 504155"/>
                    <a:gd name="connsiteX279" fmla="*/ 331408 w 445584"/>
                    <a:gd name="connsiteY279" fmla="*/ 463378 h 504155"/>
                    <a:gd name="connsiteX280" fmla="*/ 331408 w 445584"/>
                    <a:gd name="connsiteY280" fmla="*/ 461896 h 504155"/>
                    <a:gd name="connsiteX281" fmla="*/ 331408 w 445584"/>
                    <a:gd name="connsiteY281" fmla="*/ 460413 h 504155"/>
                    <a:gd name="connsiteX282" fmla="*/ 331408 w 445584"/>
                    <a:gd name="connsiteY282" fmla="*/ 458930 h 504155"/>
                    <a:gd name="connsiteX283" fmla="*/ 331408 w 445584"/>
                    <a:gd name="connsiteY283" fmla="*/ 457447 h 504155"/>
                    <a:gd name="connsiteX284" fmla="*/ 331408 w 445584"/>
                    <a:gd name="connsiteY284" fmla="*/ 455964 h 504155"/>
                    <a:gd name="connsiteX285" fmla="*/ 331408 w 445584"/>
                    <a:gd name="connsiteY285" fmla="*/ 454482 h 504155"/>
                    <a:gd name="connsiteX286" fmla="*/ 331408 w 445584"/>
                    <a:gd name="connsiteY286" fmla="*/ 452999 h 504155"/>
                    <a:gd name="connsiteX287" fmla="*/ 310649 w 445584"/>
                    <a:gd name="connsiteY287" fmla="*/ 464120 h 504155"/>
                    <a:gd name="connsiteX288" fmla="*/ 310649 w 445584"/>
                    <a:gd name="connsiteY288" fmla="*/ 475982 h 504155"/>
                    <a:gd name="connsiteX289" fmla="*/ 309908 w 445584"/>
                    <a:gd name="connsiteY289" fmla="*/ 475982 h 504155"/>
                    <a:gd name="connsiteX290" fmla="*/ 309908 w 445584"/>
                    <a:gd name="connsiteY290" fmla="*/ 98607 h 504155"/>
                    <a:gd name="connsiteX291" fmla="*/ 309908 w 445584"/>
                    <a:gd name="connsiteY291" fmla="*/ 88969 h 504155"/>
                    <a:gd name="connsiteX292" fmla="*/ 325477 w 445584"/>
                    <a:gd name="connsiteY292" fmla="*/ 80813 h 504155"/>
                    <a:gd name="connsiteX293" fmla="*/ 325477 w 445584"/>
                    <a:gd name="connsiteY293" fmla="*/ 82296 h 504155"/>
                    <a:gd name="connsiteX294" fmla="*/ 325477 w 445584"/>
                    <a:gd name="connsiteY294" fmla="*/ 83779 h 504155"/>
                    <a:gd name="connsiteX295" fmla="*/ 325477 w 445584"/>
                    <a:gd name="connsiteY295" fmla="*/ 85262 h 504155"/>
                    <a:gd name="connsiteX296" fmla="*/ 325477 w 445584"/>
                    <a:gd name="connsiteY296" fmla="*/ 86745 h 504155"/>
                    <a:gd name="connsiteX297" fmla="*/ 325477 w 445584"/>
                    <a:gd name="connsiteY297" fmla="*/ 88227 h 504155"/>
                    <a:gd name="connsiteX298" fmla="*/ 325477 w 445584"/>
                    <a:gd name="connsiteY298" fmla="*/ 89710 h 504155"/>
                    <a:gd name="connsiteX299" fmla="*/ 325477 w 445584"/>
                    <a:gd name="connsiteY299" fmla="*/ 91193 h 504155"/>
                    <a:gd name="connsiteX300" fmla="*/ 325477 w 445584"/>
                    <a:gd name="connsiteY300" fmla="*/ 92676 h 504155"/>
                    <a:gd name="connsiteX301" fmla="*/ 309908 w 445584"/>
                    <a:gd name="connsiteY301" fmla="*/ 98607 h 504155"/>
                    <a:gd name="connsiteX302" fmla="*/ 309908 w 445584"/>
                    <a:gd name="connsiteY302" fmla="*/ 88227 h 504155"/>
                    <a:gd name="connsiteX303" fmla="*/ 309908 w 445584"/>
                    <a:gd name="connsiteY303" fmla="*/ 97866 h 504155"/>
                    <a:gd name="connsiteX304" fmla="*/ 292114 w 445584"/>
                    <a:gd name="connsiteY304" fmla="*/ 107504 h 504155"/>
                    <a:gd name="connsiteX305" fmla="*/ 292114 w 445584"/>
                    <a:gd name="connsiteY305" fmla="*/ 97866 h 504155"/>
                    <a:gd name="connsiteX306" fmla="*/ 309908 w 445584"/>
                    <a:gd name="connsiteY306" fmla="*/ 88227 h 504155"/>
                    <a:gd name="connsiteX307" fmla="*/ 309908 w 445584"/>
                    <a:gd name="connsiteY307" fmla="*/ 88227 h 504155"/>
                    <a:gd name="connsiteX308" fmla="*/ 309908 w 445584"/>
                    <a:gd name="connsiteY308" fmla="*/ 142350 h 504155"/>
                    <a:gd name="connsiteX309" fmla="*/ 309908 w 445584"/>
                    <a:gd name="connsiteY309" fmla="*/ 149764 h 504155"/>
                    <a:gd name="connsiteX310" fmla="*/ 292114 w 445584"/>
                    <a:gd name="connsiteY310" fmla="*/ 159402 h 504155"/>
                    <a:gd name="connsiteX311" fmla="*/ 292114 w 445584"/>
                    <a:gd name="connsiteY311" fmla="*/ 151988 h 504155"/>
                    <a:gd name="connsiteX312" fmla="*/ 309908 w 445584"/>
                    <a:gd name="connsiteY312" fmla="*/ 142350 h 504155"/>
                    <a:gd name="connsiteX313" fmla="*/ 309908 w 445584"/>
                    <a:gd name="connsiteY313" fmla="*/ 142350 h 504155"/>
                    <a:gd name="connsiteX314" fmla="*/ 309908 w 445584"/>
                    <a:gd name="connsiteY314" fmla="*/ 200179 h 504155"/>
                    <a:gd name="connsiteX315" fmla="*/ 309908 w 445584"/>
                    <a:gd name="connsiteY315" fmla="*/ 200921 h 504155"/>
                    <a:gd name="connsiteX316" fmla="*/ 309166 w 445584"/>
                    <a:gd name="connsiteY316" fmla="*/ 200921 h 504155"/>
                    <a:gd name="connsiteX317" fmla="*/ 309908 w 445584"/>
                    <a:gd name="connsiteY317" fmla="*/ 200179 h 504155"/>
                    <a:gd name="connsiteX318" fmla="*/ 309908 w 445584"/>
                    <a:gd name="connsiteY318" fmla="*/ 200179 h 504155"/>
                    <a:gd name="connsiteX319" fmla="*/ 309908 w 445584"/>
                    <a:gd name="connsiteY319" fmla="*/ 200179 h 504155"/>
                    <a:gd name="connsiteX320" fmla="*/ 309908 w 445584"/>
                    <a:gd name="connsiteY320" fmla="*/ 465603 h 504155"/>
                    <a:gd name="connsiteX321" fmla="*/ 309908 w 445584"/>
                    <a:gd name="connsiteY321" fmla="*/ 475982 h 504155"/>
                    <a:gd name="connsiteX322" fmla="*/ 292114 w 445584"/>
                    <a:gd name="connsiteY322" fmla="*/ 485621 h 504155"/>
                    <a:gd name="connsiteX323" fmla="*/ 292114 w 445584"/>
                    <a:gd name="connsiteY323" fmla="*/ 475241 h 504155"/>
                    <a:gd name="connsiteX324" fmla="*/ 309908 w 445584"/>
                    <a:gd name="connsiteY324" fmla="*/ 465603 h 504155"/>
                    <a:gd name="connsiteX325" fmla="*/ 309908 w 445584"/>
                    <a:gd name="connsiteY325" fmla="*/ 465603 h 504155"/>
                    <a:gd name="connsiteX326" fmla="*/ 309908 w 445584"/>
                    <a:gd name="connsiteY326" fmla="*/ 480431 h 504155"/>
                    <a:gd name="connsiteX327" fmla="*/ 292114 w 445584"/>
                    <a:gd name="connsiteY327" fmla="*/ 490069 h 504155"/>
                    <a:gd name="connsiteX328" fmla="*/ 292114 w 445584"/>
                    <a:gd name="connsiteY328" fmla="*/ 503414 h 504155"/>
                    <a:gd name="connsiteX329" fmla="*/ 309908 w 445584"/>
                    <a:gd name="connsiteY329" fmla="*/ 493776 h 504155"/>
                    <a:gd name="connsiteX330" fmla="*/ 309908 w 445584"/>
                    <a:gd name="connsiteY330" fmla="*/ 480431 h 504155"/>
                    <a:gd name="connsiteX331" fmla="*/ 309908 w 445584"/>
                    <a:gd name="connsiteY331" fmla="*/ 480431 h 504155"/>
                    <a:gd name="connsiteX332" fmla="*/ 292114 w 445584"/>
                    <a:gd name="connsiteY332" fmla="*/ 455964 h 504155"/>
                    <a:gd name="connsiteX333" fmla="*/ 292114 w 445584"/>
                    <a:gd name="connsiteY333" fmla="*/ 444102 h 504155"/>
                    <a:gd name="connsiteX334" fmla="*/ 295821 w 445584"/>
                    <a:gd name="connsiteY334" fmla="*/ 441878 h 504155"/>
                    <a:gd name="connsiteX335" fmla="*/ 295821 w 445584"/>
                    <a:gd name="connsiteY335" fmla="*/ 443361 h 504155"/>
                    <a:gd name="connsiteX336" fmla="*/ 295821 w 445584"/>
                    <a:gd name="connsiteY336" fmla="*/ 444843 h 504155"/>
                    <a:gd name="connsiteX337" fmla="*/ 295821 w 445584"/>
                    <a:gd name="connsiteY337" fmla="*/ 446326 h 504155"/>
                    <a:gd name="connsiteX338" fmla="*/ 295821 w 445584"/>
                    <a:gd name="connsiteY338" fmla="*/ 447809 h 504155"/>
                    <a:gd name="connsiteX339" fmla="*/ 295821 w 445584"/>
                    <a:gd name="connsiteY339" fmla="*/ 449292 h 504155"/>
                    <a:gd name="connsiteX340" fmla="*/ 295821 w 445584"/>
                    <a:gd name="connsiteY340" fmla="*/ 450775 h 504155"/>
                    <a:gd name="connsiteX341" fmla="*/ 295821 w 445584"/>
                    <a:gd name="connsiteY341" fmla="*/ 452257 h 504155"/>
                    <a:gd name="connsiteX342" fmla="*/ 295821 w 445584"/>
                    <a:gd name="connsiteY342" fmla="*/ 453740 h 504155"/>
                    <a:gd name="connsiteX343" fmla="*/ 292114 w 445584"/>
                    <a:gd name="connsiteY343" fmla="*/ 455964 h 504155"/>
                    <a:gd name="connsiteX344" fmla="*/ 292114 w 445584"/>
                    <a:gd name="connsiteY344" fmla="*/ 97866 h 504155"/>
                    <a:gd name="connsiteX345" fmla="*/ 292114 w 445584"/>
                    <a:gd name="connsiteY345" fmla="*/ 107504 h 504155"/>
                    <a:gd name="connsiteX346" fmla="*/ 259492 w 445584"/>
                    <a:gd name="connsiteY346" fmla="*/ 124556 h 504155"/>
                    <a:gd name="connsiteX347" fmla="*/ 259492 w 445584"/>
                    <a:gd name="connsiteY347" fmla="*/ 114918 h 504155"/>
                    <a:gd name="connsiteX348" fmla="*/ 292114 w 445584"/>
                    <a:gd name="connsiteY348" fmla="*/ 97866 h 504155"/>
                    <a:gd name="connsiteX349" fmla="*/ 292114 w 445584"/>
                    <a:gd name="connsiteY349" fmla="*/ 97866 h 504155"/>
                    <a:gd name="connsiteX350" fmla="*/ 292114 w 445584"/>
                    <a:gd name="connsiteY350" fmla="*/ 151247 h 504155"/>
                    <a:gd name="connsiteX351" fmla="*/ 292114 w 445584"/>
                    <a:gd name="connsiteY351" fmla="*/ 158661 h 504155"/>
                    <a:gd name="connsiteX352" fmla="*/ 289148 w 445584"/>
                    <a:gd name="connsiteY352" fmla="*/ 160144 h 504155"/>
                    <a:gd name="connsiteX353" fmla="*/ 288407 w 445584"/>
                    <a:gd name="connsiteY353" fmla="*/ 160144 h 504155"/>
                    <a:gd name="connsiteX354" fmla="*/ 287666 w 445584"/>
                    <a:gd name="connsiteY354" fmla="*/ 160144 h 504155"/>
                    <a:gd name="connsiteX355" fmla="*/ 286924 w 445584"/>
                    <a:gd name="connsiteY355" fmla="*/ 160144 h 504155"/>
                    <a:gd name="connsiteX356" fmla="*/ 286183 w 445584"/>
                    <a:gd name="connsiteY356" fmla="*/ 160144 h 504155"/>
                    <a:gd name="connsiteX357" fmla="*/ 285441 w 445584"/>
                    <a:gd name="connsiteY357" fmla="*/ 160144 h 504155"/>
                    <a:gd name="connsiteX358" fmla="*/ 284700 w 445584"/>
                    <a:gd name="connsiteY358" fmla="*/ 160144 h 504155"/>
                    <a:gd name="connsiteX359" fmla="*/ 283959 w 445584"/>
                    <a:gd name="connsiteY359" fmla="*/ 160144 h 504155"/>
                    <a:gd name="connsiteX360" fmla="*/ 283217 w 445584"/>
                    <a:gd name="connsiteY360" fmla="*/ 160144 h 504155"/>
                    <a:gd name="connsiteX361" fmla="*/ 283217 w 445584"/>
                    <a:gd name="connsiteY361" fmla="*/ 159402 h 504155"/>
                    <a:gd name="connsiteX362" fmla="*/ 283217 w 445584"/>
                    <a:gd name="connsiteY362" fmla="*/ 158661 h 504155"/>
                    <a:gd name="connsiteX363" fmla="*/ 283217 w 445584"/>
                    <a:gd name="connsiteY363" fmla="*/ 157919 h 504155"/>
                    <a:gd name="connsiteX364" fmla="*/ 283217 w 445584"/>
                    <a:gd name="connsiteY364" fmla="*/ 157178 h 504155"/>
                    <a:gd name="connsiteX365" fmla="*/ 283217 w 445584"/>
                    <a:gd name="connsiteY365" fmla="*/ 156437 h 504155"/>
                    <a:gd name="connsiteX366" fmla="*/ 283217 w 445584"/>
                    <a:gd name="connsiteY366" fmla="*/ 155695 h 504155"/>
                    <a:gd name="connsiteX367" fmla="*/ 283217 w 445584"/>
                    <a:gd name="connsiteY367" fmla="*/ 154954 h 504155"/>
                    <a:gd name="connsiteX368" fmla="*/ 283217 w 445584"/>
                    <a:gd name="connsiteY368" fmla="*/ 154212 h 504155"/>
                    <a:gd name="connsiteX369" fmla="*/ 292114 w 445584"/>
                    <a:gd name="connsiteY369" fmla="*/ 151247 h 504155"/>
                    <a:gd name="connsiteX370" fmla="*/ 292114 w 445584"/>
                    <a:gd name="connsiteY370" fmla="*/ 151247 h 504155"/>
                    <a:gd name="connsiteX371" fmla="*/ 292114 w 445584"/>
                    <a:gd name="connsiteY371" fmla="*/ 444102 h 504155"/>
                    <a:gd name="connsiteX372" fmla="*/ 292114 w 445584"/>
                    <a:gd name="connsiteY372" fmla="*/ 455964 h 504155"/>
                    <a:gd name="connsiteX373" fmla="*/ 259492 w 445584"/>
                    <a:gd name="connsiteY373" fmla="*/ 473017 h 504155"/>
                    <a:gd name="connsiteX374" fmla="*/ 259492 w 445584"/>
                    <a:gd name="connsiteY374" fmla="*/ 461154 h 504155"/>
                    <a:gd name="connsiteX375" fmla="*/ 292114 w 445584"/>
                    <a:gd name="connsiteY375" fmla="*/ 444102 h 504155"/>
                    <a:gd name="connsiteX376" fmla="*/ 292114 w 445584"/>
                    <a:gd name="connsiteY376" fmla="*/ 444102 h 504155"/>
                    <a:gd name="connsiteX377" fmla="*/ 292114 w 445584"/>
                    <a:gd name="connsiteY377" fmla="*/ 475241 h 504155"/>
                    <a:gd name="connsiteX378" fmla="*/ 292114 w 445584"/>
                    <a:gd name="connsiteY378" fmla="*/ 485621 h 504155"/>
                    <a:gd name="connsiteX379" fmla="*/ 259492 w 445584"/>
                    <a:gd name="connsiteY379" fmla="*/ 502673 h 504155"/>
                    <a:gd name="connsiteX380" fmla="*/ 259492 w 445584"/>
                    <a:gd name="connsiteY380" fmla="*/ 492293 h 504155"/>
                    <a:gd name="connsiteX381" fmla="*/ 292114 w 445584"/>
                    <a:gd name="connsiteY381" fmla="*/ 475241 h 504155"/>
                    <a:gd name="connsiteX382" fmla="*/ 292114 w 445584"/>
                    <a:gd name="connsiteY382" fmla="*/ 475241 h 504155"/>
                    <a:gd name="connsiteX383" fmla="*/ 292114 w 445584"/>
                    <a:gd name="connsiteY383" fmla="*/ 490069 h 504155"/>
                    <a:gd name="connsiteX384" fmla="*/ 288407 w 445584"/>
                    <a:gd name="connsiteY384" fmla="*/ 492293 h 504155"/>
                    <a:gd name="connsiteX385" fmla="*/ 288407 w 445584"/>
                    <a:gd name="connsiteY385" fmla="*/ 493776 h 504155"/>
                    <a:gd name="connsiteX386" fmla="*/ 288407 w 445584"/>
                    <a:gd name="connsiteY386" fmla="*/ 495259 h 504155"/>
                    <a:gd name="connsiteX387" fmla="*/ 288407 w 445584"/>
                    <a:gd name="connsiteY387" fmla="*/ 496742 h 504155"/>
                    <a:gd name="connsiteX388" fmla="*/ 288407 w 445584"/>
                    <a:gd name="connsiteY388" fmla="*/ 498225 h 504155"/>
                    <a:gd name="connsiteX389" fmla="*/ 288407 w 445584"/>
                    <a:gd name="connsiteY389" fmla="*/ 499707 h 504155"/>
                    <a:gd name="connsiteX390" fmla="*/ 288407 w 445584"/>
                    <a:gd name="connsiteY390" fmla="*/ 501190 h 504155"/>
                    <a:gd name="connsiteX391" fmla="*/ 288407 w 445584"/>
                    <a:gd name="connsiteY391" fmla="*/ 502673 h 504155"/>
                    <a:gd name="connsiteX392" fmla="*/ 288407 w 445584"/>
                    <a:gd name="connsiteY392" fmla="*/ 504156 h 504155"/>
                    <a:gd name="connsiteX393" fmla="*/ 289890 w 445584"/>
                    <a:gd name="connsiteY393" fmla="*/ 503414 h 504155"/>
                    <a:gd name="connsiteX394" fmla="*/ 289890 w 445584"/>
                    <a:gd name="connsiteY394" fmla="*/ 490069 h 504155"/>
                    <a:gd name="connsiteX395" fmla="*/ 292114 w 445584"/>
                    <a:gd name="connsiteY395" fmla="*/ 490069 h 504155"/>
                    <a:gd name="connsiteX396" fmla="*/ 260234 w 445584"/>
                    <a:gd name="connsiteY396" fmla="*/ 432981 h 504155"/>
                    <a:gd name="connsiteX397" fmla="*/ 260234 w 445584"/>
                    <a:gd name="connsiteY397" fmla="*/ 430015 h 504155"/>
                    <a:gd name="connsiteX398" fmla="*/ 261716 w 445584"/>
                    <a:gd name="connsiteY398" fmla="*/ 429274 h 504155"/>
                    <a:gd name="connsiteX399" fmla="*/ 261716 w 445584"/>
                    <a:gd name="connsiteY399" fmla="*/ 430015 h 504155"/>
                    <a:gd name="connsiteX400" fmla="*/ 261716 w 445584"/>
                    <a:gd name="connsiteY400" fmla="*/ 430757 h 504155"/>
                    <a:gd name="connsiteX401" fmla="*/ 261716 w 445584"/>
                    <a:gd name="connsiteY401" fmla="*/ 431498 h 504155"/>
                    <a:gd name="connsiteX402" fmla="*/ 260234 w 445584"/>
                    <a:gd name="connsiteY402" fmla="*/ 432981 h 504155"/>
                    <a:gd name="connsiteX403" fmla="*/ 260234 w 445584"/>
                    <a:gd name="connsiteY403" fmla="*/ 432981 h 504155"/>
                    <a:gd name="connsiteX404" fmla="*/ 260234 w 445584"/>
                    <a:gd name="connsiteY404" fmla="*/ 432981 h 504155"/>
                    <a:gd name="connsiteX405" fmla="*/ 260234 w 445584"/>
                    <a:gd name="connsiteY405" fmla="*/ 77848 h 504155"/>
                    <a:gd name="connsiteX406" fmla="*/ 260234 w 445584"/>
                    <a:gd name="connsiteY406" fmla="*/ 63761 h 504155"/>
                    <a:gd name="connsiteX407" fmla="*/ 289148 w 445584"/>
                    <a:gd name="connsiteY407" fmla="*/ 48191 h 504155"/>
                    <a:gd name="connsiteX408" fmla="*/ 289148 w 445584"/>
                    <a:gd name="connsiteY408" fmla="*/ 49674 h 504155"/>
                    <a:gd name="connsiteX409" fmla="*/ 289148 w 445584"/>
                    <a:gd name="connsiteY409" fmla="*/ 51157 h 504155"/>
                    <a:gd name="connsiteX410" fmla="*/ 289148 w 445584"/>
                    <a:gd name="connsiteY410" fmla="*/ 52640 h 504155"/>
                    <a:gd name="connsiteX411" fmla="*/ 289148 w 445584"/>
                    <a:gd name="connsiteY411" fmla="*/ 54123 h 504155"/>
                    <a:gd name="connsiteX412" fmla="*/ 289148 w 445584"/>
                    <a:gd name="connsiteY412" fmla="*/ 55605 h 504155"/>
                    <a:gd name="connsiteX413" fmla="*/ 289148 w 445584"/>
                    <a:gd name="connsiteY413" fmla="*/ 57088 h 504155"/>
                    <a:gd name="connsiteX414" fmla="*/ 289148 w 445584"/>
                    <a:gd name="connsiteY414" fmla="*/ 58571 h 504155"/>
                    <a:gd name="connsiteX415" fmla="*/ 289148 w 445584"/>
                    <a:gd name="connsiteY415" fmla="*/ 60054 h 504155"/>
                    <a:gd name="connsiteX416" fmla="*/ 260234 w 445584"/>
                    <a:gd name="connsiteY416" fmla="*/ 77848 h 504155"/>
                    <a:gd name="connsiteX417" fmla="*/ 260234 w 445584"/>
                    <a:gd name="connsiteY417" fmla="*/ 63761 h 504155"/>
                    <a:gd name="connsiteX418" fmla="*/ 260234 w 445584"/>
                    <a:gd name="connsiteY418" fmla="*/ 77106 h 504155"/>
                    <a:gd name="connsiteX419" fmla="*/ 224646 w 445584"/>
                    <a:gd name="connsiteY419" fmla="*/ 95641 h 504155"/>
                    <a:gd name="connsiteX420" fmla="*/ 224646 w 445584"/>
                    <a:gd name="connsiteY420" fmla="*/ 82296 h 504155"/>
                    <a:gd name="connsiteX421" fmla="*/ 260234 w 445584"/>
                    <a:gd name="connsiteY421" fmla="*/ 63761 h 504155"/>
                    <a:gd name="connsiteX422" fmla="*/ 260234 w 445584"/>
                    <a:gd name="connsiteY422" fmla="*/ 63761 h 504155"/>
                    <a:gd name="connsiteX423" fmla="*/ 260234 w 445584"/>
                    <a:gd name="connsiteY423" fmla="*/ 114918 h 504155"/>
                    <a:gd name="connsiteX424" fmla="*/ 260234 w 445584"/>
                    <a:gd name="connsiteY424" fmla="*/ 124556 h 504155"/>
                    <a:gd name="connsiteX425" fmla="*/ 252820 w 445584"/>
                    <a:gd name="connsiteY425" fmla="*/ 128263 h 504155"/>
                    <a:gd name="connsiteX426" fmla="*/ 252820 w 445584"/>
                    <a:gd name="connsiteY426" fmla="*/ 126780 h 504155"/>
                    <a:gd name="connsiteX427" fmla="*/ 252820 w 445584"/>
                    <a:gd name="connsiteY427" fmla="*/ 125298 h 504155"/>
                    <a:gd name="connsiteX428" fmla="*/ 252820 w 445584"/>
                    <a:gd name="connsiteY428" fmla="*/ 123815 h 504155"/>
                    <a:gd name="connsiteX429" fmla="*/ 252820 w 445584"/>
                    <a:gd name="connsiteY429" fmla="*/ 122332 h 504155"/>
                    <a:gd name="connsiteX430" fmla="*/ 252820 w 445584"/>
                    <a:gd name="connsiteY430" fmla="*/ 120849 h 504155"/>
                    <a:gd name="connsiteX431" fmla="*/ 252820 w 445584"/>
                    <a:gd name="connsiteY431" fmla="*/ 119366 h 504155"/>
                    <a:gd name="connsiteX432" fmla="*/ 252820 w 445584"/>
                    <a:gd name="connsiteY432" fmla="*/ 117884 h 504155"/>
                    <a:gd name="connsiteX433" fmla="*/ 252820 w 445584"/>
                    <a:gd name="connsiteY433" fmla="*/ 116401 h 504155"/>
                    <a:gd name="connsiteX434" fmla="*/ 260234 w 445584"/>
                    <a:gd name="connsiteY434" fmla="*/ 114918 h 504155"/>
                    <a:gd name="connsiteX435" fmla="*/ 260234 w 445584"/>
                    <a:gd name="connsiteY435" fmla="*/ 114918 h 504155"/>
                    <a:gd name="connsiteX436" fmla="*/ 260234 w 445584"/>
                    <a:gd name="connsiteY436" fmla="*/ 430015 h 504155"/>
                    <a:gd name="connsiteX437" fmla="*/ 260234 w 445584"/>
                    <a:gd name="connsiteY437" fmla="*/ 432981 h 504155"/>
                    <a:gd name="connsiteX438" fmla="*/ 260234 w 445584"/>
                    <a:gd name="connsiteY438" fmla="*/ 433722 h 504155"/>
                    <a:gd name="connsiteX439" fmla="*/ 260234 w 445584"/>
                    <a:gd name="connsiteY439" fmla="*/ 434464 h 504155"/>
                    <a:gd name="connsiteX440" fmla="*/ 260234 w 445584"/>
                    <a:gd name="connsiteY440" fmla="*/ 435205 h 504155"/>
                    <a:gd name="connsiteX441" fmla="*/ 260234 w 445584"/>
                    <a:gd name="connsiteY441" fmla="*/ 435947 h 504155"/>
                    <a:gd name="connsiteX442" fmla="*/ 226129 w 445584"/>
                    <a:gd name="connsiteY442" fmla="*/ 453740 h 504155"/>
                    <a:gd name="connsiteX443" fmla="*/ 226129 w 445584"/>
                    <a:gd name="connsiteY443" fmla="*/ 449292 h 504155"/>
                    <a:gd name="connsiteX444" fmla="*/ 260234 w 445584"/>
                    <a:gd name="connsiteY444" fmla="*/ 430015 h 504155"/>
                    <a:gd name="connsiteX445" fmla="*/ 260234 w 445584"/>
                    <a:gd name="connsiteY445" fmla="*/ 430015 h 504155"/>
                    <a:gd name="connsiteX446" fmla="*/ 260234 w 445584"/>
                    <a:gd name="connsiteY446" fmla="*/ 461154 h 504155"/>
                    <a:gd name="connsiteX447" fmla="*/ 260234 w 445584"/>
                    <a:gd name="connsiteY447" fmla="*/ 473017 h 504155"/>
                    <a:gd name="connsiteX448" fmla="*/ 224646 w 445584"/>
                    <a:gd name="connsiteY448" fmla="*/ 491552 h 504155"/>
                    <a:gd name="connsiteX449" fmla="*/ 224646 w 445584"/>
                    <a:gd name="connsiteY449" fmla="*/ 479689 h 504155"/>
                    <a:gd name="connsiteX450" fmla="*/ 260234 w 445584"/>
                    <a:gd name="connsiteY450" fmla="*/ 461154 h 504155"/>
                    <a:gd name="connsiteX451" fmla="*/ 260234 w 445584"/>
                    <a:gd name="connsiteY451" fmla="*/ 461154 h 504155"/>
                    <a:gd name="connsiteX452" fmla="*/ 260234 w 445584"/>
                    <a:gd name="connsiteY452" fmla="*/ 492293 h 504155"/>
                    <a:gd name="connsiteX453" fmla="*/ 260234 w 445584"/>
                    <a:gd name="connsiteY453" fmla="*/ 502673 h 504155"/>
                    <a:gd name="connsiteX454" fmla="*/ 259492 w 445584"/>
                    <a:gd name="connsiteY454" fmla="*/ 503414 h 504155"/>
                    <a:gd name="connsiteX455" fmla="*/ 259492 w 445584"/>
                    <a:gd name="connsiteY455" fmla="*/ 501932 h 504155"/>
                    <a:gd name="connsiteX456" fmla="*/ 259492 w 445584"/>
                    <a:gd name="connsiteY456" fmla="*/ 500449 h 504155"/>
                    <a:gd name="connsiteX457" fmla="*/ 259492 w 445584"/>
                    <a:gd name="connsiteY457" fmla="*/ 498966 h 504155"/>
                    <a:gd name="connsiteX458" fmla="*/ 259492 w 445584"/>
                    <a:gd name="connsiteY458" fmla="*/ 497483 h 504155"/>
                    <a:gd name="connsiteX459" fmla="*/ 259492 w 445584"/>
                    <a:gd name="connsiteY459" fmla="*/ 496000 h 504155"/>
                    <a:gd name="connsiteX460" fmla="*/ 259492 w 445584"/>
                    <a:gd name="connsiteY460" fmla="*/ 494518 h 504155"/>
                    <a:gd name="connsiteX461" fmla="*/ 259492 w 445584"/>
                    <a:gd name="connsiteY461" fmla="*/ 493035 h 504155"/>
                    <a:gd name="connsiteX462" fmla="*/ 259492 w 445584"/>
                    <a:gd name="connsiteY462" fmla="*/ 491552 h 504155"/>
                    <a:gd name="connsiteX463" fmla="*/ 260234 w 445584"/>
                    <a:gd name="connsiteY463" fmla="*/ 492293 h 504155"/>
                    <a:gd name="connsiteX464" fmla="*/ 260234 w 445584"/>
                    <a:gd name="connsiteY464" fmla="*/ 492293 h 504155"/>
                    <a:gd name="connsiteX465" fmla="*/ 224646 w 445584"/>
                    <a:gd name="connsiteY465" fmla="*/ 407032 h 504155"/>
                    <a:gd name="connsiteX466" fmla="*/ 224646 w 445584"/>
                    <a:gd name="connsiteY466" fmla="*/ 405549 h 504155"/>
                    <a:gd name="connsiteX467" fmla="*/ 226870 w 445584"/>
                    <a:gd name="connsiteY467" fmla="*/ 404066 h 504155"/>
                    <a:gd name="connsiteX468" fmla="*/ 226129 w 445584"/>
                    <a:gd name="connsiteY468" fmla="*/ 404807 h 504155"/>
                    <a:gd name="connsiteX469" fmla="*/ 225387 w 445584"/>
                    <a:gd name="connsiteY469" fmla="*/ 405549 h 504155"/>
                    <a:gd name="connsiteX470" fmla="*/ 224646 w 445584"/>
                    <a:gd name="connsiteY470" fmla="*/ 407032 h 504155"/>
                    <a:gd name="connsiteX471" fmla="*/ 224646 w 445584"/>
                    <a:gd name="connsiteY471" fmla="*/ 407032 h 504155"/>
                    <a:gd name="connsiteX472" fmla="*/ 224646 w 445584"/>
                    <a:gd name="connsiteY472" fmla="*/ 407032 h 504155"/>
                    <a:gd name="connsiteX473" fmla="*/ 224646 w 445584"/>
                    <a:gd name="connsiteY473" fmla="*/ 52640 h 504155"/>
                    <a:gd name="connsiteX474" fmla="*/ 224646 w 445584"/>
                    <a:gd name="connsiteY474" fmla="*/ 40036 h 504155"/>
                    <a:gd name="connsiteX475" fmla="*/ 253561 w 445584"/>
                    <a:gd name="connsiteY475" fmla="*/ 25208 h 504155"/>
                    <a:gd name="connsiteX476" fmla="*/ 254302 w 445584"/>
                    <a:gd name="connsiteY476" fmla="*/ 26691 h 504155"/>
                    <a:gd name="connsiteX477" fmla="*/ 255044 w 445584"/>
                    <a:gd name="connsiteY477" fmla="*/ 28173 h 504155"/>
                    <a:gd name="connsiteX478" fmla="*/ 255785 w 445584"/>
                    <a:gd name="connsiteY478" fmla="*/ 29656 h 504155"/>
                    <a:gd name="connsiteX479" fmla="*/ 256527 w 445584"/>
                    <a:gd name="connsiteY479" fmla="*/ 31139 h 504155"/>
                    <a:gd name="connsiteX480" fmla="*/ 256527 w 445584"/>
                    <a:gd name="connsiteY480" fmla="*/ 32622 h 504155"/>
                    <a:gd name="connsiteX481" fmla="*/ 256527 w 445584"/>
                    <a:gd name="connsiteY481" fmla="*/ 34105 h 504155"/>
                    <a:gd name="connsiteX482" fmla="*/ 256527 w 445584"/>
                    <a:gd name="connsiteY482" fmla="*/ 35587 h 504155"/>
                    <a:gd name="connsiteX483" fmla="*/ 256527 w 445584"/>
                    <a:gd name="connsiteY483" fmla="*/ 37070 h 504155"/>
                    <a:gd name="connsiteX484" fmla="*/ 224646 w 445584"/>
                    <a:gd name="connsiteY484" fmla="*/ 52640 h 504155"/>
                    <a:gd name="connsiteX485" fmla="*/ 224646 w 445584"/>
                    <a:gd name="connsiteY485" fmla="*/ 40036 h 504155"/>
                    <a:gd name="connsiteX486" fmla="*/ 224646 w 445584"/>
                    <a:gd name="connsiteY486" fmla="*/ 52640 h 504155"/>
                    <a:gd name="connsiteX487" fmla="*/ 219456 w 445584"/>
                    <a:gd name="connsiteY487" fmla="*/ 55605 h 504155"/>
                    <a:gd name="connsiteX488" fmla="*/ 219456 w 445584"/>
                    <a:gd name="connsiteY488" fmla="*/ 43002 h 504155"/>
                    <a:gd name="connsiteX489" fmla="*/ 224646 w 445584"/>
                    <a:gd name="connsiteY489" fmla="*/ 40036 h 504155"/>
                    <a:gd name="connsiteX490" fmla="*/ 224646 w 445584"/>
                    <a:gd name="connsiteY490" fmla="*/ 40036 h 504155"/>
                    <a:gd name="connsiteX491" fmla="*/ 224646 w 445584"/>
                    <a:gd name="connsiteY491" fmla="*/ 83037 h 504155"/>
                    <a:gd name="connsiteX492" fmla="*/ 224646 w 445584"/>
                    <a:gd name="connsiteY492" fmla="*/ 96383 h 504155"/>
                    <a:gd name="connsiteX493" fmla="*/ 219456 w 445584"/>
                    <a:gd name="connsiteY493" fmla="*/ 99348 h 504155"/>
                    <a:gd name="connsiteX494" fmla="*/ 219456 w 445584"/>
                    <a:gd name="connsiteY494" fmla="*/ 86003 h 504155"/>
                    <a:gd name="connsiteX495" fmla="*/ 224646 w 445584"/>
                    <a:gd name="connsiteY495" fmla="*/ 83037 h 504155"/>
                    <a:gd name="connsiteX496" fmla="*/ 224646 w 445584"/>
                    <a:gd name="connsiteY496" fmla="*/ 83037 h 504155"/>
                    <a:gd name="connsiteX497" fmla="*/ 224646 w 445584"/>
                    <a:gd name="connsiteY497" fmla="*/ 405549 h 504155"/>
                    <a:gd name="connsiteX498" fmla="*/ 224646 w 445584"/>
                    <a:gd name="connsiteY498" fmla="*/ 407032 h 504155"/>
                    <a:gd name="connsiteX499" fmla="*/ 224646 w 445584"/>
                    <a:gd name="connsiteY499" fmla="*/ 407773 h 504155"/>
                    <a:gd name="connsiteX500" fmla="*/ 223905 w 445584"/>
                    <a:gd name="connsiteY500" fmla="*/ 408514 h 504155"/>
                    <a:gd name="connsiteX501" fmla="*/ 223163 w 445584"/>
                    <a:gd name="connsiteY501" fmla="*/ 409256 h 504155"/>
                    <a:gd name="connsiteX502" fmla="*/ 222422 w 445584"/>
                    <a:gd name="connsiteY502" fmla="*/ 409997 h 504155"/>
                    <a:gd name="connsiteX503" fmla="*/ 221680 w 445584"/>
                    <a:gd name="connsiteY503" fmla="*/ 410739 h 504155"/>
                    <a:gd name="connsiteX504" fmla="*/ 219456 w 445584"/>
                    <a:gd name="connsiteY504" fmla="*/ 412221 h 504155"/>
                    <a:gd name="connsiteX505" fmla="*/ 219456 w 445584"/>
                    <a:gd name="connsiteY505" fmla="*/ 408514 h 504155"/>
                    <a:gd name="connsiteX506" fmla="*/ 224646 w 445584"/>
                    <a:gd name="connsiteY506" fmla="*/ 405549 h 504155"/>
                    <a:gd name="connsiteX507" fmla="*/ 224646 w 445584"/>
                    <a:gd name="connsiteY507" fmla="*/ 405549 h 504155"/>
                    <a:gd name="connsiteX508" fmla="*/ 224646 w 445584"/>
                    <a:gd name="connsiteY508" fmla="*/ 449292 h 504155"/>
                    <a:gd name="connsiteX509" fmla="*/ 224646 w 445584"/>
                    <a:gd name="connsiteY509" fmla="*/ 455223 h 504155"/>
                    <a:gd name="connsiteX510" fmla="*/ 219456 w 445584"/>
                    <a:gd name="connsiteY510" fmla="*/ 458189 h 504155"/>
                    <a:gd name="connsiteX511" fmla="*/ 219456 w 445584"/>
                    <a:gd name="connsiteY511" fmla="*/ 452257 h 504155"/>
                    <a:gd name="connsiteX512" fmla="*/ 224646 w 445584"/>
                    <a:gd name="connsiteY512" fmla="*/ 449292 h 504155"/>
                    <a:gd name="connsiteX513" fmla="*/ 224646 w 445584"/>
                    <a:gd name="connsiteY513" fmla="*/ 449292 h 504155"/>
                    <a:gd name="connsiteX514" fmla="*/ 224646 w 445584"/>
                    <a:gd name="connsiteY514" fmla="*/ 480431 h 504155"/>
                    <a:gd name="connsiteX515" fmla="*/ 224646 w 445584"/>
                    <a:gd name="connsiteY515" fmla="*/ 492293 h 504155"/>
                    <a:gd name="connsiteX516" fmla="*/ 222422 w 445584"/>
                    <a:gd name="connsiteY516" fmla="*/ 493776 h 504155"/>
                    <a:gd name="connsiteX517" fmla="*/ 222422 w 445584"/>
                    <a:gd name="connsiteY517" fmla="*/ 492293 h 504155"/>
                    <a:gd name="connsiteX518" fmla="*/ 222422 w 445584"/>
                    <a:gd name="connsiteY518" fmla="*/ 490810 h 504155"/>
                    <a:gd name="connsiteX519" fmla="*/ 222422 w 445584"/>
                    <a:gd name="connsiteY519" fmla="*/ 489328 h 504155"/>
                    <a:gd name="connsiteX520" fmla="*/ 222422 w 445584"/>
                    <a:gd name="connsiteY520" fmla="*/ 487845 h 504155"/>
                    <a:gd name="connsiteX521" fmla="*/ 222422 w 445584"/>
                    <a:gd name="connsiteY521" fmla="*/ 486362 h 504155"/>
                    <a:gd name="connsiteX522" fmla="*/ 222422 w 445584"/>
                    <a:gd name="connsiteY522" fmla="*/ 484879 h 504155"/>
                    <a:gd name="connsiteX523" fmla="*/ 222422 w 445584"/>
                    <a:gd name="connsiteY523" fmla="*/ 483396 h 504155"/>
                    <a:gd name="connsiteX524" fmla="*/ 224646 w 445584"/>
                    <a:gd name="connsiteY524" fmla="*/ 480431 h 504155"/>
                    <a:gd name="connsiteX525" fmla="*/ 224646 w 445584"/>
                    <a:gd name="connsiteY525" fmla="*/ 480431 h 504155"/>
                    <a:gd name="connsiteX526" fmla="*/ 224646 w 445584"/>
                    <a:gd name="connsiteY526" fmla="*/ 480431 h 504155"/>
                    <a:gd name="connsiteX527" fmla="*/ 219456 w 445584"/>
                    <a:gd name="connsiteY527" fmla="*/ 24466 h 504155"/>
                    <a:gd name="connsiteX528" fmla="*/ 219456 w 445584"/>
                    <a:gd name="connsiteY528" fmla="*/ 17794 h 504155"/>
                    <a:gd name="connsiteX529" fmla="*/ 220198 w 445584"/>
                    <a:gd name="connsiteY529" fmla="*/ 19277 h 504155"/>
                    <a:gd name="connsiteX530" fmla="*/ 220939 w 445584"/>
                    <a:gd name="connsiteY530" fmla="*/ 21501 h 504155"/>
                    <a:gd name="connsiteX531" fmla="*/ 221680 w 445584"/>
                    <a:gd name="connsiteY531" fmla="*/ 23725 h 504155"/>
                    <a:gd name="connsiteX532" fmla="*/ 219456 w 445584"/>
                    <a:gd name="connsiteY532" fmla="*/ 24466 h 504155"/>
                    <a:gd name="connsiteX533" fmla="*/ 219456 w 445584"/>
                    <a:gd name="connsiteY533" fmla="*/ 17794 h 504155"/>
                    <a:gd name="connsiteX534" fmla="*/ 219456 w 445584"/>
                    <a:gd name="connsiteY534" fmla="*/ 24466 h 504155"/>
                    <a:gd name="connsiteX535" fmla="*/ 183869 w 445584"/>
                    <a:gd name="connsiteY535" fmla="*/ 43002 h 504155"/>
                    <a:gd name="connsiteX536" fmla="*/ 183869 w 445584"/>
                    <a:gd name="connsiteY536" fmla="*/ 23725 h 504155"/>
                    <a:gd name="connsiteX537" fmla="*/ 215008 w 445584"/>
                    <a:gd name="connsiteY537" fmla="*/ 7414 h 504155"/>
                    <a:gd name="connsiteX538" fmla="*/ 215749 w 445584"/>
                    <a:gd name="connsiteY538" fmla="*/ 9638 h 504155"/>
                    <a:gd name="connsiteX539" fmla="*/ 216490 w 445584"/>
                    <a:gd name="connsiteY539" fmla="*/ 11863 h 504155"/>
                    <a:gd name="connsiteX540" fmla="*/ 217232 w 445584"/>
                    <a:gd name="connsiteY540" fmla="*/ 14087 h 504155"/>
                    <a:gd name="connsiteX541" fmla="*/ 217973 w 445584"/>
                    <a:gd name="connsiteY541" fmla="*/ 16311 h 504155"/>
                    <a:gd name="connsiteX542" fmla="*/ 219456 w 445584"/>
                    <a:gd name="connsiteY542" fmla="*/ 17794 h 504155"/>
                    <a:gd name="connsiteX543" fmla="*/ 219456 w 445584"/>
                    <a:gd name="connsiteY543" fmla="*/ 17794 h 504155"/>
                    <a:gd name="connsiteX544" fmla="*/ 219456 w 445584"/>
                    <a:gd name="connsiteY544" fmla="*/ 17794 h 504155"/>
                    <a:gd name="connsiteX545" fmla="*/ 219456 w 445584"/>
                    <a:gd name="connsiteY545" fmla="*/ 42260 h 504155"/>
                    <a:gd name="connsiteX546" fmla="*/ 183869 w 445584"/>
                    <a:gd name="connsiteY546" fmla="*/ 60795 h 504155"/>
                    <a:gd name="connsiteX547" fmla="*/ 183869 w 445584"/>
                    <a:gd name="connsiteY547" fmla="*/ 73399 h 504155"/>
                    <a:gd name="connsiteX548" fmla="*/ 219456 w 445584"/>
                    <a:gd name="connsiteY548" fmla="*/ 54864 h 504155"/>
                    <a:gd name="connsiteX549" fmla="*/ 219456 w 445584"/>
                    <a:gd name="connsiteY549" fmla="*/ 42260 h 504155"/>
                    <a:gd name="connsiteX550" fmla="*/ 219456 w 445584"/>
                    <a:gd name="connsiteY550" fmla="*/ 42260 h 504155"/>
                    <a:gd name="connsiteX551" fmla="*/ 219456 w 445584"/>
                    <a:gd name="connsiteY551" fmla="*/ 86003 h 504155"/>
                    <a:gd name="connsiteX552" fmla="*/ 219456 w 445584"/>
                    <a:gd name="connsiteY552" fmla="*/ 99348 h 504155"/>
                    <a:gd name="connsiteX553" fmla="*/ 218715 w 445584"/>
                    <a:gd name="connsiteY553" fmla="*/ 100090 h 504155"/>
                    <a:gd name="connsiteX554" fmla="*/ 218715 w 445584"/>
                    <a:gd name="connsiteY554" fmla="*/ 98607 h 504155"/>
                    <a:gd name="connsiteX555" fmla="*/ 218715 w 445584"/>
                    <a:gd name="connsiteY555" fmla="*/ 97124 h 504155"/>
                    <a:gd name="connsiteX556" fmla="*/ 218715 w 445584"/>
                    <a:gd name="connsiteY556" fmla="*/ 95641 h 504155"/>
                    <a:gd name="connsiteX557" fmla="*/ 218715 w 445584"/>
                    <a:gd name="connsiteY557" fmla="*/ 94159 h 504155"/>
                    <a:gd name="connsiteX558" fmla="*/ 218715 w 445584"/>
                    <a:gd name="connsiteY558" fmla="*/ 92676 h 504155"/>
                    <a:gd name="connsiteX559" fmla="*/ 218715 w 445584"/>
                    <a:gd name="connsiteY559" fmla="*/ 91193 h 504155"/>
                    <a:gd name="connsiteX560" fmla="*/ 218715 w 445584"/>
                    <a:gd name="connsiteY560" fmla="*/ 89710 h 504155"/>
                    <a:gd name="connsiteX561" fmla="*/ 218715 w 445584"/>
                    <a:gd name="connsiteY561" fmla="*/ 88227 h 504155"/>
                    <a:gd name="connsiteX562" fmla="*/ 219456 w 445584"/>
                    <a:gd name="connsiteY562" fmla="*/ 86003 h 504155"/>
                    <a:gd name="connsiteX563" fmla="*/ 219456 w 445584"/>
                    <a:gd name="connsiteY563" fmla="*/ 86003 h 504155"/>
                    <a:gd name="connsiteX564" fmla="*/ 219456 w 445584"/>
                    <a:gd name="connsiteY564" fmla="*/ 408514 h 504155"/>
                    <a:gd name="connsiteX565" fmla="*/ 219456 w 445584"/>
                    <a:gd name="connsiteY565" fmla="*/ 412221 h 504155"/>
                    <a:gd name="connsiteX566" fmla="*/ 183869 w 445584"/>
                    <a:gd name="connsiteY566" fmla="*/ 430757 h 504155"/>
                    <a:gd name="connsiteX567" fmla="*/ 183869 w 445584"/>
                    <a:gd name="connsiteY567" fmla="*/ 427050 h 504155"/>
                    <a:gd name="connsiteX568" fmla="*/ 219456 w 445584"/>
                    <a:gd name="connsiteY568" fmla="*/ 408514 h 504155"/>
                    <a:gd name="connsiteX569" fmla="*/ 219456 w 445584"/>
                    <a:gd name="connsiteY569" fmla="*/ 408514 h 504155"/>
                    <a:gd name="connsiteX570" fmla="*/ 219456 w 445584"/>
                    <a:gd name="connsiteY570" fmla="*/ 451516 h 504155"/>
                    <a:gd name="connsiteX571" fmla="*/ 219456 w 445584"/>
                    <a:gd name="connsiteY571" fmla="*/ 457447 h 504155"/>
                    <a:gd name="connsiteX572" fmla="*/ 186093 w 445584"/>
                    <a:gd name="connsiteY572" fmla="*/ 475241 h 504155"/>
                    <a:gd name="connsiteX573" fmla="*/ 186093 w 445584"/>
                    <a:gd name="connsiteY573" fmla="*/ 474499 h 504155"/>
                    <a:gd name="connsiteX574" fmla="*/ 186093 w 445584"/>
                    <a:gd name="connsiteY574" fmla="*/ 473758 h 504155"/>
                    <a:gd name="connsiteX575" fmla="*/ 186093 w 445584"/>
                    <a:gd name="connsiteY575" fmla="*/ 473017 h 504155"/>
                    <a:gd name="connsiteX576" fmla="*/ 186093 w 445584"/>
                    <a:gd name="connsiteY576" fmla="*/ 472275 h 504155"/>
                    <a:gd name="connsiteX577" fmla="*/ 186093 w 445584"/>
                    <a:gd name="connsiteY577" fmla="*/ 471534 h 504155"/>
                    <a:gd name="connsiteX578" fmla="*/ 186093 w 445584"/>
                    <a:gd name="connsiteY578" fmla="*/ 470792 h 504155"/>
                    <a:gd name="connsiteX579" fmla="*/ 186093 w 445584"/>
                    <a:gd name="connsiteY579" fmla="*/ 470051 h 504155"/>
                    <a:gd name="connsiteX580" fmla="*/ 186093 w 445584"/>
                    <a:gd name="connsiteY580" fmla="*/ 469310 h 504155"/>
                    <a:gd name="connsiteX581" fmla="*/ 219456 w 445584"/>
                    <a:gd name="connsiteY581" fmla="*/ 451516 h 504155"/>
                    <a:gd name="connsiteX582" fmla="*/ 219456 w 445584"/>
                    <a:gd name="connsiteY582" fmla="*/ 451516 h 504155"/>
                    <a:gd name="connsiteX583" fmla="*/ 183869 w 445584"/>
                    <a:gd name="connsiteY583" fmla="*/ 381082 h 504155"/>
                    <a:gd name="connsiteX584" fmla="*/ 183869 w 445584"/>
                    <a:gd name="connsiteY584" fmla="*/ 381082 h 504155"/>
                    <a:gd name="connsiteX585" fmla="*/ 192765 w 445584"/>
                    <a:gd name="connsiteY585" fmla="*/ 375893 h 504155"/>
                    <a:gd name="connsiteX586" fmla="*/ 192024 w 445584"/>
                    <a:gd name="connsiteY586" fmla="*/ 376634 h 504155"/>
                    <a:gd name="connsiteX587" fmla="*/ 191283 w 445584"/>
                    <a:gd name="connsiteY587" fmla="*/ 377375 h 504155"/>
                    <a:gd name="connsiteX588" fmla="*/ 190541 w 445584"/>
                    <a:gd name="connsiteY588" fmla="*/ 378117 h 504155"/>
                    <a:gd name="connsiteX589" fmla="*/ 189800 w 445584"/>
                    <a:gd name="connsiteY589" fmla="*/ 378858 h 504155"/>
                    <a:gd name="connsiteX590" fmla="*/ 189058 w 445584"/>
                    <a:gd name="connsiteY590" fmla="*/ 379600 h 504155"/>
                    <a:gd name="connsiteX591" fmla="*/ 188317 w 445584"/>
                    <a:gd name="connsiteY591" fmla="*/ 380341 h 504155"/>
                    <a:gd name="connsiteX592" fmla="*/ 187576 w 445584"/>
                    <a:gd name="connsiteY592" fmla="*/ 381082 h 504155"/>
                    <a:gd name="connsiteX593" fmla="*/ 186834 w 445584"/>
                    <a:gd name="connsiteY593" fmla="*/ 381824 h 504155"/>
                    <a:gd name="connsiteX594" fmla="*/ 183869 w 445584"/>
                    <a:gd name="connsiteY594" fmla="*/ 381082 h 504155"/>
                    <a:gd name="connsiteX595" fmla="*/ 183869 w 445584"/>
                    <a:gd name="connsiteY595" fmla="*/ 381082 h 504155"/>
                    <a:gd name="connsiteX596" fmla="*/ 183869 w 445584"/>
                    <a:gd name="connsiteY596" fmla="*/ 12604 h 504155"/>
                    <a:gd name="connsiteX597" fmla="*/ 186834 w 445584"/>
                    <a:gd name="connsiteY597" fmla="*/ 11121 h 504155"/>
                    <a:gd name="connsiteX598" fmla="*/ 186093 w 445584"/>
                    <a:gd name="connsiteY598" fmla="*/ 9638 h 504155"/>
                    <a:gd name="connsiteX599" fmla="*/ 185351 w 445584"/>
                    <a:gd name="connsiteY599" fmla="*/ 8156 h 504155"/>
                    <a:gd name="connsiteX600" fmla="*/ 184610 w 445584"/>
                    <a:gd name="connsiteY600" fmla="*/ 6673 h 504155"/>
                    <a:gd name="connsiteX601" fmla="*/ 183869 w 445584"/>
                    <a:gd name="connsiteY601" fmla="*/ 5190 h 504155"/>
                    <a:gd name="connsiteX602" fmla="*/ 183869 w 445584"/>
                    <a:gd name="connsiteY602" fmla="*/ 5190 h 504155"/>
                    <a:gd name="connsiteX603" fmla="*/ 183869 w 445584"/>
                    <a:gd name="connsiteY603" fmla="*/ 12604 h 504155"/>
                    <a:gd name="connsiteX604" fmla="*/ 183869 w 445584"/>
                    <a:gd name="connsiteY604" fmla="*/ 5190 h 504155"/>
                    <a:gd name="connsiteX605" fmla="*/ 183869 w 445584"/>
                    <a:gd name="connsiteY605" fmla="*/ 12604 h 504155"/>
                    <a:gd name="connsiteX606" fmla="*/ 171265 w 445584"/>
                    <a:gd name="connsiteY606" fmla="*/ 19277 h 504155"/>
                    <a:gd name="connsiteX607" fmla="*/ 171265 w 445584"/>
                    <a:gd name="connsiteY607" fmla="*/ 5190 h 504155"/>
                    <a:gd name="connsiteX608" fmla="*/ 180903 w 445584"/>
                    <a:gd name="connsiteY608" fmla="*/ 0 h 504155"/>
                    <a:gd name="connsiteX609" fmla="*/ 181644 w 445584"/>
                    <a:gd name="connsiteY609" fmla="*/ 1483 h 504155"/>
                    <a:gd name="connsiteX610" fmla="*/ 182386 w 445584"/>
                    <a:gd name="connsiteY610" fmla="*/ 2966 h 504155"/>
                    <a:gd name="connsiteX611" fmla="*/ 183127 w 445584"/>
                    <a:gd name="connsiteY611" fmla="*/ 4448 h 504155"/>
                    <a:gd name="connsiteX612" fmla="*/ 183869 w 445584"/>
                    <a:gd name="connsiteY612" fmla="*/ 5190 h 504155"/>
                    <a:gd name="connsiteX613" fmla="*/ 183869 w 445584"/>
                    <a:gd name="connsiteY613" fmla="*/ 5190 h 504155"/>
                    <a:gd name="connsiteX614" fmla="*/ 183869 w 445584"/>
                    <a:gd name="connsiteY614" fmla="*/ 23725 h 504155"/>
                    <a:gd name="connsiteX615" fmla="*/ 183869 w 445584"/>
                    <a:gd name="connsiteY615" fmla="*/ 43002 h 504155"/>
                    <a:gd name="connsiteX616" fmla="*/ 171265 w 445584"/>
                    <a:gd name="connsiteY616" fmla="*/ 49674 h 504155"/>
                    <a:gd name="connsiteX617" fmla="*/ 171265 w 445584"/>
                    <a:gd name="connsiteY617" fmla="*/ 30398 h 504155"/>
                    <a:gd name="connsiteX618" fmla="*/ 183869 w 445584"/>
                    <a:gd name="connsiteY618" fmla="*/ 23725 h 504155"/>
                    <a:gd name="connsiteX619" fmla="*/ 183869 w 445584"/>
                    <a:gd name="connsiteY619" fmla="*/ 23725 h 504155"/>
                    <a:gd name="connsiteX620" fmla="*/ 183869 w 445584"/>
                    <a:gd name="connsiteY620" fmla="*/ 61537 h 504155"/>
                    <a:gd name="connsiteX621" fmla="*/ 183869 w 445584"/>
                    <a:gd name="connsiteY621" fmla="*/ 74141 h 504155"/>
                    <a:gd name="connsiteX622" fmla="*/ 183869 w 445584"/>
                    <a:gd name="connsiteY622" fmla="*/ 74141 h 504155"/>
                    <a:gd name="connsiteX623" fmla="*/ 183869 w 445584"/>
                    <a:gd name="connsiteY623" fmla="*/ 72658 h 504155"/>
                    <a:gd name="connsiteX624" fmla="*/ 183869 w 445584"/>
                    <a:gd name="connsiteY624" fmla="*/ 71175 h 504155"/>
                    <a:gd name="connsiteX625" fmla="*/ 183127 w 445584"/>
                    <a:gd name="connsiteY625" fmla="*/ 69692 h 504155"/>
                    <a:gd name="connsiteX626" fmla="*/ 183127 w 445584"/>
                    <a:gd name="connsiteY626" fmla="*/ 68209 h 504155"/>
                    <a:gd name="connsiteX627" fmla="*/ 182386 w 445584"/>
                    <a:gd name="connsiteY627" fmla="*/ 66726 h 504155"/>
                    <a:gd name="connsiteX628" fmla="*/ 181644 w 445584"/>
                    <a:gd name="connsiteY628" fmla="*/ 65244 h 504155"/>
                    <a:gd name="connsiteX629" fmla="*/ 180903 w 445584"/>
                    <a:gd name="connsiteY629" fmla="*/ 63761 h 504155"/>
                    <a:gd name="connsiteX630" fmla="*/ 180162 w 445584"/>
                    <a:gd name="connsiteY630" fmla="*/ 62278 h 504155"/>
                    <a:gd name="connsiteX631" fmla="*/ 183869 w 445584"/>
                    <a:gd name="connsiteY631" fmla="*/ 61537 h 504155"/>
                    <a:gd name="connsiteX632" fmla="*/ 183869 w 445584"/>
                    <a:gd name="connsiteY632" fmla="*/ 61537 h 504155"/>
                    <a:gd name="connsiteX633" fmla="*/ 183869 w 445584"/>
                    <a:gd name="connsiteY633" fmla="*/ 380341 h 504155"/>
                    <a:gd name="connsiteX634" fmla="*/ 183869 w 445584"/>
                    <a:gd name="connsiteY634" fmla="*/ 380341 h 504155"/>
                    <a:gd name="connsiteX635" fmla="*/ 171265 w 445584"/>
                    <a:gd name="connsiteY635" fmla="*/ 387755 h 504155"/>
                    <a:gd name="connsiteX636" fmla="*/ 171265 w 445584"/>
                    <a:gd name="connsiteY636" fmla="*/ 387014 h 504155"/>
                    <a:gd name="connsiteX637" fmla="*/ 183869 w 445584"/>
                    <a:gd name="connsiteY637" fmla="*/ 380341 h 504155"/>
                    <a:gd name="connsiteX638" fmla="*/ 183869 w 445584"/>
                    <a:gd name="connsiteY638" fmla="*/ 380341 h 504155"/>
                    <a:gd name="connsiteX639" fmla="*/ 183869 w 445584"/>
                    <a:gd name="connsiteY639" fmla="*/ 427050 h 504155"/>
                    <a:gd name="connsiteX640" fmla="*/ 183869 w 445584"/>
                    <a:gd name="connsiteY640" fmla="*/ 430757 h 504155"/>
                    <a:gd name="connsiteX641" fmla="*/ 171265 w 445584"/>
                    <a:gd name="connsiteY641" fmla="*/ 437429 h 504155"/>
                    <a:gd name="connsiteX642" fmla="*/ 171265 w 445584"/>
                    <a:gd name="connsiteY642" fmla="*/ 433722 h 504155"/>
                    <a:gd name="connsiteX643" fmla="*/ 183869 w 445584"/>
                    <a:gd name="connsiteY643" fmla="*/ 427050 h 504155"/>
                    <a:gd name="connsiteX644" fmla="*/ 83779 w 445584"/>
                    <a:gd name="connsiteY644" fmla="*/ 213525 h 504155"/>
                    <a:gd name="connsiteX645" fmla="*/ 86003 w 445584"/>
                    <a:gd name="connsiteY645" fmla="*/ 212042 h 504155"/>
                    <a:gd name="connsiteX646" fmla="*/ 86745 w 445584"/>
                    <a:gd name="connsiteY646" fmla="*/ 212042 h 504155"/>
                    <a:gd name="connsiteX647" fmla="*/ 86745 w 445584"/>
                    <a:gd name="connsiteY647" fmla="*/ 212042 h 504155"/>
                    <a:gd name="connsiteX648" fmla="*/ 86745 w 445584"/>
                    <a:gd name="connsiteY648" fmla="*/ 212042 h 504155"/>
                    <a:gd name="connsiteX649" fmla="*/ 86745 w 445584"/>
                    <a:gd name="connsiteY649" fmla="*/ 212042 h 504155"/>
                    <a:gd name="connsiteX650" fmla="*/ 86745 w 445584"/>
                    <a:gd name="connsiteY650" fmla="*/ 212042 h 504155"/>
                    <a:gd name="connsiteX651" fmla="*/ 86745 w 445584"/>
                    <a:gd name="connsiteY651" fmla="*/ 212042 h 504155"/>
                    <a:gd name="connsiteX652" fmla="*/ 86745 w 445584"/>
                    <a:gd name="connsiteY652" fmla="*/ 212042 h 504155"/>
                    <a:gd name="connsiteX653" fmla="*/ 86745 w 445584"/>
                    <a:gd name="connsiteY653" fmla="*/ 212042 h 504155"/>
                    <a:gd name="connsiteX654" fmla="*/ 86745 w 445584"/>
                    <a:gd name="connsiteY654" fmla="*/ 212042 h 504155"/>
                    <a:gd name="connsiteX655" fmla="*/ 86745 w 445584"/>
                    <a:gd name="connsiteY655" fmla="*/ 212042 h 504155"/>
                    <a:gd name="connsiteX656" fmla="*/ 86745 w 445584"/>
                    <a:gd name="connsiteY656" fmla="*/ 212042 h 504155"/>
                    <a:gd name="connsiteX657" fmla="*/ 86745 w 445584"/>
                    <a:gd name="connsiteY657" fmla="*/ 212042 h 504155"/>
                    <a:gd name="connsiteX658" fmla="*/ 86745 w 445584"/>
                    <a:gd name="connsiteY658" fmla="*/ 212042 h 504155"/>
                    <a:gd name="connsiteX659" fmla="*/ 83779 w 445584"/>
                    <a:gd name="connsiteY659" fmla="*/ 212042 h 504155"/>
                    <a:gd name="connsiteX660" fmla="*/ 83779 w 445584"/>
                    <a:gd name="connsiteY660" fmla="*/ 213525 h 504155"/>
                    <a:gd name="connsiteX661" fmla="*/ 83779 w 445584"/>
                    <a:gd name="connsiteY661" fmla="*/ 213525 h 504155"/>
                    <a:gd name="connsiteX662" fmla="*/ 83779 w 445584"/>
                    <a:gd name="connsiteY662" fmla="*/ 213525 h 504155"/>
                    <a:gd name="connsiteX663" fmla="*/ 83779 w 445584"/>
                    <a:gd name="connsiteY663" fmla="*/ 213525 h 504155"/>
                    <a:gd name="connsiteX664" fmla="*/ 83779 w 445584"/>
                    <a:gd name="connsiteY664" fmla="*/ 213525 h 504155"/>
                    <a:gd name="connsiteX665" fmla="*/ 171265 w 445584"/>
                    <a:gd name="connsiteY665" fmla="*/ 5190 h 504155"/>
                    <a:gd name="connsiteX666" fmla="*/ 171265 w 445584"/>
                    <a:gd name="connsiteY666" fmla="*/ 19277 h 504155"/>
                    <a:gd name="connsiteX667" fmla="*/ 114918 w 445584"/>
                    <a:gd name="connsiteY667" fmla="*/ 48933 h 504155"/>
                    <a:gd name="connsiteX668" fmla="*/ 114177 w 445584"/>
                    <a:gd name="connsiteY668" fmla="*/ 47450 h 504155"/>
                    <a:gd name="connsiteX669" fmla="*/ 113435 w 445584"/>
                    <a:gd name="connsiteY669" fmla="*/ 45967 h 504155"/>
                    <a:gd name="connsiteX670" fmla="*/ 112694 w 445584"/>
                    <a:gd name="connsiteY670" fmla="*/ 44484 h 504155"/>
                    <a:gd name="connsiteX671" fmla="*/ 111952 w 445584"/>
                    <a:gd name="connsiteY671" fmla="*/ 43002 h 504155"/>
                    <a:gd name="connsiteX672" fmla="*/ 111211 w 445584"/>
                    <a:gd name="connsiteY672" fmla="*/ 42260 h 504155"/>
                    <a:gd name="connsiteX673" fmla="*/ 84520 w 445584"/>
                    <a:gd name="connsiteY673" fmla="*/ 56347 h 504155"/>
                    <a:gd name="connsiteX674" fmla="*/ 84520 w 445584"/>
                    <a:gd name="connsiteY674" fmla="*/ 56347 h 504155"/>
                    <a:gd name="connsiteX675" fmla="*/ 85262 w 445584"/>
                    <a:gd name="connsiteY675" fmla="*/ 57088 h 504155"/>
                    <a:gd name="connsiteX676" fmla="*/ 86003 w 445584"/>
                    <a:gd name="connsiteY676" fmla="*/ 57830 h 504155"/>
                    <a:gd name="connsiteX677" fmla="*/ 86745 w 445584"/>
                    <a:gd name="connsiteY677" fmla="*/ 58571 h 504155"/>
                    <a:gd name="connsiteX678" fmla="*/ 87486 w 445584"/>
                    <a:gd name="connsiteY678" fmla="*/ 59312 h 504155"/>
                    <a:gd name="connsiteX679" fmla="*/ 88227 w 445584"/>
                    <a:gd name="connsiteY679" fmla="*/ 60054 h 504155"/>
                    <a:gd name="connsiteX680" fmla="*/ 88969 w 445584"/>
                    <a:gd name="connsiteY680" fmla="*/ 60795 h 504155"/>
                    <a:gd name="connsiteX681" fmla="*/ 81555 w 445584"/>
                    <a:gd name="connsiteY681" fmla="*/ 64502 h 504155"/>
                    <a:gd name="connsiteX682" fmla="*/ 81555 w 445584"/>
                    <a:gd name="connsiteY682" fmla="*/ 29656 h 504155"/>
                    <a:gd name="connsiteX683" fmla="*/ 120108 w 445584"/>
                    <a:gd name="connsiteY683" fmla="*/ 8897 h 504155"/>
                    <a:gd name="connsiteX684" fmla="*/ 120849 w 445584"/>
                    <a:gd name="connsiteY684" fmla="*/ 10380 h 504155"/>
                    <a:gd name="connsiteX685" fmla="*/ 121591 w 445584"/>
                    <a:gd name="connsiteY685" fmla="*/ 11863 h 504155"/>
                    <a:gd name="connsiteX686" fmla="*/ 122332 w 445584"/>
                    <a:gd name="connsiteY686" fmla="*/ 13345 h 504155"/>
                    <a:gd name="connsiteX687" fmla="*/ 122332 w 445584"/>
                    <a:gd name="connsiteY687" fmla="*/ 14087 h 504155"/>
                    <a:gd name="connsiteX688" fmla="*/ 146057 w 445584"/>
                    <a:gd name="connsiteY688" fmla="*/ 1483 h 504155"/>
                    <a:gd name="connsiteX689" fmla="*/ 146799 w 445584"/>
                    <a:gd name="connsiteY689" fmla="*/ 2966 h 504155"/>
                    <a:gd name="connsiteX690" fmla="*/ 147540 w 445584"/>
                    <a:gd name="connsiteY690" fmla="*/ 4448 h 504155"/>
                    <a:gd name="connsiteX691" fmla="*/ 148281 w 445584"/>
                    <a:gd name="connsiteY691" fmla="*/ 5931 h 504155"/>
                    <a:gd name="connsiteX692" fmla="*/ 149023 w 445584"/>
                    <a:gd name="connsiteY692" fmla="*/ 7414 h 504155"/>
                    <a:gd name="connsiteX693" fmla="*/ 149764 w 445584"/>
                    <a:gd name="connsiteY693" fmla="*/ 8897 h 504155"/>
                    <a:gd name="connsiteX694" fmla="*/ 150506 w 445584"/>
                    <a:gd name="connsiteY694" fmla="*/ 10380 h 504155"/>
                    <a:gd name="connsiteX695" fmla="*/ 151247 w 445584"/>
                    <a:gd name="connsiteY695" fmla="*/ 11863 h 504155"/>
                    <a:gd name="connsiteX696" fmla="*/ 151988 w 445584"/>
                    <a:gd name="connsiteY696" fmla="*/ 13345 h 504155"/>
                    <a:gd name="connsiteX697" fmla="*/ 102314 w 445584"/>
                    <a:gd name="connsiteY697" fmla="*/ 40036 h 504155"/>
                    <a:gd name="connsiteX698" fmla="*/ 103797 w 445584"/>
                    <a:gd name="connsiteY698" fmla="*/ 40777 h 504155"/>
                    <a:gd name="connsiteX699" fmla="*/ 105280 w 445584"/>
                    <a:gd name="connsiteY699" fmla="*/ 41519 h 504155"/>
                    <a:gd name="connsiteX700" fmla="*/ 104538 w 445584"/>
                    <a:gd name="connsiteY700" fmla="*/ 40777 h 504155"/>
                    <a:gd name="connsiteX701" fmla="*/ 103797 w 445584"/>
                    <a:gd name="connsiteY701" fmla="*/ 39295 h 504155"/>
                    <a:gd name="connsiteX702" fmla="*/ 171265 w 445584"/>
                    <a:gd name="connsiteY702" fmla="*/ 5190 h 504155"/>
                    <a:gd name="connsiteX703" fmla="*/ 171265 w 445584"/>
                    <a:gd name="connsiteY703" fmla="*/ 5190 h 504155"/>
                    <a:gd name="connsiteX704" fmla="*/ 171265 w 445584"/>
                    <a:gd name="connsiteY704" fmla="*/ 30398 h 504155"/>
                    <a:gd name="connsiteX705" fmla="*/ 143092 w 445584"/>
                    <a:gd name="connsiteY705" fmla="*/ 45226 h 504155"/>
                    <a:gd name="connsiteX706" fmla="*/ 143833 w 445584"/>
                    <a:gd name="connsiteY706" fmla="*/ 47450 h 504155"/>
                    <a:gd name="connsiteX707" fmla="*/ 144574 w 445584"/>
                    <a:gd name="connsiteY707" fmla="*/ 49674 h 504155"/>
                    <a:gd name="connsiteX708" fmla="*/ 145316 w 445584"/>
                    <a:gd name="connsiteY708" fmla="*/ 51898 h 504155"/>
                    <a:gd name="connsiteX709" fmla="*/ 146057 w 445584"/>
                    <a:gd name="connsiteY709" fmla="*/ 54123 h 504155"/>
                    <a:gd name="connsiteX710" fmla="*/ 146799 w 445584"/>
                    <a:gd name="connsiteY710" fmla="*/ 56347 h 504155"/>
                    <a:gd name="connsiteX711" fmla="*/ 147540 w 445584"/>
                    <a:gd name="connsiteY711" fmla="*/ 58571 h 504155"/>
                    <a:gd name="connsiteX712" fmla="*/ 148281 w 445584"/>
                    <a:gd name="connsiteY712" fmla="*/ 60795 h 504155"/>
                    <a:gd name="connsiteX713" fmla="*/ 149023 w 445584"/>
                    <a:gd name="connsiteY713" fmla="*/ 63019 h 504155"/>
                    <a:gd name="connsiteX714" fmla="*/ 170523 w 445584"/>
                    <a:gd name="connsiteY714" fmla="*/ 51157 h 504155"/>
                    <a:gd name="connsiteX715" fmla="*/ 170523 w 445584"/>
                    <a:gd name="connsiteY715" fmla="*/ 30398 h 504155"/>
                    <a:gd name="connsiteX716" fmla="*/ 171265 w 445584"/>
                    <a:gd name="connsiteY716" fmla="*/ 30398 h 504155"/>
                    <a:gd name="connsiteX717" fmla="*/ 171265 w 445584"/>
                    <a:gd name="connsiteY717" fmla="*/ 387014 h 504155"/>
                    <a:gd name="connsiteX718" fmla="*/ 171265 w 445584"/>
                    <a:gd name="connsiteY718" fmla="*/ 387755 h 504155"/>
                    <a:gd name="connsiteX719" fmla="*/ 114918 w 445584"/>
                    <a:gd name="connsiteY719" fmla="*/ 418153 h 504155"/>
                    <a:gd name="connsiteX720" fmla="*/ 115660 w 445584"/>
                    <a:gd name="connsiteY720" fmla="*/ 417411 h 504155"/>
                    <a:gd name="connsiteX721" fmla="*/ 116401 w 445584"/>
                    <a:gd name="connsiteY721" fmla="*/ 416670 h 504155"/>
                    <a:gd name="connsiteX722" fmla="*/ 117142 w 445584"/>
                    <a:gd name="connsiteY722" fmla="*/ 415928 h 504155"/>
                    <a:gd name="connsiteX723" fmla="*/ 117884 w 445584"/>
                    <a:gd name="connsiteY723" fmla="*/ 415187 h 504155"/>
                    <a:gd name="connsiteX724" fmla="*/ 118625 w 445584"/>
                    <a:gd name="connsiteY724" fmla="*/ 414446 h 504155"/>
                    <a:gd name="connsiteX725" fmla="*/ 119367 w 445584"/>
                    <a:gd name="connsiteY725" fmla="*/ 413704 h 504155"/>
                    <a:gd name="connsiteX726" fmla="*/ 120108 w 445584"/>
                    <a:gd name="connsiteY726" fmla="*/ 412963 h 504155"/>
                    <a:gd name="connsiteX727" fmla="*/ 120849 w 445584"/>
                    <a:gd name="connsiteY727" fmla="*/ 412221 h 504155"/>
                    <a:gd name="connsiteX728" fmla="*/ 171265 w 445584"/>
                    <a:gd name="connsiteY728" fmla="*/ 387014 h 504155"/>
                    <a:gd name="connsiteX729" fmla="*/ 171265 w 445584"/>
                    <a:gd name="connsiteY729" fmla="*/ 387014 h 504155"/>
                    <a:gd name="connsiteX730" fmla="*/ 171265 w 445584"/>
                    <a:gd name="connsiteY730" fmla="*/ 433722 h 504155"/>
                    <a:gd name="connsiteX731" fmla="*/ 171265 w 445584"/>
                    <a:gd name="connsiteY731" fmla="*/ 437429 h 504155"/>
                    <a:gd name="connsiteX732" fmla="*/ 149023 w 445584"/>
                    <a:gd name="connsiteY732" fmla="*/ 449292 h 504155"/>
                    <a:gd name="connsiteX733" fmla="*/ 149764 w 445584"/>
                    <a:gd name="connsiteY733" fmla="*/ 448550 h 504155"/>
                    <a:gd name="connsiteX734" fmla="*/ 150506 w 445584"/>
                    <a:gd name="connsiteY734" fmla="*/ 447809 h 504155"/>
                    <a:gd name="connsiteX735" fmla="*/ 151247 w 445584"/>
                    <a:gd name="connsiteY735" fmla="*/ 447068 h 504155"/>
                    <a:gd name="connsiteX736" fmla="*/ 151988 w 445584"/>
                    <a:gd name="connsiteY736" fmla="*/ 446326 h 504155"/>
                    <a:gd name="connsiteX737" fmla="*/ 152730 w 445584"/>
                    <a:gd name="connsiteY737" fmla="*/ 445585 h 504155"/>
                    <a:gd name="connsiteX738" fmla="*/ 153471 w 445584"/>
                    <a:gd name="connsiteY738" fmla="*/ 444843 h 504155"/>
                    <a:gd name="connsiteX739" fmla="*/ 154213 w 445584"/>
                    <a:gd name="connsiteY739" fmla="*/ 444102 h 504155"/>
                    <a:gd name="connsiteX740" fmla="*/ 154954 w 445584"/>
                    <a:gd name="connsiteY740" fmla="*/ 443361 h 504155"/>
                    <a:gd name="connsiteX741" fmla="*/ 171265 w 445584"/>
                    <a:gd name="connsiteY741" fmla="*/ 433722 h 504155"/>
                    <a:gd name="connsiteX742" fmla="*/ 171265 w 445584"/>
                    <a:gd name="connsiteY742" fmla="*/ 433722 h 504155"/>
                    <a:gd name="connsiteX743" fmla="*/ 83779 w 445584"/>
                    <a:gd name="connsiteY743" fmla="*/ 217232 h 504155"/>
                    <a:gd name="connsiteX744" fmla="*/ 93417 w 445584"/>
                    <a:gd name="connsiteY744" fmla="*/ 212042 h 504155"/>
                    <a:gd name="connsiteX745" fmla="*/ 92676 w 445584"/>
                    <a:gd name="connsiteY745" fmla="*/ 212042 h 504155"/>
                    <a:gd name="connsiteX746" fmla="*/ 91934 w 445584"/>
                    <a:gd name="connsiteY746" fmla="*/ 212042 h 504155"/>
                    <a:gd name="connsiteX747" fmla="*/ 91193 w 445584"/>
                    <a:gd name="connsiteY747" fmla="*/ 212783 h 504155"/>
                    <a:gd name="connsiteX748" fmla="*/ 90452 w 445584"/>
                    <a:gd name="connsiteY748" fmla="*/ 212783 h 504155"/>
                    <a:gd name="connsiteX749" fmla="*/ 89710 w 445584"/>
                    <a:gd name="connsiteY749" fmla="*/ 212783 h 504155"/>
                    <a:gd name="connsiteX750" fmla="*/ 88969 w 445584"/>
                    <a:gd name="connsiteY750" fmla="*/ 212783 h 504155"/>
                    <a:gd name="connsiteX751" fmla="*/ 88227 w 445584"/>
                    <a:gd name="connsiteY751" fmla="*/ 213525 h 504155"/>
                    <a:gd name="connsiteX752" fmla="*/ 87486 w 445584"/>
                    <a:gd name="connsiteY752" fmla="*/ 213525 h 504155"/>
                    <a:gd name="connsiteX753" fmla="*/ 83779 w 445584"/>
                    <a:gd name="connsiteY753" fmla="*/ 217232 h 504155"/>
                    <a:gd name="connsiteX754" fmla="*/ 83779 w 445584"/>
                    <a:gd name="connsiteY754" fmla="*/ 217232 h 504155"/>
                    <a:gd name="connsiteX755" fmla="*/ 83779 w 445584"/>
                    <a:gd name="connsiteY755" fmla="*/ 217232 h 504155"/>
                    <a:gd name="connsiteX756" fmla="*/ 83779 w 445584"/>
                    <a:gd name="connsiteY756" fmla="*/ 170523 h 504155"/>
                    <a:gd name="connsiteX757" fmla="*/ 83779 w 445584"/>
                    <a:gd name="connsiteY757" fmla="*/ 170523 h 504155"/>
                    <a:gd name="connsiteX758" fmla="*/ 83779 w 445584"/>
                    <a:gd name="connsiteY758" fmla="*/ 170523 h 504155"/>
                    <a:gd name="connsiteX759" fmla="*/ 83779 w 445584"/>
                    <a:gd name="connsiteY759" fmla="*/ 170523 h 504155"/>
                    <a:gd name="connsiteX760" fmla="*/ 83779 w 445584"/>
                    <a:gd name="connsiteY760" fmla="*/ 170523 h 504155"/>
                    <a:gd name="connsiteX761" fmla="*/ 83779 w 445584"/>
                    <a:gd name="connsiteY761" fmla="*/ 98607 h 504155"/>
                    <a:gd name="connsiteX762" fmla="*/ 83779 w 445584"/>
                    <a:gd name="connsiteY762" fmla="*/ 96383 h 504155"/>
                    <a:gd name="connsiteX763" fmla="*/ 84520 w 445584"/>
                    <a:gd name="connsiteY763" fmla="*/ 96383 h 504155"/>
                    <a:gd name="connsiteX764" fmla="*/ 86003 w 445584"/>
                    <a:gd name="connsiteY764" fmla="*/ 97124 h 504155"/>
                    <a:gd name="connsiteX765" fmla="*/ 83779 w 445584"/>
                    <a:gd name="connsiteY765" fmla="*/ 98607 h 504155"/>
                    <a:gd name="connsiteX766" fmla="*/ 80813 w 445584"/>
                    <a:gd name="connsiteY766" fmla="*/ 215749 h 504155"/>
                    <a:gd name="connsiteX767" fmla="*/ 83779 w 445584"/>
                    <a:gd name="connsiteY767" fmla="*/ 214266 h 504155"/>
                    <a:gd name="connsiteX768" fmla="*/ 83779 w 445584"/>
                    <a:gd name="connsiteY768" fmla="*/ 214266 h 504155"/>
                    <a:gd name="connsiteX769" fmla="*/ 83779 w 445584"/>
                    <a:gd name="connsiteY769" fmla="*/ 214266 h 504155"/>
                    <a:gd name="connsiteX770" fmla="*/ 83779 w 445584"/>
                    <a:gd name="connsiteY770" fmla="*/ 214266 h 504155"/>
                    <a:gd name="connsiteX771" fmla="*/ 83779 w 445584"/>
                    <a:gd name="connsiteY771" fmla="*/ 214266 h 504155"/>
                    <a:gd name="connsiteX772" fmla="*/ 83779 w 445584"/>
                    <a:gd name="connsiteY772" fmla="*/ 214266 h 504155"/>
                    <a:gd name="connsiteX773" fmla="*/ 83779 w 445584"/>
                    <a:gd name="connsiteY773" fmla="*/ 214266 h 504155"/>
                    <a:gd name="connsiteX774" fmla="*/ 83779 w 445584"/>
                    <a:gd name="connsiteY774" fmla="*/ 214266 h 504155"/>
                    <a:gd name="connsiteX775" fmla="*/ 83779 w 445584"/>
                    <a:gd name="connsiteY775" fmla="*/ 214266 h 504155"/>
                    <a:gd name="connsiteX776" fmla="*/ 83779 w 445584"/>
                    <a:gd name="connsiteY776" fmla="*/ 214266 h 504155"/>
                    <a:gd name="connsiteX777" fmla="*/ 83779 w 445584"/>
                    <a:gd name="connsiteY777" fmla="*/ 214266 h 504155"/>
                    <a:gd name="connsiteX778" fmla="*/ 83779 w 445584"/>
                    <a:gd name="connsiteY778" fmla="*/ 214266 h 504155"/>
                    <a:gd name="connsiteX779" fmla="*/ 83779 w 445584"/>
                    <a:gd name="connsiteY779" fmla="*/ 214266 h 504155"/>
                    <a:gd name="connsiteX780" fmla="*/ 83779 w 445584"/>
                    <a:gd name="connsiteY780" fmla="*/ 214266 h 504155"/>
                    <a:gd name="connsiteX781" fmla="*/ 80813 w 445584"/>
                    <a:gd name="connsiteY781" fmla="*/ 215749 h 504155"/>
                    <a:gd name="connsiteX782" fmla="*/ 80813 w 445584"/>
                    <a:gd name="connsiteY782" fmla="*/ 215749 h 504155"/>
                    <a:gd name="connsiteX783" fmla="*/ 80813 w 445584"/>
                    <a:gd name="connsiteY783" fmla="*/ 215749 h 504155"/>
                    <a:gd name="connsiteX784" fmla="*/ 80813 w 445584"/>
                    <a:gd name="connsiteY784" fmla="*/ 215749 h 504155"/>
                    <a:gd name="connsiteX785" fmla="*/ 80813 w 445584"/>
                    <a:gd name="connsiteY785" fmla="*/ 215749 h 504155"/>
                    <a:gd name="connsiteX786" fmla="*/ 83779 w 445584"/>
                    <a:gd name="connsiteY786" fmla="*/ 30398 h 504155"/>
                    <a:gd name="connsiteX787" fmla="*/ 83779 w 445584"/>
                    <a:gd name="connsiteY787" fmla="*/ 65244 h 504155"/>
                    <a:gd name="connsiteX788" fmla="*/ 73399 w 445584"/>
                    <a:gd name="connsiteY788" fmla="*/ 71175 h 504155"/>
                    <a:gd name="connsiteX789" fmla="*/ 73399 w 445584"/>
                    <a:gd name="connsiteY789" fmla="*/ 36329 h 504155"/>
                    <a:gd name="connsiteX790" fmla="*/ 83779 w 445584"/>
                    <a:gd name="connsiteY790" fmla="*/ 30398 h 504155"/>
                    <a:gd name="connsiteX791" fmla="*/ 83779 w 445584"/>
                    <a:gd name="connsiteY791" fmla="*/ 30398 h 504155"/>
                    <a:gd name="connsiteX792" fmla="*/ 83779 w 445584"/>
                    <a:gd name="connsiteY792" fmla="*/ 95641 h 504155"/>
                    <a:gd name="connsiteX793" fmla="*/ 83779 w 445584"/>
                    <a:gd name="connsiteY793" fmla="*/ 97866 h 504155"/>
                    <a:gd name="connsiteX794" fmla="*/ 73399 w 445584"/>
                    <a:gd name="connsiteY794" fmla="*/ 103797 h 504155"/>
                    <a:gd name="connsiteX795" fmla="*/ 73399 w 445584"/>
                    <a:gd name="connsiteY795" fmla="*/ 91934 h 504155"/>
                    <a:gd name="connsiteX796" fmla="*/ 74141 w 445584"/>
                    <a:gd name="connsiteY796" fmla="*/ 91934 h 504155"/>
                    <a:gd name="connsiteX797" fmla="*/ 75623 w 445584"/>
                    <a:gd name="connsiteY797" fmla="*/ 92676 h 504155"/>
                    <a:gd name="connsiteX798" fmla="*/ 77106 w 445584"/>
                    <a:gd name="connsiteY798" fmla="*/ 93417 h 504155"/>
                    <a:gd name="connsiteX799" fmla="*/ 78589 w 445584"/>
                    <a:gd name="connsiteY799" fmla="*/ 94159 h 504155"/>
                    <a:gd name="connsiteX800" fmla="*/ 80072 w 445584"/>
                    <a:gd name="connsiteY800" fmla="*/ 94900 h 504155"/>
                    <a:gd name="connsiteX801" fmla="*/ 81555 w 445584"/>
                    <a:gd name="connsiteY801" fmla="*/ 95641 h 504155"/>
                    <a:gd name="connsiteX802" fmla="*/ 83779 w 445584"/>
                    <a:gd name="connsiteY802" fmla="*/ 95641 h 504155"/>
                    <a:gd name="connsiteX803" fmla="*/ 83779 w 445584"/>
                    <a:gd name="connsiteY803" fmla="*/ 95641 h 504155"/>
                    <a:gd name="connsiteX804" fmla="*/ 83779 w 445584"/>
                    <a:gd name="connsiteY804" fmla="*/ 170523 h 504155"/>
                    <a:gd name="connsiteX805" fmla="*/ 83779 w 445584"/>
                    <a:gd name="connsiteY805" fmla="*/ 170523 h 504155"/>
                    <a:gd name="connsiteX806" fmla="*/ 73399 w 445584"/>
                    <a:gd name="connsiteY806" fmla="*/ 176455 h 504155"/>
                    <a:gd name="connsiteX807" fmla="*/ 73399 w 445584"/>
                    <a:gd name="connsiteY807" fmla="*/ 172747 h 504155"/>
                    <a:gd name="connsiteX808" fmla="*/ 75623 w 445584"/>
                    <a:gd name="connsiteY808" fmla="*/ 171265 h 504155"/>
                    <a:gd name="connsiteX809" fmla="*/ 77106 w 445584"/>
                    <a:gd name="connsiteY809" fmla="*/ 171265 h 504155"/>
                    <a:gd name="connsiteX810" fmla="*/ 77848 w 445584"/>
                    <a:gd name="connsiteY810" fmla="*/ 171265 h 504155"/>
                    <a:gd name="connsiteX811" fmla="*/ 78589 w 445584"/>
                    <a:gd name="connsiteY811" fmla="*/ 171265 h 504155"/>
                    <a:gd name="connsiteX812" fmla="*/ 79330 w 445584"/>
                    <a:gd name="connsiteY812" fmla="*/ 171265 h 504155"/>
                    <a:gd name="connsiteX813" fmla="*/ 80072 w 445584"/>
                    <a:gd name="connsiteY813" fmla="*/ 171265 h 504155"/>
                    <a:gd name="connsiteX814" fmla="*/ 80813 w 445584"/>
                    <a:gd name="connsiteY814" fmla="*/ 171265 h 504155"/>
                    <a:gd name="connsiteX815" fmla="*/ 81555 w 445584"/>
                    <a:gd name="connsiteY815" fmla="*/ 171265 h 504155"/>
                    <a:gd name="connsiteX816" fmla="*/ 83779 w 445584"/>
                    <a:gd name="connsiteY816" fmla="*/ 170523 h 504155"/>
                    <a:gd name="connsiteX817" fmla="*/ 83779 w 445584"/>
                    <a:gd name="connsiteY817" fmla="*/ 170523 h 504155"/>
                    <a:gd name="connsiteX818" fmla="*/ 83779 w 445584"/>
                    <a:gd name="connsiteY818" fmla="*/ 217232 h 504155"/>
                    <a:gd name="connsiteX819" fmla="*/ 83779 w 445584"/>
                    <a:gd name="connsiteY819" fmla="*/ 217232 h 504155"/>
                    <a:gd name="connsiteX820" fmla="*/ 73399 w 445584"/>
                    <a:gd name="connsiteY820" fmla="*/ 223163 h 504155"/>
                    <a:gd name="connsiteX821" fmla="*/ 73399 w 445584"/>
                    <a:gd name="connsiteY821" fmla="*/ 222422 h 504155"/>
                    <a:gd name="connsiteX822" fmla="*/ 83779 w 445584"/>
                    <a:gd name="connsiteY822" fmla="*/ 217232 h 504155"/>
                    <a:gd name="connsiteX823" fmla="*/ 83779 w 445584"/>
                    <a:gd name="connsiteY823" fmla="*/ 217232 h 504155"/>
                    <a:gd name="connsiteX824" fmla="*/ 73399 w 445584"/>
                    <a:gd name="connsiteY824" fmla="*/ 171265 h 504155"/>
                    <a:gd name="connsiteX825" fmla="*/ 73399 w 445584"/>
                    <a:gd name="connsiteY825" fmla="*/ 171265 h 504155"/>
                    <a:gd name="connsiteX826" fmla="*/ 73399 w 445584"/>
                    <a:gd name="connsiteY826" fmla="*/ 171265 h 504155"/>
                    <a:gd name="connsiteX827" fmla="*/ 73399 w 445584"/>
                    <a:gd name="connsiteY827" fmla="*/ 171265 h 504155"/>
                    <a:gd name="connsiteX828" fmla="*/ 73399 w 445584"/>
                    <a:gd name="connsiteY828" fmla="*/ 171265 h 504155"/>
                    <a:gd name="connsiteX829" fmla="*/ 73399 w 445584"/>
                    <a:gd name="connsiteY829" fmla="*/ 171265 h 504155"/>
                    <a:gd name="connsiteX830" fmla="*/ 74141 w 445584"/>
                    <a:gd name="connsiteY830" fmla="*/ 171265 h 504155"/>
                    <a:gd name="connsiteX831" fmla="*/ 74141 w 445584"/>
                    <a:gd name="connsiteY831" fmla="*/ 171265 h 504155"/>
                    <a:gd name="connsiteX832" fmla="*/ 74141 w 445584"/>
                    <a:gd name="connsiteY832" fmla="*/ 171265 h 504155"/>
                    <a:gd name="connsiteX833" fmla="*/ 74141 w 445584"/>
                    <a:gd name="connsiteY833" fmla="*/ 171265 h 504155"/>
                    <a:gd name="connsiteX834" fmla="*/ 74141 w 445584"/>
                    <a:gd name="connsiteY834" fmla="*/ 171265 h 504155"/>
                    <a:gd name="connsiteX835" fmla="*/ 74141 w 445584"/>
                    <a:gd name="connsiteY835" fmla="*/ 171265 h 504155"/>
                    <a:gd name="connsiteX836" fmla="*/ 74141 w 445584"/>
                    <a:gd name="connsiteY836" fmla="*/ 171265 h 504155"/>
                    <a:gd name="connsiteX837" fmla="*/ 74141 w 445584"/>
                    <a:gd name="connsiteY837" fmla="*/ 171265 h 504155"/>
                    <a:gd name="connsiteX838" fmla="*/ 74141 w 445584"/>
                    <a:gd name="connsiteY838" fmla="*/ 171265 h 504155"/>
                    <a:gd name="connsiteX839" fmla="*/ 74141 w 445584"/>
                    <a:gd name="connsiteY839" fmla="*/ 171265 h 504155"/>
                    <a:gd name="connsiteX840" fmla="*/ 74141 w 445584"/>
                    <a:gd name="connsiteY840" fmla="*/ 171265 h 504155"/>
                    <a:gd name="connsiteX841" fmla="*/ 74141 w 445584"/>
                    <a:gd name="connsiteY841" fmla="*/ 171265 h 504155"/>
                    <a:gd name="connsiteX842" fmla="*/ 74141 w 445584"/>
                    <a:gd name="connsiteY842" fmla="*/ 171265 h 504155"/>
                    <a:gd name="connsiteX843" fmla="*/ 74141 w 445584"/>
                    <a:gd name="connsiteY843" fmla="*/ 171265 h 504155"/>
                    <a:gd name="connsiteX844" fmla="*/ 74141 w 445584"/>
                    <a:gd name="connsiteY844" fmla="*/ 171265 h 504155"/>
                    <a:gd name="connsiteX845" fmla="*/ 74141 w 445584"/>
                    <a:gd name="connsiteY845" fmla="*/ 171265 h 504155"/>
                    <a:gd name="connsiteX846" fmla="*/ 74141 w 445584"/>
                    <a:gd name="connsiteY846" fmla="*/ 171265 h 504155"/>
                    <a:gd name="connsiteX847" fmla="*/ 74141 w 445584"/>
                    <a:gd name="connsiteY847" fmla="*/ 171265 h 504155"/>
                    <a:gd name="connsiteX848" fmla="*/ 74141 w 445584"/>
                    <a:gd name="connsiteY848" fmla="*/ 171265 h 504155"/>
                    <a:gd name="connsiteX849" fmla="*/ 74141 w 445584"/>
                    <a:gd name="connsiteY849" fmla="*/ 171265 h 504155"/>
                    <a:gd name="connsiteX850" fmla="*/ 74141 w 445584"/>
                    <a:gd name="connsiteY850" fmla="*/ 171265 h 504155"/>
                    <a:gd name="connsiteX851" fmla="*/ 74141 w 445584"/>
                    <a:gd name="connsiteY851" fmla="*/ 171265 h 504155"/>
                    <a:gd name="connsiteX852" fmla="*/ 74141 w 445584"/>
                    <a:gd name="connsiteY852" fmla="*/ 171265 h 504155"/>
                    <a:gd name="connsiteX853" fmla="*/ 74141 w 445584"/>
                    <a:gd name="connsiteY853" fmla="*/ 171265 h 504155"/>
                    <a:gd name="connsiteX854" fmla="*/ 74141 w 445584"/>
                    <a:gd name="connsiteY854" fmla="*/ 171265 h 504155"/>
                    <a:gd name="connsiteX855" fmla="*/ 74141 w 445584"/>
                    <a:gd name="connsiteY855" fmla="*/ 171265 h 504155"/>
                    <a:gd name="connsiteX856" fmla="*/ 74141 w 445584"/>
                    <a:gd name="connsiteY856" fmla="*/ 171265 h 504155"/>
                    <a:gd name="connsiteX857" fmla="*/ 74141 w 445584"/>
                    <a:gd name="connsiteY857" fmla="*/ 171265 h 504155"/>
                    <a:gd name="connsiteX858" fmla="*/ 74141 w 445584"/>
                    <a:gd name="connsiteY858" fmla="*/ 171265 h 504155"/>
                    <a:gd name="connsiteX859" fmla="*/ 71175 w 445584"/>
                    <a:gd name="connsiteY859" fmla="*/ 169040 h 504155"/>
                    <a:gd name="connsiteX860" fmla="*/ 70434 w 445584"/>
                    <a:gd name="connsiteY860" fmla="*/ 169782 h 504155"/>
                    <a:gd name="connsiteX861" fmla="*/ 70434 w 445584"/>
                    <a:gd name="connsiteY861" fmla="*/ 171265 h 504155"/>
                    <a:gd name="connsiteX862" fmla="*/ 73399 w 445584"/>
                    <a:gd name="connsiteY862" fmla="*/ 171265 h 504155"/>
                    <a:gd name="connsiteX863" fmla="*/ 73399 w 445584"/>
                    <a:gd name="connsiteY863" fmla="*/ 132712 h 504155"/>
                    <a:gd name="connsiteX864" fmla="*/ 73399 w 445584"/>
                    <a:gd name="connsiteY864" fmla="*/ 129005 h 504155"/>
                    <a:gd name="connsiteX865" fmla="*/ 73399 w 445584"/>
                    <a:gd name="connsiteY865" fmla="*/ 129005 h 504155"/>
                    <a:gd name="connsiteX866" fmla="*/ 74141 w 445584"/>
                    <a:gd name="connsiteY866" fmla="*/ 129005 h 504155"/>
                    <a:gd name="connsiteX867" fmla="*/ 74882 w 445584"/>
                    <a:gd name="connsiteY867" fmla="*/ 129005 h 504155"/>
                    <a:gd name="connsiteX868" fmla="*/ 75623 w 445584"/>
                    <a:gd name="connsiteY868" fmla="*/ 129005 h 504155"/>
                    <a:gd name="connsiteX869" fmla="*/ 76365 w 445584"/>
                    <a:gd name="connsiteY869" fmla="*/ 129005 h 504155"/>
                    <a:gd name="connsiteX870" fmla="*/ 77106 w 445584"/>
                    <a:gd name="connsiteY870" fmla="*/ 129005 h 504155"/>
                    <a:gd name="connsiteX871" fmla="*/ 73399 w 445584"/>
                    <a:gd name="connsiteY871" fmla="*/ 132712 h 504155"/>
                    <a:gd name="connsiteX872" fmla="*/ 73399 w 445584"/>
                    <a:gd name="connsiteY872" fmla="*/ 36329 h 504155"/>
                    <a:gd name="connsiteX873" fmla="*/ 73399 w 445584"/>
                    <a:gd name="connsiteY873" fmla="*/ 71175 h 504155"/>
                    <a:gd name="connsiteX874" fmla="*/ 39295 w 445584"/>
                    <a:gd name="connsiteY874" fmla="*/ 88969 h 504155"/>
                    <a:gd name="connsiteX875" fmla="*/ 39295 w 445584"/>
                    <a:gd name="connsiteY875" fmla="*/ 61537 h 504155"/>
                    <a:gd name="connsiteX876" fmla="*/ 54123 w 445584"/>
                    <a:gd name="connsiteY876" fmla="*/ 53381 h 504155"/>
                    <a:gd name="connsiteX877" fmla="*/ 53381 w 445584"/>
                    <a:gd name="connsiteY877" fmla="*/ 52640 h 504155"/>
                    <a:gd name="connsiteX878" fmla="*/ 52640 w 445584"/>
                    <a:gd name="connsiteY878" fmla="*/ 51157 h 504155"/>
                    <a:gd name="connsiteX879" fmla="*/ 51898 w 445584"/>
                    <a:gd name="connsiteY879" fmla="*/ 49674 h 504155"/>
                    <a:gd name="connsiteX880" fmla="*/ 51157 w 445584"/>
                    <a:gd name="connsiteY880" fmla="*/ 48191 h 504155"/>
                    <a:gd name="connsiteX881" fmla="*/ 50416 w 445584"/>
                    <a:gd name="connsiteY881" fmla="*/ 46709 h 504155"/>
                    <a:gd name="connsiteX882" fmla="*/ 73399 w 445584"/>
                    <a:gd name="connsiteY882" fmla="*/ 36329 h 504155"/>
                    <a:gd name="connsiteX883" fmla="*/ 73399 w 445584"/>
                    <a:gd name="connsiteY883" fmla="*/ 36329 h 504155"/>
                    <a:gd name="connsiteX884" fmla="*/ 73399 w 445584"/>
                    <a:gd name="connsiteY884" fmla="*/ 91934 h 504155"/>
                    <a:gd name="connsiteX885" fmla="*/ 73399 w 445584"/>
                    <a:gd name="connsiteY885" fmla="*/ 103797 h 504155"/>
                    <a:gd name="connsiteX886" fmla="*/ 39295 w 445584"/>
                    <a:gd name="connsiteY886" fmla="*/ 121591 h 504155"/>
                    <a:gd name="connsiteX887" fmla="*/ 39295 w 445584"/>
                    <a:gd name="connsiteY887" fmla="*/ 108245 h 504155"/>
                    <a:gd name="connsiteX888" fmla="*/ 72658 w 445584"/>
                    <a:gd name="connsiteY888" fmla="*/ 90452 h 504155"/>
                    <a:gd name="connsiteX889" fmla="*/ 73399 w 445584"/>
                    <a:gd name="connsiteY889" fmla="*/ 91934 h 504155"/>
                    <a:gd name="connsiteX890" fmla="*/ 73399 w 445584"/>
                    <a:gd name="connsiteY890" fmla="*/ 91934 h 504155"/>
                    <a:gd name="connsiteX891" fmla="*/ 73399 w 445584"/>
                    <a:gd name="connsiteY891" fmla="*/ 129746 h 504155"/>
                    <a:gd name="connsiteX892" fmla="*/ 73399 w 445584"/>
                    <a:gd name="connsiteY892" fmla="*/ 133453 h 504155"/>
                    <a:gd name="connsiteX893" fmla="*/ 39295 w 445584"/>
                    <a:gd name="connsiteY893" fmla="*/ 151247 h 504155"/>
                    <a:gd name="connsiteX894" fmla="*/ 39295 w 445584"/>
                    <a:gd name="connsiteY894" fmla="*/ 145316 h 504155"/>
                    <a:gd name="connsiteX895" fmla="*/ 70434 w 445584"/>
                    <a:gd name="connsiteY895" fmla="*/ 129005 h 504155"/>
                    <a:gd name="connsiteX896" fmla="*/ 71175 w 445584"/>
                    <a:gd name="connsiteY896" fmla="*/ 129005 h 504155"/>
                    <a:gd name="connsiteX897" fmla="*/ 73399 w 445584"/>
                    <a:gd name="connsiteY897" fmla="*/ 129746 h 504155"/>
                    <a:gd name="connsiteX898" fmla="*/ 73399 w 445584"/>
                    <a:gd name="connsiteY898" fmla="*/ 129746 h 504155"/>
                    <a:gd name="connsiteX899" fmla="*/ 73399 w 445584"/>
                    <a:gd name="connsiteY899" fmla="*/ 129746 h 504155"/>
                    <a:gd name="connsiteX900" fmla="*/ 73399 w 445584"/>
                    <a:gd name="connsiteY900" fmla="*/ 169040 h 504155"/>
                    <a:gd name="connsiteX901" fmla="*/ 73399 w 445584"/>
                    <a:gd name="connsiteY901" fmla="*/ 171265 h 504155"/>
                    <a:gd name="connsiteX902" fmla="*/ 73399 w 445584"/>
                    <a:gd name="connsiteY902" fmla="*/ 171265 h 504155"/>
                    <a:gd name="connsiteX903" fmla="*/ 73399 w 445584"/>
                    <a:gd name="connsiteY903" fmla="*/ 171265 h 504155"/>
                    <a:gd name="connsiteX904" fmla="*/ 73399 w 445584"/>
                    <a:gd name="connsiteY904" fmla="*/ 171265 h 504155"/>
                    <a:gd name="connsiteX905" fmla="*/ 73399 w 445584"/>
                    <a:gd name="connsiteY905" fmla="*/ 171265 h 504155"/>
                    <a:gd name="connsiteX906" fmla="*/ 73399 w 445584"/>
                    <a:gd name="connsiteY906" fmla="*/ 171265 h 504155"/>
                    <a:gd name="connsiteX907" fmla="*/ 73399 w 445584"/>
                    <a:gd name="connsiteY907" fmla="*/ 171265 h 504155"/>
                    <a:gd name="connsiteX908" fmla="*/ 73399 w 445584"/>
                    <a:gd name="connsiteY908" fmla="*/ 171265 h 504155"/>
                    <a:gd name="connsiteX909" fmla="*/ 73399 w 445584"/>
                    <a:gd name="connsiteY909" fmla="*/ 171265 h 504155"/>
                    <a:gd name="connsiteX910" fmla="*/ 73399 w 445584"/>
                    <a:gd name="connsiteY910" fmla="*/ 171265 h 504155"/>
                    <a:gd name="connsiteX911" fmla="*/ 73399 w 445584"/>
                    <a:gd name="connsiteY911" fmla="*/ 171265 h 504155"/>
                    <a:gd name="connsiteX912" fmla="*/ 73399 w 445584"/>
                    <a:gd name="connsiteY912" fmla="*/ 171265 h 504155"/>
                    <a:gd name="connsiteX913" fmla="*/ 73399 w 445584"/>
                    <a:gd name="connsiteY913" fmla="*/ 171265 h 504155"/>
                    <a:gd name="connsiteX914" fmla="*/ 73399 w 445584"/>
                    <a:gd name="connsiteY914" fmla="*/ 171265 h 504155"/>
                    <a:gd name="connsiteX915" fmla="*/ 73399 w 445584"/>
                    <a:gd name="connsiteY915" fmla="*/ 171265 h 504155"/>
                    <a:gd name="connsiteX916" fmla="*/ 73399 w 445584"/>
                    <a:gd name="connsiteY916" fmla="*/ 171265 h 504155"/>
                    <a:gd name="connsiteX917" fmla="*/ 73399 w 445584"/>
                    <a:gd name="connsiteY917" fmla="*/ 171265 h 504155"/>
                    <a:gd name="connsiteX918" fmla="*/ 73399 w 445584"/>
                    <a:gd name="connsiteY918" fmla="*/ 171265 h 504155"/>
                    <a:gd name="connsiteX919" fmla="*/ 73399 w 445584"/>
                    <a:gd name="connsiteY919" fmla="*/ 171265 h 504155"/>
                    <a:gd name="connsiteX920" fmla="*/ 73399 w 445584"/>
                    <a:gd name="connsiteY920" fmla="*/ 171265 h 504155"/>
                    <a:gd name="connsiteX921" fmla="*/ 73399 w 445584"/>
                    <a:gd name="connsiteY921" fmla="*/ 171265 h 504155"/>
                    <a:gd name="connsiteX922" fmla="*/ 73399 w 445584"/>
                    <a:gd name="connsiteY922" fmla="*/ 171265 h 504155"/>
                    <a:gd name="connsiteX923" fmla="*/ 73399 w 445584"/>
                    <a:gd name="connsiteY923" fmla="*/ 171265 h 504155"/>
                    <a:gd name="connsiteX924" fmla="*/ 73399 w 445584"/>
                    <a:gd name="connsiteY924" fmla="*/ 171265 h 504155"/>
                    <a:gd name="connsiteX925" fmla="*/ 73399 w 445584"/>
                    <a:gd name="connsiteY925" fmla="*/ 171265 h 504155"/>
                    <a:gd name="connsiteX926" fmla="*/ 73399 w 445584"/>
                    <a:gd name="connsiteY926" fmla="*/ 171265 h 504155"/>
                    <a:gd name="connsiteX927" fmla="*/ 73399 w 445584"/>
                    <a:gd name="connsiteY927" fmla="*/ 171265 h 504155"/>
                    <a:gd name="connsiteX928" fmla="*/ 73399 w 445584"/>
                    <a:gd name="connsiteY928" fmla="*/ 171265 h 504155"/>
                    <a:gd name="connsiteX929" fmla="*/ 73399 w 445584"/>
                    <a:gd name="connsiteY929" fmla="*/ 171265 h 504155"/>
                    <a:gd name="connsiteX930" fmla="*/ 73399 w 445584"/>
                    <a:gd name="connsiteY930" fmla="*/ 171265 h 504155"/>
                    <a:gd name="connsiteX931" fmla="*/ 73399 w 445584"/>
                    <a:gd name="connsiteY931" fmla="*/ 171265 h 504155"/>
                    <a:gd name="connsiteX932" fmla="*/ 73399 w 445584"/>
                    <a:gd name="connsiteY932" fmla="*/ 171265 h 504155"/>
                    <a:gd name="connsiteX933" fmla="*/ 73399 w 445584"/>
                    <a:gd name="connsiteY933" fmla="*/ 171265 h 504155"/>
                    <a:gd name="connsiteX934" fmla="*/ 73399 w 445584"/>
                    <a:gd name="connsiteY934" fmla="*/ 171265 h 504155"/>
                    <a:gd name="connsiteX935" fmla="*/ 73399 w 445584"/>
                    <a:gd name="connsiteY935" fmla="*/ 169040 h 504155"/>
                    <a:gd name="connsiteX936" fmla="*/ 73399 w 445584"/>
                    <a:gd name="connsiteY936" fmla="*/ 169040 h 504155"/>
                    <a:gd name="connsiteX937" fmla="*/ 73399 w 445584"/>
                    <a:gd name="connsiteY937" fmla="*/ 172747 h 504155"/>
                    <a:gd name="connsiteX938" fmla="*/ 73399 w 445584"/>
                    <a:gd name="connsiteY938" fmla="*/ 176455 h 504155"/>
                    <a:gd name="connsiteX939" fmla="*/ 39295 w 445584"/>
                    <a:gd name="connsiteY939" fmla="*/ 194248 h 504155"/>
                    <a:gd name="connsiteX940" fmla="*/ 39295 w 445584"/>
                    <a:gd name="connsiteY940" fmla="*/ 190541 h 504155"/>
                    <a:gd name="connsiteX941" fmla="*/ 73399 w 445584"/>
                    <a:gd name="connsiteY941" fmla="*/ 172747 h 504155"/>
                    <a:gd name="connsiteX942" fmla="*/ 73399 w 445584"/>
                    <a:gd name="connsiteY942" fmla="*/ 172747 h 504155"/>
                    <a:gd name="connsiteX943" fmla="*/ 73399 w 445584"/>
                    <a:gd name="connsiteY943" fmla="*/ 222422 h 504155"/>
                    <a:gd name="connsiteX944" fmla="*/ 73399 w 445584"/>
                    <a:gd name="connsiteY944" fmla="*/ 222422 h 504155"/>
                    <a:gd name="connsiteX945" fmla="*/ 39295 w 445584"/>
                    <a:gd name="connsiteY945" fmla="*/ 240957 h 504155"/>
                    <a:gd name="connsiteX946" fmla="*/ 39295 w 445584"/>
                    <a:gd name="connsiteY946" fmla="*/ 240215 h 504155"/>
                    <a:gd name="connsiteX947" fmla="*/ 73399 w 445584"/>
                    <a:gd name="connsiteY947" fmla="*/ 222422 h 504155"/>
                    <a:gd name="connsiteX948" fmla="*/ 39295 w 445584"/>
                    <a:gd name="connsiteY948" fmla="*/ 61537 h 504155"/>
                    <a:gd name="connsiteX949" fmla="*/ 39295 w 445584"/>
                    <a:gd name="connsiteY949" fmla="*/ 88969 h 504155"/>
                    <a:gd name="connsiteX950" fmla="*/ 18535 w 445584"/>
                    <a:gd name="connsiteY950" fmla="*/ 100090 h 504155"/>
                    <a:gd name="connsiteX951" fmla="*/ 17794 w 445584"/>
                    <a:gd name="connsiteY951" fmla="*/ 99348 h 504155"/>
                    <a:gd name="connsiteX952" fmla="*/ 17053 w 445584"/>
                    <a:gd name="connsiteY952" fmla="*/ 98607 h 504155"/>
                    <a:gd name="connsiteX953" fmla="*/ 16311 w 445584"/>
                    <a:gd name="connsiteY953" fmla="*/ 97866 h 504155"/>
                    <a:gd name="connsiteX954" fmla="*/ 15570 w 445584"/>
                    <a:gd name="connsiteY954" fmla="*/ 97124 h 504155"/>
                    <a:gd name="connsiteX955" fmla="*/ 14828 w 445584"/>
                    <a:gd name="connsiteY955" fmla="*/ 96383 h 504155"/>
                    <a:gd name="connsiteX956" fmla="*/ 14087 w 445584"/>
                    <a:gd name="connsiteY956" fmla="*/ 95641 h 504155"/>
                    <a:gd name="connsiteX957" fmla="*/ 13346 w 445584"/>
                    <a:gd name="connsiteY957" fmla="*/ 94900 h 504155"/>
                    <a:gd name="connsiteX958" fmla="*/ 11863 w 445584"/>
                    <a:gd name="connsiteY958" fmla="*/ 94159 h 504155"/>
                    <a:gd name="connsiteX959" fmla="*/ 40036 w 445584"/>
                    <a:gd name="connsiteY959" fmla="*/ 79330 h 504155"/>
                    <a:gd name="connsiteX960" fmla="*/ 38553 w 445584"/>
                    <a:gd name="connsiteY960" fmla="*/ 77848 h 504155"/>
                    <a:gd name="connsiteX961" fmla="*/ 37070 w 445584"/>
                    <a:gd name="connsiteY961" fmla="*/ 76365 h 504155"/>
                    <a:gd name="connsiteX962" fmla="*/ 35588 w 445584"/>
                    <a:gd name="connsiteY962" fmla="*/ 74882 h 504155"/>
                    <a:gd name="connsiteX963" fmla="*/ 34105 w 445584"/>
                    <a:gd name="connsiteY963" fmla="*/ 73399 h 504155"/>
                    <a:gd name="connsiteX964" fmla="*/ 32622 w 445584"/>
                    <a:gd name="connsiteY964" fmla="*/ 71916 h 504155"/>
                    <a:gd name="connsiteX965" fmla="*/ 31139 w 445584"/>
                    <a:gd name="connsiteY965" fmla="*/ 70434 h 504155"/>
                    <a:gd name="connsiteX966" fmla="*/ 29656 w 445584"/>
                    <a:gd name="connsiteY966" fmla="*/ 68951 h 504155"/>
                    <a:gd name="connsiteX967" fmla="*/ 39295 w 445584"/>
                    <a:gd name="connsiteY967" fmla="*/ 61537 h 504155"/>
                    <a:gd name="connsiteX968" fmla="*/ 39295 w 445584"/>
                    <a:gd name="connsiteY968" fmla="*/ 61537 h 504155"/>
                    <a:gd name="connsiteX969" fmla="*/ 39295 w 445584"/>
                    <a:gd name="connsiteY969" fmla="*/ 108987 h 504155"/>
                    <a:gd name="connsiteX970" fmla="*/ 39295 w 445584"/>
                    <a:gd name="connsiteY970" fmla="*/ 122332 h 504155"/>
                    <a:gd name="connsiteX971" fmla="*/ 14087 w 445584"/>
                    <a:gd name="connsiteY971" fmla="*/ 135677 h 504155"/>
                    <a:gd name="connsiteX972" fmla="*/ 12604 w 445584"/>
                    <a:gd name="connsiteY972" fmla="*/ 134936 h 504155"/>
                    <a:gd name="connsiteX973" fmla="*/ 11121 w 445584"/>
                    <a:gd name="connsiteY973" fmla="*/ 134194 h 504155"/>
                    <a:gd name="connsiteX974" fmla="*/ 9639 w 445584"/>
                    <a:gd name="connsiteY974" fmla="*/ 133453 h 504155"/>
                    <a:gd name="connsiteX975" fmla="*/ 8156 w 445584"/>
                    <a:gd name="connsiteY975" fmla="*/ 132712 h 504155"/>
                    <a:gd name="connsiteX976" fmla="*/ 6673 w 445584"/>
                    <a:gd name="connsiteY976" fmla="*/ 131970 h 504155"/>
                    <a:gd name="connsiteX977" fmla="*/ 5190 w 445584"/>
                    <a:gd name="connsiteY977" fmla="*/ 131229 h 504155"/>
                    <a:gd name="connsiteX978" fmla="*/ 3707 w 445584"/>
                    <a:gd name="connsiteY978" fmla="*/ 130487 h 504155"/>
                    <a:gd name="connsiteX979" fmla="*/ 2225 w 445584"/>
                    <a:gd name="connsiteY979" fmla="*/ 129746 h 504155"/>
                    <a:gd name="connsiteX980" fmla="*/ 39295 w 445584"/>
                    <a:gd name="connsiteY980" fmla="*/ 108987 h 504155"/>
                    <a:gd name="connsiteX981" fmla="*/ 39295 w 445584"/>
                    <a:gd name="connsiteY981" fmla="*/ 108987 h 504155"/>
                    <a:gd name="connsiteX982" fmla="*/ 39295 w 445584"/>
                    <a:gd name="connsiteY982" fmla="*/ 145316 h 504155"/>
                    <a:gd name="connsiteX983" fmla="*/ 39295 w 445584"/>
                    <a:gd name="connsiteY983" fmla="*/ 151247 h 504155"/>
                    <a:gd name="connsiteX984" fmla="*/ 5932 w 445584"/>
                    <a:gd name="connsiteY984" fmla="*/ 169040 h 504155"/>
                    <a:gd name="connsiteX985" fmla="*/ 5190 w 445584"/>
                    <a:gd name="connsiteY985" fmla="*/ 169040 h 504155"/>
                    <a:gd name="connsiteX986" fmla="*/ 4449 w 445584"/>
                    <a:gd name="connsiteY986" fmla="*/ 169040 h 504155"/>
                    <a:gd name="connsiteX987" fmla="*/ 3707 w 445584"/>
                    <a:gd name="connsiteY987" fmla="*/ 169040 h 504155"/>
                    <a:gd name="connsiteX988" fmla="*/ 2966 w 445584"/>
                    <a:gd name="connsiteY988" fmla="*/ 169040 h 504155"/>
                    <a:gd name="connsiteX989" fmla="*/ 2225 w 445584"/>
                    <a:gd name="connsiteY989" fmla="*/ 169040 h 504155"/>
                    <a:gd name="connsiteX990" fmla="*/ 1483 w 445584"/>
                    <a:gd name="connsiteY990" fmla="*/ 169040 h 504155"/>
                    <a:gd name="connsiteX991" fmla="*/ 742 w 445584"/>
                    <a:gd name="connsiteY991" fmla="*/ 169040 h 504155"/>
                    <a:gd name="connsiteX992" fmla="*/ 0 w 445584"/>
                    <a:gd name="connsiteY992" fmla="*/ 169040 h 504155"/>
                    <a:gd name="connsiteX993" fmla="*/ 39295 w 445584"/>
                    <a:gd name="connsiteY993" fmla="*/ 145316 h 504155"/>
                    <a:gd name="connsiteX994" fmla="*/ 39295 w 445584"/>
                    <a:gd name="connsiteY994" fmla="*/ 145316 h 504155"/>
                    <a:gd name="connsiteX995" fmla="*/ 39295 w 445584"/>
                    <a:gd name="connsiteY995" fmla="*/ 190541 h 504155"/>
                    <a:gd name="connsiteX996" fmla="*/ 39295 w 445584"/>
                    <a:gd name="connsiteY996" fmla="*/ 194248 h 504155"/>
                    <a:gd name="connsiteX997" fmla="*/ 11863 w 445584"/>
                    <a:gd name="connsiteY997" fmla="*/ 209076 h 504155"/>
                    <a:gd name="connsiteX998" fmla="*/ 11121 w 445584"/>
                    <a:gd name="connsiteY998" fmla="*/ 209076 h 504155"/>
                    <a:gd name="connsiteX999" fmla="*/ 10380 w 445584"/>
                    <a:gd name="connsiteY999" fmla="*/ 209076 h 504155"/>
                    <a:gd name="connsiteX1000" fmla="*/ 9639 w 445584"/>
                    <a:gd name="connsiteY1000" fmla="*/ 209076 h 504155"/>
                    <a:gd name="connsiteX1001" fmla="*/ 8897 w 445584"/>
                    <a:gd name="connsiteY1001" fmla="*/ 209076 h 504155"/>
                    <a:gd name="connsiteX1002" fmla="*/ 8156 w 445584"/>
                    <a:gd name="connsiteY1002" fmla="*/ 209076 h 504155"/>
                    <a:gd name="connsiteX1003" fmla="*/ 7414 w 445584"/>
                    <a:gd name="connsiteY1003" fmla="*/ 209076 h 504155"/>
                    <a:gd name="connsiteX1004" fmla="*/ 6673 w 445584"/>
                    <a:gd name="connsiteY1004" fmla="*/ 209076 h 504155"/>
                    <a:gd name="connsiteX1005" fmla="*/ 5190 w 445584"/>
                    <a:gd name="connsiteY1005" fmla="*/ 209076 h 504155"/>
                    <a:gd name="connsiteX1006" fmla="*/ 39295 w 445584"/>
                    <a:gd name="connsiteY1006" fmla="*/ 190541 h 504155"/>
                    <a:gd name="connsiteX1007" fmla="*/ 39295 w 445584"/>
                    <a:gd name="connsiteY1007" fmla="*/ 190541 h 504155"/>
                    <a:gd name="connsiteX1008" fmla="*/ 39295 w 445584"/>
                    <a:gd name="connsiteY1008" fmla="*/ 240957 h 504155"/>
                    <a:gd name="connsiteX1009" fmla="*/ 39295 w 445584"/>
                    <a:gd name="connsiteY1009" fmla="*/ 240957 h 504155"/>
                    <a:gd name="connsiteX1010" fmla="*/ 21501 w 445584"/>
                    <a:gd name="connsiteY1010" fmla="*/ 251336 h 504155"/>
                    <a:gd name="connsiteX1011" fmla="*/ 20760 w 445584"/>
                    <a:gd name="connsiteY1011" fmla="*/ 251336 h 504155"/>
                    <a:gd name="connsiteX1012" fmla="*/ 20018 w 445584"/>
                    <a:gd name="connsiteY1012" fmla="*/ 251336 h 504155"/>
                    <a:gd name="connsiteX1013" fmla="*/ 19277 w 445584"/>
                    <a:gd name="connsiteY1013" fmla="*/ 252078 h 504155"/>
                    <a:gd name="connsiteX1014" fmla="*/ 18535 w 445584"/>
                    <a:gd name="connsiteY1014" fmla="*/ 252078 h 504155"/>
                    <a:gd name="connsiteX1015" fmla="*/ 17794 w 445584"/>
                    <a:gd name="connsiteY1015" fmla="*/ 252819 h 504155"/>
                    <a:gd name="connsiteX1016" fmla="*/ 17053 w 445584"/>
                    <a:gd name="connsiteY1016" fmla="*/ 252819 h 504155"/>
                    <a:gd name="connsiteX1017" fmla="*/ 16311 w 445584"/>
                    <a:gd name="connsiteY1017" fmla="*/ 252819 h 504155"/>
                    <a:gd name="connsiteX1018" fmla="*/ 15570 w 445584"/>
                    <a:gd name="connsiteY1018" fmla="*/ 252819 h 504155"/>
                    <a:gd name="connsiteX1019" fmla="*/ 39295 w 445584"/>
                    <a:gd name="connsiteY1019" fmla="*/ 240957 h 5041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  <a:cxn ang="0">
                      <a:pos x="connsiteX384" y="connsiteY384"/>
                    </a:cxn>
                    <a:cxn ang="0">
                      <a:pos x="connsiteX385" y="connsiteY385"/>
                    </a:cxn>
                    <a:cxn ang="0">
                      <a:pos x="connsiteX386" y="connsiteY386"/>
                    </a:cxn>
                    <a:cxn ang="0">
                      <a:pos x="connsiteX387" y="connsiteY387"/>
                    </a:cxn>
                    <a:cxn ang="0">
                      <a:pos x="connsiteX388" y="connsiteY388"/>
                    </a:cxn>
                    <a:cxn ang="0">
                      <a:pos x="connsiteX389" y="connsiteY389"/>
                    </a:cxn>
                    <a:cxn ang="0">
                      <a:pos x="connsiteX390" y="connsiteY390"/>
                    </a:cxn>
                    <a:cxn ang="0">
                      <a:pos x="connsiteX391" y="connsiteY391"/>
                    </a:cxn>
                    <a:cxn ang="0">
                      <a:pos x="connsiteX392" y="connsiteY392"/>
                    </a:cxn>
                    <a:cxn ang="0">
                      <a:pos x="connsiteX393" y="connsiteY393"/>
                    </a:cxn>
                    <a:cxn ang="0">
                      <a:pos x="connsiteX394" y="connsiteY394"/>
                    </a:cxn>
                    <a:cxn ang="0">
                      <a:pos x="connsiteX395" y="connsiteY395"/>
                    </a:cxn>
                    <a:cxn ang="0">
                      <a:pos x="connsiteX396" y="connsiteY396"/>
                    </a:cxn>
                    <a:cxn ang="0">
                      <a:pos x="connsiteX397" y="connsiteY397"/>
                    </a:cxn>
                    <a:cxn ang="0">
                      <a:pos x="connsiteX398" y="connsiteY398"/>
                    </a:cxn>
                    <a:cxn ang="0">
                      <a:pos x="connsiteX399" y="connsiteY399"/>
                    </a:cxn>
                    <a:cxn ang="0">
                      <a:pos x="connsiteX400" y="connsiteY400"/>
                    </a:cxn>
                    <a:cxn ang="0">
                      <a:pos x="connsiteX401" y="connsiteY401"/>
                    </a:cxn>
                    <a:cxn ang="0">
                      <a:pos x="connsiteX402" y="connsiteY402"/>
                    </a:cxn>
                    <a:cxn ang="0">
                      <a:pos x="connsiteX403" y="connsiteY403"/>
                    </a:cxn>
                    <a:cxn ang="0">
                      <a:pos x="connsiteX404" y="connsiteY404"/>
                    </a:cxn>
                    <a:cxn ang="0">
                      <a:pos x="connsiteX405" y="connsiteY405"/>
                    </a:cxn>
                    <a:cxn ang="0">
                      <a:pos x="connsiteX406" y="connsiteY406"/>
                    </a:cxn>
                    <a:cxn ang="0">
                      <a:pos x="connsiteX407" y="connsiteY407"/>
                    </a:cxn>
                    <a:cxn ang="0">
                      <a:pos x="connsiteX408" y="connsiteY408"/>
                    </a:cxn>
                    <a:cxn ang="0">
                      <a:pos x="connsiteX409" y="connsiteY409"/>
                    </a:cxn>
                    <a:cxn ang="0">
                      <a:pos x="connsiteX410" y="connsiteY410"/>
                    </a:cxn>
                    <a:cxn ang="0">
                      <a:pos x="connsiteX411" y="connsiteY411"/>
                    </a:cxn>
                    <a:cxn ang="0">
                      <a:pos x="connsiteX412" y="connsiteY412"/>
                    </a:cxn>
                    <a:cxn ang="0">
                      <a:pos x="connsiteX413" y="connsiteY413"/>
                    </a:cxn>
                    <a:cxn ang="0">
                      <a:pos x="connsiteX414" y="connsiteY414"/>
                    </a:cxn>
                    <a:cxn ang="0">
                      <a:pos x="connsiteX415" y="connsiteY415"/>
                    </a:cxn>
                    <a:cxn ang="0">
                      <a:pos x="connsiteX416" y="connsiteY416"/>
                    </a:cxn>
                    <a:cxn ang="0">
                      <a:pos x="connsiteX417" y="connsiteY417"/>
                    </a:cxn>
                    <a:cxn ang="0">
                      <a:pos x="connsiteX418" y="connsiteY418"/>
                    </a:cxn>
                    <a:cxn ang="0">
                      <a:pos x="connsiteX419" y="connsiteY419"/>
                    </a:cxn>
                    <a:cxn ang="0">
                      <a:pos x="connsiteX420" y="connsiteY420"/>
                    </a:cxn>
                    <a:cxn ang="0">
                      <a:pos x="connsiteX421" y="connsiteY421"/>
                    </a:cxn>
                    <a:cxn ang="0">
                      <a:pos x="connsiteX422" y="connsiteY422"/>
                    </a:cxn>
                    <a:cxn ang="0">
                      <a:pos x="connsiteX423" y="connsiteY423"/>
                    </a:cxn>
                    <a:cxn ang="0">
                      <a:pos x="connsiteX424" y="connsiteY424"/>
                    </a:cxn>
                    <a:cxn ang="0">
                      <a:pos x="connsiteX425" y="connsiteY425"/>
                    </a:cxn>
                    <a:cxn ang="0">
                      <a:pos x="connsiteX426" y="connsiteY426"/>
                    </a:cxn>
                    <a:cxn ang="0">
                      <a:pos x="connsiteX427" y="connsiteY427"/>
                    </a:cxn>
                    <a:cxn ang="0">
                      <a:pos x="connsiteX428" y="connsiteY428"/>
                    </a:cxn>
                    <a:cxn ang="0">
                      <a:pos x="connsiteX429" y="connsiteY429"/>
                    </a:cxn>
                    <a:cxn ang="0">
                      <a:pos x="connsiteX430" y="connsiteY430"/>
                    </a:cxn>
                    <a:cxn ang="0">
                      <a:pos x="connsiteX431" y="connsiteY431"/>
                    </a:cxn>
                    <a:cxn ang="0">
                      <a:pos x="connsiteX432" y="connsiteY432"/>
                    </a:cxn>
                    <a:cxn ang="0">
                      <a:pos x="connsiteX433" y="connsiteY433"/>
                    </a:cxn>
                    <a:cxn ang="0">
                      <a:pos x="connsiteX434" y="connsiteY434"/>
                    </a:cxn>
                    <a:cxn ang="0">
                      <a:pos x="connsiteX435" y="connsiteY435"/>
                    </a:cxn>
                    <a:cxn ang="0">
                      <a:pos x="connsiteX436" y="connsiteY436"/>
                    </a:cxn>
                    <a:cxn ang="0">
                      <a:pos x="connsiteX437" y="connsiteY437"/>
                    </a:cxn>
                    <a:cxn ang="0">
                      <a:pos x="connsiteX438" y="connsiteY438"/>
                    </a:cxn>
                    <a:cxn ang="0">
                      <a:pos x="connsiteX439" y="connsiteY439"/>
                    </a:cxn>
                    <a:cxn ang="0">
                      <a:pos x="connsiteX440" y="connsiteY440"/>
                    </a:cxn>
                    <a:cxn ang="0">
                      <a:pos x="connsiteX441" y="connsiteY441"/>
                    </a:cxn>
                    <a:cxn ang="0">
                      <a:pos x="connsiteX442" y="connsiteY442"/>
                    </a:cxn>
                    <a:cxn ang="0">
                      <a:pos x="connsiteX443" y="connsiteY443"/>
                    </a:cxn>
                    <a:cxn ang="0">
                      <a:pos x="connsiteX444" y="connsiteY444"/>
                    </a:cxn>
                    <a:cxn ang="0">
                      <a:pos x="connsiteX445" y="connsiteY445"/>
                    </a:cxn>
                    <a:cxn ang="0">
                      <a:pos x="connsiteX446" y="connsiteY446"/>
                    </a:cxn>
                    <a:cxn ang="0">
                      <a:pos x="connsiteX447" y="connsiteY447"/>
                    </a:cxn>
                    <a:cxn ang="0">
                      <a:pos x="connsiteX448" y="connsiteY448"/>
                    </a:cxn>
                    <a:cxn ang="0">
                      <a:pos x="connsiteX449" y="connsiteY449"/>
                    </a:cxn>
                    <a:cxn ang="0">
                      <a:pos x="connsiteX450" y="connsiteY450"/>
                    </a:cxn>
                    <a:cxn ang="0">
                      <a:pos x="connsiteX451" y="connsiteY451"/>
                    </a:cxn>
                    <a:cxn ang="0">
                      <a:pos x="connsiteX452" y="connsiteY452"/>
                    </a:cxn>
                    <a:cxn ang="0">
                      <a:pos x="connsiteX453" y="connsiteY453"/>
                    </a:cxn>
                    <a:cxn ang="0">
                      <a:pos x="connsiteX454" y="connsiteY454"/>
                    </a:cxn>
                    <a:cxn ang="0">
                      <a:pos x="connsiteX455" y="connsiteY455"/>
                    </a:cxn>
                    <a:cxn ang="0">
                      <a:pos x="connsiteX456" y="connsiteY456"/>
                    </a:cxn>
                    <a:cxn ang="0">
                      <a:pos x="connsiteX457" y="connsiteY457"/>
                    </a:cxn>
                    <a:cxn ang="0">
                      <a:pos x="connsiteX458" y="connsiteY458"/>
                    </a:cxn>
                    <a:cxn ang="0">
                      <a:pos x="connsiteX459" y="connsiteY459"/>
                    </a:cxn>
                    <a:cxn ang="0">
                      <a:pos x="connsiteX460" y="connsiteY460"/>
                    </a:cxn>
                    <a:cxn ang="0">
                      <a:pos x="connsiteX461" y="connsiteY461"/>
                    </a:cxn>
                    <a:cxn ang="0">
                      <a:pos x="connsiteX462" y="connsiteY462"/>
                    </a:cxn>
                    <a:cxn ang="0">
                      <a:pos x="connsiteX463" y="connsiteY463"/>
                    </a:cxn>
                    <a:cxn ang="0">
                      <a:pos x="connsiteX464" y="connsiteY464"/>
                    </a:cxn>
                    <a:cxn ang="0">
                      <a:pos x="connsiteX465" y="connsiteY465"/>
                    </a:cxn>
                    <a:cxn ang="0">
                      <a:pos x="connsiteX466" y="connsiteY466"/>
                    </a:cxn>
                    <a:cxn ang="0">
                      <a:pos x="connsiteX467" y="connsiteY467"/>
                    </a:cxn>
                    <a:cxn ang="0">
                      <a:pos x="connsiteX468" y="connsiteY468"/>
                    </a:cxn>
                    <a:cxn ang="0">
                      <a:pos x="connsiteX469" y="connsiteY469"/>
                    </a:cxn>
                    <a:cxn ang="0">
                      <a:pos x="connsiteX470" y="connsiteY470"/>
                    </a:cxn>
                    <a:cxn ang="0">
                      <a:pos x="connsiteX471" y="connsiteY471"/>
                    </a:cxn>
                    <a:cxn ang="0">
                      <a:pos x="connsiteX472" y="connsiteY472"/>
                    </a:cxn>
                    <a:cxn ang="0">
                      <a:pos x="connsiteX473" y="connsiteY473"/>
                    </a:cxn>
                    <a:cxn ang="0">
                      <a:pos x="connsiteX474" y="connsiteY474"/>
                    </a:cxn>
                    <a:cxn ang="0">
                      <a:pos x="connsiteX475" y="connsiteY475"/>
                    </a:cxn>
                    <a:cxn ang="0">
                      <a:pos x="connsiteX476" y="connsiteY476"/>
                    </a:cxn>
                    <a:cxn ang="0">
                      <a:pos x="connsiteX477" y="connsiteY477"/>
                    </a:cxn>
                    <a:cxn ang="0">
                      <a:pos x="connsiteX478" y="connsiteY478"/>
                    </a:cxn>
                    <a:cxn ang="0">
                      <a:pos x="connsiteX479" y="connsiteY479"/>
                    </a:cxn>
                    <a:cxn ang="0">
                      <a:pos x="connsiteX480" y="connsiteY480"/>
                    </a:cxn>
                    <a:cxn ang="0">
                      <a:pos x="connsiteX481" y="connsiteY481"/>
                    </a:cxn>
                    <a:cxn ang="0">
                      <a:pos x="connsiteX482" y="connsiteY482"/>
                    </a:cxn>
                    <a:cxn ang="0">
                      <a:pos x="connsiteX483" y="connsiteY483"/>
                    </a:cxn>
                    <a:cxn ang="0">
                      <a:pos x="connsiteX484" y="connsiteY484"/>
                    </a:cxn>
                    <a:cxn ang="0">
                      <a:pos x="connsiteX485" y="connsiteY485"/>
                    </a:cxn>
                    <a:cxn ang="0">
                      <a:pos x="connsiteX486" y="connsiteY486"/>
                    </a:cxn>
                    <a:cxn ang="0">
                      <a:pos x="connsiteX487" y="connsiteY487"/>
                    </a:cxn>
                    <a:cxn ang="0">
                      <a:pos x="connsiteX488" y="connsiteY488"/>
                    </a:cxn>
                    <a:cxn ang="0">
                      <a:pos x="connsiteX489" y="connsiteY489"/>
                    </a:cxn>
                    <a:cxn ang="0">
                      <a:pos x="connsiteX490" y="connsiteY490"/>
                    </a:cxn>
                    <a:cxn ang="0">
                      <a:pos x="connsiteX491" y="connsiteY491"/>
                    </a:cxn>
                    <a:cxn ang="0">
                      <a:pos x="connsiteX492" y="connsiteY492"/>
                    </a:cxn>
                    <a:cxn ang="0">
                      <a:pos x="connsiteX493" y="connsiteY493"/>
                    </a:cxn>
                    <a:cxn ang="0">
                      <a:pos x="connsiteX494" y="connsiteY494"/>
                    </a:cxn>
                    <a:cxn ang="0">
                      <a:pos x="connsiteX495" y="connsiteY495"/>
                    </a:cxn>
                    <a:cxn ang="0">
                      <a:pos x="connsiteX496" y="connsiteY496"/>
                    </a:cxn>
                    <a:cxn ang="0">
                      <a:pos x="connsiteX497" y="connsiteY497"/>
                    </a:cxn>
                    <a:cxn ang="0">
                      <a:pos x="connsiteX498" y="connsiteY498"/>
                    </a:cxn>
                    <a:cxn ang="0">
                      <a:pos x="connsiteX499" y="connsiteY499"/>
                    </a:cxn>
                    <a:cxn ang="0">
                      <a:pos x="connsiteX500" y="connsiteY500"/>
                    </a:cxn>
                    <a:cxn ang="0">
                      <a:pos x="connsiteX501" y="connsiteY501"/>
                    </a:cxn>
                    <a:cxn ang="0">
                      <a:pos x="connsiteX502" y="connsiteY502"/>
                    </a:cxn>
                    <a:cxn ang="0">
                      <a:pos x="connsiteX503" y="connsiteY503"/>
                    </a:cxn>
                    <a:cxn ang="0">
                      <a:pos x="connsiteX504" y="connsiteY504"/>
                    </a:cxn>
                    <a:cxn ang="0">
                      <a:pos x="connsiteX505" y="connsiteY505"/>
                    </a:cxn>
                    <a:cxn ang="0">
                      <a:pos x="connsiteX506" y="connsiteY506"/>
                    </a:cxn>
                    <a:cxn ang="0">
                      <a:pos x="connsiteX507" y="connsiteY507"/>
                    </a:cxn>
                    <a:cxn ang="0">
                      <a:pos x="connsiteX508" y="connsiteY508"/>
                    </a:cxn>
                    <a:cxn ang="0">
                      <a:pos x="connsiteX509" y="connsiteY509"/>
                    </a:cxn>
                    <a:cxn ang="0">
                      <a:pos x="connsiteX510" y="connsiteY510"/>
                    </a:cxn>
                    <a:cxn ang="0">
                      <a:pos x="connsiteX511" y="connsiteY511"/>
                    </a:cxn>
                    <a:cxn ang="0">
                      <a:pos x="connsiteX512" y="connsiteY512"/>
                    </a:cxn>
                    <a:cxn ang="0">
                      <a:pos x="connsiteX513" y="connsiteY513"/>
                    </a:cxn>
                    <a:cxn ang="0">
                      <a:pos x="connsiteX514" y="connsiteY514"/>
                    </a:cxn>
                    <a:cxn ang="0">
                      <a:pos x="connsiteX515" y="connsiteY515"/>
                    </a:cxn>
                    <a:cxn ang="0">
                      <a:pos x="connsiteX516" y="connsiteY516"/>
                    </a:cxn>
                    <a:cxn ang="0">
                      <a:pos x="connsiteX517" y="connsiteY517"/>
                    </a:cxn>
                    <a:cxn ang="0">
                      <a:pos x="connsiteX518" y="connsiteY518"/>
                    </a:cxn>
                    <a:cxn ang="0">
                      <a:pos x="connsiteX519" y="connsiteY519"/>
                    </a:cxn>
                    <a:cxn ang="0">
                      <a:pos x="connsiteX520" y="connsiteY520"/>
                    </a:cxn>
                    <a:cxn ang="0">
                      <a:pos x="connsiteX521" y="connsiteY521"/>
                    </a:cxn>
                    <a:cxn ang="0">
                      <a:pos x="connsiteX522" y="connsiteY522"/>
                    </a:cxn>
                    <a:cxn ang="0">
                      <a:pos x="connsiteX523" y="connsiteY523"/>
                    </a:cxn>
                    <a:cxn ang="0">
                      <a:pos x="connsiteX524" y="connsiteY524"/>
                    </a:cxn>
                    <a:cxn ang="0">
                      <a:pos x="connsiteX525" y="connsiteY525"/>
                    </a:cxn>
                    <a:cxn ang="0">
                      <a:pos x="connsiteX526" y="connsiteY526"/>
                    </a:cxn>
                    <a:cxn ang="0">
                      <a:pos x="connsiteX527" y="connsiteY527"/>
                    </a:cxn>
                    <a:cxn ang="0">
                      <a:pos x="connsiteX528" y="connsiteY528"/>
                    </a:cxn>
                    <a:cxn ang="0">
                      <a:pos x="connsiteX529" y="connsiteY529"/>
                    </a:cxn>
                    <a:cxn ang="0">
                      <a:pos x="connsiteX530" y="connsiteY530"/>
                    </a:cxn>
                    <a:cxn ang="0">
                      <a:pos x="connsiteX531" y="connsiteY531"/>
                    </a:cxn>
                    <a:cxn ang="0">
                      <a:pos x="connsiteX532" y="connsiteY532"/>
                    </a:cxn>
                    <a:cxn ang="0">
                      <a:pos x="connsiteX533" y="connsiteY533"/>
                    </a:cxn>
                    <a:cxn ang="0">
                      <a:pos x="connsiteX534" y="connsiteY534"/>
                    </a:cxn>
                    <a:cxn ang="0">
                      <a:pos x="connsiteX535" y="connsiteY535"/>
                    </a:cxn>
                    <a:cxn ang="0">
                      <a:pos x="connsiteX536" y="connsiteY536"/>
                    </a:cxn>
                    <a:cxn ang="0">
                      <a:pos x="connsiteX537" y="connsiteY537"/>
                    </a:cxn>
                    <a:cxn ang="0">
                      <a:pos x="connsiteX538" y="connsiteY538"/>
                    </a:cxn>
                    <a:cxn ang="0">
                      <a:pos x="connsiteX539" y="connsiteY539"/>
                    </a:cxn>
                    <a:cxn ang="0">
                      <a:pos x="connsiteX540" y="connsiteY540"/>
                    </a:cxn>
                    <a:cxn ang="0">
                      <a:pos x="connsiteX541" y="connsiteY541"/>
                    </a:cxn>
                    <a:cxn ang="0">
                      <a:pos x="connsiteX542" y="connsiteY542"/>
                    </a:cxn>
                    <a:cxn ang="0">
                      <a:pos x="connsiteX543" y="connsiteY543"/>
                    </a:cxn>
                    <a:cxn ang="0">
                      <a:pos x="connsiteX544" y="connsiteY544"/>
                    </a:cxn>
                    <a:cxn ang="0">
                      <a:pos x="connsiteX545" y="connsiteY545"/>
                    </a:cxn>
                    <a:cxn ang="0">
                      <a:pos x="connsiteX546" y="connsiteY546"/>
                    </a:cxn>
                    <a:cxn ang="0">
                      <a:pos x="connsiteX547" y="connsiteY547"/>
                    </a:cxn>
                    <a:cxn ang="0">
                      <a:pos x="connsiteX548" y="connsiteY548"/>
                    </a:cxn>
                    <a:cxn ang="0">
                      <a:pos x="connsiteX549" y="connsiteY549"/>
                    </a:cxn>
                    <a:cxn ang="0">
                      <a:pos x="connsiteX550" y="connsiteY550"/>
                    </a:cxn>
                    <a:cxn ang="0">
                      <a:pos x="connsiteX551" y="connsiteY551"/>
                    </a:cxn>
                    <a:cxn ang="0">
                      <a:pos x="connsiteX552" y="connsiteY552"/>
                    </a:cxn>
                    <a:cxn ang="0">
                      <a:pos x="connsiteX553" y="connsiteY553"/>
                    </a:cxn>
                    <a:cxn ang="0">
                      <a:pos x="connsiteX554" y="connsiteY554"/>
                    </a:cxn>
                    <a:cxn ang="0">
                      <a:pos x="connsiteX555" y="connsiteY555"/>
                    </a:cxn>
                    <a:cxn ang="0">
                      <a:pos x="connsiteX556" y="connsiteY556"/>
                    </a:cxn>
                    <a:cxn ang="0">
                      <a:pos x="connsiteX557" y="connsiteY557"/>
                    </a:cxn>
                    <a:cxn ang="0">
                      <a:pos x="connsiteX558" y="connsiteY558"/>
                    </a:cxn>
                    <a:cxn ang="0">
                      <a:pos x="connsiteX559" y="connsiteY559"/>
                    </a:cxn>
                    <a:cxn ang="0">
                      <a:pos x="connsiteX560" y="connsiteY560"/>
                    </a:cxn>
                    <a:cxn ang="0">
                      <a:pos x="connsiteX561" y="connsiteY561"/>
                    </a:cxn>
                    <a:cxn ang="0">
                      <a:pos x="connsiteX562" y="connsiteY562"/>
                    </a:cxn>
                    <a:cxn ang="0">
                      <a:pos x="connsiteX563" y="connsiteY563"/>
                    </a:cxn>
                    <a:cxn ang="0">
                      <a:pos x="connsiteX564" y="connsiteY564"/>
                    </a:cxn>
                    <a:cxn ang="0">
                      <a:pos x="connsiteX565" y="connsiteY565"/>
                    </a:cxn>
                    <a:cxn ang="0">
                      <a:pos x="connsiteX566" y="connsiteY566"/>
                    </a:cxn>
                    <a:cxn ang="0">
                      <a:pos x="connsiteX567" y="connsiteY567"/>
                    </a:cxn>
                    <a:cxn ang="0">
                      <a:pos x="connsiteX568" y="connsiteY568"/>
                    </a:cxn>
                    <a:cxn ang="0">
                      <a:pos x="connsiteX569" y="connsiteY569"/>
                    </a:cxn>
                    <a:cxn ang="0">
                      <a:pos x="connsiteX570" y="connsiteY570"/>
                    </a:cxn>
                    <a:cxn ang="0">
                      <a:pos x="connsiteX571" y="connsiteY571"/>
                    </a:cxn>
                    <a:cxn ang="0">
                      <a:pos x="connsiteX572" y="connsiteY572"/>
                    </a:cxn>
                    <a:cxn ang="0">
                      <a:pos x="connsiteX573" y="connsiteY573"/>
                    </a:cxn>
                    <a:cxn ang="0">
                      <a:pos x="connsiteX574" y="connsiteY574"/>
                    </a:cxn>
                    <a:cxn ang="0">
                      <a:pos x="connsiteX575" y="connsiteY575"/>
                    </a:cxn>
                    <a:cxn ang="0">
                      <a:pos x="connsiteX576" y="connsiteY576"/>
                    </a:cxn>
                    <a:cxn ang="0">
                      <a:pos x="connsiteX577" y="connsiteY577"/>
                    </a:cxn>
                    <a:cxn ang="0">
                      <a:pos x="connsiteX578" y="connsiteY578"/>
                    </a:cxn>
                    <a:cxn ang="0">
                      <a:pos x="connsiteX579" y="connsiteY579"/>
                    </a:cxn>
                    <a:cxn ang="0">
                      <a:pos x="connsiteX580" y="connsiteY580"/>
                    </a:cxn>
                    <a:cxn ang="0">
                      <a:pos x="connsiteX581" y="connsiteY581"/>
                    </a:cxn>
                    <a:cxn ang="0">
                      <a:pos x="connsiteX582" y="connsiteY582"/>
                    </a:cxn>
                    <a:cxn ang="0">
                      <a:pos x="connsiteX583" y="connsiteY583"/>
                    </a:cxn>
                    <a:cxn ang="0">
                      <a:pos x="connsiteX584" y="connsiteY584"/>
                    </a:cxn>
                    <a:cxn ang="0">
                      <a:pos x="connsiteX585" y="connsiteY585"/>
                    </a:cxn>
                    <a:cxn ang="0">
                      <a:pos x="connsiteX586" y="connsiteY586"/>
                    </a:cxn>
                    <a:cxn ang="0">
                      <a:pos x="connsiteX587" y="connsiteY587"/>
                    </a:cxn>
                    <a:cxn ang="0">
                      <a:pos x="connsiteX588" y="connsiteY588"/>
                    </a:cxn>
                    <a:cxn ang="0">
                      <a:pos x="connsiteX589" y="connsiteY589"/>
                    </a:cxn>
                    <a:cxn ang="0">
                      <a:pos x="connsiteX590" y="connsiteY590"/>
                    </a:cxn>
                    <a:cxn ang="0">
                      <a:pos x="connsiteX591" y="connsiteY591"/>
                    </a:cxn>
                    <a:cxn ang="0">
                      <a:pos x="connsiteX592" y="connsiteY592"/>
                    </a:cxn>
                    <a:cxn ang="0">
                      <a:pos x="connsiteX593" y="connsiteY593"/>
                    </a:cxn>
                    <a:cxn ang="0">
                      <a:pos x="connsiteX594" y="connsiteY594"/>
                    </a:cxn>
                    <a:cxn ang="0">
                      <a:pos x="connsiteX595" y="connsiteY595"/>
                    </a:cxn>
                    <a:cxn ang="0">
                      <a:pos x="connsiteX596" y="connsiteY596"/>
                    </a:cxn>
                    <a:cxn ang="0">
                      <a:pos x="connsiteX597" y="connsiteY597"/>
                    </a:cxn>
                    <a:cxn ang="0">
                      <a:pos x="connsiteX598" y="connsiteY598"/>
                    </a:cxn>
                    <a:cxn ang="0">
                      <a:pos x="connsiteX599" y="connsiteY599"/>
                    </a:cxn>
                    <a:cxn ang="0">
                      <a:pos x="connsiteX600" y="connsiteY600"/>
                    </a:cxn>
                    <a:cxn ang="0">
                      <a:pos x="connsiteX601" y="connsiteY601"/>
                    </a:cxn>
                    <a:cxn ang="0">
                      <a:pos x="connsiteX602" y="connsiteY602"/>
                    </a:cxn>
                    <a:cxn ang="0">
                      <a:pos x="connsiteX603" y="connsiteY603"/>
                    </a:cxn>
                    <a:cxn ang="0">
                      <a:pos x="connsiteX604" y="connsiteY604"/>
                    </a:cxn>
                    <a:cxn ang="0">
                      <a:pos x="connsiteX605" y="connsiteY605"/>
                    </a:cxn>
                    <a:cxn ang="0">
                      <a:pos x="connsiteX606" y="connsiteY606"/>
                    </a:cxn>
                    <a:cxn ang="0">
                      <a:pos x="connsiteX607" y="connsiteY607"/>
                    </a:cxn>
                    <a:cxn ang="0">
                      <a:pos x="connsiteX608" y="connsiteY608"/>
                    </a:cxn>
                    <a:cxn ang="0">
                      <a:pos x="connsiteX609" y="connsiteY609"/>
                    </a:cxn>
                    <a:cxn ang="0">
                      <a:pos x="connsiteX610" y="connsiteY610"/>
                    </a:cxn>
                    <a:cxn ang="0">
                      <a:pos x="connsiteX611" y="connsiteY611"/>
                    </a:cxn>
                    <a:cxn ang="0">
                      <a:pos x="connsiteX612" y="connsiteY612"/>
                    </a:cxn>
                    <a:cxn ang="0">
                      <a:pos x="connsiteX613" y="connsiteY613"/>
                    </a:cxn>
                    <a:cxn ang="0">
                      <a:pos x="connsiteX614" y="connsiteY614"/>
                    </a:cxn>
                    <a:cxn ang="0">
                      <a:pos x="connsiteX615" y="connsiteY615"/>
                    </a:cxn>
                    <a:cxn ang="0">
                      <a:pos x="connsiteX616" y="connsiteY616"/>
                    </a:cxn>
                    <a:cxn ang="0">
                      <a:pos x="connsiteX617" y="connsiteY617"/>
                    </a:cxn>
                    <a:cxn ang="0">
                      <a:pos x="connsiteX618" y="connsiteY618"/>
                    </a:cxn>
                    <a:cxn ang="0">
                      <a:pos x="connsiteX619" y="connsiteY619"/>
                    </a:cxn>
                    <a:cxn ang="0">
                      <a:pos x="connsiteX620" y="connsiteY620"/>
                    </a:cxn>
                    <a:cxn ang="0">
                      <a:pos x="connsiteX621" y="connsiteY621"/>
                    </a:cxn>
                    <a:cxn ang="0">
                      <a:pos x="connsiteX622" y="connsiteY622"/>
                    </a:cxn>
                    <a:cxn ang="0">
                      <a:pos x="connsiteX623" y="connsiteY623"/>
                    </a:cxn>
                    <a:cxn ang="0">
                      <a:pos x="connsiteX624" y="connsiteY624"/>
                    </a:cxn>
                    <a:cxn ang="0">
                      <a:pos x="connsiteX625" y="connsiteY625"/>
                    </a:cxn>
                    <a:cxn ang="0">
                      <a:pos x="connsiteX626" y="connsiteY626"/>
                    </a:cxn>
                    <a:cxn ang="0">
                      <a:pos x="connsiteX627" y="connsiteY627"/>
                    </a:cxn>
                    <a:cxn ang="0">
                      <a:pos x="connsiteX628" y="connsiteY628"/>
                    </a:cxn>
                    <a:cxn ang="0">
                      <a:pos x="connsiteX629" y="connsiteY629"/>
                    </a:cxn>
                    <a:cxn ang="0">
                      <a:pos x="connsiteX630" y="connsiteY630"/>
                    </a:cxn>
                    <a:cxn ang="0">
                      <a:pos x="connsiteX631" y="connsiteY631"/>
                    </a:cxn>
                    <a:cxn ang="0">
                      <a:pos x="connsiteX632" y="connsiteY632"/>
                    </a:cxn>
                    <a:cxn ang="0">
                      <a:pos x="connsiteX633" y="connsiteY633"/>
                    </a:cxn>
                    <a:cxn ang="0">
                      <a:pos x="connsiteX634" y="connsiteY634"/>
                    </a:cxn>
                    <a:cxn ang="0">
                      <a:pos x="connsiteX635" y="connsiteY635"/>
                    </a:cxn>
                    <a:cxn ang="0">
                      <a:pos x="connsiteX636" y="connsiteY636"/>
                    </a:cxn>
                    <a:cxn ang="0">
                      <a:pos x="connsiteX637" y="connsiteY637"/>
                    </a:cxn>
                    <a:cxn ang="0">
                      <a:pos x="connsiteX638" y="connsiteY638"/>
                    </a:cxn>
                    <a:cxn ang="0">
                      <a:pos x="connsiteX639" y="connsiteY639"/>
                    </a:cxn>
                    <a:cxn ang="0">
                      <a:pos x="connsiteX640" y="connsiteY640"/>
                    </a:cxn>
                    <a:cxn ang="0">
                      <a:pos x="connsiteX641" y="connsiteY641"/>
                    </a:cxn>
                    <a:cxn ang="0">
                      <a:pos x="connsiteX642" y="connsiteY642"/>
                    </a:cxn>
                    <a:cxn ang="0">
                      <a:pos x="connsiteX643" y="connsiteY643"/>
                    </a:cxn>
                    <a:cxn ang="0">
                      <a:pos x="connsiteX644" y="connsiteY644"/>
                    </a:cxn>
                    <a:cxn ang="0">
                      <a:pos x="connsiteX645" y="connsiteY645"/>
                    </a:cxn>
                    <a:cxn ang="0">
                      <a:pos x="connsiteX646" y="connsiteY646"/>
                    </a:cxn>
                    <a:cxn ang="0">
                      <a:pos x="connsiteX647" y="connsiteY647"/>
                    </a:cxn>
                    <a:cxn ang="0">
                      <a:pos x="connsiteX648" y="connsiteY648"/>
                    </a:cxn>
                    <a:cxn ang="0">
                      <a:pos x="connsiteX649" y="connsiteY649"/>
                    </a:cxn>
                    <a:cxn ang="0">
                      <a:pos x="connsiteX650" y="connsiteY650"/>
                    </a:cxn>
                    <a:cxn ang="0">
                      <a:pos x="connsiteX651" y="connsiteY651"/>
                    </a:cxn>
                    <a:cxn ang="0">
                      <a:pos x="connsiteX652" y="connsiteY652"/>
                    </a:cxn>
                    <a:cxn ang="0">
                      <a:pos x="connsiteX653" y="connsiteY653"/>
                    </a:cxn>
                    <a:cxn ang="0">
                      <a:pos x="connsiteX654" y="connsiteY654"/>
                    </a:cxn>
                    <a:cxn ang="0">
                      <a:pos x="connsiteX655" y="connsiteY655"/>
                    </a:cxn>
                    <a:cxn ang="0">
                      <a:pos x="connsiteX656" y="connsiteY656"/>
                    </a:cxn>
                    <a:cxn ang="0">
                      <a:pos x="connsiteX657" y="connsiteY657"/>
                    </a:cxn>
                    <a:cxn ang="0">
                      <a:pos x="connsiteX658" y="connsiteY658"/>
                    </a:cxn>
                    <a:cxn ang="0">
                      <a:pos x="connsiteX659" y="connsiteY659"/>
                    </a:cxn>
                    <a:cxn ang="0">
                      <a:pos x="connsiteX660" y="connsiteY660"/>
                    </a:cxn>
                    <a:cxn ang="0">
                      <a:pos x="connsiteX661" y="connsiteY661"/>
                    </a:cxn>
                    <a:cxn ang="0">
                      <a:pos x="connsiteX662" y="connsiteY662"/>
                    </a:cxn>
                    <a:cxn ang="0">
                      <a:pos x="connsiteX663" y="connsiteY663"/>
                    </a:cxn>
                    <a:cxn ang="0">
                      <a:pos x="connsiteX664" y="connsiteY664"/>
                    </a:cxn>
                    <a:cxn ang="0">
                      <a:pos x="connsiteX665" y="connsiteY665"/>
                    </a:cxn>
                    <a:cxn ang="0">
                      <a:pos x="connsiteX666" y="connsiteY666"/>
                    </a:cxn>
                    <a:cxn ang="0">
                      <a:pos x="connsiteX667" y="connsiteY667"/>
                    </a:cxn>
                    <a:cxn ang="0">
                      <a:pos x="connsiteX668" y="connsiteY668"/>
                    </a:cxn>
                    <a:cxn ang="0">
                      <a:pos x="connsiteX669" y="connsiteY669"/>
                    </a:cxn>
                    <a:cxn ang="0">
                      <a:pos x="connsiteX670" y="connsiteY670"/>
                    </a:cxn>
                    <a:cxn ang="0">
                      <a:pos x="connsiteX671" y="connsiteY671"/>
                    </a:cxn>
                    <a:cxn ang="0">
                      <a:pos x="connsiteX672" y="connsiteY672"/>
                    </a:cxn>
                    <a:cxn ang="0">
                      <a:pos x="connsiteX673" y="connsiteY673"/>
                    </a:cxn>
                    <a:cxn ang="0">
                      <a:pos x="connsiteX674" y="connsiteY674"/>
                    </a:cxn>
                    <a:cxn ang="0">
                      <a:pos x="connsiteX675" y="connsiteY675"/>
                    </a:cxn>
                    <a:cxn ang="0">
                      <a:pos x="connsiteX676" y="connsiteY676"/>
                    </a:cxn>
                    <a:cxn ang="0">
                      <a:pos x="connsiteX677" y="connsiteY677"/>
                    </a:cxn>
                    <a:cxn ang="0">
                      <a:pos x="connsiteX678" y="connsiteY678"/>
                    </a:cxn>
                    <a:cxn ang="0">
                      <a:pos x="connsiteX679" y="connsiteY679"/>
                    </a:cxn>
                    <a:cxn ang="0">
                      <a:pos x="connsiteX680" y="connsiteY680"/>
                    </a:cxn>
                    <a:cxn ang="0">
                      <a:pos x="connsiteX681" y="connsiteY681"/>
                    </a:cxn>
                    <a:cxn ang="0">
                      <a:pos x="connsiteX682" y="connsiteY682"/>
                    </a:cxn>
                    <a:cxn ang="0">
                      <a:pos x="connsiteX683" y="connsiteY683"/>
                    </a:cxn>
                    <a:cxn ang="0">
                      <a:pos x="connsiteX684" y="connsiteY684"/>
                    </a:cxn>
                    <a:cxn ang="0">
                      <a:pos x="connsiteX685" y="connsiteY685"/>
                    </a:cxn>
                    <a:cxn ang="0">
                      <a:pos x="connsiteX686" y="connsiteY686"/>
                    </a:cxn>
                    <a:cxn ang="0">
                      <a:pos x="connsiteX687" y="connsiteY687"/>
                    </a:cxn>
                    <a:cxn ang="0">
                      <a:pos x="connsiteX688" y="connsiteY688"/>
                    </a:cxn>
                    <a:cxn ang="0">
                      <a:pos x="connsiteX689" y="connsiteY689"/>
                    </a:cxn>
                    <a:cxn ang="0">
                      <a:pos x="connsiteX690" y="connsiteY690"/>
                    </a:cxn>
                    <a:cxn ang="0">
                      <a:pos x="connsiteX691" y="connsiteY691"/>
                    </a:cxn>
                    <a:cxn ang="0">
                      <a:pos x="connsiteX692" y="connsiteY692"/>
                    </a:cxn>
                    <a:cxn ang="0">
                      <a:pos x="connsiteX693" y="connsiteY693"/>
                    </a:cxn>
                    <a:cxn ang="0">
                      <a:pos x="connsiteX694" y="connsiteY694"/>
                    </a:cxn>
                    <a:cxn ang="0">
                      <a:pos x="connsiteX695" y="connsiteY695"/>
                    </a:cxn>
                    <a:cxn ang="0">
                      <a:pos x="connsiteX696" y="connsiteY696"/>
                    </a:cxn>
                    <a:cxn ang="0">
                      <a:pos x="connsiteX697" y="connsiteY697"/>
                    </a:cxn>
                    <a:cxn ang="0">
                      <a:pos x="connsiteX698" y="connsiteY698"/>
                    </a:cxn>
                    <a:cxn ang="0">
                      <a:pos x="connsiteX699" y="connsiteY699"/>
                    </a:cxn>
                    <a:cxn ang="0">
                      <a:pos x="connsiteX700" y="connsiteY700"/>
                    </a:cxn>
                    <a:cxn ang="0">
                      <a:pos x="connsiteX701" y="connsiteY701"/>
                    </a:cxn>
                    <a:cxn ang="0">
                      <a:pos x="connsiteX702" y="connsiteY702"/>
                    </a:cxn>
                    <a:cxn ang="0">
                      <a:pos x="connsiteX703" y="connsiteY703"/>
                    </a:cxn>
                    <a:cxn ang="0">
                      <a:pos x="connsiteX704" y="connsiteY704"/>
                    </a:cxn>
                    <a:cxn ang="0">
                      <a:pos x="connsiteX705" y="connsiteY705"/>
                    </a:cxn>
                    <a:cxn ang="0">
                      <a:pos x="connsiteX706" y="connsiteY706"/>
                    </a:cxn>
                    <a:cxn ang="0">
                      <a:pos x="connsiteX707" y="connsiteY707"/>
                    </a:cxn>
                    <a:cxn ang="0">
                      <a:pos x="connsiteX708" y="connsiteY708"/>
                    </a:cxn>
                    <a:cxn ang="0">
                      <a:pos x="connsiteX709" y="connsiteY709"/>
                    </a:cxn>
                    <a:cxn ang="0">
                      <a:pos x="connsiteX710" y="connsiteY710"/>
                    </a:cxn>
                    <a:cxn ang="0">
                      <a:pos x="connsiteX711" y="connsiteY711"/>
                    </a:cxn>
                    <a:cxn ang="0">
                      <a:pos x="connsiteX712" y="connsiteY712"/>
                    </a:cxn>
                    <a:cxn ang="0">
                      <a:pos x="connsiteX713" y="connsiteY713"/>
                    </a:cxn>
                    <a:cxn ang="0">
                      <a:pos x="connsiteX714" y="connsiteY714"/>
                    </a:cxn>
                    <a:cxn ang="0">
                      <a:pos x="connsiteX715" y="connsiteY715"/>
                    </a:cxn>
                    <a:cxn ang="0">
                      <a:pos x="connsiteX716" y="connsiteY716"/>
                    </a:cxn>
                    <a:cxn ang="0">
                      <a:pos x="connsiteX717" y="connsiteY717"/>
                    </a:cxn>
                    <a:cxn ang="0">
                      <a:pos x="connsiteX718" y="connsiteY718"/>
                    </a:cxn>
                    <a:cxn ang="0">
                      <a:pos x="connsiteX719" y="connsiteY719"/>
                    </a:cxn>
                    <a:cxn ang="0">
                      <a:pos x="connsiteX720" y="connsiteY720"/>
                    </a:cxn>
                    <a:cxn ang="0">
                      <a:pos x="connsiteX721" y="connsiteY721"/>
                    </a:cxn>
                    <a:cxn ang="0">
                      <a:pos x="connsiteX722" y="connsiteY722"/>
                    </a:cxn>
                    <a:cxn ang="0">
                      <a:pos x="connsiteX723" y="connsiteY723"/>
                    </a:cxn>
                    <a:cxn ang="0">
                      <a:pos x="connsiteX724" y="connsiteY724"/>
                    </a:cxn>
                    <a:cxn ang="0">
                      <a:pos x="connsiteX725" y="connsiteY725"/>
                    </a:cxn>
                    <a:cxn ang="0">
                      <a:pos x="connsiteX726" y="connsiteY726"/>
                    </a:cxn>
                    <a:cxn ang="0">
                      <a:pos x="connsiteX727" y="connsiteY727"/>
                    </a:cxn>
                    <a:cxn ang="0">
                      <a:pos x="connsiteX728" y="connsiteY728"/>
                    </a:cxn>
                    <a:cxn ang="0">
                      <a:pos x="connsiteX729" y="connsiteY729"/>
                    </a:cxn>
                    <a:cxn ang="0">
                      <a:pos x="connsiteX730" y="connsiteY730"/>
                    </a:cxn>
                    <a:cxn ang="0">
                      <a:pos x="connsiteX731" y="connsiteY731"/>
                    </a:cxn>
                    <a:cxn ang="0">
                      <a:pos x="connsiteX732" y="connsiteY732"/>
                    </a:cxn>
                    <a:cxn ang="0">
                      <a:pos x="connsiteX733" y="connsiteY733"/>
                    </a:cxn>
                    <a:cxn ang="0">
                      <a:pos x="connsiteX734" y="connsiteY734"/>
                    </a:cxn>
                    <a:cxn ang="0">
                      <a:pos x="connsiteX735" y="connsiteY735"/>
                    </a:cxn>
                    <a:cxn ang="0">
                      <a:pos x="connsiteX736" y="connsiteY736"/>
                    </a:cxn>
                    <a:cxn ang="0">
                      <a:pos x="connsiteX737" y="connsiteY737"/>
                    </a:cxn>
                    <a:cxn ang="0">
                      <a:pos x="connsiteX738" y="connsiteY738"/>
                    </a:cxn>
                    <a:cxn ang="0">
                      <a:pos x="connsiteX739" y="connsiteY739"/>
                    </a:cxn>
                    <a:cxn ang="0">
                      <a:pos x="connsiteX740" y="connsiteY740"/>
                    </a:cxn>
                    <a:cxn ang="0">
                      <a:pos x="connsiteX741" y="connsiteY741"/>
                    </a:cxn>
                    <a:cxn ang="0">
                      <a:pos x="connsiteX742" y="connsiteY742"/>
                    </a:cxn>
                    <a:cxn ang="0">
                      <a:pos x="connsiteX743" y="connsiteY743"/>
                    </a:cxn>
                    <a:cxn ang="0">
                      <a:pos x="connsiteX744" y="connsiteY744"/>
                    </a:cxn>
                    <a:cxn ang="0">
                      <a:pos x="connsiteX745" y="connsiteY745"/>
                    </a:cxn>
                    <a:cxn ang="0">
                      <a:pos x="connsiteX746" y="connsiteY746"/>
                    </a:cxn>
                    <a:cxn ang="0">
                      <a:pos x="connsiteX747" y="connsiteY747"/>
                    </a:cxn>
                    <a:cxn ang="0">
                      <a:pos x="connsiteX748" y="connsiteY748"/>
                    </a:cxn>
                    <a:cxn ang="0">
                      <a:pos x="connsiteX749" y="connsiteY749"/>
                    </a:cxn>
                    <a:cxn ang="0">
                      <a:pos x="connsiteX750" y="connsiteY750"/>
                    </a:cxn>
                    <a:cxn ang="0">
                      <a:pos x="connsiteX751" y="connsiteY751"/>
                    </a:cxn>
                    <a:cxn ang="0">
                      <a:pos x="connsiteX752" y="connsiteY752"/>
                    </a:cxn>
                    <a:cxn ang="0">
                      <a:pos x="connsiteX753" y="connsiteY753"/>
                    </a:cxn>
                    <a:cxn ang="0">
                      <a:pos x="connsiteX754" y="connsiteY754"/>
                    </a:cxn>
                    <a:cxn ang="0">
                      <a:pos x="connsiteX755" y="connsiteY755"/>
                    </a:cxn>
                    <a:cxn ang="0">
                      <a:pos x="connsiteX756" y="connsiteY756"/>
                    </a:cxn>
                    <a:cxn ang="0">
                      <a:pos x="connsiteX757" y="connsiteY757"/>
                    </a:cxn>
                    <a:cxn ang="0">
                      <a:pos x="connsiteX758" y="connsiteY758"/>
                    </a:cxn>
                    <a:cxn ang="0">
                      <a:pos x="connsiteX759" y="connsiteY759"/>
                    </a:cxn>
                    <a:cxn ang="0">
                      <a:pos x="connsiteX760" y="connsiteY760"/>
                    </a:cxn>
                    <a:cxn ang="0">
                      <a:pos x="connsiteX761" y="connsiteY761"/>
                    </a:cxn>
                    <a:cxn ang="0">
                      <a:pos x="connsiteX762" y="connsiteY762"/>
                    </a:cxn>
                    <a:cxn ang="0">
                      <a:pos x="connsiteX763" y="connsiteY763"/>
                    </a:cxn>
                    <a:cxn ang="0">
                      <a:pos x="connsiteX764" y="connsiteY764"/>
                    </a:cxn>
                    <a:cxn ang="0">
                      <a:pos x="connsiteX765" y="connsiteY765"/>
                    </a:cxn>
                    <a:cxn ang="0">
                      <a:pos x="connsiteX766" y="connsiteY766"/>
                    </a:cxn>
                    <a:cxn ang="0">
                      <a:pos x="connsiteX767" y="connsiteY767"/>
                    </a:cxn>
                    <a:cxn ang="0">
                      <a:pos x="connsiteX768" y="connsiteY768"/>
                    </a:cxn>
                    <a:cxn ang="0">
                      <a:pos x="connsiteX769" y="connsiteY769"/>
                    </a:cxn>
                    <a:cxn ang="0">
                      <a:pos x="connsiteX770" y="connsiteY770"/>
                    </a:cxn>
                    <a:cxn ang="0">
                      <a:pos x="connsiteX771" y="connsiteY771"/>
                    </a:cxn>
                    <a:cxn ang="0">
                      <a:pos x="connsiteX772" y="connsiteY772"/>
                    </a:cxn>
                    <a:cxn ang="0">
                      <a:pos x="connsiteX773" y="connsiteY773"/>
                    </a:cxn>
                    <a:cxn ang="0">
                      <a:pos x="connsiteX774" y="connsiteY774"/>
                    </a:cxn>
                    <a:cxn ang="0">
                      <a:pos x="connsiteX775" y="connsiteY775"/>
                    </a:cxn>
                    <a:cxn ang="0">
                      <a:pos x="connsiteX776" y="connsiteY776"/>
                    </a:cxn>
                    <a:cxn ang="0">
                      <a:pos x="connsiteX777" y="connsiteY777"/>
                    </a:cxn>
                    <a:cxn ang="0">
                      <a:pos x="connsiteX778" y="connsiteY778"/>
                    </a:cxn>
                    <a:cxn ang="0">
                      <a:pos x="connsiteX779" y="connsiteY779"/>
                    </a:cxn>
                    <a:cxn ang="0">
                      <a:pos x="connsiteX780" y="connsiteY780"/>
                    </a:cxn>
                    <a:cxn ang="0">
                      <a:pos x="connsiteX781" y="connsiteY781"/>
                    </a:cxn>
                    <a:cxn ang="0">
                      <a:pos x="connsiteX782" y="connsiteY782"/>
                    </a:cxn>
                    <a:cxn ang="0">
                      <a:pos x="connsiteX783" y="connsiteY783"/>
                    </a:cxn>
                    <a:cxn ang="0">
                      <a:pos x="connsiteX784" y="connsiteY784"/>
                    </a:cxn>
                    <a:cxn ang="0">
                      <a:pos x="connsiteX785" y="connsiteY785"/>
                    </a:cxn>
                    <a:cxn ang="0">
                      <a:pos x="connsiteX786" y="connsiteY786"/>
                    </a:cxn>
                    <a:cxn ang="0">
                      <a:pos x="connsiteX787" y="connsiteY787"/>
                    </a:cxn>
                    <a:cxn ang="0">
                      <a:pos x="connsiteX788" y="connsiteY788"/>
                    </a:cxn>
                    <a:cxn ang="0">
                      <a:pos x="connsiteX789" y="connsiteY789"/>
                    </a:cxn>
                    <a:cxn ang="0">
                      <a:pos x="connsiteX790" y="connsiteY790"/>
                    </a:cxn>
                    <a:cxn ang="0">
                      <a:pos x="connsiteX791" y="connsiteY791"/>
                    </a:cxn>
                    <a:cxn ang="0">
                      <a:pos x="connsiteX792" y="connsiteY792"/>
                    </a:cxn>
                    <a:cxn ang="0">
                      <a:pos x="connsiteX793" y="connsiteY793"/>
                    </a:cxn>
                    <a:cxn ang="0">
                      <a:pos x="connsiteX794" y="connsiteY794"/>
                    </a:cxn>
                    <a:cxn ang="0">
                      <a:pos x="connsiteX795" y="connsiteY795"/>
                    </a:cxn>
                    <a:cxn ang="0">
                      <a:pos x="connsiteX796" y="connsiteY796"/>
                    </a:cxn>
                    <a:cxn ang="0">
                      <a:pos x="connsiteX797" y="connsiteY797"/>
                    </a:cxn>
                    <a:cxn ang="0">
                      <a:pos x="connsiteX798" y="connsiteY798"/>
                    </a:cxn>
                    <a:cxn ang="0">
                      <a:pos x="connsiteX799" y="connsiteY799"/>
                    </a:cxn>
                    <a:cxn ang="0">
                      <a:pos x="connsiteX800" y="connsiteY800"/>
                    </a:cxn>
                    <a:cxn ang="0">
                      <a:pos x="connsiteX801" y="connsiteY801"/>
                    </a:cxn>
                    <a:cxn ang="0">
                      <a:pos x="connsiteX802" y="connsiteY802"/>
                    </a:cxn>
                    <a:cxn ang="0">
                      <a:pos x="connsiteX803" y="connsiteY803"/>
                    </a:cxn>
                    <a:cxn ang="0">
                      <a:pos x="connsiteX804" y="connsiteY804"/>
                    </a:cxn>
                    <a:cxn ang="0">
                      <a:pos x="connsiteX805" y="connsiteY805"/>
                    </a:cxn>
                    <a:cxn ang="0">
                      <a:pos x="connsiteX806" y="connsiteY806"/>
                    </a:cxn>
                    <a:cxn ang="0">
                      <a:pos x="connsiteX807" y="connsiteY807"/>
                    </a:cxn>
                    <a:cxn ang="0">
                      <a:pos x="connsiteX808" y="connsiteY808"/>
                    </a:cxn>
                    <a:cxn ang="0">
                      <a:pos x="connsiteX809" y="connsiteY809"/>
                    </a:cxn>
                    <a:cxn ang="0">
                      <a:pos x="connsiteX810" y="connsiteY810"/>
                    </a:cxn>
                    <a:cxn ang="0">
                      <a:pos x="connsiteX811" y="connsiteY811"/>
                    </a:cxn>
                    <a:cxn ang="0">
                      <a:pos x="connsiteX812" y="connsiteY812"/>
                    </a:cxn>
                    <a:cxn ang="0">
                      <a:pos x="connsiteX813" y="connsiteY813"/>
                    </a:cxn>
                    <a:cxn ang="0">
                      <a:pos x="connsiteX814" y="connsiteY814"/>
                    </a:cxn>
                    <a:cxn ang="0">
                      <a:pos x="connsiteX815" y="connsiteY815"/>
                    </a:cxn>
                    <a:cxn ang="0">
                      <a:pos x="connsiteX816" y="connsiteY816"/>
                    </a:cxn>
                    <a:cxn ang="0">
                      <a:pos x="connsiteX817" y="connsiteY817"/>
                    </a:cxn>
                    <a:cxn ang="0">
                      <a:pos x="connsiteX818" y="connsiteY818"/>
                    </a:cxn>
                    <a:cxn ang="0">
                      <a:pos x="connsiteX819" y="connsiteY819"/>
                    </a:cxn>
                    <a:cxn ang="0">
                      <a:pos x="connsiteX820" y="connsiteY820"/>
                    </a:cxn>
                    <a:cxn ang="0">
                      <a:pos x="connsiteX821" y="connsiteY821"/>
                    </a:cxn>
                    <a:cxn ang="0">
                      <a:pos x="connsiteX822" y="connsiteY822"/>
                    </a:cxn>
                    <a:cxn ang="0">
                      <a:pos x="connsiteX823" y="connsiteY823"/>
                    </a:cxn>
                    <a:cxn ang="0">
                      <a:pos x="connsiteX824" y="connsiteY824"/>
                    </a:cxn>
                    <a:cxn ang="0">
                      <a:pos x="connsiteX825" y="connsiteY825"/>
                    </a:cxn>
                    <a:cxn ang="0">
                      <a:pos x="connsiteX826" y="connsiteY826"/>
                    </a:cxn>
                    <a:cxn ang="0">
                      <a:pos x="connsiteX827" y="connsiteY827"/>
                    </a:cxn>
                    <a:cxn ang="0">
                      <a:pos x="connsiteX828" y="connsiteY828"/>
                    </a:cxn>
                    <a:cxn ang="0">
                      <a:pos x="connsiteX829" y="connsiteY829"/>
                    </a:cxn>
                    <a:cxn ang="0">
                      <a:pos x="connsiteX830" y="connsiteY830"/>
                    </a:cxn>
                    <a:cxn ang="0">
                      <a:pos x="connsiteX831" y="connsiteY831"/>
                    </a:cxn>
                    <a:cxn ang="0">
                      <a:pos x="connsiteX832" y="connsiteY832"/>
                    </a:cxn>
                    <a:cxn ang="0">
                      <a:pos x="connsiteX833" y="connsiteY833"/>
                    </a:cxn>
                    <a:cxn ang="0">
                      <a:pos x="connsiteX834" y="connsiteY834"/>
                    </a:cxn>
                    <a:cxn ang="0">
                      <a:pos x="connsiteX835" y="connsiteY835"/>
                    </a:cxn>
                    <a:cxn ang="0">
                      <a:pos x="connsiteX836" y="connsiteY836"/>
                    </a:cxn>
                    <a:cxn ang="0">
                      <a:pos x="connsiteX837" y="connsiteY837"/>
                    </a:cxn>
                    <a:cxn ang="0">
                      <a:pos x="connsiteX838" y="connsiteY838"/>
                    </a:cxn>
                    <a:cxn ang="0">
                      <a:pos x="connsiteX839" y="connsiteY839"/>
                    </a:cxn>
                    <a:cxn ang="0">
                      <a:pos x="connsiteX840" y="connsiteY840"/>
                    </a:cxn>
                    <a:cxn ang="0">
                      <a:pos x="connsiteX841" y="connsiteY841"/>
                    </a:cxn>
                    <a:cxn ang="0">
                      <a:pos x="connsiteX842" y="connsiteY842"/>
                    </a:cxn>
                    <a:cxn ang="0">
                      <a:pos x="connsiteX843" y="connsiteY843"/>
                    </a:cxn>
                    <a:cxn ang="0">
                      <a:pos x="connsiteX844" y="connsiteY844"/>
                    </a:cxn>
                    <a:cxn ang="0">
                      <a:pos x="connsiteX845" y="connsiteY845"/>
                    </a:cxn>
                    <a:cxn ang="0">
                      <a:pos x="connsiteX846" y="connsiteY846"/>
                    </a:cxn>
                    <a:cxn ang="0">
                      <a:pos x="connsiteX847" y="connsiteY847"/>
                    </a:cxn>
                    <a:cxn ang="0">
                      <a:pos x="connsiteX848" y="connsiteY848"/>
                    </a:cxn>
                    <a:cxn ang="0">
                      <a:pos x="connsiteX849" y="connsiteY849"/>
                    </a:cxn>
                    <a:cxn ang="0">
                      <a:pos x="connsiteX850" y="connsiteY850"/>
                    </a:cxn>
                    <a:cxn ang="0">
                      <a:pos x="connsiteX851" y="connsiteY851"/>
                    </a:cxn>
                    <a:cxn ang="0">
                      <a:pos x="connsiteX852" y="connsiteY852"/>
                    </a:cxn>
                    <a:cxn ang="0">
                      <a:pos x="connsiteX853" y="connsiteY853"/>
                    </a:cxn>
                    <a:cxn ang="0">
                      <a:pos x="connsiteX854" y="connsiteY854"/>
                    </a:cxn>
                    <a:cxn ang="0">
                      <a:pos x="connsiteX855" y="connsiteY855"/>
                    </a:cxn>
                    <a:cxn ang="0">
                      <a:pos x="connsiteX856" y="connsiteY856"/>
                    </a:cxn>
                    <a:cxn ang="0">
                      <a:pos x="connsiteX857" y="connsiteY857"/>
                    </a:cxn>
                    <a:cxn ang="0">
                      <a:pos x="connsiteX858" y="connsiteY858"/>
                    </a:cxn>
                    <a:cxn ang="0">
                      <a:pos x="connsiteX859" y="connsiteY859"/>
                    </a:cxn>
                    <a:cxn ang="0">
                      <a:pos x="connsiteX860" y="connsiteY860"/>
                    </a:cxn>
                    <a:cxn ang="0">
                      <a:pos x="connsiteX861" y="connsiteY861"/>
                    </a:cxn>
                    <a:cxn ang="0">
                      <a:pos x="connsiteX862" y="connsiteY862"/>
                    </a:cxn>
                    <a:cxn ang="0">
                      <a:pos x="connsiteX863" y="connsiteY863"/>
                    </a:cxn>
                    <a:cxn ang="0">
                      <a:pos x="connsiteX864" y="connsiteY864"/>
                    </a:cxn>
                    <a:cxn ang="0">
                      <a:pos x="connsiteX865" y="connsiteY865"/>
                    </a:cxn>
                    <a:cxn ang="0">
                      <a:pos x="connsiteX866" y="connsiteY866"/>
                    </a:cxn>
                    <a:cxn ang="0">
                      <a:pos x="connsiteX867" y="connsiteY867"/>
                    </a:cxn>
                    <a:cxn ang="0">
                      <a:pos x="connsiteX868" y="connsiteY868"/>
                    </a:cxn>
                    <a:cxn ang="0">
                      <a:pos x="connsiteX869" y="connsiteY869"/>
                    </a:cxn>
                    <a:cxn ang="0">
                      <a:pos x="connsiteX870" y="connsiteY870"/>
                    </a:cxn>
                    <a:cxn ang="0">
                      <a:pos x="connsiteX871" y="connsiteY871"/>
                    </a:cxn>
                    <a:cxn ang="0">
                      <a:pos x="connsiteX872" y="connsiteY872"/>
                    </a:cxn>
                    <a:cxn ang="0">
                      <a:pos x="connsiteX873" y="connsiteY873"/>
                    </a:cxn>
                    <a:cxn ang="0">
                      <a:pos x="connsiteX874" y="connsiteY874"/>
                    </a:cxn>
                    <a:cxn ang="0">
                      <a:pos x="connsiteX875" y="connsiteY875"/>
                    </a:cxn>
                    <a:cxn ang="0">
                      <a:pos x="connsiteX876" y="connsiteY876"/>
                    </a:cxn>
                    <a:cxn ang="0">
                      <a:pos x="connsiteX877" y="connsiteY877"/>
                    </a:cxn>
                    <a:cxn ang="0">
                      <a:pos x="connsiteX878" y="connsiteY878"/>
                    </a:cxn>
                    <a:cxn ang="0">
                      <a:pos x="connsiteX879" y="connsiteY879"/>
                    </a:cxn>
                    <a:cxn ang="0">
                      <a:pos x="connsiteX880" y="connsiteY880"/>
                    </a:cxn>
                    <a:cxn ang="0">
                      <a:pos x="connsiteX881" y="connsiteY881"/>
                    </a:cxn>
                    <a:cxn ang="0">
                      <a:pos x="connsiteX882" y="connsiteY882"/>
                    </a:cxn>
                    <a:cxn ang="0">
                      <a:pos x="connsiteX883" y="connsiteY883"/>
                    </a:cxn>
                    <a:cxn ang="0">
                      <a:pos x="connsiteX884" y="connsiteY884"/>
                    </a:cxn>
                    <a:cxn ang="0">
                      <a:pos x="connsiteX885" y="connsiteY885"/>
                    </a:cxn>
                    <a:cxn ang="0">
                      <a:pos x="connsiteX886" y="connsiteY886"/>
                    </a:cxn>
                    <a:cxn ang="0">
                      <a:pos x="connsiteX887" y="connsiteY887"/>
                    </a:cxn>
                    <a:cxn ang="0">
                      <a:pos x="connsiteX888" y="connsiteY888"/>
                    </a:cxn>
                    <a:cxn ang="0">
                      <a:pos x="connsiteX889" y="connsiteY889"/>
                    </a:cxn>
                    <a:cxn ang="0">
                      <a:pos x="connsiteX890" y="connsiteY890"/>
                    </a:cxn>
                    <a:cxn ang="0">
                      <a:pos x="connsiteX891" y="connsiteY891"/>
                    </a:cxn>
                    <a:cxn ang="0">
                      <a:pos x="connsiteX892" y="connsiteY892"/>
                    </a:cxn>
                    <a:cxn ang="0">
                      <a:pos x="connsiteX893" y="connsiteY893"/>
                    </a:cxn>
                    <a:cxn ang="0">
                      <a:pos x="connsiteX894" y="connsiteY894"/>
                    </a:cxn>
                    <a:cxn ang="0">
                      <a:pos x="connsiteX895" y="connsiteY895"/>
                    </a:cxn>
                    <a:cxn ang="0">
                      <a:pos x="connsiteX896" y="connsiteY896"/>
                    </a:cxn>
                    <a:cxn ang="0">
                      <a:pos x="connsiteX897" y="connsiteY897"/>
                    </a:cxn>
                    <a:cxn ang="0">
                      <a:pos x="connsiteX898" y="connsiteY898"/>
                    </a:cxn>
                    <a:cxn ang="0">
                      <a:pos x="connsiteX899" y="connsiteY899"/>
                    </a:cxn>
                    <a:cxn ang="0">
                      <a:pos x="connsiteX900" y="connsiteY900"/>
                    </a:cxn>
                    <a:cxn ang="0">
                      <a:pos x="connsiteX901" y="connsiteY901"/>
                    </a:cxn>
                    <a:cxn ang="0">
                      <a:pos x="connsiteX902" y="connsiteY902"/>
                    </a:cxn>
                    <a:cxn ang="0">
                      <a:pos x="connsiteX903" y="connsiteY903"/>
                    </a:cxn>
                    <a:cxn ang="0">
                      <a:pos x="connsiteX904" y="connsiteY904"/>
                    </a:cxn>
                    <a:cxn ang="0">
                      <a:pos x="connsiteX905" y="connsiteY905"/>
                    </a:cxn>
                    <a:cxn ang="0">
                      <a:pos x="connsiteX906" y="connsiteY906"/>
                    </a:cxn>
                    <a:cxn ang="0">
                      <a:pos x="connsiteX907" y="connsiteY907"/>
                    </a:cxn>
                    <a:cxn ang="0">
                      <a:pos x="connsiteX908" y="connsiteY908"/>
                    </a:cxn>
                    <a:cxn ang="0">
                      <a:pos x="connsiteX909" y="connsiteY909"/>
                    </a:cxn>
                    <a:cxn ang="0">
                      <a:pos x="connsiteX910" y="connsiteY910"/>
                    </a:cxn>
                    <a:cxn ang="0">
                      <a:pos x="connsiteX911" y="connsiteY911"/>
                    </a:cxn>
                    <a:cxn ang="0">
                      <a:pos x="connsiteX912" y="connsiteY912"/>
                    </a:cxn>
                    <a:cxn ang="0">
                      <a:pos x="connsiteX913" y="connsiteY913"/>
                    </a:cxn>
                    <a:cxn ang="0">
                      <a:pos x="connsiteX914" y="connsiteY914"/>
                    </a:cxn>
                    <a:cxn ang="0">
                      <a:pos x="connsiteX915" y="connsiteY915"/>
                    </a:cxn>
                    <a:cxn ang="0">
                      <a:pos x="connsiteX916" y="connsiteY916"/>
                    </a:cxn>
                    <a:cxn ang="0">
                      <a:pos x="connsiteX917" y="connsiteY917"/>
                    </a:cxn>
                    <a:cxn ang="0">
                      <a:pos x="connsiteX918" y="connsiteY918"/>
                    </a:cxn>
                    <a:cxn ang="0">
                      <a:pos x="connsiteX919" y="connsiteY919"/>
                    </a:cxn>
                    <a:cxn ang="0">
                      <a:pos x="connsiteX920" y="connsiteY920"/>
                    </a:cxn>
                    <a:cxn ang="0">
                      <a:pos x="connsiteX921" y="connsiteY921"/>
                    </a:cxn>
                    <a:cxn ang="0">
                      <a:pos x="connsiteX922" y="connsiteY922"/>
                    </a:cxn>
                    <a:cxn ang="0">
                      <a:pos x="connsiteX923" y="connsiteY923"/>
                    </a:cxn>
                    <a:cxn ang="0">
                      <a:pos x="connsiteX924" y="connsiteY924"/>
                    </a:cxn>
                    <a:cxn ang="0">
                      <a:pos x="connsiteX925" y="connsiteY925"/>
                    </a:cxn>
                    <a:cxn ang="0">
                      <a:pos x="connsiteX926" y="connsiteY926"/>
                    </a:cxn>
                    <a:cxn ang="0">
                      <a:pos x="connsiteX927" y="connsiteY927"/>
                    </a:cxn>
                    <a:cxn ang="0">
                      <a:pos x="connsiteX928" y="connsiteY928"/>
                    </a:cxn>
                    <a:cxn ang="0">
                      <a:pos x="connsiteX929" y="connsiteY929"/>
                    </a:cxn>
                    <a:cxn ang="0">
                      <a:pos x="connsiteX930" y="connsiteY930"/>
                    </a:cxn>
                    <a:cxn ang="0">
                      <a:pos x="connsiteX931" y="connsiteY931"/>
                    </a:cxn>
                    <a:cxn ang="0">
                      <a:pos x="connsiteX932" y="connsiteY932"/>
                    </a:cxn>
                    <a:cxn ang="0">
                      <a:pos x="connsiteX933" y="connsiteY933"/>
                    </a:cxn>
                    <a:cxn ang="0">
                      <a:pos x="connsiteX934" y="connsiteY934"/>
                    </a:cxn>
                    <a:cxn ang="0">
                      <a:pos x="connsiteX935" y="connsiteY935"/>
                    </a:cxn>
                    <a:cxn ang="0">
                      <a:pos x="connsiteX936" y="connsiteY936"/>
                    </a:cxn>
                    <a:cxn ang="0">
                      <a:pos x="connsiteX937" y="connsiteY937"/>
                    </a:cxn>
                    <a:cxn ang="0">
                      <a:pos x="connsiteX938" y="connsiteY938"/>
                    </a:cxn>
                    <a:cxn ang="0">
                      <a:pos x="connsiteX939" y="connsiteY939"/>
                    </a:cxn>
                    <a:cxn ang="0">
                      <a:pos x="connsiteX940" y="connsiteY940"/>
                    </a:cxn>
                    <a:cxn ang="0">
                      <a:pos x="connsiteX941" y="connsiteY941"/>
                    </a:cxn>
                    <a:cxn ang="0">
                      <a:pos x="connsiteX942" y="connsiteY942"/>
                    </a:cxn>
                    <a:cxn ang="0">
                      <a:pos x="connsiteX943" y="connsiteY943"/>
                    </a:cxn>
                    <a:cxn ang="0">
                      <a:pos x="connsiteX944" y="connsiteY944"/>
                    </a:cxn>
                    <a:cxn ang="0">
                      <a:pos x="connsiteX945" y="connsiteY945"/>
                    </a:cxn>
                    <a:cxn ang="0">
                      <a:pos x="connsiteX946" y="connsiteY946"/>
                    </a:cxn>
                    <a:cxn ang="0">
                      <a:pos x="connsiteX947" y="connsiteY947"/>
                    </a:cxn>
                    <a:cxn ang="0">
                      <a:pos x="connsiteX948" y="connsiteY948"/>
                    </a:cxn>
                    <a:cxn ang="0">
                      <a:pos x="connsiteX949" y="connsiteY949"/>
                    </a:cxn>
                    <a:cxn ang="0">
                      <a:pos x="connsiteX950" y="connsiteY950"/>
                    </a:cxn>
                    <a:cxn ang="0">
                      <a:pos x="connsiteX951" y="connsiteY951"/>
                    </a:cxn>
                    <a:cxn ang="0">
                      <a:pos x="connsiteX952" y="connsiteY952"/>
                    </a:cxn>
                    <a:cxn ang="0">
                      <a:pos x="connsiteX953" y="connsiteY953"/>
                    </a:cxn>
                    <a:cxn ang="0">
                      <a:pos x="connsiteX954" y="connsiteY954"/>
                    </a:cxn>
                    <a:cxn ang="0">
                      <a:pos x="connsiteX955" y="connsiteY955"/>
                    </a:cxn>
                    <a:cxn ang="0">
                      <a:pos x="connsiteX956" y="connsiteY956"/>
                    </a:cxn>
                    <a:cxn ang="0">
                      <a:pos x="connsiteX957" y="connsiteY957"/>
                    </a:cxn>
                    <a:cxn ang="0">
                      <a:pos x="connsiteX958" y="connsiteY958"/>
                    </a:cxn>
                    <a:cxn ang="0">
                      <a:pos x="connsiteX959" y="connsiteY959"/>
                    </a:cxn>
                    <a:cxn ang="0">
                      <a:pos x="connsiteX960" y="connsiteY960"/>
                    </a:cxn>
                    <a:cxn ang="0">
                      <a:pos x="connsiteX961" y="connsiteY961"/>
                    </a:cxn>
                    <a:cxn ang="0">
                      <a:pos x="connsiteX962" y="connsiteY962"/>
                    </a:cxn>
                    <a:cxn ang="0">
                      <a:pos x="connsiteX963" y="connsiteY963"/>
                    </a:cxn>
                    <a:cxn ang="0">
                      <a:pos x="connsiteX964" y="connsiteY964"/>
                    </a:cxn>
                    <a:cxn ang="0">
                      <a:pos x="connsiteX965" y="connsiteY965"/>
                    </a:cxn>
                    <a:cxn ang="0">
                      <a:pos x="connsiteX966" y="connsiteY966"/>
                    </a:cxn>
                    <a:cxn ang="0">
                      <a:pos x="connsiteX967" y="connsiteY967"/>
                    </a:cxn>
                    <a:cxn ang="0">
                      <a:pos x="connsiteX968" y="connsiteY968"/>
                    </a:cxn>
                    <a:cxn ang="0">
                      <a:pos x="connsiteX969" y="connsiteY969"/>
                    </a:cxn>
                    <a:cxn ang="0">
                      <a:pos x="connsiteX970" y="connsiteY970"/>
                    </a:cxn>
                    <a:cxn ang="0">
                      <a:pos x="connsiteX971" y="connsiteY971"/>
                    </a:cxn>
                    <a:cxn ang="0">
                      <a:pos x="connsiteX972" y="connsiteY972"/>
                    </a:cxn>
                    <a:cxn ang="0">
                      <a:pos x="connsiteX973" y="connsiteY973"/>
                    </a:cxn>
                    <a:cxn ang="0">
                      <a:pos x="connsiteX974" y="connsiteY974"/>
                    </a:cxn>
                    <a:cxn ang="0">
                      <a:pos x="connsiteX975" y="connsiteY975"/>
                    </a:cxn>
                    <a:cxn ang="0">
                      <a:pos x="connsiteX976" y="connsiteY976"/>
                    </a:cxn>
                    <a:cxn ang="0">
                      <a:pos x="connsiteX977" y="connsiteY977"/>
                    </a:cxn>
                    <a:cxn ang="0">
                      <a:pos x="connsiteX978" y="connsiteY978"/>
                    </a:cxn>
                    <a:cxn ang="0">
                      <a:pos x="connsiteX979" y="connsiteY979"/>
                    </a:cxn>
                    <a:cxn ang="0">
                      <a:pos x="connsiteX980" y="connsiteY980"/>
                    </a:cxn>
                    <a:cxn ang="0">
                      <a:pos x="connsiteX981" y="connsiteY981"/>
                    </a:cxn>
                    <a:cxn ang="0">
                      <a:pos x="connsiteX982" y="connsiteY982"/>
                    </a:cxn>
                    <a:cxn ang="0">
                      <a:pos x="connsiteX983" y="connsiteY983"/>
                    </a:cxn>
                    <a:cxn ang="0">
                      <a:pos x="connsiteX984" y="connsiteY984"/>
                    </a:cxn>
                    <a:cxn ang="0">
                      <a:pos x="connsiteX985" y="connsiteY985"/>
                    </a:cxn>
                    <a:cxn ang="0">
                      <a:pos x="connsiteX986" y="connsiteY986"/>
                    </a:cxn>
                    <a:cxn ang="0">
                      <a:pos x="connsiteX987" y="connsiteY987"/>
                    </a:cxn>
                    <a:cxn ang="0">
                      <a:pos x="connsiteX988" y="connsiteY988"/>
                    </a:cxn>
                    <a:cxn ang="0">
                      <a:pos x="connsiteX989" y="connsiteY989"/>
                    </a:cxn>
                    <a:cxn ang="0">
                      <a:pos x="connsiteX990" y="connsiteY990"/>
                    </a:cxn>
                    <a:cxn ang="0">
                      <a:pos x="connsiteX991" y="connsiteY991"/>
                    </a:cxn>
                    <a:cxn ang="0">
                      <a:pos x="connsiteX992" y="connsiteY992"/>
                    </a:cxn>
                    <a:cxn ang="0">
                      <a:pos x="connsiteX993" y="connsiteY993"/>
                    </a:cxn>
                    <a:cxn ang="0">
                      <a:pos x="connsiteX994" y="connsiteY994"/>
                    </a:cxn>
                    <a:cxn ang="0">
                      <a:pos x="connsiteX995" y="connsiteY995"/>
                    </a:cxn>
                    <a:cxn ang="0">
                      <a:pos x="connsiteX996" y="connsiteY996"/>
                    </a:cxn>
                    <a:cxn ang="0">
                      <a:pos x="connsiteX997" y="connsiteY997"/>
                    </a:cxn>
                    <a:cxn ang="0">
                      <a:pos x="connsiteX998" y="connsiteY998"/>
                    </a:cxn>
                    <a:cxn ang="0">
                      <a:pos x="connsiteX999" y="connsiteY999"/>
                    </a:cxn>
                    <a:cxn ang="0">
                      <a:pos x="connsiteX1000" y="connsiteY1000"/>
                    </a:cxn>
                    <a:cxn ang="0">
                      <a:pos x="connsiteX1001" y="connsiteY1001"/>
                    </a:cxn>
                    <a:cxn ang="0">
                      <a:pos x="connsiteX1002" y="connsiteY1002"/>
                    </a:cxn>
                    <a:cxn ang="0">
                      <a:pos x="connsiteX1003" y="connsiteY1003"/>
                    </a:cxn>
                    <a:cxn ang="0">
                      <a:pos x="connsiteX1004" y="connsiteY1004"/>
                    </a:cxn>
                    <a:cxn ang="0">
                      <a:pos x="connsiteX1005" y="connsiteY1005"/>
                    </a:cxn>
                    <a:cxn ang="0">
                      <a:pos x="connsiteX1006" y="connsiteY1006"/>
                    </a:cxn>
                    <a:cxn ang="0">
                      <a:pos x="connsiteX1007" y="connsiteY1007"/>
                    </a:cxn>
                    <a:cxn ang="0">
                      <a:pos x="connsiteX1008" y="connsiteY1008"/>
                    </a:cxn>
                    <a:cxn ang="0">
                      <a:pos x="connsiteX1009" y="connsiteY1009"/>
                    </a:cxn>
                    <a:cxn ang="0">
                      <a:pos x="connsiteX1010" y="connsiteY1010"/>
                    </a:cxn>
                    <a:cxn ang="0">
                      <a:pos x="connsiteX1011" y="connsiteY1011"/>
                    </a:cxn>
                    <a:cxn ang="0">
                      <a:pos x="connsiteX1012" y="connsiteY1012"/>
                    </a:cxn>
                    <a:cxn ang="0">
                      <a:pos x="connsiteX1013" y="connsiteY1013"/>
                    </a:cxn>
                    <a:cxn ang="0">
                      <a:pos x="connsiteX1014" y="connsiteY1014"/>
                    </a:cxn>
                    <a:cxn ang="0">
                      <a:pos x="connsiteX1015" y="connsiteY1015"/>
                    </a:cxn>
                    <a:cxn ang="0">
                      <a:pos x="connsiteX1016" y="connsiteY1016"/>
                    </a:cxn>
                    <a:cxn ang="0">
                      <a:pos x="connsiteX1017" y="connsiteY1017"/>
                    </a:cxn>
                    <a:cxn ang="0">
                      <a:pos x="connsiteX1018" y="connsiteY1018"/>
                    </a:cxn>
                    <a:cxn ang="0">
                      <a:pos x="connsiteX1019" y="connsiteY1019"/>
                    </a:cxn>
                  </a:cxnLst>
                  <a:rect l="l" t="t" r="r" b="b"/>
                  <a:pathLst>
                    <a:path w="445584" h="504155">
                      <a:moveTo>
                        <a:pt x="397394" y="450033"/>
                      </a:moveTo>
                      <a:lnTo>
                        <a:pt x="397394" y="420377"/>
                      </a:lnTo>
                      <a:lnTo>
                        <a:pt x="427050" y="404807"/>
                      </a:lnTo>
                      <a:lnTo>
                        <a:pt x="427791" y="406290"/>
                      </a:lnTo>
                      <a:lnTo>
                        <a:pt x="428533" y="407773"/>
                      </a:lnTo>
                      <a:lnTo>
                        <a:pt x="429274" y="409256"/>
                      </a:lnTo>
                      <a:lnTo>
                        <a:pt x="430015" y="410739"/>
                      </a:lnTo>
                      <a:lnTo>
                        <a:pt x="430757" y="412221"/>
                      </a:lnTo>
                      <a:lnTo>
                        <a:pt x="431498" y="413704"/>
                      </a:lnTo>
                      <a:lnTo>
                        <a:pt x="432240" y="415187"/>
                      </a:lnTo>
                      <a:lnTo>
                        <a:pt x="432981" y="416670"/>
                      </a:lnTo>
                      <a:lnTo>
                        <a:pt x="407773" y="430015"/>
                      </a:lnTo>
                      <a:lnTo>
                        <a:pt x="407773" y="430015"/>
                      </a:lnTo>
                      <a:lnTo>
                        <a:pt x="408515" y="432240"/>
                      </a:lnTo>
                      <a:lnTo>
                        <a:pt x="409256" y="434464"/>
                      </a:lnTo>
                      <a:lnTo>
                        <a:pt x="409998" y="436688"/>
                      </a:lnTo>
                      <a:lnTo>
                        <a:pt x="410739" y="438912"/>
                      </a:lnTo>
                      <a:lnTo>
                        <a:pt x="411480" y="441136"/>
                      </a:lnTo>
                      <a:lnTo>
                        <a:pt x="412222" y="443361"/>
                      </a:lnTo>
                      <a:lnTo>
                        <a:pt x="397394" y="450033"/>
                      </a:lnTo>
                      <a:lnTo>
                        <a:pt x="397394" y="450033"/>
                      </a:lnTo>
                      <a:close/>
                      <a:moveTo>
                        <a:pt x="397394" y="408514"/>
                      </a:moveTo>
                      <a:lnTo>
                        <a:pt x="444102" y="384048"/>
                      </a:lnTo>
                      <a:lnTo>
                        <a:pt x="442619" y="381824"/>
                      </a:lnTo>
                      <a:lnTo>
                        <a:pt x="441136" y="380341"/>
                      </a:lnTo>
                      <a:lnTo>
                        <a:pt x="439654" y="378117"/>
                      </a:lnTo>
                      <a:lnTo>
                        <a:pt x="438171" y="375893"/>
                      </a:lnTo>
                      <a:lnTo>
                        <a:pt x="436688" y="373668"/>
                      </a:lnTo>
                      <a:lnTo>
                        <a:pt x="435205" y="371444"/>
                      </a:lnTo>
                      <a:lnTo>
                        <a:pt x="433722" y="369220"/>
                      </a:lnTo>
                      <a:lnTo>
                        <a:pt x="432240" y="366996"/>
                      </a:lnTo>
                      <a:lnTo>
                        <a:pt x="398135" y="385531"/>
                      </a:lnTo>
                      <a:lnTo>
                        <a:pt x="398135" y="408514"/>
                      </a:lnTo>
                      <a:lnTo>
                        <a:pt x="397394" y="408514"/>
                      </a:lnTo>
                      <a:close/>
                      <a:moveTo>
                        <a:pt x="397394" y="369961"/>
                      </a:moveTo>
                      <a:lnTo>
                        <a:pt x="397394" y="357358"/>
                      </a:lnTo>
                      <a:lnTo>
                        <a:pt x="439654" y="335115"/>
                      </a:lnTo>
                      <a:lnTo>
                        <a:pt x="440395" y="335857"/>
                      </a:lnTo>
                      <a:lnTo>
                        <a:pt x="441136" y="336598"/>
                      </a:lnTo>
                      <a:lnTo>
                        <a:pt x="441878" y="337339"/>
                      </a:lnTo>
                      <a:lnTo>
                        <a:pt x="442619" y="338081"/>
                      </a:lnTo>
                      <a:lnTo>
                        <a:pt x="443361" y="338822"/>
                      </a:lnTo>
                      <a:lnTo>
                        <a:pt x="444102" y="339564"/>
                      </a:lnTo>
                      <a:lnTo>
                        <a:pt x="444843" y="340305"/>
                      </a:lnTo>
                      <a:lnTo>
                        <a:pt x="445585" y="341047"/>
                      </a:lnTo>
                      <a:lnTo>
                        <a:pt x="397394" y="369961"/>
                      </a:lnTo>
                      <a:lnTo>
                        <a:pt x="397394" y="369961"/>
                      </a:lnTo>
                      <a:close/>
                      <a:moveTo>
                        <a:pt x="397394" y="326960"/>
                      </a:moveTo>
                      <a:lnTo>
                        <a:pt x="397394" y="314356"/>
                      </a:lnTo>
                      <a:lnTo>
                        <a:pt x="433722" y="295080"/>
                      </a:lnTo>
                      <a:lnTo>
                        <a:pt x="435205" y="295821"/>
                      </a:lnTo>
                      <a:lnTo>
                        <a:pt x="436688" y="296562"/>
                      </a:lnTo>
                      <a:lnTo>
                        <a:pt x="438171" y="297304"/>
                      </a:lnTo>
                      <a:lnTo>
                        <a:pt x="439654" y="298045"/>
                      </a:lnTo>
                      <a:lnTo>
                        <a:pt x="441136" y="298787"/>
                      </a:lnTo>
                      <a:lnTo>
                        <a:pt x="442619" y="299528"/>
                      </a:lnTo>
                      <a:lnTo>
                        <a:pt x="444102" y="300269"/>
                      </a:lnTo>
                      <a:lnTo>
                        <a:pt x="445585" y="301011"/>
                      </a:lnTo>
                      <a:lnTo>
                        <a:pt x="397394" y="326960"/>
                      </a:lnTo>
                      <a:lnTo>
                        <a:pt x="397394" y="326960"/>
                      </a:lnTo>
                      <a:close/>
                      <a:moveTo>
                        <a:pt x="397394" y="276544"/>
                      </a:moveTo>
                      <a:lnTo>
                        <a:pt x="397394" y="266906"/>
                      </a:lnTo>
                      <a:lnTo>
                        <a:pt x="424084" y="252819"/>
                      </a:lnTo>
                      <a:lnTo>
                        <a:pt x="425567" y="253561"/>
                      </a:lnTo>
                      <a:lnTo>
                        <a:pt x="427050" y="254302"/>
                      </a:lnTo>
                      <a:lnTo>
                        <a:pt x="428533" y="255043"/>
                      </a:lnTo>
                      <a:lnTo>
                        <a:pt x="429274" y="255785"/>
                      </a:lnTo>
                      <a:lnTo>
                        <a:pt x="430015" y="256526"/>
                      </a:lnTo>
                      <a:lnTo>
                        <a:pt x="430757" y="257268"/>
                      </a:lnTo>
                      <a:lnTo>
                        <a:pt x="431498" y="258009"/>
                      </a:lnTo>
                      <a:lnTo>
                        <a:pt x="432240" y="258750"/>
                      </a:lnTo>
                      <a:lnTo>
                        <a:pt x="397394" y="276544"/>
                      </a:lnTo>
                      <a:lnTo>
                        <a:pt x="397394" y="276544"/>
                      </a:lnTo>
                      <a:close/>
                      <a:moveTo>
                        <a:pt x="397394" y="223163"/>
                      </a:moveTo>
                      <a:lnTo>
                        <a:pt x="397394" y="205369"/>
                      </a:lnTo>
                      <a:lnTo>
                        <a:pt x="409256" y="198697"/>
                      </a:lnTo>
                      <a:lnTo>
                        <a:pt x="407773" y="200179"/>
                      </a:lnTo>
                      <a:lnTo>
                        <a:pt x="406291" y="201662"/>
                      </a:lnTo>
                      <a:lnTo>
                        <a:pt x="404808" y="203145"/>
                      </a:lnTo>
                      <a:lnTo>
                        <a:pt x="403325" y="204628"/>
                      </a:lnTo>
                      <a:lnTo>
                        <a:pt x="401842" y="206111"/>
                      </a:lnTo>
                      <a:lnTo>
                        <a:pt x="400359" y="207594"/>
                      </a:lnTo>
                      <a:lnTo>
                        <a:pt x="398877" y="209076"/>
                      </a:lnTo>
                      <a:lnTo>
                        <a:pt x="397394" y="209818"/>
                      </a:lnTo>
                      <a:lnTo>
                        <a:pt x="399618" y="210559"/>
                      </a:lnTo>
                      <a:lnTo>
                        <a:pt x="401842" y="211301"/>
                      </a:lnTo>
                      <a:lnTo>
                        <a:pt x="404066" y="212042"/>
                      </a:lnTo>
                      <a:lnTo>
                        <a:pt x="406291" y="212783"/>
                      </a:lnTo>
                      <a:lnTo>
                        <a:pt x="408515" y="213525"/>
                      </a:lnTo>
                      <a:lnTo>
                        <a:pt x="410739" y="214266"/>
                      </a:lnTo>
                      <a:lnTo>
                        <a:pt x="412963" y="215008"/>
                      </a:lnTo>
                      <a:lnTo>
                        <a:pt x="415187" y="215749"/>
                      </a:lnTo>
                      <a:lnTo>
                        <a:pt x="397394" y="223163"/>
                      </a:lnTo>
                      <a:close/>
                      <a:moveTo>
                        <a:pt x="397394" y="205369"/>
                      </a:moveTo>
                      <a:lnTo>
                        <a:pt x="397394" y="223163"/>
                      </a:lnTo>
                      <a:lnTo>
                        <a:pt x="358840" y="243922"/>
                      </a:lnTo>
                      <a:lnTo>
                        <a:pt x="358840" y="226129"/>
                      </a:lnTo>
                      <a:lnTo>
                        <a:pt x="397394" y="205369"/>
                      </a:lnTo>
                      <a:lnTo>
                        <a:pt x="397394" y="205369"/>
                      </a:lnTo>
                      <a:close/>
                      <a:moveTo>
                        <a:pt x="397394" y="266906"/>
                      </a:moveTo>
                      <a:lnTo>
                        <a:pt x="397394" y="276544"/>
                      </a:lnTo>
                      <a:lnTo>
                        <a:pt x="361065" y="295821"/>
                      </a:lnTo>
                      <a:lnTo>
                        <a:pt x="360323" y="295080"/>
                      </a:lnTo>
                      <a:lnTo>
                        <a:pt x="359582" y="294338"/>
                      </a:lnTo>
                      <a:lnTo>
                        <a:pt x="359582" y="286924"/>
                      </a:lnTo>
                      <a:lnTo>
                        <a:pt x="397394" y="266906"/>
                      </a:lnTo>
                      <a:lnTo>
                        <a:pt x="397394" y="266906"/>
                      </a:lnTo>
                      <a:close/>
                      <a:moveTo>
                        <a:pt x="397394" y="313615"/>
                      </a:moveTo>
                      <a:lnTo>
                        <a:pt x="397394" y="326218"/>
                      </a:lnTo>
                      <a:lnTo>
                        <a:pt x="371444" y="340305"/>
                      </a:lnTo>
                      <a:lnTo>
                        <a:pt x="369962" y="339564"/>
                      </a:lnTo>
                      <a:lnTo>
                        <a:pt x="368479" y="338822"/>
                      </a:lnTo>
                      <a:lnTo>
                        <a:pt x="366996" y="338081"/>
                      </a:lnTo>
                      <a:lnTo>
                        <a:pt x="365513" y="337339"/>
                      </a:lnTo>
                      <a:lnTo>
                        <a:pt x="364030" y="336598"/>
                      </a:lnTo>
                      <a:lnTo>
                        <a:pt x="362547" y="335857"/>
                      </a:lnTo>
                      <a:lnTo>
                        <a:pt x="361065" y="335115"/>
                      </a:lnTo>
                      <a:lnTo>
                        <a:pt x="359582" y="334374"/>
                      </a:lnTo>
                      <a:lnTo>
                        <a:pt x="397394" y="313615"/>
                      </a:lnTo>
                      <a:lnTo>
                        <a:pt x="397394" y="313615"/>
                      </a:lnTo>
                      <a:close/>
                      <a:moveTo>
                        <a:pt x="397394" y="357358"/>
                      </a:moveTo>
                      <a:lnTo>
                        <a:pt x="397394" y="369961"/>
                      </a:lnTo>
                      <a:lnTo>
                        <a:pt x="375151" y="381824"/>
                      </a:lnTo>
                      <a:lnTo>
                        <a:pt x="374410" y="381082"/>
                      </a:lnTo>
                      <a:lnTo>
                        <a:pt x="373669" y="380341"/>
                      </a:lnTo>
                      <a:lnTo>
                        <a:pt x="372927" y="379600"/>
                      </a:lnTo>
                      <a:lnTo>
                        <a:pt x="372186" y="378858"/>
                      </a:lnTo>
                      <a:lnTo>
                        <a:pt x="371444" y="378117"/>
                      </a:lnTo>
                      <a:lnTo>
                        <a:pt x="370703" y="377375"/>
                      </a:lnTo>
                      <a:lnTo>
                        <a:pt x="369962" y="376634"/>
                      </a:lnTo>
                      <a:lnTo>
                        <a:pt x="369220" y="375893"/>
                      </a:lnTo>
                      <a:lnTo>
                        <a:pt x="397394" y="357358"/>
                      </a:lnTo>
                      <a:lnTo>
                        <a:pt x="397394" y="357358"/>
                      </a:lnTo>
                      <a:close/>
                      <a:moveTo>
                        <a:pt x="397394" y="386272"/>
                      </a:moveTo>
                      <a:lnTo>
                        <a:pt x="397394" y="407773"/>
                      </a:lnTo>
                      <a:lnTo>
                        <a:pt x="371444" y="421860"/>
                      </a:lnTo>
                      <a:lnTo>
                        <a:pt x="369962" y="419636"/>
                      </a:lnTo>
                      <a:lnTo>
                        <a:pt x="368479" y="417411"/>
                      </a:lnTo>
                      <a:lnTo>
                        <a:pt x="366996" y="415187"/>
                      </a:lnTo>
                      <a:lnTo>
                        <a:pt x="365513" y="412963"/>
                      </a:lnTo>
                      <a:lnTo>
                        <a:pt x="364030" y="410739"/>
                      </a:lnTo>
                      <a:lnTo>
                        <a:pt x="362547" y="408514"/>
                      </a:lnTo>
                      <a:lnTo>
                        <a:pt x="361065" y="406290"/>
                      </a:lnTo>
                      <a:lnTo>
                        <a:pt x="359582" y="404066"/>
                      </a:lnTo>
                      <a:lnTo>
                        <a:pt x="397394" y="386272"/>
                      </a:lnTo>
                      <a:lnTo>
                        <a:pt x="397394" y="386272"/>
                      </a:lnTo>
                      <a:close/>
                      <a:moveTo>
                        <a:pt x="397394" y="419636"/>
                      </a:moveTo>
                      <a:lnTo>
                        <a:pt x="358840" y="440395"/>
                      </a:lnTo>
                      <a:lnTo>
                        <a:pt x="358840" y="474499"/>
                      </a:lnTo>
                      <a:lnTo>
                        <a:pt x="391462" y="457447"/>
                      </a:lnTo>
                      <a:lnTo>
                        <a:pt x="390721" y="455964"/>
                      </a:lnTo>
                      <a:lnTo>
                        <a:pt x="389980" y="454482"/>
                      </a:lnTo>
                      <a:lnTo>
                        <a:pt x="389980" y="453740"/>
                      </a:lnTo>
                      <a:lnTo>
                        <a:pt x="397394" y="450033"/>
                      </a:lnTo>
                      <a:lnTo>
                        <a:pt x="397394" y="419636"/>
                      </a:lnTo>
                      <a:lnTo>
                        <a:pt x="397394" y="419636"/>
                      </a:lnTo>
                      <a:close/>
                      <a:moveTo>
                        <a:pt x="358840" y="179420"/>
                      </a:moveTo>
                      <a:lnTo>
                        <a:pt x="358840" y="170523"/>
                      </a:lnTo>
                      <a:lnTo>
                        <a:pt x="385531" y="156437"/>
                      </a:lnTo>
                      <a:lnTo>
                        <a:pt x="384790" y="157178"/>
                      </a:lnTo>
                      <a:lnTo>
                        <a:pt x="384048" y="157919"/>
                      </a:lnTo>
                      <a:lnTo>
                        <a:pt x="383307" y="158661"/>
                      </a:lnTo>
                      <a:lnTo>
                        <a:pt x="382565" y="159402"/>
                      </a:lnTo>
                      <a:lnTo>
                        <a:pt x="381824" y="160144"/>
                      </a:lnTo>
                      <a:lnTo>
                        <a:pt x="381083" y="160885"/>
                      </a:lnTo>
                      <a:lnTo>
                        <a:pt x="380341" y="161626"/>
                      </a:lnTo>
                      <a:lnTo>
                        <a:pt x="379600" y="162368"/>
                      </a:lnTo>
                      <a:lnTo>
                        <a:pt x="380341" y="162368"/>
                      </a:lnTo>
                      <a:lnTo>
                        <a:pt x="381083" y="162368"/>
                      </a:lnTo>
                      <a:lnTo>
                        <a:pt x="381824" y="162368"/>
                      </a:lnTo>
                      <a:lnTo>
                        <a:pt x="382565" y="162368"/>
                      </a:lnTo>
                      <a:lnTo>
                        <a:pt x="383307" y="162368"/>
                      </a:lnTo>
                      <a:lnTo>
                        <a:pt x="384048" y="162368"/>
                      </a:lnTo>
                      <a:lnTo>
                        <a:pt x="384790" y="162368"/>
                      </a:lnTo>
                      <a:lnTo>
                        <a:pt x="385531" y="162368"/>
                      </a:lnTo>
                      <a:lnTo>
                        <a:pt x="358840" y="179420"/>
                      </a:lnTo>
                      <a:lnTo>
                        <a:pt x="358840" y="179420"/>
                      </a:lnTo>
                      <a:close/>
                      <a:moveTo>
                        <a:pt x="358840" y="123073"/>
                      </a:moveTo>
                      <a:lnTo>
                        <a:pt x="358840" y="122332"/>
                      </a:lnTo>
                      <a:lnTo>
                        <a:pt x="359582" y="122332"/>
                      </a:lnTo>
                      <a:lnTo>
                        <a:pt x="360323" y="122332"/>
                      </a:lnTo>
                      <a:lnTo>
                        <a:pt x="361065" y="122332"/>
                      </a:lnTo>
                      <a:lnTo>
                        <a:pt x="361806" y="122332"/>
                      </a:lnTo>
                      <a:lnTo>
                        <a:pt x="358840" y="123073"/>
                      </a:lnTo>
                      <a:close/>
                      <a:moveTo>
                        <a:pt x="358840" y="122332"/>
                      </a:moveTo>
                      <a:lnTo>
                        <a:pt x="358840" y="123073"/>
                      </a:lnTo>
                      <a:lnTo>
                        <a:pt x="309908" y="149023"/>
                      </a:lnTo>
                      <a:lnTo>
                        <a:pt x="309908" y="141608"/>
                      </a:lnTo>
                      <a:lnTo>
                        <a:pt x="357358" y="116401"/>
                      </a:lnTo>
                      <a:lnTo>
                        <a:pt x="357358" y="117142"/>
                      </a:lnTo>
                      <a:lnTo>
                        <a:pt x="357358" y="117884"/>
                      </a:lnTo>
                      <a:lnTo>
                        <a:pt x="357358" y="118625"/>
                      </a:lnTo>
                      <a:lnTo>
                        <a:pt x="357358" y="119366"/>
                      </a:lnTo>
                      <a:lnTo>
                        <a:pt x="357358" y="120108"/>
                      </a:lnTo>
                      <a:lnTo>
                        <a:pt x="357358" y="120849"/>
                      </a:lnTo>
                      <a:lnTo>
                        <a:pt x="357358" y="121591"/>
                      </a:lnTo>
                      <a:lnTo>
                        <a:pt x="357358" y="122332"/>
                      </a:lnTo>
                      <a:lnTo>
                        <a:pt x="358099" y="122332"/>
                      </a:lnTo>
                      <a:lnTo>
                        <a:pt x="358840" y="122332"/>
                      </a:lnTo>
                      <a:lnTo>
                        <a:pt x="359582" y="122332"/>
                      </a:lnTo>
                      <a:lnTo>
                        <a:pt x="358840" y="122332"/>
                      </a:lnTo>
                      <a:lnTo>
                        <a:pt x="358840" y="122332"/>
                      </a:lnTo>
                      <a:lnTo>
                        <a:pt x="358840" y="122332"/>
                      </a:lnTo>
                      <a:close/>
                      <a:moveTo>
                        <a:pt x="358840" y="169782"/>
                      </a:moveTo>
                      <a:lnTo>
                        <a:pt x="358840" y="178679"/>
                      </a:lnTo>
                      <a:lnTo>
                        <a:pt x="317322" y="200921"/>
                      </a:lnTo>
                      <a:lnTo>
                        <a:pt x="316580" y="200921"/>
                      </a:lnTo>
                      <a:lnTo>
                        <a:pt x="315839" y="200921"/>
                      </a:lnTo>
                      <a:lnTo>
                        <a:pt x="314356" y="200921"/>
                      </a:lnTo>
                      <a:lnTo>
                        <a:pt x="313615" y="200921"/>
                      </a:lnTo>
                      <a:lnTo>
                        <a:pt x="312873" y="200921"/>
                      </a:lnTo>
                      <a:lnTo>
                        <a:pt x="312132" y="200921"/>
                      </a:lnTo>
                      <a:lnTo>
                        <a:pt x="311390" y="200921"/>
                      </a:lnTo>
                      <a:lnTo>
                        <a:pt x="310649" y="200921"/>
                      </a:lnTo>
                      <a:lnTo>
                        <a:pt x="310649" y="200179"/>
                      </a:lnTo>
                      <a:lnTo>
                        <a:pt x="311390" y="199438"/>
                      </a:lnTo>
                      <a:lnTo>
                        <a:pt x="312132" y="198697"/>
                      </a:lnTo>
                      <a:lnTo>
                        <a:pt x="312873" y="197955"/>
                      </a:lnTo>
                      <a:lnTo>
                        <a:pt x="313615" y="197214"/>
                      </a:lnTo>
                      <a:lnTo>
                        <a:pt x="314356" y="196472"/>
                      </a:lnTo>
                      <a:lnTo>
                        <a:pt x="315097" y="195731"/>
                      </a:lnTo>
                      <a:lnTo>
                        <a:pt x="315839" y="194990"/>
                      </a:lnTo>
                      <a:lnTo>
                        <a:pt x="358840" y="169782"/>
                      </a:lnTo>
                      <a:lnTo>
                        <a:pt x="358840" y="169782"/>
                      </a:lnTo>
                      <a:close/>
                      <a:moveTo>
                        <a:pt x="358840" y="225387"/>
                      </a:moveTo>
                      <a:lnTo>
                        <a:pt x="358840" y="243181"/>
                      </a:lnTo>
                      <a:lnTo>
                        <a:pt x="344012" y="251336"/>
                      </a:lnTo>
                      <a:lnTo>
                        <a:pt x="341788" y="250595"/>
                      </a:lnTo>
                      <a:lnTo>
                        <a:pt x="339564" y="249854"/>
                      </a:lnTo>
                      <a:lnTo>
                        <a:pt x="337339" y="249112"/>
                      </a:lnTo>
                      <a:lnTo>
                        <a:pt x="335115" y="248371"/>
                      </a:lnTo>
                      <a:lnTo>
                        <a:pt x="332891" y="247629"/>
                      </a:lnTo>
                      <a:lnTo>
                        <a:pt x="330667" y="246888"/>
                      </a:lnTo>
                      <a:lnTo>
                        <a:pt x="328443" y="246147"/>
                      </a:lnTo>
                      <a:lnTo>
                        <a:pt x="326218" y="245405"/>
                      </a:lnTo>
                      <a:lnTo>
                        <a:pt x="327701" y="244664"/>
                      </a:lnTo>
                      <a:lnTo>
                        <a:pt x="329184" y="243922"/>
                      </a:lnTo>
                      <a:lnTo>
                        <a:pt x="330667" y="242440"/>
                      </a:lnTo>
                      <a:lnTo>
                        <a:pt x="332150" y="240957"/>
                      </a:lnTo>
                      <a:lnTo>
                        <a:pt x="333632" y="239474"/>
                      </a:lnTo>
                      <a:lnTo>
                        <a:pt x="335115" y="237991"/>
                      </a:lnTo>
                      <a:lnTo>
                        <a:pt x="336598" y="236508"/>
                      </a:lnTo>
                      <a:lnTo>
                        <a:pt x="338081" y="235026"/>
                      </a:lnTo>
                      <a:lnTo>
                        <a:pt x="358840" y="225387"/>
                      </a:lnTo>
                      <a:lnTo>
                        <a:pt x="358840" y="225387"/>
                      </a:lnTo>
                      <a:close/>
                      <a:moveTo>
                        <a:pt x="358840" y="287665"/>
                      </a:moveTo>
                      <a:lnTo>
                        <a:pt x="358840" y="295080"/>
                      </a:lnTo>
                      <a:lnTo>
                        <a:pt x="358099" y="294338"/>
                      </a:lnTo>
                      <a:lnTo>
                        <a:pt x="357358" y="293597"/>
                      </a:lnTo>
                      <a:lnTo>
                        <a:pt x="355875" y="292855"/>
                      </a:lnTo>
                      <a:lnTo>
                        <a:pt x="354392" y="292114"/>
                      </a:lnTo>
                      <a:lnTo>
                        <a:pt x="352909" y="291372"/>
                      </a:lnTo>
                      <a:lnTo>
                        <a:pt x="351426" y="290631"/>
                      </a:lnTo>
                      <a:lnTo>
                        <a:pt x="358840" y="287665"/>
                      </a:lnTo>
                      <a:lnTo>
                        <a:pt x="358840" y="287665"/>
                      </a:lnTo>
                      <a:close/>
                      <a:moveTo>
                        <a:pt x="358840" y="440395"/>
                      </a:moveTo>
                      <a:lnTo>
                        <a:pt x="358840" y="474499"/>
                      </a:lnTo>
                      <a:lnTo>
                        <a:pt x="318804" y="495259"/>
                      </a:lnTo>
                      <a:lnTo>
                        <a:pt x="318063" y="493776"/>
                      </a:lnTo>
                      <a:lnTo>
                        <a:pt x="317322" y="492293"/>
                      </a:lnTo>
                      <a:lnTo>
                        <a:pt x="316580" y="490810"/>
                      </a:lnTo>
                      <a:lnTo>
                        <a:pt x="315839" y="489328"/>
                      </a:lnTo>
                      <a:lnTo>
                        <a:pt x="315839" y="488586"/>
                      </a:lnTo>
                      <a:lnTo>
                        <a:pt x="308425" y="492293"/>
                      </a:lnTo>
                      <a:lnTo>
                        <a:pt x="308425" y="478948"/>
                      </a:lnTo>
                      <a:lnTo>
                        <a:pt x="334374" y="464861"/>
                      </a:lnTo>
                      <a:lnTo>
                        <a:pt x="334374" y="464120"/>
                      </a:lnTo>
                      <a:lnTo>
                        <a:pt x="333632" y="461896"/>
                      </a:lnTo>
                      <a:lnTo>
                        <a:pt x="332891" y="459671"/>
                      </a:lnTo>
                      <a:lnTo>
                        <a:pt x="358099" y="446326"/>
                      </a:lnTo>
                      <a:lnTo>
                        <a:pt x="357358" y="445585"/>
                      </a:lnTo>
                      <a:lnTo>
                        <a:pt x="356616" y="444102"/>
                      </a:lnTo>
                      <a:lnTo>
                        <a:pt x="355875" y="442619"/>
                      </a:lnTo>
                      <a:lnTo>
                        <a:pt x="355133" y="441136"/>
                      </a:lnTo>
                      <a:lnTo>
                        <a:pt x="354392" y="439654"/>
                      </a:lnTo>
                      <a:lnTo>
                        <a:pt x="358840" y="440395"/>
                      </a:lnTo>
                      <a:lnTo>
                        <a:pt x="358840" y="440395"/>
                      </a:lnTo>
                      <a:close/>
                      <a:moveTo>
                        <a:pt x="309908" y="475982"/>
                      </a:moveTo>
                      <a:lnTo>
                        <a:pt x="331408" y="464861"/>
                      </a:lnTo>
                      <a:lnTo>
                        <a:pt x="331408" y="463378"/>
                      </a:lnTo>
                      <a:lnTo>
                        <a:pt x="331408" y="461896"/>
                      </a:lnTo>
                      <a:lnTo>
                        <a:pt x="331408" y="460413"/>
                      </a:lnTo>
                      <a:lnTo>
                        <a:pt x="331408" y="458930"/>
                      </a:lnTo>
                      <a:lnTo>
                        <a:pt x="331408" y="457447"/>
                      </a:lnTo>
                      <a:lnTo>
                        <a:pt x="331408" y="455964"/>
                      </a:lnTo>
                      <a:lnTo>
                        <a:pt x="331408" y="454482"/>
                      </a:lnTo>
                      <a:lnTo>
                        <a:pt x="331408" y="452999"/>
                      </a:lnTo>
                      <a:lnTo>
                        <a:pt x="310649" y="464120"/>
                      </a:lnTo>
                      <a:lnTo>
                        <a:pt x="310649" y="475982"/>
                      </a:lnTo>
                      <a:lnTo>
                        <a:pt x="309908" y="475982"/>
                      </a:lnTo>
                      <a:close/>
                      <a:moveTo>
                        <a:pt x="309908" y="98607"/>
                      </a:moveTo>
                      <a:lnTo>
                        <a:pt x="309908" y="88969"/>
                      </a:lnTo>
                      <a:lnTo>
                        <a:pt x="325477" y="80813"/>
                      </a:lnTo>
                      <a:lnTo>
                        <a:pt x="325477" y="82296"/>
                      </a:lnTo>
                      <a:lnTo>
                        <a:pt x="325477" y="83779"/>
                      </a:lnTo>
                      <a:lnTo>
                        <a:pt x="325477" y="85262"/>
                      </a:lnTo>
                      <a:lnTo>
                        <a:pt x="325477" y="86745"/>
                      </a:lnTo>
                      <a:lnTo>
                        <a:pt x="325477" y="88227"/>
                      </a:lnTo>
                      <a:lnTo>
                        <a:pt x="325477" y="89710"/>
                      </a:lnTo>
                      <a:lnTo>
                        <a:pt x="325477" y="91193"/>
                      </a:lnTo>
                      <a:lnTo>
                        <a:pt x="325477" y="92676"/>
                      </a:lnTo>
                      <a:lnTo>
                        <a:pt x="309908" y="98607"/>
                      </a:lnTo>
                      <a:close/>
                      <a:moveTo>
                        <a:pt x="309908" y="88227"/>
                      </a:moveTo>
                      <a:lnTo>
                        <a:pt x="309908" y="97866"/>
                      </a:lnTo>
                      <a:lnTo>
                        <a:pt x="292114" y="107504"/>
                      </a:lnTo>
                      <a:lnTo>
                        <a:pt x="292114" y="97866"/>
                      </a:lnTo>
                      <a:lnTo>
                        <a:pt x="309908" y="88227"/>
                      </a:lnTo>
                      <a:lnTo>
                        <a:pt x="309908" y="88227"/>
                      </a:lnTo>
                      <a:close/>
                      <a:moveTo>
                        <a:pt x="309908" y="142350"/>
                      </a:moveTo>
                      <a:lnTo>
                        <a:pt x="309908" y="149764"/>
                      </a:lnTo>
                      <a:lnTo>
                        <a:pt x="292114" y="159402"/>
                      </a:lnTo>
                      <a:lnTo>
                        <a:pt x="292114" y="151988"/>
                      </a:lnTo>
                      <a:lnTo>
                        <a:pt x="309908" y="142350"/>
                      </a:lnTo>
                      <a:lnTo>
                        <a:pt x="309908" y="142350"/>
                      </a:lnTo>
                      <a:close/>
                      <a:moveTo>
                        <a:pt x="309908" y="200179"/>
                      </a:moveTo>
                      <a:lnTo>
                        <a:pt x="309908" y="200921"/>
                      </a:lnTo>
                      <a:lnTo>
                        <a:pt x="309166" y="200921"/>
                      </a:lnTo>
                      <a:lnTo>
                        <a:pt x="309908" y="200179"/>
                      </a:lnTo>
                      <a:lnTo>
                        <a:pt x="309908" y="200179"/>
                      </a:lnTo>
                      <a:lnTo>
                        <a:pt x="309908" y="200179"/>
                      </a:lnTo>
                      <a:close/>
                      <a:moveTo>
                        <a:pt x="309908" y="465603"/>
                      </a:moveTo>
                      <a:lnTo>
                        <a:pt x="309908" y="475982"/>
                      </a:lnTo>
                      <a:lnTo>
                        <a:pt x="292114" y="485621"/>
                      </a:lnTo>
                      <a:lnTo>
                        <a:pt x="292114" y="475241"/>
                      </a:lnTo>
                      <a:lnTo>
                        <a:pt x="309908" y="465603"/>
                      </a:lnTo>
                      <a:lnTo>
                        <a:pt x="309908" y="465603"/>
                      </a:lnTo>
                      <a:close/>
                      <a:moveTo>
                        <a:pt x="309908" y="480431"/>
                      </a:moveTo>
                      <a:lnTo>
                        <a:pt x="292114" y="490069"/>
                      </a:lnTo>
                      <a:lnTo>
                        <a:pt x="292114" y="503414"/>
                      </a:lnTo>
                      <a:lnTo>
                        <a:pt x="309908" y="493776"/>
                      </a:lnTo>
                      <a:lnTo>
                        <a:pt x="309908" y="480431"/>
                      </a:lnTo>
                      <a:lnTo>
                        <a:pt x="309908" y="480431"/>
                      </a:lnTo>
                      <a:close/>
                      <a:moveTo>
                        <a:pt x="292114" y="455964"/>
                      </a:moveTo>
                      <a:lnTo>
                        <a:pt x="292114" y="444102"/>
                      </a:lnTo>
                      <a:lnTo>
                        <a:pt x="295821" y="441878"/>
                      </a:lnTo>
                      <a:lnTo>
                        <a:pt x="295821" y="443361"/>
                      </a:lnTo>
                      <a:lnTo>
                        <a:pt x="295821" y="444843"/>
                      </a:lnTo>
                      <a:lnTo>
                        <a:pt x="295821" y="446326"/>
                      </a:lnTo>
                      <a:lnTo>
                        <a:pt x="295821" y="447809"/>
                      </a:lnTo>
                      <a:lnTo>
                        <a:pt x="295821" y="449292"/>
                      </a:lnTo>
                      <a:lnTo>
                        <a:pt x="295821" y="450775"/>
                      </a:lnTo>
                      <a:lnTo>
                        <a:pt x="295821" y="452257"/>
                      </a:lnTo>
                      <a:lnTo>
                        <a:pt x="295821" y="453740"/>
                      </a:lnTo>
                      <a:lnTo>
                        <a:pt x="292114" y="455964"/>
                      </a:lnTo>
                      <a:close/>
                      <a:moveTo>
                        <a:pt x="292114" y="97866"/>
                      </a:moveTo>
                      <a:lnTo>
                        <a:pt x="292114" y="107504"/>
                      </a:lnTo>
                      <a:lnTo>
                        <a:pt x="259492" y="124556"/>
                      </a:lnTo>
                      <a:lnTo>
                        <a:pt x="259492" y="114918"/>
                      </a:lnTo>
                      <a:lnTo>
                        <a:pt x="292114" y="97866"/>
                      </a:lnTo>
                      <a:lnTo>
                        <a:pt x="292114" y="97866"/>
                      </a:lnTo>
                      <a:close/>
                      <a:moveTo>
                        <a:pt x="292114" y="151247"/>
                      </a:moveTo>
                      <a:lnTo>
                        <a:pt x="292114" y="158661"/>
                      </a:lnTo>
                      <a:lnTo>
                        <a:pt x="289148" y="160144"/>
                      </a:lnTo>
                      <a:lnTo>
                        <a:pt x="288407" y="160144"/>
                      </a:lnTo>
                      <a:lnTo>
                        <a:pt x="287666" y="160144"/>
                      </a:lnTo>
                      <a:lnTo>
                        <a:pt x="286924" y="160144"/>
                      </a:lnTo>
                      <a:lnTo>
                        <a:pt x="286183" y="160144"/>
                      </a:lnTo>
                      <a:lnTo>
                        <a:pt x="285441" y="160144"/>
                      </a:lnTo>
                      <a:lnTo>
                        <a:pt x="284700" y="160144"/>
                      </a:lnTo>
                      <a:lnTo>
                        <a:pt x="283959" y="160144"/>
                      </a:lnTo>
                      <a:lnTo>
                        <a:pt x="283217" y="160144"/>
                      </a:lnTo>
                      <a:lnTo>
                        <a:pt x="283217" y="159402"/>
                      </a:lnTo>
                      <a:lnTo>
                        <a:pt x="283217" y="158661"/>
                      </a:lnTo>
                      <a:lnTo>
                        <a:pt x="283217" y="157919"/>
                      </a:lnTo>
                      <a:lnTo>
                        <a:pt x="283217" y="157178"/>
                      </a:lnTo>
                      <a:lnTo>
                        <a:pt x="283217" y="156437"/>
                      </a:lnTo>
                      <a:lnTo>
                        <a:pt x="283217" y="155695"/>
                      </a:lnTo>
                      <a:lnTo>
                        <a:pt x="283217" y="154954"/>
                      </a:lnTo>
                      <a:lnTo>
                        <a:pt x="283217" y="154212"/>
                      </a:lnTo>
                      <a:lnTo>
                        <a:pt x="292114" y="151247"/>
                      </a:lnTo>
                      <a:lnTo>
                        <a:pt x="292114" y="151247"/>
                      </a:lnTo>
                      <a:close/>
                      <a:moveTo>
                        <a:pt x="292114" y="444102"/>
                      </a:moveTo>
                      <a:lnTo>
                        <a:pt x="292114" y="455964"/>
                      </a:lnTo>
                      <a:lnTo>
                        <a:pt x="259492" y="473017"/>
                      </a:lnTo>
                      <a:lnTo>
                        <a:pt x="259492" y="461154"/>
                      </a:lnTo>
                      <a:lnTo>
                        <a:pt x="292114" y="444102"/>
                      </a:lnTo>
                      <a:lnTo>
                        <a:pt x="292114" y="444102"/>
                      </a:lnTo>
                      <a:close/>
                      <a:moveTo>
                        <a:pt x="292114" y="475241"/>
                      </a:moveTo>
                      <a:lnTo>
                        <a:pt x="292114" y="485621"/>
                      </a:lnTo>
                      <a:lnTo>
                        <a:pt x="259492" y="502673"/>
                      </a:lnTo>
                      <a:lnTo>
                        <a:pt x="259492" y="492293"/>
                      </a:lnTo>
                      <a:lnTo>
                        <a:pt x="292114" y="475241"/>
                      </a:lnTo>
                      <a:lnTo>
                        <a:pt x="292114" y="475241"/>
                      </a:lnTo>
                      <a:close/>
                      <a:moveTo>
                        <a:pt x="292114" y="490069"/>
                      </a:moveTo>
                      <a:lnTo>
                        <a:pt x="288407" y="492293"/>
                      </a:lnTo>
                      <a:lnTo>
                        <a:pt x="288407" y="493776"/>
                      </a:lnTo>
                      <a:lnTo>
                        <a:pt x="288407" y="495259"/>
                      </a:lnTo>
                      <a:lnTo>
                        <a:pt x="288407" y="496742"/>
                      </a:lnTo>
                      <a:lnTo>
                        <a:pt x="288407" y="498225"/>
                      </a:lnTo>
                      <a:lnTo>
                        <a:pt x="288407" y="499707"/>
                      </a:lnTo>
                      <a:lnTo>
                        <a:pt x="288407" y="501190"/>
                      </a:lnTo>
                      <a:lnTo>
                        <a:pt x="288407" y="502673"/>
                      </a:lnTo>
                      <a:lnTo>
                        <a:pt x="288407" y="504156"/>
                      </a:lnTo>
                      <a:lnTo>
                        <a:pt x="289890" y="503414"/>
                      </a:lnTo>
                      <a:lnTo>
                        <a:pt x="289890" y="490069"/>
                      </a:lnTo>
                      <a:lnTo>
                        <a:pt x="292114" y="490069"/>
                      </a:lnTo>
                      <a:close/>
                      <a:moveTo>
                        <a:pt x="260234" y="432981"/>
                      </a:moveTo>
                      <a:lnTo>
                        <a:pt x="260234" y="430015"/>
                      </a:lnTo>
                      <a:lnTo>
                        <a:pt x="261716" y="429274"/>
                      </a:lnTo>
                      <a:lnTo>
                        <a:pt x="261716" y="430015"/>
                      </a:lnTo>
                      <a:lnTo>
                        <a:pt x="261716" y="430757"/>
                      </a:lnTo>
                      <a:lnTo>
                        <a:pt x="261716" y="431498"/>
                      </a:lnTo>
                      <a:lnTo>
                        <a:pt x="260234" y="432981"/>
                      </a:lnTo>
                      <a:lnTo>
                        <a:pt x="260234" y="432981"/>
                      </a:lnTo>
                      <a:lnTo>
                        <a:pt x="260234" y="432981"/>
                      </a:lnTo>
                      <a:close/>
                      <a:moveTo>
                        <a:pt x="260234" y="77848"/>
                      </a:moveTo>
                      <a:lnTo>
                        <a:pt x="260234" y="63761"/>
                      </a:lnTo>
                      <a:lnTo>
                        <a:pt x="289148" y="48191"/>
                      </a:lnTo>
                      <a:lnTo>
                        <a:pt x="289148" y="49674"/>
                      </a:lnTo>
                      <a:lnTo>
                        <a:pt x="289148" y="51157"/>
                      </a:lnTo>
                      <a:lnTo>
                        <a:pt x="289148" y="52640"/>
                      </a:lnTo>
                      <a:lnTo>
                        <a:pt x="289148" y="54123"/>
                      </a:lnTo>
                      <a:lnTo>
                        <a:pt x="289148" y="55605"/>
                      </a:lnTo>
                      <a:lnTo>
                        <a:pt x="289148" y="57088"/>
                      </a:lnTo>
                      <a:lnTo>
                        <a:pt x="289148" y="58571"/>
                      </a:lnTo>
                      <a:lnTo>
                        <a:pt x="289148" y="60054"/>
                      </a:lnTo>
                      <a:lnTo>
                        <a:pt x="260234" y="77848"/>
                      </a:lnTo>
                      <a:close/>
                      <a:moveTo>
                        <a:pt x="260234" y="63761"/>
                      </a:moveTo>
                      <a:lnTo>
                        <a:pt x="260234" y="77106"/>
                      </a:lnTo>
                      <a:lnTo>
                        <a:pt x="224646" y="95641"/>
                      </a:lnTo>
                      <a:lnTo>
                        <a:pt x="224646" y="82296"/>
                      </a:lnTo>
                      <a:lnTo>
                        <a:pt x="260234" y="63761"/>
                      </a:lnTo>
                      <a:lnTo>
                        <a:pt x="260234" y="63761"/>
                      </a:lnTo>
                      <a:close/>
                      <a:moveTo>
                        <a:pt x="260234" y="114918"/>
                      </a:moveTo>
                      <a:lnTo>
                        <a:pt x="260234" y="124556"/>
                      </a:lnTo>
                      <a:lnTo>
                        <a:pt x="252820" y="128263"/>
                      </a:lnTo>
                      <a:lnTo>
                        <a:pt x="252820" y="126780"/>
                      </a:lnTo>
                      <a:lnTo>
                        <a:pt x="252820" y="125298"/>
                      </a:lnTo>
                      <a:lnTo>
                        <a:pt x="252820" y="123815"/>
                      </a:lnTo>
                      <a:lnTo>
                        <a:pt x="252820" y="122332"/>
                      </a:lnTo>
                      <a:lnTo>
                        <a:pt x="252820" y="120849"/>
                      </a:lnTo>
                      <a:lnTo>
                        <a:pt x="252820" y="119366"/>
                      </a:lnTo>
                      <a:lnTo>
                        <a:pt x="252820" y="117884"/>
                      </a:lnTo>
                      <a:lnTo>
                        <a:pt x="252820" y="116401"/>
                      </a:lnTo>
                      <a:lnTo>
                        <a:pt x="260234" y="114918"/>
                      </a:lnTo>
                      <a:lnTo>
                        <a:pt x="260234" y="114918"/>
                      </a:lnTo>
                      <a:close/>
                      <a:moveTo>
                        <a:pt x="260234" y="430015"/>
                      </a:moveTo>
                      <a:lnTo>
                        <a:pt x="260234" y="432981"/>
                      </a:lnTo>
                      <a:lnTo>
                        <a:pt x="260234" y="433722"/>
                      </a:lnTo>
                      <a:lnTo>
                        <a:pt x="260234" y="434464"/>
                      </a:lnTo>
                      <a:lnTo>
                        <a:pt x="260234" y="435205"/>
                      </a:lnTo>
                      <a:lnTo>
                        <a:pt x="260234" y="435947"/>
                      </a:lnTo>
                      <a:lnTo>
                        <a:pt x="226129" y="453740"/>
                      </a:lnTo>
                      <a:lnTo>
                        <a:pt x="226129" y="449292"/>
                      </a:lnTo>
                      <a:lnTo>
                        <a:pt x="260234" y="430015"/>
                      </a:lnTo>
                      <a:lnTo>
                        <a:pt x="260234" y="430015"/>
                      </a:lnTo>
                      <a:close/>
                      <a:moveTo>
                        <a:pt x="260234" y="461154"/>
                      </a:moveTo>
                      <a:lnTo>
                        <a:pt x="260234" y="473017"/>
                      </a:lnTo>
                      <a:lnTo>
                        <a:pt x="224646" y="491552"/>
                      </a:lnTo>
                      <a:lnTo>
                        <a:pt x="224646" y="479689"/>
                      </a:lnTo>
                      <a:lnTo>
                        <a:pt x="260234" y="461154"/>
                      </a:lnTo>
                      <a:lnTo>
                        <a:pt x="260234" y="461154"/>
                      </a:lnTo>
                      <a:close/>
                      <a:moveTo>
                        <a:pt x="260234" y="492293"/>
                      </a:moveTo>
                      <a:lnTo>
                        <a:pt x="260234" y="502673"/>
                      </a:lnTo>
                      <a:lnTo>
                        <a:pt x="259492" y="503414"/>
                      </a:lnTo>
                      <a:lnTo>
                        <a:pt x="259492" y="501932"/>
                      </a:lnTo>
                      <a:lnTo>
                        <a:pt x="259492" y="500449"/>
                      </a:lnTo>
                      <a:lnTo>
                        <a:pt x="259492" y="498966"/>
                      </a:lnTo>
                      <a:lnTo>
                        <a:pt x="259492" y="497483"/>
                      </a:lnTo>
                      <a:lnTo>
                        <a:pt x="259492" y="496000"/>
                      </a:lnTo>
                      <a:lnTo>
                        <a:pt x="259492" y="494518"/>
                      </a:lnTo>
                      <a:lnTo>
                        <a:pt x="259492" y="493035"/>
                      </a:lnTo>
                      <a:lnTo>
                        <a:pt x="259492" y="491552"/>
                      </a:lnTo>
                      <a:lnTo>
                        <a:pt x="260234" y="492293"/>
                      </a:lnTo>
                      <a:lnTo>
                        <a:pt x="260234" y="492293"/>
                      </a:lnTo>
                      <a:close/>
                      <a:moveTo>
                        <a:pt x="224646" y="407032"/>
                      </a:moveTo>
                      <a:lnTo>
                        <a:pt x="224646" y="405549"/>
                      </a:lnTo>
                      <a:lnTo>
                        <a:pt x="226870" y="404066"/>
                      </a:lnTo>
                      <a:lnTo>
                        <a:pt x="226129" y="404807"/>
                      </a:lnTo>
                      <a:lnTo>
                        <a:pt x="225387" y="405549"/>
                      </a:lnTo>
                      <a:lnTo>
                        <a:pt x="224646" y="407032"/>
                      </a:lnTo>
                      <a:lnTo>
                        <a:pt x="224646" y="407032"/>
                      </a:lnTo>
                      <a:lnTo>
                        <a:pt x="224646" y="407032"/>
                      </a:lnTo>
                      <a:close/>
                      <a:moveTo>
                        <a:pt x="224646" y="52640"/>
                      </a:moveTo>
                      <a:lnTo>
                        <a:pt x="224646" y="40036"/>
                      </a:lnTo>
                      <a:lnTo>
                        <a:pt x="253561" y="25208"/>
                      </a:lnTo>
                      <a:lnTo>
                        <a:pt x="254302" y="26691"/>
                      </a:lnTo>
                      <a:lnTo>
                        <a:pt x="255044" y="28173"/>
                      </a:lnTo>
                      <a:lnTo>
                        <a:pt x="255785" y="29656"/>
                      </a:lnTo>
                      <a:lnTo>
                        <a:pt x="256527" y="31139"/>
                      </a:lnTo>
                      <a:lnTo>
                        <a:pt x="256527" y="32622"/>
                      </a:lnTo>
                      <a:lnTo>
                        <a:pt x="256527" y="34105"/>
                      </a:lnTo>
                      <a:lnTo>
                        <a:pt x="256527" y="35587"/>
                      </a:lnTo>
                      <a:lnTo>
                        <a:pt x="256527" y="37070"/>
                      </a:lnTo>
                      <a:lnTo>
                        <a:pt x="224646" y="52640"/>
                      </a:lnTo>
                      <a:close/>
                      <a:moveTo>
                        <a:pt x="224646" y="40036"/>
                      </a:moveTo>
                      <a:lnTo>
                        <a:pt x="224646" y="52640"/>
                      </a:lnTo>
                      <a:lnTo>
                        <a:pt x="219456" y="55605"/>
                      </a:lnTo>
                      <a:lnTo>
                        <a:pt x="219456" y="43002"/>
                      </a:lnTo>
                      <a:lnTo>
                        <a:pt x="224646" y="40036"/>
                      </a:lnTo>
                      <a:lnTo>
                        <a:pt x="224646" y="40036"/>
                      </a:lnTo>
                      <a:close/>
                      <a:moveTo>
                        <a:pt x="224646" y="83037"/>
                      </a:moveTo>
                      <a:lnTo>
                        <a:pt x="224646" y="96383"/>
                      </a:lnTo>
                      <a:lnTo>
                        <a:pt x="219456" y="99348"/>
                      </a:lnTo>
                      <a:lnTo>
                        <a:pt x="219456" y="86003"/>
                      </a:lnTo>
                      <a:lnTo>
                        <a:pt x="224646" y="83037"/>
                      </a:lnTo>
                      <a:lnTo>
                        <a:pt x="224646" y="83037"/>
                      </a:lnTo>
                      <a:close/>
                      <a:moveTo>
                        <a:pt x="224646" y="405549"/>
                      </a:moveTo>
                      <a:lnTo>
                        <a:pt x="224646" y="407032"/>
                      </a:lnTo>
                      <a:lnTo>
                        <a:pt x="224646" y="407773"/>
                      </a:lnTo>
                      <a:lnTo>
                        <a:pt x="223905" y="408514"/>
                      </a:lnTo>
                      <a:lnTo>
                        <a:pt x="223163" y="409256"/>
                      </a:lnTo>
                      <a:lnTo>
                        <a:pt x="222422" y="409997"/>
                      </a:lnTo>
                      <a:lnTo>
                        <a:pt x="221680" y="410739"/>
                      </a:lnTo>
                      <a:lnTo>
                        <a:pt x="219456" y="412221"/>
                      </a:lnTo>
                      <a:lnTo>
                        <a:pt x="219456" y="408514"/>
                      </a:lnTo>
                      <a:lnTo>
                        <a:pt x="224646" y="405549"/>
                      </a:lnTo>
                      <a:lnTo>
                        <a:pt x="224646" y="405549"/>
                      </a:lnTo>
                      <a:close/>
                      <a:moveTo>
                        <a:pt x="224646" y="449292"/>
                      </a:moveTo>
                      <a:lnTo>
                        <a:pt x="224646" y="455223"/>
                      </a:lnTo>
                      <a:lnTo>
                        <a:pt x="219456" y="458189"/>
                      </a:lnTo>
                      <a:lnTo>
                        <a:pt x="219456" y="452257"/>
                      </a:lnTo>
                      <a:lnTo>
                        <a:pt x="224646" y="449292"/>
                      </a:lnTo>
                      <a:lnTo>
                        <a:pt x="224646" y="449292"/>
                      </a:lnTo>
                      <a:close/>
                      <a:moveTo>
                        <a:pt x="224646" y="480431"/>
                      </a:moveTo>
                      <a:lnTo>
                        <a:pt x="224646" y="492293"/>
                      </a:lnTo>
                      <a:lnTo>
                        <a:pt x="222422" y="493776"/>
                      </a:lnTo>
                      <a:lnTo>
                        <a:pt x="222422" y="492293"/>
                      </a:lnTo>
                      <a:lnTo>
                        <a:pt x="222422" y="490810"/>
                      </a:lnTo>
                      <a:lnTo>
                        <a:pt x="222422" y="489328"/>
                      </a:lnTo>
                      <a:lnTo>
                        <a:pt x="222422" y="487845"/>
                      </a:lnTo>
                      <a:lnTo>
                        <a:pt x="222422" y="486362"/>
                      </a:lnTo>
                      <a:lnTo>
                        <a:pt x="222422" y="484879"/>
                      </a:lnTo>
                      <a:lnTo>
                        <a:pt x="222422" y="483396"/>
                      </a:lnTo>
                      <a:lnTo>
                        <a:pt x="224646" y="480431"/>
                      </a:lnTo>
                      <a:lnTo>
                        <a:pt x="224646" y="480431"/>
                      </a:lnTo>
                      <a:lnTo>
                        <a:pt x="224646" y="480431"/>
                      </a:lnTo>
                      <a:close/>
                      <a:moveTo>
                        <a:pt x="219456" y="24466"/>
                      </a:moveTo>
                      <a:lnTo>
                        <a:pt x="219456" y="17794"/>
                      </a:lnTo>
                      <a:lnTo>
                        <a:pt x="220198" y="19277"/>
                      </a:lnTo>
                      <a:lnTo>
                        <a:pt x="220939" y="21501"/>
                      </a:lnTo>
                      <a:lnTo>
                        <a:pt x="221680" y="23725"/>
                      </a:lnTo>
                      <a:lnTo>
                        <a:pt x="219456" y="24466"/>
                      </a:lnTo>
                      <a:close/>
                      <a:moveTo>
                        <a:pt x="219456" y="17794"/>
                      </a:moveTo>
                      <a:lnTo>
                        <a:pt x="219456" y="24466"/>
                      </a:lnTo>
                      <a:lnTo>
                        <a:pt x="183869" y="43002"/>
                      </a:lnTo>
                      <a:lnTo>
                        <a:pt x="183869" y="23725"/>
                      </a:lnTo>
                      <a:lnTo>
                        <a:pt x="215008" y="7414"/>
                      </a:lnTo>
                      <a:lnTo>
                        <a:pt x="215749" y="9638"/>
                      </a:lnTo>
                      <a:lnTo>
                        <a:pt x="216490" y="11863"/>
                      </a:lnTo>
                      <a:lnTo>
                        <a:pt x="217232" y="14087"/>
                      </a:lnTo>
                      <a:lnTo>
                        <a:pt x="217973" y="16311"/>
                      </a:lnTo>
                      <a:lnTo>
                        <a:pt x="219456" y="17794"/>
                      </a:lnTo>
                      <a:lnTo>
                        <a:pt x="219456" y="17794"/>
                      </a:lnTo>
                      <a:lnTo>
                        <a:pt x="219456" y="17794"/>
                      </a:lnTo>
                      <a:close/>
                      <a:moveTo>
                        <a:pt x="219456" y="42260"/>
                      </a:moveTo>
                      <a:lnTo>
                        <a:pt x="183869" y="60795"/>
                      </a:lnTo>
                      <a:lnTo>
                        <a:pt x="183869" y="73399"/>
                      </a:lnTo>
                      <a:lnTo>
                        <a:pt x="219456" y="54864"/>
                      </a:lnTo>
                      <a:lnTo>
                        <a:pt x="219456" y="42260"/>
                      </a:lnTo>
                      <a:lnTo>
                        <a:pt x="219456" y="42260"/>
                      </a:lnTo>
                      <a:close/>
                      <a:moveTo>
                        <a:pt x="219456" y="86003"/>
                      </a:moveTo>
                      <a:lnTo>
                        <a:pt x="219456" y="99348"/>
                      </a:lnTo>
                      <a:lnTo>
                        <a:pt x="218715" y="100090"/>
                      </a:lnTo>
                      <a:lnTo>
                        <a:pt x="218715" y="98607"/>
                      </a:lnTo>
                      <a:lnTo>
                        <a:pt x="218715" y="97124"/>
                      </a:lnTo>
                      <a:lnTo>
                        <a:pt x="218715" y="95641"/>
                      </a:lnTo>
                      <a:lnTo>
                        <a:pt x="218715" y="94159"/>
                      </a:lnTo>
                      <a:lnTo>
                        <a:pt x="218715" y="92676"/>
                      </a:lnTo>
                      <a:lnTo>
                        <a:pt x="218715" y="91193"/>
                      </a:lnTo>
                      <a:lnTo>
                        <a:pt x="218715" y="89710"/>
                      </a:lnTo>
                      <a:lnTo>
                        <a:pt x="218715" y="88227"/>
                      </a:lnTo>
                      <a:lnTo>
                        <a:pt x="219456" y="86003"/>
                      </a:lnTo>
                      <a:lnTo>
                        <a:pt x="219456" y="86003"/>
                      </a:lnTo>
                      <a:close/>
                      <a:moveTo>
                        <a:pt x="219456" y="408514"/>
                      </a:moveTo>
                      <a:lnTo>
                        <a:pt x="219456" y="412221"/>
                      </a:lnTo>
                      <a:lnTo>
                        <a:pt x="183869" y="430757"/>
                      </a:lnTo>
                      <a:lnTo>
                        <a:pt x="183869" y="427050"/>
                      </a:lnTo>
                      <a:lnTo>
                        <a:pt x="219456" y="408514"/>
                      </a:lnTo>
                      <a:lnTo>
                        <a:pt x="219456" y="408514"/>
                      </a:lnTo>
                      <a:close/>
                      <a:moveTo>
                        <a:pt x="219456" y="451516"/>
                      </a:moveTo>
                      <a:lnTo>
                        <a:pt x="219456" y="457447"/>
                      </a:lnTo>
                      <a:lnTo>
                        <a:pt x="186093" y="475241"/>
                      </a:lnTo>
                      <a:lnTo>
                        <a:pt x="186093" y="474499"/>
                      </a:lnTo>
                      <a:lnTo>
                        <a:pt x="186093" y="473758"/>
                      </a:lnTo>
                      <a:lnTo>
                        <a:pt x="186093" y="473017"/>
                      </a:lnTo>
                      <a:lnTo>
                        <a:pt x="186093" y="472275"/>
                      </a:lnTo>
                      <a:lnTo>
                        <a:pt x="186093" y="471534"/>
                      </a:lnTo>
                      <a:lnTo>
                        <a:pt x="186093" y="470792"/>
                      </a:lnTo>
                      <a:lnTo>
                        <a:pt x="186093" y="470051"/>
                      </a:lnTo>
                      <a:lnTo>
                        <a:pt x="186093" y="469310"/>
                      </a:lnTo>
                      <a:lnTo>
                        <a:pt x="219456" y="451516"/>
                      </a:lnTo>
                      <a:lnTo>
                        <a:pt x="219456" y="451516"/>
                      </a:lnTo>
                      <a:close/>
                      <a:moveTo>
                        <a:pt x="183869" y="381082"/>
                      </a:moveTo>
                      <a:lnTo>
                        <a:pt x="183869" y="381082"/>
                      </a:lnTo>
                      <a:lnTo>
                        <a:pt x="192765" y="375893"/>
                      </a:lnTo>
                      <a:lnTo>
                        <a:pt x="192024" y="376634"/>
                      </a:lnTo>
                      <a:lnTo>
                        <a:pt x="191283" y="377375"/>
                      </a:lnTo>
                      <a:lnTo>
                        <a:pt x="190541" y="378117"/>
                      </a:lnTo>
                      <a:lnTo>
                        <a:pt x="189800" y="378858"/>
                      </a:lnTo>
                      <a:lnTo>
                        <a:pt x="189058" y="379600"/>
                      </a:lnTo>
                      <a:lnTo>
                        <a:pt x="188317" y="380341"/>
                      </a:lnTo>
                      <a:lnTo>
                        <a:pt x="187576" y="381082"/>
                      </a:lnTo>
                      <a:lnTo>
                        <a:pt x="186834" y="381824"/>
                      </a:lnTo>
                      <a:lnTo>
                        <a:pt x="183869" y="381082"/>
                      </a:lnTo>
                      <a:lnTo>
                        <a:pt x="183869" y="381082"/>
                      </a:lnTo>
                      <a:close/>
                      <a:moveTo>
                        <a:pt x="183869" y="12604"/>
                      </a:moveTo>
                      <a:lnTo>
                        <a:pt x="186834" y="11121"/>
                      </a:lnTo>
                      <a:lnTo>
                        <a:pt x="186093" y="9638"/>
                      </a:lnTo>
                      <a:lnTo>
                        <a:pt x="185351" y="8156"/>
                      </a:lnTo>
                      <a:lnTo>
                        <a:pt x="184610" y="6673"/>
                      </a:lnTo>
                      <a:lnTo>
                        <a:pt x="183869" y="5190"/>
                      </a:lnTo>
                      <a:lnTo>
                        <a:pt x="183869" y="5190"/>
                      </a:lnTo>
                      <a:lnTo>
                        <a:pt x="183869" y="12604"/>
                      </a:lnTo>
                      <a:close/>
                      <a:moveTo>
                        <a:pt x="183869" y="5190"/>
                      </a:moveTo>
                      <a:lnTo>
                        <a:pt x="183869" y="12604"/>
                      </a:lnTo>
                      <a:lnTo>
                        <a:pt x="171265" y="19277"/>
                      </a:lnTo>
                      <a:lnTo>
                        <a:pt x="171265" y="5190"/>
                      </a:lnTo>
                      <a:lnTo>
                        <a:pt x="180903" y="0"/>
                      </a:lnTo>
                      <a:lnTo>
                        <a:pt x="181644" y="1483"/>
                      </a:lnTo>
                      <a:lnTo>
                        <a:pt x="182386" y="2966"/>
                      </a:lnTo>
                      <a:lnTo>
                        <a:pt x="183127" y="4448"/>
                      </a:lnTo>
                      <a:lnTo>
                        <a:pt x="183869" y="5190"/>
                      </a:lnTo>
                      <a:lnTo>
                        <a:pt x="183869" y="5190"/>
                      </a:lnTo>
                      <a:close/>
                      <a:moveTo>
                        <a:pt x="183869" y="23725"/>
                      </a:moveTo>
                      <a:lnTo>
                        <a:pt x="183869" y="43002"/>
                      </a:lnTo>
                      <a:lnTo>
                        <a:pt x="171265" y="49674"/>
                      </a:lnTo>
                      <a:lnTo>
                        <a:pt x="171265" y="30398"/>
                      </a:lnTo>
                      <a:lnTo>
                        <a:pt x="183869" y="23725"/>
                      </a:lnTo>
                      <a:lnTo>
                        <a:pt x="183869" y="23725"/>
                      </a:lnTo>
                      <a:close/>
                      <a:moveTo>
                        <a:pt x="183869" y="61537"/>
                      </a:moveTo>
                      <a:lnTo>
                        <a:pt x="183869" y="74141"/>
                      </a:lnTo>
                      <a:lnTo>
                        <a:pt x="183869" y="74141"/>
                      </a:lnTo>
                      <a:lnTo>
                        <a:pt x="183869" y="72658"/>
                      </a:lnTo>
                      <a:lnTo>
                        <a:pt x="183869" y="71175"/>
                      </a:lnTo>
                      <a:lnTo>
                        <a:pt x="183127" y="69692"/>
                      </a:lnTo>
                      <a:lnTo>
                        <a:pt x="183127" y="68209"/>
                      </a:lnTo>
                      <a:lnTo>
                        <a:pt x="182386" y="66726"/>
                      </a:lnTo>
                      <a:lnTo>
                        <a:pt x="181644" y="65244"/>
                      </a:lnTo>
                      <a:lnTo>
                        <a:pt x="180903" y="63761"/>
                      </a:lnTo>
                      <a:lnTo>
                        <a:pt x="180162" y="62278"/>
                      </a:lnTo>
                      <a:lnTo>
                        <a:pt x="183869" y="61537"/>
                      </a:lnTo>
                      <a:lnTo>
                        <a:pt x="183869" y="61537"/>
                      </a:lnTo>
                      <a:close/>
                      <a:moveTo>
                        <a:pt x="183869" y="380341"/>
                      </a:moveTo>
                      <a:lnTo>
                        <a:pt x="183869" y="380341"/>
                      </a:lnTo>
                      <a:lnTo>
                        <a:pt x="171265" y="387755"/>
                      </a:lnTo>
                      <a:lnTo>
                        <a:pt x="171265" y="387014"/>
                      </a:lnTo>
                      <a:lnTo>
                        <a:pt x="183869" y="380341"/>
                      </a:lnTo>
                      <a:lnTo>
                        <a:pt x="183869" y="380341"/>
                      </a:lnTo>
                      <a:close/>
                      <a:moveTo>
                        <a:pt x="183869" y="427050"/>
                      </a:moveTo>
                      <a:lnTo>
                        <a:pt x="183869" y="430757"/>
                      </a:lnTo>
                      <a:lnTo>
                        <a:pt x="171265" y="437429"/>
                      </a:lnTo>
                      <a:lnTo>
                        <a:pt x="171265" y="433722"/>
                      </a:lnTo>
                      <a:lnTo>
                        <a:pt x="183869" y="427050"/>
                      </a:lnTo>
                      <a:close/>
                      <a:moveTo>
                        <a:pt x="83779" y="213525"/>
                      </a:moveTo>
                      <a:lnTo>
                        <a:pt x="86003" y="212042"/>
                      </a:lnTo>
                      <a:lnTo>
                        <a:pt x="86745" y="212042"/>
                      </a:lnTo>
                      <a:lnTo>
                        <a:pt x="86745" y="212042"/>
                      </a:lnTo>
                      <a:lnTo>
                        <a:pt x="86745" y="212042"/>
                      </a:lnTo>
                      <a:lnTo>
                        <a:pt x="86745" y="212042"/>
                      </a:lnTo>
                      <a:lnTo>
                        <a:pt x="86745" y="212042"/>
                      </a:lnTo>
                      <a:lnTo>
                        <a:pt x="86745" y="212042"/>
                      </a:lnTo>
                      <a:lnTo>
                        <a:pt x="86745" y="212042"/>
                      </a:lnTo>
                      <a:lnTo>
                        <a:pt x="86745" y="212042"/>
                      </a:lnTo>
                      <a:lnTo>
                        <a:pt x="86745" y="212042"/>
                      </a:lnTo>
                      <a:lnTo>
                        <a:pt x="86745" y="212042"/>
                      </a:lnTo>
                      <a:lnTo>
                        <a:pt x="86745" y="212042"/>
                      </a:lnTo>
                      <a:lnTo>
                        <a:pt x="86745" y="212042"/>
                      </a:lnTo>
                      <a:lnTo>
                        <a:pt x="86745" y="212042"/>
                      </a:lnTo>
                      <a:lnTo>
                        <a:pt x="83779" y="212042"/>
                      </a:lnTo>
                      <a:lnTo>
                        <a:pt x="83779" y="213525"/>
                      </a:lnTo>
                      <a:lnTo>
                        <a:pt x="83779" y="213525"/>
                      </a:lnTo>
                      <a:lnTo>
                        <a:pt x="83779" y="213525"/>
                      </a:lnTo>
                      <a:lnTo>
                        <a:pt x="83779" y="213525"/>
                      </a:lnTo>
                      <a:lnTo>
                        <a:pt x="83779" y="213525"/>
                      </a:lnTo>
                      <a:close/>
                      <a:moveTo>
                        <a:pt x="171265" y="5190"/>
                      </a:moveTo>
                      <a:lnTo>
                        <a:pt x="171265" y="19277"/>
                      </a:lnTo>
                      <a:lnTo>
                        <a:pt x="114918" y="48933"/>
                      </a:lnTo>
                      <a:lnTo>
                        <a:pt x="114177" y="47450"/>
                      </a:lnTo>
                      <a:lnTo>
                        <a:pt x="113435" y="45967"/>
                      </a:lnTo>
                      <a:lnTo>
                        <a:pt x="112694" y="44484"/>
                      </a:lnTo>
                      <a:lnTo>
                        <a:pt x="111952" y="43002"/>
                      </a:lnTo>
                      <a:lnTo>
                        <a:pt x="111211" y="42260"/>
                      </a:lnTo>
                      <a:lnTo>
                        <a:pt x="84520" y="56347"/>
                      </a:lnTo>
                      <a:lnTo>
                        <a:pt x="84520" y="56347"/>
                      </a:lnTo>
                      <a:lnTo>
                        <a:pt x="85262" y="57088"/>
                      </a:lnTo>
                      <a:lnTo>
                        <a:pt x="86003" y="57830"/>
                      </a:lnTo>
                      <a:lnTo>
                        <a:pt x="86745" y="58571"/>
                      </a:lnTo>
                      <a:lnTo>
                        <a:pt x="87486" y="59312"/>
                      </a:lnTo>
                      <a:lnTo>
                        <a:pt x="88227" y="60054"/>
                      </a:lnTo>
                      <a:lnTo>
                        <a:pt x="88969" y="60795"/>
                      </a:lnTo>
                      <a:lnTo>
                        <a:pt x="81555" y="64502"/>
                      </a:lnTo>
                      <a:lnTo>
                        <a:pt x="81555" y="29656"/>
                      </a:lnTo>
                      <a:lnTo>
                        <a:pt x="120108" y="8897"/>
                      </a:lnTo>
                      <a:lnTo>
                        <a:pt x="120849" y="10380"/>
                      </a:lnTo>
                      <a:lnTo>
                        <a:pt x="121591" y="11863"/>
                      </a:lnTo>
                      <a:lnTo>
                        <a:pt x="122332" y="13345"/>
                      </a:lnTo>
                      <a:lnTo>
                        <a:pt x="122332" y="14087"/>
                      </a:lnTo>
                      <a:lnTo>
                        <a:pt x="146057" y="1483"/>
                      </a:lnTo>
                      <a:lnTo>
                        <a:pt x="146799" y="2966"/>
                      </a:lnTo>
                      <a:lnTo>
                        <a:pt x="147540" y="4448"/>
                      </a:lnTo>
                      <a:lnTo>
                        <a:pt x="148281" y="5931"/>
                      </a:lnTo>
                      <a:lnTo>
                        <a:pt x="149023" y="7414"/>
                      </a:lnTo>
                      <a:lnTo>
                        <a:pt x="149764" y="8897"/>
                      </a:lnTo>
                      <a:lnTo>
                        <a:pt x="150506" y="10380"/>
                      </a:lnTo>
                      <a:lnTo>
                        <a:pt x="151247" y="11863"/>
                      </a:lnTo>
                      <a:lnTo>
                        <a:pt x="151988" y="13345"/>
                      </a:lnTo>
                      <a:lnTo>
                        <a:pt x="102314" y="40036"/>
                      </a:lnTo>
                      <a:lnTo>
                        <a:pt x="103797" y="40777"/>
                      </a:lnTo>
                      <a:lnTo>
                        <a:pt x="105280" y="41519"/>
                      </a:lnTo>
                      <a:lnTo>
                        <a:pt x="104538" y="40777"/>
                      </a:lnTo>
                      <a:lnTo>
                        <a:pt x="103797" y="39295"/>
                      </a:lnTo>
                      <a:lnTo>
                        <a:pt x="171265" y="5190"/>
                      </a:lnTo>
                      <a:lnTo>
                        <a:pt x="171265" y="5190"/>
                      </a:lnTo>
                      <a:close/>
                      <a:moveTo>
                        <a:pt x="171265" y="30398"/>
                      </a:moveTo>
                      <a:lnTo>
                        <a:pt x="143092" y="45226"/>
                      </a:lnTo>
                      <a:lnTo>
                        <a:pt x="143833" y="47450"/>
                      </a:lnTo>
                      <a:lnTo>
                        <a:pt x="144574" y="49674"/>
                      </a:lnTo>
                      <a:lnTo>
                        <a:pt x="145316" y="51898"/>
                      </a:lnTo>
                      <a:lnTo>
                        <a:pt x="146057" y="54123"/>
                      </a:lnTo>
                      <a:lnTo>
                        <a:pt x="146799" y="56347"/>
                      </a:lnTo>
                      <a:lnTo>
                        <a:pt x="147540" y="58571"/>
                      </a:lnTo>
                      <a:lnTo>
                        <a:pt x="148281" y="60795"/>
                      </a:lnTo>
                      <a:lnTo>
                        <a:pt x="149023" y="63019"/>
                      </a:lnTo>
                      <a:lnTo>
                        <a:pt x="170523" y="51157"/>
                      </a:lnTo>
                      <a:lnTo>
                        <a:pt x="170523" y="30398"/>
                      </a:lnTo>
                      <a:lnTo>
                        <a:pt x="171265" y="30398"/>
                      </a:lnTo>
                      <a:close/>
                      <a:moveTo>
                        <a:pt x="171265" y="387014"/>
                      </a:moveTo>
                      <a:lnTo>
                        <a:pt x="171265" y="387755"/>
                      </a:lnTo>
                      <a:lnTo>
                        <a:pt x="114918" y="418153"/>
                      </a:lnTo>
                      <a:lnTo>
                        <a:pt x="115660" y="417411"/>
                      </a:lnTo>
                      <a:lnTo>
                        <a:pt x="116401" y="416670"/>
                      </a:lnTo>
                      <a:lnTo>
                        <a:pt x="117142" y="415928"/>
                      </a:lnTo>
                      <a:lnTo>
                        <a:pt x="117884" y="415187"/>
                      </a:lnTo>
                      <a:lnTo>
                        <a:pt x="118625" y="414446"/>
                      </a:lnTo>
                      <a:lnTo>
                        <a:pt x="119367" y="413704"/>
                      </a:lnTo>
                      <a:lnTo>
                        <a:pt x="120108" y="412963"/>
                      </a:lnTo>
                      <a:lnTo>
                        <a:pt x="120849" y="412221"/>
                      </a:lnTo>
                      <a:lnTo>
                        <a:pt x="171265" y="387014"/>
                      </a:lnTo>
                      <a:lnTo>
                        <a:pt x="171265" y="387014"/>
                      </a:lnTo>
                      <a:close/>
                      <a:moveTo>
                        <a:pt x="171265" y="433722"/>
                      </a:moveTo>
                      <a:lnTo>
                        <a:pt x="171265" y="437429"/>
                      </a:lnTo>
                      <a:lnTo>
                        <a:pt x="149023" y="449292"/>
                      </a:lnTo>
                      <a:lnTo>
                        <a:pt x="149764" y="448550"/>
                      </a:lnTo>
                      <a:lnTo>
                        <a:pt x="150506" y="447809"/>
                      </a:lnTo>
                      <a:lnTo>
                        <a:pt x="151247" y="447068"/>
                      </a:lnTo>
                      <a:lnTo>
                        <a:pt x="151988" y="446326"/>
                      </a:lnTo>
                      <a:lnTo>
                        <a:pt x="152730" y="445585"/>
                      </a:lnTo>
                      <a:lnTo>
                        <a:pt x="153471" y="444843"/>
                      </a:lnTo>
                      <a:lnTo>
                        <a:pt x="154213" y="444102"/>
                      </a:lnTo>
                      <a:lnTo>
                        <a:pt x="154954" y="443361"/>
                      </a:lnTo>
                      <a:lnTo>
                        <a:pt x="171265" y="433722"/>
                      </a:lnTo>
                      <a:lnTo>
                        <a:pt x="171265" y="433722"/>
                      </a:lnTo>
                      <a:close/>
                      <a:moveTo>
                        <a:pt x="83779" y="217232"/>
                      </a:moveTo>
                      <a:lnTo>
                        <a:pt x="93417" y="212042"/>
                      </a:lnTo>
                      <a:lnTo>
                        <a:pt x="92676" y="212042"/>
                      </a:lnTo>
                      <a:lnTo>
                        <a:pt x="91934" y="212042"/>
                      </a:lnTo>
                      <a:lnTo>
                        <a:pt x="91193" y="212783"/>
                      </a:lnTo>
                      <a:lnTo>
                        <a:pt x="90452" y="212783"/>
                      </a:lnTo>
                      <a:lnTo>
                        <a:pt x="89710" y="212783"/>
                      </a:lnTo>
                      <a:lnTo>
                        <a:pt x="88969" y="212783"/>
                      </a:lnTo>
                      <a:lnTo>
                        <a:pt x="88227" y="213525"/>
                      </a:lnTo>
                      <a:lnTo>
                        <a:pt x="87486" y="213525"/>
                      </a:lnTo>
                      <a:lnTo>
                        <a:pt x="83779" y="217232"/>
                      </a:lnTo>
                      <a:lnTo>
                        <a:pt x="83779" y="217232"/>
                      </a:lnTo>
                      <a:lnTo>
                        <a:pt x="83779" y="217232"/>
                      </a:lnTo>
                      <a:close/>
                      <a:moveTo>
                        <a:pt x="83779" y="170523"/>
                      </a:moveTo>
                      <a:lnTo>
                        <a:pt x="83779" y="170523"/>
                      </a:lnTo>
                      <a:lnTo>
                        <a:pt x="83779" y="170523"/>
                      </a:lnTo>
                      <a:lnTo>
                        <a:pt x="83779" y="170523"/>
                      </a:lnTo>
                      <a:lnTo>
                        <a:pt x="83779" y="170523"/>
                      </a:lnTo>
                      <a:close/>
                      <a:moveTo>
                        <a:pt x="83779" y="98607"/>
                      </a:moveTo>
                      <a:lnTo>
                        <a:pt x="83779" y="96383"/>
                      </a:lnTo>
                      <a:lnTo>
                        <a:pt x="84520" y="96383"/>
                      </a:lnTo>
                      <a:lnTo>
                        <a:pt x="86003" y="97124"/>
                      </a:lnTo>
                      <a:lnTo>
                        <a:pt x="83779" y="98607"/>
                      </a:lnTo>
                      <a:close/>
                      <a:moveTo>
                        <a:pt x="80813" y="215749"/>
                      </a:moveTo>
                      <a:lnTo>
                        <a:pt x="83779" y="214266"/>
                      </a:lnTo>
                      <a:lnTo>
                        <a:pt x="83779" y="214266"/>
                      </a:lnTo>
                      <a:lnTo>
                        <a:pt x="83779" y="214266"/>
                      </a:lnTo>
                      <a:lnTo>
                        <a:pt x="83779" y="214266"/>
                      </a:lnTo>
                      <a:lnTo>
                        <a:pt x="83779" y="214266"/>
                      </a:lnTo>
                      <a:lnTo>
                        <a:pt x="83779" y="214266"/>
                      </a:lnTo>
                      <a:lnTo>
                        <a:pt x="83779" y="214266"/>
                      </a:lnTo>
                      <a:lnTo>
                        <a:pt x="83779" y="214266"/>
                      </a:lnTo>
                      <a:lnTo>
                        <a:pt x="83779" y="214266"/>
                      </a:lnTo>
                      <a:lnTo>
                        <a:pt x="83779" y="214266"/>
                      </a:lnTo>
                      <a:lnTo>
                        <a:pt x="83779" y="214266"/>
                      </a:lnTo>
                      <a:lnTo>
                        <a:pt x="83779" y="214266"/>
                      </a:lnTo>
                      <a:lnTo>
                        <a:pt x="83779" y="214266"/>
                      </a:lnTo>
                      <a:lnTo>
                        <a:pt x="83779" y="214266"/>
                      </a:lnTo>
                      <a:lnTo>
                        <a:pt x="80813" y="215749"/>
                      </a:lnTo>
                      <a:lnTo>
                        <a:pt x="80813" y="215749"/>
                      </a:lnTo>
                      <a:lnTo>
                        <a:pt x="80813" y="215749"/>
                      </a:lnTo>
                      <a:lnTo>
                        <a:pt x="80813" y="215749"/>
                      </a:lnTo>
                      <a:lnTo>
                        <a:pt x="80813" y="215749"/>
                      </a:lnTo>
                      <a:close/>
                      <a:moveTo>
                        <a:pt x="83779" y="30398"/>
                      </a:moveTo>
                      <a:lnTo>
                        <a:pt x="83779" y="65244"/>
                      </a:lnTo>
                      <a:lnTo>
                        <a:pt x="73399" y="71175"/>
                      </a:lnTo>
                      <a:lnTo>
                        <a:pt x="73399" y="36329"/>
                      </a:lnTo>
                      <a:lnTo>
                        <a:pt x="83779" y="30398"/>
                      </a:lnTo>
                      <a:lnTo>
                        <a:pt x="83779" y="30398"/>
                      </a:lnTo>
                      <a:close/>
                      <a:moveTo>
                        <a:pt x="83779" y="95641"/>
                      </a:moveTo>
                      <a:lnTo>
                        <a:pt x="83779" y="97866"/>
                      </a:lnTo>
                      <a:lnTo>
                        <a:pt x="73399" y="103797"/>
                      </a:lnTo>
                      <a:lnTo>
                        <a:pt x="73399" y="91934"/>
                      </a:lnTo>
                      <a:lnTo>
                        <a:pt x="74141" y="91934"/>
                      </a:lnTo>
                      <a:lnTo>
                        <a:pt x="75623" y="92676"/>
                      </a:lnTo>
                      <a:lnTo>
                        <a:pt x="77106" y="93417"/>
                      </a:lnTo>
                      <a:lnTo>
                        <a:pt x="78589" y="94159"/>
                      </a:lnTo>
                      <a:lnTo>
                        <a:pt x="80072" y="94900"/>
                      </a:lnTo>
                      <a:lnTo>
                        <a:pt x="81555" y="95641"/>
                      </a:lnTo>
                      <a:lnTo>
                        <a:pt x="83779" y="95641"/>
                      </a:lnTo>
                      <a:lnTo>
                        <a:pt x="83779" y="95641"/>
                      </a:lnTo>
                      <a:close/>
                      <a:moveTo>
                        <a:pt x="83779" y="170523"/>
                      </a:moveTo>
                      <a:lnTo>
                        <a:pt x="83779" y="170523"/>
                      </a:lnTo>
                      <a:lnTo>
                        <a:pt x="73399" y="176455"/>
                      </a:lnTo>
                      <a:lnTo>
                        <a:pt x="73399" y="172747"/>
                      </a:lnTo>
                      <a:lnTo>
                        <a:pt x="75623" y="171265"/>
                      </a:lnTo>
                      <a:lnTo>
                        <a:pt x="77106" y="171265"/>
                      </a:lnTo>
                      <a:lnTo>
                        <a:pt x="77848" y="171265"/>
                      </a:lnTo>
                      <a:lnTo>
                        <a:pt x="78589" y="171265"/>
                      </a:lnTo>
                      <a:lnTo>
                        <a:pt x="79330" y="171265"/>
                      </a:lnTo>
                      <a:lnTo>
                        <a:pt x="80072" y="171265"/>
                      </a:lnTo>
                      <a:lnTo>
                        <a:pt x="80813" y="171265"/>
                      </a:lnTo>
                      <a:lnTo>
                        <a:pt x="81555" y="171265"/>
                      </a:lnTo>
                      <a:lnTo>
                        <a:pt x="83779" y="170523"/>
                      </a:lnTo>
                      <a:lnTo>
                        <a:pt x="83779" y="170523"/>
                      </a:lnTo>
                      <a:close/>
                      <a:moveTo>
                        <a:pt x="83779" y="217232"/>
                      </a:moveTo>
                      <a:lnTo>
                        <a:pt x="83779" y="217232"/>
                      </a:lnTo>
                      <a:lnTo>
                        <a:pt x="73399" y="223163"/>
                      </a:lnTo>
                      <a:lnTo>
                        <a:pt x="73399" y="222422"/>
                      </a:lnTo>
                      <a:lnTo>
                        <a:pt x="83779" y="217232"/>
                      </a:lnTo>
                      <a:lnTo>
                        <a:pt x="83779" y="217232"/>
                      </a:lnTo>
                      <a:close/>
                      <a:moveTo>
                        <a:pt x="73399" y="171265"/>
                      </a:moveTo>
                      <a:lnTo>
                        <a:pt x="73399" y="171265"/>
                      </a:lnTo>
                      <a:lnTo>
                        <a:pt x="73399" y="171265"/>
                      </a:lnTo>
                      <a:lnTo>
                        <a:pt x="73399" y="171265"/>
                      </a:lnTo>
                      <a:lnTo>
                        <a:pt x="73399" y="171265"/>
                      </a:lnTo>
                      <a:lnTo>
                        <a:pt x="73399" y="171265"/>
                      </a:lnTo>
                      <a:lnTo>
                        <a:pt x="74141" y="171265"/>
                      </a:lnTo>
                      <a:lnTo>
                        <a:pt x="74141" y="171265"/>
                      </a:lnTo>
                      <a:lnTo>
                        <a:pt x="74141" y="171265"/>
                      </a:lnTo>
                      <a:lnTo>
                        <a:pt x="74141" y="171265"/>
                      </a:lnTo>
                      <a:lnTo>
                        <a:pt x="74141" y="171265"/>
                      </a:lnTo>
                      <a:lnTo>
                        <a:pt x="74141" y="171265"/>
                      </a:lnTo>
                      <a:lnTo>
                        <a:pt x="74141" y="171265"/>
                      </a:lnTo>
                      <a:lnTo>
                        <a:pt x="74141" y="171265"/>
                      </a:lnTo>
                      <a:lnTo>
                        <a:pt x="74141" y="171265"/>
                      </a:lnTo>
                      <a:lnTo>
                        <a:pt x="74141" y="171265"/>
                      </a:lnTo>
                      <a:lnTo>
                        <a:pt x="74141" y="171265"/>
                      </a:lnTo>
                      <a:lnTo>
                        <a:pt x="74141" y="171265"/>
                      </a:lnTo>
                      <a:lnTo>
                        <a:pt x="74141" y="171265"/>
                      </a:lnTo>
                      <a:lnTo>
                        <a:pt x="74141" y="171265"/>
                      </a:lnTo>
                      <a:lnTo>
                        <a:pt x="74141" y="171265"/>
                      </a:lnTo>
                      <a:lnTo>
                        <a:pt x="74141" y="171265"/>
                      </a:lnTo>
                      <a:lnTo>
                        <a:pt x="74141" y="171265"/>
                      </a:lnTo>
                      <a:lnTo>
                        <a:pt x="74141" y="171265"/>
                      </a:lnTo>
                      <a:lnTo>
                        <a:pt x="74141" y="171265"/>
                      </a:lnTo>
                      <a:lnTo>
                        <a:pt x="74141" y="171265"/>
                      </a:lnTo>
                      <a:lnTo>
                        <a:pt x="74141" y="171265"/>
                      </a:lnTo>
                      <a:lnTo>
                        <a:pt x="74141" y="171265"/>
                      </a:lnTo>
                      <a:lnTo>
                        <a:pt x="74141" y="171265"/>
                      </a:lnTo>
                      <a:lnTo>
                        <a:pt x="74141" y="171265"/>
                      </a:lnTo>
                      <a:lnTo>
                        <a:pt x="74141" y="171265"/>
                      </a:lnTo>
                      <a:lnTo>
                        <a:pt x="74141" y="171265"/>
                      </a:lnTo>
                      <a:lnTo>
                        <a:pt x="74141" y="171265"/>
                      </a:lnTo>
                      <a:lnTo>
                        <a:pt x="74141" y="171265"/>
                      </a:lnTo>
                      <a:lnTo>
                        <a:pt x="74141" y="171265"/>
                      </a:lnTo>
                      <a:lnTo>
                        <a:pt x="71175" y="169040"/>
                      </a:lnTo>
                      <a:lnTo>
                        <a:pt x="70434" y="169782"/>
                      </a:lnTo>
                      <a:lnTo>
                        <a:pt x="70434" y="171265"/>
                      </a:lnTo>
                      <a:lnTo>
                        <a:pt x="73399" y="171265"/>
                      </a:lnTo>
                      <a:close/>
                      <a:moveTo>
                        <a:pt x="73399" y="132712"/>
                      </a:moveTo>
                      <a:lnTo>
                        <a:pt x="73399" y="129005"/>
                      </a:lnTo>
                      <a:lnTo>
                        <a:pt x="73399" y="129005"/>
                      </a:lnTo>
                      <a:lnTo>
                        <a:pt x="74141" y="129005"/>
                      </a:lnTo>
                      <a:lnTo>
                        <a:pt x="74882" y="129005"/>
                      </a:lnTo>
                      <a:lnTo>
                        <a:pt x="75623" y="129005"/>
                      </a:lnTo>
                      <a:lnTo>
                        <a:pt x="76365" y="129005"/>
                      </a:lnTo>
                      <a:lnTo>
                        <a:pt x="77106" y="129005"/>
                      </a:lnTo>
                      <a:lnTo>
                        <a:pt x="73399" y="132712"/>
                      </a:lnTo>
                      <a:close/>
                      <a:moveTo>
                        <a:pt x="73399" y="36329"/>
                      </a:moveTo>
                      <a:lnTo>
                        <a:pt x="73399" y="71175"/>
                      </a:lnTo>
                      <a:lnTo>
                        <a:pt x="39295" y="88969"/>
                      </a:lnTo>
                      <a:lnTo>
                        <a:pt x="39295" y="61537"/>
                      </a:lnTo>
                      <a:lnTo>
                        <a:pt x="54123" y="53381"/>
                      </a:lnTo>
                      <a:lnTo>
                        <a:pt x="53381" y="52640"/>
                      </a:lnTo>
                      <a:lnTo>
                        <a:pt x="52640" y="51157"/>
                      </a:lnTo>
                      <a:lnTo>
                        <a:pt x="51898" y="49674"/>
                      </a:lnTo>
                      <a:lnTo>
                        <a:pt x="51157" y="48191"/>
                      </a:lnTo>
                      <a:lnTo>
                        <a:pt x="50416" y="46709"/>
                      </a:lnTo>
                      <a:lnTo>
                        <a:pt x="73399" y="36329"/>
                      </a:lnTo>
                      <a:lnTo>
                        <a:pt x="73399" y="36329"/>
                      </a:lnTo>
                      <a:close/>
                      <a:moveTo>
                        <a:pt x="73399" y="91934"/>
                      </a:moveTo>
                      <a:lnTo>
                        <a:pt x="73399" y="103797"/>
                      </a:lnTo>
                      <a:lnTo>
                        <a:pt x="39295" y="121591"/>
                      </a:lnTo>
                      <a:lnTo>
                        <a:pt x="39295" y="108245"/>
                      </a:lnTo>
                      <a:lnTo>
                        <a:pt x="72658" y="90452"/>
                      </a:lnTo>
                      <a:lnTo>
                        <a:pt x="73399" y="91934"/>
                      </a:lnTo>
                      <a:lnTo>
                        <a:pt x="73399" y="91934"/>
                      </a:lnTo>
                      <a:close/>
                      <a:moveTo>
                        <a:pt x="73399" y="129746"/>
                      </a:moveTo>
                      <a:lnTo>
                        <a:pt x="73399" y="133453"/>
                      </a:lnTo>
                      <a:lnTo>
                        <a:pt x="39295" y="151247"/>
                      </a:lnTo>
                      <a:lnTo>
                        <a:pt x="39295" y="145316"/>
                      </a:lnTo>
                      <a:lnTo>
                        <a:pt x="70434" y="129005"/>
                      </a:lnTo>
                      <a:lnTo>
                        <a:pt x="71175" y="129005"/>
                      </a:lnTo>
                      <a:lnTo>
                        <a:pt x="73399" y="129746"/>
                      </a:lnTo>
                      <a:lnTo>
                        <a:pt x="73399" y="129746"/>
                      </a:lnTo>
                      <a:lnTo>
                        <a:pt x="73399" y="129746"/>
                      </a:lnTo>
                      <a:close/>
                      <a:moveTo>
                        <a:pt x="73399" y="169040"/>
                      </a:moveTo>
                      <a:lnTo>
                        <a:pt x="73399" y="171265"/>
                      </a:lnTo>
                      <a:lnTo>
                        <a:pt x="73399" y="171265"/>
                      </a:lnTo>
                      <a:lnTo>
                        <a:pt x="73399" y="171265"/>
                      </a:lnTo>
                      <a:lnTo>
                        <a:pt x="73399" y="171265"/>
                      </a:lnTo>
                      <a:lnTo>
                        <a:pt x="73399" y="171265"/>
                      </a:lnTo>
                      <a:lnTo>
                        <a:pt x="73399" y="171265"/>
                      </a:lnTo>
                      <a:lnTo>
                        <a:pt x="73399" y="171265"/>
                      </a:lnTo>
                      <a:lnTo>
                        <a:pt x="73399" y="171265"/>
                      </a:lnTo>
                      <a:lnTo>
                        <a:pt x="73399" y="171265"/>
                      </a:lnTo>
                      <a:lnTo>
                        <a:pt x="73399" y="171265"/>
                      </a:lnTo>
                      <a:lnTo>
                        <a:pt x="73399" y="171265"/>
                      </a:lnTo>
                      <a:lnTo>
                        <a:pt x="73399" y="171265"/>
                      </a:lnTo>
                      <a:lnTo>
                        <a:pt x="73399" y="171265"/>
                      </a:lnTo>
                      <a:lnTo>
                        <a:pt x="73399" y="171265"/>
                      </a:lnTo>
                      <a:lnTo>
                        <a:pt x="73399" y="171265"/>
                      </a:lnTo>
                      <a:lnTo>
                        <a:pt x="73399" y="171265"/>
                      </a:lnTo>
                      <a:lnTo>
                        <a:pt x="73399" y="171265"/>
                      </a:lnTo>
                      <a:lnTo>
                        <a:pt x="73399" y="171265"/>
                      </a:lnTo>
                      <a:lnTo>
                        <a:pt x="73399" y="171265"/>
                      </a:lnTo>
                      <a:lnTo>
                        <a:pt x="73399" y="171265"/>
                      </a:lnTo>
                      <a:lnTo>
                        <a:pt x="73399" y="171265"/>
                      </a:lnTo>
                      <a:lnTo>
                        <a:pt x="73399" y="171265"/>
                      </a:lnTo>
                      <a:lnTo>
                        <a:pt x="73399" y="171265"/>
                      </a:lnTo>
                      <a:lnTo>
                        <a:pt x="73399" y="171265"/>
                      </a:lnTo>
                      <a:lnTo>
                        <a:pt x="73399" y="171265"/>
                      </a:lnTo>
                      <a:lnTo>
                        <a:pt x="73399" y="171265"/>
                      </a:lnTo>
                      <a:lnTo>
                        <a:pt x="73399" y="171265"/>
                      </a:lnTo>
                      <a:lnTo>
                        <a:pt x="73399" y="171265"/>
                      </a:lnTo>
                      <a:lnTo>
                        <a:pt x="73399" y="171265"/>
                      </a:lnTo>
                      <a:lnTo>
                        <a:pt x="73399" y="171265"/>
                      </a:lnTo>
                      <a:lnTo>
                        <a:pt x="73399" y="171265"/>
                      </a:lnTo>
                      <a:lnTo>
                        <a:pt x="73399" y="171265"/>
                      </a:lnTo>
                      <a:lnTo>
                        <a:pt x="73399" y="171265"/>
                      </a:lnTo>
                      <a:lnTo>
                        <a:pt x="73399" y="171265"/>
                      </a:lnTo>
                      <a:lnTo>
                        <a:pt x="73399" y="169040"/>
                      </a:lnTo>
                      <a:lnTo>
                        <a:pt x="73399" y="169040"/>
                      </a:lnTo>
                      <a:close/>
                      <a:moveTo>
                        <a:pt x="73399" y="172747"/>
                      </a:moveTo>
                      <a:lnTo>
                        <a:pt x="73399" y="176455"/>
                      </a:lnTo>
                      <a:lnTo>
                        <a:pt x="39295" y="194248"/>
                      </a:lnTo>
                      <a:lnTo>
                        <a:pt x="39295" y="190541"/>
                      </a:lnTo>
                      <a:lnTo>
                        <a:pt x="73399" y="172747"/>
                      </a:lnTo>
                      <a:lnTo>
                        <a:pt x="73399" y="172747"/>
                      </a:lnTo>
                      <a:close/>
                      <a:moveTo>
                        <a:pt x="73399" y="222422"/>
                      </a:moveTo>
                      <a:lnTo>
                        <a:pt x="73399" y="222422"/>
                      </a:lnTo>
                      <a:lnTo>
                        <a:pt x="39295" y="240957"/>
                      </a:lnTo>
                      <a:lnTo>
                        <a:pt x="39295" y="240215"/>
                      </a:lnTo>
                      <a:lnTo>
                        <a:pt x="73399" y="222422"/>
                      </a:lnTo>
                      <a:close/>
                      <a:moveTo>
                        <a:pt x="39295" y="61537"/>
                      </a:moveTo>
                      <a:lnTo>
                        <a:pt x="39295" y="88969"/>
                      </a:lnTo>
                      <a:lnTo>
                        <a:pt x="18535" y="100090"/>
                      </a:lnTo>
                      <a:lnTo>
                        <a:pt x="17794" y="99348"/>
                      </a:lnTo>
                      <a:lnTo>
                        <a:pt x="17053" y="98607"/>
                      </a:lnTo>
                      <a:lnTo>
                        <a:pt x="16311" y="97866"/>
                      </a:lnTo>
                      <a:lnTo>
                        <a:pt x="15570" y="97124"/>
                      </a:lnTo>
                      <a:lnTo>
                        <a:pt x="14828" y="96383"/>
                      </a:lnTo>
                      <a:lnTo>
                        <a:pt x="14087" y="95641"/>
                      </a:lnTo>
                      <a:lnTo>
                        <a:pt x="13346" y="94900"/>
                      </a:lnTo>
                      <a:lnTo>
                        <a:pt x="11863" y="94159"/>
                      </a:lnTo>
                      <a:lnTo>
                        <a:pt x="40036" y="79330"/>
                      </a:lnTo>
                      <a:lnTo>
                        <a:pt x="38553" y="77848"/>
                      </a:lnTo>
                      <a:lnTo>
                        <a:pt x="37070" y="76365"/>
                      </a:lnTo>
                      <a:lnTo>
                        <a:pt x="35588" y="74882"/>
                      </a:lnTo>
                      <a:lnTo>
                        <a:pt x="34105" y="73399"/>
                      </a:lnTo>
                      <a:lnTo>
                        <a:pt x="32622" y="71916"/>
                      </a:lnTo>
                      <a:lnTo>
                        <a:pt x="31139" y="70434"/>
                      </a:lnTo>
                      <a:lnTo>
                        <a:pt x="29656" y="68951"/>
                      </a:lnTo>
                      <a:lnTo>
                        <a:pt x="39295" y="61537"/>
                      </a:lnTo>
                      <a:lnTo>
                        <a:pt x="39295" y="61537"/>
                      </a:lnTo>
                      <a:close/>
                      <a:moveTo>
                        <a:pt x="39295" y="108987"/>
                      </a:moveTo>
                      <a:lnTo>
                        <a:pt x="39295" y="122332"/>
                      </a:lnTo>
                      <a:lnTo>
                        <a:pt x="14087" y="135677"/>
                      </a:lnTo>
                      <a:lnTo>
                        <a:pt x="12604" y="134936"/>
                      </a:lnTo>
                      <a:lnTo>
                        <a:pt x="11121" y="134194"/>
                      </a:lnTo>
                      <a:lnTo>
                        <a:pt x="9639" y="133453"/>
                      </a:lnTo>
                      <a:lnTo>
                        <a:pt x="8156" y="132712"/>
                      </a:lnTo>
                      <a:lnTo>
                        <a:pt x="6673" y="131970"/>
                      </a:lnTo>
                      <a:lnTo>
                        <a:pt x="5190" y="131229"/>
                      </a:lnTo>
                      <a:lnTo>
                        <a:pt x="3707" y="130487"/>
                      </a:lnTo>
                      <a:lnTo>
                        <a:pt x="2225" y="129746"/>
                      </a:lnTo>
                      <a:lnTo>
                        <a:pt x="39295" y="108987"/>
                      </a:lnTo>
                      <a:lnTo>
                        <a:pt x="39295" y="108987"/>
                      </a:lnTo>
                      <a:close/>
                      <a:moveTo>
                        <a:pt x="39295" y="145316"/>
                      </a:moveTo>
                      <a:lnTo>
                        <a:pt x="39295" y="151247"/>
                      </a:lnTo>
                      <a:lnTo>
                        <a:pt x="5932" y="169040"/>
                      </a:lnTo>
                      <a:lnTo>
                        <a:pt x="5190" y="169040"/>
                      </a:lnTo>
                      <a:lnTo>
                        <a:pt x="4449" y="169040"/>
                      </a:lnTo>
                      <a:lnTo>
                        <a:pt x="3707" y="169040"/>
                      </a:lnTo>
                      <a:lnTo>
                        <a:pt x="2966" y="169040"/>
                      </a:lnTo>
                      <a:lnTo>
                        <a:pt x="2225" y="169040"/>
                      </a:lnTo>
                      <a:lnTo>
                        <a:pt x="1483" y="169040"/>
                      </a:lnTo>
                      <a:lnTo>
                        <a:pt x="742" y="169040"/>
                      </a:lnTo>
                      <a:lnTo>
                        <a:pt x="0" y="169040"/>
                      </a:lnTo>
                      <a:lnTo>
                        <a:pt x="39295" y="145316"/>
                      </a:lnTo>
                      <a:lnTo>
                        <a:pt x="39295" y="145316"/>
                      </a:lnTo>
                      <a:close/>
                      <a:moveTo>
                        <a:pt x="39295" y="190541"/>
                      </a:moveTo>
                      <a:lnTo>
                        <a:pt x="39295" y="194248"/>
                      </a:lnTo>
                      <a:lnTo>
                        <a:pt x="11863" y="209076"/>
                      </a:lnTo>
                      <a:lnTo>
                        <a:pt x="11121" y="209076"/>
                      </a:lnTo>
                      <a:lnTo>
                        <a:pt x="10380" y="209076"/>
                      </a:lnTo>
                      <a:lnTo>
                        <a:pt x="9639" y="209076"/>
                      </a:lnTo>
                      <a:lnTo>
                        <a:pt x="8897" y="209076"/>
                      </a:lnTo>
                      <a:lnTo>
                        <a:pt x="8156" y="209076"/>
                      </a:lnTo>
                      <a:lnTo>
                        <a:pt x="7414" y="209076"/>
                      </a:lnTo>
                      <a:lnTo>
                        <a:pt x="6673" y="209076"/>
                      </a:lnTo>
                      <a:lnTo>
                        <a:pt x="5190" y="209076"/>
                      </a:lnTo>
                      <a:lnTo>
                        <a:pt x="39295" y="190541"/>
                      </a:lnTo>
                      <a:lnTo>
                        <a:pt x="39295" y="190541"/>
                      </a:lnTo>
                      <a:close/>
                      <a:moveTo>
                        <a:pt x="39295" y="240957"/>
                      </a:moveTo>
                      <a:lnTo>
                        <a:pt x="39295" y="240957"/>
                      </a:lnTo>
                      <a:lnTo>
                        <a:pt x="21501" y="251336"/>
                      </a:lnTo>
                      <a:lnTo>
                        <a:pt x="20760" y="251336"/>
                      </a:lnTo>
                      <a:lnTo>
                        <a:pt x="20018" y="251336"/>
                      </a:lnTo>
                      <a:lnTo>
                        <a:pt x="19277" y="252078"/>
                      </a:lnTo>
                      <a:lnTo>
                        <a:pt x="18535" y="252078"/>
                      </a:lnTo>
                      <a:lnTo>
                        <a:pt x="17794" y="252819"/>
                      </a:lnTo>
                      <a:lnTo>
                        <a:pt x="17053" y="252819"/>
                      </a:lnTo>
                      <a:lnTo>
                        <a:pt x="16311" y="252819"/>
                      </a:lnTo>
                      <a:lnTo>
                        <a:pt x="15570" y="252819"/>
                      </a:lnTo>
                      <a:lnTo>
                        <a:pt x="39295" y="240957"/>
                      </a:lnTo>
                      <a:close/>
                    </a:path>
                  </a:pathLst>
                </a:custGeom>
                <a:solidFill>
                  <a:srgbClr val="424242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37" name="Freeform: Shape 3636">
                  <a:extLst>
                    <a:ext uri="{FF2B5EF4-FFF2-40B4-BE49-F238E27FC236}">
                      <a16:creationId xmlns:a16="http://schemas.microsoft.com/office/drawing/2014/main" id="{157E791A-3A03-44E1-8D8C-281DC65CCFA6}"/>
                    </a:ext>
                  </a:extLst>
                </p:cNvPr>
                <p:cNvSpPr/>
                <p:nvPr/>
              </p:nvSpPr>
              <p:spPr>
                <a:xfrm>
                  <a:off x="5866905" y="0"/>
                  <a:ext cx="3292581" cy="1886876"/>
                </a:xfrm>
                <a:custGeom>
                  <a:avLst/>
                  <a:gdLst>
                    <a:gd name="connsiteX0" fmla="*/ 0 w 3292581"/>
                    <a:gd name="connsiteY0" fmla="*/ 392203 h 1886876"/>
                    <a:gd name="connsiteX1" fmla="*/ 669490 w 3292581"/>
                    <a:gd name="connsiteY1" fmla="*/ 0 h 1886876"/>
                    <a:gd name="connsiteX2" fmla="*/ 3292581 w 3292581"/>
                    <a:gd name="connsiteY2" fmla="*/ 1502087 h 1886876"/>
                    <a:gd name="connsiteX3" fmla="*/ 2609747 w 3292581"/>
                    <a:gd name="connsiteY3" fmla="*/ 1886877 h 1886876"/>
                    <a:gd name="connsiteX4" fmla="*/ 0 w 3292581"/>
                    <a:gd name="connsiteY4" fmla="*/ 392203 h 18868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292581" h="1886876">
                      <a:moveTo>
                        <a:pt x="0" y="392203"/>
                      </a:moveTo>
                      <a:lnTo>
                        <a:pt x="669490" y="0"/>
                      </a:lnTo>
                      <a:lnTo>
                        <a:pt x="3292581" y="1502087"/>
                      </a:lnTo>
                      <a:lnTo>
                        <a:pt x="2609747" y="1886877"/>
                      </a:lnTo>
                      <a:lnTo>
                        <a:pt x="0" y="392203"/>
                      </a:lnTo>
                      <a:close/>
                    </a:path>
                  </a:pathLst>
                </a:custGeom>
                <a:solidFill>
                  <a:schemeClr val="accent2">
                    <a:lumMod val="60000"/>
                    <a:lumOff val="40000"/>
                  </a:schemeClr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38" name="Freeform: Shape 3637">
                  <a:extLst>
                    <a:ext uri="{FF2B5EF4-FFF2-40B4-BE49-F238E27FC236}">
                      <a16:creationId xmlns:a16="http://schemas.microsoft.com/office/drawing/2014/main" id="{957D551D-D583-4139-8B97-03EA7D8085B9}"/>
                    </a:ext>
                  </a:extLst>
                </p:cNvPr>
                <p:cNvSpPr/>
                <p:nvPr/>
              </p:nvSpPr>
              <p:spPr>
                <a:xfrm>
                  <a:off x="9066810" y="2267959"/>
                  <a:ext cx="708784" cy="450033"/>
                </a:xfrm>
                <a:custGeom>
                  <a:avLst/>
                  <a:gdLst>
                    <a:gd name="connsiteX0" fmla="*/ 0 w 708784"/>
                    <a:gd name="connsiteY0" fmla="*/ 392203 h 450033"/>
                    <a:gd name="connsiteX1" fmla="*/ 669490 w 708784"/>
                    <a:gd name="connsiteY1" fmla="*/ 0 h 450033"/>
                    <a:gd name="connsiteX2" fmla="*/ 671714 w 708784"/>
                    <a:gd name="connsiteY2" fmla="*/ 1483 h 450033"/>
                    <a:gd name="connsiteX3" fmla="*/ 673938 w 708784"/>
                    <a:gd name="connsiteY3" fmla="*/ 2966 h 450033"/>
                    <a:gd name="connsiteX4" fmla="*/ 676162 w 708784"/>
                    <a:gd name="connsiteY4" fmla="*/ 4448 h 450033"/>
                    <a:gd name="connsiteX5" fmla="*/ 678386 w 708784"/>
                    <a:gd name="connsiteY5" fmla="*/ 5931 h 450033"/>
                    <a:gd name="connsiteX6" fmla="*/ 680611 w 708784"/>
                    <a:gd name="connsiteY6" fmla="*/ 7414 h 450033"/>
                    <a:gd name="connsiteX7" fmla="*/ 682835 w 708784"/>
                    <a:gd name="connsiteY7" fmla="*/ 8897 h 450033"/>
                    <a:gd name="connsiteX8" fmla="*/ 685059 w 708784"/>
                    <a:gd name="connsiteY8" fmla="*/ 10380 h 450033"/>
                    <a:gd name="connsiteX9" fmla="*/ 686542 w 708784"/>
                    <a:gd name="connsiteY9" fmla="*/ 11121 h 450033"/>
                    <a:gd name="connsiteX10" fmla="*/ 692473 w 708784"/>
                    <a:gd name="connsiteY10" fmla="*/ 15570 h 450033"/>
                    <a:gd name="connsiteX11" fmla="*/ 697663 w 708784"/>
                    <a:gd name="connsiteY11" fmla="*/ 20759 h 450033"/>
                    <a:gd name="connsiteX12" fmla="*/ 701370 w 708784"/>
                    <a:gd name="connsiteY12" fmla="*/ 25949 h 450033"/>
                    <a:gd name="connsiteX13" fmla="*/ 704335 w 708784"/>
                    <a:gd name="connsiteY13" fmla="*/ 31881 h 450033"/>
                    <a:gd name="connsiteX14" fmla="*/ 706560 w 708784"/>
                    <a:gd name="connsiteY14" fmla="*/ 37812 h 450033"/>
                    <a:gd name="connsiteX15" fmla="*/ 708042 w 708784"/>
                    <a:gd name="connsiteY15" fmla="*/ 44484 h 450033"/>
                    <a:gd name="connsiteX16" fmla="*/ 708784 w 708784"/>
                    <a:gd name="connsiteY16" fmla="*/ 51157 h 450033"/>
                    <a:gd name="connsiteX17" fmla="*/ 708784 w 708784"/>
                    <a:gd name="connsiteY17" fmla="*/ 57830 h 450033"/>
                    <a:gd name="connsiteX18" fmla="*/ 39295 w 708784"/>
                    <a:gd name="connsiteY18" fmla="*/ 450033 h 450033"/>
                    <a:gd name="connsiteX19" fmla="*/ 39295 w 708784"/>
                    <a:gd name="connsiteY19" fmla="*/ 443361 h 450033"/>
                    <a:gd name="connsiteX20" fmla="*/ 38554 w 708784"/>
                    <a:gd name="connsiteY20" fmla="*/ 436688 h 450033"/>
                    <a:gd name="connsiteX21" fmla="*/ 37070 w 708784"/>
                    <a:gd name="connsiteY21" fmla="*/ 430015 h 450033"/>
                    <a:gd name="connsiteX22" fmla="*/ 34847 w 708784"/>
                    <a:gd name="connsiteY22" fmla="*/ 424084 h 450033"/>
                    <a:gd name="connsiteX23" fmla="*/ 31881 w 708784"/>
                    <a:gd name="connsiteY23" fmla="*/ 418153 h 450033"/>
                    <a:gd name="connsiteX24" fmla="*/ 28174 w 708784"/>
                    <a:gd name="connsiteY24" fmla="*/ 412963 h 450033"/>
                    <a:gd name="connsiteX25" fmla="*/ 22984 w 708784"/>
                    <a:gd name="connsiteY25" fmla="*/ 407773 h 450033"/>
                    <a:gd name="connsiteX26" fmla="*/ 17053 w 708784"/>
                    <a:gd name="connsiteY26" fmla="*/ 403325 h 450033"/>
                    <a:gd name="connsiteX27" fmla="*/ 17053 w 708784"/>
                    <a:gd name="connsiteY27" fmla="*/ 403325 h 450033"/>
                    <a:gd name="connsiteX28" fmla="*/ 17053 w 708784"/>
                    <a:gd name="connsiteY28" fmla="*/ 403325 h 450033"/>
                    <a:gd name="connsiteX29" fmla="*/ 17053 w 708784"/>
                    <a:gd name="connsiteY29" fmla="*/ 403325 h 450033"/>
                    <a:gd name="connsiteX30" fmla="*/ 17053 w 708784"/>
                    <a:gd name="connsiteY30" fmla="*/ 403325 h 450033"/>
                    <a:gd name="connsiteX31" fmla="*/ 17053 w 708784"/>
                    <a:gd name="connsiteY31" fmla="*/ 403325 h 450033"/>
                    <a:gd name="connsiteX32" fmla="*/ 17053 w 708784"/>
                    <a:gd name="connsiteY32" fmla="*/ 403325 h 450033"/>
                    <a:gd name="connsiteX33" fmla="*/ 17053 w 708784"/>
                    <a:gd name="connsiteY33" fmla="*/ 403325 h 450033"/>
                    <a:gd name="connsiteX34" fmla="*/ 17053 w 708784"/>
                    <a:gd name="connsiteY34" fmla="*/ 403325 h 450033"/>
                    <a:gd name="connsiteX35" fmla="*/ 17053 w 708784"/>
                    <a:gd name="connsiteY35" fmla="*/ 403325 h 450033"/>
                    <a:gd name="connsiteX36" fmla="*/ 17053 w 708784"/>
                    <a:gd name="connsiteY36" fmla="*/ 403325 h 450033"/>
                    <a:gd name="connsiteX37" fmla="*/ 17053 w 708784"/>
                    <a:gd name="connsiteY37" fmla="*/ 403325 h 450033"/>
                    <a:gd name="connsiteX38" fmla="*/ 17053 w 708784"/>
                    <a:gd name="connsiteY38" fmla="*/ 403325 h 450033"/>
                    <a:gd name="connsiteX39" fmla="*/ 17053 w 708784"/>
                    <a:gd name="connsiteY39" fmla="*/ 403325 h 450033"/>
                    <a:gd name="connsiteX40" fmla="*/ 17053 w 708784"/>
                    <a:gd name="connsiteY40" fmla="*/ 403325 h 450033"/>
                    <a:gd name="connsiteX41" fmla="*/ 17053 w 708784"/>
                    <a:gd name="connsiteY41" fmla="*/ 403325 h 450033"/>
                    <a:gd name="connsiteX42" fmla="*/ 17053 w 708784"/>
                    <a:gd name="connsiteY42" fmla="*/ 403325 h 450033"/>
                    <a:gd name="connsiteX43" fmla="*/ 17053 w 708784"/>
                    <a:gd name="connsiteY43" fmla="*/ 403325 h 450033"/>
                    <a:gd name="connsiteX44" fmla="*/ 17053 w 708784"/>
                    <a:gd name="connsiteY44" fmla="*/ 403325 h 450033"/>
                    <a:gd name="connsiteX45" fmla="*/ 17053 w 708784"/>
                    <a:gd name="connsiteY45" fmla="*/ 403325 h 450033"/>
                    <a:gd name="connsiteX46" fmla="*/ 17053 w 708784"/>
                    <a:gd name="connsiteY46" fmla="*/ 403325 h 450033"/>
                    <a:gd name="connsiteX47" fmla="*/ 17053 w 708784"/>
                    <a:gd name="connsiteY47" fmla="*/ 403325 h 450033"/>
                    <a:gd name="connsiteX48" fmla="*/ 17053 w 708784"/>
                    <a:gd name="connsiteY48" fmla="*/ 403325 h 450033"/>
                    <a:gd name="connsiteX49" fmla="*/ 17053 w 708784"/>
                    <a:gd name="connsiteY49" fmla="*/ 403325 h 450033"/>
                    <a:gd name="connsiteX50" fmla="*/ 17053 w 708784"/>
                    <a:gd name="connsiteY50" fmla="*/ 403325 h 450033"/>
                    <a:gd name="connsiteX51" fmla="*/ 17053 w 708784"/>
                    <a:gd name="connsiteY51" fmla="*/ 403325 h 450033"/>
                    <a:gd name="connsiteX52" fmla="*/ 17053 w 708784"/>
                    <a:gd name="connsiteY52" fmla="*/ 403325 h 450033"/>
                    <a:gd name="connsiteX53" fmla="*/ 17053 w 708784"/>
                    <a:gd name="connsiteY53" fmla="*/ 403325 h 450033"/>
                    <a:gd name="connsiteX54" fmla="*/ 17053 w 708784"/>
                    <a:gd name="connsiteY54" fmla="*/ 403325 h 450033"/>
                    <a:gd name="connsiteX55" fmla="*/ 17053 w 708784"/>
                    <a:gd name="connsiteY55" fmla="*/ 403325 h 450033"/>
                    <a:gd name="connsiteX56" fmla="*/ 17053 w 708784"/>
                    <a:gd name="connsiteY56" fmla="*/ 403325 h 450033"/>
                    <a:gd name="connsiteX57" fmla="*/ 17053 w 708784"/>
                    <a:gd name="connsiteY57" fmla="*/ 403325 h 450033"/>
                    <a:gd name="connsiteX58" fmla="*/ 17053 w 708784"/>
                    <a:gd name="connsiteY58" fmla="*/ 403325 h 450033"/>
                    <a:gd name="connsiteX59" fmla="*/ 17053 w 708784"/>
                    <a:gd name="connsiteY59" fmla="*/ 403325 h 450033"/>
                    <a:gd name="connsiteX60" fmla="*/ 17053 w 708784"/>
                    <a:gd name="connsiteY60" fmla="*/ 403325 h 450033"/>
                    <a:gd name="connsiteX61" fmla="*/ 17053 w 708784"/>
                    <a:gd name="connsiteY61" fmla="*/ 403325 h 450033"/>
                    <a:gd name="connsiteX62" fmla="*/ 17053 w 708784"/>
                    <a:gd name="connsiteY62" fmla="*/ 403325 h 450033"/>
                    <a:gd name="connsiteX63" fmla="*/ 17053 w 708784"/>
                    <a:gd name="connsiteY63" fmla="*/ 403325 h 450033"/>
                    <a:gd name="connsiteX64" fmla="*/ 17053 w 708784"/>
                    <a:gd name="connsiteY64" fmla="*/ 403325 h 450033"/>
                    <a:gd name="connsiteX65" fmla="*/ 17053 w 708784"/>
                    <a:gd name="connsiteY65" fmla="*/ 403325 h 450033"/>
                    <a:gd name="connsiteX66" fmla="*/ 17053 w 708784"/>
                    <a:gd name="connsiteY66" fmla="*/ 403325 h 450033"/>
                    <a:gd name="connsiteX67" fmla="*/ 17053 w 708784"/>
                    <a:gd name="connsiteY67" fmla="*/ 403325 h 450033"/>
                    <a:gd name="connsiteX68" fmla="*/ 17053 w 708784"/>
                    <a:gd name="connsiteY68" fmla="*/ 403325 h 450033"/>
                    <a:gd name="connsiteX69" fmla="*/ 17053 w 708784"/>
                    <a:gd name="connsiteY69" fmla="*/ 403325 h 450033"/>
                    <a:gd name="connsiteX70" fmla="*/ 17053 w 708784"/>
                    <a:gd name="connsiteY70" fmla="*/ 403325 h 450033"/>
                    <a:gd name="connsiteX71" fmla="*/ 17053 w 708784"/>
                    <a:gd name="connsiteY71" fmla="*/ 403325 h 450033"/>
                    <a:gd name="connsiteX72" fmla="*/ 17053 w 708784"/>
                    <a:gd name="connsiteY72" fmla="*/ 403325 h 450033"/>
                    <a:gd name="connsiteX73" fmla="*/ 17053 w 708784"/>
                    <a:gd name="connsiteY73" fmla="*/ 403325 h 450033"/>
                    <a:gd name="connsiteX74" fmla="*/ 17053 w 708784"/>
                    <a:gd name="connsiteY74" fmla="*/ 403325 h 450033"/>
                    <a:gd name="connsiteX75" fmla="*/ 17053 w 708784"/>
                    <a:gd name="connsiteY75" fmla="*/ 403325 h 450033"/>
                    <a:gd name="connsiteX76" fmla="*/ 17053 w 708784"/>
                    <a:gd name="connsiteY76" fmla="*/ 403325 h 450033"/>
                    <a:gd name="connsiteX77" fmla="*/ 17053 w 708784"/>
                    <a:gd name="connsiteY77" fmla="*/ 403325 h 450033"/>
                    <a:gd name="connsiteX78" fmla="*/ 17053 w 708784"/>
                    <a:gd name="connsiteY78" fmla="*/ 403325 h 450033"/>
                    <a:gd name="connsiteX79" fmla="*/ 17053 w 708784"/>
                    <a:gd name="connsiteY79" fmla="*/ 403325 h 450033"/>
                    <a:gd name="connsiteX80" fmla="*/ 17053 w 708784"/>
                    <a:gd name="connsiteY80" fmla="*/ 403325 h 450033"/>
                    <a:gd name="connsiteX81" fmla="*/ 17053 w 708784"/>
                    <a:gd name="connsiteY81" fmla="*/ 403325 h 450033"/>
                    <a:gd name="connsiteX82" fmla="*/ 17053 w 708784"/>
                    <a:gd name="connsiteY82" fmla="*/ 403325 h 450033"/>
                    <a:gd name="connsiteX83" fmla="*/ 17053 w 708784"/>
                    <a:gd name="connsiteY83" fmla="*/ 403325 h 450033"/>
                    <a:gd name="connsiteX84" fmla="*/ 17053 w 708784"/>
                    <a:gd name="connsiteY84" fmla="*/ 403325 h 450033"/>
                    <a:gd name="connsiteX85" fmla="*/ 17053 w 708784"/>
                    <a:gd name="connsiteY85" fmla="*/ 403325 h 450033"/>
                    <a:gd name="connsiteX86" fmla="*/ 17053 w 708784"/>
                    <a:gd name="connsiteY86" fmla="*/ 403325 h 450033"/>
                    <a:gd name="connsiteX87" fmla="*/ 0 w 708784"/>
                    <a:gd name="connsiteY87" fmla="*/ 392203 h 450033"/>
                    <a:gd name="connsiteX88" fmla="*/ 0 w 708784"/>
                    <a:gd name="connsiteY88" fmla="*/ 392203 h 450033"/>
                    <a:gd name="connsiteX89" fmla="*/ 0 w 708784"/>
                    <a:gd name="connsiteY89" fmla="*/ 392203 h 450033"/>
                    <a:gd name="connsiteX90" fmla="*/ 0 w 708784"/>
                    <a:gd name="connsiteY90" fmla="*/ 392203 h 4500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</a:cxnLst>
                  <a:rect l="l" t="t" r="r" b="b"/>
                  <a:pathLst>
                    <a:path w="708784" h="450033">
                      <a:moveTo>
                        <a:pt x="0" y="392203"/>
                      </a:moveTo>
                      <a:lnTo>
                        <a:pt x="669490" y="0"/>
                      </a:lnTo>
                      <a:lnTo>
                        <a:pt x="671714" y="1483"/>
                      </a:lnTo>
                      <a:lnTo>
                        <a:pt x="673938" y="2966"/>
                      </a:lnTo>
                      <a:lnTo>
                        <a:pt x="676162" y="4448"/>
                      </a:lnTo>
                      <a:lnTo>
                        <a:pt x="678386" y="5931"/>
                      </a:lnTo>
                      <a:lnTo>
                        <a:pt x="680611" y="7414"/>
                      </a:lnTo>
                      <a:lnTo>
                        <a:pt x="682835" y="8897"/>
                      </a:lnTo>
                      <a:lnTo>
                        <a:pt x="685059" y="10380"/>
                      </a:lnTo>
                      <a:lnTo>
                        <a:pt x="686542" y="11121"/>
                      </a:lnTo>
                      <a:lnTo>
                        <a:pt x="692473" y="15570"/>
                      </a:lnTo>
                      <a:lnTo>
                        <a:pt x="697663" y="20759"/>
                      </a:lnTo>
                      <a:lnTo>
                        <a:pt x="701370" y="25949"/>
                      </a:lnTo>
                      <a:lnTo>
                        <a:pt x="704335" y="31881"/>
                      </a:lnTo>
                      <a:lnTo>
                        <a:pt x="706560" y="37812"/>
                      </a:lnTo>
                      <a:lnTo>
                        <a:pt x="708042" y="44484"/>
                      </a:lnTo>
                      <a:lnTo>
                        <a:pt x="708784" y="51157"/>
                      </a:lnTo>
                      <a:lnTo>
                        <a:pt x="708784" y="57830"/>
                      </a:lnTo>
                      <a:lnTo>
                        <a:pt x="39295" y="450033"/>
                      </a:lnTo>
                      <a:cubicBezTo>
                        <a:pt x="39295" y="447809"/>
                        <a:pt x="39295" y="445585"/>
                        <a:pt x="39295" y="443361"/>
                      </a:cubicBezTo>
                      <a:cubicBezTo>
                        <a:pt x="39295" y="441136"/>
                        <a:pt x="38554" y="438912"/>
                        <a:pt x="38554" y="436688"/>
                      </a:cubicBezTo>
                      <a:cubicBezTo>
                        <a:pt x="38554" y="434464"/>
                        <a:pt x="37812" y="432240"/>
                        <a:pt x="37070" y="430015"/>
                      </a:cubicBezTo>
                      <a:cubicBezTo>
                        <a:pt x="36329" y="427791"/>
                        <a:pt x="35588" y="425567"/>
                        <a:pt x="34847" y="424084"/>
                      </a:cubicBezTo>
                      <a:cubicBezTo>
                        <a:pt x="34105" y="422601"/>
                        <a:pt x="33363" y="420377"/>
                        <a:pt x="31881" y="418153"/>
                      </a:cubicBezTo>
                      <a:cubicBezTo>
                        <a:pt x="30398" y="415928"/>
                        <a:pt x="29656" y="414446"/>
                        <a:pt x="28174" y="412963"/>
                      </a:cubicBezTo>
                      <a:cubicBezTo>
                        <a:pt x="26691" y="411480"/>
                        <a:pt x="25208" y="409256"/>
                        <a:pt x="22984" y="407773"/>
                      </a:cubicBezTo>
                      <a:cubicBezTo>
                        <a:pt x="20760" y="406290"/>
                        <a:pt x="19277" y="404807"/>
                        <a:pt x="17053" y="403325"/>
                      </a:cubicBezTo>
                      <a:lnTo>
                        <a:pt x="17053" y="403325"/>
                      </a:lnTo>
                      <a:lnTo>
                        <a:pt x="17053" y="403325"/>
                      </a:lnTo>
                      <a:lnTo>
                        <a:pt x="17053" y="403325"/>
                      </a:lnTo>
                      <a:lnTo>
                        <a:pt x="17053" y="403325"/>
                      </a:lnTo>
                      <a:lnTo>
                        <a:pt x="17053" y="403325"/>
                      </a:lnTo>
                      <a:lnTo>
                        <a:pt x="17053" y="403325"/>
                      </a:lnTo>
                      <a:lnTo>
                        <a:pt x="17053" y="403325"/>
                      </a:lnTo>
                      <a:lnTo>
                        <a:pt x="17053" y="403325"/>
                      </a:lnTo>
                      <a:lnTo>
                        <a:pt x="17053" y="403325"/>
                      </a:lnTo>
                      <a:lnTo>
                        <a:pt x="17053" y="403325"/>
                      </a:lnTo>
                      <a:lnTo>
                        <a:pt x="17053" y="403325"/>
                      </a:lnTo>
                      <a:lnTo>
                        <a:pt x="17053" y="403325"/>
                      </a:lnTo>
                      <a:lnTo>
                        <a:pt x="17053" y="403325"/>
                      </a:lnTo>
                      <a:lnTo>
                        <a:pt x="17053" y="403325"/>
                      </a:lnTo>
                      <a:lnTo>
                        <a:pt x="17053" y="403325"/>
                      </a:lnTo>
                      <a:lnTo>
                        <a:pt x="17053" y="403325"/>
                      </a:lnTo>
                      <a:lnTo>
                        <a:pt x="17053" y="403325"/>
                      </a:lnTo>
                      <a:lnTo>
                        <a:pt x="17053" y="403325"/>
                      </a:lnTo>
                      <a:lnTo>
                        <a:pt x="17053" y="403325"/>
                      </a:lnTo>
                      <a:lnTo>
                        <a:pt x="17053" y="403325"/>
                      </a:lnTo>
                      <a:lnTo>
                        <a:pt x="17053" y="403325"/>
                      </a:lnTo>
                      <a:lnTo>
                        <a:pt x="17053" y="403325"/>
                      </a:lnTo>
                      <a:lnTo>
                        <a:pt x="17053" y="403325"/>
                      </a:lnTo>
                      <a:lnTo>
                        <a:pt x="17053" y="403325"/>
                      </a:lnTo>
                      <a:lnTo>
                        <a:pt x="17053" y="403325"/>
                      </a:lnTo>
                      <a:lnTo>
                        <a:pt x="17053" y="403325"/>
                      </a:lnTo>
                      <a:lnTo>
                        <a:pt x="17053" y="403325"/>
                      </a:lnTo>
                      <a:lnTo>
                        <a:pt x="17053" y="403325"/>
                      </a:lnTo>
                      <a:lnTo>
                        <a:pt x="17053" y="403325"/>
                      </a:lnTo>
                      <a:lnTo>
                        <a:pt x="17053" y="403325"/>
                      </a:lnTo>
                      <a:lnTo>
                        <a:pt x="17053" y="403325"/>
                      </a:lnTo>
                      <a:lnTo>
                        <a:pt x="17053" y="403325"/>
                      </a:lnTo>
                      <a:lnTo>
                        <a:pt x="17053" y="403325"/>
                      </a:lnTo>
                      <a:lnTo>
                        <a:pt x="17053" y="403325"/>
                      </a:lnTo>
                      <a:lnTo>
                        <a:pt x="17053" y="403325"/>
                      </a:lnTo>
                      <a:lnTo>
                        <a:pt x="17053" y="403325"/>
                      </a:lnTo>
                      <a:lnTo>
                        <a:pt x="17053" y="403325"/>
                      </a:lnTo>
                      <a:lnTo>
                        <a:pt x="17053" y="403325"/>
                      </a:lnTo>
                      <a:lnTo>
                        <a:pt x="17053" y="403325"/>
                      </a:lnTo>
                      <a:lnTo>
                        <a:pt x="17053" y="403325"/>
                      </a:lnTo>
                      <a:lnTo>
                        <a:pt x="17053" y="403325"/>
                      </a:lnTo>
                      <a:lnTo>
                        <a:pt x="17053" y="403325"/>
                      </a:lnTo>
                      <a:lnTo>
                        <a:pt x="17053" y="403325"/>
                      </a:lnTo>
                      <a:lnTo>
                        <a:pt x="17053" y="403325"/>
                      </a:lnTo>
                      <a:lnTo>
                        <a:pt x="17053" y="403325"/>
                      </a:lnTo>
                      <a:lnTo>
                        <a:pt x="17053" y="403325"/>
                      </a:lnTo>
                      <a:lnTo>
                        <a:pt x="17053" y="403325"/>
                      </a:lnTo>
                      <a:lnTo>
                        <a:pt x="17053" y="403325"/>
                      </a:lnTo>
                      <a:lnTo>
                        <a:pt x="17053" y="403325"/>
                      </a:lnTo>
                      <a:lnTo>
                        <a:pt x="17053" y="403325"/>
                      </a:lnTo>
                      <a:lnTo>
                        <a:pt x="17053" y="403325"/>
                      </a:lnTo>
                      <a:lnTo>
                        <a:pt x="17053" y="403325"/>
                      </a:lnTo>
                      <a:lnTo>
                        <a:pt x="17053" y="403325"/>
                      </a:lnTo>
                      <a:lnTo>
                        <a:pt x="17053" y="403325"/>
                      </a:lnTo>
                      <a:lnTo>
                        <a:pt x="17053" y="403325"/>
                      </a:lnTo>
                      <a:lnTo>
                        <a:pt x="17053" y="403325"/>
                      </a:lnTo>
                      <a:lnTo>
                        <a:pt x="17053" y="403325"/>
                      </a:lnTo>
                      <a:lnTo>
                        <a:pt x="17053" y="403325"/>
                      </a:lnTo>
                      <a:lnTo>
                        <a:pt x="17053" y="403325"/>
                      </a:lnTo>
                      <a:lnTo>
                        <a:pt x="17053" y="403325"/>
                      </a:lnTo>
                      <a:lnTo>
                        <a:pt x="0" y="392203"/>
                      </a:lnTo>
                      <a:lnTo>
                        <a:pt x="0" y="392203"/>
                      </a:lnTo>
                      <a:lnTo>
                        <a:pt x="0" y="392203"/>
                      </a:lnTo>
                      <a:lnTo>
                        <a:pt x="0" y="392203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39" name="Freeform: Shape 3638">
                  <a:extLst>
                    <a:ext uri="{FF2B5EF4-FFF2-40B4-BE49-F238E27FC236}">
                      <a16:creationId xmlns:a16="http://schemas.microsoft.com/office/drawing/2014/main" id="{4CB5A464-8A25-46FC-BA90-6D0FFF427B03}"/>
                    </a:ext>
                  </a:extLst>
                </p:cNvPr>
                <p:cNvSpPr/>
                <p:nvPr/>
              </p:nvSpPr>
              <p:spPr>
                <a:xfrm>
                  <a:off x="9175056" y="1852030"/>
                  <a:ext cx="26690" cy="83778"/>
                </a:xfrm>
                <a:custGeom>
                  <a:avLst/>
                  <a:gdLst>
                    <a:gd name="connsiteX0" fmla="*/ 8897 w 26690"/>
                    <a:gd name="connsiteY0" fmla="*/ 78589 h 83778"/>
                    <a:gd name="connsiteX1" fmla="*/ 8897 w 26690"/>
                    <a:gd name="connsiteY1" fmla="*/ 3707 h 83778"/>
                    <a:gd name="connsiteX2" fmla="*/ 11121 w 26690"/>
                    <a:gd name="connsiteY2" fmla="*/ 3707 h 83778"/>
                    <a:gd name="connsiteX3" fmla="*/ 17793 w 26690"/>
                    <a:gd name="connsiteY3" fmla="*/ 5190 h 83778"/>
                    <a:gd name="connsiteX4" fmla="*/ 25207 w 26690"/>
                    <a:gd name="connsiteY4" fmla="*/ 8897 h 83778"/>
                    <a:gd name="connsiteX5" fmla="*/ 25207 w 26690"/>
                    <a:gd name="connsiteY5" fmla="*/ 8897 h 83778"/>
                    <a:gd name="connsiteX6" fmla="*/ 25207 w 26690"/>
                    <a:gd name="connsiteY6" fmla="*/ 8897 h 83778"/>
                    <a:gd name="connsiteX7" fmla="*/ 25207 w 26690"/>
                    <a:gd name="connsiteY7" fmla="*/ 8897 h 83778"/>
                    <a:gd name="connsiteX8" fmla="*/ 25207 w 26690"/>
                    <a:gd name="connsiteY8" fmla="*/ 8897 h 83778"/>
                    <a:gd name="connsiteX9" fmla="*/ 25207 w 26690"/>
                    <a:gd name="connsiteY9" fmla="*/ 8897 h 83778"/>
                    <a:gd name="connsiteX10" fmla="*/ 25207 w 26690"/>
                    <a:gd name="connsiteY10" fmla="*/ 8897 h 83778"/>
                    <a:gd name="connsiteX11" fmla="*/ 25207 w 26690"/>
                    <a:gd name="connsiteY11" fmla="*/ 8897 h 83778"/>
                    <a:gd name="connsiteX12" fmla="*/ 25207 w 26690"/>
                    <a:gd name="connsiteY12" fmla="*/ 8897 h 83778"/>
                    <a:gd name="connsiteX13" fmla="*/ 25207 w 26690"/>
                    <a:gd name="connsiteY13" fmla="*/ 8897 h 83778"/>
                    <a:gd name="connsiteX14" fmla="*/ 25207 w 26690"/>
                    <a:gd name="connsiteY14" fmla="*/ 8897 h 83778"/>
                    <a:gd name="connsiteX15" fmla="*/ 25949 w 26690"/>
                    <a:gd name="connsiteY15" fmla="*/ 8897 h 83778"/>
                    <a:gd name="connsiteX16" fmla="*/ 25949 w 26690"/>
                    <a:gd name="connsiteY16" fmla="*/ 8897 h 83778"/>
                    <a:gd name="connsiteX17" fmla="*/ 25949 w 26690"/>
                    <a:gd name="connsiteY17" fmla="*/ 8897 h 83778"/>
                    <a:gd name="connsiteX18" fmla="*/ 25949 w 26690"/>
                    <a:gd name="connsiteY18" fmla="*/ 8897 h 83778"/>
                    <a:gd name="connsiteX19" fmla="*/ 25949 w 26690"/>
                    <a:gd name="connsiteY19" fmla="*/ 8897 h 83778"/>
                    <a:gd name="connsiteX20" fmla="*/ 25949 w 26690"/>
                    <a:gd name="connsiteY20" fmla="*/ 8897 h 83778"/>
                    <a:gd name="connsiteX21" fmla="*/ 25949 w 26690"/>
                    <a:gd name="connsiteY21" fmla="*/ 8897 h 83778"/>
                    <a:gd name="connsiteX22" fmla="*/ 25949 w 26690"/>
                    <a:gd name="connsiteY22" fmla="*/ 8897 h 83778"/>
                    <a:gd name="connsiteX23" fmla="*/ 25949 w 26690"/>
                    <a:gd name="connsiteY23" fmla="*/ 8897 h 83778"/>
                    <a:gd name="connsiteX24" fmla="*/ 25949 w 26690"/>
                    <a:gd name="connsiteY24" fmla="*/ 8897 h 83778"/>
                    <a:gd name="connsiteX25" fmla="*/ 25949 w 26690"/>
                    <a:gd name="connsiteY25" fmla="*/ 8897 h 83778"/>
                    <a:gd name="connsiteX26" fmla="*/ 25949 w 26690"/>
                    <a:gd name="connsiteY26" fmla="*/ 8897 h 83778"/>
                    <a:gd name="connsiteX27" fmla="*/ 25949 w 26690"/>
                    <a:gd name="connsiteY27" fmla="*/ 8897 h 83778"/>
                    <a:gd name="connsiteX28" fmla="*/ 25949 w 26690"/>
                    <a:gd name="connsiteY28" fmla="*/ 8897 h 83778"/>
                    <a:gd name="connsiteX29" fmla="*/ 25949 w 26690"/>
                    <a:gd name="connsiteY29" fmla="*/ 8897 h 83778"/>
                    <a:gd name="connsiteX30" fmla="*/ 25949 w 26690"/>
                    <a:gd name="connsiteY30" fmla="*/ 8897 h 83778"/>
                    <a:gd name="connsiteX31" fmla="*/ 25949 w 26690"/>
                    <a:gd name="connsiteY31" fmla="*/ 8897 h 83778"/>
                    <a:gd name="connsiteX32" fmla="*/ 25949 w 26690"/>
                    <a:gd name="connsiteY32" fmla="*/ 8897 h 83778"/>
                    <a:gd name="connsiteX33" fmla="*/ 25949 w 26690"/>
                    <a:gd name="connsiteY33" fmla="*/ 8897 h 83778"/>
                    <a:gd name="connsiteX34" fmla="*/ 25949 w 26690"/>
                    <a:gd name="connsiteY34" fmla="*/ 8897 h 83778"/>
                    <a:gd name="connsiteX35" fmla="*/ 25949 w 26690"/>
                    <a:gd name="connsiteY35" fmla="*/ 8897 h 83778"/>
                    <a:gd name="connsiteX36" fmla="*/ 25949 w 26690"/>
                    <a:gd name="connsiteY36" fmla="*/ 8897 h 83778"/>
                    <a:gd name="connsiteX37" fmla="*/ 25949 w 26690"/>
                    <a:gd name="connsiteY37" fmla="*/ 8897 h 83778"/>
                    <a:gd name="connsiteX38" fmla="*/ 26690 w 26690"/>
                    <a:gd name="connsiteY38" fmla="*/ 62278 h 83778"/>
                    <a:gd name="connsiteX39" fmla="*/ 8897 w 26690"/>
                    <a:gd name="connsiteY39" fmla="*/ 78589 h 83778"/>
                    <a:gd name="connsiteX40" fmla="*/ 0 w 26690"/>
                    <a:gd name="connsiteY40" fmla="*/ 5190 h 83778"/>
                    <a:gd name="connsiteX41" fmla="*/ 8897 w 26690"/>
                    <a:gd name="connsiteY41" fmla="*/ 0 h 83778"/>
                    <a:gd name="connsiteX42" fmla="*/ 0 w 26690"/>
                    <a:gd name="connsiteY42" fmla="*/ 5190 h 83778"/>
                    <a:gd name="connsiteX43" fmla="*/ 0 w 26690"/>
                    <a:gd name="connsiteY43" fmla="*/ 5190 h 83778"/>
                    <a:gd name="connsiteX44" fmla="*/ 8897 w 26690"/>
                    <a:gd name="connsiteY44" fmla="*/ 3707 h 83778"/>
                    <a:gd name="connsiteX45" fmla="*/ 8897 w 26690"/>
                    <a:gd name="connsiteY45" fmla="*/ 78589 h 83778"/>
                    <a:gd name="connsiteX46" fmla="*/ 741 w 26690"/>
                    <a:gd name="connsiteY46" fmla="*/ 83779 h 83778"/>
                    <a:gd name="connsiteX47" fmla="*/ 0 w 26690"/>
                    <a:gd name="connsiteY47" fmla="*/ 5190 h 83778"/>
                    <a:gd name="connsiteX48" fmla="*/ 5189 w 26690"/>
                    <a:gd name="connsiteY48" fmla="*/ 3707 h 83778"/>
                    <a:gd name="connsiteX49" fmla="*/ 8897 w 26690"/>
                    <a:gd name="connsiteY49" fmla="*/ 3707 h 837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26690" h="83778">
                      <a:moveTo>
                        <a:pt x="8897" y="78589"/>
                      </a:moveTo>
                      <a:lnTo>
                        <a:pt x="8897" y="3707"/>
                      </a:lnTo>
                      <a:lnTo>
                        <a:pt x="11121" y="3707"/>
                      </a:lnTo>
                      <a:cubicBezTo>
                        <a:pt x="13345" y="3707"/>
                        <a:pt x="15569" y="4448"/>
                        <a:pt x="17793" y="5190"/>
                      </a:cubicBezTo>
                      <a:cubicBezTo>
                        <a:pt x="20018" y="5931"/>
                        <a:pt x="22242" y="7414"/>
                        <a:pt x="25207" y="8897"/>
                      </a:cubicBezTo>
                      <a:lnTo>
                        <a:pt x="25207" y="8897"/>
                      </a:lnTo>
                      <a:lnTo>
                        <a:pt x="25207" y="8897"/>
                      </a:lnTo>
                      <a:lnTo>
                        <a:pt x="25207" y="8897"/>
                      </a:lnTo>
                      <a:lnTo>
                        <a:pt x="25207" y="8897"/>
                      </a:lnTo>
                      <a:lnTo>
                        <a:pt x="25207" y="8897"/>
                      </a:lnTo>
                      <a:lnTo>
                        <a:pt x="25207" y="8897"/>
                      </a:lnTo>
                      <a:lnTo>
                        <a:pt x="25207" y="8897"/>
                      </a:lnTo>
                      <a:lnTo>
                        <a:pt x="25207" y="8897"/>
                      </a:lnTo>
                      <a:lnTo>
                        <a:pt x="25207" y="8897"/>
                      </a:lnTo>
                      <a:lnTo>
                        <a:pt x="25207" y="8897"/>
                      </a:lnTo>
                      <a:lnTo>
                        <a:pt x="25949" y="8897"/>
                      </a:lnTo>
                      <a:lnTo>
                        <a:pt x="25949" y="8897"/>
                      </a:lnTo>
                      <a:lnTo>
                        <a:pt x="25949" y="8897"/>
                      </a:lnTo>
                      <a:lnTo>
                        <a:pt x="25949" y="8897"/>
                      </a:lnTo>
                      <a:lnTo>
                        <a:pt x="25949" y="8897"/>
                      </a:lnTo>
                      <a:lnTo>
                        <a:pt x="25949" y="8897"/>
                      </a:lnTo>
                      <a:lnTo>
                        <a:pt x="25949" y="8897"/>
                      </a:lnTo>
                      <a:lnTo>
                        <a:pt x="25949" y="8897"/>
                      </a:lnTo>
                      <a:lnTo>
                        <a:pt x="25949" y="8897"/>
                      </a:lnTo>
                      <a:lnTo>
                        <a:pt x="25949" y="8897"/>
                      </a:lnTo>
                      <a:lnTo>
                        <a:pt x="25949" y="8897"/>
                      </a:lnTo>
                      <a:lnTo>
                        <a:pt x="25949" y="8897"/>
                      </a:lnTo>
                      <a:lnTo>
                        <a:pt x="25949" y="8897"/>
                      </a:lnTo>
                      <a:lnTo>
                        <a:pt x="25949" y="8897"/>
                      </a:lnTo>
                      <a:lnTo>
                        <a:pt x="25949" y="8897"/>
                      </a:lnTo>
                      <a:lnTo>
                        <a:pt x="25949" y="8897"/>
                      </a:lnTo>
                      <a:lnTo>
                        <a:pt x="25949" y="8897"/>
                      </a:lnTo>
                      <a:lnTo>
                        <a:pt x="25949" y="8897"/>
                      </a:lnTo>
                      <a:lnTo>
                        <a:pt x="25949" y="8897"/>
                      </a:lnTo>
                      <a:lnTo>
                        <a:pt x="25949" y="8897"/>
                      </a:lnTo>
                      <a:lnTo>
                        <a:pt x="25949" y="8897"/>
                      </a:lnTo>
                      <a:lnTo>
                        <a:pt x="25949" y="8897"/>
                      </a:lnTo>
                      <a:lnTo>
                        <a:pt x="25949" y="8897"/>
                      </a:lnTo>
                      <a:lnTo>
                        <a:pt x="26690" y="62278"/>
                      </a:lnTo>
                      <a:lnTo>
                        <a:pt x="8897" y="78589"/>
                      </a:lnTo>
                      <a:close/>
                      <a:moveTo>
                        <a:pt x="0" y="5190"/>
                      </a:moveTo>
                      <a:lnTo>
                        <a:pt x="8897" y="0"/>
                      </a:lnTo>
                      <a:lnTo>
                        <a:pt x="0" y="5190"/>
                      </a:lnTo>
                      <a:lnTo>
                        <a:pt x="0" y="5190"/>
                      </a:lnTo>
                      <a:close/>
                      <a:moveTo>
                        <a:pt x="8897" y="3707"/>
                      </a:moveTo>
                      <a:lnTo>
                        <a:pt x="8897" y="78589"/>
                      </a:lnTo>
                      <a:lnTo>
                        <a:pt x="741" y="83779"/>
                      </a:lnTo>
                      <a:lnTo>
                        <a:pt x="0" y="5190"/>
                      </a:lnTo>
                      <a:cubicBezTo>
                        <a:pt x="1482" y="4448"/>
                        <a:pt x="3707" y="3707"/>
                        <a:pt x="5189" y="3707"/>
                      </a:cubicBezTo>
                      <a:lnTo>
                        <a:pt x="8897" y="3707"/>
                      </a:lnTo>
                      <a:close/>
                    </a:path>
                  </a:pathLst>
                </a:custGeom>
                <a:solidFill>
                  <a:srgbClr val="000001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40" name="Freeform: Shape 3639">
                  <a:extLst>
                    <a:ext uri="{FF2B5EF4-FFF2-40B4-BE49-F238E27FC236}">
                      <a16:creationId xmlns:a16="http://schemas.microsoft.com/office/drawing/2014/main" id="{1007A63E-2194-43BB-9076-AE00409DE313}"/>
                    </a:ext>
                  </a:extLst>
                </p:cNvPr>
                <p:cNvSpPr/>
                <p:nvPr/>
              </p:nvSpPr>
              <p:spPr>
                <a:xfrm>
                  <a:off x="8504825" y="2213520"/>
                  <a:ext cx="88227" cy="497058"/>
                </a:xfrm>
                <a:custGeom>
                  <a:avLst/>
                  <a:gdLst>
                    <a:gd name="connsiteX0" fmla="*/ 47450 w 88227"/>
                    <a:gd name="connsiteY0" fmla="*/ 415504 h 497058"/>
                    <a:gd name="connsiteX1" fmla="*/ 0 w 88227"/>
                    <a:gd name="connsiteY1" fmla="*/ 387330 h 497058"/>
                    <a:gd name="connsiteX2" fmla="*/ 0 w 88227"/>
                    <a:gd name="connsiteY2" fmla="*/ 445901 h 497058"/>
                    <a:gd name="connsiteX3" fmla="*/ 86003 w 88227"/>
                    <a:gd name="connsiteY3" fmla="*/ 497058 h 497058"/>
                    <a:gd name="connsiteX4" fmla="*/ 86003 w 88227"/>
                    <a:gd name="connsiteY4" fmla="*/ 382882 h 497058"/>
                    <a:gd name="connsiteX5" fmla="*/ 87485 w 88227"/>
                    <a:gd name="connsiteY5" fmla="*/ 378433 h 497058"/>
                    <a:gd name="connsiteX6" fmla="*/ 87485 w 88227"/>
                    <a:gd name="connsiteY6" fmla="*/ 95216 h 497058"/>
                    <a:gd name="connsiteX7" fmla="*/ 88227 w 88227"/>
                    <a:gd name="connsiteY7" fmla="*/ 95958 h 497058"/>
                    <a:gd name="connsiteX8" fmla="*/ 87485 w 88227"/>
                    <a:gd name="connsiteY8" fmla="*/ 9213 h 497058"/>
                    <a:gd name="connsiteX9" fmla="*/ 82296 w 88227"/>
                    <a:gd name="connsiteY9" fmla="*/ 5506 h 497058"/>
                    <a:gd name="connsiteX10" fmla="*/ 82296 w 88227"/>
                    <a:gd name="connsiteY10" fmla="*/ 5506 h 497058"/>
                    <a:gd name="connsiteX11" fmla="*/ 46708 w 88227"/>
                    <a:gd name="connsiteY11" fmla="*/ 21817 h 497058"/>
                    <a:gd name="connsiteX12" fmla="*/ 46708 w 88227"/>
                    <a:gd name="connsiteY12" fmla="*/ 38128 h 497058"/>
                    <a:gd name="connsiteX13" fmla="*/ 46708 w 88227"/>
                    <a:gd name="connsiteY13" fmla="*/ 113010 h 497058"/>
                    <a:gd name="connsiteX14" fmla="*/ 46708 w 88227"/>
                    <a:gd name="connsiteY14" fmla="*/ 263515 h 497058"/>
                    <a:gd name="connsiteX15" fmla="*/ 47450 w 88227"/>
                    <a:gd name="connsiteY15" fmla="*/ 415504 h 4970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88227" h="497058">
                      <a:moveTo>
                        <a:pt x="47450" y="415504"/>
                      </a:moveTo>
                      <a:cubicBezTo>
                        <a:pt x="31880" y="405865"/>
                        <a:pt x="15569" y="396227"/>
                        <a:pt x="0" y="387330"/>
                      </a:cubicBezTo>
                      <a:cubicBezTo>
                        <a:pt x="0" y="406607"/>
                        <a:pt x="0" y="425883"/>
                        <a:pt x="0" y="445901"/>
                      </a:cubicBezTo>
                      <a:cubicBezTo>
                        <a:pt x="28915" y="462953"/>
                        <a:pt x="57088" y="480006"/>
                        <a:pt x="86003" y="497058"/>
                      </a:cubicBezTo>
                      <a:cubicBezTo>
                        <a:pt x="86003" y="459246"/>
                        <a:pt x="86003" y="421435"/>
                        <a:pt x="86003" y="382882"/>
                      </a:cubicBezTo>
                      <a:cubicBezTo>
                        <a:pt x="86744" y="381399"/>
                        <a:pt x="87485" y="379916"/>
                        <a:pt x="87485" y="378433"/>
                      </a:cubicBezTo>
                      <a:cubicBezTo>
                        <a:pt x="87485" y="284275"/>
                        <a:pt x="87485" y="190116"/>
                        <a:pt x="87485" y="95216"/>
                      </a:cubicBezTo>
                      <a:cubicBezTo>
                        <a:pt x="87485" y="95216"/>
                        <a:pt x="88227" y="95958"/>
                        <a:pt x="88227" y="95958"/>
                      </a:cubicBezTo>
                      <a:cubicBezTo>
                        <a:pt x="88227" y="67043"/>
                        <a:pt x="87485" y="38128"/>
                        <a:pt x="87485" y="9213"/>
                      </a:cubicBezTo>
                      <a:cubicBezTo>
                        <a:pt x="86003" y="7731"/>
                        <a:pt x="84520" y="6989"/>
                        <a:pt x="82296" y="5506"/>
                      </a:cubicBezTo>
                      <a:lnTo>
                        <a:pt x="82296" y="5506"/>
                      </a:lnTo>
                      <a:cubicBezTo>
                        <a:pt x="63019" y="-6356"/>
                        <a:pt x="46708" y="1799"/>
                        <a:pt x="46708" y="21817"/>
                      </a:cubicBezTo>
                      <a:cubicBezTo>
                        <a:pt x="46708" y="27748"/>
                        <a:pt x="46708" y="32938"/>
                        <a:pt x="46708" y="38128"/>
                      </a:cubicBezTo>
                      <a:cubicBezTo>
                        <a:pt x="46708" y="63336"/>
                        <a:pt x="46708" y="87802"/>
                        <a:pt x="46708" y="113010"/>
                      </a:cubicBezTo>
                      <a:cubicBezTo>
                        <a:pt x="46708" y="163426"/>
                        <a:pt x="46708" y="213841"/>
                        <a:pt x="46708" y="263515"/>
                      </a:cubicBezTo>
                      <a:cubicBezTo>
                        <a:pt x="47450" y="315414"/>
                        <a:pt x="47450" y="365829"/>
                        <a:pt x="47450" y="415504"/>
                      </a:cubicBezTo>
                      <a:close/>
                    </a:path>
                  </a:pathLst>
                </a:custGeom>
                <a:solidFill>
                  <a:srgbClr val="000001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41" name="Freeform: Shape 3640">
                  <a:extLst>
                    <a:ext uri="{FF2B5EF4-FFF2-40B4-BE49-F238E27FC236}">
                      <a16:creationId xmlns:a16="http://schemas.microsoft.com/office/drawing/2014/main" id="{7AD64609-6EE1-4DD8-8B76-13248B78F6CB}"/>
                    </a:ext>
                  </a:extLst>
                </p:cNvPr>
                <p:cNvSpPr/>
                <p:nvPr/>
              </p:nvSpPr>
              <p:spPr>
                <a:xfrm>
                  <a:off x="8504825" y="2573418"/>
                  <a:ext cx="47449" cy="56346"/>
                </a:xfrm>
                <a:custGeom>
                  <a:avLst/>
                  <a:gdLst>
                    <a:gd name="connsiteX0" fmla="*/ 0 w 47449"/>
                    <a:gd name="connsiteY0" fmla="*/ 27432 h 56346"/>
                    <a:gd name="connsiteX1" fmla="*/ 47450 w 47449"/>
                    <a:gd name="connsiteY1" fmla="*/ 0 h 56346"/>
                    <a:gd name="connsiteX2" fmla="*/ 47450 w 47449"/>
                    <a:gd name="connsiteY2" fmla="*/ 56347 h 56346"/>
                    <a:gd name="connsiteX3" fmla="*/ 0 w 47449"/>
                    <a:gd name="connsiteY3" fmla="*/ 27432 h 563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7449" h="56346">
                      <a:moveTo>
                        <a:pt x="0" y="27432"/>
                      </a:moveTo>
                      <a:lnTo>
                        <a:pt x="47450" y="0"/>
                      </a:lnTo>
                      <a:lnTo>
                        <a:pt x="47450" y="56347"/>
                      </a:lnTo>
                      <a:cubicBezTo>
                        <a:pt x="31880" y="46708"/>
                        <a:pt x="16311" y="37070"/>
                        <a:pt x="0" y="27432"/>
                      </a:cubicBezTo>
                      <a:close/>
                    </a:path>
                  </a:pathLst>
                </a:custGeom>
                <a:solidFill>
                  <a:srgbClr val="000002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42" name="Freeform: Shape 3641">
                  <a:extLst>
                    <a:ext uri="{FF2B5EF4-FFF2-40B4-BE49-F238E27FC236}">
                      <a16:creationId xmlns:a16="http://schemas.microsoft.com/office/drawing/2014/main" id="{6E1B0317-00AE-4760-8B7E-2BD70923AAB1}"/>
                    </a:ext>
                  </a:extLst>
                </p:cNvPr>
                <p:cNvSpPr/>
                <p:nvPr/>
              </p:nvSpPr>
              <p:spPr>
                <a:xfrm>
                  <a:off x="8485549" y="2907050"/>
                  <a:ext cx="452257" cy="503414"/>
                </a:xfrm>
                <a:custGeom>
                  <a:avLst/>
                  <a:gdLst>
                    <a:gd name="connsiteX0" fmla="*/ 153471 w 452257"/>
                    <a:gd name="connsiteY0" fmla="*/ 62278 h 503414"/>
                    <a:gd name="connsiteX1" fmla="*/ 226129 w 452257"/>
                    <a:gd name="connsiteY1" fmla="*/ 23725 h 503414"/>
                    <a:gd name="connsiteX2" fmla="*/ 225387 w 452257"/>
                    <a:gd name="connsiteY2" fmla="*/ 21501 h 503414"/>
                    <a:gd name="connsiteX3" fmla="*/ 224646 w 452257"/>
                    <a:gd name="connsiteY3" fmla="*/ 19277 h 503414"/>
                    <a:gd name="connsiteX4" fmla="*/ 223905 w 452257"/>
                    <a:gd name="connsiteY4" fmla="*/ 17052 h 503414"/>
                    <a:gd name="connsiteX5" fmla="*/ 223163 w 452257"/>
                    <a:gd name="connsiteY5" fmla="*/ 14828 h 503414"/>
                    <a:gd name="connsiteX6" fmla="*/ 222422 w 452257"/>
                    <a:gd name="connsiteY6" fmla="*/ 12604 h 503414"/>
                    <a:gd name="connsiteX7" fmla="*/ 221680 w 452257"/>
                    <a:gd name="connsiteY7" fmla="*/ 10380 h 503414"/>
                    <a:gd name="connsiteX8" fmla="*/ 220939 w 452257"/>
                    <a:gd name="connsiteY8" fmla="*/ 8156 h 503414"/>
                    <a:gd name="connsiteX9" fmla="*/ 220198 w 452257"/>
                    <a:gd name="connsiteY9" fmla="*/ 5931 h 503414"/>
                    <a:gd name="connsiteX10" fmla="*/ 147539 w 452257"/>
                    <a:gd name="connsiteY10" fmla="*/ 44484 h 503414"/>
                    <a:gd name="connsiteX11" fmla="*/ 148282 w 452257"/>
                    <a:gd name="connsiteY11" fmla="*/ 46708 h 503414"/>
                    <a:gd name="connsiteX12" fmla="*/ 149023 w 452257"/>
                    <a:gd name="connsiteY12" fmla="*/ 48933 h 503414"/>
                    <a:gd name="connsiteX13" fmla="*/ 149764 w 452257"/>
                    <a:gd name="connsiteY13" fmla="*/ 51157 h 503414"/>
                    <a:gd name="connsiteX14" fmla="*/ 150505 w 452257"/>
                    <a:gd name="connsiteY14" fmla="*/ 53381 h 503414"/>
                    <a:gd name="connsiteX15" fmla="*/ 151246 w 452257"/>
                    <a:gd name="connsiteY15" fmla="*/ 55605 h 503414"/>
                    <a:gd name="connsiteX16" fmla="*/ 151989 w 452257"/>
                    <a:gd name="connsiteY16" fmla="*/ 57830 h 503414"/>
                    <a:gd name="connsiteX17" fmla="*/ 152730 w 452257"/>
                    <a:gd name="connsiteY17" fmla="*/ 60054 h 503414"/>
                    <a:gd name="connsiteX18" fmla="*/ 153471 w 452257"/>
                    <a:gd name="connsiteY18" fmla="*/ 62278 h 503414"/>
                    <a:gd name="connsiteX19" fmla="*/ 153471 w 452257"/>
                    <a:gd name="connsiteY19" fmla="*/ 62278 h 503414"/>
                    <a:gd name="connsiteX20" fmla="*/ 412222 w 452257"/>
                    <a:gd name="connsiteY20" fmla="*/ 427791 h 503414"/>
                    <a:gd name="connsiteX21" fmla="*/ 437430 w 452257"/>
                    <a:gd name="connsiteY21" fmla="*/ 414446 h 503414"/>
                    <a:gd name="connsiteX22" fmla="*/ 436688 w 452257"/>
                    <a:gd name="connsiteY22" fmla="*/ 412963 h 503414"/>
                    <a:gd name="connsiteX23" fmla="*/ 435946 w 452257"/>
                    <a:gd name="connsiteY23" fmla="*/ 411480 h 503414"/>
                    <a:gd name="connsiteX24" fmla="*/ 435205 w 452257"/>
                    <a:gd name="connsiteY24" fmla="*/ 409997 h 503414"/>
                    <a:gd name="connsiteX25" fmla="*/ 434464 w 452257"/>
                    <a:gd name="connsiteY25" fmla="*/ 408514 h 503414"/>
                    <a:gd name="connsiteX26" fmla="*/ 433723 w 452257"/>
                    <a:gd name="connsiteY26" fmla="*/ 407032 h 503414"/>
                    <a:gd name="connsiteX27" fmla="*/ 432981 w 452257"/>
                    <a:gd name="connsiteY27" fmla="*/ 405549 h 503414"/>
                    <a:gd name="connsiteX28" fmla="*/ 432239 w 452257"/>
                    <a:gd name="connsiteY28" fmla="*/ 404066 h 503414"/>
                    <a:gd name="connsiteX29" fmla="*/ 431498 w 452257"/>
                    <a:gd name="connsiteY29" fmla="*/ 402583 h 503414"/>
                    <a:gd name="connsiteX30" fmla="*/ 358840 w 452257"/>
                    <a:gd name="connsiteY30" fmla="*/ 441136 h 503414"/>
                    <a:gd name="connsiteX31" fmla="*/ 359582 w 452257"/>
                    <a:gd name="connsiteY31" fmla="*/ 442619 h 503414"/>
                    <a:gd name="connsiteX32" fmla="*/ 360323 w 452257"/>
                    <a:gd name="connsiteY32" fmla="*/ 444102 h 503414"/>
                    <a:gd name="connsiteX33" fmla="*/ 361065 w 452257"/>
                    <a:gd name="connsiteY33" fmla="*/ 445585 h 503414"/>
                    <a:gd name="connsiteX34" fmla="*/ 361806 w 452257"/>
                    <a:gd name="connsiteY34" fmla="*/ 447067 h 503414"/>
                    <a:gd name="connsiteX35" fmla="*/ 362547 w 452257"/>
                    <a:gd name="connsiteY35" fmla="*/ 447809 h 503414"/>
                    <a:gd name="connsiteX36" fmla="*/ 337340 w 452257"/>
                    <a:gd name="connsiteY36" fmla="*/ 461154 h 503414"/>
                    <a:gd name="connsiteX37" fmla="*/ 338822 w 452257"/>
                    <a:gd name="connsiteY37" fmla="*/ 463378 h 503414"/>
                    <a:gd name="connsiteX38" fmla="*/ 339564 w 452257"/>
                    <a:gd name="connsiteY38" fmla="*/ 465603 h 503414"/>
                    <a:gd name="connsiteX39" fmla="*/ 339564 w 452257"/>
                    <a:gd name="connsiteY39" fmla="*/ 466344 h 503414"/>
                    <a:gd name="connsiteX40" fmla="*/ 292113 w 452257"/>
                    <a:gd name="connsiteY40" fmla="*/ 491552 h 503414"/>
                    <a:gd name="connsiteX41" fmla="*/ 292113 w 452257"/>
                    <a:gd name="connsiteY41" fmla="*/ 493035 h 503414"/>
                    <a:gd name="connsiteX42" fmla="*/ 292113 w 452257"/>
                    <a:gd name="connsiteY42" fmla="*/ 494517 h 503414"/>
                    <a:gd name="connsiteX43" fmla="*/ 292113 w 452257"/>
                    <a:gd name="connsiteY43" fmla="*/ 496000 h 503414"/>
                    <a:gd name="connsiteX44" fmla="*/ 292113 w 452257"/>
                    <a:gd name="connsiteY44" fmla="*/ 497483 h 503414"/>
                    <a:gd name="connsiteX45" fmla="*/ 292113 w 452257"/>
                    <a:gd name="connsiteY45" fmla="*/ 498966 h 503414"/>
                    <a:gd name="connsiteX46" fmla="*/ 292113 w 452257"/>
                    <a:gd name="connsiteY46" fmla="*/ 500449 h 503414"/>
                    <a:gd name="connsiteX47" fmla="*/ 292113 w 452257"/>
                    <a:gd name="connsiteY47" fmla="*/ 501931 h 503414"/>
                    <a:gd name="connsiteX48" fmla="*/ 292113 w 452257"/>
                    <a:gd name="connsiteY48" fmla="*/ 503414 h 503414"/>
                    <a:gd name="connsiteX49" fmla="*/ 318805 w 452257"/>
                    <a:gd name="connsiteY49" fmla="*/ 489328 h 503414"/>
                    <a:gd name="connsiteX50" fmla="*/ 318805 w 452257"/>
                    <a:gd name="connsiteY50" fmla="*/ 489328 h 503414"/>
                    <a:gd name="connsiteX51" fmla="*/ 319546 w 452257"/>
                    <a:gd name="connsiteY51" fmla="*/ 490810 h 503414"/>
                    <a:gd name="connsiteX52" fmla="*/ 320287 w 452257"/>
                    <a:gd name="connsiteY52" fmla="*/ 492293 h 503414"/>
                    <a:gd name="connsiteX53" fmla="*/ 321028 w 452257"/>
                    <a:gd name="connsiteY53" fmla="*/ 493776 h 503414"/>
                    <a:gd name="connsiteX54" fmla="*/ 321770 w 452257"/>
                    <a:gd name="connsiteY54" fmla="*/ 495259 h 503414"/>
                    <a:gd name="connsiteX55" fmla="*/ 394428 w 452257"/>
                    <a:gd name="connsiteY55" fmla="*/ 456706 h 503414"/>
                    <a:gd name="connsiteX56" fmla="*/ 393687 w 452257"/>
                    <a:gd name="connsiteY56" fmla="*/ 455223 h 503414"/>
                    <a:gd name="connsiteX57" fmla="*/ 392945 w 452257"/>
                    <a:gd name="connsiteY57" fmla="*/ 453740 h 503414"/>
                    <a:gd name="connsiteX58" fmla="*/ 392945 w 452257"/>
                    <a:gd name="connsiteY58" fmla="*/ 452999 h 503414"/>
                    <a:gd name="connsiteX59" fmla="*/ 417411 w 452257"/>
                    <a:gd name="connsiteY59" fmla="*/ 440395 h 503414"/>
                    <a:gd name="connsiteX60" fmla="*/ 416670 w 452257"/>
                    <a:gd name="connsiteY60" fmla="*/ 438171 h 503414"/>
                    <a:gd name="connsiteX61" fmla="*/ 415929 w 452257"/>
                    <a:gd name="connsiteY61" fmla="*/ 435946 h 503414"/>
                    <a:gd name="connsiteX62" fmla="*/ 415188 w 452257"/>
                    <a:gd name="connsiteY62" fmla="*/ 433722 h 503414"/>
                    <a:gd name="connsiteX63" fmla="*/ 414445 w 452257"/>
                    <a:gd name="connsiteY63" fmla="*/ 431498 h 503414"/>
                    <a:gd name="connsiteX64" fmla="*/ 413704 w 452257"/>
                    <a:gd name="connsiteY64" fmla="*/ 429274 h 503414"/>
                    <a:gd name="connsiteX65" fmla="*/ 412222 w 452257"/>
                    <a:gd name="connsiteY65" fmla="*/ 427791 h 503414"/>
                    <a:gd name="connsiteX66" fmla="*/ 412222 w 452257"/>
                    <a:gd name="connsiteY66" fmla="*/ 427791 h 503414"/>
                    <a:gd name="connsiteX67" fmla="*/ 412222 w 452257"/>
                    <a:gd name="connsiteY67" fmla="*/ 427791 h 503414"/>
                    <a:gd name="connsiteX68" fmla="*/ 263199 w 452257"/>
                    <a:gd name="connsiteY68" fmla="*/ 502673 h 503414"/>
                    <a:gd name="connsiteX69" fmla="*/ 263199 w 452257"/>
                    <a:gd name="connsiteY69" fmla="*/ 501190 h 503414"/>
                    <a:gd name="connsiteX70" fmla="*/ 263199 w 452257"/>
                    <a:gd name="connsiteY70" fmla="*/ 499707 h 503414"/>
                    <a:gd name="connsiteX71" fmla="*/ 263199 w 452257"/>
                    <a:gd name="connsiteY71" fmla="*/ 498224 h 503414"/>
                    <a:gd name="connsiteX72" fmla="*/ 263199 w 452257"/>
                    <a:gd name="connsiteY72" fmla="*/ 496742 h 503414"/>
                    <a:gd name="connsiteX73" fmla="*/ 263199 w 452257"/>
                    <a:gd name="connsiteY73" fmla="*/ 495259 h 503414"/>
                    <a:gd name="connsiteX74" fmla="*/ 263199 w 452257"/>
                    <a:gd name="connsiteY74" fmla="*/ 493776 h 503414"/>
                    <a:gd name="connsiteX75" fmla="*/ 263199 w 452257"/>
                    <a:gd name="connsiteY75" fmla="*/ 492293 h 503414"/>
                    <a:gd name="connsiteX76" fmla="*/ 263199 w 452257"/>
                    <a:gd name="connsiteY76" fmla="*/ 490810 h 503414"/>
                    <a:gd name="connsiteX77" fmla="*/ 335857 w 452257"/>
                    <a:gd name="connsiteY77" fmla="*/ 452257 h 503414"/>
                    <a:gd name="connsiteX78" fmla="*/ 335857 w 452257"/>
                    <a:gd name="connsiteY78" fmla="*/ 453740 h 503414"/>
                    <a:gd name="connsiteX79" fmla="*/ 335857 w 452257"/>
                    <a:gd name="connsiteY79" fmla="*/ 455223 h 503414"/>
                    <a:gd name="connsiteX80" fmla="*/ 335857 w 452257"/>
                    <a:gd name="connsiteY80" fmla="*/ 456706 h 503414"/>
                    <a:gd name="connsiteX81" fmla="*/ 335857 w 452257"/>
                    <a:gd name="connsiteY81" fmla="*/ 458188 h 503414"/>
                    <a:gd name="connsiteX82" fmla="*/ 335857 w 452257"/>
                    <a:gd name="connsiteY82" fmla="*/ 459671 h 503414"/>
                    <a:gd name="connsiteX83" fmla="*/ 335857 w 452257"/>
                    <a:gd name="connsiteY83" fmla="*/ 461154 h 503414"/>
                    <a:gd name="connsiteX84" fmla="*/ 335857 w 452257"/>
                    <a:gd name="connsiteY84" fmla="*/ 462637 h 503414"/>
                    <a:gd name="connsiteX85" fmla="*/ 335857 w 452257"/>
                    <a:gd name="connsiteY85" fmla="*/ 464120 h 503414"/>
                    <a:gd name="connsiteX86" fmla="*/ 263199 w 452257"/>
                    <a:gd name="connsiteY86" fmla="*/ 502673 h 503414"/>
                    <a:gd name="connsiteX87" fmla="*/ 263199 w 452257"/>
                    <a:gd name="connsiteY87" fmla="*/ 502673 h 503414"/>
                    <a:gd name="connsiteX88" fmla="*/ 226129 w 452257"/>
                    <a:gd name="connsiteY88" fmla="*/ 493035 h 503414"/>
                    <a:gd name="connsiteX89" fmla="*/ 226129 w 452257"/>
                    <a:gd name="connsiteY89" fmla="*/ 491552 h 503414"/>
                    <a:gd name="connsiteX90" fmla="*/ 226129 w 452257"/>
                    <a:gd name="connsiteY90" fmla="*/ 490069 h 503414"/>
                    <a:gd name="connsiteX91" fmla="*/ 226129 w 452257"/>
                    <a:gd name="connsiteY91" fmla="*/ 488586 h 503414"/>
                    <a:gd name="connsiteX92" fmla="*/ 226129 w 452257"/>
                    <a:gd name="connsiteY92" fmla="*/ 487103 h 503414"/>
                    <a:gd name="connsiteX93" fmla="*/ 226129 w 452257"/>
                    <a:gd name="connsiteY93" fmla="*/ 485621 h 503414"/>
                    <a:gd name="connsiteX94" fmla="*/ 226129 w 452257"/>
                    <a:gd name="connsiteY94" fmla="*/ 484138 h 503414"/>
                    <a:gd name="connsiteX95" fmla="*/ 226129 w 452257"/>
                    <a:gd name="connsiteY95" fmla="*/ 482655 h 503414"/>
                    <a:gd name="connsiteX96" fmla="*/ 226129 w 452257"/>
                    <a:gd name="connsiteY96" fmla="*/ 481172 h 503414"/>
                    <a:gd name="connsiteX97" fmla="*/ 298786 w 452257"/>
                    <a:gd name="connsiteY97" fmla="*/ 442619 h 503414"/>
                    <a:gd name="connsiteX98" fmla="*/ 298786 w 452257"/>
                    <a:gd name="connsiteY98" fmla="*/ 444102 h 503414"/>
                    <a:gd name="connsiteX99" fmla="*/ 298786 w 452257"/>
                    <a:gd name="connsiteY99" fmla="*/ 445585 h 503414"/>
                    <a:gd name="connsiteX100" fmla="*/ 298786 w 452257"/>
                    <a:gd name="connsiteY100" fmla="*/ 447067 h 503414"/>
                    <a:gd name="connsiteX101" fmla="*/ 298786 w 452257"/>
                    <a:gd name="connsiteY101" fmla="*/ 448550 h 503414"/>
                    <a:gd name="connsiteX102" fmla="*/ 298786 w 452257"/>
                    <a:gd name="connsiteY102" fmla="*/ 450033 h 503414"/>
                    <a:gd name="connsiteX103" fmla="*/ 298786 w 452257"/>
                    <a:gd name="connsiteY103" fmla="*/ 451516 h 503414"/>
                    <a:gd name="connsiteX104" fmla="*/ 298786 w 452257"/>
                    <a:gd name="connsiteY104" fmla="*/ 452999 h 503414"/>
                    <a:gd name="connsiteX105" fmla="*/ 298786 w 452257"/>
                    <a:gd name="connsiteY105" fmla="*/ 454481 h 503414"/>
                    <a:gd name="connsiteX106" fmla="*/ 226129 w 452257"/>
                    <a:gd name="connsiteY106" fmla="*/ 493035 h 503414"/>
                    <a:gd name="connsiteX107" fmla="*/ 226129 w 452257"/>
                    <a:gd name="connsiteY107" fmla="*/ 493035 h 503414"/>
                    <a:gd name="connsiteX108" fmla="*/ 190541 w 452257"/>
                    <a:gd name="connsiteY108" fmla="*/ 475982 h 503414"/>
                    <a:gd name="connsiteX109" fmla="*/ 263199 w 452257"/>
                    <a:gd name="connsiteY109" fmla="*/ 437429 h 503414"/>
                    <a:gd name="connsiteX110" fmla="*/ 263199 w 452257"/>
                    <a:gd name="connsiteY110" fmla="*/ 436688 h 503414"/>
                    <a:gd name="connsiteX111" fmla="*/ 263199 w 452257"/>
                    <a:gd name="connsiteY111" fmla="*/ 435946 h 503414"/>
                    <a:gd name="connsiteX112" fmla="*/ 263199 w 452257"/>
                    <a:gd name="connsiteY112" fmla="*/ 435205 h 503414"/>
                    <a:gd name="connsiteX113" fmla="*/ 263199 w 452257"/>
                    <a:gd name="connsiteY113" fmla="*/ 434464 h 503414"/>
                    <a:gd name="connsiteX114" fmla="*/ 263199 w 452257"/>
                    <a:gd name="connsiteY114" fmla="*/ 433722 h 503414"/>
                    <a:gd name="connsiteX115" fmla="*/ 263199 w 452257"/>
                    <a:gd name="connsiteY115" fmla="*/ 432981 h 503414"/>
                    <a:gd name="connsiteX116" fmla="*/ 263199 w 452257"/>
                    <a:gd name="connsiteY116" fmla="*/ 432239 h 503414"/>
                    <a:gd name="connsiteX117" fmla="*/ 263199 w 452257"/>
                    <a:gd name="connsiteY117" fmla="*/ 431498 h 503414"/>
                    <a:gd name="connsiteX118" fmla="*/ 190541 w 452257"/>
                    <a:gd name="connsiteY118" fmla="*/ 470051 h 503414"/>
                    <a:gd name="connsiteX119" fmla="*/ 190541 w 452257"/>
                    <a:gd name="connsiteY119" fmla="*/ 470792 h 503414"/>
                    <a:gd name="connsiteX120" fmla="*/ 190541 w 452257"/>
                    <a:gd name="connsiteY120" fmla="*/ 471534 h 503414"/>
                    <a:gd name="connsiteX121" fmla="*/ 190541 w 452257"/>
                    <a:gd name="connsiteY121" fmla="*/ 472275 h 503414"/>
                    <a:gd name="connsiteX122" fmla="*/ 190541 w 452257"/>
                    <a:gd name="connsiteY122" fmla="*/ 473017 h 503414"/>
                    <a:gd name="connsiteX123" fmla="*/ 190541 w 452257"/>
                    <a:gd name="connsiteY123" fmla="*/ 473758 h 503414"/>
                    <a:gd name="connsiteX124" fmla="*/ 190541 w 452257"/>
                    <a:gd name="connsiteY124" fmla="*/ 474499 h 503414"/>
                    <a:gd name="connsiteX125" fmla="*/ 190541 w 452257"/>
                    <a:gd name="connsiteY125" fmla="*/ 475241 h 503414"/>
                    <a:gd name="connsiteX126" fmla="*/ 190541 w 452257"/>
                    <a:gd name="connsiteY126" fmla="*/ 475982 h 503414"/>
                    <a:gd name="connsiteX127" fmla="*/ 190541 w 452257"/>
                    <a:gd name="connsiteY127" fmla="*/ 475982 h 503414"/>
                    <a:gd name="connsiteX128" fmla="*/ 152730 w 452257"/>
                    <a:gd name="connsiteY128" fmla="*/ 449292 h 503414"/>
                    <a:gd name="connsiteX129" fmla="*/ 225387 w 452257"/>
                    <a:gd name="connsiteY129" fmla="*/ 410739 h 503414"/>
                    <a:gd name="connsiteX130" fmla="*/ 226129 w 452257"/>
                    <a:gd name="connsiteY130" fmla="*/ 409997 h 503414"/>
                    <a:gd name="connsiteX131" fmla="*/ 226870 w 452257"/>
                    <a:gd name="connsiteY131" fmla="*/ 409256 h 503414"/>
                    <a:gd name="connsiteX132" fmla="*/ 227612 w 452257"/>
                    <a:gd name="connsiteY132" fmla="*/ 408514 h 503414"/>
                    <a:gd name="connsiteX133" fmla="*/ 228353 w 452257"/>
                    <a:gd name="connsiteY133" fmla="*/ 407773 h 503414"/>
                    <a:gd name="connsiteX134" fmla="*/ 229094 w 452257"/>
                    <a:gd name="connsiteY134" fmla="*/ 407032 h 503414"/>
                    <a:gd name="connsiteX135" fmla="*/ 229836 w 452257"/>
                    <a:gd name="connsiteY135" fmla="*/ 406290 h 503414"/>
                    <a:gd name="connsiteX136" fmla="*/ 230577 w 452257"/>
                    <a:gd name="connsiteY136" fmla="*/ 405549 h 503414"/>
                    <a:gd name="connsiteX137" fmla="*/ 231319 w 452257"/>
                    <a:gd name="connsiteY137" fmla="*/ 404807 h 503414"/>
                    <a:gd name="connsiteX138" fmla="*/ 158660 w 452257"/>
                    <a:gd name="connsiteY138" fmla="*/ 443360 h 503414"/>
                    <a:gd name="connsiteX139" fmla="*/ 157919 w 452257"/>
                    <a:gd name="connsiteY139" fmla="*/ 444102 h 503414"/>
                    <a:gd name="connsiteX140" fmla="*/ 157178 w 452257"/>
                    <a:gd name="connsiteY140" fmla="*/ 444843 h 503414"/>
                    <a:gd name="connsiteX141" fmla="*/ 156437 w 452257"/>
                    <a:gd name="connsiteY141" fmla="*/ 445585 h 503414"/>
                    <a:gd name="connsiteX142" fmla="*/ 155696 w 452257"/>
                    <a:gd name="connsiteY142" fmla="*/ 446326 h 503414"/>
                    <a:gd name="connsiteX143" fmla="*/ 154953 w 452257"/>
                    <a:gd name="connsiteY143" fmla="*/ 447067 h 503414"/>
                    <a:gd name="connsiteX144" fmla="*/ 154212 w 452257"/>
                    <a:gd name="connsiteY144" fmla="*/ 447809 h 503414"/>
                    <a:gd name="connsiteX145" fmla="*/ 153471 w 452257"/>
                    <a:gd name="connsiteY145" fmla="*/ 448550 h 503414"/>
                    <a:gd name="connsiteX146" fmla="*/ 152730 w 452257"/>
                    <a:gd name="connsiteY146" fmla="*/ 449292 h 503414"/>
                    <a:gd name="connsiteX147" fmla="*/ 152730 w 452257"/>
                    <a:gd name="connsiteY147" fmla="*/ 449292 h 503414"/>
                    <a:gd name="connsiteX148" fmla="*/ 118625 w 452257"/>
                    <a:gd name="connsiteY148" fmla="*/ 418153 h 503414"/>
                    <a:gd name="connsiteX149" fmla="*/ 119367 w 452257"/>
                    <a:gd name="connsiteY149" fmla="*/ 417411 h 503414"/>
                    <a:gd name="connsiteX150" fmla="*/ 120108 w 452257"/>
                    <a:gd name="connsiteY150" fmla="*/ 416670 h 503414"/>
                    <a:gd name="connsiteX151" fmla="*/ 120849 w 452257"/>
                    <a:gd name="connsiteY151" fmla="*/ 415928 h 503414"/>
                    <a:gd name="connsiteX152" fmla="*/ 121590 w 452257"/>
                    <a:gd name="connsiteY152" fmla="*/ 415187 h 503414"/>
                    <a:gd name="connsiteX153" fmla="*/ 122332 w 452257"/>
                    <a:gd name="connsiteY153" fmla="*/ 414446 h 503414"/>
                    <a:gd name="connsiteX154" fmla="*/ 123074 w 452257"/>
                    <a:gd name="connsiteY154" fmla="*/ 413704 h 503414"/>
                    <a:gd name="connsiteX155" fmla="*/ 123815 w 452257"/>
                    <a:gd name="connsiteY155" fmla="*/ 412963 h 503414"/>
                    <a:gd name="connsiteX156" fmla="*/ 124556 w 452257"/>
                    <a:gd name="connsiteY156" fmla="*/ 412221 h 503414"/>
                    <a:gd name="connsiteX157" fmla="*/ 197214 w 452257"/>
                    <a:gd name="connsiteY157" fmla="*/ 373668 h 503414"/>
                    <a:gd name="connsiteX158" fmla="*/ 196473 w 452257"/>
                    <a:gd name="connsiteY158" fmla="*/ 374410 h 503414"/>
                    <a:gd name="connsiteX159" fmla="*/ 195731 w 452257"/>
                    <a:gd name="connsiteY159" fmla="*/ 375151 h 503414"/>
                    <a:gd name="connsiteX160" fmla="*/ 194990 w 452257"/>
                    <a:gd name="connsiteY160" fmla="*/ 375892 h 503414"/>
                    <a:gd name="connsiteX161" fmla="*/ 194248 w 452257"/>
                    <a:gd name="connsiteY161" fmla="*/ 376634 h 503414"/>
                    <a:gd name="connsiteX162" fmla="*/ 193507 w 452257"/>
                    <a:gd name="connsiteY162" fmla="*/ 377375 h 503414"/>
                    <a:gd name="connsiteX163" fmla="*/ 192766 w 452257"/>
                    <a:gd name="connsiteY163" fmla="*/ 378117 h 503414"/>
                    <a:gd name="connsiteX164" fmla="*/ 192024 w 452257"/>
                    <a:gd name="connsiteY164" fmla="*/ 378858 h 503414"/>
                    <a:gd name="connsiteX165" fmla="*/ 191283 w 452257"/>
                    <a:gd name="connsiteY165" fmla="*/ 379599 h 503414"/>
                    <a:gd name="connsiteX166" fmla="*/ 118625 w 452257"/>
                    <a:gd name="connsiteY166" fmla="*/ 418153 h 503414"/>
                    <a:gd name="connsiteX167" fmla="*/ 118625 w 452257"/>
                    <a:gd name="connsiteY167" fmla="*/ 418153 h 503414"/>
                    <a:gd name="connsiteX168" fmla="*/ 25208 w 452257"/>
                    <a:gd name="connsiteY168" fmla="*/ 251336 h 503414"/>
                    <a:gd name="connsiteX169" fmla="*/ 97866 w 452257"/>
                    <a:gd name="connsiteY169" fmla="*/ 212783 h 503414"/>
                    <a:gd name="connsiteX170" fmla="*/ 97124 w 452257"/>
                    <a:gd name="connsiteY170" fmla="*/ 212783 h 503414"/>
                    <a:gd name="connsiteX171" fmla="*/ 96383 w 452257"/>
                    <a:gd name="connsiteY171" fmla="*/ 212783 h 503414"/>
                    <a:gd name="connsiteX172" fmla="*/ 95641 w 452257"/>
                    <a:gd name="connsiteY172" fmla="*/ 212783 h 503414"/>
                    <a:gd name="connsiteX173" fmla="*/ 94900 w 452257"/>
                    <a:gd name="connsiteY173" fmla="*/ 212783 h 503414"/>
                    <a:gd name="connsiteX174" fmla="*/ 94159 w 452257"/>
                    <a:gd name="connsiteY174" fmla="*/ 212783 h 503414"/>
                    <a:gd name="connsiteX175" fmla="*/ 93417 w 452257"/>
                    <a:gd name="connsiteY175" fmla="*/ 212783 h 503414"/>
                    <a:gd name="connsiteX176" fmla="*/ 92676 w 452257"/>
                    <a:gd name="connsiteY176" fmla="*/ 212783 h 503414"/>
                    <a:gd name="connsiteX177" fmla="*/ 91934 w 452257"/>
                    <a:gd name="connsiteY177" fmla="*/ 212783 h 503414"/>
                    <a:gd name="connsiteX178" fmla="*/ 19277 w 452257"/>
                    <a:gd name="connsiteY178" fmla="*/ 251336 h 503414"/>
                    <a:gd name="connsiteX179" fmla="*/ 20018 w 452257"/>
                    <a:gd name="connsiteY179" fmla="*/ 250595 h 503414"/>
                    <a:gd name="connsiteX180" fmla="*/ 20759 w 452257"/>
                    <a:gd name="connsiteY180" fmla="*/ 250595 h 503414"/>
                    <a:gd name="connsiteX181" fmla="*/ 21501 w 452257"/>
                    <a:gd name="connsiteY181" fmla="*/ 250595 h 503414"/>
                    <a:gd name="connsiteX182" fmla="*/ 22242 w 452257"/>
                    <a:gd name="connsiteY182" fmla="*/ 250595 h 503414"/>
                    <a:gd name="connsiteX183" fmla="*/ 22984 w 452257"/>
                    <a:gd name="connsiteY183" fmla="*/ 250595 h 503414"/>
                    <a:gd name="connsiteX184" fmla="*/ 23725 w 452257"/>
                    <a:gd name="connsiteY184" fmla="*/ 250595 h 503414"/>
                    <a:gd name="connsiteX185" fmla="*/ 24466 w 452257"/>
                    <a:gd name="connsiteY185" fmla="*/ 250595 h 503414"/>
                    <a:gd name="connsiteX186" fmla="*/ 25208 w 452257"/>
                    <a:gd name="connsiteY186" fmla="*/ 251336 h 503414"/>
                    <a:gd name="connsiteX187" fmla="*/ 25208 w 452257"/>
                    <a:gd name="connsiteY187" fmla="*/ 251336 h 503414"/>
                    <a:gd name="connsiteX188" fmla="*/ 15570 w 452257"/>
                    <a:gd name="connsiteY188" fmla="*/ 209076 h 503414"/>
                    <a:gd name="connsiteX189" fmla="*/ 88227 w 452257"/>
                    <a:gd name="connsiteY189" fmla="*/ 170523 h 503414"/>
                    <a:gd name="connsiteX190" fmla="*/ 87486 w 452257"/>
                    <a:gd name="connsiteY190" fmla="*/ 170523 h 503414"/>
                    <a:gd name="connsiteX191" fmla="*/ 86745 w 452257"/>
                    <a:gd name="connsiteY191" fmla="*/ 170523 h 503414"/>
                    <a:gd name="connsiteX192" fmla="*/ 86003 w 452257"/>
                    <a:gd name="connsiteY192" fmla="*/ 170523 h 503414"/>
                    <a:gd name="connsiteX193" fmla="*/ 85262 w 452257"/>
                    <a:gd name="connsiteY193" fmla="*/ 170523 h 503414"/>
                    <a:gd name="connsiteX194" fmla="*/ 84520 w 452257"/>
                    <a:gd name="connsiteY194" fmla="*/ 170523 h 503414"/>
                    <a:gd name="connsiteX195" fmla="*/ 83038 w 452257"/>
                    <a:gd name="connsiteY195" fmla="*/ 170523 h 503414"/>
                    <a:gd name="connsiteX196" fmla="*/ 81555 w 452257"/>
                    <a:gd name="connsiteY196" fmla="*/ 170523 h 503414"/>
                    <a:gd name="connsiteX197" fmla="*/ 80072 w 452257"/>
                    <a:gd name="connsiteY197" fmla="*/ 170523 h 503414"/>
                    <a:gd name="connsiteX198" fmla="*/ 7414 w 452257"/>
                    <a:gd name="connsiteY198" fmla="*/ 209076 h 503414"/>
                    <a:gd name="connsiteX199" fmla="*/ 8897 w 452257"/>
                    <a:gd name="connsiteY199" fmla="*/ 209076 h 503414"/>
                    <a:gd name="connsiteX200" fmla="*/ 10380 w 452257"/>
                    <a:gd name="connsiteY200" fmla="*/ 209076 h 503414"/>
                    <a:gd name="connsiteX201" fmla="*/ 11863 w 452257"/>
                    <a:gd name="connsiteY201" fmla="*/ 209076 h 503414"/>
                    <a:gd name="connsiteX202" fmla="*/ 13345 w 452257"/>
                    <a:gd name="connsiteY202" fmla="*/ 209076 h 503414"/>
                    <a:gd name="connsiteX203" fmla="*/ 14087 w 452257"/>
                    <a:gd name="connsiteY203" fmla="*/ 209076 h 503414"/>
                    <a:gd name="connsiteX204" fmla="*/ 14828 w 452257"/>
                    <a:gd name="connsiteY204" fmla="*/ 209076 h 503414"/>
                    <a:gd name="connsiteX205" fmla="*/ 15570 w 452257"/>
                    <a:gd name="connsiteY205" fmla="*/ 209076 h 503414"/>
                    <a:gd name="connsiteX206" fmla="*/ 15570 w 452257"/>
                    <a:gd name="connsiteY206" fmla="*/ 209076 h 503414"/>
                    <a:gd name="connsiteX207" fmla="*/ 15570 w 452257"/>
                    <a:gd name="connsiteY207" fmla="*/ 209076 h 503414"/>
                    <a:gd name="connsiteX208" fmla="*/ 10380 w 452257"/>
                    <a:gd name="connsiteY208" fmla="*/ 169040 h 503414"/>
                    <a:gd name="connsiteX209" fmla="*/ 83038 w 452257"/>
                    <a:gd name="connsiteY209" fmla="*/ 130487 h 503414"/>
                    <a:gd name="connsiteX210" fmla="*/ 82296 w 452257"/>
                    <a:gd name="connsiteY210" fmla="*/ 130487 h 503414"/>
                    <a:gd name="connsiteX211" fmla="*/ 81555 w 452257"/>
                    <a:gd name="connsiteY211" fmla="*/ 130487 h 503414"/>
                    <a:gd name="connsiteX212" fmla="*/ 80813 w 452257"/>
                    <a:gd name="connsiteY212" fmla="*/ 130487 h 503414"/>
                    <a:gd name="connsiteX213" fmla="*/ 80072 w 452257"/>
                    <a:gd name="connsiteY213" fmla="*/ 130487 h 503414"/>
                    <a:gd name="connsiteX214" fmla="*/ 79330 w 452257"/>
                    <a:gd name="connsiteY214" fmla="*/ 130487 h 503414"/>
                    <a:gd name="connsiteX215" fmla="*/ 78589 w 452257"/>
                    <a:gd name="connsiteY215" fmla="*/ 130487 h 503414"/>
                    <a:gd name="connsiteX216" fmla="*/ 77848 w 452257"/>
                    <a:gd name="connsiteY216" fmla="*/ 130487 h 503414"/>
                    <a:gd name="connsiteX217" fmla="*/ 77106 w 452257"/>
                    <a:gd name="connsiteY217" fmla="*/ 130487 h 503414"/>
                    <a:gd name="connsiteX218" fmla="*/ 77106 w 452257"/>
                    <a:gd name="connsiteY218" fmla="*/ 130487 h 503414"/>
                    <a:gd name="connsiteX219" fmla="*/ 74882 w 452257"/>
                    <a:gd name="connsiteY219" fmla="*/ 128263 h 503414"/>
                    <a:gd name="connsiteX220" fmla="*/ 70434 w 452257"/>
                    <a:gd name="connsiteY220" fmla="*/ 130487 h 503414"/>
                    <a:gd name="connsiteX221" fmla="*/ 70434 w 452257"/>
                    <a:gd name="connsiteY221" fmla="*/ 130487 h 503414"/>
                    <a:gd name="connsiteX222" fmla="*/ 70434 w 452257"/>
                    <a:gd name="connsiteY222" fmla="*/ 130487 h 503414"/>
                    <a:gd name="connsiteX223" fmla="*/ 70434 w 452257"/>
                    <a:gd name="connsiteY223" fmla="*/ 130487 h 503414"/>
                    <a:gd name="connsiteX224" fmla="*/ 70434 w 452257"/>
                    <a:gd name="connsiteY224" fmla="*/ 130487 h 503414"/>
                    <a:gd name="connsiteX225" fmla="*/ 70434 w 452257"/>
                    <a:gd name="connsiteY225" fmla="*/ 130487 h 503414"/>
                    <a:gd name="connsiteX226" fmla="*/ 70434 w 452257"/>
                    <a:gd name="connsiteY226" fmla="*/ 130487 h 503414"/>
                    <a:gd name="connsiteX227" fmla="*/ 70434 w 452257"/>
                    <a:gd name="connsiteY227" fmla="*/ 130487 h 503414"/>
                    <a:gd name="connsiteX228" fmla="*/ 70434 w 452257"/>
                    <a:gd name="connsiteY228" fmla="*/ 130487 h 503414"/>
                    <a:gd name="connsiteX229" fmla="*/ 70434 w 452257"/>
                    <a:gd name="connsiteY229" fmla="*/ 130487 h 503414"/>
                    <a:gd name="connsiteX230" fmla="*/ 70434 w 452257"/>
                    <a:gd name="connsiteY230" fmla="*/ 130487 h 503414"/>
                    <a:gd name="connsiteX231" fmla="*/ 70434 w 452257"/>
                    <a:gd name="connsiteY231" fmla="*/ 130487 h 503414"/>
                    <a:gd name="connsiteX232" fmla="*/ 70434 w 452257"/>
                    <a:gd name="connsiteY232" fmla="*/ 130487 h 503414"/>
                    <a:gd name="connsiteX233" fmla="*/ 70434 w 452257"/>
                    <a:gd name="connsiteY233" fmla="*/ 130487 h 503414"/>
                    <a:gd name="connsiteX234" fmla="*/ 70434 w 452257"/>
                    <a:gd name="connsiteY234" fmla="*/ 130487 h 503414"/>
                    <a:gd name="connsiteX235" fmla="*/ 70434 w 452257"/>
                    <a:gd name="connsiteY235" fmla="*/ 130487 h 503414"/>
                    <a:gd name="connsiteX236" fmla="*/ 70434 w 452257"/>
                    <a:gd name="connsiteY236" fmla="*/ 130487 h 503414"/>
                    <a:gd name="connsiteX237" fmla="*/ 70434 w 452257"/>
                    <a:gd name="connsiteY237" fmla="*/ 130487 h 503414"/>
                    <a:gd name="connsiteX238" fmla="*/ 0 w 452257"/>
                    <a:gd name="connsiteY238" fmla="*/ 167558 h 503414"/>
                    <a:gd name="connsiteX239" fmla="*/ 742 w 452257"/>
                    <a:gd name="connsiteY239" fmla="*/ 167558 h 503414"/>
                    <a:gd name="connsiteX240" fmla="*/ 1483 w 452257"/>
                    <a:gd name="connsiteY240" fmla="*/ 167558 h 503414"/>
                    <a:gd name="connsiteX241" fmla="*/ 2224 w 452257"/>
                    <a:gd name="connsiteY241" fmla="*/ 167558 h 503414"/>
                    <a:gd name="connsiteX242" fmla="*/ 2966 w 452257"/>
                    <a:gd name="connsiteY242" fmla="*/ 167558 h 503414"/>
                    <a:gd name="connsiteX243" fmla="*/ 3707 w 452257"/>
                    <a:gd name="connsiteY243" fmla="*/ 167558 h 503414"/>
                    <a:gd name="connsiteX244" fmla="*/ 4449 w 452257"/>
                    <a:gd name="connsiteY244" fmla="*/ 167558 h 503414"/>
                    <a:gd name="connsiteX245" fmla="*/ 5190 w 452257"/>
                    <a:gd name="connsiteY245" fmla="*/ 167558 h 503414"/>
                    <a:gd name="connsiteX246" fmla="*/ 10380 w 452257"/>
                    <a:gd name="connsiteY246" fmla="*/ 169040 h 503414"/>
                    <a:gd name="connsiteX247" fmla="*/ 10380 w 452257"/>
                    <a:gd name="connsiteY247" fmla="*/ 169040 h 503414"/>
                    <a:gd name="connsiteX248" fmla="*/ 17794 w 452257"/>
                    <a:gd name="connsiteY248" fmla="*/ 135677 h 503414"/>
                    <a:gd name="connsiteX249" fmla="*/ 16311 w 452257"/>
                    <a:gd name="connsiteY249" fmla="*/ 134936 h 503414"/>
                    <a:gd name="connsiteX250" fmla="*/ 14828 w 452257"/>
                    <a:gd name="connsiteY250" fmla="*/ 134194 h 503414"/>
                    <a:gd name="connsiteX251" fmla="*/ 13345 w 452257"/>
                    <a:gd name="connsiteY251" fmla="*/ 133453 h 503414"/>
                    <a:gd name="connsiteX252" fmla="*/ 11863 w 452257"/>
                    <a:gd name="connsiteY252" fmla="*/ 132712 h 503414"/>
                    <a:gd name="connsiteX253" fmla="*/ 10380 w 452257"/>
                    <a:gd name="connsiteY253" fmla="*/ 131970 h 503414"/>
                    <a:gd name="connsiteX254" fmla="*/ 8897 w 452257"/>
                    <a:gd name="connsiteY254" fmla="*/ 131229 h 503414"/>
                    <a:gd name="connsiteX255" fmla="*/ 7414 w 452257"/>
                    <a:gd name="connsiteY255" fmla="*/ 130487 h 503414"/>
                    <a:gd name="connsiteX256" fmla="*/ 5931 w 452257"/>
                    <a:gd name="connsiteY256" fmla="*/ 129746 h 503414"/>
                    <a:gd name="connsiteX257" fmla="*/ 74882 w 452257"/>
                    <a:gd name="connsiteY257" fmla="*/ 93417 h 503414"/>
                    <a:gd name="connsiteX258" fmla="*/ 74882 w 452257"/>
                    <a:gd name="connsiteY258" fmla="*/ 93417 h 503414"/>
                    <a:gd name="connsiteX259" fmla="*/ 74882 w 452257"/>
                    <a:gd name="connsiteY259" fmla="*/ 93417 h 503414"/>
                    <a:gd name="connsiteX260" fmla="*/ 74882 w 452257"/>
                    <a:gd name="connsiteY260" fmla="*/ 93417 h 503414"/>
                    <a:gd name="connsiteX261" fmla="*/ 74882 w 452257"/>
                    <a:gd name="connsiteY261" fmla="*/ 93417 h 503414"/>
                    <a:gd name="connsiteX262" fmla="*/ 74882 w 452257"/>
                    <a:gd name="connsiteY262" fmla="*/ 93417 h 503414"/>
                    <a:gd name="connsiteX263" fmla="*/ 74882 w 452257"/>
                    <a:gd name="connsiteY263" fmla="*/ 93417 h 503414"/>
                    <a:gd name="connsiteX264" fmla="*/ 74882 w 452257"/>
                    <a:gd name="connsiteY264" fmla="*/ 93417 h 503414"/>
                    <a:gd name="connsiteX265" fmla="*/ 74882 w 452257"/>
                    <a:gd name="connsiteY265" fmla="*/ 93417 h 503414"/>
                    <a:gd name="connsiteX266" fmla="*/ 74882 w 452257"/>
                    <a:gd name="connsiteY266" fmla="*/ 93417 h 503414"/>
                    <a:gd name="connsiteX267" fmla="*/ 74882 w 452257"/>
                    <a:gd name="connsiteY267" fmla="*/ 93417 h 503414"/>
                    <a:gd name="connsiteX268" fmla="*/ 74882 w 452257"/>
                    <a:gd name="connsiteY268" fmla="*/ 93417 h 503414"/>
                    <a:gd name="connsiteX269" fmla="*/ 74882 w 452257"/>
                    <a:gd name="connsiteY269" fmla="*/ 93417 h 503414"/>
                    <a:gd name="connsiteX270" fmla="*/ 74882 w 452257"/>
                    <a:gd name="connsiteY270" fmla="*/ 93417 h 503414"/>
                    <a:gd name="connsiteX271" fmla="*/ 74882 w 452257"/>
                    <a:gd name="connsiteY271" fmla="*/ 93417 h 503414"/>
                    <a:gd name="connsiteX272" fmla="*/ 74882 w 452257"/>
                    <a:gd name="connsiteY272" fmla="*/ 93417 h 503414"/>
                    <a:gd name="connsiteX273" fmla="*/ 80813 w 452257"/>
                    <a:gd name="connsiteY273" fmla="*/ 89710 h 503414"/>
                    <a:gd name="connsiteX274" fmla="*/ 85262 w 452257"/>
                    <a:gd name="connsiteY274" fmla="*/ 94900 h 503414"/>
                    <a:gd name="connsiteX275" fmla="*/ 86745 w 452257"/>
                    <a:gd name="connsiteY275" fmla="*/ 95641 h 503414"/>
                    <a:gd name="connsiteX276" fmla="*/ 88227 w 452257"/>
                    <a:gd name="connsiteY276" fmla="*/ 96383 h 503414"/>
                    <a:gd name="connsiteX277" fmla="*/ 89710 w 452257"/>
                    <a:gd name="connsiteY277" fmla="*/ 97124 h 503414"/>
                    <a:gd name="connsiteX278" fmla="*/ 91193 w 452257"/>
                    <a:gd name="connsiteY278" fmla="*/ 97865 h 503414"/>
                    <a:gd name="connsiteX279" fmla="*/ 92676 w 452257"/>
                    <a:gd name="connsiteY279" fmla="*/ 98607 h 503414"/>
                    <a:gd name="connsiteX280" fmla="*/ 94159 w 452257"/>
                    <a:gd name="connsiteY280" fmla="*/ 99348 h 503414"/>
                    <a:gd name="connsiteX281" fmla="*/ 17794 w 452257"/>
                    <a:gd name="connsiteY281" fmla="*/ 135677 h 503414"/>
                    <a:gd name="connsiteX282" fmla="*/ 17794 w 452257"/>
                    <a:gd name="connsiteY282" fmla="*/ 135677 h 503414"/>
                    <a:gd name="connsiteX283" fmla="*/ 118625 w 452257"/>
                    <a:gd name="connsiteY283" fmla="*/ 49674 h 503414"/>
                    <a:gd name="connsiteX284" fmla="*/ 117883 w 452257"/>
                    <a:gd name="connsiteY284" fmla="*/ 48191 h 503414"/>
                    <a:gd name="connsiteX285" fmla="*/ 117142 w 452257"/>
                    <a:gd name="connsiteY285" fmla="*/ 46708 h 503414"/>
                    <a:gd name="connsiteX286" fmla="*/ 116401 w 452257"/>
                    <a:gd name="connsiteY286" fmla="*/ 45226 h 503414"/>
                    <a:gd name="connsiteX287" fmla="*/ 115660 w 452257"/>
                    <a:gd name="connsiteY287" fmla="*/ 43743 h 503414"/>
                    <a:gd name="connsiteX288" fmla="*/ 114918 w 452257"/>
                    <a:gd name="connsiteY288" fmla="*/ 43001 h 503414"/>
                    <a:gd name="connsiteX289" fmla="*/ 88227 w 452257"/>
                    <a:gd name="connsiteY289" fmla="*/ 57088 h 503414"/>
                    <a:gd name="connsiteX290" fmla="*/ 88969 w 452257"/>
                    <a:gd name="connsiteY290" fmla="*/ 57830 h 503414"/>
                    <a:gd name="connsiteX291" fmla="*/ 89710 w 452257"/>
                    <a:gd name="connsiteY291" fmla="*/ 58571 h 503414"/>
                    <a:gd name="connsiteX292" fmla="*/ 90452 w 452257"/>
                    <a:gd name="connsiteY292" fmla="*/ 59312 h 503414"/>
                    <a:gd name="connsiteX293" fmla="*/ 91193 w 452257"/>
                    <a:gd name="connsiteY293" fmla="*/ 60054 h 503414"/>
                    <a:gd name="connsiteX294" fmla="*/ 91934 w 452257"/>
                    <a:gd name="connsiteY294" fmla="*/ 60795 h 503414"/>
                    <a:gd name="connsiteX295" fmla="*/ 92676 w 452257"/>
                    <a:gd name="connsiteY295" fmla="*/ 61537 h 503414"/>
                    <a:gd name="connsiteX296" fmla="*/ 20018 w 452257"/>
                    <a:gd name="connsiteY296" fmla="*/ 100090 h 503414"/>
                    <a:gd name="connsiteX297" fmla="*/ 19277 w 452257"/>
                    <a:gd name="connsiteY297" fmla="*/ 99348 h 503414"/>
                    <a:gd name="connsiteX298" fmla="*/ 18535 w 452257"/>
                    <a:gd name="connsiteY298" fmla="*/ 98607 h 503414"/>
                    <a:gd name="connsiteX299" fmla="*/ 17794 w 452257"/>
                    <a:gd name="connsiteY299" fmla="*/ 97865 h 503414"/>
                    <a:gd name="connsiteX300" fmla="*/ 17052 w 452257"/>
                    <a:gd name="connsiteY300" fmla="*/ 97124 h 503414"/>
                    <a:gd name="connsiteX301" fmla="*/ 16311 w 452257"/>
                    <a:gd name="connsiteY301" fmla="*/ 96383 h 503414"/>
                    <a:gd name="connsiteX302" fmla="*/ 15570 w 452257"/>
                    <a:gd name="connsiteY302" fmla="*/ 95641 h 503414"/>
                    <a:gd name="connsiteX303" fmla="*/ 14828 w 452257"/>
                    <a:gd name="connsiteY303" fmla="*/ 94900 h 503414"/>
                    <a:gd name="connsiteX304" fmla="*/ 14087 w 452257"/>
                    <a:gd name="connsiteY304" fmla="*/ 94158 h 503414"/>
                    <a:gd name="connsiteX305" fmla="*/ 42260 w 452257"/>
                    <a:gd name="connsiteY305" fmla="*/ 79330 h 503414"/>
                    <a:gd name="connsiteX306" fmla="*/ 40777 w 452257"/>
                    <a:gd name="connsiteY306" fmla="*/ 77848 h 503414"/>
                    <a:gd name="connsiteX307" fmla="*/ 39294 w 452257"/>
                    <a:gd name="connsiteY307" fmla="*/ 76365 h 503414"/>
                    <a:gd name="connsiteX308" fmla="*/ 37812 w 452257"/>
                    <a:gd name="connsiteY308" fmla="*/ 74882 h 503414"/>
                    <a:gd name="connsiteX309" fmla="*/ 36329 w 452257"/>
                    <a:gd name="connsiteY309" fmla="*/ 73399 h 503414"/>
                    <a:gd name="connsiteX310" fmla="*/ 34846 w 452257"/>
                    <a:gd name="connsiteY310" fmla="*/ 71916 h 503414"/>
                    <a:gd name="connsiteX311" fmla="*/ 33363 w 452257"/>
                    <a:gd name="connsiteY311" fmla="*/ 70434 h 503414"/>
                    <a:gd name="connsiteX312" fmla="*/ 31880 w 452257"/>
                    <a:gd name="connsiteY312" fmla="*/ 68951 h 503414"/>
                    <a:gd name="connsiteX313" fmla="*/ 60795 w 452257"/>
                    <a:gd name="connsiteY313" fmla="*/ 53381 h 503414"/>
                    <a:gd name="connsiteX314" fmla="*/ 60795 w 452257"/>
                    <a:gd name="connsiteY314" fmla="*/ 53381 h 503414"/>
                    <a:gd name="connsiteX315" fmla="*/ 60054 w 452257"/>
                    <a:gd name="connsiteY315" fmla="*/ 52640 h 503414"/>
                    <a:gd name="connsiteX316" fmla="*/ 59312 w 452257"/>
                    <a:gd name="connsiteY316" fmla="*/ 51898 h 503414"/>
                    <a:gd name="connsiteX317" fmla="*/ 58571 w 452257"/>
                    <a:gd name="connsiteY317" fmla="*/ 50415 h 503414"/>
                    <a:gd name="connsiteX318" fmla="*/ 57830 w 452257"/>
                    <a:gd name="connsiteY318" fmla="*/ 48933 h 503414"/>
                    <a:gd name="connsiteX319" fmla="*/ 130488 w 452257"/>
                    <a:gd name="connsiteY319" fmla="*/ 10380 h 503414"/>
                    <a:gd name="connsiteX320" fmla="*/ 131229 w 452257"/>
                    <a:gd name="connsiteY320" fmla="*/ 11863 h 503414"/>
                    <a:gd name="connsiteX321" fmla="*/ 131970 w 452257"/>
                    <a:gd name="connsiteY321" fmla="*/ 12604 h 503414"/>
                    <a:gd name="connsiteX322" fmla="*/ 132711 w 452257"/>
                    <a:gd name="connsiteY322" fmla="*/ 13345 h 503414"/>
                    <a:gd name="connsiteX323" fmla="*/ 132711 w 452257"/>
                    <a:gd name="connsiteY323" fmla="*/ 13345 h 503414"/>
                    <a:gd name="connsiteX324" fmla="*/ 156437 w 452257"/>
                    <a:gd name="connsiteY324" fmla="*/ 741 h 503414"/>
                    <a:gd name="connsiteX325" fmla="*/ 157178 w 452257"/>
                    <a:gd name="connsiteY325" fmla="*/ 2224 h 503414"/>
                    <a:gd name="connsiteX326" fmla="*/ 157919 w 452257"/>
                    <a:gd name="connsiteY326" fmla="*/ 3707 h 503414"/>
                    <a:gd name="connsiteX327" fmla="*/ 158660 w 452257"/>
                    <a:gd name="connsiteY327" fmla="*/ 5190 h 503414"/>
                    <a:gd name="connsiteX328" fmla="*/ 159403 w 452257"/>
                    <a:gd name="connsiteY328" fmla="*/ 6673 h 503414"/>
                    <a:gd name="connsiteX329" fmla="*/ 160144 w 452257"/>
                    <a:gd name="connsiteY329" fmla="*/ 8156 h 503414"/>
                    <a:gd name="connsiteX330" fmla="*/ 160885 w 452257"/>
                    <a:gd name="connsiteY330" fmla="*/ 9638 h 503414"/>
                    <a:gd name="connsiteX331" fmla="*/ 161626 w 452257"/>
                    <a:gd name="connsiteY331" fmla="*/ 11121 h 503414"/>
                    <a:gd name="connsiteX332" fmla="*/ 162368 w 452257"/>
                    <a:gd name="connsiteY332" fmla="*/ 12604 h 503414"/>
                    <a:gd name="connsiteX333" fmla="*/ 112694 w 452257"/>
                    <a:gd name="connsiteY333" fmla="*/ 39294 h 503414"/>
                    <a:gd name="connsiteX334" fmla="*/ 113435 w 452257"/>
                    <a:gd name="connsiteY334" fmla="*/ 40036 h 503414"/>
                    <a:gd name="connsiteX335" fmla="*/ 114918 w 452257"/>
                    <a:gd name="connsiteY335" fmla="*/ 40777 h 503414"/>
                    <a:gd name="connsiteX336" fmla="*/ 114176 w 452257"/>
                    <a:gd name="connsiteY336" fmla="*/ 40036 h 503414"/>
                    <a:gd name="connsiteX337" fmla="*/ 113435 w 452257"/>
                    <a:gd name="connsiteY337" fmla="*/ 38553 h 503414"/>
                    <a:gd name="connsiteX338" fmla="*/ 186093 w 452257"/>
                    <a:gd name="connsiteY338" fmla="*/ 0 h 503414"/>
                    <a:gd name="connsiteX339" fmla="*/ 186834 w 452257"/>
                    <a:gd name="connsiteY339" fmla="*/ 1483 h 503414"/>
                    <a:gd name="connsiteX340" fmla="*/ 187575 w 452257"/>
                    <a:gd name="connsiteY340" fmla="*/ 2966 h 503414"/>
                    <a:gd name="connsiteX341" fmla="*/ 188317 w 452257"/>
                    <a:gd name="connsiteY341" fmla="*/ 4448 h 503414"/>
                    <a:gd name="connsiteX342" fmla="*/ 189059 w 452257"/>
                    <a:gd name="connsiteY342" fmla="*/ 5931 h 503414"/>
                    <a:gd name="connsiteX343" fmla="*/ 189800 w 452257"/>
                    <a:gd name="connsiteY343" fmla="*/ 7414 h 503414"/>
                    <a:gd name="connsiteX344" fmla="*/ 190541 w 452257"/>
                    <a:gd name="connsiteY344" fmla="*/ 8897 h 503414"/>
                    <a:gd name="connsiteX345" fmla="*/ 191283 w 452257"/>
                    <a:gd name="connsiteY345" fmla="*/ 10380 h 503414"/>
                    <a:gd name="connsiteX346" fmla="*/ 192024 w 452257"/>
                    <a:gd name="connsiteY346" fmla="*/ 11863 h 503414"/>
                    <a:gd name="connsiteX347" fmla="*/ 118625 w 452257"/>
                    <a:gd name="connsiteY347" fmla="*/ 49674 h 503414"/>
                    <a:gd name="connsiteX348" fmla="*/ 118625 w 452257"/>
                    <a:gd name="connsiteY348" fmla="*/ 49674 h 503414"/>
                    <a:gd name="connsiteX349" fmla="*/ 188317 w 452257"/>
                    <a:gd name="connsiteY349" fmla="*/ 74141 h 503414"/>
                    <a:gd name="connsiteX350" fmla="*/ 188317 w 452257"/>
                    <a:gd name="connsiteY350" fmla="*/ 72658 h 503414"/>
                    <a:gd name="connsiteX351" fmla="*/ 188317 w 452257"/>
                    <a:gd name="connsiteY351" fmla="*/ 71175 h 503414"/>
                    <a:gd name="connsiteX352" fmla="*/ 188317 w 452257"/>
                    <a:gd name="connsiteY352" fmla="*/ 69692 h 503414"/>
                    <a:gd name="connsiteX353" fmla="*/ 188317 w 452257"/>
                    <a:gd name="connsiteY353" fmla="*/ 68209 h 503414"/>
                    <a:gd name="connsiteX354" fmla="*/ 187575 w 452257"/>
                    <a:gd name="connsiteY354" fmla="*/ 66726 h 503414"/>
                    <a:gd name="connsiteX355" fmla="*/ 186834 w 452257"/>
                    <a:gd name="connsiteY355" fmla="*/ 65244 h 503414"/>
                    <a:gd name="connsiteX356" fmla="*/ 186093 w 452257"/>
                    <a:gd name="connsiteY356" fmla="*/ 63761 h 503414"/>
                    <a:gd name="connsiteX357" fmla="*/ 185352 w 452257"/>
                    <a:gd name="connsiteY357" fmla="*/ 62278 h 503414"/>
                    <a:gd name="connsiteX358" fmla="*/ 258009 w 452257"/>
                    <a:gd name="connsiteY358" fmla="*/ 23725 h 503414"/>
                    <a:gd name="connsiteX359" fmla="*/ 258750 w 452257"/>
                    <a:gd name="connsiteY359" fmla="*/ 25208 h 503414"/>
                    <a:gd name="connsiteX360" fmla="*/ 259492 w 452257"/>
                    <a:gd name="connsiteY360" fmla="*/ 26691 h 503414"/>
                    <a:gd name="connsiteX361" fmla="*/ 260234 w 452257"/>
                    <a:gd name="connsiteY361" fmla="*/ 28173 h 503414"/>
                    <a:gd name="connsiteX362" fmla="*/ 260975 w 452257"/>
                    <a:gd name="connsiteY362" fmla="*/ 29656 h 503414"/>
                    <a:gd name="connsiteX363" fmla="*/ 260975 w 452257"/>
                    <a:gd name="connsiteY363" fmla="*/ 31139 h 503414"/>
                    <a:gd name="connsiteX364" fmla="*/ 260975 w 452257"/>
                    <a:gd name="connsiteY364" fmla="*/ 32622 h 503414"/>
                    <a:gd name="connsiteX365" fmla="*/ 260975 w 452257"/>
                    <a:gd name="connsiteY365" fmla="*/ 34105 h 503414"/>
                    <a:gd name="connsiteX366" fmla="*/ 260975 w 452257"/>
                    <a:gd name="connsiteY366" fmla="*/ 35587 h 503414"/>
                    <a:gd name="connsiteX367" fmla="*/ 188317 w 452257"/>
                    <a:gd name="connsiteY367" fmla="*/ 74141 h 503414"/>
                    <a:gd name="connsiteX368" fmla="*/ 188317 w 452257"/>
                    <a:gd name="connsiteY368" fmla="*/ 74141 h 503414"/>
                    <a:gd name="connsiteX369" fmla="*/ 222422 w 452257"/>
                    <a:gd name="connsiteY369" fmla="*/ 100090 h 503414"/>
                    <a:gd name="connsiteX370" fmla="*/ 222422 w 452257"/>
                    <a:gd name="connsiteY370" fmla="*/ 98607 h 503414"/>
                    <a:gd name="connsiteX371" fmla="*/ 222422 w 452257"/>
                    <a:gd name="connsiteY371" fmla="*/ 97124 h 503414"/>
                    <a:gd name="connsiteX372" fmla="*/ 222422 w 452257"/>
                    <a:gd name="connsiteY372" fmla="*/ 95641 h 503414"/>
                    <a:gd name="connsiteX373" fmla="*/ 222422 w 452257"/>
                    <a:gd name="connsiteY373" fmla="*/ 94158 h 503414"/>
                    <a:gd name="connsiteX374" fmla="*/ 222422 w 452257"/>
                    <a:gd name="connsiteY374" fmla="*/ 92676 h 503414"/>
                    <a:gd name="connsiteX375" fmla="*/ 222422 w 452257"/>
                    <a:gd name="connsiteY375" fmla="*/ 91193 h 503414"/>
                    <a:gd name="connsiteX376" fmla="*/ 222422 w 452257"/>
                    <a:gd name="connsiteY376" fmla="*/ 89710 h 503414"/>
                    <a:gd name="connsiteX377" fmla="*/ 222422 w 452257"/>
                    <a:gd name="connsiteY377" fmla="*/ 88227 h 503414"/>
                    <a:gd name="connsiteX378" fmla="*/ 295079 w 452257"/>
                    <a:gd name="connsiteY378" fmla="*/ 49674 h 503414"/>
                    <a:gd name="connsiteX379" fmla="*/ 295079 w 452257"/>
                    <a:gd name="connsiteY379" fmla="*/ 51157 h 503414"/>
                    <a:gd name="connsiteX380" fmla="*/ 295079 w 452257"/>
                    <a:gd name="connsiteY380" fmla="*/ 52640 h 503414"/>
                    <a:gd name="connsiteX381" fmla="*/ 295079 w 452257"/>
                    <a:gd name="connsiteY381" fmla="*/ 54123 h 503414"/>
                    <a:gd name="connsiteX382" fmla="*/ 295079 w 452257"/>
                    <a:gd name="connsiteY382" fmla="*/ 55605 h 503414"/>
                    <a:gd name="connsiteX383" fmla="*/ 295079 w 452257"/>
                    <a:gd name="connsiteY383" fmla="*/ 57088 h 503414"/>
                    <a:gd name="connsiteX384" fmla="*/ 295079 w 452257"/>
                    <a:gd name="connsiteY384" fmla="*/ 58571 h 503414"/>
                    <a:gd name="connsiteX385" fmla="*/ 295079 w 452257"/>
                    <a:gd name="connsiteY385" fmla="*/ 60054 h 503414"/>
                    <a:gd name="connsiteX386" fmla="*/ 295079 w 452257"/>
                    <a:gd name="connsiteY386" fmla="*/ 61537 h 503414"/>
                    <a:gd name="connsiteX387" fmla="*/ 222422 w 452257"/>
                    <a:gd name="connsiteY387" fmla="*/ 100090 h 503414"/>
                    <a:gd name="connsiteX388" fmla="*/ 222422 w 452257"/>
                    <a:gd name="connsiteY388" fmla="*/ 100090 h 503414"/>
                    <a:gd name="connsiteX389" fmla="*/ 256527 w 452257"/>
                    <a:gd name="connsiteY389" fmla="*/ 129004 h 503414"/>
                    <a:gd name="connsiteX390" fmla="*/ 329184 w 452257"/>
                    <a:gd name="connsiteY390" fmla="*/ 90451 h 503414"/>
                    <a:gd name="connsiteX391" fmla="*/ 329184 w 452257"/>
                    <a:gd name="connsiteY391" fmla="*/ 88969 h 503414"/>
                    <a:gd name="connsiteX392" fmla="*/ 329184 w 452257"/>
                    <a:gd name="connsiteY392" fmla="*/ 87486 h 503414"/>
                    <a:gd name="connsiteX393" fmla="*/ 329184 w 452257"/>
                    <a:gd name="connsiteY393" fmla="*/ 86003 h 503414"/>
                    <a:gd name="connsiteX394" fmla="*/ 329184 w 452257"/>
                    <a:gd name="connsiteY394" fmla="*/ 84520 h 503414"/>
                    <a:gd name="connsiteX395" fmla="*/ 329184 w 452257"/>
                    <a:gd name="connsiteY395" fmla="*/ 83037 h 503414"/>
                    <a:gd name="connsiteX396" fmla="*/ 329184 w 452257"/>
                    <a:gd name="connsiteY396" fmla="*/ 81555 h 503414"/>
                    <a:gd name="connsiteX397" fmla="*/ 329184 w 452257"/>
                    <a:gd name="connsiteY397" fmla="*/ 80072 h 503414"/>
                    <a:gd name="connsiteX398" fmla="*/ 329184 w 452257"/>
                    <a:gd name="connsiteY398" fmla="*/ 80813 h 503414"/>
                    <a:gd name="connsiteX399" fmla="*/ 256527 w 452257"/>
                    <a:gd name="connsiteY399" fmla="*/ 119366 h 503414"/>
                    <a:gd name="connsiteX400" fmla="*/ 256527 w 452257"/>
                    <a:gd name="connsiteY400" fmla="*/ 120849 h 503414"/>
                    <a:gd name="connsiteX401" fmla="*/ 256527 w 452257"/>
                    <a:gd name="connsiteY401" fmla="*/ 122332 h 503414"/>
                    <a:gd name="connsiteX402" fmla="*/ 256527 w 452257"/>
                    <a:gd name="connsiteY402" fmla="*/ 123815 h 503414"/>
                    <a:gd name="connsiteX403" fmla="*/ 256527 w 452257"/>
                    <a:gd name="connsiteY403" fmla="*/ 125297 h 503414"/>
                    <a:gd name="connsiteX404" fmla="*/ 256527 w 452257"/>
                    <a:gd name="connsiteY404" fmla="*/ 126780 h 503414"/>
                    <a:gd name="connsiteX405" fmla="*/ 256527 w 452257"/>
                    <a:gd name="connsiteY405" fmla="*/ 128263 h 503414"/>
                    <a:gd name="connsiteX406" fmla="*/ 256527 w 452257"/>
                    <a:gd name="connsiteY406" fmla="*/ 129746 h 503414"/>
                    <a:gd name="connsiteX407" fmla="*/ 256527 w 452257"/>
                    <a:gd name="connsiteY407" fmla="*/ 129004 h 503414"/>
                    <a:gd name="connsiteX408" fmla="*/ 256527 w 452257"/>
                    <a:gd name="connsiteY408" fmla="*/ 129004 h 503414"/>
                    <a:gd name="connsiteX409" fmla="*/ 360323 w 452257"/>
                    <a:gd name="connsiteY409" fmla="*/ 123073 h 503414"/>
                    <a:gd name="connsiteX410" fmla="*/ 360323 w 452257"/>
                    <a:gd name="connsiteY410" fmla="*/ 123073 h 503414"/>
                    <a:gd name="connsiteX411" fmla="*/ 361806 w 452257"/>
                    <a:gd name="connsiteY411" fmla="*/ 123073 h 503414"/>
                    <a:gd name="connsiteX412" fmla="*/ 362547 w 452257"/>
                    <a:gd name="connsiteY412" fmla="*/ 123073 h 503414"/>
                    <a:gd name="connsiteX413" fmla="*/ 363289 w 452257"/>
                    <a:gd name="connsiteY413" fmla="*/ 123073 h 503414"/>
                    <a:gd name="connsiteX414" fmla="*/ 364030 w 452257"/>
                    <a:gd name="connsiteY414" fmla="*/ 123073 h 503414"/>
                    <a:gd name="connsiteX415" fmla="*/ 364772 w 452257"/>
                    <a:gd name="connsiteY415" fmla="*/ 123073 h 503414"/>
                    <a:gd name="connsiteX416" fmla="*/ 365513 w 452257"/>
                    <a:gd name="connsiteY416" fmla="*/ 123073 h 503414"/>
                    <a:gd name="connsiteX417" fmla="*/ 366254 w 452257"/>
                    <a:gd name="connsiteY417" fmla="*/ 123073 h 503414"/>
                    <a:gd name="connsiteX418" fmla="*/ 293597 w 452257"/>
                    <a:gd name="connsiteY418" fmla="*/ 161626 h 503414"/>
                    <a:gd name="connsiteX419" fmla="*/ 292856 w 452257"/>
                    <a:gd name="connsiteY419" fmla="*/ 161626 h 503414"/>
                    <a:gd name="connsiteX420" fmla="*/ 292113 w 452257"/>
                    <a:gd name="connsiteY420" fmla="*/ 161626 h 503414"/>
                    <a:gd name="connsiteX421" fmla="*/ 291372 w 452257"/>
                    <a:gd name="connsiteY421" fmla="*/ 161626 h 503414"/>
                    <a:gd name="connsiteX422" fmla="*/ 290631 w 452257"/>
                    <a:gd name="connsiteY422" fmla="*/ 161626 h 503414"/>
                    <a:gd name="connsiteX423" fmla="*/ 289890 w 452257"/>
                    <a:gd name="connsiteY423" fmla="*/ 161626 h 503414"/>
                    <a:gd name="connsiteX424" fmla="*/ 289149 w 452257"/>
                    <a:gd name="connsiteY424" fmla="*/ 161626 h 503414"/>
                    <a:gd name="connsiteX425" fmla="*/ 288406 w 452257"/>
                    <a:gd name="connsiteY425" fmla="*/ 161626 h 503414"/>
                    <a:gd name="connsiteX426" fmla="*/ 287665 w 452257"/>
                    <a:gd name="connsiteY426" fmla="*/ 161626 h 503414"/>
                    <a:gd name="connsiteX427" fmla="*/ 287665 w 452257"/>
                    <a:gd name="connsiteY427" fmla="*/ 160885 h 503414"/>
                    <a:gd name="connsiteX428" fmla="*/ 287665 w 452257"/>
                    <a:gd name="connsiteY428" fmla="*/ 160144 h 503414"/>
                    <a:gd name="connsiteX429" fmla="*/ 287665 w 452257"/>
                    <a:gd name="connsiteY429" fmla="*/ 159402 h 503414"/>
                    <a:gd name="connsiteX430" fmla="*/ 287665 w 452257"/>
                    <a:gd name="connsiteY430" fmla="*/ 158661 h 503414"/>
                    <a:gd name="connsiteX431" fmla="*/ 287665 w 452257"/>
                    <a:gd name="connsiteY431" fmla="*/ 157919 h 503414"/>
                    <a:gd name="connsiteX432" fmla="*/ 287665 w 452257"/>
                    <a:gd name="connsiteY432" fmla="*/ 157178 h 503414"/>
                    <a:gd name="connsiteX433" fmla="*/ 287665 w 452257"/>
                    <a:gd name="connsiteY433" fmla="*/ 156437 h 503414"/>
                    <a:gd name="connsiteX434" fmla="*/ 287665 w 452257"/>
                    <a:gd name="connsiteY434" fmla="*/ 155695 h 503414"/>
                    <a:gd name="connsiteX435" fmla="*/ 360323 w 452257"/>
                    <a:gd name="connsiteY435" fmla="*/ 117142 h 503414"/>
                    <a:gd name="connsiteX436" fmla="*/ 360323 w 452257"/>
                    <a:gd name="connsiteY436" fmla="*/ 117883 h 503414"/>
                    <a:gd name="connsiteX437" fmla="*/ 360323 w 452257"/>
                    <a:gd name="connsiteY437" fmla="*/ 118625 h 503414"/>
                    <a:gd name="connsiteX438" fmla="*/ 360323 w 452257"/>
                    <a:gd name="connsiteY438" fmla="*/ 119366 h 503414"/>
                    <a:gd name="connsiteX439" fmla="*/ 360323 w 452257"/>
                    <a:gd name="connsiteY439" fmla="*/ 120108 h 503414"/>
                    <a:gd name="connsiteX440" fmla="*/ 360323 w 452257"/>
                    <a:gd name="connsiteY440" fmla="*/ 120849 h 503414"/>
                    <a:gd name="connsiteX441" fmla="*/ 360323 w 452257"/>
                    <a:gd name="connsiteY441" fmla="*/ 121590 h 503414"/>
                    <a:gd name="connsiteX442" fmla="*/ 360323 w 452257"/>
                    <a:gd name="connsiteY442" fmla="*/ 122332 h 503414"/>
                    <a:gd name="connsiteX443" fmla="*/ 360323 w 452257"/>
                    <a:gd name="connsiteY443" fmla="*/ 123073 h 503414"/>
                    <a:gd name="connsiteX444" fmla="*/ 360323 w 452257"/>
                    <a:gd name="connsiteY444" fmla="*/ 123073 h 503414"/>
                    <a:gd name="connsiteX445" fmla="*/ 385531 w 452257"/>
                    <a:gd name="connsiteY445" fmla="*/ 162368 h 503414"/>
                    <a:gd name="connsiteX446" fmla="*/ 386273 w 452257"/>
                    <a:gd name="connsiteY446" fmla="*/ 161626 h 503414"/>
                    <a:gd name="connsiteX447" fmla="*/ 387014 w 452257"/>
                    <a:gd name="connsiteY447" fmla="*/ 160885 h 503414"/>
                    <a:gd name="connsiteX448" fmla="*/ 387755 w 452257"/>
                    <a:gd name="connsiteY448" fmla="*/ 160144 h 503414"/>
                    <a:gd name="connsiteX449" fmla="*/ 388496 w 452257"/>
                    <a:gd name="connsiteY449" fmla="*/ 159402 h 503414"/>
                    <a:gd name="connsiteX450" fmla="*/ 389238 w 452257"/>
                    <a:gd name="connsiteY450" fmla="*/ 158661 h 503414"/>
                    <a:gd name="connsiteX451" fmla="*/ 389980 w 452257"/>
                    <a:gd name="connsiteY451" fmla="*/ 157919 h 503414"/>
                    <a:gd name="connsiteX452" fmla="*/ 390721 w 452257"/>
                    <a:gd name="connsiteY452" fmla="*/ 157178 h 503414"/>
                    <a:gd name="connsiteX453" fmla="*/ 391462 w 452257"/>
                    <a:gd name="connsiteY453" fmla="*/ 156437 h 503414"/>
                    <a:gd name="connsiteX454" fmla="*/ 318805 w 452257"/>
                    <a:gd name="connsiteY454" fmla="*/ 194990 h 503414"/>
                    <a:gd name="connsiteX455" fmla="*/ 318063 w 452257"/>
                    <a:gd name="connsiteY455" fmla="*/ 195731 h 503414"/>
                    <a:gd name="connsiteX456" fmla="*/ 317321 w 452257"/>
                    <a:gd name="connsiteY456" fmla="*/ 196472 h 503414"/>
                    <a:gd name="connsiteX457" fmla="*/ 316580 w 452257"/>
                    <a:gd name="connsiteY457" fmla="*/ 197214 h 503414"/>
                    <a:gd name="connsiteX458" fmla="*/ 315839 w 452257"/>
                    <a:gd name="connsiteY458" fmla="*/ 197955 h 503414"/>
                    <a:gd name="connsiteX459" fmla="*/ 315098 w 452257"/>
                    <a:gd name="connsiteY459" fmla="*/ 198697 h 503414"/>
                    <a:gd name="connsiteX460" fmla="*/ 314356 w 452257"/>
                    <a:gd name="connsiteY460" fmla="*/ 199438 h 503414"/>
                    <a:gd name="connsiteX461" fmla="*/ 313614 w 452257"/>
                    <a:gd name="connsiteY461" fmla="*/ 200179 h 503414"/>
                    <a:gd name="connsiteX462" fmla="*/ 312873 w 452257"/>
                    <a:gd name="connsiteY462" fmla="*/ 200921 h 503414"/>
                    <a:gd name="connsiteX463" fmla="*/ 313614 w 452257"/>
                    <a:gd name="connsiteY463" fmla="*/ 200921 h 503414"/>
                    <a:gd name="connsiteX464" fmla="*/ 314356 w 452257"/>
                    <a:gd name="connsiteY464" fmla="*/ 200921 h 503414"/>
                    <a:gd name="connsiteX465" fmla="*/ 315098 w 452257"/>
                    <a:gd name="connsiteY465" fmla="*/ 200921 h 503414"/>
                    <a:gd name="connsiteX466" fmla="*/ 315839 w 452257"/>
                    <a:gd name="connsiteY466" fmla="*/ 200921 h 503414"/>
                    <a:gd name="connsiteX467" fmla="*/ 316580 w 452257"/>
                    <a:gd name="connsiteY467" fmla="*/ 200921 h 503414"/>
                    <a:gd name="connsiteX468" fmla="*/ 317321 w 452257"/>
                    <a:gd name="connsiteY468" fmla="*/ 200921 h 503414"/>
                    <a:gd name="connsiteX469" fmla="*/ 318063 w 452257"/>
                    <a:gd name="connsiteY469" fmla="*/ 200921 h 503414"/>
                    <a:gd name="connsiteX470" fmla="*/ 318805 w 452257"/>
                    <a:gd name="connsiteY470" fmla="*/ 200921 h 503414"/>
                    <a:gd name="connsiteX471" fmla="*/ 391462 w 452257"/>
                    <a:gd name="connsiteY471" fmla="*/ 162368 h 503414"/>
                    <a:gd name="connsiteX472" fmla="*/ 390721 w 452257"/>
                    <a:gd name="connsiteY472" fmla="*/ 162368 h 503414"/>
                    <a:gd name="connsiteX473" fmla="*/ 389980 w 452257"/>
                    <a:gd name="connsiteY473" fmla="*/ 162368 h 503414"/>
                    <a:gd name="connsiteX474" fmla="*/ 389238 w 452257"/>
                    <a:gd name="connsiteY474" fmla="*/ 162368 h 503414"/>
                    <a:gd name="connsiteX475" fmla="*/ 388496 w 452257"/>
                    <a:gd name="connsiteY475" fmla="*/ 162368 h 503414"/>
                    <a:gd name="connsiteX476" fmla="*/ 387755 w 452257"/>
                    <a:gd name="connsiteY476" fmla="*/ 162368 h 503414"/>
                    <a:gd name="connsiteX477" fmla="*/ 387014 w 452257"/>
                    <a:gd name="connsiteY477" fmla="*/ 162368 h 503414"/>
                    <a:gd name="connsiteX478" fmla="*/ 386273 w 452257"/>
                    <a:gd name="connsiteY478" fmla="*/ 162368 h 503414"/>
                    <a:gd name="connsiteX479" fmla="*/ 385531 w 452257"/>
                    <a:gd name="connsiteY479" fmla="*/ 162368 h 503414"/>
                    <a:gd name="connsiteX480" fmla="*/ 385531 w 452257"/>
                    <a:gd name="connsiteY480" fmla="*/ 162368 h 503414"/>
                    <a:gd name="connsiteX481" fmla="*/ 404066 w 452257"/>
                    <a:gd name="connsiteY481" fmla="*/ 208335 h 503414"/>
                    <a:gd name="connsiteX482" fmla="*/ 406290 w 452257"/>
                    <a:gd name="connsiteY482" fmla="*/ 209076 h 503414"/>
                    <a:gd name="connsiteX483" fmla="*/ 408515 w 452257"/>
                    <a:gd name="connsiteY483" fmla="*/ 209818 h 503414"/>
                    <a:gd name="connsiteX484" fmla="*/ 410738 w 452257"/>
                    <a:gd name="connsiteY484" fmla="*/ 210559 h 503414"/>
                    <a:gd name="connsiteX485" fmla="*/ 412963 w 452257"/>
                    <a:gd name="connsiteY485" fmla="*/ 211301 h 503414"/>
                    <a:gd name="connsiteX486" fmla="*/ 415188 w 452257"/>
                    <a:gd name="connsiteY486" fmla="*/ 212042 h 503414"/>
                    <a:gd name="connsiteX487" fmla="*/ 417411 w 452257"/>
                    <a:gd name="connsiteY487" fmla="*/ 212783 h 503414"/>
                    <a:gd name="connsiteX488" fmla="*/ 419636 w 452257"/>
                    <a:gd name="connsiteY488" fmla="*/ 213525 h 503414"/>
                    <a:gd name="connsiteX489" fmla="*/ 421859 w 452257"/>
                    <a:gd name="connsiteY489" fmla="*/ 214266 h 503414"/>
                    <a:gd name="connsiteX490" fmla="*/ 349202 w 452257"/>
                    <a:gd name="connsiteY490" fmla="*/ 252819 h 503414"/>
                    <a:gd name="connsiteX491" fmla="*/ 346978 w 452257"/>
                    <a:gd name="connsiteY491" fmla="*/ 252078 h 503414"/>
                    <a:gd name="connsiteX492" fmla="*/ 344754 w 452257"/>
                    <a:gd name="connsiteY492" fmla="*/ 251336 h 503414"/>
                    <a:gd name="connsiteX493" fmla="*/ 342529 w 452257"/>
                    <a:gd name="connsiteY493" fmla="*/ 250595 h 503414"/>
                    <a:gd name="connsiteX494" fmla="*/ 340305 w 452257"/>
                    <a:gd name="connsiteY494" fmla="*/ 249853 h 503414"/>
                    <a:gd name="connsiteX495" fmla="*/ 338081 w 452257"/>
                    <a:gd name="connsiteY495" fmla="*/ 249112 h 503414"/>
                    <a:gd name="connsiteX496" fmla="*/ 335857 w 452257"/>
                    <a:gd name="connsiteY496" fmla="*/ 248371 h 503414"/>
                    <a:gd name="connsiteX497" fmla="*/ 333633 w 452257"/>
                    <a:gd name="connsiteY497" fmla="*/ 247629 h 503414"/>
                    <a:gd name="connsiteX498" fmla="*/ 331408 w 452257"/>
                    <a:gd name="connsiteY498" fmla="*/ 246888 h 503414"/>
                    <a:gd name="connsiteX499" fmla="*/ 332891 w 452257"/>
                    <a:gd name="connsiteY499" fmla="*/ 245405 h 503414"/>
                    <a:gd name="connsiteX500" fmla="*/ 334374 w 452257"/>
                    <a:gd name="connsiteY500" fmla="*/ 243922 h 503414"/>
                    <a:gd name="connsiteX501" fmla="*/ 335857 w 452257"/>
                    <a:gd name="connsiteY501" fmla="*/ 242439 h 503414"/>
                    <a:gd name="connsiteX502" fmla="*/ 337340 w 452257"/>
                    <a:gd name="connsiteY502" fmla="*/ 240957 h 503414"/>
                    <a:gd name="connsiteX503" fmla="*/ 338822 w 452257"/>
                    <a:gd name="connsiteY503" fmla="*/ 239474 h 503414"/>
                    <a:gd name="connsiteX504" fmla="*/ 340305 w 452257"/>
                    <a:gd name="connsiteY504" fmla="*/ 237991 h 503414"/>
                    <a:gd name="connsiteX505" fmla="*/ 341788 w 452257"/>
                    <a:gd name="connsiteY505" fmla="*/ 236508 h 503414"/>
                    <a:gd name="connsiteX506" fmla="*/ 343271 w 452257"/>
                    <a:gd name="connsiteY506" fmla="*/ 235025 h 503414"/>
                    <a:gd name="connsiteX507" fmla="*/ 415929 w 452257"/>
                    <a:gd name="connsiteY507" fmla="*/ 196472 h 503414"/>
                    <a:gd name="connsiteX508" fmla="*/ 414445 w 452257"/>
                    <a:gd name="connsiteY508" fmla="*/ 197955 h 503414"/>
                    <a:gd name="connsiteX509" fmla="*/ 412963 w 452257"/>
                    <a:gd name="connsiteY509" fmla="*/ 199438 h 503414"/>
                    <a:gd name="connsiteX510" fmla="*/ 411480 w 452257"/>
                    <a:gd name="connsiteY510" fmla="*/ 200921 h 503414"/>
                    <a:gd name="connsiteX511" fmla="*/ 409997 w 452257"/>
                    <a:gd name="connsiteY511" fmla="*/ 202404 h 503414"/>
                    <a:gd name="connsiteX512" fmla="*/ 408515 w 452257"/>
                    <a:gd name="connsiteY512" fmla="*/ 203886 h 503414"/>
                    <a:gd name="connsiteX513" fmla="*/ 407031 w 452257"/>
                    <a:gd name="connsiteY513" fmla="*/ 205369 h 503414"/>
                    <a:gd name="connsiteX514" fmla="*/ 405549 w 452257"/>
                    <a:gd name="connsiteY514" fmla="*/ 206852 h 503414"/>
                    <a:gd name="connsiteX515" fmla="*/ 404066 w 452257"/>
                    <a:gd name="connsiteY515" fmla="*/ 208335 h 503414"/>
                    <a:gd name="connsiteX516" fmla="*/ 404066 w 452257"/>
                    <a:gd name="connsiteY516" fmla="*/ 208335 h 503414"/>
                    <a:gd name="connsiteX517" fmla="*/ 364772 w 452257"/>
                    <a:gd name="connsiteY517" fmla="*/ 295821 h 503414"/>
                    <a:gd name="connsiteX518" fmla="*/ 437430 w 452257"/>
                    <a:gd name="connsiteY518" fmla="*/ 257268 h 503414"/>
                    <a:gd name="connsiteX519" fmla="*/ 436688 w 452257"/>
                    <a:gd name="connsiteY519" fmla="*/ 256526 h 503414"/>
                    <a:gd name="connsiteX520" fmla="*/ 435946 w 452257"/>
                    <a:gd name="connsiteY520" fmla="*/ 255785 h 503414"/>
                    <a:gd name="connsiteX521" fmla="*/ 435205 w 452257"/>
                    <a:gd name="connsiteY521" fmla="*/ 255043 h 503414"/>
                    <a:gd name="connsiteX522" fmla="*/ 434464 w 452257"/>
                    <a:gd name="connsiteY522" fmla="*/ 254302 h 503414"/>
                    <a:gd name="connsiteX523" fmla="*/ 433723 w 452257"/>
                    <a:gd name="connsiteY523" fmla="*/ 253561 h 503414"/>
                    <a:gd name="connsiteX524" fmla="*/ 432239 w 452257"/>
                    <a:gd name="connsiteY524" fmla="*/ 252819 h 503414"/>
                    <a:gd name="connsiteX525" fmla="*/ 430757 w 452257"/>
                    <a:gd name="connsiteY525" fmla="*/ 252078 h 503414"/>
                    <a:gd name="connsiteX526" fmla="*/ 429273 w 452257"/>
                    <a:gd name="connsiteY526" fmla="*/ 251336 h 503414"/>
                    <a:gd name="connsiteX527" fmla="*/ 356616 w 452257"/>
                    <a:gd name="connsiteY527" fmla="*/ 289890 h 503414"/>
                    <a:gd name="connsiteX528" fmla="*/ 358099 w 452257"/>
                    <a:gd name="connsiteY528" fmla="*/ 290631 h 503414"/>
                    <a:gd name="connsiteX529" fmla="*/ 359582 w 452257"/>
                    <a:gd name="connsiteY529" fmla="*/ 291372 h 503414"/>
                    <a:gd name="connsiteX530" fmla="*/ 360323 w 452257"/>
                    <a:gd name="connsiteY530" fmla="*/ 292114 h 503414"/>
                    <a:gd name="connsiteX531" fmla="*/ 361806 w 452257"/>
                    <a:gd name="connsiteY531" fmla="*/ 292855 h 503414"/>
                    <a:gd name="connsiteX532" fmla="*/ 362547 w 452257"/>
                    <a:gd name="connsiteY532" fmla="*/ 293597 h 503414"/>
                    <a:gd name="connsiteX533" fmla="*/ 363289 w 452257"/>
                    <a:gd name="connsiteY533" fmla="*/ 294338 h 503414"/>
                    <a:gd name="connsiteX534" fmla="*/ 364030 w 452257"/>
                    <a:gd name="connsiteY534" fmla="*/ 295079 h 503414"/>
                    <a:gd name="connsiteX535" fmla="*/ 364772 w 452257"/>
                    <a:gd name="connsiteY535" fmla="*/ 295821 h 503414"/>
                    <a:gd name="connsiteX536" fmla="*/ 364772 w 452257"/>
                    <a:gd name="connsiteY536" fmla="*/ 295821 h 503414"/>
                    <a:gd name="connsiteX537" fmla="*/ 375893 w 452257"/>
                    <a:gd name="connsiteY537" fmla="*/ 340305 h 503414"/>
                    <a:gd name="connsiteX538" fmla="*/ 374410 w 452257"/>
                    <a:gd name="connsiteY538" fmla="*/ 339564 h 503414"/>
                    <a:gd name="connsiteX539" fmla="*/ 372927 w 452257"/>
                    <a:gd name="connsiteY539" fmla="*/ 338822 h 503414"/>
                    <a:gd name="connsiteX540" fmla="*/ 371444 w 452257"/>
                    <a:gd name="connsiteY540" fmla="*/ 338081 h 503414"/>
                    <a:gd name="connsiteX541" fmla="*/ 369961 w 452257"/>
                    <a:gd name="connsiteY541" fmla="*/ 337339 h 503414"/>
                    <a:gd name="connsiteX542" fmla="*/ 368479 w 452257"/>
                    <a:gd name="connsiteY542" fmla="*/ 336598 h 503414"/>
                    <a:gd name="connsiteX543" fmla="*/ 366996 w 452257"/>
                    <a:gd name="connsiteY543" fmla="*/ 335857 h 503414"/>
                    <a:gd name="connsiteX544" fmla="*/ 365513 w 452257"/>
                    <a:gd name="connsiteY544" fmla="*/ 335115 h 503414"/>
                    <a:gd name="connsiteX545" fmla="*/ 364030 w 452257"/>
                    <a:gd name="connsiteY545" fmla="*/ 334374 h 503414"/>
                    <a:gd name="connsiteX546" fmla="*/ 436688 w 452257"/>
                    <a:gd name="connsiteY546" fmla="*/ 295821 h 503414"/>
                    <a:gd name="connsiteX547" fmla="*/ 438171 w 452257"/>
                    <a:gd name="connsiteY547" fmla="*/ 296562 h 503414"/>
                    <a:gd name="connsiteX548" fmla="*/ 439653 w 452257"/>
                    <a:gd name="connsiteY548" fmla="*/ 297304 h 503414"/>
                    <a:gd name="connsiteX549" fmla="*/ 441137 w 452257"/>
                    <a:gd name="connsiteY549" fmla="*/ 298045 h 503414"/>
                    <a:gd name="connsiteX550" fmla="*/ 442619 w 452257"/>
                    <a:gd name="connsiteY550" fmla="*/ 298786 h 503414"/>
                    <a:gd name="connsiteX551" fmla="*/ 444102 w 452257"/>
                    <a:gd name="connsiteY551" fmla="*/ 299528 h 503414"/>
                    <a:gd name="connsiteX552" fmla="*/ 445585 w 452257"/>
                    <a:gd name="connsiteY552" fmla="*/ 300269 h 503414"/>
                    <a:gd name="connsiteX553" fmla="*/ 447067 w 452257"/>
                    <a:gd name="connsiteY553" fmla="*/ 301011 h 503414"/>
                    <a:gd name="connsiteX554" fmla="*/ 448551 w 452257"/>
                    <a:gd name="connsiteY554" fmla="*/ 301752 h 503414"/>
                    <a:gd name="connsiteX555" fmla="*/ 375893 w 452257"/>
                    <a:gd name="connsiteY555" fmla="*/ 340305 h 503414"/>
                    <a:gd name="connsiteX556" fmla="*/ 375893 w 452257"/>
                    <a:gd name="connsiteY556" fmla="*/ 340305 h 503414"/>
                    <a:gd name="connsiteX557" fmla="*/ 379600 w 452257"/>
                    <a:gd name="connsiteY557" fmla="*/ 381824 h 503414"/>
                    <a:gd name="connsiteX558" fmla="*/ 452258 w 452257"/>
                    <a:gd name="connsiteY558" fmla="*/ 343271 h 503414"/>
                    <a:gd name="connsiteX559" fmla="*/ 451516 w 452257"/>
                    <a:gd name="connsiteY559" fmla="*/ 342529 h 503414"/>
                    <a:gd name="connsiteX560" fmla="*/ 450774 w 452257"/>
                    <a:gd name="connsiteY560" fmla="*/ 341788 h 503414"/>
                    <a:gd name="connsiteX561" fmla="*/ 450033 w 452257"/>
                    <a:gd name="connsiteY561" fmla="*/ 341047 h 503414"/>
                    <a:gd name="connsiteX562" fmla="*/ 449292 w 452257"/>
                    <a:gd name="connsiteY562" fmla="*/ 340305 h 503414"/>
                    <a:gd name="connsiteX563" fmla="*/ 448551 w 452257"/>
                    <a:gd name="connsiteY563" fmla="*/ 339564 h 503414"/>
                    <a:gd name="connsiteX564" fmla="*/ 447809 w 452257"/>
                    <a:gd name="connsiteY564" fmla="*/ 338822 h 503414"/>
                    <a:gd name="connsiteX565" fmla="*/ 447067 w 452257"/>
                    <a:gd name="connsiteY565" fmla="*/ 338081 h 503414"/>
                    <a:gd name="connsiteX566" fmla="*/ 446326 w 452257"/>
                    <a:gd name="connsiteY566" fmla="*/ 337339 h 503414"/>
                    <a:gd name="connsiteX567" fmla="*/ 373668 w 452257"/>
                    <a:gd name="connsiteY567" fmla="*/ 375892 h 503414"/>
                    <a:gd name="connsiteX568" fmla="*/ 374410 w 452257"/>
                    <a:gd name="connsiteY568" fmla="*/ 376634 h 503414"/>
                    <a:gd name="connsiteX569" fmla="*/ 375151 w 452257"/>
                    <a:gd name="connsiteY569" fmla="*/ 377375 h 503414"/>
                    <a:gd name="connsiteX570" fmla="*/ 375893 w 452257"/>
                    <a:gd name="connsiteY570" fmla="*/ 378117 h 503414"/>
                    <a:gd name="connsiteX571" fmla="*/ 376634 w 452257"/>
                    <a:gd name="connsiteY571" fmla="*/ 378858 h 503414"/>
                    <a:gd name="connsiteX572" fmla="*/ 377375 w 452257"/>
                    <a:gd name="connsiteY572" fmla="*/ 379599 h 503414"/>
                    <a:gd name="connsiteX573" fmla="*/ 378117 w 452257"/>
                    <a:gd name="connsiteY573" fmla="*/ 380341 h 503414"/>
                    <a:gd name="connsiteX574" fmla="*/ 378858 w 452257"/>
                    <a:gd name="connsiteY574" fmla="*/ 381082 h 503414"/>
                    <a:gd name="connsiteX575" fmla="*/ 379600 w 452257"/>
                    <a:gd name="connsiteY575" fmla="*/ 381824 h 503414"/>
                    <a:gd name="connsiteX576" fmla="*/ 379600 w 452257"/>
                    <a:gd name="connsiteY576" fmla="*/ 381824 h 503414"/>
                    <a:gd name="connsiteX577" fmla="*/ 375893 w 452257"/>
                    <a:gd name="connsiteY577" fmla="*/ 421860 h 503414"/>
                    <a:gd name="connsiteX578" fmla="*/ 374410 w 452257"/>
                    <a:gd name="connsiteY578" fmla="*/ 420377 h 503414"/>
                    <a:gd name="connsiteX579" fmla="*/ 372927 w 452257"/>
                    <a:gd name="connsiteY579" fmla="*/ 418894 h 503414"/>
                    <a:gd name="connsiteX580" fmla="*/ 371444 w 452257"/>
                    <a:gd name="connsiteY580" fmla="*/ 417411 h 503414"/>
                    <a:gd name="connsiteX581" fmla="*/ 369961 w 452257"/>
                    <a:gd name="connsiteY581" fmla="*/ 415928 h 503414"/>
                    <a:gd name="connsiteX582" fmla="*/ 368479 w 452257"/>
                    <a:gd name="connsiteY582" fmla="*/ 413704 h 503414"/>
                    <a:gd name="connsiteX583" fmla="*/ 366996 w 452257"/>
                    <a:gd name="connsiteY583" fmla="*/ 411480 h 503414"/>
                    <a:gd name="connsiteX584" fmla="*/ 365513 w 452257"/>
                    <a:gd name="connsiteY584" fmla="*/ 409256 h 503414"/>
                    <a:gd name="connsiteX585" fmla="*/ 364030 w 452257"/>
                    <a:gd name="connsiteY585" fmla="*/ 407032 h 503414"/>
                    <a:gd name="connsiteX586" fmla="*/ 436688 w 452257"/>
                    <a:gd name="connsiteY586" fmla="*/ 368478 h 503414"/>
                    <a:gd name="connsiteX587" fmla="*/ 438171 w 452257"/>
                    <a:gd name="connsiteY587" fmla="*/ 370703 h 503414"/>
                    <a:gd name="connsiteX588" fmla="*/ 439653 w 452257"/>
                    <a:gd name="connsiteY588" fmla="*/ 372927 h 503414"/>
                    <a:gd name="connsiteX589" fmla="*/ 441137 w 452257"/>
                    <a:gd name="connsiteY589" fmla="*/ 375151 h 503414"/>
                    <a:gd name="connsiteX590" fmla="*/ 442619 w 452257"/>
                    <a:gd name="connsiteY590" fmla="*/ 376634 h 503414"/>
                    <a:gd name="connsiteX591" fmla="*/ 444102 w 452257"/>
                    <a:gd name="connsiteY591" fmla="*/ 378117 h 503414"/>
                    <a:gd name="connsiteX592" fmla="*/ 445585 w 452257"/>
                    <a:gd name="connsiteY592" fmla="*/ 379599 h 503414"/>
                    <a:gd name="connsiteX593" fmla="*/ 447067 w 452257"/>
                    <a:gd name="connsiteY593" fmla="*/ 381082 h 503414"/>
                    <a:gd name="connsiteX594" fmla="*/ 448551 w 452257"/>
                    <a:gd name="connsiteY594" fmla="*/ 382565 h 503414"/>
                    <a:gd name="connsiteX595" fmla="*/ 375893 w 452257"/>
                    <a:gd name="connsiteY595" fmla="*/ 421860 h 503414"/>
                    <a:gd name="connsiteX596" fmla="*/ 375893 w 452257"/>
                    <a:gd name="connsiteY596" fmla="*/ 421860 h 503414"/>
                    <a:gd name="connsiteX597" fmla="*/ 84520 w 452257"/>
                    <a:gd name="connsiteY597" fmla="*/ 215749 h 503414"/>
                    <a:gd name="connsiteX598" fmla="*/ 89710 w 452257"/>
                    <a:gd name="connsiteY598" fmla="*/ 212783 h 503414"/>
                    <a:gd name="connsiteX599" fmla="*/ 90452 w 452257"/>
                    <a:gd name="connsiteY599" fmla="*/ 213525 h 503414"/>
                    <a:gd name="connsiteX600" fmla="*/ 90452 w 452257"/>
                    <a:gd name="connsiteY600" fmla="*/ 213525 h 503414"/>
                    <a:gd name="connsiteX601" fmla="*/ 90452 w 452257"/>
                    <a:gd name="connsiteY601" fmla="*/ 213525 h 503414"/>
                    <a:gd name="connsiteX602" fmla="*/ 90452 w 452257"/>
                    <a:gd name="connsiteY602" fmla="*/ 213525 h 503414"/>
                    <a:gd name="connsiteX603" fmla="*/ 90452 w 452257"/>
                    <a:gd name="connsiteY603" fmla="*/ 213525 h 503414"/>
                    <a:gd name="connsiteX604" fmla="*/ 90452 w 452257"/>
                    <a:gd name="connsiteY604" fmla="*/ 213525 h 503414"/>
                    <a:gd name="connsiteX605" fmla="*/ 90452 w 452257"/>
                    <a:gd name="connsiteY605" fmla="*/ 213525 h 503414"/>
                    <a:gd name="connsiteX606" fmla="*/ 90452 w 452257"/>
                    <a:gd name="connsiteY606" fmla="*/ 213525 h 503414"/>
                    <a:gd name="connsiteX607" fmla="*/ 90452 w 452257"/>
                    <a:gd name="connsiteY607" fmla="*/ 213525 h 503414"/>
                    <a:gd name="connsiteX608" fmla="*/ 90452 w 452257"/>
                    <a:gd name="connsiteY608" fmla="*/ 213525 h 503414"/>
                    <a:gd name="connsiteX609" fmla="*/ 90452 w 452257"/>
                    <a:gd name="connsiteY609" fmla="*/ 213525 h 503414"/>
                    <a:gd name="connsiteX610" fmla="*/ 90452 w 452257"/>
                    <a:gd name="connsiteY610" fmla="*/ 213525 h 503414"/>
                    <a:gd name="connsiteX611" fmla="*/ 90452 w 452257"/>
                    <a:gd name="connsiteY611" fmla="*/ 213525 h 503414"/>
                    <a:gd name="connsiteX612" fmla="*/ 90452 w 452257"/>
                    <a:gd name="connsiteY612" fmla="*/ 213525 h 503414"/>
                    <a:gd name="connsiteX613" fmla="*/ 90452 w 452257"/>
                    <a:gd name="connsiteY613" fmla="*/ 213525 h 503414"/>
                    <a:gd name="connsiteX614" fmla="*/ 90452 w 452257"/>
                    <a:gd name="connsiteY614" fmla="*/ 213525 h 503414"/>
                    <a:gd name="connsiteX615" fmla="*/ 90452 w 452257"/>
                    <a:gd name="connsiteY615" fmla="*/ 213525 h 503414"/>
                    <a:gd name="connsiteX616" fmla="*/ 90452 w 452257"/>
                    <a:gd name="connsiteY616" fmla="*/ 213525 h 503414"/>
                    <a:gd name="connsiteX617" fmla="*/ 90452 w 452257"/>
                    <a:gd name="connsiteY617" fmla="*/ 213525 h 503414"/>
                    <a:gd name="connsiteX618" fmla="*/ 90452 w 452257"/>
                    <a:gd name="connsiteY618" fmla="*/ 213525 h 503414"/>
                    <a:gd name="connsiteX619" fmla="*/ 90452 w 452257"/>
                    <a:gd name="connsiteY619" fmla="*/ 213525 h 503414"/>
                    <a:gd name="connsiteX620" fmla="*/ 90452 w 452257"/>
                    <a:gd name="connsiteY620" fmla="*/ 213525 h 503414"/>
                    <a:gd name="connsiteX621" fmla="*/ 90452 w 452257"/>
                    <a:gd name="connsiteY621" fmla="*/ 213525 h 503414"/>
                    <a:gd name="connsiteX622" fmla="*/ 90452 w 452257"/>
                    <a:gd name="connsiteY622" fmla="*/ 213525 h 503414"/>
                    <a:gd name="connsiteX623" fmla="*/ 90452 w 452257"/>
                    <a:gd name="connsiteY623" fmla="*/ 213525 h 503414"/>
                    <a:gd name="connsiteX624" fmla="*/ 90452 w 452257"/>
                    <a:gd name="connsiteY624" fmla="*/ 213525 h 503414"/>
                    <a:gd name="connsiteX625" fmla="*/ 90452 w 452257"/>
                    <a:gd name="connsiteY625" fmla="*/ 213525 h 503414"/>
                    <a:gd name="connsiteX626" fmla="*/ 90452 w 452257"/>
                    <a:gd name="connsiteY626" fmla="*/ 213525 h 503414"/>
                    <a:gd name="connsiteX627" fmla="*/ 90452 w 452257"/>
                    <a:gd name="connsiteY627" fmla="*/ 213525 h 503414"/>
                    <a:gd name="connsiteX628" fmla="*/ 84520 w 452257"/>
                    <a:gd name="connsiteY628" fmla="*/ 215749 h 503414"/>
                    <a:gd name="connsiteX629" fmla="*/ 84520 w 452257"/>
                    <a:gd name="connsiteY629" fmla="*/ 215749 h 503414"/>
                    <a:gd name="connsiteX630" fmla="*/ 84520 w 452257"/>
                    <a:gd name="connsiteY630" fmla="*/ 215749 h 503414"/>
                    <a:gd name="connsiteX631" fmla="*/ 84520 w 452257"/>
                    <a:gd name="connsiteY631" fmla="*/ 215749 h 503414"/>
                    <a:gd name="connsiteX632" fmla="*/ 84520 w 452257"/>
                    <a:gd name="connsiteY632" fmla="*/ 215749 h 503414"/>
                    <a:gd name="connsiteX633" fmla="*/ 72658 w 452257"/>
                    <a:gd name="connsiteY633" fmla="*/ 172006 h 503414"/>
                    <a:gd name="connsiteX634" fmla="*/ 77848 w 452257"/>
                    <a:gd name="connsiteY634" fmla="*/ 169040 h 503414"/>
                    <a:gd name="connsiteX635" fmla="*/ 81555 w 452257"/>
                    <a:gd name="connsiteY635" fmla="*/ 171265 h 503414"/>
                    <a:gd name="connsiteX636" fmla="*/ 81555 w 452257"/>
                    <a:gd name="connsiteY636" fmla="*/ 171265 h 503414"/>
                    <a:gd name="connsiteX637" fmla="*/ 81555 w 452257"/>
                    <a:gd name="connsiteY637" fmla="*/ 171265 h 503414"/>
                    <a:gd name="connsiteX638" fmla="*/ 81555 w 452257"/>
                    <a:gd name="connsiteY638" fmla="*/ 171265 h 503414"/>
                    <a:gd name="connsiteX639" fmla="*/ 81555 w 452257"/>
                    <a:gd name="connsiteY639" fmla="*/ 171265 h 503414"/>
                    <a:gd name="connsiteX640" fmla="*/ 81555 w 452257"/>
                    <a:gd name="connsiteY640" fmla="*/ 171265 h 503414"/>
                    <a:gd name="connsiteX641" fmla="*/ 81555 w 452257"/>
                    <a:gd name="connsiteY641" fmla="*/ 171265 h 503414"/>
                    <a:gd name="connsiteX642" fmla="*/ 81555 w 452257"/>
                    <a:gd name="connsiteY642" fmla="*/ 171265 h 503414"/>
                    <a:gd name="connsiteX643" fmla="*/ 81555 w 452257"/>
                    <a:gd name="connsiteY643" fmla="*/ 171265 h 503414"/>
                    <a:gd name="connsiteX644" fmla="*/ 81555 w 452257"/>
                    <a:gd name="connsiteY644" fmla="*/ 171265 h 503414"/>
                    <a:gd name="connsiteX645" fmla="*/ 81555 w 452257"/>
                    <a:gd name="connsiteY645" fmla="*/ 171265 h 503414"/>
                    <a:gd name="connsiteX646" fmla="*/ 81555 w 452257"/>
                    <a:gd name="connsiteY646" fmla="*/ 171265 h 503414"/>
                    <a:gd name="connsiteX647" fmla="*/ 81555 w 452257"/>
                    <a:gd name="connsiteY647" fmla="*/ 171265 h 503414"/>
                    <a:gd name="connsiteX648" fmla="*/ 81555 w 452257"/>
                    <a:gd name="connsiteY648" fmla="*/ 171265 h 503414"/>
                    <a:gd name="connsiteX649" fmla="*/ 81555 w 452257"/>
                    <a:gd name="connsiteY649" fmla="*/ 171265 h 503414"/>
                    <a:gd name="connsiteX650" fmla="*/ 81555 w 452257"/>
                    <a:gd name="connsiteY650" fmla="*/ 171265 h 503414"/>
                    <a:gd name="connsiteX651" fmla="*/ 81555 w 452257"/>
                    <a:gd name="connsiteY651" fmla="*/ 171265 h 503414"/>
                    <a:gd name="connsiteX652" fmla="*/ 81555 w 452257"/>
                    <a:gd name="connsiteY652" fmla="*/ 171265 h 503414"/>
                    <a:gd name="connsiteX653" fmla="*/ 81555 w 452257"/>
                    <a:gd name="connsiteY653" fmla="*/ 171265 h 503414"/>
                    <a:gd name="connsiteX654" fmla="*/ 81555 w 452257"/>
                    <a:gd name="connsiteY654" fmla="*/ 171265 h 503414"/>
                    <a:gd name="connsiteX655" fmla="*/ 81555 w 452257"/>
                    <a:gd name="connsiteY655" fmla="*/ 171265 h 503414"/>
                    <a:gd name="connsiteX656" fmla="*/ 81555 w 452257"/>
                    <a:gd name="connsiteY656" fmla="*/ 171265 h 503414"/>
                    <a:gd name="connsiteX657" fmla="*/ 81555 w 452257"/>
                    <a:gd name="connsiteY657" fmla="*/ 171265 h 503414"/>
                    <a:gd name="connsiteX658" fmla="*/ 81555 w 452257"/>
                    <a:gd name="connsiteY658" fmla="*/ 171265 h 503414"/>
                    <a:gd name="connsiteX659" fmla="*/ 81555 w 452257"/>
                    <a:gd name="connsiteY659" fmla="*/ 171265 h 503414"/>
                    <a:gd name="connsiteX660" fmla="*/ 81555 w 452257"/>
                    <a:gd name="connsiteY660" fmla="*/ 171265 h 503414"/>
                    <a:gd name="connsiteX661" fmla="*/ 81555 w 452257"/>
                    <a:gd name="connsiteY661" fmla="*/ 171265 h 503414"/>
                    <a:gd name="connsiteX662" fmla="*/ 81555 w 452257"/>
                    <a:gd name="connsiteY662" fmla="*/ 171265 h 503414"/>
                    <a:gd name="connsiteX663" fmla="*/ 81555 w 452257"/>
                    <a:gd name="connsiteY663" fmla="*/ 171265 h 503414"/>
                    <a:gd name="connsiteX664" fmla="*/ 81555 w 452257"/>
                    <a:gd name="connsiteY664" fmla="*/ 171265 h 503414"/>
                    <a:gd name="connsiteX665" fmla="*/ 81555 w 452257"/>
                    <a:gd name="connsiteY665" fmla="*/ 171265 h 503414"/>
                    <a:gd name="connsiteX666" fmla="*/ 81555 w 452257"/>
                    <a:gd name="connsiteY666" fmla="*/ 171265 h 503414"/>
                    <a:gd name="connsiteX667" fmla="*/ 81555 w 452257"/>
                    <a:gd name="connsiteY667" fmla="*/ 171265 h 503414"/>
                    <a:gd name="connsiteX668" fmla="*/ 81555 w 452257"/>
                    <a:gd name="connsiteY668" fmla="*/ 171265 h 503414"/>
                    <a:gd name="connsiteX669" fmla="*/ 81555 w 452257"/>
                    <a:gd name="connsiteY669" fmla="*/ 171265 h 503414"/>
                    <a:gd name="connsiteX670" fmla="*/ 81555 w 452257"/>
                    <a:gd name="connsiteY670" fmla="*/ 171265 h 503414"/>
                    <a:gd name="connsiteX671" fmla="*/ 81555 w 452257"/>
                    <a:gd name="connsiteY671" fmla="*/ 171265 h 503414"/>
                    <a:gd name="connsiteX672" fmla="*/ 81555 w 452257"/>
                    <a:gd name="connsiteY672" fmla="*/ 171265 h 503414"/>
                    <a:gd name="connsiteX673" fmla="*/ 81555 w 452257"/>
                    <a:gd name="connsiteY673" fmla="*/ 171265 h 503414"/>
                    <a:gd name="connsiteX674" fmla="*/ 81555 w 452257"/>
                    <a:gd name="connsiteY674" fmla="*/ 171265 h 503414"/>
                    <a:gd name="connsiteX675" fmla="*/ 81555 w 452257"/>
                    <a:gd name="connsiteY675" fmla="*/ 171265 h 503414"/>
                    <a:gd name="connsiteX676" fmla="*/ 81555 w 452257"/>
                    <a:gd name="connsiteY676" fmla="*/ 171265 h 503414"/>
                    <a:gd name="connsiteX677" fmla="*/ 81555 w 452257"/>
                    <a:gd name="connsiteY677" fmla="*/ 171265 h 503414"/>
                    <a:gd name="connsiteX678" fmla="*/ 81555 w 452257"/>
                    <a:gd name="connsiteY678" fmla="*/ 171265 h 503414"/>
                    <a:gd name="connsiteX679" fmla="*/ 81555 w 452257"/>
                    <a:gd name="connsiteY679" fmla="*/ 171265 h 503414"/>
                    <a:gd name="connsiteX680" fmla="*/ 81555 w 452257"/>
                    <a:gd name="connsiteY680" fmla="*/ 171265 h 503414"/>
                    <a:gd name="connsiteX681" fmla="*/ 81555 w 452257"/>
                    <a:gd name="connsiteY681" fmla="*/ 171265 h 503414"/>
                    <a:gd name="connsiteX682" fmla="*/ 81555 w 452257"/>
                    <a:gd name="connsiteY682" fmla="*/ 171265 h 503414"/>
                    <a:gd name="connsiteX683" fmla="*/ 81555 w 452257"/>
                    <a:gd name="connsiteY683" fmla="*/ 171265 h 503414"/>
                    <a:gd name="connsiteX684" fmla="*/ 81555 w 452257"/>
                    <a:gd name="connsiteY684" fmla="*/ 171265 h 503414"/>
                    <a:gd name="connsiteX685" fmla="*/ 81555 w 452257"/>
                    <a:gd name="connsiteY685" fmla="*/ 171265 h 503414"/>
                    <a:gd name="connsiteX686" fmla="*/ 81555 w 452257"/>
                    <a:gd name="connsiteY686" fmla="*/ 171265 h 503414"/>
                    <a:gd name="connsiteX687" fmla="*/ 81555 w 452257"/>
                    <a:gd name="connsiteY687" fmla="*/ 171265 h 503414"/>
                    <a:gd name="connsiteX688" fmla="*/ 81555 w 452257"/>
                    <a:gd name="connsiteY688" fmla="*/ 171265 h 503414"/>
                    <a:gd name="connsiteX689" fmla="*/ 81555 w 452257"/>
                    <a:gd name="connsiteY689" fmla="*/ 171265 h 503414"/>
                    <a:gd name="connsiteX690" fmla="*/ 81555 w 452257"/>
                    <a:gd name="connsiteY690" fmla="*/ 171265 h 503414"/>
                    <a:gd name="connsiteX691" fmla="*/ 81555 w 452257"/>
                    <a:gd name="connsiteY691" fmla="*/ 171265 h 503414"/>
                    <a:gd name="connsiteX692" fmla="*/ 81555 w 452257"/>
                    <a:gd name="connsiteY692" fmla="*/ 171265 h 503414"/>
                    <a:gd name="connsiteX693" fmla="*/ 81555 w 452257"/>
                    <a:gd name="connsiteY693" fmla="*/ 171265 h 503414"/>
                    <a:gd name="connsiteX694" fmla="*/ 81555 w 452257"/>
                    <a:gd name="connsiteY694" fmla="*/ 171265 h 503414"/>
                    <a:gd name="connsiteX695" fmla="*/ 81555 w 452257"/>
                    <a:gd name="connsiteY695" fmla="*/ 171265 h 503414"/>
                    <a:gd name="connsiteX696" fmla="*/ 72658 w 452257"/>
                    <a:gd name="connsiteY696" fmla="*/ 172006 h 503414"/>
                    <a:gd name="connsiteX697" fmla="*/ 72658 w 452257"/>
                    <a:gd name="connsiteY697" fmla="*/ 172006 h 503414"/>
                    <a:gd name="connsiteX698" fmla="*/ 72658 w 452257"/>
                    <a:gd name="connsiteY698" fmla="*/ 172006 h 503414"/>
                    <a:gd name="connsiteX699" fmla="*/ 72658 w 452257"/>
                    <a:gd name="connsiteY699" fmla="*/ 172006 h 503414"/>
                    <a:gd name="connsiteX700" fmla="*/ 72658 w 452257"/>
                    <a:gd name="connsiteY700" fmla="*/ 172006 h 503414"/>
                    <a:gd name="connsiteX701" fmla="*/ 72658 w 452257"/>
                    <a:gd name="connsiteY701" fmla="*/ 172006 h 5034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  <a:cxn ang="0">
                      <a:pos x="connsiteX384" y="connsiteY384"/>
                    </a:cxn>
                    <a:cxn ang="0">
                      <a:pos x="connsiteX385" y="connsiteY385"/>
                    </a:cxn>
                    <a:cxn ang="0">
                      <a:pos x="connsiteX386" y="connsiteY386"/>
                    </a:cxn>
                    <a:cxn ang="0">
                      <a:pos x="connsiteX387" y="connsiteY387"/>
                    </a:cxn>
                    <a:cxn ang="0">
                      <a:pos x="connsiteX388" y="connsiteY388"/>
                    </a:cxn>
                    <a:cxn ang="0">
                      <a:pos x="connsiteX389" y="connsiteY389"/>
                    </a:cxn>
                    <a:cxn ang="0">
                      <a:pos x="connsiteX390" y="connsiteY390"/>
                    </a:cxn>
                    <a:cxn ang="0">
                      <a:pos x="connsiteX391" y="connsiteY391"/>
                    </a:cxn>
                    <a:cxn ang="0">
                      <a:pos x="connsiteX392" y="connsiteY392"/>
                    </a:cxn>
                    <a:cxn ang="0">
                      <a:pos x="connsiteX393" y="connsiteY393"/>
                    </a:cxn>
                    <a:cxn ang="0">
                      <a:pos x="connsiteX394" y="connsiteY394"/>
                    </a:cxn>
                    <a:cxn ang="0">
                      <a:pos x="connsiteX395" y="connsiteY395"/>
                    </a:cxn>
                    <a:cxn ang="0">
                      <a:pos x="connsiteX396" y="connsiteY396"/>
                    </a:cxn>
                    <a:cxn ang="0">
                      <a:pos x="connsiteX397" y="connsiteY397"/>
                    </a:cxn>
                    <a:cxn ang="0">
                      <a:pos x="connsiteX398" y="connsiteY398"/>
                    </a:cxn>
                    <a:cxn ang="0">
                      <a:pos x="connsiteX399" y="connsiteY399"/>
                    </a:cxn>
                    <a:cxn ang="0">
                      <a:pos x="connsiteX400" y="connsiteY400"/>
                    </a:cxn>
                    <a:cxn ang="0">
                      <a:pos x="connsiteX401" y="connsiteY401"/>
                    </a:cxn>
                    <a:cxn ang="0">
                      <a:pos x="connsiteX402" y="connsiteY402"/>
                    </a:cxn>
                    <a:cxn ang="0">
                      <a:pos x="connsiteX403" y="connsiteY403"/>
                    </a:cxn>
                    <a:cxn ang="0">
                      <a:pos x="connsiteX404" y="connsiteY404"/>
                    </a:cxn>
                    <a:cxn ang="0">
                      <a:pos x="connsiteX405" y="connsiteY405"/>
                    </a:cxn>
                    <a:cxn ang="0">
                      <a:pos x="connsiteX406" y="connsiteY406"/>
                    </a:cxn>
                    <a:cxn ang="0">
                      <a:pos x="connsiteX407" y="connsiteY407"/>
                    </a:cxn>
                    <a:cxn ang="0">
                      <a:pos x="connsiteX408" y="connsiteY408"/>
                    </a:cxn>
                    <a:cxn ang="0">
                      <a:pos x="connsiteX409" y="connsiteY409"/>
                    </a:cxn>
                    <a:cxn ang="0">
                      <a:pos x="connsiteX410" y="connsiteY410"/>
                    </a:cxn>
                    <a:cxn ang="0">
                      <a:pos x="connsiteX411" y="connsiteY411"/>
                    </a:cxn>
                    <a:cxn ang="0">
                      <a:pos x="connsiteX412" y="connsiteY412"/>
                    </a:cxn>
                    <a:cxn ang="0">
                      <a:pos x="connsiteX413" y="connsiteY413"/>
                    </a:cxn>
                    <a:cxn ang="0">
                      <a:pos x="connsiteX414" y="connsiteY414"/>
                    </a:cxn>
                    <a:cxn ang="0">
                      <a:pos x="connsiteX415" y="connsiteY415"/>
                    </a:cxn>
                    <a:cxn ang="0">
                      <a:pos x="connsiteX416" y="connsiteY416"/>
                    </a:cxn>
                    <a:cxn ang="0">
                      <a:pos x="connsiteX417" y="connsiteY417"/>
                    </a:cxn>
                    <a:cxn ang="0">
                      <a:pos x="connsiteX418" y="connsiteY418"/>
                    </a:cxn>
                    <a:cxn ang="0">
                      <a:pos x="connsiteX419" y="connsiteY419"/>
                    </a:cxn>
                    <a:cxn ang="0">
                      <a:pos x="connsiteX420" y="connsiteY420"/>
                    </a:cxn>
                    <a:cxn ang="0">
                      <a:pos x="connsiteX421" y="connsiteY421"/>
                    </a:cxn>
                    <a:cxn ang="0">
                      <a:pos x="connsiteX422" y="connsiteY422"/>
                    </a:cxn>
                    <a:cxn ang="0">
                      <a:pos x="connsiteX423" y="connsiteY423"/>
                    </a:cxn>
                    <a:cxn ang="0">
                      <a:pos x="connsiteX424" y="connsiteY424"/>
                    </a:cxn>
                    <a:cxn ang="0">
                      <a:pos x="connsiteX425" y="connsiteY425"/>
                    </a:cxn>
                    <a:cxn ang="0">
                      <a:pos x="connsiteX426" y="connsiteY426"/>
                    </a:cxn>
                    <a:cxn ang="0">
                      <a:pos x="connsiteX427" y="connsiteY427"/>
                    </a:cxn>
                    <a:cxn ang="0">
                      <a:pos x="connsiteX428" y="connsiteY428"/>
                    </a:cxn>
                    <a:cxn ang="0">
                      <a:pos x="connsiteX429" y="connsiteY429"/>
                    </a:cxn>
                    <a:cxn ang="0">
                      <a:pos x="connsiteX430" y="connsiteY430"/>
                    </a:cxn>
                    <a:cxn ang="0">
                      <a:pos x="connsiteX431" y="connsiteY431"/>
                    </a:cxn>
                    <a:cxn ang="0">
                      <a:pos x="connsiteX432" y="connsiteY432"/>
                    </a:cxn>
                    <a:cxn ang="0">
                      <a:pos x="connsiteX433" y="connsiteY433"/>
                    </a:cxn>
                    <a:cxn ang="0">
                      <a:pos x="connsiteX434" y="connsiteY434"/>
                    </a:cxn>
                    <a:cxn ang="0">
                      <a:pos x="connsiteX435" y="connsiteY435"/>
                    </a:cxn>
                    <a:cxn ang="0">
                      <a:pos x="connsiteX436" y="connsiteY436"/>
                    </a:cxn>
                    <a:cxn ang="0">
                      <a:pos x="connsiteX437" y="connsiteY437"/>
                    </a:cxn>
                    <a:cxn ang="0">
                      <a:pos x="connsiteX438" y="connsiteY438"/>
                    </a:cxn>
                    <a:cxn ang="0">
                      <a:pos x="connsiteX439" y="connsiteY439"/>
                    </a:cxn>
                    <a:cxn ang="0">
                      <a:pos x="connsiteX440" y="connsiteY440"/>
                    </a:cxn>
                    <a:cxn ang="0">
                      <a:pos x="connsiteX441" y="connsiteY441"/>
                    </a:cxn>
                    <a:cxn ang="0">
                      <a:pos x="connsiteX442" y="connsiteY442"/>
                    </a:cxn>
                    <a:cxn ang="0">
                      <a:pos x="connsiteX443" y="connsiteY443"/>
                    </a:cxn>
                    <a:cxn ang="0">
                      <a:pos x="connsiteX444" y="connsiteY444"/>
                    </a:cxn>
                    <a:cxn ang="0">
                      <a:pos x="connsiteX445" y="connsiteY445"/>
                    </a:cxn>
                    <a:cxn ang="0">
                      <a:pos x="connsiteX446" y="connsiteY446"/>
                    </a:cxn>
                    <a:cxn ang="0">
                      <a:pos x="connsiteX447" y="connsiteY447"/>
                    </a:cxn>
                    <a:cxn ang="0">
                      <a:pos x="connsiteX448" y="connsiteY448"/>
                    </a:cxn>
                    <a:cxn ang="0">
                      <a:pos x="connsiteX449" y="connsiteY449"/>
                    </a:cxn>
                    <a:cxn ang="0">
                      <a:pos x="connsiteX450" y="connsiteY450"/>
                    </a:cxn>
                    <a:cxn ang="0">
                      <a:pos x="connsiteX451" y="connsiteY451"/>
                    </a:cxn>
                    <a:cxn ang="0">
                      <a:pos x="connsiteX452" y="connsiteY452"/>
                    </a:cxn>
                    <a:cxn ang="0">
                      <a:pos x="connsiteX453" y="connsiteY453"/>
                    </a:cxn>
                    <a:cxn ang="0">
                      <a:pos x="connsiteX454" y="connsiteY454"/>
                    </a:cxn>
                    <a:cxn ang="0">
                      <a:pos x="connsiteX455" y="connsiteY455"/>
                    </a:cxn>
                    <a:cxn ang="0">
                      <a:pos x="connsiteX456" y="connsiteY456"/>
                    </a:cxn>
                    <a:cxn ang="0">
                      <a:pos x="connsiteX457" y="connsiteY457"/>
                    </a:cxn>
                    <a:cxn ang="0">
                      <a:pos x="connsiteX458" y="connsiteY458"/>
                    </a:cxn>
                    <a:cxn ang="0">
                      <a:pos x="connsiteX459" y="connsiteY459"/>
                    </a:cxn>
                    <a:cxn ang="0">
                      <a:pos x="connsiteX460" y="connsiteY460"/>
                    </a:cxn>
                    <a:cxn ang="0">
                      <a:pos x="connsiteX461" y="connsiteY461"/>
                    </a:cxn>
                    <a:cxn ang="0">
                      <a:pos x="connsiteX462" y="connsiteY462"/>
                    </a:cxn>
                    <a:cxn ang="0">
                      <a:pos x="connsiteX463" y="connsiteY463"/>
                    </a:cxn>
                    <a:cxn ang="0">
                      <a:pos x="connsiteX464" y="connsiteY464"/>
                    </a:cxn>
                    <a:cxn ang="0">
                      <a:pos x="connsiteX465" y="connsiteY465"/>
                    </a:cxn>
                    <a:cxn ang="0">
                      <a:pos x="connsiteX466" y="connsiteY466"/>
                    </a:cxn>
                    <a:cxn ang="0">
                      <a:pos x="connsiteX467" y="connsiteY467"/>
                    </a:cxn>
                    <a:cxn ang="0">
                      <a:pos x="connsiteX468" y="connsiteY468"/>
                    </a:cxn>
                    <a:cxn ang="0">
                      <a:pos x="connsiteX469" y="connsiteY469"/>
                    </a:cxn>
                    <a:cxn ang="0">
                      <a:pos x="connsiteX470" y="connsiteY470"/>
                    </a:cxn>
                    <a:cxn ang="0">
                      <a:pos x="connsiteX471" y="connsiteY471"/>
                    </a:cxn>
                    <a:cxn ang="0">
                      <a:pos x="connsiteX472" y="connsiteY472"/>
                    </a:cxn>
                    <a:cxn ang="0">
                      <a:pos x="connsiteX473" y="connsiteY473"/>
                    </a:cxn>
                    <a:cxn ang="0">
                      <a:pos x="connsiteX474" y="connsiteY474"/>
                    </a:cxn>
                    <a:cxn ang="0">
                      <a:pos x="connsiteX475" y="connsiteY475"/>
                    </a:cxn>
                    <a:cxn ang="0">
                      <a:pos x="connsiteX476" y="connsiteY476"/>
                    </a:cxn>
                    <a:cxn ang="0">
                      <a:pos x="connsiteX477" y="connsiteY477"/>
                    </a:cxn>
                    <a:cxn ang="0">
                      <a:pos x="connsiteX478" y="connsiteY478"/>
                    </a:cxn>
                    <a:cxn ang="0">
                      <a:pos x="connsiteX479" y="connsiteY479"/>
                    </a:cxn>
                    <a:cxn ang="0">
                      <a:pos x="connsiteX480" y="connsiteY480"/>
                    </a:cxn>
                    <a:cxn ang="0">
                      <a:pos x="connsiteX481" y="connsiteY481"/>
                    </a:cxn>
                    <a:cxn ang="0">
                      <a:pos x="connsiteX482" y="connsiteY482"/>
                    </a:cxn>
                    <a:cxn ang="0">
                      <a:pos x="connsiteX483" y="connsiteY483"/>
                    </a:cxn>
                    <a:cxn ang="0">
                      <a:pos x="connsiteX484" y="connsiteY484"/>
                    </a:cxn>
                    <a:cxn ang="0">
                      <a:pos x="connsiteX485" y="connsiteY485"/>
                    </a:cxn>
                    <a:cxn ang="0">
                      <a:pos x="connsiteX486" y="connsiteY486"/>
                    </a:cxn>
                    <a:cxn ang="0">
                      <a:pos x="connsiteX487" y="connsiteY487"/>
                    </a:cxn>
                    <a:cxn ang="0">
                      <a:pos x="connsiteX488" y="connsiteY488"/>
                    </a:cxn>
                    <a:cxn ang="0">
                      <a:pos x="connsiteX489" y="connsiteY489"/>
                    </a:cxn>
                    <a:cxn ang="0">
                      <a:pos x="connsiteX490" y="connsiteY490"/>
                    </a:cxn>
                    <a:cxn ang="0">
                      <a:pos x="connsiteX491" y="connsiteY491"/>
                    </a:cxn>
                    <a:cxn ang="0">
                      <a:pos x="connsiteX492" y="connsiteY492"/>
                    </a:cxn>
                    <a:cxn ang="0">
                      <a:pos x="connsiteX493" y="connsiteY493"/>
                    </a:cxn>
                    <a:cxn ang="0">
                      <a:pos x="connsiteX494" y="connsiteY494"/>
                    </a:cxn>
                    <a:cxn ang="0">
                      <a:pos x="connsiteX495" y="connsiteY495"/>
                    </a:cxn>
                    <a:cxn ang="0">
                      <a:pos x="connsiteX496" y="connsiteY496"/>
                    </a:cxn>
                    <a:cxn ang="0">
                      <a:pos x="connsiteX497" y="connsiteY497"/>
                    </a:cxn>
                    <a:cxn ang="0">
                      <a:pos x="connsiteX498" y="connsiteY498"/>
                    </a:cxn>
                    <a:cxn ang="0">
                      <a:pos x="connsiteX499" y="connsiteY499"/>
                    </a:cxn>
                    <a:cxn ang="0">
                      <a:pos x="connsiteX500" y="connsiteY500"/>
                    </a:cxn>
                    <a:cxn ang="0">
                      <a:pos x="connsiteX501" y="connsiteY501"/>
                    </a:cxn>
                    <a:cxn ang="0">
                      <a:pos x="connsiteX502" y="connsiteY502"/>
                    </a:cxn>
                    <a:cxn ang="0">
                      <a:pos x="connsiteX503" y="connsiteY503"/>
                    </a:cxn>
                    <a:cxn ang="0">
                      <a:pos x="connsiteX504" y="connsiteY504"/>
                    </a:cxn>
                    <a:cxn ang="0">
                      <a:pos x="connsiteX505" y="connsiteY505"/>
                    </a:cxn>
                    <a:cxn ang="0">
                      <a:pos x="connsiteX506" y="connsiteY506"/>
                    </a:cxn>
                    <a:cxn ang="0">
                      <a:pos x="connsiteX507" y="connsiteY507"/>
                    </a:cxn>
                    <a:cxn ang="0">
                      <a:pos x="connsiteX508" y="connsiteY508"/>
                    </a:cxn>
                    <a:cxn ang="0">
                      <a:pos x="connsiteX509" y="connsiteY509"/>
                    </a:cxn>
                    <a:cxn ang="0">
                      <a:pos x="connsiteX510" y="connsiteY510"/>
                    </a:cxn>
                    <a:cxn ang="0">
                      <a:pos x="connsiteX511" y="connsiteY511"/>
                    </a:cxn>
                    <a:cxn ang="0">
                      <a:pos x="connsiteX512" y="connsiteY512"/>
                    </a:cxn>
                    <a:cxn ang="0">
                      <a:pos x="connsiteX513" y="connsiteY513"/>
                    </a:cxn>
                    <a:cxn ang="0">
                      <a:pos x="connsiteX514" y="connsiteY514"/>
                    </a:cxn>
                    <a:cxn ang="0">
                      <a:pos x="connsiteX515" y="connsiteY515"/>
                    </a:cxn>
                    <a:cxn ang="0">
                      <a:pos x="connsiteX516" y="connsiteY516"/>
                    </a:cxn>
                    <a:cxn ang="0">
                      <a:pos x="connsiteX517" y="connsiteY517"/>
                    </a:cxn>
                    <a:cxn ang="0">
                      <a:pos x="connsiteX518" y="connsiteY518"/>
                    </a:cxn>
                    <a:cxn ang="0">
                      <a:pos x="connsiteX519" y="connsiteY519"/>
                    </a:cxn>
                    <a:cxn ang="0">
                      <a:pos x="connsiteX520" y="connsiteY520"/>
                    </a:cxn>
                    <a:cxn ang="0">
                      <a:pos x="connsiteX521" y="connsiteY521"/>
                    </a:cxn>
                    <a:cxn ang="0">
                      <a:pos x="connsiteX522" y="connsiteY522"/>
                    </a:cxn>
                    <a:cxn ang="0">
                      <a:pos x="connsiteX523" y="connsiteY523"/>
                    </a:cxn>
                    <a:cxn ang="0">
                      <a:pos x="connsiteX524" y="connsiteY524"/>
                    </a:cxn>
                    <a:cxn ang="0">
                      <a:pos x="connsiteX525" y="connsiteY525"/>
                    </a:cxn>
                    <a:cxn ang="0">
                      <a:pos x="connsiteX526" y="connsiteY526"/>
                    </a:cxn>
                    <a:cxn ang="0">
                      <a:pos x="connsiteX527" y="connsiteY527"/>
                    </a:cxn>
                    <a:cxn ang="0">
                      <a:pos x="connsiteX528" y="connsiteY528"/>
                    </a:cxn>
                    <a:cxn ang="0">
                      <a:pos x="connsiteX529" y="connsiteY529"/>
                    </a:cxn>
                    <a:cxn ang="0">
                      <a:pos x="connsiteX530" y="connsiteY530"/>
                    </a:cxn>
                    <a:cxn ang="0">
                      <a:pos x="connsiteX531" y="connsiteY531"/>
                    </a:cxn>
                    <a:cxn ang="0">
                      <a:pos x="connsiteX532" y="connsiteY532"/>
                    </a:cxn>
                    <a:cxn ang="0">
                      <a:pos x="connsiteX533" y="connsiteY533"/>
                    </a:cxn>
                    <a:cxn ang="0">
                      <a:pos x="connsiteX534" y="connsiteY534"/>
                    </a:cxn>
                    <a:cxn ang="0">
                      <a:pos x="connsiteX535" y="connsiteY535"/>
                    </a:cxn>
                    <a:cxn ang="0">
                      <a:pos x="connsiteX536" y="connsiteY536"/>
                    </a:cxn>
                    <a:cxn ang="0">
                      <a:pos x="connsiteX537" y="connsiteY537"/>
                    </a:cxn>
                    <a:cxn ang="0">
                      <a:pos x="connsiteX538" y="connsiteY538"/>
                    </a:cxn>
                    <a:cxn ang="0">
                      <a:pos x="connsiteX539" y="connsiteY539"/>
                    </a:cxn>
                    <a:cxn ang="0">
                      <a:pos x="connsiteX540" y="connsiteY540"/>
                    </a:cxn>
                    <a:cxn ang="0">
                      <a:pos x="connsiteX541" y="connsiteY541"/>
                    </a:cxn>
                    <a:cxn ang="0">
                      <a:pos x="connsiteX542" y="connsiteY542"/>
                    </a:cxn>
                    <a:cxn ang="0">
                      <a:pos x="connsiteX543" y="connsiteY543"/>
                    </a:cxn>
                    <a:cxn ang="0">
                      <a:pos x="connsiteX544" y="connsiteY544"/>
                    </a:cxn>
                    <a:cxn ang="0">
                      <a:pos x="connsiteX545" y="connsiteY545"/>
                    </a:cxn>
                    <a:cxn ang="0">
                      <a:pos x="connsiteX546" y="connsiteY546"/>
                    </a:cxn>
                    <a:cxn ang="0">
                      <a:pos x="connsiteX547" y="connsiteY547"/>
                    </a:cxn>
                    <a:cxn ang="0">
                      <a:pos x="connsiteX548" y="connsiteY548"/>
                    </a:cxn>
                    <a:cxn ang="0">
                      <a:pos x="connsiteX549" y="connsiteY549"/>
                    </a:cxn>
                    <a:cxn ang="0">
                      <a:pos x="connsiteX550" y="connsiteY550"/>
                    </a:cxn>
                    <a:cxn ang="0">
                      <a:pos x="connsiteX551" y="connsiteY551"/>
                    </a:cxn>
                    <a:cxn ang="0">
                      <a:pos x="connsiteX552" y="connsiteY552"/>
                    </a:cxn>
                    <a:cxn ang="0">
                      <a:pos x="connsiteX553" y="connsiteY553"/>
                    </a:cxn>
                    <a:cxn ang="0">
                      <a:pos x="connsiteX554" y="connsiteY554"/>
                    </a:cxn>
                    <a:cxn ang="0">
                      <a:pos x="connsiteX555" y="connsiteY555"/>
                    </a:cxn>
                    <a:cxn ang="0">
                      <a:pos x="connsiteX556" y="connsiteY556"/>
                    </a:cxn>
                    <a:cxn ang="0">
                      <a:pos x="connsiteX557" y="connsiteY557"/>
                    </a:cxn>
                    <a:cxn ang="0">
                      <a:pos x="connsiteX558" y="connsiteY558"/>
                    </a:cxn>
                    <a:cxn ang="0">
                      <a:pos x="connsiteX559" y="connsiteY559"/>
                    </a:cxn>
                    <a:cxn ang="0">
                      <a:pos x="connsiteX560" y="connsiteY560"/>
                    </a:cxn>
                    <a:cxn ang="0">
                      <a:pos x="connsiteX561" y="connsiteY561"/>
                    </a:cxn>
                    <a:cxn ang="0">
                      <a:pos x="connsiteX562" y="connsiteY562"/>
                    </a:cxn>
                    <a:cxn ang="0">
                      <a:pos x="connsiteX563" y="connsiteY563"/>
                    </a:cxn>
                    <a:cxn ang="0">
                      <a:pos x="connsiteX564" y="connsiteY564"/>
                    </a:cxn>
                    <a:cxn ang="0">
                      <a:pos x="connsiteX565" y="connsiteY565"/>
                    </a:cxn>
                    <a:cxn ang="0">
                      <a:pos x="connsiteX566" y="connsiteY566"/>
                    </a:cxn>
                    <a:cxn ang="0">
                      <a:pos x="connsiteX567" y="connsiteY567"/>
                    </a:cxn>
                    <a:cxn ang="0">
                      <a:pos x="connsiteX568" y="connsiteY568"/>
                    </a:cxn>
                    <a:cxn ang="0">
                      <a:pos x="connsiteX569" y="connsiteY569"/>
                    </a:cxn>
                    <a:cxn ang="0">
                      <a:pos x="connsiteX570" y="connsiteY570"/>
                    </a:cxn>
                    <a:cxn ang="0">
                      <a:pos x="connsiteX571" y="connsiteY571"/>
                    </a:cxn>
                    <a:cxn ang="0">
                      <a:pos x="connsiteX572" y="connsiteY572"/>
                    </a:cxn>
                    <a:cxn ang="0">
                      <a:pos x="connsiteX573" y="connsiteY573"/>
                    </a:cxn>
                    <a:cxn ang="0">
                      <a:pos x="connsiteX574" y="connsiteY574"/>
                    </a:cxn>
                    <a:cxn ang="0">
                      <a:pos x="connsiteX575" y="connsiteY575"/>
                    </a:cxn>
                    <a:cxn ang="0">
                      <a:pos x="connsiteX576" y="connsiteY576"/>
                    </a:cxn>
                    <a:cxn ang="0">
                      <a:pos x="connsiteX577" y="connsiteY577"/>
                    </a:cxn>
                    <a:cxn ang="0">
                      <a:pos x="connsiteX578" y="connsiteY578"/>
                    </a:cxn>
                    <a:cxn ang="0">
                      <a:pos x="connsiteX579" y="connsiteY579"/>
                    </a:cxn>
                    <a:cxn ang="0">
                      <a:pos x="connsiteX580" y="connsiteY580"/>
                    </a:cxn>
                    <a:cxn ang="0">
                      <a:pos x="connsiteX581" y="connsiteY581"/>
                    </a:cxn>
                    <a:cxn ang="0">
                      <a:pos x="connsiteX582" y="connsiteY582"/>
                    </a:cxn>
                    <a:cxn ang="0">
                      <a:pos x="connsiteX583" y="connsiteY583"/>
                    </a:cxn>
                    <a:cxn ang="0">
                      <a:pos x="connsiteX584" y="connsiteY584"/>
                    </a:cxn>
                    <a:cxn ang="0">
                      <a:pos x="connsiteX585" y="connsiteY585"/>
                    </a:cxn>
                    <a:cxn ang="0">
                      <a:pos x="connsiteX586" y="connsiteY586"/>
                    </a:cxn>
                    <a:cxn ang="0">
                      <a:pos x="connsiteX587" y="connsiteY587"/>
                    </a:cxn>
                    <a:cxn ang="0">
                      <a:pos x="connsiteX588" y="connsiteY588"/>
                    </a:cxn>
                    <a:cxn ang="0">
                      <a:pos x="connsiteX589" y="connsiteY589"/>
                    </a:cxn>
                    <a:cxn ang="0">
                      <a:pos x="connsiteX590" y="connsiteY590"/>
                    </a:cxn>
                    <a:cxn ang="0">
                      <a:pos x="connsiteX591" y="connsiteY591"/>
                    </a:cxn>
                    <a:cxn ang="0">
                      <a:pos x="connsiteX592" y="connsiteY592"/>
                    </a:cxn>
                    <a:cxn ang="0">
                      <a:pos x="connsiteX593" y="connsiteY593"/>
                    </a:cxn>
                    <a:cxn ang="0">
                      <a:pos x="connsiteX594" y="connsiteY594"/>
                    </a:cxn>
                    <a:cxn ang="0">
                      <a:pos x="connsiteX595" y="connsiteY595"/>
                    </a:cxn>
                    <a:cxn ang="0">
                      <a:pos x="connsiteX596" y="connsiteY596"/>
                    </a:cxn>
                    <a:cxn ang="0">
                      <a:pos x="connsiteX597" y="connsiteY597"/>
                    </a:cxn>
                    <a:cxn ang="0">
                      <a:pos x="connsiteX598" y="connsiteY598"/>
                    </a:cxn>
                    <a:cxn ang="0">
                      <a:pos x="connsiteX599" y="connsiteY599"/>
                    </a:cxn>
                    <a:cxn ang="0">
                      <a:pos x="connsiteX600" y="connsiteY600"/>
                    </a:cxn>
                    <a:cxn ang="0">
                      <a:pos x="connsiteX601" y="connsiteY601"/>
                    </a:cxn>
                    <a:cxn ang="0">
                      <a:pos x="connsiteX602" y="connsiteY602"/>
                    </a:cxn>
                    <a:cxn ang="0">
                      <a:pos x="connsiteX603" y="connsiteY603"/>
                    </a:cxn>
                    <a:cxn ang="0">
                      <a:pos x="connsiteX604" y="connsiteY604"/>
                    </a:cxn>
                    <a:cxn ang="0">
                      <a:pos x="connsiteX605" y="connsiteY605"/>
                    </a:cxn>
                    <a:cxn ang="0">
                      <a:pos x="connsiteX606" y="connsiteY606"/>
                    </a:cxn>
                    <a:cxn ang="0">
                      <a:pos x="connsiteX607" y="connsiteY607"/>
                    </a:cxn>
                    <a:cxn ang="0">
                      <a:pos x="connsiteX608" y="connsiteY608"/>
                    </a:cxn>
                    <a:cxn ang="0">
                      <a:pos x="connsiteX609" y="connsiteY609"/>
                    </a:cxn>
                    <a:cxn ang="0">
                      <a:pos x="connsiteX610" y="connsiteY610"/>
                    </a:cxn>
                    <a:cxn ang="0">
                      <a:pos x="connsiteX611" y="connsiteY611"/>
                    </a:cxn>
                    <a:cxn ang="0">
                      <a:pos x="connsiteX612" y="connsiteY612"/>
                    </a:cxn>
                    <a:cxn ang="0">
                      <a:pos x="connsiteX613" y="connsiteY613"/>
                    </a:cxn>
                    <a:cxn ang="0">
                      <a:pos x="connsiteX614" y="connsiteY614"/>
                    </a:cxn>
                    <a:cxn ang="0">
                      <a:pos x="connsiteX615" y="connsiteY615"/>
                    </a:cxn>
                    <a:cxn ang="0">
                      <a:pos x="connsiteX616" y="connsiteY616"/>
                    </a:cxn>
                    <a:cxn ang="0">
                      <a:pos x="connsiteX617" y="connsiteY617"/>
                    </a:cxn>
                    <a:cxn ang="0">
                      <a:pos x="connsiteX618" y="connsiteY618"/>
                    </a:cxn>
                    <a:cxn ang="0">
                      <a:pos x="connsiteX619" y="connsiteY619"/>
                    </a:cxn>
                    <a:cxn ang="0">
                      <a:pos x="connsiteX620" y="connsiteY620"/>
                    </a:cxn>
                    <a:cxn ang="0">
                      <a:pos x="connsiteX621" y="connsiteY621"/>
                    </a:cxn>
                    <a:cxn ang="0">
                      <a:pos x="connsiteX622" y="connsiteY622"/>
                    </a:cxn>
                    <a:cxn ang="0">
                      <a:pos x="connsiteX623" y="connsiteY623"/>
                    </a:cxn>
                    <a:cxn ang="0">
                      <a:pos x="connsiteX624" y="connsiteY624"/>
                    </a:cxn>
                    <a:cxn ang="0">
                      <a:pos x="connsiteX625" y="connsiteY625"/>
                    </a:cxn>
                    <a:cxn ang="0">
                      <a:pos x="connsiteX626" y="connsiteY626"/>
                    </a:cxn>
                    <a:cxn ang="0">
                      <a:pos x="connsiteX627" y="connsiteY627"/>
                    </a:cxn>
                    <a:cxn ang="0">
                      <a:pos x="connsiteX628" y="connsiteY628"/>
                    </a:cxn>
                    <a:cxn ang="0">
                      <a:pos x="connsiteX629" y="connsiteY629"/>
                    </a:cxn>
                    <a:cxn ang="0">
                      <a:pos x="connsiteX630" y="connsiteY630"/>
                    </a:cxn>
                    <a:cxn ang="0">
                      <a:pos x="connsiteX631" y="connsiteY631"/>
                    </a:cxn>
                    <a:cxn ang="0">
                      <a:pos x="connsiteX632" y="connsiteY632"/>
                    </a:cxn>
                    <a:cxn ang="0">
                      <a:pos x="connsiteX633" y="connsiteY633"/>
                    </a:cxn>
                    <a:cxn ang="0">
                      <a:pos x="connsiteX634" y="connsiteY634"/>
                    </a:cxn>
                    <a:cxn ang="0">
                      <a:pos x="connsiteX635" y="connsiteY635"/>
                    </a:cxn>
                    <a:cxn ang="0">
                      <a:pos x="connsiteX636" y="connsiteY636"/>
                    </a:cxn>
                    <a:cxn ang="0">
                      <a:pos x="connsiteX637" y="connsiteY637"/>
                    </a:cxn>
                    <a:cxn ang="0">
                      <a:pos x="connsiteX638" y="connsiteY638"/>
                    </a:cxn>
                    <a:cxn ang="0">
                      <a:pos x="connsiteX639" y="connsiteY639"/>
                    </a:cxn>
                    <a:cxn ang="0">
                      <a:pos x="connsiteX640" y="connsiteY640"/>
                    </a:cxn>
                    <a:cxn ang="0">
                      <a:pos x="connsiteX641" y="connsiteY641"/>
                    </a:cxn>
                    <a:cxn ang="0">
                      <a:pos x="connsiteX642" y="connsiteY642"/>
                    </a:cxn>
                    <a:cxn ang="0">
                      <a:pos x="connsiteX643" y="connsiteY643"/>
                    </a:cxn>
                    <a:cxn ang="0">
                      <a:pos x="connsiteX644" y="connsiteY644"/>
                    </a:cxn>
                    <a:cxn ang="0">
                      <a:pos x="connsiteX645" y="connsiteY645"/>
                    </a:cxn>
                    <a:cxn ang="0">
                      <a:pos x="connsiteX646" y="connsiteY646"/>
                    </a:cxn>
                    <a:cxn ang="0">
                      <a:pos x="connsiteX647" y="connsiteY647"/>
                    </a:cxn>
                    <a:cxn ang="0">
                      <a:pos x="connsiteX648" y="connsiteY648"/>
                    </a:cxn>
                    <a:cxn ang="0">
                      <a:pos x="connsiteX649" y="connsiteY649"/>
                    </a:cxn>
                    <a:cxn ang="0">
                      <a:pos x="connsiteX650" y="connsiteY650"/>
                    </a:cxn>
                    <a:cxn ang="0">
                      <a:pos x="connsiteX651" y="connsiteY651"/>
                    </a:cxn>
                    <a:cxn ang="0">
                      <a:pos x="connsiteX652" y="connsiteY652"/>
                    </a:cxn>
                    <a:cxn ang="0">
                      <a:pos x="connsiteX653" y="connsiteY653"/>
                    </a:cxn>
                    <a:cxn ang="0">
                      <a:pos x="connsiteX654" y="connsiteY654"/>
                    </a:cxn>
                    <a:cxn ang="0">
                      <a:pos x="connsiteX655" y="connsiteY655"/>
                    </a:cxn>
                    <a:cxn ang="0">
                      <a:pos x="connsiteX656" y="connsiteY656"/>
                    </a:cxn>
                    <a:cxn ang="0">
                      <a:pos x="connsiteX657" y="connsiteY657"/>
                    </a:cxn>
                    <a:cxn ang="0">
                      <a:pos x="connsiteX658" y="connsiteY658"/>
                    </a:cxn>
                    <a:cxn ang="0">
                      <a:pos x="connsiteX659" y="connsiteY659"/>
                    </a:cxn>
                    <a:cxn ang="0">
                      <a:pos x="connsiteX660" y="connsiteY660"/>
                    </a:cxn>
                    <a:cxn ang="0">
                      <a:pos x="connsiteX661" y="connsiteY661"/>
                    </a:cxn>
                    <a:cxn ang="0">
                      <a:pos x="connsiteX662" y="connsiteY662"/>
                    </a:cxn>
                    <a:cxn ang="0">
                      <a:pos x="connsiteX663" y="connsiteY663"/>
                    </a:cxn>
                    <a:cxn ang="0">
                      <a:pos x="connsiteX664" y="connsiteY664"/>
                    </a:cxn>
                    <a:cxn ang="0">
                      <a:pos x="connsiteX665" y="connsiteY665"/>
                    </a:cxn>
                    <a:cxn ang="0">
                      <a:pos x="connsiteX666" y="connsiteY666"/>
                    </a:cxn>
                    <a:cxn ang="0">
                      <a:pos x="connsiteX667" y="connsiteY667"/>
                    </a:cxn>
                    <a:cxn ang="0">
                      <a:pos x="connsiteX668" y="connsiteY668"/>
                    </a:cxn>
                    <a:cxn ang="0">
                      <a:pos x="connsiteX669" y="connsiteY669"/>
                    </a:cxn>
                    <a:cxn ang="0">
                      <a:pos x="connsiteX670" y="connsiteY670"/>
                    </a:cxn>
                    <a:cxn ang="0">
                      <a:pos x="connsiteX671" y="connsiteY671"/>
                    </a:cxn>
                    <a:cxn ang="0">
                      <a:pos x="connsiteX672" y="connsiteY672"/>
                    </a:cxn>
                    <a:cxn ang="0">
                      <a:pos x="connsiteX673" y="connsiteY673"/>
                    </a:cxn>
                    <a:cxn ang="0">
                      <a:pos x="connsiteX674" y="connsiteY674"/>
                    </a:cxn>
                    <a:cxn ang="0">
                      <a:pos x="connsiteX675" y="connsiteY675"/>
                    </a:cxn>
                    <a:cxn ang="0">
                      <a:pos x="connsiteX676" y="connsiteY676"/>
                    </a:cxn>
                    <a:cxn ang="0">
                      <a:pos x="connsiteX677" y="connsiteY677"/>
                    </a:cxn>
                    <a:cxn ang="0">
                      <a:pos x="connsiteX678" y="connsiteY678"/>
                    </a:cxn>
                    <a:cxn ang="0">
                      <a:pos x="connsiteX679" y="connsiteY679"/>
                    </a:cxn>
                    <a:cxn ang="0">
                      <a:pos x="connsiteX680" y="connsiteY680"/>
                    </a:cxn>
                    <a:cxn ang="0">
                      <a:pos x="connsiteX681" y="connsiteY681"/>
                    </a:cxn>
                    <a:cxn ang="0">
                      <a:pos x="connsiteX682" y="connsiteY682"/>
                    </a:cxn>
                    <a:cxn ang="0">
                      <a:pos x="connsiteX683" y="connsiteY683"/>
                    </a:cxn>
                    <a:cxn ang="0">
                      <a:pos x="connsiteX684" y="connsiteY684"/>
                    </a:cxn>
                    <a:cxn ang="0">
                      <a:pos x="connsiteX685" y="connsiteY685"/>
                    </a:cxn>
                    <a:cxn ang="0">
                      <a:pos x="connsiteX686" y="connsiteY686"/>
                    </a:cxn>
                    <a:cxn ang="0">
                      <a:pos x="connsiteX687" y="connsiteY687"/>
                    </a:cxn>
                    <a:cxn ang="0">
                      <a:pos x="connsiteX688" y="connsiteY688"/>
                    </a:cxn>
                    <a:cxn ang="0">
                      <a:pos x="connsiteX689" y="connsiteY689"/>
                    </a:cxn>
                    <a:cxn ang="0">
                      <a:pos x="connsiteX690" y="connsiteY690"/>
                    </a:cxn>
                    <a:cxn ang="0">
                      <a:pos x="connsiteX691" y="connsiteY691"/>
                    </a:cxn>
                    <a:cxn ang="0">
                      <a:pos x="connsiteX692" y="connsiteY692"/>
                    </a:cxn>
                    <a:cxn ang="0">
                      <a:pos x="connsiteX693" y="connsiteY693"/>
                    </a:cxn>
                    <a:cxn ang="0">
                      <a:pos x="connsiteX694" y="connsiteY694"/>
                    </a:cxn>
                    <a:cxn ang="0">
                      <a:pos x="connsiteX695" y="connsiteY695"/>
                    </a:cxn>
                    <a:cxn ang="0">
                      <a:pos x="connsiteX696" y="connsiteY696"/>
                    </a:cxn>
                    <a:cxn ang="0">
                      <a:pos x="connsiteX697" y="connsiteY697"/>
                    </a:cxn>
                    <a:cxn ang="0">
                      <a:pos x="connsiteX698" y="connsiteY698"/>
                    </a:cxn>
                    <a:cxn ang="0">
                      <a:pos x="connsiteX699" y="connsiteY699"/>
                    </a:cxn>
                    <a:cxn ang="0">
                      <a:pos x="connsiteX700" y="connsiteY700"/>
                    </a:cxn>
                    <a:cxn ang="0">
                      <a:pos x="connsiteX701" y="connsiteY701"/>
                    </a:cxn>
                  </a:cxnLst>
                  <a:rect l="l" t="t" r="r" b="b"/>
                  <a:pathLst>
                    <a:path w="452257" h="503414">
                      <a:moveTo>
                        <a:pt x="153471" y="62278"/>
                      </a:moveTo>
                      <a:lnTo>
                        <a:pt x="226129" y="23725"/>
                      </a:lnTo>
                      <a:lnTo>
                        <a:pt x="225387" y="21501"/>
                      </a:lnTo>
                      <a:lnTo>
                        <a:pt x="224646" y="19277"/>
                      </a:lnTo>
                      <a:lnTo>
                        <a:pt x="223905" y="17052"/>
                      </a:lnTo>
                      <a:lnTo>
                        <a:pt x="223163" y="14828"/>
                      </a:lnTo>
                      <a:lnTo>
                        <a:pt x="222422" y="12604"/>
                      </a:lnTo>
                      <a:lnTo>
                        <a:pt x="221680" y="10380"/>
                      </a:lnTo>
                      <a:lnTo>
                        <a:pt x="220939" y="8156"/>
                      </a:lnTo>
                      <a:lnTo>
                        <a:pt x="220198" y="5931"/>
                      </a:lnTo>
                      <a:lnTo>
                        <a:pt x="147539" y="44484"/>
                      </a:lnTo>
                      <a:lnTo>
                        <a:pt x="148282" y="46708"/>
                      </a:lnTo>
                      <a:lnTo>
                        <a:pt x="149023" y="48933"/>
                      </a:lnTo>
                      <a:lnTo>
                        <a:pt x="149764" y="51157"/>
                      </a:lnTo>
                      <a:lnTo>
                        <a:pt x="150505" y="53381"/>
                      </a:lnTo>
                      <a:lnTo>
                        <a:pt x="151246" y="55605"/>
                      </a:lnTo>
                      <a:lnTo>
                        <a:pt x="151989" y="57830"/>
                      </a:lnTo>
                      <a:lnTo>
                        <a:pt x="152730" y="60054"/>
                      </a:lnTo>
                      <a:lnTo>
                        <a:pt x="153471" y="62278"/>
                      </a:lnTo>
                      <a:lnTo>
                        <a:pt x="153471" y="62278"/>
                      </a:lnTo>
                      <a:close/>
                      <a:moveTo>
                        <a:pt x="412222" y="427791"/>
                      </a:moveTo>
                      <a:lnTo>
                        <a:pt x="437430" y="414446"/>
                      </a:lnTo>
                      <a:lnTo>
                        <a:pt x="436688" y="412963"/>
                      </a:lnTo>
                      <a:lnTo>
                        <a:pt x="435946" y="411480"/>
                      </a:lnTo>
                      <a:lnTo>
                        <a:pt x="435205" y="409997"/>
                      </a:lnTo>
                      <a:lnTo>
                        <a:pt x="434464" y="408514"/>
                      </a:lnTo>
                      <a:lnTo>
                        <a:pt x="433723" y="407032"/>
                      </a:lnTo>
                      <a:lnTo>
                        <a:pt x="432981" y="405549"/>
                      </a:lnTo>
                      <a:lnTo>
                        <a:pt x="432239" y="404066"/>
                      </a:lnTo>
                      <a:lnTo>
                        <a:pt x="431498" y="402583"/>
                      </a:lnTo>
                      <a:lnTo>
                        <a:pt x="358840" y="441136"/>
                      </a:lnTo>
                      <a:lnTo>
                        <a:pt x="359582" y="442619"/>
                      </a:lnTo>
                      <a:lnTo>
                        <a:pt x="360323" y="444102"/>
                      </a:lnTo>
                      <a:lnTo>
                        <a:pt x="361065" y="445585"/>
                      </a:lnTo>
                      <a:lnTo>
                        <a:pt x="361806" y="447067"/>
                      </a:lnTo>
                      <a:lnTo>
                        <a:pt x="362547" y="447809"/>
                      </a:lnTo>
                      <a:lnTo>
                        <a:pt x="337340" y="461154"/>
                      </a:lnTo>
                      <a:lnTo>
                        <a:pt x="338822" y="463378"/>
                      </a:lnTo>
                      <a:lnTo>
                        <a:pt x="339564" y="465603"/>
                      </a:lnTo>
                      <a:lnTo>
                        <a:pt x="339564" y="466344"/>
                      </a:lnTo>
                      <a:lnTo>
                        <a:pt x="292113" y="491552"/>
                      </a:lnTo>
                      <a:lnTo>
                        <a:pt x="292113" y="493035"/>
                      </a:lnTo>
                      <a:lnTo>
                        <a:pt x="292113" y="494517"/>
                      </a:lnTo>
                      <a:lnTo>
                        <a:pt x="292113" y="496000"/>
                      </a:lnTo>
                      <a:lnTo>
                        <a:pt x="292113" y="497483"/>
                      </a:lnTo>
                      <a:lnTo>
                        <a:pt x="292113" y="498966"/>
                      </a:lnTo>
                      <a:lnTo>
                        <a:pt x="292113" y="500449"/>
                      </a:lnTo>
                      <a:lnTo>
                        <a:pt x="292113" y="501931"/>
                      </a:lnTo>
                      <a:lnTo>
                        <a:pt x="292113" y="503414"/>
                      </a:lnTo>
                      <a:lnTo>
                        <a:pt x="318805" y="489328"/>
                      </a:lnTo>
                      <a:lnTo>
                        <a:pt x="318805" y="489328"/>
                      </a:lnTo>
                      <a:lnTo>
                        <a:pt x="319546" y="490810"/>
                      </a:lnTo>
                      <a:lnTo>
                        <a:pt x="320287" y="492293"/>
                      </a:lnTo>
                      <a:lnTo>
                        <a:pt x="321028" y="493776"/>
                      </a:lnTo>
                      <a:lnTo>
                        <a:pt x="321770" y="495259"/>
                      </a:lnTo>
                      <a:lnTo>
                        <a:pt x="394428" y="456706"/>
                      </a:lnTo>
                      <a:lnTo>
                        <a:pt x="393687" y="455223"/>
                      </a:lnTo>
                      <a:lnTo>
                        <a:pt x="392945" y="453740"/>
                      </a:lnTo>
                      <a:lnTo>
                        <a:pt x="392945" y="452999"/>
                      </a:lnTo>
                      <a:lnTo>
                        <a:pt x="417411" y="440395"/>
                      </a:lnTo>
                      <a:lnTo>
                        <a:pt x="416670" y="438171"/>
                      </a:lnTo>
                      <a:lnTo>
                        <a:pt x="415929" y="435946"/>
                      </a:lnTo>
                      <a:lnTo>
                        <a:pt x="415188" y="433722"/>
                      </a:lnTo>
                      <a:lnTo>
                        <a:pt x="414445" y="431498"/>
                      </a:lnTo>
                      <a:lnTo>
                        <a:pt x="413704" y="429274"/>
                      </a:lnTo>
                      <a:lnTo>
                        <a:pt x="412222" y="427791"/>
                      </a:lnTo>
                      <a:lnTo>
                        <a:pt x="412222" y="427791"/>
                      </a:lnTo>
                      <a:lnTo>
                        <a:pt x="412222" y="427791"/>
                      </a:lnTo>
                      <a:close/>
                      <a:moveTo>
                        <a:pt x="263199" y="502673"/>
                      </a:moveTo>
                      <a:lnTo>
                        <a:pt x="263199" y="501190"/>
                      </a:lnTo>
                      <a:lnTo>
                        <a:pt x="263199" y="499707"/>
                      </a:lnTo>
                      <a:lnTo>
                        <a:pt x="263199" y="498224"/>
                      </a:lnTo>
                      <a:lnTo>
                        <a:pt x="263199" y="496742"/>
                      </a:lnTo>
                      <a:lnTo>
                        <a:pt x="263199" y="495259"/>
                      </a:lnTo>
                      <a:lnTo>
                        <a:pt x="263199" y="493776"/>
                      </a:lnTo>
                      <a:lnTo>
                        <a:pt x="263199" y="492293"/>
                      </a:lnTo>
                      <a:lnTo>
                        <a:pt x="263199" y="490810"/>
                      </a:lnTo>
                      <a:lnTo>
                        <a:pt x="335857" y="452257"/>
                      </a:lnTo>
                      <a:lnTo>
                        <a:pt x="335857" y="453740"/>
                      </a:lnTo>
                      <a:lnTo>
                        <a:pt x="335857" y="455223"/>
                      </a:lnTo>
                      <a:lnTo>
                        <a:pt x="335857" y="456706"/>
                      </a:lnTo>
                      <a:lnTo>
                        <a:pt x="335857" y="458188"/>
                      </a:lnTo>
                      <a:lnTo>
                        <a:pt x="335857" y="459671"/>
                      </a:lnTo>
                      <a:lnTo>
                        <a:pt x="335857" y="461154"/>
                      </a:lnTo>
                      <a:lnTo>
                        <a:pt x="335857" y="462637"/>
                      </a:lnTo>
                      <a:lnTo>
                        <a:pt x="335857" y="464120"/>
                      </a:lnTo>
                      <a:lnTo>
                        <a:pt x="263199" y="502673"/>
                      </a:lnTo>
                      <a:lnTo>
                        <a:pt x="263199" y="502673"/>
                      </a:lnTo>
                      <a:close/>
                      <a:moveTo>
                        <a:pt x="226129" y="493035"/>
                      </a:moveTo>
                      <a:lnTo>
                        <a:pt x="226129" y="491552"/>
                      </a:lnTo>
                      <a:lnTo>
                        <a:pt x="226129" y="490069"/>
                      </a:lnTo>
                      <a:lnTo>
                        <a:pt x="226129" y="488586"/>
                      </a:lnTo>
                      <a:lnTo>
                        <a:pt x="226129" y="487103"/>
                      </a:lnTo>
                      <a:lnTo>
                        <a:pt x="226129" y="485621"/>
                      </a:lnTo>
                      <a:lnTo>
                        <a:pt x="226129" y="484138"/>
                      </a:lnTo>
                      <a:lnTo>
                        <a:pt x="226129" y="482655"/>
                      </a:lnTo>
                      <a:lnTo>
                        <a:pt x="226129" y="481172"/>
                      </a:lnTo>
                      <a:lnTo>
                        <a:pt x="298786" y="442619"/>
                      </a:lnTo>
                      <a:lnTo>
                        <a:pt x="298786" y="444102"/>
                      </a:lnTo>
                      <a:lnTo>
                        <a:pt x="298786" y="445585"/>
                      </a:lnTo>
                      <a:lnTo>
                        <a:pt x="298786" y="447067"/>
                      </a:lnTo>
                      <a:lnTo>
                        <a:pt x="298786" y="448550"/>
                      </a:lnTo>
                      <a:lnTo>
                        <a:pt x="298786" y="450033"/>
                      </a:lnTo>
                      <a:lnTo>
                        <a:pt x="298786" y="451516"/>
                      </a:lnTo>
                      <a:lnTo>
                        <a:pt x="298786" y="452999"/>
                      </a:lnTo>
                      <a:lnTo>
                        <a:pt x="298786" y="454481"/>
                      </a:lnTo>
                      <a:lnTo>
                        <a:pt x="226129" y="493035"/>
                      </a:lnTo>
                      <a:lnTo>
                        <a:pt x="226129" y="493035"/>
                      </a:lnTo>
                      <a:close/>
                      <a:moveTo>
                        <a:pt x="190541" y="475982"/>
                      </a:moveTo>
                      <a:lnTo>
                        <a:pt x="263199" y="437429"/>
                      </a:lnTo>
                      <a:lnTo>
                        <a:pt x="263199" y="436688"/>
                      </a:lnTo>
                      <a:lnTo>
                        <a:pt x="263199" y="435946"/>
                      </a:lnTo>
                      <a:lnTo>
                        <a:pt x="263199" y="435205"/>
                      </a:lnTo>
                      <a:lnTo>
                        <a:pt x="263199" y="434464"/>
                      </a:lnTo>
                      <a:lnTo>
                        <a:pt x="263199" y="433722"/>
                      </a:lnTo>
                      <a:lnTo>
                        <a:pt x="263199" y="432981"/>
                      </a:lnTo>
                      <a:lnTo>
                        <a:pt x="263199" y="432239"/>
                      </a:lnTo>
                      <a:lnTo>
                        <a:pt x="263199" y="431498"/>
                      </a:lnTo>
                      <a:lnTo>
                        <a:pt x="190541" y="470051"/>
                      </a:lnTo>
                      <a:lnTo>
                        <a:pt x="190541" y="470792"/>
                      </a:lnTo>
                      <a:lnTo>
                        <a:pt x="190541" y="471534"/>
                      </a:lnTo>
                      <a:lnTo>
                        <a:pt x="190541" y="472275"/>
                      </a:lnTo>
                      <a:lnTo>
                        <a:pt x="190541" y="473017"/>
                      </a:lnTo>
                      <a:lnTo>
                        <a:pt x="190541" y="473758"/>
                      </a:lnTo>
                      <a:lnTo>
                        <a:pt x="190541" y="474499"/>
                      </a:lnTo>
                      <a:lnTo>
                        <a:pt x="190541" y="475241"/>
                      </a:lnTo>
                      <a:lnTo>
                        <a:pt x="190541" y="475982"/>
                      </a:lnTo>
                      <a:lnTo>
                        <a:pt x="190541" y="475982"/>
                      </a:lnTo>
                      <a:close/>
                      <a:moveTo>
                        <a:pt x="152730" y="449292"/>
                      </a:moveTo>
                      <a:lnTo>
                        <a:pt x="225387" y="410739"/>
                      </a:lnTo>
                      <a:lnTo>
                        <a:pt x="226129" y="409997"/>
                      </a:lnTo>
                      <a:lnTo>
                        <a:pt x="226870" y="409256"/>
                      </a:lnTo>
                      <a:lnTo>
                        <a:pt x="227612" y="408514"/>
                      </a:lnTo>
                      <a:lnTo>
                        <a:pt x="228353" y="407773"/>
                      </a:lnTo>
                      <a:lnTo>
                        <a:pt x="229094" y="407032"/>
                      </a:lnTo>
                      <a:lnTo>
                        <a:pt x="229836" y="406290"/>
                      </a:lnTo>
                      <a:lnTo>
                        <a:pt x="230577" y="405549"/>
                      </a:lnTo>
                      <a:lnTo>
                        <a:pt x="231319" y="404807"/>
                      </a:lnTo>
                      <a:lnTo>
                        <a:pt x="158660" y="443360"/>
                      </a:lnTo>
                      <a:lnTo>
                        <a:pt x="157919" y="444102"/>
                      </a:lnTo>
                      <a:lnTo>
                        <a:pt x="157178" y="444843"/>
                      </a:lnTo>
                      <a:lnTo>
                        <a:pt x="156437" y="445585"/>
                      </a:lnTo>
                      <a:lnTo>
                        <a:pt x="155696" y="446326"/>
                      </a:lnTo>
                      <a:lnTo>
                        <a:pt x="154953" y="447067"/>
                      </a:lnTo>
                      <a:lnTo>
                        <a:pt x="154212" y="447809"/>
                      </a:lnTo>
                      <a:lnTo>
                        <a:pt x="153471" y="448550"/>
                      </a:lnTo>
                      <a:lnTo>
                        <a:pt x="152730" y="449292"/>
                      </a:lnTo>
                      <a:lnTo>
                        <a:pt x="152730" y="449292"/>
                      </a:lnTo>
                      <a:close/>
                      <a:moveTo>
                        <a:pt x="118625" y="418153"/>
                      </a:moveTo>
                      <a:lnTo>
                        <a:pt x="119367" y="417411"/>
                      </a:lnTo>
                      <a:lnTo>
                        <a:pt x="120108" y="416670"/>
                      </a:lnTo>
                      <a:lnTo>
                        <a:pt x="120849" y="415928"/>
                      </a:lnTo>
                      <a:lnTo>
                        <a:pt x="121590" y="415187"/>
                      </a:lnTo>
                      <a:lnTo>
                        <a:pt x="122332" y="414446"/>
                      </a:lnTo>
                      <a:lnTo>
                        <a:pt x="123074" y="413704"/>
                      </a:lnTo>
                      <a:lnTo>
                        <a:pt x="123815" y="412963"/>
                      </a:lnTo>
                      <a:lnTo>
                        <a:pt x="124556" y="412221"/>
                      </a:lnTo>
                      <a:lnTo>
                        <a:pt x="197214" y="373668"/>
                      </a:lnTo>
                      <a:lnTo>
                        <a:pt x="196473" y="374410"/>
                      </a:lnTo>
                      <a:lnTo>
                        <a:pt x="195731" y="375151"/>
                      </a:lnTo>
                      <a:lnTo>
                        <a:pt x="194990" y="375892"/>
                      </a:lnTo>
                      <a:lnTo>
                        <a:pt x="194248" y="376634"/>
                      </a:lnTo>
                      <a:lnTo>
                        <a:pt x="193507" y="377375"/>
                      </a:lnTo>
                      <a:lnTo>
                        <a:pt x="192766" y="378117"/>
                      </a:lnTo>
                      <a:lnTo>
                        <a:pt x="192024" y="378858"/>
                      </a:lnTo>
                      <a:lnTo>
                        <a:pt x="191283" y="379599"/>
                      </a:lnTo>
                      <a:lnTo>
                        <a:pt x="118625" y="418153"/>
                      </a:lnTo>
                      <a:lnTo>
                        <a:pt x="118625" y="418153"/>
                      </a:lnTo>
                      <a:close/>
                      <a:moveTo>
                        <a:pt x="25208" y="251336"/>
                      </a:moveTo>
                      <a:lnTo>
                        <a:pt x="97866" y="212783"/>
                      </a:lnTo>
                      <a:lnTo>
                        <a:pt x="97124" y="212783"/>
                      </a:lnTo>
                      <a:lnTo>
                        <a:pt x="96383" y="212783"/>
                      </a:lnTo>
                      <a:lnTo>
                        <a:pt x="95641" y="212783"/>
                      </a:lnTo>
                      <a:lnTo>
                        <a:pt x="94900" y="212783"/>
                      </a:lnTo>
                      <a:lnTo>
                        <a:pt x="94159" y="212783"/>
                      </a:lnTo>
                      <a:lnTo>
                        <a:pt x="93417" y="212783"/>
                      </a:lnTo>
                      <a:lnTo>
                        <a:pt x="92676" y="212783"/>
                      </a:lnTo>
                      <a:lnTo>
                        <a:pt x="91934" y="212783"/>
                      </a:lnTo>
                      <a:lnTo>
                        <a:pt x="19277" y="251336"/>
                      </a:lnTo>
                      <a:lnTo>
                        <a:pt x="20018" y="250595"/>
                      </a:lnTo>
                      <a:lnTo>
                        <a:pt x="20759" y="250595"/>
                      </a:lnTo>
                      <a:lnTo>
                        <a:pt x="21501" y="250595"/>
                      </a:lnTo>
                      <a:lnTo>
                        <a:pt x="22242" y="250595"/>
                      </a:lnTo>
                      <a:lnTo>
                        <a:pt x="22984" y="250595"/>
                      </a:lnTo>
                      <a:lnTo>
                        <a:pt x="23725" y="250595"/>
                      </a:lnTo>
                      <a:lnTo>
                        <a:pt x="24466" y="250595"/>
                      </a:lnTo>
                      <a:lnTo>
                        <a:pt x="25208" y="251336"/>
                      </a:lnTo>
                      <a:lnTo>
                        <a:pt x="25208" y="251336"/>
                      </a:lnTo>
                      <a:close/>
                      <a:moveTo>
                        <a:pt x="15570" y="209076"/>
                      </a:moveTo>
                      <a:lnTo>
                        <a:pt x="88227" y="170523"/>
                      </a:lnTo>
                      <a:lnTo>
                        <a:pt x="87486" y="170523"/>
                      </a:lnTo>
                      <a:lnTo>
                        <a:pt x="86745" y="170523"/>
                      </a:lnTo>
                      <a:lnTo>
                        <a:pt x="86003" y="170523"/>
                      </a:lnTo>
                      <a:lnTo>
                        <a:pt x="85262" y="170523"/>
                      </a:lnTo>
                      <a:lnTo>
                        <a:pt x="84520" y="170523"/>
                      </a:lnTo>
                      <a:lnTo>
                        <a:pt x="83038" y="170523"/>
                      </a:lnTo>
                      <a:lnTo>
                        <a:pt x="81555" y="170523"/>
                      </a:lnTo>
                      <a:lnTo>
                        <a:pt x="80072" y="170523"/>
                      </a:lnTo>
                      <a:lnTo>
                        <a:pt x="7414" y="209076"/>
                      </a:lnTo>
                      <a:lnTo>
                        <a:pt x="8897" y="209076"/>
                      </a:lnTo>
                      <a:lnTo>
                        <a:pt x="10380" y="209076"/>
                      </a:lnTo>
                      <a:lnTo>
                        <a:pt x="11863" y="209076"/>
                      </a:lnTo>
                      <a:lnTo>
                        <a:pt x="13345" y="209076"/>
                      </a:lnTo>
                      <a:lnTo>
                        <a:pt x="14087" y="209076"/>
                      </a:lnTo>
                      <a:lnTo>
                        <a:pt x="14828" y="209076"/>
                      </a:lnTo>
                      <a:lnTo>
                        <a:pt x="15570" y="209076"/>
                      </a:lnTo>
                      <a:lnTo>
                        <a:pt x="15570" y="209076"/>
                      </a:lnTo>
                      <a:lnTo>
                        <a:pt x="15570" y="209076"/>
                      </a:lnTo>
                      <a:close/>
                      <a:moveTo>
                        <a:pt x="10380" y="169040"/>
                      </a:moveTo>
                      <a:lnTo>
                        <a:pt x="83038" y="130487"/>
                      </a:lnTo>
                      <a:lnTo>
                        <a:pt x="82296" y="130487"/>
                      </a:lnTo>
                      <a:lnTo>
                        <a:pt x="81555" y="130487"/>
                      </a:lnTo>
                      <a:lnTo>
                        <a:pt x="80813" y="130487"/>
                      </a:lnTo>
                      <a:lnTo>
                        <a:pt x="80072" y="130487"/>
                      </a:lnTo>
                      <a:lnTo>
                        <a:pt x="79330" y="130487"/>
                      </a:lnTo>
                      <a:lnTo>
                        <a:pt x="78589" y="130487"/>
                      </a:lnTo>
                      <a:lnTo>
                        <a:pt x="77848" y="130487"/>
                      </a:lnTo>
                      <a:lnTo>
                        <a:pt x="77106" y="130487"/>
                      </a:lnTo>
                      <a:lnTo>
                        <a:pt x="77106" y="130487"/>
                      </a:lnTo>
                      <a:lnTo>
                        <a:pt x="74882" y="128263"/>
                      </a:lnTo>
                      <a:lnTo>
                        <a:pt x="70434" y="130487"/>
                      </a:lnTo>
                      <a:lnTo>
                        <a:pt x="70434" y="130487"/>
                      </a:lnTo>
                      <a:lnTo>
                        <a:pt x="70434" y="130487"/>
                      </a:lnTo>
                      <a:lnTo>
                        <a:pt x="70434" y="130487"/>
                      </a:lnTo>
                      <a:lnTo>
                        <a:pt x="70434" y="130487"/>
                      </a:lnTo>
                      <a:lnTo>
                        <a:pt x="70434" y="130487"/>
                      </a:lnTo>
                      <a:lnTo>
                        <a:pt x="70434" y="130487"/>
                      </a:lnTo>
                      <a:lnTo>
                        <a:pt x="70434" y="130487"/>
                      </a:lnTo>
                      <a:lnTo>
                        <a:pt x="70434" y="130487"/>
                      </a:lnTo>
                      <a:lnTo>
                        <a:pt x="70434" y="130487"/>
                      </a:lnTo>
                      <a:lnTo>
                        <a:pt x="70434" y="130487"/>
                      </a:lnTo>
                      <a:lnTo>
                        <a:pt x="70434" y="130487"/>
                      </a:lnTo>
                      <a:lnTo>
                        <a:pt x="70434" y="130487"/>
                      </a:lnTo>
                      <a:lnTo>
                        <a:pt x="70434" y="130487"/>
                      </a:lnTo>
                      <a:lnTo>
                        <a:pt x="70434" y="130487"/>
                      </a:lnTo>
                      <a:lnTo>
                        <a:pt x="70434" y="130487"/>
                      </a:lnTo>
                      <a:lnTo>
                        <a:pt x="70434" y="130487"/>
                      </a:lnTo>
                      <a:lnTo>
                        <a:pt x="70434" y="130487"/>
                      </a:lnTo>
                      <a:lnTo>
                        <a:pt x="0" y="167558"/>
                      </a:lnTo>
                      <a:lnTo>
                        <a:pt x="742" y="167558"/>
                      </a:lnTo>
                      <a:lnTo>
                        <a:pt x="1483" y="167558"/>
                      </a:lnTo>
                      <a:lnTo>
                        <a:pt x="2224" y="167558"/>
                      </a:lnTo>
                      <a:lnTo>
                        <a:pt x="2966" y="167558"/>
                      </a:lnTo>
                      <a:lnTo>
                        <a:pt x="3707" y="167558"/>
                      </a:lnTo>
                      <a:lnTo>
                        <a:pt x="4449" y="167558"/>
                      </a:lnTo>
                      <a:lnTo>
                        <a:pt x="5190" y="167558"/>
                      </a:lnTo>
                      <a:lnTo>
                        <a:pt x="10380" y="169040"/>
                      </a:lnTo>
                      <a:lnTo>
                        <a:pt x="10380" y="169040"/>
                      </a:lnTo>
                      <a:close/>
                      <a:moveTo>
                        <a:pt x="17794" y="135677"/>
                      </a:moveTo>
                      <a:lnTo>
                        <a:pt x="16311" y="134936"/>
                      </a:lnTo>
                      <a:lnTo>
                        <a:pt x="14828" y="134194"/>
                      </a:lnTo>
                      <a:lnTo>
                        <a:pt x="13345" y="133453"/>
                      </a:lnTo>
                      <a:lnTo>
                        <a:pt x="11863" y="132712"/>
                      </a:lnTo>
                      <a:lnTo>
                        <a:pt x="10380" y="131970"/>
                      </a:lnTo>
                      <a:lnTo>
                        <a:pt x="8897" y="131229"/>
                      </a:lnTo>
                      <a:lnTo>
                        <a:pt x="7414" y="130487"/>
                      </a:lnTo>
                      <a:lnTo>
                        <a:pt x="5931" y="129746"/>
                      </a:lnTo>
                      <a:lnTo>
                        <a:pt x="74882" y="93417"/>
                      </a:lnTo>
                      <a:lnTo>
                        <a:pt x="74882" y="93417"/>
                      </a:lnTo>
                      <a:lnTo>
                        <a:pt x="74882" y="93417"/>
                      </a:lnTo>
                      <a:lnTo>
                        <a:pt x="74882" y="93417"/>
                      </a:lnTo>
                      <a:lnTo>
                        <a:pt x="74882" y="93417"/>
                      </a:lnTo>
                      <a:lnTo>
                        <a:pt x="74882" y="93417"/>
                      </a:lnTo>
                      <a:lnTo>
                        <a:pt x="74882" y="93417"/>
                      </a:lnTo>
                      <a:lnTo>
                        <a:pt x="74882" y="93417"/>
                      </a:lnTo>
                      <a:lnTo>
                        <a:pt x="74882" y="93417"/>
                      </a:lnTo>
                      <a:lnTo>
                        <a:pt x="74882" y="93417"/>
                      </a:lnTo>
                      <a:lnTo>
                        <a:pt x="74882" y="93417"/>
                      </a:lnTo>
                      <a:lnTo>
                        <a:pt x="74882" y="93417"/>
                      </a:lnTo>
                      <a:lnTo>
                        <a:pt x="74882" y="93417"/>
                      </a:lnTo>
                      <a:lnTo>
                        <a:pt x="74882" y="93417"/>
                      </a:lnTo>
                      <a:lnTo>
                        <a:pt x="74882" y="93417"/>
                      </a:lnTo>
                      <a:lnTo>
                        <a:pt x="74882" y="93417"/>
                      </a:lnTo>
                      <a:lnTo>
                        <a:pt x="80813" y="89710"/>
                      </a:lnTo>
                      <a:lnTo>
                        <a:pt x="85262" y="94900"/>
                      </a:lnTo>
                      <a:lnTo>
                        <a:pt x="86745" y="95641"/>
                      </a:lnTo>
                      <a:lnTo>
                        <a:pt x="88227" y="96383"/>
                      </a:lnTo>
                      <a:lnTo>
                        <a:pt x="89710" y="97124"/>
                      </a:lnTo>
                      <a:lnTo>
                        <a:pt x="91193" y="97865"/>
                      </a:lnTo>
                      <a:lnTo>
                        <a:pt x="92676" y="98607"/>
                      </a:lnTo>
                      <a:lnTo>
                        <a:pt x="94159" y="99348"/>
                      </a:lnTo>
                      <a:lnTo>
                        <a:pt x="17794" y="135677"/>
                      </a:lnTo>
                      <a:lnTo>
                        <a:pt x="17794" y="135677"/>
                      </a:lnTo>
                      <a:close/>
                      <a:moveTo>
                        <a:pt x="118625" y="49674"/>
                      </a:moveTo>
                      <a:lnTo>
                        <a:pt x="117883" y="48191"/>
                      </a:lnTo>
                      <a:lnTo>
                        <a:pt x="117142" y="46708"/>
                      </a:lnTo>
                      <a:lnTo>
                        <a:pt x="116401" y="45226"/>
                      </a:lnTo>
                      <a:lnTo>
                        <a:pt x="115660" y="43743"/>
                      </a:lnTo>
                      <a:lnTo>
                        <a:pt x="114918" y="43001"/>
                      </a:lnTo>
                      <a:lnTo>
                        <a:pt x="88227" y="57088"/>
                      </a:lnTo>
                      <a:lnTo>
                        <a:pt x="88969" y="57830"/>
                      </a:lnTo>
                      <a:lnTo>
                        <a:pt x="89710" y="58571"/>
                      </a:lnTo>
                      <a:lnTo>
                        <a:pt x="90452" y="59312"/>
                      </a:lnTo>
                      <a:lnTo>
                        <a:pt x="91193" y="60054"/>
                      </a:lnTo>
                      <a:lnTo>
                        <a:pt x="91934" y="60795"/>
                      </a:lnTo>
                      <a:lnTo>
                        <a:pt x="92676" y="61537"/>
                      </a:lnTo>
                      <a:lnTo>
                        <a:pt x="20018" y="100090"/>
                      </a:lnTo>
                      <a:lnTo>
                        <a:pt x="19277" y="99348"/>
                      </a:lnTo>
                      <a:lnTo>
                        <a:pt x="18535" y="98607"/>
                      </a:lnTo>
                      <a:lnTo>
                        <a:pt x="17794" y="97865"/>
                      </a:lnTo>
                      <a:lnTo>
                        <a:pt x="17052" y="97124"/>
                      </a:lnTo>
                      <a:lnTo>
                        <a:pt x="16311" y="96383"/>
                      </a:lnTo>
                      <a:lnTo>
                        <a:pt x="15570" y="95641"/>
                      </a:lnTo>
                      <a:lnTo>
                        <a:pt x="14828" y="94900"/>
                      </a:lnTo>
                      <a:lnTo>
                        <a:pt x="14087" y="94158"/>
                      </a:lnTo>
                      <a:lnTo>
                        <a:pt x="42260" y="79330"/>
                      </a:lnTo>
                      <a:lnTo>
                        <a:pt x="40777" y="77848"/>
                      </a:lnTo>
                      <a:lnTo>
                        <a:pt x="39294" y="76365"/>
                      </a:lnTo>
                      <a:lnTo>
                        <a:pt x="37812" y="74882"/>
                      </a:lnTo>
                      <a:lnTo>
                        <a:pt x="36329" y="73399"/>
                      </a:lnTo>
                      <a:lnTo>
                        <a:pt x="34846" y="71916"/>
                      </a:lnTo>
                      <a:lnTo>
                        <a:pt x="33363" y="70434"/>
                      </a:lnTo>
                      <a:lnTo>
                        <a:pt x="31880" y="68951"/>
                      </a:lnTo>
                      <a:lnTo>
                        <a:pt x="60795" y="53381"/>
                      </a:lnTo>
                      <a:lnTo>
                        <a:pt x="60795" y="53381"/>
                      </a:lnTo>
                      <a:lnTo>
                        <a:pt x="60054" y="52640"/>
                      </a:lnTo>
                      <a:lnTo>
                        <a:pt x="59312" y="51898"/>
                      </a:lnTo>
                      <a:lnTo>
                        <a:pt x="58571" y="50415"/>
                      </a:lnTo>
                      <a:lnTo>
                        <a:pt x="57830" y="48933"/>
                      </a:lnTo>
                      <a:lnTo>
                        <a:pt x="130488" y="10380"/>
                      </a:lnTo>
                      <a:lnTo>
                        <a:pt x="131229" y="11863"/>
                      </a:lnTo>
                      <a:lnTo>
                        <a:pt x="131970" y="12604"/>
                      </a:lnTo>
                      <a:lnTo>
                        <a:pt x="132711" y="13345"/>
                      </a:lnTo>
                      <a:lnTo>
                        <a:pt x="132711" y="13345"/>
                      </a:lnTo>
                      <a:lnTo>
                        <a:pt x="156437" y="741"/>
                      </a:lnTo>
                      <a:lnTo>
                        <a:pt x="157178" y="2224"/>
                      </a:lnTo>
                      <a:lnTo>
                        <a:pt x="157919" y="3707"/>
                      </a:lnTo>
                      <a:lnTo>
                        <a:pt x="158660" y="5190"/>
                      </a:lnTo>
                      <a:lnTo>
                        <a:pt x="159403" y="6673"/>
                      </a:lnTo>
                      <a:lnTo>
                        <a:pt x="160144" y="8156"/>
                      </a:lnTo>
                      <a:lnTo>
                        <a:pt x="160885" y="9638"/>
                      </a:lnTo>
                      <a:lnTo>
                        <a:pt x="161626" y="11121"/>
                      </a:lnTo>
                      <a:lnTo>
                        <a:pt x="162368" y="12604"/>
                      </a:lnTo>
                      <a:lnTo>
                        <a:pt x="112694" y="39294"/>
                      </a:lnTo>
                      <a:lnTo>
                        <a:pt x="113435" y="40036"/>
                      </a:lnTo>
                      <a:lnTo>
                        <a:pt x="114918" y="40777"/>
                      </a:lnTo>
                      <a:lnTo>
                        <a:pt x="114176" y="40036"/>
                      </a:lnTo>
                      <a:lnTo>
                        <a:pt x="113435" y="38553"/>
                      </a:lnTo>
                      <a:lnTo>
                        <a:pt x="186093" y="0"/>
                      </a:lnTo>
                      <a:lnTo>
                        <a:pt x="186834" y="1483"/>
                      </a:lnTo>
                      <a:lnTo>
                        <a:pt x="187575" y="2966"/>
                      </a:lnTo>
                      <a:lnTo>
                        <a:pt x="188317" y="4448"/>
                      </a:lnTo>
                      <a:lnTo>
                        <a:pt x="189059" y="5931"/>
                      </a:lnTo>
                      <a:lnTo>
                        <a:pt x="189800" y="7414"/>
                      </a:lnTo>
                      <a:lnTo>
                        <a:pt x="190541" y="8897"/>
                      </a:lnTo>
                      <a:lnTo>
                        <a:pt x="191283" y="10380"/>
                      </a:lnTo>
                      <a:lnTo>
                        <a:pt x="192024" y="11863"/>
                      </a:lnTo>
                      <a:lnTo>
                        <a:pt x="118625" y="49674"/>
                      </a:lnTo>
                      <a:lnTo>
                        <a:pt x="118625" y="49674"/>
                      </a:lnTo>
                      <a:close/>
                      <a:moveTo>
                        <a:pt x="188317" y="74141"/>
                      </a:moveTo>
                      <a:lnTo>
                        <a:pt x="188317" y="72658"/>
                      </a:lnTo>
                      <a:lnTo>
                        <a:pt x="188317" y="71175"/>
                      </a:lnTo>
                      <a:lnTo>
                        <a:pt x="188317" y="69692"/>
                      </a:lnTo>
                      <a:lnTo>
                        <a:pt x="188317" y="68209"/>
                      </a:lnTo>
                      <a:lnTo>
                        <a:pt x="187575" y="66726"/>
                      </a:lnTo>
                      <a:lnTo>
                        <a:pt x="186834" y="65244"/>
                      </a:lnTo>
                      <a:lnTo>
                        <a:pt x="186093" y="63761"/>
                      </a:lnTo>
                      <a:lnTo>
                        <a:pt x="185352" y="62278"/>
                      </a:lnTo>
                      <a:lnTo>
                        <a:pt x="258009" y="23725"/>
                      </a:lnTo>
                      <a:lnTo>
                        <a:pt x="258750" y="25208"/>
                      </a:lnTo>
                      <a:lnTo>
                        <a:pt x="259492" y="26691"/>
                      </a:lnTo>
                      <a:lnTo>
                        <a:pt x="260234" y="28173"/>
                      </a:lnTo>
                      <a:lnTo>
                        <a:pt x="260975" y="29656"/>
                      </a:lnTo>
                      <a:lnTo>
                        <a:pt x="260975" y="31139"/>
                      </a:lnTo>
                      <a:lnTo>
                        <a:pt x="260975" y="32622"/>
                      </a:lnTo>
                      <a:lnTo>
                        <a:pt x="260975" y="34105"/>
                      </a:lnTo>
                      <a:lnTo>
                        <a:pt x="260975" y="35587"/>
                      </a:lnTo>
                      <a:lnTo>
                        <a:pt x="188317" y="74141"/>
                      </a:lnTo>
                      <a:lnTo>
                        <a:pt x="188317" y="74141"/>
                      </a:lnTo>
                      <a:close/>
                      <a:moveTo>
                        <a:pt x="222422" y="100090"/>
                      </a:moveTo>
                      <a:lnTo>
                        <a:pt x="222422" y="98607"/>
                      </a:lnTo>
                      <a:lnTo>
                        <a:pt x="222422" y="97124"/>
                      </a:lnTo>
                      <a:lnTo>
                        <a:pt x="222422" y="95641"/>
                      </a:lnTo>
                      <a:lnTo>
                        <a:pt x="222422" y="94158"/>
                      </a:lnTo>
                      <a:lnTo>
                        <a:pt x="222422" y="92676"/>
                      </a:lnTo>
                      <a:lnTo>
                        <a:pt x="222422" y="91193"/>
                      </a:lnTo>
                      <a:lnTo>
                        <a:pt x="222422" y="89710"/>
                      </a:lnTo>
                      <a:lnTo>
                        <a:pt x="222422" y="88227"/>
                      </a:lnTo>
                      <a:lnTo>
                        <a:pt x="295079" y="49674"/>
                      </a:lnTo>
                      <a:lnTo>
                        <a:pt x="295079" y="51157"/>
                      </a:lnTo>
                      <a:lnTo>
                        <a:pt x="295079" y="52640"/>
                      </a:lnTo>
                      <a:lnTo>
                        <a:pt x="295079" y="54123"/>
                      </a:lnTo>
                      <a:lnTo>
                        <a:pt x="295079" y="55605"/>
                      </a:lnTo>
                      <a:lnTo>
                        <a:pt x="295079" y="57088"/>
                      </a:lnTo>
                      <a:lnTo>
                        <a:pt x="295079" y="58571"/>
                      </a:lnTo>
                      <a:lnTo>
                        <a:pt x="295079" y="60054"/>
                      </a:lnTo>
                      <a:lnTo>
                        <a:pt x="295079" y="61537"/>
                      </a:lnTo>
                      <a:lnTo>
                        <a:pt x="222422" y="100090"/>
                      </a:lnTo>
                      <a:lnTo>
                        <a:pt x="222422" y="100090"/>
                      </a:lnTo>
                      <a:close/>
                      <a:moveTo>
                        <a:pt x="256527" y="129004"/>
                      </a:moveTo>
                      <a:lnTo>
                        <a:pt x="329184" y="90451"/>
                      </a:lnTo>
                      <a:lnTo>
                        <a:pt x="329184" y="88969"/>
                      </a:lnTo>
                      <a:lnTo>
                        <a:pt x="329184" y="87486"/>
                      </a:lnTo>
                      <a:lnTo>
                        <a:pt x="329184" y="86003"/>
                      </a:lnTo>
                      <a:lnTo>
                        <a:pt x="329184" y="84520"/>
                      </a:lnTo>
                      <a:lnTo>
                        <a:pt x="329184" y="83037"/>
                      </a:lnTo>
                      <a:lnTo>
                        <a:pt x="329184" y="81555"/>
                      </a:lnTo>
                      <a:lnTo>
                        <a:pt x="329184" y="80072"/>
                      </a:lnTo>
                      <a:lnTo>
                        <a:pt x="329184" y="80813"/>
                      </a:lnTo>
                      <a:lnTo>
                        <a:pt x="256527" y="119366"/>
                      </a:lnTo>
                      <a:lnTo>
                        <a:pt x="256527" y="120849"/>
                      </a:lnTo>
                      <a:lnTo>
                        <a:pt x="256527" y="122332"/>
                      </a:lnTo>
                      <a:lnTo>
                        <a:pt x="256527" y="123815"/>
                      </a:lnTo>
                      <a:lnTo>
                        <a:pt x="256527" y="125297"/>
                      </a:lnTo>
                      <a:lnTo>
                        <a:pt x="256527" y="126780"/>
                      </a:lnTo>
                      <a:lnTo>
                        <a:pt x="256527" y="128263"/>
                      </a:lnTo>
                      <a:lnTo>
                        <a:pt x="256527" y="129746"/>
                      </a:lnTo>
                      <a:lnTo>
                        <a:pt x="256527" y="129004"/>
                      </a:lnTo>
                      <a:lnTo>
                        <a:pt x="256527" y="129004"/>
                      </a:lnTo>
                      <a:close/>
                      <a:moveTo>
                        <a:pt x="360323" y="123073"/>
                      </a:moveTo>
                      <a:lnTo>
                        <a:pt x="360323" y="123073"/>
                      </a:lnTo>
                      <a:lnTo>
                        <a:pt x="361806" y="123073"/>
                      </a:lnTo>
                      <a:lnTo>
                        <a:pt x="362547" y="123073"/>
                      </a:lnTo>
                      <a:lnTo>
                        <a:pt x="363289" y="123073"/>
                      </a:lnTo>
                      <a:lnTo>
                        <a:pt x="364030" y="123073"/>
                      </a:lnTo>
                      <a:lnTo>
                        <a:pt x="364772" y="123073"/>
                      </a:lnTo>
                      <a:lnTo>
                        <a:pt x="365513" y="123073"/>
                      </a:lnTo>
                      <a:lnTo>
                        <a:pt x="366254" y="123073"/>
                      </a:lnTo>
                      <a:lnTo>
                        <a:pt x="293597" y="161626"/>
                      </a:lnTo>
                      <a:lnTo>
                        <a:pt x="292856" y="161626"/>
                      </a:lnTo>
                      <a:lnTo>
                        <a:pt x="292113" y="161626"/>
                      </a:lnTo>
                      <a:lnTo>
                        <a:pt x="291372" y="161626"/>
                      </a:lnTo>
                      <a:lnTo>
                        <a:pt x="290631" y="161626"/>
                      </a:lnTo>
                      <a:lnTo>
                        <a:pt x="289890" y="161626"/>
                      </a:lnTo>
                      <a:lnTo>
                        <a:pt x="289149" y="161626"/>
                      </a:lnTo>
                      <a:lnTo>
                        <a:pt x="288406" y="161626"/>
                      </a:lnTo>
                      <a:lnTo>
                        <a:pt x="287665" y="161626"/>
                      </a:lnTo>
                      <a:lnTo>
                        <a:pt x="287665" y="160885"/>
                      </a:lnTo>
                      <a:lnTo>
                        <a:pt x="287665" y="160144"/>
                      </a:lnTo>
                      <a:lnTo>
                        <a:pt x="287665" y="159402"/>
                      </a:lnTo>
                      <a:lnTo>
                        <a:pt x="287665" y="158661"/>
                      </a:lnTo>
                      <a:lnTo>
                        <a:pt x="287665" y="157919"/>
                      </a:lnTo>
                      <a:lnTo>
                        <a:pt x="287665" y="157178"/>
                      </a:lnTo>
                      <a:lnTo>
                        <a:pt x="287665" y="156437"/>
                      </a:lnTo>
                      <a:lnTo>
                        <a:pt x="287665" y="155695"/>
                      </a:lnTo>
                      <a:lnTo>
                        <a:pt x="360323" y="117142"/>
                      </a:lnTo>
                      <a:lnTo>
                        <a:pt x="360323" y="117883"/>
                      </a:lnTo>
                      <a:lnTo>
                        <a:pt x="360323" y="118625"/>
                      </a:lnTo>
                      <a:lnTo>
                        <a:pt x="360323" y="119366"/>
                      </a:lnTo>
                      <a:lnTo>
                        <a:pt x="360323" y="120108"/>
                      </a:lnTo>
                      <a:lnTo>
                        <a:pt x="360323" y="120849"/>
                      </a:lnTo>
                      <a:lnTo>
                        <a:pt x="360323" y="121590"/>
                      </a:lnTo>
                      <a:lnTo>
                        <a:pt x="360323" y="122332"/>
                      </a:lnTo>
                      <a:lnTo>
                        <a:pt x="360323" y="123073"/>
                      </a:lnTo>
                      <a:lnTo>
                        <a:pt x="360323" y="123073"/>
                      </a:lnTo>
                      <a:close/>
                      <a:moveTo>
                        <a:pt x="385531" y="162368"/>
                      </a:moveTo>
                      <a:lnTo>
                        <a:pt x="386273" y="161626"/>
                      </a:lnTo>
                      <a:lnTo>
                        <a:pt x="387014" y="160885"/>
                      </a:lnTo>
                      <a:lnTo>
                        <a:pt x="387755" y="160144"/>
                      </a:lnTo>
                      <a:lnTo>
                        <a:pt x="388496" y="159402"/>
                      </a:lnTo>
                      <a:lnTo>
                        <a:pt x="389238" y="158661"/>
                      </a:lnTo>
                      <a:lnTo>
                        <a:pt x="389980" y="157919"/>
                      </a:lnTo>
                      <a:lnTo>
                        <a:pt x="390721" y="157178"/>
                      </a:lnTo>
                      <a:lnTo>
                        <a:pt x="391462" y="156437"/>
                      </a:lnTo>
                      <a:lnTo>
                        <a:pt x="318805" y="194990"/>
                      </a:lnTo>
                      <a:lnTo>
                        <a:pt x="318063" y="195731"/>
                      </a:lnTo>
                      <a:lnTo>
                        <a:pt x="317321" y="196472"/>
                      </a:lnTo>
                      <a:lnTo>
                        <a:pt x="316580" y="197214"/>
                      </a:lnTo>
                      <a:lnTo>
                        <a:pt x="315839" y="197955"/>
                      </a:lnTo>
                      <a:lnTo>
                        <a:pt x="315098" y="198697"/>
                      </a:lnTo>
                      <a:lnTo>
                        <a:pt x="314356" y="199438"/>
                      </a:lnTo>
                      <a:lnTo>
                        <a:pt x="313614" y="200179"/>
                      </a:lnTo>
                      <a:lnTo>
                        <a:pt x="312873" y="200921"/>
                      </a:lnTo>
                      <a:lnTo>
                        <a:pt x="313614" y="200921"/>
                      </a:lnTo>
                      <a:lnTo>
                        <a:pt x="314356" y="200921"/>
                      </a:lnTo>
                      <a:lnTo>
                        <a:pt x="315098" y="200921"/>
                      </a:lnTo>
                      <a:lnTo>
                        <a:pt x="315839" y="200921"/>
                      </a:lnTo>
                      <a:lnTo>
                        <a:pt x="316580" y="200921"/>
                      </a:lnTo>
                      <a:lnTo>
                        <a:pt x="317321" y="200921"/>
                      </a:lnTo>
                      <a:lnTo>
                        <a:pt x="318063" y="200921"/>
                      </a:lnTo>
                      <a:lnTo>
                        <a:pt x="318805" y="200921"/>
                      </a:lnTo>
                      <a:lnTo>
                        <a:pt x="391462" y="162368"/>
                      </a:lnTo>
                      <a:lnTo>
                        <a:pt x="390721" y="162368"/>
                      </a:lnTo>
                      <a:lnTo>
                        <a:pt x="389980" y="162368"/>
                      </a:lnTo>
                      <a:lnTo>
                        <a:pt x="389238" y="162368"/>
                      </a:lnTo>
                      <a:lnTo>
                        <a:pt x="388496" y="162368"/>
                      </a:lnTo>
                      <a:lnTo>
                        <a:pt x="387755" y="162368"/>
                      </a:lnTo>
                      <a:lnTo>
                        <a:pt x="387014" y="162368"/>
                      </a:lnTo>
                      <a:lnTo>
                        <a:pt x="386273" y="162368"/>
                      </a:lnTo>
                      <a:lnTo>
                        <a:pt x="385531" y="162368"/>
                      </a:lnTo>
                      <a:lnTo>
                        <a:pt x="385531" y="162368"/>
                      </a:lnTo>
                      <a:close/>
                      <a:moveTo>
                        <a:pt x="404066" y="208335"/>
                      </a:moveTo>
                      <a:lnTo>
                        <a:pt x="406290" y="209076"/>
                      </a:lnTo>
                      <a:lnTo>
                        <a:pt x="408515" y="209818"/>
                      </a:lnTo>
                      <a:lnTo>
                        <a:pt x="410738" y="210559"/>
                      </a:lnTo>
                      <a:lnTo>
                        <a:pt x="412963" y="211301"/>
                      </a:lnTo>
                      <a:lnTo>
                        <a:pt x="415188" y="212042"/>
                      </a:lnTo>
                      <a:lnTo>
                        <a:pt x="417411" y="212783"/>
                      </a:lnTo>
                      <a:lnTo>
                        <a:pt x="419636" y="213525"/>
                      </a:lnTo>
                      <a:lnTo>
                        <a:pt x="421859" y="214266"/>
                      </a:lnTo>
                      <a:lnTo>
                        <a:pt x="349202" y="252819"/>
                      </a:lnTo>
                      <a:lnTo>
                        <a:pt x="346978" y="252078"/>
                      </a:lnTo>
                      <a:lnTo>
                        <a:pt x="344754" y="251336"/>
                      </a:lnTo>
                      <a:lnTo>
                        <a:pt x="342529" y="250595"/>
                      </a:lnTo>
                      <a:lnTo>
                        <a:pt x="340305" y="249853"/>
                      </a:lnTo>
                      <a:lnTo>
                        <a:pt x="338081" y="249112"/>
                      </a:lnTo>
                      <a:lnTo>
                        <a:pt x="335857" y="248371"/>
                      </a:lnTo>
                      <a:lnTo>
                        <a:pt x="333633" y="247629"/>
                      </a:lnTo>
                      <a:lnTo>
                        <a:pt x="331408" y="246888"/>
                      </a:lnTo>
                      <a:lnTo>
                        <a:pt x="332891" y="245405"/>
                      </a:lnTo>
                      <a:lnTo>
                        <a:pt x="334374" y="243922"/>
                      </a:lnTo>
                      <a:lnTo>
                        <a:pt x="335857" y="242439"/>
                      </a:lnTo>
                      <a:lnTo>
                        <a:pt x="337340" y="240957"/>
                      </a:lnTo>
                      <a:lnTo>
                        <a:pt x="338822" y="239474"/>
                      </a:lnTo>
                      <a:lnTo>
                        <a:pt x="340305" y="237991"/>
                      </a:lnTo>
                      <a:lnTo>
                        <a:pt x="341788" y="236508"/>
                      </a:lnTo>
                      <a:lnTo>
                        <a:pt x="343271" y="235025"/>
                      </a:lnTo>
                      <a:lnTo>
                        <a:pt x="415929" y="196472"/>
                      </a:lnTo>
                      <a:lnTo>
                        <a:pt x="414445" y="197955"/>
                      </a:lnTo>
                      <a:lnTo>
                        <a:pt x="412963" y="199438"/>
                      </a:lnTo>
                      <a:lnTo>
                        <a:pt x="411480" y="200921"/>
                      </a:lnTo>
                      <a:lnTo>
                        <a:pt x="409997" y="202404"/>
                      </a:lnTo>
                      <a:lnTo>
                        <a:pt x="408515" y="203886"/>
                      </a:lnTo>
                      <a:lnTo>
                        <a:pt x="407031" y="205369"/>
                      </a:lnTo>
                      <a:lnTo>
                        <a:pt x="405549" y="206852"/>
                      </a:lnTo>
                      <a:lnTo>
                        <a:pt x="404066" y="208335"/>
                      </a:lnTo>
                      <a:lnTo>
                        <a:pt x="404066" y="208335"/>
                      </a:lnTo>
                      <a:close/>
                      <a:moveTo>
                        <a:pt x="364772" y="295821"/>
                      </a:moveTo>
                      <a:lnTo>
                        <a:pt x="437430" y="257268"/>
                      </a:lnTo>
                      <a:lnTo>
                        <a:pt x="436688" y="256526"/>
                      </a:lnTo>
                      <a:lnTo>
                        <a:pt x="435946" y="255785"/>
                      </a:lnTo>
                      <a:lnTo>
                        <a:pt x="435205" y="255043"/>
                      </a:lnTo>
                      <a:lnTo>
                        <a:pt x="434464" y="254302"/>
                      </a:lnTo>
                      <a:lnTo>
                        <a:pt x="433723" y="253561"/>
                      </a:lnTo>
                      <a:lnTo>
                        <a:pt x="432239" y="252819"/>
                      </a:lnTo>
                      <a:lnTo>
                        <a:pt x="430757" y="252078"/>
                      </a:lnTo>
                      <a:lnTo>
                        <a:pt x="429273" y="251336"/>
                      </a:lnTo>
                      <a:lnTo>
                        <a:pt x="356616" y="289890"/>
                      </a:lnTo>
                      <a:lnTo>
                        <a:pt x="358099" y="290631"/>
                      </a:lnTo>
                      <a:lnTo>
                        <a:pt x="359582" y="291372"/>
                      </a:lnTo>
                      <a:lnTo>
                        <a:pt x="360323" y="292114"/>
                      </a:lnTo>
                      <a:lnTo>
                        <a:pt x="361806" y="292855"/>
                      </a:lnTo>
                      <a:lnTo>
                        <a:pt x="362547" y="293597"/>
                      </a:lnTo>
                      <a:lnTo>
                        <a:pt x="363289" y="294338"/>
                      </a:lnTo>
                      <a:lnTo>
                        <a:pt x="364030" y="295079"/>
                      </a:lnTo>
                      <a:lnTo>
                        <a:pt x="364772" y="295821"/>
                      </a:lnTo>
                      <a:lnTo>
                        <a:pt x="364772" y="295821"/>
                      </a:lnTo>
                      <a:close/>
                      <a:moveTo>
                        <a:pt x="375893" y="340305"/>
                      </a:moveTo>
                      <a:lnTo>
                        <a:pt x="374410" y="339564"/>
                      </a:lnTo>
                      <a:lnTo>
                        <a:pt x="372927" y="338822"/>
                      </a:lnTo>
                      <a:lnTo>
                        <a:pt x="371444" y="338081"/>
                      </a:lnTo>
                      <a:lnTo>
                        <a:pt x="369961" y="337339"/>
                      </a:lnTo>
                      <a:lnTo>
                        <a:pt x="368479" y="336598"/>
                      </a:lnTo>
                      <a:lnTo>
                        <a:pt x="366996" y="335857"/>
                      </a:lnTo>
                      <a:lnTo>
                        <a:pt x="365513" y="335115"/>
                      </a:lnTo>
                      <a:lnTo>
                        <a:pt x="364030" y="334374"/>
                      </a:lnTo>
                      <a:lnTo>
                        <a:pt x="436688" y="295821"/>
                      </a:lnTo>
                      <a:lnTo>
                        <a:pt x="438171" y="296562"/>
                      </a:lnTo>
                      <a:lnTo>
                        <a:pt x="439653" y="297304"/>
                      </a:lnTo>
                      <a:lnTo>
                        <a:pt x="441137" y="298045"/>
                      </a:lnTo>
                      <a:lnTo>
                        <a:pt x="442619" y="298786"/>
                      </a:lnTo>
                      <a:lnTo>
                        <a:pt x="444102" y="299528"/>
                      </a:lnTo>
                      <a:lnTo>
                        <a:pt x="445585" y="300269"/>
                      </a:lnTo>
                      <a:lnTo>
                        <a:pt x="447067" y="301011"/>
                      </a:lnTo>
                      <a:lnTo>
                        <a:pt x="448551" y="301752"/>
                      </a:lnTo>
                      <a:lnTo>
                        <a:pt x="375893" y="340305"/>
                      </a:lnTo>
                      <a:lnTo>
                        <a:pt x="375893" y="340305"/>
                      </a:lnTo>
                      <a:close/>
                      <a:moveTo>
                        <a:pt x="379600" y="381824"/>
                      </a:moveTo>
                      <a:lnTo>
                        <a:pt x="452258" y="343271"/>
                      </a:lnTo>
                      <a:lnTo>
                        <a:pt x="451516" y="342529"/>
                      </a:lnTo>
                      <a:lnTo>
                        <a:pt x="450774" y="341788"/>
                      </a:lnTo>
                      <a:lnTo>
                        <a:pt x="450033" y="341047"/>
                      </a:lnTo>
                      <a:lnTo>
                        <a:pt x="449292" y="340305"/>
                      </a:lnTo>
                      <a:lnTo>
                        <a:pt x="448551" y="339564"/>
                      </a:lnTo>
                      <a:lnTo>
                        <a:pt x="447809" y="338822"/>
                      </a:lnTo>
                      <a:lnTo>
                        <a:pt x="447067" y="338081"/>
                      </a:lnTo>
                      <a:lnTo>
                        <a:pt x="446326" y="337339"/>
                      </a:lnTo>
                      <a:lnTo>
                        <a:pt x="373668" y="375892"/>
                      </a:lnTo>
                      <a:lnTo>
                        <a:pt x="374410" y="376634"/>
                      </a:lnTo>
                      <a:lnTo>
                        <a:pt x="375151" y="377375"/>
                      </a:lnTo>
                      <a:lnTo>
                        <a:pt x="375893" y="378117"/>
                      </a:lnTo>
                      <a:lnTo>
                        <a:pt x="376634" y="378858"/>
                      </a:lnTo>
                      <a:lnTo>
                        <a:pt x="377375" y="379599"/>
                      </a:lnTo>
                      <a:lnTo>
                        <a:pt x="378117" y="380341"/>
                      </a:lnTo>
                      <a:lnTo>
                        <a:pt x="378858" y="381082"/>
                      </a:lnTo>
                      <a:lnTo>
                        <a:pt x="379600" y="381824"/>
                      </a:lnTo>
                      <a:lnTo>
                        <a:pt x="379600" y="381824"/>
                      </a:lnTo>
                      <a:close/>
                      <a:moveTo>
                        <a:pt x="375893" y="421860"/>
                      </a:moveTo>
                      <a:lnTo>
                        <a:pt x="374410" y="420377"/>
                      </a:lnTo>
                      <a:lnTo>
                        <a:pt x="372927" y="418894"/>
                      </a:lnTo>
                      <a:lnTo>
                        <a:pt x="371444" y="417411"/>
                      </a:lnTo>
                      <a:lnTo>
                        <a:pt x="369961" y="415928"/>
                      </a:lnTo>
                      <a:lnTo>
                        <a:pt x="368479" y="413704"/>
                      </a:lnTo>
                      <a:lnTo>
                        <a:pt x="366996" y="411480"/>
                      </a:lnTo>
                      <a:lnTo>
                        <a:pt x="365513" y="409256"/>
                      </a:lnTo>
                      <a:lnTo>
                        <a:pt x="364030" y="407032"/>
                      </a:lnTo>
                      <a:lnTo>
                        <a:pt x="436688" y="368478"/>
                      </a:lnTo>
                      <a:lnTo>
                        <a:pt x="438171" y="370703"/>
                      </a:lnTo>
                      <a:lnTo>
                        <a:pt x="439653" y="372927"/>
                      </a:lnTo>
                      <a:lnTo>
                        <a:pt x="441137" y="375151"/>
                      </a:lnTo>
                      <a:lnTo>
                        <a:pt x="442619" y="376634"/>
                      </a:lnTo>
                      <a:lnTo>
                        <a:pt x="444102" y="378117"/>
                      </a:lnTo>
                      <a:lnTo>
                        <a:pt x="445585" y="379599"/>
                      </a:lnTo>
                      <a:lnTo>
                        <a:pt x="447067" y="381082"/>
                      </a:lnTo>
                      <a:lnTo>
                        <a:pt x="448551" y="382565"/>
                      </a:lnTo>
                      <a:lnTo>
                        <a:pt x="375893" y="421860"/>
                      </a:lnTo>
                      <a:lnTo>
                        <a:pt x="375893" y="421860"/>
                      </a:lnTo>
                      <a:close/>
                      <a:moveTo>
                        <a:pt x="84520" y="215749"/>
                      </a:moveTo>
                      <a:lnTo>
                        <a:pt x="89710" y="212783"/>
                      </a:lnTo>
                      <a:lnTo>
                        <a:pt x="90452" y="213525"/>
                      </a:lnTo>
                      <a:lnTo>
                        <a:pt x="90452" y="213525"/>
                      </a:lnTo>
                      <a:lnTo>
                        <a:pt x="90452" y="213525"/>
                      </a:lnTo>
                      <a:lnTo>
                        <a:pt x="90452" y="213525"/>
                      </a:lnTo>
                      <a:lnTo>
                        <a:pt x="90452" y="213525"/>
                      </a:lnTo>
                      <a:lnTo>
                        <a:pt x="90452" y="213525"/>
                      </a:lnTo>
                      <a:lnTo>
                        <a:pt x="90452" y="213525"/>
                      </a:lnTo>
                      <a:lnTo>
                        <a:pt x="90452" y="213525"/>
                      </a:lnTo>
                      <a:lnTo>
                        <a:pt x="90452" y="213525"/>
                      </a:lnTo>
                      <a:lnTo>
                        <a:pt x="90452" y="213525"/>
                      </a:lnTo>
                      <a:lnTo>
                        <a:pt x="90452" y="213525"/>
                      </a:lnTo>
                      <a:lnTo>
                        <a:pt x="90452" y="213525"/>
                      </a:lnTo>
                      <a:lnTo>
                        <a:pt x="90452" y="213525"/>
                      </a:lnTo>
                      <a:lnTo>
                        <a:pt x="90452" y="213525"/>
                      </a:lnTo>
                      <a:lnTo>
                        <a:pt x="90452" y="213525"/>
                      </a:lnTo>
                      <a:lnTo>
                        <a:pt x="90452" y="213525"/>
                      </a:lnTo>
                      <a:lnTo>
                        <a:pt x="90452" y="213525"/>
                      </a:lnTo>
                      <a:lnTo>
                        <a:pt x="90452" y="213525"/>
                      </a:lnTo>
                      <a:lnTo>
                        <a:pt x="90452" y="213525"/>
                      </a:lnTo>
                      <a:lnTo>
                        <a:pt x="90452" y="213525"/>
                      </a:lnTo>
                      <a:lnTo>
                        <a:pt x="90452" y="213525"/>
                      </a:lnTo>
                      <a:lnTo>
                        <a:pt x="90452" y="213525"/>
                      </a:lnTo>
                      <a:lnTo>
                        <a:pt x="90452" y="213525"/>
                      </a:lnTo>
                      <a:lnTo>
                        <a:pt x="90452" y="213525"/>
                      </a:lnTo>
                      <a:lnTo>
                        <a:pt x="90452" y="213525"/>
                      </a:lnTo>
                      <a:lnTo>
                        <a:pt x="90452" y="213525"/>
                      </a:lnTo>
                      <a:lnTo>
                        <a:pt x="90452" y="213525"/>
                      </a:lnTo>
                      <a:lnTo>
                        <a:pt x="90452" y="213525"/>
                      </a:lnTo>
                      <a:lnTo>
                        <a:pt x="90452" y="213525"/>
                      </a:lnTo>
                      <a:lnTo>
                        <a:pt x="84520" y="215749"/>
                      </a:lnTo>
                      <a:lnTo>
                        <a:pt x="84520" y="215749"/>
                      </a:lnTo>
                      <a:lnTo>
                        <a:pt x="84520" y="215749"/>
                      </a:lnTo>
                      <a:lnTo>
                        <a:pt x="84520" y="215749"/>
                      </a:lnTo>
                      <a:lnTo>
                        <a:pt x="84520" y="215749"/>
                      </a:lnTo>
                      <a:close/>
                      <a:moveTo>
                        <a:pt x="72658" y="172006"/>
                      </a:moveTo>
                      <a:lnTo>
                        <a:pt x="77848" y="169040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72658" y="172006"/>
                      </a:lnTo>
                      <a:lnTo>
                        <a:pt x="72658" y="172006"/>
                      </a:lnTo>
                      <a:lnTo>
                        <a:pt x="72658" y="172006"/>
                      </a:lnTo>
                      <a:lnTo>
                        <a:pt x="72658" y="172006"/>
                      </a:lnTo>
                      <a:lnTo>
                        <a:pt x="72658" y="172006"/>
                      </a:lnTo>
                      <a:lnTo>
                        <a:pt x="72658" y="172006"/>
                      </a:lnTo>
                      <a:close/>
                    </a:path>
                  </a:pathLst>
                </a:custGeom>
                <a:solidFill>
                  <a:srgbClr val="424242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3643" name="Graphic 2971">
                  <a:extLst>
                    <a:ext uri="{FF2B5EF4-FFF2-40B4-BE49-F238E27FC236}">
                      <a16:creationId xmlns:a16="http://schemas.microsoft.com/office/drawing/2014/main" id="{01FC2615-A31E-49EB-B4D8-2A10F4899B5A}"/>
                    </a:ext>
                  </a:extLst>
                </p:cNvPr>
                <p:cNvGrpSpPr/>
                <p:nvPr/>
              </p:nvGrpSpPr>
              <p:grpSpPr>
                <a:xfrm>
                  <a:off x="8543378" y="2907050"/>
                  <a:ext cx="394428" cy="493776"/>
                  <a:chOff x="8543378" y="2907050"/>
                  <a:chExt cx="394428" cy="493776"/>
                </a:xfrm>
                <a:solidFill>
                  <a:srgbClr val="424242"/>
                </a:solidFill>
              </p:grpSpPr>
              <p:sp>
                <p:nvSpPr>
                  <p:cNvPr id="3777" name="Freeform: Shape 3776">
                    <a:extLst>
                      <a:ext uri="{FF2B5EF4-FFF2-40B4-BE49-F238E27FC236}">
                        <a16:creationId xmlns:a16="http://schemas.microsoft.com/office/drawing/2014/main" id="{2C9B806F-65E6-47AC-97E6-3FF5F0D9CA06}"/>
                      </a:ext>
                    </a:extLst>
                  </p:cNvPr>
                  <p:cNvSpPr/>
                  <p:nvPr/>
                </p:nvSpPr>
                <p:spPr>
                  <a:xfrm>
                    <a:off x="8862924" y="3250321"/>
                    <a:ext cx="74882" cy="68950"/>
                  </a:xfrm>
                  <a:custGeom>
                    <a:avLst/>
                    <a:gdLst>
                      <a:gd name="connsiteX0" fmla="*/ 0 w 74882"/>
                      <a:gd name="connsiteY0" fmla="*/ 68951 h 68950"/>
                      <a:gd name="connsiteX1" fmla="*/ 72658 w 74882"/>
                      <a:gd name="connsiteY1" fmla="*/ 31139 h 68950"/>
                      <a:gd name="connsiteX2" fmla="*/ 72658 w 74882"/>
                      <a:gd name="connsiteY2" fmla="*/ 26691 h 68950"/>
                      <a:gd name="connsiteX3" fmla="*/ 72658 w 74882"/>
                      <a:gd name="connsiteY3" fmla="*/ 22984 h 68950"/>
                      <a:gd name="connsiteX4" fmla="*/ 73399 w 74882"/>
                      <a:gd name="connsiteY4" fmla="*/ 19277 h 68950"/>
                      <a:gd name="connsiteX5" fmla="*/ 73399 w 74882"/>
                      <a:gd name="connsiteY5" fmla="*/ 15570 h 68950"/>
                      <a:gd name="connsiteX6" fmla="*/ 73399 w 74882"/>
                      <a:gd name="connsiteY6" fmla="*/ 11121 h 68950"/>
                      <a:gd name="connsiteX7" fmla="*/ 74141 w 74882"/>
                      <a:gd name="connsiteY7" fmla="*/ 7414 h 68950"/>
                      <a:gd name="connsiteX8" fmla="*/ 74141 w 74882"/>
                      <a:gd name="connsiteY8" fmla="*/ 3707 h 68950"/>
                      <a:gd name="connsiteX9" fmla="*/ 74883 w 74882"/>
                      <a:gd name="connsiteY9" fmla="*/ 0 h 68950"/>
                      <a:gd name="connsiteX10" fmla="*/ 2225 w 74882"/>
                      <a:gd name="connsiteY10" fmla="*/ 38553 h 68950"/>
                      <a:gd name="connsiteX11" fmla="*/ 2225 w 74882"/>
                      <a:gd name="connsiteY11" fmla="*/ 42260 h 68950"/>
                      <a:gd name="connsiteX12" fmla="*/ 1483 w 74882"/>
                      <a:gd name="connsiteY12" fmla="*/ 45967 h 68950"/>
                      <a:gd name="connsiteX13" fmla="*/ 1483 w 74882"/>
                      <a:gd name="connsiteY13" fmla="*/ 49674 h 68950"/>
                      <a:gd name="connsiteX14" fmla="*/ 1483 w 74882"/>
                      <a:gd name="connsiteY14" fmla="*/ 53381 h 68950"/>
                      <a:gd name="connsiteX15" fmla="*/ 742 w 74882"/>
                      <a:gd name="connsiteY15" fmla="*/ 57830 h 68950"/>
                      <a:gd name="connsiteX16" fmla="*/ 742 w 74882"/>
                      <a:gd name="connsiteY16" fmla="*/ 61537 h 68950"/>
                      <a:gd name="connsiteX17" fmla="*/ 0 w 74882"/>
                      <a:gd name="connsiteY17" fmla="*/ 65244 h 68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74882" h="68950">
                        <a:moveTo>
                          <a:pt x="0" y="68951"/>
                        </a:moveTo>
                        <a:lnTo>
                          <a:pt x="72658" y="31139"/>
                        </a:lnTo>
                        <a:lnTo>
                          <a:pt x="72658" y="26691"/>
                        </a:lnTo>
                        <a:lnTo>
                          <a:pt x="72658" y="22984"/>
                        </a:lnTo>
                        <a:lnTo>
                          <a:pt x="73399" y="19277"/>
                        </a:lnTo>
                        <a:lnTo>
                          <a:pt x="73399" y="15570"/>
                        </a:lnTo>
                        <a:lnTo>
                          <a:pt x="73399" y="11121"/>
                        </a:lnTo>
                        <a:lnTo>
                          <a:pt x="74141" y="7414"/>
                        </a:lnTo>
                        <a:lnTo>
                          <a:pt x="74141" y="3707"/>
                        </a:lnTo>
                        <a:lnTo>
                          <a:pt x="74883" y="0"/>
                        </a:lnTo>
                        <a:lnTo>
                          <a:pt x="2225" y="38553"/>
                        </a:lnTo>
                        <a:lnTo>
                          <a:pt x="2225" y="42260"/>
                        </a:lnTo>
                        <a:lnTo>
                          <a:pt x="1483" y="45967"/>
                        </a:lnTo>
                        <a:lnTo>
                          <a:pt x="1483" y="49674"/>
                        </a:lnTo>
                        <a:lnTo>
                          <a:pt x="1483" y="53381"/>
                        </a:lnTo>
                        <a:lnTo>
                          <a:pt x="742" y="57830"/>
                        </a:lnTo>
                        <a:lnTo>
                          <a:pt x="742" y="61537"/>
                        </a:lnTo>
                        <a:lnTo>
                          <a:pt x="0" y="65244"/>
                        </a:lnTo>
                        <a:close/>
                      </a:path>
                    </a:pathLst>
                  </a:custGeom>
                  <a:solidFill>
                    <a:srgbClr val="424242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78" name="Freeform: Shape 3777">
                    <a:extLst>
                      <a:ext uri="{FF2B5EF4-FFF2-40B4-BE49-F238E27FC236}">
                        <a16:creationId xmlns:a16="http://schemas.microsoft.com/office/drawing/2014/main" id="{4F810876-5F60-471A-9C13-B8769B205A92}"/>
                      </a:ext>
                    </a:extLst>
                  </p:cNvPr>
                  <p:cNvSpPr/>
                  <p:nvPr/>
                </p:nvSpPr>
                <p:spPr>
                  <a:xfrm>
                    <a:off x="8861441" y="3208802"/>
                    <a:ext cx="75622" cy="73399"/>
                  </a:xfrm>
                  <a:custGeom>
                    <a:avLst/>
                    <a:gdLst>
                      <a:gd name="connsiteX0" fmla="*/ 3707 w 75622"/>
                      <a:gd name="connsiteY0" fmla="*/ 73399 h 73399"/>
                      <a:gd name="connsiteX1" fmla="*/ 75623 w 75622"/>
                      <a:gd name="connsiteY1" fmla="*/ 34846 h 73399"/>
                      <a:gd name="connsiteX2" fmla="*/ 75623 w 75622"/>
                      <a:gd name="connsiteY2" fmla="*/ 30398 h 73399"/>
                      <a:gd name="connsiteX3" fmla="*/ 74882 w 75622"/>
                      <a:gd name="connsiteY3" fmla="*/ 25949 h 73399"/>
                      <a:gd name="connsiteX4" fmla="*/ 74141 w 75622"/>
                      <a:gd name="connsiteY4" fmla="*/ 22242 h 73399"/>
                      <a:gd name="connsiteX5" fmla="*/ 74141 w 75622"/>
                      <a:gd name="connsiteY5" fmla="*/ 17794 h 73399"/>
                      <a:gd name="connsiteX6" fmla="*/ 73399 w 75622"/>
                      <a:gd name="connsiteY6" fmla="*/ 13345 h 73399"/>
                      <a:gd name="connsiteX7" fmla="*/ 73399 w 75622"/>
                      <a:gd name="connsiteY7" fmla="*/ 8897 h 73399"/>
                      <a:gd name="connsiteX8" fmla="*/ 72658 w 75622"/>
                      <a:gd name="connsiteY8" fmla="*/ 4448 h 73399"/>
                      <a:gd name="connsiteX9" fmla="*/ 71916 w 75622"/>
                      <a:gd name="connsiteY9" fmla="*/ 0 h 73399"/>
                      <a:gd name="connsiteX10" fmla="*/ 0 w 75622"/>
                      <a:gd name="connsiteY10" fmla="*/ 38553 h 73399"/>
                      <a:gd name="connsiteX11" fmla="*/ 0 w 75622"/>
                      <a:gd name="connsiteY11" fmla="*/ 43002 h 73399"/>
                      <a:gd name="connsiteX12" fmla="*/ 741 w 75622"/>
                      <a:gd name="connsiteY12" fmla="*/ 47450 h 73399"/>
                      <a:gd name="connsiteX13" fmla="*/ 1482 w 75622"/>
                      <a:gd name="connsiteY13" fmla="*/ 51898 h 73399"/>
                      <a:gd name="connsiteX14" fmla="*/ 1482 w 75622"/>
                      <a:gd name="connsiteY14" fmla="*/ 56347 h 73399"/>
                      <a:gd name="connsiteX15" fmla="*/ 2225 w 75622"/>
                      <a:gd name="connsiteY15" fmla="*/ 60054 h 73399"/>
                      <a:gd name="connsiteX16" fmla="*/ 2225 w 75622"/>
                      <a:gd name="connsiteY16" fmla="*/ 64502 h 73399"/>
                      <a:gd name="connsiteX17" fmla="*/ 2966 w 75622"/>
                      <a:gd name="connsiteY17" fmla="*/ 68951 h 733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75622" h="73399">
                        <a:moveTo>
                          <a:pt x="3707" y="73399"/>
                        </a:moveTo>
                        <a:lnTo>
                          <a:pt x="75623" y="34846"/>
                        </a:lnTo>
                        <a:lnTo>
                          <a:pt x="75623" y="30398"/>
                        </a:lnTo>
                        <a:lnTo>
                          <a:pt x="74882" y="25949"/>
                        </a:lnTo>
                        <a:lnTo>
                          <a:pt x="74141" y="22242"/>
                        </a:lnTo>
                        <a:lnTo>
                          <a:pt x="74141" y="17794"/>
                        </a:lnTo>
                        <a:lnTo>
                          <a:pt x="73399" y="13345"/>
                        </a:lnTo>
                        <a:lnTo>
                          <a:pt x="73399" y="8897"/>
                        </a:lnTo>
                        <a:lnTo>
                          <a:pt x="72658" y="4448"/>
                        </a:lnTo>
                        <a:lnTo>
                          <a:pt x="71916" y="0"/>
                        </a:lnTo>
                        <a:lnTo>
                          <a:pt x="0" y="38553"/>
                        </a:lnTo>
                        <a:lnTo>
                          <a:pt x="0" y="43002"/>
                        </a:lnTo>
                        <a:lnTo>
                          <a:pt x="741" y="47450"/>
                        </a:lnTo>
                        <a:lnTo>
                          <a:pt x="1482" y="51898"/>
                        </a:lnTo>
                        <a:lnTo>
                          <a:pt x="1482" y="56347"/>
                        </a:lnTo>
                        <a:lnTo>
                          <a:pt x="2225" y="60054"/>
                        </a:lnTo>
                        <a:lnTo>
                          <a:pt x="2225" y="64502"/>
                        </a:lnTo>
                        <a:lnTo>
                          <a:pt x="2966" y="68951"/>
                        </a:lnTo>
                        <a:close/>
                      </a:path>
                    </a:pathLst>
                  </a:custGeom>
                  <a:solidFill>
                    <a:srgbClr val="424242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79" name="Freeform: Shape 3778">
                    <a:extLst>
                      <a:ext uri="{FF2B5EF4-FFF2-40B4-BE49-F238E27FC236}">
                        <a16:creationId xmlns:a16="http://schemas.microsoft.com/office/drawing/2014/main" id="{C03574C2-58C2-4A21-AF5C-0501ADA5042A}"/>
                      </a:ext>
                    </a:extLst>
                  </p:cNvPr>
                  <p:cNvSpPr/>
                  <p:nvPr/>
                </p:nvSpPr>
                <p:spPr>
                  <a:xfrm>
                    <a:off x="8850320" y="3165059"/>
                    <a:ext cx="82295" cy="74140"/>
                  </a:xfrm>
                  <a:custGeom>
                    <a:avLst/>
                    <a:gdLst>
                      <a:gd name="connsiteX0" fmla="*/ 9639 w 82295"/>
                      <a:gd name="connsiteY0" fmla="*/ 74141 h 74140"/>
                      <a:gd name="connsiteX1" fmla="*/ 82296 w 82295"/>
                      <a:gd name="connsiteY1" fmla="*/ 36329 h 74140"/>
                      <a:gd name="connsiteX2" fmla="*/ 80813 w 82295"/>
                      <a:gd name="connsiteY2" fmla="*/ 31881 h 74140"/>
                      <a:gd name="connsiteX3" fmla="*/ 79330 w 82295"/>
                      <a:gd name="connsiteY3" fmla="*/ 26691 h 74140"/>
                      <a:gd name="connsiteX4" fmla="*/ 78589 w 82295"/>
                      <a:gd name="connsiteY4" fmla="*/ 22242 h 74140"/>
                      <a:gd name="connsiteX5" fmla="*/ 77106 w 82295"/>
                      <a:gd name="connsiteY5" fmla="*/ 17794 h 74140"/>
                      <a:gd name="connsiteX6" fmla="*/ 76365 w 82295"/>
                      <a:gd name="connsiteY6" fmla="*/ 13345 h 74140"/>
                      <a:gd name="connsiteX7" fmla="*/ 74882 w 82295"/>
                      <a:gd name="connsiteY7" fmla="*/ 8897 h 74140"/>
                      <a:gd name="connsiteX8" fmla="*/ 74141 w 82295"/>
                      <a:gd name="connsiteY8" fmla="*/ 4448 h 74140"/>
                      <a:gd name="connsiteX9" fmla="*/ 72658 w 82295"/>
                      <a:gd name="connsiteY9" fmla="*/ 0 h 74140"/>
                      <a:gd name="connsiteX10" fmla="*/ 0 w 82295"/>
                      <a:gd name="connsiteY10" fmla="*/ 37812 h 74140"/>
                      <a:gd name="connsiteX11" fmla="*/ 1482 w 82295"/>
                      <a:gd name="connsiteY11" fmla="*/ 43002 h 74140"/>
                      <a:gd name="connsiteX12" fmla="*/ 2966 w 82295"/>
                      <a:gd name="connsiteY12" fmla="*/ 47450 h 74140"/>
                      <a:gd name="connsiteX13" fmla="*/ 3707 w 82295"/>
                      <a:gd name="connsiteY13" fmla="*/ 51898 h 74140"/>
                      <a:gd name="connsiteX14" fmla="*/ 5189 w 82295"/>
                      <a:gd name="connsiteY14" fmla="*/ 56347 h 74140"/>
                      <a:gd name="connsiteX15" fmla="*/ 5932 w 82295"/>
                      <a:gd name="connsiteY15" fmla="*/ 60795 h 74140"/>
                      <a:gd name="connsiteX16" fmla="*/ 7414 w 82295"/>
                      <a:gd name="connsiteY16" fmla="*/ 65244 h 74140"/>
                      <a:gd name="connsiteX17" fmla="*/ 8155 w 82295"/>
                      <a:gd name="connsiteY17" fmla="*/ 69692 h 74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82295" h="74140">
                        <a:moveTo>
                          <a:pt x="9639" y="74141"/>
                        </a:moveTo>
                        <a:lnTo>
                          <a:pt x="82296" y="36329"/>
                        </a:lnTo>
                        <a:lnTo>
                          <a:pt x="80813" y="31881"/>
                        </a:lnTo>
                        <a:lnTo>
                          <a:pt x="79330" y="26691"/>
                        </a:lnTo>
                        <a:lnTo>
                          <a:pt x="78589" y="22242"/>
                        </a:lnTo>
                        <a:lnTo>
                          <a:pt x="77106" y="17794"/>
                        </a:lnTo>
                        <a:lnTo>
                          <a:pt x="76365" y="13345"/>
                        </a:lnTo>
                        <a:lnTo>
                          <a:pt x="74882" y="8897"/>
                        </a:lnTo>
                        <a:lnTo>
                          <a:pt x="74141" y="4448"/>
                        </a:lnTo>
                        <a:lnTo>
                          <a:pt x="72658" y="0"/>
                        </a:lnTo>
                        <a:lnTo>
                          <a:pt x="0" y="37812"/>
                        </a:lnTo>
                        <a:lnTo>
                          <a:pt x="1482" y="43002"/>
                        </a:lnTo>
                        <a:lnTo>
                          <a:pt x="2966" y="47450"/>
                        </a:lnTo>
                        <a:lnTo>
                          <a:pt x="3707" y="51898"/>
                        </a:lnTo>
                        <a:lnTo>
                          <a:pt x="5189" y="56347"/>
                        </a:lnTo>
                        <a:lnTo>
                          <a:pt x="5932" y="60795"/>
                        </a:lnTo>
                        <a:lnTo>
                          <a:pt x="7414" y="65244"/>
                        </a:lnTo>
                        <a:lnTo>
                          <a:pt x="8155" y="69692"/>
                        </a:lnTo>
                        <a:close/>
                      </a:path>
                    </a:pathLst>
                  </a:custGeom>
                  <a:solidFill>
                    <a:srgbClr val="424242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80" name="Freeform: Shape 3779">
                    <a:extLst>
                      <a:ext uri="{FF2B5EF4-FFF2-40B4-BE49-F238E27FC236}">
                        <a16:creationId xmlns:a16="http://schemas.microsoft.com/office/drawing/2014/main" id="{B6544C6D-8D16-40D9-8ED1-A73B899419ED}"/>
                      </a:ext>
                    </a:extLst>
                  </p:cNvPr>
                  <p:cNvSpPr/>
                  <p:nvPr/>
                </p:nvSpPr>
                <p:spPr>
                  <a:xfrm>
                    <a:off x="8833268" y="3120575"/>
                    <a:ext cx="87486" cy="74881"/>
                  </a:xfrm>
                  <a:custGeom>
                    <a:avLst/>
                    <a:gdLst>
                      <a:gd name="connsiteX0" fmla="*/ 14828 w 87486"/>
                      <a:gd name="connsiteY0" fmla="*/ 74882 h 74881"/>
                      <a:gd name="connsiteX1" fmla="*/ 87486 w 87486"/>
                      <a:gd name="connsiteY1" fmla="*/ 37070 h 74881"/>
                      <a:gd name="connsiteX2" fmla="*/ 85262 w 87486"/>
                      <a:gd name="connsiteY2" fmla="*/ 31881 h 74881"/>
                      <a:gd name="connsiteX3" fmla="*/ 83779 w 87486"/>
                      <a:gd name="connsiteY3" fmla="*/ 27432 h 74881"/>
                      <a:gd name="connsiteX4" fmla="*/ 81555 w 87486"/>
                      <a:gd name="connsiteY4" fmla="*/ 22984 h 74881"/>
                      <a:gd name="connsiteX5" fmla="*/ 80072 w 87486"/>
                      <a:gd name="connsiteY5" fmla="*/ 18535 h 74881"/>
                      <a:gd name="connsiteX6" fmla="*/ 77848 w 87486"/>
                      <a:gd name="connsiteY6" fmla="*/ 13345 h 74881"/>
                      <a:gd name="connsiteX7" fmla="*/ 76365 w 87486"/>
                      <a:gd name="connsiteY7" fmla="*/ 8897 h 74881"/>
                      <a:gd name="connsiteX8" fmla="*/ 74883 w 87486"/>
                      <a:gd name="connsiteY8" fmla="*/ 4448 h 74881"/>
                      <a:gd name="connsiteX9" fmla="*/ 72658 w 87486"/>
                      <a:gd name="connsiteY9" fmla="*/ 0 h 74881"/>
                      <a:gd name="connsiteX10" fmla="*/ 0 w 87486"/>
                      <a:gd name="connsiteY10" fmla="*/ 37812 h 74881"/>
                      <a:gd name="connsiteX11" fmla="*/ 2225 w 87486"/>
                      <a:gd name="connsiteY11" fmla="*/ 43002 h 74881"/>
                      <a:gd name="connsiteX12" fmla="*/ 3707 w 87486"/>
                      <a:gd name="connsiteY12" fmla="*/ 47450 h 74881"/>
                      <a:gd name="connsiteX13" fmla="*/ 5932 w 87486"/>
                      <a:gd name="connsiteY13" fmla="*/ 51898 h 74881"/>
                      <a:gd name="connsiteX14" fmla="*/ 7414 w 87486"/>
                      <a:gd name="connsiteY14" fmla="*/ 57088 h 74881"/>
                      <a:gd name="connsiteX15" fmla="*/ 9639 w 87486"/>
                      <a:gd name="connsiteY15" fmla="*/ 61537 h 74881"/>
                      <a:gd name="connsiteX16" fmla="*/ 11121 w 87486"/>
                      <a:gd name="connsiteY16" fmla="*/ 65985 h 74881"/>
                      <a:gd name="connsiteX17" fmla="*/ 13346 w 87486"/>
                      <a:gd name="connsiteY17" fmla="*/ 70434 h 74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87486" h="74881">
                        <a:moveTo>
                          <a:pt x="14828" y="74882"/>
                        </a:moveTo>
                        <a:lnTo>
                          <a:pt x="87486" y="37070"/>
                        </a:lnTo>
                        <a:lnTo>
                          <a:pt x="85262" y="31881"/>
                        </a:lnTo>
                        <a:lnTo>
                          <a:pt x="83779" y="27432"/>
                        </a:lnTo>
                        <a:lnTo>
                          <a:pt x="81555" y="22984"/>
                        </a:lnTo>
                        <a:lnTo>
                          <a:pt x="80072" y="18535"/>
                        </a:lnTo>
                        <a:lnTo>
                          <a:pt x="77848" y="13345"/>
                        </a:lnTo>
                        <a:lnTo>
                          <a:pt x="76365" y="8897"/>
                        </a:lnTo>
                        <a:lnTo>
                          <a:pt x="74883" y="4448"/>
                        </a:lnTo>
                        <a:lnTo>
                          <a:pt x="72658" y="0"/>
                        </a:lnTo>
                        <a:lnTo>
                          <a:pt x="0" y="37812"/>
                        </a:lnTo>
                        <a:lnTo>
                          <a:pt x="2225" y="43002"/>
                        </a:lnTo>
                        <a:lnTo>
                          <a:pt x="3707" y="47450"/>
                        </a:lnTo>
                        <a:lnTo>
                          <a:pt x="5932" y="51898"/>
                        </a:lnTo>
                        <a:lnTo>
                          <a:pt x="7414" y="57088"/>
                        </a:lnTo>
                        <a:lnTo>
                          <a:pt x="9639" y="61537"/>
                        </a:lnTo>
                        <a:lnTo>
                          <a:pt x="11121" y="65985"/>
                        </a:lnTo>
                        <a:lnTo>
                          <a:pt x="13346" y="70434"/>
                        </a:lnTo>
                        <a:close/>
                      </a:path>
                    </a:pathLst>
                  </a:custGeom>
                  <a:solidFill>
                    <a:srgbClr val="424242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81" name="Freeform: Shape 3780">
                    <a:extLst>
                      <a:ext uri="{FF2B5EF4-FFF2-40B4-BE49-F238E27FC236}">
                        <a16:creationId xmlns:a16="http://schemas.microsoft.com/office/drawing/2014/main" id="{45860EBD-9610-48E0-8556-4F10055ED287}"/>
                      </a:ext>
                    </a:extLst>
                  </p:cNvPr>
                  <p:cNvSpPr/>
                  <p:nvPr/>
                </p:nvSpPr>
                <p:spPr>
                  <a:xfrm>
                    <a:off x="8807318" y="3070159"/>
                    <a:ext cx="91934" cy="74140"/>
                  </a:xfrm>
                  <a:custGeom>
                    <a:avLst/>
                    <a:gdLst>
                      <a:gd name="connsiteX0" fmla="*/ 20018 w 91934"/>
                      <a:gd name="connsiteY0" fmla="*/ 74141 h 74140"/>
                      <a:gd name="connsiteX1" fmla="*/ 91934 w 91934"/>
                      <a:gd name="connsiteY1" fmla="*/ 35587 h 74140"/>
                      <a:gd name="connsiteX2" fmla="*/ 89711 w 91934"/>
                      <a:gd name="connsiteY2" fmla="*/ 31139 h 74140"/>
                      <a:gd name="connsiteX3" fmla="*/ 86745 w 91934"/>
                      <a:gd name="connsiteY3" fmla="*/ 26691 h 74140"/>
                      <a:gd name="connsiteX4" fmla="*/ 84520 w 91934"/>
                      <a:gd name="connsiteY4" fmla="*/ 22242 h 74140"/>
                      <a:gd name="connsiteX5" fmla="*/ 82297 w 91934"/>
                      <a:gd name="connsiteY5" fmla="*/ 17794 h 74140"/>
                      <a:gd name="connsiteX6" fmla="*/ 79331 w 91934"/>
                      <a:gd name="connsiteY6" fmla="*/ 13345 h 74140"/>
                      <a:gd name="connsiteX7" fmla="*/ 77106 w 91934"/>
                      <a:gd name="connsiteY7" fmla="*/ 8897 h 74140"/>
                      <a:gd name="connsiteX8" fmla="*/ 74883 w 91934"/>
                      <a:gd name="connsiteY8" fmla="*/ 4448 h 74140"/>
                      <a:gd name="connsiteX9" fmla="*/ 71917 w 91934"/>
                      <a:gd name="connsiteY9" fmla="*/ 0 h 74140"/>
                      <a:gd name="connsiteX10" fmla="*/ 0 w 91934"/>
                      <a:gd name="connsiteY10" fmla="*/ 37812 h 74140"/>
                      <a:gd name="connsiteX11" fmla="*/ 2225 w 91934"/>
                      <a:gd name="connsiteY11" fmla="*/ 43001 h 74140"/>
                      <a:gd name="connsiteX12" fmla="*/ 5190 w 91934"/>
                      <a:gd name="connsiteY12" fmla="*/ 47450 h 74140"/>
                      <a:gd name="connsiteX13" fmla="*/ 7414 w 91934"/>
                      <a:gd name="connsiteY13" fmla="*/ 51898 h 74140"/>
                      <a:gd name="connsiteX14" fmla="*/ 9639 w 91934"/>
                      <a:gd name="connsiteY14" fmla="*/ 56347 h 74140"/>
                      <a:gd name="connsiteX15" fmla="*/ 12604 w 91934"/>
                      <a:gd name="connsiteY15" fmla="*/ 60795 h 74140"/>
                      <a:gd name="connsiteX16" fmla="*/ 14828 w 91934"/>
                      <a:gd name="connsiteY16" fmla="*/ 65244 h 74140"/>
                      <a:gd name="connsiteX17" fmla="*/ 17053 w 91934"/>
                      <a:gd name="connsiteY17" fmla="*/ 69692 h 74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1934" h="74140">
                        <a:moveTo>
                          <a:pt x="20018" y="74141"/>
                        </a:moveTo>
                        <a:lnTo>
                          <a:pt x="91934" y="35587"/>
                        </a:lnTo>
                        <a:lnTo>
                          <a:pt x="89711" y="31139"/>
                        </a:lnTo>
                        <a:lnTo>
                          <a:pt x="86745" y="26691"/>
                        </a:lnTo>
                        <a:lnTo>
                          <a:pt x="84520" y="22242"/>
                        </a:lnTo>
                        <a:lnTo>
                          <a:pt x="82297" y="17794"/>
                        </a:lnTo>
                        <a:lnTo>
                          <a:pt x="79331" y="13345"/>
                        </a:lnTo>
                        <a:lnTo>
                          <a:pt x="77106" y="8897"/>
                        </a:lnTo>
                        <a:lnTo>
                          <a:pt x="74883" y="4448"/>
                        </a:lnTo>
                        <a:lnTo>
                          <a:pt x="71917" y="0"/>
                        </a:lnTo>
                        <a:lnTo>
                          <a:pt x="0" y="37812"/>
                        </a:lnTo>
                        <a:lnTo>
                          <a:pt x="2225" y="43001"/>
                        </a:lnTo>
                        <a:lnTo>
                          <a:pt x="5190" y="47450"/>
                        </a:lnTo>
                        <a:lnTo>
                          <a:pt x="7414" y="51898"/>
                        </a:lnTo>
                        <a:lnTo>
                          <a:pt x="9639" y="56347"/>
                        </a:lnTo>
                        <a:lnTo>
                          <a:pt x="12604" y="60795"/>
                        </a:lnTo>
                        <a:lnTo>
                          <a:pt x="14828" y="65244"/>
                        </a:lnTo>
                        <a:lnTo>
                          <a:pt x="17053" y="69692"/>
                        </a:lnTo>
                        <a:close/>
                      </a:path>
                    </a:pathLst>
                  </a:custGeom>
                  <a:solidFill>
                    <a:srgbClr val="424242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82" name="Freeform: Shape 3781">
                    <a:extLst>
                      <a:ext uri="{FF2B5EF4-FFF2-40B4-BE49-F238E27FC236}">
                        <a16:creationId xmlns:a16="http://schemas.microsoft.com/office/drawing/2014/main" id="{5D9409DD-0B81-4A92-B641-1E24B3B83C9E}"/>
                      </a:ext>
                    </a:extLst>
                  </p:cNvPr>
                  <p:cNvSpPr/>
                  <p:nvPr/>
                </p:nvSpPr>
                <p:spPr>
                  <a:xfrm>
                    <a:off x="8778404" y="3028641"/>
                    <a:ext cx="96382" cy="72657"/>
                  </a:xfrm>
                  <a:custGeom>
                    <a:avLst/>
                    <a:gdLst>
                      <a:gd name="connsiteX0" fmla="*/ 24466 w 96382"/>
                      <a:gd name="connsiteY0" fmla="*/ 72658 h 72657"/>
                      <a:gd name="connsiteX1" fmla="*/ 96383 w 96382"/>
                      <a:gd name="connsiteY1" fmla="*/ 34105 h 72657"/>
                      <a:gd name="connsiteX2" fmla="*/ 93417 w 96382"/>
                      <a:gd name="connsiteY2" fmla="*/ 29656 h 72657"/>
                      <a:gd name="connsiteX3" fmla="*/ 90451 w 96382"/>
                      <a:gd name="connsiteY3" fmla="*/ 25949 h 72657"/>
                      <a:gd name="connsiteX4" fmla="*/ 87485 w 96382"/>
                      <a:gd name="connsiteY4" fmla="*/ 21501 h 72657"/>
                      <a:gd name="connsiteX5" fmla="*/ 84519 w 96382"/>
                      <a:gd name="connsiteY5" fmla="*/ 17052 h 72657"/>
                      <a:gd name="connsiteX6" fmla="*/ 81555 w 96382"/>
                      <a:gd name="connsiteY6" fmla="*/ 13345 h 72657"/>
                      <a:gd name="connsiteX7" fmla="*/ 78589 w 96382"/>
                      <a:gd name="connsiteY7" fmla="*/ 8897 h 72657"/>
                      <a:gd name="connsiteX8" fmla="*/ 75623 w 96382"/>
                      <a:gd name="connsiteY8" fmla="*/ 4448 h 72657"/>
                      <a:gd name="connsiteX9" fmla="*/ 72657 w 96382"/>
                      <a:gd name="connsiteY9" fmla="*/ 0 h 72657"/>
                      <a:gd name="connsiteX10" fmla="*/ 0 w 96382"/>
                      <a:gd name="connsiteY10" fmla="*/ 38553 h 72657"/>
                      <a:gd name="connsiteX11" fmla="*/ 3707 w 96382"/>
                      <a:gd name="connsiteY11" fmla="*/ 43001 h 72657"/>
                      <a:gd name="connsiteX12" fmla="*/ 6672 w 96382"/>
                      <a:gd name="connsiteY12" fmla="*/ 47450 h 72657"/>
                      <a:gd name="connsiteX13" fmla="*/ 9638 w 96382"/>
                      <a:gd name="connsiteY13" fmla="*/ 51157 h 72657"/>
                      <a:gd name="connsiteX14" fmla="*/ 12604 w 96382"/>
                      <a:gd name="connsiteY14" fmla="*/ 55605 h 72657"/>
                      <a:gd name="connsiteX15" fmla="*/ 15569 w 96382"/>
                      <a:gd name="connsiteY15" fmla="*/ 60054 h 72657"/>
                      <a:gd name="connsiteX16" fmla="*/ 18535 w 96382"/>
                      <a:gd name="connsiteY16" fmla="*/ 64502 h 72657"/>
                      <a:gd name="connsiteX17" fmla="*/ 21500 w 96382"/>
                      <a:gd name="connsiteY17" fmla="*/ 68209 h 726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6382" h="72657">
                        <a:moveTo>
                          <a:pt x="24466" y="72658"/>
                        </a:moveTo>
                        <a:lnTo>
                          <a:pt x="96383" y="34105"/>
                        </a:lnTo>
                        <a:lnTo>
                          <a:pt x="93417" y="29656"/>
                        </a:lnTo>
                        <a:lnTo>
                          <a:pt x="90451" y="25949"/>
                        </a:lnTo>
                        <a:lnTo>
                          <a:pt x="87485" y="21501"/>
                        </a:lnTo>
                        <a:lnTo>
                          <a:pt x="84519" y="17052"/>
                        </a:lnTo>
                        <a:lnTo>
                          <a:pt x="81555" y="13345"/>
                        </a:lnTo>
                        <a:lnTo>
                          <a:pt x="78589" y="8897"/>
                        </a:lnTo>
                        <a:lnTo>
                          <a:pt x="75623" y="4448"/>
                        </a:lnTo>
                        <a:lnTo>
                          <a:pt x="72657" y="0"/>
                        </a:lnTo>
                        <a:lnTo>
                          <a:pt x="0" y="38553"/>
                        </a:lnTo>
                        <a:lnTo>
                          <a:pt x="3707" y="43001"/>
                        </a:lnTo>
                        <a:lnTo>
                          <a:pt x="6672" y="47450"/>
                        </a:lnTo>
                        <a:lnTo>
                          <a:pt x="9638" y="51157"/>
                        </a:lnTo>
                        <a:lnTo>
                          <a:pt x="12604" y="55605"/>
                        </a:lnTo>
                        <a:lnTo>
                          <a:pt x="15569" y="60054"/>
                        </a:lnTo>
                        <a:lnTo>
                          <a:pt x="18535" y="64502"/>
                        </a:lnTo>
                        <a:lnTo>
                          <a:pt x="21500" y="68209"/>
                        </a:lnTo>
                        <a:close/>
                      </a:path>
                    </a:pathLst>
                  </a:custGeom>
                  <a:solidFill>
                    <a:srgbClr val="424242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83" name="Freeform: Shape 3782">
                    <a:extLst>
                      <a:ext uri="{FF2B5EF4-FFF2-40B4-BE49-F238E27FC236}">
                        <a16:creationId xmlns:a16="http://schemas.microsoft.com/office/drawing/2014/main" id="{5A56AD03-2EBB-4438-9242-966F82233204}"/>
                      </a:ext>
                    </a:extLst>
                  </p:cNvPr>
                  <p:cNvSpPr/>
                  <p:nvPr/>
                </p:nvSpPr>
                <p:spPr>
                  <a:xfrm>
                    <a:off x="8748006" y="2993794"/>
                    <a:ext cx="99348" cy="68209"/>
                  </a:xfrm>
                  <a:custGeom>
                    <a:avLst/>
                    <a:gdLst>
                      <a:gd name="connsiteX0" fmla="*/ 26691 w 99348"/>
                      <a:gd name="connsiteY0" fmla="*/ 68209 h 68209"/>
                      <a:gd name="connsiteX1" fmla="*/ 99349 w 99348"/>
                      <a:gd name="connsiteY1" fmla="*/ 30398 h 68209"/>
                      <a:gd name="connsiteX2" fmla="*/ 95641 w 99348"/>
                      <a:gd name="connsiteY2" fmla="*/ 25949 h 68209"/>
                      <a:gd name="connsiteX3" fmla="*/ 92676 w 99348"/>
                      <a:gd name="connsiteY3" fmla="*/ 22242 h 68209"/>
                      <a:gd name="connsiteX4" fmla="*/ 88969 w 99348"/>
                      <a:gd name="connsiteY4" fmla="*/ 18535 h 68209"/>
                      <a:gd name="connsiteX5" fmla="*/ 86004 w 99348"/>
                      <a:gd name="connsiteY5" fmla="*/ 14828 h 68209"/>
                      <a:gd name="connsiteX6" fmla="*/ 82297 w 99348"/>
                      <a:gd name="connsiteY6" fmla="*/ 11121 h 68209"/>
                      <a:gd name="connsiteX7" fmla="*/ 79331 w 99348"/>
                      <a:gd name="connsiteY7" fmla="*/ 7414 h 68209"/>
                      <a:gd name="connsiteX8" fmla="*/ 75624 w 99348"/>
                      <a:gd name="connsiteY8" fmla="*/ 3707 h 68209"/>
                      <a:gd name="connsiteX9" fmla="*/ 72658 w 99348"/>
                      <a:gd name="connsiteY9" fmla="*/ 0 h 68209"/>
                      <a:gd name="connsiteX10" fmla="*/ 0 w 99348"/>
                      <a:gd name="connsiteY10" fmla="*/ 37812 h 68209"/>
                      <a:gd name="connsiteX11" fmla="*/ 3707 w 99348"/>
                      <a:gd name="connsiteY11" fmla="*/ 41519 h 68209"/>
                      <a:gd name="connsiteX12" fmla="*/ 6673 w 99348"/>
                      <a:gd name="connsiteY12" fmla="*/ 45967 h 68209"/>
                      <a:gd name="connsiteX13" fmla="*/ 10380 w 99348"/>
                      <a:gd name="connsiteY13" fmla="*/ 49674 h 68209"/>
                      <a:gd name="connsiteX14" fmla="*/ 13346 w 99348"/>
                      <a:gd name="connsiteY14" fmla="*/ 53381 h 68209"/>
                      <a:gd name="connsiteX15" fmla="*/ 17053 w 99348"/>
                      <a:gd name="connsiteY15" fmla="*/ 57088 h 68209"/>
                      <a:gd name="connsiteX16" fmla="*/ 20018 w 99348"/>
                      <a:gd name="connsiteY16" fmla="*/ 60795 h 68209"/>
                      <a:gd name="connsiteX17" fmla="*/ 23726 w 99348"/>
                      <a:gd name="connsiteY17" fmla="*/ 64502 h 682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9348" h="68209">
                        <a:moveTo>
                          <a:pt x="26691" y="68209"/>
                        </a:moveTo>
                        <a:lnTo>
                          <a:pt x="99349" y="30398"/>
                        </a:lnTo>
                        <a:lnTo>
                          <a:pt x="95641" y="25949"/>
                        </a:lnTo>
                        <a:lnTo>
                          <a:pt x="92676" y="22242"/>
                        </a:lnTo>
                        <a:lnTo>
                          <a:pt x="88969" y="18535"/>
                        </a:lnTo>
                        <a:lnTo>
                          <a:pt x="86004" y="14828"/>
                        </a:lnTo>
                        <a:lnTo>
                          <a:pt x="82297" y="11121"/>
                        </a:lnTo>
                        <a:lnTo>
                          <a:pt x="79331" y="7414"/>
                        </a:lnTo>
                        <a:lnTo>
                          <a:pt x="75624" y="3707"/>
                        </a:lnTo>
                        <a:lnTo>
                          <a:pt x="72658" y="0"/>
                        </a:lnTo>
                        <a:lnTo>
                          <a:pt x="0" y="37812"/>
                        </a:lnTo>
                        <a:lnTo>
                          <a:pt x="3707" y="41519"/>
                        </a:lnTo>
                        <a:lnTo>
                          <a:pt x="6673" y="45967"/>
                        </a:lnTo>
                        <a:lnTo>
                          <a:pt x="10380" y="49674"/>
                        </a:lnTo>
                        <a:lnTo>
                          <a:pt x="13346" y="53381"/>
                        </a:lnTo>
                        <a:lnTo>
                          <a:pt x="17053" y="57088"/>
                        </a:lnTo>
                        <a:lnTo>
                          <a:pt x="20018" y="60795"/>
                        </a:lnTo>
                        <a:lnTo>
                          <a:pt x="23726" y="64502"/>
                        </a:lnTo>
                        <a:close/>
                      </a:path>
                    </a:pathLst>
                  </a:custGeom>
                  <a:solidFill>
                    <a:srgbClr val="424242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84" name="Freeform: Shape 3783">
                    <a:extLst>
                      <a:ext uri="{FF2B5EF4-FFF2-40B4-BE49-F238E27FC236}">
                        <a16:creationId xmlns:a16="http://schemas.microsoft.com/office/drawing/2014/main" id="{15F37AA3-7240-4B87-AD37-938000CDF6B6}"/>
                      </a:ext>
                    </a:extLst>
                  </p:cNvPr>
                  <p:cNvSpPr/>
                  <p:nvPr/>
                </p:nvSpPr>
                <p:spPr>
                  <a:xfrm>
                    <a:off x="8713901" y="2961914"/>
                    <a:ext cx="100830" cy="63760"/>
                  </a:xfrm>
                  <a:custGeom>
                    <a:avLst/>
                    <a:gdLst>
                      <a:gd name="connsiteX0" fmla="*/ 28915 w 100830"/>
                      <a:gd name="connsiteY0" fmla="*/ 63761 h 63760"/>
                      <a:gd name="connsiteX1" fmla="*/ 100831 w 100830"/>
                      <a:gd name="connsiteY1" fmla="*/ 25949 h 63760"/>
                      <a:gd name="connsiteX2" fmla="*/ 97124 w 100830"/>
                      <a:gd name="connsiteY2" fmla="*/ 22242 h 63760"/>
                      <a:gd name="connsiteX3" fmla="*/ 94159 w 100830"/>
                      <a:gd name="connsiteY3" fmla="*/ 19277 h 63760"/>
                      <a:gd name="connsiteX4" fmla="*/ 90452 w 100830"/>
                      <a:gd name="connsiteY4" fmla="*/ 16311 h 63760"/>
                      <a:gd name="connsiteX5" fmla="*/ 86745 w 100830"/>
                      <a:gd name="connsiteY5" fmla="*/ 12604 h 63760"/>
                      <a:gd name="connsiteX6" fmla="*/ 83038 w 100830"/>
                      <a:gd name="connsiteY6" fmla="*/ 9638 h 63760"/>
                      <a:gd name="connsiteX7" fmla="*/ 79331 w 100830"/>
                      <a:gd name="connsiteY7" fmla="*/ 5931 h 63760"/>
                      <a:gd name="connsiteX8" fmla="*/ 75624 w 100830"/>
                      <a:gd name="connsiteY8" fmla="*/ 2966 h 63760"/>
                      <a:gd name="connsiteX9" fmla="*/ 71917 w 100830"/>
                      <a:gd name="connsiteY9" fmla="*/ 0 h 63760"/>
                      <a:gd name="connsiteX10" fmla="*/ 0 w 100830"/>
                      <a:gd name="connsiteY10" fmla="*/ 38553 h 63760"/>
                      <a:gd name="connsiteX11" fmla="*/ 3707 w 100830"/>
                      <a:gd name="connsiteY11" fmla="*/ 41519 h 63760"/>
                      <a:gd name="connsiteX12" fmla="*/ 7414 w 100830"/>
                      <a:gd name="connsiteY12" fmla="*/ 44484 h 63760"/>
                      <a:gd name="connsiteX13" fmla="*/ 10380 w 100830"/>
                      <a:gd name="connsiteY13" fmla="*/ 48191 h 63760"/>
                      <a:gd name="connsiteX14" fmla="*/ 14087 w 100830"/>
                      <a:gd name="connsiteY14" fmla="*/ 51157 h 63760"/>
                      <a:gd name="connsiteX15" fmla="*/ 17794 w 100830"/>
                      <a:gd name="connsiteY15" fmla="*/ 54123 h 63760"/>
                      <a:gd name="connsiteX16" fmla="*/ 21501 w 100830"/>
                      <a:gd name="connsiteY16" fmla="*/ 57830 h 63760"/>
                      <a:gd name="connsiteX17" fmla="*/ 25208 w 100830"/>
                      <a:gd name="connsiteY17" fmla="*/ 60795 h 637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0830" h="63760">
                        <a:moveTo>
                          <a:pt x="28915" y="63761"/>
                        </a:moveTo>
                        <a:lnTo>
                          <a:pt x="100831" y="25949"/>
                        </a:lnTo>
                        <a:lnTo>
                          <a:pt x="97124" y="22242"/>
                        </a:lnTo>
                        <a:lnTo>
                          <a:pt x="94159" y="19277"/>
                        </a:lnTo>
                        <a:lnTo>
                          <a:pt x="90452" y="16311"/>
                        </a:lnTo>
                        <a:lnTo>
                          <a:pt x="86745" y="12604"/>
                        </a:lnTo>
                        <a:lnTo>
                          <a:pt x="83038" y="9638"/>
                        </a:lnTo>
                        <a:lnTo>
                          <a:pt x="79331" y="5931"/>
                        </a:lnTo>
                        <a:lnTo>
                          <a:pt x="75624" y="2966"/>
                        </a:lnTo>
                        <a:lnTo>
                          <a:pt x="71917" y="0"/>
                        </a:lnTo>
                        <a:lnTo>
                          <a:pt x="0" y="38553"/>
                        </a:lnTo>
                        <a:lnTo>
                          <a:pt x="3707" y="41519"/>
                        </a:lnTo>
                        <a:lnTo>
                          <a:pt x="7414" y="44484"/>
                        </a:lnTo>
                        <a:lnTo>
                          <a:pt x="10380" y="48191"/>
                        </a:lnTo>
                        <a:lnTo>
                          <a:pt x="14087" y="51157"/>
                        </a:lnTo>
                        <a:lnTo>
                          <a:pt x="17794" y="54123"/>
                        </a:lnTo>
                        <a:lnTo>
                          <a:pt x="21501" y="57830"/>
                        </a:lnTo>
                        <a:lnTo>
                          <a:pt x="25208" y="60795"/>
                        </a:lnTo>
                        <a:close/>
                      </a:path>
                    </a:pathLst>
                  </a:custGeom>
                  <a:solidFill>
                    <a:srgbClr val="424242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85" name="Freeform: Shape 3784">
                    <a:extLst>
                      <a:ext uri="{FF2B5EF4-FFF2-40B4-BE49-F238E27FC236}">
                        <a16:creationId xmlns:a16="http://schemas.microsoft.com/office/drawing/2014/main" id="{23E9FC65-3053-49DF-9998-95E8EF51D1FA}"/>
                      </a:ext>
                    </a:extLst>
                  </p:cNvPr>
                  <p:cNvSpPr/>
                  <p:nvPr/>
                </p:nvSpPr>
                <p:spPr>
                  <a:xfrm>
                    <a:off x="8676831" y="2935965"/>
                    <a:ext cx="102314" cy="58570"/>
                  </a:xfrm>
                  <a:custGeom>
                    <a:avLst/>
                    <a:gdLst>
                      <a:gd name="connsiteX0" fmla="*/ 29656 w 102314"/>
                      <a:gd name="connsiteY0" fmla="*/ 58571 h 58570"/>
                      <a:gd name="connsiteX1" fmla="*/ 102314 w 102314"/>
                      <a:gd name="connsiteY1" fmla="*/ 20018 h 58570"/>
                      <a:gd name="connsiteX2" fmla="*/ 98607 w 102314"/>
                      <a:gd name="connsiteY2" fmla="*/ 17052 h 58570"/>
                      <a:gd name="connsiteX3" fmla="*/ 94900 w 102314"/>
                      <a:gd name="connsiteY3" fmla="*/ 14828 h 58570"/>
                      <a:gd name="connsiteX4" fmla="*/ 91193 w 102314"/>
                      <a:gd name="connsiteY4" fmla="*/ 12604 h 58570"/>
                      <a:gd name="connsiteX5" fmla="*/ 87486 w 102314"/>
                      <a:gd name="connsiteY5" fmla="*/ 9638 h 58570"/>
                      <a:gd name="connsiteX6" fmla="*/ 83779 w 102314"/>
                      <a:gd name="connsiteY6" fmla="*/ 7414 h 58570"/>
                      <a:gd name="connsiteX7" fmla="*/ 80072 w 102314"/>
                      <a:gd name="connsiteY7" fmla="*/ 4448 h 58570"/>
                      <a:gd name="connsiteX8" fmla="*/ 75624 w 102314"/>
                      <a:gd name="connsiteY8" fmla="*/ 2224 h 58570"/>
                      <a:gd name="connsiteX9" fmla="*/ 71917 w 102314"/>
                      <a:gd name="connsiteY9" fmla="*/ 0 h 58570"/>
                      <a:gd name="connsiteX10" fmla="*/ 0 w 102314"/>
                      <a:gd name="connsiteY10" fmla="*/ 37812 h 58570"/>
                      <a:gd name="connsiteX11" fmla="*/ 3707 w 102314"/>
                      <a:gd name="connsiteY11" fmla="*/ 40777 h 58570"/>
                      <a:gd name="connsiteX12" fmla="*/ 7414 w 102314"/>
                      <a:gd name="connsiteY12" fmla="*/ 43001 h 58570"/>
                      <a:gd name="connsiteX13" fmla="*/ 11121 w 102314"/>
                      <a:gd name="connsiteY13" fmla="*/ 45967 h 58570"/>
                      <a:gd name="connsiteX14" fmla="*/ 14828 w 102314"/>
                      <a:gd name="connsiteY14" fmla="*/ 48191 h 58570"/>
                      <a:gd name="connsiteX15" fmla="*/ 18535 w 102314"/>
                      <a:gd name="connsiteY15" fmla="*/ 50415 h 58570"/>
                      <a:gd name="connsiteX16" fmla="*/ 22242 w 102314"/>
                      <a:gd name="connsiteY16" fmla="*/ 53381 h 58570"/>
                      <a:gd name="connsiteX17" fmla="*/ 25949 w 102314"/>
                      <a:gd name="connsiteY17" fmla="*/ 55605 h 585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2314" h="58570">
                        <a:moveTo>
                          <a:pt x="29656" y="58571"/>
                        </a:moveTo>
                        <a:lnTo>
                          <a:pt x="102314" y="20018"/>
                        </a:lnTo>
                        <a:lnTo>
                          <a:pt x="98607" y="17052"/>
                        </a:lnTo>
                        <a:lnTo>
                          <a:pt x="94900" y="14828"/>
                        </a:lnTo>
                        <a:lnTo>
                          <a:pt x="91193" y="12604"/>
                        </a:lnTo>
                        <a:lnTo>
                          <a:pt x="87486" y="9638"/>
                        </a:lnTo>
                        <a:lnTo>
                          <a:pt x="83779" y="7414"/>
                        </a:lnTo>
                        <a:lnTo>
                          <a:pt x="80072" y="4448"/>
                        </a:lnTo>
                        <a:lnTo>
                          <a:pt x="75624" y="2224"/>
                        </a:lnTo>
                        <a:lnTo>
                          <a:pt x="71917" y="0"/>
                        </a:lnTo>
                        <a:lnTo>
                          <a:pt x="0" y="37812"/>
                        </a:lnTo>
                        <a:lnTo>
                          <a:pt x="3707" y="40777"/>
                        </a:lnTo>
                        <a:lnTo>
                          <a:pt x="7414" y="43001"/>
                        </a:lnTo>
                        <a:lnTo>
                          <a:pt x="11121" y="45967"/>
                        </a:lnTo>
                        <a:lnTo>
                          <a:pt x="14828" y="48191"/>
                        </a:lnTo>
                        <a:lnTo>
                          <a:pt x="18535" y="50415"/>
                        </a:lnTo>
                        <a:lnTo>
                          <a:pt x="22242" y="53381"/>
                        </a:lnTo>
                        <a:lnTo>
                          <a:pt x="25949" y="55605"/>
                        </a:lnTo>
                        <a:close/>
                      </a:path>
                    </a:pathLst>
                  </a:custGeom>
                  <a:solidFill>
                    <a:srgbClr val="424242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86" name="Freeform: Shape 3785">
                    <a:extLst>
                      <a:ext uri="{FF2B5EF4-FFF2-40B4-BE49-F238E27FC236}">
                        <a16:creationId xmlns:a16="http://schemas.microsoft.com/office/drawing/2014/main" id="{F8D97657-4288-4016-B36D-2474A4E60922}"/>
                      </a:ext>
                    </a:extLst>
                  </p:cNvPr>
                  <p:cNvSpPr/>
                  <p:nvPr/>
                </p:nvSpPr>
                <p:spPr>
                  <a:xfrm>
                    <a:off x="8640502" y="2917430"/>
                    <a:ext cx="102314" cy="52639"/>
                  </a:xfrm>
                  <a:custGeom>
                    <a:avLst/>
                    <a:gdLst>
                      <a:gd name="connsiteX0" fmla="*/ 29656 w 102314"/>
                      <a:gd name="connsiteY0" fmla="*/ 52640 h 52639"/>
                      <a:gd name="connsiteX1" fmla="*/ 102314 w 102314"/>
                      <a:gd name="connsiteY1" fmla="*/ 14087 h 52639"/>
                      <a:gd name="connsiteX2" fmla="*/ 98607 w 102314"/>
                      <a:gd name="connsiteY2" fmla="*/ 12604 h 52639"/>
                      <a:gd name="connsiteX3" fmla="*/ 94900 w 102314"/>
                      <a:gd name="connsiteY3" fmla="*/ 11121 h 52639"/>
                      <a:gd name="connsiteX4" fmla="*/ 91193 w 102314"/>
                      <a:gd name="connsiteY4" fmla="*/ 8897 h 52639"/>
                      <a:gd name="connsiteX5" fmla="*/ 87486 w 102314"/>
                      <a:gd name="connsiteY5" fmla="*/ 7414 h 52639"/>
                      <a:gd name="connsiteX6" fmla="*/ 83779 w 102314"/>
                      <a:gd name="connsiteY6" fmla="*/ 5931 h 52639"/>
                      <a:gd name="connsiteX7" fmla="*/ 80072 w 102314"/>
                      <a:gd name="connsiteY7" fmla="*/ 3707 h 52639"/>
                      <a:gd name="connsiteX8" fmla="*/ 76365 w 102314"/>
                      <a:gd name="connsiteY8" fmla="*/ 2224 h 52639"/>
                      <a:gd name="connsiteX9" fmla="*/ 72658 w 102314"/>
                      <a:gd name="connsiteY9" fmla="*/ 0 h 52639"/>
                      <a:gd name="connsiteX10" fmla="*/ 0 w 102314"/>
                      <a:gd name="connsiteY10" fmla="*/ 38553 h 52639"/>
                      <a:gd name="connsiteX11" fmla="*/ 3707 w 102314"/>
                      <a:gd name="connsiteY11" fmla="*/ 40777 h 52639"/>
                      <a:gd name="connsiteX12" fmla="*/ 7414 w 102314"/>
                      <a:gd name="connsiteY12" fmla="*/ 42260 h 52639"/>
                      <a:gd name="connsiteX13" fmla="*/ 11121 w 102314"/>
                      <a:gd name="connsiteY13" fmla="*/ 43743 h 52639"/>
                      <a:gd name="connsiteX14" fmla="*/ 14828 w 102314"/>
                      <a:gd name="connsiteY14" fmla="*/ 45967 h 52639"/>
                      <a:gd name="connsiteX15" fmla="*/ 18535 w 102314"/>
                      <a:gd name="connsiteY15" fmla="*/ 47450 h 52639"/>
                      <a:gd name="connsiteX16" fmla="*/ 22242 w 102314"/>
                      <a:gd name="connsiteY16" fmla="*/ 49674 h 52639"/>
                      <a:gd name="connsiteX17" fmla="*/ 25949 w 102314"/>
                      <a:gd name="connsiteY17" fmla="*/ 51157 h 526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2314" h="52639">
                        <a:moveTo>
                          <a:pt x="29656" y="52640"/>
                        </a:moveTo>
                        <a:lnTo>
                          <a:pt x="102314" y="14087"/>
                        </a:lnTo>
                        <a:lnTo>
                          <a:pt x="98607" y="12604"/>
                        </a:lnTo>
                        <a:lnTo>
                          <a:pt x="94900" y="11121"/>
                        </a:lnTo>
                        <a:lnTo>
                          <a:pt x="91193" y="8897"/>
                        </a:lnTo>
                        <a:lnTo>
                          <a:pt x="87486" y="7414"/>
                        </a:lnTo>
                        <a:lnTo>
                          <a:pt x="83779" y="5931"/>
                        </a:lnTo>
                        <a:lnTo>
                          <a:pt x="80072" y="3707"/>
                        </a:lnTo>
                        <a:lnTo>
                          <a:pt x="76365" y="2224"/>
                        </a:lnTo>
                        <a:lnTo>
                          <a:pt x="72658" y="0"/>
                        </a:lnTo>
                        <a:lnTo>
                          <a:pt x="0" y="38553"/>
                        </a:lnTo>
                        <a:lnTo>
                          <a:pt x="3707" y="40777"/>
                        </a:lnTo>
                        <a:lnTo>
                          <a:pt x="7414" y="42260"/>
                        </a:lnTo>
                        <a:lnTo>
                          <a:pt x="11121" y="43743"/>
                        </a:lnTo>
                        <a:lnTo>
                          <a:pt x="14828" y="45967"/>
                        </a:lnTo>
                        <a:lnTo>
                          <a:pt x="18535" y="47450"/>
                        </a:lnTo>
                        <a:lnTo>
                          <a:pt x="22242" y="49674"/>
                        </a:lnTo>
                        <a:lnTo>
                          <a:pt x="25949" y="51157"/>
                        </a:lnTo>
                        <a:close/>
                      </a:path>
                    </a:pathLst>
                  </a:custGeom>
                  <a:solidFill>
                    <a:srgbClr val="424242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87" name="Freeform: Shape 3786">
                    <a:extLst>
                      <a:ext uri="{FF2B5EF4-FFF2-40B4-BE49-F238E27FC236}">
                        <a16:creationId xmlns:a16="http://schemas.microsoft.com/office/drawing/2014/main" id="{BD3F02A5-6542-4E69-B892-7FEDED6E2A37}"/>
                      </a:ext>
                    </a:extLst>
                  </p:cNvPr>
                  <p:cNvSpPr/>
                  <p:nvPr/>
                </p:nvSpPr>
                <p:spPr>
                  <a:xfrm>
                    <a:off x="8543378" y="2908533"/>
                    <a:ext cx="95641" cy="45967"/>
                  </a:xfrm>
                  <a:custGeom>
                    <a:avLst/>
                    <a:gdLst>
                      <a:gd name="connsiteX0" fmla="*/ 22984 w 95641"/>
                      <a:gd name="connsiteY0" fmla="*/ 38553 h 45967"/>
                      <a:gd name="connsiteX1" fmla="*/ 95641 w 95641"/>
                      <a:gd name="connsiteY1" fmla="*/ 0 h 45967"/>
                      <a:gd name="connsiteX2" fmla="*/ 92676 w 95641"/>
                      <a:gd name="connsiteY2" fmla="*/ 741 h 45967"/>
                      <a:gd name="connsiteX3" fmla="*/ 89710 w 95641"/>
                      <a:gd name="connsiteY3" fmla="*/ 1483 h 45967"/>
                      <a:gd name="connsiteX4" fmla="*/ 86745 w 95641"/>
                      <a:gd name="connsiteY4" fmla="*/ 2224 h 45967"/>
                      <a:gd name="connsiteX5" fmla="*/ 83779 w 95641"/>
                      <a:gd name="connsiteY5" fmla="*/ 3707 h 45967"/>
                      <a:gd name="connsiteX6" fmla="*/ 81555 w 95641"/>
                      <a:gd name="connsiteY6" fmla="*/ 4448 h 45967"/>
                      <a:gd name="connsiteX7" fmla="*/ 78589 w 95641"/>
                      <a:gd name="connsiteY7" fmla="*/ 5190 h 45967"/>
                      <a:gd name="connsiteX8" fmla="*/ 75624 w 95641"/>
                      <a:gd name="connsiteY8" fmla="*/ 5931 h 45967"/>
                      <a:gd name="connsiteX9" fmla="*/ 72658 w 95641"/>
                      <a:gd name="connsiteY9" fmla="*/ 7414 h 45967"/>
                      <a:gd name="connsiteX10" fmla="*/ 0 w 95641"/>
                      <a:gd name="connsiteY10" fmla="*/ 45967 h 45967"/>
                      <a:gd name="connsiteX11" fmla="*/ 2966 w 95641"/>
                      <a:gd name="connsiteY11" fmla="*/ 44484 h 45967"/>
                      <a:gd name="connsiteX12" fmla="*/ 5932 w 95641"/>
                      <a:gd name="connsiteY12" fmla="*/ 43743 h 45967"/>
                      <a:gd name="connsiteX13" fmla="*/ 8897 w 95641"/>
                      <a:gd name="connsiteY13" fmla="*/ 43002 h 45967"/>
                      <a:gd name="connsiteX14" fmla="*/ 11863 w 95641"/>
                      <a:gd name="connsiteY14" fmla="*/ 42260 h 45967"/>
                      <a:gd name="connsiteX15" fmla="*/ 14828 w 95641"/>
                      <a:gd name="connsiteY15" fmla="*/ 40777 h 45967"/>
                      <a:gd name="connsiteX16" fmla="*/ 17794 w 95641"/>
                      <a:gd name="connsiteY16" fmla="*/ 40036 h 45967"/>
                      <a:gd name="connsiteX17" fmla="*/ 20018 w 95641"/>
                      <a:gd name="connsiteY17" fmla="*/ 39295 h 459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5641" h="45967">
                        <a:moveTo>
                          <a:pt x="22984" y="38553"/>
                        </a:moveTo>
                        <a:lnTo>
                          <a:pt x="95641" y="0"/>
                        </a:lnTo>
                        <a:lnTo>
                          <a:pt x="92676" y="741"/>
                        </a:lnTo>
                        <a:lnTo>
                          <a:pt x="89710" y="1483"/>
                        </a:lnTo>
                        <a:lnTo>
                          <a:pt x="86745" y="2224"/>
                        </a:lnTo>
                        <a:lnTo>
                          <a:pt x="83779" y="3707"/>
                        </a:lnTo>
                        <a:lnTo>
                          <a:pt x="81555" y="4448"/>
                        </a:lnTo>
                        <a:lnTo>
                          <a:pt x="78589" y="5190"/>
                        </a:lnTo>
                        <a:lnTo>
                          <a:pt x="75624" y="5931"/>
                        </a:lnTo>
                        <a:lnTo>
                          <a:pt x="72658" y="7414"/>
                        </a:lnTo>
                        <a:lnTo>
                          <a:pt x="0" y="45967"/>
                        </a:lnTo>
                        <a:lnTo>
                          <a:pt x="2966" y="44484"/>
                        </a:lnTo>
                        <a:lnTo>
                          <a:pt x="5932" y="43743"/>
                        </a:lnTo>
                        <a:lnTo>
                          <a:pt x="8897" y="43002"/>
                        </a:lnTo>
                        <a:lnTo>
                          <a:pt x="11863" y="42260"/>
                        </a:lnTo>
                        <a:lnTo>
                          <a:pt x="14828" y="40777"/>
                        </a:lnTo>
                        <a:lnTo>
                          <a:pt x="17794" y="40036"/>
                        </a:lnTo>
                        <a:lnTo>
                          <a:pt x="20018" y="39295"/>
                        </a:lnTo>
                        <a:close/>
                      </a:path>
                    </a:pathLst>
                  </a:custGeom>
                  <a:solidFill>
                    <a:srgbClr val="424242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88" name="Freeform: Shape 3787">
                    <a:extLst>
                      <a:ext uri="{FF2B5EF4-FFF2-40B4-BE49-F238E27FC236}">
                        <a16:creationId xmlns:a16="http://schemas.microsoft.com/office/drawing/2014/main" id="{765EEDCE-F661-4E98-8F83-BF5BF85DDD10}"/>
                      </a:ext>
                    </a:extLst>
                  </p:cNvPr>
                  <p:cNvSpPr/>
                  <p:nvPr/>
                </p:nvSpPr>
                <p:spPr>
                  <a:xfrm>
                    <a:off x="8572293" y="2907050"/>
                    <a:ext cx="97865" cy="38552"/>
                  </a:xfrm>
                  <a:custGeom>
                    <a:avLst/>
                    <a:gdLst>
                      <a:gd name="connsiteX0" fmla="*/ 25949 w 97865"/>
                      <a:gd name="connsiteY0" fmla="*/ 38553 h 38552"/>
                      <a:gd name="connsiteX1" fmla="*/ 97865 w 97865"/>
                      <a:gd name="connsiteY1" fmla="*/ 0 h 38552"/>
                      <a:gd name="connsiteX2" fmla="*/ 94900 w 97865"/>
                      <a:gd name="connsiteY2" fmla="*/ 0 h 38552"/>
                      <a:gd name="connsiteX3" fmla="*/ 91193 w 97865"/>
                      <a:gd name="connsiteY3" fmla="*/ 0 h 38552"/>
                      <a:gd name="connsiteX4" fmla="*/ 88227 w 97865"/>
                      <a:gd name="connsiteY4" fmla="*/ 0 h 38552"/>
                      <a:gd name="connsiteX5" fmla="*/ 85262 w 97865"/>
                      <a:gd name="connsiteY5" fmla="*/ 0 h 38552"/>
                      <a:gd name="connsiteX6" fmla="*/ 81555 w 97865"/>
                      <a:gd name="connsiteY6" fmla="*/ 0 h 38552"/>
                      <a:gd name="connsiteX7" fmla="*/ 78589 w 97865"/>
                      <a:gd name="connsiteY7" fmla="*/ 0 h 38552"/>
                      <a:gd name="connsiteX8" fmla="*/ 74882 w 97865"/>
                      <a:gd name="connsiteY8" fmla="*/ 0 h 38552"/>
                      <a:gd name="connsiteX9" fmla="*/ 71916 w 97865"/>
                      <a:gd name="connsiteY9" fmla="*/ 0 h 38552"/>
                      <a:gd name="connsiteX10" fmla="*/ 0 w 97865"/>
                      <a:gd name="connsiteY10" fmla="*/ 38553 h 38552"/>
                      <a:gd name="connsiteX11" fmla="*/ 2966 w 97865"/>
                      <a:gd name="connsiteY11" fmla="*/ 38553 h 38552"/>
                      <a:gd name="connsiteX12" fmla="*/ 5932 w 97865"/>
                      <a:gd name="connsiteY12" fmla="*/ 38553 h 38552"/>
                      <a:gd name="connsiteX13" fmla="*/ 9639 w 97865"/>
                      <a:gd name="connsiteY13" fmla="*/ 38553 h 38552"/>
                      <a:gd name="connsiteX14" fmla="*/ 12604 w 97865"/>
                      <a:gd name="connsiteY14" fmla="*/ 38553 h 38552"/>
                      <a:gd name="connsiteX15" fmla="*/ 16311 w 97865"/>
                      <a:gd name="connsiteY15" fmla="*/ 38553 h 38552"/>
                      <a:gd name="connsiteX16" fmla="*/ 19276 w 97865"/>
                      <a:gd name="connsiteY16" fmla="*/ 38553 h 38552"/>
                      <a:gd name="connsiteX17" fmla="*/ 22242 w 97865"/>
                      <a:gd name="connsiteY17" fmla="*/ 38553 h 385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7865" h="38552">
                        <a:moveTo>
                          <a:pt x="25949" y="38553"/>
                        </a:moveTo>
                        <a:lnTo>
                          <a:pt x="97865" y="0"/>
                        </a:lnTo>
                        <a:lnTo>
                          <a:pt x="94900" y="0"/>
                        </a:lnTo>
                        <a:lnTo>
                          <a:pt x="91193" y="0"/>
                        </a:lnTo>
                        <a:lnTo>
                          <a:pt x="88227" y="0"/>
                        </a:lnTo>
                        <a:lnTo>
                          <a:pt x="85262" y="0"/>
                        </a:lnTo>
                        <a:lnTo>
                          <a:pt x="81555" y="0"/>
                        </a:lnTo>
                        <a:lnTo>
                          <a:pt x="78589" y="0"/>
                        </a:lnTo>
                        <a:lnTo>
                          <a:pt x="74882" y="0"/>
                        </a:lnTo>
                        <a:lnTo>
                          <a:pt x="71916" y="0"/>
                        </a:lnTo>
                        <a:lnTo>
                          <a:pt x="0" y="38553"/>
                        </a:lnTo>
                        <a:lnTo>
                          <a:pt x="2966" y="38553"/>
                        </a:lnTo>
                        <a:lnTo>
                          <a:pt x="5932" y="38553"/>
                        </a:lnTo>
                        <a:lnTo>
                          <a:pt x="9639" y="38553"/>
                        </a:lnTo>
                        <a:lnTo>
                          <a:pt x="12604" y="38553"/>
                        </a:lnTo>
                        <a:lnTo>
                          <a:pt x="16311" y="38553"/>
                        </a:lnTo>
                        <a:lnTo>
                          <a:pt x="19276" y="38553"/>
                        </a:lnTo>
                        <a:lnTo>
                          <a:pt x="22242" y="38553"/>
                        </a:lnTo>
                        <a:close/>
                      </a:path>
                    </a:pathLst>
                  </a:custGeom>
                  <a:solidFill>
                    <a:srgbClr val="424242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89" name="Freeform: Shape 3788">
                    <a:extLst>
                      <a:ext uri="{FF2B5EF4-FFF2-40B4-BE49-F238E27FC236}">
                        <a16:creationId xmlns:a16="http://schemas.microsoft.com/office/drawing/2014/main" id="{95272AE0-40E0-41C2-A566-03EE75396818}"/>
                      </a:ext>
                    </a:extLst>
                  </p:cNvPr>
                  <p:cNvSpPr/>
                  <p:nvPr/>
                </p:nvSpPr>
                <p:spPr>
                  <a:xfrm>
                    <a:off x="8603432" y="2907792"/>
                    <a:ext cx="100831" cy="45225"/>
                  </a:xfrm>
                  <a:custGeom>
                    <a:avLst/>
                    <a:gdLst>
                      <a:gd name="connsiteX0" fmla="*/ 28915 w 100831"/>
                      <a:gd name="connsiteY0" fmla="*/ 45226 h 45225"/>
                      <a:gd name="connsiteX1" fmla="*/ 100832 w 100831"/>
                      <a:gd name="connsiteY1" fmla="*/ 6673 h 45225"/>
                      <a:gd name="connsiteX2" fmla="*/ 97866 w 100831"/>
                      <a:gd name="connsiteY2" fmla="*/ 5931 h 45225"/>
                      <a:gd name="connsiteX3" fmla="*/ 94159 w 100831"/>
                      <a:gd name="connsiteY3" fmla="*/ 5190 h 45225"/>
                      <a:gd name="connsiteX4" fmla="*/ 90452 w 100831"/>
                      <a:gd name="connsiteY4" fmla="*/ 4448 h 45225"/>
                      <a:gd name="connsiteX5" fmla="*/ 86745 w 100831"/>
                      <a:gd name="connsiteY5" fmla="*/ 3707 h 45225"/>
                      <a:gd name="connsiteX6" fmla="*/ 83038 w 100831"/>
                      <a:gd name="connsiteY6" fmla="*/ 2966 h 45225"/>
                      <a:gd name="connsiteX7" fmla="*/ 80072 w 100831"/>
                      <a:gd name="connsiteY7" fmla="*/ 2224 h 45225"/>
                      <a:gd name="connsiteX8" fmla="*/ 76365 w 100831"/>
                      <a:gd name="connsiteY8" fmla="*/ 741 h 45225"/>
                      <a:gd name="connsiteX9" fmla="*/ 72658 w 100831"/>
                      <a:gd name="connsiteY9" fmla="*/ 0 h 45225"/>
                      <a:gd name="connsiteX10" fmla="*/ 0 w 100831"/>
                      <a:gd name="connsiteY10" fmla="*/ 38553 h 45225"/>
                      <a:gd name="connsiteX11" fmla="*/ 3707 w 100831"/>
                      <a:gd name="connsiteY11" fmla="*/ 39294 h 45225"/>
                      <a:gd name="connsiteX12" fmla="*/ 7414 w 100831"/>
                      <a:gd name="connsiteY12" fmla="*/ 40036 h 45225"/>
                      <a:gd name="connsiteX13" fmla="*/ 11121 w 100831"/>
                      <a:gd name="connsiteY13" fmla="*/ 40777 h 45225"/>
                      <a:gd name="connsiteX14" fmla="*/ 14828 w 100831"/>
                      <a:gd name="connsiteY14" fmla="*/ 42260 h 45225"/>
                      <a:gd name="connsiteX15" fmla="*/ 17794 w 100831"/>
                      <a:gd name="connsiteY15" fmla="*/ 43001 h 45225"/>
                      <a:gd name="connsiteX16" fmla="*/ 21501 w 100831"/>
                      <a:gd name="connsiteY16" fmla="*/ 43743 h 45225"/>
                      <a:gd name="connsiteX17" fmla="*/ 25208 w 100831"/>
                      <a:gd name="connsiteY17" fmla="*/ 44484 h 452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0831" h="45225">
                        <a:moveTo>
                          <a:pt x="28915" y="45226"/>
                        </a:moveTo>
                        <a:lnTo>
                          <a:pt x="100832" y="6673"/>
                        </a:lnTo>
                        <a:lnTo>
                          <a:pt x="97866" y="5931"/>
                        </a:lnTo>
                        <a:lnTo>
                          <a:pt x="94159" y="5190"/>
                        </a:lnTo>
                        <a:lnTo>
                          <a:pt x="90452" y="4448"/>
                        </a:lnTo>
                        <a:lnTo>
                          <a:pt x="86745" y="3707"/>
                        </a:lnTo>
                        <a:lnTo>
                          <a:pt x="83038" y="2966"/>
                        </a:lnTo>
                        <a:lnTo>
                          <a:pt x="80072" y="2224"/>
                        </a:lnTo>
                        <a:lnTo>
                          <a:pt x="76365" y="741"/>
                        </a:lnTo>
                        <a:lnTo>
                          <a:pt x="72658" y="0"/>
                        </a:lnTo>
                        <a:lnTo>
                          <a:pt x="0" y="38553"/>
                        </a:lnTo>
                        <a:lnTo>
                          <a:pt x="3707" y="39294"/>
                        </a:lnTo>
                        <a:lnTo>
                          <a:pt x="7414" y="40036"/>
                        </a:lnTo>
                        <a:lnTo>
                          <a:pt x="11121" y="40777"/>
                        </a:lnTo>
                        <a:lnTo>
                          <a:pt x="14828" y="42260"/>
                        </a:lnTo>
                        <a:lnTo>
                          <a:pt x="17794" y="43001"/>
                        </a:lnTo>
                        <a:lnTo>
                          <a:pt x="21501" y="43743"/>
                        </a:lnTo>
                        <a:lnTo>
                          <a:pt x="25208" y="44484"/>
                        </a:lnTo>
                        <a:close/>
                      </a:path>
                    </a:pathLst>
                  </a:custGeom>
                  <a:solidFill>
                    <a:srgbClr val="424242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90" name="Freeform: Shape 3789">
                    <a:extLst>
                      <a:ext uri="{FF2B5EF4-FFF2-40B4-BE49-F238E27FC236}">
                        <a16:creationId xmlns:a16="http://schemas.microsoft.com/office/drawing/2014/main" id="{6731DBD7-8EC3-44F6-9271-75E887290579}"/>
                      </a:ext>
                    </a:extLst>
                  </p:cNvPr>
                  <p:cNvSpPr/>
                  <p:nvPr/>
                </p:nvSpPr>
                <p:spPr>
                  <a:xfrm>
                    <a:off x="8837717" y="3320754"/>
                    <a:ext cx="85261" cy="60053"/>
                  </a:xfrm>
                  <a:custGeom>
                    <a:avLst/>
                    <a:gdLst>
                      <a:gd name="connsiteX0" fmla="*/ 0 w 85261"/>
                      <a:gd name="connsiteY0" fmla="*/ 60054 h 60053"/>
                      <a:gd name="connsiteX1" fmla="*/ 71916 w 85261"/>
                      <a:gd name="connsiteY1" fmla="*/ 21501 h 60053"/>
                      <a:gd name="connsiteX2" fmla="*/ 73398 w 85261"/>
                      <a:gd name="connsiteY2" fmla="*/ 19277 h 60053"/>
                      <a:gd name="connsiteX3" fmla="*/ 75623 w 85261"/>
                      <a:gd name="connsiteY3" fmla="*/ 16311 h 60053"/>
                      <a:gd name="connsiteX4" fmla="*/ 77105 w 85261"/>
                      <a:gd name="connsiteY4" fmla="*/ 13345 h 60053"/>
                      <a:gd name="connsiteX5" fmla="*/ 78589 w 85261"/>
                      <a:gd name="connsiteY5" fmla="*/ 11121 h 60053"/>
                      <a:gd name="connsiteX6" fmla="*/ 80071 w 85261"/>
                      <a:gd name="connsiteY6" fmla="*/ 8156 h 60053"/>
                      <a:gd name="connsiteX7" fmla="*/ 82296 w 85261"/>
                      <a:gd name="connsiteY7" fmla="*/ 5931 h 60053"/>
                      <a:gd name="connsiteX8" fmla="*/ 83778 w 85261"/>
                      <a:gd name="connsiteY8" fmla="*/ 2966 h 60053"/>
                      <a:gd name="connsiteX9" fmla="*/ 85262 w 85261"/>
                      <a:gd name="connsiteY9" fmla="*/ 0 h 60053"/>
                      <a:gd name="connsiteX10" fmla="*/ 13345 w 85261"/>
                      <a:gd name="connsiteY10" fmla="*/ 38553 h 60053"/>
                      <a:gd name="connsiteX11" fmla="*/ 11121 w 85261"/>
                      <a:gd name="connsiteY11" fmla="*/ 41519 h 60053"/>
                      <a:gd name="connsiteX12" fmla="*/ 9638 w 85261"/>
                      <a:gd name="connsiteY12" fmla="*/ 44484 h 60053"/>
                      <a:gd name="connsiteX13" fmla="*/ 8155 w 85261"/>
                      <a:gd name="connsiteY13" fmla="*/ 46709 h 60053"/>
                      <a:gd name="connsiteX14" fmla="*/ 6672 w 85261"/>
                      <a:gd name="connsiteY14" fmla="*/ 49674 h 60053"/>
                      <a:gd name="connsiteX15" fmla="*/ 4448 w 85261"/>
                      <a:gd name="connsiteY15" fmla="*/ 51898 h 60053"/>
                      <a:gd name="connsiteX16" fmla="*/ 2965 w 85261"/>
                      <a:gd name="connsiteY16" fmla="*/ 54864 h 60053"/>
                      <a:gd name="connsiteX17" fmla="*/ 1482 w 85261"/>
                      <a:gd name="connsiteY17" fmla="*/ 57088 h 600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85261" h="60053">
                        <a:moveTo>
                          <a:pt x="0" y="60054"/>
                        </a:moveTo>
                        <a:lnTo>
                          <a:pt x="71916" y="21501"/>
                        </a:lnTo>
                        <a:lnTo>
                          <a:pt x="73398" y="19277"/>
                        </a:lnTo>
                        <a:lnTo>
                          <a:pt x="75623" y="16311"/>
                        </a:lnTo>
                        <a:lnTo>
                          <a:pt x="77105" y="13345"/>
                        </a:lnTo>
                        <a:lnTo>
                          <a:pt x="78589" y="11121"/>
                        </a:lnTo>
                        <a:lnTo>
                          <a:pt x="80071" y="8156"/>
                        </a:lnTo>
                        <a:lnTo>
                          <a:pt x="82296" y="5931"/>
                        </a:lnTo>
                        <a:lnTo>
                          <a:pt x="83778" y="2966"/>
                        </a:lnTo>
                        <a:lnTo>
                          <a:pt x="85262" y="0"/>
                        </a:lnTo>
                        <a:lnTo>
                          <a:pt x="13345" y="38553"/>
                        </a:lnTo>
                        <a:lnTo>
                          <a:pt x="11121" y="41519"/>
                        </a:lnTo>
                        <a:lnTo>
                          <a:pt x="9638" y="44484"/>
                        </a:lnTo>
                        <a:lnTo>
                          <a:pt x="8155" y="46709"/>
                        </a:lnTo>
                        <a:lnTo>
                          <a:pt x="6672" y="49674"/>
                        </a:lnTo>
                        <a:lnTo>
                          <a:pt x="4448" y="51898"/>
                        </a:lnTo>
                        <a:lnTo>
                          <a:pt x="2965" y="54864"/>
                        </a:lnTo>
                        <a:lnTo>
                          <a:pt x="1482" y="57088"/>
                        </a:lnTo>
                        <a:close/>
                      </a:path>
                    </a:pathLst>
                  </a:custGeom>
                  <a:solidFill>
                    <a:srgbClr val="424242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91" name="Freeform: Shape 3790">
                    <a:extLst>
                      <a:ext uri="{FF2B5EF4-FFF2-40B4-BE49-F238E27FC236}">
                        <a16:creationId xmlns:a16="http://schemas.microsoft.com/office/drawing/2014/main" id="{4DBA8D4A-CAC9-4F8B-9E85-86627E6F473C}"/>
                      </a:ext>
                    </a:extLst>
                  </p:cNvPr>
                  <p:cNvSpPr/>
                  <p:nvPr/>
                </p:nvSpPr>
                <p:spPr>
                  <a:xfrm>
                    <a:off x="8813250" y="3348186"/>
                    <a:ext cx="90451" cy="52639"/>
                  </a:xfrm>
                  <a:custGeom>
                    <a:avLst/>
                    <a:gdLst>
                      <a:gd name="connsiteX0" fmla="*/ 0 w 90451"/>
                      <a:gd name="connsiteY0" fmla="*/ 52640 h 52639"/>
                      <a:gd name="connsiteX1" fmla="*/ 71916 w 90451"/>
                      <a:gd name="connsiteY1" fmla="*/ 14087 h 52639"/>
                      <a:gd name="connsiteX2" fmla="*/ 74141 w 90451"/>
                      <a:gd name="connsiteY2" fmla="*/ 12604 h 52639"/>
                      <a:gd name="connsiteX3" fmla="*/ 76365 w 90451"/>
                      <a:gd name="connsiteY3" fmla="*/ 10380 h 52639"/>
                      <a:gd name="connsiteX4" fmla="*/ 79330 w 90451"/>
                      <a:gd name="connsiteY4" fmla="*/ 8897 h 52639"/>
                      <a:gd name="connsiteX5" fmla="*/ 81555 w 90451"/>
                      <a:gd name="connsiteY5" fmla="*/ 6673 h 52639"/>
                      <a:gd name="connsiteX6" fmla="*/ 83779 w 90451"/>
                      <a:gd name="connsiteY6" fmla="*/ 5190 h 52639"/>
                      <a:gd name="connsiteX7" fmla="*/ 86003 w 90451"/>
                      <a:gd name="connsiteY7" fmla="*/ 3707 h 52639"/>
                      <a:gd name="connsiteX8" fmla="*/ 88227 w 90451"/>
                      <a:gd name="connsiteY8" fmla="*/ 1483 h 52639"/>
                      <a:gd name="connsiteX9" fmla="*/ 90451 w 90451"/>
                      <a:gd name="connsiteY9" fmla="*/ 0 h 52639"/>
                      <a:gd name="connsiteX10" fmla="*/ 18535 w 90451"/>
                      <a:gd name="connsiteY10" fmla="*/ 38553 h 52639"/>
                      <a:gd name="connsiteX11" fmla="*/ 16311 w 90451"/>
                      <a:gd name="connsiteY11" fmla="*/ 40036 h 52639"/>
                      <a:gd name="connsiteX12" fmla="*/ 14087 w 90451"/>
                      <a:gd name="connsiteY12" fmla="*/ 42260 h 52639"/>
                      <a:gd name="connsiteX13" fmla="*/ 11121 w 90451"/>
                      <a:gd name="connsiteY13" fmla="*/ 43743 h 52639"/>
                      <a:gd name="connsiteX14" fmla="*/ 8897 w 90451"/>
                      <a:gd name="connsiteY14" fmla="*/ 45226 h 52639"/>
                      <a:gd name="connsiteX15" fmla="*/ 6673 w 90451"/>
                      <a:gd name="connsiteY15" fmla="*/ 47450 h 52639"/>
                      <a:gd name="connsiteX16" fmla="*/ 4448 w 90451"/>
                      <a:gd name="connsiteY16" fmla="*/ 48933 h 52639"/>
                      <a:gd name="connsiteX17" fmla="*/ 2225 w 90451"/>
                      <a:gd name="connsiteY17" fmla="*/ 51157 h 526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0451" h="52639">
                        <a:moveTo>
                          <a:pt x="0" y="52640"/>
                        </a:moveTo>
                        <a:lnTo>
                          <a:pt x="71916" y="14087"/>
                        </a:lnTo>
                        <a:lnTo>
                          <a:pt x="74141" y="12604"/>
                        </a:lnTo>
                        <a:lnTo>
                          <a:pt x="76365" y="10380"/>
                        </a:lnTo>
                        <a:lnTo>
                          <a:pt x="79330" y="8897"/>
                        </a:lnTo>
                        <a:lnTo>
                          <a:pt x="81555" y="6673"/>
                        </a:lnTo>
                        <a:lnTo>
                          <a:pt x="83779" y="5190"/>
                        </a:lnTo>
                        <a:lnTo>
                          <a:pt x="86003" y="3707"/>
                        </a:lnTo>
                        <a:lnTo>
                          <a:pt x="88227" y="1483"/>
                        </a:lnTo>
                        <a:lnTo>
                          <a:pt x="90451" y="0"/>
                        </a:lnTo>
                        <a:lnTo>
                          <a:pt x="18535" y="38553"/>
                        </a:lnTo>
                        <a:lnTo>
                          <a:pt x="16311" y="40036"/>
                        </a:lnTo>
                        <a:lnTo>
                          <a:pt x="14087" y="42260"/>
                        </a:lnTo>
                        <a:lnTo>
                          <a:pt x="11121" y="43743"/>
                        </a:lnTo>
                        <a:lnTo>
                          <a:pt x="8897" y="45226"/>
                        </a:lnTo>
                        <a:lnTo>
                          <a:pt x="6673" y="47450"/>
                        </a:lnTo>
                        <a:lnTo>
                          <a:pt x="4448" y="48933"/>
                        </a:lnTo>
                        <a:lnTo>
                          <a:pt x="2225" y="51157"/>
                        </a:lnTo>
                        <a:close/>
                      </a:path>
                    </a:pathLst>
                  </a:custGeom>
                  <a:solidFill>
                    <a:srgbClr val="424242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92" name="Freeform: Shape 3791">
                    <a:extLst>
                      <a:ext uri="{FF2B5EF4-FFF2-40B4-BE49-F238E27FC236}">
                        <a16:creationId xmlns:a16="http://schemas.microsoft.com/office/drawing/2014/main" id="{697A85BA-BAFC-467B-B378-9762BAF82195}"/>
                      </a:ext>
                    </a:extLst>
                  </p:cNvPr>
                  <p:cNvSpPr/>
                  <p:nvPr/>
                </p:nvSpPr>
                <p:spPr>
                  <a:xfrm>
                    <a:off x="8852545" y="3290357"/>
                    <a:ext cx="80812" cy="65243"/>
                  </a:xfrm>
                  <a:custGeom>
                    <a:avLst/>
                    <a:gdLst>
                      <a:gd name="connsiteX0" fmla="*/ 0 w 80812"/>
                      <a:gd name="connsiteY0" fmla="*/ 65244 h 65243"/>
                      <a:gd name="connsiteX1" fmla="*/ 72657 w 80812"/>
                      <a:gd name="connsiteY1" fmla="*/ 26691 h 65243"/>
                      <a:gd name="connsiteX2" fmla="*/ 73398 w 80812"/>
                      <a:gd name="connsiteY2" fmla="*/ 22984 h 65243"/>
                      <a:gd name="connsiteX3" fmla="*/ 74882 w 80812"/>
                      <a:gd name="connsiteY3" fmla="*/ 20018 h 65243"/>
                      <a:gd name="connsiteX4" fmla="*/ 75623 w 80812"/>
                      <a:gd name="connsiteY4" fmla="*/ 16311 h 65243"/>
                      <a:gd name="connsiteX5" fmla="*/ 77105 w 80812"/>
                      <a:gd name="connsiteY5" fmla="*/ 13345 h 65243"/>
                      <a:gd name="connsiteX6" fmla="*/ 77848 w 80812"/>
                      <a:gd name="connsiteY6" fmla="*/ 10380 h 65243"/>
                      <a:gd name="connsiteX7" fmla="*/ 78589 w 80812"/>
                      <a:gd name="connsiteY7" fmla="*/ 6673 h 65243"/>
                      <a:gd name="connsiteX8" fmla="*/ 80071 w 80812"/>
                      <a:gd name="connsiteY8" fmla="*/ 3707 h 65243"/>
                      <a:gd name="connsiteX9" fmla="*/ 80812 w 80812"/>
                      <a:gd name="connsiteY9" fmla="*/ 0 h 65243"/>
                      <a:gd name="connsiteX10" fmla="*/ 8897 w 80812"/>
                      <a:gd name="connsiteY10" fmla="*/ 38553 h 65243"/>
                      <a:gd name="connsiteX11" fmla="*/ 7414 w 80812"/>
                      <a:gd name="connsiteY11" fmla="*/ 41519 h 65243"/>
                      <a:gd name="connsiteX12" fmla="*/ 6672 w 80812"/>
                      <a:gd name="connsiteY12" fmla="*/ 45226 h 65243"/>
                      <a:gd name="connsiteX13" fmla="*/ 5931 w 80812"/>
                      <a:gd name="connsiteY13" fmla="*/ 48191 h 65243"/>
                      <a:gd name="connsiteX14" fmla="*/ 4448 w 80812"/>
                      <a:gd name="connsiteY14" fmla="*/ 51898 h 65243"/>
                      <a:gd name="connsiteX15" fmla="*/ 3707 w 80812"/>
                      <a:gd name="connsiteY15" fmla="*/ 54864 h 65243"/>
                      <a:gd name="connsiteX16" fmla="*/ 2224 w 80812"/>
                      <a:gd name="connsiteY16" fmla="*/ 58571 h 65243"/>
                      <a:gd name="connsiteX17" fmla="*/ 1482 w 80812"/>
                      <a:gd name="connsiteY17" fmla="*/ 61537 h 65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80812" h="65243">
                        <a:moveTo>
                          <a:pt x="0" y="65244"/>
                        </a:moveTo>
                        <a:lnTo>
                          <a:pt x="72657" y="26691"/>
                        </a:lnTo>
                        <a:lnTo>
                          <a:pt x="73398" y="22984"/>
                        </a:lnTo>
                        <a:lnTo>
                          <a:pt x="74882" y="20018"/>
                        </a:lnTo>
                        <a:lnTo>
                          <a:pt x="75623" y="16311"/>
                        </a:lnTo>
                        <a:lnTo>
                          <a:pt x="77105" y="13345"/>
                        </a:lnTo>
                        <a:lnTo>
                          <a:pt x="77848" y="10380"/>
                        </a:lnTo>
                        <a:lnTo>
                          <a:pt x="78589" y="6673"/>
                        </a:lnTo>
                        <a:lnTo>
                          <a:pt x="80071" y="3707"/>
                        </a:lnTo>
                        <a:lnTo>
                          <a:pt x="80812" y="0"/>
                        </a:lnTo>
                        <a:lnTo>
                          <a:pt x="8897" y="38553"/>
                        </a:lnTo>
                        <a:lnTo>
                          <a:pt x="7414" y="41519"/>
                        </a:lnTo>
                        <a:lnTo>
                          <a:pt x="6672" y="45226"/>
                        </a:lnTo>
                        <a:lnTo>
                          <a:pt x="5931" y="48191"/>
                        </a:lnTo>
                        <a:lnTo>
                          <a:pt x="4448" y="51898"/>
                        </a:lnTo>
                        <a:lnTo>
                          <a:pt x="3707" y="54864"/>
                        </a:lnTo>
                        <a:lnTo>
                          <a:pt x="2224" y="58571"/>
                        </a:lnTo>
                        <a:lnTo>
                          <a:pt x="1482" y="61537"/>
                        </a:lnTo>
                        <a:close/>
                      </a:path>
                    </a:pathLst>
                  </a:custGeom>
                  <a:solidFill>
                    <a:srgbClr val="424242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3644" name="Graphic 2971">
                  <a:extLst>
                    <a:ext uri="{FF2B5EF4-FFF2-40B4-BE49-F238E27FC236}">
                      <a16:creationId xmlns:a16="http://schemas.microsoft.com/office/drawing/2014/main" id="{A4EDCCDC-BF17-46F6-9443-E707AE399BBA}"/>
                    </a:ext>
                  </a:extLst>
                </p:cNvPr>
                <p:cNvGrpSpPr/>
                <p:nvPr/>
              </p:nvGrpSpPr>
              <p:grpSpPr>
                <a:xfrm>
                  <a:off x="7522463" y="2300580"/>
                  <a:ext cx="393686" cy="493776"/>
                  <a:chOff x="7522463" y="2300580"/>
                  <a:chExt cx="393686" cy="493776"/>
                </a:xfrm>
                <a:solidFill>
                  <a:srgbClr val="1B1B1B"/>
                </a:solidFill>
              </p:grpSpPr>
              <p:sp>
                <p:nvSpPr>
                  <p:cNvPr id="3761" name="Freeform: Shape 3760">
                    <a:extLst>
                      <a:ext uri="{FF2B5EF4-FFF2-40B4-BE49-F238E27FC236}">
                        <a16:creationId xmlns:a16="http://schemas.microsoft.com/office/drawing/2014/main" id="{9509C687-A2DF-4D80-9E19-E248C912686B}"/>
                      </a:ext>
                    </a:extLst>
                  </p:cNvPr>
                  <p:cNvSpPr/>
                  <p:nvPr/>
                </p:nvSpPr>
                <p:spPr>
                  <a:xfrm>
                    <a:off x="7841268" y="2643851"/>
                    <a:ext cx="74881" cy="69692"/>
                  </a:xfrm>
                  <a:custGeom>
                    <a:avLst/>
                    <a:gdLst>
                      <a:gd name="connsiteX0" fmla="*/ 0 w 74881"/>
                      <a:gd name="connsiteY0" fmla="*/ 69692 h 69692"/>
                      <a:gd name="connsiteX1" fmla="*/ 72658 w 74881"/>
                      <a:gd name="connsiteY1" fmla="*/ 31139 h 69692"/>
                      <a:gd name="connsiteX2" fmla="*/ 72658 w 74881"/>
                      <a:gd name="connsiteY2" fmla="*/ 27432 h 69692"/>
                      <a:gd name="connsiteX3" fmla="*/ 73399 w 74881"/>
                      <a:gd name="connsiteY3" fmla="*/ 22984 h 69692"/>
                      <a:gd name="connsiteX4" fmla="*/ 73399 w 74881"/>
                      <a:gd name="connsiteY4" fmla="*/ 19277 h 69692"/>
                      <a:gd name="connsiteX5" fmla="*/ 73399 w 74881"/>
                      <a:gd name="connsiteY5" fmla="*/ 15570 h 69692"/>
                      <a:gd name="connsiteX6" fmla="*/ 74141 w 74881"/>
                      <a:gd name="connsiteY6" fmla="*/ 11863 h 69692"/>
                      <a:gd name="connsiteX7" fmla="*/ 74141 w 74881"/>
                      <a:gd name="connsiteY7" fmla="*/ 8156 h 69692"/>
                      <a:gd name="connsiteX8" fmla="*/ 74141 w 74881"/>
                      <a:gd name="connsiteY8" fmla="*/ 3707 h 69692"/>
                      <a:gd name="connsiteX9" fmla="*/ 74882 w 74881"/>
                      <a:gd name="connsiteY9" fmla="*/ 0 h 69692"/>
                      <a:gd name="connsiteX10" fmla="*/ 2224 w 74881"/>
                      <a:gd name="connsiteY10" fmla="*/ 38553 h 69692"/>
                      <a:gd name="connsiteX11" fmla="*/ 2224 w 74881"/>
                      <a:gd name="connsiteY11" fmla="*/ 42260 h 69692"/>
                      <a:gd name="connsiteX12" fmla="*/ 1482 w 74881"/>
                      <a:gd name="connsiteY12" fmla="*/ 45967 h 69692"/>
                      <a:gd name="connsiteX13" fmla="*/ 1482 w 74881"/>
                      <a:gd name="connsiteY13" fmla="*/ 50415 h 69692"/>
                      <a:gd name="connsiteX14" fmla="*/ 1482 w 74881"/>
                      <a:gd name="connsiteY14" fmla="*/ 54123 h 69692"/>
                      <a:gd name="connsiteX15" fmla="*/ 741 w 74881"/>
                      <a:gd name="connsiteY15" fmla="*/ 57830 h 69692"/>
                      <a:gd name="connsiteX16" fmla="*/ 741 w 74881"/>
                      <a:gd name="connsiteY16" fmla="*/ 61537 h 69692"/>
                      <a:gd name="connsiteX17" fmla="*/ 741 w 74881"/>
                      <a:gd name="connsiteY17" fmla="*/ 65244 h 69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74881" h="69692">
                        <a:moveTo>
                          <a:pt x="0" y="69692"/>
                        </a:moveTo>
                        <a:lnTo>
                          <a:pt x="72658" y="31139"/>
                        </a:lnTo>
                        <a:lnTo>
                          <a:pt x="72658" y="27432"/>
                        </a:lnTo>
                        <a:lnTo>
                          <a:pt x="73399" y="22984"/>
                        </a:lnTo>
                        <a:lnTo>
                          <a:pt x="73399" y="19277"/>
                        </a:lnTo>
                        <a:lnTo>
                          <a:pt x="73399" y="15570"/>
                        </a:lnTo>
                        <a:lnTo>
                          <a:pt x="74141" y="11863"/>
                        </a:lnTo>
                        <a:lnTo>
                          <a:pt x="74141" y="8156"/>
                        </a:lnTo>
                        <a:lnTo>
                          <a:pt x="74141" y="3707"/>
                        </a:lnTo>
                        <a:lnTo>
                          <a:pt x="74882" y="0"/>
                        </a:lnTo>
                        <a:lnTo>
                          <a:pt x="2224" y="38553"/>
                        </a:lnTo>
                        <a:lnTo>
                          <a:pt x="2224" y="42260"/>
                        </a:lnTo>
                        <a:lnTo>
                          <a:pt x="1482" y="45967"/>
                        </a:lnTo>
                        <a:lnTo>
                          <a:pt x="1482" y="50415"/>
                        </a:lnTo>
                        <a:lnTo>
                          <a:pt x="1482" y="54123"/>
                        </a:lnTo>
                        <a:lnTo>
                          <a:pt x="741" y="57830"/>
                        </a:lnTo>
                        <a:lnTo>
                          <a:pt x="741" y="61537"/>
                        </a:lnTo>
                        <a:lnTo>
                          <a:pt x="741" y="65244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62" name="Freeform: Shape 3761">
                    <a:extLst>
                      <a:ext uri="{FF2B5EF4-FFF2-40B4-BE49-F238E27FC236}">
                        <a16:creationId xmlns:a16="http://schemas.microsoft.com/office/drawing/2014/main" id="{3B19EB73-8385-4F7F-B4AF-1161DE2A99E5}"/>
                      </a:ext>
                    </a:extLst>
                  </p:cNvPr>
                  <p:cNvSpPr/>
                  <p:nvPr/>
                </p:nvSpPr>
                <p:spPr>
                  <a:xfrm>
                    <a:off x="7839785" y="2603074"/>
                    <a:ext cx="75623" cy="72657"/>
                  </a:xfrm>
                  <a:custGeom>
                    <a:avLst/>
                    <a:gdLst>
                      <a:gd name="connsiteX0" fmla="*/ 3707 w 75623"/>
                      <a:gd name="connsiteY0" fmla="*/ 72658 h 72657"/>
                      <a:gd name="connsiteX1" fmla="*/ 75623 w 75623"/>
                      <a:gd name="connsiteY1" fmla="*/ 34105 h 72657"/>
                      <a:gd name="connsiteX2" fmla="*/ 75623 w 75623"/>
                      <a:gd name="connsiteY2" fmla="*/ 29656 h 72657"/>
                      <a:gd name="connsiteX3" fmla="*/ 74882 w 75623"/>
                      <a:gd name="connsiteY3" fmla="*/ 25949 h 72657"/>
                      <a:gd name="connsiteX4" fmla="*/ 74882 w 75623"/>
                      <a:gd name="connsiteY4" fmla="*/ 21501 h 72657"/>
                      <a:gd name="connsiteX5" fmla="*/ 74141 w 75623"/>
                      <a:gd name="connsiteY5" fmla="*/ 17052 h 72657"/>
                      <a:gd name="connsiteX6" fmla="*/ 73399 w 75623"/>
                      <a:gd name="connsiteY6" fmla="*/ 12604 h 72657"/>
                      <a:gd name="connsiteX7" fmla="*/ 73399 w 75623"/>
                      <a:gd name="connsiteY7" fmla="*/ 8897 h 72657"/>
                      <a:gd name="connsiteX8" fmla="*/ 72658 w 75623"/>
                      <a:gd name="connsiteY8" fmla="*/ 4448 h 72657"/>
                      <a:gd name="connsiteX9" fmla="*/ 72658 w 75623"/>
                      <a:gd name="connsiteY9" fmla="*/ 0 h 72657"/>
                      <a:gd name="connsiteX10" fmla="*/ 0 w 75623"/>
                      <a:gd name="connsiteY10" fmla="*/ 38553 h 72657"/>
                      <a:gd name="connsiteX11" fmla="*/ 741 w 75623"/>
                      <a:gd name="connsiteY11" fmla="*/ 43001 h 72657"/>
                      <a:gd name="connsiteX12" fmla="*/ 741 w 75623"/>
                      <a:gd name="connsiteY12" fmla="*/ 46708 h 72657"/>
                      <a:gd name="connsiteX13" fmla="*/ 1483 w 75623"/>
                      <a:gd name="connsiteY13" fmla="*/ 51157 h 72657"/>
                      <a:gd name="connsiteX14" fmla="*/ 1483 w 75623"/>
                      <a:gd name="connsiteY14" fmla="*/ 55605 h 72657"/>
                      <a:gd name="connsiteX15" fmla="*/ 2224 w 75623"/>
                      <a:gd name="connsiteY15" fmla="*/ 60054 h 72657"/>
                      <a:gd name="connsiteX16" fmla="*/ 2965 w 75623"/>
                      <a:gd name="connsiteY16" fmla="*/ 64502 h 72657"/>
                      <a:gd name="connsiteX17" fmla="*/ 2965 w 75623"/>
                      <a:gd name="connsiteY17" fmla="*/ 68209 h 726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75623" h="72657">
                        <a:moveTo>
                          <a:pt x="3707" y="72658"/>
                        </a:moveTo>
                        <a:lnTo>
                          <a:pt x="75623" y="34105"/>
                        </a:lnTo>
                        <a:lnTo>
                          <a:pt x="75623" y="29656"/>
                        </a:lnTo>
                        <a:lnTo>
                          <a:pt x="74882" y="25949"/>
                        </a:lnTo>
                        <a:lnTo>
                          <a:pt x="74882" y="21501"/>
                        </a:lnTo>
                        <a:lnTo>
                          <a:pt x="74141" y="17052"/>
                        </a:lnTo>
                        <a:lnTo>
                          <a:pt x="73399" y="12604"/>
                        </a:lnTo>
                        <a:lnTo>
                          <a:pt x="73399" y="8897"/>
                        </a:lnTo>
                        <a:lnTo>
                          <a:pt x="72658" y="4448"/>
                        </a:lnTo>
                        <a:lnTo>
                          <a:pt x="72658" y="0"/>
                        </a:lnTo>
                        <a:lnTo>
                          <a:pt x="0" y="38553"/>
                        </a:lnTo>
                        <a:lnTo>
                          <a:pt x="741" y="43001"/>
                        </a:lnTo>
                        <a:lnTo>
                          <a:pt x="741" y="46708"/>
                        </a:lnTo>
                        <a:lnTo>
                          <a:pt x="1483" y="51157"/>
                        </a:lnTo>
                        <a:lnTo>
                          <a:pt x="1483" y="55605"/>
                        </a:lnTo>
                        <a:lnTo>
                          <a:pt x="2224" y="60054"/>
                        </a:lnTo>
                        <a:lnTo>
                          <a:pt x="2965" y="64502"/>
                        </a:lnTo>
                        <a:lnTo>
                          <a:pt x="2965" y="68209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63" name="Freeform: Shape 3762">
                    <a:extLst>
                      <a:ext uri="{FF2B5EF4-FFF2-40B4-BE49-F238E27FC236}">
                        <a16:creationId xmlns:a16="http://schemas.microsoft.com/office/drawing/2014/main" id="{2DE906DD-C3A0-471E-A508-A997A1C20019}"/>
                      </a:ext>
                    </a:extLst>
                  </p:cNvPr>
                  <p:cNvSpPr/>
                  <p:nvPr/>
                </p:nvSpPr>
                <p:spPr>
                  <a:xfrm>
                    <a:off x="7829405" y="2558590"/>
                    <a:ext cx="81554" cy="74881"/>
                  </a:xfrm>
                  <a:custGeom>
                    <a:avLst/>
                    <a:gdLst>
                      <a:gd name="connsiteX0" fmla="*/ 8897 w 81554"/>
                      <a:gd name="connsiteY0" fmla="*/ 74882 h 74881"/>
                      <a:gd name="connsiteX1" fmla="*/ 81555 w 81554"/>
                      <a:gd name="connsiteY1" fmla="*/ 36329 h 74881"/>
                      <a:gd name="connsiteX2" fmla="*/ 80072 w 81554"/>
                      <a:gd name="connsiteY2" fmla="*/ 31880 h 74881"/>
                      <a:gd name="connsiteX3" fmla="*/ 79330 w 81554"/>
                      <a:gd name="connsiteY3" fmla="*/ 27432 h 74881"/>
                      <a:gd name="connsiteX4" fmla="*/ 77848 w 81554"/>
                      <a:gd name="connsiteY4" fmla="*/ 22984 h 74881"/>
                      <a:gd name="connsiteX5" fmla="*/ 76365 w 81554"/>
                      <a:gd name="connsiteY5" fmla="*/ 17794 h 74881"/>
                      <a:gd name="connsiteX6" fmla="*/ 75623 w 81554"/>
                      <a:gd name="connsiteY6" fmla="*/ 13345 h 74881"/>
                      <a:gd name="connsiteX7" fmla="*/ 74141 w 81554"/>
                      <a:gd name="connsiteY7" fmla="*/ 8897 h 74881"/>
                      <a:gd name="connsiteX8" fmla="*/ 73399 w 81554"/>
                      <a:gd name="connsiteY8" fmla="*/ 4448 h 74881"/>
                      <a:gd name="connsiteX9" fmla="*/ 71916 w 81554"/>
                      <a:gd name="connsiteY9" fmla="*/ 0 h 74881"/>
                      <a:gd name="connsiteX10" fmla="*/ 0 w 81554"/>
                      <a:gd name="connsiteY10" fmla="*/ 38553 h 74881"/>
                      <a:gd name="connsiteX11" fmla="*/ 742 w 81554"/>
                      <a:gd name="connsiteY11" fmla="*/ 43001 h 74881"/>
                      <a:gd name="connsiteX12" fmla="*/ 2224 w 81554"/>
                      <a:gd name="connsiteY12" fmla="*/ 47450 h 74881"/>
                      <a:gd name="connsiteX13" fmla="*/ 2966 w 81554"/>
                      <a:gd name="connsiteY13" fmla="*/ 51898 h 74881"/>
                      <a:gd name="connsiteX14" fmla="*/ 4449 w 81554"/>
                      <a:gd name="connsiteY14" fmla="*/ 56347 h 74881"/>
                      <a:gd name="connsiteX15" fmla="*/ 5190 w 81554"/>
                      <a:gd name="connsiteY15" fmla="*/ 60795 h 74881"/>
                      <a:gd name="connsiteX16" fmla="*/ 6673 w 81554"/>
                      <a:gd name="connsiteY16" fmla="*/ 65244 h 74881"/>
                      <a:gd name="connsiteX17" fmla="*/ 8156 w 81554"/>
                      <a:gd name="connsiteY17" fmla="*/ 70434 h 74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81554" h="74881">
                        <a:moveTo>
                          <a:pt x="8897" y="74882"/>
                        </a:moveTo>
                        <a:lnTo>
                          <a:pt x="81555" y="36329"/>
                        </a:lnTo>
                        <a:lnTo>
                          <a:pt x="80072" y="31880"/>
                        </a:lnTo>
                        <a:lnTo>
                          <a:pt x="79330" y="27432"/>
                        </a:lnTo>
                        <a:lnTo>
                          <a:pt x="77848" y="22984"/>
                        </a:lnTo>
                        <a:lnTo>
                          <a:pt x="76365" y="17794"/>
                        </a:lnTo>
                        <a:lnTo>
                          <a:pt x="75623" y="13345"/>
                        </a:lnTo>
                        <a:lnTo>
                          <a:pt x="74141" y="8897"/>
                        </a:lnTo>
                        <a:lnTo>
                          <a:pt x="73399" y="4448"/>
                        </a:lnTo>
                        <a:lnTo>
                          <a:pt x="71916" y="0"/>
                        </a:lnTo>
                        <a:lnTo>
                          <a:pt x="0" y="38553"/>
                        </a:lnTo>
                        <a:lnTo>
                          <a:pt x="742" y="43001"/>
                        </a:lnTo>
                        <a:lnTo>
                          <a:pt x="2224" y="47450"/>
                        </a:lnTo>
                        <a:lnTo>
                          <a:pt x="2966" y="51898"/>
                        </a:lnTo>
                        <a:lnTo>
                          <a:pt x="4449" y="56347"/>
                        </a:lnTo>
                        <a:lnTo>
                          <a:pt x="5190" y="60795"/>
                        </a:lnTo>
                        <a:lnTo>
                          <a:pt x="6673" y="65244"/>
                        </a:lnTo>
                        <a:lnTo>
                          <a:pt x="8156" y="70434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64" name="Freeform: Shape 3763">
                    <a:extLst>
                      <a:ext uri="{FF2B5EF4-FFF2-40B4-BE49-F238E27FC236}">
                        <a16:creationId xmlns:a16="http://schemas.microsoft.com/office/drawing/2014/main" id="{A7894BB4-180F-494C-8EC5-73CF684F4731}"/>
                      </a:ext>
                    </a:extLst>
                  </p:cNvPr>
                  <p:cNvSpPr/>
                  <p:nvPr/>
                </p:nvSpPr>
                <p:spPr>
                  <a:xfrm>
                    <a:off x="7812353" y="2514105"/>
                    <a:ext cx="86744" cy="75623"/>
                  </a:xfrm>
                  <a:custGeom>
                    <a:avLst/>
                    <a:gdLst>
                      <a:gd name="connsiteX0" fmla="*/ 14087 w 86744"/>
                      <a:gd name="connsiteY0" fmla="*/ 75623 h 75623"/>
                      <a:gd name="connsiteX1" fmla="*/ 86745 w 86744"/>
                      <a:gd name="connsiteY1" fmla="*/ 37070 h 75623"/>
                      <a:gd name="connsiteX2" fmla="*/ 84520 w 86744"/>
                      <a:gd name="connsiteY2" fmla="*/ 32622 h 75623"/>
                      <a:gd name="connsiteX3" fmla="*/ 83038 w 86744"/>
                      <a:gd name="connsiteY3" fmla="*/ 27432 h 75623"/>
                      <a:gd name="connsiteX4" fmla="*/ 81555 w 86744"/>
                      <a:gd name="connsiteY4" fmla="*/ 22984 h 75623"/>
                      <a:gd name="connsiteX5" fmla="*/ 79330 w 86744"/>
                      <a:gd name="connsiteY5" fmla="*/ 18535 h 75623"/>
                      <a:gd name="connsiteX6" fmla="*/ 77848 w 86744"/>
                      <a:gd name="connsiteY6" fmla="*/ 14087 h 75623"/>
                      <a:gd name="connsiteX7" fmla="*/ 75623 w 86744"/>
                      <a:gd name="connsiteY7" fmla="*/ 8897 h 75623"/>
                      <a:gd name="connsiteX8" fmla="*/ 74141 w 86744"/>
                      <a:gd name="connsiteY8" fmla="*/ 4448 h 75623"/>
                      <a:gd name="connsiteX9" fmla="*/ 71916 w 86744"/>
                      <a:gd name="connsiteY9" fmla="*/ 0 h 75623"/>
                      <a:gd name="connsiteX10" fmla="*/ 0 w 86744"/>
                      <a:gd name="connsiteY10" fmla="*/ 38553 h 75623"/>
                      <a:gd name="connsiteX11" fmla="*/ 1483 w 86744"/>
                      <a:gd name="connsiteY11" fmla="*/ 43001 h 75623"/>
                      <a:gd name="connsiteX12" fmla="*/ 3707 w 86744"/>
                      <a:gd name="connsiteY12" fmla="*/ 47450 h 75623"/>
                      <a:gd name="connsiteX13" fmla="*/ 5190 w 86744"/>
                      <a:gd name="connsiteY13" fmla="*/ 52640 h 75623"/>
                      <a:gd name="connsiteX14" fmla="*/ 7414 w 86744"/>
                      <a:gd name="connsiteY14" fmla="*/ 57088 h 75623"/>
                      <a:gd name="connsiteX15" fmla="*/ 8897 w 86744"/>
                      <a:gd name="connsiteY15" fmla="*/ 61537 h 75623"/>
                      <a:gd name="connsiteX16" fmla="*/ 10380 w 86744"/>
                      <a:gd name="connsiteY16" fmla="*/ 65985 h 75623"/>
                      <a:gd name="connsiteX17" fmla="*/ 12604 w 86744"/>
                      <a:gd name="connsiteY17" fmla="*/ 71175 h 756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86744" h="75623">
                        <a:moveTo>
                          <a:pt x="14087" y="75623"/>
                        </a:moveTo>
                        <a:lnTo>
                          <a:pt x="86745" y="37070"/>
                        </a:lnTo>
                        <a:lnTo>
                          <a:pt x="84520" y="32622"/>
                        </a:lnTo>
                        <a:lnTo>
                          <a:pt x="83038" y="27432"/>
                        </a:lnTo>
                        <a:lnTo>
                          <a:pt x="81555" y="22984"/>
                        </a:lnTo>
                        <a:lnTo>
                          <a:pt x="79330" y="18535"/>
                        </a:lnTo>
                        <a:lnTo>
                          <a:pt x="77848" y="14087"/>
                        </a:lnTo>
                        <a:lnTo>
                          <a:pt x="75623" y="8897"/>
                        </a:lnTo>
                        <a:lnTo>
                          <a:pt x="74141" y="4448"/>
                        </a:lnTo>
                        <a:lnTo>
                          <a:pt x="71916" y="0"/>
                        </a:lnTo>
                        <a:lnTo>
                          <a:pt x="0" y="38553"/>
                        </a:lnTo>
                        <a:lnTo>
                          <a:pt x="1483" y="43001"/>
                        </a:lnTo>
                        <a:lnTo>
                          <a:pt x="3707" y="47450"/>
                        </a:lnTo>
                        <a:lnTo>
                          <a:pt x="5190" y="52640"/>
                        </a:lnTo>
                        <a:lnTo>
                          <a:pt x="7414" y="57088"/>
                        </a:lnTo>
                        <a:lnTo>
                          <a:pt x="8897" y="61537"/>
                        </a:lnTo>
                        <a:lnTo>
                          <a:pt x="10380" y="65985"/>
                        </a:lnTo>
                        <a:lnTo>
                          <a:pt x="12604" y="71175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65" name="Freeform: Shape 3764">
                    <a:extLst>
                      <a:ext uri="{FF2B5EF4-FFF2-40B4-BE49-F238E27FC236}">
                        <a16:creationId xmlns:a16="http://schemas.microsoft.com/office/drawing/2014/main" id="{A2CF5AA5-C968-4113-BE67-098CE1D311E0}"/>
                      </a:ext>
                    </a:extLst>
                  </p:cNvPr>
                  <p:cNvSpPr/>
                  <p:nvPr/>
                </p:nvSpPr>
                <p:spPr>
                  <a:xfrm>
                    <a:off x="7785662" y="2463690"/>
                    <a:ext cx="91934" cy="74140"/>
                  </a:xfrm>
                  <a:custGeom>
                    <a:avLst/>
                    <a:gdLst>
                      <a:gd name="connsiteX0" fmla="*/ 20018 w 91934"/>
                      <a:gd name="connsiteY0" fmla="*/ 74141 h 74140"/>
                      <a:gd name="connsiteX1" fmla="*/ 91934 w 91934"/>
                      <a:gd name="connsiteY1" fmla="*/ 35588 h 74140"/>
                      <a:gd name="connsiteX2" fmla="*/ 89710 w 91934"/>
                      <a:gd name="connsiteY2" fmla="*/ 31139 h 74140"/>
                      <a:gd name="connsiteX3" fmla="*/ 87486 w 91934"/>
                      <a:gd name="connsiteY3" fmla="*/ 26691 h 74140"/>
                      <a:gd name="connsiteX4" fmla="*/ 84520 w 91934"/>
                      <a:gd name="connsiteY4" fmla="*/ 22242 h 74140"/>
                      <a:gd name="connsiteX5" fmla="*/ 82296 w 91934"/>
                      <a:gd name="connsiteY5" fmla="*/ 17794 h 74140"/>
                      <a:gd name="connsiteX6" fmla="*/ 80072 w 91934"/>
                      <a:gd name="connsiteY6" fmla="*/ 13345 h 74140"/>
                      <a:gd name="connsiteX7" fmla="*/ 77106 w 91934"/>
                      <a:gd name="connsiteY7" fmla="*/ 8897 h 74140"/>
                      <a:gd name="connsiteX8" fmla="*/ 74882 w 91934"/>
                      <a:gd name="connsiteY8" fmla="*/ 4448 h 74140"/>
                      <a:gd name="connsiteX9" fmla="*/ 72658 w 91934"/>
                      <a:gd name="connsiteY9" fmla="*/ 0 h 74140"/>
                      <a:gd name="connsiteX10" fmla="*/ 0 w 91934"/>
                      <a:gd name="connsiteY10" fmla="*/ 38553 h 74140"/>
                      <a:gd name="connsiteX11" fmla="*/ 2224 w 91934"/>
                      <a:gd name="connsiteY11" fmla="*/ 43002 h 74140"/>
                      <a:gd name="connsiteX12" fmla="*/ 5189 w 91934"/>
                      <a:gd name="connsiteY12" fmla="*/ 47450 h 74140"/>
                      <a:gd name="connsiteX13" fmla="*/ 7414 w 91934"/>
                      <a:gd name="connsiteY13" fmla="*/ 51898 h 74140"/>
                      <a:gd name="connsiteX14" fmla="*/ 9638 w 91934"/>
                      <a:gd name="connsiteY14" fmla="*/ 56347 h 74140"/>
                      <a:gd name="connsiteX15" fmla="*/ 12604 w 91934"/>
                      <a:gd name="connsiteY15" fmla="*/ 60795 h 74140"/>
                      <a:gd name="connsiteX16" fmla="*/ 14828 w 91934"/>
                      <a:gd name="connsiteY16" fmla="*/ 65244 h 74140"/>
                      <a:gd name="connsiteX17" fmla="*/ 17052 w 91934"/>
                      <a:gd name="connsiteY17" fmla="*/ 69692 h 74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1934" h="74140">
                        <a:moveTo>
                          <a:pt x="20018" y="74141"/>
                        </a:moveTo>
                        <a:lnTo>
                          <a:pt x="91934" y="35588"/>
                        </a:lnTo>
                        <a:lnTo>
                          <a:pt x="89710" y="31139"/>
                        </a:lnTo>
                        <a:lnTo>
                          <a:pt x="87486" y="26691"/>
                        </a:lnTo>
                        <a:lnTo>
                          <a:pt x="84520" y="22242"/>
                        </a:lnTo>
                        <a:lnTo>
                          <a:pt x="82296" y="17794"/>
                        </a:lnTo>
                        <a:lnTo>
                          <a:pt x="80072" y="13345"/>
                        </a:lnTo>
                        <a:lnTo>
                          <a:pt x="77106" y="8897"/>
                        </a:lnTo>
                        <a:lnTo>
                          <a:pt x="74882" y="4448"/>
                        </a:lnTo>
                        <a:lnTo>
                          <a:pt x="72658" y="0"/>
                        </a:lnTo>
                        <a:lnTo>
                          <a:pt x="0" y="38553"/>
                        </a:lnTo>
                        <a:lnTo>
                          <a:pt x="2224" y="43002"/>
                        </a:lnTo>
                        <a:lnTo>
                          <a:pt x="5189" y="47450"/>
                        </a:lnTo>
                        <a:lnTo>
                          <a:pt x="7414" y="51898"/>
                        </a:lnTo>
                        <a:lnTo>
                          <a:pt x="9638" y="56347"/>
                        </a:lnTo>
                        <a:lnTo>
                          <a:pt x="12604" y="60795"/>
                        </a:lnTo>
                        <a:lnTo>
                          <a:pt x="14828" y="65244"/>
                        </a:lnTo>
                        <a:lnTo>
                          <a:pt x="17052" y="69692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66" name="Freeform: Shape 3765">
                    <a:extLst>
                      <a:ext uri="{FF2B5EF4-FFF2-40B4-BE49-F238E27FC236}">
                        <a16:creationId xmlns:a16="http://schemas.microsoft.com/office/drawing/2014/main" id="{969F082A-6BD0-4371-9939-26487BE72413}"/>
                      </a:ext>
                    </a:extLst>
                  </p:cNvPr>
                  <p:cNvSpPr/>
                  <p:nvPr/>
                </p:nvSpPr>
                <p:spPr>
                  <a:xfrm>
                    <a:off x="7757488" y="2422912"/>
                    <a:ext cx="96382" cy="71916"/>
                  </a:xfrm>
                  <a:custGeom>
                    <a:avLst/>
                    <a:gdLst>
                      <a:gd name="connsiteX0" fmla="*/ 23725 w 96382"/>
                      <a:gd name="connsiteY0" fmla="*/ 71916 h 71916"/>
                      <a:gd name="connsiteX1" fmla="*/ 96383 w 96382"/>
                      <a:gd name="connsiteY1" fmla="*/ 34105 h 71916"/>
                      <a:gd name="connsiteX2" fmla="*/ 93417 w 96382"/>
                      <a:gd name="connsiteY2" fmla="*/ 29656 h 71916"/>
                      <a:gd name="connsiteX3" fmla="*/ 90452 w 96382"/>
                      <a:gd name="connsiteY3" fmla="*/ 25208 h 71916"/>
                      <a:gd name="connsiteX4" fmla="*/ 87486 w 96382"/>
                      <a:gd name="connsiteY4" fmla="*/ 21501 h 71916"/>
                      <a:gd name="connsiteX5" fmla="*/ 84520 w 96382"/>
                      <a:gd name="connsiteY5" fmla="*/ 17052 h 71916"/>
                      <a:gd name="connsiteX6" fmla="*/ 81555 w 96382"/>
                      <a:gd name="connsiteY6" fmla="*/ 12604 h 71916"/>
                      <a:gd name="connsiteX7" fmla="*/ 78589 w 96382"/>
                      <a:gd name="connsiteY7" fmla="*/ 8156 h 71916"/>
                      <a:gd name="connsiteX8" fmla="*/ 75623 w 96382"/>
                      <a:gd name="connsiteY8" fmla="*/ 4448 h 71916"/>
                      <a:gd name="connsiteX9" fmla="*/ 72658 w 96382"/>
                      <a:gd name="connsiteY9" fmla="*/ 0 h 71916"/>
                      <a:gd name="connsiteX10" fmla="*/ 0 w 96382"/>
                      <a:gd name="connsiteY10" fmla="*/ 38553 h 71916"/>
                      <a:gd name="connsiteX11" fmla="*/ 2966 w 96382"/>
                      <a:gd name="connsiteY11" fmla="*/ 42260 h 71916"/>
                      <a:gd name="connsiteX12" fmla="*/ 5932 w 96382"/>
                      <a:gd name="connsiteY12" fmla="*/ 46709 h 71916"/>
                      <a:gd name="connsiteX13" fmla="*/ 8897 w 96382"/>
                      <a:gd name="connsiteY13" fmla="*/ 51157 h 71916"/>
                      <a:gd name="connsiteX14" fmla="*/ 11863 w 96382"/>
                      <a:gd name="connsiteY14" fmla="*/ 55605 h 71916"/>
                      <a:gd name="connsiteX15" fmla="*/ 14828 w 96382"/>
                      <a:gd name="connsiteY15" fmla="*/ 59312 h 71916"/>
                      <a:gd name="connsiteX16" fmla="*/ 17794 w 96382"/>
                      <a:gd name="connsiteY16" fmla="*/ 63761 h 71916"/>
                      <a:gd name="connsiteX17" fmla="*/ 20760 w 96382"/>
                      <a:gd name="connsiteY17" fmla="*/ 68209 h 719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6382" h="71916">
                        <a:moveTo>
                          <a:pt x="23725" y="71916"/>
                        </a:moveTo>
                        <a:lnTo>
                          <a:pt x="96383" y="34105"/>
                        </a:lnTo>
                        <a:lnTo>
                          <a:pt x="93417" y="29656"/>
                        </a:lnTo>
                        <a:lnTo>
                          <a:pt x="90452" y="25208"/>
                        </a:lnTo>
                        <a:lnTo>
                          <a:pt x="87486" y="21501"/>
                        </a:lnTo>
                        <a:lnTo>
                          <a:pt x="84520" y="17052"/>
                        </a:lnTo>
                        <a:lnTo>
                          <a:pt x="81555" y="12604"/>
                        </a:lnTo>
                        <a:lnTo>
                          <a:pt x="78589" y="8156"/>
                        </a:lnTo>
                        <a:lnTo>
                          <a:pt x="75623" y="4448"/>
                        </a:lnTo>
                        <a:lnTo>
                          <a:pt x="72658" y="0"/>
                        </a:lnTo>
                        <a:lnTo>
                          <a:pt x="0" y="38553"/>
                        </a:lnTo>
                        <a:lnTo>
                          <a:pt x="2966" y="42260"/>
                        </a:lnTo>
                        <a:lnTo>
                          <a:pt x="5932" y="46709"/>
                        </a:lnTo>
                        <a:lnTo>
                          <a:pt x="8897" y="51157"/>
                        </a:lnTo>
                        <a:lnTo>
                          <a:pt x="11863" y="55605"/>
                        </a:lnTo>
                        <a:lnTo>
                          <a:pt x="14828" y="59312"/>
                        </a:lnTo>
                        <a:lnTo>
                          <a:pt x="17794" y="63761"/>
                        </a:lnTo>
                        <a:lnTo>
                          <a:pt x="20760" y="68209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67" name="Freeform: Shape 3766">
                    <a:extLst>
                      <a:ext uri="{FF2B5EF4-FFF2-40B4-BE49-F238E27FC236}">
                        <a16:creationId xmlns:a16="http://schemas.microsoft.com/office/drawing/2014/main" id="{84CC9C3C-D7A3-4D84-93D3-9C263CE344EB}"/>
                      </a:ext>
                    </a:extLst>
                  </p:cNvPr>
                  <p:cNvSpPr/>
                  <p:nvPr/>
                </p:nvSpPr>
                <p:spPr>
                  <a:xfrm>
                    <a:off x="7727091" y="2387325"/>
                    <a:ext cx="98606" cy="68950"/>
                  </a:xfrm>
                  <a:custGeom>
                    <a:avLst/>
                    <a:gdLst>
                      <a:gd name="connsiteX0" fmla="*/ 25949 w 98606"/>
                      <a:gd name="connsiteY0" fmla="*/ 68951 h 68950"/>
                      <a:gd name="connsiteX1" fmla="*/ 98607 w 98606"/>
                      <a:gd name="connsiteY1" fmla="*/ 30398 h 68950"/>
                      <a:gd name="connsiteX2" fmla="*/ 95641 w 98606"/>
                      <a:gd name="connsiteY2" fmla="*/ 26691 h 68950"/>
                      <a:gd name="connsiteX3" fmla="*/ 91934 w 98606"/>
                      <a:gd name="connsiteY3" fmla="*/ 22984 h 68950"/>
                      <a:gd name="connsiteX4" fmla="*/ 88969 w 98606"/>
                      <a:gd name="connsiteY4" fmla="*/ 19277 h 68950"/>
                      <a:gd name="connsiteX5" fmla="*/ 85262 w 98606"/>
                      <a:gd name="connsiteY5" fmla="*/ 15570 h 68950"/>
                      <a:gd name="connsiteX6" fmla="*/ 82296 w 98606"/>
                      <a:gd name="connsiteY6" fmla="*/ 11863 h 68950"/>
                      <a:gd name="connsiteX7" fmla="*/ 78589 w 98606"/>
                      <a:gd name="connsiteY7" fmla="*/ 7414 h 68950"/>
                      <a:gd name="connsiteX8" fmla="*/ 75623 w 98606"/>
                      <a:gd name="connsiteY8" fmla="*/ 3707 h 68950"/>
                      <a:gd name="connsiteX9" fmla="*/ 71916 w 98606"/>
                      <a:gd name="connsiteY9" fmla="*/ 0 h 68950"/>
                      <a:gd name="connsiteX10" fmla="*/ 0 w 98606"/>
                      <a:gd name="connsiteY10" fmla="*/ 38553 h 68950"/>
                      <a:gd name="connsiteX11" fmla="*/ 2966 w 98606"/>
                      <a:gd name="connsiteY11" fmla="*/ 42260 h 68950"/>
                      <a:gd name="connsiteX12" fmla="*/ 6673 w 98606"/>
                      <a:gd name="connsiteY12" fmla="*/ 45967 h 68950"/>
                      <a:gd name="connsiteX13" fmla="*/ 9638 w 98606"/>
                      <a:gd name="connsiteY13" fmla="*/ 49674 h 68950"/>
                      <a:gd name="connsiteX14" fmla="*/ 13345 w 98606"/>
                      <a:gd name="connsiteY14" fmla="*/ 54123 h 68950"/>
                      <a:gd name="connsiteX15" fmla="*/ 16311 w 98606"/>
                      <a:gd name="connsiteY15" fmla="*/ 57830 h 68950"/>
                      <a:gd name="connsiteX16" fmla="*/ 20018 w 98606"/>
                      <a:gd name="connsiteY16" fmla="*/ 61537 h 68950"/>
                      <a:gd name="connsiteX17" fmla="*/ 22983 w 98606"/>
                      <a:gd name="connsiteY17" fmla="*/ 65244 h 68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8606" h="68950">
                        <a:moveTo>
                          <a:pt x="25949" y="68951"/>
                        </a:moveTo>
                        <a:lnTo>
                          <a:pt x="98607" y="30398"/>
                        </a:lnTo>
                        <a:lnTo>
                          <a:pt x="95641" y="26691"/>
                        </a:lnTo>
                        <a:lnTo>
                          <a:pt x="91934" y="22984"/>
                        </a:lnTo>
                        <a:lnTo>
                          <a:pt x="88969" y="19277"/>
                        </a:lnTo>
                        <a:lnTo>
                          <a:pt x="85262" y="15570"/>
                        </a:lnTo>
                        <a:lnTo>
                          <a:pt x="82296" y="11863"/>
                        </a:lnTo>
                        <a:lnTo>
                          <a:pt x="78589" y="7414"/>
                        </a:lnTo>
                        <a:lnTo>
                          <a:pt x="75623" y="3707"/>
                        </a:lnTo>
                        <a:lnTo>
                          <a:pt x="71916" y="0"/>
                        </a:lnTo>
                        <a:lnTo>
                          <a:pt x="0" y="38553"/>
                        </a:lnTo>
                        <a:lnTo>
                          <a:pt x="2966" y="42260"/>
                        </a:lnTo>
                        <a:lnTo>
                          <a:pt x="6673" y="45967"/>
                        </a:lnTo>
                        <a:lnTo>
                          <a:pt x="9638" y="49674"/>
                        </a:lnTo>
                        <a:lnTo>
                          <a:pt x="13345" y="54123"/>
                        </a:lnTo>
                        <a:lnTo>
                          <a:pt x="16311" y="57830"/>
                        </a:lnTo>
                        <a:lnTo>
                          <a:pt x="20018" y="61537"/>
                        </a:lnTo>
                        <a:lnTo>
                          <a:pt x="22983" y="65244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68" name="Freeform: Shape 3767">
                    <a:extLst>
                      <a:ext uri="{FF2B5EF4-FFF2-40B4-BE49-F238E27FC236}">
                        <a16:creationId xmlns:a16="http://schemas.microsoft.com/office/drawing/2014/main" id="{DA8561D3-6CA9-44B0-9767-77A0A49715A9}"/>
                      </a:ext>
                    </a:extLst>
                  </p:cNvPr>
                  <p:cNvSpPr/>
                  <p:nvPr/>
                </p:nvSpPr>
                <p:spPr>
                  <a:xfrm>
                    <a:off x="7692245" y="2355445"/>
                    <a:ext cx="100831" cy="64502"/>
                  </a:xfrm>
                  <a:custGeom>
                    <a:avLst/>
                    <a:gdLst>
                      <a:gd name="connsiteX0" fmla="*/ 28915 w 100831"/>
                      <a:gd name="connsiteY0" fmla="*/ 64502 h 64502"/>
                      <a:gd name="connsiteX1" fmla="*/ 100831 w 100831"/>
                      <a:gd name="connsiteY1" fmla="*/ 25949 h 64502"/>
                      <a:gd name="connsiteX2" fmla="*/ 97124 w 100831"/>
                      <a:gd name="connsiteY2" fmla="*/ 22242 h 64502"/>
                      <a:gd name="connsiteX3" fmla="*/ 94159 w 100831"/>
                      <a:gd name="connsiteY3" fmla="*/ 19276 h 64502"/>
                      <a:gd name="connsiteX4" fmla="*/ 90452 w 100831"/>
                      <a:gd name="connsiteY4" fmla="*/ 16311 h 64502"/>
                      <a:gd name="connsiteX5" fmla="*/ 86745 w 100831"/>
                      <a:gd name="connsiteY5" fmla="*/ 12604 h 64502"/>
                      <a:gd name="connsiteX6" fmla="*/ 83038 w 100831"/>
                      <a:gd name="connsiteY6" fmla="*/ 9638 h 64502"/>
                      <a:gd name="connsiteX7" fmla="*/ 79330 w 100831"/>
                      <a:gd name="connsiteY7" fmla="*/ 6673 h 64502"/>
                      <a:gd name="connsiteX8" fmla="*/ 75623 w 100831"/>
                      <a:gd name="connsiteY8" fmla="*/ 2966 h 64502"/>
                      <a:gd name="connsiteX9" fmla="*/ 72658 w 100831"/>
                      <a:gd name="connsiteY9" fmla="*/ 0 h 64502"/>
                      <a:gd name="connsiteX10" fmla="*/ 0 w 100831"/>
                      <a:gd name="connsiteY10" fmla="*/ 37811 h 64502"/>
                      <a:gd name="connsiteX11" fmla="*/ 3707 w 100831"/>
                      <a:gd name="connsiteY11" fmla="*/ 41519 h 64502"/>
                      <a:gd name="connsiteX12" fmla="*/ 7414 w 100831"/>
                      <a:gd name="connsiteY12" fmla="*/ 44484 h 64502"/>
                      <a:gd name="connsiteX13" fmla="*/ 11121 w 100831"/>
                      <a:gd name="connsiteY13" fmla="*/ 48191 h 64502"/>
                      <a:gd name="connsiteX14" fmla="*/ 14828 w 100831"/>
                      <a:gd name="connsiteY14" fmla="*/ 51157 h 64502"/>
                      <a:gd name="connsiteX15" fmla="*/ 17794 w 100831"/>
                      <a:gd name="connsiteY15" fmla="*/ 54864 h 64502"/>
                      <a:gd name="connsiteX16" fmla="*/ 21501 w 100831"/>
                      <a:gd name="connsiteY16" fmla="*/ 57830 h 64502"/>
                      <a:gd name="connsiteX17" fmla="*/ 25208 w 100831"/>
                      <a:gd name="connsiteY17" fmla="*/ 60795 h 64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0831" h="64502">
                        <a:moveTo>
                          <a:pt x="28915" y="64502"/>
                        </a:moveTo>
                        <a:lnTo>
                          <a:pt x="100831" y="25949"/>
                        </a:lnTo>
                        <a:lnTo>
                          <a:pt x="97124" y="22242"/>
                        </a:lnTo>
                        <a:lnTo>
                          <a:pt x="94159" y="19276"/>
                        </a:lnTo>
                        <a:lnTo>
                          <a:pt x="90452" y="16311"/>
                        </a:lnTo>
                        <a:lnTo>
                          <a:pt x="86745" y="12604"/>
                        </a:lnTo>
                        <a:lnTo>
                          <a:pt x="83038" y="9638"/>
                        </a:lnTo>
                        <a:lnTo>
                          <a:pt x="79330" y="6673"/>
                        </a:lnTo>
                        <a:lnTo>
                          <a:pt x="75623" y="2966"/>
                        </a:lnTo>
                        <a:lnTo>
                          <a:pt x="72658" y="0"/>
                        </a:lnTo>
                        <a:lnTo>
                          <a:pt x="0" y="37811"/>
                        </a:lnTo>
                        <a:lnTo>
                          <a:pt x="3707" y="41519"/>
                        </a:lnTo>
                        <a:lnTo>
                          <a:pt x="7414" y="44484"/>
                        </a:lnTo>
                        <a:lnTo>
                          <a:pt x="11121" y="48191"/>
                        </a:lnTo>
                        <a:lnTo>
                          <a:pt x="14828" y="51157"/>
                        </a:lnTo>
                        <a:lnTo>
                          <a:pt x="17794" y="54864"/>
                        </a:lnTo>
                        <a:lnTo>
                          <a:pt x="21501" y="57830"/>
                        </a:lnTo>
                        <a:lnTo>
                          <a:pt x="25208" y="60795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69" name="Freeform: Shape 3768">
                    <a:extLst>
                      <a:ext uri="{FF2B5EF4-FFF2-40B4-BE49-F238E27FC236}">
                        <a16:creationId xmlns:a16="http://schemas.microsoft.com/office/drawing/2014/main" id="{1D8F5945-8A0E-49D0-B703-6EE9D1F8F991}"/>
                      </a:ext>
                    </a:extLst>
                  </p:cNvPr>
                  <p:cNvSpPr/>
                  <p:nvPr/>
                </p:nvSpPr>
                <p:spPr>
                  <a:xfrm>
                    <a:off x="7655175" y="2329495"/>
                    <a:ext cx="102313" cy="58570"/>
                  </a:xfrm>
                  <a:custGeom>
                    <a:avLst/>
                    <a:gdLst>
                      <a:gd name="connsiteX0" fmla="*/ 29656 w 102313"/>
                      <a:gd name="connsiteY0" fmla="*/ 58571 h 58570"/>
                      <a:gd name="connsiteX1" fmla="*/ 102314 w 102313"/>
                      <a:gd name="connsiteY1" fmla="*/ 20018 h 58570"/>
                      <a:gd name="connsiteX2" fmla="*/ 98607 w 102313"/>
                      <a:gd name="connsiteY2" fmla="*/ 17794 h 58570"/>
                      <a:gd name="connsiteX3" fmla="*/ 94900 w 102313"/>
                      <a:gd name="connsiteY3" fmla="*/ 14828 h 58570"/>
                      <a:gd name="connsiteX4" fmla="*/ 91193 w 102313"/>
                      <a:gd name="connsiteY4" fmla="*/ 12604 h 58570"/>
                      <a:gd name="connsiteX5" fmla="*/ 87486 w 102313"/>
                      <a:gd name="connsiteY5" fmla="*/ 10380 h 58570"/>
                      <a:gd name="connsiteX6" fmla="*/ 83779 w 102313"/>
                      <a:gd name="connsiteY6" fmla="*/ 7414 h 58570"/>
                      <a:gd name="connsiteX7" fmla="*/ 80072 w 102313"/>
                      <a:gd name="connsiteY7" fmla="*/ 5190 h 58570"/>
                      <a:gd name="connsiteX8" fmla="*/ 76365 w 102313"/>
                      <a:gd name="connsiteY8" fmla="*/ 2224 h 58570"/>
                      <a:gd name="connsiteX9" fmla="*/ 71916 w 102313"/>
                      <a:gd name="connsiteY9" fmla="*/ 0 h 58570"/>
                      <a:gd name="connsiteX10" fmla="*/ 0 w 102313"/>
                      <a:gd name="connsiteY10" fmla="*/ 37811 h 58570"/>
                      <a:gd name="connsiteX11" fmla="*/ 3707 w 102313"/>
                      <a:gd name="connsiteY11" fmla="*/ 40777 h 58570"/>
                      <a:gd name="connsiteX12" fmla="*/ 7414 w 102313"/>
                      <a:gd name="connsiteY12" fmla="*/ 43743 h 58570"/>
                      <a:gd name="connsiteX13" fmla="*/ 11121 w 102313"/>
                      <a:gd name="connsiteY13" fmla="*/ 45967 h 58570"/>
                      <a:gd name="connsiteX14" fmla="*/ 14828 w 102313"/>
                      <a:gd name="connsiteY14" fmla="*/ 48191 h 58570"/>
                      <a:gd name="connsiteX15" fmla="*/ 18535 w 102313"/>
                      <a:gd name="connsiteY15" fmla="*/ 51157 h 58570"/>
                      <a:gd name="connsiteX16" fmla="*/ 22242 w 102313"/>
                      <a:gd name="connsiteY16" fmla="*/ 53381 h 58570"/>
                      <a:gd name="connsiteX17" fmla="*/ 25949 w 102313"/>
                      <a:gd name="connsiteY17" fmla="*/ 56347 h 585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2313" h="58570">
                        <a:moveTo>
                          <a:pt x="29656" y="58571"/>
                        </a:moveTo>
                        <a:lnTo>
                          <a:pt x="102314" y="20018"/>
                        </a:lnTo>
                        <a:lnTo>
                          <a:pt x="98607" y="17794"/>
                        </a:lnTo>
                        <a:lnTo>
                          <a:pt x="94900" y="14828"/>
                        </a:lnTo>
                        <a:lnTo>
                          <a:pt x="91193" y="12604"/>
                        </a:lnTo>
                        <a:lnTo>
                          <a:pt x="87486" y="10380"/>
                        </a:lnTo>
                        <a:lnTo>
                          <a:pt x="83779" y="7414"/>
                        </a:lnTo>
                        <a:lnTo>
                          <a:pt x="80072" y="5190"/>
                        </a:lnTo>
                        <a:lnTo>
                          <a:pt x="76365" y="2224"/>
                        </a:lnTo>
                        <a:lnTo>
                          <a:pt x="71916" y="0"/>
                        </a:lnTo>
                        <a:lnTo>
                          <a:pt x="0" y="37811"/>
                        </a:lnTo>
                        <a:lnTo>
                          <a:pt x="3707" y="40777"/>
                        </a:lnTo>
                        <a:lnTo>
                          <a:pt x="7414" y="43743"/>
                        </a:lnTo>
                        <a:lnTo>
                          <a:pt x="11121" y="45967"/>
                        </a:lnTo>
                        <a:lnTo>
                          <a:pt x="14828" y="48191"/>
                        </a:lnTo>
                        <a:lnTo>
                          <a:pt x="18535" y="51157"/>
                        </a:lnTo>
                        <a:lnTo>
                          <a:pt x="22242" y="53381"/>
                        </a:lnTo>
                        <a:lnTo>
                          <a:pt x="25949" y="56347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70" name="Freeform: Shape 3769">
                    <a:extLst>
                      <a:ext uri="{FF2B5EF4-FFF2-40B4-BE49-F238E27FC236}">
                        <a16:creationId xmlns:a16="http://schemas.microsoft.com/office/drawing/2014/main" id="{1337F08E-EDE5-4FC8-847F-319433444080}"/>
                      </a:ext>
                    </a:extLst>
                  </p:cNvPr>
                  <p:cNvSpPr/>
                  <p:nvPr/>
                </p:nvSpPr>
                <p:spPr>
                  <a:xfrm>
                    <a:off x="7618846" y="2311701"/>
                    <a:ext cx="102313" cy="52639"/>
                  </a:xfrm>
                  <a:custGeom>
                    <a:avLst/>
                    <a:gdLst>
                      <a:gd name="connsiteX0" fmla="*/ 30397 w 102313"/>
                      <a:gd name="connsiteY0" fmla="*/ 52640 h 52639"/>
                      <a:gd name="connsiteX1" fmla="*/ 102314 w 102313"/>
                      <a:gd name="connsiteY1" fmla="*/ 14087 h 52639"/>
                      <a:gd name="connsiteX2" fmla="*/ 98607 w 102313"/>
                      <a:gd name="connsiteY2" fmla="*/ 11863 h 52639"/>
                      <a:gd name="connsiteX3" fmla="*/ 94900 w 102313"/>
                      <a:gd name="connsiteY3" fmla="*/ 10380 h 52639"/>
                      <a:gd name="connsiteX4" fmla="*/ 91193 w 102313"/>
                      <a:gd name="connsiteY4" fmla="*/ 8897 h 52639"/>
                      <a:gd name="connsiteX5" fmla="*/ 87486 w 102313"/>
                      <a:gd name="connsiteY5" fmla="*/ 6673 h 52639"/>
                      <a:gd name="connsiteX6" fmla="*/ 83779 w 102313"/>
                      <a:gd name="connsiteY6" fmla="*/ 5190 h 52639"/>
                      <a:gd name="connsiteX7" fmla="*/ 80072 w 102313"/>
                      <a:gd name="connsiteY7" fmla="*/ 3707 h 52639"/>
                      <a:gd name="connsiteX8" fmla="*/ 76365 w 102313"/>
                      <a:gd name="connsiteY8" fmla="*/ 1483 h 52639"/>
                      <a:gd name="connsiteX9" fmla="*/ 72658 w 102313"/>
                      <a:gd name="connsiteY9" fmla="*/ 0 h 52639"/>
                      <a:gd name="connsiteX10" fmla="*/ 0 w 102313"/>
                      <a:gd name="connsiteY10" fmla="*/ 38553 h 52639"/>
                      <a:gd name="connsiteX11" fmla="*/ 3707 w 102313"/>
                      <a:gd name="connsiteY11" fmla="*/ 40036 h 52639"/>
                      <a:gd name="connsiteX12" fmla="*/ 8155 w 102313"/>
                      <a:gd name="connsiteY12" fmla="*/ 41519 h 52639"/>
                      <a:gd name="connsiteX13" fmla="*/ 11862 w 102313"/>
                      <a:gd name="connsiteY13" fmla="*/ 43743 h 52639"/>
                      <a:gd name="connsiteX14" fmla="*/ 15569 w 102313"/>
                      <a:gd name="connsiteY14" fmla="*/ 45226 h 52639"/>
                      <a:gd name="connsiteX15" fmla="*/ 19276 w 102313"/>
                      <a:gd name="connsiteY15" fmla="*/ 47450 h 52639"/>
                      <a:gd name="connsiteX16" fmla="*/ 22983 w 102313"/>
                      <a:gd name="connsiteY16" fmla="*/ 48933 h 52639"/>
                      <a:gd name="connsiteX17" fmla="*/ 26690 w 102313"/>
                      <a:gd name="connsiteY17" fmla="*/ 50416 h 526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2313" h="52639">
                        <a:moveTo>
                          <a:pt x="30397" y="52640"/>
                        </a:moveTo>
                        <a:lnTo>
                          <a:pt x="102314" y="14087"/>
                        </a:lnTo>
                        <a:lnTo>
                          <a:pt x="98607" y="11863"/>
                        </a:lnTo>
                        <a:lnTo>
                          <a:pt x="94900" y="10380"/>
                        </a:lnTo>
                        <a:lnTo>
                          <a:pt x="91193" y="8897"/>
                        </a:lnTo>
                        <a:lnTo>
                          <a:pt x="87486" y="6673"/>
                        </a:lnTo>
                        <a:lnTo>
                          <a:pt x="83779" y="5190"/>
                        </a:lnTo>
                        <a:lnTo>
                          <a:pt x="80072" y="3707"/>
                        </a:lnTo>
                        <a:lnTo>
                          <a:pt x="76365" y="1483"/>
                        </a:lnTo>
                        <a:lnTo>
                          <a:pt x="72658" y="0"/>
                        </a:lnTo>
                        <a:lnTo>
                          <a:pt x="0" y="38553"/>
                        </a:lnTo>
                        <a:lnTo>
                          <a:pt x="3707" y="40036"/>
                        </a:lnTo>
                        <a:lnTo>
                          <a:pt x="8155" y="41519"/>
                        </a:lnTo>
                        <a:lnTo>
                          <a:pt x="11862" y="43743"/>
                        </a:lnTo>
                        <a:lnTo>
                          <a:pt x="15569" y="45226"/>
                        </a:lnTo>
                        <a:lnTo>
                          <a:pt x="19276" y="47450"/>
                        </a:lnTo>
                        <a:lnTo>
                          <a:pt x="22983" y="48933"/>
                        </a:lnTo>
                        <a:lnTo>
                          <a:pt x="26690" y="50416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71" name="Freeform: Shape 3770">
                    <a:extLst>
                      <a:ext uri="{FF2B5EF4-FFF2-40B4-BE49-F238E27FC236}">
                        <a16:creationId xmlns:a16="http://schemas.microsoft.com/office/drawing/2014/main" id="{87E6454A-386C-486B-B286-34A621BCAA8F}"/>
                      </a:ext>
                    </a:extLst>
                  </p:cNvPr>
                  <p:cNvSpPr/>
                  <p:nvPr/>
                </p:nvSpPr>
                <p:spPr>
                  <a:xfrm>
                    <a:off x="7581776" y="2301322"/>
                    <a:ext cx="100830" cy="45225"/>
                  </a:xfrm>
                  <a:custGeom>
                    <a:avLst/>
                    <a:gdLst>
                      <a:gd name="connsiteX0" fmla="*/ 28915 w 100830"/>
                      <a:gd name="connsiteY0" fmla="*/ 45226 h 45225"/>
                      <a:gd name="connsiteX1" fmla="*/ 100831 w 100830"/>
                      <a:gd name="connsiteY1" fmla="*/ 7414 h 45225"/>
                      <a:gd name="connsiteX2" fmla="*/ 97865 w 100830"/>
                      <a:gd name="connsiteY2" fmla="*/ 5931 h 45225"/>
                      <a:gd name="connsiteX3" fmla="*/ 94158 w 100830"/>
                      <a:gd name="connsiteY3" fmla="*/ 5190 h 45225"/>
                      <a:gd name="connsiteX4" fmla="*/ 90451 w 100830"/>
                      <a:gd name="connsiteY4" fmla="*/ 4448 h 45225"/>
                      <a:gd name="connsiteX5" fmla="*/ 86744 w 100830"/>
                      <a:gd name="connsiteY5" fmla="*/ 3707 h 45225"/>
                      <a:gd name="connsiteX6" fmla="*/ 83779 w 100830"/>
                      <a:gd name="connsiteY6" fmla="*/ 2966 h 45225"/>
                      <a:gd name="connsiteX7" fmla="*/ 80072 w 100830"/>
                      <a:gd name="connsiteY7" fmla="*/ 2224 h 45225"/>
                      <a:gd name="connsiteX8" fmla="*/ 76365 w 100830"/>
                      <a:gd name="connsiteY8" fmla="*/ 1483 h 45225"/>
                      <a:gd name="connsiteX9" fmla="*/ 72658 w 100830"/>
                      <a:gd name="connsiteY9" fmla="*/ 0 h 45225"/>
                      <a:gd name="connsiteX10" fmla="*/ 0 w 100830"/>
                      <a:gd name="connsiteY10" fmla="*/ 38553 h 45225"/>
                      <a:gd name="connsiteX11" fmla="*/ 3707 w 100830"/>
                      <a:gd name="connsiteY11" fmla="*/ 39295 h 45225"/>
                      <a:gd name="connsiteX12" fmla="*/ 7414 w 100830"/>
                      <a:gd name="connsiteY12" fmla="*/ 40777 h 45225"/>
                      <a:gd name="connsiteX13" fmla="*/ 11121 w 100830"/>
                      <a:gd name="connsiteY13" fmla="*/ 41519 h 45225"/>
                      <a:gd name="connsiteX14" fmla="*/ 14828 w 100830"/>
                      <a:gd name="connsiteY14" fmla="*/ 42260 h 45225"/>
                      <a:gd name="connsiteX15" fmla="*/ 18535 w 100830"/>
                      <a:gd name="connsiteY15" fmla="*/ 43002 h 45225"/>
                      <a:gd name="connsiteX16" fmla="*/ 21500 w 100830"/>
                      <a:gd name="connsiteY16" fmla="*/ 43743 h 45225"/>
                      <a:gd name="connsiteX17" fmla="*/ 25208 w 100830"/>
                      <a:gd name="connsiteY17" fmla="*/ 44484 h 452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0830" h="45225">
                        <a:moveTo>
                          <a:pt x="28915" y="45226"/>
                        </a:moveTo>
                        <a:lnTo>
                          <a:pt x="100831" y="7414"/>
                        </a:lnTo>
                        <a:lnTo>
                          <a:pt x="97865" y="5931"/>
                        </a:lnTo>
                        <a:lnTo>
                          <a:pt x="94158" y="5190"/>
                        </a:lnTo>
                        <a:lnTo>
                          <a:pt x="90451" y="4448"/>
                        </a:lnTo>
                        <a:lnTo>
                          <a:pt x="86744" y="3707"/>
                        </a:lnTo>
                        <a:lnTo>
                          <a:pt x="83779" y="2966"/>
                        </a:lnTo>
                        <a:lnTo>
                          <a:pt x="80072" y="2224"/>
                        </a:lnTo>
                        <a:lnTo>
                          <a:pt x="76365" y="1483"/>
                        </a:lnTo>
                        <a:lnTo>
                          <a:pt x="72658" y="0"/>
                        </a:lnTo>
                        <a:lnTo>
                          <a:pt x="0" y="38553"/>
                        </a:lnTo>
                        <a:lnTo>
                          <a:pt x="3707" y="39295"/>
                        </a:lnTo>
                        <a:lnTo>
                          <a:pt x="7414" y="40777"/>
                        </a:lnTo>
                        <a:lnTo>
                          <a:pt x="11121" y="41519"/>
                        </a:lnTo>
                        <a:lnTo>
                          <a:pt x="14828" y="42260"/>
                        </a:lnTo>
                        <a:lnTo>
                          <a:pt x="18535" y="43002"/>
                        </a:lnTo>
                        <a:lnTo>
                          <a:pt x="21500" y="43743"/>
                        </a:lnTo>
                        <a:lnTo>
                          <a:pt x="25208" y="44484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72" name="Freeform: Shape 3771">
                    <a:extLst>
                      <a:ext uri="{FF2B5EF4-FFF2-40B4-BE49-F238E27FC236}">
                        <a16:creationId xmlns:a16="http://schemas.microsoft.com/office/drawing/2014/main" id="{D220CCCA-E615-48CB-843F-81695D1270BA}"/>
                      </a:ext>
                    </a:extLst>
                  </p:cNvPr>
                  <p:cNvSpPr/>
                  <p:nvPr/>
                </p:nvSpPr>
                <p:spPr>
                  <a:xfrm>
                    <a:off x="7816060" y="2715026"/>
                    <a:ext cx="85261" cy="59312"/>
                  </a:xfrm>
                  <a:custGeom>
                    <a:avLst/>
                    <a:gdLst>
                      <a:gd name="connsiteX0" fmla="*/ 0 w 85261"/>
                      <a:gd name="connsiteY0" fmla="*/ 59312 h 59312"/>
                      <a:gd name="connsiteX1" fmla="*/ 71916 w 85261"/>
                      <a:gd name="connsiteY1" fmla="*/ 21501 h 59312"/>
                      <a:gd name="connsiteX2" fmla="*/ 73399 w 85261"/>
                      <a:gd name="connsiteY2" fmla="*/ 18535 h 59312"/>
                      <a:gd name="connsiteX3" fmla="*/ 75623 w 85261"/>
                      <a:gd name="connsiteY3" fmla="*/ 15569 h 59312"/>
                      <a:gd name="connsiteX4" fmla="*/ 77106 w 85261"/>
                      <a:gd name="connsiteY4" fmla="*/ 13345 h 59312"/>
                      <a:gd name="connsiteX5" fmla="*/ 78589 w 85261"/>
                      <a:gd name="connsiteY5" fmla="*/ 10380 h 59312"/>
                      <a:gd name="connsiteX6" fmla="*/ 80813 w 85261"/>
                      <a:gd name="connsiteY6" fmla="*/ 8155 h 59312"/>
                      <a:gd name="connsiteX7" fmla="*/ 82296 w 85261"/>
                      <a:gd name="connsiteY7" fmla="*/ 5190 h 59312"/>
                      <a:gd name="connsiteX8" fmla="*/ 83779 w 85261"/>
                      <a:gd name="connsiteY8" fmla="*/ 2224 h 59312"/>
                      <a:gd name="connsiteX9" fmla="*/ 85262 w 85261"/>
                      <a:gd name="connsiteY9" fmla="*/ 0 h 59312"/>
                      <a:gd name="connsiteX10" fmla="*/ 13345 w 85261"/>
                      <a:gd name="connsiteY10" fmla="*/ 38553 h 59312"/>
                      <a:gd name="connsiteX11" fmla="*/ 11121 w 85261"/>
                      <a:gd name="connsiteY11" fmla="*/ 40777 h 59312"/>
                      <a:gd name="connsiteX12" fmla="*/ 9638 w 85261"/>
                      <a:gd name="connsiteY12" fmla="*/ 43743 h 59312"/>
                      <a:gd name="connsiteX13" fmla="*/ 8155 w 85261"/>
                      <a:gd name="connsiteY13" fmla="*/ 46708 h 59312"/>
                      <a:gd name="connsiteX14" fmla="*/ 6673 w 85261"/>
                      <a:gd name="connsiteY14" fmla="*/ 48933 h 59312"/>
                      <a:gd name="connsiteX15" fmla="*/ 4448 w 85261"/>
                      <a:gd name="connsiteY15" fmla="*/ 51898 h 59312"/>
                      <a:gd name="connsiteX16" fmla="*/ 2966 w 85261"/>
                      <a:gd name="connsiteY16" fmla="*/ 54123 h 59312"/>
                      <a:gd name="connsiteX17" fmla="*/ 1483 w 85261"/>
                      <a:gd name="connsiteY17" fmla="*/ 57088 h 593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85261" h="59312">
                        <a:moveTo>
                          <a:pt x="0" y="59312"/>
                        </a:moveTo>
                        <a:lnTo>
                          <a:pt x="71916" y="21501"/>
                        </a:lnTo>
                        <a:lnTo>
                          <a:pt x="73399" y="18535"/>
                        </a:lnTo>
                        <a:lnTo>
                          <a:pt x="75623" y="15569"/>
                        </a:lnTo>
                        <a:lnTo>
                          <a:pt x="77106" y="13345"/>
                        </a:lnTo>
                        <a:lnTo>
                          <a:pt x="78589" y="10380"/>
                        </a:lnTo>
                        <a:lnTo>
                          <a:pt x="80813" y="8155"/>
                        </a:lnTo>
                        <a:lnTo>
                          <a:pt x="82296" y="5190"/>
                        </a:lnTo>
                        <a:lnTo>
                          <a:pt x="83779" y="2224"/>
                        </a:lnTo>
                        <a:lnTo>
                          <a:pt x="85262" y="0"/>
                        </a:lnTo>
                        <a:lnTo>
                          <a:pt x="13345" y="38553"/>
                        </a:lnTo>
                        <a:lnTo>
                          <a:pt x="11121" y="40777"/>
                        </a:lnTo>
                        <a:lnTo>
                          <a:pt x="9638" y="43743"/>
                        </a:lnTo>
                        <a:lnTo>
                          <a:pt x="8155" y="46708"/>
                        </a:lnTo>
                        <a:lnTo>
                          <a:pt x="6673" y="48933"/>
                        </a:lnTo>
                        <a:lnTo>
                          <a:pt x="4448" y="51898"/>
                        </a:lnTo>
                        <a:lnTo>
                          <a:pt x="2966" y="54123"/>
                        </a:lnTo>
                        <a:lnTo>
                          <a:pt x="1483" y="57088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73" name="Freeform: Shape 3772">
                    <a:extLst>
                      <a:ext uri="{FF2B5EF4-FFF2-40B4-BE49-F238E27FC236}">
                        <a16:creationId xmlns:a16="http://schemas.microsoft.com/office/drawing/2014/main" id="{3D33CF9B-2148-4373-B7B4-F8BBC4811AA9}"/>
                      </a:ext>
                    </a:extLst>
                  </p:cNvPr>
                  <p:cNvSpPr/>
                  <p:nvPr/>
                </p:nvSpPr>
                <p:spPr>
                  <a:xfrm>
                    <a:off x="7791593" y="2741717"/>
                    <a:ext cx="91192" cy="52639"/>
                  </a:xfrm>
                  <a:custGeom>
                    <a:avLst/>
                    <a:gdLst>
                      <a:gd name="connsiteX0" fmla="*/ 0 w 91192"/>
                      <a:gd name="connsiteY0" fmla="*/ 52640 h 52639"/>
                      <a:gd name="connsiteX1" fmla="*/ 71916 w 91192"/>
                      <a:gd name="connsiteY1" fmla="*/ 14087 h 52639"/>
                      <a:gd name="connsiteX2" fmla="*/ 74141 w 91192"/>
                      <a:gd name="connsiteY2" fmla="*/ 12604 h 52639"/>
                      <a:gd name="connsiteX3" fmla="*/ 77106 w 91192"/>
                      <a:gd name="connsiteY3" fmla="*/ 10380 h 52639"/>
                      <a:gd name="connsiteX4" fmla="*/ 79330 w 91192"/>
                      <a:gd name="connsiteY4" fmla="*/ 8897 h 52639"/>
                      <a:gd name="connsiteX5" fmla="*/ 81555 w 91192"/>
                      <a:gd name="connsiteY5" fmla="*/ 7414 h 52639"/>
                      <a:gd name="connsiteX6" fmla="*/ 83779 w 91192"/>
                      <a:gd name="connsiteY6" fmla="*/ 5190 h 52639"/>
                      <a:gd name="connsiteX7" fmla="*/ 86003 w 91192"/>
                      <a:gd name="connsiteY7" fmla="*/ 3707 h 52639"/>
                      <a:gd name="connsiteX8" fmla="*/ 88227 w 91192"/>
                      <a:gd name="connsiteY8" fmla="*/ 2224 h 52639"/>
                      <a:gd name="connsiteX9" fmla="*/ 91193 w 91192"/>
                      <a:gd name="connsiteY9" fmla="*/ 0 h 52639"/>
                      <a:gd name="connsiteX10" fmla="*/ 18535 w 91192"/>
                      <a:gd name="connsiteY10" fmla="*/ 38553 h 52639"/>
                      <a:gd name="connsiteX11" fmla="*/ 16311 w 91192"/>
                      <a:gd name="connsiteY11" fmla="*/ 40036 h 52639"/>
                      <a:gd name="connsiteX12" fmla="*/ 14086 w 91192"/>
                      <a:gd name="connsiteY12" fmla="*/ 42260 h 52639"/>
                      <a:gd name="connsiteX13" fmla="*/ 11862 w 91192"/>
                      <a:gd name="connsiteY13" fmla="*/ 43743 h 52639"/>
                      <a:gd name="connsiteX14" fmla="*/ 8897 w 91192"/>
                      <a:gd name="connsiteY14" fmla="*/ 45967 h 52639"/>
                      <a:gd name="connsiteX15" fmla="*/ 6672 w 91192"/>
                      <a:gd name="connsiteY15" fmla="*/ 47450 h 52639"/>
                      <a:gd name="connsiteX16" fmla="*/ 4448 w 91192"/>
                      <a:gd name="connsiteY16" fmla="*/ 48933 h 52639"/>
                      <a:gd name="connsiteX17" fmla="*/ 2224 w 91192"/>
                      <a:gd name="connsiteY17" fmla="*/ 51157 h 526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1192" h="52639">
                        <a:moveTo>
                          <a:pt x="0" y="52640"/>
                        </a:moveTo>
                        <a:lnTo>
                          <a:pt x="71916" y="14087"/>
                        </a:lnTo>
                        <a:lnTo>
                          <a:pt x="74141" y="12604"/>
                        </a:lnTo>
                        <a:lnTo>
                          <a:pt x="77106" y="10380"/>
                        </a:lnTo>
                        <a:lnTo>
                          <a:pt x="79330" y="8897"/>
                        </a:lnTo>
                        <a:lnTo>
                          <a:pt x="81555" y="7414"/>
                        </a:lnTo>
                        <a:lnTo>
                          <a:pt x="83779" y="5190"/>
                        </a:lnTo>
                        <a:lnTo>
                          <a:pt x="86003" y="3707"/>
                        </a:lnTo>
                        <a:lnTo>
                          <a:pt x="88227" y="2224"/>
                        </a:lnTo>
                        <a:lnTo>
                          <a:pt x="91193" y="0"/>
                        </a:lnTo>
                        <a:lnTo>
                          <a:pt x="18535" y="38553"/>
                        </a:lnTo>
                        <a:lnTo>
                          <a:pt x="16311" y="40036"/>
                        </a:lnTo>
                        <a:lnTo>
                          <a:pt x="14086" y="42260"/>
                        </a:lnTo>
                        <a:lnTo>
                          <a:pt x="11862" y="43743"/>
                        </a:lnTo>
                        <a:lnTo>
                          <a:pt x="8897" y="45967"/>
                        </a:lnTo>
                        <a:lnTo>
                          <a:pt x="6672" y="47450"/>
                        </a:lnTo>
                        <a:lnTo>
                          <a:pt x="4448" y="48933"/>
                        </a:lnTo>
                        <a:lnTo>
                          <a:pt x="2224" y="51157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74" name="Freeform: Shape 3773">
                    <a:extLst>
                      <a:ext uri="{FF2B5EF4-FFF2-40B4-BE49-F238E27FC236}">
                        <a16:creationId xmlns:a16="http://schemas.microsoft.com/office/drawing/2014/main" id="{16F285A6-8D9B-4A3C-A680-FE2DAE43661E}"/>
                      </a:ext>
                    </a:extLst>
                  </p:cNvPr>
                  <p:cNvSpPr/>
                  <p:nvPr/>
                </p:nvSpPr>
                <p:spPr>
                  <a:xfrm>
                    <a:off x="7831629" y="2684629"/>
                    <a:ext cx="80813" cy="64502"/>
                  </a:xfrm>
                  <a:custGeom>
                    <a:avLst/>
                    <a:gdLst>
                      <a:gd name="connsiteX0" fmla="*/ 0 w 80813"/>
                      <a:gd name="connsiteY0" fmla="*/ 64502 h 64502"/>
                      <a:gd name="connsiteX1" fmla="*/ 71916 w 80813"/>
                      <a:gd name="connsiteY1" fmla="*/ 25949 h 64502"/>
                      <a:gd name="connsiteX2" fmla="*/ 73399 w 80813"/>
                      <a:gd name="connsiteY2" fmla="*/ 22984 h 64502"/>
                      <a:gd name="connsiteX3" fmla="*/ 74141 w 80813"/>
                      <a:gd name="connsiteY3" fmla="*/ 19277 h 64502"/>
                      <a:gd name="connsiteX4" fmla="*/ 75623 w 80813"/>
                      <a:gd name="connsiteY4" fmla="*/ 16311 h 64502"/>
                      <a:gd name="connsiteX5" fmla="*/ 76365 w 80813"/>
                      <a:gd name="connsiteY5" fmla="*/ 13345 h 64502"/>
                      <a:gd name="connsiteX6" fmla="*/ 77848 w 80813"/>
                      <a:gd name="connsiteY6" fmla="*/ 9638 h 64502"/>
                      <a:gd name="connsiteX7" fmla="*/ 78589 w 80813"/>
                      <a:gd name="connsiteY7" fmla="*/ 6673 h 64502"/>
                      <a:gd name="connsiteX8" fmla="*/ 79330 w 80813"/>
                      <a:gd name="connsiteY8" fmla="*/ 2966 h 64502"/>
                      <a:gd name="connsiteX9" fmla="*/ 80813 w 80813"/>
                      <a:gd name="connsiteY9" fmla="*/ 0 h 64502"/>
                      <a:gd name="connsiteX10" fmla="*/ 8156 w 80813"/>
                      <a:gd name="connsiteY10" fmla="*/ 38553 h 64502"/>
                      <a:gd name="connsiteX11" fmla="*/ 7414 w 80813"/>
                      <a:gd name="connsiteY11" fmla="*/ 41519 h 64502"/>
                      <a:gd name="connsiteX12" fmla="*/ 5932 w 80813"/>
                      <a:gd name="connsiteY12" fmla="*/ 45226 h 64502"/>
                      <a:gd name="connsiteX13" fmla="*/ 5190 w 80813"/>
                      <a:gd name="connsiteY13" fmla="*/ 48191 h 64502"/>
                      <a:gd name="connsiteX14" fmla="*/ 4449 w 80813"/>
                      <a:gd name="connsiteY14" fmla="*/ 51157 h 64502"/>
                      <a:gd name="connsiteX15" fmla="*/ 2966 w 80813"/>
                      <a:gd name="connsiteY15" fmla="*/ 54864 h 64502"/>
                      <a:gd name="connsiteX16" fmla="*/ 2225 w 80813"/>
                      <a:gd name="connsiteY16" fmla="*/ 57830 h 64502"/>
                      <a:gd name="connsiteX17" fmla="*/ 742 w 80813"/>
                      <a:gd name="connsiteY17" fmla="*/ 61537 h 64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80813" h="64502">
                        <a:moveTo>
                          <a:pt x="0" y="64502"/>
                        </a:moveTo>
                        <a:lnTo>
                          <a:pt x="71916" y="25949"/>
                        </a:lnTo>
                        <a:lnTo>
                          <a:pt x="73399" y="22984"/>
                        </a:lnTo>
                        <a:lnTo>
                          <a:pt x="74141" y="19277"/>
                        </a:lnTo>
                        <a:lnTo>
                          <a:pt x="75623" y="16311"/>
                        </a:lnTo>
                        <a:lnTo>
                          <a:pt x="76365" y="13345"/>
                        </a:lnTo>
                        <a:lnTo>
                          <a:pt x="77848" y="9638"/>
                        </a:lnTo>
                        <a:lnTo>
                          <a:pt x="78589" y="6673"/>
                        </a:lnTo>
                        <a:lnTo>
                          <a:pt x="79330" y="2966"/>
                        </a:lnTo>
                        <a:lnTo>
                          <a:pt x="80813" y="0"/>
                        </a:lnTo>
                        <a:lnTo>
                          <a:pt x="8156" y="38553"/>
                        </a:lnTo>
                        <a:lnTo>
                          <a:pt x="7414" y="41519"/>
                        </a:lnTo>
                        <a:lnTo>
                          <a:pt x="5932" y="45226"/>
                        </a:lnTo>
                        <a:lnTo>
                          <a:pt x="5190" y="48191"/>
                        </a:lnTo>
                        <a:lnTo>
                          <a:pt x="4449" y="51157"/>
                        </a:lnTo>
                        <a:lnTo>
                          <a:pt x="2966" y="54864"/>
                        </a:lnTo>
                        <a:lnTo>
                          <a:pt x="2225" y="57830"/>
                        </a:lnTo>
                        <a:lnTo>
                          <a:pt x="742" y="61537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75" name="Freeform: Shape 3774">
                    <a:extLst>
                      <a:ext uri="{FF2B5EF4-FFF2-40B4-BE49-F238E27FC236}">
                        <a16:creationId xmlns:a16="http://schemas.microsoft.com/office/drawing/2014/main" id="{6540E827-2656-4E4B-B7E5-61090E5332AB}"/>
                      </a:ext>
                    </a:extLst>
                  </p:cNvPr>
                  <p:cNvSpPr/>
                  <p:nvPr/>
                </p:nvSpPr>
                <p:spPr>
                  <a:xfrm>
                    <a:off x="7522463" y="2302063"/>
                    <a:ext cx="94899" cy="45967"/>
                  </a:xfrm>
                  <a:custGeom>
                    <a:avLst/>
                    <a:gdLst>
                      <a:gd name="connsiteX0" fmla="*/ 22983 w 94899"/>
                      <a:gd name="connsiteY0" fmla="*/ 38553 h 45967"/>
                      <a:gd name="connsiteX1" fmla="*/ 94900 w 94899"/>
                      <a:gd name="connsiteY1" fmla="*/ 0 h 45967"/>
                      <a:gd name="connsiteX2" fmla="*/ 91934 w 94899"/>
                      <a:gd name="connsiteY2" fmla="*/ 741 h 45967"/>
                      <a:gd name="connsiteX3" fmla="*/ 89710 w 94899"/>
                      <a:gd name="connsiteY3" fmla="*/ 2224 h 45967"/>
                      <a:gd name="connsiteX4" fmla="*/ 86744 w 94899"/>
                      <a:gd name="connsiteY4" fmla="*/ 2966 h 45967"/>
                      <a:gd name="connsiteX5" fmla="*/ 83779 w 94899"/>
                      <a:gd name="connsiteY5" fmla="*/ 3707 h 45967"/>
                      <a:gd name="connsiteX6" fmla="*/ 80813 w 94899"/>
                      <a:gd name="connsiteY6" fmla="*/ 4448 h 45967"/>
                      <a:gd name="connsiteX7" fmla="*/ 77848 w 94899"/>
                      <a:gd name="connsiteY7" fmla="*/ 5190 h 45967"/>
                      <a:gd name="connsiteX8" fmla="*/ 74882 w 94899"/>
                      <a:gd name="connsiteY8" fmla="*/ 6673 h 45967"/>
                      <a:gd name="connsiteX9" fmla="*/ 71916 w 94899"/>
                      <a:gd name="connsiteY9" fmla="*/ 7414 h 45967"/>
                      <a:gd name="connsiteX10" fmla="*/ 0 w 94899"/>
                      <a:gd name="connsiteY10" fmla="*/ 45967 h 45967"/>
                      <a:gd name="connsiteX11" fmla="*/ 2224 w 94899"/>
                      <a:gd name="connsiteY11" fmla="*/ 44484 h 45967"/>
                      <a:gd name="connsiteX12" fmla="*/ 5189 w 94899"/>
                      <a:gd name="connsiteY12" fmla="*/ 43743 h 45967"/>
                      <a:gd name="connsiteX13" fmla="*/ 8155 w 94899"/>
                      <a:gd name="connsiteY13" fmla="*/ 43001 h 45967"/>
                      <a:gd name="connsiteX14" fmla="*/ 11121 w 94899"/>
                      <a:gd name="connsiteY14" fmla="*/ 42260 h 45967"/>
                      <a:gd name="connsiteX15" fmla="*/ 14086 w 94899"/>
                      <a:gd name="connsiteY15" fmla="*/ 41519 h 45967"/>
                      <a:gd name="connsiteX16" fmla="*/ 17052 w 94899"/>
                      <a:gd name="connsiteY16" fmla="*/ 40777 h 45967"/>
                      <a:gd name="connsiteX17" fmla="*/ 20018 w 94899"/>
                      <a:gd name="connsiteY17" fmla="*/ 39294 h 459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4899" h="45967">
                        <a:moveTo>
                          <a:pt x="22983" y="38553"/>
                        </a:moveTo>
                        <a:lnTo>
                          <a:pt x="94900" y="0"/>
                        </a:lnTo>
                        <a:lnTo>
                          <a:pt x="91934" y="741"/>
                        </a:lnTo>
                        <a:lnTo>
                          <a:pt x="89710" y="2224"/>
                        </a:lnTo>
                        <a:lnTo>
                          <a:pt x="86744" y="2966"/>
                        </a:lnTo>
                        <a:lnTo>
                          <a:pt x="83779" y="3707"/>
                        </a:lnTo>
                        <a:lnTo>
                          <a:pt x="80813" y="4448"/>
                        </a:lnTo>
                        <a:lnTo>
                          <a:pt x="77848" y="5190"/>
                        </a:lnTo>
                        <a:lnTo>
                          <a:pt x="74882" y="6673"/>
                        </a:lnTo>
                        <a:lnTo>
                          <a:pt x="71916" y="7414"/>
                        </a:lnTo>
                        <a:lnTo>
                          <a:pt x="0" y="45967"/>
                        </a:lnTo>
                        <a:lnTo>
                          <a:pt x="2224" y="44484"/>
                        </a:lnTo>
                        <a:lnTo>
                          <a:pt x="5189" y="43743"/>
                        </a:lnTo>
                        <a:lnTo>
                          <a:pt x="8155" y="43001"/>
                        </a:lnTo>
                        <a:lnTo>
                          <a:pt x="11121" y="42260"/>
                        </a:lnTo>
                        <a:lnTo>
                          <a:pt x="14086" y="41519"/>
                        </a:lnTo>
                        <a:lnTo>
                          <a:pt x="17052" y="40777"/>
                        </a:lnTo>
                        <a:lnTo>
                          <a:pt x="20018" y="39294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76" name="Freeform: Shape 3775">
                    <a:extLst>
                      <a:ext uri="{FF2B5EF4-FFF2-40B4-BE49-F238E27FC236}">
                        <a16:creationId xmlns:a16="http://schemas.microsoft.com/office/drawing/2014/main" id="{0447AA35-B2F5-4BDC-A095-44348EABA32D}"/>
                      </a:ext>
                    </a:extLst>
                  </p:cNvPr>
                  <p:cNvSpPr/>
                  <p:nvPr/>
                </p:nvSpPr>
                <p:spPr>
                  <a:xfrm>
                    <a:off x="7550637" y="2300580"/>
                    <a:ext cx="98606" cy="39294"/>
                  </a:xfrm>
                  <a:custGeom>
                    <a:avLst/>
                    <a:gdLst>
                      <a:gd name="connsiteX0" fmla="*/ 25949 w 98606"/>
                      <a:gd name="connsiteY0" fmla="*/ 38553 h 39294"/>
                      <a:gd name="connsiteX1" fmla="*/ 98607 w 98606"/>
                      <a:gd name="connsiteY1" fmla="*/ 0 h 39294"/>
                      <a:gd name="connsiteX2" fmla="*/ 94900 w 98606"/>
                      <a:gd name="connsiteY2" fmla="*/ 0 h 39294"/>
                      <a:gd name="connsiteX3" fmla="*/ 91934 w 98606"/>
                      <a:gd name="connsiteY3" fmla="*/ 0 h 39294"/>
                      <a:gd name="connsiteX4" fmla="*/ 88969 w 98606"/>
                      <a:gd name="connsiteY4" fmla="*/ 741 h 39294"/>
                      <a:gd name="connsiteX5" fmla="*/ 85262 w 98606"/>
                      <a:gd name="connsiteY5" fmla="*/ 741 h 39294"/>
                      <a:gd name="connsiteX6" fmla="*/ 82296 w 98606"/>
                      <a:gd name="connsiteY6" fmla="*/ 741 h 39294"/>
                      <a:gd name="connsiteX7" fmla="*/ 78589 w 98606"/>
                      <a:gd name="connsiteY7" fmla="*/ 741 h 39294"/>
                      <a:gd name="connsiteX8" fmla="*/ 75623 w 98606"/>
                      <a:gd name="connsiteY8" fmla="*/ 741 h 39294"/>
                      <a:gd name="connsiteX9" fmla="*/ 72658 w 98606"/>
                      <a:gd name="connsiteY9" fmla="*/ 741 h 39294"/>
                      <a:gd name="connsiteX10" fmla="*/ 0 w 98606"/>
                      <a:gd name="connsiteY10" fmla="*/ 39295 h 39294"/>
                      <a:gd name="connsiteX11" fmla="*/ 2965 w 98606"/>
                      <a:gd name="connsiteY11" fmla="*/ 39295 h 39294"/>
                      <a:gd name="connsiteX12" fmla="*/ 6672 w 98606"/>
                      <a:gd name="connsiteY12" fmla="*/ 39295 h 39294"/>
                      <a:gd name="connsiteX13" fmla="*/ 9638 w 98606"/>
                      <a:gd name="connsiteY13" fmla="*/ 39295 h 39294"/>
                      <a:gd name="connsiteX14" fmla="*/ 13345 w 98606"/>
                      <a:gd name="connsiteY14" fmla="*/ 39295 h 39294"/>
                      <a:gd name="connsiteX15" fmla="*/ 16311 w 98606"/>
                      <a:gd name="connsiteY15" fmla="*/ 38553 h 39294"/>
                      <a:gd name="connsiteX16" fmla="*/ 19276 w 98606"/>
                      <a:gd name="connsiteY16" fmla="*/ 38553 h 39294"/>
                      <a:gd name="connsiteX17" fmla="*/ 22983 w 98606"/>
                      <a:gd name="connsiteY17" fmla="*/ 38553 h 392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8606" h="39294">
                        <a:moveTo>
                          <a:pt x="25949" y="38553"/>
                        </a:moveTo>
                        <a:lnTo>
                          <a:pt x="98607" y="0"/>
                        </a:lnTo>
                        <a:lnTo>
                          <a:pt x="94900" y="0"/>
                        </a:lnTo>
                        <a:lnTo>
                          <a:pt x="91934" y="0"/>
                        </a:lnTo>
                        <a:lnTo>
                          <a:pt x="88969" y="741"/>
                        </a:lnTo>
                        <a:lnTo>
                          <a:pt x="85262" y="741"/>
                        </a:lnTo>
                        <a:lnTo>
                          <a:pt x="82296" y="741"/>
                        </a:lnTo>
                        <a:lnTo>
                          <a:pt x="78589" y="741"/>
                        </a:lnTo>
                        <a:lnTo>
                          <a:pt x="75623" y="741"/>
                        </a:lnTo>
                        <a:lnTo>
                          <a:pt x="72658" y="741"/>
                        </a:lnTo>
                        <a:lnTo>
                          <a:pt x="0" y="39295"/>
                        </a:lnTo>
                        <a:lnTo>
                          <a:pt x="2965" y="39295"/>
                        </a:lnTo>
                        <a:lnTo>
                          <a:pt x="6672" y="39295"/>
                        </a:lnTo>
                        <a:lnTo>
                          <a:pt x="9638" y="39295"/>
                        </a:lnTo>
                        <a:lnTo>
                          <a:pt x="13345" y="39295"/>
                        </a:lnTo>
                        <a:lnTo>
                          <a:pt x="16311" y="38553"/>
                        </a:lnTo>
                        <a:lnTo>
                          <a:pt x="19276" y="38553"/>
                        </a:lnTo>
                        <a:lnTo>
                          <a:pt x="22983" y="38553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3645" name="Graphic 2971">
                  <a:extLst>
                    <a:ext uri="{FF2B5EF4-FFF2-40B4-BE49-F238E27FC236}">
                      <a16:creationId xmlns:a16="http://schemas.microsoft.com/office/drawing/2014/main" id="{B17F6F26-9023-41FE-B10E-480E85D1B69E}"/>
                    </a:ext>
                  </a:extLst>
                </p:cNvPr>
                <p:cNvGrpSpPr/>
                <p:nvPr/>
              </p:nvGrpSpPr>
              <p:grpSpPr>
                <a:xfrm>
                  <a:off x="6436304" y="1648885"/>
                  <a:ext cx="393686" cy="493776"/>
                  <a:chOff x="6436304" y="1648885"/>
                  <a:chExt cx="393686" cy="493776"/>
                </a:xfrm>
                <a:solidFill>
                  <a:srgbClr val="1B1B1B"/>
                </a:solidFill>
              </p:grpSpPr>
              <p:sp>
                <p:nvSpPr>
                  <p:cNvPr id="3745" name="Freeform: Shape 3744">
                    <a:extLst>
                      <a:ext uri="{FF2B5EF4-FFF2-40B4-BE49-F238E27FC236}">
                        <a16:creationId xmlns:a16="http://schemas.microsoft.com/office/drawing/2014/main" id="{B88E4B92-B4F9-439E-BCB6-BBD361CC0D41}"/>
                      </a:ext>
                    </a:extLst>
                  </p:cNvPr>
                  <p:cNvSpPr/>
                  <p:nvPr/>
                </p:nvSpPr>
                <p:spPr>
                  <a:xfrm>
                    <a:off x="6755850" y="1992156"/>
                    <a:ext cx="74140" cy="68950"/>
                  </a:xfrm>
                  <a:custGeom>
                    <a:avLst/>
                    <a:gdLst>
                      <a:gd name="connsiteX0" fmla="*/ 0 w 74140"/>
                      <a:gd name="connsiteY0" fmla="*/ 68951 h 68950"/>
                      <a:gd name="connsiteX1" fmla="*/ 71916 w 74140"/>
                      <a:gd name="connsiteY1" fmla="*/ 30397 h 68950"/>
                      <a:gd name="connsiteX2" fmla="*/ 72658 w 74140"/>
                      <a:gd name="connsiteY2" fmla="*/ 26690 h 68950"/>
                      <a:gd name="connsiteX3" fmla="*/ 72658 w 74140"/>
                      <a:gd name="connsiteY3" fmla="*/ 22983 h 68950"/>
                      <a:gd name="connsiteX4" fmla="*/ 72658 w 74140"/>
                      <a:gd name="connsiteY4" fmla="*/ 19276 h 68950"/>
                      <a:gd name="connsiteX5" fmla="*/ 73399 w 74140"/>
                      <a:gd name="connsiteY5" fmla="*/ 14828 h 68950"/>
                      <a:gd name="connsiteX6" fmla="*/ 73399 w 74140"/>
                      <a:gd name="connsiteY6" fmla="*/ 11121 h 68950"/>
                      <a:gd name="connsiteX7" fmla="*/ 73399 w 74140"/>
                      <a:gd name="connsiteY7" fmla="*/ 7414 h 68950"/>
                      <a:gd name="connsiteX8" fmla="*/ 74141 w 74140"/>
                      <a:gd name="connsiteY8" fmla="*/ 3707 h 68950"/>
                      <a:gd name="connsiteX9" fmla="*/ 74141 w 74140"/>
                      <a:gd name="connsiteY9" fmla="*/ 0 h 68950"/>
                      <a:gd name="connsiteX10" fmla="*/ 2224 w 74140"/>
                      <a:gd name="connsiteY10" fmla="*/ 37811 h 68950"/>
                      <a:gd name="connsiteX11" fmla="*/ 1483 w 74140"/>
                      <a:gd name="connsiteY11" fmla="*/ 42260 h 68950"/>
                      <a:gd name="connsiteX12" fmla="*/ 1483 w 74140"/>
                      <a:gd name="connsiteY12" fmla="*/ 45967 h 68950"/>
                      <a:gd name="connsiteX13" fmla="*/ 741 w 74140"/>
                      <a:gd name="connsiteY13" fmla="*/ 49674 h 68950"/>
                      <a:gd name="connsiteX14" fmla="*/ 741 w 74140"/>
                      <a:gd name="connsiteY14" fmla="*/ 53381 h 68950"/>
                      <a:gd name="connsiteX15" fmla="*/ 741 w 74140"/>
                      <a:gd name="connsiteY15" fmla="*/ 57088 h 68950"/>
                      <a:gd name="connsiteX16" fmla="*/ 0 w 74140"/>
                      <a:gd name="connsiteY16" fmla="*/ 61537 h 68950"/>
                      <a:gd name="connsiteX17" fmla="*/ 0 w 74140"/>
                      <a:gd name="connsiteY17" fmla="*/ 65244 h 68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74140" h="68950">
                        <a:moveTo>
                          <a:pt x="0" y="68951"/>
                        </a:moveTo>
                        <a:lnTo>
                          <a:pt x="71916" y="30397"/>
                        </a:lnTo>
                        <a:lnTo>
                          <a:pt x="72658" y="26690"/>
                        </a:lnTo>
                        <a:lnTo>
                          <a:pt x="72658" y="22983"/>
                        </a:lnTo>
                        <a:lnTo>
                          <a:pt x="72658" y="19276"/>
                        </a:lnTo>
                        <a:lnTo>
                          <a:pt x="73399" y="14828"/>
                        </a:lnTo>
                        <a:lnTo>
                          <a:pt x="73399" y="11121"/>
                        </a:lnTo>
                        <a:lnTo>
                          <a:pt x="73399" y="7414"/>
                        </a:lnTo>
                        <a:lnTo>
                          <a:pt x="74141" y="3707"/>
                        </a:lnTo>
                        <a:lnTo>
                          <a:pt x="74141" y="0"/>
                        </a:lnTo>
                        <a:lnTo>
                          <a:pt x="2224" y="37811"/>
                        </a:lnTo>
                        <a:lnTo>
                          <a:pt x="1483" y="42260"/>
                        </a:lnTo>
                        <a:lnTo>
                          <a:pt x="1483" y="45967"/>
                        </a:lnTo>
                        <a:lnTo>
                          <a:pt x="741" y="49674"/>
                        </a:lnTo>
                        <a:lnTo>
                          <a:pt x="741" y="53381"/>
                        </a:lnTo>
                        <a:lnTo>
                          <a:pt x="741" y="57088"/>
                        </a:lnTo>
                        <a:lnTo>
                          <a:pt x="0" y="61537"/>
                        </a:lnTo>
                        <a:lnTo>
                          <a:pt x="0" y="65244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46" name="Freeform: Shape 3745">
                    <a:extLst>
                      <a:ext uri="{FF2B5EF4-FFF2-40B4-BE49-F238E27FC236}">
                        <a16:creationId xmlns:a16="http://schemas.microsoft.com/office/drawing/2014/main" id="{2871FFC9-E0AA-4C85-BF22-0D429F3A0F5C}"/>
                      </a:ext>
                    </a:extLst>
                  </p:cNvPr>
                  <p:cNvSpPr/>
                  <p:nvPr/>
                </p:nvSpPr>
                <p:spPr>
                  <a:xfrm>
                    <a:off x="6753626" y="1950637"/>
                    <a:ext cx="76364" cy="72657"/>
                  </a:xfrm>
                  <a:custGeom>
                    <a:avLst/>
                    <a:gdLst>
                      <a:gd name="connsiteX0" fmla="*/ 3707 w 76364"/>
                      <a:gd name="connsiteY0" fmla="*/ 72658 h 72657"/>
                      <a:gd name="connsiteX1" fmla="*/ 76365 w 76364"/>
                      <a:gd name="connsiteY1" fmla="*/ 34846 h 72657"/>
                      <a:gd name="connsiteX2" fmla="*/ 75623 w 76364"/>
                      <a:gd name="connsiteY2" fmla="*/ 30398 h 72657"/>
                      <a:gd name="connsiteX3" fmla="*/ 75623 w 76364"/>
                      <a:gd name="connsiteY3" fmla="*/ 25949 h 72657"/>
                      <a:gd name="connsiteX4" fmla="*/ 74882 w 76364"/>
                      <a:gd name="connsiteY4" fmla="*/ 21501 h 72657"/>
                      <a:gd name="connsiteX5" fmla="*/ 74141 w 76364"/>
                      <a:gd name="connsiteY5" fmla="*/ 17794 h 72657"/>
                      <a:gd name="connsiteX6" fmla="*/ 74141 w 76364"/>
                      <a:gd name="connsiteY6" fmla="*/ 13345 h 72657"/>
                      <a:gd name="connsiteX7" fmla="*/ 73399 w 76364"/>
                      <a:gd name="connsiteY7" fmla="*/ 8897 h 72657"/>
                      <a:gd name="connsiteX8" fmla="*/ 73399 w 76364"/>
                      <a:gd name="connsiteY8" fmla="*/ 4448 h 72657"/>
                      <a:gd name="connsiteX9" fmla="*/ 72658 w 76364"/>
                      <a:gd name="connsiteY9" fmla="*/ 0 h 72657"/>
                      <a:gd name="connsiteX10" fmla="*/ 0 w 76364"/>
                      <a:gd name="connsiteY10" fmla="*/ 38553 h 72657"/>
                      <a:gd name="connsiteX11" fmla="*/ 741 w 76364"/>
                      <a:gd name="connsiteY11" fmla="*/ 43001 h 72657"/>
                      <a:gd name="connsiteX12" fmla="*/ 1483 w 76364"/>
                      <a:gd name="connsiteY12" fmla="*/ 47450 h 72657"/>
                      <a:gd name="connsiteX13" fmla="*/ 1483 w 76364"/>
                      <a:gd name="connsiteY13" fmla="*/ 51898 h 72657"/>
                      <a:gd name="connsiteX14" fmla="*/ 2224 w 76364"/>
                      <a:gd name="connsiteY14" fmla="*/ 55605 h 72657"/>
                      <a:gd name="connsiteX15" fmla="*/ 2224 w 76364"/>
                      <a:gd name="connsiteY15" fmla="*/ 60054 h 72657"/>
                      <a:gd name="connsiteX16" fmla="*/ 2965 w 76364"/>
                      <a:gd name="connsiteY16" fmla="*/ 64502 h 72657"/>
                      <a:gd name="connsiteX17" fmla="*/ 3707 w 76364"/>
                      <a:gd name="connsiteY17" fmla="*/ 68951 h 726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76364" h="72657">
                        <a:moveTo>
                          <a:pt x="3707" y="72658"/>
                        </a:moveTo>
                        <a:lnTo>
                          <a:pt x="76365" y="34846"/>
                        </a:lnTo>
                        <a:lnTo>
                          <a:pt x="75623" y="30398"/>
                        </a:lnTo>
                        <a:lnTo>
                          <a:pt x="75623" y="25949"/>
                        </a:lnTo>
                        <a:lnTo>
                          <a:pt x="74882" y="21501"/>
                        </a:lnTo>
                        <a:lnTo>
                          <a:pt x="74141" y="17794"/>
                        </a:lnTo>
                        <a:lnTo>
                          <a:pt x="74141" y="13345"/>
                        </a:lnTo>
                        <a:lnTo>
                          <a:pt x="73399" y="8897"/>
                        </a:lnTo>
                        <a:lnTo>
                          <a:pt x="73399" y="4448"/>
                        </a:lnTo>
                        <a:lnTo>
                          <a:pt x="72658" y="0"/>
                        </a:lnTo>
                        <a:lnTo>
                          <a:pt x="0" y="38553"/>
                        </a:lnTo>
                        <a:lnTo>
                          <a:pt x="741" y="43001"/>
                        </a:lnTo>
                        <a:lnTo>
                          <a:pt x="1483" y="47450"/>
                        </a:lnTo>
                        <a:lnTo>
                          <a:pt x="1483" y="51898"/>
                        </a:lnTo>
                        <a:lnTo>
                          <a:pt x="2224" y="55605"/>
                        </a:lnTo>
                        <a:lnTo>
                          <a:pt x="2224" y="60054"/>
                        </a:lnTo>
                        <a:lnTo>
                          <a:pt x="2965" y="64502"/>
                        </a:lnTo>
                        <a:lnTo>
                          <a:pt x="3707" y="68951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47" name="Freeform: Shape 3746">
                    <a:extLst>
                      <a:ext uri="{FF2B5EF4-FFF2-40B4-BE49-F238E27FC236}">
                        <a16:creationId xmlns:a16="http://schemas.microsoft.com/office/drawing/2014/main" id="{9C68B130-776A-4E28-8F7B-D02A4742AB37}"/>
                      </a:ext>
                    </a:extLst>
                  </p:cNvPr>
                  <p:cNvSpPr/>
                  <p:nvPr/>
                </p:nvSpPr>
                <p:spPr>
                  <a:xfrm>
                    <a:off x="6743246" y="1906153"/>
                    <a:ext cx="81554" cy="74881"/>
                  </a:xfrm>
                  <a:custGeom>
                    <a:avLst/>
                    <a:gdLst>
                      <a:gd name="connsiteX0" fmla="*/ 9638 w 81554"/>
                      <a:gd name="connsiteY0" fmla="*/ 74882 h 74881"/>
                      <a:gd name="connsiteX1" fmla="*/ 81555 w 81554"/>
                      <a:gd name="connsiteY1" fmla="*/ 36329 h 74881"/>
                      <a:gd name="connsiteX2" fmla="*/ 80813 w 81554"/>
                      <a:gd name="connsiteY2" fmla="*/ 31880 h 74881"/>
                      <a:gd name="connsiteX3" fmla="*/ 79330 w 81554"/>
                      <a:gd name="connsiteY3" fmla="*/ 27432 h 74881"/>
                      <a:gd name="connsiteX4" fmla="*/ 78589 w 81554"/>
                      <a:gd name="connsiteY4" fmla="*/ 22984 h 74881"/>
                      <a:gd name="connsiteX5" fmla="*/ 77106 w 81554"/>
                      <a:gd name="connsiteY5" fmla="*/ 18535 h 74881"/>
                      <a:gd name="connsiteX6" fmla="*/ 75623 w 81554"/>
                      <a:gd name="connsiteY6" fmla="*/ 14087 h 74881"/>
                      <a:gd name="connsiteX7" fmla="*/ 74882 w 81554"/>
                      <a:gd name="connsiteY7" fmla="*/ 9638 h 74881"/>
                      <a:gd name="connsiteX8" fmla="*/ 73399 w 81554"/>
                      <a:gd name="connsiteY8" fmla="*/ 4448 h 74881"/>
                      <a:gd name="connsiteX9" fmla="*/ 72658 w 81554"/>
                      <a:gd name="connsiteY9" fmla="*/ 0 h 74881"/>
                      <a:gd name="connsiteX10" fmla="*/ 0 w 81554"/>
                      <a:gd name="connsiteY10" fmla="*/ 38553 h 74881"/>
                      <a:gd name="connsiteX11" fmla="*/ 1483 w 81554"/>
                      <a:gd name="connsiteY11" fmla="*/ 43001 h 74881"/>
                      <a:gd name="connsiteX12" fmla="*/ 2224 w 81554"/>
                      <a:gd name="connsiteY12" fmla="*/ 48191 h 74881"/>
                      <a:gd name="connsiteX13" fmla="*/ 3707 w 81554"/>
                      <a:gd name="connsiteY13" fmla="*/ 52640 h 74881"/>
                      <a:gd name="connsiteX14" fmla="*/ 4449 w 81554"/>
                      <a:gd name="connsiteY14" fmla="*/ 57088 h 74881"/>
                      <a:gd name="connsiteX15" fmla="*/ 5931 w 81554"/>
                      <a:gd name="connsiteY15" fmla="*/ 61537 h 74881"/>
                      <a:gd name="connsiteX16" fmla="*/ 6673 w 81554"/>
                      <a:gd name="connsiteY16" fmla="*/ 65985 h 74881"/>
                      <a:gd name="connsiteX17" fmla="*/ 8156 w 81554"/>
                      <a:gd name="connsiteY17" fmla="*/ 70434 h 74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81554" h="74881">
                        <a:moveTo>
                          <a:pt x="9638" y="74882"/>
                        </a:moveTo>
                        <a:lnTo>
                          <a:pt x="81555" y="36329"/>
                        </a:lnTo>
                        <a:lnTo>
                          <a:pt x="80813" y="31880"/>
                        </a:lnTo>
                        <a:lnTo>
                          <a:pt x="79330" y="27432"/>
                        </a:lnTo>
                        <a:lnTo>
                          <a:pt x="78589" y="22984"/>
                        </a:lnTo>
                        <a:lnTo>
                          <a:pt x="77106" y="18535"/>
                        </a:lnTo>
                        <a:lnTo>
                          <a:pt x="75623" y="14087"/>
                        </a:lnTo>
                        <a:lnTo>
                          <a:pt x="74882" y="9638"/>
                        </a:lnTo>
                        <a:lnTo>
                          <a:pt x="73399" y="4448"/>
                        </a:lnTo>
                        <a:lnTo>
                          <a:pt x="72658" y="0"/>
                        </a:lnTo>
                        <a:lnTo>
                          <a:pt x="0" y="38553"/>
                        </a:lnTo>
                        <a:lnTo>
                          <a:pt x="1483" y="43001"/>
                        </a:lnTo>
                        <a:lnTo>
                          <a:pt x="2224" y="48191"/>
                        </a:lnTo>
                        <a:lnTo>
                          <a:pt x="3707" y="52640"/>
                        </a:lnTo>
                        <a:lnTo>
                          <a:pt x="4449" y="57088"/>
                        </a:lnTo>
                        <a:lnTo>
                          <a:pt x="5931" y="61537"/>
                        </a:lnTo>
                        <a:lnTo>
                          <a:pt x="6673" y="65985"/>
                        </a:lnTo>
                        <a:lnTo>
                          <a:pt x="8156" y="70434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48" name="Freeform: Shape 3747">
                    <a:extLst>
                      <a:ext uri="{FF2B5EF4-FFF2-40B4-BE49-F238E27FC236}">
                        <a16:creationId xmlns:a16="http://schemas.microsoft.com/office/drawing/2014/main" id="{7EF1AC2C-0186-4D97-9A7C-53CD96DDD041}"/>
                      </a:ext>
                    </a:extLst>
                  </p:cNvPr>
                  <p:cNvSpPr/>
                  <p:nvPr/>
                </p:nvSpPr>
                <p:spPr>
                  <a:xfrm>
                    <a:off x="6726194" y="1861669"/>
                    <a:ext cx="86744" cy="75623"/>
                  </a:xfrm>
                  <a:custGeom>
                    <a:avLst/>
                    <a:gdLst>
                      <a:gd name="connsiteX0" fmla="*/ 14828 w 86744"/>
                      <a:gd name="connsiteY0" fmla="*/ 75623 h 75623"/>
                      <a:gd name="connsiteX1" fmla="*/ 86745 w 86744"/>
                      <a:gd name="connsiteY1" fmla="*/ 37070 h 75623"/>
                      <a:gd name="connsiteX2" fmla="*/ 85262 w 86744"/>
                      <a:gd name="connsiteY2" fmla="*/ 32622 h 75623"/>
                      <a:gd name="connsiteX3" fmla="*/ 83038 w 86744"/>
                      <a:gd name="connsiteY3" fmla="*/ 28173 h 75623"/>
                      <a:gd name="connsiteX4" fmla="*/ 81555 w 86744"/>
                      <a:gd name="connsiteY4" fmla="*/ 23725 h 75623"/>
                      <a:gd name="connsiteX5" fmla="*/ 80072 w 86744"/>
                      <a:gd name="connsiteY5" fmla="*/ 18535 h 75623"/>
                      <a:gd name="connsiteX6" fmla="*/ 77848 w 86744"/>
                      <a:gd name="connsiteY6" fmla="*/ 14087 h 75623"/>
                      <a:gd name="connsiteX7" fmla="*/ 76365 w 86744"/>
                      <a:gd name="connsiteY7" fmla="*/ 9638 h 75623"/>
                      <a:gd name="connsiteX8" fmla="*/ 74141 w 86744"/>
                      <a:gd name="connsiteY8" fmla="*/ 5190 h 75623"/>
                      <a:gd name="connsiteX9" fmla="*/ 72658 w 86744"/>
                      <a:gd name="connsiteY9" fmla="*/ 0 h 75623"/>
                      <a:gd name="connsiteX10" fmla="*/ 0 w 86744"/>
                      <a:gd name="connsiteY10" fmla="*/ 38553 h 75623"/>
                      <a:gd name="connsiteX11" fmla="*/ 2224 w 86744"/>
                      <a:gd name="connsiteY11" fmla="*/ 43001 h 75623"/>
                      <a:gd name="connsiteX12" fmla="*/ 3707 w 86744"/>
                      <a:gd name="connsiteY12" fmla="*/ 48191 h 75623"/>
                      <a:gd name="connsiteX13" fmla="*/ 5190 w 86744"/>
                      <a:gd name="connsiteY13" fmla="*/ 52640 h 75623"/>
                      <a:gd name="connsiteX14" fmla="*/ 7414 w 86744"/>
                      <a:gd name="connsiteY14" fmla="*/ 57088 h 75623"/>
                      <a:gd name="connsiteX15" fmla="*/ 8897 w 86744"/>
                      <a:gd name="connsiteY15" fmla="*/ 62278 h 75623"/>
                      <a:gd name="connsiteX16" fmla="*/ 11121 w 86744"/>
                      <a:gd name="connsiteY16" fmla="*/ 66726 h 75623"/>
                      <a:gd name="connsiteX17" fmla="*/ 12604 w 86744"/>
                      <a:gd name="connsiteY17" fmla="*/ 71175 h 756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86744" h="75623">
                        <a:moveTo>
                          <a:pt x="14828" y="75623"/>
                        </a:moveTo>
                        <a:lnTo>
                          <a:pt x="86745" y="37070"/>
                        </a:lnTo>
                        <a:lnTo>
                          <a:pt x="85262" y="32622"/>
                        </a:lnTo>
                        <a:lnTo>
                          <a:pt x="83038" y="28173"/>
                        </a:lnTo>
                        <a:lnTo>
                          <a:pt x="81555" y="23725"/>
                        </a:lnTo>
                        <a:lnTo>
                          <a:pt x="80072" y="18535"/>
                        </a:lnTo>
                        <a:lnTo>
                          <a:pt x="77848" y="14087"/>
                        </a:lnTo>
                        <a:lnTo>
                          <a:pt x="76365" y="9638"/>
                        </a:lnTo>
                        <a:lnTo>
                          <a:pt x="74141" y="5190"/>
                        </a:lnTo>
                        <a:lnTo>
                          <a:pt x="72658" y="0"/>
                        </a:lnTo>
                        <a:lnTo>
                          <a:pt x="0" y="38553"/>
                        </a:lnTo>
                        <a:lnTo>
                          <a:pt x="2224" y="43001"/>
                        </a:lnTo>
                        <a:lnTo>
                          <a:pt x="3707" y="48191"/>
                        </a:lnTo>
                        <a:lnTo>
                          <a:pt x="5190" y="52640"/>
                        </a:lnTo>
                        <a:lnTo>
                          <a:pt x="7414" y="57088"/>
                        </a:lnTo>
                        <a:lnTo>
                          <a:pt x="8897" y="62278"/>
                        </a:lnTo>
                        <a:lnTo>
                          <a:pt x="11121" y="66726"/>
                        </a:lnTo>
                        <a:lnTo>
                          <a:pt x="12604" y="71175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49" name="Freeform: Shape 3748">
                    <a:extLst>
                      <a:ext uri="{FF2B5EF4-FFF2-40B4-BE49-F238E27FC236}">
                        <a16:creationId xmlns:a16="http://schemas.microsoft.com/office/drawing/2014/main" id="{DFECC199-B760-4698-9EFE-D46CE01AAAD0}"/>
                      </a:ext>
                    </a:extLst>
                  </p:cNvPr>
                  <p:cNvSpPr/>
                  <p:nvPr/>
                </p:nvSpPr>
                <p:spPr>
                  <a:xfrm>
                    <a:off x="6699503" y="1811253"/>
                    <a:ext cx="92675" cy="74881"/>
                  </a:xfrm>
                  <a:custGeom>
                    <a:avLst/>
                    <a:gdLst>
                      <a:gd name="connsiteX0" fmla="*/ 20018 w 92675"/>
                      <a:gd name="connsiteY0" fmla="*/ 74882 h 74881"/>
                      <a:gd name="connsiteX1" fmla="*/ 92676 w 92675"/>
                      <a:gd name="connsiteY1" fmla="*/ 36329 h 74881"/>
                      <a:gd name="connsiteX2" fmla="*/ 89710 w 92675"/>
                      <a:gd name="connsiteY2" fmla="*/ 31880 h 74881"/>
                      <a:gd name="connsiteX3" fmla="*/ 87486 w 92675"/>
                      <a:gd name="connsiteY3" fmla="*/ 27432 h 74881"/>
                      <a:gd name="connsiteX4" fmla="*/ 85262 w 92675"/>
                      <a:gd name="connsiteY4" fmla="*/ 22984 h 74881"/>
                      <a:gd name="connsiteX5" fmla="*/ 82296 w 92675"/>
                      <a:gd name="connsiteY5" fmla="*/ 18535 h 74881"/>
                      <a:gd name="connsiteX6" fmla="*/ 80072 w 92675"/>
                      <a:gd name="connsiteY6" fmla="*/ 14087 h 74881"/>
                      <a:gd name="connsiteX7" fmla="*/ 77848 w 92675"/>
                      <a:gd name="connsiteY7" fmla="*/ 9638 h 74881"/>
                      <a:gd name="connsiteX8" fmla="*/ 74882 w 92675"/>
                      <a:gd name="connsiteY8" fmla="*/ 5190 h 74881"/>
                      <a:gd name="connsiteX9" fmla="*/ 72658 w 92675"/>
                      <a:gd name="connsiteY9" fmla="*/ 0 h 74881"/>
                      <a:gd name="connsiteX10" fmla="*/ 0 w 92675"/>
                      <a:gd name="connsiteY10" fmla="*/ 38553 h 74881"/>
                      <a:gd name="connsiteX11" fmla="*/ 2965 w 92675"/>
                      <a:gd name="connsiteY11" fmla="*/ 43002 h 74881"/>
                      <a:gd name="connsiteX12" fmla="*/ 5189 w 92675"/>
                      <a:gd name="connsiteY12" fmla="*/ 47450 h 74881"/>
                      <a:gd name="connsiteX13" fmla="*/ 7414 w 92675"/>
                      <a:gd name="connsiteY13" fmla="*/ 52640 h 74881"/>
                      <a:gd name="connsiteX14" fmla="*/ 10379 w 92675"/>
                      <a:gd name="connsiteY14" fmla="*/ 57088 h 74881"/>
                      <a:gd name="connsiteX15" fmla="*/ 12604 w 92675"/>
                      <a:gd name="connsiteY15" fmla="*/ 61537 h 74881"/>
                      <a:gd name="connsiteX16" fmla="*/ 14828 w 92675"/>
                      <a:gd name="connsiteY16" fmla="*/ 65985 h 74881"/>
                      <a:gd name="connsiteX17" fmla="*/ 17793 w 92675"/>
                      <a:gd name="connsiteY17" fmla="*/ 70434 h 74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2675" h="74881">
                        <a:moveTo>
                          <a:pt x="20018" y="74882"/>
                        </a:moveTo>
                        <a:lnTo>
                          <a:pt x="92676" y="36329"/>
                        </a:lnTo>
                        <a:lnTo>
                          <a:pt x="89710" y="31880"/>
                        </a:lnTo>
                        <a:lnTo>
                          <a:pt x="87486" y="27432"/>
                        </a:lnTo>
                        <a:lnTo>
                          <a:pt x="85262" y="22984"/>
                        </a:lnTo>
                        <a:lnTo>
                          <a:pt x="82296" y="18535"/>
                        </a:lnTo>
                        <a:lnTo>
                          <a:pt x="80072" y="14087"/>
                        </a:lnTo>
                        <a:lnTo>
                          <a:pt x="77848" y="9638"/>
                        </a:lnTo>
                        <a:lnTo>
                          <a:pt x="74882" y="5190"/>
                        </a:lnTo>
                        <a:lnTo>
                          <a:pt x="72658" y="0"/>
                        </a:lnTo>
                        <a:lnTo>
                          <a:pt x="0" y="38553"/>
                        </a:lnTo>
                        <a:lnTo>
                          <a:pt x="2965" y="43002"/>
                        </a:lnTo>
                        <a:lnTo>
                          <a:pt x="5189" y="47450"/>
                        </a:lnTo>
                        <a:lnTo>
                          <a:pt x="7414" y="52640"/>
                        </a:lnTo>
                        <a:lnTo>
                          <a:pt x="10379" y="57088"/>
                        </a:lnTo>
                        <a:lnTo>
                          <a:pt x="12604" y="61537"/>
                        </a:lnTo>
                        <a:lnTo>
                          <a:pt x="14828" y="65985"/>
                        </a:lnTo>
                        <a:lnTo>
                          <a:pt x="17793" y="70434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50" name="Freeform: Shape 3749">
                    <a:extLst>
                      <a:ext uri="{FF2B5EF4-FFF2-40B4-BE49-F238E27FC236}">
                        <a16:creationId xmlns:a16="http://schemas.microsoft.com/office/drawing/2014/main" id="{C4233353-4F5A-4706-BF1F-9512207A4362}"/>
                      </a:ext>
                    </a:extLst>
                  </p:cNvPr>
                  <p:cNvSpPr/>
                  <p:nvPr/>
                </p:nvSpPr>
                <p:spPr>
                  <a:xfrm>
                    <a:off x="6671329" y="1770476"/>
                    <a:ext cx="96382" cy="72657"/>
                  </a:xfrm>
                  <a:custGeom>
                    <a:avLst/>
                    <a:gdLst>
                      <a:gd name="connsiteX0" fmla="*/ 23725 w 96382"/>
                      <a:gd name="connsiteY0" fmla="*/ 72658 h 72657"/>
                      <a:gd name="connsiteX1" fmla="*/ 96383 w 96382"/>
                      <a:gd name="connsiteY1" fmla="*/ 34105 h 72657"/>
                      <a:gd name="connsiteX2" fmla="*/ 93417 w 96382"/>
                      <a:gd name="connsiteY2" fmla="*/ 29656 h 72657"/>
                      <a:gd name="connsiteX3" fmla="*/ 90452 w 96382"/>
                      <a:gd name="connsiteY3" fmla="*/ 25949 h 72657"/>
                      <a:gd name="connsiteX4" fmla="*/ 87486 w 96382"/>
                      <a:gd name="connsiteY4" fmla="*/ 21501 h 72657"/>
                      <a:gd name="connsiteX5" fmla="*/ 84520 w 96382"/>
                      <a:gd name="connsiteY5" fmla="*/ 17052 h 72657"/>
                      <a:gd name="connsiteX6" fmla="*/ 81555 w 96382"/>
                      <a:gd name="connsiteY6" fmla="*/ 13345 h 72657"/>
                      <a:gd name="connsiteX7" fmla="*/ 78589 w 96382"/>
                      <a:gd name="connsiteY7" fmla="*/ 8897 h 72657"/>
                      <a:gd name="connsiteX8" fmla="*/ 75623 w 96382"/>
                      <a:gd name="connsiteY8" fmla="*/ 4448 h 72657"/>
                      <a:gd name="connsiteX9" fmla="*/ 72658 w 96382"/>
                      <a:gd name="connsiteY9" fmla="*/ 0 h 72657"/>
                      <a:gd name="connsiteX10" fmla="*/ 0 w 96382"/>
                      <a:gd name="connsiteY10" fmla="*/ 38553 h 72657"/>
                      <a:gd name="connsiteX11" fmla="*/ 2966 w 96382"/>
                      <a:gd name="connsiteY11" fmla="*/ 43002 h 72657"/>
                      <a:gd name="connsiteX12" fmla="*/ 5932 w 96382"/>
                      <a:gd name="connsiteY12" fmla="*/ 47450 h 72657"/>
                      <a:gd name="connsiteX13" fmla="*/ 9639 w 96382"/>
                      <a:gd name="connsiteY13" fmla="*/ 51157 h 72657"/>
                      <a:gd name="connsiteX14" fmla="*/ 12604 w 96382"/>
                      <a:gd name="connsiteY14" fmla="*/ 55605 h 72657"/>
                      <a:gd name="connsiteX15" fmla="*/ 15570 w 96382"/>
                      <a:gd name="connsiteY15" fmla="*/ 60054 h 72657"/>
                      <a:gd name="connsiteX16" fmla="*/ 18535 w 96382"/>
                      <a:gd name="connsiteY16" fmla="*/ 64502 h 72657"/>
                      <a:gd name="connsiteX17" fmla="*/ 20760 w 96382"/>
                      <a:gd name="connsiteY17" fmla="*/ 68209 h 726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6382" h="72657">
                        <a:moveTo>
                          <a:pt x="23725" y="72658"/>
                        </a:moveTo>
                        <a:lnTo>
                          <a:pt x="96383" y="34105"/>
                        </a:lnTo>
                        <a:lnTo>
                          <a:pt x="93417" y="29656"/>
                        </a:lnTo>
                        <a:lnTo>
                          <a:pt x="90452" y="25949"/>
                        </a:lnTo>
                        <a:lnTo>
                          <a:pt x="87486" y="21501"/>
                        </a:lnTo>
                        <a:lnTo>
                          <a:pt x="84520" y="17052"/>
                        </a:lnTo>
                        <a:lnTo>
                          <a:pt x="81555" y="13345"/>
                        </a:lnTo>
                        <a:lnTo>
                          <a:pt x="78589" y="8897"/>
                        </a:lnTo>
                        <a:lnTo>
                          <a:pt x="75623" y="4448"/>
                        </a:lnTo>
                        <a:lnTo>
                          <a:pt x="72658" y="0"/>
                        </a:lnTo>
                        <a:lnTo>
                          <a:pt x="0" y="38553"/>
                        </a:lnTo>
                        <a:lnTo>
                          <a:pt x="2966" y="43002"/>
                        </a:lnTo>
                        <a:lnTo>
                          <a:pt x="5932" y="47450"/>
                        </a:lnTo>
                        <a:lnTo>
                          <a:pt x="9639" y="51157"/>
                        </a:lnTo>
                        <a:lnTo>
                          <a:pt x="12604" y="55605"/>
                        </a:lnTo>
                        <a:lnTo>
                          <a:pt x="15570" y="60054"/>
                        </a:lnTo>
                        <a:lnTo>
                          <a:pt x="18535" y="64502"/>
                        </a:lnTo>
                        <a:lnTo>
                          <a:pt x="20760" y="68209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51" name="Freeform: Shape 3750">
                    <a:extLst>
                      <a:ext uri="{FF2B5EF4-FFF2-40B4-BE49-F238E27FC236}">
                        <a16:creationId xmlns:a16="http://schemas.microsoft.com/office/drawing/2014/main" id="{DFE886E0-C53C-49E2-8A61-CD78E2607B1B}"/>
                      </a:ext>
                    </a:extLst>
                  </p:cNvPr>
                  <p:cNvSpPr/>
                  <p:nvPr/>
                </p:nvSpPr>
                <p:spPr>
                  <a:xfrm>
                    <a:off x="6640932" y="1734888"/>
                    <a:ext cx="99348" cy="68950"/>
                  </a:xfrm>
                  <a:custGeom>
                    <a:avLst/>
                    <a:gdLst>
                      <a:gd name="connsiteX0" fmla="*/ 26690 w 99348"/>
                      <a:gd name="connsiteY0" fmla="*/ 68951 h 68950"/>
                      <a:gd name="connsiteX1" fmla="*/ 99349 w 99348"/>
                      <a:gd name="connsiteY1" fmla="*/ 30398 h 68950"/>
                      <a:gd name="connsiteX2" fmla="*/ 95641 w 99348"/>
                      <a:gd name="connsiteY2" fmla="*/ 26691 h 68950"/>
                      <a:gd name="connsiteX3" fmla="*/ 92676 w 99348"/>
                      <a:gd name="connsiteY3" fmla="*/ 22984 h 68950"/>
                      <a:gd name="connsiteX4" fmla="*/ 88969 w 99348"/>
                      <a:gd name="connsiteY4" fmla="*/ 19277 h 68950"/>
                      <a:gd name="connsiteX5" fmla="*/ 86003 w 99348"/>
                      <a:gd name="connsiteY5" fmla="*/ 15570 h 68950"/>
                      <a:gd name="connsiteX6" fmla="*/ 82296 w 99348"/>
                      <a:gd name="connsiteY6" fmla="*/ 11863 h 68950"/>
                      <a:gd name="connsiteX7" fmla="*/ 79330 w 99348"/>
                      <a:gd name="connsiteY7" fmla="*/ 8156 h 68950"/>
                      <a:gd name="connsiteX8" fmla="*/ 75623 w 99348"/>
                      <a:gd name="connsiteY8" fmla="*/ 4448 h 68950"/>
                      <a:gd name="connsiteX9" fmla="*/ 72658 w 99348"/>
                      <a:gd name="connsiteY9" fmla="*/ 0 h 68950"/>
                      <a:gd name="connsiteX10" fmla="*/ 0 w 99348"/>
                      <a:gd name="connsiteY10" fmla="*/ 38553 h 68950"/>
                      <a:gd name="connsiteX11" fmla="*/ 3707 w 99348"/>
                      <a:gd name="connsiteY11" fmla="*/ 42260 h 68950"/>
                      <a:gd name="connsiteX12" fmla="*/ 6673 w 99348"/>
                      <a:gd name="connsiteY12" fmla="*/ 46709 h 68950"/>
                      <a:gd name="connsiteX13" fmla="*/ 10380 w 99348"/>
                      <a:gd name="connsiteY13" fmla="*/ 50416 h 68950"/>
                      <a:gd name="connsiteX14" fmla="*/ 13345 w 99348"/>
                      <a:gd name="connsiteY14" fmla="*/ 54123 h 68950"/>
                      <a:gd name="connsiteX15" fmla="*/ 17052 w 99348"/>
                      <a:gd name="connsiteY15" fmla="*/ 57830 h 68950"/>
                      <a:gd name="connsiteX16" fmla="*/ 20018 w 99348"/>
                      <a:gd name="connsiteY16" fmla="*/ 61537 h 68950"/>
                      <a:gd name="connsiteX17" fmla="*/ 23725 w 99348"/>
                      <a:gd name="connsiteY17" fmla="*/ 65244 h 68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9348" h="68950">
                        <a:moveTo>
                          <a:pt x="26690" y="68951"/>
                        </a:moveTo>
                        <a:lnTo>
                          <a:pt x="99349" y="30398"/>
                        </a:lnTo>
                        <a:lnTo>
                          <a:pt x="95641" y="26691"/>
                        </a:lnTo>
                        <a:lnTo>
                          <a:pt x="92676" y="22984"/>
                        </a:lnTo>
                        <a:lnTo>
                          <a:pt x="88969" y="19277"/>
                        </a:lnTo>
                        <a:lnTo>
                          <a:pt x="86003" y="15570"/>
                        </a:lnTo>
                        <a:lnTo>
                          <a:pt x="82296" y="11863"/>
                        </a:lnTo>
                        <a:lnTo>
                          <a:pt x="79330" y="8156"/>
                        </a:lnTo>
                        <a:lnTo>
                          <a:pt x="75623" y="4448"/>
                        </a:lnTo>
                        <a:lnTo>
                          <a:pt x="72658" y="0"/>
                        </a:lnTo>
                        <a:lnTo>
                          <a:pt x="0" y="38553"/>
                        </a:lnTo>
                        <a:lnTo>
                          <a:pt x="3707" y="42260"/>
                        </a:lnTo>
                        <a:lnTo>
                          <a:pt x="6673" y="46709"/>
                        </a:lnTo>
                        <a:lnTo>
                          <a:pt x="10380" y="50416"/>
                        </a:lnTo>
                        <a:lnTo>
                          <a:pt x="13345" y="54123"/>
                        </a:lnTo>
                        <a:lnTo>
                          <a:pt x="17052" y="57830"/>
                        </a:lnTo>
                        <a:lnTo>
                          <a:pt x="20018" y="61537"/>
                        </a:lnTo>
                        <a:lnTo>
                          <a:pt x="23725" y="65244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52" name="Freeform: Shape 3751">
                    <a:extLst>
                      <a:ext uri="{FF2B5EF4-FFF2-40B4-BE49-F238E27FC236}">
                        <a16:creationId xmlns:a16="http://schemas.microsoft.com/office/drawing/2014/main" id="{938BAB37-C36F-4B4F-BDF7-429BB3F74DF3}"/>
                      </a:ext>
                    </a:extLst>
                  </p:cNvPr>
                  <p:cNvSpPr/>
                  <p:nvPr/>
                </p:nvSpPr>
                <p:spPr>
                  <a:xfrm>
                    <a:off x="6606086" y="1703008"/>
                    <a:ext cx="101572" cy="64502"/>
                  </a:xfrm>
                  <a:custGeom>
                    <a:avLst/>
                    <a:gdLst>
                      <a:gd name="connsiteX0" fmla="*/ 28915 w 101572"/>
                      <a:gd name="connsiteY0" fmla="*/ 64502 h 64502"/>
                      <a:gd name="connsiteX1" fmla="*/ 101573 w 101572"/>
                      <a:gd name="connsiteY1" fmla="*/ 25949 h 64502"/>
                      <a:gd name="connsiteX2" fmla="*/ 97866 w 101572"/>
                      <a:gd name="connsiteY2" fmla="*/ 22984 h 64502"/>
                      <a:gd name="connsiteX3" fmla="*/ 94159 w 101572"/>
                      <a:gd name="connsiteY3" fmla="*/ 20018 h 64502"/>
                      <a:gd name="connsiteX4" fmla="*/ 90452 w 101572"/>
                      <a:gd name="connsiteY4" fmla="*/ 16311 h 64502"/>
                      <a:gd name="connsiteX5" fmla="*/ 87486 w 101572"/>
                      <a:gd name="connsiteY5" fmla="*/ 13345 h 64502"/>
                      <a:gd name="connsiteX6" fmla="*/ 83779 w 101572"/>
                      <a:gd name="connsiteY6" fmla="*/ 9638 h 64502"/>
                      <a:gd name="connsiteX7" fmla="*/ 80072 w 101572"/>
                      <a:gd name="connsiteY7" fmla="*/ 6673 h 64502"/>
                      <a:gd name="connsiteX8" fmla="*/ 76365 w 101572"/>
                      <a:gd name="connsiteY8" fmla="*/ 3707 h 64502"/>
                      <a:gd name="connsiteX9" fmla="*/ 72658 w 101572"/>
                      <a:gd name="connsiteY9" fmla="*/ 0 h 64502"/>
                      <a:gd name="connsiteX10" fmla="*/ 0 w 101572"/>
                      <a:gd name="connsiteY10" fmla="*/ 38553 h 64502"/>
                      <a:gd name="connsiteX11" fmla="*/ 3707 w 101572"/>
                      <a:gd name="connsiteY11" fmla="*/ 41519 h 64502"/>
                      <a:gd name="connsiteX12" fmla="*/ 7414 w 101572"/>
                      <a:gd name="connsiteY12" fmla="*/ 45226 h 64502"/>
                      <a:gd name="connsiteX13" fmla="*/ 11121 w 101572"/>
                      <a:gd name="connsiteY13" fmla="*/ 48191 h 64502"/>
                      <a:gd name="connsiteX14" fmla="*/ 14828 w 101572"/>
                      <a:gd name="connsiteY14" fmla="*/ 51898 h 64502"/>
                      <a:gd name="connsiteX15" fmla="*/ 18535 w 101572"/>
                      <a:gd name="connsiteY15" fmla="*/ 54864 h 64502"/>
                      <a:gd name="connsiteX16" fmla="*/ 22242 w 101572"/>
                      <a:gd name="connsiteY16" fmla="*/ 57830 h 64502"/>
                      <a:gd name="connsiteX17" fmla="*/ 25208 w 101572"/>
                      <a:gd name="connsiteY17" fmla="*/ 61537 h 64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1572" h="64502">
                        <a:moveTo>
                          <a:pt x="28915" y="64502"/>
                        </a:moveTo>
                        <a:lnTo>
                          <a:pt x="101573" y="25949"/>
                        </a:lnTo>
                        <a:lnTo>
                          <a:pt x="97866" y="22984"/>
                        </a:lnTo>
                        <a:lnTo>
                          <a:pt x="94159" y="20018"/>
                        </a:lnTo>
                        <a:lnTo>
                          <a:pt x="90452" y="16311"/>
                        </a:lnTo>
                        <a:lnTo>
                          <a:pt x="87486" y="13345"/>
                        </a:lnTo>
                        <a:lnTo>
                          <a:pt x="83779" y="9638"/>
                        </a:lnTo>
                        <a:lnTo>
                          <a:pt x="80072" y="6673"/>
                        </a:lnTo>
                        <a:lnTo>
                          <a:pt x="76365" y="3707"/>
                        </a:lnTo>
                        <a:lnTo>
                          <a:pt x="72658" y="0"/>
                        </a:lnTo>
                        <a:lnTo>
                          <a:pt x="0" y="38553"/>
                        </a:lnTo>
                        <a:lnTo>
                          <a:pt x="3707" y="41519"/>
                        </a:lnTo>
                        <a:lnTo>
                          <a:pt x="7414" y="45226"/>
                        </a:lnTo>
                        <a:lnTo>
                          <a:pt x="11121" y="48191"/>
                        </a:lnTo>
                        <a:lnTo>
                          <a:pt x="14828" y="51898"/>
                        </a:lnTo>
                        <a:lnTo>
                          <a:pt x="18535" y="54864"/>
                        </a:lnTo>
                        <a:lnTo>
                          <a:pt x="22242" y="57830"/>
                        </a:lnTo>
                        <a:lnTo>
                          <a:pt x="25208" y="61537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53" name="Freeform: Shape 3752">
                    <a:extLst>
                      <a:ext uri="{FF2B5EF4-FFF2-40B4-BE49-F238E27FC236}">
                        <a16:creationId xmlns:a16="http://schemas.microsoft.com/office/drawing/2014/main" id="{F1BB4D00-7866-4305-803F-2EACAB308EC6}"/>
                      </a:ext>
                    </a:extLst>
                  </p:cNvPr>
                  <p:cNvSpPr/>
                  <p:nvPr/>
                </p:nvSpPr>
                <p:spPr>
                  <a:xfrm>
                    <a:off x="6569016" y="1677059"/>
                    <a:ext cx="102313" cy="58571"/>
                  </a:xfrm>
                  <a:custGeom>
                    <a:avLst/>
                    <a:gdLst>
                      <a:gd name="connsiteX0" fmla="*/ 30398 w 102313"/>
                      <a:gd name="connsiteY0" fmla="*/ 58571 h 58571"/>
                      <a:gd name="connsiteX1" fmla="*/ 102314 w 102313"/>
                      <a:gd name="connsiteY1" fmla="*/ 20759 h 58571"/>
                      <a:gd name="connsiteX2" fmla="*/ 98607 w 102313"/>
                      <a:gd name="connsiteY2" fmla="*/ 17794 h 58571"/>
                      <a:gd name="connsiteX3" fmla="*/ 94900 w 102313"/>
                      <a:gd name="connsiteY3" fmla="*/ 15570 h 58571"/>
                      <a:gd name="connsiteX4" fmla="*/ 91193 w 102313"/>
                      <a:gd name="connsiteY4" fmla="*/ 12604 h 58571"/>
                      <a:gd name="connsiteX5" fmla="*/ 87486 w 102313"/>
                      <a:gd name="connsiteY5" fmla="*/ 10380 h 58571"/>
                      <a:gd name="connsiteX6" fmla="*/ 83779 w 102313"/>
                      <a:gd name="connsiteY6" fmla="*/ 8156 h 58571"/>
                      <a:gd name="connsiteX7" fmla="*/ 80072 w 102313"/>
                      <a:gd name="connsiteY7" fmla="*/ 5190 h 58571"/>
                      <a:gd name="connsiteX8" fmla="*/ 76365 w 102313"/>
                      <a:gd name="connsiteY8" fmla="*/ 2966 h 58571"/>
                      <a:gd name="connsiteX9" fmla="*/ 72658 w 102313"/>
                      <a:gd name="connsiteY9" fmla="*/ 0 h 58571"/>
                      <a:gd name="connsiteX10" fmla="*/ 0 w 102313"/>
                      <a:gd name="connsiteY10" fmla="*/ 38553 h 58571"/>
                      <a:gd name="connsiteX11" fmla="*/ 3707 w 102313"/>
                      <a:gd name="connsiteY11" fmla="*/ 40777 h 58571"/>
                      <a:gd name="connsiteX12" fmla="*/ 7414 w 102313"/>
                      <a:gd name="connsiteY12" fmla="*/ 43743 h 58571"/>
                      <a:gd name="connsiteX13" fmla="*/ 11863 w 102313"/>
                      <a:gd name="connsiteY13" fmla="*/ 45967 h 58571"/>
                      <a:gd name="connsiteX14" fmla="*/ 15570 w 102313"/>
                      <a:gd name="connsiteY14" fmla="*/ 48933 h 58571"/>
                      <a:gd name="connsiteX15" fmla="*/ 19277 w 102313"/>
                      <a:gd name="connsiteY15" fmla="*/ 51157 h 58571"/>
                      <a:gd name="connsiteX16" fmla="*/ 22984 w 102313"/>
                      <a:gd name="connsiteY16" fmla="*/ 54123 h 58571"/>
                      <a:gd name="connsiteX17" fmla="*/ 26691 w 102313"/>
                      <a:gd name="connsiteY17" fmla="*/ 56347 h 585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2313" h="58571">
                        <a:moveTo>
                          <a:pt x="30398" y="58571"/>
                        </a:moveTo>
                        <a:lnTo>
                          <a:pt x="102314" y="20759"/>
                        </a:lnTo>
                        <a:lnTo>
                          <a:pt x="98607" y="17794"/>
                        </a:lnTo>
                        <a:lnTo>
                          <a:pt x="94900" y="15570"/>
                        </a:lnTo>
                        <a:lnTo>
                          <a:pt x="91193" y="12604"/>
                        </a:lnTo>
                        <a:lnTo>
                          <a:pt x="87486" y="10380"/>
                        </a:lnTo>
                        <a:lnTo>
                          <a:pt x="83779" y="8156"/>
                        </a:lnTo>
                        <a:lnTo>
                          <a:pt x="80072" y="5190"/>
                        </a:lnTo>
                        <a:lnTo>
                          <a:pt x="76365" y="2966"/>
                        </a:lnTo>
                        <a:lnTo>
                          <a:pt x="72658" y="0"/>
                        </a:lnTo>
                        <a:lnTo>
                          <a:pt x="0" y="38553"/>
                        </a:lnTo>
                        <a:lnTo>
                          <a:pt x="3707" y="40777"/>
                        </a:lnTo>
                        <a:lnTo>
                          <a:pt x="7414" y="43743"/>
                        </a:lnTo>
                        <a:lnTo>
                          <a:pt x="11863" y="45967"/>
                        </a:lnTo>
                        <a:lnTo>
                          <a:pt x="15570" y="48933"/>
                        </a:lnTo>
                        <a:lnTo>
                          <a:pt x="19277" y="51157"/>
                        </a:lnTo>
                        <a:lnTo>
                          <a:pt x="22984" y="54123"/>
                        </a:lnTo>
                        <a:lnTo>
                          <a:pt x="26691" y="56347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54" name="Freeform: Shape 3753">
                    <a:extLst>
                      <a:ext uri="{FF2B5EF4-FFF2-40B4-BE49-F238E27FC236}">
                        <a16:creationId xmlns:a16="http://schemas.microsoft.com/office/drawing/2014/main" id="{7F3CDD6F-864C-406C-BD5D-931936DBE053}"/>
                      </a:ext>
                    </a:extLst>
                  </p:cNvPr>
                  <p:cNvSpPr/>
                  <p:nvPr/>
                </p:nvSpPr>
                <p:spPr>
                  <a:xfrm>
                    <a:off x="6533428" y="1659265"/>
                    <a:ext cx="102313" cy="52639"/>
                  </a:xfrm>
                  <a:custGeom>
                    <a:avLst/>
                    <a:gdLst>
                      <a:gd name="connsiteX0" fmla="*/ 29656 w 102313"/>
                      <a:gd name="connsiteY0" fmla="*/ 52640 h 52639"/>
                      <a:gd name="connsiteX1" fmla="*/ 102314 w 102313"/>
                      <a:gd name="connsiteY1" fmla="*/ 14087 h 52639"/>
                      <a:gd name="connsiteX2" fmla="*/ 98607 w 102313"/>
                      <a:gd name="connsiteY2" fmla="*/ 12604 h 52639"/>
                      <a:gd name="connsiteX3" fmla="*/ 94900 w 102313"/>
                      <a:gd name="connsiteY3" fmla="*/ 11121 h 52639"/>
                      <a:gd name="connsiteX4" fmla="*/ 91193 w 102313"/>
                      <a:gd name="connsiteY4" fmla="*/ 8897 h 52639"/>
                      <a:gd name="connsiteX5" fmla="*/ 87486 w 102313"/>
                      <a:gd name="connsiteY5" fmla="*/ 7414 h 52639"/>
                      <a:gd name="connsiteX6" fmla="*/ 83779 w 102313"/>
                      <a:gd name="connsiteY6" fmla="*/ 5190 h 52639"/>
                      <a:gd name="connsiteX7" fmla="*/ 79330 w 102313"/>
                      <a:gd name="connsiteY7" fmla="*/ 3707 h 52639"/>
                      <a:gd name="connsiteX8" fmla="*/ 75623 w 102313"/>
                      <a:gd name="connsiteY8" fmla="*/ 2224 h 52639"/>
                      <a:gd name="connsiteX9" fmla="*/ 71916 w 102313"/>
                      <a:gd name="connsiteY9" fmla="*/ 0 h 52639"/>
                      <a:gd name="connsiteX10" fmla="*/ 0 w 102313"/>
                      <a:gd name="connsiteY10" fmla="*/ 38553 h 52639"/>
                      <a:gd name="connsiteX11" fmla="*/ 3707 w 102313"/>
                      <a:gd name="connsiteY11" fmla="*/ 40036 h 52639"/>
                      <a:gd name="connsiteX12" fmla="*/ 7414 w 102313"/>
                      <a:gd name="connsiteY12" fmla="*/ 42260 h 52639"/>
                      <a:gd name="connsiteX13" fmla="*/ 11121 w 102313"/>
                      <a:gd name="connsiteY13" fmla="*/ 43743 h 52639"/>
                      <a:gd name="connsiteX14" fmla="*/ 14828 w 102313"/>
                      <a:gd name="connsiteY14" fmla="*/ 45967 h 52639"/>
                      <a:gd name="connsiteX15" fmla="*/ 18535 w 102313"/>
                      <a:gd name="connsiteY15" fmla="*/ 47450 h 52639"/>
                      <a:gd name="connsiteX16" fmla="*/ 22242 w 102313"/>
                      <a:gd name="connsiteY16" fmla="*/ 48933 h 52639"/>
                      <a:gd name="connsiteX17" fmla="*/ 25949 w 102313"/>
                      <a:gd name="connsiteY17" fmla="*/ 51157 h 526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2313" h="52639">
                        <a:moveTo>
                          <a:pt x="29656" y="52640"/>
                        </a:moveTo>
                        <a:lnTo>
                          <a:pt x="102314" y="14087"/>
                        </a:lnTo>
                        <a:lnTo>
                          <a:pt x="98607" y="12604"/>
                        </a:lnTo>
                        <a:lnTo>
                          <a:pt x="94900" y="11121"/>
                        </a:lnTo>
                        <a:lnTo>
                          <a:pt x="91193" y="8897"/>
                        </a:lnTo>
                        <a:lnTo>
                          <a:pt x="87486" y="7414"/>
                        </a:lnTo>
                        <a:lnTo>
                          <a:pt x="83779" y="5190"/>
                        </a:lnTo>
                        <a:lnTo>
                          <a:pt x="79330" y="3707"/>
                        </a:lnTo>
                        <a:lnTo>
                          <a:pt x="75623" y="2224"/>
                        </a:lnTo>
                        <a:lnTo>
                          <a:pt x="71916" y="0"/>
                        </a:lnTo>
                        <a:lnTo>
                          <a:pt x="0" y="38553"/>
                        </a:lnTo>
                        <a:lnTo>
                          <a:pt x="3707" y="40036"/>
                        </a:lnTo>
                        <a:lnTo>
                          <a:pt x="7414" y="42260"/>
                        </a:lnTo>
                        <a:lnTo>
                          <a:pt x="11121" y="43743"/>
                        </a:lnTo>
                        <a:lnTo>
                          <a:pt x="14828" y="45967"/>
                        </a:lnTo>
                        <a:lnTo>
                          <a:pt x="18535" y="47450"/>
                        </a:lnTo>
                        <a:lnTo>
                          <a:pt x="22242" y="48933"/>
                        </a:lnTo>
                        <a:lnTo>
                          <a:pt x="25949" y="51157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55" name="Freeform: Shape 3754">
                    <a:extLst>
                      <a:ext uri="{FF2B5EF4-FFF2-40B4-BE49-F238E27FC236}">
                        <a16:creationId xmlns:a16="http://schemas.microsoft.com/office/drawing/2014/main" id="{5B146B52-DC02-465B-8308-3709001D1DA2}"/>
                      </a:ext>
                    </a:extLst>
                  </p:cNvPr>
                  <p:cNvSpPr/>
                  <p:nvPr/>
                </p:nvSpPr>
                <p:spPr>
                  <a:xfrm>
                    <a:off x="6496358" y="1649627"/>
                    <a:ext cx="100830" cy="45225"/>
                  </a:xfrm>
                  <a:custGeom>
                    <a:avLst/>
                    <a:gdLst>
                      <a:gd name="connsiteX0" fmla="*/ 28173 w 100830"/>
                      <a:gd name="connsiteY0" fmla="*/ 45226 h 45225"/>
                      <a:gd name="connsiteX1" fmla="*/ 100831 w 100830"/>
                      <a:gd name="connsiteY1" fmla="*/ 6673 h 45225"/>
                      <a:gd name="connsiteX2" fmla="*/ 97124 w 100830"/>
                      <a:gd name="connsiteY2" fmla="*/ 5931 h 45225"/>
                      <a:gd name="connsiteX3" fmla="*/ 93417 w 100830"/>
                      <a:gd name="connsiteY3" fmla="*/ 5190 h 45225"/>
                      <a:gd name="connsiteX4" fmla="*/ 90452 w 100830"/>
                      <a:gd name="connsiteY4" fmla="*/ 4448 h 45225"/>
                      <a:gd name="connsiteX5" fmla="*/ 86745 w 100830"/>
                      <a:gd name="connsiteY5" fmla="*/ 3707 h 45225"/>
                      <a:gd name="connsiteX6" fmla="*/ 83038 w 100830"/>
                      <a:gd name="connsiteY6" fmla="*/ 2224 h 45225"/>
                      <a:gd name="connsiteX7" fmla="*/ 79330 w 100830"/>
                      <a:gd name="connsiteY7" fmla="*/ 1483 h 45225"/>
                      <a:gd name="connsiteX8" fmla="*/ 75623 w 100830"/>
                      <a:gd name="connsiteY8" fmla="*/ 741 h 45225"/>
                      <a:gd name="connsiteX9" fmla="*/ 71916 w 100830"/>
                      <a:gd name="connsiteY9" fmla="*/ 0 h 45225"/>
                      <a:gd name="connsiteX10" fmla="*/ 0 w 100830"/>
                      <a:gd name="connsiteY10" fmla="*/ 38553 h 45225"/>
                      <a:gd name="connsiteX11" fmla="*/ 3707 w 100830"/>
                      <a:gd name="connsiteY11" fmla="*/ 39295 h 45225"/>
                      <a:gd name="connsiteX12" fmla="*/ 7414 w 100830"/>
                      <a:gd name="connsiteY12" fmla="*/ 40036 h 45225"/>
                      <a:gd name="connsiteX13" fmla="*/ 10380 w 100830"/>
                      <a:gd name="connsiteY13" fmla="*/ 40777 h 45225"/>
                      <a:gd name="connsiteX14" fmla="*/ 14087 w 100830"/>
                      <a:gd name="connsiteY14" fmla="*/ 41519 h 45225"/>
                      <a:gd name="connsiteX15" fmla="*/ 17794 w 100830"/>
                      <a:gd name="connsiteY15" fmla="*/ 43002 h 45225"/>
                      <a:gd name="connsiteX16" fmla="*/ 21501 w 100830"/>
                      <a:gd name="connsiteY16" fmla="*/ 43743 h 45225"/>
                      <a:gd name="connsiteX17" fmla="*/ 25208 w 100830"/>
                      <a:gd name="connsiteY17" fmla="*/ 44484 h 452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0830" h="45225">
                        <a:moveTo>
                          <a:pt x="28173" y="45226"/>
                        </a:moveTo>
                        <a:lnTo>
                          <a:pt x="100831" y="6673"/>
                        </a:lnTo>
                        <a:lnTo>
                          <a:pt x="97124" y="5931"/>
                        </a:lnTo>
                        <a:lnTo>
                          <a:pt x="93417" y="5190"/>
                        </a:lnTo>
                        <a:lnTo>
                          <a:pt x="90452" y="4448"/>
                        </a:lnTo>
                        <a:lnTo>
                          <a:pt x="86745" y="3707"/>
                        </a:lnTo>
                        <a:lnTo>
                          <a:pt x="83038" y="2224"/>
                        </a:lnTo>
                        <a:lnTo>
                          <a:pt x="79330" y="1483"/>
                        </a:lnTo>
                        <a:lnTo>
                          <a:pt x="75623" y="741"/>
                        </a:lnTo>
                        <a:lnTo>
                          <a:pt x="71916" y="0"/>
                        </a:lnTo>
                        <a:lnTo>
                          <a:pt x="0" y="38553"/>
                        </a:lnTo>
                        <a:lnTo>
                          <a:pt x="3707" y="39295"/>
                        </a:lnTo>
                        <a:lnTo>
                          <a:pt x="7414" y="40036"/>
                        </a:lnTo>
                        <a:lnTo>
                          <a:pt x="10380" y="40777"/>
                        </a:lnTo>
                        <a:lnTo>
                          <a:pt x="14087" y="41519"/>
                        </a:lnTo>
                        <a:lnTo>
                          <a:pt x="17794" y="43002"/>
                        </a:lnTo>
                        <a:lnTo>
                          <a:pt x="21501" y="43743"/>
                        </a:lnTo>
                        <a:lnTo>
                          <a:pt x="25208" y="44484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56" name="Freeform: Shape 3755">
                    <a:extLst>
                      <a:ext uri="{FF2B5EF4-FFF2-40B4-BE49-F238E27FC236}">
                        <a16:creationId xmlns:a16="http://schemas.microsoft.com/office/drawing/2014/main" id="{7E679C9F-C33F-452F-8BFF-C4FB6565CFF1}"/>
                      </a:ext>
                    </a:extLst>
                  </p:cNvPr>
                  <p:cNvSpPr/>
                  <p:nvPr/>
                </p:nvSpPr>
                <p:spPr>
                  <a:xfrm>
                    <a:off x="6729901" y="2062589"/>
                    <a:ext cx="86002" cy="60053"/>
                  </a:xfrm>
                  <a:custGeom>
                    <a:avLst/>
                    <a:gdLst>
                      <a:gd name="connsiteX0" fmla="*/ 0 w 86002"/>
                      <a:gd name="connsiteY0" fmla="*/ 60054 h 60053"/>
                      <a:gd name="connsiteX1" fmla="*/ 72658 w 86002"/>
                      <a:gd name="connsiteY1" fmla="*/ 21501 h 60053"/>
                      <a:gd name="connsiteX2" fmla="*/ 74141 w 86002"/>
                      <a:gd name="connsiteY2" fmla="*/ 18535 h 60053"/>
                      <a:gd name="connsiteX3" fmla="*/ 75623 w 86002"/>
                      <a:gd name="connsiteY3" fmla="*/ 16311 h 60053"/>
                      <a:gd name="connsiteX4" fmla="*/ 77106 w 86002"/>
                      <a:gd name="connsiteY4" fmla="*/ 13345 h 60053"/>
                      <a:gd name="connsiteX5" fmla="*/ 79330 w 86002"/>
                      <a:gd name="connsiteY5" fmla="*/ 11121 h 60053"/>
                      <a:gd name="connsiteX6" fmla="*/ 80813 w 86002"/>
                      <a:gd name="connsiteY6" fmla="*/ 8155 h 60053"/>
                      <a:gd name="connsiteX7" fmla="*/ 82296 w 86002"/>
                      <a:gd name="connsiteY7" fmla="*/ 5931 h 60053"/>
                      <a:gd name="connsiteX8" fmla="*/ 84520 w 86002"/>
                      <a:gd name="connsiteY8" fmla="*/ 2966 h 60053"/>
                      <a:gd name="connsiteX9" fmla="*/ 86003 w 86002"/>
                      <a:gd name="connsiteY9" fmla="*/ 0 h 60053"/>
                      <a:gd name="connsiteX10" fmla="*/ 13345 w 86002"/>
                      <a:gd name="connsiteY10" fmla="*/ 38553 h 60053"/>
                      <a:gd name="connsiteX11" fmla="*/ 11862 w 86002"/>
                      <a:gd name="connsiteY11" fmla="*/ 41519 h 60053"/>
                      <a:gd name="connsiteX12" fmla="*/ 10380 w 86002"/>
                      <a:gd name="connsiteY12" fmla="*/ 43743 h 60053"/>
                      <a:gd name="connsiteX13" fmla="*/ 8155 w 86002"/>
                      <a:gd name="connsiteY13" fmla="*/ 46708 h 60053"/>
                      <a:gd name="connsiteX14" fmla="*/ 6673 w 86002"/>
                      <a:gd name="connsiteY14" fmla="*/ 48933 h 60053"/>
                      <a:gd name="connsiteX15" fmla="*/ 5190 w 86002"/>
                      <a:gd name="connsiteY15" fmla="*/ 51898 h 60053"/>
                      <a:gd name="connsiteX16" fmla="*/ 3707 w 86002"/>
                      <a:gd name="connsiteY16" fmla="*/ 54864 h 60053"/>
                      <a:gd name="connsiteX17" fmla="*/ 1483 w 86002"/>
                      <a:gd name="connsiteY17" fmla="*/ 57088 h 600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86002" h="60053">
                        <a:moveTo>
                          <a:pt x="0" y="60054"/>
                        </a:moveTo>
                        <a:lnTo>
                          <a:pt x="72658" y="21501"/>
                        </a:lnTo>
                        <a:lnTo>
                          <a:pt x="74141" y="18535"/>
                        </a:lnTo>
                        <a:lnTo>
                          <a:pt x="75623" y="16311"/>
                        </a:lnTo>
                        <a:lnTo>
                          <a:pt x="77106" y="13345"/>
                        </a:lnTo>
                        <a:lnTo>
                          <a:pt x="79330" y="11121"/>
                        </a:lnTo>
                        <a:lnTo>
                          <a:pt x="80813" y="8155"/>
                        </a:lnTo>
                        <a:lnTo>
                          <a:pt x="82296" y="5931"/>
                        </a:lnTo>
                        <a:lnTo>
                          <a:pt x="84520" y="2966"/>
                        </a:lnTo>
                        <a:lnTo>
                          <a:pt x="86003" y="0"/>
                        </a:lnTo>
                        <a:lnTo>
                          <a:pt x="13345" y="38553"/>
                        </a:lnTo>
                        <a:lnTo>
                          <a:pt x="11862" y="41519"/>
                        </a:lnTo>
                        <a:lnTo>
                          <a:pt x="10380" y="43743"/>
                        </a:lnTo>
                        <a:lnTo>
                          <a:pt x="8155" y="46708"/>
                        </a:lnTo>
                        <a:lnTo>
                          <a:pt x="6673" y="48933"/>
                        </a:lnTo>
                        <a:lnTo>
                          <a:pt x="5190" y="51898"/>
                        </a:lnTo>
                        <a:lnTo>
                          <a:pt x="3707" y="54864"/>
                        </a:lnTo>
                        <a:lnTo>
                          <a:pt x="1483" y="57088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57" name="Freeform: Shape 3756">
                    <a:extLst>
                      <a:ext uri="{FF2B5EF4-FFF2-40B4-BE49-F238E27FC236}">
                        <a16:creationId xmlns:a16="http://schemas.microsoft.com/office/drawing/2014/main" id="{8052FD56-8499-453A-A4FA-1F363568C185}"/>
                      </a:ext>
                    </a:extLst>
                  </p:cNvPr>
                  <p:cNvSpPr/>
                  <p:nvPr/>
                </p:nvSpPr>
                <p:spPr>
                  <a:xfrm>
                    <a:off x="6705434" y="2090021"/>
                    <a:ext cx="91192" cy="52639"/>
                  </a:xfrm>
                  <a:custGeom>
                    <a:avLst/>
                    <a:gdLst>
                      <a:gd name="connsiteX0" fmla="*/ 0 w 91192"/>
                      <a:gd name="connsiteY0" fmla="*/ 52640 h 52639"/>
                      <a:gd name="connsiteX1" fmla="*/ 72658 w 91192"/>
                      <a:gd name="connsiteY1" fmla="*/ 14087 h 52639"/>
                      <a:gd name="connsiteX2" fmla="*/ 74882 w 91192"/>
                      <a:gd name="connsiteY2" fmla="*/ 11863 h 52639"/>
                      <a:gd name="connsiteX3" fmla="*/ 77106 w 91192"/>
                      <a:gd name="connsiteY3" fmla="*/ 10380 h 52639"/>
                      <a:gd name="connsiteX4" fmla="*/ 79330 w 91192"/>
                      <a:gd name="connsiteY4" fmla="*/ 8897 h 52639"/>
                      <a:gd name="connsiteX5" fmla="*/ 81555 w 91192"/>
                      <a:gd name="connsiteY5" fmla="*/ 6673 h 52639"/>
                      <a:gd name="connsiteX6" fmla="*/ 84520 w 91192"/>
                      <a:gd name="connsiteY6" fmla="*/ 5190 h 52639"/>
                      <a:gd name="connsiteX7" fmla="*/ 86745 w 91192"/>
                      <a:gd name="connsiteY7" fmla="*/ 2966 h 52639"/>
                      <a:gd name="connsiteX8" fmla="*/ 88969 w 91192"/>
                      <a:gd name="connsiteY8" fmla="*/ 1483 h 52639"/>
                      <a:gd name="connsiteX9" fmla="*/ 91193 w 91192"/>
                      <a:gd name="connsiteY9" fmla="*/ 0 h 52639"/>
                      <a:gd name="connsiteX10" fmla="*/ 18535 w 91192"/>
                      <a:gd name="connsiteY10" fmla="*/ 37812 h 52639"/>
                      <a:gd name="connsiteX11" fmla="*/ 16311 w 91192"/>
                      <a:gd name="connsiteY11" fmla="*/ 40036 h 52639"/>
                      <a:gd name="connsiteX12" fmla="*/ 14086 w 91192"/>
                      <a:gd name="connsiteY12" fmla="*/ 41519 h 52639"/>
                      <a:gd name="connsiteX13" fmla="*/ 11862 w 91192"/>
                      <a:gd name="connsiteY13" fmla="*/ 43743 h 52639"/>
                      <a:gd name="connsiteX14" fmla="*/ 9638 w 91192"/>
                      <a:gd name="connsiteY14" fmla="*/ 45226 h 52639"/>
                      <a:gd name="connsiteX15" fmla="*/ 7414 w 91192"/>
                      <a:gd name="connsiteY15" fmla="*/ 46709 h 52639"/>
                      <a:gd name="connsiteX16" fmla="*/ 5190 w 91192"/>
                      <a:gd name="connsiteY16" fmla="*/ 48933 h 52639"/>
                      <a:gd name="connsiteX17" fmla="*/ 2224 w 91192"/>
                      <a:gd name="connsiteY17" fmla="*/ 50416 h 526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1192" h="52639">
                        <a:moveTo>
                          <a:pt x="0" y="52640"/>
                        </a:moveTo>
                        <a:lnTo>
                          <a:pt x="72658" y="14087"/>
                        </a:lnTo>
                        <a:lnTo>
                          <a:pt x="74882" y="11863"/>
                        </a:lnTo>
                        <a:lnTo>
                          <a:pt x="77106" y="10380"/>
                        </a:lnTo>
                        <a:lnTo>
                          <a:pt x="79330" y="8897"/>
                        </a:lnTo>
                        <a:lnTo>
                          <a:pt x="81555" y="6673"/>
                        </a:lnTo>
                        <a:lnTo>
                          <a:pt x="84520" y="5190"/>
                        </a:lnTo>
                        <a:lnTo>
                          <a:pt x="86745" y="2966"/>
                        </a:lnTo>
                        <a:lnTo>
                          <a:pt x="88969" y="1483"/>
                        </a:lnTo>
                        <a:lnTo>
                          <a:pt x="91193" y="0"/>
                        </a:lnTo>
                        <a:lnTo>
                          <a:pt x="18535" y="37812"/>
                        </a:lnTo>
                        <a:lnTo>
                          <a:pt x="16311" y="40036"/>
                        </a:lnTo>
                        <a:lnTo>
                          <a:pt x="14086" y="41519"/>
                        </a:lnTo>
                        <a:lnTo>
                          <a:pt x="11862" y="43743"/>
                        </a:lnTo>
                        <a:lnTo>
                          <a:pt x="9638" y="45226"/>
                        </a:lnTo>
                        <a:lnTo>
                          <a:pt x="7414" y="46709"/>
                        </a:lnTo>
                        <a:lnTo>
                          <a:pt x="5190" y="48933"/>
                        </a:lnTo>
                        <a:lnTo>
                          <a:pt x="2224" y="50416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58" name="Freeform: Shape 3757">
                    <a:extLst>
                      <a:ext uri="{FF2B5EF4-FFF2-40B4-BE49-F238E27FC236}">
                        <a16:creationId xmlns:a16="http://schemas.microsoft.com/office/drawing/2014/main" id="{3B20E8CB-F5FD-461A-94F2-B6DC9F312456}"/>
                      </a:ext>
                    </a:extLst>
                  </p:cNvPr>
                  <p:cNvSpPr/>
                  <p:nvPr/>
                </p:nvSpPr>
                <p:spPr>
                  <a:xfrm>
                    <a:off x="6745470" y="2032192"/>
                    <a:ext cx="80813" cy="64502"/>
                  </a:xfrm>
                  <a:custGeom>
                    <a:avLst/>
                    <a:gdLst>
                      <a:gd name="connsiteX0" fmla="*/ 0 w 80813"/>
                      <a:gd name="connsiteY0" fmla="*/ 64502 h 64502"/>
                      <a:gd name="connsiteX1" fmla="*/ 72658 w 80813"/>
                      <a:gd name="connsiteY1" fmla="*/ 26691 h 64502"/>
                      <a:gd name="connsiteX2" fmla="*/ 73399 w 80813"/>
                      <a:gd name="connsiteY2" fmla="*/ 22984 h 64502"/>
                      <a:gd name="connsiteX3" fmla="*/ 74882 w 80813"/>
                      <a:gd name="connsiteY3" fmla="*/ 20018 h 64502"/>
                      <a:gd name="connsiteX4" fmla="*/ 75623 w 80813"/>
                      <a:gd name="connsiteY4" fmla="*/ 16311 h 64502"/>
                      <a:gd name="connsiteX5" fmla="*/ 77106 w 80813"/>
                      <a:gd name="connsiteY5" fmla="*/ 13345 h 64502"/>
                      <a:gd name="connsiteX6" fmla="*/ 77848 w 80813"/>
                      <a:gd name="connsiteY6" fmla="*/ 10380 h 64502"/>
                      <a:gd name="connsiteX7" fmla="*/ 78589 w 80813"/>
                      <a:gd name="connsiteY7" fmla="*/ 6673 h 64502"/>
                      <a:gd name="connsiteX8" fmla="*/ 80072 w 80813"/>
                      <a:gd name="connsiteY8" fmla="*/ 3707 h 64502"/>
                      <a:gd name="connsiteX9" fmla="*/ 80813 w 80813"/>
                      <a:gd name="connsiteY9" fmla="*/ 0 h 64502"/>
                      <a:gd name="connsiteX10" fmla="*/ 8156 w 80813"/>
                      <a:gd name="connsiteY10" fmla="*/ 38553 h 64502"/>
                      <a:gd name="connsiteX11" fmla="*/ 7414 w 80813"/>
                      <a:gd name="connsiteY11" fmla="*/ 41519 h 64502"/>
                      <a:gd name="connsiteX12" fmla="*/ 6673 w 80813"/>
                      <a:gd name="connsiteY12" fmla="*/ 45226 h 64502"/>
                      <a:gd name="connsiteX13" fmla="*/ 5190 w 80813"/>
                      <a:gd name="connsiteY13" fmla="*/ 48191 h 64502"/>
                      <a:gd name="connsiteX14" fmla="*/ 4449 w 80813"/>
                      <a:gd name="connsiteY14" fmla="*/ 51898 h 64502"/>
                      <a:gd name="connsiteX15" fmla="*/ 3707 w 80813"/>
                      <a:gd name="connsiteY15" fmla="*/ 54864 h 64502"/>
                      <a:gd name="connsiteX16" fmla="*/ 2225 w 80813"/>
                      <a:gd name="connsiteY16" fmla="*/ 58571 h 64502"/>
                      <a:gd name="connsiteX17" fmla="*/ 1483 w 80813"/>
                      <a:gd name="connsiteY17" fmla="*/ 61537 h 64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80813" h="64502">
                        <a:moveTo>
                          <a:pt x="0" y="64502"/>
                        </a:moveTo>
                        <a:lnTo>
                          <a:pt x="72658" y="26691"/>
                        </a:lnTo>
                        <a:lnTo>
                          <a:pt x="73399" y="22984"/>
                        </a:lnTo>
                        <a:lnTo>
                          <a:pt x="74882" y="20018"/>
                        </a:lnTo>
                        <a:lnTo>
                          <a:pt x="75623" y="16311"/>
                        </a:lnTo>
                        <a:lnTo>
                          <a:pt x="77106" y="13345"/>
                        </a:lnTo>
                        <a:lnTo>
                          <a:pt x="77848" y="10380"/>
                        </a:lnTo>
                        <a:lnTo>
                          <a:pt x="78589" y="6673"/>
                        </a:lnTo>
                        <a:lnTo>
                          <a:pt x="80072" y="3707"/>
                        </a:lnTo>
                        <a:lnTo>
                          <a:pt x="80813" y="0"/>
                        </a:lnTo>
                        <a:lnTo>
                          <a:pt x="8156" y="38553"/>
                        </a:lnTo>
                        <a:lnTo>
                          <a:pt x="7414" y="41519"/>
                        </a:lnTo>
                        <a:lnTo>
                          <a:pt x="6673" y="45226"/>
                        </a:lnTo>
                        <a:lnTo>
                          <a:pt x="5190" y="48191"/>
                        </a:lnTo>
                        <a:lnTo>
                          <a:pt x="4449" y="51898"/>
                        </a:lnTo>
                        <a:lnTo>
                          <a:pt x="3707" y="54864"/>
                        </a:lnTo>
                        <a:lnTo>
                          <a:pt x="2225" y="58571"/>
                        </a:lnTo>
                        <a:lnTo>
                          <a:pt x="1483" y="61537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59" name="Freeform: Shape 3758">
                    <a:extLst>
                      <a:ext uri="{FF2B5EF4-FFF2-40B4-BE49-F238E27FC236}">
                        <a16:creationId xmlns:a16="http://schemas.microsoft.com/office/drawing/2014/main" id="{1D838C6F-C14D-4812-9BC2-D8837FF1B6CD}"/>
                      </a:ext>
                    </a:extLst>
                  </p:cNvPr>
                  <p:cNvSpPr/>
                  <p:nvPr/>
                </p:nvSpPr>
                <p:spPr>
                  <a:xfrm>
                    <a:off x="6436304" y="1650368"/>
                    <a:ext cx="95641" cy="45225"/>
                  </a:xfrm>
                  <a:custGeom>
                    <a:avLst/>
                    <a:gdLst>
                      <a:gd name="connsiteX0" fmla="*/ 22983 w 95641"/>
                      <a:gd name="connsiteY0" fmla="*/ 37812 h 45225"/>
                      <a:gd name="connsiteX1" fmla="*/ 95641 w 95641"/>
                      <a:gd name="connsiteY1" fmla="*/ 0 h 45225"/>
                      <a:gd name="connsiteX2" fmla="*/ 92676 w 95641"/>
                      <a:gd name="connsiteY2" fmla="*/ 741 h 45225"/>
                      <a:gd name="connsiteX3" fmla="*/ 89710 w 95641"/>
                      <a:gd name="connsiteY3" fmla="*/ 1483 h 45225"/>
                      <a:gd name="connsiteX4" fmla="*/ 86744 w 95641"/>
                      <a:gd name="connsiteY4" fmla="*/ 2224 h 45225"/>
                      <a:gd name="connsiteX5" fmla="*/ 83779 w 95641"/>
                      <a:gd name="connsiteY5" fmla="*/ 3707 h 45225"/>
                      <a:gd name="connsiteX6" fmla="*/ 80813 w 95641"/>
                      <a:gd name="connsiteY6" fmla="*/ 4448 h 45225"/>
                      <a:gd name="connsiteX7" fmla="*/ 77848 w 95641"/>
                      <a:gd name="connsiteY7" fmla="*/ 5190 h 45225"/>
                      <a:gd name="connsiteX8" fmla="*/ 75623 w 95641"/>
                      <a:gd name="connsiteY8" fmla="*/ 5931 h 45225"/>
                      <a:gd name="connsiteX9" fmla="*/ 72658 w 95641"/>
                      <a:gd name="connsiteY9" fmla="*/ 6673 h 45225"/>
                      <a:gd name="connsiteX10" fmla="*/ 0 w 95641"/>
                      <a:gd name="connsiteY10" fmla="*/ 45226 h 45225"/>
                      <a:gd name="connsiteX11" fmla="*/ 2965 w 95641"/>
                      <a:gd name="connsiteY11" fmla="*/ 44484 h 45225"/>
                      <a:gd name="connsiteX12" fmla="*/ 5931 w 95641"/>
                      <a:gd name="connsiteY12" fmla="*/ 43743 h 45225"/>
                      <a:gd name="connsiteX13" fmla="*/ 8897 w 95641"/>
                      <a:gd name="connsiteY13" fmla="*/ 43001 h 45225"/>
                      <a:gd name="connsiteX14" fmla="*/ 11862 w 95641"/>
                      <a:gd name="connsiteY14" fmla="*/ 41519 h 45225"/>
                      <a:gd name="connsiteX15" fmla="*/ 14828 w 95641"/>
                      <a:gd name="connsiteY15" fmla="*/ 40777 h 45225"/>
                      <a:gd name="connsiteX16" fmla="*/ 17052 w 95641"/>
                      <a:gd name="connsiteY16" fmla="*/ 40036 h 45225"/>
                      <a:gd name="connsiteX17" fmla="*/ 20018 w 95641"/>
                      <a:gd name="connsiteY17" fmla="*/ 39294 h 452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5641" h="45225">
                        <a:moveTo>
                          <a:pt x="22983" y="37812"/>
                        </a:moveTo>
                        <a:lnTo>
                          <a:pt x="95641" y="0"/>
                        </a:lnTo>
                        <a:lnTo>
                          <a:pt x="92676" y="741"/>
                        </a:lnTo>
                        <a:lnTo>
                          <a:pt x="89710" y="1483"/>
                        </a:lnTo>
                        <a:lnTo>
                          <a:pt x="86744" y="2224"/>
                        </a:lnTo>
                        <a:lnTo>
                          <a:pt x="83779" y="3707"/>
                        </a:lnTo>
                        <a:lnTo>
                          <a:pt x="80813" y="4448"/>
                        </a:lnTo>
                        <a:lnTo>
                          <a:pt x="77848" y="5190"/>
                        </a:lnTo>
                        <a:lnTo>
                          <a:pt x="75623" y="5931"/>
                        </a:lnTo>
                        <a:lnTo>
                          <a:pt x="72658" y="6673"/>
                        </a:lnTo>
                        <a:lnTo>
                          <a:pt x="0" y="45226"/>
                        </a:lnTo>
                        <a:lnTo>
                          <a:pt x="2965" y="44484"/>
                        </a:lnTo>
                        <a:lnTo>
                          <a:pt x="5931" y="43743"/>
                        </a:lnTo>
                        <a:lnTo>
                          <a:pt x="8897" y="43001"/>
                        </a:lnTo>
                        <a:lnTo>
                          <a:pt x="11862" y="41519"/>
                        </a:lnTo>
                        <a:lnTo>
                          <a:pt x="14828" y="40777"/>
                        </a:lnTo>
                        <a:lnTo>
                          <a:pt x="17052" y="40036"/>
                        </a:lnTo>
                        <a:lnTo>
                          <a:pt x="20018" y="39294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60" name="Freeform: Shape 3759">
                    <a:extLst>
                      <a:ext uri="{FF2B5EF4-FFF2-40B4-BE49-F238E27FC236}">
                        <a16:creationId xmlns:a16="http://schemas.microsoft.com/office/drawing/2014/main" id="{D4A36A5F-6937-4493-A8E9-0ACD1C8B8EAD}"/>
                      </a:ext>
                    </a:extLst>
                  </p:cNvPr>
                  <p:cNvSpPr/>
                  <p:nvPr/>
                </p:nvSpPr>
                <p:spPr>
                  <a:xfrm>
                    <a:off x="6464478" y="1648885"/>
                    <a:ext cx="98606" cy="38553"/>
                  </a:xfrm>
                  <a:custGeom>
                    <a:avLst/>
                    <a:gdLst>
                      <a:gd name="connsiteX0" fmla="*/ 26690 w 98606"/>
                      <a:gd name="connsiteY0" fmla="*/ 38553 h 38553"/>
                      <a:gd name="connsiteX1" fmla="*/ 98607 w 98606"/>
                      <a:gd name="connsiteY1" fmla="*/ 0 h 38553"/>
                      <a:gd name="connsiteX2" fmla="*/ 95641 w 98606"/>
                      <a:gd name="connsiteY2" fmla="*/ 0 h 38553"/>
                      <a:gd name="connsiteX3" fmla="*/ 91934 w 98606"/>
                      <a:gd name="connsiteY3" fmla="*/ 0 h 38553"/>
                      <a:gd name="connsiteX4" fmla="*/ 88969 w 98606"/>
                      <a:gd name="connsiteY4" fmla="*/ 0 h 38553"/>
                      <a:gd name="connsiteX5" fmla="*/ 86003 w 98606"/>
                      <a:gd name="connsiteY5" fmla="*/ 0 h 38553"/>
                      <a:gd name="connsiteX6" fmla="*/ 82296 w 98606"/>
                      <a:gd name="connsiteY6" fmla="*/ 0 h 38553"/>
                      <a:gd name="connsiteX7" fmla="*/ 79330 w 98606"/>
                      <a:gd name="connsiteY7" fmla="*/ 0 h 38553"/>
                      <a:gd name="connsiteX8" fmla="*/ 75623 w 98606"/>
                      <a:gd name="connsiteY8" fmla="*/ 0 h 38553"/>
                      <a:gd name="connsiteX9" fmla="*/ 72658 w 98606"/>
                      <a:gd name="connsiteY9" fmla="*/ 0 h 38553"/>
                      <a:gd name="connsiteX10" fmla="*/ 0 w 98606"/>
                      <a:gd name="connsiteY10" fmla="*/ 38553 h 38553"/>
                      <a:gd name="connsiteX11" fmla="*/ 3707 w 98606"/>
                      <a:gd name="connsiteY11" fmla="*/ 38553 h 38553"/>
                      <a:gd name="connsiteX12" fmla="*/ 6672 w 98606"/>
                      <a:gd name="connsiteY12" fmla="*/ 38553 h 38553"/>
                      <a:gd name="connsiteX13" fmla="*/ 10379 w 98606"/>
                      <a:gd name="connsiteY13" fmla="*/ 38553 h 38553"/>
                      <a:gd name="connsiteX14" fmla="*/ 13345 w 98606"/>
                      <a:gd name="connsiteY14" fmla="*/ 38553 h 38553"/>
                      <a:gd name="connsiteX15" fmla="*/ 16311 w 98606"/>
                      <a:gd name="connsiteY15" fmla="*/ 38553 h 38553"/>
                      <a:gd name="connsiteX16" fmla="*/ 20018 w 98606"/>
                      <a:gd name="connsiteY16" fmla="*/ 38553 h 38553"/>
                      <a:gd name="connsiteX17" fmla="*/ 22983 w 98606"/>
                      <a:gd name="connsiteY17" fmla="*/ 38553 h 385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8606" h="38553">
                        <a:moveTo>
                          <a:pt x="26690" y="38553"/>
                        </a:moveTo>
                        <a:lnTo>
                          <a:pt x="98607" y="0"/>
                        </a:lnTo>
                        <a:lnTo>
                          <a:pt x="95641" y="0"/>
                        </a:lnTo>
                        <a:lnTo>
                          <a:pt x="91934" y="0"/>
                        </a:lnTo>
                        <a:lnTo>
                          <a:pt x="88969" y="0"/>
                        </a:lnTo>
                        <a:lnTo>
                          <a:pt x="86003" y="0"/>
                        </a:lnTo>
                        <a:lnTo>
                          <a:pt x="82296" y="0"/>
                        </a:lnTo>
                        <a:lnTo>
                          <a:pt x="79330" y="0"/>
                        </a:lnTo>
                        <a:lnTo>
                          <a:pt x="75623" y="0"/>
                        </a:lnTo>
                        <a:lnTo>
                          <a:pt x="72658" y="0"/>
                        </a:lnTo>
                        <a:lnTo>
                          <a:pt x="0" y="38553"/>
                        </a:lnTo>
                        <a:lnTo>
                          <a:pt x="3707" y="38553"/>
                        </a:lnTo>
                        <a:lnTo>
                          <a:pt x="6672" y="38553"/>
                        </a:lnTo>
                        <a:lnTo>
                          <a:pt x="10379" y="38553"/>
                        </a:lnTo>
                        <a:lnTo>
                          <a:pt x="13345" y="38553"/>
                        </a:lnTo>
                        <a:lnTo>
                          <a:pt x="16311" y="38553"/>
                        </a:lnTo>
                        <a:lnTo>
                          <a:pt x="20018" y="38553"/>
                        </a:lnTo>
                        <a:lnTo>
                          <a:pt x="22983" y="38553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3646" name="Graphic 2971">
                  <a:extLst>
                    <a:ext uri="{FF2B5EF4-FFF2-40B4-BE49-F238E27FC236}">
                      <a16:creationId xmlns:a16="http://schemas.microsoft.com/office/drawing/2014/main" id="{67A88100-B2C8-46F5-B1B3-C9E7B38342D0}"/>
                    </a:ext>
                  </a:extLst>
                </p:cNvPr>
                <p:cNvGrpSpPr/>
                <p:nvPr/>
              </p:nvGrpSpPr>
              <p:grpSpPr>
                <a:xfrm>
                  <a:off x="7124328" y="2058882"/>
                  <a:ext cx="387754" cy="498224"/>
                  <a:chOff x="7124328" y="2058882"/>
                  <a:chExt cx="387754" cy="498224"/>
                </a:xfrm>
                <a:solidFill>
                  <a:srgbClr val="1B1B1B"/>
                </a:solidFill>
              </p:grpSpPr>
              <p:sp>
                <p:nvSpPr>
                  <p:cNvPr id="3729" name="Freeform: Shape 3728">
                    <a:extLst>
                      <a:ext uri="{FF2B5EF4-FFF2-40B4-BE49-F238E27FC236}">
                        <a16:creationId xmlns:a16="http://schemas.microsoft.com/office/drawing/2014/main" id="{C22927E9-66F4-44C2-ABB3-C55549F10F27}"/>
                      </a:ext>
                    </a:extLst>
                  </p:cNvPr>
                  <p:cNvSpPr/>
                  <p:nvPr/>
                </p:nvSpPr>
                <p:spPr>
                  <a:xfrm>
                    <a:off x="7427563" y="2326530"/>
                    <a:ext cx="80813" cy="74881"/>
                  </a:xfrm>
                  <a:custGeom>
                    <a:avLst/>
                    <a:gdLst>
                      <a:gd name="connsiteX0" fmla="*/ 0 w 80813"/>
                      <a:gd name="connsiteY0" fmla="*/ 38553 h 74881"/>
                      <a:gd name="connsiteX1" fmla="*/ 72658 w 80813"/>
                      <a:gd name="connsiteY1" fmla="*/ 0 h 74881"/>
                      <a:gd name="connsiteX2" fmla="*/ 73399 w 80813"/>
                      <a:gd name="connsiteY2" fmla="*/ 4448 h 74881"/>
                      <a:gd name="connsiteX3" fmla="*/ 74882 w 80813"/>
                      <a:gd name="connsiteY3" fmla="*/ 8897 h 74881"/>
                      <a:gd name="connsiteX4" fmla="*/ 75623 w 80813"/>
                      <a:gd name="connsiteY4" fmla="*/ 14087 h 74881"/>
                      <a:gd name="connsiteX5" fmla="*/ 77106 w 80813"/>
                      <a:gd name="connsiteY5" fmla="*/ 18535 h 74881"/>
                      <a:gd name="connsiteX6" fmla="*/ 77848 w 80813"/>
                      <a:gd name="connsiteY6" fmla="*/ 22984 h 74881"/>
                      <a:gd name="connsiteX7" fmla="*/ 78589 w 80813"/>
                      <a:gd name="connsiteY7" fmla="*/ 27432 h 74881"/>
                      <a:gd name="connsiteX8" fmla="*/ 80072 w 80813"/>
                      <a:gd name="connsiteY8" fmla="*/ 31881 h 74881"/>
                      <a:gd name="connsiteX9" fmla="*/ 80813 w 80813"/>
                      <a:gd name="connsiteY9" fmla="*/ 36329 h 74881"/>
                      <a:gd name="connsiteX10" fmla="*/ 8156 w 80813"/>
                      <a:gd name="connsiteY10" fmla="*/ 74882 h 74881"/>
                      <a:gd name="connsiteX11" fmla="*/ 7414 w 80813"/>
                      <a:gd name="connsiteY11" fmla="*/ 70434 h 74881"/>
                      <a:gd name="connsiteX12" fmla="*/ 6673 w 80813"/>
                      <a:gd name="connsiteY12" fmla="*/ 65985 h 74881"/>
                      <a:gd name="connsiteX13" fmla="*/ 5190 w 80813"/>
                      <a:gd name="connsiteY13" fmla="*/ 61537 h 74881"/>
                      <a:gd name="connsiteX14" fmla="*/ 4449 w 80813"/>
                      <a:gd name="connsiteY14" fmla="*/ 57088 h 74881"/>
                      <a:gd name="connsiteX15" fmla="*/ 3707 w 80813"/>
                      <a:gd name="connsiteY15" fmla="*/ 51898 h 74881"/>
                      <a:gd name="connsiteX16" fmla="*/ 2225 w 80813"/>
                      <a:gd name="connsiteY16" fmla="*/ 47450 h 74881"/>
                      <a:gd name="connsiteX17" fmla="*/ 1483 w 80813"/>
                      <a:gd name="connsiteY17" fmla="*/ 43002 h 74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80813" h="74881">
                        <a:moveTo>
                          <a:pt x="0" y="38553"/>
                        </a:moveTo>
                        <a:lnTo>
                          <a:pt x="72658" y="0"/>
                        </a:lnTo>
                        <a:lnTo>
                          <a:pt x="73399" y="4448"/>
                        </a:lnTo>
                        <a:lnTo>
                          <a:pt x="74882" y="8897"/>
                        </a:lnTo>
                        <a:lnTo>
                          <a:pt x="75623" y="14087"/>
                        </a:lnTo>
                        <a:lnTo>
                          <a:pt x="77106" y="18535"/>
                        </a:lnTo>
                        <a:lnTo>
                          <a:pt x="77848" y="22984"/>
                        </a:lnTo>
                        <a:lnTo>
                          <a:pt x="78589" y="27432"/>
                        </a:lnTo>
                        <a:lnTo>
                          <a:pt x="80072" y="31881"/>
                        </a:lnTo>
                        <a:lnTo>
                          <a:pt x="80813" y="36329"/>
                        </a:lnTo>
                        <a:lnTo>
                          <a:pt x="8156" y="74882"/>
                        </a:lnTo>
                        <a:lnTo>
                          <a:pt x="7414" y="70434"/>
                        </a:lnTo>
                        <a:lnTo>
                          <a:pt x="6673" y="65985"/>
                        </a:lnTo>
                        <a:lnTo>
                          <a:pt x="5190" y="61537"/>
                        </a:lnTo>
                        <a:lnTo>
                          <a:pt x="4449" y="57088"/>
                        </a:lnTo>
                        <a:lnTo>
                          <a:pt x="3707" y="51898"/>
                        </a:lnTo>
                        <a:lnTo>
                          <a:pt x="2225" y="47450"/>
                        </a:lnTo>
                        <a:lnTo>
                          <a:pt x="1483" y="43002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30" name="Freeform: Shape 3729">
                    <a:extLst>
                      <a:ext uri="{FF2B5EF4-FFF2-40B4-BE49-F238E27FC236}">
                        <a16:creationId xmlns:a16="http://schemas.microsoft.com/office/drawing/2014/main" id="{25367AC8-6EE5-45D4-84D6-3D506C56E8ED}"/>
                      </a:ext>
                    </a:extLst>
                  </p:cNvPr>
                  <p:cNvSpPr/>
                  <p:nvPr/>
                </p:nvSpPr>
                <p:spPr>
                  <a:xfrm>
                    <a:off x="7437943" y="2374721"/>
                    <a:ext cx="74140" cy="71916"/>
                  </a:xfrm>
                  <a:custGeom>
                    <a:avLst/>
                    <a:gdLst>
                      <a:gd name="connsiteX0" fmla="*/ 0 w 74140"/>
                      <a:gd name="connsiteY0" fmla="*/ 37812 h 71916"/>
                      <a:gd name="connsiteX1" fmla="*/ 72658 w 74140"/>
                      <a:gd name="connsiteY1" fmla="*/ 0 h 71916"/>
                      <a:gd name="connsiteX2" fmla="*/ 72658 w 74140"/>
                      <a:gd name="connsiteY2" fmla="*/ 3707 h 71916"/>
                      <a:gd name="connsiteX3" fmla="*/ 72658 w 74140"/>
                      <a:gd name="connsiteY3" fmla="*/ 8156 h 71916"/>
                      <a:gd name="connsiteX4" fmla="*/ 73399 w 74140"/>
                      <a:gd name="connsiteY4" fmla="*/ 12604 h 71916"/>
                      <a:gd name="connsiteX5" fmla="*/ 73399 w 74140"/>
                      <a:gd name="connsiteY5" fmla="*/ 16311 h 71916"/>
                      <a:gd name="connsiteX6" fmla="*/ 73399 w 74140"/>
                      <a:gd name="connsiteY6" fmla="*/ 20759 h 71916"/>
                      <a:gd name="connsiteX7" fmla="*/ 74141 w 74140"/>
                      <a:gd name="connsiteY7" fmla="*/ 25208 h 71916"/>
                      <a:gd name="connsiteX8" fmla="*/ 74141 w 74140"/>
                      <a:gd name="connsiteY8" fmla="*/ 28915 h 71916"/>
                      <a:gd name="connsiteX9" fmla="*/ 74141 w 74140"/>
                      <a:gd name="connsiteY9" fmla="*/ 33363 h 71916"/>
                      <a:gd name="connsiteX10" fmla="*/ 2224 w 74140"/>
                      <a:gd name="connsiteY10" fmla="*/ 71916 h 71916"/>
                      <a:gd name="connsiteX11" fmla="*/ 1483 w 74140"/>
                      <a:gd name="connsiteY11" fmla="*/ 67468 h 71916"/>
                      <a:gd name="connsiteX12" fmla="*/ 1483 w 74140"/>
                      <a:gd name="connsiteY12" fmla="*/ 63019 h 71916"/>
                      <a:gd name="connsiteX13" fmla="*/ 1483 w 74140"/>
                      <a:gd name="connsiteY13" fmla="*/ 59312 h 71916"/>
                      <a:gd name="connsiteX14" fmla="*/ 741 w 74140"/>
                      <a:gd name="connsiteY14" fmla="*/ 54864 h 71916"/>
                      <a:gd name="connsiteX15" fmla="*/ 741 w 74140"/>
                      <a:gd name="connsiteY15" fmla="*/ 50416 h 71916"/>
                      <a:gd name="connsiteX16" fmla="*/ 741 w 74140"/>
                      <a:gd name="connsiteY16" fmla="*/ 46709 h 71916"/>
                      <a:gd name="connsiteX17" fmla="*/ 0 w 74140"/>
                      <a:gd name="connsiteY17" fmla="*/ 42260 h 719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74140" h="71916">
                        <a:moveTo>
                          <a:pt x="0" y="37812"/>
                        </a:moveTo>
                        <a:lnTo>
                          <a:pt x="72658" y="0"/>
                        </a:lnTo>
                        <a:lnTo>
                          <a:pt x="72658" y="3707"/>
                        </a:lnTo>
                        <a:lnTo>
                          <a:pt x="72658" y="8156"/>
                        </a:lnTo>
                        <a:lnTo>
                          <a:pt x="73399" y="12604"/>
                        </a:lnTo>
                        <a:lnTo>
                          <a:pt x="73399" y="16311"/>
                        </a:lnTo>
                        <a:lnTo>
                          <a:pt x="73399" y="20759"/>
                        </a:lnTo>
                        <a:lnTo>
                          <a:pt x="74141" y="25208"/>
                        </a:lnTo>
                        <a:lnTo>
                          <a:pt x="74141" y="28915"/>
                        </a:lnTo>
                        <a:lnTo>
                          <a:pt x="74141" y="33363"/>
                        </a:lnTo>
                        <a:lnTo>
                          <a:pt x="2224" y="71916"/>
                        </a:lnTo>
                        <a:lnTo>
                          <a:pt x="1483" y="67468"/>
                        </a:lnTo>
                        <a:lnTo>
                          <a:pt x="1483" y="63019"/>
                        </a:lnTo>
                        <a:lnTo>
                          <a:pt x="1483" y="59312"/>
                        </a:lnTo>
                        <a:lnTo>
                          <a:pt x="741" y="54864"/>
                        </a:lnTo>
                        <a:lnTo>
                          <a:pt x="741" y="50416"/>
                        </a:lnTo>
                        <a:lnTo>
                          <a:pt x="741" y="46709"/>
                        </a:lnTo>
                        <a:lnTo>
                          <a:pt x="0" y="42260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31" name="Freeform: Shape 3730">
                    <a:extLst>
                      <a:ext uri="{FF2B5EF4-FFF2-40B4-BE49-F238E27FC236}">
                        <a16:creationId xmlns:a16="http://schemas.microsoft.com/office/drawing/2014/main" id="{B429361A-57B5-4F15-9F90-DDC1AD776C05}"/>
                      </a:ext>
                    </a:extLst>
                  </p:cNvPr>
                  <p:cNvSpPr/>
                  <p:nvPr/>
                </p:nvSpPr>
                <p:spPr>
                  <a:xfrm>
                    <a:off x="7124328" y="2058882"/>
                    <a:ext cx="96382" cy="44484"/>
                  </a:xfrm>
                  <a:custGeom>
                    <a:avLst/>
                    <a:gdLst>
                      <a:gd name="connsiteX0" fmla="*/ 0 w 96382"/>
                      <a:gd name="connsiteY0" fmla="*/ 44484 h 44484"/>
                      <a:gd name="connsiteX1" fmla="*/ 72658 w 96382"/>
                      <a:gd name="connsiteY1" fmla="*/ 5931 h 44484"/>
                      <a:gd name="connsiteX2" fmla="*/ 75623 w 96382"/>
                      <a:gd name="connsiteY2" fmla="*/ 5190 h 44484"/>
                      <a:gd name="connsiteX3" fmla="*/ 78589 w 96382"/>
                      <a:gd name="connsiteY3" fmla="*/ 4448 h 44484"/>
                      <a:gd name="connsiteX4" fmla="*/ 81555 w 96382"/>
                      <a:gd name="connsiteY4" fmla="*/ 3707 h 44484"/>
                      <a:gd name="connsiteX5" fmla="*/ 84520 w 96382"/>
                      <a:gd name="connsiteY5" fmla="*/ 2966 h 44484"/>
                      <a:gd name="connsiteX6" fmla="*/ 87486 w 96382"/>
                      <a:gd name="connsiteY6" fmla="*/ 2224 h 44484"/>
                      <a:gd name="connsiteX7" fmla="*/ 90452 w 96382"/>
                      <a:gd name="connsiteY7" fmla="*/ 1483 h 44484"/>
                      <a:gd name="connsiteX8" fmla="*/ 93417 w 96382"/>
                      <a:gd name="connsiteY8" fmla="*/ 741 h 44484"/>
                      <a:gd name="connsiteX9" fmla="*/ 96383 w 96382"/>
                      <a:gd name="connsiteY9" fmla="*/ 0 h 44484"/>
                      <a:gd name="connsiteX10" fmla="*/ 24466 w 96382"/>
                      <a:gd name="connsiteY10" fmla="*/ 38553 h 44484"/>
                      <a:gd name="connsiteX11" fmla="*/ 21500 w 96382"/>
                      <a:gd name="connsiteY11" fmla="*/ 39294 h 44484"/>
                      <a:gd name="connsiteX12" fmla="*/ 18535 w 96382"/>
                      <a:gd name="connsiteY12" fmla="*/ 40036 h 44484"/>
                      <a:gd name="connsiteX13" fmla="*/ 15569 w 96382"/>
                      <a:gd name="connsiteY13" fmla="*/ 40777 h 44484"/>
                      <a:gd name="connsiteX14" fmla="*/ 12604 w 96382"/>
                      <a:gd name="connsiteY14" fmla="*/ 41519 h 44484"/>
                      <a:gd name="connsiteX15" fmla="*/ 9638 w 96382"/>
                      <a:gd name="connsiteY15" fmla="*/ 42260 h 44484"/>
                      <a:gd name="connsiteX16" fmla="*/ 6672 w 96382"/>
                      <a:gd name="connsiteY16" fmla="*/ 43001 h 44484"/>
                      <a:gd name="connsiteX17" fmla="*/ 3707 w 96382"/>
                      <a:gd name="connsiteY17" fmla="*/ 43743 h 444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6382" h="44484">
                        <a:moveTo>
                          <a:pt x="0" y="44484"/>
                        </a:moveTo>
                        <a:lnTo>
                          <a:pt x="72658" y="5931"/>
                        </a:lnTo>
                        <a:lnTo>
                          <a:pt x="75623" y="5190"/>
                        </a:lnTo>
                        <a:lnTo>
                          <a:pt x="78589" y="4448"/>
                        </a:lnTo>
                        <a:lnTo>
                          <a:pt x="81555" y="3707"/>
                        </a:lnTo>
                        <a:lnTo>
                          <a:pt x="84520" y="2966"/>
                        </a:lnTo>
                        <a:lnTo>
                          <a:pt x="87486" y="2224"/>
                        </a:lnTo>
                        <a:lnTo>
                          <a:pt x="90452" y="1483"/>
                        </a:lnTo>
                        <a:lnTo>
                          <a:pt x="93417" y="741"/>
                        </a:lnTo>
                        <a:lnTo>
                          <a:pt x="96383" y="0"/>
                        </a:lnTo>
                        <a:lnTo>
                          <a:pt x="24466" y="38553"/>
                        </a:lnTo>
                        <a:lnTo>
                          <a:pt x="21500" y="39294"/>
                        </a:lnTo>
                        <a:lnTo>
                          <a:pt x="18535" y="40036"/>
                        </a:lnTo>
                        <a:lnTo>
                          <a:pt x="15569" y="40777"/>
                        </a:lnTo>
                        <a:lnTo>
                          <a:pt x="12604" y="41519"/>
                        </a:lnTo>
                        <a:lnTo>
                          <a:pt x="9638" y="42260"/>
                        </a:lnTo>
                        <a:lnTo>
                          <a:pt x="6672" y="43001"/>
                        </a:lnTo>
                        <a:lnTo>
                          <a:pt x="3707" y="43743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32" name="Freeform: Shape 3731">
                    <a:extLst>
                      <a:ext uri="{FF2B5EF4-FFF2-40B4-BE49-F238E27FC236}">
                        <a16:creationId xmlns:a16="http://schemas.microsoft.com/office/drawing/2014/main" id="{766282A3-0D97-4FE5-BD9C-21B241C8BBDB}"/>
                      </a:ext>
                    </a:extLst>
                  </p:cNvPr>
                  <p:cNvSpPr/>
                  <p:nvPr/>
                </p:nvSpPr>
                <p:spPr>
                  <a:xfrm>
                    <a:off x="7152502" y="2058882"/>
                    <a:ext cx="98606" cy="40035"/>
                  </a:xfrm>
                  <a:custGeom>
                    <a:avLst/>
                    <a:gdLst>
                      <a:gd name="connsiteX0" fmla="*/ 0 w 98606"/>
                      <a:gd name="connsiteY0" fmla="*/ 38553 h 40035"/>
                      <a:gd name="connsiteX1" fmla="*/ 71916 w 98606"/>
                      <a:gd name="connsiteY1" fmla="*/ 0 h 40035"/>
                      <a:gd name="connsiteX2" fmla="*/ 75623 w 98606"/>
                      <a:gd name="connsiteY2" fmla="*/ 0 h 40035"/>
                      <a:gd name="connsiteX3" fmla="*/ 78589 w 98606"/>
                      <a:gd name="connsiteY3" fmla="*/ 0 h 40035"/>
                      <a:gd name="connsiteX4" fmla="*/ 82296 w 98606"/>
                      <a:gd name="connsiteY4" fmla="*/ 741 h 40035"/>
                      <a:gd name="connsiteX5" fmla="*/ 85262 w 98606"/>
                      <a:gd name="connsiteY5" fmla="*/ 741 h 40035"/>
                      <a:gd name="connsiteX6" fmla="*/ 88969 w 98606"/>
                      <a:gd name="connsiteY6" fmla="*/ 741 h 40035"/>
                      <a:gd name="connsiteX7" fmla="*/ 91934 w 98606"/>
                      <a:gd name="connsiteY7" fmla="*/ 741 h 40035"/>
                      <a:gd name="connsiteX8" fmla="*/ 95641 w 98606"/>
                      <a:gd name="connsiteY8" fmla="*/ 1483 h 40035"/>
                      <a:gd name="connsiteX9" fmla="*/ 98607 w 98606"/>
                      <a:gd name="connsiteY9" fmla="*/ 1483 h 40035"/>
                      <a:gd name="connsiteX10" fmla="*/ 26690 w 98606"/>
                      <a:gd name="connsiteY10" fmla="*/ 40036 h 40035"/>
                      <a:gd name="connsiteX11" fmla="*/ 22983 w 98606"/>
                      <a:gd name="connsiteY11" fmla="*/ 39294 h 40035"/>
                      <a:gd name="connsiteX12" fmla="*/ 20018 w 98606"/>
                      <a:gd name="connsiteY12" fmla="*/ 39294 h 40035"/>
                      <a:gd name="connsiteX13" fmla="*/ 16311 w 98606"/>
                      <a:gd name="connsiteY13" fmla="*/ 39294 h 40035"/>
                      <a:gd name="connsiteX14" fmla="*/ 13345 w 98606"/>
                      <a:gd name="connsiteY14" fmla="*/ 39294 h 40035"/>
                      <a:gd name="connsiteX15" fmla="*/ 9638 w 98606"/>
                      <a:gd name="connsiteY15" fmla="*/ 38553 h 40035"/>
                      <a:gd name="connsiteX16" fmla="*/ 6673 w 98606"/>
                      <a:gd name="connsiteY16" fmla="*/ 38553 h 40035"/>
                      <a:gd name="connsiteX17" fmla="*/ 2966 w 98606"/>
                      <a:gd name="connsiteY17" fmla="*/ 38553 h 400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8606" h="40035">
                        <a:moveTo>
                          <a:pt x="0" y="38553"/>
                        </a:moveTo>
                        <a:lnTo>
                          <a:pt x="71916" y="0"/>
                        </a:lnTo>
                        <a:lnTo>
                          <a:pt x="75623" y="0"/>
                        </a:lnTo>
                        <a:lnTo>
                          <a:pt x="78589" y="0"/>
                        </a:lnTo>
                        <a:lnTo>
                          <a:pt x="82296" y="741"/>
                        </a:lnTo>
                        <a:lnTo>
                          <a:pt x="85262" y="741"/>
                        </a:lnTo>
                        <a:lnTo>
                          <a:pt x="88969" y="741"/>
                        </a:lnTo>
                        <a:lnTo>
                          <a:pt x="91934" y="741"/>
                        </a:lnTo>
                        <a:lnTo>
                          <a:pt x="95641" y="1483"/>
                        </a:lnTo>
                        <a:lnTo>
                          <a:pt x="98607" y="1483"/>
                        </a:lnTo>
                        <a:lnTo>
                          <a:pt x="26690" y="40036"/>
                        </a:lnTo>
                        <a:lnTo>
                          <a:pt x="22983" y="39294"/>
                        </a:lnTo>
                        <a:lnTo>
                          <a:pt x="20018" y="39294"/>
                        </a:lnTo>
                        <a:lnTo>
                          <a:pt x="16311" y="39294"/>
                        </a:lnTo>
                        <a:lnTo>
                          <a:pt x="13345" y="39294"/>
                        </a:lnTo>
                        <a:lnTo>
                          <a:pt x="9638" y="38553"/>
                        </a:lnTo>
                        <a:lnTo>
                          <a:pt x="6673" y="38553"/>
                        </a:lnTo>
                        <a:lnTo>
                          <a:pt x="2966" y="38553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33" name="Freeform: Shape 3732">
                    <a:extLst>
                      <a:ext uri="{FF2B5EF4-FFF2-40B4-BE49-F238E27FC236}">
                        <a16:creationId xmlns:a16="http://schemas.microsoft.com/office/drawing/2014/main" id="{71D3ADE7-EE46-4F63-901B-F3BD02D33E8E}"/>
                      </a:ext>
                    </a:extLst>
                  </p:cNvPr>
                  <p:cNvSpPr/>
                  <p:nvPr/>
                </p:nvSpPr>
                <p:spPr>
                  <a:xfrm>
                    <a:off x="7184382" y="2061107"/>
                    <a:ext cx="101572" cy="46708"/>
                  </a:xfrm>
                  <a:custGeom>
                    <a:avLst/>
                    <a:gdLst>
                      <a:gd name="connsiteX0" fmla="*/ 0 w 101572"/>
                      <a:gd name="connsiteY0" fmla="*/ 38553 h 46708"/>
                      <a:gd name="connsiteX1" fmla="*/ 72658 w 101572"/>
                      <a:gd name="connsiteY1" fmla="*/ 0 h 46708"/>
                      <a:gd name="connsiteX2" fmla="*/ 76365 w 101572"/>
                      <a:gd name="connsiteY2" fmla="*/ 741 h 46708"/>
                      <a:gd name="connsiteX3" fmla="*/ 80072 w 101572"/>
                      <a:gd name="connsiteY3" fmla="*/ 2224 h 46708"/>
                      <a:gd name="connsiteX4" fmla="*/ 83779 w 101572"/>
                      <a:gd name="connsiteY4" fmla="*/ 2966 h 46708"/>
                      <a:gd name="connsiteX5" fmla="*/ 86745 w 101572"/>
                      <a:gd name="connsiteY5" fmla="*/ 4448 h 46708"/>
                      <a:gd name="connsiteX6" fmla="*/ 90452 w 101572"/>
                      <a:gd name="connsiteY6" fmla="*/ 5190 h 46708"/>
                      <a:gd name="connsiteX7" fmla="*/ 94159 w 101572"/>
                      <a:gd name="connsiteY7" fmla="*/ 5931 h 46708"/>
                      <a:gd name="connsiteX8" fmla="*/ 97866 w 101572"/>
                      <a:gd name="connsiteY8" fmla="*/ 7414 h 46708"/>
                      <a:gd name="connsiteX9" fmla="*/ 101573 w 101572"/>
                      <a:gd name="connsiteY9" fmla="*/ 8156 h 46708"/>
                      <a:gd name="connsiteX10" fmla="*/ 28915 w 101572"/>
                      <a:gd name="connsiteY10" fmla="*/ 46708 h 46708"/>
                      <a:gd name="connsiteX11" fmla="*/ 25208 w 101572"/>
                      <a:gd name="connsiteY11" fmla="*/ 45967 h 46708"/>
                      <a:gd name="connsiteX12" fmla="*/ 22242 w 101572"/>
                      <a:gd name="connsiteY12" fmla="*/ 44484 h 46708"/>
                      <a:gd name="connsiteX13" fmla="*/ 18535 w 101572"/>
                      <a:gd name="connsiteY13" fmla="*/ 43743 h 46708"/>
                      <a:gd name="connsiteX14" fmla="*/ 14828 w 101572"/>
                      <a:gd name="connsiteY14" fmla="*/ 42260 h 46708"/>
                      <a:gd name="connsiteX15" fmla="*/ 11121 w 101572"/>
                      <a:gd name="connsiteY15" fmla="*/ 41519 h 46708"/>
                      <a:gd name="connsiteX16" fmla="*/ 7414 w 101572"/>
                      <a:gd name="connsiteY16" fmla="*/ 40777 h 46708"/>
                      <a:gd name="connsiteX17" fmla="*/ 3707 w 101572"/>
                      <a:gd name="connsiteY17" fmla="*/ 39294 h 46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1572" h="46708">
                        <a:moveTo>
                          <a:pt x="0" y="38553"/>
                        </a:moveTo>
                        <a:lnTo>
                          <a:pt x="72658" y="0"/>
                        </a:lnTo>
                        <a:lnTo>
                          <a:pt x="76365" y="741"/>
                        </a:lnTo>
                        <a:lnTo>
                          <a:pt x="80072" y="2224"/>
                        </a:lnTo>
                        <a:lnTo>
                          <a:pt x="83779" y="2966"/>
                        </a:lnTo>
                        <a:lnTo>
                          <a:pt x="86745" y="4448"/>
                        </a:lnTo>
                        <a:lnTo>
                          <a:pt x="90452" y="5190"/>
                        </a:lnTo>
                        <a:lnTo>
                          <a:pt x="94159" y="5931"/>
                        </a:lnTo>
                        <a:lnTo>
                          <a:pt x="97866" y="7414"/>
                        </a:lnTo>
                        <a:lnTo>
                          <a:pt x="101573" y="8156"/>
                        </a:lnTo>
                        <a:lnTo>
                          <a:pt x="28915" y="46708"/>
                        </a:lnTo>
                        <a:lnTo>
                          <a:pt x="25208" y="45967"/>
                        </a:lnTo>
                        <a:lnTo>
                          <a:pt x="22242" y="44484"/>
                        </a:lnTo>
                        <a:lnTo>
                          <a:pt x="18535" y="43743"/>
                        </a:lnTo>
                        <a:lnTo>
                          <a:pt x="14828" y="42260"/>
                        </a:lnTo>
                        <a:lnTo>
                          <a:pt x="11121" y="41519"/>
                        </a:lnTo>
                        <a:lnTo>
                          <a:pt x="7414" y="40777"/>
                        </a:lnTo>
                        <a:lnTo>
                          <a:pt x="3707" y="39294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34" name="Freeform: Shape 3733">
                    <a:extLst>
                      <a:ext uri="{FF2B5EF4-FFF2-40B4-BE49-F238E27FC236}">
                        <a16:creationId xmlns:a16="http://schemas.microsoft.com/office/drawing/2014/main" id="{70B3AEEB-7A4D-44B3-A913-6850BA519D18}"/>
                      </a:ext>
                    </a:extLst>
                  </p:cNvPr>
                  <p:cNvSpPr/>
                  <p:nvPr/>
                </p:nvSpPr>
                <p:spPr>
                  <a:xfrm>
                    <a:off x="7220711" y="2072228"/>
                    <a:ext cx="102313" cy="54122"/>
                  </a:xfrm>
                  <a:custGeom>
                    <a:avLst/>
                    <a:gdLst>
                      <a:gd name="connsiteX0" fmla="*/ 0 w 102313"/>
                      <a:gd name="connsiteY0" fmla="*/ 38553 h 54122"/>
                      <a:gd name="connsiteX1" fmla="*/ 72658 w 102313"/>
                      <a:gd name="connsiteY1" fmla="*/ 0 h 54122"/>
                      <a:gd name="connsiteX2" fmla="*/ 76365 w 102313"/>
                      <a:gd name="connsiteY2" fmla="*/ 2224 h 54122"/>
                      <a:gd name="connsiteX3" fmla="*/ 80072 w 102313"/>
                      <a:gd name="connsiteY3" fmla="*/ 4448 h 54122"/>
                      <a:gd name="connsiteX4" fmla="*/ 83779 w 102313"/>
                      <a:gd name="connsiteY4" fmla="*/ 5931 h 54122"/>
                      <a:gd name="connsiteX5" fmla="*/ 87486 w 102313"/>
                      <a:gd name="connsiteY5" fmla="*/ 8156 h 54122"/>
                      <a:gd name="connsiteX6" fmla="*/ 91193 w 102313"/>
                      <a:gd name="connsiteY6" fmla="*/ 9638 h 54122"/>
                      <a:gd name="connsiteX7" fmla="*/ 94900 w 102313"/>
                      <a:gd name="connsiteY7" fmla="*/ 11863 h 54122"/>
                      <a:gd name="connsiteX8" fmla="*/ 98607 w 102313"/>
                      <a:gd name="connsiteY8" fmla="*/ 14087 h 54122"/>
                      <a:gd name="connsiteX9" fmla="*/ 102314 w 102313"/>
                      <a:gd name="connsiteY9" fmla="*/ 15570 h 54122"/>
                      <a:gd name="connsiteX10" fmla="*/ 30397 w 102313"/>
                      <a:gd name="connsiteY10" fmla="*/ 54123 h 54122"/>
                      <a:gd name="connsiteX11" fmla="*/ 26690 w 102313"/>
                      <a:gd name="connsiteY11" fmla="*/ 51898 h 54122"/>
                      <a:gd name="connsiteX12" fmla="*/ 22983 w 102313"/>
                      <a:gd name="connsiteY12" fmla="*/ 50415 h 54122"/>
                      <a:gd name="connsiteX13" fmla="*/ 18535 w 102313"/>
                      <a:gd name="connsiteY13" fmla="*/ 48191 h 54122"/>
                      <a:gd name="connsiteX14" fmla="*/ 14828 w 102313"/>
                      <a:gd name="connsiteY14" fmla="*/ 46708 h 54122"/>
                      <a:gd name="connsiteX15" fmla="*/ 11121 w 102313"/>
                      <a:gd name="connsiteY15" fmla="*/ 44484 h 54122"/>
                      <a:gd name="connsiteX16" fmla="*/ 7414 w 102313"/>
                      <a:gd name="connsiteY16" fmla="*/ 42260 h 54122"/>
                      <a:gd name="connsiteX17" fmla="*/ 3707 w 102313"/>
                      <a:gd name="connsiteY17" fmla="*/ 40777 h 541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2313" h="54122">
                        <a:moveTo>
                          <a:pt x="0" y="38553"/>
                        </a:moveTo>
                        <a:lnTo>
                          <a:pt x="72658" y="0"/>
                        </a:lnTo>
                        <a:lnTo>
                          <a:pt x="76365" y="2224"/>
                        </a:lnTo>
                        <a:lnTo>
                          <a:pt x="80072" y="4448"/>
                        </a:lnTo>
                        <a:lnTo>
                          <a:pt x="83779" y="5931"/>
                        </a:lnTo>
                        <a:lnTo>
                          <a:pt x="87486" y="8156"/>
                        </a:lnTo>
                        <a:lnTo>
                          <a:pt x="91193" y="9638"/>
                        </a:lnTo>
                        <a:lnTo>
                          <a:pt x="94900" y="11863"/>
                        </a:lnTo>
                        <a:lnTo>
                          <a:pt x="98607" y="14087"/>
                        </a:lnTo>
                        <a:lnTo>
                          <a:pt x="102314" y="15570"/>
                        </a:lnTo>
                        <a:lnTo>
                          <a:pt x="30397" y="54123"/>
                        </a:lnTo>
                        <a:lnTo>
                          <a:pt x="26690" y="51898"/>
                        </a:lnTo>
                        <a:lnTo>
                          <a:pt x="22983" y="50415"/>
                        </a:lnTo>
                        <a:lnTo>
                          <a:pt x="18535" y="48191"/>
                        </a:lnTo>
                        <a:lnTo>
                          <a:pt x="14828" y="46708"/>
                        </a:lnTo>
                        <a:lnTo>
                          <a:pt x="11121" y="44484"/>
                        </a:lnTo>
                        <a:lnTo>
                          <a:pt x="7414" y="42260"/>
                        </a:lnTo>
                        <a:lnTo>
                          <a:pt x="3707" y="40777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35" name="Freeform: Shape 3734">
                    <a:extLst>
                      <a:ext uri="{FF2B5EF4-FFF2-40B4-BE49-F238E27FC236}">
                        <a16:creationId xmlns:a16="http://schemas.microsoft.com/office/drawing/2014/main" id="{CA412982-B470-4D5E-9C98-4F60339496FD}"/>
                      </a:ext>
                    </a:extLst>
                  </p:cNvPr>
                  <p:cNvSpPr/>
                  <p:nvPr/>
                </p:nvSpPr>
                <p:spPr>
                  <a:xfrm>
                    <a:off x="7257040" y="2091504"/>
                    <a:ext cx="101572" cy="60053"/>
                  </a:xfrm>
                  <a:custGeom>
                    <a:avLst/>
                    <a:gdLst>
                      <a:gd name="connsiteX0" fmla="*/ 0 w 101572"/>
                      <a:gd name="connsiteY0" fmla="*/ 38553 h 60053"/>
                      <a:gd name="connsiteX1" fmla="*/ 71916 w 101572"/>
                      <a:gd name="connsiteY1" fmla="*/ 0 h 60053"/>
                      <a:gd name="connsiteX2" fmla="*/ 75623 w 101572"/>
                      <a:gd name="connsiteY2" fmla="*/ 2224 h 60053"/>
                      <a:gd name="connsiteX3" fmla="*/ 79330 w 101572"/>
                      <a:gd name="connsiteY3" fmla="*/ 5190 h 60053"/>
                      <a:gd name="connsiteX4" fmla="*/ 83038 w 101572"/>
                      <a:gd name="connsiteY4" fmla="*/ 8156 h 60053"/>
                      <a:gd name="connsiteX5" fmla="*/ 86745 w 101572"/>
                      <a:gd name="connsiteY5" fmla="*/ 10380 h 60053"/>
                      <a:gd name="connsiteX6" fmla="*/ 90452 w 101572"/>
                      <a:gd name="connsiteY6" fmla="*/ 13345 h 60053"/>
                      <a:gd name="connsiteX7" fmla="*/ 94159 w 101572"/>
                      <a:gd name="connsiteY7" fmla="*/ 16311 h 60053"/>
                      <a:gd name="connsiteX8" fmla="*/ 97866 w 101572"/>
                      <a:gd name="connsiteY8" fmla="*/ 18535 h 60053"/>
                      <a:gd name="connsiteX9" fmla="*/ 101573 w 101572"/>
                      <a:gd name="connsiteY9" fmla="*/ 21501 h 60053"/>
                      <a:gd name="connsiteX10" fmla="*/ 29656 w 101572"/>
                      <a:gd name="connsiteY10" fmla="*/ 60054 h 60053"/>
                      <a:gd name="connsiteX11" fmla="*/ 25949 w 101572"/>
                      <a:gd name="connsiteY11" fmla="*/ 57088 h 60053"/>
                      <a:gd name="connsiteX12" fmla="*/ 22242 w 101572"/>
                      <a:gd name="connsiteY12" fmla="*/ 54864 h 60053"/>
                      <a:gd name="connsiteX13" fmla="*/ 18535 w 101572"/>
                      <a:gd name="connsiteY13" fmla="*/ 51898 h 60053"/>
                      <a:gd name="connsiteX14" fmla="*/ 14828 w 101572"/>
                      <a:gd name="connsiteY14" fmla="*/ 48933 h 60053"/>
                      <a:gd name="connsiteX15" fmla="*/ 11121 w 101572"/>
                      <a:gd name="connsiteY15" fmla="*/ 46708 h 60053"/>
                      <a:gd name="connsiteX16" fmla="*/ 7414 w 101572"/>
                      <a:gd name="connsiteY16" fmla="*/ 43743 h 60053"/>
                      <a:gd name="connsiteX17" fmla="*/ 3707 w 101572"/>
                      <a:gd name="connsiteY17" fmla="*/ 40777 h 600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1572" h="60053">
                        <a:moveTo>
                          <a:pt x="0" y="38553"/>
                        </a:moveTo>
                        <a:lnTo>
                          <a:pt x="71916" y="0"/>
                        </a:lnTo>
                        <a:lnTo>
                          <a:pt x="75623" y="2224"/>
                        </a:lnTo>
                        <a:lnTo>
                          <a:pt x="79330" y="5190"/>
                        </a:lnTo>
                        <a:lnTo>
                          <a:pt x="83038" y="8156"/>
                        </a:lnTo>
                        <a:lnTo>
                          <a:pt x="86745" y="10380"/>
                        </a:lnTo>
                        <a:lnTo>
                          <a:pt x="90452" y="13345"/>
                        </a:lnTo>
                        <a:lnTo>
                          <a:pt x="94159" y="16311"/>
                        </a:lnTo>
                        <a:lnTo>
                          <a:pt x="97866" y="18535"/>
                        </a:lnTo>
                        <a:lnTo>
                          <a:pt x="101573" y="21501"/>
                        </a:lnTo>
                        <a:lnTo>
                          <a:pt x="29656" y="60054"/>
                        </a:lnTo>
                        <a:lnTo>
                          <a:pt x="25949" y="57088"/>
                        </a:lnTo>
                        <a:lnTo>
                          <a:pt x="22242" y="54864"/>
                        </a:lnTo>
                        <a:lnTo>
                          <a:pt x="18535" y="51898"/>
                        </a:lnTo>
                        <a:lnTo>
                          <a:pt x="14828" y="48933"/>
                        </a:lnTo>
                        <a:lnTo>
                          <a:pt x="11121" y="46708"/>
                        </a:lnTo>
                        <a:lnTo>
                          <a:pt x="7414" y="43743"/>
                        </a:lnTo>
                        <a:lnTo>
                          <a:pt x="3707" y="40777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36" name="Freeform: Shape 3735">
                    <a:extLst>
                      <a:ext uri="{FF2B5EF4-FFF2-40B4-BE49-F238E27FC236}">
                        <a16:creationId xmlns:a16="http://schemas.microsoft.com/office/drawing/2014/main" id="{D8C80964-721D-4B7D-B539-98E228259412}"/>
                      </a:ext>
                    </a:extLst>
                  </p:cNvPr>
                  <p:cNvSpPr/>
                  <p:nvPr/>
                </p:nvSpPr>
                <p:spPr>
                  <a:xfrm>
                    <a:off x="7294852" y="2120419"/>
                    <a:ext cx="100830" cy="65243"/>
                  </a:xfrm>
                  <a:custGeom>
                    <a:avLst/>
                    <a:gdLst>
                      <a:gd name="connsiteX0" fmla="*/ 0 w 100830"/>
                      <a:gd name="connsiteY0" fmla="*/ 37812 h 65243"/>
                      <a:gd name="connsiteX1" fmla="*/ 72658 w 100830"/>
                      <a:gd name="connsiteY1" fmla="*/ 0 h 65243"/>
                      <a:gd name="connsiteX2" fmla="*/ 76365 w 100830"/>
                      <a:gd name="connsiteY2" fmla="*/ 2966 h 65243"/>
                      <a:gd name="connsiteX3" fmla="*/ 79330 w 100830"/>
                      <a:gd name="connsiteY3" fmla="*/ 6673 h 65243"/>
                      <a:gd name="connsiteX4" fmla="*/ 83038 w 100830"/>
                      <a:gd name="connsiteY4" fmla="*/ 9638 h 65243"/>
                      <a:gd name="connsiteX5" fmla="*/ 86745 w 100830"/>
                      <a:gd name="connsiteY5" fmla="*/ 13345 h 65243"/>
                      <a:gd name="connsiteX6" fmla="*/ 90452 w 100830"/>
                      <a:gd name="connsiteY6" fmla="*/ 16311 h 65243"/>
                      <a:gd name="connsiteX7" fmla="*/ 94159 w 100830"/>
                      <a:gd name="connsiteY7" fmla="*/ 20018 h 65243"/>
                      <a:gd name="connsiteX8" fmla="*/ 97124 w 100830"/>
                      <a:gd name="connsiteY8" fmla="*/ 23725 h 65243"/>
                      <a:gd name="connsiteX9" fmla="*/ 100831 w 100830"/>
                      <a:gd name="connsiteY9" fmla="*/ 26691 h 65243"/>
                      <a:gd name="connsiteX10" fmla="*/ 28915 w 100830"/>
                      <a:gd name="connsiteY10" fmla="*/ 65244 h 65243"/>
                      <a:gd name="connsiteX11" fmla="*/ 25208 w 100830"/>
                      <a:gd name="connsiteY11" fmla="*/ 61537 h 65243"/>
                      <a:gd name="connsiteX12" fmla="*/ 21500 w 100830"/>
                      <a:gd name="connsiteY12" fmla="*/ 58571 h 65243"/>
                      <a:gd name="connsiteX13" fmla="*/ 17793 w 100830"/>
                      <a:gd name="connsiteY13" fmla="*/ 54864 h 65243"/>
                      <a:gd name="connsiteX14" fmla="*/ 14828 w 100830"/>
                      <a:gd name="connsiteY14" fmla="*/ 51898 h 65243"/>
                      <a:gd name="connsiteX15" fmla="*/ 11121 w 100830"/>
                      <a:gd name="connsiteY15" fmla="*/ 48191 h 65243"/>
                      <a:gd name="connsiteX16" fmla="*/ 7414 w 100830"/>
                      <a:gd name="connsiteY16" fmla="*/ 45226 h 65243"/>
                      <a:gd name="connsiteX17" fmla="*/ 3707 w 100830"/>
                      <a:gd name="connsiteY17" fmla="*/ 41519 h 65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0830" h="65243">
                        <a:moveTo>
                          <a:pt x="0" y="37812"/>
                        </a:moveTo>
                        <a:lnTo>
                          <a:pt x="72658" y="0"/>
                        </a:lnTo>
                        <a:lnTo>
                          <a:pt x="76365" y="2966"/>
                        </a:lnTo>
                        <a:lnTo>
                          <a:pt x="79330" y="6673"/>
                        </a:lnTo>
                        <a:lnTo>
                          <a:pt x="83038" y="9638"/>
                        </a:lnTo>
                        <a:lnTo>
                          <a:pt x="86745" y="13345"/>
                        </a:lnTo>
                        <a:lnTo>
                          <a:pt x="90452" y="16311"/>
                        </a:lnTo>
                        <a:lnTo>
                          <a:pt x="94159" y="20018"/>
                        </a:lnTo>
                        <a:lnTo>
                          <a:pt x="97124" y="23725"/>
                        </a:lnTo>
                        <a:lnTo>
                          <a:pt x="100831" y="26691"/>
                        </a:lnTo>
                        <a:lnTo>
                          <a:pt x="28915" y="65244"/>
                        </a:lnTo>
                        <a:lnTo>
                          <a:pt x="25208" y="61537"/>
                        </a:lnTo>
                        <a:lnTo>
                          <a:pt x="21500" y="58571"/>
                        </a:lnTo>
                        <a:lnTo>
                          <a:pt x="17793" y="54864"/>
                        </a:lnTo>
                        <a:lnTo>
                          <a:pt x="14828" y="51898"/>
                        </a:lnTo>
                        <a:lnTo>
                          <a:pt x="11121" y="48191"/>
                        </a:lnTo>
                        <a:lnTo>
                          <a:pt x="7414" y="45226"/>
                        </a:lnTo>
                        <a:lnTo>
                          <a:pt x="3707" y="41519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37" name="Freeform: Shape 3736">
                    <a:extLst>
                      <a:ext uri="{FF2B5EF4-FFF2-40B4-BE49-F238E27FC236}">
                        <a16:creationId xmlns:a16="http://schemas.microsoft.com/office/drawing/2014/main" id="{8CBF5629-BC5D-4D5F-AC4B-E5FB97B27CA1}"/>
                      </a:ext>
                    </a:extLst>
                  </p:cNvPr>
                  <p:cNvSpPr/>
                  <p:nvPr/>
                </p:nvSpPr>
                <p:spPr>
                  <a:xfrm>
                    <a:off x="7328956" y="2153041"/>
                    <a:ext cx="98606" cy="69692"/>
                  </a:xfrm>
                  <a:custGeom>
                    <a:avLst/>
                    <a:gdLst>
                      <a:gd name="connsiteX0" fmla="*/ 0 w 98606"/>
                      <a:gd name="connsiteY0" fmla="*/ 38553 h 69692"/>
                      <a:gd name="connsiteX1" fmla="*/ 72658 w 98606"/>
                      <a:gd name="connsiteY1" fmla="*/ 0 h 69692"/>
                      <a:gd name="connsiteX2" fmla="*/ 75623 w 98606"/>
                      <a:gd name="connsiteY2" fmla="*/ 3707 h 69692"/>
                      <a:gd name="connsiteX3" fmla="*/ 79330 w 98606"/>
                      <a:gd name="connsiteY3" fmla="*/ 7414 h 69692"/>
                      <a:gd name="connsiteX4" fmla="*/ 82296 w 98606"/>
                      <a:gd name="connsiteY4" fmla="*/ 11863 h 69692"/>
                      <a:gd name="connsiteX5" fmla="*/ 85262 w 98606"/>
                      <a:gd name="connsiteY5" fmla="*/ 15570 h 69692"/>
                      <a:gd name="connsiteX6" fmla="*/ 88969 w 98606"/>
                      <a:gd name="connsiteY6" fmla="*/ 19277 h 69692"/>
                      <a:gd name="connsiteX7" fmla="*/ 91934 w 98606"/>
                      <a:gd name="connsiteY7" fmla="*/ 23725 h 69692"/>
                      <a:gd name="connsiteX8" fmla="*/ 95641 w 98606"/>
                      <a:gd name="connsiteY8" fmla="*/ 27432 h 69692"/>
                      <a:gd name="connsiteX9" fmla="*/ 98607 w 98606"/>
                      <a:gd name="connsiteY9" fmla="*/ 31881 h 69692"/>
                      <a:gd name="connsiteX10" fmla="*/ 25949 w 98606"/>
                      <a:gd name="connsiteY10" fmla="*/ 69692 h 69692"/>
                      <a:gd name="connsiteX11" fmla="*/ 22984 w 98606"/>
                      <a:gd name="connsiteY11" fmla="*/ 65985 h 69692"/>
                      <a:gd name="connsiteX12" fmla="*/ 20018 w 98606"/>
                      <a:gd name="connsiteY12" fmla="*/ 62278 h 69692"/>
                      <a:gd name="connsiteX13" fmla="*/ 16311 w 98606"/>
                      <a:gd name="connsiteY13" fmla="*/ 57830 h 69692"/>
                      <a:gd name="connsiteX14" fmla="*/ 13345 w 98606"/>
                      <a:gd name="connsiteY14" fmla="*/ 54123 h 69692"/>
                      <a:gd name="connsiteX15" fmla="*/ 9638 w 98606"/>
                      <a:gd name="connsiteY15" fmla="*/ 50416 h 69692"/>
                      <a:gd name="connsiteX16" fmla="*/ 6673 w 98606"/>
                      <a:gd name="connsiteY16" fmla="*/ 45967 h 69692"/>
                      <a:gd name="connsiteX17" fmla="*/ 3707 w 98606"/>
                      <a:gd name="connsiteY17" fmla="*/ 42260 h 69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8606" h="69692">
                        <a:moveTo>
                          <a:pt x="0" y="38553"/>
                        </a:moveTo>
                        <a:lnTo>
                          <a:pt x="72658" y="0"/>
                        </a:lnTo>
                        <a:lnTo>
                          <a:pt x="75623" y="3707"/>
                        </a:lnTo>
                        <a:lnTo>
                          <a:pt x="79330" y="7414"/>
                        </a:lnTo>
                        <a:lnTo>
                          <a:pt x="82296" y="11863"/>
                        </a:lnTo>
                        <a:lnTo>
                          <a:pt x="85262" y="15570"/>
                        </a:lnTo>
                        <a:lnTo>
                          <a:pt x="88969" y="19277"/>
                        </a:lnTo>
                        <a:lnTo>
                          <a:pt x="91934" y="23725"/>
                        </a:lnTo>
                        <a:lnTo>
                          <a:pt x="95641" y="27432"/>
                        </a:lnTo>
                        <a:lnTo>
                          <a:pt x="98607" y="31881"/>
                        </a:lnTo>
                        <a:lnTo>
                          <a:pt x="25949" y="69692"/>
                        </a:lnTo>
                        <a:lnTo>
                          <a:pt x="22984" y="65985"/>
                        </a:lnTo>
                        <a:lnTo>
                          <a:pt x="20018" y="62278"/>
                        </a:lnTo>
                        <a:lnTo>
                          <a:pt x="16311" y="57830"/>
                        </a:lnTo>
                        <a:lnTo>
                          <a:pt x="13345" y="54123"/>
                        </a:lnTo>
                        <a:lnTo>
                          <a:pt x="9638" y="50416"/>
                        </a:lnTo>
                        <a:lnTo>
                          <a:pt x="6673" y="45967"/>
                        </a:lnTo>
                        <a:lnTo>
                          <a:pt x="3707" y="42260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38" name="Freeform: Shape 3737">
                    <a:extLst>
                      <a:ext uri="{FF2B5EF4-FFF2-40B4-BE49-F238E27FC236}">
                        <a16:creationId xmlns:a16="http://schemas.microsoft.com/office/drawing/2014/main" id="{C28DB337-AB6A-4AA1-A708-7E007DA3AC5D}"/>
                      </a:ext>
                    </a:extLst>
                  </p:cNvPr>
                  <p:cNvSpPr/>
                  <p:nvPr/>
                </p:nvSpPr>
                <p:spPr>
                  <a:xfrm>
                    <a:off x="7360836" y="2192335"/>
                    <a:ext cx="94900" cy="72657"/>
                  </a:xfrm>
                  <a:custGeom>
                    <a:avLst/>
                    <a:gdLst>
                      <a:gd name="connsiteX0" fmla="*/ 0 w 94900"/>
                      <a:gd name="connsiteY0" fmla="*/ 37811 h 72657"/>
                      <a:gd name="connsiteX1" fmla="*/ 71916 w 94900"/>
                      <a:gd name="connsiteY1" fmla="*/ 0 h 72657"/>
                      <a:gd name="connsiteX2" fmla="*/ 74882 w 94900"/>
                      <a:gd name="connsiteY2" fmla="*/ 3707 h 72657"/>
                      <a:gd name="connsiteX3" fmla="*/ 77848 w 94900"/>
                      <a:gd name="connsiteY3" fmla="*/ 8155 h 72657"/>
                      <a:gd name="connsiteX4" fmla="*/ 80813 w 94900"/>
                      <a:gd name="connsiteY4" fmla="*/ 12604 h 72657"/>
                      <a:gd name="connsiteX5" fmla="*/ 83779 w 94900"/>
                      <a:gd name="connsiteY5" fmla="*/ 17052 h 72657"/>
                      <a:gd name="connsiteX6" fmla="*/ 86745 w 94900"/>
                      <a:gd name="connsiteY6" fmla="*/ 21501 h 72657"/>
                      <a:gd name="connsiteX7" fmla="*/ 89710 w 94900"/>
                      <a:gd name="connsiteY7" fmla="*/ 25949 h 72657"/>
                      <a:gd name="connsiteX8" fmla="*/ 91934 w 94900"/>
                      <a:gd name="connsiteY8" fmla="*/ 29656 h 72657"/>
                      <a:gd name="connsiteX9" fmla="*/ 94900 w 94900"/>
                      <a:gd name="connsiteY9" fmla="*/ 34104 h 72657"/>
                      <a:gd name="connsiteX10" fmla="*/ 22984 w 94900"/>
                      <a:gd name="connsiteY10" fmla="*/ 72658 h 72657"/>
                      <a:gd name="connsiteX11" fmla="*/ 20018 w 94900"/>
                      <a:gd name="connsiteY11" fmla="*/ 68209 h 72657"/>
                      <a:gd name="connsiteX12" fmla="*/ 17053 w 94900"/>
                      <a:gd name="connsiteY12" fmla="*/ 63761 h 72657"/>
                      <a:gd name="connsiteX13" fmla="*/ 14087 w 94900"/>
                      <a:gd name="connsiteY13" fmla="*/ 60054 h 72657"/>
                      <a:gd name="connsiteX14" fmla="*/ 11121 w 94900"/>
                      <a:gd name="connsiteY14" fmla="*/ 55605 h 72657"/>
                      <a:gd name="connsiteX15" fmla="*/ 8156 w 94900"/>
                      <a:gd name="connsiteY15" fmla="*/ 51157 h 72657"/>
                      <a:gd name="connsiteX16" fmla="*/ 5932 w 94900"/>
                      <a:gd name="connsiteY16" fmla="*/ 46708 h 72657"/>
                      <a:gd name="connsiteX17" fmla="*/ 2966 w 94900"/>
                      <a:gd name="connsiteY17" fmla="*/ 42260 h 726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4900" h="72657">
                        <a:moveTo>
                          <a:pt x="0" y="37811"/>
                        </a:moveTo>
                        <a:lnTo>
                          <a:pt x="71916" y="0"/>
                        </a:lnTo>
                        <a:lnTo>
                          <a:pt x="74882" y="3707"/>
                        </a:lnTo>
                        <a:lnTo>
                          <a:pt x="77848" y="8155"/>
                        </a:lnTo>
                        <a:lnTo>
                          <a:pt x="80813" y="12604"/>
                        </a:lnTo>
                        <a:lnTo>
                          <a:pt x="83779" y="17052"/>
                        </a:lnTo>
                        <a:lnTo>
                          <a:pt x="86745" y="21501"/>
                        </a:lnTo>
                        <a:lnTo>
                          <a:pt x="89710" y="25949"/>
                        </a:lnTo>
                        <a:lnTo>
                          <a:pt x="91934" y="29656"/>
                        </a:lnTo>
                        <a:lnTo>
                          <a:pt x="94900" y="34104"/>
                        </a:lnTo>
                        <a:lnTo>
                          <a:pt x="22984" y="72658"/>
                        </a:lnTo>
                        <a:lnTo>
                          <a:pt x="20018" y="68209"/>
                        </a:lnTo>
                        <a:lnTo>
                          <a:pt x="17053" y="63761"/>
                        </a:lnTo>
                        <a:lnTo>
                          <a:pt x="14087" y="60054"/>
                        </a:lnTo>
                        <a:lnTo>
                          <a:pt x="11121" y="55605"/>
                        </a:lnTo>
                        <a:lnTo>
                          <a:pt x="8156" y="51157"/>
                        </a:lnTo>
                        <a:lnTo>
                          <a:pt x="5932" y="46708"/>
                        </a:lnTo>
                        <a:lnTo>
                          <a:pt x="2966" y="42260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39" name="Freeform: Shape 3738">
                    <a:extLst>
                      <a:ext uri="{FF2B5EF4-FFF2-40B4-BE49-F238E27FC236}">
                        <a16:creationId xmlns:a16="http://schemas.microsoft.com/office/drawing/2014/main" id="{632F01D0-FC04-4134-B789-208EAD3479C0}"/>
                      </a:ext>
                    </a:extLst>
                  </p:cNvPr>
                  <p:cNvSpPr/>
                  <p:nvPr/>
                </p:nvSpPr>
                <p:spPr>
                  <a:xfrm>
                    <a:off x="7387527" y="2233113"/>
                    <a:ext cx="91192" cy="75623"/>
                  </a:xfrm>
                  <a:custGeom>
                    <a:avLst/>
                    <a:gdLst>
                      <a:gd name="connsiteX0" fmla="*/ 0 w 91192"/>
                      <a:gd name="connsiteY0" fmla="*/ 38553 h 75623"/>
                      <a:gd name="connsiteX1" fmla="*/ 72658 w 91192"/>
                      <a:gd name="connsiteY1" fmla="*/ 0 h 75623"/>
                      <a:gd name="connsiteX2" fmla="*/ 74882 w 91192"/>
                      <a:gd name="connsiteY2" fmla="*/ 4448 h 75623"/>
                      <a:gd name="connsiteX3" fmla="*/ 77106 w 91192"/>
                      <a:gd name="connsiteY3" fmla="*/ 9638 h 75623"/>
                      <a:gd name="connsiteX4" fmla="*/ 79330 w 91192"/>
                      <a:gd name="connsiteY4" fmla="*/ 14087 h 75623"/>
                      <a:gd name="connsiteX5" fmla="*/ 82296 w 91192"/>
                      <a:gd name="connsiteY5" fmla="*/ 18535 h 75623"/>
                      <a:gd name="connsiteX6" fmla="*/ 84520 w 91192"/>
                      <a:gd name="connsiteY6" fmla="*/ 22983 h 75623"/>
                      <a:gd name="connsiteX7" fmla="*/ 86745 w 91192"/>
                      <a:gd name="connsiteY7" fmla="*/ 27432 h 75623"/>
                      <a:gd name="connsiteX8" fmla="*/ 88969 w 91192"/>
                      <a:gd name="connsiteY8" fmla="*/ 32622 h 75623"/>
                      <a:gd name="connsiteX9" fmla="*/ 91193 w 91192"/>
                      <a:gd name="connsiteY9" fmla="*/ 37070 h 75623"/>
                      <a:gd name="connsiteX10" fmla="*/ 19276 w 91192"/>
                      <a:gd name="connsiteY10" fmla="*/ 75623 h 75623"/>
                      <a:gd name="connsiteX11" fmla="*/ 17052 w 91192"/>
                      <a:gd name="connsiteY11" fmla="*/ 70434 h 75623"/>
                      <a:gd name="connsiteX12" fmla="*/ 14086 w 91192"/>
                      <a:gd name="connsiteY12" fmla="*/ 65985 h 75623"/>
                      <a:gd name="connsiteX13" fmla="*/ 11862 w 91192"/>
                      <a:gd name="connsiteY13" fmla="*/ 61537 h 75623"/>
                      <a:gd name="connsiteX14" fmla="*/ 9638 w 91192"/>
                      <a:gd name="connsiteY14" fmla="*/ 57088 h 75623"/>
                      <a:gd name="connsiteX15" fmla="*/ 7414 w 91192"/>
                      <a:gd name="connsiteY15" fmla="*/ 52640 h 75623"/>
                      <a:gd name="connsiteX16" fmla="*/ 5190 w 91192"/>
                      <a:gd name="connsiteY16" fmla="*/ 48191 h 75623"/>
                      <a:gd name="connsiteX17" fmla="*/ 2965 w 91192"/>
                      <a:gd name="connsiteY17" fmla="*/ 43001 h 756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1192" h="75623">
                        <a:moveTo>
                          <a:pt x="0" y="38553"/>
                        </a:moveTo>
                        <a:lnTo>
                          <a:pt x="72658" y="0"/>
                        </a:lnTo>
                        <a:lnTo>
                          <a:pt x="74882" y="4448"/>
                        </a:lnTo>
                        <a:lnTo>
                          <a:pt x="77106" y="9638"/>
                        </a:lnTo>
                        <a:lnTo>
                          <a:pt x="79330" y="14087"/>
                        </a:lnTo>
                        <a:lnTo>
                          <a:pt x="82296" y="18535"/>
                        </a:lnTo>
                        <a:lnTo>
                          <a:pt x="84520" y="22983"/>
                        </a:lnTo>
                        <a:lnTo>
                          <a:pt x="86745" y="27432"/>
                        </a:lnTo>
                        <a:lnTo>
                          <a:pt x="88969" y="32622"/>
                        </a:lnTo>
                        <a:lnTo>
                          <a:pt x="91193" y="37070"/>
                        </a:lnTo>
                        <a:lnTo>
                          <a:pt x="19276" y="75623"/>
                        </a:lnTo>
                        <a:lnTo>
                          <a:pt x="17052" y="70434"/>
                        </a:lnTo>
                        <a:lnTo>
                          <a:pt x="14086" y="65985"/>
                        </a:lnTo>
                        <a:lnTo>
                          <a:pt x="11862" y="61537"/>
                        </a:lnTo>
                        <a:lnTo>
                          <a:pt x="9638" y="57088"/>
                        </a:lnTo>
                        <a:lnTo>
                          <a:pt x="7414" y="52640"/>
                        </a:lnTo>
                        <a:lnTo>
                          <a:pt x="5190" y="48191"/>
                        </a:lnTo>
                        <a:lnTo>
                          <a:pt x="2965" y="43001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40" name="Freeform: Shape 3739">
                    <a:extLst>
                      <a:ext uri="{FF2B5EF4-FFF2-40B4-BE49-F238E27FC236}">
                        <a16:creationId xmlns:a16="http://schemas.microsoft.com/office/drawing/2014/main" id="{51A14EBB-AD21-4D6A-95F0-BBFA33D0EC08}"/>
                      </a:ext>
                    </a:extLst>
                  </p:cNvPr>
                  <p:cNvSpPr/>
                  <p:nvPr/>
                </p:nvSpPr>
                <p:spPr>
                  <a:xfrm>
                    <a:off x="7411994" y="2282045"/>
                    <a:ext cx="86002" cy="75623"/>
                  </a:xfrm>
                  <a:custGeom>
                    <a:avLst/>
                    <a:gdLst>
                      <a:gd name="connsiteX0" fmla="*/ 0 w 86002"/>
                      <a:gd name="connsiteY0" fmla="*/ 38553 h 75623"/>
                      <a:gd name="connsiteX1" fmla="*/ 72658 w 86002"/>
                      <a:gd name="connsiteY1" fmla="*/ 0 h 75623"/>
                      <a:gd name="connsiteX2" fmla="*/ 74141 w 86002"/>
                      <a:gd name="connsiteY2" fmla="*/ 5190 h 75623"/>
                      <a:gd name="connsiteX3" fmla="*/ 75623 w 86002"/>
                      <a:gd name="connsiteY3" fmla="*/ 9638 h 75623"/>
                      <a:gd name="connsiteX4" fmla="*/ 77848 w 86002"/>
                      <a:gd name="connsiteY4" fmla="*/ 14087 h 75623"/>
                      <a:gd name="connsiteX5" fmla="*/ 79330 w 86002"/>
                      <a:gd name="connsiteY5" fmla="*/ 19277 h 75623"/>
                      <a:gd name="connsiteX6" fmla="*/ 80813 w 86002"/>
                      <a:gd name="connsiteY6" fmla="*/ 23725 h 75623"/>
                      <a:gd name="connsiteX7" fmla="*/ 82296 w 86002"/>
                      <a:gd name="connsiteY7" fmla="*/ 28174 h 75623"/>
                      <a:gd name="connsiteX8" fmla="*/ 84520 w 86002"/>
                      <a:gd name="connsiteY8" fmla="*/ 32622 h 75623"/>
                      <a:gd name="connsiteX9" fmla="*/ 86003 w 86002"/>
                      <a:gd name="connsiteY9" fmla="*/ 37812 h 75623"/>
                      <a:gd name="connsiteX10" fmla="*/ 13345 w 86002"/>
                      <a:gd name="connsiteY10" fmla="*/ 75623 h 75623"/>
                      <a:gd name="connsiteX11" fmla="*/ 11862 w 86002"/>
                      <a:gd name="connsiteY11" fmla="*/ 71175 h 75623"/>
                      <a:gd name="connsiteX12" fmla="*/ 10380 w 86002"/>
                      <a:gd name="connsiteY12" fmla="*/ 66726 h 75623"/>
                      <a:gd name="connsiteX13" fmla="*/ 8897 w 86002"/>
                      <a:gd name="connsiteY13" fmla="*/ 62278 h 75623"/>
                      <a:gd name="connsiteX14" fmla="*/ 6673 w 86002"/>
                      <a:gd name="connsiteY14" fmla="*/ 57830 h 75623"/>
                      <a:gd name="connsiteX15" fmla="*/ 5190 w 86002"/>
                      <a:gd name="connsiteY15" fmla="*/ 52640 h 75623"/>
                      <a:gd name="connsiteX16" fmla="*/ 3707 w 86002"/>
                      <a:gd name="connsiteY16" fmla="*/ 48191 h 75623"/>
                      <a:gd name="connsiteX17" fmla="*/ 1483 w 86002"/>
                      <a:gd name="connsiteY17" fmla="*/ 43743 h 756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86002" h="75623">
                        <a:moveTo>
                          <a:pt x="0" y="38553"/>
                        </a:moveTo>
                        <a:lnTo>
                          <a:pt x="72658" y="0"/>
                        </a:lnTo>
                        <a:lnTo>
                          <a:pt x="74141" y="5190"/>
                        </a:lnTo>
                        <a:lnTo>
                          <a:pt x="75623" y="9638"/>
                        </a:lnTo>
                        <a:lnTo>
                          <a:pt x="77848" y="14087"/>
                        </a:lnTo>
                        <a:lnTo>
                          <a:pt x="79330" y="19277"/>
                        </a:lnTo>
                        <a:lnTo>
                          <a:pt x="80813" y="23725"/>
                        </a:lnTo>
                        <a:lnTo>
                          <a:pt x="82296" y="28174"/>
                        </a:lnTo>
                        <a:lnTo>
                          <a:pt x="84520" y="32622"/>
                        </a:lnTo>
                        <a:lnTo>
                          <a:pt x="86003" y="37812"/>
                        </a:lnTo>
                        <a:lnTo>
                          <a:pt x="13345" y="75623"/>
                        </a:lnTo>
                        <a:lnTo>
                          <a:pt x="11862" y="71175"/>
                        </a:lnTo>
                        <a:lnTo>
                          <a:pt x="10380" y="66726"/>
                        </a:lnTo>
                        <a:lnTo>
                          <a:pt x="8897" y="62278"/>
                        </a:lnTo>
                        <a:lnTo>
                          <a:pt x="6673" y="57830"/>
                        </a:lnTo>
                        <a:lnTo>
                          <a:pt x="5190" y="52640"/>
                        </a:lnTo>
                        <a:lnTo>
                          <a:pt x="3707" y="48191"/>
                        </a:lnTo>
                        <a:lnTo>
                          <a:pt x="1483" y="43743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41" name="Freeform: Shape 3740">
                    <a:extLst>
                      <a:ext uri="{FF2B5EF4-FFF2-40B4-BE49-F238E27FC236}">
                        <a16:creationId xmlns:a16="http://schemas.microsoft.com/office/drawing/2014/main" id="{C6C897C2-F4F4-476B-838A-A4C5AB1AE19C}"/>
                      </a:ext>
                    </a:extLst>
                  </p:cNvPr>
                  <p:cNvSpPr/>
                  <p:nvPr/>
                </p:nvSpPr>
                <p:spPr>
                  <a:xfrm>
                    <a:off x="7435719" y="2414016"/>
                    <a:ext cx="76364" cy="68209"/>
                  </a:xfrm>
                  <a:custGeom>
                    <a:avLst/>
                    <a:gdLst>
                      <a:gd name="connsiteX0" fmla="*/ 3707 w 76364"/>
                      <a:gd name="connsiteY0" fmla="*/ 38553 h 68209"/>
                      <a:gd name="connsiteX1" fmla="*/ 76365 w 76364"/>
                      <a:gd name="connsiteY1" fmla="*/ 0 h 68209"/>
                      <a:gd name="connsiteX2" fmla="*/ 75623 w 76364"/>
                      <a:gd name="connsiteY2" fmla="*/ 3707 h 68209"/>
                      <a:gd name="connsiteX3" fmla="*/ 75623 w 76364"/>
                      <a:gd name="connsiteY3" fmla="*/ 7414 h 68209"/>
                      <a:gd name="connsiteX4" fmla="*/ 74882 w 76364"/>
                      <a:gd name="connsiteY4" fmla="*/ 11121 h 68209"/>
                      <a:gd name="connsiteX5" fmla="*/ 74882 w 76364"/>
                      <a:gd name="connsiteY5" fmla="*/ 14828 h 68209"/>
                      <a:gd name="connsiteX6" fmla="*/ 74141 w 76364"/>
                      <a:gd name="connsiteY6" fmla="*/ 18535 h 68209"/>
                      <a:gd name="connsiteX7" fmla="*/ 73399 w 76364"/>
                      <a:gd name="connsiteY7" fmla="*/ 22242 h 68209"/>
                      <a:gd name="connsiteX8" fmla="*/ 73399 w 76364"/>
                      <a:gd name="connsiteY8" fmla="*/ 25949 h 68209"/>
                      <a:gd name="connsiteX9" fmla="*/ 72658 w 76364"/>
                      <a:gd name="connsiteY9" fmla="*/ 29656 h 68209"/>
                      <a:gd name="connsiteX10" fmla="*/ 0 w 76364"/>
                      <a:gd name="connsiteY10" fmla="*/ 68209 h 68209"/>
                      <a:gd name="connsiteX11" fmla="*/ 741 w 76364"/>
                      <a:gd name="connsiteY11" fmla="*/ 64502 h 68209"/>
                      <a:gd name="connsiteX12" fmla="*/ 1483 w 76364"/>
                      <a:gd name="connsiteY12" fmla="*/ 60795 h 68209"/>
                      <a:gd name="connsiteX13" fmla="*/ 1483 w 76364"/>
                      <a:gd name="connsiteY13" fmla="*/ 57088 h 68209"/>
                      <a:gd name="connsiteX14" fmla="*/ 2224 w 76364"/>
                      <a:gd name="connsiteY14" fmla="*/ 53381 h 68209"/>
                      <a:gd name="connsiteX15" fmla="*/ 2965 w 76364"/>
                      <a:gd name="connsiteY15" fmla="*/ 49674 h 68209"/>
                      <a:gd name="connsiteX16" fmla="*/ 2965 w 76364"/>
                      <a:gd name="connsiteY16" fmla="*/ 45967 h 68209"/>
                      <a:gd name="connsiteX17" fmla="*/ 3707 w 76364"/>
                      <a:gd name="connsiteY17" fmla="*/ 42260 h 682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76364" h="68209">
                        <a:moveTo>
                          <a:pt x="3707" y="38553"/>
                        </a:moveTo>
                        <a:lnTo>
                          <a:pt x="76365" y="0"/>
                        </a:lnTo>
                        <a:lnTo>
                          <a:pt x="75623" y="3707"/>
                        </a:lnTo>
                        <a:lnTo>
                          <a:pt x="75623" y="7414"/>
                        </a:lnTo>
                        <a:lnTo>
                          <a:pt x="74882" y="11121"/>
                        </a:lnTo>
                        <a:lnTo>
                          <a:pt x="74882" y="14828"/>
                        </a:lnTo>
                        <a:lnTo>
                          <a:pt x="74141" y="18535"/>
                        </a:lnTo>
                        <a:lnTo>
                          <a:pt x="73399" y="22242"/>
                        </a:lnTo>
                        <a:lnTo>
                          <a:pt x="73399" y="25949"/>
                        </a:lnTo>
                        <a:lnTo>
                          <a:pt x="72658" y="29656"/>
                        </a:lnTo>
                        <a:lnTo>
                          <a:pt x="0" y="68209"/>
                        </a:lnTo>
                        <a:lnTo>
                          <a:pt x="741" y="64502"/>
                        </a:lnTo>
                        <a:lnTo>
                          <a:pt x="1483" y="60795"/>
                        </a:lnTo>
                        <a:lnTo>
                          <a:pt x="1483" y="57088"/>
                        </a:lnTo>
                        <a:lnTo>
                          <a:pt x="2224" y="53381"/>
                        </a:lnTo>
                        <a:lnTo>
                          <a:pt x="2965" y="49674"/>
                        </a:lnTo>
                        <a:lnTo>
                          <a:pt x="2965" y="45967"/>
                        </a:lnTo>
                        <a:lnTo>
                          <a:pt x="3707" y="42260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42" name="Freeform: Shape 3741">
                    <a:extLst>
                      <a:ext uri="{FF2B5EF4-FFF2-40B4-BE49-F238E27FC236}">
                        <a16:creationId xmlns:a16="http://schemas.microsoft.com/office/drawing/2014/main" id="{0A19F16B-4974-4421-BBF1-9E41E6F9AA03}"/>
                      </a:ext>
                    </a:extLst>
                  </p:cNvPr>
                  <p:cNvSpPr/>
                  <p:nvPr/>
                </p:nvSpPr>
                <p:spPr>
                  <a:xfrm>
                    <a:off x="7408287" y="2480742"/>
                    <a:ext cx="86744" cy="57829"/>
                  </a:xfrm>
                  <a:custGeom>
                    <a:avLst/>
                    <a:gdLst>
                      <a:gd name="connsiteX0" fmla="*/ 14828 w 86744"/>
                      <a:gd name="connsiteY0" fmla="*/ 38553 h 57829"/>
                      <a:gd name="connsiteX1" fmla="*/ 86745 w 86744"/>
                      <a:gd name="connsiteY1" fmla="*/ 0 h 57829"/>
                      <a:gd name="connsiteX2" fmla="*/ 85262 w 86744"/>
                      <a:gd name="connsiteY2" fmla="*/ 2224 h 57829"/>
                      <a:gd name="connsiteX3" fmla="*/ 83779 w 86744"/>
                      <a:gd name="connsiteY3" fmla="*/ 4448 h 57829"/>
                      <a:gd name="connsiteX4" fmla="*/ 81555 w 86744"/>
                      <a:gd name="connsiteY4" fmla="*/ 7414 h 57829"/>
                      <a:gd name="connsiteX5" fmla="*/ 80072 w 86744"/>
                      <a:gd name="connsiteY5" fmla="*/ 9638 h 57829"/>
                      <a:gd name="connsiteX6" fmla="*/ 77848 w 86744"/>
                      <a:gd name="connsiteY6" fmla="*/ 11863 h 57829"/>
                      <a:gd name="connsiteX7" fmla="*/ 76365 w 86744"/>
                      <a:gd name="connsiteY7" fmla="*/ 14087 h 57829"/>
                      <a:gd name="connsiteX8" fmla="*/ 74141 w 86744"/>
                      <a:gd name="connsiteY8" fmla="*/ 17052 h 57829"/>
                      <a:gd name="connsiteX9" fmla="*/ 72658 w 86744"/>
                      <a:gd name="connsiteY9" fmla="*/ 19277 h 57829"/>
                      <a:gd name="connsiteX10" fmla="*/ 0 w 86744"/>
                      <a:gd name="connsiteY10" fmla="*/ 57830 h 57829"/>
                      <a:gd name="connsiteX11" fmla="*/ 2224 w 86744"/>
                      <a:gd name="connsiteY11" fmla="*/ 55605 h 57829"/>
                      <a:gd name="connsiteX12" fmla="*/ 3707 w 86744"/>
                      <a:gd name="connsiteY12" fmla="*/ 52640 h 57829"/>
                      <a:gd name="connsiteX13" fmla="*/ 5931 w 86744"/>
                      <a:gd name="connsiteY13" fmla="*/ 50415 h 57829"/>
                      <a:gd name="connsiteX14" fmla="*/ 7414 w 86744"/>
                      <a:gd name="connsiteY14" fmla="*/ 48191 h 57829"/>
                      <a:gd name="connsiteX15" fmla="*/ 9638 w 86744"/>
                      <a:gd name="connsiteY15" fmla="*/ 45967 h 57829"/>
                      <a:gd name="connsiteX16" fmla="*/ 11121 w 86744"/>
                      <a:gd name="connsiteY16" fmla="*/ 43001 h 57829"/>
                      <a:gd name="connsiteX17" fmla="*/ 13345 w 86744"/>
                      <a:gd name="connsiteY17" fmla="*/ 40777 h 578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86744" h="57829">
                        <a:moveTo>
                          <a:pt x="14828" y="38553"/>
                        </a:moveTo>
                        <a:lnTo>
                          <a:pt x="86745" y="0"/>
                        </a:lnTo>
                        <a:lnTo>
                          <a:pt x="85262" y="2224"/>
                        </a:lnTo>
                        <a:lnTo>
                          <a:pt x="83779" y="4448"/>
                        </a:lnTo>
                        <a:lnTo>
                          <a:pt x="81555" y="7414"/>
                        </a:lnTo>
                        <a:lnTo>
                          <a:pt x="80072" y="9638"/>
                        </a:lnTo>
                        <a:lnTo>
                          <a:pt x="77848" y="11863"/>
                        </a:lnTo>
                        <a:lnTo>
                          <a:pt x="76365" y="14087"/>
                        </a:lnTo>
                        <a:lnTo>
                          <a:pt x="74141" y="17052"/>
                        </a:lnTo>
                        <a:lnTo>
                          <a:pt x="72658" y="19277"/>
                        </a:lnTo>
                        <a:lnTo>
                          <a:pt x="0" y="57830"/>
                        </a:lnTo>
                        <a:lnTo>
                          <a:pt x="2224" y="55605"/>
                        </a:lnTo>
                        <a:lnTo>
                          <a:pt x="3707" y="52640"/>
                        </a:lnTo>
                        <a:lnTo>
                          <a:pt x="5931" y="50415"/>
                        </a:lnTo>
                        <a:lnTo>
                          <a:pt x="7414" y="48191"/>
                        </a:lnTo>
                        <a:lnTo>
                          <a:pt x="9638" y="45967"/>
                        </a:lnTo>
                        <a:lnTo>
                          <a:pt x="11121" y="43001"/>
                        </a:lnTo>
                        <a:lnTo>
                          <a:pt x="13345" y="40777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43" name="Freeform: Shape 3742">
                    <a:extLst>
                      <a:ext uri="{FF2B5EF4-FFF2-40B4-BE49-F238E27FC236}">
                        <a16:creationId xmlns:a16="http://schemas.microsoft.com/office/drawing/2014/main" id="{DE145867-A957-45E4-B018-A2186C715BCA}"/>
                      </a:ext>
                    </a:extLst>
                  </p:cNvPr>
                  <p:cNvSpPr/>
                  <p:nvPr/>
                </p:nvSpPr>
                <p:spPr>
                  <a:xfrm>
                    <a:off x="7382337" y="2505950"/>
                    <a:ext cx="91934" cy="51156"/>
                  </a:xfrm>
                  <a:custGeom>
                    <a:avLst/>
                    <a:gdLst>
                      <a:gd name="connsiteX0" fmla="*/ 19276 w 91934"/>
                      <a:gd name="connsiteY0" fmla="*/ 38553 h 51156"/>
                      <a:gd name="connsiteX1" fmla="*/ 91934 w 91934"/>
                      <a:gd name="connsiteY1" fmla="*/ 0 h 51156"/>
                      <a:gd name="connsiteX2" fmla="*/ 89710 w 91934"/>
                      <a:gd name="connsiteY2" fmla="*/ 2224 h 51156"/>
                      <a:gd name="connsiteX3" fmla="*/ 86745 w 91934"/>
                      <a:gd name="connsiteY3" fmla="*/ 3707 h 51156"/>
                      <a:gd name="connsiteX4" fmla="*/ 84520 w 91934"/>
                      <a:gd name="connsiteY4" fmla="*/ 5190 h 51156"/>
                      <a:gd name="connsiteX5" fmla="*/ 82296 w 91934"/>
                      <a:gd name="connsiteY5" fmla="*/ 6673 h 51156"/>
                      <a:gd name="connsiteX6" fmla="*/ 79330 w 91934"/>
                      <a:gd name="connsiteY6" fmla="*/ 8156 h 51156"/>
                      <a:gd name="connsiteX7" fmla="*/ 77106 w 91934"/>
                      <a:gd name="connsiteY7" fmla="*/ 9638 h 51156"/>
                      <a:gd name="connsiteX8" fmla="*/ 74882 w 91934"/>
                      <a:gd name="connsiteY8" fmla="*/ 11121 h 51156"/>
                      <a:gd name="connsiteX9" fmla="*/ 71916 w 91934"/>
                      <a:gd name="connsiteY9" fmla="*/ 12604 h 51156"/>
                      <a:gd name="connsiteX10" fmla="*/ 0 w 91934"/>
                      <a:gd name="connsiteY10" fmla="*/ 51157 h 51156"/>
                      <a:gd name="connsiteX11" fmla="*/ 2224 w 91934"/>
                      <a:gd name="connsiteY11" fmla="*/ 49674 h 51156"/>
                      <a:gd name="connsiteX12" fmla="*/ 4448 w 91934"/>
                      <a:gd name="connsiteY12" fmla="*/ 48191 h 51156"/>
                      <a:gd name="connsiteX13" fmla="*/ 7414 w 91934"/>
                      <a:gd name="connsiteY13" fmla="*/ 46708 h 51156"/>
                      <a:gd name="connsiteX14" fmla="*/ 9638 w 91934"/>
                      <a:gd name="connsiteY14" fmla="*/ 45226 h 51156"/>
                      <a:gd name="connsiteX15" fmla="*/ 11862 w 91934"/>
                      <a:gd name="connsiteY15" fmla="*/ 43743 h 51156"/>
                      <a:gd name="connsiteX16" fmla="*/ 14828 w 91934"/>
                      <a:gd name="connsiteY16" fmla="*/ 42260 h 51156"/>
                      <a:gd name="connsiteX17" fmla="*/ 17052 w 91934"/>
                      <a:gd name="connsiteY17" fmla="*/ 40036 h 511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1934" h="51156">
                        <a:moveTo>
                          <a:pt x="19276" y="38553"/>
                        </a:moveTo>
                        <a:lnTo>
                          <a:pt x="91934" y="0"/>
                        </a:lnTo>
                        <a:lnTo>
                          <a:pt x="89710" y="2224"/>
                        </a:lnTo>
                        <a:lnTo>
                          <a:pt x="86745" y="3707"/>
                        </a:lnTo>
                        <a:lnTo>
                          <a:pt x="84520" y="5190"/>
                        </a:lnTo>
                        <a:lnTo>
                          <a:pt x="82296" y="6673"/>
                        </a:lnTo>
                        <a:lnTo>
                          <a:pt x="79330" y="8156"/>
                        </a:lnTo>
                        <a:lnTo>
                          <a:pt x="77106" y="9638"/>
                        </a:lnTo>
                        <a:lnTo>
                          <a:pt x="74882" y="11121"/>
                        </a:lnTo>
                        <a:lnTo>
                          <a:pt x="71916" y="12604"/>
                        </a:lnTo>
                        <a:lnTo>
                          <a:pt x="0" y="51157"/>
                        </a:lnTo>
                        <a:lnTo>
                          <a:pt x="2224" y="49674"/>
                        </a:lnTo>
                        <a:lnTo>
                          <a:pt x="4448" y="48191"/>
                        </a:lnTo>
                        <a:lnTo>
                          <a:pt x="7414" y="46708"/>
                        </a:lnTo>
                        <a:lnTo>
                          <a:pt x="9638" y="45226"/>
                        </a:lnTo>
                        <a:lnTo>
                          <a:pt x="11862" y="43743"/>
                        </a:lnTo>
                        <a:lnTo>
                          <a:pt x="14828" y="42260"/>
                        </a:lnTo>
                        <a:lnTo>
                          <a:pt x="17052" y="40036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44" name="Freeform: Shape 3743">
                    <a:extLst>
                      <a:ext uri="{FF2B5EF4-FFF2-40B4-BE49-F238E27FC236}">
                        <a16:creationId xmlns:a16="http://schemas.microsoft.com/office/drawing/2014/main" id="{1B6A8EA3-61DF-4639-A380-AB2104C0D559}"/>
                      </a:ext>
                    </a:extLst>
                  </p:cNvPr>
                  <p:cNvSpPr/>
                  <p:nvPr/>
                </p:nvSpPr>
                <p:spPr>
                  <a:xfrm>
                    <a:off x="7425339" y="2451086"/>
                    <a:ext cx="81554" cy="63019"/>
                  </a:xfrm>
                  <a:custGeom>
                    <a:avLst/>
                    <a:gdLst>
                      <a:gd name="connsiteX0" fmla="*/ 9638 w 81554"/>
                      <a:gd name="connsiteY0" fmla="*/ 37812 h 63019"/>
                      <a:gd name="connsiteX1" fmla="*/ 81555 w 81554"/>
                      <a:gd name="connsiteY1" fmla="*/ 0 h 63019"/>
                      <a:gd name="connsiteX2" fmla="*/ 80813 w 81554"/>
                      <a:gd name="connsiteY2" fmla="*/ 2966 h 63019"/>
                      <a:gd name="connsiteX3" fmla="*/ 79330 w 81554"/>
                      <a:gd name="connsiteY3" fmla="*/ 5931 h 63019"/>
                      <a:gd name="connsiteX4" fmla="*/ 78589 w 81554"/>
                      <a:gd name="connsiteY4" fmla="*/ 8897 h 63019"/>
                      <a:gd name="connsiteX5" fmla="*/ 77106 w 81554"/>
                      <a:gd name="connsiteY5" fmla="*/ 12604 h 63019"/>
                      <a:gd name="connsiteX6" fmla="*/ 76365 w 81554"/>
                      <a:gd name="connsiteY6" fmla="*/ 15570 h 63019"/>
                      <a:gd name="connsiteX7" fmla="*/ 74882 w 81554"/>
                      <a:gd name="connsiteY7" fmla="*/ 18535 h 63019"/>
                      <a:gd name="connsiteX8" fmla="*/ 73399 w 81554"/>
                      <a:gd name="connsiteY8" fmla="*/ 21501 h 63019"/>
                      <a:gd name="connsiteX9" fmla="*/ 72658 w 81554"/>
                      <a:gd name="connsiteY9" fmla="*/ 25208 h 63019"/>
                      <a:gd name="connsiteX10" fmla="*/ 0 w 81554"/>
                      <a:gd name="connsiteY10" fmla="*/ 63019 h 63019"/>
                      <a:gd name="connsiteX11" fmla="*/ 1483 w 81554"/>
                      <a:gd name="connsiteY11" fmla="*/ 60054 h 63019"/>
                      <a:gd name="connsiteX12" fmla="*/ 2224 w 81554"/>
                      <a:gd name="connsiteY12" fmla="*/ 57088 h 63019"/>
                      <a:gd name="connsiteX13" fmla="*/ 3707 w 81554"/>
                      <a:gd name="connsiteY13" fmla="*/ 54123 h 63019"/>
                      <a:gd name="connsiteX14" fmla="*/ 5190 w 81554"/>
                      <a:gd name="connsiteY14" fmla="*/ 51157 h 63019"/>
                      <a:gd name="connsiteX15" fmla="*/ 5931 w 81554"/>
                      <a:gd name="connsiteY15" fmla="*/ 47450 h 63019"/>
                      <a:gd name="connsiteX16" fmla="*/ 7414 w 81554"/>
                      <a:gd name="connsiteY16" fmla="*/ 44484 h 63019"/>
                      <a:gd name="connsiteX17" fmla="*/ 8156 w 81554"/>
                      <a:gd name="connsiteY17" fmla="*/ 41519 h 630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81554" h="63019">
                        <a:moveTo>
                          <a:pt x="9638" y="37812"/>
                        </a:moveTo>
                        <a:lnTo>
                          <a:pt x="81555" y="0"/>
                        </a:lnTo>
                        <a:lnTo>
                          <a:pt x="80813" y="2966"/>
                        </a:lnTo>
                        <a:lnTo>
                          <a:pt x="79330" y="5931"/>
                        </a:lnTo>
                        <a:lnTo>
                          <a:pt x="78589" y="8897"/>
                        </a:lnTo>
                        <a:lnTo>
                          <a:pt x="77106" y="12604"/>
                        </a:lnTo>
                        <a:lnTo>
                          <a:pt x="76365" y="15570"/>
                        </a:lnTo>
                        <a:lnTo>
                          <a:pt x="74882" y="18535"/>
                        </a:lnTo>
                        <a:lnTo>
                          <a:pt x="73399" y="21501"/>
                        </a:lnTo>
                        <a:lnTo>
                          <a:pt x="72658" y="25208"/>
                        </a:lnTo>
                        <a:lnTo>
                          <a:pt x="0" y="63019"/>
                        </a:lnTo>
                        <a:lnTo>
                          <a:pt x="1483" y="60054"/>
                        </a:lnTo>
                        <a:lnTo>
                          <a:pt x="2224" y="57088"/>
                        </a:lnTo>
                        <a:lnTo>
                          <a:pt x="3707" y="54123"/>
                        </a:lnTo>
                        <a:lnTo>
                          <a:pt x="5190" y="51157"/>
                        </a:lnTo>
                        <a:lnTo>
                          <a:pt x="5931" y="47450"/>
                        </a:lnTo>
                        <a:lnTo>
                          <a:pt x="7414" y="44484"/>
                        </a:lnTo>
                        <a:lnTo>
                          <a:pt x="8156" y="41519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3647" name="Graphic 2971">
                  <a:extLst>
                    <a:ext uri="{FF2B5EF4-FFF2-40B4-BE49-F238E27FC236}">
                      <a16:creationId xmlns:a16="http://schemas.microsoft.com/office/drawing/2014/main" id="{B0EAF8B0-F4BF-4CDF-8E6E-DA45C5DD591A}"/>
                    </a:ext>
                  </a:extLst>
                </p:cNvPr>
                <p:cNvGrpSpPr/>
                <p:nvPr/>
              </p:nvGrpSpPr>
              <p:grpSpPr>
                <a:xfrm>
                  <a:off x="6038911" y="1406446"/>
                  <a:ext cx="387754" cy="498965"/>
                  <a:chOff x="6038911" y="1406446"/>
                  <a:chExt cx="387754" cy="498965"/>
                </a:xfrm>
                <a:solidFill>
                  <a:srgbClr val="1B1B1B"/>
                </a:solidFill>
              </p:grpSpPr>
              <p:sp>
                <p:nvSpPr>
                  <p:cNvPr id="3713" name="Freeform: Shape 3712">
                    <a:extLst>
                      <a:ext uri="{FF2B5EF4-FFF2-40B4-BE49-F238E27FC236}">
                        <a16:creationId xmlns:a16="http://schemas.microsoft.com/office/drawing/2014/main" id="{44E3D110-790F-4FAC-A450-C1AC3E662925}"/>
                      </a:ext>
                    </a:extLst>
                  </p:cNvPr>
                  <p:cNvSpPr/>
                  <p:nvPr/>
                </p:nvSpPr>
                <p:spPr>
                  <a:xfrm>
                    <a:off x="6342146" y="1674834"/>
                    <a:ext cx="80071" cy="74140"/>
                  </a:xfrm>
                  <a:custGeom>
                    <a:avLst/>
                    <a:gdLst>
                      <a:gd name="connsiteX0" fmla="*/ 0 w 80071"/>
                      <a:gd name="connsiteY0" fmla="*/ 37812 h 74140"/>
                      <a:gd name="connsiteX1" fmla="*/ 71916 w 80071"/>
                      <a:gd name="connsiteY1" fmla="*/ 0 h 74140"/>
                      <a:gd name="connsiteX2" fmla="*/ 73399 w 80071"/>
                      <a:gd name="connsiteY2" fmla="*/ 4448 h 74140"/>
                      <a:gd name="connsiteX3" fmla="*/ 74141 w 80071"/>
                      <a:gd name="connsiteY3" fmla="*/ 8897 h 74140"/>
                      <a:gd name="connsiteX4" fmla="*/ 75623 w 80071"/>
                      <a:gd name="connsiteY4" fmla="*/ 13345 h 74140"/>
                      <a:gd name="connsiteX5" fmla="*/ 76365 w 80071"/>
                      <a:gd name="connsiteY5" fmla="*/ 17794 h 74140"/>
                      <a:gd name="connsiteX6" fmla="*/ 77106 w 80071"/>
                      <a:gd name="connsiteY6" fmla="*/ 22242 h 74140"/>
                      <a:gd name="connsiteX7" fmla="*/ 78589 w 80071"/>
                      <a:gd name="connsiteY7" fmla="*/ 26691 h 74140"/>
                      <a:gd name="connsiteX8" fmla="*/ 79330 w 80071"/>
                      <a:gd name="connsiteY8" fmla="*/ 31139 h 74140"/>
                      <a:gd name="connsiteX9" fmla="*/ 80072 w 80071"/>
                      <a:gd name="connsiteY9" fmla="*/ 35587 h 74140"/>
                      <a:gd name="connsiteX10" fmla="*/ 8155 w 80071"/>
                      <a:gd name="connsiteY10" fmla="*/ 74141 h 74140"/>
                      <a:gd name="connsiteX11" fmla="*/ 6672 w 80071"/>
                      <a:gd name="connsiteY11" fmla="*/ 69692 h 74140"/>
                      <a:gd name="connsiteX12" fmla="*/ 5931 w 80071"/>
                      <a:gd name="connsiteY12" fmla="*/ 65244 h 74140"/>
                      <a:gd name="connsiteX13" fmla="*/ 5190 w 80071"/>
                      <a:gd name="connsiteY13" fmla="*/ 60795 h 74140"/>
                      <a:gd name="connsiteX14" fmla="*/ 3707 w 80071"/>
                      <a:gd name="connsiteY14" fmla="*/ 56347 h 74140"/>
                      <a:gd name="connsiteX15" fmla="*/ 2965 w 80071"/>
                      <a:gd name="connsiteY15" fmla="*/ 51898 h 74140"/>
                      <a:gd name="connsiteX16" fmla="*/ 2224 w 80071"/>
                      <a:gd name="connsiteY16" fmla="*/ 47450 h 74140"/>
                      <a:gd name="connsiteX17" fmla="*/ 741 w 80071"/>
                      <a:gd name="connsiteY17" fmla="*/ 43002 h 74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80071" h="74140">
                        <a:moveTo>
                          <a:pt x="0" y="37812"/>
                        </a:moveTo>
                        <a:lnTo>
                          <a:pt x="71916" y="0"/>
                        </a:lnTo>
                        <a:lnTo>
                          <a:pt x="73399" y="4448"/>
                        </a:lnTo>
                        <a:lnTo>
                          <a:pt x="74141" y="8897"/>
                        </a:lnTo>
                        <a:lnTo>
                          <a:pt x="75623" y="13345"/>
                        </a:lnTo>
                        <a:lnTo>
                          <a:pt x="76365" y="17794"/>
                        </a:lnTo>
                        <a:lnTo>
                          <a:pt x="77106" y="22242"/>
                        </a:lnTo>
                        <a:lnTo>
                          <a:pt x="78589" y="26691"/>
                        </a:lnTo>
                        <a:lnTo>
                          <a:pt x="79330" y="31139"/>
                        </a:lnTo>
                        <a:lnTo>
                          <a:pt x="80072" y="35587"/>
                        </a:lnTo>
                        <a:lnTo>
                          <a:pt x="8155" y="74141"/>
                        </a:lnTo>
                        <a:lnTo>
                          <a:pt x="6672" y="69692"/>
                        </a:lnTo>
                        <a:lnTo>
                          <a:pt x="5931" y="65244"/>
                        </a:lnTo>
                        <a:lnTo>
                          <a:pt x="5190" y="60795"/>
                        </a:lnTo>
                        <a:lnTo>
                          <a:pt x="3707" y="56347"/>
                        </a:lnTo>
                        <a:lnTo>
                          <a:pt x="2965" y="51898"/>
                        </a:lnTo>
                        <a:lnTo>
                          <a:pt x="2224" y="47450"/>
                        </a:lnTo>
                        <a:lnTo>
                          <a:pt x="741" y="43002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14" name="Freeform: Shape 3713">
                    <a:extLst>
                      <a:ext uri="{FF2B5EF4-FFF2-40B4-BE49-F238E27FC236}">
                        <a16:creationId xmlns:a16="http://schemas.microsoft.com/office/drawing/2014/main" id="{CAE29A9B-96C9-4CA8-B695-E59EC0947F0B}"/>
                      </a:ext>
                    </a:extLst>
                  </p:cNvPr>
                  <p:cNvSpPr/>
                  <p:nvPr/>
                </p:nvSpPr>
                <p:spPr>
                  <a:xfrm>
                    <a:off x="6351784" y="1722284"/>
                    <a:ext cx="74881" cy="71916"/>
                  </a:xfrm>
                  <a:custGeom>
                    <a:avLst/>
                    <a:gdLst>
                      <a:gd name="connsiteX0" fmla="*/ 0 w 74881"/>
                      <a:gd name="connsiteY0" fmla="*/ 38553 h 71916"/>
                      <a:gd name="connsiteX1" fmla="*/ 72658 w 74881"/>
                      <a:gd name="connsiteY1" fmla="*/ 0 h 71916"/>
                      <a:gd name="connsiteX2" fmla="*/ 72658 w 74881"/>
                      <a:gd name="connsiteY2" fmla="*/ 4448 h 71916"/>
                      <a:gd name="connsiteX3" fmla="*/ 73399 w 74881"/>
                      <a:gd name="connsiteY3" fmla="*/ 8155 h 71916"/>
                      <a:gd name="connsiteX4" fmla="*/ 73399 w 74881"/>
                      <a:gd name="connsiteY4" fmla="*/ 12604 h 71916"/>
                      <a:gd name="connsiteX5" fmla="*/ 73399 w 74881"/>
                      <a:gd name="connsiteY5" fmla="*/ 17052 h 71916"/>
                      <a:gd name="connsiteX6" fmla="*/ 74141 w 74881"/>
                      <a:gd name="connsiteY6" fmla="*/ 20759 h 71916"/>
                      <a:gd name="connsiteX7" fmla="*/ 74141 w 74881"/>
                      <a:gd name="connsiteY7" fmla="*/ 25208 h 71916"/>
                      <a:gd name="connsiteX8" fmla="*/ 74141 w 74881"/>
                      <a:gd name="connsiteY8" fmla="*/ 29656 h 71916"/>
                      <a:gd name="connsiteX9" fmla="*/ 74882 w 74881"/>
                      <a:gd name="connsiteY9" fmla="*/ 33363 h 71916"/>
                      <a:gd name="connsiteX10" fmla="*/ 2224 w 74881"/>
                      <a:gd name="connsiteY10" fmla="*/ 71916 h 71916"/>
                      <a:gd name="connsiteX11" fmla="*/ 2224 w 74881"/>
                      <a:gd name="connsiteY11" fmla="*/ 68209 h 71916"/>
                      <a:gd name="connsiteX12" fmla="*/ 2224 w 74881"/>
                      <a:gd name="connsiteY12" fmla="*/ 63761 h 71916"/>
                      <a:gd name="connsiteX13" fmla="*/ 1483 w 74881"/>
                      <a:gd name="connsiteY13" fmla="*/ 59312 h 71916"/>
                      <a:gd name="connsiteX14" fmla="*/ 1483 w 74881"/>
                      <a:gd name="connsiteY14" fmla="*/ 55605 h 71916"/>
                      <a:gd name="connsiteX15" fmla="*/ 741 w 74881"/>
                      <a:gd name="connsiteY15" fmla="*/ 51157 h 71916"/>
                      <a:gd name="connsiteX16" fmla="*/ 741 w 74881"/>
                      <a:gd name="connsiteY16" fmla="*/ 46709 h 71916"/>
                      <a:gd name="connsiteX17" fmla="*/ 741 w 74881"/>
                      <a:gd name="connsiteY17" fmla="*/ 43002 h 719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74881" h="71916">
                        <a:moveTo>
                          <a:pt x="0" y="38553"/>
                        </a:moveTo>
                        <a:lnTo>
                          <a:pt x="72658" y="0"/>
                        </a:lnTo>
                        <a:lnTo>
                          <a:pt x="72658" y="4448"/>
                        </a:lnTo>
                        <a:lnTo>
                          <a:pt x="73399" y="8155"/>
                        </a:lnTo>
                        <a:lnTo>
                          <a:pt x="73399" y="12604"/>
                        </a:lnTo>
                        <a:lnTo>
                          <a:pt x="73399" y="17052"/>
                        </a:lnTo>
                        <a:lnTo>
                          <a:pt x="74141" y="20759"/>
                        </a:lnTo>
                        <a:lnTo>
                          <a:pt x="74141" y="25208"/>
                        </a:lnTo>
                        <a:lnTo>
                          <a:pt x="74141" y="29656"/>
                        </a:lnTo>
                        <a:lnTo>
                          <a:pt x="74882" y="33363"/>
                        </a:lnTo>
                        <a:lnTo>
                          <a:pt x="2224" y="71916"/>
                        </a:lnTo>
                        <a:lnTo>
                          <a:pt x="2224" y="68209"/>
                        </a:lnTo>
                        <a:lnTo>
                          <a:pt x="2224" y="63761"/>
                        </a:lnTo>
                        <a:lnTo>
                          <a:pt x="1483" y="59312"/>
                        </a:lnTo>
                        <a:lnTo>
                          <a:pt x="1483" y="55605"/>
                        </a:lnTo>
                        <a:lnTo>
                          <a:pt x="741" y="51157"/>
                        </a:lnTo>
                        <a:lnTo>
                          <a:pt x="741" y="46709"/>
                        </a:lnTo>
                        <a:lnTo>
                          <a:pt x="741" y="43002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15" name="Freeform: Shape 3714">
                    <a:extLst>
                      <a:ext uri="{FF2B5EF4-FFF2-40B4-BE49-F238E27FC236}">
                        <a16:creationId xmlns:a16="http://schemas.microsoft.com/office/drawing/2014/main" id="{867C4496-5AFE-4239-A3BE-406242E7E47F}"/>
                      </a:ext>
                    </a:extLst>
                  </p:cNvPr>
                  <p:cNvSpPr/>
                  <p:nvPr/>
                </p:nvSpPr>
                <p:spPr>
                  <a:xfrm>
                    <a:off x="6038911" y="1407187"/>
                    <a:ext cx="96382" cy="43742"/>
                  </a:xfrm>
                  <a:custGeom>
                    <a:avLst/>
                    <a:gdLst>
                      <a:gd name="connsiteX0" fmla="*/ 0 w 96382"/>
                      <a:gd name="connsiteY0" fmla="*/ 43743 h 43742"/>
                      <a:gd name="connsiteX1" fmla="*/ 71916 w 96382"/>
                      <a:gd name="connsiteY1" fmla="*/ 5190 h 43742"/>
                      <a:gd name="connsiteX2" fmla="*/ 75623 w 96382"/>
                      <a:gd name="connsiteY2" fmla="*/ 4448 h 43742"/>
                      <a:gd name="connsiteX3" fmla="*/ 78589 w 96382"/>
                      <a:gd name="connsiteY3" fmla="*/ 4448 h 43742"/>
                      <a:gd name="connsiteX4" fmla="*/ 81555 w 96382"/>
                      <a:gd name="connsiteY4" fmla="*/ 3707 h 43742"/>
                      <a:gd name="connsiteX5" fmla="*/ 84520 w 96382"/>
                      <a:gd name="connsiteY5" fmla="*/ 2966 h 43742"/>
                      <a:gd name="connsiteX6" fmla="*/ 87486 w 96382"/>
                      <a:gd name="connsiteY6" fmla="*/ 2224 h 43742"/>
                      <a:gd name="connsiteX7" fmla="*/ 90452 w 96382"/>
                      <a:gd name="connsiteY7" fmla="*/ 1483 h 43742"/>
                      <a:gd name="connsiteX8" fmla="*/ 93417 w 96382"/>
                      <a:gd name="connsiteY8" fmla="*/ 741 h 43742"/>
                      <a:gd name="connsiteX9" fmla="*/ 96383 w 96382"/>
                      <a:gd name="connsiteY9" fmla="*/ 0 h 43742"/>
                      <a:gd name="connsiteX10" fmla="*/ 23725 w 96382"/>
                      <a:gd name="connsiteY10" fmla="*/ 38553 h 43742"/>
                      <a:gd name="connsiteX11" fmla="*/ 20759 w 96382"/>
                      <a:gd name="connsiteY11" fmla="*/ 39295 h 43742"/>
                      <a:gd name="connsiteX12" fmla="*/ 17794 w 96382"/>
                      <a:gd name="connsiteY12" fmla="*/ 40036 h 43742"/>
                      <a:gd name="connsiteX13" fmla="*/ 14828 w 96382"/>
                      <a:gd name="connsiteY13" fmla="*/ 40777 h 43742"/>
                      <a:gd name="connsiteX14" fmla="*/ 11863 w 96382"/>
                      <a:gd name="connsiteY14" fmla="*/ 40777 h 43742"/>
                      <a:gd name="connsiteX15" fmla="*/ 8897 w 96382"/>
                      <a:gd name="connsiteY15" fmla="*/ 41519 h 43742"/>
                      <a:gd name="connsiteX16" fmla="*/ 5931 w 96382"/>
                      <a:gd name="connsiteY16" fmla="*/ 42260 h 43742"/>
                      <a:gd name="connsiteX17" fmla="*/ 2966 w 96382"/>
                      <a:gd name="connsiteY17" fmla="*/ 43002 h 437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6382" h="43742">
                        <a:moveTo>
                          <a:pt x="0" y="43743"/>
                        </a:moveTo>
                        <a:lnTo>
                          <a:pt x="71916" y="5190"/>
                        </a:lnTo>
                        <a:lnTo>
                          <a:pt x="75623" y="4448"/>
                        </a:lnTo>
                        <a:lnTo>
                          <a:pt x="78589" y="4448"/>
                        </a:lnTo>
                        <a:lnTo>
                          <a:pt x="81555" y="3707"/>
                        </a:lnTo>
                        <a:lnTo>
                          <a:pt x="84520" y="2966"/>
                        </a:lnTo>
                        <a:lnTo>
                          <a:pt x="87486" y="2224"/>
                        </a:lnTo>
                        <a:lnTo>
                          <a:pt x="90452" y="1483"/>
                        </a:lnTo>
                        <a:lnTo>
                          <a:pt x="93417" y="741"/>
                        </a:lnTo>
                        <a:lnTo>
                          <a:pt x="96383" y="0"/>
                        </a:lnTo>
                        <a:lnTo>
                          <a:pt x="23725" y="38553"/>
                        </a:lnTo>
                        <a:lnTo>
                          <a:pt x="20759" y="39295"/>
                        </a:lnTo>
                        <a:lnTo>
                          <a:pt x="17794" y="40036"/>
                        </a:lnTo>
                        <a:lnTo>
                          <a:pt x="14828" y="40777"/>
                        </a:lnTo>
                        <a:lnTo>
                          <a:pt x="11863" y="40777"/>
                        </a:lnTo>
                        <a:lnTo>
                          <a:pt x="8897" y="41519"/>
                        </a:lnTo>
                        <a:lnTo>
                          <a:pt x="5931" y="42260"/>
                        </a:lnTo>
                        <a:lnTo>
                          <a:pt x="2966" y="43002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16" name="Freeform: Shape 3715">
                    <a:extLst>
                      <a:ext uri="{FF2B5EF4-FFF2-40B4-BE49-F238E27FC236}">
                        <a16:creationId xmlns:a16="http://schemas.microsoft.com/office/drawing/2014/main" id="{BB0642E1-C557-426D-BA65-01E1F1872D59}"/>
                      </a:ext>
                    </a:extLst>
                  </p:cNvPr>
                  <p:cNvSpPr/>
                  <p:nvPr/>
                </p:nvSpPr>
                <p:spPr>
                  <a:xfrm>
                    <a:off x="6066343" y="1406446"/>
                    <a:ext cx="99348" cy="40035"/>
                  </a:xfrm>
                  <a:custGeom>
                    <a:avLst/>
                    <a:gdLst>
                      <a:gd name="connsiteX0" fmla="*/ 0 w 99348"/>
                      <a:gd name="connsiteY0" fmla="*/ 38553 h 40035"/>
                      <a:gd name="connsiteX1" fmla="*/ 72658 w 99348"/>
                      <a:gd name="connsiteY1" fmla="*/ 0 h 40035"/>
                      <a:gd name="connsiteX2" fmla="*/ 75623 w 99348"/>
                      <a:gd name="connsiteY2" fmla="*/ 741 h 40035"/>
                      <a:gd name="connsiteX3" fmla="*/ 79330 w 99348"/>
                      <a:gd name="connsiteY3" fmla="*/ 741 h 40035"/>
                      <a:gd name="connsiteX4" fmla="*/ 82296 w 99348"/>
                      <a:gd name="connsiteY4" fmla="*/ 741 h 40035"/>
                      <a:gd name="connsiteX5" fmla="*/ 86003 w 99348"/>
                      <a:gd name="connsiteY5" fmla="*/ 741 h 40035"/>
                      <a:gd name="connsiteX6" fmla="*/ 88969 w 99348"/>
                      <a:gd name="connsiteY6" fmla="*/ 1483 h 40035"/>
                      <a:gd name="connsiteX7" fmla="*/ 92676 w 99348"/>
                      <a:gd name="connsiteY7" fmla="*/ 1483 h 40035"/>
                      <a:gd name="connsiteX8" fmla="*/ 95641 w 99348"/>
                      <a:gd name="connsiteY8" fmla="*/ 1483 h 40035"/>
                      <a:gd name="connsiteX9" fmla="*/ 99349 w 99348"/>
                      <a:gd name="connsiteY9" fmla="*/ 1483 h 40035"/>
                      <a:gd name="connsiteX10" fmla="*/ 26690 w 99348"/>
                      <a:gd name="connsiteY10" fmla="*/ 40036 h 40035"/>
                      <a:gd name="connsiteX11" fmla="*/ 23725 w 99348"/>
                      <a:gd name="connsiteY11" fmla="*/ 40036 h 40035"/>
                      <a:gd name="connsiteX12" fmla="*/ 20018 w 99348"/>
                      <a:gd name="connsiteY12" fmla="*/ 40036 h 40035"/>
                      <a:gd name="connsiteX13" fmla="*/ 17052 w 99348"/>
                      <a:gd name="connsiteY13" fmla="*/ 39295 h 40035"/>
                      <a:gd name="connsiteX14" fmla="*/ 13345 w 99348"/>
                      <a:gd name="connsiteY14" fmla="*/ 39295 h 40035"/>
                      <a:gd name="connsiteX15" fmla="*/ 10380 w 99348"/>
                      <a:gd name="connsiteY15" fmla="*/ 39295 h 40035"/>
                      <a:gd name="connsiteX16" fmla="*/ 6673 w 99348"/>
                      <a:gd name="connsiteY16" fmla="*/ 39295 h 40035"/>
                      <a:gd name="connsiteX17" fmla="*/ 3707 w 99348"/>
                      <a:gd name="connsiteY17" fmla="*/ 38553 h 400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9348" h="40035">
                        <a:moveTo>
                          <a:pt x="0" y="38553"/>
                        </a:moveTo>
                        <a:lnTo>
                          <a:pt x="72658" y="0"/>
                        </a:lnTo>
                        <a:lnTo>
                          <a:pt x="75623" y="741"/>
                        </a:lnTo>
                        <a:lnTo>
                          <a:pt x="79330" y="741"/>
                        </a:lnTo>
                        <a:lnTo>
                          <a:pt x="82296" y="741"/>
                        </a:lnTo>
                        <a:lnTo>
                          <a:pt x="86003" y="741"/>
                        </a:lnTo>
                        <a:lnTo>
                          <a:pt x="88969" y="1483"/>
                        </a:lnTo>
                        <a:lnTo>
                          <a:pt x="92676" y="1483"/>
                        </a:lnTo>
                        <a:lnTo>
                          <a:pt x="95641" y="1483"/>
                        </a:lnTo>
                        <a:lnTo>
                          <a:pt x="99349" y="1483"/>
                        </a:lnTo>
                        <a:lnTo>
                          <a:pt x="26690" y="40036"/>
                        </a:lnTo>
                        <a:lnTo>
                          <a:pt x="23725" y="40036"/>
                        </a:lnTo>
                        <a:lnTo>
                          <a:pt x="20018" y="40036"/>
                        </a:lnTo>
                        <a:lnTo>
                          <a:pt x="17052" y="39295"/>
                        </a:lnTo>
                        <a:lnTo>
                          <a:pt x="13345" y="39295"/>
                        </a:lnTo>
                        <a:lnTo>
                          <a:pt x="10380" y="39295"/>
                        </a:lnTo>
                        <a:lnTo>
                          <a:pt x="6673" y="39295"/>
                        </a:lnTo>
                        <a:lnTo>
                          <a:pt x="3707" y="38553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17" name="Freeform: Shape 3716">
                    <a:extLst>
                      <a:ext uri="{FF2B5EF4-FFF2-40B4-BE49-F238E27FC236}">
                        <a16:creationId xmlns:a16="http://schemas.microsoft.com/office/drawing/2014/main" id="{CA017408-7E6D-47D2-BD60-56306D58325C}"/>
                      </a:ext>
                    </a:extLst>
                  </p:cNvPr>
                  <p:cNvSpPr/>
                  <p:nvPr/>
                </p:nvSpPr>
                <p:spPr>
                  <a:xfrm>
                    <a:off x="6098965" y="1408670"/>
                    <a:ext cx="100830" cy="46708"/>
                  </a:xfrm>
                  <a:custGeom>
                    <a:avLst/>
                    <a:gdLst>
                      <a:gd name="connsiteX0" fmla="*/ 0 w 100830"/>
                      <a:gd name="connsiteY0" fmla="*/ 38553 h 46708"/>
                      <a:gd name="connsiteX1" fmla="*/ 71916 w 100830"/>
                      <a:gd name="connsiteY1" fmla="*/ 0 h 46708"/>
                      <a:gd name="connsiteX2" fmla="*/ 75623 w 100830"/>
                      <a:gd name="connsiteY2" fmla="*/ 1483 h 46708"/>
                      <a:gd name="connsiteX3" fmla="*/ 79330 w 100830"/>
                      <a:gd name="connsiteY3" fmla="*/ 2224 h 46708"/>
                      <a:gd name="connsiteX4" fmla="*/ 83037 w 100830"/>
                      <a:gd name="connsiteY4" fmla="*/ 3707 h 46708"/>
                      <a:gd name="connsiteX5" fmla="*/ 86744 w 100830"/>
                      <a:gd name="connsiteY5" fmla="*/ 4448 h 46708"/>
                      <a:gd name="connsiteX6" fmla="*/ 90451 w 100830"/>
                      <a:gd name="connsiteY6" fmla="*/ 5190 h 46708"/>
                      <a:gd name="connsiteX7" fmla="*/ 94158 w 100830"/>
                      <a:gd name="connsiteY7" fmla="*/ 6673 h 46708"/>
                      <a:gd name="connsiteX8" fmla="*/ 97124 w 100830"/>
                      <a:gd name="connsiteY8" fmla="*/ 7414 h 46708"/>
                      <a:gd name="connsiteX9" fmla="*/ 100831 w 100830"/>
                      <a:gd name="connsiteY9" fmla="*/ 8156 h 46708"/>
                      <a:gd name="connsiteX10" fmla="*/ 28915 w 100830"/>
                      <a:gd name="connsiteY10" fmla="*/ 46709 h 46708"/>
                      <a:gd name="connsiteX11" fmla="*/ 25208 w 100830"/>
                      <a:gd name="connsiteY11" fmla="*/ 45967 h 46708"/>
                      <a:gd name="connsiteX12" fmla="*/ 21500 w 100830"/>
                      <a:gd name="connsiteY12" fmla="*/ 45226 h 46708"/>
                      <a:gd name="connsiteX13" fmla="*/ 17793 w 100830"/>
                      <a:gd name="connsiteY13" fmla="*/ 43743 h 46708"/>
                      <a:gd name="connsiteX14" fmla="*/ 14086 w 100830"/>
                      <a:gd name="connsiteY14" fmla="*/ 43002 h 46708"/>
                      <a:gd name="connsiteX15" fmla="*/ 10379 w 100830"/>
                      <a:gd name="connsiteY15" fmla="*/ 41519 h 46708"/>
                      <a:gd name="connsiteX16" fmla="*/ 7414 w 100830"/>
                      <a:gd name="connsiteY16" fmla="*/ 40777 h 46708"/>
                      <a:gd name="connsiteX17" fmla="*/ 3707 w 100830"/>
                      <a:gd name="connsiteY17" fmla="*/ 40036 h 46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0830" h="46708">
                        <a:moveTo>
                          <a:pt x="0" y="38553"/>
                        </a:moveTo>
                        <a:lnTo>
                          <a:pt x="71916" y="0"/>
                        </a:lnTo>
                        <a:lnTo>
                          <a:pt x="75623" y="1483"/>
                        </a:lnTo>
                        <a:lnTo>
                          <a:pt x="79330" y="2224"/>
                        </a:lnTo>
                        <a:lnTo>
                          <a:pt x="83037" y="3707"/>
                        </a:lnTo>
                        <a:lnTo>
                          <a:pt x="86744" y="4448"/>
                        </a:lnTo>
                        <a:lnTo>
                          <a:pt x="90451" y="5190"/>
                        </a:lnTo>
                        <a:lnTo>
                          <a:pt x="94158" y="6673"/>
                        </a:lnTo>
                        <a:lnTo>
                          <a:pt x="97124" y="7414"/>
                        </a:lnTo>
                        <a:lnTo>
                          <a:pt x="100831" y="8156"/>
                        </a:lnTo>
                        <a:lnTo>
                          <a:pt x="28915" y="46709"/>
                        </a:lnTo>
                        <a:lnTo>
                          <a:pt x="25208" y="45967"/>
                        </a:lnTo>
                        <a:lnTo>
                          <a:pt x="21500" y="45226"/>
                        </a:lnTo>
                        <a:lnTo>
                          <a:pt x="17793" y="43743"/>
                        </a:lnTo>
                        <a:lnTo>
                          <a:pt x="14086" y="43002"/>
                        </a:lnTo>
                        <a:lnTo>
                          <a:pt x="10379" y="41519"/>
                        </a:lnTo>
                        <a:lnTo>
                          <a:pt x="7414" y="40777"/>
                        </a:lnTo>
                        <a:lnTo>
                          <a:pt x="3707" y="40036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18" name="Freeform: Shape 3717">
                    <a:extLst>
                      <a:ext uri="{FF2B5EF4-FFF2-40B4-BE49-F238E27FC236}">
                        <a16:creationId xmlns:a16="http://schemas.microsoft.com/office/drawing/2014/main" id="{E5B0A3C8-2A21-4F5A-B894-C5EA1C0DEBFA}"/>
                      </a:ext>
                    </a:extLst>
                  </p:cNvPr>
                  <p:cNvSpPr/>
                  <p:nvPr/>
                </p:nvSpPr>
                <p:spPr>
                  <a:xfrm>
                    <a:off x="6134552" y="1420532"/>
                    <a:ext cx="103055" cy="53381"/>
                  </a:xfrm>
                  <a:custGeom>
                    <a:avLst/>
                    <a:gdLst>
                      <a:gd name="connsiteX0" fmla="*/ 0 w 103055"/>
                      <a:gd name="connsiteY0" fmla="*/ 37812 h 53381"/>
                      <a:gd name="connsiteX1" fmla="*/ 72658 w 103055"/>
                      <a:gd name="connsiteY1" fmla="*/ 0 h 53381"/>
                      <a:gd name="connsiteX2" fmla="*/ 76365 w 103055"/>
                      <a:gd name="connsiteY2" fmla="*/ 1483 h 53381"/>
                      <a:gd name="connsiteX3" fmla="*/ 80072 w 103055"/>
                      <a:gd name="connsiteY3" fmla="*/ 3707 h 53381"/>
                      <a:gd name="connsiteX4" fmla="*/ 83779 w 103055"/>
                      <a:gd name="connsiteY4" fmla="*/ 5931 h 53381"/>
                      <a:gd name="connsiteX5" fmla="*/ 87486 w 103055"/>
                      <a:gd name="connsiteY5" fmla="*/ 7414 h 53381"/>
                      <a:gd name="connsiteX6" fmla="*/ 91193 w 103055"/>
                      <a:gd name="connsiteY6" fmla="*/ 9638 h 53381"/>
                      <a:gd name="connsiteX7" fmla="*/ 95641 w 103055"/>
                      <a:gd name="connsiteY7" fmla="*/ 11121 h 53381"/>
                      <a:gd name="connsiteX8" fmla="*/ 99348 w 103055"/>
                      <a:gd name="connsiteY8" fmla="*/ 13345 h 53381"/>
                      <a:gd name="connsiteX9" fmla="*/ 103055 w 103055"/>
                      <a:gd name="connsiteY9" fmla="*/ 15569 h 53381"/>
                      <a:gd name="connsiteX10" fmla="*/ 30397 w 103055"/>
                      <a:gd name="connsiteY10" fmla="*/ 53381 h 53381"/>
                      <a:gd name="connsiteX11" fmla="*/ 26690 w 103055"/>
                      <a:gd name="connsiteY11" fmla="*/ 51898 h 53381"/>
                      <a:gd name="connsiteX12" fmla="*/ 22983 w 103055"/>
                      <a:gd name="connsiteY12" fmla="*/ 49674 h 53381"/>
                      <a:gd name="connsiteX13" fmla="*/ 19276 w 103055"/>
                      <a:gd name="connsiteY13" fmla="*/ 48191 h 53381"/>
                      <a:gd name="connsiteX14" fmla="*/ 15569 w 103055"/>
                      <a:gd name="connsiteY14" fmla="*/ 45967 h 53381"/>
                      <a:gd name="connsiteX15" fmla="*/ 11862 w 103055"/>
                      <a:gd name="connsiteY15" fmla="*/ 43743 h 53381"/>
                      <a:gd name="connsiteX16" fmla="*/ 8155 w 103055"/>
                      <a:gd name="connsiteY16" fmla="*/ 42260 h 53381"/>
                      <a:gd name="connsiteX17" fmla="*/ 4448 w 103055"/>
                      <a:gd name="connsiteY17" fmla="*/ 40036 h 533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3055" h="53381">
                        <a:moveTo>
                          <a:pt x="0" y="37812"/>
                        </a:moveTo>
                        <a:lnTo>
                          <a:pt x="72658" y="0"/>
                        </a:lnTo>
                        <a:lnTo>
                          <a:pt x="76365" y="1483"/>
                        </a:lnTo>
                        <a:lnTo>
                          <a:pt x="80072" y="3707"/>
                        </a:lnTo>
                        <a:lnTo>
                          <a:pt x="83779" y="5931"/>
                        </a:lnTo>
                        <a:lnTo>
                          <a:pt x="87486" y="7414"/>
                        </a:lnTo>
                        <a:lnTo>
                          <a:pt x="91193" y="9638"/>
                        </a:lnTo>
                        <a:lnTo>
                          <a:pt x="95641" y="11121"/>
                        </a:lnTo>
                        <a:lnTo>
                          <a:pt x="99348" y="13345"/>
                        </a:lnTo>
                        <a:lnTo>
                          <a:pt x="103055" y="15569"/>
                        </a:lnTo>
                        <a:lnTo>
                          <a:pt x="30397" y="53381"/>
                        </a:lnTo>
                        <a:lnTo>
                          <a:pt x="26690" y="51898"/>
                        </a:lnTo>
                        <a:lnTo>
                          <a:pt x="22983" y="49674"/>
                        </a:lnTo>
                        <a:lnTo>
                          <a:pt x="19276" y="48191"/>
                        </a:lnTo>
                        <a:lnTo>
                          <a:pt x="15569" y="45967"/>
                        </a:lnTo>
                        <a:lnTo>
                          <a:pt x="11862" y="43743"/>
                        </a:lnTo>
                        <a:lnTo>
                          <a:pt x="8155" y="42260"/>
                        </a:lnTo>
                        <a:lnTo>
                          <a:pt x="4448" y="40036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19" name="Freeform: Shape 3718">
                    <a:extLst>
                      <a:ext uri="{FF2B5EF4-FFF2-40B4-BE49-F238E27FC236}">
                        <a16:creationId xmlns:a16="http://schemas.microsoft.com/office/drawing/2014/main" id="{034AA6C4-AA34-4CDF-A9DE-CE39E1891A92}"/>
                      </a:ext>
                    </a:extLst>
                  </p:cNvPr>
                  <p:cNvSpPr/>
                  <p:nvPr/>
                </p:nvSpPr>
                <p:spPr>
                  <a:xfrm>
                    <a:off x="6170881" y="1439067"/>
                    <a:ext cx="102314" cy="60053"/>
                  </a:xfrm>
                  <a:custGeom>
                    <a:avLst/>
                    <a:gdLst>
                      <a:gd name="connsiteX0" fmla="*/ 0 w 102314"/>
                      <a:gd name="connsiteY0" fmla="*/ 38553 h 60053"/>
                      <a:gd name="connsiteX1" fmla="*/ 72658 w 102314"/>
                      <a:gd name="connsiteY1" fmla="*/ 0 h 60053"/>
                      <a:gd name="connsiteX2" fmla="*/ 76365 w 102314"/>
                      <a:gd name="connsiteY2" fmla="*/ 2966 h 60053"/>
                      <a:gd name="connsiteX3" fmla="*/ 80072 w 102314"/>
                      <a:gd name="connsiteY3" fmla="*/ 5931 h 60053"/>
                      <a:gd name="connsiteX4" fmla="*/ 83779 w 102314"/>
                      <a:gd name="connsiteY4" fmla="*/ 8155 h 60053"/>
                      <a:gd name="connsiteX5" fmla="*/ 87486 w 102314"/>
                      <a:gd name="connsiteY5" fmla="*/ 11121 h 60053"/>
                      <a:gd name="connsiteX6" fmla="*/ 91193 w 102314"/>
                      <a:gd name="connsiteY6" fmla="*/ 14087 h 60053"/>
                      <a:gd name="connsiteX7" fmla="*/ 94900 w 102314"/>
                      <a:gd name="connsiteY7" fmla="*/ 16311 h 60053"/>
                      <a:gd name="connsiteX8" fmla="*/ 98607 w 102314"/>
                      <a:gd name="connsiteY8" fmla="*/ 19276 h 60053"/>
                      <a:gd name="connsiteX9" fmla="*/ 102314 w 102314"/>
                      <a:gd name="connsiteY9" fmla="*/ 21501 h 60053"/>
                      <a:gd name="connsiteX10" fmla="*/ 29656 w 102314"/>
                      <a:gd name="connsiteY10" fmla="*/ 60054 h 60053"/>
                      <a:gd name="connsiteX11" fmla="*/ 25949 w 102314"/>
                      <a:gd name="connsiteY11" fmla="*/ 57830 h 60053"/>
                      <a:gd name="connsiteX12" fmla="*/ 22242 w 102314"/>
                      <a:gd name="connsiteY12" fmla="*/ 54864 h 60053"/>
                      <a:gd name="connsiteX13" fmla="*/ 18535 w 102314"/>
                      <a:gd name="connsiteY13" fmla="*/ 51898 h 60053"/>
                      <a:gd name="connsiteX14" fmla="*/ 14828 w 102314"/>
                      <a:gd name="connsiteY14" fmla="*/ 49674 h 60053"/>
                      <a:gd name="connsiteX15" fmla="*/ 11121 w 102314"/>
                      <a:gd name="connsiteY15" fmla="*/ 46708 h 60053"/>
                      <a:gd name="connsiteX16" fmla="*/ 7414 w 102314"/>
                      <a:gd name="connsiteY16" fmla="*/ 43743 h 60053"/>
                      <a:gd name="connsiteX17" fmla="*/ 3707 w 102314"/>
                      <a:gd name="connsiteY17" fmla="*/ 41519 h 600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2314" h="60053">
                        <a:moveTo>
                          <a:pt x="0" y="38553"/>
                        </a:moveTo>
                        <a:lnTo>
                          <a:pt x="72658" y="0"/>
                        </a:lnTo>
                        <a:lnTo>
                          <a:pt x="76365" y="2966"/>
                        </a:lnTo>
                        <a:lnTo>
                          <a:pt x="80072" y="5931"/>
                        </a:lnTo>
                        <a:lnTo>
                          <a:pt x="83779" y="8155"/>
                        </a:lnTo>
                        <a:lnTo>
                          <a:pt x="87486" y="11121"/>
                        </a:lnTo>
                        <a:lnTo>
                          <a:pt x="91193" y="14087"/>
                        </a:lnTo>
                        <a:lnTo>
                          <a:pt x="94900" y="16311"/>
                        </a:lnTo>
                        <a:lnTo>
                          <a:pt x="98607" y="19276"/>
                        </a:lnTo>
                        <a:lnTo>
                          <a:pt x="102314" y="21501"/>
                        </a:lnTo>
                        <a:lnTo>
                          <a:pt x="29656" y="60054"/>
                        </a:lnTo>
                        <a:lnTo>
                          <a:pt x="25949" y="57830"/>
                        </a:lnTo>
                        <a:lnTo>
                          <a:pt x="22242" y="54864"/>
                        </a:lnTo>
                        <a:lnTo>
                          <a:pt x="18535" y="51898"/>
                        </a:lnTo>
                        <a:lnTo>
                          <a:pt x="14828" y="49674"/>
                        </a:lnTo>
                        <a:lnTo>
                          <a:pt x="11121" y="46708"/>
                        </a:lnTo>
                        <a:lnTo>
                          <a:pt x="7414" y="43743"/>
                        </a:lnTo>
                        <a:lnTo>
                          <a:pt x="3707" y="41519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20" name="Freeform: Shape 3719">
                    <a:extLst>
                      <a:ext uri="{FF2B5EF4-FFF2-40B4-BE49-F238E27FC236}">
                        <a16:creationId xmlns:a16="http://schemas.microsoft.com/office/drawing/2014/main" id="{D94FB4FC-D490-47D8-BFC9-A908C15225C6}"/>
                      </a:ext>
                    </a:extLst>
                  </p:cNvPr>
                  <p:cNvSpPr/>
                  <p:nvPr/>
                </p:nvSpPr>
                <p:spPr>
                  <a:xfrm>
                    <a:off x="6209434" y="1467982"/>
                    <a:ext cx="100831" cy="65985"/>
                  </a:xfrm>
                  <a:custGeom>
                    <a:avLst/>
                    <a:gdLst>
                      <a:gd name="connsiteX0" fmla="*/ 0 w 100831"/>
                      <a:gd name="connsiteY0" fmla="*/ 38553 h 65985"/>
                      <a:gd name="connsiteX1" fmla="*/ 71916 w 100831"/>
                      <a:gd name="connsiteY1" fmla="*/ 0 h 65985"/>
                      <a:gd name="connsiteX2" fmla="*/ 75623 w 100831"/>
                      <a:gd name="connsiteY2" fmla="*/ 3707 h 65985"/>
                      <a:gd name="connsiteX3" fmla="*/ 79330 w 100831"/>
                      <a:gd name="connsiteY3" fmla="*/ 6673 h 65985"/>
                      <a:gd name="connsiteX4" fmla="*/ 83038 w 100831"/>
                      <a:gd name="connsiteY4" fmla="*/ 10380 h 65985"/>
                      <a:gd name="connsiteX5" fmla="*/ 86745 w 100831"/>
                      <a:gd name="connsiteY5" fmla="*/ 13345 h 65985"/>
                      <a:gd name="connsiteX6" fmla="*/ 89710 w 100831"/>
                      <a:gd name="connsiteY6" fmla="*/ 17052 h 65985"/>
                      <a:gd name="connsiteX7" fmla="*/ 93417 w 100831"/>
                      <a:gd name="connsiteY7" fmla="*/ 20759 h 65985"/>
                      <a:gd name="connsiteX8" fmla="*/ 97124 w 100831"/>
                      <a:gd name="connsiteY8" fmla="*/ 23725 h 65985"/>
                      <a:gd name="connsiteX9" fmla="*/ 100831 w 100831"/>
                      <a:gd name="connsiteY9" fmla="*/ 27432 h 65985"/>
                      <a:gd name="connsiteX10" fmla="*/ 28173 w 100831"/>
                      <a:gd name="connsiteY10" fmla="*/ 65985 h 65985"/>
                      <a:gd name="connsiteX11" fmla="*/ 24466 w 100831"/>
                      <a:gd name="connsiteY11" fmla="*/ 62278 h 65985"/>
                      <a:gd name="connsiteX12" fmla="*/ 21501 w 100831"/>
                      <a:gd name="connsiteY12" fmla="*/ 58571 h 65985"/>
                      <a:gd name="connsiteX13" fmla="*/ 17794 w 100831"/>
                      <a:gd name="connsiteY13" fmla="*/ 55605 h 65985"/>
                      <a:gd name="connsiteX14" fmla="*/ 14087 w 100831"/>
                      <a:gd name="connsiteY14" fmla="*/ 51898 h 65985"/>
                      <a:gd name="connsiteX15" fmla="*/ 10380 w 100831"/>
                      <a:gd name="connsiteY15" fmla="*/ 48933 h 65985"/>
                      <a:gd name="connsiteX16" fmla="*/ 6673 w 100831"/>
                      <a:gd name="connsiteY16" fmla="*/ 45226 h 65985"/>
                      <a:gd name="connsiteX17" fmla="*/ 3707 w 100831"/>
                      <a:gd name="connsiteY17" fmla="*/ 41519 h 65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0831" h="65985">
                        <a:moveTo>
                          <a:pt x="0" y="38553"/>
                        </a:moveTo>
                        <a:lnTo>
                          <a:pt x="71916" y="0"/>
                        </a:lnTo>
                        <a:lnTo>
                          <a:pt x="75623" y="3707"/>
                        </a:lnTo>
                        <a:lnTo>
                          <a:pt x="79330" y="6673"/>
                        </a:lnTo>
                        <a:lnTo>
                          <a:pt x="83038" y="10380"/>
                        </a:lnTo>
                        <a:lnTo>
                          <a:pt x="86745" y="13345"/>
                        </a:lnTo>
                        <a:lnTo>
                          <a:pt x="89710" y="17052"/>
                        </a:lnTo>
                        <a:lnTo>
                          <a:pt x="93417" y="20759"/>
                        </a:lnTo>
                        <a:lnTo>
                          <a:pt x="97124" y="23725"/>
                        </a:lnTo>
                        <a:lnTo>
                          <a:pt x="100831" y="27432"/>
                        </a:lnTo>
                        <a:lnTo>
                          <a:pt x="28173" y="65985"/>
                        </a:lnTo>
                        <a:lnTo>
                          <a:pt x="24466" y="62278"/>
                        </a:lnTo>
                        <a:lnTo>
                          <a:pt x="21501" y="58571"/>
                        </a:lnTo>
                        <a:lnTo>
                          <a:pt x="17794" y="55605"/>
                        </a:lnTo>
                        <a:lnTo>
                          <a:pt x="14087" y="51898"/>
                        </a:lnTo>
                        <a:lnTo>
                          <a:pt x="10380" y="48933"/>
                        </a:lnTo>
                        <a:lnTo>
                          <a:pt x="6673" y="45226"/>
                        </a:lnTo>
                        <a:lnTo>
                          <a:pt x="3707" y="41519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21" name="Freeform: Shape 3720">
                    <a:extLst>
                      <a:ext uri="{FF2B5EF4-FFF2-40B4-BE49-F238E27FC236}">
                        <a16:creationId xmlns:a16="http://schemas.microsoft.com/office/drawing/2014/main" id="{E84EE5FA-19F0-4710-AEFA-E670D3DEC403}"/>
                      </a:ext>
                    </a:extLst>
                  </p:cNvPr>
                  <p:cNvSpPr/>
                  <p:nvPr/>
                </p:nvSpPr>
                <p:spPr>
                  <a:xfrm>
                    <a:off x="6243539" y="1500604"/>
                    <a:ext cx="98606" cy="70433"/>
                  </a:xfrm>
                  <a:custGeom>
                    <a:avLst/>
                    <a:gdLst>
                      <a:gd name="connsiteX0" fmla="*/ 0 w 98606"/>
                      <a:gd name="connsiteY0" fmla="*/ 38553 h 70433"/>
                      <a:gd name="connsiteX1" fmla="*/ 71916 w 98606"/>
                      <a:gd name="connsiteY1" fmla="*/ 0 h 70433"/>
                      <a:gd name="connsiteX2" fmla="*/ 75623 w 98606"/>
                      <a:gd name="connsiteY2" fmla="*/ 4448 h 70433"/>
                      <a:gd name="connsiteX3" fmla="*/ 78589 w 98606"/>
                      <a:gd name="connsiteY3" fmla="*/ 8156 h 70433"/>
                      <a:gd name="connsiteX4" fmla="*/ 82296 w 98606"/>
                      <a:gd name="connsiteY4" fmla="*/ 11863 h 70433"/>
                      <a:gd name="connsiteX5" fmla="*/ 85262 w 98606"/>
                      <a:gd name="connsiteY5" fmla="*/ 16311 h 70433"/>
                      <a:gd name="connsiteX6" fmla="*/ 88227 w 98606"/>
                      <a:gd name="connsiteY6" fmla="*/ 20018 h 70433"/>
                      <a:gd name="connsiteX7" fmla="*/ 91934 w 98606"/>
                      <a:gd name="connsiteY7" fmla="*/ 23725 h 70433"/>
                      <a:gd name="connsiteX8" fmla="*/ 94900 w 98606"/>
                      <a:gd name="connsiteY8" fmla="*/ 28173 h 70433"/>
                      <a:gd name="connsiteX9" fmla="*/ 98607 w 98606"/>
                      <a:gd name="connsiteY9" fmla="*/ 31880 h 70433"/>
                      <a:gd name="connsiteX10" fmla="*/ 25949 w 98606"/>
                      <a:gd name="connsiteY10" fmla="*/ 70434 h 70433"/>
                      <a:gd name="connsiteX11" fmla="*/ 22983 w 98606"/>
                      <a:gd name="connsiteY11" fmla="*/ 65985 h 70433"/>
                      <a:gd name="connsiteX12" fmla="*/ 19276 w 98606"/>
                      <a:gd name="connsiteY12" fmla="*/ 62278 h 70433"/>
                      <a:gd name="connsiteX13" fmla="*/ 16311 w 98606"/>
                      <a:gd name="connsiteY13" fmla="*/ 58571 h 70433"/>
                      <a:gd name="connsiteX14" fmla="*/ 12604 w 98606"/>
                      <a:gd name="connsiteY14" fmla="*/ 54123 h 70433"/>
                      <a:gd name="connsiteX15" fmla="*/ 9638 w 98606"/>
                      <a:gd name="connsiteY15" fmla="*/ 50416 h 70433"/>
                      <a:gd name="connsiteX16" fmla="*/ 6672 w 98606"/>
                      <a:gd name="connsiteY16" fmla="*/ 46709 h 70433"/>
                      <a:gd name="connsiteX17" fmla="*/ 2965 w 98606"/>
                      <a:gd name="connsiteY17" fmla="*/ 42260 h 704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8606" h="70433">
                        <a:moveTo>
                          <a:pt x="0" y="38553"/>
                        </a:moveTo>
                        <a:lnTo>
                          <a:pt x="71916" y="0"/>
                        </a:lnTo>
                        <a:lnTo>
                          <a:pt x="75623" y="4448"/>
                        </a:lnTo>
                        <a:lnTo>
                          <a:pt x="78589" y="8156"/>
                        </a:lnTo>
                        <a:lnTo>
                          <a:pt x="82296" y="11863"/>
                        </a:lnTo>
                        <a:lnTo>
                          <a:pt x="85262" y="16311"/>
                        </a:lnTo>
                        <a:lnTo>
                          <a:pt x="88227" y="20018"/>
                        </a:lnTo>
                        <a:lnTo>
                          <a:pt x="91934" y="23725"/>
                        </a:lnTo>
                        <a:lnTo>
                          <a:pt x="94900" y="28173"/>
                        </a:lnTo>
                        <a:lnTo>
                          <a:pt x="98607" y="31880"/>
                        </a:lnTo>
                        <a:lnTo>
                          <a:pt x="25949" y="70434"/>
                        </a:lnTo>
                        <a:lnTo>
                          <a:pt x="22983" y="65985"/>
                        </a:lnTo>
                        <a:lnTo>
                          <a:pt x="19276" y="62278"/>
                        </a:lnTo>
                        <a:lnTo>
                          <a:pt x="16311" y="58571"/>
                        </a:lnTo>
                        <a:lnTo>
                          <a:pt x="12604" y="54123"/>
                        </a:lnTo>
                        <a:lnTo>
                          <a:pt x="9638" y="50416"/>
                        </a:lnTo>
                        <a:lnTo>
                          <a:pt x="6672" y="46709"/>
                        </a:lnTo>
                        <a:lnTo>
                          <a:pt x="2965" y="42260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22" name="Freeform: Shape 3721">
                    <a:extLst>
                      <a:ext uri="{FF2B5EF4-FFF2-40B4-BE49-F238E27FC236}">
                        <a16:creationId xmlns:a16="http://schemas.microsoft.com/office/drawing/2014/main" id="{55EDCF91-5261-4D6F-833D-E0F917B415C2}"/>
                      </a:ext>
                    </a:extLst>
                  </p:cNvPr>
                  <p:cNvSpPr/>
                  <p:nvPr/>
                </p:nvSpPr>
                <p:spPr>
                  <a:xfrm>
                    <a:off x="6274678" y="1539899"/>
                    <a:ext cx="95641" cy="73399"/>
                  </a:xfrm>
                  <a:custGeom>
                    <a:avLst/>
                    <a:gdLst>
                      <a:gd name="connsiteX0" fmla="*/ 0 w 95641"/>
                      <a:gd name="connsiteY0" fmla="*/ 38553 h 73399"/>
                      <a:gd name="connsiteX1" fmla="*/ 72658 w 95641"/>
                      <a:gd name="connsiteY1" fmla="*/ 0 h 73399"/>
                      <a:gd name="connsiteX2" fmla="*/ 75623 w 95641"/>
                      <a:gd name="connsiteY2" fmla="*/ 4448 h 73399"/>
                      <a:gd name="connsiteX3" fmla="*/ 78589 w 95641"/>
                      <a:gd name="connsiteY3" fmla="*/ 8897 h 73399"/>
                      <a:gd name="connsiteX4" fmla="*/ 80813 w 95641"/>
                      <a:gd name="connsiteY4" fmla="*/ 13345 h 73399"/>
                      <a:gd name="connsiteX5" fmla="*/ 83779 w 95641"/>
                      <a:gd name="connsiteY5" fmla="*/ 17052 h 73399"/>
                      <a:gd name="connsiteX6" fmla="*/ 86745 w 95641"/>
                      <a:gd name="connsiteY6" fmla="*/ 21501 h 73399"/>
                      <a:gd name="connsiteX7" fmla="*/ 89710 w 95641"/>
                      <a:gd name="connsiteY7" fmla="*/ 25949 h 73399"/>
                      <a:gd name="connsiteX8" fmla="*/ 92676 w 95641"/>
                      <a:gd name="connsiteY8" fmla="*/ 30398 h 73399"/>
                      <a:gd name="connsiteX9" fmla="*/ 95641 w 95641"/>
                      <a:gd name="connsiteY9" fmla="*/ 34846 h 73399"/>
                      <a:gd name="connsiteX10" fmla="*/ 22984 w 95641"/>
                      <a:gd name="connsiteY10" fmla="*/ 73399 h 73399"/>
                      <a:gd name="connsiteX11" fmla="*/ 20018 w 95641"/>
                      <a:gd name="connsiteY11" fmla="*/ 68951 h 73399"/>
                      <a:gd name="connsiteX12" fmla="*/ 17053 w 95641"/>
                      <a:gd name="connsiteY12" fmla="*/ 64502 h 73399"/>
                      <a:gd name="connsiteX13" fmla="*/ 14828 w 95641"/>
                      <a:gd name="connsiteY13" fmla="*/ 60054 h 73399"/>
                      <a:gd name="connsiteX14" fmla="*/ 11863 w 95641"/>
                      <a:gd name="connsiteY14" fmla="*/ 55605 h 73399"/>
                      <a:gd name="connsiteX15" fmla="*/ 8897 w 95641"/>
                      <a:gd name="connsiteY15" fmla="*/ 51157 h 73399"/>
                      <a:gd name="connsiteX16" fmla="*/ 5932 w 95641"/>
                      <a:gd name="connsiteY16" fmla="*/ 47450 h 73399"/>
                      <a:gd name="connsiteX17" fmla="*/ 2966 w 95641"/>
                      <a:gd name="connsiteY17" fmla="*/ 43002 h 733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5641" h="73399">
                        <a:moveTo>
                          <a:pt x="0" y="38553"/>
                        </a:moveTo>
                        <a:lnTo>
                          <a:pt x="72658" y="0"/>
                        </a:lnTo>
                        <a:lnTo>
                          <a:pt x="75623" y="4448"/>
                        </a:lnTo>
                        <a:lnTo>
                          <a:pt x="78589" y="8897"/>
                        </a:lnTo>
                        <a:lnTo>
                          <a:pt x="80813" y="13345"/>
                        </a:lnTo>
                        <a:lnTo>
                          <a:pt x="83779" y="17052"/>
                        </a:lnTo>
                        <a:lnTo>
                          <a:pt x="86745" y="21501"/>
                        </a:lnTo>
                        <a:lnTo>
                          <a:pt x="89710" y="25949"/>
                        </a:lnTo>
                        <a:lnTo>
                          <a:pt x="92676" y="30398"/>
                        </a:lnTo>
                        <a:lnTo>
                          <a:pt x="95641" y="34846"/>
                        </a:lnTo>
                        <a:lnTo>
                          <a:pt x="22984" y="73399"/>
                        </a:lnTo>
                        <a:lnTo>
                          <a:pt x="20018" y="68951"/>
                        </a:lnTo>
                        <a:lnTo>
                          <a:pt x="17053" y="64502"/>
                        </a:lnTo>
                        <a:lnTo>
                          <a:pt x="14828" y="60054"/>
                        </a:lnTo>
                        <a:lnTo>
                          <a:pt x="11863" y="55605"/>
                        </a:lnTo>
                        <a:lnTo>
                          <a:pt x="8897" y="51157"/>
                        </a:lnTo>
                        <a:lnTo>
                          <a:pt x="5932" y="47450"/>
                        </a:lnTo>
                        <a:lnTo>
                          <a:pt x="2966" y="43002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23" name="Freeform: Shape 3722">
                    <a:extLst>
                      <a:ext uri="{FF2B5EF4-FFF2-40B4-BE49-F238E27FC236}">
                        <a16:creationId xmlns:a16="http://schemas.microsoft.com/office/drawing/2014/main" id="{3991D793-8058-43EF-8435-FDC6C90D5F0E}"/>
                      </a:ext>
                    </a:extLst>
                  </p:cNvPr>
                  <p:cNvSpPr/>
                  <p:nvPr/>
                </p:nvSpPr>
                <p:spPr>
                  <a:xfrm>
                    <a:off x="6302110" y="1581417"/>
                    <a:ext cx="91192" cy="74881"/>
                  </a:xfrm>
                  <a:custGeom>
                    <a:avLst/>
                    <a:gdLst>
                      <a:gd name="connsiteX0" fmla="*/ 0 w 91192"/>
                      <a:gd name="connsiteY0" fmla="*/ 38553 h 74881"/>
                      <a:gd name="connsiteX1" fmla="*/ 71916 w 91192"/>
                      <a:gd name="connsiteY1" fmla="*/ 0 h 74881"/>
                      <a:gd name="connsiteX2" fmla="*/ 74882 w 91192"/>
                      <a:gd name="connsiteY2" fmla="*/ 4448 h 74881"/>
                      <a:gd name="connsiteX3" fmla="*/ 77106 w 91192"/>
                      <a:gd name="connsiteY3" fmla="*/ 8897 h 74881"/>
                      <a:gd name="connsiteX4" fmla="*/ 79330 w 91192"/>
                      <a:gd name="connsiteY4" fmla="*/ 13345 h 74881"/>
                      <a:gd name="connsiteX5" fmla="*/ 81555 w 91192"/>
                      <a:gd name="connsiteY5" fmla="*/ 18535 h 74881"/>
                      <a:gd name="connsiteX6" fmla="*/ 83779 w 91192"/>
                      <a:gd name="connsiteY6" fmla="*/ 22984 h 74881"/>
                      <a:gd name="connsiteX7" fmla="*/ 86003 w 91192"/>
                      <a:gd name="connsiteY7" fmla="*/ 27432 h 74881"/>
                      <a:gd name="connsiteX8" fmla="*/ 88969 w 91192"/>
                      <a:gd name="connsiteY8" fmla="*/ 31880 h 74881"/>
                      <a:gd name="connsiteX9" fmla="*/ 91193 w 91192"/>
                      <a:gd name="connsiteY9" fmla="*/ 36329 h 74881"/>
                      <a:gd name="connsiteX10" fmla="*/ 18535 w 91192"/>
                      <a:gd name="connsiteY10" fmla="*/ 74882 h 74881"/>
                      <a:gd name="connsiteX11" fmla="*/ 16311 w 91192"/>
                      <a:gd name="connsiteY11" fmla="*/ 70434 h 74881"/>
                      <a:gd name="connsiteX12" fmla="*/ 14087 w 91192"/>
                      <a:gd name="connsiteY12" fmla="*/ 65985 h 74881"/>
                      <a:gd name="connsiteX13" fmla="*/ 11863 w 91192"/>
                      <a:gd name="connsiteY13" fmla="*/ 61537 h 74881"/>
                      <a:gd name="connsiteX14" fmla="*/ 9638 w 91192"/>
                      <a:gd name="connsiteY14" fmla="*/ 56347 h 74881"/>
                      <a:gd name="connsiteX15" fmla="*/ 6673 w 91192"/>
                      <a:gd name="connsiteY15" fmla="*/ 51898 h 74881"/>
                      <a:gd name="connsiteX16" fmla="*/ 4449 w 91192"/>
                      <a:gd name="connsiteY16" fmla="*/ 47450 h 74881"/>
                      <a:gd name="connsiteX17" fmla="*/ 2224 w 91192"/>
                      <a:gd name="connsiteY17" fmla="*/ 43002 h 74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1192" h="74881">
                        <a:moveTo>
                          <a:pt x="0" y="38553"/>
                        </a:moveTo>
                        <a:lnTo>
                          <a:pt x="71916" y="0"/>
                        </a:lnTo>
                        <a:lnTo>
                          <a:pt x="74882" y="4448"/>
                        </a:lnTo>
                        <a:lnTo>
                          <a:pt x="77106" y="8897"/>
                        </a:lnTo>
                        <a:lnTo>
                          <a:pt x="79330" y="13345"/>
                        </a:lnTo>
                        <a:lnTo>
                          <a:pt x="81555" y="18535"/>
                        </a:lnTo>
                        <a:lnTo>
                          <a:pt x="83779" y="22984"/>
                        </a:lnTo>
                        <a:lnTo>
                          <a:pt x="86003" y="27432"/>
                        </a:lnTo>
                        <a:lnTo>
                          <a:pt x="88969" y="31880"/>
                        </a:lnTo>
                        <a:lnTo>
                          <a:pt x="91193" y="36329"/>
                        </a:lnTo>
                        <a:lnTo>
                          <a:pt x="18535" y="74882"/>
                        </a:lnTo>
                        <a:lnTo>
                          <a:pt x="16311" y="70434"/>
                        </a:lnTo>
                        <a:lnTo>
                          <a:pt x="14087" y="65985"/>
                        </a:lnTo>
                        <a:lnTo>
                          <a:pt x="11863" y="61537"/>
                        </a:lnTo>
                        <a:lnTo>
                          <a:pt x="9638" y="56347"/>
                        </a:lnTo>
                        <a:lnTo>
                          <a:pt x="6673" y="51898"/>
                        </a:lnTo>
                        <a:lnTo>
                          <a:pt x="4449" y="47450"/>
                        </a:lnTo>
                        <a:lnTo>
                          <a:pt x="2224" y="43002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24" name="Freeform: Shape 3723">
                    <a:extLst>
                      <a:ext uri="{FF2B5EF4-FFF2-40B4-BE49-F238E27FC236}">
                        <a16:creationId xmlns:a16="http://schemas.microsoft.com/office/drawing/2014/main" id="{D49218A2-BFAC-46C4-B1A9-CA5889CCD121}"/>
                      </a:ext>
                    </a:extLst>
                  </p:cNvPr>
                  <p:cNvSpPr/>
                  <p:nvPr/>
                </p:nvSpPr>
                <p:spPr>
                  <a:xfrm>
                    <a:off x="6325835" y="1630350"/>
                    <a:ext cx="86002" cy="75623"/>
                  </a:xfrm>
                  <a:custGeom>
                    <a:avLst/>
                    <a:gdLst>
                      <a:gd name="connsiteX0" fmla="*/ 0 w 86002"/>
                      <a:gd name="connsiteY0" fmla="*/ 38553 h 75623"/>
                      <a:gd name="connsiteX1" fmla="*/ 72658 w 86002"/>
                      <a:gd name="connsiteY1" fmla="*/ 0 h 75623"/>
                      <a:gd name="connsiteX2" fmla="*/ 74141 w 86002"/>
                      <a:gd name="connsiteY2" fmla="*/ 4448 h 75623"/>
                      <a:gd name="connsiteX3" fmla="*/ 76365 w 86002"/>
                      <a:gd name="connsiteY3" fmla="*/ 9638 h 75623"/>
                      <a:gd name="connsiteX4" fmla="*/ 77848 w 86002"/>
                      <a:gd name="connsiteY4" fmla="*/ 14087 h 75623"/>
                      <a:gd name="connsiteX5" fmla="*/ 79330 w 86002"/>
                      <a:gd name="connsiteY5" fmla="*/ 18535 h 75623"/>
                      <a:gd name="connsiteX6" fmla="*/ 81555 w 86002"/>
                      <a:gd name="connsiteY6" fmla="*/ 22984 h 75623"/>
                      <a:gd name="connsiteX7" fmla="*/ 83038 w 86002"/>
                      <a:gd name="connsiteY7" fmla="*/ 28173 h 75623"/>
                      <a:gd name="connsiteX8" fmla="*/ 84520 w 86002"/>
                      <a:gd name="connsiteY8" fmla="*/ 32622 h 75623"/>
                      <a:gd name="connsiteX9" fmla="*/ 86003 w 86002"/>
                      <a:gd name="connsiteY9" fmla="*/ 37070 h 75623"/>
                      <a:gd name="connsiteX10" fmla="*/ 14087 w 86002"/>
                      <a:gd name="connsiteY10" fmla="*/ 75623 h 75623"/>
                      <a:gd name="connsiteX11" fmla="*/ 12604 w 86002"/>
                      <a:gd name="connsiteY11" fmla="*/ 71175 h 75623"/>
                      <a:gd name="connsiteX12" fmla="*/ 10380 w 86002"/>
                      <a:gd name="connsiteY12" fmla="*/ 65985 h 75623"/>
                      <a:gd name="connsiteX13" fmla="*/ 8897 w 86002"/>
                      <a:gd name="connsiteY13" fmla="*/ 61537 h 75623"/>
                      <a:gd name="connsiteX14" fmla="*/ 7414 w 86002"/>
                      <a:gd name="connsiteY14" fmla="*/ 57088 h 75623"/>
                      <a:gd name="connsiteX15" fmla="*/ 5190 w 86002"/>
                      <a:gd name="connsiteY15" fmla="*/ 52640 h 75623"/>
                      <a:gd name="connsiteX16" fmla="*/ 3707 w 86002"/>
                      <a:gd name="connsiteY16" fmla="*/ 47450 h 75623"/>
                      <a:gd name="connsiteX17" fmla="*/ 2224 w 86002"/>
                      <a:gd name="connsiteY17" fmla="*/ 43002 h 756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86002" h="75623">
                        <a:moveTo>
                          <a:pt x="0" y="38553"/>
                        </a:moveTo>
                        <a:lnTo>
                          <a:pt x="72658" y="0"/>
                        </a:lnTo>
                        <a:lnTo>
                          <a:pt x="74141" y="4448"/>
                        </a:lnTo>
                        <a:lnTo>
                          <a:pt x="76365" y="9638"/>
                        </a:lnTo>
                        <a:lnTo>
                          <a:pt x="77848" y="14087"/>
                        </a:lnTo>
                        <a:lnTo>
                          <a:pt x="79330" y="18535"/>
                        </a:lnTo>
                        <a:lnTo>
                          <a:pt x="81555" y="22984"/>
                        </a:lnTo>
                        <a:lnTo>
                          <a:pt x="83038" y="28173"/>
                        </a:lnTo>
                        <a:lnTo>
                          <a:pt x="84520" y="32622"/>
                        </a:lnTo>
                        <a:lnTo>
                          <a:pt x="86003" y="37070"/>
                        </a:lnTo>
                        <a:lnTo>
                          <a:pt x="14087" y="75623"/>
                        </a:lnTo>
                        <a:lnTo>
                          <a:pt x="12604" y="71175"/>
                        </a:lnTo>
                        <a:lnTo>
                          <a:pt x="10380" y="65985"/>
                        </a:lnTo>
                        <a:lnTo>
                          <a:pt x="8897" y="61537"/>
                        </a:lnTo>
                        <a:lnTo>
                          <a:pt x="7414" y="57088"/>
                        </a:lnTo>
                        <a:lnTo>
                          <a:pt x="5190" y="52640"/>
                        </a:lnTo>
                        <a:lnTo>
                          <a:pt x="3707" y="47450"/>
                        </a:lnTo>
                        <a:lnTo>
                          <a:pt x="2224" y="43002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25" name="Freeform: Shape 3724">
                    <a:extLst>
                      <a:ext uri="{FF2B5EF4-FFF2-40B4-BE49-F238E27FC236}">
                        <a16:creationId xmlns:a16="http://schemas.microsoft.com/office/drawing/2014/main" id="{F8343072-8EC4-48BD-9229-74DA6F2B777B}"/>
                      </a:ext>
                    </a:extLst>
                  </p:cNvPr>
                  <p:cNvSpPr/>
                  <p:nvPr/>
                </p:nvSpPr>
                <p:spPr>
                  <a:xfrm>
                    <a:off x="6350301" y="1761579"/>
                    <a:ext cx="75623" cy="68950"/>
                  </a:xfrm>
                  <a:custGeom>
                    <a:avLst/>
                    <a:gdLst>
                      <a:gd name="connsiteX0" fmla="*/ 3707 w 75623"/>
                      <a:gd name="connsiteY0" fmla="*/ 38553 h 68950"/>
                      <a:gd name="connsiteX1" fmla="*/ 75623 w 75623"/>
                      <a:gd name="connsiteY1" fmla="*/ 0 h 68950"/>
                      <a:gd name="connsiteX2" fmla="*/ 75623 w 75623"/>
                      <a:gd name="connsiteY2" fmla="*/ 4448 h 68950"/>
                      <a:gd name="connsiteX3" fmla="*/ 74882 w 75623"/>
                      <a:gd name="connsiteY3" fmla="*/ 8155 h 68950"/>
                      <a:gd name="connsiteX4" fmla="*/ 74882 w 75623"/>
                      <a:gd name="connsiteY4" fmla="*/ 11862 h 68950"/>
                      <a:gd name="connsiteX5" fmla="*/ 74141 w 75623"/>
                      <a:gd name="connsiteY5" fmla="*/ 15569 h 68950"/>
                      <a:gd name="connsiteX6" fmla="*/ 73399 w 75623"/>
                      <a:gd name="connsiteY6" fmla="*/ 19276 h 68950"/>
                      <a:gd name="connsiteX7" fmla="*/ 73399 w 75623"/>
                      <a:gd name="connsiteY7" fmla="*/ 22984 h 68950"/>
                      <a:gd name="connsiteX8" fmla="*/ 72658 w 75623"/>
                      <a:gd name="connsiteY8" fmla="*/ 26691 h 68950"/>
                      <a:gd name="connsiteX9" fmla="*/ 71916 w 75623"/>
                      <a:gd name="connsiteY9" fmla="*/ 30398 h 68950"/>
                      <a:gd name="connsiteX10" fmla="*/ 0 w 75623"/>
                      <a:gd name="connsiteY10" fmla="*/ 68951 h 68950"/>
                      <a:gd name="connsiteX11" fmla="*/ 742 w 75623"/>
                      <a:gd name="connsiteY11" fmla="*/ 65244 h 68950"/>
                      <a:gd name="connsiteX12" fmla="*/ 742 w 75623"/>
                      <a:gd name="connsiteY12" fmla="*/ 61537 h 68950"/>
                      <a:gd name="connsiteX13" fmla="*/ 1483 w 75623"/>
                      <a:gd name="connsiteY13" fmla="*/ 57830 h 68950"/>
                      <a:gd name="connsiteX14" fmla="*/ 1483 w 75623"/>
                      <a:gd name="connsiteY14" fmla="*/ 54123 h 68950"/>
                      <a:gd name="connsiteX15" fmla="*/ 2224 w 75623"/>
                      <a:gd name="connsiteY15" fmla="*/ 50415 h 68950"/>
                      <a:gd name="connsiteX16" fmla="*/ 2966 w 75623"/>
                      <a:gd name="connsiteY16" fmla="*/ 46708 h 68950"/>
                      <a:gd name="connsiteX17" fmla="*/ 2966 w 75623"/>
                      <a:gd name="connsiteY17" fmla="*/ 42260 h 68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75623" h="68950">
                        <a:moveTo>
                          <a:pt x="3707" y="38553"/>
                        </a:moveTo>
                        <a:lnTo>
                          <a:pt x="75623" y="0"/>
                        </a:lnTo>
                        <a:lnTo>
                          <a:pt x="75623" y="4448"/>
                        </a:lnTo>
                        <a:lnTo>
                          <a:pt x="74882" y="8155"/>
                        </a:lnTo>
                        <a:lnTo>
                          <a:pt x="74882" y="11862"/>
                        </a:lnTo>
                        <a:lnTo>
                          <a:pt x="74141" y="15569"/>
                        </a:lnTo>
                        <a:lnTo>
                          <a:pt x="73399" y="19276"/>
                        </a:lnTo>
                        <a:lnTo>
                          <a:pt x="73399" y="22984"/>
                        </a:lnTo>
                        <a:lnTo>
                          <a:pt x="72658" y="26691"/>
                        </a:lnTo>
                        <a:lnTo>
                          <a:pt x="71916" y="30398"/>
                        </a:lnTo>
                        <a:lnTo>
                          <a:pt x="0" y="68951"/>
                        </a:lnTo>
                        <a:lnTo>
                          <a:pt x="742" y="65244"/>
                        </a:lnTo>
                        <a:lnTo>
                          <a:pt x="742" y="61537"/>
                        </a:lnTo>
                        <a:lnTo>
                          <a:pt x="1483" y="57830"/>
                        </a:lnTo>
                        <a:lnTo>
                          <a:pt x="1483" y="54123"/>
                        </a:lnTo>
                        <a:lnTo>
                          <a:pt x="2224" y="50415"/>
                        </a:lnTo>
                        <a:lnTo>
                          <a:pt x="2966" y="46708"/>
                        </a:lnTo>
                        <a:lnTo>
                          <a:pt x="2966" y="42260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26" name="Freeform: Shape 3725">
                    <a:extLst>
                      <a:ext uri="{FF2B5EF4-FFF2-40B4-BE49-F238E27FC236}">
                        <a16:creationId xmlns:a16="http://schemas.microsoft.com/office/drawing/2014/main" id="{87A7679D-6609-49DF-8D01-363E76D34508}"/>
                      </a:ext>
                    </a:extLst>
                  </p:cNvPr>
                  <p:cNvSpPr/>
                  <p:nvPr/>
                </p:nvSpPr>
                <p:spPr>
                  <a:xfrm>
                    <a:off x="6322869" y="1828305"/>
                    <a:ext cx="86744" cy="57829"/>
                  </a:xfrm>
                  <a:custGeom>
                    <a:avLst/>
                    <a:gdLst>
                      <a:gd name="connsiteX0" fmla="*/ 14087 w 86744"/>
                      <a:gd name="connsiteY0" fmla="*/ 38553 h 57829"/>
                      <a:gd name="connsiteX1" fmla="*/ 86745 w 86744"/>
                      <a:gd name="connsiteY1" fmla="*/ 0 h 57829"/>
                      <a:gd name="connsiteX2" fmla="*/ 85262 w 86744"/>
                      <a:gd name="connsiteY2" fmla="*/ 2966 h 57829"/>
                      <a:gd name="connsiteX3" fmla="*/ 83038 w 86744"/>
                      <a:gd name="connsiteY3" fmla="*/ 5190 h 57829"/>
                      <a:gd name="connsiteX4" fmla="*/ 81555 w 86744"/>
                      <a:gd name="connsiteY4" fmla="*/ 7414 h 57829"/>
                      <a:gd name="connsiteX5" fmla="*/ 79330 w 86744"/>
                      <a:gd name="connsiteY5" fmla="*/ 9638 h 57829"/>
                      <a:gd name="connsiteX6" fmla="*/ 77848 w 86744"/>
                      <a:gd name="connsiteY6" fmla="*/ 12604 h 57829"/>
                      <a:gd name="connsiteX7" fmla="*/ 75623 w 86744"/>
                      <a:gd name="connsiteY7" fmla="*/ 14828 h 57829"/>
                      <a:gd name="connsiteX8" fmla="*/ 74141 w 86744"/>
                      <a:gd name="connsiteY8" fmla="*/ 17052 h 57829"/>
                      <a:gd name="connsiteX9" fmla="*/ 71916 w 86744"/>
                      <a:gd name="connsiteY9" fmla="*/ 19276 h 57829"/>
                      <a:gd name="connsiteX10" fmla="*/ 0 w 86744"/>
                      <a:gd name="connsiteY10" fmla="*/ 57830 h 57829"/>
                      <a:gd name="connsiteX11" fmla="*/ 1483 w 86744"/>
                      <a:gd name="connsiteY11" fmla="*/ 55605 h 57829"/>
                      <a:gd name="connsiteX12" fmla="*/ 3707 w 86744"/>
                      <a:gd name="connsiteY12" fmla="*/ 53381 h 57829"/>
                      <a:gd name="connsiteX13" fmla="*/ 5190 w 86744"/>
                      <a:gd name="connsiteY13" fmla="*/ 51157 h 57829"/>
                      <a:gd name="connsiteX14" fmla="*/ 7414 w 86744"/>
                      <a:gd name="connsiteY14" fmla="*/ 48191 h 57829"/>
                      <a:gd name="connsiteX15" fmla="*/ 8897 w 86744"/>
                      <a:gd name="connsiteY15" fmla="*/ 45967 h 57829"/>
                      <a:gd name="connsiteX16" fmla="*/ 11121 w 86744"/>
                      <a:gd name="connsiteY16" fmla="*/ 43743 h 57829"/>
                      <a:gd name="connsiteX17" fmla="*/ 12604 w 86744"/>
                      <a:gd name="connsiteY17" fmla="*/ 40777 h 578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86744" h="57829">
                        <a:moveTo>
                          <a:pt x="14087" y="38553"/>
                        </a:moveTo>
                        <a:lnTo>
                          <a:pt x="86745" y="0"/>
                        </a:lnTo>
                        <a:lnTo>
                          <a:pt x="85262" y="2966"/>
                        </a:lnTo>
                        <a:lnTo>
                          <a:pt x="83038" y="5190"/>
                        </a:lnTo>
                        <a:lnTo>
                          <a:pt x="81555" y="7414"/>
                        </a:lnTo>
                        <a:lnTo>
                          <a:pt x="79330" y="9638"/>
                        </a:lnTo>
                        <a:lnTo>
                          <a:pt x="77848" y="12604"/>
                        </a:lnTo>
                        <a:lnTo>
                          <a:pt x="75623" y="14828"/>
                        </a:lnTo>
                        <a:lnTo>
                          <a:pt x="74141" y="17052"/>
                        </a:lnTo>
                        <a:lnTo>
                          <a:pt x="71916" y="19276"/>
                        </a:lnTo>
                        <a:lnTo>
                          <a:pt x="0" y="57830"/>
                        </a:lnTo>
                        <a:lnTo>
                          <a:pt x="1483" y="55605"/>
                        </a:lnTo>
                        <a:lnTo>
                          <a:pt x="3707" y="53381"/>
                        </a:lnTo>
                        <a:lnTo>
                          <a:pt x="5190" y="51157"/>
                        </a:lnTo>
                        <a:lnTo>
                          <a:pt x="7414" y="48191"/>
                        </a:lnTo>
                        <a:lnTo>
                          <a:pt x="8897" y="45967"/>
                        </a:lnTo>
                        <a:lnTo>
                          <a:pt x="11121" y="43743"/>
                        </a:lnTo>
                        <a:lnTo>
                          <a:pt x="12604" y="40777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27" name="Freeform: Shape 3726">
                    <a:extLst>
                      <a:ext uri="{FF2B5EF4-FFF2-40B4-BE49-F238E27FC236}">
                        <a16:creationId xmlns:a16="http://schemas.microsoft.com/office/drawing/2014/main" id="{9A0777BF-4392-4A1E-840A-CCF8D863B1B6}"/>
                      </a:ext>
                    </a:extLst>
                  </p:cNvPr>
                  <p:cNvSpPr/>
                  <p:nvPr/>
                </p:nvSpPr>
                <p:spPr>
                  <a:xfrm>
                    <a:off x="6296178" y="1854254"/>
                    <a:ext cx="91934" cy="51156"/>
                  </a:xfrm>
                  <a:custGeom>
                    <a:avLst/>
                    <a:gdLst>
                      <a:gd name="connsiteX0" fmla="*/ 20018 w 91934"/>
                      <a:gd name="connsiteY0" fmla="*/ 38553 h 51156"/>
                      <a:gd name="connsiteX1" fmla="*/ 91934 w 91934"/>
                      <a:gd name="connsiteY1" fmla="*/ 0 h 51156"/>
                      <a:gd name="connsiteX2" fmla="*/ 89710 w 91934"/>
                      <a:gd name="connsiteY2" fmla="*/ 1483 h 51156"/>
                      <a:gd name="connsiteX3" fmla="*/ 87486 w 91934"/>
                      <a:gd name="connsiteY3" fmla="*/ 2966 h 51156"/>
                      <a:gd name="connsiteX4" fmla="*/ 84520 w 91934"/>
                      <a:gd name="connsiteY4" fmla="*/ 4448 h 51156"/>
                      <a:gd name="connsiteX5" fmla="*/ 82296 w 91934"/>
                      <a:gd name="connsiteY5" fmla="*/ 5931 h 51156"/>
                      <a:gd name="connsiteX6" fmla="*/ 80072 w 91934"/>
                      <a:gd name="connsiteY6" fmla="*/ 8155 h 51156"/>
                      <a:gd name="connsiteX7" fmla="*/ 77106 w 91934"/>
                      <a:gd name="connsiteY7" fmla="*/ 9638 h 51156"/>
                      <a:gd name="connsiteX8" fmla="*/ 74882 w 91934"/>
                      <a:gd name="connsiteY8" fmla="*/ 11121 h 51156"/>
                      <a:gd name="connsiteX9" fmla="*/ 72658 w 91934"/>
                      <a:gd name="connsiteY9" fmla="*/ 12604 h 51156"/>
                      <a:gd name="connsiteX10" fmla="*/ 0 w 91934"/>
                      <a:gd name="connsiteY10" fmla="*/ 51157 h 51156"/>
                      <a:gd name="connsiteX11" fmla="*/ 2966 w 91934"/>
                      <a:gd name="connsiteY11" fmla="*/ 49674 h 51156"/>
                      <a:gd name="connsiteX12" fmla="*/ 5190 w 91934"/>
                      <a:gd name="connsiteY12" fmla="*/ 47450 h 51156"/>
                      <a:gd name="connsiteX13" fmla="*/ 7414 w 91934"/>
                      <a:gd name="connsiteY13" fmla="*/ 45967 h 51156"/>
                      <a:gd name="connsiteX14" fmla="*/ 9638 w 91934"/>
                      <a:gd name="connsiteY14" fmla="*/ 44484 h 51156"/>
                      <a:gd name="connsiteX15" fmla="*/ 12604 w 91934"/>
                      <a:gd name="connsiteY15" fmla="*/ 43001 h 51156"/>
                      <a:gd name="connsiteX16" fmla="*/ 14828 w 91934"/>
                      <a:gd name="connsiteY16" fmla="*/ 41519 h 51156"/>
                      <a:gd name="connsiteX17" fmla="*/ 17052 w 91934"/>
                      <a:gd name="connsiteY17" fmla="*/ 40036 h 511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1934" h="51156">
                        <a:moveTo>
                          <a:pt x="20018" y="38553"/>
                        </a:moveTo>
                        <a:lnTo>
                          <a:pt x="91934" y="0"/>
                        </a:lnTo>
                        <a:lnTo>
                          <a:pt x="89710" y="1483"/>
                        </a:lnTo>
                        <a:lnTo>
                          <a:pt x="87486" y="2966"/>
                        </a:lnTo>
                        <a:lnTo>
                          <a:pt x="84520" y="4448"/>
                        </a:lnTo>
                        <a:lnTo>
                          <a:pt x="82296" y="5931"/>
                        </a:lnTo>
                        <a:lnTo>
                          <a:pt x="80072" y="8155"/>
                        </a:lnTo>
                        <a:lnTo>
                          <a:pt x="77106" y="9638"/>
                        </a:lnTo>
                        <a:lnTo>
                          <a:pt x="74882" y="11121"/>
                        </a:lnTo>
                        <a:lnTo>
                          <a:pt x="72658" y="12604"/>
                        </a:lnTo>
                        <a:lnTo>
                          <a:pt x="0" y="51157"/>
                        </a:lnTo>
                        <a:lnTo>
                          <a:pt x="2966" y="49674"/>
                        </a:lnTo>
                        <a:lnTo>
                          <a:pt x="5190" y="47450"/>
                        </a:lnTo>
                        <a:lnTo>
                          <a:pt x="7414" y="45967"/>
                        </a:lnTo>
                        <a:lnTo>
                          <a:pt x="9638" y="44484"/>
                        </a:lnTo>
                        <a:lnTo>
                          <a:pt x="12604" y="43001"/>
                        </a:lnTo>
                        <a:lnTo>
                          <a:pt x="14828" y="41519"/>
                        </a:lnTo>
                        <a:lnTo>
                          <a:pt x="17052" y="40036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28" name="Freeform: Shape 3727">
                    <a:extLst>
                      <a:ext uri="{FF2B5EF4-FFF2-40B4-BE49-F238E27FC236}">
                        <a16:creationId xmlns:a16="http://schemas.microsoft.com/office/drawing/2014/main" id="{11972345-798E-4D19-84DF-73B7B97BCD4C}"/>
                      </a:ext>
                    </a:extLst>
                  </p:cNvPr>
                  <p:cNvSpPr/>
                  <p:nvPr/>
                </p:nvSpPr>
                <p:spPr>
                  <a:xfrm>
                    <a:off x="6339922" y="1798649"/>
                    <a:ext cx="81554" cy="63760"/>
                  </a:xfrm>
                  <a:custGeom>
                    <a:avLst/>
                    <a:gdLst>
                      <a:gd name="connsiteX0" fmla="*/ 8897 w 81554"/>
                      <a:gd name="connsiteY0" fmla="*/ 38553 h 63760"/>
                      <a:gd name="connsiteX1" fmla="*/ 81555 w 81554"/>
                      <a:gd name="connsiteY1" fmla="*/ 0 h 63760"/>
                      <a:gd name="connsiteX2" fmla="*/ 80072 w 81554"/>
                      <a:gd name="connsiteY2" fmla="*/ 2966 h 63760"/>
                      <a:gd name="connsiteX3" fmla="*/ 79330 w 81554"/>
                      <a:gd name="connsiteY3" fmla="*/ 6673 h 63760"/>
                      <a:gd name="connsiteX4" fmla="*/ 77848 w 81554"/>
                      <a:gd name="connsiteY4" fmla="*/ 9638 h 63760"/>
                      <a:gd name="connsiteX5" fmla="*/ 77106 w 81554"/>
                      <a:gd name="connsiteY5" fmla="*/ 12604 h 63760"/>
                      <a:gd name="connsiteX6" fmla="*/ 75623 w 81554"/>
                      <a:gd name="connsiteY6" fmla="*/ 15569 h 63760"/>
                      <a:gd name="connsiteX7" fmla="*/ 74141 w 81554"/>
                      <a:gd name="connsiteY7" fmla="*/ 19276 h 63760"/>
                      <a:gd name="connsiteX8" fmla="*/ 73399 w 81554"/>
                      <a:gd name="connsiteY8" fmla="*/ 22242 h 63760"/>
                      <a:gd name="connsiteX9" fmla="*/ 71916 w 81554"/>
                      <a:gd name="connsiteY9" fmla="*/ 25208 h 63760"/>
                      <a:gd name="connsiteX10" fmla="*/ 0 w 81554"/>
                      <a:gd name="connsiteY10" fmla="*/ 63761 h 63760"/>
                      <a:gd name="connsiteX11" fmla="*/ 741 w 81554"/>
                      <a:gd name="connsiteY11" fmla="*/ 60795 h 63760"/>
                      <a:gd name="connsiteX12" fmla="*/ 2224 w 81554"/>
                      <a:gd name="connsiteY12" fmla="*/ 57088 h 63760"/>
                      <a:gd name="connsiteX13" fmla="*/ 2965 w 81554"/>
                      <a:gd name="connsiteY13" fmla="*/ 54123 h 63760"/>
                      <a:gd name="connsiteX14" fmla="*/ 4448 w 81554"/>
                      <a:gd name="connsiteY14" fmla="*/ 51157 h 63760"/>
                      <a:gd name="connsiteX15" fmla="*/ 5931 w 81554"/>
                      <a:gd name="connsiteY15" fmla="*/ 48191 h 63760"/>
                      <a:gd name="connsiteX16" fmla="*/ 6672 w 81554"/>
                      <a:gd name="connsiteY16" fmla="*/ 45226 h 63760"/>
                      <a:gd name="connsiteX17" fmla="*/ 8155 w 81554"/>
                      <a:gd name="connsiteY17" fmla="*/ 41519 h 637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81554" h="63760">
                        <a:moveTo>
                          <a:pt x="8897" y="38553"/>
                        </a:moveTo>
                        <a:lnTo>
                          <a:pt x="81555" y="0"/>
                        </a:lnTo>
                        <a:lnTo>
                          <a:pt x="80072" y="2966"/>
                        </a:lnTo>
                        <a:lnTo>
                          <a:pt x="79330" y="6673"/>
                        </a:lnTo>
                        <a:lnTo>
                          <a:pt x="77848" y="9638"/>
                        </a:lnTo>
                        <a:lnTo>
                          <a:pt x="77106" y="12604"/>
                        </a:lnTo>
                        <a:lnTo>
                          <a:pt x="75623" y="15569"/>
                        </a:lnTo>
                        <a:lnTo>
                          <a:pt x="74141" y="19276"/>
                        </a:lnTo>
                        <a:lnTo>
                          <a:pt x="73399" y="22242"/>
                        </a:lnTo>
                        <a:lnTo>
                          <a:pt x="71916" y="25208"/>
                        </a:lnTo>
                        <a:lnTo>
                          <a:pt x="0" y="63761"/>
                        </a:lnTo>
                        <a:lnTo>
                          <a:pt x="741" y="60795"/>
                        </a:lnTo>
                        <a:lnTo>
                          <a:pt x="2224" y="57088"/>
                        </a:lnTo>
                        <a:lnTo>
                          <a:pt x="2965" y="54123"/>
                        </a:lnTo>
                        <a:lnTo>
                          <a:pt x="4448" y="51157"/>
                        </a:lnTo>
                        <a:lnTo>
                          <a:pt x="5931" y="48191"/>
                        </a:lnTo>
                        <a:lnTo>
                          <a:pt x="6672" y="45226"/>
                        </a:lnTo>
                        <a:lnTo>
                          <a:pt x="8155" y="41519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sp>
              <p:nvSpPr>
                <p:cNvPr id="3648" name="Freeform: Shape 3647">
                  <a:extLst>
                    <a:ext uri="{FF2B5EF4-FFF2-40B4-BE49-F238E27FC236}">
                      <a16:creationId xmlns:a16="http://schemas.microsoft.com/office/drawing/2014/main" id="{E8B73A40-C0D6-454F-9D8D-B78ED9511F96}"/>
                    </a:ext>
                  </a:extLst>
                </p:cNvPr>
                <p:cNvSpPr/>
                <p:nvPr/>
              </p:nvSpPr>
              <p:spPr>
                <a:xfrm>
                  <a:off x="7467599" y="2338392"/>
                  <a:ext cx="376633" cy="463378"/>
                </a:xfrm>
                <a:custGeom>
                  <a:avLst/>
                  <a:gdLst>
                    <a:gd name="connsiteX0" fmla="*/ 348461 w 376633"/>
                    <a:gd name="connsiteY0" fmla="*/ 435947 h 463378"/>
                    <a:gd name="connsiteX1" fmla="*/ 361806 w 376633"/>
                    <a:gd name="connsiteY1" fmla="*/ 414446 h 463378"/>
                    <a:gd name="connsiteX2" fmla="*/ 355133 w 376633"/>
                    <a:gd name="connsiteY2" fmla="*/ 404807 h 463378"/>
                    <a:gd name="connsiteX3" fmla="*/ 364030 w 376633"/>
                    <a:gd name="connsiteY3" fmla="*/ 410739 h 463378"/>
                    <a:gd name="connsiteX4" fmla="*/ 372186 w 376633"/>
                    <a:gd name="connsiteY4" fmla="*/ 384789 h 463378"/>
                    <a:gd name="connsiteX5" fmla="*/ 360323 w 376633"/>
                    <a:gd name="connsiteY5" fmla="*/ 369220 h 463378"/>
                    <a:gd name="connsiteX6" fmla="*/ 374410 w 376633"/>
                    <a:gd name="connsiteY6" fmla="*/ 375151 h 463378"/>
                    <a:gd name="connsiteX7" fmla="*/ 376634 w 376633"/>
                    <a:gd name="connsiteY7" fmla="*/ 344012 h 463378"/>
                    <a:gd name="connsiteX8" fmla="*/ 368479 w 376633"/>
                    <a:gd name="connsiteY8" fmla="*/ 335857 h 463378"/>
                    <a:gd name="connsiteX9" fmla="*/ 376634 w 376633"/>
                    <a:gd name="connsiteY9" fmla="*/ 337339 h 463378"/>
                    <a:gd name="connsiteX10" fmla="*/ 372927 w 376633"/>
                    <a:gd name="connsiteY10" fmla="*/ 303235 h 463378"/>
                    <a:gd name="connsiteX11" fmla="*/ 362547 w 376633"/>
                    <a:gd name="connsiteY11" fmla="*/ 295821 h 463378"/>
                    <a:gd name="connsiteX12" fmla="*/ 371444 w 376633"/>
                    <a:gd name="connsiteY12" fmla="*/ 295080 h 463378"/>
                    <a:gd name="connsiteX13" fmla="*/ 362547 w 376633"/>
                    <a:gd name="connsiteY13" fmla="*/ 258750 h 463378"/>
                    <a:gd name="connsiteX14" fmla="*/ 353650 w 376633"/>
                    <a:gd name="connsiteY14" fmla="*/ 254302 h 463378"/>
                    <a:gd name="connsiteX15" fmla="*/ 360323 w 376633"/>
                    <a:gd name="connsiteY15" fmla="*/ 251336 h 463378"/>
                    <a:gd name="connsiteX16" fmla="*/ 345495 w 376633"/>
                    <a:gd name="connsiteY16" fmla="*/ 214266 h 463378"/>
                    <a:gd name="connsiteX17" fmla="*/ 329184 w 376633"/>
                    <a:gd name="connsiteY17" fmla="*/ 209076 h 463378"/>
                    <a:gd name="connsiteX18" fmla="*/ 338822 w 376633"/>
                    <a:gd name="connsiteY18" fmla="*/ 200179 h 463378"/>
                    <a:gd name="connsiteX19" fmla="*/ 318804 w 376633"/>
                    <a:gd name="connsiteY19" fmla="*/ 163851 h 463378"/>
                    <a:gd name="connsiteX20" fmla="*/ 310649 w 376633"/>
                    <a:gd name="connsiteY20" fmla="*/ 163851 h 463378"/>
                    <a:gd name="connsiteX21" fmla="*/ 314356 w 376633"/>
                    <a:gd name="connsiteY21" fmla="*/ 157178 h 463378"/>
                    <a:gd name="connsiteX22" fmla="*/ 290631 w 376633"/>
                    <a:gd name="connsiteY22" fmla="*/ 123073 h 463378"/>
                    <a:gd name="connsiteX23" fmla="*/ 284700 w 376633"/>
                    <a:gd name="connsiteY23" fmla="*/ 124556 h 463378"/>
                    <a:gd name="connsiteX24" fmla="*/ 286182 w 376633"/>
                    <a:gd name="connsiteY24" fmla="*/ 117883 h 463378"/>
                    <a:gd name="connsiteX25" fmla="*/ 259492 w 376633"/>
                    <a:gd name="connsiteY25" fmla="*/ 87486 h 463378"/>
                    <a:gd name="connsiteX26" fmla="*/ 253561 w 376633"/>
                    <a:gd name="connsiteY26" fmla="*/ 91193 h 463378"/>
                    <a:gd name="connsiteX27" fmla="*/ 253561 w 376633"/>
                    <a:gd name="connsiteY27" fmla="*/ 80813 h 463378"/>
                    <a:gd name="connsiteX28" fmla="*/ 224646 w 376633"/>
                    <a:gd name="connsiteY28" fmla="*/ 54864 h 463378"/>
                    <a:gd name="connsiteX29" fmla="*/ 218715 w 376633"/>
                    <a:gd name="connsiteY29" fmla="*/ 61537 h 463378"/>
                    <a:gd name="connsiteX30" fmla="*/ 217232 w 376633"/>
                    <a:gd name="connsiteY30" fmla="*/ 48933 h 463378"/>
                    <a:gd name="connsiteX31" fmla="*/ 187575 w 376633"/>
                    <a:gd name="connsiteY31" fmla="*/ 28174 h 463378"/>
                    <a:gd name="connsiteX32" fmla="*/ 184610 w 376633"/>
                    <a:gd name="connsiteY32" fmla="*/ 35588 h 463378"/>
                    <a:gd name="connsiteX33" fmla="*/ 181644 w 376633"/>
                    <a:gd name="connsiteY33" fmla="*/ 24467 h 463378"/>
                    <a:gd name="connsiteX34" fmla="*/ 151988 w 376633"/>
                    <a:gd name="connsiteY34" fmla="*/ 10380 h 463378"/>
                    <a:gd name="connsiteX35" fmla="*/ 150505 w 376633"/>
                    <a:gd name="connsiteY35" fmla="*/ 22984 h 463378"/>
                    <a:gd name="connsiteX36" fmla="*/ 143833 w 376633"/>
                    <a:gd name="connsiteY36" fmla="*/ 7414 h 463378"/>
                    <a:gd name="connsiteX37" fmla="*/ 115659 w 376633"/>
                    <a:gd name="connsiteY37" fmla="*/ 741 h 463378"/>
                    <a:gd name="connsiteX38" fmla="*/ 116401 w 376633"/>
                    <a:gd name="connsiteY38" fmla="*/ 11121 h 463378"/>
                    <a:gd name="connsiteX39" fmla="*/ 110470 w 376633"/>
                    <a:gd name="connsiteY39" fmla="*/ 0 h 463378"/>
                    <a:gd name="connsiteX40" fmla="*/ 84520 w 376633"/>
                    <a:gd name="connsiteY40" fmla="*/ 0 h 463378"/>
                    <a:gd name="connsiteX41" fmla="*/ 86745 w 376633"/>
                    <a:gd name="connsiteY41" fmla="*/ 11863 h 463378"/>
                    <a:gd name="connsiteX42" fmla="*/ 79330 w 376633"/>
                    <a:gd name="connsiteY42" fmla="*/ 1483 h 463378"/>
                    <a:gd name="connsiteX43" fmla="*/ 56347 w 376633"/>
                    <a:gd name="connsiteY43" fmla="*/ 8897 h 463378"/>
                    <a:gd name="connsiteX44" fmla="*/ 60054 w 376633"/>
                    <a:gd name="connsiteY44" fmla="*/ 19277 h 463378"/>
                    <a:gd name="connsiteX45" fmla="*/ 51898 w 376633"/>
                    <a:gd name="connsiteY45" fmla="*/ 10380 h 463378"/>
                    <a:gd name="connsiteX46" fmla="*/ 33363 w 376633"/>
                    <a:gd name="connsiteY46" fmla="*/ 24467 h 463378"/>
                    <a:gd name="connsiteX47" fmla="*/ 42260 w 376633"/>
                    <a:gd name="connsiteY47" fmla="*/ 42260 h 463378"/>
                    <a:gd name="connsiteX48" fmla="*/ 28173 w 376633"/>
                    <a:gd name="connsiteY48" fmla="*/ 30398 h 463378"/>
                    <a:gd name="connsiteX49" fmla="*/ 14828 w 376633"/>
                    <a:gd name="connsiteY49" fmla="*/ 51157 h 463378"/>
                    <a:gd name="connsiteX50" fmla="*/ 21501 w 376633"/>
                    <a:gd name="connsiteY50" fmla="*/ 61537 h 463378"/>
                    <a:gd name="connsiteX51" fmla="*/ 12604 w 376633"/>
                    <a:gd name="connsiteY51" fmla="*/ 55605 h 463378"/>
                    <a:gd name="connsiteX52" fmla="*/ 4448 w 376633"/>
                    <a:gd name="connsiteY52" fmla="*/ 82296 h 463378"/>
                    <a:gd name="connsiteX53" fmla="*/ 16311 w 376633"/>
                    <a:gd name="connsiteY53" fmla="*/ 97124 h 463378"/>
                    <a:gd name="connsiteX54" fmla="*/ 2224 w 376633"/>
                    <a:gd name="connsiteY54" fmla="*/ 91193 h 463378"/>
                    <a:gd name="connsiteX55" fmla="*/ 0 w 376633"/>
                    <a:gd name="connsiteY55" fmla="*/ 122332 h 463378"/>
                    <a:gd name="connsiteX56" fmla="*/ 8155 w 376633"/>
                    <a:gd name="connsiteY56" fmla="*/ 129746 h 463378"/>
                    <a:gd name="connsiteX57" fmla="*/ 0 w 376633"/>
                    <a:gd name="connsiteY57" fmla="*/ 128263 h 463378"/>
                    <a:gd name="connsiteX58" fmla="*/ 3707 w 376633"/>
                    <a:gd name="connsiteY58" fmla="*/ 162368 h 463378"/>
                    <a:gd name="connsiteX59" fmla="*/ 14087 w 376633"/>
                    <a:gd name="connsiteY59" fmla="*/ 169782 h 463378"/>
                    <a:gd name="connsiteX60" fmla="*/ 5190 w 376633"/>
                    <a:gd name="connsiteY60" fmla="*/ 170523 h 463378"/>
                    <a:gd name="connsiteX61" fmla="*/ 14087 w 376633"/>
                    <a:gd name="connsiteY61" fmla="*/ 206852 h 463378"/>
                    <a:gd name="connsiteX62" fmla="*/ 22983 w 376633"/>
                    <a:gd name="connsiteY62" fmla="*/ 211301 h 463378"/>
                    <a:gd name="connsiteX63" fmla="*/ 16311 w 376633"/>
                    <a:gd name="connsiteY63" fmla="*/ 214266 h 463378"/>
                    <a:gd name="connsiteX64" fmla="*/ 30397 w 376633"/>
                    <a:gd name="connsiteY64" fmla="*/ 250595 h 463378"/>
                    <a:gd name="connsiteX65" fmla="*/ 46708 w 376633"/>
                    <a:gd name="connsiteY65" fmla="*/ 255785 h 463378"/>
                    <a:gd name="connsiteX66" fmla="*/ 37070 w 376633"/>
                    <a:gd name="connsiteY66" fmla="*/ 264682 h 463378"/>
                    <a:gd name="connsiteX67" fmla="*/ 57088 w 376633"/>
                    <a:gd name="connsiteY67" fmla="*/ 301011 h 463378"/>
                    <a:gd name="connsiteX68" fmla="*/ 65244 w 376633"/>
                    <a:gd name="connsiteY68" fmla="*/ 301011 h 463378"/>
                    <a:gd name="connsiteX69" fmla="*/ 61537 w 376633"/>
                    <a:gd name="connsiteY69" fmla="*/ 307683 h 463378"/>
                    <a:gd name="connsiteX70" fmla="*/ 85262 w 376633"/>
                    <a:gd name="connsiteY70" fmla="*/ 341047 h 463378"/>
                    <a:gd name="connsiteX71" fmla="*/ 90452 w 376633"/>
                    <a:gd name="connsiteY71" fmla="*/ 339564 h 463378"/>
                    <a:gd name="connsiteX72" fmla="*/ 88969 w 376633"/>
                    <a:gd name="connsiteY72" fmla="*/ 346236 h 463378"/>
                    <a:gd name="connsiteX73" fmla="*/ 115659 w 376633"/>
                    <a:gd name="connsiteY73" fmla="*/ 376634 h 463378"/>
                    <a:gd name="connsiteX74" fmla="*/ 121591 w 376633"/>
                    <a:gd name="connsiteY74" fmla="*/ 372927 h 463378"/>
                    <a:gd name="connsiteX75" fmla="*/ 120849 w 376633"/>
                    <a:gd name="connsiteY75" fmla="*/ 382565 h 463378"/>
                    <a:gd name="connsiteX76" fmla="*/ 149764 w 376633"/>
                    <a:gd name="connsiteY76" fmla="*/ 408514 h 463378"/>
                    <a:gd name="connsiteX77" fmla="*/ 155695 w 376633"/>
                    <a:gd name="connsiteY77" fmla="*/ 401842 h 463378"/>
                    <a:gd name="connsiteX78" fmla="*/ 157178 w 376633"/>
                    <a:gd name="connsiteY78" fmla="*/ 414446 h 463378"/>
                    <a:gd name="connsiteX79" fmla="*/ 186834 w 376633"/>
                    <a:gd name="connsiteY79" fmla="*/ 434464 h 463378"/>
                    <a:gd name="connsiteX80" fmla="*/ 189800 w 376633"/>
                    <a:gd name="connsiteY80" fmla="*/ 427050 h 463378"/>
                    <a:gd name="connsiteX81" fmla="*/ 192765 w 376633"/>
                    <a:gd name="connsiteY81" fmla="*/ 438171 h 463378"/>
                    <a:gd name="connsiteX82" fmla="*/ 222422 w 376633"/>
                    <a:gd name="connsiteY82" fmla="*/ 452257 h 463378"/>
                    <a:gd name="connsiteX83" fmla="*/ 224646 w 376633"/>
                    <a:gd name="connsiteY83" fmla="*/ 439654 h 463378"/>
                    <a:gd name="connsiteX84" fmla="*/ 231319 w 376633"/>
                    <a:gd name="connsiteY84" fmla="*/ 455223 h 463378"/>
                    <a:gd name="connsiteX85" fmla="*/ 259492 w 376633"/>
                    <a:gd name="connsiteY85" fmla="*/ 461896 h 463378"/>
                    <a:gd name="connsiteX86" fmla="*/ 258751 w 376633"/>
                    <a:gd name="connsiteY86" fmla="*/ 452257 h 463378"/>
                    <a:gd name="connsiteX87" fmla="*/ 264682 w 376633"/>
                    <a:gd name="connsiteY87" fmla="*/ 463378 h 463378"/>
                    <a:gd name="connsiteX88" fmla="*/ 290631 w 376633"/>
                    <a:gd name="connsiteY88" fmla="*/ 463378 h 463378"/>
                    <a:gd name="connsiteX89" fmla="*/ 288407 w 376633"/>
                    <a:gd name="connsiteY89" fmla="*/ 451516 h 463378"/>
                    <a:gd name="connsiteX90" fmla="*/ 295821 w 376633"/>
                    <a:gd name="connsiteY90" fmla="*/ 461896 h 463378"/>
                    <a:gd name="connsiteX91" fmla="*/ 318804 w 376633"/>
                    <a:gd name="connsiteY91" fmla="*/ 454482 h 463378"/>
                    <a:gd name="connsiteX92" fmla="*/ 315097 w 376633"/>
                    <a:gd name="connsiteY92" fmla="*/ 443361 h 463378"/>
                    <a:gd name="connsiteX93" fmla="*/ 322511 w 376633"/>
                    <a:gd name="connsiteY93" fmla="*/ 452257 h 463378"/>
                    <a:gd name="connsiteX94" fmla="*/ 341047 w 376633"/>
                    <a:gd name="connsiteY94" fmla="*/ 438171 h 463378"/>
                    <a:gd name="connsiteX95" fmla="*/ 332891 w 376633"/>
                    <a:gd name="connsiteY95" fmla="*/ 420377 h 463378"/>
                    <a:gd name="connsiteX96" fmla="*/ 348461 w 376633"/>
                    <a:gd name="connsiteY96" fmla="*/ 435947 h 4633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</a:cxnLst>
                  <a:rect l="l" t="t" r="r" b="b"/>
                  <a:pathLst>
                    <a:path w="376633" h="463378">
                      <a:moveTo>
                        <a:pt x="348461" y="435947"/>
                      </a:moveTo>
                      <a:cubicBezTo>
                        <a:pt x="352909" y="428532"/>
                        <a:pt x="357358" y="421860"/>
                        <a:pt x="361806" y="414446"/>
                      </a:cubicBezTo>
                      <a:cubicBezTo>
                        <a:pt x="359582" y="411480"/>
                        <a:pt x="357358" y="407773"/>
                        <a:pt x="355133" y="404807"/>
                      </a:cubicBezTo>
                      <a:cubicBezTo>
                        <a:pt x="358099" y="407032"/>
                        <a:pt x="361065" y="408514"/>
                        <a:pt x="364030" y="410739"/>
                      </a:cubicBezTo>
                      <a:cubicBezTo>
                        <a:pt x="366996" y="401842"/>
                        <a:pt x="369962" y="393686"/>
                        <a:pt x="372186" y="384789"/>
                      </a:cubicBezTo>
                      <a:cubicBezTo>
                        <a:pt x="368479" y="379600"/>
                        <a:pt x="364030" y="375151"/>
                        <a:pt x="360323" y="369220"/>
                      </a:cubicBezTo>
                      <a:cubicBezTo>
                        <a:pt x="364772" y="371444"/>
                        <a:pt x="369962" y="372927"/>
                        <a:pt x="374410" y="375151"/>
                      </a:cubicBezTo>
                      <a:cubicBezTo>
                        <a:pt x="375151" y="364772"/>
                        <a:pt x="375893" y="354392"/>
                        <a:pt x="376634" y="344012"/>
                      </a:cubicBezTo>
                      <a:cubicBezTo>
                        <a:pt x="374410" y="341788"/>
                        <a:pt x="371444" y="338822"/>
                        <a:pt x="368479" y="335857"/>
                      </a:cubicBezTo>
                      <a:cubicBezTo>
                        <a:pt x="371444" y="336598"/>
                        <a:pt x="373669" y="337339"/>
                        <a:pt x="376634" y="337339"/>
                      </a:cubicBezTo>
                      <a:cubicBezTo>
                        <a:pt x="375151" y="326218"/>
                        <a:pt x="374410" y="314356"/>
                        <a:pt x="372927" y="303235"/>
                      </a:cubicBezTo>
                      <a:cubicBezTo>
                        <a:pt x="369962" y="301011"/>
                        <a:pt x="366254" y="298045"/>
                        <a:pt x="362547" y="295821"/>
                      </a:cubicBezTo>
                      <a:cubicBezTo>
                        <a:pt x="365513" y="295821"/>
                        <a:pt x="368479" y="295080"/>
                        <a:pt x="371444" y="295080"/>
                      </a:cubicBezTo>
                      <a:cubicBezTo>
                        <a:pt x="368479" y="283217"/>
                        <a:pt x="365513" y="271354"/>
                        <a:pt x="362547" y="258750"/>
                      </a:cubicBezTo>
                      <a:cubicBezTo>
                        <a:pt x="359582" y="257268"/>
                        <a:pt x="356616" y="255785"/>
                        <a:pt x="353650" y="254302"/>
                      </a:cubicBezTo>
                      <a:cubicBezTo>
                        <a:pt x="355875" y="253561"/>
                        <a:pt x="358099" y="252078"/>
                        <a:pt x="360323" y="251336"/>
                      </a:cubicBezTo>
                      <a:cubicBezTo>
                        <a:pt x="355875" y="238733"/>
                        <a:pt x="350685" y="226870"/>
                        <a:pt x="345495" y="214266"/>
                      </a:cubicBezTo>
                      <a:cubicBezTo>
                        <a:pt x="340305" y="212783"/>
                        <a:pt x="335115" y="210559"/>
                        <a:pt x="329184" y="209076"/>
                      </a:cubicBezTo>
                      <a:cubicBezTo>
                        <a:pt x="332150" y="206111"/>
                        <a:pt x="335857" y="203145"/>
                        <a:pt x="338822" y="200179"/>
                      </a:cubicBezTo>
                      <a:cubicBezTo>
                        <a:pt x="332150" y="188317"/>
                        <a:pt x="325477" y="176455"/>
                        <a:pt x="318804" y="163851"/>
                      </a:cubicBezTo>
                      <a:cubicBezTo>
                        <a:pt x="315839" y="163851"/>
                        <a:pt x="313614" y="163851"/>
                        <a:pt x="310649" y="163851"/>
                      </a:cubicBezTo>
                      <a:cubicBezTo>
                        <a:pt x="312132" y="161627"/>
                        <a:pt x="313614" y="159402"/>
                        <a:pt x="314356" y="157178"/>
                      </a:cubicBezTo>
                      <a:cubicBezTo>
                        <a:pt x="306200" y="146057"/>
                        <a:pt x="298786" y="134936"/>
                        <a:pt x="290631" y="123073"/>
                      </a:cubicBezTo>
                      <a:cubicBezTo>
                        <a:pt x="288407" y="123815"/>
                        <a:pt x="286924" y="123815"/>
                        <a:pt x="284700" y="124556"/>
                      </a:cubicBezTo>
                      <a:cubicBezTo>
                        <a:pt x="285441" y="122332"/>
                        <a:pt x="286182" y="120108"/>
                        <a:pt x="286182" y="117883"/>
                      </a:cubicBezTo>
                      <a:cubicBezTo>
                        <a:pt x="277286" y="108245"/>
                        <a:pt x="268389" y="97866"/>
                        <a:pt x="259492" y="87486"/>
                      </a:cubicBezTo>
                      <a:cubicBezTo>
                        <a:pt x="257268" y="88969"/>
                        <a:pt x="255785" y="89710"/>
                        <a:pt x="253561" y="91193"/>
                      </a:cubicBezTo>
                      <a:cubicBezTo>
                        <a:pt x="253561" y="88227"/>
                        <a:pt x="253561" y="84520"/>
                        <a:pt x="253561" y="80813"/>
                      </a:cubicBezTo>
                      <a:cubicBezTo>
                        <a:pt x="243923" y="72658"/>
                        <a:pt x="234284" y="63761"/>
                        <a:pt x="224646" y="54864"/>
                      </a:cubicBezTo>
                      <a:cubicBezTo>
                        <a:pt x="222422" y="57088"/>
                        <a:pt x="220939" y="59312"/>
                        <a:pt x="218715" y="61537"/>
                      </a:cubicBezTo>
                      <a:cubicBezTo>
                        <a:pt x="217973" y="57830"/>
                        <a:pt x="217973" y="53381"/>
                        <a:pt x="217232" y="48933"/>
                      </a:cubicBezTo>
                      <a:cubicBezTo>
                        <a:pt x="207594" y="42260"/>
                        <a:pt x="197214" y="35588"/>
                        <a:pt x="187575" y="28174"/>
                      </a:cubicBezTo>
                      <a:cubicBezTo>
                        <a:pt x="186834" y="31139"/>
                        <a:pt x="185351" y="33363"/>
                        <a:pt x="184610" y="35588"/>
                      </a:cubicBezTo>
                      <a:cubicBezTo>
                        <a:pt x="183868" y="31881"/>
                        <a:pt x="182386" y="28174"/>
                        <a:pt x="181644" y="24467"/>
                      </a:cubicBezTo>
                      <a:cubicBezTo>
                        <a:pt x="172006" y="20018"/>
                        <a:pt x="161626" y="15570"/>
                        <a:pt x="151988" y="10380"/>
                      </a:cubicBezTo>
                      <a:cubicBezTo>
                        <a:pt x="151247" y="14828"/>
                        <a:pt x="151247" y="19277"/>
                        <a:pt x="150505" y="22984"/>
                      </a:cubicBezTo>
                      <a:cubicBezTo>
                        <a:pt x="148281" y="17794"/>
                        <a:pt x="146057" y="12604"/>
                        <a:pt x="143833" y="7414"/>
                      </a:cubicBezTo>
                      <a:cubicBezTo>
                        <a:pt x="134194" y="5190"/>
                        <a:pt x="125298" y="2966"/>
                        <a:pt x="115659" y="741"/>
                      </a:cubicBezTo>
                      <a:cubicBezTo>
                        <a:pt x="115659" y="3707"/>
                        <a:pt x="116401" y="7414"/>
                        <a:pt x="116401" y="11121"/>
                      </a:cubicBezTo>
                      <a:cubicBezTo>
                        <a:pt x="114177" y="7414"/>
                        <a:pt x="112694" y="3707"/>
                        <a:pt x="110470" y="0"/>
                      </a:cubicBezTo>
                      <a:cubicBezTo>
                        <a:pt x="101573" y="0"/>
                        <a:pt x="93417" y="0"/>
                        <a:pt x="84520" y="0"/>
                      </a:cubicBezTo>
                      <a:cubicBezTo>
                        <a:pt x="85262" y="3707"/>
                        <a:pt x="86003" y="8156"/>
                        <a:pt x="86745" y="11863"/>
                      </a:cubicBezTo>
                      <a:cubicBezTo>
                        <a:pt x="84520" y="8156"/>
                        <a:pt x="81555" y="4448"/>
                        <a:pt x="79330" y="1483"/>
                      </a:cubicBezTo>
                      <a:cubicBezTo>
                        <a:pt x="71916" y="4448"/>
                        <a:pt x="63761" y="6673"/>
                        <a:pt x="56347" y="8897"/>
                      </a:cubicBezTo>
                      <a:cubicBezTo>
                        <a:pt x="57830" y="12604"/>
                        <a:pt x="58571" y="16311"/>
                        <a:pt x="60054" y="19277"/>
                      </a:cubicBezTo>
                      <a:cubicBezTo>
                        <a:pt x="57088" y="16311"/>
                        <a:pt x="54864" y="13345"/>
                        <a:pt x="51898" y="10380"/>
                      </a:cubicBezTo>
                      <a:cubicBezTo>
                        <a:pt x="45967" y="15570"/>
                        <a:pt x="39294" y="20018"/>
                        <a:pt x="33363" y="24467"/>
                      </a:cubicBezTo>
                      <a:cubicBezTo>
                        <a:pt x="36329" y="30398"/>
                        <a:pt x="39294" y="36329"/>
                        <a:pt x="42260" y="42260"/>
                      </a:cubicBezTo>
                      <a:cubicBezTo>
                        <a:pt x="37811" y="38553"/>
                        <a:pt x="32622" y="34105"/>
                        <a:pt x="28173" y="30398"/>
                      </a:cubicBezTo>
                      <a:cubicBezTo>
                        <a:pt x="23725" y="37812"/>
                        <a:pt x="19276" y="44484"/>
                        <a:pt x="14828" y="51157"/>
                      </a:cubicBezTo>
                      <a:cubicBezTo>
                        <a:pt x="17052" y="54123"/>
                        <a:pt x="19276" y="57830"/>
                        <a:pt x="21501" y="61537"/>
                      </a:cubicBezTo>
                      <a:cubicBezTo>
                        <a:pt x="18535" y="60054"/>
                        <a:pt x="15569" y="57830"/>
                        <a:pt x="12604" y="55605"/>
                      </a:cubicBezTo>
                      <a:cubicBezTo>
                        <a:pt x="9638" y="64502"/>
                        <a:pt x="7414" y="73399"/>
                        <a:pt x="4448" y="82296"/>
                      </a:cubicBezTo>
                      <a:cubicBezTo>
                        <a:pt x="8897" y="87486"/>
                        <a:pt x="12604" y="92676"/>
                        <a:pt x="16311" y="97124"/>
                      </a:cubicBezTo>
                      <a:cubicBezTo>
                        <a:pt x="11862" y="95641"/>
                        <a:pt x="7414" y="93417"/>
                        <a:pt x="2224" y="91193"/>
                      </a:cubicBezTo>
                      <a:cubicBezTo>
                        <a:pt x="1483" y="101573"/>
                        <a:pt x="741" y="111952"/>
                        <a:pt x="0" y="122332"/>
                      </a:cubicBezTo>
                      <a:cubicBezTo>
                        <a:pt x="2966" y="125297"/>
                        <a:pt x="5931" y="127522"/>
                        <a:pt x="8155" y="129746"/>
                      </a:cubicBezTo>
                      <a:cubicBezTo>
                        <a:pt x="5190" y="129746"/>
                        <a:pt x="2966" y="129004"/>
                        <a:pt x="0" y="128263"/>
                      </a:cubicBezTo>
                      <a:cubicBezTo>
                        <a:pt x="1483" y="139384"/>
                        <a:pt x="2224" y="151247"/>
                        <a:pt x="3707" y="162368"/>
                      </a:cubicBezTo>
                      <a:cubicBezTo>
                        <a:pt x="7414" y="164592"/>
                        <a:pt x="10380" y="167558"/>
                        <a:pt x="14087" y="169782"/>
                      </a:cubicBezTo>
                      <a:cubicBezTo>
                        <a:pt x="11121" y="170523"/>
                        <a:pt x="8155" y="170523"/>
                        <a:pt x="5190" y="170523"/>
                      </a:cubicBezTo>
                      <a:cubicBezTo>
                        <a:pt x="8155" y="182386"/>
                        <a:pt x="11121" y="194990"/>
                        <a:pt x="14087" y="206852"/>
                      </a:cubicBezTo>
                      <a:cubicBezTo>
                        <a:pt x="17052" y="208335"/>
                        <a:pt x="20018" y="209818"/>
                        <a:pt x="22983" y="211301"/>
                      </a:cubicBezTo>
                      <a:cubicBezTo>
                        <a:pt x="20759" y="212042"/>
                        <a:pt x="18535" y="213525"/>
                        <a:pt x="16311" y="214266"/>
                      </a:cubicBezTo>
                      <a:cubicBezTo>
                        <a:pt x="21501" y="226870"/>
                        <a:pt x="25949" y="238733"/>
                        <a:pt x="30397" y="250595"/>
                      </a:cubicBezTo>
                      <a:cubicBezTo>
                        <a:pt x="35587" y="252819"/>
                        <a:pt x="41519" y="254302"/>
                        <a:pt x="46708" y="255785"/>
                      </a:cubicBezTo>
                      <a:cubicBezTo>
                        <a:pt x="43743" y="258750"/>
                        <a:pt x="40777" y="261716"/>
                        <a:pt x="37070" y="264682"/>
                      </a:cubicBezTo>
                      <a:cubicBezTo>
                        <a:pt x="43743" y="276544"/>
                        <a:pt x="50415" y="289148"/>
                        <a:pt x="57088" y="301011"/>
                      </a:cubicBezTo>
                      <a:cubicBezTo>
                        <a:pt x="60054" y="301011"/>
                        <a:pt x="62278" y="301752"/>
                        <a:pt x="65244" y="301011"/>
                      </a:cubicBezTo>
                      <a:cubicBezTo>
                        <a:pt x="63761" y="303235"/>
                        <a:pt x="63019" y="305459"/>
                        <a:pt x="61537" y="307683"/>
                      </a:cubicBezTo>
                      <a:cubicBezTo>
                        <a:pt x="69692" y="318804"/>
                        <a:pt x="77848" y="329925"/>
                        <a:pt x="85262" y="341047"/>
                      </a:cubicBezTo>
                      <a:cubicBezTo>
                        <a:pt x="87486" y="341047"/>
                        <a:pt x="88969" y="340305"/>
                        <a:pt x="90452" y="339564"/>
                      </a:cubicBezTo>
                      <a:cubicBezTo>
                        <a:pt x="89710" y="341788"/>
                        <a:pt x="89710" y="344012"/>
                        <a:pt x="88969" y="346236"/>
                      </a:cubicBezTo>
                      <a:cubicBezTo>
                        <a:pt x="97866" y="356616"/>
                        <a:pt x="106763" y="366254"/>
                        <a:pt x="115659" y="376634"/>
                      </a:cubicBezTo>
                      <a:cubicBezTo>
                        <a:pt x="117884" y="375151"/>
                        <a:pt x="120108" y="374410"/>
                        <a:pt x="121591" y="372927"/>
                      </a:cubicBezTo>
                      <a:cubicBezTo>
                        <a:pt x="121591" y="375893"/>
                        <a:pt x="121591" y="378858"/>
                        <a:pt x="120849" y="382565"/>
                      </a:cubicBezTo>
                      <a:cubicBezTo>
                        <a:pt x="130487" y="391462"/>
                        <a:pt x="140126" y="399617"/>
                        <a:pt x="149764" y="408514"/>
                      </a:cubicBezTo>
                      <a:cubicBezTo>
                        <a:pt x="151988" y="406290"/>
                        <a:pt x="153471" y="404066"/>
                        <a:pt x="155695" y="401842"/>
                      </a:cubicBezTo>
                      <a:cubicBezTo>
                        <a:pt x="156436" y="406290"/>
                        <a:pt x="157178" y="409997"/>
                        <a:pt x="157178" y="414446"/>
                      </a:cubicBezTo>
                      <a:cubicBezTo>
                        <a:pt x="167557" y="421118"/>
                        <a:pt x="177196" y="427791"/>
                        <a:pt x="186834" y="434464"/>
                      </a:cubicBezTo>
                      <a:cubicBezTo>
                        <a:pt x="187575" y="432240"/>
                        <a:pt x="189058" y="430015"/>
                        <a:pt x="189800" y="427050"/>
                      </a:cubicBezTo>
                      <a:cubicBezTo>
                        <a:pt x="191283" y="430757"/>
                        <a:pt x="192024" y="434464"/>
                        <a:pt x="192765" y="438171"/>
                      </a:cubicBezTo>
                      <a:cubicBezTo>
                        <a:pt x="202404" y="443361"/>
                        <a:pt x="212783" y="447809"/>
                        <a:pt x="222422" y="452257"/>
                      </a:cubicBezTo>
                      <a:cubicBezTo>
                        <a:pt x="223163" y="448550"/>
                        <a:pt x="223905" y="444102"/>
                        <a:pt x="224646" y="439654"/>
                      </a:cubicBezTo>
                      <a:cubicBezTo>
                        <a:pt x="226870" y="444843"/>
                        <a:pt x="229094" y="450033"/>
                        <a:pt x="231319" y="455223"/>
                      </a:cubicBezTo>
                      <a:cubicBezTo>
                        <a:pt x="240957" y="457447"/>
                        <a:pt x="250595" y="459671"/>
                        <a:pt x="259492" y="461896"/>
                      </a:cubicBezTo>
                      <a:cubicBezTo>
                        <a:pt x="259492" y="458930"/>
                        <a:pt x="259492" y="455223"/>
                        <a:pt x="258751" y="452257"/>
                      </a:cubicBezTo>
                      <a:cubicBezTo>
                        <a:pt x="260975" y="455964"/>
                        <a:pt x="263199" y="459671"/>
                        <a:pt x="264682" y="463378"/>
                      </a:cubicBezTo>
                      <a:cubicBezTo>
                        <a:pt x="273579" y="463378"/>
                        <a:pt x="282475" y="463378"/>
                        <a:pt x="290631" y="463378"/>
                      </a:cubicBezTo>
                      <a:cubicBezTo>
                        <a:pt x="289889" y="458930"/>
                        <a:pt x="289148" y="455223"/>
                        <a:pt x="288407" y="451516"/>
                      </a:cubicBezTo>
                      <a:cubicBezTo>
                        <a:pt x="290631" y="455223"/>
                        <a:pt x="293596" y="458930"/>
                        <a:pt x="295821" y="461896"/>
                      </a:cubicBezTo>
                      <a:cubicBezTo>
                        <a:pt x="303235" y="459671"/>
                        <a:pt x="311390" y="457447"/>
                        <a:pt x="318804" y="454482"/>
                      </a:cubicBezTo>
                      <a:cubicBezTo>
                        <a:pt x="317321" y="450775"/>
                        <a:pt x="316580" y="447809"/>
                        <a:pt x="315097" y="443361"/>
                      </a:cubicBezTo>
                      <a:cubicBezTo>
                        <a:pt x="317321" y="446326"/>
                        <a:pt x="320287" y="449292"/>
                        <a:pt x="322511" y="452257"/>
                      </a:cubicBezTo>
                      <a:cubicBezTo>
                        <a:pt x="329184" y="447809"/>
                        <a:pt x="335115" y="443361"/>
                        <a:pt x="341047" y="438171"/>
                      </a:cubicBezTo>
                      <a:cubicBezTo>
                        <a:pt x="338081" y="432240"/>
                        <a:pt x="335115" y="426308"/>
                        <a:pt x="332891" y="420377"/>
                      </a:cubicBezTo>
                      <a:cubicBezTo>
                        <a:pt x="338822" y="428532"/>
                        <a:pt x="343271" y="432240"/>
                        <a:pt x="348461" y="435947"/>
                      </a:cubicBezTo>
                      <a:close/>
                    </a:path>
                  </a:pathLst>
                </a:custGeom>
                <a:solidFill>
                  <a:srgbClr val="000001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49" name="Freeform: Shape 3648">
                  <a:extLst>
                    <a:ext uri="{FF2B5EF4-FFF2-40B4-BE49-F238E27FC236}">
                      <a16:creationId xmlns:a16="http://schemas.microsoft.com/office/drawing/2014/main" id="{A13EEB7C-70C8-4343-9804-E8756E9A5ECC}"/>
                    </a:ext>
                  </a:extLst>
                </p:cNvPr>
                <p:cNvSpPr/>
                <p:nvPr/>
              </p:nvSpPr>
              <p:spPr>
                <a:xfrm>
                  <a:off x="6382181" y="1686697"/>
                  <a:ext cx="375892" cy="464119"/>
                </a:xfrm>
                <a:custGeom>
                  <a:avLst/>
                  <a:gdLst>
                    <a:gd name="connsiteX0" fmla="*/ 347719 w 375892"/>
                    <a:gd name="connsiteY0" fmla="*/ 435946 h 464119"/>
                    <a:gd name="connsiteX1" fmla="*/ 361065 w 375892"/>
                    <a:gd name="connsiteY1" fmla="*/ 414446 h 464119"/>
                    <a:gd name="connsiteX2" fmla="*/ 354392 w 375892"/>
                    <a:gd name="connsiteY2" fmla="*/ 404807 h 464119"/>
                    <a:gd name="connsiteX3" fmla="*/ 363289 w 375892"/>
                    <a:gd name="connsiteY3" fmla="*/ 410739 h 464119"/>
                    <a:gd name="connsiteX4" fmla="*/ 371444 w 375892"/>
                    <a:gd name="connsiteY4" fmla="*/ 384789 h 464119"/>
                    <a:gd name="connsiteX5" fmla="*/ 359582 w 375892"/>
                    <a:gd name="connsiteY5" fmla="*/ 369220 h 464119"/>
                    <a:gd name="connsiteX6" fmla="*/ 373669 w 375892"/>
                    <a:gd name="connsiteY6" fmla="*/ 375151 h 464119"/>
                    <a:gd name="connsiteX7" fmla="*/ 375893 w 375892"/>
                    <a:gd name="connsiteY7" fmla="*/ 344012 h 464119"/>
                    <a:gd name="connsiteX8" fmla="*/ 367737 w 375892"/>
                    <a:gd name="connsiteY8" fmla="*/ 335857 h 464119"/>
                    <a:gd name="connsiteX9" fmla="*/ 375893 w 375892"/>
                    <a:gd name="connsiteY9" fmla="*/ 337339 h 464119"/>
                    <a:gd name="connsiteX10" fmla="*/ 372186 w 375892"/>
                    <a:gd name="connsiteY10" fmla="*/ 303235 h 464119"/>
                    <a:gd name="connsiteX11" fmla="*/ 361806 w 375892"/>
                    <a:gd name="connsiteY11" fmla="*/ 295821 h 464119"/>
                    <a:gd name="connsiteX12" fmla="*/ 370703 w 375892"/>
                    <a:gd name="connsiteY12" fmla="*/ 295079 h 464119"/>
                    <a:gd name="connsiteX13" fmla="*/ 361806 w 375892"/>
                    <a:gd name="connsiteY13" fmla="*/ 258750 h 464119"/>
                    <a:gd name="connsiteX14" fmla="*/ 352909 w 375892"/>
                    <a:gd name="connsiteY14" fmla="*/ 254302 h 464119"/>
                    <a:gd name="connsiteX15" fmla="*/ 359582 w 375892"/>
                    <a:gd name="connsiteY15" fmla="*/ 251336 h 464119"/>
                    <a:gd name="connsiteX16" fmla="*/ 344754 w 375892"/>
                    <a:gd name="connsiteY16" fmla="*/ 214266 h 464119"/>
                    <a:gd name="connsiteX17" fmla="*/ 328443 w 375892"/>
                    <a:gd name="connsiteY17" fmla="*/ 209076 h 464119"/>
                    <a:gd name="connsiteX18" fmla="*/ 338081 w 375892"/>
                    <a:gd name="connsiteY18" fmla="*/ 200179 h 464119"/>
                    <a:gd name="connsiteX19" fmla="*/ 318063 w 375892"/>
                    <a:gd name="connsiteY19" fmla="*/ 163851 h 464119"/>
                    <a:gd name="connsiteX20" fmla="*/ 309908 w 375892"/>
                    <a:gd name="connsiteY20" fmla="*/ 163851 h 464119"/>
                    <a:gd name="connsiteX21" fmla="*/ 313615 w 375892"/>
                    <a:gd name="connsiteY21" fmla="*/ 157178 h 464119"/>
                    <a:gd name="connsiteX22" fmla="*/ 289890 w 375892"/>
                    <a:gd name="connsiteY22" fmla="*/ 123073 h 464119"/>
                    <a:gd name="connsiteX23" fmla="*/ 283959 w 375892"/>
                    <a:gd name="connsiteY23" fmla="*/ 124556 h 464119"/>
                    <a:gd name="connsiteX24" fmla="*/ 285441 w 375892"/>
                    <a:gd name="connsiteY24" fmla="*/ 117883 h 464119"/>
                    <a:gd name="connsiteX25" fmla="*/ 258751 w 375892"/>
                    <a:gd name="connsiteY25" fmla="*/ 87486 h 464119"/>
                    <a:gd name="connsiteX26" fmla="*/ 252820 w 375892"/>
                    <a:gd name="connsiteY26" fmla="*/ 91193 h 464119"/>
                    <a:gd name="connsiteX27" fmla="*/ 252820 w 375892"/>
                    <a:gd name="connsiteY27" fmla="*/ 80813 h 464119"/>
                    <a:gd name="connsiteX28" fmla="*/ 223905 w 375892"/>
                    <a:gd name="connsiteY28" fmla="*/ 54864 h 464119"/>
                    <a:gd name="connsiteX29" fmla="*/ 217973 w 375892"/>
                    <a:gd name="connsiteY29" fmla="*/ 61537 h 464119"/>
                    <a:gd name="connsiteX30" fmla="*/ 216490 w 375892"/>
                    <a:gd name="connsiteY30" fmla="*/ 48933 h 464119"/>
                    <a:gd name="connsiteX31" fmla="*/ 186834 w 375892"/>
                    <a:gd name="connsiteY31" fmla="*/ 28173 h 464119"/>
                    <a:gd name="connsiteX32" fmla="*/ 183869 w 375892"/>
                    <a:gd name="connsiteY32" fmla="*/ 35587 h 464119"/>
                    <a:gd name="connsiteX33" fmla="*/ 180903 w 375892"/>
                    <a:gd name="connsiteY33" fmla="*/ 24466 h 464119"/>
                    <a:gd name="connsiteX34" fmla="*/ 151247 w 375892"/>
                    <a:gd name="connsiteY34" fmla="*/ 10380 h 464119"/>
                    <a:gd name="connsiteX35" fmla="*/ 149764 w 375892"/>
                    <a:gd name="connsiteY35" fmla="*/ 22984 h 464119"/>
                    <a:gd name="connsiteX36" fmla="*/ 143092 w 375892"/>
                    <a:gd name="connsiteY36" fmla="*/ 7414 h 464119"/>
                    <a:gd name="connsiteX37" fmla="*/ 114918 w 375892"/>
                    <a:gd name="connsiteY37" fmla="*/ 741 h 464119"/>
                    <a:gd name="connsiteX38" fmla="*/ 115660 w 375892"/>
                    <a:gd name="connsiteY38" fmla="*/ 11121 h 464119"/>
                    <a:gd name="connsiteX39" fmla="*/ 109728 w 375892"/>
                    <a:gd name="connsiteY39" fmla="*/ 0 h 464119"/>
                    <a:gd name="connsiteX40" fmla="*/ 83779 w 375892"/>
                    <a:gd name="connsiteY40" fmla="*/ 0 h 464119"/>
                    <a:gd name="connsiteX41" fmla="*/ 86003 w 375892"/>
                    <a:gd name="connsiteY41" fmla="*/ 11863 h 464119"/>
                    <a:gd name="connsiteX42" fmla="*/ 78589 w 375892"/>
                    <a:gd name="connsiteY42" fmla="*/ 1483 h 464119"/>
                    <a:gd name="connsiteX43" fmla="*/ 55605 w 375892"/>
                    <a:gd name="connsiteY43" fmla="*/ 8897 h 464119"/>
                    <a:gd name="connsiteX44" fmla="*/ 59312 w 375892"/>
                    <a:gd name="connsiteY44" fmla="*/ 19277 h 464119"/>
                    <a:gd name="connsiteX45" fmla="*/ 51157 w 375892"/>
                    <a:gd name="connsiteY45" fmla="*/ 10380 h 464119"/>
                    <a:gd name="connsiteX46" fmla="*/ 32622 w 375892"/>
                    <a:gd name="connsiteY46" fmla="*/ 24466 h 464119"/>
                    <a:gd name="connsiteX47" fmla="*/ 41519 w 375892"/>
                    <a:gd name="connsiteY47" fmla="*/ 42260 h 464119"/>
                    <a:gd name="connsiteX48" fmla="*/ 27432 w 375892"/>
                    <a:gd name="connsiteY48" fmla="*/ 30398 h 464119"/>
                    <a:gd name="connsiteX49" fmla="*/ 14087 w 375892"/>
                    <a:gd name="connsiteY49" fmla="*/ 51157 h 464119"/>
                    <a:gd name="connsiteX50" fmla="*/ 20760 w 375892"/>
                    <a:gd name="connsiteY50" fmla="*/ 61537 h 464119"/>
                    <a:gd name="connsiteX51" fmla="*/ 11863 w 375892"/>
                    <a:gd name="connsiteY51" fmla="*/ 55605 h 464119"/>
                    <a:gd name="connsiteX52" fmla="*/ 3707 w 375892"/>
                    <a:gd name="connsiteY52" fmla="*/ 82296 h 464119"/>
                    <a:gd name="connsiteX53" fmla="*/ 16311 w 375892"/>
                    <a:gd name="connsiteY53" fmla="*/ 97124 h 464119"/>
                    <a:gd name="connsiteX54" fmla="*/ 2225 w 375892"/>
                    <a:gd name="connsiteY54" fmla="*/ 91193 h 464119"/>
                    <a:gd name="connsiteX55" fmla="*/ 0 w 375892"/>
                    <a:gd name="connsiteY55" fmla="*/ 122332 h 464119"/>
                    <a:gd name="connsiteX56" fmla="*/ 8156 w 375892"/>
                    <a:gd name="connsiteY56" fmla="*/ 129746 h 464119"/>
                    <a:gd name="connsiteX57" fmla="*/ 0 w 375892"/>
                    <a:gd name="connsiteY57" fmla="*/ 128263 h 464119"/>
                    <a:gd name="connsiteX58" fmla="*/ 3707 w 375892"/>
                    <a:gd name="connsiteY58" fmla="*/ 162368 h 464119"/>
                    <a:gd name="connsiteX59" fmla="*/ 14087 w 375892"/>
                    <a:gd name="connsiteY59" fmla="*/ 169782 h 464119"/>
                    <a:gd name="connsiteX60" fmla="*/ 5190 w 375892"/>
                    <a:gd name="connsiteY60" fmla="*/ 170523 h 464119"/>
                    <a:gd name="connsiteX61" fmla="*/ 14087 w 375892"/>
                    <a:gd name="connsiteY61" fmla="*/ 206852 h 464119"/>
                    <a:gd name="connsiteX62" fmla="*/ 22984 w 375892"/>
                    <a:gd name="connsiteY62" fmla="*/ 211301 h 464119"/>
                    <a:gd name="connsiteX63" fmla="*/ 16311 w 375892"/>
                    <a:gd name="connsiteY63" fmla="*/ 214266 h 464119"/>
                    <a:gd name="connsiteX64" fmla="*/ 30398 w 375892"/>
                    <a:gd name="connsiteY64" fmla="*/ 250595 h 464119"/>
                    <a:gd name="connsiteX65" fmla="*/ 46709 w 375892"/>
                    <a:gd name="connsiteY65" fmla="*/ 255785 h 464119"/>
                    <a:gd name="connsiteX66" fmla="*/ 37070 w 375892"/>
                    <a:gd name="connsiteY66" fmla="*/ 264682 h 464119"/>
                    <a:gd name="connsiteX67" fmla="*/ 57088 w 375892"/>
                    <a:gd name="connsiteY67" fmla="*/ 301011 h 464119"/>
                    <a:gd name="connsiteX68" fmla="*/ 65244 w 375892"/>
                    <a:gd name="connsiteY68" fmla="*/ 301011 h 464119"/>
                    <a:gd name="connsiteX69" fmla="*/ 61537 w 375892"/>
                    <a:gd name="connsiteY69" fmla="*/ 308425 h 464119"/>
                    <a:gd name="connsiteX70" fmla="*/ 85262 w 375892"/>
                    <a:gd name="connsiteY70" fmla="*/ 341788 h 464119"/>
                    <a:gd name="connsiteX71" fmla="*/ 90452 w 375892"/>
                    <a:gd name="connsiteY71" fmla="*/ 340305 h 464119"/>
                    <a:gd name="connsiteX72" fmla="*/ 88969 w 375892"/>
                    <a:gd name="connsiteY72" fmla="*/ 346978 h 464119"/>
                    <a:gd name="connsiteX73" fmla="*/ 115660 w 375892"/>
                    <a:gd name="connsiteY73" fmla="*/ 377375 h 464119"/>
                    <a:gd name="connsiteX74" fmla="*/ 121591 w 375892"/>
                    <a:gd name="connsiteY74" fmla="*/ 373668 h 464119"/>
                    <a:gd name="connsiteX75" fmla="*/ 120849 w 375892"/>
                    <a:gd name="connsiteY75" fmla="*/ 383307 h 464119"/>
                    <a:gd name="connsiteX76" fmla="*/ 149764 w 375892"/>
                    <a:gd name="connsiteY76" fmla="*/ 409256 h 464119"/>
                    <a:gd name="connsiteX77" fmla="*/ 155695 w 375892"/>
                    <a:gd name="connsiteY77" fmla="*/ 402583 h 464119"/>
                    <a:gd name="connsiteX78" fmla="*/ 157178 w 375892"/>
                    <a:gd name="connsiteY78" fmla="*/ 415187 h 464119"/>
                    <a:gd name="connsiteX79" fmla="*/ 186834 w 375892"/>
                    <a:gd name="connsiteY79" fmla="*/ 435205 h 464119"/>
                    <a:gd name="connsiteX80" fmla="*/ 189800 w 375892"/>
                    <a:gd name="connsiteY80" fmla="*/ 427791 h 464119"/>
                    <a:gd name="connsiteX81" fmla="*/ 192765 w 375892"/>
                    <a:gd name="connsiteY81" fmla="*/ 438912 h 464119"/>
                    <a:gd name="connsiteX82" fmla="*/ 222422 w 375892"/>
                    <a:gd name="connsiteY82" fmla="*/ 452999 h 464119"/>
                    <a:gd name="connsiteX83" fmla="*/ 224646 w 375892"/>
                    <a:gd name="connsiteY83" fmla="*/ 440395 h 464119"/>
                    <a:gd name="connsiteX84" fmla="*/ 231319 w 375892"/>
                    <a:gd name="connsiteY84" fmla="*/ 455964 h 464119"/>
                    <a:gd name="connsiteX85" fmla="*/ 259492 w 375892"/>
                    <a:gd name="connsiteY85" fmla="*/ 462637 h 464119"/>
                    <a:gd name="connsiteX86" fmla="*/ 258751 w 375892"/>
                    <a:gd name="connsiteY86" fmla="*/ 452999 h 464119"/>
                    <a:gd name="connsiteX87" fmla="*/ 264682 w 375892"/>
                    <a:gd name="connsiteY87" fmla="*/ 464120 h 464119"/>
                    <a:gd name="connsiteX88" fmla="*/ 290631 w 375892"/>
                    <a:gd name="connsiteY88" fmla="*/ 464120 h 464119"/>
                    <a:gd name="connsiteX89" fmla="*/ 288407 w 375892"/>
                    <a:gd name="connsiteY89" fmla="*/ 452257 h 464119"/>
                    <a:gd name="connsiteX90" fmla="*/ 295821 w 375892"/>
                    <a:gd name="connsiteY90" fmla="*/ 462637 h 464119"/>
                    <a:gd name="connsiteX91" fmla="*/ 318804 w 375892"/>
                    <a:gd name="connsiteY91" fmla="*/ 455223 h 464119"/>
                    <a:gd name="connsiteX92" fmla="*/ 315097 w 375892"/>
                    <a:gd name="connsiteY92" fmla="*/ 444102 h 464119"/>
                    <a:gd name="connsiteX93" fmla="*/ 322511 w 375892"/>
                    <a:gd name="connsiteY93" fmla="*/ 452999 h 464119"/>
                    <a:gd name="connsiteX94" fmla="*/ 341047 w 375892"/>
                    <a:gd name="connsiteY94" fmla="*/ 438912 h 464119"/>
                    <a:gd name="connsiteX95" fmla="*/ 332891 w 375892"/>
                    <a:gd name="connsiteY95" fmla="*/ 421118 h 464119"/>
                    <a:gd name="connsiteX96" fmla="*/ 347719 w 375892"/>
                    <a:gd name="connsiteY96" fmla="*/ 435946 h 4641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</a:cxnLst>
                  <a:rect l="l" t="t" r="r" b="b"/>
                  <a:pathLst>
                    <a:path w="375892" h="464119">
                      <a:moveTo>
                        <a:pt x="347719" y="435946"/>
                      </a:moveTo>
                      <a:cubicBezTo>
                        <a:pt x="352168" y="428532"/>
                        <a:pt x="356616" y="421860"/>
                        <a:pt x="361065" y="414446"/>
                      </a:cubicBezTo>
                      <a:cubicBezTo>
                        <a:pt x="358840" y="411480"/>
                        <a:pt x="356616" y="407773"/>
                        <a:pt x="354392" y="404807"/>
                      </a:cubicBezTo>
                      <a:cubicBezTo>
                        <a:pt x="357358" y="407032"/>
                        <a:pt x="360323" y="408514"/>
                        <a:pt x="363289" y="410739"/>
                      </a:cubicBezTo>
                      <a:cubicBezTo>
                        <a:pt x="366254" y="401842"/>
                        <a:pt x="369220" y="393686"/>
                        <a:pt x="371444" y="384789"/>
                      </a:cubicBezTo>
                      <a:cubicBezTo>
                        <a:pt x="367737" y="379600"/>
                        <a:pt x="363289" y="375151"/>
                        <a:pt x="359582" y="369220"/>
                      </a:cubicBezTo>
                      <a:cubicBezTo>
                        <a:pt x="364030" y="371444"/>
                        <a:pt x="369220" y="372927"/>
                        <a:pt x="373669" y="375151"/>
                      </a:cubicBezTo>
                      <a:cubicBezTo>
                        <a:pt x="374410" y="364772"/>
                        <a:pt x="375151" y="354392"/>
                        <a:pt x="375893" y="344012"/>
                      </a:cubicBezTo>
                      <a:cubicBezTo>
                        <a:pt x="373669" y="341788"/>
                        <a:pt x="370703" y="338822"/>
                        <a:pt x="367737" y="335857"/>
                      </a:cubicBezTo>
                      <a:cubicBezTo>
                        <a:pt x="370703" y="336598"/>
                        <a:pt x="372927" y="337339"/>
                        <a:pt x="375893" y="337339"/>
                      </a:cubicBezTo>
                      <a:cubicBezTo>
                        <a:pt x="374410" y="326218"/>
                        <a:pt x="373669" y="314356"/>
                        <a:pt x="372186" y="303235"/>
                      </a:cubicBezTo>
                      <a:cubicBezTo>
                        <a:pt x="369220" y="301011"/>
                        <a:pt x="365513" y="298045"/>
                        <a:pt x="361806" y="295821"/>
                      </a:cubicBezTo>
                      <a:cubicBezTo>
                        <a:pt x="364772" y="295821"/>
                        <a:pt x="367737" y="295079"/>
                        <a:pt x="370703" y="295079"/>
                      </a:cubicBezTo>
                      <a:cubicBezTo>
                        <a:pt x="367737" y="283217"/>
                        <a:pt x="364772" y="271354"/>
                        <a:pt x="361806" y="258750"/>
                      </a:cubicBezTo>
                      <a:cubicBezTo>
                        <a:pt x="358840" y="257268"/>
                        <a:pt x="355875" y="255785"/>
                        <a:pt x="352909" y="254302"/>
                      </a:cubicBezTo>
                      <a:cubicBezTo>
                        <a:pt x="355133" y="253561"/>
                        <a:pt x="357358" y="252078"/>
                        <a:pt x="359582" y="251336"/>
                      </a:cubicBezTo>
                      <a:cubicBezTo>
                        <a:pt x="355133" y="238733"/>
                        <a:pt x="349943" y="226870"/>
                        <a:pt x="344754" y="214266"/>
                      </a:cubicBezTo>
                      <a:cubicBezTo>
                        <a:pt x="339564" y="212783"/>
                        <a:pt x="334374" y="210559"/>
                        <a:pt x="328443" y="209076"/>
                      </a:cubicBezTo>
                      <a:cubicBezTo>
                        <a:pt x="331408" y="206111"/>
                        <a:pt x="335115" y="203145"/>
                        <a:pt x="338081" y="200179"/>
                      </a:cubicBezTo>
                      <a:cubicBezTo>
                        <a:pt x="331408" y="188317"/>
                        <a:pt x="324736" y="176455"/>
                        <a:pt x="318063" y="163851"/>
                      </a:cubicBezTo>
                      <a:cubicBezTo>
                        <a:pt x="315097" y="163851"/>
                        <a:pt x="312873" y="163851"/>
                        <a:pt x="309908" y="163851"/>
                      </a:cubicBezTo>
                      <a:cubicBezTo>
                        <a:pt x="311390" y="161626"/>
                        <a:pt x="312873" y="159402"/>
                        <a:pt x="313615" y="157178"/>
                      </a:cubicBezTo>
                      <a:cubicBezTo>
                        <a:pt x="306201" y="146057"/>
                        <a:pt x="298045" y="134936"/>
                        <a:pt x="289890" y="123073"/>
                      </a:cubicBezTo>
                      <a:cubicBezTo>
                        <a:pt x="287666" y="123815"/>
                        <a:pt x="286183" y="123815"/>
                        <a:pt x="283959" y="124556"/>
                      </a:cubicBezTo>
                      <a:cubicBezTo>
                        <a:pt x="284700" y="122332"/>
                        <a:pt x="285441" y="120108"/>
                        <a:pt x="285441" y="117883"/>
                      </a:cubicBezTo>
                      <a:cubicBezTo>
                        <a:pt x="276545" y="108245"/>
                        <a:pt x="267648" y="97865"/>
                        <a:pt x="258751" y="87486"/>
                      </a:cubicBezTo>
                      <a:cubicBezTo>
                        <a:pt x="256527" y="88969"/>
                        <a:pt x="255044" y="89710"/>
                        <a:pt x="252820" y="91193"/>
                      </a:cubicBezTo>
                      <a:cubicBezTo>
                        <a:pt x="252820" y="88227"/>
                        <a:pt x="252820" y="84520"/>
                        <a:pt x="252820" y="80813"/>
                      </a:cubicBezTo>
                      <a:cubicBezTo>
                        <a:pt x="243181" y="72658"/>
                        <a:pt x="233543" y="63761"/>
                        <a:pt x="223905" y="54864"/>
                      </a:cubicBezTo>
                      <a:cubicBezTo>
                        <a:pt x="221680" y="57088"/>
                        <a:pt x="220198" y="59312"/>
                        <a:pt x="217973" y="61537"/>
                      </a:cubicBezTo>
                      <a:cubicBezTo>
                        <a:pt x="217232" y="57830"/>
                        <a:pt x="217232" y="53381"/>
                        <a:pt x="216490" y="48933"/>
                      </a:cubicBezTo>
                      <a:cubicBezTo>
                        <a:pt x="206852" y="42260"/>
                        <a:pt x="196472" y="35587"/>
                        <a:pt x="186834" y="28173"/>
                      </a:cubicBezTo>
                      <a:cubicBezTo>
                        <a:pt x="186093" y="31139"/>
                        <a:pt x="184610" y="33363"/>
                        <a:pt x="183869" y="35587"/>
                      </a:cubicBezTo>
                      <a:cubicBezTo>
                        <a:pt x="183127" y="31880"/>
                        <a:pt x="181644" y="28173"/>
                        <a:pt x="180903" y="24466"/>
                      </a:cubicBezTo>
                      <a:cubicBezTo>
                        <a:pt x="171265" y="20018"/>
                        <a:pt x="160885" y="15570"/>
                        <a:pt x="151247" y="10380"/>
                      </a:cubicBezTo>
                      <a:cubicBezTo>
                        <a:pt x="150506" y="14828"/>
                        <a:pt x="150506" y="19277"/>
                        <a:pt x="149764" y="22984"/>
                      </a:cubicBezTo>
                      <a:cubicBezTo>
                        <a:pt x="147540" y="17794"/>
                        <a:pt x="145316" y="12604"/>
                        <a:pt x="143092" y="7414"/>
                      </a:cubicBezTo>
                      <a:cubicBezTo>
                        <a:pt x="133453" y="5190"/>
                        <a:pt x="124556" y="2966"/>
                        <a:pt x="114918" y="741"/>
                      </a:cubicBezTo>
                      <a:cubicBezTo>
                        <a:pt x="114918" y="3707"/>
                        <a:pt x="115660" y="7414"/>
                        <a:pt x="115660" y="11121"/>
                      </a:cubicBezTo>
                      <a:cubicBezTo>
                        <a:pt x="113435" y="7414"/>
                        <a:pt x="111952" y="3707"/>
                        <a:pt x="109728" y="0"/>
                      </a:cubicBezTo>
                      <a:cubicBezTo>
                        <a:pt x="100831" y="0"/>
                        <a:pt x="91934" y="0"/>
                        <a:pt x="83779" y="0"/>
                      </a:cubicBezTo>
                      <a:cubicBezTo>
                        <a:pt x="84520" y="3707"/>
                        <a:pt x="85262" y="8156"/>
                        <a:pt x="86003" y="11863"/>
                      </a:cubicBezTo>
                      <a:cubicBezTo>
                        <a:pt x="83779" y="8156"/>
                        <a:pt x="80813" y="4448"/>
                        <a:pt x="78589" y="1483"/>
                      </a:cubicBezTo>
                      <a:cubicBezTo>
                        <a:pt x="71175" y="4448"/>
                        <a:pt x="63019" y="6673"/>
                        <a:pt x="55605" y="8897"/>
                      </a:cubicBezTo>
                      <a:cubicBezTo>
                        <a:pt x="57088" y="12604"/>
                        <a:pt x="58571" y="16311"/>
                        <a:pt x="59312" y="19277"/>
                      </a:cubicBezTo>
                      <a:cubicBezTo>
                        <a:pt x="56347" y="16311"/>
                        <a:pt x="54123" y="13345"/>
                        <a:pt x="51157" y="10380"/>
                      </a:cubicBezTo>
                      <a:cubicBezTo>
                        <a:pt x="45226" y="15570"/>
                        <a:pt x="38553" y="20018"/>
                        <a:pt x="32622" y="24466"/>
                      </a:cubicBezTo>
                      <a:cubicBezTo>
                        <a:pt x="35588" y="30398"/>
                        <a:pt x="38553" y="36329"/>
                        <a:pt x="41519" y="42260"/>
                      </a:cubicBezTo>
                      <a:cubicBezTo>
                        <a:pt x="37070" y="38553"/>
                        <a:pt x="31881" y="34105"/>
                        <a:pt x="27432" y="30398"/>
                      </a:cubicBezTo>
                      <a:cubicBezTo>
                        <a:pt x="22984" y="37812"/>
                        <a:pt x="18535" y="44484"/>
                        <a:pt x="14087" y="51157"/>
                      </a:cubicBezTo>
                      <a:cubicBezTo>
                        <a:pt x="16311" y="54123"/>
                        <a:pt x="18535" y="57830"/>
                        <a:pt x="20760" y="61537"/>
                      </a:cubicBezTo>
                      <a:cubicBezTo>
                        <a:pt x="17794" y="60054"/>
                        <a:pt x="14828" y="57830"/>
                        <a:pt x="11863" y="55605"/>
                      </a:cubicBezTo>
                      <a:cubicBezTo>
                        <a:pt x="9639" y="64502"/>
                        <a:pt x="6673" y="73399"/>
                        <a:pt x="3707" y="82296"/>
                      </a:cubicBezTo>
                      <a:cubicBezTo>
                        <a:pt x="8156" y="87486"/>
                        <a:pt x="11863" y="92676"/>
                        <a:pt x="16311" y="97124"/>
                      </a:cubicBezTo>
                      <a:cubicBezTo>
                        <a:pt x="11863" y="95641"/>
                        <a:pt x="7414" y="93417"/>
                        <a:pt x="2225" y="91193"/>
                      </a:cubicBezTo>
                      <a:cubicBezTo>
                        <a:pt x="1483" y="101573"/>
                        <a:pt x="742" y="111952"/>
                        <a:pt x="0" y="122332"/>
                      </a:cubicBezTo>
                      <a:cubicBezTo>
                        <a:pt x="2966" y="125297"/>
                        <a:pt x="5932" y="127522"/>
                        <a:pt x="8156" y="129746"/>
                      </a:cubicBezTo>
                      <a:cubicBezTo>
                        <a:pt x="5932" y="129746"/>
                        <a:pt x="2966" y="129004"/>
                        <a:pt x="0" y="128263"/>
                      </a:cubicBezTo>
                      <a:cubicBezTo>
                        <a:pt x="1483" y="139384"/>
                        <a:pt x="2225" y="151247"/>
                        <a:pt x="3707" y="162368"/>
                      </a:cubicBezTo>
                      <a:cubicBezTo>
                        <a:pt x="7414" y="164592"/>
                        <a:pt x="10380" y="167558"/>
                        <a:pt x="14087" y="169782"/>
                      </a:cubicBezTo>
                      <a:cubicBezTo>
                        <a:pt x="11121" y="170523"/>
                        <a:pt x="8156" y="170523"/>
                        <a:pt x="5190" y="170523"/>
                      </a:cubicBezTo>
                      <a:cubicBezTo>
                        <a:pt x="8156" y="182386"/>
                        <a:pt x="11121" y="194990"/>
                        <a:pt x="14087" y="206852"/>
                      </a:cubicBezTo>
                      <a:cubicBezTo>
                        <a:pt x="17053" y="208335"/>
                        <a:pt x="20018" y="209818"/>
                        <a:pt x="22984" y="211301"/>
                      </a:cubicBezTo>
                      <a:cubicBezTo>
                        <a:pt x="20760" y="212042"/>
                        <a:pt x="18535" y="213525"/>
                        <a:pt x="16311" y="214266"/>
                      </a:cubicBezTo>
                      <a:cubicBezTo>
                        <a:pt x="21501" y="226870"/>
                        <a:pt x="25949" y="238733"/>
                        <a:pt x="30398" y="250595"/>
                      </a:cubicBezTo>
                      <a:cubicBezTo>
                        <a:pt x="35588" y="252819"/>
                        <a:pt x="41519" y="254302"/>
                        <a:pt x="46709" y="255785"/>
                      </a:cubicBezTo>
                      <a:cubicBezTo>
                        <a:pt x="43743" y="258750"/>
                        <a:pt x="40777" y="261716"/>
                        <a:pt x="37070" y="264682"/>
                      </a:cubicBezTo>
                      <a:cubicBezTo>
                        <a:pt x="43743" y="276544"/>
                        <a:pt x="50416" y="289148"/>
                        <a:pt x="57088" y="301011"/>
                      </a:cubicBezTo>
                      <a:cubicBezTo>
                        <a:pt x="60054" y="301011"/>
                        <a:pt x="62278" y="301752"/>
                        <a:pt x="65244" y="301011"/>
                      </a:cubicBezTo>
                      <a:cubicBezTo>
                        <a:pt x="63761" y="303235"/>
                        <a:pt x="63019" y="305459"/>
                        <a:pt x="61537" y="308425"/>
                      </a:cubicBezTo>
                      <a:cubicBezTo>
                        <a:pt x="69692" y="319546"/>
                        <a:pt x="77848" y="330667"/>
                        <a:pt x="85262" y="341788"/>
                      </a:cubicBezTo>
                      <a:cubicBezTo>
                        <a:pt x="87486" y="341788"/>
                        <a:pt x="88969" y="341047"/>
                        <a:pt x="90452" y="340305"/>
                      </a:cubicBezTo>
                      <a:cubicBezTo>
                        <a:pt x="89710" y="342529"/>
                        <a:pt x="89710" y="344754"/>
                        <a:pt x="88969" y="346978"/>
                      </a:cubicBezTo>
                      <a:cubicBezTo>
                        <a:pt x="97866" y="357358"/>
                        <a:pt x="106763" y="366996"/>
                        <a:pt x="115660" y="377375"/>
                      </a:cubicBezTo>
                      <a:cubicBezTo>
                        <a:pt x="117884" y="375893"/>
                        <a:pt x="120108" y="375151"/>
                        <a:pt x="121591" y="373668"/>
                      </a:cubicBezTo>
                      <a:cubicBezTo>
                        <a:pt x="121591" y="376634"/>
                        <a:pt x="121591" y="379600"/>
                        <a:pt x="120849" y="383307"/>
                      </a:cubicBezTo>
                      <a:cubicBezTo>
                        <a:pt x="130488" y="392203"/>
                        <a:pt x="140126" y="400359"/>
                        <a:pt x="149764" y="409256"/>
                      </a:cubicBezTo>
                      <a:cubicBezTo>
                        <a:pt x="151988" y="407032"/>
                        <a:pt x="153471" y="404807"/>
                        <a:pt x="155695" y="402583"/>
                      </a:cubicBezTo>
                      <a:cubicBezTo>
                        <a:pt x="156437" y="407032"/>
                        <a:pt x="157178" y="410739"/>
                        <a:pt x="157178" y="415187"/>
                      </a:cubicBezTo>
                      <a:cubicBezTo>
                        <a:pt x="167558" y="421860"/>
                        <a:pt x="177196" y="428532"/>
                        <a:pt x="186834" y="435205"/>
                      </a:cubicBezTo>
                      <a:cubicBezTo>
                        <a:pt x="187576" y="432981"/>
                        <a:pt x="189058" y="430757"/>
                        <a:pt x="189800" y="427791"/>
                      </a:cubicBezTo>
                      <a:cubicBezTo>
                        <a:pt x="191283" y="431498"/>
                        <a:pt x="192024" y="435205"/>
                        <a:pt x="192765" y="438912"/>
                      </a:cubicBezTo>
                      <a:cubicBezTo>
                        <a:pt x="202404" y="444102"/>
                        <a:pt x="212783" y="448550"/>
                        <a:pt x="222422" y="452999"/>
                      </a:cubicBezTo>
                      <a:cubicBezTo>
                        <a:pt x="223163" y="449292"/>
                        <a:pt x="223905" y="444843"/>
                        <a:pt x="224646" y="440395"/>
                      </a:cubicBezTo>
                      <a:cubicBezTo>
                        <a:pt x="226870" y="445585"/>
                        <a:pt x="229094" y="450774"/>
                        <a:pt x="231319" y="455964"/>
                      </a:cubicBezTo>
                      <a:cubicBezTo>
                        <a:pt x="240957" y="458188"/>
                        <a:pt x="250595" y="460413"/>
                        <a:pt x="259492" y="462637"/>
                      </a:cubicBezTo>
                      <a:cubicBezTo>
                        <a:pt x="259492" y="459671"/>
                        <a:pt x="259492" y="455964"/>
                        <a:pt x="258751" y="452999"/>
                      </a:cubicBezTo>
                      <a:cubicBezTo>
                        <a:pt x="260975" y="456706"/>
                        <a:pt x="263199" y="460413"/>
                        <a:pt x="264682" y="464120"/>
                      </a:cubicBezTo>
                      <a:cubicBezTo>
                        <a:pt x="273579" y="464120"/>
                        <a:pt x="282476" y="464120"/>
                        <a:pt x="290631" y="464120"/>
                      </a:cubicBezTo>
                      <a:cubicBezTo>
                        <a:pt x="289890" y="459671"/>
                        <a:pt x="289148" y="455964"/>
                        <a:pt x="288407" y="452257"/>
                      </a:cubicBezTo>
                      <a:cubicBezTo>
                        <a:pt x="290631" y="455964"/>
                        <a:pt x="293597" y="459671"/>
                        <a:pt x="295821" y="462637"/>
                      </a:cubicBezTo>
                      <a:cubicBezTo>
                        <a:pt x="303235" y="460413"/>
                        <a:pt x="311390" y="458188"/>
                        <a:pt x="318804" y="455223"/>
                      </a:cubicBezTo>
                      <a:cubicBezTo>
                        <a:pt x="317322" y="451516"/>
                        <a:pt x="316580" y="448550"/>
                        <a:pt x="315097" y="444102"/>
                      </a:cubicBezTo>
                      <a:cubicBezTo>
                        <a:pt x="317322" y="447067"/>
                        <a:pt x="320287" y="450033"/>
                        <a:pt x="322511" y="452999"/>
                      </a:cubicBezTo>
                      <a:cubicBezTo>
                        <a:pt x="329184" y="448550"/>
                        <a:pt x="335115" y="444102"/>
                        <a:pt x="341047" y="438912"/>
                      </a:cubicBezTo>
                      <a:cubicBezTo>
                        <a:pt x="338081" y="432981"/>
                        <a:pt x="335115" y="427050"/>
                        <a:pt x="332891" y="421118"/>
                      </a:cubicBezTo>
                      <a:cubicBezTo>
                        <a:pt x="338081" y="427791"/>
                        <a:pt x="343271" y="431498"/>
                        <a:pt x="347719" y="435946"/>
                      </a:cubicBezTo>
                      <a:close/>
                    </a:path>
                  </a:pathLst>
                </a:custGeom>
                <a:solidFill>
                  <a:srgbClr val="000001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50" name="Freeform: Shape 3649">
                  <a:extLst>
                    <a:ext uri="{FF2B5EF4-FFF2-40B4-BE49-F238E27FC236}">
                      <a16:creationId xmlns:a16="http://schemas.microsoft.com/office/drawing/2014/main" id="{CE9B7FD5-126B-4CDB-B9F1-616735B588E8}"/>
                    </a:ext>
                  </a:extLst>
                </p:cNvPr>
                <p:cNvSpPr/>
                <p:nvPr/>
              </p:nvSpPr>
              <p:spPr>
                <a:xfrm>
                  <a:off x="8488514" y="2944862"/>
                  <a:ext cx="376633" cy="466343"/>
                </a:xfrm>
                <a:custGeom>
                  <a:avLst/>
                  <a:gdLst>
                    <a:gd name="connsiteX0" fmla="*/ 349202 w 376633"/>
                    <a:gd name="connsiteY0" fmla="*/ 435946 h 466343"/>
                    <a:gd name="connsiteX1" fmla="*/ 362547 w 376633"/>
                    <a:gd name="connsiteY1" fmla="*/ 414446 h 466343"/>
                    <a:gd name="connsiteX2" fmla="*/ 355874 w 376633"/>
                    <a:gd name="connsiteY2" fmla="*/ 404807 h 466343"/>
                    <a:gd name="connsiteX3" fmla="*/ 364030 w 376633"/>
                    <a:gd name="connsiteY3" fmla="*/ 410739 h 466343"/>
                    <a:gd name="connsiteX4" fmla="*/ 372186 w 376633"/>
                    <a:gd name="connsiteY4" fmla="*/ 384048 h 466343"/>
                    <a:gd name="connsiteX5" fmla="*/ 360323 w 376633"/>
                    <a:gd name="connsiteY5" fmla="*/ 369220 h 466343"/>
                    <a:gd name="connsiteX6" fmla="*/ 374409 w 376633"/>
                    <a:gd name="connsiteY6" fmla="*/ 375151 h 466343"/>
                    <a:gd name="connsiteX7" fmla="*/ 376634 w 376633"/>
                    <a:gd name="connsiteY7" fmla="*/ 344012 h 466343"/>
                    <a:gd name="connsiteX8" fmla="*/ 368479 w 376633"/>
                    <a:gd name="connsiteY8" fmla="*/ 335857 h 466343"/>
                    <a:gd name="connsiteX9" fmla="*/ 376634 w 376633"/>
                    <a:gd name="connsiteY9" fmla="*/ 337339 h 466343"/>
                    <a:gd name="connsiteX10" fmla="*/ 372927 w 376633"/>
                    <a:gd name="connsiteY10" fmla="*/ 302493 h 466343"/>
                    <a:gd name="connsiteX11" fmla="*/ 362547 w 376633"/>
                    <a:gd name="connsiteY11" fmla="*/ 295079 h 466343"/>
                    <a:gd name="connsiteX12" fmla="*/ 371444 w 376633"/>
                    <a:gd name="connsiteY12" fmla="*/ 294338 h 466343"/>
                    <a:gd name="connsiteX13" fmla="*/ 361806 w 376633"/>
                    <a:gd name="connsiteY13" fmla="*/ 258009 h 466343"/>
                    <a:gd name="connsiteX14" fmla="*/ 352909 w 376633"/>
                    <a:gd name="connsiteY14" fmla="*/ 253561 h 466343"/>
                    <a:gd name="connsiteX15" fmla="*/ 359581 w 376633"/>
                    <a:gd name="connsiteY15" fmla="*/ 250595 h 466343"/>
                    <a:gd name="connsiteX16" fmla="*/ 344753 w 376633"/>
                    <a:gd name="connsiteY16" fmla="*/ 213525 h 466343"/>
                    <a:gd name="connsiteX17" fmla="*/ 328443 w 376633"/>
                    <a:gd name="connsiteY17" fmla="*/ 208335 h 466343"/>
                    <a:gd name="connsiteX18" fmla="*/ 338081 w 376633"/>
                    <a:gd name="connsiteY18" fmla="*/ 198697 h 466343"/>
                    <a:gd name="connsiteX19" fmla="*/ 318063 w 376633"/>
                    <a:gd name="connsiteY19" fmla="*/ 162368 h 466343"/>
                    <a:gd name="connsiteX20" fmla="*/ 309907 w 376633"/>
                    <a:gd name="connsiteY20" fmla="*/ 162368 h 466343"/>
                    <a:gd name="connsiteX21" fmla="*/ 313614 w 376633"/>
                    <a:gd name="connsiteY21" fmla="*/ 155695 h 466343"/>
                    <a:gd name="connsiteX22" fmla="*/ 289890 w 376633"/>
                    <a:gd name="connsiteY22" fmla="*/ 122332 h 466343"/>
                    <a:gd name="connsiteX23" fmla="*/ 284699 w 376633"/>
                    <a:gd name="connsiteY23" fmla="*/ 123815 h 466343"/>
                    <a:gd name="connsiteX24" fmla="*/ 286183 w 376633"/>
                    <a:gd name="connsiteY24" fmla="*/ 117142 h 466343"/>
                    <a:gd name="connsiteX25" fmla="*/ 259491 w 376633"/>
                    <a:gd name="connsiteY25" fmla="*/ 86744 h 466343"/>
                    <a:gd name="connsiteX26" fmla="*/ 253561 w 376633"/>
                    <a:gd name="connsiteY26" fmla="*/ 90451 h 466343"/>
                    <a:gd name="connsiteX27" fmla="*/ 253561 w 376633"/>
                    <a:gd name="connsiteY27" fmla="*/ 80813 h 466343"/>
                    <a:gd name="connsiteX28" fmla="*/ 224646 w 376633"/>
                    <a:gd name="connsiteY28" fmla="*/ 54864 h 466343"/>
                    <a:gd name="connsiteX29" fmla="*/ 218714 w 376633"/>
                    <a:gd name="connsiteY29" fmla="*/ 61537 h 466343"/>
                    <a:gd name="connsiteX30" fmla="*/ 217232 w 376633"/>
                    <a:gd name="connsiteY30" fmla="*/ 48933 h 466343"/>
                    <a:gd name="connsiteX31" fmla="*/ 187575 w 376633"/>
                    <a:gd name="connsiteY31" fmla="*/ 28915 h 466343"/>
                    <a:gd name="connsiteX32" fmla="*/ 184610 w 376633"/>
                    <a:gd name="connsiteY32" fmla="*/ 36329 h 466343"/>
                    <a:gd name="connsiteX33" fmla="*/ 181644 w 376633"/>
                    <a:gd name="connsiteY33" fmla="*/ 25208 h 466343"/>
                    <a:gd name="connsiteX34" fmla="*/ 151988 w 376633"/>
                    <a:gd name="connsiteY34" fmla="*/ 11121 h 466343"/>
                    <a:gd name="connsiteX35" fmla="*/ 149764 w 376633"/>
                    <a:gd name="connsiteY35" fmla="*/ 23725 h 466343"/>
                    <a:gd name="connsiteX36" fmla="*/ 143091 w 376633"/>
                    <a:gd name="connsiteY36" fmla="*/ 8155 h 466343"/>
                    <a:gd name="connsiteX37" fmla="*/ 114917 w 376633"/>
                    <a:gd name="connsiteY37" fmla="*/ 1483 h 466343"/>
                    <a:gd name="connsiteX38" fmla="*/ 115660 w 376633"/>
                    <a:gd name="connsiteY38" fmla="*/ 11121 h 466343"/>
                    <a:gd name="connsiteX39" fmla="*/ 109728 w 376633"/>
                    <a:gd name="connsiteY39" fmla="*/ 0 h 466343"/>
                    <a:gd name="connsiteX40" fmla="*/ 83779 w 376633"/>
                    <a:gd name="connsiteY40" fmla="*/ 0 h 466343"/>
                    <a:gd name="connsiteX41" fmla="*/ 86003 w 376633"/>
                    <a:gd name="connsiteY41" fmla="*/ 11862 h 466343"/>
                    <a:gd name="connsiteX42" fmla="*/ 77848 w 376633"/>
                    <a:gd name="connsiteY42" fmla="*/ 741 h 466343"/>
                    <a:gd name="connsiteX43" fmla="*/ 54864 w 376633"/>
                    <a:gd name="connsiteY43" fmla="*/ 8155 h 466343"/>
                    <a:gd name="connsiteX44" fmla="*/ 58571 w 376633"/>
                    <a:gd name="connsiteY44" fmla="*/ 18535 h 466343"/>
                    <a:gd name="connsiteX45" fmla="*/ 50415 w 376633"/>
                    <a:gd name="connsiteY45" fmla="*/ 9638 h 466343"/>
                    <a:gd name="connsiteX46" fmla="*/ 31880 w 376633"/>
                    <a:gd name="connsiteY46" fmla="*/ 23725 h 466343"/>
                    <a:gd name="connsiteX47" fmla="*/ 40777 w 376633"/>
                    <a:gd name="connsiteY47" fmla="*/ 42260 h 466343"/>
                    <a:gd name="connsiteX48" fmla="*/ 26690 w 376633"/>
                    <a:gd name="connsiteY48" fmla="*/ 30397 h 466343"/>
                    <a:gd name="connsiteX49" fmla="*/ 13345 w 376633"/>
                    <a:gd name="connsiteY49" fmla="*/ 51157 h 466343"/>
                    <a:gd name="connsiteX50" fmla="*/ 20018 w 376633"/>
                    <a:gd name="connsiteY50" fmla="*/ 61537 h 466343"/>
                    <a:gd name="connsiteX51" fmla="*/ 11862 w 376633"/>
                    <a:gd name="connsiteY51" fmla="*/ 55605 h 466343"/>
                    <a:gd name="connsiteX52" fmla="*/ 3707 w 376633"/>
                    <a:gd name="connsiteY52" fmla="*/ 82296 h 466343"/>
                    <a:gd name="connsiteX53" fmla="*/ 16311 w 376633"/>
                    <a:gd name="connsiteY53" fmla="*/ 97124 h 466343"/>
                    <a:gd name="connsiteX54" fmla="*/ 2224 w 376633"/>
                    <a:gd name="connsiteY54" fmla="*/ 91193 h 466343"/>
                    <a:gd name="connsiteX55" fmla="*/ 0 w 376633"/>
                    <a:gd name="connsiteY55" fmla="*/ 123073 h 466343"/>
                    <a:gd name="connsiteX56" fmla="*/ 8155 w 376633"/>
                    <a:gd name="connsiteY56" fmla="*/ 130487 h 466343"/>
                    <a:gd name="connsiteX57" fmla="*/ 0 w 376633"/>
                    <a:gd name="connsiteY57" fmla="*/ 129004 h 466343"/>
                    <a:gd name="connsiteX58" fmla="*/ 3707 w 376633"/>
                    <a:gd name="connsiteY58" fmla="*/ 163109 h 466343"/>
                    <a:gd name="connsiteX59" fmla="*/ 14086 w 376633"/>
                    <a:gd name="connsiteY59" fmla="*/ 170523 h 466343"/>
                    <a:gd name="connsiteX60" fmla="*/ 5190 w 376633"/>
                    <a:gd name="connsiteY60" fmla="*/ 171264 h 466343"/>
                    <a:gd name="connsiteX61" fmla="*/ 14828 w 376633"/>
                    <a:gd name="connsiteY61" fmla="*/ 207594 h 466343"/>
                    <a:gd name="connsiteX62" fmla="*/ 23725 w 376633"/>
                    <a:gd name="connsiteY62" fmla="*/ 212042 h 466343"/>
                    <a:gd name="connsiteX63" fmla="*/ 17052 w 376633"/>
                    <a:gd name="connsiteY63" fmla="*/ 215008 h 466343"/>
                    <a:gd name="connsiteX64" fmla="*/ 31139 w 376633"/>
                    <a:gd name="connsiteY64" fmla="*/ 252078 h 466343"/>
                    <a:gd name="connsiteX65" fmla="*/ 47450 w 376633"/>
                    <a:gd name="connsiteY65" fmla="*/ 257268 h 466343"/>
                    <a:gd name="connsiteX66" fmla="*/ 37811 w 376633"/>
                    <a:gd name="connsiteY66" fmla="*/ 266165 h 466343"/>
                    <a:gd name="connsiteX67" fmla="*/ 57830 w 376633"/>
                    <a:gd name="connsiteY67" fmla="*/ 302493 h 466343"/>
                    <a:gd name="connsiteX68" fmla="*/ 65985 w 376633"/>
                    <a:gd name="connsiteY68" fmla="*/ 302493 h 466343"/>
                    <a:gd name="connsiteX69" fmla="*/ 62278 w 376633"/>
                    <a:gd name="connsiteY69" fmla="*/ 309166 h 466343"/>
                    <a:gd name="connsiteX70" fmla="*/ 86003 w 376633"/>
                    <a:gd name="connsiteY70" fmla="*/ 343271 h 466343"/>
                    <a:gd name="connsiteX71" fmla="*/ 91193 w 376633"/>
                    <a:gd name="connsiteY71" fmla="*/ 341788 h 466343"/>
                    <a:gd name="connsiteX72" fmla="*/ 89710 w 376633"/>
                    <a:gd name="connsiteY72" fmla="*/ 348461 h 466343"/>
                    <a:gd name="connsiteX73" fmla="*/ 116401 w 376633"/>
                    <a:gd name="connsiteY73" fmla="*/ 378858 h 466343"/>
                    <a:gd name="connsiteX74" fmla="*/ 122331 w 376633"/>
                    <a:gd name="connsiteY74" fmla="*/ 375151 h 466343"/>
                    <a:gd name="connsiteX75" fmla="*/ 121590 w 376633"/>
                    <a:gd name="connsiteY75" fmla="*/ 384789 h 466343"/>
                    <a:gd name="connsiteX76" fmla="*/ 150505 w 376633"/>
                    <a:gd name="connsiteY76" fmla="*/ 410739 h 466343"/>
                    <a:gd name="connsiteX77" fmla="*/ 156437 w 376633"/>
                    <a:gd name="connsiteY77" fmla="*/ 404066 h 466343"/>
                    <a:gd name="connsiteX78" fmla="*/ 158660 w 376633"/>
                    <a:gd name="connsiteY78" fmla="*/ 417411 h 466343"/>
                    <a:gd name="connsiteX79" fmla="*/ 188317 w 376633"/>
                    <a:gd name="connsiteY79" fmla="*/ 437429 h 466343"/>
                    <a:gd name="connsiteX80" fmla="*/ 191283 w 376633"/>
                    <a:gd name="connsiteY80" fmla="*/ 430015 h 466343"/>
                    <a:gd name="connsiteX81" fmla="*/ 194248 w 376633"/>
                    <a:gd name="connsiteY81" fmla="*/ 441136 h 466343"/>
                    <a:gd name="connsiteX82" fmla="*/ 223905 w 376633"/>
                    <a:gd name="connsiteY82" fmla="*/ 455223 h 466343"/>
                    <a:gd name="connsiteX83" fmla="*/ 226128 w 376633"/>
                    <a:gd name="connsiteY83" fmla="*/ 442619 h 466343"/>
                    <a:gd name="connsiteX84" fmla="*/ 232801 w 376633"/>
                    <a:gd name="connsiteY84" fmla="*/ 458188 h 466343"/>
                    <a:gd name="connsiteX85" fmla="*/ 260975 w 376633"/>
                    <a:gd name="connsiteY85" fmla="*/ 464861 h 466343"/>
                    <a:gd name="connsiteX86" fmla="*/ 260234 w 376633"/>
                    <a:gd name="connsiteY86" fmla="*/ 455223 h 466343"/>
                    <a:gd name="connsiteX87" fmla="*/ 266164 w 376633"/>
                    <a:gd name="connsiteY87" fmla="*/ 466344 h 466343"/>
                    <a:gd name="connsiteX88" fmla="*/ 292113 w 376633"/>
                    <a:gd name="connsiteY88" fmla="*/ 466344 h 466343"/>
                    <a:gd name="connsiteX89" fmla="*/ 289890 w 376633"/>
                    <a:gd name="connsiteY89" fmla="*/ 454481 h 466343"/>
                    <a:gd name="connsiteX90" fmla="*/ 297304 w 376633"/>
                    <a:gd name="connsiteY90" fmla="*/ 464861 h 466343"/>
                    <a:gd name="connsiteX91" fmla="*/ 320287 w 376633"/>
                    <a:gd name="connsiteY91" fmla="*/ 457447 h 466343"/>
                    <a:gd name="connsiteX92" fmla="*/ 316580 w 376633"/>
                    <a:gd name="connsiteY92" fmla="*/ 446326 h 466343"/>
                    <a:gd name="connsiteX93" fmla="*/ 323994 w 376633"/>
                    <a:gd name="connsiteY93" fmla="*/ 455223 h 466343"/>
                    <a:gd name="connsiteX94" fmla="*/ 342529 w 376633"/>
                    <a:gd name="connsiteY94" fmla="*/ 441136 h 466343"/>
                    <a:gd name="connsiteX95" fmla="*/ 333632 w 376633"/>
                    <a:gd name="connsiteY95" fmla="*/ 423342 h 466343"/>
                    <a:gd name="connsiteX96" fmla="*/ 349202 w 376633"/>
                    <a:gd name="connsiteY96" fmla="*/ 435946 h 4663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</a:cxnLst>
                  <a:rect l="l" t="t" r="r" b="b"/>
                  <a:pathLst>
                    <a:path w="376633" h="466343">
                      <a:moveTo>
                        <a:pt x="349202" y="435946"/>
                      </a:moveTo>
                      <a:cubicBezTo>
                        <a:pt x="353650" y="428532"/>
                        <a:pt x="358099" y="421860"/>
                        <a:pt x="362547" y="414446"/>
                      </a:cubicBezTo>
                      <a:cubicBezTo>
                        <a:pt x="360323" y="411480"/>
                        <a:pt x="358099" y="407773"/>
                        <a:pt x="355874" y="404807"/>
                      </a:cubicBezTo>
                      <a:cubicBezTo>
                        <a:pt x="358840" y="407032"/>
                        <a:pt x="361806" y="408514"/>
                        <a:pt x="364030" y="410739"/>
                      </a:cubicBezTo>
                      <a:cubicBezTo>
                        <a:pt x="366995" y="401842"/>
                        <a:pt x="369961" y="392945"/>
                        <a:pt x="372186" y="384048"/>
                      </a:cubicBezTo>
                      <a:cubicBezTo>
                        <a:pt x="368479" y="378858"/>
                        <a:pt x="364030" y="374410"/>
                        <a:pt x="360323" y="369220"/>
                      </a:cubicBezTo>
                      <a:cubicBezTo>
                        <a:pt x="364772" y="371444"/>
                        <a:pt x="369961" y="372927"/>
                        <a:pt x="374409" y="375151"/>
                      </a:cubicBezTo>
                      <a:cubicBezTo>
                        <a:pt x="375151" y="364771"/>
                        <a:pt x="375893" y="354392"/>
                        <a:pt x="376634" y="344012"/>
                      </a:cubicBezTo>
                      <a:cubicBezTo>
                        <a:pt x="374409" y="341788"/>
                        <a:pt x="371444" y="338822"/>
                        <a:pt x="368479" y="335857"/>
                      </a:cubicBezTo>
                      <a:cubicBezTo>
                        <a:pt x="371444" y="336598"/>
                        <a:pt x="373668" y="337339"/>
                        <a:pt x="376634" y="337339"/>
                      </a:cubicBezTo>
                      <a:cubicBezTo>
                        <a:pt x="375151" y="326218"/>
                        <a:pt x="374409" y="314356"/>
                        <a:pt x="372927" y="302493"/>
                      </a:cubicBezTo>
                      <a:cubicBezTo>
                        <a:pt x="369961" y="300269"/>
                        <a:pt x="366254" y="298045"/>
                        <a:pt x="362547" y="295079"/>
                      </a:cubicBezTo>
                      <a:cubicBezTo>
                        <a:pt x="365513" y="295079"/>
                        <a:pt x="368479" y="294338"/>
                        <a:pt x="371444" y="294338"/>
                      </a:cubicBezTo>
                      <a:cubicBezTo>
                        <a:pt x="368479" y="282475"/>
                        <a:pt x="365513" y="269872"/>
                        <a:pt x="361806" y="258009"/>
                      </a:cubicBezTo>
                      <a:cubicBezTo>
                        <a:pt x="358840" y="256526"/>
                        <a:pt x="355874" y="255043"/>
                        <a:pt x="352909" y="253561"/>
                      </a:cubicBezTo>
                      <a:cubicBezTo>
                        <a:pt x="355133" y="252819"/>
                        <a:pt x="357358" y="251336"/>
                        <a:pt x="359581" y="250595"/>
                      </a:cubicBezTo>
                      <a:cubicBezTo>
                        <a:pt x="355133" y="237991"/>
                        <a:pt x="349943" y="226129"/>
                        <a:pt x="344753" y="213525"/>
                      </a:cubicBezTo>
                      <a:cubicBezTo>
                        <a:pt x="339564" y="212042"/>
                        <a:pt x="334374" y="209818"/>
                        <a:pt x="328443" y="208335"/>
                      </a:cubicBezTo>
                      <a:cubicBezTo>
                        <a:pt x="331408" y="205369"/>
                        <a:pt x="335115" y="202404"/>
                        <a:pt x="338081" y="198697"/>
                      </a:cubicBezTo>
                      <a:cubicBezTo>
                        <a:pt x="331408" y="186834"/>
                        <a:pt x="324736" y="174972"/>
                        <a:pt x="318063" y="162368"/>
                      </a:cubicBezTo>
                      <a:cubicBezTo>
                        <a:pt x="315839" y="162368"/>
                        <a:pt x="312873" y="162368"/>
                        <a:pt x="309907" y="162368"/>
                      </a:cubicBezTo>
                      <a:cubicBezTo>
                        <a:pt x="311390" y="160143"/>
                        <a:pt x="312132" y="157919"/>
                        <a:pt x="313614" y="155695"/>
                      </a:cubicBezTo>
                      <a:cubicBezTo>
                        <a:pt x="306200" y="144574"/>
                        <a:pt x="298045" y="133453"/>
                        <a:pt x="289890" y="122332"/>
                      </a:cubicBezTo>
                      <a:cubicBezTo>
                        <a:pt x="288406" y="123073"/>
                        <a:pt x="286183" y="123815"/>
                        <a:pt x="284699" y="123815"/>
                      </a:cubicBezTo>
                      <a:cubicBezTo>
                        <a:pt x="285441" y="121590"/>
                        <a:pt x="286183" y="119366"/>
                        <a:pt x="286183" y="117142"/>
                      </a:cubicBezTo>
                      <a:cubicBezTo>
                        <a:pt x="277285" y="106762"/>
                        <a:pt x="268389" y="97124"/>
                        <a:pt x="259491" y="86744"/>
                      </a:cubicBezTo>
                      <a:cubicBezTo>
                        <a:pt x="257268" y="88227"/>
                        <a:pt x="255784" y="89710"/>
                        <a:pt x="253561" y="90451"/>
                      </a:cubicBezTo>
                      <a:cubicBezTo>
                        <a:pt x="253561" y="87486"/>
                        <a:pt x="253561" y="83779"/>
                        <a:pt x="253561" y="80813"/>
                      </a:cubicBezTo>
                      <a:cubicBezTo>
                        <a:pt x="243922" y="71916"/>
                        <a:pt x="234284" y="63761"/>
                        <a:pt x="224646" y="54864"/>
                      </a:cubicBezTo>
                      <a:cubicBezTo>
                        <a:pt x="222421" y="57088"/>
                        <a:pt x="220939" y="59312"/>
                        <a:pt x="218714" y="61537"/>
                      </a:cubicBezTo>
                      <a:cubicBezTo>
                        <a:pt x="217973" y="57088"/>
                        <a:pt x="217973" y="53381"/>
                        <a:pt x="217232" y="48933"/>
                      </a:cubicBezTo>
                      <a:cubicBezTo>
                        <a:pt x="207593" y="42260"/>
                        <a:pt x="197214" y="35587"/>
                        <a:pt x="187575" y="28915"/>
                      </a:cubicBezTo>
                      <a:cubicBezTo>
                        <a:pt x="186834" y="31139"/>
                        <a:pt x="185351" y="34104"/>
                        <a:pt x="184610" y="36329"/>
                      </a:cubicBezTo>
                      <a:cubicBezTo>
                        <a:pt x="183868" y="32622"/>
                        <a:pt x="182386" y="28915"/>
                        <a:pt x="181644" y="25208"/>
                      </a:cubicBezTo>
                      <a:cubicBezTo>
                        <a:pt x="172006" y="20759"/>
                        <a:pt x="161626" y="16311"/>
                        <a:pt x="151988" y="11121"/>
                      </a:cubicBezTo>
                      <a:cubicBezTo>
                        <a:pt x="151246" y="15569"/>
                        <a:pt x="150505" y="20018"/>
                        <a:pt x="149764" y="23725"/>
                      </a:cubicBezTo>
                      <a:cubicBezTo>
                        <a:pt x="147539" y="18535"/>
                        <a:pt x="145316" y="13345"/>
                        <a:pt x="143091" y="8155"/>
                      </a:cubicBezTo>
                      <a:cubicBezTo>
                        <a:pt x="133453" y="5931"/>
                        <a:pt x="124556" y="3707"/>
                        <a:pt x="114917" y="1483"/>
                      </a:cubicBezTo>
                      <a:cubicBezTo>
                        <a:pt x="114917" y="4448"/>
                        <a:pt x="115660" y="8155"/>
                        <a:pt x="115660" y="11121"/>
                      </a:cubicBezTo>
                      <a:cubicBezTo>
                        <a:pt x="113435" y="7414"/>
                        <a:pt x="111952" y="3707"/>
                        <a:pt x="109728" y="0"/>
                      </a:cubicBezTo>
                      <a:cubicBezTo>
                        <a:pt x="100831" y="0"/>
                        <a:pt x="92675" y="741"/>
                        <a:pt x="83779" y="0"/>
                      </a:cubicBezTo>
                      <a:cubicBezTo>
                        <a:pt x="84520" y="3707"/>
                        <a:pt x="86003" y="8155"/>
                        <a:pt x="86003" y="11862"/>
                      </a:cubicBezTo>
                      <a:cubicBezTo>
                        <a:pt x="83779" y="8155"/>
                        <a:pt x="80813" y="4448"/>
                        <a:pt x="77848" y="741"/>
                      </a:cubicBezTo>
                      <a:cubicBezTo>
                        <a:pt x="70434" y="2966"/>
                        <a:pt x="63019" y="5931"/>
                        <a:pt x="54864" y="8155"/>
                      </a:cubicBezTo>
                      <a:cubicBezTo>
                        <a:pt x="56347" y="11862"/>
                        <a:pt x="57830" y="15569"/>
                        <a:pt x="58571" y="18535"/>
                      </a:cubicBezTo>
                      <a:cubicBezTo>
                        <a:pt x="56347" y="15569"/>
                        <a:pt x="53381" y="13345"/>
                        <a:pt x="50415" y="9638"/>
                      </a:cubicBezTo>
                      <a:cubicBezTo>
                        <a:pt x="44484" y="14087"/>
                        <a:pt x="37811" y="18535"/>
                        <a:pt x="31880" y="23725"/>
                      </a:cubicBezTo>
                      <a:cubicBezTo>
                        <a:pt x="34846" y="30397"/>
                        <a:pt x="37811" y="35587"/>
                        <a:pt x="40777" y="42260"/>
                      </a:cubicBezTo>
                      <a:cubicBezTo>
                        <a:pt x="36329" y="37811"/>
                        <a:pt x="31139" y="34104"/>
                        <a:pt x="26690" y="30397"/>
                      </a:cubicBezTo>
                      <a:cubicBezTo>
                        <a:pt x="22242" y="37811"/>
                        <a:pt x="17793" y="44484"/>
                        <a:pt x="13345" y="51157"/>
                      </a:cubicBezTo>
                      <a:cubicBezTo>
                        <a:pt x="15569" y="54123"/>
                        <a:pt x="17793" y="57830"/>
                        <a:pt x="20018" y="61537"/>
                      </a:cubicBezTo>
                      <a:cubicBezTo>
                        <a:pt x="17052" y="59312"/>
                        <a:pt x="14086" y="57830"/>
                        <a:pt x="11862" y="55605"/>
                      </a:cubicBezTo>
                      <a:cubicBezTo>
                        <a:pt x="8897" y="64502"/>
                        <a:pt x="6672" y="73399"/>
                        <a:pt x="3707" y="82296"/>
                      </a:cubicBezTo>
                      <a:cubicBezTo>
                        <a:pt x="8155" y="87486"/>
                        <a:pt x="11862" y="92676"/>
                        <a:pt x="16311" y="97124"/>
                      </a:cubicBezTo>
                      <a:cubicBezTo>
                        <a:pt x="11862" y="94900"/>
                        <a:pt x="6672" y="93417"/>
                        <a:pt x="2224" y="91193"/>
                      </a:cubicBezTo>
                      <a:cubicBezTo>
                        <a:pt x="1483" y="101572"/>
                        <a:pt x="741" y="112693"/>
                        <a:pt x="0" y="123073"/>
                      </a:cubicBezTo>
                      <a:cubicBezTo>
                        <a:pt x="2965" y="126039"/>
                        <a:pt x="5931" y="128263"/>
                        <a:pt x="8155" y="130487"/>
                      </a:cubicBezTo>
                      <a:cubicBezTo>
                        <a:pt x="5190" y="130487"/>
                        <a:pt x="2965" y="129746"/>
                        <a:pt x="0" y="129004"/>
                      </a:cubicBezTo>
                      <a:cubicBezTo>
                        <a:pt x="1483" y="140126"/>
                        <a:pt x="2965" y="151988"/>
                        <a:pt x="3707" y="163109"/>
                      </a:cubicBezTo>
                      <a:cubicBezTo>
                        <a:pt x="7414" y="166075"/>
                        <a:pt x="10379" y="168299"/>
                        <a:pt x="14086" y="170523"/>
                      </a:cubicBezTo>
                      <a:cubicBezTo>
                        <a:pt x="11121" y="170523"/>
                        <a:pt x="8155" y="171264"/>
                        <a:pt x="5190" y="171264"/>
                      </a:cubicBezTo>
                      <a:cubicBezTo>
                        <a:pt x="8155" y="183127"/>
                        <a:pt x="11862" y="195731"/>
                        <a:pt x="14828" y="207594"/>
                      </a:cubicBezTo>
                      <a:cubicBezTo>
                        <a:pt x="17793" y="209076"/>
                        <a:pt x="20759" y="210559"/>
                        <a:pt x="23725" y="212042"/>
                      </a:cubicBezTo>
                      <a:cubicBezTo>
                        <a:pt x="21500" y="212783"/>
                        <a:pt x="19276" y="213525"/>
                        <a:pt x="17052" y="215008"/>
                      </a:cubicBezTo>
                      <a:cubicBezTo>
                        <a:pt x="22242" y="227611"/>
                        <a:pt x="26690" y="239474"/>
                        <a:pt x="31139" y="252078"/>
                      </a:cubicBezTo>
                      <a:cubicBezTo>
                        <a:pt x="36329" y="253561"/>
                        <a:pt x="42260" y="255785"/>
                        <a:pt x="47450" y="257268"/>
                      </a:cubicBezTo>
                      <a:cubicBezTo>
                        <a:pt x="44484" y="260233"/>
                        <a:pt x="41519" y="263199"/>
                        <a:pt x="37811" y="266165"/>
                      </a:cubicBezTo>
                      <a:cubicBezTo>
                        <a:pt x="44484" y="278027"/>
                        <a:pt x="51157" y="289889"/>
                        <a:pt x="57830" y="302493"/>
                      </a:cubicBezTo>
                      <a:cubicBezTo>
                        <a:pt x="60795" y="302493"/>
                        <a:pt x="63019" y="303235"/>
                        <a:pt x="65985" y="302493"/>
                      </a:cubicBezTo>
                      <a:cubicBezTo>
                        <a:pt x="64502" y="304717"/>
                        <a:pt x="63761" y="306942"/>
                        <a:pt x="62278" y="309166"/>
                      </a:cubicBezTo>
                      <a:cubicBezTo>
                        <a:pt x="70434" y="320287"/>
                        <a:pt x="78589" y="331408"/>
                        <a:pt x="86003" y="343271"/>
                      </a:cubicBezTo>
                      <a:cubicBezTo>
                        <a:pt x="88227" y="343271"/>
                        <a:pt x="89710" y="342529"/>
                        <a:pt x="91193" y="341788"/>
                      </a:cubicBezTo>
                      <a:cubicBezTo>
                        <a:pt x="90452" y="344012"/>
                        <a:pt x="90452" y="346236"/>
                        <a:pt x="89710" y="348461"/>
                      </a:cubicBezTo>
                      <a:cubicBezTo>
                        <a:pt x="98607" y="358840"/>
                        <a:pt x="107503" y="368478"/>
                        <a:pt x="116401" y="378858"/>
                      </a:cubicBezTo>
                      <a:cubicBezTo>
                        <a:pt x="118624" y="377375"/>
                        <a:pt x="120849" y="376634"/>
                        <a:pt x="122331" y="375151"/>
                      </a:cubicBezTo>
                      <a:cubicBezTo>
                        <a:pt x="122331" y="378117"/>
                        <a:pt x="122331" y="381824"/>
                        <a:pt x="121590" y="384789"/>
                      </a:cubicBezTo>
                      <a:cubicBezTo>
                        <a:pt x="131229" y="393686"/>
                        <a:pt x="140867" y="401842"/>
                        <a:pt x="150505" y="410739"/>
                      </a:cubicBezTo>
                      <a:cubicBezTo>
                        <a:pt x="152730" y="408514"/>
                        <a:pt x="154212" y="406290"/>
                        <a:pt x="156437" y="404066"/>
                      </a:cubicBezTo>
                      <a:cubicBezTo>
                        <a:pt x="157178" y="408514"/>
                        <a:pt x="157919" y="412963"/>
                        <a:pt x="158660" y="417411"/>
                      </a:cubicBezTo>
                      <a:cubicBezTo>
                        <a:pt x="169040" y="424084"/>
                        <a:pt x="178679" y="430756"/>
                        <a:pt x="188317" y="437429"/>
                      </a:cubicBezTo>
                      <a:cubicBezTo>
                        <a:pt x="189058" y="435205"/>
                        <a:pt x="190541" y="432239"/>
                        <a:pt x="191283" y="430015"/>
                      </a:cubicBezTo>
                      <a:cubicBezTo>
                        <a:pt x="192765" y="433722"/>
                        <a:pt x="193507" y="437429"/>
                        <a:pt x="194248" y="441136"/>
                      </a:cubicBezTo>
                      <a:cubicBezTo>
                        <a:pt x="203886" y="446326"/>
                        <a:pt x="214266" y="450774"/>
                        <a:pt x="223905" y="455223"/>
                      </a:cubicBezTo>
                      <a:cubicBezTo>
                        <a:pt x="224646" y="451516"/>
                        <a:pt x="225387" y="447067"/>
                        <a:pt x="226128" y="442619"/>
                      </a:cubicBezTo>
                      <a:cubicBezTo>
                        <a:pt x="228353" y="447809"/>
                        <a:pt x="230577" y="452999"/>
                        <a:pt x="232801" y="458188"/>
                      </a:cubicBezTo>
                      <a:cubicBezTo>
                        <a:pt x="242440" y="460413"/>
                        <a:pt x="252077" y="462637"/>
                        <a:pt x="260975" y="464861"/>
                      </a:cubicBezTo>
                      <a:cubicBezTo>
                        <a:pt x="260975" y="461895"/>
                        <a:pt x="260975" y="458188"/>
                        <a:pt x="260234" y="455223"/>
                      </a:cubicBezTo>
                      <a:cubicBezTo>
                        <a:pt x="262457" y="458930"/>
                        <a:pt x="264682" y="462637"/>
                        <a:pt x="266164" y="466344"/>
                      </a:cubicBezTo>
                      <a:cubicBezTo>
                        <a:pt x="275062" y="466344"/>
                        <a:pt x="283217" y="466344"/>
                        <a:pt x="292113" y="466344"/>
                      </a:cubicBezTo>
                      <a:cubicBezTo>
                        <a:pt x="291372" y="462637"/>
                        <a:pt x="290631" y="458188"/>
                        <a:pt x="289890" y="454481"/>
                      </a:cubicBezTo>
                      <a:cubicBezTo>
                        <a:pt x="292113" y="458188"/>
                        <a:pt x="295079" y="461895"/>
                        <a:pt x="297304" y="464861"/>
                      </a:cubicBezTo>
                      <a:cubicBezTo>
                        <a:pt x="304718" y="462637"/>
                        <a:pt x="312873" y="460413"/>
                        <a:pt x="320287" y="457447"/>
                      </a:cubicBezTo>
                      <a:cubicBezTo>
                        <a:pt x="318804" y="453740"/>
                        <a:pt x="318063" y="450033"/>
                        <a:pt x="316580" y="446326"/>
                      </a:cubicBezTo>
                      <a:cubicBezTo>
                        <a:pt x="318804" y="449292"/>
                        <a:pt x="321770" y="452257"/>
                        <a:pt x="323994" y="455223"/>
                      </a:cubicBezTo>
                      <a:cubicBezTo>
                        <a:pt x="330667" y="450033"/>
                        <a:pt x="336598" y="445584"/>
                        <a:pt x="342529" y="441136"/>
                      </a:cubicBezTo>
                      <a:cubicBezTo>
                        <a:pt x="339564" y="435205"/>
                        <a:pt x="336598" y="429274"/>
                        <a:pt x="333632" y="423342"/>
                      </a:cubicBezTo>
                      <a:cubicBezTo>
                        <a:pt x="339564" y="427791"/>
                        <a:pt x="344012" y="432239"/>
                        <a:pt x="349202" y="435946"/>
                      </a:cubicBezTo>
                      <a:close/>
                    </a:path>
                  </a:pathLst>
                </a:custGeom>
                <a:solidFill>
                  <a:srgbClr val="000001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51" name="Freeform: Shape 3650">
                  <a:extLst>
                    <a:ext uri="{FF2B5EF4-FFF2-40B4-BE49-F238E27FC236}">
                      <a16:creationId xmlns:a16="http://schemas.microsoft.com/office/drawing/2014/main" id="{C619E67C-157F-4F06-9347-F765FE8F725C}"/>
                    </a:ext>
                  </a:extLst>
                </p:cNvPr>
                <p:cNvSpPr/>
                <p:nvPr/>
              </p:nvSpPr>
              <p:spPr>
                <a:xfrm>
                  <a:off x="7544337" y="2441075"/>
                  <a:ext cx="220933" cy="273302"/>
                </a:xfrm>
                <a:custGeom>
                  <a:avLst/>
                  <a:gdLst>
                    <a:gd name="connsiteX0" fmla="*/ 80440 w 220933"/>
                    <a:gd name="connsiteY0" fmla="*/ 233915 h 273302"/>
                    <a:gd name="connsiteX1" fmla="*/ 4075 w 220933"/>
                    <a:gd name="connsiteY1" fmla="*/ 40409 h 273302"/>
                    <a:gd name="connsiteX2" fmla="*/ 140494 w 220933"/>
                    <a:gd name="connsiteY2" fmla="*/ 39667 h 273302"/>
                    <a:gd name="connsiteX3" fmla="*/ 216858 w 220933"/>
                    <a:gd name="connsiteY3" fmla="*/ 233174 h 273302"/>
                    <a:gd name="connsiteX4" fmla="*/ 80440 w 220933"/>
                    <a:gd name="connsiteY4" fmla="*/ 233915 h 2733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0933" h="273302">
                      <a:moveTo>
                        <a:pt x="80440" y="233915"/>
                      </a:moveTo>
                      <a:cubicBezTo>
                        <a:pt x="21869" y="180534"/>
                        <a:pt x="-12236" y="94531"/>
                        <a:pt x="4075" y="40409"/>
                      </a:cubicBezTo>
                      <a:cubicBezTo>
                        <a:pt x="20386" y="-12973"/>
                        <a:pt x="81923" y="-13714"/>
                        <a:pt x="140494" y="39667"/>
                      </a:cubicBezTo>
                      <a:cubicBezTo>
                        <a:pt x="199065" y="93048"/>
                        <a:pt x="233169" y="179051"/>
                        <a:pt x="216858" y="233174"/>
                      </a:cubicBezTo>
                      <a:cubicBezTo>
                        <a:pt x="199806" y="286555"/>
                        <a:pt x="139011" y="286555"/>
                        <a:pt x="80440" y="233915"/>
                      </a:cubicBezTo>
                      <a:close/>
                    </a:path>
                  </a:pathLst>
                </a:custGeom>
                <a:solidFill>
                  <a:srgbClr val="7D7C7D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52" name="Freeform: Shape 3651">
                  <a:extLst>
                    <a:ext uri="{FF2B5EF4-FFF2-40B4-BE49-F238E27FC236}">
                      <a16:creationId xmlns:a16="http://schemas.microsoft.com/office/drawing/2014/main" id="{B4FD2200-CDF4-4AEA-939F-819D42D3F0F4}"/>
                    </a:ext>
                  </a:extLst>
                </p:cNvPr>
                <p:cNvSpPr/>
                <p:nvPr/>
              </p:nvSpPr>
              <p:spPr>
                <a:xfrm>
                  <a:off x="6458178" y="1788638"/>
                  <a:ext cx="220933" cy="273859"/>
                </a:xfrm>
                <a:custGeom>
                  <a:avLst/>
                  <a:gdLst>
                    <a:gd name="connsiteX0" fmla="*/ 80440 w 220933"/>
                    <a:gd name="connsiteY0" fmla="*/ 233915 h 273859"/>
                    <a:gd name="connsiteX1" fmla="*/ 4075 w 220933"/>
                    <a:gd name="connsiteY1" fmla="*/ 40409 h 273859"/>
                    <a:gd name="connsiteX2" fmla="*/ 140494 w 220933"/>
                    <a:gd name="connsiteY2" fmla="*/ 39667 h 273859"/>
                    <a:gd name="connsiteX3" fmla="*/ 216858 w 220933"/>
                    <a:gd name="connsiteY3" fmla="*/ 233174 h 273859"/>
                    <a:gd name="connsiteX4" fmla="*/ 80440 w 220933"/>
                    <a:gd name="connsiteY4" fmla="*/ 233915 h 2738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0933" h="273859">
                      <a:moveTo>
                        <a:pt x="80440" y="233915"/>
                      </a:moveTo>
                      <a:cubicBezTo>
                        <a:pt x="21869" y="180534"/>
                        <a:pt x="-12236" y="94531"/>
                        <a:pt x="4075" y="40409"/>
                      </a:cubicBezTo>
                      <a:cubicBezTo>
                        <a:pt x="21127" y="-12973"/>
                        <a:pt x="81923" y="-13714"/>
                        <a:pt x="140494" y="39667"/>
                      </a:cubicBezTo>
                      <a:cubicBezTo>
                        <a:pt x="199065" y="93048"/>
                        <a:pt x="233169" y="179051"/>
                        <a:pt x="216858" y="233174"/>
                      </a:cubicBezTo>
                      <a:cubicBezTo>
                        <a:pt x="200548" y="287297"/>
                        <a:pt x="139011" y="287297"/>
                        <a:pt x="80440" y="233915"/>
                      </a:cubicBezTo>
                      <a:close/>
                    </a:path>
                  </a:pathLst>
                </a:custGeom>
                <a:solidFill>
                  <a:srgbClr val="7D7C7D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53" name="Freeform: Shape 3652">
                  <a:extLst>
                    <a:ext uri="{FF2B5EF4-FFF2-40B4-BE49-F238E27FC236}">
                      <a16:creationId xmlns:a16="http://schemas.microsoft.com/office/drawing/2014/main" id="{C34A3B9A-0267-41FD-9F70-4900773EB21E}"/>
                    </a:ext>
                  </a:extLst>
                </p:cNvPr>
                <p:cNvSpPr/>
                <p:nvPr/>
              </p:nvSpPr>
              <p:spPr>
                <a:xfrm>
                  <a:off x="8564936" y="3047083"/>
                  <a:ext cx="221991" cy="273579"/>
                </a:xfrm>
                <a:custGeom>
                  <a:avLst/>
                  <a:gdLst>
                    <a:gd name="connsiteX0" fmla="*/ 80757 w 221991"/>
                    <a:gd name="connsiteY0" fmla="*/ 233636 h 273579"/>
                    <a:gd name="connsiteX1" fmla="*/ 4391 w 221991"/>
                    <a:gd name="connsiteY1" fmla="*/ 40129 h 273579"/>
                    <a:gd name="connsiteX2" fmla="*/ 141552 w 221991"/>
                    <a:gd name="connsiteY2" fmla="*/ 39388 h 273579"/>
                    <a:gd name="connsiteX3" fmla="*/ 217917 w 221991"/>
                    <a:gd name="connsiteY3" fmla="*/ 232894 h 273579"/>
                    <a:gd name="connsiteX4" fmla="*/ 80757 w 221991"/>
                    <a:gd name="connsiteY4" fmla="*/ 233636 h 2735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1991" h="273579">
                      <a:moveTo>
                        <a:pt x="80757" y="233636"/>
                      </a:moveTo>
                      <a:cubicBezTo>
                        <a:pt x="21444" y="180255"/>
                        <a:pt x="-12661" y="94252"/>
                        <a:pt x="4391" y="40129"/>
                      </a:cubicBezTo>
                      <a:cubicBezTo>
                        <a:pt x="21444" y="-13252"/>
                        <a:pt x="82239" y="-13252"/>
                        <a:pt x="141552" y="39388"/>
                      </a:cubicBezTo>
                      <a:cubicBezTo>
                        <a:pt x="200123" y="92769"/>
                        <a:pt x="234227" y="178772"/>
                        <a:pt x="217917" y="232894"/>
                      </a:cubicBezTo>
                      <a:cubicBezTo>
                        <a:pt x="200864" y="287017"/>
                        <a:pt x="140069" y="287017"/>
                        <a:pt x="80757" y="233636"/>
                      </a:cubicBezTo>
                      <a:close/>
                    </a:path>
                  </a:pathLst>
                </a:custGeom>
                <a:solidFill>
                  <a:srgbClr val="7D7C7D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3654" name="Graphic 2971">
                  <a:extLst>
                    <a:ext uri="{FF2B5EF4-FFF2-40B4-BE49-F238E27FC236}">
                      <a16:creationId xmlns:a16="http://schemas.microsoft.com/office/drawing/2014/main" id="{9C828DF8-3D32-4523-8334-ADF5FA58E77A}"/>
                    </a:ext>
                  </a:extLst>
                </p:cNvPr>
                <p:cNvGrpSpPr/>
                <p:nvPr/>
              </p:nvGrpSpPr>
              <p:grpSpPr>
                <a:xfrm>
                  <a:off x="8572953" y="3076858"/>
                  <a:ext cx="206933" cy="219435"/>
                  <a:chOff x="8572953" y="3076858"/>
                  <a:chExt cx="206933" cy="219435"/>
                </a:xfrm>
                <a:solidFill>
                  <a:srgbClr val="262632"/>
                </a:solidFill>
              </p:grpSpPr>
              <p:sp>
                <p:nvSpPr>
                  <p:cNvPr id="3707" name="Freeform: Shape 3706">
                    <a:extLst>
                      <a:ext uri="{FF2B5EF4-FFF2-40B4-BE49-F238E27FC236}">
                        <a16:creationId xmlns:a16="http://schemas.microsoft.com/office/drawing/2014/main" id="{B9F0D078-16F8-4D60-8307-880582179F56}"/>
                      </a:ext>
                    </a:extLst>
                  </p:cNvPr>
                  <p:cNvSpPr/>
                  <p:nvPr/>
                </p:nvSpPr>
                <p:spPr>
                  <a:xfrm>
                    <a:off x="8613553" y="3106951"/>
                    <a:ext cx="125073" cy="154399"/>
                  </a:xfrm>
                  <a:custGeom>
                    <a:avLst/>
                    <a:gdLst>
                      <a:gd name="connsiteX0" fmla="*/ 45484 w 125073"/>
                      <a:gd name="connsiteY0" fmla="*/ 132249 h 154399"/>
                      <a:gd name="connsiteX1" fmla="*/ 2483 w 125073"/>
                      <a:gd name="connsiteY1" fmla="*/ 22521 h 154399"/>
                      <a:gd name="connsiteX2" fmla="*/ 79590 w 125073"/>
                      <a:gd name="connsiteY2" fmla="*/ 22521 h 154399"/>
                      <a:gd name="connsiteX3" fmla="*/ 122591 w 125073"/>
                      <a:gd name="connsiteY3" fmla="*/ 131508 h 154399"/>
                      <a:gd name="connsiteX4" fmla="*/ 45484 w 125073"/>
                      <a:gd name="connsiteY4" fmla="*/ 132249 h 154399"/>
                      <a:gd name="connsiteX5" fmla="*/ 45484 w 125073"/>
                      <a:gd name="connsiteY5" fmla="*/ 132249 h 154399"/>
                      <a:gd name="connsiteX6" fmla="*/ 55864 w 125073"/>
                      <a:gd name="connsiteY6" fmla="*/ 98144 h 154399"/>
                      <a:gd name="connsiteX7" fmla="*/ 85520 w 125073"/>
                      <a:gd name="connsiteY7" fmla="*/ 98144 h 154399"/>
                      <a:gd name="connsiteX8" fmla="*/ 68468 w 125073"/>
                      <a:gd name="connsiteY8" fmla="*/ 55884 h 154399"/>
                      <a:gd name="connsiteX9" fmla="*/ 38812 w 125073"/>
                      <a:gd name="connsiteY9" fmla="*/ 55884 h 154399"/>
                      <a:gd name="connsiteX10" fmla="*/ 55864 w 125073"/>
                      <a:gd name="connsiteY10" fmla="*/ 98144 h 1543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25073" h="154399">
                        <a:moveTo>
                          <a:pt x="45484" y="132249"/>
                        </a:moveTo>
                        <a:cubicBezTo>
                          <a:pt x="12121" y="101851"/>
                          <a:pt x="-7155" y="52919"/>
                          <a:pt x="2483" y="22521"/>
                        </a:cubicBezTo>
                        <a:cubicBezTo>
                          <a:pt x="12121" y="-7135"/>
                          <a:pt x="46226" y="-7877"/>
                          <a:pt x="79590" y="22521"/>
                        </a:cubicBezTo>
                        <a:cubicBezTo>
                          <a:pt x="112953" y="52177"/>
                          <a:pt x="132229" y="101851"/>
                          <a:pt x="122591" y="131508"/>
                        </a:cubicBezTo>
                        <a:cubicBezTo>
                          <a:pt x="113694" y="161905"/>
                          <a:pt x="78847" y="161905"/>
                          <a:pt x="45484" y="132249"/>
                        </a:cubicBezTo>
                        <a:lnTo>
                          <a:pt x="45484" y="132249"/>
                        </a:lnTo>
                        <a:close/>
                        <a:moveTo>
                          <a:pt x="55864" y="98144"/>
                        </a:moveTo>
                        <a:cubicBezTo>
                          <a:pt x="68468" y="110007"/>
                          <a:pt x="81813" y="110007"/>
                          <a:pt x="85520" y="98144"/>
                        </a:cubicBezTo>
                        <a:cubicBezTo>
                          <a:pt x="89227" y="86282"/>
                          <a:pt x="81813" y="67005"/>
                          <a:pt x="68468" y="55884"/>
                        </a:cubicBezTo>
                        <a:cubicBezTo>
                          <a:pt x="55864" y="44022"/>
                          <a:pt x="42519" y="44022"/>
                          <a:pt x="38812" y="55884"/>
                        </a:cubicBezTo>
                        <a:cubicBezTo>
                          <a:pt x="35846" y="67747"/>
                          <a:pt x="43261" y="86282"/>
                          <a:pt x="55864" y="98144"/>
                        </a:cubicBezTo>
                        <a:close/>
                      </a:path>
                    </a:pathLst>
                  </a:custGeom>
                  <a:solidFill>
                    <a:srgbClr val="262632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grpSp>
                <p:nvGrpSpPr>
                  <p:cNvPr id="3708" name="Graphic 2971">
                    <a:extLst>
                      <a:ext uri="{FF2B5EF4-FFF2-40B4-BE49-F238E27FC236}">
                        <a16:creationId xmlns:a16="http://schemas.microsoft.com/office/drawing/2014/main" id="{2462DB08-AD59-474C-9548-C55ACD4D3AEC}"/>
                      </a:ext>
                    </a:extLst>
                  </p:cNvPr>
                  <p:cNvGrpSpPr/>
                  <p:nvPr/>
                </p:nvGrpSpPr>
                <p:grpSpPr>
                  <a:xfrm>
                    <a:off x="8572953" y="3076858"/>
                    <a:ext cx="206933" cy="219435"/>
                    <a:chOff x="8572953" y="3076858"/>
                    <a:chExt cx="206933" cy="219435"/>
                  </a:xfrm>
                  <a:solidFill>
                    <a:srgbClr val="262632"/>
                  </a:solidFill>
                </p:grpSpPr>
                <p:sp>
                  <p:nvSpPr>
                    <p:cNvPr id="3709" name="Freeform: Shape 3708">
                      <a:extLst>
                        <a:ext uri="{FF2B5EF4-FFF2-40B4-BE49-F238E27FC236}">
                          <a16:creationId xmlns:a16="http://schemas.microsoft.com/office/drawing/2014/main" id="{44D5220C-CCFC-4E6C-B922-4AB6F5F04F2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667193" y="3076858"/>
                      <a:ext cx="17793" cy="23698"/>
                    </a:xfrm>
                    <a:custGeom>
                      <a:avLst/>
                      <a:gdLst>
                        <a:gd name="connsiteX0" fmla="*/ 8897 w 17793"/>
                        <a:gd name="connsiteY0" fmla="*/ 1457 h 23698"/>
                        <a:gd name="connsiteX1" fmla="*/ 17793 w 17793"/>
                        <a:gd name="connsiteY1" fmla="*/ 17767 h 23698"/>
                        <a:gd name="connsiteX2" fmla="*/ 8897 w 17793"/>
                        <a:gd name="connsiteY2" fmla="*/ 22216 h 23698"/>
                        <a:gd name="connsiteX3" fmla="*/ 0 w 17793"/>
                        <a:gd name="connsiteY3" fmla="*/ 6646 h 23698"/>
                        <a:gd name="connsiteX4" fmla="*/ 8897 w 17793"/>
                        <a:gd name="connsiteY4" fmla="*/ 1457 h 2369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793" h="23698">
                          <a:moveTo>
                            <a:pt x="8897" y="1457"/>
                          </a:moveTo>
                          <a:cubicBezTo>
                            <a:pt x="14086" y="4422"/>
                            <a:pt x="17793" y="11836"/>
                            <a:pt x="17793" y="17767"/>
                          </a:cubicBezTo>
                          <a:cubicBezTo>
                            <a:pt x="17793" y="23699"/>
                            <a:pt x="14086" y="25181"/>
                            <a:pt x="8897" y="22216"/>
                          </a:cubicBezTo>
                          <a:cubicBezTo>
                            <a:pt x="3707" y="19250"/>
                            <a:pt x="0" y="12578"/>
                            <a:pt x="0" y="6646"/>
                          </a:cubicBezTo>
                          <a:cubicBezTo>
                            <a:pt x="0" y="-26"/>
                            <a:pt x="3707" y="-1509"/>
                            <a:pt x="8897" y="1457"/>
                          </a:cubicBezTo>
                          <a:close/>
                        </a:path>
                      </a:pathLst>
                    </a:custGeom>
                    <a:solidFill>
                      <a:srgbClr val="262632"/>
                    </a:solidFill>
                    <a:ln w="7413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3710" name="Freeform: Shape 3709">
                      <a:extLst>
                        <a:ext uri="{FF2B5EF4-FFF2-40B4-BE49-F238E27FC236}">
                          <a16:creationId xmlns:a16="http://schemas.microsoft.com/office/drawing/2014/main" id="{DC74FC48-18BA-4C9D-939E-7598864C7A6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675254" y="3272882"/>
                      <a:ext cx="18723" cy="23411"/>
                    </a:xfrm>
                    <a:custGeom>
                      <a:avLst/>
                      <a:gdLst>
                        <a:gd name="connsiteX0" fmla="*/ 10474 w 18723"/>
                        <a:gd name="connsiteY0" fmla="*/ 22664 h 23411"/>
                        <a:gd name="connsiteX1" fmla="*/ 94 w 18723"/>
                        <a:gd name="connsiteY1" fmla="*/ 7095 h 23411"/>
                        <a:gd name="connsiteX2" fmla="*/ 8250 w 18723"/>
                        <a:gd name="connsiteY2" fmla="*/ 1163 h 23411"/>
                        <a:gd name="connsiteX3" fmla="*/ 18630 w 18723"/>
                        <a:gd name="connsiteY3" fmla="*/ 16733 h 23411"/>
                        <a:gd name="connsiteX4" fmla="*/ 10474 w 18723"/>
                        <a:gd name="connsiteY4" fmla="*/ 22664 h 2341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8723" h="23411">
                          <a:moveTo>
                            <a:pt x="10474" y="22664"/>
                          </a:moveTo>
                          <a:cubicBezTo>
                            <a:pt x="5284" y="20440"/>
                            <a:pt x="836" y="13026"/>
                            <a:pt x="94" y="7095"/>
                          </a:cubicBezTo>
                          <a:cubicBezTo>
                            <a:pt x="-647" y="1163"/>
                            <a:pt x="3060" y="-1802"/>
                            <a:pt x="8250" y="1163"/>
                          </a:cubicBezTo>
                          <a:cubicBezTo>
                            <a:pt x="13439" y="4129"/>
                            <a:pt x="17888" y="10802"/>
                            <a:pt x="18630" y="16733"/>
                          </a:cubicBezTo>
                          <a:cubicBezTo>
                            <a:pt x="19371" y="21923"/>
                            <a:pt x="15664" y="24888"/>
                            <a:pt x="10474" y="22664"/>
                          </a:cubicBezTo>
                          <a:close/>
                        </a:path>
                      </a:pathLst>
                    </a:custGeom>
                    <a:solidFill>
                      <a:srgbClr val="262632"/>
                    </a:solidFill>
                    <a:ln w="7413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3711" name="Freeform: Shape 3710">
                      <a:extLst>
                        <a:ext uri="{FF2B5EF4-FFF2-40B4-BE49-F238E27FC236}">
                          <a16:creationId xmlns:a16="http://schemas.microsoft.com/office/drawing/2014/main" id="{3B6FABBC-4CEE-467F-B18B-729C95E8647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759869" y="3228050"/>
                      <a:ext cx="20017" cy="22299"/>
                    </a:xfrm>
                    <a:custGeom>
                      <a:avLst/>
                      <a:gdLst>
                        <a:gd name="connsiteX0" fmla="*/ 20018 w 20017"/>
                        <a:gd name="connsiteY0" fmla="*/ 17081 h 22299"/>
                        <a:gd name="connsiteX1" fmla="*/ 10379 w 20017"/>
                        <a:gd name="connsiteY1" fmla="*/ 20788 h 22299"/>
                        <a:gd name="connsiteX2" fmla="*/ 0 w 20017"/>
                        <a:gd name="connsiteY2" fmla="*/ 5219 h 22299"/>
                        <a:gd name="connsiteX3" fmla="*/ 9638 w 20017"/>
                        <a:gd name="connsiteY3" fmla="*/ 1511 h 22299"/>
                        <a:gd name="connsiteX4" fmla="*/ 20018 w 20017"/>
                        <a:gd name="connsiteY4" fmla="*/ 17081 h 2229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0017" h="22299">
                          <a:moveTo>
                            <a:pt x="20018" y="17081"/>
                          </a:moveTo>
                          <a:cubicBezTo>
                            <a:pt x="20018" y="22271"/>
                            <a:pt x="15569" y="23754"/>
                            <a:pt x="10379" y="20788"/>
                          </a:cubicBezTo>
                          <a:cubicBezTo>
                            <a:pt x="4448" y="17081"/>
                            <a:pt x="0" y="10408"/>
                            <a:pt x="0" y="5219"/>
                          </a:cubicBezTo>
                          <a:cubicBezTo>
                            <a:pt x="0" y="29"/>
                            <a:pt x="4448" y="-1454"/>
                            <a:pt x="9638" y="1511"/>
                          </a:cubicBezTo>
                          <a:cubicBezTo>
                            <a:pt x="15569" y="5219"/>
                            <a:pt x="20018" y="12633"/>
                            <a:pt x="20018" y="17081"/>
                          </a:cubicBezTo>
                          <a:close/>
                        </a:path>
                      </a:pathLst>
                    </a:custGeom>
                    <a:solidFill>
                      <a:srgbClr val="262632"/>
                    </a:solidFill>
                    <a:ln w="7413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3712" name="Freeform: Shape 3711">
                      <a:extLst>
                        <a:ext uri="{FF2B5EF4-FFF2-40B4-BE49-F238E27FC236}">
                          <a16:creationId xmlns:a16="http://schemas.microsoft.com/office/drawing/2014/main" id="{BB588720-F12B-49CB-8B01-27BF2956CC8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572953" y="3126811"/>
                      <a:ext cx="20180" cy="22177"/>
                    </a:xfrm>
                    <a:custGeom>
                      <a:avLst/>
                      <a:gdLst>
                        <a:gd name="connsiteX0" fmla="*/ 81 w 20180"/>
                        <a:gd name="connsiteY0" fmla="*/ 6368 h 22177"/>
                        <a:gd name="connsiteX1" fmla="*/ 8979 w 20180"/>
                        <a:gd name="connsiteY1" fmla="*/ 1178 h 22177"/>
                        <a:gd name="connsiteX2" fmla="*/ 20100 w 20180"/>
                        <a:gd name="connsiteY2" fmla="*/ 16006 h 22177"/>
                        <a:gd name="connsiteX3" fmla="*/ 11202 w 20180"/>
                        <a:gd name="connsiteY3" fmla="*/ 21196 h 22177"/>
                        <a:gd name="connsiteX4" fmla="*/ 81 w 20180"/>
                        <a:gd name="connsiteY4" fmla="*/ 6368 h 2217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0180" h="22177">
                          <a:moveTo>
                            <a:pt x="81" y="6368"/>
                          </a:moveTo>
                          <a:cubicBezTo>
                            <a:pt x="-660" y="1178"/>
                            <a:pt x="3788" y="-1787"/>
                            <a:pt x="8979" y="1178"/>
                          </a:cubicBezTo>
                          <a:cubicBezTo>
                            <a:pt x="14168" y="4144"/>
                            <a:pt x="19357" y="10817"/>
                            <a:pt x="20100" y="16006"/>
                          </a:cubicBezTo>
                          <a:cubicBezTo>
                            <a:pt x="20841" y="21938"/>
                            <a:pt x="16393" y="23420"/>
                            <a:pt x="11202" y="21196"/>
                          </a:cubicBezTo>
                          <a:cubicBezTo>
                            <a:pt x="5271" y="18231"/>
                            <a:pt x="81" y="11558"/>
                            <a:pt x="81" y="6368"/>
                          </a:cubicBezTo>
                          <a:close/>
                        </a:path>
                      </a:pathLst>
                    </a:custGeom>
                    <a:solidFill>
                      <a:srgbClr val="262632"/>
                    </a:solidFill>
                    <a:ln w="7413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</p:grpSp>
            </p:grpSp>
            <p:grpSp>
              <p:nvGrpSpPr>
                <p:cNvPr id="3655" name="Graphic 2971">
                  <a:extLst>
                    <a:ext uri="{FF2B5EF4-FFF2-40B4-BE49-F238E27FC236}">
                      <a16:creationId xmlns:a16="http://schemas.microsoft.com/office/drawing/2014/main" id="{A8AD233F-6F45-42BC-8484-7B02167C99C6}"/>
                    </a:ext>
                  </a:extLst>
                </p:cNvPr>
                <p:cNvGrpSpPr/>
                <p:nvPr/>
              </p:nvGrpSpPr>
              <p:grpSpPr>
                <a:xfrm>
                  <a:off x="7551297" y="2470537"/>
                  <a:ext cx="206933" cy="219689"/>
                  <a:chOff x="7551297" y="2470537"/>
                  <a:chExt cx="206933" cy="219689"/>
                </a:xfrm>
                <a:solidFill>
                  <a:srgbClr val="262632"/>
                </a:solidFill>
              </p:grpSpPr>
              <p:sp>
                <p:nvSpPr>
                  <p:cNvPr id="3701" name="Freeform: Shape 3700">
                    <a:extLst>
                      <a:ext uri="{FF2B5EF4-FFF2-40B4-BE49-F238E27FC236}">
                        <a16:creationId xmlns:a16="http://schemas.microsoft.com/office/drawing/2014/main" id="{9518E211-49BF-4C3F-BA7E-3634DA3F1670}"/>
                      </a:ext>
                    </a:extLst>
                  </p:cNvPr>
                  <p:cNvSpPr/>
                  <p:nvPr/>
                </p:nvSpPr>
                <p:spPr>
                  <a:xfrm>
                    <a:off x="7591896" y="2500852"/>
                    <a:ext cx="125073" cy="154028"/>
                  </a:xfrm>
                  <a:custGeom>
                    <a:avLst/>
                    <a:gdLst>
                      <a:gd name="connsiteX0" fmla="*/ 45485 w 125073"/>
                      <a:gd name="connsiteY0" fmla="*/ 131878 h 154028"/>
                      <a:gd name="connsiteX1" fmla="*/ 2483 w 125073"/>
                      <a:gd name="connsiteY1" fmla="*/ 22892 h 154028"/>
                      <a:gd name="connsiteX2" fmla="*/ 79589 w 125073"/>
                      <a:gd name="connsiteY2" fmla="*/ 22150 h 154028"/>
                      <a:gd name="connsiteX3" fmla="*/ 122591 w 125073"/>
                      <a:gd name="connsiteY3" fmla="*/ 131137 h 154028"/>
                      <a:gd name="connsiteX4" fmla="*/ 45485 w 125073"/>
                      <a:gd name="connsiteY4" fmla="*/ 131878 h 154028"/>
                      <a:gd name="connsiteX5" fmla="*/ 45485 w 125073"/>
                      <a:gd name="connsiteY5" fmla="*/ 131878 h 154028"/>
                      <a:gd name="connsiteX6" fmla="*/ 55864 w 125073"/>
                      <a:gd name="connsiteY6" fmla="*/ 98515 h 154028"/>
                      <a:gd name="connsiteX7" fmla="*/ 85520 w 125073"/>
                      <a:gd name="connsiteY7" fmla="*/ 98515 h 154028"/>
                      <a:gd name="connsiteX8" fmla="*/ 69209 w 125073"/>
                      <a:gd name="connsiteY8" fmla="*/ 56255 h 154028"/>
                      <a:gd name="connsiteX9" fmla="*/ 39553 w 125073"/>
                      <a:gd name="connsiteY9" fmla="*/ 56255 h 154028"/>
                      <a:gd name="connsiteX10" fmla="*/ 55864 w 125073"/>
                      <a:gd name="connsiteY10" fmla="*/ 98515 h 1540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25073" h="154028">
                        <a:moveTo>
                          <a:pt x="45485" y="131878"/>
                        </a:moveTo>
                        <a:cubicBezTo>
                          <a:pt x="12122" y="102222"/>
                          <a:pt x="-7155" y="53289"/>
                          <a:pt x="2483" y="22892"/>
                        </a:cubicBezTo>
                        <a:cubicBezTo>
                          <a:pt x="12122" y="-7506"/>
                          <a:pt x="46226" y="-7506"/>
                          <a:pt x="79589" y="22150"/>
                        </a:cubicBezTo>
                        <a:cubicBezTo>
                          <a:pt x="112953" y="51807"/>
                          <a:pt x="132229" y="100739"/>
                          <a:pt x="122591" y="131137"/>
                        </a:cubicBezTo>
                        <a:cubicBezTo>
                          <a:pt x="113694" y="161535"/>
                          <a:pt x="78848" y="161535"/>
                          <a:pt x="45485" y="131878"/>
                        </a:cubicBezTo>
                        <a:lnTo>
                          <a:pt x="45485" y="131878"/>
                        </a:lnTo>
                        <a:close/>
                        <a:moveTo>
                          <a:pt x="55864" y="98515"/>
                        </a:moveTo>
                        <a:cubicBezTo>
                          <a:pt x="68468" y="109636"/>
                          <a:pt x="82555" y="110378"/>
                          <a:pt x="85520" y="98515"/>
                        </a:cubicBezTo>
                        <a:cubicBezTo>
                          <a:pt x="89228" y="86653"/>
                          <a:pt x="81813" y="68118"/>
                          <a:pt x="69209" y="56255"/>
                        </a:cubicBezTo>
                        <a:cubicBezTo>
                          <a:pt x="56606" y="45134"/>
                          <a:pt x="43260" y="44393"/>
                          <a:pt x="39553" y="56255"/>
                        </a:cubicBezTo>
                        <a:cubicBezTo>
                          <a:pt x="35846" y="67376"/>
                          <a:pt x="43260" y="86653"/>
                          <a:pt x="55864" y="98515"/>
                        </a:cubicBezTo>
                        <a:close/>
                      </a:path>
                    </a:pathLst>
                  </a:custGeom>
                  <a:solidFill>
                    <a:srgbClr val="262632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grpSp>
                <p:nvGrpSpPr>
                  <p:cNvPr id="3702" name="Graphic 2971">
                    <a:extLst>
                      <a:ext uri="{FF2B5EF4-FFF2-40B4-BE49-F238E27FC236}">
                        <a16:creationId xmlns:a16="http://schemas.microsoft.com/office/drawing/2014/main" id="{95E557CA-FCC8-49BD-8DA8-8DFD1334BB4C}"/>
                      </a:ext>
                    </a:extLst>
                  </p:cNvPr>
                  <p:cNvGrpSpPr/>
                  <p:nvPr/>
                </p:nvGrpSpPr>
                <p:grpSpPr>
                  <a:xfrm>
                    <a:off x="7551297" y="2470537"/>
                    <a:ext cx="206933" cy="219689"/>
                    <a:chOff x="7551297" y="2470537"/>
                    <a:chExt cx="206933" cy="219689"/>
                  </a:xfrm>
                  <a:solidFill>
                    <a:srgbClr val="262632"/>
                  </a:solidFill>
                </p:grpSpPr>
                <p:sp>
                  <p:nvSpPr>
                    <p:cNvPr id="3703" name="Freeform: Shape 3702">
                      <a:extLst>
                        <a:ext uri="{FF2B5EF4-FFF2-40B4-BE49-F238E27FC236}">
                          <a16:creationId xmlns:a16="http://schemas.microsoft.com/office/drawing/2014/main" id="{4C0A5224-B35F-41E3-8880-9B360CB9A7B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645536" y="2470537"/>
                      <a:ext cx="18535" cy="23395"/>
                    </a:xfrm>
                    <a:custGeom>
                      <a:avLst/>
                      <a:gdLst>
                        <a:gd name="connsiteX0" fmla="*/ 8897 w 18535"/>
                        <a:gd name="connsiteY0" fmla="*/ 1308 h 23395"/>
                        <a:gd name="connsiteX1" fmla="*/ 18535 w 18535"/>
                        <a:gd name="connsiteY1" fmla="*/ 17619 h 23395"/>
                        <a:gd name="connsiteX2" fmla="*/ 8897 w 18535"/>
                        <a:gd name="connsiteY2" fmla="*/ 22067 h 23395"/>
                        <a:gd name="connsiteX3" fmla="*/ 0 w 18535"/>
                        <a:gd name="connsiteY3" fmla="*/ 6498 h 23395"/>
                        <a:gd name="connsiteX4" fmla="*/ 8897 w 18535"/>
                        <a:gd name="connsiteY4" fmla="*/ 1308 h 2339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8535" h="23395">
                          <a:moveTo>
                            <a:pt x="8897" y="1308"/>
                          </a:moveTo>
                          <a:cubicBezTo>
                            <a:pt x="14087" y="4273"/>
                            <a:pt x="18535" y="11687"/>
                            <a:pt x="18535" y="17619"/>
                          </a:cubicBezTo>
                          <a:cubicBezTo>
                            <a:pt x="18535" y="22809"/>
                            <a:pt x="14087" y="25033"/>
                            <a:pt x="8897" y="22067"/>
                          </a:cubicBezTo>
                          <a:cubicBezTo>
                            <a:pt x="3707" y="19102"/>
                            <a:pt x="0" y="12429"/>
                            <a:pt x="0" y="6498"/>
                          </a:cubicBezTo>
                          <a:cubicBezTo>
                            <a:pt x="0" y="566"/>
                            <a:pt x="3707" y="-1658"/>
                            <a:pt x="8897" y="1308"/>
                          </a:cubicBezTo>
                          <a:close/>
                        </a:path>
                      </a:pathLst>
                    </a:custGeom>
                    <a:solidFill>
                      <a:srgbClr val="262632"/>
                    </a:solidFill>
                    <a:ln w="7413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3704" name="Freeform: Shape 3703">
                      <a:extLst>
                        <a:ext uri="{FF2B5EF4-FFF2-40B4-BE49-F238E27FC236}">
                          <a16:creationId xmlns:a16="http://schemas.microsoft.com/office/drawing/2014/main" id="{FEFF4C8A-C159-4BA8-AC30-100A418D015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653597" y="2666001"/>
                      <a:ext cx="18724" cy="24225"/>
                    </a:xfrm>
                    <a:custGeom>
                      <a:avLst/>
                      <a:gdLst>
                        <a:gd name="connsiteX0" fmla="*/ 10474 w 18724"/>
                        <a:gd name="connsiteY0" fmla="*/ 23076 h 24225"/>
                        <a:gd name="connsiteX1" fmla="*/ 94 w 18724"/>
                        <a:gd name="connsiteY1" fmla="*/ 7507 h 24225"/>
                        <a:gd name="connsiteX2" fmla="*/ 8250 w 18724"/>
                        <a:gd name="connsiteY2" fmla="*/ 834 h 24225"/>
                        <a:gd name="connsiteX3" fmla="*/ 18630 w 18724"/>
                        <a:gd name="connsiteY3" fmla="*/ 16403 h 24225"/>
                        <a:gd name="connsiteX4" fmla="*/ 10474 w 18724"/>
                        <a:gd name="connsiteY4" fmla="*/ 23076 h 2422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8724" h="24225">
                          <a:moveTo>
                            <a:pt x="10474" y="23076"/>
                          </a:moveTo>
                          <a:cubicBezTo>
                            <a:pt x="5284" y="20852"/>
                            <a:pt x="836" y="13438"/>
                            <a:pt x="94" y="7507"/>
                          </a:cubicBezTo>
                          <a:cubicBezTo>
                            <a:pt x="-647" y="834"/>
                            <a:pt x="3060" y="-1390"/>
                            <a:pt x="8250" y="834"/>
                          </a:cubicBezTo>
                          <a:cubicBezTo>
                            <a:pt x="13440" y="3800"/>
                            <a:pt x="17888" y="10472"/>
                            <a:pt x="18630" y="16403"/>
                          </a:cubicBezTo>
                          <a:cubicBezTo>
                            <a:pt x="19371" y="23076"/>
                            <a:pt x="15664" y="26042"/>
                            <a:pt x="10474" y="23076"/>
                          </a:cubicBezTo>
                          <a:close/>
                        </a:path>
                      </a:pathLst>
                    </a:custGeom>
                    <a:solidFill>
                      <a:srgbClr val="262632"/>
                    </a:solidFill>
                    <a:ln w="7413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3705" name="Freeform: Shape 3704">
                      <a:extLst>
                        <a:ext uri="{FF2B5EF4-FFF2-40B4-BE49-F238E27FC236}">
                          <a16:creationId xmlns:a16="http://schemas.microsoft.com/office/drawing/2014/main" id="{90396C1C-BA7A-476E-92E3-3653B9EE1D6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737471" y="2622322"/>
                      <a:ext cx="20759" cy="21887"/>
                    </a:xfrm>
                    <a:custGeom>
                      <a:avLst/>
                      <a:gdLst>
                        <a:gd name="connsiteX0" fmla="*/ 20759 w 20759"/>
                        <a:gd name="connsiteY0" fmla="*/ 16340 h 21887"/>
                        <a:gd name="connsiteX1" fmla="*/ 10379 w 20759"/>
                        <a:gd name="connsiteY1" fmla="*/ 20047 h 21887"/>
                        <a:gd name="connsiteX2" fmla="*/ 0 w 20759"/>
                        <a:gd name="connsiteY2" fmla="*/ 5218 h 21887"/>
                        <a:gd name="connsiteX3" fmla="*/ 9638 w 20759"/>
                        <a:gd name="connsiteY3" fmla="*/ 1511 h 21887"/>
                        <a:gd name="connsiteX4" fmla="*/ 20759 w 20759"/>
                        <a:gd name="connsiteY4" fmla="*/ 16340 h 2188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0759" h="21887">
                          <a:moveTo>
                            <a:pt x="20759" y="16340"/>
                          </a:moveTo>
                          <a:cubicBezTo>
                            <a:pt x="20759" y="21529"/>
                            <a:pt x="16311" y="23754"/>
                            <a:pt x="10379" y="20047"/>
                          </a:cubicBezTo>
                          <a:cubicBezTo>
                            <a:pt x="4448" y="17081"/>
                            <a:pt x="0" y="10408"/>
                            <a:pt x="0" y="5218"/>
                          </a:cubicBezTo>
                          <a:cubicBezTo>
                            <a:pt x="0" y="29"/>
                            <a:pt x="4448" y="-1454"/>
                            <a:pt x="9638" y="1511"/>
                          </a:cubicBezTo>
                          <a:cubicBezTo>
                            <a:pt x="16311" y="4477"/>
                            <a:pt x="20759" y="11150"/>
                            <a:pt x="20759" y="16340"/>
                          </a:cubicBezTo>
                          <a:close/>
                        </a:path>
                      </a:pathLst>
                    </a:custGeom>
                    <a:solidFill>
                      <a:srgbClr val="262632"/>
                    </a:solidFill>
                    <a:ln w="7413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3706" name="Freeform: Shape 3705">
                      <a:extLst>
                        <a:ext uri="{FF2B5EF4-FFF2-40B4-BE49-F238E27FC236}">
                          <a16:creationId xmlns:a16="http://schemas.microsoft.com/office/drawing/2014/main" id="{890ED3E8-599B-4163-83FB-D45C255F113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551297" y="2520341"/>
                      <a:ext cx="20180" cy="22524"/>
                    </a:xfrm>
                    <a:custGeom>
                      <a:avLst/>
                      <a:gdLst>
                        <a:gd name="connsiteX0" fmla="*/ 81 w 20180"/>
                        <a:gd name="connsiteY0" fmla="*/ 6368 h 22524"/>
                        <a:gd name="connsiteX1" fmla="*/ 8978 w 20180"/>
                        <a:gd name="connsiteY1" fmla="*/ 1178 h 22524"/>
                        <a:gd name="connsiteX2" fmla="*/ 20099 w 20180"/>
                        <a:gd name="connsiteY2" fmla="*/ 16748 h 22524"/>
                        <a:gd name="connsiteX3" fmla="*/ 11202 w 20180"/>
                        <a:gd name="connsiteY3" fmla="*/ 21196 h 22524"/>
                        <a:gd name="connsiteX4" fmla="*/ 81 w 20180"/>
                        <a:gd name="connsiteY4" fmla="*/ 6368 h 2252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0180" h="22524">
                          <a:moveTo>
                            <a:pt x="81" y="6368"/>
                          </a:moveTo>
                          <a:cubicBezTo>
                            <a:pt x="-660" y="1178"/>
                            <a:pt x="3788" y="-1787"/>
                            <a:pt x="8978" y="1178"/>
                          </a:cubicBezTo>
                          <a:cubicBezTo>
                            <a:pt x="14168" y="4144"/>
                            <a:pt x="19358" y="10816"/>
                            <a:pt x="20099" y="16748"/>
                          </a:cubicBezTo>
                          <a:cubicBezTo>
                            <a:pt x="20840" y="21937"/>
                            <a:pt x="16392" y="24162"/>
                            <a:pt x="11202" y="21196"/>
                          </a:cubicBezTo>
                          <a:cubicBezTo>
                            <a:pt x="5271" y="18230"/>
                            <a:pt x="823" y="11558"/>
                            <a:pt x="81" y="6368"/>
                          </a:cubicBezTo>
                          <a:close/>
                        </a:path>
                      </a:pathLst>
                    </a:custGeom>
                    <a:solidFill>
                      <a:srgbClr val="262632"/>
                    </a:solidFill>
                    <a:ln w="7413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</p:grpSp>
            </p:grpSp>
            <p:grpSp>
              <p:nvGrpSpPr>
                <p:cNvPr id="3656" name="Graphic 2971">
                  <a:extLst>
                    <a:ext uri="{FF2B5EF4-FFF2-40B4-BE49-F238E27FC236}">
                      <a16:creationId xmlns:a16="http://schemas.microsoft.com/office/drawing/2014/main" id="{E9D43D97-FD8D-4691-8A6B-66C6ED956962}"/>
                    </a:ext>
                  </a:extLst>
                </p:cNvPr>
                <p:cNvGrpSpPr/>
                <p:nvPr/>
              </p:nvGrpSpPr>
              <p:grpSpPr>
                <a:xfrm>
                  <a:off x="6465138" y="1818100"/>
                  <a:ext cx="207674" cy="220019"/>
                  <a:chOff x="6465138" y="1818100"/>
                  <a:chExt cx="207674" cy="220019"/>
                </a:xfrm>
                <a:solidFill>
                  <a:srgbClr val="262632"/>
                </a:solidFill>
              </p:grpSpPr>
              <p:sp>
                <p:nvSpPr>
                  <p:cNvPr id="3695" name="Freeform: Shape 3694">
                    <a:extLst>
                      <a:ext uri="{FF2B5EF4-FFF2-40B4-BE49-F238E27FC236}">
                        <a16:creationId xmlns:a16="http://schemas.microsoft.com/office/drawing/2014/main" id="{AD4E7CF6-2325-499B-96B3-DAA132F0500A}"/>
                      </a:ext>
                    </a:extLst>
                  </p:cNvPr>
                  <p:cNvSpPr/>
                  <p:nvPr/>
                </p:nvSpPr>
                <p:spPr>
                  <a:xfrm>
                    <a:off x="6506479" y="1848415"/>
                    <a:ext cx="125073" cy="154309"/>
                  </a:xfrm>
                  <a:custGeom>
                    <a:avLst/>
                    <a:gdLst>
                      <a:gd name="connsiteX0" fmla="*/ 45484 w 125073"/>
                      <a:gd name="connsiteY0" fmla="*/ 131878 h 154309"/>
                      <a:gd name="connsiteX1" fmla="*/ 2483 w 125073"/>
                      <a:gd name="connsiteY1" fmla="*/ 22892 h 154309"/>
                      <a:gd name="connsiteX2" fmla="*/ 79589 w 125073"/>
                      <a:gd name="connsiteY2" fmla="*/ 22150 h 154309"/>
                      <a:gd name="connsiteX3" fmla="*/ 122591 w 125073"/>
                      <a:gd name="connsiteY3" fmla="*/ 131137 h 154309"/>
                      <a:gd name="connsiteX4" fmla="*/ 45484 w 125073"/>
                      <a:gd name="connsiteY4" fmla="*/ 131878 h 154309"/>
                      <a:gd name="connsiteX5" fmla="*/ 45484 w 125073"/>
                      <a:gd name="connsiteY5" fmla="*/ 131878 h 154309"/>
                      <a:gd name="connsiteX6" fmla="*/ 55864 w 125073"/>
                      <a:gd name="connsiteY6" fmla="*/ 98515 h 154309"/>
                      <a:gd name="connsiteX7" fmla="*/ 85521 w 125073"/>
                      <a:gd name="connsiteY7" fmla="*/ 98515 h 154309"/>
                      <a:gd name="connsiteX8" fmla="*/ 68468 w 125073"/>
                      <a:gd name="connsiteY8" fmla="*/ 56255 h 154309"/>
                      <a:gd name="connsiteX9" fmla="*/ 38812 w 125073"/>
                      <a:gd name="connsiteY9" fmla="*/ 56255 h 154309"/>
                      <a:gd name="connsiteX10" fmla="*/ 55864 w 125073"/>
                      <a:gd name="connsiteY10" fmla="*/ 98515 h 1543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25073" h="154309">
                        <a:moveTo>
                          <a:pt x="45484" y="131878"/>
                        </a:moveTo>
                        <a:cubicBezTo>
                          <a:pt x="12121" y="102222"/>
                          <a:pt x="-7155" y="53289"/>
                          <a:pt x="2483" y="22892"/>
                        </a:cubicBezTo>
                        <a:cubicBezTo>
                          <a:pt x="12121" y="-7506"/>
                          <a:pt x="46226" y="-7506"/>
                          <a:pt x="79589" y="22150"/>
                        </a:cubicBezTo>
                        <a:cubicBezTo>
                          <a:pt x="112952" y="51806"/>
                          <a:pt x="132229" y="100739"/>
                          <a:pt x="122591" y="131137"/>
                        </a:cubicBezTo>
                        <a:cubicBezTo>
                          <a:pt x="112952" y="161535"/>
                          <a:pt x="78848" y="162276"/>
                          <a:pt x="45484" y="131878"/>
                        </a:cubicBezTo>
                        <a:lnTo>
                          <a:pt x="45484" y="131878"/>
                        </a:lnTo>
                        <a:close/>
                        <a:moveTo>
                          <a:pt x="55864" y="98515"/>
                        </a:moveTo>
                        <a:cubicBezTo>
                          <a:pt x="68468" y="109636"/>
                          <a:pt x="82555" y="110378"/>
                          <a:pt x="85521" y="98515"/>
                        </a:cubicBezTo>
                        <a:cubicBezTo>
                          <a:pt x="89228" y="86653"/>
                          <a:pt x="81813" y="68117"/>
                          <a:pt x="68468" y="56255"/>
                        </a:cubicBezTo>
                        <a:cubicBezTo>
                          <a:pt x="55864" y="45134"/>
                          <a:pt x="42519" y="44393"/>
                          <a:pt x="38812" y="56255"/>
                        </a:cubicBezTo>
                        <a:cubicBezTo>
                          <a:pt x="35105" y="68117"/>
                          <a:pt x="43260" y="86653"/>
                          <a:pt x="55864" y="98515"/>
                        </a:cubicBezTo>
                        <a:close/>
                      </a:path>
                    </a:pathLst>
                  </a:custGeom>
                  <a:solidFill>
                    <a:srgbClr val="262632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grpSp>
                <p:nvGrpSpPr>
                  <p:cNvPr id="3696" name="Graphic 2971">
                    <a:extLst>
                      <a:ext uri="{FF2B5EF4-FFF2-40B4-BE49-F238E27FC236}">
                        <a16:creationId xmlns:a16="http://schemas.microsoft.com/office/drawing/2014/main" id="{3F364BCB-9976-4A7D-A090-6B721B4FA01C}"/>
                      </a:ext>
                    </a:extLst>
                  </p:cNvPr>
                  <p:cNvGrpSpPr/>
                  <p:nvPr/>
                </p:nvGrpSpPr>
                <p:grpSpPr>
                  <a:xfrm>
                    <a:off x="6465138" y="1818100"/>
                    <a:ext cx="207674" cy="220019"/>
                    <a:chOff x="6465138" y="1818100"/>
                    <a:chExt cx="207674" cy="220019"/>
                  </a:xfrm>
                  <a:solidFill>
                    <a:srgbClr val="262632"/>
                  </a:solidFill>
                </p:grpSpPr>
                <p:sp>
                  <p:nvSpPr>
                    <p:cNvPr id="3697" name="Freeform: Shape 3696">
                      <a:extLst>
                        <a:ext uri="{FF2B5EF4-FFF2-40B4-BE49-F238E27FC236}">
                          <a16:creationId xmlns:a16="http://schemas.microsoft.com/office/drawing/2014/main" id="{18C61BC7-94F5-4FED-9727-AEE53BE748F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560038" y="1818100"/>
                      <a:ext cx="18616" cy="23550"/>
                    </a:xfrm>
                    <a:custGeom>
                      <a:avLst/>
                      <a:gdLst>
                        <a:gd name="connsiteX0" fmla="*/ 8978 w 18616"/>
                        <a:gd name="connsiteY0" fmla="*/ 1308 h 23550"/>
                        <a:gd name="connsiteX1" fmla="*/ 18616 w 18616"/>
                        <a:gd name="connsiteY1" fmla="*/ 17619 h 23550"/>
                        <a:gd name="connsiteX2" fmla="*/ 8978 w 18616"/>
                        <a:gd name="connsiteY2" fmla="*/ 22067 h 23550"/>
                        <a:gd name="connsiteX3" fmla="*/ 81 w 18616"/>
                        <a:gd name="connsiteY3" fmla="*/ 6498 h 23550"/>
                        <a:gd name="connsiteX4" fmla="*/ 8978 w 18616"/>
                        <a:gd name="connsiteY4" fmla="*/ 1308 h 235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8616" h="23550">
                          <a:moveTo>
                            <a:pt x="8978" y="1308"/>
                          </a:moveTo>
                          <a:cubicBezTo>
                            <a:pt x="14168" y="4274"/>
                            <a:pt x="18616" y="11688"/>
                            <a:pt x="18616" y="17619"/>
                          </a:cubicBezTo>
                          <a:cubicBezTo>
                            <a:pt x="18616" y="23550"/>
                            <a:pt x="14168" y="25033"/>
                            <a:pt x="8978" y="22067"/>
                          </a:cubicBezTo>
                          <a:cubicBezTo>
                            <a:pt x="3788" y="19102"/>
                            <a:pt x="81" y="12429"/>
                            <a:pt x="81" y="6498"/>
                          </a:cubicBezTo>
                          <a:cubicBezTo>
                            <a:pt x="-660" y="567"/>
                            <a:pt x="3788" y="-1658"/>
                            <a:pt x="8978" y="1308"/>
                          </a:cubicBezTo>
                          <a:close/>
                        </a:path>
                      </a:pathLst>
                    </a:custGeom>
                    <a:solidFill>
                      <a:srgbClr val="262632"/>
                    </a:solidFill>
                    <a:ln w="7413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3698" name="Freeform: Shape 3697">
                      <a:extLst>
                        <a:ext uri="{FF2B5EF4-FFF2-40B4-BE49-F238E27FC236}">
                          <a16:creationId xmlns:a16="http://schemas.microsoft.com/office/drawing/2014/main" id="{02C270D5-90C9-4352-9E18-D079CAEEAD8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568180" y="2014305"/>
                      <a:ext cx="18629" cy="23814"/>
                    </a:xfrm>
                    <a:custGeom>
                      <a:avLst/>
                      <a:gdLst>
                        <a:gd name="connsiteX0" fmla="*/ 10474 w 18629"/>
                        <a:gd name="connsiteY0" fmla="*/ 23076 h 23814"/>
                        <a:gd name="connsiteX1" fmla="*/ 95 w 18629"/>
                        <a:gd name="connsiteY1" fmla="*/ 7507 h 23814"/>
                        <a:gd name="connsiteX2" fmla="*/ 8250 w 18629"/>
                        <a:gd name="connsiteY2" fmla="*/ 834 h 23814"/>
                        <a:gd name="connsiteX3" fmla="*/ 18630 w 18629"/>
                        <a:gd name="connsiteY3" fmla="*/ 16404 h 23814"/>
                        <a:gd name="connsiteX4" fmla="*/ 10474 w 18629"/>
                        <a:gd name="connsiteY4" fmla="*/ 23076 h 2381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8629" h="23814">
                          <a:moveTo>
                            <a:pt x="10474" y="23076"/>
                          </a:moveTo>
                          <a:cubicBezTo>
                            <a:pt x="5284" y="20852"/>
                            <a:pt x="836" y="13438"/>
                            <a:pt x="95" y="7507"/>
                          </a:cubicBezTo>
                          <a:cubicBezTo>
                            <a:pt x="-647" y="834"/>
                            <a:pt x="3060" y="-1390"/>
                            <a:pt x="8250" y="834"/>
                          </a:cubicBezTo>
                          <a:cubicBezTo>
                            <a:pt x="13440" y="3800"/>
                            <a:pt x="17888" y="10472"/>
                            <a:pt x="18630" y="16404"/>
                          </a:cubicBezTo>
                          <a:cubicBezTo>
                            <a:pt x="18630" y="22335"/>
                            <a:pt x="15664" y="25301"/>
                            <a:pt x="10474" y="23076"/>
                          </a:cubicBezTo>
                          <a:close/>
                        </a:path>
                      </a:pathLst>
                    </a:custGeom>
                    <a:solidFill>
                      <a:srgbClr val="262632"/>
                    </a:solidFill>
                    <a:ln w="7413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3699" name="Freeform: Shape 3698">
                      <a:extLst>
                        <a:ext uri="{FF2B5EF4-FFF2-40B4-BE49-F238E27FC236}">
                          <a16:creationId xmlns:a16="http://schemas.microsoft.com/office/drawing/2014/main" id="{3B71D29A-B4AA-42B0-A143-1B3331C6CF3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652053" y="1970626"/>
                      <a:ext cx="20759" cy="21887"/>
                    </a:xfrm>
                    <a:custGeom>
                      <a:avLst/>
                      <a:gdLst>
                        <a:gd name="connsiteX0" fmla="*/ 20759 w 20759"/>
                        <a:gd name="connsiteY0" fmla="*/ 16340 h 21887"/>
                        <a:gd name="connsiteX1" fmla="*/ 10380 w 20759"/>
                        <a:gd name="connsiteY1" fmla="*/ 20047 h 21887"/>
                        <a:gd name="connsiteX2" fmla="*/ 0 w 20759"/>
                        <a:gd name="connsiteY2" fmla="*/ 5219 h 21887"/>
                        <a:gd name="connsiteX3" fmla="*/ 9638 w 20759"/>
                        <a:gd name="connsiteY3" fmla="*/ 1511 h 21887"/>
                        <a:gd name="connsiteX4" fmla="*/ 20759 w 20759"/>
                        <a:gd name="connsiteY4" fmla="*/ 16340 h 2188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0759" h="21887">
                          <a:moveTo>
                            <a:pt x="20759" y="16340"/>
                          </a:moveTo>
                          <a:cubicBezTo>
                            <a:pt x="20759" y="21530"/>
                            <a:pt x="16311" y="23754"/>
                            <a:pt x="10380" y="20047"/>
                          </a:cubicBezTo>
                          <a:cubicBezTo>
                            <a:pt x="4448" y="17081"/>
                            <a:pt x="0" y="10408"/>
                            <a:pt x="0" y="5219"/>
                          </a:cubicBezTo>
                          <a:cubicBezTo>
                            <a:pt x="0" y="29"/>
                            <a:pt x="4448" y="-1454"/>
                            <a:pt x="9638" y="1511"/>
                          </a:cubicBezTo>
                          <a:cubicBezTo>
                            <a:pt x="16311" y="4477"/>
                            <a:pt x="20759" y="11150"/>
                            <a:pt x="20759" y="16340"/>
                          </a:cubicBezTo>
                          <a:close/>
                        </a:path>
                      </a:pathLst>
                    </a:custGeom>
                    <a:solidFill>
                      <a:srgbClr val="262632"/>
                    </a:solidFill>
                    <a:ln w="7413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3700" name="Freeform: Shape 3699">
                      <a:extLst>
                        <a:ext uri="{FF2B5EF4-FFF2-40B4-BE49-F238E27FC236}">
                          <a16:creationId xmlns:a16="http://schemas.microsoft.com/office/drawing/2014/main" id="{C8A33713-9FD1-4B11-967C-6CEC3D62705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465138" y="1868516"/>
                      <a:ext cx="20180" cy="22654"/>
                    </a:xfrm>
                    <a:custGeom>
                      <a:avLst/>
                      <a:gdLst>
                        <a:gd name="connsiteX0" fmla="*/ 81 w 20180"/>
                        <a:gd name="connsiteY0" fmla="*/ 6498 h 22654"/>
                        <a:gd name="connsiteX1" fmla="*/ 8978 w 20180"/>
                        <a:gd name="connsiteY1" fmla="*/ 1308 h 22654"/>
                        <a:gd name="connsiteX2" fmla="*/ 20099 w 20180"/>
                        <a:gd name="connsiteY2" fmla="*/ 16877 h 22654"/>
                        <a:gd name="connsiteX3" fmla="*/ 11202 w 20180"/>
                        <a:gd name="connsiteY3" fmla="*/ 21326 h 22654"/>
                        <a:gd name="connsiteX4" fmla="*/ 81 w 20180"/>
                        <a:gd name="connsiteY4" fmla="*/ 6498 h 226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0180" h="22654">
                          <a:moveTo>
                            <a:pt x="81" y="6498"/>
                          </a:moveTo>
                          <a:cubicBezTo>
                            <a:pt x="-660" y="567"/>
                            <a:pt x="3788" y="-1658"/>
                            <a:pt x="8978" y="1308"/>
                          </a:cubicBezTo>
                          <a:cubicBezTo>
                            <a:pt x="14909" y="4274"/>
                            <a:pt x="19358" y="10946"/>
                            <a:pt x="20099" y="16877"/>
                          </a:cubicBezTo>
                          <a:cubicBezTo>
                            <a:pt x="20840" y="22067"/>
                            <a:pt x="16392" y="24291"/>
                            <a:pt x="11202" y="21326"/>
                          </a:cubicBezTo>
                          <a:cubicBezTo>
                            <a:pt x="6012" y="17619"/>
                            <a:pt x="823" y="11688"/>
                            <a:pt x="81" y="6498"/>
                          </a:cubicBezTo>
                          <a:close/>
                        </a:path>
                      </a:pathLst>
                    </a:custGeom>
                    <a:solidFill>
                      <a:srgbClr val="262632"/>
                    </a:solidFill>
                    <a:ln w="7413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</p:grpSp>
            </p:grpSp>
            <p:sp>
              <p:nvSpPr>
                <p:cNvPr id="3657" name="Freeform: Shape 3656">
                  <a:extLst>
                    <a:ext uri="{FF2B5EF4-FFF2-40B4-BE49-F238E27FC236}">
                      <a16:creationId xmlns:a16="http://schemas.microsoft.com/office/drawing/2014/main" id="{12E28D04-7D18-4B6E-BDFE-DE36A30DA408}"/>
                    </a:ext>
                  </a:extLst>
                </p:cNvPr>
                <p:cNvSpPr/>
                <p:nvPr/>
              </p:nvSpPr>
              <p:spPr>
                <a:xfrm>
                  <a:off x="7063533" y="2098177"/>
                  <a:ext cx="377375" cy="467085"/>
                </a:xfrm>
                <a:custGeom>
                  <a:avLst/>
                  <a:gdLst>
                    <a:gd name="connsiteX0" fmla="*/ 26690 w 377375"/>
                    <a:gd name="connsiteY0" fmla="*/ 243181 h 467085"/>
                    <a:gd name="connsiteX1" fmla="*/ 13345 w 377375"/>
                    <a:gd name="connsiteY1" fmla="*/ 206111 h 467085"/>
                    <a:gd name="connsiteX2" fmla="*/ 20018 w 377375"/>
                    <a:gd name="connsiteY2" fmla="*/ 203886 h 467085"/>
                    <a:gd name="connsiteX3" fmla="*/ 11862 w 377375"/>
                    <a:gd name="connsiteY3" fmla="*/ 198697 h 467085"/>
                    <a:gd name="connsiteX4" fmla="*/ 3707 w 377375"/>
                    <a:gd name="connsiteY4" fmla="*/ 163109 h 467085"/>
                    <a:gd name="connsiteX5" fmla="*/ 16311 w 377375"/>
                    <a:gd name="connsiteY5" fmla="*/ 162368 h 467085"/>
                    <a:gd name="connsiteX6" fmla="*/ 2224 w 377375"/>
                    <a:gd name="connsiteY6" fmla="*/ 151247 h 467085"/>
                    <a:gd name="connsiteX7" fmla="*/ 0 w 377375"/>
                    <a:gd name="connsiteY7" fmla="*/ 117883 h 467085"/>
                    <a:gd name="connsiteX8" fmla="*/ 8155 w 377375"/>
                    <a:gd name="connsiteY8" fmla="*/ 120108 h 467085"/>
                    <a:gd name="connsiteX9" fmla="*/ 0 w 377375"/>
                    <a:gd name="connsiteY9" fmla="*/ 111952 h 467085"/>
                    <a:gd name="connsiteX10" fmla="*/ 3707 w 377375"/>
                    <a:gd name="connsiteY10" fmla="*/ 82296 h 467085"/>
                    <a:gd name="connsiteX11" fmla="*/ 14087 w 377375"/>
                    <a:gd name="connsiteY11" fmla="*/ 86745 h 467085"/>
                    <a:gd name="connsiteX12" fmla="*/ 5190 w 377375"/>
                    <a:gd name="connsiteY12" fmla="*/ 75623 h 467085"/>
                    <a:gd name="connsiteX13" fmla="*/ 14828 w 377375"/>
                    <a:gd name="connsiteY13" fmla="*/ 50415 h 467085"/>
                    <a:gd name="connsiteX14" fmla="*/ 23725 w 377375"/>
                    <a:gd name="connsiteY14" fmla="*/ 56347 h 467085"/>
                    <a:gd name="connsiteX15" fmla="*/ 17052 w 377375"/>
                    <a:gd name="connsiteY15" fmla="*/ 45967 h 467085"/>
                    <a:gd name="connsiteX16" fmla="*/ 31880 w 377375"/>
                    <a:gd name="connsiteY16" fmla="*/ 25949 h 467085"/>
                    <a:gd name="connsiteX17" fmla="*/ 48191 w 377375"/>
                    <a:gd name="connsiteY17" fmla="*/ 40036 h 467085"/>
                    <a:gd name="connsiteX18" fmla="*/ 38553 w 377375"/>
                    <a:gd name="connsiteY18" fmla="*/ 19277 h 467085"/>
                    <a:gd name="connsiteX19" fmla="*/ 58571 w 377375"/>
                    <a:gd name="connsiteY19" fmla="*/ 7414 h 467085"/>
                    <a:gd name="connsiteX20" fmla="*/ 66726 w 377375"/>
                    <a:gd name="connsiteY20" fmla="*/ 17052 h 467085"/>
                    <a:gd name="connsiteX21" fmla="*/ 63019 w 377375"/>
                    <a:gd name="connsiteY21" fmla="*/ 5931 h 467085"/>
                    <a:gd name="connsiteX22" fmla="*/ 86745 w 377375"/>
                    <a:gd name="connsiteY22" fmla="*/ 0 h 467085"/>
                    <a:gd name="connsiteX23" fmla="*/ 91934 w 377375"/>
                    <a:gd name="connsiteY23" fmla="*/ 8156 h 467085"/>
                    <a:gd name="connsiteX24" fmla="*/ 90452 w 377375"/>
                    <a:gd name="connsiteY24" fmla="*/ 0 h 467085"/>
                    <a:gd name="connsiteX25" fmla="*/ 117142 w 377375"/>
                    <a:gd name="connsiteY25" fmla="*/ 1483 h 467085"/>
                    <a:gd name="connsiteX26" fmla="*/ 123073 w 377375"/>
                    <a:gd name="connsiteY26" fmla="*/ 12604 h 467085"/>
                    <a:gd name="connsiteX27" fmla="*/ 122332 w 377375"/>
                    <a:gd name="connsiteY27" fmla="*/ 2224 h 467085"/>
                    <a:gd name="connsiteX28" fmla="*/ 151247 w 377375"/>
                    <a:gd name="connsiteY28" fmla="*/ 10380 h 467085"/>
                    <a:gd name="connsiteX29" fmla="*/ 157178 w 377375"/>
                    <a:gd name="connsiteY29" fmla="*/ 23725 h 467085"/>
                    <a:gd name="connsiteX30" fmla="*/ 158661 w 377375"/>
                    <a:gd name="connsiteY30" fmla="*/ 13345 h 467085"/>
                    <a:gd name="connsiteX31" fmla="*/ 189058 w 377375"/>
                    <a:gd name="connsiteY31" fmla="*/ 28915 h 467085"/>
                    <a:gd name="connsiteX32" fmla="*/ 192024 w 377375"/>
                    <a:gd name="connsiteY32" fmla="*/ 39294 h 467085"/>
                    <a:gd name="connsiteX33" fmla="*/ 194990 w 377375"/>
                    <a:gd name="connsiteY33" fmla="*/ 31880 h 467085"/>
                    <a:gd name="connsiteX34" fmla="*/ 224646 w 377375"/>
                    <a:gd name="connsiteY34" fmla="*/ 53381 h 467085"/>
                    <a:gd name="connsiteX35" fmla="*/ 226870 w 377375"/>
                    <a:gd name="connsiteY35" fmla="*/ 68209 h 467085"/>
                    <a:gd name="connsiteX36" fmla="*/ 233543 w 377375"/>
                    <a:gd name="connsiteY36" fmla="*/ 60795 h 467085"/>
                    <a:gd name="connsiteX37" fmla="*/ 261716 w 377375"/>
                    <a:gd name="connsiteY37" fmla="*/ 88227 h 467085"/>
                    <a:gd name="connsiteX38" fmla="*/ 260975 w 377375"/>
                    <a:gd name="connsiteY38" fmla="*/ 97124 h 467085"/>
                    <a:gd name="connsiteX39" fmla="*/ 266906 w 377375"/>
                    <a:gd name="connsiteY39" fmla="*/ 93417 h 467085"/>
                    <a:gd name="connsiteX40" fmla="*/ 292855 w 377375"/>
                    <a:gd name="connsiteY40" fmla="*/ 125297 h 467085"/>
                    <a:gd name="connsiteX41" fmla="*/ 290631 w 377375"/>
                    <a:gd name="connsiteY41" fmla="*/ 134194 h 467085"/>
                    <a:gd name="connsiteX42" fmla="*/ 298786 w 377375"/>
                    <a:gd name="connsiteY42" fmla="*/ 132712 h 467085"/>
                    <a:gd name="connsiteX43" fmla="*/ 321770 w 377375"/>
                    <a:gd name="connsiteY43" fmla="*/ 167558 h 467085"/>
                    <a:gd name="connsiteX44" fmla="*/ 318063 w 377375"/>
                    <a:gd name="connsiteY44" fmla="*/ 173489 h 467085"/>
                    <a:gd name="connsiteX45" fmla="*/ 326218 w 377375"/>
                    <a:gd name="connsiteY45" fmla="*/ 174230 h 467085"/>
                    <a:gd name="connsiteX46" fmla="*/ 344754 w 377375"/>
                    <a:gd name="connsiteY46" fmla="*/ 210559 h 467085"/>
                    <a:gd name="connsiteX47" fmla="*/ 335857 w 377375"/>
                    <a:gd name="connsiteY47" fmla="*/ 217973 h 467085"/>
                    <a:gd name="connsiteX48" fmla="*/ 349943 w 377375"/>
                    <a:gd name="connsiteY48" fmla="*/ 223163 h 467085"/>
                    <a:gd name="connsiteX49" fmla="*/ 363289 w 377375"/>
                    <a:gd name="connsiteY49" fmla="*/ 260233 h 467085"/>
                    <a:gd name="connsiteX50" fmla="*/ 356616 w 377375"/>
                    <a:gd name="connsiteY50" fmla="*/ 262457 h 467085"/>
                    <a:gd name="connsiteX51" fmla="*/ 364772 w 377375"/>
                    <a:gd name="connsiteY51" fmla="*/ 267647 h 467085"/>
                    <a:gd name="connsiteX52" fmla="*/ 372927 w 377375"/>
                    <a:gd name="connsiteY52" fmla="*/ 303976 h 467085"/>
                    <a:gd name="connsiteX53" fmla="*/ 361065 w 377375"/>
                    <a:gd name="connsiteY53" fmla="*/ 304718 h 467085"/>
                    <a:gd name="connsiteX54" fmla="*/ 375151 w 377375"/>
                    <a:gd name="connsiteY54" fmla="*/ 315839 h 467085"/>
                    <a:gd name="connsiteX55" fmla="*/ 377376 w 377375"/>
                    <a:gd name="connsiteY55" fmla="*/ 349202 h 467085"/>
                    <a:gd name="connsiteX56" fmla="*/ 369220 w 377375"/>
                    <a:gd name="connsiteY56" fmla="*/ 346978 h 467085"/>
                    <a:gd name="connsiteX57" fmla="*/ 377376 w 377375"/>
                    <a:gd name="connsiteY57" fmla="*/ 355133 h 467085"/>
                    <a:gd name="connsiteX58" fmla="*/ 373669 w 377375"/>
                    <a:gd name="connsiteY58" fmla="*/ 384789 h 467085"/>
                    <a:gd name="connsiteX59" fmla="*/ 363289 w 377375"/>
                    <a:gd name="connsiteY59" fmla="*/ 380341 h 467085"/>
                    <a:gd name="connsiteX60" fmla="*/ 372186 w 377375"/>
                    <a:gd name="connsiteY60" fmla="*/ 391462 h 467085"/>
                    <a:gd name="connsiteX61" fmla="*/ 362547 w 377375"/>
                    <a:gd name="connsiteY61" fmla="*/ 416670 h 467085"/>
                    <a:gd name="connsiteX62" fmla="*/ 353650 w 377375"/>
                    <a:gd name="connsiteY62" fmla="*/ 410739 h 467085"/>
                    <a:gd name="connsiteX63" fmla="*/ 360323 w 377375"/>
                    <a:gd name="connsiteY63" fmla="*/ 421118 h 467085"/>
                    <a:gd name="connsiteX64" fmla="*/ 345495 w 377375"/>
                    <a:gd name="connsiteY64" fmla="*/ 440395 h 467085"/>
                    <a:gd name="connsiteX65" fmla="*/ 329184 w 377375"/>
                    <a:gd name="connsiteY65" fmla="*/ 426308 h 467085"/>
                    <a:gd name="connsiteX66" fmla="*/ 338822 w 377375"/>
                    <a:gd name="connsiteY66" fmla="*/ 446326 h 467085"/>
                    <a:gd name="connsiteX67" fmla="*/ 318804 w 377375"/>
                    <a:gd name="connsiteY67" fmla="*/ 458930 h 467085"/>
                    <a:gd name="connsiteX68" fmla="*/ 310649 w 377375"/>
                    <a:gd name="connsiteY68" fmla="*/ 449292 h 467085"/>
                    <a:gd name="connsiteX69" fmla="*/ 314356 w 377375"/>
                    <a:gd name="connsiteY69" fmla="*/ 460413 h 467085"/>
                    <a:gd name="connsiteX70" fmla="*/ 290631 w 377375"/>
                    <a:gd name="connsiteY70" fmla="*/ 466344 h 467085"/>
                    <a:gd name="connsiteX71" fmla="*/ 285441 w 377375"/>
                    <a:gd name="connsiteY71" fmla="*/ 458188 h 467085"/>
                    <a:gd name="connsiteX72" fmla="*/ 286924 w 377375"/>
                    <a:gd name="connsiteY72" fmla="*/ 467085 h 467085"/>
                    <a:gd name="connsiteX73" fmla="*/ 260233 w 377375"/>
                    <a:gd name="connsiteY73" fmla="*/ 465603 h 467085"/>
                    <a:gd name="connsiteX74" fmla="*/ 254302 w 377375"/>
                    <a:gd name="connsiteY74" fmla="*/ 454481 h 467085"/>
                    <a:gd name="connsiteX75" fmla="*/ 254302 w 377375"/>
                    <a:gd name="connsiteY75" fmla="*/ 464861 h 467085"/>
                    <a:gd name="connsiteX76" fmla="*/ 225387 w 377375"/>
                    <a:gd name="connsiteY76" fmla="*/ 456706 h 467085"/>
                    <a:gd name="connsiteX77" fmla="*/ 219456 w 377375"/>
                    <a:gd name="connsiteY77" fmla="*/ 443360 h 467085"/>
                    <a:gd name="connsiteX78" fmla="*/ 217232 w 377375"/>
                    <a:gd name="connsiteY78" fmla="*/ 453740 h 467085"/>
                    <a:gd name="connsiteX79" fmla="*/ 187575 w 377375"/>
                    <a:gd name="connsiteY79" fmla="*/ 438171 h 467085"/>
                    <a:gd name="connsiteX80" fmla="*/ 184610 w 377375"/>
                    <a:gd name="connsiteY80" fmla="*/ 427050 h 467085"/>
                    <a:gd name="connsiteX81" fmla="*/ 181644 w 377375"/>
                    <a:gd name="connsiteY81" fmla="*/ 434464 h 467085"/>
                    <a:gd name="connsiteX82" fmla="*/ 151988 w 377375"/>
                    <a:gd name="connsiteY82" fmla="*/ 412963 h 467085"/>
                    <a:gd name="connsiteX83" fmla="*/ 149764 w 377375"/>
                    <a:gd name="connsiteY83" fmla="*/ 398135 h 467085"/>
                    <a:gd name="connsiteX84" fmla="*/ 143091 w 377375"/>
                    <a:gd name="connsiteY84" fmla="*/ 405549 h 467085"/>
                    <a:gd name="connsiteX85" fmla="*/ 114918 w 377375"/>
                    <a:gd name="connsiteY85" fmla="*/ 378117 h 467085"/>
                    <a:gd name="connsiteX86" fmla="*/ 115659 w 377375"/>
                    <a:gd name="connsiteY86" fmla="*/ 368479 h 467085"/>
                    <a:gd name="connsiteX87" fmla="*/ 109728 w 377375"/>
                    <a:gd name="connsiteY87" fmla="*/ 372186 h 467085"/>
                    <a:gd name="connsiteX88" fmla="*/ 83779 w 377375"/>
                    <a:gd name="connsiteY88" fmla="*/ 341047 h 467085"/>
                    <a:gd name="connsiteX89" fmla="*/ 86745 w 377375"/>
                    <a:gd name="connsiteY89" fmla="*/ 332150 h 467085"/>
                    <a:gd name="connsiteX90" fmla="*/ 78589 w 377375"/>
                    <a:gd name="connsiteY90" fmla="*/ 333632 h 467085"/>
                    <a:gd name="connsiteX91" fmla="*/ 55605 w 377375"/>
                    <a:gd name="connsiteY91" fmla="*/ 298786 h 467085"/>
                    <a:gd name="connsiteX92" fmla="*/ 59312 w 377375"/>
                    <a:gd name="connsiteY92" fmla="*/ 292855 h 467085"/>
                    <a:gd name="connsiteX93" fmla="*/ 51157 w 377375"/>
                    <a:gd name="connsiteY93" fmla="*/ 292114 h 467085"/>
                    <a:gd name="connsiteX94" fmla="*/ 32622 w 377375"/>
                    <a:gd name="connsiteY94" fmla="*/ 255043 h 467085"/>
                    <a:gd name="connsiteX95" fmla="*/ 41519 w 377375"/>
                    <a:gd name="connsiteY95" fmla="*/ 247629 h 467085"/>
                    <a:gd name="connsiteX96" fmla="*/ 26690 w 377375"/>
                    <a:gd name="connsiteY96" fmla="*/ 243181 h 4670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</a:cxnLst>
                  <a:rect l="l" t="t" r="r" b="b"/>
                  <a:pathLst>
                    <a:path w="377375" h="467085">
                      <a:moveTo>
                        <a:pt x="26690" y="243181"/>
                      </a:moveTo>
                      <a:cubicBezTo>
                        <a:pt x="22242" y="230577"/>
                        <a:pt x="17794" y="218715"/>
                        <a:pt x="13345" y="206111"/>
                      </a:cubicBezTo>
                      <a:cubicBezTo>
                        <a:pt x="15569" y="205369"/>
                        <a:pt x="17794" y="204628"/>
                        <a:pt x="20018" y="203886"/>
                      </a:cubicBezTo>
                      <a:cubicBezTo>
                        <a:pt x="17052" y="202404"/>
                        <a:pt x="14087" y="200921"/>
                        <a:pt x="11862" y="198697"/>
                      </a:cubicBezTo>
                      <a:cubicBezTo>
                        <a:pt x="9638" y="186834"/>
                        <a:pt x="6673" y="174972"/>
                        <a:pt x="3707" y="163109"/>
                      </a:cubicBezTo>
                      <a:cubicBezTo>
                        <a:pt x="8155" y="163109"/>
                        <a:pt x="11862" y="162368"/>
                        <a:pt x="16311" y="162368"/>
                      </a:cubicBezTo>
                      <a:cubicBezTo>
                        <a:pt x="11862" y="158661"/>
                        <a:pt x="6673" y="154954"/>
                        <a:pt x="2224" y="151247"/>
                      </a:cubicBezTo>
                      <a:cubicBezTo>
                        <a:pt x="1483" y="140126"/>
                        <a:pt x="741" y="129004"/>
                        <a:pt x="0" y="117883"/>
                      </a:cubicBezTo>
                      <a:cubicBezTo>
                        <a:pt x="2966" y="118625"/>
                        <a:pt x="5931" y="119366"/>
                        <a:pt x="8155" y="120108"/>
                      </a:cubicBezTo>
                      <a:cubicBezTo>
                        <a:pt x="5931" y="117883"/>
                        <a:pt x="2966" y="114918"/>
                        <a:pt x="0" y="111952"/>
                      </a:cubicBezTo>
                      <a:cubicBezTo>
                        <a:pt x="1483" y="102314"/>
                        <a:pt x="2224" y="91934"/>
                        <a:pt x="3707" y="82296"/>
                      </a:cubicBezTo>
                      <a:cubicBezTo>
                        <a:pt x="7414" y="83779"/>
                        <a:pt x="10380" y="86003"/>
                        <a:pt x="14087" y="86745"/>
                      </a:cubicBezTo>
                      <a:cubicBezTo>
                        <a:pt x="11121" y="83779"/>
                        <a:pt x="8155" y="79330"/>
                        <a:pt x="5190" y="75623"/>
                      </a:cubicBezTo>
                      <a:cubicBezTo>
                        <a:pt x="8155" y="67468"/>
                        <a:pt x="11862" y="59312"/>
                        <a:pt x="14828" y="50415"/>
                      </a:cubicBezTo>
                      <a:cubicBezTo>
                        <a:pt x="17794" y="52640"/>
                        <a:pt x="20759" y="54123"/>
                        <a:pt x="23725" y="56347"/>
                      </a:cubicBezTo>
                      <a:cubicBezTo>
                        <a:pt x="21501" y="53381"/>
                        <a:pt x="19276" y="49674"/>
                        <a:pt x="17052" y="45967"/>
                      </a:cubicBezTo>
                      <a:cubicBezTo>
                        <a:pt x="22242" y="39294"/>
                        <a:pt x="26690" y="32622"/>
                        <a:pt x="31880" y="25949"/>
                      </a:cubicBezTo>
                      <a:cubicBezTo>
                        <a:pt x="37070" y="31139"/>
                        <a:pt x="43001" y="35587"/>
                        <a:pt x="48191" y="40036"/>
                      </a:cubicBezTo>
                      <a:cubicBezTo>
                        <a:pt x="45226" y="33363"/>
                        <a:pt x="42260" y="26691"/>
                        <a:pt x="38553" y="19277"/>
                      </a:cubicBezTo>
                      <a:cubicBezTo>
                        <a:pt x="45226" y="15570"/>
                        <a:pt x="51898" y="11121"/>
                        <a:pt x="58571" y="7414"/>
                      </a:cubicBezTo>
                      <a:cubicBezTo>
                        <a:pt x="61537" y="10380"/>
                        <a:pt x="64502" y="14087"/>
                        <a:pt x="66726" y="17052"/>
                      </a:cubicBezTo>
                      <a:cubicBezTo>
                        <a:pt x="65244" y="13345"/>
                        <a:pt x="64502" y="9638"/>
                        <a:pt x="63019" y="5931"/>
                      </a:cubicBezTo>
                      <a:cubicBezTo>
                        <a:pt x="71175" y="3707"/>
                        <a:pt x="79330" y="2224"/>
                        <a:pt x="86745" y="0"/>
                      </a:cubicBezTo>
                      <a:cubicBezTo>
                        <a:pt x="88969" y="2966"/>
                        <a:pt x="90452" y="5190"/>
                        <a:pt x="91934" y="8156"/>
                      </a:cubicBezTo>
                      <a:cubicBezTo>
                        <a:pt x="91193" y="5931"/>
                        <a:pt x="91193" y="2966"/>
                        <a:pt x="90452" y="0"/>
                      </a:cubicBezTo>
                      <a:cubicBezTo>
                        <a:pt x="99349" y="741"/>
                        <a:pt x="108245" y="1483"/>
                        <a:pt x="117142" y="1483"/>
                      </a:cubicBezTo>
                      <a:cubicBezTo>
                        <a:pt x="119366" y="5190"/>
                        <a:pt x="121591" y="8897"/>
                        <a:pt x="123073" y="12604"/>
                      </a:cubicBezTo>
                      <a:cubicBezTo>
                        <a:pt x="123073" y="9638"/>
                        <a:pt x="123073" y="5931"/>
                        <a:pt x="122332" y="2224"/>
                      </a:cubicBezTo>
                      <a:cubicBezTo>
                        <a:pt x="131970" y="5190"/>
                        <a:pt x="141608" y="8156"/>
                        <a:pt x="151247" y="10380"/>
                      </a:cubicBezTo>
                      <a:cubicBezTo>
                        <a:pt x="153471" y="14828"/>
                        <a:pt x="154954" y="20018"/>
                        <a:pt x="157178" y="23725"/>
                      </a:cubicBezTo>
                      <a:cubicBezTo>
                        <a:pt x="157919" y="20759"/>
                        <a:pt x="158661" y="17052"/>
                        <a:pt x="158661" y="13345"/>
                      </a:cubicBezTo>
                      <a:cubicBezTo>
                        <a:pt x="169040" y="18535"/>
                        <a:pt x="178679" y="23725"/>
                        <a:pt x="189058" y="28915"/>
                      </a:cubicBezTo>
                      <a:cubicBezTo>
                        <a:pt x="189800" y="32622"/>
                        <a:pt x="191283" y="36329"/>
                        <a:pt x="192024" y="39294"/>
                      </a:cubicBezTo>
                      <a:cubicBezTo>
                        <a:pt x="193507" y="37070"/>
                        <a:pt x="194248" y="34846"/>
                        <a:pt x="194990" y="31880"/>
                      </a:cubicBezTo>
                      <a:cubicBezTo>
                        <a:pt x="205369" y="39294"/>
                        <a:pt x="215008" y="46708"/>
                        <a:pt x="224646" y="53381"/>
                      </a:cubicBezTo>
                      <a:cubicBezTo>
                        <a:pt x="225387" y="58571"/>
                        <a:pt x="226129" y="63019"/>
                        <a:pt x="226870" y="68209"/>
                      </a:cubicBezTo>
                      <a:cubicBezTo>
                        <a:pt x="229094" y="65985"/>
                        <a:pt x="231319" y="63019"/>
                        <a:pt x="233543" y="60795"/>
                      </a:cubicBezTo>
                      <a:cubicBezTo>
                        <a:pt x="243181" y="69692"/>
                        <a:pt x="252819" y="78589"/>
                        <a:pt x="261716" y="88227"/>
                      </a:cubicBezTo>
                      <a:cubicBezTo>
                        <a:pt x="261716" y="91193"/>
                        <a:pt x="261716" y="94159"/>
                        <a:pt x="260975" y="97124"/>
                      </a:cubicBezTo>
                      <a:cubicBezTo>
                        <a:pt x="263199" y="96383"/>
                        <a:pt x="265423" y="94900"/>
                        <a:pt x="266906" y="93417"/>
                      </a:cubicBezTo>
                      <a:cubicBezTo>
                        <a:pt x="275803" y="103797"/>
                        <a:pt x="283958" y="114176"/>
                        <a:pt x="292855" y="125297"/>
                      </a:cubicBezTo>
                      <a:cubicBezTo>
                        <a:pt x="292114" y="128263"/>
                        <a:pt x="291372" y="131229"/>
                        <a:pt x="290631" y="134194"/>
                      </a:cubicBezTo>
                      <a:cubicBezTo>
                        <a:pt x="293596" y="134194"/>
                        <a:pt x="295821" y="133453"/>
                        <a:pt x="298786" y="132712"/>
                      </a:cubicBezTo>
                      <a:cubicBezTo>
                        <a:pt x="306942" y="144574"/>
                        <a:pt x="314356" y="155695"/>
                        <a:pt x="321770" y="167558"/>
                      </a:cubicBezTo>
                      <a:cubicBezTo>
                        <a:pt x="320287" y="169782"/>
                        <a:pt x="319546" y="171265"/>
                        <a:pt x="318063" y="173489"/>
                      </a:cubicBezTo>
                      <a:cubicBezTo>
                        <a:pt x="321028" y="173489"/>
                        <a:pt x="323253" y="174230"/>
                        <a:pt x="326218" y="174230"/>
                      </a:cubicBezTo>
                      <a:cubicBezTo>
                        <a:pt x="332891" y="186834"/>
                        <a:pt x="338822" y="198697"/>
                        <a:pt x="344754" y="210559"/>
                      </a:cubicBezTo>
                      <a:cubicBezTo>
                        <a:pt x="341788" y="212783"/>
                        <a:pt x="338822" y="215749"/>
                        <a:pt x="335857" y="217973"/>
                      </a:cubicBezTo>
                      <a:cubicBezTo>
                        <a:pt x="340305" y="219456"/>
                        <a:pt x="345495" y="221680"/>
                        <a:pt x="349943" y="223163"/>
                      </a:cubicBezTo>
                      <a:cubicBezTo>
                        <a:pt x="354392" y="235767"/>
                        <a:pt x="358840" y="247629"/>
                        <a:pt x="363289" y="260233"/>
                      </a:cubicBezTo>
                      <a:cubicBezTo>
                        <a:pt x="361065" y="260975"/>
                        <a:pt x="358840" y="261716"/>
                        <a:pt x="356616" y="262457"/>
                      </a:cubicBezTo>
                      <a:cubicBezTo>
                        <a:pt x="359582" y="263940"/>
                        <a:pt x="362547" y="266165"/>
                        <a:pt x="364772" y="267647"/>
                      </a:cubicBezTo>
                      <a:cubicBezTo>
                        <a:pt x="367737" y="279510"/>
                        <a:pt x="370703" y="292114"/>
                        <a:pt x="372927" y="303976"/>
                      </a:cubicBezTo>
                      <a:cubicBezTo>
                        <a:pt x="369220" y="303976"/>
                        <a:pt x="364772" y="304718"/>
                        <a:pt x="361065" y="304718"/>
                      </a:cubicBezTo>
                      <a:cubicBezTo>
                        <a:pt x="365513" y="308425"/>
                        <a:pt x="370703" y="312132"/>
                        <a:pt x="375151" y="315839"/>
                      </a:cubicBezTo>
                      <a:cubicBezTo>
                        <a:pt x="375893" y="326960"/>
                        <a:pt x="376634" y="338081"/>
                        <a:pt x="377376" y="349202"/>
                      </a:cubicBezTo>
                      <a:cubicBezTo>
                        <a:pt x="374410" y="348461"/>
                        <a:pt x="371444" y="347719"/>
                        <a:pt x="369220" y="346978"/>
                      </a:cubicBezTo>
                      <a:cubicBezTo>
                        <a:pt x="372186" y="349943"/>
                        <a:pt x="375151" y="352909"/>
                        <a:pt x="377376" y="355133"/>
                      </a:cubicBezTo>
                      <a:cubicBezTo>
                        <a:pt x="375893" y="365513"/>
                        <a:pt x="375151" y="375151"/>
                        <a:pt x="373669" y="384789"/>
                      </a:cubicBezTo>
                      <a:cubicBezTo>
                        <a:pt x="370703" y="383307"/>
                        <a:pt x="366996" y="381824"/>
                        <a:pt x="363289" y="380341"/>
                      </a:cubicBezTo>
                      <a:cubicBezTo>
                        <a:pt x="366254" y="384048"/>
                        <a:pt x="369220" y="388496"/>
                        <a:pt x="372186" y="391462"/>
                      </a:cubicBezTo>
                      <a:cubicBezTo>
                        <a:pt x="369220" y="400359"/>
                        <a:pt x="366254" y="408514"/>
                        <a:pt x="362547" y="416670"/>
                      </a:cubicBezTo>
                      <a:cubicBezTo>
                        <a:pt x="359582" y="415187"/>
                        <a:pt x="356616" y="412963"/>
                        <a:pt x="353650" y="410739"/>
                      </a:cubicBezTo>
                      <a:cubicBezTo>
                        <a:pt x="355875" y="414446"/>
                        <a:pt x="358099" y="418153"/>
                        <a:pt x="360323" y="421118"/>
                      </a:cubicBezTo>
                      <a:cubicBezTo>
                        <a:pt x="355875" y="427791"/>
                        <a:pt x="350685" y="434464"/>
                        <a:pt x="345495" y="440395"/>
                      </a:cubicBezTo>
                      <a:cubicBezTo>
                        <a:pt x="340305" y="435946"/>
                        <a:pt x="335115" y="431498"/>
                        <a:pt x="329184" y="426308"/>
                      </a:cubicBezTo>
                      <a:cubicBezTo>
                        <a:pt x="332150" y="433722"/>
                        <a:pt x="335857" y="439653"/>
                        <a:pt x="338822" y="446326"/>
                      </a:cubicBezTo>
                      <a:cubicBezTo>
                        <a:pt x="332150" y="450774"/>
                        <a:pt x="325477" y="454481"/>
                        <a:pt x="318804" y="458930"/>
                      </a:cubicBezTo>
                      <a:cubicBezTo>
                        <a:pt x="315839" y="455964"/>
                        <a:pt x="313614" y="452999"/>
                        <a:pt x="310649" y="449292"/>
                      </a:cubicBezTo>
                      <a:cubicBezTo>
                        <a:pt x="312132" y="452999"/>
                        <a:pt x="312873" y="456706"/>
                        <a:pt x="314356" y="460413"/>
                      </a:cubicBezTo>
                      <a:cubicBezTo>
                        <a:pt x="306942" y="462637"/>
                        <a:pt x="298786" y="464120"/>
                        <a:pt x="290631" y="466344"/>
                      </a:cubicBezTo>
                      <a:cubicBezTo>
                        <a:pt x="289148" y="464120"/>
                        <a:pt x="286924" y="461154"/>
                        <a:pt x="285441" y="458188"/>
                      </a:cubicBezTo>
                      <a:cubicBezTo>
                        <a:pt x="286182" y="461154"/>
                        <a:pt x="286924" y="464120"/>
                        <a:pt x="286924" y="467085"/>
                      </a:cubicBezTo>
                      <a:cubicBezTo>
                        <a:pt x="278027" y="466344"/>
                        <a:pt x="269130" y="465603"/>
                        <a:pt x="260233" y="465603"/>
                      </a:cubicBezTo>
                      <a:cubicBezTo>
                        <a:pt x="258009" y="461895"/>
                        <a:pt x="256526" y="458188"/>
                        <a:pt x="254302" y="454481"/>
                      </a:cubicBezTo>
                      <a:cubicBezTo>
                        <a:pt x="254302" y="458188"/>
                        <a:pt x="254302" y="461154"/>
                        <a:pt x="254302" y="464861"/>
                      </a:cubicBezTo>
                      <a:cubicBezTo>
                        <a:pt x="244664" y="461895"/>
                        <a:pt x="235026" y="458930"/>
                        <a:pt x="225387" y="456706"/>
                      </a:cubicBezTo>
                      <a:cubicBezTo>
                        <a:pt x="223163" y="452257"/>
                        <a:pt x="221680" y="447809"/>
                        <a:pt x="219456" y="443360"/>
                      </a:cubicBezTo>
                      <a:cubicBezTo>
                        <a:pt x="218715" y="447067"/>
                        <a:pt x="217973" y="450774"/>
                        <a:pt x="217232" y="453740"/>
                      </a:cubicBezTo>
                      <a:cubicBezTo>
                        <a:pt x="207594" y="448550"/>
                        <a:pt x="197214" y="443360"/>
                        <a:pt x="187575" y="438171"/>
                      </a:cubicBezTo>
                      <a:cubicBezTo>
                        <a:pt x="186834" y="434464"/>
                        <a:pt x="185351" y="430757"/>
                        <a:pt x="184610" y="427050"/>
                      </a:cubicBezTo>
                      <a:cubicBezTo>
                        <a:pt x="183868" y="429274"/>
                        <a:pt x="182386" y="431498"/>
                        <a:pt x="181644" y="434464"/>
                      </a:cubicBezTo>
                      <a:cubicBezTo>
                        <a:pt x="172006" y="427791"/>
                        <a:pt x="161626" y="420377"/>
                        <a:pt x="151988" y="412963"/>
                      </a:cubicBezTo>
                      <a:cubicBezTo>
                        <a:pt x="151247" y="408514"/>
                        <a:pt x="150505" y="403325"/>
                        <a:pt x="149764" y="398135"/>
                      </a:cubicBezTo>
                      <a:cubicBezTo>
                        <a:pt x="147540" y="401100"/>
                        <a:pt x="145315" y="403325"/>
                        <a:pt x="143091" y="405549"/>
                      </a:cubicBezTo>
                      <a:cubicBezTo>
                        <a:pt x="133453" y="396652"/>
                        <a:pt x="124556" y="387755"/>
                        <a:pt x="114918" y="378117"/>
                      </a:cubicBezTo>
                      <a:cubicBezTo>
                        <a:pt x="114918" y="375151"/>
                        <a:pt x="115659" y="372186"/>
                        <a:pt x="115659" y="368479"/>
                      </a:cubicBezTo>
                      <a:cubicBezTo>
                        <a:pt x="113435" y="369961"/>
                        <a:pt x="111952" y="370703"/>
                        <a:pt x="109728" y="372186"/>
                      </a:cubicBezTo>
                      <a:cubicBezTo>
                        <a:pt x="100831" y="361806"/>
                        <a:pt x="92676" y="351426"/>
                        <a:pt x="83779" y="341047"/>
                      </a:cubicBezTo>
                      <a:cubicBezTo>
                        <a:pt x="84520" y="338081"/>
                        <a:pt x="86003" y="335857"/>
                        <a:pt x="86745" y="332150"/>
                      </a:cubicBezTo>
                      <a:cubicBezTo>
                        <a:pt x="83779" y="332891"/>
                        <a:pt x="81555" y="332891"/>
                        <a:pt x="78589" y="333632"/>
                      </a:cubicBezTo>
                      <a:cubicBezTo>
                        <a:pt x="71175" y="321770"/>
                        <a:pt x="63761" y="310649"/>
                        <a:pt x="55605" y="298786"/>
                      </a:cubicBezTo>
                      <a:cubicBezTo>
                        <a:pt x="57088" y="297304"/>
                        <a:pt x="57830" y="295079"/>
                        <a:pt x="59312" y="292855"/>
                      </a:cubicBezTo>
                      <a:cubicBezTo>
                        <a:pt x="57088" y="292855"/>
                        <a:pt x="54123" y="292855"/>
                        <a:pt x="51157" y="292114"/>
                      </a:cubicBezTo>
                      <a:cubicBezTo>
                        <a:pt x="45226" y="280251"/>
                        <a:pt x="38553" y="267647"/>
                        <a:pt x="32622" y="255043"/>
                      </a:cubicBezTo>
                      <a:cubicBezTo>
                        <a:pt x="35587" y="252819"/>
                        <a:pt x="38553" y="250595"/>
                        <a:pt x="41519" y="247629"/>
                      </a:cubicBezTo>
                      <a:cubicBezTo>
                        <a:pt x="36329" y="246147"/>
                        <a:pt x="31139" y="244664"/>
                        <a:pt x="26690" y="243181"/>
                      </a:cubicBezTo>
                      <a:close/>
                    </a:path>
                  </a:pathLst>
                </a:custGeom>
                <a:solidFill>
                  <a:srgbClr val="000001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58" name="Freeform: Shape 3657">
                  <a:extLst>
                    <a:ext uri="{FF2B5EF4-FFF2-40B4-BE49-F238E27FC236}">
                      <a16:creationId xmlns:a16="http://schemas.microsoft.com/office/drawing/2014/main" id="{552F7ACA-0B48-4291-8798-B5A0A4B7F444}"/>
                    </a:ext>
                  </a:extLst>
                </p:cNvPr>
                <p:cNvSpPr/>
                <p:nvPr/>
              </p:nvSpPr>
              <p:spPr>
                <a:xfrm>
                  <a:off x="5977374" y="1444999"/>
                  <a:ext cx="375892" cy="467085"/>
                </a:xfrm>
                <a:custGeom>
                  <a:avLst/>
                  <a:gdLst>
                    <a:gd name="connsiteX0" fmla="*/ 26690 w 375892"/>
                    <a:gd name="connsiteY0" fmla="*/ 243922 h 467085"/>
                    <a:gd name="connsiteX1" fmla="*/ 13345 w 375892"/>
                    <a:gd name="connsiteY1" fmla="*/ 206111 h 467085"/>
                    <a:gd name="connsiteX2" fmla="*/ 20018 w 375892"/>
                    <a:gd name="connsiteY2" fmla="*/ 203886 h 467085"/>
                    <a:gd name="connsiteX3" fmla="*/ 11862 w 375892"/>
                    <a:gd name="connsiteY3" fmla="*/ 198697 h 467085"/>
                    <a:gd name="connsiteX4" fmla="*/ 3707 w 375892"/>
                    <a:gd name="connsiteY4" fmla="*/ 163109 h 467085"/>
                    <a:gd name="connsiteX5" fmla="*/ 16311 w 375892"/>
                    <a:gd name="connsiteY5" fmla="*/ 162368 h 467085"/>
                    <a:gd name="connsiteX6" fmla="*/ 2224 w 375892"/>
                    <a:gd name="connsiteY6" fmla="*/ 151247 h 467085"/>
                    <a:gd name="connsiteX7" fmla="*/ 0 w 375892"/>
                    <a:gd name="connsiteY7" fmla="*/ 117884 h 467085"/>
                    <a:gd name="connsiteX8" fmla="*/ 8155 w 375892"/>
                    <a:gd name="connsiteY8" fmla="*/ 120108 h 467085"/>
                    <a:gd name="connsiteX9" fmla="*/ 0 w 375892"/>
                    <a:gd name="connsiteY9" fmla="*/ 111952 h 467085"/>
                    <a:gd name="connsiteX10" fmla="*/ 3707 w 375892"/>
                    <a:gd name="connsiteY10" fmla="*/ 82296 h 467085"/>
                    <a:gd name="connsiteX11" fmla="*/ 14087 w 375892"/>
                    <a:gd name="connsiteY11" fmla="*/ 86745 h 467085"/>
                    <a:gd name="connsiteX12" fmla="*/ 5190 w 375892"/>
                    <a:gd name="connsiteY12" fmla="*/ 75623 h 467085"/>
                    <a:gd name="connsiteX13" fmla="*/ 14828 w 375892"/>
                    <a:gd name="connsiteY13" fmla="*/ 50416 h 467085"/>
                    <a:gd name="connsiteX14" fmla="*/ 23725 w 375892"/>
                    <a:gd name="connsiteY14" fmla="*/ 56347 h 467085"/>
                    <a:gd name="connsiteX15" fmla="*/ 17052 w 375892"/>
                    <a:gd name="connsiteY15" fmla="*/ 45967 h 467085"/>
                    <a:gd name="connsiteX16" fmla="*/ 31880 w 375892"/>
                    <a:gd name="connsiteY16" fmla="*/ 25949 h 467085"/>
                    <a:gd name="connsiteX17" fmla="*/ 48191 w 375892"/>
                    <a:gd name="connsiteY17" fmla="*/ 40036 h 467085"/>
                    <a:gd name="connsiteX18" fmla="*/ 38553 w 375892"/>
                    <a:gd name="connsiteY18" fmla="*/ 19277 h 467085"/>
                    <a:gd name="connsiteX19" fmla="*/ 58571 w 375892"/>
                    <a:gd name="connsiteY19" fmla="*/ 7414 h 467085"/>
                    <a:gd name="connsiteX20" fmla="*/ 66726 w 375892"/>
                    <a:gd name="connsiteY20" fmla="*/ 17052 h 467085"/>
                    <a:gd name="connsiteX21" fmla="*/ 63019 w 375892"/>
                    <a:gd name="connsiteY21" fmla="*/ 5931 h 467085"/>
                    <a:gd name="connsiteX22" fmla="*/ 86745 w 375892"/>
                    <a:gd name="connsiteY22" fmla="*/ 0 h 467085"/>
                    <a:gd name="connsiteX23" fmla="*/ 91934 w 375892"/>
                    <a:gd name="connsiteY23" fmla="*/ 8156 h 467085"/>
                    <a:gd name="connsiteX24" fmla="*/ 90452 w 375892"/>
                    <a:gd name="connsiteY24" fmla="*/ 0 h 467085"/>
                    <a:gd name="connsiteX25" fmla="*/ 117142 w 375892"/>
                    <a:gd name="connsiteY25" fmla="*/ 1483 h 467085"/>
                    <a:gd name="connsiteX26" fmla="*/ 123073 w 375892"/>
                    <a:gd name="connsiteY26" fmla="*/ 12604 h 467085"/>
                    <a:gd name="connsiteX27" fmla="*/ 122332 w 375892"/>
                    <a:gd name="connsiteY27" fmla="*/ 2224 h 467085"/>
                    <a:gd name="connsiteX28" fmla="*/ 151247 w 375892"/>
                    <a:gd name="connsiteY28" fmla="*/ 10380 h 467085"/>
                    <a:gd name="connsiteX29" fmla="*/ 157178 w 375892"/>
                    <a:gd name="connsiteY29" fmla="*/ 23725 h 467085"/>
                    <a:gd name="connsiteX30" fmla="*/ 158661 w 375892"/>
                    <a:gd name="connsiteY30" fmla="*/ 13345 h 467085"/>
                    <a:gd name="connsiteX31" fmla="*/ 189058 w 375892"/>
                    <a:gd name="connsiteY31" fmla="*/ 28915 h 467085"/>
                    <a:gd name="connsiteX32" fmla="*/ 192024 w 375892"/>
                    <a:gd name="connsiteY32" fmla="*/ 39295 h 467085"/>
                    <a:gd name="connsiteX33" fmla="*/ 194990 w 375892"/>
                    <a:gd name="connsiteY33" fmla="*/ 31880 h 467085"/>
                    <a:gd name="connsiteX34" fmla="*/ 224646 w 375892"/>
                    <a:gd name="connsiteY34" fmla="*/ 53381 h 467085"/>
                    <a:gd name="connsiteX35" fmla="*/ 226870 w 375892"/>
                    <a:gd name="connsiteY35" fmla="*/ 68209 h 467085"/>
                    <a:gd name="connsiteX36" fmla="*/ 233543 w 375892"/>
                    <a:gd name="connsiteY36" fmla="*/ 60795 h 467085"/>
                    <a:gd name="connsiteX37" fmla="*/ 261716 w 375892"/>
                    <a:gd name="connsiteY37" fmla="*/ 88227 h 467085"/>
                    <a:gd name="connsiteX38" fmla="*/ 260975 w 375892"/>
                    <a:gd name="connsiteY38" fmla="*/ 97124 h 467085"/>
                    <a:gd name="connsiteX39" fmla="*/ 266906 w 375892"/>
                    <a:gd name="connsiteY39" fmla="*/ 93417 h 467085"/>
                    <a:gd name="connsiteX40" fmla="*/ 292855 w 375892"/>
                    <a:gd name="connsiteY40" fmla="*/ 125298 h 467085"/>
                    <a:gd name="connsiteX41" fmla="*/ 289889 w 375892"/>
                    <a:gd name="connsiteY41" fmla="*/ 134194 h 467085"/>
                    <a:gd name="connsiteX42" fmla="*/ 298045 w 375892"/>
                    <a:gd name="connsiteY42" fmla="*/ 132712 h 467085"/>
                    <a:gd name="connsiteX43" fmla="*/ 321028 w 375892"/>
                    <a:gd name="connsiteY43" fmla="*/ 167558 h 467085"/>
                    <a:gd name="connsiteX44" fmla="*/ 317321 w 375892"/>
                    <a:gd name="connsiteY44" fmla="*/ 173489 h 467085"/>
                    <a:gd name="connsiteX45" fmla="*/ 324736 w 375892"/>
                    <a:gd name="connsiteY45" fmla="*/ 174230 h 467085"/>
                    <a:gd name="connsiteX46" fmla="*/ 343271 w 375892"/>
                    <a:gd name="connsiteY46" fmla="*/ 210559 h 467085"/>
                    <a:gd name="connsiteX47" fmla="*/ 334374 w 375892"/>
                    <a:gd name="connsiteY47" fmla="*/ 217973 h 467085"/>
                    <a:gd name="connsiteX48" fmla="*/ 348461 w 375892"/>
                    <a:gd name="connsiteY48" fmla="*/ 223163 h 467085"/>
                    <a:gd name="connsiteX49" fmla="*/ 361806 w 375892"/>
                    <a:gd name="connsiteY49" fmla="*/ 260233 h 467085"/>
                    <a:gd name="connsiteX50" fmla="*/ 355133 w 375892"/>
                    <a:gd name="connsiteY50" fmla="*/ 262458 h 467085"/>
                    <a:gd name="connsiteX51" fmla="*/ 363289 w 375892"/>
                    <a:gd name="connsiteY51" fmla="*/ 267647 h 467085"/>
                    <a:gd name="connsiteX52" fmla="*/ 371444 w 375892"/>
                    <a:gd name="connsiteY52" fmla="*/ 303976 h 467085"/>
                    <a:gd name="connsiteX53" fmla="*/ 359582 w 375892"/>
                    <a:gd name="connsiteY53" fmla="*/ 304718 h 467085"/>
                    <a:gd name="connsiteX54" fmla="*/ 373669 w 375892"/>
                    <a:gd name="connsiteY54" fmla="*/ 315839 h 467085"/>
                    <a:gd name="connsiteX55" fmla="*/ 375893 w 375892"/>
                    <a:gd name="connsiteY55" fmla="*/ 349202 h 467085"/>
                    <a:gd name="connsiteX56" fmla="*/ 367737 w 375892"/>
                    <a:gd name="connsiteY56" fmla="*/ 346978 h 467085"/>
                    <a:gd name="connsiteX57" fmla="*/ 375893 w 375892"/>
                    <a:gd name="connsiteY57" fmla="*/ 355133 h 467085"/>
                    <a:gd name="connsiteX58" fmla="*/ 372186 w 375892"/>
                    <a:gd name="connsiteY58" fmla="*/ 384789 h 467085"/>
                    <a:gd name="connsiteX59" fmla="*/ 361806 w 375892"/>
                    <a:gd name="connsiteY59" fmla="*/ 380341 h 467085"/>
                    <a:gd name="connsiteX60" fmla="*/ 370703 w 375892"/>
                    <a:gd name="connsiteY60" fmla="*/ 391462 h 467085"/>
                    <a:gd name="connsiteX61" fmla="*/ 361065 w 375892"/>
                    <a:gd name="connsiteY61" fmla="*/ 416670 h 467085"/>
                    <a:gd name="connsiteX62" fmla="*/ 352168 w 375892"/>
                    <a:gd name="connsiteY62" fmla="*/ 410739 h 467085"/>
                    <a:gd name="connsiteX63" fmla="*/ 358840 w 375892"/>
                    <a:gd name="connsiteY63" fmla="*/ 421118 h 467085"/>
                    <a:gd name="connsiteX64" fmla="*/ 344012 w 375892"/>
                    <a:gd name="connsiteY64" fmla="*/ 440395 h 467085"/>
                    <a:gd name="connsiteX65" fmla="*/ 327701 w 375892"/>
                    <a:gd name="connsiteY65" fmla="*/ 426308 h 467085"/>
                    <a:gd name="connsiteX66" fmla="*/ 337339 w 375892"/>
                    <a:gd name="connsiteY66" fmla="*/ 446326 h 467085"/>
                    <a:gd name="connsiteX67" fmla="*/ 317321 w 375892"/>
                    <a:gd name="connsiteY67" fmla="*/ 458930 h 467085"/>
                    <a:gd name="connsiteX68" fmla="*/ 309166 w 375892"/>
                    <a:gd name="connsiteY68" fmla="*/ 449292 h 467085"/>
                    <a:gd name="connsiteX69" fmla="*/ 312873 w 375892"/>
                    <a:gd name="connsiteY69" fmla="*/ 460413 h 467085"/>
                    <a:gd name="connsiteX70" fmla="*/ 289148 w 375892"/>
                    <a:gd name="connsiteY70" fmla="*/ 466344 h 467085"/>
                    <a:gd name="connsiteX71" fmla="*/ 283958 w 375892"/>
                    <a:gd name="connsiteY71" fmla="*/ 458189 h 467085"/>
                    <a:gd name="connsiteX72" fmla="*/ 285441 w 375892"/>
                    <a:gd name="connsiteY72" fmla="*/ 467085 h 467085"/>
                    <a:gd name="connsiteX73" fmla="*/ 258751 w 375892"/>
                    <a:gd name="connsiteY73" fmla="*/ 465603 h 467085"/>
                    <a:gd name="connsiteX74" fmla="*/ 252819 w 375892"/>
                    <a:gd name="connsiteY74" fmla="*/ 454482 h 467085"/>
                    <a:gd name="connsiteX75" fmla="*/ 252819 w 375892"/>
                    <a:gd name="connsiteY75" fmla="*/ 464861 h 467085"/>
                    <a:gd name="connsiteX76" fmla="*/ 223905 w 375892"/>
                    <a:gd name="connsiteY76" fmla="*/ 456706 h 467085"/>
                    <a:gd name="connsiteX77" fmla="*/ 217973 w 375892"/>
                    <a:gd name="connsiteY77" fmla="*/ 443360 h 467085"/>
                    <a:gd name="connsiteX78" fmla="*/ 215749 w 375892"/>
                    <a:gd name="connsiteY78" fmla="*/ 453740 h 467085"/>
                    <a:gd name="connsiteX79" fmla="*/ 186093 w 375892"/>
                    <a:gd name="connsiteY79" fmla="*/ 438171 h 467085"/>
                    <a:gd name="connsiteX80" fmla="*/ 183127 w 375892"/>
                    <a:gd name="connsiteY80" fmla="*/ 427050 h 467085"/>
                    <a:gd name="connsiteX81" fmla="*/ 180161 w 375892"/>
                    <a:gd name="connsiteY81" fmla="*/ 434464 h 467085"/>
                    <a:gd name="connsiteX82" fmla="*/ 150505 w 375892"/>
                    <a:gd name="connsiteY82" fmla="*/ 412963 h 467085"/>
                    <a:gd name="connsiteX83" fmla="*/ 148281 w 375892"/>
                    <a:gd name="connsiteY83" fmla="*/ 398135 h 467085"/>
                    <a:gd name="connsiteX84" fmla="*/ 141608 w 375892"/>
                    <a:gd name="connsiteY84" fmla="*/ 405549 h 467085"/>
                    <a:gd name="connsiteX85" fmla="*/ 113435 w 375892"/>
                    <a:gd name="connsiteY85" fmla="*/ 378117 h 467085"/>
                    <a:gd name="connsiteX86" fmla="*/ 114177 w 375892"/>
                    <a:gd name="connsiteY86" fmla="*/ 368479 h 467085"/>
                    <a:gd name="connsiteX87" fmla="*/ 108245 w 375892"/>
                    <a:gd name="connsiteY87" fmla="*/ 372186 h 467085"/>
                    <a:gd name="connsiteX88" fmla="*/ 82296 w 375892"/>
                    <a:gd name="connsiteY88" fmla="*/ 341047 h 467085"/>
                    <a:gd name="connsiteX89" fmla="*/ 85262 w 375892"/>
                    <a:gd name="connsiteY89" fmla="*/ 332150 h 467085"/>
                    <a:gd name="connsiteX90" fmla="*/ 77106 w 375892"/>
                    <a:gd name="connsiteY90" fmla="*/ 333632 h 467085"/>
                    <a:gd name="connsiteX91" fmla="*/ 54123 w 375892"/>
                    <a:gd name="connsiteY91" fmla="*/ 298786 h 467085"/>
                    <a:gd name="connsiteX92" fmla="*/ 57830 w 375892"/>
                    <a:gd name="connsiteY92" fmla="*/ 292855 h 467085"/>
                    <a:gd name="connsiteX93" fmla="*/ 49674 w 375892"/>
                    <a:gd name="connsiteY93" fmla="*/ 292114 h 467085"/>
                    <a:gd name="connsiteX94" fmla="*/ 31139 w 375892"/>
                    <a:gd name="connsiteY94" fmla="*/ 255044 h 467085"/>
                    <a:gd name="connsiteX95" fmla="*/ 40036 w 375892"/>
                    <a:gd name="connsiteY95" fmla="*/ 247629 h 467085"/>
                    <a:gd name="connsiteX96" fmla="*/ 26690 w 375892"/>
                    <a:gd name="connsiteY96" fmla="*/ 243922 h 4670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</a:cxnLst>
                  <a:rect l="l" t="t" r="r" b="b"/>
                  <a:pathLst>
                    <a:path w="375892" h="467085">
                      <a:moveTo>
                        <a:pt x="26690" y="243922"/>
                      </a:moveTo>
                      <a:cubicBezTo>
                        <a:pt x="22242" y="231319"/>
                        <a:pt x="17794" y="219456"/>
                        <a:pt x="13345" y="206111"/>
                      </a:cubicBezTo>
                      <a:cubicBezTo>
                        <a:pt x="15569" y="205369"/>
                        <a:pt x="17794" y="204628"/>
                        <a:pt x="20018" y="203886"/>
                      </a:cubicBezTo>
                      <a:cubicBezTo>
                        <a:pt x="17052" y="202404"/>
                        <a:pt x="14087" y="200921"/>
                        <a:pt x="11862" y="198697"/>
                      </a:cubicBezTo>
                      <a:cubicBezTo>
                        <a:pt x="9638" y="186834"/>
                        <a:pt x="6673" y="174972"/>
                        <a:pt x="3707" y="163109"/>
                      </a:cubicBezTo>
                      <a:cubicBezTo>
                        <a:pt x="8155" y="163109"/>
                        <a:pt x="11862" y="162368"/>
                        <a:pt x="16311" y="162368"/>
                      </a:cubicBezTo>
                      <a:cubicBezTo>
                        <a:pt x="11862" y="158661"/>
                        <a:pt x="6673" y="154954"/>
                        <a:pt x="2224" y="151247"/>
                      </a:cubicBezTo>
                      <a:cubicBezTo>
                        <a:pt x="1483" y="140126"/>
                        <a:pt x="741" y="129005"/>
                        <a:pt x="0" y="117884"/>
                      </a:cubicBezTo>
                      <a:cubicBezTo>
                        <a:pt x="2966" y="118625"/>
                        <a:pt x="5931" y="119366"/>
                        <a:pt x="8155" y="120108"/>
                      </a:cubicBezTo>
                      <a:cubicBezTo>
                        <a:pt x="5931" y="117884"/>
                        <a:pt x="2966" y="114918"/>
                        <a:pt x="0" y="111952"/>
                      </a:cubicBezTo>
                      <a:cubicBezTo>
                        <a:pt x="1483" y="102314"/>
                        <a:pt x="2966" y="91934"/>
                        <a:pt x="3707" y="82296"/>
                      </a:cubicBezTo>
                      <a:cubicBezTo>
                        <a:pt x="7414" y="83779"/>
                        <a:pt x="10380" y="86003"/>
                        <a:pt x="14087" y="86745"/>
                      </a:cubicBezTo>
                      <a:cubicBezTo>
                        <a:pt x="11121" y="83779"/>
                        <a:pt x="8155" y="79330"/>
                        <a:pt x="5190" y="75623"/>
                      </a:cubicBezTo>
                      <a:cubicBezTo>
                        <a:pt x="8155" y="67468"/>
                        <a:pt x="11862" y="59312"/>
                        <a:pt x="14828" y="50416"/>
                      </a:cubicBezTo>
                      <a:cubicBezTo>
                        <a:pt x="17794" y="52640"/>
                        <a:pt x="20759" y="54123"/>
                        <a:pt x="23725" y="56347"/>
                      </a:cubicBezTo>
                      <a:cubicBezTo>
                        <a:pt x="21501" y="53381"/>
                        <a:pt x="19276" y="49674"/>
                        <a:pt x="17052" y="45967"/>
                      </a:cubicBezTo>
                      <a:cubicBezTo>
                        <a:pt x="22242" y="39295"/>
                        <a:pt x="26690" y="32622"/>
                        <a:pt x="31880" y="25949"/>
                      </a:cubicBezTo>
                      <a:cubicBezTo>
                        <a:pt x="37070" y="31139"/>
                        <a:pt x="43001" y="35587"/>
                        <a:pt x="48191" y="40036"/>
                      </a:cubicBezTo>
                      <a:cubicBezTo>
                        <a:pt x="45226" y="33363"/>
                        <a:pt x="42260" y="26691"/>
                        <a:pt x="38553" y="19277"/>
                      </a:cubicBezTo>
                      <a:cubicBezTo>
                        <a:pt x="45226" y="15570"/>
                        <a:pt x="51898" y="11121"/>
                        <a:pt x="58571" y="7414"/>
                      </a:cubicBezTo>
                      <a:cubicBezTo>
                        <a:pt x="61537" y="10380"/>
                        <a:pt x="64502" y="14087"/>
                        <a:pt x="66726" y="17052"/>
                      </a:cubicBezTo>
                      <a:cubicBezTo>
                        <a:pt x="65244" y="13345"/>
                        <a:pt x="64502" y="9638"/>
                        <a:pt x="63019" y="5931"/>
                      </a:cubicBezTo>
                      <a:cubicBezTo>
                        <a:pt x="71175" y="3707"/>
                        <a:pt x="79330" y="2224"/>
                        <a:pt x="86745" y="0"/>
                      </a:cubicBezTo>
                      <a:cubicBezTo>
                        <a:pt x="88969" y="2966"/>
                        <a:pt x="90452" y="5190"/>
                        <a:pt x="91934" y="8156"/>
                      </a:cubicBezTo>
                      <a:cubicBezTo>
                        <a:pt x="91193" y="5931"/>
                        <a:pt x="91193" y="2966"/>
                        <a:pt x="90452" y="0"/>
                      </a:cubicBezTo>
                      <a:cubicBezTo>
                        <a:pt x="99349" y="741"/>
                        <a:pt x="108245" y="1483"/>
                        <a:pt x="117142" y="1483"/>
                      </a:cubicBezTo>
                      <a:cubicBezTo>
                        <a:pt x="119366" y="5190"/>
                        <a:pt x="121591" y="8897"/>
                        <a:pt x="123073" y="12604"/>
                      </a:cubicBezTo>
                      <a:cubicBezTo>
                        <a:pt x="123073" y="9638"/>
                        <a:pt x="123073" y="5931"/>
                        <a:pt x="122332" y="2224"/>
                      </a:cubicBezTo>
                      <a:cubicBezTo>
                        <a:pt x="131970" y="5190"/>
                        <a:pt x="141608" y="8156"/>
                        <a:pt x="151247" y="10380"/>
                      </a:cubicBezTo>
                      <a:cubicBezTo>
                        <a:pt x="153471" y="14828"/>
                        <a:pt x="154954" y="20018"/>
                        <a:pt x="157178" y="23725"/>
                      </a:cubicBezTo>
                      <a:cubicBezTo>
                        <a:pt x="157919" y="20759"/>
                        <a:pt x="158661" y="17052"/>
                        <a:pt x="158661" y="13345"/>
                      </a:cubicBezTo>
                      <a:cubicBezTo>
                        <a:pt x="169040" y="18535"/>
                        <a:pt x="178679" y="23725"/>
                        <a:pt x="189058" y="28915"/>
                      </a:cubicBezTo>
                      <a:cubicBezTo>
                        <a:pt x="189800" y="32622"/>
                        <a:pt x="191283" y="36329"/>
                        <a:pt x="192024" y="39295"/>
                      </a:cubicBezTo>
                      <a:cubicBezTo>
                        <a:pt x="193507" y="37070"/>
                        <a:pt x="194248" y="34846"/>
                        <a:pt x="194990" y="31880"/>
                      </a:cubicBezTo>
                      <a:cubicBezTo>
                        <a:pt x="205369" y="39295"/>
                        <a:pt x="215008" y="46709"/>
                        <a:pt x="224646" y="53381"/>
                      </a:cubicBezTo>
                      <a:cubicBezTo>
                        <a:pt x="225387" y="58571"/>
                        <a:pt x="226129" y="63019"/>
                        <a:pt x="226870" y="68209"/>
                      </a:cubicBezTo>
                      <a:cubicBezTo>
                        <a:pt x="229094" y="65985"/>
                        <a:pt x="231319" y="63019"/>
                        <a:pt x="233543" y="60795"/>
                      </a:cubicBezTo>
                      <a:cubicBezTo>
                        <a:pt x="243181" y="69692"/>
                        <a:pt x="252819" y="78589"/>
                        <a:pt x="261716" y="88227"/>
                      </a:cubicBezTo>
                      <a:cubicBezTo>
                        <a:pt x="261716" y="91193"/>
                        <a:pt x="261716" y="94159"/>
                        <a:pt x="260975" y="97124"/>
                      </a:cubicBezTo>
                      <a:cubicBezTo>
                        <a:pt x="263199" y="96383"/>
                        <a:pt x="265423" y="94900"/>
                        <a:pt x="266906" y="93417"/>
                      </a:cubicBezTo>
                      <a:cubicBezTo>
                        <a:pt x="275803" y="103797"/>
                        <a:pt x="283958" y="114177"/>
                        <a:pt x="292855" y="125298"/>
                      </a:cubicBezTo>
                      <a:cubicBezTo>
                        <a:pt x="292114" y="128263"/>
                        <a:pt x="291372" y="131229"/>
                        <a:pt x="289889" y="134194"/>
                      </a:cubicBezTo>
                      <a:cubicBezTo>
                        <a:pt x="292855" y="134194"/>
                        <a:pt x="295079" y="133453"/>
                        <a:pt x="298045" y="132712"/>
                      </a:cubicBezTo>
                      <a:cubicBezTo>
                        <a:pt x="305459" y="144574"/>
                        <a:pt x="313614" y="155695"/>
                        <a:pt x="321028" y="167558"/>
                      </a:cubicBezTo>
                      <a:cubicBezTo>
                        <a:pt x="319546" y="169782"/>
                        <a:pt x="318804" y="171265"/>
                        <a:pt x="317321" y="173489"/>
                      </a:cubicBezTo>
                      <a:cubicBezTo>
                        <a:pt x="320287" y="173489"/>
                        <a:pt x="322511" y="174230"/>
                        <a:pt x="324736" y="174230"/>
                      </a:cubicBezTo>
                      <a:cubicBezTo>
                        <a:pt x="331408" y="186834"/>
                        <a:pt x="337339" y="198697"/>
                        <a:pt x="343271" y="210559"/>
                      </a:cubicBezTo>
                      <a:cubicBezTo>
                        <a:pt x="340305" y="212783"/>
                        <a:pt x="337339" y="215749"/>
                        <a:pt x="334374" y="217973"/>
                      </a:cubicBezTo>
                      <a:cubicBezTo>
                        <a:pt x="338822" y="219456"/>
                        <a:pt x="344012" y="221680"/>
                        <a:pt x="348461" y="223163"/>
                      </a:cubicBezTo>
                      <a:cubicBezTo>
                        <a:pt x="352909" y="235767"/>
                        <a:pt x="357358" y="247629"/>
                        <a:pt x="361806" y="260233"/>
                      </a:cubicBezTo>
                      <a:cubicBezTo>
                        <a:pt x="359582" y="260975"/>
                        <a:pt x="357358" y="261716"/>
                        <a:pt x="355133" y="262458"/>
                      </a:cubicBezTo>
                      <a:cubicBezTo>
                        <a:pt x="358099" y="263940"/>
                        <a:pt x="361065" y="266165"/>
                        <a:pt x="363289" y="267647"/>
                      </a:cubicBezTo>
                      <a:cubicBezTo>
                        <a:pt x="366254" y="279510"/>
                        <a:pt x="369220" y="292114"/>
                        <a:pt x="371444" y="303976"/>
                      </a:cubicBezTo>
                      <a:cubicBezTo>
                        <a:pt x="367737" y="303976"/>
                        <a:pt x="363289" y="304718"/>
                        <a:pt x="359582" y="304718"/>
                      </a:cubicBezTo>
                      <a:cubicBezTo>
                        <a:pt x="364030" y="308425"/>
                        <a:pt x="369220" y="312132"/>
                        <a:pt x="373669" y="315839"/>
                      </a:cubicBezTo>
                      <a:cubicBezTo>
                        <a:pt x="374410" y="326960"/>
                        <a:pt x="375151" y="338081"/>
                        <a:pt x="375893" y="349202"/>
                      </a:cubicBezTo>
                      <a:cubicBezTo>
                        <a:pt x="372927" y="348461"/>
                        <a:pt x="369962" y="347719"/>
                        <a:pt x="367737" y="346978"/>
                      </a:cubicBezTo>
                      <a:cubicBezTo>
                        <a:pt x="370703" y="349943"/>
                        <a:pt x="373669" y="352909"/>
                        <a:pt x="375893" y="355133"/>
                      </a:cubicBezTo>
                      <a:cubicBezTo>
                        <a:pt x="374410" y="365513"/>
                        <a:pt x="373669" y="375151"/>
                        <a:pt x="372186" y="384789"/>
                      </a:cubicBezTo>
                      <a:cubicBezTo>
                        <a:pt x="369220" y="383307"/>
                        <a:pt x="365513" y="381824"/>
                        <a:pt x="361806" y="380341"/>
                      </a:cubicBezTo>
                      <a:cubicBezTo>
                        <a:pt x="364772" y="384048"/>
                        <a:pt x="367737" y="388497"/>
                        <a:pt x="370703" y="391462"/>
                      </a:cubicBezTo>
                      <a:cubicBezTo>
                        <a:pt x="367737" y="400359"/>
                        <a:pt x="364772" y="408514"/>
                        <a:pt x="361065" y="416670"/>
                      </a:cubicBezTo>
                      <a:cubicBezTo>
                        <a:pt x="358099" y="415187"/>
                        <a:pt x="355133" y="412963"/>
                        <a:pt x="352168" y="410739"/>
                      </a:cubicBezTo>
                      <a:cubicBezTo>
                        <a:pt x="354392" y="414446"/>
                        <a:pt x="356616" y="418153"/>
                        <a:pt x="358840" y="421118"/>
                      </a:cubicBezTo>
                      <a:cubicBezTo>
                        <a:pt x="354392" y="427791"/>
                        <a:pt x="349202" y="434464"/>
                        <a:pt x="344012" y="440395"/>
                      </a:cubicBezTo>
                      <a:cubicBezTo>
                        <a:pt x="338822" y="435946"/>
                        <a:pt x="333632" y="431498"/>
                        <a:pt x="327701" y="426308"/>
                      </a:cubicBezTo>
                      <a:cubicBezTo>
                        <a:pt x="330667" y="433722"/>
                        <a:pt x="334374" y="439653"/>
                        <a:pt x="337339" y="446326"/>
                      </a:cubicBezTo>
                      <a:cubicBezTo>
                        <a:pt x="330667" y="450775"/>
                        <a:pt x="323994" y="454482"/>
                        <a:pt x="317321" y="458930"/>
                      </a:cubicBezTo>
                      <a:cubicBezTo>
                        <a:pt x="314356" y="455964"/>
                        <a:pt x="312132" y="452999"/>
                        <a:pt x="309166" y="449292"/>
                      </a:cubicBezTo>
                      <a:cubicBezTo>
                        <a:pt x="310649" y="452999"/>
                        <a:pt x="311390" y="456706"/>
                        <a:pt x="312873" y="460413"/>
                      </a:cubicBezTo>
                      <a:cubicBezTo>
                        <a:pt x="305459" y="462637"/>
                        <a:pt x="297303" y="464120"/>
                        <a:pt x="289148" y="466344"/>
                      </a:cubicBezTo>
                      <a:cubicBezTo>
                        <a:pt x="287665" y="464120"/>
                        <a:pt x="285441" y="461154"/>
                        <a:pt x="283958" y="458189"/>
                      </a:cubicBezTo>
                      <a:cubicBezTo>
                        <a:pt x="284700" y="461154"/>
                        <a:pt x="285441" y="464120"/>
                        <a:pt x="285441" y="467085"/>
                      </a:cubicBezTo>
                      <a:cubicBezTo>
                        <a:pt x="276544" y="466344"/>
                        <a:pt x="267647" y="466344"/>
                        <a:pt x="258751" y="465603"/>
                      </a:cubicBezTo>
                      <a:cubicBezTo>
                        <a:pt x="256526" y="461896"/>
                        <a:pt x="255044" y="458189"/>
                        <a:pt x="252819" y="454482"/>
                      </a:cubicBezTo>
                      <a:cubicBezTo>
                        <a:pt x="252819" y="458189"/>
                        <a:pt x="252819" y="461154"/>
                        <a:pt x="252819" y="464861"/>
                      </a:cubicBezTo>
                      <a:cubicBezTo>
                        <a:pt x="243181" y="461896"/>
                        <a:pt x="233543" y="458930"/>
                        <a:pt x="223905" y="456706"/>
                      </a:cubicBezTo>
                      <a:cubicBezTo>
                        <a:pt x="221680" y="452257"/>
                        <a:pt x="220198" y="447809"/>
                        <a:pt x="217973" y="443360"/>
                      </a:cubicBezTo>
                      <a:cubicBezTo>
                        <a:pt x="217232" y="447067"/>
                        <a:pt x="216490" y="450775"/>
                        <a:pt x="215749" y="453740"/>
                      </a:cubicBezTo>
                      <a:cubicBezTo>
                        <a:pt x="206111" y="448550"/>
                        <a:pt x="195731" y="443360"/>
                        <a:pt x="186093" y="438171"/>
                      </a:cubicBezTo>
                      <a:cubicBezTo>
                        <a:pt x="185351" y="434464"/>
                        <a:pt x="183868" y="431498"/>
                        <a:pt x="183127" y="427050"/>
                      </a:cubicBezTo>
                      <a:cubicBezTo>
                        <a:pt x="182386" y="429274"/>
                        <a:pt x="180903" y="431498"/>
                        <a:pt x="180161" y="434464"/>
                      </a:cubicBezTo>
                      <a:cubicBezTo>
                        <a:pt x="170523" y="427791"/>
                        <a:pt x="160143" y="420377"/>
                        <a:pt x="150505" y="412963"/>
                      </a:cubicBezTo>
                      <a:cubicBezTo>
                        <a:pt x="149764" y="408514"/>
                        <a:pt x="149022" y="403325"/>
                        <a:pt x="148281" y="398135"/>
                      </a:cubicBezTo>
                      <a:cubicBezTo>
                        <a:pt x="146057" y="401100"/>
                        <a:pt x="143833" y="403325"/>
                        <a:pt x="141608" y="405549"/>
                      </a:cubicBezTo>
                      <a:cubicBezTo>
                        <a:pt x="131970" y="396652"/>
                        <a:pt x="123073" y="387755"/>
                        <a:pt x="113435" y="378117"/>
                      </a:cubicBezTo>
                      <a:cubicBezTo>
                        <a:pt x="113435" y="375151"/>
                        <a:pt x="114177" y="372186"/>
                        <a:pt x="114177" y="368479"/>
                      </a:cubicBezTo>
                      <a:cubicBezTo>
                        <a:pt x="111952" y="369961"/>
                        <a:pt x="110470" y="370703"/>
                        <a:pt x="108245" y="372186"/>
                      </a:cubicBezTo>
                      <a:cubicBezTo>
                        <a:pt x="99349" y="361806"/>
                        <a:pt x="91193" y="351426"/>
                        <a:pt x="82296" y="341047"/>
                      </a:cubicBezTo>
                      <a:cubicBezTo>
                        <a:pt x="83038" y="338081"/>
                        <a:pt x="84520" y="335857"/>
                        <a:pt x="85262" y="332150"/>
                      </a:cubicBezTo>
                      <a:cubicBezTo>
                        <a:pt x="82296" y="332891"/>
                        <a:pt x="80072" y="332891"/>
                        <a:pt x="77106" y="333632"/>
                      </a:cubicBezTo>
                      <a:cubicBezTo>
                        <a:pt x="69692" y="321770"/>
                        <a:pt x="62278" y="310649"/>
                        <a:pt x="54123" y="298786"/>
                      </a:cubicBezTo>
                      <a:cubicBezTo>
                        <a:pt x="55605" y="297304"/>
                        <a:pt x="56347" y="295079"/>
                        <a:pt x="57830" y="292855"/>
                      </a:cubicBezTo>
                      <a:cubicBezTo>
                        <a:pt x="54864" y="292855"/>
                        <a:pt x="52640" y="292855"/>
                        <a:pt x="49674" y="292114"/>
                      </a:cubicBezTo>
                      <a:cubicBezTo>
                        <a:pt x="43743" y="280251"/>
                        <a:pt x="37070" y="267647"/>
                        <a:pt x="31139" y="255044"/>
                      </a:cubicBezTo>
                      <a:cubicBezTo>
                        <a:pt x="34104" y="252819"/>
                        <a:pt x="37070" y="250595"/>
                        <a:pt x="40036" y="247629"/>
                      </a:cubicBezTo>
                      <a:cubicBezTo>
                        <a:pt x="36329" y="247629"/>
                        <a:pt x="31880" y="246147"/>
                        <a:pt x="26690" y="243922"/>
                      </a:cubicBezTo>
                      <a:close/>
                    </a:path>
                  </a:pathLst>
                </a:custGeom>
                <a:solidFill>
                  <a:srgbClr val="000001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59" name="Freeform: Shape 3658">
                  <a:extLst>
                    <a:ext uri="{FF2B5EF4-FFF2-40B4-BE49-F238E27FC236}">
                      <a16:creationId xmlns:a16="http://schemas.microsoft.com/office/drawing/2014/main" id="{CBA41719-195C-4E96-8B4E-E22F26688289}"/>
                    </a:ext>
                  </a:extLst>
                </p:cNvPr>
                <p:cNvSpPr/>
                <p:nvPr/>
              </p:nvSpPr>
              <p:spPr>
                <a:xfrm>
                  <a:off x="7140271" y="2199161"/>
                  <a:ext cx="221675" cy="274014"/>
                </a:xfrm>
                <a:custGeom>
                  <a:avLst/>
                  <a:gdLst>
                    <a:gd name="connsiteX0" fmla="*/ 141235 w 221675"/>
                    <a:gd name="connsiteY0" fmla="*/ 270460 h 274014"/>
                    <a:gd name="connsiteX1" fmla="*/ 217600 w 221675"/>
                    <a:gd name="connsiteY1" fmla="*/ 168146 h 274014"/>
                    <a:gd name="connsiteX2" fmla="*/ 80440 w 221675"/>
                    <a:gd name="connsiteY2" fmla="*/ 3554 h 274014"/>
                    <a:gd name="connsiteX3" fmla="*/ 4075 w 221675"/>
                    <a:gd name="connsiteY3" fmla="*/ 105868 h 274014"/>
                    <a:gd name="connsiteX4" fmla="*/ 141235 w 221675"/>
                    <a:gd name="connsiteY4" fmla="*/ 270460 h 2740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1675" h="274014">
                      <a:moveTo>
                        <a:pt x="141235" y="270460"/>
                      </a:moveTo>
                      <a:cubicBezTo>
                        <a:pt x="199806" y="287512"/>
                        <a:pt x="233911" y="241545"/>
                        <a:pt x="217600" y="168146"/>
                      </a:cubicBezTo>
                      <a:cubicBezTo>
                        <a:pt x="200548" y="94747"/>
                        <a:pt x="139752" y="21348"/>
                        <a:pt x="80440" y="3554"/>
                      </a:cubicBezTo>
                      <a:cubicBezTo>
                        <a:pt x="21869" y="-13498"/>
                        <a:pt x="-12236" y="32469"/>
                        <a:pt x="4075" y="105868"/>
                      </a:cubicBezTo>
                      <a:cubicBezTo>
                        <a:pt x="21127" y="180009"/>
                        <a:pt x="81923" y="253408"/>
                        <a:pt x="141235" y="270460"/>
                      </a:cubicBezTo>
                      <a:close/>
                    </a:path>
                  </a:pathLst>
                </a:custGeom>
                <a:solidFill>
                  <a:srgbClr val="7D7C7D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60" name="Freeform: Shape 3659">
                  <a:extLst>
                    <a:ext uri="{FF2B5EF4-FFF2-40B4-BE49-F238E27FC236}">
                      <a16:creationId xmlns:a16="http://schemas.microsoft.com/office/drawing/2014/main" id="{F1271025-E86F-4C3D-B586-4AA8CEC11113}"/>
                    </a:ext>
                  </a:extLst>
                </p:cNvPr>
                <p:cNvSpPr/>
                <p:nvPr/>
              </p:nvSpPr>
              <p:spPr>
                <a:xfrm>
                  <a:off x="6054112" y="1547465"/>
                  <a:ext cx="221675" cy="274014"/>
                </a:xfrm>
                <a:custGeom>
                  <a:avLst/>
                  <a:gdLst>
                    <a:gd name="connsiteX0" fmla="*/ 141235 w 221675"/>
                    <a:gd name="connsiteY0" fmla="*/ 270460 h 274014"/>
                    <a:gd name="connsiteX1" fmla="*/ 217600 w 221675"/>
                    <a:gd name="connsiteY1" fmla="*/ 168146 h 274014"/>
                    <a:gd name="connsiteX2" fmla="*/ 80440 w 221675"/>
                    <a:gd name="connsiteY2" fmla="*/ 3554 h 274014"/>
                    <a:gd name="connsiteX3" fmla="*/ 4075 w 221675"/>
                    <a:gd name="connsiteY3" fmla="*/ 105868 h 274014"/>
                    <a:gd name="connsiteX4" fmla="*/ 141235 w 221675"/>
                    <a:gd name="connsiteY4" fmla="*/ 270460 h 2740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1675" h="274014">
                      <a:moveTo>
                        <a:pt x="141235" y="270460"/>
                      </a:moveTo>
                      <a:cubicBezTo>
                        <a:pt x="199806" y="287513"/>
                        <a:pt x="233911" y="241545"/>
                        <a:pt x="217600" y="168146"/>
                      </a:cubicBezTo>
                      <a:cubicBezTo>
                        <a:pt x="200548" y="94747"/>
                        <a:pt x="139752" y="21348"/>
                        <a:pt x="80440" y="3554"/>
                      </a:cubicBezTo>
                      <a:cubicBezTo>
                        <a:pt x="21869" y="-13498"/>
                        <a:pt x="-12236" y="32469"/>
                        <a:pt x="4075" y="105868"/>
                      </a:cubicBezTo>
                      <a:cubicBezTo>
                        <a:pt x="21127" y="180009"/>
                        <a:pt x="82664" y="253408"/>
                        <a:pt x="141235" y="270460"/>
                      </a:cubicBezTo>
                      <a:close/>
                    </a:path>
                  </a:pathLst>
                </a:custGeom>
                <a:solidFill>
                  <a:srgbClr val="7D7C7D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3661" name="Graphic 2971">
                  <a:extLst>
                    <a:ext uri="{FF2B5EF4-FFF2-40B4-BE49-F238E27FC236}">
                      <a16:creationId xmlns:a16="http://schemas.microsoft.com/office/drawing/2014/main" id="{892BB4A3-E235-44C8-B579-E2A6170E44D0}"/>
                    </a:ext>
                  </a:extLst>
                </p:cNvPr>
                <p:cNvGrpSpPr/>
                <p:nvPr/>
              </p:nvGrpSpPr>
              <p:grpSpPr>
                <a:xfrm>
                  <a:off x="7147312" y="2229560"/>
                  <a:ext cx="206933" cy="209310"/>
                  <a:chOff x="7147312" y="2229560"/>
                  <a:chExt cx="206933" cy="209310"/>
                </a:xfrm>
                <a:solidFill>
                  <a:srgbClr val="262632"/>
                </a:solidFill>
              </p:grpSpPr>
              <p:sp>
                <p:nvSpPr>
                  <p:cNvPr id="3689" name="Freeform: Shape 3688">
                    <a:extLst>
                      <a:ext uri="{FF2B5EF4-FFF2-40B4-BE49-F238E27FC236}">
                        <a16:creationId xmlns:a16="http://schemas.microsoft.com/office/drawing/2014/main" id="{4391D647-F232-4A90-9EA4-E82C1924F3BC}"/>
                      </a:ext>
                    </a:extLst>
                  </p:cNvPr>
                  <p:cNvSpPr/>
                  <p:nvPr/>
                </p:nvSpPr>
                <p:spPr>
                  <a:xfrm>
                    <a:off x="7188572" y="2259273"/>
                    <a:ext cx="125073" cy="154528"/>
                  </a:xfrm>
                  <a:custGeom>
                    <a:avLst/>
                    <a:gdLst>
                      <a:gd name="connsiteX0" fmla="*/ 79589 w 125073"/>
                      <a:gd name="connsiteY0" fmla="*/ 152518 h 154528"/>
                      <a:gd name="connsiteX1" fmla="*/ 122591 w 125073"/>
                      <a:gd name="connsiteY1" fmla="*/ 94688 h 154528"/>
                      <a:gd name="connsiteX2" fmla="*/ 45484 w 125073"/>
                      <a:gd name="connsiteY2" fmla="*/ 2013 h 154528"/>
                      <a:gd name="connsiteX3" fmla="*/ 2483 w 125073"/>
                      <a:gd name="connsiteY3" fmla="*/ 59101 h 154528"/>
                      <a:gd name="connsiteX4" fmla="*/ 79589 w 125073"/>
                      <a:gd name="connsiteY4" fmla="*/ 152518 h 154528"/>
                      <a:gd name="connsiteX5" fmla="*/ 79589 w 125073"/>
                      <a:gd name="connsiteY5" fmla="*/ 152518 h 154528"/>
                      <a:gd name="connsiteX6" fmla="*/ 69210 w 125073"/>
                      <a:gd name="connsiteY6" fmla="*/ 106551 h 154528"/>
                      <a:gd name="connsiteX7" fmla="*/ 39553 w 125073"/>
                      <a:gd name="connsiteY7" fmla="*/ 70963 h 154528"/>
                      <a:gd name="connsiteX8" fmla="*/ 56606 w 125073"/>
                      <a:gd name="connsiteY8" fmla="*/ 48721 h 154528"/>
                      <a:gd name="connsiteX9" fmla="*/ 86262 w 125073"/>
                      <a:gd name="connsiteY9" fmla="*/ 84309 h 154528"/>
                      <a:gd name="connsiteX10" fmla="*/ 69210 w 125073"/>
                      <a:gd name="connsiteY10" fmla="*/ 106551 h 1545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25073" h="154528">
                        <a:moveTo>
                          <a:pt x="79589" y="152518"/>
                        </a:moveTo>
                        <a:cubicBezTo>
                          <a:pt x="112952" y="162156"/>
                          <a:pt x="132229" y="136207"/>
                          <a:pt x="122591" y="94688"/>
                        </a:cubicBezTo>
                        <a:cubicBezTo>
                          <a:pt x="112952" y="53170"/>
                          <a:pt x="78848" y="11651"/>
                          <a:pt x="45484" y="2013"/>
                        </a:cubicBezTo>
                        <a:cubicBezTo>
                          <a:pt x="12121" y="-7626"/>
                          <a:pt x="-7155" y="18324"/>
                          <a:pt x="2483" y="59101"/>
                        </a:cubicBezTo>
                        <a:cubicBezTo>
                          <a:pt x="12121" y="101361"/>
                          <a:pt x="46226" y="142880"/>
                          <a:pt x="79589" y="152518"/>
                        </a:cubicBezTo>
                        <a:lnTo>
                          <a:pt x="79589" y="152518"/>
                        </a:lnTo>
                        <a:close/>
                        <a:moveTo>
                          <a:pt x="69210" y="106551"/>
                        </a:moveTo>
                        <a:cubicBezTo>
                          <a:pt x="56606" y="102844"/>
                          <a:pt x="43260" y="86533"/>
                          <a:pt x="39553" y="70963"/>
                        </a:cubicBezTo>
                        <a:cubicBezTo>
                          <a:pt x="35846" y="55394"/>
                          <a:pt x="43260" y="45014"/>
                          <a:pt x="56606" y="48721"/>
                        </a:cubicBezTo>
                        <a:cubicBezTo>
                          <a:pt x="69210" y="52428"/>
                          <a:pt x="82555" y="67998"/>
                          <a:pt x="86262" y="84309"/>
                        </a:cubicBezTo>
                        <a:cubicBezTo>
                          <a:pt x="89228" y="100619"/>
                          <a:pt x="81813" y="110258"/>
                          <a:pt x="69210" y="106551"/>
                        </a:cubicBezTo>
                        <a:close/>
                      </a:path>
                    </a:pathLst>
                  </a:custGeom>
                  <a:solidFill>
                    <a:srgbClr val="262632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grpSp>
                <p:nvGrpSpPr>
                  <p:cNvPr id="3690" name="Graphic 2971">
                    <a:extLst>
                      <a:ext uri="{FF2B5EF4-FFF2-40B4-BE49-F238E27FC236}">
                        <a16:creationId xmlns:a16="http://schemas.microsoft.com/office/drawing/2014/main" id="{CAE1522C-A7B5-464D-A861-B63F1B43C20B}"/>
                      </a:ext>
                    </a:extLst>
                  </p:cNvPr>
                  <p:cNvGrpSpPr/>
                  <p:nvPr/>
                </p:nvGrpSpPr>
                <p:grpSpPr>
                  <a:xfrm>
                    <a:off x="7147312" y="2229560"/>
                    <a:ext cx="206933" cy="209310"/>
                    <a:chOff x="7147312" y="2229560"/>
                    <a:chExt cx="206933" cy="209310"/>
                  </a:xfrm>
                  <a:solidFill>
                    <a:srgbClr val="262632"/>
                  </a:solidFill>
                </p:grpSpPr>
                <p:sp>
                  <p:nvSpPr>
                    <p:cNvPr id="3691" name="Freeform: Shape 3690">
                      <a:extLst>
                        <a:ext uri="{FF2B5EF4-FFF2-40B4-BE49-F238E27FC236}">
                          <a16:creationId xmlns:a16="http://schemas.microsoft.com/office/drawing/2014/main" id="{14FDDB7A-EE11-4235-A296-B7F35F75C6F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42212" y="2229560"/>
                      <a:ext cx="17793" cy="22674"/>
                    </a:xfrm>
                    <a:custGeom>
                      <a:avLst/>
                      <a:gdLst>
                        <a:gd name="connsiteX0" fmla="*/ 8897 w 17793"/>
                        <a:gd name="connsiteY0" fmla="*/ 1328 h 22674"/>
                        <a:gd name="connsiteX1" fmla="*/ 0 w 17793"/>
                        <a:gd name="connsiteY1" fmla="*/ 5777 h 22674"/>
                        <a:gd name="connsiteX2" fmla="*/ 8897 w 17793"/>
                        <a:gd name="connsiteY2" fmla="*/ 21346 h 22674"/>
                        <a:gd name="connsiteX3" fmla="*/ 17794 w 17793"/>
                        <a:gd name="connsiteY3" fmla="*/ 16898 h 22674"/>
                        <a:gd name="connsiteX4" fmla="*/ 8897 w 17793"/>
                        <a:gd name="connsiteY4" fmla="*/ 1328 h 2267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793" h="22674">
                          <a:moveTo>
                            <a:pt x="8897" y="1328"/>
                          </a:moveTo>
                          <a:cubicBezTo>
                            <a:pt x="3707" y="-1637"/>
                            <a:pt x="0" y="587"/>
                            <a:pt x="0" y="5777"/>
                          </a:cubicBezTo>
                          <a:cubicBezTo>
                            <a:pt x="0" y="11708"/>
                            <a:pt x="3707" y="18381"/>
                            <a:pt x="8897" y="21346"/>
                          </a:cubicBezTo>
                          <a:cubicBezTo>
                            <a:pt x="14087" y="24312"/>
                            <a:pt x="17794" y="22088"/>
                            <a:pt x="17794" y="16898"/>
                          </a:cubicBezTo>
                          <a:cubicBezTo>
                            <a:pt x="17794" y="10967"/>
                            <a:pt x="14087" y="4294"/>
                            <a:pt x="8897" y="1328"/>
                          </a:cubicBezTo>
                          <a:close/>
                        </a:path>
                      </a:pathLst>
                    </a:custGeom>
                    <a:solidFill>
                      <a:srgbClr val="262632"/>
                    </a:solidFill>
                    <a:ln w="7413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3692" name="Freeform: Shape 3691">
                      <a:extLst>
                        <a:ext uri="{FF2B5EF4-FFF2-40B4-BE49-F238E27FC236}">
                          <a16:creationId xmlns:a16="http://schemas.microsoft.com/office/drawing/2014/main" id="{B3CA7F34-2D82-442E-A80A-6E57F824FA7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33221" y="2416211"/>
                      <a:ext cx="18724" cy="22659"/>
                    </a:xfrm>
                    <a:custGeom>
                      <a:avLst/>
                      <a:gdLst>
                        <a:gd name="connsiteX0" fmla="*/ 8250 w 18724"/>
                        <a:gd name="connsiteY0" fmla="*/ 20788 h 22659"/>
                        <a:gd name="connsiteX1" fmla="*/ 18630 w 18724"/>
                        <a:gd name="connsiteY1" fmla="*/ 17822 h 22659"/>
                        <a:gd name="connsiteX2" fmla="*/ 10474 w 18724"/>
                        <a:gd name="connsiteY2" fmla="*/ 1511 h 22659"/>
                        <a:gd name="connsiteX3" fmla="*/ 95 w 18724"/>
                        <a:gd name="connsiteY3" fmla="*/ 5219 h 22659"/>
                        <a:gd name="connsiteX4" fmla="*/ 8250 w 18724"/>
                        <a:gd name="connsiteY4" fmla="*/ 20788 h 2265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8724" h="22659">
                          <a:moveTo>
                            <a:pt x="8250" y="20788"/>
                          </a:moveTo>
                          <a:cubicBezTo>
                            <a:pt x="13440" y="24495"/>
                            <a:pt x="17888" y="22271"/>
                            <a:pt x="18630" y="17822"/>
                          </a:cubicBezTo>
                          <a:cubicBezTo>
                            <a:pt x="19371" y="12633"/>
                            <a:pt x="15664" y="5219"/>
                            <a:pt x="10474" y="1511"/>
                          </a:cubicBezTo>
                          <a:cubicBezTo>
                            <a:pt x="5284" y="-1454"/>
                            <a:pt x="836" y="29"/>
                            <a:pt x="95" y="5219"/>
                          </a:cubicBezTo>
                          <a:cubicBezTo>
                            <a:pt x="-647" y="9667"/>
                            <a:pt x="3060" y="17081"/>
                            <a:pt x="8250" y="20788"/>
                          </a:cubicBezTo>
                          <a:close/>
                        </a:path>
                      </a:pathLst>
                    </a:custGeom>
                    <a:solidFill>
                      <a:srgbClr val="262632"/>
                    </a:solidFill>
                    <a:ln w="7413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3693" name="Freeform: Shape 3692">
                      <a:extLst>
                        <a:ext uri="{FF2B5EF4-FFF2-40B4-BE49-F238E27FC236}">
                          <a16:creationId xmlns:a16="http://schemas.microsoft.com/office/drawing/2014/main" id="{4C0B38D1-4F5C-4C23-A8DE-36DCBDDBB18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147312" y="2268865"/>
                      <a:ext cx="20018" cy="22653"/>
                    </a:xfrm>
                    <a:custGeom>
                      <a:avLst/>
                      <a:gdLst>
                        <a:gd name="connsiteX0" fmla="*/ 0 w 20018"/>
                        <a:gd name="connsiteY0" fmla="*/ 5025 h 22653"/>
                        <a:gd name="connsiteX1" fmla="*/ 9638 w 20018"/>
                        <a:gd name="connsiteY1" fmla="*/ 20594 h 22653"/>
                        <a:gd name="connsiteX2" fmla="*/ 20018 w 20018"/>
                        <a:gd name="connsiteY2" fmla="*/ 17629 h 22653"/>
                        <a:gd name="connsiteX3" fmla="*/ 9638 w 20018"/>
                        <a:gd name="connsiteY3" fmla="*/ 2059 h 22653"/>
                        <a:gd name="connsiteX4" fmla="*/ 0 w 20018"/>
                        <a:gd name="connsiteY4" fmla="*/ 5025 h 2265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0018" h="22653">
                          <a:moveTo>
                            <a:pt x="0" y="5025"/>
                          </a:moveTo>
                          <a:cubicBezTo>
                            <a:pt x="0" y="10215"/>
                            <a:pt x="4449" y="16887"/>
                            <a:pt x="9638" y="20594"/>
                          </a:cubicBezTo>
                          <a:cubicBezTo>
                            <a:pt x="15570" y="24301"/>
                            <a:pt x="20018" y="22819"/>
                            <a:pt x="20018" y="17629"/>
                          </a:cubicBezTo>
                          <a:cubicBezTo>
                            <a:pt x="20018" y="12439"/>
                            <a:pt x="15570" y="5766"/>
                            <a:pt x="9638" y="2059"/>
                          </a:cubicBezTo>
                          <a:cubicBezTo>
                            <a:pt x="4449" y="-1648"/>
                            <a:pt x="0" y="-165"/>
                            <a:pt x="0" y="5025"/>
                          </a:cubicBezTo>
                          <a:close/>
                        </a:path>
                      </a:pathLst>
                    </a:custGeom>
                    <a:solidFill>
                      <a:srgbClr val="262632"/>
                    </a:solidFill>
                    <a:ln w="7413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3694" name="Freeform: Shape 3693">
                      <a:extLst>
                        <a:ext uri="{FF2B5EF4-FFF2-40B4-BE49-F238E27FC236}">
                          <a16:creationId xmlns:a16="http://schemas.microsoft.com/office/drawing/2014/main" id="{F32E3798-C37D-4D02-9587-51B1FCE64A6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334065" y="2390198"/>
                      <a:ext cx="20180" cy="23031"/>
                    </a:xfrm>
                    <a:custGeom>
                      <a:avLst/>
                      <a:gdLst>
                        <a:gd name="connsiteX0" fmla="*/ 20099 w 20180"/>
                        <a:gd name="connsiteY0" fmla="*/ 18628 h 23031"/>
                        <a:gd name="connsiteX1" fmla="*/ 11202 w 20180"/>
                        <a:gd name="connsiteY1" fmla="*/ 2317 h 23031"/>
                        <a:gd name="connsiteX2" fmla="*/ 81 w 20180"/>
                        <a:gd name="connsiteY2" fmla="*/ 4541 h 23031"/>
                        <a:gd name="connsiteX3" fmla="*/ 8978 w 20180"/>
                        <a:gd name="connsiteY3" fmla="*/ 20111 h 23031"/>
                        <a:gd name="connsiteX4" fmla="*/ 20099 w 20180"/>
                        <a:gd name="connsiteY4" fmla="*/ 18628 h 2303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0180" h="23031">
                          <a:moveTo>
                            <a:pt x="20099" y="18628"/>
                          </a:moveTo>
                          <a:cubicBezTo>
                            <a:pt x="20840" y="13438"/>
                            <a:pt x="16392" y="6765"/>
                            <a:pt x="11202" y="2317"/>
                          </a:cubicBezTo>
                          <a:cubicBezTo>
                            <a:pt x="6012" y="-1390"/>
                            <a:pt x="822" y="-649"/>
                            <a:pt x="81" y="4541"/>
                          </a:cubicBezTo>
                          <a:cubicBezTo>
                            <a:pt x="-660" y="8990"/>
                            <a:pt x="3788" y="16404"/>
                            <a:pt x="8978" y="20111"/>
                          </a:cubicBezTo>
                          <a:cubicBezTo>
                            <a:pt x="14909" y="24559"/>
                            <a:pt x="20099" y="23818"/>
                            <a:pt x="20099" y="18628"/>
                          </a:cubicBezTo>
                          <a:close/>
                        </a:path>
                      </a:pathLst>
                    </a:custGeom>
                    <a:solidFill>
                      <a:srgbClr val="262632"/>
                    </a:solidFill>
                    <a:ln w="7413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</p:grpSp>
            </p:grpSp>
            <p:grpSp>
              <p:nvGrpSpPr>
                <p:cNvPr id="3662" name="Graphic 2971">
                  <a:extLst>
                    <a:ext uri="{FF2B5EF4-FFF2-40B4-BE49-F238E27FC236}">
                      <a16:creationId xmlns:a16="http://schemas.microsoft.com/office/drawing/2014/main" id="{9D88D137-9866-4ACD-91EF-49A199D4BE9E}"/>
                    </a:ext>
                  </a:extLst>
                </p:cNvPr>
                <p:cNvGrpSpPr/>
                <p:nvPr/>
              </p:nvGrpSpPr>
              <p:grpSpPr>
                <a:xfrm>
                  <a:off x="6061153" y="1577123"/>
                  <a:ext cx="207674" cy="209310"/>
                  <a:chOff x="6061153" y="1577123"/>
                  <a:chExt cx="207674" cy="209310"/>
                </a:xfrm>
                <a:solidFill>
                  <a:srgbClr val="262632"/>
                </a:solidFill>
              </p:grpSpPr>
              <p:sp>
                <p:nvSpPr>
                  <p:cNvPr id="3683" name="Freeform: Shape 3682">
                    <a:extLst>
                      <a:ext uri="{FF2B5EF4-FFF2-40B4-BE49-F238E27FC236}">
                        <a16:creationId xmlns:a16="http://schemas.microsoft.com/office/drawing/2014/main" id="{F639B02B-E1BC-4F62-B325-CE8579E41EB4}"/>
                      </a:ext>
                    </a:extLst>
                  </p:cNvPr>
                  <p:cNvSpPr/>
                  <p:nvPr/>
                </p:nvSpPr>
                <p:spPr>
                  <a:xfrm>
                    <a:off x="6103154" y="1607578"/>
                    <a:ext cx="125073" cy="154528"/>
                  </a:xfrm>
                  <a:custGeom>
                    <a:avLst/>
                    <a:gdLst>
                      <a:gd name="connsiteX0" fmla="*/ 79589 w 125073"/>
                      <a:gd name="connsiteY0" fmla="*/ 152518 h 154528"/>
                      <a:gd name="connsiteX1" fmla="*/ 122591 w 125073"/>
                      <a:gd name="connsiteY1" fmla="*/ 94688 h 154528"/>
                      <a:gd name="connsiteX2" fmla="*/ 45484 w 125073"/>
                      <a:gd name="connsiteY2" fmla="*/ 2013 h 154528"/>
                      <a:gd name="connsiteX3" fmla="*/ 2483 w 125073"/>
                      <a:gd name="connsiteY3" fmla="*/ 59101 h 154528"/>
                      <a:gd name="connsiteX4" fmla="*/ 79589 w 125073"/>
                      <a:gd name="connsiteY4" fmla="*/ 152518 h 154528"/>
                      <a:gd name="connsiteX5" fmla="*/ 79589 w 125073"/>
                      <a:gd name="connsiteY5" fmla="*/ 152518 h 154528"/>
                      <a:gd name="connsiteX6" fmla="*/ 68468 w 125073"/>
                      <a:gd name="connsiteY6" fmla="*/ 105809 h 154528"/>
                      <a:gd name="connsiteX7" fmla="*/ 38812 w 125073"/>
                      <a:gd name="connsiteY7" fmla="*/ 70222 h 154528"/>
                      <a:gd name="connsiteX8" fmla="*/ 55864 w 125073"/>
                      <a:gd name="connsiteY8" fmla="*/ 47980 h 154528"/>
                      <a:gd name="connsiteX9" fmla="*/ 85521 w 125073"/>
                      <a:gd name="connsiteY9" fmla="*/ 83567 h 154528"/>
                      <a:gd name="connsiteX10" fmla="*/ 68468 w 125073"/>
                      <a:gd name="connsiteY10" fmla="*/ 105809 h 1545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25073" h="154528">
                        <a:moveTo>
                          <a:pt x="79589" y="152518"/>
                        </a:moveTo>
                        <a:cubicBezTo>
                          <a:pt x="112953" y="162156"/>
                          <a:pt x="132229" y="136207"/>
                          <a:pt x="122591" y="94688"/>
                        </a:cubicBezTo>
                        <a:cubicBezTo>
                          <a:pt x="112953" y="53170"/>
                          <a:pt x="78848" y="11651"/>
                          <a:pt x="45484" y="2013"/>
                        </a:cubicBezTo>
                        <a:cubicBezTo>
                          <a:pt x="12121" y="-7626"/>
                          <a:pt x="-7155" y="18324"/>
                          <a:pt x="2483" y="59101"/>
                        </a:cubicBezTo>
                        <a:cubicBezTo>
                          <a:pt x="11380" y="101361"/>
                          <a:pt x="46226" y="142880"/>
                          <a:pt x="79589" y="152518"/>
                        </a:cubicBezTo>
                        <a:lnTo>
                          <a:pt x="79589" y="152518"/>
                        </a:lnTo>
                        <a:close/>
                        <a:moveTo>
                          <a:pt x="68468" y="105809"/>
                        </a:moveTo>
                        <a:cubicBezTo>
                          <a:pt x="55864" y="102102"/>
                          <a:pt x="42519" y="85791"/>
                          <a:pt x="38812" y="70222"/>
                        </a:cubicBezTo>
                        <a:cubicBezTo>
                          <a:pt x="35105" y="54652"/>
                          <a:pt x="42519" y="44273"/>
                          <a:pt x="55864" y="47980"/>
                        </a:cubicBezTo>
                        <a:cubicBezTo>
                          <a:pt x="68468" y="51687"/>
                          <a:pt x="81813" y="67256"/>
                          <a:pt x="85521" y="83567"/>
                        </a:cubicBezTo>
                        <a:cubicBezTo>
                          <a:pt x="88486" y="99878"/>
                          <a:pt x="81813" y="110258"/>
                          <a:pt x="68468" y="105809"/>
                        </a:cubicBezTo>
                        <a:close/>
                      </a:path>
                    </a:pathLst>
                  </a:custGeom>
                  <a:solidFill>
                    <a:srgbClr val="262632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grpSp>
                <p:nvGrpSpPr>
                  <p:cNvPr id="3684" name="Graphic 2971">
                    <a:extLst>
                      <a:ext uri="{FF2B5EF4-FFF2-40B4-BE49-F238E27FC236}">
                        <a16:creationId xmlns:a16="http://schemas.microsoft.com/office/drawing/2014/main" id="{37878BEA-7AD4-446E-BD0B-CD90461D7C09}"/>
                      </a:ext>
                    </a:extLst>
                  </p:cNvPr>
                  <p:cNvGrpSpPr/>
                  <p:nvPr/>
                </p:nvGrpSpPr>
                <p:grpSpPr>
                  <a:xfrm>
                    <a:off x="6061153" y="1577123"/>
                    <a:ext cx="207674" cy="209310"/>
                    <a:chOff x="6061153" y="1577123"/>
                    <a:chExt cx="207674" cy="209310"/>
                  </a:xfrm>
                  <a:solidFill>
                    <a:srgbClr val="262632"/>
                  </a:solidFill>
                </p:grpSpPr>
                <p:sp>
                  <p:nvSpPr>
                    <p:cNvPr id="3685" name="Freeform: Shape 3684">
                      <a:extLst>
                        <a:ext uri="{FF2B5EF4-FFF2-40B4-BE49-F238E27FC236}">
                          <a16:creationId xmlns:a16="http://schemas.microsoft.com/office/drawing/2014/main" id="{90B0CA61-8CC9-4DE5-9EDD-B058AA7C60D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156053" y="1577123"/>
                      <a:ext cx="17875" cy="22674"/>
                    </a:xfrm>
                    <a:custGeom>
                      <a:avLst/>
                      <a:gdLst>
                        <a:gd name="connsiteX0" fmla="*/ 8897 w 17875"/>
                        <a:gd name="connsiteY0" fmla="*/ 1328 h 22674"/>
                        <a:gd name="connsiteX1" fmla="*/ 0 w 17875"/>
                        <a:gd name="connsiteY1" fmla="*/ 5777 h 22674"/>
                        <a:gd name="connsiteX2" fmla="*/ 8897 w 17875"/>
                        <a:gd name="connsiteY2" fmla="*/ 21346 h 22674"/>
                        <a:gd name="connsiteX3" fmla="*/ 17794 w 17875"/>
                        <a:gd name="connsiteY3" fmla="*/ 16898 h 22674"/>
                        <a:gd name="connsiteX4" fmla="*/ 8897 w 17875"/>
                        <a:gd name="connsiteY4" fmla="*/ 1328 h 2267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875" h="22674">
                          <a:moveTo>
                            <a:pt x="8897" y="1328"/>
                          </a:moveTo>
                          <a:cubicBezTo>
                            <a:pt x="3707" y="-1637"/>
                            <a:pt x="0" y="587"/>
                            <a:pt x="0" y="5777"/>
                          </a:cubicBezTo>
                          <a:cubicBezTo>
                            <a:pt x="0" y="10967"/>
                            <a:pt x="3707" y="18381"/>
                            <a:pt x="8897" y="21346"/>
                          </a:cubicBezTo>
                          <a:cubicBezTo>
                            <a:pt x="14087" y="24312"/>
                            <a:pt x="17794" y="22088"/>
                            <a:pt x="17794" y="16898"/>
                          </a:cubicBezTo>
                          <a:cubicBezTo>
                            <a:pt x="18535" y="11708"/>
                            <a:pt x="14087" y="4294"/>
                            <a:pt x="8897" y="1328"/>
                          </a:cubicBezTo>
                          <a:close/>
                        </a:path>
                      </a:pathLst>
                    </a:custGeom>
                    <a:solidFill>
                      <a:srgbClr val="262632"/>
                    </a:solidFill>
                    <a:ln w="7413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3686" name="Freeform: Shape 3685">
                      <a:extLst>
                        <a:ext uri="{FF2B5EF4-FFF2-40B4-BE49-F238E27FC236}">
                          <a16:creationId xmlns:a16="http://schemas.microsoft.com/office/drawing/2014/main" id="{1797FF71-92A5-4400-868D-B77446D3EC4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147803" y="1763774"/>
                      <a:ext cx="18723" cy="22659"/>
                    </a:xfrm>
                    <a:custGeom>
                      <a:avLst/>
                      <a:gdLst>
                        <a:gd name="connsiteX0" fmla="*/ 8250 w 18723"/>
                        <a:gd name="connsiteY0" fmla="*/ 20788 h 22659"/>
                        <a:gd name="connsiteX1" fmla="*/ 18630 w 18723"/>
                        <a:gd name="connsiteY1" fmla="*/ 17822 h 22659"/>
                        <a:gd name="connsiteX2" fmla="*/ 10474 w 18723"/>
                        <a:gd name="connsiteY2" fmla="*/ 1512 h 22659"/>
                        <a:gd name="connsiteX3" fmla="*/ 94 w 18723"/>
                        <a:gd name="connsiteY3" fmla="*/ 5219 h 22659"/>
                        <a:gd name="connsiteX4" fmla="*/ 8250 w 18723"/>
                        <a:gd name="connsiteY4" fmla="*/ 20788 h 2265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8723" h="22659">
                          <a:moveTo>
                            <a:pt x="8250" y="20788"/>
                          </a:moveTo>
                          <a:cubicBezTo>
                            <a:pt x="13440" y="24495"/>
                            <a:pt x="17888" y="22271"/>
                            <a:pt x="18630" y="17822"/>
                          </a:cubicBezTo>
                          <a:cubicBezTo>
                            <a:pt x="19371" y="11891"/>
                            <a:pt x="15664" y="5219"/>
                            <a:pt x="10474" y="1512"/>
                          </a:cubicBezTo>
                          <a:cubicBezTo>
                            <a:pt x="5284" y="-1454"/>
                            <a:pt x="836" y="29"/>
                            <a:pt x="94" y="5219"/>
                          </a:cubicBezTo>
                          <a:cubicBezTo>
                            <a:pt x="-647" y="9667"/>
                            <a:pt x="3060" y="17822"/>
                            <a:pt x="8250" y="20788"/>
                          </a:cubicBezTo>
                          <a:close/>
                        </a:path>
                      </a:pathLst>
                    </a:custGeom>
                    <a:solidFill>
                      <a:srgbClr val="262632"/>
                    </a:solidFill>
                    <a:ln w="7413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3687" name="Freeform: Shape 3686">
                      <a:extLst>
                        <a:ext uri="{FF2B5EF4-FFF2-40B4-BE49-F238E27FC236}">
                          <a16:creationId xmlns:a16="http://schemas.microsoft.com/office/drawing/2014/main" id="{4EF06D20-F5F9-4508-A3AE-82380F34921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61153" y="1617170"/>
                      <a:ext cx="20018" cy="22653"/>
                    </a:xfrm>
                    <a:custGeom>
                      <a:avLst/>
                      <a:gdLst>
                        <a:gd name="connsiteX0" fmla="*/ 0 w 20018"/>
                        <a:gd name="connsiteY0" fmla="*/ 5025 h 22653"/>
                        <a:gd name="connsiteX1" fmla="*/ 9638 w 20018"/>
                        <a:gd name="connsiteY1" fmla="*/ 20594 h 22653"/>
                        <a:gd name="connsiteX2" fmla="*/ 20018 w 20018"/>
                        <a:gd name="connsiteY2" fmla="*/ 17629 h 22653"/>
                        <a:gd name="connsiteX3" fmla="*/ 9638 w 20018"/>
                        <a:gd name="connsiteY3" fmla="*/ 2059 h 22653"/>
                        <a:gd name="connsiteX4" fmla="*/ 0 w 20018"/>
                        <a:gd name="connsiteY4" fmla="*/ 5025 h 2265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0018" h="22653">
                          <a:moveTo>
                            <a:pt x="0" y="5025"/>
                          </a:moveTo>
                          <a:cubicBezTo>
                            <a:pt x="0" y="10215"/>
                            <a:pt x="4449" y="16887"/>
                            <a:pt x="9638" y="20594"/>
                          </a:cubicBezTo>
                          <a:cubicBezTo>
                            <a:pt x="15570" y="24301"/>
                            <a:pt x="20018" y="22819"/>
                            <a:pt x="20018" y="17629"/>
                          </a:cubicBezTo>
                          <a:cubicBezTo>
                            <a:pt x="20018" y="12439"/>
                            <a:pt x="15570" y="5766"/>
                            <a:pt x="9638" y="2059"/>
                          </a:cubicBezTo>
                          <a:cubicBezTo>
                            <a:pt x="4449" y="-1648"/>
                            <a:pt x="0" y="-165"/>
                            <a:pt x="0" y="5025"/>
                          </a:cubicBezTo>
                          <a:close/>
                        </a:path>
                      </a:pathLst>
                    </a:custGeom>
                    <a:solidFill>
                      <a:srgbClr val="262632"/>
                    </a:solidFill>
                    <a:ln w="7413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3688" name="Freeform: Shape 3687">
                      <a:extLst>
                        <a:ext uri="{FF2B5EF4-FFF2-40B4-BE49-F238E27FC236}">
                          <a16:creationId xmlns:a16="http://schemas.microsoft.com/office/drawing/2014/main" id="{653FE127-ACE3-41AF-A7B4-F6753F900F7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248647" y="1738503"/>
                      <a:ext cx="20180" cy="22484"/>
                    </a:xfrm>
                    <a:custGeom>
                      <a:avLst/>
                      <a:gdLst>
                        <a:gd name="connsiteX0" fmla="*/ 20099 w 20180"/>
                        <a:gd name="connsiteY0" fmla="*/ 18628 h 22484"/>
                        <a:gd name="connsiteX1" fmla="*/ 11202 w 20180"/>
                        <a:gd name="connsiteY1" fmla="*/ 2317 h 22484"/>
                        <a:gd name="connsiteX2" fmla="*/ 81 w 20180"/>
                        <a:gd name="connsiteY2" fmla="*/ 4541 h 22484"/>
                        <a:gd name="connsiteX3" fmla="*/ 8978 w 20180"/>
                        <a:gd name="connsiteY3" fmla="*/ 20111 h 22484"/>
                        <a:gd name="connsiteX4" fmla="*/ 20099 w 20180"/>
                        <a:gd name="connsiteY4" fmla="*/ 18628 h 2248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0180" h="22484">
                          <a:moveTo>
                            <a:pt x="20099" y="18628"/>
                          </a:moveTo>
                          <a:cubicBezTo>
                            <a:pt x="20841" y="13438"/>
                            <a:pt x="16392" y="6765"/>
                            <a:pt x="11202" y="2317"/>
                          </a:cubicBezTo>
                          <a:cubicBezTo>
                            <a:pt x="6013" y="-1390"/>
                            <a:pt x="823" y="-649"/>
                            <a:pt x="81" y="4541"/>
                          </a:cubicBezTo>
                          <a:cubicBezTo>
                            <a:pt x="-660" y="8990"/>
                            <a:pt x="3788" y="16404"/>
                            <a:pt x="8978" y="20111"/>
                          </a:cubicBezTo>
                          <a:cubicBezTo>
                            <a:pt x="14168" y="23818"/>
                            <a:pt x="19358" y="23076"/>
                            <a:pt x="20099" y="18628"/>
                          </a:cubicBezTo>
                          <a:close/>
                        </a:path>
                      </a:pathLst>
                    </a:custGeom>
                    <a:solidFill>
                      <a:srgbClr val="262632"/>
                    </a:solidFill>
                    <a:ln w="7413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</p:grpSp>
            </p:grpSp>
            <p:sp>
              <p:nvSpPr>
                <p:cNvPr id="3663" name="Freeform: Shape 3662">
                  <a:extLst>
                    <a:ext uri="{FF2B5EF4-FFF2-40B4-BE49-F238E27FC236}">
                      <a16:creationId xmlns:a16="http://schemas.microsoft.com/office/drawing/2014/main" id="{83B1A474-A575-4FDD-AB45-C82013603BF4}"/>
                    </a:ext>
                  </a:extLst>
                </p:cNvPr>
                <p:cNvSpPr/>
                <p:nvPr/>
              </p:nvSpPr>
              <p:spPr>
                <a:xfrm>
                  <a:off x="8719833" y="2944120"/>
                  <a:ext cx="240956" cy="209817"/>
                </a:xfrm>
                <a:custGeom>
                  <a:avLst/>
                  <a:gdLst>
                    <a:gd name="connsiteX0" fmla="*/ 94158 w 240956"/>
                    <a:gd name="connsiteY0" fmla="*/ 0 h 209817"/>
                    <a:gd name="connsiteX1" fmla="*/ 0 w 240956"/>
                    <a:gd name="connsiteY1" fmla="*/ 52640 h 209817"/>
                    <a:gd name="connsiteX2" fmla="*/ 16311 w 240956"/>
                    <a:gd name="connsiteY2" fmla="*/ 70434 h 209817"/>
                    <a:gd name="connsiteX3" fmla="*/ 32622 w 240956"/>
                    <a:gd name="connsiteY3" fmla="*/ 88227 h 209817"/>
                    <a:gd name="connsiteX4" fmla="*/ 64502 w 240956"/>
                    <a:gd name="connsiteY4" fmla="*/ 122332 h 209817"/>
                    <a:gd name="connsiteX5" fmla="*/ 80813 w 240956"/>
                    <a:gd name="connsiteY5" fmla="*/ 140126 h 209817"/>
                    <a:gd name="connsiteX6" fmla="*/ 97124 w 240956"/>
                    <a:gd name="connsiteY6" fmla="*/ 157178 h 209817"/>
                    <a:gd name="connsiteX7" fmla="*/ 114177 w 240956"/>
                    <a:gd name="connsiteY7" fmla="*/ 174972 h 209817"/>
                    <a:gd name="connsiteX8" fmla="*/ 130487 w 240956"/>
                    <a:gd name="connsiteY8" fmla="*/ 192765 h 209817"/>
                    <a:gd name="connsiteX9" fmla="*/ 146798 w 240956"/>
                    <a:gd name="connsiteY9" fmla="*/ 209818 h 209817"/>
                    <a:gd name="connsiteX10" fmla="*/ 240957 w 240956"/>
                    <a:gd name="connsiteY10" fmla="*/ 157178 h 209817"/>
                    <a:gd name="connsiteX11" fmla="*/ 224645 w 240956"/>
                    <a:gd name="connsiteY11" fmla="*/ 139384 h 209817"/>
                    <a:gd name="connsiteX12" fmla="*/ 208335 w 240956"/>
                    <a:gd name="connsiteY12" fmla="*/ 122332 h 209817"/>
                    <a:gd name="connsiteX13" fmla="*/ 192024 w 240956"/>
                    <a:gd name="connsiteY13" fmla="*/ 104538 h 209817"/>
                    <a:gd name="connsiteX14" fmla="*/ 175713 w 240956"/>
                    <a:gd name="connsiteY14" fmla="*/ 86744 h 209817"/>
                    <a:gd name="connsiteX15" fmla="*/ 143091 w 240956"/>
                    <a:gd name="connsiteY15" fmla="*/ 52640 h 209817"/>
                    <a:gd name="connsiteX16" fmla="*/ 126780 w 240956"/>
                    <a:gd name="connsiteY16" fmla="*/ 34846 h 209817"/>
                    <a:gd name="connsiteX17" fmla="*/ 110470 w 240956"/>
                    <a:gd name="connsiteY17" fmla="*/ 17794 h 2098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40956" h="209817">
                      <a:moveTo>
                        <a:pt x="94158" y="0"/>
                      </a:moveTo>
                      <a:lnTo>
                        <a:pt x="0" y="52640"/>
                      </a:lnTo>
                      <a:lnTo>
                        <a:pt x="16311" y="70434"/>
                      </a:lnTo>
                      <a:lnTo>
                        <a:pt x="32622" y="88227"/>
                      </a:lnTo>
                      <a:lnTo>
                        <a:pt x="64502" y="122332"/>
                      </a:lnTo>
                      <a:lnTo>
                        <a:pt x="80813" y="140126"/>
                      </a:lnTo>
                      <a:lnTo>
                        <a:pt x="97124" y="157178"/>
                      </a:lnTo>
                      <a:lnTo>
                        <a:pt x="114177" y="174972"/>
                      </a:lnTo>
                      <a:lnTo>
                        <a:pt x="130487" y="192765"/>
                      </a:lnTo>
                      <a:lnTo>
                        <a:pt x="146798" y="209818"/>
                      </a:lnTo>
                      <a:lnTo>
                        <a:pt x="240957" y="157178"/>
                      </a:lnTo>
                      <a:lnTo>
                        <a:pt x="224645" y="139384"/>
                      </a:lnTo>
                      <a:lnTo>
                        <a:pt x="208335" y="122332"/>
                      </a:lnTo>
                      <a:lnTo>
                        <a:pt x="192024" y="104538"/>
                      </a:lnTo>
                      <a:lnTo>
                        <a:pt x="175713" y="86744"/>
                      </a:lnTo>
                      <a:lnTo>
                        <a:pt x="143091" y="52640"/>
                      </a:lnTo>
                      <a:lnTo>
                        <a:pt x="126780" y="34846"/>
                      </a:lnTo>
                      <a:lnTo>
                        <a:pt x="110470" y="17794"/>
                      </a:lnTo>
                      <a:close/>
                    </a:path>
                  </a:pathLst>
                </a:custGeom>
                <a:solidFill>
                  <a:srgbClr val="CBCACA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64" name="Freeform: Shape 3663">
                  <a:extLst>
                    <a:ext uri="{FF2B5EF4-FFF2-40B4-BE49-F238E27FC236}">
                      <a16:creationId xmlns:a16="http://schemas.microsoft.com/office/drawing/2014/main" id="{AE6007F0-1810-4BB9-9044-289ADC3A416D}"/>
                    </a:ext>
                  </a:extLst>
                </p:cNvPr>
                <p:cNvSpPr/>
                <p:nvPr/>
              </p:nvSpPr>
              <p:spPr>
                <a:xfrm>
                  <a:off x="8866631" y="3101298"/>
                  <a:ext cx="94159" cy="270612"/>
                </a:xfrm>
                <a:custGeom>
                  <a:avLst/>
                  <a:gdLst>
                    <a:gd name="connsiteX0" fmla="*/ 94159 w 94159"/>
                    <a:gd name="connsiteY0" fmla="*/ 0 h 270612"/>
                    <a:gd name="connsiteX1" fmla="*/ 0 w 94159"/>
                    <a:gd name="connsiteY1" fmla="*/ 52640 h 270612"/>
                    <a:gd name="connsiteX2" fmla="*/ 0 w 94159"/>
                    <a:gd name="connsiteY2" fmla="*/ 64502 h 270612"/>
                    <a:gd name="connsiteX3" fmla="*/ 0 w 94159"/>
                    <a:gd name="connsiteY3" fmla="*/ 76365 h 270612"/>
                    <a:gd name="connsiteX4" fmla="*/ 0 w 94159"/>
                    <a:gd name="connsiteY4" fmla="*/ 88227 h 270612"/>
                    <a:gd name="connsiteX5" fmla="*/ 0 w 94159"/>
                    <a:gd name="connsiteY5" fmla="*/ 100090 h 270612"/>
                    <a:gd name="connsiteX6" fmla="*/ 0 w 94159"/>
                    <a:gd name="connsiteY6" fmla="*/ 111952 h 270612"/>
                    <a:gd name="connsiteX7" fmla="*/ 0 w 94159"/>
                    <a:gd name="connsiteY7" fmla="*/ 123815 h 270612"/>
                    <a:gd name="connsiteX8" fmla="*/ 0 w 94159"/>
                    <a:gd name="connsiteY8" fmla="*/ 163851 h 270612"/>
                    <a:gd name="connsiteX9" fmla="*/ 0 w 94159"/>
                    <a:gd name="connsiteY9" fmla="*/ 175713 h 270612"/>
                    <a:gd name="connsiteX10" fmla="*/ 0 w 94159"/>
                    <a:gd name="connsiteY10" fmla="*/ 187576 h 270612"/>
                    <a:gd name="connsiteX11" fmla="*/ 0 w 94159"/>
                    <a:gd name="connsiteY11" fmla="*/ 199438 h 270612"/>
                    <a:gd name="connsiteX12" fmla="*/ 0 w 94159"/>
                    <a:gd name="connsiteY12" fmla="*/ 211301 h 270612"/>
                    <a:gd name="connsiteX13" fmla="*/ 0 w 94159"/>
                    <a:gd name="connsiteY13" fmla="*/ 223163 h 270612"/>
                    <a:gd name="connsiteX14" fmla="*/ 0 w 94159"/>
                    <a:gd name="connsiteY14" fmla="*/ 235026 h 270612"/>
                    <a:gd name="connsiteX15" fmla="*/ 0 w 94159"/>
                    <a:gd name="connsiteY15" fmla="*/ 246888 h 270612"/>
                    <a:gd name="connsiteX16" fmla="*/ 0 w 94159"/>
                    <a:gd name="connsiteY16" fmla="*/ 258751 h 270612"/>
                    <a:gd name="connsiteX17" fmla="*/ 0 w 94159"/>
                    <a:gd name="connsiteY17" fmla="*/ 270613 h 270612"/>
                    <a:gd name="connsiteX18" fmla="*/ 94159 w 94159"/>
                    <a:gd name="connsiteY18" fmla="*/ 217232 h 270612"/>
                    <a:gd name="connsiteX19" fmla="*/ 94159 w 94159"/>
                    <a:gd name="connsiteY19" fmla="*/ 205369 h 270612"/>
                    <a:gd name="connsiteX20" fmla="*/ 94159 w 94159"/>
                    <a:gd name="connsiteY20" fmla="*/ 193507 h 270612"/>
                    <a:gd name="connsiteX21" fmla="*/ 94159 w 94159"/>
                    <a:gd name="connsiteY21" fmla="*/ 181644 h 270612"/>
                    <a:gd name="connsiteX22" fmla="*/ 94159 w 94159"/>
                    <a:gd name="connsiteY22" fmla="*/ 170523 h 270612"/>
                    <a:gd name="connsiteX23" fmla="*/ 94159 w 94159"/>
                    <a:gd name="connsiteY23" fmla="*/ 158661 h 270612"/>
                    <a:gd name="connsiteX24" fmla="*/ 94159 w 94159"/>
                    <a:gd name="connsiteY24" fmla="*/ 117884 h 270612"/>
                    <a:gd name="connsiteX25" fmla="*/ 94159 w 94159"/>
                    <a:gd name="connsiteY25" fmla="*/ 106021 h 270612"/>
                    <a:gd name="connsiteX26" fmla="*/ 94159 w 94159"/>
                    <a:gd name="connsiteY26" fmla="*/ 94159 h 270612"/>
                    <a:gd name="connsiteX27" fmla="*/ 94159 w 94159"/>
                    <a:gd name="connsiteY27" fmla="*/ 82296 h 270612"/>
                    <a:gd name="connsiteX28" fmla="*/ 94159 w 94159"/>
                    <a:gd name="connsiteY28" fmla="*/ 71175 h 270612"/>
                    <a:gd name="connsiteX29" fmla="*/ 94159 w 94159"/>
                    <a:gd name="connsiteY29" fmla="*/ 59312 h 270612"/>
                    <a:gd name="connsiteX30" fmla="*/ 94159 w 94159"/>
                    <a:gd name="connsiteY30" fmla="*/ 47450 h 270612"/>
                    <a:gd name="connsiteX31" fmla="*/ 94159 w 94159"/>
                    <a:gd name="connsiteY31" fmla="*/ 35588 h 270612"/>
                    <a:gd name="connsiteX32" fmla="*/ 94159 w 94159"/>
                    <a:gd name="connsiteY32" fmla="*/ 23725 h 270612"/>
                    <a:gd name="connsiteX33" fmla="*/ 94159 w 94159"/>
                    <a:gd name="connsiteY33" fmla="*/ 11863 h 2706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</a:cxnLst>
                  <a:rect l="l" t="t" r="r" b="b"/>
                  <a:pathLst>
                    <a:path w="94159" h="270612">
                      <a:moveTo>
                        <a:pt x="94159" y="0"/>
                      </a:moveTo>
                      <a:lnTo>
                        <a:pt x="0" y="52640"/>
                      </a:lnTo>
                      <a:lnTo>
                        <a:pt x="0" y="64502"/>
                      </a:lnTo>
                      <a:lnTo>
                        <a:pt x="0" y="76365"/>
                      </a:lnTo>
                      <a:lnTo>
                        <a:pt x="0" y="88227"/>
                      </a:lnTo>
                      <a:lnTo>
                        <a:pt x="0" y="100090"/>
                      </a:lnTo>
                      <a:lnTo>
                        <a:pt x="0" y="111952"/>
                      </a:lnTo>
                      <a:lnTo>
                        <a:pt x="0" y="123815"/>
                      </a:lnTo>
                      <a:lnTo>
                        <a:pt x="0" y="163851"/>
                      </a:lnTo>
                      <a:lnTo>
                        <a:pt x="0" y="175713"/>
                      </a:lnTo>
                      <a:lnTo>
                        <a:pt x="0" y="187576"/>
                      </a:lnTo>
                      <a:lnTo>
                        <a:pt x="0" y="199438"/>
                      </a:lnTo>
                      <a:lnTo>
                        <a:pt x="0" y="211301"/>
                      </a:lnTo>
                      <a:lnTo>
                        <a:pt x="0" y="223163"/>
                      </a:lnTo>
                      <a:lnTo>
                        <a:pt x="0" y="235026"/>
                      </a:lnTo>
                      <a:lnTo>
                        <a:pt x="0" y="246888"/>
                      </a:lnTo>
                      <a:lnTo>
                        <a:pt x="0" y="258751"/>
                      </a:lnTo>
                      <a:lnTo>
                        <a:pt x="0" y="270613"/>
                      </a:lnTo>
                      <a:lnTo>
                        <a:pt x="94159" y="217232"/>
                      </a:lnTo>
                      <a:lnTo>
                        <a:pt x="94159" y="205369"/>
                      </a:lnTo>
                      <a:lnTo>
                        <a:pt x="94159" y="193507"/>
                      </a:lnTo>
                      <a:lnTo>
                        <a:pt x="94159" y="181644"/>
                      </a:lnTo>
                      <a:lnTo>
                        <a:pt x="94159" y="170523"/>
                      </a:lnTo>
                      <a:lnTo>
                        <a:pt x="94159" y="158661"/>
                      </a:lnTo>
                      <a:lnTo>
                        <a:pt x="94159" y="117884"/>
                      </a:lnTo>
                      <a:lnTo>
                        <a:pt x="94159" y="106021"/>
                      </a:lnTo>
                      <a:lnTo>
                        <a:pt x="94159" y="94159"/>
                      </a:lnTo>
                      <a:lnTo>
                        <a:pt x="94159" y="82296"/>
                      </a:lnTo>
                      <a:lnTo>
                        <a:pt x="94159" y="71175"/>
                      </a:lnTo>
                      <a:lnTo>
                        <a:pt x="94159" y="59312"/>
                      </a:lnTo>
                      <a:lnTo>
                        <a:pt x="94159" y="47450"/>
                      </a:lnTo>
                      <a:lnTo>
                        <a:pt x="94159" y="35588"/>
                      </a:lnTo>
                      <a:lnTo>
                        <a:pt x="94159" y="23725"/>
                      </a:lnTo>
                      <a:lnTo>
                        <a:pt x="94159" y="11863"/>
                      </a:lnTo>
                      <a:close/>
                    </a:path>
                  </a:pathLst>
                </a:custGeom>
                <a:solidFill>
                  <a:srgbClr val="CBCACA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65" name="Freeform: Shape 3664">
                  <a:extLst>
                    <a:ext uri="{FF2B5EF4-FFF2-40B4-BE49-F238E27FC236}">
                      <a16:creationId xmlns:a16="http://schemas.microsoft.com/office/drawing/2014/main" id="{187BB756-2CE1-4D52-B4E1-486762DA3A78}"/>
                    </a:ext>
                  </a:extLst>
                </p:cNvPr>
                <p:cNvSpPr/>
                <p:nvPr/>
              </p:nvSpPr>
              <p:spPr>
                <a:xfrm>
                  <a:off x="8488514" y="2806960"/>
                  <a:ext cx="94158" cy="163850"/>
                </a:xfrm>
                <a:custGeom>
                  <a:avLst/>
                  <a:gdLst>
                    <a:gd name="connsiteX0" fmla="*/ 94159 w 94158"/>
                    <a:gd name="connsiteY0" fmla="*/ 0 h 163850"/>
                    <a:gd name="connsiteX1" fmla="*/ 0 w 94158"/>
                    <a:gd name="connsiteY1" fmla="*/ 52640 h 163850"/>
                    <a:gd name="connsiteX2" fmla="*/ 0 w 94158"/>
                    <a:gd name="connsiteY2" fmla="*/ 109728 h 163850"/>
                    <a:gd name="connsiteX3" fmla="*/ 0 w 94158"/>
                    <a:gd name="connsiteY3" fmla="*/ 117142 h 163850"/>
                    <a:gd name="connsiteX4" fmla="*/ 0 w 94158"/>
                    <a:gd name="connsiteY4" fmla="*/ 125297 h 163850"/>
                    <a:gd name="connsiteX5" fmla="*/ 0 w 94158"/>
                    <a:gd name="connsiteY5" fmla="*/ 133453 h 163850"/>
                    <a:gd name="connsiteX6" fmla="*/ 0 w 94158"/>
                    <a:gd name="connsiteY6" fmla="*/ 140867 h 163850"/>
                    <a:gd name="connsiteX7" fmla="*/ 0 w 94158"/>
                    <a:gd name="connsiteY7" fmla="*/ 149023 h 163850"/>
                    <a:gd name="connsiteX8" fmla="*/ 0 w 94158"/>
                    <a:gd name="connsiteY8" fmla="*/ 156437 h 163850"/>
                    <a:gd name="connsiteX9" fmla="*/ 0 w 94158"/>
                    <a:gd name="connsiteY9" fmla="*/ 163851 h 163850"/>
                    <a:gd name="connsiteX10" fmla="*/ 94159 w 94158"/>
                    <a:gd name="connsiteY10" fmla="*/ 111211 h 163850"/>
                    <a:gd name="connsiteX11" fmla="*/ 94159 w 94158"/>
                    <a:gd name="connsiteY11" fmla="*/ 54123 h 163850"/>
                    <a:gd name="connsiteX12" fmla="*/ 94159 w 94158"/>
                    <a:gd name="connsiteY12" fmla="*/ 46708 h 163850"/>
                    <a:gd name="connsiteX13" fmla="*/ 94159 w 94158"/>
                    <a:gd name="connsiteY13" fmla="*/ 38553 h 163850"/>
                    <a:gd name="connsiteX14" fmla="*/ 94159 w 94158"/>
                    <a:gd name="connsiteY14" fmla="*/ 31139 h 163850"/>
                    <a:gd name="connsiteX15" fmla="*/ 94159 w 94158"/>
                    <a:gd name="connsiteY15" fmla="*/ 22984 h 163850"/>
                    <a:gd name="connsiteX16" fmla="*/ 94159 w 94158"/>
                    <a:gd name="connsiteY16" fmla="*/ 15570 h 163850"/>
                    <a:gd name="connsiteX17" fmla="*/ 94159 w 94158"/>
                    <a:gd name="connsiteY17" fmla="*/ 7414 h 1638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94158" h="163850">
                      <a:moveTo>
                        <a:pt x="94159" y="0"/>
                      </a:moveTo>
                      <a:lnTo>
                        <a:pt x="0" y="52640"/>
                      </a:lnTo>
                      <a:lnTo>
                        <a:pt x="0" y="109728"/>
                      </a:lnTo>
                      <a:lnTo>
                        <a:pt x="0" y="117142"/>
                      </a:lnTo>
                      <a:lnTo>
                        <a:pt x="0" y="125297"/>
                      </a:lnTo>
                      <a:lnTo>
                        <a:pt x="0" y="133453"/>
                      </a:lnTo>
                      <a:lnTo>
                        <a:pt x="0" y="140867"/>
                      </a:lnTo>
                      <a:lnTo>
                        <a:pt x="0" y="149023"/>
                      </a:lnTo>
                      <a:lnTo>
                        <a:pt x="0" y="156437"/>
                      </a:lnTo>
                      <a:lnTo>
                        <a:pt x="0" y="163851"/>
                      </a:lnTo>
                      <a:lnTo>
                        <a:pt x="94159" y="111211"/>
                      </a:lnTo>
                      <a:lnTo>
                        <a:pt x="94159" y="54123"/>
                      </a:lnTo>
                      <a:lnTo>
                        <a:pt x="94159" y="46708"/>
                      </a:lnTo>
                      <a:lnTo>
                        <a:pt x="94159" y="38553"/>
                      </a:lnTo>
                      <a:lnTo>
                        <a:pt x="94159" y="31139"/>
                      </a:lnTo>
                      <a:lnTo>
                        <a:pt x="94159" y="22984"/>
                      </a:lnTo>
                      <a:lnTo>
                        <a:pt x="94159" y="15570"/>
                      </a:lnTo>
                      <a:lnTo>
                        <a:pt x="94159" y="7414"/>
                      </a:lnTo>
                      <a:close/>
                    </a:path>
                  </a:pathLst>
                </a:custGeom>
                <a:solidFill>
                  <a:srgbClr val="969697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66" name="Freeform: Shape 3665">
                  <a:extLst>
                    <a:ext uri="{FF2B5EF4-FFF2-40B4-BE49-F238E27FC236}">
                      <a16:creationId xmlns:a16="http://schemas.microsoft.com/office/drawing/2014/main" id="{ACB818C1-8AD1-46FD-B0D2-6F923784D10C}"/>
                    </a:ext>
                  </a:extLst>
                </p:cNvPr>
                <p:cNvSpPr/>
                <p:nvPr/>
              </p:nvSpPr>
              <p:spPr>
                <a:xfrm>
                  <a:off x="7702625" y="2286494"/>
                  <a:ext cx="241697" cy="209817"/>
                </a:xfrm>
                <a:custGeom>
                  <a:avLst/>
                  <a:gdLst>
                    <a:gd name="connsiteX0" fmla="*/ 94900 w 241697"/>
                    <a:gd name="connsiteY0" fmla="*/ 0 h 209817"/>
                    <a:gd name="connsiteX1" fmla="*/ 0 w 241697"/>
                    <a:gd name="connsiteY1" fmla="*/ 52640 h 209817"/>
                    <a:gd name="connsiteX2" fmla="*/ 17052 w 241697"/>
                    <a:gd name="connsiteY2" fmla="*/ 70434 h 209817"/>
                    <a:gd name="connsiteX3" fmla="*/ 33363 w 241697"/>
                    <a:gd name="connsiteY3" fmla="*/ 87486 h 209817"/>
                    <a:gd name="connsiteX4" fmla="*/ 65244 w 241697"/>
                    <a:gd name="connsiteY4" fmla="*/ 122332 h 209817"/>
                    <a:gd name="connsiteX5" fmla="*/ 81555 w 241697"/>
                    <a:gd name="connsiteY5" fmla="*/ 140126 h 209817"/>
                    <a:gd name="connsiteX6" fmla="*/ 97866 w 241697"/>
                    <a:gd name="connsiteY6" fmla="*/ 157178 h 209817"/>
                    <a:gd name="connsiteX7" fmla="*/ 114176 w 241697"/>
                    <a:gd name="connsiteY7" fmla="*/ 174972 h 209817"/>
                    <a:gd name="connsiteX8" fmla="*/ 130487 w 241697"/>
                    <a:gd name="connsiteY8" fmla="*/ 192024 h 209817"/>
                    <a:gd name="connsiteX9" fmla="*/ 146798 w 241697"/>
                    <a:gd name="connsiteY9" fmla="*/ 209818 h 209817"/>
                    <a:gd name="connsiteX10" fmla="*/ 241698 w 241697"/>
                    <a:gd name="connsiteY10" fmla="*/ 156437 h 209817"/>
                    <a:gd name="connsiteX11" fmla="*/ 225387 w 241697"/>
                    <a:gd name="connsiteY11" fmla="*/ 139384 h 209817"/>
                    <a:gd name="connsiteX12" fmla="*/ 209076 w 241697"/>
                    <a:gd name="connsiteY12" fmla="*/ 121590 h 209817"/>
                    <a:gd name="connsiteX13" fmla="*/ 192765 w 241697"/>
                    <a:gd name="connsiteY13" fmla="*/ 104538 h 209817"/>
                    <a:gd name="connsiteX14" fmla="*/ 176454 w 241697"/>
                    <a:gd name="connsiteY14" fmla="*/ 86745 h 209817"/>
                    <a:gd name="connsiteX15" fmla="*/ 143832 w 241697"/>
                    <a:gd name="connsiteY15" fmla="*/ 52640 h 209817"/>
                    <a:gd name="connsiteX16" fmla="*/ 127522 w 241697"/>
                    <a:gd name="connsiteY16" fmla="*/ 34846 h 209817"/>
                    <a:gd name="connsiteX17" fmla="*/ 111211 w 241697"/>
                    <a:gd name="connsiteY17" fmla="*/ 17052 h 2098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41697" h="209817">
                      <a:moveTo>
                        <a:pt x="94900" y="0"/>
                      </a:moveTo>
                      <a:lnTo>
                        <a:pt x="0" y="52640"/>
                      </a:lnTo>
                      <a:lnTo>
                        <a:pt x="17052" y="70434"/>
                      </a:lnTo>
                      <a:lnTo>
                        <a:pt x="33363" y="87486"/>
                      </a:lnTo>
                      <a:lnTo>
                        <a:pt x="65244" y="122332"/>
                      </a:lnTo>
                      <a:lnTo>
                        <a:pt x="81555" y="140126"/>
                      </a:lnTo>
                      <a:lnTo>
                        <a:pt x="97866" y="157178"/>
                      </a:lnTo>
                      <a:lnTo>
                        <a:pt x="114176" y="174972"/>
                      </a:lnTo>
                      <a:lnTo>
                        <a:pt x="130487" y="192024"/>
                      </a:lnTo>
                      <a:lnTo>
                        <a:pt x="146798" y="209818"/>
                      </a:lnTo>
                      <a:lnTo>
                        <a:pt x="241698" y="156437"/>
                      </a:lnTo>
                      <a:lnTo>
                        <a:pt x="225387" y="139384"/>
                      </a:lnTo>
                      <a:lnTo>
                        <a:pt x="209076" y="121590"/>
                      </a:lnTo>
                      <a:lnTo>
                        <a:pt x="192765" y="104538"/>
                      </a:lnTo>
                      <a:lnTo>
                        <a:pt x="176454" y="86745"/>
                      </a:lnTo>
                      <a:lnTo>
                        <a:pt x="143832" y="52640"/>
                      </a:lnTo>
                      <a:lnTo>
                        <a:pt x="127522" y="34846"/>
                      </a:lnTo>
                      <a:lnTo>
                        <a:pt x="111211" y="17052"/>
                      </a:lnTo>
                      <a:close/>
                    </a:path>
                  </a:pathLst>
                </a:custGeom>
                <a:solidFill>
                  <a:srgbClr val="CBCACA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67" name="Freeform: Shape 3666">
                  <a:extLst>
                    <a:ext uri="{FF2B5EF4-FFF2-40B4-BE49-F238E27FC236}">
                      <a16:creationId xmlns:a16="http://schemas.microsoft.com/office/drawing/2014/main" id="{DC854621-BF9F-43E9-83EA-D307B15B4D19}"/>
                    </a:ext>
                  </a:extLst>
                </p:cNvPr>
                <p:cNvSpPr/>
                <p:nvPr/>
              </p:nvSpPr>
              <p:spPr>
                <a:xfrm>
                  <a:off x="6617207" y="1634057"/>
                  <a:ext cx="240956" cy="209817"/>
                </a:xfrm>
                <a:custGeom>
                  <a:avLst/>
                  <a:gdLst>
                    <a:gd name="connsiteX0" fmla="*/ 94159 w 240956"/>
                    <a:gd name="connsiteY0" fmla="*/ 0 h 209817"/>
                    <a:gd name="connsiteX1" fmla="*/ 0 w 240956"/>
                    <a:gd name="connsiteY1" fmla="*/ 53381 h 209817"/>
                    <a:gd name="connsiteX2" fmla="*/ 16311 w 240956"/>
                    <a:gd name="connsiteY2" fmla="*/ 70434 h 209817"/>
                    <a:gd name="connsiteX3" fmla="*/ 32622 w 240956"/>
                    <a:gd name="connsiteY3" fmla="*/ 88227 h 209817"/>
                    <a:gd name="connsiteX4" fmla="*/ 65244 w 240956"/>
                    <a:gd name="connsiteY4" fmla="*/ 122332 h 209817"/>
                    <a:gd name="connsiteX5" fmla="*/ 81555 w 240956"/>
                    <a:gd name="connsiteY5" fmla="*/ 140126 h 209817"/>
                    <a:gd name="connsiteX6" fmla="*/ 97866 w 240956"/>
                    <a:gd name="connsiteY6" fmla="*/ 157919 h 209817"/>
                    <a:gd name="connsiteX7" fmla="*/ 114177 w 240956"/>
                    <a:gd name="connsiteY7" fmla="*/ 174972 h 209817"/>
                    <a:gd name="connsiteX8" fmla="*/ 130488 w 240956"/>
                    <a:gd name="connsiteY8" fmla="*/ 192765 h 209817"/>
                    <a:gd name="connsiteX9" fmla="*/ 146798 w 240956"/>
                    <a:gd name="connsiteY9" fmla="*/ 209818 h 209817"/>
                    <a:gd name="connsiteX10" fmla="*/ 240957 w 240956"/>
                    <a:gd name="connsiteY10" fmla="*/ 157178 h 209817"/>
                    <a:gd name="connsiteX11" fmla="*/ 224646 w 240956"/>
                    <a:gd name="connsiteY11" fmla="*/ 139384 h 209817"/>
                    <a:gd name="connsiteX12" fmla="*/ 208335 w 240956"/>
                    <a:gd name="connsiteY12" fmla="*/ 122332 h 209817"/>
                    <a:gd name="connsiteX13" fmla="*/ 192024 w 240956"/>
                    <a:gd name="connsiteY13" fmla="*/ 104538 h 209817"/>
                    <a:gd name="connsiteX14" fmla="*/ 175713 w 240956"/>
                    <a:gd name="connsiteY14" fmla="*/ 87486 h 209817"/>
                    <a:gd name="connsiteX15" fmla="*/ 143833 w 240956"/>
                    <a:gd name="connsiteY15" fmla="*/ 52640 h 209817"/>
                    <a:gd name="connsiteX16" fmla="*/ 127522 w 240956"/>
                    <a:gd name="connsiteY16" fmla="*/ 34846 h 209817"/>
                    <a:gd name="connsiteX17" fmla="*/ 110470 w 240956"/>
                    <a:gd name="connsiteY17" fmla="*/ 17794 h 2098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40956" h="209817">
                      <a:moveTo>
                        <a:pt x="94159" y="0"/>
                      </a:moveTo>
                      <a:lnTo>
                        <a:pt x="0" y="53381"/>
                      </a:lnTo>
                      <a:lnTo>
                        <a:pt x="16311" y="70434"/>
                      </a:lnTo>
                      <a:lnTo>
                        <a:pt x="32622" y="88227"/>
                      </a:lnTo>
                      <a:lnTo>
                        <a:pt x="65244" y="122332"/>
                      </a:lnTo>
                      <a:lnTo>
                        <a:pt x="81555" y="140126"/>
                      </a:lnTo>
                      <a:lnTo>
                        <a:pt x="97866" y="157919"/>
                      </a:lnTo>
                      <a:lnTo>
                        <a:pt x="114177" y="174972"/>
                      </a:lnTo>
                      <a:lnTo>
                        <a:pt x="130488" y="192765"/>
                      </a:lnTo>
                      <a:lnTo>
                        <a:pt x="146798" y="209818"/>
                      </a:lnTo>
                      <a:lnTo>
                        <a:pt x="240957" y="157178"/>
                      </a:lnTo>
                      <a:lnTo>
                        <a:pt x="224646" y="139384"/>
                      </a:lnTo>
                      <a:lnTo>
                        <a:pt x="208335" y="122332"/>
                      </a:lnTo>
                      <a:lnTo>
                        <a:pt x="192024" y="104538"/>
                      </a:lnTo>
                      <a:lnTo>
                        <a:pt x="175713" y="87486"/>
                      </a:lnTo>
                      <a:lnTo>
                        <a:pt x="143833" y="52640"/>
                      </a:lnTo>
                      <a:lnTo>
                        <a:pt x="127522" y="34846"/>
                      </a:lnTo>
                      <a:lnTo>
                        <a:pt x="110470" y="17794"/>
                      </a:lnTo>
                      <a:close/>
                    </a:path>
                  </a:pathLst>
                </a:custGeom>
                <a:solidFill>
                  <a:srgbClr val="CBCACA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68" name="Freeform: Shape 3667">
                  <a:extLst>
                    <a:ext uri="{FF2B5EF4-FFF2-40B4-BE49-F238E27FC236}">
                      <a16:creationId xmlns:a16="http://schemas.microsoft.com/office/drawing/2014/main" id="{96720B5D-8E06-4D2E-AD53-4D97557E8D6E}"/>
                    </a:ext>
                  </a:extLst>
                </p:cNvPr>
                <p:cNvSpPr/>
                <p:nvPr/>
              </p:nvSpPr>
              <p:spPr>
                <a:xfrm>
                  <a:off x="7849423" y="2442930"/>
                  <a:ext cx="94899" cy="299527"/>
                </a:xfrm>
                <a:custGeom>
                  <a:avLst/>
                  <a:gdLst>
                    <a:gd name="connsiteX0" fmla="*/ 94900 w 94899"/>
                    <a:gd name="connsiteY0" fmla="*/ 0 h 299527"/>
                    <a:gd name="connsiteX1" fmla="*/ 0 w 94899"/>
                    <a:gd name="connsiteY1" fmla="*/ 53381 h 299527"/>
                    <a:gd name="connsiteX2" fmla="*/ 0 w 94899"/>
                    <a:gd name="connsiteY2" fmla="*/ 67468 h 299527"/>
                    <a:gd name="connsiteX3" fmla="*/ 0 w 94899"/>
                    <a:gd name="connsiteY3" fmla="*/ 82296 h 299527"/>
                    <a:gd name="connsiteX4" fmla="*/ 0 w 94899"/>
                    <a:gd name="connsiteY4" fmla="*/ 97124 h 299527"/>
                    <a:gd name="connsiteX5" fmla="*/ 0 w 94899"/>
                    <a:gd name="connsiteY5" fmla="*/ 111211 h 299527"/>
                    <a:gd name="connsiteX6" fmla="*/ 0 w 94899"/>
                    <a:gd name="connsiteY6" fmla="*/ 126039 h 299527"/>
                    <a:gd name="connsiteX7" fmla="*/ 0 w 94899"/>
                    <a:gd name="connsiteY7" fmla="*/ 140126 h 299527"/>
                    <a:gd name="connsiteX8" fmla="*/ 0 w 94899"/>
                    <a:gd name="connsiteY8" fmla="*/ 169040 h 299527"/>
                    <a:gd name="connsiteX9" fmla="*/ 0 w 94899"/>
                    <a:gd name="connsiteY9" fmla="*/ 183127 h 299527"/>
                    <a:gd name="connsiteX10" fmla="*/ 0 w 94899"/>
                    <a:gd name="connsiteY10" fmla="*/ 197955 h 299527"/>
                    <a:gd name="connsiteX11" fmla="*/ 0 w 94899"/>
                    <a:gd name="connsiteY11" fmla="*/ 212042 h 299527"/>
                    <a:gd name="connsiteX12" fmla="*/ 0 w 94899"/>
                    <a:gd name="connsiteY12" fmla="*/ 226870 h 299527"/>
                    <a:gd name="connsiteX13" fmla="*/ 0 w 94899"/>
                    <a:gd name="connsiteY13" fmla="*/ 240957 h 299527"/>
                    <a:gd name="connsiteX14" fmla="*/ 0 w 94899"/>
                    <a:gd name="connsiteY14" fmla="*/ 255785 h 299527"/>
                    <a:gd name="connsiteX15" fmla="*/ 0 w 94899"/>
                    <a:gd name="connsiteY15" fmla="*/ 270613 h 299527"/>
                    <a:gd name="connsiteX16" fmla="*/ 0 w 94899"/>
                    <a:gd name="connsiteY16" fmla="*/ 284700 h 299527"/>
                    <a:gd name="connsiteX17" fmla="*/ 0 w 94899"/>
                    <a:gd name="connsiteY17" fmla="*/ 299528 h 299527"/>
                    <a:gd name="connsiteX18" fmla="*/ 94900 w 94899"/>
                    <a:gd name="connsiteY18" fmla="*/ 246147 h 299527"/>
                    <a:gd name="connsiteX19" fmla="*/ 94900 w 94899"/>
                    <a:gd name="connsiteY19" fmla="*/ 232060 h 299527"/>
                    <a:gd name="connsiteX20" fmla="*/ 94900 w 94899"/>
                    <a:gd name="connsiteY20" fmla="*/ 217232 h 299527"/>
                    <a:gd name="connsiteX21" fmla="*/ 94900 w 94899"/>
                    <a:gd name="connsiteY21" fmla="*/ 202404 h 299527"/>
                    <a:gd name="connsiteX22" fmla="*/ 94900 w 94899"/>
                    <a:gd name="connsiteY22" fmla="*/ 188317 h 299527"/>
                    <a:gd name="connsiteX23" fmla="*/ 94900 w 94899"/>
                    <a:gd name="connsiteY23" fmla="*/ 173489 h 299527"/>
                    <a:gd name="connsiteX24" fmla="*/ 94900 w 94899"/>
                    <a:gd name="connsiteY24" fmla="*/ 145316 h 299527"/>
                    <a:gd name="connsiteX25" fmla="*/ 94900 w 94899"/>
                    <a:gd name="connsiteY25" fmla="*/ 131229 h 299527"/>
                    <a:gd name="connsiteX26" fmla="*/ 94900 w 94899"/>
                    <a:gd name="connsiteY26" fmla="*/ 116401 h 299527"/>
                    <a:gd name="connsiteX27" fmla="*/ 94900 w 94899"/>
                    <a:gd name="connsiteY27" fmla="*/ 101573 h 299527"/>
                    <a:gd name="connsiteX28" fmla="*/ 94900 w 94899"/>
                    <a:gd name="connsiteY28" fmla="*/ 87486 h 299527"/>
                    <a:gd name="connsiteX29" fmla="*/ 94900 w 94899"/>
                    <a:gd name="connsiteY29" fmla="*/ 72658 h 299527"/>
                    <a:gd name="connsiteX30" fmla="*/ 94900 w 94899"/>
                    <a:gd name="connsiteY30" fmla="*/ 58571 h 299527"/>
                    <a:gd name="connsiteX31" fmla="*/ 94900 w 94899"/>
                    <a:gd name="connsiteY31" fmla="*/ 43743 h 299527"/>
                    <a:gd name="connsiteX32" fmla="*/ 94900 w 94899"/>
                    <a:gd name="connsiteY32" fmla="*/ 29656 h 299527"/>
                    <a:gd name="connsiteX33" fmla="*/ 94900 w 94899"/>
                    <a:gd name="connsiteY33" fmla="*/ 14828 h 299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</a:cxnLst>
                  <a:rect l="l" t="t" r="r" b="b"/>
                  <a:pathLst>
                    <a:path w="94899" h="299527">
                      <a:moveTo>
                        <a:pt x="94900" y="0"/>
                      </a:moveTo>
                      <a:lnTo>
                        <a:pt x="0" y="53381"/>
                      </a:lnTo>
                      <a:lnTo>
                        <a:pt x="0" y="67468"/>
                      </a:lnTo>
                      <a:lnTo>
                        <a:pt x="0" y="82296"/>
                      </a:lnTo>
                      <a:lnTo>
                        <a:pt x="0" y="97124"/>
                      </a:lnTo>
                      <a:lnTo>
                        <a:pt x="0" y="111211"/>
                      </a:lnTo>
                      <a:lnTo>
                        <a:pt x="0" y="126039"/>
                      </a:lnTo>
                      <a:lnTo>
                        <a:pt x="0" y="140126"/>
                      </a:lnTo>
                      <a:lnTo>
                        <a:pt x="0" y="169040"/>
                      </a:lnTo>
                      <a:lnTo>
                        <a:pt x="0" y="183127"/>
                      </a:lnTo>
                      <a:lnTo>
                        <a:pt x="0" y="197955"/>
                      </a:lnTo>
                      <a:lnTo>
                        <a:pt x="0" y="212042"/>
                      </a:lnTo>
                      <a:lnTo>
                        <a:pt x="0" y="226870"/>
                      </a:lnTo>
                      <a:lnTo>
                        <a:pt x="0" y="240957"/>
                      </a:lnTo>
                      <a:lnTo>
                        <a:pt x="0" y="255785"/>
                      </a:lnTo>
                      <a:lnTo>
                        <a:pt x="0" y="270613"/>
                      </a:lnTo>
                      <a:lnTo>
                        <a:pt x="0" y="284700"/>
                      </a:lnTo>
                      <a:lnTo>
                        <a:pt x="0" y="299528"/>
                      </a:lnTo>
                      <a:lnTo>
                        <a:pt x="94900" y="246147"/>
                      </a:lnTo>
                      <a:lnTo>
                        <a:pt x="94900" y="232060"/>
                      </a:lnTo>
                      <a:lnTo>
                        <a:pt x="94900" y="217232"/>
                      </a:lnTo>
                      <a:lnTo>
                        <a:pt x="94900" y="202404"/>
                      </a:lnTo>
                      <a:lnTo>
                        <a:pt x="94900" y="188317"/>
                      </a:lnTo>
                      <a:lnTo>
                        <a:pt x="94900" y="173489"/>
                      </a:lnTo>
                      <a:lnTo>
                        <a:pt x="94900" y="145316"/>
                      </a:lnTo>
                      <a:lnTo>
                        <a:pt x="94900" y="131229"/>
                      </a:lnTo>
                      <a:lnTo>
                        <a:pt x="94900" y="116401"/>
                      </a:lnTo>
                      <a:lnTo>
                        <a:pt x="94900" y="101573"/>
                      </a:lnTo>
                      <a:lnTo>
                        <a:pt x="94900" y="87486"/>
                      </a:lnTo>
                      <a:lnTo>
                        <a:pt x="94900" y="72658"/>
                      </a:lnTo>
                      <a:lnTo>
                        <a:pt x="94900" y="58571"/>
                      </a:lnTo>
                      <a:lnTo>
                        <a:pt x="94900" y="43743"/>
                      </a:lnTo>
                      <a:lnTo>
                        <a:pt x="94900" y="29656"/>
                      </a:lnTo>
                      <a:lnTo>
                        <a:pt x="94900" y="14828"/>
                      </a:lnTo>
                      <a:close/>
                    </a:path>
                  </a:pathLst>
                </a:custGeom>
                <a:solidFill>
                  <a:srgbClr val="CBCACA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69" name="Freeform: Shape 3668">
                  <a:extLst>
                    <a:ext uri="{FF2B5EF4-FFF2-40B4-BE49-F238E27FC236}">
                      <a16:creationId xmlns:a16="http://schemas.microsoft.com/office/drawing/2014/main" id="{FF7F0DB2-0EA2-464C-9297-9AD69FFB3074}"/>
                    </a:ext>
                  </a:extLst>
                </p:cNvPr>
                <p:cNvSpPr/>
                <p:nvPr/>
              </p:nvSpPr>
              <p:spPr>
                <a:xfrm>
                  <a:off x="6764005" y="1791235"/>
                  <a:ext cx="94158" cy="298786"/>
                </a:xfrm>
                <a:custGeom>
                  <a:avLst/>
                  <a:gdLst>
                    <a:gd name="connsiteX0" fmla="*/ 94159 w 94158"/>
                    <a:gd name="connsiteY0" fmla="*/ 0 h 298786"/>
                    <a:gd name="connsiteX1" fmla="*/ 0 w 94158"/>
                    <a:gd name="connsiteY1" fmla="*/ 52640 h 298786"/>
                    <a:gd name="connsiteX2" fmla="*/ 0 w 94158"/>
                    <a:gd name="connsiteY2" fmla="*/ 67468 h 298786"/>
                    <a:gd name="connsiteX3" fmla="*/ 0 w 94158"/>
                    <a:gd name="connsiteY3" fmla="*/ 81555 h 298786"/>
                    <a:gd name="connsiteX4" fmla="*/ 0 w 94158"/>
                    <a:gd name="connsiteY4" fmla="*/ 96383 h 298786"/>
                    <a:gd name="connsiteX5" fmla="*/ 0 w 94158"/>
                    <a:gd name="connsiteY5" fmla="*/ 111211 h 298786"/>
                    <a:gd name="connsiteX6" fmla="*/ 0 w 94158"/>
                    <a:gd name="connsiteY6" fmla="*/ 125297 h 298786"/>
                    <a:gd name="connsiteX7" fmla="*/ 0 w 94158"/>
                    <a:gd name="connsiteY7" fmla="*/ 140126 h 298786"/>
                    <a:gd name="connsiteX8" fmla="*/ 0 w 94158"/>
                    <a:gd name="connsiteY8" fmla="*/ 168299 h 298786"/>
                    <a:gd name="connsiteX9" fmla="*/ 0 w 94158"/>
                    <a:gd name="connsiteY9" fmla="*/ 183127 h 298786"/>
                    <a:gd name="connsiteX10" fmla="*/ 0 w 94158"/>
                    <a:gd name="connsiteY10" fmla="*/ 197214 h 298786"/>
                    <a:gd name="connsiteX11" fmla="*/ 0 w 94158"/>
                    <a:gd name="connsiteY11" fmla="*/ 212042 h 298786"/>
                    <a:gd name="connsiteX12" fmla="*/ 0 w 94158"/>
                    <a:gd name="connsiteY12" fmla="*/ 226129 h 298786"/>
                    <a:gd name="connsiteX13" fmla="*/ 0 w 94158"/>
                    <a:gd name="connsiteY13" fmla="*/ 240957 h 298786"/>
                    <a:gd name="connsiteX14" fmla="*/ 0 w 94158"/>
                    <a:gd name="connsiteY14" fmla="*/ 255043 h 298786"/>
                    <a:gd name="connsiteX15" fmla="*/ 0 w 94158"/>
                    <a:gd name="connsiteY15" fmla="*/ 269872 h 298786"/>
                    <a:gd name="connsiteX16" fmla="*/ 0 w 94158"/>
                    <a:gd name="connsiteY16" fmla="*/ 284700 h 298786"/>
                    <a:gd name="connsiteX17" fmla="*/ 0 w 94158"/>
                    <a:gd name="connsiteY17" fmla="*/ 298786 h 298786"/>
                    <a:gd name="connsiteX18" fmla="*/ 94159 w 94158"/>
                    <a:gd name="connsiteY18" fmla="*/ 246146 h 298786"/>
                    <a:gd name="connsiteX19" fmla="*/ 94159 w 94158"/>
                    <a:gd name="connsiteY19" fmla="*/ 231318 h 298786"/>
                    <a:gd name="connsiteX20" fmla="*/ 94159 w 94158"/>
                    <a:gd name="connsiteY20" fmla="*/ 216490 h 298786"/>
                    <a:gd name="connsiteX21" fmla="*/ 94159 w 94158"/>
                    <a:gd name="connsiteY21" fmla="*/ 202404 h 298786"/>
                    <a:gd name="connsiteX22" fmla="*/ 94159 w 94158"/>
                    <a:gd name="connsiteY22" fmla="*/ 187575 h 298786"/>
                    <a:gd name="connsiteX23" fmla="*/ 94159 w 94158"/>
                    <a:gd name="connsiteY23" fmla="*/ 173489 h 298786"/>
                    <a:gd name="connsiteX24" fmla="*/ 94159 w 94158"/>
                    <a:gd name="connsiteY24" fmla="*/ 145316 h 298786"/>
                    <a:gd name="connsiteX25" fmla="*/ 94159 w 94158"/>
                    <a:gd name="connsiteY25" fmla="*/ 130487 h 298786"/>
                    <a:gd name="connsiteX26" fmla="*/ 94159 w 94158"/>
                    <a:gd name="connsiteY26" fmla="*/ 115659 h 298786"/>
                    <a:gd name="connsiteX27" fmla="*/ 94159 w 94158"/>
                    <a:gd name="connsiteY27" fmla="*/ 101573 h 298786"/>
                    <a:gd name="connsiteX28" fmla="*/ 94159 w 94158"/>
                    <a:gd name="connsiteY28" fmla="*/ 86744 h 298786"/>
                    <a:gd name="connsiteX29" fmla="*/ 94159 w 94158"/>
                    <a:gd name="connsiteY29" fmla="*/ 72658 h 298786"/>
                    <a:gd name="connsiteX30" fmla="*/ 94159 w 94158"/>
                    <a:gd name="connsiteY30" fmla="*/ 57830 h 298786"/>
                    <a:gd name="connsiteX31" fmla="*/ 94159 w 94158"/>
                    <a:gd name="connsiteY31" fmla="*/ 43743 h 298786"/>
                    <a:gd name="connsiteX32" fmla="*/ 94159 w 94158"/>
                    <a:gd name="connsiteY32" fmla="*/ 28915 h 298786"/>
                    <a:gd name="connsiteX33" fmla="*/ 94159 w 94158"/>
                    <a:gd name="connsiteY33" fmla="*/ 14087 h 2987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</a:cxnLst>
                  <a:rect l="l" t="t" r="r" b="b"/>
                  <a:pathLst>
                    <a:path w="94158" h="298786">
                      <a:moveTo>
                        <a:pt x="94159" y="0"/>
                      </a:moveTo>
                      <a:lnTo>
                        <a:pt x="0" y="52640"/>
                      </a:lnTo>
                      <a:lnTo>
                        <a:pt x="0" y="67468"/>
                      </a:lnTo>
                      <a:lnTo>
                        <a:pt x="0" y="81555"/>
                      </a:lnTo>
                      <a:lnTo>
                        <a:pt x="0" y="96383"/>
                      </a:lnTo>
                      <a:lnTo>
                        <a:pt x="0" y="111211"/>
                      </a:lnTo>
                      <a:lnTo>
                        <a:pt x="0" y="125297"/>
                      </a:lnTo>
                      <a:lnTo>
                        <a:pt x="0" y="140126"/>
                      </a:lnTo>
                      <a:lnTo>
                        <a:pt x="0" y="168299"/>
                      </a:lnTo>
                      <a:lnTo>
                        <a:pt x="0" y="183127"/>
                      </a:lnTo>
                      <a:lnTo>
                        <a:pt x="0" y="197214"/>
                      </a:lnTo>
                      <a:lnTo>
                        <a:pt x="0" y="212042"/>
                      </a:lnTo>
                      <a:lnTo>
                        <a:pt x="0" y="226129"/>
                      </a:lnTo>
                      <a:lnTo>
                        <a:pt x="0" y="240957"/>
                      </a:lnTo>
                      <a:lnTo>
                        <a:pt x="0" y="255043"/>
                      </a:lnTo>
                      <a:lnTo>
                        <a:pt x="0" y="269872"/>
                      </a:lnTo>
                      <a:lnTo>
                        <a:pt x="0" y="284700"/>
                      </a:lnTo>
                      <a:lnTo>
                        <a:pt x="0" y="298786"/>
                      </a:lnTo>
                      <a:lnTo>
                        <a:pt x="94159" y="246146"/>
                      </a:lnTo>
                      <a:lnTo>
                        <a:pt x="94159" y="231318"/>
                      </a:lnTo>
                      <a:lnTo>
                        <a:pt x="94159" y="216490"/>
                      </a:lnTo>
                      <a:lnTo>
                        <a:pt x="94159" y="202404"/>
                      </a:lnTo>
                      <a:lnTo>
                        <a:pt x="94159" y="187575"/>
                      </a:lnTo>
                      <a:lnTo>
                        <a:pt x="94159" y="173489"/>
                      </a:lnTo>
                      <a:lnTo>
                        <a:pt x="94159" y="145316"/>
                      </a:lnTo>
                      <a:lnTo>
                        <a:pt x="94159" y="130487"/>
                      </a:lnTo>
                      <a:lnTo>
                        <a:pt x="94159" y="115659"/>
                      </a:lnTo>
                      <a:lnTo>
                        <a:pt x="94159" y="101573"/>
                      </a:lnTo>
                      <a:lnTo>
                        <a:pt x="94159" y="86744"/>
                      </a:lnTo>
                      <a:lnTo>
                        <a:pt x="94159" y="72658"/>
                      </a:lnTo>
                      <a:lnTo>
                        <a:pt x="94159" y="57830"/>
                      </a:lnTo>
                      <a:lnTo>
                        <a:pt x="94159" y="43743"/>
                      </a:lnTo>
                      <a:lnTo>
                        <a:pt x="94159" y="28915"/>
                      </a:lnTo>
                      <a:lnTo>
                        <a:pt x="94159" y="14087"/>
                      </a:lnTo>
                      <a:close/>
                    </a:path>
                  </a:pathLst>
                </a:custGeom>
                <a:solidFill>
                  <a:srgbClr val="CBCACA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70" name="Freeform: Shape 3669">
                  <a:extLst>
                    <a:ext uri="{FF2B5EF4-FFF2-40B4-BE49-F238E27FC236}">
                      <a16:creationId xmlns:a16="http://schemas.microsoft.com/office/drawing/2014/main" id="{68EC58BD-392A-491A-926B-72BF35469553}"/>
                    </a:ext>
                  </a:extLst>
                </p:cNvPr>
                <p:cNvSpPr/>
                <p:nvPr/>
              </p:nvSpPr>
              <p:spPr>
                <a:xfrm>
                  <a:off x="6999031" y="1935068"/>
                  <a:ext cx="240956" cy="71174"/>
                </a:xfrm>
                <a:custGeom>
                  <a:avLst/>
                  <a:gdLst>
                    <a:gd name="connsiteX0" fmla="*/ 94159 w 240956"/>
                    <a:gd name="connsiteY0" fmla="*/ 0 h 71174"/>
                    <a:gd name="connsiteX1" fmla="*/ 0 w 240956"/>
                    <a:gd name="connsiteY1" fmla="*/ 53381 h 71174"/>
                    <a:gd name="connsiteX2" fmla="*/ 16311 w 240956"/>
                    <a:gd name="connsiteY2" fmla="*/ 55605 h 71174"/>
                    <a:gd name="connsiteX3" fmla="*/ 32622 w 240956"/>
                    <a:gd name="connsiteY3" fmla="*/ 57830 h 71174"/>
                    <a:gd name="connsiteX4" fmla="*/ 48933 w 240956"/>
                    <a:gd name="connsiteY4" fmla="*/ 59312 h 71174"/>
                    <a:gd name="connsiteX5" fmla="*/ 65244 w 240956"/>
                    <a:gd name="connsiteY5" fmla="*/ 61537 h 71174"/>
                    <a:gd name="connsiteX6" fmla="*/ 81555 w 240956"/>
                    <a:gd name="connsiteY6" fmla="*/ 63761 h 71174"/>
                    <a:gd name="connsiteX7" fmla="*/ 97866 w 240956"/>
                    <a:gd name="connsiteY7" fmla="*/ 65244 h 71174"/>
                    <a:gd name="connsiteX8" fmla="*/ 130488 w 240956"/>
                    <a:gd name="connsiteY8" fmla="*/ 69692 h 71174"/>
                    <a:gd name="connsiteX9" fmla="*/ 146798 w 240956"/>
                    <a:gd name="connsiteY9" fmla="*/ 71175 h 71174"/>
                    <a:gd name="connsiteX10" fmla="*/ 240957 w 240956"/>
                    <a:gd name="connsiteY10" fmla="*/ 18535 h 71174"/>
                    <a:gd name="connsiteX11" fmla="*/ 224646 w 240956"/>
                    <a:gd name="connsiteY11" fmla="*/ 16311 h 71174"/>
                    <a:gd name="connsiteX12" fmla="*/ 208335 w 240956"/>
                    <a:gd name="connsiteY12" fmla="*/ 14828 h 71174"/>
                    <a:gd name="connsiteX13" fmla="*/ 192024 w 240956"/>
                    <a:gd name="connsiteY13" fmla="*/ 12604 h 71174"/>
                    <a:gd name="connsiteX14" fmla="*/ 175713 w 240956"/>
                    <a:gd name="connsiteY14" fmla="*/ 10380 h 71174"/>
                    <a:gd name="connsiteX15" fmla="*/ 159402 w 240956"/>
                    <a:gd name="connsiteY15" fmla="*/ 8156 h 71174"/>
                    <a:gd name="connsiteX16" fmla="*/ 143091 w 240956"/>
                    <a:gd name="connsiteY16" fmla="*/ 6673 h 71174"/>
                    <a:gd name="connsiteX17" fmla="*/ 110470 w 240956"/>
                    <a:gd name="connsiteY17" fmla="*/ 2224 h 711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40956" h="71174">
                      <a:moveTo>
                        <a:pt x="94159" y="0"/>
                      </a:moveTo>
                      <a:lnTo>
                        <a:pt x="0" y="53381"/>
                      </a:lnTo>
                      <a:lnTo>
                        <a:pt x="16311" y="55605"/>
                      </a:lnTo>
                      <a:lnTo>
                        <a:pt x="32622" y="57830"/>
                      </a:lnTo>
                      <a:lnTo>
                        <a:pt x="48933" y="59312"/>
                      </a:lnTo>
                      <a:lnTo>
                        <a:pt x="65244" y="61537"/>
                      </a:lnTo>
                      <a:lnTo>
                        <a:pt x="81555" y="63761"/>
                      </a:lnTo>
                      <a:lnTo>
                        <a:pt x="97866" y="65244"/>
                      </a:lnTo>
                      <a:lnTo>
                        <a:pt x="130488" y="69692"/>
                      </a:lnTo>
                      <a:lnTo>
                        <a:pt x="146798" y="71175"/>
                      </a:lnTo>
                      <a:lnTo>
                        <a:pt x="240957" y="18535"/>
                      </a:lnTo>
                      <a:lnTo>
                        <a:pt x="224646" y="16311"/>
                      </a:lnTo>
                      <a:lnTo>
                        <a:pt x="208335" y="14828"/>
                      </a:lnTo>
                      <a:lnTo>
                        <a:pt x="192024" y="12604"/>
                      </a:lnTo>
                      <a:lnTo>
                        <a:pt x="175713" y="10380"/>
                      </a:lnTo>
                      <a:lnTo>
                        <a:pt x="159402" y="8156"/>
                      </a:lnTo>
                      <a:lnTo>
                        <a:pt x="143091" y="6673"/>
                      </a:lnTo>
                      <a:lnTo>
                        <a:pt x="110470" y="2224"/>
                      </a:lnTo>
                      <a:close/>
                    </a:path>
                  </a:pathLst>
                </a:custGeom>
                <a:solidFill>
                  <a:srgbClr val="CBCACA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71" name="Freeform: Shape 3670">
                  <a:extLst>
                    <a:ext uri="{FF2B5EF4-FFF2-40B4-BE49-F238E27FC236}">
                      <a16:creationId xmlns:a16="http://schemas.microsoft.com/office/drawing/2014/main" id="{CA040A45-07F1-4A73-BC71-3BCDF69C69AD}"/>
                    </a:ext>
                  </a:extLst>
                </p:cNvPr>
                <p:cNvSpPr/>
                <p:nvPr/>
              </p:nvSpPr>
              <p:spPr>
                <a:xfrm>
                  <a:off x="5912872" y="1283372"/>
                  <a:ext cx="241698" cy="71174"/>
                </a:xfrm>
                <a:custGeom>
                  <a:avLst/>
                  <a:gdLst>
                    <a:gd name="connsiteX0" fmla="*/ 94900 w 241698"/>
                    <a:gd name="connsiteY0" fmla="*/ 0 h 71174"/>
                    <a:gd name="connsiteX1" fmla="*/ 0 w 241698"/>
                    <a:gd name="connsiteY1" fmla="*/ 52640 h 71174"/>
                    <a:gd name="connsiteX2" fmla="*/ 16311 w 241698"/>
                    <a:gd name="connsiteY2" fmla="*/ 54864 h 71174"/>
                    <a:gd name="connsiteX3" fmla="*/ 32622 w 241698"/>
                    <a:gd name="connsiteY3" fmla="*/ 57088 h 71174"/>
                    <a:gd name="connsiteX4" fmla="*/ 48933 w 241698"/>
                    <a:gd name="connsiteY4" fmla="*/ 59312 h 71174"/>
                    <a:gd name="connsiteX5" fmla="*/ 65985 w 241698"/>
                    <a:gd name="connsiteY5" fmla="*/ 61537 h 71174"/>
                    <a:gd name="connsiteX6" fmla="*/ 82296 w 241698"/>
                    <a:gd name="connsiteY6" fmla="*/ 63019 h 71174"/>
                    <a:gd name="connsiteX7" fmla="*/ 98607 w 241698"/>
                    <a:gd name="connsiteY7" fmla="*/ 65244 h 71174"/>
                    <a:gd name="connsiteX8" fmla="*/ 130488 w 241698"/>
                    <a:gd name="connsiteY8" fmla="*/ 68951 h 71174"/>
                    <a:gd name="connsiteX9" fmla="*/ 146798 w 241698"/>
                    <a:gd name="connsiteY9" fmla="*/ 71175 h 71174"/>
                    <a:gd name="connsiteX10" fmla="*/ 241698 w 241698"/>
                    <a:gd name="connsiteY10" fmla="*/ 17794 h 71174"/>
                    <a:gd name="connsiteX11" fmla="*/ 225387 w 241698"/>
                    <a:gd name="connsiteY11" fmla="*/ 16311 h 71174"/>
                    <a:gd name="connsiteX12" fmla="*/ 209076 w 241698"/>
                    <a:gd name="connsiteY12" fmla="*/ 14087 h 71174"/>
                    <a:gd name="connsiteX13" fmla="*/ 192765 w 241698"/>
                    <a:gd name="connsiteY13" fmla="*/ 11862 h 71174"/>
                    <a:gd name="connsiteX14" fmla="*/ 176454 w 241698"/>
                    <a:gd name="connsiteY14" fmla="*/ 10380 h 71174"/>
                    <a:gd name="connsiteX15" fmla="*/ 159402 w 241698"/>
                    <a:gd name="connsiteY15" fmla="*/ 8155 h 71174"/>
                    <a:gd name="connsiteX16" fmla="*/ 143091 w 241698"/>
                    <a:gd name="connsiteY16" fmla="*/ 5931 h 71174"/>
                    <a:gd name="connsiteX17" fmla="*/ 111211 w 241698"/>
                    <a:gd name="connsiteY17" fmla="*/ 2224 h 711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41698" h="71174">
                      <a:moveTo>
                        <a:pt x="94900" y="0"/>
                      </a:moveTo>
                      <a:lnTo>
                        <a:pt x="0" y="52640"/>
                      </a:lnTo>
                      <a:lnTo>
                        <a:pt x="16311" y="54864"/>
                      </a:lnTo>
                      <a:lnTo>
                        <a:pt x="32622" y="57088"/>
                      </a:lnTo>
                      <a:lnTo>
                        <a:pt x="48933" y="59312"/>
                      </a:lnTo>
                      <a:lnTo>
                        <a:pt x="65985" y="61537"/>
                      </a:lnTo>
                      <a:lnTo>
                        <a:pt x="82296" y="63019"/>
                      </a:lnTo>
                      <a:lnTo>
                        <a:pt x="98607" y="65244"/>
                      </a:lnTo>
                      <a:lnTo>
                        <a:pt x="130488" y="68951"/>
                      </a:lnTo>
                      <a:lnTo>
                        <a:pt x="146798" y="71175"/>
                      </a:lnTo>
                      <a:lnTo>
                        <a:pt x="241698" y="17794"/>
                      </a:lnTo>
                      <a:lnTo>
                        <a:pt x="225387" y="16311"/>
                      </a:lnTo>
                      <a:lnTo>
                        <a:pt x="209076" y="14087"/>
                      </a:lnTo>
                      <a:lnTo>
                        <a:pt x="192765" y="11862"/>
                      </a:lnTo>
                      <a:lnTo>
                        <a:pt x="176454" y="10380"/>
                      </a:lnTo>
                      <a:lnTo>
                        <a:pt x="159402" y="8155"/>
                      </a:lnTo>
                      <a:lnTo>
                        <a:pt x="143091" y="5931"/>
                      </a:lnTo>
                      <a:lnTo>
                        <a:pt x="111211" y="2224"/>
                      </a:lnTo>
                      <a:close/>
                    </a:path>
                  </a:pathLst>
                </a:custGeom>
                <a:solidFill>
                  <a:srgbClr val="CBCACA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72" name="Freeform: Shape 3671">
                  <a:extLst>
                    <a:ext uri="{FF2B5EF4-FFF2-40B4-BE49-F238E27FC236}">
                      <a16:creationId xmlns:a16="http://schemas.microsoft.com/office/drawing/2014/main" id="{41466DFD-478D-4159-AE85-37E6E1266BE0}"/>
                    </a:ext>
                  </a:extLst>
                </p:cNvPr>
                <p:cNvSpPr/>
                <p:nvPr/>
              </p:nvSpPr>
              <p:spPr>
                <a:xfrm>
                  <a:off x="7145829" y="1953603"/>
                  <a:ext cx="651695" cy="385530"/>
                </a:xfrm>
                <a:custGeom>
                  <a:avLst/>
                  <a:gdLst>
                    <a:gd name="connsiteX0" fmla="*/ 94159 w 651695"/>
                    <a:gd name="connsiteY0" fmla="*/ 0 h 385530"/>
                    <a:gd name="connsiteX1" fmla="*/ 0 w 651695"/>
                    <a:gd name="connsiteY1" fmla="*/ 52640 h 385530"/>
                    <a:gd name="connsiteX2" fmla="*/ 17053 w 651695"/>
                    <a:gd name="connsiteY2" fmla="*/ 63019 h 385530"/>
                    <a:gd name="connsiteX3" fmla="*/ 34105 w 651695"/>
                    <a:gd name="connsiteY3" fmla="*/ 73399 h 385530"/>
                    <a:gd name="connsiteX4" fmla="*/ 59312 w 651695"/>
                    <a:gd name="connsiteY4" fmla="*/ 88227 h 385530"/>
                    <a:gd name="connsiteX5" fmla="*/ 77106 w 651695"/>
                    <a:gd name="connsiteY5" fmla="*/ 98607 h 385530"/>
                    <a:gd name="connsiteX6" fmla="*/ 94159 w 651695"/>
                    <a:gd name="connsiteY6" fmla="*/ 108987 h 385530"/>
                    <a:gd name="connsiteX7" fmla="*/ 111211 w 651695"/>
                    <a:gd name="connsiteY7" fmla="*/ 119366 h 385530"/>
                    <a:gd name="connsiteX8" fmla="*/ 128264 w 651695"/>
                    <a:gd name="connsiteY8" fmla="*/ 129746 h 385530"/>
                    <a:gd name="connsiteX9" fmla="*/ 145316 w 651695"/>
                    <a:gd name="connsiteY9" fmla="*/ 140126 h 385530"/>
                    <a:gd name="connsiteX10" fmla="*/ 162368 w 651695"/>
                    <a:gd name="connsiteY10" fmla="*/ 149764 h 385530"/>
                    <a:gd name="connsiteX11" fmla="*/ 179420 w 651695"/>
                    <a:gd name="connsiteY11" fmla="*/ 160144 h 385530"/>
                    <a:gd name="connsiteX12" fmla="*/ 197214 w 651695"/>
                    <a:gd name="connsiteY12" fmla="*/ 170523 h 385530"/>
                    <a:gd name="connsiteX13" fmla="*/ 214266 w 651695"/>
                    <a:gd name="connsiteY13" fmla="*/ 180903 h 385530"/>
                    <a:gd name="connsiteX14" fmla="*/ 231319 w 651695"/>
                    <a:gd name="connsiteY14" fmla="*/ 191283 h 385530"/>
                    <a:gd name="connsiteX15" fmla="*/ 248371 w 651695"/>
                    <a:gd name="connsiteY15" fmla="*/ 201662 h 385530"/>
                    <a:gd name="connsiteX16" fmla="*/ 265424 w 651695"/>
                    <a:gd name="connsiteY16" fmla="*/ 211301 h 385530"/>
                    <a:gd name="connsiteX17" fmla="*/ 282476 w 651695"/>
                    <a:gd name="connsiteY17" fmla="*/ 221680 h 385530"/>
                    <a:gd name="connsiteX18" fmla="*/ 299528 w 651695"/>
                    <a:gd name="connsiteY18" fmla="*/ 232060 h 385530"/>
                    <a:gd name="connsiteX19" fmla="*/ 317322 w 651695"/>
                    <a:gd name="connsiteY19" fmla="*/ 242440 h 385530"/>
                    <a:gd name="connsiteX20" fmla="*/ 334374 w 651695"/>
                    <a:gd name="connsiteY20" fmla="*/ 252819 h 385530"/>
                    <a:gd name="connsiteX21" fmla="*/ 351426 w 651695"/>
                    <a:gd name="connsiteY21" fmla="*/ 262457 h 385530"/>
                    <a:gd name="connsiteX22" fmla="*/ 368479 w 651695"/>
                    <a:gd name="connsiteY22" fmla="*/ 272837 h 385530"/>
                    <a:gd name="connsiteX23" fmla="*/ 385531 w 651695"/>
                    <a:gd name="connsiteY23" fmla="*/ 283217 h 385530"/>
                    <a:gd name="connsiteX24" fmla="*/ 402584 w 651695"/>
                    <a:gd name="connsiteY24" fmla="*/ 293597 h 385530"/>
                    <a:gd name="connsiteX25" fmla="*/ 419636 w 651695"/>
                    <a:gd name="connsiteY25" fmla="*/ 303976 h 385530"/>
                    <a:gd name="connsiteX26" fmla="*/ 437429 w 651695"/>
                    <a:gd name="connsiteY26" fmla="*/ 314356 h 385530"/>
                    <a:gd name="connsiteX27" fmla="*/ 454482 w 651695"/>
                    <a:gd name="connsiteY27" fmla="*/ 323994 h 385530"/>
                    <a:gd name="connsiteX28" fmla="*/ 471534 w 651695"/>
                    <a:gd name="connsiteY28" fmla="*/ 334374 h 385530"/>
                    <a:gd name="connsiteX29" fmla="*/ 488586 w 651695"/>
                    <a:gd name="connsiteY29" fmla="*/ 344754 h 385530"/>
                    <a:gd name="connsiteX30" fmla="*/ 505639 w 651695"/>
                    <a:gd name="connsiteY30" fmla="*/ 355133 h 385530"/>
                    <a:gd name="connsiteX31" fmla="*/ 522691 w 651695"/>
                    <a:gd name="connsiteY31" fmla="*/ 365513 h 385530"/>
                    <a:gd name="connsiteX32" fmla="*/ 539744 w 651695"/>
                    <a:gd name="connsiteY32" fmla="*/ 375151 h 385530"/>
                    <a:gd name="connsiteX33" fmla="*/ 556796 w 651695"/>
                    <a:gd name="connsiteY33" fmla="*/ 385531 h 385530"/>
                    <a:gd name="connsiteX34" fmla="*/ 651696 w 651695"/>
                    <a:gd name="connsiteY34" fmla="*/ 332891 h 385530"/>
                    <a:gd name="connsiteX35" fmla="*/ 634643 w 651695"/>
                    <a:gd name="connsiteY35" fmla="*/ 322511 h 385530"/>
                    <a:gd name="connsiteX36" fmla="*/ 617591 w 651695"/>
                    <a:gd name="connsiteY36" fmla="*/ 312132 h 385530"/>
                    <a:gd name="connsiteX37" fmla="*/ 599797 w 651695"/>
                    <a:gd name="connsiteY37" fmla="*/ 301752 h 385530"/>
                    <a:gd name="connsiteX38" fmla="*/ 582745 w 651695"/>
                    <a:gd name="connsiteY38" fmla="*/ 291372 h 385530"/>
                    <a:gd name="connsiteX39" fmla="*/ 565693 w 651695"/>
                    <a:gd name="connsiteY39" fmla="*/ 281734 h 385530"/>
                    <a:gd name="connsiteX40" fmla="*/ 548640 w 651695"/>
                    <a:gd name="connsiteY40" fmla="*/ 271354 h 385530"/>
                    <a:gd name="connsiteX41" fmla="*/ 531588 w 651695"/>
                    <a:gd name="connsiteY41" fmla="*/ 260975 h 385530"/>
                    <a:gd name="connsiteX42" fmla="*/ 514536 w 651695"/>
                    <a:gd name="connsiteY42" fmla="*/ 250595 h 385530"/>
                    <a:gd name="connsiteX43" fmla="*/ 497483 w 651695"/>
                    <a:gd name="connsiteY43" fmla="*/ 240215 h 385530"/>
                    <a:gd name="connsiteX44" fmla="*/ 480431 w 651695"/>
                    <a:gd name="connsiteY44" fmla="*/ 230577 h 385530"/>
                    <a:gd name="connsiteX45" fmla="*/ 462637 w 651695"/>
                    <a:gd name="connsiteY45" fmla="*/ 220198 h 385530"/>
                    <a:gd name="connsiteX46" fmla="*/ 445585 w 651695"/>
                    <a:gd name="connsiteY46" fmla="*/ 209818 h 385530"/>
                    <a:gd name="connsiteX47" fmla="*/ 428533 w 651695"/>
                    <a:gd name="connsiteY47" fmla="*/ 199438 h 385530"/>
                    <a:gd name="connsiteX48" fmla="*/ 411480 w 651695"/>
                    <a:gd name="connsiteY48" fmla="*/ 189058 h 385530"/>
                    <a:gd name="connsiteX49" fmla="*/ 394428 w 651695"/>
                    <a:gd name="connsiteY49" fmla="*/ 178679 h 385530"/>
                    <a:gd name="connsiteX50" fmla="*/ 377376 w 651695"/>
                    <a:gd name="connsiteY50" fmla="*/ 169040 h 385530"/>
                    <a:gd name="connsiteX51" fmla="*/ 360323 w 651695"/>
                    <a:gd name="connsiteY51" fmla="*/ 158661 h 385530"/>
                    <a:gd name="connsiteX52" fmla="*/ 342529 w 651695"/>
                    <a:gd name="connsiteY52" fmla="*/ 148281 h 385530"/>
                    <a:gd name="connsiteX53" fmla="*/ 325477 w 651695"/>
                    <a:gd name="connsiteY53" fmla="*/ 137901 h 385530"/>
                    <a:gd name="connsiteX54" fmla="*/ 308425 w 651695"/>
                    <a:gd name="connsiteY54" fmla="*/ 127522 h 385530"/>
                    <a:gd name="connsiteX55" fmla="*/ 291373 w 651695"/>
                    <a:gd name="connsiteY55" fmla="*/ 117883 h 385530"/>
                    <a:gd name="connsiteX56" fmla="*/ 274320 w 651695"/>
                    <a:gd name="connsiteY56" fmla="*/ 107504 h 385530"/>
                    <a:gd name="connsiteX57" fmla="*/ 257268 w 651695"/>
                    <a:gd name="connsiteY57" fmla="*/ 97124 h 385530"/>
                    <a:gd name="connsiteX58" fmla="*/ 240216 w 651695"/>
                    <a:gd name="connsiteY58" fmla="*/ 86745 h 385530"/>
                    <a:gd name="connsiteX59" fmla="*/ 222422 w 651695"/>
                    <a:gd name="connsiteY59" fmla="*/ 76365 h 385530"/>
                    <a:gd name="connsiteX60" fmla="*/ 205369 w 651695"/>
                    <a:gd name="connsiteY60" fmla="*/ 65985 h 385530"/>
                    <a:gd name="connsiteX61" fmla="*/ 188317 w 651695"/>
                    <a:gd name="connsiteY61" fmla="*/ 56347 h 385530"/>
                    <a:gd name="connsiteX62" fmla="*/ 171265 w 651695"/>
                    <a:gd name="connsiteY62" fmla="*/ 45967 h 385530"/>
                    <a:gd name="connsiteX63" fmla="*/ 154213 w 651695"/>
                    <a:gd name="connsiteY63" fmla="*/ 35587 h 385530"/>
                    <a:gd name="connsiteX64" fmla="*/ 137160 w 651695"/>
                    <a:gd name="connsiteY64" fmla="*/ 25208 h 385530"/>
                    <a:gd name="connsiteX65" fmla="*/ 111211 w 651695"/>
                    <a:gd name="connsiteY65" fmla="*/ 10380 h 3855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</a:cxnLst>
                  <a:rect l="l" t="t" r="r" b="b"/>
                  <a:pathLst>
                    <a:path w="651695" h="385530">
                      <a:moveTo>
                        <a:pt x="94159" y="0"/>
                      </a:moveTo>
                      <a:lnTo>
                        <a:pt x="0" y="52640"/>
                      </a:lnTo>
                      <a:lnTo>
                        <a:pt x="17053" y="63019"/>
                      </a:lnTo>
                      <a:lnTo>
                        <a:pt x="34105" y="73399"/>
                      </a:lnTo>
                      <a:lnTo>
                        <a:pt x="59312" y="88227"/>
                      </a:lnTo>
                      <a:lnTo>
                        <a:pt x="77106" y="98607"/>
                      </a:lnTo>
                      <a:lnTo>
                        <a:pt x="94159" y="108987"/>
                      </a:lnTo>
                      <a:lnTo>
                        <a:pt x="111211" y="119366"/>
                      </a:lnTo>
                      <a:lnTo>
                        <a:pt x="128264" y="129746"/>
                      </a:lnTo>
                      <a:lnTo>
                        <a:pt x="145316" y="140126"/>
                      </a:lnTo>
                      <a:lnTo>
                        <a:pt x="162368" y="149764"/>
                      </a:lnTo>
                      <a:lnTo>
                        <a:pt x="179420" y="160144"/>
                      </a:lnTo>
                      <a:lnTo>
                        <a:pt x="197214" y="170523"/>
                      </a:lnTo>
                      <a:lnTo>
                        <a:pt x="214266" y="180903"/>
                      </a:lnTo>
                      <a:lnTo>
                        <a:pt x="231319" y="191283"/>
                      </a:lnTo>
                      <a:lnTo>
                        <a:pt x="248371" y="201662"/>
                      </a:lnTo>
                      <a:lnTo>
                        <a:pt x="265424" y="211301"/>
                      </a:lnTo>
                      <a:lnTo>
                        <a:pt x="282476" y="221680"/>
                      </a:lnTo>
                      <a:lnTo>
                        <a:pt x="299528" y="232060"/>
                      </a:lnTo>
                      <a:lnTo>
                        <a:pt x="317322" y="242440"/>
                      </a:lnTo>
                      <a:lnTo>
                        <a:pt x="334374" y="252819"/>
                      </a:lnTo>
                      <a:lnTo>
                        <a:pt x="351426" y="262457"/>
                      </a:lnTo>
                      <a:lnTo>
                        <a:pt x="368479" y="272837"/>
                      </a:lnTo>
                      <a:lnTo>
                        <a:pt x="385531" y="283217"/>
                      </a:lnTo>
                      <a:lnTo>
                        <a:pt x="402584" y="293597"/>
                      </a:lnTo>
                      <a:lnTo>
                        <a:pt x="419636" y="303976"/>
                      </a:lnTo>
                      <a:lnTo>
                        <a:pt x="437429" y="314356"/>
                      </a:lnTo>
                      <a:lnTo>
                        <a:pt x="454482" y="323994"/>
                      </a:lnTo>
                      <a:lnTo>
                        <a:pt x="471534" y="334374"/>
                      </a:lnTo>
                      <a:lnTo>
                        <a:pt x="488586" y="344754"/>
                      </a:lnTo>
                      <a:lnTo>
                        <a:pt x="505639" y="355133"/>
                      </a:lnTo>
                      <a:lnTo>
                        <a:pt x="522691" y="365513"/>
                      </a:lnTo>
                      <a:lnTo>
                        <a:pt x="539744" y="375151"/>
                      </a:lnTo>
                      <a:lnTo>
                        <a:pt x="556796" y="385531"/>
                      </a:lnTo>
                      <a:lnTo>
                        <a:pt x="651696" y="332891"/>
                      </a:lnTo>
                      <a:lnTo>
                        <a:pt x="634643" y="322511"/>
                      </a:lnTo>
                      <a:lnTo>
                        <a:pt x="617591" y="312132"/>
                      </a:lnTo>
                      <a:lnTo>
                        <a:pt x="599797" y="301752"/>
                      </a:lnTo>
                      <a:lnTo>
                        <a:pt x="582745" y="291372"/>
                      </a:lnTo>
                      <a:lnTo>
                        <a:pt x="565693" y="281734"/>
                      </a:lnTo>
                      <a:lnTo>
                        <a:pt x="548640" y="271354"/>
                      </a:lnTo>
                      <a:lnTo>
                        <a:pt x="531588" y="260975"/>
                      </a:lnTo>
                      <a:lnTo>
                        <a:pt x="514536" y="250595"/>
                      </a:lnTo>
                      <a:lnTo>
                        <a:pt x="497483" y="240215"/>
                      </a:lnTo>
                      <a:lnTo>
                        <a:pt x="480431" y="230577"/>
                      </a:lnTo>
                      <a:lnTo>
                        <a:pt x="462637" y="220198"/>
                      </a:lnTo>
                      <a:lnTo>
                        <a:pt x="445585" y="209818"/>
                      </a:lnTo>
                      <a:lnTo>
                        <a:pt x="428533" y="199438"/>
                      </a:lnTo>
                      <a:lnTo>
                        <a:pt x="411480" y="189058"/>
                      </a:lnTo>
                      <a:lnTo>
                        <a:pt x="394428" y="178679"/>
                      </a:lnTo>
                      <a:lnTo>
                        <a:pt x="377376" y="169040"/>
                      </a:lnTo>
                      <a:lnTo>
                        <a:pt x="360323" y="158661"/>
                      </a:lnTo>
                      <a:lnTo>
                        <a:pt x="342529" y="148281"/>
                      </a:lnTo>
                      <a:lnTo>
                        <a:pt x="325477" y="137901"/>
                      </a:lnTo>
                      <a:lnTo>
                        <a:pt x="308425" y="127522"/>
                      </a:lnTo>
                      <a:lnTo>
                        <a:pt x="291373" y="117883"/>
                      </a:lnTo>
                      <a:lnTo>
                        <a:pt x="274320" y="107504"/>
                      </a:lnTo>
                      <a:lnTo>
                        <a:pt x="257268" y="97124"/>
                      </a:lnTo>
                      <a:lnTo>
                        <a:pt x="240216" y="86745"/>
                      </a:lnTo>
                      <a:lnTo>
                        <a:pt x="222422" y="76365"/>
                      </a:lnTo>
                      <a:lnTo>
                        <a:pt x="205369" y="65985"/>
                      </a:lnTo>
                      <a:lnTo>
                        <a:pt x="188317" y="56347"/>
                      </a:lnTo>
                      <a:lnTo>
                        <a:pt x="171265" y="45967"/>
                      </a:lnTo>
                      <a:lnTo>
                        <a:pt x="154213" y="35587"/>
                      </a:lnTo>
                      <a:lnTo>
                        <a:pt x="137160" y="25208"/>
                      </a:lnTo>
                      <a:lnTo>
                        <a:pt x="111211" y="10380"/>
                      </a:lnTo>
                      <a:close/>
                    </a:path>
                  </a:pathLst>
                </a:custGeom>
                <a:solidFill>
                  <a:srgbClr val="CBCACA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73" name="Freeform: Shape 3672">
                  <a:extLst>
                    <a:ext uri="{FF2B5EF4-FFF2-40B4-BE49-F238E27FC236}">
                      <a16:creationId xmlns:a16="http://schemas.microsoft.com/office/drawing/2014/main" id="{C225AD14-2215-4306-AF42-92812BC658AD}"/>
                    </a:ext>
                  </a:extLst>
                </p:cNvPr>
                <p:cNvSpPr/>
                <p:nvPr/>
              </p:nvSpPr>
              <p:spPr>
                <a:xfrm>
                  <a:off x="6059670" y="1301166"/>
                  <a:ext cx="651695" cy="386272"/>
                </a:xfrm>
                <a:custGeom>
                  <a:avLst/>
                  <a:gdLst>
                    <a:gd name="connsiteX0" fmla="*/ 94900 w 651695"/>
                    <a:gd name="connsiteY0" fmla="*/ 0 h 386272"/>
                    <a:gd name="connsiteX1" fmla="*/ 0 w 651695"/>
                    <a:gd name="connsiteY1" fmla="*/ 53381 h 386272"/>
                    <a:gd name="connsiteX2" fmla="*/ 17053 w 651695"/>
                    <a:gd name="connsiteY2" fmla="*/ 63761 h 386272"/>
                    <a:gd name="connsiteX3" fmla="*/ 34846 w 651695"/>
                    <a:gd name="connsiteY3" fmla="*/ 74141 h 386272"/>
                    <a:gd name="connsiteX4" fmla="*/ 60054 w 651695"/>
                    <a:gd name="connsiteY4" fmla="*/ 88969 h 386272"/>
                    <a:gd name="connsiteX5" fmla="*/ 77106 w 651695"/>
                    <a:gd name="connsiteY5" fmla="*/ 99348 h 386272"/>
                    <a:gd name="connsiteX6" fmla="*/ 94159 w 651695"/>
                    <a:gd name="connsiteY6" fmla="*/ 109728 h 386272"/>
                    <a:gd name="connsiteX7" fmla="*/ 111211 w 651695"/>
                    <a:gd name="connsiteY7" fmla="*/ 119366 h 386272"/>
                    <a:gd name="connsiteX8" fmla="*/ 128264 w 651695"/>
                    <a:gd name="connsiteY8" fmla="*/ 129746 h 386272"/>
                    <a:gd name="connsiteX9" fmla="*/ 146057 w 651695"/>
                    <a:gd name="connsiteY9" fmla="*/ 140126 h 386272"/>
                    <a:gd name="connsiteX10" fmla="*/ 163109 w 651695"/>
                    <a:gd name="connsiteY10" fmla="*/ 150505 h 386272"/>
                    <a:gd name="connsiteX11" fmla="*/ 180162 w 651695"/>
                    <a:gd name="connsiteY11" fmla="*/ 160885 h 386272"/>
                    <a:gd name="connsiteX12" fmla="*/ 197214 w 651695"/>
                    <a:gd name="connsiteY12" fmla="*/ 171265 h 386272"/>
                    <a:gd name="connsiteX13" fmla="*/ 214266 w 651695"/>
                    <a:gd name="connsiteY13" fmla="*/ 180903 h 386272"/>
                    <a:gd name="connsiteX14" fmla="*/ 231319 w 651695"/>
                    <a:gd name="connsiteY14" fmla="*/ 191283 h 386272"/>
                    <a:gd name="connsiteX15" fmla="*/ 248371 w 651695"/>
                    <a:gd name="connsiteY15" fmla="*/ 201662 h 386272"/>
                    <a:gd name="connsiteX16" fmla="*/ 266165 w 651695"/>
                    <a:gd name="connsiteY16" fmla="*/ 212042 h 386272"/>
                    <a:gd name="connsiteX17" fmla="*/ 283217 w 651695"/>
                    <a:gd name="connsiteY17" fmla="*/ 222422 h 386272"/>
                    <a:gd name="connsiteX18" fmla="*/ 300269 w 651695"/>
                    <a:gd name="connsiteY18" fmla="*/ 232060 h 386272"/>
                    <a:gd name="connsiteX19" fmla="*/ 317322 w 651695"/>
                    <a:gd name="connsiteY19" fmla="*/ 242440 h 386272"/>
                    <a:gd name="connsiteX20" fmla="*/ 334374 w 651695"/>
                    <a:gd name="connsiteY20" fmla="*/ 252819 h 386272"/>
                    <a:gd name="connsiteX21" fmla="*/ 351426 w 651695"/>
                    <a:gd name="connsiteY21" fmla="*/ 263199 h 386272"/>
                    <a:gd name="connsiteX22" fmla="*/ 368479 w 651695"/>
                    <a:gd name="connsiteY22" fmla="*/ 273579 h 386272"/>
                    <a:gd name="connsiteX23" fmla="*/ 386273 w 651695"/>
                    <a:gd name="connsiteY23" fmla="*/ 283958 h 386272"/>
                    <a:gd name="connsiteX24" fmla="*/ 403325 w 651695"/>
                    <a:gd name="connsiteY24" fmla="*/ 293597 h 386272"/>
                    <a:gd name="connsiteX25" fmla="*/ 420377 w 651695"/>
                    <a:gd name="connsiteY25" fmla="*/ 303976 h 386272"/>
                    <a:gd name="connsiteX26" fmla="*/ 437429 w 651695"/>
                    <a:gd name="connsiteY26" fmla="*/ 314356 h 386272"/>
                    <a:gd name="connsiteX27" fmla="*/ 454482 w 651695"/>
                    <a:gd name="connsiteY27" fmla="*/ 324736 h 386272"/>
                    <a:gd name="connsiteX28" fmla="*/ 471534 w 651695"/>
                    <a:gd name="connsiteY28" fmla="*/ 335115 h 386272"/>
                    <a:gd name="connsiteX29" fmla="*/ 488586 w 651695"/>
                    <a:gd name="connsiteY29" fmla="*/ 344754 h 386272"/>
                    <a:gd name="connsiteX30" fmla="*/ 505639 w 651695"/>
                    <a:gd name="connsiteY30" fmla="*/ 355133 h 386272"/>
                    <a:gd name="connsiteX31" fmla="*/ 523433 w 651695"/>
                    <a:gd name="connsiteY31" fmla="*/ 365513 h 386272"/>
                    <a:gd name="connsiteX32" fmla="*/ 540485 w 651695"/>
                    <a:gd name="connsiteY32" fmla="*/ 375893 h 386272"/>
                    <a:gd name="connsiteX33" fmla="*/ 557537 w 651695"/>
                    <a:gd name="connsiteY33" fmla="*/ 386272 h 386272"/>
                    <a:gd name="connsiteX34" fmla="*/ 651696 w 651695"/>
                    <a:gd name="connsiteY34" fmla="*/ 332891 h 386272"/>
                    <a:gd name="connsiteX35" fmla="*/ 634643 w 651695"/>
                    <a:gd name="connsiteY35" fmla="*/ 322511 h 386272"/>
                    <a:gd name="connsiteX36" fmla="*/ 617591 w 651695"/>
                    <a:gd name="connsiteY36" fmla="*/ 312873 h 386272"/>
                    <a:gd name="connsiteX37" fmla="*/ 600538 w 651695"/>
                    <a:gd name="connsiteY37" fmla="*/ 302493 h 386272"/>
                    <a:gd name="connsiteX38" fmla="*/ 583486 w 651695"/>
                    <a:gd name="connsiteY38" fmla="*/ 292114 h 386272"/>
                    <a:gd name="connsiteX39" fmla="*/ 566434 w 651695"/>
                    <a:gd name="connsiteY39" fmla="*/ 281734 h 386272"/>
                    <a:gd name="connsiteX40" fmla="*/ 549382 w 651695"/>
                    <a:gd name="connsiteY40" fmla="*/ 271354 h 386272"/>
                    <a:gd name="connsiteX41" fmla="*/ 531588 w 651695"/>
                    <a:gd name="connsiteY41" fmla="*/ 260975 h 386272"/>
                    <a:gd name="connsiteX42" fmla="*/ 514536 w 651695"/>
                    <a:gd name="connsiteY42" fmla="*/ 251336 h 386272"/>
                    <a:gd name="connsiteX43" fmla="*/ 497483 w 651695"/>
                    <a:gd name="connsiteY43" fmla="*/ 240957 h 386272"/>
                    <a:gd name="connsiteX44" fmla="*/ 480431 w 651695"/>
                    <a:gd name="connsiteY44" fmla="*/ 230577 h 386272"/>
                    <a:gd name="connsiteX45" fmla="*/ 463378 w 651695"/>
                    <a:gd name="connsiteY45" fmla="*/ 220197 h 386272"/>
                    <a:gd name="connsiteX46" fmla="*/ 446326 w 651695"/>
                    <a:gd name="connsiteY46" fmla="*/ 209818 h 386272"/>
                    <a:gd name="connsiteX47" fmla="*/ 429274 w 651695"/>
                    <a:gd name="connsiteY47" fmla="*/ 200179 h 386272"/>
                    <a:gd name="connsiteX48" fmla="*/ 411480 w 651695"/>
                    <a:gd name="connsiteY48" fmla="*/ 189800 h 386272"/>
                    <a:gd name="connsiteX49" fmla="*/ 394428 w 651695"/>
                    <a:gd name="connsiteY49" fmla="*/ 179420 h 386272"/>
                    <a:gd name="connsiteX50" fmla="*/ 377376 w 651695"/>
                    <a:gd name="connsiteY50" fmla="*/ 169040 h 386272"/>
                    <a:gd name="connsiteX51" fmla="*/ 360323 w 651695"/>
                    <a:gd name="connsiteY51" fmla="*/ 158661 h 386272"/>
                    <a:gd name="connsiteX52" fmla="*/ 343271 w 651695"/>
                    <a:gd name="connsiteY52" fmla="*/ 148281 h 386272"/>
                    <a:gd name="connsiteX53" fmla="*/ 326218 w 651695"/>
                    <a:gd name="connsiteY53" fmla="*/ 138643 h 386272"/>
                    <a:gd name="connsiteX54" fmla="*/ 309166 w 651695"/>
                    <a:gd name="connsiteY54" fmla="*/ 128263 h 386272"/>
                    <a:gd name="connsiteX55" fmla="*/ 291373 w 651695"/>
                    <a:gd name="connsiteY55" fmla="*/ 117883 h 386272"/>
                    <a:gd name="connsiteX56" fmla="*/ 274320 w 651695"/>
                    <a:gd name="connsiteY56" fmla="*/ 107504 h 386272"/>
                    <a:gd name="connsiteX57" fmla="*/ 257268 w 651695"/>
                    <a:gd name="connsiteY57" fmla="*/ 97124 h 386272"/>
                    <a:gd name="connsiteX58" fmla="*/ 240216 w 651695"/>
                    <a:gd name="connsiteY58" fmla="*/ 87486 h 386272"/>
                    <a:gd name="connsiteX59" fmla="*/ 223163 w 651695"/>
                    <a:gd name="connsiteY59" fmla="*/ 77106 h 386272"/>
                    <a:gd name="connsiteX60" fmla="*/ 206111 w 651695"/>
                    <a:gd name="connsiteY60" fmla="*/ 66726 h 386272"/>
                    <a:gd name="connsiteX61" fmla="*/ 189058 w 651695"/>
                    <a:gd name="connsiteY61" fmla="*/ 56347 h 386272"/>
                    <a:gd name="connsiteX62" fmla="*/ 171265 w 651695"/>
                    <a:gd name="connsiteY62" fmla="*/ 45967 h 386272"/>
                    <a:gd name="connsiteX63" fmla="*/ 154213 w 651695"/>
                    <a:gd name="connsiteY63" fmla="*/ 35587 h 386272"/>
                    <a:gd name="connsiteX64" fmla="*/ 137160 w 651695"/>
                    <a:gd name="connsiteY64" fmla="*/ 25949 h 386272"/>
                    <a:gd name="connsiteX65" fmla="*/ 111952 w 651695"/>
                    <a:gd name="connsiteY65" fmla="*/ 10380 h 3862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</a:cxnLst>
                  <a:rect l="l" t="t" r="r" b="b"/>
                  <a:pathLst>
                    <a:path w="651695" h="386272">
                      <a:moveTo>
                        <a:pt x="94900" y="0"/>
                      </a:moveTo>
                      <a:lnTo>
                        <a:pt x="0" y="53381"/>
                      </a:lnTo>
                      <a:lnTo>
                        <a:pt x="17053" y="63761"/>
                      </a:lnTo>
                      <a:lnTo>
                        <a:pt x="34846" y="74141"/>
                      </a:lnTo>
                      <a:lnTo>
                        <a:pt x="60054" y="88969"/>
                      </a:lnTo>
                      <a:lnTo>
                        <a:pt x="77106" y="99348"/>
                      </a:lnTo>
                      <a:lnTo>
                        <a:pt x="94159" y="109728"/>
                      </a:lnTo>
                      <a:lnTo>
                        <a:pt x="111211" y="119366"/>
                      </a:lnTo>
                      <a:lnTo>
                        <a:pt x="128264" y="129746"/>
                      </a:lnTo>
                      <a:lnTo>
                        <a:pt x="146057" y="140126"/>
                      </a:lnTo>
                      <a:lnTo>
                        <a:pt x="163109" y="150505"/>
                      </a:lnTo>
                      <a:lnTo>
                        <a:pt x="180162" y="160885"/>
                      </a:lnTo>
                      <a:lnTo>
                        <a:pt x="197214" y="171265"/>
                      </a:lnTo>
                      <a:lnTo>
                        <a:pt x="214266" y="180903"/>
                      </a:lnTo>
                      <a:lnTo>
                        <a:pt x="231319" y="191283"/>
                      </a:lnTo>
                      <a:lnTo>
                        <a:pt x="248371" y="201662"/>
                      </a:lnTo>
                      <a:lnTo>
                        <a:pt x="266165" y="212042"/>
                      </a:lnTo>
                      <a:lnTo>
                        <a:pt x="283217" y="222422"/>
                      </a:lnTo>
                      <a:lnTo>
                        <a:pt x="300269" y="232060"/>
                      </a:lnTo>
                      <a:lnTo>
                        <a:pt x="317322" y="242440"/>
                      </a:lnTo>
                      <a:lnTo>
                        <a:pt x="334374" y="252819"/>
                      </a:lnTo>
                      <a:lnTo>
                        <a:pt x="351426" y="263199"/>
                      </a:lnTo>
                      <a:lnTo>
                        <a:pt x="368479" y="273579"/>
                      </a:lnTo>
                      <a:lnTo>
                        <a:pt x="386273" y="283958"/>
                      </a:lnTo>
                      <a:lnTo>
                        <a:pt x="403325" y="293597"/>
                      </a:lnTo>
                      <a:lnTo>
                        <a:pt x="420377" y="303976"/>
                      </a:lnTo>
                      <a:lnTo>
                        <a:pt x="437429" y="314356"/>
                      </a:lnTo>
                      <a:lnTo>
                        <a:pt x="454482" y="324736"/>
                      </a:lnTo>
                      <a:lnTo>
                        <a:pt x="471534" y="335115"/>
                      </a:lnTo>
                      <a:lnTo>
                        <a:pt x="488586" y="344754"/>
                      </a:lnTo>
                      <a:lnTo>
                        <a:pt x="505639" y="355133"/>
                      </a:lnTo>
                      <a:lnTo>
                        <a:pt x="523433" y="365513"/>
                      </a:lnTo>
                      <a:lnTo>
                        <a:pt x="540485" y="375893"/>
                      </a:lnTo>
                      <a:lnTo>
                        <a:pt x="557537" y="386272"/>
                      </a:lnTo>
                      <a:lnTo>
                        <a:pt x="651696" y="332891"/>
                      </a:lnTo>
                      <a:lnTo>
                        <a:pt x="634643" y="322511"/>
                      </a:lnTo>
                      <a:lnTo>
                        <a:pt x="617591" y="312873"/>
                      </a:lnTo>
                      <a:lnTo>
                        <a:pt x="600538" y="302493"/>
                      </a:lnTo>
                      <a:lnTo>
                        <a:pt x="583486" y="292114"/>
                      </a:lnTo>
                      <a:lnTo>
                        <a:pt x="566434" y="281734"/>
                      </a:lnTo>
                      <a:lnTo>
                        <a:pt x="549382" y="271354"/>
                      </a:lnTo>
                      <a:lnTo>
                        <a:pt x="531588" y="260975"/>
                      </a:lnTo>
                      <a:lnTo>
                        <a:pt x="514536" y="251336"/>
                      </a:lnTo>
                      <a:lnTo>
                        <a:pt x="497483" y="240957"/>
                      </a:lnTo>
                      <a:lnTo>
                        <a:pt x="480431" y="230577"/>
                      </a:lnTo>
                      <a:lnTo>
                        <a:pt x="463378" y="220197"/>
                      </a:lnTo>
                      <a:lnTo>
                        <a:pt x="446326" y="209818"/>
                      </a:lnTo>
                      <a:lnTo>
                        <a:pt x="429274" y="200179"/>
                      </a:lnTo>
                      <a:lnTo>
                        <a:pt x="411480" y="189800"/>
                      </a:lnTo>
                      <a:lnTo>
                        <a:pt x="394428" y="179420"/>
                      </a:lnTo>
                      <a:lnTo>
                        <a:pt x="377376" y="169040"/>
                      </a:lnTo>
                      <a:lnTo>
                        <a:pt x="360323" y="158661"/>
                      </a:lnTo>
                      <a:lnTo>
                        <a:pt x="343271" y="148281"/>
                      </a:lnTo>
                      <a:lnTo>
                        <a:pt x="326218" y="138643"/>
                      </a:lnTo>
                      <a:lnTo>
                        <a:pt x="309166" y="128263"/>
                      </a:lnTo>
                      <a:lnTo>
                        <a:pt x="291373" y="117883"/>
                      </a:lnTo>
                      <a:lnTo>
                        <a:pt x="274320" y="107504"/>
                      </a:lnTo>
                      <a:lnTo>
                        <a:pt x="257268" y="97124"/>
                      </a:lnTo>
                      <a:lnTo>
                        <a:pt x="240216" y="87486"/>
                      </a:lnTo>
                      <a:lnTo>
                        <a:pt x="223163" y="77106"/>
                      </a:lnTo>
                      <a:lnTo>
                        <a:pt x="206111" y="66726"/>
                      </a:lnTo>
                      <a:lnTo>
                        <a:pt x="189058" y="56347"/>
                      </a:lnTo>
                      <a:lnTo>
                        <a:pt x="171265" y="45967"/>
                      </a:lnTo>
                      <a:lnTo>
                        <a:pt x="154213" y="35587"/>
                      </a:lnTo>
                      <a:lnTo>
                        <a:pt x="137160" y="25949"/>
                      </a:lnTo>
                      <a:lnTo>
                        <a:pt x="111952" y="10380"/>
                      </a:lnTo>
                      <a:close/>
                    </a:path>
                  </a:pathLst>
                </a:custGeom>
                <a:solidFill>
                  <a:srgbClr val="CBCACA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74" name="Freeform: Shape 3673">
                  <a:extLst>
                    <a:ext uri="{FF2B5EF4-FFF2-40B4-BE49-F238E27FC236}">
                      <a16:creationId xmlns:a16="http://schemas.microsoft.com/office/drawing/2014/main" id="{2CCEE4C4-14C7-4FD7-8669-EE4BDA9DE790}"/>
                    </a:ext>
                  </a:extLst>
                </p:cNvPr>
                <p:cNvSpPr/>
                <p:nvPr/>
              </p:nvSpPr>
              <p:spPr>
                <a:xfrm>
                  <a:off x="6999031" y="1987707"/>
                  <a:ext cx="851133" cy="754750"/>
                </a:xfrm>
                <a:custGeom>
                  <a:avLst/>
                  <a:gdLst>
                    <a:gd name="connsiteX0" fmla="*/ 699887 w 851133"/>
                    <a:gd name="connsiteY0" fmla="*/ 370703 h 754750"/>
                    <a:gd name="connsiteX1" fmla="*/ 831116 w 851133"/>
                    <a:gd name="connsiteY1" fmla="*/ 510828 h 754750"/>
                    <a:gd name="connsiteX2" fmla="*/ 831116 w 851133"/>
                    <a:gd name="connsiteY2" fmla="*/ 742888 h 754750"/>
                    <a:gd name="connsiteX3" fmla="*/ 851133 w 851133"/>
                    <a:gd name="connsiteY3" fmla="*/ 754751 h 754750"/>
                    <a:gd name="connsiteX4" fmla="*/ 851133 w 851133"/>
                    <a:gd name="connsiteY4" fmla="*/ 599797 h 754750"/>
                    <a:gd name="connsiteX5" fmla="*/ 851133 w 851133"/>
                    <a:gd name="connsiteY5" fmla="*/ 508604 h 754750"/>
                    <a:gd name="connsiteX6" fmla="*/ 704335 w 851133"/>
                    <a:gd name="connsiteY6" fmla="*/ 351426 h 754750"/>
                    <a:gd name="connsiteX7" fmla="*/ 146798 w 851133"/>
                    <a:gd name="connsiteY7" fmla="*/ 18535 h 754750"/>
                    <a:gd name="connsiteX8" fmla="*/ 0 w 851133"/>
                    <a:gd name="connsiteY8" fmla="*/ 0 h 754750"/>
                    <a:gd name="connsiteX9" fmla="*/ 0 w 851133"/>
                    <a:gd name="connsiteY9" fmla="*/ 91193 h 754750"/>
                    <a:gd name="connsiteX10" fmla="*/ 0 w 851133"/>
                    <a:gd name="connsiteY10" fmla="*/ 246146 h 754750"/>
                    <a:gd name="connsiteX11" fmla="*/ 20018 w 851133"/>
                    <a:gd name="connsiteY11" fmla="*/ 258009 h 754750"/>
                    <a:gd name="connsiteX12" fmla="*/ 20018 w 851133"/>
                    <a:gd name="connsiteY12" fmla="*/ 25949 h 754750"/>
                    <a:gd name="connsiteX13" fmla="*/ 150505 w 851133"/>
                    <a:gd name="connsiteY13" fmla="*/ 42260 h 754750"/>
                    <a:gd name="connsiteX14" fmla="*/ 699887 w 851133"/>
                    <a:gd name="connsiteY14" fmla="*/ 370703 h 7547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851133" h="754750">
                      <a:moveTo>
                        <a:pt x="699887" y="370703"/>
                      </a:moveTo>
                      <a:cubicBezTo>
                        <a:pt x="743630" y="417411"/>
                        <a:pt x="787373" y="464120"/>
                        <a:pt x="831116" y="510828"/>
                      </a:cubicBezTo>
                      <a:cubicBezTo>
                        <a:pt x="831116" y="587934"/>
                        <a:pt x="831116" y="665782"/>
                        <a:pt x="831116" y="742888"/>
                      </a:cubicBezTo>
                      <a:cubicBezTo>
                        <a:pt x="837788" y="747337"/>
                        <a:pt x="844461" y="751044"/>
                        <a:pt x="851133" y="754751"/>
                      </a:cubicBezTo>
                      <a:cubicBezTo>
                        <a:pt x="851133" y="702852"/>
                        <a:pt x="851133" y="651695"/>
                        <a:pt x="851133" y="599797"/>
                      </a:cubicBezTo>
                      <a:cubicBezTo>
                        <a:pt x="851133" y="569399"/>
                        <a:pt x="851133" y="539002"/>
                        <a:pt x="851133" y="508604"/>
                      </a:cubicBezTo>
                      <a:cubicBezTo>
                        <a:pt x="802201" y="455964"/>
                        <a:pt x="753268" y="404066"/>
                        <a:pt x="704335" y="351426"/>
                      </a:cubicBezTo>
                      <a:cubicBezTo>
                        <a:pt x="518243" y="240215"/>
                        <a:pt x="332891" y="129746"/>
                        <a:pt x="146798" y="18535"/>
                      </a:cubicBezTo>
                      <a:cubicBezTo>
                        <a:pt x="97866" y="12604"/>
                        <a:pt x="48933" y="5931"/>
                        <a:pt x="0" y="0"/>
                      </a:cubicBezTo>
                      <a:cubicBezTo>
                        <a:pt x="0" y="30398"/>
                        <a:pt x="0" y="60795"/>
                        <a:pt x="0" y="91193"/>
                      </a:cubicBezTo>
                      <a:cubicBezTo>
                        <a:pt x="0" y="143091"/>
                        <a:pt x="0" y="194248"/>
                        <a:pt x="0" y="246146"/>
                      </a:cubicBezTo>
                      <a:cubicBezTo>
                        <a:pt x="6673" y="249853"/>
                        <a:pt x="13345" y="254302"/>
                        <a:pt x="20018" y="258009"/>
                      </a:cubicBezTo>
                      <a:cubicBezTo>
                        <a:pt x="20018" y="180903"/>
                        <a:pt x="20018" y="103055"/>
                        <a:pt x="20018" y="25949"/>
                      </a:cubicBezTo>
                      <a:cubicBezTo>
                        <a:pt x="63761" y="31880"/>
                        <a:pt x="107504" y="37070"/>
                        <a:pt x="150505" y="42260"/>
                      </a:cubicBezTo>
                      <a:cubicBezTo>
                        <a:pt x="333632" y="151988"/>
                        <a:pt x="516760" y="260975"/>
                        <a:pt x="699887" y="370703"/>
                      </a:cubicBezTo>
                      <a:close/>
                    </a:path>
                  </a:pathLst>
                </a:custGeom>
                <a:solidFill>
                  <a:srgbClr val="E5E6E5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75" name="Freeform: Shape 3674">
                  <a:extLst>
                    <a:ext uri="{FF2B5EF4-FFF2-40B4-BE49-F238E27FC236}">
                      <a16:creationId xmlns:a16="http://schemas.microsoft.com/office/drawing/2014/main" id="{0B3C77D5-F7BF-45D8-ABCD-38ABE98E89DA}"/>
                    </a:ext>
                  </a:extLst>
                </p:cNvPr>
                <p:cNvSpPr/>
                <p:nvPr/>
              </p:nvSpPr>
              <p:spPr>
                <a:xfrm>
                  <a:off x="5912872" y="1335271"/>
                  <a:ext cx="851133" cy="754750"/>
                </a:xfrm>
                <a:custGeom>
                  <a:avLst/>
                  <a:gdLst>
                    <a:gd name="connsiteX0" fmla="*/ 699887 w 851133"/>
                    <a:gd name="connsiteY0" fmla="*/ 370703 h 754750"/>
                    <a:gd name="connsiteX1" fmla="*/ 831116 w 851133"/>
                    <a:gd name="connsiteY1" fmla="*/ 510828 h 754750"/>
                    <a:gd name="connsiteX2" fmla="*/ 831116 w 851133"/>
                    <a:gd name="connsiteY2" fmla="*/ 742888 h 754750"/>
                    <a:gd name="connsiteX3" fmla="*/ 851133 w 851133"/>
                    <a:gd name="connsiteY3" fmla="*/ 754751 h 754750"/>
                    <a:gd name="connsiteX4" fmla="*/ 851133 w 851133"/>
                    <a:gd name="connsiteY4" fmla="*/ 599797 h 754750"/>
                    <a:gd name="connsiteX5" fmla="*/ 851133 w 851133"/>
                    <a:gd name="connsiteY5" fmla="*/ 508604 h 754750"/>
                    <a:gd name="connsiteX6" fmla="*/ 704335 w 851133"/>
                    <a:gd name="connsiteY6" fmla="*/ 351426 h 754750"/>
                    <a:gd name="connsiteX7" fmla="*/ 146798 w 851133"/>
                    <a:gd name="connsiteY7" fmla="*/ 18535 h 754750"/>
                    <a:gd name="connsiteX8" fmla="*/ 0 w 851133"/>
                    <a:gd name="connsiteY8" fmla="*/ 0 h 754750"/>
                    <a:gd name="connsiteX9" fmla="*/ 0 w 851133"/>
                    <a:gd name="connsiteY9" fmla="*/ 91193 h 754750"/>
                    <a:gd name="connsiteX10" fmla="*/ 0 w 851133"/>
                    <a:gd name="connsiteY10" fmla="*/ 246147 h 754750"/>
                    <a:gd name="connsiteX11" fmla="*/ 20018 w 851133"/>
                    <a:gd name="connsiteY11" fmla="*/ 258009 h 754750"/>
                    <a:gd name="connsiteX12" fmla="*/ 20018 w 851133"/>
                    <a:gd name="connsiteY12" fmla="*/ 25949 h 754750"/>
                    <a:gd name="connsiteX13" fmla="*/ 151247 w 851133"/>
                    <a:gd name="connsiteY13" fmla="*/ 42260 h 754750"/>
                    <a:gd name="connsiteX14" fmla="*/ 699887 w 851133"/>
                    <a:gd name="connsiteY14" fmla="*/ 370703 h 7547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851133" h="754750">
                      <a:moveTo>
                        <a:pt x="699887" y="370703"/>
                      </a:moveTo>
                      <a:cubicBezTo>
                        <a:pt x="743630" y="417411"/>
                        <a:pt x="787373" y="464120"/>
                        <a:pt x="831116" y="510828"/>
                      </a:cubicBezTo>
                      <a:cubicBezTo>
                        <a:pt x="831116" y="587934"/>
                        <a:pt x="831116" y="665782"/>
                        <a:pt x="831116" y="742888"/>
                      </a:cubicBezTo>
                      <a:cubicBezTo>
                        <a:pt x="837788" y="747337"/>
                        <a:pt x="844461" y="751044"/>
                        <a:pt x="851133" y="754751"/>
                      </a:cubicBezTo>
                      <a:cubicBezTo>
                        <a:pt x="851133" y="702852"/>
                        <a:pt x="851133" y="651695"/>
                        <a:pt x="851133" y="599797"/>
                      </a:cubicBezTo>
                      <a:cubicBezTo>
                        <a:pt x="851133" y="569399"/>
                        <a:pt x="851133" y="539002"/>
                        <a:pt x="851133" y="508604"/>
                      </a:cubicBezTo>
                      <a:cubicBezTo>
                        <a:pt x="802201" y="455964"/>
                        <a:pt x="753268" y="404066"/>
                        <a:pt x="704335" y="351426"/>
                      </a:cubicBezTo>
                      <a:cubicBezTo>
                        <a:pt x="518243" y="240215"/>
                        <a:pt x="332891" y="129746"/>
                        <a:pt x="146798" y="18535"/>
                      </a:cubicBezTo>
                      <a:cubicBezTo>
                        <a:pt x="97866" y="12604"/>
                        <a:pt x="48933" y="5931"/>
                        <a:pt x="0" y="0"/>
                      </a:cubicBezTo>
                      <a:cubicBezTo>
                        <a:pt x="0" y="30398"/>
                        <a:pt x="0" y="60795"/>
                        <a:pt x="0" y="91193"/>
                      </a:cubicBezTo>
                      <a:cubicBezTo>
                        <a:pt x="0" y="143091"/>
                        <a:pt x="0" y="194248"/>
                        <a:pt x="0" y="246147"/>
                      </a:cubicBezTo>
                      <a:cubicBezTo>
                        <a:pt x="6673" y="249854"/>
                        <a:pt x="13345" y="254302"/>
                        <a:pt x="20018" y="258009"/>
                      </a:cubicBezTo>
                      <a:cubicBezTo>
                        <a:pt x="20018" y="180903"/>
                        <a:pt x="20018" y="103055"/>
                        <a:pt x="20018" y="25949"/>
                      </a:cubicBezTo>
                      <a:cubicBezTo>
                        <a:pt x="63761" y="31880"/>
                        <a:pt x="107504" y="37070"/>
                        <a:pt x="151247" y="42260"/>
                      </a:cubicBezTo>
                      <a:cubicBezTo>
                        <a:pt x="334374" y="151988"/>
                        <a:pt x="516760" y="261716"/>
                        <a:pt x="699887" y="370703"/>
                      </a:cubicBezTo>
                      <a:close/>
                    </a:path>
                  </a:pathLst>
                </a:custGeom>
                <a:solidFill>
                  <a:srgbClr val="E5E6E5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76" name="Freeform: Shape 3675">
                  <a:extLst>
                    <a:ext uri="{FF2B5EF4-FFF2-40B4-BE49-F238E27FC236}">
                      <a16:creationId xmlns:a16="http://schemas.microsoft.com/office/drawing/2014/main" id="{6E51973F-D643-47A9-A90B-940A398D5CBA}"/>
                    </a:ext>
                  </a:extLst>
                </p:cNvPr>
                <p:cNvSpPr/>
                <p:nvPr/>
              </p:nvSpPr>
              <p:spPr>
                <a:xfrm>
                  <a:off x="8488514" y="2858117"/>
                  <a:ext cx="378116" cy="513052"/>
                </a:xfrm>
                <a:custGeom>
                  <a:avLst/>
                  <a:gdLst>
                    <a:gd name="connsiteX0" fmla="*/ 0 w 378116"/>
                    <a:gd name="connsiteY0" fmla="*/ 63019 h 513052"/>
                    <a:gd name="connsiteX1" fmla="*/ 0 w 378116"/>
                    <a:gd name="connsiteY1" fmla="*/ 111952 h 513052"/>
                    <a:gd name="connsiteX2" fmla="*/ 0 w 378116"/>
                    <a:gd name="connsiteY2" fmla="*/ 112694 h 513052"/>
                    <a:gd name="connsiteX3" fmla="*/ 20018 w 378116"/>
                    <a:gd name="connsiteY3" fmla="*/ 97124 h 513052"/>
                    <a:gd name="connsiteX4" fmla="*/ 20018 w 378116"/>
                    <a:gd name="connsiteY4" fmla="*/ 34105 h 513052"/>
                    <a:gd name="connsiteX5" fmla="*/ 226870 w 378116"/>
                    <a:gd name="connsiteY5" fmla="*/ 157919 h 513052"/>
                    <a:gd name="connsiteX6" fmla="*/ 358099 w 378116"/>
                    <a:gd name="connsiteY6" fmla="*/ 298045 h 513052"/>
                    <a:gd name="connsiteX7" fmla="*/ 358099 w 378116"/>
                    <a:gd name="connsiteY7" fmla="*/ 487103 h 513052"/>
                    <a:gd name="connsiteX8" fmla="*/ 358099 w 378116"/>
                    <a:gd name="connsiteY8" fmla="*/ 510087 h 513052"/>
                    <a:gd name="connsiteX9" fmla="*/ 378116 w 378116"/>
                    <a:gd name="connsiteY9" fmla="*/ 513053 h 513052"/>
                    <a:gd name="connsiteX10" fmla="*/ 378116 w 378116"/>
                    <a:gd name="connsiteY10" fmla="*/ 386272 h 513052"/>
                    <a:gd name="connsiteX11" fmla="*/ 378116 w 378116"/>
                    <a:gd name="connsiteY11" fmla="*/ 295079 h 513052"/>
                    <a:gd name="connsiteX12" fmla="*/ 231319 w 378116"/>
                    <a:gd name="connsiteY12" fmla="*/ 137901 h 513052"/>
                    <a:gd name="connsiteX13" fmla="*/ 0 w 378116"/>
                    <a:gd name="connsiteY13" fmla="*/ 0 h 513052"/>
                    <a:gd name="connsiteX14" fmla="*/ 0 w 378116"/>
                    <a:gd name="connsiteY14" fmla="*/ 63019 h 5130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78116" h="513052">
                      <a:moveTo>
                        <a:pt x="0" y="63019"/>
                      </a:moveTo>
                      <a:cubicBezTo>
                        <a:pt x="0" y="79330"/>
                        <a:pt x="0" y="95641"/>
                        <a:pt x="0" y="111952"/>
                      </a:cubicBezTo>
                      <a:cubicBezTo>
                        <a:pt x="0" y="111952"/>
                        <a:pt x="0" y="111952"/>
                        <a:pt x="0" y="112694"/>
                      </a:cubicBezTo>
                      <a:cubicBezTo>
                        <a:pt x="6672" y="107504"/>
                        <a:pt x="13345" y="102314"/>
                        <a:pt x="20018" y="97124"/>
                      </a:cubicBezTo>
                      <a:cubicBezTo>
                        <a:pt x="20018" y="76365"/>
                        <a:pt x="20018" y="54864"/>
                        <a:pt x="20018" y="34105"/>
                      </a:cubicBezTo>
                      <a:cubicBezTo>
                        <a:pt x="88968" y="75623"/>
                        <a:pt x="157919" y="116401"/>
                        <a:pt x="226870" y="157919"/>
                      </a:cubicBezTo>
                      <a:cubicBezTo>
                        <a:pt x="270613" y="204628"/>
                        <a:pt x="314356" y="251336"/>
                        <a:pt x="358099" y="298045"/>
                      </a:cubicBezTo>
                      <a:cubicBezTo>
                        <a:pt x="358099" y="361065"/>
                        <a:pt x="358099" y="424084"/>
                        <a:pt x="358099" y="487103"/>
                      </a:cubicBezTo>
                      <a:cubicBezTo>
                        <a:pt x="358099" y="495259"/>
                        <a:pt x="358099" y="502673"/>
                        <a:pt x="358099" y="510087"/>
                      </a:cubicBezTo>
                      <a:cubicBezTo>
                        <a:pt x="364772" y="510828"/>
                        <a:pt x="371444" y="512311"/>
                        <a:pt x="378116" y="513053"/>
                      </a:cubicBezTo>
                      <a:cubicBezTo>
                        <a:pt x="378116" y="470792"/>
                        <a:pt x="378116" y="428532"/>
                        <a:pt x="378116" y="386272"/>
                      </a:cubicBezTo>
                      <a:cubicBezTo>
                        <a:pt x="378116" y="355875"/>
                        <a:pt x="378116" y="325477"/>
                        <a:pt x="378116" y="295079"/>
                      </a:cubicBezTo>
                      <a:cubicBezTo>
                        <a:pt x="329184" y="242440"/>
                        <a:pt x="280251" y="190541"/>
                        <a:pt x="231319" y="137901"/>
                      </a:cubicBezTo>
                      <a:cubicBezTo>
                        <a:pt x="154212" y="91934"/>
                        <a:pt x="77106" y="45967"/>
                        <a:pt x="0" y="0"/>
                      </a:cubicBezTo>
                      <a:cubicBezTo>
                        <a:pt x="0" y="22242"/>
                        <a:pt x="0" y="43001"/>
                        <a:pt x="0" y="63019"/>
                      </a:cubicBezTo>
                      <a:close/>
                    </a:path>
                  </a:pathLst>
                </a:custGeom>
                <a:solidFill>
                  <a:srgbClr val="E5E6E5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77" name="Freeform: Shape 3676">
                  <a:extLst>
                    <a:ext uri="{FF2B5EF4-FFF2-40B4-BE49-F238E27FC236}">
                      <a16:creationId xmlns:a16="http://schemas.microsoft.com/office/drawing/2014/main" id="{51534985-004A-4C4B-8A49-979948F09B27}"/>
                    </a:ext>
                  </a:extLst>
                </p:cNvPr>
                <p:cNvSpPr/>
                <p:nvPr/>
              </p:nvSpPr>
              <p:spPr>
                <a:xfrm>
                  <a:off x="8488514" y="2806219"/>
                  <a:ext cx="325476" cy="190541"/>
                </a:xfrm>
                <a:custGeom>
                  <a:avLst/>
                  <a:gdLst>
                    <a:gd name="connsiteX0" fmla="*/ 94900 w 325476"/>
                    <a:gd name="connsiteY0" fmla="*/ 0 h 190541"/>
                    <a:gd name="connsiteX1" fmla="*/ 89710 w 325476"/>
                    <a:gd name="connsiteY1" fmla="*/ 2966 h 190541"/>
                    <a:gd name="connsiteX2" fmla="*/ 0 w 325476"/>
                    <a:gd name="connsiteY2" fmla="*/ 53381 h 190541"/>
                    <a:gd name="connsiteX3" fmla="*/ 12604 w 325476"/>
                    <a:gd name="connsiteY3" fmla="*/ 61537 h 190541"/>
                    <a:gd name="connsiteX4" fmla="*/ 25949 w 325476"/>
                    <a:gd name="connsiteY4" fmla="*/ 68951 h 190541"/>
                    <a:gd name="connsiteX5" fmla="*/ 38553 w 325476"/>
                    <a:gd name="connsiteY5" fmla="*/ 76365 h 190541"/>
                    <a:gd name="connsiteX6" fmla="*/ 51898 w 325476"/>
                    <a:gd name="connsiteY6" fmla="*/ 84520 h 190541"/>
                    <a:gd name="connsiteX7" fmla="*/ 64502 w 325476"/>
                    <a:gd name="connsiteY7" fmla="*/ 91934 h 190541"/>
                    <a:gd name="connsiteX8" fmla="*/ 77106 w 325476"/>
                    <a:gd name="connsiteY8" fmla="*/ 100090 h 190541"/>
                    <a:gd name="connsiteX9" fmla="*/ 90452 w 325476"/>
                    <a:gd name="connsiteY9" fmla="*/ 107504 h 190541"/>
                    <a:gd name="connsiteX10" fmla="*/ 103055 w 325476"/>
                    <a:gd name="connsiteY10" fmla="*/ 115659 h 190541"/>
                    <a:gd name="connsiteX11" fmla="*/ 140867 w 325476"/>
                    <a:gd name="connsiteY11" fmla="*/ 137160 h 190541"/>
                    <a:gd name="connsiteX12" fmla="*/ 153471 w 325476"/>
                    <a:gd name="connsiteY12" fmla="*/ 144574 h 190541"/>
                    <a:gd name="connsiteX13" fmla="*/ 166075 w 325476"/>
                    <a:gd name="connsiteY13" fmla="*/ 151988 h 190541"/>
                    <a:gd name="connsiteX14" fmla="*/ 179420 w 325476"/>
                    <a:gd name="connsiteY14" fmla="*/ 160144 h 190541"/>
                    <a:gd name="connsiteX15" fmla="*/ 192024 w 325476"/>
                    <a:gd name="connsiteY15" fmla="*/ 167558 h 190541"/>
                    <a:gd name="connsiteX16" fmla="*/ 205369 w 325476"/>
                    <a:gd name="connsiteY16" fmla="*/ 175713 h 190541"/>
                    <a:gd name="connsiteX17" fmla="*/ 217973 w 325476"/>
                    <a:gd name="connsiteY17" fmla="*/ 183127 h 190541"/>
                    <a:gd name="connsiteX18" fmla="*/ 231319 w 325476"/>
                    <a:gd name="connsiteY18" fmla="*/ 190541 h 190541"/>
                    <a:gd name="connsiteX19" fmla="*/ 325477 w 325476"/>
                    <a:gd name="connsiteY19" fmla="*/ 137901 h 190541"/>
                    <a:gd name="connsiteX20" fmla="*/ 312873 w 325476"/>
                    <a:gd name="connsiteY20" fmla="*/ 130487 h 190541"/>
                    <a:gd name="connsiteX21" fmla="*/ 299528 w 325476"/>
                    <a:gd name="connsiteY21" fmla="*/ 122332 h 190541"/>
                    <a:gd name="connsiteX22" fmla="*/ 286924 w 325476"/>
                    <a:gd name="connsiteY22" fmla="*/ 114918 h 190541"/>
                    <a:gd name="connsiteX23" fmla="*/ 273578 w 325476"/>
                    <a:gd name="connsiteY23" fmla="*/ 106762 h 190541"/>
                    <a:gd name="connsiteX24" fmla="*/ 260975 w 325476"/>
                    <a:gd name="connsiteY24" fmla="*/ 99348 h 190541"/>
                    <a:gd name="connsiteX25" fmla="*/ 247629 w 325476"/>
                    <a:gd name="connsiteY25" fmla="*/ 91934 h 190541"/>
                    <a:gd name="connsiteX26" fmla="*/ 235026 w 325476"/>
                    <a:gd name="connsiteY26" fmla="*/ 83779 h 190541"/>
                    <a:gd name="connsiteX27" fmla="*/ 221680 w 325476"/>
                    <a:gd name="connsiteY27" fmla="*/ 76365 h 190541"/>
                    <a:gd name="connsiteX28" fmla="*/ 209076 w 325476"/>
                    <a:gd name="connsiteY28" fmla="*/ 68209 h 190541"/>
                    <a:gd name="connsiteX29" fmla="*/ 172006 w 325476"/>
                    <a:gd name="connsiteY29" fmla="*/ 46708 h 190541"/>
                    <a:gd name="connsiteX30" fmla="*/ 159402 w 325476"/>
                    <a:gd name="connsiteY30" fmla="*/ 38553 h 190541"/>
                    <a:gd name="connsiteX31" fmla="*/ 146057 w 325476"/>
                    <a:gd name="connsiteY31" fmla="*/ 31139 h 190541"/>
                    <a:gd name="connsiteX32" fmla="*/ 133453 w 325476"/>
                    <a:gd name="connsiteY32" fmla="*/ 23725 h 190541"/>
                    <a:gd name="connsiteX33" fmla="*/ 120849 w 325476"/>
                    <a:gd name="connsiteY33" fmla="*/ 15570 h 190541"/>
                    <a:gd name="connsiteX34" fmla="*/ 107503 w 325476"/>
                    <a:gd name="connsiteY34" fmla="*/ 8156 h 1905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</a:cxnLst>
                  <a:rect l="l" t="t" r="r" b="b"/>
                  <a:pathLst>
                    <a:path w="325476" h="190541">
                      <a:moveTo>
                        <a:pt x="94900" y="0"/>
                      </a:moveTo>
                      <a:lnTo>
                        <a:pt x="89710" y="2966"/>
                      </a:lnTo>
                      <a:lnTo>
                        <a:pt x="0" y="53381"/>
                      </a:lnTo>
                      <a:lnTo>
                        <a:pt x="12604" y="61537"/>
                      </a:lnTo>
                      <a:lnTo>
                        <a:pt x="25949" y="68951"/>
                      </a:lnTo>
                      <a:lnTo>
                        <a:pt x="38553" y="76365"/>
                      </a:lnTo>
                      <a:lnTo>
                        <a:pt x="51898" y="84520"/>
                      </a:lnTo>
                      <a:lnTo>
                        <a:pt x="64502" y="91934"/>
                      </a:lnTo>
                      <a:lnTo>
                        <a:pt x="77106" y="100090"/>
                      </a:lnTo>
                      <a:lnTo>
                        <a:pt x="90452" y="107504"/>
                      </a:lnTo>
                      <a:lnTo>
                        <a:pt x="103055" y="115659"/>
                      </a:lnTo>
                      <a:lnTo>
                        <a:pt x="140867" y="137160"/>
                      </a:lnTo>
                      <a:lnTo>
                        <a:pt x="153471" y="144574"/>
                      </a:lnTo>
                      <a:lnTo>
                        <a:pt x="166075" y="151988"/>
                      </a:lnTo>
                      <a:lnTo>
                        <a:pt x="179420" y="160144"/>
                      </a:lnTo>
                      <a:lnTo>
                        <a:pt x="192024" y="167558"/>
                      </a:lnTo>
                      <a:lnTo>
                        <a:pt x="205369" y="175713"/>
                      </a:lnTo>
                      <a:lnTo>
                        <a:pt x="217973" y="183127"/>
                      </a:lnTo>
                      <a:lnTo>
                        <a:pt x="231319" y="190541"/>
                      </a:lnTo>
                      <a:lnTo>
                        <a:pt x="325477" y="137901"/>
                      </a:lnTo>
                      <a:lnTo>
                        <a:pt x="312873" y="130487"/>
                      </a:lnTo>
                      <a:lnTo>
                        <a:pt x="299528" y="122332"/>
                      </a:lnTo>
                      <a:lnTo>
                        <a:pt x="286924" y="114918"/>
                      </a:lnTo>
                      <a:lnTo>
                        <a:pt x="273578" y="106762"/>
                      </a:lnTo>
                      <a:lnTo>
                        <a:pt x="260975" y="99348"/>
                      </a:lnTo>
                      <a:lnTo>
                        <a:pt x="247629" y="91934"/>
                      </a:lnTo>
                      <a:lnTo>
                        <a:pt x="235026" y="83779"/>
                      </a:lnTo>
                      <a:lnTo>
                        <a:pt x="221680" y="76365"/>
                      </a:lnTo>
                      <a:lnTo>
                        <a:pt x="209076" y="68209"/>
                      </a:lnTo>
                      <a:lnTo>
                        <a:pt x="172006" y="46708"/>
                      </a:lnTo>
                      <a:lnTo>
                        <a:pt x="159402" y="38553"/>
                      </a:lnTo>
                      <a:lnTo>
                        <a:pt x="146057" y="31139"/>
                      </a:lnTo>
                      <a:lnTo>
                        <a:pt x="133453" y="23725"/>
                      </a:lnTo>
                      <a:lnTo>
                        <a:pt x="120849" y="15570"/>
                      </a:lnTo>
                      <a:lnTo>
                        <a:pt x="107503" y="8156"/>
                      </a:lnTo>
                      <a:close/>
                    </a:path>
                  </a:pathLst>
                </a:custGeom>
                <a:solidFill>
                  <a:srgbClr val="CBCACA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78" name="Freeform: Shape 3677">
                  <a:extLst>
                    <a:ext uri="{FF2B5EF4-FFF2-40B4-BE49-F238E27FC236}">
                      <a16:creationId xmlns:a16="http://schemas.microsoft.com/office/drawing/2014/main" id="{EFCA732B-969E-4E99-B335-7067C06B3C53}"/>
                    </a:ext>
                  </a:extLst>
                </p:cNvPr>
                <p:cNvSpPr/>
                <p:nvPr/>
              </p:nvSpPr>
              <p:spPr>
                <a:xfrm>
                  <a:off x="8960049" y="3139744"/>
                  <a:ext cx="140124" cy="248478"/>
                </a:xfrm>
                <a:custGeom>
                  <a:avLst/>
                  <a:gdLst>
                    <a:gd name="connsiteX0" fmla="*/ 33363 w 140124"/>
                    <a:gd name="connsiteY0" fmla="*/ 6039 h 248478"/>
                    <a:gd name="connsiteX1" fmla="*/ 140125 w 140124"/>
                    <a:gd name="connsiteY1" fmla="*/ 69800 h 248478"/>
                    <a:gd name="connsiteX2" fmla="*/ 83778 w 140124"/>
                    <a:gd name="connsiteY2" fmla="*/ 102422 h 248478"/>
                    <a:gd name="connsiteX3" fmla="*/ 90451 w 140124"/>
                    <a:gd name="connsiteY3" fmla="*/ 106870 h 248478"/>
                    <a:gd name="connsiteX4" fmla="*/ 96383 w 140124"/>
                    <a:gd name="connsiteY4" fmla="*/ 112060 h 248478"/>
                    <a:gd name="connsiteX5" fmla="*/ 101572 w 140124"/>
                    <a:gd name="connsiteY5" fmla="*/ 117991 h 248478"/>
                    <a:gd name="connsiteX6" fmla="*/ 106020 w 140124"/>
                    <a:gd name="connsiteY6" fmla="*/ 123922 h 248478"/>
                    <a:gd name="connsiteX7" fmla="*/ 109727 w 140124"/>
                    <a:gd name="connsiteY7" fmla="*/ 129854 h 248478"/>
                    <a:gd name="connsiteX8" fmla="*/ 112693 w 140124"/>
                    <a:gd name="connsiteY8" fmla="*/ 135785 h 248478"/>
                    <a:gd name="connsiteX9" fmla="*/ 114918 w 140124"/>
                    <a:gd name="connsiteY9" fmla="*/ 141716 h 248478"/>
                    <a:gd name="connsiteX10" fmla="*/ 115659 w 140124"/>
                    <a:gd name="connsiteY10" fmla="*/ 147647 h 248478"/>
                    <a:gd name="connsiteX11" fmla="*/ 115659 w 140124"/>
                    <a:gd name="connsiteY11" fmla="*/ 149872 h 248478"/>
                    <a:gd name="connsiteX12" fmla="*/ 115659 w 140124"/>
                    <a:gd name="connsiteY12" fmla="*/ 152096 h 248478"/>
                    <a:gd name="connsiteX13" fmla="*/ 115659 w 140124"/>
                    <a:gd name="connsiteY13" fmla="*/ 154320 h 248478"/>
                    <a:gd name="connsiteX14" fmla="*/ 115659 w 140124"/>
                    <a:gd name="connsiteY14" fmla="*/ 156544 h 248478"/>
                    <a:gd name="connsiteX15" fmla="*/ 115659 w 140124"/>
                    <a:gd name="connsiteY15" fmla="*/ 158768 h 248478"/>
                    <a:gd name="connsiteX16" fmla="*/ 115659 w 140124"/>
                    <a:gd name="connsiteY16" fmla="*/ 160993 h 248478"/>
                    <a:gd name="connsiteX17" fmla="*/ 115659 w 140124"/>
                    <a:gd name="connsiteY17" fmla="*/ 163217 h 248478"/>
                    <a:gd name="connsiteX18" fmla="*/ 115659 w 140124"/>
                    <a:gd name="connsiteY18" fmla="*/ 165441 h 248478"/>
                    <a:gd name="connsiteX19" fmla="*/ 115659 w 140124"/>
                    <a:gd name="connsiteY19" fmla="*/ 167665 h 248478"/>
                    <a:gd name="connsiteX20" fmla="*/ 115659 w 140124"/>
                    <a:gd name="connsiteY20" fmla="*/ 169889 h 248478"/>
                    <a:gd name="connsiteX21" fmla="*/ 115659 w 140124"/>
                    <a:gd name="connsiteY21" fmla="*/ 172114 h 248478"/>
                    <a:gd name="connsiteX22" fmla="*/ 115659 w 140124"/>
                    <a:gd name="connsiteY22" fmla="*/ 174338 h 248478"/>
                    <a:gd name="connsiteX23" fmla="*/ 115659 w 140124"/>
                    <a:gd name="connsiteY23" fmla="*/ 176562 h 248478"/>
                    <a:gd name="connsiteX24" fmla="*/ 115659 w 140124"/>
                    <a:gd name="connsiteY24" fmla="*/ 178786 h 248478"/>
                    <a:gd name="connsiteX25" fmla="*/ 115659 w 140124"/>
                    <a:gd name="connsiteY25" fmla="*/ 181011 h 248478"/>
                    <a:gd name="connsiteX26" fmla="*/ 115659 w 140124"/>
                    <a:gd name="connsiteY26" fmla="*/ 183235 h 248478"/>
                    <a:gd name="connsiteX27" fmla="*/ 115659 w 140124"/>
                    <a:gd name="connsiteY27" fmla="*/ 185459 h 248478"/>
                    <a:gd name="connsiteX28" fmla="*/ 115659 w 140124"/>
                    <a:gd name="connsiteY28" fmla="*/ 187683 h 248478"/>
                    <a:gd name="connsiteX29" fmla="*/ 115659 w 140124"/>
                    <a:gd name="connsiteY29" fmla="*/ 189908 h 248478"/>
                    <a:gd name="connsiteX30" fmla="*/ 115659 w 140124"/>
                    <a:gd name="connsiteY30" fmla="*/ 192132 h 248478"/>
                    <a:gd name="connsiteX31" fmla="*/ 115659 w 140124"/>
                    <a:gd name="connsiteY31" fmla="*/ 194356 h 248478"/>
                    <a:gd name="connsiteX32" fmla="*/ 115659 w 140124"/>
                    <a:gd name="connsiteY32" fmla="*/ 196580 h 248478"/>
                    <a:gd name="connsiteX33" fmla="*/ 115659 w 140124"/>
                    <a:gd name="connsiteY33" fmla="*/ 198804 h 248478"/>
                    <a:gd name="connsiteX34" fmla="*/ 115659 w 140124"/>
                    <a:gd name="connsiteY34" fmla="*/ 201029 h 248478"/>
                    <a:gd name="connsiteX35" fmla="*/ 115659 w 140124"/>
                    <a:gd name="connsiteY35" fmla="*/ 203253 h 248478"/>
                    <a:gd name="connsiteX36" fmla="*/ 115659 w 140124"/>
                    <a:gd name="connsiteY36" fmla="*/ 205477 h 248478"/>
                    <a:gd name="connsiteX37" fmla="*/ 115659 w 140124"/>
                    <a:gd name="connsiteY37" fmla="*/ 207701 h 248478"/>
                    <a:gd name="connsiteX38" fmla="*/ 115659 w 140124"/>
                    <a:gd name="connsiteY38" fmla="*/ 209925 h 248478"/>
                    <a:gd name="connsiteX39" fmla="*/ 115659 w 140124"/>
                    <a:gd name="connsiteY39" fmla="*/ 212150 h 248478"/>
                    <a:gd name="connsiteX40" fmla="*/ 115659 w 140124"/>
                    <a:gd name="connsiteY40" fmla="*/ 214374 h 248478"/>
                    <a:gd name="connsiteX41" fmla="*/ 115659 w 140124"/>
                    <a:gd name="connsiteY41" fmla="*/ 216598 h 248478"/>
                    <a:gd name="connsiteX42" fmla="*/ 115659 w 140124"/>
                    <a:gd name="connsiteY42" fmla="*/ 218822 h 248478"/>
                    <a:gd name="connsiteX43" fmla="*/ 115659 w 140124"/>
                    <a:gd name="connsiteY43" fmla="*/ 221046 h 248478"/>
                    <a:gd name="connsiteX44" fmla="*/ 115659 w 140124"/>
                    <a:gd name="connsiteY44" fmla="*/ 223271 h 248478"/>
                    <a:gd name="connsiteX45" fmla="*/ 115659 w 140124"/>
                    <a:gd name="connsiteY45" fmla="*/ 225495 h 248478"/>
                    <a:gd name="connsiteX46" fmla="*/ 115659 w 140124"/>
                    <a:gd name="connsiteY46" fmla="*/ 227719 h 248478"/>
                    <a:gd name="connsiteX47" fmla="*/ 115659 w 140124"/>
                    <a:gd name="connsiteY47" fmla="*/ 229943 h 248478"/>
                    <a:gd name="connsiteX48" fmla="*/ 115659 w 140124"/>
                    <a:gd name="connsiteY48" fmla="*/ 232167 h 248478"/>
                    <a:gd name="connsiteX49" fmla="*/ 115659 w 140124"/>
                    <a:gd name="connsiteY49" fmla="*/ 234392 h 248478"/>
                    <a:gd name="connsiteX50" fmla="*/ 115659 w 140124"/>
                    <a:gd name="connsiteY50" fmla="*/ 236616 h 248478"/>
                    <a:gd name="connsiteX51" fmla="*/ 115659 w 140124"/>
                    <a:gd name="connsiteY51" fmla="*/ 238840 h 248478"/>
                    <a:gd name="connsiteX52" fmla="*/ 115659 w 140124"/>
                    <a:gd name="connsiteY52" fmla="*/ 241064 h 248478"/>
                    <a:gd name="connsiteX53" fmla="*/ 115659 w 140124"/>
                    <a:gd name="connsiteY53" fmla="*/ 243289 h 248478"/>
                    <a:gd name="connsiteX54" fmla="*/ 115659 w 140124"/>
                    <a:gd name="connsiteY54" fmla="*/ 245513 h 248478"/>
                    <a:gd name="connsiteX55" fmla="*/ 115659 w 140124"/>
                    <a:gd name="connsiteY55" fmla="*/ 247737 h 248478"/>
                    <a:gd name="connsiteX56" fmla="*/ 115659 w 140124"/>
                    <a:gd name="connsiteY56" fmla="*/ 248479 h 248478"/>
                    <a:gd name="connsiteX57" fmla="*/ 0 w 140124"/>
                    <a:gd name="connsiteY57" fmla="*/ 188425 h 248478"/>
                    <a:gd name="connsiteX58" fmla="*/ 0 w 140124"/>
                    <a:gd name="connsiteY58" fmla="*/ 48299 h 248478"/>
                    <a:gd name="connsiteX59" fmla="*/ 0 w 140124"/>
                    <a:gd name="connsiteY59" fmla="*/ 21608 h 248478"/>
                    <a:gd name="connsiteX60" fmla="*/ 33363 w 140124"/>
                    <a:gd name="connsiteY60" fmla="*/ 6039 h 2484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</a:cxnLst>
                  <a:rect l="l" t="t" r="r" b="b"/>
                  <a:pathLst>
                    <a:path w="140124" h="248478">
                      <a:moveTo>
                        <a:pt x="33363" y="6039"/>
                      </a:moveTo>
                      <a:cubicBezTo>
                        <a:pt x="68950" y="27540"/>
                        <a:pt x="104538" y="48299"/>
                        <a:pt x="140125" y="69800"/>
                      </a:cubicBezTo>
                      <a:lnTo>
                        <a:pt x="83778" y="102422"/>
                      </a:lnTo>
                      <a:cubicBezTo>
                        <a:pt x="86003" y="103904"/>
                        <a:pt x="88227" y="105387"/>
                        <a:pt x="90451" y="106870"/>
                      </a:cubicBezTo>
                      <a:cubicBezTo>
                        <a:pt x="92676" y="108353"/>
                        <a:pt x="94899" y="109836"/>
                        <a:pt x="96383" y="112060"/>
                      </a:cubicBezTo>
                      <a:cubicBezTo>
                        <a:pt x="98606" y="113543"/>
                        <a:pt x="100090" y="115767"/>
                        <a:pt x="101572" y="117991"/>
                      </a:cubicBezTo>
                      <a:cubicBezTo>
                        <a:pt x="103055" y="120215"/>
                        <a:pt x="104538" y="121698"/>
                        <a:pt x="106020" y="123922"/>
                      </a:cubicBezTo>
                      <a:cubicBezTo>
                        <a:pt x="107504" y="126147"/>
                        <a:pt x="108986" y="128371"/>
                        <a:pt x="109727" y="129854"/>
                      </a:cubicBezTo>
                      <a:cubicBezTo>
                        <a:pt x="111211" y="132078"/>
                        <a:pt x="111952" y="134302"/>
                        <a:pt x="112693" y="135785"/>
                      </a:cubicBezTo>
                      <a:cubicBezTo>
                        <a:pt x="113434" y="138009"/>
                        <a:pt x="114176" y="139492"/>
                        <a:pt x="114918" y="141716"/>
                      </a:cubicBezTo>
                      <a:cubicBezTo>
                        <a:pt x="115659" y="143940"/>
                        <a:pt x="115659" y="145423"/>
                        <a:pt x="115659" y="147647"/>
                      </a:cubicBezTo>
                      <a:lnTo>
                        <a:pt x="115659" y="149872"/>
                      </a:lnTo>
                      <a:lnTo>
                        <a:pt x="115659" y="152096"/>
                      </a:lnTo>
                      <a:lnTo>
                        <a:pt x="115659" y="154320"/>
                      </a:lnTo>
                      <a:lnTo>
                        <a:pt x="115659" y="156544"/>
                      </a:lnTo>
                      <a:lnTo>
                        <a:pt x="115659" y="158768"/>
                      </a:lnTo>
                      <a:lnTo>
                        <a:pt x="115659" y="160993"/>
                      </a:lnTo>
                      <a:lnTo>
                        <a:pt x="115659" y="163217"/>
                      </a:lnTo>
                      <a:lnTo>
                        <a:pt x="115659" y="165441"/>
                      </a:lnTo>
                      <a:lnTo>
                        <a:pt x="115659" y="167665"/>
                      </a:lnTo>
                      <a:lnTo>
                        <a:pt x="115659" y="169889"/>
                      </a:lnTo>
                      <a:lnTo>
                        <a:pt x="115659" y="172114"/>
                      </a:lnTo>
                      <a:lnTo>
                        <a:pt x="115659" y="174338"/>
                      </a:lnTo>
                      <a:lnTo>
                        <a:pt x="115659" y="176562"/>
                      </a:lnTo>
                      <a:lnTo>
                        <a:pt x="115659" y="178786"/>
                      </a:lnTo>
                      <a:lnTo>
                        <a:pt x="115659" y="181011"/>
                      </a:lnTo>
                      <a:lnTo>
                        <a:pt x="115659" y="183235"/>
                      </a:lnTo>
                      <a:lnTo>
                        <a:pt x="115659" y="185459"/>
                      </a:lnTo>
                      <a:lnTo>
                        <a:pt x="115659" y="187683"/>
                      </a:lnTo>
                      <a:lnTo>
                        <a:pt x="115659" y="189908"/>
                      </a:lnTo>
                      <a:lnTo>
                        <a:pt x="115659" y="192132"/>
                      </a:lnTo>
                      <a:lnTo>
                        <a:pt x="115659" y="194356"/>
                      </a:lnTo>
                      <a:lnTo>
                        <a:pt x="115659" y="196580"/>
                      </a:lnTo>
                      <a:lnTo>
                        <a:pt x="115659" y="198804"/>
                      </a:lnTo>
                      <a:lnTo>
                        <a:pt x="115659" y="201029"/>
                      </a:lnTo>
                      <a:lnTo>
                        <a:pt x="115659" y="203253"/>
                      </a:lnTo>
                      <a:lnTo>
                        <a:pt x="115659" y="205477"/>
                      </a:lnTo>
                      <a:lnTo>
                        <a:pt x="115659" y="207701"/>
                      </a:lnTo>
                      <a:lnTo>
                        <a:pt x="115659" y="209925"/>
                      </a:lnTo>
                      <a:lnTo>
                        <a:pt x="115659" y="212150"/>
                      </a:lnTo>
                      <a:lnTo>
                        <a:pt x="115659" y="214374"/>
                      </a:lnTo>
                      <a:lnTo>
                        <a:pt x="115659" y="216598"/>
                      </a:lnTo>
                      <a:lnTo>
                        <a:pt x="115659" y="218822"/>
                      </a:lnTo>
                      <a:lnTo>
                        <a:pt x="115659" y="221046"/>
                      </a:lnTo>
                      <a:lnTo>
                        <a:pt x="115659" y="223271"/>
                      </a:lnTo>
                      <a:lnTo>
                        <a:pt x="115659" y="225495"/>
                      </a:lnTo>
                      <a:lnTo>
                        <a:pt x="115659" y="227719"/>
                      </a:lnTo>
                      <a:lnTo>
                        <a:pt x="115659" y="229943"/>
                      </a:lnTo>
                      <a:lnTo>
                        <a:pt x="115659" y="232167"/>
                      </a:lnTo>
                      <a:lnTo>
                        <a:pt x="115659" y="234392"/>
                      </a:lnTo>
                      <a:lnTo>
                        <a:pt x="115659" y="236616"/>
                      </a:lnTo>
                      <a:lnTo>
                        <a:pt x="115659" y="238840"/>
                      </a:lnTo>
                      <a:lnTo>
                        <a:pt x="115659" y="241064"/>
                      </a:lnTo>
                      <a:lnTo>
                        <a:pt x="115659" y="243289"/>
                      </a:lnTo>
                      <a:lnTo>
                        <a:pt x="115659" y="245513"/>
                      </a:lnTo>
                      <a:lnTo>
                        <a:pt x="115659" y="247737"/>
                      </a:lnTo>
                      <a:lnTo>
                        <a:pt x="115659" y="248479"/>
                      </a:lnTo>
                      <a:cubicBezTo>
                        <a:pt x="77105" y="228460"/>
                        <a:pt x="38553" y="208443"/>
                        <a:pt x="0" y="188425"/>
                      </a:cubicBezTo>
                      <a:cubicBezTo>
                        <a:pt x="0" y="141716"/>
                        <a:pt x="0" y="95007"/>
                        <a:pt x="0" y="48299"/>
                      </a:cubicBezTo>
                      <a:cubicBezTo>
                        <a:pt x="0" y="39402"/>
                        <a:pt x="0" y="30505"/>
                        <a:pt x="0" y="21608"/>
                      </a:cubicBezTo>
                      <a:cubicBezTo>
                        <a:pt x="741" y="-1375"/>
                        <a:pt x="15569" y="-5082"/>
                        <a:pt x="33363" y="6039"/>
                      </a:cubicBezTo>
                      <a:close/>
                    </a:path>
                  </a:pathLst>
                </a:custGeom>
                <a:solidFill>
                  <a:srgbClr val="262632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79" name="Freeform: Shape 3678">
                  <a:extLst>
                    <a:ext uri="{FF2B5EF4-FFF2-40B4-BE49-F238E27FC236}">
                      <a16:creationId xmlns:a16="http://schemas.microsoft.com/office/drawing/2014/main" id="{BC30B27F-B046-446A-8FE6-C84853C1FADA}"/>
                    </a:ext>
                  </a:extLst>
                </p:cNvPr>
                <p:cNvSpPr/>
                <p:nvPr/>
              </p:nvSpPr>
              <p:spPr>
                <a:xfrm>
                  <a:off x="8905184" y="3172212"/>
                  <a:ext cx="172005" cy="256889"/>
                </a:xfrm>
                <a:custGeom>
                  <a:avLst/>
                  <a:gdLst>
                    <a:gd name="connsiteX0" fmla="*/ 32622 w 172005"/>
                    <a:gd name="connsiteY0" fmla="*/ 6193 h 256889"/>
                    <a:gd name="connsiteX1" fmla="*/ 139384 w 172005"/>
                    <a:gd name="connsiteY1" fmla="*/ 69953 h 256889"/>
                    <a:gd name="connsiteX2" fmla="*/ 172006 w 172005"/>
                    <a:gd name="connsiteY2" fmla="*/ 115179 h 256889"/>
                    <a:gd name="connsiteX3" fmla="*/ 172006 w 172005"/>
                    <a:gd name="connsiteY3" fmla="*/ 244183 h 256889"/>
                    <a:gd name="connsiteX4" fmla="*/ 139384 w 172005"/>
                    <a:gd name="connsiteY4" fmla="*/ 251598 h 256889"/>
                    <a:gd name="connsiteX5" fmla="*/ 0 w 172005"/>
                    <a:gd name="connsiteY5" fmla="*/ 179681 h 256889"/>
                    <a:gd name="connsiteX6" fmla="*/ 0 w 172005"/>
                    <a:gd name="connsiteY6" fmla="*/ 12865 h 256889"/>
                    <a:gd name="connsiteX7" fmla="*/ 32622 w 172005"/>
                    <a:gd name="connsiteY7" fmla="*/ 6193 h 2568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72005" h="256889">
                      <a:moveTo>
                        <a:pt x="32622" y="6193"/>
                      </a:moveTo>
                      <a:cubicBezTo>
                        <a:pt x="68209" y="27693"/>
                        <a:pt x="103797" y="48452"/>
                        <a:pt x="139384" y="69953"/>
                      </a:cubicBezTo>
                      <a:cubicBezTo>
                        <a:pt x="157178" y="80333"/>
                        <a:pt x="172006" y="101092"/>
                        <a:pt x="172006" y="115179"/>
                      </a:cubicBezTo>
                      <a:cubicBezTo>
                        <a:pt x="172006" y="158181"/>
                        <a:pt x="172006" y="201182"/>
                        <a:pt x="172006" y="244183"/>
                      </a:cubicBezTo>
                      <a:cubicBezTo>
                        <a:pt x="172006" y="258270"/>
                        <a:pt x="157178" y="260494"/>
                        <a:pt x="139384" y="251598"/>
                      </a:cubicBezTo>
                      <a:cubicBezTo>
                        <a:pt x="92676" y="227873"/>
                        <a:pt x="46708" y="203406"/>
                        <a:pt x="0" y="179681"/>
                      </a:cubicBezTo>
                      <a:cubicBezTo>
                        <a:pt x="0" y="124076"/>
                        <a:pt x="0" y="68471"/>
                        <a:pt x="0" y="12865"/>
                      </a:cubicBezTo>
                      <a:cubicBezTo>
                        <a:pt x="0" y="-1222"/>
                        <a:pt x="14087" y="-4187"/>
                        <a:pt x="32622" y="6193"/>
                      </a:cubicBezTo>
                      <a:close/>
                    </a:path>
                  </a:pathLst>
                </a:custGeom>
                <a:solidFill>
                  <a:srgbClr val="E5E6E5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80" name="Freeform: Shape 3679">
                  <a:extLst>
                    <a:ext uri="{FF2B5EF4-FFF2-40B4-BE49-F238E27FC236}">
                      <a16:creationId xmlns:a16="http://schemas.microsoft.com/office/drawing/2014/main" id="{0D3E38BE-2FB2-48CB-A731-89534161C5E1}"/>
                    </a:ext>
                  </a:extLst>
                </p:cNvPr>
                <p:cNvSpPr/>
                <p:nvPr/>
              </p:nvSpPr>
              <p:spPr>
                <a:xfrm>
                  <a:off x="8914081" y="3139139"/>
                  <a:ext cx="186834" cy="103026"/>
                </a:xfrm>
                <a:custGeom>
                  <a:avLst/>
                  <a:gdLst>
                    <a:gd name="connsiteX0" fmla="*/ 83779 w 186834"/>
                    <a:gd name="connsiteY0" fmla="*/ 8868 h 103026"/>
                    <a:gd name="connsiteX1" fmla="*/ 53382 w 186834"/>
                    <a:gd name="connsiteY1" fmla="*/ 1454 h 103026"/>
                    <a:gd name="connsiteX2" fmla="*/ 0 w 186834"/>
                    <a:gd name="connsiteY2" fmla="*/ 33335 h 103026"/>
                    <a:gd name="connsiteX3" fmla="*/ 23726 w 186834"/>
                    <a:gd name="connsiteY3" fmla="*/ 39266 h 103026"/>
                    <a:gd name="connsiteX4" fmla="*/ 130487 w 186834"/>
                    <a:gd name="connsiteY4" fmla="*/ 103027 h 103026"/>
                    <a:gd name="connsiteX5" fmla="*/ 186835 w 186834"/>
                    <a:gd name="connsiteY5" fmla="*/ 70405 h 103026"/>
                    <a:gd name="connsiteX6" fmla="*/ 83779 w 186834"/>
                    <a:gd name="connsiteY6" fmla="*/ 8868 h 1030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86834" h="103026">
                      <a:moveTo>
                        <a:pt x="83779" y="8868"/>
                      </a:moveTo>
                      <a:cubicBezTo>
                        <a:pt x="72658" y="1454"/>
                        <a:pt x="62278" y="-2253"/>
                        <a:pt x="53382" y="1454"/>
                      </a:cubicBezTo>
                      <a:lnTo>
                        <a:pt x="0" y="33335"/>
                      </a:lnTo>
                      <a:cubicBezTo>
                        <a:pt x="5932" y="31852"/>
                        <a:pt x="14087" y="33335"/>
                        <a:pt x="23726" y="39266"/>
                      </a:cubicBezTo>
                      <a:cubicBezTo>
                        <a:pt x="59312" y="60767"/>
                        <a:pt x="94900" y="81526"/>
                        <a:pt x="130487" y="103027"/>
                      </a:cubicBezTo>
                      <a:lnTo>
                        <a:pt x="186835" y="70405"/>
                      </a:lnTo>
                      <a:lnTo>
                        <a:pt x="83779" y="8868"/>
                      </a:lnTo>
                      <a:close/>
                    </a:path>
                  </a:pathLst>
                </a:custGeom>
                <a:solidFill>
                  <a:srgbClr val="CBCACA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81" name="Freeform: Shape 3680">
                  <a:extLst>
                    <a:ext uri="{FF2B5EF4-FFF2-40B4-BE49-F238E27FC236}">
                      <a16:creationId xmlns:a16="http://schemas.microsoft.com/office/drawing/2014/main" id="{E2612248-3373-4284-8890-5AC09488865B}"/>
                    </a:ext>
                  </a:extLst>
                </p:cNvPr>
                <p:cNvSpPr/>
                <p:nvPr/>
              </p:nvSpPr>
              <p:spPr>
                <a:xfrm>
                  <a:off x="9044568" y="2784718"/>
                  <a:ext cx="813322" cy="643539"/>
                </a:xfrm>
                <a:custGeom>
                  <a:avLst/>
                  <a:gdLst>
                    <a:gd name="connsiteX0" fmla="*/ 0 w 813322"/>
                    <a:gd name="connsiteY0" fmla="*/ 457447 h 643539"/>
                    <a:gd name="connsiteX1" fmla="*/ 781442 w 813322"/>
                    <a:gd name="connsiteY1" fmla="*/ 0 h 643539"/>
                    <a:gd name="connsiteX2" fmla="*/ 788114 w 813322"/>
                    <a:gd name="connsiteY2" fmla="*/ 4448 h 643539"/>
                    <a:gd name="connsiteX3" fmla="*/ 794046 w 813322"/>
                    <a:gd name="connsiteY3" fmla="*/ 9638 h 643539"/>
                    <a:gd name="connsiteX4" fmla="*/ 799235 w 813322"/>
                    <a:gd name="connsiteY4" fmla="*/ 15570 h 643539"/>
                    <a:gd name="connsiteX5" fmla="*/ 803684 w 813322"/>
                    <a:gd name="connsiteY5" fmla="*/ 21501 h 643539"/>
                    <a:gd name="connsiteX6" fmla="*/ 807391 w 813322"/>
                    <a:gd name="connsiteY6" fmla="*/ 27432 h 643539"/>
                    <a:gd name="connsiteX7" fmla="*/ 810357 w 813322"/>
                    <a:gd name="connsiteY7" fmla="*/ 33363 h 643539"/>
                    <a:gd name="connsiteX8" fmla="*/ 812581 w 813322"/>
                    <a:gd name="connsiteY8" fmla="*/ 39294 h 643539"/>
                    <a:gd name="connsiteX9" fmla="*/ 813322 w 813322"/>
                    <a:gd name="connsiteY9" fmla="*/ 45226 h 643539"/>
                    <a:gd name="connsiteX10" fmla="*/ 813322 w 813322"/>
                    <a:gd name="connsiteY10" fmla="*/ 61537 h 643539"/>
                    <a:gd name="connsiteX11" fmla="*/ 813322 w 813322"/>
                    <a:gd name="connsiteY11" fmla="*/ 77848 h 643539"/>
                    <a:gd name="connsiteX12" fmla="*/ 813322 w 813322"/>
                    <a:gd name="connsiteY12" fmla="*/ 94158 h 643539"/>
                    <a:gd name="connsiteX13" fmla="*/ 813322 w 813322"/>
                    <a:gd name="connsiteY13" fmla="*/ 110469 h 643539"/>
                    <a:gd name="connsiteX14" fmla="*/ 813322 w 813322"/>
                    <a:gd name="connsiteY14" fmla="*/ 126780 h 643539"/>
                    <a:gd name="connsiteX15" fmla="*/ 813322 w 813322"/>
                    <a:gd name="connsiteY15" fmla="*/ 143091 h 643539"/>
                    <a:gd name="connsiteX16" fmla="*/ 813322 w 813322"/>
                    <a:gd name="connsiteY16" fmla="*/ 159402 h 643539"/>
                    <a:gd name="connsiteX17" fmla="*/ 813322 w 813322"/>
                    <a:gd name="connsiteY17" fmla="*/ 175713 h 643539"/>
                    <a:gd name="connsiteX18" fmla="*/ 812581 w 813322"/>
                    <a:gd name="connsiteY18" fmla="*/ 180161 h 643539"/>
                    <a:gd name="connsiteX19" fmla="*/ 810357 w 813322"/>
                    <a:gd name="connsiteY19" fmla="*/ 183868 h 643539"/>
                    <a:gd name="connsiteX20" fmla="*/ 807391 w 813322"/>
                    <a:gd name="connsiteY20" fmla="*/ 186093 h 643539"/>
                    <a:gd name="connsiteX21" fmla="*/ 793304 w 813322"/>
                    <a:gd name="connsiteY21" fmla="*/ 194248 h 643539"/>
                    <a:gd name="connsiteX22" fmla="*/ 94900 w 813322"/>
                    <a:gd name="connsiteY22" fmla="*/ 603504 h 643539"/>
                    <a:gd name="connsiteX23" fmla="*/ 25949 w 813322"/>
                    <a:gd name="connsiteY23" fmla="*/ 643540 h 643539"/>
                    <a:gd name="connsiteX24" fmla="*/ 28915 w 813322"/>
                    <a:gd name="connsiteY24" fmla="*/ 641316 h 643539"/>
                    <a:gd name="connsiteX25" fmla="*/ 31140 w 813322"/>
                    <a:gd name="connsiteY25" fmla="*/ 637609 h 643539"/>
                    <a:gd name="connsiteX26" fmla="*/ 31881 w 813322"/>
                    <a:gd name="connsiteY26" fmla="*/ 633160 h 643539"/>
                    <a:gd name="connsiteX27" fmla="*/ 31881 w 813322"/>
                    <a:gd name="connsiteY27" fmla="*/ 630936 h 643539"/>
                    <a:gd name="connsiteX28" fmla="*/ 31881 w 813322"/>
                    <a:gd name="connsiteY28" fmla="*/ 628712 h 643539"/>
                    <a:gd name="connsiteX29" fmla="*/ 31881 w 813322"/>
                    <a:gd name="connsiteY29" fmla="*/ 626488 h 643539"/>
                    <a:gd name="connsiteX30" fmla="*/ 31881 w 813322"/>
                    <a:gd name="connsiteY30" fmla="*/ 624263 h 643539"/>
                    <a:gd name="connsiteX31" fmla="*/ 31881 w 813322"/>
                    <a:gd name="connsiteY31" fmla="*/ 622039 h 643539"/>
                    <a:gd name="connsiteX32" fmla="*/ 31881 w 813322"/>
                    <a:gd name="connsiteY32" fmla="*/ 619815 h 643539"/>
                    <a:gd name="connsiteX33" fmla="*/ 31881 w 813322"/>
                    <a:gd name="connsiteY33" fmla="*/ 618332 h 643539"/>
                    <a:gd name="connsiteX34" fmla="*/ 31881 w 813322"/>
                    <a:gd name="connsiteY34" fmla="*/ 616108 h 643539"/>
                    <a:gd name="connsiteX35" fmla="*/ 31881 w 813322"/>
                    <a:gd name="connsiteY35" fmla="*/ 613884 h 643539"/>
                    <a:gd name="connsiteX36" fmla="*/ 31881 w 813322"/>
                    <a:gd name="connsiteY36" fmla="*/ 611659 h 643539"/>
                    <a:gd name="connsiteX37" fmla="*/ 31881 w 813322"/>
                    <a:gd name="connsiteY37" fmla="*/ 609435 h 643539"/>
                    <a:gd name="connsiteX38" fmla="*/ 31881 w 813322"/>
                    <a:gd name="connsiteY38" fmla="*/ 607211 h 643539"/>
                    <a:gd name="connsiteX39" fmla="*/ 31881 w 813322"/>
                    <a:gd name="connsiteY39" fmla="*/ 604987 h 643539"/>
                    <a:gd name="connsiteX40" fmla="*/ 31881 w 813322"/>
                    <a:gd name="connsiteY40" fmla="*/ 602763 h 643539"/>
                    <a:gd name="connsiteX41" fmla="*/ 31881 w 813322"/>
                    <a:gd name="connsiteY41" fmla="*/ 600538 h 643539"/>
                    <a:gd name="connsiteX42" fmla="*/ 31881 w 813322"/>
                    <a:gd name="connsiteY42" fmla="*/ 598314 h 643539"/>
                    <a:gd name="connsiteX43" fmla="*/ 31881 w 813322"/>
                    <a:gd name="connsiteY43" fmla="*/ 596090 h 643539"/>
                    <a:gd name="connsiteX44" fmla="*/ 31881 w 813322"/>
                    <a:gd name="connsiteY44" fmla="*/ 596090 h 643539"/>
                    <a:gd name="connsiteX45" fmla="*/ 31881 w 813322"/>
                    <a:gd name="connsiteY45" fmla="*/ 593866 h 643539"/>
                    <a:gd name="connsiteX46" fmla="*/ 31881 w 813322"/>
                    <a:gd name="connsiteY46" fmla="*/ 591641 h 643539"/>
                    <a:gd name="connsiteX47" fmla="*/ 31881 w 813322"/>
                    <a:gd name="connsiteY47" fmla="*/ 589417 h 643539"/>
                    <a:gd name="connsiteX48" fmla="*/ 31881 w 813322"/>
                    <a:gd name="connsiteY48" fmla="*/ 587193 h 643539"/>
                    <a:gd name="connsiteX49" fmla="*/ 31881 w 813322"/>
                    <a:gd name="connsiteY49" fmla="*/ 584969 h 643539"/>
                    <a:gd name="connsiteX50" fmla="*/ 31881 w 813322"/>
                    <a:gd name="connsiteY50" fmla="*/ 582745 h 643539"/>
                    <a:gd name="connsiteX51" fmla="*/ 31881 w 813322"/>
                    <a:gd name="connsiteY51" fmla="*/ 580520 h 643539"/>
                    <a:gd name="connsiteX52" fmla="*/ 31881 w 813322"/>
                    <a:gd name="connsiteY52" fmla="*/ 578296 h 643539"/>
                    <a:gd name="connsiteX53" fmla="*/ 31881 w 813322"/>
                    <a:gd name="connsiteY53" fmla="*/ 576072 h 643539"/>
                    <a:gd name="connsiteX54" fmla="*/ 31881 w 813322"/>
                    <a:gd name="connsiteY54" fmla="*/ 573848 h 643539"/>
                    <a:gd name="connsiteX55" fmla="*/ 31881 w 813322"/>
                    <a:gd name="connsiteY55" fmla="*/ 573848 h 643539"/>
                    <a:gd name="connsiteX56" fmla="*/ 31881 w 813322"/>
                    <a:gd name="connsiteY56" fmla="*/ 571624 h 643539"/>
                    <a:gd name="connsiteX57" fmla="*/ 31881 w 813322"/>
                    <a:gd name="connsiteY57" fmla="*/ 569399 h 643539"/>
                    <a:gd name="connsiteX58" fmla="*/ 31881 w 813322"/>
                    <a:gd name="connsiteY58" fmla="*/ 567175 h 643539"/>
                    <a:gd name="connsiteX59" fmla="*/ 31881 w 813322"/>
                    <a:gd name="connsiteY59" fmla="*/ 564951 h 643539"/>
                    <a:gd name="connsiteX60" fmla="*/ 31881 w 813322"/>
                    <a:gd name="connsiteY60" fmla="*/ 562727 h 643539"/>
                    <a:gd name="connsiteX61" fmla="*/ 31881 w 813322"/>
                    <a:gd name="connsiteY61" fmla="*/ 560503 h 643539"/>
                    <a:gd name="connsiteX62" fmla="*/ 31881 w 813322"/>
                    <a:gd name="connsiteY62" fmla="*/ 558278 h 643539"/>
                    <a:gd name="connsiteX63" fmla="*/ 31881 w 813322"/>
                    <a:gd name="connsiteY63" fmla="*/ 556054 h 643539"/>
                    <a:gd name="connsiteX64" fmla="*/ 31881 w 813322"/>
                    <a:gd name="connsiteY64" fmla="*/ 553830 h 643539"/>
                    <a:gd name="connsiteX65" fmla="*/ 31881 w 813322"/>
                    <a:gd name="connsiteY65" fmla="*/ 551606 h 643539"/>
                    <a:gd name="connsiteX66" fmla="*/ 31881 w 813322"/>
                    <a:gd name="connsiteY66" fmla="*/ 551606 h 643539"/>
                    <a:gd name="connsiteX67" fmla="*/ 31881 w 813322"/>
                    <a:gd name="connsiteY67" fmla="*/ 549381 h 643539"/>
                    <a:gd name="connsiteX68" fmla="*/ 31881 w 813322"/>
                    <a:gd name="connsiteY68" fmla="*/ 547157 h 643539"/>
                    <a:gd name="connsiteX69" fmla="*/ 31881 w 813322"/>
                    <a:gd name="connsiteY69" fmla="*/ 544933 h 643539"/>
                    <a:gd name="connsiteX70" fmla="*/ 31881 w 813322"/>
                    <a:gd name="connsiteY70" fmla="*/ 542709 h 643539"/>
                    <a:gd name="connsiteX71" fmla="*/ 31881 w 813322"/>
                    <a:gd name="connsiteY71" fmla="*/ 540485 h 643539"/>
                    <a:gd name="connsiteX72" fmla="*/ 31881 w 813322"/>
                    <a:gd name="connsiteY72" fmla="*/ 538260 h 643539"/>
                    <a:gd name="connsiteX73" fmla="*/ 31881 w 813322"/>
                    <a:gd name="connsiteY73" fmla="*/ 536036 h 643539"/>
                    <a:gd name="connsiteX74" fmla="*/ 31881 w 813322"/>
                    <a:gd name="connsiteY74" fmla="*/ 533812 h 643539"/>
                    <a:gd name="connsiteX75" fmla="*/ 31881 w 813322"/>
                    <a:gd name="connsiteY75" fmla="*/ 531588 h 643539"/>
                    <a:gd name="connsiteX76" fmla="*/ 31881 w 813322"/>
                    <a:gd name="connsiteY76" fmla="*/ 529363 h 643539"/>
                    <a:gd name="connsiteX77" fmla="*/ 31881 w 813322"/>
                    <a:gd name="connsiteY77" fmla="*/ 529363 h 643539"/>
                    <a:gd name="connsiteX78" fmla="*/ 31881 w 813322"/>
                    <a:gd name="connsiteY78" fmla="*/ 527139 h 643539"/>
                    <a:gd name="connsiteX79" fmla="*/ 31881 w 813322"/>
                    <a:gd name="connsiteY79" fmla="*/ 524915 h 643539"/>
                    <a:gd name="connsiteX80" fmla="*/ 31881 w 813322"/>
                    <a:gd name="connsiteY80" fmla="*/ 522691 h 643539"/>
                    <a:gd name="connsiteX81" fmla="*/ 31881 w 813322"/>
                    <a:gd name="connsiteY81" fmla="*/ 520466 h 643539"/>
                    <a:gd name="connsiteX82" fmla="*/ 31881 w 813322"/>
                    <a:gd name="connsiteY82" fmla="*/ 518242 h 643539"/>
                    <a:gd name="connsiteX83" fmla="*/ 31881 w 813322"/>
                    <a:gd name="connsiteY83" fmla="*/ 516018 h 643539"/>
                    <a:gd name="connsiteX84" fmla="*/ 31881 w 813322"/>
                    <a:gd name="connsiteY84" fmla="*/ 513794 h 643539"/>
                    <a:gd name="connsiteX85" fmla="*/ 31881 w 813322"/>
                    <a:gd name="connsiteY85" fmla="*/ 511570 h 643539"/>
                    <a:gd name="connsiteX86" fmla="*/ 31881 w 813322"/>
                    <a:gd name="connsiteY86" fmla="*/ 509345 h 643539"/>
                    <a:gd name="connsiteX87" fmla="*/ 31881 w 813322"/>
                    <a:gd name="connsiteY87" fmla="*/ 507121 h 643539"/>
                    <a:gd name="connsiteX88" fmla="*/ 31881 w 813322"/>
                    <a:gd name="connsiteY88" fmla="*/ 507121 h 643539"/>
                    <a:gd name="connsiteX89" fmla="*/ 31881 w 813322"/>
                    <a:gd name="connsiteY89" fmla="*/ 504897 h 643539"/>
                    <a:gd name="connsiteX90" fmla="*/ 31881 w 813322"/>
                    <a:gd name="connsiteY90" fmla="*/ 502673 h 643539"/>
                    <a:gd name="connsiteX91" fmla="*/ 31140 w 813322"/>
                    <a:gd name="connsiteY91" fmla="*/ 496742 h 643539"/>
                    <a:gd name="connsiteX92" fmla="*/ 28915 w 813322"/>
                    <a:gd name="connsiteY92" fmla="*/ 490810 h 643539"/>
                    <a:gd name="connsiteX93" fmla="*/ 25949 w 813322"/>
                    <a:gd name="connsiteY93" fmla="*/ 484879 h 643539"/>
                    <a:gd name="connsiteX94" fmla="*/ 22242 w 813322"/>
                    <a:gd name="connsiteY94" fmla="*/ 478948 h 643539"/>
                    <a:gd name="connsiteX95" fmla="*/ 17794 w 813322"/>
                    <a:gd name="connsiteY95" fmla="*/ 473017 h 643539"/>
                    <a:gd name="connsiteX96" fmla="*/ 12604 w 813322"/>
                    <a:gd name="connsiteY96" fmla="*/ 467085 h 643539"/>
                    <a:gd name="connsiteX97" fmla="*/ 6673 w 813322"/>
                    <a:gd name="connsiteY97" fmla="*/ 461895 h 643539"/>
                    <a:gd name="connsiteX98" fmla="*/ 0 w 813322"/>
                    <a:gd name="connsiteY98" fmla="*/ 457447 h 6435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</a:cxnLst>
                  <a:rect l="l" t="t" r="r" b="b"/>
                  <a:pathLst>
                    <a:path w="813322" h="643539">
                      <a:moveTo>
                        <a:pt x="0" y="457447"/>
                      </a:moveTo>
                      <a:lnTo>
                        <a:pt x="781442" y="0"/>
                      </a:lnTo>
                      <a:lnTo>
                        <a:pt x="788114" y="4448"/>
                      </a:lnTo>
                      <a:lnTo>
                        <a:pt x="794046" y="9638"/>
                      </a:lnTo>
                      <a:lnTo>
                        <a:pt x="799235" y="15570"/>
                      </a:lnTo>
                      <a:lnTo>
                        <a:pt x="803684" y="21501"/>
                      </a:lnTo>
                      <a:lnTo>
                        <a:pt x="807391" y="27432"/>
                      </a:lnTo>
                      <a:lnTo>
                        <a:pt x="810357" y="33363"/>
                      </a:lnTo>
                      <a:lnTo>
                        <a:pt x="812581" y="39294"/>
                      </a:lnTo>
                      <a:lnTo>
                        <a:pt x="813322" y="45226"/>
                      </a:lnTo>
                      <a:lnTo>
                        <a:pt x="813322" y="61537"/>
                      </a:lnTo>
                      <a:lnTo>
                        <a:pt x="813322" y="77848"/>
                      </a:lnTo>
                      <a:lnTo>
                        <a:pt x="813322" y="94158"/>
                      </a:lnTo>
                      <a:lnTo>
                        <a:pt x="813322" y="110469"/>
                      </a:lnTo>
                      <a:lnTo>
                        <a:pt x="813322" y="126780"/>
                      </a:lnTo>
                      <a:lnTo>
                        <a:pt x="813322" y="143091"/>
                      </a:lnTo>
                      <a:lnTo>
                        <a:pt x="813322" y="159402"/>
                      </a:lnTo>
                      <a:lnTo>
                        <a:pt x="813322" y="175713"/>
                      </a:lnTo>
                      <a:lnTo>
                        <a:pt x="812581" y="180161"/>
                      </a:lnTo>
                      <a:lnTo>
                        <a:pt x="810357" y="183868"/>
                      </a:lnTo>
                      <a:lnTo>
                        <a:pt x="807391" y="186093"/>
                      </a:lnTo>
                      <a:lnTo>
                        <a:pt x="793304" y="194248"/>
                      </a:lnTo>
                      <a:lnTo>
                        <a:pt x="94900" y="603504"/>
                      </a:lnTo>
                      <a:lnTo>
                        <a:pt x="25949" y="643540"/>
                      </a:lnTo>
                      <a:cubicBezTo>
                        <a:pt x="27433" y="642798"/>
                        <a:pt x="28174" y="642057"/>
                        <a:pt x="28915" y="641316"/>
                      </a:cubicBezTo>
                      <a:cubicBezTo>
                        <a:pt x="29656" y="640574"/>
                        <a:pt x="30398" y="639091"/>
                        <a:pt x="31140" y="637609"/>
                      </a:cubicBezTo>
                      <a:cubicBezTo>
                        <a:pt x="31881" y="636126"/>
                        <a:pt x="31881" y="634643"/>
                        <a:pt x="31881" y="633160"/>
                      </a:cubicBezTo>
                      <a:lnTo>
                        <a:pt x="31881" y="630936"/>
                      </a:lnTo>
                      <a:lnTo>
                        <a:pt x="31881" y="628712"/>
                      </a:lnTo>
                      <a:lnTo>
                        <a:pt x="31881" y="626488"/>
                      </a:lnTo>
                      <a:lnTo>
                        <a:pt x="31881" y="624263"/>
                      </a:lnTo>
                      <a:lnTo>
                        <a:pt x="31881" y="622039"/>
                      </a:lnTo>
                      <a:lnTo>
                        <a:pt x="31881" y="619815"/>
                      </a:lnTo>
                      <a:lnTo>
                        <a:pt x="31881" y="618332"/>
                      </a:lnTo>
                      <a:lnTo>
                        <a:pt x="31881" y="616108"/>
                      </a:lnTo>
                      <a:lnTo>
                        <a:pt x="31881" y="613884"/>
                      </a:lnTo>
                      <a:lnTo>
                        <a:pt x="31881" y="611659"/>
                      </a:lnTo>
                      <a:lnTo>
                        <a:pt x="31881" y="609435"/>
                      </a:lnTo>
                      <a:lnTo>
                        <a:pt x="31881" y="607211"/>
                      </a:lnTo>
                      <a:lnTo>
                        <a:pt x="31881" y="604987"/>
                      </a:lnTo>
                      <a:lnTo>
                        <a:pt x="31881" y="602763"/>
                      </a:lnTo>
                      <a:lnTo>
                        <a:pt x="31881" y="600538"/>
                      </a:lnTo>
                      <a:lnTo>
                        <a:pt x="31881" y="598314"/>
                      </a:lnTo>
                      <a:lnTo>
                        <a:pt x="31881" y="596090"/>
                      </a:lnTo>
                      <a:lnTo>
                        <a:pt x="31881" y="596090"/>
                      </a:lnTo>
                      <a:lnTo>
                        <a:pt x="31881" y="593866"/>
                      </a:lnTo>
                      <a:lnTo>
                        <a:pt x="31881" y="591641"/>
                      </a:lnTo>
                      <a:lnTo>
                        <a:pt x="31881" y="589417"/>
                      </a:lnTo>
                      <a:lnTo>
                        <a:pt x="31881" y="587193"/>
                      </a:lnTo>
                      <a:lnTo>
                        <a:pt x="31881" y="584969"/>
                      </a:lnTo>
                      <a:lnTo>
                        <a:pt x="31881" y="582745"/>
                      </a:lnTo>
                      <a:lnTo>
                        <a:pt x="31881" y="580520"/>
                      </a:lnTo>
                      <a:lnTo>
                        <a:pt x="31881" y="578296"/>
                      </a:lnTo>
                      <a:lnTo>
                        <a:pt x="31881" y="576072"/>
                      </a:lnTo>
                      <a:lnTo>
                        <a:pt x="31881" y="573848"/>
                      </a:lnTo>
                      <a:lnTo>
                        <a:pt x="31881" y="573848"/>
                      </a:lnTo>
                      <a:lnTo>
                        <a:pt x="31881" y="571624"/>
                      </a:lnTo>
                      <a:lnTo>
                        <a:pt x="31881" y="569399"/>
                      </a:lnTo>
                      <a:lnTo>
                        <a:pt x="31881" y="567175"/>
                      </a:lnTo>
                      <a:lnTo>
                        <a:pt x="31881" y="564951"/>
                      </a:lnTo>
                      <a:lnTo>
                        <a:pt x="31881" y="562727"/>
                      </a:lnTo>
                      <a:lnTo>
                        <a:pt x="31881" y="560503"/>
                      </a:lnTo>
                      <a:lnTo>
                        <a:pt x="31881" y="558278"/>
                      </a:lnTo>
                      <a:lnTo>
                        <a:pt x="31881" y="556054"/>
                      </a:lnTo>
                      <a:lnTo>
                        <a:pt x="31881" y="553830"/>
                      </a:lnTo>
                      <a:lnTo>
                        <a:pt x="31881" y="551606"/>
                      </a:lnTo>
                      <a:lnTo>
                        <a:pt x="31881" y="551606"/>
                      </a:lnTo>
                      <a:lnTo>
                        <a:pt x="31881" y="549381"/>
                      </a:lnTo>
                      <a:lnTo>
                        <a:pt x="31881" y="547157"/>
                      </a:lnTo>
                      <a:lnTo>
                        <a:pt x="31881" y="544933"/>
                      </a:lnTo>
                      <a:lnTo>
                        <a:pt x="31881" y="542709"/>
                      </a:lnTo>
                      <a:lnTo>
                        <a:pt x="31881" y="540485"/>
                      </a:lnTo>
                      <a:lnTo>
                        <a:pt x="31881" y="538260"/>
                      </a:lnTo>
                      <a:lnTo>
                        <a:pt x="31881" y="536036"/>
                      </a:lnTo>
                      <a:lnTo>
                        <a:pt x="31881" y="533812"/>
                      </a:lnTo>
                      <a:lnTo>
                        <a:pt x="31881" y="531588"/>
                      </a:lnTo>
                      <a:lnTo>
                        <a:pt x="31881" y="529363"/>
                      </a:lnTo>
                      <a:lnTo>
                        <a:pt x="31881" y="529363"/>
                      </a:lnTo>
                      <a:lnTo>
                        <a:pt x="31881" y="527139"/>
                      </a:lnTo>
                      <a:lnTo>
                        <a:pt x="31881" y="524915"/>
                      </a:lnTo>
                      <a:lnTo>
                        <a:pt x="31881" y="522691"/>
                      </a:lnTo>
                      <a:lnTo>
                        <a:pt x="31881" y="520466"/>
                      </a:lnTo>
                      <a:lnTo>
                        <a:pt x="31881" y="518242"/>
                      </a:lnTo>
                      <a:lnTo>
                        <a:pt x="31881" y="516018"/>
                      </a:lnTo>
                      <a:lnTo>
                        <a:pt x="31881" y="513794"/>
                      </a:lnTo>
                      <a:lnTo>
                        <a:pt x="31881" y="511570"/>
                      </a:lnTo>
                      <a:lnTo>
                        <a:pt x="31881" y="509345"/>
                      </a:lnTo>
                      <a:lnTo>
                        <a:pt x="31881" y="507121"/>
                      </a:lnTo>
                      <a:lnTo>
                        <a:pt x="31881" y="507121"/>
                      </a:lnTo>
                      <a:lnTo>
                        <a:pt x="31881" y="504897"/>
                      </a:lnTo>
                      <a:lnTo>
                        <a:pt x="31881" y="502673"/>
                      </a:lnTo>
                      <a:cubicBezTo>
                        <a:pt x="31881" y="501190"/>
                        <a:pt x="31881" y="498966"/>
                        <a:pt x="31140" y="496742"/>
                      </a:cubicBezTo>
                      <a:cubicBezTo>
                        <a:pt x="30398" y="494517"/>
                        <a:pt x="30398" y="493035"/>
                        <a:pt x="28915" y="490810"/>
                      </a:cubicBezTo>
                      <a:cubicBezTo>
                        <a:pt x="28174" y="488586"/>
                        <a:pt x="27433" y="486362"/>
                        <a:pt x="25949" y="484879"/>
                      </a:cubicBezTo>
                      <a:cubicBezTo>
                        <a:pt x="24467" y="482655"/>
                        <a:pt x="23726" y="480431"/>
                        <a:pt x="22242" y="478948"/>
                      </a:cubicBezTo>
                      <a:cubicBezTo>
                        <a:pt x="20760" y="476724"/>
                        <a:pt x="19277" y="474499"/>
                        <a:pt x="17794" y="473017"/>
                      </a:cubicBezTo>
                      <a:cubicBezTo>
                        <a:pt x="16311" y="470792"/>
                        <a:pt x="14087" y="469310"/>
                        <a:pt x="12604" y="467085"/>
                      </a:cubicBezTo>
                      <a:cubicBezTo>
                        <a:pt x="10380" y="465603"/>
                        <a:pt x="8897" y="463378"/>
                        <a:pt x="6673" y="461895"/>
                      </a:cubicBezTo>
                      <a:cubicBezTo>
                        <a:pt x="4449" y="460413"/>
                        <a:pt x="2225" y="458930"/>
                        <a:pt x="0" y="457447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82" name="Freeform: Shape 3681">
                  <a:extLst>
                    <a:ext uri="{FF2B5EF4-FFF2-40B4-BE49-F238E27FC236}">
                      <a16:creationId xmlns:a16="http://schemas.microsoft.com/office/drawing/2014/main" id="{B073E47A-1A4F-4606-947F-C81AA9759DA3}"/>
                    </a:ext>
                  </a:extLst>
                </p:cNvPr>
                <p:cNvSpPr/>
                <p:nvPr/>
              </p:nvSpPr>
              <p:spPr>
                <a:xfrm>
                  <a:off x="5866905" y="392203"/>
                  <a:ext cx="2609747" cy="2269441"/>
                </a:xfrm>
                <a:custGeom>
                  <a:avLst/>
                  <a:gdLst>
                    <a:gd name="connsiteX0" fmla="*/ 0 w 2609747"/>
                    <a:gd name="connsiteY0" fmla="*/ 774769 h 2269441"/>
                    <a:gd name="connsiteX1" fmla="*/ 2609747 w 2609747"/>
                    <a:gd name="connsiteY1" fmla="*/ 2269442 h 2269441"/>
                    <a:gd name="connsiteX2" fmla="*/ 2609747 w 2609747"/>
                    <a:gd name="connsiteY2" fmla="*/ 1672611 h 2269441"/>
                    <a:gd name="connsiteX3" fmla="*/ 2609747 w 2609747"/>
                    <a:gd name="connsiteY3" fmla="*/ 1494673 h 2269441"/>
                    <a:gd name="connsiteX4" fmla="*/ 0 w 2609747"/>
                    <a:gd name="connsiteY4" fmla="*/ 0 h 2269441"/>
                    <a:gd name="connsiteX5" fmla="*/ 0 w 2609747"/>
                    <a:gd name="connsiteY5" fmla="*/ 450033 h 2269441"/>
                    <a:gd name="connsiteX6" fmla="*/ 0 w 2609747"/>
                    <a:gd name="connsiteY6" fmla="*/ 774769 h 22694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609747" h="2269441">
                      <a:moveTo>
                        <a:pt x="0" y="774769"/>
                      </a:moveTo>
                      <a:lnTo>
                        <a:pt x="2609747" y="2269442"/>
                      </a:lnTo>
                      <a:cubicBezTo>
                        <a:pt x="2609747" y="2119678"/>
                        <a:pt x="2609747" y="1822375"/>
                        <a:pt x="2609747" y="1672611"/>
                      </a:cubicBezTo>
                      <a:cubicBezTo>
                        <a:pt x="2609747" y="1522847"/>
                        <a:pt x="2609747" y="1644437"/>
                        <a:pt x="2609747" y="1494673"/>
                      </a:cubicBezTo>
                      <a:lnTo>
                        <a:pt x="0" y="0"/>
                      </a:lnTo>
                      <a:cubicBezTo>
                        <a:pt x="0" y="149764"/>
                        <a:pt x="0" y="300269"/>
                        <a:pt x="0" y="450033"/>
                      </a:cubicBezTo>
                      <a:cubicBezTo>
                        <a:pt x="0" y="599797"/>
                        <a:pt x="0" y="625005"/>
                        <a:pt x="0" y="774769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  <p:sp>
          <p:nvSpPr>
            <p:cNvPr id="3388" name="Freeform: Shape 3387">
              <a:extLst>
                <a:ext uri="{FF2B5EF4-FFF2-40B4-BE49-F238E27FC236}">
                  <a16:creationId xmlns:a16="http://schemas.microsoft.com/office/drawing/2014/main" id="{6AA08CEB-ABFE-41DE-9FCA-31C9B19F0135}"/>
                </a:ext>
              </a:extLst>
            </p:cNvPr>
            <p:cNvSpPr/>
            <p:nvPr/>
          </p:nvSpPr>
          <p:spPr>
            <a:xfrm>
              <a:off x="1609755" y="1754165"/>
              <a:ext cx="3540952" cy="3385998"/>
            </a:xfrm>
            <a:custGeom>
              <a:avLst/>
              <a:gdLst>
                <a:gd name="connsiteX0" fmla="*/ 3538728 w 3540952"/>
                <a:gd name="connsiteY0" fmla="*/ 3385998 h 3385998"/>
                <a:gd name="connsiteX1" fmla="*/ 3540952 w 3540952"/>
                <a:gd name="connsiteY1" fmla="*/ 2022554 h 3385998"/>
                <a:gd name="connsiteX2" fmla="*/ 0 w 3540952"/>
                <a:gd name="connsiteY2" fmla="*/ 0 h 3385998"/>
                <a:gd name="connsiteX3" fmla="*/ 0 w 3540952"/>
                <a:gd name="connsiteY3" fmla="*/ 809615 h 3385998"/>
                <a:gd name="connsiteX4" fmla="*/ 0 w 3540952"/>
                <a:gd name="connsiteY4" fmla="*/ 1363445 h 3385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40952" h="3385998">
                  <a:moveTo>
                    <a:pt x="3538728" y="3385998"/>
                  </a:moveTo>
                  <a:lnTo>
                    <a:pt x="3540952" y="2022554"/>
                  </a:lnTo>
                  <a:lnTo>
                    <a:pt x="0" y="0"/>
                  </a:lnTo>
                  <a:lnTo>
                    <a:pt x="0" y="809615"/>
                  </a:lnTo>
                  <a:lnTo>
                    <a:pt x="0" y="1363445"/>
                  </a:lnTo>
                  <a:close/>
                </a:path>
              </a:pathLst>
            </a:custGeom>
            <a:solidFill>
              <a:schemeClr val="accent2"/>
            </a:solidFill>
            <a:ln w="7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389" name="Freeform: Shape 3388">
              <a:extLst>
                <a:ext uri="{FF2B5EF4-FFF2-40B4-BE49-F238E27FC236}">
                  <a16:creationId xmlns:a16="http://schemas.microsoft.com/office/drawing/2014/main" id="{B442B4F9-9C1E-4961-8300-4AAF6852C7A9}"/>
                </a:ext>
              </a:extLst>
            </p:cNvPr>
            <p:cNvSpPr/>
            <p:nvPr/>
          </p:nvSpPr>
          <p:spPr>
            <a:xfrm>
              <a:off x="5148483" y="2138213"/>
              <a:ext cx="2864049" cy="3001950"/>
            </a:xfrm>
            <a:custGeom>
              <a:avLst/>
              <a:gdLst>
                <a:gd name="connsiteX0" fmla="*/ 0 w 2864049"/>
                <a:gd name="connsiteY0" fmla="*/ 3001951 h 3001950"/>
                <a:gd name="connsiteX1" fmla="*/ 2224 w 2864049"/>
                <a:gd name="connsiteY1" fmla="*/ 1638506 h 3001950"/>
                <a:gd name="connsiteX2" fmla="*/ 1454638 w 2864049"/>
                <a:gd name="connsiteY2" fmla="*/ 806649 h 3001950"/>
                <a:gd name="connsiteX3" fmla="*/ 2864049 w 2864049"/>
                <a:gd name="connsiteY3" fmla="*/ 0 h 3001950"/>
                <a:gd name="connsiteX4" fmla="*/ 2862566 w 2864049"/>
                <a:gd name="connsiteY4" fmla="*/ 1365669 h 3001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64049" h="3001950">
                  <a:moveTo>
                    <a:pt x="0" y="3001951"/>
                  </a:moveTo>
                  <a:lnTo>
                    <a:pt x="2224" y="1638506"/>
                  </a:lnTo>
                  <a:lnTo>
                    <a:pt x="1454638" y="806649"/>
                  </a:lnTo>
                  <a:lnTo>
                    <a:pt x="2864049" y="0"/>
                  </a:lnTo>
                  <a:lnTo>
                    <a:pt x="2862566" y="1365669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7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390" name="Freeform: Shape 3389">
              <a:extLst>
                <a:ext uri="{FF2B5EF4-FFF2-40B4-BE49-F238E27FC236}">
                  <a16:creationId xmlns:a16="http://schemas.microsoft.com/office/drawing/2014/main" id="{48ECEF63-D2A3-4C2C-9D2C-1E7204704A43}"/>
                </a:ext>
              </a:extLst>
            </p:cNvPr>
            <p:cNvSpPr/>
            <p:nvPr/>
          </p:nvSpPr>
          <p:spPr>
            <a:xfrm>
              <a:off x="5148483" y="2984898"/>
              <a:ext cx="2862566" cy="2155265"/>
            </a:xfrm>
            <a:custGeom>
              <a:avLst/>
              <a:gdLst>
                <a:gd name="connsiteX0" fmla="*/ 2862566 w 2862566"/>
                <a:gd name="connsiteY0" fmla="*/ 0 h 2155265"/>
                <a:gd name="connsiteX1" fmla="*/ 0 w 2862566"/>
                <a:gd name="connsiteY1" fmla="*/ 1635540 h 2155265"/>
                <a:gd name="connsiteX2" fmla="*/ 0 w 2862566"/>
                <a:gd name="connsiteY2" fmla="*/ 2155266 h 2155265"/>
                <a:gd name="connsiteX3" fmla="*/ 2862566 w 2862566"/>
                <a:gd name="connsiteY3" fmla="*/ 518984 h 2155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62566" h="2155265">
                  <a:moveTo>
                    <a:pt x="2862566" y="0"/>
                  </a:moveTo>
                  <a:lnTo>
                    <a:pt x="0" y="1635540"/>
                  </a:lnTo>
                  <a:lnTo>
                    <a:pt x="0" y="2155266"/>
                  </a:lnTo>
                  <a:lnTo>
                    <a:pt x="2862566" y="518984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7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391" name="Freeform: Shape 3390">
              <a:extLst>
                <a:ext uri="{FF2B5EF4-FFF2-40B4-BE49-F238E27FC236}">
                  <a16:creationId xmlns:a16="http://schemas.microsoft.com/office/drawing/2014/main" id="{FD63FC13-3C9C-41DE-914E-08F06AE19792}"/>
                </a:ext>
              </a:extLst>
            </p:cNvPr>
            <p:cNvSpPr/>
            <p:nvPr/>
          </p:nvSpPr>
          <p:spPr>
            <a:xfrm>
              <a:off x="1609755" y="2597884"/>
              <a:ext cx="3538728" cy="2542279"/>
            </a:xfrm>
            <a:custGeom>
              <a:avLst/>
              <a:gdLst>
                <a:gd name="connsiteX0" fmla="*/ 0 w 3538728"/>
                <a:gd name="connsiteY0" fmla="*/ 0 h 2542279"/>
                <a:gd name="connsiteX1" fmla="*/ 3538728 w 3538728"/>
                <a:gd name="connsiteY1" fmla="*/ 2022554 h 2542279"/>
                <a:gd name="connsiteX2" fmla="*/ 3538728 w 3538728"/>
                <a:gd name="connsiteY2" fmla="*/ 2542279 h 2542279"/>
                <a:gd name="connsiteX3" fmla="*/ 0 w 3538728"/>
                <a:gd name="connsiteY3" fmla="*/ 519725 h 25422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38728" h="2542279">
                  <a:moveTo>
                    <a:pt x="0" y="0"/>
                  </a:moveTo>
                  <a:lnTo>
                    <a:pt x="3538728" y="2022554"/>
                  </a:lnTo>
                  <a:lnTo>
                    <a:pt x="3538728" y="2542279"/>
                  </a:lnTo>
                  <a:lnTo>
                    <a:pt x="0" y="519725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7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3392" name="Graphic 2971">
              <a:extLst>
                <a:ext uri="{FF2B5EF4-FFF2-40B4-BE49-F238E27FC236}">
                  <a16:creationId xmlns:a16="http://schemas.microsoft.com/office/drawing/2014/main" id="{5E0A64DE-08F9-4CD5-8FEC-43410D2D01B0}"/>
                </a:ext>
              </a:extLst>
            </p:cNvPr>
            <p:cNvGrpSpPr/>
            <p:nvPr/>
          </p:nvGrpSpPr>
          <p:grpSpPr>
            <a:xfrm>
              <a:off x="2948733" y="3001950"/>
              <a:ext cx="1303390" cy="874116"/>
              <a:chOff x="2948733" y="3001950"/>
              <a:chExt cx="1303390" cy="874116"/>
            </a:xfrm>
            <a:solidFill>
              <a:srgbClr val="5E5F5F"/>
            </a:solidFill>
          </p:grpSpPr>
          <p:sp>
            <p:nvSpPr>
              <p:cNvPr id="3590" name="Freeform: Shape 3589">
                <a:extLst>
                  <a:ext uri="{FF2B5EF4-FFF2-40B4-BE49-F238E27FC236}">
                    <a16:creationId xmlns:a16="http://schemas.microsoft.com/office/drawing/2014/main" id="{A9203EF7-4644-4579-A19B-3B96884D8E67}"/>
                  </a:ext>
                </a:extLst>
              </p:cNvPr>
              <p:cNvSpPr/>
              <p:nvPr/>
            </p:nvSpPr>
            <p:spPr>
              <a:xfrm>
                <a:off x="3994115" y="3606937"/>
                <a:ext cx="258009" cy="269130"/>
              </a:xfrm>
              <a:custGeom>
                <a:avLst/>
                <a:gdLst>
                  <a:gd name="connsiteX0" fmla="*/ 0 w 258009"/>
                  <a:gd name="connsiteY0" fmla="*/ 0 h 269130"/>
                  <a:gd name="connsiteX1" fmla="*/ 0 w 258009"/>
                  <a:gd name="connsiteY1" fmla="*/ 120108 h 269130"/>
                  <a:gd name="connsiteX2" fmla="*/ 258009 w 258009"/>
                  <a:gd name="connsiteY2" fmla="*/ 269130 h 269130"/>
                  <a:gd name="connsiteX3" fmla="*/ 258009 w 258009"/>
                  <a:gd name="connsiteY3" fmla="*/ 149023 h 269130"/>
                  <a:gd name="connsiteX4" fmla="*/ 0 w 258009"/>
                  <a:gd name="connsiteY4" fmla="*/ 0 h 2691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8009" h="269130">
                    <a:moveTo>
                      <a:pt x="0" y="0"/>
                    </a:moveTo>
                    <a:lnTo>
                      <a:pt x="0" y="120108"/>
                    </a:lnTo>
                    <a:lnTo>
                      <a:pt x="258009" y="269130"/>
                    </a:lnTo>
                    <a:lnTo>
                      <a:pt x="258009" y="14902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E5F5F"/>
              </a:solidFill>
              <a:ln w="74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591" name="Freeform: Shape 3590">
                <a:extLst>
                  <a:ext uri="{FF2B5EF4-FFF2-40B4-BE49-F238E27FC236}">
                    <a16:creationId xmlns:a16="http://schemas.microsoft.com/office/drawing/2014/main" id="{18DC3242-FA5E-4398-B9D3-09E5A75CCBCA}"/>
                  </a:ext>
                </a:extLst>
              </p:cNvPr>
              <p:cNvSpPr/>
              <p:nvPr/>
            </p:nvSpPr>
            <p:spPr>
              <a:xfrm>
                <a:off x="3645654" y="3405274"/>
                <a:ext cx="258009" cy="269130"/>
              </a:xfrm>
              <a:custGeom>
                <a:avLst/>
                <a:gdLst>
                  <a:gd name="connsiteX0" fmla="*/ 0 w 258009"/>
                  <a:gd name="connsiteY0" fmla="*/ 0 h 269130"/>
                  <a:gd name="connsiteX1" fmla="*/ 0 w 258009"/>
                  <a:gd name="connsiteY1" fmla="*/ 120108 h 269130"/>
                  <a:gd name="connsiteX2" fmla="*/ 258009 w 258009"/>
                  <a:gd name="connsiteY2" fmla="*/ 269130 h 269130"/>
                  <a:gd name="connsiteX3" fmla="*/ 258009 w 258009"/>
                  <a:gd name="connsiteY3" fmla="*/ 149023 h 269130"/>
                  <a:gd name="connsiteX4" fmla="*/ 0 w 258009"/>
                  <a:gd name="connsiteY4" fmla="*/ 0 h 2691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8009" h="269130">
                    <a:moveTo>
                      <a:pt x="0" y="0"/>
                    </a:moveTo>
                    <a:lnTo>
                      <a:pt x="0" y="120108"/>
                    </a:lnTo>
                    <a:lnTo>
                      <a:pt x="258009" y="269130"/>
                    </a:lnTo>
                    <a:lnTo>
                      <a:pt x="258009" y="14902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E5F5F"/>
              </a:solidFill>
              <a:ln w="74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592" name="Freeform: Shape 3591">
                <a:extLst>
                  <a:ext uri="{FF2B5EF4-FFF2-40B4-BE49-F238E27FC236}">
                    <a16:creationId xmlns:a16="http://schemas.microsoft.com/office/drawing/2014/main" id="{D2BEDE3A-50B7-4E78-96F5-196649974F06}"/>
                  </a:ext>
                </a:extLst>
              </p:cNvPr>
              <p:cNvSpPr/>
              <p:nvPr/>
            </p:nvSpPr>
            <p:spPr>
              <a:xfrm>
                <a:off x="3296452" y="3202871"/>
                <a:ext cx="258009" cy="269130"/>
              </a:xfrm>
              <a:custGeom>
                <a:avLst/>
                <a:gdLst>
                  <a:gd name="connsiteX0" fmla="*/ 0 w 258009"/>
                  <a:gd name="connsiteY0" fmla="*/ 0 h 269130"/>
                  <a:gd name="connsiteX1" fmla="*/ 0 w 258009"/>
                  <a:gd name="connsiteY1" fmla="*/ 120108 h 269130"/>
                  <a:gd name="connsiteX2" fmla="*/ 258009 w 258009"/>
                  <a:gd name="connsiteY2" fmla="*/ 269130 h 269130"/>
                  <a:gd name="connsiteX3" fmla="*/ 258009 w 258009"/>
                  <a:gd name="connsiteY3" fmla="*/ 149023 h 269130"/>
                  <a:gd name="connsiteX4" fmla="*/ 0 w 258009"/>
                  <a:gd name="connsiteY4" fmla="*/ 0 h 2691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8009" h="269130">
                    <a:moveTo>
                      <a:pt x="0" y="0"/>
                    </a:moveTo>
                    <a:lnTo>
                      <a:pt x="0" y="120108"/>
                    </a:lnTo>
                    <a:lnTo>
                      <a:pt x="258009" y="269130"/>
                    </a:lnTo>
                    <a:lnTo>
                      <a:pt x="258009" y="14902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E5F5F"/>
              </a:solidFill>
              <a:ln w="74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593" name="Freeform: Shape 3592">
                <a:extLst>
                  <a:ext uri="{FF2B5EF4-FFF2-40B4-BE49-F238E27FC236}">
                    <a16:creationId xmlns:a16="http://schemas.microsoft.com/office/drawing/2014/main" id="{69A8AC26-34B9-40EB-9E48-23D44A849C0D}"/>
                  </a:ext>
                </a:extLst>
              </p:cNvPr>
              <p:cNvSpPr/>
              <p:nvPr/>
            </p:nvSpPr>
            <p:spPr>
              <a:xfrm>
                <a:off x="2948733" y="3001950"/>
                <a:ext cx="258009" cy="269130"/>
              </a:xfrm>
              <a:custGeom>
                <a:avLst/>
                <a:gdLst>
                  <a:gd name="connsiteX0" fmla="*/ 0 w 258009"/>
                  <a:gd name="connsiteY0" fmla="*/ 0 h 269130"/>
                  <a:gd name="connsiteX1" fmla="*/ 0 w 258009"/>
                  <a:gd name="connsiteY1" fmla="*/ 120108 h 269130"/>
                  <a:gd name="connsiteX2" fmla="*/ 258009 w 258009"/>
                  <a:gd name="connsiteY2" fmla="*/ 269130 h 269130"/>
                  <a:gd name="connsiteX3" fmla="*/ 258009 w 258009"/>
                  <a:gd name="connsiteY3" fmla="*/ 149023 h 269130"/>
                  <a:gd name="connsiteX4" fmla="*/ 0 w 258009"/>
                  <a:gd name="connsiteY4" fmla="*/ 0 h 2691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8009" h="269130">
                    <a:moveTo>
                      <a:pt x="0" y="0"/>
                    </a:moveTo>
                    <a:lnTo>
                      <a:pt x="0" y="120108"/>
                    </a:lnTo>
                    <a:lnTo>
                      <a:pt x="258009" y="269130"/>
                    </a:lnTo>
                    <a:lnTo>
                      <a:pt x="258009" y="14902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E5F5F"/>
              </a:solidFill>
              <a:ln w="74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3393" name="Graphic 2971">
              <a:extLst>
                <a:ext uri="{FF2B5EF4-FFF2-40B4-BE49-F238E27FC236}">
                  <a16:creationId xmlns:a16="http://schemas.microsoft.com/office/drawing/2014/main" id="{02F659FA-2429-4441-A93C-B31528C4A9DC}"/>
                </a:ext>
              </a:extLst>
            </p:cNvPr>
            <p:cNvGrpSpPr/>
            <p:nvPr/>
          </p:nvGrpSpPr>
          <p:grpSpPr>
            <a:xfrm>
              <a:off x="2948733" y="3242165"/>
              <a:ext cx="1304132" cy="874858"/>
              <a:chOff x="2948733" y="3242165"/>
              <a:chExt cx="1304132" cy="874858"/>
            </a:xfrm>
            <a:solidFill>
              <a:srgbClr val="5E5F5F"/>
            </a:solidFill>
          </p:grpSpPr>
          <p:sp>
            <p:nvSpPr>
              <p:cNvPr id="3586" name="Freeform: Shape 3585">
                <a:extLst>
                  <a:ext uri="{FF2B5EF4-FFF2-40B4-BE49-F238E27FC236}">
                    <a16:creationId xmlns:a16="http://schemas.microsoft.com/office/drawing/2014/main" id="{2270970D-ED2F-47FF-8511-A021FE1743D8}"/>
                  </a:ext>
                </a:extLst>
              </p:cNvPr>
              <p:cNvSpPr/>
              <p:nvPr/>
            </p:nvSpPr>
            <p:spPr>
              <a:xfrm>
                <a:off x="3994856" y="3847152"/>
                <a:ext cx="258009" cy="269871"/>
              </a:xfrm>
              <a:custGeom>
                <a:avLst/>
                <a:gdLst>
                  <a:gd name="connsiteX0" fmla="*/ 0 w 258009"/>
                  <a:gd name="connsiteY0" fmla="*/ 0 h 269871"/>
                  <a:gd name="connsiteX1" fmla="*/ 0 w 258009"/>
                  <a:gd name="connsiteY1" fmla="*/ 120107 h 269871"/>
                  <a:gd name="connsiteX2" fmla="*/ 258009 w 258009"/>
                  <a:gd name="connsiteY2" fmla="*/ 269871 h 269871"/>
                  <a:gd name="connsiteX3" fmla="*/ 258009 w 258009"/>
                  <a:gd name="connsiteY3" fmla="*/ 149764 h 269871"/>
                  <a:gd name="connsiteX4" fmla="*/ 0 w 258009"/>
                  <a:gd name="connsiteY4" fmla="*/ 0 h 2698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8009" h="269871">
                    <a:moveTo>
                      <a:pt x="0" y="0"/>
                    </a:moveTo>
                    <a:lnTo>
                      <a:pt x="0" y="120107"/>
                    </a:lnTo>
                    <a:lnTo>
                      <a:pt x="258009" y="269871"/>
                    </a:lnTo>
                    <a:lnTo>
                      <a:pt x="258009" y="14976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E5F5F"/>
              </a:solidFill>
              <a:ln w="74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587" name="Freeform: Shape 3586">
                <a:extLst>
                  <a:ext uri="{FF2B5EF4-FFF2-40B4-BE49-F238E27FC236}">
                    <a16:creationId xmlns:a16="http://schemas.microsoft.com/office/drawing/2014/main" id="{B561C578-52D0-41E9-A4EE-2B6239A23C78}"/>
                  </a:ext>
                </a:extLst>
              </p:cNvPr>
              <p:cNvSpPr/>
              <p:nvPr/>
            </p:nvSpPr>
            <p:spPr>
              <a:xfrm>
                <a:off x="3645654" y="3645490"/>
                <a:ext cx="258009" cy="269871"/>
              </a:xfrm>
              <a:custGeom>
                <a:avLst/>
                <a:gdLst>
                  <a:gd name="connsiteX0" fmla="*/ 0 w 258009"/>
                  <a:gd name="connsiteY0" fmla="*/ 0 h 269871"/>
                  <a:gd name="connsiteX1" fmla="*/ 0 w 258009"/>
                  <a:gd name="connsiteY1" fmla="*/ 120108 h 269871"/>
                  <a:gd name="connsiteX2" fmla="*/ 258009 w 258009"/>
                  <a:gd name="connsiteY2" fmla="*/ 269871 h 269871"/>
                  <a:gd name="connsiteX3" fmla="*/ 258009 w 258009"/>
                  <a:gd name="connsiteY3" fmla="*/ 149764 h 269871"/>
                  <a:gd name="connsiteX4" fmla="*/ 0 w 258009"/>
                  <a:gd name="connsiteY4" fmla="*/ 0 h 2698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8009" h="269871">
                    <a:moveTo>
                      <a:pt x="0" y="0"/>
                    </a:moveTo>
                    <a:lnTo>
                      <a:pt x="0" y="120108"/>
                    </a:lnTo>
                    <a:lnTo>
                      <a:pt x="258009" y="269871"/>
                    </a:lnTo>
                    <a:lnTo>
                      <a:pt x="258009" y="14976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E5F5F"/>
              </a:solidFill>
              <a:ln w="74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588" name="Freeform: Shape 3587">
                <a:extLst>
                  <a:ext uri="{FF2B5EF4-FFF2-40B4-BE49-F238E27FC236}">
                    <a16:creationId xmlns:a16="http://schemas.microsoft.com/office/drawing/2014/main" id="{8A396308-1746-4051-9A59-39137FF4746C}"/>
                  </a:ext>
                </a:extLst>
              </p:cNvPr>
              <p:cNvSpPr/>
              <p:nvPr/>
            </p:nvSpPr>
            <p:spPr>
              <a:xfrm>
                <a:off x="3296452" y="3443828"/>
                <a:ext cx="258009" cy="269871"/>
              </a:xfrm>
              <a:custGeom>
                <a:avLst/>
                <a:gdLst>
                  <a:gd name="connsiteX0" fmla="*/ 0 w 258009"/>
                  <a:gd name="connsiteY0" fmla="*/ 0 h 269871"/>
                  <a:gd name="connsiteX1" fmla="*/ 0 w 258009"/>
                  <a:gd name="connsiteY1" fmla="*/ 120108 h 269871"/>
                  <a:gd name="connsiteX2" fmla="*/ 258009 w 258009"/>
                  <a:gd name="connsiteY2" fmla="*/ 269872 h 269871"/>
                  <a:gd name="connsiteX3" fmla="*/ 258009 w 258009"/>
                  <a:gd name="connsiteY3" fmla="*/ 149764 h 269871"/>
                  <a:gd name="connsiteX4" fmla="*/ 0 w 258009"/>
                  <a:gd name="connsiteY4" fmla="*/ 0 h 2698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8009" h="269871">
                    <a:moveTo>
                      <a:pt x="0" y="0"/>
                    </a:moveTo>
                    <a:lnTo>
                      <a:pt x="0" y="120108"/>
                    </a:lnTo>
                    <a:lnTo>
                      <a:pt x="258009" y="269872"/>
                    </a:lnTo>
                    <a:lnTo>
                      <a:pt x="258009" y="14976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E5F5F"/>
              </a:solidFill>
              <a:ln w="74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589" name="Freeform: Shape 3588">
                <a:extLst>
                  <a:ext uri="{FF2B5EF4-FFF2-40B4-BE49-F238E27FC236}">
                    <a16:creationId xmlns:a16="http://schemas.microsoft.com/office/drawing/2014/main" id="{133DD5EC-5222-4670-9174-ADFEE2AF8948}"/>
                  </a:ext>
                </a:extLst>
              </p:cNvPr>
              <p:cNvSpPr/>
              <p:nvPr/>
            </p:nvSpPr>
            <p:spPr>
              <a:xfrm>
                <a:off x="2948733" y="3242165"/>
                <a:ext cx="258009" cy="269871"/>
              </a:xfrm>
              <a:custGeom>
                <a:avLst/>
                <a:gdLst>
                  <a:gd name="connsiteX0" fmla="*/ 0 w 258009"/>
                  <a:gd name="connsiteY0" fmla="*/ 0 h 269871"/>
                  <a:gd name="connsiteX1" fmla="*/ 0 w 258009"/>
                  <a:gd name="connsiteY1" fmla="*/ 120108 h 269871"/>
                  <a:gd name="connsiteX2" fmla="*/ 258009 w 258009"/>
                  <a:gd name="connsiteY2" fmla="*/ 269872 h 269871"/>
                  <a:gd name="connsiteX3" fmla="*/ 258009 w 258009"/>
                  <a:gd name="connsiteY3" fmla="*/ 149764 h 269871"/>
                  <a:gd name="connsiteX4" fmla="*/ 0 w 258009"/>
                  <a:gd name="connsiteY4" fmla="*/ 0 h 2698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8009" h="269871">
                    <a:moveTo>
                      <a:pt x="0" y="0"/>
                    </a:moveTo>
                    <a:lnTo>
                      <a:pt x="0" y="120108"/>
                    </a:lnTo>
                    <a:lnTo>
                      <a:pt x="258009" y="269872"/>
                    </a:lnTo>
                    <a:lnTo>
                      <a:pt x="258009" y="14976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E5F5F"/>
              </a:solidFill>
              <a:ln w="74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3394" name="Graphic 2971">
              <a:extLst>
                <a:ext uri="{FF2B5EF4-FFF2-40B4-BE49-F238E27FC236}">
                  <a16:creationId xmlns:a16="http://schemas.microsoft.com/office/drawing/2014/main" id="{D86068BB-6F2C-4EAF-802E-74DADF7F077F}"/>
                </a:ext>
              </a:extLst>
            </p:cNvPr>
            <p:cNvGrpSpPr/>
            <p:nvPr/>
          </p:nvGrpSpPr>
          <p:grpSpPr>
            <a:xfrm>
              <a:off x="2948733" y="3122058"/>
              <a:ext cx="1303390" cy="874858"/>
              <a:chOff x="2948733" y="3122058"/>
              <a:chExt cx="1303390" cy="874858"/>
            </a:xfrm>
            <a:solidFill>
              <a:srgbClr val="5E5F5F"/>
            </a:solidFill>
          </p:grpSpPr>
          <p:sp>
            <p:nvSpPr>
              <p:cNvPr id="3582" name="Freeform: Shape 3581">
                <a:extLst>
                  <a:ext uri="{FF2B5EF4-FFF2-40B4-BE49-F238E27FC236}">
                    <a16:creationId xmlns:a16="http://schemas.microsoft.com/office/drawing/2014/main" id="{1042A614-3CF8-4CBD-B144-5CC3E1DDDE99}"/>
                  </a:ext>
                </a:extLst>
              </p:cNvPr>
              <p:cNvSpPr/>
              <p:nvPr/>
            </p:nvSpPr>
            <p:spPr>
              <a:xfrm>
                <a:off x="3994115" y="3727045"/>
                <a:ext cx="258009" cy="269871"/>
              </a:xfrm>
              <a:custGeom>
                <a:avLst/>
                <a:gdLst>
                  <a:gd name="connsiteX0" fmla="*/ 0 w 258009"/>
                  <a:gd name="connsiteY0" fmla="*/ 0 h 269871"/>
                  <a:gd name="connsiteX1" fmla="*/ 0 w 258009"/>
                  <a:gd name="connsiteY1" fmla="*/ 120108 h 269871"/>
                  <a:gd name="connsiteX2" fmla="*/ 258009 w 258009"/>
                  <a:gd name="connsiteY2" fmla="*/ 269871 h 269871"/>
                  <a:gd name="connsiteX3" fmla="*/ 258009 w 258009"/>
                  <a:gd name="connsiteY3" fmla="*/ 149764 h 269871"/>
                  <a:gd name="connsiteX4" fmla="*/ 0 w 258009"/>
                  <a:gd name="connsiteY4" fmla="*/ 0 h 2698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8009" h="269871">
                    <a:moveTo>
                      <a:pt x="0" y="0"/>
                    </a:moveTo>
                    <a:lnTo>
                      <a:pt x="0" y="120108"/>
                    </a:lnTo>
                    <a:lnTo>
                      <a:pt x="258009" y="269871"/>
                    </a:lnTo>
                    <a:lnTo>
                      <a:pt x="258009" y="14976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E5F5F"/>
              </a:solidFill>
              <a:ln w="74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583" name="Freeform: Shape 3582">
                <a:extLst>
                  <a:ext uri="{FF2B5EF4-FFF2-40B4-BE49-F238E27FC236}">
                    <a16:creationId xmlns:a16="http://schemas.microsoft.com/office/drawing/2014/main" id="{A1EC180D-B555-40E1-9D75-95D39CA55298}"/>
                  </a:ext>
                </a:extLst>
              </p:cNvPr>
              <p:cNvSpPr/>
              <p:nvPr/>
            </p:nvSpPr>
            <p:spPr>
              <a:xfrm>
                <a:off x="3645654" y="3525382"/>
                <a:ext cx="258009" cy="269871"/>
              </a:xfrm>
              <a:custGeom>
                <a:avLst/>
                <a:gdLst>
                  <a:gd name="connsiteX0" fmla="*/ 0 w 258009"/>
                  <a:gd name="connsiteY0" fmla="*/ 0 h 269871"/>
                  <a:gd name="connsiteX1" fmla="*/ 0 w 258009"/>
                  <a:gd name="connsiteY1" fmla="*/ 120108 h 269871"/>
                  <a:gd name="connsiteX2" fmla="*/ 258009 w 258009"/>
                  <a:gd name="connsiteY2" fmla="*/ 269872 h 269871"/>
                  <a:gd name="connsiteX3" fmla="*/ 258009 w 258009"/>
                  <a:gd name="connsiteY3" fmla="*/ 149764 h 269871"/>
                  <a:gd name="connsiteX4" fmla="*/ 0 w 258009"/>
                  <a:gd name="connsiteY4" fmla="*/ 0 h 2698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8009" h="269871">
                    <a:moveTo>
                      <a:pt x="0" y="0"/>
                    </a:moveTo>
                    <a:lnTo>
                      <a:pt x="0" y="120108"/>
                    </a:lnTo>
                    <a:lnTo>
                      <a:pt x="258009" y="269872"/>
                    </a:lnTo>
                    <a:lnTo>
                      <a:pt x="258009" y="14976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E5F5F"/>
              </a:solidFill>
              <a:ln w="74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584" name="Freeform: Shape 3583">
                <a:extLst>
                  <a:ext uri="{FF2B5EF4-FFF2-40B4-BE49-F238E27FC236}">
                    <a16:creationId xmlns:a16="http://schemas.microsoft.com/office/drawing/2014/main" id="{BA97AC87-12C7-4002-9169-E2E1E2AA9124}"/>
                  </a:ext>
                </a:extLst>
              </p:cNvPr>
              <p:cNvSpPr/>
              <p:nvPr/>
            </p:nvSpPr>
            <p:spPr>
              <a:xfrm>
                <a:off x="3296452" y="3322979"/>
                <a:ext cx="258009" cy="269130"/>
              </a:xfrm>
              <a:custGeom>
                <a:avLst/>
                <a:gdLst>
                  <a:gd name="connsiteX0" fmla="*/ 0 w 258009"/>
                  <a:gd name="connsiteY0" fmla="*/ 0 h 269130"/>
                  <a:gd name="connsiteX1" fmla="*/ 0 w 258009"/>
                  <a:gd name="connsiteY1" fmla="*/ 120108 h 269130"/>
                  <a:gd name="connsiteX2" fmla="*/ 258009 w 258009"/>
                  <a:gd name="connsiteY2" fmla="*/ 269130 h 269130"/>
                  <a:gd name="connsiteX3" fmla="*/ 258009 w 258009"/>
                  <a:gd name="connsiteY3" fmla="*/ 149022 h 269130"/>
                  <a:gd name="connsiteX4" fmla="*/ 0 w 258009"/>
                  <a:gd name="connsiteY4" fmla="*/ 0 h 2691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8009" h="269130">
                    <a:moveTo>
                      <a:pt x="0" y="0"/>
                    </a:moveTo>
                    <a:lnTo>
                      <a:pt x="0" y="120108"/>
                    </a:lnTo>
                    <a:lnTo>
                      <a:pt x="258009" y="269130"/>
                    </a:lnTo>
                    <a:lnTo>
                      <a:pt x="258009" y="14902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E5F5F"/>
              </a:solidFill>
              <a:ln w="74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585" name="Freeform: Shape 3584">
                <a:extLst>
                  <a:ext uri="{FF2B5EF4-FFF2-40B4-BE49-F238E27FC236}">
                    <a16:creationId xmlns:a16="http://schemas.microsoft.com/office/drawing/2014/main" id="{A0540F18-E369-4DD5-80E5-AA405BC7E72C}"/>
                  </a:ext>
                </a:extLst>
              </p:cNvPr>
              <p:cNvSpPr/>
              <p:nvPr/>
            </p:nvSpPr>
            <p:spPr>
              <a:xfrm>
                <a:off x="2948733" y="3122058"/>
                <a:ext cx="258009" cy="269130"/>
              </a:xfrm>
              <a:custGeom>
                <a:avLst/>
                <a:gdLst>
                  <a:gd name="connsiteX0" fmla="*/ 0 w 258009"/>
                  <a:gd name="connsiteY0" fmla="*/ 0 h 269130"/>
                  <a:gd name="connsiteX1" fmla="*/ 0 w 258009"/>
                  <a:gd name="connsiteY1" fmla="*/ 120108 h 269130"/>
                  <a:gd name="connsiteX2" fmla="*/ 258009 w 258009"/>
                  <a:gd name="connsiteY2" fmla="*/ 269130 h 269130"/>
                  <a:gd name="connsiteX3" fmla="*/ 258009 w 258009"/>
                  <a:gd name="connsiteY3" fmla="*/ 149023 h 269130"/>
                  <a:gd name="connsiteX4" fmla="*/ 0 w 258009"/>
                  <a:gd name="connsiteY4" fmla="*/ 0 h 2691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8009" h="269130">
                    <a:moveTo>
                      <a:pt x="0" y="0"/>
                    </a:moveTo>
                    <a:lnTo>
                      <a:pt x="0" y="120108"/>
                    </a:lnTo>
                    <a:lnTo>
                      <a:pt x="258009" y="269130"/>
                    </a:lnTo>
                    <a:lnTo>
                      <a:pt x="258009" y="14902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E5F5F"/>
              </a:solidFill>
              <a:ln w="74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3395" name="Graphic 2971">
              <a:extLst>
                <a:ext uri="{FF2B5EF4-FFF2-40B4-BE49-F238E27FC236}">
                  <a16:creationId xmlns:a16="http://schemas.microsoft.com/office/drawing/2014/main" id="{4B4EED8D-283C-4429-BC3C-EF3174C89CC9}"/>
                </a:ext>
              </a:extLst>
            </p:cNvPr>
            <p:cNvGrpSpPr/>
            <p:nvPr/>
          </p:nvGrpSpPr>
          <p:grpSpPr>
            <a:xfrm>
              <a:off x="2949474" y="3362273"/>
              <a:ext cx="1303390" cy="874858"/>
              <a:chOff x="2949474" y="3362273"/>
              <a:chExt cx="1303390" cy="874858"/>
            </a:xfrm>
            <a:solidFill>
              <a:srgbClr val="5E5F5F"/>
            </a:solidFill>
          </p:grpSpPr>
          <p:sp>
            <p:nvSpPr>
              <p:cNvPr id="3578" name="Freeform: Shape 3577">
                <a:extLst>
                  <a:ext uri="{FF2B5EF4-FFF2-40B4-BE49-F238E27FC236}">
                    <a16:creationId xmlns:a16="http://schemas.microsoft.com/office/drawing/2014/main" id="{232914B4-01C1-4F53-9650-82B3654A0586}"/>
                  </a:ext>
                </a:extLst>
              </p:cNvPr>
              <p:cNvSpPr/>
              <p:nvPr/>
            </p:nvSpPr>
            <p:spPr>
              <a:xfrm>
                <a:off x="3994856" y="3968001"/>
                <a:ext cx="258009" cy="269130"/>
              </a:xfrm>
              <a:custGeom>
                <a:avLst/>
                <a:gdLst>
                  <a:gd name="connsiteX0" fmla="*/ 0 w 258009"/>
                  <a:gd name="connsiteY0" fmla="*/ 0 h 269130"/>
                  <a:gd name="connsiteX1" fmla="*/ 0 w 258009"/>
                  <a:gd name="connsiteY1" fmla="*/ 120108 h 269130"/>
                  <a:gd name="connsiteX2" fmla="*/ 258009 w 258009"/>
                  <a:gd name="connsiteY2" fmla="*/ 269130 h 269130"/>
                  <a:gd name="connsiteX3" fmla="*/ 258009 w 258009"/>
                  <a:gd name="connsiteY3" fmla="*/ 149022 h 269130"/>
                  <a:gd name="connsiteX4" fmla="*/ 0 w 258009"/>
                  <a:gd name="connsiteY4" fmla="*/ 0 h 2691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8009" h="269130">
                    <a:moveTo>
                      <a:pt x="0" y="0"/>
                    </a:moveTo>
                    <a:lnTo>
                      <a:pt x="0" y="120108"/>
                    </a:lnTo>
                    <a:lnTo>
                      <a:pt x="258009" y="269130"/>
                    </a:lnTo>
                    <a:lnTo>
                      <a:pt x="258009" y="14902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E5F5F"/>
              </a:solidFill>
              <a:ln w="74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579" name="Freeform: Shape 3578">
                <a:extLst>
                  <a:ext uri="{FF2B5EF4-FFF2-40B4-BE49-F238E27FC236}">
                    <a16:creationId xmlns:a16="http://schemas.microsoft.com/office/drawing/2014/main" id="{D68008C4-41D5-4A0D-8993-83643FA33EC9}"/>
                  </a:ext>
                </a:extLst>
              </p:cNvPr>
              <p:cNvSpPr/>
              <p:nvPr/>
            </p:nvSpPr>
            <p:spPr>
              <a:xfrm>
                <a:off x="3645654" y="3765598"/>
                <a:ext cx="258009" cy="269130"/>
              </a:xfrm>
              <a:custGeom>
                <a:avLst/>
                <a:gdLst>
                  <a:gd name="connsiteX0" fmla="*/ 0 w 258009"/>
                  <a:gd name="connsiteY0" fmla="*/ 0 h 269130"/>
                  <a:gd name="connsiteX1" fmla="*/ 0 w 258009"/>
                  <a:gd name="connsiteY1" fmla="*/ 120108 h 269130"/>
                  <a:gd name="connsiteX2" fmla="*/ 258009 w 258009"/>
                  <a:gd name="connsiteY2" fmla="*/ 269130 h 269130"/>
                  <a:gd name="connsiteX3" fmla="*/ 258009 w 258009"/>
                  <a:gd name="connsiteY3" fmla="*/ 149023 h 269130"/>
                  <a:gd name="connsiteX4" fmla="*/ 0 w 258009"/>
                  <a:gd name="connsiteY4" fmla="*/ 0 h 2691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8009" h="269130">
                    <a:moveTo>
                      <a:pt x="0" y="0"/>
                    </a:moveTo>
                    <a:lnTo>
                      <a:pt x="0" y="120108"/>
                    </a:lnTo>
                    <a:lnTo>
                      <a:pt x="258009" y="269130"/>
                    </a:lnTo>
                    <a:lnTo>
                      <a:pt x="258009" y="14902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E5F5F"/>
              </a:solidFill>
              <a:ln w="74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580" name="Freeform: Shape 3579">
                <a:extLst>
                  <a:ext uri="{FF2B5EF4-FFF2-40B4-BE49-F238E27FC236}">
                    <a16:creationId xmlns:a16="http://schemas.microsoft.com/office/drawing/2014/main" id="{66244AE4-0716-4FA7-A571-F03414490492}"/>
                  </a:ext>
                </a:extLst>
              </p:cNvPr>
              <p:cNvSpPr/>
              <p:nvPr/>
            </p:nvSpPr>
            <p:spPr>
              <a:xfrm>
                <a:off x="3297193" y="3563935"/>
                <a:ext cx="258009" cy="269130"/>
              </a:xfrm>
              <a:custGeom>
                <a:avLst/>
                <a:gdLst>
                  <a:gd name="connsiteX0" fmla="*/ 0 w 258009"/>
                  <a:gd name="connsiteY0" fmla="*/ 0 h 269130"/>
                  <a:gd name="connsiteX1" fmla="*/ 0 w 258009"/>
                  <a:gd name="connsiteY1" fmla="*/ 120108 h 269130"/>
                  <a:gd name="connsiteX2" fmla="*/ 258009 w 258009"/>
                  <a:gd name="connsiteY2" fmla="*/ 269130 h 269130"/>
                  <a:gd name="connsiteX3" fmla="*/ 258009 w 258009"/>
                  <a:gd name="connsiteY3" fmla="*/ 149022 h 269130"/>
                  <a:gd name="connsiteX4" fmla="*/ 0 w 258009"/>
                  <a:gd name="connsiteY4" fmla="*/ 0 h 2691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8009" h="269130">
                    <a:moveTo>
                      <a:pt x="0" y="0"/>
                    </a:moveTo>
                    <a:lnTo>
                      <a:pt x="0" y="120108"/>
                    </a:lnTo>
                    <a:lnTo>
                      <a:pt x="258009" y="269130"/>
                    </a:lnTo>
                    <a:lnTo>
                      <a:pt x="258009" y="14902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E5F5F"/>
              </a:solidFill>
              <a:ln w="74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581" name="Freeform: Shape 3580">
                <a:extLst>
                  <a:ext uri="{FF2B5EF4-FFF2-40B4-BE49-F238E27FC236}">
                    <a16:creationId xmlns:a16="http://schemas.microsoft.com/office/drawing/2014/main" id="{821D6B55-6679-44C2-926A-E5F47E16A58B}"/>
                  </a:ext>
                </a:extLst>
              </p:cNvPr>
              <p:cNvSpPr/>
              <p:nvPr/>
            </p:nvSpPr>
            <p:spPr>
              <a:xfrm>
                <a:off x="2949474" y="3362273"/>
                <a:ext cx="258009" cy="269871"/>
              </a:xfrm>
              <a:custGeom>
                <a:avLst/>
                <a:gdLst>
                  <a:gd name="connsiteX0" fmla="*/ 0 w 258009"/>
                  <a:gd name="connsiteY0" fmla="*/ 0 h 269871"/>
                  <a:gd name="connsiteX1" fmla="*/ 0 w 258009"/>
                  <a:gd name="connsiteY1" fmla="*/ 120108 h 269871"/>
                  <a:gd name="connsiteX2" fmla="*/ 258009 w 258009"/>
                  <a:gd name="connsiteY2" fmla="*/ 269872 h 269871"/>
                  <a:gd name="connsiteX3" fmla="*/ 258009 w 258009"/>
                  <a:gd name="connsiteY3" fmla="*/ 149764 h 269871"/>
                  <a:gd name="connsiteX4" fmla="*/ 0 w 258009"/>
                  <a:gd name="connsiteY4" fmla="*/ 0 h 2698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8009" h="269871">
                    <a:moveTo>
                      <a:pt x="0" y="0"/>
                    </a:moveTo>
                    <a:lnTo>
                      <a:pt x="0" y="120108"/>
                    </a:lnTo>
                    <a:lnTo>
                      <a:pt x="258009" y="269872"/>
                    </a:lnTo>
                    <a:lnTo>
                      <a:pt x="258009" y="14976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E5F5F"/>
              </a:solidFill>
              <a:ln w="74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3396" name="Graphic 2971">
              <a:extLst>
                <a:ext uri="{FF2B5EF4-FFF2-40B4-BE49-F238E27FC236}">
                  <a16:creationId xmlns:a16="http://schemas.microsoft.com/office/drawing/2014/main" id="{36DE15B7-8B99-4B4D-8F7B-41CBAFB4C1D8}"/>
                </a:ext>
              </a:extLst>
            </p:cNvPr>
            <p:cNvGrpSpPr/>
            <p:nvPr/>
          </p:nvGrpSpPr>
          <p:grpSpPr>
            <a:xfrm>
              <a:off x="2979872" y="3019744"/>
              <a:ext cx="1272251" cy="825925"/>
              <a:chOff x="2979872" y="3019744"/>
              <a:chExt cx="1272251" cy="825925"/>
            </a:xfrm>
            <a:solidFill>
              <a:srgbClr val="E5E6E5"/>
            </a:solidFill>
          </p:grpSpPr>
          <p:sp>
            <p:nvSpPr>
              <p:cNvPr id="3574" name="Freeform: Shape 3573">
                <a:extLst>
                  <a:ext uri="{FF2B5EF4-FFF2-40B4-BE49-F238E27FC236}">
                    <a16:creationId xmlns:a16="http://schemas.microsoft.com/office/drawing/2014/main" id="{4F89813E-FAD8-4636-9EA7-87C480CE6F4D}"/>
                  </a:ext>
                </a:extLst>
              </p:cNvPr>
              <p:cNvSpPr/>
              <p:nvPr/>
            </p:nvSpPr>
            <p:spPr>
              <a:xfrm>
                <a:off x="4025254" y="3624730"/>
                <a:ext cx="226869" cy="220938"/>
              </a:xfrm>
              <a:custGeom>
                <a:avLst/>
                <a:gdLst>
                  <a:gd name="connsiteX0" fmla="*/ 0 w 226869"/>
                  <a:gd name="connsiteY0" fmla="*/ 0 h 220938"/>
                  <a:gd name="connsiteX1" fmla="*/ 0 w 226869"/>
                  <a:gd name="connsiteY1" fmla="*/ 89710 h 220938"/>
                  <a:gd name="connsiteX2" fmla="*/ 226870 w 226869"/>
                  <a:gd name="connsiteY2" fmla="*/ 220939 h 220938"/>
                  <a:gd name="connsiteX3" fmla="*/ 226870 w 226869"/>
                  <a:gd name="connsiteY3" fmla="*/ 131229 h 220938"/>
                  <a:gd name="connsiteX4" fmla="*/ 0 w 226869"/>
                  <a:gd name="connsiteY4" fmla="*/ 0 h 2209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6869" h="220938">
                    <a:moveTo>
                      <a:pt x="0" y="0"/>
                    </a:moveTo>
                    <a:lnTo>
                      <a:pt x="0" y="89710"/>
                    </a:lnTo>
                    <a:lnTo>
                      <a:pt x="226870" y="220939"/>
                    </a:lnTo>
                    <a:lnTo>
                      <a:pt x="226870" y="13122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5E6E5"/>
              </a:solidFill>
              <a:ln w="74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575" name="Freeform: Shape 3574">
                <a:extLst>
                  <a:ext uri="{FF2B5EF4-FFF2-40B4-BE49-F238E27FC236}">
                    <a16:creationId xmlns:a16="http://schemas.microsoft.com/office/drawing/2014/main" id="{C9D0ACF6-864E-4333-8103-9F0CE1DA2299}"/>
                  </a:ext>
                </a:extLst>
              </p:cNvPr>
              <p:cNvSpPr/>
              <p:nvPr/>
            </p:nvSpPr>
            <p:spPr>
              <a:xfrm>
                <a:off x="3676052" y="3423068"/>
                <a:ext cx="226870" cy="220938"/>
              </a:xfrm>
              <a:custGeom>
                <a:avLst/>
                <a:gdLst>
                  <a:gd name="connsiteX0" fmla="*/ 0 w 226870"/>
                  <a:gd name="connsiteY0" fmla="*/ 0 h 220938"/>
                  <a:gd name="connsiteX1" fmla="*/ 0 w 226870"/>
                  <a:gd name="connsiteY1" fmla="*/ 89710 h 220938"/>
                  <a:gd name="connsiteX2" fmla="*/ 226870 w 226870"/>
                  <a:gd name="connsiteY2" fmla="*/ 220939 h 220938"/>
                  <a:gd name="connsiteX3" fmla="*/ 226870 w 226870"/>
                  <a:gd name="connsiteY3" fmla="*/ 131229 h 220938"/>
                  <a:gd name="connsiteX4" fmla="*/ 0 w 226870"/>
                  <a:gd name="connsiteY4" fmla="*/ 0 h 2209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6870" h="220938">
                    <a:moveTo>
                      <a:pt x="0" y="0"/>
                    </a:moveTo>
                    <a:lnTo>
                      <a:pt x="0" y="89710"/>
                    </a:lnTo>
                    <a:lnTo>
                      <a:pt x="226870" y="220939"/>
                    </a:lnTo>
                    <a:lnTo>
                      <a:pt x="226870" y="13122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5E6E5"/>
              </a:solidFill>
              <a:ln w="74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576" name="Freeform: Shape 3575">
                <a:extLst>
                  <a:ext uri="{FF2B5EF4-FFF2-40B4-BE49-F238E27FC236}">
                    <a16:creationId xmlns:a16="http://schemas.microsoft.com/office/drawing/2014/main" id="{2D2FC5F3-2193-4A75-AE68-299219965094}"/>
                  </a:ext>
                </a:extLst>
              </p:cNvPr>
              <p:cNvSpPr/>
              <p:nvPr/>
            </p:nvSpPr>
            <p:spPr>
              <a:xfrm>
                <a:off x="3327591" y="3220665"/>
                <a:ext cx="226870" cy="220197"/>
              </a:xfrm>
              <a:custGeom>
                <a:avLst/>
                <a:gdLst>
                  <a:gd name="connsiteX0" fmla="*/ 0 w 226870"/>
                  <a:gd name="connsiteY0" fmla="*/ 0 h 220197"/>
                  <a:gd name="connsiteX1" fmla="*/ 0 w 226870"/>
                  <a:gd name="connsiteY1" fmla="*/ 88969 h 220197"/>
                  <a:gd name="connsiteX2" fmla="*/ 226870 w 226870"/>
                  <a:gd name="connsiteY2" fmla="*/ 220198 h 220197"/>
                  <a:gd name="connsiteX3" fmla="*/ 226870 w 226870"/>
                  <a:gd name="connsiteY3" fmla="*/ 130487 h 220197"/>
                  <a:gd name="connsiteX4" fmla="*/ 0 w 226870"/>
                  <a:gd name="connsiteY4" fmla="*/ 0 h 220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6870" h="220197">
                    <a:moveTo>
                      <a:pt x="0" y="0"/>
                    </a:moveTo>
                    <a:lnTo>
                      <a:pt x="0" y="88969"/>
                    </a:lnTo>
                    <a:lnTo>
                      <a:pt x="226870" y="220198"/>
                    </a:lnTo>
                    <a:lnTo>
                      <a:pt x="226870" y="13048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5E6E5"/>
              </a:solidFill>
              <a:ln w="74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577" name="Freeform: Shape 3576">
                <a:extLst>
                  <a:ext uri="{FF2B5EF4-FFF2-40B4-BE49-F238E27FC236}">
                    <a16:creationId xmlns:a16="http://schemas.microsoft.com/office/drawing/2014/main" id="{CD7F8F02-B01D-4DB3-8DCD-1D7D22A75ADF}"/>
                  </a:ext>
                </a:extLst>
              </p:cNvPr>
              <p:cNvSpPr/>
              <p:nvPr/>
            </p:nvSpPr>
            <p:spPr>
              <a:xfrm>
                <a:off x="2979872" y="3019744"/>
                <a:ext cx="226869" cy="220197"/>
              </a:xfrm>
              <a:custGeom>
                <a:avLst/>
                <a:gdLst>
                  <a:gd name="connsiteX0" fmla="*/ 0 w 226869"/>
                  <a:gd name="connsiteY0" fmla="*/ 0 h 220197"/>
                  <a:gd name="connsiteX1" fmla="*/ 0 w 226869"/>
                  <a:gd name="connsiteY1" fmla="*/ 88969 h 220197"/>
                  <a:gd name="connsiteX2" fmla="*/ 226870 w 226869"/>
                  <a:gd name="connsiteY2" fmla="*/ 220198 h 220197"/>
                  <a:gd name="connsiteX3" fmla="*/ 226870 w 226869"/>
                  <a:gd name="connsiteY3" fmla="*/ 130487 h 220197"/>
                  <a:gd name="connsiteX4" fmla="*/ 0 w 226869"/>
                  <a:gd name="connsiteY4" fmla="*/ 0 h 220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6869" h="220197">
                    <a:moveTo>
                      <a:pt x="0" y="0"/>
                    </a:moveTo>
                    <a:lnTo>
                      <a:pt x="0" y="88969"/>
                    </a:lnTo>
                    <a:lnTo>
                      <a:pt x="226870" y="220198"/>
                    </a:lnTo>
                    <a:lnTo>
                      <a:pt x="226870" y="13048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5E6E5"/>
              </a:solidFill>
              <a:ln w="74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3397" name="Graphic 2971">
              <a:extLst>
                <a:ext uri="{FF2B5EF4-FFF2-40B4-BE49-F238E27FC236}">
                  <a16:creationId xmlns:a16="http://schemas.microsoft.com/office/drawing/2014/main" id="{476DD833-EF2F-45EE-ACF1-6DEF6BF55994}"/>
                </a:ext>
              </a:extLst>
            </p:cNvPr>
            <p:cNvGrpSpPr/>
            <p:nvPr/>
          </p:nvGrpSpPr>
          <p:grpSpPr>
            <a:xfrm>
              <a:off x="2979872" y="3259959"/>
              <a:ext cx="1272251" cy="826667"/>
              <a:chOff x="2979872" y="3259959"/>
              <a:chExt cx="1272251" cy="826667"/>
            </a:xfrm>
            <a:solidFill>
              <a:srgbClr val="E5E6E5"/>
            </a:solidFill>
          </p:grpSpPr>
          <p:sp>
            <p:nvSpPr>
              <p:cNvPr id="3570" name="Freeform: Shape 3569">
                <a:extLst>
                  <a:ext uri="{FF2B5EF4-FFF2-40B4-BE49-F238E27FC236}">
                    <a16:creationId xmlns:a16="http://schemas.microsoft.com/office/drawing/2014/main" id="{8E8AFEB8-3D5C-4651-A387-7BD815849C32}"/>
                  </a:ext>
                </a:extLst>
              </p:cNvPr>
              <p:cNvSpPr/>
              <p:nvPr/>
            </p:nvSpPr>
            <p:spPr>
              <a:xfrm>
                <a:off x="4025254" y="3865687"/>
                <a:ext cx="226869" cy="220938"/>
              </a:xfrm>
              <a:custGeom>
                <a:avLst/>
                <a:gdLst>
                  <a:gd name="connsiteX0" fmla="*/ 0 w 226869"/>
                  <a:gd name="connsiteY0" fmla="*/ 0 h 220938"/>
                  <a:gd name="connsiteX1" fmla="*/ 0 w 226869"/>
                  <a:gd name="connsiteY1" fmla="*/ 89710 h 220938"/>
                  <a:gd name="connsiteX2" fmla="*/ 226870 w 226869"/>
                  <a:gd name="connsiteY2" fmla="*/ 220939 h 220938"/>
                  <a:gd name="connsiteX3" fmla="*/ 226870 w 226869"/>
                  <a:gd name="connsiteY3" fmla="*/ 131228 h 220938"/>
                  <a:gd name="connsiteX4" fmla="*/ 0 w 226869"/>
                  <a:gd name="connsiteY4" fmla="*/ 0 h 2209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6869" h="220938">
                    <a:moveTo>
                      <a:pt x="0" y="0"/>
                    </a:moveTo>
                    <a:lnTo>
                      <a:pt x="0" y="89710"/>
                    </a:lnTo>
                    <a:lnTo>
                      <a:pt x="226870" y="220939"/>
                    </a:lnTo>
                    <a:lnTo>
                      <a:pt x="226870" y="13122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5E6E5"/>
              </a:solidFill>
              <a:ln w="74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571" name="Freeform: Shape 3570">
                <a:extLst>
                  <a:ext uri="{FF2B5EF4-FFF2-40B4-BE49-F238E27FC236}">
                    <a16:creationId xmlns:a16="http://schemas.microsoft.com/office/drawing/2014/main" id="{B7DDAC63-618A-477A-BCB0-BB16B97E5CDA}"/>
                  </a:ext>
                </a:extLst>
              </p:cNvPr>
              <p:cNvSpPr/>
              <p:nvPr/>
            </p:nvSpPr>
            <p:spPr>
              <a:xfrm>
                <a:off x="3676793" y="3663284"/>
                <a:ext cx="226869" cy="220197"/>
              </a:xfrm>
              <a:custGeom>
                <a:avLst/>
                <a:gdLst>
                  <a:gd name="connsiteX0" fmla="*/ 0 w 226869"/>
                  <a:gd name="connsiteY0" fmla="*/ 0 h 220197"/>
                  <a:gd name="connsiteX1" fmla="*/ 0 w 226869"/>
                  <a:gd name="connsiteY1" fmla="*/ 88969 h 220197"/>
                  <a:gd name="connsiteX2" fmla="*/ 226870 w 226869"/>
                  <a:gd name="connsiteY2" fmla="*/ 220197 h 220197"/>
                  <a:gd name="connsiteX3" fmla="*/ 226870 w 226869"/>
                  <a:gd name="connsiteY3" fmla="*/ 131229 h 220197"/>
                  <a:gd name="connsiteX4" fmla="*/ 0 w 226869"/>
                  <a:gd name="connsiteY4" fmla="*/ 0 h 220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6869" h="220197">
                    <a:moveTo>
                      <a:pt x="0" y="0"/>
                    </a:moveTo>
                    <a:lnTo>
                      <a:pt x="0" y="88969"/>
                    </a:lnTo>
                    <a:lnTo>
                      <a:pt x="226870" y="220197"/>
                    </a:lnTo>
                    <a:lnTo>
                      <a:pt x="226870" y="13122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5E6E5"/>
              </a:solidFill>
              <a:ln w="74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572" name="Freeform: Shape 3571">
                <a:extLst>
                  <a:ext uri="{FF2B5EF4-FFF2-40B4-BE49-F238E27FC236}">
                    <a16:creationId xmlns:a16="http://schemas.microsoft.com/office/drawing/2014/main" id="{46C4024E-8023-4937-9303-1A40439BE2D4}"/>
                  </a:ext>
                </a:extLst>
              </p:cNvPr>
              <p:cNvSpPr/>
              <p:nvPr/>
            </p:nvSpPr>
            <p:spPr>
              <a:xfrm>
                <a:off x="3327591" y="3461621"/>
                <a:ext cx="226870" cy="220938"/>
              </a:xfrm>
              <a:custGeom>
                <a:avLst/>
                <a:gdLst>
                  <a:gd name="connsiteX0" fmla="*/ 0 w 226870"/>
                  <a:gd name="connsiteY0" fmla="*/ 0 h 220938"/>
                  <a:gd name="connsiteX1" fmla="*/ 0 w 226870"/>
                  <a:gd name="connsiteY1" fmla="*/ 89710 h 220938"/>
                  <a:gd name="connsiteX2" fmla="*/ 226870 w 226870"/>
                  <a:gd name="connsiteY2" fmla="*/ 220939 h 220938"/>
                  <a:gd name="connsiteX3" fmla="*/ 226870 w 226870"/>
                  <a:gd name="connsiteY3" fmla="*/ 131229 h 220938"/>
                  <a:gd name="connsiteX4" fmla="*/ 0 w 226870"/>
                  <a:gd name="connsiteY4" fmla="*/ 0 h 2209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6870" h="220938">
                    <a:moveTo>
                      <a:pt x="0" y="0"/>
                    </a:moveTo>
                    <a:lnTo>
                      <a:pt x="0" y="89710"/>
                    </a:lnTo>
                    <a:lnTo>
                      <a:pt x="226870" y="220939"/>
                    </a:lnTo>
                    <a:lnTo>
                      <a:pt x="226870" y="13122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5E6E5"/>
              </a:solidFill>
              <a:ln w="74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573" name="Freeform: Shape 3572">
                <a:extLst>
                  <a:ext uri="{FF2B5EF4-FFF2-40B4-BE49-F238E27FC236}">
                    <a16:creationId xmlns:a16="http://schemas.microsoft.com/office/drawing/2014/main" id="{E94AE230-228A-4E32-8A31-8F71881BF72B}"/>
                  </a:ext>
                </a:extLst>
              </p:cNvPr>
              <p:cNvSpPr/>
              <p:nvPr/>
            </p:nvSpPr>
            <p:spPr>
              <a:xfrm>
                <a:off x="2979872" y="3259959"/>
                <a:ext cx="226869" cy="220938"/>
              </a:xfrm>
              <a:custGeom>
                <a:avLst/>
                <a:gdLst>
                  <a:gd name="connsiteX0" fmla="*/ 0 w 226869"/>
                  <a:gd name="connsiteY0" fmla="*/ 0 h 220938"/>
                  <a:gd name="connsiteX1" fmla="*/ 0 w 226869"/>
                  <a:gd name="connsiteY1" fmla="*/ 89710 h 220938"/>
                  <a:gd name="connsiteX2" fmla="*/ 226870 w 226869"/>
                  <a:gd name="connsiteY2" fmla="*/ 220939 h 220938"/>
                  <a:gd name="connsiteX3" fmla="*/ 226870 w 226869"/>
                  <a:gd name="connsiteY3" fmla="*/ 131229 h 220938"/>
                  <a:gd name="connsiteX4" fmla="*/ 0 w 226869"/>
                  <a:gd name="connsiteY4" fmla="*/ 0 h 2209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6869" h="220938">
                    <a:moveTo>
                      <a:pt x="0" y="0"/>
                    </a:moveTo>
                    <a:lnTo>
                      <a:pt x="0" y="89710"/>
                    </a:lnTo>
                    <a:lnTo>
                      <a:pt x="226870" y="220939"/>
                    </a:lnTo>
                    <a:lnTo>
                      <a:pt x="226870" y="13122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5E6E5"/>
              </a:solidFill>
              <a:ln w="74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3398" name="Graphic 2971">
              <a:extLst>
                <a:ext uri="{FF2B5EF4-FFF2-40B4-BE49-F238E27FC236}">
                  <a16:creationId xmlns:a16="http://schemas.microsoft.com/office/drawing/2014/main" id="{22DECD72-25C3-45AD-BA37-BFC77EB2D655}"/>
                </a:ext>
              </a:extLst>
            </p:cNvPr>
            <p:cNvGrpSpPr/>
            <p:nvPr/>
          </p:nvGrpSpPr>
          <p:grpSpPr>
            <a:xfrm>
              <a:off x="2979872" y="3139851"/>
              <a:ext cx="1272251" cy="825925"/>
              <a:chOff x="2979872" y="3139851"/>
              <a:chExt cx="1272251" cy="825925"/>
            </a:xfrm>
            <a:solidFill>
              <a:srgbClr val="E5E6E5"/>
            </a:solidFill>
          </p:grpSpPr>
          <p:sp>
            <p:nvSpPr>
              <p:cNvPr id="3566" name="Freeform: Shape 3565">
                <a:extLst>
                  <a:ext uri="{FF2B5EF4-FFF2-40B4-BE49-F238E27FC236}">
                    <a16:creationId xmlns:a16="http://schemas.microsoft.com/office/drawing/2014/main" id="{899E6AD2-E037-4545-B08B-71E46AEFA445}"/>
                  </a:ext>
                </a:extLst>
              </p:cNvPr>
              <p:cNvSpPr/>
              <p:nvPr/>
            </p:nvSpPr>
            <p:spPr>
              <a:xfrm>
                <a:off x="4025254" y="3744838"/>
                <a:ext cx="226869" cy="220938"/>
              </a:xfrm>
              <a:custGeom>
                <a:avLst/>
                <a:gdLst>
                  <a:gd name="connsiteX0" fmla="*/ 0 w 226869"/>
                  <a:gd name="connsiteY0" fmla="*/ 0 h 220938"/>
                  <a:gd name="connsiteX1" fmla="*/ 0 w 226869"/>
                  <a:gd name="connsiteY1" fmla="*/ 89710 h 220938"/>
                  <a:gd name="connsiteX2" fmla="*/ 226870 w 226869"/>
                  <a:gd name="connsiteY2" fmla="*/ 220939 h 220938"/>
                  <a:gd name="connsiteX3" fmla="*/ 226870 w 226869"/>
                  <a:gd name="connsiteY3" fmla="*/ 131229 h 220938"/>
                  <a:gd name="connsiteX4" fmla="*/ 0 w 226869"/>
                  <a:gd name="connsiteY4" fmla="*/ 0 h 2209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6869" h="220938">
                    <a:moveTo>
                      <a:pt x="0" y="0"/>
                    </a:moveTo>
                    <a:lnTo>
                      <a:pt x="0" y="89710"/>
                    </a:lnTo>
                    <a:lnTo>
                      <a:pt x="226870" y="220939"/>
                    </a:lnTo>
                    <a:lnTo>
                      <a:pt x="226870" y="13122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5E6E5"/>
              </a:solidFill>
              <a:ln w="74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567" name="Freeform: Shape 3566">
                <a:extLst>
                  <a:ext uri="{FF2B5EF4-FFF2-40B4-BE49-F238E27FC236}">
                    <a16:creationId xmlns:a16="http://schemas.microsoft.com/office/drawing/2014/main" id="{7EA93B28-0B0B-4C8D-AB74-705DE634DD1B}"/>
                  </a:ext>
                </a:extLst>
              </p:cNvPr>
              <p:cNvSpPr/>
              <p:nvPr/>
            </p:nvSpPr>
            <p:spPr>
              <a:xfrm>
                <a:off x="3676793" y="3543176"/>
                <a:ext cx="226869" cy="220938"/>
              </a:xfrm>
              <a:custGeom>
                <a:avLst/>
                <a:gdLst>
                  <a:gd name="connsiteX0" fmla="*/ 0 w 226869"/>
                  <a:gd name="connsiteY0" fmla="*/ 0 h 220938"/>
                  <a:gd name="connsiteX1" fmla="*/ 0 w 226869"/>
                  <a:gd name="connsiteY1" fmla="*/ 89710 h 220938"/>
                  <a:gd name="connsiteX2" fmla="*/ 226870 w 226869"/>
                  <a:gd name="connsiteY2" fmla="*/ 220939 h 220938"/>
                  <a:gd name="connsiteX3" fmla="*/ 226870 w 226869"/>
                  <a:gd name="connsiteY3" fmla="*/ 131229 h 220938"/>
                  <a:gd name="connsiteX4" fmla="*/ 0 w 226869"/>
                  <a:gd name="connsiteY4" fmla="*/ 0 h 2209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6869" h="220938">
                    <a:moveTo>
                      <a:pt x="0" y="0"/>
                    </a:moveTo>
                    <a:lnTo>
                      <a:pt x="0" y="89710"/>
                    </a:lnTo>
                    <a:lnTo>
                      <a:pt x="226870" y="220939"/>
                    </a:lnTo>
                    <a:lnTo>
                      <a:pt x="226870" y="13122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5E6E5"/>
              </a:solidFill>
              <a:ln w="74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568" name="Freeform: Shape 3567">
                <a:extLst>
                  <a:ext uri="{FF2B5EF4-FFF2-40B4-BE49-F238E27FC236}">
                    <a16:creationId xmlns:a16="http://schemas.microsoft.com/office/drawing/2014/main" id="{5339C4BF-8801-4CAD-8108-A4F08780589A}"/>
                  </a:ext>
                </a:extLst>
              </p:cNvPr>
              <p:cNvSpPr/>
              <p:nvPr/>
            </p:nvSpPr>
            <p:spPr>
              <a:xfrm>
                <a:off x="3327591" y="3341514"/>
                <a:ext cx="226870" cy="220938"/>
              </a:xfrm>
              <a:custGeom>
                <a:avLst/>
                <a:gdLst>
                  <a:gd name="connsiteX0" fmla="*/ 0 w 226870"/>
                  <a:gd name="connsiteY0" fmla="*/ 0 h 220938"/>
                  <a:gd name="connsiteX1" fmla="*/ 0 w 226870"/>
                  <a:gd name="connsiteY1" fmla="*/ 89710 h 220938"/>
                  <a:gd name="connsiteX2" fmla="*/ 226870 w 226870"/>
                  <a:gd name="connsiteY2" fmla="*/ 220939 h 220938"/>
                  <a:gd name="connsiteX3" fmla="*/ 226870 w 226870"/>
                  <a:gd name="connsiteY3" fmla="*/ 131229 h 220938"/>
                  <a:gd name="connsiteX4" fmla="*/ 0 w 226870"/>
                  <a:gd name="connsiteY4" fmla="*/ 0 h 2209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6870" h="220938">
                    <a:moveTo>
                      <a:pt x="0" y="0"/>
                    </a:moveTo>
                    <a:lnTo>
                      <a:pt x="0" y="89710"/>
                    </a:lnTo>
                    <a:lnTo>
                      <a:pt x="226870" y="220939"/>
                    </a:lnTo>
                    <a:lnTo>
                      <a:pt x="226870" y="13122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5E6E5"/>
              </a:solidFill>
              <a:ln w="74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569" name="Freeform: Shape 3568">
                <a:extLst>
                  <a:ext uri="{FF2B5EF4-FFF2-40B4-BE49-F238E27FC236}">
                    <a16:creationId xmlns:a16="http://schemas.microsoft.com/office/drawing/2014/main" id="{F1463B31-9A7B-454D-A446-5E89D4E702A5}"/>
                  </a:ext>
                </a:extLst>
              </p:cNvPr>
              <p:cNvSpPr/>
              <p:nvPr/>
            </p:nvSpPr>
            <p:spPr>
              <a:xfrm>
                <a:off x="2979872" y="3139851"/>
                <a:ext cx="226869" cy="220938"/>
              </a:xfrm>
              <a:custGeom>
                <a:avLst/>
                <a:gdLst>
                  <a:gd name="connsiteX0" fmla="*/ 0 w 226869"/>
                  <a:gd name="connsiteY0" fmla="*/ 0 h 220938"/>
                  <a:gd name="connsiteX1" fmla="*/ 0 w 226869"/>
                  <a:gd name="connsiteY1" fmla="*/ 89710 h 220938"/>
                  <a:gd name="connsiteX2" fmla="*/ 226870 w 226869"/>
                  <a:gd name="connsiteY2" fmla="*/ 220939 h 220938"/>
                  <a:gd name="connsiteX3" fmla="*/ 226870 w 226869"/>
                  <a:gd name="connsiteY3" fmla="*/ 131229 h 220938"/>
                  <a:gd name="connsiteX4" fmla="*/ 0 w 226869"/>
                  <a:gd name="connsiteY4" fmla="*/ 0 h 2209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6869" h="220938">
                    <a:moveTo>
                      <a:pt x="0" y="0"/>
                    </a:moveTo>
                    <a:lnTo>
                      <a:pt x="0" y="89710"/>
                    </a:lnTo>
                    <a:lnTo>
                      <a:pt x="226870" y="220939"/>
                    </a:lnTo>
                    <a:lnTo>
                      <a:pt x="226870" y="13122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5E6E5"/>
              </a:solidFill>
              <a:ln w="74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3399" name="Graphic 2971">
              <a:extLst>
                <a:ext uri="{FF2B5EF4-FFF2-40B4-BE49-F238E27FC236}">
                  <a16:creationId xmlns:a16="http://schemas.microsoft.com/office/drawing/2014/main" id="{ACFFC845-4E7E-44D1-BB41-D3FEF1B7BAD0}"/>
                </a:ext>
              </a:extLst>
            </p:cNvPr>
            <p:cNvGrpSpPr/>
            <p:nvPr/>
          </p:nvGrpSpPr>
          <p:grpSpPr>
            <a:xfrm>
              <a:off x="2979872" y="3380067"/>
              <a:ext cx="1272992" cy="825925"/>
              <a:chOff x="2979872" y="3380067"/>
              <a:chExt cx="1272992" cy="825925"/>
            </a:xfrm>
            <a:solidFill>
              <a:srgbClr val="E5E6E5"/>
            </a:solidFill>
          </p:grpSpPr>
          <p:sp>
            <p:nvSpPr>
              <p:cNvPr id="3562" name="Freeform: Shape 3561">
                <a:extLst>
                  <a:ext uri="{FF2B5EF4-FFF2-40B4-BE49-F238E27FC236}">
                    <a16:creationId xmlns:a16="http://schemas.microsoft.com/office/drawing/2014/main" id="{7D1A85C3-29ED-4C94-A16E-B9B00D16EFCC}"/>
                  </a:ext>
                </a:extLst>
              </p:cNvPr>
              <p:cNvSpPr/>
              <p:nvPr/>
            </p:nvSpPr>
            <p:spPr>
              <a:xfrm>
                <a:off x="4025995" y="3985795"/>
                <a:ext cx="226870" cy="220197"/>
              </a:xfrm>
              <a:custGeom>
                <a:avLst/>
                <a:gdLst>
                  <a:gd name="connsiteX0" fmla="*/ 0 w 226870"/>
                  <a:gd name="connsiteY0" fmla="*/ 0 h 220197"/>
                  <a:gd name="connsiteX1" fmla="*/ 0 w 226870"/>
                  <a:gd name="connsiteY1" fmla="*/ 88969 h 220197"/>
                  <a:gd name="connsiteX2" fmla="*/ 226870 w 226870"/>
                  <a:gd name="connsiteY2" fmla="*/ 220198 h 220197"/>
                  <a:gd name="connsiteX3" fmla="*/ 226870 w 226870"/>
                  <a:gd name="connsiteY3" fmla="*/ 131229 h 220197"/>
                  <a:gd name="connsiteX4" fmla="*/ 0 w 226870"/>
                  <a:gd name="connsiteY4" fmla="*/ 0 h 220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6870" h="220197">
                    <a:moveTo>
                      <a:pt x="0" y="0"/>
                    </a:moveTo>
                    <a:lnTo>
                      <a:pt x="0" y="88969"/>
                    </a:lnTo>
                    <a:lnTo>
                      <a:pt x="226870" y="220198"/>
                    </a:lnTo>
                    <a:lnTo>
                      <a:pt x="226870" y="13122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5E6E5"/>
              </a:solidFill>
              <a:ln w="74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563" name="Freeform: Shape 3562">
                <a:extLst>
                  <a:ext uri="{FF2B5EF4-FFF2-40B4-BE49-F238E27FC236}">
                    <a16:creationId xmlns:a16="http://schemas.microsoft.com/office/drawing/2014/main" id="{0E88807E-3422-499E-8B91-9807B8469673}"/>
                  </a:ext>
                </a:extLst>
              </p:cNvPr>
              <p:cNvSpPr/>
              <p:nvPr/>
            </p:nvSpPr>
            <p:spPr>
              <a:xfrm>
                <a:off x="3676793" y="3783391"/>
                <a:ext cx="226869" cy="220938"/>
              </a:xfrm>
              <a:custGeom>
                <a:avLst/>
                <a:gdLst>
                  <a:gd name="connsiteX0" fmla="*/ 0 w 226869"/>
                  <a:gd name="connsiteY0" fmla="*/ 0 h 220938"/>
                  <a:gd name="connsiteX1" fmla="*/ 0 w 226869"/>
                  <a:gd name="connsiteY1" fmla="*/ 89710 h 220938"/>
                  <a:gd name="connsiteX2" fmla="*/ 226870 w 226869"/>
                  <a:gd name="connsiteY2" fmla="*/ 220939 h 220938"/>
                  <a:gd name="connsiteX3" fmla="*/ 226870 w 226869"/>
                  <a:gd name="connsiteY3" fmla="*/ 131229 h 220938"/>
                  <a:gd name="connsiteX4" fmla="*/ 0 w 226869"/>
                  <a:gd name="connsiteY4" fmla="*/ 0 h 2209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6869" h="220938">
                    <a:moveTo>
                      <a:pt x="0" y="0"/>
                    </a:moveTo>
                    <a:lnTo>
                      <a:pt x="0" y="89710"/>
                    </a:lnTo>
                    <a:lnTo>
                      <a:pt x="226870" y="220939"/>
                    </a:lnTo>
                    <a:lnTo>
                      <a:pt x="226870" y="13122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5E6E5"/>
              </a:solidFill>
              <a:ln w="74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564" name="Freeform: Shape 3563">
                <a:extLst>
                  <a:ext uri="{FF2B5EF4-FFF2-40B4-BE49-F238E27FC236}">
                    <a16:creationId xmlns:a16="http://schemas.microsoft.com/office/drawing/2014/main" id="{0AB70687-432B-4336-B0D8-BDF00555C2BE}"/>
                  </a:ext>
                </a:extLst>
              </p:cNvPr>
              <p:cNvSpPr/>
              <p:nvPr/>
            </p:nvSpPr>
            <p:spPr>
              <a:xfrm>
                <a:off x="3327591" y="3581729"/>
                <a:ext cx="226870" cy="220938"/>
              </a:xfrm>
              <a:custGeom>
                <a:avLst/>
                <a:gdLst>
                  <a:gd name="connsiteX0" fmla="*/ 0 w 226870"/>
                  <a:gd name="connsiteY0" fmla="*/ 0 h 220938"/>
                  <a:gd name="connsiteX1" fmla="*/ 0 w 226870"/>
                  <a:gd name="connsiteY1" fmla="*/ 89710 h 220938"/>
                  <a:gd name="connsiteX2" fmla="*/ 226870 w 226870"/>
                  <a:gd name="connsiteY2" fmla="*/ 220939 h 220938"/>
                  <a:gd name="connsiteX3" fmla="*/ 226870 w 226870"/>
                  <a:gd name="connsiteY3" fmla="*/ 131229 h 220938"/>
                  <a:gd name="connsiteX4" fmla="*/ 0 w 226870"/>
                  <a:gd name="connsiteY4" fmla="*/ 0 h 2209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6870" h="220938">
                    <a:moveTo>
                      <a:pt x="0" y="0"/>
                    </a:moveTo>
                    <a:lnTo>
                      <a:pt x="0" y="89710"/>
                    </a:lnTo>
                    <a:lnTo>
                      <a:pt x="226870" y="220939"/>
                    </a:lnTo>
                    <a:lnTo>
                      <a:pt x="226870" y="13122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5E6E5"/>
              </a:solidFill>
              <a:ln w="74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565" name="Freeform: Shape 3564">
                <a:extLst>
                  <a:ext uri="{FF2B5EF4-FFF2-40B4-BE49-F238E27FC236}">
                    <a16:creationId xmlns:a16="http://schemas.microsoft.com/office/drawing/2014/main" id="{EE7D97F9-D3B6-4E72-BA27-77E18B58D120}"/>
                  </a:ext>
                </a:extLst>
              </p:cNvPr>
              <p:cNvSpPr/>
              <p:nvPr/>
            </p:nvSpPr>
            <p:spPr>
              <a:xfrm>
                <a:off x="2979872" y="3380067"/>
                <a:ext cx="226869" cy="220197"/>
              </a:xfrm>
              <a:custGeom>
                <a:avLst/>
                <a:gdLst>
                  <a:gd name="connsiteX0" fmla="*/ 0 w 226869"/>
                  <a:gd name="connsiteY0" fmla="*/ 0 h 220197"/>
                  <a:gd name="connsiteX1" fmla="*/ 0 w 226869"/>
                  <a:gd name="connsiteY1" fmla="*/ 88969 h 220197"/>
                  <a:gd name="connsiteX2" fmla="*/ 226870 w 226869"/>
                  <a:gd name="connsiteY2" fmla="*/ 220198 h 220197"/>
                  <a:gd name="connsiteX3" fmla="*/ 226870 w 226869"/>
                  <a:gd name="connsiteY3" fmla="*/ 130487 h 220197"/>
                  <a:gd name="connsiteX4" fmla="*/ 0 w 226869"/>
                  <a:gd name="connsiteY4" fmla="*/ 0 h 220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6869" h="220197">
                    <a:moveTo>
                      <a:pt x="0" y="0"/>
                    </a:moveTo>
                    <a:lnTo>
                      <a:pt x="0" y="88969"/>
                    </a:lnTo>
                    <a:lnTo>
                      <a:pt x="226870" y="220198"/>
                    </a:lnTo>
                    <a:lnTo>
                      <a:pt x="226870" y="13048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5E6E5"/>
              </a:solidFill>
              <a:ln w="74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3400" name="Freeform: Shape 3399">
              <a:extLst>
                <a:ext uri="{FF2B5EF4-FFF2-40B4-BE49-F238E27FC236}">
                  <a16:creationId xmlns:a16="http://schemas.microsoft.com/office/drawing/2014/main" id="{081E03B9-4CFC-4DFD-9339-A891BA63263D}"/>
                </a:ext>
              </a:extLst>
            </p:cNvPr>
            <p:cNvSpPr/>
            <p:nvPr/>
          </p:nvSpPr>
          <p:spPr>
            <a:xfrm>
              <a:off x="2601014" y="2800288"/>
              <a:ext cx="258009" cy="269871"/>
            </a:xfrm>
            <a:custGeom>
              <a:avLst/>
              <a:gdLst>
                <a:gd name="connsiteX0" fmla="*/ 0 w 258009"/>
                <a:gd name="connsiteY0" fmla="*/ 0 h 269871"/>
                <a:gd name="connsiteX1" fmla="*/ 0 w 258009"/>
                <a:gd name="connsiteY1" fmla="*/ 120108 h 269871"/>
                <a:gd name="connsiteX2" fmla="*/ 258009 w 258009"/>
                <a:gd name="connsiteY2" fmla="*/ 269872 h 269871"/>
                <a:gd name="connsiteX3" fmla="*/ 258009 w 258009"/>
                <a:gd name="connsiteY3" fmla="*/ 149764 h 269871"/>
                <a:gd name="connsiteX4" fmla="*/ 0 w 258009"/>
                <a:gd name="connsiteY4" fmla="*/ 0 h 269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8009" h="269871">
                  <a:moveTo>
                    <a:pt x="0" y="0"/>
                  </a:moveTo>
                  <a:lnTo>
                    <a:pt x="0" y="120108"/>
                  </a:lnTo>
                  <a:lnTo>
                    <a:pt x="258009" y="269872"/>
                  </a:lnTo>
                  <a:lnTo>
                    <a:pt x="258009" y="14976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E5F5F"/>
            </a:solidFill>
            <a:ln w="7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01" name="Freeform: Shape 3400">
              <a:extLst>
                <a:ext uri="{FF2B5EF4-FFF2-40B4-BE49-F238E27FC236}">
                  <a16:creationId xmlns:a16="http://schemas.microsoft.com/office/drawing/2014/main" id="{701C0C8D-94BE-4EA4-8255-35C67FC57ADA}"/>
                </a:ext>
              </a:extLst>
            </p:cNvPr>
            <p:cNvSpPr/>
            <p:nvPr/>
          </p:nvSpPr>
          <p:spPr>
            <a:xfrm>
              <a:off x="2251812" y="2598625"/>
              <a:ext cx="258009" cy="269871"/>
            </a:xfrm>
            <a:custGeom>
              <a:avLst/>
              <a:gdLst>
                <a:gd name="connsiteX0" fmla="*/ 0 w 258009"/>
                <a:gd name="connsiteY0" fmla="*/ 0 h 269871"/>
                <a:gd name="connsiteX1" fmla="*/ 0 w 258009"/>
                <a:gd name="connsiteY1" fmla="*/ 120108 h 269871"/>
                <a:gd name="connsiteX2" fmla="*/ 258009 w 258009"/>
                <a:gd name="connsiteY2" fmla="*/ 269872 h 269871"/>
                <a:gd name="connsiteX3" fmla="*/ 258009 w 258009"/>
                <a:gd name="connsiteY3" fmla="*/ 149764 h 269871"/>
                <a:gd name="connsiteX4" fmla="*/ 0 w 258009"/>
                <a:gd name="connsiteY4" fmla="*/ 0 h 269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8009" h="269871">
                  <a:moveTo>
                    <a:pt x="0" y="0"/>
                  </a:moveTo>
                  <a:lnTo>
                    <a:pt x="0" y="120108"/>
                  </a:lnTo>
                  <a:lnTo>
                    <a:pt x="258009" y="269872"/>
                  </a:lnTo>
                  <a:lnTo>
                    <a:pt x="258009" y="14976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E5F5F"/>
            </a:solidFill>
            <a:ln w="7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02" name="Freeform: Shape 3401">
              <a:extLst>
                <a:ext uri="{FF2B5EF4-FFF2-40B4-BE49-F238E27FC236}">
                  <a16:creationId xmlns:a16="http://schemas.microsoft.com/office/drawing/2014/main" id="{2FC69AAB-932E-443E-899E-46C864625FAE}"/>
                </a:ext>
              </a:extLst>
            </p:cNvPr>
            <p:cNvSpPr/>
            <p:nvPr/>
          </p:nvSpPr>
          <p:spPr>
            <a:xfrm>
              <a:off x="2601014" y="3041245"/>
              <a:ext cx="258009" cy="269130"/>
            </a:xfrm>
            <a:custGeom>
              <a:avLst/>
              <a:gdLst>
                <a:gd name="connsiteX0" fmla="*/ 0 w 258009"/>
                <a:gd name="connsiteY0" fmla="*/ 0 h 269130"/>
                <a:gd name="connsiteX1" fmla="*/ 0 w 258009"/>
                <a:gd name="connsiteY1" fmla="*/ 120108 h 269130"/>
                <a:gd name="connsiteX2" fmla="*/ 258009 w 258009"/>
                <a:gd name="connsiteY2" fmla="*/ 269130 h 269130"/>
                <a:gd name="connsiteX3" fmla="*/ 258009 w 258009"/>
                <a:gd name="connsiteY3" fmla="*/ 149022 h 269130"/>
                <a:gd name="connsiteX4" fmla="*/ 0 w 258009"/>
                <a:gd name="connsiteY4" fmla="*/ 0 h 2691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8009" h="269130">
                  <a:moveTo>
                    <a:pt x="0" y="0"/>
                  </a:moveTo>
                  <a:lnTo>
                    <a:pt x="0" y="120108"/>
                  </a:lnTo>
                  <a:lnTo>
                    <a:pt x="258009" y="269130"/>
                  </a:lnTo>
                  <a:lnTo>
                    <a:pt x="258009" y="14902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E5F5F"/>
            </a:solidFill>
            <a:ln w="7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03" name="Freeform: Shape 3402">
              <a:extLst>
                <a:ext uri="{FF2B5EF4-FFF2-40B4-BE49-F238E27FC236}">
                  <a16:creationId xmlns:a16="http://schemas.microsoft.com/office/drawing/2014/main" id="{4319E486-AC43-410D-B9D0-9678DA73FC3B}"/>
                </a:ext>
              </a:extLst>
            </p:cNvPr>
            <p:cNvSpPr/>
            <p:nvPr/>
          </p:nvSpPr>
          <p:spPr>
            <a:xfrm>
              <a:off x="2252553" y="2838841"/>
              <a:ext cx="258009" cy="269130"/>
            </a:xfrm>
            <a:custGeom>
              <a:avLst/>
              <a:gdLst>
                <a:gd name="connsiteX0" fmla="*/ 0 w 258009"/>
                <a:gd name="connsiteY0" fmla="*/ 0 h 269130"/>
                <a:gd name="connsiteX1" fmla="*/ 0 w 258009"/>
                <a:gd name="connsiteY1" fmla="*/ 120108 h 269130"/>
                <a:gd name="connsiteX2" fmla="*/ 258009 w 258009"/>
                <a:gd name="connsiteY2" fmla="*/ 269130 h 269130"/>
                <a:gd name="connsiteX3" fmla="*/ 258009 w 258009"/>
                <a:gd name="connsiteY3" fmla="*/ 149023 h 269130"/>
                <a:gd name="connsiteX4" fmla="*/ 0 w 258009"/>
                <a:gd name="connsiteY4" fmla="*/ 0 h 2691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8009" h="269130">
                  <a:moveTo>
                    <a:pt x="0" y="0"/>
                  </a:moveTo>
                  <a:lnTo>
                    <a:pt x="0" y="120108"/>
                  </a:lnTo>
                  <a:lnTo>
                    <a:pt x="258009" y="269130"/>
                  </a:lnTo>
                  <a:lnTo>
                    <a:pt x="258009" y="1490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E5F5F"/>
            </a:solidFill>
            <a:ln w="7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04" name="Freeform: Shape 3403">
              <a:extLst>
                <a:ext uri="{FF2B5EF4-FFF2-40B4-BE49-F238E27FC236}">
                  <a16:creationId xmlns:a16="http://schemas.microsoft.com/office/drawing/2014/main" id="{59E47FFE-CD0A-48E8-84BE-474F53759C74}"/>
                </a:ext>
              </a:extLst>
            </p:cNvPr>
            <p:cNvSpPr/>
            <p:nvPr/>
          </p:nvSpPr>
          <p:spPr>
            <a:xfrm>
              <a:off x="2601014" y="2920395"/>
              <a:ext cx="258009" cy="269130"/>
            </a:xfrm>
            <a:custGeom>
              <a:avLst/>
              <a:gdLst>
                <a:gd name="connsiteX0" fmla="*/ 0 w 258009"/>
                <a:gd name="connsiteY0" fmla="*/ 0 h 269130"/>
                <a:gd name="connsiteX1" fmla="*/ 0 w 258009"/>
                <a:gd name="connsiteY1" fmla="*/ 120108 h 269130"/>
                <a:gd name="connsiteX2" fmla="*/ 258009 w 258009"/>
                <a:gd name="connsiteY2" fmla="*/ 269130 h 269130"/>
                <a:gd name="connsiteX3" fmla="*/ 258009 w 258009"/>
                <a:gd name="connsiteY3" fmla="*/ 149023 h 269130"/>
                <a:gd name="connsiteX4" fmla="*/ 0 w 258009"/>
                <a:gd name="connsiteY4" fmla="*/ 0 h 2691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8009" h="269130">
                  <a:moveTo>
                    <a:pt x="0" y="0"/>
                  </a:moveTo>
                  <a:lnTo>
                    <a:pt x="0" y="120108"/>
                  </a:lnTo>
                  <a:lnTo>
                    <a:pt x="258009" y="269130"/>
                  </a:lnTo>
                  <a:lnTo>
                    <a:pt x="258009" y="1490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E5F5F"/>
            </a:solidFill>
            <a:ln w="7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05" name="Freeform: Shape 3404">
              <a:extLst>
                <a:ext uri="{FF2B5EF4-FFF2-40B4-BE49-F238E27FC236}">
                  <a16:creationId xmlns:a16="http://schemas.microsoft.com/office/drawing/2014/main" id="{244A454B-BC9D-41CC-A912-C903B6B1CED0}"/>
                </a:ext>
              </a:extLst>
            </p:cNvPr>
            <p:cNvSpPr/>
            <p:nvPr/>
          </p:nvSpPr>
          <p:spPr>
            <a:xfrm>
              <a:off x="2252553" y="2718733"/>
              <a:ext cx="258009" cy="269130"/>
            </a:xfrm>
            <a:custGeom>
              <a:avLst/>
              <a:gdLst>
                <a:gd name="connsiteX0" fmla="*/ 0 w 258009"/>
                <a:gd name="connsiteY0" fmla="*/ 0 h 269130"/>
                <a:gd name="connsiteX1" fmla="*/ 0 w 258009"/>
                <a:gd name="connsiteY1" fmla="*/ 120108 h 269130"/>
                <a:gd name="connsiteX2" fmla="*/ 258009 w 258009"/>
                <a:gd name="connsiteY2" fmla="*/ 269130 h 269130"/>
                <a:gd name="connsiteX3" fmla="*/ 258009 w 258009"/>
                <a:gd name="connsiteY3" fmla="*/ 149022 h 269130"/>
                <a:gd name="connsiteX4" fmla="*/ 0 w 258009"/>
                <a:gd name="connsiteY4" fmla="*/ 0 h 2691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8009" h="269130">
                  <a:moveTo>
                    <a:pt x="0" y="0"/>
                  </a:moveTo>
                  <a:lnTo>
                    <a:pt x="0" y="120108"/>
                  </a:lnTo>
                  <a:lnTo>
                    <a:pt x="258009" y="269130"/>
                  </a:lnTo>
                  <a:lnTo>
                    <a:pt x="258009" y="14902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E5F5F"/>
            </a:solidFill>
            <a:ln w="7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06" name="Freeform: Shape 3405">
              <a:extLst>
                <a:ext uri="{FF2B5EF4-FFF2-40B4-BE49-F238E27FC236}">
                  <a16:creationId xmlns:a16="http://schemas.microsoft.com/office/drawing/2014/main" id="{55063F8B-1FA0-4BBE-BC0D-2D8DBD239B2C}"/>
                </a:ext>
              </a:extLst>
            </p:cNvPr>
            <p:cNvSpPr/>
            <p:nvPr/>
          </p:nvSpPr>
          <p:spPr>
            <a:xfrm>
              <a:off x="2601755" y="3161352"/>
              <a:ext cx="258009" cy="269871"/>
            </a:xfrm>
            <a:custGeom>
              <a:avLst/>
              <a:gdLst>
                <a:gd name="connsiteX0" fmla="*/ 0 w 258009"/>
                <a:gd name="connsiteY0" fmla="*/ 0 h 269871"/>
                <a:gd name="connsiteX1" fmla="*/ 0 w 258009"/>
                <a:gd name="connsiteY1" fmla="*/ 120108 h 269871"/>
                <a:gd name="connsiteX2" fmla="*/ 258009 w 258009"/>
                <a:gd name="connsiteY2" fmla="*/ 269872 h 269871"/>
                <a:gd name="connsiteX3" fmla="*/ 258009 w 258009"/>
                <a:gd name="connsiteY3" fmla="*/ 149764 h 269871"/>
                <a:gd name="connsiteX4" fmla="*/ 0 w 258009"/>
                <a:gd name="connsiteY4" fmla="*/ 0 h 269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8009" h="269871">
                  <a:moveTo>
                    <a:pt x="0" y="0"/>
                  </a:moveTo>
                  <a:lnTo>
                    <a:pt x="0" y="120108"/>
                  </a:lnTo>
                  <a:lnTo>
                    <a:pt x="258009" y="269872"/>
                  </a:lnTo>
                  <a:lnTo>
                    <a:pt x="258009" y="14976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E5F5F"/>
            </a:solidFill>
            <a:ln w="7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07" name="Freeform: Shape 3406">
              <a:extLst>
                <a:ext uri="{FF2B5EF4-FFF2-40B4-BE49-F238E27FC236}">
                  <a16:creationId xmlns:a16="http://schemas.microsoft.com/office/drawing/2014/main" id="{1096E6D0-11AD-4696-AA25-746B64B4CCAB}"/>
                </a:ext>
              </a:extLst>
            </p:cNvPr>
            <p:cNvSpPr/>
            <p:nvPr/>
          </p:nvSpPr>
          <p:spPr>
            <a:xfrm>
              <a:off x="2252553" y="2958949"/>
              <a:ext cx="258009" cy="269871"/>
            </a:xfrm>
            <a:custGeom>
              <a:avLst/>
              <a:gdLst>
                <a:gd name="connsiteX0" fmla="*/ 0 w 258009"/>
                <a:gd name="connsiteY0" fmla="*/ 0 h 269871"/>
                <a:gd name="connsiteX1" fmla="*/ 0 w 258009"/>
                <a:gd name="connsiteY1" fmla="*/ 120108 h 269871"/>
                <a:gd name="connsiteX2" fmla="*/ 258009 w 258009"/>
                <a:gd name="connsiteY2" fmla="*/ 269872 h 269871"/>
                <a:gd name="connsiteX3" fmla="*/ 258009 w 258009"/>
                <a:gd name="connsiteY3" fmla="*/ 149764 h 269871"/>
                <a:gd name="connsiteX4" fmla="*/ 0 w 258009"/>
                <a:gd name="connsiteY4" fmla="*/ 0 h 269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8009" h="269871">
                  <a:moveTo>
                    <a:pt x="0" y="0"/>
                  </a:moveTo>
                  <a:lnTo>
                    <a:pt x="0" y="120108"/>
                  </a:lnTo>
                  <a:lnTo>
                    <a:pt x="258009" y="269872"/>
                  </a:lnTo>
                  <a:lnTo>
                    <a:pt x="258009" y="14976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E5F5F"/>
            </a:solidFill>
            <a:ln w="7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08" name="Freeform: Shape 3407">
              <a:extLst>
                <a:ext uri="{FF2B5EF4-FFF2-40B4-BE49-F238E27FC236}">
                  <a16:creationId xmlns:a16="http://schemas.microsoft.com/office/drawing/2014/main" id="{0EF4FF6E-F3A9-44CB-B343-99B2AEF0690F}"/>
                </a:ext>
              </a:extLst>
            </p:cNvPr>
            <p:cNvSpPr/>
            <p:nvPr/>
          </p:nvSpPr>
          <p:spPr>
            <a:xfrm>
              <a:off x="2632153" y="2818081"/>
              <a:ext cx="226869" cy="220938"/>
            </a:xfrm>
            <a:custGeom>
              <a:avLst/>
              <a:gdLst>
                <a:gd name="connsiteX0" fmla="*/ 0 w 226869"/>
                <a:gd name="connsiteY0" fmla="*/ 0 h 220938"/>
                <a:gd name="connsiteX1" fmla="*/ 0 w 226869"/>
                <a:gd name="connsiteY1" fmla="*/ 89710 h 220938"/>
                <a:gd name="connsiteX2" fmla="*/ 226870 w 226869"/>
                <a:gd name="connsiteY2" fmla="*/ 220939 h 220938"/>
                <a:gd name="connsiteX3" fmla="*/ 226870 w 226869"/>
                <a:gd name="connsiteY3" fmla="*/ 131229 h 220938"/>
                <a:gd name="connsiteX4" fmla="*/ 0 w 226869"/>
                <a:gd name="connsiteY4" fmla="*/ 0 h 220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6869" h="220938">
                  <a:moveTo>
                    <a:pt x="0" y="0"/>
                  </a:moveTo>
                  <a:lnTo>
                    <a:pt x="0" y="89710"/>
                  </a:lnTo>
                  <a:lnTo>
                    <a:pt x="226870" y="220939"/>
                  </a:lnTo>
                  <a:lnTo>
                    <a:pt x="226870" y="1312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5E6E5"/>
            </a:solidFill>
            <a:ln w="7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09" name="Freeform: Shape 3408">
              <a:extLst>
                <a:ext uri="{FF2B5EF4-FFF2-40B4-BE49-F238E27FC236}">
                  <a16:creationId xmlns:a16="http://schemas.microsoft.com/office/drawing/2014/main" id="{B561AA97-B2B4-4027-8BD8-EF85E2407C8E}"/>
                </a:ext>
              </a:extLst>
            </p:cNvPr>
            <p:cNvSpPr/>
            <p:nvPr/>
          </p:nvSpPr>
          <p:spPr>
            <a:xfrm>
              <a:off x="2282951" y="2616419"/>
              <a:ext cx="226870" cy="220938"/>
            </a:xfrm>
            <a:custGeom>
              <a:avLst/>
              <a:gdLst>
                <a:gd name="connsiteX0" fmla="*/ 0 w 226870"/>
                <a:gd name="connsiteY0" fmla="*/ 0 h 220938"/>
                <a:gd name="connsiteX1" fmla="*/ 0 w 226870"/>
                <a:gd name="connsiteY1" fmla="*/ 89710 h 220938"/>
                <a:gd name="connsiteX2" fmla="*/ 226870 w 226870"/>
                <a:gd name="connsiteY2" fmla="*/ 220939 h 220938"/>
                <a:gd name="connsiteX3" fmla="*/ 226870 w 226870"/>
                <a:gd name="connsiteY3" fmla="*/ 131229 h 220938"/>
                <a:gd name="connsiteX4" fmla="*/ 0 w 226870"/>
                <a:gd name="connsiteY4" fmla="*/ 0 h 220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6870" h="220938">
                  <a:moveTo>
                    <a:pt x="0" y="0"/>
                  </a:moveTo>
                  <a:lnTo>
                    <a:pt x="0" y="89710"/>
                  </a:lnTo>
                  <a:lnTo>
                    <a:pt x="226870" y="220939"/>
                  </a:lnTo>
                  <a:lnTo>
                    <a:pt x="226870" y="1312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5E6E5"/>
            </a:solidFill>
            <a:ln w="7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10" name="Freeform: Shape 3409">
              <a:extLst>
                <a:ext uri="{FF2B5EF4-FFF2-40B4-BE49-F238E27FC236}">
                  <a16:creationId xmlns:a16="http://schemas.microsoft.com/office/drawing/2014/main" id="{34CD85F4-DB04-4F6D-9449-D16F2C7B30C3}"/>
                </a:ext>
              </a:extLst>
            </p:cNvPr>
            <p:cNvSpPr/>
            <p:nvPr/>
          </p:nvSpPr>
          <p:spPr>
            <a:xfrm>
              <a:off x="2632153" y="3059038"/>
              <a:ext cx="226869" cy="220938"/>
            </a:xfrm>
            <a:custGeom>
              <a:avLst/>
              <a:gdLst>
                <a:gd name="connsiteX0" fmla="*/ 0 w 226869"/>
                <a:gd name="connsiteY0" fmla="*/ 0 h 220938"/>
                <a:gd name="connsiteX1" fmla="*/ 0 w 226869"/>
                <a:gd name="connsiteY1" fmla="*/ 89710 h 220938"/>
                <a:gd name="connsiteX2" fmla="*/ 226870 w 226869"/>
                <a:gd name="connsiteY2" fmla="*/ 220939 h 220938"/>
                <a:gd name="connsiteX3" fmla="*/ 226870 w 226869"/>
                <a:gd name="connsiteY3" fmla="*/ 131229 h 220938"/>
                <a:gd name="connsiteX4" fmla="*/ 0 w 226869"/>
                <a:gd name="connsiteY4" fmla="*/ 0 h 220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6869" h="220938">
                  <a:moveTo>
                    <a:pt x="0" y="0"/>
                  </a:moveTo>
                  <a:lnTo>
                    <a:pt x="0" y="89710"/>
                  </a:lnTo>
                  <a:lnTo>
                    <a:pt x="226870" y="220939"/>
                  </a:lnTo>
                  <a:lnTo>
                    <a:pt x="226870" y="1312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5E6E5"/>
            </a:solidFill>
            <a:ln w="7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11" name="Freeform: Shape 3410">
              <a:extLst>
                <a:ext uri="{FF2B5EF4-FFF2-40B4-BE49-F238E27FC236}">
                  <a16:creationId xmlns:a16="http://schemas.microsoft.com/office/drawing/2014/main" id="{2D2AC88C-221F-4F1F-84F3-6A25C8A7C3A0}"/>
                </a:ext>
              </a:extLst>
            </p:cNvPr>
            <p:cNvSpPr/>
            <p:nvPr/>
          </p:nvSpPr>
          <p:spPr>
            <a:xfrm>
              <a:off x="2283692" y="2856634"/>
              <a:ext cx="226869" cy="220938"/>
            </a:xfrm>
            <a:custGeom>
              <a:avLst/>
              <a:gdLst>
                <a:gd name="connsiteX0" fmla="*/ 0 w 226869"/>
                <a:gd name="connsiteY0" fmla="*/ 0 h 220938"/>
                <a:gd name="connsiteX1" fmla="*/ 0 w 226869"/>
                <a:gd name="connsiteY1" fmla="*/ 89710 h 220938"/>
                <a:gd name="connsiteX2" fmla="*/ 226870 w 226869"/>
                <a:gd name="connsiteY2" fmla="*/ 220939 h 220938"/>
                <a:gd name="connsiteX3" fmla="*/ 226870 w 226869"/>
                <a:gd name="connsiteY3" fmla="*/ 131229 h 220938"/>
                <a:gd name="connsiteX4" fmla="*/ 0 w 226869"/>
                <a:gd name="connsiteY4" fmla="*/ 0 h 220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6869" h="220938">
                  <a:moveTo>
                    <a:pt x="0" y="0"/>
                  </a:moveTo>
                  <a:lnTo>
                    <a:pt x="0" y="89710"/>
                  </a:lnTo>
                  <a:lnTo>
                    <a:pt x="226870" y="220939"/>
                  </a:lnTo>
                  <a:lnTo>
                    <a:pt x="226870" y="1312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5E6E5"/>
            </a:solidFill>
            <a:ln w="7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12" name="Freeform: Shape 3411">
              <a:extLst>
                <a:ext uri="{FF2B5EF4-FFF2-40B4-BE49-F238E27FC236}">
                  <a16:creationId xmlns:a16="http://schemas.microsoft.com/office/drawing/2014/main" id="{B0AB36D6-FC11-47E4-9FC2-3CF40CF07A44}"/>
                </a:ext>
              </a:extLst>
            </p:cNvPr>
            <p:cNvSpPr/>
            <p:nvPr/>
          </p:nvSpPr>
          <p:spPr>
            <a:xfrm>
              <a:off x="2632153" y="2938189"/>
              <a:ext cx="226869" cy="220197"/>
            </a:xfrm>
            <a:custGeom>
              <a:avLst/>
              <a:gdLst>
                <a:gd name="connsiteX0" fmla="*/ 0 w 226869"/>
                <a:gd name="connsiteY0" fmla="*/ 0 h 220197"/>
                <a:gd name="connsiteX1" fmla="*/ 0 w 226869"/>
                <a:gd name="connsiteY1" fmla="*/ 88969 h 220197"/>
                <a:gd name="connsiteX2" fmla="*/ 226870 w 226869"/>
                <a:gd name="connsiteY2" fmla="*/ 220198 h 220197"/>
                <a:gd name="connsiteX3" fmla="*/ 226870 w 226869"/>
                <a:gd name="connsiteY3" fmla="*/ 131229 h 220197"/>
                <a:gd name="connsiteX4" fmla="*/ 0 w 226869"/>
                <a:gd name="connsiteY4" fmla="*/ 0 h 220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6869" h="220197">
                  <a:moveTo>
                    <a:pt x="0" y="0"/>
                  </a:moveTo>
                  <a:lnTo>
                    <a:pt x="0" y="88969"/>
                  </a:lnTo>
                  <a:lnTo>
                    <a:pt x="226870" y="220198"/>
                  </a:lnTo>
                  <a:lnTo>
                    <a:pt x="226870" y="1312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5E6E5"/>
            </a:solidFill>
            <a:ln w="7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13" name="Freeform: Shape 3412">
              <a:extLst>
                <a:ext uri="{FF2B5EF4-FFF2-40B4-BE49-F238E27FC236}">
                  <a16:creationId xmlns:a16="http://schemas.microsoft.com/office/drawing/2014/main" id="{F7349C63-BAA3-43BF-A2BE-65419E84838C}"/>
                </a:ext>
              </a:extLst>
            </p:cNvPr>
            <p:cNvSpPr/>
            <p:nvPr/>
          </p:nvSpPr>
          <p:spPr>
            <a:xfrm>
              <a:off x="2282951" y="2736527"/>
              <a:ext cx="226870" cy="220938"/>
            </a:xfrm>
            <a:custGeom>
              <a:avLst/>
              <a:gdLst>
                <a:gd name="connsiteX0" fmla="*/ 0 w 226870"/>
                <a:gd name="connsiteY0" fmla="*/ 0 h 220938"/>
                <a:gd name="connsiteX1" fmla="*/ 0 w 226870"/>
                <a:gd name="connsiteY1" fmla="*/ 89710 h 220938"/>
                <a:gd name="connsiteX2" fmla="*/ 226870 w 226870"/>
                <a:gd name="connsiteY2" fmla="*/ 220939 h 220938"/>
                <a:gd name="connsiteX3" fmla="*/ 226870 w 226870"/>
                <a:gd name="connsiteY3" fmla="*/ 131229 h 220938"/>
                <a:gd name="connsiteX4" fmla="*/ 0 w 226870"/>
                <a:gd name="connsiteY4" fmla="*/ 0 h 220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6870" h="220938">
                  <a:moveTo>
                    <a:pt x="0" y="0"/>
                  </a:moveTo>
                  <a:lnTo>
                    <a:pt x="0" y="89710"/>
                  </a:lnTo>
                  <a:lnTo>
                    <a:pt x="226870" y="220939"/>
                  </a:lnTo>
                  <a:lnTo>
                    <a:pt x="226870" y="1312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5E6E5"/>
            </a:solidFill>
            <a:ln w="7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14" name="Freeform: Shape 3413">
              <a:extLst>
                <a:ext uri="{FF2B5EF4-FFF2-40B4-BE49-F238E27FC236}">
                  <a16:creationId xmlns:a16="http://schemas.microsoft.com/office/drawing/2014/main" id="{3A94832D-7EDC-4AFE-A01C-ED7C2A3EDE40}"/>
                </a:ext>
              </a:extLst>
            </p:cNvPr>
            <p:cNvSpPr/>
            <p:nvPr/>
          </p:nvSpPr>
          <p:spPr>
            <a:xfrm>
              <a:off x="2632153" y="3179146"/>
              <a:ext cx="226869" cy="220938"/>
            </a:xfrm>
            <a:custGeom>
              <a:avLst/>
              <a:gdLst>
                <a:gd name="connsiteX0" fmla="*/ 0 w 226869"/>
                <a:gd name="connsiteY0" fmla="*/ 0 h 220938"/>
                <a:gd name="connsiteX1" fmla="*/ 0 w 226869"/>
                <a:gd name="connsiteY1" fmla="*/ 89710 h 220938"/>
                <a:gd name="connsiteX2" fmla="*/ 226870 w 226869"/>
                <a:gd name="connsiteY2" fmla="*/ 220939 h 220938"/>
                <a:gd name="connsiteX3" fmla="*/ 226870 w 226869"/>
                <a:gd name="connsiteY3" fmla="*/ 131229 h 220938"/>
                <a:gd name="connsiteX4" fmla="*/ 0 w 226869"/>
                <a:gd name="connsiteY4" fmla="*/ 0 h 220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6869" h="220938">
                  <a:moveTo>
                    <a:pt x="0" y="0"/>
                  </a:moveTo>
                  <a:lnTo>
                    <a:pt x="0" y="89710"/>
                  </a:lnTo>
                  <a:lnTo>
                    <a:pt x="226870" y="220939"/>
                  </a:lnTo>
                  <a:lnTo>
                    <a:pt x="226870" y="1312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5E6E5"/>
            </a:solidFill>
            <a:ln w="7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15" name="Freeform: Shape 3414">
              <a:extLst>
                <a:ext uri="{FF2B5EF4-FFF2-40B4-BE49-F238E27FC236}">
                  <a16:creationId xmlns:a16="http://schemas.microsoft.com/office/drawing/2014/main" id="{5E94A24C-D564-413E-9AEE-F89BAC9E76CC}"/>
                </a:ext>
              </a:extLst>
            </p:cNvPr>
            <p:cNvSpPr/>
            <p:nvPr/>
          </p:nvSpPr>
          <p:spPr>
            <a:xfrm>
              <a:off x="2283692" y="2977484"/>
              <a:ext cx="226869" cy="220938"/>
            </a:xfrm>
            <a:custGeom>
              <a:avLst/>
              <a:gdLst>
                <a:gd name="connsiteX0" fmla="*/ 0 w 226869"/>
                <a:gd name="connsiteY0" fmla="*/ 0 h 220938"/>
                <a:gd name="connsiteX1" fmla="*/ 0 w 226869"/>
                <a:gd name="connsiteY1" fmla="*/ 89710 h 220938"/>
                <a:gd name="connsiteX2" fmla="*/ 226870 w 226869"/>
                <a:gd name="connsiteY2" fmla="*/ 220939 h 220938"/>
                <a:gd name="connsiteX3" fmla="*/ 226870 w 226869"/>
                <a:gd name="connsiteY3" fmla="*/ 131229 h 220938"/>
                <a:gd name="connsiteX4" fmla="*/ 0 w 226869"/>
                <a:gd name="connsiteY4" fmla="*/ 0 h 220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6869" h="220938">
                  <a:moveTo>
                    <a:pt x="0" y="0"/>
                  </a:moveTo>
                  <a:lnTo>
                    <a:pt x="0" y="89710"/>
                  </a:lnTo>
                  <a:lnTo>
                    <a:pt x="226870" y="220939"/>
                  </a:lnTo>
                  <a:lnTo>
                    <a:pt x="226870" y="1312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5E6E5"/>
            </a:solidFill>
            <a:ln w="7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16" name="Freeform: Shape 3415">
              <a:extLst>
                <a:ext uri="{FF2B5EF4-FFF2-40B4-BE49-F238E27FC236}">
                  <a16:creationId xmlns:a16="http://schemas.microsoft.com/office/drawing/2014/main" id="{36F8A813-6188-4716-BD90-447B286E1D0F}"/>
                </a:ext>
              </a:extLst>
            </p:cNvPr>
            <p:cNvSpPr/>
            <p:nvPr/>
          </p:nvSpPr>
          <p:spPr>
            <a:xfrm>
              <a:off x="3009528" y="115659"/>
              <a:ext cx="5003003" cy="2307253"/>
            </a:xfrm>
            <a:custGeom>
              <a:avLst/>
              <a:gdLst>
                <a:gd name="connsiteX0" fmla="*/ 0 w 5003003"/>
                <a:gd name="connsiteY0" fmla="*/ 284700 h 2307253"/>
                <a:gd name="connsiteX1" fmla="*/ 1462051 w 5003003"/>
                <a:gd name="connsiteY1" fmla="*/ 0 h 2307253"/>
                <a:gd name="connsiteX2" fmla="*/ 5003004 w 5003003"/>
                <a:gd name="connsiteY2" fmla="*/ 2022554 h 2307253"/>
                <a:gd name="connsiteX3" fmla="*/ 3540952 w 5003003"/>
                <a:gd name="connsiteY3" fmla="*/ 2307254 h 2307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03003" h="2307253">
                  <a:moveTo>
                    <a:pt x="0" y="284700"/>
                  </a:moveTo>
                  <a:lnTo>
                    <a:pt x="1462051" y="0"/>
                  </a:lnTo>
                  <a:lnTo>
                    <a:pt x="5003004" y="2022554"/>
                  </a:lnTo>
                  <a:lnTo>
                    <a:pt x="3540952" y="2307254"/>
                  </a:lnTo>
                  <a:close/>
                </a:path>
              </a:pathLst>
            </a:custGeom>
            <a:solidFill>
              <a:srgbClr val="B5B8B7"/>
            </a:solidFill>
            <a:ln w="7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17" name="Freeform: Shape 3416">
              <a:extLst>
                <a:ext uri="{FF2B5EF4-FFF2-40B4-BE49-F238E27FC236}">
                  <a16:creationId xmlns:a16="http://schemas.microsoft.com/office/drawing/2014/main" id="{D885783B-6E95-4D5B-BADD-BF7B9B812FC0}"/>
                </a:ext>
              </a:extLst>
            </p:cNvPr>
            <p:cNvSpPr/>
            <p:nvPr/>
          </p:nvSpPr>
          <p:spPr>
            <a:xfrm>
              <a:off x="1609755" y="400358"/>
              <a:ext cx="4940725" cy="3376360"/>
            </a:xfrm>
            <a:custGeom>
              <a:avLst/>
              <a:gdLst>
                <a:gd name="connsiteX0" fmla="*/ 0 w 4940725"/>
                <a:gd name="connsiteY0" fmla="*/ 1353806 h 3376360"/>
                <a:gd name="connsiteX1" fmla="*/ 1399774 w 4940725"/>
                <a:gd name="connsiteY1" fmla="*/ 0 h 3376360"/>
                <a:gd name="connsiteX2" fmla="*/ 4940726 w 4940725"/>
                <a:gd name="connsiteY2" fmla="*/ 2022554 h 3376360"/>
                <a:gd name="connsiteX3" fmla="*/ 3540952 w 4940725"/>
                <a:gd name="connsiteY3" fmla="*/ 3376360 h 3376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940725" h="3376360">
                  <a:moveTo>
                    <a:pt x="0" y="1353806"/>
                  </a:moveTo>
                  <a:lnTo>
                    <a:pt x="1399774" y="0"/>
                  </a:lnTo>
                  <a:lnTo>
                    <a:pt x="4940726" y="2022554"/>
                  </a:lnTo>
                  <a:lnTo>
                    <a:pt x="3540952" y="3376360"/>
                  </a:lnTo>
                  <a:close/>
                </a:path>
              </a:pathLst>
            </a:custGeom>
            <a:solidFill>
              <a:srgbClr val="D6DEDC"/>
            </a:solidFill>
            <a:ln w="7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18" name="Freeform: Shape 3417">
              <a:extLst>
                <a:ext uri="{FF2B5EF4-FFF2-40B4-BE49-F238E27FC236}">
                  <a16:creationId xmlns:a16="http://schemas.microsoft.com/office/drawing/2014/main" id="{C1A5FEE8-66C9-465D-B0FB-59F9DBCA25A9}"/>
                </a:ext>
              </a:extLst>
            </p:cNvPr>
            <p:cNvSpPr/>
            <p:nvPr/>
          </p:nvSpPr>
          <p:spPr>
            <a:xfrm>
              <a:off x="5150707" y="2138213"/>
              <a:ext cx="2861824" cy="1638505"/>
            </a:xfrm>
            <a:custGeom>
              <a:avLst/>
              <a:gdLst>
                <a:gd name="connsiteX0" fmla="*/ 2861825 w 2861824"/>
                <a:gd name="connsiteY0" fmla="*/ 0 h 1638505"/>
                <a:gd name="connsiteX1" fmla="*/ 1399773 w 2861824"/>
                <a:gd name="connsiteY1" fmla="*/ 284700 h 1638505"/>
                <a:gd name="connsiteX2" fmla="*/ 0 w 2861824"/>
                <a:gd name="connsiteY2" fmla="*/ 1638506 h 1638505"/>
                <a:gd name="connsiteX3" fmla="*/ 2861825 w 2861824"/>
                <a:gd name="connsiteY3" fmla="*/ 0 h 1638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61824" h="1638505">
                  <a:moveTo>
                    <a:pt x="2861825" y="0"/>
                  </a:moveTo>
                  <a:lnTo>
                    <a:pt x="1399773" y="284700"/>
                  </a:lnTo>
                  <a:lnTo>
                    <a:pt x="0" y="1638506"/>
                  </a:lnTo>
                  <a:lnTo>
                    <a:pt x="2861825" y="0"/>
                  </a:lnTo>
                  <a:close/>
                </a:path>
              </a:pathLst>
            </a:custGeom>
            <a:solidFill>
              <a:srgbClr val="707C7C"/>
            </a:solidFill>
            <a:ln w="7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19" name="Freeform: Shape 3418">
              <a:extLst>
                <a:ext uri="{FF2B5EF4-FFF2-40B4-BE49-F238E27FC236}">
                  <a16:creationId xmlns:a16="http://schemas.microsoft.com/office/drawing/2014/main" id="{D34F7DCD-29DD-448F-94D5-B81B74115110}"/>
                </a:ext>
              </a:extLst>
            </p:cNvPr>
            <p:cNvSpPr/>
            <p:nvPr/>
          </p:nvSpPr>
          <p:spPr>
            <a:xfrm>
              <a:off x="5515479" y="2260545"/>
              <a:ext cx="2170093" cy="1241854"/>
            </a:xfrm>
            <a:custGeom>
              <a:avLst/>
              <a:gdLst>
                <a:gd name="connsiteX0" fmla="*/ 2170094 w 2170093"/>
                <a:gd name="connsiteY0" fmla="*/ 0 h 1241854"/>
                <a:gd name="connsiteX1" fmla="*/ 0 w 2170093"/>
                <a:gd name="connsiteY1" fmla="*/ 1241854 h 1241854"/>
                <a:gd name="connsiteX2" fmla="*/ 1061693 w 2170093"/>
                <a:gd name="connsiteY2" fmla="*/ 215749 h 1241854"/>
                <a:gd name="connsiteX3" fmla="*/ 2170094 w 2170093"/>
                <a:gd name="connsiteY3" fmla="*/ 0 h 1241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0093" h="1241854">
                  <a:moveTo>
                    <a:pt x="2170094" y="0"/>
                  </a:moveTo>
                  <a:lnTo>
                    <a:pt x="0" y="1241854"/>
                  </a:lnTo>
                  <a:lnTo>
                    <a:pt x="1061693" y="215749"/>
                  </a:lnTo>
                  <a:lnTo>
                    <a:pt x="2170094" y="0"/>
                  </a:lnTo>
                  <a:close/>
                </a:path>
              </a:pathLst>
            </a:custGeom>
            <a:solidFill>
              <a:srgbClr val="1B1B1B"/>
            </a:solidFill>
            <a:ln w="7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20" name="Freeform: Shape 3419">
              <a:extLst>
                <a:ext uri="{FF2B5EF4-FFF2-40B4-BE49-F238E27FC236}">
                  <a16:creationId xmlns:a16="http://schemas.microsoft.com/office/drawing/2014/main" id="{849CF573-F4AD-435C-88F8-EB53B8FF4D64}"/>
                </a:ext>
              </a:extLst>
            </p:cNvPr>
            <p:cNvSpPr/>
            <p:nvPr/>
          </p:nvSpPr>
          <p:spPr>
            <a:xfrm>
              <a:off x="5660053" y="2289459"/>
              <a:ext cx="1875014" cy="1073555"/>
            </a:xfrm>
            <a:custGeom>
              <a:avLst/>
              <a:gdLst>
                <a:gd name="connsiteX0" fmla="*/ 1875014 w 1875014"/>
                <a:gd name="connsiteY0" fmla="*/ 0 h 1073555"/>
                <a:gd name="connsiteX1" fmla="*/ 1502087 w 1875014"/>
                <a:gd name="connsiteY1" fmla="*/ 213525 h 1073555"/>
                <a:gd name="connsiteX2" fmla="*/ 0 w 1875014"/>
                <a:gd name="connsiteY2" fmla="*/ 1073555 h 1073555"/>
                <a:gd name="connsiteX3" fmla="*/ 917119 w 1875014"/>
                <a:gd name="connsiteY3" fmla="*/ 186834 h 1073555"/>
                <a:gd name="connsiteX4" fmla="*/ 1875014 w 1875014"/>
                <a:gd name="connsiteY4" fmla="*/ 0 h 1073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75014" h="1073555">
                  <a:moveTo>
                    <a:pt x="1875014" y="0"/>
                  </a:moveTo>
                  <a:lnTo>
                    <a:pt x="1502087" y="213525"/>
                  </a:lnTo>
                  <a:lnTo>
                    <a:pt x="0" y="1073555"/>
                  </a:lnTo>
                  <a:lnTo>
                    <a:pt x="917119" y="186834"/>
                  </a:lnTo>
                  <a:lnTo>
                    <a:pt x="1875014" y="0"/>
                  </a:lnTo>
                  <a:close/>
                </a:path>
              </a:pathLst>
            </a:custGeom>
            <a:solidFill>
              <a:srgbClr val="4F5858"/>
            </a:solidFill>
            <a:ln w="7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21" name="Freeform: Shape 3420">
              <a:extLst>
                <a:ext uri="{FF2B5EF4-FFF2-40B4-BE49-F238E27FC236}">
                  <a16:creationId xmlns:a16="http://schemas.microsoft.com/office/drawing/2014/main" id="{6EBA7D33-B43C-4074-B519-518F13DEE04B}"/>
                </a:ext>
              </a:extLst>
            </p:cNvPr>
            <p:cNvSpPr/>
            <p:nvPr/>
          </p:nvSpPr>
          <p:spPr>
            <a:xfrm>
              <a:off x="5961063" y="2895929"/>
              <a:ext cx="1338236" cy="1779372"/>
            </a:xfrm>
            <a:custGeom>
              <a:avLst/>
              <a:gdLst>
                <a:gd name="connsiteX0" fmla="*/ 1337496 w 1338236"/>
                <a:gd name="connsiteY0" fmla="*/ 1015725 h 1779372"/>
                <a:gd name="connsiteX1" fmla="*/ 1338237 w 1338236"/>
                <a:gd name="connsiteY1" fmla="*/ 0 h 1779372"/>
                <a:gd name="connsiteX2" fmla="*/ 1483 w 1338236"/>
                <a:gd name="connsiteY2" fmla="*/ 765130 h 1779372"/>
                <a:gd name="connsiteX3" fmla="*/ 0 w 1338236"/>
                <a:gd name="connsiteY3" fmla="*/ 1779373 h 17793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8236" h="1779372">
                  <a:moveTo>
                    <a:pt x="1337496" y="1015725"/>
                  </a:moveTo>
                  <a:lnTo>
                    <a:pt x="1338237" y="0"/>
                  </a:lnTo>
                  <a:lnTo>
                    <a:pt x="1483" y="765130"/>
                  </a:lnTo>
                  <a:lnTo>
                    <a:pt x="0" y="1779373"/>
                  </a:lnTo>
                  <a:close/>
                </a:path>
              </a:pathLst>
            </a:custGeom>
            <a:solidFill>
              <a:srgbClr val="1B1B1B"/>
            </a:solidFill>
            <a:ln w="7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22" name="Freeform: Shape 3421">
              <a:extLst>
                <a:ext uri="{FF2B5EF4-FFF2-40B4-BE49-F238E27FC236}">
                  <a16:creationId xmlns:a16="http://schemas.microsoft.com/office/drawing/2014/main" id="{6976D8CC-25E5-444B-9805-9B1381A93FEA}"/>
                </a:ext>
              </a:extLst>
            </p:cNvPr>
            <p:cNvSpPr/>
            <p:nvPr/>
          </p:nvSpPr>
          <p:spPr>
            <a:xfrm>
              <a:off x="5665243" y="3688491"/>
              <a:ext cx="342528" cy="1207749"/>
            </a:xfrm>
            <a:custGeom>
              <a:avLst/>
              <a:gdLst>
                <a:gd name="connsiteX0" fmla="*/ 741 w 342528"/>
                <a:gd name="connsiteY0" fmla="*/ 194990 h 1207749"/>
                <a:gd name="connsiteX1" fmla="*/ 342529 w 342528"/>
                <a:gd name="connsiteY1" fmla="*/ 0 h 1207749"/>
                <a:gd name="connsiteX2" fmla="*/ 341788 w 342528"/>
                <a:gd name="connsiteY2" fmla="*/ 1012760 h 1207749"/>
                <a:gd name="connsiteX3" fmla="*/ 0 w 342528"/>
                <a:gd name="connsiteY3" fmla="*/ 1207750 h 1207749"/>
                <a:gd name="connsiteX4" fmla="*/ 741 w 342528"/>
                <a:gd name="connsiteY4" fmla="*/ 194990 h 1207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2528" h="1207749">
                  <a:moveTo>
                    <a:pt x="741" y="194990"/>
                  </a:moveTo>
                  <a:lnTo>
                    <a:pt x="342529" y="0"/>
                  </a:lnTo>
                  <a:lnTo>
                    <a:pt x="341788" y="1012760"/>
                  </a:lnTo>
                  <a:lnTo>
                    <a:pt x="0" y="1207750"/>
                  </a:lnTo>
                  <a:lnTo>
                    <a:pt x="741" y="194990"/>
                  </a:lnTo>
                  <a:close/>
                </a:path>
              </a:pathLst>
            </a:custGeom>
            <a:solidFill>
              <a:srgbClr val="5E5F5F"/>
            </a:solidFill>
            <a:ln w="7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23" name="Freeform: Shape 3422">
              <a:extLst>
                <a:ext uri="{FF2B5EF4-FFF2-40B4-BE49-F238E27FC236}">
                  <a16:creationId xmlns:a16="http://schemas.microsoft.com/office/drawing/2014/main" id="{383A8860-4934-42CE-9D7F-7C1A740B88AD}"/>
                </a:ext>
              </a:extLst>
            </p:cNvPr>
            <p:cNvSpPr/>
            <p:nvPr/>
          </p:nvSpPr>
          <p:spPr>
            <a:xfrm>
              <a:off x="7344526" y="2729113"/>
              <a:ext cx="342528" cy="1208490"/>
            </a:xfrm>
            <a:custGeom>
              <a:avLst/>
              <a:gdLst>
                <a:gd name="connsiteX0" fmla="*/ 741 w 342528"/>
                <a:gd name="connsiteY0" fmla="*/ 194990 h 1208490"/>
                <a:gd name="connsiteX1" fmla="*/ 342529 w 342528"/>
                <a:gd name="connsiteY1" fmla="*/ 0 h 1208490"/>
                <a:gd name="connsiteX2" fmla="*/ 341788 w 342528"/>
                <a:gd name="connsiteY2" fmla="*/ 1013501 h 1208490"/>
                <a:gd name="connsiteX3" fmla="*/ 0 w 342528"/>
                <a:gd name="connsiteY3" fmla="*/ 1208491 h 1208490"/>
                <a:gd name="connsiteX4" fmla="*/ 741 w 342528"/>
                <a:gd name="connsiteY4" fmla="*/ 194990 h 1208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2528" h="1208490">
                  <a:moveTo>
                    <a:pt x="741" y="194990"/>
                  </a:moveTo>
                  <a:lnTo>
                    <a:pt x="342529" y="0"/>
                  </a:lnTo>
                  <a:lnTo>
                    <a:pt x="341788" y="1013501"/>
                  </a:lnTo>
                  <a:lnTo>
                    <a:pt x="0" y="1208491"/>
                  </a:lnTo>
                  <a:lnTo>
                    <a:pt x="741" y="194990"/>
                  </a:lnTo>
                  <a:close/>
                </a:path>
              </a:pathLst>
            </a:custGeom>
            <a:solidFill>
              <a:srgbClr val="5E5F5F"/>
            </a:solidFill>
            <a:ln w="7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24" name="Freeform: Shape 3423">
              <a:extLst>
                <a:ext uri="{FF2B5EF4-FFF2-40B4-BE49-F238E27FC236}">
                  <a16:creationId xmlns:a16="http://schemas.microsoft.com/office/drawing/2014/main" id="{52141544-CD32-4798-85EE-478F7578D443}"/>
                </a:ext>
              </a:extLst>
            </p:cNvPr>
            <p:cNvSpPr/>
            <p:nvPr/>
          </p:nvSpPr>
          <p:spPr>
            <a:xfrm>
              <a:off x="5618534" y="3855308"/>
              <a:ext cx="47450" cy="1041674"/>
            </a:xfrm>
            <a:custGeom>
              <a:avLst/>
              <a:gdLst>
                <a:gd name="connsiteX0" fmla="*/ 46709 w 47450"/>
                <a:gd name="connsiteY0" fmla="*/ 1041675 h 1041674"/>
                <a:gd name="connsiteX1" fmla="*/ 47450 w 47450"/>
                <a:gd name="connsiteY1" fmla="*/ 28173 h 1041674"/>
                <a:gd name="connsiteX2" fmla="*/ 0 w 47450"/>
                <a:gd name="connsiteY2" fmla="*/ 0 h 1041674"/>
                <a:gd name="connsiteX3" fmla="*/ 0 w 47450"/>
                <a:gd name="connsiteY3" fmla="*/ 632419 h 1041674"/>
                <a:gd name="connsiteX4" fmla="*/ 742 w 47450"/>
                <a:gd name="connsiteY4" fmla="*/ 1014984 h 10416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450" h="1041674">
                  <a:moveTo>
                    <a:pt x="46709" y="1041675"/>
                  </a:moveTo>
                  <a:lnTo>
                    <a:pt x="47450" y="28173"/>
                  </a:lnTo>
                  <a:lnTo>
                    <a:pt x="0" y="0"/>
                  </a:lnTo>
                  <a:lnTo>
                    <a:pt x="0" y="632419"/>
                  </a:lnTo>
                  <a:lnTo>
                    <a:pt x="742" y="1014984"/>
                  </a:lnTo>
                  <a:close/>
                </a:path>
              </a:pathLst>
            </a:custGeom>
            <a:solidFill>
              <a:srgbClr val="424242"/>
            </a:solidFill>
            <a:ln w="7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25" name="Freeform: Shape 3424">
              <a:extLst>
                <a:ext uri="{FF2B5EF4-FFF2-40B4-BE49-F238E27FC236}">
                  <a16:creationId xmlns:a16="http://schemas.microsoft.com/office/drawing/2014/main" id="{9D14F97E-E84B-4604-A3A2-595AD38FFB73}"/>
                </a:ext>
              </a:extLst>
            </p:cNvPr>
            <p:cNvSpPr/>
            <p:nvPr/>
          </p:nvSpPr>
          <p:spPr>
            <a:xfrm>
              <a:off x="7297076" y="2896671"/>
              <a:ext cx="48191" cy="1040932"/>
            </a:xfrm>
            <a:custGeom>
              <a:avLst/>
              <a:gdLst>
                <a:gd name="connsiteX0" fmla="*/ 46708 w 48191"/>
                <a:gd name="connsiteY0" fmla="*/ 1040933 h 1040932"/>
                <a:gd name="connsiteX1" fmla="*/ 48191 w 48191"/>
                <a:gd name="connsiteY1" fmla="*/ 27432 h 1040932"/>
                <a:gd name="connsiteX2" fmla="*/ 0 w 48191"/>
                <a:gd name="connsiteY2" fmla="*/ 0 h 1040932"/>
                <a:gd name="connsiteX3" fmla="*/ 0 w 48191"/>
                <a:gd name="connsiteY3" fmla="*/ 631677 h 1040932"/>
                <a:gd name="connsiteX4" fmla="*/ 1483 w 48191"/>
                <a:gd name="connsiteY4" fmla="*/ 1014243 h 1040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191" h="1040932">
                  <a:moveTo>
                    <a:pt x="46708" y="1040933"/>
                  </a:moveTo>
                  <a:lnTo>
                    <a:pt x="48191" y="27432"/>
                  </a:lnTo>
                  <a:lnTo>
                    <a:pt x="0" y="0"/>
                  </a:lnTo>
                  <a:lnTo>
                    <a:pt x="0" y="631677"/>
                  </a:lnTo>
                  <a:lnTo>
                    <a:pt x="1483" y="1014243"/>
                  </a:lnTo>
                  <a:close/>
                </a:path>
              </a:pathLst>
            </a:custGeom>
            <a:solidFill>
              <a:srgbClr val="424242"/>
            </a:solidFill>
            <a:ln w="7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26" name="Freeform: Shape 3425">
              <a:extLst>
                <a:ext uri="{FF2B5EF4-FFF2-40B4-BE49-F238E27FC236}">
                  <a16:creationId xmlns:a16="http://schemas.microsoft.com/office/drawing/2014/main" id="{959EEBE5-F170-4208-B678-8832C0A2207C}"/>
                </a:ext>
              </a:extLst>
            </p:cNvPr>
            <p:cNvSpPr/>
            <p:nvPr/>
          </p:nvSpPr>
          <p:spPr>
            <a:xfrm>
              <a:off x="5618534" y="2551917"/>
              <a:ext cx="2068521" cy="1331563"/>
            </a:xfrm>
            <a:custGeom>
              <a:avLst/>
              <a:gdLst>
                <a:gd name="connsiteX0" fmla="*/ 0 w 2068521"/>
                <a:gd name="connsiteY0" fmla="*/ 1303391 h 1331563"/>
                <a:gd name="connsiteX1" fmla="*/ 0 w 2068521"/>
                <a:gd name="connsiteY1" fmla="*/ 1154368 h 1331563"/>
                <a:gd name="connsiteX2" fmla="*/ 2021072 w 2068521"/>
                <a:gd name="connsiteY2" fmla="*/ 0 h 1331563"/>
                <a:gd name="connsiteX3" fmla="*/ 2067039 w 2068521"/>
                <a:gd name="connsiteY3" fmla="*/ 26690 h 1331563"/>
                <a:gd name="connsiteX4" fmla="*/ 2068521 w 2068521"/>
                <a:gd name="connsiteY4" fmla="*/ 177196 h 1331563"/>
                <a:gd name="connsiteX5" fmla="*/ 47450 w 2068521"/>
                <a:gd name="connsiteY5" fmla="*/ 1331564 h 1331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68521" h="1331563">
                  <a:moveTo>
                    <a:pt x="0" y="1303391"/>
                  </a:moveTo>
                  <a:lnTo>
                    <a:pt x="0" y="1154368"/>
                  </a:lnTo>
                  <a:lnTo>
                    <a:pt x="2021072" y="0"/>
                  </a:lnTo>
                  <a:lnTo>
                    <a:pt x="2067039" y="26690"/>
                  </a:lnTo>
                  <a:lnTo>
                    <a:pt x="2068521" y="177196"/>
                  </a:lnTo>
                  <a:lnTo>
                    <a:pt x="47450" y="1331564"/>
                  </a:lnTo>
                  <a:close/>
                </a:path>
              </a:pathLst>
            </a:custGeom>
            <a:solidFill>
              <a:srgbClr val="424242"/>
            </a:solidFill>
            <a:ln w="7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27" name="Freeform: Shape 3426">
              <a:extLst>
                <a:ext uri="{FF2B5EF4-FFF2-40B4-BE49-F238E27FC236}">
                  <a16:creationId xmlns:a16="http://schemas.microsoft.com/office/drawing/2014/main" id="{5F56248D-E1EA-4B08-8562-9B0FA9552A0E}"/>
                </a:ext>
              </a:extLst>
            </p:cNvPr>
            <p:cNvSpPr/>
            <p:nvPr/>
          </p:nvSpPr>
          <p:spPr>
            <a:xfrm>
              <a:off x="5665984" y="2578607"/>
              <a:ext cx="2021071" cy="1304873"/>
            </a:xfrm>
            <a:custGeom>
              <a:avLst/>
              <a:gdLst>
                <a:gd name="connsiteX0" fmla="*/ 0 w 2021071"/>
                <a:gd name="connsiteY0" fmla="*/ 1304874 h 1304873"/>
                <a:gd name="connsiteX1" fmla="*/ 0 w 2021071"/>
                <a:gd name="connsiteY1" fmla="*/ 1155110 h 1304873"/>
                <a:gd name="connsiteX2" fmla="*/ 2019589 w 2021071"/>
                <a:gd name="connsiteY2" fmla="*/ 0 h 1304873"/>
                <a:gd name="connsiteX3" fmla="*/ 2021071 w 2021071"/>
                <a:gd name="connsiteY3" fmla="*/ 150505 h 1304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21071" h="1304873">
                  <a:moveTo>
                    <a:pt x="0" y="1304874"/>
                  </a:moveTo>
                  <a:lnTo>
                    <a:pt x="0" y="1155110"/>
                  </a:lnTo>
                  <a:lnTo>
                    <a:pt x="2019589" y="0"/>
                  </a:lnTo>
                  <a:lnTo>
                    <a:pt x="2021071" y="150505"/>
                  </a:lnTo>
                  <a:close/>
                </a:path>
              </a:pathLst>
            </a:custGeom>
            <a:solidFill>
              <a:srgbClr val="7D7C7D"/>
            </a:solidFill>
            <a:ln w="7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28" name="Freeform: Shape 3427">
              <a:extLst>
                <a:ext uri="{FF2B5EF4-FFF2-40B4-BE49-F238E27FC236}">
                  <a16:creationId xmlns:a16="http://schemas.microsoft.com/office/drawing/2014/main" id="{56396BD8-F230-4B9F-986F-39A22D2DF5ED}"/>
                </a:ext>
              </a:extLst>
            </p:cNvPr>
            <p:cNvSpPr/>
            <p:nvPr/>
          </p:nvSpPr>
          <p:spPr>
            <a:xfrm>
              <a:off x="3793935" y="4575954"/>
              <a:ext cx="450033" cy="265423"/>
            </a:xfrm>
            <a:custGeom>
              <a:avLst/>
              <a:gdLst>
                <a:gd name="connsiteX0" fmla="*/ 0 w 450033"/>
                <a:gd name="connsiteY0" fmla="*/ 179420 h 265423"/>
                <a:gd name="connsiteX1" fmla="*/ 0 w 450033"/>
                <a:gd name="connsiteY1" fmla="*/ 226129 h 265423"/>
                <a:gd name="connsiteX2" fmla="*/ 68951 w 450033"/>
                <a:gd name="connsiteY2" fmla="*/ 265423 h 265423"/>
                <a:gd name="connsiteX3" fmla="*/ 450033 w 450033"/>
                <a:gd name="connsiteY3" fmla="*/ 46708 h 265423"/>
                <a:gd name="connsiteX4" fmla="*/ 450033 w 450033"/>
                <a:gd name="connsiteY4" fmla="*/ 0 h 265423"/>
                <a:gd name="connsiteX5" fmla="*/ 68951 w 450033"/>
                <a:gd name="connsiteY5" fmla="*/ 217973 h 265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50033" h="265423">
                  <a:moveTo>
                    <a:pt x="0" y="179420"/>
                  </a:moveTo>
                  <a:lnTo>
                    <a:pt x="0" y="226129"/>
                  </a:lnTo>
                  <a:lnTo>
                    <a:pt x="68951" y="265423"/>
                  </a:lnTo>
                  <a:lnTo>
                    <a:pt x="450033" y="46708"/>
                  </a:lnTo>
                  <a:lnTo>
                    <a:pt x="450033" y="0"/>
                  </a:lnTo>
                  <a:lnTo>
                    <a:pt x="68951" y="217973"/>
                  </a:lnTo>
                  <a:close/>
                </a:path>
              </a:pathLst>
            </a:custGeom>
            <a:solidFill>
              <a:srgbClr val="3E4543"/>
            </a:solidFill>
            <a:ln w="7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29" name="Freeform: Shape 3428">
              <a:extLst>
                <a:ext uri="{FF2B5EF4-FFF2-40B4-BE49-F238E27FC236}">
                  <a16:creationId xmlns:a16="http://schemas.microsoft.com/office/drawing/2014/main" id="{0D62124B-0342-4F03-A3FD-B4DF05EA7564}"/>
                </a:ext>
              </a:extLst>
            </p:cNvPr>
            <p:cNvSpPr/>
            <p:nvPr/>
          </p:nvSpPr>
          <p:spPr>
            <a:xfrm>
              <a:off x="1920404" y="2411050"/>
              <a:ext cx="265423" cy="944550"/>
            </a:xfrm>
            <a:custGeom>
              <a:avLst/>
              <a:gdLst>
                <a:gd name="connsiteX0" fmla="*/ 0 w 265423"/>
                <a:gd name="connsiteY0" fmla="*/ 0 h 944550"/>
                <a:gd name="connsiteX1" fmla="*/ 0 w 265423"/>
                <a:gd name="connsiteY1" fmla="*/ 631677 h 944550"/>
                <a:gd name="connsiteX2" fmla="*/ 0 w 265423"/>
                <a:gd name="connsiteY2" fmla="*/ 795528 h 944550"/>
                <a:gd name="connsiteX3" fmla="*/ 265423 w 265423"/>
                <a:gd name="connsiteY3" fmla="*/ 944550 h 944550"/>
                <a:gd name="connsiteX4" fmla="*/ 265423 w 265423"/>
                <a:gd name="connsiteY4" fmla="*/ 200179 h 944550"/>
                <a:gd name="connsiteX5" fmla="*/ 265423 w 265423"/>
                <a:gd name="connsiteY5" fmla="*/ 149764 h 944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5423" h="944550">
                  <a:moveTo>
                    <a:pt x="0" y="0"/>
                  </a:moveTo>
                  <a:lnTo>
                    <a:pt x="0" y="631677"/>
                  </a:lnTo>
                  <a:lnTo>
                    <a:pt x="0" y="795528"/>
                  </a:lnTo>
                  <a:lnTo>
                    <a:pt x="265423" y="944550"/>
                  </a:lnTo>
                  <a:lnTo>
                    <a:pt x="265423" y="200179"/>
                  </a:lnTo>
                  <a:lnTo>
                    <a:pt x="265423" y="149764"/>
                  </a:lnTo>
                  <a:close/>
                </a:path>
              </a:pathLst>
            </a:custGeom>
            <a:solidFill>
              <a:srgbClr val="000001"/>
            </a:solidFill>
            <a:ln w="7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30" name="Freeform: Shape 3429">
              <a:extLst>
                <a:ext uri="{FF2B5EF4-FFF2-40B4-BE49-F238E27FC236}">
                  <a16:creationId xmlns:a16="http://schemas.microsoft.com/office/drawing/2014/main" id="{3C31E290-6266-4673-8180-7E80C14C9D23}"/>
                </a:ext>
              </a:extLst>
            </p:cNvPr>
            <p:cNvSpPr/>
            <p:nvPr/>
          </p:nvSpPr>
          <p:spPr>
            <a:xfrm>
              <a:off x="1937456" y="2420688"/>
              <a:ext cx="248370" cy="919342"/>
            </a:xfrm>
            <a:custGeom>
              <a:avLst/>
              <a:gdLst>
                <a:gd name="connsiteX0" fmla="*/ 0 w 248370"/>
                <a:gd name="connsiteY0" fmla="*/ 0 h 919342"/>
                <a:gd name="connsiteX1" fmla="*/ 0 w 248370"/>
                <a:gd name="connsiteY1" fmla="*/ 779959 h 919342"/>
                <a:gd name="connsiteX2" fmla="*/ 48933 w 248370"/>
                <a:gd name="connsiteY2" fmla="*/ 807390 h 919342"/>
                <a:gd name="connsiteX3" fmla="*/ 194248 w 248370"/>
                <a:gd name="connsiteY3" fmla="*/ 888945 h 919342"/>
                <a:gd name="connsiteX4" fmla="*/ 248371 w 248370"/>
                <a:gd name="connsiteY4" fmla="*/ 919343 h 919342"/>
                <a:gd name="connsiteX5" fmla="*/ 248371 w 248370"/>
                <a:gd name="connsiteY5" fmla="*/ 190541 h 919342"/>
                <a:gd name="connsiteX6" fmla="*/ 248371 w 248370"/>
                <a:gd name="connsiteY6" fmla="*/ 140126 h 919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8370" h="919342">
                  <a:moveTo>
                    <a:pt x="0" y="0"/>
                  </a:moveTo>
                  <a:lnTo>
                    <a:pt x="0" y="779959"/>
                  </a:lnTo>
                  <a:lnTo>
                    <a:pt x="48933" y="807390"/>
                  </a:lnTo>
                  <a:lnTo>
                    <a:pt x="194248" y="888945"/>
                  </a:lnTo>
                  <a:lnTo>
                    <a:pt x="248371" y="919343"/>
                  </a:lnTo>
                  <a:lnTo>
                    <a:pt x="248371" y="190541"/>
                  </a:lnTo>
                  <a:lnTo>
                    <a:pt x="248371" y="140126"/>
                  </a:lnTo>
                  <a:close/>
                </a:path>
              </a:pathLst>
            </a:custGeom>
            <a:solidFill>
              <a:srgbClr val="1B1B1B"/>
            </a:solidFill>
            <a:ln w="7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31" name="Freeform: Shape 3430">
              <a:extLst>
                <a:ext uri="{FF2B5EF4-FFF2-40B4-BE49-F238E27FC236}">
                  <a16:creationId xmlns:a16="http://schemas.microsoft.com/office/drawing/2014/main" id="{7E31D036-F490-4CB5-9B3F-9C92435B6CFF}"/>
                </a:ext>
              </a:extLst>
            </p:cNvPr>
            <p:cNvSpPr/>
            <p:nvPr/>
          </p:nvSpPr>
          <p:spPr>
            <a:xfrm>
              <a:off x="1433300" y="3365239"/>
              <a:ext cx="2672766" cy="1398290"/>
            </a:xfrm>
            <a:custGeom>
              <a:avLst/>
              <a:gdLst>
                <a:gd name="connsiteX0" fmla="*/ 0 w 2672766"/>
                <a:gd name="connsiteY0" fmla="*/ 0 h 1398290"/>
                <a:gd name="connsiteX1" fmla="*/ 0 w 2672766"/>
                <a:gd name="connsiteY1" fmla="*/ 112694 h 1398290"/>
                <a:gd name="connsiteX2" fmla="*/ 2291684 w 2672766"/>
                <a:gd name="connsiteY2" fmla="*/ 1398291 h 1398290"/>
                <a:gd name="connsiteX3" fmla="*/ 2672767 w 2672766"/>
                <a:gd name="connsiteY3" fmla="*/ 1180317 h 1398290"/>
                <a:gd name="connsiteX4" fmla="*/ 2672767 w 2672766"/>
                <a:gd name="connsiteY4" fmla="*/ 1068365 h 1398290"/>
                <a:gd name="connsiteX5" fmla="*/ 2291684 w 2672766"/>
                <a:gd name="connsiteY5" fmla="*/ 1286339 h 1398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2766" h="1398290">
                  <a:moveTo>
                    <a:pt x="0" y="0"/>
                  </a:moveTo>
                  <a:lnTo>
                    <a:pt x="0" y="112694"/>
                  </a:lnTo>
                  <a:lnTo>
                    <a:pt x="2291684" y="1398291"/>
                  </a:lnTo>
                  <a:lnTo>
                    <a:pt x="2672767" y="1180317"/>
                  </a:lnTo>
                  <a:lnTo>
                    <a:pt x="2672767" y="1068365"/>
                  </a:lnTo>
                  <a:lnTo>
                    <a:pt x="2291684" y="1286339"/>
                  </a:lnTo>
                  <a:close/>
                </a:path>
              </a:pathLst>
            </a:custGeom>
            <a:solidFill>
              <a:srgbClr val="3E4543"/>
            </a:solidFill>
            <a:ln w="7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32" name="Freeform: Shape 3431">
              <a:extLst>
                <a:ext uri="{FF2B5EF4-FFF2-40B4-BE49-F238E27FC236}">
                  <a16:creationId xmlns:a16="http://schemas.microsoft.com/office/drawing/2014/main" id="{C1142C86-6B5F-4EB2-BE2A-B2C8119EDAB0}"/>
                </a:ext>
              </a:extLst>
            </p:cNvPr>
            <p:cNvSpPr/>
            <p:nvPr/>
          </p:nvSpPr>
          <p:spPr>
            <a:xfrm>
              <a:off x="1433300" y="3147265"/>
              <a:ext cx="2672766" cy="1504311"/>
            </a:xfrm>
            <a:custGeom>
              <a:avLst/>
              <a:gdLst>
                <a:gd name="connsiteX0" fmla="*/ 381082 w 2672766"/>
                <a:gd name="connsiteY0" fmla="*/ 0 h 1504311"/>
                <a:gd name="connsiteX1" fmla="*/ 0 w 2672766"/>
                <a:gd name="connsiteY1" fmla="*/ 217973 h 1504311"/>
                <a:gd name="connsiteX2" fmla="*/ 2291684 w 2672766"/>
                <a:gd name="connsiteY2" fmla="*/ 1504312 h 1504311"/>
                <a:gd name="connsiteX3" fmla="*/ 2622351 w 2672766"/>
                <a:gd name="connsiteY3" fmla="*/ 1315253 h 1504311"/>
                <a:gd name="connsiteX4" fmla="*/ 2672767 w 2672766"/>
                <a:gd name="connsiteY4" fmla="*/ 1286338 h 1504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2766" h="1504311">
                  <a:moveTo>
                    <a:pt x="381082" y="0"/>
                  </a:moveTo>
                  <a:lnTo>
                    <a:pt x="0" y="217973"/>
                  </a:lnTo>
                  <a:lnTo>
                    <a:pt x="2291684" y="1504312"/>
                  </a:lnTo>
                  <a:lnTo>
                    <a:pt x="2622351" y="1315253"/>
                  </a:lnTo>
                  <a:lnTo>
                    <a:pt x="2672767" y="1286338"/>
                  </a:lnTo>
                  <a:close/>
                </a:path>
              </a:pathLst>
            </a:custGeom>
            <a:solidFill>
              <a:srgbClr val="787B7F"/>
            </a:solidFill>
            <a:ln w="7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33" name="Freeform: Shape 3432">
              <a:extLst>
                <a:ext uri="{FF2B5EF4-FFF2-40B4-BE49-F238E27FC236}">
                  <a16:creationId xmlns:a16="http://schemas.microsoft.com/office/drawing/2014/main" id="{40C82281-18C9-4857-9D37-63F931FC0E93}"/>
                </a:ext>
              </a:extLst>
            </p:cNvPr>
            <p:cNvSpPr/>
            <p:nvPr/>
          </p:nvSpPr>
          <p:spPr>
            <a:xfrm>
              <a:off x="3724985" y="4507744"/>
              <a:ext cx="450032" cy="294338"/>
            </a:xfrm>
            <a:custGeom>
              <a:avLst/>
              <a:gdLst>
                <a:gd name="connsiteX0" fmla="*/ 0 w 450032"/>
                <a:gd name="connsiteY0" fmla="*/ 178679 h 294338"/>
                <a:gd name="connsiteX1" fmla="*/ 0 w 450032"/>
                <a:gd name="connsiteY1" fmla="*/ 255785 h 294338"/>
                <a:gd name="connsiteX2" fmla="*/ 68951 w 450032"/>
                <a:gd name="connsiteY2" fmla="*/ 294338 h 294338"/>
                <a:gd name="connsiteX3" fmla="*/ 450033 w 450032"/>
                <a:gd name="connsiteY3" fmla="*/ 46708 h 294338"/>
                <a:gd name="connsiteX4" fmla="*/ 450033 w 450032"/>
                <a:gd name="connsiteY4" fmla="*/ 0 h 294338"/>
                <a:gd name="connsiteX5" fmla="*/ 68951 w 450032"/>
                <a:gd name="connsiteY5" fmla="*/ 217973 h 294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50032" h="294338">
                  <a:moveTo>
                    <a:pt x="0" y="178679"/>
                  </a:moveTo>
                  <a:lnTo>
                    <a:pt x="0" y="255785"/>
                  </a:lnTo>
                  <a:lnTo>
                    <a:pt x="68951" y="294338"/>
                  </a:lnTo>
                  <a:lnTo>
                    <a:pt x="450033" y="46708"/>
                  </a:lnTo>
                  <a:lnTo>
                    <a:pt x="450033" y="0"/>
                  </a:lnTo>
                  <a:lnTo>
                    <a:pt x="68951" y="217973"/>
                  </a:lnTo>
                  <a:close/>
                </a:path>
              </a:pathLst>
            </a:custGeom>
            <a:solidFill>
              <a:srgbClr val="3E4543"/>
            </a:solidFill>
            <a:ln w="7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34" name="Freeform: Shape 3433">
              <a:extLst>
                <a:ext uri="{FF2B5EF4-FFF2-40B4-BE49-F238E27FC236}">
                  <a16:creationId xmlns:a16="http://schemas.microsoft.com/office/drawing/2014/main" id="{6C5E802E-1200-4A65-87F9-741348E35708}"/>
                </a:ext>
              </a:extLst>
            </p:cNvPr>
            <p:cNvSpPr/>
            <p:nvPr/>
          </p:nvSpPr>
          <p:spPr>
            <a:xfrm>
              <a:off x="3724985" y="4468450"/>
              <a:ext cx="450032" cy="257267"/>
            </a:xfrm>
            <a:custGeom>
              <a:avLst/>
              <a:gdLst>
                <a:gd name="connsiteX0" fmla="*/ 381082 w 450032"/>
                <a:gd name="connsiteY0" fmla="*/ 0 h 257267"/>
                <a:gd name="connsiteX1" fmla="*/ 0 w 450032"/>
                <a:gd name="connsiteY1" fmla="*/ 217973 h 257267"/>
                <a:gd name="connsiteX2" fmla="*/ 68951 w 450032"/>
                <a:gd name="connsiteY2" fmla="*/ 257268 h 257267"/>
                <a:gd name="connsiteX3" fmla="*/ 450033 w 450032"/>
                <a:gd name="connsiteY3" fmla="*/ 39294 h 257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0032" h="257267">
                  <a:moveTo>
                    <a:pt x="381082" y="0"/>
                  </a:moveTo>
                  <a:lnTo>
                    <a:pt x="0" y="217973"/>
                  </a:lnTo>
                  <a:lnTo>
                    <a:pt x="68951" y="257268"/>
                  </a:lnTo>
                  <a:lnTo>
                    <a:pt x="450033" y="39294"/>
                  </a:lnTo>
                  <a:close/>
                </a:path>
              </a:pathLst>
            </a:custGeom>
            <a:solidFill>
              <a:srgbClr val="787B7F"/>
            </a:solidFill>
            <a:ln w="7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35" name="Freeform: Shape 3434">
              <a:extLst>
                <a:ext uri="{FF2B5EF4-FFF2-40B4-BE49-F238E27FC236}">
                  <a16:creationId xmlns:a16="http://schemas.microsoft.com/office/drawing/2014/main" id="{6E1C36D8-3089-40DF-B408-826E8B56E310}"/>
                </a:ext>
              </a:extLst>
            </p:cNvPr>
            <p:cNvSpPr/>
            <p:nvPr/>
          </p:nvSpPr>
          <p:spPr>
            <a:xfrm>
              <a:off x="3793935" y="4537401"/>
              <a:ext cx="450033" cy="256526"/>
            </a:xfrm>
            <a:custGeom>
              <a:avLst/>
              <a:gdLst>
                <a:gd name="connsiteX0" fmla="*/ 381082 w 450033"/>
                <a:gd name="connsiteY0" fmla="*/ 0 h 256526"/>
                <a:gd name="connsiteX1" fmla="*/ 0 w 450033"/>
                <a:gd name="connsiteY1" fmla="*/ 217973 h 256526"/>
                <a:gd name="connsiteX2" fmla="*/ 68951 w 450033"/>
                <a:gd name="connsiteY2" fmla="*/ 256526 h 256526"/>
                <a:gd name="connsiteX3" fmla="*/ 450033 w 450033"/>
                <a:gd name="connsiteY3" fmla="*/ 38553 h 256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0033" h="256526">
                  <a:moveTo>
                    <a:pt x="381082" y="0"/>
                  </a:moveTo>
                  <a:lnTo>
                    <a:pt x="0" y="217973"/>
                  </a:lnTo>
                  <a:lnTo>
                    <a:pt x="68951" y="256526"/>
                  </a:lnTo>
                  <a:lnTo>
                    <a:pt x="450033" y="38553"/>
                  </a:lnTo>
                  <a:close/>
                </a:path>
              </a:pathLst>
            </a:custGeom>
            <a:solidFill>
              <a:srgbClr val="787B7F"/>
            </a:solidFill>
            <a:ln w="7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3436" name="Graphic 2971">
              <a:extLst>
                <a:ext uri="{FF2B5EF4-FFF2-40B4-BE49-F238E27FC236}">
                  <a16:creationId xmlns:a16="http://schemas.microsoft.com/office/drawing/2014/main" id="{492C01EB-CCDD-44EA-905E-B41F97FA34E9}"/>
                </a:ext>
              </a:extLst>
            </p:cNvPr>
            <p:cNvGrpSpPr/>
            <p:nvPr/>
          </p:nvGrpSpPr>
          <p:grpSpPr>
            <a:xfrm>
              <a:off x="1433300" y="2947827"/>
              <a:ext cx="726577" cy="836495"/>
              <a:chOff x="1433300" y="2947827"/>
              <a:chExt cx="726577" cy="836495"/>
            </a:xfrm>
            <a:solidFill>
              <a:srgbClr val="CBCACA"/>
            </a:solidFill>
          </p:grpSpPr>
          <p:sp>
            <p:nvSpPr>
              <p:cNvPr id="3559" name="Freeform: Shape 3558">
                <a:extLst>
                  <a:ext uri="{FF2B5EF4-FFF2-40B4-BE49-F238E27FC236}">
                    <a16:creationId xmlns:a16="http://schemas.microsoft.com/office/drawing/2014/main" id="{C15837CB-3654-443D-9DB2-7B089700332F}"/>
                  </a:ext>
                </a:extLst>
              </p:cNvPr>
              <p:cNvSpPr/>
              <p:nvPr/>
            </p:nvSpPr>
            <p:spPr>
              <a:xfrm>
                <a:off x="1433300" y="2947827"/>
                <a:ext cx="381082" cy="420567"/>
              </a:xfrm>
              <a:custGeom>
                <a:avLst/>
                <a:gdLst>
                  <a:gd name="connsiteX0" fmla="*/ 0 w 381082"/>
                  <a:gd name="connsiteY0" fmla="*/ 417411 h 420567"/>
                  <a:gd name="connsiteX1" fmla="*/ 0 w 381082"/>
                  <a:gd name="connsiteY1" fmla="*/ 217973 h 420567"/>
                  <a:gd name="connsiteX2" fmla="*/ 0 w 381082"/>
                  <a:gd name="connsiteY2" fmla="*/ 217973 h 420567"/>
                  <a:gd name="connsiteX3" fmla="*/ 381082 w 381082"/>
                  <a:gd name="connsiteY3" fmla="*/ 0 h 420567"/>
                  <a:gd name="connsiteX4" fmla="*/ 381082 w 381082"/>
                  <a:gd name="connsiteY4" fmla="*/ 199438 h 420567"/>
                  <a:gd name="connsiteX5" fmla="*/ 354392 w 381082"/>
                  <a:gd name="connsiteY5" fmla="*/ 215008 h 420567"/>
                  <a:gd name="connsiteX6" fmla="*/ 354392 w 381082"/>
                  <a:gd name="connsiteY6" fmla="*/ 63019 h 420567"/>
                  <a:gd name="connsiteX7" fmla="*/ 35587 w 381082"/>
                  <a:gd name="connsiteY7" fmla="*/ 245405 h 420567"/>
                  <a:gd name="connsiteX8" fmla="*/ 35587 w 381082"/>
                  <a:gd name="connsiteY8" fmla="*/ 397393 h 420567"/>
                  <a:gd name="connsiteX9" fmla="*/ 0 w 381082"/>
                  <a:gd name="connsiteY9" fmla="*/ 417411 h 4205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81082" h="420567">
                    <a:moveTo>
                      <a:pt x="0" y="417411"/>
                    </a:moveTo>
                    <a:lnTo>
                      <a:pt x="0" y="217973"/>
                    </a:lnTo>
                    <a:lnTo>
                      <a:pt x="0" y="217973"/>
                    </a:lnTo>
                    <a:lnTo>
                      <a:pt x="381082" y="0"/>
                    </a:lnTo>
                    <a:lnTo>
                      <a:pt x="381082" y="199438"/>
                    </a:lnTo>
                    <a:cubicBezTo>
                      <a:pt x="381082" y="213525"/>
                      <a:pt x="354392" y="225387"/>
                      <a:pt x="354392" y="215008"/>
                    </a:cubicBezTo>
                    <a:lnTo>
                      <a:pt x="354392" y="63019"/>
                    </a:lnTo>
                    <a:lnTo>
                      <a:pt x="35587" y="245405"/>
                    </a:lnTo>
                    <a:cubicBezTo>
                      <a:pt x="35587" y="295821"/>
                      <a:pt x="35587" y="346978"/>
                      <a:pt x="35587" y="397393"/>
                    </a:cubicBezTo>
                    <a:cubicBezTo>
                      <a:pt x="35587" y="412963"/>
                      <a:pt x="0" y="427050"/>
                      <a:pt x="0" y="417411"/>
                    </a:cubicBezTo>
                    <a:close/>
                  </a:path>
                </a:pathLst>
              </a:custGeom>
              <a:solidFill>
                <a:srgbClr val="CBCACA"/>
              </a:solidFill>
              <a:ln w="74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560" name="Freeform: Shape 3559">
                <a:extLst>
                  <a:ext uri="{FF2B5EF4-FFF2-40B4-BE49-F238E27FC236}">
                    <a16:creationId xmlns:a16="http://schemas.microsoft.com/office/drawing/2014/main" id="{EC3BA454-8BB7-43CC-9415-393DCFC87669}"/>
                  </a:ext>
                </a:extLst>
              </p:cNvPr>
              <p:cNvSpPr/>
              <p:nvPr/>
            </p:nvSpPr>
            <p:spPr>
              <a:xfrm>
                <a:off x="1433300" y="3165801"/>
                <a:ext cx="381082" cy="420567"/>
              </a:xfrm>
              <a:custGeom>
                <a:avLst/>
                <a:gdLst>
                  <a:gd name="connsiteX0" fmla="*/ 381082 w 381082"/>
                  <a:gd name="connsiteY0" fmla="*/ 417411 h 420567"/>
                  <a:gd name="connsiteX1" fmla="*/ 381082 w 381082"/>
                  <a:gd name="connsiteY1" fmla="*/ 217973 h 420567"/>
                  <a:gd name="connsiteX2" fmla="*/ 381082 w 381082"/>
                  <a:gd name="connsiteY2" fmla="*/ 217973 h 420567"/>
                  <a:gd name="connsiteX3" fmla="*/ 0 w 381082"/>
                  <a:gd name="connsiteY3" fmla="*/ 0 h 420567"/>
                  <a:gd name="connsiteX4" fmla="*/ 0 w 381082"/>
                  <a:gd name="connsiteY4" fmla="*/ 199438 h 420567"/>
                  <a:gd name="connsiteX5" fmla="*/ 26691 w 381082"/>
                  <a:gd name="connsiteY5" fmla="*/ 215008 h 420567"/>
                  <a:gd name="connsiteX6" fmla="*/ 26691 w 381082"/>
                  <a:gd name="connsiteY6" fmla="*/ 63019 h 420567"/>
                  <a:gd name="connsiteX7" fmla="*/ 345495 w 381082"/>
                  <a:gd name="connsiteY7" fmla="*/ 245405 h 420567"/>
                  <a:gd name="connsiteX8" fmla="*/ 345495 w 381082"/>
                  <a:gd name="connsiteY8" fmla="*/ 397393 h 420567"/>
                  <a:gd name="connsiteX9" fmla="*/ 381082 w 381082"/>
                  <a:gd name="connsiteY9" fmla="*/ 417411 h 4205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81082" h="420567">
                    <a:moveTo>
                      <a:pt x="381082" y="417411"/>
                    </a:moveTo>
                    <a:lnTo>
                      <a:pt x="381082" y="217973"/>
                    </a:lnTo>
                    <a:lnTo>
                      <a:pt x="381082" y="217973"/>
                    </a:lnTo>
                    <a:lnTo>
                      <a:pt x="0" y="0"/>
                    </a:lnTo>
                    <a:lnTo>
                      <a:pt x="0" y="199438"/>
                    </a:lnTo>
                    <a:cubicBezTo>
                      <a:pt x="0" y="213525"/>
                      <a:pt x="26691" y="225387"/>
                      <a:pt x="26691" y="215008"/>
                    </a:cubicBezTo>
                    <a:lnTo>
                      <a:pt x="26691" y="63019"/>
                    </a:lnTo>
                    <a:lnTo>
                      <a:pt x="345495" y="245405"/>
                    </a:lnTo>
                    <a:cubicBezTo>
                      <a:pt x="345495" y="295821"/>
                      <a:pt x="345495" y="346978"/>
                      <a:pt x="345495" y="397393"/>
                    </a:cubicBezTo>
                    <a:cubicBezTo>
                      <a:pt x="345495" y="412963"/>
                      <a:pt x="381082" y="427050"/>
                      <a:pt x="381082" y="417411"/>
                    </a:cubicBezTo>
                    <a:close/>
                  </a:path>
                </a:pathLst>
              </a:custGeom>
              <a:solidFill>
                <a:srgbClr val="CBCACA"/>
              </a:solidFill>
              <a:ln w="74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561" name="Freeform: Shape 3560">
                <a:extLst>
                  <a:ext uri="{FF2B5EF4-FFF2-40B4-BE49-F238E27FC236}">
                    <a16:creationId xmlns:a16="http://schemas.microsoft.com/office/drawing/2014/main" id="{AE423923-4368-4E5B-8F19-257F9C84A419}"/>
                  </a:ext>
                </a:extLst>
              </p:cNvPr>
              <p:cNvSpPr/>
              <p:nvPr/>
            </p:nvSpPr>
            <p:spPr>
              <a:xfrm>
                <a:off x="1778795" y="3363756"/>
                <a:ext cx="381082" cy="420567"/>
              </a:xfrm>
              <a:custGeom>
                <a:avLst/>
                <a:gdLst>
                  <a:gd name="connsiteX0" fmla="*/ 381082 w 381082"/>
                  <a:gd name="connsiteY0" fmla="*/ 417411 h 420567"/>
                  <a:gd name="connsiteX1" fmla="*/ 381082 w 381082"/>
                  <a:gd name="connsiteY1" fmla="*/ 217973 h 420567"/>
                  <a:gd name="connsiteX2" fmla="*/ 381082 w 381082"/>
                  <a:gd name="connsiteY2" fmla="*/ 217973 h 420567"/>
                  <a:gd name="connsiteX3" fmla="*/ 0 w 381082"/>
                  <a:gd name="connsiteY3" fmla="*/ 0 h 420567"/>
                  <a:gd name="connsiteX4" fmla="*/ 0 w 381082"/>
                  <a:gd name="connsiteY4" fmla="*/ 199438 h 420567"/>
                  <a:gd name="connsiteX5" fmla="*/ 26691 w 381082"/>
                  <a:gd name="connsiteY5" fmla="*/ 215008 h 420567"/>
                  <a:gd name="connsiteX6" fmla="*/ 26691 w 381082"/>
                  <a:gd name="connsiteY6" fmla="*/ 63019 h 420567"/>
                  <a:gd name="connsiteX7" fmla="*/ 345495 w 381082"/>
                  <a:gd name="connsiteY7" fmla="*/ 245405 h 420567"/>
                  <a:gd name="connsiteX8" fmla="*/ 345495 w 381082"/>
                  <a:gd name="connsiteY8" fmla="*/ 397393 h 420567"/>
                  <a:gd name="connsiteX9" fmla="*/ 381082 w 381082"/>
                  <a:gd name="connsiteY9" fmla="*/ 417411 h 4205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81082" h="420567">
                    <a:moveTo>
                      <a:pt x="381082" y="417411"/>
                    </a:moveTo>
                    <a:lnTo>
                      <a:pt x="381082" y="217973"/>
                    </a:lnTo>
                    <a:lnTo>
                      <a:pt x="381082" y="217973"/>
                    </a:lnTo>
                    <a:lnTo>
                      <a:pt x="0" y="0"/>
                    </a:lnTo>
                    <a:lnTo>
                      <a:pt x="0" y="199438"/>
                    </a:lnTo>
                    <a:cubicBezTo>
                      <a:pt x="0" y="213525"/>
                      <a:pt x="26691" y="225387"/>
                      <a:pt x="26691" y="215008"/>
                    </a:cubicBezTo>
                    <a:lnTo>
                      <a:pt x="26691" y="63019"/>
                    </a:lnTo>
                    <a:lnTo>
                      <a:pt x="345495" y="245405"/>
                    </a:lnTo>
                    <a:cubicBezTo>
                      <a:pt x="345495" y="295821"/>
                      <a:pt x="345495" y="346978"/>
                      <a:pt x="345495" y="397393"/>
                    </a:cubicBezTo>
                    <a:cubicBezTo>
                      <a:pt x="345495" y="412963"/>
                      <a:pt x="381082" y="427049"/>
                      <a:pt x="381082" y="417411"/>
                    </a:cubicBezTo>
                    <a:close/>
                  </a:path>
                </a:pathLst>
              </a:custGeom>
              <a:solidFill>
                <a:srgbClr val="CBCACA"/>
              </a:solidFill>
              <a:ln w="74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3437" name="Graphic 2971">
              <a:extLst>
                <a:ext uri="{FF2B5EF4-FFF2-40B4-BE49-F238E27FC236}">
                  <a16:creationId xmlns:a16="http://schemas.microsoft.com/office/drawing/2014/main" id="{89E38BA4-E902-46C3-8E82-EC62135F68CF}"/>
                </a:ext>
              </a:extLst>
            </p:cNvPr>
            <p:cNvGrpSpPr/>
            <p:nvPr/>
          </p:nvGrpSpPr>
          <p:grpSpPr>
            <a:xfrm>
              <a:off x="6007030" y="2990087"/>
              <a:ext cx="2479259" cy="2374721"/>
              <a:chOff x="6007030" y="2990087"/>
              <a:chExt cx="2479259" cy="2374721"/>
            </a:xfrm>
            <a:solidFill>
              <a:schemeClr val="accent1"/>
            </a:solidFill>
          </p:grpSpPr>
          <p:sp>
            <p:nvSpPr>
              <p:cNvPr id="3438" name="Freeform: Shape 3437">
                <a:extLst>
                  <a:ext uri="{FF2B5EF4-FFF2-40B4-BE49-F238E27FC236}">
                    <a16:creationId xmlns:a16="http://schemas.microsoft.com/office/drawing/2014/main" id="{479710C6-4FAD-4AC4-886B-740D962685D5}"/>
                  </a:ext>
                </a:extLst>
              </p:cNvPr>
              <p:cNvSpPr/>
              <p:nvPr/>
            </p:nvSpPr>
            <p:spPr>
              <a:xfrm>
                <a:off x="6007030" y="3546141"/>
                <a:ext cx="2479259" cy="1818667"/>
              </a:xfrm>
              <a:custGeom>
                <a:avLst/>
                <a:gdLst>
                  <a:gd name="connsiteX0" fmla="*/ 248371 w 2479259"/>
                  <a:gd name="connsiteY0" fmla="*/ 0 h 1818667"/>
                  <a:gd name="connsiteX1" fmla="*/ 2479260 w 2479259"/>
                  <a:gd name="connsiteY1" fmla="*/ 1276700 h 1818667"/>
                  <a:gd name="connsiteX2" fmla="*/ 2339134 w 2479259"/>
                  <a:gd name="connsiteY2" fmla="*/ 1355289 h 1818667"/>
                  <a:gd name="connsiteX3" fmla="*/ 1516915 w 2479259"/>
                  <a:gd name="connsiteY3" fmla="*/ 1818667 h 1818667"/>
                  <a:gd name="connsiteX4" fmla="*/ 0 w 2479259"/>
                  <a:gd name="connsiteY4" fmla="*/ 951223 h 1818667"/>
                  <a:gd name="connsiteX5" fmla="*/ 741 w 2479259"/>
                  <a:gd name="connsiteY5" fmla="*/ 142350 h 1818667"/>
                  <a:gd name="connsiteX6" fmla="*/ 248371 w 2479259"/>
                  <a:gd name="connsiteY6" fmla="*/ 0 h 18186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479259" h="1818667">
                    <a:moveTo>
                      <a:pt x="248371" y="0"/>
                    </a:moveTo>
                    <a:lnTo>
                      <a:pt x="2479260" y="1276700"/>
                    </a:lnTo>
                    <a:lnTo>
                      <a:pt x="2339134" y="1355289"/>
                    </a:lnTo>
                    <a:lnTo>
                      <a:pt x="1516915" y="1818667"/>
                    </a:lnTo>
                    <a:lnTo>
                      <a:pt x="0" y="951223"/>
                    </a:lnTo>
                    <a:lnTo>
                      <a:pt x="741" y="142350"/>
                    </a:lnTo>
                    <a:lnTo>
                      <a:pt x="248371" y="0"/>
                    </a:lnTo>
                    <a:close/>
                  </a:path>
                </a:pathLst>
              </a:custGeom>
              <a:solidFill>
                <a:srgbClr val="1B1B1B"/>
              </a:solidFill>
              <a:ln w="74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3439" name="Graphic 2971">
                <a:extLst>
                  <a:ext uri="{FF2B5EF4-FFF2-40B4-BE49-F238E27FC236}">
                    <a16:creationId xmlns:a16="http://schemas.microsoft.com/office/drawing/2014/main" id="{3BE1069B-3DA6-44B6-BDD3-52FB006D6E90}"/>
                  </a:ext>
                </a:extLst>
              </p:cNvPr>
              <p:cNvGrpSpPr/>
              <p:nvPr/>
            </p:nvGrpSpPr>
            <p:grpSpPr>
              <a:xfrm>
                <a:off x="6007030" y="2990087"/>
                <a:ext cx="2403636" cy="2205782"/>
                <a:chOff x="6007030" y="2990087"/>
                <a:chExt cx="2403636" cy="2205782"/>
              </a:xfrm>
              <a:solidFill>
                <a:schemeClr val="accent1"/>
              </a:solidFill>
            </p:grpSpPr>
            <p:sp>
              <p:nvSpPr>
                <p:cNvPr id="3440" name="Freeform: Shape 3439">
                  <a:extLst>
                    <a:ext uri="{FF2B5EF4-FFF2-40B4-BE49-F238E27FC236}">
                      <a16:creationId xmlns:a16="http://schemas.microsoft.com/office/drawing/2014/main" id="{D24DD5FB-D88E-4BC9-BDC5-3DFCCBD33C0C}"/>
                    </a:ext>
                  </a:extLst>
                </p:cNvPr>
                <p:cNvSpPr/>
                <p:nvPr/>
              </p:nvSpPr>
              <p:spPr>
                <a:xfrm>
                  <a:off x="6007030" y="3817496"/>
                  <a:ext cx="1133659" cy="914771"/>
                </a:xfrm>
                <a:custGeom>
                  <a:avLst/>
                  <a:gdLst>
                    <a:gd name="connsiteX0" fmla="*/ 741 w 1133659"/>
                    <a:gd name="connsiteY0" fmla="*/ 0 h 914771"/>
                    <a:gd name="connsiteX1" fmla="*/ 448550 w 1133659"/>
                    <a:gd name="connsiteY1" fmla="*/ 266906 h 914771"/>
                    <a:gd name="connsiteX2" fmla="*/ 1110625 w 1133659"/>
                    <a:gd name="connsiteY2" fmla="*/ 662816 h 914771"/>
                    <a:gd name="connsiteX3" fmla="*/ 1133609 w 1133659"/>
                    <a:gd name="connsiteY3" fmla="*/ 725836 h 914771"/>
                    <a:gd name="connsiteX4" fmla="*/ 1133609 w 1133659"/>
                    <a:gd name="connsiteY4" fmla="*/ 885979 h 914771"/>
                    <a:gd name="connsiteX5" fmla="*/ 1087642 w 1133659"/>
                    <a:gd name="connsiteY5" fmla="*/ 907480 h 914771"/>
                    <a:gd name="connsiteX6" fmla="*/ 436688 w 1133659"/>
                    <a:gd name="connsiteY6" fmla="*/ 518984 h 914771"/>
                    <a:gd name="connsiteX7" fmla="*/ 0 w 1133659"/>
                    <a:gd name="connsiteY7" fmla="*/ 258009 h 914771"/>
                    <a:gd name="connsiteX8" fmla="*/ 741 w 1133659"/>
                    <a:gd name="connsiteY8" fmla="*/ 0 h 914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33659" h="914771">
                      <a:moveTo>
                        <a:pt x="741" y="0"/>
                      </a:moveTo>
                      <a:lnTo>
                        <a:pt x="448550" y="266906"/>
                      </a:lnTo>
                      <a:cubicBezTo>
                        <a:pt x="669489" y="398876"/>
                        <a:pt x="890428" y="530846"/>
                        <a:pt x="1110625" y="662816"/>
                      </a:cubicBezTo>
                      <a:cubicBezTo>
                        <a:pt x="1135833" y="677644"/>
                        <a:pt x="1133609" y="699145"/>
                        <a:pt x="1133609" y="725836"/>
                      </a:cubicBezTo>
                      <a:cubicBezTo>
                        <a:pt x="1133609" y="779217"/>
                        <a:pt x="1133609" y="832598"/>
                        <a:pt x="1133609" y="885979"/>
                      </a:cubicBezTo>
                      <a:cubicBezTo>
                        <a:pt x="1133609" y="912670"/>
                        <a:pt x="1112849" y="923050"/>
                        <a:pt x="1087642" y="907480"/>
                      </a:cubicBezTo>
                      <a:cubicBezTo>
                        <a:pt x="870410" y="777734"/>
                        <a:pt x="653920" y="648730"/>
                        <a:pt x="436688" y="518984"/>
                      </a:cubicBezTo>
                      <a:cubicBezTo>
                        <a:pt x="333632" y="457447"/>
                        <a:pt x="169040" y="358840"/>
                        <a:pt x="0" y="258009"/>
                      </a:cubicBezTo>
                      <a:lnTo>
                        <a:pt x="741" y="0"/>
                      </a:lnTo>
                      <a:close/>
                    </a:path>
                  </a:pathLst>
                </a:custGeom>
                <a:solidFill>
                  <a:srgbClr val="424242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441" name="Freeform: Shape 3440">
                  <a:extLst>
                    <a:ext uri="{FF2B5EF4-FFF2-40B4-BE49-F238E27FC236}">
                      <a16:creationId xmlns:a16="http://schemas.microsoft.com/office/drawing/2014/main" id="{FC6E21A6-5441-4E4D-894C-59E1233152D8}"/>
                    </a:ext>
                  </a:extLst>
                </p:cNvPr>
                <p:cNvSpPr/>
                <p:nvPr/>
              </p:nvSpPr>
              <p:spPr>
                <a:xfrm>
                  <a:off x="6007030" y="3817496"/>
                  <a:ext cx="37861" cy="260758"/>
                </a:xfrm>
                <a:custGeom>
                  <a:avLst/>
                  <a:gdLst>
                    <a:gd name="connsiteX0" fmla="*/ 741 w 37861"/>
                    <a:gd name="connsiteY0" fmla="*/ 0 h 260758"/>
                    <a:gd name="connsiteX1" fmla="*/ 14828 w 37861"/>
                    <a:gd name="connsiteY1" fmla="*/ 8897 h 260758"/>
                    <a:gd name="connsiteX2" fmla="*/ 37811 w 37861"/>
                    <a:gd name="connsiteY2" fmla="*/ 71916 h 260758"/>
                    <a:gd name="connsiteX3" fmla="*/ 37811 w 37861"/>
                    <a:gd name="connsiteY3" fmla="*/ 232060 h 260758"/>
                    <a:gd name="connsiteX4" fmla="*/ 0 w 37861"/>
                    <a:gd name="connsiteY4" fmla="*/ 258009 h 260758"/>
                    <a:gd name="connsiteX5" fmla="*/ 741 w 37861"/>
                    <a:gd name="connsiteY5" fmla="*/ 0 h 2607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7861" h="260758">
                      <a:moveTo>
                        <a:pt x="741" y="0"/>
                      </a:moveTo>
                      <a:lnTo>
                        <a:pt x="14828" y="8897"/>
                      </a:lnTo>
                      <a:cubicBezTo>
                        <a:pt x="40036" y="23725"/>
                        <a:pt x="37811" y="45226"/>
                        <a:pt x="37811" y="71916"/>
                      </a:cubicBezTo>
                      <a:cubicBezTo>
                        <a:pt x="37811" y="125297"/>
                        <a:pt x="37811" y="178679"/>
                        <a:pt x="37811" y="232060"/>
                      </a:cubicBezTo>
                      <a:cubicBezTo>
                        <a:pt x="37811" y="255785"/>
                        <a:pt x="21501" y="266164"/>
                        <a:pt x="0" y="258009"/>
                      </a:cubicBezTo>
                      <a:lnTo>
                        <a:pt x="741" y="0"/>
                      </a:lnTo>
                      <a:close/>
                    </a:path>
                  </a:pathLst>
                </a:custGeom>
                <a:solidFill>
                  <a:srgbClr val="424242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442" name="Freeform: Shape 3441">
                  <a:extLst>
                    <a:ext uri="{FF2B5EF4-FFF2-40B4-BE49-F238E27FC236}">
                      <a16:creationId xmlns:a16="http://schemas.microsoft.com/office/drawing/2014/main" id="{64ED6235-A300-4520-B0D6-A67EDF831B29}"/>
                    </a:ext>
                  </a:extLst>
                </p:cNvPr>
                <p:cNvSpPr/>
                <p:nvPr/>
              </p:nvSpPr>
              <p:spPr>
                <a:xfrm>
                  <a:off x="6939718" y="4346118"/>
                  <a:ext cx="203886" cy="244663"/>
                </a:xfrm>
                <a:custGeom>
                  <a:avLst/>
                  <a:gdLst>
                    <a:gd name="connsiteX0" fmla="*/ 0 w 203886"/>
                    <a:gd name="connsiteY0" fmla="*/ 28173 h 244663"/>
                    <a:gd name="connsiteX1" fmla="*/ 0 w 203886"/>
                    <a:gd name="connsiteY1" fmla="*/ 28173 h 244663"/>
                    <a:gd name="connsiteX2" fmla="*/ 48191 w 203886"/>
                    <a:gd name="connsiteY2" fmla="*/ 0 h 244663"/>
                    <a:gd name="connsiteX3" fmla="*/ 203887 w 203886"/>
                    <a:gd name="connsiteY3" fmla="*/ 81555 h 244663"/>
                    <a:gd name="connsiteX4" fmla="*/ 203887 w 203886"/>
                    <a:gd name="connsiteY4" fmla="*/ 212042 h 244663"/>
                    <a:gd name="connsiteX5" fmla="*/ 203887 w 203886"/>
                    <a:gd name="connsiteY5" fmla="*/ 244664 h 244663"/>
                    <a:gd name="connsiteX6" fmla="*/ 201662 w 203886"/>
                    <a:gd name="connsiteY6" fmla="*/ 243181 h 244663"/>
                    <a:gd name="connsiteX7" fmla="*/ 201662 w 203886"/>
                    <a:gd name="connsiteY7" fmla="*/ 197214 h 244663"/>
                    <a:gd name="connsiteX8" fmla="*/ 178679 w 203886"/>
                    <a:gd name="connsiteY8" fmla="*/ 134194 h 244663"/>
                    <a:gd name="connsiteX9" fmla="*/ 0 w 203886"/>
                    <a:gd name="connsiteY9" fmla="*/ 28173 h 2446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03886" h="244663">
                      <a:moveTo>
                        <a:pt x="0" y="28173"/>
                      </a:moveTo>
                      <a:lnTo>
                        <a:pt x="0" y="28173"/>
                      </a:lnTo>
                      <a:lnTo>
                        <a:pt x="48191" y="0"/>
                      </a:lnTo>
                      <a:lnTo>
                        <a:pt x="203887" y="81555"/>
                      </a:lnTo>
                      <a:lnTo>
                        <a:pt x="203887" y="212042"/>
                      </a:lnTo>
                      <a:lnTo>
                        <a:pt x="203887" y="244664"/>
                      </a:lnTo>
                      <a:lnTo>
                        <a:pt x="201662" y="243181"/>
                      </a:lnTo>
                      <a:lnTo>
                        <a:pt x="201662" y="197214"/>
                      </a:lnTo>
                      <a:cubicBezTo>
                        <a:pt x="201662" y="170523"/>
                        <a:pt x="203887" y="149022"/>
                        <a:pt x="178679" y="134194"/>
                      </a:cubicBezTo>
                      <a:lnTo>
                        <a:pt x="0" y="28173"/>
                      </a:lnTo>
                      <a:close/>
                    </a:path>
                  </a:pathLst>
                </a:custGeom>
                <a:solidFill>
                  <a:srgbClr val="424242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443" name="Freeform: Shape 3442">
                  <a:extLst>
                    <a:ext uri="{FF2B5EF4-FFF2-40B4-BE49-F238E27FC236}">
                      <a16:creationId xmlns:a16="http://schemas.microsoft.com/office/drawing/2014/main" id="{219BC524-45C6-45B8-8D22-9F56BC0490F8}"/>
                    </a:ext>
                  </a:extLst>
                </p:cNvPr>
                <p:cNvSpPr/>
                <p:nvPr/>
              </p:nvSpPr>
              <p:spPr>
                <a:xfrm>
                  <a:off x="7027946" y="3268114"/>
                  <a:ext cx="682834" cy="1159558"/>
                </a:xfrm>
                <a:custGeom>
                  <a:avLst/>
                  <a:gdLst>
                    <a:gd name="connsiteX0" fmla="*/ 741 w 682834"/>
                    <a:gd name="connsiteY0" fmla="*/ 384790 h 1159558"/>
                    <a:gd name="connsiteX1" fmla="*/ 741 w 682834"/>
                    <a:gd name="connsiteY1" fmla="*/ 384790 h 1159558"/>
                    <a:gd name="connsiteX2" fmla="*/ 45226 w 682834"/>
                    <a:gd name="connsiteY2" fmla="*/ 358840 h 1159558"/>
                    <a:gd name="connsiteX3" fmla="*/ 682834 w 682834"/>
                    <a:gd name="connsiteY3" fmla="*/ 0 h 1159558"/>
                    <a:gd name="connsiteX4" fmla="*/ 682834 w 682834"/>
                    <a:gd name="connsiteY4" fmla="*/ 759941 h 1159558"/>
                    <a:gd name="connsiteX5" fmla="*/ 0 w 682834"/>
                    <a:gd name="connsiteY5" fmla="*/ 1159558 h 1159558"/>
                    <a:gd name="connsiteX6" fmla="*/ 741 w 682834"/>
                    <a:gd name="connsiteY6" fmla="*/ 384790 h 11595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82834" h="1159558">
                      <a:moveTo>
                        <a:pt x="741" y="384790"/>
                      </a:moveTo>
                      <a:lnTo>
                        <a:pt x="741" y="384790"/>
                      </a:lnTo>
                      <a:lnTo>
                        <a:pt x="45226" y="358840"/>
                      </a:lnTo>
                      <a:lnTo>
                        <a:pt x="682834" y="0"/>
                      </a:lnTo>
                      <a:lnTo>
                        <a:pt x="682834" y="759941"/>
                      </a:lnTo>
                      <a:lnTo>
                        <a:pt x="0" y="1159558"/>
                      </a:lnTo>
                      <a:lnTo>
                        <a:pt x="741" y="384790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444" name="Freeform: Shape 3443">
                  <a:extLst>
                    <a:ext uri="{FF2B5EF4-FFF2-40B4-BE49-F238E27FC236}">
                      <a16:creationId xmlns:a16="http://schemas.microsoft.com/office/drawing/2014/main" id="{8A1A158C-28AA-440F-B1A8-6030B48B7488}"/>
                    </a:ext>
                  </a:extLst>
                </p:cNvPr>
                <p:cNvSpPr/>
                <p:nvPr/>
              </p:nvSpPr>
              <p:spPr>
                <a:xfrm>
                  <a:off x="8252748" y="4507003"/>
                  <a:ext cx="125297" cy="75622"/>
                </a:xfrm>
                <a:custGeom>
                  <a:avLst/>
                  <a:gdLst>
                    <a:gd name="connsiteX0" fmla="*/ 0 w 125297"/>
                    <a:gd name="connsiteY0" fmla="*/ 34846 h 75622"/>
                    <a:gd name="connsiteX1" fmla="*/ 2965 w 125297"/>
                    <a:gd name="connsiteY1" fmla="*/ 37070 h 75622"/>
                    <a:gd name="connsiteX2" fmla="*/ 59312 w 125297"/>
                    <a:gd name="connsiteY2" fmla="*/ 4448 h 75622"/>
                    <a:gd name="connsiteX3" fmla="*/ 52640 w 125297"/>
                    <a:gd name="connsiteY3" fmla="*/ 0 h 75622"/>
                    <a:gd name="connsiteX4" fmla="*/ 0 w 125297"/>
                    <a:gd name="connsiteY4" fmla="*/ 34846 h 75622"/>
                    <a:gd name="connsiteX5" fmla="*/ 0 w 125297"/>
                    <a:gd name="connsiteY5" fmla="*/ 34846 h 75622"/>
                    <a:gd name="connsiteX6" fmla="*/ 68951 w 125297"/>
                    <a:gd name="connsiteY6" fmla="*/ 75623 h 75622"/>
                    <a:gd name="connsiteX7" fmla="*/ 125297 w 125297"/>
                    <a:gd name="connsiteY7" fmla="*/ 43001 h 75622"/>
                    <a:gd name="connsiteX8" fmla="*/ 84520 w 125297"/>
                    <a:gd name="connsiteY8" fmla="*/ 18535 h 75622"/>
                    <a:gd name="connsiteX9" fmla="*/ 83779 w 125297"/>
                    <a:gd name="connsiteY9" fmla="*/ 20018 h 75622"/>
                    <a:gd name="connsiteX10" fmla="*/ 81555 w 125297"/>
                    <a:gd name="connsiteY10" fmla="*/ 22983 h 75622"/>
                    <a:gd name="connsiteX11" fmla="*/ 79330 w 125297"/>
                    <a:gd name="connsiteY11" fmla="*/ 25208 h 75622"/>
                    <a:gd name="connsiteX12" fmla="*/ 76365 w 125297"/>
                    <a:gd name="connsiteY12" fmla="*/ 27432 h 75622"/>
                    <a:gd name="connsiteX13" fmla="*/ 69692 w 125297"/>
                    <a:gd name="connsiteY13" fmla="*/ 31139 h 75622"/>
                    <a:gd name="connsiteX14" fmla="*/ 69692 w 125297"/>
                    <a:gd name="connsiteY14" fmla="*/ 75623 h 75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25297" h="75622">
                      <a:moveTo>
                        <a:pt x="0" y="34846"/>
                      </a:moveTo>
                      <a:lnTo>
                        <a:pt x="2965" y="37070"/>
                      </a:lnTo>
                      <a:lnTo>
                        <a:pt x="59312" y="4448"/>
                      </a:lnTo>
                      <a:lnTo>
                        <a:pt x="52640" y="0"/>
                      </a:lnTo>
                      <a:cubicBezTo>
                        <a:pt x="47450" y="11862"/>
                        <a:pt x="11862" y="28173"/>
                        <a:pt x="0" y="34846"/>
                      </a:cubicBezTo>
                      <a:lnTo>
                        <a:pt x="0" y="34846"/>
                      </a:lnTo>
                      <a:close/>
                      <a:moveTo>
                        <a:pt x="68951" y="75623"/>
                      </a:moveTo>
                      <a:lnTo>
                        <a:pt x="125297" y="43001"/>
                      </a:lnTo>
                      <a:lnTo>
                        <a:pt x="84520" y="18535"/>
                      </a:lnTo>
                      <a:lnTo>
                        <a:pt x="83779" y="20018"/>
                      </a:lnTo>
                      <a:lnTo>
                        <a:pt x="81555" y="22983"/>
                      </a:lnTo>
                      <a:lnTo>
                        <a:pt x="79330" y="25208"/>
                      </a:lnTo>
                      <a:lnTo>
                        <a:pt x="76365" y="27432"/>
                      </a:lnTo>
                      <a:lnTo>
                        <a:pt x="69692" y="31139"/>
                      </a:lnTo>
                      <a:lnTo>
                        <a:pt x="69692" y="75623"/>
                      </a:lnTo>
                      <a:close/>
                    </a:path>
                  </a:pathLst>
                </a:custGeom>
                <a:solidFill>
                  <a:srgbClr val="CBCACA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445" name="Freeform: Shape 3444">
                  <a:extLst>
                    <a:ext uri="{FF2B5EF4-FFF2-40B4-BE49-F238E27FC236}">
                      <a16:creationId xmlns:a16="http://schemas.microsoft.com/office/drawing/2014/main" id="{B82339D8-1BE2-4920-AF05-37C4DEFF9962}"/>
                    </a:ext>
                  </a:extLst>
                </p:cNvPr>
                <p:cNvSpPr/>
                <p:nvPr/>
              </p:nvSpPr>
              <p:spPr>
                <a:xfrm>
                  <a:off x="8191211" y="4480341"/>
                  <a:ext cx="120849" cy="63732"/>
                </a:xfrm>
                <a:custGeom>
                  <a:avLst/>
                  <a:gdLst>
                    <a:gd name="connsiteX0" fmla="*/ 83779 w 120849"/>
                    <a:gd name="connsiteY0" fmla="*/ 8868 h 63732"/>
                    <a:gd name="connsiteX1" fmla="*/ 53381 w 120849"/>
                    <a:gd name="connsiteY1" fmla="*/ 1454 h 63732"/>
                    <a:gd name="connsiteX2" fmla="*/ 0 w 120849"/>
                    <a:gd name="connsiteY2" fmla="*/ 33335 h 63732"/>
                    <a:gd name="connsiteX3" fmla="*/ 23725 w 120849"/>
                    <a:gd name="connsiteY3" fmla="*/ 39266 h 63732"/>
                    <a:gd name="connsiteX4" fmla="*/ 64502 w 120849"/>
                    <a:gd name="connsiteY4" fmla="*/ 63733 h 63732"/>
                    <a:gd name="connsiteX5" fmla="*/ 120849 w 120849"/>
                    <a:gd name="connsiteY5" fmla="*/ 31111 h 63732"/>
                    <a:gd name="connsiteX6" fmla="*/ 83779 w 120849"/>
                    <a:gd name="connsiteY6" fmla="*/ 8868 h 637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20849" h="63732">
                      <a:moveTo>
                        <a:pt x="83779" y="8868"/>
                      </a:moveTo>
                      <a:cubicBezTo>
                        <a:pt x="72658" y="1454"/>
                        <a:pt x="62278" y="-2253"/>
                        <a:pt x="53381" y="1454"/>
                      </a:cubicBezTo>
                      <a:lnTo>
                        <a:pt x="0" y="33335"/>
                      </a:lnTo>
                      <a:cubicBezTo>
                        <a:pt x="5932" y="31852"/>
                        <a:pt x="14087" y="33335"/>
                        <a:pt x="23725" y="39266"/>
                      </a:cubicBezTo>
                      <a:lnTo>
                        <a:pt x="64502" y="63733"/>
                      </a:lnTo>
                      <a:lnTo>
                        <a:pt x="120849" y="31111"/>
                      </a:lnTo>
                      <a:lnTo>
                        <a:pt x="83779" y="8868"/>
                      </a:lnTo>
                      <a:close/>
                    </a:path>
                  </a:pathLst>
                </a:custGeom>
                <a:solidFill>
                  <a:srgbClr val="5E5F5F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446" name="Freeform: Shape 3445">
                  <a:extLst>
                    <a:ext uri="{FF2B5EF4-FFF2-40B4-BE49-F238E27FC236}">
                      <a16:creationId xmlns:a16="http://schemas.microsoft.com/office/drawing/2014/main" id="{685E3209-78FE-4661-9BA0-C74CE10EA57E}"/>
                    </a:ext>
                  </a:extLst>
                </p:cNvPr>
                <p:cNvSpPr/>
                <p:nvPr/>
              </p:nvSpPr>
              <p:spPr>
                <a:xfrm>
                  <a:off x="7142864" y="4042883"/>
                  <a:ext cx="526397" cy="1014984"/>
                </a:xfrm>
                <a:custGeom>
                  <a:avLst/>
                  <a:gdLst>
                    <a:gd name="connsiteX0" fmla="*/ 387755 w 526397"/>
                    <a:gd name="connsiteY0" fmla="*/ 229836 h 1014984"/>
                    <a:gd name="connsiteX1" fmla="*/ 358840 w 526397"/>
                    <a:gd name="connsiteY1" fmla="*/ 212783 h 1014984"/>
                    <a:gd name="connsiteX2" fmla="*/ 329184 w 526397"/>
                    <a:gd name="connsiteY2" fmla="*/ 194990 h 1014984"/>
                    <a:gd name="connsiteX3" fmla="*/ 2224 w 526397"/>
                    <a:gd name="connsiteY3" fmla="*/ 0 h 1014984"/>
                    <a:gd name="connsiteX4" fmla="*/ 2224 w 526397"/>
                    <a:gd name="connsiteY4" fmla="*/ 32622 h 1014984"/>
                    <a:gd name="connsiteX5" fmla="*/ 1483 w 526397"/>
                    <a:gd name="connsiteY5" fmla="*/ 31880 h 1014984"/>
                    <a:gd name="connsiteX6" fmla="*/ 1483 w 526397"/>
                    <a:gd name="connsiteY6" fmla="*/ 315097 h 1014984"/>
                    <a:gd name="connsiteX7" fmla="*/ 0 w 526397"/>
                    <a:gd name="connsiteY7" fmla="*/ 319546 h 1014984"/>
                    <a:gd name="connsiteX8" fmla="*/ 0 w 526397"/>
                    <a:gd name="connsiteY8" fmla="*/ 515277 h 1014984"/>
                    <a:gd name="connsiteX9" fmla="*/ 0 w 526397"/>
                    <a:gd name="connsiteY9" fmla="*/ 711008 h 1014984"/>
                    <a:gd name="connsiteX10" fmla="*/ 509346 w 526397"/>
                    <a:gd name="connsiteY10" fmla="*/ 1014984 h 1014984"/>
                    <a:gd name="connsiteX11" fmla="*/ 509346 w 526397"/>
                    <a:gd name="connsiteY11" fmla="*/ 885979 h 1014984"/>
                    <a:gd name="connsiteX12" fmla="*/ 526398 w 526397"/>
                    <a:gd name="connsiteY12" fmla="*/ 862254 h 1014984"/>
                    <a:gd name="connsiteX13" fmla="*/ 526398 w 526397"/>
                    <a:gd name="connsiteY13" fmla="*/ 672455 h 1014984"/>
                    <a:gd name="connsiteX14" fmla="*/ 509346 w 526397"/>
                    <a:gd name="connsiteY14" fmla="*/ 627229 h 1014984"/>
                    <a:gd name="connsiteX15" fmla="*/ 509346 w 526397"/>
                    <a:gd name="connsiteY15" fmla="*/ 623522 h 1014984"/>
                    <a:gd name="connsiteX16" fmla="*/ 480431 w 526397"/>
                    <a:gd name="connsiteY16" fmla="*/ 419636 h 1014984"/>
                    <a:gd name="connsiteX17" fmla="*/ 513053 w 526397"/>
                    <a:gd name="connsiteY17" fmla="*/ 438912 h 1014984"/>
                    <a:gd name="connsiteX18" fmla="*/ 490811 w 526397"/>
                    <a:gd name="connsiteY18" fmla="*/ 392204 h 1014984"/>
                    <a:gd name="connsiteX19" fmla="*/ 475241 w 526397"/>
                    <a:gd name="connsiteY19" fmla="*/ 383307 h 1014984"/>
                    <a:gd name="connsiteX20" fmla="*/ 438912 w 526397"/>
                    <a:gd name="connsiteY20" fmla="*/ 293597 h 1014984"/>
                    <a:gd name="connsiteX21" fmla="*/ 417411 w 526397"/>
                    <a:gd name="connsiteY21" fmla="*/ 280993 h 1014984"/>
                    <a:gd name="connsiteX22" fmla="*/ 387755 w 526397"/>
                    <a:gd name="connsiteY22" fmla="*/ 229836 h 10149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526397" h="1014984">
                      <a:moveTo>
                        <a:pt x="387755" y="229836"/>
                      </a:moveTo>
                      <a:cubicBezTo>
                        <a:pt x="378117" y="223905"/>
                        <a:pt x="368479" y="218715"/>
                        <a:pt x="358840" y="212783"/>
                      </a:cubicBezTo>
                      <a:cubicBezTo>
                        <a:pt x="349202" y="206852"/>
                        <a:pt x="339564" y="200921"/>
                        <a:pt x="329184" y="194990"/>
                      </a:cubicBezTo>
                      <a:cubicBezTo>
                        <a:pt x="220198" y="129746"/>
                        <a:pt x="111211" y="65244"/>
                        <a:pt x="2224" y="0"/>
                      </a:cubicBezTo>
                      <a:cubicBezTo>
                        <a:pt x="2224" y="11121"/>
                        <a:pt x="2224" y="22242"/>
                        <a:pt x="2224" y="32622"/>
                      </a:cubicBezTo>
                      <a:cubicBezTo>
                        <a:pt x="2224" y="32622"/>
                        <a:pt x="1483" y="32622"/>
                        <a:pt x="1483" y="31880"/>
                      </a:cubicBezTo>
                      <a:cubicBezTo>
                        <a:pt x="1483" y="126039"/>
                        <a:pt x="1483" y="220939"/>
                        <a:pt x="1483" y="315097"/>
                      </a:cubicBezTo>
                      <a:cubicBezTo>
                        <a:pt x="741" y="316580"/>
                        <a:pt x="741" y="318063"/>
                        <a:pt x="0" y="319546"/>
                      </a:cubicBezTo>
                      <a:cubicBezTo>
                        <a:pt x="0" y="384790"/>
                        <a:pt x="0" y="450033"/>
                        <a:pt x="0" y="515277"/>
                      </a:cubicBezTo>
                      <a:cubicBezTo>
                        <a:pt x="0" y="580520"/>
                        <a:pt x="0" y="645764"/>
                        <a:pt x="0" y="711008"/>
                      </a:cubicBezTo>
                      <a:cubicBezTo>
                        <a:pt x="169782" y="812581"/>
                        <a:pt x="339564" y="913412"/>
                        <a:pt x="509346" y="1014984"/>
                      </a:cubicBezTo>
                      <a:cubicBezTo>
                        <a:pt x="509346" y="971983"/>
                        <a:pt x="509346" y="928981"/>
                        <a:pt x="509346" y="885979"/>
                      </a:cubicBezTo>
                      <a:cubicBezTo>
                        <a:pt x="519725" y="885238"/>
                        <a:pt x="526398" y="877824"/>
                        <a:pt x="526398" y="862254"/>
                      </a:cubicBezTo>
                      <a:cubicBezTo>
                        <a:pt x="526398" y="799235"/>
                        <a:pt x="526398" y="735474"/>
                        <a:pt x="526398" y="672455"/>
                      </a:cubicBezTo>
                      <a:cubicBezTo>
                        <a:pt x="526398" y="656885"/>
                        <a:pt x="518984" y="639092"/>
                        <a:pt x="509346" y="627229"/>
                      </a:cubicBezTo>
                      <a:cubicBezTo>
                        <a:pt x="509346" y="626488"/>
                        <a:pt x="509346" y="625005"/>
                        <a:pt x="509346" y="623522"/>
                      </a:cubicBezTo>
                      <a:cubicBezTo>
                        <a:pt x="499707" y="556054"/>
                        <a:pt x="490069" y="487845"/>
                        <a:pt x="480431" y="419636"/>
                      </a:cubicBezTo>
                      <a:cubicBezTo>
                        <a:pt x="491552" y="426308"/>
                        <a:pt x="501932" y="432239"/>
                        <a:pt x="513053" y="438912"/>
                      </a:cubicBezTo>
                      <a:cubicBezTo>
                        <a:pt x="513053" y="420377"/>
                        <a:pt x="508604" y="403325"/>
                        <a:pt x="490811" y="392204"/>
                      </a:cubicBezTo>
                      <a:cubicBezTo>
                        <a:pt x="485621" y="389238"/>
                        <a:pt x="480431" y="386273"/>
                        <a:pt x="475241" y="383307"/>
                      </a:cubicBezTo>
                      <a:cubicBezTo>
                        <a:pt x="475241" y="345495"/>
                        <a:pt x="458930" y="305459"/>
                        <a:pt x="438912" y="293597"/>
                      </a:cubicBezTo>
                      <a:cubicBezTo>
                        <a:pt x="432239" y="289148"/>
                        <a:pt x="424825" y="285441"/>
                        <a:pt x="417411" y="280993"/>
                      </a:cubicBezTo>
                      <a:cubicBezTo>
                        <a:pt x="413704" y="259492"/>
                        <a:pt x="401842" y="237991"/>
                        <a:pt x="387755" y="229836"/>
                      </a:cubicBez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447" name="Freeform: Shape 3446">
                  <a:extLst>
                    <a:ext uri="{FF2B5EF4-FFF2-40B4-BE49-F238E27FC236}">
                      <a16:creationId xmlns:a16="http://schemas.microsoft.com/office/drawing/2014/main" id="{033F38AD-41B4-4CCE-9DF1-04A14899FC94}"/>
                    </a:ext>
                  </a:extLst>
                </p:cNvPr>
                <p:cNvSpPr/>
                <p:nvPr/>
              </p:nvSpPr>
              <p:spPr>
                <a:xfrm>
                  <a:off x="7134708" y="4571505"/>
                  <a:ext cx="378116" cy="477465"/>
                </a:xfrm>
                <a:custGeom>
                  <a:avLst/>
                  <a:gdLst>
                    <a:gd name="connsiteX0" fmla="*/ 0 w 378116"/>
                    <a:gd name="connsiteY0" fmla="*/ 63019 h 477465"/>
                    <a:gd name="connsiteX1" fmla="*/ 0 w 378116"/>
                    <a:gd name="connsiteY1" fmla="*/ 111211 h 477465"/>
                    <a:gd name="connsiteX2" fmla="*/ 0 w 378116"/>
                    <a:gd name="connsiteY2" fmla="*/ 111952 h 477465"/>
                    <a:gd name="connsiteX3" fmla="*/ 20018 w 378116"/>
                    <a:gd name="connsiteY3" fmla="*/ 96383 h 477465"/>
                    <a:gd name="connsiteX4" fmla="*/ 20018 w 378116"/>
                    <a:gd name="connsiteY4" fmla="*/ 33363 h 477465"/>
                    <a:gd name="connsiteX5" fmla="*/ 226870 w 378116"/>
                    <a:gd name="connsiteY5" fmla="*/ 157178 h 477465"/>
                    <a:gd name="connsiteX6" fmla="*/ 358099 w 378116"/>
                    <a:gd name="connsiteY6" fmla="*/ 297304 h 477465"/>
                    <a:gd name="connsiteX7" fmla="*/ 358099 w 378116"/>
                    <a:gd name="connsiteY7" fmla="*/ 450775 h 477465"/>
                    <a:gd name="connsiteX8" fmla="*/ 358099 w 378116"/>
                    <a:gd name="connsiteY8" fmla="*/ 474499 h 477465"/>
                    <a:gd name="connsiteX9" fmla="*/ 378117 w 378116"/>
                    <a:gd name="connsiteY9" fmla="*/ 477465 h 477465"/>
                    <a:gd name="connsiteX10" fmla="*/ 378117 w 378116"/>
                    <a:gd name="connsiteY10" fmla="*/ 386273 h 477465"/>
                    <a:gd name="connsiteX11" fmla="*/ 378117 w 378116"/>
                    <a:gd name="connsiteY11" fmla="*/ 295080 h 477465"/>
                    <a:gd name="connsiteX12" fmla="*/ 231319 w 378116"/>
                    <a:gd name="connsiteY12" fmla="*/ 137902 h 477465"/>
                    <a:gd name="connsiteX13" fmla="*/ 0 w 378116"/>
                    <a:gd name="connsiteY13" fmla="*/ 0 h 477465"/>
                    <a:gd name="connsiteX14" fmla="*/ 0 w 378116"/>
                    <a:gd name="connsiteY14" fmla="*/ 63019 h 4774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78116" h="477465">
                      <a:moveTo>
                        <a:pt x="0" y="63019"/>
                      </a:moveTo>
                      <a:cubicBezTo>
                        <a:pt x="0" y="79330"/>
                        <a:pt x="0" y="95641"/>
                        <a:pt x="0" y="111211"/>
                      </a:cubicBezTo>
                      <a:cubicBezTo>
                        <a:pt x="0" y="111211"/>
                        <a:pt x="0" y="111952"/>
                        <a:pt x="0" y="111952"/>
                      </a:cubicBezTo>
                      <a:cubicBezTo>
                        <a:pt x="6673" y="106763"/>
                        <a:pt x="13346" y="101573"/>
                        <a:pt x="20018" y="96383"/>
                      </a:cubicBezTo>
                      <a:cubicBezTo>
                        <a:pt x="20018" y="75623"/>
                        <a:pt x="20018" y="54123"/>
                        <a:pt x="20018" y="33363"/>
                      </a:cubicBezTo>
                      <a:cubicBezTo>
                        <a:pt x="88969" y="74882"/>
                        <a:pt x="157920" y="115660"/>
                        <a:pt x="226870" y="157178"/>
                      </a:cubicBezTo>
                      <a:cubicBezTo>
                        <a:pt x="270613" y="203886"/>
                        <a:pt x="314356" y="250595"/>
                        <a:pt x="358099" y="297304"/>
                      </a:cubicBezTo>
                      <a:cubicBezTo>
                        <a:pt x="358099" y="348461"/>
                        <a:pt x="358099" y="399618"/>
                        <a:pt x="358099" y="450775"/>
                      </a:cubicBezTo>
                      <a:cubicBezTo>
                        <a:pt x="358099" y="458930"/>
                        <a:pt x="358099" y="466344"/>
                        <a:pt x="358099" y="474499"/>
                      </a:cubicBezTo>
                      <a:cubicBezTo>
                        <a:pt x="364772" y="475241"/>
                        <a:pt x="371444" y="476724"/>
                        <a:pt x="378117" y="477465"/>
                      </a:cubicBezTo>
                      <a:cubicBezTo>
                        <a:pt x="378117" y="447068"/>
                        <a:pt x="378117" y="416670"/>
                        <a:pt x="378117" y="386273"/>
                      </a:cubicBezTo>
                      <a:cubicBezTo>
                        <a:pt x="378117" y="355875"/>
                        <a:pt x="378117" y="325477"/>
                        <a:pt x="378117" y="295080"/>
                      </a:cubicBezTo>
                      <a:cubicBezTo>
                        <a:pt x="329184" y="242440"/>
                        <a:pt x="280252" y="190541"/>
                        <a:pt x="231319" y="137902"/>
                      </a:cubicBezTo>
                      <a:cubicBezTo>
                        <a:pt x="154213" y="91934"/>
                        <a:pt x="77106" y="45967"/>
                        <a:pt x="0" y="0"/>
                      </a:cubicBezTo>
                      <a:cubicBezTo>
                        <a:pt x="0" y="20760"/>
                        <a:pt x="0" y="42260"/>
                        <a:pt x="0" y="63019"/>
                      </a:cubicBezTo>
                      <a:close/>
                    </a:path>
                  </a:pathLst>
                </a:custGeom>
                <a:solidFill>
                  <a:srgbClr val="262632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448" name="Freeform: Shape 3447">
                  <a:extLst>
                    <a:ext uri="{FF2B5EF4-FFF2-40B4-BE49-F238E27FC236}">
                      <a16:creationId xmlns:a16="http://schemas.microsoft.com/office/drawing/2014/main" id="{6CE2A670-B8E5-4F44-9DA5-45FD9EC3AEEE}"/>
                    </a:ext>
                  </a:extLst>
                </p:cNvPr>
                <p:cNvSpPr/>
                <p:nvPr/>
              </p:nvSpPr>
              <p:spPr>
                <a:xfrm>
                  <a:off x="7289662" y="4265878"/>
                  <a:ext cx="343270" cy="643708"/>
                </a:xfrm>
                <a:custGeom>
                  <a:avLst/>
                  <a:gdLst>
                    <a:gd name="connsiteX0" fmla="*/ 296562 w 343270"/>
                    <a:gd name="connsiteY0" fmla="*/ 167726 h 643708"/>
                    <a:gd name="connsiteX1" fmla="*/ 320287 w 343270"/>
                    <a:gd name="connsiteY1" fmla="*/ 207021 h 643708"/>
                    <a:gd name="connsiteX2" fmla="*/ 340305 w 343270"/>
                    <a:gd name="connsiteY2" fmla="*/ 371613 h 643708"/>
                    <a:gd name="connsiteX3" fmla="*/ 340305 w 343270"/>
                    <a:gd name="connsiteY3" fmla="*/ 378286 h 643708"/>
                    <a:gd name="connsiteX4" fmla="*/ 341047 w 343270"/>
                    <a:gd name="connsiteY4" fmla="*/ 378286 h 643708"/>
                    <a:gd name="connsiteX5" fmla="*/ 340305 w 343270"/>
                    <a:gd name="connsiteY5" fmla="*/ 643709 h 643708"/>
                    <a:gd name="connsiteX6" fmla="*/ 223905 w 343270"/>
                    <a:gd name="connsiteY6" fmla="*/ 574016 h 643708"/>
                    <a:gd name="connsiteX7" fmla="*/ 91934 w 343270"/>
                    <a:gd name="connsiteY7" fmla="*/ 434632 h 643708"/>
                    <a:gd name="connsiteX8" fmla="*/ 91193 w 343270"/>
                    <a:gd name="connsiteY8" fmla="*/ 205538 h 643708"/>
                    <a:gd name="connsiteX9" fmla="*/ 91193 w 343270"/>
                    <a:gd name="connsiteY9" fmla="*/ 205538 h 643708"/>
                    <a:gd name="connsiteX10" fmla="*/ 91193 w 343270"/>
                    <a:gd name="connsiteY10" fmla="*/ 142518 h 643708"/>
                    <a:gd name="connsiteX11" fmla="*/ 91193 w 343270"/>
                    <a:gd name="connsiteY11" fmla="*/ 45394 h 643708"/>
                    <a:gd name="connsiteX12" fmla="*/ 296562 w 343270"/>
                    <a:gd name="connsiteY12" fmla="*/ 167726 h 643708"/>
                    <a:gd name="connsiteX13" fmla="*/ 296562 w 343270"/>
                    <a:gd name="connsiteY13" fmla="*/ 167726 h 643708"/>
                    <a:gd name="connsiteX14" fmla="*/ 334374 w 343270"/>
                    <a:gd name="connsiteY14" fmla="*/ 387182 h 643708"/>
                    <a:gd name="connsiteX15" fmla="*/ 334374 w 343270"/>
                    <a:gd name="connsiteY15" fmla="*/ 387182 h 643708"/>
                    <a:gd name="connsiteX16" fmla="*/ 334374 w 343270"/>
                    <a:gd name="connsiteY16" fmla="*/ 387182 h 643708"/>
                    <a:gd name="connsiteX17" fmla="*/ 334374 w 343270"/>
                    <a:gd name="connsiteY17" fmla="*/ 387182 h 643708"/>
                    <a:gd name="connsiteX18" fmla="*/ 334374 w 343270"/>
                    <a:gd name="connsiteY18" fmla="*/ 387182 h 643708"/>
                    <a:gd name="connsiteX19" fmla="*/ 333632 w 343270"/>
                    <a:gd name="connsiteY19" fmla="*/ 387924 h 643708"/>
                    <a:gd name="connsiteX20" fmla="*/ 333632 w 343270"/>
                    <a:gd name="connsiteY20" fmla="*/ 387924 h 643708"/>
                    <a:gd name="connsiteX21" fmla="*/ 333632 w 343270"/>
                    <a:gd name="connsiteY21" fmla="*/ 387924 h 643708"/>
                    <a:gd name="connsiteX22" fmla="*/ 333632 w 343270"/>
                    <a:gd name="connsiteY22" fmla="*/ 387924 h 643708"/>
                    <a:gd name="connsiteX23" fmla="*/ 333632 w 343270"/>
                    <a:gd name="connsiteY23" fmla="*/ 387924 h 643708"/>
                    <a:gd name="connsiteX24" fmla="*/ 333632 w 343270"/>
                    <a:gd name="connsiteY24" fmla="*/ 387924 h 643708"/>
                    <a:gd name="connsiteX25" fmla="*/ 333632 w 343270"/>
                    <a:gd name="connsiteY25" fmla="*/ 387924 h 643708"/>
                    <a:gd name="connsiteX26" fmla="*/ 333632 w 343270"/>
                    <a:gd name="connsiteY26" fmla="*/ 387924 h 643708"/>
                    <a:gd name="connsiteX27" fmla="*/ 333632 w 343270"/>
                    <a:gd name="connsiteY27" fmla="*/ 387924 h 643708"/>
                    <a:gd name="connsiteX28" fmla="*/ 333632 w 343270"/>
                    <a:gd name="connsiteY28" fmla="*/ 387924 h 643708"/>
                    <a:gd name="connsiteX29" fmla="*/ 333632 w 343270"/>
                    <a:gd name="connsiteY29" fmla="*/ 387924 h 643708"/>
                    <a:gd name="connsiteX30" fmla="*/ 333632 w 343270"/>
                    <a:gd name="connsiteY30" fmla="*/ 387924 h 643708"/>
                    <a:gd name="connsiteX31" fmla="*/ 333632 w 343270"/>
                    <a:gd name="connsiteY31" fmla="*/ 387924 h 643708"/>
                    <a:gd name="connsiteX32" fmla="*/ 333632 w 343270"/>
                    <a:gd name="connsiteY32" fmla="*/ 387924 h 643708"/>
                    <a:gd name="connsiteX33" fmla="*/ 333632 w 343270"/>
                    <a:gd name="connsiteY33" fmla="*/ 387924 h 643708"/>
                    <a:gd name="connsiteX34" fmla="*/ 333632 w 343270"/>
                    <a:gd name="connsiteY34" fmla="*/ 387924 h 643708"/>
                    <a:gd name="connsiteX35" fmla="*/ 333632 w 343270"/>
                    <a:gd name="connsiteY35" fmla="*/ 387924 h 643708"/>
                    <a:gd name="connsiteX36" fmla="*/ 333632 w 343270"/>
                    <a:gd name="connsiteY36" fmla="*/ 387924 h 643708"/>
                    <a:gd name="connsiteX37" fmla="*/ 333632 w 343270"/>
                    <a:gd name="connsiteY37" fmla="*/ 387924 h 643708"/>
                    <a:gd name="connsiteX38" fmla="*/ 333632 w 343270"/>
                    <a:gd name="connsiteY38" fmla="*/ 387924 h 643708"/>
                    <a:gd name="connsiteX39" fmla="*/ 333632 w 343270"/>
                    <a:gd name="connsiteY39" fmla="*/ 387924 h 643708"/>
                    <a:gd name="connsiteX40" fmla="*/ 333632 w 343270"/>
                    <a:gd name="connsiteY40" fmla="*/ 387924 h 643708"/>
                    <a:gd name="connsiteX41" fmla="*/ 333632 w 343270"/>
                    <a:gd name="connsiteY41" fmla="*/ 387924 h 643708"/>
                    <a:gd name="connsiteX42" fmla="*/ 333632 w 343270"/>
                    <a:gd name="connsiteY42" fmla="*/ 387924 h 643708"/>
                    <a:gd name="connsiteX43" fmla="*/ 333632 w 343270"/>
                    <a:gd name="connsiteY43" fmla="*/ 387924 h 643708"/>
                    <a:gd name="connsiteX44" fmla="*/ 333632 w 343270"/>
                    <a:gd name="connsiteY44" fmla="*/ 387924 h 643708"/>
                    <a:gd name="connsiteX45" fmla="*/ 333632 w 343270"/>
                    <a:gd name="connsiteY45" fmla="*/ 387924 h 643708"/>
                    <a:gd name="connsiteX46" fmla="*/ 333632 w 343270"/>
                    <a:gd name="connsiteY46" fmla="*/ 387924 h 643708"/>
                    <a:gd name="connsiteX47" fmla="*/ 332891 w 343270"/>
                    <a:gd name="connsiteY47" fmla="*/ 387924 h 643708"/>
                    <a:gd name="connsiteX48" fmla="*/ 332891 w 343270"/>
                    <a:gd name="connsiteY48" fmla="*/ 387924 h 643708"/>
                    <a:gd name="connsiteX49" fmla="*/ 332891 w 343270"/>
                    <a:gd name="connsiteY49" fmla="*/ 387924 h 643708"/>
                    <a:gd name="connsiteX50" fmla="*/ 332891 w 343270"/>
                    <a:gd name="connsiteY50" fmla="*/ 387924 h 643708"/>
                    <a:gd name="connsiteX51" fmla="*/ 332891 w 343270"/>
                    <a:gd name="connsiteY51" fmla="*/ 387924 h 643708"/>
                    <a:gd name="connsiteX52" fmla="*/ 332891 w 343270"/>
                    <a:gd name="connsiteY52" fmla="*/ 387924 h 643708"/>
                    <a:gd name="connsiteX53" fmla="*/ 332150 w 343270"/>
                    <a:gd name="connsiteY53" fmla="*/ 387924 h 643708"/>
                    <a:gd name="connsiteX54" fmla="*/ 332150 w 343270"/>
                    <a:gd name="connsiteY54" fmla="*/ 387924 h 643708"/>
                    <a:gd name="connsiteX55" fmla="*/ 332150 w 343270"/>
                    <a:gd name="connsiteY55" fmla="*/ 387924 h 643708"/>
                    <a:gd name="connsiteX56" fmla="*/ 332150 w 343270"/>
                    <a:gd name="connsiteY56" fmla="*/ 387924 h 643708"/>
                    <a:gd name="connsiteX57" fmla="*/ 332150 w 343270"/>
                    <a:gd name="connsiteY57" fmla="*/ 387924 h 643708"/>
                    <a:gd name="connsiteX58" fmla="*/ 332150 w 343270"/>
                    <a:gd name="connsiteY58" fmla="*/ 387924 h 643708"/>
                    <a:gd name="connsiteX59" fmla="*/ 331408 w 343270"/>
                    <a:gd name="connsiteY59" fmla="*/ 387924 h 643708"/>
                    <a:gd name="connsiteX60" fmla="*/ 331408 w 343270"/>
                    <a:gd name="connsiteY60" fmla="*/ 387924 h 643708"/>
                    <a:gd name="connsiteX61" fmla="*/ 331408 w 343270"/>
                    <a:gd name="connsiteY61" fmla="*/ 387924 h 643708"/>
                    <a:gd name="connsiteX62" fmla="*/ 331408 w 343270"/>
                    <a:gd name="connsiteY62" fmla="*/ 387924 h 643708"/>
                    <a:gd name="connsiteX63" fmla="*/ 331408 w 343270"/>
                    <a:gd name="connsiteY63" fmla="*/ 387924 h 643708"/>
                    <a:gd name="connsiteX64" fmla="*/ 331408 w 343270"/>
                    <a:gd name="connsiteY64" fmla="*/ 387924 h 643708"/>
                    <a:gd name="connsiteX65" fmla="*/ 331408 w 343270"/>
                    <a:gd name="connsiteY65" fmla="*/ 387924 h 643708"/>
                    <a:gd name="connsiteX66" fmla="*/ 331408 w 343270"/>
                    <a:gd name="connsiteY66" fmla="*/ 387924 h 643708"/>
                    <a:gd name="connsiteX67" fmla="*/ 331408 w 343270"/>
                    <a:gd name="connsiteY67" fmla="*/ 387924 h 643708"/>
                    <a:gd name="connsiteX68" fmla="*/ 330667 w 343270"/>
                    <a:gd name="connsiteY68" fmla="*/ 387924 h 643708"/>
                    <a:gd name="connsiteX69" fmla="*/ 330667 w 343270"/>
                    <a:gd name="connsiteY69" fmla="*/ 387924 h 643708"/>
                    <a:gd name="connsiteX70" fmla="*/ 330667 w 343270"/>
                    <a:gd name="connsiteY70" fmla="*/ 387924 h 643708"/>
                    <a:gd name="connsiteX71" fmla="*/ 330667 w 343270"/>
                    <a:gd name="connsiteY71" fmla="*/ 387924 h 643708"/>
                    <a:gd name="connsiteX72" fmla="*/ 329925 w 343270"/>
                    <a:gd name="connsiteY72" fmla="*/ 387924 h 643708"/>
                    <a:gd name="connsiteX73" fmla="*/ 329925 w 343270"/>
                    <a:gd name="connsiteY73" fmla="*/ 387924 h 643708"/>
                    <a:gd name="connsiteX74" fmla="*/ 329925 w 343270"/>
                    <a:gd name="connsiteY74" fmla="*/ 387924 h 643708"/>
                    <a:gd name="connsiteX75" fmla="*/ 329925 w 343270"/>
                    <a:gd name="connsiteY75" fmla="*/ 387924 h 643708"/>
                    <a:gd name="connsiteX76" fmla="*/ 329184 w 343270"/>
                    <a:gd name="connsiteY76" fmla="*/ 387924 h 643708"/>
                    <a:gd name="connsiteX77" fmla="*/ 329184 w 343270"/>
                    <a:gd name="connsiteY77" fmla="*/ 387924 h 643708"/>
                    <a:gd name="connsiteX78" fmla="*/ 329184 w 343270"/>
                    <a:gd name="connsiteY78" fmla="*/ 387924 h 643708"/>
                    <a:gd name="connsiteX79" fmla="*/ 329184 w 343270"/>
                    <a:gd name="connsiteY79" fmla="*/ 387924 h 643708"/>
                    <a:gd name="connsiteX80" fmla="*/ 329184 w 343270"/>
                    <a:gd name="connsiteY80" fmla="*/ 387924 h 643708"/>
                    <a:gd name="connsiteX81" fmla="*/ 328443 w 343270"/>
                    <a:gd name="connsiteY81" fmla="*/ 387924 h 643708"/>
                    <a:gd name="connsiteX82" fmla="*/ 328443 w 343270"/>
                    <a:gd name="connsiteY82" fmla="*/ 387924 h 643708"/>
                    <a:gd name="connsiteX83" fmla="*/ 328443 w 343270"/>
                    <a:gd name="connsiteY83" fmla="*/ 387924 h 643708"/>
                    <a:gd name="connsiteX84" fmla="*/ 327701 w 343270"/>
                    <a:gd name="connsiteY84" fmla="*/ 387924 h 643708"/>
                    <a:gd name="connsiteX85" fmla="*/ 327701 w 343270"/>
                    <a:gd name="connsiteY85" fmla="*/ 387924 h 643708"/>
                    <a:gd name="connsiteX86" fmla="*/ 327701 w 343270"/>
                    <a:gd name="connsiteY86" fmla="*/ 387924 h 643708"/>
                    <a:gd name="connsiteX87" fmla="*/ 326960 w 343270"/>
                    <a:gd name="connsiteY87" fmla="*/ 387924 h 643708"/>
                    <a:gd name="connsiteX88" fmla="*/ 326960 w 343270"/>
                    <a:gd name="connsiteY88" fmla="*/ 387924 h 643708"/>
                    <a:gd name="connsiteX89" fmla="*/ 326960 w 343270"/>
                    <a:gd name="connsiteY89" fmla="*/ 387924 h 643708"/>
                    <a:gd name="connsiteX90" fmla="*/ 326960 w 343270"/>
                    <a:gd name="connsiteY90" fmla="*/ 387924 h 643708"/>
                    <a:gd name="connsiteX91" fmla="*/ 326960 w 343270"/>
                    <a:gd name="connsiteY91" fmla="*/ 387924 h 643708"/>
                    <a:gd name="connsiteX92" fmla="*/ 326960 w 343270"/>
                    <a:gd name="connsiteY92" fmla="*/ 387924 h 643708"/>
                    <a:gd name="connsiteX93" fmla="*/ 326960 w 343270"/>
                    <a:gd name="connsiteY93" fmla="*/ 387924 h 643708"/>
                    <a:gd name="connsiteX94" fmla="*/ 326960 w 343270"/>
                    <a:gd name="connsiteY94" fmla="*/ 387924 h 643708"/>
                    <a:gd name="connsiteX95" fmla="*/ 326960 w 343270"/>
                    <a:gd name="connsiteY95" fmla="*/ 387924 h 643708"/>
                    <a:gd name="connsiteX96" fmla="*/ 326960 w 343270"/>
                    <a:gd name="connsiteY96" fmla="*/ 387924 h 643708"/>
                    <a:gd name="connsiteX97" fmla="*/ 326960 w 343270"/>
                    <a:gd name="connsiteY97" fmla="*/ 387924 h 643708"/>
                    <a:gd name="connsiteX98" fmla="*/ 326960 w 343270"/>
                    <a:gd name="connsiteY98" fmla="*/ 387924 h 643708"/>
                    <a:gd name="connsiteX99" fmla="*/ 326960 w 343270"/>
                    <a:gd name="connsiteY99" fmla="*/ 387924 h 643708"/>
                    <a:gd name="connsiteX100" fmla="*/ 326960 w 343270"/>
                    <a:gd name="connsiteY100" fmla="*/ 387924 h 643708"/>
                    <a:gd name="connsiteX101" fmla="*/ 326960 w 343270"/>
                    <a:gd name="connsiteY101" fmla="*/ 387924 h 643708"/>
                    <a:gd name="connsiteX102" fmla="*/ 326218 w 343270"/>
                    <a:gd name="connsiteY102" fmla="*/ 387924 h 643708"/>
                    <a:gd name="connsiteX103" fmla="*/ 326218 w 343270"/>
                    <a:gd name="connsiteY103" fmla="*/ 387924 h 643708"/>
                    <a:gd name="connsiteX104" fmla="*/ 326218 w 343270"/>
                    <a:gd name="connsiteY104" fmla="*/ 387924 h 643708"/>
                    <a:gd name="connsiteX105" fmla="*/ 325477 w 343270"/>
                    <a:gd name="connsiteY105" fmla="*/ 387924 h 643708"/>
                    <a:gd name="connsiteX106" fmla="*/ 325477 w 343270"/>
                    <a:gd name="connsiteY106" fmla="*/ 387924 h 643708"/>
                    <a:gd name="connsiteX107" fmla="*/ 325477 w 343270"/>
                    <a:gd name="connsiteY107" fmla="*/ 387924 h 643708"/>
                    <a:gd name="connsiteX108" fmla="*/ 324736 w 343270"/>
                    <a:gd name="connsiteY108" fmla="*/ 387924 h 643708"/>
                    <a:gd name="connsiteX109" fmla="*/ 106763 w 343270"/>
                    <a:gd name="connsiteY109" fmla="*/ 214435 h 643708"/>
                    <a:gd name="connsiteX110" fmla="*/ 107504 w 343270"/>
                    <a:gd name="connsiteY110" fmla="*/ 437598 h 643708"/>
                    <a:gd name="connsiteX111" fmla="*/ 234284 w 343270"/>
                    <a:gd name="connsiteY111" fmla="*/ 571792 h 643708"/>
                    <a:gd name="connsiteX112" fmla="*/ 343271 w 343270"/>
                    <a:gd name="connsiteY112" fmla="*/ 637036 h 643708"/>
                    <a:gd name="connsiteX113" fmla="*/ 334374 w 343270"/>
                    <a:gd name="connsiteY113" fmla="*/ 387182 h 643708"/>
                    <a:gd name="connsiteX114" fmla="*/ 334374 w 343270"/>
                    <a:gd name="connsiteY114" fmla="*/ 387182 h 643708"/>
                    <a:gd name="connsiteX115" fmla="*/ 86003 w 343270"/>
                    <a:gd name="connsiteY115" fmla="*/ 41687 h 643708"/>
                    <a:gd name="connsiteX116" fmla="*/ 86003 w 343270"/>
                    <a:gd name="connsiteY116" fmla="*/ 201089 h 643708"/>
                    <a:gd name="connsiteX117" fmla="*/ 22983 w 343270"/>
                    <a:gd name="connsiteY117" fmla="*/ 150674 h 643708"/>
                    <a:gd name="connsiteX118" fmla="*/ 0 w 343270"/>
                    <a:gd name="connsiteY118" fmla="*/ 110638 h 643708"/>
                    <a:gd name="connsiteX119" fmla="*/ 0 w 343270"/>
                    <a:gd name="connsiteY119" fmla="*/ 14997 h 643708"/>
                    <a:gd name="connsiteX120" fmla="*/ 24466 w 343270"/>
                    <a:gd name="connsiteY120" fmla="*/ 3876 h 643708"/>
                    <a:gd name="connsiteX121" fmla="*/ 86003 w 343270"/>
                    <a:gd name="connsiteY121" fmla="*/ 41687 h 6437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</a:cxnLst>
                  <a:rect l="l" t="t" r="r" b="b"/>
                  <a:pathLst>
                    <a:path w="343270" h="643708">
                      <a:moveTo>
                        <a:pt x="296562" y="167726"/>
                      </a:moveTo>
                      <a:cubicBezTo>
                        <a:pt x="309907" y="175881"/>
                        <a:pt x="318804" y="192193"/>
                        <a:pt x="320287" y="207021"/>
                      </a:cubicBezTo>
                      <a:cubicBezTo>
                        <a:pt x="326960" y="261885"/>
                        <a:pt x="333632" y="316749"/>
                        <a:pt x="340305" y="371613"/>
                      </a:cubicBezTo>
                      <a:cubicBezTo>
                        <a:pt x="340305" y="373837"/>
                        <a:pt x="340305" y="376061"/>
                        <a:pt x="340305" y="378286"/>
                      </a:cubicBezTo>
                      <a:cubicBezTo>
                        <a:pt x="340305" y="378286"/>
                        <a:pt x="341047" y="378286"/>
                        <a:pt x="341047" y="378286"/>
                      </a:cubicBezTo>
                      <a:cubicBezTo>
                        <a:pt x="341047" y="466513"/>
                        <a:pt x="340305" y="554740"/>
                        <a:pt x="340305" y="643709"/>
                      </a:cubicBezTo>
                      <a:cubicBezTo>
                        <a:pt x="301752" y="620725"/>
                        <a:pt x="262458" y="597741"/>
                        <a:pt x="223905" y="574016"/>
                      </a:cubicBezTo>
                      <a:cubicBezTo>
                        <a:pt x="180161" y="527308"/>
                        <a:pt x="135677" y="481341"/>
                        <a:pt x="91934" y="434632"/>
                      </a:cubicBezTo>
                      <a:cubicBezTo>
                        <a:pt x="91934" y="358268"/>
                        <a:pt x="91934" y="281903"/>
                        <a:pt x="91193" y="205538"/>
                      </a:cubicBezTo>
                      <a:lnTo>
                        <a:pt x="91193" y="205538"/>
                      </a:lnTo>
                      <a:cubicBezTo>
                        <a:pt x="91193" y="184778"/>
                        <a:pt x="91193" y="163278"/>
                        <a:pt x="91193" y="142518"/>
                      </a:cubicBezTo>
                      <a:cubicBezTo>
                        <a:pt x="91193" y="109897"/>
                        <a:pt x="91193" y="78016"/>
                        <a:pt x="91193" y="45394"/>
                      </a:cubicBezTo>
                      <a:cubicBezTo>
                        <a:pt x="159402" y="85430"/>
                        <a:pt x="228353" y="126208"/>
                        <a:pt x="296562" y="167726"/>
                      </a:cubicBezTo>
                      <a:lnTo>
                        <a:pt x="296562" y="167726"/>
                      </a:lnTo>
                      <a:close/>
                      <a:moveTo>
                        <a:pt x="334374" y="387182"/>
                      </a:moveTo>
                      <a:cubicBezTo>
                        <a:pt x="334374" y="387182"/>
                        <a:pt x="334374" y="387182"/>
                        <a:pt x="334374" y="387182"/>
                      </a:cubicBezTo>
                      <a:cubicBezTo>
                        <a:pt x="334374" y="387182"/>
                        <a:pt x="334374" y="387182"/>
                        <a:pt x="334374" y="387182"/>
                      </a:cubicBezTo>
                      <a:cubicBezTo>
                        <a:pt x="333632" y="387182"/>
                        <a:pt x="333632" y="387182"/>
                        <a:pt x="334374" y="387182"/>
                      </a:cubicBezTo>
                      <a:cubicBezTo>
                        <a:pt x="333632" y="387182"/>
                        <a:pt x="333632" y="387182"/>
                        <a:pt x="334374" y="387182"/>
                      </a:cubicBezTo>
                      <a:cubicBezTo>
                        <a:pt x="333632" y="387924"/>
                        <a:pt x="333632" y="387924"/>
                        <a:pt x="333632" y="387924"/>
                      </a:cubicBezTo>
                      <a:cubicBezTo>
                        <a:pt x="333632" y="387924"/>
                        <a:pt x="333632" y="387924"/>
                        <a:pt x="333632" y="387924"/>
                      </a:cubicBezTo>
                      <a:cubicBezTo>
                        <a:pt x="333632" y="387924"/>
                        <a:pt x="333632" y="387924"/>
                        <a:pt x="333632" y="387924"/>
                      </a:cubicBezTo>
                      <a:cubicBezTo>
                        <a:pt x="333632" y="387924"/>
                        <a:pt x="333632" y="387924"/>
                        <a:pt x="333632" y="387924"/>
                      </a:cubicBezTo>
                      <a:lnTo>
                        <a:pt x="333632" y="387924"/>
                      </a:lnTo>
                      <a:cubicBezTo>
                        <a:pt x="333632" y="387924"/>
                        <a:pt x="333632" y="387924"/>
                        <a:pt x="333632" y="387924"/>
                      </a:cubicBezTo>
                      <a:cubicBezTo>
                        <a:pt x="333632" y="387924"/>
                        <a:pt x="333632" y="387924"/>
                        <a:pt x="333632" y="387924"/>
                      </a:cubicBezTo>
                      <a:lnTo>
                        <a:pt x="333632" y="387924"/>
                      </a:lnTo>
                      <a:cubicBezTo>
                        <a:pt x="333632" y="387924"/>
                        <a:pt x="333632" y="387924"/>
                        <a:pt x="333632" y="387924"/>
                      </a:cubicBezTo>
                      <a:cubicBezTo>
                        <a:pt x="333632" y="387924"/>
                        <a:pt x="333632" y="387924"/>
                        <a:pt x="333632" y="387924"/>
                      </a:cubicBezTo>
                      <a:cubicBezTo>
                        <a:pt x="333632" y="387924"/>
                        <a:pt x="333632" y="387924"/>
                        <a:pt x="333632" y="387924"/>
                      </a:cubicBezTo>
                      <a:cubicBezTo>
                        <a:pt x="333632" y="387924"/>
                        <a:pt x="333632" y="387924"/>
                        <a:pt x="333632" y="387924"/>
                      </a:cubicBezTo>
                      <a:cubicBezTo>
                        <a:pt x="333632" y="387924"/>
                        <a:pt x="333632" y="387924"/>
                        <a:pt x="333632" y="387924"/>
                      </a:cubicBezTo>
                      <a:cubicBezTo>
                        <a:pt x="333632" y="387924"/>
                        <a:pt x="333632" y="387924"/>
                        <a:pt x="333632" y="387924"/>
                      </a:cubicBezTo>
                      <a:cubicBezTo>
                        <a:pt x="333632" y="387924"/>
                        <a:pt x="333632" y="387924"/>
                        <a:pt x="333632" y="387924"/>
                      </a:cubicBezTo>
                      <a:cubicBezTo>
                        <a:pt x="333632" y="387924"/>
                        <a:pt x="333632" y="387924"/>
                        <a:pt x="333632" y="387924"/>
                      </a:cubicBezTo>
                      <a:cubicBezTo>
                        <a:pt x="333632" y="387924"/>
                        <a:pt x="333632" y="387924"/>
                        <a:pt x="333632" y="387924"/>
                      </a:cubicBezTo>
                      <a:cubicBezTo>
                        <a:pt x="333632" y="387924"/>
                        <a:pt x="333632" y="387924"/>
                        <a:pt x="333632" y="387924"/>
                      </a:cubicBezTo>
                      <a:lnTo>
                        <a:pt x="333632" y="387924"/>
                      </a:lnTo>
                      <a:cubicBezTo>
                        <a:pt x="333632" y="387924"/>
                        <a:pt x="333632" y="387924"/>
                        <a:pt x="333632" y="387924"/>
                      </a:cubicBezTo>
                      <a:cubicBezTo>
                        <a:pt x="333632" y="387924"/>
                        <a:pt x="333632" y="387924"/>
                        <a:pt x="333632" y="387924"/>
                      </a:cubicBezTo>
                      <a:cubicBezTo>
                        <a:pt x="333632" y="387924"/>
                        <a:pt x="333632" y="387924"/>
                        <a:pt x="333632" y="387924"/>
                      </a:cubicBezTo>
                      <a:cubicBezTo>
                        <a:pt x="333632" y="387924"/>
                        <a:pt x="333632" y="387924"/>
                        <a:pt x="333632" y="387924"/>
                      </a:cubicBezTo>
                      <a:cubicBezTo>
                        <a:pt x="333632" y="387924"/>
                        <a:pt x="333632" y="387924"/>
                        <a:pt x="333632" y="387924"/>
                      </a:cubicBezTo>
                      <a:lnTo>
                        <a:pt x="333632" y="387924"/>
                      </a:lnTo>
                      <a:cubicBezTo>
                        <a:pt x="333632" y="387924"/>
                        <a:pt x="333632" y="387924"/>
                        <a:pt x="333632" y="387924"/>
                      </a:cubicBezTo>
                      <a:cubicBezTo>
                        <a:pt x="333632" y="387924"/>
                        <a:pt x="333632" y="387924"/>
                        <a:pt x="333632" y="387924"/>
                      </a:cubicBezTo>
                      <a:lnTo>
                        <a:pt x="333632" y="387924"/>
                      </a:lnTo>
                      <a:cubicBezTo>
                        <a:pt x="333632" y="387924"/>
                        <a:pt x="333632" y="387924"/>
                        <a:pt x="332891" y="387924"/>
                      </a:cubicBezTo>
                      <a:lnTo>
                        <a:pt x="332891" y="387924"/>
                      </a:lnTo>
                      <a:cubicBezTo>
                        <a:pt x="332891" y="387924"/>
                        <a:pt x="332891" y="387924"/>
                        <a:pt x="332891" y="387924"/>
                      </a:cubicBezTo>
                      <a:cubicBezTo>
                        <a:pt x="332891" y="387924"/>
                        <a:pt x="332891" y="387924"/>
                        <a:pt x="332891" y="387924"/>
                      </a:cubicBezTo>
                      <a:cubicBezTo>
                        <a:pt x="332891" y="387924"/>
                        <a:pt x="332891" y="387924"/>
                        <a:pt x="332891" y="387924"/>
                      </a:cubicBezTo>
                      <a:lnTo>
                        <a:pt x="332891" y="387924"/>
                      </a:lnTo>
                      <a:cubicBezTo>
                        <a:pt x="332891" y="387924"/>
                        <a:pt x="332891" y="387924"/>
                        <a:pt x="332150" y="387924"/>
                      </a:cubicBezTo>
                      <a:lnTo>
                        <a:pt x="332150" y="387924"/>
                      </a:lnTo>
                      <a:cubicBezTo>
                        <a:pt x="332150" y="387924"/>
                        <a:pt x="332150" y="387924"/>
                        <a:pt x="332150" y="387924"/>
                      </a:cubicBezTo>
                      <a:cubicBezTo>
                        <a:pt x="332150" y="387924"/>
                        <a:pt x="332150" y="387924"/>
                        <a:pt x="332150" y="387924"/>
                      </a:cubicBezTo>
                      <a:cubicBezTo>
                        <a:pt x="332150" y="387924"/>
                        <a:pt x="332150" y="387924"/>
                        <a:pt x="332150" y="387924"/>
                      </a:cubicBezTo>
                      <a:lnTo>
                        <a:pt x="332150" y="387924"/>
                      </a:lnTo>
                      <a:cubicBezTo>
                        <a:pt x="332150" y="387924"/>
                        <a:pt x="332150" y="387924"/>
                        <a:pt x="331408" y="387924"/>
                      </a:cubicBezTo>
                      <a:lnTo>
                        <a:pt x="331408" y="387924"/>
                      </a:lnTo>
                      <a:cubicBezTo>
                        <a:pt x="331408" y="387924"/>
                        <a:pt x="331408" y="387924"/>
                        <a:pt x="331408" y="387924"/>
                      </a:cubicBezTo>
                      <a:cubicBezTo>
                        <a:pt x="331408" y="387924"/>
                        <a:pt x="331408" y="387924"/>
                        <a:pt x="331408" y="387924"/>
                      </a:cubicBezTo>
                      <a:cubicBezTo>
                        <a:pt x="331408" y="387924"/>
                        <a:pt x="331408" y="387924"/>
                        <a:pt x="331408" y="387924"/>
                      </a:cubicBezTo>
                      <a:cubicBezTo>
                        <a:pt x="331408" y="387924"/>
                        <a:pt x="331408" y="387924"/>
                        <a:pt x="331408" y="387924"/>
                      </a:cubicBezTo>
                      <a:cubicBezTo>
                        <a:pt x="331408" y="387924"/>
                        <a:pt x="331408" y="387924"/>
                        <a:pt x="331408" y="387924"/>
                      </a:cubicBezTo>
                      <a:lnTo>
                        <a:pt x="331408" y="387924"/>
                      </a:lnTo>
                      <a:cubicBezTo>
                        <a:pt x="331408" y="387924"/>
                        <a:pt x="331408" y="387924"/>
                        <a:pt x="331408" y="387924"/>
                      </a:cubicBezTo>
                      <a:cubicBezTo>
                        <a:pt x="331408" y="387924"/>
                        <a:pt x="331408" y="387924"/>
                        <a:pt x="330667" y="387924"/>
                      </a:cubicBezTo>
                      <a:lnTo>
                        <a:pt x="330667" y="387924"/>
                      </a:lnTo>
                      <a:cubicBezTo>
                        <a:pt x="330667" y="387924"/>
                        <a:pt x="330667" y="387924"/>
                        <a:pt x="330667" y="387924"/>
                      </a:cubicBezTo>
                      <a:cubicBezTo>
                        <a:pt x="330667" y="387924"/>
                        <a:pt x="330667" y="387924"/>
                        <a:pt x="330667" y="387924"/>
                      </a:cubicBezTo>
                      <a:cubicBezTo>
                        <a:pt x="330667" y="387924"/>
                        <a:pt x="330667" y="387924"/>
                        <a:pt x="329925" y="387924"/>
                      </a:cubicBezTo>
                      <a:cubicBezTo>
                        <a:pt x="329925" y="387924"/>
                        <a:pt x="329925" y="387924"/>
                        <a:pt x="329925" y="387924"/>
                      </a:cubicBezTo>
                      <a:lnTo>
                        <a:pt x="329925" y="387924"/>
                      </a:lnTo>
                      <a:cubicBezTo>
                        <a:pt x="329925" y="387924"/>
                        <a:pt x="329925" y="387924"/>
                        <a:pt x="329925" y="387924"/>
                      </a:cubicBezTo>
                      <a:cubicBezTo>
                        <a:pt x="329925" y="387924"/>
                        <a:pt x="329925" y="387924"/>
                        <a:pt x="329184" y="387924"/>
                      </a:cubicBezTo>
                      <a:lnTo>
                        <a:pt x="329184" y="387924"/>
                      </a:lnTo>
                      <a:cubicBezTo>
                        <a:pt x="329184" y="387924"/>
                        <a:pt x="329184" y="387924"/>
                        <a:pt x="329184" y="387924"/>
                      </a:cubicBezTo>
                      <a:cubicBezTo>
                        <a:pt x="329184" y="387924"/>
                        <a:pt x="329184" y="387924"/>
                        <a:pt x="329184" y="387924"/>
                      </a:cubicBezTo>
                      <a:lnTo>
                        <a:pt x="329184" y="387924"/>
                      </a:lnTo>
                      <a:cubicBezTo>
                        <a:pt x="329184" y="387924"/>
                        <a:pt x="329184" y="387924"/>
                        <a:pt x="328443" y="387924"/>
                      </a:cubicBezTo>
                      <a:cubicBezTo>
                        <a:pt x="328443" y="387924"/>
                        <a:pt x="328443" y="387924"/>
                        <a:pt x="328443" y="387924"/>
                      </a:cubicBezTo>
                      <a:cubicBezTo>
                        <a:pt x="328443" y="387924"/>
                        <a:pt x="328443" y="387924"/>
                        <a:pt x="328443" y="387924"/>
                      </a:cubicBezTo>
                      <a:cubicBezTo>
                        <a:pt x="328443" y="387924"/>
                        <a:pt x="328443" y="387924"/>
                        <a:pt x="327701" y="387924"/>
                      </a:cubicBezTo>
                      <a:cubicBezTo>
                        <a:pt x="327701" y="387924"/>
                        <a:pt x="327701" y="387924"/>
                        <a:pt x="327701" y="387924"/>
                      </a:cubicBezTo>
                      <a:lnTo>
                        <a:pt x="327701" y="387924"/>
                      </a:lnTo>
                      <a:cubicBezTo>
                        <a:pt x="327701" y="387924"/>
                        <a:pt x="327701" y="387924"/>
                        <a:pt x="326960" y="387924"/>
                      </a:cubicBezTo>
                      <a:lnTo>
                        <a:pt x="326960" y="387924"/>
                      </a:lnTo>
                      <a:cubicBezTo>
                        <a:pt x="326960" y="387924"/>
                        <a:pt x="326960" y="387924"/>
                        <a:pt x="326960" y="387924"/>
                      </a:cubicBezTo>
                      <a:cubicBezTo>
                        <a:pt x="326960" y="387924"/>
                        <a:pt x="326960" y="387924"/>
                        <a:pt x="326960" y="387924"/>
                      </a:cubicBezTo>
                      <a:cubicBezTo>
                        <a:pt x="326960" y="387924"/>
                        <a:pt x="326960" y="387924"/>
                        <a:pt x="326960" y="387924"/>
                      </a:cubicBezTo>
                      <a:cubicBezTo>
                        <a:pt x="326960" y="387924"/>
                        <a:pt x="326960" y="387924"/>
                        <a:pt x="326960" y="387924"/>
                      </a:cubicBezTo>
                      <a:cubicBezTo>
                        <a:pt x="326960" y="387924"/>
                        <a:pt x="326960" y="387924"/>
                        <a:pt x="326960" y="387924"/>
                      </a:cubicBezTo>
                      <a:cubicBezTo>
                        <a:pt x="326960" y="387924"/>
                        <a:pt x="326960" y="387924"/>
                        <a:pt x="326960" y="387924"/>
                      </a:cubicBezTo>
                      <a:cubicBezTo>
                        <a:pt x="326960" y="387924"/>
                        <a:pt x="326960" y="387924"/>
                        <a:pt x="326960" y="387924"/>
                      </a:cubicBezTo>
                      <a:cubicBezTo>
                        <a:pt x="326960" y="387924"/>
                        <a:pt x="326960" y="387924"/>
                        <a:pt x="326960" y="387924"/>
                      </a:cubicBezTo>
                      <a:cubicBezTo>
                        <a:pt x="326960" y="387924"/>
                        <a:pt x="326960" y="387924"/>
                        <a:pt x="326960" y="387924"/>
                      </a:cubicBezTo>
                      <a:cubicBezTo>
                        <a:pt x="326960" y="387924"/>
                        <a:pt x="326960" y="387924"/>
                        <a:pt x="326960" y="387924"/>
                      </a:cubicBezTo>
                      <a:cubicBezTo>
                        <a:pt x="326960" y="387924"/>
                        <a:pt x="326960" y="387924"/>
                        <a:pt x="326960" y="387924"/>
                      </a:cubicBezTo>
                      <a:lnTo>
                        <a:pt x="326960" y="387924"/>
                      </a:lnTo>
                      <a:cubicBezTo>
                        <a:pt x="326960" y="387924"/>
                        <a:pt x="326960" y="387924"/>
                        <a:pt x="326960" y="387924"/>
                      </a:cubicBezTo>
                      <a:cubicBezTo>
                        <a:pt x="326960" y="387924"/>
                        <a:pt x="326960" y="387924"/>
                        <a:pt x="326218" y="387924"/>
                      </a:cubicBezTo>
                      <a:lnTo>
                        <a:pt x="326218" y="387924"/>
                      </a:lnTo>
                      <a:cubicBezTo>
                        <a:pt x="326218" y="387924"/>
                        <a:pt x="326218" y="387924"/>
                        <a:pt x="326218" y="387924"/>
                      </a:cubicBezTo>
                      <a:cubicBezTo>
                        <a:pt x="326218" y="387924"/>
                        <a:pt x="326218" y="387924"/>
                        <a:pt x="325477" y="387924"/>
                      </a:cubicBezTo>
                      <a:lnTo>
                        <a:pt x="325477" y="387924"/>
                      </a:lnTo>
                      <a:cubicBezTo>
                        <a:pt x="325477" y="387924"/>
                        <a:pt x="325477" y="387924"/>
                        <a:pt x="325477" y="387924"/>
                      </a:cubicBezTo>
                      <a:cubicBezTo>
                        <a:pt x="325477" y="387924"/>
                        <a:pt x="325477" y="387924"/>
                        <a:pt x="324736" y="387924"/>
                      </a:cubicBezTo>
                      <a:cubicBezTo>
                        <a:pt x="252078" y="330094"/>
                        <a:pt x="179420" y="272264"/>
                        <a:pt x="106763" y="214435"/>
                      </a:cubicBezTo>
                      <a:cubicBezTo>
                        <a:pt x="106763" y="289317"/>
                        <a:pt x="107504" y="363457"/>
                        <a:pt x="107504" y="437598"/>
                      </a:cubicBezTo>
                      <a:cubicBezTo>
                        <a:pt x="149764" y="482824"/>
                        <a:pt x="192024" y="527308"/>
                        <a:pt x="234284" y="571792"/>
                      </a:cubicBezTo>
                      <a:cubicBezTo>
                        <a:pt x="270613" y="594034"/>
                        <a:pt x="306942" y="615535"/>
                        <a:pt x="343271" y="637036"/>
                      </a:cubicBezTo>
                      <a:cubicBezTo>
                        <a:pt x="333632" y="551033"/>
                        <a:pt x="334374" y="469478"/>
                        <a:pt x="334374" y="387182"/>
                      </a:cubicBezTo>
                      <a:lnTo>
                        <a:pt x="334374" y="387182"/>
                      </a:lnTo>
                      <a:close/>
                      <a:moveTo>
                        <a:pt x="86003" y="41687"/>
                      </a:moveTo>
                      <a:cubicBezTo>
                        <a:pt x="86003" y="95069"/>
                        <a:pt x="86003" y="148450"/>
                        <a:pt x="86003" y="201089"/>
                      </a:cubicBezTo>
                      <a:cubicBezTo>
                        <a:pt x="65244" y="184037"/>
                        <a:pt x="43743" y="167726"/>
                        <a:pt x="22983" y="150674"/>
                      </a:cubicBezTo>
                      <a:cubicBezTo>
                        <a:pt x="10380" y="141036"/>
                        <a:pt x="0" y="125466"/>
                        <a:pt x="0" y="110638"/>
                      </a:cubicBezTo>
                      <a:cubicBezTo>
                        <a:pt x="0" y="78758"/>
                        <a:pt x="0" y="46877"/>
                        <a:pt x="0" y="14997"/>
                      </a:cubicBezTo>
                      <a:cubicBezTo>
                        <a:pt x="0" y="910"/>
                        <a:pt x="11121" y="-4280"/>
                        <a:pt x="24466" y="3876"/>
                      </a:cubicBezTo>
                      <a:cubicBezTo>
                        <a:pt x="44484" y="17221"/>
                        <a:pt x="65244" y="29083"/>
                        <a:pt x="86003" y="41687"/>
                      </a:cubicBezTo>
                      <a:close/>
                    </a:path>
                  </a:pathLst>
                </a:custGeom>
                <a:solidFill>
                  <a:srgbClr val="EDAA00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449" name="Freeform: Shape 3448">
                  <a:extLst>
                    <a:ext uri="{FF2B5EF4-FFF2-40B4-BE49-F238E27FC236}">
                      <a16:creationId xmlns:a16="http://schemas.microsoft.com/office/drawing/2014/main" id="{A4E91563-3E1B-464A-8F84-A0438FAAAEC1}"/>
                    </a:ext>
                  </a:extLst>
                </p:cNvPr>
                <p:cNvSpPr/>
                <p:nvPr/>
              </p:nvSpPr>
              <p:spPr>
                <a:xfrm>
                  <a:off x="7295593" y="4274337"/>
                  <a:ext cx="327853" cy="372709"/>
                </a:xfrm>
                <a:custGeom>
                  <a:avLst/>
                  <a:gdLst>
                    <a:gd name="connsiteX0" fmla="*/ 290631 w 327853"/>
                    <a:gd name="connsiteY0" fmla="*/ 165940 h 372709"/>
                    <a:gd name="connsiteX1" fmla="*/ 239474 w 327853"/>
                    <a:gd name="connsiteY1" fmla="*/ 135542 h 372709"/>
                    <a:gd name="connsiteX2" fmla="*/ 90452 w 327853"/>
                    <a:gd name="connsiteY2" fmla="*/ 46574 h 372709"/>
                    <a:gd name="connsiteX3" fmla="*/ 90452 w 327853"/>
                    <a:gd name="connsiteY3" fmla="*/ 194855 h 372709"/>
                    <a:gd name="connsiteX4" fmla="*/ 309907 w 327853"/>
                    <a:gd name="connsiteY4" fmla="*/ 369085 h 372709"/>
                    <a:gd name="connsiteX5" fmla="*/ 327701 w 327853"/>
                    <a:gd name="connsiteY5" fmla="*/ 360188 h 372709"/>
                    <a:gd name="connsiteX6" fmla="*/ 307683 w 327853"/>
                    <a:gd name="connsiteY6" fmla="*/ 195596 h 372709"/>
                    <a:gd name="connsiteX7" fmla="*/ 290631 w 327853"/>
                    <a:gd name="connsiteY7" fmla="*/ 165940 h 372709"/>
                    <a:gd name="connsiteX8" fmla="*/ 290631 w 327853"/>
                    <a:gd name="connsiteY8" fmla="*/ 165940 h 372709"/>
                    <a:gd name="connsiteX9" fmla="*/ 74141 w 327853"/>
                    <a:gd name="connsiteY9" fmla="*/ 36194 h 372709"/>
                    <a:gd name="connsiteX10" fmla="*/ 17794 w 327853"/>
                    <a:gd name="connsiteY10" fmla="*/ 2831 h 372709"/>
                    <a:gd name="connsiteX11" fmla="*/ 0 w 327853"/>
                    <a:gd name="connsiteY11" fmla="*/ 10986 h 372709"/>
                    <a:gd name="connsiteX12" fmla="*/ 0 w 327853"/>
                    <a:gd name="connsiteY12" fmla="*/ 106628 h 372709"/>
                    <a:gd name="connsiteX13" fmla="*/ 17794 w 327853"/>
                    <a:gd name="connsiteY13" fmla="*/ 136284 h 372709"/>
                    <a:gd name="connsiteX14" fmla="*/ 74141 w 327853"/>
                    <a:gd name="connsiteY14" fmla="*/ 180768 h 372709"/>
                    <a:gd name="connsiteX15" fmla="*/ 74141 w 327853"/>
                    <a:gd name="connsiteY15" fmla="*/ 36194 h 3727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27853" h="372709">
                      <a:moveTo>
                        <a:pt x="290631" y="165940"/>
                      </a:moveTo>
                      <a:cubicBezTo>
                        <a:pt x="273579" y="155560"/>
                        <a:pt x="256527" y="145922"/>
                        <a:pt x="239474" y="135542"/>
                      </a:cubicBezTo>
                      <a:cubicBezTo>
                        <a:pt x="189800" y="105886"/>
                        <a:pt x="140126" y="76230"/>
                        <a:pt x="90452" y="46574"/>
                      </a:cubicBezTo>
                      <a:cubicBezTo>
                        <a:pt x="90452" y="96248"/>
                        <a:pt x="90452" y="145180"/>
                        <a:pt x="90452" y="194855"/>
                      </a:cubicBezTo>
                      <a:cubicBezTo>
                        <a:pt x="163851" y="252684"/>
                        <a:pt x="236509" y="311255"/>
                        <a:pt x="309907" y="369085"/>
                      </a:cubicBezTo>
                      <a:cubicBezTo>
                        <a:pt x="319546" y="376499"/>
                        <a:pt x="329184" y="372051"/>
                        <a:pt x="327701" y="360188"/>
                      </a:cubicBezTo>
                      <a:cubicBezTo>
                        <a:pt x="321028" y="305324"/>
                        <a:pt x="314356" y="250460"/>
                        <a:pt x="307683" y="195596"/>
                      </a:cubicBezTo>
                      <a:cubicBezTo>
                        <a:pt x="307683" y="184475"/>
                        <a:pt x="301011" y="171871"/>
                        <a:pt x="290631" y="165940"/>
                      </a:cubicBezTo>
                      <a:lnTo>
                        <a:pt x="290631" y="165940"/>
                      </a:lnTo>
                      <a:close/>
                      <a:moveTo>
                        <a:pt x="74141" y="36194"/>
                      </a:moveTo>
                      <a:cubicBezTo>
                        <a:pt x="55605" y="25073"/>
                        <a:pt x="37070" y="13952"/>
                        <a:pt x="17794" y="2831"/>
                      </a:cubicBezTo>
                      <a:cubicBezTo>
                        <a:pt x="8156" y="-3101"/>
                        <a:pt x="0" y="606"/>
                        <a:pt x="0" y="10986"/>
                      </a:cubicBezTo>
                      <a:cubicBezTo>
                        <a:pt x="0" y="42867"/>
                        <a:pt x="0" y="74747"/>
                        <a:pt x="0" y="106628"/>
                      </a:cubicBezTo>
                      <a:cubicBezTo>
                        <a:pt x="0" y="117007"/>
                        <a:pt x="8156" y="128870"/>
                        <a:pt x="17794" y="136284"/>
                      </a:cubicBezTo>
                      <a:cubicBezTo>
                        <a:pt x="36329" y="151112"/>
                        <a:pt x="54864" y="165940"/>
                        <a:pt x="74141" y="180768"/>
                      </a:cubicBezTo>
                      <a:cubicBezTo>
                        <a:pt x="74141" y="132577"/>
                        <a:pt x="74141" y="84386"/>
                        <a:pt x="74141" y="36194"/>
                      </a:cubicBezTo>
                      <a:close/>
                    </a:path>
                  </a:pathLst>
                </a:custGeom>
                <a:solidFill>
                  <a:srgbClr val="262632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450" name="Freeform: Shape 3449">
                  <a:extLst>
                    <a:ext uri="{FF2B5EF4-FFF2-40B4-BE49-F238E27FC236}">
                      <a16:creationId xmlns:a16="http://schemas.microsoft.com/office/drawing/2014/main" id="{5D8B7A9D-801E-463E-A7FE-F532DEB0D4E5}"/>
                    </a:ext>
                  </a:extLst>
                </p:cNvPr>
                <p:cNvSpPr/>
                <p:nvPr/>
              </p:nvSpPr>
              <p:spPr>
                <a:xfrm>
                  <a:off x="7309680" y="4275685"/>
                  <a:ext cx="314911" cy="364029"/>
                </a:xfrm>
                <a:custGeom>
                  <a:avLst/>
                  <a:gdLst>
                    <a:gd name="connsiteX0" fmla="*/ 91193 w 314911"/>
                    <a:gd name="connsiteY0" fmla="*/ 53381 h 364029"/>
                    <a:gd name="connsiteX1" fmla="*/ 91193 w 314911"/>
                    <a:gd name="connsiteY1" fmla="*/ 187575 h 364029"/>
                    <a:gd name="connsiteX2" fmla="*/ 310649 w 314911"/>
                    <a:gd name="connsiteY2" fmla="*/ 361806 h 364029"/>
                    <a:gd name="connsiteX3" fmla="*/ 314356 w 314911"/>
                    <a:gd name="connsiteY3" fmla="*/ 364030 h 364029"/>
                    <a:gd name="connsiteX4" fmla="*/ 314356 w 314911"/>
                    <a:gd name="connsiteY4" fmla="*/ 358099 h 364029"/>
                    <a:gd name="connsiteX5" fmla="*/ 294338 w 314911"/>
                    <a:gd name="connsiteY5" fmla="*/ 193507 h 364029"/>
                    <a:gd name="connsiteX6" fmla="*/ 276544 w 314911"/>
                    <a:gd name="connsiteY6" fmla="*/ 163850 h 364029"/>
                    <a:gd name="connsiteX7" fmla="*/ 225387 w 314911"/>
                    <a:gd name="connsiteY7" fmla="*/ 133453 h 364029"/>
                    <a:gd name="connsiteX8" fmla="*/ 91193 w 314911"/>
                    <a:gd name="connsiteY8" fmla="*/ 53381 h 364029"/>
                    <a:gd name="connsiteX9" fmla="*/ 91193 w 314911"/>
                    <a:gd name="connsiteY9" fmla="*/ 53381 h 364029"/>
                    <a:gd name="connsiteX10" fmla="*/ 741 w 314911"/>
                    <a:gd name="connsiteY10" fmla="*/ 0 h 364029"/>
                    <a:gd name="connsiteX11" fmla="*/ 0 w 314911"/>
                    <a:gd name="connsiteY11" fmla="*/ 4448 h 364029"/>
                    <a:gd name="connsiteX12" fmla="*/ 0 w 314911"/>
                    <a:gd name="connsiteY12" fmla="*/ 100090 h 364029"/>
                    <a:gd name="connsiteX13" fmla="*/ 17793 w 314911"/>
                    <a:gd name="connsiteY13" fmla="*/ 129746 h 364029"/>
                    <a:gd name="connsiteX14" fmla="*/ 60054 w 314911"/>
                    <a:gd name="connsiteY14" fmla="*/ 163109 h 364029"/>
                    <a:gd name="connsiteX15" fmla="*/ 60054 w 314911"/>
                    <a:gd name="connsiteY15" fmla="*/ 34846 h 364029"/>
                    <a:gd name="connsiteX16" fmla="*/ 3707 w 314911"/>
                    <a:gd name="connsiteY16" fmla="*/ 1483 h 364029"/>
                    <a:gd name="connsiteX17" fmla="*/ 741 w 314911"/>
                    <a:gd name="connsiteY17" fmla="*/ 0 h 3640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314911" h="364029">
                      <a:moveTo>
                        <a:pt x="91193" y="53381"/>
                      </a:moveTo>
                      <a:lnTo>
                        <a:pt x="91193" y="187575"/>
                      </a:lnTo>
                      <a:cubicBezTo>
                        <a:pt x="164592" y="245405"/>
                        <a:pt x="237250" y="303976"/>
                        <a:pt x="310649" y="361806"/>
                      </a:cubicBezTo>
                      <a:cubicBezTo>
                        <a:pt x="312132" y="362547"/>
                        <a:pt x="312873" y="363289"/>
                        <a:pt x="314356" y="364030"/>
                      </a:cubicBezTo>
                      <a:cubicBezTo>
                        <a:pt x="315097" y="362547"/>
                        <a:pt x="315097" y="360323"/>
                        <a:pt x="314356" y="358099"/>
                      </a:cubicBezTo>
                      <a:cubicBezTo>
                        <a:pt x="307683" y="303235"/>
                        <a:pt x="301010" y="248371"/>
                        <a:pt x="294338" y="193507"/>
                      </a:cubicBezTo>
                      <a:cubicBezTo>
                        <a:pt x="292855" y="182386"/>
                        <a:pt x="286182" y="169782"/>
                        <a:pt x="276544" y="163850"/>
                      </a:cubicBezTo>
                      <a:cubicBezTo>
                        <a:pt x="259492" y="153471"/>
                        <a:pt x="242440" y="143832"/>
                        <a:pt x="225387" y="133453"/>
                      </a:cubicBezTo>
                      <a:lnTo>
                        <a:pt x="91193" y="53381"/>
                      </a:lnTo>
                      <a:lnTo>
                        <a:pt x="91193" y="53381"/>
                      </a:lnTo>
                      <a:close/>
                      <a:moveTo>
                        <a:pt x="741" y="0"/>
                      </a:moveTo>
                      <a:cubicBezTo>
                        <a:pt x="0" y="1483"/>
                        <a:pt x="0" y="2965"/>
                        <a:pt x="0" y="4448"/>
                      </a:cubicBezTo>
                      <a:cubicBezTo>
                        <a:pt x="0" y="36329"/>
                        <a:pt x="0" y="68209"/>
                        <a:pt x="0" y="100090"/>
                      </a:cubicBezTo>
                      <a:cubicBezTo>
                        <a:pt x="0" y="110469"/>
                        <a:pt x="8155" y="122332"/>
                        <a:pt x="17793" y="129746"/>
                      </a:cubicBezTo>
                      <a:lnTo>
                        <a:pt x="60054" y="163109"/>
                      </a:lnTo>
                      <a:lnTo>
                        <a:pt x="60054" y="34846"/>
                      </a:lnTo>
                      <a:cubicBezTo>
                        <a:pt x="41519" y="23725"/>
                        <a:pt x="22983" y="12604"/>
                        <a:pt x="3707" y="1483"/>
                      </a:cubicBezTo>
                      <a:cubicBezTo>
                        <a:pt x="2965" y="741"/>
                        <a:pt x="1483" y="0"/>
                        <a:pt x="741" y="0"/>
                      </a:cubicBezTo>
                      <a:close/>
                    </a:path>
                  </a:pathLst>
                </a:custGeom>
                <a:solidFill>
                  <a:srgbClr val="CBCACA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451" name="Freeform: Shape 3450">
                  <a:extLst>
                    <a:ext uri="{FF2B5EF4-FFF2-40B4-BE49-F238E27FC236}">
                      <a16:creationId xmlns:a16="http://schemas.microsoft.com/office/drawing/2014/main" id="{B9EBFF14-23D4-4B8C-97B4-B374EA0DF7AD}"/>
                    </a:ext>
                  </a:extLst>
                </p:cNvPr>
                <p:cNvSpPr/>
                <p:nvPr/>
              </p:nvSpPr>
              <p:spPr>
                <a:xfrm>
                  <a:off x="7670003" y="4782806"/>
                  <a:ext cx="15569" cy="113435"/>
                </a:xfrm>
                <a:custGeom>
                  <a:avLst/>
                  <a:gdLst>
                    <a:gd name="connsiteX0" fmla="*/ 0 w 15569"/>
                    <a:gd name="connsiteY0" fmla="*/ 0 h 113435"/>
                    <a:gd name="connsiteX1" fmla="*/ 15570 w 15569"/>
                    <a:gd name="connsiteY1" fmla="*/ 8897 h 113435"/>
                    <a:gd name="connsiteX2" fmla="*/ 15570 w 15569"/>
                    <a:gd name="connsiteY2" fmla="*/ 113435 h 113435"/>
                    <a:gd name="connsiteX3" fmla="*/ 0 w 15569"/>
                    <a:gd name="connsiteY3" fmla="*/ 104538 h 113435"/>
                    <a:gd name="connsiteX4" fmla="*/ 0 w 15569"/>
                    <a:gd name="connsiteY4" fmla="*/ 0 h 1134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5569" h="113435">
                      <a:moveTo>
                        <a:pt x="0" y="0"/>
                      </a:moveTo>
                      <a:cubicBezTo>
                        <a:pt x="5190" y="2966"/>
                        <a:pt x="10380" y="5932"/>
                        <a:pt x="15570" y="8897"/>
                      </a:cubicBezTo>
                      <a:cubicBezTo>
                        <a:pt x="15570" y="43743"/>
                        <a:pt x="15570" y="78589"/>
                        <a:pt x="15570" y="113435"/>
                      </a:cubicBezTo>
                      <a:cubicBezTo>
                        <a:pt x="10380" y="110470"/>
                        <a:pt x="5190" y="107504"/>
                        <a:pt x="0" y="104538"/>
                      </a:cubicBezTo>
                      <a:cubicBezTo>
                        <a:pt x="0" y="69692"/>
                        <a:pt x="0" y="34846"/>
                        <a:pt x="0" y="0"/>
                      </a:cubicBezTo>
                      <a:close/>
                    </a:path>
                  </a:pathLst>
                </a:custGeom>
                <a:solidFill>
                  <a:srgbClr val="262632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452" name="Freeform: Shape 3451">
                  <a:extLst>
                    <a:ext uri="{FF2B5EF4-FFF2-40B4-BE49-F238E27FC236}">
                      <a16:creationId xmlns:a16="http://schemas.microsoft.com/office/drawing/2014/main" id="{F7DBC6D7-9347-4EC8-9660-B55E5B939A94}"/>
                    </a:ext>
                  </a:extLst>
                </p:cNvPr>
                <p:cNvSpPr/>
                <p:nvPr/>
              </p:nvSpPr>
              <p:spPr>
                <a:xfrm>
                  <a:off x="6749130" y="4322528"/>
                  <a:ext cx="126827" cy="162814"/>
                </a:xfrm>
                <a:custGeom>
                  <a:avLst/>
                  <a:gdLst>
                    <a:gd name="connsiteX0" fmla="*/ 17841 w 126827"/>
                    <a:gd name="connsiteY0" fmla="*/ 2831 h 162814"/>
                    <a:gd name="connsiteX1" fmla="*/ 109034 w 126827"/>
                    <a:gd name="connsiteY1" fmla="*/ 56953 h 162814"/>
                    <a:gd name="connsiteX2" fmla="*/ 126827 w 126827"/>
                    <a:gd name="connsiteY2" fmla="*/ 86610 h 162814"/>
                    <a:gd name="connsiteX3" fmla="*/ 126827 w 126827"/>
                    <a:gd name="connsiteY3" fmla="*/ 151112 h 162814"/>
                    <a:gd name="connsiteX4" fmla="*/ 109034 w 126827"/>
                    <a:gd name="connsiteY4" fmla="*/ 160009 h 162814"/>
                    <a:gd name="connsiteX5" fmla="*/ 17841 w 126827"/>
                    <a:gd name="connsiteY5" fmla="*/ 105886 h 162814"/>
                    <a:gd name="connsiteX6" fmla="*/ 47 w 126827"/>
                    <a:gd name="connsiteY6" fmla="*/ 75489 h 162814"/>
                    <a:gd name="connsiteX7" fmla="*/ 47 w 126827"/>
                    <a:gd name="connsiteY7" fmla="*/ 10986 h 162814"/>
                    <a:gd name="connsiteX8" fmla="*/ 17841 w 126827"/>
                    <a:gd name="connsiteY8" fmla="*/ 2831 h 1628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26827" h="162814">
                      <a:moveTo>
                        <a:pt x="17841" y="2831"/>
                      </a:moveTo>
                      <a:cubicBezTo>
                        <a:pt x="48238" y="20624"/>
                        <a:pt x="78636" y="39160"/>
                        <a:pt x="109034" y="56953"/>
                      </a:cubicBezTo>
                      <a:cubicBezTo>
                        <a:pt x="118672" y="62885"/>
                        <a:pt x="126827" y="76230"/>
                        <a:pt x="126827" y="86610"/>
                      </a:cubicBezTo>
                      <a:cubicBezTo>
                        <a:pt x="126827" y="108110"/>
                        <a:pt x="126827" y="129611"/>
                        <a:pt x="126827" y="151112"/>
                      </a:cubicBezTo>
                      <a:cubicBezTo>
                        <a:pt x="126827" y="162233"/>
                        <a:pt x="118672" y="165940"/>
                        <a:pt x="109034" y="160009"/>
                      </a:cubicBezTo>
                      <a:cubicBezTo>
                        <a:pt x="78636" y="142215"/>
                        <a:pt x="48238" y="123680"/>
                        <a:pt x="17841" y="105886"/>
                      </a:cubicBezTo>
                      <a:cubicBezTo>
                        <a:pt x="8203" y="99955"/>
                        <a:pt x="47" y="86610"/>
                        <a:pt x="47" y="75489"/>
                      </a:cubicBezTo>
                      <a:cubicBezTo>
                        <a:pt x="47" y="53988"/>
                        <a:pt x="47" y="32487"/>
                        <a:pt x="47" y="10986"/>
                      </a:cubicBezTo>
                      <a:cubicBezTo>
                        <a:pt x="-694" y="606"/>
                        <a:pt x="7461" y="-3101"/>
                        <a:pt x="17841" y="2831"/>
                      </a:cubicBezTo>
                      <a:close/>
                    </a:path>
                  </a:pathLst>
                </a:custGeom>
                <a:solidFill>
                  <a:srgbClr val="000002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453" name="Freeform: Shape 3452">
                  <a:extLst>
                    <a:ext uri="{FF2B5EF4-FFF2-40B4-BE49-F238E27FC236}">
                      <a16:creationId xmlns:a16="http://schemas.microsoft.com/office/drawing/2014/main" id="{4FA113D1-4CC0-4CFC-B546-6110944B5C36}"/>
                    </a:ext>
                  </a:extLst>
                </p:cNvPr>
                <p:cNvSpPr/>
                <p:nvPr/>
              </p:nvSpPr>
              <p:spPr>
                <a:xfrm>
                  <a:off x="6761781" y="4323134"/>
                  <a:ext cx="113434" cy="156436"/>
                </a:xfrm>
                <a:custGeom>
                  <a:avLst/>
                  <a:gdLst>
                    <a:gd name="connsiteX0" fmla="*/ 112694 w 113434"/>
                    <a:gd name="connsiteY0" fmla="*/ 156437 h 156436"/>
                    <a:gd name="connsiteX1" fmla="*/ 108987 w 113434"/>
                    <a:gd name="connsiteY1" fmla="*/ 154213 h 156436"/>
                    <a:gd name="connsiteX2" fmla="*/ 17794 w 113434"/>
                    <a:gd name="connsiteY2" fmla="*/ 100090 h 156436"/>
                    <a:gd name="connsiteX3" fmla="*/ 0 w 113434"/>
                    <a:gd name="connsiteY3" fmla="*/ 69692 h 156436"/>
                    <a:gd name="connsiteX4" fmla="*/ 0 w 113434"/>
                    <a:gd name="connsiteY4" fmla="*/ 5190 h 156436"/>
                    <a:gd name="connsiteX5" fmla="*/ 742 w 113434"/>
                    <a:gd name="connsiteY5" fmla="*/ 0 h 156436"/>
                    <a:gd name="connsiteX6" fmla="*/ 4449 w 113434"/>
                    <a:gd name="connsiteY6" fmla="*/ 2225 h 156436"/>
                    <a:gd name="connsiteX7" fmla="*/ 95641 w 113434"/>
                    <a:gd name="connsiteY7" fmla="*/ 56347 h 156436"/>
                    <a:gd name="connsiteX8" fmla="*/ 113435 w 113434"/>
                    <a:gd name="connsiteY8" fmla="*/ 86003 h 156436"/>
                    <a:gd name="connsiteX9" fmla="*/ 113435 w 113434"/>
                    <a:gd name="connsiteY9" fmla="*/ 150506 h 156436"/>
                    <a:gd name="connsiteX10" fmla="*/ 112694 w 113434"/>
                    <a:gd name="connsiteY10" fmla="*/ 156437 h 1564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13434" h="156436">
                      <a:moveTo>
                        <a:pt x="112694" y="156437"/>
                      </a:moveTo>
                      <a:cubicBezTo>
                        <a:pt x="111211" y="155695"/>
                        <a:pt x="109728" y="155695"/>
                        <a:pt x="108987" y="154213"/>
                      </a:cubicBezTo>
                      <a:cubicBezTo>
                        <a:pt x="78589" y="136419"/>
                        <a:pt x="48191" y="117884"/>
                        <a:pt x="17794" y="100090"/>
                      </a:cubicBezTo>
                      <a:cubicBezTo>
                        <a:pt x="8156" y="94159"/>
                        <a:pt x="0" y="80813"/>
                        <a:pt x="0" y="69692"/>
                      </a:cubicBezTo>
                      <a:cubicBezTo>
                        <a:pt x="0" y="48191"/>
                        <a:pt x="0" y="26691"/>
                        <a:pt x="0" y="5190"/>
                      </a:cubicBezTo>
                      <a:cubicBezTo>
                        <a:pt x="0" y="2966"/>
                        <a:pt x="0" y="1483"/>
                        <a:pt x="742" y="0"/>
                      </a:cubicBezTo>
                      <a:cubicBezTo>
                        <a:pt x="2224" y="742"/>
                        <a:pt x="3707" y="742"/>
                        <a:pt x="4449" y="2225"/>
                      </a:cubicBezTo>
                      <a:cubicBezTo>
                        <a:pt x="34846" y="20018"/>
                        <a:pt x="65244" y="38553"/>
                        <a:pt x="95641" y="56347"/>
                      </a:cubicBezTo>
                      <a:cubicBezTo>
                        <a:pt x="105280" y="62278"/>
                        <a:pt x="113435" y="75623"/>
                        <a:pt x="113435" y="86003"/>
                      </a:cubicBezTo>
                      <a:cubicBezTo>
                        <a:pt x="113435" y="107504"/>
                        <a:pt x="113435" y="129005"/>
                        <a:pt x="113435" y="150506"/>
                      </a:cubicBezTo>
                      <a:cubicBezTo>
                        <a:pt x="113435" y="153471"/>
                        <a:pt x="113435" y="154954"/>
                        <a:pt x="112694" y="156437"/>
                      </a:cubicBezTo>
                      <a:close/>
                    </a:path>
                  </a:pathLst>
                </a:custGeom>
                <a:solidFill>
                  <a:srgbClr val="1B1B1B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454" name="Freeform: Shape 3453">
                  <a:extLst>
                    <a:ext uri="{FF2B5EF4-FFF2-40B4-BE49-F238E27FC236}">
                      <a16:creationId xmlns:a16="http://schemas.microsoft.com/office/drawing/2014/main" id="{47A66DCE-96FA-40E2-993E-855D5F786B0E}"/>
                    </a:ext>
                  </a:extLst>
                </p:cNvPr>
                <p:cNvSpPr/>
                <p:nvPr/>
              </p:nvSpPr>
              <p:spPr>
                <a:xfrm>
                  <a:off x="6007030" y="3992468"/>
                  <a:ext cx="55605" cy="289148"/>
                </a:xfrm>
                <a:custGeom>
                  <a:avLst/>
                  <a:gdLst>
                    <a:gd name="connsiteX0" fmla="*/ 20759 w 55605"/>
                    <a:gd name="connsiteY0" fmla="*/ 250595 h 289148"/>
                    <a:gd name="connsiteX1" fmla="*/ 34104 w 55605"/>
                    <a:gd name="connsiteY1" fmla="*/ 243181 h 289148"/>
                    <a:gd name="connsiteX2" fmla="*/ 34846 w 55605"/>
                    <a:gd name="connsiteY2" fmla="*/ 244664 h 289148"/>
                    <a:gd name="connsiteX3" fmla="*/ 35587 w 55605"/>
                    <a:gd name="connsiteY3" fmla="*/ 246147 h 289148"/>
                    <a:gd name="connsiteX4" fmla="*/ 36329 w 55605"/>
                    <a:gd name="connsiteY4" fmla="*/ 247630 h 289148"/>
                    <a:gd name="connsiteX5" fmla="*/ 37070 w 55605"/>
                    <a:gd name="connsiteY5" fmla="*/ 249112 h 289148"/>
                    <a:gd name="connsiteX6" fmla="*/ 37811 w 55605"/>
                    <a:gd name="connsiteY6" fmla="*/ 250595 h 289148"/>
                    <a:gd name="connsiteX7" fmla="*/ 38553 w 55605"/>
                    <a:gd name="connsiteY7" fmla="*/ 252078 h 289148"/>
                    <a:gd name="connsiteX8" fmla="*/ 39294 w 55605"/>
                    <a:gd name="connsiteY8" fmla="*/ 253561 h 289148"/>
                    <a:gd name="connsiteX9" fmla="*/ 40036 w 55605"/>
                    <a:gd name="connsiteY9" fmla="*/ 255044 h 289148"/>
                    <a:gd name="connsiteX10" fmla="*/ 20018 w 55605"/>
                    <a:gd name="connsiteY10" fmla="*/ 265423 h 289148"/>
                    <a:gd name="connsiteX11" fmla="*/ 20018 w 55605"/>
                    <a:gd name="connsiteY11" fmla="*/ 250595 h 289148"/>
                    <a:gd name="connsiteX12" fmla="*/ 20759 w 55605"/>
                    <a:gd name="connsiteY12" fmla="*/ 250595 h 289148"/>
                    <a:gd name="connsiteX13" fmla="*/ 20759 w 55605"/>
                    <a:gd name="connsiteY13" fmla="*/ 240957 h 289148"/>
                    <a:gd name="connsiteX14" fmla="*/ 20759 w 55605"/>
                    <a:gd name="connsiteY14" fmla="*/ 224646 h 289148"/>
                    <a:gd name="connsiteX15" fmla="*/ 43743 w 55605"/>
                    <a:gd name="connsiteY15" fmla="*/ 212783 h 289148"/>
                    <a:gd name="connsiteX16" fmla="*/ 45226 w 55605"/>
                    <a:gd name="connsiteY16" fmla="*/ 214266 h 289148"/>
                    <a:gd name="connsiteX17" fmla="*/ 46708 w 55605"/>
                    <a:gd name="connsiteY17" fmla="*/ 215749 h 289148"/>
                    <a:gd name="connsiteX18" fmla="*/ 48191 w 55605"/>
                    <a:gd name="connsiteY18" fmla="*/ 217232 h 289148"/>
                    <a:gd name="connsiteX19" fmla="*/ 48933 w 55605"/>
                    <a:gd name="connsiteY19" fmla="*/ 218715 h 289148"/>
                    <a:gd name="connsiteX20" fmla="*/ 49674 w 55605"/>
                    <a:gd name="connsiteY20" fmla="*/ 220198 h 289148"/>
                    <a:gd name="connsiteX21" fmla="*/ 51157 w 55605"/>
                    <a:gd name="connsiteY21" fmla="*/ 221680 h 289148"/>
                    <a:gd name="connsiteX22" fmla="*/ 51898 w 55605"/>
                    <a:gd name="connsiteY22" fmla="*/ 223163 h 289148"/>
                    <a:gd name="connsiteX23" fmla="*/ 52640 w 55605"/>
                    <a:gd name="connsiteY23" fmla="*/ 224646 h 289148"/>
                    <a:gd name="connsiteX24" fmla="*/ 20759 w 55605"/>
                    <a:gd name="connsiteY24" fmla="*/ 240957 h 289148"/>
                    <a:gd name="connsiteX25" fmla="*/ 20759 w 55605"/>
                    <a:gd name="connsiteY25" fmla="*/ 240957 h 289148"/>
                    <a:gd name="connsiteX26" fmla="*/ 20759 w 55605"/>
                    <a:gd name="connsiteY26" fmla="*/ 206852 h 289148"/>
                    <a:gd name="connsiteX27" fmla="*/ 20759 w 55605"/>
                    <a:gd name="connsiteY27" fmla="*/ 194248 h 289148"/>
                    <a:gd name="connsiteX28" fmla="*/ 49674 w 55605"/>
                    <a:gd name="connsiteY28" fmla="*/ 179420 h 289148"/>
                    <a:gd name="connsiteX29" fmla="*/ 50415 w 55605"/>
                    <a:gd name="connsiteY29" fmla="*/ 180161 h 289148"/>
                    <a:gd name="connsiteX30" fmla="*/ 51157 w 55605"/>
                    <a:gd name="connsiteY30" fmla="*/ 180903 h 289148"/>
                    <a:gd name="connsiteX31" fmla="*/ 51898 w 55605"/>
                    <a:gd name="connsiteY31" fmla="*/ 181644 h 289148"/>
                    <a:gd name="connsiteX32" fmla="*/ 52640 w 55605"/>
                    <a:gd name="connsiteY32" fmla="*/ 182386 h 289148"/>
                    <a:gd name="connsiteX33" fmla="*/ 53381 w 55605"/>
                    <a:gd name="connsiteY33" fmla="*/ 183127 h 289148"/>
                    <a:gd name="connsiteX34" fmla="*/ 54123 w 55605"/>
                    <a:gd name="connsiteY34" fmla="*/ 183868 h 289148"/>
                    <a:gd name="connsiteX35" fmla="*/ 54864 w 55605"/>
                    <a:gd name="connsiteY35" fmla="*/ 184610 h 289148"/>
                    <a:gd name="connsiteX36" fmla="*/ 55605 w 55605"/>
                    <a:gd name="connsiteY36" fmla="*/ 185351 h 289148"/>
                    <a:gd name="connsiteX37" fmla="*/ 20759 w 55605"/>
                    <a:gd name="connsiteY37" fmla="*/ 206852 h 289148"/>
                    <a:gd name="connsiteX38" fmla="*/ 20759 w 55605"/>
                    <a:gd name="connsiteY38" fmla="*/ 206852 h 289148"/>
                    <a:gd name="connsiteX39" fmla="*/ 20759 w 55605"/>
                    <a:gd name="connsiteY39" fmla="*/ 166075 h 289148"/>
                    <a:gd name="connsiteX40" fmla="*/ 20759 w 55605"/>
                    <a:gd name="connsiteY40" fmla="*/ 147540 h 289148"/>
                    <a:gd name="connsiteX41" fmla="*/ 41519 w 55605"/>
                    <a:gd name="connsiteY41" fmla="*/ 136419 h 289148"/>
                    <a:gd name="connsiteX42" fmla="*/ 43001 w 55605"/>
                    <a:gd name="connsiteY42" fmla="*/ 137901 h 289148"/>
                    <a:gd name="connsiteX43" fmla="*/ 44484 w 55605"/>
                    <a:gd name="connsiteY43" fmla="*/ 139384 h 289148"/>
                    <a:gd name="connsiteX44" fmla="*/ 45967 w 55605"/>
                    <a:gd name="connsiteY44" fmla="*/ 140867 h 289148"/>
                    <a:gd name="connsiteX45" fmla="*/ 47450 w 55605"/>
                    <a:gd name="connsiteY45" fmla="*/ 142350 h 289148"/>
                    <a:gd name="connsiteX46" fmla="*/ 48933 w 55605"/>
                    <a:gd name="connsiteY46" fmla="*/ 143833 h 289148"/>
                    <a:gd name="connsiteX47" fmla="*/ 50415 w 55605"/>
                    <a:gd name="connsiteY47" fmla="*/ 145315 h 289148"/>
                    <a:gd name="connsiteX48" fmla="*/ 51898 w 55605"/>
                    <a:gd name="connsiteY48" fmla="*/ 146798 h 289148"/>
                    <a:gd name="connsiteX49" fmla="*/ 53381 w 55605"/>
                    <a:gd name="connsiteY49" fmla="*/ 148281 h 289148"/>
                    <a:gd name="connsiteX50" fmla="*/ 20759 w 55605"/>
                    <a:gd name="connsiteY50" fmla="*/ 166075 h 289148"/>
                    <a:gd name="connsiteX51" fmla="*/ 20759 w 55605"/>
                    <a:gd name="connsiteY51" fmla="*/ 166075 h 289148"/>
                    <a:gd name="connsiteX52" fmla="*/ 20759 w 55605"/>
                    <a:gd name="connsiteY52" fmla="*/ 113435 h 289148"/>
                    <a:gd name="connsiteX53" fmla="*/ 20759 w 55605"/>
                    <a:gd name="connsiteY53" fmla="*/ 103797 h 289148"/>
                    <a:gd name="connsiteX54" fmla="*/ 37070 w 55605"/>
                    <a:gd name="connsiteY54" fmla="*/ 94900 h 289148"/>
                    <a:gd name="connsiteX55" fmla="*/ 37811 w 55605"/>
                    <a:gd name="connsiteY55" fmla="*/ 95641 h 289148"/>
                    <a:gd name="connsiteX56" fmla="*/ 38553 w 55605"/>
                    <a:gd name="connsiteY56" fmla="*/ 96383 h 289148"/>
                    <a:gd name="connsiteX57" fmla="*/ 39294 w 55605"/>
                    <a:gd name="connsiteY57" fmla="*/ 97124 h 289148"/>
                    <a:gd name="connsiteX58" fmla="*/ 40036 w 55605"/>
                    <a:gd name="connsiteY58" fmla="*/ 97866 h 289148"/>
                    <a:gd name="connsiteX59" fmla="*/ 40777 w 55605"/>
                    <a:gd name="connsiteY59" fmla="*/ 98607 h 289148"/>
                    <a:gd name="connsiteX60" fmla="*/ 41519 w 55605"/>
                    <a:gd name="connsiteY60" fmla="*/ 99349 h 289148"/>
                    <a:gd name="connsiteX61" fmla="*/ 42260 w 55605"/>
                    <a:gd name="connsiteY61" fmla="*/ 100090 h 289148"/>
                    <a:gd name="connsiteX62" fmla="*/ 43001 w 55605"/>
                    <a:gd name="connsiteY62" fmla="*/ 100831 h 289148"/>
                    <a:gd name="connsiteX63" fmla="*/ 20759 w 55605"/>
                    <a:gd name="connsiteY63" fmla="*/ 113435 h 289148"/>
                    <a:gd name="connsiteX64" fmla="*/ 20759 w 55605"/>
                    <a:gd name="connsiteY64" fmla="*/ 113435 h 289148"/>
                    <a:gd name="connsiteX65" fmla="*/ 20759 w 55605"/>
                    <a:gd name="connsiteY65" fmla="*/ 60054 h 289148"/>
                    <a:gd name="connsiteX66" fmla="*/ 20759 w 55605"/>
                    <a:gd name="connsiteY66" fmla="*/ 51898 h 289148"/>
                    <a:gd name="connsiteX67" fmla="*/ 20759 w 55605"/>
                    <a:gd name="connsiteY67" fmla="*/ 51898 h 289148"/>
                    <a:gd name="connsiteX68" fmla="*/ 22242 w 55605"/>
                    <a:gd name="connsiteY68" fmla="*/ 52640 h 289148"/>
                    <a:gd name="connsiteX69" fmla="*/ 23725 w 55605"/>
                    <a:gd name="connsiteY69" fmla="*/ 53381 h 289148"/>
                    <a:gd name="connsiteX70" fmla="*/ 25208 w 55605"/>
                    <a:gd name="connsiteY70" fmla="*/ 54123 h 289148"/>
                    <a:gd name="connsiteX71" fmla="*/ 26690 w 55605"/>
                    <a:gd name="connsiteY71" fmla="*/ 54864 h 289148"/>
                    <a:gd name="connsiteX72" fmla="*/ 28173 w 55605"/>
                    <a:gd name="connsiteY72" fmla="*/ 55605 h 289148"/>
                    <a:gd name="connsiteX73" fmla="*/ 20759 w 55605"/>
                    <a:gd name="connsiteY73" fmla="*/ 60054 h 289148"/>
                    <a:gd name="connsiteX74" fmla="*/ 20759 w 55605"/>
                    <a:gd name="connsiteY74" fmla="*/ 60054 h 289148"/>
                    <a:gd name="connsiteX75" fmla="*/ 20759 w 55605"/>
                    <a:gd name="connsiteY75" fmla="*/ 46708 h 289148"/>
                    <a:gd name="connsiteX76" fmla="*/ 20759 w 55605"/>
                    <a:gd name="connsiteY76" fmla="*/ 45226 h 289148"/>
                    <a:gd name="connsiteX77" fmla="*/ 24466 w 55605"/>
                    <a:gd name="connsiteY77" fmla="*/ 43001 h 289148"/>
                    <a:gd name="connsiteX78" fmla="*/ 23725 w 55605"/>
                    <a:gd name="connsiteY78" fmla="*/ 43743 h 289148"/>
                    <a:gd name="connsiteX79" fmla="*/ 22983 w 55605"/>
                    <a:gd name="connsiteY79" fmla="*/ 44484 h 289148"/>
                    <a:gd name="connsiteX80" fmla="*/ 20759 w 55605"/>
                    <a:gd name="connsiteY80" fmla="*/ 46708 h 289148"/>
                    <a:gd name="connsiteX81" fmla="*/ 20759 w 55605"/>
                    <a:gd name="connsiteY81" fmla="*/ 46708 h 289148"/>
                    <a:gd name="connsiteX82" fmla="*/ 0 w 55605"/>
                    <a:gd name="connsiteY82" fmla="*/ 260975 h 289148"/>
                    <a:gd name="connsiteX83" fmla="*/ 20018 w 55605"/>
                    <a:gd name="connsiteY83" fmla="*/ 250595 h 289148"/>
                    <a:gd name="connsiteX84" fmla="*/ 20018 w 55605"/>
                    <a:gd name="connsiteY84" fmla="*/ 264682 h 289148"/>
                    <a:gd name="connsiteX85" fmla="*/ 13345 w 55605"/>
                    <a:gd name="connsiteY85" fmla="*/ 268389 h 289148"/>
                    <a:gd name="connsiteX86" fmla="*/ 14087 w 55605"/>
                    <a:gd name="connsiteY86" fmla="*/ 269872 h 289148"/>
                    <a:gd name="connsiteX87" fmla="*/ 15569 w 55605"/>
                    <a:gd name="connsiteY87" fmla="*/ 272096 h 289148"/>
                    <a:gd name="connsiteX88" fmla="*/ 17052 w 55605"/>
                    <a:gd name="connsiteY88" fmla="*/ 274320 h 289148"/>
                    <a:gd name="connsiteX89" fmla="*/ 18535 w 55605"/>
                    <a:gd name="connsiteY89" fmla="*/ 276544 h 289148"/>
                    <a:gd name="connsiteX90" fmla="*/ 20018 w 55605"/>
                    <a:gd name="connsiteY90" fmla="*/ 278768 h 289148"/>
                    <a:gd name="connsiteX91" fmla="*/ 741 w 55605"/>
                    <a:gd name="connsiteY91" fmla="*/ 289148 h 289148"/>
                    <a:gd name="connsiteX92" fmla="*/ 0 w 55605"/>
                    <a:gd name="connsiteY92" fmla="*/ 260975 h 289148"/>
                    <a:gd name="connsiteX93" fmla="*/ 0 w 55605"/>
                    <a:gd name="connsiteY93" fmla="*/ 260975 h 289148"/>
                    <a:gd name="connsiteX94" fmla="*/ 20759 w 55605"/>
                    <a:gd name="connsiteY94" fmla="*/ 45226 h 289148"/>
                    <a:gd name="connsiteX95" fmla="*/ 20759 w 55605"/>
                    <a:gd name="connsiteY95" fmla="*/ 46708 h 289148"/>
                    <a:gd name="connsiteX96" fmla="*/ 20018 w 55605"/>
                    <a:gd name="connsiteY96" fmla="*/ 47450 h 289148"/>
                    <a:gd name="connsiteX97" fmla="*/ 19276 w 55605"/>
                    <a:gd name="connsiteY97" fmla="*/ 48191 h 289148"/>
                    <a:gd name="connsiteX98" fmla="*/ 18535 w 55605"/>
                    <a:gd name="connsiteY98" fmla="*/ 48933 h 289148"/>
                    <a:gd name="connsiteX99" fmla="*/ 17794 w 55605"/>
                    <a:gd name="connsiteY99" fmla="*/ 49674 h 289148"/>
                    <a:gd name="connsiteX100" fmla="*/ 17052 w 55605"/>
                    <a:gd name="connsiteY100" fmla="*/ 50415 h 289148"/>
                    <a:gd name="connsiteX101" fmla="*/ 18535 w 55605"/>
                    <a:gd name="connsiteY101" fmla="*/ 51157 h 289148"/>
                    <a:gd name="connsiteX102" fmla="*/ 20018 w 55605"/>
                    <a:gd name="connsiteY102" fmla="*/ 51898 h 289148"/>
                    <a:gd name="connsiteX103" fmla="*/ 21501 w 55605"/>
                    <a:gd name="connsiteY103" fmla="*/ 52640 h 289148"/>
                    <a:gd name="connsiteX104" fmla="*/ 21501 w 55605"/>
                    <a:gd name="connsiteY104" fmla="*/ 60795 h 289148"/>
                    <a:gd name="connsiteX105" fmla="*/ 1483 w 55605"/>
                    <a:gd name="connsiteY105" fmla="*/ 71175 h 289148"/>
                    <a:gd name="connsiteX106" fmla="*/ 1483 w 55605"/>
                    <a:gd name="connsiteY106" fmla="*/ 55605 h 289148"/>
                    <a:gd name="connsiteX107" fmla="*/ 20759 w 55605"/>
                    <a:gd name="connsiteY107" fmla="*/ 45226 h 289148"/>
                    <a:gd name="connsiteX108" fmla="*/ 20759 w 55605"/>
                    <a:gd name="connsiteY108" fmla="*/ 45226 h 289148"/>
                    <a:gd name="connsiteX109" fmla="*/ 20759 w 55605"/>
                    <a:gd name="connsiteY109" fmla="*/ 103797 h 289148"/>
                    <a:gd name="connsiteX110" fmla="*/ 20759 w 55605"/>
                    <a:gd name="connsiteY110" fmla="*/ 113435 h 289148"/>
                    <a:gd name="connsiteX111" fmla="*/ 741 w 55605"/>
                    <a:gd name="connsiteY111" fmla="*/ 123815 h 289148"/>
                    <a:gd name="connsiteX112" fmla="*/ 741 w 55605"/>
                    <a:gd name="connsiteY112" fmla="*/ 114177 h 289148"/>
                    <a:gd name="connsiteX113" fmla="*/ 20759 w 55605"/>
                    <a:gd name="connsiteY113" fmla="*/ 103797 h 289148"/>
                    <a:gd name="connsiteX114" fmla="*/ 20759 w 55605"/>
                    <a:gd name="connsiteY114" fmla="*/ 103797 h 289148"/>
                    <a:gd name="connsiteX115" fmla="*/ 20759 w 55605"/>
                    <a:gd name="connsiteY115" fmla="*/ 147540 h 289148"/>
                    <a:gd name="connsiteX116" fmla="*/ 20759 w 55605"/>
                    <a:gd name="connsiteY116" fmla="*/ 166075 h 289148"/>
                    <a:gd name="connsiteX117" fmla="*/ 741 w 55605"/>
                    <a:gd name="connsiteY117" fmla="*/ 176454 h 289148"/>
                    <a:gd name="connsiteX118" fmla="*/ 741 w 55605"/>
                    <a:gd name="connsiteY118" fmla="*/ 157919 h 289148"/>
                    <a:gd name="connsiteX119" fmla="*/ 20759 w 55605"/>
                    <a:gd name="connsiteY119" fmla="*/ 147540 h 289148"/>
                    <a:gd name="connsiteX120" fmla="*/ 20759 w 55605"/>
                    <a:gd name="connsiteY120" fmla="*/ 147540 h 289148"/>
                    <a:gd name="connsiteX121" fmla="*/ 20759 w 55605"/>
                    <a:gd name="connsiteY121" fmla="*/ 194248 h 289148"/>
                    <a:gd name="connsiteX122" fmla="*/ 20759 w 55605"/>
                    <a:gd name="connsiteY122" fmla="*/ 206852 h 289148"/>
                    <a:gd name="connsiteX123" fmla="*/ 741 w 55605"/>
                    <a:gd name="connsiteY123" fmla="*/ 217232 h 289148"/>
                    <a:gd name="connsiteX124" fmla="*/ 741 w 55605"/>
                    <a:gd name="connsiteY124" fmla="*/ 204628 h 289148"/>
                    <a:gd name="connsiteX125" fmla="*/ 20759 w 55605"/>
                    <a:gd name="connsiteY125" fmla="*/ 194248 h 289148"/>
                    <a:gd name="connsiteX126" fmla="*/ 20759 w 55605"/>
                    <a:gd name="connsiteY126" fmla="*/ 194248 h 289148"/>
                    <a:gd name="connsiteX127" fmla="*/ 20759 w 55605"/>
                    <a:gd name="connsiteY127" fmla="*/ 224646 h 289148"/>
                    <a:gd name="connsiteX128" fmla="*/ 741 w 55605"/>
                    <a:gd name="connsiteY128" fmla="*/ 235026 h 289148"/>
                    <a:gd name="connsiteX129" fmla="*/ 741 w 55605"/>
                    <a:gd name="connsiteY129" fmla="*/ 251337 h 289148"/>
                    <a:gd name="connsiteX130" fmla="*/ 20759 w 55605"/>
                    <a:gd name="connsiteY130" fmla="*/ 240957 h 289148"/>
                    <a:gd name="connsiteX131" fmla="*/ 20759 w 55605"/>
                    <a:gd name="connsiteY131" fmla="*/ 224646 h 289148"/>
                    <a:gd name="connsiteX132" fmla="*/ 20759 w 55605"/>
                    <a:gd name="connsiteY132" fmla="*/ 224646 h 289148"/>
                    <a:gd name="connsiteX133" fmla="*/ 741 w 55605"/>
                    <a:gd name="connsiteY133" fmla="*/ 5931 h 289148"/>
                    <a:gd name="connsiteX134" fmla="*/ 741 w 55605"/>
                    <a:gd name="connsiteY134" fmla="*/ 5931 h 289148"/>
                    <a:gd name="connsiteX135" fmla="*/ 2224 w 55605"/>
                    <a:gd name="connsiteY135" fmla="*/ 5931 h 289148"/>
                    <a:gd name="connsiteX136" fmla="*/ 2966 w 55605"/>
                    <a:gd name="connsiteY136" fmla="*/ 5931 h 289148"/>
                    <a:gd name="connsiteX137" fmla="*/ 3707 w 55605"/>
                    <a:gd name="connsiteY137" fmla="*/ 5931 h 289148"/>
                    <a:gd name="connsiteX138" fmla="*/ 4448 w 55605"/>
                    <a:gd name="connsiteY138" fmla="*/ 5931 h 289148"/>
                    <a:gd name="connsiteX139" fmla="*/ 0 w 55605"/>
                    <a:gd name="connsiteY139" fmla="*/ 8155 h 289148"/>
                    <a:gd name="connsiteX140" fmla="*/ 0 w 55605"/>
                    <a:gd name="connsiteY140" fmla="*/ 5931 h 289148"/>
                    <a:gd name="connsiteX141" fmla="*/ 741 w 55605"/>
                    <a:gd name="connsiteY141" fmla="*/ 5931 h 289148"/>
                    <a:gd name="connsiteX142" fmla="*/ 741 w 55605"/>
                    <a:gd name="connsiteY142" fmla="*/ 0 h 289148"/>
                    <a:gd name="connsiteX143" fmla="*/ 741 w 55605"/>
                    <a:gd name="connsiteY143" fmla="*/ 0 h 289148"/>
                    <a:gd name="connsiteX144" fmla="*/ 741 w 55605"/>
                    <a:gd name="connsiteY144" fmla="*/ 0 h 289148"/>
                    <a:gd name="connsiteX145" fmla="*/ 741 w 55605"/>
                    <a:gd name="connsiteY145" fmla="*/ 0 h 2891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</a:cxnLst>
                  <a:rect l="l" t="t" r="r" b="b"/>
                  <a:pathLst>
                    <a:path w="55605" h="289148">
                      <a:moveTo>
                        <a:pt x="20759" y="250595"/>
                      </a:moveTo>
                      <a:lnTo>
                        <a:pt x="34104" y="243181"/>
                      </a:lnTo>
                      <a:lnTo>
                        <a:pt x="34846" y="244664"/>
                      </a:lnTo>
                      <a:lnTo>
                        <a:pt x="35587" y="246147"/>
                      </a:lnTo>
                      <a:lnTo>
                        <a:pt x="36329" y="247630"/>
                      </a:lnTo>
                      <a:lnTo>
                        <a:pt x="37070" y="249112"/>
                      </a:lnTo>
                      <a:lnTo>
                        <a:pt x="37811" y="250595"/>
                      </a:lnTo>
                      <a:lnTo>
                        <a:pt x="38553" y="252078"/>
                      </a:lnTo>
                      <a:lnTo>
                        <a:pt x="39294" y="253561"/>
                      </a:lnTo>
                      <a:lnTo>
                        <a:pt x="40036" y="255044"/>
                      </a:lnTo>
                      <a:lnTo>
                        <a:pt x="20018" y="265423"/>
                      </a:lnTo>
                      <a:lnTo>
                        <a:pt x="20018" y="250595"/>
                      </a:lnTo>
                      <a:lnTo>
                        <a:pt x="20759" y="250595"/>
                      </a:lnTo>
                      <a:close/>
                      <a:moveTo>
                        <a:pt x="20759" y="240957"/>
                      </a:moveTo>
                      <a:lnTo>
                        <a:pt x="20759" y="224646"/>
                      </a:lnTo>
                      <a:lnTo>
                        <a:pt x="43743" y="212783"/>
                      </a:lnTo>
                      <a:lnTo>
                        <a:pt x="45226" y="214266"/>
                      </a:lnTo>
                      <a:lnTo>
                        <a:pt x="46708" y="215749"/>
                      </a:lnTo>
                      <a:lnTo>
                        <a:pt x="48191" y="217232"/>
                      </a:lnTo>
                      <a:lnTo>
                        <a:pt x="48933" y="218715"/>
                      </a:lnTo>
                      <a:lnTo>
                        <a:pt x="49674" y="220198"/>
                      </a:lnTo>
                      <a:lnTo>
                        <a:pt x="51157" y="221680"/>
                      </a:lnTo>
                      <a:lnTo>
                        <a:pt x="51898" y="223163"/>
                      </a:lnTo>
                      <a:lnTo>
                        <a:pt x="52640" y="224646"/>
                      </a:lnTo>
                      <a:lnTo>
                        <a:pt x="20759" y="240957"/>
                      </a:lnTo>
                      <a:lnTo>
                        <a:pt x="20759" y="240957"/>
                      </a:lnTo>
                      <a:close/>
                      <a:moveTo>
                        <a:pt x="20759" y="206852"/>
                      </a:moveTo>
                      <a:lnTo>
                        <a:pt x="20759" y="194248"/>
                      </a:lnTo>
                      <a:lnTo>
                        <a:pt x="49674" y="179420"/>
                      </a:lnTo>
                      <a:lnTo>
                        <a:pt x="50415" y="180161"/>
                      </a:lnTo>
                      <a:lnTo>
                        <a:pt x="51157" y="180903"/>
                      </a:lnTo>
                      <a:lnTo>
                        <a:pt x="51898" y="181644"/>
                      </a:lnTo>
                      <a:lnTo>
                        <a:pt x="52640" y="182386"/>
                      </a:lnTo>
                      <a:lnTo>
                        <a:pt x="53381" y="183127"/>
                      </a:lnTo>
                      <a:lnTo>
                        <a:pt x="54123" y="183868"/>
                      </a:lnTo>
                      <a:lnTo>
                        <a:pt x="54864" y="184610"/>
                      </a:lnTo>
                      <a:lnTo>
                        <a:pt x="55605" y="185351"/>
                      </a:lnTo>
                      <a:lnTo>
                        <a:pt x="20759" y="206852"/>
                      </a:lnTo>
                      <a:lnTo>
                        <a:pt x="20759" y="206852"/>
                      </a:lnTo>
                      <a:close/>
                      <a:moveTo>
                        <a:pt x="20759" y="166075"/>
                      </a:moveTo>
                      <a:lnTo>
                        <a:pt x="20759" y="147540"/>
                      </a:lnTo>
                      <a:lnTo>
                        <a:pt x="41519" y="136419"/>
                      </a:lnTo>
                      <a:lnTo>
                        <a:pt x="43001" y="137901"/>
                      </a:lnTo>
                      <a:lnTo>
                        <a:pt x="44484" y="139384"/>
                      </a:lnTo>
                      <a:lnTo>
                        <a:pt x="45967" y="140867"/>
                      </a:lnTo>
                      <a:lnTo>
                        <a:pt x="47450" y="142350"/>
                      </a:lnTo>
                      <a:lnTo>
                        <a:pt x="48933" y="143833"/>
                      </a:lnTo>
                      <a:lnTo>
                        <a:pt x="50415" y="145315"/>
                      </a:lnTo>
                      <a:lnTo>
                        <a:pt x="51898" y="146798"/>
                      </a:lnTo>
                      <a:lnTo>
                        <a:pt x="53381" y="148281"/>
                      </a:lnTo>
                      <a:lnTo>
                        <a:pt x="20759" y="166075"/>
                      </a:lnTo>
                      <a:lnTo>
                        <a:pt x="20759" y="166075"/>
                      </a:lnTo>
                      <a:close/>
                      <a:moveTo>
                        <a:pt x="20759" y="113435"/>
                      </a:moveTo>
                      <a:lnTo>
                        <a:pt x="20759" y="103797"/>
                      </a:lnTo>
                      <a:lnTo>
                        <a:pt x="37070" y="94900"/>
                      </a:lnTo>
                      <a:lnTo>
                        <a:pt x="37811" y="95641"/>
                      </a:lnTo>
                      <a:lnTo>
                        <a:pt x="38553" y="96383"/>
                      </a:lnTo>
                      <a:lnTo>
                        <a:pt x="39294" y="97124"/>
                      </a:lnTo>
                      <a:lnTo>
                        <a:pt x="40036" y="97866"/>
                      </a:lnTo>
                      <a:lnTo>
                        <a:pt x="40777" y="98607"/>
                      </a:lnTo>
                      <a:lnTo>
                        <a:pt x="41519" y="99349"/>
                      </a:lnTo>
                      <a:lnTo>
                        <a:pt x="42260" y="100090"/>
                      </a:lnTo>
                      <a:lnTo>
                        <a:pt x="43001" y="100831"/>
                      </a:lnTo>
                      <a:lnTo>
                        <a:pt x="20759" y="113435"/>
                      </a:lnTo>
                      <a:lnTo>
                        <a:pt x="20759" y="113435"/>
                      </a:lnTo>
                      <a:close/>
                      <a:moveTo>
                        <a:pt x="20759" y="60054"/>
                      </a:moveTo>
                      <a:lnTo>
                        <a:pt x="20759" y="51898"/>
                      </a:lnTo>
                      <a:lnTo>
                        <a:pt x="20759" y="51898"/>
                      </a:lnTo>
                      <a:lnTo>
                        <a:pt x="22242" y="52640"/>
                      </a:lnTo>
                      <a:lnTo>
                        <a:pt x="23725" y="53381"/>
                      </a:lnTo>
                      <a:lnTo>
                        <a:pt x="25208" y="54123"/>
                      </a:lnTo>
                      <a:lnTo>
                        <a:pt x="26690" y="54864"/>
                      </a:lnTo>
                      <a:lnTo>
                        <a:pt x="28173" y="55605"/>
                      </a:lnTo>
                      <a:lnTo>
                        <a:pt x="20759" y="60054"/>
                      </a:lnTo>
                      <a:lnTo>
                        <a:pt x="20759" y="60054"/>
                      </a:lnTo>
                      <a:close/>
                      <a:moveTo>
                        <a:pt x="20759" y="46708"/>
                      </a:moveTo>
                      <a:lnTo>
                        <a:pt x="20759" y="45226"/>
                      </a:lnTo>
                      <a:lnTo>
                        <a:pt x="24466" y="43001"/>
                      </a:lnTo>
                      <a:lnTo>
                        <a:pt x="23725" y="43743"/>
                      </a:lnTo>
                      <a:lnTo>
                        <a:pt x="22983" y="44484"/>
                      </a:lnTo>
                      <a:lnTo>
                        <a:pt x="20759" y="46708"/>
                      </a:lnTo>
                      <a:lnTo>
                        <a:pt x="20759" y="46708"/>
                      </a:lnTo>
                      <a:close/>
                      <a:moveTo>
                        <a:pt x="0" y="260975"/>
                      </a:moveTo>
                      <a:lnTo>
                        <a:pt x="20018" y="250595"/>
                      </a:lnTo>
                      <a:lnTo>
                        <a:pt x="20018" y="264682"/>
                      </a:lnTo>
                      <a:lnTo>
                        <a:pt x="13345" y="268389"/>
                      </a:lnTo>
                      <a:lnTo>
                        <a:pt x="14087" y="269872"/>
                      </a:lnTo>
                      <a:lnTo>
                        <a:pt x="15569" y="272096"/>
                      </a:lnTo>
                      <a:lnTo>
                        <a:pt x="17052" y="274320"/>
                      </a:lnTo>
                      <a:lnTo>
                        <a:pt x="18535" y="276544"/>
                      </a:lnTo>
                      <a:lnTo>
                        <a:pt x="20018" y="278768"/>
                      </a:lnTo>
                      <a:lnTo>
                        <a:pt x="741" y="289148"/>
                      </a:lnTo>
                      <a:lnTo>
                        <a:pt x="0" y="260975"/>
                      </a:lnTo>
                      <a:lnTo>
                        <a:pt x="0" y="260975"/>
                      </a:lnTo>
                      <a:close/>
                      <a:moveTo>
                        <a:pt x="20759" y="45226"/>
                      </a:moveTo>
                      <a:lnTo>
                        <a:pt x="20759" y="46708"/>
                      </a:lnTo>
                      <a:lnTo>
                        <a:pt x="20018" y="47450"/>
                      </a:lnTo>
                      <a:lnTo>
                        <a:pt x="19276" y="48191"/>
                      </a:lnTo>
                      <a:lnTo>
                        <a:pt x="18535" y="48933"/>
                      </a:lnTo>
                      <a:lnTo>
                        <a:pt x="17794" y="49674"/>
                      </a:lnTo>
                      <a:lnTo>
                        <a:pt x="17052" y="50415"/>
                      </a:lnTo>
                      <a:lnTo>
                        <a:pt x="18535" y="51157"/>
                      </a:lnTo>
                      <a:lnTo>
                        <a:pt x="20018" y="51898"/>
                      </a:lnTo>
                      <a:lnTo>
                        <a:pt x="21501" y="52640"/>
                      </a:lnTo>
                      <a:lnTo>
                        <a:pt x="21501" y="60795"/>
                      </a:lnTo>
                      <a:lnTo>
                        <a:pt x="1483" y="71175"/>
                      </a:lnTo>
                      <a:lnTo>
                        <a:pt x="1483" y="55605"/>
                      </a:lnTo>
                      <a:lnTo>
                        <a:pt x="20759" y="45226"/>
                      </a:lnTo>
                      <a:lnTo>
                        <a:pt x="20759" y="45226"/>
                      </a:lnTo>
                      <a:close/>
                      <a:moveTo>
                        <a:pt x="20759" y="103797"/>
                      </a:moveTo>
                      <a:lnTo>
                        <a:pt x="20759" y="113435"/>
                      </a:lnTo>
                      <a:lnTo>
                        <a:pt x="741" y="123815"/>
                      </a:lnTo>
                      <a:lnTo>
                        <a:pt x="741" y="114177"/>
                      </a:lnTo>
                      <a:lnTo>
                        <a:pt x="20759" y="103797"/>
                      </a:lnTo>
                      <a:lnTo>
                        <a:pt x="20759" y="103797"/>
                      </a:lnTo>
                      <a:close/>
                      <a:moveTo>
                        <a:pt x="20759" y="147540"/>
                      </a:moveTo>
                      <a:lnTo>
                        <a:pt x="20759" y="166075"/>
                      </a:lnTo>
                      <a:lnTo>
                        <a:pt x="741" y="176454"/>
                      </a:lnTo>
                      <a:lnTo>
                        <a:pt x="741" y="157919"/>
                      </a:lnTo>
                      <a:lnTo>
                        <a:pt x="20759" y="147540"/>
                      </a:lnTo>
                      <a:lnTo>
                        <a:pt x="20759" y="147540"/>
                      </a:lnTo>
                      <a:close/>
                      <a:moveTo>
                        <a:pt x="20759" y="194248"/>
                      </a:moveTo>
                      <a:lnTo>
                        <a:pt x="20759" y="206852"/>
                      </a:lnTo>
                      <a:lnTo>
                        <a:pt x="741" y="217232"/>
                      </a:lnTo>
                      <a:lnTo>
                        <a:pt x="741" y="204628"/>
                      </a:lnTo>
                      <a:lnTo>
                        <a:pt x="20759" y="194248"/>
                      </a:lnTo>
                      <a:lnTo>
                        <a:pt x="20759" y="194248"/>
                      </a:lnTo>
                      <a:close/>
                      <a:moveTo>
                        <a:pt x="20759" y="224646"/>
                      </a:moveTo>
                      <a:lnTo>
                        <a:pt x="741" y="235026"/>
                      </a:lnTo>
                      <a:lnTo>
                        <a:pt x="741" y="251337"/>
                      </a:lnTo>
                      <a:lnTo>
                        <a:pt x="20759" y="240957"/>
                      </a:lnTo>
                      <a:lnTo>
                        <a:pt x="20759" y="224646"/>
                      </a:lnTo>
                      <a:lnTo>
                        <a:pt x="20759" y="224646"/>
                      </a:lnTo>
                      <a:close/>
                      <a:moveTo>
                        <a:pt x="741" y="5931"/>
                      </a:moveTo>
                      <a:lnTo>
                        <a:pt x="741" y="5931"/>
                      </a:lnTo>
                      <a:lnTo>
                        <a:pt x="2224" y="5931"/>
                      </a:lnTo>
                      <a:lnTo>
                        <a:pt x="2966" y="5931"/>
                      </a:lnTo>
                      <a:lnTo>
                        <a:pt x="3707" y="5931"/>
                      </a:lnTo>
                      <a:lnTo>
                        <a:pt x="4448" y="5931"/>
                      </a:lnTo>
                      <a:lnTo>
                        <a:pt x="0" y="8155"/>
                      </a:lnTo>
                      <a:lnTo>
                        <a:pt x="0" y="5931"/>
                      </a:lnTo>
                      <a:lnTo>
                        <a:pt x="741" y="5931"/>
                      </a:lnTo>
                      <a:close/>
                      <a:moveTo>
                        <a:pt x="741" y="0"/>
                      </a:moveTo>
                      <a:lnTo>
                        <a:pt x="741" y="0"/>
                      </a:lnTo>
                      <a:lnTo>
                        <a:pt x="741" y="0"/>
                      </a:lnTo>
                      <a:lnTo>
                        <a:pt x="741" y="0"/>
                      </a:lnTo>
                      <a:close/>
                    </a:path>
                  </a:pathLst>
                </a:custGeom>
                <a:solidFill>
                  <a:srgbClr val="424242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455" name="Freeform: Shape 3454">
                  <a:extLst>
                    <a:ext uri="{FF2B5EF4-FFF2-40B4-BE49-F238E27FC236}">
                      <a16:creationId xmlns:a16="http://schemas.microsoft.com/office/drawing/2014/main" id="{542F057A-B317-4D1F-932F-FEE7E5AE9AE6}"/>
                    </a:ext>
                  </a:extLst>
                </p:cNvPr>
                <p:cNvSpPr/>
                <p:nvPr/>
              </p:nvSpPr>
              <p:spPr>
                <a:xfrm>
                  <a:off x="7068723" y="4709407"/>
                  <a:ext cx="57088" cy="83037"/>
                </a:xfrm>
                <a:custGeom>
                  <a:avLst/>
                  <a:gdLst>
                    <a:gd name="connsiteX0" fmla="*/ 48191 w 57088"/>
                    <a:gd name="connsiteY0" fmla="*/ 54864 h 83037"/>
                    <a:gd name="connsiteX1" fmla="*/ 44484 w 57088"/>
                    <a:gd name="connsiteY1" fmla="*/ 57088 h 83037"/>
                    <a:gd name="connsiteX2" fmla="*/ 38553 w 57088"/>
                    <a:gd name="connsiteY2" fmla="*/ 54864 h 83037"/>
                    <a:gd name="connsiteX3" fmla="*/ 38553 w 57088"/>
                    <a:gd name="connsiteY3" fmla="*/ 60795 h 83037"/>
                    <a:gd name="connsiteX4" fmla="*/ 0 w 57088"/>
                    <a:gd name="connsiteY4" fmla="*/ 83037 h 83037"/>
                    <a:gd name="connsiteX5" fmla="*/ 0 w 57088"/>
                    <a:gd name="connsiteY5" fmla="*/ 0 h 83037"/>
                    <a:gd name="connsiteX6" fmla="*/ 25949 w 57088"/>
                    <a:gd name="connsiteY6" fmla="*/ 15569 h 83037"/>
                    <a:gd name="connsiteX7" fmla="*/ 47450 w 57088"/>
                    <a:gd name="connsiteY7" fmla="*/ 22983 h 83037"/>
                    <a:gd name="connsiteX8" fmla="*/ 40036 w 57088"/>
                    <a:gd name="connsiteY8" fmla="*/ 45967 h 83037"/>
                    <a:gd name="connsiteX9" fmla="*/ 48191 w 57088"/>
                    <a:gd name="connsiteY9" fmla="*/ 54864 h 83037"/>
                    <a:gd name="connsiteX10" fmla="*/ 48191 w 57088"/>
                    <a:gd name="connsiteY10" fmla="*/ 54864 h 83037"/>
                    <a:gd name="connsiteX11" fmla="*/ 55605 w 57088"/>
                    <a:gd name="connsiteY11" fmla="*/ 22242 h 83037"/>
                    <a:gd name="connsiteX12" fmla="*/ 53381 w 57088"/>
                    <a:gd name="connsiteY12" fmla="*/ 22983 h 83037"/>
                    <a:gd name="connsiteX13" fmla="*/ 57088 w 57088"/>
                    <a:gd name="connsiteY13" fmla="*/ 25949 h 83037"/>
                    <a:gd name="connsiteX14" fmla="*/ 55605 w 57088"/>
                    <a:gd name="connsiteY14" fmla="*/ 22242 h 830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57088" h="83037">
                      <a:moveTo>
                        <a:pt x="48191" y="54864"/>
                      </a:moveTo>
                      <a:lnTo>
                        <a:pt x="44484" y="57088"/>
                      </a:lnTo>
                      <a:lnTo>
                        <a:pt x="38553" y="54864"/>
                      </a:lnTo>
                      <a:lnTo>
                        <a:pt x="38553" y="60795"/>
                      </a:lnTo>
                      <a:lnTo>
                        <a:pt x="0" y="83037"/>
                      </a:lnTo>
                      <a:lnTo>
                        <a:pt x="0" y="0"/>
                      </a:lnTo>
                      <a:lnTo>
                        <a:pt x="25949" y="15569"/>
                      </a:lnTo>
                      <a:cubicBezTo>
                        <a:pt x="34104" y="20018"/>
                        <a:pt x="40777" y="22242"/>
                        <a:pt x="47450" y="22983"/>
                      </a:cubicBezTo>
                      <a:cubicBezTo>
                        <a:pt x="45226" y="31139"/>
                        <a:pt x="43001" y="38553"/>
                        <a:pt x="40036" y="45967"/>
                      </a:cubicBezTo>
                      <a:lnTo>
                        <a:pt x="48191" y="54864"/>
                      </a:lnTo>
                      <a:lnTo>
                        <a:pt x="48191" y="54864"/>
                      </a:lnTo>
                      <a:close/>
                      <a:moveTo>
                        <a:pt x="55605" y="22242"/>
                      </a:moveTo>
                      <a:lnTo>
                        <a:pt x="53381" y="22983"/>
                      </a:lnTo>
                      <a:cubicBezTo>
                        <a:pt x="54864" y="23725"/>
                        <a:pt x="55605" y="24466"/>
                        <a:pt x="57088" y="25949"/>
                      </a:cubicBezTo>
                      <a:lnTo>
                        <a:pt x="55605" y="22242"/>
                      </a:lnTo>
                      <a:close/>
                    </a:path>
                  </a:pathLst>
                </a:custGeom>
                <a:solidFill>
                  <a:srgbClr val="262632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456" name="Freeform: Shape 3455">
                  <a:extLst>
                    <a:ext uri="{FF2B5EF4-FFF2-40B4-BE49-F238E27FC236}">
                      <a16:creationId xmlns:a16="http://schemas.microsoft.com/office/drawing/2014/main" id="{7FD17492-848C-4012-A3BD-1836340FA28F}"/>
                    </a:ext>
                  </a:extLst>
                </p:cNvPr>
                <p:cNvSpPr/>
                <p:nvPr/>
              </p:nvSpPr>
              <p:spPr>
                <a:xfrm>
                  <a:off x="7653692" y="4271978"/>
                  <a:ext cx="684317" cy="443360"/>
                </a:xfrm>
                <a:custGeom>
                  <a:avLst/>
                  <a:gdLst>
                    <a:gd name="connsiteX0" fmla="*/ 668007 w 684317"/>
                    <a:gd name="connsiteY0" fmla="*/ 5931 h 443360"/>
                    <a:gd name="connsiteX1" fmla="*/ 671714 w 684317"/>
                    <a:gd name="connsiteY1" fmla="*/ 11121 h 443360"/>
                    <a:gd name="connsiteX2" fmla="*/ 674679 w 684317"/>
                    <a:gd name="connsiteY2" fmla="*/ 16311 h 443360"/>
                    <a:gd name="connsiteX3" fmla="*/ 677645 w 684317"/>
                    <a:gd name="connsiteY3" fmla="*/ 22242 h 443360"/>
                    <a:gd name="connsiteX4" fmla="*/ 679869 w 684317"/>
                    <a:gd name="connsiteY4" fmla="*/ 28173 h 443360"/>
                    <a:gd name="connsiteX5" fmla="*/ 682093 w 684317"/>
                    <a:gd name="connsiteY5" fmla="*/ 34104 h 443360"/>
                    <a:gd name="connsiteX6" fmla="*/ 683576 w 684317"/>
                    <a:gd name="connsiteY6" fmla="*/ 40036 h 443360"/>
                    <a:gd name="connsiteX7" fmla="*/ 684318 w 684317"/>
                    <a:gd name="connsiteY7" fmla="*/ 45967 h 443360"/>
                    <a:gd name="connsiteX8" fmla="*/ 684318 w 684317"/>
                    <a:gd name="connsiteY8" fmla="*/ 51898 h 443360"/>
                    <a:gd name="connsiteX9" fmla="*/ 16311 w 684317"/>
                    <a:gd name="connsiteY9" fmla="*/ 443360 h 443360"/>
                    <a:gd name="connsiteX10" fmla="*/ 16311 w 684317"/>
                    <a:gd name="connsiteY10" fmla="*/ 437429 h 443360"/>
                    <a:gd name="connsiteX11" fmla="*/ 15570 w 684317"/>
                    <a:gd name="connsiteY11" fmla="*/ 431498 h 443360"/>
                    <a:gd name="connsiteX12" fmla="*/ 14087 w 684317"/>
                    <a:gd name="connsiteY12" fmla="*/ 425566 h 443360"/>
                    <a:gd name="connsiteX13" fmla="*/ 11863 w 684317"/>
                    <a:gd name="connsiteY13" fmla="*/ 419635 h 443360"/>
                    <a:gd name="connsiteX14" fmla="*/ 9639 w 684317"/>
                    <a:gd name="connsiteY14" fmla="*/ 413704 h 443360"/>
                    <a:gd name="connsiteX15" fmla="*/ 6673 w 684317"/>
                    <a:gd name="connsiteY15" fmla="*/ 407773 h 443360"/>
                    <a:gd name="connsiteX16" fmla="*/ 3707 w 684317"/>
                    <a:gd name="connsiteY16" fmla="*/ 402583 h 443360"/>
                    <a:gd name="connsiteX17" fmla="*/ 0 w 684317"/>
                    <a:gd name="connsiteY17" fmla="*/ 397393 h 443360"/>
                    <a:gd name="connsiteX18" fmla="*/ 0 w 684317"/>
                    <a:gd name="connsiteY18" fmla="*/ 397393 h 443360"/>
                    <a:gd name="connsiteX19" fmla="*/ 0 w 684317"/>
                    <a:gd name="connsiteY19" fmla="*/ 396652 h 443360"/>
                    <a:gd name="connsiteX20" fmla="*/ 0 w 684317"/>
                    <a:gd name="connsiteY20" fmla="*/ 395910 h 443360"/>
                    <a:gd name="connsiteX21" fmla="*/ 0 w 684317"/>
                    <a:gd name="connsiteY21" fmla="*/ 395169 h 443360"/>
                    <a:gd name="connsiteX22" fmla="*/ 0 w 684317"/>
                    <a:gd name="connsiteY22" fmla="*/ 394428 h 443360"/>
                    <a:gd name="connsiteX23" fmla="*/ 0 w 684317"/>
                    <a:gd name="connsiteY23" fmla="*/ 393686 h 443360"/>
                    <a:gd name="connsiteX24" fmla="*/ 0 w 684317"/>
                    <a:gd name="connsiteY24" fmla="*/ 392945 h 443360"/>
                    <a:gd name="connsiteX25" fmla="*/ 0 w 684317"/>
                    <a:gd name="connsiteY25" fmla="*/ 392203 h 443360"/>
                    <a:gd name="connsiteX26" fmla="*/ 669490 w 684317"/>
                    <a:gd name="connsiteY26" fmla="*/ 0 h 443360"/>
                    <a:gd name="connsiteX27" fmla="*/ 669490 w 684317"/>
                    <a:gd name="connsiteY27" fmla="*/ 741 h 443360"/>
                    <a:gd name="connsiteX28" fmla="*/ 669490 w 684317"/>
                    <a:gd name="connsiteY28" fmla="*/ 1483 h 443360"/>
                    <a:gd name="connsiteX29" fmla="*/ 669490 w 684317"/>
                    <a:gd name="connsiteY29" fmla="*/ 2224 h 443360"/>
                    <a:gd name="connsiteX30" fmla="*/ 669490 w 684317"/>
                    <a:gd name="connsiteY30" fmla="*/ 2965 h 443360"/>
                    <a:gd name="connsiteX31" fmla="*/ 669490 w 684317"/>
                    <a:gd name="connsiteY31" fmla="*/ 3707 h 443360"/>
                    <a:gd name="connsiteX32" fmla="*/ 669490 w 684317"/>
                    <a:gd name="connsiteY32" fmla="*/ 4448 h 443360"/>
                    <a:gd name="connsiteX33" fmla="*/ 669490 w 684317"/>
                    <a:gd name="connsiteY33" fmla="*/ 5931 h 443360"/>
                    <a:gd name="connsiteX34" fmla="*/ 668007 w 684317"/>
                    <a:gd name="connsiteY34" fmla="*/ 5931 h 4433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</a:cxnLst>
                  <a:rect l="l" t="t" r="r" b="b"/>
                  <a:pathLst>
                    <a:path w="684317" h="443360">
                      <a:moveTo>
                        <a:pt x="668007" y="5931"/>
                      </a:moveTo>
                      <a:lnTo>
                        <a:pt x="671714" y="11121"/>
                      </a:lnTo>
                      <a:lnTo>
                        <a:pt x="674679" y="16311"/>
                      </a:lnTo>
                      <a:lnTo>
                        <a:pt x="677645" y="22242"/>
                      </a:lnTo>
                      <a:lnTo>
                        <a:pt x="679869" y="28173"/>
                      </a:lnTo>
                      <a:lnTo>
                        <a:pt x="682093" y="34104"/>
                      </a:lnTo>
                      <a:lnTo>
                        <a:pt x="683576" y="40036"/>
                      </a:lnTo>
                      <a:lnTo>
                        <a:pt x="684318" y="45967"/>
                      </a:lnTo>
                      <a:lnTo>
                        <a:pt x="684318" y="51898"/>
                      </a:lnTo>
                      <a:lnTo>
                        <a:pt x="16311" y="443360"/>
                      </a:lnTo>
                      <a:cubicBezTo>
                        <a:pt x="16311" y="441136"/>
                        <a:pt x="16311" y="439653"/>
                        <a:pt x="16311" y="437429"/>
                      </a:cubicBezTo>
                      <a:cubicBezTo>
                        <a:pt x="16311" y="435205"/>
                        <a:pt x="15570" y="433722"/>
                        <a:pt x="15570" y="431498"/>
                      </a:cubicBezTo>
                      <a:cubicBezTo>
                        <a:pt x="14828" y="429273"/>
                        <a:pt x="14828" y="427791"/>
                        <a:pt x="14087" y="425566"/>
                      </a:cubicBezTo>
                      <a:cubicBezTo>
                        <a:pt x="13346" y="423342"/>
                        <a:pt x="12604" y="421859"/>
                        <a:pt x="11863" y="419635"/>
                      </a:cubicBezTo>
                      <a:cubicBezTo>
                        <a:pt x="11121" y="417411"/>
                        <a:pt x="10380" y="415928"/>
                        <a:pt x="9639" y="413704"/>
                      </a:cubicBezTo>
                      <a:cubicBezTo>
                        <a:pt x="8897" y="411480"/>
                        <a:pt x="7414" y="409997"/>
                        <a:pt x="6673" y="407773"/>
                      </a:cubicBezTo>
                      <a:cubicBezTo>
                        <a:pt x="5932" y="406290"/>
                        <a:pt x="4449" y="404066"/>
                        <a:pt x="3707" y="402583"/>
                      </a:cubicBezTo>
                      <a:cubicBezTo>
                        <a:pt x="2225" y="401100"/>
                        <a:pt x="1483" y="399617"/>
                        <a:pt x="0" y="397393"/>
                      </a:cubicBezTo>
                      <a:lnTo>
                        <a:pt x="0" y="397393"/>
                      </a:lnTo>
                      <a:lnTo>
                        <a:pt x="0" y="396652"/>
                      </a:lnTo>
                      <a:lnTo>
                        <a:pt x="0" y="395910"/>
                      </a:lnTo>
                      <a:lnTo>
                        <a:pt x="0" y="395169"/>
                      </a:lnTo>
                      <a:lnTo>
                        <a:pt x="0" y="394428"/>
                      </a:lnTo>
                      <a:lnTo>
                        <a:pt x="0" y="393686"/>
                      </a:lnTo>
                      <a:lnTo>
                        <a:pt x="0" y="392945"/>
                      </a:lnTo>
                      <a:lnTo>
                        <a:pt x="0" y="392203"/>
                      </a:lnTo>
                      <a:lnTo>
                        <a:pt x="669490" y="0"/>
                      </a:lnTo>
                      <a:lnTo>
                        <a:pt x="669490" y="741"/>
                      </a:lnTo>
                      <a:lnTo>
                        <a:pt x="669490" y="1483"/>
                      </a:lnTo>
                      <a:lnTo>
                        <a:pt x="669490" y="2224"/>
                      </a:lnTo>
                      <a:lnTo>
                        <a:pt x="669490" y="2965"/>
                      </a:lnTo>
                      <a:lnTo>
                        <a:pt x="669490" y="3707"/>
                      </a:lnTo>
                      <a:lnTo>
                        <a:pt x="669490" y="4448"/>
                      </a:lnTo>
                      <a:lnTo>
                        <a:pt x="669490" y="5931"/>
                      </a:lnTo>
                      <a:lnTo>
                        <a:pt x="668007" y="5931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457" name="Freeform: Shape 3456">
                  <a:extLst>
                    <a:ext uri="{FF2B5EF4-FFF2-40B4-BE49-F238E27FC236}">
                      <a16:creationId xmlns:a16="http://schemas.microsoft.com/office/drawing/2014/main" id="{4B2BDE06-F434-4F44-AB7B-17EF7B5595F6}"/>
                    </a:ext>
                  </a:extLst>
                </p:cNvPr>
                <p:cNvSpPr/>
                <p:nvPr/>
              </p:nvSpPr>
              <p:spPr>
                <a:xfrm>
                  <a:off x="7670003" y="4323134"/>
                  <a:ext cx="669489" cy="459671"/>
                </a:xfrm>
                <a:custGeom>
                  <a:avLst/>
                  <a:gdLst>
                    <a:gd name="connsiteX0" fmla="*/ 0 w 669489"/>
                    <a:gd name="connsiteY0" fmla="*/ 392204 h 459671"/>
                    <a:gd name="connsiteX1" fmla="*/ 669489 w 669489"/>
                    <a:gd name="connsiteY1" fmla="*/ 0 h 459671"/>
                    <a:gd name="connsiteX2" fmla="*/ 669489 w 669489"/>
                    <a:gd name="connsiteY2" fmla="*/ 67468 h 459671"/>
                    <a:gd name="connsiteX3" fmla="*/ 0 w 669489"/>
                    <a:gd name="connsiteY3" fmla="*/ 459671 h 459671"/>
                    <a:gd name="connsiteX4" fmla="*/ 0 w 669489"/>
                    <a:gd name="connsiteY4" fmla="*/ 392204 h 4596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69489" h="459671">
                      <a:moveTo>
                        <a:pt x="0" y="392204"/>
                      </a:moveTo>
                      <a:lnTo>
                        <a:pt x="669489" y="0"/>
                      </a:lnTo>
                      <a:lnTo>
                        <a:pt x="669489" y="67468"/>
                      </a:lnTo>
                      <a:lnTo>
                        <a:pt x="0" y="459671"/>
                      </a:lnTo>
                      <a:lnTo>
                        <a:pt x="0" y="392204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458" name="Freeform: Shape 3457">
                  <a:extLst>
                    <a:ext uri="{FF2B5EF4-FFF2-40B4-BE49-F238E27FC236}">
                      <a16:creationId xmlns:a16="http://schemas.microsoft.com/office/drawing/2014/main" id="{159DFA4F-8FF3-401B-8CDE-82F1C9D6A512}"/>
                    </a:ext>
                  </a:extLst>
                </p:cNvPr>
                <p:cNvSpPr/>
                <p:nvPr/>
              </p:nvSpPr>
              <p:spPr>
                <a:xfrm>
                  <a:off x="7652209" y="4536659"/>
                  <a:ext cx="670230" cy="438170"/>
                </a:xfrm>
                <a:custGeom>
                  <a:avLst/>
                  <a:gdLst>
                    <a:gd name="connsiteX0" fmla="*/ 14086 w 670230"/>
                    <a:gd name="connsiteY0" fmla="*/ 384048 h 438170"/>
                    <a:gd name="connsiteX1" fmla="*/ 670230 w 670230"/>
                    <a:gd name="connsiteY1" fmla="*/ 0 h 438170"/>
                    <a:gd name="connsiteX2" fmla="*/ 670230 w 670230"/>
                    <a:gd name="connsiteY2" fmla="*/ 46708 h 438170"/>
                    <a:gd name="connsiteX3" fmla="*/ 0 w 670230"/>
                    <a:gd name="connsiteY3" fmla="*/ 438170 h 438170"/>
                    <a:gd name="connsiteX4" fmla="*/ 0 w 670230"/>
                    <a:gd name="connsiteY4" fmla="*/ 391462 h 438170"/>
                    <a:gd name="connsiteX5" fmla="*/ 14086 w 670230"/>
                    <a:gd name="connsiteY5" fmla="*/ 384048 h 4381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70230" h="438170">
                      <a:moveTo>
                        <a:pt x="14086" y="384048"/>
                      </a:moveTo>
                      <a:lnTo>
                        <a:pt x="670230" y="0"/>
                      </a:lnTo>
                      <a:lnTo>
                        <a:pt x="670230" y="46708"/>
                      </a:lnTo>
                      <a:lnTo>
                        <a:pt x="0" y="438170"/>
                      </a:lnTo>
                      <a:lnTo>
                        <a:pt x="0" y="391462"/>
                      </a:lnTo>
                      <a:cubicBezTo>
                        <a:pt x="5931" y="391462"/>
                        <a:pt x="11121" y="389238"/>
                        <a:pt x="14086" y="384048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459" name="Freeform: Shape 3458">
                  <a:extLst>
                    <a:ext uri="{FF2B5EF4-FFF2-40B4-BE49-F238E27FC236}">
                      <a16:creationId xmlns:a16="http://schemas.microsoft.com/office/drawing/2014/main" id="{60F51C7D-2B87-476B-9F0B-A66F9BB6EC3E}"/>
                    </a:ext>
                  </a:extLst>
                </p:cNvPr>
                <p:cNvSpPr/>
                <p:nvPr/>
              </p:nvSpPr>
              <p:spPr>
                <a:xfrm>
                  <a:off x="7661106" y="4495140"/>
                  <a:ext cx="677644" cy="429273"/>
                </a:xfrm>
                <a:custGeom>
                  <a:avLst/>
                  <a:gdLst>
                    <a:gd name="connsiteX0" fmla="*/ 23725 w 677644"/>
                    <a:gd name="connsiteY0" fmla="*/ 383307 h 429273"/>
                    <a:gd name="connsiteX1" fmla="*/ 677645 w 677644"/>
                    <a:gd name="connsiteY1" fmla="*/ 0 h 429273"/>
                    <a:gd name="connsiteX2" fmla="*/ 677645 w 677644"/>
                    <a:gd name="connsiteY2" fmla="*/ 17794 h 429273"/>
                    <a:gd name="connsiteX3" fmla="*/ 677645 w 677644"/>
                    <a:gd name="connsiteY3" fmla="*/ 22984 h 429273"/>
                    <a:gd name="connsiteX4" fmla="*/ 676904 w 677644"/>
                    <a:gd name="connsiteY4" fmla="*/ 27432 h 429273"/>
                    <a:gd name="connsiteX5" fmla="*/ 675421 w 677644"/>
                    <a:gd name="connsiteY5" fmla="*/ 31139 h 429273"/>
                    <a:gd name="connsiteX6" fmla="*/ 673197 w 677644"/>
                    <a:gd name="connsiteY6" fmla="*/ 34105 h 429273"/>
                    <a:gd name="connsiteX7" fmla="*/ 670972 w 677644"/>
                    <a:gd name="connsiteY7" fmla="*/ 36329 h 429273"/>
                    <a:gd name="connsiteX8" fmla="*/ 668007 w 677644"/>
                    <a:gd name="connsiteY8" fmla="*/ 38553 h 429273"/>
                    <a:gd name="connsiteX9" fmla="*/ 0 w 677644"/>
                    <a:gd name="connsiteY9" fmla="*/ 429274 h 429273"/>
                    <a:gd name="connsiteX10" fmla="*/ 1483 w 677644"/>
                    <a:gd name="connsiteY10" fmla="*/ 428532 h 429273"/>
                    <a:gd name="connsiteX11" fmla="*/ 3707 w 677644"/>
                    <a:gd name="connsiteY11" fmla="*/ 426308 h 429273"/>
                    <a:gd name="connsiteX12" fmla="*/ 5932 w 677644"/>
                    <a:gd name="connsiteY12" fmla="*/ 423343 h 429273"/>
                    <a:gd name="connsiteX13" fmla="*/ 7414 w 677644"/>
                    <a:gd name="connsiteY13" fmla="*/ 419636 h 429273"/>
                    <a:gd name="connsiteX14" fmla="*/ 8156 w 677644"/>
                    <a:gd name="connsiteY14" fmla="*/ 415187 h 429273"/>
                    <a:gd name="connsiteX15" fmla="*/ 8156 w 677644"/>
                    <a:gd name="connsiteY15" fmla="*/ 409997 h 429273"/>
                    <a:gd name="connsiteX16" fmla="*/ 8156 w 677644"/>
                    <a:gd name="connsiteY16" fmla="*/ 392204 h 429273"/>
                    <a:gd name="connsiteX17" fmla="*/ 23725 w 677644"/>
                    <a:gd name="connsiteY17" fmla="*/ 401101 h 429273"/>
                    <a:gd name="connsiteX18" fmla="*/ 23725 w 677644"/>
                    <a:gd name="connsiteY18" fmla="*/ 383307 h 4292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677644" h="429273">
                      <a:moveTo>
                        <a:pt x="23725" y="383307"/>
                      </a:moveTo>
                      <a:lnTo>
                        <a:pt x="677645" y="0"/>
                      </a:lnTo>
                      <a:lnTo>
                        <a:pt x="677645" y="17794"/>
                      </a:lnTo>
                      <a:lnTo>
                        <a:pt x="677645" y="22984"/>
                      </a:lnTo>
                      <a:lnTo>
                        <a:pt x="676904" y="27432"/>
                      </a:lnTo>
                      <a:lnTo>
                        <a:pt x="675421" y="31139"/>
                      </a:lnTo>
                      <a:lnTo>
                        <a:pt x="673197" y="34105"/>
                      </a:lnTo>
                      <a:lnTo>
                        <a:pt x="670972" y="36329"/>
                      </a:lnTo>
                      <a:lnTo>
                        <a:pt x="668007" y="38553"/>
                      </a:lnTo>
                      <a:lnTo>
                        <a:pt x="0" y="429274"/>
                      </a:lnTo>
                      <a:lnTo>
                        <a:pt x="1483" y="428532"/>
                      </a:lnTo>
                      <a:cubicBezTo>
                        <a:pt x="2225" y="427791"/>
                        <a:pt x="2966" y="427050"/>
                        <a:pt x="3707" y="426308"/>
                      </a:cubicBezTo>
                      <a:cubicBezTo>
                        <a:pt x="4449" y="425567"/>
                        <a:pt x="5190" y="424084"/>
                        <a:pt x="5932" y="423343"/>
                      </a:cubicBezTo>
                      <a:cubicBezTo>
                        <a:pt x="6673" y="421860"/>
                        <a:pt x="6673" y="421118"/>
                        <a:pt x="7414" y="419636"/>
                      </a:cubicBezTo>
                      <a:cubicBezTo>
                        <a:pt x="8156" y="418153"/>
                        <a:pt x="8156" y="416670"/>
                        <a:pt x="8156" y="415187"/>
                      </a:cubicBezTo>
                      <a:cubicBezTo>
                        <a:pt x="8156" y="413704"/>
                        <a:pt x="8156" y="411480"/>
                        <a:pt x="8156" y="409997"/>
                      </a:cubicBezTo>
                      <a:lnTo>
                        <a:pt x="8156" y="392204"/>
                      </a:lnTo>
                      <a:cubicBezTo>
                        <a:pt x="13346" y="395169"/>
                        <a:pt x="18535" y="398135"/>
                        <a:pt x="23725" y="401101"/>
                      </a:cubicBezTo>
                      <a:lnTo>
                        <a:pt x="23725" y="383307"/>
                      </a:lnTo>
                      <a:close/>
                    </a:path>
                  </a:pathLst>
                </a:custGeom>
                <a:solidFill>
                  <a:srgbClr val="FFC627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460" name="Freeform: Shape 3459">
                  <a:extLst>
                    <a:ext uri="{FF2B5EF4-FFF2-40B4-BE49-F238E27FC236}">
                      <a16:creationId xmlns:a16="http://schemas.microsoft.com/office/drawing/2014/main" id="{A7120C6A-33A4-4184-AB87-E706904EF605}"/>
                    </a:ext>
                  </a:extLst>
                </p:cNvPr>
                <p:cNvSpPr/>
                <p:nvPr/>
              </p:nvSpPr>
              <p:spPr>
                <a:xfrm>
                  <a:off x="7684831" y="4399499"/>
                  <a:ext cx="669489" cy="498965"/>
                </a:xfrm>
                <a:custGeom>
                  <a:avLst/>
                  <a:gdLst>
                    <a:gd name="connsiteX0" fmla="*/ 0 w 669489"/>
                    <a:gd name="connsiteY0" fmla="*/ 392203 h 498965"/>
                    <a:gd name="connsiteX1" fmla="*/ 669489 w 669489"/>
                    <a:gd name="connsiteY1" fmla="*/ 0 h 498965"/>
                    <a:gd name="connsiteX2" fmla="*/ 669489 w 669489"/>
                    <a:gd name="connsiteY2" fmla="*/ 13345 h 498965"/>
                    <a:gd name="connsiteX3" fmla="*/ 669489 w 669489"/>
                    <a:gd name="connsiteY3" fmla="*/ 26690 h 498965"/>
                    <a:gd name="connsiteX4" fmla="*/ 669489 w 669489"/>
                    <a:gd name="connsiteY4" fmla="*/ 40036 h 498965"/>
                    <a:gd name="connsiteX5" fmla="*/ 669489 w 669489"/>
                    <a:gd name="connsiteY5" fmla="*/ 53381 h 498965"/>
                    <a:gd name="connsiteX6" fmla="*/ 669489 w 669489"/>
                    <a:gd name="connsiteY6" fmla="*/ 66726 h 498965"/>
                    <a:gd name="connsiteX7" fmla="*/ 669489 w 669489"/>
                    <a:gd name="connsiteY7" fmla="*/ 80072 h 498965"/>
                    <a:gd name="connsiteX8" fmla="*/ 669489 w 669489"/>
                    <a:gd name="connsiteY8" fmla="*/ 93417 h 498965"/>
                    <a:gd name="connsiteX9" fmla="*/ 669489 w 669489"/>
                    <a:gd name="connsiteY9" fmla="*/ 106762 h 498965"/>
                    <a:gd name="connsiteX10" fmla="*/ 0 w 669489"/>
                    <a:gd name="connsiteY10" fmla="*/ 498966 h 498965"/>
                    <a:gd name="connsiteX11" fmla="*/ 0 w 669489"/>
                    <a:gd name="connsiteY11" fmla="*/ 497483 h 498965"/>
                    <a:gd name="connsiteX12" fmla="*/ 0 w 669489"/>
                    <a:gd name="connsiteY12" fmla="*/ 496000 h 498965"/>
                    <a:gd name="connsiteX13" fmla="*/ 0 w 669489"/>
                    <a:gd name="connsiteY13" fmla="*/ 494517 h 498965"/>
                    <a:gd name="connsiteX14" fmla="*/ 0 w 669489"/>
                    <a:gd name="connsiteY14" fmla="*/ 493035 h 498965"/>
                    <a:gd name="connsiteX15" fmla="*/ 0 w 669489"/>
                    <a:gd name="connsiteY15" fmla="*/ 491552 h 498965"/>
                    <a:gd name="connsiteX16" fmla="*/ 0 w 669489"/>
                    <a:gd name="connsiteY16" fmla="*/ 490069 h 498965"/>
                    <a:gd name="connsiteX17" fmla="*/ 0 w 669489"/>
                    <a:gd name="connsiteY17" fmla="*/ 488586 h 498965"/>
                    <a:gd name="connsiteX18" fmla="*/ 0 w 669489"/>
                    <a:gd name="connsiteY18" fmla="*/ 487103 h 498965"/>
                    <a:gd name="connsiteX19" fmla="*/ 0 w 669489"/>
                    <a:gd name="connsiteY19" fmla="*/ 485621 h 498965"/>
                    <a:gd name="connsiteX20" fmla="*/ 0 w 669489"/>
                    <a:gd name="connsiteY20" fmla="*/ 484138 h 498965"/>
                    <a:gd name="connsiteX21" fmla="*/ 0 w 669489"/>
                    <a:gd name="connsiteY21" fmla="*/ 478948 h 498965"/>
                    <a:gd name="connsiteX22" fmla="*/ 0 w 669489"/>
                    <a:gd name="connsiteY22" fmla="*/ 477465 h 498965"/>
                    <a:gd name="connsiteX23" fmla="*/ 0 w 669489"/>
                    <a:gd name="connsiteY23" fmla="*/ 475982 h 498965"/>
                    <a:gd name="connsiteX24" fmla="*/ 0 w 669489"/>
                    <a:gd name="connsiteY24" fmla="*/ 474499 h 498965"/>
                    <a:gd name="connsiteX25" fmla="*/ 0 w 669489"/>
                    <a:gd name="connsiteY25" fmla="*/ 473017 h 498965"/>
                    <a:gd name="connsiteX26" fmla="*/ 0 w 669489"/>
                    <a:gd name="connsiteY26" fmla="*/ 471534 h 498965"/>
                    <a:gd name="connsiteX27" fmla="*/ 0 w 669489"/>
                    <a:gd name="connsiteY27" fmla="*/ 470051 h 498965"/>
                    <a:gd name="connsiteX28" fmla="*/ 0 w 669489"/>
                    <a:gd name="connsiteY28" fmla="*/ 468568 h 498965"/>
                    <a:gd name="connsiteX29" fmla="*/ 0 w 669489"/>
                    <a:gd name="connsiteY29" fmla="*/ 467085 h 498965"/>
                    <a:gd name="connsiteX30" fmla="*/ 0 w 669489"/>
                    <a:gd name="connsiteY30" fmla="*/ 464120 h 498965"/>
                    <a:gd name="connsiteX31" fmla="*/ 0 w 669489"/>
                    <a:gd name="connsiteY31" fmla="*/ 462637 h 498965"/>
                    <a:gd name="connsiteX32" fmla="*/ 0 w 669489"/>
                    <a:gd name="connsiteY32" fmla="*/ 461154 h 498965"/>
                    <a:gd name="connsiteX33" fmla="*/ 0 w 669489"/>
                    <a:gd name="connsiteY33" fmla="*/ 459671 h 498965"/>
                    <a:gd name="connsiteX34" fmla="*/ 0 w 669489"/>
                    <a:gd name="connsiteY34" fmla="*/ 458188 h 498965"/>
                    <a:gd name="connsiteX35" fmla="*/ 0 w 669489"/>
                    <a:gd name="connsiteY35" fmla="*/ 456706 h 498965"/>
                    <a:gd name="connsiteX36" fmla="*/ 0 w 669489"/>
                    <a:gd name="connsiteY36" fmla="*/ 455223 h 498965"/>
                    <a:gd name="connsiteX37" fmla="*/ 0 w 669489"/>
                    <a:gd name="connsiteY37" fmla="*/ 453740 h 498965"/>
                    <a:gd name="connsiteX38" fmla="*/ 0 w 669489"/>
                    <a:gd name="connsiteY38" fmla="*/ 452257 h 498965"/>
                    <a:gd name="connsiteX39" fmla="*/ 0 w 669489"/>
                    <a:gd name="connsiteY39" fmla="*/ 449292 h 498965"/>
                    <a:gd name="connsiteX40" fmla="*/ 0 w 669489"/>
                    <a:gd name="connsiteY40" fmla="*/ 447809 h 498965"/>
                    <a:gd name="connsiteX41" fmla="*/ 0 w 669489"/>
                    <a:gd name="connsiteY41" fmla="*/ 446326 h 498965"/>
                    <a:gd name="connsiteX42" fmla="*/ 0 w 669489"/>
                    <a:gd name="connsiteY42" fmla="*/ 444843 h 498965"/>
                    <a:gd name="connsiteX43" fmla="*/ 0 w 669489"/>
                    <a:gd name="connsiteY43" fmla="*/ 443360 h 498965"/>
                    <a:gd name="connsiteX44" fmla="*/ 0 w 669489"/>
                    <a:gd name="connsiteY44" fmla="*/ 441877 h 498965"/>
                    <a:gd name="connsiteX45" fmla="*/ 0 w 669489"/>
                    <a:gd name="connsiteY45" fmla="*/ 440395 h 498965"/>
                    <a:gd name="connsiteX46" fmla="*/ 0 w 669489"/>
                    <a:gd name="connsiteY46" fmla="*/ 438912 h 498965"/>
                    <a:gd name="connsiteX47" fmla="*/ 0 w 669489"/>
                    <a:gd name="connsiteY47" fmla="*/ 437429 h 498965"/>
                    <a:gd name="connsiteX48" fmla="*/ 0 w 669489"/>
                    <a:gd name="connsiteY48" fmla="*/ 434463 h 498965"/>
                    <a:gd name="connsiteX49" fmla="*/ 0 w 669489"/>
                    <a:gd name="connsiteY49" fmla="*/ 432981 h 498965"/>
                    <a:gd name="connsiteX50" fmla="*/ 0 w 669489"/>
                    <a:gd name="connsiteY50" fmla="*/ 431498 h 498965"/>
                    <a:gd name="connsiteX51" fmla="*/ 0 w 669489"/>
                    <a:gd name="connsiteY51" fmla="*/ 430015 h 498965"/>
                    <a:gd name="connsiteX52" fmla="*/ 0 w 669489"/>
                    <a:gd name="connsiteY52" fmla="*/ 428532 h 498965"/>
                    <a:gd name="connsiteX53" fmla="*/ 0 w 669489"/>
                    <a:gd name="connsiteY53" fmla="*/ 427049 h 498965"/>
                    <a:gd name="connsiteX54" fmla="*/ 0 w 669489"/>
                    <a:gd name="connsiteY54" fmla="*/ 425566 h 498965"/>
                    <a:gd name="connsiteX55" fmla="*/ 0 w 669489"/>
                    <a:gd name="connsiteY55" fmla="*/ 424084 h 498965"/>
                    <a:gd name="connsiteX56" fmla="*/ 0 w 669489"/>
                    <a:gd name="connsiteY56" fmla="*/ 422601 h 498965"/>
                    <a:gd name="connsiteX57" fmla="*/ 0 w 669489"/>
                    <a:gd name="connsiteY57" fmla="*/ 419635 h 498965"/>
                    <a:gd name="connsiteX58" fmla="*/ 0 w 669489"/>
                    <a:gd name="connsiteY58" fmla="*/ 418152 h 498965"/>
                    <a:gd name="connsiteX59" fmla="*/ 0 w 669489"/>
                    <a:gd name="connsiteY59" fmla="*/ 416669 h 498965"/>
                    <a:gd name="connsiteX60" fmla="*/ 0 w 669489"/>
                    <a:gd name="connsiteY60" fmla="*/ 415187 h 498965"/>
                    <a:gd name="connsiteX61" fmla="*/ 0 w 669489"/>
                    <a:gd name="connsiteY61" fmla="*/ 413704 h 498965"/>
                    <a:gd name="connsiteX62" fmla="*/ 0 w 669489"/>
                    <a:gd name="connsiteY62" fmla="*/ 412221 h 498965"/>
                    <a:gd name="connsiteX63" fmla="*/ 0 w 669489"/>
                    <a:gd name="connsiteY63" fmla="*/ 410738 h 498965"/>
                    <a:gd name="connsiteX64" fmla="*/ 0 w 669489"/>
                    <a:gd name="connsiteY64" fmla="*/ 409255 h 498965"/>
                    <a:gd name="connsiteX65" fmla="*/ 0 w 669489"/>
                    <a:gd name="connsiteY65" fmla="*/ 407773 h 498965"/>
                    <a:gd name="connsiteX66" fmla="*/ 0 w 669489"/>
                    <a:gd name="connsiteY66" fmla="*/ 406290 h 498965"/>
                    <a:gd name="connsiteX67" fmla="*/ 0 w 669489"/>
                    <a:gd name="connsiteY67" fmla="*/ 404807 h 498965"/>
                    <a:gd name="connsiteX68" fmla="*/ 0 w 669489"/>
                    <a:gd name="connsiteY68" fmla="*/ 403324 h 498965"/>
                    <a:gd name="connsiteX69" fmla="*/ 0 w 669489"/>
                    <a:gd name="connsiteY69" fmla="*/ 401841 h 498965"/>
                    <a:gd name="connsiteX70" fmla="*/ 0 w 669489"/>
                    <a:gd name="connsiteY70" fmla="*/ 400359 h 498965"/>
                    <a:gd name="connsiteX71" fmla="*/ 0 w 669489"/>
                    <a:gd name="connsiteY71" fmla="*/ 397393 h 498965"/>
                    <a:gd name="connsiteX72" fmla="*/ 0 w 669489"/>
                    <a:gd name="connsiteY72" fmla="*/ 395910 h 498965"/>
                    <a:gd name="connsiteX73" fmla="*/ 0 w 669489"/>
                    <a:gd name="connsiteY73" fmla="*/ 394427 h 498965"/>
                    <a:gd name="connsiteX74" fmla="*/ 0 w 669489"/>
                    <a:gd name="connsiteY74" fmla="*/ 392203 h 4989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</a:cxnLst>
                  <a:rect l="l" t="t" r="r" b="b"/>
                  <a:pathLst>
                    <a:path w="669489" h="498965">
                      <a:moveTo>
                        <a:pt x="0" y="392203"/>
                      </a:moveTo>
                      <a:lnTo>
                        <a:pt x="669489" y="0"/>
                      </a:lnTo>
                      <a:lnTo>
                        <a:pt x="669489" y="13345"/>
                      </a:lnTo>
                      <a:lnTo>
                        <a:pt x="669489" y="26690"/>
                      </a:lnTo>
                      <a:lnTo>
                        <a:pt x="669489" y="40036"/>
                      </a:lnTo>
                      <a:lnTo>
                        <a:pt x="669489" y="53381"/>
                      </a:lnTo>
                      <a:lnTo>
                        <a:pt x="669489" y="66726"/>
                      </a:lnTo>
                      <a:lnTo>
                        <a:pt x="669489" y="80072"/>
                      </a:lnTo>
                      <a:lnTo>
                        <a:pt x="669489" y="93417"/>
                      </a:lnTo>
                      <a:lnTo>
                        <a:pt x="669489" y="106762"/>
                      </a:lnTo>
                      <a:lnTo>
                        <a:pt x="0" y="498966"/>
                      </a:lnTo>
                      <a:lnTo>
                        <a:pt x="0" y="497483"/>
                      </a:lnTo>
                      <a:lnTo>
                        <a:pt x="0" y="496000"/>
                      </a:lnTo>
                      <a:lnTo>
                        <a:pt x="0" y="494517"/>
                      </a:lnTo>
                      <a:lnTo>
                        <a:pt x="0" y="493035"/>
                      </a:lnTo>
                      <a:lnTo>
                        <a:pt x="0" y="491552"/>
                      </a:lnTo>
                      <a:lnTo>
                        <a:pt x="0" y="490069"/>
                      </a:lnTo>
                      <a:lnTo>
                        <a:pt x="0" y="488586"/>
                      </a:lnTo>
                      <a:lnTo>
                        <a:pt x="0" y="487103"/>
                      </a:lnTo>
                      <a:lnTo>
                        <a:pt x="0" y="485621"/>
                      </a:lnTo>
                      <a:lnTo>
                        <a:pt x="0" y="484138"/>
                      </a:lnTo>
                      <a:lnTo>
                        <a:pt x="0" y="478948"/>
                      </a:lnTo>
                      <a:lnTo>
                        <a:pt x="0" y="477465"/>
                      </a:lnTo>
                      <a:lnTo>
                        <a:pt x="0" y="475982"/>
                      </a:lnTo>
                      <a:lnTo>
                        <a:pt x="0" y="474499"/>
                      </a:lnTo>
                      <a:lnTo>
                        <a:pt x="0" y="473017"/>
                      </a:lnTo>
                      <a:lnTo>
                        <a:pt x="0" y="471534"/>
                      </a:lnTo>
                      <a:lnTo>
                        <a:pt x="0" y="470051"/>
                      </a:lnTo>
                      <a:lnTo>
                        <a:pt x="0" y="468568"/>
                      </a:lnTo>
                      <a:lnTo>
                        <a:pt x="0" y="467085"/>
                      </a:lnTo>
                      <a:lnTo>
                        <a:pt x="0" y="464120"/>
                      </a:lnTo>
                      <a:lnTo>
                        <a:pt x="0" y="462637"/>
                      </a:lnTo>
                      <a:lnTo>
                        <a:pt x="0" y="461154"/>
                      </a:lnTo>
                      <a:lnTo>
                        <a:pt x="0" y="459671"/>
                      </a:lnTo>
                      <a:lnTo>
                        <a:pt x="0" y="458188"/>
                      </a:lnTo>
                      <a:lnTo>
                        <a:pt x="0" y="456706"/>
                      </a:lnTo>
                      <a:lnTo>
                        <a:pt x="0" y="455223"/>
                      </a:lnTo>
                      <a:lnTo>
                        <a:pt x="0" y="453740"/>
                      </a:lnTo>
                      <a:lnTo>
                        <a:pt x="0" y="452257"/>
                      </a:lnTo>
                      <a:lnTo>
                        <a:pt x="0" y="449292"/>
                      </a:lnTo>
                      <a:lnTo>
                        <a:pt x="0" y="447809"/>
                      </a:lnTo>
                      <a:lnTo>
                        <a:pt x="0" y="446326"/>
                      </a:lnTo>
                      <a:lnTo>
                        <a:pt x="0" y="444843"/>
                      </a:lnTo>
                      <a:lnTo>
                        <a:pt x="0" y="443360"/>
                      </a:lnTo>
                      <a:lnTo>
                        <a:pt x="0" y="441877"/>
                      </a:lnTo>
                      <a:lnTo>
                        <a:pt x="0" y="440395"/>
                      </a:lnTo>
                      <a:lnTo>
                        <a:pt x="0" y="438912"/>
                      </a:lnTo>
                      <a:lnTo>
                        <a:pt x="0" y="437429"/>
                      </a:lnTo>
                      <a:lnTo>
                        <a:pt x="0" y="434463"/>
                      </a:lnTo>
                      <a:lnTo>
                        <a:pt x="0" y="432981"/>
                      </a:lnTo>
                      <a:lnTo>
                        <a:pt x="0" y="431498"/>
                      </a:lnTo>
                      <a:lnTo>
                        <a:pt x="0" y="430015"/>
                      </a:lnTo>
                      <a:lnTo>
                        <a:pt x="0" y="428532"/>
                      </a:lnTo>
                      <a:lnTo>
                        <a:pt x="0" y="427049"/>
                      </a:lnTo>
                      <a:lnTo>
                        <a:pt x="0" y="425566"/>
                      </a:lnTo>
                      <a:lnTo>
                        <a:pt x="0" y="424084"/>
                      </a:lnTo>
                      <a:lnTo>
                        <a:pt x="0" y="422601"/>
                      </a:lnTo>
                      <a:lnTo>
                        <a:pt x="0" y="419635"/>
                      </a:lnTo>
                      <a:lnTo>
                        <a:pt x="0" y="418152"/>
                      </a:lnTo>
                      <a:lnTo>
                        <a:pt x="0" y="416669"/>
                      </a:lnTo>
                      <a:lnTo>
                        <a:pt x="0" y="415187"/>
                      </a:lnTo>
                      <a:lnTo>
                        <a:pt x="0" y="413704"/>
                      </a:lnTo>
                      <a:lnTo>
                        <a:pt x="0" y="412221"/>
                      </a:lnTo>
                      <a:lnTo>
                        <a:pt x="0" y="410738"/>
                      </a:lnTo>
                      <a:lnTo>
                        <a:pt x="0" y="409255"/>
                      </a:lnTo>
                      <a:lnTo>
                        <a:pt x="0" y="407773"/>
                      </a:lnTo>
                      <a:lnTo>
                        <a:pt x="0" y="406290"/>
                      </a:lnTo>
                      <a:lnTo>
                        <a:pt x="0" y="404807"/>
                      </a:lnTo>
                      <a:lnTo>
                        <a:pt x="0" y="403324"/>
                      </a:lnTo>
                      <a:lnTo>
                        <a:pt x="0" y="401841"/>
                      </a:lnTo>
                      <a:lnTo>
                        <a:pt x="0" y="400359"/>
                      </a:lnTo>
                      <a:lnTo>
                        <a:pt x="0" y="397393"/>
                      </a:lnTo>
                      <a:lnTo>
                        <a:pt x="0" y="395910"/>
                      </a:lnTo>
                      <a:lnTo>
                        <a:pt x="0" y="394427"/>
                      </a:lnTo>
                      <a:lnTo>
                        <a:pt x="0" y="392203"/>
                      </a:lnTo>
                      <a:close/>
                    </a:path>
                  </a:pathLst>
                </a:custGeom>
                <a:solidFill>
                  <a:srgbClr val="262632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461" name="Freeform: Shape 3460">
                  <a:extLst>
                    <a:ext uri="{FF2B5EF4-FFF2-40B4-BE49-F238E27FC236}">
                      <a16:creationId xmlns:a16="http://schemas.microsoft.com/office/drawing/2014/main" id="{E3B1F335-6A60-400B-B570-683D5691062E}"/>
                    </a:ext>
                  </a:extLst>
                </p:cNvPr>
                <p:cNvSpPr/>
                <p:nvPr/>
              </p:nvSpPr>
              <p:spPr>
                <a:xfrm>
                  <a:off x="7712263" y="4764270"/>
                  <a:ext cx="74881" cy="84520"/>
                </a:xfrm>
                <a:custGeom>
                  <a:avLst/>
                  <a:gdLst>
                    <a:gd name="connsiteX0" fmla="*/ 0 w 74881"/>
                    <a:gd name="connsiteY0" fmla="*/ 43743 h 84520"/>
                    <a:gd name="connsiteX1" fmla="*/ 0 w 74881"/>
                    <a:gd name="connsiteY1" fmla="*/ 84520 h 84520"/>
                    <a:gd name="connsiteX2" fmla="*/ 74882 w 74881"/>
                    <a:gd name="connsiteY2" fmla="*/ 40777 h 84520"/>
                    <a:gd name="connsiteX3" fmla="*/ 74882 w 74881"/>
                    <a:gd name="connsiteY3" fmla="*/ 0 h 84520"/>
                    <a:gd name="connsiteX4" fmla="*/ 0 w 74881"/>
                    <a:gd name="connsiteY4" fmla="*/ 43743 h 845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4881" h="84520">
                      <a:moveTo>
                        <a:pt x="0" y="43743"/>
                      </a:moveTo>
                      <a:lnTo>
                        <a:pt x="0" y="84520"/>
                      </a:lnTo>
                      <a:lnTo>
                        <a:pt x="74882" y="40777"/>
                      </a:lnTo>
                      <a:lnTo>
                        <a:pt x="74882" y="0"/>
                      </a:lnTo>
                      <a:lnTo>
                        <a:pt x="0" y="43743"/>
                      </a:lnTo>
                      <a:close/>
                    </a:path>
                  </a:pathLst>
                </a:custGeom>
                <a:solidFill>
                  <a:srgbClr val="F7EC00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462" name="Freeform: Shape 3461">
                  <a:extLst>
                    <a:ext uri="{FF2B5EF4-FFF2-40B4-BE49-F238E27FC236}">
                      <a16:creationId xmlns:a16="http://schemas.microsoft.com/office/drawing/2014/main" id="{6588EB2C-48A0-4999-B30D-B92AAA672CEE}"/>
                    </a:ext>
                  </a:extLst>
                </p:cNvPr>
                <p:cNvSpPr/>
                <p:nvPr/>
              </p:nvSpPr>
              <p:spPr>
                <a:xfrm>
                  <a:off x="8155623" y="4504779"/>
                  <a:ext cx="74882" cy="84520"/>
                </a:xfrm>
                <a:custGeom>
                  <a:avLst/>
                  <a:gdLst>
                    <a:gd name="connsiteX0" fmla="*/ 0 w 74882"/>
                    <a:gd name="connsiteY0" fmla="*/ 43743 h 84520"/>
                    <a:gd name="connsiteX1" fmla="*/ 0 w 74882"/>
                    <a:gd name="connsiteY1" fmla="*/ 84520 h 84520"/>
                    <a:gd name="connsiteX2" fmla="*/ 74882 w 74882"/>
                    <a:gd name="connsiteY2" fmla="*/ 40777 h 84520"/>
                    <a:gd name="connsiteX3" fmla="*/ 74882 w 74882"/>
                    <a:gd name="connsiteY3" fmla="*/ 0 h 84520"/>
                    <a:gd name="connsiteX4" fmla="*/ 0 w 74882"/>
                    <a:gd name="connsiteY4" fmla="*/ 43743 h 845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4882" h="84520">
                      <a:moveTo>
                        <a:pt x="0" y="43743"/>
                      </a:moveTo>
                      <a:lnTo>
                        <a:pt x="0" y="84520"/>
                      </a:lnTo>
                      <a:lnTo>
                        <a:pt x="74882" y="40777"/>
                      </a:lnTo>
                      <a:lnTo>
                        <a:pt x="74882" y="0"/>
                      </a:lnTo>
                      <a:lnTo>
                        <a:pt x="0" y="43743"/>
                      </a:lnTo>
                      <a:close/>
                    </a:path>
                  </a:pathLst>
                </a:custGeom>
                <a:solidFill>
                  <a:srgbClr val="F7EC00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463" name="Freeform: Shape 3462">
                  <a:extLst>
                    <a:ext uri="{FF2B5EF4-FFF2-40B4-BE49-F238E27FC236}">
                      <a16:creationId xmlns:a16="http://schemas.microsoft.com/office/drawing/2014/main" id="{105DD0AB-11C4-42B4-AAF5-94CF9E150822}"/>
                    </a:ext>
                  </a:extLst>
                </p:cNvPr>
                <p:cNvSpPr/>
                <p:nvPr/>
              </p:nvSpPr>
              <p:spPr>
                <a:xfrm>
                  <a:off x="7809387" y="4707183"/>
                  <a:ext cx="74882" cy="84519"/>
                </a:xfrm>
                <a:custGeom>
                  <a:avLst/>
                  <a:gdLst>
                    <a:gd name="connsiteX0" fmla="*/ 0 w 74882"/>
                    <a:gd name="connsiteY0" fmla="*/ 43743 h 84519"/>
                    <a:gd name="connsiteX1" fmla="*/ 0 w 74882"/>
                    <a:gd name="connsiteY1" fmla="*/ 84520 h 84519"/>
                    <a:gd name="connsiteX2" fmla="*/ 74882 w 74882"/>
                    <a:gd name="connsiteY2" fmla="*/ 40777 h 84519"/>
                    <a:gd name="connsiteX3" fmla="*/ 74882 w 74882"/>
                    <a:gd name="connsiteY3" fmla="*/ 0 h 84519"/>
                    <a:gd name="connsiteX4" fmla="*/ 0 w 74882"/>
                    <a:gd name="connsiteY4" fmla="*/ 43743 h 845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4882" h="84519">
                      <a:moveTo>
                        <a:pt x="0" y="43743"/>
                      </a:moveTo>
                      <a:lnTo>
                        <a:pt x="0" y="84520"/>
                      </a:lnTo>
                      <a:lnTo>
                        <a:pt x="74882" y="40777"/>
                      </a:lnTo>
                      <a:lnTo>
                        <a:pt x="74882" y="0"/>
                      </a:lnTo>
                      <a:lnTo>
                        <a:pt x="0" y="43743"/>
                      </a:lnTo>
                      <a:close/>
                    </a:path>
                  </a:pathLst>
                </a:custGeom>
                <a:solidFill>
                  <a:srgbClr val="F7EC00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464" name="Freeform: Shape 3463">
                  <a:extLst>
                    <a:ext uri="{FF2B5EF4-FFF2-40B4-BE49-F238E27FC236}">
                      <a16:creationId xmlns:a16="http://schemas.microsoft.com/office/drawing/2014/main" id="{A443676E-369C-49D7-8EC3-953D967CDC2B}"/>
                    </a:ext>
                  </a:extLst>
                </p:cNvPr>
                <p:cNvSpPr/>
                <p:nvPr/>
              </p:nvSpPr>
              <p:spPr>
                <a:xfrm>
                  <a:off x="8252748" y="4447691"/>
                  <a:ext cx="74881" cy="84519"/>
                </a:xfrm>
                <a:custGeom>
                  <a:avLst/>
                  <a:gdLst>
                    <a:gd name="connsiteX0" fmla="*/ 0 w 74881"/>
                    <a:gd name="connsiteY0" fmla="*/ 43743 h 84519"/>
                    <a:gd name="connsiteX1" fmla="*/ 0 w 74881"/>
                    <a:gd name="connsiteY1" fmla="*/ 84520 h 84519"/>
                    <a:gd name="connsiteX2" fmla="*/ 74882 w 74881"/>
                    <a:gd name="connsiteY2" fmla="*/ 40777 h 84519"/>
                    <a:gd name="connsiteX3" fmla="*/ 74882 w 74881"/>
                    <a:gd name="connsiteY3" fmla="*/ 0 h 84519"/>
                    <a:gd name="connsiteX4" fmla="*/ 0 w 74881"/>
                    <a:gd name="connsiteY4" fmla="*/ 43743 h 845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4881" h="84519">
                      <a:moveTo>
                        <a:pt x="0" y="43743"/>
                      </a:moveTo>
                      <a:lnTo>
                        <a:pt x="0" y="84520"/>
                      </a:lnTo>
                      <a:lnTo>
                        <a:pt x="74882" y="40777"/>
                      </a:lnTo>
                      <a:lnTo>
                        <a:pt x="74882" y="0"/>
                      </a:lnTo>
                      <a:lnTo>
                        <a:pt x="0" y="43743"/>
                      </a:lnTo>
                      <a:close/>
                    </a:path>
                  </a:pathLst>
                </a:custGeom>
                <a:solidFill>
                  <a:srgbClr val="F7EC00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465" name="Freeform: Shape 3464">
                  <a:extLst>
                    <a:ext uri="{FF2B5EF4-FFF2-40B4-BE49-F238E27FC236}">
                      <a16:creationId xmlns:a16="http://schemas.microsoft.com/office/drawing/2014/main" id="{8B166769-85A2-4E97-A983-92714B3C2D05}"/>
                    </a:ext>
                  </a:extLst>
                </p:cNvPr>
                <p:cNvSpPr/>
                <p:nvPr/>
              </p:nvSpPr>
              <p:spPr>
                <a:xfrm>
                  <a:off x="7670003" y="4390602"/>
                  <a:ext cx="687282" cy="402583"/>
                </a:xfrm>
                <a:custGeom>
                  <a:avLst/>
                  <a:gdLst>
                    <a:gd name="connsiteX0" fmla="*/ 0 w 687282"/>
                    <a:gd name="connsiteY0" fmla="*/ 392203 h 402583"/>
                    <a:gd name="connsiteX1" fmla="*/ 669489 w 687282"/>
                    <a:gd name="connsiteY1" fmla="*/ 0 h 402583"/>
                    <a:gd name="connsiteX2" fmla="*/ 671714 w 687282"/>
                    <a:gd name="connsiteY2" fmla="*/ 1483 h 402583"/>
                    <a:gd name="connsiteX3" fmla="*/ 673938 w 687282"/>
                    <a:gd name="connsiteY3" fmla="*/ 2965 h 402583"/>
                    <a:gd name="connsiteX4" fmla="*/ 676162 w 687282"/>
                    <a:gd name="connsiteY4" fmla="*/ 4448 h 402583"/>
                    <a:gd name="connsiteX5" fmla="*/ 678386 w 687282"/>
                    <a:gd name="connsiteY5" fmla="*/ 5931 h 402583"/>
                    <a:gd name="connsiteX6" fmla="*/ 680610 w 687282"/>
                    <a:gd name="connsiteY6" fmla="*/ 7414 h 402583"/>
                    <a:gd name="connsiteX7" fmla="*/ 682835 w 687282"/>
                    <a:gd name="connsiteY7" fmla="*/ 8897 h 402583"/>
                    <a:gd name="connsiteX8" fmla="*/ 685059 w 687282"/>
                    <a:gd name="connsiteY8" fmla="*/ 9638 h 402583"/>
                    <a:gd name="connsiteX9" fmla="*/ 687283 w 687282"/>
                    <a:gd name="connsiteY9" fmla="*/ 10379 h 402583"/>
                    <a:gd name="connsiteX10" fmla="*/ 17794 w 687282"/>
                    <a:gd name="connsiteY10" fmla="*/ 402583 h 402583"/>
                    <a:gd name="connsiteX11" fmla="*/ 17794 w 687282"/>
                    <a:gd name="connsiteY11" fmla="*/ 402583 h 402583"/>
                    <a:gd name="connsiteX12" fmla="*/ 17794 w 687282"/>
                    <a:gd name="connsiteY12" fmla="*/ 402583 h 402583"/>
                    <a:gd name="connsiteX13" fmla="*/ 17794 w 687282"/>
                    <a:gd name="connsiteY13" fmla="*/ 402583 h 402583"/>
                    <a:gd name="connsiteX14" fmla="*/ 17794 w 687282"/>
                    <a:gd name="connsiteY14" fmla="*/ 402583 h 402583"/>
                    <a:gd name="connsiteX15" fmla="*/ 17794 w 687282"/>
                    <a:gd name="connsiteY15" fmla="*/ 402583 h 402583"/>
                    <a:gd name="connsiteX16" fmla="*/ 17794 w 687282"/>
                    <a:gd name="connsiteY16" fmla="*/ 402583 h 402583"/>
                    <a:gd name="connsiteX17" fmla="*/ 17794 w 687282"/>
                    <a:gd name="connsiteY17" fmla="*/ 402583 h 402583"/>
                    <a:gd name="connsiteX18" fmla="*/ 17794 w 687282"/>
                    <a:gd name="connsiteY18" fmla="*/ 402583 h 402583"/>
                    <a:gd name="connsiteX19" fmla="*/ 17794 w 687282"/>
                    <a:gd name="connsiteY19" fmla="*/ 402583 h 402583"/>
                    <a:gd name="connsiteX20" fmla="*/ 17794 w 687282"/>
                    <a:gd name="connsiteY20" fmla="*/ 402583 h 402583"/>
                    <a:gd name="connsiteX21" fmla="*/ 17794 w 687282"/>
                    <a:gd name="connsiteY21" fmla="*/ 402583 h 402583"/>
                    <a:gd name="connsiteX22" fmla="*/ 17794 w 687282"/>
                    <a:gd name="connsiteY22" fmla="*/ 402583 h 402583"/>
                    <a:gd name="connsiteX23" fmla="*/ 17794 w 687282"/>
                    <a:gd name="connsiteY23" fmla="*/ 402583 h 402583"/>
                    <a:gd name="connsiteX24" fmla="*/ 17794 w 687282"/>
                    <a:gd name="connsiteY24" fmla="*/ 402583 h 402583"/>
                    <a:gd name="connsiteX25" fmla="*/ 17794 w 687282"/>
                    <a:gd name="connsiteY25" fmla="*/ 402583 h 402583"/>
                    <a:gd name="connsiteX26" fmla="*/ 17794 w 687282"/>
                    <a:gd name="connsiteY26" fmla="*/ 402583 h 402583"/>
                    <a:gd name="connsiteX27" fmla="*/ 17794 w 687282"/>
                    <a:gd name="connsiteY27" fmla="*/ 402583 h 402583"/>
                    <a:gd name="connsiteX28" fmla="*/ 17794 w 687282"/>
                    <a:gd name="connsiteY28" fmla="*/ 402583 h 402583"/>
                    <a:gd name="connsiteX29" fmla="*/ 17794 w 687282"/>
                    <a:gd name="connsiteY29" fmla="*/ 402583 h 402583"/>
                    <a:gd name="connsiteX30" fmla="*/ 17794 w 687282"/>
                    <a:gd name="connsiteY30" fmla="*/ 402583 h 402583"/>
                    <a:gd name="connsiteX31" fmla="*/ 17794 w 687282"/>
                    <a:gd name="connsiteY31" fmla="*/ 402583 h 402583"/>
                    <a:gd name="connsiteX32" fmla="*/ 17794 w 687282"/>
                    <a:gd name="connsiteY32" fmla="*/ 402583 h 402583"/>
                    <a:gd name="connsiteX33" fmla="*/ 17794 w 687282"/>
                    <a:gd name="connsiteY33" fmla="*/ 402583 h 402583"/>
                    <a:gd name="connsiteX34" fmla="*/ 17794 w 687282"/>
                    <a:gd name="connsiteY34" fmla="*/ 402583 h 402583"/>
                    <a:gd name="connsiteX35" fmla="*/ 17794 w 687282"/>
                    <a:gd name="connsiteY35" fmla="*/ 402583 h 402583"/>
                    <a:gd name="connsiteX36" fmla="*/ 17794 w 687282"/>
                    <a:gd name="connsiteY36" fmla="*/ 402583 h 402583"/>
                    <a:gd name="connsiteX37" fmla="*/ 17794 w 687282"/>
                    <a:gd name="connsiteY37" fmla="*/ 402583 h 402583"/>
                    <a:gd name="connsiteX38" fmla="*/ 17794 w 687282"/>
                    <a:gd name="connsiteY38" fmla="*/ 402583 h 402583"/>
                    <a:gd name="connsiteX39" fmla="*/ 17794 w 687282"/>
                    <a:gd name="connsiteY39" fmla="*/ 402583 h 402583"/>
                    <a:gd name="connsiteX40" fmla="*/ 17794 w 687282"/>
                    <a:gd name="connsiteY40" fmla="*/ 402583 h 402583"/>
                    <a:gd name="connsiteX41" fmla="*/ 17794 w 687282"/>
                    <a:gd name="connsiteY41" fmla="*/ 402583 h 402583"/>
                    <a:gd name="connsiteX42" fmla="*/ 17794 w 687282"/>
                    <a:gd name="connsiteY42" fmla="*/ 402583 h 402583"/>
                    <a:gd name="connsiteX43" fmla="*/ 17794 w 687282"/>
                    <a:gd name="connsiteY43" fmla="*/ 402583 h 402583"/>
                    <a:gd name="connsiteX44" fmla="*/ 17794 w 687282"/>
                    <a:gd name="connsiteY44" fmla="*/ 402583 h 402583"/>
                    <a:gd name="connsiteX45" fmla="*/ 17794 w 687282"/>
                    <a:gd name="connsiteY45" fmla="*/ 402583 h 402583"/>
                    <a:gd name="connsiteX46" fmla="*/ 17794 w 687282"/>
                    <a:gd name="connsiteY46" fmla="*/ 402583 h 402583"/>
                    <a:gd name="connsiteX47" fmla="*/ 17794 w 687282"/>
                    <a:gd name="connsiteY47" fmla="*/ 402583 h 402583"/>
                    <a:gd name="connsiteX48" fmla="*/ 17794 w 687282"/>
                    <a:gd name="connsiteY48" fmla="*/ 402583 h 402583"/>
                    <a:gd name="connsiteX49" fmla="*/ 17794 w 687282"/>
                    <a:gd name="connsiteY49" fmla="*/ 402583 h 402583"/>
                    <a:gd name="connsiteX50" fmla="*/ 17794 w 687282"/>
                    <a:gd name="connsiteY50" fmla="*/ 402583 h 402583"/>
                    <a:gd name="connsiteX51" fmla="*/ 17794 w 687282"/>
                    <a:gd name="connsiteY51" fmla="*/ 402583 h 402583"/>
                    <a:gd name="connsiteX52" fmla="*/ 17794 w 687282"/>
                    <a:gd name="connsiteY52" fmla="*/ 402583 h 402583"/>
                    <a:gd name="connsiteX53" fmla="*/ 17794 w 687282"/>
                    <a:gd name="connsiteY53" fmla="*/ 402583 h 402583"/>
                    <a:gd name="connsiteX54" fmla="*/ 17794 w 687282"/>
                    <a:gd name="connsiteY54" fmla="*/ 402583 h 402583"/>
                    <a:gd name="connsiteX55" fmla="*/ 17794 w 687282"/>
                    <a:gd name="connsiteY55" fmla="*/ 402583 h 402583"/>
                    <a:gd name="connsiteX56" fmla="*/ 17794 w 687282"/>
                    <a:gd name="connsiteY56" fmla="*/ 402583 h 402583"/>
                    <a:gd name="connsiteX57" fmla="*/ 17794 w 687282"/>
                    <a:gd name="connsiteY57" fmla="*/ 402583 h 402583"/>
                    <a:gd name="connsiteX58" fmla="*/ 17794 w 687282"/>
                    <a:gd name="connsiteY58" fmla="*/ 402583 h 402583"/>
                    <a:gd name="connsiteX59" fmla="*/ 17794 w 687282"/>
                    <a:gd name="connsiteY59" fmla="*/ 402583 h 402583"/>
                    <a:gd name="connsiteX60" fmla="*/ 17794 w 687282"/>
                    <a:gd name="connsiteY60" fmla="*/ 402583 h 402583"/>
                    <a:gd name="connsiteX61" fmla="*/ 17794 w 687282"/>
                    <a:gd name="connsiteY61" fmla="*/ 402583 h 402583"/>
                    <a:gd name="connsiteX62" fmla="*/ 17794 w 687282"/>
                    <a:gd name="connsiteY62" fmla="*/ 402583 h 402583"/>
                    <a:gd name="connsiteX63" fmla="*/ 17794 w 687282"/>
                    <a:gd name="connsiteY63" fmla="*/ 402583 h 402583"/>
                    <a:gd name="connsiteX64" fmla="*/ 17794 w 687282"/>
                    <a:gd name="connsiteY64" fmla="*/ 402583 h 402583"/>
                    <a:gd name="connsiteX65" fmla="*/ 17794 w 687282"/>
                    <a:gd name="connsiteY65" fmla="*/ 402583 h 402583"/>
                    <a:gd name="connsiteX66" fmla="*/ 17794 w 687282"/>
                    <a:gd name="connsiteY66" fmla="*/ 402583 h 402583"/>
                    <a:gd name="connsiteX67" fmla="*/ 17794 w 687282"/>
                    <a:gd name="connsiteY67" fmla="*/ 402583 h 402583"/>
                    <a:gd name="connsiteX68" fmla="*/ 17794 w 687282"/>
                    <a:gd name="connsiteY68" fmla="*/ 402583 h 402583"/>
                    <a:gd name="connsiteX69" fmla="*/ 17794 w 687282"/>
                    <a:gd name="connsiteY69" fmla="*/ 402583 h 402583"/>
                    <a:gd name="connsiteX70" fmla="*/ 17794 w 687282"/>
                    <a:gd name="connsiteY70" fmla="*/ 402583 h 402583"/>
                    <a:gd name="connsiteX71" fmla="*/ 0 w 687282"/>
                    <a:gd name="connsiteY71" fmla="*/ 392203 h 402583"/>
                    <a:gd name="connsiteX72" fmla="*/ 0 w 687282"/>
                    <a:gd name="connsiteY72" fmla="*/ 392203 h 402583"/>
                    <a:gd name="connsiteX73" fmla="*/ 0 w 687282"/>
                    <a:gd name="connsiteY73" fmla="*/ 392203 h 402583"/>
                    <a:gd name="connsiteX74" fmla="*/ 0 w 687282"/>
                    <a:gd name="connsiteY74" fmla="*/ 392203 h 4025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</a:cxnLst>
                  <a:rect l="l" t="t" r="r" b="b"/>
                  <a:pathLst>
                    <a:path w="687282" h="402583">
                      <a:moveTo>
                        <a:pt x="0" y="392203"/>
                      </a:moveTo>
                      <a:lnTo>
                        <a:pt x="669489" y="0"/>
                      </a:lnTo>
                      <a:lnTo>
                        <a:pt x="671714" y="1483"/>
                      </a:lnTo>
                      <a:lnTo>
                        <a:pt x="673938" y="2965"/>
                      </a:lnTo>
                      <a:lnTo>
                        <a:pt x="676162" y="4448"/>
                      </a:lnTo>
                      <a:lnTo>
                        <a:pt x="678386" y="5931"/>
                      </a:lnTo>
                      <a:lnTo>
                        <a:pt x="680610" y="7414"/>
                      </a:lnTo>
                      <a:lnTo>
                        <a:pt x="682835" y="8897"/>
                      </a:lnTo>
                      <a:lnTo>
                        <a:pt x="685059" y="9638"/>
                      </a:lnTo>
                      <a:lnTo>
                        <a:pt x="687283" y="10379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0" y="392203"/>
                      </a:lnTo>
                      <a:lnTo>
                        <a:pt x="0" y="392203"/>
                      </a:lnTo>
                      <a:lnTo>
                        <a:pt x="0" y="392203"/>
                      </a:lnTo>
                      <a:lnTo>
                        <a:pt x="0" y="392203"/>
                      </a:lnTo>
                      <a:close/>
                    </a:path>
                  </a:pathLst>
                </a:custGeom>
                <a:solidFill>
                  <a:srgbClr val="262632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466" name="Freeform: Shape 3465">
                  <a:extLst>
                    <a:ext uri="{FF2B5EF4-FFF2-40B4-BE49-F238E27FC236}">
                      <a16:creationId xmlns:a16="http://schemas.microsoft.com/office/drawing/2014/main" id="{7AB06E43-0B85-4C2F-BB72-3C41ED267BB4}"/>
                    </a:ext>
                  </a:extLst>
                </p:cNvPr>
                <p:cNvSpPr/>
                <p:nvPr/>
              </p:nvSpPr>
              <p:spPr>
                <a:xfrm>
                  <a:off x="7609207" y="4070315"/>
                  <a:ext cx="707300" cy="593865"/>
                </a:xfrm>
                <a:custGeom>
                  <a:avLst/>
                  <a:gdLst>
                    <a:gd name="connsiteX0" fmla="*/ 38553 w 707300"/>
                    <a:gd name="connsiteY0" fmla="*/ 378117 h 593865"/>
                    <a:gd name="connsiteX1" fmla="*/ 683576 w 707300"/>
                    <a:gd name="connsiteY1" fmla="*/ 0 h 593865"/>
                    <a:gd name="connsiteX2" fmla="*/ 685059 w 707300"/>
                    <a:gd name="connsiteY2" fmla="*/ 12604 h 593865"/>
                    <a:gd name="connsiteX3" fmla="*/ 686542 w 707300"/>
                    <a:gd name="connsiteY3" fmla="*/ 25208 h 593865"/>
                    <a:gd name="connsiteX4" fmla="*/ 688025 w 707300"/>
                    <a:gd name="connsiteY4" fmla="*/ 37811 h 593865"/>
                    <a:gd name="connsiteX5" fmla="*/ 689507 w 707300"/>
                    <a:gd name="connsiteY5" fmla="*/ 50415 h 593865"/>
                    <a:gd name="connsiteX6" fmla="*/ 690990 w 707300"/>
                    <a:gd name="connsiteY6" fmla="*/ 63019 h 593865"/>
                    <a:gd name="connsiteX7" fmla="*/ 692473 w 707300"/>
                    <a:gd name="connsiteY7" fmla="*/ 75623 h 593865"/>
                    <a:gd name="connsiteX8" fmla="*/ 693956 w 707300"/>
                    <a:gd name="connsiteY8" fmla="*/ 88227 h 593865"/>
                    <a:gd name="connsiteX9" fmla="*/ 695439 w 707300"/>
                    <a:gd name="connsiteY9" fmla="*/ 100831 h 593865"/>
                    <a:gd name="connsiteX10" fmla="*/ 696921 w 707300"/>
                    <a:gd name="connsiteY10" fmla="*/ 113435 h 593865"/>
                    <a:gd name="connsiteX11" fmla="*/ 698404 w 707300"/>
                    <a:gd name="connsiteY11" fmla="*/ 126039 h 593865"/>
                    <a:gd name="connsiteX12" fmla="*/ 699887 w 707300"/>
                    <a:gd name="connsiteY12" fmla="*/ 138643 h 593865"/>
                    <a:gd name="connsiteX13" fmla="*/ 701370 w 707300"/>
                    <a:gd name="connsiteY13" fmla="*/ 151247 h 593865"/>
                    <a:gd name="connsiteX14" fmla="*/ 702853 w 707300"/>
                    <a:gd name="connsiteY14" fmla="*/ 163850 h 593865"/>
                    <a:gd name="connsiteX15" fmla="*/ 704335 w 707300"/>
                    <a:gd name="connsiteY15" fmla="*/ 176454 h 593865"/>
                    <a:gd name="connsiteX16" fmla="*/ 705818 w 707300"/>
                    <a:gd name="connsiteY16" fmla="*/ 189058 h 593865"/>
                    <a:gd name="connsiteX17" fmla="*/ 707301 w 707300"/>
                    <a:gd name="connsiteY17" fmla="*/ 201662 h 593865"/>
                    <a:gd name="connsiteX18" fmla="*/ 37812 w 707300"/>
                    <a:gd name="connsiteY18" fmla="*/ 593866 h 593865"/>
                    <a:gd name="connsiteX19" fmla="*/ 37070 w 707300"/>
                    <a:gd name="connsiteY19" fmla="*/ 590900 h 593865"/>
                    <a:gd name="connsiteX20" fmla="*/ 36329 w 707300"/>
                    <a:gd name="connsiteY20" fmla="*/ 587934 h 593865"/>
                    <a:gd name="connsiteX21" fmla="*/ 35588 w 707300"/>
                    <a:gd name="connsiteY21" fmla="*/ 584969 h 593865"/>
                    <a:gd name="connsiteX22" fmla="*/ 34846 w 707300"/>
                    <a:gd name="connsiteY22" fmla="*/ 582003 h 593865"/>
                    <a:gd name="connsiteX23" fmla="*/ 34105 w 707300"/>
                    <a:gd name="connsiteY23" fmla="*/ 579037 h 593865"/>
                    <a:gd name="connsiteX24" fmla="*/ 33363 w 707300"/>
                    <a:gd name="connsiteY24" fmla="*/ 576072 h 593865"/>
                    <a:gd name="connsiteX25" fmla="*/ 32622 w 707300"/>
                    <a:gd name="connsiteY25" fmla="*/ 573106 h 593865"/>
                    <a:gd name="connsiteX26" fmla="*/ 31881 w 707300"/>
                    <a:gd name="connsiteY26" fmla="*/ 570141 h 593865"/>
                    <a:gd name="connsiteX27" fmla="*/ 31139 w 707300"/>
                    <a:gd name="connsiteY27" fmla="*/ 567175 h 593865"/>
                    <a:gd name="connsiteX28" fmla="*/ 30398 w 707300"/>
                    <a:gd name="connsiteY28" fmla="*/ 564209 h 593865"/>
                    <a:gd name="connsiteX29" fmla="*/ 29656 w 707300"/>
                    <a:gd name="connsiteY29" fmla="*/ 561244 h 593865"/>
                    <a:gd name="connsiteX30" fmla="*/ 28915 w 707300"/>
                    <a:gd name="connsiteY30" fmla="*/ 558278 h 593865"/>
                    <a:gd name="connsiteX31" fmla="*/ 28174 w 707300"/>
                    <a:gd name="connsiteY31" fmla="*/ 555313 h 593865"/>
                    <a:gd name="connsiteX32" fmla="*/ 27432 w 707300"/>
                    <a:gd name="connsiteY32" fmla="*/ 552347 h 593865"/>
                    <a:gd name="connsiteX33" fmla="*/ 36329 w 707300"/>
                    <a:gd name="connsiteY33" fmla="*/ 548640 h 593865"/>
                    <a:gd name="connsiteX34" fmla="*/ 35588 w 707300"/>
                    <a:gd name="connsiteY34" fmla="*/ 545674 h 593865"/>
                    <a:gd name="connsiteX35" fmla="*/ 34846 w 707300"/>
                    <a:gd name="connsiteY35" fmla="*/ 542709 h 593865"/>
                    <a:gd name="connsiteX36" fmla="*/ 34105 w 707300"/>
                    <a:gd name="connsiteY36" fmla="*/ 539743 h 593865"/>
                    <a:gd name="connsiteX37" fmla="*/ 33363 w 707300"/>
                    <a:gd name="connsiteY37" fmla="*/ 536778 h 593865"/>
                    <a:gd name="connsiteX38" fmla="*/ 32622 w 707300"/>
                    <a:gd name="connsiteY38" fmla="*/ 533812 h 593865"/>
                    <a:gd name="connsiteX39" fmla="*/ 31881 w 707300"/>
                    <a:gd name="connsiteY39" fmla="*/ 530846 h 593865"/>
                    <a:gd name="connsiteX40" fmla="*/ 31139 w 707300"/>
                    <a:gd name="connsiteY40" fmla="*/ 527881 h 593865"/>
                    <a:gd name="connsiteX41" fmla="*/ 30398 w 707300"/>
                    <a:gd name="connsiteY41" fmla="*/ 524915 h 593865"/>
                    <a:gd name="connsiteX42" fmla="*/ 29656 w 707300"/>
                    <a:gd name="connsiteY42" fmla="*/ 521950 h 593865"/>
                    <a:gd name="connsiteX43" fmla="*/ 28915 w 707300"/>
                    <a:gd name="connsiteY43" fmla="*/ 518984 h 593865"/>
                    <a:gd name="connsiteX44" fmla="*/ 28174 w 707300"/>
                    <a:gd name="connsiteY44" fmla="*/ 516018 h 593865"/>
                    <a:gd name="connsiteX45" fmla="*/ 27432 w 707300"/>
                    <a:gd name="connsiteY45" fmla="*/ 513053 h 593865"/>
                    <a:gd name="connsiteX46" fmla="*/ 26691 w 707300"/>
                    <a:gd name="connsiteY46" fmla="*/ 510087 h 593865"/>
                    <a:gd name="connsiteX47" fmla="*/ 25949 w 707300"/>
                    <a:gd name="connsiteY47" fmla="*/ 507121 h 593865"/>
                    <a:gd name="connsiteX48" fmla="*/ 25208 w 707300"/>
                    <a:gd name="connsiteY48" fmla="*/ 504156 h 593865"/>
                    <a:gd name="connsiteX49" fmla="*/ 24467 w 707300"/>
                    <a:gd name="connsiteY49" fmla="*/ 501190 h 593865"/>
                    <a:gd name="connsiteX50" fmla="*/ 23725 w 707300"/>
                    <a:gd name="connsiteY50" fmla="*/ 498225 h 593865"/>
                    <a:gd name="connsiteX51" fmla="*/ 22984 w 707300"/>
                    <a:gd name="connsiteY51" fmla="*/ 495259 h 593865"/>
                    <a:gd name="connsiteX52" fmla="*/ 22242 w 707300"/>
                    <a:gd name="connsiteY52" fmla="*/ 492293 h 593865"/>
                    <a:gd name="connsiteX53" fmla="*/ 21501 w 707300"/>
                    <a:gd name="connsiteY53" fmla="*/ 489328 h 593865"/>
                    <a:gd name="connsiteX54" fmla="*/ 20760 w 707300"/>
                    <a:gd name="connsiteY54" fmla="*/ 486362 h 593865"/>
                    <a:gd name="connsiteX55" fmla="*/ 20018 w 707300"/>
                    <a:gd name="connsiteY55" fmla="*/ 483396 h 593865"/>
                    <a:gd name="connsiteX56" fmla="*/ 19277 w 707300"/>
                    <a:gd name="connsiteY56" fmla="*/ 480431 h 593865"/>
                    <a:gd name="connsiteX57" fmla="*/ 18535 w 707300"/>
                    <a:gd name="connsiteY57" fmla="*/ 477465 h 593865"/>
                    <a:gd name="connsiteX58" fmla="*/ 17794 w 707300"/>
                    <a:gd name="connsiteY58" fmla="*/ 474499 h 593865"/>
                    <a:gd name="connsiteX59" fmla="*/ 17053 w 707300"/>
                    <a:gd name="connsiteY59" fmla="*/ 471534 h 593865"/>
                    <a:gd name="connsiteX60" fmla="*/ 16311 w 707300"/>
                    <a:gd name="connsiteY60" fmla="*/ 468568 h 593865"/>
                    <a:gd name="connsiteX61" fmla="*/ 15570 w 707300"/>
                    <a:gd name="connsiteY61" fmla="*/ 465603 h 593865"/>
                    <a:gd name="connsiteX62" fmla="*/ 14828 w 707300"/>
                    <a:gd name="connsiteY62" fmla="*/ 462637 h 593865"/>
                    <a:gd name="connsiteX63" fmla="*/ 14087 w 707300"/>
                    <a:gd name="connsiteY63" fmla="*/ 459671 h 593865"/>
                    <a:gd name="connsiteX64" fmla="*/ 13346 w 707300"/>
                    <a:gd name="connsiteY64" fmla="*/ 456706 h 593865"/>
                    <a:gd name="connsiteX65" fmla="*/ 12604 w 707300"/>
                    <a:gd name="connsiteY65" fmla="*/ 453740 h 593865"/>
                    <a:gd name="connsiteX66" fmla="*/ 11863 w 707300"/>
                    <a:gd name="connsiteY66" fmla="*/ 450774 h 593865"/>
                    <a:gd name="connsiteX67" fmla="*/ 11121 w 707300"/>
                    <a:gd name="connsiteY67" fmla="*/ 447809 h 593865"/>
                    <a:gd name="connsiteX68" fmla="*/ 10380 w 707300"/>
                    <a:gd name="connsiteY68" fmla="*/ 444843 h 593865"/>
                    <a:gd name="connsiteX69" fmla="*/ 9639 w 707300"/>
                    <a:gd name="connsiteY69" fmla="*/ 441877 h 593865"/>
                    <a:gd name="connsiteX70" fmla="*/ 8897 w 707300"/>
                    <a:gd name="connsiteY70" fmla="*/ 438912 h 593865"/>
                    <a:gd name="connsiteX71" fmla="*/ 8156 w 707300"/>
                    <a:gd name="connsiteY71" fmla="*/ 435946 h 593865"/>
                    <a:gd name="connsiteX72" fmla="*/ 7414 w 707300"/>
                    <a:gd name="connsiteY72" fmla="*/ 432981 h 593865"/>
                    <a:gd name="connsiteX73" fmla="*/ 6673 w 707300"/>
                    <a:gd name="connsiteY73" fmla="*/ 430015 h 593865"/>
                    <a:gd name="connsiteX74" fmla="*/ 5932 w 707300"/>
                    <a:gd name="connsiteY74" fmla="*/ 427049 h 593865"/>
                    <a:gd name="connsiteX75" fmla="*/ 5190 w 707300"/>
                    <a:gd name="connsiteY75" fmla="*/ 424084 h 593865"/>
                    <a:gd name="connsiteX76" fmla="*/ 4449 w 707300"/>
                    <a:gd name="connsiteY76" fmla="*/ 421118 h 593865"/>
                    <a:gd name="connsiteX77" fmla="*/ 3707 w 707300"/>
                    <a:gd name="connsiteY77" fmla="*/ 418153 h 593865"/>
                    <a:gd name="connsiteX78" fmla="*/ 2966 w 707300"/>
                    <a:gd name="connsiteY78" fmla="*/ 415187 h 593865"/>
                    <a:gd name="connsiteX79" fmla="*/ 2225 w 707300"/>
                    <a:gd name="connsiteY79" fmla="*/ 412221 h 593865"/>
                    <a:gd name="connsiteX80" fmla="*/ 1483 w 707300"/>
                    <a:gd name="connsiteY80" fmla="*/ 409256 h 593865"/>
                    <a:gd name="connsiteX81" fmla="*/ 742 w 707300"/>
                    <a:gd name="connsiteY81" fmla="*/ 406290 h 593865"/>
                    <a:gd name="connsiteX82" fmla="*/ 0 w 707300"/>
                    <a:gd name="connsiteY82" fmla="*/ 403325 h 593865"/>
                    <a:gd name="connsiteX83" fmla="*/ 32622 w 707300"/>
                    <a:gd name="connsiteY83" fmla="*/ 422601 h 593865"/>
                    <a:gd name="connsiteX84" fmla="*/ 38553 w 707300"/>
                    <a:gd name="connsiteY84" fmla="*/ 378117 h 5938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</a:cxnLst>
                  <a:rect l="l" t="t" r="r" b="b"/>
                  <a:pathLst>
                    <a:path w="707300" h="593865">
                      <a:moveTo>
                        <a:pt x="38553" y="378117"/>
                      </a:moveTo>
                      <a:lnTo>
                        <a:pt x="683576" y="0"/>
                      </a:lnTo>
                      <a:lnTo>
                        <a:pt x="685059" y="12604"/>
                      </a:lnTo>
                      <a:lnTo>
                        <a:pt x="686542" y="25208"/>
                      </a:lnTo>
                      <a:lnTo>
                        <a:pt x="688025" y="37811"/>
                      </a:lnTo>
                      <a:lnTo>
                        <a:pt x="689507" y="50415"/>
                      </a:lnTo>
                      <a:lnTo>
                        <a:pt x="690990" y="63019"/>
                      </a:lnTo>
                      <a:lnTo>
                        <a:pt x="692473" y="75623"/>
                      </a:lnTo>
                      <a:lnTo>
                        <a:pt x="693956" y="88227"/>
                      </a:lnTo>
                      <a:lnTo>
                        <a:pt x="695439" y="100831"/>
                      </a:lnTo>
                      <a:lnTo>
                        <a:pt x="696921" y="113435"/>
                      </a:lnTo>
                      <a:lnTo>
                        <a:pt x="698404" y="126039"/>
                      </a:lnTo>
                      <a:lnTo>
                        <a:pt x="699887" y="138643"/>
                      </a:lnTo>
                      <a:lnTo>
                        <a:pt x="701370" y="151247"/>
                      </a:lnTo>
                      <a:lnTo>
                        <a:pt x="702853" y="163850"/>
                      </a:lnTo>
                      <a:lnTo>
                        <a:pt x="704335" y="176454"/>
                      </a:lnTo>
                      <a:lnTo>
                        <a:pt x="705818" y="189058"/>
                      </a:lnTo>
                      <a:lnTo>
                        <a:pt x="707301" y="201662"/>
                      </a:lnTo>
                      <a:lnTo>
                        <a:pt x="37812" y="593866"/>
                      </a:lnTo>
                      <a:lnTo>
                        <a:pt x="37070" y="590900"/>
                      </a:lnTo>
                      <a:lnTo>
                        <a:pt x="36329" y="587934"/>
                      </a:lnTo>
                      <a:lnTo>
                        <a:pt x="35588" y="584969"/>
                      </a:lnTo>
                      <a:lnTo>
                        <a:pt x="34846" y="582003"/>
                      </a:lnTo>
                      <a:lnTo>
                        <a:pt x="34105" y="579037"/>
                      </a:lnTo>
                      <a:lnTo>
                        <a:pt x="33363" y="576072"/>
                      </a:lnTo>
                      <a:lnTo>
                        <a:pt x="32622" y="573106"/>
                      </a:lnTo>
                      <a:lnTo>
                        <a:pt x="31881" y="570141"/>
                      </a:lnTo>
                      <a:lnTo>
                        <a:pt x="31139" y="567175"/>
                      </a:lnTo>
                      <a:lnTo>
                        <a:pt x="30398" y="564209"/>
                      </a:lnTo>
                      <a:lnTo>
                        <a:pt x="29656" y="561244"/>
                      </a:lnTo>
                      <a:lnTo>
                        <a:pt x="28915" y="558278"/>
                      </a:lnTo>
                      <a:lnTo>
                        <a:pt x="28174" y="555313"/>
                      </a:lnTo>
                      <a:lnTo>
                        <a:pt x="27432" y="552347"/>
                      </a:lnTo>
                      <a:lnTo>
                        <a:pt x="36329" y="548640"/>
                      </a:lnTo>
                      <a:lnTo>
                        <a:pt x="35588" y="545674"/>
                      </a:lnTo>
                      <a:lnTo>
                        <a:pt x="34846" y="542709"/>
                      </a:lnTo>
                      <a:lnTo>
                        <a:pt x="34105" y="539743"/>
                      </a:lnTo>
                      <a:lnTo>
                        <a:pt x="33363" y="536778"/>
                      </a:lnTo>
                      <a:lnTo>
                        <a:pt x="32622" y="533812"/>
                      </a:lnTo>
                      <a:lnTo>
                        <a:pt x="31881" y="530846"/>
                      </a:lnTo>
                      <a:lnTo>
                        <a:pt x="31139" y="527881"/>
                      </a:lnTo>
                      <a:lnTo>
                        <a:pt x="30398" y="524915"/>
                      </a:lnTo>
                      <a:lnTo>
                        <a:pt x="29656" y="521950"/>
                      </a:lnTo>
                      <a:lnTo>
                        <a:pt x="28915" y="518984"/>
                      </a:lnTo>
                      <a:lnTo>
                        <a:pt x="28174" y="516018"/>
                      </a:lnTo>
                      <a:lnTo>
                        <a:pt x="27432" y="513053"/>
                      </a:lnTo>
                      <a:lnTo>
                        <a:pt x="26691" y="510087"/>
                      </a:lnTo>
                      <a:lnTo>
                        <a:pt x="25949" y="507121"/>
                      </a:lnTo>
                      <a:lnTo>
                        <a:pt x="25208" y="504156"/>
                      </a:lnTo>
                      <a:lnTo>
                        <a:pt x="24467" y="501190"/>
                      </a:lnTo>
                      <a:lnTo>
                        <a:pt x="23725" y="498225"/>
                      </a:lnTo>
                      <a:lnTo>
                        <a:pt x="22984" y="495259"/>
                      </a:lnTo>
                      <a:lnTo>
                        <a:pt x="22242" y="492293"/>
                      </a:lnTo>
                      <a:lnTo>
                        <a:pt x="21501" y="489328"/>
                      </a:lnTo>
                      <a:lnTo>
                        <a:pt x="20760" y="486362"/>
                      </a:lnTo>
                      <a:lnTo>
                        <a:pt x="20018" y="483396"/>
                      </a:lnTo>
                      <a:lnTo>
                        <a:pt x="19277" y="480431"/>
                      </a:lnTo>
                      <a:lnTo>
                        <a:pt x="18535" y="477465"/>
                      </a:lnTo>
                      <a:lnTo>
                        <a:pt x="17794" y="474499"/>
                      </a:lnTo>
                      <a:lnTo>
                        <a:pt x="17053" y="471534"/>
                      </a:lnTo>
                      <a:lnTo>
                        <a:pt x="16311" y="468568"/>
                      </a:lnTo>
                      <a:lnTo>
                        <a:pt x="15570" y="465603"/>
                      </a:lnTo>
                      <a:lnTo>
                        <a:pt x="14828" y="462637"/>
                      </a:lnTo>
                      <a:lnTo>
                        <a:pt x="14087" y="459671"/>
                      </a:lnTo>
                      <a:lnTo>
                        <a:pt x="13346" y="456706"/>
                      </a:lnTo>
                      <a:lnTo>
                        <a:pt x="12604" y="453740"/>
                      </a:lnTo>
                      <a:lnTo>
                        <a:pt x="11863" y="450774"/>
                      </a:lnTo>
                      <a:lnTo>
                        <a:pt x="11121" y="447809"/>
                      </a:lnTo>
                      <a:lnTo>
                        <a:pt x="10380" y="444843"/>
                      </a:lnTo>
                      <a:lnTo>
                        <a:pt x="9639" y="441877"/>
                      </a:lnTo>
                      <a:lnTo>
                        <a:pt x="8897" y="438912"/>
                      </a:lnTo>
                      <a:lnTo>
                        <a:pt x="8156" y="435946"/>
                      </a:lnTo>
                      <a:lnTo>
                        <a:pt x="7414" y="432981"/>
                      </a:lnTo>
                      <a:lnTo>
                        <a:pt x="6673" y="430015"/>
                      </a:lnTo>
                      <a:lnTo>
                        <a:pt x="5932" y="427049"/>
                      </a:lnTo>
                      <a:lnTo>
                        <a:pt x="5190" y="424084"/>
                      </a:lnTo>
                      <a:lnTo>
                        <a:pt x="4449" y="421118"/>
                      </a:lnTo>
                      <a:lnTo>
                        <a:pt x="3707" y="418153"/>
                      </a:lnTo>
                      <a:lnTo>
                        <a:pt x="2966" y="415187"/>
                      </a:lnTo>
                      <a:lnTo>
                        <a:pt x="2225" y="412221"/>
                      </a:lnTo>
                      <a:lnTo>
                        <a:pt x="1483" y="409256"/>
                      </a:lnTo>
                      <a:lnTo>
                        <a:pt x="742" y="406290"/>
                      </a:lnTo>
                      <a:lnTo>
                        <a:pt x="0" y="403325"/>
                      </a:lnTo>
                      <a:cubicBezTo>
                        <a:pt x="11121" y="409997"/>
                        <a:pt x="21501" y="415928"/>
                        <a:pt x="32622" y="422601"/>
                      </a:cubicBezTo>
                      <a:cubicBezTo>
                        <a:pt x="47450" y="399618"/>
                        <a:pt x="45226" y="387755"/>
                        <a:pt x="38553" y="378117"/>
                      </a:cubicBezTo>
                      <a:close/>
                    </a:path>
                  </a:pathLst>
                </a:custGeom>
                <a:solidFill>
                  <a:srgbClr val="FFC627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467" name="Freeform: Shape 3466">
                  <a:extLst>
                    <a:ext uri="{FF2B5EF4-FFF2-40B4-BE49-F238E27FC236}">
                      <a16:creationId xmlns:a16="http://schemas.microsoft.com/office/drawing/2014/main" id="{8A338198-98D9-443C-B080-8CE24130293C}"/>
                    </a:ext>
                  </a:extLst>
                </p:cNvPr>
                <p:cNvSpPr/>
                <p:nvPr/>
              </p:nvSpPr>
              <p:spPr>
                <a:xfrm>
                  <a:off x="7638122" y="4091816"/>
                  <a:ext cx="669489" cy="551605"/>
                </a:xfrm>
                <a:custGeom>
                  <a:avLst/>
                  <a:gdLst>
                    <a:gd name="connsiteX0" fmla="*/ 27432 w 669489"/>
                    <a:gd name="connsiteY0" fmla="*/ 361806 h 551605"/>
                    <a:gd name="connsiteX1" fmla="*/ 12604 w 669489"/>
                    <a:gd name="connsiteY1" fmla="*/ 361806 h 551605"/>
                    <a:gd name="connsiteX2" fmla="*/ 17794 w 669489"/>
                    <a:gd name="connsiteY2" fmla="*/ 389238 h 551605"/>
                    <a:gd name="connsiteX3" fmla="*/ 0 w 669489"/>
                    <a:gd name="connsiteY3" fmla="*/ 378858 h 551605"/>
                    <a:gd name="connsiteX4" fmla="*/ 2966 w 669489"/>
                    <a:gd name="connsiteY4" fmla="*/ 396652 h 551605"/>
                    <a:gd name="connsiteX5" fmla="*/ 25208 w 669489"/>
                    <a:gd name="connsiteY5" fmla="*/ 551605 h 551605"/>
                    <a:gd name="connsiteX6" fmla="*/ 669489 w 669489"/>
                    <a:gd name="connsiteY6" fmla="*/ 174230 h 551605"/>
                    <a:gd name="connsiteX7" fmla="*/ 645023 w 669489"/>
                    <a:gd name="connsiteY7" fmla="*/ 0 h 551605"/>
                    <a:gd name="connsiteX8" fmla="*/ 27432 w 669489"/>
                    <a:gd name="connsiteY8" fmla="*/ 361806 h 5516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69489" h="551605">
                      <a:moveTo>
                        <a:pt x="27432" y="361806"/>
                      </a:moveTo>
                      <a:cubicBezTo>
                        <a:pt x="30397" y="370703"/>
                        <a:pt x="21501" y="361806"/>
                        <a:pt x="12604" y="361806"/>
                      </a:cubicBezTo>
                      <a:cubicBezTo>
                        <a:pt x="16311" y="369961"/>
                        <a:pt x="17794" y="379599"/>
                        <a:pt x="17794" y="389238"/>
                      </a:cubicBezTo>
                      <a:lnTo>
                        <a:pt x="0" y="378858"/>
                      </a:lnTo>
                      <a:lnTo>
                        <a:pt x="2966" y="396652"/>
                      </a:lnTo>
                      <a:lnTo>
                        <a:pt x="25208" y="551605"/>
                      </a:lnTo>
                      <a:lnTo>
                        <a:pt x="669489" y="174230"/>
                      </a:lnTo>
                      <a:lnTo>
                        <a:pt x="645023" y="0"/>
                      </a:lnTo>
                      <a:lnTo>
                        <a:pt x="27432" y="361806"/>
                      </a:lnTo>
                      <a:close/>
                    </a:path>
                  </a:pathLst>
                </a:custGeom>
                <a:solidFill>
                  <a:srgbClr val="262632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468" name="Freeform: Shape 3467">
                  <a:extLst>
                    <a:ext uri="{FF2B5EF4-FFF2-40B4-BE49-F238E27FC236}">
                      <a16:creationId xmlns:a16="http://schemas.microsoft.com/office/drawing/2014/main" id="{BA64CA60-02FB-46DF-88BB-1B2D1CA4A1EB}"/>
                    </a:ext>
                  </a:extLst>
                </p:cNvPr>
                <p:cNvSpPr/>
                <p:nvPr/>
              </p:nvSpPr>
              <p:spPr>
                <a:xfrm>
                  <a:off x="7638864" y="4105161"/>
                  <a:ext cx="644281" cy="512310"/>
                </a:xfrm>
                <a:custGeom>
                  <a:avLst/>
                  <a:gdLst>
                    <a:gd name="connsiteX0" fmla="*/ 20760 w 644281"/>
                    <a:gd name="connsiteY0" fmla="*/ 512311 h 512310"/>
                    <a:gd name="connsiteX1" fmla="*/ 644282 w 644281"/>
                    <a:gd name="connsiteY1" fmla="*/ 147539 h 512310"/>
                    <a:gd name="connsiteX2" fmla="*/ 623522 w 644281"/>
                    <a:gd name="connsiteY2" fmla="*/ 0 h 512310"/>
                    <a:gd name="connsiteX3" fmla="*/ 27432 w 644281"/>
                    <a:gd name="connsiteY3" fmla="*/ 349202 h 512310"/>
                    <a:gd name="connsiteX4" fmla="*/ 12604 w 644281"/>
                    <a:gd name="connsiteY4" fmla="*/ 349202 h 512310"/>
                    <a:gd name="connsiteX5" fmla="*/ 17794 w 644281"/>
                    <a:gd name="connsiteY5" fmla="*/ 376634 h 512310"/>
                    <a:gd name="connsiteX6" fmla="*/ 0 w 644281"/>
                    <a:gd name="connsiteY6" fmla="*/ 366254 h 512310"/>
                    <a:gd name="connsiteX7" fmla="*/ 2966 w 644281"/>
                    <a:gd name="connsiteY7" fmla="*/ 384048 h 512310"/>
                    <a:gd name="connsiteX8" fmla="*/ 20760 w 644281"/>
                    <a:gd name="connsiteY8" fmla="*/ 512311 h 5123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44281" h="512310">
                      <a:moveTo>
                        <a:pt x="20760" y="512311"/>
                      </a:moveTo>
                      <a:lnTo>
                        <a:pt x="644282" y="147539"/>
                      </a:lnTo>
                      <a:lnTo>
                        <a:pt x="623522" y="0"/>
                      </a:lnTo>
                      <a:lnTo>
                        <a:pt x="27432" y="349202"/>
                      </a:lnTo>
                      <a:cubicBezTo>
                        <a:pt x="30398" y="358099"/>
                        <a:pt x="21501" y="349202"/>
                        <a:pt x="12604" y="349202"/>
                      </a:cubicBezTo>
                      <a:cubicBezTo>
                        <a:pt x="16311" y="357358"/>
                        <a:pt x="17794" y="366996"/>
                        <a:pt x="17794" y="376634"/>
                      </a:cubicBezTo>
                      <a:lnTo>
                        <a:pt x="0" y="366254"/>
                      </a:lnTo>
                      <a:lnTo>
                        <a:pt x="2966" y="384048"/>
                      </a:lnTo>
                      <a:lnTo>
                        <a:pt x="20760" y="512311"/>
                      </a:lnTo>
                      <a:close/>
                    </a:path>
                  </a:pathLst>
                </a:custGeom>
                <a:solidFill>
                  <a:srgbClr val="CBCACA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469" name="Freeform: Shape 3468">
                  <a:extLst>
                    <a:ext uri="{FF2B5EF4-FFF2-40B4-BE49-F238E27FC236}">
                      <a16:creationId xmlns:a16="http://schemas.microsoft.com/office/drawing/2014/main" id="{A3AA6B5D-AC24-4990-9739-8192A82C6BD1}"/>
                    </a:ext>
                  </a:extLst>
                </p:cNvPr>
                <p:cNvSpPr/>
                <p:nvPr/>
              </p:nvSpPr>
              <p:spPr>
                <a:xfrm>
                  <a:off x="7561016" y="3930931"/>
                  <a:ext cx="728801" cy="495258"/>
                </a:xfrm>
                <a:custGeom>
                  <a:avLst/>
                  <a:gdLst>
                    <a:gd name="connsiteX0" fmla="*/ 0 w 728801"/>
                    <a:gd name="connsiteY0" fmla="*/ 392203 h 495258"/>
                    <a:gd name="connsiteX1" fmla="*/ 669490 w 728801"/>
                    <a:gd name="connsiteY1" fmla="*/ 0 h 495258"/>
                    <a:gd name="connsiteX2" fmla="*/ 672455 w 728801"/>
                    <a:gd name="connsiteY2" fmla="*/ 1483 h 495258"/>
                    <a:gd name="connsiteX3" fmla="*/ 675421 w 728801"/>
                    <a:gd name="connsiteY3" fmla="*/ 2965 h 495258"/>
                    <a:gd name="connsiteX4" fmla="*/ 678386 w 728801"/>
                    <a:gd name="connsiteY4" fmla="*/ 4448 h 495258"/>
                    <a:gd name="connsiteX5" fmla="*/ 681352 w 728801"/>
                    <a:gd name="connsiteY5" fmla="*/ 5931 h 495258"/>
                    <a:gd name="connsiteX6" fmla="*/ 684318 w 728801"/>
                    <a:gd name="connsiteY6" fmla="*/ 7414 h 495258"/>
                    <a:gd name="connsiteX7" fmla="*/ 687283 w 728801"/>
                    <a:gd name="connsiteY7" fmla="*/ 8897 h 495258"/>
                    <a:gd name="connsiteX8" fmla="*/ 690249 w 728801"/>
                    <a:gd name="connsiteY8" fmla="*/ 10379 h 495258"/>
                    <a:gd name="connsiteX9" fmla="*/ 693214 w 728801"/>
                    <a:gd name="connsiteY9" fmla="*/ 11862 h 495258"/>
                    <a:gd name="connsiteX10" fmla="*/ 700628 w 728801"/>
                    <a:gd name="connsiteY10" fmla="*/ 17793 h 495258"/>
                    <a:gd name="connsiteX11" fmla="*/ 707301 w 728801"/>
                    <a:gd name="connsiteY11" fmla="*/ 25949 h 495258"/>
                    <a:gd name="connsiteX12" fmla="*/ 713232 w 728801"/>
                    <a:gd name="connsiteY12" fmla="*/ 35587 h 495258"/>
                    <a:gd name="connsiteX13" fmla="*/ 718422 w 728801"/>
                    <a:gd name="connsiteY13" fmla="*/ 47450 h 495258"/>
                    <a:gd name="connsiteX14" fmla="*/ 722870 w 728801"/>
                    <a:gd name="connsiteY14" fmla="*/ 60054 h 495258"/>
                    <a:gd name="connsiteX15" fmla="*/ 725836 w 728801"/>
                    <a:gd name="connsiteY15" fmla="*/ 73399 h 495258"/>
                    <a:gd name="connsiteX16" fmla="*/ 728060 w 728801"/>
                    <a:gd name="connsiteY16" fmla="*/ 87486 h 495258"/>
                    <a:gd name="connsiteX17" fmla="*/ 728802 w 728801"/>
                    <a:gd name="connsiteY17" fmla="*/ 101573 h 495258"/>
                    <a:gd name="connsiteX18" fmla="*/ 57830 w 728801"/>
                    <a:gd name="connsiteY18" fmla="*/ 495259 h 495258"/>
                    <a:gd name="connsiteX19" fmla="*/ 57088 w 728801"/>
                    <a:gd name="connsiteY19" fmla="*/ 481172 h 495258"/>
                    <a:gd name="connsiteX20" fmla="*/ 54864 w 728801"/>
                    <a:gd name="connsiteY20" fmla="*/ 467085 h 495258"/>
                    <a:gd name="connsiteX21" fmla="*/ 51898 w 728801"/>
                    <a:gd name="connsiteY21" fmla="*/ 453740 h 495258"/>
                    <a:gd name="connsiteX22" fmla="*/ 47450 w 728801"/>
                    <a:gd name="connsiteY22" fmla="*/ 441136 h 495258"/>
                    <a:gd name="connsiteX23" fmla="*/ 42260 w 728801"/>
                    <a:gd name="connsiteY23" fmla="*/ 429273 h 495258"/>
                    <a:gd name="connsiteX24" fmla="*/ 36329 w 728801"/>
                    <a:gd name="connsiteY24" fmla="*/ 419635 h 495258"/>
                    <a:gd name="connsiteX25" fmla="*/ 29656 w 728801"/>
                    <a:gd name="connsiteY25" fmla="*/ 411480 h 495258"/>
                    <a:gd name="connsiteX26" fmla="*/ 22242 w 728801"/>
                    <a:gd name="connsiteY26" fmla="*/ 405549 h 495258"/>
                    <a:gd name="connsiteX27" fmla="*/ 22242 w 728801"/>
                    <a:gd name="connsiteY27" fmla="*/ 405549 h 495258"/>
                    <a:gd name="connsiteX28" fmla="*/ 22242 w 728801"/>
                    <a:gd name="connsiteY28" fmla="*/ 405549 h 495258"/>
                    <a:gd name="connsiteX29" fmla="*/ 22242 w 728801"/>
                    <a:gd name="connsiteY29" fmla="*/ 405549 h 495258"/>
                    <a:gd name="connsiteX30" fmla="*/ 22242 w 728801"/>
                    <a:gd name="connsiteY30" fmla="*/ 405549 h 495258"/>
                    <a:gd name="connsiteX31" fmla="*/ 22242 w 728801"/>
                    <a:gd name="connsiteY31" fmla="*/ 405549 h 495258"/>
                    <a:gd name="connsiteX32" fmla="*/ 22242 w 728801"/>
                    <a:gd name="connsiteY32" fmla="*/ 405549 h 495258"/>
                    <a:gd name="connsiteX33" fmla="*/ 22242 w 728801"/>
                    <a:gd name="connsiteY33" fmla="*/ 405549 h 495258"/>
                    <a:gd name="connsiteX34" fmla="*/ 22242 w 728801"/>
                    <a:gd name="connsiteY34" fmla="*/ 405549 h 495258"/>
                    <a:gd name="connsiteX35" fmla="*/ 22242 w 728801"/>
                    <a:gd name="connsiteY35" fmla="*/ 405549 h 495258"/>
                    <a:gd name="connsiteX36" fmla="*/ 22242 w 728801"/>
                    <a:gd name="connsiteY36" fmla="*/ 405549 h 495258"/>
                    <a:gd name="connsiteX37" fmla="*/ 22242 w 728801"/>
                    <a:gd name="connsiteY37" fmla="*/ 405549 h 495258"/>
                    <a:gd name="connsiteX38" fmla="*/ 22242 w 728801"/>
                    <a:gd name="connsiteY38" fmla="*/ 405549 h 495258"/>
                    <a:gd name="connsiteX39" fmla="*/ 22242 w 728801"/>
                    <a:gd name="connsiteY39" fmla="*/ 405549 h 495258"/>
                    <a:gd name="connsiteX40" fmla="*/ 22242 w 728801"/>
                    <a:gd name="connsiteY40" fmla="*/ 405549 h 495258"/>
                    <a:gd name="connsiteX41" fmla="*/ 22242 w 728801"/>
                    <a:gd name="connsiteY41" fmla="*/ 405549 h 495258"/>
                    <a:gd name="connsiteX42" fmla="*/ 22242 w 728801"/>
                    <a:gd name="connsiteY42" fmla="*/ 405549 h 495258"/>
                    <a:gd name="connsiteX43" fmla="*/ 22242 w 728801"/>
                    <a:gd name="connsiteY43" fmla="*/ 405549 h 495258"/>
                    <a:gd name="connsiteX44" fmla="*/ 22242 w 728801"/>
                    <a:gd name="connsiteY44" fmla="*/ 405549 h 495258"/>
                    <a:gd name="connsiteX45" fmla="*/ 22242 w 728801"/>
                    <a:gd name="connsiteY45" fmla="*/ 405549 h 495258"/>
                    <a:gd name="connsiteX46" fmla="*/ 22242 w 728801"/>
                    <a:gd name="connsiteY46" fmla="*/ 405549 h 495258"/>
                    <a:gd name="connsiteX47" fmla="*/ 22242 w 728801"/>
                    <a:gd name="connsiteY47" fmla="*/ 405549 h 495258"/>
                    <a:gd name="connsiteX48" fmla="*/ 22242 w 728801"/>
                    <a:gd name="connsiteY48" fmla="*/ 405549 h 495258"/>
                    <a:gd name="connsiteX49" fmla="*/ 22242 w 728801"/>
                    <a:gd name="connsiteY49" fmla="*/ 405549 h 495258"/>
                    <a:gd name="connsiteX50" fmla="*/ 22242 w 728801"/>
                    <a:gd name="connsiteY50" fmla="*/ 405549 h 495258"/>
                    <a:gd name="connsiteX51" fmla="*/ 22242 w 728801"/>
                    <a:gd name="connsiteY51" fmla="*/ 405549 h 495258"/>
                    <a:gd name="connsiteX52" fmla="*/ 22242 w 728801"/>
                    <a:gd name="connsiteY52" fmla="*/ 405549 h 495258"/>
                    <a:gd name="connsiteX53" fmla="*/ 22242 w 728801"/>
                    <a:gd name="connsiteY53" fmla="*/ 405549 h 495258"/>
                    <a:gd name="connsiteX54" fmla="*/ 22242 w 728801"/>
                    <a:gd name="connsiteY54" fmla="*/ 405549 h 495258"/>
                    <a:gd name="connsiteX55" fmla="*/ 22242 w 728801"/>
                    <a:gd name="connsiteY55" fmla="*/ 405549 h 495258"/>
                    <a:gd name="connsiteX56" fmla="*/ 22242 w 728801"/>
                    <a:gd name="connsiteY56" fmla="*/ 405549 h 495258"/>
                    <a:gd name="connsiteX57" fmla="*/ 22242 w 728801"/>
                    <a:gd name="connsiteY57" fmla="*/ 405549 h 495258"/>
                    <a:gd name="connsiteX58" fmla="*/ 22242 w 728801"/>
                    <a:gd name="connsiteY58" fmla="*/ 405549 h 495258"/>
                    <a:gd name="connsiteX59" fmla="*/ 22242 w 728801"/>
                    <a:gd name="connsiteY59" fmla="*/ 405549 h 495258"/>
                    <a:gd name="connsiteX60" fmla="*/ 22242 w 728801"/>
                    <a:gd name="connsiteY60" fmla="*/ 405549 h 495258"/>
                    <a:gd name="connsiteX61" fmla="*/ 22242 w 728801"/>
                    <a:gd name="connsiteY61" fmla="*/ 405549 h 495258"/>
                    <a:gd name="connsiteX62" fmla="*/ 22242 w 728801"/>
                    <a:gd name="connsiteY62" fmla="*/ 405549 h 495258"/>
                    <a:gd name="connsiteX63" fmla="*/ 22242 w 728801"/>
                    <a:gd name="connsiteY63" fmla="*/ 405549 h 495258"/>
                    <a:gd name="connsiteX64" fmla="*/ 22242 w 728801"/>
                    <a:gd name="connsiteY64" fmla="*/ 405549 h 495258"/>
                    <a:gd name="connsiteX65" fmla="*/ 22242 w 728801"/>
                    <a:gd name="connsiteY65" fmla="*/ 405549 h 495258"/>
                    <a:gd name="connsiteX66" fmla="*/ 22242 w 728801"/>
                    <a:gd name="connsiteY66" fmla="*/ 405549 h 495258"/>
                    <a:gd name="connsiteX67" fmla="*/ 22242 w 728801"/>
                    <a:gd name="connsiteY67" fmla="*/ 405549 h 495258"/>
                    <a:gd name="connsiteX68" fmla="*/ 22242 w 728801"/>
                    <a:gd name="connsiteY68" fmla="*/ 405549 h 495258"/>
                    <a:gd name="connsiteX69" fmla="*/ 22242 w 728801"/>
                    <a:gd name="connsiteY69" fmla="*/ 405549 h 495258"/>
                    <a:gd name="connsiteX70" fmla="*/ 22242 w 728801"/>
                    <a:gd name="connsiteY70" fmla="*/ 405549 h 495258"/>
                    <a:gd name="connsiteX71" fmla="*/ 22242 w 728801"/>
                    <a:gd name="connsiteY71" fmla="*/ 405549 h 495258"/>
                    <a:gd name="connsiteX72" fmla="*/ 22242 w 728801"/>
                    <a:gd name="connsiteY72" fmla="*/ 405549 h 495258"/>
                    <a:gd name="connsiteX73" fmla="*/ 22242 w 728801"/>
                    <a:gd name="connsiteY73" fmla="*/ 405549 h 495258"/>
                    <a:gd name="connsiteX74" fmla="*/ 22242 w 728801"/>
                    <a:gd name="connsiteY74" fmla="*/ 405549 h 495258"/>
                    <a:gd name="connsiteX75" fmla="*/ 22242 w 728801"/>
                    <a:gd name="connsiteY75" fmla="*/ 405549 h 495258"/>
                    <a:gd name="connsiteX76" fmla="*/ 22242 w 728801"/>
                    <a:gd name="connsiteY76" fmla="*/ 405549 h 495258"/>
                    <a:gd name="connsiteX77" fmla="*/ 22242 w 728801"/>
                    <a:gd name="connsiteY77" fmla="*/ 405549 h 495258"/>
                    <a:gd name="connsiteX78" fmla="*/ 22242 w 728801"/>
                    <a:gd name="connsiteY78" fmla="*/ 405549 h 495258"/>
                    <a:gd name="connsiteX79" fmla="*/ 22242 w 728801"/>
                    <a:gd name="connsiteY79" fmla="*/ 405549 h 495258"/>
                    <a:gd name="connsiteX80" fmla="*/ 22242 w 728801"/>
                    <a:gd name="connsiteY80" fmla="*/ 405549 h 495258"/>
                    <a:gd name="connsiteX81" fmla="*/ 22242 w 728801"/>
                    <a:gd name="connsiteY81" fmla="*/ 405549 h 495258"/>
                    <a:gd name="connsiteX82" fmla="*/ 22242 w 728801"/>
                    <a:gd name="connsiteY82" fmla="*/ 405549 h 495258"/>
                    <a:gd name="connsiteX83" fmla="*/ 22242 w 728801"/>
                    <a:gd name="connsiteY83" fmla="*/ 405549 h 495258"/>
                    <a:gd name="connsiteX84" fmla="*/ 22242 w 728801"/>
                    <a:gd name="connsiteY84" fmla="*/ 405549 h 495258"/>
                    <a:gd name="connsiteX85" fmla="*/ 22242 w 728801"/>
                    <a:gd name="connsiteY85" fmla="*/ 405549 h 495258"/>
                    <a:gd name="connsiteX86" fmla="*/ 22242 w 728801"/>
                    <a:gd name="connsiteY86" fmla="*/ 405549 h 495258"/>
                    <a:gd name="connsiteX87" fmla="*/ 22242 w 728801"/>
                    <a:gd name="connsiteY87" fmla="*/ 405549 h 495258"/>
                    <a:gd name="connsiteX88" fmla="*/ 0 w 728801"/>
                    <a:gd name="connsiteY88" fmla="*/ 392203 h 495258"/>
                    <a:gd name="connsiteX89" fmla="*/ 0 w 728801"/>
                    <a:gd name="connsiteY89" fmla="*/ 392203 h 495258"/>
                    <a:gd name="connsiteX90" fmla="*/ 0 w 728801"/>
                    <a:gd name="connsiteY90" fmla="*/ 392203 h 4952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</a:cxnLst>
                  <a:rect l="l" t="t" r="r" b="b"/>
                  <a:pathLst>
                    <a:path w="728801" h="495258">
                      <a:moveTo>
                        <a:pt x="0" y="392203"/>
                      </a:moveTo>
                      <a:lnTo>
                        <a:pt x="669490" y="0"/>
                      </a:lnTo>
                      <a:lnTo>
                        <a:pt x="672455" y="1483"/>
                      </a:lnTo>
                      <a:lnTo>
                        <a:pt x="675421" y="2965"/>
                      </a:lnTo>
                      <a:lnTo>
                        <a:pt x="678386" y="4448"/>
                      </a:lnTo>
                      <a:lnTo>
                        <a:pt x="681352" y="5931"/>
                      </a:lnTo>
                      <a:lnTo>
                        <a:pt x="684318" y="7414"/>
                      </a:lnTo>
                      <a:lnTo>
                        <a:pt x="687283" y="8897"/>
                      </a:lnTo>
                      <a:lnTo>
                        <a:pt x="690249" y="10379"/>
                      </a:lnTo>
                      <a:lnTo>
                        <a:pt x="693214" y="11862"/>
                      </a:lnTo>
                      <a:lnTo>
                        <a:pt x="700628" y="17793"/>
                      </a:lnTo>
                      <a:lnTo>
                        <a:pt x="707301" y="25949"/>
                      </a:lnTo>
                      <a:lnTo>
                        <a:pt x="713232" y="35587"/>
                      </a:lnTo>
                      <a:lnTo>
                        <a:pt x="718422" y="47450"/>
                      </a:lnTo>
                      <a:lnTo>
                        <a:pt x="722870" y="60054"/>
                      </a:lnTo>
                      <a:lnTo>
                        <a:pt x="725836" y="73399"/>
                      </a:lnTo>
                      <a:lnTo>
                        <a:pt x="728060" y="87486"/>
                      </a:lnTo>
                      <a:lnTo>
                        <a:pt x="728802" y="101573"/>
                      </a:lnTo>
                      <a:lnTo>
                        <a:pt x="57830" y="495259"/>
                      </a:lnTo>
                      <a:cubicBezTo>
                        <a:pt x="57830" y="490810"/>
                        <a:pt x="57830" y="485621"/>
                        <a:pt x="57088" y="481172"/>
                      </a:cubicBezTo>
                      <a:cubicBezTo>
                        <a:pt x="56347" y="476724"/>
                        <a:pt x="55605" y="471534"/>
                        <a:pt x="54864" y="467085"/>
                      </a:cubicBezTo>
                      <a:cubicBezTo>
                        <a:pt x="54123" y="462637"/>
                        <a:pt x="52640" y="458188"/>
                        <a:pt x="51898" y="453740"/>
                      </a:cubicBezTo>
                      <a:cubicBezTo>
                        <a:pt x="50416" y="449292"/>
                        <a:pt x="48933" y="444843"/>
                        <a:pt x="47450" y="441136"/>
                      </a:cubicBezTo>
                      <a:cubicBezTo>
                        <a:pt x="45967" y="436688"/>
                        <a:pt x="43743" y="432981"/>
                        <a:pt x="42260" y="429273"/>
                      </a:cubicBezTo>
                      <a:cubicBezTo>
                        <a:pt x="40036" y="425566"/>
                        <a:pt x="38553" y="422601"/>
                        <a:pt x="36329" y="419635"/>
                      </a:cubicBezTo>
                      <a:cubicBezTo>
                        <a:pt x="34105" y="416670"/>
                        <a:pt x="31881" y="413704"/>
                        <a:pt x="29656" y="411480"/>
                      </a:cubicBezTo>
                      <a:cubicBezTo>
                        <a:pt x="27432" y="409256"/>
                        <a:pt x="25208" y="407031"/>
                        <a:pt x="22242" y="405549"/>
                      </a:cubicBezTo>
                      <a:lnTo>
                        <a:pt x="22242" y="405549"/>
                      </a:lnTo>
                      <a:lnTo>
                        <a:pt x="22242" y="405549"/>
                      </a:lnTo>
                      <a:lnTo>
                        <a:pt x="22242" y="405549"/>
                      </a:lnTo>
                      <a:lnTo>
                        <a:pt x="22242" y="405549"/>
                      </a:lnTo>
                      <a:lnTo>
                        <a:pt x="22242" y="405549"/>
                      </a:lnTo>
                      <a:lnTo>
                        <a:pt x="22242" y="405549"/>
                      </a:lnTo>
                      <a:lnTo>
                        <a:pt x="22242" y="405549"/>
                      </a:lnTo>
                      <a:lnTo>
                        <a:pt x="22242" y="405549"/>
                      </a:lnTo>
                      <a:lnTo>
                        <a:pt x="22242" y="405549"/>
                      </a:lnTo>
                      <a:lnTo>
                        <a:pt x="22242" y="405549"/>
                      </a:lnTo>
                      <a:lnTo>
                        <a:pt x="22242" y="405549"/>
                      </a:lnTo>
                      <a:lnTo>
                        <a:pt x="22242" y="405549"/>
                      </a:lnTo>
                      <a:lnTo>
                        <a:pt x="22242" y="405549"/>
                      </a:lnTo>
                      <a:lnTo>
                        <a:pt x="22242" y="405549"/>
                      </a:lnTo>
                      <a:lnTo>
                        <a:pt x="22242" y="405549"/>
                      </a:lnTo>
                      <a:lnTo>
                        <a:pt x="22242" y="405549"/>
                      </a:lnTo>
                      <a:lnTo>
                        <a:pt x="22242" y="405549"/>
                      </a:lnTo>
                      <a:lnTo>
                        <a:pt x="22242" y="405549"/>
                      </a:lnTo>
                      <a:lnTo>
                        <a:pt x="22242" y="405549"/>
                      </a:lnTo>
                      <a:lnTo>
                        <a:pt x="22242" y="405549"/>
                      </a:lnTo>
                      <a:lnTo>
                        <a:pt x="22242" y="405549"/>
                      </a:lnTo>
                      <a:lnTo>
                        <a:pt x="22242" y="405549"/>
                      </a:lnTo>
                      <a:lnTo>
                        <a:pt x="22242" y="405549"/>
                      </a:lnTo>
                      <a:lnTo>
                        <a:pt x="22242" y="405549"/>
                      </a:lnTo>
                      <a:lnTo>
                        <a:pt x="22242" y="405549"/>
                      </a:lnTo>
                      <a:lnTo>
                        <a:pt x="22242" y="405549"/>
                      </a:lnTo>
                      <a:lnTo>
                        <a:pt x="22242" y="405549"/>
                      </a:lnTo>
                      <a:lnTo>
                        <a:pt x="22242" y="405549"/>
                      </a:lnTo>
                      <a:lnTo>
                        <a:pt x="22242" y="405549"/>
                      </a:lnTo>
                      <a:lnTo>
                        <a:pt x="22242" y="405549"/>
                      </a:lnTo>
                      <a:lnTo>
                        <a:pt x="22242" y="405549"/>
                      </a:lnTo>
                      <a:lnTo>
                        <a:pt x="22242" y="405549"/>
                      </a:lnTo>
                      <a:lnTo>
                        <a:pt x="22242" y="405549"/>
                      </a:lnTo>
                      <a:lnTo>
                        <a:pt x="22242" y="405549"/>
                      </a:lnTo>
                      <a:lnTo>
                        <a:pt x="22242" y="405549"/>
                      </a:lnTo>
                      <a:lnTo>
                        <a:pt x="22242" y="405549"/>
                      </a:lnTo>
                      <a:lnTo>
                        <a:pt x="22242" y="405549"/>
                      </a:lnTo>
                      <a:lnTo>
                        <a:pt x="22242" y="405549"/>
                      </a:lnTo>
                      <a:lnTo>
                        <a:pt x="22242" y="405549"/>
                      </a:lnTo>
                      <a:lnTo>
                        <a:pt x="22242" y="405549"/>
                      </a:lnTo>
                      <a:lnTo>
                        <a:pt x="22242" y="405549"/>
                      </a:lnTo>
                      <a:lnTo>
                        <a:pt x="22242" y="405549"/>
                      </a:lnTo>
                      <a:lnTo>
                        <a:pt x="22242" y="405549"/>
                      </a:lnTo>
                      <a:lnTo>
                        <a:pt x="22242" y="405549"/>
                      </a:lnTo>
                      <a:lnTo>
                        <a:pt x="22242" y="405549"/>
                      </a:lnTo>
                      <a:lnTo>
                        <a:pt x="22242" y="405549"/>
                      </a:lnTo>
                      <a:lnTo>
                        <a:pt x="22242" y="405549"/>
                      </a:lnTo>
                      <a:lnTo>
                        <a:pt x="22242" y="405549"/>
                      </a:lnTo>
                      <a:lnTo>
                        <a:pt x="22242" y="405549"/>
                      </a:lnTo>
                      <a:lnTo>
                        <a:pt x="22242" y="405549"/>
                      </a:lnTo>
                      <a:lnTo>
                        <a:pt x="22242" y="405549"/>
                      </a:lnTo>
                      <a:lnTo>
                        <a:pt x="22242" y="405549"/>
                      </a:lnTo>
                      <a:lnTo>
                        <a:pt x="22242" y="405549"/>
                      </a:lnTo>
                      <a:lnTo>
                        <a:pt x="22242" y="405549"/>
                      </a:lnTo>
                      <a:lnTo>
                        <a:pt x="22242" y="405549"/>
                      </a:lnTo>
                      <a:lnTo>
                        <a:pt x="22242" y="405549"/>
                      </a:lnTo>
                      <a:lnTo>
                        <a:pt x="22242" y="405549"/>
                      </a:lnTo>
                      <a:lnTo>
                        <a:pt x="22242" y="405549"/>
                      </a:lnTo>
                      <a:lnTo>
                        <a:pt x="22242" y="405549"/>
                      </a:lnTo>
                      <a:lnTo>
                        <a:pt x="22242" y="405549"/>
                      </a:lnTo>
                      <a:lnTo>
                        <a:pt x="22242" y="405549"/>
                      </a:lnTo>
                      <a:lnTo>
                        <a:pt x="0" y="392203"/>
                      </a:lnTo>
                      <a:lnTo>
                        <a:pt x="0" y="392203"/>
                      </a:lnTo>
                      <a:lnTo>
                        <a:pt x="0" y="392203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470" name="Freeform: Shape 3469">
                  <a:extLst>
                    <a:ext uri="{FF2B5EF4-FFF2-40B4-BE49-F238E27FC236}">
                      <a16:creationId xmlns:a16="http://schemas.microsoft.com/office/drawing/2014/main" id="{86ECA0FC-83CB-49EB-9EF9-96156B16010C}"/>
                    </a:ext>
                  </a:extLst>
                </p:cNvPr>
                <p:cNvSpPr/>
                <p:nvPr/>
              </p:nvSpPr>
              <p:spPr>
                <a:xfrm>
                  <a:off x="7110242" y="3685526"/>
                  <a:ext cx="1121005" cy="638350"/>
                </a:xfrm>
                <a:custGeom>
                  <a:avLst/>
                  <a:gdLst>
                    <a:gd name="connsiteX0" fmla="*/ 1060952 w 1121005"/>
                    <a:gd name="connsiteY0" fmla="*/ 177937 h 638350"/>
                    <a:gd name="connsiteX1" fmla="*/ 1064659 w 1121005"/>
                    <a:gd name="connsiteY1" fmla="*/ 180162 h 638350"/>
                    <a:gd name="connsiteX2" fmla="*/ 1068366 w 1121005"/>
                    <a:gd name="connsiteY2" fmla="*/ 182386 h 638350"/>
                    <a:gd name="connsiteX3" fmla="*/ 1072073 w 1121005"/>
                    <a:gd name="connsiteY3" fmla="*/ 184610 h 638350"/>
                    <a:gd name="connsiteX4" fmla="*/ 1075780 w 1121005"/>
                    <a:gd name="connsiteY4" fmla="*/ 186834 h 638350"/>
                    <a:gd name="connsiteX5" fmla="*/ 1079487 w 1121005"/>
                    <a:gd name="connsiteY5" fmla="*/ 189058 h 638350"/>
                    <a:gd name="connsiteX6" fmla="*/ 1083194 w 1121005"/>
                    <a:gd name="connsiteY6" fmla="*/ 191283 h 638350"/>
                    <a:gd name="connsiteX7" fmla="*/ 1086901 w 1121005"/>
                    <a:gd name="connsiteY7" fmla="*/ 193507 h 638350"/>
                    <a:gd name="connsiteX8" fmla="*/ 1090608 w 1121005"/>
                    <a:gd name="connsiteY8" fmla="*/ 195731 h 638350"/>
                    <a:gd name="connsiteX9" fmla="*/ 1095797 w 1121005"/>
                    <a:gd name="connsiteY9" fmla="*/ 199438 h 638350"/>
                    <a:gd name="connsiteX10" fmla="*/ 1100987 w 1121005"/>
                    <a:gd name="connsiteY10" fmla="*/ 203886 h 638350"/>
                    <a:gd name="connsiteX11" fmla="*/ 1105436 w 1121005"/>
                    <a:gd name="connsiteY11" fmla="*/ 209818 h 638350"/>
                    <a:gd name="connsiteX12" fmla="*/ 1109884 w 1121005"/>
                    <a:gd name="connsiteY12" fmla="*/ 216490 h 638350"/>
                    <a:gd name="connsiteX13" fmla="*/ 1113591 w 1121005"/>
                    <a:gd name="connsiteY13" fmla="*/ 223163 h 638350"/>
                    <a:gd name="connsiteX14" fmla="*/ 1116557 w 1121005"/>
                    <a:gd name="connsiteY14" fmla="*/ 230577 h 638350"/>
                    <a:gd name="connsiteX15" fmla="*/ 1118781 w 1121005"/>
                    <a:gd name="connsiteY15" fmla="*/ 237991 h 638350"/>
                    <a:gd name="connsiteX16" fmla="*/ 1121005 w 1121005"/>
                    <a:gd name="connsiteY16" fmla="*/ 246146 h 638350"/>
                    <a:gd name="connsiteX17" fmla="*/ 451516 w 1121005"/>
                    <a:gd name="connsiteY17" fmla="*/ 638350 h 638350"/>
                    <a:gd name="connsiteX18" fmla="*/ 449292 w 1121005"/>
                    <a:gd name="connsiteY18" fmla="*/ 630194 h 638350"/>
                    <a:gd name="connsiteX19" fmla="*/ 447067 w 1121005"/>
                    <a:gd name="connsiteY19" fmla="*/ 622780 h 638350"/>
                    <a:gd name="connsiteX20" fmla="*/ 444102 w 1121005"/>
                    <a:gd name="connsiteY20" fmla="*/ 615366 h 638350"/>
                    <a:gd name="connsiteX21" fmla="*/ 440395 w 1121005"/>
                    <a:gd name="connsiteY21" fmla="*/ 608694 h 638350"/>
                    <a:gd name="connsiteX22" fmla="*/ 435946 w 1121005"/>
                    <a:gd name="connsiteY22" fmla="*/ 602021 h 638350"/>
                    <a:gd name="connsiteX23" fmla="*/ 431498 w 1121005"/>
                    <a:gd name="connsiteY23" fmla="*/ 596090 h 638350"/>
                    <a:gd name="connsiteX24" fmla="*/ 426308 w 1121005"/>
                    <a:gd name="connsiteY24" fmla="*/ 591642 h 638350"/>
                    <a:gd name="connsiteX25" fmla="*/ 421118 w 1121005"/>
                    <a:gd name="connsiteY25" fmla="*/ 587935 h 638350"/>
                    <a:gd name="connsiteX26" fmla="*/ 420377 w 1121005"/>
                    <a:gd name="connsiteY26" fmla="*/ 587935 h 638350"/>
                    <a:gd name="connsiteX27" fmla="*/ 419636 w 1121005"/>
                    <a:gd name="connsiteY27" fmla="*/ 587935 h 638350"/>
                    <a:gd name="connsiteX28" fmla="*/ 418894 w 1121005"/>
                    <a:gd name="connsiteY28" fmla="*/ 587935 h 638350"/>
                    <a:gd name="connsiteX29" fmla="*/ 418153 w 1121005"/>
                    <a:gd name="connsiteY29" fmla="*/ 587935 h 638350"/>
                    <a:gd name="connsiteX30" fmla="*/ 417411 w 1121005"/>
                    <a:gd name="connsiteY30" fmla="*/ 587935 h 638350"/>
                    <a:gd name="connsiteX31" fmla="*/ 416670 w 1121005"/>
                    <a:gd name="connsiteY31" fmla="*/ 587935 h 638350"/>
                    <a:gd name="connsiteX32" fmla="*/ 415929 w 1121005"/>
                    <a:gd name="connsiteY32" fmla="*/ 587193 h 638350"/>
                    <a:gd name="connsiteX33" fmla="*/ 415187 w 1121005"/>
                    <a:gd name="connsiteY33" fmla="*/ 587193 h 638350"/>
                    <a:gd name="connsiteX34" fmla="*/ 414446 w 1121005"/>
                    <a:gd name="connsiteY34" fmla="*/ 587193 h 638350"/>
                    <a:gd name="connsiteX35" fmla="*/ 413704 w 1121005"/>
                    <a:gd name="connsiteY35" fmla="*/ 587193 h 638350"/>
                    <a:gd name="connsiteX36" fmla="*/ 412963 w 1121005"/>
                    <a:gd name="connsiteY36" fmla="*/ 587193 h 638350"/>
                    <a:gd name="connsiteX37" fmla="*/ 412222 w 1121005"/>
                    <a:gd name="connsiteY37" fmla="*/ 587193 h 638350"/>
                    <a:gd name="connsiteX38" fmla="*/ 411480 w 1121005"/>
                    <a:gd name="connsiteY38" fmla="*/ 587193 h 638350"/>
                    <a:gd name="connsiteX39" fmla="*/ 410739 w 1121005"/>
                    <a:gd name="connsiteY39" fmla="*/ 587193 h 638350"/>
                    <a:gd name="connsiteX40" fmla="*/ 409997 w 1121005"/>
                    <a:gd name="connsiteY40" fmla="*/ 587193 h 638350"/>
                    <a:gd name="connsiteX41" fmla="*/ 409256 w 1121005"/>
                    <a:gd name="connsiteY41" fmla="*/ 587193 h 638350"/>
                    <a:gd name="connsiteX42" fmla="*/ 408515 w 1121005"/>
                    <a:gd name="connsiteY42" fmla="*/ 587193 h 638350"/>
                    <a:gd name="connsiteX43" fmla="*/ 407773 w 1121005"/>
                    <a:gd name="connsiteY43" fmla="*/ 587193 h 638350"/>
                    <a:gd name="connsiteX44" fmla="*/ 407032 w 1121005"/>
                    <a:gd name="connsiteY44" fmla="*/ 587193 h 638350"/>
                    <a:gd name="connsiteX45" fmla="*/ 406290 w 1121005"/>
                    <a:gd name="connsiteY45" fmla="*/ 587193 h 638350"/>
                    <a:gd name="connsiteX46" fmla="*/ 405549 w 1121005"/>
                    <a:gd name="connsiteY46" fmla="*/ 587193 h 638350"/>
                    <a:gd name="connsiteX47" fmla="*/ 404808 w 1121005"/>
                    <a:gd name="connsiteY47" fmla="*/ 587193 h 638350"/>
                    <a:gd name="connsiteX48" fmla="*/ 404066 w 1121005"/>
                    <a:gd name="connsiteY48" fmla="*/ 587193 h 638350"/>
                    <a:gd name="connsiteX49" fmla="*/ 403325 w 1121005"/>
                    <a:gd name="connsiteY49" fmla="*/ 587193 h 638350"/>
                    <a:gd name="connsiteX50" fmla="*/ 402583 w 1121005"/>
                    <a:gd name="connsiteY50" fmla="*/ 587193 h 638350"/>
                    <a:gd name="connsiteX51" fmla="*/ 401842 w 1121005"/>
                    <a:gd name="connsiteY51" fmla="*/ 587193 h 638350"/>
                    <a:gd name="connsiteX52" fmla="*/ 401101 w 1121005"/>
                    <a:gd name="connsiteY52" fmla="*/ 587193 h 638350"/>
                    <a:gd name="connsiteX53" fmla="*/ 400359 w 1121005"/>
                    <a:gd name="connsiteY53" fmla="*/ 587193 h 638350"/>
                    <a:gd name="connsiteX54" fmla="*/ 399618 w 1121005"/>
                    <a:gd name="connsiteY54" fmla="*/ 587193 h 638350"/>
                    <a:gd name="connsiteX55" fmla="*/ 398876 w 1121005"/>
                    <a:gd name="connsiteY55" fmla="*/ 587193 h 638350"/>
                    <a:gd name="connsiteX56" fmla="*/ 398135 w 1121005"/>
                    <a:gd name="connsiteY56" fmla="*/ 587193 h 638350"/>
                    <a:gd name="connsiteX57" fmla="*/ 398135 w 1121005"/>
                    <a:gd name="connsiteY57" fmla="*/ 587193 h 638350"/>
                    <a:gd name="connsiteX58" fmla="*/ 397394 w 1121005"/>
                    <a:gd name="connsiteY58" fmla="*/ 587193 h 638350"/>
                    <a:gd name="connsiteX59" fmla="*/ 396652 w 1121005"/>
                    <a:gd name="connsiteY59" fmla="*/ 587193 h 638350"/>
                    <a:gd name="connsiteX60" fmla="*/ 395911 w 1121005"/>
                    <a:gd name="connsiteY60" fmla="*/ 587193 h 638350"/>
                    <a:gd name="connsiteX61" fmla="*/ 395169 w 1121005"/>
                    <a:gd name="connsiteY61" fmla="*/ 587193 h 638350"/>
                    <a:gd name="connsiteX62" fmla="*/ 394428 w 1121005"/>
                    <a:gd name="connsiteY62" fmla="*/ 587193 h 638350"/>
                    <a:gd name="connsiteX63" fmla="*/ 393687 w 1121005"/>
                    <a:gd name="connsiteY63" fmla="*/ 587193 h 638350"/>
                    <a:gd name="connsiteX64" fmla="*/ 392945 w 1121005"/>
                    <a:gd name="connsiteY64" fmla="*/ 587193 h 638350"/>
                    <a:gd name="connsiteX65" fmla="*/ 392204 w 1121005"/>
                    <a:gd name="connsiteY65" fmla="*/ 587193 h 638350"/>
                    <a:gd name="connsiteX66" fmla="*/ 391462 w 1121005"/>
                    <a:gd name="connsiteY66" fmla="*/ 587193 h 638350"/>
                    <a:gd name="connsiteX67" fmla="*/ 390721 w 1121005"/>
                    <a:gd name="connsiteY67" fmla="*/ 587193 h 638350"/>
                    <a:gd name="connsiteX68" fmla="*/ 389980 w 1121005"/>
                    <a:gd name="connsiteY68" fmla="*/ 587193 h 638350"/>
                    <a:gd name="connsiteX69" fmla="*/ 389238 w 1121005"/>
                    <a:gd name="connsiteY69" fmla="*/ 587193 h 638350"/>
                    <a:gd name="connsiteX70" fmla="*/ 388497 w 1121005"/>
                    <a:gd name="connsiteY70" fmla="*/ 587193 h 638350"/>
                    <a:gd name="connsiteX71" fmla="*/ 387755 w 1121005"/>
                    <a:gd name="connsiteY71" fmla="*/ 587193 h 638350"/>
                    <a:gd name="connsiteX72" fmla="*/ 387014 w 1121005"/>
                    <a:gd name="connsiteY72" fmla="*/ 587193 h 638350"/>
                    <a:gd name="connsiteX73" fmla="*/ 386273 w 1121005"/>
                    <a:gd name="connsiteY73" fmla="*/ 587193 h 638350"/>
                    <a:gd name="connsiteX74" fmla="*/ 385531 w 1121005"/>
                    <a:gd name="connsiteY74" fmla="*/ 587193 h 638350"/>
                    <a:gd name="connsiteX75" fmla="*/ 384790 w 1121005"/>
                    <a:gd name="connsiteY75" fmla="*/ 587193 h 638350"/>
                    <a:gd name="connsiteX76" fmla="*/ 384048 w 1121005"/>
                    <a:gd name="connsiteY76" fmla="*/ 587193 h 638350"/>
                    <a:gd name="connsiteX77" fmla="*/ 383307 w 1121005"/>
                    <a:gd name="connsiteY77" fmla="*/ 587193 h 638350"/>
                    <a:gd name="connsiteX78" fmla="*/ 382565 w 1121005"/>
                    <a:gd name="connsiteY78" fmla="*/ 587193 h 638350"/>
                    <a:gd name="connsiteX79" fmla="*/ 381824 w 1121005"/>
                    <a:gd name="connsiteY79" fmla="*/ 587193 h 638350"/>
                    <a:gd name="connsiteX80" fmla="*/ 381083 w 1121005"/>
                    <a:gd name="connsiteY80" fmla="*/ 587193 h 638350"/>
                    <a:gd name="connsiteX81" fmla="*/ 380341 w 1121005"/>
                    <a:gd name="connsiteY81" fmla="*/ 587193 h 638350"/>
                    <a:gd name="connsiteX82" fmla="*/ 379600 w 1121005"/>
                    <a:gd name="connsiteY82" fmla="*/ 587193 h 638350"/>
                    <a:gd name="connsiteX83" fmla="*/ 378858 w 1121005"/>
                    <a:gd name="connsiteY83" fmla="*/ 587193 h 638350"/>
                    <a:gd name="connsiteX84" fmla="*/ 378117 w 1121005"/>
                    <a:gd name="connsiteY84" fmla="*/ 587193 h 638350"/>
                    <a:gd name="connsiteX85" fmla="*/ 377376 w 1121005"/>
                    <a:gd name="connsiteY85" fmla="*/ 587193 h 638350"/>
                    <a:gd name="connsiteX86" fmla="*/ 376634 w 1121005"/>
                    <a:gd name="connsiteY86" fmla="*/ 587193 h 638350"/>
                    <a:gd name="connsiteX87" fmla="*/ 375893 w 1121005"/>
                    <a:gd name="connsiteY87" fmla="*/ 587193 h 638350"/>
                    <a:gd name="connsiteX88" fmla="*/ 375151 w 1121005"/>
                    <a:gd name="connsiteY88" fmla="*/ 587193 h 638350"/>
                    <a:gd name="connsiteX89" fmla="*/ 374410 w 1121005"/>
                    <a:gd name="connsiteY89" fmla="*/ 587193 h 638350"/>
                    <a:gd name="connsiteX90" fmla="*/ 373669 w 1121005"/>
                    <a:gd name="connsiteY90" fmla="*/ 587193 h 638350"/>
                    <a:gd name="connsiteX91" fmla="*/ 372927 w 1121005"/>
                    <a:gd name="connsiteY91" fmla="*/ 587193 h 638350"/>
                    <a:gd name="connsiteX92" fmla="*/ 372186 w 1121005"/>
                    <a:gd name="connsiteY92" fmla="*/ 587193 h 638350"/>
                    <a:gd name="connsiteX93" fmla="*/ 371444 w 1121005"/>
                    <a:gd name="connsiteY93" fmla="*/ 587193 h 638350"/>
                    <a:gd name="connsiteX94" fmla="*/ 370703 w 1121005"/>
                    <a:gd name="connsiteY94" fmla="*/ 587193 h 638350"/>
                    <a:gd name="connsiteX95" fmla="*/ 369962 w 1121005"/>
                    <a:gd name="connsiteY95" fmla="*/ 587193 h 638350"/>
                    <a:gd name="connsiteX96" fmla="*/ 369220 w 1121005"/>
                    <a:gd name="connsiteY96" fmla="*/ 587193 h 638350"/>
                    <a:gd name="connsiteX97" fmla="*/ 368479 w 1121005"/>
                    <a:gd name="connsiteY97" fmla="*/ 587193 h 638350"/>
                    <a:gd name="connsiteX98" fmla="*/ 367737 w 1121005"/>
                    <a:gd name="connsiteY98" fmla="*/ 587193 h 638350"/>
                    <a:gd name="connsiteX99" fmla="*/ 366996 w 1121005"/>
                    <a:gd name="connsiteY99" fmla="*/ 587193 h 638350"/>
                    <a:gd name="connsiteX100" fmla="*/ 366254 w 1121005"/>
                    <a:gd name="connsiteY100" fmla="*/ 587193 h 638350"/>
                    <a:gd name="connsiteX101" fmla="*/ 365513 w 1121005"/>
                    <a:gd name="connsiteY101" fmla="*/ 587193 h 638350"/>
                    <a:gd name="connsiteX102" fmla="*/ 364772 w 1121005"/>
                    <a:gd name="connsiteY102" fmla="*/ 587193 h 638350"/>
                    <a:gd name="connsiteX103" fmla="*/ 364030 w 1121005"/>
                    <a:gd name="connsiteY103" fmla="*/ 587193 h 638350"/>
                    <a:gd name="connsiteX104" fmla="*/ 363289 w 1121005"/>
                    <a:gd name="connsiteY104" fmla="*/ 587193 h 638350"/>
                    <a:gd name="connsiteX105" fmla="*/ 362547 w 1121005"/>
                    <a:gd name="connsiteY105" fmla="*/ 587193 h 638350"/>
                    <a:gd name="connsiteX106" fmla="*/ 361806 w 1121005"/>
                    <a:gd name="connsiteY106" fmla="*/ 587193 h 638350"/>
                    <a:gd name="connsiteX107" fmla="*/ 361065 w 1121005"/>
                    <a:gd name="connsiteY107" fmla="*/ 587193 h 638350"/>
                    <a:gd name="connsiteX108" fmla="*/ 360323 w 1121005"/>
                    <a:gd name="connsiteY108" fmla="*/ 587193 h 638350"/>
                    <a:gd name="connsiteX109" fmla="*/ 359582 w 1121005"/>
                    <a:gd name="connsiteY109" fmla="*/ 587193 h 638350"/>
                    <a:gd name="connsiteX110" fmla="*/ 358840 w 1121005"/>
                    <a:gd name="connsiteY110" fmla="*/ 587193 h 638350"/>
                    <a:gd name="connsiteX111" fmla="*/ 358099 w 1121005"/>
                    <a:gd name="connsiteY111" fmla="*/ 587193 h 638350"/>
                    <a:gd name="connsiteX112" fmla="*/ 357358 w 1121005"/>
                    <a:gd name="connsiteY112" fmla="*/ 587193 h 638350"/>
                    <a:gd name="connsiteX113" fmla="*/ 356616 w 1121005"/>
                    <a:gd name="connsiteY113" fmla="*/ 587193 h 638350"/>
                    <a:gd name="connsiteX114" fmla="*/ 355875 w 1121005"/>
                    <a:gd name="connsiteY114" fmla="*/ 587193 h 638350"/>
                    <a:gd name="connsiteX115" fmla="*/ 355133 w 1121005"/>
                    <a:gd name="connsiteY115" fmla="*/ 587193 h 638350"/>
                    <a:gd name="connsiteX116" fmla="*/ 354392 w 1121005"/>
                    <a:gd name="connsiteY116" fmla="*/ 587193 h 638350"/>
                    <a:gd name="connsiteX117" fmla="*/ 353650 w 1121005"/>
                    <a:gd name="connsiteY117" fmla="*/ 587193 h 638350"/>
                    <a:gd name="connsiteX118" fmla="*/ 352909 w 1121005"/>
                    <a:gd name="connsiteY118" fmla="*/ 587193 h 638350"/>
                    <a:gd name="connsiteX119" fmla="*/ 352168 w 1121005"/>
                    <a:gd name="connsiteY119" fmla="*/ 587193 h 638350"/>
                    <a:gd name="connsiteX120" fmla="*/ 351426 w 1121005"/>
                    <a:gd name="connsiteY120" fmla="*/ 587193 h 638350"/>
                    <a:gd name="connsiteX121" fmla="*/ 350685 w 1121005"/>
                    <a:gd name="connsiteY121" fmla="*/ 587193 h 638350"/>
                    <a:gd name="connsiteX122" fmla="*/ 349943 w 1121005"/>
                    <a:gd name="connsiteY122" fmla="*/ 587193 h 638350"/>
                    <a:gd name="connsiteX123" fmla="*/ 349202 w 1121005"/>
                    <a:gd name="connsiteY123" fmla="*/ 587193 h 638350"/>
                    <a:gd name="connsiteX124" fmla="*/ 348461 w 1121005"/>
                    <a:gd name="connsiteY124" fmla="*/ 587193 h 638350"/>
                    <a:gd name="connsiteX125" fmla="*/ 347719 w 1121005"/>
                    <a:gd name="connsiteY125" fmla="*/ 587193 h 638350"/>
                    <a:gd name="connsiteX126" fmla="*/ 346978 w 1121005"/>
                    <a:gd name="connsiteY126" fmla="*/ 587193 h 638350"/>
                    <a:gd name="connsiteX127" fmla="*/ 346236 w 1121005"/>
                    <a:gd name="connsiteY127" fmla="*/ 587193 h 638350"/>
                    <a:gd name="connsiteX128" fmla="*/ 345495 w 1121005"/>
                    <a:gd name="connsiteY128" fmla="*/ 587193 h 638350"/>
                    <a:gd name="connsiteX129" fmla="*/ 344754 w 1121005"/>
                    <a:gd name="connsiteY129" fmla="*/ 587193 h 638350"/>
                    <a:gd name="connsiteX130" fmla="*/ 344012 w 1121005"/>
                    <a:gd name="connsiteY130" fmla="*/ 587193 h 638350"/>
                    <a:gd name="connsiteX131" fmla="*/ 343271 w 1121005"/>
                    <a:gd name="connsiteY131" fmla="*/ 587193 h 638350"/>
                    <a:gd name="connsiteX132" fmla="*/ 342529 w 1121005"/>
                    <a:gd name="connsiteY132" fmla="*/ 587193 h 638350"/>
                    <a:gd name="connsiteX133" fmla="*/ 341788 w 1121005"/>
                    <a:gd name="connsiteY133" fmla="*/ 587193 h 638350"/>
                    <a:gd name="connsiteX134" fmla="*/ 341047 w 1121005"/>
                    <a:gd name="connsiteY134" fmla="*/ 587193 h 638350"/>
                    <a:gd name="connsiteX135" fmla="*/ 340305 w 1121005"/>
                    <a:gd name="connsiteY135" fmla="*/ 587193 h 638350"/>
                    <a:gd name="connsiteX136" fmla="*/ 339564 w 1121005"/>
                    <a:gd name="connsiteY136" fmla="*/ 587193 h 638350"/>
                    <a:gd name="connsiteX137" fmla="*/ 338822 w 1121005"/>
                    <a:gd name="connsiteY137" fmla="*/ 587193 h 638350"/>
                    <a:gd name="connsiteX138" fmla="*/ 338081 w 1121005"/>
                    <a:gd name="connsiteY138" fmla="*/ 587193 h 638350"/>
                    <a:gd name="connsiteX139" fmla="*/ 337339 w 1121005"/>
                    <a:gd name="connsiteY139" fmla="*/ 587193 h 638350"/>
                    <a:gd name="connsiteX140" fmla="*/ 336598 w 1121005"/>
                    <a:gd name="connsiteY140" fmla="*/ 587193 h 638350"/>
                    <a:gd name="connsiteX141" fmla="*/ 335857 w 1121005"/>
                    <a:gd name="connsiteY141" fmla="*/ 587193 h 638350"/>
                    <a:gd name="connsiteX142" fmla="*/ 335115 w 1121005"/>
                    <a:gd name="connsiteY142" fmla="*/ 587193 h 638350"/>
                    <a:gd name="connsiteX143" fmla="*/ 334374 w 1121005"/>
                    <a:gd name="connsiteY143" fmla="*/ 587193 h 638350"/>
                    <a:gd name="connsiteX144" fmla="*/ 333632 w 1121005"/>
                    <a:gd name="connsiteY144" fmla="*/ 587193 h 638350"/>
                    <a:gd name="connsiteX145" fmla="*/ 332891 w 1121005"/>
                    <a:gd name="connsiteY145" fmla="*/ 587193 h 638350"/>
                    <a:gd name="connsiteX146" fmla="*/ 332150 w 1121005"/>
                    <a:gd name="connsiteY146" fmla="*/ 587193 h 638350"/>
                    <a:gd name="connsiteX147" fmla="*/ 331408 w 1121005"/>
                    <a:gd name="connsiteY147" fmla="*/ 587193 h 638350"/>
                    <a:gd name="connsiteX148" fmla="*/ 330667 w 1121005"/>
                    <a:gd name="connsiteY148" fmla="*/ 587193 h 638350"/>
                    <a:gd name="connsiteX149" fmla="*/ 329925 w 1121005"/>
                    <a:gd name="connsiteY149" fmla="*/ 587193 h 638350"/>
                    <a:gd name="connsiteX150" fmla="*/ 329184 w 1121005"/>
                    <a:gd name="connsiteY150" fmla="*/ 587193 h 638350"/>
                    <a:gd name="connsiteX151" fmla="*/ 328443 w 1121005"/>
                    <a:gd name="connsiteY151" fmla="*/ 587193 h 638350"/>
                    <a:gd name="connsiteX152" fmla="*/ 327701 w 1121005"/>
                    <a:gd name="connsiteY152" fmla="*/ 587193 h 638350"/>
                    <a:gd name="connsiteX153" fmla="*/ 326960 w 1121005"/>
                    <a:gd name="connsiteY153" fmla="*/ 587193 h 638350"/>
                    <a:gd name="connsiteX154" fmla="*/ 0 w 1121005"/>
                    <a:gd name="connsiteY154" fmla="*/ 391462 h 638350"/>
                    <a:gd name="connsiteX155" fmla="*/ 31139 w 1121005"/>
                    <a:gd name="connsiteY155" fmla="*/ 373668 h 638350"/>
                    <a:gd name="connsiteX156" fmla="*/ 34105 w 1121005"/>
                    <a:gd name="connsiteY156" fmla="*/ 375151 h 638350"/>
                    <a:gd name="connsiteX157" fmla="*/ 46708 w 1121005"/>
                    <a:gd name="connsiteY157" fmla="*/ 369220 h 638350"/>
                    <a:gd name="connsiteX158" fmla="*/ 46708 w 1121005"/>
                    <a:gd name="connsiteY158" fmla="*/ 364771 h 638350"/>
                    <a:gd name="connsiteX159" fmla="*/ 669489 w 1121005"/>
                    <a:gd name="connsiteY159" fmla="*/ 0 h 638350"/>
                    <a:gd name="connsiteX160" fmla="*/ 996449 w 1121005"/>
                    <a:gd name="connsiteY160" fmla="*/ 195731 h 638350"/>
                    <a:gd name="connsiteX161" fmla="*/ 1000156 w 1121005"/>
                    <a:gd name="connsiteY161" fmla="*/ 197955 h 638350"/>
                    <a:gd name="connsiteX162" fmla="*/ 1003863 w 1121005"/>
                    <a:gd name="connsiteY162" fmla="*/ 200179 h 638350"/>
                    <a:gd name="connsiteX163" fmla="*/ 1007570 w 1121005"/>
                    <a:gd name="connsiteY163" fmla="*/ 202404 h 638350"/>
                    <a:gd name="connsiteX164" fmla="*/ 1011277 w 1121005"/>
                    <a:gd name="connsiteY164" fmla="*/ 204628 h 638350"/>
                    <a:gd name="connsiteX165" fmla="*/ 1014984 w 1121005"/>
                    <a:gd name="connsiteY165" fmla="*/ 206852 h 638350"/>
                    <a:gd name="connsiteX166" fmla="*/ 1018691 w 1121005"/>
                    <a:gd name="connsiteY166" fmla="*/ 209076 h 638350"/>
                    <a:gd name="connsiteX167" fmla="*/ 1022398 w 1121005"/>
                    <a:gd name="connsiteY167" fmla="*/ 211300 h 638350"/>
                    <a:gd name="connsiteX168" fmla="*/ 1060952 w 1121005"/>
                    <a:gd name="connsiteY168" fmla="*/ 177937 h 6383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</a:cxnLst>
                  <a:rect l="l" t="t" r="r" b="b"/>
                  <a:pathLst>
                    <a:path w="1121005" h="638350">
                      <a:moveTo>
                        <a:pt x="1060952" y="177937"/>
                      </a:moveTo>
                      <a:lnTo>
                        <a:pt x="1064659" y="180162"/>
                      </a:lnTo>
                      <a:lnTo>
                        <a:pt x="1068366" y="182386"/>
                      </a:lnTo>
                      <a:lnTo>
                        <a:pt x="1072073" y="184610"/>
                      </a:lnTo>
                      <a:lnTo>
                        <a:pt x="1075780" y="186834"/>
                      </a:lnTo>
                      <a:lnTo>
                        <a:pt x="1079487" y="189058"/>
                      </a:lnTo>
                      <a:lnTo>
                        <a:pt x="1083194" y="191283"/>
                      </a:lnTo>
                      <a:lnTo>
                        <a:pt x="1086901" y="193507"/>
                      </a:lnTo>
                      <a:lnTo>
                        <a:pt x="1090608" y="195731"/>
                      </a:lnTo>
                      <a:lnTo>
                        <a:pt x="1095797" y="199438"/>
                      </a:lnTo>
                      <a:lnTo>
                        <a:pt x="1100987" y="203886"/>
                      </a:lnTo>
                      <a:lnTo>
                        <a:pt x="1105436" y="209818"/>
                      </a:lnTo>
                      <a:lnTo>
                        <a:pt x="1109884" y="216490"/>
                      </a:lnTo>
                      <a:lnTo>
                        <a:pt x="1113591" y="223163"/>
                      </a:lnTo>
                      <a:lnTo>
                        <a:pt x="1116557" y="230577"/>
                      </a:lnTo>
                      <a:lnTo>
                        <a:pt x="1118781" y="237991"/>
                      </a:lnTo>
                      <a:lnTo>
                        <a:pt x="1121005" y="246146"/>
                      </a:lnTo>
                      <a:lnTo>
                        <a:pt x="451516" y="638350"/>
                      </a:lnTo>
                      <a:cubicBezTo>
                        <a:pt x="450774" y="635384"/>
                        <a:pt x="450033" y="633160"/>
                        <a:pt x="449292" y="630194"/>
                      </a:cubicBezTo>
                      <a:cubicBezTo>
                        <a:pt x="448550" y="627229"/>
                        <a:pt x="447809" y="625005"/>
                        <a:pt x="447067" y="622780"/>
                      </a:cubicBezTo>
                      <a:cubicBezTo>
                        <a:pt x="446326" y="620556"/>
                        <a:pt x="444843" y="617591"/>
                        <a:pt x="444102" y="615366"/>
                      </a:cubicBezTo>
                      <a:cubicBezTo>
                        <a:pt x="442619" y="613142"/>
                        <a:pt x="441878" y="610918"/>
                        <a:pt x="440395" y="608694"/>
                      </a:cubicBezTo>
                      <a:cubicBezTo>
                        <a:pt x="438912" y="606470"/>
                        <a:pt x="437429" y="604245"/>
                        <a:pt x="435946" y="602021"/>
                      </a:cubicBezTo>
                      <a:cubicBezTo>
                        <a:pt x="434464" y="599797"/>
                        <a:pt x="432981" y="598314"/>
                        <a:pt x="431498" y="596090"/>
                      </a:cubicBezTo>
                      <a:cubicBezTo>
                        <a:pt x="430015" y="594607"/>
                        <a:pt x="428532" y="593124"/>
                        <a:pt x="426308" y="591642"/>
                      </a:cubicBezTo>
                      <a:cubicBezTo>
                        <a:pt x="424825" y="590159"/>
                        <a:pt x="422601" y="588676"/>
                        <a:pt x="421118" y="587935"/>
                      </a:cubicBezTo>
                      <a:lnTo>
                        <a:pt x="420377" y="587935"/>
                      </a:lnTo>
                      <a:lnTo>
                        <a:pt x="419636" y="587935"/>
                      </a:lnTo>
                      <a:lnTo>
                        <a:pt x="418894" y="587935"/>
                      </a:lnTo>
                      <a:lnTo>
                        <a:pt x="418153" y="587935"/>
                      </a:lnTo>
                      <a:lnTo>
                        <a:pt x="417411" y="587935"/>
                      </a:lnTo>
                      <a:lnTo>
                        <a:pt x="416670" y="587935"/>
                      </a:lnTo>
                      <a:lnTo>
                        <a:pt x="415929" y="587193"/>
                      </a:lnTo>
                      <a:lnTo>
                        <a:pt x="415187" y="587193"/>
                      </a:lnTo>
                      <a:lnTo>
                        <a:pt x="414446" y="587193"/>
                      </a:lnTo>
                      <a:lnTo>
                        <a:pt x="413704" y="587193"/>
                      </a:lnTo>
                      <a:lnTo>
                        <a:pt x="412963" y="587193"/>
                      </a:lnTo>
                      <a:lnTo>
                        <a:pt x="412222" y="587193"/>
                      </a:lnTo>
                      <a:lnTo>
                        <a:pt x="411480" y="587193"/>
                      </a:lnTo>
                      <a:lnTo>
                        <a:pt x="410739" y="587193"/>
                      </a:lnTo>
                      <a:lnTo>
                        <a:pt x="409997" y="587193"/>
                      </a:lnTo>
                      <a:lnTo>
                        <a:pt x="409256" y="587193"/>
                      </a:lnTo>
                      <a:lnTo>
                        <a:pt x="408515" y="587193"/>
                      </a:lnTo>
                      <a:lnTo>
                        <a:pt x="407773" y="587193"/>
                      </a:lnTo>
                      <a:lnTo>
                        <a:pt x="407032" y="587193"/>
                      </a:lnTo>
                      <a:lnTo>
                        <a:pt x="406290" y="587193"/>
                      </a:lnTo>
                      <a:lnTo>
                        <a:pt x="405549" y="587193"/>
                      </a:lnTo>
                      <a:lnTo>
                        <a:pt x="404808" y="587193"/>
                      </a:lnTo>
                      <a:lnTo>
                        <a:pt x="404066" y="587193"/>
                      </a:lnTo>
                      <a:lnTo>
                        <a:pt x="403325" y="587193"/>
                      </a:lnTo>
                      <a:lnTo>
                        <a:pt x="402583" y="587193"/>
                      </a:lnTo>
                      <a:lnTo>
                        <a:pt x="401842" y="587193"/>
                      </a:lnTo>
                      <a:lnTo>
                        <a:pt x="401101" y="587193"/>
                      </a:lnTo>
                      <a:lnTo>
                        <a:pt x="400359" y="587193"/>
                      </a:lnTo>
                      <a:lnTo>
                        <a:pt x="399618" y="587193"/>
                      </a:lnTo>
                      <a:lnTo>
                        <a:pt x="398876" y="587193"/>
                      </a:lnTo>
                      <a:lnTo>
                        <a:pt x="398135" y="587193"/>
                      </a:lnTo>
                      <a:lnTo>
                        <a:pt x="398135" y="587193"/>
                      </a:lnTo>
                      <a:lnTo>
                        <a:pt x="397394" y="587193"/>
                      </a:lnTo>
                      <a:lnTo>
                        <a:pt x="396652" y="587193"/>
                      </a:lnTo>
                      <a:lnTo>
                        <a:pt x="395911" y="587193"/>
                      </a:lnTo>
                      <a:lnTo>
                        <a:pt x="395169" y="587193"/>
                      </a:lnTo>
                      <a:lnTo>
                        <a:pt x="394428" y="587193"/>
                      </a:lnTo>
                      <a:lnTo>
                        <a:pt x="393687" y="587193"/>
                      </a:lnTo>
                      <a:lnTo>
                        <a:pt x="392945" y="587193"/>
                      </a:lnTo>
                      <a:lnTo>
                        <a:pt x="392204" y="587193"/>
                      </a:lnTo>
                      <a:lnTo>
                        <a:pt x="391462" y="587193"/>
                      </a:lnTo>
                      <a:lnTo>
                        <a:pt x="390721" y="587193"/>
                      </a:lnTo>
                      <a:lnTo>
                        <a:pt x="389980" y="587193"/>
                      </a:lnTo>
                      <a:lnTo>
                        <a:pt x="389238" y="587193"/>
                      </a:lnTo>
                      <a:lnTo>
                        <a:pt x="388497" y="587193"/>
                      </a:lnTo>
                      <a:lnTo>
                        <a:pt x="387755" y="587193"/>
                      </a:lnTo>
                      <a:lnTo>
                        <a:pt x="387014" y="587193"/>
                      </a:lnTo>
                      <a:lnTo>
                        <a:pt x="386273" y="587193"/>
                      </a:lnTo>
                      <a:lnTo>
                        <a:pt x="385531" y="587193"/>
                      </a:lnTo>
                      <a:lnTo>
                        <a:pt x="384790" y="587193"/>
                      </a:lnTo>
                      <a:lnTo>
                        <a:pt x="384048" y="587193"/>
                      </a:lnTo>
                      <a:lnTo>
                        <a:pt x="383307" y="587193"/>
                      </a:lnTo>
                      <a:lnTo>
                        <a:pt x="382565" y="587193"/>
                      </a:lnTo>
                      <a:lnTo>
                        <a:pt x="381824" y="587193"/>
                      </a:lnTo>
                      <a:lnTo>
                        <a:pt x="381083" y="587193"/>
                      </a:lnTo>
                      <a:lnTo>
                        <a:pt x="380341" y="587193"/>
                      </a:lnTo>
                      <a:lnTo>
                        <a:pt x="379600" y="587193"/>
                      </a:lnTo>
                      <a:lnTo>
                        <a:pt x="378858" y="587193"/>
                      </a:lnTo>
                      <a:lnTo>
                        <a:pt x="378117" y="587193"/>
                      </a:lnTo>
                      <a:lnTo>
                        <a:pt x="377376" y="587193"/>
                      </a:lnTo>
                      <a:lnTo>
                        <a:pt x="376634" y="587193"/>
                      </a:lnTo>
                      <a:lnTo>
                        <a:pt x="375893" y="587193"/>
                      </a:lnTo>
                      <a:lnTo>
                        <a:pt x="375151" y="587193"/>
                      </a:lnTo>
                      <a:lnTo>
                        <a:pt x="374410" y="587193"/>
                      </a:lnTo>
                      <a:lnTo>
                        <a:pt x="373669" y="587193"/>
                      </a:lnTo>
                      <a:lnTo>
                        <a:pt x="372927" y="587193"/>
                      </a:lnTo>
                      <a:lnTo>
                        <a:pt x="372186" y="587193"/>
                      </a:lnTo>
                      <a:lnTo>
                        <a:pt x="371444" y="587193"/>
                      </a:lnTo>
                      <a:lnTo>
                        <a:pt x="370703" y="587193"/>
                      </a:lnTo>
                      <a:lnTo>
                        <a:pt x="369962" y="587193"/>
                      </a:lnTo>
                      <a:lnTo>
                        <a:pt x="369220" y="587193"/>
                      </a:lnTo>
                      <a:lnTo>
                        <a:pt x="368479" y="587193"/>
                      </a:lnTo>
                      <a:lnTo>
                        <a:pt x="367737" y="587193"/>
                      </a:lnTo>
                      <a:lnTo>
                        <a:pt x="366996" y="587193"/>
                      </a:lnTo>
                      <a:lnTo>
                        <a:pt x="366254" y="587193"/>
                      </a:lnTo>
                      <a:lnTo>
                        <a:pt x="365513" y="587193"/>
                      </a:lnTo>
                      <a:lnTo>
                        <a:pt x="364772" y="587193"/>
                      </a:lnTo>
                      <a:lnTo>
                        <a:pt x="364030" y="587193"/>
                      </a:lnTo>
                      <a:lnTo>
                        <a:pt x="363289" y="587193"/>
                      </a:lnTo>
                      <a:lnTo>
                        <a:pt x="362547" y="587193"/>
                      </a:lnTo>
                      <a:lnTo>
                        <a:pt x="361806" y="587193"/>
                      </a:lnTo>
                      <a:lnTo>
                        <a:pt x="361065" y="587193"/>
                      </a:lnTo>
                      <a:lnTo>
                        <a:pt x="360323" y="587193"/>
                      </a:lnTo>
                      <a:lnTo>
                        <a:pt x="359582" y="587193"/>
                      </a:lnTo>
                      <a:lnTo>
                        <a:pt x="358840" y="587193"/>
                      </a:lnTo>
                      <a:lnTo>
                        <a:pt x="358099" y="587193"/>
                      </a:lnTo>
                      <a:lnTo>
                        <a:pt x="357358" y="587193"/>
                      </a:lnTo>
                      <a:lnTo>
                        <a:pt x="356616" y="587193"/>
                      </a:lnTo>
                      <a:lnTo>
                        <a:pt x="355875" y="587193"/>
                      </a:lnTo>
                      <a:lnTo>
                        <a:pt x="355133" y="587193"/>
                      </a:lnTo>
                      <a:lnTo>
                        <a:pt x="354392" y="587193"/>
                      </a:lnTo>
                      <a:lnTo>
                        <a:pt x="353650" y="587193"/>
                      </a:lnTo>
                      <a:lnTo>
                        <a:pt x="352909" y="587193"/>
                      </a:lnTo>
                      <a:lnTo>
                        <a:pt x="352168" y="587193"/>
                      </a:lnTo>
                      <a:lnTo>
                        <a:pt x="351426" y="587193"/>
                      </a:lnTo>
                      <a:lnTo>
                        <a:pt x="350685" y="587193"/>
                      </a:lnTo>
                      <a:lnTo>
                        <a:pt x="349943" y="587193"/>
                      </a:lnTo>
                      <a:lnTo>
                        <a:pt x="349202" y="587193"/>
                      </a:lnTo>
                      <a:lnTo>
                        <a:pt x="348461" y="587193"/>
                      </a:lnTo>
                      <a:lnTo>
                        <a:pt x="347719" y="587193"/>
                      </a:lnTo>
                      <a:lnTo>
                        <a:pt x="346978" y="587193"/>
                      </a:lnTo>
                      <a:lnTo>
                        <a:pt x="346236" y="587193"/>
                      </a:lnTo>
                      <a:lnTo>
                        <a:pt x="345495" y="587193"/>
                      </a:lnTo>
                      <a:lnTo>
                        <a:pt x="344754" y="587193"/>
                      </a:lnTo>
                      <a:lnTo>
                        <a:pt x="344012" y="587193"/>
                      </a:lnTo>
                      <a:lnTo>
                        <a:pt x="343271" y="587193"/>
                      </a:lnTo>
                      <a:lnTo>
                        <a:pt x="342529" y="587193"/>
                      </a:lnTo>
                      <a:lnTo>
                        <a:pt x="341788" y="587193"/>
                      </a:lnTo>
                      <a:lnTo>
                        <a:pt x="341047" y="587193"/>
                      </a:lnTo>
                      <a:lnTo>
                        <a:pt x="340305" y="587193"/>
                      </a:lnTo>
                      <a:lnTo>
                        <a:pt x="339564" y="587193"/>
                      </a:lnTo>
                      <a:lnTo>
                        <a:pt x="338822" y="587193"/>
                      </a:lnTo>
                      <a:lnTo>
                        <a:pt x="338081" y="587193"/>
                      </a:lnTo>
                      <a:lnTo>
                        <a:pt x="337339" y="587193"/>
                      </a:lnTo>
                      <a:lnTo>
                        <a:pt x="336598" y="587193"/>
                      </a:lnTo>
                      <a:lnTo>
                        <a:pt x="335857" y="587193"/>
                      </a:lnTo>
                      <a:lnTo>
                        <a:pt x="335115" y="587193"/>
                      </a:lnTo>
                      <a:lnTo>
                        <a:pt x="334374" y="587193"/>
                      </a:lnTo>
                      <a:lnTo>
                        <a:pt x="333632" y="587193"/>
                      </a:lnTo>
                      <a:lnTo>
                        <a:pt x="332891" y="587193"/>
                      </a:lnTo>
                      <a:lnTo>
                        <a:pt x="332150" y="587193"/>
                      </a:lnTo>
                      <a:lnTo>
                        <a:pt x="331408" y="587193"/>
                      </a:lnTo>
                      <a:lnTo>
                        <a:pt x="330667" y="587193"/>
                      </a:lnTo>
                      <a:lnTo>
                        <a:pt x="329925" y="587193"/>
                      </a:lnTo>
                      <a:lnTo>
                        <a:pt x="329184" y="587193"/>
                      </a:lnTo>
                      <a:lnTo>
                        <a:pt x="328443" y="587193"/>
                      </a:lnTo>
                      <a:lnTo>
                        <a:pt x="327701" y="587193"/>
                      </a:lnTo>
                      <a:lnTo>
                        <a:pt x="326960" y="587193"/>
                      </a:lnTo>
                      <a:lnTo>
                        <a:pt x="0" y="391462"/>
                      </a:lnTo>
                      <a:lnTo>
                        <a:pt x="31139" y="373668"/>
                      </a:lnTo>
                      <a:lnTo>
                        <a:pt x="34105" y="375151"/>
                      </a:lnTo>
                      <a:cubicBezTo>
                        <a:pt x="41519" y="379599"/>
                        <a:pt x="46708" y="376634"/>
                        <a:pt x="46708" y="369220"/>
                      </a:cubicBezTo>
                      <a:lnTo>
                        <a:pt x="46708" y="364771"/>
                      </a:lnTo>
                      <a:lnTo>
                        <a:pt x="669489" y="0"/>
                      </a:lnTo>
                      <a:lnTo>
                        <a:pt x="996449" y="195731"/>
                      </a:lnTo>
                      <a:lnTo>
                        <a:pt x="1000156" y="197955"/>
                      </a:lnTo>
                      <a:lnTo>
                        <a:pt x="1003863" y="200179"/>
                      </a:lnTo>
                      <a:lnTo>
                        <a:pt x="1007570" y="202404"/>
                      </a:lnTo>
                      <a:lnTo>
                        <a:pt x="1011277" y="204628"/>
                      </a:lnTo>
                      <a:lnTo>
                        <a:pt x="1014984" y="206852"/>
                      </a:lnTo>
                      <a:lnTo>
                        <a:pt x="1018691" y="209076"/>
                      </a:lnTo>
                      <a:lnTo>
                        <a:pt x="1022398" y="211300"/>
                      </a:lnTo>
                      <a:lnTo>
                        <a:pt x="1060952" y="177937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471" name="Freeform: Shape 3470">
                  <a:extLst>
                    <a:ext uri="{FF2B5EF4-FFF2-40B4-BE49-F238E27FC236}">
                      <a16:creationId xmlns:a16="http://schemas.microsoft.com/office/drawing/2014/main" id="{4ADBAD24-D1B1-4F95-B884-C45CD4B9414F}"/>
                    </a:ext>
                  </a:extLst>
                </p:cNvPr>
                <p:cNvSpPr/>
                <p:nvPr/>
              </p:nvSpPr>
              <p:spPr>
                <a:xfrm>
                  <a:off x="7145088" y="3960587"/>
                  <a:ext cx="47779" cy="81554"/>
                </a:xfrm>
                <a:custGeom>
                  <a:avLst/>
                  <a:gdLst>
                    <a:gd name="connsiteX0" fmla="*/ 0 w 47779"/>
                    <a:gd name="connsiteY0" fmla="*/ 28173 h 81554"/>
                    <a:gd name="connsiteX1" fmla="*/ 47450 w 47779"/>
                    <a:gd name="connsiteY1" fmla="*/ 0 h 81554"/>
                    <a:gd name="connsiteX2" fmla="*/ 47450 w 47779"/>
                    <a:gd name="connsiteY2" fmla="*/ 54123 h 81554"/>
                    <a:gd name="connsiteX3" fmla="*/ 0 w 47779"/>
                    <a:gd name="connsiteY3" fmla="*/ 81555 h 81554"/>
                    <a:gd name="connsiteX4" fmla="*/ 0 w 47779"/>
                    <a:gd name="connsiteY4" fmla="*/ 80813 h 81554"/>
                    <a:gd name="connsiteX5" fmla="*/ 0 w 47779"/>
                    <a:gd name="connsiteY5" fmla="*/ 80072 h 81554"/>
                    <a:gd name="connsiteX6" fmla="*/ 0 w 47779"/>
                    <a:gd name="connsiteY6" fmla="*/ 28173 h 815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7779" h="81554">
                      <a:moveTo>
                        <a:pt x="0" y="28173"/>
                      </a:moveTo>
                      <a:lnTo>
                        <a:pt x="47450" y="0"/>
                      </a:lnTo>
                      <a:cubicBezTo>
                        <a:pt x="48191" y="28173"/>
                        <a:pt x="47450" y="25949"/>
                        <a:pt x="47450" y="54123"/>
                      </a:cubicBezTo>
                      <a:lnTo>
                        <a:pt x="0" y="81555"/>
                      </a:lnTo>
                      <a:lnTo>
                        <a:pt x="0" y="80813"/>
                      </a:lnTo>
                      <a:lnTo>
                        <a:pt x="0" y="80072"/>
                      </a:lnTo>
                      <a:cubicBezTo>
                        <a:pt x="0" y="63019"/>
                        <a:pt x="0" y="45226"/>
                        <a:pt x="0" y="28173"/>
                      </a:cubicBezTo>
                      <a:close/>
                    </a:path>
                  </a:pathLst>
                </a:custGeom>
                <a:solidFill>
                  <a:srgbClr val="1B1B1B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472" name="Freeform: Shape 3471">
                  <a:extLst>
                    <a:ext uri="{FF2B5EF4-FFF2-40B4-BE49-F238E27FC236}">
                      <a16:creationId xmlns:a16="http://schemas.microsoft.com/office/drawing/2014/main" id="{0D88FD8A-8014-444D-9E5A-840CACB3CB42}"/>
                    </a:ext>
                  </a:extLst>
                </p:cNvPr>
                <p:cNvSpPr/>
                <p:nvPr/>
              </p:nvSpPr>
              <p:spPr>
                <a:xfrm>
                  <a:off x="7756747" y="3596557"/>
                  <a:ext cx="57088" cy="86744"/>
                </a:xfrm>
                <a:custGeom>
                  <a:avLst/>
                  <a:gdLst>
                    <a:gd name="connsiteX0" fmla="*/ 0 w 57088"/>
                    <a:gd name="connsiteY0" fmla="*/ 33363 h 86744"/>
                    <a:gd name="connsiteX1" fmla="*/ 57088 w 57088"/>
                    <a:gd name="connsiteY1" fmla="*/ 0 h 86744"/>
                    <a:gd name="connsiteX2" fmla="*/ 57088 w 57088"/>
                    <a:gd name="connsiteY2" fmla="*/ 54123 h 86744"/>
                    <a:gd name="connsiteX3" fmla="*/ 741 w 57088"/>
                    <a:gd name="connsiteY3" fmla="*/ 86744 h 86744"/>
                    <a:gd name="connsiteX4" fmla="*/ 741 w 57088"/>
                    <a:gd name="connsiteY4" fmla="*/ 86744 h 86744"/>
                    <a:gd name="connsiteX5" fmla="*/ 741 w 57088"/>
                    <a:gd name="connsiteY5" fmla="*/ 85262 h 86744"/>
                    <a:gd name="connsiteX6" fmla="*/ 0 w 57088"/>
                    <a:gd name="connsiteY6" fmla="*/ 33363 h 867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7088" h="86744">
                      <a:moveTo>
                        <a:pt x="0" y="33363"/>
                      </a:moveTo>
                      <a:lnTo>
                        <a:pt x="57088" y="0"/>
                      </a:lnTo>
                      <a:lnTo>
                        <a:pt x="57088" y="54123"/>
                      </a:lnTo>
                      <a:lnTo>
                        <a:pt x="741" y="86744"/>
                      </a:lnTo>
                      <a:lnTo>
                        <a:pt x="741" y="86744"/>
                      </a:lnTo>
                      <a:lnTo>
                        <a:pt x="741" y="85262"/>
                      </a:lnTo>
                      <a:cubicBezTo>
                        <a:pt x="741" y="68209"/>
                        <a:pt x="741" y="51157"/>
                        <a:pt x="0" y="33363"/>
                      </a:cubicBezTo>
                      <a:close/>
                    </a:path>
                  </a:pathLst>
                </a:custGeom>
                <a:solidFill>
                  <a:srgbClr val="1B1B1B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473" name="Freeform: Shape 3472">
                  <a:extLst>
                    <a:ext uri="{FF2B5EF4-FFF2-40B4-BE49-F238E27FC236}">
                      <a16:creationId xmlns:a16="http://schemas.microsoft.com/office/drawing/2014/main" id="{92DF64A2-5E85-4742-9B19-6028491D20CD}"/>
                    </a:ext>
                  </a:extLst>
                </p:cNvPr>
                <p:cNvSpPr/>
                <p:nvPr/>
              </p:nvSpPr>
              <p:spPr>
                <a:xfrm>
                  <a:off x="7145088" y="4008779"/>
                  <a:ext cx="134194" cy="97123"/>
                </a:xfrm>
                <a:custGeom>
                  <a:avLst/>
                  <a:gdLst>
                    <a:gd name="connsiteX0" fmla="*/ 0 w 134194"/>
                    <a:gd name="connsiteY0" fmla="*/ 34104 h 97123"/>
                    <a:gd name="connsiteX1" fmla="*/ 57830 w 134194"/>
                    <a:gd name="connsiteY1" fmla="*/ 0 h 97123"/>
                    <a:gd name="connsiteX2" fmla="*/ 57830 w 134194"/>
                    <a:gd name="connsiteY2" fmla="*/ 18535 h 97123"/>
                    <a:gd name="connsiteX3" fmla="*/ 70434 w 134194"/>
                    <a:gd name="connsiteY3" fmla="*/ 40036 h 97123"/>
                    <a:gd name="connsiteX4" fmla="*/ 134194 w 134194"/>
                    <a:gd name="connsiteY4" fmla="*/ 78589 h 97123"/>
                    <a:gd name="connsiteX5" fmla="*/ 103797 w 134194"/>
                    <a:gd name="connsiteY5" fmla="*/ 60795 h 97123"/>
                    <a:gd name="connsiteX6" fmla="*/ 103797 w 134194"/>
                    <a:gd name="connsiteY6" fmla="*/ 61537 h 97123"/>
                    <a:gd name="connsiteX7" fmla="*/ 103797 w 134194"/>
                    <a:gd name="connsiteY7" fmla="*/ 96383 h 97123"/>
                    <a:gd name="connsiteX8" fmla="*/ 103797 w 134194"/>
                    <a:gd name="connsiteY8" fmla="*/ 97124 h 97123"/>
                    <a:gd name="connsiteX9" fmla="*/ 0 w 134194"/>
                    <a:gd name="connsiteY9" fmla="*/ 34104 h 971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34194" h="97123">
                      <a:moveTo>
                        <a:pt x="0" y="34104"/>
                      </a:moveTo>
                      <a:lnTo>
                        <a:pt x="57830" y="0"/>
                      </a:lnTo>
                      <a:lnTo>
                        <a:pt x="57830" y="18535"/>
                      </a:lnTo>
                      <a:cubicBezTo>
                        <a:pt x="57830" y="26690"/>
                        <a:pt x="63761" y="35587"/>
                        <a:pt x="70434" y="40036"/>
                      </a:cubicBezTo>
                      <a:lnTo>
                        <a:pt x="134194" y="78589"/>
                      </a:lnTo>
                      <a:lnTo>
                        <a:pt x="103797" y="60795"/>
                      </a:lnTo>
                      <a:cubicBezTo>
                        <a:pt x="103797" y="60795"/>
                        <a:pt x="103797" y="61537"/>
                        <a:pt x="103797" y="61537"/>
                      </a:cubicBezTo>
                      <a:cubicBezTo>
                        <a:pt x="103797" y="73399"/>
                        <a:pt x="103797" y="85262"/>
                        <a:pt x="103797" y="96383"/>
                      </a:cubicBezTo>
                      <a:lnTo>
                        <a:pt x="103797" y="97124"/>
                      </a:lnTo>
                      <a:lnTo>
                        <a:pt x="0" y="34104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474" name="Freeform: Shape 3473">
                  <a:extLst>
                    <a:ext uri="{FF2B5EF4-FFF2-40B4-BE49-F238E27FC236}">
                      <a16:creationId xmlns:a16="http://schemas.microsoft.com/office/drawing/2014/main" id="{86AD9FDF-E056-432A-BB30-EF61FE67B25D}"/>
                    </a:ext>
                  </a:extLst>
                </p:cNvPr>
                <p:cNvSpPr/>
                <p:nvPr/>
              </p:nvSpPr>
              <p:spPr>
                <a:xfrm>
                  <a:off x="7114690" y="3951690"/>
                  <a:ext cx="78588" cy="39294"/>
                </a:xfrm>
                <a:custGeom>
                  <a:avLst/>
                  <a:gdLst>
                    <a:gd name="connsiteX0" fmla="*/ 0 w 78588"/>
                    <a:gd name="connsiteY0" fmla="*/ 29656 h 39294"/>
                    <a:gd name="connsiteX1" fmla="*/ 47450 w 78588"/>
                    <a:gd name="connsiteY1" fmla="*/ 1483 h 39294"/>
                    <a:gd name="connsiteX2" fmla="*/ 52640 w 78588"/>
                    <a:gd name="connsiteY2" fmla="*/ 0 h 39294"/>
                    <a:gd name="connsiteX3" fmla="*/ 58571 w 78588"/>
                    <a:gd name="connsiteY3" fmla="*/ 0 h 39294"/>
                    <a:gd name="connsiteX4" fmla="*/ 65244 w 78588"/>
                    <a:gd name="connsiteY4" fmla="*/ 1483 h 39294"/>
                    <a:gd name="connsiteX5" fmla="*/ 72658 w 78588"/>
                    <a:gd name="connsiteY5" fmla="*/ 5190 h 39294"/>
                    <a:gd name="connsiteX6" fmla="*/ 73399 w 78588"/>
                    <a:gd name="connsiteY6" fmla="*/ 5931 h 39294"/>
                    <a:gd name="connsiteX7" fmla="*/ 74141 w 78588"/>
                    <a:gd name="connsiteY7" fmla="*/ 6673 h 39294"/>
                    <a:gd name="connsiteX8" fmla="*/ 74882 w 78588"/>
                    <a:gd name="connsiteY8" fmla="*/ 7414 h 39294"/>
                    <a:gd name="connsiteX9" fmla="*/ 75623 w 78588"/>
                    <a:gd name="connsiteY9" fmla="*/ 8155 h 39294"/>
                    <a:gd name="connsiteX10" fmla="*/ 76365 w 78588"/>
                    <a:gd name="connsiteY10" fmla="*/ 8897 h 39294"/>
                    <a:gd name="connsiteX11" fmla="*/ 77106 w 78588"/>
                    <a:gd name="connsiteY11" fmla="*/ 9638 h 39294"/>
                    <a:gd name="connsiteX12" fmla="*/ 77848 w 78588"/>
                    <a:gd name="connsiteY12" fmla="*/ 10380 h 39294"/>
                    <a:gd name="connsiteX13" fmla="*/ 78589 w 78588"/>
                    <a:gd name="connsiteY13" fmla="*/ 11121 h 39294"/>
                    <a:gd name="connsiteX14" fmla="*/ 31139 w 78588"/>
                    <a:gd name="connsiteY14" fmla="*/ 39294 h 39294"/>
                    <a:gd name="connsiteX15" fmla="*/ 31139 w 78588"/>
                    <a:gd name="connsiteY15" fmla="*/ 39294 h 39294"/>
                    <a:gd name="connsiteX16" fmla="*/ 31139 w 78588"/>
                    <a:gd name="connsiteY16" fmla="*/ 39294 h 39294"/>
                    <a:gd name="connsiteX17" fmla="*/ 31139 w 78588"/>
                    <a:gd name="connsiteY17" fmla="*/ 39294 h 39294"/>
                    <a:gd name="connsiteX18" fmla="*/ 31139 w 78588"/>
                    <a:gd name="connsiteY18" fmla="*/ 39294 h 39294"/>
                    <a:gd name="connsiteX19" fmla="*/ 31139 w 78588"/>
                    <a:gd name="connsiteY19" fmla="*/ 39294 h 39294"/>
                    <a:gd name="connsiteX20" fmla="*/ 31139 w 78588"/>
                    <a:gd name="connsiteY20" fmla="*/ 39294 h 39294"/>
                    <a:gd name="connsiteX21" fmla="*/ 31139 w 78588"/>
                    <a:gd name="connsiteY21" fmla="*/ 39294 h 39294"/>
                    <a:gd name="connsiteX22" fmla="*/ 31139 w 78588"/>
                    <a:gd name="connsiteY22" fmla="*/ 39294 h 39294"/>
                    <a:gd name="connsiteX23" fmla="*/ 31139 w 78588"/>
                    <a:gd name="connsiteY23" fmla="*/ 39294 h 39294"/>
                    <a:gd name="connsiteX24" fmla="*/ 31139 w 78588"/>
                    <a:gd name="connsiteY24" fmla="*/ 39294 h 39294"/>
                    <a:gd name="connsiteX25" fmla="*/ 31139 w 78588"/>
                    <a:gd name="connsiteY25" fmla="*/ 39294 h 39294"/>
                    <a:gd name="connsiteX26" fmla="*/ 31139 w 78588"/>
                    <a:gd name="connsiteY26" fmla="*/ 39294 h 39294"/>
                    <a:gd name="connsiteX27" fmla="*/ 31139 w 78588"/>
                    <a:gd name="connsiteY27" fmla="*/ 39294 h 39294"/>
                    <a:gd name="connsiteX28" fmla="*/ 31139 w 78588"/>
                    <a:gd name="connsiteY28" fmla="*/ 39294 h 39294"/>
                    <a:gd name="connsiteX29" fmla="*/ 31139 w 78588"/>
                    <a:gd name="connsiteY29" fmla="*/ 39294 h 39294"/>
                    <a:gd name="connsiteX30" fmla="*/ 31139 w 78588"/>
                    <a:gd name="connsiteY30" fmla="*/ 39294 h 39294"/>
                    <a:gd name="connsiteX31" fmla="*/ 31139 w 78588"/>
                    <a:gd name="connsiteY31" fmla="*/ 39294 h 39294"/>
                    <a:gd name="connsiteX32" fmla="*/ 31139 w 78588"/>
                    <a:gd name="connsiteY32" fmla="*/ 39294 h 39294"/>
                    <a:gd name="connsiteX33" fmla="*/ 31139 w 78588"/>
                    <a:gd name="connsiteY33" fmla="*/ 39294 h 39294"/>
                    <a:gd name="connsiteX34" fmla="*/ 31139 w 78588"/>
                    <a:gd name="connsiteY34" fmla="*/ 39294 h 39294"/>
                    <a:gd name="connsiteX35" fmla="*/ 31139 w 78588"/>
                    <a:gd name="connsiteY35" fmla="*/ 39294 h 39294"/>
                    <a:gd name="connsiteX36" fmla="*/ 30397 w 78588"/>
                    <a:gd name="connsiteY36" fmla="*/ 39294 h 39294"/>
                    <a:gd name="connsiteX37" fmla="*/ 30397 w 78588"/>
                    <a:gd name="connsiteY37" fmla="*/ 39294 h 39294"/>
                    <a:gd name="connsiteX38" fmla="*/ 30397 w 78588"/>
                    <a:gd name="connsiteY38" fmla="*/ 39294 h 39294"/>
                    <a:gd name="connsiteX39" fmla="*/ 30397 w 78588"/>
                    <a:gd name="connsiteY39" fmla="*/ 39294 h 39294"/>
                    <a:gd name="connsiteX40" fmla="*/ 30397 w 78588"/>
                    <a:gd name="connsiteY40" fmla="*/ 39294 h 39294"/>
                    <a:gd name="connsiteX41" fmla="*/ 30397 w 78588"/>
                    <a:gd name="connsiteY41" fmla="*/ 39294 h 39294"/>
                    <a:gd name="connsiteX42" fmla="*/ 30397 w 78588"/>
                    <a:gd name="connsiteY42" fmla="*/ 39294 h 39294"/>
                    <a:gd name="connsiteX43" fmla="*/ 30397 w 78588"/>
                    <a:gd name="connsiteY43" fmla="*/ 39294 h 39294"/>
                    <a:gd name="connsiteX44" fmla="*/ 30397 w 78588"/>
                    <a:gd name="connsiteY44" fmla="*/ 39294 h 39294"/>
                    <a:gd name="connsiteX45" fmla="*/ 30397 w 78588"/>
                    <a:gd name="connsiteY45" fmla="*/ 39294 h 39294"/>
                    <a:gd name="connsiteX46" fmla="*/ 30397 w 78588"/>
                    <a:gd name="connsiteY46" fmla="*/ 39294 h 39294"/>
                    <a:gd name="connsiteX47" fmla="*/ 22983 w 78588"/>
                    <a:gd name="connsiteY47" fmla="*/ 35587 h 39294"/>
                    <a:gd name="connsiteX48" fmla="*/ 16311 w 78588"/>
                    <a:gd name="connsiteY48" fmla="*/ 34104 h 39294"/>
                    <a:gd name="connsiteX49" fmla="*/ 10379 w 78588"/>
                    <a:gd name="connsiteY49" fmla="*/ 34104 h 39294"/>
                    <a:gd name="connsiteX50" fmla="*/ 0 w 78588"/>
                    <a:gd name="connsiteY50" fmla="*/ 29656 h 392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</a:cxnLst>
                  <a:rect l="l" t="t" r="r" b="b"/>
                  <a:pathLst>
                    <a:path w="78588" h="39294">
                      <a:moveTo>
                        <a:pt x="0" y="29656"/>
                      </a:moveTo>
                      <a:lnTo>
                        <a:pt x="47450" y="1483"/>
                      </a:lnTo>
                      <a:lnTo>
                        <a:pt x="52640" y="0"/>
                      </a:lnTo>
                      <a:lnTo>
                        <a:pt x="58571" y="0"/>
                      </a:lnTo>
                      <a:lnTo>
                        <a:pt x="65244" y="1483"/>
                      </a:lnTo>
                      <a:lnTo>
                        <a:pt x="72658" y="5190"/>
                      </a:lnTo>
                      <a:lnTo>
                        <a:pt x="73399" y="5931"/>
                      </a:lnTo>
                      <a:lnTo>
                        <a:pt x="74141" y="6673"/>
                      </a:lnTo>
                      <a:lnTo>
                        <a:pt x="74882" y="7414"/>
                      </a:lnTo>
                      <a:lnTo>
                        <a:pt x="75623" y="8155"/>
                      </a:lnTo>
                      <a:lnTo>
                        <a:pt x="76365" y="8897"/>
                      </a:lnTo>
                      <a:lnTo>
                        <a:pt x="77106" y="9638"/>
                      </a:lnTo>
                      <a:lnTo>
                        <a:pt x="77848" y="10380"/>
                      </a:lnTo>
                      <a:lnTo>
                        <a:pt x="78589" y="11121"/>
                      </a:lnTo>
                      <a:lnTo>
                        <a:pt x="31139" y="39294"/>
                      </a:lnTo>
                      <a:lnTo>
                        <a:pt x="31139" y="39294"/>
                      </a:lnTo>
                      <a:lnTo>
                        <a:pt x="31139" y="39294"/>
                      </a:lnTo>
                      <a:lnTo>
                        <a:pt x="31139" y="39294"/>
                      </a:lnTo>
                      <a:lnTo>
                        <a:pt x="31139" y="39294"/>
                      </a:lnTo>
                      <a:lnTo>
                        <a:pt x="31139" y="39294"/>
                      </a:lnTo>
                      <a:lnTo>
                        <a:pt x="31139" y="39294"/>
                      </a:lnTo>
                      <a:lnTo>
                        <a:pt x="31139" y="39294"/>
                      </a:lnTo>
                      <a:lnTo>
                        <a:pt x="31139" y="39294"/>
                      </a:lnTo>
                      <a:lnTo>
                        <a:pt x="31139" y="39294"/>
                      </a:lnTo>
                      <a:lnTo>
                        <a:pt x="31139" y="39294"/>
                      </a:lnTo>
                      <a:lnTo>
                        <a:pt x="31139" y="39294"/>
                      </a:lnTo>
                      <a:lnTo>
                        <a:pt x="31139" y="39294"/>
                      </a:lnTo>
                      <a:lnTo>
                        <a:pt x="31139" y="39294"/>
                      </a:lnTo>
                      <a:lnTo>
                        <a:pt x="31139" y="39294"/>
                      </a:lnTo>
                      <a:lnTo>
                        <a:pt x="31139" y="39294"/>
                      </a:lnTo>
                      <a:lnTo>
                        <a:pt x="31139" y="39294"/>
                      </a:lnTo>
                      <a:lnTo>
                        <a:pt x="31139" y="39294"/>
                      </a:lnTo>
                      <a:lnTo>
                        <a:pt x="31139" y="39294"/>
                      </a:lnTo>
                      <a:lnTo>
                        <a:pt x="31139" y="39294"/>
                      </a:lnTo>
                      <a:lnTo>
                        <a:pt x="31139" y="39294"/>
                      </a:lnTo>
                      <a:lnTo>
                        <a:pt x="31139" y="39294"/>
                      </a:lnTo>
                      <a:lnTo>
                        <a:pt x="30397" y="39294"/>
                      </a:lnTo>
                      <a:lnTo>
                        <a:pt x="30397" y="39294"/>
                      </a:lnTo>
                      <a:lnTo>
                        <a:pt x="30397" y="39294"/>
                      </a:lnTo>
                      <a:lnTo>
                        <a:pt x="30397" y="39294"/>
                      </a:lnTo>
                      <a:lnTo>
                        <a:pt x="30397" y="39294"/>
                      </a:lnTo>
                      <a:lnTo>
                        <a:pt x="30397" y="39294"/>
                      </a:lnTo>
                      <a:lnTo>
                        <a:pt x="30397" y="39294"/>
                      </a:lnTo>
                      <a:lnTo>
                        <a:pt x="30397" y="39294"/>
                      </a:lnTo>
                      <a:lnTo>
                        <a:pt x="30397" y="39294"/>
                      </a:lnTo>
                      <a:lnTo>
                        <a:pt x="30397" y="39294"/>
                      </a:lnTo>
                      <a:lnTo>
                        <a:pt x="30397" y="39294"/>
                      </a:lnTo>
                      <a:cubicBezTo>
                        <a:pt x="28173" y="37811"/>
                        <a:pt x="25208" y="37070"/>
                        <a:pt x="22983" y="35587"/>
                      </a:cubicBezTo>
                      <a:cubicBezTo>
                        <a:pt x="20759" y="34846"/>
                        <a:pt x="18535" y="34104"/>
                        <a:pt x="16311" y="34104"/>
                      </a:cubicBezTo>
                      <a:cubicBezTo>
                        <a:pt x="14086" y="34104"/>
                        <a:pt x="11862" y="34104"/>
                        <a:pt x="10379" y="34104"/>
                      </a:cubicBezTo>
                      <a:cubicBezTo>
                        <a:pt x="3707" y="28915"/>
                        <a:pt x="1482" y="28915"/>
                        <a:pt x="0" y="29656"/>
                      </a:cubicBezTo>
                      <a:close/>
                    </a:path>
                  </a:pathLst>
                </a:custGeom>
                <a:solidFill>
                  <a:srgbClr val="000001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475" name="Freeform: Shape 3474">
                  <a:extLst>
                    <a:ext uri="{FF2B5EF4-FFF2-40B4-BE49-F238E27FC236}">
                      <a16:creationId xmlns:a16="http://schemas.microsoft.com/office/drawing/2014/main" id="{D77BFFE6-20FD-481E-AECC-3E34A2E327B5}"/>
                    </a:ext>
                  </a:extLst>
                </p:cNvPr>
                <p:cNvSpPr/>
                <p:nvPr/>
              </p:nvSpPr>
              <p:spPr>
                <a:xfrm>
                  <a:off x="7727091" y="3588402"/>
                  <a:ext cx="88227" cy="44484"/>
                </a:xfrm>
                <a:custGeom>
                  <a:avLst/>
                  <a:gdLst>
                    <a:gd name="connsiteX0" fmla="*/ 0 w 88227"/>
                    <a:gd name="connsiteY0" fmla="*/ 34846 h 44484"/>
                    <a:gd name="connsiteX1" fmla="*/ 57088 w 88227"/>
                    <a:gd name="connsiteY1" fmla="*/ 1483 h 44484"/>
                    <a:gd name="connsiteX2" fmla="*/ 62278 w 88227"/>
                    <a:gd name="connsiteY2" fmla="*/ 0 h 44484"/>
                    <a:gd name="connsiteX3" fmla="*/ 68209 w 88227"/>
                    <a:gd name="connsiteY3" fmla="*/ 0 h 44484"/>
                    <a:gd name="connsiteX4" fmla="*/ 74882 w 88227"/>
                    <a:gd name="connsiteY4" fmla="*/ 1483 h 44484"/>
                    <a:gd name="connsiteX5" fmla="*/ 82296 w 88227"/>
                    <a:gd name="connsiteY5" fmla="*/ 5190 h 44484"/>
                    <a:gd name="connsiteX6" fmla="*/ 83038 w 88227"/>
                    <a:gd name="connsiteY6" fmla="*/ 5931 h 44484"/>
                    <a:gd name="connsiteX7" fmla="*/ 83779 w 88227"/>
                    <a:gd name="connsiteY7" fmla="*/ 6673 h 44484"/>
                    <a:gd name="connsiteX8" fmla="*/ 84520 w 88227"/>
                    <a:gd name="connsiteY8" fmla="*/ 7414 h 44484"/>
                    <a:gd name="connsiteX9" fmla="*/ 85262 w 88227"/>
                    <a:gd name="connsiteY9" fmla="*/ 8156 h 44484"/>
                    <a:gd name="connsiteX10" fmla="*/ 86003 w 88227"/>
                    <a:gd name="connsiteY10" fmla="*/ 8897 h 44484"/>
                    <a:gd name="connsiteX11" fmla="*/ 86745 w 88227"/>
                    <a:gd name="connsiteY11" fmla="*/ 9638 h 44484"/>
                    <a:gd name="connsiteX12" fmla="*/ 87486 w 88227"/>
                    <a:gd name="connsiteY12" fmla="*/ 10380 h 44484"/>
                    <a:gd name="connsiteX13" fmla="*/ 88227 w 88227"/>
                    <a:gd name="connsiteY13" fmla="*/ 11121 h 44484"/>
                    <a:gd name="connsiteX14" fmla="*/ 31139 w 88227"/>
                    <a:gd name="connsiteY14" fmla="*/ 44484 h 44484"/>
                    <a:gd name="connsiteX15" fmla="*/ 31139 w 88227"/>
                    <a:gd name="connsiteY15" fmla="*/ 44484 h 44484"/>
                    <a:gd name="connsiteX16" fmla="*/ 31139 w 88227"/>
                    <a:gd name="connsiteY16" fmla="*/ 44484 h 44484"/>
                    <a:gd name="connsiteX17" fmla="*/ 31139 w 88227"/>
                    <a:gd name="connsiteY17" fmla="*/ 44484 h 44484"/>
                    <a:gd name="connsiteX18" fmla="*/ 31139 w 88227"/>
                    <a:gd name="connsiteY18" fmla="*/ 44484 h 44484"/>
                    <a:gd name="connsiteX19" fmla="*/ 31139 w 88227"/>
                    <a:gd name="connsiteY19" fmla="*/ 44484 h 44484"/>
                    <a:gd name="connsiteX20" fmla="*/ 31139 w 88227"/>
                    <a:gd name="connsiteY20" fmla="*/ 44484 h 44484"/>
                    <a:gd name="connsiteX21" fmla="*/ 31139 w 88227"/>
                    <a:gd name="connsiteY21" fmla="*/ 44484 h 44484"/>
                    <a:gd name="connsiteX22" fmla="*/ 31139 w 88227"/>
                    <a:gd name="connsiteY22" fmla="*/ 44484 h 44484"/>
                    <a:gd name="connsiteX23" fmla="*/ 31139 w 88227"/>
                    <a:gd name="connsiteY23" fmla="*/ 44484 h 44484"/>
                    <a:gd name="connsiteX24" fmla="*/ 31139 w 88227"/>
                    <a:gd name="connsiteY24" fmla="*/ 44484 h 44484"/>
                    <a:gd name="connsiteX25" fmla="*/ 31139 w 88227"/>
                    <a:gd name="connsiteY25" fmla="*/ 44484 h 44484"/>
                    <a:gd name="connsiteX26" fmla="*/ 31139 w 88227"/>
                    <a:gd name="connsiteY26" fmla="*/ 44484 h 44484"/>
                    <a:gd name="connsiteX27" fmla="*/ 31139 w 88227"/>
                    <a:gd name="connsiteY27" fmla="*/ 44484 h 44484"/>
                    <a:gd name="connsiteX28" fmla="*/ 31139 w 88227"/>
                    <a:gd name="connsiteY28" fmla="*/ 44484 h 44484"/>
                    <a:gd name="connsiteX29" fmla="*/ 31139 w 88227"/>
                    <a:gd name="connsiteY29" fmla="*/ 44484 h 44484"/>
                    <a:gd name="connsiteX30" fmla="*/ 31139 w 88227"/>
                    <a:gd name="connsiteY30" fmla="*/ 44484 h 44484"/>
                    <a:gd name="connsiteX31" fmla="*/ 31139 w 88227"/>
                    <a:gd name="connsiteY31" fmla="*/ 44484 h 44484"/>
                    <a:gd name="connsiteX32" fmla="*/ 31139 w 88227"/>
                    <a:gd name="connsiteY32" fmla="*/ 44484 h 44484"/>
                    <a:gd name="connsiteX33" fmla="*/ 31139 w 88227"/>
                    <a:gd name="connsiteY33" fmla="*/ 44484 h 44484"/>
                    <a:gd name="connsiteX34" fmla="*/ 31139 w 88227"/>
                    <a:gd name="connsiteY34" fmla="*/ 44484 h 44484"/>
                    <a:gd name="connsiteX35" fmla="*/ 31139 w 88227"/>
                    <a:gd name="connsiteY35" fmla="*/ 44484 h 44484"/>
                    <a:gd name="connsiteX36" fmla="*/ 30397 w 88227"/>
                    <a:gd name="connsiteY36" fmla="*/ 44484 h 44484"/>
                    <a:gd name="connsiteX37" fmla="*/ 30397 w 88227"/>
                    <a:gd name="connsiteY37" fmla="*/ 44484 h 44484"/>
                    <a:gd name="connsiteX38" fmla="*/ 30397 w 88227"/>
                    <a:gd name="connsiteY38" fmla="*/ 44484 h 44484"/>
                    <a:gd name="connsiteX39" fmla="*/ 30397 w 88227"/>
                    <a:gd name="connsiteY39" fmla="*/ 44484 h 44484"/>
                    <a:gd name="connsiteX40" fmla="*/ 30397 w 88227"/>
                    <a:gd name="connsiteY40" fmla="*/ 44484 h 44484"/>
                    <a:gd name="connsiteX41" fmla="*/ 30397 w 88227"/>
                    <a:gd name="connsiteY41" fmla="*/ 44484 h 44484"/>
                    <a:gd name="connsiteX42" fmla="*/ 30397 w 88227"/>
                    <a:gd name="connsiteY42" fmla="*/ 44484 h 44484"/>
                    <a:gd name="connsiteX43" fmla="*/ 30397 w 88227"/>
                    <a:gd name="connsiteY43" fmla="*/ 44484 h 44484"/>
                    <a:gd name="connsiteX44" fmla="*/ 30397 w 88227"/>
                    <a:gd name="connsiteY44" fmla="*/ 44484 h 44484"/>
                    <a:gd name="connsiteX45" fmla="*/ 30397 w 88227"/>
                    <a:gd name="connsiteY45" fmla="*/ 44484 h 44484"/>
                    <a:gd name="connsiteX46" fmla="*/ 30397 w 88227"/>
                    <a:gd name="connsiteY46" fmla="*/ 44484 h 44484"/>
                    <a:gd name="connsiteX47" fmla="*/ 22983 w 88227"/>
                    <a:gd name="connsiteY47" fmla="*/ 40777 h 44484"/>
                    <a:gd name="connsiteX48" fmla="*/ 16311 w 88227"/>
                    <a:gd name="connsiteY48" fmla="*/ 39294 h 44484"/>
                    <a:gd name="connsiteX49" fmla="*/ 10380 w 88227"/>
                    <a:gd name="connsiteY49" fmla="*/ 39294 h 44484"/>
                    <a:gd name="connsiteX50" fmla="*/ 0 w 88227"/>
                    <a:gd name="connsiteY50" fmla="*/ 34846 h 444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</a:cxnLst>
                  <a:rect l="l" t="t" r="r" b="b"/>
                  <a:pathLst>
                    <a:path w="88227" h="44484">
                      <a:moveTo>
                        <a:pt x="0" y="34846"/>
                      </a:moveTo>
                      <a:lnTo>
                        <a:pt x="57088" y="1483"/>
                      </a:lnTo>
                      <a:lnTo>
                        <a:pt x="62278" y="0"/>
                      </a:lnTo>
                      <a:lnTo>
                        <a:pt x="68209" y="0"/>
                      </a:lnTo>
                      <a:lnTo>
                        <a:pt x="74882" y="1483"/>
                      </a:lnTo>
                      <a:lnTo>
                        <a:pt x="82296" y="5190"/>
                      </a:lnTo>
                      <a:lnTo>
                        <a:pt x="83038" y="5931"/>
                      </a:lnTo>
                      <a:lnTo>
                        <a:pt x="83779" y="6673"/>
                      </a:lnTo>
                      <a:lnTo>
                        <a:pt x="84520" y="7414"/>
                      </a:lnTo>
                      <a:lnTo>
                        <a:pt x="85262" y="8156"/>
                      </a:lnTo>
                      <a:lnTo>
                        <a:pt x="86003" y="8897"/>
                      </a:lnTo>
                      <a:lnTo>
                        <a:pt x="86745" y="9638"/>
                      </a:lnTo>
                      <a:lnTo>
                        <a:pt x="87486" y="10380"/>
                      </a:lnTo>
                      <a:lnTo>
                        <a:pt x="88227" y="11121"/>
                      </a:lnTo>
                      <a:lnTo>
                        <a:pt x="31139" y="44484"/>
                      </a:lnTo>
                      <a:lnTo>
                        <a:pt x="31139" y="44484"/>
                      </a:lnTo>
                      <a:lnTo>
                        <a:pt x="31139" y="44484"/>
                      </a:lnTo>
                      <a:lnTo>
                        <a:pt x="31139" y="44484"/>
                      </a:lnTo>
                      <a:lnTo>
                        <a:pt x="31139" y="44484"/>
                      </a:lnTo>
                      <a:lnTo>
                        <a:pt x="31139" y="44484"/>
                      </a:lnTo>
                      <a:lnTo>
                        <a:pt x="31139" y="44484"/>
                      </a:lnTo>
                      <a:lnTo>
                        <a:pt x="31139" y="44484"/>
                      </a:lnTo>
                      <a:lnTo>
                        <a:pt x="31139" y="44484"/>
                      </a:lnTo>
                      <a:lnTo>
                        <a:pt x="31139" y="44484"/>
                      </a:lnTo>
                      <a:lnTo>
                        <a:pt x="31139" y="44484"/>
                      </a:lnTo>
                      <a:lnTo>
                        <a:pt x="31139" y="44484"/>
                      </a:lnTo>
                      <a:lnTo>
                        <a:pt x="31139" y="44484"/>
                      </a:lnTo>
                      <a:lnTo>
                        <a:pt x="31139" y="44484"/>
                      </a:lnTo>
                      <a:lnTo>
                        <a:pt x="31139" y="44484"/>
                      </a:lnTo>
                      <a:lnTo>
                        <a:pt x="31139" y="44484"/>
                      </a:lnTo>
                      <a:lnTo>
                        <a:pt x="31139" y="44484"/>
                      </a:lnTo>
                      <a:lnTo>
                        <a:pt x="31139" y="44484"/>
                      </a:lnTo>
                      <a:lnTo>
                        <a:pt x="31139" y="44484"/>
                      </a:lnTo>
                      <a:lnTo>
                        <a:pt x="31139" y="44484"/>
                      </a:lnTo>
                      <a:lnTo>
                        <a:pt x="31139" y="44484"/>
                      </a:lnTo>
                      <a:lnTo>
                        <a:pt x="31139" y="44484"/>
                      </a:lnTo>
                      <a:lnTo>
                        <a:pt x="30397" y="44484"/>
                      </a:lnTo>
                      <a:lnTo>
                        <a:pt x="30397" y="44484"/>
                      </a:lnTo>
                      <a:lnTo>
                        <a:pt x="30397" y="44484"/>
                      </a:lnTo>
                      <a:lnTo>
                        <a:pt x="30397" y="44484"/>
                      </a:lnTo>
                      <a:lnTo>
                        <a:pt x="30397" y="44484"/>
                      </a:lnTo>
                      <a:lnTo>
                        <a:pt x="30397" y="44484"/>
                      </a:lnTo>
                      <a:lnTo>
                        <a:pt x="30397" y="44484"/>
                      </a:lnTo>
                      <a:lnTo>
                        <a:pt x="30397" y="44484"/>
                      </a:lnTo>
                      <a:lnTo>
                        <a:pt x="30397" y="44484"/>
                      </a:lnTo>
                      <a:lnTo>
                        <a:pt x="30397" y="44484"/>
                      </a:lnTo>
                      <a:lnTo>
                        <a:pt x="30397" y="44484"/>
                      </a:lnTo>
                      <a:cubicBezTo>
                        <a:pt x="28173" y="43001"/>
                        <a:pt x="25208" y="42260"/>
                        <a:pt x="22983" y="40777"/>
                      </a:cubicBezTo>
                      <a:cubicBezTo>
                        <a:pt x="20759" y="40036"/>
                        <a:pt x="18535" y="39294"/>
                        <a:pt x="16311" y="39294"/>
                      </a:cubicBezTo>
                      <a:cubicBezTo>
                        <a:pt x="14087" y="39294"/>
                        <a:pt x="11862" y="39294"/>
                        <a:pt x="10380" y="39294"/>
                      </a:cubicBezTo>
                      <a:cubicBezTo>
                        <a:pt x="3707" y="33363"/>
                        <a:pt x="1483" y="33363"/>
                        <a:pt x="0" y="34846"/>
                      </a:cubicBezTo>
                      <a:close/>
                    </a:path>
                  </a:pathLst>
                </a:custGeom>
                <a:solidFill>
                  <a:srgbClr val="000001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476" name="Freeform: Shape 3475">
                  <a:extLst>
                    <a:ext uri="{FF2B5EF4-FFF2-40B4-BE49-F238E27FC236}">
                      <a16:creationId xmlns:a16="http://schemas.microsoft.com/office/drawing/2014/main" id="{1DA59F66-3650-4944-96B0-2A759466DCF6}"/>
                    </a:ext>
                  </a:extLst>
                </p:cNvPr>
                <p:cNvSpPr/>
                <p:nvPr/>
              </p:nvSpPr>
              <p:spPr>
                <a:xfrm>
                  <a:off x="6020376" y="4066608"/>
                  <a:ext cx="445584" cy="504155"/>
                </a:xfrm>
                <a:custGeom>
                  <a:avLst/>
                  <a:gdLst>
                    <a:gd name="connsiteX0" fmla="*/ 397394 w 445584"/>
                    <a:gd name="connsiteY0" fmla="*/ 450033 h 504155"/>
                    <a:gd name="connsiteX1" fmla="*/ 397394 w 445584"/>
                    <a:gd name="connsiteY1" fmla="*/ 420377 h 504155"/>
                    <a:gd name="connsiteX2" fmla="*/ 427050 w 445584"/>
                    <a:gd name="connsiteY2" fmla="*/ 404807 h 504155"/>
                    <a:gd name="connsiteX3" fmla="*/ 427791 w 445584"/>
                    <a:gd name="connsiteY3" fmla="*/ 406290 h 504155"/>
                    <a:gd name="connsiteX4" fmla="*/ 428532 w 445584"/>
                    <a:gd name="connsiteY4" fmla="*/ 407773 h 504155"/>
                    <a:gd name="connsiteX5" fmla="*/ 429274 w 445584"/>
                    <a:gd name="connsiteY5" fmla="*/ 409256 h 504155"/>
                    <a:gd name="connsiteX6" fmla="*/ 430015 w 445584"/>
                    <a:gd name="connsiteY6" fmla="*/ 410739 h 504155"/>
                    <a:gd name="connsiteX7" fmla="*/ 430757 w 445584"/>
                    <a:gd name="connsiteY7" fmla="*/ 412221 h 504155"/>
                    <a:gd name="connsiteX8" fmla="*/ 431498 w 445584"/>
                    <a:gd name="connsiteY8" fmla="*/ 413704 h 504155"/>
                    <a:gd name="connsiteX9" fmla="*/ 432239 w 445584"/>
                    <a:gd name="connsiteY9" fmla="*/ 415187 h 504155"/>
                    <a:gd name="connsiteX10" fmla="*/ 432981 w 445584"/>
                    <a:gd name="connsiteY10" fmla="*/ 416670 h 504155"/>
                    <a:gd name="connsiteX11" fmla="*/ 407773 w 445584"/>
                    <a:gd name="connsiteY11" fmla="*/ 430015 h 504155"/>
                    <a:gd name="connsiteX12" fmla="*/ 407773 w 445584"/>
                    <a:gd name="connsiteY12" fmla="*/ 430015 h 504155"/>
                    <a:gd name="connsiteX13" fmla="*/ 408515 w 445584"/>
                    <a:gd name="connsiteY13" fmla="*/ 432239 h 504155"/>
                    <a:gd name="connsiteX14" fmla="*/ 409256 w 445584"/>
                    <a:gd name="connsiteY14" fmla="*/ 434463 h 504155"/>
                    <a:gd name="connsiteX15" fmla="*/ 409997 w 445584"/>
                    <a:gd name="connsiteY15" fmla="*/ 436688 h 504155"/>
                    <a:gd name="connsiteX16" fmla="*/ 410739 w 445584"/>
                    <a:gd name="connsiteY16" fmla="*/ 438912 h 504155"/>
                    <a:gd name="connsiteX17" fmla="*/ 411480 w 445584"/>
                    <a:gd name="connsiteY17" fmla="*/ 441136 h 504155"/>
                    <a:gd name="connsiteX18" fmla="*/ 412222 w 445584"/>
                    <a:gd name="connsiteY18" fmla="*/ 443360 h 504155"/>
                    <a:gd name="connsiteX19" fmla="*/ 397394 w 445584"/>
                    <a:gd name="connsiteY19" fmla="*/ 450033 h 504155"/>
                    <a:gd name="connsiteX20" fmla="*/ 397394 w 445584"/>
                    <a:gd name="connsiteY20" fmla="*/ 450033 h 504155"/>
                    <a:gd name="connsiteX21" fmla="*/ 397394 w 445584"/>
                    <a:gd name="connsiteY21" fmla="*/ 408514 h 504155"/>
                    <a:gd name="connsiteX22" fmla="*/ 444102 w 445584"/>
                    <a:gd name="connsiteY22" fmla="*/ 384048 h 504155"/>
                    <a:gd name="connsiteX23" fmla="*/ 442619 w 445584"/>
                    <a:gd name="connsiteY23" fmla="*/ 381824 h 504155"/>
                    <a:gd name="connsiteX24" fmla="*/ 441136 w 445584"/>
                    <a:gd name="connsiteY24" fmla="*/ 379600 h 504155"/>
                    <a:gd name="connsiteX25" fmla="*/ 439653 w 445584"/>
                    <a:gd name="connsiteY25" fmla="*/ 378117 h 504155"/>
                    <a:gd name="connsiteX26" fmla="*/ 438171 w 445584"/>
                    <a:gd name="connsiteY26" fmla="*/ 375893 h 504155"/>
                    <a:gd name="connsiteX27" fmla="*/ 436688 w 445584"/>
                    <a:gd name="connsiteY27" fmla="*/ 373669 h 504155"/>
                    <a:gd name="connsiteX28" fmla="*/ 435205 w 445584"/>
                    <a:gd name="connsiteY28" fmla="*/ 371444 h 504155"/>
                    <a:gd name="connsiteX29" fmla="*/ 433722 w 445584"/>
                    <a:gd name="connsiteY29" fmla="*/ 369220 h 504155"/>
                    <a:gd name="connsiteX30" fmla="*/ 432239 w 445584"/>
                    <a:gd name="connsiteY30" fmla="*/ 366996 h 504155"/>
                    <a:gd name="connsiteX31" fmla="*/ 398135 w 445584"/>
                    <a:gd name="connsiteY31" fmla="*/ 385531 h 504155"/>
                    <a:gd name="connsiteX32" fmla="*/ 398135 w 445584"/>
                    <a:gd name="connsiteY32" fmla="*/ 408514 h 504155"/>
                    <a:gd name="connsiteX33" fmla="*/ 397394 w 445584"/>
                    <a:gd name="connsiteY33" fmla="*/ 408514 h 504155"/>
                    <a:gd name="connsiteX34" fmla="*/ 397394 w 445584"/>
                    <a:gd name="connsiteY34" fmla="*/ 369961 h 504155"/>
                    <a:gd name="connsiteX35" fmla="*/ 397394 w 445584"/>
                    <a:gd name="connsiteY35" fmla="*/ 357358 h 504155"/>
                    <a:gd name="connsiteX36" fmla="*/ 439653 w 445584"/>
                    <a:gd name="connsiteY36" fmla="*/ 335115 h 504155"/>
                    <a:gd name="connsiteX37" fmla="*/ 440395 w 445584"/>
                    <a:gd name="connsiteY37" fmla="*/ 335857 h 504155"/>
                    <a:gd name="connsiteX38" fmla="*/ 441136 w 445584"/>
                    <a:gd name="connsiteY38" fmla="*/ 336598 h 504155"/>
                    <a:gd name="connsiteX39" fmla="*/ 441878 w 445584"/>
                    <a:gd name="connsiteY39" fmla="*/ 337339 h 504155"/>
                    <a:gd name="connsiteX40" fmla="*/ 442619 w 445584"/>
                    <a:gd name="connsiteY40" fmla="*/ 338081 h 504155"/>
                    <a:gd name="connsiteX41" fmla="*/ 443360 w 445584"/>
                    <a:gd name="connsiteY41" fmla="*/ 338822 h 504155"/>
                    <a:gd name="connsiteX42" fmla="*/ 444102 w 445584"/>
                    <a:gd name="connsiteY42" fmla="*/ 339564 h 504155"/>
                    <a:gd name="connsiteX43" fmla="*/ 444843 w 445584"/>
                    <a:gd name="connsiteY43" fmla="*/ 340305 h 504155"/>
                    <a:gd name="connsiteX44" fmla="*/ 445585 w 445584"/>
                    <a:gd name="connsiteY44" fmla="*/ 341047 h 504155"/>
                    <a:gd name="connsiteX45" fmla="*/ 397394 w 445584"/>
                    <a:gd name="connsiteY45" fmla="*/ 369961 h 504155"/>
                    <a:gd name="connsiteX46" fmla="*/ 397394 w 445584"/>
                    <a:gd name="connsiteY46" fmla="*/ 369961 h 504155"/>
                    <a:gd name="connsiteX47" fmla="*/ 397394 w 445584"/>
                    <a:gd name="connsiteY47" fmla="*/ 326960 h 504155"/>
                    <a:gd name="connsiteX48" fmla="*/ 397394 w 445584"/>
                    <a:gd name="connsiteY48" fmla="*/ 314356 h 504155"/>
                    <a:gd name="connsiteX49" fmla="*/ 433722 w 445584"/>
                    <a:gd name="connsiteY49" fmla="*/ 295079 h 504155"/>
                    <a:gd name="connsiteX50" fmla="*/ 435205 w 445584"/>
                    <a:gd name="connsiteY50" fmla="*/ 295821 h 504155"/>
                    <a:gd name="connsiteX51" fmla="*/ 436688 w 445584"/>
                    <a:gd name="connsiteY51" fmla="*/ 296562 h 504155"/>
                    <a:gd name="connsiteX52" fmla="*/ 438171 w 445584"/>
                    <a:gd name="connsiteY52" fmla="*/ 297303 h 504155"/>
                    <a:gd name="connsiteX53" fmla="*/ 439653 w 445584"/>
                    <a:gd name="connsiteY53" fmla="*/ 298045 h 504155"/>
                    <a:gd name="connsiteX54" fmla="*/ 441136 w 445584"/>
                    <a:gd name="connsiteY54" fmla="*/ 298786 h 504155"/>
                    <a:gd name="connsiteX55" fmla="*/ 442619 w 445584"/>
                    <a:gd name="connsiteY55" fmla="*/ 299528 h 504155"/>
                    <a:gd name="connsiteX56" fmla="*/ 444102 w 445584"/>
                    <a:gd name="connsiteY56" fmla="*/ 300269 h 504155"/>
                    <a:gd name="connsiteX57" fmla="*/ 445585 w 445584"/>
                    <a:gd name="connsiteY57" fmla="*/ 301010 h 504155"/>
                    <a:gd name="connsiteX58" fmla="*/ 397394 w 445584"/>
                    <a:gd name="connsiteY58" fmla="*/ 326960 h 504155"/>
                    <a:gd name="connsiteX59" fmla="*/ 397394 w 445584"/>
                    <a:gd name="connsiteY59" fmla="*/ 326960 h 504155"/>
                    <a:gd name="connsiteX60" fmla="*/ 397394 w 445584"/>
                    <a:gd name="connsiteY60" fmla="*/ 276544 h 504155"/>
                    <a:gd name="connsiteX61" fmla="*/ 397394 w 445584"/>
                    <a:gd name="connsiteY61" fmla="*/ 266906 h 504155"/>
                    <a:gd name="connsiteX62" fmla="*/ 424084 w 445584"/>
                    <a:gd name="connsiteY62" fmla="*/ 252819 h 504155"/>
                    <a:gd name="connsiteX63" fmla="*/ 425567 w 445584"/>
                    <a:gd name="connsiteY63" fmla="*/ 253561 h 504155"/>
                    <a:gd name="connsiteX64" fmla="*/ 427050 w 445584"/>
                    <a:gd name="connsiteY64" fmla="*/ 254302 h 504155"/>
                    <a:gd name="connsiteX65" fmla="*/ 428532 w 445584"/>
                    <a:gd name="connsiteY65" fmla="*/ 255044 h 504155"/>
                    <a:gd name="connsiteX66" fmla="*/ 430015 w 445584"/>
                    <a:gd name="connsiteY66" fmla="*/ 255785 h 504155"/>
                    <a:gd name="connsiteX67" fmla="*/ 430757 w 445584"/>
                    <a:gd name="connsiteY67" fmla="*/ 256526 h 504155"/>
                    <a:gd name="connsiteX68" fmla="*/ 431498 w 445584"/>
                    <a:gd name="connsiteY68" fmla="*/ 257268 h 504155"/>
                    <a:gd name="connsiteX69" fmla="*/ 432239 w 445584"/>
                    <a:gd name="connsiteY69" fmla="*/ 258009 h 504155"/>
                    <a:gd name="connsiteX70" fmla="*/ 432981 w 445584"/>
                    <a:gd name="connsiteY70" fmla="*/ 258751 h 504155"/>
                    <a:gd name="connsiteX71" fmla="*/ 397394 w 445584"/>
                    <a:gd name="connsiteY71" fmla="*/ 276544 h 504155"/>
                    <a:gd name="connsiteX72" fmla="*/ 397394 w 445584"/>
                    <a:gd name="connsiteY72" fmla="*/ 276544 h 504155"/>
                    <a:gd name="connsiteX73" fmla="*/ 397394 w 445584"/>
                    <a:gd name="connsiteY73" fmla="*/ 223163 h 504155"/>
                    <a:gd name="connsiteX74" fmla="*/ 397394 w 445584"/>
                    <a:gd name="connsiteY74" fmla="*/ 205369 h 504155"/>
                    <a:gd name="connsiteX75" fmla="*/ 409256 w 445584"/>
                    <a:gd name="connsiteY75" fmla="*/ 198697 h 504155"/>
                    <a:gd name="connsiteX76" fmla="*/ 407773 w 445584"/>
                    <a:gd name="connsiteY76" fmla="*/ 200179 h 504155"/>
                    <a:gd name="connsiteX77" fmla="*/ 406290 w 445584"/>
                    <a:gd name="connsiteY77" fmla="*/ 201662 h 504155"/>
                    <a:gd name="connsiteX78" fmla="*/ 404808 w 445584"/>
                    <a:gd name="connsiteY78" fmla="*/ 203145 h 504155"/>
                    <a:gd name="connsiteX79" fmla="*/ 403325 w 445584"/>
                    <a:gd name="connsiteY79" fmla="*/ 204628 h 504155"/>
                    <a:gd name="connsiteX80" fmla="*/ 401842 w 445584"/>
                    <a:gd name="connsiteY80" fmla="*/ 206111 h 504155"/>
                    <a:gd name="connsiteX81" fmla="*/ 400359 w 445584"/>
                    <a:gd name="connsiteY81" fmla="*/ 207594 h 504155"/>
                    <a:gd name="connsiteX82" fmla="*/ 398876 w 445584"/>
                    <a:gd name="connsiteY82" fmla="*/ 209076 h 504155"/>
                    <a:gd name="connsiteX83" fmla="*/ 397394 w 445584"/>
                    <a:gd name="connsiteY83" fmla="*/ 209818 h 504155"/>
                    <a:gd name="connsiteX84" fmla="*/ 399618 w 445584"/>
                    <a:gd name="connsiteY84" fmla="*/ 210559 h 504155"/>
                    <a:gd name="connsiteX85" fmla="*/ 401842 w 445584"/>
                    <a:gd name="connsiteY85" fmla="*/ 211301 h 504155"/>
                    <a:gd name="connsiteX86" fmla="*/ 404066 w 445584"/>
                    <a:gd name="connsiteY86" fmla="*/ 212042 h 504155"/>
                    <a:gd name="connsiteX87" fmla="*/ 406290 w 445584"/>
                    <a:gd name="connsiteY87" fmla="*/ 212783 h 504155"/>
                    <a:gd name="connsiteX88" fmla="*/ 408515 w 445584"/>
                    <a:gd name="connsiteY88" fmla="*/ 213525 h 504155"/>
                    <a:gd name="connsiteX89" fmla="*/ 410739 w 445584"/>
                    <a:gd name="connsiteY89" fmla="*/ 214266 h 504155"/>
                    <a:gd name="connsiteX90" fmla="*/ 412963 w 445584"/>
                    <a:gd name="connsiteY90" fmla="*/ 215008 h 504155"/>
                    <a:gd name="connsiteX91" fmla="*/ 415187 w 445584"/>
                    <a:gd name="connsiteY91" fmla="*/ 215749 h 504155"/>
                    <a:gd name="connsiteX92" fmla="*/ 397394 w 445584"/>
                    <a:gd name="connsiteY92" fmla="*/ 223163 h 504155"/>
                    <a:gd name="connsiteX93" fmla="*/ 397394 w 445584"/>
                    <a:gd name="connsiteY93" fmla="*/ 205369 h 504155"/>
                    <a:gd name="connsiteX94" fmla="*/ 397394 w 445584"/>
                    <a:gd name="connsiteY94" fmla="*/ 223163 h 504155"/>
                    <a:gd name="connsiteX95" fmla="*/ 358840 w 445584"/>
                    <a:gd name="connsiteY95" fmla="*/ 243923 h 504155"/>
                    <a:gd name="connsiteX96" fmla="*/ 358840 w 445584"/>
                    <a:gd name="connsiteY96" fmla="*/ 226129 h 504155"/>
                    <a:gd name="connsiteX97" fmla="*/ 397394 w 445584"/>
                    <a:gd name="connsiteY97" fmla="*/ 205369 h 504155"/>
                    <a:gd name="connsiteX98" fmla="*/ 397394 w 445584"/>
                    <a:gd name="connsiteY98" fmla="*/ 205369 h 504155"/>
                    <a:gd name="connsiteX99" fmla="*/ 397394 w 445584"/>
                    <a:gd name="connsiteY99" fmla="*/ 267647 h 504155"/>
                    <a:gd name="connsiteX100" fmla="*/ 397394 w 445584"/>
                    <a:gd name="connsiteY100" fmla="*/ 277286 h 504155"/>
                    <a:gd name="connsiteX101" fmla="*/ 361065 w 445584"/>
                    <a:gd name="connsiteY101" fmla="*/ 296562 h 504155"/>
                    <a:gd name="connsiteX102" fmla="*/ 360323 w 445584"/>
                    <a:gd name="connsiteY102" fmla="*/ 295821 h 504155"/>
                    <a:gd name="connsiteX103" fmla="*/ 359582 w 445584"/>
                    <a:gd name="connsiteY103" fmla="*/ 295079 h 504155"/>
                    <a:gd name="connsiteX104" fmla="*/ 359582 w 445584"/>
                    <a:gd name="connsiteY104" fmla="*/ 287665 h 504155"/>
                    <a:gd name="connsiteX105" fmla="*/ 397394 w 445584"/>
                    <a:gd name="connsiteY105" fmla="*/ 267647 h 504155"/>
                    <a:gd name="connsiteX106" fmla="*/ 397394 w 445584"/>
                    <a:gd name="connsiteY106" fmla="*/ 267647 h 504155"/>
                    <a:gd name="connsiteX107" fmla="*/ 397394 w 445584"/>
                    <a:gd name="connsiteY107" fmla="*/ 314356 h 504155"/>
                    <a:gd name="connsiteX108" fmla="*/ 397394 w 445584"/>
                    <a:gd name="connsiteY108" fmla="*/ 326960 h 504155"/>
                    <a:gd name="connsiteX109" fmla="*/ 371444 w 445584"/>
                    <a:gd name="connsiteY109" fmla="*/ 341047 h 504155"/>
                    <a:gd name="connsiteX110" fmla="*/ 369962 w 445584"/>
                    <a:gd name="connsiteY110" fmla="*/ 340305 h 504155"/>
                    <a:gd name="connsiteX111" fmla="*/ 368479 w 445584"/>
                    <a:gd name="connsiteY111" fmla="*/ 339564 h 504155"/>
                    <a:gd name="connsiteX112" fmla="*/ 366996 w 445584"/>
                    <a:gd name="connsiteY112" fmla="*/ 338822 h 504155"/>
                    <a:gd name="connsiteX113" fmla="*/ 365513 w 445584"/>
                    <a:gd name="connsiteY113" fmla="*/ 338081 h 504155"/>
                    <a:gd name="connsiteX114" fmla="*/ 364030 w 445584"/>
                    <a:gd name="connsiteY114" fmla="*/ 337339 h 504155"/>
                    <a:gd name="connsiteX115" fmla="*/ 362547 w 445584"/>
                    <a:gd name="connsiteY115" fmla="*/ 336598 h 504155"/>
                    <a:gd name="connsiteX116" fmla="*/ 361065 w 445584"/>
                    <a:gd name="connsiteY116" fmla="*/ 335857 h 504155"/>
                    <a:gd name="connsiteX117" fmla="*/ 359582 w 445584"/>
                    <a:gd name="connsiteY117" fmla="*/ 335115 h 504155"/>
                    <a:gd name="connsiteX118" fmla="*/ 397394 w 445584"/>
                    <a:gd name="connsiteY118" fmla="*/ 314356 h 504155"/>
                    <a:gd name="connsiteX119" fmla="*/ 397394 w 445584"/>
                    <a:gd name="connsiteY119" fmla="*/ 314356 h 504155"/>
                    <a:gd name="connsiteX120" fmla="*/ 397394 w 445584"/>
                    <a:gd name="connsiteY120" fmla="*/ 357358 h 504155"/>
                    <a:gd name="connsiteX121" fmla="*/ 397394 w 445584"/>
                    <a:gd name="connsiteY121" fmla="*/ 369961 h 504155"/>
                    <a:gd name="connsiteX122" fmla="*/ 375151 w 445584"/>
                    <a:gd name="connsiteY122" fmla="*/ 381824 h 504155"/>
                    <a:gd name="connsiteX123" fmla="*/ 374410 w 445584"/>
                    <a:gd name="connsiteY123" fmla="*/ 381083 h 504155"/>
                    <a:gd name="connsiteX124" fmla="*/ 373669 w 445584"/>
                    <a:gd name="connsiteY124" fmla="*/ 380341 h 504155"/>
                    <a:gd name="connsiteX125" fmla="*/ 372927 w 445584"/>
                    <a:gd name="connsiteY125" fmla="*/ 379600 h 504155"/>
                    <a:gd name="connsiteX126" fmla="*/ 372186 w 445584"/>
                    <a:gd name="connsiteY126" fmla="*/ 378858 h 504155"/>
                    <a:gd name="connsiteX127" fmla="*/ 371444 w 445584"/>
                    <a:gd name="connsiteY127" fmla="*/ 378117 h 504155"/>
                    <a:gd name="connsiteX128" fmla="*/ 370703 w 445584"/>
                    <a:gd name="connsiteY128" fmla="*/ 377376 h 504155"/>
                    <a:gd name="connsiteX129" fmla="*/ 369962 w 445584"/>
                    <a:gd name="connsiteY129" fmla="*/ 376634 h 504155"/>
                    <a:gd name="connsiteX130" fmla="*/ 369220 w 445584"/>
                    <a:gd name="connsiteY130" fmla="*/ 375893 h 504155"/>
                    <a:gd name="connsiteX131" fmla="*/ 397394 w 445584"/>
                    <a:gd name="connsiteY131" fmla="*/ 357358 h 504155"/>
                    <a:gd name="connsiteX132" fmla="*/ 397394 w 445584"/>
                    <a:gd name="connsiteY132" fmla="*/ 357358 h 504155"/>
                    <a:gd name="connsiteX133" fmla="*/ 397394 w 445584"/>
                    <a:gd name="connsiteY133" fmla="*/ 386272 h 504155"/>
                    <a:gd name="connsiteX134" fmla="*/ 397394 w 445584"/>
                    <a:gd name="connsiteY134" fmla="*/ 407773 h 504155"/>
                    <a:gd name="connsiteX135" fmla="*/ 371444 w 445584"/>
                    <a:gd name="connsiteY135" fmla="*/ 421860 h 504155"/>
                    <a:gd name="connsiteX136" fmla="*/ 369962 w 445584"/>
                    <a:gd name="connsiteY136" fmla="*/ 419635 h 504155"/>
                    <a:gd name="connsiteX137" fmla="*/ 368479 w 445584"/>
                    <a:gd name="connsiteY137" fmla="*/ 417411 h 504155"/>
                    <a:gd name="connsiteX138" fmla="*/ 366996 w 445584"/>
                    <a:gd name="connsiteY138" fmla="*/ 415187 h 504155"/>
                    <a:gd name="connsiteX139" fmla="*/ 365513 w 445584"/>
                    <a:gd name="connsiteY139" fmla="*/ 412963 h 504155"/>
                    <a:gd name="connsiteX140" fmla="*/ 364030 w 445584"/>
                    <a:gd name="connsiteY140" fmla="*/ 410739 h 504155"/>
                    <a:gd name="connsiteX141" fmla="*/ 362547 w 445584"/>
                    <a:gd name="connsiteY141" fmla="*/ 408514 h 504155"/>
                    <a:gd name="connsiteX142" fmla="*/ 361065 w 445584"/>
                    <a:gd name="connsiteY142" fmla="*/ 406290 h 504155"/>
                    <a:gd name="connsiteX143" fmla="*/ 359582 w 445584"/>
                    <a:gd name="connsiteY143" fmla="*/ 404066 h 504155"/>
                    <a:gd name="connsiteX144" fmla="*/ 397394 w 445584"/>
                    <a:gd name="connsiteY144" fmla="*/ 386272 h 504155"/>
                    <a:gd name="connsiteX145" fmla="*/ 397394 w 445584"/>
                    <a:gd name="connsiteY145" fmla="*/ 386272 h 504155"/>
                    <a:gd name="connsiteX146" fmla="*/ 397394 w 445584"/>
                    <a:gd name="connsiteY146" fmla="*/ 419635 h 504155"/>
                    <a:gd name="connsiteX147" fmla="*/ 358840 w 445584"/>
                    <a:gd name="connsiteY147" fmla="*/ 440395 h 504155"/>
                    <a:gd name="connsiteX148" fmla="*/ 358840 w 445584"/>
                    <a:gd name="connsiteY148" fmla="*/ 474499 h 504155"/>
                    <a:gd name="connsiteX149" fmla="*/ 391462 w 445584"/>
                    <a:gd name="connsiteY149" fmla="*/ 457447 h 504155"/>
                    <a:gd name="connsiteX150" fmla="*/ 390721 w 445584"/>
                    <a:gd name="connsiteY150" fmla="*/ 455964 h 504155"/>
                    <a:gd name="connsiteX151" fmla="*/ 389980 w 445584"/>
                    <a:gd name="connsiteY151" fmla="*/ 454481 h 504155"/>
                    <a:gd name="connsiteX152" fmla="*/ 389980 w 445584"/>
                    <a:gd name="connsiteY152" fmla="*/ 453740 h 504155"/>
                    <a:gd name="connsiteX153" fmla="*/ 397394 w 445584"/>
                    <a:gd name="connsiteY153" fmla="*/ 450033 h 504155"/>
                    <a:gd name="connsiteX154" fmla="*/ 397394 w 445584"/>
                    <a:gd name="connsiteY154" fmla="*/ 419635 h 504155"/>
                    <a:gd name="connsiteX155" fmla="*/ 397394 w 445584"/>
                    <a:gd name="connsiteY155" fmla="*/ 419635 h 504155"/>
                    <a:gd name="connsiteX156" fmla="*/ 358840 w 445584"/>
                    <a:gd name="connsiteY156" fmla="*/ 179420 h 504155"/>
                    <a:gd name="connsiteX157" fmla="*/ 358840 w 445584"/>
                    <a:gd name="connsiteY157" fmla="*/ 170523 h 504155"/>
                    <a:gd name="connsiteX158" fmla="*/ 385531 w 445584"/>
                    <a:gd name="connsiteY158" fmla="*/ 156436 h 504155"/>
                    <a:gd name="connsiteX159" fmla="*/ 384790 w 445584"/>
                    <a:gd name="connsiteY159" fmla="*/ 157178 h 504155"/>
                    <a:gd name="connsiteX160" fmla="*/ 384048 w 445584"/>
                    <a:gd name="connsiteY160" fmla="*/ 157919 h 504155"/>
                    <a:gd name="connsiteX161" fmla="*/ 383307 w 445584"/>
                    <a:gd name="connsiteY161" fmla="*/ 158661 h 504155"/>
                    <a:gd name="connsiteX162" fmla="*/ 382565 w 445584"/>
                    <a:gd name="connsiteY162" fmla="*/ 159402 h 504155"/>
                    <a:gd name="connsiteX163" fmla="*/ 381824 w 445584"/>
                    <a:gd name="connsiteY163" fmla="*/ 160143 h 504155"/>
                    <a:gd name="connsiteX164" fmla="*/ 381083 w 445584"/>
                    <a:gd name="connsiteY164" fmla="*/ 160885 h 504155"/>
                    <a:gd name="connsiteX165" fmla="*/ 380341 w 445584"/>
                    <a:gd name="connsiteY165" fmla="*/ 161626 h 504155"/>
                    <a:gd name="connsiteX166" fmla="*/ 379600 w 445584"/>
                    <a:gd name="connsiteY166" fmla="*/ 162368 h 504155"/>
                    <a:gd name="connsiteX167" fmla="*/ 380341 w 445584"/>
                    <a:gd name="connsiteY167" fmla="*/ 162368 h 504155"/>
                    <a:gd name="connsiteX168" fmla="*/ 381083 w 445584"/>
                    <a:gd name="connsiteY168" fmla="*/ 162368 h 504155"/>
                    <a:gd name="connsiteX169" fmla="*/ 381824 w 445584"/>
                    <a:gd name="connsiteY169" fmla="*/ 162368 h 504155"/>
                    <a:gd name="connsiteX170" fmla="*/ 382565 w 445584"/>
                    <a:gd name="connsiteY170" fmla="*/ 162368 h 504155"/>
                    <a:gd name="connsiteX171" fmla="*/ 383307 w 445584"/>
                    <a:gd name="connsiteY171" fmla="*/ 162368 h 504155"/>
                    <a:gd name="connsiteX172" fmla="*/ 384048 w 445584"/>
                    <a:gd name="connsiteY172" fmla="*/ 162368 h 504155"/>
                    <a:gd name="connsiteX173" fmla="*/ 384790 w 445584"/>
                    <a:gd name="connsiteY173" fmla="*/ 162368 h 504155"/>
                    <a:gd name="connsiteX174" fmla="*/ 385531 w 445584"/>
                    <a:gd name="connsiteY174" fmla="*/ 162368 h 504155"/>
                    <a:gd name="connsiteX175" fmla="*/ 358840 w 445584"/>
                    <a:gd name="connsiteY175" fmla="*/ 179420 h 504155"/>
                    <a:gd name="connsiteX176" fmla="*/ 358840 w 445584"/>
                    <a:gd name="connsiteY176" fmla="*/ 179420 h 504155"/>
                    <a:gd name="connsiteX177" fmla="*/ 358840 w 445584"/>
                    <a:gd name="connsiteY177" fmla="*/ 123073 h 504155"/>
                    <a:gd name="connsiteX178" fmla="*/ 358840 w 445584"/>
                    <a:gd name="connsiteY178" fmla="*/ 122332 h 504155"/>
                    <a:gd name="connsiteX179" fmla="*/ 359582 w 445584"/>
                    <a:gd name="connsiteY179" fmla="*/ 122332 h 504155"/>
                    <a:gd name="connsiteX180" fmla="*/ 360323 w 445584"/>
                    <a:gd name="connsiteY180" fmla="*/ 122332 h 504155"/>
                    <a:gd name="connsiteX181" fmla="*/ 361065 w 445584"/>
                    <a:gd name="connsiteY181" fmla="*/ 122332 h 504155"/>
                    <a:gd name="connsiteX182" fmla="*/ 361806 w 445584"/>
                    <a:gd name="connsiteY182" fmla="*/ 122332 h 504155"/>
                    <a:gd name="connsiteX183" fmla="*/ 358840 w 445584"/>
                    <a:gd name="connsiteY183" fmla="*/ 123073 h 504155"/>
                    <a:gd name="connsiteX184" fmla="*/ 358840 w 445584"/>
                    <a:gd name="connsiteY184" fmla="*/ 122332 h 504155"/>
                    <a:gd name="connsiteX185" fmla="*/ 358840 w 445584"/>
                    <a:gd name="connsiteY185" fmla="*/ 123073 h 504155"/>
                    <a:gd name="connsiteX186" fmla="*/ 309907 w 445584"/>
                    <a:gd name="connsiteY186" fmla="*/ 149022 h 504155"/>
                    <a:gd name="connsiteX187" fmla="*/ 309907 w 445584"/>
                    <a:gd name="connsiteY187" fmla="*/ 141608 h 504155"/>
                    <a:gd name="connsiteX188" fmla="*/ 357358 w 445584"/>
                    <a:gd name="connsiteY188" fmla="*/ 116401 h 504155"/>
                    <a:gd name="connsiteX189" fmla="*/ 357358 w 445584"/>
                    <a:gd name="connsiteY189" fmla="*/ 117142 h 504155"/>
                    <a:gd name="connsiteX190" fmla="*/ 357358 w 445584"/>
                    <a:gd name="connsiteY190" fmla="*/ 117884 h 504155"/>
                    <a:gd name="connsiteX191" fmla="*/ 357358 w 445584"/>
                    <a:gd name="connsiteY191" fmla="*/ 118625 h 504155"/>
                    <a:gd name="connsiteX192" fmla="*/ 357358 w 445584"/>
                    <a:gd name="connsiteY192" fmla="*/ 119366 h 504155"/>
                    <a:gd name="connsiteX193" fmla="*/ 357358 w 445584"/>
                    <a:gd name="connsiteY193" fmla="*/ 120108 h 504155"/>
                    <a:gd name="connsiteX194" fmla="*/ 357358 w 445584"/>
                    <a:gd name="connsiteY194" fmla="*/ 120849 h 504155"/>
                    <a:gd name="connsiteX195" fmla="*/ 357358 w 445584"/>
                    <a:gd name="connsiteY195" fmla="*/ 121591 h 504155"/>
                    <a:gd name="connsiteX196" fmla="*/ 357358 w 445584"/>
                    <a:gd name="connsiteY196" fmla="*/ 122332 h 504155"/>
                    <a:gd name="connsiteX197" fmla="*/ 358099 w 445584"/>
                    <a:gd name="connsiteY197" fmla="*/ 122332 h 504155"/>
                    <a:gd name="connsiteX198" fmla="*/ 358840 w 445584"/>
                    <a:gd name="connsiteY198" fmla="*/ 122332 h 504155"/>
                    <a:gd name="connsiteX199" fmla="*/ 359582 w 445584"/>
                    <a:gd name="connsiteY199" fmla="*/ 122332 h 504155"/>
                    <a:gd name="connsiteX200" fmla="*/ 358840 w 445584"/>
                    <a:gd name="connsiteY200" fmla="*/ 122332 h 504155"/>
                    <a:gd name="connsiteX201" fmla="*/ 358840 w 445584"/>
                    <a:gd name="connsiteY201" fmla="*/ 122332 h 504155"/>
                    <a:gd name="connsiteX202" fmla="*/ 358840 w 445584"/>
                    <a:gd name="connsiteY202" fmla="*/ 122332 h 504155"/>
                    <a:gd name="connsiteX203" fmla="*/ 358840 w 445584"/>
                    <a:gd name="connsiteY203" fmla="*/ 169782 h 504155"/>
                    <a:gd name="connsiteX204" fmla="*/ 358840 w 445584"/>
                    <a:gd name="connsiteY204" fmla="*/ 178679 h 504155"/>
                    <a:gd name="connsiteX205" fmla="*/ 317321 w 445584"/>
                    <a:gd name="connsiteY205" fmla="*/ 200921 h 504155"/>
                    <a:gd name="connsiteX206" fmla="*/ 316580 w 445584"/>
                    <a:gd name="connsiteY206" fmla="*/ 200921 h 504155"/>
                    <a:gd name="connsiteX207" fmla="*/ 315839 w 445584"/>
                    <a:gd name="connsiteY207" fmla="*/ 200921 h 504155"/>
                    <a:gd name="connsiteX208" fmla="*/ 315097 w 445584"/>
                    <a:gd name="connsiteY208" fmla="*/ 200921 h 504155"/>
                    <a:gd name="connsiteX209" fmla="*/ 314356 w 445584"/>
                    <a:gd name="connsiteY209" fmla="*/ 200921 h 504155"/>
                    <a:gd name="connsiteX210" fmla="*/ 313614 w 445584"/>
                    <a:gd name="connsiteY210" fmla="*/ 200921 h 504155"/>
                    <a:gd name="connsiteX211" fmla="*/ 312873 w 445584"/>
                    <a:gd name="connsiteY211" fmla="*/ 200921 h 504155"/>
                    <a:gd name="connsiteX212" fmla="*/ 312132 w 445584"/>
                    <a:gd name="connsiteY212" fmla="*/ 200921 h 504155"/>
                    <a:gd name="connsiteX213" fmla="*/ 311390 w 445584"/>
                    <a:gd name="connsiteY213" fmla="*/ 200921 h 504155"/>
                    <a:gd name="connsiteX214" fmla="*/ 311390 w 445584"/>
                    <a:gd name="connsiteY214" fmla="*/ 200179 h 504155"/>
                    <a:gd name="connsiteX215" fmla="*/ 312132 w 445584"/>
                    <a:gd name="connsiteY215" fmla="*/ 199438 h 504155"/>
                    <a:gd name="connsiteX216" fmla="*/ 312873 w 445584"/>
                    <a:gd name="connsiteY216" fmla="*/ 198697 h 504155"/>
                    <a:gd name="connsiteX217" fmla="*/ 313614 w 445584"/>
                    <a:gd name="connsiteY217" fmla="*/ 197955 h 504155"/>
                    <a:gd name="connsiteX218" fmla="*/ 314356 w 445584"/>
                    <a:gd name="connsiteY218" fmla="*/ 197214 h 504155"/>
                    <a:gd name="connsiteX219" fmla="*/ 315097 w 445584"/>
                    <a:gd name="connsiteY219" fmla="*/ 196472 h 504155"/>
                    <a:gd name="connsiteX220" fmla="*/ 315839 w 445584"/>
                    <a:gd name="connsiteY220" fmla="*/ 195731 h 504155"/>
                    <a:gd name="connsiteX221" fmla="*/ 316580 w 445584"/>
                    <a:gd name="connsiteY221" fmla="*/ 194990 h 504155"/>
                    <a:gd name="connsiteX222" fmla="*/ 358840 w 445584"/>
                    <a:gd name="connsiteY222" fmla="*/ 169782 h 504155"/>
                    <a:gd name="connsiteX223" fmla="*/ 358840 w 445584"/>
                    <a:gd name="connsiteY223" fmla="*/ 169782 h 504155"/>
                    <a:gd name="connsiteX224" fmla="*/ 358840 w 445584"/>
                    <a:gd name="connsiteY224" fmla="*/ 225387 h 504155"/>
                    <a:gd name="connsiteX225" fmla="*/ 358840 w 445584"/>
                    <a:gd name="connsiteY225" fmla="*/ 243181 h 504155"/>
                    <a:gd name="connsiteX226" fmla="*/ 344012 w 445584"/>
                    <a:gd name="connsiteY226" fmla="*/ 251337 h 504155"/>
                    <a:gd name="connsiteX227" fmla="*/ 341788 w 445584"/>
                    <a:gd name="connsiteY227" fmla="*/ 250595 h 504155"/>
                    <a:gd name="connsiteX228" fmla="*/ 339564 w 445584"/>
                    <a:gd name="connsiteY228" fmla="*/ 249854 h 504155"/>
                    <a:gd name="connsiteX229" fmla="*/ 337339 w 445584"/>
                    <a:gd name="connsiteY229" fmla="*/ 249112 h 504155"/>
                    <a:gd name="connsiteX230" fmla="*/ 335115 w 445584"/>
                    <a:gd name="connsiteY230" fmla="*/ 248371 h 504155"/>
                    <a:gd name="connsiteX231" fmla="*/ 332891 w 445584"/>
                    <a:gd name="connsiteY231" fmla="*/ 247630 h 504155"/>
                    <a:gd name="connsiteX232" fmla="*/ 330667 w 445584"/>
                    <a:gd name="connsiteY232" fmla="*/ 246888 h 504155"/>
                    <a:gd name="connsiteX233" fmla="*/ 328443 w 445584"/>
                    <a:gd name="connsiteY233" fmla="*/ 246147 h 504155"/>
                    <a:gd name="connsiteX234" fmla="*/ 326218 w 445584"/>
                    <a:gd name="connsiteY234" fmla="*/ 245405 h 504155"/>
                    <a:gd name="connsiteX235" fmla="*/ 327701 w 445584"/>
                    <a:gd name="connsiteY235" fmla="*/ 244664 h 504155"/>
                    <a:gd name="connsiteX236" fmla="*/ 329184 w 445584"/>
                    <a:gd name="connsiteY236" fmla="*/ 243181 h 504155"/>
                    <a:gd name="connsiteX237" fmla="*/ 330667 w 445584"/>
                    <a:gd name="connsiteY237" fmla="*/ 241698 h 504155"/>
                    <a:gd name="connsiteX238" fmla="*/ 332150 w 445584"/>
                    <a:gd name="connsiteY238" fmla="*/ 240216 h 504155"/>
                    <a:gd name="connsiteX239" fmla="*/ 333632 w 445584"/>
                    <a:gd name="connsiteY239" fmla="*/ 238733 h 504155"/>
                    <a:gd name="connsiteX240" fmla="*/ 335115 w 445584"/>
                    <a:gd name="connsiteY240" fmla="*/ 237250 h 504155"/>
                    <a:gd name="connsiteX241" fmla="*/ 336598 w 445584"/>
                    <a:gd name="connsiteY241" fmla="*/ 235767 h 504155"/>
                    <a:gd name="connsiteX242" fmla="*/ 338081 w 445584"/>
                    <a:gd name="connsiteY242" fmla="*/ 234284 h 504155"/>
                    <a:gd name="connsiteX243" fmla="*/ 358840 w 445584"/>
                    <a:gd name="connsiteY243" fmla="*/ 225387 h 504155"/>
                    <a:gd name="connsiteX244" fmla="*/ 358840 w 445584"/>
                    <a:gd name="connsiteY244" fmla="*/ 225387 h 504155"/>
                    <a:gd name="connsiteX245" fmla="*/ 358840 w 445584"/>
                    <a:gd name="connsiteY245" fmla="*/ 287665 h 504155"/>
                    <a:gd name="connsiteX246" fmla="*/ 358840 w 445584"/>
                    <a:gd name="connsiteY246" fmla="*/ 295079 h 504155"/>
                    <a:gd name="connsiteX247" fmla="*/ 358099 w 445584"/>
                    <a:gd name="connsiteY247" fmla="*/ 294338 h 504155"/>
                    <a:gd name="connsiteX248" fmla="*/ 357358 w 445584"/>
                    <a:gd name="connsiteY248" fmla="*/ 293596 h 504155"/>
                    <a:gd name="connsiteX249" fmla="*/ 355875 w 445584"/>
                    <a:gd name="connsiteY249" fmla="*/ 292855 h 504155"/>
                    <a:gd name="connsiteX250" fmla="*/ 354392 w 445584"/>
                    <a:gd name="connsiteY250" fmla="*/ 292114 h 504155"/>
                    <a:gd name="connsiteX251" fmla="*/ 352909 w 445584"/>
                    <a:gd name="connsiteY251" fmla="*/ 291372 h 504155"/>
                    <a:gd name="connsiteX252" fmla="*/ 351426 w 445584"/>
                    <a:gd name="connsiteY252" fmla="*/ 290631 h 504155"/>
                    <a:gd name="connsiteX253" fmla="*/ 358840 w 445584"/>
                    <a:gd name="connsiteY253" fmla="*/ 287665 h 504155"/>
                    <a:gd name="connsiteX254" fmla="*/ 358840 w 445584"/>
                    <a:gd name="connsiteY254" fmla="*/ 287665 h 504155"/>
                    <a:gd name="connsiteX255" fmla="*/ 358840 w 445584"/>
                    <a:gd name="connsiteY255" fmla="*/ 440395 h 504155"/>
                    <a:gd name="connsiteX256" fmla="*/ 358840 w 445584"/>
                    <a:gd name="connsiteY256" fmla="*/ 474499 h 504155"/>
                    <a:gd name="connsiteX257" fmla="*/ 318804 w 445584"/>
                    <a:gd name="connsiteY257" fmla="*/ 495259 h 504155"/>
                    <a:gd name="connsiteX258" fmla="*/ 318063 w 445584"/>
                    <a:gd name="connsiteY258" fmla="*/ 493776 h 504155"/>
                    <a:gd name="connsiteX259" fmla="*/ 317321 w 445584"/>
                    <a:gd name="connsiteY259" fmla="*/ 492293 h 504155"/>
                    <a:gd name="connsiteX260" fmla="*/ 316580 w 445584"/>
                    <a:gd name="connsiteY260" fmla="*/ 490810 h 504155"/>
                    <a:gd name="connsiteX261" fmla="*/ 315839 w 445584"/>
                    <a:gd name="connsiteY261" fmla="*/ 489328 h 504155"/>
                    <a:gd name="connsiteX262" fmla="*/ 315839 w 445584"/>
                    <a:gd name="connsiteY262" fmla="*/ 488586 h 504155"/>
                    <a:gd name="connsiteX263" fmla="*/ 308425 w 445584"/>
                    <a:gd name="connsiteY263" fmla="*/ 492293 h 504155"/>
                    <a:gd name="connsiteX264" fmla="*/ 308425 w 445584"/>
                    <a:gd name="connsiteY264" fmla="*/ 478948 h 504155"/>
                    <a:gd name="connsiteX265" fmla="*/ 334374 w 445584"/>
                    <a:gd name="connsiteY265" fmla="*/ 464861 h 504155"/>
                    <a:gd name="connsiteX266" fmla="*/ 334374 w 445584"/>
                    <a:gd name="connsiteY266" fmla="*/ 464120 h 504155"/>
                    <a:gd name="connsiteX267" fmla="*/ 333632 w 445584"/>
                    <a:gd name="connsiteY267" fmla="*/ 461895 h 504155"/>
                    <a:gd name="connsiteX268" fmla="*/ 332891 w 445584"/>
                    <a:gd name="connsiteY268" fmla="*/ 459671 h 504155"/>
                    <a:gd name="connsiteX269" fmla="*/ 358099 w 445584"/>
                    <a:gd name="connsiteY269" fmla="*/ 446326 h 504155"/>
                    <a:gd name="connsiteX270" fmla="*/ 357358 w 445584"/>
                    <a:gd name="connsiteY270" fmla="*/ 445584 h 504155"/>
                    <a:gd name="connsiteX271" fmla="*/ 356616 w 445584"/>
                    <a:gd name="connsiteY271" fmla="*/ 444102 h 504155"/>
                    <a:gd name="connsiteX272" fmla="*/ 355875 w 445584"/>
                    <a:gd name="connsiteY272" fmla="*/ 442619 h 504155"/>
                    <a:gd name="connsiteX273" fmla="*/ 355133 w 445584"/>
                    <a:gd name="connsiteY273" fmla="*/ 441136 h 504155"/>
                    <a:gd name="connsiteX274" fmla="*/ 354392 w 445584"/>
                    <a:gd name="connsiteY274" fmla="*/ 439653 h 504155"/>
                    <a:gd name="connsiteX275" fmla="*/ 358840 w 445584"/>
                    <a:gd name="connsiteY275" fmla="*/ 440395 h 504155"/>
                    <a:gd name="connsiteX276" fmla="*/ 358840 w 445584"/>
                    <a:gd name="connsiteY276" fmla="*/ 440395 h 504155"/>
                    <a:gd name="connsiteX277" fmla="*/ 309907 w 445584"/>
                    <a:gd name="connsiteY277" fmla="*/ 475982 h 504155"/>
                    <a:gd name="connsiteX278" fmla="*/ 331408 w 445584"/>
                    <a:gd name="connsiteY278" fmla="*/ 464861 h 504155"/>
                    <a:gd name="connsiteX279" fmla="*/ 331408 w 445584"/>
                    <a:gd name="connsiteY279" fmla="*/ 463378 h 504155"/>
                    <a:gd name="connsiteX280" fmla="*/ 331408 w 445584"/>
                    <a:gd name="connsiteY280" fmla="*/ 461895 h 504155"/>
                    <a:gd name="connsiteX281" fmla="*/ 331408 w 445584"/>
                    <a:gd name="connsiteY281" fmla="*/ 460413 h 504155"/>
                    <a:gd name="connsiteX282" fmla="*/ 331408 w 445584"/>
                    <a:gd name="connsiteY282" fmla="*/ 458930 h 504155"/>
                    <a:gd name="connsiteX283" fmla="*/ 331408 w 445584"/>
                    <a:gd name="connsiteY283" fmla="*/ 457447 h 504155"/>
                    <a:gd name="connsiteX284" fmla="*/ 331408 w 445584"/>
                    <a:gd name="connsiteY284" fmla="*/ 455964 h 504155"/>
                    <a:gd name="connsiteX285" fmla="*/ 331408 w 445584"/>
                    <a:gd name="connsiteY285" fmla="*/ 454481 h 504155"/>
                    <a:gd name="connsiteX286" fmla="*/ 331408 w 445584"/>
                    <a:gd name="connsiteY286" fmla="*/ 452999 h 504155"/>
                    <a:gd name="connsiteX287" fmla="*/ 310649 w 445584"/>
                    <a:gd name="connsiteY287" fmla="*/ 464120 h 504155"/>
                    <a:gd name="connsiteX288" fmla="*/ 310649 w 445584"/>
                    <a:gd name="connsiteY288" fmla="*/ 475982 h 504155"/>
                    <a:gd name="connsiteX289" fmla="*/ 309907 w 445584"/>
                    <a:gd name="connsiteY289" fmla="*/ 475982 h 504155"/>
                    <a:gd name="connsiteX290" fmla="*/ 309907 w 445584"/>
                    <a:gd name="connsiteY290" fmla="*/ 98607 h 504155"/>
                    <a:gd name="connsiteX291" fmla="*/ 309907 w 445584"/>
                    <a:gd name="connsiteY291" fmla="*/ 88969 h 504155"/>
                    <a:gd name="connsiteX292" fmla="*/ 325477 w 445584"/>
                    <a:gd name="connsiteY292" fmla="*/ 80813 h 504155"/>
                    <a:gd name="connsiteX293" fmla="*/ 325477 w 445584"/>
                    <a:gd name="connsiteY293" fmla="*/ 82296 h 504155"/>
                    <a:gd name="connsiteX294" fmla="*/ 325477 w 445584"/>
                    <a:gd name="connsiteY294" fmla="*/ 83779 h 504155"/>
                    <a:gd name="connsiteX295" fmla="*/ 325477 w 445584"/>
                    <a:gd name="connsiteY295" fmla="*/ 85262 h 504155"/>
                    <a:gd name="connsiteX296" fmla="*/ 325477 w 445584"/>
                    <a:gd name="connsiteY296" fmla="*/ 86745 h 504155"/>
                    <a:gd name="connsiteX297" fmla="*/ 325477 w 445584"/>
                    <a:gd name="connsiteY297" fmla="*/ 88227 h 504155"/>
                    <a:gd name="connsiteX298" fmla="*/ 325477 w 445584"/>
                    <a:gd name="connsiteY298" fmla="*/ 89710 h 504155"/>
                    <a:gd name="connsiteX299" fmla="*/ 325477 w 445584"/>
                    <a:gd name="connsiteY299" fmla="*/ 91193 h 504155"/>
                    <a:gd name="connsiteX300" fmla="*/ 325477 w 445584"/>
                    <a:gd name="connsiteY300" fmla="*/ 92676 h 504155"/>
                    <a:gd name="connsiteX301" fmla="*/ 309907 w 445584"/>
                    <a:gd name="connsiteY301" fmla="*/ 98607 h 504155"/>
                    <a:gd name="connsiteX302" fmla="*/ 309907 w 445584"/>
                    <a:gd name="connsiteY302" fmla="*/ 88227 h 504155"/>
                    <a:gd name="connsiteX303" fmla="*/ 309907 w 445584"/>
                    <a:gd name="connsiteY303" fmla="*/ 97866 h 504155"/>
                    <a:gd name="connsiteX304" fmla="*/ 292114 w 445584"/>
                    <a:gd name="connsiteY304" fmla="*/ 107504 h 504155"/>
                    <a:gd name="connsiteX305" fmla="*/ 292114 w 445584"/>
                    <a:gd name="connsiteY305" fmla="*/ 97866 h 504155"/>
                    <a:gd name="connsiteX306" fmla="*/ 309907 w 445584"/>
                    <a:gd name="connsiteY306" fmla="*/ 88227 h 504155"/>
                    <a:gd name="connsiteX307" fmla="*/ 309907 w 445584"/>
                    <a:gd name="connsiteY307" fmla="*/ 88227 h 504155"/>
                    <a:gd name="connsiteX308" fmla="*/ 309907 w 445584"/>
                    <a:gd name="connsiteY308" fmla="*/ 142350 h 504155"/>
                    <a:gd name="connsiteX309" fmla="*/ 309907 w 445584"/>
                    <a:gd name="connsiteY309" fmla="*/ 149764 h 504155"/>
                    <a:gd name="connsiteX310" fmla="*/ 292114 w 445584"/>
                    <a:gd name="connsiteY310" fmla="*/ 159402 h 504155"/>
                    <a:gd name="connsiteX311" fmla="*/ 292114 w 445584"/>
                    <a:gd name="connsiteY311" fmla="*/ 151988 h 504155"/>
                    <a:gd name="connsiteX312" fmla="*/ 309907 w 445584"/>
                    <a:gd name="connsiteY312" fmla="*/ 142350 h 504155"/>
                    <a:gd name="connsiteX313" fmla="*/ 309907 w 445584"/>
                    <a:gd name="connsiteY313" fmla="*/ 142350 h 504155"/>
                    <a:gd name="connsiteX314" fmla="*/ 309907 w 445584"/>
                    <a:gd name="connsiteY314" fmla="*/ 200179 h 504155"/>
                    <a:gd name="connsiteX315" fmla="*/ 309907 w 445584"/>
                    <a:gd name="connsiteY315" fmla="*/ 200921 h 504155"/>
                    <a:gd name="connsiteX316" fmla="*/ 309166 w 445584"/>
                    <a:gd name="connsiteY316" fmla="*/ 200921 h 504155"/>
                    <a:gd name="connsiteX317" fmla="*/ 309907 w 445584"/>
                    <a:gd name="connsiteY317" fmla="*/ 200179 h 504155"/>
                    <a:gd name="connsiteX318" fmla="*/ 309907 w 445584"/>
                    <a:gd name="connsiteY318" fmla="*/ 200179 h 504155"/>
                    <a:gd name="connsiteX319" fmla="*/ 309907 w 445584"/>
                    <a:gd name="connsiteY319" fmla="*/ 465603 h 504155"/>
                    <a:gd name="connsiteX320" fmla="*/ 309907 w 445584"/>
                    <a:gd name="connsiteY320" fmla="*/ 475982 h 504155"/>
                    <a:gd name="connsiteX321" fmla="*/ 292114 w 445584"/>
                    <a:gd name="connsiteY321" fmla="*/ 485621 h 504155"/>
                    <a:gd name="connsiteX322" fmla="*/ 292114 w 445584"/>
                    <a:gd name="connsiteY322" fmla="*/ 475241 h 504155"/>
                    <a:gd name="connsiteX323" fmla="*/ 309907 w 445584"/>
                    <a:gd name="connsiteY323" fmla="*/ 465603 h 504155"/>
                    <a:gd name="connsiteX324" fmla="*/ 309907 w 445584"/>
                    <a:gd name="connsiteY324" fmla="*/ 465603 h 504155"/>
                    <a:gd name="connsiteX325" fmla="*/ 309907 w 445584"/>
                    <a:gd name="connsiteY325" fmla="*/ 480431 h 504155"/>
                    <a:gd name="connsiteX326" fmla="*/ 292114 w 445584"/>
                    <a:gd name="connsiteY326" fmla="*/ 490069 h 504155"/>
                    <a:gd name="connsiteX327" fmla="*/ 292114 w 445584"/>
                    <a:gd name="connsiteY327" fmla="*/ 503414 h 504155"/>
                    <a:gd name="connsiteX328" fmla="*/ 309907 w 445584"/>
                    <a:gd name="connsiteY328" fmla="*/ 493776 h 504155"/>
                    <a:gd name="connsiteX329" fmla="*/ 309907 w 445584"/>
                    <a:gd name="connsiteY329" fmla="*/ 480431 h 504155"/>
                    <a:gd name="connsiteX330" fmla="*/ 309907 w 445584"/>
                    <a:gd name="connsiteY330" fmla="*/ 480431 h 504155"/>
                    <a:gd name="connsiteX331" fmla="*/ 292114 w 445584"/>
                    <a:gd name="connsiteY331" fmla="*/ 455964 h 504155"/>
                    <a:gd name="connsiteX332" fmla="*/ 292114 w 445584"/>
                    <a:gd name="connsiteY332" fmla="*/ 444102 h 504155"/>
                    <a:gd name="connsiteX333" fmla="*/ 295821 w 445584"/>
                    <a:gd name="connsiteY333" fmla="*/ 441877 h 504155"/>
                    <a:gd name="connsiteX334" fmla="*/ 295821 w 445584"/>
                    <a:gd name="connsiteY334" fmla="*/ 443360 h 504155"/>
                    <a:gd name="connsiteX335" fmla="*/ 295821 w 445584"/>
                    <a:gd name="connsiteY335" fmla="*/ 444843 h 504155"/>
                    <a:gd name="connsiteX336" fmla="*/ 295821 w 445584"/>
                    <a:gd name="connsiteY336" fmla="*/ 446326 h 504155"/>
                    <a:gd name="connsiteX337" fmla="*/ 295821 w 445584"/>
                    <a:gd name="connsiteY337" fmla="*/ 447809 h 504155"/>
                    <a:gd name="connsiteX338" fmla="*/ 295821 w 445584"/>
                    <a:gd name="connsiteY338" fmla="*/ 449292 h 504155"/>
                    <a:gd name="connsiteX339" fmla="*/ 295821 w 445584"/>
                    <a:gd name="connsiteY339" fmla="*/ 450774 h 504155"/>
                    <a:gd name="connsiteX340" fmla="*/ 295821 w 445584"/>
                    <a:gd name="connsiteY340" fmla="*/ 452257 h 504155"/>
                    <a:gd name="connsiteX341" fmla="*/ 295821 w 445584"/>
                    <a:gd name="connsiteY341" fmla="*/ 453740 h 504155"/>
                    <a:gd name="connsiteX342" fmla="*/ 292114 w 445584"/>
                    <a:gd name="connsiteY342" fmla="*/ 455964 h 504155"/>
                    <a:gd name="connsiteX343" fmla="*/ 292114 w 445584"/>
                    <a:gd name="connsiteY343" fmla="*/ 97866 h 504155"/>
                    <a:gd name="connsiteX344" fmla="*/ 292114 w 445584"/>
                    <a:gd name="connsiteY344" fmla="*/ 107504 h 504155"/>
                    <a:gd name="connsiteX345" fmla="*/ 259492 w 445584"/>
                    <a:gd name="connsiteY345" fmla="*/ 124556 h 504155"/>
                    <a:gd name="connsiteX346" fmla="*/ 259492 w 445584"/>
                    <a:gd name="connsiteY346" fmla="*/ 114918 h 504155"/>
                    <a:gd name="connsiteX347" fmla="*/ 292114 w 445584"/>
                    <a:gd name="connsiteY347" fmla="*/ 97866 h 504155"/>
                    <a:gd name="connsiteX348" fmla="*/ 292114 w 445584"/>
                    <a:gd name="connsiteY348" fmla="*/ 97866 h 504155"/>
                    <a:gd name="connsiteX349" fmla="*/ 292114 w 445584"/>
                    <a:gd name="connsiteY349" fmla="*/ 151247 h 504155"/>
                    <a:gd name="connsiteX350" fmla="*/ 292114 w 445584"/>
                    <a:gd name="connsiteY350" fmla="*/ 158661 h 504155"/>
                    <a:gd name="connsiteX351" fmla="*/ 289148 w 445584"/>
                    <a:gd name="connsiteY351" fmla="*/ 160143 h 504155"/>
                    <a:gd name="connsiteX352" fmla="*/ 288407 w 445584"/>
                    <a:gd name="connsiteY352" fmla="*/ 160143 h 504155"/>
                    <a:gd name="connsiteX353" fmla="*/ 287665 w 445584"/>
                    <a:gd name="connsiteY353" fmla="*/ 160143 h 504155"/>
                    <a:gd name="connsiteX354" fmla="*/ 286924 w 445584"/>
                    <a:gd name="connsiteY354" fmla="*/ 160143 h 504155"/>
                    <a:gd name="connsiteX355" fmla="*/ 286183 w 445584"/>
                    <a:gd name="connsiteY355" fmla="*/ 160143 h 504155"/>
                    <a:gd name="connsiteX356" fmla="*/ 285441 w 445584"/>
                    <a:gd name="connsiteY356" fmla="*/ 160143 h 504155"/>
                    <a:gd name="connsiteX357" fmla="*/ 284700 w 445584"/>
                    <a:gd name="connsiteY357" fmla="*/ 160143 h 504155"/>
                    <a:gd name="connsiteX358" fmla="*/ 283958 w 445584"/>
                    <a:gd name="connsiteY358" fmla="*/ 160143 h 504155"/>
                    <a:gd name="connsiteX359" fmla="*/ 283217 w 445584"/>
                    <a:gd name="connsiteY359" fmla="*/ 160143 h 504155"/>
                    <a:gd name="connsiteX360" fmla="*/ 283217 w 445584"/>
                    <a:gd name="connsiteY360" fmla="*/ 159402 h 504155"/>
                    <a:gd name="connsiteX361" fmla="*/ 283217 w 445584"/>
                    <a:gd name="connsiteY361" fmla="*/ 158661 h 504155"/>
                    <a:gd name="connsiteX362" fmla="*/ 283217 w 445584"/>
                    <a:gd name="connsiteY362" fmla="*/ 157919 h 504155"/>
                    <a:gd name="connsiteX363" fmla="*/ 283217 w 445584"/>
                    <a:gd name="connsiteY363" fmla="*/ 157178 h 504155"/>
                    <a:gd name="connsiteX364" fmla="*/ 283217 w 445584"/>
                    <a:gd name="connsiteY364" fmla="*/ 156436 h 504155"/>
                    <a:gd name="connsiteX365" fmla="*/ 283217 w 445584"/>
                    <a:gd name="connsiteY365" fmla="*/ 155695 h 504155"/>
                    <a:gd name="connsiteX366" fmla="*/ 283217 w 445584"/>
                    <a:gd name="connsiteY366" fmla="*/ 154954 h 504155"/>
                    <a:gd name="connsiteX367" fmla="*/ 283217 w 445584"/>
                    <a:gd name="connsiteY367" fmla="*/ 154212 h 504155"/>
                    <a:gd name="connsiteX368" fmla="*/ 292114 w 445584"/>
                    <a:gd name="connsiteY368" fmla="*/ 151247 h 504155"/>
                    <a:gd name="connsiteX369" fmla="*/ 292114 w 445584"/>
                    <a:gd name="connsiteY369" fmla="*/ 151247 h 504155"/>
                    <a:gd name="connsiteX370" fmla="*/ 292114 w 445584"/>
                    <a:gd name="connsiteY370" fmla="*/ 444102 h 504155"/>
                    <a:gd name="connsiteX371" fmla="*/ 292114 w 445584"/>
                    <a:gd name="connsiteY371" fmla="*/ 455964 h 504155"/>
                    <a:gd name="connsiteX372" fmla="*/ 259492 w 445584"/>
                    <a:gd name="connsiteY372" fmla="*/ 473017 h 504155"/>
                    <a:gd name="connsiteX373" fmla="*/ 259492 w 445584"/>
                    <a:gd name="connsiteY373" fmla="*/ 461154 h 504155"/>
                    <a:gd name="connsiteX374" fmla="*/ 292114 w 445584"/>
                    <a:gd name="connsiteY374" fmla="*/ 444102 h 504155"/>
                    <a:gd name="connsiteX375" fmla="*/ 292114 w 445584"/>
                    <a:gd name="connsiteY375" fmla="*/ 444102 h 504155"/>
                    <a:gd name="connsiteX376" fmla="*/ 292114 w 445584"/>
                    <a:gd name="connsiteY376" fmla="*/ 475241 h 504155"/>
                    <a:gd name="connsiteX377" fmla="*/ 292114 w 445584"/>
                    <a:gd name="connsiteY377" fmla="*/ 485621 h 504155"/>
                    <a:gd name="connsiteX378" fmla="*/ 259492 w 445584"/>
                    <a:gd name="connsiteY378" fmla="*/ 502673 h 504155"/>
                    <a:gd name="connsiteX379" fmla="*/ 259492 w 445584"/>
                    <a:gd name="connsiteY379" fmla="*/ 492293 h 504155"/>
                    <a:gd name="connsiteX380" fmla="*/ 292114 w 445584"/>
                    <a:gd name="connsiteY380" fmla="*/ 475241 h 504155"/>
                    <a:gd name="connsiteX381" fmla="*/ 292114 w 445584"/>
                    <a:gd name="connsiteY381" fmla="*/ 475241 h 504155"/>
                    <a:gd name="connsiteX382" fmla="*/ 292114 w 445584"/>
                    <a:gd name="connsiteY382" fmla="*/ 490069 h 504155"/>
                    <a:gd name="connsiteX383" fmla="*/ 288407 w 445584"/>
                    <a:gd name="connsiteY383" fmla="*/ 492293 h 504155"/>
                    <a:gd name="connsiteX384" fmla="*/ 288407 w 445584"/>
                    <a:gd name="connsiteY384" fmla="*/ 493776 h 504155"/>
                    <a:gd name="connsiteX385" fmla="*/ 288407 w 445584"/>
                    <a:gd name="connsiteY385" fmla="*/ 495259 h 504155"/>
                    <a:gd name="connsiteX386" fmla="*/ 288407 w 445584"/>
                    <a:gd name="connsiteY386" fmla="*/ 496742 h 504155"/>
                    <a:gd name="connsiteX387" fmla="*/ 288407 w 445584"/>
                    <a:gd name="connsiteY387" fmla="*/ 498225 h 504155"/>
                    <a:gd name="connsiteX388" fmla="*/ 288407 w 445584"/>
                    <a:gd name="connsiteY388" fmla="*/ 499707 h 504155"/>
                    <a:gd name="connsiteX389" fmla="*/ 288407 w 445584"/>
                    <a:gd name="connsiteY389" fmla="*/ 501190 h 504155"/>
                    <a:gd name="connsiteX390" fmla="*/ 288407 w 445584"/>
                    <a:gd name="connsiteY390" fmla="*/ 502673 h 504155"/>
                    <a:gd name="connsiteX391" fmla="*/ 288407 w 445584"/>
                    <a:gd name="connsiteY391" fmla="*/ 504156 h 504155"/>
                    <a:gd name="connsiteX392" fmla="*/ 289890 w 445584"/>
                    <a:gd name="connsiteY392" fmla="*/ 503414 h 504155"/>
                    <a:gd name="connsiteX393" fmla="*/ 289890 w 445584"/>
                    <a:gd name="connsiteY393" fmla="*/ 490069 h 504155"/>
                    <a:gd name="connsiteX394" fmla="*/ 292114 w 445584"/>
                    <a:gd name="connsiteY394" fmla="*/ 490069 h 504155"/>
                    <a:gd name="connsiteX395" fmla="*/ 260234 w 445584"/>
                    <a:gd name="connsiteY395" fmla="*/ 433722 h 504155"/>
                    <a:gd name="connsiteX396" fmla="*/ 260234 w 445584"/>
                    <a:gd name="connsiteY396" fmla="*/ 430756 h 504155"/>
                    <a:gd name="connsiteX397" fmla="*/ 261716 w 445584"/>
                    <a:gd name="connsiteY397" fmla="*/ 430015 h 504155"/>
                    <a:gd name="connsiteX398" fmla="*/ 261716 w 445584"/>
                    <a:gd name="connsiteY398" fmla="*/ 430756 h 504155"/>
                    <a:gd name="connsiteX399" fmla="*/ 261716 w 445584"/>
                    <a:gd name="connsiteY399" fmla="*/ 431498 h 504155"/>
                    <a:gd name="connsiteX400" fmla="*/ 261716 w 445584"/>
                    <a:gd name="connsiteY400" fmla="*/ 432239 h 504155"/>
                    <a:gd name="connsiteX401" fmla="*/ 260234 w 445584"/>
                    <a:gd name="connsiteY401" fmla="*/ 433722 h 504155"/>
                    <a:gd name="connsiteX402" fmla="*/ 260234 w 445584"/>
                    <a:gd name="connsiteY402" fmla="*/ 433722 h 504155"/>
                    <a:gd name="connsiteX403" fmla="*/ 260234 w 445584"/>
                    <a:gd name="connsiteY403" fmla="*/ 433722 h 504155"/>
                    <a:gd name="connsiteX404" fmla="*/ 260234 w 445584"/>
                    <a:gd name="connsiteY404" fmla="*/ 77848 h 504155"/>
                    <a:gd name="connsiteX405" fmla="*/ 260234 w 445584"/>
                    <a:gd name="connsiteY405" fmla="*/ 64502 h 504155"/>
                    <a:gd name="connsiteX406" fmla="*/ 289148 w 445584"/>
                    <a:gd name="connsiteY406" fmla="*/ 48933 h 504155"/>
                    <a:gd name="connsiteX407" fmla="*/ 289148 w 445584"/>
                    <a:gd name="connsiteY407" fmla="*/ 50415 h 504155"/>
                    <a:gd name="connsiteX408" fmla="*/ 289148 w 445584"/>
                    <a:gd name="connsiteY408" fmla="*/ 51898 h 504155"/>
                    <a:gd name="connsiteX409" fmla="*/ 289148 w 445584"/>
                    <a:gd name="connsiteY409" fmla="*/ 53381 h 504155"/>
                    <a:gd name="connsiteX410" fmla="*/ 289148 w 445584"/>
                    <a:gd name="connsiteY410" fmla="*/ 54864 h 504155"/>
                    <a:gd name="connsiteX411" fmla="*/ 289148 w 445584"/>
                    <a:gd name="connsiteY411" fmla="*/ 56347 h 504155"/>
                    <a:gd name="connsiteX412" fmla="*/ 289148 w 445584"/>
                    <a:gd name="connsiteY412" fmla="*/ 57830 h 504155"/>
                    <a:gd name="connsiteX413" fmla="*/ 289148 w 445584"/>
                    <a:gd name="connsiteY413" fmla="*/ 59312 h 504155"/>
                    <a:gd name="connsiteX414" fmla="*/ 289148 w 445584"/>
                    <a:gd name="connsiteY414" fmla="*/ 60795 h 504155"/>
                    <a:gd name="connsiteX415" fmla="*/ 260234 w 445584"/>
                    <a:gd name="connsiteY415" fmla="*/ 77848 h 504155"/>
                    <a:gd name="connsiteX416" fmla="*/ 260234 w 445584"/>
                    <a:gd name="connsiteY416" fmla="*/ 64502 h 504155"/>
                    <a:gd name="connsiteX417" fmla="*/ 260234 w 445584"/>
                    <a:gd name="connsiteY417" fmla="*/ 77848 h 504155"/>
                    <a:gd name="connsiteX418" fmla="*/ 224646 w 445584"/>
                    <a:gd name="connsiteY418" fmla="*/ 96383 h 504155"/>
                    <a:gd name="connsiteX419" fmla="*/ 224646 w 445584"/>
                    <a:gd name="connsiteY419" fmla="*/ 83037 h 504155"/>
                    <a:gd name="connsiteX420" fmla="*/ 260234 w 445584"/>
                    <a:gd name="connsiteY420" fmla="*/ 64502 h 504155"/>
                    <a:gd name="connsiteX421" fmla="*/ 260234 w 445584"/>
                    <a:gd name="connsiteY421" fmla="*/ 64502 h 504155"/>
                    <a:gd name="connsiteX422" fmla="*/ 260234 w 445584"/>
                    <a:gd name="connsiteY422" fmla="*/ 114918 h 504155"/>
                    <a:gd name="connsiteX423" fmla="*/ 260234 w 445584"/>
                    <a:gd name="connsiteY423" fmla="*/ 124556 h 504155"/>
                    <a:gd name="connsiteX424" fmla="*/ 252820 w 445584"/>
                    <a:gd name="connsiteY424" fmla="*/ 128263 h 504155"/>
                    <a:gd name="connsiteX425" fmla="*/ 252820 w 445584"/>
                    <a:gd name="connsiteY425" fmla="*/ 126780 h 504155"/>
                    <a:gd name="connsiteX426" fmla="*/ 252820 w 445584"/>
                    <a:gd name="connsiteY426" fmla="*/ 125298 h 504155"/>
                    <a:gd name="connsiteX427" fmla="*/ 252820 w 445584"/>
                    <a:gd name="connsiteY427" fmla="*/ 123815 h 504155"/>
                    <a:gd name="connsiteX428" fmla="*/ 252820 w 445584"/>
                    <a:gd name="connsiteY428" fmla="*/ 122332 h 504155"/>
                    <a:gd name="connsiteX429" fmla="*/ 252820 w 445584"/>
                    <a:gd name="connsiteY429" fmla="*/ 122332 h 504155"/>
                    <a:gd name="connsiteX430" fmla="*/ 252820 w 445584"/>
                    <a:gd name="connsiteY430" fmla="*/ 120849 h 504155"/>
                    <a:gd name="connsiteX431" fmla="*/ 252820 w 445584"/>
                    <a:gd name="connsiteY431" fmla="*/ 119366 h 504155"/>
                    <a:gd name="connsiteX432" fmla="*/ 252820 w 445584"/>
                    <a:gd name="connsiteY432" fmla="*/ 117884 h 504155"/>
                    <a:gd name="connsiteX433" fmla="*/ 260234 w 445584"/>
                    <a:gd name="connsiteY433" fmla="*/ 114918 h 504155"/>
                    <a:gd name="connsiteX434" fmla="*/ 260234 w 445584"/>
                    <a:gd name="connsiteY434" fmla="*/ 114918 h 504155"/>
                    <a:gd name="connsiteX435" fmla="*/ 260234 w 445584"/>
                    <a:gd name="connsiteY435" fmla="*/ 430015 h 504155"/>
                    <a:gd name="connsiteX436" fmla="*/ 260234 w 445584"/>
                    <a:gd name="connsiteY436" fmla="*/ 432981 h 504155"/>
                    <a:gd name="connsiteX437" fmla="*/ 260234 w 445584"/>
                    <a:gd name="connsiteY437" fmla="*/ 433722 h 504155"/>
                    <a:gd name="connsiteX438" fmla="*/ 259492 w 445584"/>
                    <a:gd name="connsiteY438" fmla="*/ 434463 h 504155"/>
                    <a:gd name="connsiteX439" fmla="*/ 259492 w 445584"/>
                    <a:gd name="connsiteY439" fmla="*/ 435205 h 504155"/>
                    <a:gd name="connsiteX440" fmla="*/ 259492 w 445584"/>
                    <a:gd name="connsiteY440" fmla="*/ 435946 h 504155"/>
                    <a:gd name="connsiteX441" fmla="*/ 225387 w 445584"/>
                    <a:gd name="connsiteY441" fmla="*/ 453740 h 504155"/>
                    <a:gd name="connsiteX442" fmla="*/ 225387 w 445584"/>
                    <a:gd name="connsiteY442" fmla="*/ 447809 h 504155"/>
                    <a:gd name="connsiteX443" fmla="*/ 260234 w 445584"/>
                    <a:gd name="connsiteY443" fmla="*/ 430015 h 504155"/>
                    <a:gd name="connsiteX444" fmla="*/ 260234 w 445584"/>
                    <a:gd name="connsiteY444" fmla="*/ 430015 h 504155"/>
                    <a:gd name="connsiteX445" fmla="*/ 260234 w 445584"/>
                    <a:gd name="connsiteY445" fmla="*/ 461154 h 504155"/>
                    <a:gd name="connsiteX446" fmla="*/ 260234 w 445584"/>
                    <a:gd name="connsiteY446" fmla="*/ 473017 h 504155"/>
                    <a:gd name="connsiteX447" fmla="*/ 224646 w 445584"/>
                    <a:gd name="connsiteY447" fmla="*/ 491552 h 504155"/>
                    <a:gd name="connsiteX448" fmla="*/ 224646 w 445584"/>
                    <a:gd name="connsiteY448" fmla="*/ 479689 h 504155"/>
                    <a:gd name="connsiteX449" fmla="*/ 260234 w 445584"/>
                    <a:gd name="connsiteY449" fmla="*/ 461154 h 504155"/>
                    <a:gd name="connsiteX450" fmla="*/ 260234 w 445584"/>
                    <a:gd name="connsiteY450" fmla="*/ 461154 h 504155"/>
                    <a:gd name="connsiteX451" fmla="*/ 260234 w 445584"/>
                    <a:gd name="connsiteY451" fmla="*/ 492293 h 504155"/>
                    <a:gd name="connsiteX452" fmla="*/ 260234 w 445584"/>
                    <a:gd name="connsiteY452" fmla="*/ 502673 h 504155"/>
                    <a:gd name="connsiteX453" fmla="*/ 259492 w 445584"/>
                    <a:gd name="connsiteY453" fmla="*/ 503414 h 504155"/>
                    <a:gd name="connsiteX454" fmla="*/ 259492 w 445584"/>
                    <a:gd name="connsiteY454" fmla="*/ 501932 h 504155"/>
                    <a:gd name="connsiteX455" fmla="*/ 259492 w 445584"/>
                    <a:gd name="connsiteY455" fmla="*/ 500449 h 504155"/>
                    <a:gd name="connsiteX456" fmla="*/ 259492 w 445584"/>
                    <a:gd name="connsiteY456" fmla="*/ 498966 h 504155"/>
                    <a:gd name="connsiteX457" fmla="*/ 259492 w 445584"/>
                    <a:gd name="connsiteY457" fmla="*/ 497483 h 504155"/>
                    <a:gd name="connsiteX458" fmla="*/ 259492 w 445584"/>
                    <a:gd name="connsiteY458" fmla="*/ 496000 h 504155"/>
                    <a:gd name="connsiteX459" fmla="*/ 259492 w 445584"/>
                    <a:gd name="connsiteY459" fmla="*/ 494518 h 504155"/>
                    <a:gd name="connsiteX460" fmla="*/ 259492 w 445584"/>
                    <a:gd name="connsiteY460" fmla="*/ 493035 h 504155"/>
                    <a:gd name="connsiteX461" fmla="*/ 259492 w 445584"/>
                    <a:gd name="connsiteY461" fmla="*/ 491552 h 504155"/>
                    <a:gd name="connsiteX462" fmla="*/ 260234 w 445584"/>
                    <a:gd name="connsiteY462" fmla="*/ 492293 h 504155"/>
                    <a:gd name="connsiteX463" fmla="*/ 260234 w 445584"/>
                    <a:gd name="connsiteY463" fmla="*/ 492293 h 504155"/>
                    <a:gd name="connsiteX464" fmla="*/ 224646 w 445584"/>
                    <a:gd name="connsiteY464" fmla="*/ 407032 h 504155"/>
                    <a:gd name="connsiteX465" fmla="*/ 224646 w 445584"/>
                    <a:gd name="connsiteY465" fmla="*/ 405549 h 504155"/>
                    <a:gd name="connsiteX466" fmla="*/ 226870 w 445584"/>
                    <a:gd name="connsiteY466" fmla="*/ 404066 h 504155"/>
                    <a:gd name="connsiteX467" fmla="*/ 226129 w 445584"/>
                    <a:gd name="connsiteY467" fmla="*/ 404807 h 504155"/>
                    <a:gd name="connsiteX468" fmla="*/ 225387 w 445584"/>
                    <a:gd name="connsiteY468" fmla="*/ 405549 h 504155"/>
                    <a:gd name="connsiteX469" fmla="*/ 224646 w 445584"/>
                    <a:gd name="connsiteY469" fmla="*/ 407032 h 504155"/>
                    <a:gd name="connsiteX470" fmla="*/ 224646 w 445584"/>
                    <a:gd name="connsiteY470" fmla="*/ 407032 h 504155"/>
                    <a:gd name="connsiteX471" fmla="*/ 224646 w 445584"/>
                    <a:gd name="connsiteY471" fmla="*/ 407032 h 504155"/>
                    <a:gd name="connsiteX472" fmla="*/ 224646 w 445584"/>
                    <a:gd name="connsiteY472" fmla="*/ 52640 h 504155"/>
                    <a:gd name="connsiteX473" fmla="*/ 224646 w 445584"/>
                    <a:gd name="connsiteY473" fmla="*/ 40036 h 504155"/>
                    <a:gd name="connsiteX474" fmla="*/ 253561 w 445584"/>
                    <a:gd name="connsiteY474" fmla="*/ 25208 h 504155"/>
                    <a:gd name="connsiteX475" fmla="*/ 254302 w 445584"/>
                    <a:gd name="connsiteY475" fmla="*/ 26690 h 504155"/>
                    <a:gd name="connsiteX476" fmla="*/ 255044 w 445584"/>
                    <a:gd name="connsiteY476" fmla="*/ 28173 h 504155"/>
                    <a:gd name="connsiteX477" fmla="*/ 255785 w 445584"/>
                    <a:gd name="connsiteY477" fmla="*/ 29656 h 504155"/>
                    <a:gd name="connsiteX478" fmla="*/ 256527 w 445584"/>
                    <a:gd name="connsiteY478" fmla="*/ 31139 h 504155"/>
                    <a:gd name="connsiteX479" fmla="*/ 256527 w 445584"/>
                    <a:gd name="connsiteY479" fmla="*/ 32622 h 504155"/>
                    <a:gd name="connsiteX480" fmla="*/ 257268 w 445584"/>
                    <a:gd name="connsiteY480" fmla="*/ 34104 h 504155"/>
                    <a:gd name="connsiteX481" fmla="*/ 257268 w 445584"/>
                    <a:gd name="connsiteY481" fmla="*/ 35587 h 504155"/>
                    <a:gd name="connsiteX482" fmla="*/ 257268 w 445584"/>
                    <a:gd name="connsiteY482" fmla="*/ 37070 h 504155"/>
                    <a:gd name="connsiteX483" fmla="*/ 224646 w 445584"/>
                    <a:gd name="connsiteY483" fmla="*/ 52640 h 504155"/>
                    <a:gd name="connsiteX484" fmla="*/ 224646 w 445584"/>
                    <a:gd name="connsiteY484" fmla="*/ 40036 h 504155"/>
                    <a:gd name="connsiteX485" fmla="*/ 224646 w 445584"/>
                    <a:gd name="connsiteY485" fmla="*/ 52640 h 504155"/>
                    <a:gd name="connsiteX486" fmla="*/ 219456 w 445584"/>
                    <a:gd name="connsiteY486" fmla="*/ 55605 h 504155"/>
                    <a:gd name="connsiteX487" fmla="*/ 219456 w 445584"/>
                    <a:gd name="connsiteY487" fmla="*/ 43001 h 504155"/>
                    <a:gd name="connsiteX488" fmla="*/ 224646 w 445584"/>
                    <a:gd name="connsiteY488" fmla="*/ 40036 h 504155"/>
                    <a:gd name="connsiteX489" fmla="*/ 224646 w 445584"/>
                    <a:gd name="connsiteY489" fmla="*/ 40036 h 504155"/>
                    <a:gd name="connsiteX490" fmla="*/ 224646 w 445584"/>
                    <a:gd name="connsiteY490" fmla="*/ 83037 h 504155"/>
                    <a:gd name="connsiteX491" fmla="*/ 224646 w 445584"/>
                    <a:gd name="connsiteY491" fmla="*/ 96383 h 504155"/>
                    <a:gd name="connsiteX492" fmla="*/ 219456 w 445584"/>
                    <a:gd name="connsiteY492" fmla="*/ 99349 h 504155"/>
                    <a:gd name="connsiteX493" fmla="*/ 219456 w 445584"/>
                    <a:gd name="connsiteY493" fmla="*/ 86003 h 504155"/>
                    <a:gd name="connsiteX494" fmla="*/ 224646 w 445584"/>
                    <a:gd name="connsiteY494" fmla="*/ 83037 h 504155"/>
                    <a:gd name="connsiteX495" fmla="*/ 224646 w 445584"/>
                    <a:gd name="connsiteY495" fmla="*/ 83037 h 504155"/>
                    <a:gd name="connsiteX496" fmla="*/ 224646 w 445584"/>
                    <a:gd name="connsiteY496" fmla="*/ 405549 h 504155"/>
                    <a:gd name="connsiteX497" fmla="*/ 224646 w 445584"/>
                    <a:gd name="connsiteY497" fmla="*/ 407032 h 504155"/>
                    <a:gd name="connsiteX498" fmla="*/ 224646 w 445584"/>
                    <a:gd name="connsiteY498" fmla="*/ 407773 h 504155"/>
                    <a:gd name="connsiteX499" fmla="*/ 223905 w 445584"/>
                    <a:gd name="connsiteY499" fmla="*/ 408514 h 504155"/>
                    <a:gd name="connsiteX500" fmla="*/ 223163 w 445584"/>
                    <a:gd name="connsiteY500" fmla="*/ 409256 h 504155"/>
                    <a:gd name="connsiteX501" fmla="*/ 222422 w 445584"/>
                    <a:gd name="connsiteY501" fmla="*/ 409997 h 504155"/>
                    <a:gd name="connsiteX502" fmla="*/ 221680 w 445584"/>
                    <a:gd name="connsiteY502" fmla="*/ 410739 h 504155"/>
                    <a:gd name="connsiteX503" fmla="*/ 219456 w 445584"/>
                    <a:gd name="connsiteY503" fmla="*/ 412221 h 504155"/>
                    <a:gd name="connsiteX504" fmla="*/ 219456 w 445584"/>
                    <a:gd name="connsiteY504" fmla="*/ 408514 h 504155"/>
                    <a:gd name="connsiteX505" fmla="*/ 224646 w 445584"/>
                    <a:gd name="connsiteY505" fmla="*/ 405549 h 504155"/>
                    <a:gd name="connsiteX506" fmla="*/ 224646 w 445584"/>
                    <a:gd name="connsiteY506" fmla="*/ 405549 h 504155"/>
                    <a:gd name="connsiteX507" fmla="*/ 224646 w 445584"/>
                    <a:gd name="connsiteY507" fmla="*/ 449292 h 504155"/>
                    <a:gd name="connsiteX508" fmla="*/ 224646 w 445584"/>
                    <a:gd name="connsiteY508" fmla="*/ 455223 h 504155"/>
                    <a:gd name="connsiteX509" fmla="*/ 219456 w 445584"/>
                    <a:gd name="connsiteY509" fmla="*/ 458188 h 504155"/>
                    <a:gd name="connsiteX510" fmla="*/ 219456 w 445584"/>
                    <a:gd name="connsiteY510" fmla="*/ 452257 h 504155"/>
                    <a:gd name="connsiteX511" fmla="*/ 224646 w 445584"/>
                    <a:gd name="connsiteY511" fmla="*/ 449292 h 504155"/>
                    <a:gd name="connsiteX512" fmla="*/ 224646 w 445584"/>
                    <a:gd name="connsiteY512" fmla="*/ 449292 h 504155"/>
                    <a:gd name="connsiteX513" fmla="*/ 224646 w 445584"/>
                    <a:gd name="connsiteY513" fmla="*/ 480431 h 504155"/>
                    <a:gd name="connsiteX514" fmla="*/ 224646 w 445584"/>
                    <a:gd name="connsiteY514" fmla="*/ 492293 h 504155"/>
                    <a:gd name="connsiteX515" fmla="*/ 222422 w 445584"/>
                    <a:gd name="connsiteY515" fmla="*/ 493776 h 504155"/>
                    <a:gd name="connsiteX516" fmla="*/ 222422 w 445584"/>
                    <a:gd name="connsiteY516" fmla="*/ 492293 h 504155"/>
                    <a:gd name="connsiteX517" fmla="*/ 222422 w 445584"/>
                    <a:gd name="connsiteY517" fmla="*/ 490810 h 504155"/>
                    <a:gd name="connsiteX518" fmla="*/ 222422 w 445584"/>
                    <a:gd name="connsiteY518" fmla="*/ 489328 h 504155"/>
                    <a:gd name="connsiteX519" fmla="*/ 222422 w 445584"/>
                    <a:gd name="connsiteY519" fmla="*/ 487845 h 504155"/>
                    <a:gd name="connsiteX520" fmla="*/ 222422 w 445584"/>
                    <a:gd name="connsiteY520" fmla="*/ 486362 h 504155"/>
                    <a:gd name="connsiteX521" fmla="*/ 222422 w 445584"/>
                    <a:gd name="connsiteY521" fmla="*/ 484879 h 504155"/>
                    <a:gd name="connsiteX522" fmla="*/ 222422 w 445584"/>
                    <a:gd name="connsiteY522" fmla="*/ 483396 h 504155"/>
                    <a:gd name="connsiteX523" fmla="*/ 224646 w 445584"/>
                    <a:gd name="connsiteY523" fmla="*/ 480431 h 504155"/>
                    <a:gd name="connsiteX524" fmla="*/ 224646 w 445584"/>
                    <a:gd name="connsiteY524" fmla="*/ 480431 h 504155"/>
                    <a:gd name="connsiteX525" fmla="*/ 224646 w 445584"/>
                    <a:gd name="connsiteY525" fmla="*/ 480431 h 504155"/>
                    <a:gd name="connsiteX526" fmla="*/ 219456 w 445584"/>
                    <a:gd name="connsiteY526" fmla="*/ 24466 h 504155"/>
                    <a:gd name="connsiteX527" fmla="*/ 219456 w 445584"/>
                    <a:gd name="connsiteY527" fmla="*/ 17794 h 504155"/>
                    <a:gd name="connsiteX528" fmla="*/ 220198 w 445584"/>
                    <a:gd name="connsiteY528" fmla="*/ 19276 h 504155"/>
                    <a:gd name="connsiteX529" fmla="*/ 220939 w 445584"/>
                    <a:gd name="connsiteY529" fmla="*/ 21501 h 504155"/>
                    <a:gd name="connsiteX530" fmla="*/ 221680 w 445584"/>
                    <a:gd name="connsiteY530" fmla="*/ 23725 h 504155"/>
                    <a:gd name="connsiteX531" fmla="*/ 219456 w 445584"/>
                    <a:gd name="connsiteY531" fmla="*/ 24466 h 504155"/>
                    <a:gd name="connsiteX532" fmla="*/ 219456 w 445584"/>
                    <a:gd name="connsiteY532" fmla="*/ 17794 h 504155"/>
                    <a:gd name="connsiteX533" fmla="*/ 219456 w 445584"/>
                    <a:gd name="connsiteY533" fmla="*/ 24466 h 504155"/>
                    <a:gd name="connsiteX534" fmla="*/ 183868 w 445584"/>
                    <a:gd name="connsiteY534" fmla="*/ 43001 h 504155"/>
                    <a:gd name="connsiteX535" fmla="*/ 183868 w 445584"/>
                    <a:gd name="connsiteY535" fmla="*/ 23725 h 504155"/>
                    <a:gd name="connsiteX536" fmla="*/ 215008 w 445584"/>
                    <a:gd name="connsiteY536" fmla="*/ 7414 h 504155"/>
                    <a:gd name="connsiteX537" fmla="*/ 215749 w 445584"/>
                    <a:gd name="connsiteY537" fmla="*/ 9638 h 504155"/>
                    <a:gd name="connsiteX538" fmla="*/ 216490 w 445584"/>
                    <a:gd name="connsiteY538" fmla="*/ 11862 h 504155"/>
                    <a:gd name="connsiteX539" fmla="*/ 217232 w 445584"/>
                    <a:gd name="connsiteY539" fmla="*/ 14087 h 504155"/>
                    <a:gd name="connsiteX540" fmla="*/ 217973 w 445584"/>
                    <a:gd name="connsiteY540" fmla="*/ 16311 h 504155"/>
                    <a:gd name="connsiteX541" fmla="*/ 219456 w 445584"/>
                    <a:gd name="connsiteY541" fmla="*/ 17794 h 504155"/>
                    <a:gd name="connsiteX542" fmla="*/ 219456 w 445584"/>
                    <a:gd name="connsiteY542" fmla="*/ 17794 h 504155"/>
                    <a:gd name="connsiteX543" fmla="*/ 219456 w 445584"/>
                    <a:gd name="connsiteY543" fmla="*/ 17794 h 504155"/>
                    <a:gd name="connsiteX544" fmla="*/ 219456 w 445584"/>
                    <a:gd name="connsiteY544" fmla="*/ 43001 h 504155"/>
                    <a:gd name="connsiteX545" fmla="*/ 183868 w 445584"/>
                    <a:gd name="connsiteY545" fmla="*/ 61537 h 504155"/>
                    <a:gd name="connsiteX546" fmla="*/ 183868 w 445584"/>
                    <a:gd name="connsiteY546" fmla="*/ 74141 h 504155"/>
                    <a:gd name="connsiteX547" fmla="*/ 219456 w 445584"/>
                    <a:gd name="connsiteY547" fmla="*/ 55605 h 504155"/>
                    <a:gd name="connsiteX548" fmla="*/ 219456 w 445584"/>
                    <a:gd name="connsiteY548" fmla="*/ 43001 h 504155"/>
                    <a:gd name="connsiteX549" fmla="*/ 219456 w 445584"/>
                    <a:gd name="connsiteY549" fmla="*/ 43001 h 504155"/>
                    <a:gd name="connsiteX550" fmla="*/ 219456 w 445584"/>
                    <a:gd name="connsiteY550" fmla="*/ 86003 h 504155"/>
                    <a:gd name="connsiteX551" fmla="*/ 219456 w 445584"/>
                    <a:gd name="connsiteY551" fmla="*/ 99349 h 504155"/>
                    <a:gd name="connsiteX552" fmla="*/ 218715 w 445584"/>
                    <a:gd name="connsiteY552" fmla="*/ 100090 h 504155"/>
                    <a:gd name="connsiteX553" fmla="*/ 218715 w 445584"/>
                    <a:gd name="connsiteY553" fmla="*/ 98607 h 504155"/>
                    <a:gd name="connsiteX554" fmla="*/ 218715 w 445584"/>
                    <a:gd name="connsiteY554" fmla="*/ 97124 h 504155"/>
                    <a:gd name="connsiteX555" fmla="*/ 218715 w 445584"/>
                    <a:gd name="connsiteY555" fmla="*/ 95641 h 504155"/>
                    <a:gd name="connsiteX556" fmla="*/ 218715 w 445584"/>
                    <a:gd name="connsiteY556" fmla="*/ 94159 h 504155"/>
                    <a:gd name="connsiteX557" fmla="*/ 218715 w 445584"/>
                    <a:gd name="connsiteY557" fmla="*/ 92676 h 504155"/>
                    <a:gd name="connsiteX558" fmla="*/ 218715 w 445584"/>
                    <a:gd name="connsiteY558" fmla="*/ 91193 h 504155"/>
                    <a:gd name="connsiteX559" fmla="*/ 218715 w 445584"/>
                    <a:gd name="connsiteY559" fmla="*/ 89710 h 504155"/>
                    <a:gd name="connsiteX560" fmla="*/ 218715 w 445584"/>
                    <a:gd name="connsiteY560" fmla="*/ 88227 h 504155"/>
                    <a:gd name="connsiteX561" fmla="*/ 219456 w 445584"/>
                    <a:gd name="connsiteY561" fmla="*/ 86003 h 504155"/>
                    <a:gd name="connsiteX562" fmla="*/ 219456 w 445584"/>
                    <a:gd name="connsiteY562" fmla="*/ 86003 h 504155"/>
                    <a:gd name="connsiteX563" fmla="*/ 219456 w 445584"/>
                    <a:gd name="connsiteY563" fmla="*/ 408514 h 504155"/>
                    <a:gd name="connsiteX564" fmla="*/ 219456 w 445584"/>
                    <a:gd name="connsiteY564" fmla="*/ 412221 h 504155"/>
                    <a:gd name="connsiteX565" fmla="*/ 183868 w 445584"/>
                    <a:gd name="connsiteY565" fmla="*/ 430756 h 504155"/>
                    <a:gd name="connsiteX566" fmla="*/ 183868 w 445584"/>
                    <a:gd name="connsiteY566" fmla="*/ 427049 h 504155"/>
                    <a:gd name="connsiteX567" fmla="*/ 219456 w 445584"/>
                    <a:gd name="connsiteY567" fmla="*/ 408514 h 504155"/>
                    <a:gd name="connsiteX568" fmla="*/ 219456 w 445584"/>
                    <a:gd name="connsiteY568" fmla="*/ 408514 h 504155"/>
                    <a:gd name="connsiteX569" fmla="*/ 219456 w 445584"/>
                    <a:gd name="connsiteY569" fmla="*/ 452257 h 504155"/>
                    <a:gd name="connsiteX570" fmla="*/ 219456 w 445584"/>
                    <a:gd name="connsiteY570" fmla="*/ 458188 h 504155"/>
                    <a:gd name="connsiteX571" fmla="*/ 186093 w 445584"/>
                    <a:gd name="connsiteY571" fmla="*/ 475982 h 504155"/>
                    <a:gd name="connsiteX572" fmla="*/ 186093 w 445584"/>
                    <a:gd name="connsiteY572" fmla="*/ 475241 h 504155"/>
                    <a:gd name="connsiteX573" fmla="*/ 186093 w 445584"/>
                    <a:gd name="connsiteY573" fmla="*/ 474499 h 504155"/>
                    <a:gd name="connsiteX574" fmla="*/ 186093 w 445584"/>
                    <a:gd name="connsiteY574" fmla="*/ 473758 h 504155"/>
                    <a:gd name="connsiteX575" fmla="*/ 186093 w 445584"/>
                    <a:gd name="connsiteY575" fmla="*/ 473017 h 504155"/>
                    <a:gd name="connsiteX576" fmla="*/ 186093 w 445584"/>
                    <a:gd name="connsiteY576" fmla="*/ 472275 h 504155"/>
                    <a:gd name="connsiteX577" fmla="*/ 186093 w 445584"/>
                    <a:gd name="connsiteY577" fmla="*/ 471534 h 504155"/>
                    <a:gd name="connsiteX578" fmla="*/ 186093 w 445584"/>
                    <a:gd name="connsiteY578" fmla="*/ 470792 h 504155"/>
                    <a:gd name="connsiteX579" fmla="*/ 186093 w 445584"/>
                    <a:gd name="connsiteY579" fmla="*/ 470051 h 504155"/>
                    <a:gd name="connsiteX580" fmla="*/ 219456 w 445584"/>
                    <a:gd name="connsiteY580" fmla="*/ 452257 h 504155"/>
                    <a:gd name="connsiteX581" fmla="*/ 219456 w 445584"/>
                    <a:gd name="connsiteY581" fmla="*/ 452257 h 504155"/>
                    <a:gd name="connsiteX582" fmla="*/ 183868 w 445584"/>
                    <a:gd name="connsiteY582" fmla="*/ 381083 h 504155"/>
                    <a:gd name="connsiteX583" fmla="*/ 183868 w 445584"/>
                    <a:gd name="connsiteY583" fmla="*/ 380341 h 504155"/>
                    <a:gd name="connsiteX584" fmla="*/ 192765 w 445584"/>
                    <a:gd name="connsiteY584" fmla="*/ 375893 h 504155"/>
                    <a:gd name="connsiteX585" fmla="*/ 192024 w 445584"/>
                    <a:gd name="connsiteY585" fmla="*/ 376634 h 504155"/>
                    <a:gd name="connsiteX586" fmla="*/ 191283 w 445584"/>
                    <a:gd name="connsiteY586" fmla="*/ 377376 h 504155"/>
                    <a:gd name="connsiteX587" fmla="*/ 190541 w 445584"/>
                    <a:gd name="connsiteY587" fmla="*/ 378117 h 504155"/>
                    <a:gd name="connsiteX588" fmla="*/ 189800 w 445584"/>
                    <a:gd name="connsiteY588" fmla="*/ 378858 h 504155"/>
                    <a:gd name="connsiteX589" fmla="*/ 189058 w 445584"/>
                    <a:gd name="connsiteY589" fmla="*/ 379600 h 504155"/>
                    <a:gd name="connsiteX590" fmla="*/ 188317 w 445584"/>
                    <a:gd name="connsiteY590" fmla="*/ 380341 h 504155"/>
                    <a:gd name="connsiteX591" fmla="*/ 187575 w 445584"/>
                    <a:gd name="connsiteY591" fmla="*/ 381083 h 504155"/>
                    <a:gd name="connsiteX592" fmla="*/ 186834 w 445584"/>
                    <a:gd name="connsiteY592" fmla="*/ 381824 h 504155"/>
                    <a:gd name="connsiteX593" fmla="*/ 183868 w 445584"/>
                    <a:gd name="connsiteY593" fmla="*/ 381083 h 504155"/>
                    <a:gd name="connsiteX594" fmla="*/ 183868 w 445584"/>
                    <a:gd name="connsiteY594" fmla="*/ 381083 h 504155"/>
                    <a:gd name="connsiteX595" fmla="*/ 183868 w 445584"/>
                    <a:gd name="connsiteY595" fmla="*/ 12604 h 504155"/>
                    <a:gd name="connsiteX596" fmla="*/ 186834 w 445584"/>
                    <a:gd name="connsiteY596" fmla="*/ 11121 h 504155"/>
                    <a:gd name="connsiteX597" fmla="*/ 186093 w 445584"/>
                    <a:gd name="connsiteY597" fmla="*/ 9638 h 504155"/>
                    <a:gd name="connsiteX598" fmla="*/ 185351 w 445584"/>
                    <a:gd name="connsiteY598" fmla="*/ 8155 h 504155"/>
                    <a:gd name="connsiteX599" fmla="*/ 184610 w 445584"/>
                    <a:gd name="connsiteY599" fmla="*/ 6673 h 504155"/>
                    <a:gd name="connsiteX600" fmla="*/ 183868 w 445584"/>
                    <a:gd name="connsiteY600" fmla="*/ 5190 h 504155"/>
                    <a:gd name="connsiteX601" fmla="*/ 183868 w 445584"/>
                    <a:gd name="connsiteY601" fmla="*/ 5190 h 504155"/>
                    <a:gd name="connsiteX602" fmla="*/ 183868 w 445584"/>
                    <a:gd name="connsiteY602" fmla="*/ 12604 h 504155"/>
                    <a:gd name="connsiteX603" fmla="*/ 183868 w 445584"/>
                    <a:gd name="connsiteY603" fmla="*/ 5190 h 504155"/>
                    <a:gd name="connsiteX604" fmla="*/ 183868 w 445584"/>
                    <a:gd name="connsiteY604" fmla="*/ 12604 h 504155"/>
                    <a:gd name="connsiteX605" fmla="*/ 171265 w 445584"/>
                    <a:gd name="connsiteY605" fmla="*/ 19276 h 504155"/>
                    <a:gd name="connsiteX606" fmla="*/ 171265 w 445584"/>
                    <a:gd name="connsiteY606" fmla="*/ 5190 h 504155"/>
                    <a:gd name="connsiteX607" fmla="*/ 180903 w 445584"/>
                    <a:gd name="connsiteY607" fmla="*/ 0 h 504155"/>
                    <a:gd name="connsiteX608" fmla="*/ 181644 w 445584"/>
                    <a:gd name="connsiteY608" fmla="*/ 1483 h 504155"/>
                    <a:gd name="connsiteX609" fmla="*/ 182386 w 445584"/>
                    <a:gd name="connsiteY609" fmla="*/ 2966 h 504155"/>
                    <a:gd name="connsiteX610" fmla="*/ 183127 w 445584"/>
                    <a:gd name="connsiteY610" fmla="*/ 4448 h 504155"/>
                    <a:gd name="connsiteX611" fmla="*/ 183868 w 445584"/>
                    <a:gd name="connsiteY611" fmla="*/ 5190 h 504155"/>
                    <a:gd name="connsiteX612" fmla="*/ 183868 w 445584"/>
                    <a:gd name="connsiteY612" fmla="*/ 5190 h 504155"/>
                    <a:gd name="connsiteX613" fmla="*/ 183868 w 445584"/>
                    <a:gd name="connsiteY613" fmla="*/ 23725 h 504155"/>
                    <a:gd name="connsiteX614" fmla="*/ 183868 w 445584"/>
                    <a:gd name="connsiteY614" fmla="*/ 43001 h 504155"/>
                    <a:gd name="connsiteX615" fmla="*/ 171265 w 445584"/>
                    <a:gd name="connsiteY615" fmla="*/ 49674 h 504155"/>
                    <a:gd name="connsiteX616" fmla="*/ 171265 w 445584"/>
                    <a:gd name="connsiteY616" fmla="*/ 30397 h 504155"/>
                    <a:gd name="connsiteX617" fmla="*/ 183868 w 445584"/>
                    <a:gd name="connsiteY617" fmla="*/ 23725 h 504155"/>
                    <a:gd name="connsiteX618" fmla="*/ 183868 w 445584"/>
                    <a:gd name="connsiteY618" fmla="*/ 23725 h 504155"/>
                    <a:gd name="connsiteX619" fmla="*/ 183868 w 445584"/>
                    <a:gd name="connsiteY619" fmla="*/ 61537 h 504155"/>
                    <a:gd name="connsiteX620" fmla="*/ 183868 w 445584"/>
                    <a:gd name="connsiteY620" fmla="*/ 74141 h 504155"/>
                    <a:gd name="connsiteX621" fmla="*/ 183868 w 445584"/>
                    <a:gd name="connsiteY621" fmla="*/ 74141 h 504155"/>
                    <a:gd name="connsiteX622" fmla="*/ 183868 w 445584"/>
                    <a:gd name="connsiteY622" fmla="*/ 72658 h 504155"/>
                    <a:gd name="connsiteX623" fmla="*/ 183868 w 445584"/>
                    <a:gd name="connsiteY623" fmla="*/ 71175 h 504155"/>
                    <a:gd name="connsiteX624" fmla="*/ 183868 w 445584"/>
                    <a:gd name="connsiteY624" fmla="*/ 69692 h 504155"/>
                    <a:gd name="connsiteX625" fmla="*/ 183868 w 445584"/>
                    <a:gd name="connsiteY625" fmla="*/ 68209 h 504155"/>
                    <a:gd name="connsiteX626" fmla="*/ 183127 w 445584"/>
                    <a:gd name="connsiteY626" fmla="*/ 66726 h 504155"/>
                    <a:gd name="connsiteX627" fmla="*/ 182386 w 445584"/>
                    <a:gd name="connsiteY627" fmla="*/ 65244 h 504155"/>
                    <a:gd name="connsiteX628" fmla="*/ 181644 w 445584"/>
                    <a:gd name="connsiteY628" fmla="*/ 63761 h 504155"/>
                    <a:gd name="connsiteX629" fmla="*/ 180903 w 445584"/>
                    <a:gd name="connsiteY629" fmla="*/ 62278 h 504155"/>
                    <a:gd name="connsiteX630" fmla="*/ 183868 w 445584"/>
                    <a:gd name="connsiteY630" fmla="*/ 61537 h 504155"/>
                    <a:gd name="connsiteX631" fmla="*/ 183868 w 445584"/>
                    <a:gd name="connsiteY631" fmla="*/ 61537 h 504155"/>
                    <a:gd name="connsiteX632" fmla="*/ 183868 w 445584"/>
                    <a:gd name="connsiteY632" fmla="*/ 380341 h 504155"/>
                    <a:gd name="connsiteX633" fmla="*/ 183868 w 445584"/>
                    <a:gd name="connsiteY633" fmla="*/ 381083 h 504155"/>
                    <a:gd name="connsiteX634" fmla="*/ 171265 w 445584"/>
                    <a:gd name="connsiteY634" fmla="*/ 387755 h 504155"/>
                    <a:gd name="connsiteX635" fmla="*/ 171265 w 445584"/>
                    <a:gd name="connsiteY635" fmla="*/ 387014 h 504155"/>
                    <a:gd name="connsiteX636" fmla="*/ 183868 w 445584"/>
                    <a:gd name="connsiteY636" fmla="*/ 380341 h 504155"/>
                    <a:gd name="connsiteX637" fmla="*/ 183868 w 445584"/>
                    <a:gd name="connsiteY637" fmla="*/ 380341 h 504155"/>
                    <a:gd name="connsiteX638" fmla="*/ 183868 w 445584"/>
                    <a:gd name="connsiteY638" fmla="*/ 427049 h 504155"/>
                    <a:gd name="connsiteX639" fmla="*/ 183868 w 445584"/>
                    <a:gd name="connsiteY639" fmla="*/ 430756 h 504155"/>
                    <a:gd name="connsiteX640" fmla="*/ 171265 w 445584"/>
                    <a:gd name="connsiteY640" fmla="*/ 437429 h 504155"/>
                    <a:gd name="connsiteX641" fmla="*/ 171265 w 445584"/>
                    <a:gd name="connsiteY641" fmla="*/ 433722 h 504155"/>
                    <a:gd name="connsiteX642" fmla="*/ 183868 w 445584"/>
                    <a:gd name="connsiteY642" fmla="*/ 427049 h 504155"/>
                    <a:gd name="connsiteX643" fmla="*/ 83779 w 445584"/>
                    <a:gd name="connsiteY643" fmla="*/ 213525 h 504155"/>
                    <a:gd name="connsiteX644" fmla="*/ 86003 w 445584"/>
                    <a:gd name="connsiteY644" fmla="*/ 212042 h 504155"/>
                    <a:gd name="connsiteX645" fmla="*/ 86745 w 445584"/>
                    <a:gd name="connsiteY645" fmla="*/ 212042 h 504155"/>
                    <a:gd name="connsiteX646" fmla="*/ 86745 w 445584"/>
                    <a:gd name="connsiteY646" fmla="*/ 212042 h 504155"/>
                    <a:gd name="connsiteX647" fmla="*/ 86745 w 445584"/>
                    <a:gd name="connsiteY647" fmla="*/ 212042 h 504155"/>
                    <a:gd name="connsiteX648" fmla="*/ 86745 w 445584"/>
                    <a:gd name="connsiteY648" fmla="*/ 212042 h 504155"/>
                    <a:gd name="connsiteX649" fmla="*/ 86745 w 445584"/>
                    <a:gd name="connsiteY649" fmla="*/ 212042 h 504155"/>
                    <a:gd name="connsiteX650" fmla="*/ 86745 w 445584"/>
                    <a:gd name="connsiteY650" fmla="*/ 212042 h 504155"/>
                    <a:gd name="connsiteX651" fmla="*/ 86745 w 445584"/>
                    <a:gd name="connsiteY651" fmla="*/ 212042 h 504155"/>
                    <a:gd name="connsiteX652" fmla="*/ 86745 w 445584"/>
                    <a:gd name="connsiteY652" fmla="*/ 212042 h 504155"/>
                    <a:gd name="connsiteX653" fmla="*/ 86745 w 445584"/>
                    <a:gd name="connsiteY653" fmla="*/ 212042 h 504155"/>
                    <a:gd name="connsiteX654" fmla="*/ 86745 w 445584"/>
                    <a:gd name="connsiteY654" fmla="*/ 212042 h 504155"/>
                    <a:gd name="connsiteX655" fmla="*/ 86745 w 445584"/>
                    <a:gd name="connsiteY655" fmla="*/ 212042 h 504155"/>
                    <a:gd name="connsiteX656" fmla="*/ 86745 w 445584"/>
                    <a:gd name="connsiteY656" fmla="*/ 212042 h 504155"/>
                    <a:gd name="connsiteX657" fmla="*/ 86745 w 445584"/>
                    <a:gd name="connsiteY657" fmla="*/ 212042 h 504155"/>
                    <a:gd name="connsiteX658" fmla="*/ 83779 w 445584"/>
                    <a:gd name="connsiteY658" fmla="*/ 212042 h 504155"/>
                    <a:gd name="connsiteX659" fmla="*/ 83779 w 445584"/>
                    <a:gd name="connsiteY659" fmla="*/ 213525 h 504155"/>
                    <a:gd name="connsiteX660" fmla="*/ 83779 w 445584"/>
                    <a:gd name="connsiteY660" fmla="*/ 213525 h 504155"/>
                    <a:gd name="connsiteX661" fmla="*/ 83779 w 445584"/>
                    <a:gd name="connsiteY661" fmla="*/ 213525 h 504155"/>
                    <a:gd name="connsiteX662" fmla="*/ 83779 w 445584"/>
                    <a:gd name="connsiteY662" fmla="*/ 213525 h 504155"/>
                    <a:gd name="connsiteX663" fmla="*/ 83779 w 445584"/>
                    <a:gd name="connsiteY663" fmla="*/ 213525 h 504155"/>
                    <a:gd name="connsiteX664" fmla="*/ 171265 w 445584"/>
                    <a:gd name="connsiteY664" fmla="*/ 5190 h 504155"/>
                    <a:gd name="connsiteX665" fmla="*/ 171265 w 445584"/>
                    <a:gd name="connsiteY665" fmla="*/ 19276 h 504155"/>
                    <a:gd name="connsiteX666" fmla="*/ 114918 w 445584"/>
                    <a:gd name="connsiteY666" fmla="*/ 48933 h 504155"/>
                    <a:gd name="connsiteX667" fmla="*/ 114177 w 445584"/>
                    <a:gd name="connsiteY667" fmla="*/ 47450 h 504155"/>
                    <a:gd name="connsiteX668" fmla="*/ 113435 w 445584"/>
                    <a:gd name="connsiteY668" fmla="*/ 45967 h 504155"/>
                    <a:gd name="connsiteX669" fmla="*/ 112694 w 445584"/>
                    <a:gd name="connsiteY669" fmla="*/ 44484 h 504155"/>
                    <a:gd name="connsiteX670" fmla="*/ 111952 w 445584"/>
                    <a:gd name="connsiteY670" fmla="*/ 43001 h 504155"/>
                    <a:gd name="connsiteX671" fmla="*/ 111211 w 445584"/>
                    <a:gd name="connsiteY671" fmla="*/ 42260 h 504155"/>
                    <a:gd name="connsiteX672" fmla="*/ 84520 w 445584"/>
                    <a:gd name="connsiteY672" fmla="*/ 56347 h 504155"/>
                    <a:gd name="connsiteX673" fmla="*/ 84520 w 445584"/>
                    <a:gd name="connsiteY673" fmla="*/ 56347 h 504155"/>
                    <a:gd name="connsiteX674" fmla="*/ 85262 w 445584"/>
                    <a:gd name="connsiteY674" fmla="*/ 57088 h 504155"/>
                    <a:gd name="connsiteX675" fmla="*/ 86003 w 445584"/>
                    <a:gd name="connsiteY675" fmla="*/ 57830 h 504155"/>
                    <a:gd name="connsiteX676" fmla="*/ 86745 w 445584"/>
                    <a:gd name="connsiteY676" fmla="*/ 58571 h 504155"/>
                    <a:gd name="connsiteX677" fmla="*/ 87486 w 445584"/>
                    <a:gd name="connsiteY677" fmla="*/ 59312 h 504155"/>
                    <a:gd name="connsiteX678" fmla="*/ 88227 w 445584"/>
                    <a:gd name="connsiteY678" fmla="*/ 60054 h 504155"/>
                    <a:gd name="connsiteX679" fmla="*/ 88969 w 445584"/>
                    <a:gd name="connsiteY679" fmla="*/ 60795 h 504155"/>
                    <a:gd name="connsiteX680" fmla="*/ 81555 w 445584"/>
                    <a:gd name="connsiteY680" fmla="*/ 64502 h 504155"/>
                    <a:gd name="connsiteX681" fmla="*/ 81555 w 445584"/>
                    <a:gd name="connsiteY681" fmla="*/ 29656 h 504155"/>
                    <a:gd name="connsiteX682" fmla="*/ 120108 w 445584"/>
                    <a:gd name="connsiteY682" fmla="*/ 8897 h 504155"/>
                    <a:gd name="connsiteX683" fmla="*/ 120849 w 445584"/>
                    <a:gd name="connsiteY683" fmla="*/ 10380 h 504155"/>
                    <a:gd name="connsiteX684" fmla="*/ 121591 w 445584"/>
                    <a:gd name="connsiteY684" fmla="*/ 11862 h 504155"/>
                    <a:gd name="connsiteX685" fmla="*/ 122332 w 445584"/>
                    <a:gd name="connsiteY685" fmla="*/ 13345 h 504155"/>
                    <a:gd name="connsiteX686" fmla="*/ 122332 w 445584"/>
                    <a:gd name="connsiteY686" fmla="*/ 14087 h 504155"/>
                    <a:gd name="connsiteX687" fmla="*/ 146057 w 445584"/>
                    <a:gd name="connsiteY687" fmla="*/ 1483 h 504155"/>
                    <a:gd name="connsiteX688" fmla="*/ 146798 w 445584"/>
                    <a:gd name="connsiteY688" fmla="*/ 2966 h 504155"/>
                    <a:gd name="connsiteX689" fmla="*/ 147540 w 445584"/>
                    <a:gd name="connsiteY689" fmla="*/ 4448 h 504155"/>
                    <a:gd name="connsiteX690" fmla="*/ 148281 w 445584"/>
                    <a:gd name="connsiteY690" fmla="*/ 5931 h 504155"/>
                    <a:gd name="connsiteX691" fmla="*/ 149023 w 445584"/>
                    <a:gd name="connsiteY691" fmla="*/ 7414 h 504155"/>
                    <a:gd name="connsiteX692" fmla="*/ 149764 w 445584"/>
                    <a:gd name="connsiteY692" fmla="*/ 8897 h 504155"/>
                    <a:gd name="connsiteX693" fmla="*/ 150505 w 445584"/>
                    <a:gd name="connsiteY693" fmla="*/ 10380 h 504155"/>
                    <a:gd name="connsiteX694" fmla="*/ 151247 w 445584"/>
                    <a:gd name="connsiteY694" fmla="*/ 11862 h 504155"/>
                    <a:gd name="connsiteX695" fmla="*/ 151988 w 445584"/>
                    <a:gd name="connsiteY695" fmla="*/ 13345 h 504155"/>
                    <a:gd name="connsiteX696" fmla="*/ 102314 w 445584"/>
                    <a:gd name="connsiteY696" fmla="*/ 40036 h 504155"/>
                    <a:gd name="connsiteX697" fmla="*/ 103797 w 445584"/>
                    <a:gd name="connsiteY697" fmla="*/ 40777 h 504155"/>
                    <a:gd name="connsiteX698" fmla="*/ 105280 w 445584"/>
                    <a:gd name="connsiteY698" fmla="*/ 42260 h 504155"/>
                    <a:gd name="connsiteX699" fmla="*/ 104538 w 445584"/>
                    <a:gd name="connsiteY699" fmla="*/ 41519 h 504155"/>
                    <a:gd name="connsiteX700" fmla="*/ 103797 w 445584"/>
                    <a:gd name="connsiteY700" fmla="*/ 40036 h 504155"/>
                    <a:gd name="connsiteX701" fmla="*/ 171265 w 445584"/>
                    <a:gd name="connsiteY701" fmla="*/ 5190 h 504155"/>
                    <a:gd name="connsiteX702" fmla="*/ 171265 w 445584"/>
                    <a:gd name="connsiteY702" fmla="*/ 5190 h 504155"/>
                    <a:gd name="connsiteX703" fmla="*/ 171265 w 445584"/>
                    <a:gd name="connsiteY703" fmla="*/ 31139 h 504155"/>
                    <a:gd name="connsiteX704" fmla="*/ 143091 w 445584"/>
                    <a:gd name="connsiteY704" fmla="*/ 45967 h 504155"/>
                    <a:gd name="connsiteX705" fmla="*/ 143833 w 445584"/>
                    <a:gd name="connsiteY705" fmla="*/ 48191 h 504155"/>
                    <a:gd name="connsiteX706" fmla="*/ 144574 w 445584"/>
                    <a:gd name="connsiteY706" fmla="*/ 50415 h 504155"/>
                    <a:gd name="connsiteX707" fmla="*/ 145316 w 445584"/>
                    <a:gd name="connsiteY707" fmla="*/ 52640 h 504155"/>
                    <a:gd name="connsiteX708" fmla="*/ 146057 w 445584"/>
                    <a:gd name="connsiteY708" fmla="*/ 54864 h 504155"/>
                    <a:gd name="connsiteX709" fmla="*/ 146798 w 445584"/>
                    <a:gd name="connsiteY709" fmla="*/ 57088 h 504155"/>
                    <a:gd name="connsiteX710" fmla="*/ 147540 w 445584"/>
                    <a:gd name="connsiteY710" fmla="*/ 59312 h 504155"/>
                    <a:gd name="connsiteX711" fmla="*/ 148281 w 445584"/>
                    <a:gd name="connsiteY711" fmla="*/ 61537 h 504155"/>
                    <a:gd name="connsiteX712" fmla="*/ 149023 w 445584"/>
                    <a:gd name="connsiteY712" fmla="*/ 63761 h 504155"/>
                    <a:gd name="connsiteX713" fmla="*/ 170523 w 445584"/>
                    <a:gd name="connsiteY713" fmla="*/ 51898 h 504155"/>
                    <a:gd name="connsiteX714" fmla="*/ 170523 w 445584"/>
                    <a:gd name="connsiteY714" fmla="*/ 31139 h 504155"/>
                    <a:gd name="connsiteX715" fmla="*/ 171265 w 445584"/>
                    <a:gd name="connsiteY715" fmla="*/ 31139 h 504155"/>
                    <a:gd name="connsiteX716" fmla="*/ 171265 w 445584"/>
                    <a:gd name="connsiteY716" fmla="*/ 387014 h 504155"/>
                    <a:gd name="connsiteX717" fmla="*/ 171265 w 445584"/>
                    <a:gd name="connsiteY717" fmla="*/ 387755 h 504155"/>
                    <a:gd name="connsiteX718" fmla="*/ 114918 w 445584"/>
                    <a:gd name="connsiteY718" fmla="*/ 418153 h 504155"/>
                    <a:gd name="connsiteX719" fmla="*/ 115660 w 445584"/>
                    <a:gd name="connsiteY719" fmla="*/ 417411 h 504155"/>
                    <a:gd name="connsiteX720" fmla="*/ 116401 w 445584"/>
                    <a:gd name="connsiteY720" fmla="*/ 416670 h 504155"/>
                    <a:gd name="connsiteX721" fmla="*/ 117142 w 445584"/>
                    <a:gd name="connsiteY721" fmla="*/ 415928 h 504155"/>
                    <a:gd name="connsiteX722" fmla="*/ 117884 w 445584"/>
                    <a:gd name="connsiteY722" fmla="*/ 415187 h 504155"/>
                    <a:gd name="connsiteX723" fmla="*/ 118625 w 445584"/>
                    <a:gd name="connsiteY723" fmla="*/ 414446 h 504155"/>
                    <a:gd name="connsiteX724" fmla="*/ 119367 w 445584"/>
                    <a:gd name="connsiteY724" fmla="*/ 413704 h 504155"/>
                    <a:gd name="connsiteX725" fmla="*/ 120108 w 445584"/>
                    <a:gd name="connsiteY725" fmla="*/ 412963 h 504155"/>
                    <a:gd name="connsiteX726" fmla="*/ 120849 w 445584"/>
                    <a:gd name="connsiteY726" fmla="*/ 412221 h 504155"/>
                    <a:gd name="connsiteX727" fmla="*/ 171265 w 445584"/>
                    <a:gd name="connsiteY727" fmla="*/ 387014 h 504155"/>
                    <a:gd name="connsiteX728" fmla="*/ 171265 w 445584"/>
                    <a:gd name="connsiteY728" fmla="*/ 387014 h 504155"/>
                    <a:gd name="connsiteX729" fmla="*/ 171265 w 445584"/>
                    <a:gd name="connsiteY729" fmla="*/ 433722 h 504155"/>
                    <a:gd name="connsiteX730" fmla="*/ 171265 w 445584"/>
                    <a:gd name="connsiteY730" fmla="*/ 437429 h 504155"/>
                    <a:gd name="connsiteX731" fmla="*/ 149023 w 445584"/>
                    <a:gd name="connsiteY731" fmla="*/ 449292 h 504155"/>
                    <a:gd name="connsiteX732" fmla="*/ 149764 w 445584"/>
                    <a:gd name="connsiteY732" fmla="*/ 448550 h 504155"/>
                    <a:gd name="connsiteX733" fmla="*/ 150505 w 445584"/>
                    <a:gd name="connsiteY733" fmla="*/ 447809 h 504155"/>
                    <a:gd name="connsiteX734" fmla="*/ 151247 w 445584"/>
                    <a:gd name="connsiteY734" fmla="*/ 447067 h 504155"/>
                    <a:gd name="connsiteX735" fmla="*/ 151988 w 445584"/>
                    <a:gd name="connsiteY735" fmla="*/ 446326 h 504155"/>
                    <a:gd name="connsiteX736" fmla="*/ 152730 w 445584"/>
                    <a:gd name="connsiteY736" fmla="*/ 445584 h 504155"/>
                    <a:gd name="connsiteX737" fmla="*/ 153471 w 445584"/>
                    <a:gd name="connsiteY737" fmla="*/ 444843 h 504155"/>
                    <a:gd name="connsiteX738" fmla="*/ 154212 w 445584"/>
                    <a:gd name="connsiteY738" fmla="*/ 444102 h 504155"/>
                    <a:gd name="connsiteX739" fmla="*/ 154954 w 445584"/>
                    <a:gd name="connsiteY739" fmla="*/ 443360 h 504155"/>
                    <a:gd name="connsiteX740" fmla="*/ 171265 w 445584"/>
                    <a:gd name="connsiteY740" fmla="*/ 433722 h 504155"/>
                    <a:gd name="connsiteX741" fmla="*/ 171265 w 445584"/>
                    <a:gd name="connsiteY741" fmla="*/ 433722 h 504155"/>
                    <a:gd name="connsiteX742" fmla="*/ 83779 w 445584"/>
                    <a:gd name="connsiteY742" fmla="*/ 217232 h 504155"/>
                    <a:gd name="connsiteX743" fmla="*/ 93417 w 445584"/>
                    <a:gd name="connsiteY743" fmla="*/ 212042 h 504155"/>
                    <a:gd name="connsiteX744" fmla="*/ 92676 w 445584"/>
                    <a:gd name="connsiteY744" fmla="*/ 212042 h 504155"/>
                    <a:gd name="connsiteX745" fmla="*/ 91934 w 445584"/>
                    <a:gd name="connsiteY745" fmla="*/ 212042 h 504155"/>
                    <a:gd name="connsiteX746" fmla="*/ 91193 w 445584"/>
                    <a:gd name="connsiteY746" fmla="*/ 212042 h 504155"/>
                    <a:gd name="connsiteX747" fmla="*/ 90452 w 445584"/>
                    <a:gd name="connsiteY747" fmla="*/ 212783 h 504155"/>
                    <a:gd name="connsiteX748" fmla="*/ 89710 w 445584"/>
                    <a:gd name="connsiteY748" fmla="*/ 212783 h 504155"/>
                    <a:gd name="connsiteX749" fmla="*/ 88969 w 445584"/>
                    <a:gd name="connsiteY749" fmla="*/ 212783 h 504155"/>
                    <a:gd name="connsiteX750" fmla="*/ 88227 w 445584"/>
                    <a:gd name="connsiteY750" fmla="*/ 212783 h 504155"/>
                    <a:gd name="connsiteX751" fmla="*/ 87486 w 445584"/>
                    <a:gd name="connsiteY751" fmla="*/ 213525 h 504155"/>
                    <a:gd name="connsiteX752" fmla="*/ 83779 w 445584"/>
                    <a:gd name="connsiteY752" fmla="*/ 217232 h 504155"/>
                    <a:gd name="connsiteX753" fmla="*/ 83779 w 445584"/>
                    <a:gd name="connsiteY753" fmla="*/ 217232 h 504155"/>
                    <a:gd name="connsiteX754" fmla="*/ 83779 w 445584"/>
                    <a:gd name="connsiteY754" fmla="*/ 217232 h 504155"/>
                    <a:gd name="connsiteX755" fmla="*/ 83779 w 445584"/>
                    <a:gd name="connsiteY755" fmla="*/ 170523 h 504155"/>
                    <a:gd name="connsiteX756" fmla="*/ 83779 w 445584"/>
                    <a:gd name="connsiteY756" fmla="*/ 170523 h 504155"/>
                    <a:gd name="connsiteX757" fmla="*/ 83779 w 445584"/>
                    <a:gd name="connsiteY757" fmla="*/ 170523 h 504155"/>
                    <a:gd name="connsiteX758" fmla="*/ 83779 w 445584"/>
                    <a:gd name="connsiteY758" fmla="*/ 170523 h 504155"/>
                    <a:gd name="connsiteX759" fmla="*/ 83779 w 445584"/>
                    <a:gd name="connsiteY759" fmla="*/ 170523 h 504155"/>
                    <a:gd name="connsiteX760" fmla="*/ 83779 w 445584"/>
                    <a:gd name="connsiteY760" fmla="*/ 98607 h 504155"/>
                    <a:gd name="connsiteX761" fmla="*/ 83779 w 445584"/>
                    <a:gd name="connsiteY761" fmla="*/ 96383 h 504155"/>
                    <a:gd name="connsiteX762" fmla="*/ 84520 w 445584"/>
                    <a:gd name="connsiteY762" fmla="*/ 96383 h 504155"/>
                    <a:gd name="connsiteX763" fmla="*/ 86003 w 445584"/>
                    <a:gd name="connsiteY763" fmla="*/ 97124 h 504155"/>
                    <a:gd name="connsiteX764" fmla="*/ 83779 w 445584"/>
                    <a:gd name="connsiteY764" fmla="*/ 98607 h 504155"/>
                    <a:gd name="connsiteX765" fmla="*/ 80072 w 445584"/>
                    <a:gd name="connsiteY765" fmla="*/ 215749 h 504155"/>
                    <a:gd name="connsiteX766" fmla="*/ 83038 w 445584"/>
                    <a:gd name="connsiteY766" fmla="*/ 214266 h 504155"/>
                    <a:gd name="connsiteX767" fmla="*/ 83038 w 445584"/>
                    <a:gd name="connsiteY767" fmla="*/ 214266 h 504155"/>
                    <a:gd name="connsiteX768" fmla="*/ 83038 w 445584"/>
                    <a:gd name="connsiteY768" fmla="*/ 214266 h 504155"/>
                    <a:gd name="connsiteX769" fmla="*/ 83038 w 445584"/>
                    <a:gd name="connsiteY769" fmla="*/ 214266 h 504155"/>
                    <a:gd name="connsiteX770" fmla="*/ 83038 w 445584"/>
                    <a:gd name="connsiteY770" fmla="*/ 214266 h 504155"/>
                    <a:gd name="connsiteX771" fmla="*/ 83038 w 445584"/>
                    <a:gd name="connsiteY771" fmla="*/ 214266 h 504155"/>
                    <a:gd name="connsiteX772" fmla="*/ 83038 w 445584"/>
                    <a:gd name="connsiteY772" fmla="*/ 214266 h 504155"/>
                    <a:gd name="connsiteX773" fmla="*/ 83038 w 445584"/>
                    <a:gd name="connsiteY773" fmla="*/ 214266 h 504155"/>
                    <a:gd name="connsiteX774" fmla="*/ 83038 w 445584"/>
                    <a:gd name="connsiteY774" fmla="*/ 214266 h 504155"/>
                    <a:gd name="connsiteX775" fmla="*/ 83038 w 445584"/>
                    <a:gd name="connsiteY775" fmla="*/ 214266 h 504155"/>
                    <a:gd name="connsiteX776" fmla="*/ 83038 w 445584"/>
                    <a:gd name="connsiteY776" fmla="*/ 214266 h 504155"/>
                    <a:gd name="connsiteX777" fmla="*/ 83038 w 445584"/>
                    <a:gd name="connsiteY777" fmla="*/ 214266 h 504155"/>
                    <a:gd name="connsiteX778" fmla="*/ 83038 w 445584"/>
                    <a:gd name="connsiteY778" fmla="*/ 214266 h 504155"/>
                    <a:gd name="connsiteX779" fmla="*/ 83038 w 445584"/>
                    <a:gd name="connsiteY779" fmla="*/ 214266 h 504155"/>
                    <a:gd name="connsiteX780" fmla="*/ 80072 w 445584"/>
                    <a:gd name="connsiteY780" fmla="*/ 215749 h 504155"/>
                    <a:gd name="connsiteX781" fmla="*/ 80072 w 445584"/>
                    <a:gd name="connsiteY781" fmla="*/ 215749 h 504155"/>
                    <a:gd name="connsiteX782" fmla="*/ 80072 w 445584"/>
                    <a:gd name="connsiteY782" fmla="*/ 215749 h 504155"/>
                    <a:gd name="connsiteX783" fmla="*/ 80072 w 445584"/>
                    <a:gd name="connsiteY783" fmla="*/ 215749 h 504155"/>
                    <a:gd name="connsiteX784" fmla="*/ 80072 w 445584"/>
                    <a:gd name="connsiteY784" fmla="*/ 215749 h 504155"/>
                    <a:gd name="connsiteX785" fmla="*/ 83779 w 445584"/>
                    <a:gd name="connsiteY785" fmla="*/ 30397 h 504155"/>
                    <a:gd name="connsiteX786" fmla="*/ 83779 w 445584"/>
                    <a:gd name="connsiteY786" fmla="*/ 65244 h 504155"/>
                    <a:gd name="connsiteX787" fmla="*/ 73399 w 445584"/>
                    <a:gd name="connsiteY787" fmla="*/ 71175 h 504155"/>
                    <a:gd name="connsiteX788" fmla="*/ 73399 w 445584"/>
                    <a:gd name="connsiteY788" fmla="*/ 36329 h 504155"/>
                    <a:gd name="connsiteX789" fmla="*/ 83779 w 445584"/>
                    <a:gd name="connsiteY789" fmla="*/ 30397 h 504155"/>
                    <a:gd name="connsiteX790" fmla="*/ 83779 w 445584"/>
                    <a:gd name="connsiteY790" fmla="*/ 30397 h 504155"/>
                    <a:gd name="connsiteX791" fmla="*/ 83779 w 445584"/>
                    <a:gd name="connsiteY791" fmla="*/ 96383 h 504155"/>
                    <a:gd name="connsiteX792" fmla="*/ 83779 w 445584"/>
                    <a:gd name="connsiteY792" fmla="*/ 98607 h 504155"/>
                    <a:gd name="connsiteX793" fmla="*/ 73399 w 445584"/>
                    <a:gd name="connsiteY793" fmla="*/ 104538 h 504155"/>
                    <a:gd name="connsiteX794" fmla="*/ 73399 w 445584"/>
                    <a:gd name="connsiteY794" fmla="*/ 92676 h 504155"/>
                    <a:gd name="connsiteX795" fmla="*/ 74141 w 445584"/>
                    <a:gd name="connsiteY795" fmla="*/ 92676 h 504155"/>
                    <a:gd name="connsiteX796" fmla="*/ 75623 w 445584"/>
                    <a:gd name="connsiteY796" fmla="*/ 93417 h 504155"/>
                    <a:gd name="connsiteX797" fmla="*/ 77106 w 445584"/>
                    <a:gd name="connsiteY797" fmla="*/ 94159 h 504155"/>
                    <a:gd name="connsiteX798" fmla="*/ 78589 w 445584"/>
                    <a:gd name="connsiteY798" fmla="*/ 94900 h 504155"/>
                    <a:gd name="connsiteX799" fmla="*/ 80072 w 445584"/>
                    <a:gd name="connsiteY799" fmla="*/ 95641 h 504155"/>
                    <a:gd name="connsiteX800" fmla="*/ 81555 w 445584"/>
                    <a:gd name="connsiteY800" fmla="*/ 96383 h 504155"/>
                    <a:gd name="connsiteX801" fmla="*/ 83779 w 445584"/>
                    <a:gd name="connsiteY801" fmla="*/ 96383 h 504155"/>
                    <a:gd name="connsiteX802" fmla="*/ 83779 w 445584"/>
                    <a:gd name="connsiteY802" fmla="*/ 96383 h 504155"/>
                    <a:gd name="connsiteX803" fmla="*/ 83779 w 445584"/>
                    <a:gd name="connsiteY803" fmla="*/ 170523 h 504155"/>
                    <a:gd name="connsiteX804" fmla="*/ 83779 w 445584"/>
                    <a:gd name="connsiteY804" fmla="*/ 170523 h 504155"/>
                    <a:gd name="connsiteX805" fmla="*/ 73399 w 445584"/>
                    <a:gd name="connsiteY805" fmla="*/ 176454 h 504155"/>
                    <a:gd name="connsiteX806" fmla="*/ 73399 w 445584"/>
                    <a:gd name="connsiteY806" fmla="*/ 172747 h 504155"/>
                    <a:gd name="connsiteX807" fmla="*/ 75623 w 445584"/>
                    <a:gd name="connsiteY807" fmla="*/ 171264 h 504155"/>
                    <a:gd name="connsiteX808" fmla="*/ 77106 w 445584"/>
                    <a:gd name="connsiteY808" fmla="*/ 171264 h 504155"/>
                    <a:gd name="connsiteX809" fmla="*/ 77848 w 445584"/>
                    <a:gd name="connsiteY809" fmla="*/ 171264 h 504155"/>
                    <a:gd name="connsiteX810" fmla="*/ 78589 w 445584"/>
                    <a:gd name="connsiteY810" fmla="*/ 171264 h 504155"/>
                    <a:gd name="connsiteX811" fmla="*/ 79330 w 445584"/>
                    <a:gd name="connsiteY811" fmla="*/ 171264 h 504155"/>
                    <a:gd name="connsiteX812" fmla="*/ 80072 w 445584"/>
                    <a:gd name="connsiteY812" fmla="*/ 171264 h 504155"/>
                    <a:gd name="connsiteX813" fmla="*/ 80813 w 445584"/>
                    <a:gd name="connsiteY813" fmla="*/ 171264 h 504155"/>
                    <a:gd name="connsiteX814" fmla="*/ 81555 w 445584"/>
                    <a:gd name="connsiteY814" fmla="*/ 171264 h 504155"/>
                    <a:gd name="connsiteX815" fmla="*/ 83779 w 445584"/>
                    <a:gd name="connsiteY815" fmla="*/ 170523 h 504155"/>
                    <a:gd name="connsiteX816" fmla="*/ 83779 w 445584"/>
                    <a:gd name="connsiteY816" fmla="*/ 170523 h 504155"/>
                    <a:gd name="connsiteX817" fmla="*/ 83779 w 445584"/>
                    <a:gd name="connsiteY817" fmla="*/ 217232 h 504155"/>
                    <a:gd name="connsiteX818" fmla="*/ 83779 w 445584"/>
                    <a:gd name="connsiteY818" fmla="*/ 217232 h 504155"/>
                    <a:gd name="connsiteX819" fmla="*/ 73399 w 445584"/>
                    <a:gd name="connsiteY819" fmla="*/ 223163 h 504155"/>
                    <a:gd name="connsiteX820" fmla="*/ 73399 w 445584"/>
                    <a:gd name="connsiteY820" fmla="*/ 222422 h 504155"/>
                    <a:gd name="connsiteX821" fmla="*/ 83779 w 445584"/>
                    <a:gd name="connsiteY821" fmla="*/ 217232 h 504155"/>
                    <a:gd name="connsiteX822" fmla="*/ 83779 w 445584"/>
                    <a:gd name="connsiteY822" fmla="*/ 217232 h 504155"/>
                    <a:gd name="connsiteX823" fmla="*/ 73399 w 445584"/>
                    <a:gd name="connsiteY823" fmla="*/ 171264 h 504155"/>
                    <a:gd name="connsiteX824" fmla="*/ 73399 w 445584"/>
                    <a:gd name="connsiteY824" fmla="*/ 171264 h 504155"/>
                    <a:gd name="connsiteX825" fmla="*/ 73399 w 445584"/>
                    <a:gd name="connsiteY825" fmla="*/ 171264 h 504155"/>
                    <a:gd name="connsiteX826" fmla="*/ 73399 w 445584"/>
                    <a:gd name="connsiteY826" fmla="*/ 171264 h 504155"/>
                    <a:gd name="connsiteX827" fmla="*/ 73399 w 445584"/>
                    <a:gd name="connsiteY827" fmla="*/ 171264 h 504155"/>
                    <a:gd name="connsiteX828" fmla="*/ 73399 w 445584"/>
                    <a:gd name="connsiteY828" fmla="*/ 171264 h 504155"/>
                    <a:gd name="connsiteX829" fmla="*/ 74141 w 445584"/>
                    <a:gd name="connsiteY829" fmla="*/ 171264 h 504155"/>
                    <a:gd name="connsiteX830" fmla="*/ 74141 w 445584"/>
                    <a:gd name="connsiteY830" fmla="*/ 171264 h 504155"/>
                    <a:gd name="connsiteX831" fmla="*/ 74141 w 445584"/>
                    <a:gd name="connsiteY831" fmla="*/ 171264 h 504155"/>
                    <a:gd name="connsiteX832" fmla="*/ 74141 w 445584"/>
                    <a:gd name="connsiteY832" fmla="*/ 171264 h 504155"/>
                    <a:gd name="connsiteX833" fmla="*/ 74141 w 445584"/>
                    <a:gd name="connsiteY833" fmla="*/ 171264 h 504155"/>
                    <a:gd name="connsiteX834" fmla="*/ 74141 w 445584"/>
                    <a:gd name="connsiteY834" fmla="*/ 171264 h 504155"/>
                    <a:gd name="connsiteX835" fmla="*/ 74141 w 445584"/>
                    <a:gd name="connsiteY835" fmla="*/ 171264 h 504155"/>
                    <a:gd name="connsiteX836" fmla="*/ 74141 w 445584"/>
                    <a:gd name="connsiteY836" fmla="*/ 171264 h 504155"/>
                    <a:gd name="connsiteX837" fmla="*/ 74141 w 445584"/>
                    <a:gd name="connsiteY837" fmla="*/ 171264 h 504155"/>
                    <a:gd name="connsiteX838" fmla="*/ 74141 w 445584"/>
                    <a:gd name="connsiteY838" fmla="*/ 171264 h 504155"/>
                    <a:gd name="connsiteX839" fmla="*/ 74141 w 445584"/>
                    <a:gd name="connsiteY839" fmla="*/ 171264 h 504155"/>
                    <a:gd name="connsiteX840" fmla="*/ 74141 w 445584"/>
                    <a:gd name="connsiteY840" fmla="*/ 171264 h 504155"/>
                    <a:gd name="connsiteX841" fmla="*/ 74141 w 445584"/>
                    <a:gd name="connsiteY841" fmla="*/ 171264 h 504155"/>
                    <a:gd name="connsiteX842" fmla="*/ 74141 w 445584"/>
                    <a:gd name="connsiteY842" fmla="*/ 171264 h 504155"/>
                    <a:gd name="connsiteX843" fmla="*/ 74141 w 445584"/>
                    <a:gd name="connsiteY843" fmla="*/ 171264 h 504155"/>
                    <a:gd name="connsiteX844" fmla="*/ 74141 w 445584"/>
                    <a:gd name="connsiteY844" fmla="*/ 171264 h 504155"/>
                    <a:gd name="connsiteX845" fmla="*/ 74141 w 445584"/>
                    <a:gd name="connsiteY845" fmla="*/ 171264 h 504155"/>
                    <a:gd name="connsiteX846" fmla="*/ 74141 w 445584"/>
                    <a:gd name="connsiteY846" fmla="*/ 171264 h 504155"/>
                    <a:gd name="connsiteX847" fmla="*/ 74141 w 445584"/>
                    <a:gd name="connsiteY847" fmla="*/ 171264 h 504155"/>
                    <a:gd name="connsiteX848" fmla="*/ 74141 w 445584"/>
                    <a:gd name="connsiteY848" fmla="*/ 171264 h 504155"/>
                    <a:gd name="connsiteX849" fmla="*/ 74141 w 445584"/>
                    <a:gd name="connsiteY849" fmla="*/ 171264 h 504155"/>
                    <a:gd name="connsiteX850" fmla="*/ 74141 w 445584"/>
                    <a:gd name="connsiteY850" fmla="*/ 171264 h 504155"/>
                    <a:gd name="connsiteX851" fmla="*/ 74141 w 445584"/>
                    <a:gd name="connsiteY851" fmla="*/ 171264 h 504155"/>
                    <a:gd name="connsiteX852" fmla="*/ 74141 w 445584"/>
                    <a:gd name="connsiteY852" fmla="*/ 171264 h 504155"/>
                    <a:gd name="connsiteX853" fmla="*/ 74141 w 445584"/>
                    <a:gd name="connsiteY853" fmla="*/ 171264 h 504155"/>
                    <a:gd name="connsiteX854" fmla="*/ 74141 w 445584"/>
                    <a:gd name="connsiteY854" fmla="*/ 171264 h 504155"/>
                    <a:gd name="connsiteX855" fmla="*/ 74141 w 445584"/>
                    <a:gd name="connsiteY855" fmla="*/ 171264 h 504155"/>
                    <a:gd name="connsiteX856" fmla="*/ 74141 w 445584"/>
                    <a:gd name="connsiteY856" fmla="*/ 171264 h 504155"/>
                    <a:gd name="connsiteX857" fmla="*/ 74141 w 445584"/>
                    <a:gd name="connsiteY857" fmla="*/ 171264 h 504155"/>
                    <a:gd name="connsiteX858" fmla="*/ 71175 w 445584"/>
                    <a:gd name="connsiteY858" fmla="*/ 169040 h 504155"/>
                    <a:gd name="connsiteX859" fmla="*/ 69692 w 445584"/>
                    <a:gd name="connsiteY859" fmla="*/ 169782 h 504155"/>
                    <a:gd name="connsiteX860" fmla="*/ 69692 w 445584"/>
                    <a:gd name="connsiteY860" fmla="*/ 171264 h 504155"/>
                    <a:gd name="connsiteX861" fmla="*/ 73399 w 445584"/>
                    <a:gd name="connsiteY861" fmla="*/ 171264 h 504155"/>
                    <a:gd name="connsiteX862" fmla="*/ 73399 w 445584"/>
                    <a:gd name="connsiteY862" fmla="*/ 132712 h 504155"/>
                    <a:gd name="connsiteX863" fmla="*/ 73399 w 445584"/>
                    <a:gd name="connsiteY863" fmla="*/ 129746 h 504155"/>
                    <a:gd name="connsiteX864" fmla="*/ 73399 w 445584"/>
                    <a:gd name="connsiteY864" fmla="*/ 129746 h 504155"/>
                    <a:gd name="connsiteX865" fmla="*/ 74141 w 445584"/>
                    <a:gd name="connsiteY865" fmla="*/ 129746 h 504155"/>
                    <a:gd name="connsiteX866" fmla="*/ 74882 w 445584"/>
                    <a:gd name="connsiteY866" fmla="*/ 129746 h 504155"/>
                    <a:gd name="connsiteX867" fmla="*/ 75623 w 445584"/>
                    <a:gd name="connsiteY867" fmla="*/ 129746 h 504155"/>
                    <a:gd name="connsiteX868" fmla="*/ 76365 w 445584"/>
                    <a:gd name="connsiteY868" fmla="*/ 129746 h 504155"/>
                    <a:gd name="connsiteX869" fmla="*/ 77106 w 445584"/>
                    <a:gd name="connsiteY869" fmla="*/ 129746 h 504155"/>
                    <a:gd name="connsiteX870" fmla="*/ 73399 w 445584"/>
                    <a:gd name="connsiteY870" fmla="*/ 132712 h 504155"/>
                    <a:gd name="connsiteX871" fmla="*/ 73399 w 445584"/>
                    <a:gd name="connsiteY871" fmla="*/ 36329 h 504155"/>
                    <a:gd name="connsiteX872" fmla="*/ 73399 w 445584"/>
                    <a:gd name="connsiteY872" fmla="*/ 71175 h 504155"/>
                    <a:gd name="connsiteX873" fmla="*/ 39294 w 445584"/>
                    <a:gd name="connsiteY873" fmla="*/ 88969 h 504155"/>
                    <a:gd name="connsiteX874" fmla="*/ 39294 w 445584"/>
                    <a:gd name="connsiteY874" fmla="*/ 61537 h 504155"/>
                    <a:gd name="connsiteX875" fmla="*/ 54123 w 445584"/>
                    <a:gd name="connsiteY875" fmla="*/ 53381 h 504155"/>
                    <a:gd name="connsiteX876" fmla="*/ 53381 w 445584"/>
                    <a:gd name="connsiteY876" fmla="*/ 52640 h 504155"/>
                    <a:gd name="connsiteX877" fmla="*/ 52640 w 445584"/>
                    <a:gd name="connsiteY877" fmla="*/ 51157 h 504155"/>
                    <a:gd name="connsiteX878" fmla="*/ 51898 w 445584"/>
                    <a:gd name="connsiteY878" fmla="*/ 49674 h 504155"/>
                    <a:gd name="connsiteX879" fmla="*/ 51157 w 445584"/>
                    <a:gd name="connsiteY879" fmla="*/ 48191 h 504155"/>
                    <a:gd name="connsiteX880" fmla="*/ 50415 w 445584"/>
                    <a:gd name="connsiteY880" fmla="*/ 46708 h 504155"/>
                    <a:gd name="connsiteX881" fmla="*/ 73399 w 445584"/>
                    <a:gd name="connsiteY881" fmla="*/ 36329 h 504155"/>
                    <a:gd name="connsiteX882" fmla="*/ 73399 w 445584"/>
                    <a:gd name="connsiteY882" fmla="*/ 36329 h 504155"/>
                    <a:gd name="connsiteX883" fmla="*/ 73399 w 445584"/>
                    <a:gd name="connsiteY883" fmla="*/ 91934 h 504155"/>
                    <a:gd name="connsiteX884" fmla="*/ 73399 w 445584"/>
                    <a:gd name="connsiteY884" fmla="*/ 103797 h 504155"/>
                    <a:gd name="connsiteX885" fmla="*/ 39294 w 445584"/>
                    <a:gd name="connsiteY885" fmla="*/ 121591 h 504155"/>
                    <a:gd name="connsiteX886" fmla="*/ 39294 w 445584"/>
                    <a:gd name="connsiteY886" fmla="*/ 108245 h 504155"/>
                    <a:gd name="connsiteX887" fmla="*/ 72658 w 445584"/>
                    <a:gd name="connsiteY887" fmla="*/ 90452 h 504155"/>
                    <a:gd name="connsiteX888" fmla="*/ 73399 w 445584"/>
                    <a:gd name="connsiteY888" fmla="*/ 91934 h 504155"/>
                    <a:gd name="connsiteX889" fmla="*/ 73399 w 445584"/>
                    <a:gd name="connsiteY889" fmla="*/ 91934 h 504155"/>
                    <a:gd name="connsiteX890" fmla="*/ 73399 w 445584"/>
                    <a:gd name="connsiteY890" fmla="*/ 129746 h 504155"/>
                    <a:gd name="connsiteX891" fmla="*/ 73399 w 445584"/>
                    <a:gd name="connsiteY891" fmla="*/ 133453 h 504155"/>
                    <a:gd name="connsiteX892" fmla="*/ 39294 w 445584"/>
                    <a:gd name="connsiteY892" fmla="*/ 151247 h 504155"/>
                    <a:gd name="connsiteX893" fmla="*/ 39294 w 445584"/>
                    <a:gd name="connsiteY893" fmla="*/ 145315 h 504155"/>
                    <a:gd name="connsiteX894" fmla="*/ 70434 w 445584"/>
                    <a:gd name="connsiteY894" fmla="*/ 129005 h 504155"/>
                    <a:gd name="connsiteX895" fmla="*/ 71175 w 445584"/>
                    <a:gd name="connsiteY895" fmla="*/ 129005 h 504155"/>
                    <a:gd name="connsiteX896" fmla="*/ 73399 w 445584"/>
                    <a:gd name="connsiteY896" fmla="*/ 129746 h 504155"/>
                    <a:gd name="connsiteX897" fmla="*/ 73399 w 445584"/>
                    <a:gd name="connsiteY897" fmla="*/ 129746 h 504155"/>
                    <a:gd name="connsiteX898" fmla="*/ 73399 w 445584"/>
                    <a:gd name="connsiteY898" fmla="*/ 129746 h 504155"/>
                    <a:gd name="connsiteX899" fmla="*/ 73399 w 445584"/>
                    <a:gd name="connsiteY899" fmla="*/ 169782 h 504155"/>
                    <a:gd name="connsiteX900" fmla="*/ 73399 w 445584"/>
                    <a:gd name="connsiteY900" fmla="*/ 172006 h 504155"/>
                    <a:gd name="connsiteX901" fmla="*/ 73399 w 445584"/>
                    <a:gd name="connsiteY901" fmla="*/ 172006 h 504155"/>
                    <a:gd name="connsiteX902" fmla="*/ 73399 w 445584"/>
                    <a:gd name="connsiteY902" fmla="*/ 172006 h 504155"/>
                    <a:gd name="connsiteX903" fmla="*/ 73399 w 445584"/>
                    <a:gd name="connsiteY903" fmla="*/ 172006 h 504155"/>
                    <a:gd name="connsiteX904" fmla="*/ 73399 w 445584"/>
                    <a:gd name="connsiteY904" fmla="*/ 172006 h 504155"/>
                    <a:gd name="connsiteX905" fmla="*/ 73399 w 445584"/>
                    <a:gd name="connsiteY905" fmla="*/ 172006 h 504155"/>
                    <a:gd name="connsiteX906" fmla="*/ 73399 w 445584"/>
                    <a:gd name="connsiteY906" fmla="*/ 172006 h 504155"/>
                    <a:gd name="connsiteX907" fmla="*/ 73399 w 445584"/>
                    <a:gd name="connsiteY907" fmla="*/ 172006 h 504155"/>
                    <a:gd name="connsiteX908" fmla="*/ 73399 w 445584"/>
                    <a:gd name="connsiteY908" fmla="*/ 172006 h 504155"/>
                    <a:gd name="connsiteX909" fmla="*/ 73399 w 445584"/>
                    <a:gd name="connsiteY909" fmla="*/ 172006 h 504155"/>
                    <a:gd name="connsiteX910" fmla="*/ 73399 w 445584"/>
                    <a:gd name="connsiteY910" fmla="*/ 172006 h 504155"/>
                    <a:gd name="connsiteX911" fmla="*/ 73399 w 445584"/>
                    <a:gd name="connsiteY911" fmla="*/ 172006 h 504155"/>
                    <a:gd name="connsiteX912" fmla="*/ 73399 w 445584"/>
                    <a:gd name="connsiteY912" fmla="*/ 172006 h 504155"/>
                    <a:gd name="connsiteX913" fmla="*/ 73399 w 445584"/>
                    <a:gd name="connsiteY913" fmla="*/ 172006 h 504155"/>
                    <a:gd name="connsiteX914" fmla="*/ 73399 w 445584"/>
                    <a:gd name="connsiteY914" fmla="*/ 172006 h 504155"/>
                    <a:gd name="connsiteX915" fmla="*/ 73399 w 445584"/>
                    <a:gd name="connsiteY915" fmla="*/ 172006 h 504155"/>
                    <a:gd name="connsiteX916" fmla="*/ 73399 w 445584"/>
                    <a:gd name="connsiteY916" fmla="*/ 172006 h 504155"/>
                    <a:gd name="connsiteX917" fmla="*/ 73399 w 445584"/>
                    <a:gd name="connsiteY917" fmla="*/ 172006 h 504155"/>
                    <a:gd name="connsiteX918" fmla="*/ 73399 w 445584"/>
                    <a:gd name="connsiteY918" fmla="*/ 172006 h 504155"/>
                    <a:gd name="connsiteX919" fmla="*/ 73399 w 445584"/>
                    <a:gd name="connsiteY919" fmla="*/ 172006 h 504155"/>
                    <a:gd name="connsiteX920" fmla="*/ 73399 w 445584"/>
                    <a:gd name="connsiteY920" fmla="*/ 172006 h 504155"/>
                    <a:gd name="connsiteX921" fmla="*/ 73399 w 445584"/>
                    <a:gd name="connsiteY921" fmla="*/ 172006 h 504155"/>
                    <a:gd name="connsiteX922" fmla="*/ 73399 w 445584"/>
                    <a:gd name="connsiteY922" fmla="*/ 172006 h 504155"/>
                    <a:gd name="connsiteX923" fmla="*/ 73399 w 445584"/>
                    <a:gd name="connsiteY923" fmla="*/ 172006 h 504155"/>
                    <a:gd name="connsiteX924" fmla="*/ 73399 w 445584"/>
                    <a:gd name="connsiteY924" fmla="*/ 172006 h 504155"/>
                    <a:gd name="connsiteX925" fmla="*/ 73399 w 445584"/>
                    <a:gd name="connsiteY925" fmla="*/ 172006 h 504155"/>
                    <a:gd name="connsiteX926" fmla="*/ 73399 w 445584"/>
                    <a:gd name="connsiteY926" fmla="*/ 172006 h 504155"/>
                    <a:gd name="connsiteX927" fmla="*/ 73399 w 445584"/>
                    <a:gd name="connsiteY927" fmla="*/ 172006 h 504155"/>
                    <a:gd name="connsiteX928" fmla="*/ 73399 w 445584"/>
                    <a:gd name="connsiteY928" fmla="*/ 172006 h 504155"/>
                    <a:gd name="connsiteX929" fmla="*/ 73399 w 445584"/>
                    <a:gd name="connsiteY929" fmla="*/ 172006 h 504155"/>
                    <a:gd name="connsiteX930" fmla="*/ 73399 w 445584"/>
                    <a:gd name="connsiteY930" fmla="*/ 172006 h 504155"/>
                    <a:gd name="connsiteX931" fmla="*/ 73399 w 445584"/>
                    <a:gd name="connsiteY931" fmla="*/ 172006 h 504155"/>
                    <a:gd name="connsiteX932" fmla="*/ 73399 w 445584"/>
                    <a:gd name="connsiteY932" fmla="*/ 172006 h 504155"/>
                    <a:gd name="connsiteX933" fmla="*/ 73399 w 445584"/>
                    <a:gd name="connsiteY933" fmla="*/ 172006 h 504155"/>
                    <a:gd name="connsiteX934" fmla="*/ 73399 w 445584"/>
                    <a:gd name="connsiteY934" fmla="*/ 169782 h 504155"/>
                    <a:gd name="connsiteX935" fmla="*/ 73399 w 445584"/>
                    <a:gd name="connsiteY935" fmla="*/ 169782 h 504155"/>
                    <a:gd name="connsiteX936" fmla="*/ 73399 w 445584"/>
                    <a:gd name="connsiteY936" fmla="*/ 172747 h 504155"/>
                    <a:gd name="connsiteX937" fmla="*/ 73399 w 445584"/>
                    <a:gd name="connsiteY937" fmla="*/ 176454 h 504155"/>
                    <a:gd name="connsiteX938" fmla="*/ 39294 w 445584"/>
                    <a:gd name="connsiteY938" fmla="*/ 194248 h 504155"/>
                    <a:gd name="connsiteX939" fmla="*/ 39294 w 445584"/>
                    <a:gd name="connsiteY939" fmla="*/ 190541 h 504155"/>
                    <a:gd name="connsiteX940" fmla="*/ 73399 w 445584"/>
                    <a:gd name="connsiteY940" fmla="*/ 172747 h 504155"/>
                    <a:gd name="connsiteX941" fmla="*/ 73399 w 445584"/>
                    <a:gd name="connsiteY941" fmla="*/ 172747 h 504155"/>
                    <a:gd name="connsiteX942" fmla="*/ 73399 w 445584"/>
                    <a:gd name="connsiteY942" fmla="*/ 222422 h 504155"/>
                    <a:gd name="connsiteX943" fmla="*/ 73399 w 445584"/>
                    <a:gd name="connsiteY943" fmla="*/ 222422 h 504155"/>
                    <a:gd name="connsiteX944" fmla="*/ 39294 w 445584"/>
                    <a:gd name="connsiteY944" fmla="*/ 240957 h 504155"/>
                    <a:gd name="connsiteX945" fmla="*/ 39294 w 445584"/>
                    <a:gd name="connsiteY945" fmla="*/ 240957 h 504155"/>
                    <a:gd name="connsiteX946" fmla="*/ 73399 w 445584"/>
                    <a:gd name="connsiteY946" fmla="*/ 222422 h 504155"/>
                    <a:gd name="connsiteX947" fmla="*/ 39294 w 445584"/>
                    <a:gd name="connsiteY947" fmla="*/ 61537 h 504155"/>
                    <a:gd name="connsiteX948" fmla="*/ 39294 w 445584"/>
                    <a:gd name="connsiteY948" fmla="*/ 88969 h 504155"/>
                    <a:gd name="connsiteX949" fmla="*/ 18535 w 445584"/>
                    <a:gd name="connsiteY949" fmla="*/ 100090 h 504155"/>
                    <a:gd name="connsiteX950" fmla="*/ 17794 w 445584"/>
                    <a:gd name="connsiteY950" fmla="*/ 99349 h 504155"/>
                    <a:gd name="connsiteX951" fmla="*/ 17052 w 445584"/>
                    <a:gd name="connsiteY951" fmla="*/ 98607 h 504155"/>
                    <a:gd name="connsiteX952" fmla="*/ 16311 w 445584"/>
                    <a:gd name="connsiteY952" fmla="*/ 97866 h 504155"/>
                    <a:gd name="connsiteX953" fmla="*/ 15570 w 445584"/>
                    <a:gd name="connsiteY953" fmla="*/ 97124 h 504155"/>
                    <a:gd name="connsiteX954" fmla="*/ 14828 w 445584"/>
                    <a:gd name="connsiteY954" fmla="*/ 96383 h 504155"/>
                    <a:gd name="connsiteX955" fmla="*/ 14087 w 445584"/>
                    <a:gd name="connsiteY955" fmla="*/ 95641 h 504155"/>
                    <a:gd name="connsiteX956" fmla="*/ 12604 w 445584"/>
                    <a:gd name="connsiteY956" fmla="*/ 94900 h 504155"/>
                    <a:gd name="connsiteX957" fmla="*/ 11863 w 445584"/>
                    <a:gd name="connsiteY957" fmla="*/ 94159 h 504155"/>
                    <a:gd name="connsiteX958" fmla="*/ 40036 w 445584"/>
                    <a:gd name="connsiteY958" fmla="*/ 79330 h 504155"/>
                    <a:gd name="connsiteX959" fmla="*/ 38553 w 445584"/>
                    <a:gd name="connsiteY959" fmla="*/ 77848 h 504155"/>
                    <a:gd name="connsiteX960" fmla="*/ 37070 w 445584"/>
                    <a:gd name="connsiteY960" fmla="*/ 76365 h 504155"/>
                    <a:gd name="connsiteX961" fmla="*/ 35587 w 445584"/>
                    <a:gd name="connsiteY961" fmla="*/ 74882 h 504155"/>
                    <a:gd name="connsiteX962" fmla="*/ 34105 w 445584"/>
                    <a:gd name="connsiteY962" fmla="*/ 73399 h 504155"/>
                    <a:gd name="connsiteX963" fmla="*/ 32622 w 445584"/>
                    <a:gd name="connsiteY963" fmla="*/ 71916 h 504155"/>
                    <a:gd name="connsiteX964" fmla="*/ 31139 w 445584"/>
                    <a:gd name="connsiteY964" fmla="*/ 70434 h 504155"/>
                    <a:gd name="connsiteX965" fmla="*/ 29656 w 445584"/>
                    <a:gd name="connsiteY965" fmla="*/ 68951 h 504155"/>
                    <a:gd name="connsiteX966" fmla="*/ 39294 w 445584"/>
                    <a:gd name="connsiteY966" fmla="*/ 61537 h 504155"/>
                    <a:gd name="connsiteX967" fmla="*/ 39294 w 445584"/>
                    <a:gd name="connsiteY967" fmla="*/ 61537 h 504155"/>
                    <a:gd name="connsiteX968" fmla="*/ 39294 w 445584"/>
                    <a:gd name="connsiteY968" fmla="*/ 108987 h 504155"/>
                    <a:gd name="connsiteX969" fmla="*/ 39294 w 445584"/>
                    <a:gd name="connsiteY969" fmla="*/ 122332 h 504155"/>
                    <a:gd name="connsiteX970" fmla="*/ 14087 w 445584"/>
                    <a:gd name="connsiteY970" fmla="*/ 135677 h 504155"/>
                    <a:gd name="connsiteX971" fmla="*/ 12604 w 445584"/>
                    <a:gd name="connsiteY971" fmla="*/ 134936 h 504155"/>
                    <a:gd name="connsiteX972" fmla="*/ 11121 w 445584"/>
                    <a:gd name="connsiteY972" fmla="*/ 134194 h 504155"/>
                    <a:gd name="connsiteX973" fmla="*/ 9638 w 445584"/>
                    <a:gd name="connsiteY973" fmla="*/ 133453 h 504155"/>
                    <a:gd name="connsiteX974" fmla="*/ 8156 w 445584"/>
                    <a:gd name="connsiteY974" fmla="*/ 132712 h 504155"/>
                    <a:gd name="connsiteX975" fmla="*/ 6673 w 445584"/>
                    <a:gd name="connsiteY975" fmla="*/ 131970 h 504155"/>
                    <a:gd name="connsiteX976" fmla="*/ 5190 w 445584"/>
                    <a:gd name="connsiteY976" fmla="*/ 131229 h 504155"/>
                    <a:gd name="connsiteX977" fmla="*/ 3707 w 445584"/>
                    <a:gd name="connsiteY977" fmla="*/ 130487 h 504155"/>
                    <a:gd name="connsiteX978" fmla="*/ 2224 w 445584"/>
                    <a:gd name="connsiteY978" fmla="*/ 129746 h 504155"/>
                    <a:gd name="connsiteX979" fmla="*/ 39294 w 445584"/>
                    <a:gd name="connsiteY979" fmla="*/ 108987 h 504155"/>
                    <a:gd name="connsiteX980" fmla="*/ 39294 w 445584"/>
                    <a:gd name="connsiteY980" fmla="*/ 108987 h 504155"/>
                    <a:gd name="connsiteX981" fmla="*/ 39294 w 445584"/>
                    <a:gd name="connsiteY981" fmla="*/ 145315 h 504155"/>
                    <a:gd name="connsiteX982" fmla="*/ 39294 w 445584"/>
                    <a:gd name="connsiteY982" fmla="*/ 151247 h 504155"/>
                    <a:gd name="connsiteX983" fmla="*/ 5931 w 445584"/>
                    <a:gd name="connsiteY983" fmla="*/ 169040 h 504155"/>
                    <a:gd name="connsiteX984" fmla="*/ 5190 w 445584"/>
                    <a:gd name="connsiteY984" fmla="*/ 169040 h 504155"/>
                    <a:gd name="connsiteX985" fmla="*/ 4449 w 445584"/>
                    <a:gd name="connsiteY985" fmla="*/ 169040 h 504155"/>
                    <a:gd name="connsiteX986" fmla="*/ 3707 w 445584"/>
                    <a:gd name="connsiteY986" fmla="*/ 169040 h 504155"/>
                    <a:gd name="connsiteX987" fmla="*/ 2966 w 445584"/>
                    <a:gd name="connsiteY987" fmla="*/ 169040 h 504155"/>
                    <a:gd name="connsiteX988" fmla="*/ 2224 w 445584"/>
                    <a:gd name="connsiteY988" fmla="*/ 169040 h 504155"/>
                    <a:gd name="connsiteX989" fmla="*/ 1483 w 445584"/>
                    <a:gd name="connsiteY989" fmla="*/ 169040 h 504155"/>
                    <a:gd name="connsiteX990" fmla="*/ 742 w 445584"/>
                    <a:gd name="connsiteY990" fmla="*/ 169040 h 504155"/>
                    <a:gd name="connsiteX991" fmla="*/ 0 w 445584"/>
                    <a:gd name="connsiteY991" fmla="*/ 169040 h 504155"/>
                    <a:gd name="connsiteX992" fmla="*/ 39294 w 445584"/>
                    <a:gd name="connsiteY992" fmla="*/ 145315 h 504155"/>
                    <a:gd name="connsiteX993" fmla="*/ 39294 w 445584"/>
                    <a:gd name="connsiteY993" fmla="*/ 145315 h 504155"/>
                    <a:gd name="connsiteX994" fmla="*/ 39294 w 445584"/>
                    <a:gd name="connsiteY994" fmla="*/ 190541 h 504155"/>
                    <a:gd name="connsiteX995" fmla="*/ 39294 w 445584"/>
                    <a:gd name="connsiteY995" fmla="*/ 194248 h 504155"/>
                    <a:gd name="connsiteX996" fmla="*/ 11863 w 445584"/>
                    <a:gd name="connsiteY996" fmla="*/ 209076 h 504155"/>
                    <a:gd name="connsiteX997" fmla="*/ 11121 w 445584"/>
                    <a:gd name="connsiteY997" fmla="*/ 209076 h 504155"/>
                    <a:gd name="connsiteX998" fmla="*/ 10380 w 445584"/>
                    <a:gd name="connsiteY998" fmla="*/ 209076 h 504155"/>
                    <a:gd name="connsiteX999" fmla="*/ 9638 w 445584"/>
                    <a:gd name="connsiteY999" fmla="*/ 209076 h 504155"/>
                    <a:gd name="connsiteX1000" fmla="*/ 8897 w 445584"/>
                    <a:gd name="connsiteY1000" fmla="*/ 209076 h 504155"/>
                    <a:gd name="connsiteX1001" fmla="*/ 8156 w 445584"/>
                    <a:gd name="connsiteY1001" fmla="*/ 209076 h 504155"/>
                    <a:gd name="connsiteX1002" fmla="*/ 7414 w 445584"/>
                    <a:gd name="connsiteY1002" fmla="*/ 209076 h 504155"/>
                    <a:gd name="connsiteX1003" fmla="*/ 6673 w 445584"/>
                    <a:gd name="connsiteY1003" fmla="*/ 209076 h 504155"/>
                    <a:gd name="connsiteX1004" fmla="*/ 5190 w 445584"/>
                    <a:gd name="connsiteY1004" fmla="*/ 209076 h 504155"/>
                    <a:gd name="connsiteX1005" fmla="*/ 39294 w 445584"/>
                    <a:gd name="connsiteY1005" fmla="*/ 190541 h 504155"/>
                    <a:gd name="connsiteX1006" fmla="*/ 39294 w 445584"/>
                    <a:gd name="connsiteY1006" fmla="*/ 190541 h 504155"/>
                    <a:gd name="connsiteX1007" fmla="*/ 39294 w 445584"/>
                    <a:gd name="connsiteY1007" fmla="*/ 240957 h 504155"/>
                    <a:gd name="connsiteX1008" fmla="*/ 39294 w 445584"/>
                    <a:gd name="connsiteY1008" fmla="*/ 240957 h 504155"/>
                    <a:gd name="connsiteX1009" fmla="*/ 21501 w 445584"/>
                    <a:gd name="connsiteY1009" fmla="*/ 251337 h 504155"/>
                    <a:gd name="connsiteX1010" fmla="*/ 20759 w 445584"/>
                    <a:gd name="connsiteY1010" fmla="*/ 251337 h 504155"/>
                    <a:gd name="connsiteX1011" fmla="*/ 20018 w 445584"/>
                    <a:gd name="connsiteY1011" fmla="*/ 251337 h 504155"/>
                    <a:gd name="connsiteX1012" fmla="*/ 19277 w 445584"/>
                    <a:gd name="connsiteY1012" fmla="*/ 252078 h 504155"/>
                    <a:gd name="connsiteX1013" fmla="*/ 18535 w 445584"/>
                    <a:gd name="connsiteY1013" fmla="*/ 252078 h 504155"/>
                    <a:gd name="connsiteX1014" fmla="*/ 17794 w 445584"/>
                    <a:gd name="connsiteY1014" fmla="*/ 252078 h 504155"/>
                    <a:gd name="connsiteX1015" fmla="*/ 17052 w 445584"/>
                    <a:gd name="connsiteY1015" fmla="*/ 252819 h 504155"/>
                    <a:gd name="connsiteX1016" fmla="*/ 16311 w 445584"/>
                    <a:gd name="connsiteY1016" fmla="*/ 252819 h 504155"/>
                    <a:gd name="connsiteX1017" fmla="*/ 15570 w 445584"/>
                    <a:gd name="connsiteY1017" fmla="*/ 252819 h 504155"/>
                    <a:gd name="connsiteX1018" fmla="*/ 39294 w 445584"/>
                    <a:gd name="connsiteY1018" fmla="*/ 240957 h 5041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  <a:cxn ang="0">
                      <a:pos x="connsiteX384" y="connsiteY384"/>
                    </a:cxn>
                    <a:cxn ang="0">
                      <a:pos x="connsiteX385" y="connsiteY385"/>
                    </a:cxn>
                    <a:cxn ang="0">
                      <a:pos x="connsiteX386" y="connsiteY386"/>
                    </a:cxn>
                    <a:cxn ang="0">
                      <a:pos x="connsiteX387" y="connsiteY387"/>
                    </a:cxn>
                    <a:cxn ang="0">
                      <a:pos x="connsiteX388" y="connsiteY388"/>
                    </a:cxn>
                    <a:cxn ang="0">
                      <a:pos x="connsiteX389" y="connsiteY389"/>
                    </a:cxn>
                    <a:cxn ang="0">
                      <a:pos x="connsiteX390" y="connsiteY390"/>
                    </a:cxn>
                    <a:cxn ang="0">
                      <a:pos x="connsiteX391" y="connsiteY391"/>
                    </a:cxn>
                    <a:cxn ang="0">
                      <a:pos x="connsiteX392" y="connsiteY392"/>
                    </a:cxn>
                    <a:cxn ang="0">
                      <a:pos x="connsiteX393" y="connsiteY393"/>
                    </a:cxn>
                    <a:cxn ang="0">
                      <a:pos x="connsiteX394" y="connsiteY394"/>
                    </a:cxn>
                    <a:cxn ang="0">
                      <a:pos x="connsiteX395" y="connsiteY395"/>
                    </a:cxn>
                    <a:cxn ang="0">
                      <a:pos x="connsiteX396" y="connsiteY396"/>
                    </a:cxn>
                    <a:cxn ang="0">
                      <a:pos x="connsiteX397" y="connsiteY397"/>
                    </a:cxn>
                    <a:cxn ang="0">
                      <a:pos x="connsiteX398" y="connsiteY398"/>
                    </a:cxn>
                    <a:cxn ang="0">
                      <a:pos x="connsiteX399" y="connsiteY399"/>
                    </a:cxn>
                    <a:cxn ang="0">
                      <a:pos x="connsiteX400" y="connsiteY400"/>
                    </a:cxn>
                    <a:cxn ang="0">
                      <a:pos x="connsiteX401" y="connsiteY401"/>
                    </a:cxn>
                    <a:cxn ang="0">
                      <a:pos x="connsiteX402" y="connsiteY402"/>
                    </a:cxn>
                    <a:cxn ang="0">
                      <a:pos x="connsiteX403" y="connsiteY403"/>
                    </a:cxn>
                    <a:cxn ang="0">
                      <a:pos x="connsiteX404" y="connsiteY404"/>
                    </a:cxn>
                    <a:cxn ang="0">
                      <a:pos x="connsiteX405" y="connsiteY405"/>
                    </a:cxn>
                    <a:cxn ang="0">
                      <a:pos x="connsiteX406" y="connsiteY406"/>
                    </a:cxn>
                    <a:cxn ang="0">
                      <a:pos x="connsiteX407" y="connsiteY407"/>
                    </a:cxn>
                    <a:cxn ang="0">
                      <a:pos x="connsiteX408" y="connsiteY408"/>
                    </a:cxn>
                    <a:cxn ang="0">
                      <a:pos x="connsiteX409" y="connsiteY409"/>
                    </a:cxn>
                    <a:cxn ang="0">
                      <a:pos x="connsiteX410" y="connsiteY410"/>
                    </a:cxn>
                    <a:cxn ang="0">
                      <a:pos x="connsiteX411" y="connsiteY411"/>
                    </a:cxn>
                    <a:cxn ang="0">
                      <a:pos x="connsiteX412" y="connsiteY412"/>
                    </a:cxn>
                    <a:cxn ang="0">
                      <a:pos x="connsiteX413" y="connsiteY413"/>
                    </a:cxn>
                    <a:cxn ang="0">
                      <a:pos x="connsiteX414" y="connsiteY414"/>
                    </a:cxn>
                    <a:cxn ang="0">
                      <a:pos x="connsiteX415" y="connsiteY415"/>
                    </a:cxn>
                    <a:cxn ang="0">
                      <a:pos x="connsiteX416" y="connsiteY416"/>
                    </a:cxn>
                    <a:cxn ang="0">
                      <a:pos x="connsiteX417" y="connsiteY417"/>
                    </a:cxn>
                    <a:cxn ang="0">
                      <a:pos x="connsiteX418" y="connsiteY418"/>
                    </a:cxn>
                    <a:cxn ang="0">
                      <a:pos x="connsiteX419" y="connsiteY419"/>
                    </a:cxn>
                    <a:cxn ang="0">
                      <a:pos x="connsiteX420" y="connsiteY420"/>
                    </a:cxn>
                    <a:cxn ang="0">
                      <a:pos x="connsiteX421" y="connsiteY421"/>
                    </a:cxn>
                    <a:cxn ang="0">
                      <a:pos x="connsiteX422" y="connsiteY422"/>
                    </a:cxn>
                    <a:cxn ang="0">
                      <a:pos x="connsiteX423" y="connsiteY423"/>
                    </a:cxn>
                    <a:cxn ang="0">
                      <a:pos x="connsiteX424" y="connsiteY424"/>
                    </a:cxn>
                    <a:cxn ang="0">
                      <a:pos x="connsiteX425" y="connsiteY425"/>
                    </a:cxn>
                    <a:cxn ang="0">
                      <a:pos x="connsiteX426" y="connsiteY426"/>
                    </a:cxn>
                    <a:cxn ang="0">
                      <a:pos x="connsiteX427" y="connsiteY427"/>
                    </a:cxn>
                    <a:cxn ang="0">
                      <a:pos x="connsiteX428" y="connsiteY428"/>
                    </a:cxn>
                    <a:cxn ang="0">
                      <a:pos x="connsiteX429" y="connsiteY429"/>
                    </a:cxn>
                    <a:cxn ang="0">
                      <a:pos x="connsiteX430" y="connsiteY430"/>
                    </a:cxn>
                    <a:cxn ang="0">
                      <a:pos x="connsiteX431" y="connsiteY431"/>
                    </a:cxn>
                    <a:cxn ang="0">
                      <a:pos x="connsiteX432" y="connsiteY432"/>
                    </a:cxn>
                    <a:cxn ang="0">
                      <a:pos x="connsiteX433" y="connsiteY433"/>
                    </a:cxn>
                    <a:cxn ang="0">
                      <a:pos x="connsiteX434" y="connsiteY434"/>
                    </a:cxn>
                    <a:cxn ang="0">
                      <a:pos x="connsiteX435" y="connsiteY435"/>
                    </a:cxn>
                    <a:cxn ang="0">
                      <a:pos x="connsiteX436" y="connsiteY436"/>
                    </a:cxn>
                    <a:cxn ang="0">
                      <a:pos x="connsiteX437" y="connsiteY437"/>
                    </a:cxn>
                    <a:cxn ang="0">
                      <a:pos x="connsiteX438" y="connsiteY438"/>
                    </a:cxn>
                    <a:cxn ang="0">
                      <a:pos x="connsiteX439" y="connsiteY439"/>
                    </a:cxn>
                    <a:cxn ang="0">
                      <a:pos x="connsiteX440" y="connsiteY440"/>
                    </a:cxn>
                    <a:cxn ang="0">
                      <a:pos x="connsiteX441" y="connsiteY441"/>
                    </a:cxn>
                    <a:cxn ang="0">
                      <a:pos x="connsiteX442" y="connsiteY442"/>
                    </a:cxn>
                    <a:cxn ang="0">
                      <a:pos x="connsiteX443" y="connsiteY443"/>
                    </a:cxn>
                    <a:cxn ang="0">
                      <a:pos x="connsiteX444" y="connsiteY444"/>
                    </a:cxn>
                    <a:cxn ang="0">
                      <a:pos x="connsiteX445" y="connsiteY445"/>
                    </a:cxn>
                    <a:cxn ang="0">
                      <a:pos x="connsiteX446" y="connsiteY446"/>
                    </a:cxn>
                    <a:cxn ang="0">
                      <a:pos x="connsiteX447" y="connsiteY447"/>
                    </a:cxn>
                    <a:cxn ang="0">
                      <a:pos x="connsiteX448" y="connsiteY448"/>
                    </a:cxn>
                    <a:cxn ang="0">
                      <a:pos x="connsiteX449" y="connsiteY449"/>
                    </a:cxn>
                    <a:cxn ang="0">
                      <a:pos x="connsiteX450" y="connsiteY450"/>
                    </a:cxn>
                    <a:cxn ang="0">
                      <a:pos x="connsiteX451" y="connsiteY451"/>
                    </a:cxn>
                    <a:cxn ang="0">
                      <a:pos x="connsiteX452" y="connsiteY452"/>
                    </a:cxn>
                    <a:cxn ang="0">
                      <a:pos x="connsiteX453" y="connsiteY453"/>
                    </a:cxn>
                    <a:cxn ang="0">
                      <a:pos x="connsiteX454" y="connsiteY454"/>
                    </a:cxn>
                    <a:cxn ang="0">
                      <a:pos x="connsiteX455" y="connsiteY455"/>
                    </a:cxn>
                    <a:cxn ang="0">
                      <a:pos x="connsiteX456" y="connsiteY456"/>
                    </a:cxn>
                    <a:cxn ang="0">
                      <a:pos x="connsiteX457" y="connsiteY457"/>
                    </a:cxn>
                    <a:cxn ang="0">
                      <a:pos x="connsiteX458" y="connsiteY458"/>
                    </a:cxn>
                    <a:cxn ang="0">
                      <a:pos x="connsiteX459" y="connsiteY459"/>
                    </a:cxn>
                    <a:cxn ang="0">
                      <a:pos x="connsiteX460" y="connsiteY460"/>
                    </a:cxn>
                    <a:cxn ang="0">
                      <a:pos x="connsiteX461" y="connsiteY461"/>
                    </a:cxn>
                    <a:cxn ang="0">
                      <a:pos x="connsiteX462" y="connsiteY462"/>
                    </a:cxn>
                    <a:cxn ang="0">
                      <a:pos x="connsiteX463" y="connsiteY463"/>
                    </a:cxn>
                    <a:cxn ang="0">
                      <a:pos x="connsiteX464" y="connsiteY464"/>
                    </a:cxn>
                    <a:cxn ang="0">
                      <a:pos x="connsiteX465" y="connsiteY465"/>
                    </a:cxn>
                    <a:cxn ang="0">
                      <a:pos x="connsiteX466" y="connsiteY466"/>
                    </a:cxn>
                    <a:cxn ang="0">
                      <a:pos x="connsiteX467" y="connsiteY467"/>
                    </a:cxn>
                    <a:cxn ang="0">
                      <a:pos x="connsiteX468" y="connsiteY468"/>
                    </a:cxn>
                    <a:cxn ang="0">
                      <a:pos x="connsiteX469" y="connsiteY469"/>
                    </a:cxn>
                    <a:cxn ang="0">
                      <a:pos x="connsiteX470" y="connsiteY470"/>
                    </a:cxn>
                    <a:cxn ang="0">
                      <a:pos x="connsiteX471" y="connsiteY471"/>
                    </a:cxn>
                    <a:cxn ang="0">
                      <a:pos x="connsiteX472" y="connsiteY472"/>
                    </a:cxn>
                    <a:cxn ang="0">
                      <a:pos x="connsiteX473" y="connsiteY473"/>
                    </a:cxn>
                    <a:cxn ang="0">
                      <a:pos x="connsiteX474" y="connsiteY474"/>
                    </a:cxn>
                    <a:cxn ang="0">
                      <a:pos x="connsiteX475" y="connsiteY475"/>
                    </a:cxn>
                    <a:cxn ang="0">
                      <a:pos x="connsiteX476" y="connsiteY476"/>
                    </a:cxn>
                    <a:cxn ang="0">
                      <a:pos x="connsiteX477" y="connsiteY477"/>
                    </a:cxn>
                    <a:cxn ang="0">
                      <a:pos x="connsiteX478" y="connsiteY478"/>
                    </a:cxn>
                    <a:cxn ang="0">
                      <a:pos x="connsiteX479" y="connsiteY479"/>
                    </a:cxn>
                    <a:cxn ang="0">
                      <a:pos x="connsiteX480" y="connsiteY480"/>
                    </a:cxn>
                    <a:cxn ang="0">
                      <a:pos x="connsiteX481" y="connsiteY481"/>
                    </a:cxn>
                    <a:cxn ang="0">
                      <a:pos x="connsiteX482" y="connsiteY482"/>
                    </a:cxn>
                    <a:cxn ang="0">
                      <a:pos x="connsiteX483" y="connsiteY483"/>
                    </a:cxn>
                    <a:cxn ang="0">
                      <a:pos x="connsiteX484" y="connsiteY484"/>
                    </a:cxn>
                    <a:cxn ang="0">
                      <a:pos x="connsiteX485" y="connsiteY485"/>
                    </a:cxn>
                    <a:cxn ang="0">
                      <a:pos x="connsiteX486" y="connsiteY486"/>
                    </a:cxn>
                    <a:cxn ang="0">
                      <a:pos x="connsiteX487" y="connsiteY487"/>
                    </a:cxn>
                    <a:cxn ang="0">
                      <a:pos x="connsiteX488" y="connsiteY488"/>
                    </a:cxn>
                    <a:cxn ang="0">
                      <a:pos x="connsiteX489" y="connsiteY489"/>
                    </a:cxn>
                    <a:cxn ang="0">
                      <a:pos x="connsiteX490" y="connsiteY490"/>
                    </a:cxn>
                    <a:cxn ang="0">
                      <a:pos x="connsiteX491" y="connsiteY491"/>
                    </a:cxn>
                    <a:cxn ang="0">
                      <a:pos x="connsiteX492" y="connsiteY492"/>
                    </a:cxn>
                    <a:cxn ang="0">
                      <a:pos x="connsiteX493" y="connsiteY493"/>
                    </a:cxn>
                    <a:cxn ang="0">
                      <a:pos x="connsiteX494" y="connsiteY494"/>
                    </a:cxn>
                    <a:cxn ang="0">
                      <a:pos x="connsiteX495" y="connsiteY495"/>
                    </a:cxn>
                    <a:cxn ang="0">
                      <a:pos x="connsiteX496" y="connsiteY496"/>
                    </a:cxn>
                    <a:cxn ang="0">
                      <a:pos x="connsiteX497" y="connsiteY497"/>
                    </a:cxn>
                    <a:cxn ang="0">
                      <a:pos x="connsiteX498" y="connsiteY498"/>
                    </a:cxn>
                    <a:cxn ang="0">
                      <a:pos x="connsiteX499" y="connsiteY499"/>
                    </a:cxn>
                    <a:cxn ang="0">
                      <a:pos x="connsiteX500" y="connsiteY500"/>
                    </a:cxn>
                    <a:cxn ang="0">
                      <a:pos x="connsiteX501" y="connsiteY501"/>
                    </a:cxn>
                    <a:cxn ang="0">
                      <a:pos x="connsiteX502" y="connsiteY502"/>
                    </a:cxn>
                    <a:cxn ang="0">
                      <a:pos x="connsiteX503" y="connsiteY503"/>
                    </a:cxn>
                    <a:cxn ang="0">
                      <a:pos x="connsiteX504" y="connsiteY504"/>
                    </a:cxn>
                    <a:cxn ang="0">
                      <a:pos x="connsiteX505" y="connsiteY505"/>
                    </a:cxn>
                    <a:cxn ang="0">
                      <a:pos x="connsiteX506" y="connsiteY506"/>
                    </a:cxn>
                    <a:cxn ang="0">
                      <a:pos x="connsiteX507" y="connsiteY507"/>
                    </a:cxn>
                    <a:cxn ang="0">
                      <a:pos x="connsiteX508" y="connsiteY508"/>
                    </a:cxn>
                    <a:cxn ang="0">
                      <a:pos x="connsiteX509" y="connsiteY509"/>
                    </a:cxn>
                    <a:cxn ang="0">
                      <a:pos x="connsiteX510" y="connsiteY510"/>
                    </a:cxn>
                    <a:cxn ang="0">
                      <a:pos x="connsiteX511" y="connsiteY511"/>
                    </a:cxn>
                    <a:cxn ang="0">
                      <a:pos x="connsiteX512" y="connsiteY512"/>
                    </a:cxn>
                    <a:cxn ang="0">
                      <a:pos x="connsiteX513" y="connsiteY513"/>
                    </a:cxn>
                    <a:cxn ang="0">
                      <a:pos x="connsiteX514" y="connsiteY514"/>
                    </a:cxn>
                    <a:cxn ang="0">
                      <a:pos x="connsiteX515" y="connsiteY515"/>
                    </a:cxn>
                    <a:cxn ang="0">
                      <a:pos x="connsiteX516" y="connsiteY516"/>
                    </a:cxn>
                    <a:cxn ang="0">
                      <a:pos x="connsiteX517" y="connsiteY517"/>
                    </a:cxn>
                    <a:cxn ang="0">
                      <a:pos x="connsiteX518" y="connsiteY518"/>
                    </a:cxn>
                    <a:cxn ang="0">
                      <a:pos x="connsiteX519" y="connsiteY519"/>
                    </a:cxn>
                    <a:cxn ang="0">
                      <a:pos x="connsiteX520" y="connsiteY520"/>
                    </a:cxn>
                    <a:cxn ang="0">
                      <a:pos x="connsiteX521" y="connsiteY521"/>
                    </a:cxn>
                    <a:cxn ang="0">
                      <a:pos x="connsiteX522" y="connsiteY522"/>
                    </a:cxn>
                    <a:cxn ang="0">
                      <a:pos x="connsiteX523" y="connsiteY523"/>
                    </a:cxn>
                    <a:cxn ang="0">
                      <a:pos x="connsiteX524" y="connsiteY524"/>
                    </a:cxn>
                    <a:cxn ang="0">
                      <a:pos x="connsiteX525" y="connsiteY525"/>
                    </a:cxn>
                    <a:cxn ang="0">
                      <a:pos x="connsiteX526" y="connsiteY526"/>
                    </a:cxn>
                    <a:cxn ang="0">
                      <a:pos x="connsiteX527" y="connsiteY527"/>
                    </a:cxn>
                    <a:cxn ang="0">
                      <a:pos x="connsiteX528" y="connsiteY528"/>
                    </a:cxn>
                    <a:cxn ang="0">
                      <a:pos x="connsiteX529" y="connsiteY529"/>
                    </a:cxn>
                    <a:cxn ang="0">
                      <a:pos x="connsiteX530" y="connsiteY530"/>
                    </a:cxn>
                    <a:cxn ang="0">
                      <a:pos x="connsiteX531" y="connsiteY531"/>
                    </a:cxn>
                    <a:cxn ang="0">
                      <a:pos x="connsiteX532" y="connsiteY532"/>
                    </a:cxn>
                    <a:cxn ang="0">
                      <a:pos x="connsiteX533" y="connsiteY533"/>
                    </a:cxn>
                    <a:cxn ang="0">
                      <a:pos x="connsiteX534" y="connsiteY534"/>
                    </a:cxn>
                    <a:cxn ang="0">
                      <a:pos x="connsiteX535" y="connsiteY535"/>
                    </a:cxn>
                    <a:cxn ang="0">
                      <a:pos x="connsiteX536" y="connsiteY536"/>
                    </a:cxn>
                    <a:cxn ang="0">
                      <a:pos x="connsiteX537" y="connsiteY537"/>
                    </a:cxn>
                    <a:cxn ang="0">
                      <a:pos x="connsiteX538" y="connsiteY538"/>
                    </a:cxn>
                    <a:cxn ang="0">
                      <a:pos x="connsiteX539" y="connsiteY539"/>
                    </a:cxn>
                    <a:cxn ang="0">
                      <a:pos x="connsiteX540" y="connsiteY540"/>
                    </a:cxn>
                    <a:cxn ang="0">
                      <a:pos x="connsiteX541" y="connsiteY541"/>
                    </a:cxn>
                    <a:cxn ang="0">
                      <a:pos x="connsiteX542" y="connsiteY542"/>
                    </a:cxn>
                    <a:cxn ang="0">
                      <a:pos x="connsiteX543" y="connsiteY543"/>
                    </a:cxn>
                    <a:cxn ang="0">
                      <a:pos x="connsiteX544" y="connsiteY544"/>
                    </a:cxn>
                    <a:cxn ang="0">
                      <a:pos x="connsiteX545" y="connsiteY545"/>
                    </a:cxn>
                    <a:cxn ang="0">
                      <a:pos x="connsiteX546" y="connsiteY546"/>
                    </a:cxn>
                    <a:cxn ang="0">
                      <a:pos x="connsiteX547" y="connsiteY547"/>
                    </a:cxn>
                    <a:cxn ang="0">
                      <a:pos x="connsiteX548" y="connsiteY548"/>
                    </a:cxn>
                    <a:cxn ang="0">
                      <a:pos x="connsiteX549" y="connsiteY549"/>
                    </a:cxn>
                    <a:cxn ang="0">
                      <a:pos x="connsiteX550" y="connsiteY550"/>
                    </a:cxn>
                    <a:cxn ang="0">
                      <a:pos x="connsiteX551" y="connsiteY551"/>
                    </a:cxn>
                    <a:cxn ang="0">
                      <a:pos x="connsiteX552" y="connsiteY552"/>
                    </a:cxn>
                    <a:cxn ang="0">
                      <a:pos x="connsiteX553" y="connsiteY553"/>
                    </a:cxn>
                    <a:cxn ang="0">
                      <a:pos x="connsiteX554" y="connsiteY554"/>
                    </a:cxn>
                    <a:cxn ang="0">
                      <a:pos x="connsiteX555" y="connsiteY555"/>
                    </a:cxn>
                    <a:cxn ang="0">
                      <a:pos x="connsiteX556" y="connsiteY556"/>
                    </a:cxn>
                    <a:cxn ang="0">
                      <a:pos x="connsiteX557" y="connsiteY557"/>
                    </a:cxn>
                    <a:cxn ang="0">
                      <a:pos x="connsiteX558" y="connsiteY558"/>
                    </a:cxn>
                    <a:cxn ang="0">
                      <a:pos x="connsiteX559" y="connsiteY559"/>
                    </a:cxn>
                    <a:cxn ang="0">
                      <a:pos x="connsiteX560" y="connsiteY560"/>
                    </a:cxn>
                    <a:cxn ang="0">
                      <a:pos x="connsiteX561" y="connsiteY561"/>
                    </a:cxn>
                    <a:cxn ang="0">
                      <a:pos x="connsiteX562" y="connsiteY562"/>
                    </a:cxn>
                    <a:cxn ang="0">
                      <a:pos x="connsiteX563" y="connsiteY563"/>
                    </a:cxn>
                    <a:cxn ang="0">
                      <a:pos x="connsiteX564" y="connsiteY564"/>
                    </a:cxn>
                    <a:cxn ang="0">
                      <a:pos x="connsiteX565" y="connsiteY565"/>
                    </a:cxn>
                    <a:cxn ang="0">
                      <a:pos x="connsiteX566" y="connsiteY566"/>
                    </a:cxn>
                    <a:cxn ang="0">
                      <a:pos x="connsiteX567" y="connsiteY567"/>
                    </a:cxn>
                    <a:cxn ang="0">
                      <a:pos x="connsiteX568" y="connsiteY568"/>
                    </a:cxn>
                    <a:cxn ang="0">
                      <a:pos x="connsiteX569" y="connsiteY569"/>
                    </a:cxn>
                    <a:cxn ang="0">
                      <a:pos x="connsiteX570" y="connsiteY570"/>
                    </a:cxn>
                    <a:cxn ang="0">
                      <a:pos x="connsiteX571" y="connsiteY571"/>
                    </a:cxn>
                    <a:cxn ang="0">
                      <a:pos x="connsiteX572" y="connsiteY572"/>
                    </a:cxn>
                    <a:cxn ang="0">
                      <a:pos x="connsiteX573" y="connsiteY573"/>
                    </a:cxn>
                    <a:cxn ang="0">
                      <a:pos x="connsiteX574" y="connsiteY574"/>
                    </a:cxn>
                    <a:cxn ang="0">
                      <a:pos x="connsiteX575" y="connsiteY575"/>
                    </a:cxn>
                    <a:cxn ang="0">
                      <a:pos x="connsiteX576" y="connsiteY576"/>
                    </a:cxn>
                    <a:cxn ang="0">
                      <a:pos x="connsiteX577" y="connsiteY577"/>
                    </a:cxn>
                    <a:cxn ang="0">
                      <a:pos x="connsiteX578" y="connsiteY578"/>
                    </a:cxn>
                    <a:cxn ang="0">
                      <a:pos x="connsiteX579" y="connsiteY579"/>
                    </a:cxn>
                    <a:cxn ang="0">
                      <a:pos x="connsiteX580" y="connsiteY580"/>
                    </a:cxn>
                    <a:cxn ang="0">
                      <a:pos x="connsiteX581" y="connsiteY581"/>
                    </a:cxn>
                    <a:cxn ang="0">
                      <a:pos x="connsiteX582" y="connsiteY582"/>
                    </a:cxn>
                    <a:cxn ang="0">
                      <a:pos x="connsiteX583" y="connsiteY583"/>
                    </a:cxn>
                    <a:cxn ang="0">
                      <a:pos x="connsiteX584" y="connsiteY584"/>
                    </a:cxn>
                    <a:cxn ang="0">
                      <a:pos x="connsiteX585" y="connsiteY585"/>
                    </a:cxn>
                    <a:cxn ang="0">
                      <a:pos x="connsiteX586" y="connsiteY586"/>
                    </a:cxn>
                    <a:cxn ang="0">
                      <a:pos x="connsiteX587" y="connsiteY587"/>
                    </a:cxn>
                    <a:cxn ang="0">
                      <a:pos x="connsiteX588" y="connsiteY588"/>
                    </a:cxn>
                    <a:cxn ang="0">
                      <a:pos x="connsiteX589" y="connsiteY589"/>
                    </a:cxn>
                    <a:cxn ang="0">
                      <a:pos x="connsiteX590" y="connsiteY590"/>
                    </a:cxn>
                    <a:cxn ang="0">
                      <a:pos x="connsiteX591" y="connsiteY591"/>
                    </a:cxn>
                    <a:cxn ang="0">
                      <a:pos x="connsiteX592" y="connsiteY592"/>
                    </a:cxn>
                    <a:cxn ang="0">
                      <a:pos x="connsiteX593" y="connsiteY593"/>
                    </a:cxn>
                    <a:cxn ang="0">
                      <a:pos x="connsiteX594" y="connsiteY594"/>
                    </a:cxn>
                    <a:cxn ang="0">
                      <a:pos x="connsiteX595" y="connsiteY595"/>
                    </a:cxn>
                    <a:cxn ang="0">
                      <a:pos x="connsiteX596" y="connsiteY596"/>
                    </a:cxn>
                    <a:cxn ang="0">
                      <a:pos x="connsiteX597" y="connsiteY597"/>
                    </a:cxn>
                    <a:cxn ang="0">
                      <a:pos x="connsiteX598" y="connsiteY598"/>
                    </a:cxn>
                    <a:cxn ang="0">
                      <a:pos x="connsiteX599" y="connsiteY599"/>
                    </a:cxn>
                    <a:cxn ang="0">
                      <a:pos x="connsiteX600" y="connsiteY600"/>
                    </a:cxn>
                    <a:cxn ang="0">
                      <a:pos x="connsiteX601" y="connsiteY601"/>
                    </a:cxn>
                    <a:cxn ang="0">
                      <a:pos x="connsiteX602" y="connsiteY602"/>
                    </a:cxn>
                    <a:cxn ang="0">
                      <a:pos x="connsiteX603" y="connsiteY603"/>
                    </a:cxn>
                    <a:cxn ang="0">
                      <a:pos x="connsiteX604" y="connsiteY604"/>
                    </a:cxn>
                    <a:cxn ang="0">
                      <a:pos x="connsiteX605" y="connsiteY605"/>
                    </a:cxn>
                    <a:cxn ang="0">
                      <a:pos x="connsiteX606" y="connsiteY606"/>
                    </a:cxn>
                    <a:cxn ang="0">
                      <a:pos x="connsiteX607" y="connsiteY607"/>
                    </a:cxn>
                    <a:cxn ang="0">
                      <a:pos x="connsiteX608" y="connsiteY608"/>
                    </a:cxn>
                    <a:cxn ang="0">
                      <a:pos x="connsiteX609" y="connsiteY609"/>
                    </a:cxn>
                    <a:cxn ang="0">
                      <a:pos x="connsiteX610" y="connsiteY610"/>
                    </a:cxn>
                    <a:cxn ang="0">
                      <a:pos x="connsiteX611" y="connsiteY611"/>
                    </a:cxn>
                    <a:cxn ang="0">
                      <a:pos x="connsiteX612" y="connsiteY612"/>
                    </a:cxn>
                    <a:cxn ang="0">
                      <a:pos x="connsiteX613" y="connsiteY613"/>
                    </a:cxn>
                    <a:cxn ang="0">
                      <a:pos x="connsiteX614" y="connsiteY614"/>
                    </a:cxn>
                    <a:cxn ang="0">
                      <a:pos x="connsiteX615" y="connsiteY615"/>
                    </a:cxn>
                    <a:cxn ang="0">
                      <a:pos x="connsiteX616" y="connsiteY616"/>
                    </a:cxn>
                    <a:cxn ang="0">
                      <a:pos x="connsiteX617" y="connsiteY617"/>
                    </a:cxn>
                    <a:cxn ang="0">
                      <a:pos x="connsiteX618" y="connsiteY618"/>
                    </a:cxn>
                    <a:cxn ang="0">
                      <a:pos x="connsiteX619" y="connsiteY619"/>
                    </a:cxn>
                    <a:cxn ang="0">
                      <a:pos x="connsiteX620" y="connsiteY620"/>
                    </a:cxn>
                    <a:cxn ang="0">
                      <a:pos x="connsiteX621" y="connsiteY621"/>
                    </a:cxn>
                    <a:cxn ang="0">
                      <a:pos x="connsiteX622" y="connsiteY622"/>
                    </a:cxn>
                    <a:cxn ang="0">
                      <a:pos x="connsiteX623" y="connsiteY623"/>
                    </a:cxn>
                    <a:cxn ang="0">
                      <a:pos x="connsiteX624" y="connsiteY624"/>
                    </a:cxn>
                    <a:cxn ang="0">
                      <a:pos x="connsiteX625" y="connsiteY625"/>
                    </a:cxn>
                    <a:cxn ang="0">
                      <a:pos x="connsiteX626" y="connsiteY626"/>
                    </a:cxn>
                    <a:cxn ang="0">
                      <a:pos x="connsiteX627" y="connsiteY627"/>
                    </a:cxn>
                    <a:cxn ang="0">
                      <a:pos x="connsiteX628" y="connsiteY628"/>
                    </a:cxn>
                    <a:cxn ang="0">
                      <a:pos x="connsiteX629" y="connsiteY629"/>
                    </a:cxn>
                    <a:cxn ang="0">
                      <a:pos x="connsiteX630" y="connsiteY630"/>
                    </a:cxn>
                    <a:cxn ang="0">
                      <a:pos x="connsiteX631" y="connsiteY631"/>
                    </a:cxn>
                    <a:cxn ang="0">
                      <a:pos x="connsiteX632" y="connsiteY632"/>
                    </a:cxn>
                    <a:cxn ang="0">
                      <a:pos x="connsiteX633" y="connsiteY633"/>
                    </a:cxn>
                    <a:cxn ang="0">
                      <a:pos x="connsiteX634" y="connsiteY634"/>
                    </a:cxn>
                    <a:cxn ang="0">
                      <a:pos x="connsiteX635" y="connsiteY635"/>
                    </a:cxn>
                    <a:cxn ang="0">
                      <a:pos x="connsiteX636" y="connsiteY636"/>
                    </a:cxn>
                    <a:cxn ang="0">
                      <a:pos x="connsiteX637" y="connsiteY637"/>
                    </a:cxn>
                    <a:cxn ang="0">
                      <a:pos x="connsiteX638" y="connsiteY638"/>
                    </a:cxn>
                    <a:cxn ang="0">
                      <a:pos x="connsiteX639" y="connsiteY639"/>
                    </a:cxn>
                    <a:cxn ang="0">
                      <a:pos x="connsiteX640" y="connsiteY640"/>
                    </a:cxn>
                    <a:cxn ang="0">
                      <a:pos x="connsiteX641" y="connsiteY641"/>
                    </a:cxn>
                    <a:cxn ang="0">
                      <a:pos x="connsiteX642" y="connsiteY642"/>
                    </a:cxn>
                    <a:cxn ang="0">
                      <a:pos x="connsiteX643" y="connsiteY643"/>
                    </a:cxn>
                    <a:cxn ang="0">
                      <a:pos x="connsiteX644" y="connsiteY644"/>
                    </a:cxn>
                    <a:cxn ang="0">
                      <a:pos x="connsiteX645" y="connsiteY645"/>
                    </a:cxn>
                    <a:cxn ang="0">
                      <a:pos x="connsiteX646" y="connsiteY646"/>
                    </a:cxn>
                    <a:cxn ang="0">
                      <a:pos x="connsiteX647" y="connsiteY647"/>
                    </a:cxn>
                    <a:cxn ang="0">
                      <a:pos x="connsiteX648" y="connsiteY648"/>
                    </a:cxn>
                    <a:cxn ang="0">
                      <a:pos x="connsiteX649" y="connsiteY649"/>
                    </a:cxn>
                    <a:cxn ang="0">
                      <a:pos x="connsiteX650" y="connsiteY650"/>
                    </a:cxn>
                    <a:cxn ang="0">
                      <a:pos x="connsiteX651" y="connsiteY651"/>
                    </a:cxn>
                    <a:cxn ang="0">
                      <a:pos x="connsiteX652" y="connsiteY652"/>
                    </a:cxn>
                    <a:cxn ang="0">
                      <a:pos x="connsiteX653" y="connsiteY653"/>
                    </a:cxn>
                    <a:cxn ang="0">
                      <a:pos x="connsiteX654" y="connsiteY654"/>
                    </a:cxn>
                    <a:cxn ang="0">
                      <a:pos x="connsiteX655" y="connsiteY655"/>
                    </a:cxn>
                    <a:cxn ang="0">
                      <a:pos x="connsiteX656" y="connsiteY656"/>
                    </a:cxn>
                    <a:cxn ang="0">
                      <a:pos x="connsiteX657" y="connsiteY657"/>
                    </a:cxn>
                    <a:cxn ang="0">
                      <a:pos x="connsiteX658" y="connsiteY658"/>
                    </a:cxn>
                    <a:cxn ang="0">
                      <a:pos x="connsiteX659" y="connsiteY659"/>
                    </a:cxn>
                    <a:cxn ang="0">
                      <a:pos x="connsiteX660" y="connsiteY660"/>
                    </a:cxn>
                    <a:cxn ang="0">
                      <a:pos x="connsiteX661" y="connsiteY661"/>
                    </a:cxn>
                    <a:cxn ang="0">
                      <a:pos x="connsiteX662" y="connsiteY662"/>
                    </a:cxn>
                    <a:cxn ang="0">
                      <a:pos x="connsiteX663" y="connsiteY663"/>
                    </a:cxn>
                    <a:cxn ang="0">
                      <a:pos x="connsiteX664" y="connsiteY664"/>
                    </a:cxn>
                    <a:cxn ang="0">
                      <a:pos x="connsiteX665" y="connsiteY665"/>
                    </a:cxn>
                    <a:cxn ang="0">
                      <a:pos x="connsiteX666" y="connsiteY666"/>
                    </a:cxn>
                    <a:cxn ang="0">
                      <a:pos x="connsiteX667" y="connsiteY667"/>
                    </a:cxn>
                    <a:cxn ang="0">
                      <a:pos x="connsiteX668" y="connsiteY668"/>
                    </a:cxn>
                    <a:cxn ang="0">
                      <a:pos x="connsiteX669" y="connsiteY669"/>
                    </a:cxn>
                    <a:cxn ang="0">
                      <a:pos x="connsiteX670" y="connsiteY670"/>
                    </a:cxn>
                    <a:cxn ang="0">
                      <a:pos x="connsiteX671" y="connsiteY671"/>
                    </a:cxn>
                    <a:cxn ang="0">
                      <a:pos x="connsiteX672" y="connsiteY672"/>
                    </a:cxn>
                    <a:cxn ang="0">
                      <a:pos x="connsiteX673" y="connsiteY673"/>
                    </a:cxn>
                    <a:cxn ang="0">
                      <a:pos x="connsiteX674" y="connsiteY674"/>
                    </a:cxn>
                    <a:cxn ang="0">
                      <a:pos x="connsiteX675" y="connsiteY675"/>
                    </a:cxn>
                    <a:cxn ang="0">
                      <a:pos x="connsiteX676" y="connsiteY676"/>
                    </a:cxn>
                    <a:cxn ang="0">
                      <a:pos x="connsiteX677" y="connsiteY677"/>
                    </a:cxn>
                    <a:cxn ang="0">
                      <a:pos x="connsiteX678" y="connsiteY678"/>
                    </a:cxn>
                    <a:cxn ang="0">
                      <a:pos x="connsiteX679" y="connsiteY679"/>
                    </a:cxn>
                    <a:cxn ang="0">
                      <a:pos x="connsiteX680" y="connsiteY680"/>
                    </a:cxn>
                    <a:cxn ang="0">
                      <a:pos x="connsiteX681" y="connsiteY681"/>
                    </a:cxn>
                    <a:cxn ang="0">
                      <a:pos x="connsiteX682" y="connsiteY682"/>
                    </a:cxn>
                    <a:cxn ang="0">
                      <a:pos x="connsiteX683" y="connsiteY683"/>
                    </a:cxn>
                    <a:cxn ang="0">
                      <a:pos x="connsiteX684" y="connsiteY684"/>
                    </a:cxn>
                    <a:cxn ang="0">
                      <a:pos x="connsiteX685" y="connsiteY685"/>
                    </a:cxn>
                    <a:cxn ang="0">
                      <a:pos x="connsiteX686" y="connsiteY686"/>
                    </a:cxn>
                    <a:cxn ang="0">
                      <a:pos x="connsiteX687" y="connsiteY687"/>
                    </a:cxn>
                    <a:cxn ang="0">
                      <a:pos x="connsiteX688" y="connsiteY688"/>
                    </a:cxn>
                    <a:cxn ang="0">
                      <a:pos x="connsiteX689" y="connsiteY689"/>
                    </a:cxn>
                    <a:cxn ang="0">
                      <a:pos x="connsiteX690" y="connsiteY690"/>
                    </a:cxn>
                    <a:cxn ang="0">
                      <a:pos x="connsiteX691" y="connsiteY691"/>
                    </a:cxn>
                    <a:cxn ang="0">
                      <a:pos x="connsiteX692" y="connsiteY692"/>
                    </a:cxn>
                    <a:cxn ang="0">
                      <a:pos x="connsiteX693" y="connsiteY693"/>
                    </a:cxn>
                    <a:cxn ang="0">
                      <a:pos x="connsiteX694" y="connsiteY694"/>
                    </a:cxn>
                    <a:cxn ang="0">
                      <a:pos x="connsiteX695" y="connsiteY695"/>
                    </a:cxn>
                    <a:cxn ang="0">
                      <a:pos x="connsiteX696" y="connsiteY696"/>
                    </a:cxn>
                    <a:cxn ang="0">
                      <a:pos x="connsiteX697" y="connsiteY697"/>
                    </a:cxn>
                    <a:cxn ang="0">
                      <a:pos x="connsiteX698" y="connsiteY698"/>
                    </a:cxn>
                    <a:cxn ang="0">
                      <a:pos x="connsiteX699" y="connsiteY699"/>
                    </a:cxn>
                    <a:cxn ang="0">
                      <a:pos x="connsiteX700" y="connsiteY700"/>
                    </a:cxn>
                    <a:cxn ang="0">
                      <a:pos x="connsiteX701" y="connsiteY701"/>
                    </a:cxn>
                    <a:cxn ang="0">
                      <a:pos x="connsiteX702" y="connsiteY702"/>
                    </a:cxn>
                    <a:cxn ang="0">
                      <a:pos x="connsiteX703" y="connsiteY703"/>
                    </a:cxn>
                    <a:cxn ang="0">
                      <a:pos x="connsiteX704" y="connsiteY704"/>
                    </a:cxn>
                    <a:cxn ang="0">
                      <a:pos x="connsiteX705" y="connsiteY705"/>
                    </a:cxn>
                    <a:cxn ang="0">
                      <a:pos x="connsiteX706" y="connsiteY706"/>
                    </a:cxn>
                    <a:cxn ang="0">
                      <a:pos x="connsiteX707" y="connsiteY707"/>
                    </a:cxn>
                    <a:cxn ang="0">
                      <a:pos x="connsiteX708" y="connsiteY708"/>
                    </a:cxn>
                    <a:cxn ang="0">
                      <a:pos x="connsiteX709" y="connsiteY709"/>
                    </a:cxn>
                    <a:cxn ang="0">
                      <a:pos x="connsiteX710" y="connsiteY710"/>
                    </a:cxn>
                    <a:cxn ang="0">
                      <a:pos x="connsiteX711" y="connsiteY711"/>
                    </a:cxn>
                    <a:cxn ang="0">
                      <a:pos x="connsiteX712" y="connsiteY712"/>
                    </a:cxn>
                    <a:cxn ang="0">
                      <a:pos x="connsiteX713" y="connsiteY713"/>
                    </a:cxn>
                    <a:cxn ang="0">
                      <a:pos x="connsiteX714" y="connsiteY714"/>
                    </a:cxn>
                    <a:cxn ang="0">
                      <a:pos x="connsiteX715" y="connsiteY715"/>
                    </a:cxn>
                    <a:cxn ang="0">
                      <a:pos x="connsiteX716" y="connsiteY716"/>
                    </a:cxn>
                    <a:cxn ang="0">
                      <a:pos x="connsiteX717" y="connsiteY717"/>
                    </a:cxn>
                    <a:cxn ang="0">
                      <a:pos x="connsiteX718" y="connsiteY718"/>
                    </a:cxn>
                    <a:cxn ang="0">
                      <a:pos x="connsiteX719" y="connsiteY719"/>
                    </a:cxn>
                    <a:cxn ang="0">
                      <a:pos x="connsiteX720" y="connsiteY720"/>
                    </a:cxn>
                    <a:cxn ang="0">
                      <a:pos x="connsiteX721" y="connsiteY721"/>
                    </a:cxn>
                    <a:cxn ang="0">
                      <a:pos x="connsiteX722" y="connsiteY722"/>
                    </a:cxn>
                    <a:cxn ang="0">
                      <a:pos x="connsiteX723" y="connsiteY723"/>
                    </a:cxn>
                    <a:cxn ang="0">
                      <a:pos x="connsiteX724" y="connsiteY724"/>
                    </a:cxn>
                    <a:cxn ang="0">
                      <a:pos x="connsiteX725" y="connsiteY725"/>
                    </a:cxn>
                    <a:cxn ang="0">
                      <a:pos x="connsiteX726" y="connsiteY726"/>
                    </a:cxn>
                    <a:cxn ang="0">
                      <a:pos x="connsiteX727" y="connsiteY727"/>
                    </a:cxn>
                    <a:cxn ang="0">
                      <a:pos x="connsiteX728" y="connsiteY728"/>
                    </a:cxn>
                    <a:cxn ang="0">
                      <a:pos x="connsiteX729" y="connsiteY729"/>
                    </a:cxn>
                    <a:cxn ang="0">
                      <a:pos x="connsiteX730" y="connsiteY730"/>
                    </a:cxn>
                    <a:cxn ang="0">
                      <a:pos x="connsiteX731" y="connsiteY731"/>
                    </a:cxn>
                    <a:cxn ang="0">
                      <a:pos x="connsiteX732" y="connsiteY732"/>
                    </a:cxn>
                    <a:cxn ang="0">
                      <a:pos x="connsiteX733" y="connsiteY733"/>
                    </a:cxn>
                    <a:cxn ang="0">
                      <a:pos x="connsiteX734" y="connsiteY734"/>
                    </a:cxn>
                    <a:cxn ang="0">
                      <a:pos x="connsiteX735" y="connsiteY735"/>
                    </a:cxn>
                    <a:cxn ang="0">
                      <a:pos x="connsiteX736" y="connsiteY736"/>
                    </a:cxn>
                    <a:cxn ang="0">
                      <a:pos x="connsiteX737" y="connsiteY737"/>
                    </a:cxn>
                    <a:cxn ang="0">
                      <a:pos x="connsiteX738" y="connsiteY738"/>
                    </a:cxn>
                    <a:cxn ang="0">
                      <a:pos x="connsiteX739" y="connsiteY739"/>
                    </a:cxn>
                    <a:cxn ang="0">
                      <a:pos x="connsiteX740" y="connsiteY740"/>
                    </a:cxn>
                    <a:cxn ang="0">
                      <a:pos x="connsiteX741" y="connsiteY741"/>
                    </a:cxn>
                    <a:cxn ang="0">
                      <a:pos x="connsiteX742" y="connsiteY742"/>
                    </a:cxn>
                    <a:cxn ang="0">
                      <a:pos x="connsiteX743" y="connsiteY743"/>
                    </a:cxn>
                    <a:cxn ang="0">
                      <a:pos x="connsiteX744" y="connsiteY744"/>
                    </a:cxn>
                    <a:cxn ang="0">
                      <a:pos x="connsiteX745" y="connsiteY745"/>
                    </a:cxn>
                    <a:cxn ang="0">
                      <a:pos x="connsiteX746" y="connsiteY746"/>
                    </a:cxn>
                    <a:cxn ang="0">
                      <a:pos x="connsiteX747" y="connsiteY747"/>
                    </a:cxn>
                    <a:cxn ang="0">
                      <a:pos x="connsiteX748" y="connsiteY748"/>
                    </a:cxn>
                    <a:cxn ang="0">
                      <a:pos x="connsiteX749" y="connsiteY749"/>
                    </a:cxn>
                    <a:cxn ang="0">
                      <a:pos x="connsiteX750" y="connsiteY750"/>
                    </a:cxn>
                    <a:cxn ang="0">
                      <a:pos x="connsiteX751" y="connsiteY751"/>
                    </a:cxn>
                    <a:cxn ang="0">
                      <a:pos x="connsiteX752" y="connsiteY752"/>
                    </a:cxn>
                    <a:cxn ang="0">
                      <a:pos x="connsiteX753" y="connsiteY753"/>
                    </a:cxn>
                    <a:cxn ang="0">
                      <a:pos x="connsiteX754" y="connsiteY754"/>
                    </a:cxn>
                    <a:cxn ang="0">
                      <a:pos x="connsiteX755" y="connsiteY755"/>
                    </a:cxn>
                    <a:cxn ang="0">
                      <a:pos x="connsiteX756" y="connsiteY756"/>
                    </a:cxn>
                    <a:cxn ang="0">
                      <a:pos x="connsiteX757" y="connsiteY757"/>
                    </a:cxn>
                    <a:cxn ang="0">
                      <a:pos x="connsiteX758" y="connsiteY758"/>
                    </a:cxn>
                    <a:cxn ang="0">
                      <a:pos x="connsiteX759" y="connsiteY759"/>
                    </a:cxn>
                    <a:cxn ang="0">
                      <a:pos x="connsiteX760" y="connsiteY760"/>
                    </a:cxn>
                    <a:cxn ang="0">
                      <a:pos x="connsiteX761" y="connsiteY761"/>
                    </a:cxn>
                    <a:cxn ang="0">
                      <a:pos x="connsiteX762" y="connsiteY762"/>
                    </a:cxn>
                    <a:cxn ang="0">
                      <a:pos x="connsiteX763" y="connsiteY763"/>
                    </a:cxn>
                    <a:cxn ang="0">
                      <a:pos x="connsiteX764" y="connsiteY764"/>
                    </a:cxn>
                    <a:cxn ang="0">
                      <a:pos x="connsiteX765" y="connsiteY765"/>
                    </a:cxn>
                    <a:cxn ang="0">
                      <a:pos x="connsiteX766" y="connsiteY766"/>
                    </a:cxn>
                    <a:cxn ang="0">
                      <a:pos x="connsiteX767" y="connsiteY767"/>
                    </a:cxn>
                    <a:cxn ang="0">
                      <a:pos x="connsiteX768" y="connsiteY768"/>
                    </a:cxn>
                    <a:cxn ang="0">
                      <a:pos x="connsiteX769" y="connsiteY769"/>
                    </a:cxn>
                    <a:cxn ang="0">
                      <a:pos x="connsiteX770" y="connsiteY770"/>
                    </a:cxn>
                    <a:cxn ang="0">
                      <a:pos x="connsiteX771" y="connsiteY771"/>
                    </a:cxn>
                    <a:cxn ang="0">
                      <a:pos x="connsiteX772" y="connsiteY772"/>
                    </a:cxn>
                    <a:cxn ang="0">
                      <a:pos x="connsiteX773" y="connsiteY773"/>
                    </a:cxn>
                    <a:cxn ang="0">
                      <a:pos x="connsiteX774" y="connsiteY774"/>
                    </a:cxn>
                    <a:cxn ang="0">
                      <a:pos x="connsiteX775" y="connsiteY775"/>
                    </a:cxn>
                    <a:cxn ang="0">
                      <a:pos x="connsiteX776" y="connsiteY776"/>
                    </a:cxn>
                    <a:cxn ang="0">
                      <a:pos x="connsiteX777" y="connsiteY777"/>
                    </a:cxn>
                    <a:cxn ang="0">
                      <a:pos x="connsiteX778" y="connsiteY778"/>
                    </a:cxn>
                    <a:cxn ang="0">
                      <a:pos x="connsiteX779" y="connsiteY779"/>
                    </a:cxn>
                    <a:cxn ang="0">
                      <a:pos x="connsiteX780" y="connsiteY780"/>
                    </a:cxn>
                    <a:cxn ang="0">
                      <a:pos x="connsiteX781" y="connsiteY781"/>
                    </a:cxn>
                    <a:cxn ang="0">
                      <a:pos x="connsiteX782" y="connsiteY782"/>
                    </a:cxn>
                    <a:cxn ang="0">
                      <a:pos x="connsiteX783" y="connsiteY783"/>
                    </a:cxn>
                    <a:cxn ang="0">
                      <a:pos x="connsiteX784" y="connsiteY784"/>
                    </a:cxn>
                    <a:cxn ang="0">
                      <a:pos x="connsiteX785" y="connsiteY785"/>
                    </a:cxn>
                    <a:cxn ang="0">
                      <a:pos x="connsiteX786" y="connsiteY786"/>
                    </a:cxn>
                    <a:cxn ang="0">
                      <a:pos x="connsiteX787" y="connsiteY787"/>
                    </a:cxn>
                    <a:cxn ang="0">
                      <a:pos x="connsiteX788" y="connsiteY788"/>
                    </a:cxn>
                    <a:cxn ang="0">
                      <a:pos x="connsiteX789" y="connsiteY789"/>
                    </a:cxn>
                    <a:cxn ang="0">
                      <a:pos x="connsiteX790" y="connsiteY790"/>
                    </a:cxn>
                    <a:cxn ang="0">
                      <a:pos x="connsiteX791" y="connsiteY791"/>
                    </a:cxn>
                    <a:cxn ang="0">
                      <a:pos x="connsiteX792" y="connsiteY792"/>
                    </a:cxn>
                    <a:cxn ang="0">
                      <a:pos x="connsiteX793" y="connsiteY793"/>
                    </a:cxn>
                    <a:cxn ang="0">
                      <a:pos x="connsiteX794" y="connsiteY794"/>
                    </a:cxn>
                    <a:cxn ang="0">
                      <a:pos x="connsiteX795" y="connsiteY795"/>
                    </a:cxn>
                    <a:cxn ang="0">
                      <a:pos x="connsiteX796" y="connsiteY796"/>
                    </a:cxn>
                    <a:cxn ang="0">
                      <a:pos x="connsiteX797" y="connsiteY797"/>
                    </a:cxn>
                    <a:cxn ang="0">
                      <a:pos x="connsiteX798" y="connsiteY798"/>
                    </a:cxn>
                    <a:cxn ang="0">
                      <a:pos x="connsiteX799" y="connsiteY799"/>
                    </a:cxn>
                    <a:cxn ang="0">
                      <a:pos x="connsiteX800" y="connsiteY800"/>
                    </a:cxn>
                    <a:cxn ang="0">
                      <a:pos x="connsiteX801" y="connsiteY801"/>
                    </a:cxn>
                    <a:cxn ang="0">
                      <a:pos x="connsiteX802" y="connsiteY802"/>
                    </a:cxn>
                    <a:cxn ang="0">
                      <a:pos x="connsiteX803" y="connsiteY803"/>
                    </a:cxn>
                    <a:cxn ang="0">
                      <a:pos x="connsiteX804" y="connsiteY804"/>
                    </a:cxn>
                    <a:cxn ang="0">
                      <a:pos x="connsiteX805" y="connsiteY805"/>
                    </a:cxn>
                    <a:cxn ang="0">
                      <a:pos x="connsiteX806" y="connsiteY806"/>
                    </a:cxn>
                    <a:cxn ang="0">
                      <a:pos x="connsiteX807" y="connsiteY807"/>
                    </a:cxn>
                    <a:cxn ang="0">
                      <a:pos x="connsiteX808" y="connsiteY808"/>
                    </a:cxn>
                    <a:cxn ang="0">
                      <a:pos x="connsiteX809" y="connsiteY809"/>
                    </a:cxn>
                    <a:cxn ang="0">
                      <a:pos x="connsiteX810" y="connsiteY810"/>
                    </a:cxn>
                    <a:cxn ang="0">
                      <a:pos x="connsiteX811" y="connsiteY811"/>
                    </a:cxn>
                    <a:cxn ang="0">
                      <a:pos x="connsiteX812" y="connsiteY812"/>
                    </a:cxn>
                    <a:cxn ang="0">
                      <a:pos x="connsiteX813" y="connsiteY813"/>
                    </a:cxn>
                    <a:cxn ang="0">
                      <a:pos x="connsiteX814" y="connsiteY814"/>
                    </a:cxn>
                    <a:cxn ang="0">
                      <a:pos x="connsiteX815" y="connsiteY815"/>
                    </a:cxn>
                    <a:cxn ang="0">
                      <a:pos x="connsiteX816" y="connsiteY816"/>
                    </a:cxn>
                    <a:cxn ang="0">
                      <a:pos x="connsiteX817" y="connsiteY817"/>
                    </a:cxn>
                    <a:cxn ang="0">
                      <a:pos x="connsiteX818" y="connsiteY818"/>
                    </a:cxn>
                    <a:cxn ang="0">
                      <a:pos x="connsiteX819" y="connsiteY819"/>
                    </a:cxn>
                    <a:cxn ang="0">
                      <a:pos x="connsiteX820" y="connsiteY820"/>
                    </a:cxn>
                    <a:cxn ang="0">
                      <a:pos x="connsiteX821" y="connsiteY821"/>
                    </a:cxn>
                    <a:cxn ang="0">
                      <a:pos x="connsiteX822" y="connsiteY822"/>
                    </a:cxn>
                    <a:cxn ang="0">
                      <a:pos x="connsiteX823" y="connsiteY823"/>
                    </a:cxn>
                    <a:cxn ang="0">
                      <a:pos x="connsiteX824" y="connsiteY824"/>
                    </a:cxn>
                    <a:cxn ang="0">
                      <a:pos x="connsiteX825" y="connsiteY825"/>
                    </a:cxn>
                    <a:cxn ang="0">
                      <a:pos x="connsiteX826" y="connsiteY826"/>
                    </a:cxn>
                    <a:cxn ang="0">
                      <a:pos x="connsiteX827" y="connsiteY827"/>
                    </a:cxn>
                    <a:cxn ang="0">
                      <a:pos x="connsiteX828" y="connsiteY828"/>
                    </a:cxn>
                    <a:cxn ang="0">
                      <a:pos x="connsiteX829" y="connsiteY829"/>
                    </a:cxn>
                    <a:cxn ang="0">
                      <a:pos x="connsiteX830" y="connsiteY830"/>
                    </a:cxn>
                    <a:cxn ang="0">
                      <a:pos x="connsiteX831" y="connsiteY831"/>
                    </a:cxn>
                    <a:cxn ang="0">
                      <a:pos x="connsiteX832" y="connsiteY832"/>
                    </a:cxn>
                    <a:cxn ang="0">
                      <a:pos x="connsiteX833" y="connsiteY833"/>
                    </a:cxn>
                    <a:cxn ang="0">
                      <a:pos x="connsiteX834" y="connsiteY834"/>
                    </a:cxn>
                    <a:cxn ang="0">
                      <a:pos x="connsiteX835" y="connsiteY835"/>
                    </a:cxn>
                    <a:cxn ang="0">
                      <a:pos x="connsiteX836" y="connsiteY836"/>
                    </a:cxn>
                    <a:cxn ang="0">
                      <a:pos x="connsiteX837" y="connsiteY837"/>
                    </a:cxn>
                    <a:cxn ang="0">
                      <a:pos x="connsiteX838" y="connsiteY838"/>
                    </a:cxn>
                    <a:cxn ang="0">
                      <a:pos x="connsiteX839" y="connsiteY839"/>
                    </a:cxn>
                    <a:cxn ang="0">
                      <a:pos x="connsiteX840" y="connsiteY840"/>
                    </a:cxn>
                    <a:cxn ang="0">
                      <a:pos x="connsiteX841" y="connsiteY841"/>
                    </a:cxn>
                    <a:cxn ang="0">
                      <a:pos x="connsiteX842" y="connsiteY842"/>
                    </a:cxn>
                    <a:cxn ang="0">
                      <a:pos x="connsiteX843" y="connsiteY843"/>
                    </a:cxn>
                    <a:cxn ang="0">
                      <a:pos x="connsiteX844" y="connsiteY844"/>
                    </a:cxn>
                    <a:cxn ang="0">
                      <a:pos x="connsiteX845" y="connsiteY845"/>
                    </a:cxn>
                    <a:cxn ang="0">
                      <a:pos x="connsiteX846" y="connsiteY846"/>
                    </a:cxn>
                    <a:cxn ang="0">
                      <a:pos x="connsiteX847" y="connsiteY847"/>
                    </a:cxn>
                    <a:cxn ang="0">
                      <a:pos x="connsiteX848" y="connsiteY848"/>
                    </a:cxn>
                    <a:cxn ang="0">
                      <a:pos x="connsiteX849" y="connsiteY849"/>
                    </a:cxn>
                    <a:cxn ang="0">
                      <a:pos x="connsiteX850" y="connsiteY850"/>
                    </a:cxn>
                    <a:cxn ang="0">
                      <a:pos x="connsiteX851" y="connsiteY851"/>
                    </a:cxn>
                    <a:cxn ang="0">
                      <a:pos x="connsiteX852" y="connsiteY852"/>
                    </a:cxn>
                    <a:cxn ang="0">
                      <a:pos x="connsiteX853" y="connsiteY853"/>
                    </a:cxn>
                    <a:cxn ang="0">
                      <a:pos x="connsiteX854" y="connsiteY854"/>
                    </a:cxn>
                    <a:cxn ang="0">
                      <a:pos x="connsiteX855" y="connsiteY855"/>
                    </a:cxn>
                    <a:cxn ang="0">
                      <a:pos x="connsiteX856" y="connsiteY856"/>
                    </a:cxn>
                    <a:cxn ang="0">
                      <a:pos x="connsiteX857" y="connsiteY857"/>
                    </a:cxn>
                    <a:cxn ang="0">
                      <a:pos x="connsiteX858" y="connsiteY858"/>
                    </a:cxn>
                    <a:cxn ang="0">
                      <a:pos x="connsiteX859" y="connsiteY859"/>
                    </a:cxn>
                    <a:cxn ang="0">
                      <a:pos x="connsiteX860" y="connsiteY860"/>
                    </a:cxn>
                    <a:cxn ang="0">
                      <a:pos x="connsiteX861" y="connsiteY861"/>
                    </a:cxn>
                    <a:cxn ang="0">
                      <a:pos x="connsiteX862" y="connsiteY862"/>
                    </a:cxn>
                    <a:cxn ang="0">
                      <a:pos x="connsiteX863" y="connsiteY863"/>
                    </a:cxn>
                    <a:cxn ang="0">
                      <a:pos x="connsiteX864" y="connsiteY864"/>
                    </a:cxn>
                    <a:cxn ang="0">
                      <a:pos x="connsiteX865" y="connsiteY865"/>
                    </a:cxn>
                    <a:cxn ang="0">
                      <a:pos x="connsiteX866" y="connsiteY866"/>
                    </a:cxn>
                    <a:cxn ang="0">
                      <a:pos x="connsiteX867" y="connsiteY867"/>
                    </a:cxn>
                    <a:cxn ang="0">
                      <a:pos x="connsiteX868" y="connsiteY868"/>
                    </a:cxn>
                    <a:cxn ang="0">
                      <a:pos x="connsiteX869" y="connsiteY869"/>
                    </a:cxn>
                    <a:cxn ang="0">
                      <a:pos x="connsiteX870" y="connsiteY870"/>
                    </a:cxn>
                    <a:cxn ang="0">
                      <a:pos x="connsiteX871" y="connsiteY871"/>
                    </a:cxn>
                    <a:cxn ang="0">
                      <a:pos x="connsiteX872" y="connsiteY872"/>
                    </a:cxn>
                    <a:cxn ang="0">
                      <a:pos x="connsiteX873" y="connsiteY873"/>
                    </a:cxn>
                    <a:cxn ang="0">
                      <a:pos x="connsiteX874" y="connsiteY874"/>
                    </a:cxn>
                    <a:cxn ang="0">
                      <a:pos x="connsiteX875" y="connsiteY875"/>
                    </a:cxn>
                    <a:cxn ang="0">
                      <a:pos x="connsiteX876" y="connsiteY876"/>
                    </a:cxn>
                    <a:cxn ang="0">
                      <a:pos x="connsiteX877" y="connsiteY877"/>
                    </a:cxn>
                    <a:cxn ang="0">
                      <a:pos x="connsiteX878" y="connsiteY878"/>
                    </a:cxn>
                    <a:cxn ang="0">
                      <a:pos x="connsiteX879" y="connsiteY879"/>
                    </a:cxn>
                    <a:cxn ang="0">
                      <a:pos x="connsiteX880" y="connsiteY880"/>
                    </a:cxn>
                    <a:cxn ang="0">
                      <a:pos x="connsiteX881" y="connsiteY881"/>
                    </a:cxn>
                    <a:cxn ang="0">
                      <a:pos x="connsiteX882" y="connsiteY882"/>
                    </a:cxn>
                    <a:cxn ang="0">
                      <a:pos x="connsiteX883" y="connsiteY883"/>
                    </a:cxn>
                    <a:cxn ang="0">
                      <a:pos x="connsiteX884" y="connsiteY884"/>
                    </a:cxn>
                    <a:cxn ang="0">
                      <a:pos x="connsiteX885" y="connsiteY885"/>
                    </a:cxn>
                    <a:cxn ang="0">
                      <a:pos x="connsiteX886" y="connsiteY886"/>
                    </a:cxn>
                    <a:cxn ang="0">
                      <a:pos x="connsiteX887" y="connsiteY887"/>
                    </a:cxn>
                    <a:cxn ang="0">
                      <a:pos x="connsiteX888" y="connsiteY888"/>
                    </a:cxn>
                    <a:cxn ang="0">
                      <a:pos x="connsiteX889" y="connsiteY889"/>
                    </a:cxn>
                    <a:cxn ang="0">
                      <a:pos x="connsiteX890" y="connsiteY890"/>
                    </a:cxn>
                    <a:cxn ang="0">
                      <a:pos x="connsiteX891" y="connsiteY891"/>
                    </a:cxn>
                    <a:cxn ang="0">
                      <a:pos x="connsiteX892" y="connsiteY892"/>
                    </a:cxn>
                    <a:cxn ang="0">
                      <a:pos x="connsiteX893" y="connsiteY893"/>
                    </a:cxn>
                    <a:cxn ang="0">
                      <a:pos x="connsiteX894" y="connsiteY894"/>
                    </a:cxn>
                    <a:cxn ang="0">
                      <a:pos x="connsiteX895" y="connsiteY895"/>
                    </a:cxn>
                    <a:cxn ang="0">
                      <a:pos x="connsiteX896" y="connsiteY896"/>
                    </a:cxn>
                    <a:cxn ang="0">
                      <a:pos x="connsiteX897" y="connsiteY897"/>
                    </a:cxn>
                    <a:cxn ang="0">
                      <a:pos x="connsiteX898" y="connsiteY898"/>
                    </a:cxn>
                    <a:cxn ang="0">
                      <a:pos x="connsiteX899" y="connsiteY899"/>
                    </a:cxn>
                    <a:cxn ang="0">
                      <a:pos x="connsiteX900" y="connsiteY900"/>
                    </a:cxn>
                    <a:cxn ang="0">
                      <a:pos x="connsiteX901" y="connsiteY901"/>
                    </a:cxn>
                    <a:cxn ang="0">
                      <a:pos x="connsiteX902" y="connsiteY902"/>
                    </a:cxn>
                    <a:cxn ang="0">
                      <a:pos x="connsiteX903" y="connsiteY903"/>
                    </a:cxn>
                    <a:cxn ang="0">
                      <a:pos x="connsiteX904" y="connsiteY904"/>
                    </a:cxn>
                    <a:cxn ang="0">
                      <a:pos x="connsiteX905" y="connsiteY905"/>
                    </a:cxn>
                    <a:cxn ang="0">
                      <a:pos x="connsiteX906" y="connsiteY906"/>
                    </a:cxn>
                    <a:cxn ang="0">
                      <a:pos x="connsiteX907" y="connsiteY907"/>
                    </a:cxn>
                    <a:cxn ang="0">
                      <a:pos x="connsiteX908" y="connsiteY908"/>
                    </a:cxn>
                    <a:cxn ang="0">
                      <a:pos x="connsiteX909" y="connsiteY909"/>
                    </a:cxn>
                    <a:cxn ang="0">
                      <a:pos x="connsiteX910" y="connsiteY910"/>
                    </a:cxn>
                    <a:cxn ang="0">
                      <a:pos x="connsiteX911" y="connsiteY911"/>
                    </a:cxn>
                    <a:cxn ang="0">
                      <a:pos x="connsiteX912" y="connsiteY912"/>
                    </a:cxn>
                    <a:cxn ang="0">
                      <a:pos x="connsiteX913" y="connsiteY913"/>
                    </a:cxn>
                    <a:cxn ang="0">
                      <a:pos x="connsiteX914" y="connsiteY914"/>
                    </a:cxn>
                    <a:cxn ang="0">
                      <a:pos x="connsiteX915" y="connsiteY915"/>
                    </a:cxn>
                    <a:cxn ang="0">
                      <a:pos x="connsiteX916" y="connsiteY916"/>
                    </a:cxn>
                    <a:cxn ang="0">
                      <a:pos x="connsiteX917" y="connsiteY917"/>
                    </a:cxn>
                    <a:cxn ang="0">
                      <a:pos x="connsiteX918" y="connsiteY918"/>
                    </a:cxn>
                    <a:cxn ang="0">
                      <a:pos x="connsiteX919" y="connsiteY919"/>
                    </a:cxn>
                    <a:cxn ang="0">
                      <a:pos x="connsiteX920" y="connsiteY920"/>
                    </a:cxn>
                    <a:cxn ang="0">
                      <a:pos x="connsiteX921" y="connsiteY921"/>
                    </a:cxn>
                    <a:cxn ang="0">
                      <a:pos x="connsiteX922" y="connsiteY922"/>
                    </a:cxn>
                    <a:cxn ang="0">
                      <a:pos x="connsiteX923" y="connsiteY923"/>
                    </a:cxn>
                    <a:cxn ang="0">
                      <a:pos x="connsiteX924" y="connsiteY924"/>
                    </a:cxn>
                    <a:cxn ang="0">
                      <a:pos x="connsiteX925" y="connsiteY925"/>
                    </a:cxn>
                    <a:cxn ang="0">
                      <a:pos x="connsiteX926" y="connsiteY926"/>
                    </a:cxn>
                    <a:cxn ang="0">
                      <a:pos x="connsiteX927" y="connsiteY927"/>
                    </a:cxn>
                    <a:cxn ang="0">
                      <a:pos x="connsiteX928" y="connsiteY928"/>
                    </a:cxn>
                    <a:cxn ang="0">
                      <a:pos x="connsiteX929" y="connsiteY929"/>
                    </a:cxn>
                    <a:cxn ang="0">
                      <a:pos x="connsiteX930" y="connsiteY930"/>
                    </a:cxn>
                    <a:cxn ang="0">
                      <a:pos x="connsiteX931" y="connsiteY931"/>
                    </a:cxn>
                    <a:cxn ang="0">
                      <a:pos x="connsiteX932" y="connsiteY932"/>
                    </a:cxn>
                    <a:cxn ang="0">
                      <a:pos x="connsiteX933" y="connsiteY933"/>
                    </a:cxn>
                    <a:cxn ang="0">
                      <a:pos x="connsiteX934" y="connsiteY934"/>
                    </a:cxn>
                    <a:cxn ang="0">
                      <a:pos x="connsiteX935" y="connsiteY935"/>
                    </a:cxn>
                    <a:cxn ang="0">
                      <a:pos x="connsiteX936" y="connsiteY936"/>
                    </a:cxn>
                    <a:cxn ang="0">
                      <a:pos x="connsiteX937" y="connsiteY937"/>
                    </a:cxn>
                    <a:cxn ang="0">
                      <a:pos x="connsiteX938" y="connsiteY938"/>
                    </a:cxn>
                    <a:cxn ang="0">
                      <a:pos x="connsiteX939" y="connsiteY939"/>
                    </a:cxn>
                    <a:cxn ang="0">
                      <a:pos x="connsiteX940" y="connsiteY940"/>
                    </a:cxn>
                    <a:cxn ang="0">
                      <a:pos x="connsiteX941" y="connsiteY941"/>
                    </a:cxn>
                    <a:cxn ang="0">
                      <a:pos x="connsiteX942" y="connsiteY942"/>
                    </a:cxn>
                    <a:cxn ang="0">
                      <a:pos x="connsiteX943" y="connsiteY943"/>
                    </a:cxn>
                    <a:cxn ang="0">
                      <a:pos x="connsiteX944" y="connsiteY944"/>
                    </a:cxn>
                    <a:cxn ang="0">
                      <a:pos x="connsiteX945" y="connsiteY945"/>
                    </a:cxn>
                    <a:cxn ang="0">
                      <a:pos x="connsiteX946" y="connsiteY946"/>
                    </a:cxn>
                    <a:cxn ang="0">
                      <a:pos x="connsiteX947" y="connsiteY947"/>
                    </a:cxn>
                    <a:cxn ang="0">
                      <a:pos x="connsiteX948" y="connsiteY948"/>
                    </a:cxn>
                    <a:cxn ang="0">
                      <a:pos x="connsiteX949" y="connsiteY949"/>
                    </a:cxn>
                    <a:cxn ang="0">
                      <a:pos x="connsiteX950" y="connsiteY950"/>
                    </a:cxn>
                    <a:cxn ang="0">
                      <a:pos x="connsiteX951" y="connsiteY951"/>
                    </a:cxn>
                    <a:cxn ang="0">
                      <a:pos x="connsiteX952" y="connsiteY952"/>
                    </a:cxn>
                    <a:cxn ang="0">
                      <a:pos x="connsiteX953" y="connsiteY953"/>
                    </a:cxn>
                    <a:cxn ang="0">
                      <a:pos x="connsiteX954" y="connsiteY954"/>
                    </a:cxn>
                    <a:cxn ang="0">
                      <a:pos x="connsiteX955" y="connsiteY955"/>
                    </a:cxn>
                    <a:cxn ang="0">
                      <a:pos x="connsiteX956" y="connsiteY956"/>
                    </a:cxn>
                    <a:cxn ang="0">
                      <a:pos x="connsiteX957" y="connsiteY957"/>
                    </a:cxn>
                    <a:cxn ang="0">
                      <a:pos x="connsiteX958" y="connsiteY958"/>
                    </a:cxn>
                    <a:cxn ang="0">
                      <a:pos x="connsiteX959" y="connsiteY959"/>
                    </a:cxn>
                    <a:cxn ang="0">
                      <a:pos x="connsiteX960" y="connsiteY960"/>
                    </a:cxn>
                    <a:cxn ang="0">
                      <a:pos x="connsiteX961" y="connsiteY961"/>
                    </a:cxn>
                    <a:cxn ang="0">
                      <a:pos x="connsiteX962" y="connsiteY962"/>
                    </a:cxn>
                    <a:cxn ang="0">
                      <a:pos x="connsiteX963" y="connsiteY963"/>
                    </a:cxn>
                    <a:cxn ang="0">
                      <a:pos x="connsiteX964" y="connsiteY964"/>
                    </a:cxn>
                    <a:cxn ang="0">
                      <a:pos x="connsiteX965" y="connsiteY965"/>
                    </a:cxn>
                    <a:cxn ang="0">
                      <a:pos x="connsiteX966" y="connsiteY966"/>
                    </a:cxn>
                    <a:cxn ang="0">
                      <a:pos x="connsiteX967" y="connsiteY967"/>
                    </a:cxn>
                    <a:cxn ang="0">
                      <a:pos x="connsiteX968" y="connsiteY968"/>
                    </a:cxn>
                    <a:cxn ang="0">
                      <a:pos x="connsiteX969" y="connsiteY969"/>
                    </a:cxn>
                    <a:cxn ang="0">
                      <a:pos x="connsiteX970" y="connsiteY970"/>
                    </a:cxn>
                    <a:cxn ang="0">
                      <a:pos x="connsiteX971" y="connsiteY971"/>
                    </a:cxn>
                    <a:cxn ang="0">
                      <a:pos x="connsiteX972" y="connsiteY972"/>
                    </a:cxn>
                    <a:cxn ang="0">
                      <a:pos x="connsiteX973" y="connsiteY973"/>
                    </a:cxn>
                    <a:cxn ang="0">
                      <a:pos x="connsiteX974" y="connsiteY974"/>
                    </a:cxn>
                    <a:cxn ang="0">
                      <a:pos x="connsiteX975" y="connsiteY975"/>
                    </a:cxn>
                    <a:cxn ang="0">
                      <a:pos x="connsiteX976" y="connsiteY976"/>
                    </a:cxn>
                    <a:cxn ang="0">
                      <a:pos x="connsiteX977" y="connsiteY977"/>
                    </a:cxn>
                    <a:cxn ang="0">
                      <a:pos x="connsiteX978" y="connsiteY978"/>
                    </a:cxn>
                    <a:cxn ang="0">
                      <a:pos x="connsiteX979" y="connsiteY979"/>
                    </a:cxn>
                    <a:cxn ang="0">
                      <a:pos x="connsiteX980" y="connsiteY980"/>
                    </a:cxn>
                    <a:cxn ang="0">
                      <a:pos x="connsiteX981" y="connsiteY981"/>
                    </a:cxn>
                    <a:cxn ang="0">
                      <a:pos x="connsiteX982" y="connsiteY982"/>
                    </a:cxn>
                    <a:cxn ang="0">
                      <a:pos x="connsiteX983" y="connsiteY983"/>
                    </a:cxn>
                    <a:cxn ang="0">
                      <a:pos x="connsiteX984" y="connsiteY984"/>
                    </a:cxn>
                    <a:cxn ang="0">
                      <a:pos x="connsiteX985" y="connsiteY985"/>
                    </a:cxn>
                    <a:cxn ang="0">
                      <a:pos x="connsiteX986" y="connsiteY986"/>
                    </a:cxn>
                    <a:cxn ang="0">
                      <a:pos x="connsiteX987" y="connsiteY987"/>
                    </a:cxn>
                    <a:cxn ang="0">
                      <a:pos x="connsiteX988" y="connsiteY988"/>
                    </a:cxn>
                    <a:cxn ang="0">
                      <a:pos x="connsiteX989" y="connsiteY989"/>
                    </a:cxn>
                    <a:cxn ang="0">
                      <a:pos x="connsiteX990" y="connsiteY990"/>
                    </a:cxn>
                    <a:cxn ang="0">
                      <a:pos x="connsiteX991" y="connsiteY991"/>
                    </a:cxn>
                    <a:cxn ang="0">
                      <a:pos x="connsiteX992" y="connsiteY992"/>
                    </a:cxn>
                    <a:cxn ang="0">
                      <a:pos x="connsiteX993" y="connsiteY993"/>
                    </a:cxn>
                    <a:cxn ang="0">
                      <a:pos x="connsiteX994" y="connsiteY994"/>
                    </a:cxn>
                    <a:cxn ang="0">
                      <a:pos x="connsiteX995" y="connsiteY995"/>
                    </a:cxn>
                    <a:cxn ang="0">
                      <a:pos x="connsiteX996" y="connsiteY996"/>
                    </a:cxn>
                    <a:cxn ang="0">
                      <a:pos x="connsiteX997" y="connsiteY997"/>
                    </a:cxn>
                    <a:cxn ang="0">
                      <a:pos x="connsiteX998" y="connsiteY998"/>
                    </a:cxn>
                    <a:cxn ang="0">
                      <a:pos x="connsiteX999" y="connsiteY999"/>
                    </a:cxn>
                    <a:cxn ang="0">
                      <a:pos x="connsiteX1000" y="connsiteY1000"/>
                    </a:cxn>
                    <a:cxn ang="0">
                      <a:pos x="connsiteX1001" y="connsiteY1001"/>
                    </a:cxn>
                    <a:cxn ang="0">
                      <a:pos x="connsiteX1002" y="connsiteY1002"/>
                    </a:cxn>
                    <a:cxn ang="0">
                      <a:pos x="connsiteX1003" y="connsiteY1003"/>
                    </a:cxn>
                    <a:cxn ang="0">
                      <a:pos x="connsiteX1004" y="connsiteY1004"/>
                    </a:cxn>
                    <a:cxn ang="0">
                      <a:pos x="connsiteX1005" y="connsiteY1005"/>
                    </a:cxn>
                    <a:cxn ang="0">
                      <a:pos x="connsiteX1006" y="connsiteY1006"/>
                    </a:cxn>
                    <a:cxn ang="0">
                      <a:pos x="connsiteX1007" y="connsiteY1007"/>
                    </a:cxn>
                    <a:cxn ang="0">
                      <a:pos x="connsiteX1008" y="connsiteY1008"/>
                    </a:cxn>
                    <a:cxn ang="0">
                      <a:pos x="connsiteX1009" y="connsiteY1009"/>
                    </a:cxn>
                    <a:cxn ang="0">
                      <a:pos x="connsiteX1010" y="connsiteY1010"/>
                    </a:cxn>
                    <a:cxn ang="0">
                      <a:pos x="connsiteX1011" y="connsiteY1011"/>
                    </a:cxn>
                    <a:cxn ang="0">
                      <a:pos x="connsiteX1012" y="connsiteY1012"/>
                    </a:cxn>
                    <a:cxn ang="0">
                      <a:pos x="connsiteX1013" y="connsiteY1013"/>
                    </a:cxn>
                    <a:cxn ang="0">
                      <a:pos x="connsiteX1014" y="connsiteY1014"/>
                    </a:cxn>
                    <a:cxn ang="0">
                      <a:pos x="connsiteX1015" y="connsiteY1015"/>
                    </a:cxn>
                    <a:cxn ang="0">
                      <a:pos x="connsiteX1016" y="connsiteY1016"/>
                    </a:cxn>
                    <a:cxn ang="0">
                      <a:pos x="connsiteX1017" y="connsiteY1017"/>
                    </a:cxn>
                    <a:cxn ang="0">
                      <a:pos x="connsiteX1018" y="connsiteY1018"/>
                    </a:cxn>
                  </a:cxnLst>
                  <a:rect l="l" t="t" r="r" b="b"/>
                  <a:pathLst>
                    <a:path w="445584" h="504155">
                      <a:moveTo>
                        <a:pt x="397394" y="450033"/>
                      </a:moveTo>
                      <a:lnTo>
                        <a:pt x="397394" y="420377"/>
                      </a:lnTo>
                      <a:lnTo>
                        <a:pt x="427050" y="404807"/>
                      </a:lnTo>
                      <a:lnTo>
                        <a:pt x="427791" y="406290"/>
                      </a:lnTo>
                      <a:lnTo>
                        <a:pt x="428532" y="407773"/>
                      </a:lnTo>
                      <a:lnTo>
                        <a:pt x="429274" y="409256"/>
                      </a:lnTo>
                      <a:lnTo>
                        <a:pt x="430015" y="410739"/>
                      </a:lnTo>
                      <a:lnTo>
                        <a:pt x="430757" y="412221"/>
                      </a:lnTo>
                      <a:lnTo>
                        <a:pt x="431498" y="413704"/>
                      </a:lnTo>
                      <a:lnTo>
                        <a:pt x="432239" y="415187"/>
                      </a:lnTo>
                      <a:lnTo>
                        <a:pt x="432981" y="416670"/>
                      </a:lnTo>
                      <a:lnTo>
                        <a:pt x="407773" y="430015"/>
                      </a:lnTo>
                      <a:lnTo>
                        <a:pt x="407773" y="430015"/>
                      </a:lnTo>
                      <a:lnTo>
                        <a:pt x="408515" y="432239"/>
                      </a:lnTo>
                      <a:lnTo>
                        <a:pt x="409256" y="434463"/>
                      </a:lnTo>
                      <a:lnTo>
                        <a:pt x="409997" y="436688"/>
                      </a:lnTo>
                      <a:lnTo>
                        <a:pt x="410739" y="438912"/>
                      </a:lnTo>
                      <a:lnTo>
                        <a:pt x="411480" y="441136"/>
                      </a:lnTo>
                      <a:lnTo>
                        <a:pt x="412222" y="443360"/>
                      </a:lnTo>
                      <a:lnTo>
                        <a:pt x="397394" y="450033"/>
                      </a:lnTo>
                      <a:lnTo>
                        <a:pt x="397394" y="450033"/>
                      </a:lnTo>
                      <a:close/>
                      <a:moveTo>
                        <a:pt x="397394" y="408514"/>
                      </a:moveTo>
                      <a:lnTo>
                        <a:pt x="444102" y="384048"/>
                      </a:lnTo>
                      <a:lnTo>
                        <a:pt x="442619" y="381824"/>
                      </a:lnTo>
                      <a:lnTo>
                        <a:pt x="441136" y="379600"/>
                      </a:lnTo>
                      <a:lnTo>
                        <a:pt x="439653" y="378117"/>
                      </a:lnTo>
                      <a:lnTo>
                        <a:pt x="438171" y="375893"/>
                      </a:lnTo>
                      <a:lnTo>
                        <a:pt x="436688" y="373669"/>
                      </a:lnTo>
                      <a:lnTo>
                        <a:pt x="435205" y="371444"/>
                      </a:lnTo>
                      <a:lnTo>
                        <a:pt x="433722" y="369220"/>
                      </a:lnTo>
                      <a:lnTo>
                        <a:pt x="432239" y="366996"/>
                      </a:lnTo>
                      <a:lnTo>
                        <a:pt x="398135" y="385531"/>
                      </a:lnTo>
                      <a:lnTo>
                        <a:pt x="398135" y="408514"/>
                      </a:lnTo>
                      <a:lnTo>
                        <a:pt x="397394" y="408514"/>
                      </a:lnTo>
                      <a:close/>
                      <a:moveTo>
                        <a:pt x="397394" y="369961"/>
                      </a:moveTo>
                      <a:lnTo>
                        <a:pt x="397394" y="357358"/>
                      </a:lnTo>
                      <a:lnTo>
                        <a:pt x="439653" y="335115"/>
                      </a:lnTo>
                      <a:lnTo>
                        <a:pt x="440395" y="335857"/>
                      </a:lnTo>
                      <a:lnTo>
                        <a:pt x="441136" y="336598"/>
                      </a:lnTo>
                      <a:lnTo>
                        <a:pt x="441878" y="337339"/>
                      </a:lnTo>
                      <a:lnTo>
                        <a:pt x="442619" y="338081"/>
                      </a:lnTo>
                      <a:lnTo>
                        <a:pt x="443360" y="338822"/>
                      </a:lnTo>
                      <a:lnTo>
                        <a:pt x="444102" y="339564"/>
                      </a:lnTo>
                      <a:lnTo>
                        <a:pt x="444843" y="340305"/>
                      </a:lnTo>
                      <a:lnTo>
                        <a:pt x="445585" y="341047"/>
                      </a:lnTo>
                      <a:lnTo>
                        <a:pt x="397394" y="369961"/>
                      </a:lnTo>
                      <a:lnTo>
                        <a:pt x="397394" y="369961"/>
                      </a:lnTo>
                      <a:close/>
                      <a:moveTo>
                        <a:pt x="397394" y="326960"/>
                      </a:moveTo>
                      <a:lnTo>
                        <a:pt x="397394" y="314356"/>
                      </a:lnTo>
                      <a:lnTo>
                        <a:pt x="433722" y="295079"/>
                      </a:lnTo>
                      <a:lnTo>
                        <a:pt x="435205" y="295821"/>
                      </a:lnTo>
                      <a:lnTo>
                        <a:pt x="436688" y="296562"/>
                      </a:lnTo>
                      <a:lnTo>
                        <a:pt x="438171" y="297303"/>
                      </a:lnTo>
                      <a:lnTo>
                        <a:pt x="439653" y="298045"/>
                      </a:lnTo>
                      <a:lnTo>
                        <a:pt x="441136" y="298786"/>
                      </a:lnTo>
                      <a:lnTo>
                        <a:pt x="442619" y="299528"/>
                      </a:lnTo>
                      <a:lnTo>
                        <a:pt x="444102" y="300269"/>
                      </a:lnTo>
                      <a:lnTo>
                        <a:pt x="445585" y="301010"/>
                      </a:lnTo>
                      <a:lnTo>
                        <a:pt x="397394" y="326960"/>
                      </a:lnTo>
                      <a:lnTo>
                        <a:pt x="397394" y="326960"/>
                      </a:lnTo>
                      <a:close/>
                      <a:moveTo>
                        <a:pt x="397394" y="276544"/>
                      </a:moveTo>
                      <a:lnTo>
                        <a:pt x="397394" y="266906"/>
                      </a:lnTo>
                      <a:lnTo>
                        <a:pt x="424084" y="252819"/>
                      </a:lnTo>
                      <a:lnTo>
                        <a:pt x="425567" y="253561"/>
                      </a:lnTo>
                      <a:lnTo>
                        <a:pt x="427050" y="254302"/>
                      </a:lnTo>
                      <a:lnTo>
                        <a:pt x="428532" y="255044"/>
                      </a:lnTo>
                      <a:lnTo>
                        <a:pt x="430015" y="255785"/>
                      </a:lnTo>
                      <a:lnTo>
                        <a:pt x="430757" y="256526"/>
                      </a:lnTo>
                      <a:lnTo>
                        <a:pt x="431498" y="257268"/>
                      </a:lnTo>
                      <a:lnTo>
                        <a:pt x="432239" y="258009"/>
                      </a:lnTo>
                      <a:lnTo>
                        <a:pt x="432981" y="258751"/>
                      </a:lnTo>
                      <a:lnTo>
                        <a:pt x="397394" y="276544"/>
                      </a:lnTo>
                      <a:lnTo>
                        <a:pt x="397394" y="276544"/>
                      </a:lnTo>
                      <a:close/>
                      <a:moveTo>
                        <a:pt x="397394" y="223163"/>
                      </a:moveTo>
                      <a:lnTo>
                        <a:pt x="397394" y="205369"/>
                      </a:lnTo>
                      <a:lnTo>
                        <a:pt x="409256" y="198697"/>
                      </a:lnTo>
                      <a:lnTo>
                        <a:pt x="407773" y="200179"/>
                      </a:lnTo>
                      <a:lnTo>
                        <a:pt x="406290" y="201662"/>
                      </a:lnTo>
                      <a:lnTo>
                        <a:pt x="404808" y="203145"/>
                      </a:lnTo>
                      <a:lnTo>
                        <a:pt x="403325" y="204628"/>
                      </a:lnTo>
                      <a:lnTo>
                        <a:pt x="401842" y="206111"/>
                      </a:lnTo>
                      <a:lnTo>
                        <a:pt x="400359" y="207594"/>
                      </a:lnTo>
                      <a:lnTo>
                        <a:pt x="398876" y="209076"/>
                      </a:lnTo>
                      <a:lnTo>
                        <a:pt x="397394" y="209818"/>
                      </a:lnTo>
                      <a:lnTo>
                        <a:pt x="399618" y="210559"/>
                      </a:lnTo>
                      <a:lnTo>
                        <a:pt x="401842" y="211301"/>
                      </a:lnTo>
                      <a:lnTo>
                        <a:pt x="404066" y="212042"/>
                      </a:lnTo>
                      <a:lnTo>
                        <a:pt x="406290" y="212783"/>
                      </a:lnTo>
                      <a:lnTo>
                        <a:pt x="408515" y="213525"/>
                      </a:lnTo>
                      <a:lnTo>
                        <a:pt x="410739" y="214266"/>
                      </a:lnTo>
                      <a:lnTo>
                        <a:pt x="412963" y="215008"/>
                      </a:lnTo>
                      <a:lnTo>
                        <a:pt x="415187" y="215749"/>
                      </a:lnTo>
                      <a:lnTo>
                        <a:pt x="397394" y="223163"/>
                      </a:lnTo>
                      <a:close/>
                      <a:moveTo>
                        <a:pt x="397394" y="205369"/>
                      </a:moveTo>
                      <a:lnTo>
                        <a:pt x="397394" y="223163"/>
                      </a:lnTo>
                      <a:lnTo>
                        <a:pt x="358840" y="243923"/>
                      </a:lnTo>
                      <a:lnTo>
                        <a:pt x="358840" y="226129"/>
                      </a:lnTo>
                      <a:lnTo>
                        <a:pt x="397394" y="205369"/>
                      </a:lnTo>
                      <a:lnTo>
                        <a:pt x="397394" y="205369"/>
                      </a:lnTo>
                      <a:close/>
                      <a:moveTo>
                        <a:pt x="397394" y="267647"/>
                      </a:moveTo>
                      <a:lnTo>
                        <a:pt x="397394" y="277286"/>
                      </a:lnTo>
                      <a:lnTo>
                        <a:pt x="361065" y="296562"/>
                      </a:lnTo>
                      <a:lnTo>
                        <a:pt x="360323" y="295821"/>
                      </a:lnTo>
                      <a:lnTo>
                        <a:pt x="359582" y="295079"/>
                      </a:lnTo>
                      <a:lnTo>
                        <a:pt x="359582" y="287665"/>
                      </a:lnTo>
                      <a:lnTo>
                        <a:pt x="397394" y="267647"/>
                      </a:lnTo>
                      <a:lnTo>
                        <a:pt x="397394" y="267647"/>
                      </a:lnTo>
                      <a:close/>
                      <a:moveTo>
                        <a:pt x="397394" y="314356"/>
                      </a:moveTo>
                      <a:lnTo>
                        <a:pt x="397394" y="326960"/>
                      </a:lnTo>
                      <a:lnTo>
                        <a:pt x="371444" y="341047"/>
                      </a:lnTo>
                      <a:lnTo>
                        <a:pt x="369962" y="340305"/>
                      </a:lnTo>
                      <a:lnTo>
                        <a:pt x="368479" y="339564"/>
                      </a:lnTo>
                      <a:lnTo>
                        <a:pt x="366996" y="338822"/>
                      </a:lnTo>
                      <a:lnTo>
                        <a:pt x="365513" y="338081"/>
                      </a:lnTo>
                      <a:lnTo>
                        <a:pt x="364030" y="337339"/>
                      </a:lnTo>
                      <a:lnTo>
                        <a:pt x="362547" y="336598"/>
                      </a:lnTo>
                      <a:lnTo>
                        <a:pt x="361065" y="335857"/>
                      </a:lnTo>
                      <a:lnTo>
                        <a:pt x="359582" y="335115"/>
                      </a:lnTo>
                      <a:lnTo>
                        <a:pt x="397394" y="314356"/>
                      </a:lnTo>
                      <a:lnTo>
                        <a:pt x="397394" y="314356"/>
                      </a:lnTo>
                      <a:close/>
                      <a:moveTo>
                        <a:pt x="397394" y="357358"/>
                      </a:moveTo>
                      <a:lnTo>
                        <a:pt x="397394" y="369961"/>
                      </a:lnTo>
                      <a:lnTo>
                        <a:pt x="375151" y="381824"/>
                      </a:lnTo>
                      <a:lnTo>
                        <a:pt x="374410" y="381083"/>
                      </a:lnTo>
                      <a:lnTo>
                        <a:pt x="373669" y="380341"/>
                      </a:lnTo>
                      <a:lnTo>
                        <a:pt x="372927" y="379600"/>
                      </a:lnTo>
                      <a:lnTo>
                        <a:pt x="372186" y="378858"/>
                      </a:lnTo>
                      <a:lnTo>
                        <a:pt x="371444" y="378117"/>
                      </a:lnTo>
                      <a:lnTo>
                        <a:pt x="370703" y="377376"/>
                      </a:lnTo>
                      <a:lnTo>
                        <a:pt x="369962" y="376634"/>
                      </a:lnTo>
                      <a:lnTo>
                        <a:pt x="369220" y="375893"/>
                      </a:lnTo>
                      <a:lnTo>
                        <a:pt x="397394" y="357358"/>
                      </a:lnTo>
                      <a:lnTo>
                        <a:pt x="397394" y="357358"/>
                      </a:lnTo>
                      <a:close/>
                      <a:moveTo>
                        <a:pt x="397394" y="386272"/>
                      </a:moveTo>
                      <a:lnTo>
                        <a:pt x="397394" y="407773"/>
                      </a:lnTo>
                      <a:lnTo>
                        <a:pt x="371444" y="421860"/>
                      </a:lnTo>
                      <a:lnTo>
                        <a:pt x="369962" y="419635"/>
                      </a:lnTo>
                      <a:lnTo>
                        <a:pt x="368479" y="417411"/>
                      </a:lnTo>
                      <a:lnTo>
                        <a:pt x="366996" y="415187"/>
                      </a:lnTo>
                      <a:lnTo>
                        <a:pt x="365513" y="412963"/>
                      </a:lnTo>
                      <a:lnTo>
                        <a:pt x="364030" y="410739"/>
                      </a:lnTo>
                      <a:lnTo>
                        <a:pt x="362547" y="408514"/>
                      </a:lnTo>
                      <a:lnTo>
                        <a:pt x="361065" y="406290"/>
                      </a:lnTo>
                      <a:lnTo>
                        <a:pt x="359582" y="404066"/>
                      </a:lnTo>
                      <a:lnTo>
                        <a:pt x="397394" y="386272"/>
                      </a:lnTo>
                      <a:lnTo>
                        <a:pt x="397394" y="386272"/>
                      </a:lnTo>
                      <a:close/>
                      <a:moveTo>
                        <a:pt x="397394" y="419635"/>
                      </a:moveTo>
                      <a:lnTo>
                        <a:pt x="358840" y="440395"/>
                      </a:lnTo>
                      <a:lnTo>
                        <a:pt x="358840" y="474499"/>
                      </a:lnTo>
                      <a:lnTo>
                        <a:pt x="391462" y="457447"/>
                      </a:lnTo>
                      <a:lnTo>
                        <a:pt x="390721" y="455964"/>
                      </a:lnTo>
                      <a:lnTo>
                        <a:pt x="389980" y="454481"/>
                      </a:lnTo>
                      <a:lnTo>
                        <a:pt x="389980" y="453740"/>
                      </a:lnTo>
                      <a:lnTo>
                        <a:pt x="397394" y="450033"/>
                      </a:lnTo>
                      <a:lnTo>
                        <a:pt x="397394" y="419635"/>
                      </a:lnTo>
                      <a:lnTo>
                        <a:pt x="397394" y="419635"/>
                      </a:lnTo>
                      <a:close/>
                      <a:moveTo>
                        <a:pt x="358840" y="179420"/>
                      </a:moveTo>
                      <a:lnTo>
                        <a:pt x="358840" y="170523"/>
                      </a:lnTo>
                      <a:lnTo>
                        <a:pt x="385531" y="156436"/>
                      </a:lnTo>
                      <a:lnTo>
                        <a:pt x="384790" y="157178"/>
                      </a:lnTo>
                      <a:lnTo>
                        <a:pt x="384048" y="157919"/>
                      </a:lnTo>
                      <a:lnTo>
                        <a:pt x="383307" y="158661"/>
                      </a:lnTo>
                      <a:lnTo>
                        <a:pt x="382565" y="159402"/>
                      </a:lnTo>
                      <a:lnTo>
                        <a:pt x="381824" y="160143"/>
                      </a:lnTo>
                      <a:lnTo>
                        <a:pt x="381083" y="160885"/>
                      </a:lnTo>
                      <a:lnTo>
                        <a:pt x="380341" y="161626"/>
                      </a:lnTo>
                      <a:lnTo>
                        <a:pt x="379600" y="162368"/>
                      </a:lnTo>
                      <a:lnTo>
                        <a:pt x="380341" y="162368"/>
                      </a:lnTo>
                      <a:lnTo>
                        <a:pt x="381083" y="162368"/>
                      </a:lnTo>
                      <a:lnTo>
                        <a:pt x="381824" y="162368"/>
                      </a:lnTo>
                      <a:lnTo>
                        <a:pt x="382565" y="162368"/>
                      </a:lnTo>
                      <a:lnTo>
                        <a:pt x="383307" y="162368"/>
                      </a:lnTo>
                      <a:lnTo>
                        <a:pt x="384048" y="162368"/>
                      </a:lnTo>
                      <a:lnTo>
                        <a:pt x="384790" y="162368"/>
                      </a:lnTo>
                      <a:lnTo>
                        <a:pt x="385531" y="162368"/>
                      </a:lnTo>
                      <a:lnTo>
                        <a:pt x="358840" y="179420"/>
                      </a:lnTo>
                      <a:lnTo>
                        <a:pt x="358840" y="179420"/>
                      </a:lnTo>
                      <a:close/>
                      <a:moveTo>
                        <a:pt x="358840" y="123073"/>
                      </a:moveTo>
                      <a:lnTo>
                        <a:pt x="358840" y="122332"/>
                      </a:lnTo>
                      <a:lnTo>
                        <a:pt x="359582" y="122332"/>
                      </a:lnTo>
                      <a:lnTo>
                        <a:pt x="360323" y="122332"/>
                      </a:lnTo>
                      <a:lnTo>
                        <a:pt x="361065" y="122332"/>
                      </a:lnTo>
                      <a:lnTo>
                        <a:pt x="361806" y="122332"/>
                      </a:lnTo>
                      <a:lnTo>
                        <a:pt x="358840" y="123073"/>
                      </a:lnTo>
                      <a:close/>
                      <a:moveTo>
                        <a:pt x="358840" y="122332"/>
                      </a:moveTo>
                      <a:lnTo>
                        <a:pt x="358840" y="123073"/>
                      </a:lnTo>
                      <a:lnTo>
                        <a:pt x="309907" y="149022"/>
                      </a:lnTo>
                      <a:lnTo>
                        <a:pt x="309907" y="141608"/>
                      </a:lnTo>
                      <a:lnTo>
                        <a:pt x="357358" y="116401"/>
                      </a:lnTo>
                      <a:lnTo>
                        <a:pt x="357358" y="117142"/>
                      </a:lnTo>
                      <a:lnTo>
                        <a:pt x="357358" y="117884"/>
                      </a:lnTo>
                      <a:lnTo>
                        <a:pt x="357358" y="118625"/>
                      </a:lnTo>
                      <a:lnTo>
                        <a:pt x="357358" y="119366"/>
                      </a:lnTo>
                      <a:lnTo>
                        <a:pt x="357358" y="120108"/>
                      </a:lnTo>
                      <a:lnTo>
                        <a:pt x="357358" y="120849"/>
                      </a:lnTo>
                      <a:lnTo>
                        <a:pt x="357358" y="121591"/>
                      </a:lnTo>
                      <a:lnTo>
                        <a:pt x="357358" y="122332"/>
                      </a:lnTo>
                      <a:lnTo>
                        <a:pt x="358099" y="122332"/>
                      </a:lnTo>
                      <a:lnTo>
                        <a:pt x="358840" y="122332"/>
                      </a:lnTo>
                      <a:lnTo>
                        <a:pt x="359582" y="122332"/>
                      </a:lnTo>
                      <a:lnTo>
                        <a:pt x="358840" y="122332"/>
                      </a:lnTo>
                      <a:lnTo>
                        <a:pt x="358840" y="122332"/>
                      </a:lnTo>
                      <a:lnTo>
                        <a:pt x="358840" y="122332"/>
                      </a:lnTo>
                      <a:close/>
                      <a:moveTo>
                        <a:pt x="358840" y="169782"/>
                      </a:moveTo>
                      <a:lnTo>
                        <a:pt x="358840" y="178679"/>
                      </a:lnTo>
                      <a:lnTo>
                        <a:pt x="317321" y="200921"/>
                      </a:lnTo>
                      <a:lnTo>
                        <a:pt x="316580" y="200921"/>
                      </a:lnTo>
                      <a:lnTo>
                        <a:pt x="315839" y="200921"/>
                      </a:lnTo>
                      <a:lnTo>
                        <a:pt x="315097" y="200921"/>
                      </a:lnTo>
                      <a:lnTo>
                        <a:pt x="314356" y="200921"/>
                      </a:lnTo>
                      <a:lnTo>
                        <a:pt x="313614" y="200921"/>
                      </a:lnTo>
                      <a:lnTo>
                        <a:pt x="312873" y="200921"/>
                      </a:lnTo>
                      <a:lnTo>
                        <a:pt x="312132" y="200921"/>
                      </a:lnTo>
                      <a:lnTo>
                        <a:pt x="311390" y="200921"/>
                      </a:lnTo>
                      <a:lnTo>
                        <a:pt x="311390" y="200179"/>
                      </a:lnTo>
                      <a:lnTo>
                        <a:pt x="312132" y="199438"/>
                      </a:lnTo>
                      <a:lnTo>
                        <a:pt x="312873" y="198697"/>
                      </a:lnTo>
                      <a:lnTo>
                        <a:pt x="313614" y="197955"/>
                      </a:lnTo>
                      <a:lnTo>
                        <a:pt x="314356" y="197214"/>
                      </a:lnTo>
                      <a:lnTo>
                        <a:pt x="315097" y="196472"/>
                      </a:lnTo>
                      <a:lnTo>
                        <a:pt x="315839" y="195731"/>
                      </a:lnTo>
                      <a:lnTo>
                        <a:pt x="316580" y="194990"/>
                      </a:lnTo>
                      <a:lnTo>
                        <a:pt x="358840" y="169782"/>
                      </a:lnTo>
                      <a:lnTo>
                        <a:pt x="358840" y="169782"/>
                      </a:lnTo>
                      <a:close/>
                      <a:moveTo>
                        <a:pt x="358840" y="225387"/>
                      </a:moveTo>
                      <a:lnTo>
                        <a:pt x="358840" y="243181"/>
                      </a:lnTo>
                      <a:lnTo>
                        <a:pt x="344012" y="251337"/>
                      </a:lnTo>
                      <a:lnTo>
                        <a:pt x="341788" y="250595"/>
                      </a:lnTo>
                      <a:lnTo>
                        <a:pt x="339564" y="249854"/>
                      </a:lnTo>
                      <a:lnTo>
                        <a:pt x="337339" y="249112"/>
                      </a:lnTo>
                      <a:lnTo>
                        <a:pt x="335115" y="248371"/>
                      </a:lnTo>
                      <a:lnTo>
                        <a:pt x="332891" y="247630"/>
                      </a:lnTo>
                      <a:lnTo>
                        <a:pt x="330667" y="246888"/>
                      </a:lnTo>
                      <a:lnTo>
                        <a:pt x="328443" y="246147"/>
                      </a:lnTo>
                      <a:lnTo>
                        <a:pt x="326218" y="245405"/>
                      </a:lnTo>
                      <a:lnTo>
                        <a:pt x="327701" y="244664"/>
                      </a:lnTo>
                      <a:lnTo>
                        <a:pt x="329184" y="243181"/>
                      </a:lnTo>
                      <a:lnTo>
                        <a:pt x="330667" y="241698"/>
                      </a:lnTo>
                      <a:lnTo>
                        <a:pt x="332150" y="240216"/>
                      </a:lnTo>
                      <a:lnTo>
                        <a:pt x="333632" y="238733"/>
                      </a:lnTo>
                      <a:lnTo>
                        <a:pt x="335115" y="237250"/>
                      </a:lnTo>
                      <a:lnTo>
                        <a:pt x="336598" y="235767"/>
                      </a:lnTo>
                      <a:lnTo>
                        <a:pt x="338081" y="234284"/>
                      </a:lnTo>
                      <a:lnTo>
                        <a:pt x="358840" y="225387"/>
                      </a:lnTo>
                      <a:lnTo>
                        <a:pt x="358840" y="225387"/>
                      </a:lnTo>
                      <a:close/>
                      <a:moveTo>
                        <a:pt x="358840" y="287665"/>
                      </a:moveTo>
                      <a:lnTo>
                        <a:pt x="358840" y="295079"/>
                      </a:lnTo>
                      <a:lnTo>
                        <a:pt x="358099" y="294338"/>
                      </a:lnTo>
                      <a:lnTo>
                        <a:pt x="357358" y="293596"/>
                      </a:lnTo>
                      <a:lnTo>
                        <a:pt x="355875" y="292855"/>
                      </a:lnTo>
                      <a:lnTo>
                        <a:pt x="354392" y="292114"/>
                      </a:lnTo>
                      <a:lnTo>
                        <a:pt x="352909" y="291372"/>
                      </a:lnTo>
                      <a:lnTo>
                        <a:pt x="351426" y="290631"/>
                      </a:lnTo>
                      <a:lnTo>
                        <a:pt x="358840" y="287665"/>
                      </a:lnTo>
                      <a:lnTo>
                        <a:pt x="358840" y="287665"/>
                      </a:lnTo>
                      <a:close/>
                      <a:moveTo>
                        <a:pt x="358840" y="440395"/>
                      </a:moveTo>
                      <a:lnTo>
                        <a:pt x="358840" y="474499"/>
                      </a:lnTo>
                      <a:lnTo>
                        <a:pt x="318804" y="495259"/>
                      </a:lnTo>
                      <a:lnTo>
                        <a:pt x="318063" y="493776"/>
                      </a:lnTo>
                      <a:lnTo>
                        <a:pt x="317321" y="492293"/>
                      </a:lnTo>
                      <a:lnTo>
                        <a:pt x="316580" y="490810"/>
                      </a:lnTo>
                      <a:lnTo>
                        <a:pt x="315839" y="489328"/>
                      </a:lnTo>
                      <a:lnTo>
                        <a:pt x="315839" y="488586"/>
                      </a:lnTo>
                      <a:lnTo>
                        <a:pt x="308425" y="492293"/>
                      </a:lnTo>
                      <a:lnTo>
                        <a:pt x="308425" y="478948"/>
                      </a:lnTo>
                      <a:lnTo>
                        <a:pt x="334374" y="464861"/>
                      </a:lnTo>
                      <a:lnTo>
                        <a:pt x="334374" y="464120"/>
                      </a:lnTo>
                      <a:lnTo>
                        <a:pt x="333632" y="461895"/>
                      </a:lnTo>
                      <a:lnTo>
                        <a:pt x="332891" y="459671"/>
                      </a:lnTo>
                      <a:lnTo>
                        <a:pt x="358099" y="446326"/>
                      </a:lnTo>
                      <a:lnTo>
                        <a:pt x="357358" y="445584"/>
                      </a:lnTo>
                      <a:lnTo>
                        <a:pt x="356616" y="444102"/>
                      </a:lnTo>
                      <a:lnTo>
                        <a:pt x="355875" y="442619"/>
                      </a:lnTo>
                      <a:lnTo>
                        <a:pt x="355133" y="441136"/>
                      </a:lnTo>
                      <a:lnTo>
                        <a:pt x="354392" y="439653"/>
                      </a:lnTo>
                      <a:lnTo>
                        <a:pt x="358840" y="440395"/>
                      </a:lnTo>
                      <a:lnTo>
                        <a:pt x="358840" y="440395"/>
                      </a:lnTo>
                      <a:close/>
                      <a:moveTo>
                        <a:pt x="309907" y="475982"/>
                      </a:moveTo>
                      <a:lnTo>
                        <a:pt x="331408" y="464861"/>
                      </a:lnTo>
                      <a:lnTo>
                        <a:pt x="331408" y="463378"/>
                      </a:lnTo>
                      <a:lnTo>
                        <a:pt x="331408" y="461895"/>
                      </a:lnTo>
                      <a:lnTo>
                        <a:pt x="331408" y="460413"/>
                      </a:lnTo>
                      <a:lnTo>
                        <a:pt x="331408" y="458930"/>
                      </a:lnTo>
                      <a:lnTo>
                        <a:pt x="331408" y="457447"/>
                      </a:lnTo>
                      <a:lnTo>
                        <a:pt x="331408" y="455964"/>
                      </a:lnTo>
                      <a:lnTo>
                        <a:pt x="331408" y="454481"/>
                      </a:lnTo>
                      <a:lnTo>
                        <a:pt x="331408" y="452999"/>
                      </a:lnTo>
                      <a:lnTo>
                        <a:pt x="310649" y="464120"/>
                      </a:lnTo>
                      <a:lnTo>
                        <a:pt x="310649" y="475982"/>
                      </a:lnTo>
                      <a:lnTo>
                        <a:pt x="309907" y="475982"/>
                      </a:lnTo>
                      <a:close/>
                      <a:moveTo>
                        <a:pt x="309907" y="98607"/>
                      </a:moveTo>
                      <a:lnTo>
                        <a:pt x="309907" y="88969"/>
                      </a:lnTo>
                      <a:lnTo>
                        <a:pt x="325477" y="80813"/>
                      </a:lnTo>
                      <a:lnTo>
                        <a:pt x="325477" y="82296"/>
                      </a:lnTo>
                      <a:lnTo>
                        <a:pt x="325477" y="83779"/>
                      </a:lnTo>
                      <a:lnTo>
                        <a:pt x="325477" y="85262"/>
                      </a:lnTo>
                      <a:lnTo>
                        <a:pt x="325477" y="86745"/>
                      </a:lnTo>
                      <a:lnTo>
                        <a:pt x="325477" y="88227"/>
                      </a:lnTo>
                      <a:lnTo>
                        <a:pt x="325477" y="89710"/>
                      </a:lnTo>
                      <a:lnTo>
                        <a:pt x="325477" y="91193"/>
                      </a:lnTo>
                      <a:lnTo>
                        <a:pt x="325477" y="92676"/>
                      </a:lnTo>
                      <a:lnTo>
                        <a:pt x="309907" y="98607"/>
                      </a:lnTo>
                      <a:close/>
                      <a:moveTo>
                        <a:pt x="309907" y="88227"/>
                      </a:moveTo>
                      <a:lnTo>
                        <a:pt x="309907" y="97866"/>
                      </a:lnTo>
                      <a:lnTo>
                        <a:pt x="292114" y="107504"/>
                      </a:lnTo>
                      <a:lnTo>
                        <a:pt x="292114" y="97866"/>
                      </a:lnTo>
                      <a:lnTo>
                        <a:pt x="309907" y="88227"/>
                      </a:lnTo>
                      <a:lnTo>
                        <a:pt x="309907" y="88227"/>
                      </a:lnTo>
                      <a:close/>
                      <a:moveTo>
                        <a:pt x="309907" y="142350"/>
                      </a:moveTo>
                      <a:lnTo>
                        <a:pt x="309907" y="149764"/>
                      </a:lnTo>
                      <a:lnTo>
                        <a:pt x="292114" y="159402"/>
                      </a:lnTo>
                      <a:lnTo>
                        <a:pt x="292114" y="151988"/>
                      </a:lnTo>
                      <a:lnTo>
                        <a:pt x="309907" y="142350"/>
                      </a:lnTo>
                      <a:lnTo>
                        <a:pt x="309907" y="142350"/>
                      </a:lnTo>
                      <a:close/>
                      <a:moveTo>
                        <a:pt x="309907" y="200179"/>
                      </a:moveTo>
                      <a:lnTo>
                        <a:pt x="309907" y="200921"/>
                      </a:lnTo>
                      <a:lnTo>
                        <a:pt x="309166" y="200921"/>
                      </a:lnTo>
                      <a:lnTo>
                        <a:pt x="309907" y="200179"/>
                      </a:lnTo>
                      <a:lnTo>
                        <a:pt x="309907" y="200179"/>
                      </a:lnTo>
                      <a:close/>
                      <a:moveTo>
                        <a:pt x="309907" y="465603"/>
                      </a:moveTo>
                      <a:lnTo>
                        <a:pt x="309907" y="475982"/>
                      </a:lnTo>
                      <a:lnTo>
                        <a:pt x="292114" y="485621"/>
                      </a:lnTo>
                      <a:lnTo>
                        <a:pt x="292114" y="475241"/>
                      </a:lnTo>
                      <a:lnTo>
                        <a:pt x="309907" y="465603"/>
                      </a:lnTo>
                      <a:lnTo>
                        <a:pt x="309907" y="465603"/>
                      </a:lnTo>
                      <a:close/>
                      <a:moveTo>
                        <a:pt x="309907" y="480431"/>
                      </a:moveTo>
                      <a:lnTo>
                        <a:pt x="292114" y="490069"/>
                      </a:lnTo>
                      <a:lnTo>
                        <a:pt x="292114" y="503414"/>
                      </a:lnTo>
                      <a:lnTo>
                        <a:pt x="309907" y="493776"/>
                      </a:lnTo>
                      <a:lnTo>
                        <a:pt x="309907" y="480431"/>
                      </a:lnTo>
                      <a:lnTo>
                        <a:pt x="309907" y="480431"/>
                      </a:lnTo>
                      <a:close/>
                      <a:moveTo>
                        <a:pt x="292114" y="455964"/>
                      </a:moveTo>
                      <a:lnTo>
                        <a:pt x="292114" y="444102"/>
                      </a:lnTo>
                      <a:lnTo>
                        <a:pt x="295821" y="441877"/>
                      </a:lnTo>
                      <a:lnTo>
                        <a:pt x="295821" y="443360"/>
                      </a:lnTo>
                      <a:lnTo>
                        <a:pt x="295821" y="444843"/>
                      </a:lnTo>
                      <a:lnTo>
                        <a:pt x="295821" y="446326"/>
                      </a:lnTo>
                      <a:lnTo>
                        <a:pt x="295821" y="447809"/>
                      </a:lnTo>
                      <a:lnTo>
                        <a:pt x="295821" y="449292"/>
                      </a:lnTo>
                      <a:lnTo>
                        <a:pt x="295821" y="450774"/>
                      </a:lnTo>
                      <a:lnTo>
                        <a:pt x="295821" y="452257"/>
                      </a:lnTo>
                      <a:lnTo>
                        <a:pt x="295821" y="453740"/>
                      </a:lnTo>
                      <a:lnTo>
                        <a:pt x="292114" y="455964"/>
                      </a:lnTo>
                      <a:close/>
                      <a:moveTo>
                        <a:pt x="292114" y="97866"/>
                      </a:moveTo>
                      <a:lnTo>
                        <a:pt x="292114" y="107504"/>
                      </a:lnTo>
                      <a:lnTo>
                        <a:pt x="259492" y="124556"/>
                      </a:lnTo>
                      <a:lnTo>
                        <a:pt x="259492" y="114918"/>
                      </a:lnTo>
                      <a:lnTo>
                        <a:pt x="292114" y="97866"/>
                      </a:lnTo>
                      <a:lnTo>
                        <a:pt x="292114" y="97866"/>
                      </a:lnTo>
                      <a:close/>
                      <a:moveTo>
                        <a:pt x="292114" y="151247"/>
                      </a:moveTo>
                      <a:lnTo>
                        <a:pt x="292114" y="158661"/>
                      </a:lnTo>
                      <a:lnTo>
                        <a:pt x="289148" y="160143"/>
                      </a:lnTo>
                      <a:lnTo>
                        <a:pt x="288407" y="160143"/>
                      </a:lnTo>
                      <a:lnTo>
                        <a:pt x="287665" y="160143"/>
                      </a:lnTo>
                      <a:lnTo>
                        <a:pt x="286924" y="160143"/>
                      </a:lnTo>
                      <a:lnTo>
                        <a:pt x="286183" y="160143"/>
                      </a:lnTo>
                      <a:lnTo>
                        <a:pt x="285441" y="160143"/>
                      </a:lnTo>
                      <a:lnTo>
                        <a:pt x="284700" y="160143"/>
                      </a:lnTo>
                      <a:lnTo>
                        <a:pt x="283958" y="160143"/>
                      </a:lnTo>
                      <a:lnTo>
                        <a:pt x="283217" y="160143"/>
                      </a:lnTo>
                      <a:lnTo>
                        <a:pt x="283217" y="159402"/>
                      </a:lnTo>
                      <a:lnTo>
                        <a:pt x="283217" y="158661"/>
                      </a:lnTo>
                      <a:lnTo>
                        <a:pt x="283217" y="157919"/>
                      </a:lnTo>
                      <a:lnTo>
                        <a:pt x="283217" y="157178"/>
                      </a:lnTo>
                      <a:lnTo>
                        <a:pt x="283217" y="156436"/>
                      </a:lnTo>
                      <a:lnTo>
                        <a:pt x="283217" y="155695"/>
                      </a:lnTo>
                      <a:lnTo>
                        <a:pt x="283217" y="154954"/>
                      </a:lnTo>
                      <a:lnTo>
                        <a:pt x="283217" y="154212"/>
                      </a:lnTo>
                      <a:lnTo>
                        <a:pt x="292114" y="151247"/>
                      </a:lnTo>
                      <a:lnTo>
                        <a:pt x="292114" y="151247"/>
                      </a:lnTo>
                      <a:close/>
                      <a:moveTo>
                        <a:pt x="292114" y="444102"/>
                      </a:moveTo>
                      <a:lnTo>
                        <a:pt x="292114" y="455964"/>
                      </a:lnTo>
                      <a:lnTo>
                        <a:pt x="259492" y="473017"/>
                      </a:lnTo>
                      <a:lnTo>
                        <a:pt x="259492" y="461154"/>
                      </a:lnTo>
                      <a:lnTo>
                        <a:pt x="292114" y="444102"/>
                      </a:lnTo>
                      <a:lnTo>
                        <a:pt x="292114" y="444102"/>
                      </a:lnTo>
                      <a:close/>
                      <a:moveTo>
                        <a:pt x="292114" y="475241"/>
                      </a:moveTo>
                      <a:lnTo>
                        <a:pt x="292114" y="485621"/>
                      </a:lnTo>
                      <a:lnTo>
                        <a:pt x="259492" y="502673"/>
                      </a:lnTo>
                      <a:lnTo>
                        <a:pt x="259492" y="492293"/>
                      </a:lnTo>
                      <a:lnTo>
                        <a:pt x="292114" y="475241"/>
                      </a:lnTo>
                      <a:lnTo>
                        <a:pt x="292114" y="475241"/>
                      </a:lnTo>
                      <a:close/>
                      <a:moveTo>
                        <a:pt x="292114" y="490069"/>
                      </a:moveTo>
                      <a:lnTo>
                        <a:pt x="288407" y="492293"/>
                      </a:lnTo>
                      <a:lnTo>
                        <a:pt x="288407" y="493776"/>
                      </a:lnTo>
                      <a:lnTo>
                        <a:pt x="288407" y="495259"/>
                      </a:lnTo>
                      <a:lnTo>
                        <a:pt x="288407" y="496742"/>
                      </a:lnTo>
                      <a:lnTo>
                        <a:pt x="288407" y="498225"/>
                      </a:lnTo>
                      <a:lnTo>
                        <a:pt x="288407" y="499707"/>
                      </a:lnTo>
                      <a:lnTo>
                        <a:pt x="288407" y="501190"/>
                      </a:lnTo>
                      <a:lnTo>
                        <a:pt x="288407" y="502673"/>
                      </a:lnTo>
                      <a:lnTo>
                        <a:pt x="288407" y="504156"/>
                      </a:lnTo>
                      <a:lnTo>
                        <a:pt x="289890" y="503414"/>
                      </a:lnTo>
                      <a:lnTo>
                        <a:pt x="289890" y="490069"/>
                      </a:lnTo>
                      <a:lnTo>
                        <a:pt x="292114" y="490069"/>
                      </a:lnTo>
                      <a:close/>
                      <a:moveTo>
                        <a:pt x="260234" y="433722"/>
                      </a:moveTo>
                      <a:lnTo>
                        <a:pt x="260234" y="430756"/>
                      </a:lnTo>
                      <a:lnTo>
                        <a:pt x="261716" y="430015"/>
                      </a:lnTo>
                      <a:lnTo>
                        <a:pt x="261716" y="430756"/>
                      </a:lnTo>
                      <a:lnTo>
                        <a:pt x="261716" y="431498"/>
                      </a:lnTo>
                      <a:lnTo>
                        <a:pt x="261716" y="432239"/>
                      </a:lnTo>
                      <a:lnTo>
                        <a:pt x="260234" y="433722"/>
                      </a:lnTo>
                      <a:lnTo>
                        <a:pt x="260234" y="433722"/>
                      </a:lnTo>
                      <a:lnTo>
                        <a:pt x="260234" y="433722"/>
                      </a:lnTo>
                      <a:close/>
                      <a:moveTo>
                        <a:pt x="260234" y="77848"/>
                      </a:moveTo>
                      <a:lnTo>
                        <a:pt x="260234" y="64502"/>
                      </a:lnTo>
                      <a:lnTo>
                        <a:pt x="289148" y="48933"/>
                      </a:lnTo>
                      <a:lnTo>
                        <a:pt x="289148" y="50415"/>
                      </a:lnTo>
                      <a:lnTo>
                        <a:pt x="289148" y="51898"/>
                      </a:lnTo>
                      <a:lnTo>
                        <a:pt x="289148" y="53381"/>
                      </a:lnTo>
                      <a:lnTo>
                        <a:pt x="289148" y="54864"/>
                      </a:lnTo>
                      <a:lnTo>
                        <a:pt x="289148" y="56347"/>
                      </a:lnTo>
                      <a:lnTo>
                        <a:pt x="289148" y="57830"/>
                      </a:lnTo>
                      <a:lnTo>
                        <a:pt x="289148" y="59312"/>
                      </a:lnTo>
                      <a:lnTo>
                        <a:pt x="289148" y="60795"/>
                      </a:lnTo>
                      <a:lnTo>
                        <a:pt x="260234" y="77848"/>
                      </a:lnTo>
                      <a:close/>
                      <a:moveTo>
                        <a:pt x="260234" y="64502"/>
                      </a:moveTo>
                      <a:lnTo>
                        <a:pt x="260234" y="77848"/>
                      </a:lnTo>
                      <a:lnTo>
                        <a:pt x="224646" y="96383"/>
                      </a:lnTo>
                      <a:lnTo>
                        <a:pt x="224646" y="83037"/>
                      </a:lnTo>
                      <a:lnTo>
                        <a:pt x="260234" y="64502"/>
                      </a:lnTo>
                      <a:lnTo>
                        <a:pt x="260234" y="64502"/>
                      </a:lnTo>
                      <a:close/>
                      <a:moveTo>
                        <a:pt x="260234" y="114918"/>
                      </a:moveTo>
                      <a:lnTo>
                        <a:pt x="260234" y="124556"/>
                      </a:lnTo>
                      <a:lnTo>
                        <a:pt x="252820" y="128263"/>
                      </a:lnTo>
                      <a:lnTo>
                        <a:pt x="252820" y="126780"/>
                      </a:lnTo>
                      <a:lnTo>
                        <a:pt x="252820" y="125298"/>
                      </a:lnTo>
                      <a:lnTo>
                        <a:pt x="252820" y="123815"/>
                      </a:lnTo>
                      <a:lnTo>
                        <a:pt x="252820" y="122332"/>
                      </a:lnTo>
                      <a:lnTo>
                        <a:pt x="252820" y="122332"/>
                      </a:lnTo>
                      <a:lnTo>
                        <a:pt x="252820" y="120849"/>
                      </a:lnTo>
                      <a:lnTo>
                        <a:pt x="252820" y="119366"/>
                      </a:lnTo>
                      <a:lnTo>
                        <a:pt x="252820" y="117884"/>
                      </a:lnTo>
                      <a:lnTo>
                        <a:pt x="260234" y="114918"/>
                      </a:lnTo>
                      <a:lnTo>
                        <a:pt x="260234" y="114918"/>
                      </a:lnTo>
                      <a:close/>
                      <a:moveTo>
                        <a:pt x="260234" y="430015"/>
                      </a:moveTo>
                      <a:lnTo>
                        <a:pt x="260234" y="432981"/>
                      </a:lnTo>
                      <a:lnTo>
                        <a:pt x="260234" y="433722"/>
                      </a:lnTo>
                      <a:lnTo>
                        <a:pt x="259492" y="434463"/>
                      </a:lnTo>
                      <a:lnTo>
                        <a:pt x="259492" y="435205"/>
                      </a:lnTo>
                      <a:lnTo>
                        <a:pt x="259492" y="435946"/>
                      </a:lnTo>
                      <a:lnTo>
                        <a:pt x="225387" y="453740"/>
                      </a:lnTo>
                      <a:lnTo>
                        <a:pt x="225387" y="447809"/>
                      </a:lnTo>
                      <a:lnTo>
                        <a:pt x="260234" y="430015"/>
                      </a:lnTo>
                      <a:lnTo>
                        <a:pt x="260234" y="430015"/>
                      </a:lnTo>
                      <a:close/>
                      <a:moveTo>
                        <a:pt x="260234" y="461154"/>
                      </a:moveTo>
                      <a:lnTo>
                        <a:pt x="260234" y="473017"/>
                      </a:lnTo>
                      <a:lnTo>
                        <a:pt x="224646" y="491552"/>
                      </a:lnTo>
                      <a:lnTo>
                        <a:pt x="224646" y="479689"/>
                      </a:lnTo>
                      <a:lnTo>
                        <a:pt x="260234" y="461154"/>
                      </a:lnTo>
                      <a:lnTo>
                        <a:pt x="260234" y="461154"/>
                      </a:lnTo>
                      <a:close/>
                      <a:moveTo>
                        <a:pt x="260234" y="492293"/>
                      </a:moveTo>
                      <a:lnTo>
                        <a:pt x="260234" y="502673"/>
                      </a:lnTo>
                      <a:lnTo>
                        <a:pt x="259492" y="503414"/>
                      </a:lnTo>
                      <a:lnTo>
                        <a:pt x="259492" y="501932"/>
                      </a:lnTo>
                      <a:lnTo>
                        <a:pt x="259492" y="500449"/>
                      </a:lnTo>
                      <a:lnTo>
                        <a:pt x="259492" y="498966"/>
                      </a:lnTo>
                      <a:lnTo>
                        <a:pt x="259492" y="497483"/>
                      </a:lnTo>
                      <a:lnTo>
                        <a:pt x="259492" y="496000"/>
                      </a:lnTo>
                      <a:lnTo>
                        <a:pt x="259492" y="494518"/>
                      </a:lnTo>
                      <a:lnTo>
                        <a:pt x="259492" y="493035"/>
                      </a:lnTo>
                      <a:lnTo>
                        <a:pt x="259492" y="491552"/>
                      </a:lnTo>
                      <a:lnTo>
                        <a:pt x="260234" y="492293"/>
                      </a:lnTo>
                      <a:lnTo>
                        <a:pt x="260234" y="492293"/>
                      </a:lnTo>
                      <a:close/>
                      <a:moveTo>
                        <a:pt x="224646" y="407032"/>
                      </a:moveTo>
                      <a:lnTo>
                        <a:pt x="224646" y="405549"/>
                      </a:lnTo>
                      <a:lnTo>
                        <a:pt x="226870" y="404066"/>
                      </a:lnTo>
                      <a:lnTo>
                        <a:pt x="226129" y="404807"/>
                      </a:lnTo>
                      <a:lnTo>
                        <a:pt x="225387" y="405549"/>
                      </a:lnTo>
                      <a:lnTo>
                        <a:pt x="224646" y="407032"/>
                      </a:lnTo>
                      <a:lnTo>
                        <a:pt x="224646" y="407032"/>
                      </a:lnTo>
                      <a:lnTo>
                        <a:pt x="224646" y="407032"/>
                      </a:lnTo>
                      <a:close/>
                      <a:moveTo>
                        <a:pt x="224646" y="52640"/>
                      </a:moveTo>
                      <a:lnTo>
                        <a:pt x="224646" y="40036"/>
                      </a:lnTo>
                      <a:lnTo>
                        <a:pt x="253561" y="25208"/>
                      </a:lnTo>
                      <a:lnTo>
                        <a:pt x="254302" y="26690"/>
                      </a:lnTo>
                      <a:lnTo>
                        <a:pt x="255044" y="28173"/>
                      </a:lnTo>
                      <a:lnTo>
                        <a:pt x="255785" y="29656"/>
                      </a:lnTo>
                      <a:lnTo>
                        <a:pt x="256527" y="31139"/>
                      </a:lnTo>
                      <a:lnTo>
                        <a:pt x="256527" y="32622"/>
                      </a:lnTo>
                      <a:lnTo>
                        <a:pt x="257268" y="34104"/>
                      </a:lnTo>
                      <a:lnTo>
                        <a:pt x="257268" y="35587"/>
                      </a:lnTo>
                      <a:lnTo>
                        <a:pt x="257268" y="37070"/>
                      </a:lnTo>
                      <a:lnTo>
                        <a:pt x="224646" y="52640"/>
                      </a:lnTo>
                      <a:close/>
                      <a:moveTo>
                        <a:pt x="224646" y="40036"/>
                      </a:moveTo>
                      <a:lnTo>
                        <a:pt x="224646" y="52640"/>
                      </a:lnTo>
                      <a:lnTo>
                        <a:pt x="219456" y="55605"/>
                      </a:lnTo>
                      <a:lnTo>
                        <a:pt x="219456" y="43001"/>
                      </a:lnTo>
                      <a:lnTo>
                        <a:pt x="224646" y="40036"/>
                      </a:lnTo>
                      <a:lnTo>
                        <a:pt x="224646" y="40036"/>
                      </a:lnTo>
                      <a:close/>
                      <a:moveTo>
                        <a:pt x="224646" y="83037"/>
                      </a:moveTo>
                      <a:lnTo>
                        <a:pt x="224646" y="96383"/>
                      </a:lnTo>
                      <a:lnTo>
                        <a:pt x="219456" y="99349"/>
                      </a:lnTo>
                      <a:lnTo>
                        <a:pt x="219456" y="86003"/>
                      </a:lnTo>
                      <a:lnTo>
                        <a:pt x="224646" y="83037"/>
                      </a:lnTo>
                      <a:lnTo>
                        <a:pt x="224646" y="83037"/>
                      </a:lnTo>
                      <a:close/>
                      <a:moveTo>
                        <a:pt x="224646" y="405549"/>
                      </a:moveTo>
                      <a:lnTo>
                        <a:pt x="224646" y="407032"/>
                      </a:lnTo>
                      <a:lnTo>
                        <a:pt x="224646" y="407773"/>
                      </a:lnTo>
                      <a:lnTo>
                        <a:pt x="223905" y="408514"/>
                      </a:lnTo>
                      <a:lnTo>
                        <a:pt x="223163" y="409256"/>
                      </a:lnTo>
                      <a:lnTo>
                        <a:pt x="222422" y="409997"/>
                      </a:lnTo>
                      <a:lnTo>
                        <a:pt x="221680" y="410739"/>
                      </a:lnTo>
                      <a:lnTo>
                        <a:pt x="219456" y="412221"/>
                      </a:lnTo>
                      <a:lnTo>
                        <a:pt x="219456" y="408514"/>
                      </a:lnTo>
                      <a:lnTo>
                        <a:pt x="224646" y="405549"/>
                      </a:lnTo>
                      <a:lnTo>
                        <a:pt x="224646" y="405549"/>
                      </a:lnTo>
                      <a:close/>
                      <a:moveTo>
                        <a:pt x="224646" y="449292"/>
                      </a:moveTo>
                      <a:lnTo>
                        <a:pt x="224646" y="455223"/>
                      </a:lnTo>
                      <a:lnTo>
                        <a:pt x="219456" y="458188"/>
                      </a:lnTo>
                      <a:lnTo>
                        <a:pt x="219456" y="452257"/>
                      </a:lnTo>
                      <a:lnTo>
                        <a:pt x="224646" y="449292"/>
                      </a:lnTo>
                      <a:lnTo>
                        <a:pt x="224646" y="449292"/>
                      </a:lnTo>
                      <a:close/>
                      <a:moveTo>
                        <a:pt x="224646" y="480431"/>
                      </a:moveTo>
                      <a:lnTo>
                        <a:pt x="224646" y="492293"/>
                      </a:lnTo>
                      <a:lnTo>
                        <a:pt x="222422" y="493776"/>
                      </a:lnTo>
                      <a:lnTo>
                        <a:pt x="222422" y="492293"/>
                      </a:lnTo>
                      <a:lnTo>
                        <a:pt x="222422" y="490810"/>
                      </a:lnTo>
                      <a:lnTo>
                        <a:pt x="222422" y="489328"/>
                      </a:lnTo>
                      <a:lnTo>
                        <a:pt x="222422" y="487845"/>
                      </a:lnTo>
                      <a:lnTo>
                        <a:pt x="222422" y="486362"/>
                      </a:lnTo>
                      <a:lnTo>
                        <a:pt x="222422" y="484879"/>
                      </a:lnTo>
                      <a:lnTo>
                        <a:pt x="222422" y="483396"/>
                      </a:lnTo>
                      <a:lnTo>
                        <a:pt x="224646" y="480431"/>
                      </a:lnTo>
                      <a:lnTo>
                        <a:pt x="224646" y="480431"/>
                      </a:lnTo>
                      <a:lnTo>
                        <a:pt x="224646" y="480431"/>
                      </a:lnTo>
                      <a:close/>
                      <a:moveTo>
                        <a:pt x="219456" y="24466"/>
                      </a:moveTo>
                      <a:lnTo>
                        <a:pt x="219456" y="17794"/>
                      </a:lnTo>
                      <a:lnTo>
                        <a:pt x="220198" y="19276"/>
                      </a:lnTo>
                      <a:lnTo>
                        <a:pt x="220939" y="21501"/>
                      </a:lnTo>
                      <a:lnTo>
                        <a:pt x="221680" y="23725"/>
                      </a:lnTo>
                      <a:lnTo>
                        <a:pt x="219456" y="24466"/>
                      </a:lnTo>
                      <a:close/>
                      <a:moveTo>
                        <a:pt x="219456" y="17794"/>
                      </a:moveTo>
                      <a:lnTo>
                        <a:pt x="219456" y="24466"/>
                      </a:lnTo>
                      <a:lnTo>
                        <a:pt x="183868" y="43001"/>
                      </a:lnTo>
                      <a:lnTo>
                        <a:pt x="183868" y="23725"/>
                      </a:lnTo>
                      <a:lnTo>
                        <a:pt x="215008" y="7414"/>
                      </a:lnTo>
                      <a:lnTo>
                        <a:pt x="215749" y="9638"/>
                      </a:lnTo>
                      <a:lnTo>
                        <a:pt x="216490" y="11862"/>
                      </a:lnTo>
                      <a:lnTo>
                        <a:pt x="217232" y="14087"/>
                      </a:lnTo>
                      <a:lnTo>
                        <a:pt x="217973" y="16311"/>
                      </a:lnTo>
                      <a:lnTo>
                        <a:pt x="219456" y="17794"/>
                      </a:lnTo>
                      <a:lnTo>
                        <a:pt x="219456" y="17794"/>
                      </a:lnTo>
                      <a:lnTo>
                        <a:pt x="219456" y="17794"/>
                      </a:lnTo>
                      <a:close/>
                      <a:moveTo>
                        <a:pt x="219456" y="43001"/>
                      </a:moveTo>
                      <a:lnTo>
                        <a:pt x="183868" y="61537"/>
                      </a:lnTo>
                      <a:lnTo>
                        <a:pt x="183868" y="74141"/>
                      </a:lnTo>
                      <a:lnTo>
                        <a:pt x="219456" y="55605"/>
                      </a:lnTo>
                      <a:lnTo>
                        <a:pt x="219456" y="43001"/>
                      </a:lnTo>
                      <a:lnTo>
                        <a:pt x="219456" y="43001"/>
                      </a:lnTo>
                      <a:close/>
                      <a:moveTo>
                        <a:pt x="219456" y="86003"/>
                      </a:moveTo>
                      <a:lnTo>
                        <a:pt x="219456" y="99349"/>
                      </a:lnTo>
                      <a:lnTo>
                        <a:pt x="218715" y="100090"/>
                      </a:lnTo>
                      <a:lnTo>
                        <a:pt x="218715" y="98607"/>
                      </a:lnTo>
                      <a:lnTo>
                        <a:pt x="218715" y="97124"/>
                      </a:lnTo>
                      <a:lnTo>
                        <a:pt x="218715" y="95641"/>
                      </a:lnTo>
                      <a:lnTo>
                        <a:pt x="218715" y="94159"/>
                      </a:lnTo>
                      <a:lnTo>
                        <a:pt x="218715" y="92676"/>
                      </a:lnTo>
                      <a:lnTo>
                        <a:pt x="218715" y="91193"/>
                      </a:lnTo>
                      <a:lnTo>
                        <a:pt x="218715" y="89710"/>
                      </a:lnTo>
                      <a:lnTo>
                        <a:pt x="218715" y="88227"/>
                      </a:lnTo>
                      <a:lnTo>
                        <a:pt x="219456" y="86003"/>
                      </a:lnTo>
                      <a:lnTo>
                        <a:pt x="219456" y="86003"/>
                      </a:lnTo>
                      <a:close/>
                      <a:moveTo>
                        <a:pt x="219456" y="408514"/>
                      </a:moveTo>
                      <a:lnTo>
                        <a:pt x="219456" y="412221"/>
                      </a:lnTo>
                      <a:lnTo>
                        <a:pt x="183868" y="430756"/>
                      </a:lnTo>
                      <a:lnTo>
                        <a:pt x="183868" y="427049"/>
                      </a:lnTo>
                      <a:lnTo>
                        <a:pt x="219456" y="408514"/>
                      </a:lnTo>
                      <a:lnTo>
                        <a:pt x="219456" y="408514"/>
                      </a:lnTo>
                      <a:close/>
                      <a:moveTo>
                        <a:pt x="219456" y="452257"/>
                      </a:moveTo>
                      <a:lnTo>
                        <a:pt x="219456" y="458188"/>
                      </a:lnTo>
                      <a:lnTo>
                        <a:pt x="186093" y="475982"/>
                      </a:lnTo>
                      <a:lnTo>
                        <a:pt x="186093" y="475241"/>
                      </a:lnTo>
                      <a:lnTo>
                        <a:pt x="186093" y="474499"/>
                      </a:lnTo>
                      <a:lnTo>
                        <a:pt x="186093" y="473758"/>
                      </a:lnTo>
                      <a:lnTo>
                        <a:pt x="186093" y="473017"/>
                      </a:lnTo>
                      <a:lnTo>
                        <a:pt x="186093" y="472275"/>
                      </a:lnTo>
                      <a:lnTo>
                        <a:pt x="186093" y="471534"/>
                      </a:lnTo>
                      <a:lnTo>
                        <a:pt x="186093" y="470792"/>
                      </a:lnTo>
                      <a:lnTo>
                        <a:pt x="186093" y="470051"/>
                      </a:lnTo>
                      <a:lnTo>
                        <a:pt x="219456" y="452257"/>
                      </a:lnTo>
                      <a:lnTo>
                        <a:pt x="219456" y="452257"/>
                      </a:lnTo>
                      <a:close/>
                      <a:moveTo>
                        <a:pt x="183868" y="381083"/>
                      </a:moveTo>
                      <a:lnTo>
                        <a:pt x="183868" y="380341"/>
                      </a:lnTo>
                      <a:lnTo>
                        <a:pt x="192765" y="375893"/>
                      </a:lnTo>
                      <a:lnTo>
                        <a:pt x="192024" y="376634"/>
                      </a:lnTo>
                      <a:lnTo>
                        <a:pt x="191283" y="377376"/>
                      </a:lnTo>
                      <a:lnTo>
                        <a:pt x="190541" y="378117"/>
                      </a:lnTo>
                      <a:lnTo>
                        <a:pt x="189800" y="378858"/>
                      </a:lnTo>
                      <a:lnTo>
                        <a:pt x="189058" y="379600"/>
                      </a:lnTo>
                      <a:lnTo>
                        <a:pt x="188317" y="380341"/>
                      </a:lnTo>
                      <a:lnTo>
                        <a:pt x="187575" y="381083"/>
                      </a:lnTo>
                      <a:lnTo>
                        <a:pt x="186834" y="381824"/>
                      </a:lnTo>
                      <a:lnTo>
                        <a:pt x="183868" y="381083"/>
                      </a:lnTo>
                      <a:lnTo>
                        <a:pt x="183868" y="381083"/>
                      </a:lnTo>
                      <a:close/>
                      <a:moveTo>
                        <a:pt x="183868" y="12604"/>
                      </a:moveTo>
                      <a:lnTo>
                        <a:pt x="186834" y="11121"/>
                      </a:lnTo>
                      <a:lnTo>
                        <a:pt x="186093" y="9638"/>
                      </a:lnTo>
                      <a:lnTo>
                        <a:pt x="185351" y="8155"/>
                      </a:lnTo>
                      <a:lnTo>
                        <a:pt x="184610" y="6673"/>
                      </a:lnTo>
                      <a:lnTo>
                        <a:pt x="183868" y="5190"/>
                      </a:lnTo>
                      <a:lnTo>
                        <a:pt x="183868" y="5190"/>
                      </a:lnTo>
                      <a:lnTo>
                        <a:pt x="183868" y="12604"/>
                      </a:lnTo>
                      <a:close/>
                      <a:moveTo>
                        <a:pt x="183868" y="5190"/>
                      </a:moveTo>
                      <a:lnTo>
                        <a:pt x="183868" y="12604"/>
                      </a:lnTo>
                      <a:lnTo>
                        <a:pt x="171265" y="19276"/>
                      </a:lnTo>
                      <a:lnTo>
                        <a:pt x="171265" y="5190"/>
                      </a:lnTo>
                      <a:lnTo>
                        <a:pt x="180903" y="0"/>
                      </a:lnTo>
                      <a:lnTo>
                        <a:pt x="181644" y="1483"/>
                      </a:lnTo>
                      <a:lnTo>
                        <a:pt x="182386" y="2966"/>
                      </a:lnTo>
                      <a:lnTo>
                        <a:pt x="183127" y="4448"/>
                      </a:lnTo>
                      <a:lnTo>
                        <a:pt x="183868" y="5190"/>
                      </a:lnTo>
                      <a:lnTo>
                        <a:pt x="183868" y="5190"/>
                      </a:lnTo>
                      <a:close/>
                      <a:moveTo>
                        <a:pt x="183868" y="23725"/>
                      </a:moveTo>
                      <a:lnTo>
                        <a:pt x="183868" y="43001"/>
                      </a:lnTo>
                      <a:lnTo>
                        <a:pt x="171265" y="49674"/>
                      </a:lnTo>
                      <a:lnTo>
                        <a:pt x="171265" y="30397"/>
                      </a:lnTo>
                      <a:lnTo>
                        <a:pt x="183868" y="23725"/>
                      </a:lnTo>
                      <a:lnTo>
                        <a:pt x="183868" y="23725"/>
                      </a:lnTo>
                      <a:close/>
                      <a:moveTo>
                        <a:pt x="183868" y="61537"/>
                      </a:moveTo>
                      <a:lnTo>
                        <a:pt x="183868" y="74141"/>
                      </a:lnTo>
                      <a:lnTo>
                        <a:pt x="183868" y="74141"/>
                      </a:lnTo>
                      <a:lnTo>
                        <a:pt x="183868" y="72658"/>
                      </a:lnTo>
                      <a:lnTo>
                        <a:pt x="183868" y="71175"/>
                      </a:lnTo>
                      <a:lnTo>
                        <a:pt x="183868" y="69692"/>
                      </a:lnTo>
                      <a:lnTo>
                        <a:pt x="183868" y="68209"/>
                      </a:lnTo>
                      <a:lnTo>
                        <a:pt x="183127" y="66726"/>
                      </a:lnTo>
                      <a:lnTo>
                        <a:pt x="182386" y="65244"/>
                      </a:lnTo>
                      <a:lnTo>
                        <a:pt x="181644" y="63761"/>
                      </a:lnTo>
                      <a:lnTo>
                        <a:pt x="180903" y="62278"/>
                      </a:lnTo>
                      <a:lnTo>
                        <a:pt x="183868" y="61537"/>
                      </a:lnTo>
                      <a:lnTo>
                        <a:pt x="183868" y="61537"/>
                      </a:lnTo>
                      <a:close/>
                      <a:moveTo>
                        <a:pt x="183868" y="380341"/>
                      </a:moveTo>
                      <a:lnTo>
                        <a:pt x="183868" y="381083"/>
                      </a:lnTo>
                      <a:lnTo>
                        <a:pt x="171265" y="387755"/>
                      </a:lnTo>
                      <a:lnTo>
                        <a:pt x="171265" y="387014"/>
                      </a:lnTo>
                      <a:lnTo>
                        <a:pt x="183868" y="380341"/>
                      </a:lnTo>
                      <a:lnTo>
                        <a:pt x="183868" y="380341"/>
                      </a:lnTo>
                      <a:close/>
                      <a:moveTo>
                        <a:pt x="183868" y="427049"/>
                      </a:moveTo>
                      <a:lnTo>
                        <a:pt x="183868" y="430756"/>
                      </a:lnTo>
                      <a:lnTo>
                        <a:pt x="171265" y="437429"/>
                      </a:lnTo>
                      <a:lnTo>
                        <a:pt x="171265" y="433722"/>
                      </a:lnTo>
                      <a:lnTo>
                        <a:pt x="183868" y="427049"/>
                      </a:lnTo>
                      <a:close/>
                      <a:moveTo>
                        <a:pt x="83779" y="213525"/>
                      </a:moveTo>
                      <a:lnTo>
                        <a:pt x="86003" y="212042"/>
                      </a:lnTo>
                      <a:lnTo>
                        <a:pt x="86745" y="212042"/>
                      </a:lnTo>
                      <a:lnTo>
                        <a:pt x="86745" y="212042"/>
                      </a:lnTo>
                      <a:lnTo>
                        <a:pt x="86745" y="212042"/>
                      </a:lnTo>
                      <a:lnTo>
                        <a:pt x="86745" y="212042"/>
                      </a:lnTo>
                      <a:lnTo>
                        <a:pt x="86745" y="212042"/>
                      </a:lnTo>
                      <a:lnTo>
                        <a:pt x="86745" y="212042"/>
                      </a:lnTo>
                      <a:lnTo>
                        <a:pt x="86745" y="212042"/>
                      </a:lnTo>
                      <a:lnTo>
                        <a:pt x="86745" y="212042"/>
                      </a:lnTo>
                      <a:lnTo>
                        <a:pt x="86745" y="212042"/>
                      </a:lnTo>
                      <a:lnTo>
                        <a:pt x="86745" y="212042"/>
                      </a:lnTo>
                      <a:lnTo>
                        <a:pt x="86745" y="212042"/>
                      </a:lnTo>
                      <a:lnTo>
                        <a:pt x="86745" y="212042"/>
                      </a:lnTo>
                      <a:lnTo>
                        <a:pt x="86745" y="212042"/>
                      </a:lnTo>
                      <a:lnTo>
                        <a:pt x="83779" y="212042"/>
                      </a:lnTo>
                      <a:lnTo>
                        <a:pt x="83779" y="213525"/>
                      </a:lnTo>
                      <a:lnTo>
                        <a:pt x="83779" y="213525"/>
                      </a:lnTo>
                      <a:lnTo>
                        <a:pt x="83779" y="213525"/>
                      </a:lnTo>
                      <a:lnTo>
                        <a:pt x="83779" y="213525"/>
                      </a:lnTo>
                      <a:lnTo>
                        <a:pt x="83779" y="213525"/>
                      </a:lnTo>
                      <a:close/>
                      <a:moveTo>
                        <a:pt x="171265" y="5190"/>
                      </a:moveTo>
                      <a:lnTo>
                        <a:pt x="171265" y="19276"/>
                      </a:lnTo>
                      <a:lnTo>
                        <a:pt x="114918" y="48933"/>
                      </a:lnTo>
                      <a:lnTo>
                        <a:pt x="114177" y="47450"/>
                      </a:lnTo>
                      <a:lnTo>
                        <a:pt x="113435" y="45967"/>
                      </a:lnTo>
                      <a:lnTo>
                        <a:pt x="112694" y="44484"/>
                      </a:lnTo>
                      <a:lnTo>
                        <a:pt x="111952" y="43001"/>
                      </a:lnTo>
                      <a:lnTo>
                        <a:pt x="111211" y="42260"/>
                      </a:lnTo>
                      <a:lnTo>
                        <a:pt x="84520" y="56347"/>
                      </a:lnTo>
                      <a:lnTo>
                        <a:pt x="84520" y="56347"/>
                      </a:lnTo>
                      <a:lnTo>
                        <a:pt x="85262" y="57088"/>
                      </a:lnTo>
                      <a:lnTo>
                        <a:pt x="86003" y="57830"/>
                      </a:lnTo>
                      <a:lnTo>
                        <a:pt x="86745" y="58571"/>
                      </a:lnTo>
                      <a:lnTo>
                        <a:pt x="87486" y="59312"/>
                      </a:lnTo>
                      <a:lnTo>
                        <a:pt x="88227" y="60054"/>
                      </a:lnTo>
                      <a:lnTo>
                        <a:pt x="88969" y="60795"/>
                      </a:lnTo>
                      <a:lnTo>
                        <a:pt x="81555" y="64502"/>
                      </a:lnTo>
                      <a:lnTo>
                        <a:pt x="81555" y="29656"/>
                      </a:lnTo>
                      <a:lnTo>
                        <a:pt x="120108" y="8897"/>
                      </a:lnTo>
                      <a:lnTo>
                        <a:pt x="120849" y="10380"/>
                      </a:lnTo>
                      <a:lnTo>
                        <a:pt x="121591" y="11862"/>
                      </a:lnTo>
                      <a:lnTo>
                        <a:pt x="122332" y="13345"/>
                      </a:lnTo>
                      <a:lnTo>
                        <a:pt x="122332" y="14087"/>
                      </a:lnTo>
                      <a:lnTo>
                        <a:pt x="146057" y="1483"/>
                      </a:lnTo>
                      <a:lnTo>
                        <a:pt x="146798" y="2966"/>
                      </a:lnTo>
                      <a:lnTo>
                        <a:pt x="147540" y="4448"/>
                      </a:lnTo>
                      <a:lnTo>
                        <a:pt x="148281" y="5931"/>
                      </a:lnTo>
                      <a:lnTo>
                        <a:pt x="149023" y="7414"/>
                      </a:lnTo>
                      <a:lnTo>
                        <a:pt x="149764" y="8897"/>
                      </a:lnTo>
                      <a:lnTo>
                        <a:pt x="150505" y="10380"/>
                      </a:lnTo>
                      <a:lnTo>
                        <a:pt x="151247" y="11862"/>
                      </a:lnTo>
                      <a:lnTo>
                        <a:pt x="151988" y="13345"/>
                      </a:lnTo>
                      <a:lnTo>
                        <a:pt x="102314" y="40036"/>
                      </a:lnTo>
                      <a:lnTo>
                        <a:pt x="103797" y="40777"/>
                      </a:lnTo>
                      <a:lnTo>
                        <a:pt x="105280" y="42260"/>
                      </a:lnTo>
                      <a:lnTo>
                        <a:pt x="104538" y="41519"/>
                      </a:lnTo>
                      <a:lnTo>
                        <a:pt x="103797" y="40036"/>
                      </a:lnTo>
                      <a:lnTo>
                        <a:pt x="171265" y="5190"/>
                      </a:lnTo>
                      <a:lnTo>
                        <a:pt x="171265" y="5190"/>
                      </a:lnTo>
                      <a:close/>
                      <a:moveTo>
                        <a:pt x="171265" y="31139"/>
                      </a:moveTo>
                      <a:lnTo>
                        <a:pt x="143091" y="45967"/>
                      </a:lnTo>
                      <a:lnTo>
                        <a:pt x="143833" y="48191"/>
                      </a:lnTo>
                      <a:lnTo>
                        <a:pt x="144574" y="50415"/>
                      </a:lnTo>
                      <a:lnTo>
                        <a:pt x="145316" y="52640"/>
                      </a:lnTo>
                      <a:lnTo>
                        <a:pt x="146057" y="54864"/>
                      </a:lnTo>
                      <a:lnTo>
                        <a:pt x="146798" y="57088"/>
                      </a:lnTo>
                      <a:lnTo>
                        <a:pt x="147540" y="59312"/>
                      </a:lnTo>
                      <a:lnTo>
                        <a:pt x="148281" y="61537"/>
                      </a:lnTo>
                      <a:lnTo>
                        <a:pt x="149023" y="63761"/>
                      </a:lnTo>
                      <a:lnTo>
                        <a:pt x="170523" y="51898"/>
                      </a:lnTo>
                      <a:lnTo>
                        <a:pt x="170523" y="31139"/>
                      </a:lnTo>
                      <a:lnTo>
                        <a:pt x="171265" y="31139"/>
                      </a:lnTo>
                      <a:close/>
                      <a:moveTo>
                        <a:pt x="171265" y="387014"/>
                      </a:moveTo>
                      <a:lnTo>
                        <a:pt x="171265" y="387755"/>
                      </a:lnTo>
                      <a:lnTo>
                        <a:pt x="114918" y="418153"/>
                      </a:lnTo>
                      <a:lnTo>
                        <a:pt x="115660" y="417411"/>
                      </a:lnTo>
                      <a:lnTo>
                        <a:pt x="116401" y="416670"/>
                      </a:lnTo>
                      <a:lnTo>
                        <a:pt x="117142" y="415928"/>
                      </a:lnTo>
                      <a:lnTo>
                        <a:pt x="117884" y="415187"/>
                      </a:lnTo>
                      <a:lnTo>
                        <a:pt x="118625" y="414446"/>
                      </a:lnTo>
                      <a:lnTo>
                        <a:pt x="119367" y="413704"/>
                      </a:lnTo>
                      <a:lnTo>
                        <a:pt x="120108" y="412963"/>
                      </a:lnTo>
                      <a:lnTo>
                        <a:pt x="120849" y="412221"/>
                      </a:lnTo>
                      <a:lnTo>
                        <a:pt x="171265" y="387014"/>
                      </a:lnTo>
                      <a:lnTo>
                        <a:pt x="171265" y="387014"/>
                      </a:lnTo>
                      <a:close/>
                      <a:moveTo>
                        <a:pt x="171265" y="433722"/>
                      </a:moveTo>
                      <a:lnTo>
                        <a:pt x="171265" y="437429"/>
                      </a:lnTo>
                      <a:lnTo>
                        <a:pt x="149023" y="449292"/>
                      </a:lnTo>
                      <a:lnTo>
                        <a:pt x="149764" y="448550"/>
                      </a:lnTo>
                      <a:lnTo>
                        <a:pt x="150505" y="447809"/>
                      </a:lnTo>
                      <a:lnTo>
                        <a:pt x="151247" y="447067"/>
                      </a:lnTo>
                      <a:lnTo>
                        <a:pt x="151988" y="446326"/>
                      </a:lnTo>
                      <a:lnTo>
                        <a:pt x="152730" y="445584"/>
                      </a:lnTo>
                      <a:lnTo>
                        <a:pt x="153471" y="444843"/>
                      </a:lnTo>
                      <a:lnTo>
                        <a:pt x="154212" y="444102"/>
                      </a:lnTo>
                      <a:lnTo>
                        <a:pt x="154954" y="443360"/>
                      </a:lnTo>
                      <a:lnTo>
                        <a:pt x="171265" y="433722"/>
                      </a:lnTo>
                      <a:lnTo>
                        <a:pt x="171265" y="433722"/>
                      </a:lnTo>
                      <a:close/>
                      <a:moveTo>
                        <a:pt x="83779" y="217232"/>
                      </a:moveTo>
                      <a:lnTo>
                        <a:pt x="93417" y="212042"/>
                      </a:lnTo>
                      <a:lnTo>
                        <a:pt x="92676" y="212042"/>
                      </a:lnTo>
                      <a:lnTo>
                        <a:pt x="91934" y="212042"/>
                      </a:lnTo>
                      <a:lnTo>
                        <a:pt x="91193" y="212042"/>
                      </a:lnTo>
                      <a:lnTo>
                        <a:pt x="90452" y="212783"/>
                      </a:lnTo>
                      <a:lnTo>
                        <a:pt x="89710" y="212783"/>
                      </a:lnTo>
                      <a:lnTo>
                        <a:pt x="88969" y="212783"/>
                      </a:lnTo>
                      <a:lnTo>
                        <a:pt x="88227" y="212783"/>
                      </a:lnTo>
                      <a:lnTo>
                        <a:pt x="87486" y="213525"/>
                      </a:lnTo>
                      <a:lnTo>
                        <a:pt x="83779" y="217232"/>
                      </a:lnTo>
                      <a:lnTo>
                        <a:pt x="83779" y="217232"/>
                      </a:lnTo>
                      <a:lnTo>
                        <a:pt x="83779" y="217232"/>
                      </a:lnTo>
                      <a:close/>
                      <a:moveTo>
                        <a:pt x="83779" y="170523"/>
                      </a:moveTo>
                      <a:lnTo>
                        <a:pt x="83779" y="170523"/>
                      </a:lnTo>
                      <a:lnTo>
                        <a:pt x="83779" y="170523"/>
                      </a:lnTo>
                      <a:lnTo>
                        <a:pt x="83779" y="170523"/>
                      </a:lnTo>
                      <a:lnTo>
                        <a:pt x="83779" y="170523"/>
                      </a:lnTo>
                      <a:close/>
                      <a:moveTo>
                        <a:pt x="83779" y="98607"/>
                      </a:moveTo>
                      <a:lnTo>
                        <a:pt x="83779" y="96383"/>
                      </a:lnTo>
                      <a:lnTo>
                        <a:pt x="84520" y="96383"/>
                      </a:lnTo>
                      <a:lnTo>
                        <a:pt x="86003" y="97124"/>
                      </a:lnTo>
                      <a:lnTo>
                        <a:pt x="83779" y="98607"/>
                      </a:lnTo>
                      <a:close/>
                      <a:moveTo>
                        <a:pt x="80072" y="215749"/>
                      </a:moveTo>
                      <a:lnTo>
                        <a:pt x="83038" y="214266"/>
                      </a:lnTo>
                      <a:lnTo>
                        <a:pt x="83038" y="214266"/>
                      </a:lnTo>
                      <a:lnTo>
                        <a:pt x="83038" y="214266"/>
                      </a:lnTo>
                      <a:lnTo>
                        <a:pt x="83038" y="214266"/>
                      </a:lnTo>
                      <a:lnTo>
                        <a:pt x="83038" y="214266"/>
                      </a:lnTo>
                      <a:lnTo>
                        <a:pt x="83038" y="214266"/>
                      </a:lnTo>
                      <a:lnTo>
                        <a:pt x="83038" y="214266"/>
                      </a:lnTo>
                      <a:lnTo>
                        <a:pt x="83038" y="214266"/>
                      </a:lnTo>
                      <a:lnTo>
                        <a:pt x="83038" y="214266"/>
                      </a:lnTo>
                      <a:lnTo>
                        <a:pt x="83038" y="214266"/>
                      </a:lnTo>
                      <a:lnTo>
                        <a:pt x="83038" y="214266"/>
                      </a:lnTo>
                      <a:lnTo>
                        <a:pt x="83038" y="214266"/>
                      </a:lnTo>
                      <a:lnTo>
                        <a:pt x="83038" y="214266"/>
                      </a:lnTo>
                      <a:lnTo>
                        <a:pt x="83038" y="214266"/>
                      </a:lnTo>
                      <a:lnTo>
                        <a:pt x="80072" y="215749"/>
                      </a:lnTo>
                      <a:lnTo>
                        <a:pt x="80072" y="215749"/>
                      </a:lnTo>
                      <a:lnTo>
                        <a:pt x="80072" y="215749"/>
                      </a:lnTo>
                      <a:lnTo>
                        <a:pt x="80072" y="215749"/>
                      </a:lnTo>
                      <a:lnTo>
                        <a:pt x="80072" y="215749"/>
                      </a:lnTo>
                      <a:close/>
                      <a:moveTo>
                        <a:pt x="83779" y="30397"/>
                      </a:moveTo>
                      <a:lnTo>
                        <a:pt x="83779" y="65244"/>
                      </a:lnTo>
                      <a:lnTo>
                        <a:pt x="73399" y="71175"/>
                      </a:lnTo>
                      <a:lnTo>
                        <a:pt x="73399" y="36329"/>
                      </a:lnTo>
                      <a:lnTo>
                        <a:pt x="83779" y="30397"/>
                      </a:lnTo>
                      <a:lnTo>
                        <a:pt x="83779" y="30397"/>
                      </a:lnTo>
                      <a:close/>
                      <a:moveTo>
                        <a:pt x="83779" y="96383"/>
                      </a:moveTo>
                      <a:lnTo>
                        <a:pt x="83779" y="98607"/>
                      </a:lnTo>
                      <a:lnTo>
                        <a:pt x="73399" y="104538"/>
                      </a:lnTo>
                      <a:lnTo>
                        <a:pt x="73399" y="92676"/>
                      </a:lnTo>
                      <a:lnTo>
                        <a:pt x="74141" y="92676"/>
                      </a:lnTo>
                      <a:lnTo>
                        <a:pt x="75623" y="93417"/>
                      </a:lnTo>
                      <a:lnTo>
                        <a:pt x="77106" y="94159"/>
                      </a:lnTo>
                      <a:lnTo>
                        <a:pt x="78589" y="94900"/>
                      </a:lnTo>
                      <a:lnTo>
                        <a:pt x="80072" y="95641"/>
                      </a:lnTo>
                      <a:lnTo>
                        <a:pt x="81555" y="96383"/>
                      </a:lnTo>
                      <a:lnTo>
                        <a:pt x="83779" y="96383"/>
                      </a:lnTo>
                      <a:lnTo>
                        <a:pt x="83779" y="96383"/>
                      </a:lnTo>
                      <a:close/>
                      <a:moveTo>
                        <a:pt x="83779" y="170523"/>
                      </a:moveTo>
                      <a:lnTo>
                        <a:pt x="83779" y="170523"/>
                      </a:lnTo>
                      <a:lnTo>
                        <a:pt x="73399" y="176454"/>
                      </a:lnTo>
                      <a:lnTo>
                        <a:pt x="73399" y="172747"/>
                      </a:lnTo>
                      <a:lnTo>
                        <a:pt x="75623" y="171264"/>
                      </a:lnTo>
                      <a:lnTo>
                        <a:pt x="77106" y="171264"/>
                      </a:lnTo>
                      <a:lnTo>
                        <a:pt x="77848" y="171264"/>
                      </a:lnTo>
                      <a:lnTo>
                        <a:pt x="78589" y="171264"/>
                      </a:lnTo>
                      <a:lnTo>
                        <a:pt x="79330" y="171264"/>
                      </a:lnTo>
                      <a:lnTo>
                        <a:pt x="80072" y="171264"/>
                      </a:lnTo>
                      <a:lnTo>
                        <a:pt x="80813" y="171264"/>
                      </a:lnTo>
                      <a:lnTo>
                        <a:pt x="81555" y="171264"/>
                      </a:lnTo>
                      <a:lnTo>
                        <a:pt x="83779" y="170523"/>
                      </a:lnTo>
                      <a:lnTo>
                        <a:pt x="83779" y="170523"/>
                      </a:lnTo>
                      <a:close/>
                      <a:moveTo>
                        <a:pt x="83779" y="217232"/>
                      </a:moveTo>
                      <a:lnTo>
                        <a:pt x="83779" y="217232"/>
                      </a:lnTo>
                      <a:lnTo>
                        <a:pt x="73399" y="223163"/>
                      </a:lnTo>
                      <a:lnTo>
                        <a:pt x="73399" y="222422"/>
                      </a:lnTo>
                      <a:lnTo>
                        <a:pt x="83779" y="217232"/>
                      </a:lnTo>
                      <a:lnTo>
                        <a:pt x="83779" y="217232"/>
                      </a:lnTo>
                      <a:close/>
                      <a:moveTo>
                        <a:pt x="73399" y="171264"/>
                      </a:moveTo>
                      <a:lnTo>
                        <a:pt x="73399" y="171264"/>
                      </a:lnTo>
                      <a:lnTo>
                        <a:pt x="73399" y="171264"/>
                      </a:lnTo>
                      <a:lnTo>
                        <a:pt x="73399" y="171264"/>
                      </a:lnTo>
                      <a:lnTo>
                        <a:pt x="73399" y="171264"/>
                      </a:lnTo>
                      <a:lnTo>
                        <a:pt x="73399" y="171264"/>
                      </a:lnTo>
                      <a:lnTo>
                        <a:pt x="74141" y="171264"/>
                      </a:lnTo>
                      <a:lnTo>
                        <a:pt x="74141" y="171264"/>
                      </a:lnTo>
                      <a:lnTo>
                        <a:pt x="74141" y="171264"/>
                      </a:lnTo>
                      <a:lnTo>
                        <a:pt x="74141" y="171264"/>
                      </a:lnTo>
                      <a:lnTo>
                        <a:pt x="74141" y="171264"/>
                      </a:lnTo>
                      <a:lnTo>
                        <a:pt x="74141" y="171264"/>
                      </a:lnTo>
                      <a:lnTo>
                        <a:pt x="74141" y="171264"/>
                      </a:lnTo>
                      <a:lnTo>
                        <a:pt x="74141" y="171264"/>
                      </a:lnTo>
                      <a:lnTo>
                        <a:pt x="74141" y="171264"/>
                      </a:lnTo>
                      <a:lnTo>
                        <a:pt x="74141" y="171264"/>
                      </a:lnTo>
                      <a:lnTo>
                        <a:pt x="74141" y="171264"/>
                      </a:lnTo>
                      <a:lnTo>
                        <a:pt x="74141" y="171264"/>
                      </a:lnTo>
                      <a:lnTo>
                        <a:pt x="74141" y="171264"/>
                      </a:lnTo>
                      <a:lnTo>
                        <a:pt x="74141" y="171264"/>
                      </a:lnTo>
                      <a:lnTo>
                        <a:pt x="74141" y="171264"/>
                      </a:lnTo>
                      <a:lnTo>
                        <a:pt x="74141" y="171264"/>
                      </a:lnTo>
                      <a:lnTo>
                        <a:pt x="74141" y="171264"/>
                      </a:lnTo>
                      <a:lnTo>
                        <a:pt x="74141" y="171264"/>
                      </a:lnTo>
                      <a:lnTo>
                        <a:pt x="74141" y="171264"/>
                      </a:lnTo>
                      <a:lnTo>
                        <a:pt x="74141" y="171264"/>
                      </a:lnTo>
                      <a:lnTo>
                        <a:pt x="74141" y="171264"/>
                      </a:lnTo>
                      <a:lnTo>
                        <a:pt x="74141" y="171264"/>
                      </a:lnTo>
                      <a:lnTo>
                        <a:pt x="74141" y="171264"/>
                      </a:lnTo>
                      <a:lnTo>
                        <a:pt x="74141" y="171264"/>
                      </a:lnTo>
                      <a:lnTo>
                        <a:pt x="74141" y="171264"/>
                      </a:lnTo>
                      <a:lnTo>
                        <a:pt x="74141" y="171264"/>
                      </a:lnTo>
                      <a:lnTo>
                        <a:pt x="74141" y="171264"/>
                      </a:lnTo>
                      <a:lnTo>
                        <a:pt x="74141" y="171264"/>
                      </a:lnTo>
                      <a:lnTo>
                        <a:pt x="74141" y="171264"/>
                      </a:lnTo>
                      <a:lnTo>
                        <a:pt x="71175" y="169040"/>
                      </a:lnTo>
                      <a:lnTo>
                        <a:pt x="69692" y="169782"/>
                      </a:lnTo>
                      <a:lnTo>
                        <a:pt x="69692" y="171264"/>
                      </a:lnTo>
                      <a:lnTo>
                        <a:pt x="73399" y="171264"/>
                      </a:lnTo>
                      <a:close/>
                      <a:moveTo>
                        <a:pt x="73399" y="132712"/>
                      </a:moveTo>
                      <a:lnTo>
                        <a:pt x="73399" y="129746"/>
                      </a:lnTo>
                      <a:lnTo>
                        <a:pt x="73399" y="129746"/>
                      </a:lnTo>
                      <a:lnTo>
                        <a:pt x="74141" y="129746"/>
                      </a:lnTo>
                      <a:lnTo>
                        <a:pt x="74882" y="129746"/>
                      </a:lnTo>
                      <a:lnTo>
                        <a:pt x="75623" y="129746"/>
                      </a:lnTo>
                      <a:lnTo>
                        <a:pt x="76365" y="129746"/>
                      </a:lnTo>
                      <a:lnTo>
                        <a:pt x="77106" y="129746"/>
                      </a:lnTo>
                      <a:lnTo>
                        <a:pt x="73399" y="132712"/>
                      </a:lnTo>
                      <a:close/>
                      <a:moveTo>
                        <a:pt x="73399" y="36329"/>
                      </a:moveTo>
                      <a:lnTo>
                        <a:pt x="73399" y="71175"/>
                      </a:lnTo>
                      <a:lnTo>
                        <a:pt x="39294" y="88969"/>
                      </a:lnTo>
                      <a:lnTo>
                        <a:pt x="39294" y="61537"/>
                      </a:lnTo>
                      <a:lnTo>
                        <a:pt x="54123" y="53381"/>
                      </a:lnTo>
                      <a:lnTo>
                        <a:pt x="53381" y="52640"/>
                      </a:lnTo>
                      <a:lnTo>
                        <a:pt x="52640" y="51157"/>
                      </a:lnTo>
                      <a:lnTo>
                        <a:pt x="51898" y="49674"/>
                      </a:lnTo>
                      <a:lnTo>
                        <a:pt x="51157" y="48191"/>
                      </a:lnTo>
                      <a:lnTo>
                        <a:pt x="50415" y="46708"/>
                      </a:lnTo>
                      <a:lnTo>
                        <a:pt x="73399" y="36329"/>
                      </a:lnTo>
                      <a:lnTo>
                        <a:pt x="73399" y="36329"/>
                      </a:lnTo>
                      <a:close/>
                      <a:moveTo>
                        <a:pt x="73399" y="91934"/>
                      </a:moveTo>
                      <a:lnTo>
                        <a:pt x="73399" y="103797"/>
                      </a:lnTo>
                      <a:lnTo>
                        <a:pt x="39294" y="121591"/>
                      </a:lnTo>
                      <a:lnTo>
                        <a:pt x="39294" y="108245"/>
                      </a:lnTo>
                      <a:lnTo>
                        <a:pt x="72658" y="90452"/>
                      </a:lnTo>
                      <a:lnTo>
                        <a:pt x="73399" y="91934"/>
                      </a:lnTo>
                      <a:lnTo>
                        <a:pt x="73399" y="91934"/>
                      </a:lnTo>
                      <a:close/>
                      <a:moveTo>
                        <a:pt x="73399" y="129746"/>
                      </a:moveTo>
                      <a:lnTo>
                        <a:pt x="73399" y="133453"/>
                      </a:lnTo>
                      <a:lnTo>
                        <a:pt x="39294" y="151247"/>
                      </a:lnTo>
                      <a:lnTo>
                        <a:pt x="39294" y="145315"/>
                      </a:lnTo>
                      <a:lnTo>
                        <a:pt x="70434" y="129005"/>
                      </a:lnTo>
                      <a:lnTo>
                        <a:pt x="71175" y="129005"/>
                      </a:lnTo>
                      <a:lnTo>
                        <a:pt x="73399" y="129746"/>
                      </a:lnTo>
                      <a:lnTo>
                        <a:pt x="73399" y="129746"/>
                      </a:lnTo>
                      <a:lnTo>
                        <a:pt x="73399" y="129746"/>
                      </a:lnTo>
                      <a:close/>
                      <a:moveTo>
                        <a:pt x="73399" y="169782"/>
                      </a:moveTo>
                      <a:lnTo>
                        <a:pt x="73399" y="172006"/>
                      </a:lnTo>
                      <a:lnTo>
                        <a:pt x="73399" y="172006"/>
                      </a:lnTo>
                      <a:lnTo>
                        <a:pt x="73399" y="172006"/>
                      </a:lnTo>
                      <a:lnTo>
                        <a:pt x="73399" y="172006"/>
                      </a:lnTo>
                      <a:lnTo>
                        <a:pt x="73399" y="172006"/>
                      </a:lnTo>
                      <a:lnTo>
                        <a:pt x="73399" y="172006"/>
                      </a:lnTo>
                      <a:lnTo>
                        <a:pt x="73399" y="172006"/>
                      </a:lnTo>
                      <a:lnTo>
                        <a:pt x="73399" y="172006"/>
                      </a:lnTo>
                      <a:lnTo>
                        <a:pt x="73399" y="172006"/>
                      </a:lnTo>
                      <a:lnTo>
                        <a:pt x="73399" y="172006"/>
                      </a:lnTo>
                      <a:lnTo>
                        <a:pt x="73399" y="172006"/>
                      </a:lnTo>
                      <a:lnTo>
                        <a:pt x="73399" y="172006"/>
                      </a:lnTo>
                      <a:lnTo>
                        <a:pt x="73399" y="172006"/>
                      </a:lnTo>
                      <a:lnTo>
                        <a:pt x="73399" y="172006"/>
                      </a:lnTo>
                      <a:lnTo>
                        <a:pt x="73399" y="172006"/>
                      </a:lnTo>
                      <a:lnTo>
                        <a:pt x="73399" y="172006"/>
                      </a:lnTo>
                      <a:lnTo>
                        <a:pt x="73399" y="172006"/>
                      </a:lnTo>
                      <a:lnTo>
                        <a:pt x="73399" y="172006"/>
                      </a:lnTo>
                      <a:lnTo>
                        <a:pt x="73399" y="172006"/>
                      </a:lnTo>
                      <a:lnTo>
                        <a:pt x="73399" y="172006"/>
                      </a:lnTo>
                      <a:lnTo>
                        <a:pt x="73399" y="172006"/>
                      </a:lnTo>
                      <a:lnTo>
                        <a:pt x="73399" y="172006"/>
                      </a:lnTo>
                      <a:lnTo>
                        <a:pt x="73399" y="172006"/>
                      </a:lnTo>
                      <a:lnTo>
                        <a:pt x="73399" y="172006"/>
                      </a:lnTo>
                      <a:lnTo>
                        <a:pt x="73399" y="172006"/>
                      </a:lnTo>
                      <a:lnTo>
                        <a:pt x="73399" y="172006"/>
                      </a:lnTo>
                      <a:lnTo>
                        <a:pt x="73399" y="172006"/>
                      </a:lnTo>
                      <a:lnTo>
                        <a:pt x="73399" y="172006"/>
                      </a:lnTo>
                      <a:lnTo>
                        <a:pt x="73399" y="172006"/>
                      </a:lnTo>
                      <a:lnTo>
                        <a:pt x="73399" y="172006"/>
                      </a:lnTo>
                      <a:lnTo>
                        <a:pt x="73399" y="172006"/>
                      </a:lnTo>
                      <a:lnTo>
                        <a:pt x="73399" y="172006"/>
                      </a:lnTo>
                      <a:lnTo>
                        <a:pt x="73399" y="172006"/>
                      </a:lnTo>
                      <a:lnTo>
                        <a:pt x="73399" y="172006"/>
                      </a:lnTo>
                      <a:lnTo>
                        <a:pt x="73399" y="169782"/>
                      </a:lnTo>
                      <a:lnTo>
                        <a:pt x="73399" y="169782"/>
                      </a:lnTo>
                      <a:close/>
                      <a:moveTo>
                        <a:pt x="73399" y="172747"/>
                      </a:moveTo>
                      <a:lnTo>
                        <a:pt x="73399" y="176454"/>
                      </a:lnTo>
                      <a:lnTo>
                        <a:pt x="39294" y="194248"/>
                      </a:lnTo>
                      <a:lnTo>
                        <a:pt x="39294" y="190541"/>
                      </a:lnTo>
                      <a:lnTo>
                        <a:pt x="73399" y="172747"/>
                      </a:lnTo>
                      <a:lnTo>
                        <a:pt x="73399" y="172747"/>
                      </a:lnTo>
                      <a:close/>
                      <a:moveTo>
                        <a:pt x="73399" y="222422"/>
                      </a:moveTo>
                      <a:lnTo>
                        <a:pt x="73399" y="222422"/>
                      </a:lnTo>
                      <a:lnTo>
                        <a:pt x="39294" y="240957"/>
                      </a:lnTo>
                      <a:lnTo>
                        <a:pt x="39294" y="240957"/>
                      </a:lnTo>
                      <a:lnTo>
                        <a:pt x="73399" y="222422"/>
                      </a:lnTo>
                      <a:close/>
                      <a:moveTo>
                        <a:pt x="39294" y="61537"/>
                      </a:moveTo>
                      <a:lnTo>
                        <a:pt x="39294" y="88969"/>
                      </a:lnTo>
                      <a:lnTo>
                        <a:pt x="18535" y="100090"/>
                      </a:lnTo>
                      <a:lnTo>
                        <a:pt x="17794" y="99349"/>
                      </a:lnTo>
                      <a:lnTo>
                        <a:pt x="17052" y="98607"/>
                      </a:lnTo>
                      <a:lnTo>
                        <a:pt x="16311" y="97866"/>
                      </a:lnTo>
                      <a:lnTo>
                        <a:pt x="15570" y="97124"/>
                      </a:lnTo>
                      <a:lnTo>
                        <a:pt x="14828" y="96383"/>
                      </a:lnTo>
                      <a:lnTo>
                        <a:pt x="14087" y="95641"/>
                      </a:lnTo>
                      <a:lnTo>
                        <a:pt x="12604" y="94900"/>
                      </a:lnTo>
                      <a:lnTo>
                        <a:pt x="11863" y="94159"/>
                      </a:lnTo>
                      <a:lnTo>
                        <a:pt x="40036" y="79330"/>
                      </a:lnTo>
                      <a:lnTo>
                        <a:pt x="38553" y="77848"/>
                      </a:lnTo>
                      <a:lnTo>
                        <a:pt x="37070" y="76365"/>
                      </a:lnTo>
                      <a:lnTo>
                        <a:pt x="35587" y="74882"/>
                      </a:lnTo>
                      <a:lnTo>
                        <a:pt x="34105" y="73399"/>
                      </a:lnTo>
                      <a:lnTo>
                        <a:pt x="32622" y="71916"/>
                      </a:lnTo>
                      <a:lnTo>
                        <a:pt x="31139" y="70434"/>
                      </a:lnTo>
                      <a:lnTo>
                        <a:pt x="29656" y="68951"/>
                      </a:lnTo>
                      <a:lnTo>
                        <a:pt x="39294" y="61537"/>
                      </a:lnTo>
                      <a:lnTo>
                        <a:pt x="39294" y="61537"/>
                      </a:lnTo>
                      <a:close/>
                      <a:moveTo>
                        <a:pt x="39294" y="108987"/>
                      </a:moveTo>
                      <a:lnTo>
                        <a:pt x="39294" y="122332"/>
                      </a:lnTo>
                      <a:lnTo>
                        <a:pt x="14087" y="135677"/>
                      </a:lnTo>
                      <a:lnTo>
                        <a:pt x="12604" y="134936"/>
                      </a:lnTo>
                      <a:lnTo>
                        <a:pt x="11121" y="134194"/>
                      </a:lnTo>
                      <a:lnTo>
                        <a:pt x="9638" y="133453"/>
                      </a:lnTo>
                      <a:lnTo>
                        <a:pt x="8156" y="132712"/>
                      </a:lnTo>
                      <a:lnTo>
                        <a:pt x="6673" y="131970"/>
                      </a:lnTo>
                      <a:lnTo>
                        <a:pt x="5190" y="131229"/>
                      </a:lnTo>
                      <a:lnTo>
                        <a:pt x="3707" y="130487"/>
                      </a:lnTo>
                      <a:lnTo>
                        <a:pt x="2224" y="129746"/>
                      </a:lnTo>
                      <a:lnTo>
                        <a:pt x="39294" y="108987"/>
                      </a:lnTo>
                      <a:lnTo>
                        <a:pt x="39294" y="108987"/>
                      </a:lnTo>
                      <a:close/>
                      <a:moveTo>
                        <a:pt x="39294" y="145315"/>
                      </a:moveTo>
                      <a:lnTo>
                        <a:pt x="39294" y="151247"/>
                      </a:lnTo>
                      <a:lnTo>
                        <a:pt x="5931" y="169040"/>
                      </a:lnTo>
                      <a:lnTo>
                        <a:pt x="5190" y="169040"/>
                      </a:lnTo>
                      <a:lnTo>
                        <a:pt x="4449" y="169040"/>
                      </a:lnTo>
                      <a:lnTo>
                        <a:pt x="3707" y="169040"/>
                      </a:lnTo>
                      <a:lnTo>
                        <a:pt x="2966" y="169040"/>
                      </a:lnTo>
                      <a:lnTo>
                        <a:pt x="2224" y="169040"/>
                      </a:lnTo>
                      <a:lnTo>
                        <a:pt x="1483" y="169040"/>
                      </a:lnTo>
                      <a:lnTo>
                        <a:pt x="742" y="169040"/>
                      </a:lnTo>
                      <a:lnTo>
                        <a:pt x="0" y="169040"/>
                      </a:lnTo>
                      <a:lnTo>
                        <a:pt x="39294" y="145315"/>
                      </a:lnTo>
                      <a:lnTo>
                        <a:pt x="39294" y="145315"/>
                      </a:lnTo>
                      <a:close/>
                      <a:moveTo>
                        <a:pt x="39294" y="190541"/>
                      </a:moveTo>
                      <a:lnTo>
                        <a:pt x="39294" y="194248"/>
                      </a:lnTo>
                      <a:lnTo>
                        <a:pt x="11863" y="209076"/>
                      </a:lnTo>
                      <a:lnTo>
                        <a:pt x="11121" y="209076"/>
                      </a:lnTo>
                      <a:lnTo>
                        <a:pt x="10380" y="209076"/>
                      </a:lnTo>
                      <a:lnTo>
                        <a:pt x="9638" y="209076"/>
                      </a:lnTo>
                      <a:lnTo>
                        <a:pt x="8897" y="209076"/>
                      </a:lnTo>
                      <a:lnTo>
                        <a:pt x="8156" y="209076"/>
                      </a:lnTo>
                      <a:lnTo>
                        <a:pt x="7414" y="209076"/>
                      </a:lnTo>
                      <a:lnTo>
                        <a:pt x="6673" y="209076"/>
                      </a:lnTo>
                      <a:lnTo>
                        <a:pt x="5190" y="209076"/>
                      </a:lnTo>
                      <a:lnTo>
                        <a:pt x="39294" y="190541"/>
                      </a:lnTo>
                      <a:lnTo>
                        <a:pt x="39294" y="190541"/>
                      </a:lnTo>
                      <a:close/>
                      <a:moveTo>
                        <a:pt x="39294" y="240957"/>
                      </a:moveTo>
                      <a:lnTo>
                        <a:pt x="39294" y="240957"/>
                      </a:lnTo>
                      <a:lnTo>
                        <a:pt x="21501" y="251337"/>
                      </a:lnTo>
                      <a:lnTo>
                        <a:pt x="20759" y="251337"/>
                      </a:lnTo>
                      <a:lnTo>
                        <a:pt x="20018" y="251337"/>
                      </a:lnTo>
                      <a:lnTo>
                        <a:pt x="19277" y="252078"/>
                      </a:lnTo>
                      <a:lnTo>
                        <a:pt x="18535" y="252078"/>
                      </a:lnTo>
                      <a:lnTo>
                        <a:pt x="17794" y="252078"/>
                      </a:lnTo>
                      <a:lnTo>
                        <a:pt x="17052" y="252819"/>
                      </a:lnTo>
                      <a:lnTo>
                        <a:pt x="16311" y="252819"/>
                      </a:lnTo>
                      <a:lnTo>
                        <a:pt x="15570" y="252819"/>
                      </a:lnTo>
                      <a:lnTo>
                        <a:pt x="39294" y="240957"/>
                      </a:lnTo>
                      <a:close/>
                    </a:path>
                  </a:pathLst>
                </a:custGeom>
                <a:solidFill>
                  <a:srgbClr val="424242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477" name="Freeform: Shape 3476">
                  <a:extLst>
                    <a:ext uri="{FF2B5EF4-FFF2-40B4-BE49-F238E27FC236}">
                      <a16:creationId xmlns:a16="http://schemas.microsoft.com/office/drawing/2014/main" id="{9F7BCAD6-555B-4EE5-ABEF-B2A395E7BF30}"/>
                    </a:ext>
                  </a:extLst>
                </p:cNvPr>
                <p:cNvSpPr/>
                <p:nvPr/>
              </p:nvSpPr>
              <p:spPr>
                <a:xfrm>
                  <a:off x="6548256" y="2990087"/>
                  <a:ext cx="1162523" cy="662075"/>
                </a:xfrm>
                <a:custGeom>
                  <a:avLst/>
                  <a:gdLst>
                    <a:gd name="connsiteX0" fmla="*/ 678386 w 1162523"/>
                    <a:gd name="connsiteY0" fmla="*/ 0 h 662075"/>
                    <a:gd name="connsiteX1" fmla="*/ 1162524 w 1162523"/>
                    <a:gd name="connsiteY1" fmla="*/ 277286 h 662075"/>
                    <a:gd name="connsiteX2" fmla="*/ 479689 w 1162523"/>
                    <a:gd name="connsiteY2" fmla="*/ 662075 h 662075"/>
                    <a:gd name="connsiteX3" fmla="*/ 0 w 1162523"/>
                    <a:gd name="connsiteY3" fmla="*/ 387755 h 662075"/>
                    <a:gd name="connsiteX4" fmla="*/ 678386 w 1162523"/>
                    <a:gd name="connsiteY4" fmla="*/ 0 h 662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62523" h="662075">
                      <a:moveTo>
                        <a:pt x="678386" y="0"/>
                      </a:moveTo>
                      <a:lnTo>
                        <a:pt x="1162524" y="277286"/>
                      </a:lnTo>
                      <a:lnTo>
                        <a:pt x="479689" y="662075"/>
                      </a:lnTo>
                      <a:lnTo>
                        <a:pt x="0" y="387755"/>
                      </a:lnTo>
                      <a:lnTo>
                        <a:pt x="678386" y="0"/>
                      </a:lnTo>
                      <a:close/>
                    </a:path>
                  </a:pathLst>
                </a:custGeom>
                <a:solidFill>
                  <a:schemeClr val="accent2">
                    <a:lumMod val="60000"/>
                    <a:lumOff val="40000"/>
                  </a:schemeClr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478" name="Freeform: Shape 3477">
                  <a:extLst>
                    <a:ext uri="{FF2B5EF4-FFF2-40B4-BE49-F238E27FC236}">
                      <a16:creationId xmlns:a16="http://schemas.microsoft.com/office/drawing/2014/main" id="{01D79EAC-61D5-408C-A6D4-654C3499267E}"/>
                    </a:ext>
                  </a:extLst>
                </p:cNvPr>
                <p:cNvSpPr/>
                <p:nvPr/>
              </p:nvSpPr>
              <p:spPr>
                <a:xfrm>
                  <a:off x="7618846" y="4033986"/>
                  <a:ext cx="708783" cy="450033"/>
                </a:xfrm>
                <a:custGeom>
                  <a:avLst/>
                  <a:gdLst>
                    <a:gd name="connsiteX0" fmla="*/ 0 w 708783"/>
                    <a:gd name="connsiteY0" fmla="*/ 392204 h 450033"/>
                    <a:gd name="connsiteX1" fmla="*/ 669489 w 708783"/>
                    <a:gd name="connsiteY1" fmla="*/ 0 h 450033"/>
                    <a:gd name="connsiteX2" fmla="*/ 671713 w 708783"/>
                    <a:gd name="connsiteY2" fmla="*/ 1483 h 450033"/>
                    <a:gd name="connsiteX3" fmla="*/ 673937 w 708783"/>
                    <a:gd name="connsiteY3" fmla="*/ 2966 h 450033"/>
                    <a:gd name="connsiteX4" fmla="*/ 676161 w 708783"/>
                    <a:gd name="connsiteY4" fmla="*/ 4449 h 450033"/>
                    <a:gd name="connsiteX5" fmla="*/ 678386 w 708783"/>
                    <a:gd name="connsiteY5" fmla="*/ 5932 h 450033"/>
                    <a:gd name="connsiteX6" fmla="*/ 680610 w 708783"/>
                    <a:gd name="connsiteY6" fmla="*/ 7414 h 450033"/>
                    <a:gd name="connsiteX7" fmla="*/ 682834 w 708783"/>
                    <a:gd name="connsiteY7" fmla="*/ 8897 h 450033"/>
                    <a:gd name="connsiteX8" fmla="*/ 685058 w 708783"/>
                    <a:gd name="connsiteY8" fmla="*/ 10380 h 450033"/>
                    <a:gd name="connsiteX9" fmla="*/ 686541 w 708783"/>
                    <a:gd name="connsiteY9" fmla="*/ 11121 h 450033"/>
                    <a:gd name="connsiteX10" fmla="*/ 692472 w 708783"/>
                    <a:gd name="connsiteY10" fmla="*/ 15570 h 450033"/>
                    <a:gd name="connsiteX11" fmla="*/ 697662 w 708783"/>
                    <a:gd name="connsiteY11" fmla="*/ 20760 h 450033"/>
                    <a:gd name="connsiteX12" fmla="*/ 701369 w 708783"/>
                    <a:gd name="connsiteY12" fmla="*/ 25949 h 450033"/>
                    <a:gd name="connsiteX13" fmla="*/ 704335 w 708783"/>
                    <a:gd name="connsiteY13" fmla="*/ 31881 h 450033"/>
                    <a:gd name="connsiteX14" fmla="*/ 706559 w 708783"/>
                    <a:gd name="connsiteY14" fmla="*/ 37812 h 450033"/>
                    <a:gd name="connsiteX15" fmla="*/ 708042 w 708783"/>
                    <a:gd name="connsiteY15" fmla="*/ 44484 h 450033"/>
                    <a:gd name="connsiteX16" fmla="*/ 708783 w 708783"/>
                    <a:gd name="connsiteY16" fmla="*/ 51157 h 450033"/>
                    <a:gd name="connsiteX17" fmla="*/ 708783 w 708783"/>
                    <a:gd name="connsiteY17" fmla="*/ 57830 h 450033"/>
                    <a:gd name="connsiteX18" fmla="*/ 39294 w 708783"/>
                    <a:gd name="connsiteY18" fmla="*/ 450033 h 450033"/>
                    <a:gd name="connsiteX19" fmla="*/ 39294 w 708783"/>
                    <a:gd name="connsiteY19" fmla="*/ 443361 h 450033"/>
                    <a:gd name="connsiteX20" fmla="*/ 38553 w 708783"/>
                    <a:gd name="connsiteY20" fmla="*/ 436688 h 450033"/>
                    <a:gd name="connsiteX21" fmla="*/ 37070 w 708783"/>
                    <a:gd name="connsiteY21" fmla="*/ 430015 h 450033"/>
                    <a:gd name="connsiteX22" fmla="*/ 34846 w 708783"/>
                    <a:gd name="connsiteY22" fmla="*/ 424084 h 450033"/>
                    <a:gd name="connsiteX23" fmla="*/ 31880 w 708783"/>
                    <a:gd name="connsiteY23" fmla="*/ 418153 h 450033"/>
                    <a:gd name="connsiteX24" fmla="*/ 28173 w 708783"/>
                    <a:gd name="connsiteY24" fmla="*/ 412963 h 450033"/>
                    <a:gd name="connsiteX25" fmla="*/ 22983 w 708783"/>
                    <a:gd name="connsiteY25" fmla="*/ 407773 h 450033"/>
                    <a:gd name="connsiteX26" fmla="*/ 17052 w 708783"/>
                    <a:gd name="connsiteY26" fmla="*/ 403325 h 450033"/>
                    <a:gd name="connsiteX27" fmla="*/ 17052 w 708783"/>
                    <a:gd name="connsiteY27" fmla="*/ 403325 h 450033"/>
                    <a:gd name="connsiteX28" fmla="*/ 17052 w 708783"/>
                    <a:gd name="connsiteY28" fmla="*/ 403325 h 450033"/>
                    <a:gd name="connsiteX29" fmla="*/ 17052 w 708783"/>
                    <a:gd name="connsiteY29" fmla="*/ 403325 h 450033"/>
                    <a:gd name="connsiteX30" fmla="*/ 17052 w 708783"/>
                    <a:gd name="connsiteY30" fmla="*/ 403325 h 450033"/>
                    <a:gd name="connsiteX31" fmla="*/ 17052 w 708783"/>
                    <a:gd name="connsiteY31" fmla="*/ 403325 h 450033"/>
                    <a:gd name="connsiteX32" fmla="*/ 17052 w 708783"/>
                    <a:gd name="connsiteY32" fmla="*/ 403325 h 450033"/>
                    <a:gd name="connsiteX33" fmla="*/ 17052 w 708783"/>
                    <a:gd name="connsiteY33" fmla="*/ 403325 h 450033"/>
                    <a:gd name="connsiteX34" fmla="*/ 17052 w 708783"/>
                    <a:gd name="connsiteY34" fmla="*/ 403325 h 450033"/>
                    <a:gd name="connsiteX35" fmla="*/ 17052 w 708783"/>
                    <a:gd name="connsiteY35" fmla="*/ 403325 h 450033"/>
                    <a:gd name="connsiteX36" fmla="*/ 17052 w 708783"/>
                    <a:gd name="connsiteY36" fmla="*/ 403325 h 450033"/>
                    <a:gd name="connsiteX37" fmla="*/ 17052 w 708783"/>
                    <a:gd name="connsiteY37" fmla="*/ 403325 h 450033"/>
                    <a:gd name="connsiteX38" fmla="*/ 17052 w 708783"/>
                    <a:gd name="connsiteY38" fmla="*/ 403325 h 450033"/>
                    <a:gd name="connsiteX39" fmla="*/ 17052 w 708783"/>
                    <a:gd name="connsiteY39" fmla="*/ 403325 h 450033"/>
                    <a:gd name="connsiteX40" fmla="*/ 17052 w 708783"/>
                    <a:gd name="connsiteY40" fmla="*/ 403325 h 450033"/>
                    <a:gd name="connsiteX41" fmla="*/ 17052 w 708783"/>
                    <a:gd name="connsiteY41" fmla="*/ 403325 h 450033"/>
                    <a:gd name="connsiteX42" fmla="*/ 17052 w 708783"/>
                    <a:gd name="connsiteY42" fmla="*/ 403325 h 450033"/>
                    <a:gd name="connsiteX43" fmla="*/ 17052 w 708783"/>
                    <a:gd name="connsiteY43" fmla="*/ 403325 h 450033"/>
                    <a:gd name="connsiteX44" fmla="*/ 17052 w 708783"/>
                    <a:gd name="connsiteY44" fmla="*/ 403325 h 450033"/>
                    <a:gd name="connsiteX45" fmla="*/ 17052 w 708783"/>
                    <a:gd name="connsiteY45" fmla="*/ 403325 h 450033"/>
                    <a:gd name="connsiteX46" fmla="*/ 17052 w 708783"/>
                    <a:gd name="connsiteY46" fmla="*/ 403325 h 450033"/>
                    <a:gd name="connsiteX47" fmla="*/ 17052 w 708783"/>
                    <a:gd name="connsiteY47" fmla="*/ 403325 h 450033"/>
                    <a:gd name="connsiteX48" fmla="*/ 17052 w 708783"/>
                    <a:gd name="connsiteY48" fmla="*/ 403325 h 450033"/>
                    <a:gd name="connsiteX49" fmla="*/ 17052 w 708783"/>
                    <a:gd name="connsiteY49" fmla="*/ 403325 h 450033"/>
                    <a:gd name="connsiteX50" fmla="*/ 17052 w 708783"/>
                    <a:gd name="connsiteY50" fmla="*/ 403325 h 450033"/>
                    <a:gd name="connsiteX51" fmla="*/ 17052 w 708783"/>
                    <a:gd name="connsiteY51" fmla="*/ 403325 h 450033"/>
                    <a:gd name="connsiteX52" fmla="*/ 17052 w 708783"/>
                    <a:gd name="connsiteY52" fmla="*/ 403325 h 450033"/>
                    <a:gd name="connsiteX53" fmla="*/ 17052 w 708783"/>
                    <a:gd name="connsiteY53" fmla="*/ 403325 h 450033"/>
                    <a:gd name="connsiteX54" fmla="*/ 17052 w 708783"/>
                    <a:gd name="connsiteY54" fmla="*/ 403325 h 450033"/>
                    <a:gd name="connsiteX55" fmla="*/ 17052 w 708783"/>
                    <a:gd name="connsiteY55" fmla="*/ 403325 h 450033"/>
                    <a:gd name="connsiteX56" fmla="*/ 17052 w 708783"/>
                    <a:gd name="connsiteY56" fmla="*/ 403325 h 450033"/>
                    <a:gd name="connsiteX57" fmla="*/ 17052 w 708783"/>
                    <a:gd name="connsiteY57" fmla="*/ 403325 h 450033"/>
                    <a:gd name="connsiteX58" fmla="*/ 17052 w 708783"/>
                    <a:gd name="connsiteY58" fmla="*/ 403325 h 450033"/>
                    <a:gd name="connsiteX59" fmla="*/ 17052 w 708783"/>
                    <a:gd name="connsiteY59" fmla="*/ 403325 h 450033"/>
                    <a:gd name="connsiteX60" fmla="*/ 17052 w 708783"/>
                    <a:gd name="connsiteY60" fmla="*/ 403325 h 450033"/>
                    <a:gd name="connsiteX61" fmla="*/ 17052 w 708783"/>
                    <a:gd name="connsiteY61" fmla="*/ 403325 h 450033"/>
                    <a:gd name="connsiteX62" fmla="*/ 17052 w 708783"/>
                    <a:gd name="connsiteY62" fmla="*/ 403325 h 450033"/>
                    <a:gd name="connsiteX63" fmla="*/ 17052 w 708783"/>
                    <a:gd name="connsiteY63" fmla="*/ 403325 h 450033"/>
                    <a:gd name="connsiteX64" fmla="*/ 17052 w 708783"/>
                    <a:gd name="connsiteY64" fmla="*/ 403325 h 450033"/>
                    <a:gd name="connsiteX65" fmla="*/ 17052 w 708783"/>
                    <a:gd name="connsiteY65" fmla="*/ 403325 h 450033"/>
                    <a:gd name="connsiteX66" fmla="*/ 17052 w 708783"/>
                    <a:gd name="connsiteY66" fmla="*/ 403325 h 450033"/>
                    <a:gd name="connsiteX67" fmla="*/ 17052 w 708783"/>
                    <a:gd name="connsiteY67" fmla="*/ 403325 h 450033"/>
                    <a:gd name="connsiteX68" fmla="*/ 17052 w 708783"/>
                    <a:gd name="connsiteY68" fmla="*/ 403325 h 450033"/>
                    <a:gd name="connsiteX69" fmla="*/ 17052 w 708783"/>
                    <a:gd name="connsiteY69" fmla="*/ 403325 h 450033"/>
                    <a:gd name="connsiteX70" fmla="*/ 17052 w 708783"/>
                    <a:gd name="connsiteY70" fmla="*/ 403325 h 450033"/>
                    <a:gd name="connsiteX71" fmla="*/ 17052 w 708783"/>
                    <a:gd name="connsiteY71" fmla="*/ 403325 h 450033"/>
                    <a:gd name="connsiteX72" fmla="*/ 17052 w 708783"/>
                    <a:gd name="connsiteY72" fmla="*/ 403325 h 450033"/>
                    <a:gd name="connsiteX73" fmla="*/ 17052 w 708783"/>
                    <a:gd name="connsiteY73" fmla="*/ 403325 h 450033"/>
                    <a:gd name="connsiteX74" fmla="*/ 17052 w 708783"/>
                    <a:gd name="connsiteY74" fmla="*/ 403325 h 450033"/>
                    <a:gd name="connsiteX75" fmla="*/ 17052 w 708783"/>
                    <a:gd name="connsiteY75" fmla="*/ 403325 h 450033"/>
                    <a:gd name="connsiteX76" fmla="*/ 17052 w 708783"/>
                    <a:gd name="connsiteY76" fmla="*/ 403325 h 450033"/>
                    <a:gd name="connsiteX77" fmla="*/ 17052 w 708783"/>
                    <a:gd name="connsiteY77" fmla="*/ 403325 h 450033"/>
                    <a:gd name="connsiteX78" fmla="*/ 17052 w 708783"/>
                    <a:gd name="connsiteY78" fmla="*/ 403325 h 450033"/>
                    <a:gd name="connsiteX79" fmla="*/ 17052 w 708783"/>
                    <a:gd name="connsiteY79" fmla="*/ 403325 h 450033"/>
                    <a:gd name="connsiteX80" fmla="*/ 17052 w 708783"/>
                    <a:gd name="connsiteY80" fmla="*/ 403325 h 450033"/>
                    <a:gd name="connsiteX81" fmla="*/ 17052 w 708783"/>
                    <a:gd name="connsiteY81" fmla="*/ 403325 h 450033"/>
                    <a:gd name="connsiteX82" fmla="*/ 17052 w 708783"/>
                    <a:gd name="connsiteY82" fmla="*/ 403325 h 450033"/>
                    <a:gd name="connsiteX83" fmla="*/ 17052 w 708783"/>
                    <a:gd name="connsiteY83" fmla="*/ 403325 h 450033"/>
                    <a:gd name="connsiteX84" fmla="*/ 17052 w 708783"/>
                    <a:gd name="connsiteY84" fmla="*/ 403325 h 450033"/>
                    <a:gd name="connsiteX85" fmla="*/ 17052 w 708783"/>
                    <a:gd name="connsiteY85" fmla="*/ 403325 h 450033"/>
                    <a:gd name="connsiteX86" fmla="*/ 17052 w 708783"/>
                    <a:gd name="connsiteY86" fmla="*/ 403325 h 450033"/>
                    <a:gd name="connsiteX87" fmla="*/ 17052 w 708783"/>
                    <a:gd name="connsiteY87" fmla="*/ 403325 h 450033"/>
                    <a:gd name="connsiteX88" fmla="*/ 0 w 708783"/>
                    <a:gd name="connsiteY88" fmla="*/ 392204 h 450033"/>
                    <a:gd name="connsiteX89" fmla="*/ 0 w 708783"/>
                    <a:gd name="connsiteY89" fmla="*/ 392204 h 450033"/>
                    <a:gd name="connsiteX90" fmla="*/ 0 w 708783"/>
                    <a:gd name="connsiteY90" fmla="*/ 392204 h 4500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</a:cxnLst>
                  <a:rect l="l" t="t" r="r" b="b"/>
                  <a:pathLst>
                    <a:path w="708783" h="450033">
                      <a:moveTo>
                        <a:pt x="0" y="392204"/>
                      </a:moveTo>
                      <a:lnTo>
                        <a:pt x="669489" y="0"/>
                      </a:lnTo>
                      <a:lnTo>
                        <a:pt x="671713" y="1483"/>
                      </a:lnTo>
                      <a:lnTo>
                        <a:pt x="673937" y="2966"/>
                      </a:lnTo>
                      <a:lnTo>
                        <a:pt x="676161" y="4449"/>
                      </a:lnTo>
                      <a:lnTo>
                        <a:pt x="678386" y="5932"/>
                      </a:lnTo>
                      <a:lnTo>
                        <a:pt x="680610" y="7414"/>
                      </a:lnTo>
                      <a:lnTo>
                        <a:pt x="682834" y="8897"/>
                      </a:lnTo>
                      <a:lnTo>
                        <a:pt x="685058" y="10380"/>
                      </a:lnTo>
                      <a:lnTo>
                        <a:pt x="686541" y="11121"/>
                      </a:lnTo>
                      <a:lnTo>
                        <a:pt x="692472" y="15570"/>
                      </a:lnTo>
                      <a:lnTo>
                        <a:pt x="697662" y="20760"/>
                      </a:lnTo>
                      <a:lnTo>
                        <a:pt x="701369" y="25949"/>
                      </a:lnTo>
                      <a:lnTo>
                        <a:pt x="704335" y="31881"/>
                      </a:lnTo>
                      <a:lnTo>
                        <a:pt x="706559" y="37812"/>
                      </a:lnTo>
                      <a:lnTo>
                        <a:pt x="708042" y="44484"/>
                      </a:lnTo>
                      <a:lnTo>
                        <a:pt x="708783" y="51157"/>
                      </a:lnTo>
                      <a:lnTo>
                        <a:pt x="708783" y="57830"/>
                      </a:lnTo>
                      <a:lnTo>
                        <a:pt x="39294" y="450033"/>
                      </a:lnTo>
                      <a:cubicBezTo>
                        <a:pt x="39294" y="447809"/>
                        <a:pt x="39294" y="445585"/>
                        <a:pt x="39294" y="443361"/>
                      </a:cubicBezTo>
                      <a:cubicBezTo>
                        <a:pt x="39294" y="441136"/>
                        <a:pt x="38553" y="438912"/>
                        <a:pt x="38553" y="436688"/>
                      </a:cubicBezTo>
                      <a:cubicBezTo>
                        <a:pt x="38553" y="434464"/>
                        <a:pt x="37811" y="432240"/>
                        <a:pt x="37070" y="430015"/>
                      </a:cubicBezTo>
                      <a:cubicBezTo>
                        <a:pt x="36329" y="427791"/>
                        <a:pt x="35587" y="425567"/>
                        <a:pt x="34846" y="424084"/>
                      </a:cubicBezTo>
                      <a:cubicBezTo>
                        <a:pt x="34104" y="421860"/>
                        <a:pt x="33363" y="420377"/>
                        <a:pt x="31880" y="418153"/>
                      </a:cubicBezTo>
                      <a:cubicBezTo>
                        <a:pt x="31139" y="416670"/>
                        <a:pt x="29656" y="414446"/>
                        <a:pt x="28173" y="412963"/>
                      </a:cubicBezTo>
                      <a:cubicBezTo>
                        <a:pt x="26690" y="411480"/>
                        <a:pt x="25208" y="409256"/>
                        <a:pt x="22983" y="407773"/>
                      </a:cubicBezTo>
                      <a:cubicBezTo>
                        <a:pt x="21500" y="406291"/>
                        <a:pt x="19276" y="404808"/>
                        <a:pt x="17052" y="403325"/>
                      </a:cubicBezTo>
                      <a:lnTo>
                        <a:pt x="17052" y="403325"/>
                      </a:lnTo>
                      <a:lnTo>
                        <a:pt x="17052" y="403325"/>
                      </a:lnTo>
                      <a:lnTo>
                        <a:pt x="17052" y="403325"/>
                      </a:lnTo>
                      <a:lnTo>
                        <a:pt x="17052" y="403325"/>
                      </a:lnTo>
                      <a:lnTo>
                        <a:pt x="17052" y="403325"/>
                      </a:lnTo>
                      <a:lnTo>
                        <a:pt x="17052" y="403325"/>
                      </a:lnTo>
                      <a:lnTo>
                        <a:pt x="17052" y="403325"/>
                      </a:lnTo>
                      <a:lnTo>
                        <a:pt x="17052" y="403325"/>
                      </a:lnTo>
                      <a:lnTo>
                        <a:pt x="17052" y="403325"/>
                      </a:lnTo>
                      <a:lnTo>
                        <a:pt x="17052" y="403325"/>
                      </a:lnTo>
                      <a:lnTo>
                        <a:pt x="17052" y="403325"/>
                      </a:lnTo>
                      <a:lnTo>
                        <a:pt x="17052" y="403325"/>
                      </a:lnTo>
                      <a:lnTo>
                        <a:pt x="17052" y="403325"/>
                      </a:lnTo>
                      <a:lnTo>
                        <a:pt x="17052" y="403325"/>
                      </a:lnTo>
                      <a:lnTo>
                        <a:pt x="17052" y="403325"/>
                      </a:lnTo>
                      <a:lnTo>
                        <a:pt x="17052" y="403325"/>
                      </a:lnTo>
                      <a:lnTo>
                        <a:pt x="17052" y="403325"/>
                      </a:lnTo>
                      <a:lnTo>
                        <a:pt x="17052" y="403325"/>
                      </a:lnTo>
                      <a:lnTo>
                        <a:pt x="17052" y="403325"/>
                      </a:lnTo>
                      <a:lnTo>
                        <a:pt x="17052" y="403325"/>
                      </a:lnTo>
                      <a:lnTo>
                        <a:pt x="17052" y="403325"/>
                      </a:lnTo>
                      <a:lnTo>
                        <a:pt x="17052" y="403325"/>
                      </a:lnTo>
                      <a:lnTo>
                        <a:pt x="17052" y="403325"/>
                      </a:lnTo>
                      <a:lnTo>
                        <a:pt x="17052" y="403325"/>
                      </a:lnTo>
                      <a:lnTo>
                        <a:pt x="17052" y="403325"/>
                      </a:lnTo>
                      <a:lnTo>
                        <a:pt x="17052" y="403325"/>
                      </a:lnTo>
                      <a:lnTo>
                        <a:pt x="17052" y="403325"/>
                      </a:lnTo>
                      <a:lnTo>
                        <a:pt x="17052" y="403325"/>
                      </a:lnTo>
                      <a:lnTo>
                        <a:pt x="17052" y="403325"/>
                      </a:lnTo>
                      <a:lnTo>
                        <a:pt x="17052" y="403325"/>
                      </a:lnTo>
                      <a:lnTo>
                        <a:pt x="17052" y="403325"/>
                      </a:lnTo>
                      <a:lnTo>
                        <a:pt x="17052" y="403325"/>
                      </a:lnTo>
                      <a:lnTo>
                        <a:pt x="17052" y="403325"/>
                      </a:lnTo>
                      <a:lnTo>
                        <a:pt x="17052" y="403325"/>
                      </a:lnTo>
                      <a:lnTo>
                        <a:pt x="17052" y="403325"/>
                      </a:lnTo>
                      <a:lnTo>
                        <a:pt x="17052" y="403325"/>
                      </a:lnTo>
                      <a:lnTo>
                        <a:pt x="17052" y="403325"/>
                      </a:lnTo>
                      <a:lnTo>
                        <a:pt x="17052" y="403325"/>
                      </a:lnTo>
                      <a:lnTo>
                        <a:pt x="17052" y="403325"/>
                      </a:lnTo>
                      <a:lnTo>
                        <a:pt x="17052" y="403325"/>
                      </a:lnTo>
                      <a:lnTo>
                        <a:pt x="17052" y="403325"/>
                      </a:lnTo>
                      <a:lnTo>
                        <a:pt x="17052" y="403325"/>
                      </a:lnTo>
                      <a:lnTo>
                        <a:pt x="17052" y="403325"/>
                      </a:lnTo>
                      <a:lnTo>
                        <a:pt x="17052" y="403325"/>
                      </a:lnTo>
                      <a:lnTo>
                        <a:pt x="17052" y="403325"/>
                      </a:lnTo>
                      <a:lnTo>
                        <a:pt x="17052" y="403325"/>
                      </a:lnTo>
                      <a:lnTo>
                        <a:pt x="17052" y="403325"/>
                      </a:lnTo>
                      <a:lnTo>
                        <a:pt x="17052" y="403325"/>
                      </a:lnTo>
                      <a:lnTo>
                        <a:pt x="17052" y="403325"/>
                      </a:lnTo>
                      <a:lnTo>
                        <a:pt x="17052" y="403325"/>
                      </a:lnTo>
                      <a:lnTo>
                        <a:pt x="17052" y="403325"/>
                      </a:lnTo>
                      <a:lnTo>
                        <a:pt x="17052" y="403325"/>
                      </a:lnTo>
                      <a:lnTo>
                        <a:pt x="17052" y="403325"/>
                      </a:lnTo>
                      <a:lnTo>
                        <a:pt x="17052" y="403325"/>
                      </a:lnTo>
                      <a:lnTo>
                        <a:pt x="17052" y="403325"/>
                      </a:lnTo>
                      <a:lnTo>
                        <a:pt x="17052" y="403325"/>
                      </a:lnTo>
                      <a:lnTo>
                        <a:pt x="17052" y="403325"/>
                      </a:lnTo>
                      <a:lnTo>
                        <a:pt x="17052" y="403325"/>
                      </a:lnTo>
                      <a:lnTo>
                        <a:pt x="17052" y="403325"/>
                      </a:lnTo>
                      <a:lnTo>
                        <a:pt x="17052" y="403325"/>
                      </a:lnTo>
                      <a:lnTo>
                        <a:pt x="17052" y="403325"/>
                      </a:lnTo>
                      <a:lnTo>
                        <a:pt x="0" y="392204"/>
                      </a:lnTo>
                      <a:lnTo>
                        <a:pt x="0" y="392204"/>
                      </a:lnTo>
                      <a:lnTo>
                        <a:pt x="0" y="392204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479" name="Freeform: Shape 3478">
                  <a:extLst>
                    <a:ext uri="{FF2B5EF4-FFF2-40B4-BE49-F238E27FC236}">
                      <a16:creationId xmlns:a16="http://schemas.microsoft.com/office/drawing/2014/main" id="{5D073E14-4D83-445B-8F58-7AB92C1EAA03}"/>
                    </a:ext>
                  </a:extLst>
                </p:cNvPr>
                <p:cNvSpPr/>
                <p:nvPr/>
              </p:nvSpPr>
              <p:spPr>
                <a:xfrm>
                  <a:off x="7727091" y="3618058"/>
                  <a:ext cx="26690" cy="83037"/>
                </a:xfrm>
                <a:custGeom>
                  <a:avLst/>
                  <a:gdLst>
                    <a:gd name="connsiteX0" fmla="*/ 8897 w 26690"/>
                    <a:gd name="connsiteY0" fmla="*/ 78589 h 83037"/>
                    <a:gd name="connsiteX1" fmla="*/ 8897 w 26690"/>
                    <a:gd name="connsiteY1" fmla="*/ 3707 h 83037"/>
                    <a:gd name="connsiteX2" fmla="*/ 11121 w 26690"/>
                    <a:gd name="connsiteY2" fmla="*/ 3707 h 83037"/>
                    <a:gd name="connsiteX3" fmla="*/ 17794 w 26690"/>
                    <a:gd name="connsiteY3" fmla="*/ 5190 h 83037"/>
                    <a:gd name="connsiteX4" fmla="*/ 25208 w 26690"/>
                    <a:gd name="connsiteY4" fmla="*/ 8897 h 83037"/>
                    <a:gd name="connsiteX5" fmla="*/ 25208 w 26690"/>
                    <a:gd name="connsiteY5" fmla="*/ 8897 h 83037"/>
                    <a:gd name="connsiteX6" fmla="*/ 25208 w 26690"/>
                    <a:gd name="connsiteY6" fmla="*/ 8897 h 83037"/>
                    <a:gd name="connsiteX7" fmla="*/ 25208 w 26690"/>
                    <a:gd name="connsiteY7" fmla="*/ 8897 h 83037"/>
                    <a:gd name="connsiteX8" fmla="*/ 25208 w 26690"/>
                    <a:gd name="connsiteY8" fmla="*/ 8897 h 83037"/>
                    <a:gd name="connsiteX9" fmla="*/ 25208 w 26690"/>
                    <a:gd name="connsiteY9" fmla="*/ 8897 h 83037"/>
                    <a:gd name="connsiteX10" fmla="*/ 25208 w 26690"/>
                    <a:gd name="connsiteY10" fmla="*/ 8897 h 83037"/>
                    <a:gd name="connsiteX11" fmla="*/ 25208 w 26690"/>
                    <a:gd name="connsiteY11" fmla="*/ 8897 h 83037"/>
                    <a:gd name="connsiteX12" fmla="*/ 25208 w 26690"/>
                    <a:gd name="connsiteY12" fmla="*/ 8897 h 83037"/>
                    <a:gd name="connsiteX13" fmla="*/ 25208 w 26690"/>
                    <a:gd name="connsiteY13" fmla="*/ 8897 h 83037"/>
                    <a:gd name="connsiteX14" fmla="*/ 25208 w 26690"/>
                    <a:gd name="connsiteY14" fmla="*/ 8897 h 83037"/>
                    <a:gd name="connsiteX15" fmla="*/ 25949 w 26690"/>
                    <a:gd name="connsiteY15" fmla="*/ 8897 h 83037"/>
                    <a:gd name="connsiteX16" fmla="*/ 25949 w 26690"/>
                    <a:gd name="connsiteY16" fmla="*/ 8897 h 83037"/>
                    <a:gd name="connsiteX17" fmla="*/ 25949 w 26690"/>
                    <a:gd name="connsiteY17" fmla="*/ 8897 h 83037"/>
                    <a:gd name="connsiteX18" fmla="*/ 25949 w 26690"/>
                    <a:gd name="connsiteY18" fmla="*/ 8897 h 83037"/>
                    <a:gd name="connsiteX19" fmla="*/ 25949 w 26690"/>
                    <a:gd name="connsiteY19" fmla="*/ 8897 h 83037"/>
                    <a:gd name="connsiteX20" fmla="*/ 25949 w 26690"/>
                    <a:gd name="connsiteY20" fmla="*/ 8897 h 83037"/>
                    <a:gd name="connsiteX21" fmla="*/ 25949 w 26690"/>
                    <a:gd name="connsiteY21" fmla="*/ 8897 h 83037"/>
                    <a:gd name="connsiteX22" fmla="*/ 25949 w 26690"/>
                    <a:gd name="connsiteY22" fmla="*/ 8897 h 83037"/>
                    <a:gd name="connsiteX23" fmla="*/ 25949 w 26690"/>
                    <a:gd name="connsiteY23" fmla="*/ 8897 h 83037"/>
                    <a:gd name="connsiteX24" fmla="*/ 25949 w 26690"/>
                    <a:gd name="connsiteY24" fmla="*/ 8897 h 83037"/>
                    <a:gd name="connsiteX25" fmla="*/ 25949 w 26690"/>
                    <a:gd name="connsiteY25" fmla="*/ 8897 h 83037"/>
                    <a:gd name="connsiteX26" fmla="*/ 25949 w 26690"/>
                    <a:gd name="connsiteY26" fmla="*/ 8897 h 83037"/>
                    <a:gd name="connsiteX27" fmla="*/ 25949 w 26690"/>
                    <a:gd name="connsiteY27" fmla="*/ 8897 h 83037"/>
                    <a:gd name="connsiteX28" fmla="*/ 25949 w 26690"/>
                    <a:gd name="connsiteY28" fmla="*/ 8897 h 83037"/>
                    <a:gd name="connsiteX29" fmla="*/ 25949 w 26690"/>
                    <a:gd name="connsiteY29" fmla="*/ 8897 h 83037"/>
                    <a:gd name="connsiteX30" fmla="*/ 25949 w 26690"/>
                    <a:gd name="connsiteY30" fmla="*/ 8897 h 83037"/>
                    <a:gd name="connsiteX31" fmla="*/ 25949 w 26690"/>
                    <a:gd name="connsiteY31" fmla="*/ 8897 h 83037"/>
                    <a:gd name="connsiteX32" fmla="*/ 25949 w 26690"/>
                    <a:gd name="connsiteY32" fmla="*/ 8897 h 83037"/>
                    <a:gd name="connsiteX33" fmla="*/ 25949 w 26690"/>
                    <a:gd name="connsiteY33" fmla="*/ 8897 h 83037"/>
                    <a:gd name="connsiteX34" fmla="*/ 25949 w 26690"/>
                    <a:gd name="connsiteY34" fmla="*/ 8897 h 83037"/>
                    <a:gd name="connsiteX35" fmla="*/ 25949 w 26690"/>
                    <a:gd name="connsiteY35" fmla="*/ 8897 h 83037"/>
                    <a:gd name="connsiteX36" fmla="*/ 25949 w 26690"/>
                    <a:gd name="connsiteY36" fmla="*/ 8897 h 83037"/>
                    <a:gd name="connsiteX37" fmla="*/ 25949 w 26690"/>
                    <a:gd name="connsiteY37" fmla="*/ 8897 h 83037"/>
                    <a:gd name="connsiteX38" fmla="*/ 26690 w 26690"/>
                    <a:gd name="connsiteY38" fmla="*/ 62278 h 83037"/>
                    <a:gd name="connsiteX39" fmla="*/ 8897 w 26690"/>
                    <a:gd name="connsiteY39" fmla="*/ 78589 h 83037"/>
                    <a:gd name="connsiteX40" fmla="*/ 0 w 26690"/>
                    <a:gd name="connsiteY40" fmla="*/ 5190 h 83037"/>
                    <a:gd name="connsiteX41" fmla="*/ 8897 w 26690"/>
                    <a:gd name="connsiteY41" fmla="*/ 0 h 83037"/>
                    <a:gd name="connsiteX42" fmla="*/ 0 w 26690"/>
                    <a:gd name="connsiteY42" fmla="*/ 5190 h 83037"/>
                    <a:gd name="connsiteX43" fmla="*/ 0 w 26690"/>
                    <a:gd name="connsiteY43" fmla="*/ 5190 h 83037"/>
                    <a:gd name="connsiteX44" fmla="*/ 8897 w 26690"/>
                    <a:gd name="connsiteY44" fmla="*/ 2966 h 83037"/>
                    <a:gd name="connsiteX45" fmla="*/ 8897 w 26690"/>
                    <a:gd name="connsiteY45" fmla="*/ 77848 h 83037"/>
                    <a:gd name="connsiteX46" fmla="*/ 741 w 26690"/>
                    <a:gd name="connsiteY46" fmla="*/ 83037 h 83037"/>
                    <a:gd name="connsiteX47" fmla="*/ 0 w 26690"/>
                    <a:gd name="connsiteY47" fmla="*/ 4448 h 83037"/>
                    <a:gd name="connsiteX48" fmla="*/ 5190 w 26690"/>
                    <a:gd name="connsiteY48" fmla="*/ 2966 h 83037"/>
                    <a:gd name="connsiteX49" fmla="*/ 8897 w 26690"/>
                    <a:gd name="connsiteY49" fmla="*/ 2966 h 830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26690" h="83037">
                      <a:moveTo>
                        <a:pt x="8897" y="78589"/>
                      </a:moveTo>
                      <a:lnTo>
                        <a:pt x="8897" y="3707"/>
                      </a:lnTo>
                      <a:lnTo>
                        <a:pt x="11121" y="3707"/>
                      </a:lnTo>
                      <a:cubicBezTo>
                        <a:pt x="13345" y="3707"/>
                        <a:pt x="15569" y="4448"/>
                        <a:pt x="17794" y="5190"/>
                      </a:cubicBezTo>
                      <a:cubicBezTo>
                        <a:pt x="20018" y="5931"/>
                        <a:pt x="22242" y="7414"/>
                        <a:pt x="25208" y="8897"/>
                      </a:cubicBezTo>
                      <a:lnTo>
                        <a:pt x="25208" y="8897"/>
                      </a:lnTo>
                      <a:lnTo>
                        <a:pt x="25208" y="8897"/>
                      </a:lnTo>
                      <a:lnTo>
                        <a:pt x="25208" y="8897"/>
                      </a:lnTo>
                      <a:lnTo>
                        <a:pt x="25208" y="8897"/>
                      </a:lnTo>
                      <a:lnTo>
                        <a:pt x="25208" y="8897"/>
                      </a:lnTo>
                      <a:lnTo>
                        <a:pt x="25208" y="8897"/>
                      </a:lnTo>
                      <a:lnTo>
                        <a:pt x="25208" y="8897"/>
                      </a:lnTo>
                      <a:lnTo>
                        <a:pt x="25208" y="8897"/>
                      </a:lnTo>
                      <a:lnTo>
                        <a:pt x="25208" y="8897"/>
                      </a:lnTo>
                      <a:lnTo>
                        <a:pt x="25208" y="8897"/>
                      </a:lnTo>
                      <a:lnTo>
                        <a:pt x="25949" y="8897"/>
                      </a:lnTo>
                      <a:lnTo>
                        <a:pt x="25949" y="8897"/>
                      </a:lnTo>
                      <a:lnTo>
                        <a:pt x="25949" y="8897"/>
                      </a:lnTo>
                      <a:lnTo>
                        <a:pt x="25949" y="8897"/>
                      </a:lnTo>
                      <a:lnTo>
                        <a:pt x="25949" y="8897"/>
                      </a:lnTo>
                      <a:lnTo>
                        <a:pt x="25949" y="8897"/>
                      </a:lnTo>
                      <a:lnTo>
                        <a:pt x="25949" y="8897"/>
                      </a:lnTo>
                      <a:lnTo>
                        <a:pt x="25949" y="8897"/>
                      </a:lnTo>
                      <a:lnTo>
                        <a:pt x="25949" y="8897"/>
                      </a:lnTo>
                      <a:lnTo>
                        <a:pt x="25949" y="8897"/>
                      </a:lnTo>
                      <a:lnTo>
                        <a:pt x="25949" y="8897"/>
                      </a:lnTo>
                      <a:lnTo>
                        <a:pt x="25949" y="8897"/>
                      </a:lnTo>
                      <a:lnTo>
                        <a:pt x="25949" y="8897"/>
                      </a:lnTo>
                      <a:lnTo>
                        <a:pt x="25949" y="8897"/>
                      </a:lnTo>
                      <a:lnTo>
                        <a:pt x="25949" y="8897"/>
                      </a:lnTo>
                      <a:lnTo>
                        <a:pt x="25949" y="8897"/>
                      </a:lnTo>
                      <a:lnTo>
                        <a:pt x="25949" y="8897"/>
                      </a:lnTo>
                      <a:lnTo>
                        <a:pt x="25949" y="8897"/>
                      </a:lnTo>
                      <a:lnTo>
                        <a:pt x="25949" y="8897"/>
                      </a:lnTo>
                      <a:lnTo>
                        <a:pt x="25949" y="8897"/>
                      </a:lnTo>
                      <a:lnTo>
                        <a:pt x="25949" y="8897"/>
                      </a:lnTo>
                      <a:lnTo>
                        <a:pt x="25949" y="8897"/>
                      </a:lnTo>
                      <a:lnTo>
                        <a:pt x="25949" y="8897"/>
                      </a:lnTo>
                      <a:lnTo>
                        <a:pt x="26690" y="62278"/>
                      </a:lnTo>
                      <a:lnTo>
                        <a:pt x="8897" y="78589"/>
                      </a:lnTo>
                      <a:close/>
                      <a:moveTo>
                        <a:pt x="0" y="5190"/>
                      </a:moveTo>
                      <a:lnTo>
                        <a:pt x="8897" y="0"/>
                      </a:lnTo>
                      <a:lnTo>
                        <a:pt x="0" y="5190"/>
                      </a:lnTo>
                      <a:lnTo>
                        <a:pt x="0" y="5190"/>
                      </a:lnTo>
                      <a:close/>
                      <a:moveTo>
                        <a:pt x="8897" y="2966"/>
                      </a:moveTo>
                      <a:lnTo>
                        <a:pt x="8897" y="77848"/>
                      </a:lnTo>
                      <a:lnTo>
                        <a:pt x="741" y="83037"/>
                      </a:lnTo>
                      <a:lnTo>
                        <a:pt x="0" y="4448"/>
                      </a:lnTo>
                      <a:cubicBezTo>
                        <a:pt x="1483" y="3707"/>
                        <a:pt x="2966" y="2966"/>
                        <a:pt x="5190" y="2966"/>
                      </a:cubicBezTo>
                      <a:cubicBezTo>
                        <a:pt x="6673" y="2966"/>
                        <a:pt x="7414" y="2966"/>
                        <a:pt x="8897" y="2966"/>
                      </a:cubicBezTo>
                      <a:close/>
                    </a:path>
                  </a:pathLst>
                </a:custGeom>
                <a:solidFill>
                  <a:srgbClr val="000001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480" name="Freeform: Shape 3479">
                  <a:extLst>
                    <a:ext uri="{FF2B5EF4-FFF2-40B4-BE49-F238E27FC236}">
                      <a16:creationId xmlns:a16="http://schemas.microsoft.com/office/drawing/2014/main" id="{E20F0A58-0B46-45F6-B990-3DA650C7D7EF}"/>
                    </a:ext>
                  </a:extLst>
                </p:cNvPr>
                <p:cNvSpPr/>
                <p:nvPr/>
              </p:nvSpPr>
              <p:spPr>
                <a:xfrm>
                  <a:off x="7056860" y="3979547"/>
                  <a:ext cx="88227" cy="497057"/>
                </a:xfrm>
                <a:custGeom>
                  <a:avLst/>
                  <a:gdLst>
                    <a:gd name="connsiteX0" fmla="*/ 47450 w 88227"/>
                    <a:gd name="connsiteY0" fmla="*/ 415503 h 497057"/>
                    <a:gd name="connsiteX1" fmla="*/ 0 w 88227"/>
                    <a:gd name="connsiteY1" fmla="*/ 387330 h 497057"/>
                    <a:gd name="connsiteX2" fmla="*/ 0 w 88227"/>
                    <a:gd name="connsiteY2" fmla="*/ 445901 h 497057"/>
                    <a:gd name="connsiteX3" fmla="*/ 86003 w 88227"/>
                    <a:gd name="connsiteY3" fmla="*/ 497058 h 497057"/>
                    <a:gd name="connsiteX4" fmla="*/ 86003 w 88227"/>
                    <a:gd name="connsiteY4" fmla="*/ 382882 h 497057"/>
                    <a:gd name="connsiteX5" fmla="*/ 87486 w 88227"/>
                    <a:gd name="connsiteY5" fmla="*/ 378433 h 497057"/>
                    <a:gd name="connsiteX6" fmla="*/ 87486 w 88227"/>
                    <a:gd name="connsiteY6" fmla="*/ 95216 h 497057"/>
                    <a:gd name="connsiteX7" fmla="*/ 88227 w 88227"/>
                    <a:gd name="connsiteY7" fmla="*/ 95958 h 497057"/>
                    <a:gd name="connsiteX8" fmla="*/ 87486 w 88227"/>
                    <a:gd name="connsiteY8" fmla="*/ 9213 h 497057"/>
                    <a:gd name="connsiteX9" fmla="*/ 82296 w 88227"/>
                    <a:gd name="connsiteY9" fmla="*/ 5506 h 497057"/>
                    <a:gd name="connsiteX10" fmla="*/ 82296 w 88227"/>
                    <a:gd name="connsiteY10" fmla="*/ 5506 h 497057"/>
                    <a:gd name="connsiteX11" fmla="*/ 46709 w 88227"/>
                    <a:gd name="connsiteY11" fmla="*/ 21817 h 497057"/>
                    <a:gd name="connsiteX12" fmla="*/ 46709 w 88227"/>
                    <a:gd name="connsiteY12" fmla="*/ 38128 h 497057"/>
                    <a:gd name="connsiteX13" fmla="*/ 46709 w 88227"/>
                    <a:gd name="connsiteY13" fmla="*/ 113010 h 497057"/>
                    <a:gd name="connsiteX14" fmla="*/ 46709 w 88227"/>
                    <a:gd name="connsiteY14" fmla="*/ 263515 h 497057"/>
                    <a:gd name="connsiteX15" fmla="*/ 47450 w 88227"/>
                    <a:gd name="connsiteY15" fmla="*/ 415503 h 4970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88227" h="497057">
                      <a:moveTo>
                        <a:pt x="47450" y="415503"/>
                      </a:moveTo>
                      <a:cubicBezTo>
                        <a:pt x="31881" y="405865"/>
                        <a:pt x="16311" y="396227"/>
                        <a:pt x="0" y="387330"/>
                      </a:cubicBezTo>
                      <a:cubicBezTo>
                        <a:pt x="0" y="406606"/>
                        <a:pt x="0" y="425883"/>
                        <a:pt x="0" y="445901"/>
                      </a:cubicBezTo>
                      <a:cubicBezTo>
                        <a:pt x="28915" y="462953"/>
                        <a:pt x="57088" y="480006"/>
                        <a:pt x="86003" y="497058"/>
                      </a:cubicBezTo>
                      <a:cubicBezTo>
                        <a:pt x="86003" y="459246"/>
                        <a:pt x="86003" y="421434"/>
                        <a:pt x="86003" y="382882"/>
                      </a:cubicBezTo>
                      <a:cubicBezTo>
                        <a:pt x="86745" y="381399"/>
                        <a:pt x="87486" y="379916"/>
                        <a:pt x="87486" y="378433"/>
                      </a:cubicBezTo>
                      <a:cubicBezTo>
                        <a:pt x="87486" y="284274"/>
                        <a:pt x="87486" y="190116"/>
                        <a:pt x="87486" y="95216"/>
                      </a:cubicBezTo>
                      <a:cubicBezTo>
                        <a:pt x="87486" y="95216"/>
                        <a:pt x="88227" y="95958"/>
                        <a:pt x="88227" y="95958"/>
                      </a:cubicBezTo>
                      <a:cubicBezTo>
                        <a:pt x="88227" y="67043"/>
                        <a:pt x="87486" y="38128"/>
                        <a:pt x="87486" y="9213"/>
                      </a:cubicBezTo>
                      <a:cubicBezTo>
                        <a:pt x="86003" y="7730"/>
                        <a:pt x="84520" y="6989"/>
                        <a:pt x="82296" y="5506"/>
                      </a:cubicBezTo>
                      <a:lnTo>
                        <a:pt x="82296" y="5506"/>
                      </a:lnTo>
                      <a:cubicBezTo>
                        <a:pt x="63019" y="-6356"/>
                        <a:pt x="46709" y="1799"/>
                        <a:pt x="46709" y="21817"/>
                      </a:cubicBezTo>
                      <a:cubicBezTo>
                        <a:pt x="46709" y="27748"/>
                        <a:pt x="46709" y="32938"/>
                        <a:pt x="46709" y="38128"/>
                      </a:cubicBezTo>
                      <a:cubicBezTo>
                        <a:pt x="46709" y="63336"/>
                        <a:pt x="46709" y="87802"/>
                        <a:pt x="46709" y="113010"/>
                      </a:cubicBezTo>
                      <a:cubicBezTo>
                        <a:pt x="46709" y="163425"/>
                        <a:pt x="46709" y="213841"/>
                        <a:pt x="46709" y="263515"/>
                      </a:cubicBezTo>
                      <a:cubicBezTo>
                        <a:pt x="46709" y="313189"/>
                        <a:pt x="47450" y="365088"/>
                        <a:pt x="47450" y="415503"/>
                      </a:cubicBezTo>
                      <a:close/>
                    </a:path>
                  </a:pathLst>
                </a:custGeom>
                <a:solidFill>
                  <a:srgbClr val="000001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481" name="Freeform: Shape 3480">
                  <a:extLst>
                    <a:ext uri="{FF2B5EF4-FFF2-40B4-BE49-F238E27FC236}">
                      <a16:creationId xmlns:a16="http://schemas.microsoft.com/office/drawing/2014/main" id="{4262A8DD-AAD0-45E3-BF85-1535AB1CE873}"/>
                    </a:ext>
                  </a:extLst>
                </p:cNvPr>
                <p:cNvSpPr/>
                <p:nvPr/>
              </p:nvSpPr>
              <p:spPr>
                <a:xfrm>
                  <a:off x="7056860" y="4339445"/>
                  <a:ext cx="47450" cy="56347"/>
                </a:xfrm>
                <a:custGeom>
                  <a:avLst/>
                  <a:gdLst>
                    <a:gd name="connsiteX0" fmla="*/ 0 w 47450"/>
                    <a:gd name="connsiteY0" fmla="*/ 27432 h 56347"/>
                    <a:gd name="connsiteX1" fmla="*/ 47450 w 47450"/>
                    <a:gd name="connsiteY1" fmla="*/ 0 h 56347"/>
                    <a:gd name="connsiteX2" fmla="*/ 47450 w 47450"/>
                    <a:gd name="connsiteY2" fmla="*/ 56347 h 56347"/>
                    <a:gd name="connsiteX3" fmla="*/ 0 w 47450"/>
                    <a:gd name="connsiteY3" fmla="*/ 27432 h 563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7450" h="56347">
                      <a:moveTo>
                        <a:pt x="0" y="27432"/>
                      </a:moveTo>
                      <a:lnTo>
                        <a:pt x="47450" y="0"/>
                      </a:lnTo>
                      <a:lnTo>
                        <a:pt x="47450" y="56347"/>
                      </a:lnTo>
                      <a:cubicBezTo>
                        <a:pt x="31881" y="45967"/>
                        <a:pt x="16311" y="36329"/>
                        <a:pt x="0" y="27432"/>
                      </a:cubicBezTo>
                      <a:close/>
                    </a:path>
                  </a:pathLst>
                </a:custGeom>
                <a:solidFill>
                  <a:srgbClr val="000002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482" name="Freeform: Shape 3481">
                  <a:extLst>
                    <a:ext uri="{FF2B5EF4-FFF2-40B4-BE49-F238E27FC236}">
                      <a16:creationId xmlns:a16="http://schemas.microsoft.com/office/drawing/2014/main" id="{E97ADA9E-C24D-4FF4-A886-F3CCA26EB12F}"/>
                    </a:ext>
                  </a:extLst>
                </p:cNvPr>
                <p:cNvSpPr/>
                <p:nvPr/>
              </p:nvSpPr>
              <p:spPr>
                <a:xfrm>
                  <a:off x="7037584" y="4673078"/>
                  <a:ext cx="452257" cy="502672"/>
                </a:xfrm>
                <a:custGeom>
                  <a:avLst/>
                  <a:gdLst>
                    <a:gd name="connsiteX0" fmla="*/ 153471 w 452257"/>
                    <a:gd name="connsiteY0" fmla="*/ 61537 h 502672"/>
                    <a:gd name="connsiteX1" fmla="*/ 226129 w 452257"/>
                    <a:gd name="connsiteY1" fmla="*/ 22984 h 502672"/>
                    <a:gd name="connsiteX2" fmla="*/ 225387 w 452257"/>
                    <a:gd name="connsiteY2" fmla="*/ 20759 h 502672"/>
                    <a:gd name="connsiteX3" fmla="*/ 224646 w 452257"/>
                    <a:gd name="connsiteY3" fmla="*/ 18535 h 502672"/>
                    <a:gd name="connsiteX4" fmla="*/ 223905 w 452257"/>
                    <a:gd name="connsiteY4" fmla="*/ 16311 h 502672"/>
                    <a:gd name="connsiteX5" fmla="*/ 223163 w 452257"/>
                    <a:gd name="connsiteY5" fmla="*/ 14087 h 502672"/>
                    <a:gd name="connsiteX6" fmla="*/ 222422 w 452257"/>
                    <a:gd name="connsiteY6" fmla="*/ 11863 h 502672"/>
                    <a:gd name="connsiteX7" fmla="*/ 221680 w 452257"/>
                    <a:gd name="connsiteY7" fmla="*/ 9638 h 502672"/>
                    <a:gd name="connsiteX8" fmla="*/ 220939 w 452257"/>
                    <a:gd name="connsiteY8" fmla="*/ 7414 h 502672"/>
                    <a:gd name="connsiteX9" fmla="*/ 220198 w 452257"/>
                    <a:gd name="connsiteY9" fmla="*/ 5190 h 502672"/>
                    <a:gd name="connsiteX10" fmla="*/ 147540 w 452257"/>
                    <a:gd name="connsiteY10" fmla="*/ 43743 h 502672"/>
                    <a:gd name="connsiteX11" fmla="*/ 148281 w 452257"/>
                    <a:gd name="connsiteY11" fmla="*/ 45967 h 502672"/>
                    <a:gd name="connsiteX12" fmla="*/ 149022 w 452257"/>
                    <a:gd name="connsiteY12" fmla="*/ 48191 h 502672"/>
                    <a:gd name="connsiteX13" fmla="*/ 149764 w 452257"/>
                    <a:gd name="connsiteY13" fmla="*/ 50415 h 502672"/>
                    <a:gd name="connsiteX14" fmla="*/ 150505 w 452257"/>
                    <a:gd name="connsiteY14" fmla="*/ 52640 h 502672"/>
                    <a:gd name="connsiteX15" fmla="*/ 151247 w 452257"/>
                    <a:gd name="connsiteY15" fmla="*/ 54864 h 502672"/>
                    <a:gd name="connsiteX16" fmla="*/ 151988 w 452257"/>
                    <a:gd name="connsiteY16" fmla="*/ 57088 h 502672"/>
                    <a:gd name="connsiteX17" fmla="*/ 152729 w 452257"/>
                    <a:gd name="connsiteY17" fmla="*/ 59312 h 502672"/>
                    <a:gd name="connsiteX18" fmla="*/ 153471 w 452257"/>
                    <a:gd name="connsiteY18" fmla="*/ 61537 h 502672"/>
                    <a:gd name="connsiteX19" fmla="*/ 153471 w 452257"/>
                    <a:gd name="connsiteY19" fmla="*/ 61537 h 502672"/>
                    <a:gd name="connsiteX20" fmla="*/ 412221 w 452257"/>
                    <a:gd name="connsiteY20" fmla="*/ 427050 h 502672"/>
                    <a:gd name="connsiteX21" fmla="*/ 437429 w 452257"/>
                    <a:gd name="connsiteY21" fmla="*/ 413704 h 502672"/>
                    <a:gd name="connsiteX22" fmla="*/ 436688 w 452257"/>
                    <a:gd name="connsiteY22" fmla="*/ 412222 h 502672"/>
                    <a:gd name="connsiteX23" fmla="*/ 435946 w 452257"/>
                    <a:gd name="connsiteY23" fmla="*/ 410739 h 502672"/>
                    <a:gd name="connsiteX24" fmla="*/ 435205 w 452257"/>
                    <a:gd name="connsiteY24" fmla="*/ 409256 h 502672"/>
                    <a:gd name="connsiteX25" fmla="*/ 434463 w 452257"/>
                    <a:gd name="connsiteY25" fmla="*/ 407773 h 502672"/>
                    <a:gd name="connsiteX26" fmla="*/ 433722 w 452257"/>
                    <a:gd name="connsiteY26" fmla="*/ 406290 h 502672"/>
                    <a:gd name="connsiteX27" fmla="*/ 432981 w 452257"/>
                    <a:gd name="connsiteY27" fmla="*/ 404808 h 502672"/>
                    <a:gd name="connsiteX28" fmla="*/ 432239 w 452257"/>
                    <a:gd name="connsiteY28" fmla="*/ 403325 h 502672"/>
                    <a:gd name="connsiteX29" fmla="*/ 431498 w 452257"/>
                    <a:gd name="connsiteY29" fmla="*/ 401842 h 502672"/>
                    <a:gd name="connsiteX30" fmla="*/ 358840 w 452257"/>
                    <a:gd name="connsiteY30" fmla="*/ 440395 h 502672"/>
                    <a:gd name="connsiteX31" fmla="*/ 359582 w 452257"/>
                    <a:gd name="connsiteY31" fmla="*/ 441878 h 502672"/>
                    <a:gd name="connsiteX32" fmla="*/ 360323 w 452257"/>
                    <a:gd name="connsiteY32" fmla="*/ 443360 h 502672"/>
                    <a:gd name="connsiteX33" fmla="*/ 361065 w 452257"/>
                    <a:gd name="connsiteY33" fmla="*/ 444843 h 502672"/>
                    <a:gd name="connsiteX34" fmla="*/ 361806 w 452257"/>
                    <a:gd name="connsiteY34" fmla="*/ 446326 h 502672"/>
                    <a:gd name="connsiteX35" fmla="*/ 362547 w 452257"/>
                    <a:gd name="connsiteY35" fmla="*/ 447067 h 502672"/>
                    <a:gd name="connsiteX36" fmla="*/ 337339 w 452257"/>
                    <a:gd name="connsiteY36" fmla="*/ 460413 h 502672"/>
                    <a:gd name="connsiteX37" fmla="*/ 338822 w 452257"/>
                    <a:gd name="connsiteY37" fmla="*/ 462637 h 502672"/>
                    <a:gd name="connsiteX38" fmla="*/ 339564 w 452257"/>
                    <a:gd name="connsiteY38" fmla="*/ 464861 h 502672"/>
                    <a:gd name="connsiteX39" fmla="*/ 339564 w 452257"/>
                    <a:gd name="connsiteY39" fmla="*/ 465603 h 502672"/>
                    <a:gd name="connsiteX40" fmla="*/ 292114 w 452257"/>
                    <a:gd name="connsiteY40" fmla="*/ 490810 h 502672"/>
                    <a:gd name="connsiteX41" fmla="*/ 292114 w 452257"/>
                    <a:gd name="connsiteY41" fmla="*/ 492293 h 502672"/>
                    <a:gd name="connsiteX42" fmla="*/ 292114 w 452257"/>
                    <a:gd name="connsiteY42" fmla="*/ 493776 h 502672"/>
                    <a:gd name="connsiteX43" fmla="*/ 292114 w 452257"/>
                    <a:gd name="connsiteY43" fmla="*/ 495259 h 502672"/>
                    <a:gd name="connsiteX44" fmla="*/ 292114 w 452257"/>
                    <a:gd name="connsiteY44" fmla="*/ 496742 h 502672"/>
                    <a:gd name="connsiteX45" fmla="*/ 292114 w 452257"/>
                    <a:gd name="connsiteY45" fmla="*/ 498225 h 502672"/>
                    <a:gd name="connsiteX46" fmla="*/ 292114 w 452257"/>
                    <a:gd name="connsiteY46" fmla="*/ 499707 h 502672"/>
                    <a:gd name="connsiteX47" fmla="*/ 292114 w 452257"/>
                    <a:gd name="connsiteY47" fmla="*/ 501190 h 502672"/>
                    <a:gd name="connsiteX48" fmla="*/ 292114 w 452257"/>
                    <a:gd name="connsiteY48" fmla="*/ 502673 h 502672"/>
                    <a:gd name="connsiteX49" fmla="*/ 318804 w 452257"/>
                    <a:gd name="connsiteY49" fmla="*/ 488586 h 502672"/>
                    <a:gd name="connsiteX50" fmla="*/ 318804 w 452257"/>
                    <a:gd name="connsiteY50" fmla="*/ 488586 h 502672"/>
                    <a:gd name="connsiteX51" fmla="*/ 319546 w 452257"/>
                    <a:gd name="connsiteY51" fmla="*/ 490069 h 502672"/>
                    <a:gd name="connsiteX52" fmla="*/ 320287 w 452257"/>
                    <a:gd name="connsiteY52" fmla="*/ 491552 h 502672"/>
                    <a:gd name="connsiteX53" fmla="*/ 321028 w 452257"/>
                    <a:gd name="connsiteY53" fmla="*/ 493035 h 502672"/>
                    <a:gd name="connsiteX54" fmla="*/ 321770 w 452257"/>
                    <a:gd name="connsiteY54" fmla="*/ 494518 h 502672"/>
                    <a:gd name="connsiteX55" fmla="*/ 394428 w 452257"/>
                    <a:gd name="connsiteY55" fmla="*/ 455964 h 502672"/>
                    <a:gd name="connsiteX56" fmla="*/ 393686 w 452257"/>
                    <a:gd name="connsiteY56" fmla="*/ 454481 h 502672"/>
                    <a:gd name="connsiteX57" fmla="*/ 392945 w 452257"/>
                    <a:gd name="connsiteY57" fmla="*/ 452999 h 502672"/>
                    <a:gd name="connsiteX58" fmla="*/ 392945 w 452257"/>
                    <a:gd name="connsiteY58" fmla="*/ 452257 h 502672"/>
                    <a:gd name="connsiteX59" fmla="*/ 417411 w 452257"/>
                    <a:gd name="connsiteY59" fmla="*/ 439653 h 502672"/>
                    <a:gd name="connsiteX60" fmla="*/ 416670 w 452257"/>
                    <a:gd name="connsiteY60" fmla="*/ 437429 h 502672"/>
                    <a:gd name="connsiteX61" fmla="*/ 415928 w 452257"/>
                    <a:gd name="connsiteY61" fmla="*/ 435205 h 502672"/>
                    <a:gd name="connsiteX62" fmla="*/ 415187 w 452257"/>
                    <a:gd name="connsiteY62" fmla="*/ 432981 h 502672"/>
                    <a:gd name="connsiteX63" fmla="*/ 414446 w 452257"/>
                    <a:gd name="connsiteY63" fmla="*/ 430757 h 502672"/>
                    <a:gd name="connsiteX64" fmla="*/ 413704 w 452257"/>
                    <a:gd name="connsiteY64" fmla="*/ 428532 h 502672"/>
                    <a:gd name="connsiteX65" fmla="*/ 412221 w 452257"/>
                    <a:gd name="connsiteY65" fmla="*/ 427050 h 502672"/>
                    <a:gd name="connsiteX66" fmla="*/ 412221 w 452257"/>
                    <a:gd name="connsiteY66" fmla="*/ 427050 h 502672"/>
                    <a:gd name="connsiteX67" fmla="*/ 412221 w 452257"/>
                    <a:gd name="connsiteY67" fmla="*/ 427050 h 502672"/>
                    <a:gd name="connsiteX68" fmla="*/ 263199 w 452257"/>
                    <a:gd name="connsiteY68" fmla="*/ 502673 h 502672"/>
                    <a:gd name="connsiteX69" fmla="*/ 263199 w 452257"/>
                    <a:gd name="connsiteY69" fmla="*/ 501190 h 502672"/>
                    <a:gd name="connsiteX70" fmla="*/ 263199 w 452257"/>
                    <a:gd name="connsiteY70" fmla="*/ 499707 h 502672"/>
                    <a:gd name="connsiteX71" fmla="*/ 263199 w 452257"/>
                    <a:gd name="connsiteY71" fmla="*/ 498225 h 502672"/>
                    <a:gd name="connsiteX72" fmla="*/ 263199 w 452257"/>
                    <a:gd name="connsiteY72" fmla="*/ 496742 h 502672"/>
                    <a:gd name="connsiteX73" fmla="*/ 263199 w 452257"/>
                    <a:gd name="connsiteY73" fmla="*/ 495259 h 502672"/>
                    <a:gd name="connsiteX74" fmla="*/ 263199 w 452257"/>
                    <a:gd name="connsiteY74" fmla="*/ 493776 h 502672"/>
                    <a:gd name="connsiteX75" fmla="*/ 263199 w 452257"/>
                    <a:gd name="connsiteY75" fmla="*/ 492293 h 502672"/>
                    <a:gd name="connsiteX76" fmla="*/ 263199 w 452257"/>
                    <a:gd name="connsiteY76" fmla="*/ 490810 h 502672"/>
                    <a:gd name="connsiteX77" fmla="*/ 335857 w 452257"/>
                    <a:gd name="connsiteY77" fmla="*/ 452257 h 502672"/>
                    <a:gd name="connsiteX78" fmla="*/ 335857 w 452257"/>
                    <a:gd name="connsiteY78" fmla="*/ 453740 h 502672"/>
                    <a:gd name="connsiteX79" fmla="*/ 335857 w 452257"/>
                    <a:gd name="connsiteY79" fmla="*/ 455223 h 502672"/>
                    <a:gd name="connsiteX80" fmla="*/ 335857 w 452257"/>
                    <a:gd name="connsiteY80" fmla="*/ 456706 h 502672"/>
                    <a:gd name="connsiteX81" fmla="*/ 335857 w 452257"/>
                    <a:gd name="connsiteY81" fmla="*/ 458188 h 502672"/>
                    <a:gd name="connsiteX82" fmla="*/ 335857 w 452257"/>
                    <a:gd name="connsiteY82" fmla="*/ 459671 h 502672"/>
                    <a:gd name="connsiteX83" fmla="*/ 335857 w 452257"/>
                    <a:gd name="connsiteY83" fmla="*/ 461154 h 502672"/>
                    <a:gd name="connsiteX84" fmla="*/ 335857 w 452257"/>
                    <a:gd name="connsiteY84" fmla="*/ 462637 h 502672"/>
                    <a:gd name="connsiteX85" fmla="*/ 335857 w 452257"/>
                    <a:gd name="connsiteY85" fmla="*/ 464120 h 502672"/>
                    <a:gd name="connsiteX86" fmla="*/ 263199 w 452257"/>
                    <a:gd name="connsiteY86" fmla="*/ 502673 h 502672"/>
                    <a:gd name="connsiteX87" fmla="*/ 263199 w 452257"/>
                    <a:gd name="connsiteY87" fmla="*/ 502673 h 502672"/>
                    <a:gd name="connsiteX88" fmla="*/ 226129 w 452257"/>
                    <a:gd name="connsiteY88" fmla="*/ 493035 h 502672"/>
                    <a:gd name="connsiteX89" fmla="*/ 226129 w 452257"/>
                    <a:gd name="connsiteY89" fmla="*/ 491552 h 502672"/>
                    <a:gd name="connsiteX90" fmla="*/ 226129 w 452257"/>
                    <a:gd name="connsiteY90" fmla="*/ 490069 h 502672"/>
                    <a:gd name="connsiteX91" fmla="*/ 226129 w 452257"/>
                    <a:gd name="connsiteY91" fmla="*/ 488586 h 502672"/>
                    <a:gd name="connsiteX92" fmla="*/ 226129 w 452257"/>
                    <a:gd name="connsiteY92" fmla="*/ 487103 h 502672"/>
                    <a:gd name="connsiteX93" fmla="*/ 226129 w 452257"/>
                    <a:gd name="connsiteY93" fmla="*/ 485621 h 502672"/>
                    <a:gd name="connsiteX94" fmla="*/ 226129 w 452257"/>
                    <a:gd name="connsiteY94" fmla="*/ 484138 h 502672"/>
                    <a:gd name="connsiteX95" fmla="*/ 226129 w 452257"/>
                    <a:gd name="connsiteY95" fmla="*/ 482655 h 502672"/>
                    <a:gd name="connsiteX96" fmla="*/ 226129 w 452257"/>
                    <a:gd name="connsiteY96" fmla="*/ 481172 h 502672"/>
                    <a:gd name="connsiteX97" fmla="*/ 298786 w 452257"/>
                    <a:gd name="connsiteY97" fmla="*/ 442619 h 502672"/>
                    <a:gd name="connsiteX98" fmla="*/ 298786 w 452257"/>
                    <a:gd name="connsiteY98" fmla="*/ 444102 h 502672"/>
                    <a:gd name="connsiteX99" fmla="*/ 298786 w 452257"/>
                    <a:gd name="connsiteY99" fmla="*/ 445585 h 502672"/>
                    <a:gd name="connsiteX100" fmla="*/ 298786 w 452257"/>
                    <a:gd name="connsiteY100" fmla="*/ 447067 h 502672"/>
                    <a:gd name="connsiteX101" fmla="*/ 298786 w 452257"/>
                    <a:gd name="connsiteY101" fmla="*/ 448550 h 502672"/>
                    <a:gd name="connsiteX102" fmla="*/ 298786 w 452257"/>
                    <a:gd name="connsiteY102" fmla="*/ 450033 h 502672"/>
                    <a:gd name="connsiteX103" fmla="*/ 298786 w 452257"/>
                    <a:gd name="connsiteY103" fmla="*/ 451516 h 502672"/>
                    <a:gd name="connsiteX104" fmla="*/ 298786 w 452257"/>
                    <a:gd name="connsiteY104" fmla="*/ 452999 h 502672"/>
                    <a:gd name="connsiteX105" fmla="*/ 298786 w 452257"/>
                    <a:gd name="connsiteY105" fmla="*/ 454481 h 502672"/>
                    <a:gd name="connsiteX106" fmla="*/ 226129 w 452257"/>
                    <a:gd name="connsiteY106" fmla="*/ 493035 h 502672"/>
                    <a:gd name="connsiteX107" fmla="*/ 226129 w 452257"/>
                    <a:gd name="connsiteY107" fmla="*/ 493035 h 502672"/>
                    <a:gd name="connsiteX108" fmla="*/ 190541 w 452257"/>
                    <a:gd name="connsiteY108" fmla="*/ 475241 h 502672"/>
                    <a:gd name="connsiteX109" fmla="*/ 263199 w 452257"/>
                    <a:gd name="connsiteY109" fmla="*/ 436688 h 502672"/>
                    <a:gd name="connsiteX110" fmla="*/ 263199 w 452257"/>
                    <a:gd name="connsiteY110" fmla="*/ 435946 h 502672"/>
                    <a:gd name="connsiteX111" fmla="*/ 263199 w 452257"/>
                    <a:gd name="connsiteY111" fmla="*/ 435205 h 502672"/>
                    <a:gd name="connsiteX112" fmla="*/ 263199 w 452257"/>
                    <a:gd name="connsiteY112" fmla="*/ 434464 h 502672"/>
                    <a:gd name="connsiteX113" fmla="*/ 263199 w 452257"/>
                    <a:gd name="connsiteY113" fmla="*/ 433722 h 502672"/>
                    <a:gd name="connsiteX114" fmla="*/ 263199 w 452257"/>
                    <a:gd name="connsiteY114" fmla="*/ 432981 h 502672"/>
                    <a:gd name="connsiteX115" fmla="*/ 263199 w 452257"/>
                    <a:gd name="connsiteY115" fmla="*/ 432239 h 502672"/>
                    <a:gd name="connsiteX116" fmla="*/ 263199 w 452257"/>
                    <a:gd name="connsiteY116" fmla="*/ 431498 h 502672"/>
                    <a:gd name="connsiteX117" fmla="*/ 263199 w 452257"/>
                    <a:gd name="connsiteY117" fmla="*/ 430757 h 502672"/>
                    <a:gd name="connsiteX118" fmla="*/ 190541 w 452257"/>
                    <a:gd name="connsiteY118" fmla="*/ 469310 h 502672"/>
                    <a:gd name="connsiteX119" fmla="*/ 190541 w 452257"/>
                    <a:gd name="connsiteY119" fmla="*/ 470051 h 502672"/>
                    <a:gd name="connsiteX120" fmla="*/ 190541 w 452257"/>
                    <a:gd name="connsiteY120" fmla="*/ 470792 h 502672"/>
                    <a:gd name="connsiteX121" fmla="*/ 190541 w 452257"/>
                    <a:gd name="connsiteY121" fmla="*/ 471534 h 502672"/>
                    <a:gd name="connsiteX122" fmla="*/ 190541 w 452257"/>
                    <a:gd name="connsiteY122" fmla="*/ 472275 h 502672"/>
                    <a:gd name="connsiteX123" fmla="*/ 190541 w 452257"/>
                    <a:gd name="connsiteY123" fmla="*/ 473017 h 502672"/>
                    <a:gd name="connsiteX124" fmla="*/ 190541 w 452257"/>
                    <a:gd name="connsiteY124" fmla="*/ 473758 h 502672"/>
                    <a:gd name="connsiteX125" fmla="*/ 190541 w 452257"/>
                    <a:gd name="connsiteY125" fmla="*/ 474499 h 502672"/>
                    <a:gd name="connsiteX126" fmla="*/ 190541 w 452257"/>
                    <a:gd name="connsiteY126" fmla="*/ 475241 h 502672"/>
                    <a:gd name="connsiteX127" fmla="*/ 190541 w 452257"/>
                    <a:gd name="connsiteY127" fmla="*/ 475241 h 502672"/>
                    <a:gd name="connsiteX128" fmla="*/ 153471 w 452257"/>
                    <a:gd name="connsiteY128" fmla="*/ 449292 h 502672"/>
                    <a:gd name="connsiteX129" fmla="*/ 226129 w 452257"/>
                    <a:gd name="connsiteY129" fmla="*/ 410739 h 502672"/>
                    <a:gd name="connsiteX130" fmla="*/ 226870 w 452257"/>
                    <a:gd name="connsiteY130" fmla="*/ 409997 h 502672"/>
                    <a:gd name="connsiteX131" fmla="*/ 227612 w 452257"/>
                    <a:gd name="connsiteY131" fmla="*/ 409256 h 502672"/>
                    <a:gd name="connsiteX132" fmla="*/ 228353 w 452257"/>
                    <a:gd name="connsiteY132" fmla="*/ 408515 h 502672"/>
                    <a:gd name="connsiteX133" fmla="*/ 229094 w 452257"/>
                    <a:gd name="connsiteY133" fmla="*/ 407773 h 502672"/>
                    <a:gd name="connsiteX134" fmla="*/ 229836 w 452257"/>
                    <a:gd name="connsiteY134" fmla="*/ 407032 h 502672"/>
                    <a:gd name="connsiteX135" fmla="*/ 230577 w 452257"/>
                    <a:gd name="connsiteY135" fmla="*/ 406290 h 502672"/>
                    <a:gd name="connsiteX136" fmla="*/ 231319 w 452257"/>
                    <a:gd name="connsiteY136" fmla="*/ 405549 h 502672"/>
                    <a:gd name="connsiteX137" fmla="*/ 232060 w 452257"/>
                    <a:gd name="connsiteY137" fmla="*/ 404808 h 502672"/>
                    <a:gd name="connsiteX138" fmla="*/ 159402 w 452257"/>
                    <a:gd name="connsiteY138" fmla="*/ 443360 h 502672"/>
                    <a:gd name="connsiteX139" fmla="*/ 158661 w 452257"/>
                    <a:gd name="connsiteY139" fmla="*/ 444102 h 502672"/>
                    <a:gd name="connsiteX140" fmla="*/ 157919 w 452257"/>
                    <a:gd name="connsiteY140" fmla="*/ 444843 h 502672"/>
                    <a:gd name="connsiteX141" fmla="*/ 157178 w 452257"/>
                    <a:gd name="connsiteY141" fmla="*/ 445585 h 502672"/>
                    <a:gd name="connsiteX142" fmla="*/ 156436 w 452257"/>
                    <a:gd name="connsiteY142" fmla="*/ 446326 h 502672"/>
                    <a:gd name="connsiteX143" fmla="*/ 155695 w 452257"/>
                    <a:gd name="connsiteY143" fmla="*/ 447067 h 502672"/>
                    <a:gd name="connsiteX144" fmla="*/ 154954 w 452257"/>
                    <a:gd name="connsiteY144" fmla="*/ 447809 h 502672"/>
                    <a:gd name="connsiteX145" fmla="*/ 154212 w 452257"/>
                    <a:gd name="connsiteY145" fmla="*/ 448550 h 502672"/>
                    <a:gd name="connsiteX146" fmla="*/ 153471 w 452257"/>
                    <a:gd name="connsiteY146" fmla="*/ 449292 h 502672"/>
                    <a:gd name="connsiteX147" fmla="*/ 153471 w 452257"/>
                    <a:gd name="connsiteY147" fmla="*/ 449292 h 502672"/>
                    <a:gd name="connsiteX148" fmla="*/ 118625 w 452257"/>
                    <a:gd name="connsiteY148" fmla="*/ 417411 h 502672"/>
                    <a:gd name="connsiteX149" fmla="*/ 119366 w 452257"/>
                    <a:gd name="connsiteY149" fmla="*/ 416670 h 502672"/>
                    <a:gd name="connsiteX150" fmla="*/ 120108 w 452257"/>
                    <a:gd name="connsiteY150" fmla="*/ 415929 h 502672"/>
                    <a:gd name="connsiteX151" fmla="*/ 120849 w 452257"/>
                    <a:gd name="connsiteY151" fmla="*/ 415187 h 502672"/>
                    <a:gd name="connsiteX152" fmla="*/ 121591 w 452257"/>
                    <a:gd name="connsiteY152" fmla="*/ 414446 h 502672"/>
                    <a:gd name="connsiteX153" fmla="*/ 122332 w 452257"/>
                    <a:gd name="connsiteY153" fmla="*/ 413704 h 502672"/>
                    <a:gd name="connsiteX154" fmla="*/ 123073 w 452257"/>
                    <a:gd name="connsiteY154" fmla="*/ 412963 h 502672"/>
                    <a:gd name="connsiteX155" fmla="*/ 123815 w 452257"/>
                    <a:gd name="connsiteY155" fmla="*/ 412222 h 502672"/>
                    <a:gd name="connsiteX156" fmla="*/ 124556 w 452257"/>
                    <a:gd name="connsiteY156" fmla="*/ 411480 h 502672"/>
                    <a:gd name="connsiteX157" fmla="*/ 197214 w 452257"/>
                    <a:gd name="connsiteY157" fmla="*/ 372927 h 502672"/>
                    <a:gd name="connsiteX158" fmla="*/ 196472 w 452257"/>
                    <a:gd name="connsiteY158" fmla="*/ 373669 h 502672"/>
                    <a:gd name="connsiteX159" fmla="*/ 195731 w 452257"/>
                    <a:gd name="connsiteY159" fmla="*/ 374410 h 502672"/>
                    <a:gd name="connsiteX160" fmla="*/ 194990 w 452257"/>
                    <a:gd name="connsiteY160" fmla="*/ 375151 h 502672"/>
                    <a:gd name="connsiteX161" fmla="*/ 194248 w 452257"/>
                    <a:gd name="connsiteY161" fmla="*/ 375893 h 502672"/>
                    <a:gd name="connsiteX162" fmla="*/ 193507 w 452257"/>
                    <a:gd name="connsiteY162" fmla="*/ 376634 h 502672"/>
                    <a:gd name="connsiteX163" fmla="*/ 192765 w 452257"/>
                    <a:gd name="connsiteY163" fmla="*/ 377376 h 502672"/>
                    <a:gd name="connsiteX164" fmla="*/ 192024 w 452257"/>
                    <a:gd name="connsiteY164" fmla="*/ 378117 h 502672"/>
                    <a:gd name="connsiteX165" fmla="*/ 191283 w 452257"/>
                    <a:gd name="connsiteY165" fmla="*/ 378858 h 502672"/>
                    <a:gd name="connsiteX166" fmla="*/ 118625 w 452257"/>
                    <a:gd name="connsiteY166" fmla="*/ 417411 h 502672"/>
                    <a:gd name="connsiteX167" fmla="*/ 118625 w 452257"/>
                    <a:gd name="connsiteY167" fmla="*/ 417411 h 502672"/>
                    <a:gd name="connsiteX168" fmla="*/ 25208 w 452257"/>
                    <a:gd name="connsiteY168" fmla="*/ 250595 h 502672"/>
                    <a:gd name="connsiteX169" fmla="*/ 97866 w 452257"/>
                    <a:gd name="connsiteY169" fmla="*/ 212042 h 502672"/>
                    <a:gd name="connsiteX170" fmla="*/ 97124 w 452257"/>
                    <a:gd name="connsiteY170" fmla="*/ 212783 h 502672"/>
                    <a:gd name="connsiteX171" fmla="*/ 96383 w 452257"/>
                    <a:gd name="connsiteY171" fmla="*/ 212783 h 502672"/>
                    <a:gd name="connsiteX172" fmla="*/ 95641 w 452257"/>
                    <a:gd name="connsiteY172" fmla="*/ 212783 h 502672"/>
                    <a:gd name="connsiteX173" fmla="*/ 94900 w 452257"/>
                    <a:gd name="connsiteY173" fmla="*/ 212783 h 502672"/>
                    <a:gd name="connsiteX174" fmla="*/ 94159 w 452257"/>
                    <a:gd name="connsiteY174" fmla="*/ 212783 h 502672"/>
                    <a:gd name="connsiteX175" fmla="*/ 93417 w 452257"/>
                    <a:gd name="connsiteY175" fmla="*/ 212783 h 502672"/>
                    <a:gd name="connsiteX176" fmla="*/ 92676 w 452257"/>
                    <a:gd name="connsiteY176" fmla="*/ 212783 h 502672"/>
                    <a:gd name="connsiteX177" fmla="*/ 91934 w 452257"/>
                    <a:gd name="connsiteY177" fmla="*/ 212783 h 502672"/>
                    <a:gd name="connsiteX178" fmla="*/ 19276 w 452257"/>
                    <a:gd name="connsiteY178" fmla="*/ 251337 h 502672"/>
                    <a:gd name="connsiteX179" fmla="*/ 20018 w 452257"/>
                    <a:gd name="connsiteY179" fmla="*/ 251337 h 502672"/>
                    <a:gd name="connsiteX180" fmla="*/ 20759 w 452257"/>
                    <a:gd name="connsiteY180" fmla="*/ 251337 h 502672"/>
                    <a:gd name="connsiteX181" fmla="*/ 21501 w 452257"/>
                    <a:gd name="connsiteY181" fmla="*/ 251337 h 502672"/>
                    <a:gd name="connsiteX182" fmla="*/ 22242 w 452257"/>
                    <a:gd name="connsiteY182" fmla="*/ 251337 h 502672"/>
                    <a:gd name="connsiteX183" fmla="*/ 22983 w 452257"/>
                    <a:gd name="connsiteY183" fmla="*/ 251337 h 502672"/>
                    <a:gd name="connsiteX184" fmla="*/ 23725 w 452257"/>
                    <a:gd name="connsiteY184" fmla="*/ 251337 h 502672"/>
                    <a:gd name="connsiteX185" fmla="*/ 24466 w 452257"/>
                    <a:gd name="connsiteY185" fmla="*/ 251337 h 502672"/>
                    <a:gd name="connsiteX186" fmla="*/ 25208 w 452257"/>
                    <a:gd name="connsiteY186" fmla="*/ 250595 h 502672"/>
                    <a:gd name="connsiteX187" fmla="*/ 25208 w 452257"/>
                    <a:gd name="connsiteY187" fmla="*/ 250595 h 502672"/>
                    <a:gd name="connsiteX188" fmla="*/ 15569 w 452257"/>
                    <a:gd name="connsiteY188" fmla="*/ 209076 h 502672"/>
                    <a:gd name="connsiteX189" fmla="*/ 88227 w 452257"/>
                    <a:gd name="connsiteY189" fmla="*/ 170523 h 502672"/>
                    <a:gd name="connsiteX190" fmla="*/ 87486 w 452257"/>
                    <a:gd name="connsiteY190" fmla="*/ 170523 h 502672"/>
                    <a:gd name="connsiteX191" fmla="*/ 86745 w 452257"/>
                    <a:gd name="connsiteY191" fmla="*/ 170523 h 502672"/>
                    <a:gd name="connsiteX192" fmla="*/ 86003 w 452257"/>
                    <a:gd name="connsiteY192" fmla="*/ 170523 h 502672"/>
                    <a:gd name="connsiteX193" fmla="*/ 85262 w 452257"/>
                    <a:gd name="connsiteY193" fmla="*/ 170523 h 502672"/>
                    <a:gd name="connsiteX194" fmla="*/ 83779 w 452257"/>
                    <a:gd name="connsiteY194" fmla="*/ 170523 h 502672"/>
                    <a:gd name="connsiteX195" fmla="*/ 82296 w 452257"/>
                    <a:gd name="connsiteY195" fmla="*/ 170523 h 502672"/>
                    <a:gd name="connsiteX196" fmla="*/ 80813 w 452257"/>
                    <a:gd name="connsiteY196" fmla="*/ 170523 h 502672"/>
                    <a:gd name="connsiteX197" fmla="*/ 79330 w 452257"/>
                    <a:gd name="connsiteY197" fmla="*/ 170523 h 502672"/>
                    <a:gd name="connsiteX198" fmla="*/ 6673 w 452257"/>
                    <a:gd name="connsiteY198" fmla="*/ 209076 h 502672"/>
                    <a:gd name="connsiteX199" fmla="*/ 8155 w 452257"/>
                    <a:gd name="connsiteY199" fmla="*/ 209076 h 502672"/>
                    <a:gd name="connsiteX200" fmla="*/ 9638 w 452257"/>
                    <a:gd name="connsiteY200" fmla="*/ 209076 h 502672"/>
                    <a:gd name="connsiteX201" fmla="*/ 11121 w 452257"/>
                    <a:gd name="connsiteY201" fmla="*/ 209076 h 502672"/>
                    <a:gd name="connsiteX202" fmla="*/ 12604 w 452257"/>
                    <a:gd name="connsiteY202" fmla="*/ 209076 h 502672"/>
                    <a:gd name="connsiteX203" fmla="*/ 13345 w 452257"/>
                    <a:gd name="connsiteY203" fmla="*/ 209076 h 502672"/>
                    <a:gd name="connsiteX204" fmla="*/ 14087 w 452257"/>
                    <a:gd name="connsiteY204" fmla="*/ 209076 h 502672"/>
                    <a:gd name="connsiteX205" fmla="*/ 14828 w 452257"/>
                    <a:gd name="connsiteY205" fmla="*/ 209076 h 502672"/>
                    <a:gd name="connsiteX206" fmla="*/ 15569 w 452257"/>
                    <a:gd name="connsiteY206" fmla="*/ 209076 h 502672"/>
                    <a:gd name="connsiteX207" fmla="*/ 15569 w 452257"/>
                    <a:gd name="connsiteY207" fmla="*/ 209076 h 502672"/>
                    <a:gd name="connsiteX208" fmla="*/ 10380 w 452257"/>
                    <a:gd name="connsiteY208" fmla="*/ 168299 h 502672"/>
                    <a:gd name="connsiteX209" fmla="*/ 83038 w 452257"/>
                    <a:gd name="connsiteY209" fmla="*/ 129746 h 502672"/>
                    <a:gd name="connsiteX210" fmla="*/ 82296 w 452257"/>
                    <a:gd name="connsiteY210" fmla="*/ 129746 h 502672"/>
                    <a:gd name="connsiteX211" fmla="*/ 81555 w 452257"/>
                    <a:gd name="connsiteY211" fmla="*/ 129746 h 502672"/>
                    <a:gd name="connsiteX212" fmla="*/ 80813 w 452257"/>
                    <a:gd name="connsiteY212" fmla="*/ 129746 h 502672"/>
                    <a:gd name="connsiteX213" fmla="*/ 80072 w 452257"/>
                    <a:gd name="connsiteY213" fmla="*/ 129746 h 502672"/>
                    <a:gd name="connsiteX214" fmla="*/ 79330 w 452257"/>
                    <a:gd name="connsiteY214" fmla="*/ 129746 h 502672"/>
                    <a:gd name="connsiteX215" fmla="*/ 78589 w 452257"/>
                    <a:gd name="connsiteY215" fmla="*/ 129746 h 502672"/>
                    <a:gd name="connsiteX216" fmla="*/ 77848 w 452257"/>
                    <a:gd name="connsiteY216" fmla="*/ 129746 h 502672"/>
                    <a:gd name="connsiteX217" fmla="*/ 77106 w 452257"/>
                    <a:gd name="connsiteY217" fmla="*/ 129746 h 502672"/>
                    <a:gd name="connsiteX218" fmla="*/ 77106 w 452257"/>
                    <a:gd name="connsiteY218" fmla="*/ 129746 h 502672"/>
                    <a:gd name="connsiteX219" fmla="*/ 74882 w 452257"/>
                    <a:gd name="connsiteY219" fmla="*/ 127522 h 502672"/>
                    <a:gd name="connsiteX220" fmla="*/ 70434 w 452257"/>
                    <a:gd name="connsiteY220" fmla="*/ 129746 h 502672"/>
                    <a:gd name="connsiteX221" fmla="*/ 70434 w 452257"/>
                    <a:gd name="connsiteY221" fmla="*/ 129746 h 502672"/>
                    <a:gd name="connsiteX222" fmla="*/ 70434 w 452257"/>
                    <a:gd name="connsiteY222" fmla="*/ 129746 h 502672"/>
                    <a:gd name="connsiteX223" fmla="*/ 70434 w 452257"/>
                    <a:gd name="connsiteY223" fmla="*/ 129746 h 502672"/>
                    <a:gd name="connsiteX224" fmla="*/ 70434 w 452257"/>
                    <a:gd name="connsiteY224" fmla="*/ 129746 h 502672"/>
                    <a:gd name="connsiteX225" fmla="*/ 70434 w 452257"/>
                    <a:gd name="connsiteY225" fmla="*/ 129746 h 502672"/>
                    <a:gd name="connsiteX226" fmla="*/ 70434 w 452257"/>
                    <a:gd name="connsiteY226" fmla="*/ 129746 h 502672"/>
                    <a:gd name="connsiteX227" fmla="*/ 70434 w 452257"/>
                    <a:gd name="connsiteY227" fmla="*/ 129746 h 502672"/>
                    <a:gd name="connsiteX228" fmla="*/ 70434 w 452257"/>
                    <a:gd name="connsiteY228" fmla="*/ 129746 h 502672"/>
                    <a:gd name="connsiteX229" fmla="*/ 70434 w 452257"/>
                    <a:gd name="connsiteY229" fmla="*/ 129746 h 502672"/>
                    <a:gd name="connsiteX230" fmla="*/ 70434 w 452257"/>
                    <a:gd name="connsiteY230" fmla="*/ 129746 h 502672"/>
                    <a:gd name="connsiteX231" fmla="*/ 70434 w 452257"/>
                    <a:gd name="connsiteY231" fmla="*/ 129746 h 502672"/>
                    <a:gd name="connsiteX232" fmla="*/ 70434 w 452257"/>
                    <a:gd name="connsiteY232" fmla="*/ 129746 h 502672"/>
                    <a:gd name="connsiteX233" fmla="*/ 70434 w 452257"/>
                    <a:gd name="connsiteY233" fmla="*/ 129746 h 502672"/>
                    <a:gd name="connsiteX234" fmla="*/ 70434 w 452257"/>
                    <a:gd name="connsiteY234" fmla="*/ 129746 h 502672"/>
                    <a:gd name="connsiteX235" fmla="*/ 70434 w 452257"/>
                    <a:gd name="connsiteY235" fmla="*/ 129746 h 502672"/>
                    <a:gd name="connsiteX236" fmla="*/ 70434 w 452257"/>
                    <a:gd name="connsiteY236" fmla="*/ 129746 h 502672"/>
                    <a:gd name="connsiteX237" fmla="*/ 70434 w 452257"/>
                    <a:gd name="connsiteY237" fmla="*/ 129746 h 502672"/>
                    <a:gd name="connsiteX238" fmla="*/ 0 w 452257"/>
                    <a:gd name="connsiteY238" fmla="*/ 166816 h 502672"/>
                    <a:gd name="connsiteX239" fmla="*/ 741 w 452257"/>
                    <a:gd name="connsiteY239" fmla="*/ 166816 h 502672"/>
                    <a:gd name="connsiteX240" fmla="*/ 1483 w 452257"/>
                    <a:gd name="connsiteY240" fmla="*/ 166816 h 502672"/>
                    <a:gd name="connsiteX241" fmla="*/ 2224 w 452257"/>
                    <a:gd name="connsiteY241" fmla="*/ 166816 h 502672"/>
                    <a:gd name="connsiteX242" fmla="*/ 2966 w 452257"/>
                    <a:gd name="connsiteY242" fmla="*/ 166816 h 502672"/>
                    <a:gd name="connsiteX243" fmla="*/ 3707 w 452257"/>
                    <a:gd name="connsiteY243" fmla="*/ 166816 h 502672"/>
                    <a:gd name="connsiteX244" fmla="*/ 4448 w 452257"/>
                    <a:gd name="connsiteY244" fmla="*/ 166816 h 502672"/>
                    <a:gd name="connsiteX245" fmla="*/ 5190 w 452257"/>
                    <a:gd name="connsiteY245" fmla="*/ 166816 h 502672"/>
                    <a:gd name="connsiteX246" fmla="*/ 10380 w 452257"/>
                    <a:gd name="connsiteY246" fmla="*/ 168299 h 502672"/>
                    <a:gd name="connsiteX247" fmla="*/ 10380 w 452257"/>
                    <a:gd name="connsiteY247" fmla="*/ 168299 h 502672"/>
                    <a:gd name="connsiteX248" fmla="*/ 17794 w 452257"/>
                    <a:gd name="connsiteY248" fmla="*/ 134936 h 502672"/>
                    <a:gd name="connsiteX249" fmla="*/ 16311 w 452257"/>
                    <a:gd name="connsiteY249" fmla="*/ 134195 h 502672"/>
                    <a:gd name="connsiteX250" fmla="*/ 14828 w 452257"/>
                    <a:gd name="connsiteY250" fmla="*/ 133453 h 502672"/>
                    <a:gd name="connsiteX251" fmla="*/ 13345 w 452257"/>
                    <a:gd name="connsiteY251" fmla="*/ 132712 h 502672"/>
                    <a:gd name="connsiteX252" fmla="*/ 11862 w 452257"/>
                    <a:gd name="connsiteY252" fmla="*/ 131970 h 502672"/>
                    <a:gd name="connsiteX253" fmla="*/ 10380 w 452257"/>
                    <a:gd name="connsiteY253" fmla="*/ 131229 h 502672"/>
                    <a:gd name="connsiteX254" fmla="*/ 8897 w 452257"/>
                    <a:gd name="connsiteY254" fmla="*/ 130488 h 502672"/>
                    <a:gd name="connsiteX255" fmla="*/ 7414 w 452257"/>
                    <a:gd name="connsiteY255" fmla="*/ 129746 h 502672"/>
                    <a:gd name="connsiteX256" fmla="*/ 5931 w 452257"/>
                    <a:gd name="connsiteY256" fmla="*/ 129005 h 502672"/>
                    <a:gd name="connsiteX257" fmla="*/ 74882 w 452257"/>
                    <a:gd name="connsiteY257" fmla="*/ 91934 h 502672"/>
                    <a:gd name="connsiteX258" fmla="*/ 74882 w 452257"/>
                    <a:gd name="connsiteY258" fmla="*/ 91934 h 502672"/>
                    <a:gd name="connsiteX259" fmla="*/ 74882 w 452257"/>
                    <a:gd name="connsiteY259" fmla="*/ 91934 h 502672"/>
                    <a:gd name="connsiteX260" fmla="*/ 74882 w 452257"/>
                    <a:gd name="connsiteY260" fmla="*/ 91934 h 502672"/>
                    <a:gd name="connsiteX261" fmla="*/ 74882 w 452257"/>
                    <a:gd name="connsiteY261" fmla="*/ 91934 h 502672"/>
                    <a:gd name="connsiteX262" fmla="*/ 74882 w 452257"/>
                    <a:gd name="connsiteY262" fmla="*/ 91934 h 502672"/>
                    <a:gd name="connsiteX263" fmla="*/ 74882 w 452257"/>
                    <a:gd name="connsiteY263" fmla="*/ 91934 h 502672"/>
                    <a:gd name="connsiteX264" fmla="*/ 74882 w 452257"/>
                    <a:gd name="connsiteY264" fmla="*/ 91934 h 502672"/>
                    <a:gd name="connsiteX265" fmla="*/ 74882 w 452257"/>
                    <a:gd name="connsiteY265" fmla="*/ 91934 h 502672"/>
                    <a:gd name="connsiteX266" fmla="*/ 74882 w 452257"/>
                    <a:gd name="connsiteY266" fmla="*/ 91934 h 502672"/>
                    <a:gd name="connsiteX267" fmla="*/ 74882 w 452257"/>
                    <a:gd name="connsiteY267" fmla="*/ 91934 h 502672"/>
                    <a:gd name="connsiteX268" fmla="*/ 74882 w 452257"/>
                    <a:gd name="connsiteY268" fmla="*/ 91934 h 502672"/>
                    <a:gd name="connsiteX269" fmla="*/ 74882 w 452257"/>
                    <a:gd name="connsiteY269" fmla="*/ 91934 h 502672"/>
                    <a:gd name="connsiteX270" fmla="*/ 74882 w 452257"/>
                    <a:gd name="connsiteY270" fmla="*/ 91934 h 502672"/>
                    <a:gd name="connsiteX271" fmla="*/ 74882 w 452257"/>
                    <a:gd name="connsiteY271" fmla="*/ 91934 h 502672"/>
                    <a:gd name="connsiteX272" fmla="*/ 74882 w 452257"/>
                    <a:gd name="connsiteY272" fmla="*/ 91934 h 502672"/>
                    <a:gd name="connsiteX273" fmla="*/ 80813 w 452257"/>
                    <a:gd name="connsiteY273" fmla="*/ 88227 h 502672"/>
                    <a:gd name="connsiteX274" fmla="*/ 85262 w 452257"/>
                    <a:gd name="connsiteY274" fmla="*/ 93417 h 502672"/>
                    <a:gd name="connsiteX275" fmla="*/ 86745 w 452257"/>
                    <a:gd name="connsiteY275" fmla="*/ 94159 h 502672"/>
                    <a:gd name="connsiteX276" fmla="*/ 88227 w 452257"/>
                    <a:gd name="connsiteY276" fmla="*/ 94900 h 502672"/>
                    <a:gd name="connsiteX277" fmla="*/ 89710 w 452257"/>
                    <a:gd name="connsiteY277" fmla="*/ 95641 h 502672"/>
                    <a:gd name="connsiteX278" fmla="*/ 91193 w 452257"/>
                    <a:gd name="connsiteY278" fmla="*/ 96383 h 502672"/>
                    <a:gd name="connsiteX279" fmla="*/ 92676 w 452257"/>
                    <a:gd name="connsiteY279" fmla="*/ 97124 h 502672"/>
                    <a:gd name="connsiteX280" fmla="*/ 94159 w 452257"/>
                    <a:gd name="connsiteY280" fmla="*/ 97866 h 502672"/>
                    <a:gd name="connsiteX281" fmla="*/ 17794 w 452257"/>
                    <a:gd name="connsiteY281" fmla="*/ 134936 h 502672"/>
                    <a:gd name="connsiteX282" fmla="*/ 17794 w 452257"/>
                    <a:gd name="connsiteY282" fmla="*/ 134936 h 502672"/>
                    <a:gd name="connsiteX283" fmla="*/ 118625 w 452257"/>
                    <a:gd name="connsiteY283" fmla="*/ 48933 h 502672"/>
                    <a:gd name="connsiteX284" fmla="*/ 117884 w 452257"/>
                    <a:gd name="connsiteY284" fmla="*/ 47450 h 502672"/>
                    <a:gd name="connsiteX285" fmla="*/ 117142 w 452257"/>
                    <a:gd name="connsiteY285" fmla="*/ 45967 h 502672"/>
                    <a:gd name="connsiteX286" fmla="*/ 116401 w 452257"/>
                    <a:gd name="connsiteY286" fmla="*/ 44484 h 502672"/>
                    <a:gd name="connsiteX287" fmla="*/ 115659 w 452257"/>
                    <a:gd name="connsiteY287" fmla="*/ 43001 h 502672"/>
                    <a:gd name="connsiteX288" fmla="*/ 114918 w 452257"/>
                    <a:gd name="connsiteY288" fmla="*/ 42260 h 502672"/>
                    <a:gd name="connsiteX289" fmla="*/ 88969 w 452257"/>
                    <a:gd name="connsiteY289" fmla="*/ 57088 h 502672"/>
                    <a:gd name="connsiteX290" fmla="*/ 89710 w 452257"/>
                    <a:gd name="connsiteY290" fmla="*/ 57830 h 502672"/>
                    <a:gd name="connsiteX291" fmla="*/ 90452 w 452257"/>
                    <a:gd name="connsiteY291" fmla="*/ 58571 h 502672"/>
                    <a:gd name="connsiteX292" fmla="*/ 91193 w 452257"/>
                    <a:gd name="connsiteY292" fmla="*/ 59312 h 502672"/>
                    <a:gd name="connsiteX293" fmla="*/ 91934 w 452257"/>
                    <a:gd name="connsiteY293" fmla="*/ 60054 h 502672"/>
                    <a:gd name="connsiteX294" fmla="*/ 92676 w 452257"/>
                    <a:gd name="connsiteY294" fmla="*/ 60795 h 502672"/>
                    <a:gd name="connsiteX295" fmla="*/ 93417 w 452257"/>
                    <a:gd name="connsiteY295" fmla="*/ 61537 h 502672"/>
                    <a:gd name="connsiteX296" fmla="*/ 20759 w 452257"/>
                    <a:gd name="connsiteY296" fmla="*/ 100090 h 502672"/>
                    <a:gd name="connsiteX297" fmla="*/ 20018 w 452257"/>
                    <a:gd name="connsiteY297" fmla="*/ 99349 h 502672"/>
                    <a:gd name="connsiteX298" fmla="*/ 19276 w 452257"/>
                    <a:gd name="connsiteY298" fmla="*/ 98607 h 502672"/>
                    <a:gd name="connsiteX299" fmla="*/ 18535 w 452257"/>
                    <a:gd name="connsiteY299" fmla="*/ 97866 h 502672"/>
                    <a:gd name="connsiteX300" fmla="*/ 17794 w 452257"/>
                    <a:gd name="connsiteY300" fmla="*/ 97124 h 502672"/>
                    <a:gd name="connsiteX301" fmla="*/ 17052 w 452257"/>
                    <a:gd name="connsiteY301" fmla="*/ 96383 h 502672"/>
                    <a:gd name="connsiteX302" fmla="*/ 16311 w 452257"/>
                    <a:gd name="connsiteY302" fmla="*/ 95641 h 502672"/>
                    <a:gd name="connsiteX303" fmla="*/ 15569 w 452257"/>
                    <a:gd name="connsiteY303" fmla="*/ 94900 h 502672"/>
                    <a:gd name="connsiteX304" fmla="*/ 14828 w 452257"/>
                    <a:gd name="connsiteY304" fmla="*/ 94159 h 502672"/>
                    <a:gd name="connsiteX305" fmla="*/ 43001 w 452257"/>
                    <a:gd name="connsiteY305" fmla="*/ 79330 h 502672"/>
                    <a:gd name="connsiteX306" fmla="*/ 41519 w 452257"/>
                    <a:gd name="connsiteY306" fmla="*/ 77848 h 502672"/>
                    <a:gd name="connsiteX307" fmla="*/ 40036 w 452257"/>
                    <a:gd name="connsiteY307" fmla="*/ 76365 h 502672"/>
                    <a:gd name="connsiteX308" fmla="*/ 38553 w 452257"/>
                    <a:gd name="connsiteY308" fmla="*/ 74882 h 502672"/>
                    <a:gd name="connsiteX309" fmla="*/ 37070 w 452257"/>
                    <a:gd name="connsiteY309" fmla="*/ 73399 h 502672"/>
                    <a:gd name="connsiteX310" fmla="*/ 35587 w 452257"/>
                    <a:gd name="connsiteY310" fmla="*/ 71916 h 502672"/>
                    <a:gd name="connsiteX311" fmla="*/ 34104 w 452257"/>
                    <a:gd name="connsiteY311" fmla="*/ 70434 h 502672"/>
                    <a:gd name="connsiteX312" fmla="*/ 32622 w 452257"/>
                    <a:gd name="connsiteY312" fmla="*/ 68951 h 502672"/>
                    <a:gd name="connsiteX313" fmla="*/ 61537 w 452257"/>
                    <a:gd name="connsiteY313" fmla="*/ 53381 h 502672"/>
                    <a:gd name="connsiteX314" fmla="*/ 61537 w 452257"/>
                    <a:gd name="connsiteY314" fmla="*/ 53381 h 502672"/>
                    <a:gd name="connsiteX315" fmla="*/ 60795 w 452257"/>
                    <a:gd name="connsiteY315" fmla="*/ 52640 h 502672"/>
                    <a:gd name="connsiteX316" fmla="*/ 60054 w 452257"/>
                    <a:gd name="connsiteY316" fmla="*/ 51898 h 502672"/>
                    <a:gd name="connsiteX317" fmla="*/ 59312 w 452257"/>
                    <a:gd name="connsiteY317" fmla="*/ 50415 h 502672"/>
                    <a:gd name="connsiteX318" fmla="*/ 58571 w 452257"/>
                    <a:gd name="connsiteY318" fmla="*/ 48933 h 502672"/>
                    <a:gd name="connsiteX319" fmla="*/ 131229 w 452257"/>
                    <a:gd name="connsiteY319" fmla="*/ 10380 h 502672"/>
                    <a:gd name="connsiteX320" fmla="*/ 131970 w 452257"/>
                    <a:gd name="connsiteY320" fmla="*/ 11863 h 502672"/>
                    <a:gd name="connsiteX321" fmla="*/ 132712 w 452257"/>
                    <a:gd name="connsiteY321" fmla="*/ 12604 h 502672"/>
                    <a:gd name="connsiteX322" fmla="*/ 133453 w 452257"/>
                    <a:gd name="connsiteY322" fmla="*/ 13345 h 502672"/>
                    <a:gd name="connsiteX323" fmla="*/ 133453 w 452257"/>
                    <a:gd name="connsiteY323" fmla="*/ 13345 h 502672"/>
                    <a:gd name="connsiteX324" fmla="*/ 157178 w 452257"/>
                    <a:gd name="connsiteY324" fmla="*/ 742 h 502672"/>
                    <a:gd name="connsiteX325" fmla="*/ 157919 w 452257"/>
                    <a:gd name="connsiteY325" fmla="*/ 2224 h 502672"/>
                    <a:gd name="connsiteX326" fmla="*/ 158661 w 452257"/>
                    <a:gd name="connsiteY326" fmla="*/ 3707 h 502672"/>
                    <a:gd name="connsiteX327" fmla="*/ 159402 w 452257"/>
                    <a:gd name="connsiteY327" fmla="*/ 5190 h 502672"/>
                    <a:gd name="connsiteX328" fmla="*/ 160143 w 452257"/>
                    <a:gd name="connsiteY328" fmla="*/ 6673 h 502672"/>
                    <a:gd name="connsiteX329" fmla="*/ 160885 w 452257"/>
                    <a:gd name="connsiteY329" fmla="*/ 8156 h 502672"/>
                    <a:gd name="connsiteX330" fmla="*/ 161626 w 452257"/>
                    <a:gd name="connsiteY330" fmla="*/ 9638 h 502672"/>
                    <a:gd name="connsiteX331" fmla="*/ 162368 w 452257"/>
                    <a:gd name="connsiteY331" fmla="*/ 11121 h 502672"/>
                    <a:gd name="connsiteX332" fmla="*/ 163109 w 452257"/>
                    <a:gd name="connsiteY332" fmla="*/ 12604 h 502672"/>
                    <a:gd name="connsiteX333" fmla="*/ 113435 w 452257"/>
                    <a:gd name="connsiteY333" fmla="*/ 39294 h 502672"/>
                    <a:gd name="connsiteX334" fmla="*/ 114177 w 452257"/>
                    <a:gd name="connsiteY334" fmla="*/ 40036 h 502672"/>
                    <a:gd name="connsiteX335" fmla="*/ 115659 w 452257"/>
                    <a:gd name="connsiteY335" fmla="*/ 40777 h 502672"/>
                    <a:gd name="connsiteX336" fmla="*/ 114918 w 452257"/>
                    <a:gd name="connsiteY336" fmla="*/ 40036 h 502672"/>
                    <a:gd name="connsiteX337" fmla="*/ 114177 w 452257"/>
                    <a:gd name="connsiteY337" fmla="*/ 38553 h 502672"/>
                    <a:gd name="connsiteX338" fmla="*/ 186834 w 452257"/>
                    <a:gd name="connsiteY338" fmla="*/ 0 h 502672"/>
                    <a:gd name="connsiteX339" fmla="*/ 187575 w 452257"/>
                    <a:gd name="connsiteY339" fmla="*/ 1483 h 502672"/>
                    <a:gd name="connsiteX340" fmla="*/ 188317 w 452257"/>
                    <a:gd name="connsiteY340" fmla="*/ 2966 h 502672"/>
                    <a:gd name="connsiteX341" fmla="*/ 189058 w 452257"/>
                    <a:gd name="connsiteY341" fmla="*/ 4449 h 502672"/>
                    <a:gd name="connsiteX342" fmla="*/ 189800 w 452257"/>
                    <a:gd name="connsiteY342" fmla="*/ 5931 h 502672"/>
                    <a:gd name="connsiteX343" fmla="*/ 190541 w 452257"/>
                    <a:gd name="connsiteY343" fmla="*/ 7414 h 502672"/>
                    <a:gd name="connsiteX344" fmla="*/ 191283 w 452257"/>
                    <a:gd name="connsiteY344" fmla="*/ 8897 h 502672"/>
                    <a:gd name="connsiteX345" fmla="*/ 192024 w 452257"/>
                    <a:gd name="connsiteY345" fmla="*/ 10380 h 502672"/>
                    <a:gd name="connsiteX346" fmla="*/ 192765 w 452257"/>
                    <a:gd name="connsiteY346" fmla="*/ 11863 h 502672"/>
                    <a:gd name="connsiteX347" fmla="*/ 118625 w 452257"/>
                    <a:gd name="connsiteY347" fmla="*/ 48933 h 502672"/>
                    <a:gd name="connsiteX348" fmla="*/ 118625 w 452257"/>
                    <a:gd name="connsiteY348" fmla="*/ 48933 h 502672"/>
                    <a:gd name="connsiteX349" fmla="*/ 188317 w 452257"/>
                    <a:gd name="connsiteY349" fmla="*/ 74141 h 502672"/>
                    <a:gd name="connsiteX350" fmla="*/ 188317 w 452257"/>
                    <a:gd name="connsiteY350" fmla="*/ 72658 h 502672"/>
                    <a:gd name="connsiteX351" fmla="*/ 188317 w 452257"/>
                    <a:gd name="connsiteY351" fmla="*/ 71175 h 502672"/>
                    <a:gd name="connsiteX352" fmla="*/ 187575 w 452257"/>
                    <a:gd name="connsiteY352" fmla="*/ 69692 h 502672"/>
                    <a:gd name="connsiteX353" fmla="*/ 187575 w 452257"/>
                    <a:gd name="connsiteY353" fmla="*/ 68209 h 502672"/>
                    <a:gd name="connsiteX354" fmla="*/ 187575 w 452257"/>
                    <a:gd name="connsiteY354" fmla="*/ 66726 h 502672"/>
                    <a:gd name="connsiteX355" fmla="*/ 186834 w 452257"/>
                    <a:gd name="connsiteY355" fmla="*/ 65244 h 502672"/>
                    <a:gd name="connsiteX356" fmla="*/ 185351 w 452257"/>
                    <a:gd name="connsiteY356" fmla="*/ 64502 h 502672"/>
                    <a:gd name="connsiteX357" fmla="*/ 184610 w 452257"/>
                    <a:gd name="connsiteY357" fmla="*/ 63019 h 502672"/>
                    <a:gd name="connsiteX358" fmla="*/ 257268 w 452257"/>
                    <a:gd name="connsiteY358" fmla="*/ 24466 h 502672"/>
                    <a:gd name="connsiteX359" fmla="*/ 258009 w 452257"/>
                    <a:gd name="connsiteY359" fmla="*/ 25949 h 502672"/>
                    <a:gd name="connsiteX360" fmla="*/ 258751 w 452257"/>
                    <a:gd name="connsiteY360" fmla="*/ 27432 h 502672"/>
                    <a:gd name="connsiteX361" fmla="*/ 259492 w 452257"/>
                    <a:gd name="connsiteY361" fmla="*/ 28915 h 502672"/>
                    <a:gd name="connsiteX362" fmla="*/ 260233 w 452257"/>
                    <a:gd name="connsiteY362" fmla="*/ 30398 h 502672"/>
                    <a:gd name="connsiteX363" fmla="*/ 260233 w 452257"/>
                    <a:gd name="connsiteY363" fmla="*/ 31880 h 502672"/>
                    <a:gd name="connsiteX364" fmla="*/ 260233 w 452257"/>
                    <a:gd name="connsiteY364" fmla="*/ 33363 h 502672"/>
                    <a:gd name="connsiteX365" fmla="*/ 260233 w 452257"/>
                    <a:gd name="connsiteY365" fmla="*/ 34846 h 502672"/>
                    <a:gd name="connsiteX366" fmla="*/ 260233 w 452257"/>
                    <a:gd name="connsiteY366" fmla="*/ 36329 h 502672"/>
                    <a:gd name="connsiteX367" fmla="*/ 188317 w 452257"/>
                    <a:gd name="connsiteY367" fmla="*/ 74141 h 502672"/>
                    <a:gd name="connsiteX368" fmla="*/ 188317 w 452257"/>
                    <a:gd name="connsiteY368" fmla="*/ 74141 h 502672"/>
                    <a:gd name="connsiteX369" fmla="*/ 222422 w 452257"/>
                    <a:gd name="connsiteY369" fmla="*/ 100090 h 502672"/>
                    <a:gd name="connsiteX370" fmla="*/ 222422 w 452257"/>
                    <a:gd name="connsiteY370" fmla="*/ 98607 h 502672"/>
                    <a:gd name="connsiteX371" fmla="*/ 222422 w 452257"/>
                    <a:gd name="connsiteY371" fmla="*/ 97124 h 502672"/>
                    <a:gd name="connsiteX372" fmla="*/ 222422 w 452257"/>
                    <a:gd name="connsiteY372" fmla="*/ 95641 h 502672"/>
                    <a:gd name="connsiteX373" fmla="*/ 222422 w 452257"/>
                    <a:gd name="connsiteY373" fmla="*/ 94159 h 502672"/>
                    <a:gd name="connsiteX374" fmla="*/ 222422 w 452257"/>
                    <a:gd name="connsiteY374" fmla="*/ 92676 h 502672"/>
                    <a:gd name="connsiteX375" fmla="*/ 222422 w 452257"/>
                    <a:gd name="connsiteY375" fmla="*/ 91193 h 502672"/>
                    <a:gd name="connsiteX376" fmla="*/ 222422 w 452257"/>
                    <a:gd name="connsiteY376" fmla="*/ 89710 h 502672"/>
                    <a:gd name="connsiteX377" fmla="*/ 222422 w 452257"/>
                    <a:gd name="connsiteY377" fmla="*/ 88227 h 502672"/>
                    <a:gd name="connsiteX378" fmla="*/ 295079 w 452257"/>
                    <a:gd name="connsiteY378" fmla="*/ 49674 h 502672"/>
                    <a:gd name="connsiteX379" fmla="*/ 295079 w 452257"/>
                    <a:gd name="connsiteY379" fmla="*/ 51157 h 502672"/>
                    <a:gd name="connsiteX380" fmla="*/ 295079 w 452257"/>
                    <a:gd name="connsiteY380" fmla="*/ 52640 h 502672"/>
                    <a:gd name="connsiteX381" fmla="*/ 295079 w 452257"/>
                    <a:gd name="connsiteY381" fmla="*/ 54123 h 502672"/>
                    <a:gd name="connsiteX382" fmla="*/ 295079 w 452257"/>
                    <a:gd name="connsiteY382" fmla="*/ 55605 h 502672"/>
                    <a:gd name="connsiteX383" fmla="*/ 295079 w 452257"/>
                    <a:gd name="connsiteY383" fmla="*/ 57088 h 502672"/>
                    <a:gd name="connsiteX384" fmla="*/ 295079 w 452257"/>
                    <a:gd name="connsiteY384" fmla="*/ 58571 h 502672"/>
                    <a:gd name="connsiteX385" fmla="*/ 295079 w 452257"/>
                    <a:gd name="connsiteY385" fmla="*/ 60054 h 502672"/>
                    <a:gd name="connsiteX386" fmla="*/ 295079 w 452257"/>
                    <a:gd name="connsiteY386" fmla="*/ 61537 h 502672"/>
                    <a:gd name="connsiteX387" fmla="*/ 222422 w 452257"/>
                    <a:gd name="connsiteY387" fmla="*/ 100090 h 502672"/>
                    <a:gd name="connsiteX388" fmla="*/ 222422 w 452257"/>
                    <a:gd name="connsiteY388" fmla="*/ 100090 h 502672"/>
                    <a:gd name="connsiteX389" fmla="*/ 257268 w 452257"/>
                    <a:gd name="connsiteY389" fmla="*/ 128263 h 502672"/>
                    <a:gd name="connsiteX390" fmla="*/ 329925 w 452257"/>
                    <a:gd name="connsiteY390" fmla="*/ 89710 h 502672"/>
                    <a:gd name="connsiteX391" fmla="*/ 329925 w 452257"/>
                    <a:gd name="connsiteY391" fmla="*/ 88227 h 502672"/>
                    <a:gd name="connsiteX392" fmla="*/ 329925 w 452257"/>
                    <a:gd name="connsiteY392" fmla="*/ 86745 h 502672"/>
                    <a:gd name="connsiteX393" fmla="*/ 329925 w 452257"/>
                    <a:gd name="connsiteY393" fmla="*/ 85262 h 502672"/>
                    <a:gd name="connsiteX394" fmla="*/ 329925 w 452257"/>
                    <a:gd name="connsiteY394" fmla="*/ 83779 h 502672"/>
                    <a:gd name="connsiteX395" fmla="*/ 329925 w 452257"/>
                    <a:gd name="connsiteY395" fmla="*/ 82296 h 502672"/>
                    <a:gd name="connsiteX396" fmla="*/ 329925 w 452257"/>
                    <a:gd name="connsiteY396" fmla="*/ 80813 h 502672"/>
                    <a:gd name="connsiteX397" fmla="*/ 329925 w 452257"/>
                    <a:gd name="connsiteY397" fmla="*/ 79330 h 502672"/>
                    <a:gd name="connsiteX398" fmla="*/ 329925 w 452257"/>
                    <a:gd name="connsiteY398" fmla="*/ 77848 h 502672"/>
                    <a:gd name="connsiteX399" fmla="*/ 257268 w 452257"/>
                    <a:gd name="connsiteY399" fmla="*/ 116401 h 502672"/>
                    <a:gd name="connsiteX400" fmla="*/ 257268 w 452257"/>
                    <a:gd name="connsiteY400" fmla="*/ 117884 h 502672"/>
                    <a:gd name="connsiteX401" fmla="*/ 257268 w 452257"/>
                    <a:gd name="connsiteY401" fmla="*/ 119367 h 502672"/>
                    <a:gd name="connsiteX402" fmla="*/ 257268 w 452257"/>
                    <a:gd name="connsiteY402" fmla="*/ 120849 h 502672"/>
                    <a:gd name="connsiteX403" fmla="*/ 257268 w 452257"/>
                    <a:gd name="connsiteY403" fmla="*/ 122332 h 502672"/>
                    <a:gd name="connsiteX404" fmla="*/ 257268 w 452257"/>
                    <a:gd name="connsiteY404" fmla="*/ 123815 h 502672"/>
                    <a:gd name="connsiteX405" fmla="*/ 257268 w 452257"/>
                    <a:gd name="connsiteY405" fmla="*/ 125298 h 502672"/>
                    <a:gd name="connsiteX406" fmla="*/ 257268 w 452257"/>
                    <a:gd name="connsiteY406" fmla="*/ 126781 h 502672"/>
                    <a:gd name="connsiteX407" fmla="*/ 257268 w 452257"/>
                    <a:gd name="connsiteY407" fmla="*/ 128263 h 502672"/>
                    <a:gd name="connsiteX408" fmla="*/ 257268 w 452257"/>
                    <a:gd name="connsiteY408" fmla="*/ 128263 h 502672"/>
                    <a:gd name="connsiteX409" fmla="*/ 360323 w 452257"/>
                    <a:gd name="connsiteY409" fmla="*/ 123074 h 502672"/>
                    <a:gd name="connsiteX410" fmla="*/ 360323 w 452257"/>
                    <a:gd name="connsiteY410" fmla="*/ 123074 h 502672"/>
                    <a:gd name="connsiteX411" fmla="*/ 361806 w 452257"/>
                    <a:gd name="connsiteY411" fmla="*/ 123074 h 502672"/>
                    <a:gd name="connsiteX412" fmla="*/ 362547 w 452257"/>
                    <a:gd name="connsiteY412" fmla="*/ 123074 h 502672"/>
                    <a:gd name="connsiteX413" fmla="*/ 363289 w 452257"/>
                    <a:gd name="connsiteY413" fmla="*/ 123074 h 502672"/>
                    <a:gd name="connsiteX414" fmla="*/ 364030 w 452257"/>
                    <a:gd name="connsiteY414" fmla="*/ 123074 h 502672"/>
                    <a:gd name="connsiteX415" fmla="*/ 364772 w 452257"/>
                    <a:gd name="connsiteY415" fmla="*/ 123074 h 502672"/>
                    <a:gd name="connsiteX416" fmla="*/ 365513 w 452257"/>
                    <a:gd name="connsiteY416" fmla="*/ 123074 h 502672"/>
                    <a:gd name="connsiteX417" fmla="*/ 366254 w 452257"/>
                    <a:gd name="connsiteY417" fmla="*/ 123074 h 502672"/>
                    <a:gd name="connsiteX418" fmla="*/ 293596 w 452257"/>
                    <a:gd name="connsiteY418" fmla="*/ 161626 h 502672"/>
                    <a:gd name="connsiteX419" fmla="*/ 292855 w 452257"/>
                    <a:gd name="connsiteY419" fmla="*/ 161626 h 502672"/>
                    <a:gd name="connsiteX420" fmla="*/ 292114 w 452257"/>
                    <a:gd name="connsiteY420" fmla="*/ 161626 h 502672"/>
                    <a:gd name="connsiteX421" fmla="*/ 291372 w 452257"/>
                    <a:gd name="connsiteY421" fmla="*/ 161626 h 502672"/>
                    <a:gd name="connsiteX422" fmla="*/ 290631 w 452257"/>
                    <a:gd name="connsiteY422" fmla="*/ 161626 h 502672"/>
                    <a:gd name="connsiteX423" fmla="*/ 289889 w 452257"/>
                    <a:gd name="connsiteY423" fmla="*/ 161626 h 502672"/>
                    <a:gd name="connsiteX424" fmla="*/ 289148 w 452257"/>
                    <a:gd name="connsiteY424" fmla="*/ 161626 h 502672"/>
                    <a:gd name="connsiteX425" fmla="*/ 288407 w 452257"/>
                    <a:gd name="connsiteY425" fmla="*/ 161626 h 502672"/>
                    <a:gd name="connsiteX426" fmla="*/ 287665 w 452257"/>
                    <a:gd name="connsiteY426" fmla="*/ 161626 h 502672"/>
                    <a:gd name="connsiteX427" fmla="*/ 287665 w 452257"/>
                    <a:gd name="connsiteY427" fmla="*/ 160885 h 502672"/>
                    <a:gd name="connsiteX428" fmla="*/ 287665 w 452257"/>
                    <a:gd name="connsiteY428" fmla="*/ 160144 h 502672"/>
                    <a:gd name="connsiteX429" fmla="*/ 287665 w 452257"/>
                    <a:gd name="connsiteY429" fmla="*/ 159402 h 502672"/>
                    <a:gd name="connsiteX430" fmla="*/ 287665 w 452257"/>
                    <a:gd name="connsiteY430" fmla="*/ 158661 h 502672"/>
                    <a:gd name="connsiteX431" fmla="*/ 287665 w 452257"/>
                    <a:gd name="connsiteY431" fmla="*/ 157919 h 502672"/>
                    <a:gd name="connsiteX432" fmla="*/ 287665 w 452257"/>
                    <a:gd name="connsiteY432" fmla="*/ 157178 h 502672"/>
                    <a:gd name="connsiteX433" fmla="*/ 287665 w 452257"/>
                    <a:gd name="connsiteY433" fmla="*/ 156437 h 502672"/>
                    <a:gd name="connsiteX434" fmla="*/ 287665 w 452257"/>
                    <a:gd name="connsiteY434" fmla="*/ 155695 h 502672"/>
                    <a:gd name="connsiteX435" fmla="*/ 360323 w 452257"/>
                    <a:gd name="connsiteY435" fmla="*/ 117142 h 502672"/>
                    <a:gd name="connsiteX436" fmla="*/ 360323 w 452257"/>
                    <a:gd name="connsiteY436" fmla="*/ 117884 h 502672"/>
                    <a:gd name="connsiteX437" fmla="*/ 360323 w 452257"/>
                    <a:gd name="connsiteY437" fmla="*/ 118625 h 502672"/>
                    <a:gd name="connsiteX438" fmla="*/ 360323 w 452257"/>
                    <a:gd name="connsiteY438" fmla="*/ 119367 h 502672"/>
                    <a:gd name="connsiteX439" fmla="*/ 360323 w 452257"/>
                    <a:gd name="connsiteY439" fmla="*/ 120108 h 502672"/>
                    <a:gd name="connsiteX440" fmla="*/ 360323 w 452257"/>
                    <a:gd name="connsiteY440" fmla="*/ 120849 h 502672"/>
                    <a:gd name="connsiteX441" fmla="*/ 360323 w 452257"/>
                    <a:gd name="connsiteY441" fmla="*/ 121591 h 502672"/>
                    <a:gd name="connsiteX442" fmla="*/ 360323 w 452257"/>
                    <a:gd name="connsiteY442" fmla="*/ 122332 h 502672"/>
                    <a:gd name="connsiteX443" fmla="*/ 360323 w 452257"/>
                    <a:gd name="connsiteY443" fmla="*/ 123074 h 502672"/>
                    <a:gd name="connsiteX444" fmla="*/ 360323 w 452257"/>
                    <a:gd name="connsiteY444" fmla="*/ 123074 h 502672"/>
                    <a:gd name="connsiteX445" fmla="*/ 386272 w 452257"/>
                    <a:gd name="connsiteY445" fmla="*/ 162368 h 502672"/>
                    <a:gd name="connsiteX446" fmla="*/ 387014 w 452257"/>
                    <a:gd name="connsiteY446" fmla="*/ 161626 h 502672"/>
                    <a:gd name="connsiteX447" fmla="*/ 387755 w 452257"/>
                    <a:gd name="connsiteY447" fmla="*/ 160885 h 502672"/>
                    <a:gd name="connsiteX448" fmla="*/ 388497 w 452257"/>
                    <a:gd name="connsiteY448" fmla="*/ 160144 h 502672"/>
                    <a:gd name="connsiteX449" fmla="*/ 389238 w 452257"/>
                    <a:gd name="connsiteY449" fmla="*/ 159402 h 502672"/>
                    <a:gd name="connsiteX450" fmla="*/ 389979 w 452257"/>
                    <a:gd name="connsiteY450" fmla="*/ 158661 h 502672"/>
                    <a:gd name="connsiteX451" fmla="*/ 390721 w 452257"/>
                    <a:gd name="connsiteY451" fmla="*/ 157919 h 502672"/>
                    <a:gd name="connsiteX452" fmla="*/ 391462 w 452257"/>
                    <a:gd name="connsiteY452" fmla="*/ 157178 h 502672"/>
                    <a:gd name="connsiteX453" fmla="*/ 392204 w 452257"/>
                    <a:gd name="connsiteY453" fmla="*/ 156437 h 502672"/>
                    <a:gd name="connsiteX454" fmla="*/ 319546 w 452257"/>
                    <a:gd name="connsiteY454" fmla="*/ 194990 h 502672"/>
                    <a:gd name="connsiteX455" fmla="*/ 318804 w 452257"/>
                    <a:gd name="connsiteY455" fmla="*/ 195731 h 502672"/>
                    <a:gd name="connsiteX456" fmla="*/ 318063 w 452257"/>
                    <a:gd name="connsiteY456" fmla="*/ 196472 h 502672"/>
                    <a:gd name="connsiteX457" fmla="*/ 317321 w 452257"/>
                    <a:gd name="connsiteY457" fmla="*/ 197214 h 502672"/>
                    <a:gd name="connsiteX458" fmla="*/ 316580 w 452257"/>
                    <a:gd name="connsiteY458" fmla="*/ 197955 h 502672"/>
                    <a:gd name="connsiteX459" fmla="*/ 315839 w 452257"/>
                    <a:gd name="connsiteY459" fmla="*/ 198697 h 502672"/>
                    <a:gd name="connsiteX460" fmla="*/ 315097 w 452257"/>
                    <a:gd name="connsiteY460" fmla="*/ 199438 h 502672"/>
                    <a:gd name="connsiteX461" fmla="*/ 314356 w 452257"/>
                    <a:gd name="connsiteY461" fmla="*/ 200179 h 502672"/>
                    <a:gd name="connsiteX462" fmla="*/ 313614 w 452257"/>
                    <a:gd name="connsiteY462" fmla="*/ 200921 h 502672"/>
                    <a:gd name="connsiteX463" fmla="*/ 314356 w 452257"/>
                    <a:gd name="connsiteY463" fmla="*/ 200921 h 502672"/>
                    <a:gd name="connsiteX464" fmla="*/ 315097 w 452257"/>
                    <a:gd name="connsiteY464" fmla="*/ 200921 h 502672"/>
                    <a:gd name="connsiteX465" fmla="*/ 315839 w 452257"/>
                    <a:gd name="connsiteY465" fmla="*/ 200921 h 502672"/>
                    <a:gd name="connsiteX466" fmla="*/ 316580 w 452257"/>
                    <a:gd name="connsiteY466" fmla="*/ 200921 h 502672"/>
                    <a:gd name="connsiteX467" fmla="*/ 317321 w 452257"/>
                    <a:gd name="connsiteY467" fmla="*/ 200921 h 502672"/>
                    <a:gd name="connsiteX468" fmla="*/ 318063 w 452257"/>
                    <a:gd name="connsiteY468" fmla="*/ 200921 h 502672"/>
                    <a:gd name="connsiteX469" fmla="*/ 318804 w 452257"/>
                    <a:gd name="connsiteY469" fmla="*/ 200921 h 502672"/>
                    <a:gd name="connsiteX470" fmla="*/ 319546 w 452257"/>
                    <a:gd name="connsiteY470" fmla="*/ 200921 h 502672"/>
                    <a:gd name="connsiteX471" fmla="*/ 392204 w 452257"/>
                    <a:gd name="connsiteY471" fmla="*/ 162368 h 502672"/>
                    <a:gd name="connsiteX472" fmla="*/ 391462 w 452257"/>
                    <a:gd name="connsiteY472" fmla="*/ 162368 h 502672"/>
                    <a:gd name="connsiteX473" fmla="*/ 390721 w 452257"/>
                    <a:gd name="connsiteY473" fmla="*/ 162368 h 502672"/>
                    <a:gd name="connsiteX474" fmla="*/ 389979 w 452257"/>
                    <a:gd name="connsiteY474" fmla="*/ 162368 h 502672"/>
                    <a:gd name="connsiteX475" fmla="*/ 389238 w 452257"/>
                    <a:gd name="connsiteY475" fmla="*/ 162368 h 502672"/>
                    <a:gd name="connsiteX476" fmla="*/ 388497 w 452257"/>
                    <a:gd name="connsiteY476" fmla="*/ 162368 h 502672"/>
                    <a:gd name="connsiteX477" fmla="*/ 387755 w 452257"/>
                    <a:gd name="connsiteY477" fmla="*/ 162368 h 502672"/>
                    <a:gd name="connsiteX478" fmla="*/ 387014 w 452257"/>
                    <a:gd name="connsiteY478" fmla="*/ 162368 h 502672"/>
                    <a:gd name="connsiteX479" fmla="*/ 386272 w 452257"/>
                    <a:gd name="connsiteY479" fmla="*/ 162368 h 502672"/>
                    <a:gd name="connsiteX480" fmla="*/ 386272 w 452257"/>
                    <a:gd name="connsiteY480" fmla="*/ 162368 h 502672"/>
                    <a:gd name="connsiteX481" fmla="*/ 404807 w 452257"/>
                    <a:gd name="connsiteY481" fmla="*/ 207594 h 502672"/>
                    <a:gd name="connsiteX482" fmla="*/ 407032 w 452257"/>
                    <a:gd name="connsiteY482" fmla="*/ 208335 h 502672"/>
                    <a:gd name="connsiteX483" fmla="*/ 409256 w 452257"/>
                    <a:gd name="connsiteY483" fmla="*/ 209076 h 502672"/>
                    <a:gd name="connsiteX484" fmla="*/ 411480 w 452257"/>
                    <a:gd name="connsiteY484" fmla="*/ 209818 h 502672"/>
                    <a:gd name="connsiteX485" fmla="*/ 413704 w 452257"/>
                    <a:gd name="connsiteY485" fmla="*/ 210559 h 502672"/>
                    <a:gd name="connsiteX486" fmla="*/ 415928 w 452257"/>
                    <a:gd name="connsiteY486" fmla="*/ 211301 h 502672"/>
                    <a:gd name="connsiteX487" fmla="*/ 418153 w 452257"/>
                    <a:gd name="connsiteY487" fmla="*/ 212042 h 502672"/>
                    <a:gd name="connsiteX488" fmla="*/ 420377 w 452257"/>
                    <a:gd name="connsiteY488" fmla="*/ 212783 h 502672"/>
                    <a:gd name="connsiteX489" fmla="*/ 422601 w 452257"/>
                    <a:gd name="connsiteY489" fmla="*/ 213525 h 502672"/>
                    <a:gd name="connsiteX490" fmla="*/ 349943 w 452257"/>
                    <a:gd name="connsiteY490" fmla="*/ 252078 h 502672"/>
                    <a:gd name="connsiteX491" fmla="*/ 347719 w 452257"/>
                    <a:gd name="connsiteY491" fmla="*/ 251337 h 502672"/>
                    <a:gd name="connsiteX492" fmla="*/ 345495 w 452257"/>
                    <a:gd name="connsiteY492" fmla="*/ 250595 h 502672"/>
                    <a:gd name="connsiteX493" fmla="*/ 343271 w 452257"/>
                    <a:gd name="connsiteY493" fmla="*/ 249854 h 502672"/>
                    <a:gd name="connsiteX494" fmla="*/ 341047 w 452257"/>
                    <a:gd name="connsiteY494" fmla="*/ 249112 h 502672"/>
                    <a:gd name="connsiteX495" fmla="*/ 338822 w 452257"/>
                    <a:gd name="connsiteY495" fmla="*/ 248371 h 502672"/>
                    <a:gd name="connsiteX496" fmla="*/ 336598 w 452257"/>
                    <a:gd name="connsiteY496" fmla="*/ 247630 h 502672"/>
                    <a:gd name="connsiteX497" fmla="*/ 334374 w 452257"/>
                    <a:gd name="connsiteY497" fmla="*/ 246888 h 502672"/>
                    <a:gd name="connsiteX498" fmla="*/ 332150 w 452257"/>
                    <a:gd name="connsiteY498" fmla="*/ 246147 h 502672"/>
                    <a:gd name="connsiteX499" fmla="*/ 333632 w 452257"/>
                    <a:gd name="connsiteY499" fmla="*/ 244664 h 502672"/>
                    <a:gd name="connsiteX500" fmla="*/ 335115 w 452257"/>
                    <a:gd name="connsiteY500" fmla="*/ 243181 h 502672"/>
                    <a:gd name="connsiteX501" fmla="*/ 336598 w 452257"/>
                    <a:gd name="connsiteY501" fmla="*/ 241698 h 502672"/>
                    <a:gd name="connsiteX502" fmla="*/ 338081 w 452257"/>
                    <a:gd name="connsiteY502" fmla="*/ 240216 h 502672"/>
                    <a:gd name="connsiteX503" fmla="*/ 339564 w 452257"/>
                    <a:gd name="connsiteY503" fmla="*/ 238733 h 502672"/>
                    <a:gd name="connsiteX504" fmla="*/ 341047 w 452257"/>
                    <a:gd name="connsiteY504" fmla="*/ 237250 h 502672"/>
                    <a:gd name="connsiteX505" fmla="*/ 342529 w 452257"/>
                    <a:gd name="connsiteY505" fmla="*/ 235767 h 502672"/>
                    <a:gd name="connsiteX506" fmla="*/ 344012 w 452257"/>
                    <a:gd name="connsiteY506" fmla="*/ 234284 h 502672"/>
                    <a:gd name="connsiteX507" fmla="*/ 416670 w 452257"/>
                    <a:gd name="connsiteY507" fmla="*/ 195731 h 502672"/>
                    <a:gd name="connsiteX508" fmla="*/ 415187 w 452257"/>
                    <a:gd name="connsiteY508" fmla="*/ 197214 h 502672"/>
                    <a:gd name="connsiteX509" fmla="*/ 413704 w 452257"/>
                    <a:gd name="connsiteY509" fmla="*/ 198697 h 502672"/>
                    <a:gd name="connsiteX510" fmla="*/ 412221 w 452257"/>
                    <a:gd name="connsiteY510" fmla="*/ 200179 h 502672"/>
                    <a:gd name="connsiteX511" fmla="*/ 410739 w 452257"/>
                    <a:gd name="connsiteY511" fmla="*/ 201662 h 502672"/>
                    <a:gd name="connsiteX512" fmla="*/ 409256 w 452257"/>
                    <a:gd name="connsiteY512" fmla="*/ 203145 h 502672"/>
                    <a:gd name="connsiteX513" fmla="*/ 407773 w 452257"/>
                    <a:gd name="connsiteY513" fmla="*/ 204628 h 502672"/>
                    <a:gd name="connsiteX514" fmla="*/ 406290 w 452257"/>
                    <a:gd name="connsiteY514" fmla="*/ 206111 h 502672"/>
                    <a:gd name="connsiteX515" fmla="*/ 404807 w 452257"/>
                    <a:gd name="connsiteY515" fmla="*/ 207594 h 502672"/>
                    <a:gd name="connsiteX516" fmla="*/ 404807 w 452257"/>
                    <a:gd name="connsiteY516" fmla="*/ 207594 h 502672"/>
                    <a:gd name="connsiteX517" fmla="*/ 364772 w 452257"/>
                    <a:gd name="connsiteY517" fmla="*/ 295821 h 502672"/>
                    <a:gd name="connsiteX518" fmla="*/ 437429 w 452257"/>
                    <a:gd name="connsiteY518" fmla="*/ 257268 h 502672"/>
                    <a:gd name="connsiteX519" fmla="*/ 436688 w 452257"/>
                    <a:gd name="connsiteY519" fmla="*/ 256527 h 502672"/>
                    <a:gd name="connsiteX520" fmla="*/ 435946 w 452257"/>
                    <a:gd name="connsiteY520" fmla="*/ 255785 h 502672"/>
                    <a:gd name="connsiteX521" fmla="*/ 435205 w 452257"/>
                    <a:gd name="connsiteY521" fmla="*/ 255044 h 502672"/>
                    <a:gd name="connsiteX522" fmla="*/ 434463 w 452257"/>
                    <a:gd name="connsiteY522" fmla="*/ 254302 h 502672"/>
                    <a:gd name="connsiteX523" fmla="*/ 432981 w 452257"/>
                    <a:gd name="connsiteY523" fmla="*/ 253561 h 502672"/>
                    <a:gd name="connsiteX524" fmla="*/ 432239 w 452257"/>
                    <a:gd name="connsiteY524" fmla="*/ 252820 h 502672"/>
                    <a:gd name="connsiteX525" fmla="*/ 430756 w 452257"/>
                    <a:gd name="connsiteY525" fmla="*/ 252078 h 502672"/>
                    <a:gd name="connsiteX526" fmla="*/ 429274 w 452257"/>
                    <a:gd name="connsiteY526" fmla="*/ 251337 h 502672"/>
                    <a:gd name="connsiteX527" fmla="*/ 356616 w 452257"/>
                    <a:gd name="connsiteY527" fmla="*/ 289890 h 502672"/>
                    <a:gd name="connsiteX528" fmla="*/ 358099 w 452257"/>
                    <a:gd name="connsiteY528" fmla="*/ 290631 h 502672"/>
                    <a:gd name="connsiteX529" fmla="*/ 359582 w 452257"/>
                    <a:gd name="connsiteY529" fmla="*/ 291372 h 502672"/>
                    <a:gd name="connsiteX530" fmla="*/ 361065 w 452257"/>
                    <a:gd name="connsiteY530" fmla="*/ 292114 h 502672"/>
                    <a:gd name="connsiteX531" fmla="*/ 362547 w 452257"/>
                    <a:gd name="connsiteY531" fmla="*/ 292855 h 502672"/>
                    <a:gd name="connsiteX532" fmla="*/ 363289 w 452257"/>
                    <a:gd name="connsiteY532" fmla="*/ 293597 h 502672"/>
                    <a:gd name="connsiteX533" fmla="*/ 364030 w 452257"/>
                    <a:gd name="connsiteY533" fmla="*/ 294338 h 502672"/>
                    <a:gd name="connsiteX534" fmla="*/ 364772 w 452257"/>
                    <a:gd name="connsiteY534" fmla="*/ 295079 h 502672"/>
                    <a:gd name="connsiteX535" fmla="*/ 364772 w 452257"/>
                    <a:gd name="connsiteY535" fmla="*/ 295821 h 502672"/>
                    <a:gd name="connsiteX536" fmla="*/ 364772 w 452257"/>
                    <a:gd name="connsiteY536" fmla="*/ 295821 h 502672"/>
                    <a:gd name="connsiteX537" fmla="*/ 375893 w 452257"/>
                    <a:gd name="connsiteY537" fmla="*/ 340305 h 502672"/>
                    <a:gd name="connsiteX538" fmla="*/ 374410 w 452257"/>
                    <a:gd name="connsiteY538" fmla="*/ 339564 h 502672"/>
                    <a:gd name="connsiteX539" fmla="*/ 372927 w 452257"/>
                    <a:gd name="connsiteY539" fmla="*/ 338822 h 502672"/>
                    <a:gd name="connsiteX540" fmla="*/ 371444 w 452257"/>
                    <a:gd name="connsiteY540" fmla="*/ 338081 h 502672"/>
                    <a:gd name="connsiteX541" fmla="*/ 369962 w 452257"/>
                    <a:gd name="connsiteY541" fmla="*/ 337339 h 502672"/>
                    <a:gd name="connsiteX542" fmla="*/ 368479 w 452257"/>
                    <a:gd name="connsiteY542" fmla="*/ 336598 h 502672"/>
                    <a:gd name="connsiteX543" fmla="*/ 366996 w 452257"/>
                    <a:gd name="connsiteY543" fmla="*/ 335857 h 502672"/>
                    <a:gd name="connsiteX544" fmla="*/ 365513 w 452257"/>
                    <a:gd name="connsiteY544" fmla="*/ 335115 h 502672"/>
                    <a:gd name="connsiteX545" fmla="*/ 364030 w 452257"/>
                    <a:gd name="connsiteY545" fmla="*/ 334374 h 502672"/>
                    <a:gd name="connsiteX546" fmla="*/ 436688 w 452257"/>
                    <a:gd name="connsiteY546" fmla="*/ 295821 h 502672"/>
                    <a:gd name="connsiteX547" fmla="*/ 438170 w 452257"/>
                    <a:gd name="connsiteY547" fmla="*/ 296562 h 502672"/>
                    <a:gd name="connsiteX548" fmla="*/ 439653 w 452257"/>
                    <a:gd name="connsiteY548" fmla="*/ 297304 h 502672"/>
                    <a:gd name="connsiteX549" fmla="*/ 441136 w 452257"/>
                    <a:gd name="connsiteY549" fmla="*/ 298045 h 502672"/>
                    <a:gd name="connsiteX550" fmla="*/ 442619 w 452257"/>
                    <a:gd name="connsiteY550" fmla="*/ 298786 h 502672"/>
                    <a:gd name="connsiteX551" fmla="*/ 444102 w 452257"/>
                    <a:gd name="connsiteY551" fmla="*/ 299528 h 502672"/>
                    <a:gd name="connsiteX552" fmla="*/ 445585 w 452257"/>
                    <a:gd name="connsiteY552" fmla="*/ 300269 h 502672"/>
                    <a:gd name="connsiteX553" fmla="*/ 447067 w 452257"/>
                    <a:gd name="connsiteY553" fmla="*/ 301011 h 502672"/>
                    <a:gd name="connsiteX554" fmla="*/ 448550 w 452257"/>
                    <a:gd name="connsiteY554" fmla="*/ 301752 h 502672"/>
                    <a:gd name="connsiteX555" fmla="*/ 375893 w 452257"/>
                    <a:gd name="connsiteY555" fmla="*/ 340305 h 502672"/>
                    <a:gd name="connsiteX556" fmla="*/ 375893 w 452257"/>
                    <a:gd name="connsiteY556" fmla="*/ 340305 h 502672"/>
                    <a:gd name="connsiteX557" fmla="*/ 379600 w 452257"/>
                    <a:gd name="connsiteY557" fmla="*/ 381083 h 502672"/>
                    <a:gd name="connsiteX558" fmla="*/ 452257 w 452257"/>
                    <a:gd name="connsiteY558" fmla="*/ 342529 h 502672"/>
                    <a:gd name="connsiteX559" fmla="*/ 451516 w 452257"/>
                    <a:gd name="connsiteY559" fmla="*/ 341788 h 502672"/>
                    <a:gd name="connsiteX560" fmla="*/ 450774 w 452257"/>
                    <a:gd name="connsiteY560" fmla="*/ 341047 h 502672"/>
                    <a:gd name="connsiteX561" fmla="*/ 450033 w 452257"/>
                    <a:gd name="connsiteY561" fmla="*/ 340305 h 502672"/>
                    <a:gd name="connsiteX562" fmla="*/ 449292 w 452257"/>
                    <a:gd name="connsiteY562" fmla="*/ 339564 h 502672"/>
                    <a:gd name="connsiteX563" fmla="*/ 448550 w 452257"/>
                    <a:gd name="connsiteY563" fmla="*/ 338822 h 502672"/>
                    <a:gd name="connsiteX564" fmla="*/ 447809 w 452257"/>
                    <a:gd name="connsiteY564" fmla="*/ 338081 h 502672"/>
                    <a:gd name="connsiteX565" fmla="*/ 447067 w 452257"/>
                    <a:gd name="connsiteY565" fmla="*/ 337339 h 502672"/>
                    <a:gd name="connsiteX566" fmla="*/ 446326 w 452257"/>
                    <a:gd name="connsiteY566" fmla="*/ 336598 h 502672"/>
                    <a:gd name="connsiteX567" fmla="*/ 373669 w 452257"/>
                    <a:gd name="connsiteY567" fmla="*/ 375151 h 502672"/>
                    <a:gd name="connsiteX568" fmla="*/ 374410 w 452257"/>
                    <a:gd name="connsiteY568" fmla="*/ 375893 h 502672"/>
                    <a:gd name="connsiteX569" fmla="*/ 375151 w 452257"/>
                    <a:gd name="connsiteY569" fmla="*/ 376634 h 502672"/>
                    <a:gd name="connsiteX570" fmla="*/ 375893 w 452257"/>
                    <a:gd name="connsiteY570" fmla="*/ 377376 h 502672"/>
                    <a:gd name="connsiteX571" fmla="*/ 376634 w 452257"/>
                    <a:gd name="connsiteY571" fmla="*/ 378117 h 502672"/>
                    <a:gd name="connsiteX572" fmla="*/ 377376 w 452257"/>
                    <a:gd name="connsiteY572" fmla="*/ 378858 h 502672"/>
                    <a:gd name="connsiteX573" fmla="*/ 378117 w 452257"/>
                    <a:gd name="connsiteY573" fmla="*/ 379600 h 502672"/>
                    <a:gd name="connsiteX574" fmla="*/ 378858 w 452257"/>
                    <a:gd name="connsiteY574" fmla="*/ 380341 h 502672"/>
                    <a:gd name="connsiteX575" fmla="*/ 379600 w 452257"/>
                    <a:gd name="connsiteY575" fmla="*/ 381083 h 502672"/>
                    <a:gd name="connsiteX576" fmla="*/ 379600 w 452257"/>
                    <a:gd name="connsiteY576" fmla="*/ 381083 h 502672"/>
                    <a:gd name="connsiteX577" fmla="*/ 375893 w 452257"/>
                    <a:gd name="connsiteY577" fmla="*/ 421118 h 502672"/>
                    <a:gd name="connsiteX578" fmla="*/ 374410 w 452257"/>
                    <a:gd name="connsiteY578" fmla="*/ 419636 h 502672"/>
                    <a:gd name="connsiteX579" fmla="*/ 372927 w 452257"/>
                    <a:gd name="connsiteY579" fmla="*/ 418153 h 502672"/>
                    <a:gd name="connsiteX580" fmla="*/ 371444 w 452257"/>
                    <a:gd name="connsiteY580" fmla="*/ 416670 h 502672"/>
                    <a:gd name="connsiteX581" fmla="*/ 369962 w 452257"/>
                    <a:gd name="connsiteY581" fmla="*/ 415187 h 502672"/>
                    <a:gd name="connsiteX582" fmla="*/ 368479 w 452257"/>
                    <a:gd name="connsiteY582" fmla="*/ 412963 h 502672"/>
                    <a:gd name="connsiteX583" fmla="*/ 366996 w 452257"/>
                    <a:gd name="connsiteY583" fmla="*/ 410739 h 502672"/>
                    <a:gd name="connsiteX584" fmla="*/ 365513 w 452257"/>
                    <a:gd name="connsiteY584" fmla="*/ 408515 h 502672"/>
                    <a:gd name="connsiteX585" fmla="*/ 364030 w 452257"/>
                    <a:gd name="connsiteY585" fmla="*/ 406290 h 502672"/>
                    <a:gd name="connsiteX586" fmla="*/ 436688 w 452257"/>
                    <a:gd name="connsiteY586" fmla="*/ 367737 h 502672"/>
                    <a:gd name="connsiteX587" fmla="*/ 438170 w 452257"/>
                    <a:gd name="connsiteY587" fmla="*/ 369961 h 502672"/>
                    <a:gd name="connsiteX588" fmla="*/ 439653 w 452257"/>
                    <a:gd name="connsiteY588" fmla="*/ 372186 h 502672"/>
                    <a:gd name="connsiteX589" fmla="*/ 441136 w 452257"/>
                    <a:gd name="connsiteY589" fmla="*/ 374410 h 502672"/>
                    <a:gd name="connsiteX590" fmla="*/ 442619 w 452257"/>
                    <a:gd name="connsiteY590" fmla="*/ 376634 h 502672"/>
                    <a:gd name="connsiteX591" fmla="*/ 444102 w 452257"/>
                    <a:gd name="connsiteY591" fmla="*/ 378117 h 502672"/>
                    <a:gd name="connsiteX592" fmla="*/ 445585 w 452257"/>
                    <a:gd name="connsiteY592" fmla="*/ 379600 h 502672"/>
                    <a:gd name="connsiteX593" fmla="*/ 447067 w 452257"/>
                    <a:gd name="connsiteY593" fmla="*/ 381083 h 502672"/>
                    <a:gd name="connsiteX594" fmla="*/ 448550 w 452257"/>
                    <a:gd name="connsiteY594" fmla="*/ 382565 h 502672"/>
                    <a:gd name="connsiteX595" fmla="*/ 375893 w 452257"/>
                    <a:gd name="connsiteY595" fmla="*/ 421118 h 502672"/>
                    <a:gd name="connsiteX596" fmla="*/ 375893 w 452257"/>
                    <a:gd name="connsiteY596" fmla="*/ 421118 h 502672"/>
                    <a:gd name="connsiteX597" fmla="*/ 84520 w 452257"/>
                    <a:gd name="connsiteY597" fmla="*/ 215749 h 502672"/>
                    <a:gd name="connsiteX598" fmla="*/ 89710 w 452257"/>
                    <a:gd name="connsiteY598" fmla="*/ 212783 h 502672"/>
                    <a:gd name="connsiteX599" fmla="*/ 90452 w 452257"/>
                    <a:gd name="connsiteY599" fmla="*/ 213525 h 502672"/>
                    <a:gd name="connsiteX600" fmla="*/ 90452 w 452257"/>
                    <a:gd name="connsiteY600" fmla="*/ 213525 h 502672"/>
                    <a:gd name="connsiteX601" fmla="*/ 90452 w 452257"/>
                    <a:gd name="connsiteY601" fmla="*/ 213525 h 502672"/>
                    <a:gd name="connsiteX602" fmla="*/ 90452 w 452257"/>
                    <a:gd name="connsiteY602" fmla="*/ 213525 h 502672"/>
                    <a:gd name="connsiteX603" fmla="*/ 90452 w 452257"/>
                    <a:gd name="connsiteY603" fmla="*/ 213525 h 502672"/>
                    <a:gd name="connsiteX604" fmla="*/ 90452 w 452257"/>
                    <a:gd name="connsiteY604" fmla="*/ 213525 h 502672"/>
                    <a:gd name="connsiteX605" fmla="*/ 90452 w 452257"/>
                    <a:gd name="connsiteY605" fmla="*/ 213525 h 502672"/>
                    <a:gd name="connsiteX606" fmla="*/ 90452 w 452257"/>
                    <a:gd name="connsiteY606" fmla="*/ 213525 h 502672"/>
                    <a:gd name="connsiteX607" fmla="*/ 90452 w 452257"/>
                    <a:gd name="connsiteY607" fmla="*/ 213525 h 502672"/>
                    <a:gd name="connsiteX608" fmla="*/ 90452 w 452257"/>
                    <a:gd name="connsiteY608" fmla="*/ 213525 h 502672"/>
                    <a:gd name="connsiteX609" fmla="*/ 90452 w 452257"/>
                    <a:gd name="connsiteY609" fmla="*/ 213525 h 502672"/>
                    <a:gd name="connsiteX610" fmla="*/ 90452 w 452257"/>
                    <a:gd name="connsiteY610" fmla="*/ 213525 h 502672"/>
                    <a:gd name="connsiteX611" fmla="*/ 90452 w 452257"/>
                    <a:gd name="connsiteY611" fmla="*/ 213525 h 502672"/>
                    <a:gd name="connsiteX612" fmla="*/ 90452 w 452257"/>
                    <a:gd name="connsiteY612" fmla="*/ 213525 h 502672"/>
                    <a:gd name="connsiteX613" fmla="*/ 90452 w 452257"/>
                    <a:gd name="connsiteY613" fmla="*/ 213525 h 502672"/>
                    <a:gd name="connsiteX614" fmla="*/ 90452 w 452257"/>
                    <a:gd name="connsiteY614" fmla="*/ 213525 h 502672"/>
                    <a:gd name="connsiteX615" fmla="*/ 90452 w 452257"/>
                    <a:gd name="connsiteY615" fmla="*/ 213525 h 502672"/>
                    <a:gd name="connsiteX616" fmla="*/ 90452 w 452257"/>
                    <a:gd name="connsiteY616" fmla="*/ 213525 h 502672"/>
                    <a:gd name="connsiteX617" fmla="*/ 90452 w 452257"/>
                    <a:gd name="connsiteY617" fmla="*/ 213525 h 502672"/>
                    <a:gd name="connsiteX618" fmla="*/ 90452 w 452257"/>
                    <a:gd name="connsiteY618" fmla="*/ 213525 h 502672"/>
                    <a:gd name="connsiteX619" fmla="*/ 90452 w 452257"/>
                    <a:gd name="connsiteY619" fmla="*/ 213525 h 502672"/>
                    <a:gd name="connsiteX620" fmla="*/ 90452 w 452257"/>
                    <a:gd name="connsiteY620" fmla="*/ 213525 h 502672"/>
                    <a:gd name="connsiteX621" fmla="*/ 90452 w 452257"/>
                    <a:gd name="connsiteY621" fmla="*/ 213525 h 502672"/>
                    <a:gd name="connsiteX622" fmla="*/ 90452 w 452257"/>
                    <a:gd name="connsiteY622" fmla="*/ 213525 h 502672"/>
                    <a:gd name="connsiteX623" fmla="*/ 90452 w 452257"/>
                    <a:gd name="connsiteY623" fmla="*/ 213525 h 502672"/>
                    <a:gd name="connsiteX624" fmla="*/ 90452 w 452257"/>
                    <a:gd name="connsiteY624" fmla="*/ 213525 h 502672"/>
                    <a:gd name="connsiteX625" fmla="*/ 90452 w 452257"/>
                    <a:gd name="connsiteY625" fmla="*/ 213525 h 502672"/>
                    <a:gd name="connsiteX626" fmla="*/ 90452 w 452257"/>
                    <a:gd name="connsiteY626" fmla="*/ 213525 h 502672"/>
                    <a:gd name="connsiteX627" fmla="*/ 90452 w 452257"/>
                    <a:gd name="connsiteY627" fmla="*/ 213525 h 502672"/>
                    <a:gd name="connsiteX628" fmla="*/ 84520 w 452257"/>
                    <a:gd name="connsiteY628" fmla="*/ 215749 h 502672"/>
                    <a:gd name="connsiteX629" fmla="*/ 84520 w 452257"/>
                    <a:gd name="connsiteY629" fmla="*/ 215749 h 502672"/>
                    <a:gd name="connsiteX630" fmla="*/ 84520 w 452257"/>
                    <a:gd name="connsiteY630" fmla="*/ 215749 h 502672"/>
                    <a:gd name="connsiteX631" fmla="*/ 84520 w 452257"/>
                    <a:gd name="connsiteY631" fmla="*/ 215749 h 502672"/>
                    <a:gd name="connsiteX632" fmla="*/ 84520 w 452257"/>
                    <a:gd name="connsiteY632" fmla="*/ 215749 h 502672"/>
                    <a:gd name="connsiteX633" fmla="*/ 72658 w 452257"/>
                    <a:gd name="connsiteY633" fmla="*/ 172006 h 502672"/>
                    <a:gd name="connsiteX634" fmla="*/ 77848 w 452257"/>
                    <a:gd name="connsiteY634" fmla="*/ 169040 h 502672"/>
                    <a:gd name="connsiteX635" fmla="*/ 81555 w 452257"/>
                    <a:gd name="connsiteY635" fmla="*/ 171265 h 502672"/>
                    <a:gd name="connsiteX636" fmla="*/ 81555 w 452257"/>
                    <a:gd name="connsiteY636" fmla="*/ 171265 h 502672"/>
                    <a:gd name="connsiteX637" fmla="*/ 81555 w 452257"/>
                    <a:gd name="connsiteY637" fmla="*/ 171265 h 502672"/>
                    <a:gd name="connsiteX638" fmla="*/ 81555 w 452257"/>
                    <a:gd name="connsiteY638" fmla="*/ 171265 h 502672"/>
                    <a:gd name="connsiteX639" fmla="*/ 81555 w 452257"/>
                    <a:gd name="connsiteY639" fmla="*/ 171265 h 502672"/>
                    <a:gd name="connsiteX640" fmla="*/ 81555 w 452257"/>
                    <a:gd name="connsiteY640" fmla="*/ 171265 h 502672"/>
                    <a:gd name="connsiteX641" fmla="*/ 81555 w 452257"/>
                    <a:gd name="connsiteY641" fmla="*/ 171265 h 502672"/>
                    <a:gd name="connsiteX642" fmla="*/ 81555 w 452257"/>
                    <a:gd name="connsiteY642" fmla="*/ 171265 h 502672"/>
                    <a:gd name="connsiteX643" fmla="*/ 81555 w 452257"/>
                    <a:gd name="connsiteY643" fmla="*/ 171265 h 502672"/>
                    <a:gd name="connsiteX644" fmla="*/ 81555 w 452257"/>
                    <a:gd name="connsiteY644" fmla="*/ 171265 h 502672"/>
                    <a:gd name="connsiteX645" fmla="*/ 81555 w 452257"/>
                    <a:gd name="connsiteY645" fmla="*/ 171265 h 502672"/>
                    <a:gd name="connsiteX646" fmla="*/ 81555 w 452257"/>
                    <a:gd name="connsiteY646" fmla="*/ 171265 h 502672"/>
                    <a:gd name="connsiteX647" fmla="*/ 81555 w 452257"/>
                    <a:gd name="connsiteY647" fmla="*/ 171265 h 502672"/>
                    <a:gd name="connsiteX648" fmla="*/ 81555 w 452257"/>
                    <a:gd name="connsiteY648" fmla="*/ 171265 h 502672"/>
                    <a:gd name="connsiteX649" fmla="*/ 81555 w 452257"/>
                    <a:gd name="connsiteY649" fmla="*/ 171265 h 502672"/>
                    <a:gd name="connsiteX650" fmla="*/ 81555 w 452257"/>
                    <a:gd name="connsiteY650" fmla="*/ 171265 h 502672"/>
                    <a:gd name="connsiteX651" fmla="*/ 81555 w 452257"/>
                    <a:gd name="connsiteY651" fmla="*/ 171265 h 502672"/>
                    <a:gd name="connsiteX652" fmla="*/ 81555 w 452257"/>
                    <a:gd name="connsiteY652" fmla="*/ 171265 h 502672"/>
                    <a:gd name="connsiteX653" fmla="*/ 81555 w 452257"/>
                    <a:gd name="connsiteY653" fmla="*/ 171265 h 502672"/>
                    <a:gd name="connsiteX654" fmla="*/ 81555 w 452257"/>
                    <a:gd name="connsiteY654" fmla="*/ 171265 h 502672"/>
                    <a:gd name="connsiteX655" fmla="*/ 81555 w 452257"/>
                    <a:gd name="connsiteY655" fmla="*/ 171265 h 502672"/>
                    <a:gd name="connsiteX656" fmla="*/ 81555 w 452257"/>
                    <a:gd name="connsiteY656" fmla="*/ 171265 h 502672"/>
                    <a:gd name="connsiteX657" fmla="*/ 81555 w 452257"/>
                    <a:gd name="connsiteY657" fmla="*/ 171265 h 502672"/>
                    <a:gd name="connsiteX658" fmla="*/ 81555 w 452257"/>
                    <a:gd name="connsiteY658" fmla="*/ 171265 h 502672"/>
                    <a:gd name="connsiteX659" fmla="*/ 81555 w 452257"/>
                    <a:gd name="connsiteY659" fmla="*/ 171265 h 502672"/>
                    <a:gd name="connsiteX660" fmla="*/ 81555 w 452257"/>
                    <a:gd name="connsiteY660" fmla="*/ 171265 h 502672"/>
                    <a:gd name="connsiteX661" fmla="*/ 81555 w 452257"/>
                    <a:gd name="connsiteY661" fmla="*/ 171265 h 502672"/>
                    <a:gd name="connsiteX662" fmla="*/ 81555 w 452257"/>
                    <a:gd name="connsiteY662" fmla="*/ 171265 h 502672"/>
                    <a:gd name="connsiteX663" fmla="*/ 81555 w 452257"/>
                    <a:gd name="connsiteY663" fmla="*/ 171265 h 502672"/>
                    <a:gd name="connsiteX664" fmla="*/ 81555 w 452257"/>
                    <a:gd name="connsiteY664" fmla="*/ 171265 h 502672"/>
                    <a:gd name="connsiteX665" fmla="*/ 81555 w 452257"/>
                    <a:gd name="connsiteY665" fmla="*/ 171265 h 502672"/>
                    <a:gd name="connsiteX666" fmla="*/ 81555 w 452257"/>
                    <a:gd name="connsiteY666" fmla="*/ 171265 h 502672"/>
                    <a:gd name="connsiteX667" fmla="*/ 81555 w 452257"/>
                    <a:gd name="connsiteY667" fmla="*/ 171265 h 502672"/>
                    <a:gd name="connsiteX668" fmla="*/ 81555 w 452257"/>
                    <a:gd name="connsiteY668" fmla="*/ 171265 h 502672"/>
                    <a:gd name="connsiteX669" fmla="*/ 81555 w 452257"/>
                    <a:gd name="connsiteY669" fmla="*/ 171265 h 502672"/>
                    <a:gd name="connsiteX670" fmla="*/ 81555 w 452257"/>
                    <a:gd name="connsiteY670" fmla="*/ 171265 h 502672"/>
                    <a:gd name="connsiteX671" fmla="*/ 81555 w 452257"/>
                    <a:gd name="connsiteY671" fmla="*/ 171265 h 502672"/>
                    <a:gd name="connsiteX672" fmla="*/ 81555 w 452257"/>
                    <a:gd name="connsiteY672" fmla="*/ 171265 h 502672"/>
                    <a:gd name="connsiteX673" fmla="*/ 81555 w 452257"/>
                    <a:gd name="connsiteY673" fmla="*/ 171265 h 502672"/>
                    <a:gd name="connsiteX674" fmla="*/ 81555 w 452257"/>
                    <a:gd name="connsiteY674" fmla="*/ 171265 h 502672"/>
                    <a:gd name="connsiteX675" fmla="*/ 81555 w 452257"/>
                    <a:gd name="connsiteY675" fmla="*/ 171265 h 502672"/>
                    <a:gd name="connsiteX676" fmla="*/ 81555 w 452257"/>
                    <a:gd name="connsiteY676" fmla="*/ 171265 h 502672"/>
                    <a:gd name="connsiteX677" fmla="*/ 81555 w 452257"/>
                    <a:gd name="connsiteY677" fmla="*/ 171265 h 502672"/>
                    <a:gd name="connsiteX678" fmla="*/ 81555 w 452257"/>
                    <a:gd name="connsiteY678" fmla="*/ 171265 h 502672"/>
                    <a:gd name="connsiteX679" fmla="*/ 81555 w 452257"/>
                    <a:gd name="connsiteY679" fmla="*/ 171265 h 502672"/>
                    <a:gd name="connsiteX680" fmla="*/ 81555 w 452257"/>
                    <a:gd name="connsiteY680" fmla="*/ 171265 h 502672"/>
                    <a:gd name="connsiteX681" fmla="*/ 81555 w 452257"/>
                    <a:gd name="connsiteY681" fmla="*/ 171265 h 502672"/>
                    <a:gd name="connsiteX682" fmla="*/ 81555 w 452257"/>
                    <a:gd name="connsiteY682" fmla="*/ 171265 h 502672"/>
                    <a:gd name="connsiteX683" fmla="*/ 81555 w 452257"/>
                    <a:gd name="connsiteY683" fmla="*/ 171265 h 502672"/>
                    <a:gd name="connsiteX684" fmla="*/ 81555 w 452257"/>
                    <a:gd name="connsiteY684" fmla="*/ 171265 h 502672"/>
                    <a:gd name="connsiteX685" fmla="*/ 81555 w 452257"/>
                    <a:gd name="connsiteY685" fmla="*/ 171265 h 502672"/>
                    <a:gd name="connsiteX686" fmla="*/ 81555 w 452257"/>
                    <a:gd name="connsiteY686" fmla="*/ 171265 h 502672"/>
                    <a:gd name="connsiteX687" fmla="*/ 81555 w 452257"/>
                    <a:gd name="connsiteY687" fmla="*/ 171265 h 502672"/>
                    <a:gd name="connsiteX688" fmla="*/ 81555 w 452257"/>
                    <a:gd name="connsiteY688" fmla="*/ 171265 h 502672"/>
                    <a:gd name="connsiteX689" fmla="*/ 81555 w 452257"/>
                    <a:gd name="connsiteY689" fmla="*/ 171265 h 502672"/>
                    <a:gd name="connsiteX690" fmla="*/ 81555 w 452257"/>
                    <a:gd name="connsiteY690" fmla="*/ 171265 h 502672"/>
                    <a:gd name="connsiteX691" fmla="*/ 81555 w 452257"/>
                    <a:gd name="connsiteY691" fmla="*/ 171265 h 502672"/>
                    <a:gd name="connsiteX692" fmla="*/ 81555 w 452257"/>
                    <a:gd name="connsiteY692" fmla="*/ 171265 h 502672"/>
                    <a:gd name="connsiteX693" fmla="*/ 81555 w 452257"/>
                    <a:gd name="connsiteY693" fmla="*/ 171265 h 502672"/>
                    <a:gd name="connsiteX694" fmla="*/ 81555 w 452257"/>
                    <a:gd name="connsiteY694" fmla="*/ 171265 h 502672"/>
                    <a:gd name="connsiteX695" fmla="*/ 81555 w 452257"/>
                    <a:gd name="connsiteY695" fmla="*/ 171265 h 502672"/>
                    <a:gd name="connsiteX696" fmla="*/ 72658 w 452257"/>
                    <a:gd name="connsiteY696" fmla="*/ 172006 h 502672"/>
                    <a:gd name="connsiteX697" fmla="*/ 72658 w 452257"/>
                    <a:gd name="connsiteY697" fmla="*/ 172006 h 502672"/>
                    <a:gd name="connsiteX698" fmla="*/ 72658 w 452257"/>
                    <a:gd name="connsiteY698" fmla="*/ 172006 h 502672"/>
                    <a:gd name="connsiteX699" fmla="*/ 72658 w 452257"/>
                    <a:gd name="connsiteY699" fmla="*/ 172006 h 502672"/>
                    <a:gd name="connsiteX700" fmla="*/ 72658 w 452257"/>
                    <a:gd name="connsiteY700" fmla="*/ 172006 h 502672"/>
                    <a:gd name="connsiteX701" fmla="*/ 72658 w 452257"/>
                    <a:gd name="connsiteY701" fmla="*/ 172006 h 5026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  <a:cxn ang="0">
                      <a:pos x="connsiteX384" y="connsiteY384"/>
                    </a:cxn>
                    <a:cxn ang="0">
                      <a:pos x="connsiteX385" y="connsiteY385"/>
                    </a:cxn>
                    <a:cxn ang="0">
                      <a:pos x="connsiteX386" y="connsiteY386"/>
                    </a:cxn>
                    <a:cxn ang="0">
                      <a:pos x="connsiteX387" y="connsiteY387"/>
                    </a:cxn>
                    <a:cxn ang="0">
                      <a:pos x="connsiteX388" y="connsiteY388"/>
                    </a:cxn>
                    <a:cxn ang="0">
                      <a:pos x="connsiteX389" y="connsiteY389"/>
                    </a:cxn>
                    <a:cxn ang="0">
                      <a:pos x="connsiteX390" y="connsiteY390"/>
                    </a:cxn>
                    <a:cxn ang="0">
                      <a:pos x="connsiteX391" y="connsiteY391"/>
                    </a:cxn>
                    <a:cxn ang="0">
                      <a:pos x="connsiteX392" y="connsiteY392"/>
                    </a:cxn>
                    <a:cxn ang="0">
                      <a:pos x="connsiteX393" y="connsiteY393"/>
                    </a:cxn>
                    <a:cxn ang="0">
                      <a:pos x="connsiteX394" y="connsiteY394"/>
                    </a:cxn>
                    <a:cxn ang="0">
                      <a:pos x="connsiteX395" y="connsiteY395"/>
                    </a:cxn>
                    <a:cxn ang="0">
                      <a:pos x="connsiteX396" y="connsiteY396"/>
                    </a:cxn>
                    <a:cxn ang="0">
                      <a:pos x="connsiteX397" y="connsiteY397"/>
                    </a:cxn>
                    <a:cxn ang="0">
                      <a:pos x="connsiteX398" y="connsiteY398"/>
                    </a:cxn>
                    <a:cxn ang="0">
                      <a:pos x="connsiteX399" y="connsiteY399"/>
                    </a:cxn>
                    <a:cxn ang="0">
                      <a:pos x="connsiteX400" y="connsiteY400"/>
                    </a:cxn>
                    <a:cxn ang="0">
                      <a:pos x="connsiteX401" y="connsiteY401"/>
                    </a:cxn>
                    <a:cxn ang="0">
                      <a:pos x="connsiteX402" y="connsiteY402"/>
                    </a:cxn>
                    <a:cxn ang="0">
                      <a:pos x="connsiteX403" y="connsiteY403"/>
                    </a:cxn>
                    <a:cxn ang="0">
                      <a:pos x="connsiteX404" y="connsiteY404"/>
                    </a:cxn>
                    <a:cxn ang="0">
                      <a:pos x="connsiteX405" y="connsiteY405"/>
                    </a:cxn>
                    <a:cxn ang="0">
                      <a:pos x="connsiteX406" y="connsiteY406"/>
                    </a:cxn>
                    <a:cxn ang="0">
                      <a:pos x="connsiteX407" y="connsiteY407"/>
                    </a:cxn>
                    <a:cxn ang="0">
                      <a:pos x="connsiteX408" y="connsiteY408"/>
                    </a:cxn>
                    <a:cxn ang="0">
                      <a:pos x="connsiteX409" y="connsiteY409"/>
                    </a:cxn>
                    <a:cxn ang="0">
                      <a:pos x="connsiteX410" y="connsiteY410"/>
                    </a:cxn>
                    <a:cxn ang="0">
                      <a:pos x="connsiteX411" y="connsiteY411"/>
                    </a:cxn>
                    <a:cxn ang="0">
                      <a:pos x="connsiteX412" y="connsiteY412"/>
                    </a:cxn>
                    <a:cxn ang="0">
                      <a:pos x="connsiteX413" y="connsiteY413"/>
                    </a:cxn>
                    <a:cxn ang="0">
                      <a:pos x="connsiteX414" y="connsiteY414"/>
                    </a:cxn>
                    <a:cxn ang="0">
                      <a:pos x="connsiteX415" y="connsiteY415"/>
                    </a:cxn>
                    <a:cxn ang="0">
                      <a:pos x="connsiteX416" y="connsiteY416"/>
                    </a:cxn>
                    <a:cxn ang="0">
                      <a:pos x="connsiteX417" y="connsiteY417"/>
                    </a:cxn>
                    <a:cxn ang="0">
                      <a:pos x="connsiteX418" y="connsiteY418"/>
                    </a:cxn>
                    <a:cxn ang="0">
                      <a:pos x="connsiteX419" y="connsiteY419"/>
                    </a:cxn>
                    <a:cxn ang="0">
                      <a:pos x="connsiteX420" y="connsiteY420"/>
                    </a:cxn>
                    <a:cxn ang="0">
                      <a:pos x="connsiteX421" y="connsiteY421"/>
                    </a:cxn>
                    <a:cxn ang="0">
                      <a:pos x="connsiteX422" y="connsiteY422"/>
                    </a:cxn>
                    <a:cxn ang="0">
                      <a:pos x="connsiteX423" y="connsiteY423"/>
                    </a:cxn>
                    <a:cxn ang="0">
                      <a:pos x="connsiteX424" y="connsiteY424"/>
                    </a:cxn>
                    <a:cxn ang="0">
                      <a:pos x="connsiteX425" y="connsiteY425"/>
                    </a:cxn>
                    <a:cxn ang="0">
                      <a:pos x="connsiteX426" y="connsiteY426"/>
                    </a:cxn>
                    <a:cxn ang="0">
                      <a:pos x="connsiteX427" y="connsiteY427"/>
                    </a:cxn>
                    <a:cxn ang="0">
                      <a:pos x="connsiteX428" y="connsiteY428"/>
                    </a:cxn>
                    <a:cxn ang="0">
                      <a:pos x="connsiteX429" y="connsiteY429"/>
                    </a:cxn>
                    <a:cxn ang="0">
                      <a:pos x="connsiteX430" y="connsiteY430"/>
                    </a:cxn>
                    <a:cxn ang="0">
                      <a:pos x="connsiteX431" y="connsiteY431"/>
                    </a:cxn>
                    <a:cxn ang="0">
                      <a:pos x="connsiteX432" y="connsiteY432"/>
                    </a:cxn>
                    <a:cxn ang="0">
                      <a:pos x="connsiteX433" y="connsiteY433"/>
                    </a:cxn>
                    <a:cxn ang="0">
                      <a:pos x="connsiteX434" y="connsiteY434"/>
                    </a:cxn>
                    <a:cxn ang="0">
                      <a:pos x="connsiteX435" y="connsiteY435"/>
                    </a:cxn>
                    <a:cxn ang="0">
                      <a:pos x="connsiteX436" y="connsiteY436"/>
                    </a:cxn>
                    <a:cxn ang="0">
                      <a:pos x="connsiteX437" y="connsiteY437"/>
                    </a:cxn>
                    <a:cxn ang="0">
                      <a:pos x="connsiteX438" y="connsiteY438"/>
                    </a:cxn>
                    <a:cxn ang="0">
                      <a:pos x="connsiteX439" y="connsiteY439"/>
                    </a:cxn>
                    <a:cxn ang="0">
                      <a:pos x="connsiteX440" y="connsiteY440"/>
                    </a:cxn>
                    <a:cxn ang="0">
                      <a:pos x="connsiteX441" y="connsiteY441"/>
                    </a:cxn>
                    <a:cxn ang="0">
                      <a:pos x="connsiteX442" y="connsiteY442"/>
                    </a:cxn>
                    <a:cxn ang="0">
                      <a:pos x="connsiteX443" y="connsiteY443"/>
                    </a:cxn>
                    <a:cxn ang="0">
                      <a:pos x="connsiteX444" y="connsiteY444"/>
                    </a:cxn>
                    <a:cxn ang="0">
                      <a:pos x="connsiteX445" y="connsiteY445"/>
                    </a:cxn>
                    <a:cxn ang="0">
                      <a:pos x="connsiteX446" y="connsiteY446"/>
                    </a:cxn>
                    <a:cxn ang="0">
                      <a:pos x="connsiteX447" y="connsiteY447"/>
                    </a:cxn>
                    <a:cxn ang="0">
                      <a:pos x="connsiteX448" y="connsiteY448"/>
                    </a:cxn>
                    <a:cxn ang="0">
                      <a:pos x="connsiteX449" y="connsiteY449"/>
                    </a:cxn>
                    <a:cxn ang="0">
                      <a:pos x="connsiteX450" y="connsiteY450"/>
                    </a:cxn>
                    <a:cxn ang="0">
                      <a:pos x="connsiteX451" y="connsiteY451"/>
                    </a:cxn>
                    <a:cxn ang="0">
                      <a:pos x="connsiteX452" y="connsiteY452"/>
                    </a:cxn>
                    <a:cxn ang="0">
                      <a:pos x="connsiteX453" y="connsiteY453"/>
                    </a:cxn>
                    <a:cxn ang="0">
                      <a:pos x="connsiteX454" y="connsiteY454"/>
                    </a:cxn>
                    <a:cxn ang="0">
                      <a:pos x="connsiteX455" y="connsiteY455"/>
                    </a:cxn>
                    <a:cxn ang="0">
                      <a:pos x="connsiteX456" y="connsiteY456"/>
                    </a:cxn>
                    <a:cxn ang="0">
                      <a:pos x="connsiteX457" y="connsiteY457"/>
                    </a:cxn>
                    <a:cxn ang="0">
                      <a:pos x="connsiteX458" y="connsiteY458"/>
                    </a:cxn>
                    <a:cxn ang="0">
                      <a:pos x="connsiteX459" y="connsiteY459"/>
                    </a:cxn>
                    <a:cxn ang="0">
                      <a:pos x="connsiteX460" y="connsiteY460"/>
                    </a:cxn>
                    <a:cxn ang="0">
                      <a:pos x="connsiteX461" y="connsiteY461"/>
                    </a:cxn>
                    <a:cxn ang="0">
                      <a:pos x="connsiteX462" y="connsiteY462"/>
                    </a:cxn>
                    <a:cxn ang="0">
                      <a:pos x="connsiteX463" y="connsiteY463"/>
                    </a:cxn>
                    <a:cxn ang="0">
                      <a:pos x="connsiteX464" y="connsiteY464"/>
                    </a:cxn>
                    <a:cxn ang="0">
                      <a:pos x="connsiteX465" y="connsiteY465"/>
                    </a:cxn>
                    <a:cxn ang="0">
                      <a:pos x="connsiteX466" y="connsiteY466"/>
                    </a:cxn>
                    <a:cxn ang="0">
                      <a:pos x="connsiteX467" y="connsiteY467"/>
                    </a:cxn>
                    <a:cxn ang="0">
                      <a:pos x="connsiteX468" y="connsiteY468"/>
                    </a:cxn>
                    <a:cxn ang="0">
                      <a:pos x="connsiteX469" y="connsiteY469"/>
                    </a:cxn>
                    <a:cxn ang="0">
                      <a:pos x="connsiteX470" y="connsiteY470"/>
                    </a:cxn>
                    <a:cxn ang="0">
                      <a:pos x="connsiteX471" y="connsiteY471"/>
                    </a:cxn>
                    <a:cxn ang="0">
                      <a:pos x="connsiteX472" y="connsiteY472"/>
                    </a:cxn>
                    <a:cxn ang="0">
                      <a:pos x="connsiteX473" y="connsiteY473"/>
                    </a:cxn>
                    <a:cxn ang="0">
                      <a:pos x="connsiteX474" y="connsiteY474"/>
                    </a:cxn>
                    <a:cxn ang="0">
                      <a:pos x="connsiteX475" y="connsiteY475"/>
                    </a:cxn>
                    <a:cxn ang="0">
                      <a:pos x="connsiteX476" y="connsiteY476"/>
                    </a:cxn>
                    <a:cxn ang="0">
                      <a:pos x="connsiteX477" y="connsiteY477"/>
                    </a:cxn>
                    <a:cxn ang="0">
                      <a:pos x="connsiteX478" y="connsiteY478"/>
                    </a:cxn>
                    <a:cxn ang="0">
                      <a:pos x="connsiteX479" y="connsiteY479"/>
                    </a:cxn>
                    <a:cxn ang="0">
                      <a:pos x="connsiteX480" y="connsiteY480"/>
                    </a:cxn>
                    <a:cxn ang="0">
                      <a:pos x="connsiteX481" y="connsiteY481"/>
                    </a:cxn>
                    <a:cxn ang="0">
                      <a:pos x="connsiteX482" y="connsiteY482"/>
                    </a:cxn>
                    <a:cxn ang="0">
                      <a:pos x="connsiteX483" y="connsiteY483"/>
                    </a:cxn>
                    <a:cxn ang="0">
                      <a:pos x="connsiteX484" y="connsiteY484"/>
                    </a:cxn>
                    <a:cxn ang="0">
                      <a:pos x="connsiteX485" y="connsiteY485"/>
                    </a:cxn>
                    <a:cxn ang="0">
                      <a:pos x="connsiteX486" y="connsiteY486"/>
                    </a:cxn>
                    <a:cxn ang="0">
                      <a:pos x="connsiteX487" y="connsiteY487"/>
                    </a:cxn>
                    <a:cxn ang="0">
                      <a:pos x="connsiteX488" y="connsiteY488"/>
                    </a:cxn>
                    <a:cxn ang="0">
                      <a:pos x="connsiteX489" y="connsiteY489"/>
                    </a:cxn>
                    <a:cxn ang="0">
                      <a:pos x="connsiteX490" y="connsiteY490"/>
                    </a:cxn>
                    <a:cxn ang="0">
                      <a:pos x="connsiteX491" y="connsiteY491"/>
                    </a:cxn>
                    <a:cxn ang="0">
                      <a:pos x="connsiteX492" y="connsiteY492"/>
                    </a:cxn>
                    <a:cxn ang="0">
                      <a:pos x="connsiteX493" y="connsiteY493"/>
                    </a:cxn>
                    <a:cxn ang="0">
                      <a:pos x="connsiteX494" y="connsiteY494"/>
                    </a:cxn>
                    <a:cxn ang="0">
                      <a:pos x="connsiteX495" y="connsiteY495"/>
                    </a:cxn>
                    <a:cxn ang="0">
                      <a:pos x="connsiteX496" y="connsiteY496"/>
                    </a:cxn>
                    <a:cxn ang="0">
                      <a:pos x="connsiteX497" y="connsiteY497"/>
                    </a:cxn>
                    <a:cxn ang="0">
                      <a:pos x="connsiteX498" y="connsiteY498"/>
                    </a:cxn>
                    <a:cxn ang="0">
                      <a:pos x="connsiteX499" y="connsiteY499"/>
                    </a:cxn>
                    <a:cxn ang="0">
                      <a:pos x="connsiteX500" y="connsiteY500"/>
                    </a:cxn>
                    <a:cxn ang="0">
                      <a:pos x="connsiteX501" y="connsiteY501"/>
                    </a:cxn>
                    <a:cxn ang="0">
                      <a:pos x="connsiteX502" y="connsiteY502"/>
                    </a:cxn>
                    <a:cxn ang="0">
                      <a:pos x="connsiteX503" y="connsiteY503"/>
                    </a:cxn>
                    <a:cxn ang="0">
                      <a:pos x="connsiteX504" y="connsiteY504"/>
                    </a:cxn>
                    <a:cxn ang="0">
                      <a:pos x="connsiteX505" y="connsiteY505"/>
                    </a:cxn>
                    <a:cxn ang="0">
                      <a:pos x="connsiteX506" y="connsiteY506"/>
                    </a:cxn>
                    <a:cxn ang="0">
                      <a:pos x="connsiteX507" y="connsiteY507"/>
                    </a:cxn>
                    <a:cxn ang="0">
                      <a:pos x="connsiteX508" y="connsiteY508"/>
                    </a:cxn>
                    <a:cxn ang="0">
                      <a:pos x="connsiteX509" y="connsiteY509"/>
                    </a:cxn>
                    <a:cxn ang="0">
                      <a:pos x="connsiteX510" y="connsiteY510"/>
                    </a:cxn>
                    <a:cxn ang="0">
                      <a:pos x="connsiteX511" y="connsiteY511"/>
                    </a:cxn>
                    <a:cxn ang="0">
                      <a:pos x="connsiteX512" y="connsiteY512"/>
                    </a:cxn>
                    <a:cxn ang="0">
                      <a:pos x="connsiteX513" y="connsiteY513"/>
                    </a:cxn>
                    <a:cxn ang="0">
                      <a:pos x="connsiteX514" y="connsiteY514"/>
                    </a:cxn>
                    <a:cxn ang="0">
                      <a:pos x="connsiteX515" y="connsiteY515"/>
                    </a:cxn>
                    <a:cxn ang="0">
                      <a:pos x="connsiteX516" y="connsiteY516"/>
                    </a:cxn>
                    <a:cxn ang="0">
                      <a:pos x="connsiteX517" y="connsiteY517"/>
                    </a:cxn>
                    <a:cxn ang="0">
                      <a:pos x="connsiteX518" y="connsiteY518"/>
                    </a:cxn>
                    <a:cxn ang="0">
                      <a:pos x="connsiteX519" y="connsiteY519"/>
                    </a:cxn>
                    <a:cxn ang="0">
                      <a:pos x="connsiteX520" y="connsiteY520"/>
                    </a:cxn>
                    <a:cxn ang="0">
                      <a:pos x="connsiteX521" y="connsiteY521"/>
                    </a:cxn>
                    <a:cxn ang="0">
                      <a:pos x="connsiteX522" y="connsiteY522"/>
                    </a:cxn>
                    <a:cxn ang="0">
                      <a:pos x="connsiteX523" y="connsiteY523"/>
                    </a:cxn>
                    <a:cxn ang="0">
                      <a:pos x="connsiteX524" y="connsiteY524"/>
                    </a:cxn>
                    <a:cxn ang="0">
                      <a:pos x="connsiteX525" y="connsiteY525"/>
                    </a:cxn>
                    <a:cxn ang="0">
                      <a:pos x="connsiteX526" y="connsiteY526"/>
                    </a:cxn>
                    <a:cxn ang="0">
                      <a:pos x="connsiteX527" y="connsiteY527"/>
                    </a:cxn>
                    <a:cxn ang="0">
                      <a:pos x="connsiteX528" y="connsiteY528"/>
                    </a:cxn>
                    <a:cxn ang="0">
                      <a:pos x="connsiteX529" y="connsiteY529"/>
                    </a:cxn>
                    <a:cxn ang="0">
                      <a:pos x="connsiteX530" y="connsiteY530"/>
                    </a:cxn>
                    <a:cxn ang="0">
                      <a:pos x="connsiteX531" y="connsiteY531"/>
                    </a:cxn>
                    <a:cxn ang="0">
                      <a:pos x="connsiteX532" y="connsiteY532"/>
                    </a:cxn>
                    <a:cxn ang="0">
                      <a:pos x="connsiteX533" y="connsiteY533"/>
                    </a:cxn>
                    <a:cxn ang="0">
                      <a:pos x="connsiteX534" y="connsiteY534"/>
                    </a:cxn>
                    <a:cxn ang="0">
                      <a:pos x="connsiteX535" y="connsiteY535"/>
                    </a:cxn>
                    <a:cxn ang="0">
                      <a:pos x="connsiteX536" y="connsiteY536"/>
                    </a:cxn>
                    <a:cxn ang="0">
                      <a:pos x="connsiteX537" y="connsiteY537"/>
                    </a:cxn>
                    <a:cxn ang="0">
                      <a:pos x="connsiteX538" y="connsiteY538"/>
                    </a:cxn>
                    <a:cxn ang="0">
                      <a:pos x="connsiteX539" y="connsiteY539"/>
                    </a:cxn>
                    <a:cxn ang="0">
                      <a:pos x="connsiteX540" y="connsiteY540"/>
                    </a:cxn>
                    <a:cxn ang="0">
                      <a:pos x="connsiteX541" y="connsiteY541"/>
                    </a:cxn>
                    <a:cxn ang="0">
                      <a:pos x="connsiteX542" y="connsiteY542"/>
                    </a:cxn>
                    <a:cxn ang="0">
                      <a:pos x="connsiteX543" y="connsiteY543"/>
                    </a:cxn>
                    <a:cxn ang="0">
                      <a:pos x="connsiteX544" y="connsiteY544"/>
                    </a:cxn>
                    <a:cxn ang="0">
                      <a:pos x="connsiteX545" y="connsiteY545"/>
                    </a:cxn>
                    <a:cxn ang="0">
                      <a:pos x="connsiteX546" y="connsiteY546"/>
                    </a:cxn>
                    <a:cxn ang="0">
                      <a:pos x="connsiteX547" y="connsiteY547"/>
                    </a:cxn>
                    <a:cxn ang="0">
                      <a:pos x="connsiteX548" y="connsiteY548"/>
                    </a:cxn>
                    <a:cxn ang="0">
                      <a:pos x="connsiteX549" y="connsiteY549"/>
                    </a:cxn>
                    <a:cxn ang="0">
                      <a:pos x="connsiteX550" y="connsiteY550"/>
                    </a:cxn>
                    <a:cxn ang="0">
                      <a:pos x="connsiteX551" y="connsiteY551"/>
                    </a:cxn>
                    <a:cxn ang="0">
                      <a:pos x="connsiteX552" y="connsiteY552"/>
                    </a:cxn>
                    <a:cxn ang="0">
                      <a:pos x="connsiteX553" y="connsiteY553"/>
                    </a:cxn>
                    <a:cxn ang="0">
                      <a:pos x="connsiteX554" y="connsiteY554"/>
                    </a:cxn>
                    <a:cxn ang="0">
                      <a:pos x="connsiteX555" y="connsiteY555"/>
                    </a:cxn>
                    <a:cxn ang="0">
                      <a:pos x="connsiteX556" y="connsiteY556"/>
                    </a:cxn>
                    <a:cxn ang="0">
                      <a:pos x="connsiteX557" y="connsiteY557"/>
                    </a:cxn>
                    <a:cxn ang="0">
                      <a:pos x="connsiteX558" y="connsiteY558"/>
                    </a:cxn>
                    <a:cxn ang="0">
                      <a:pos x="connsiteX559" y="connsiteY559"/>
                    </a:cxn>
                    <a:cxn ang="0">
                      <a:pos x="connsiteX560" y="connsiteY560"/>
                    </a:cxn>
                    <a:cxn ang="0">
                      <a:pos x="connsiteX561" y="connsiteY561"/>
                    </a:cxn>
                    <a:cxn ang="0">
                      <a:pos x="connsiteX562" y="connsiteY562"/>
                    </a:cxn>
                    <a:cxn ang="0">
                      <a:pos x="connsiteX563" y="connsiteY563"/>
                    </a:cxn>
                    <a:cxn ang="0">
                      <a:pos x="connsiteX564" y="connsiteY564"/>
                    </a:cxn>
                    <a:cxn ang="0">
                      <a:pos x="connsiteX565" y="connsiteY565"/>
                    </a:cxn>
                    <a:cxn ang="0">
                      <a:pos x="connsiteX566" y="connsiteY566"/>
                    </a:cxn>
                    <a:cxn ang="0">
                      <a:pos x="connsiteX567" y="connsiteY567"/>
                    </a:cxn>
                    <a:cxn ang="0">
                      <a:pos x="connsiteX568" y="connsiteY568"/>
                    </a:cxn>
                    <a:cxn ang="0">
                      <a:pos x="connsiteX569" y="connsiteY569"/>
                    </a:cxn>
                    <a:cxn ang="0">
                      <a:pos x="connsiteX570" y="connsiteY570"/>
                    </a:cxn>
                    <a:cxn ang="0">
                      <a:pos x="connsiteX571" y="connsiteY571"/>
                    </a:cxn>
                    <a:cxn ang="0">
                      <a:pos x="connsiteX572" y="connsiteY572"/>
                    </a:cxn>
                    <a:cxn ang="0">
                      <a:pos x="connsiteX573" y="connsiteY573"/>
                    </a:cxn>
                    <a:cxn ang="0">
                      <a:pos x="connsiteX574" y="connsiteY574"/>
                    </a:cxn>
                    <a:cxn ang="0">
                      <a:pos x="connsiteX575" y="connsiteY575"/>
                    </a:cxn>
                    <a:cxn ang="0">
                      <a:pos x="connsiteX576" y="connsiteY576"/>
                    </a:cxn>
                    <a:cxn ang="0">
                      <a:pos x="connsiteX577" y="connsiteY577"/>
                    </a:cxn>
                    <a:cxn ang="0">
                      <a:pos x="connsiteX578" y="connsiteY578"/>
                    </a:cxn>
                    <a:cxn ang="0">
                      <a:pos x="connsiteX579" y="connsiteY579"/>
                    </a:cxn>
                    <a:cxn ang="0">
                      <a:pos x="connsiteX580" y="connsiteY580"/>
                    </a:cxn>
                    <a:cxn ang="0">
                      <a:pos x="connsiteX581" y="connsiteY581"/>
                    </a:cxn>
                    <a:cxn ang="0">
                      <a:pos x="connsiteX582" y="connsiteY582"/>
                    </a:cxn>
                    <a:cxn ang="0">
                      <a:pos x="connsiteX583" y="connsiteY583"/>
                    </a:cxn>
                    <a:cxn ang="0">
                      <a:pos x="connsiteX584" y="connsiteY584"/>
                    </a:cxn>
                    <a:cxn ang="0">
                      <a:pos x="connsiteX585" y="connsiteY585"/>
                    </a:cxn>
                    <a:cxn ang="0">
                      <a:pos x="connsiteX586" y="connsiteY586"/>
                    </a:cxn>
                    <a:cxn ang="0">
                      <a:pos x="connsiteX587" y="connsiteY587"/>
                    </a:cxn>
                    <a:cxn ang="0">
                      <a:pos x="connsiteX588" y="connsiteY588"/>
                    </a:cxn>
                    <a:cxn ang="0">
                      <a:pos x="connsiteX589" y="connsiteY589"/>
                    </a:cxn>
                    <a:cxn ang="0">
                      <a:pos x="connsiteX590" y="connsiteY590"/>
                    </a:cxn>
                    <a:cxn ang="0">
                      <a:pos x="connsiteX591" y="connsiteY591"/>
                    </a:cxn>
                    <a:cxn ang="0">
                      <a:pos x="connsiteX592" y="connsiteY592"/>
                    </a:cxn>
                    <a:cxn ang="0">
                      <a:pos x="connsiteX593" y="connsiteY593"/>
                    </a:cxn>
                    <a:cxn ang="0">
                      <a:pos x="connsiteX594" y="connsiteY594"/>
                    </a:cxn>
                    <a:cxn ang="0">
                      <a:pos x="connsiteX595" y="connsiteY595"/>
                    </a:cxn>
                    <a:cxn ang="0">
                      <a:pos x="connsiteX596" y="connsiteY596"/>
                    </a:cxn>
                    <a:cxn ang="0">
                      <a:pos x="connsiteX597" y="connsiteY597"/>
                    </a:cxn>
                    <a:cxn ang="0">
                      <a:pos x="connsiteX598" y="connsiteY598"/>
                    </a:cxn>
                    <a:cxn ang="0">
                      <a:pos x="connsiteX599" y="connsiteY599"/>
                    </a:cxn>
                    <a:cxn ang="0">
                      <a:pos x="connsiteX600" y="connsiteY600"/>
                    </a:cxn>
                    <a:cxn ang="0">
                      <a:pos x="connsiteX601" y="connsiteY601"/>
                    </a:cxn>
                    <a:cxn ang="0">
                      <a:pos x="connsiteX602" y="connsiteY602"/>
                    </a:cxn>
                    <a:cxn ang="0">
                      <a:pos x="connsiteX603" y="connsiteY603"/>
                    </a:cxn>
                    <a:cxn ang="0">
                      <a:pos x="connsiteX604" y="connsiteY604"/>
                    </a:cxn>
                    <a:cxn ang="0">
                      <a:pos x="connsiteX605" y="connsiteY605"/>
                    </a:cxn>
                    <a:cxn ang="0">
                      <a:pos x="connsiteX606" y="connsiteY606"/>
                    </a:cxn>
                    <a:cxn ang="0">
                      <a:pos x="connsiteX607" y="connsiteY607"/>
                    </a:cxn>
                    <a:cxn ang="0">
                      <a:pos x="connsiteX608" y="connsiteY608"/>
                    </a:cxn>
                    <a:cxn ang="0">
                      <a:pos x="connsiteX609" y="connsiteY609"/>
                    </a:cxn>
                    <a:cxn ang="0">
                      <a:pos x="connsiteX610" y="connsiteY610"/>
                    </a:cxn>
                    <a:cxn ang="0">
                      <a:pos x="connsiteX611" y="connsiteY611"/>
                    </a:cxn>
                    <a:cxn ang="0">
                      <a:pos x="connsiteX612" y="connsiteY612"/>
                    </a:cxn>
                    <a:cxn ang="0">
                      <a:pos x="connsiteX613" y="connsiteY613"/>
                    </a:cxn>
                    <a:cxn ang="0">
                      <a:pos x="connsiteX614" y="connsiteY614"/>
                    </a:cxn>
                    <a:cxn ang="0">
                      <a:pos x="connsiteX615" y="connsiteY615"/>
                    </a:cxn>
                    <a:cxn ang="0">
                      <a:pos x="connsiteX616" y="connsiteY616"/>
                    </a:cxn>
                    <a:cxn ang="0">
                      <a:pos x="connsiteX617" y="connsiteY617"/>
                    </a:cxn>
                    <a:cxn ang="0">
                      <a:pos x="connsiteX618" y="connsiteY618"/>
                    </a:cxn>
                    <a:cxn ang="0">
                      <a:pos x="connsiteX619" y="connsiteY619"/>
                    </a:cxn>
                    <a:cxn ang="0">
                      <a:pos x="connsiteX620" y="connsiteY620"/>
                    </a:cxn>
                    <a:cxn ang="0">
                      <a:pos x="connsiteX621" y="connsiteY621"/>
                    </a:cxn>
                    <a:cxn ang="0">
                      <a:pos x="connsiteX622" y="connsiteY622"/>
                    </a:cxn>
                    <a:cxn ang="0">
                      <a:pos x="connsiteX623" y="connsiteY623"/>
                    </a:cxn>
                    <a:cxn ang="0">
                      <a:pos x="connsiteX624" y="connsiteY624"/>
                    </a:cxn>
                    <a:cxn ang="0">
                      <a:pos x="connsiteX625" y="connsiteY625"/>
                    </a:cxn>
                    <a:cxn ang="0">
                      <a:pos x="connsiteX626" y="connsiteY626"/>
                    </a:cxn>
                    <a:cxn ang="0">
                      <a:pos x="connsiteX627" y="connsiteY627"/>
                    </a:cxn>
                    <a:cxn ang="0">
                      <a:pos x="connsiteX628" y="connsiteY628"/>
                    </a:cxn>
                    <a:cxn ang="0">
                      <a:pos x="connsiteX629" y="connsiteY629"/>
                    </a:cxn>
                    <a:cxn ang="0">
                      <a:pos x="connsiteX630" y="connsiteY630"/>
                    </a:cxn>
                    <a:cxn ang="0">
                      <a:pos x="connsiteX631" y="connsiteY631"/>
                    </a:cxn>
                    <a:cxn ang="0">
                      <a:pos x="connsiteX632" y="connsiteY632"/>
                    </a:cxn>
                    <a:cxn ang="0">
                      <a:pos x="connsiteX633" y="connsiteY633"/>
                    </a:cxn>
                    <a:cxn ang="0">
                      <a:pos x="connsiteX634" y="connsiteY634"/>
                    </a:cxn>
                    <a:cxn ang="0">
                      <a:pos x="connsiteX635" y="connsiteY635"/>
                    </a:cxn>
                    <a:cxn ang="0">
                      <a:pos x="connsiteX636" y="connsiteY636"/>
                    </a:cxn>
                    <a:cxn ang="0">
                      <a:pos x="connsiteX637" y="connsiteY637"/>
                    </a:cxn>
                    <a:cxn ang="0">
                      <a:pos x="connsiteX638" y="connsiteY638"/>
                    </a:cxn>
                    <a:cxn ang="0">
                      <a:pos x="connsiteX639" y="connsiteY639"/>
                    </a:cxn>
                    <a:cxn ang="0">
                      <a:pos x="connsiteX640" y="connsiteY640"/>
                    </a:cxn>
                    <a:cxn ang="0">
                      <a:pos x="connsiteX641" y="connsiteY641"/>
                    </a:cxn>
                    <a:cxn ang="0">
                      <a:pos x="connsiteX642" y="connsiteY642"/>
                    </a:cxn>
                    <a:cxn ang="0">
                      <a:pos x="connsiteX643" y="connsiteY643"/>
                    </a:cxn>
                    <a:cxn ang="0">
                      <a:pos x="connsiteX644" y="connsiteY644"/>
                    </a:cxn>
                    <a:cxn ang="0">
                      <a:pos x="connsiteX645" y="connsiteY645"/>
                    </a:cxn>
                    <a:cxn ang="0">
                      <a:pos x="connsiteX646" y="connsiteY646"/>
                    </a:cxn>
                    <a:cxn ang="0">
                      <a:pos x="connsiteX647" y="connsiteY647"/>
                    </a:cxn>
                    <a:cxn ang="0">
                      <a:pos x="connsiteX648" y="connsiteY648"/>
                    </a:cxn>
                    <a:cxn ang="0">
                      <a:pos x="connsiteX649" y="connsiteY649"/>
                    </a:cxn>
                    <a:cxn ang="0">
                      <a:pos x="connsiteX650" y="connsiteY650"/>
                    </a:cxn>
                    <a:cxn ang="0">
                      <a:pos x="connsiteX651" y="connsiteY651"/>
                    </a:cxn>
                    <a:cxn ang="0">
                      <a:pos x="connsiteX652" y="connsiteY652"/>
                    </a:cxn>
                    <a:cxn ang="0">
                      <a:pos x="connsiteX653" y="connsiteY653"/>
                    </a:cxn>
                    <a:cxn ang="0">
                      <a:pos x="connsiteX654" y="connsiteY654"/>
                    </a:cxn>
                    <a:cxn ang="0">
                      <a:pos x="connsiteX655" y="connsiteY655"/>
                    </a:cxn>
                    <a:cxn ang="0">
                      <a:pos x="connsiteX656" y="connsiteY656"/>
                    </a:cxn>
                    <a:cxn ang="0">
                      <a:pos x="connsiteX657" y="connsiteY657"/>
                    </a:cxn>
                    <a:cxn ang="0">
                      <a:pos x="connsiteX658" y="connsiteY658"/>
                    </a:cxn>
                    <a:cxn ang="0">
                      <a:pos x="connsiteX659" y="connsiteY659"/>
                    </a:cxn>
                    <a:cxn ang="0">
                      <a:pos x="connsiteX660" y="connsiteY660"/>
                    </a:cxn>
                    <a:cxn ang="0">
                      <a:pos x="connsiteX661" y="connsiteY661"/>
                    </a:cxn>
                    <a:cxn ang="0">
                      <a:pos x="connsiteX662" y="connsiteY662"/>
                    </a:cxn>
                    <a:cxn ang="0">
                      <a:pos x="connsiteX663" y="connsiteY663"/>
                    </a:cxn>
                    <a:cxn ang="0">
                      <a:pos x="connsiteX664" y="connsiteY664"/>
                    </a:cxn>
                    <a:cxn ang="0">
                      <a:pos x="connsiteX665" y="connsiteY665"/>
                    </a:cxn>
                    <a:cxn ang="0">
                      <a:pos x="connsiteX666" y="connsiteY666"/>
                    </a:cxn>
                    <a:cxn ang="0">
                      <a:pos x="connsiteX667" y="connsiteY667"/>
                    </a:cxn>
                    <a:cxn ang="0">
                      <a:pos x="connsiteX668" y="connsiteY668"/>
                    </a:cxn>
                    <a:cxn ang="0">
                      <a:pos x="connsiteX669" y="connsiteY669"/>
                    </a:cxn>
                    <a:cxn ang="0">
                      <a:pos x="connsiteX670" y="connsiteY670"/>
                    </a:cxn>
                    <a:cxn ang="0">
                      <a:pos x="connsiteX671" y="connsiteY671"/>
                    </a:cxn>
                    <a:cxn ang="0">
                      <a:pos x="connsiteX672" y="connsiteY672"/>
                    </a:cxn>
                    <a:cxn ang="0">
                      <a:pos x="connsiteX673" y="connsiteY673"/>
                    </a:cxn>
                    <a:cxn ang="0">
                      <a:pos x="connsiteX674" y="connsiteY674"/>
                    </a:cxn>
                    <a:cxn ang="0">
                      <a:pos x="connsiteX675" y="connsiteY675"/>
                    </a:cxn>
                    <a:cxn ang="0">
                      <a:pos x="connsiteX676" y="connsiteY676"/>
                    </a:cxn>
                    <a:cxn ang="0">
                      <a:pos x="connsiteX677" y="connsiteY677"/>
                    </a:cxn>
                    <a:cxn ang="0">
                      <a:pos x="connsiteX678" y="connsiteY678"/>
                    </a:cxn>
                    <a:cxn ang="0">
                      <a:pos x="connsiteX679" y="connsiteY679"/>
                    </a:cxn>
                    <a:cxn ang="0">
                      <a:pos x="connsiteX680" y="connsiteY680"/>
                    </a:cxn>
                    <a:cxn ang="0">
                      <a:pos x="connsiteX681" y="connsiteY681"/>
                    </a:cxn>
                    <a:cxn ang="0">
                      <a:pos x="connsiteX682" y="connsiteY682"/>
                    </a:cxn>
                    <a:cxn ang="0">
                      <a:pos x="connsiteX683" y="connsiteY683"/>
                    </a:cxn>
                    <a:cxn ang="0">
                      <a:pos x="connsiteX684" y="connsiteY684"/>
                    </a:cxn>
                    <a:cxn ang="0">
                      <a:pos x="connsiteX685" y="connsiteY685"/>
                    </a:cxn>
                    <a:cxn ang="0">
                      <a:pos x="connsiteX686" y="connsiteY686"/>
                    </a:cxn>
                    <a:cxn ang="0">
                      <a:pos x="connsiteX687" y="connsiteY687"/>
                    </a:cxn>
                    <a:cxn ang="0">
                      <a:pos x="connsiteX688" y="connsiteY688"/>
                    </a:cxn>
                    <a:cxn ang="0">
                      <a:pos x="connsiteX689" y="connsiteY689"/>
                    </a:cxn>
                    <a:cxn ang="0">
                      <a:pos x="connsiteX690" y="connsiteY690"/>
                    </a:cxn>
                    <a:cxn ang="0">
                      <a:pos x="connsiteX691" y="connsiteY691"/>
                    </a:cxn>
                    <a:cxn ang="0">
                      <a:pos x="connsiteX692" y="connsiteY692"/>
                    </a:cxn>
                    <a:cxn ang="0">
                      <a:pos x="connsiteX693" y="connsiteY693"/>
                    </a:cxn>
                    <a:cxn ang="0">
                      <a:pos x="connsiteX694" y="connsiteY694"/>
                    </a:cxn>
                    <a:cxn ang="0">
                      <a:pos x="connsiteX695" y="connsiteY695"/>
                    </a:cxn>
                    <a:cxn ang="0">
                      <a:pos x="connsiteX696" y="connsiteY696"/>
                    </a:cxn>
                    <a:cxn ang="0">
                      <a:pos x="connsiteX697" y="connsiteY697"/>
                    </a:cxn>
                    <a:cxn ang="0">
                      <a:pos x="connsiteX698" y="connsiteY698"/>
                    </a:cxn>
                    <a:cxn ang="0">
                      <a:pos x="connsiteX699" y="connsiteY699"/>
                    </a:cxn>
                    <a:cxn ang="0">
                      <a:pos x="connsiteX700" y="connsiteY700"/>
                    </a:cxn>
                    <a:cxn ang="0">
                      <a:pos x="connsiteX701" y="connsiteY701"/>
                    </a:cxn>
                  </a:cxnLst>
                  <a:rect l="l" t="t" r="r" b="b"/>
                  <a:pathLst>
                    <a:path w="452257" h="502672">
                      <a:moveTo>
                        <a:pt x="153471" y="61537"/>
                      </a:moveTo>
                      <a:lnTo>
                        <a:pt x="226129" y="22984"/>
                      </a:lnTo>
                      <a:lnTo>
                        <a:pt x="225387" y="20759"/>
                      </a:lnTo>
                      <a:lnTo>
                        <a:pt x="224646" y="18535"/>
                      </a:lnTo>
                      <a:lnTo>
                        <a:pt x="223905" y="16311"/>
                      </a:lnTo>
                      <a:lnTo>
                        <a:pt x="223163" y="14087"/>
                      </a:lnTo>
                      <a:lnTo>
                        <a:pt x="222422" y="11863"/>
                      </a:lnTo>
                      <a:lnTo>
                        <a:pt x="221680" y="9638"/>
                      </a:lnTo>
                      <a:lnTo>
                        <a:pt x="220939" y="7414"/>
                      </a:lnTo>
                      <a:lnTo>
                        <a:pt x="220198" y="5190"/>
                      </a:lnTo>
                      <a:lnTo>
                        <a:pt x="147540" y="43743"/>
                      </a:lnTo>
                      <a:lnTo>
                        <a:pt x="148281" y="45967"/>
                      </a:lnTo>
                      <a:lnTo>
                        <a:pt x="149022" y="48191"/>
                      </a:lnTo>
                      <a:lnTo>
                        <a:pt x="149764" y="50415"/>
                      </a:lnTo>
                      <a:lnTo>
                        <a:pt x="150505" y="52640"/>
                      </a:lnTo>
                      <a:lnTo>
                        <a:pt x="151247" y="54864"/>
                      </a:lnTo>
                      <a:lnTo>
                        <a:pt x="151988" y="57088"/>
                      </a:lnTo>
                      <a:lnTo>
                        <a:pt x="152729" y="59312"/>
                      </a:lnTo>
                      <a:lnTo>
                        <a:pt x="153471" y="61537"/>
                      </a:lnTo>
                      <a:lnTo>
                        <a:pt x="153471" y="61537"/>
                      </a:lnTo>
                      <a:close/>
                      <a:moveTo>
                        <a:pt x="412221" y="427050"/>
                      </a:moveTo>
                      <a:lnTo>
                        <a:pt x="437429" y="413704"/>
                      </a:lnTo>
                      <a:lnTo>
                        <a:pt x="436688" y="412222"/>
                      </a:lnTo>
                      <a:lnTo>
                        <a:pt x="435946" y="410739"/>
                      </a:lnTo>
                      <a:lnTo>
                        <a:pt x="435205" y="409256"/>
                      </a:lnTo>
                      <a:lnTo>
                        <a:pt x="434463" y="407773"/>
                      </a:lnTo>
                      <a:lnTo>
                        <a:pt x="433722" y="406290"/>
                      </a:lnTo>
                      <a:lnTo>
                        <a:pt x="432981" y="404808"/>
                      </a:lnTo>
                      <a:lnTo>
                        <a:pt x="432239" y="403325"/>
                      </a:lnTo>
                      <a:lnTo>
                        <a:pt x="431498" y="401842"/>
                      </a:lnTo>
                      <a:lnTo>
                        <a:pt x="358840" y="440395"/>
                      </a:lnTo>
                      <a:lnTo>
                        <a:pt x="359582" y="441878"/>
                      </a:lnTo>
                      <a:lnTo>
                        <a:pt x="360323" y="443360"/>
                      </a:lnTo>
                      <a:lnTo>
                        <a:pt x="361065" y="444843"/>
                      </a:lnTo>
                      <a:lnTo>
                        <a:pt x="361806" y="446326"/>
                      </a:lnTo>
                      <a:lnTo>
                        <a:pt x="362547" y="447067"/>
                      </a:lnTo>
                      <a:lnTo>
                        <a:pt x="337339" y="460413"/>
                      </a:lnTo>
                      <a:lnTo>
                        <a:pt x="338822" y="462637"/>
                      </a:lnTo>
                      <a:lnTo>
                        <a:pt x="339564" y="464861"/>
                      </a:lnTo>
                      <a:lnTo>
                        <a:pt x="339564" y="465603"/>
                      </a:lnTo>
                      <a:lnTo>
                        <a:pt x="292114" y="490810"/>
                      </a:lnTo>
                      <a:lnTo>
                        <a:pt x="292114" y="492293"/>
                      </a:lnTo>
                      <a:lnTo>
                        <a:pt x="292114" y="493776"/>
                      </a:lnTo>
                      <a:lnTo>
                        <a:pt x="292114" y="495259"/>
                      </a:lnTo>
                      <a:lnTo>
                        <a:pt x="292114" y="496742"/>
                      </a:lnTo>
                      <a:lnTo>
                        <a:pt x="292114" y="498225"/>
                      </a:lnTo>
                      <a:lnTo>
                        <a:pt x="292114" y="499707"/>
                      </a:lnTo>
                      <a:lnTo>
                        <a:pt x="292114" y="501190"/>
                      </a:lnTo>
                      <a:lnTo>
                        <a:pt x="292114" y="502673"/>
                      </a:lnTo>
                      <a:lnTo>
                        <a:pt x="318804" y="488586"/>
                      </a:lnTo>
                      <a:lnTo>
                        <a:pt x="318804" y="488586"/>
                      </a:lnTo>
                      <a:lnTo>
                        <a:pt x="319546" y="490069"/>
                      </a:lnTo>
                      <a:lnTo>
                        <a:pt x="320287" y="491552"/>
                      </a:lnTo>
                      <a:lnTo>
                        <a:pt x="321028" y="493035"/>
                      </a:lnTo>
                      <a:lnTo>
                        <a:pt x="321770" y="494518"/>
                      </a:lnTo>
                      <a:lnTo>
                        <a:pt x="394428" y="455964"/>
                      </a:lnTo>
                      <a:lnTo>
                        <a:pt x="393686" y="454481"/>
                      </a:lnTo>
                      <a:lnTo>
                        <a:pt x="392945" y="452999"/>
                      </a:lnTo>
                      <a:lnTo>
                        <a:pt x="392945" y="452257"/>
                      </a:lnTo>
                      <a:lnTo>
                        <a:pt x="417411" y="439653"/>
                      </a:lnTo>
                      <a:lnTo>
                        <a:pt x="416670" y="437429"/>
                      </a:lnTo>
                      <a:lnTo>
                        <a:pt x="415928" y="435205"/>
                      </a:lnTo>
                      <a:lnTo>
                        <a:pt x="415187" y="432981"/>
                      </a:lnTo>
                      <a:lnTo>
                        <a:pt x="414446" y="430757"/>
                      </a:lnTo>
                      <a:lnTo>
                        <a:pt x="413704" y="428532"/>
                      </a:lnTo>
                      <a:lnTo>
                        <a:pt x="412221" y="427050"/>
                      </a:lnTo>
                      <a:lnTo>
                        <a:pt x="412221" y="427050"/>
                      </a:lnTo>
                      <a:lnTo>
                        <a:pt x="412221" y="427050"/>
                      </a:lnTo>
                      <a:close/>
                      <a:moveTo>
                        <a:pt x="263199" y="502673"/>
                      </a:moveTo>
                      <a:lnTo>
                        <a:pt x="263199" y="501190"/>
                      </a:lnTo>
                      <a:lnTo>
                        <a:pt x="263199" y="499707"/>
                      </a:lnTo>
                      <a:lnTo>
                        <a:pt x="263199" y="498225"/>
                      </a:lnTo>
                      <a:lnTo>
                        <a:pt x="263199" y="496742"/>
                      </a:lnTo>
                      <a:lnTo>
                        <a:pt x="263199" y="495259"/>
                      </a:lnTo>
                      <a:lnTo>
                        <a:pt x="263199" y="493776"/>
                      </a:lnTo>
                      <a:lnTo>
                        <a:pt x="263199" y="492293"/>
                      </a:lnTo>
                      <a:lnTo>
                        <a:pt x="263199" y="490810"/>
                      </a:lnTo>
                      <a:lnTo>
                        <a:pt x="335857" y="452257"/>
                      </a:lnTo>
                      <a:lnTo>
                        <a:pt x="335857" y="453740"/>
                      </a:lnTo>
                      <a:lnTo>
                        <a:pt x="335857" y="455223"/>
                      </a:lnTo>
                      <a:lnTo>
                        <a:pt x="335857" y="456706"/>
                      </a:lnTo>
                      <a:lnTo>
                        <a:pt x="335857" y="458188"/>
                      </a:lnTo>
                      <a:lnTo>
                        <a:pt x="335857" y="459671"/>
                      </a:lnTo>
                      <a:lnTo>
                        <a:pt x="335857" y="461154"/>
                      </a:lnTo>
                      <a:lnTo>
                        <a:pt x="335857" y="462637"/>
                      </a:lnTo>
                      <a:lnTo>
                        <a:pt x="335857" y="464120"/>
                      </a:lnTo>
                      <a:lnTo>
                        <a:pt x="263199" y="502673"/>
                      </a:lnTo>
                      <a:lnTo>
                        <a:pt x="263199" y="502673"/>
                      </a:lnTo>
                      <a:close/>
                      <a:moveTo>
                        <a:pt x="226129" y="493035"/>
                      </a:moveTo>
                      <a:lnTo>
                        <a:pt x="226129" y="491552"/>
                      </a:lnTo>
                      <a:lnTo>
                        <a:pt x="226129" y="490069"/>
                      </a:lnTo>
                      <a:lnTo>
                        <a:pt x="226129" y="488586"/>
                      </a:lnTo>
                      <a:lnTo>
                        <a:pt x="226129" y="487103"/>
                      </a:lnTo>
                      <a:lnTo>
                        <a:pt x="226129" y="485621"/>
                      </a:lnTo>
                      <a:lnTo>
                        <a:pt x="226129" y="484138"/>
                      </a:lnTo>
                      <a:lnTo>
                        <a:pt x="226129" y="482655"/>
                      </a:lnTo>
                      <a:lnTo>
                        <a:pt x="226129" y="481172"/>
                      </a:lnTo>
                      <a:lnTo>
                        <a:pt x="298786" y="442619"/>
                      </a:lnTo>
                      <a:lnTo>
                        <a:pt x="298786" y="444102"/>
                      </a:lnTo>
                      <a:lnTo>
                        <a:pt x="298786" y="445585"/>
                      </a:lnTo>
                      <a:lnTo>
                        <a:pt x="298786" y="447067"/>
                      </a:lnTo>
                      <a:lnTo>
                        <a:pt x="298786" y="448550"/>
                      </a:lnTo>
                      <a:lnTo>
                        <a:pt x="298786" y="450033"/>
                      </a:lnTo>
                      <a:lnTo>
                        <a:pt x="298786" y="451516"/>
                      </a:lnTo>
                      <a:lnTo>
                        <a:pt x="298786" y="452999"/>
                      </a:lnTo>
                      <a:lnTo>
                        <a:pt x="298786" y="454481"/>
                      </a:lnTo>
                      <a:lnTo>
                        <a:pt x="226129" y="493035"/>
                      </a:lnTo>
                      <a:lnTo>
                        <a:pt x="226129" y="493035"/>
                      </a:lnTo>
                      <a:close/>
                      <a:moveTo>
                        <a:pt x="190541" y="475241"/>
                      </a:moveTo>
                      <a:lnTo>
                        <a:pt x="263199" y="436688"/>
                      </a:lnTo>
                      <a:lnTo>
                        <a:pt x="263199" y="435946"/>
                      </a:lnTo>
                      <a:lnTo>
                        <a:pt x="263199" y="435205"/>
                      </a:lnTo>
                      <a:lnTo>
                        <a:pt x="263199" y="434464"/>
                      </a:lnTo>
                      <a:lnTo>
                        <a:pt x="263199" y="433722"/>
                      </a:lnTo>
                      <a:lnTo>
                        <a:pt x="263199" y="432981"/>
                      </a:lnTo>
                      <a:lnTo>
                        <a:pt x="263199" y="432239"/>
                      </a:lnTo>
                      <a:lnTo>
                        <a:pt x="263199" y="431498"/>
                      </a:lnTo>
                      <a:lnTo>
                        <a:pt x="263199" y="430757"/>
                      </a:lnTo>
                      <a:lnTo>
                        <a:pt x="190541" y="469310"/>
                      </a:lnTo>
                      <a:lnTo>
                        <a:pt x="190541" y="470051"/>
                      </a:lnTo>
                      <a:lnTo>
                        <a:pt x="190541" y="470792"/>
                      </a:lnTo>
                      <a:lnTo>
                        <a:pt x="190541" y="471534"/>
                      </a:lnTo>
                      <a:lnTo>
                        <a:pt x="190541" y="472275"/>
                      </a:lnTo>
                      <a:lnTo>
                        <a:pt x="190541" y="473017"/>
                      </a:lnTo>
                      <a:lnTo>
                        <a:pt x="190541" y="473758"/>
                      </a:lnTo>
                      <a:lnTo>
                        <a:pt x="190541" y="474499"/>
                      </a:lnTo>
                      <a:lnTo>
                        <a:pt x="190541" y="475241"/>
                      </a:lnTo>
                      <a:lnTo>
                        <a:pt x="190541" y="475241"/>
                      </a:lnTo>
                      <a:close/>
                      <a:moveTo>
                        <a:pt x="153471" y="449292"/>
                      </a:moveTo>
                      <a:lnTo>
                        <a:pt x="226129" y="410739"/>
                      </a:lnTo>
                      <a:lnTo>
                        <a:pt x="226870" y="409997"/>
                      </a:lnTo>
                      <a:lnTo>
                        <a:pt x="227612" y="409256"/>
                      </a:lnTo>
                      <a:lnTo>
                        <a:pt x="228353" y="408515"/>
                      </a:lnTo>
                      <a:lnTo>
                        <a:pt x="229094" y="407773"/>
                      </a:lnTo>
                      <a:lnTo>
                        <a:pt x="229836" y="407032"/>
                      </a:lnTo>
                      <a:lnTo>
                        <a:pt x="230577" y="406290"/>
                      </a:lnTo>
                      <a:lnTo>
                        <a:pt x="231319" y="405549"/>
                      </a:lnTo>
                      <a:lnTo>
                        <a:pt x="232060" y="404808"/>
                      </a:lnTo>
                      <a:lnTo>
                        <a:pt x="159402" y="443360"/>
                      </a:lnTo>
                      <a:lnTo>
                        <a:pt x="158661" y="444102"/>
                      </a:lnTo>
                      <a:lnTo>
                        <a:pt x="157919" y="444843"/>
                      </a:lnTo>
                      <a:lnTo>
                        <a:pt x="157178" y="445585"/>
                      </a:lnTo>
                      <a:lnTo>
                        <a:pt x="156436" y="446326"/>
                      </a:lnTo>
                      <a:lnTo>
                        <a:pt x="155695" y="447067"/>
                      </a:lnTo>
                      <a:lnTo>
                        <a:pt x="154954" y="447809"/>
                      </a:lnTo>
                      <a:lnTo>
                        <a:pt x="154212" y="448550"/>
                      </a:lnTo>
                      <a:lnTo>
                        <a:pt x="153471" y="449292"/>
                      </a:lnTo>
                      <a:lnTo>
                        <a:pt x="153471" y="449292"/>
                      </a:lnTo>
                      <a:close/>
                      <a:moveTo>
                        <a:pt x="118625" y="417411"/>
                      </a:moveTo>
                      <a:lnTo>
                        <a:pt x="119366" y="416670"/>
                      </a:lnTo>
                      <a:lnTo>
                        <a:pt x="120108" y="415929"/>
                      </a:lnTo>
                      <a:lnTo>
                        <a:pt x="120849" y="415187"/>
                      </a:lnTo>
                      <a:lnTo>
                        <a:pt x="121591" y="414446"/>
                      </a:lnTo>
                      <a:lnTo>
                        <a:pt x="122332" y="413704"/>
                      </a:lnTo>
                      <a:lnTo>
                        <a:pt x="123073" y="412963"/>
                      </a:lnTo>
                      <a:lnTo>
                        <a:pt x="123815" y="412222"/>
                      </a:lnTo>
                      <a:lnTo>
                        <a:pt x="124556" y="411480"/>
                      </a:lnTo>
                      <a:lnTo>
                        <a:pt x="197214" y="372927"/>
                      </a:lnTo>
                      <a:lnTo>
                        <a:pt x="196472" y="373669"/>
                      </a:lnTo>
                      <a:lnTo>
                        <a:pt x="195731" y="374410"/>
                      </a:lnTo>
                      <a:lnTo>
                        <a:pt x="194990" y="375151"/>
                      </a:lnTo>
                      <a:lnTo>
                        <a:pt x="194248" y="375893"/>
                      </a:lnTo>
                      <a:lnTo>
                        <a:pt x="193507" y="376634"/>
                      </a:lnTo>
                      <a:lnTo>
                        <a:pt x="192765" y="377376"/>
                      </a:lnTo>
                      <a:lnTo>
                        <a:pt x="192024" y="378117"/>
                      </a:lnTo>
                      <a:lnTo>
                        <a:pt x="191283" y="378858"/>
                      </a:lnTo>
                      <a:lnTo>
                        <a:pt x="118625" y="417411"/>
                      </a:lnTo>
                      <a:lnTo>
                        <a:pt x="118625" y="417411"/>
                      </a:lnTo>
                      <a:close/>
                      <a:moveTo>
                        <a:pt x="25208" y="250595"/>
                      </a:moveTo>
                      <a:lnTo>
                        <a:pt x="97866" y="212042"/>
                      </a:lnTo>
                      <a:lnTo>
                        <a:pt x="97124" y="212783"/>
                      </a:lnTo>
                      <a:lnTo>
                        <a:pt x="96383" y="212783"/>
                      </a:lnTo>
                      <a:lnTo>
                        <a:pt x="95641" y="212783"/>
                      </a:lnTo>
                      <a:lnTo>
                        <a:pt x="94900" y="212783"/>
                      </a:lnTo>
                      <a:lnTo>
                        <a:pt x="94159" y="212783"/>
                      </a:lnTo>
                      <a:lnTo>
                        <a:pt x="93417" y="212783"/>
                      </a:lnTo>
                      <a:lnTo>
                        <a:pt x="92676" y="212783"/>
                      </a:lnTo>
                      <a:lnTo>
                        <a:pt x="91934" y="212783"/>
                      </a:lnTo>
                      <a:lnTo>
                        <a:pt x="19276" y="251337"/>
                      </a:lnTo>
                      <a:lnTo>
                        <a:pt x="20018" y="251337"/>
                      </a:lnTo>
                      <a:lnTo>
                        <a:pt x="20759" y="251337"/>
                      </a:lnTo>
                      <a:lnTo>
                        <a:pt x="21501" y="251337"/>
                      </a:lnTo>
                      <a:lnTo>
                        <a:pt x="22242" y="251337"/>
                      </a:lnTo>
                      <a:lnTo>
                        <a:pt x="22983" y="251337"/>
                      </a:lnTo>
                      <a:lnTo>
                        <a:pt x="23725" y="251337"/>
                      </a:lnTo>
                      <a:lnTo>
                        <a:pt x="24466" y="251337"/>
                      </a:lnTo>
                      <a:lnTo>
                        <a:pt x="25208" y="250595"/>
                      </a:lnTo>
                      <a:lnTo>
                        <a:pt x="25208" y="250595"/>
                      </a:lnTo>
                      <a:close/>
                      <a:moveTo>
                        <a:pt x="15569" y="209076"/>
                      </a:moveTo>
                      <a:lnTo>
                        <a:pt x="88227" y="170523"/>
                      </a:lnTo>
                      <a:lnTo>
                        <a:pt x="87486" y="170523"/>
                      </a:lnTo>
                      <a:lnTo>
                        <a:pt x="86745" y="170523"/>
                      </a:lnTo>
                      <a:lnTo>
                        <a:pt x="86003" y="170523"/>
                      </a:lnTo>
                      <a:lnTo>
                        <a:pt x="85262" y="170523"/>
                      </a:lnTo>
                      <a:lnTo>
                        <a:pt x="83779" y="170523"/>
                      </a:lnTo>
                      <a:lnTo>
                        <a:pt x="82296" y="170523"/>
                      </a:lnTo>
                      <a:lnTo>
                        <a:pt x="80813" y="170523"/>
                      </a:lnTo>
                      <a:lnTo>
                        <a:pt x="79330" y="170523"/>
                      </a:lnTo>
                      <a:lnTo>
                        <a:pt x="6673" y="209076"/>
                      </a:lnTo>
                      <a:lnTo>
                        <a:pt x="8155" y="209076"/>
                      </a:lnTo>
                      <a:lnTo>
                        <a:pt x="9638" y="209076"/>
                      </a:lnTo>
                      <a:lnTo>
                        <a:pt x="11121" y="209076"/>
                      </a:lnTo>
                      <a:lnTo>
                        <a:pt x="12604" y="209076"/>
                      </a:lnTo>
                      <a:lnTo>
                        <a:pt x="13345" y="209076"/>
                      </a:lnTo>
                      <a:lnTo>
                        <a:pt x="14087" y="209076"/>
                      </a:lnTo>
                      <a:lnTo>
                        <a:pt x="14828" y="209076"/>
                      </a:lnTo>
                      <a:lnTo>
                        <a:pt x="15569" y="209076"/>
                      </a:lnTo>
                      <a:lnTo>
                        <a:pt x="15569" y="209076"/>
                      </a:lnTo>
                      <a:close/>
                      <a:moveTo>
                        <a:pt x="10380" y="168299"/>
                      </a:moveTo>
                      <a:lnTo>
                        <a:pt x="83038" y="129746"/>
                      </a:lnTo>
                      <a:lnTo>
                        <a:pt x="82296" y="129746"/>
                      </a:lnTo>
                      <a:lnTo>
                        <a:pt x="81555" y="129746"/>
                      </a:lnTo>
                      <a:lnTo>
                        <a:pt x="80813" y="129746"/>
                      </a:lnTo>
                      <a:lnTo>
                        <a:pt x="80072" y="129746"/>
                      </a:lnTo>
                      <a:lnTo>
                        <a:pt x="79330" y="129746"/>
                      </a:lnTo>
                      <a:lnTo>
                        <a:pt x="78589" y="129746"/>
                      </a:lnTo>
                      <a:lnTo>
                        <a:pt x="77848" y="129746"/>
                      </a:lnTo>
                      <a:lnTo>
                        <a:pt x="77106" y="129746"/>
                      </a:lnTo>
                      <a:lnTo>
                        <a:pt x="77106" y="129746"/>
                      </a:lnTo>
                      <a:lnTo>
                        <a:pt x="74882" y="127522"/>
                      </a:lnTo>
                      <a:lnTo>
                        <a:pt x="70434" y="129746"/>
                      </a:lnTo>
                      <a:lnTo>
                        <a:pt x="70434" y="129746"/>
                      </a:lnTo>
                      <a:lnTo>
                        <a:pt x="70434" y="129746"/>
                      </a:lnTo>
                      <a:lnTo>
                        <a:pt x="70434" y="129746"/>
                      </a:lnTo>
                      <a:lnTo>
                        <a:pt x="70434" y="129746"/>
                      </a:lnTo>
                      <a:lnTo>
                        <a:pt x="70434" y="129746"/>
                      </a:lnTo>
                      <a:lnTo>
                        <a:pt x="70434" y="129746"/>
                      </a:lnTo>
                      <a:lnTo>
                        <a:pt x="70434" y="129746"/>
                      </a:lnTo>
                      <a:lnTo>
                        <a:pt x="70434" y="129746"/>
                      </a:lnTo>
                      <a:lnTo>
                        <a:pt x="70434" y="129746"/>
                      </a:lnTo>
                      <a:lnTo>
                        <a:pt x="70434" y="129746"/>
                      </a:lnTo>
                      <a:lnTo>
                        <a:pt x="70434" y="129746"/>
                      </a:lnTo>
                      <a:lnTo>
                        <a:pt x="70434" y="129746"/>
                      </a:lnTo>
                      <a:lnTo>
                        <a:pt x="70434" y="129746"/>
                      </a:lnTo>
                      <a:lnTo>
                        <a:pt x="70434" y="129746"/>
                      </a:lnTo>
                      <a:lnTo>
                        <a:pt x="70434" y="129746"/>
                      </a:lnTo>
                      <a:lnTo>
                        <a:pt x="70434" y="129746"/>
                      </a:lnTo>
                      <a:lnTo>
                        <a:pt x="70434" y="129746"/>
                      </a:lnTo>
                      <a:lnTo>
                        <a:pt x="0" y="166816"/>
                      </a:lnTo>
                      <a:lnTo>
                        <a:pt x="741" y="166816"/>
                      </a:lnTo>
                      <a:lnTo>
                        <a:pt x="1483" y="166816"/>
                      </a:lnTo>
                      <a:lnTo>
                        <a:pt x="2224" y="166816"/>
                      </a:lnTo>
                      <a:lnTo>
                        <a:pt x="2966" y="166816"/>
                      </a:lnTo>
                      <a:lnTo>
                        <a:pt x="3707" y="166816"/>
                      </a:lnTo>
                      <a:lnTo>
                        <a:pt x="4448" y="166816"/>
                      </a:lnTo>
                      <a:lnTo>
                        <a:pt x="5190" y="166816"/>
                      </a:lnTo>
                      <a:lnTo>
                        <a:pt x="10380" y="168299"/>
                      </a:lnTo>
                      <a:lnTo>
                        <a:pt x="10380" y="168299"/>
                      </a:lnTo>
                      <a:close/>
                      <a:moveTo>
                        <a:pt x="17794" y="134936"/>
                      </a:moveTo>
                      <a:lnTo>
                        <a:pt x="16311" y="134195"/>
                      </a:lnTo>
                      <a:lnTo>
                        <a:pt x="14828" y="133453"/>
                      </a:lnTo>
                      <a:lnTo>
                        <a:pt x="13345" y="132712"/>
                      </a:lnTo>
                      <a:lnTo>
                        <a:pt x="11862" y="131970"/>
                      </a:lnTo>
                      <a:lnTo>
                        <a:pt x="10380" y="131229"/>
                      </a:lnTo>
                      <a:lnTo>
                        <a:pt x="8897" y="130488"/>
                      </a:lnTo>
                      <a:lnTo>
                        <a:pt x="7414" y="129746"/>
                      </a:lnTo>
                      <a:lnTo>
                        <a:pt x="5931" y="129005"/>
                      </a:lnTo>
                      <a:lnTo>
                        <a:pt x="74882" y="91934"/>
                      </a:lnTo>
                      <a:lnTo>
                        <a:pt x="74882" y="91934"/>
                      </a:lnTo>
                      <a:lnTo>
                        <a:pt x="74882" y="91934"/>
                      </a:lnTo>
                      <a:lnTo>
                        <a:pt x="74882" y="91934"/>
                      </a:lnTo>
                      <a:lnTo>
                        <a:pt x="74882" y="91934"/>
                      </a:lnTo>
                      <a:lnTo>
                        <a:pt x="74882" y="91934"/>
                      </a:lnTo>
                      <a:lnTo>
                        <a:pt x="74882" y="91934"/>
                      </a:lnTo>
                      <a:lnTo>
                        <a:pt x="74882" y="91934"/>
                      </a:lnTo>
                      <a:lnTo>
                        <a:pt x="74882" y="91934"/>
                      </a:lnTo>
                      <a:lnTo>
                        <a:pt x="74882" y="91934"/>
                      </a:lnTo>
                      <a:lnTo>
                        <a:pt x="74882" y="91934"/>
                      </a:lnTo>
                      <a:lnTo>
                        <a:pt x="74882" y="91934"/>
                      </a:lnTo>
                      <a:lnTo>
                        <a:pt x="74882" y="91934"/>
                      </a:lnTo>
                      <a:lnTo>
                        <a:pt x="74882" y="91934"/>
                      </a:lnTo>
                      <a:lnTo>
                        <a:pt x="74882" y="91934"/>
                      </a:lnTo>
                      <a:lnTo>
                        <a:pt x="74882" y="91934"/>
                      </a:lnTo>
                      <a:lnTo>
                        <a:pt x="80813" y="88227"/>
                      </a:lnTo>
                      <a:lnTo>
                        <a:pt x="85262" y="93417"/>
                      </a:lnTo>
                      <a:lnTo>
                        <a:pt x="86745" y="94159"/>
                      </a:lnTo>
                      <a:lnTo>
                        <a:pt x="88227" y="94900"/>
                      </a:lnTo>
                      <a:lnTo>
                        <a:pt x="89710" y="95641"/>
                      </a:lnTo>
                      <a:lnTo>
                        <a:pt x="91193" y="96383"/>
                      </a:lnTo>
                      <a:lnTo>
                        <a:pt x="92676" y="97124"/>
                      </a:lnTo>
                      <a:lnTo>
                        <a:pt x="94159" y="97866"/>
                      </a:lnTo>
                      <a:lnTo>
                        <a:pt x="17794" y="134936"/>
                      </a:lnTo>
                      <a:lnTo>
                        <a:pt x="17794" y="134936"/>
                      </a:lnTo>
                      <a:close/>
                      <a:moveTo>
                        <a:pt x="118625" y="48933"/>
                      </a:moveTo>
                      <a:lnTo>
                        <a:pt x="117884" y="47450"/>
                      </a:lnTo>
                      <a:lnTo>
                        <a:pt x="117142" y="45967"/>
                      </a:lnTo>
                      <a:lnTo>
                        <a:pt x="116401" y="44484"/>
                      </a:lnTo>
                      <a:lnTo>
                        <a:pt x="115659" y="43001"/>
                      </a:lnTo>
                      <a:lnTo>
                        <a:pt x="114918" y="42260"/>
                      </a:lnTo>
                      <a:lnTo>
                        <a:pt x="88969" y="57088"/>
                      </a:lnTo>
                      <a:lnTo>
                        <a:pt x="89710" y="57830"/>
                      </a:lnTo>
                      <a:lnTo>
                        <a:pt x="90452" y="58571"/>
                      </a:lnTo>
                      <a:lnTo>
                        <a:pt x="91193" y="59312"/>
                      </a:lnTo>
                      <a:lnTo>
                        <a:pt x="91934" y="60054"/>
                      </a:lnTo>
                      <a:lnTo>
                        <a:pt x="92676" y="60795"/>
                      </a:lnTo>
                      <a:lnTo>
                        <a:pt x="93417" y="61537"/>
                      </a:lnTo>
                      <a:lnTo>
                        <a:pt x="20759" y="100090"/>
                      </a:lnTo>
                      <a:lnTo>
                        <a:pt x="20018" y="99349"/>
                      </a:lnTo>
                      <a:lnTo>
                        <a:pt x="19276" y="98607"/>
                      </a:lnTo>
                      <a:lnTo>
                        <a:pt x="18535" y="97866"/>
                      </a:lnTo>
                      <a:lnTo>
                        <a:pt x="17794" y="97124"/>
                      </a:lnTo>
                      <a:lnTo>
                        <a:pt x="17052" y="96383"/>
                      </a:lnTo>
                      <a:lnTo>
                        <a:pt x="16311" y="95641"/>
                      </a:lnTo>
                      <a:lnTo>
                        <a:pt x="15569" y="94900"/>
                      </a:lnTo>
                      <a:lnTo>
                        <a:pt x="14828" y="94159"/>
                      </a:lnTo>
                      <a:lnTo>
                        <a:pt x="43001" y="79330"/>
                      </a:lnTo>
                      <a:lnTo>
                        <a:pt x="41519" y="77848"/>
                      </a:lnTo>
                      <a:lnTo>
                        <a:pt x="40036" y="76365"/>
                      </a:lnTo>
                      <a:lnTo>
                        <a:pt x="38553" y="74882"/>
                      </a:lnTo>
                      <a:lnTo>
                        <a:pt x="37070" y="73399"/>
                      </a:lnTo>
                      <a:lnTo>
                        <a:pt x="35587" y="71916"/>
                      </a:lnTo>
                      <a:lnTo>
                        <a:pt x="34104" y="70434"/>
                      </a:lnTo>
                      <a:lnTo>
                        <a:pt x="32622" y="68951"/>
                      </a:lnTo>
                      <a:lnTo>
                        <a:pt x="61537" y="53381"/>
                      </a:lnTo>
                      <a:lnTo>
                        <a:pt x="61537" y="53381"/>
                      </a:lnTo>
                      <a:lnTo>
                        <a:pt x="60795" y="52640"/>
                      </a:lnTo>
                      <a:lnTo>
                        <a:pt x="60054" y="51898"/>
                      </a:lnTo>
                      <a:lnTo>
                        <a:pt x="59312" y="50415"/>
                      </a:lnTo>
                      <a:lnTo>
                        <a:pt x="58571" y="48933"/>
                      </a:lnTo>
                      <a:lnTo>
                        <a:pt x="131229" y="10380"/>
                      </a:lnTo>
                      <a:lnTo>
                        <a:pt x="131970" y="11863"/>
                      </a:lnTo>
                      <a:lnTo>
                        <a:pt x="132712" y="12604"/>
                      </a:lnTo>
                      <a:lnTo>
                        <a:pt x="133453" y="13345"/>
                      </a:lnTo>
                      <a:lnTo>
                        <a:pt x="133453" y="13345"/>
                      </a:lnTo>
                      <a:lnTo>
                        <a:pt x="157178" y="742"/>
                      </a:lnTo>
                      <a:lnTo>
                        <a:pt x="157919" y="2224"/>
                      </a:lnTo>
                      <a:lnTo>
                        <a:pt x="158661" y="3707"/>
                      </a:lnTo>
                      <a:lnTo>
                        <a:pt x="159402" y="5190"/>
                      </a:lnTo>
                      <a:lnTo>
                        <a:pt x="160143" y="6673"/>
                      </a:lnTo>
                      <a:lnTo>
                        <a:pt x="160885" y="8156"/>
                      </a:lnTo>
                      <a:lnTo>
                        <a:pt x="161626" y="9638"/>
                      </a:lnTo>
                      <a:lnTo>
                        <a:pt x="162368" y="11121"/>
                      </a:lnTo>
                      <a:lnTo>
                        <a:pt x="163109" y="12604"/>
                      </a:lnTo>
                      <a:lnTo>
                        <a:pt x="113435" y="39294"/>
                      </a:lnTo>
                      <a:lnTo>
                        <a:pt x="114177" y="40036"/>
                      </a:lnTo>
                      <a:lnTo>
                        <a:pt x="115659" y="40777"/>
                      </a:lnTo>
                      <a:lnTo>
                        <a:pt x="114918" y="40036"/>
                      </a:lnTo>
                      <a:lnTo>
                        <a:pt x="114177" y="38553"/>
                      </a:lnTo>
                      <a:lnTo>
                        <a:pt x="186834" y="0"/>
                      </a:lnTo>
                      <a:lnTo>
                        <a:pt x="187575" y="1483"/>
                      </a:lnTo>
                      <a:lnTo>
                        <a:pt x="188317" y="2966"/>
                      </a:lnTo>
                      <a:lnTo>
                        <a:pt x="189058" y="4449"/>
                      </a:lnTo>
                      <a:lnTo>
                        <a:pt x="189800" y="5931"/>
                      </a:lnTo>
                      <a:lnTo>
                        <a:pt x="190541" y="7414"/>
                      </a:lnTo>
                      <a:lnTo>
                        <a:pt x="191283" y="8897"/>
                      </a:lnTo>
                      <a:lnTo>
                        <a:pt x="192024" y="10380"/>
                      </a:lnTo>
                      <a:lnTo>
                        <a:pt x="192765" y="11863"/>
                      </a:lnTo>
                      <a:lnTo>
                        <a:pt x="118625" y="48933"/>
                      </a:lnTo>
                      <a:lnTo>
                        <a:pt x="118625" y="48933"/>
                      </a:lnTo>
                      <a:close/>
                      <a:moveTo>
                        <a:pt x="188317" y="74141"/>
                      </a:moveTo>
                      <a:lnTo>
                        <a:pt x="188317" y="72658"/>
                      </a:lnTo>
                      <a:lnTo>
                        <a:pt x="188317" y="71175"/>
                      </a:lnTo>
                      <a:lnTo>
                        <a:pt x="187575" y="69692"/>
                      </a:lnTo>
                      <a:lnTo>
                        <a:pt x="187575" y="68209"/>
                      </a:lnTo>
                      <a:lnTo>
                        <a:pt x="187575" y="66726"/>
                      </a:lnTo>
                      <a:lnTo>
                        <a:pt x="186834" y="65244"/>
                      </a:lnTo>
                      <a:lnTo>
                        <a:pt x="185351" y="64502"/>
                      </a:lnTo>
                      <a:lnTo>
                        <a:pt x="184610" y="63019"/>
                      </a:lnTo>
                      <a:lnTo>
                        <a:pt x="257268" y="24466"/>
                      </a:lnTo>
                      <a:lnTo>
                        <a:pt x="258009" y="25949"/>
                      </a:lnTo>
                      <a:lnTo>
                        <a:pt x="258751" y="27432"/>
                      </a:lnTo>
                      <a:lnTo>
                        <a:pt x="259492" y="28915"/>
                      </a:lnTo>
                      <a:lnTo>
                        <a:pt x="260233" y="30398"/>
                      </a:lnTo>
                      <a:lnTo>
                        <a:pt x="260233" y="31880"/>
                      </a:lnTo>
                      <a:lnTo>
                        <a:pt x="260233" y="33363"/>
                      </a:lnTo>
                      <a:lnTo>
                        <a:pt x="260233" y="34846"/>
                      </a:lnTo>
                      <a:lnTo>
                        <a:pt x="260233" y="36329"/>
                      </a:lnTo>
                      <a:lnTo>
                        <a:pt x="188317" y="74141"/>
                      </a:lnTo>
                      <a:lnTo>
                        <a:pt x="188317" y="74141"/>
                      </a:lnTo>
                      <a:close/>
                      <a:moveTo>
                        <a:pt x="222422" y="100090"/>
                      </a:moveTo>
                      <a:lnTo>
                        <a:pt x="222422" y="98607"/>
                      </a:lnTo>
                      <a:lnTo>
                        <a:pt x="222422" y="97124"/>
                      </a:lnTo>
                      <a:lnTo>
                        <a:pt x="222422" y="95641"/>
                      </a:lnTo>
                      <a:lnTo>
                        <a:pt x="222422" y="94159"/>
                      </a:lnTo>
                      <a:lnTo>
                        <a:pt x="222422" y="92676"/>
                      </a:lnTo>
                      <a:lnTo>
                        <a:pt x="222422" y="91193"/>
                      </a:lnTo>
                      <a:lnTo>
                        <a:pt x="222422" y="89710"/>
                      </a:lnTo>
                      <a:lnTo>
                        <a:pt x="222422" y="88227"/>
                      </a:lnTo>
                      <a:lnTo>
                        <a:pt x="295079" y="49674"/>
                      </a:lnTo>
                      <a:lnTo>
                        <a:pt x="295079" y="51157"/>
                      </a:lnTo>
                      <a:lnTo>
                        <a:pt x="295079" y="52640"/>
                      </a:lnTo>
                      <a:lnTo>
                        <a:pt x="295079" y="54123"/>
                      </a:lnTo>
                      <a:lnTo>
                        <a:pt x="295079" y="55605"/>
                      </a:lnTo>
                      <a:lnTo>
                        <a:pt x="295079" y="57088"/>
                      </a:lnTo>
                      <a:lnTo>
                        <a:pt x="295079" y="58571"/>
                      </a:lnTo>
                      <a:lnTo>
                        <a:pt x="295079" y="60054"/>
                      </a:lnTo>
                      <a:lnTo>
                        <a:pt x="295079" y="61537"/>
                      </a:lnTo>
                      <a:lnTo>
                        <a:pt x="222422" y="100090"/>
                      </a:lnTo>
                      <a:lnTo>
                        <a:pt x="222422" y="100090"/>
                      </a:lnTo>
                      <a:close/>
                      <a:moveTo>
                        <a:pt x="257268" y="128263"/>
                      </a:moveTo>
                      <a:lnTo>
                        <a:pt x="329925" y="89710"/>
                      </a:lnTo>
                      <a:lnTo>
                        <a:pt x="329925" y="88227"/>
                      </a:lnTo>
                      <a:lnTo>
                        <a:pt x="329925" y="86745"/>
                      </a:lnTo>
                      <a:lnTo>
                        <a:pt x="329925" y="85262"/>
                      </a:lnTo>
                      <a:lnTo>
                        <a:pt x="329925" y="83779"/>
                      </a:lnTo>
                      <a:lnTo>
                        <a:pt x="329925" y="82296"/>
                      </a:lnTo>
                      <a:lnTo>
                        <a:pt x="329925" y="80813"/>
                      </a:lnTo>
                      <a:lnTo>
                        <a:pt x="329925" y="79330"/>
                      </a:lnTo>
                      <a:lnTo>
                        <a:pt x="329925" y="77848"/>
                      </a:lnTo>
                      <a:lnTo>
                        <a:pt x="257268" y="116401"/>
                      </a:lnTo>
                      <a:lnTo>
                        <a:pt x="257268" y="117884"/>
                      </a:lnTo>
                      <a:lnTo>
                        <a:pt x="257268" y="119367"/>
                      </a:lnTo>
                      <a:lnTo>
                        <a:pt x="257268" y="120849"/>
                      </a:lnTo>
                      <a:lnTo>
                        <a:pt x="257268" y="122332"/>
                      </a:lnTo>
                      <a:lnTo>
                        <a:pt x="257268" y="123815"/>
                      </a:lnTo>
                      <a:lnTo>
                        <a:pt x="257268" y="125298"/>
                      </a:lnTo>
                      <a:lnTo>
                        <a:pt x="257268" y="126781"/>
                      </a:lnTo>
                      <a:lnTo>
                        <a:pt x="257268" y="128263"/>
                      </a:lnTo>
                      <a:lnTo>
                        <a:pt x="257268" y="128263"/>
                      </a:lnTo>
                      <a:close/>
                      <a:moveTo>
                        <a:pt x="360323" y="123074"/>
                      </a:moveTo>
                      <a:lnTo>
                        <a:pt x="360323" y="123074"/>
                      </a:lnTo>
                      <a:lnTo>
                        <a:pt x="361806" y="123074"/>
                      </a:lnTo>
                      <a:lnTo>
                        <a:pt x="362547" y="123074"/>
                      </a:lnTo>
                      <a:lnTo>
                        <a:pt x="363289" y="123074"/>
                      </a:lnTo>
                      <a:lnTo>
                        <a:pt x="364030" y="123074"/>
                      </a:lnTo>
                      <a:lnTo>
                        <a:pt x="364772" y="123074"/>
                      </a:lnTo>
                      <a:lnTo>
                        <a:pt x="365513" y="123074"/>
                      </a:lnTo>
                      <a:lnTo>
                        <a:pt x="366254" y="123074"/>
                      </a:lnTo>
                      <a:lnTo>
                        <a:pt x="293596" y="161626"/>
                      </a:lnTo>
                      <a:lnTo>
                        <a:pt x="292855" y="161626"/>
                      </a:lnTo>
                      <a:lnTo>
                        <a:pt x="292114" y="161626"/>
                      </a:lnTo>
                      <a:lnTo>
                        <a:pt x="291372" y="161626"/>
                      </a:lnTo>
                      <a:lnTo>
                        <a:pt x="290631" y="161626"/>
                      </a:lnTo>
                      <a:lnTo>
                        <a:pt x="289889" y="161626"/>
                      </a:lnTo>
                      <a:lnTo>
                        <a:pt x="289148" y="161626"/>
                      </a:lnTo>
                      <a:lnTo>
                        <a:pt x="288407" y="161626"/>
                      </a:lnTo>
                      <a:lnTo>
                        <a:pt x="287665" y="161626"/>
                      </a:lnTo>
                      <a:lnTo>
                        <a:pt x="287665" y="160885"/>
                      </a:lnTo>
                      <a:lnTo>
                        <a:pt x="287665" y="160144"/>
                      </a:lnTo>
                      <a:lnTo>
                        <a:pt x="287665" y="159402"/>
                      </a:lnTo>
                      <a:lnTo>
                        <a:pt x="287665" y="158661"/>
                      </a:lnTo>
                      <a:lnTo>
                        <a:pt x="287665" y="157919"/>
                      </a:lnTo>
                      <a:lnTo>
                        <a:pt x="287665" y="157178"/>
                      </a:lnTo>
                      <a:lnTo>
                        <a:pt x="287665" y="156437"/>
                      </a:lnTo>
                      <a:lnTo>
                        <a:pt x="287665" y="155695"/>
                      </a:lnTo>
                      <a:lnTo>
                        <a:pt x="360323" y="117142"/>
                      </a:lnTo>
                      <a:lnTo>
                        <a:pt x="360323" y="117884"/>
                      </a:lnTo>
                      <a:lnTo>
                        <a:pt x="360323" y="118625"/>
                      </a:lnTo>
                      <a:lnTo>
                        <a:pt x="360323" y="119367"/>
                      </a:lnTo>
                      <a:lnTo>
                        <a:pt x="360323" y="120108"/>
                      </a:lnTo>
                      <a:lnTo>
                        <a:pt x="360323" y="120849"/>
                      </a:lnTo>
                      <a:lnTo>
                        <a:pt x="360323" y="121591"/>
                      </a:lnTo>
                      <a:lnTo>
                        <a:pt x="360323" y="122332"/>
                      </a:lnTo>
                      <a:lnTo>
                        <a:pt x="360323" y="123074"/>
                      </a:lnTo>
                      <a:lnTo>
                        <a:pt x="360323" y="123074"/>
                      </a:lnTo>
                      <a:close/>
                      <a:moveTo>
                        <a:pt x="386272" y="162368"/>
                      </a:moveTo>
                      <a:lnTo>
                        <a:pt x="387014" y="161626"/>
                      </a:lnTo>
                      <a:lnTo>
                        <a:pt x="387755" y="160885"/>
                      </a:lnTo>
                      <a:lnTo>
                        <a:pt x="388497" y="160144"/>
                      </a:lnTo>
                      <a:lnTo>
                        <a:pt x="389238" y="159402"/>
                      </a:lnTo>
                      <a:lnTo>
                        <a:pt x="389979" y="158661"/>
                      </a:lnTo>
                      <a:lnTo>
                        <a:pt x="390721" y="157919"/>
                      </a:lnTo>
                      <a:lnTo>
                        <a:pt x="391462" y="157178"/>
                      </a:lnTo>
                      <a:lnTo>
                        <a:pt x="392204" y="156437"/>
                      </a:lnTo>
                      <a:lnTo>
                        <a:pt x="319546" y="194990"/>
                      </a:lnTo>
                      <a:lnTo>
                        <a:pt x="318804" y="195731"/>
                      </a:lnTo>
                      <a:lnTo>
                        <a:pt x="318063" y="196472"/>
                      </a:lnTo>
                      <a:lnTo>
                        <a:pt x="317321" y="197214"/>
                      </a:lnTo>
                      <a:lnTo>
                        <a:pt x="316580" y="197955"/>
                      </a:lnTo>
                      <a:lnTo>
                        <a:pt x="315839" y="198697"/>
                      </a:lnTo>
                      <a:lnTo>
                        <a:pt x="315097" y="199438"/>
                      </a:lnTo>
                      <a:lnTo>
                        <a:pt x="314356" y="200179"/>
                      </a:lnTo>
                      <a:lnTo>
                        <a:pt x="313614" y="200921"/>
                      </a:lnTo>
                      <a:lnTo>
                        <a:pt x="314356" y="200921"/>
                      </a:lnTo>
                      <a:lnTo>
                        <a:pt x="315097" y="200921"/>
                      </a:lnTo>
                      <a:lnTo>
                        <a:pt x="315839" y="200921"/>
                      </a:lnTo>
                      <a:lnTo>
                        <a:pt x="316580" y="200921"/>
                      </a:lnTo>
                      <a:lnTo>
                        <a:pt x="317321" y="200921"/>
                      </a:lnTo>
                      <a:lnTo>
                        <a:pt x="318063" y="200921"/>
                      </a:lnTo>
                      <a:lnTo>
                        <a:pt x="318804" y="200921"/>
                      </a:lnTo>
                      <a:lnTo>
                        <a:pt x="319546" y="200921"/>
                      </a:lnTo>
                      <a:lnTo>
                        <a:pt x="392204" y="162368"/>
                      </a:lnTo>
                      <a:lnTo>
                        <a:pt x="391462" y="162368"/>
                      </a:lnTo>
                      <a:lnTo>
                        <a:pt x="390721" y="162368"/>
                      </a:lnTo>
                      <a:lnTo>
                        <a:pt x="389979" y="162368"/>
                      </a:lnTo>
                      <a:lnTo>
                        <a:pt x="389238" y="162368"/>
                      </a:lnTo>
                      <a:lnTo>
                        <a:pt x="388497" y="162368"/>
                      </a:lnTo>
                      <a:lnTo>
                        <a:pt x="387755" y="162368"/>
                      </a:lnTo>
                      <a:lnTo>
                        <a:pt x="387014" y="162368"/>
                      </a:lnTo>
                      <a:lnTo>
                        <a:pt x="386272" y="162368"/>
                      </a:lnTo>
                      <a:lnTo>
                        <a:pt x="386272" y="162368"/>
                      </a:lnTo>
                      <a:close/>
                      <a:moveTo>
                        <a:pt x="404807" y="207594"/>
                      </a:moveTo>
                      <a:lnTo>
                        <a:pt x="407032" y="208335"/>
                      </a:lnTo>
                      <a:lnTo>
                        <a:pt x="409256" y="209076"/>
                      </a:lnTo>
                      <a:lnTo>
                        <a:pt x="411480" y="209818"/>
                      </a:lnTo>
                      <a:lnTo>
                        <a:pt x="413704" y="210559"/>
                      </a:lnTo>
                      <a:lnTo>
                        <a:pt x="415928" y="211301"/>
                      </a:lnTo>
                      <a:lnTo>
                        <a:pt x="418153" y="212042"/>
                      </a:lnTo>
                      <a:lnTo>
                        <a:pt x="420377" y="212783"/>
                      </a:lnTo>
                      <a:lnTo>
                        <a:pt x="422601" y="213525"/>
                      </a:lnTo>
                      <a:lnTo>
                        <a:pt x="349943" y="252078"/>
                      </a:lnTo>
                      <a:lnTo>
                        <a:pt x="347719" y="251337"/>
                      </a:lnTo>
                      <a:lnTo>
                        <a:pt x="345495" y="250595"/>
                      </a:lnTo>
                      <a:lnTo>
                        <a:pt x="343271" y="249854"/>
                      </a:lnTo>
                      <a:lnTo>
                        <a:pt x="341047" y="249112"/>
                      </a:lnTo>
                      <a:lnTo>
                        <a:pt x="338822" y="248371"/>
                      </a:lnTo>
                      <a:lnTo>
                        <a:pt x="336598" y="247630"/>
                      </a:lnTo>
                      <a:lnTo>
                        <a:pt x="334374" y="246888"/>
                      </a:lnTo>
                      <a:lnTo>
                        <a:pt x="332150" y="246147"/>
                      </a:lnTo>
                      <a:lnTo>
                        <a:pt x="333632" y="244664"/>
                      </a:lnTo>
                      <a:lnTo>
                        <a:pt x="335115" y="243181"/>
                      </a:lnTo>
                      <a:lnTo>
                        <a:pt x="336598" y="241698"/>
                      </a:lnTo>
                      <a:lnTo>
                        <a:pt x="338081" y="240216"/>
                      </a:lnTo>
                      <a:lnTo>
                        <a:pt x="339564" y="238733"/>
                      </a:lnTo>
                      <a:lnTo>
                        <a:pt x="341047" y="237250"/>
                      </a:lnTo>
                      <a:lnTo>
                        <a:pt x="342529" y="235767"/>
                      </a:lnTo>
                      <a:lnTo>
                        <a:pt x="344012" y="234284"/>
                      </a:lnTo>
                      <a:lnTo>
                        <a:pt x="416670" y="195731"/>
                      </a:lnTo>
                      <a:lnTo>
                        <a:pt x="415187" y="197214"/>
                      </a:lnTo>
                      <a:lnTo>
                        <a:pt x="413704" y="198697"/>
                      </a:lnTo>
                      <a:lnTo>
                        <a:pt x="412221" y="200179"/>
                      </a:lnTo>
                      <a:lnTo>
                        <a:pt x="410739" y="201662"/>
                      </a:lnTo>
                      <a:lnTo>
                        <a:pt x="409256" y="203145"/>
                      </a:lnTo>
                      <a:lnTo>
                        <a:pt x="407773" y="204628"/>
                      </a:lnTo>
                      <a:lnTo>
                        <a:pt x="406290" y="206111"/>
                      </a:lnTo>
                      <a:lnTo>
                        <a:pt x="404807" y="207594"/>
                      </a:lnTo>
                      <a:lnTo>
                        <a:pt x="404807" y="207594"/>
                      </a:lnTo>
                      <a:close/>
                      <a:moveTo>
                        <a:pt x="364772" y="295821"/>
                      </a:moveTo>
                      <a:lnTo>
                        <a:pt x="437429" y="257268"/>
                      </a:lnTo>
                      <a:lnTo>
                        <a:pt x="436688" y="256527"/>
                      </a:lnTo>
                      <a:lnTo>
                        <a:pt x="435946" y="255785"/>
                      </a:lnTo>
                      <a:lnTo>
                        <a:pt x="435205" y="255044"/>
                      </a:lnTo>
                      <a:lnTo>
                        <a:pt x="434463" y="254302"/>
                      </a:lnTo>
                      <a:lnTo>
                        <a:pt x="432981" y="253561"/>
                      </a:lnTo>
                      <a:lnTo>
                        <a:pt x="432239" y="252820"/>
                      </a:lnTo>
                      <a:lnTo>
                        <a:pt x="430756" y="252078"/>
                      </a:lnTo>
                      <a:lnTo>
                        <a:pt x="429274" y="251337"/>
                      </a:lnTo>
                      <a:lnTo>
                        <a:pt x="356616" y="289890"/>
                      </a:lnTo>
                      <a:lnTo>
                        <a:pt x="358099" y="290631"/>
                      </a:lnTo>
                      <a:lnTo>
                        <a:pt x="359582" y="291372"/>
                      </a:lnTo>
                      <a:lnTo>
                        <a:pt x="361065" y="292114"/>
                      </a:lnTo>
                      <a:lnTo>
                        <a:pt x="362547" y="292855"/>
                      </a:lnTo>
                      <a:lnTo>
                        <a:pt x="363289" y="293597"/>
                      </a:lnTo>
                      <a:lnTo>
                        <a:pt x="364030" y="294338"/>
                      </a:lnTo>
                      <a:lnTo>
                        <a:pt x="364772" y="295079"/>
                      </a:lnTo>
                      <a:lnTo>
                        <a:pt x="364772" y="295821"/>
                      </a:lnTo>
                      <a:lnTo>
                        <a:pt x="364772" y="295821"/>
                      </a:lnTo>
                      <a:close/>
                      <a:moveTo>
                        <a:pt x="375893" y="340305"/>
                      </a:moveTo>
                      <a:lnTo>
                        <a:pt x="374410" y="339564"/>
                      </a:lnTo>
                      <a:lnTo>
                        <a:pt x="372927" y="338822"/>
                      </a:lnTo>
                      <a:lnTo>
                        <a:pt x="371444" y="338081"/>
                      </a:lnTo>
                      <a:lnTo>
                        <a:pt x="369962" y="337339"/>
                      </a:lnTo>
                      <a:lnTo>
                        <a:pt x="368479" y="336598"/>
                      </a:lnTo>
                      <a:lnTo>
                        <a:pt x="366996" y="335857"/>
                      </a:lnTo>
                      <a:lnTo>
                        <a:pt x="365513" y="335115"/>
                      </a:lnTo>
                      <a:lnTo>
                        <a:pt x="364030" y="334374"/>
                      </a:lnTo>
                      <a:lnTo>
                        <a:pt x="436688" y="295821"/>
                      </a:lnTo>
                      <a:lnTo>
                        <a:pt x="438170" y="296562"/>
                      </a:lnTo>
                      <a:lnTo>
                        <a:pt x="439653" y="297304"/>
                      </a:lnTo>
                      <a:lnTo>
                        <a:pt x="441136" y="298045"/>
                      </a:lnTo>
                      <a:lnTo>
                        <a:pt x="442619" y="298786"/>
                      </a:lnTo>
                      <a:lnTo>
                        <a:pt x="444102" y="299528"/>
                      </a:lnTo>
                      <a:lnTo>
                        <a:pt x="445585" y="300269"/>
                      </a:lnTo>
                      <a:lnTo>
                        <a:pt x="447067" y="301011"/>
                      </a:lnTo>
                      <a:lnTo>
                        <a:pt x="448550" y="301752"/>
                      </a:lnTo>
                      <a:lnTo>
                        <a:pt x="375893" y="340305"/>
                      </a:lnTo>
                      <a:lnTo>
                        <a:pt x="375893" y="340305"/>
                      </a:lnTo>
                      <a:close/>
                      <a:moveTo>
                        <a:pt x="379600" y="381083"/>
                      </a:moveTo>
                      <a:lnTo>
                        <a:pt x="452257" y="342529"/>
                      </a:lnTo>
                      <a:lnTo>
                        <a:pt x="451516" y="341788"/>
                      </a:lnTo>
                      <a:lnTo>
                        <a:pt x="450774" y="341047"/>
                      </a:lnTo>
                      <a:lnTo>
                        <a:pt x="450033" y="340305"/>
                      </a:lnTo>
                      <a:lnTo>
                        <a:pt x="449292" y="339564"/>
                      </a:lnTo>
                      <a:lnTo>
                        <a:pt x="448550" y="338822"/>
                      </a:lnTo>
                      <a:lnTo>
                        <a:pt x="447809" y="338081"/>
                      </a:lnTo>
                      <a:lnTo>
                        <a:pt x="447067" y="337339"/>
                      </a:lnTo>
                      <a:lnTo>
                        <a:pt x="446326" y="336598"/>
                      </a:lnTo>
                      <a:lnTo>
                        <a:pt x="373669" y="375151"/>
                      </a:lnTo>
                      <a:lnTo>
                        <a:pt x="374410" y="375893"/>
                      </a:lnTo>
                      <a:lnTo>
                        <a:pt x="375151" y="376634"/>
                      </a:lnTo>
                      <a:lnTo>
                        <a:pt x="375893" y="377376"/>
                      </a:lnTo>
                      <a:lnTo>
                        <a:pt x="376634" y="378117"/>
                      </a:lnTo>
                      <a:lnTo>
                        <a:pt x="377376" y="378858"/>
                      </a:lnTo>
                      <a:lnTo>
                        <a:pt x="378117" y="379600"/>
                      </a:lnTo>
                      <a:lnTo>
                        <a:pt x="378858" y="380341"/>
                      </a:lnTo>
                      <a:lnTo>
                        <a:pt x="379600" y="381083"/>
                      </a:lnTo>
                      <a:lnTo>
                        <a:pt x="379600" y="381083"/>
                      </a:lnTo>
                      <a:close/>
                      <a:moveTo>
                        <a:pt x="375893" y="421118"/>
                      </a:moveTo>
                      <a:lnTo>
                        <a:pt x="374410" y="419636"/>
                      </a:lnTo>
                      <a:lnTo>
                        <a:pt x="372927" y="418153"/>
                      </a:lnTo>
                      <a:lnTo>
                        <a:pt x="371444" y="416670"/>
                      </a:lnTo>
                      <a:lnTo>
                        <a:pt x="369962" y="415187"/>
                      </a:lnTo>
                      <a:lnTo>
                        <a:pt x="368479" y="412963"/>
                      </a:lnTo>
                      <a:lnTo>
                        <a:pt x="366996" y="410739"/>
                      </a:lnTo>
                      <a:lnTo>
                        <a:pt x="365513" y="408515"/>
                      </a:lnTo>
                      <a:lnTo>
                        <a:pt x="364030" y="406290"/>
                      </a:lnTo>
                      <a:lnTo>
                        <a:pt x="436688" y="367737"/>
                      </a:lnTo>
                      <a:lnTo>
                        <a:pt x="438170" y="369961"/>
                      </a:lnTo>
                      <a:lnTo>
                        <a:pt x="439653" y="372186"/>
                      </a:lnTo>
                      <a:lnTo>
                        <a:pt x="441136" y="374410"/>
                      </a:lnTo>
                      <a:lnTo>
                        <a:pt x="442619" y="376634"/>
                      </a:lnTo>
                      <a:lnTo>
                        <a:pt x="444102" y="378117"/>
                      </a:lnTo>
                      <a:lnTo>
                        <a:pt x="445585" y="379600"/>
                      </a:lnTo>
                      <a:lnTo>
                        <a:pt x="447067" y="381083"/>
                      </a:lnTo>
                      <a:lnTo>
                        <a:pt x="448550" y="382565"/>
                      </a:lnTo>
                      <a:lnTo>
                        <a:pt x="375893" y="421118"/>
                      </a:lnTo>
                      <a:lnTo>
                        <a:pt x="375893" y="421118"/>
                      </a:lnTo>
                      <a:close/>
                      <a:moveTo>
                        <a:pt x="84520" y="215749"/>
                      </a:moveTo>
                      <a:lnTo>
                        <a:pt x="89710" y="212783"/>
                      </a:lnTo>
                      <a:lnTo>
                        <a:pt x="90452" y="213525"/>
                      </a:lnTo>
                      <a:lnTo>
                        <a:pt x="90452" y="213525"/>
                      </a:lnTo>
                      <a:lnTo>
                        <a:pt x="90452" y="213525"/>
                      </a:lnTo>
                      <a:lnTo>
                        <a:pt x="90452" y="213525"/>
                      </a:lnTo>
                      <a:lnTo>
                        <a:pt x="90452" y="213525"/>
                      </a:lnTo>
                      <a:lnTo>
                        <a:pt x="90452" y="213525"/>
                      </a:lnTo>
                      <a:lnTo>
                        <a:pt x="90452" y="213525"/>
                      </a:lnTo>
                      <a:lnTo>
                        <a:pt x="90452" y="213525"/>
                      </a:lnTo>
                      <a:lnTo>
                        <a:pt x="90452" y="213525"/>
                      </a:lnTo>
                      <a:lnTo>
                        <a:pt x="90452" y="213525"/>
                      </a:lnTo>
                      <a:lnTo>
                        <a:pt x="90452" y="213525"/>
                      </a:lnTo>
                      <a:lnTo>
                        <a:pt x="90452" y="213525"/>
                      </a:lnTo>
                      <a:lnTo>
                        <a:pt x="90452" y="213525"/>
                      </a:lnTo>
                      <a:lnTo>
                        <a:pt x="90452" y="213525"/>
                      </a:lnTo>
                      <a:lnTo>
                        <a:pt x="90452" y="213525"/>
                      </a:lnTo>
                      <a:lnTo>
                        <a:pt x="90452" y="213525"/>
                      </a:lnTo>
                      <a:lnTo>
                        <a:pt x="90452" y="213525"/>
                      </a:lnTo>
                      <a:lnTo>
                        <a:pt x="90452" y="213525"/>
                      </a:lnTo>
                      <a:lnTo>
                        <a:pt x="90452" y="213525"/>
                      </a:lnTo>
                      <a:lnTo>
                        <a:pt x="90452" y="213525"/>
                      </a:lnTo>
                      <a:lnTo>
                        <a:pt x="90452" y="213525"/>
                      </a:lnTo>
                      <a:lnTo>
                        <a:pt x="90452" y="213525"/>
                      </a:lnTo>
                      <a:lnTo>
                        <a:pt x="90452" y="213525"/>
                      </a:lnTo>
                      <a:lnTo>
                        <a:pt x="90452" y="213525"/>
                      </a:lnTo>
                      <a:lnTo>
                        <a:pt x="90452" y="213525"/>
                      </a:lnTo>
                      <a:lnTo>
                        <a:pt x="90452" y="213525"/>
                      </a:lnTo>
                      <a:lnTo>
                        <a:pt x="90452" y="213525"/>
                      </a:lnTo>
                      <a:lnTo>
                        <a:pt x="90452" y="213525"/>
                      </a:lnTo>
                      <a:lnTo>
                        <a:pt x="90452" y="213525"/>
                      </a:lnTo>
                      <a:lnTo>
                        <a:pt x="84520" y="215749"/>
                      </a:lnTo>
                      <a:lnTo>
                        <a:pt x="84520" y="215749"/>
                      </a:lnTo>
                      <a:lnTo>
                        <a:pt x="84520" y="215749"/>
                      </a:lnTo>
                      <a:lnTo>
                        <a:pt x="84520" y="215749"/>
                      </a:lnTo>
                      <a:lnTo>
                        <a:pt x="84520" y="215749"/>
                      </a:lnTo>
                      <a:close/>
                      <a:moveTo>
                        <a:pt x="72658" y="172006"/>
                      </a:moveTo>
                      <a:lnTo>
                        <a:pt x="77848" y="169040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72658" y="172006"/>
                      </a:lnTo>
                      <a:lnTo>
                        <a:pt x="72658" y="172006"/>
                      </a:lnTo>
                      <a:lnTo>
                        <a:pt x="72658" y="172006"/>
                      </a:lnTo>
                      <a:lnTo>
                        <a:pt x="72658" y="172006"/>
                      </a:lnTo>
                      <a:lnTo>
                        <a:pt x="72658" y="172006"/>
                      </a:lnTo>
                      <a:lnTo>
                        <a:pt x="72658" y="172006"/>
                      </a:lnTo>
                      <a:close/>
                    </a:path>
                  </a:pathLst>
                </a:custGeom>
                <a:solidFill>
                  <a:srgbClr val="424242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3483" name="Graphic 2971">
                  <a:extLst>
                    <a:ext uri="{FF2B5EF4-FFF2-40B4-BE49-F238E27FC236}">
                      <a16:creationId xmlns:a16="http://schemas.microsoft.com/office/drawing/2014/main" id="{09059BED-8EC7-4227-91BB-A42FFD310DD6}"/>
                    </a:ext>
                  </a:extLst>
                </p:cNvPr>
                <p:cNvGrpSpPr/>
                <p:nvPr/>
              </p:nvGrpSpPr>
              <p:grpSpPr>
                <a:xfrm>
                  <a:off x="7096155" y="4673078"/>
                  <a:ext cx="393686" cy="493776"/>
                  <a:chOff x="7096155" y="4673078"/>
                  <a:chExt cx="393686" cy="493776"/>
                </a:xfrm>
                <a:solidFill>
                  <a:srgbClr val="424242"/>
                </a:solidFill>
              </p:grpSpPr>
              <p:sp>
                <p:nvSpPr>
                  <p:cNvPr id="3543" name="Freeform: Shape 3542">
                    <a:extLst>
                      <a:ext uri="{FF2B5EF4-FFF2-40B4-BE49-F238E27FC236}">
                        <a16:creationId xmlns:a16="http://schemas.microsoft.com/office/drawing/2014/main" id="{8B6BC923-3BB6-4AAE-B12E-5A2269E709B9}"/>
                      </a:ext>
                    </a:extLst>
                  </p:cNvPr>
                  <p:cNvSpPr/>
                  <p:nvPr/>
                </p:nvSpPr>
                <p:spPr>
                  <a:xfrm>
                    <a:off x="7414959" y="5015607"/>
                    <a:ext cx="74881" cy="69692"/>
                  </a:xfrm>
                  <a:custGeom>
                    <a:avLst/>
                    <a:gdLst>
                      <a:gd name="connsiteX0" fmla="*/ 0 w 74881"/>
                      <a:gd name="connsiteY0" fmla="*/ 69692 h 69692"/>
                      <a:gd name="connsiteX1" fmla="*/ 72658 w 74881"/>
                      <a:gd name="connsiteY1" fmla="*/ 31139 h 69692"/>
                      <a:gd name="connsiteX2" fmla="*/ 72658 w 74881"/>
                      <a:gd name="connsiteY2" fmla="*/ 27432 h 69692"/>
                      <a:gd name="connsiteX3" fmla="*/ 73399 w 74881"/>
                      <a:gd name="connsiteY3" fmla="*/ 23725 h 69692"/>
                      <a:gd name="connsiteX4" fmla="*/ 73399 w 74881"/>
                      <a:gd name="connsiteY4" fmla="*/ 19276 h 69692"/>
                      <a:gd name="connsiteX5" fmla="*/ 73399 w 74881"/>
                      <a:gd name="connsiteY5" fmla="*/ 15569 h 69692"/>
                      <a:gd name="connsiteX6" fmla="*/ 74141 w 74881"/>
                      <a:gd name="connsiteY6" fmla="*/ 11862 h 69692"/>
                      <a:gd name="connsiteX7" fmla="*/ 74141 w 74881"/>
                      <a:gd name="connsiteY7" fmla="*/ 8155 h 69692"/>
                      <a:gd name="connsiteX8" fmla="*/ 74141 w 74881"/>
                      <a:gd name="connsiteY8" fmla="*/ 3707 h 69692"/>
                      <a:gd name="connsiteX9" fmla="*/ 74882 w 74881"/>
                      <a:gd name="connsiteY9" fmla="*/ 0 h 69692"/>
                      <a:gd name="connsiteX10" fmla="*/ 2224 w 74881"/>
                      <a:gd name="connsiteY10" fmla="*/ 38553 h 69692"/>
                      <a:gd name="connsiteX11" fmla="*/ 2224 w 74881"/>
                      <a:gd name="connsiteY11" fmla="*/ 42260 h 69692"/>
                      <a:gd name="connsiteX12" fmla="*/ 1482 w 74881"/>
                      <a:gd name="connsiteY12" fmla="*/ 46708 h 69692"/>
                      <a:gd name="connsiteX13" fmla="*/ 1482 w 74881"/>
                      <a:gd name="connsiteY13" fmla="*/ 50415 h 69692"/>
                      <a:gd name="connsiteX14" fmla="*/ 1482 w 74881"/>
                      <a:gd name="connsiteY14" fmla="*/ 54123 h 69692"/>
                      <a:gd name="connsiteX15" fmla="*/ 741 w 74881"/>
                      <a:gd name="connsiteY15" fmla="*/ 57830 h 69692"/>
                      <a:gd name="connsiteX16" fmla="*/ 741 w 74881"/>
                      <a:gd name="connsiteY16" fmla="*/ 61537 h 69692"/>
                      <a:gd name="connsiteX17" fmla="*/ 741 w 74881"/>
                      <a:gd name="connsiteY17" fmla="*/ 65985 h 69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74881" h="69692">
                        <a:moveTo>
                          <a:pt x="0" y="69692"/>
                        </a:moveTo>
                        <a:lnTo>
                          <a:pt x="72658" y="31139"/>
                        </a:lnTo>
                        <a:lnTo>
                          <a:pt x="72658" y="27432"/>
                        </a:lnTo>
                        <a:lnTo>
                          <a:pt x="73399" y="23725"/>
                        </a:lnTo>
                        <a:lnTo>
                          <a:pt x="73399" y="19276"/>
                        </a:lnTo>
                        <a:lnTo>
                          <a:pt x="73399" y="15569"/>
                        </a:lnTo>
                        <a:lnTo>
                          <a:pt x="74141" y="11862"/>
                        </a:lnTo>
                        <a:lnTo>
                          <a:pt x="74141" y="8155"/>
                        </a:lnTo>
                        <a:lnTo>
                          <a:pt x="74141" y="3707"/>
                        </a:lnTo>
                        <a:lnTo>
                          <a:pt x="74882" y="0"/>
                        </a:lnTo>
                        <a:lnTo>
                          <a:pt x="2224" y="38553"/>
                        </a:lnTo>
                        <a:lnTo>
                          <a:pt x="2224" y="42260"/>
                        </a:lnTo>
                        <a:lnTo>
                          <a:pt x="1482" y="46708"/>
                        </a:lnTo>
                        <a:lnTo>
                          <a:pt x="1482" y="50415"/>
                        </a:lnTo>
                        <a:lnTo>
                          <a:pt x="1482" y="54123"/>
                        </a:lnTo>
                        <a:lnTo>
                          <a:pt x="741" y="57830"/>
                        </a:lnTo>
                        <a:lnTo>
                          <a:pt x="741" y="61537"/>
                        </a:lnTo>
                        <a:lnTo>
                          <a:pt x="741" y="65985"/>
                        </a:lnTo>
                        <a:close/>
                      </a:path>
                    </a:pathLst>
                  </a:custGeom>
                  <a:solidFill>
                    <a:srgbClr val="424242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544" name="Freeform: Shape 3543">
                    <a:extLst>
                      <a:ext uri="{FF2B5EF4-FFF2-40B4-BE49-F238E27FC236}">
                        <a16:creationId xmlns:a16="http://schemas.microsoft.com/office/drawing/2014/main" id="{628BD065-1EBC-4307-AC7B-823E13BE4F57}"/>
                      </a:ext>
                    </a:extLst>
                  </p:cNvPr>
                  <p:cNvSpPr/>
                  <p:nvPr/>
                </p:nvSpPr>
                <p:spPr>
                  <a:xfrm>
                    <a:off x="7413477" y="4974830"/>
                    <a:ext cx="75623" cy="72657"/>
                  </a:xfrm>
                  <a:custGeom>
                    <a:avLst/>
                    <a:gdLst>
                      <a:gd name="connsiteX0" fmla="*/ 3707 w 75623"/>
                      <a:gd name="connsiteY0" fmla="*/ 72658 h 72657"/>
                      <a:gd name="connsiteX1" fmla="*/ 75623 w 75623"/>
                      <a:gd name="connsiteY1" fmla="*/ 34104 h 72657"/>
                      <a:gd name="connsiteX2" fmla="*/ 75623 w 75623"/>
                      <a:gd name="connsiteY2" fmla="*/ 30397 h 72657"/>
                      <a:gd name="connsiteX3" fmla="*/ 74882 w 75623"/>
                      <a:gd name="connsiteY3" fmla="*/ 25949 h 72657"/>
                      <a:gd name="connsiteX4" fmla="*/ 74882 w 75623"/>
                      <a:gd name="connsiteY4" fmla="*/ 21501 h 72657"/>
                      <a:gd name="connsiteX5" fmla="*/ 74141 w 75623"/>
                      <a:gd name="connsiteY5" fmla="*/ 17052 h 72657"/>
                      <a:gd name="connsiteX6" fmla="*/ 73399 w 75623"/>
                      <a:gd name="connsiteY6" fmla="*/ 13345 h 72657"/>
                      <a:gd name="connsiteX7" fmla="*/ 73399 w 75623"/>
                      <a:gd name="connsiteY7" fmla="*/ 8897 h 72657"/>
                      <a:gd name="connsiteX8" fmla="*/ 72658 w 75623"/>
                      <a:gd name="connsiteY8" fmla="*/ 4448 h 72657"/>
                      <a:gd name="connsiteX9" fmla="*/ 71916 w 75623"/>
                      <a:gd name="connsiteY9" fmla="*/ 0 h 72657"/>
                      <a:gd name="connsiteX10" fmla="*/ 0 w 75623"/>
                      <a:gd name="connsiteY10" fmla="*/ 38553 h 72657"/>
                      <a:gd name="connsiteX11" fmla="*/ 0 w 75623"/>
                      <a:gd name="connsiteY11" fmla="*/ 43001 h 72657"/>
                      <a:gd name="connsiteX12" fmla="*/ 741 w 75623"/>
                      <a:gd name="connsiteY12" fmla="*/ 46708 h 72657"/>
                      <a:gd name="connsiteX13" fmla="*/ 1483 w 75623"/>
                      <a:gd name="connsiteY13" fmla="*/ 51157 h 72657"/>
                      <a:gd name="connsiteX14" fmla="*/ 1483 w 75623"/>
                      <a:gd name="connsiteY14" fmla="*/ 55605 h 72657"/>
                      <a:gd name="connsiteX15" fmla="*/ 2224 w 75623"/>
                      <a:gd name="connsiteY15" fmla="*/ 60054 h 72657"/>
                      <a:gd name="connsiteX16" fmla="*/ 2965 w 75623"/>
                      <a:gd name="connsiteY16" fmla="*/ 64502 h 72657"/>
                      <a:gd name="connsiteX17" fmla="*/ 2965 w 75623"/>
                      <a:gd name="connsiteY17" fmla="*/ 68209 h 726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75623" h="72657">
                        <a:moveTo>
                          <a:pt x="3707" y="72658"/>
                        </a:moveTo>
                        <a:lnTo>
                          <a:pt x="75623" y="34104"/>
                        </a:lnTo>
                        <a:lnTo>
                          <a:pt x="75623" y="30397"/>
                        </a:lnTo>
                        <a:lnTo>
                          <a:pt x="74882" y="25949"/>
                        </a:lnTo>
                        <a:lnTo>
                          <a:pt x="74882" y="21501"/>
                        </a:lnTo>
                        <a:lnTo>
                          <a:pt x="74141" y="17052"/>
                        </a:lnTo>
                        <a:lnTo>
                          <a:pt x="73399" y="13345"/>
                        </a:lnTo>
                        <a:lnTo>
                          <a:pt x="73399" y="8897"/>
                        </a:lnTo>
                        <a:lnTo>
                          <a:pt x="72658" y="4448"/>
                        </a:lnTo>
                        <a:lnTo>
                          <a:pt x="71916" y="0"/>
                        </a:lnTo>
                        <a:lnTo>
                          <a:pt x="0" y="38553"/>
                        </a:lnTo>
                        <a:lnTo>
                          <a:pt x="0" y="43001"/>
                        </a:lnTo>
                        <a:lnTo>
                          <a:pt x="741" y="46708"/>
                        </a:lnTo>
                        <a:lnTo>
                          <a:pt x="1483" y="51157"/>
                        </a:lnTo>
                        <a:lnTo>
                          <a:pt x="1483" y="55605"/>
                        </a:lnTo>
                        <a:lnTo>
                          <a:pt x="2224" y="60054"/>
                        </a:lnTo>
                        <a:lnTo>
                          <a:pt x="2965" y="64502"/>
                        </a:lnTo>
                        <a:lnTo>
                          <a:pt x="2965" y="68209"/>
                        </a:lnTo>
                        <a:close/>
                      </a:path>
                    </a:pathLst>
                  </a:custGeom>
                  <a:solidFill>
                    <a:srgbClr val="424242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545" name="Freeform: Shape 3544">
                    <a:extLst>
                      <a:ext uri="{FF2B5EF4-FFF2-40B4-BE49-F238E27FC236}">
                        <a16:creationId xmlns:a16="http://schemas.microsoft.com/office/drawing/2014/main" id="{E4DA36B2-14ED-40B7-8243-586DFA0FD86B}"/>
                      </a:ext>
                    </a:extLst>
                  </p:cNvPr>
                  <p:cNvSpPr/>
                  <p:nvPr/>
                </p:nvSpPr>
                <p:spPr>
                  <a:xfrm>
                    <a:off x="7402355" y="4930345"/>
                    <a:ext cx="82295" cy="74881"/>
                  </a:xfrm>
                  <a:custGeom>
                    <a:avLst/>
                    <a:gdLst>
                      <a:gd name="connsiteX0" fmla="*/ 9638 w 82295"/>
                      <a:gd name="connsiteY0" fmla="*/ 74882 h 74881"/>
                      <a:gd name="connsiteX1" fmla="*/ 82296 w 82295"/>
                      <a:gd name="connsiteY1" fmla="*/ 36329 h 74881"/>
                      <a:gd name="connsiteX2" fmla="*/ 80813 w 82295"/>
                      <a:gd name="connsiteY2" fmla="*/ 31880 h 74881"/>
                      <a:gd name="connsiteX3" fmla="*/ 80072 w 82295"/>
                      <a:gd name="connsiteY3" fmla="*/ 27432 h 74881"/>
                      <a:gd name="connsiteX4" fmla="*/ 78589 w 82295"/>
                      <a:gd name="connsiteY4" fmla="*/ 22983 h 74881"/>
                      <a:gd name="connsiteX5" fmla="*/ 77848 w 82295"/>
                      <a:gd name="connsiteY5" fmla="*/ 18535 h 74881"/>
                      <a:gd name="connsiteX6" fmla="*/ 76365 w 82295"/>
                      <a:gd name="connsiteY6" fmla="*/ 14087 h 74881"/>
                      <a:gd name="connsiteX7" fmla="*/ 74882 w 82295"/>
                      <a:gd name="connsiteY7" fmla="*/ 8897 h 74881"/>
                      <a:gd name="connsiteX8" fmla="*/ 74141 w 82295"/>
                      <a:gd name="connsiteY8" fmla="*/ 4448 h 74881"/>
                      <a:gd name="connsiteX9" fmla="*/ 72658 w 82295"/>
                      <a:gd name="connsiteY9" fmla="*/ 0 h 74881"/>
                      <a:gd name="connsiteX10" fmla="*/ 0 w 82295"/>
                      <a:gd name="connsiteY10" fmla="*/ 38553 h 74881"/>
                      <a:gd name="connsiteX11" fmla="*/ 1483 w 82295"/>
                      <a:gd name="connsiteY11" fmla="*/ 43001 h 74881"/>
                      <a:gd name="connsiteX12" fmla="*/ 2965 w 82295"/>
                      <a:gd name="connsiteY12" fmla="*/ 47450 h 74881"/>
                      <a:gd name="connsiteX13" fmla="*/ 3707 w 82295"/>
                      <a:gd name="connsiteY13" fmla="*/ 51898 h 74881"/>
                      <a:gd name="connsiteX14" fmla="*/ 5190 w 82295"/>
                      <a:gd name="connsiteY14" fmla="*/ 57088 h 74881"/>
                      <a:gd name="connsiteX15" fmla="*/ 6672 w 82295"/>
                      <a:gd name="connsiteY15" fmla="*/ 61537 h 74881"/>
                      <a:gd name="connsiteX16" fmla="*/ 7414 w 82295"/>
                      <a:gd name="connsiteY16" fmla="*/ 65985 h 74881"/>
                      <a:gd name="connsiteX17" fmla="*/ 8897 w 82295"/>
                      <a:gd name="connsiteY17" fmla="*/ 70434 h 74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82295" h="74881">
                        <a:moveTo>
                          <a:pt x="9638" y="74882"/>
                        </a:moveTo>
                        <a:lnTo>
                          <a:pt x="82296" y="36329"/>
                        </a:lnTo>
                        <a:lnTo>
                          <a:pt x="80813" y="31880"/>
                        </a:lnTo>
                        <a:lnTo>
                          <a:pt x="80072" y="27432"/>
                        </a:lnTo>
                        <a:lnTo>
                          <a:pt x="78589" y="22983"/>
                        </a:lnTo>
                        <a:lnTo>
                          <a:pt x="77848" y="18535"/>
                        </a:lnTo>
                        <a:lnTo>
                          <a:pt x="76365" y="14087"/>
                        </a:lnTo>
                        <a:lnTo>
                          <a:pt x="74882" y="8897"/>
                        </a:lnTo>
                        <a:lnTo>
                          <a:pt x="74141" y="4448"/>
                        </a:lnTo>
                        <a:lnTo>
                          <a:pt x="72658" y="0"/>
                        </a:lnTo>
                        <a:lnTo>
                          <a:pt x="0" y="38553"/>
                        </a:lnTo>
                        <a:lnTo>
                          <a:pt x="1483" y="43001"/>
                        </a:lnTo>
                        <a:lnTo>
                          <a:pt x="2965" y="47450"/>
                        </a:lnTo>
                        <a:lnTo>
                          <a:pt x="3707" y="51898"/>
                        </a:lnTo>
                        <a:lnTo>
                          <a:pt x="5190" y="57088"/>
                        </a:lnTo>
                        <a:lnTo>
                          <a:pt x="6672" y="61537"/>
                        </a:lnTo>
                        <a:lnTo>
                          <a:pt x="7414" y="65985"/>
                        </a:lnTo>
                        <a:lnTo>
                          <a:pt x="8897" y="70434"/>
                        </a:lnTo>
                        <a:close/>
                      </a:path>
                    </a:pathLst>
                  </a:custGeom>
                  <a:solidFill>
                    <a:srgbClr val="424242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546" name="Freeform: Shape 3545">
                    <a:extLst>
                      <a:ext uri="{FF2B5EF4-FFF2-40B4-BE49-F238E27FC236}">
                        <a16:creationId xmlns:a16="http://schemas.microsoft.com/office/drawing/2014/main" id="{B632E427-7ECC-4057-98FA-54A1368A39F6}"/>
                      </a:ext>
                    </a:extLst>
                  </p:cNvPr>
                  <p:cNvSpPr/>
                  <p:nvPr/>
                </p:nvSpPr>
                <p:spPr>
                  <a:xfrm>
                    <a:off x="7386044" y="4885861"/>
                    <a:ext cx="86744" cy="75623"/>
                  </a:xfrm>
                  <a:custGeom>
                    <a:avLst/>
                    <a:gdLst>
                      <a:gd name="connsiteX0" fmla="*/ 14087 w 86744"/>
                      <a:gd name="connsiteY0" fmla="*/ 75623 h 75623"/>
                      <a:gd name="connsiteX1" fmla="*/ 86745 w 86744"/>
                      <a:gd name="connsiteY1" fmla="*/ 37070 h 75623"/>
                      <a:gd name="connsiteX2" fmla="*/ 85262 w 86744"/>
                      <a:gd name="connsiteY2" fmla="*/ 32622 h 75623"/>
                      <a:gd name="connsiteX3" fmla="*/ 83038 w 86744"/>
                      <a:gd name="connsiteY3" fmla="*/ 28173 h 75623"/>
                      <a:gd name="connsiteX4" fmla="*/ 81555 w 86744"/>
                      <a:gd name="connsiteY4" fmla="*/ 23725 h 75623"/>
                      <a:gd name="connsiteX5" fmla="*/ 79330 w 86744"/>
                      <a:gd name="connsiteY5" fmla="*/ 18535 h 75623"/>
                      <a:gd name="connsiteX6" fmla="*/ 77848 w 86744"/>
                      <a:gd name="connsiteY6" fmla="*/ 14087 h 75623"/>
                      <a:gd name="connsiteX7" fmla="*/ 75623 w 86744"/>
                      <a:gd name="connsiteY7" fmla="*/ 9638 h 75623"/>
                      <a:gd name="connsiteX8" fmla="*/ 74141 w 86744"/>
                      <a:gd name="connsiteY8" fmla="*/ 4448 h 75623"/>
                      <a:gd name="connsiteX9" fmla="*/ 71916 w 86744"/>
                      <a:gd name="connsiteY9" fmla="*/ 0 h 75623"/>
                      <a:gd name="connsiteX10" fmla="*/ 0 w 86744"/>
                      <a:gd name="connsiteY10" fmla="*/ 38553 h 75623"/>
                      <a:gd name="connsiteX11" fmla="*/ 1483 w 86744"/>
                      <a:gd name="connsiteY11" fmla="*/ 43001 h 75623"/>
                      <a:gd name="connsiteX12" fmla="*/ 3707 w 86744"/>
                      <a:gd name="connsiteY12" fmla="*/ 48191 h 75623"/>
                      <a:gd name="connsiteX13" fmla="*/ 5190 w 86744"/>
                      <a:gd name="connsiteY13" fmla="*/ 52640 h 75623"/>
                      <a:gd name="connsiteX14" fmla="*/ 7414 w 86744"/>
                      <a:gd name="connsiteY14" fmla="*/ 57088 h 75623"/>
                      <a:gd name="connsiteX15" fmla="*/ 8897 w 86744"/>
                      <a:gd name="connsiteY15" fmla="*/ 61537 h 75623"/>
                      <a:gd name="connsiteX16" fmla="*/ 10380 w 86744"/>
                      <a:gd name="connsiteY16" fmla="*/ 66726 h 75623"/>
                      <a:gd name="connsiteX17" fmla="*/ 12604 w 86744"/>
                      <a:gd name="connsiteY17" fmla="*/ 71175 h 756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86744" h="75623">
                        <a:moveTo>
                          <a:pt x="14087" y="75623"/>
                        </a:moveTo>
                        <a:lnTo>
                          <a:pt x="86745" y="37070"/>
                        </a:lnTo>
                        <a:lnTo>
                          <a:pt x="85262" y="32622"/>
                        </a:lnTo>
                        <a:lnTo>
                          <a:pt x="83038" y="28173"/>
                        </a:lnTo>
                        <a:lnTo>
                          <a:pt x="81555" y="23725"/>
                        </a:lnTo>
                        <a:lnTo>
                          <a:pt x="79330" y="18535"/>
                        </a:lnTo>
                        <a:lnTo>
                          <a:pt x="77848" y="14087"/>
                        </a:lnTo>
                        <a:lnTo>
                          <a:pt x="75623" y="9638"/>
                        </a:lnTo>
                        <a:lnTo>
                          <a:pt x="74141" y="4448"/>
                        </a:lnTo>
                        <a:lnTo>
                          <a:pt x="71916" y="0"/>
                        </a:lnTo>
                        <a:lnTo>
                          <a:pt x="0" y="38553"/>
                        </a:lnTo>
                        <a:lnTo>
                          <a:pt x="1483" y="43001"/>
                        </a:lnTo>
                        <a:lnTo>
                          <a:pt x="3707" y="48191"/>
                        </a:lnTo>
                        <a:lnTo>
                          <a:pt x="5190" y="52640"/>
                        </a:lnTo>
                        <a:lnTo>
                          <a:pt x="7414" y="57088"/>
                        </a:lnTo>
                        <a:lnTo>
                          <a:pt x="8897" y="61537"/>
                        </a:lnTo>
                        <a:lnTo>
                          <a:pt x="10380" y="66726"/>
                        </a:lnTo>
                        <a:lnTo>
                          <a:pt x="12604" y="71175"/>
                        </a:lnTo>
                        <a:close/>
                      </a:path>
                    </a:pathLst>
                  </a:custGeom>
                  <a:solidFill>
                    <a:srgbClr val="424242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547" name="Freeform: Shape 3546">
                    <a:extLst>
                      <a:ext uri="{FF2B5EF4-FFF2-40B4-BE49-F238E27FC236}">
                        <a16:creationId xmlns:a16="http://schemas.microsoft.com/office/drawing/2014/main" id="{0FB456B6-BD88-4CA8-B656-8855144917D7}"/>
                      </a:ext>
                    </a:extLst>
                  </p:cNvPr>
                  <p:cNvSpPr/>
                  <p:nvPr/>
                </p:nvSpPr>
                <p:spPr>
                  <a:xfrm>
                    <a:off x="7359354" y="4835446"/>
                    <a:ext cx="91934" cy="74881"/>
                  </a:xfrm>
                  <a:custGeom>
                    <a:avLst/>
                    <a:gdLst>
                      <a:gd name="connsiteX0" fmla="*/ 20018 w 91934"/>
                      <a:gd name="connsiteY0" fmla="*/ 74882 h 74881"/>
                      <a:gd name="connsiteX1" fmla="*/ 91934 w 91934"/>
                      <a:gd name="connsiteY1" fmla="*/ 36329 h 74881"/>
                      <a:gd name="connsiteX2" fmla="*/ 89710 w 91934"/>
                      <a:gd name="connsiteY2" fmla="*/ 31880 h 74881"/>
                      <a:gd name="connsiteX3" fmla="*/ 87486 w 91934"/>
                      <a:gd name="connsiteY3" fmla="*/ 27432 h 74881"/>
                      <a:gd name="connsiteX4" fmla="*/ 84520 w 91934"/>
                      <a:gd name="connsiteY4" fmla="*/ 22983 h 74881"/>
                      <a:gd name="connsiteX5" fmla="*/ 82296 w 91934"/>
                      <a:gd name="connsiteY5" fmla="*/ 18535 h 74881"/>
                      <a:gd name="connsiteX6" fmla="*/ 80072 w 91934"/>
                      <a:gd name="connsiteY6" fmla="*/ 13345 h 74881"/>
                      <a:gd name="connsiteX7" fmla="*/ 77106 w 91934"/>
                      <a:gd name="connsiteY7" fmla="*/ 8897 h 74881"/>
                      <a:gd name="connsiteX8" fmla="*/ 74882 w 91934"/>
                      <a:gd name="connsiteY8" fmla="*/ 4448 h 74881"/>
                      <a:gd name="connsiteX9" fmla="*/ 72658 w 91934"/>
                      <a:gd name="connsiteY9" fmla="*/ 0 h 74881"/>
                      <a:gd name="connsiteX10" fmla="*/ 0 w 91934"/>
                      <a:gd name="connsiteY10" fmla="*/ 38553 h 74881"/>
                      <a:gd name="connsiteX11" fmla="*/ 2224 w 91934"/>
                      <a:gd name="connsiteY11" fmla="*/ 43001 h 74881"/>
                      <a:gd name="connsiteX12" fmla="*/ 5189 w 91934"/>
                      <a:gd name="connsiteY12" fmla="*/ 47450 h 74881"/>
                      <a:gd name="connsiteX13" fmla="*/ 7414 w 91934"/>
                      <a:gd name="connsiteY13" fmla="*/ 51898 h 74881"/>
                      <a:gd name="connsiteX14" fmla="*/ 9638 w 91934"/>
                      <a:gd name="connsiteY14" fmla="*/ 56347 h 74881"/>
                      <a:gd name="connsiteX15" fmla="*/ 12604 w 91934"/>
                      <a:gd name="connsiteY15" fmla="*/ 60795 h 74881"/>
                      <a:gd name="connsiteX16" fmla="*/ 14828 w 91934"/>
                      <a:gd name="connsiteY16" fmla="*/ 65985 h 74881"/>
                      <a:gd name="connsiteX17" fmla="*/ 17052 w 91934"/>
                      <a:gd name="connsiteY17" fmla="*/ 70434 h 74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1934" h="74881">
                        <a:moveTo>
                          <a:pt x="20018" y="74882"/>
                        </a:moveTo>
                        <a:lnTo>
                          <a:pt x="91934" y="36329"/>
                        </a:lnTo>
                        <a:lnTo>
                          <a:pt x="89710" y="31880"/>
                        </a:lnTo>
                        <a:lnTo>
                          <a:pt x="87486" y="27432"/>
                        </a:lnTo>
                        <a:lnTo>
                          <a:pt x="84520" y="22983"/>
                        </a:lnTo>
                        <a:lnTo>
                          <a:pt x="82296" y="18535"/>
                        </a:lnTo>
                        <a:lnTo>
                          <a:pt x="80072" y="13345"/>
                        </a:lnTo>
                        <a:lnTo>
                          <a:pt x="77106" y="8897"/>
                        </a:lnTo>
                        <a:lnTo>
                          <a:pt x="74882" y="4448"/>
                        </a:lnTo>
                        <a:lnTo>
                          <a:pt x="72658" y="0"/>
                        </a:lnTo>
                        <a:lnTo>
                          <a:pt x="0" y="38553"/>
                        </a:lnTo>
                        <a:lnTo>
                          <a:pt x="2224" y="43001"/>
                        </a:lnTo>
                        <a:lnTo>
                          <a:pt x="5189" y="47450"/>
                        </a:lnTo>
                        <a:lnTo>
                          <a:pt x="7414" y="51898"/>
                        </a:lnTo>
                        <a:lnTo>
                          <a:pt x="9638" y="56347"/>
                        </a:lnTo>
                        <a:lnTo>
                          <a:pt x="12604" y="60795"/>
                        </a:lnTo>
                        <a:lnTo>
                          <a:pt x="14828" y="65985"/>
                        </a:lnTo>
                        <a:lnTo>
                          <a:pt x="17052" y="70434"/>
                        </a:lnTo>
                        <a:close/>
                      </a:path>
                    </a:pathLst>
                  </a:custGeom>
                  <a:solidFill>
                    <a:srgbClr val="424242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548" name="Freeform: Shape 3547">
                    <a:extLst>
                      <a:ext uri="{FF2B5EF4-FFF2-40B4-BE49-F238E27FC236}">
                        <a16:creationId xmlns:a16="http://schemas.microsoft.com/office/drawing/2014/main" id="{99462D52-AB74-413A-B456-0A75F38A4A19}"/>
                      </a:ext>
                    </a:extLst>
                  </p:cNvPr>
                  <p:cNvSpPr/>
                  <p:nvPr/>
                </p:nvSpPr>
                <p:spPr>
                  <a:xfrm>
                    <a:off x="7331180" y="4794668"/>
                    <a:ext cx="95641" cy="71916"/>
                  </a:xfrm>
                  <a:custGeom>
                    <a:avLst/>
                    <a:gdLst>
                      <a:gd name="connsiteX0" fmla="*/ 23725 w 95641"/>
                      <a:gd name="connsiteY0" fmla="*/ 71916 h 71916"/>
                      <a:gd name="connsiteX1" fmla="*/ 95641 w 95641"/>
                      <a:gd name="connsiteY1" fmla="*/ 34104 h 71916"/>
                      <a:gd name="connsiteX2" fmla="*/ 92676 w 95641"/>
                      <a:gd name="connsiteY2" fmla="*/ 29656 h 71916"/>
                      <a:gd name="connsiteX3" fmla="*/ 89710 w 95641"/>
                      <a:gd name="connsiteY3" fmla="*/ 25208 h 71916"/>
                      <a:gd name="connsiteX4" fmla="*/ 86745 w 95641"/>
                      <a:gd name="connsiteY4" fmla="*/ 21500 h 71916"/>
                      <a:gd name="connsiteX5" fmla="*/ 83779 w 95641"/>
                      <a:gd name="connsiteY5" fmla="*/ 17052 h 71916"/>
                      <a:gd name="connsiteX6" fmla="*/ 80813 w 95641"/>
                      <a:gd name="connsiteY6" fmla="*/ 12604 h 71916"/>
                      <a:gd name="connsiteX7" fmla="*/ 77848 w 95641"/>
                      <a:gd name="connsiteY7" fmla="*/ 8897 h 71916"/>
                      <a:gd name="connsiteX8" fmla="*/ 74882 w 95641"/>
                      <a:gd name="connsiteY8" fmla="*/ 4448 h 71916"/>
                      <a:gd name="connsiteX9" fmla="*/ 71916 w 95641"/>
                      <a:gd name="connsiteY9" fmla="*/ 0 h 71916"/>
                      <a:gd name="connsiteX10" fmla="*/ 0 w 95641"/>
                      <a:gd name="connsiteY10" fmla="*/ 38553 h 71916"/>
                      <a:gd name="connsiteX11" fmla="*/ 2966 w 95641"/>
                      <a:gd name="connsiteY11" fmla="*/ 43001 h 71916"/>
                      <a:gd name="connsiteX12" fmla="*/ 5932 w 95641"/>
                      <a:gd name="connsiteY12" fmla="*/ 46708 h 71916"/>
                      <a:gd name="connsiteX13" fmla="*/ 8897 w 95641"/>
                      <a:gd name="connsiteY13" fmla="*/ 51157 h 71916"/>
                      <a:gd name="connsiteX14" fmla="*/ 11863 w 95641"/>
                      <a:gd name="connsiteY14" fmla="*/ 55605 h 71916"/>
                      <a:gd name="connsiteX15" fmla="*/ 14828 w 95641"/>
                      <a:gd name="connsiteY15" fmla="*/ 59312 h 71916"/>
                      <a:gd name="connsiteX16" fmla="*/ 17794 w 95641"/>
                      <a:gd name="connsiteY16" fmla="*/ 63761 h 71916"/>
                      <a:gd name="connsiteX17" fmla="*/ 20760 w 95641"/>
                      <a:gd name="connsiteY17" fmla="*/ 68209 h 719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5641" h="71916">
                        <a:moveTo>
                          <a:pt x="23725" y="71916"/>
                        </a:moveTo>
                        <a:lnTo>
                          <a:pt x="95641" y="34104"/>
                        </a:lnTo>
                        <a:lnTo>
                          <a:pt x="92676" y="29656"/>
                        </a:lnTo>
                        <a:lnTo>
                          <a:pt x="89710" y="25208"/>
                        </a:lnTo>
                        <a:lnTo>
                          <a:pt x="86745" y="21500"/>
                        </a:lnTo>
                        <a:lnTo>
                          <a:pt x="83779" y="17052"/>
                        </a:lnTo>
                        <a:lnTo>
                          <a:pt x="80813" y="12604"/>
                        </a:lnTo>
                        <a:lnTo>
                          <a:pt x="77848" y="8897"/>
                        </a:lnTo>
                        <a:lnTo>
                          <a:pt x="74882" y="4448"/>
                        </a:lnTo>
                        <a:lnTo>
                          <a:pt x="71916" y="0"/>
                        </a:lnTo>
                        <a:lnTo>
                          <a:pt x="0" y="38553"/>
                        </a:lnTo>
                        <a:lnTo>
                          <a:pt x="2966" y="43001"/>
                        </a:lnTo>
                        <a:lnTo>
                          <a:pt x="5932" y="46708"/>
                        </a:lnTo>
                        <a:lnTo>
                          <a:pt x="8897" y="51157"/>
                        </a:lnTo>
                        <a:lnTo>
                          <a:pt x="11863" y="55605"/>
                        </a:lnTo>
                        <a:lnTo>
                          <a:pt x="14828" y="59312"/>
                        </a:lnTo>
                        <a:lnTo>
                          <a:pt x="17794" y="63761"/>
                        </a:lnTo>
                        <a:lnTo>
                          <a:pt x="20760" y="68209"/>
                        </a:lnTo>
                        <a:close/>
                      </a:path>
                    </a:pathLst>
                  </a:custGeom>
                  <a:solidFill>
                    <a:srgbClr val="424242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549" name="Freeform: Shape 3548">
                    <a:extLst>
                      <a:ext uri="{FF2B5EF4-FFF2-40B4-BE49-F238E27FC236}">
                        <a16:creationId xmlns:a16="http://schemas.microsoft.com/office/drawing/2014/main" id="{BCDDC8D8-5FAF-4108-A07E-37CD13736EA1}"/>
                      </a:ext>
                    </a:extLst>
                  </p:cNvPr>
                  <p:cNvSpPr/>
                  <p:nvPr/>
                </p:nvSpPr>
                <p:spPr>
                  <a:xfrm>
                    <a:off x="7300042" y="4759081"/>
                    <a:ext cx="99348" cy="68950"/>
                  </a:xfrm>
                  <a:custGeom>
                    <a:avLst/>
                    <a:gdLst>
                      <a:gd name="connsiteX0" fmla="*/ 27432 w 99348"/>
                      <a:gd name="connsiteY0" fmla="*/ 68951 h 68950"/>
                      <a:gd name="connsiteX1" fmla="*/ 99348 w 99348"/>
                      <a:gd name="connsiteY1" fmla="*/ 30397 h 68950"/>
                      <a:gd name="connsiteX2" fmla="*/ 96383 w 99348"/>
                      <a:gd name="connsiteY2" fmla="*/ 26690 h 68950"/>
                      <a:gd name="connsiteX3" fmla="*/ 92676 w 99348"/>
                      <a:gd name="connsiteY3" fmla="*/ 22983 h 68950"/>
                      <a:gd name="connsiteX4" fmla="*/ 89710 w 99348"/>
                      <a:gd name="connsiteY4" fmla="*/ 19276 h 68950"/>
                      <a:gd name="connsiteX5" fmla="*/ 86003 w 99348"/>
                      <a:gd name="connsiteY5" fmla="*/ 15569 h 68950"/>
                      <a:gd name="connsiteX6" fmla="*/ 83037 w 99348"/>
                      <a:gd name="connsiteY6" fmla="*/ 11862 h 68950"/>
                      <a:gd name="connsiteX7" fmla="*/ 79330 w 99348"/>
                      <a:gd name="connsiteY7" fmla="*/ 7414 h 68950"/>
                      <a:gd name="connsiteX8" fmla="*/ 75623 w 99348"/>
                      <a:gd name="connsiteY8" fmla="*/ 3707 h 68950"/>
                      <a:gd name="connsiteX9" fmla="*/ 72658 w 99348"/>
                      <a:gd name="connsiteY9" fmla="*/ 0 h 68950"/>
                      <a:gd name="connsiteX10" fmla="*/ 0 w 99348"/>
                      <a:gd name="connsiteY10" fmla="*/ 38553 h 68950"/>
                      <a:gd name="connsiteX11" fmla="*/ 3707 w 99348"/>
                      <a:gd name="connsiteY11" fmla="*/ 42260 h 68950"/>
                      <a:gd name="connsiteX12" fmla="*/ 6672 w 99348"/>
                      <a:gd name="connsiteY12" fmla="*/ 45967 h 68950"/>
                      <a:gd name="connsiteX13" fmla="*/ 10379 w 99348"/>
                      <a:gd name="connsiteY13" fmla="*/ 49674 h 68950"/>
                      <a:gd name="connsiteX14" fmla="*/ 14086 w 99348"/>
                      <a:gd name="connsiteY14" fmla="*/ 53381 h 68950"/>
                      <a:gd name="connsiteX15" fmla="*/ 17052 w 99348"/>
                      <a:gd name="connsiteY15" fmla="*/ 57830 h 68950"/>
                      <a:gd name="connsiteX16" fmla="*/ 20759 w 99348"/>
                      <a:gd name="connsiteY16" fmla="*/ 61537 h 68950"/>
                      <a:gd name="connsiteX17" fmla="*/ 23725 w 99348"/>
                      <a:gd name="connsiteY17" fmla="*/ 65244 h 68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9348" h="68950">
                        <a:moveTo>
                          <a:pt x="27432" y="68951"/>
                        </a:moveTo>
                        <a:lnTo>
                          <a:pt x="99348" y="30397"/>
                        </a:lnTo>
                        <a:lnTo>
                          <a:pt x="96383" y="26690"/>
                        </a:lnTo>
                        <a:lnTo>
                          <a:pt x="92676" y="22983"/>
                        </a:lnTo>
                        <a:lnTo>
                          <a:pt x="89710" y="19276"/>
                        </a:lnTo>
                        <a:lnTo>
                          <a:pt x="86003" y="15569"/>
                        </a:lnTo>
                        <a:lnTo>
                          <a:pt x="83037" y="11862"/>
                        </a:lnTo>
                        <a:lnTo>
                          <a:pt x="79330" y="7414"/>
                        </a:lnTo>
                        <a:lnTo>
                          <a:pt x="75623" y="3707"/>
                        </a:lnTo>
                        <a:lnTo>
                          <a:pt x="72658" y="0"/>
                        </a:lnTo>
                        <a:lnTo>
                          <a:pt x="0" y="38553"/>
                        </a:lnTo>
                        <a:lnTo>
                          <a:pt x="3707" y="42260"/>
                        </a:lnTo>
                        <a:lnTo>
                          <a:pt x="6672" y="45967"/>
                        </a:lnTo>
                        <a:lnTo>
                          <a:pt x="10379" y="49674"/>
                        </a:lnTo>
                        <a:lnTo>
                          <a:pt x="14086" y="53381"/>
                        </a:lnTo>
                        <a:lnTo>
                          <a:pt x="17052" y="57830"/>
                        </a:lnTo>
                        <a:lnTo>
                          <a:pt x="20759" y="61537"/>
                        </a:lnTo>
                        <a:lnTo>
                          <a:pt x="23725" y="65244"/>
                        </a:lnTo>
                        <a:close/>
                      </a:path>
                    </a:pathLst>
                  </a:custGeom>
                  <a:solidFill>
                    <a:srgbClr val="424242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550" name="Freeform: Shape 3549">
                    <a:extLst>
                      <a:ext uri="{FF2B5EF4-FFF2-40B4-BE49-F238E27FC236}">
                        <a16:creationId xmlns:a16="http://schemas.microsoft.com/office/drawing/2014/main" id="{535BF3BD-6584-46A5-B894-EBAECCCA48B1}"/>
                      </a:ext>
                    </a:extLst>
                  </p:cNvPr>
                  <p:cNvSpPr/>
                  <p:nvPr/>
                </p:nvSpPr>
                <p:spPr>
                  <a:xfrm>
                    <a:off x="7265937" y="4727200"/>
                    <a:ext cx="100831" cy="64502"/>
                  </a:xfrm>
                  <a:custGeom>
                    <a:avLst/>
                    <a:gdLst>
                      <a:gd name="connsiteX0" fmla="*/ 28915 w 100831"/>
                      <a:gd name="connsiteY0" fmla="*/ 64502 h 64502"/>
                      <a:gd name="connsiteX1" fmla="*/ 100831 w 100831"/>
                      <a:gd name="connsiteY1" fmla="*/ 25949 h 64502"/>
                      <a:gd name="connsiteX2" fmla="*/ 97866 w 100831"/>
                      <a:gd name="connsiteY2" fmla="*/ 22984 h 64502"/>
                      <a:gd name="connsiteX3" fmla="*/ 94159 w 100831"/>
                      <a:gd name="connsiteY3" fmla="*/ 19277 h 64502"/>
                      <a:gd name="connsiteX4" fmla="*/ 90452 w 100831"/>
                      <a:gd name="connsiteY4" fmla="*/ 16311 h 64502"/>
                      <a:gd name="connsiteX5" fmla="*/ 86745 w 100831"/>
                      <a:gd name="connsiteY5" fmla="*/ 13346 h 64502"/>
                      <a:gd name="connsiteX6" fmla="*/ 83038 w 100831"/>
                      <a:gd name="connsiteY6" fmla="*/ 9639 h 64502"/>
                      <a:gd name="connsiteX7" fmla="*/ 79330 w 100831"/>
                      <a:gd name="connsiteY7" fmla="*/ 6673 h 64502"/>
                      <a:gd name="connsiteX8" fmla="*/ 76365 w 100831"/>
                      <a:gd name="connsiteY8" fmla="*/ 3707 h 64502"/>
                      <a:gd name="connsiteX9" fmla="*/ 72658 w 100831"/>
                      <a:gd name="connsiteY9" fmla="*/ 0 h 64502"/>
                      <a:gd name="connsiteX10" fmla="*/ 0 w 100831"/>
                      <a:gd name="connsiteY10" fmla="*/ 38553 h 64502"/>
                      <a:gd name="connsiteX11" fmla="*/ 3707 w 100831"/>
                      <a:gd name="connsiteY11" fmla="*/ 41519 h 64502"/>
                      <a:gd name="connsiteX12" fmla="*/ 7414 w 100831"/>
                      <a:gd name="connsiteY12" fmla="*/ 45226 h 64502"/>
                      <a:gd name="connsiteX13" fmla="*/ 11121 w 100831"/>
                      <a:gd name="connsiteY13" fmla="*/ 48191 h 64502"/>
                      <a:gd name="connsiteX14" fmla="*/ 14828 w 100831"/>
                      <a:gd name="connsiteY14" fmla="*/ 51898 h 64502"/>
                      <a:gd name="connsiteX15" fmla="*/ 17794 w 100831"/>
                      <a:gd name="connsiteY15" fmla="*/ 54864 h 64502"/>
                      <a:gd name="connsiteX16" fmla="*/ 21501 w 100831"/>
                      <a:gd name="connsiteY16" fmla="*/ 57830 h 64502"/>
                      <a:gd name="connsiteX17" fmla="*/ 25208 w 100831"/>
                      <a:gd name="connsiteY17" fmla="*/ 61537 h 64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0831" h="64502">
                        <a:moveTo>
                          <a:pt x="28915" y="64502"/>
                        </a:moveTo>
                        <a:lnTo>
                          <a:pt x="100831" y="25949"/>
                        </a:lnTo>
                        <a:lnTo>
                          <a:pt x="97866" y="22984"/>
                        </a:lnTo>
                        <a:lnTo>
                          <a:pt x="94159" y="19277"/>
                        </a:lnTo>
                        <a:lnTo>
                          <a:pt x="90452" y="16311"/>
                        </a:lnTo>
                        <a:lnTo>
                          <a:pt x="86745" y="13346"/>
                        </a:lnTo>
                        <a:lnTo>
                          <a:pt x="83038" y="9639"/>
                        </a:lnTo>
                        <a:lnTo>
                          <a:pt x="79330" y="6673"/>
                        </a:lnTo>
                        <a:lnTo>
                          <a:pt x="76365" y="3707"/>
                        </a:lnTo>
                        <a:lnTo>
                          <a:pt x="72658" y="0"/>
                        </a:lnTo>
                        <a:lnTo>
                          <a:pt x="0" y="38553"/>
                        </a:lnTo>
                        <a:lnTo>
                          <a:pt x="3707" y="41519"/>
                        </a:lnTo>
                        <a:lnTo>
                          <a:pt x="7414" y="45226"/>
                        </a:lnTo>
                        <a:lnTo>
                          <a:pt x="11121" y="48191"/>
                        </a:lnTo>
                        <a:lnTo>
                          <a:pt x="14828" y="51898"/>
                        </a:lnTo>
                        <a:lnTo>
                          <a:pt x="17794" y="54864"/>
                        </a:lnTo>
                        <a:lnTo>
                          <a:pt x="21501" y="57830"/>
                        </a:lnTo>
                        <a:lnTo>
                          <a:pt x="25208" y="61537"/>
                        </a:lnTo>
                        <a:close/>
                      </a:path>
                    </a:pathLst>
                  </a:custGeom>
                  <a:solidFill>
                    <a:srgbClr val="424242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551" name="Freeform: Shape 3550">
                    <a:extLst>
                      <a:ext uri="{FF2B5EF4-FFF2-40B4-BE49-F238E27FC236}">
                        <a16:creationId xmlns:a16="http://schemas.microsoft.com/office/drawing/2014/main" id="{EE3C6A02-7F67-46E7-AB22-C352F8C8DDB7}"/>
                      </a:ext>
                    </a:extLst>
                  </p:cNvPr>
                  <p:cNvSpPr/>
                  <p:nvPr/>
                </p:nvSpPr>
                <p:spPr>
                  <a:xfrm>
                    <a:off x="7228866" y="4701251"/>
                    <a:ext cx="102313" cy="58571"/>
                  </a:xfrm>
                  <a:custGeom>
                    <a:avLst/>
                    <a:gdLst>
                      <a:gd name="connsiteX0" fmla="*/ 29656 w 102313"/>
                      <a:gd name="connsiteY0" fmla="*/ 58571 h 58571"/>
                      <a:gd name="connsiteX1" fmla="*/ 102314 w 102313"/>
                      <a:gd name="connsiteY1" fmla="*/ 20018 h 58571"/>
                      <a:gd name="connsiteX2" fmla="*/ 98607 w 102313"/>
                      <a:gd name="connsiteY2" fmla="*/ 17794 h 58571"/>
                      <a:gd name="connsiteX3" fmla="*/ 94900 w 102313"/>
                      <a:gd name="connsiteY3" fmla="*/ 15570 h 58571"/>
                      <a:gd name="connsiteX4" fmla="*/ 91193 w 102313"/>
                      <a:gd name="connsiteY4" fmla="*/ 12604 h 58571"/>
                      <a:gd name="connsiteX5" fmla="*/ 87486 w 102313"/>
                      <a:gd name="connsiteY5" fmla="*/ 10380 h 58571"/>
                      <a:gd name="connsiteX6" fmla="*/ 83779 w 102313"/>
                      <a:gd name="connsiteY6" fmla="*/ 7414 h 58571"/>
                      <a:gd name="connsiteX7" fmla="*/ 80072 w 102313"/>
                      <a:gd name="connsiteY7" fmla="*/ 5190 h 58571"/>
                      <a:gd name="connsiteX8" fmla="*/ 76365 w 102313"/>
                      <a:gd name="connsiteY8" fmla="*/ 2966 h 58571"/>
                      <a:gd name="connsiteX9" fmla="*/ 71916 w 102313"/>
                      <a:gd name="connsiteY9" fmla="*/ 0 h 58571"/>
                      <a:gd name="connsiteX10" fmla="*/ 0 w 102313"/>
                      <a:gd name="connsiteY10" fmla="*/ 38553 h 58571"/>
                      <a:gd name="connsiteX11" fmla="*/ 3707 w 102313"/>
                      <a:gd name="connsiteY11" fmla="*/ 40777 h 58571"/>
                      <a:gd name="connsiteX12" fmla="*/ 7414 w 102313"/>
                      <a:gd name="connsiteY12" fmla="*/ 43743 h 58571"/>
                      <a:gd name="connsiteX13" fmla="*/ 11121 w 102313"/>
                      <a:gd name="connsiteY13" fmla="*/ 45967 h 58571"/>
                      <a:gd name="connsiteX14" fmla="*/ 14828 w 102313"/>
                      <a:gd name="connsiteY14" fmla="*/ 48933 h 58571"/>
                      <a:gd name="connsiteX15" fmla="*/ 18535 w 102313"/>
                      <a:gd name="connsiteY15" fmla="*/ 51157 h 58571"/>
                      <a:gd name="connsiteX16" fmla="*/ 22242 w 102313"/>
                      <a:gd name="connsiteY16" fmla="*/ 53381 h 58571"/>
                      <a:gd name="connsiteX17" fmla="*/ 25949 w 102313"/>
                      <a:gd name="connsiteY17" fmla="*/ 56347 h 585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2313" h="58571">
                        <a:moveTo>
                          <a:pt x="29656" y="58571"/>
                        </a:moveTo>
                        <a:lnTo>
                          <a:pt x="102314" y="20018"/>
                        </a:lnTo>
                        <a:lnTo>
                          <a:pt x="98607" y="17794"/>
                        </a:lnTo>
                        <a:lnTo>
                          <a:pt x="94900" y="15570"/>
                        </a:lnTo>
                        <a:lnTo>
                          <a:pt x="91193" y="12604"/>
                        </a:lnTo>
                        <a:lnTo>
                          <a:pt x="87486" y="10380"/>
                        </a:lnTo>
                        <a:lnTo>
                          <a:pt x="83779" y="7414"/>
                        </a:lnTo>
                        <a:lnTo>
                          <a:pt x="80072" y="5190"/>
                        </a:lnTo>
                        <a:lnTo>
                          <a:pt x="76365" y="2966"/>
                        </a:lnTo>
                        <a:lnTo>
                          <a:pt x="71916" y="0"/>
                        </a:lnTo>
                        <a:lnTo>
                          <a:pt x="0" y="38553"/>
                        </a:lnTo>
                        <a:lnTo>
                          <a:pt x="3707" y="40777"/>
                        </a:lnTo>
                        <a:lnTo>
                          <a:pt x="7414" y="43743"/>
                        </a:lnTo>
                        <a:lnTo>
                          <a:pt x="11121" y="45967"/>
                        </a:lnTo>
                        <a:lnTo>
                          <a:pt x="14828" y="48933"/>
                        </a:lnTo>
                        <a:lnTo>
                          <a:pt x="18535" y="51157"/>
                        </a:lnTo>
                        <a:lnTo>
                          <a:pt x="22242" y="53381"/>
                        </a:lnTo>
                        <a:lnTo>
                          <a:pt x="25949" y="56347"/>
                        </a:lnTo>
                        <a:close/>
                      </a:path>
                    </a:pathLst>
                  </a:custGeom>
                  <a:solidFill>
                    <a:srgbClr val="424242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552" name="Freeform: Shape 3551">
                    <a:extLst>
                      <a:ext uri="{FF2B5EF4-FFF2-40B4-BE49-F238E27FC236}">
                        <a16:creationId xmlns:a16="http://schemas.microsoft.com/office/drawing/2014/main" id="{7FFE37B1-7A7D-4FE1-A998-382BCDDE925E}"/>
                      </a:ext>
                    </a:extLst>
                  </p:cNvPr>
                  <p:cNvSpPr/>
                  <p:nvPr/>
                </p:nvSpPr>
                <p:spPr>
                  <a:xfrm>
                    <a:off x="7192538" y="4683458"/>
                    <a:ext cx="102313" cy="52639"/>
                  </a:xfrm>
                  <a:custGeom>
                    <a:avLst/>
                    <a:gdLst>
                      <a:gd name="connsiteX0" fmla="*/ 30397 w 102313"/>
                      <a:gd name="connsiteY0" fmla="*/ 52640 h 52639"/>
                      <a:gd name="connsiteX1" fmla="*/ 102314 w 102313"/>
                      <a:gd name="connsiteY1" fmla="*/ 14086 h 52639"/>
                      <a:gd name="connsiteX2" fmla="*/ 98607 w 102313"/>
                      <a:gd name="connsiteY2" fmla="*/ 12604 h 52639"/>
                      <a:gd name="connsiteX3" fmla="*/ 94900 w 102313"/>
                      <a:gd name="connsiteY3" fmla="*/ 10379 h 52639"/>
                      <a:gd name="connsiteX4" fmla="*/ 91193 w 102313"/>
                      <a:gd name="connsiteY4" fmla="*/ 8897 h 52639"/>
                      <a:gd name="connsiteX5" fmla="*/ 87486 w 102313"/>
                      <a:gd name="connsiteY5" fmla="*/ 7414 h 52639"/>
                      <a:gd name="connsiteX6" fmla="*/ 83779 w 102313"/>
                      <a:gd name="connsiteY6" fmla="*/ 5190 h 52639"/>
                      <a:gd name="connsiteX7" fmla="*/ 80072 w 102313"/>
                      <a:gd name="connsiteY7" fmla="*/ 3707 h 52639"/>
                      <a:gd name="connsiteX8" fmla="*/ 76365 w 102313"/>
                      <a:gd name="connsiteY8" fmla="*/ 1483 h 52639"/>
                      <a:gd name="connsiteX9" fmla="*/ 72658 w 102313"/>
                      <a:gd name="connsiteY9" fmla="*/ 0 h 52639"/>
                      <a:gd name="connsiteX10" fmla="*/ 0 w 102313"/>
                      <a:gd name="connsiteY10" fmla="*/ 38553 h 52639"/>
                      <a:gd name="connsiteX11" fmla="*/ 3707 w 102313"/>
                      <a:gd name="connsiteY11" fmla="*/ 40036 h 52639"/>
                      <a:gd name="connsiteX12" fmla="*/ 8155 w 102313"/>
                      <a:gd name="connsiteY12" fmla="*/ 42260 h 52639"/>
                      <a:gd name="connsiteX13" fmla="*/ 11862 w 102313"/>
                      <a:gd name="connsiteY13" fmla="*/ 43743 h 52639"/>
                      <a:gd name="connsiteX14" fmla="*/ 15569 w 102313"/>
                      <a:gd name="connsiteY14" fmla="*/ 45226 h 52639"/>
                      <a:gd name="connsiteX15" fmla="*/ 19276 w 102313"/>
                      <a:gd name="connsiteY15" fmla="*/ 47450 h 52639"/>
                      <a:gd name="connsiteX16" fmla="*/ 22983 w 102313"/>
                      <a:gd name="connsiteY16" fmla="*/ 48933 h 52639"/>
                      <a:gd name="connsiteX17" fmla="*/ 26690 w 102313"/>
                      <a:gd name="connsiteY17" fmla="*/ 50415 h 526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2313" h="52639">
                        <a:moveTo>
                          <a:pt x="30397" y="52640"/>
                        </a:moveTo>
                        <a:lnTo>
                          <a:pt x="102314" y="14086"/>
                        </a:lnTo>
                        <a:lnTo>
                          <a:pt x="98607" y="12604"/>
                        </a:lnTo>
                        <a:lnTo>
                          <a:pt x="94900" y="10379"/>
                        </a:lnTo>
                        <a:lnTo>
                          <a:pt x="91193" y="8897"/>
                        </a:lnTo>
                        <a:lnTo>
                          <a:pt x="87486" y="7414"/>
                        </a:lnTo>
                        <a:lnTo>
                          <a:pt x="83779" y="5190"/>
                        </a:lnTo>
                        <a:lnTo>
                          <a:pt x="80072" y="3707"/>
                        </a:lnTo>
                        <a:lnTo>
                          <a:pt x="76365" y="1483"/>
                        </a:lnTo>
                        <a:lnTo>
                          <a:pt x="72658" y="0"/>
                        </a:lnTo>
                        <a:lnTo>
                          <a:pt x="0" y="38553"/>
                        </a:lnTo>
                        <a:lnTo>
                          <a:pt x="3707" y="40036"/>
                        </a:lnTo>
                        <a:lnTo>
                          <a:pt x="8155" y="42260"/>
                        </a:lnTo>
                        <a:lnTo>
                          <a:pt x="11862" y="43743"/>
                        </a:lnTo>
                        <a:lnTo>
                          <a:pt x="15569" y="45226"/>
                        </a:lnTo>
                        <a:lnTo>
                          <a:pt x="19276" y="47450"/>
                        </a:lnTo>
                        <a:lnTo>
                          <a:pt x="22983" y="48933"/>
                        </a:lnTo>
                        <a:lnTo>
                          <a:pt x="26690" y="50415"/>
                        </a:lnTo>
                        <a:close/>
                      </a:path>
                    </a:pathLst>
                  </a:custGeom>
                  <a:solidFill>
                    <a:srgbClr val="424242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553" name="Freeform: Shape 3552">
                    <a:extLst>
                      <a:ext uri="{FF2B5EF4-FFF2-40B4-BE49-F238E27FC236}">
                        <a16:creationId xmlns:a16="http://schemas.microsoft.com/office/drawing/2014/main" id="{AA166E94-7C1E-4709-BA16-4D812ABA1DC6}"/>
                      </a:ext>
                    </a:extLst>
                  </p:cNvPr>
                  <p:cNvSpPr/>
                  <p:nvPr/>
                </p:nvSpPr>
                <p:spPr>
                  <a:xfrm>
                    <a:off x="7096155" y="4673819"/>
                    <a:ext cx="94899" cy="45966"/>
                  </a:xfrm>
                  <a:custGeom>
                    <a:avLst/>
                    <a:gdLst>
                      <a:gd name="connsiteX0" fmla="*/ 22242 w 94899"/>
                      <a:gd name="connsiteY0" fmla="*/ 38553 h 45966"/>
                      <a:gd name="connsiteX1" fmla="*/ 94900 w 94899"/>
                      <a:gd name="connsiteY1" fmla="*/ 0 h 45966"/>
                      <a:gd name="connsiteX2" fmla="*/ 91934 w 94899"/>
                      <a:gd name="connsiteY2" fmla="*/ 1482 h 45966"/>
                      <a:gd name="connsiteX3" fmla="*/ 88969 w 94899"/>
                      <a:gd name="connsiteY3" fmla="*/ 2224 h 45966"/>
                      <a:gd name="connsiteX4" fmla="*/ 86744 w 94899"/>
                      <a:gd name="connsiteY4" fmla="*/ 2965 h 45966"/>
                      <a:gd name="connsiteX5" fmla="*/ 83779 w 94899"/>
                      <a:gd name="connsiteY5" fmla="*/ 3707 h 45966"/>
                      <a:gd name="connsiteX6" fmla="*/ 80813 w 94899"/>
                      <a:gd name="connsiteY6" fmla="*/ 4448 h 45966"/>
                      <a:gd name="connsiteX7" fmla="*/ 77848 w 94899"/>
                      <a:gd name="connsiteY7" fmla="*/ 5931 h 45966"/>
                      <a:gd name="connsiteX8" fmla="*/ 74882 w 94899"/>
                      <a:gd name="connsiteY8" fmla="*/ 6672 h 45966"/>
                      <a:gd name="connsiteX9" fmla="*/ 71916 w 94899"/>
                      <a:gd name="connsiteY9" fmla="*/ 7414 h 45966"/>
                      <a:gd name="connsiteX10" fmla="*/ 0 w 94899"/>
                      <a:gd name="connsiteY10" fmla="*/ 45967 h 45966"/>
                      <a:gd name="connsiteX11" fmla="*/ 2965 w 94899"/>
                      <a:gd name="connsiteY11" fmla="*/ 45226 h 45966"/>
                      <a:gd name="connsiteX12" fmla="*/ 5189 w 94899"/>
                      <a:gd name="connsiteY12" fmla="*/ 44484 h 45966"/>
                      <a:gd name="connsiteX13" fmla="*/ 8155 w 94899"/>
                      <a:gd name="connsiteY13" fmla="*/ 43001 h 45966"/>
                      <a:gd name="connsiteX14" fmla="*/ 11121 w 94899"/>
                      <a:gd name="connsiteY14" fmla="*/ 42260 h 45966"/>
                      <a:gd name="connsiteX15" fmla="*/ 14086 w 94899"/>
                      <a:gd name="connsiteY15" fmla="*/ 41519 h 45966"/>
                      <a:gd name="connsiteX16" fmla="*/ 17052 w 94899"/>
                      <a:gd name="connsiteY16" fmla="*/ 40777 h 45966"/>
                      <a:gd name="connsiteX17" fmla="*/ 20018 w 94899"/>
                      <a:gd name="connsiteY17" fmla="*/ 39294 h 459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4899" h="45966">
                        <a:moveTo>
                          <a:pt x="22242" y="38553"/>
                        </a:moveTo>
                        <a:lnTo>
                          <a:pt x="94900" y="0"/>
                        </a:lnTo>
                        <a:lnTo>
                          <a:pt x="91934" y="1482"/>
                        </a:lnTo>
                        <a:lnTo>
                          <a:pt x="88969" y="2224"/>
                        </a:lnTo>
                        <a:lnTo>
                          <a:pt x="86744" y="2965"/>
                        </a:lnTo>
                        <a:lnTo>
                          <a:pt x="83779" y="3707"/>
                        </a:lnTo>
                        <a:lnTo>
                          <a:pt x="80813" y="4448"/>
                        </a:lnTo>
                        <a:lnTo>
                          <a:pt x="77848" y="5931"/>
                        </a:lnTo>
                        <a:lnTo>
                          <a:pt x="74882" y="6672"/>
                        </a:lnTo>
                        <a:lnTo>
                          <a:pt x="71916" y="7414"/>
                        </a:lnTo>
                        <a:lnTo>
                          <a:pt x="0" y="45967"/>
                        </a:lnTo>
                        <a:lnTo>
                          <a:pt x="2965" y="45226"/>
                        </a:lnTo>
                        <a:lnTo>
                          <a:pt x="5189" y="44484"/>
                        </a:lnTo>
                        <a:lnTo>
                          <a:pt x="8155" y="43001"/>
                        </a:lnTo>
                        <a:lnTo>
                          <a:pt x="11121" y="42260"/>
                        </a:lnTo>
                        <a:lnTo>
                          <a:pt x="14086" y="41519"/>
                        </a:lnTo>
                        <a:lnTo>
                          <a:pt x="17052" y="40777"/>
                        </a:lnTo>
                        <a:lnTo>
                          <a:pt x="20018" y="39294"/>
                        </a:lnTo>
                        <a:close/>
                      </a:path>
                    </a:pathLst>
                  </a:custGeom>
                  <a:solidFill>
                    <a:srgbClr val="424242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554" name="Freeform: Shape 3553">
                    <a:extLst>
                      <a:ext uri="{FF2B5EF4-FFF2-40B4-BE49-F238E27FC236}">
                        <a16:creationId xmlns:a16="http://schemas.microsoft.com/office/drawing/2014/main" id="{F37A6396-1050-4D7F-A5F3-4126E54291B6}"/>
                      </a:ext>
                    </a:extLst>
                  </p:cNvPr>
                  <p:cNvSpPr/>
                  <p:nvPr/>
                </p:nvSpPr>
                <p:spPr>
                  <a:xfrm>
                    <a:off x="7124328" y="4673078"/>
                    <a:ext cx="97865" cy="38553"/>
                  </a:xfrm>
                  <a:custGeom>
                    <a:avLst/>
                    <a:gdLst>
                      <a:gd name="connsiteX0" fmla="*/ 25949 w 97865"/>
                      <a:gd name="connsiteY0" fmla="*/ 37812 h 38553"/>
                      <a:gd name="connsiteX1" fmla="*/ 97866 w 97865"/>
                      <a:gd name="connsiteY1" fmla="*/ 0 h 38553"/>
                      <a:gd name="connsiteX2" fmla="*/ 94900 w 97865"/>
                      <a:gd name="connsiteY2" fmla="*/ 0 h 38553"/>
                      <a:gd name="connsiteX3" fmla="*/ 91934 w 97865"/>
                      <a:gd name="connsiteY3" fmla="*/ 0 h 38553"/>
                      <a:gd name="connsiteX4" fmla="*/ 88227 w 97865"/>
                      <a:gd name="connsiteY4" fmla="*/ 0 h 38553"/>
                      <a:gd name="connsiteX5" fmla="*/ 85262 w 97865"/>
                      <a:gd name="connsiteY5" fmla="*/ 0 h 38553"/>
                      <a:gd name="connsiteX6" fmla="*/ 81555 w 97865"/>
                      <a:gd name="connsiteY6" fmla="*/ 0 h 38553"/>
                      <a:gd name="connsiteX7" fmla="*/ 78589 w 97865"/>
                      <a:gd name="connsiteY7" fmla="*/ 0 h 38553"/>
                      <a:gd name="connsiteX8" fmla="*/ 75623 w 97865"/>
                      <a:gd name="connsiteY8" fmla="*/ 0 h 38553"/>
                      <a:gd name="connsiteX9" fmla="*/ 71916 w 97865"/>
                      <a:gd name="connsiteY9" fmla="*/ 0 h 38553"/>
                      <a:gd name="connsiteX10" fmla="*/ 0 w 97865"/>
                      <a:gd name="connsiteY10" fmla="*/ 38553 h 38553"/>
                      <a:gd name="connsiteX11" fmla="*/ 2965 w 97865"/>
                      <a:gd name="connsiteY11" fmla="*/ 38553 h 38553"/>
                      <a:gd name="connsiteX12" fmla="*/ 6672 w 97865"/>
                      <a:gd name="connsiteY12" fmla="*/ 38553 h 38553"/>
                      <a:gd name="connsiteX13" fmla="*/ 9638 w 97865"/>
                      <a:gd name="connsiteY13" fmla="*/ 38553 h 38553"/>
                      <a:gd name="connsiteX14" fmla="*/ 12604 w 97865"/>
                      <a:gd name="connsiteY14" fmla="*/ 38553 h 38553"/>
                      <a:gd name="connsiteX15" fmla="*/ 16311 w 97865"/>
                      <a:gd name="connsiteY15" fmla="*/ 37812 h 38553"/>
                      <a:gd name="connsiteX16" fmla="*/ 19276 w 97865"/>
                      <a:gd name="connsiteY16" fmla="*/ 37812 h 38553"/>
                      <a:gd name="connsiteX17" fmla="*/ 22983 w 97865"/>
                      <a:gd name="connsiteY17" fmla="*/ 37812 h 385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7865" h="38553">
                        <a:moveTo>
                          <a:pt x="25949" y="37812"/>
                        </a:moveTo>
                        <a:lnTo>
                          <a:pt x="97866" y="0"/>
                        </a:lnTo>
                        <a:lnTo>
                          <a:pt x="94900" y="0"/>
                        </a:lnTo>
                        <a:lnTo>
                          <a:pt x="91934" y="0"/>
                        </a:lnTo>
                        <a:lnTo>
                          <a:pt x="88227" y="0"/>
                        </a:lnTo>
                        <a:lnTo>
                          <a:pt x="85262" y="0"/>
                        </a:lnTo>
                        <a:lnTo>
                          <a:pt x="81555" y="0"/>
                        </a:lnTo>
                        <a:lnTo>
                          <a:pt x="78589" y="0"/>
                        </a:lnTo>
                        <a:lnTo>
                          <a:pt x="75623" y="0"/>
                        </a:lnTo>
                        <a:lnTo>
                          <a:pt x="71916" y="0"/>
                        </a:lnTo>
                        <a:lnTo>
                          <a:pt x="0" y="38553"/>
                        </a:lnTo>
                        <a:lnTo>
                          <a:pt x="2965" y="38553"/>
                        </a:lnTo>
                        <a:lnTo>
                          <a:pt x="6672" y="38553"/>
                        </a:lnTo>
                        <a:lnTo>
                          <a:pt x="9638" y="38553"/>
                        </a:lnTo>
                        <a:lnTo>
                          <a:pt x="12604" y="38553"/>
                        </a:lnTo>
                        <a:lnTo>
                          <a:pt x="16311" y="37812"/>
                        </a:lnTo>
                        <a:lnTo>
                          <a:pt x="19276" y="37812"/>
                        </a:lnTo>
                        <a:lnTo>
                          <a:pt x="22983" y="37812"/>
                        </a:lnTo>
                        <a:close/>
                      </a:path>
                    </a:pathLst>
                  </a:custGeom>
                  <a:solidFill>
                    <a:srgbClr val="424242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555" name="Freeform: Shape 3554">
                    <a:extLst>
                      <a:ext uri="{FF2B5EF4-FFF2-40B4-BE49-F238E27FC236}">
                        <a16:creationId xmlns:a16="http://schemas.microsoft.com/office/drawing/2014/main" id="{96FEF6F8-65CF-48D4-A190-4B38E7ACF69A}"/>
                      </a:ext>
                    </a:extLst>
                  </p:cNvPr>
                  <p:cNvSpPr/>
                  <p:nvPr/>
                </p:nvSpPr>
                <p:spPr>
                  <a:xfrm>
                    <a:off x="7156209" y="4673819"/>
                    <a:ext cx="100830" cy="45225"/>
                  </a:xfrm>
                  <a:custGeom>
                    <a:avLst/>
                    <a:gdLst>
                      <a:gd name="connsiteX0" fmla="*/ 28173 w 100830"/>
                      <a:gd name="connsiteY0" fmla="*/ 45226 h 45225"/>
                      <a:gd name="connsiteX1" fmla="*/ 100831 w 100830"/>
                      <a:gd name="connsiteY1" fmla="*/ 6672 h 45225"/>
                      <a:gd name="connsiteX2" fmla="*/ 97124 w 100830"/>
                      <a:gd name="connsiteY2" fmla="*/ 5931 h 45225"/>
                      <a:gd name="connsiteX3" fmla="*/ 93417 w 100830"/>
                      <a:gd name="connsiteY3" fmla="*/ 5189 h 45225"/>
                      <a:gd name="connsiteX4" fmla="*/ 89710 w 100830"/>
                      <a:gd name="connsiteY4" fmla="*/ 3707 h 45225"/>
                      <a:gd name="connsiteX5" fmla="*/ 86003 w 100830"/>
                      <a:gd name="connsiteY5" fmla="*/ 2965 h 45225"/>
                      <a:gd name="connsiteX6" fmla="*/ 83038 w 100830"/>
                      <a:gd name="connsiteY6" fmla="*/ 2224 h 45225"/>
                      <a:gd name="connsiteX7" fmla="*/ 79330 w 100830"/>
                      <a:gd name="connsiteY7" fmla="*/ 1482 h 45225"/>
                      <a:gd name="connsiteX8" fmla="*/ 75623 w 100830"/>
                      <a:gd name="connsiteY8" fmla="*/ 741 h 45225"/>
                      <a:gd name="connsiteX9" fmla="*/ 71916 w 100830"/>
                      <a:gd name="connsiteY9" fmla="*/ 0 h 45225"/>
                      <a:gd name="connsiteX10" fmla="*/ 0 w 100830"/>
                      <a:gd name="connsiteY10" fmla="*/ 38553 h 45225"/>
                      <a:gd name="connsiteX11" fmla="*/ 2966 w 100830"/>
                      <a:gd name="connsiteY11" fmla="*/ 39294 h 45225"/>
                      <a:gd name="connsiteX12" fmla="*/ 6673 w 100830"/>
                      <a:gd name="connsiteY12" fmla="*/ 40036 h 45225"/>
                      <a:gd name="connsiteX13" fmla="*/ 10380 w 100830"/>
                      <a:gd name="connsiteY13" fmla="*/ 40777 h 45225"/>
                      <a:gd name="connsiteX14" fmla="*/ 14087 w 100830"/>
                      <a:gd name="connsiteY14" fmla="*/ 41519 h 45225"/>
                      <a:gd name="connsiteX15" fmla="*/ 17794 w 100830"/>
                      <a:gd name="connsiteY15" fmla="*/ 42260 h 45225"/>
                      <a:gd name="connsiteX16" fmla="*/ 20759 w 100830"/>
                      <a:gd name="connsiteY16" fmla="*/ 43001 h 45225"/>
                      <a:gd name="connsiteX17" fmla="*/ 24466 w 100830"/>
                      <a:gd name="connsiteY17" fmla="*/ 44484 h 452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0830" h="45225">
                        <a:moveTo>
                          <a:pt x="28173" y="45226"/>
                        </a:moveTo>
                        <a:lnTo>
                          <a:pt x="100831" y="6672"/>
                        </a:lnTo>
                        <a:lnTo>
                          <a:pt x="97124" y="5931"/>
                        </a:lnTo>
                        <a:lnTo>
                          <a:pt x="93417" y="5189"/>
                        </a:lnTo>
                        <a:lnTo>
                          <a:pt x="89710" y="3707"/>
                        </a:lnTo>
                        <a:lnTo>
                          <a:pt x="86003" y="2965"/>
                        </a:lnTo>
                        <a:lnTo>
                          <a:pt x="83038" y="2224"/>
                        </a:lnTo>
                        <a:lnTo>
                          <a:pt x="79330" y="1482"/>
                        </a:lnTo>
                        <a:lnTo>
                          <a:pt x="75623" y="741"/>
                        </a:lnTo>
                        <a:lnTo>
                          <a:pt x="71916" y="0"/>
                        </a:lnTo>
                        <a:lnTo>
                          <a:pt x="0" y="38553"/>
                        </a:lnTo>
                        <a:lnTo>
                          <a:pt x="2966" y="39294"/>
                        </a:lnTo>
                        <a:lnTo>
                          <a:pt x="6673" y="40036"/>
                        </a:lnTo>
                        <a:lnTo>
                          <a:pt x="10380" y="40777"/>
                        </a:lnTo>
                        <a:lnTo>
                          <a:pt x="14087" y="41519"/>
                        </a:lnTo>
                        <a:lnTo>
                          <a:pt x="17794" y="42260"/>
                        </a:lnTo>
                        <a:lnTo>
                          <a:pt x="20759" y="43001"/>
                        </a:lnTo>
                        <a:lnTo>
                          <a:pt x="24466" y="44484"/>
                        </a:lnTo>
                        <a:close/>
                      </a:path>
                    </a:pathLst>
                  </a:custGeom>
                  <a:solidFill>
                    <a:srgbClr val="424242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556" name="Freeform: Shape 3555">
                    <a:extLst>
                      <a:ext uri="{FF2B5EF4-FFF2-40B4-BE49-F238E27FC236}">
                        <a16:creationId xmlns:a16="http://schemas.microsoft.com/office/drawing/2014/main" id="{295CB158-DC4C-4E8A-AC8E-604917950E4A}"/>
                      </a:ext>
                    </a:extLst>
                  </p:cNvPr>
                  <p:cNvSpPr/>
                  <p:nvPr/>
                </p:nvSpPr>
                <p:spPr>
                  <a:xfrm>
                    <a:off x="7389751" y="5086782"/>
                    <a:ext cx="85261" cy="60054"/>
                  </a:xfrm>
                  <a:custGeom>
                    <a:avLst/>
                    <a:gdLst>
                      <a:gd name="connsiteX0" fmla="*/ 0 w 85261"/>
                      <a:gd name="connsiteY0" fmla="*/ 60054 h 60054"/>
                      <a:gd name="connsiteX1" fmla="*/ 71916 w 85261"/>
                      <a:gd name="connsiteY1" fmla="*/ 21501 h 60054"/>
                      <a:gd name="connsiteX2" fmla="*/ 74141 w 85261"/>
                      <a:gd name="connsiteY2" fmla="*/ 18535 h 60054"/>
                      <a:gd name="connsiteX3" fmla="*/ 75623 w 85261"/>
                      <a:gd name="connsiteY3" fmla="*/ 16311 h 60054"/>
                      <a:gd name="connsiteX4" fmla="*/ 77106 w 85261"/>
                      <a:gd name="connsiteY4" fmla="*/ 13346 h 60054"/>
                      <a:gd name="connsiteX5" fmla="*/ 78589 w 85261"/>
                      <a:gd name="connsiteY5" fmla="*/ 10380 h 60054"/>
                      <a:gd name="connsiteX6" fmla="*/ 80813 w 85261"/>
                      <a:gd name="connsiteY6" fmla="*/ 8156 h 60054"/>
                      <a:gd name="connsiteX7" fmla="*/ 82296 w 85261"/>
                      <a:gd name="connsiteY7" fmla="*/ 5190 h 60054"/>
                      <a:gd name="connsiteX8" fmla="*/ 83779 w 85261"/>
                      <a:gd name="connsiteY8" fmla="*/ 2966 h 60054"/>
                      <a:gd name="connsiteX9" fmla="*/ 85262 w 85261"/>
                      <a:gd name="connsiteY9" fmla="*/ 0 h 60054"/>
                      <a:gd name="connsiteX10" fmla="*/ 13345 w 85261"/>
                      <a:gd name="connsiteY10" fmla="*/ 38553 h 60054"/>
                      <a:gd name="connsiteX11" fmla="*/ 11862 w 85261"/>
                      <a:gd name="connsiteY11" fmla="*/ 41519 h 60054"/>
                      <a:gd name="connsiteX12" fmla="*/ 9638 w 85261"/>
                      <a:gd name="connsiteY12" fmla="*/ 43743 h 60054"/>
                      <a:gd name="connsiteX13" fmla="*/ 8155 w 85261"/>
                      <a:gd name="connsiteY13" fmla="*/ 46709 h 60054"/>
                      <a:gd name="connsiteX14" fmla="*/ 6673 w 85261"/>
                      <a:gd name="connsiteY14" fmla="*/ 48933 h 60054"/>
                      <a:gd name="connsiteX15" fmla="*/ 4448 w 85261"/>
                      <a:gd name="connsiteY15" fmla="*/ 51898 h 60054"/>
                      <a:gd name="connsiteX16" fmla="*/ 2966 w 85261"/>
                      <a:gd name="connsiteY16" fmla="*/ 54123 h 60054"/>
                      <a:gd name="connsiteX17" fmla="*/ 1483 w 85261"/>
                      <a:gd name="connsiteY17" fmla="*/ 57088 h 600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85261" h="60054">
                        <a:moveTo>
                          <a:pt x="0" y="60054"/>
                        </a:moveTo>
                        <a:lnTo>
                          <a:pt x="71916" y="21501"/>
                        </a:lnTo>
                        <a:lnTo>
                          <a:pt x="74141" y="18535"/>
                        </a:lnTo>
                        <a:lnTo>
                          <a:pt x="75623" y="16311"/>
                        </a:lnTo>
                        <a:lnTo>
                          <a:pt x="77106" y="13346"/>
                        </a:lnTo>
                        <a:lnTo>
                          <a:pt x="78589" y="10380"/>
                        </a:lnTo>
                        <a:lnTo>
                          <a:pt x="80813" y="8156"/>
                        </a:lnTo>
                        <a:lnTo>
                          <a:pt x="82296" y="5190"/>
                        </a:lnTo>
                        <a:lnTo>
                          <a:pt x="83779" y="2966"/>
                        </a:lnTo>
                        <a:lnTo>
                          <a:pt x="85262" y="0"/>
                        </a:lnTo>
                        <a:lnTo>
                          <a:pt x="13345" y="38553"/>
                        </a:lnTo>
                        <a:lnTo>
                          <a:pt x="11862" y="41519"/>
                        </a:lnTo>
                        <a:lnTo>
                          <a:pt x="9638" y="43743"/>
                        </a:lnTo>
                        <a:lnTo>
                          <a:pt x="8155" y="46709"/>
                        </a:lnTo>
                        <a:lnTo>
                          <a:pt x="6673" y="48933"/>
                        </a:lnTo>
                        <a:lnTo>
                          <a:pt x="4448" y="51898"/>
                        </a:lnTo>
                        <a:lnTo>
                          <a:pt x="2966" y="54123"/>
                        </a:lnTo>
                        <a:lnTo>
                          <a:pt x="1483" y="57088"/>
                        </a:lnTo>
                        <a:close/>
                      </a:path>
                    </a:pathLst>
                  </a:custGeom>
                  <a:solidFill>
                    <a:srgbClr val="424242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557" name="Freeform: Shape 3556">
                    <a:extLst>
                      <a:ext uri="{FF2B5EF4-FFF2-40B4-BE49-F238E27FC236}">
                        <a16:creationId xmlns:a16="http://schemas.microsoft.com/office/drawing/2014/main" id="{B789364F-17D8-4515-9141-82326C3E973C}"/>
                      </a:ext>
                    </a:extLst>
                  </p:cNvPr>
                  <p:cNvSpPr/>
                  <p:nvPr/>
                </p:nvSpPr>
                <p:spPr>
                  <a:xfrm>
                    <a:off x="7365285" y="5114214"/>
                    <a:ext cx="91192" cy="52640"/>
                  </a:xfrm>
                  <a:custGeom>
                    <a:avLst/>
                    <a:gdLst>
                      <a:gd name="connsiteX0" fmla="*/ 0 w 91192"/>
                      <a:gd name="connsiteY0" fmla="*/ 52640 h 52640"/>
                      <a:gd name="connsiteX1" fmla="*/ 71916 w 91192"/>
                      <a:gd name="connsiteY1" fmla="*/ 14087 h 52640"/>
                      <a:gd name="connsiteX2" fmla="*/ 74882 w 91192"/>
                      <a:gd name="connsiteY2" fmla="*/ 11863 h 52640"/>
                      <a:gd name="connsiteX3" fmla="*/ 77106 w 91192"/>
                      <a:gd name="connsiteY3" fmla="*/ 10380 h 52640"/>
                      <a:gd name="connsiteX4" fmla="*/ 79330 w 91192"/>
                      <a:gd name="connsiteY4" fmla="*/ 8156 h 52640"/>
                      <a:gd name="connsiteX5" fmla="*/ 81555 w 91192"/>
                      <a:gd name="connsiteY5" fmla="*/ 6673 h 52640"/>
                      <a:gd name="connsiteX6" fmla="*/ 83779 w 91192"/>
                      <a:gd name="connsiteY6" fmla="*/ 5190 h 52640"/>
                      <a:gd name="connsiteX7" fmla="*/ 86003 w 91192"/>
                      <a:gd name="connsiteY7" fmla="*/ 2966 h 52640"/>
                      <a:gd name="connsiteX8" fmla="*/ 88969 w 91192"/>
                      <a:gd name="connsiteY8" fmla="*/ 1483 h 52640"/>
                      <a:gd name="connsiteX9" fmla="*/ 91193 w 91192"/>
                      <a:gd name="connsiteY9" fmla="*/ 0 h 52640"/>
                      <a:gd name="connsiteX10" fmla="*/ 18535 w 91192"/>
                      <a:gd name="connsiteY10" fmla="*/ 37812 h 52640"/>
                      <a:gd name="connsiteX11" fmla="*/ 16311 w 91192"/>
                      <a:gd name="connsiteY11" fmla="*/ 40036 h 52640"/>
                      <a:gd name="connsiteX12" fmla="*/ 14086 w 91192"/>
                      <a:gd name="connsiteY12" fmla="*/ 41519 h 52640"/>
                      <a:gd name="connsiteX13" fmla="*/ 11862 w 91192"/>
                      <a:gd name="connsiteY13" fmla="*/ 43743 h 52640"/>
                      <a:gd name="connsiteX14" fmla="*/ 8897 w 91192"/>
                      <a:gd name="connsiteY14" fmla="*/ 45226 h 52640"/>
                      <a:gd name="connsiteX15" fmla="*/ 6672 w 91192"/>
                      <a:gd name="connsiteY15" fmla="*/ 46708 h 52640"/>
                      <a:gd name="connsiteX16" fmla="*/ 4448 w 91192"/>
                      <a:gd name="connsiteY16" fmla="*/ 48933 h 52640"/>
                      <a:gd name="connsiteX17" fmla="*/ 2224 w 91192"/>
                      <a:gd name="connsiteY17" fmla="*/ 50415 h 526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1192" h="52640">
                        <a:moveTo>
                          <a:pt x="0" y="52640"/>
                        </a:moveTo>
                        <a:lnTo>
                          <a:pt x="71916" y="14087"/>
                        </a:lnTo>
                        <a:lnTo>
                          <a:pt x="74882" y="11863"/>
                        </a:lnTo>
                        <a:lnTo>
                          <a:pt x="77106" y="10380"/>
                        </a:lnTo>
                        <a:lnTo>
                          <a:pt x="79330" y="8156"/>
                        </a:lnTo>
                        <a:lnTo>
                          <a:pt x="81555" y="6673"/>
                        </a:lnTo>
                        <a:lnTo>
                          <a:pt x="83779" y="5190"/>
                        </a:lnTo>
                        <a:lnTo>
                          <a:pt x="86003" y="2966"/>
                        </a:lnTo>
                        <a:lnTo>
                          <a:pt x="88969" y="1483"/>
                        </a:lnTo>
                        <a:lnTo>
                          <a:pt x="91193" y="0"/>
                        </a:lnTo>
                        <a:lnTo>
                          <a:pt x="18535" y="37812"/>
                        </a:lnTo>
                        <a:lnTo>
                          <a:pt x="16311" y="40036"/>
                        </a:lnTo>
                        <a:lnTo>
                          <a:pt x="14086" y="41519"/>
                        </a:lnTo>
                        <a:lnTo>
                          <a:pt x="11862" y="43743"/>
                        </a:lnTo>
                        <a:lnTo>
                          <a:pt x="8897" y="45226"/>
                        </a:lnTo>
                        <a:lnTo>
                          <a:pt x="6672" y="46708"/>
                        </a:lnTo>
                        <a:lnTo>
                          <a:pt x="4448" y="48933"/>
                        </a:lnTo>
                        <a:lnTo>
                          <a:pt x="2224" y="50415"/>
                        </a:lnTo>
                        <a:close/>
                      </a:path>
                    </a:pathLst>
                  </a:custGeom>
                  <a:solidFill>
                    <a:srgbClr val="424242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558" name="Freeform: Shape 3557">
                    <a:extLst>
                      <a:ext uri="{FF2B5EF4-FFF2-40B4-BE49-F238E27FC236}">
                        <a16:creationId xmlns:a16="http://schemas.microsoft.com/office/drawing/2014/main" id="{26B3CEB0-C46D-41AA-80D1-D26D94F9C641}"/>
                      </a:ext>
                    </a:extLst>
                  </p:cNvPr>
                  <p:cNvSpPr/>
                  <p:nvPr/>
                </p:nvSpPr>
                <p:spPr>
                  <a:xfrm>
                    <a:off x="7405321" y="5056384"/>
                    <a:ext cx="80072" cy="64502"/>
                  </a:xfrm>
                  <a:custGeom>
                    <a:avLst/>
                    <a:gdLst>
                      <a:gd name="connsiteX0" fmla="*/ 0 w 80072"/>
                      <a:gd name="connsiteY0" fmla="*/ 64502 h 64502"/>
                      <a:gd name="connsiteX1" fmla="*/ 71916 w 80072"/>
                      <a:gd name="connsiteY1" fmla="*/ 25949 h 64502"/>
                      <a:gd name="connsiteX2" fmla="*/ 73399 w 80072"/>
                      <a:gd name="connsiteY2" fmla="*/ 22983 h 64502"/>
                      <a:gd name="connsiteX3" fmla="*/ 74141 w 80072"/>
                      <a:gd name="connsiteY3" fmla="*/ 19276 h 64502"/>
                      <a:gd name="connsiteX4" fmla="*/ 75623 w 80072"/>
                      <a:gd name="connsiteY4" fmla="*/ 16311 h 64502"/>
                      <a:gd name="connsiteX5" fmla="*/ 76365 w 80072"/>
                      <a:gd name="connsiteY5" fmla="*/ 13345 h 64502"/>
                      <a:gd name="connsiteX6" fmla="*/ 77106 w 80072"/>
                      <a:gd name="connsiteY6" fmla="*/ 9638 h 64502"/>
                      <a:gd name="connsiteX7" fmla="*/ 78589 w 80072"/>
                      <a:gd name="connsiteY7" fmla="*/ 6673 h 64502"/>
                      <a:gd name="connsiteX8" fmla="*/ 79330 w 80072"/>
                      <a:gd name="connsiteY8" fmla="*/ 2966 h 64502"/>
                      <a:gd name="connsiteX9" fmla="*/ 80072 w 80072"/>
                      <a:gd name="connsiteY9" fmla="*/ 0 h 64502"/>
                      <a:gd name="connsiteX10" fmla="*/ 8156 w 80072"/>
                      <a:gd name="connsiteY10" fmla="*/ 37811 h 64502"/>
                      <a:gd name="connsiteX11" fmla="*/ 6673 w 80072"/>
                      <a:gd name="connsiteY11" fmla="*/ 41519 h 64502"/>
                      <a:gd name="connsiteX12" fmla="*/ 5932 w 80072"/>
                      <a:gd name="connsiteY12" fmla="*/ 44484 h 64502"/>
                      <a:gd name="connsiteX13" fmla="*/ 5190 w 80072"/>
                      <a:gd name="connsiteY13" fmla="*/ 48191 h 64502"/>
                      <a:gd name="connsiteX14" fmla="*/ 3707 w 80072"/>
                      <a:gd name="connsiteY14" fmla="*/ 51157 h 64502"/>
                      <a:gd name="connsiteX15" fmla="*/ 2966 w 80072"/>
                      <a:gd name="connsiteY15" fmla="*/ 54864 h 64502"/>
                      <a:gd name="connsiteX16" fmla="*/ 1483 w 80072"/>
                      <a:gd name="connsiteY16" fmla="*/ 57830 h 64502"/>
                      <a:gd name="connsiteX17" fmla="*/ 742 w 80072"/>
                      <a:gd name="connsiteY17" fmla="*/ 61537 h 64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80072" h="64502">
                        <a:moveTo>
                          <a:pt x="0" y="64502"/>
                        </a:moveTo>
                        <a:lnTo>
                          <a:pt x="71916" y="25949"/>
                        </a:lnTo>
                        <a:lnTo>
                          <a:pt x="73399" y="22983"/>
                        </a:lnTo>
                        <a:lnTo>
                          <a:pt x="74141" y="19276"/>
                        </a:lnTo>
                        <a:lnTo>
                          <a:pt x="75623" y="16311"/>
                        </a:lnTo>
                        <a:lnTo>
                          <a:pt x="76365" y="13345"/>
                        </a:lnTo>
                        <a:lnTo>
                          <a:pt x="77106" y="9638"/>
                        </a:lnTo>
                        <a:lnTo>
                          <a:pt x="78589" y="6673"/>
                        </a:lnTo>
                        <a:lnTo>
                          <a:pt x="79330" y="2966"/>
                        </a:lnTo>
                        <a:lnTo>
                          <a:pt x="80072" y="0"/>
                        </a:lnTo>
                        <a:lnTo>
                          <a:pt x="8156" y="37811"/>
                        </a:lnTo>
                        <a:lnTo>
                          <a:pt x="6673" y="41519"/>
                        </a:lnTo>
                        <a:lnTo>
                          <a:pt x="5932" y="44484"/>
                        </a:lnTo>
                        <a:lnTo>
                          <a:pt x="5190" y="48191"/>
                        </a:lnTo>
                        <a:lnTo>
                          <a:pt x="3707" y="51157"/>
                        </a:lnTo>
                        <a:lnTo>
                          <a:pt x="2966" y="54864"/>
                        </a:lnTo>
                        <a:lnTo>
                          <a:pt x="1483" y="57830"/>
                        </a:lnTo>
                        <a:lnTo>
                          <a:pt x="742" y="61537"/>
                        </a:lnTo>
                        <a:close/>
                      </a:path>
                    </a:pathLst>
                  </a:custGeom>
                  <a:solidFill>
                    <a:srgbClr val="424242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3484" name="Graphic 2971">
                  <a:extLst>
                    <a:ext uri="{FF2B5EF4-FFF2-40B4-BE49-F238E27FC236}">
                      <a16:creationId xmlns:a16="http://schemas.microsoft.com/office/drawing/2014/main" id="{21590455-17B7-4EB6-9929-6ABE81692A5A}"/>
                    </a:ext>
                  </a:extLst>
                </p:cNvPr>
                <p:cNvGrpSpPr/>
                <p:nvPr/>
              </p:nvGrpSpPr>
              <p:grpSpPr>
                <a:xfrm>
                  <a:off x="6074498" y="4066608"/>
                  <a:ext cx="393686" cy="493775"/>
                  <a:chOff x="6074498" y="4066608"/>
                  <a:chExt cx="393686" cy="493775"/>
                </a:xfrm>
                <a:solidFill>
                  <a:srgbClr val="1B1B1B"/>
                </a:solidFill>
              </p:grpSpPr>
              <p:sp>
                <p:nvSpPr>
                  <p:cNvPr id="3527" name="Freeform: Shape 3526">
                    <a:extLst>
                      <a:ext uri="{FF2B5EF4-FFF2-40B4-BE49-F238E27FC236}">
                        <a16:creationId xmlns:a16="http://schemas.microsoft.com/office/drawing/2014/main" id="{ECE04B9A-DF02-4736-9A3A-AC3717264AF2}"/>
                      </a:ext>
                    </a:extLst>
                  </p:cNvPr>
                  <p:cNvSpPr/>
                  <p:nvPr/>
                </p:nvSpPr>
                <p:spPr>
                  <a:xfrm>
                    <a:off x="6393302" y="4409879"/>
                    <a:ext cx="74882" cy="68950"/>
                  </a:xfrm>
                  <a:custGeom>
                    <a:avLst/>
                    <a:gdLst>
                      <a:gd name="connsiteX0" fmla="*/ 0 w 74882"/>
                      <a:gd name="connsiteY0" fmla="*/ 68951 h 68950"/>
                      <a:gd name="connsiteX1" fmla="*/ 72658 w 74882"/>
                      <a:gd name="connsiteY1" fmla="*/ 30398 h 68950"/>
                      <a:gd name="connsiteX2" fmla="*/ 72658 w 74882"/>
                      <a:gd name="connsiteY2" fmla="*/ 26691 h 68950"/>
                      <a:gd name="connsiteX3" fmla="*/ 73399 w 74882"/>
                      <a:gd name="connsiteY3" fmla="*/ 22984 h 68950"/>
                      <a:gd name="connsiteX4" fmla="*/ 73399 w 74882"/>
                      <a:gd name="connsiteY4" fmla="*/ 19277 h 68950"/>
                      <a:gd name="connsiteX5" fmla="*/ 73399 w 74882"/>
                      <a:gd name="connsiteY5" fmla="*/ 15570 h 68950"/>
                      <a:gd name="connsiteX6" fmla="*/ 74141 w 74882"/>
                      <a:gd name="connsiteY6" fmla="*/ 11121 h 68950"/>
                      <a:gd name="connsiteX7" fmla="*/ 74141 w 74882"/>
                      <a:gd name="connsiteY7" fmla="*/ 7414 h 68950"/>
                      <a:gd name="connsiteX8" fmla="*/ 74882 w 74882"/>
                      <a:gd name="connsiteY8" fmla="*/ 3707 h 68950"/>
                      <a:gd name="connsiteX9" fmla="*/ 74882 w 74882"/>
                      <a:gd name="connsiteY9" fmla="*/ 0 h 68950"/>
                      <a:gd name="connsiteX10" fmla="*/ 2225 w 74882"/>
                      <a:gd name="connsiteY10" fmla="*/ 37812 h 68950"/>
                      <a:gd name="connsiteX11" fmla="*/ 2225 w 74882"/>
                      <a:gd name="connsiteY11" fmla="*/ 42260 h 68950"/>
                      <a:gd name="connsiteX12" fmla="*/ 2225 w 74882"/>
                      <a:gd name="connsiteY12" fmla="*/ 45967 h 68950"/>
                      <a:gd name="connsiteX13" fmla="*/ 1483 w 74882"/>
                      <a:gd name="connsiteY13" fmla="*/ 49674 h 68950"/>
                      <a:gd name="connsiteX14" fmla="*/ 1483 w 74882"/>
                      <a:gd name="connsiteY14" fmla="*/ 53381 h 68950"/>
                      <a:gd name="connsiteX15" fmla="*/ 742 w 74882"/>
                      <a:gd name="connsiteY15" fmla="*/ 57830 h 68950"/>
                      <a:gd name="connsiteX16" fmla="*/ 742 w 74882"/>
                      <a:gd name="connsiteY16" fmla="*/ 61537 h 68950"/>
                      <a:gd name="connsiteX17" fmla="*/ 742 w 74882"/>
                      <a:gd name="connsiteY17" fmla="*/ 65244 h 68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74882" h="68950">
                        <a:moveTo>
                          <a:pt x="0" y="68951"/>
                        </a:moveTo>
                        <a:lnTo>
                          <a:pt x="72658" y="30398"/>
                        </a:lnTo>
                        <a:lnTo>
                          <a:pt x="72658" y="26691"/>
                        </a:lnTo>
                        <a:lnTo>
                          <a:pt x="73399" y="22984"/>
                        </a:lnTo>
                        <a:lnTo>
                          <a:pt x="73399" y="19277"/>
                        </a:lnTo>
                        <a:lnTo>
                          <a:pt x="73399" y="15570"/>
                        </a:lnTo>
                        <a:lnTo>
                          <a:pt x="74141" y="11121"/>
                        </a:lnTo>
                        <a:lnTo>
                          <a:pt x="74141" y="7414"/>
                        </a:lnTo>
                        <a:lnTo>
                          <a:pt x="74882" y="3707"/>
                        </a:lnTo>
                        <a:lnTo>
                          <a:pt x="74882" y="0"/>
                        </a:lnTo>
                        <a:lnTo>
                          <a:pt x="2225" y="37812"/>
                        </a:lnTo>
                        <a:lnTo>
                          <a:pt x="2225" y="42260"/>
                        </a:lnTo>
                        <a:lnTo>
                          <a:pt x="2225" y="45967"/>
                        </a:lnTo>
                        <a:lnTo>
                          <a:pt x="1483" y="49674"/>
                        </a:lnTo>
                        <a:lnTo>
                          <a:pt x="1483" y="53381"/>
                        </a:lnTo>
                        <a:lnTo>
                          <a:pt x="742" y="57830"/>
                        </a:lnTo>
                        <a:lnTo>
                          <a:pt x="742" y="61537"/>
                        </a:lnTo>
                        <a:lnTo>
                          <a:pt x="742" y="65244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528" name="Freeform: Shape 3527">
                    <a:extLst>
                      <a:ext uri="{FF2B5EF4-FFF2-40B4-BE49-F238E27FC236}">
                        <a16:creationId xmlns:a16="http://schemas.microsoft.com/office/drawing/2014/main" id="{DC925561-F06C-47A3-BDB8-00E0D44FD9A4}"/>
                      </a:ext>
                    </a:extLst>
                  </p:cNvPr>
                  <p:cNvSpPr/>
                  <p:nvPr/>
                </p:nvSpPr>
                <p:spPr>
                  <a:xfrm>
                    <a:off x="6391820" y="4368360"/>
                    <a:ext cx="76364" cy="73398"/>
                  </a:xfrm>
                  <a:custGeom>
                    <a:avLst/>
                    <a:gdLst>
                      <a:gd name="connsiteX0" fmla="*/ 3707 w 76364"/>
                      <a:gd name="connsiteY0" fmla="*/ 73399 h 73398"/>
                      <a:gd name="connsiteX1" fmla="*/ 76365 w 76364"/>
                      <a:gd name="connsiteY1" fmla="*/ 34846 h 73398"/>
                      <a:gd name="connsiteX2" fmla="*/ 75623 w 76364"/>
                      <a:gd name="connsiteY2" fmla="*/ 30397 h 73398"/>
                      <a:gd name="connsiteX3" fmla="*/ 74882 w 76364"/>
                      <a:gd name="connsiteY3" fmla="*/ 25949 h 73398"/>
                      <a:gd name="connsiteX4" fmla="*/ 74882 w 76364"/>
                      <a:gd name="connsiteY4" fmla="*/ 22242 h 73398"/>
                      <a:gd name="connsiteX5" fmla="*/ 74141 w 76364"/>
                      <a:gd name="connsiteY5" fmla="*/ 17793 h 73398"/>
                      <a:gd name="connsiteX6" fmla="*/ 74141 w 76364"/>
                      <a:gd name="connsiteY6" fmla="*/ 13345 h 73398"/>
                      <a:gd name="connsiteX7" fmla="*/ 73399 w 76364"/>
                      <a:gd name="connsiteY7" fmla="*/ 8897 h 73398"/>
                      <a:gd name="connsiteX8" fmla="*/ 72658 w 76364"/>
                      <a:gd name="connsiteY8" fmla="*/ 4448 h 73398"/>
                      <a:gd name="connsiteX9" fmla="*/ 72658 w 76364"/>
                      <a:gd name="connsiteY9" fmla="*/ 0 h 73398"/>
                      <a:gd name="connsiteX10" fmla="*/ 0 w 76364"/>
                      <a:gd name="connsiteY10" fmla="*/ 38553 h 73398"/>
                      <a:gd name="connsiteX11" fmla="*/ 741 w 76364"/>
                      <a:gd name="connsiteY11" fmla="*/ 43001 h 73398"/>
                      <a:gd name="connsiteX12" fmla="*/ 741 w 76364"/>
                      <a:gd name="connsiteY12" fmla="*/ 47450 h 73398"/>
                      <a:gd name="connsiteX13" fmla="*/ 1482 w 76364"/>
                      <a:gd name="connsiteY13" fmla="*/ 51898 h 73398"/>
                      <a:gd name="connsiteX14" fmla="*/ 2224 w 76364"/>
                      <a:gd name="connsiteY14" fmla="*/ 56347 h 73398"/>
                      <a:gd name="connsiteX15" fmla="*/ 2224 w 76364"/>
                      <a:gd name="connsiteY15" fmla="*/ 60054 h 73398"/>
                      <a:gd name="connsiteX16" fmla="*/ 2965 w 76364"/>
                      <a:gd name="connsiteY16" fmla="*/ 64502 h 73398"/>
                      <a:gd name="connsiteX17" fmla="*/ 2965 w 76364"/>
                      <a:gd name="connsiteY17" fmla="*/ 68951 h 733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76364" h="73398">
                        <a:moveTo>
                          <a:pt x="3707" y="73399"/>
                        </a:moveTo>
                        <a:lnTo>
                          <a:pt x="76365" y="34846"/>
                        </a:lnTo>
                        <a:lnTo>
                          <a:pt x="75623" y="30397"/>
                        </a:lnTo>
                        <a:lnTo>
                          <a:pt x="74882" y="25949"/>
                        </a:lnTo>
                        <a:lnTo>
                          <a:pt x="74882" y="22242"/>
                        </a:lnTo>
                        <a:lnTo>
                          <a:pt x="74141" y="17793"/>
                        </a:lnTo>
                        <a:lnTo>
                          <a:pt x="74141" y="13345"/>
                        </a:lnTo>
                        <a:lnTo>
                          <a:pt x="73399" y="8897"/>
                        </a:lnTo>
                        <a:lnTo>
                          <a:pt x="72658" y="4448"/>
                        </a:lnTo>
                        <a:lnTo>
                          <a:pt x="72658" y="0"/>
                        </a:lnTo>
                        <a:lnTo>
                          <a:pt x="0" y="38553"/>
                        </a:lnTo>
                        <a:lnTo>
                          <a:pt x="741" y="43001"/>
                        </a:lnTo>
                        <a:lnTo>
                          <a:pt x="741" y="47450"/>
                        </a:lnTo>
                        <a:lnTo>
                          <a:pt x="1482" y="51898"/>
                        </a:lnTo>
                        <a:lnTo>
                          <a:pt x="2224" y="56347"/>
                        </a:lnTo>
                        <a:lnTo>
                          <a:pt x="2224" y="60054"/>
                        </a:lnTo>
                        <a:lnTo>
                          <a:pt x="2965" y="64502"/>
                        </a:lnTo>
                        <a:lnTo>
                          <a:pt x="2965" y="68951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529" name="Freeform: Shape 3528">
                    <a:extLst>
                      <a:ext uri="{FF2B5EF4-FFF2-40B4-BE49-F238E27FC236}">
                        <a16:creationId xmlns:a16="http://schemas.microsoft.com/office/drawing/2014/main" id="{13351CA9-8C33-4FFF-B041-A2CAD7D9BB5C}"/>
                      </a:ext>
                    </a:extLst>
                  </p:cNvPr>
                  <p:cNvSpPr/>
                  <p:nvPr/>
                </p:nvSpPr>
                <p:spPr>
                  <a:xfrm>
                    <a:off x="6381440" y="4323876"/>
                    <a:ext cx="81554" cy="74881"/>
                  </a:xfrm>
                  <a:custGeom>
                    <a:avLst/>
                    <a:gdLst>
                      <a:gd name="connsiteX0" fmla="*/ 8897 w 81554"/>
                      <a:gd name="connsiteY0" fmla="*/ 74882 h 74881"/>
                      <a:gd name="connsiteX1" fmla="*/ 81555 w 81554"/>
                      <a:gd name="connsiteY1" fmla="*/ 36329 h 74881"/>
                      <a:gd name="connsiteX2" fmla="*/ 80072 w 81554"/>
                      <a:gd name="connsiteY2" fmla="*/ 31880 h 74881"/>
                      <a:gd name="connsiteX3" fmla="*/ 79330 w 81554"/>
                      <a:gd name="connsiteY3" fmla="*/ 27432 h 74881"/>
                      <a:gd name="connsiteX4" fmla="*/ 77848 w 81554"/>
                      <a:gd name="connsiteY4" fmla="*/ 22983 h 74881"/>
                      <a:gd name="connsiteX5" fmla="*/ 77106 w 81554"/>
                      <a:gd name="connsiteY5" fmla="*/ 18535 h 74881"/>
                      <a:gd name="connsiteX6" fmla="*/ 75623 w 81554"/>
                      <a:gd name="connsiteY6" fmla="*/ 14086 h 74881"/>
                      <a:gd name="connsiteX7" fmla="*/ 74882 w 81554"/>
                      <a:gd name="connsiteY7" fmla="*/ 9638 h 74881"/>
                      <a:gd name="connsiteX8" fmla="*/ 73399 w 81554"/>
                      <a:gd name="connsiteY8" fmla="*/ 5190 h 74881"/>
                      <a:gd name="connsiteX9" fmla="*/ 72658 w 81554"/>
                      <a:gd name="connsiteY9" fmla="*/ 0 h 74881"/>
                      <a:gd name="connsiteX10" fmla="*/ 0 w 81554"/>
                      <a:gd name="connsiteY10" fmla="*/ 38553 h 74881"/>
                      <a:gd name="connsiteX11" fmla="*/ 741 w 81554"/>
                      <a:gd name="connsiteY11" fmla="*/ 43001 h 74881"/>
                      <a:gd name="connsiteX12" fmla="*/ 2224 w 81554"/>
                      <a:gd name="connsiteY12" fmla="*/ 48191 h 74881"/>
                      <a:gd name="connsiteX13" fmla="*/ 3707 w 81554"/>
                      <a:gd name="connsiteY13" fmla="*/ 52640 h 74881"/>
                      <a:gd name="connsiteX14" fmla="*/ 4448 w 81554"/>
                      <a:gd name="connsiteY14" fmla="*/ 57088 h 74881"/>
                      <a:gd name="connsiteX15" fmla="*/ 5931 w 81554"/>
                      <a:gd name="connsiteY15" fmla="*/ 61537 h 74881"/>
                      <a:gd name="connsiteX16" fmla="*/ 6673 w 81554"/>
                      <a:gd name="connsiteY16" fmla="*/ 65985 h 74881"/>
                      <a:gd name="connsiteX17" fmla="*/ 8155 w 81554"/>
                      <a:gd name="connsiteY17" fmla="*/ 70434 h 74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81554" h="74881">
                        <a:moveTo>
                          <a:pt x="8897" y="74882"/>
                        </a:moveTo>
                        <a:lnTo>
                          <a:pt x="81555" y="36329"/>
                        </a:lnTo>
                        <a:lnTo>
                          <a:pt x="80072" y="31880"/>
                        </a:lnTo>
                        <a:lnTo>
                          <a:pt x="79330" y="27432"/>
                        </a:lnTo>
                        <a:lnTo>
                          <a:pt x="77848" y="22983"/>
                        </a:lnTo>
                        <a:lnTo>
                          <a:pt x="77106" y="18535"/>
                        </a:lnTo>
                        <a:lnTo>
                          <a:pt x="75623" y="14086"/>
                        </a:lnTo>
                        <a:lnTo>
                          <a:pt x="74882" y="9638"/>
                        </a:lnTo>
                        <a:lnTo>
                          <a:pt x="73399" y="5190"/>
                        </a:lnTo>
                        <a:lnTo>
                          <a:pt x="72658" y="0"/>
                        </a:lnTo>
                        <a:lnTo>
                          <a:pt x="0" y="38553"/>
                        </a:lnTo>
                        <a:lnTo>
                          <a:pt x="741" y="43001"/>
                        </a:lnTo>
                        <a:lnTo>
                          <a:pt x="2224" y="48191"/>
                        </a:lnTo>
                        <a:lnTo>
                          <a:pt x="3707" y="52640"/>
                        </a:lnTo>
                        <a:lnTo>
                          <a:pt x="4448" y="57088"/>
                        </a:lnTo>
                        <a:lnTo>
                          <a:pt x="5931" y="61537"/>
                        </a:lnTo>
                        <a:lnTo>
                          <a:pt x="6673" y="65985"/>
                        </a:lnTo>
                        <a:lnTo>
                          <a:pt x="8155" y="70434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530" name="Freeform: Shape 3529">
                    <a:extLst>
                      <a:ext uri="{FF2B5EF4-FFF2-40B4-BE49-F238E27FC236}">
                        <a16:creationId xmlns:a16="http://schemas.microsoft.com/office/drawing/2014/main" id="{23E76CB6-D494-409F-A80B-46FA461DE2CC}"/>
                      </a:ext>
                    </a:extLst>
                  </p:cNvPr>
                  <p:cNvSpPr/>
                  <p:nvPr/>
                </p:nvSpPr>
                <p:spPr>
                  <a:xfrm>
                    <a:off x="6364388" y="4279392"/>
                    <a:ext cx="86744" cy="75623"/>
                  </a:xfrm>
                  <a:custGeom>
                    <a:avLst/>
                    <a:gdLst>
                      <a:gd name="connsiteX0" fmla="*/ 14086 w 86744"/>
                      <a:gd name="connsiteY0" fmla="*/ 75623 h 75623"/>
                      <a:gd name="connsiteX1" fmla="*/ 86745 w 86744"/>
                      <a:gd name="connsiteY1" fmla="*/ 37811 h 75623"/>
                      <a:gd name="connsiteX2" fmla="*/ 85262 w 86744"/>
                      <a:gd name="connsiteY2" fmla="*/ 32622 h 75623"/>
                      <a:gd name="connsiteX3" fmla="*/ 83038 w 86744"/>
                      <a:gd name="connsiteY3" fmla="*/ 28173 h 75623"/>
                      <a:gd name="connsiteX4" fmla="*/ 81555 w 86744"/>
                      <a:gd name="connsiteY4" fmla="*/ 23725 h 75623"/>
                      <a:gd name="connsiteX5" fmla="*/ 79330 w 86744"/>
                      <a:gd name="connsiteY5" fmla="*/ 18535 h 75623"/>
                      <a:gd name="connsiteX6" fmla="*/ 77848 w 86744"/>
                      <a:gd name="connsiteY6" fmla="*/ 14086 h 75623"/>
                      <a:gd name="connsiteX7" fmla="*/ 75623 w 86744"/>
                      <a:gd name="connsiteY7" fmla="*/ 9638 h 75623"/>
                      <a:gd name="connsiteX8" fmla="*/ 74141 w 86744"/>
                      <a:gd name="connsiteY8" fmla="*/ 5190 h 75623"/>
                      <a:gd name="connsiteX9" fmla="*/ 71916 w 86744"/>
                      <a:gd name="connsiteY9" fmla="*/ 0 h 75623"/>
                      <a:gd name="connsiteX10" fmla="*/ 0 w 86744"/>
                      <a:gd name="connsiteY10" fmla="*/ 38553 h 75623"/>
                      <a:gd name="connsiteX11" fmla="*/ 1483 w 86744"/>
                      <a:gd name="connsiteY11" fmla="*/ 43001 h 75623"/>
                      <a:gd name="connsiteX12" fmla="*/ 3707 w 86744"/>
                      <a:gd name="connsiteY12" fmla="*/ 48191 h 75623"/>
                      <a:gd name="connsiteX13" fmla="*/ 5190 w 86744"/>
                      <a:gd name="connsiteY13" fmla="*/ 52640 h 75623"/>
                      <a:gd name="connsiteX14" fmla="*/ 7414 w 86744"/>
                      <a:gd name="connsiteY14" fmla="*/ 57088 h 75623"/>
                      <a:gd name="connsiteX15" fmla="*/ 8897 w 86744"/>
                      <a:gd name="connsiteY15" fmla="*/ 62278 h 75623"/>
                      <a:gd name="connsiteX16" fmla="*/ 11121 w 86744"/>
                      <a:gd name="connsiteY16" fmla="*/ 66726 h 75623"/>
                      <a:gd name="connsiteX17" fmla="*/ 12604 w 86744"/>
                      <a:gd name="connsiteY17" fmla="*/ 71175 h 756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86744" h="75623">
                        <a:moveTo>
                          <a:pt x="14086" y="75623"/>
                        </a:moveTo>
                        <a:lnTo>
                          <a:pt x="86745" y="37811"/>
                        </a:lnTo>
                        <a:lnTo>
                          <a:pt x="85262" y="32622"/>
                        </a:lnTo>
                        <a:lnTo>
                          <a:pt x="83038" y="28173"/>
                        </a:lnTo>
                        <a:lnTo>
                          <a:pt x="81555" y="23725"/>
                        </a:lnTo>
                        <a:lnTo>
                          <a:pt x="79330" y="18535"/>
                        </a:lnTo>
                        <a:lnTo>
                          <a:pt x="77848" y="14086"/>
                        </a:lnTo>
                        <a:lnTo>
                          <a:pt x="75623" y="9638"/>
                        </a:lnTo>
                        <a:lnTo>
                          <a:pt x="74141" y="5190"/>
                        </a:lnTo>
                        <a:lnTo>
                          <a:pt x="71916" y="0"/>
                        </a:lnTo>
                        <a:lnTo>
                          <a:pt x="0" y="38553"/>
                        </a:lnTo>
                        <a:lnTo>
                          <a:pt x="1483" y="43001"/>
                        </a:lnTo>
                        <a:lnTo>
                          <a:pt x="3707" y="48191"/>
                        </a:lnTo>
                        <a:lnTo>
                          <a:pt x="5190" y="52640"/>
                        </a:lnTo>
                        <a:lnTo>
                          <a:pt x="7414" y="57088"/>
                        </a:lnTo>
                        <a:lnTo>
                          <a:pt x="8897" y="62278"/>
                        </a:lnTo>
                        <a:lnTo>
                          <a:pt x="11121" y="66726"/>
                        </a:lnTo>
                        <a:lnTo>
                          <a:pt x="12604" y="71175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531" name="Freeform: Shape 3530">
                    <a:extLst>
                      <a:ext uri="{FF2B5EF4-FFF2-40B4-BE49-F238E27FC236}">
                        <a16:creationId xmlns:a16="http://schemas.microsoft.com/office/drawing/2014/main" id="{675E9560-46EE-46E7-8A2F-283122296056}"/>
                      </a:ext>
                    </a:extLst>
                  </p:cNvPr>
                  <p:cNvSpPr/>
                  <p:nvPr/>
                </p:nvSpPr>
                <p:spPr>
                  <a:xfrm>
                    <a:off x="6337697" y="4228976"/>
                    <a:ext cx="91934" cy="74881"/>
                  </a:xfrm>
                  <a:custGeom>
                    <a:avLst/>
                    <a:gdLst>
                      <a:gd name="connsiteX0" fmla="*/ 20018 w 91934"/>
                      <a:gd name="connsiteY0" fmla="*/ 74882 h 74881"/>
                      <a:gd name="connsiteX1" fmla="*/ 91934 w 91934"/>
                      <a:gd name="connsiteY1" fmla="*/ 36329 h 74881"/>
                      <a:gd name="connsiteX2" fmla="*/ 89710 w 91934"/>
                      <a:gd name="connsiteY2" fmla="*/ 31880 h 74881"/>
                      <a:gd name="connsiteX3" fmla="*/ 87486 w 91934"/>
                      <a:gd name="connsiteY3" fmla="*/ 27432 h 74881"/>
                      <a:gd name="connsiteX4" fmla="*/ 84520 w 91934"/>
                      <a:gd name="connsiteY4" fmla="*/ 22983 h 74881"/>
                      <a:gd name="connsiteX5" fmla="*/ 82296 w 91934"/>
                      <a:gd name="connsiteY5" fmla="*/ 18535 h 74881"/>
                      <a:gd name="connsiteX6" fmla="*/ 80072 w 91934"/>
                      <a:gd name="connsiteY6" fmla="*/ 14086 h 74881"/>
                      <a:gd name="connsiteX7" fmla="*/ 77106 w 91934"/>
                      <a:gd name="connsiteY7" fmla="*/ 9638 h 74881"/>
                      <a:gd name="connsiteX8" fmla="*/ 74882 w 91934"/>
                      <a:gd name="connsiteY8" fmla="*/ 5189 h 74881"/>
                      <a:gd name="connsiteX9" fmla="*/ 72658 w 91934"/>
                      <a:gd name="connsiteY9" fmla="*/ 0 h 74881"/>
                      <a:gd name="connsiteX10" fmla="*/ 0 w 91934"/>
                      <a:gd name="connsiteY10" fmla="*/ 38553 h 74881"/>
                      <a:gd name="connsiteX11" fmla="*/ 2966 w 91934"/>
                      <a:gd name="connsiteY11" fmla="*/ 43001 h 74881"/>
                      <a:gd name="connsiteX12" fmla="*/ 5190 w 91934"/>
                      <a:gd name="connsiteY12" fmla="*/ 48191 h 74881"/>
                      <a:gd name="connsiteX13" fmla="*/ 7414 w 91934"/>
                      <a:gd name="connsiteY13" fmla="*/ 52640 h 74881"/>
                      <a:gd name="connsiteX14" fmla="*/ 10380 w 91934"/>
                      <a:gd name="connsiteY14" fmla="*/ 57088 h 74881"/>
                      <a:gd name="connsiteX15" fmla="*/ 12604 w 91934"/>
                      <a:gd name="connsiteY15" fmla="*/ 61537 h 74881"/>
                      <a:gd name="connsiteX16" fmla="*/ 14828 w 91934"/>
                      <a:gd name="connsiteY16" fmla="*/ 65985 h 74881"/>
                      <a:gd name="connsiteX17" fmla="*/ 17794 w 91934"/>
                      <a:gd name="connsiteY17" fmla="*/ 70434 h 74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1934" h="74881">
                        <a:moveTo>
                          <a:pt x="20018" y="74882"/>
                        </a:moveTo>
                        <a:lnTo>
                          <a:pt x="91934" y="36329"/>
                        </a:lnTo>
                        <a:lnTo>
                          <a:pt x="89710" y="31880"/>
                        </a:lnTo>
                        <a:lnTo>
                          <a:pt x="87486" y="27432"/>
                        </a:lnTo>
                        <a:lnTo>
                          <a:pt x="84520" y="22983"/>
                        </a:lnTo>
                        <a:lnTo>
                          <a:pt x="82296" y="18535"/>
                        </a:lnTo>
                        <a:lnTo>
                          <a:pt x="80072" y="14086"/>
                        </a:lnTo>
                        <a:lnTo>
                          <a:pt x="77106" y="9638"/>
                        </a:lnTo>
                        <a:lnTo>
                          <a:pt x="74882" y="5189"/>
                        </a:lnTo>
                        <a:lnTo>
                          <a:pt x="72658" y="0"/>
                        </a:lnTo>
                        <a:lnTo>
                          <a:pt x="0" y="38553"/>
                        </a:lnTo>
                        <a:lnTo>
                          <a:pt x="2966" y="43001"/>
                        </a:lnTo>
                        <a:lnTo>
                          <a:pt x="5190" y="48191"/>
                        </a:lnTo>
                        <a:lnTo>
                          <a:pt x="7414" y="52640"/>
                        </a:lnTo>
                        <a:lnTo>
                          <a:pt x="10380" y="57088"/>
                        </a:lnTo>
                        <a:lnTo>
                          <a:pt x="12604" y="61537"/>
                        </a:lnTo>
                        <a:lnTo>
                          <a:pt x="14828" y="65985"/>
                        </a:lnTo>
                        <a:lnTo>
                          <a:pt x="17794" y="70434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532" name="Freeform: Shape 3531">
                    <a:extLst>
                      <a:ext uri="{FF2B5EF4-FFF2-40B4-BE49-F238E27FC236}">
                        <a16:creationId xmlns:a16="http://schemas.microsoft.com/office/drawing/2014/main" id="{2BBC57A6-052E-4528-9E0D-FF60DC8AC8EF}"/>
                      </a:ext>
                    </a:extLst>
                  </p:cNvPr>
                  <p:cNvSpPr/>
                  <p:nvPr/>
                </p:nvSpPr>
                <p:spPr>
                  <a:xfrm>
                    <a:off x="6309524" y="4188199"/>
                    <a:ext cx="96382" cy="72657"/>
                  </a:xfrm>
                  <a:custGeom>
                    <a:avLst/>
                    <a:gdLst>
                      <a:gd name="connsiteX0" fmla="*/ 23725 w 96382"/>
                      <a:gd name="connsiteY0" fmla="*/ 72658 h 72657"/>
                      <a:gd name="connsiteX1" fmla="*/ 96383 w 96382"/>
                      <a:gd name="connsiteY1" fmla="*/ 34104 h 72657"/>
                      <a:gd name="connsiteX2" fmla="*/ 93417 w 96382"/>
                      <a:gd name="connsiteY2" fmla="*/ 30397 h 72657"/>
                      <a:gd name="connsiteX3" fmla="*/ 90452 w 96382"/>
                      <a:gd name="connsiteY3" fmla="*/ 25949 h 72657"/>
                      <a:gd name="connsiteX4" fmla="*/ 87486 w 96382"/>
                      <a:gd name="connsiteY4" fmla="*/ 21500 h 72657"/>
                      <a:gd name="connsiteX5" fmla="*/ 84520 w 96382"/>
                      <a:gd name="connsiteY5" fmla="*/ 17052 h 72657"/>
                      <a:gd name="connsiteX6" fmla="*/ 81555 w 96382"/>
                      <a:gd name="connsiteY6" fmla="*/ 13345 h 72657"/>
                      <a:gd name="connsiteX7" fmla="*/ 78589 w 96382"/>
                      <a:gd name="connsiteY7" fmla="*/ 8897 h 72657"/>
                      <a:gd name="connsiteX8" fmla="*/ 75623 w 96382"/>
                      <a:gd name="connsiteY8" fmla="*/ 4448 h 72657"/>
                      <a:gd name="connsiteX9" fmla="*/ 72658 w 96382"/>
                      <a:gd name="connsiteY9" fmla="*/ 0 h 72657"/>
                      <a:gd name="connsiteX10" fmla="*/ 0 w 96382"/>
                      <a:gd name="connsiteY10" fmla="*/ 38553 h 72657"/>
                      <a:gd name="connsiteX11" fmla="*/ 2966 w 96382"/>
                      <a:gd name="connsiteY11" fmla="*/ 43001 h 72657"/>
                      <a:gd name="connsiteX12" fmla="*/ 5931 w 96382"/>
                      <a:gd name="connsiteY12" fmla="*/ 47450 h 72657"/>
                      <a:gd name="connsiteX13" fmla="*/ 8897 w 96382"/>
                      <a:gd name="connsiteY13" fmla="*/ 51898 h 72657"/>
                      <a:gd name="connsiteX14" fmla="*/ 11863 w 96382"/>
                      <a:gd name="connsiteY14" fmla="*/ 55605 h 72657"/>
                      <a:gd name="connsiteX15" fmla="*/ 14828 w 96382"/>
                      <a:gd name="connsiteY15" fmla="*/ 60054 h 72657"/>
                      <a:gd name="connsiteX16" fmla="*/ 17794 w 96382"/>
                      <a:gd name="connsiteY16" fmla="*/ 64502 h 72657"/>
                      <a:gd name="connsiteX17" fmla="*/ 20759 w 96382"/>
                      <a:gd name="connsiteY17" fmla="*/ 68209 h 726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6382" h="72657">
                        <a:moveTo>
                          <a:pt x="23725" y="72658"/>
                        </a:moveTo>
                        <a:lnTo>
                          <a:pt x="96383" y="34104"/>
                        </a:lnTo>
                        <a:lnTo>
                          <a:pt x="93417" y="30397"/>
                        </a:lnTo>
                        <a:lnTo>
                          <a:pt x="90452" y="25949"/>
                        </a:lnTo>
                        <a:lnTo>
                          <a:pt x="87486" y="21500"/>
                        </a:lnTo>
                        <a:lnTo>
                          <a:pt x="84520" y="17052"/>
                        </a:lnTo>
                        <a:lnTo>
                          <a:pt x="81555" y="13345"/>
                        </a:lnTo>
                        <a:lnTo>
                          <a:pt x="78589" y="8897"/>
                        </a:lnTo>
                        <a:lnTo>
                          <a:pt x="75623" y="4448"/>
                        </a:lnTo>
                        <a:lnTo>
                          <a:pt x="72658" y="0"/>
                        </a:lnTo>
                        <a:lnTo>
                          <a:pt x="0" y="38553"/>
                        </a:lnTo>
                        <a:lnTo>
                          <a:pt x="2966" y="43001"/>
                        </a:lnTo>
                        <a:lnTo>
                          <a:pt x="5931" y="47450"/>
                        </a:lnTo>
                        <a:lnTo>
                          <a:pt x="8897" y="51898"/>
                        </a:lnTo>
                        <a:lnTo>
                          <a:pt x="11863" y="55605"/>
                        </a:lnTo>
                        <a:lnTo>
                          <a:pt x="14828" y="60054"/>
                        </a:lnTo>
                        <a:lnTo>
                          <a:pt x="17794" y="64502"/>
                        </a:lnTo>
                        <a:lnTo>
                          <a:pt x="20759" y="68209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533" name="Freeform: Shape 3532">
                    <a:extLst>
                      <a:ext uri="{FF2B5EF4-FFF2-40B4-BE49-F238E27FC236}">
                        <a16:creationId xmlns:a16="http://schemas.microsoft.com/office/drawing/2014/main" id="{3F0E0057-3671-4FC6-97D1-8D14445FA3D6}"/>
                      </a:ext>
                    </a:extLst>
                  </p:cNvPr>
                  <p:cNvSpPr/>
                  <p:nvPr/>
                </p:nvSpPr>
                <p:spPr>
                  <a:xfrm>
                    <a:off x="6279126" y="4152611"/>
                    <a:ext cx="98606" cy="68951"/>
                  </a:xfrm>
                  <a:custGeom>
                    <a:avLst/>
                    <a:gdLst>
                      <a:gd name="connsiteX0" fmla="*/ 26690 w 98606"/>
                      <a:gd name="connsiteY0" fmla="*/ 68951 h 68951"/>
                      <a:gd name="connsiteX1" fmla="*/ 98607 w 98606"/>
                      <a:gd name="connsiteY1" fmla="*/ 31139 h 68951"/>
                      <a:gd name="connsiteX2" fmla="*/ 95641 w 98606"/>
                      <a:gd name="connsiteY2" fmla="*/ 27432 h 68951"/>
                      <a:gd name="connsiteX3" fmla="*/ 91934 w 98606"/>
                      <a:gd name="connsiteY3" fmla="*/ 22984 h 68951"/>
                      <a:gd name="connsiteX4" fmla="*/ 88969 w 98606"/>
                      <a:gd name="connsiteY4" fmla="*/ 19277 h 68951"/>
                      <a:gd name="connsiteX5" fmla="*/ 86003 w 98606"/>
                      <a:gd name="connsiteY5" fmla="*/ 15570 h 68951"/>
                      <a:gd name="connsiteX6" fmla="*/ 82296 w 98606"/>
                      <a:gd name="connsiteY6" fmla="*/ 11863 h 68951"/>
                      <a:gd name="connsiteX7" fmla="*/ 78589 w 98606"/>
                      <a:gd name="connsiteY7" fmla="*/ 8156 h 68951"/>
                      <a:gd name="connsiteX8" fmla="*/ 75623 w 98606"/>
                      <a:gd name="connsiteY8" fmla="*/ 4449 h 68951"/>
                      <a:gd name="connsiteX9" fmla="*/ 71916 w 98606"/>
                      <a:gd name="connsiteY9" fmla="*/ 0 h 68951"/>
                      <a:gd name="connsiteX10" fmla="*/ 0 w 98606"/>
                      <a:gd name="connsiteY10" fmla="*/ 38553 h 68951"/>
                      <a:gd name="connsiteX11" fmla="*/ 2965 w 98606"/>
                      <a:gd name="connsiteY11" fmla="*/ 43002 h 68951"/>
                      <a:gd name="connsiteX12" fmla="*/ 6672 w 98606"/>
                      <a:gd name="connsiteY12" fmla="*/ 46709 h 68951"/>
                      <a:gd name="connsiteX13" fmla="*/ 9638 w 98606"/>
                      <a:gd name="connsiteY13" fmla="*/ 50416 h 68951"/>
                      <a:gd name="connsiteX14" fmla="*/ 13345 w 98606"/>
                      <a:gd name="connsiteY14" fmla="*/ 54123 h 68951"/>
                      <a:gd name="connsiteX15" fmla="*/ 16311 w 98606"/>
                      <a:gd name="connsiteY15" fmla="*/ 57830 h 68951"/>
                      <a:gd name="connsiteX16" fmla="*/ 20018 w 98606"/>
                      <a:gd name="connsiteY16" fmla="*/ 61537 h 68951"/>
                      <a:gd name="connsiteX17" fmla="*/ 22983 w 98606"/>
                      <a:gd name="connsiteY17" fmla="*/ 65244 h 689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8606" h="68951">
                        <a:moveTo>
                          <a:pt x="26690" y="68951"/>
                        </a:moveTo>
                        <a:lnTo>
                          <a:pt x="98607" y="31139"/>
                        </a:lnTo>
                        <a:lnTo>
                          <a:pt x="95641" y="27432"/>
                        </a:lnTo>
                        <a:lnTo>
                          <a:pt x="91934" y="22984"/>
                        </a:lnTo>
                        <a:lnTo>
                          <a:pt x="88969" y="19277"/>
                        </a:lnTo>
                        <a:lnTo>
                          <a:pt x="86003" y="15570"/>
                        </a:lnTo>
                        <a:lnTo>
                          <a:pt x="82296" y="11863"/>
                        </a:lnTo>
                        <a:lnTo>
                          <a:pt x="78589" y="8156"/>
                        </a:lnTo>
                        <a:lnTo>
                          <a:pt x="75623" y="4449"/>
                        </a:lnTo>
                        <a:lnTo>
                          <a:pt x="71916" y="0"/>
                        </a:lnTo>
                        <a:lnTo>
                          <a:pt x="0" y="38553"/>
                        </a:lnTo>
                        <a:lnTo>
                          <a:pt x="2965" y="43002"/>
                        </a:lnTo>
                        <a:lnTo>
                          <a:pt x="6672" y="46709"/>
                        </a:lnTo>
                        <a:lnTo>
                          <a:pt x="9638" y="50416"/>
                        </a:lnTo>
                        <a:lnTo>
                          <a:pt x="13345" y="54123"/>
                        </a:lnTo>
                        <a:lnTo>
                          <a:pt x="16311" y="57830"/>
                        </a:lnTo>
                        <a:lnTo>
                          <a:pt x="20018" y="61537"/>
                        </a:lnTo>
                        <a:lnTo>
                          <a:pt x="22983" y="65244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534" name="Freeform: Shape 3533">
                    <a:extLst>
                      <a:ext uri="{FF2B5EF4-FFF2-40B4-BE49-F238E27FC236}">
                        <a16:creationId xmlns:a16="http://schemas.microsoft.com/office/drawing/2014/main" id="{46DE094A-CB28-4F00-850C-DC66A3B08F4B}"/>
                      </a:ext>
                    </a:extLst>
                  </p:cNvPr>
                  <p:cNvSpPr/>
                  <p:nvPr/>
                </p:nvSpPr>
                <p:spPr>
                  <a:xfrm>
                    <a:off x="6244280" y="4120731"/>
                    <a:ext cx="101572" cy="64502"/>
                  </a:xfrm>
                  <a:custGeom>
                    <a:avLst/>
                    <a:gdLst>
                      <a:gd name="connsiteX0" fmla="*/ 28915 w 101572"/>
                      <a:gd name="connsiteY0" fmla="*/ 64502 h 64502"/>
                      <a:gd name="connsiteX1" fmla="*/ 101573 w 101572"/>
                      <a:gd name="connsiteY1" fmla="*/ 25949 h 64502"/>
                      <a:gd name="connsiteX2" fmla="*/ 97866 w 101572"/>
                      <a:gd name="connsiteY2" fmla="*/ 22984 h 64502"/>
                      <a:gd name="connsiteX3" fmla="*/ 94159 w 101572"/>
                      <a:gd name="connsiteY3" fmla="*/ 20018 h 64502"/>
                      <a:gd name="connsiteX4" fmla="*/ 90452 w 101572"/>
                      <a:gd name="connsiteY4" fmla="*/ 16311 h 64502"/>
                      <a:gd name="connsiteX5" fmla="*/ 86745 w 101572"/>
                      <a:gd name="connsiteY5" fmla="*/ 13345 h 64502"/>
                      <a:gd name="connsiteX6" fmla="*/ 83038 w 101572"/>
                      <a:gd name="connsiteY6" fmla="*/ 10380 h 64502"/>
                      <a:gd name="connsiteX7" fmla="*/ 80072 w 101572"/>
                      <a:gd name="connsiteY7" fmla="*/ 6673 h 64502"/>
                      <a:gd name="connsiteX8" fmla="*/ 76365 w 101572"/>
                      <a:gd name="connsiteY8" fmla="*/ 3707 h 64502"/>
                      <a:gd name="connsiteX9" fmla="*/ 72658 w 101572"/>
                      <a:gd name="connsiteY9" fmla="*/ 0 h 64502"/>
                      <a:gd name="connsiteX10" fmla="*/ 0 w 101572"/>
                      <a:gd name="connsiteY10" fmla="*/ 38553 h 64502"/>
                      <a:gd name="connsiteX11" fmla="*/ 3707 w 101572"/>
                      <a:gd name="connsiteY11" fmla="*/ 42260 h 64502"/>
                      <a:gd name="connsiteX12" fmla="*/ 7414 w 101572"/>
                      <a:gd name="connsiteY12" fmla="*/ 45226 h 64502"/>
                      <a:gd name="connsiteX13" fmla="*/ 11121 w 101572"/>
                      <a:gd name="connsiteY13" fmla="*/ 48191 h 64502"/>
                      <a:gd name="connsiteX14" fmla="*/ 14828 w 101572"/>
                      <a:gd name="connsiteY14" fmla="*/ 51898 h 64502"/>
                      <a:gd name="connsiteX15" fmla="*/ 18535 w 101572"/>
                      <a:gd name="connsiteY15" fmla="*/ 54864 h 64502"/>
                      <a:gd name="connsiteX16" fmla="*/ 21501 w 101572"/>
                      <a:gd name="connsiteY16" fmla="*/ 57830 h 64502"/>
                      <a:gd name="connsiteX17" fmla="*/ 25208 w 101572"/>
                      <a:gd name="connsiteY17" fmla="*/ 61537 h 64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1572" h="64502">
                        <a:moveTo>
                          <a:pt x="28915" y="64502"/>
                        </a:moveTo>
                        <a:lnTo>
                          <a:pt x="101573" y="25949"/>
                        </a:lnTo>
                        <a:lnTo>
                          <a:pt x="97866" y="22984"/>
                        </a:lnTo>
                        <a:lnTo>
                          <a:pt x="94159" y="20018"/>
                        </a:lnTo>
                        <a:lnTo>
                          <a:pt x="90452" y="16311"/>
                        </a:lnTo>
                        <a:lnTo>
                          <a:pt x="86745" y="13345"/>
                        </a:lnTo>
                        <a:lnTo>
                          <a:pt x="83038" y="10380"/>
                        </a:lnTo>
                        <a:lnTo>
                          <a:pt x="80072" y="6673"/>
                        </a:lnTo>
                        <a:lnTo>
                          <a:pt x="76365" y="3707"/>
                        </a:lnTo>
                        <a:lnTo>
                          <a:pt x="72658" y="0"/>
                        </a:lnTo>
                        <a:lnTo>
                          <a:pt x="0" y="38553"/>
                        </a:lnTo>
                        <a:lnTo>
                          <a:pt x="3707" y="42260"/>
                        </a:lnTo>
                        <a:lnTo>
                          <a:pt x="7414" y="45226"/>
                        </a:lnTo>
                        <a:lnTo>
                          <a:pt x="11121" y="48191"/>
                        </a:lnTo>
                        <a:lnTo>
                          <a:pt x="14828" y="51898"/>
                        </a:lnTo>
                        <a:lnTo>
                          <a:pt x="18535" y="54864"/>
                        </a:lnTo>
                        <a:lnTo>
                          <a:pt x="21501" y="57830"/>
                        </a:lnTo>
                        <a:lnTo>
                          <a:pt x="25208" y="61537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535" name="Freeform: Shape 3534">
                    <a:extLst>
                      <a:ext uri="{FF2B5EF4-FFF2-40B4-BE49-F238E27FC236}">
                        <a16:creationId xmlns:a16="http://schemas.microsoft.com/office/drawing/2014/main" id="{F6333E20-DFA0-4A7F-BA83-A4BDB9287883}"/>
                      </a:ext>
                    </a:extLst>
                  </p:cNvPr>
                  <p:cNvSpPr/>
                  <p:nvPr/>
                </p:nvSpPr>
                <p:spPr>
                  <a:xfrm>
                    <a:off x="6207210" y="4094781"/>
                    <a:ext cx="102313" cy="59312"/>
                  </a:xfrm>
                  <a:custGeom>
                    <a:avLst/>
                    <a:gdLst>
                      <a:gd name="connsiteX0" fmla="*/ 29656 w 102313"/>
                      <a:gd name="connsiteY0" fmla="*/ 59312 h 59312"/>
                      <a:gd name="connsiteX1" fmla="*/ 102314 w 102313"/>
                      <a:gd name="connsiteY1" fmla="*/ 20759 h 59312"/>
                      <a:gd name="connsiteX2" fmla="*/ 98607 w 102313"/>
                      <a:gd name="connsiteY2" fmla="*/ 17794 h 59312"/>
                      <a:gd name="connsiteX3" fmla="*/ 94900 w 102313"/>
                      <a:gd name="connsiteY3" fmla="*/ 15570 h 59312"/>
                      <a:gd name="connsiteX4" fmla="*/ 91193 w 102313"/>
                      <a:gd name="connsiteY4" fmla="*/ 13345 h 59312"/>
                      <a:gd name="connsiteX5" fmla="*/ 87486 w 102313"/>
                      <a:gd name="connsiteY5" fmla="*/ 10380 h 59312"/>
                      <a:gd name="connsiteX6" fmla="*/ 83779 w 102313"/>
                      <a:gd name="connsiteY6" fmla="*/ 8156 h 59312"/>
                      <a:gd name="connsiteX7" fmla="*/ 80072 w 102313"/>
                      <a:gd name="connsiteY7" fmla="*/ 5190 h 59312"/>
                      <a:gd name="connsiteX8" fmla="*/ 76365 w 102313"/>
                      <a:gd name="connsiteY8" fmla="*/ 2966 h 59312"/>
                      <a:gd name="connsiteX9" fmla="*/ 72658 w 102313"/>
                      <a:gd name="connsiteY9" fmla="*/ 0 h 59312"/>
                      <a:gd name="connsiteX10" fmla="*/ 0 w 102313"/>
                      <a:gd name="connsiteY10" fmla="*/ 38553 h 59312"/>
                      <a:gd name="connsiteX11" fmla="*/ 3707 w 102313"/>
                      <a:gd name="connsiteY11" fmla="*/ 41519 h 59312"/>
                      <a:gd name="connsiteX12" fmla="*/ 7414 w 102313"/>
                      <a:gd name="connsiteY12" fmla="*/ 43743 h 59312"/>
                      <a:gd name="connsiteX13" fmla="*/ 11121 w 102313"/>
                      <a:gd name="connsiteY13" fmla="*/ 46708 h 59312"/>
                      <a:gd name="connsiteX14" fmla="*/ 14828 w 102313"/>
                      <a:gd name="connsiteY14" fmla="*/ 48933 h 59312"/>
                      <a:gd name="connsiteX15" fmla="*/ 18535 w 102313"/>
                      <a:gd name="connsiteY15" fmla="*/ 51157 h 59312"/>
                      <a:gd name="connsiteX16" fmla="*/ 22242 w 102313"/>
                      <a:gd name="connsiteY16" fmla="*/ 54123 h 59312"/>
                      <a:gd name="connsiteX17" fmla="*/ 25949 w 102313"/>
                      <a:gd name="connsiteY17" fmla="*/ 56347 h 593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2313" h="59312">
                        <a:moveTo>
                          <a:pt x="29656" y="59312"/>
                        </a:moveTo>
                        <a:lnTo>
                          <a:pt x="102314" y="20759"/>
                        </a:lnTo>
                        <a:lnTo>
                          <a:pt x="98607" y="17794"/>
                        </a:lnTo>
                        <a:lnTo>
                          <a:pt x="94900" y="15570"/>
                        </a:lnTo>
                        <a:lnTo>
                          <a:pt x="91193" y="13345"/>
                        </a:lnTo>
                        <a:lnTo>
                          <a:pt x="87486" y="10380"/>
                        </a:lnTo>
                        <a:lnTo>
                          <a:pt x="83779" y="8156"/>
                        </a:lnTo>
                        <a:lnTo>
                          <a:pt x="80072" y="5190"/>
                        </a:lnTo>
                        <a:lnTo>
                          <a:pt x="76365" y="2966"/>
                        </a:lnTo>
                        <a:lnTo>
                          <a:pt x="72658" y="0"/>
                        </a:lnTo>
                        <a:lnTo>
                          <a:pt x="0" y="38553"/>
                        </a:lnTo>
                        <a:lnTo>
                          <a:pt x="3707" y="41519"/>
                        </a:lnTo>
                        <a:lnTo>
                          <a:pt x="7414" y="43743"/>
                        </a:lnTo>
                        <a:lnTo>
                          <a:pt x="11121" y="46708"/>
                        </a:lnTo>
                        <a:lnTo>
                          <a:pt x="14828" y="48933"/>
                        </a:lnTo>
                        <a:lnTo>
                          <a:pt x="18535" y="51157"/>
                        </a:lnTo>
                        <a:lnTo>
                          <a:pt x="22242" y="54123"/>
                        </a:lnTo>
                        <a:lnTo>
                          <a:pt x="25949" y="56347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536" name="Freeform: Shape 3535">
                    <a:extLst>
                      <a:ext uri="{FF2B5EF4-FFF2-40B4-BE49-F238E27FC236}">
                        <a16:creationId xmlns:a16="http://schemas.microsoft.com/office/drawing/2014/main" id="{DF62E3E5-3620-4B6D-BCBD-6E203925E081}"/>
                      </a:ext>
                    </a:extLst>
                  </p:cNvPr>
                  <p:cNvSpPr/>
                  <p:nvPr/>
                </p:nvSpPr>
                <p:spPr>
                  <a:xfrm>
                    <a:off x="6171622" y="4076988"/>
                    <a:ext cx="101572" cy="52639"/>
                  </a:xfrm>
                  <a:custGeom>
                    <a:avLst/>
                    <a:gdLst>
                      <a:gd name="connsiteX0" fmla="*/ 29656 w 101572"/>
                      <a:gd name="connsiteY0" fmla="*/ 52640 h 52639"/>
                      <a:gd name="connsiteX1" fmla="*/ 101573 w 101572"/>
                      <a:gd name="connsiteY1" fmla="*/ 14086 h 52639"/>
                      <a:gd name="connsiteX2" fmla="*/ 97866 w 101572"/>
                      <a:gd name="connsiteY2" fmla="*/ 12604 h 52639"/>
                      <a:gd name="connsiteX3" fmla="*/ 94159 w 101572"/>
                      <a:gd name="connsiteY3" fmla="*/ 11121 h 52639"/>
                      <a:gd name="connsiteX4" fmla="*/ 90452 w 101572"/>
                      <a:gd name="connsiteY4" fmla="*/ 8897 h 52639"/>
                      <a:gd name="connsiteX5" fmla="*/ 86745 w 101572"/>
                      <a:gd name="connsiteY5" fmla="*/ 7414 h 52639"/>
                      <a:gd name="connsiteX6" fmla="*/ 83038 w 101572"/>
                      <a:gd name="connsiteY6" fmla="*/ 5931 h 52639"/>
                      <a:gd name="connsiteX7" fmla="*/ 79330 w 101572"/>
                      <a:gd name="connsiteY7" fmla="*/ 3707 h 52639"/>
                      <a:gd name="connsiteX8" fmla="*/ 75623 w 101572"/>
                      <a:gd name="connsiteY8" fmla="*/ 2224 h 52639"/>
                      <a:gd name="connsiteX9" fmla="*/ 71916 w 101572"/>
                      <a:gd name="connsiteY9" fmla="*/ 0 h 52639"/>
                      <a:gd name="connsiteX10" fmla="*/ 0 w 101572"/>
                      <a:gd name="connsiteY10" fmla="*/ 38553 h 52639"/>
                      <a:gd name="connsiteX11" fmla="*/ 3707 w 101572"/>
                      <a:gd name="connsiteY11" fmla="*/ 40777 h 52639"/>
                      <a:gd name="connsiteX12" fmla="*/ 7414 w 101572"/>
                      <a:gd name="connsiteY12" fmla="*/ 42260 h 52639"/>
                      <a:gd name="connsiteX13" fmla="*/ 11121 w 101572"/>
                      <a:gd name="connsiteY13" fmla="*/ 43743 h 52639"/>
                      <a:gd name="connsiteX14" fmla="*/ 14828 w 101572"/>
                      <a:gd name="connsiteY14" fmla="*/ 45967 h 52639"/>
                      <a:gd name="connsiteX15" fmla="*/ 18535 w 101572"/>
                      <a:gd name="connsiteY15" fmla="*/ 47450 h 52639"/>
                      <a:gd name="connsiteX16" fmla="*/ 22242 w 101572"/>
                      <a:gd name="connsiteY16" fmla="*/ 48933 h 52639"/>
                      <a:gd name="connsiteX17" fmla="*/ 25949 w 101572"/>
                      <a:gd name="connsiteY17" fmla="*/ 51157 h 526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1572" h="52639">
                        <a:moveTo>
                          <a:pt x="29656" y="52640"/>
                        </a:moveTo>
                        <a:lnTo>
                          <a:pt x="101573" y="14086"/>
                        </a:lnTo>
                        <a:lnTo>
                          <a:pt x="97866" y="12604"/>
                        </a:lnTo>
                        <a:lnTo>
                          <a:pt x="94159" y="11121"/>
                        </a:lnTo>
                        <a:lnTo>
                          <a:pt x="90452" y="8897"/>
                        </a:lnTo>
                        <a:lnTo>
                          <a:pt x="86745" y="7414"/>
                        </a:lnTo>
                        <a:lnTo>
                          <a:pt x="83038" y="5931"/>
                        </a:lnTo>
                        <a:lnTo>
                          <a:pt x="79330" y="3707"/>
                        </a:lnTo>
                        <a:lnTo>
                          <a:pt x="75623" y="2224"/>
                        </a:lnTo>
                        <a:lnTo>
                          <a:pt x="71916" y="0"/>
                        </a:lnTo>
                        <a:lnTo>
                          <a:pt x="0" y="38553"/>
                        </a:lnTo>
                        <a:lnTo>
                          <a:pt x="3707" y="40777"/>
                        </a:lnTo>
                        <a:lnTo>
                          <a:pt x="7414" y="42260"/>
                        </a:lnTo>
                        <a:lnTo>
                          <a:pt x="11121" y="43743"/>
                        </a:lnTo>
                        <a:lnTo>
                          <a:pt x="14828" y="45967"/>
                        </a:lnTo>
                        <a:lnTo>
                          <a:pt x="18535" y="47450"/>
                        </a:lnTo>
                        <a:lnTo>
                          <a:pt x="22242" y="48933"/>
                        </a:lnTo>
                        <a:lnTo>
                          <a:pt x="25949" y="51157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537" name="Freeform: Shape 3536">
                    <a:extLst>
                      <a:ext uri="{FF2B5EF4-FFF2-40B4-BE49-F238E27FC236}">
                        <a16:creationId xmlns:a16="http://schemas.microsoft.com/office/drawing/2014/main" id="{7D075FF0-584D-48E2-800B-B7151C207BAA}"/>
                      </a:ext>
                    </a:extLst>
                  </p:cNvPr>
                  <p:cNvSpPr/>
                  <p:nvPr/>
                </p:nvSpPr>
                <p:spPr>
                  <a:xfrm>
                    <a:off x="6134552" y="4067349"/>
                    <a:ext cx="100830" cy="45226"/>
                  </a:xfrm>
                  <a:custGeom>
                    <a:avLst/>
                    <a:gdLst>
                      <a:gd name="connsiteX0" fmla="*/ 28173 w 100830"/>
                      <a:gd name="connsiteY0" fmla="*/ 45226 h 45226"/>
                      <a:gd name="connsiteX1" fmla="*/ 100831 w 100830"/>
                      <a:gd name="connsiteY1" fmla="*/ 6673 h 45226"/>
                      <a:gd name="connsiteX2" fmla="*/ 97124 w 100830"/>
                      <a:gd name="connsiteY2" fmla="*/ 5932 h 45226"/>
                      <a:gd name="connsiteX3" fmla="*/ 93417 w 100830"/>
                      <a:gd name="connsiteY3" fmla="*/ 5190 h 45226"/>
                      <a:gd name="connsiteX4" fmla="*/ 89710 w 100830"/>
                      <a:gd name="connsiteY4" fmla="*/ 4449 h 45226"/>
                      <a:gd name="connsiteX5" fmla="*/ 86745 w 100830"/>
                      <a:gd name="connsiteY5" fmla="*/ 3707 h 45226"/>
                      <a:gd name="connsiteX6" fmla="*/ 83038 w 100830"/>
                      <a:gd name="connsiteY6" fmla="*/ 2966 h 45226"/>
                      <a:gd name="connsiteX7" fmla="*/ 79330 w 100830"/>
                      <a:gd name="connsiteY7" fmla="*/ 1483 h 45226"/>
                      <a:gd name="connsiteX8" fmla="*/ 75623 w 100830"/>
                      <a:gd name="connsiteY8" fmla="*/ 742 h 45226"/>
                      <a:gd name="connsiteX9" fmla="*/ 71916 w 100830"/>
                      <a:gd name="connsiteY9" fmla="*/ 0 h 45226"/>
                      <a:gd name="connsiteX10" fmla="*/ 0 w 100830"/>
                      <a:gd name="connsiteY10" fmla="*/ 38553 h 45226"/>
                      <a:gd name="connsiteX11" fmla="*/ 3707 w 100830"/>
                      <a:gd name="connsiteY11" fmla="*/ 39295 h 45226"/>
                      <a:gd name="connsiteX12" fmla="*/ 6672 w 100830"/>
                      <a:gd name="connsiteY12" fmla="*/ 40036 h 45226"/>
                      <a:gd name="connsiteX13" fmla="*/ 10379 w 100830"/>
                      <a:gd name="connsiteY13" fmla="*/ 40777 h 45226"/>
                      <a:gd name="connsiteX14" fmla="*/ 14086 w 100830"/>
                      <a:gd name="connsiteY14" fmla="*/ 41519 h 45226"/>
                      <a:gd name="connsiteX15" fmla="*/ 17793 w 100830"/>
                      <a:gd name="connsiteY15" fmla="*/ 43002 h 45226"/>
                      <a:gd name="connsiteX16" fmla="*/ 21500 w 100830"/>
                      <a:gd name="connsiteY16" fmla="*/ 43743 h 45226"/>
                      <a:gd name="connsiteX17" fmla="*/ 24466 w 100830"/>
                      <a:gd name="connsiteY17" fmla="*/ 44484 h 452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0830" h="45226">
                        <a:moveTo>
                          <a:pt x="28173" y="45226"/>
                        </a:moveTo>
                        <a:lnTo>
                          <a:pt x="100831" y="6673"/>
                        </a:lnTo>
                        <a:lnTo>
                          <a:pt x="97124" y="5932"/>
                        </a:lnTo>
                        <a:lnTo>
                          <a:pt x="93417" y="5190"/>
                        </a:lnTo>
                        <a:lnTo>
                          <a:pt x="89710" y="4449"/>
                        </a:lnTo>
                        <a:lnTo>
                          <a:pt x="86745" y="3707"/>
                        </a:lnTo>
                        <a:lnTo>
                          <a:pt x="83038" y="2966"/>
                        </a:lnTo>
                        <a:lnTo>
                          <a:pt x="79330" y="1483"/>
                        </a:lnTo>
                        <a:lnTo>
                          <a:pt x="75623" y="742"/>
                        </a:lnTo>
                        <a:lnTo>
                          <a:pt x="71916" y="0"/>
                        </a:lnTo>
                        <a:lnTo>
                          <a:pt x="0" y="38553"/>
                        </a:lnTo>
                        <a:lnTo>
                          <a:pt x="3707" y="39295"/>
                        </a:lnTo>
                        <a:lnTo>
                          <a:pt x="6672" y="40036"/>
                        </a:lnTo>
                        <a:lnTo>
                          <a:pt x="10379" y="40777"/>
                        </a:lnTo>
                        <a:lnTo>
                          <a:pt x="14086" y="41519"/>
                        </a:lnTo>
                        <a:lnTo>
                          <a:pt x="17793" y="43002"/>
                        </a:lnTo>
                        <a:lnTo>
                          <a:pt x="21500" y="43743"/>
                        </a:lnTo>
                        <a:lnTo>
                          <a:pt x="24466" y="44484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538" name="Freeform: Shape 3537">
                    <a:extLst>
                      <a:ext uri="{FF2B5EF4-FFF2-40B4-BE49-F238E27FC236}">
                        <a16:creationId xmlns:a16="http://schemas.microsoft.com/office/drawing/2014/main" id="{32DA08A9-DEFA-470B-B43B-9C1AA2B43F83}"/>
                      </a:ext>
                    </a:extLst>
                  </p:cNvPr>
                  <p:cNvSpPr/>
                  <p:nvPr/>
                </p:nvSpPr>
                <p:spPr>
                  <a:xfrm>
                    <a:off x="6368095" y="4480312"/>
                    <a:ext cx="86002" cy="60054"/>
                  </a:xfrm>
                  <a:custGeom>
                    <a:avLst/>
                    <a:gdLst>
                      <a:gd name="connsiteX0" fmla="*/ 0 w 86002"/>
                      <a:gd name="connsiteY0" fmla="*/ 60054 h 60054"/>
                      <a:gd name="connsiteX1" fmla="*/ 71916 w 86002"/>
                      <a:gd name="connsiteY1" fmla="*/ 21501 h 60054"/>
                      <a:gd name="connsiteX2" fmla="*/ 74141 w 86002"/>
                      <a:gd name="connsiteY2" fmla="*/ 18535 h 60054"/>
                      <a:gd name="connsiteX3" fmla="*/ 75623 w 86002"/>
                      <a:gd name="connsiteY3" fmla="*/ 16311 h 60054"/>
                      <a:gd name="connsiteX4" fmla="*/ 77106 w 86002"/>
                      <a:gd name="connsiteY4" fmla="*/ 13345 h 60054"/>
                      <a:gd name="connsiteX5" fmla="*/ 78589 w 86002"/>
                      <a:gd name="connsiteY5" fmla="*/ 11121 h 60054"/>
                      <a:gd name="connsiteX6" fmla="*/ 80813 w 86002"/>
                      <a:gd name="connsiteY6" fmla="*/ 8156 h 60054"/>
                      <a:gd name="connsiteX7" fmla="*/ 82296 w 86002"/>
                      <a:gd name="connsiteY7" fmla="*/ 5931 h 60054"/>
                      <a:gd name="connsiteX8" fmla="*/ 83779 w 86002"/>
                      <a:gd name="connsiteY8" fmla="*/ 2966 h 60054"/>
                      <a:gd name="connsiteX9" fmla="*/ 86003 w 86002"/>
                      <a:gd name="connsiteY9" fmla="*/ 0 h 60054"/>
                      <a:gd name="connsiteX10" fmla="*/ 13345 w 86002"/>
                      <a:gd name="connsiteY10" fmla="*/ 38553 h 60054"/>
                      <a:gd name="connsiteX11" fmla="*/ 11862 w 86002"/>
                      <a:gd name="connsiteY11" fmla="*/ 41519 h 60054"/>
                      <a:gd name="connsiteX12" fmla="*/ 9638 w 86002"/>
                      <a:gd name="connsiteY12" fmla="*/ 43743 h 60054"/>
                      <a:gd name="connsiteX13" fmla="*/ 8155 w 86002"/>
                      <a:gd name="connsiteY13" fmla="*/ 46708 h 60054"/>
                      <a:gd name="connsiteX14" fmla="*/ 6672 w 86002"/>
                      <a:gd name="connsiteY14" fmla="*/ 49674 h 60054"/>
                      <a:gd name="connsiteX15" fmla="*/ 5190 w 86002"/>
                      <a:gd name="connsiteY15" fmla="*/ 51898 h 60054"/>
                      <a:gd name="connsiteX16" fmla="*/ 2965 w 86002"/>
                      <a:gd name="connsiteY16" fmla="*/ 54864 h 60054"/>
                      <a:gd name="connsiteX17" fmla="*/ 1483 w 86002"/>
                      <a:gd name="connsiteY17" fmla="*/ 57088 h 600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86002" h="60054">
                        <a:moveTo>
                          <a:pt x="0" y="60054"/>
                        </a:moveTo>
                        <a:lnTo>
                          <a:pt x="71916" y="21501"/>
                        </a:lnTo>
                        <a:lnTo>
                          <a:pt x="74141" y="18535"/>
                        </a:lnTo>
                        <a:lnTo>
                          <a:pt x="75623" y="16311"/>
                        </a:lnTo>
                        <a:lnTo>
                          <a:pt x="77106" y="13345"/>
                        </a:lnTo>
                        <a:lnTo>
                          <a:pt x="78589" y="11121"/>
                        </a:lnTo>
                        <a:lnTo>
                          <a:pt x="80813" y="8156"/>
                        </a:lnTo>
                        <a:lnTo>
                          <a:pt x="82296" y="5931"/>
                        </a:lnTo>
                        <a:lnTo>
                          <a:pt x="83779" y="2966"/>
                        </a:lnTo>
                        <a:lnTo>
                          <a:pt x="86003" y="0"/>
                        </a:lnTo>
                        <a:lnTo>
                          <a:pt x="13345" y="38553"/>
                        </a:lnTo>
                        <a:lnTo>
                          <a:pt x="11862" y="41519"/>
                        </a:lnTo>
                        <a:lnTo>
                          <a:pt x="9638" y="43743"/>
                        </a:lnTo>
                        <a:lnTo>
                          <a:pt x="8155" y="46708"/>
                        </a:lnTo>
                        <a:lnTo>
                          <a:pt x="6672" y="49674"/>
                        </a:lnTo>
                        <a:lnTo>
                          <a:pt x="5190" y="51898"/>
                        </a:lnTo>
                        <a:lnTo>
                          <a:pt x="2965" y="54864"/>
                        </a:lnTo>
                        <a:lnTo>
                          <a:pt x="1483" y="57088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539" name="Freeform: Shape 3538">
                    <a:extLst>
                      <a:ext uri="{FF2B5EF4-FFF2-40B4-BE49-F238E27FC236}">
                        <a16:creationId xmlns:a16="http://schemas.microsoft.com/office/drawing/2014/main" id="{2711C1CB-292C-4CB6-B5BC-8F8791324208}"/>
                      </a:ext>
                    </a:extLst>
                  </p:cNvPr>
                  <p:cNvSpPr/>
                  <p:nvPr/>
                </p:nvSpPr>
                <p:spPr>
                  <a:xfrm>
                    <a:off x="6343629" y="4507744"/>
                    <a:ext cx="91192" cy="52639"/>
                  </a:xfrm>
                  <a:custGeom>
                    <a:avLst/>
                    <a:gdLst>
                      <a:gd name="connsiteX0" fmla="*/ 0 w 91192"/>
                      <a:gd name="connsiteY0" fmla="*/ 52640 h 52639"/>
                      <a:gd name="connsiteX1" fmla="*/ 71916 w 91192"/>
                      <a:gd name="connsiteY1" fmla="*/ 14087 h 52639"/>
                      <a:gd name="connsiteX2" fmla="*/ 74882 w 91192"/>
                      <a:gd name="connsiteY2" fmla="*/ 11862 h 52639"/>
                      <a:gd name="connsiteX3" fmla="*/ 77106 w 91192"/>
                      <a:gd name="connsiteY3" fmla="*/ 10380 h 52639"/>
                      <a:gd name="connsiteX4" fmla="*/ 79330 w 91192"/>
                      <a:gd name="connsiteY4" fmla="*/ 8897 h 52639"/>
                      <a:gd name="connsiteX5" fmla="*/ 81555 w 91192"/>
                      <a:gd name="connsiteY5" fmla="*/ 6673 h 52639"/>
                      <a:gd name="connsiteX6" fmla="*/ 83779 w 91192"/>
                      <a:gd name="connsiteY6" fmla="*/ 5190 h 52639"/>
                      <a:gd name="connsiteX7" fmla="*/ 86744 w 91192"/>
                      <a:gd name="connsiteY7" fmla="*/ 3707 h 52639"/>
                      <a:gd name="connsiteX8" fmla="*/ 88969 w 91192"/>
                      <a:gd name="connsiteY8" fmla="*/ 1483 h 52639"/>
                      <a:gd name="connsiteX9" fmla="*/ 91193 w 91192"/>
                      <a:gd name="connsiteY9" fmla="*/ 0 h 52639"/>
                      <a:gd name="connsiteX10" fmla="*/ 18535 w 91192"/>
                      <a:gd name="connsiteY10" fmla="*/ 37811 h 52639"/>
                      <a:gd name="connsiteX11" fmla="*/ 16311 w 91192"/>
                      <a:gd name="connsiteY11" fmla="*/ 40036 h 52639"/>
                      <a:gd name="connsiteX12" fmla="*/ 14086 w 91192"/>
                      <a:gd name="connsiteY12" fmla="*/ 41519 h 52639"/>
                      <a:gd name="connsiteX13" fmla="*/ 11862 w 91192"/>
                      <a:gd name="connsiteY13" fmla="*/ 43743 h 52639"/>
                      <a:gd name="connsiteX14" fmla="*/ 9638 w 91192"/>
                      <a:gd name="connsiteY14" fmla="*/ 45226 h 52639"/>
                      <a:gd name="connsiteX15" fmla="*/ 6672 w 91192"/>
                      <a:gd name="connsiteY15" fmla="*/ 47450 h 52639"/>
                      <a:gd name="connsiteX16" fmla="*/ 4448 w 91192"/>
                      <a:gd name="connsiteY16" fmla="*/ 48933 h 52639"/>
                      <a:gd name="connsiteX17" fmla="*/ 2224 w 91192"/>
                      <a:gd name="connsiteY17" fmla="*/ 50415 h 526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1192" h="52639">
                        <a:moveTo>
                          <a:pt x="0" y="52640"/>
                        </a:moveTo>
                        <a:lnTo>
                          <a:pt x="71916" y="14087"/>
                        </a:lnTo>
                        <a:lnTo>
                          <a:pt x="74882" y="11862"/>
                        </a:lnTo>
                        <a:lnTo>
                          <a:pt x="77106" y="10380"/>
                        </a:lnTo>
                        <a:lnTo>
                          <a:pt x="79330" y="8897"/>
                        </a:lnTo>
                        <a:lnTo>
                          <a:pt x="81555" y="6673"/>
                        </a:lnTo>
                        <a:lnTo>
                          <a:pt x="83779" y="5190"/>
                        </a:lnTo>
                        <a:lnTo>
                          <a:pt x="86744" y="3707"/>
                        </a:lnTo>
                        <a:lnTo>
                          <a:pt x="88969" y="1483"/>
                        </a:lnTo>
                        <a:lnTo>
                          <a:pt x="91193" y="0"/>
                        </a:lnTo>
                        <a:lnTo>
                          <a:pt x="18535" y="37811"/>
                        </a:lnTo>
                        <a:lnTo>
                          <a:pt x="16311" y="40036"/>
                        </a:lnTo>
                        <a:lnTo>
                          <a:pt x="14086" y="41519"/>
                        </a:lnTo>
                        <a:lnTo>
                          <a:pt x="11862" y="43743"/>
                        </a:lnTo>
                        <a:lnTo>
                          <a:pt x="9638" y="45226"/>
                        </a:lnTo>
                        <a:lnTo>
                          <a:pt x="6672" y="47450"/>
                        </a:lnTo>
                        <a:lnTo>
                          <a:pt x="4448" y="48933"/>
                        </a:lnTo>
                        <a:lnTo>
                          <a:pt x="2224" y="50415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540" name="Freeform: Shape 3539">
                    <a:extLst>
                      <a:ext uri="{FF2B5EF4-FFF2-40B4-BE49-F238E27FC236}">
                        <a16:creationId xmlns:a16="http://schemas.microsoft.com/office/drawing/2014/main" id="{45E50770-A379-4D90-B302-A374DC7A2198}"/>
                      </a:ext>
                    </a:extLst>
                  </p:cNvPr>
                  <p:cNvSpPr/>
                  <p:nvPr/>
                </p:nvSpPr>
                <p:spPr>
                  <a:xfrm>
                    <a:off x="6383664" y="4449915"/>
                    <a:ext cx="80813" cy="64502"/>
                  </a:xfrm>
                  <a:custGeom>
                    <a:avLst/>
                    <a:gdLst>
                      <a:gd name="connsiteX0" fmla="*/ 0 w 80813"/>
                      <a:gd name="connsiteY0" fmla="*/ 64502 h 64502"/>
                      <a:gd name="connsiteX1" fmla="*/ 72658 w 80813"/>
                      <a:gd name="connsiteY1" fmla="*/ 26690 h 64502"/>
                      <a:gd name="connsiteX2" fmla="*/ 73399 w 80813"/>
                      <a:gd name="connsiteY2" fmla="*/ 22983 h 64502"/>
                      <a:gd name="connsiteX3" fmla="*/ 74882 w 80813"/>
                      <a:gd name="connsiteY3" fmla="*/ 20018 h 64502"/>
                      <a:gd name="connsiteX4" fmla="*/ 75623 w 80813"/>
                      <a:gd name="connsiteY4" fmla="*/ 17052 h 64502"/>
                      <a:gd name="connsiteX5" fmla="*/ 76365 w 80813"/>
                      <a:gd name="connsiteY5" fmla="*/ 13345 h 64502"/>
                      <a:gd name="connsiteX6" fmla="*/ 77848 w 80813"/>
                      <a:gd name="connsiteY6" fmla="*/ 10379 h 64502"/>
                      <a:gd name="connsiteX7" fmla="*/ 78589 w 80813"/>
                      <a:gd name="connsiteY7" fmla="*/ 6672 h 64502"/>
                      <a:gd name="connsiteX8" fmla="*/ 79330 w 80813"/>
                      <a:gd name="connsiteY8" fmla="*/ 3707 h 64502"/>
                      <a:gd name="connsiteX9" fmla="*/ 80813 w 80813"/>
                      <a:gd name="connsiteY9" fmla="*/ 0 h 64502"/>
                      <a:gd name="connsiteX10" fmla="*/ 8156 w 80813"/>
                      <a:gd name="connsiteY10" fmla="*/ 38553 h 64502"/>
                      <a:gd name="connsiteX11" fmla="*/ 7414 w 80813"/>
                      <a:gd name="connsiteY11" fmla="*/ 42260 h 64502"/>
                      <a:gd name="connsiteX12" fmla="*/ 6673 w 80813"/>
                      <a:gd name="connsiteY12" fmla="*/ 45226 h 64502"/>
                      <a:gd name="connsiteX13" fmla="*/ 5190 w 80813"/>
                      <a:gd name="connsiteY13" fmla="*/ 48933 h 64502"/>
                      <a:gd name="connsiteX14" fmla="*/ 4449 w 80813"/>
                      <a:gd name="connsiteY14" fmla="*/ 51898 h 64502"/>
                      <a:gd name="connsiteX15" fmla="*/ 2966 w 80813"/>
                      <a:gd name="connsiteY15" fmla="*/ 54864 h 64502"/>
                      <a:gd name="connsiteX16" fmla="*/ 2224 w 80813"/>
                      <a:gd name="connsiteY16" fmla="*/ 58571 h 64502"/>
                      <a:gd name="connsiteX17" fmla="*/ 1483 w 80813"/>
                      <a:gd name="connsiteY17" fmla="*/ 61537 h 64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80813" h="64502">
                        <a:moveTo>
                          <a:pt x="0" y="64502"/>
                        </a:moveTo>
                        <a:lnTo>
                          <a:pt x="72658" y="26690"/>
                        </a:lnTo>
                        <a:lnTo>
                          <a:pt x="73399" y="22983"/>
                        </a:lnTo>
                        <a:lnTo>
                          <a:pt x="74882" y="20018"/>
                        </a:lnTo>
                        <a:lnTo>
                          <a:pt x="75623" y="17052"/>
                        </a:lnTo>
                        <a:lnTo>
                          <a:pt x="76365" y="13345"/>
                        </a:lnTo>
                        <a:lnTo>
                          <a:pt x="77848" y="10379"/>
                        </a:lnTo>
                        <a:lnTo>
                          <a:pt x="78589" y="6672"/>
                        </a:lnTo>
                        <a:lnTo>
                          <a:pt x="79330" y="3707"/>
                        </a:lnTo>
                        <a:lnTo>
                          <a:pt x="80813" y="0"/>
                        </a:lnTo>
                        <a:lnTo>
                          <a:pt x="8156" y="38553"/>
                        </a:lnTo>
                        <a:lnTo>
                          <a:pt x="7414" y="42260"/>
                        </a:lnTo>
                        <a:lnTo>
                          <a:pt x="6673" y="45226"/>
                        </a:lnTo>
                        <a:lnTo>
                          <a:pt x="5190" y="48933"/>
                        </a:lnTo>
                        <a:lnTo>
                          <a:pt x="4449" y="51898"/>
                        </a:lnTo>
                        <a:lnTo>
                          <a:pt x="2966" y="54864"/>
                        </a:lnTo>
                        <a:lnTo>
                          <a:pt x="2224" y="58571"/>
                        </a:lnTo>
                        <a:lnTo>
                          <a:pt x="1483" y="61537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541" name="Freeform: Shape 3540">
                    <a:extLst>
                      <a:ext uri="{FF2B5EF4-FFF2-40B4-BE49-F238E27FC236}">
                        <a16:creationId xmlns:a16="http://schemas.microsoft.com/office/drawing/2014/main" id="{320CD1D7-4DA5-41FF-B166-AAF4B05754B5}"/>
                      </a:ext>
                    </a:extLst>
                  </p:cNvPr>
                  <p:cNvSpPr/>
                  <p:nvPr/>
                </p:nvSpPr>
                <p:spPr>
                  <a:xfrm>
                    <a:off x="6074498" y="4068091"/>
                    <a:ext cx="94900" cy="45225"/>
                  </a:xfrm>
                  <a:custGeom>
                    <a:avLst/>
                    <a:gdLst>
                      <a:gd name="connsiteX0" fmla="*/ 22984 w 94900"/>
                      <a:gd name="connsiteY0" fmla="*/ 37811 h 45225"/>
                      <a:gd name="connsiteX1" fmla="*/ 94900 w 94900"/>
                      <a:gd name="connsiteY1" fmla="*/ 0 h 45225"/>
                      <a:gd name="connsiteX2" fmla="*/ 92676 w 94900"/>
                      <a:gd name="connsiteY2" fmla="*/ 741 h 45225"/>
                      <a:gd name="connsiteX3" fmla="*/ 89710 w 94900"/>
                      <a:gd name="connsiteY3" fmla="*/ 1483 h 45225"/>
                      <a:gd name="connsiteX4" fmla="*/ 86745 w 94900"/>
                      <a:gd name="connsiteY4" fmla="*/ 2224 h 45225"/>
                      <a:gd name="connsiteX5" fmla="*/ 83779 w 94900"/>
                      <a:gd name="connsiteY5" fmla="*/ 3707 h 45225"/>
                      <a:gd name="connsiteX6" fmla="*/ 80813 w 94900"/>
                      <a:gd name="connsiteY6" fmla="*/ 4448 h 45225"/>
                      <a:gd name="connsiteX7" fmla="*/ 77848 w 94900"/>
                      <a:gd name="connsiteY7" fmla="*/ 5190 h 45225"/>
                      <a:gd name="connsiteX8" fmla="*/ 74882 w 94900"/>
                      <a:gd name="connsiteY8" fmla="*/ 5931 h 45225"/>
                      <a:gd name="connsiteX9" fmla="*/ 71916 w 94900"/>
                      <a:gd name="connsiteY9" fmla="*/ 6672 h 45225"/>
                      <a:gd name="connsiteX10" fmla="*/ 0 w 94900"/>
                      <a:gd name="connsiteY10" fmla="*/ 45226 h 45225"/>
                      <a:gd name="connsiteX11" fmla="*/ 2966 w 94900"/>
                      <a:gd name="connsiteY11" fmla="*/ 44484 h 45225"/>
                      <a:gd name="connsiteX12" fmla="*/ 5932 w 94900"/>
                      <a:gd name="connsiteY12" fmla="*/ 43743 h 45225"/>
                      <a:gd name="connsiteX13" fmla="*/ 8156 w 94900"/>
                      <a:gd name="connsiteY13" fmla="*/ 43001 h 45225"/>
                      <a:gd name="connsiteX14" fmla="*/ 11121 w 94900"/>
                      <a:gd name="connsiteY14" fmla="*/ 42260 h 45225"/>
                      <a:gd name="connsiteX15" fmla="*/ 14087 w 94900"/>
                      <a:gd name="connsiteY15" fmla="*/ 40777 h 45225"/>
                      <a:gd name="connsiteX16" fmla="*/ 17053 w 94900"/>
                      <a:gd name="connsiteY16" fmla="*/ 40036 h 45225"/>
                      <a:gd name="connsiteX17" fmla="*/ 20018 w 94900"/>
                      <a:gd name="connsiteY17" fmla="*/ 39294 h 452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4900" h="45225">
                        <a:moveTo>
                          <a:pt x="22984" y="37811"/>
                        </a:moveTo>
                        <a:lnTo>
                          <a:pt x="94900" y="0"/>
                        </a:lnTo>
                        <a:lnTo>
                          <a:pt x="92676" y="741"/>
                        </a:lnTo>
                        <a:lnTo>
                          <a:pt x="89710" y="1483"/>
                        </a:lnTo>
                        <a:lnTo>
                          <a:pt x="86745" y="2224"/>
                        </a:lnTo>
                        <a:lnTo>
                          <a:pt x="83779" y="3707"/>
                        </a:lnTo>
                        <a:lnTo>
                          <a:pt x="80813" y="4448"/>
                        </a:lnTo>
                        <a:lnTo>
                          <a:pt x="77848" y="5190"/>
                        </a:lnTo>
                        <a:lnTo>
                          <a:pt x="74882" y="5931"/>
                        </a:lnTo>
                        <a:lnTo>
                          <a:pt x="71916" y="6672"/>
                        </a:lnTo>
                        <a:lnTo>
                          <a:pt x="0" y="45226"/>
                        </a:lnTo>
                        <a:lnTo>
                          <a:pt x="2966" y="44484"/>
                        </a:lnTo>
                        <a:lnTo>
                          <a:pt x="5932" y="43743"/>
                        </a:lnTo>
                        <a:lnTo>
                          <a:pt x="8156" y="43001"/>
                        </a:lnTo>
                        <a:lnTo>
                          <a:pt x="11121" y="42260"/>
                        </a:lnTo>
                        <a:lnTo>
                          <a:pt x="14087" y="40777"/>
                        </a:lnTo>
                        <a:lnTo>
                          <a:pt x="17053" y="40036"/>
                        </a:lnTo>
                        <a:lnTo>
                          <a:pt x="20018" y="39294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542" name="Freeform: Shape 3541">
                    <a:extLst>
                      <a:ext uri="{FF2B5EF4-FFF2-40B4-BE49-F238E27FC236}">
                        <a16:creationId xmlns:a16="http://schemas.microsoft.com/office/drawing/2014/main" id="{39E65F23-4CCA-4596-839D-DD38BD4BC774}"/>
                      </a:ext>
                    </a:extLst>
                  </p:cNvPr>
                  <p:cNvSpPr/>
                  <p:nvPr/>
                </p:nvSpPr>
                <p:spPr>
                  <a:xfrm>
                    <a:off x="6102672" y="4066608"/>
                    <a:ext cx="98606" cy="38553"/>
                  </a:xfrm>
                  <a:custGeom>
                    <a:avLst/>
                    <a:gdLst>
                      <a:gd name="connsiteX0" fmla="*/ 25949 w 98606"/>
                      <a:gd name="connsiteY0" fmla="*/ 38553 h 38553"/>
                      <a:gd name="connsiteX1" fmla="*/ 98607 w 98606"/>
                      <a:gd name="connsiteY1" fmla="*/ 0 h 38553"/>
                      <a:gd name="connsiteX2" fmla="*/ 95641 w 98606"/>
                      <a:gd name="connsiteY2" fmla="*/ 0 h 38553"/>
                      <a:gd name="connsiteX3" fmla="*/ 91934 w 98606"/>
                      <a:gd name="connsiteY3" fmla="*/ 0 h 38553"/>
                      <a:gd name="connsiteX4" fmla="*/ 88969 w 98606"/>
                      <a:gd name="connsiteY4" fmla="*/ 0 h 38553"/>
                      <a:gd name="connsiteX5" fmla="*/ 85262 w 98606"/>
                      <a:gd name="connsiteY5" fmla="*/ 0 h 38553"/>
                      <a:gd name="connsiteX6" fmla="*/ 82296 w 98606"/>
                      <a:gd name="connsiteY6" fmla="*/ 0 h 38553"/>
                      <a:gd name="connsiteX7" fmla="*/ 79330 w 98606"/>
                      <a:gd name="connsiteY7" fmla="*/ 0 h 38553"/>
                      <a:gd name="connsiteX8" fmla="*/ 75623 w 98606"/>
                      <a:gd name="connsiteY8" fmla="*/ 0 h 38553"/>
                      <a:gd name="connsiteX9" fmla="*/ 72658 w 98606"/>
                      <a:gd name="connsiteY9" fmla="*/ 0 h 38553"/>
                      <a:gd name="connsiteX10" fmla="*/ 0 w 98606"/>
                      <a:gd name="connsiteY10" fmla="*/ 38553 h 38553"/>
                      <a:gd name="connsiteX11" fmla="*/ 3707 w 98606"/>
                      <a:gd name="connsiteY11" fmla="*/ 38553 h 38553"/>
                      <a:gd name="connsiteX12" fmla="*/ 6672 w 98606"/>
                      <a:gd name="connsiteY12" fmla="*/ 38553 h 38553"/>
                      <a:gd name="connsiteX13" fmla="*/ 9638 w 98606"/>
                      <a:gd name="connsiteY13" fmla="*/ 38553 h 38553"/>
                      <a:gd name="connsiteX14" fmla="*/ 13345 w 98606"/>
                      <a:gd name="connsiteY14" fmla="*/ 38553 h 38553"/>
                      <a:gd name="connsiteX15" fmla="*/ 16311 w 98606"/>
                      <a:gd name="connsiteY15" fmla="*/ 38553 h 38553"/>
                      <a:gd name="connsiteX16" fmla="*/ 20018 w 98606"/>
                      <a:gd name="connsiteY16" fmla="*/ 38553 h 38553"/>
                      <a:gd name="connsiteX17" fmla="*/ 22983 w 98606"/>
                      <a:gd name="connsiteY17" fmla="*/ 38553 h 385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8606" h="38553">
                        <a:moveTo>
                          <a:pt x="25949" y="38553"/>
                        </a:moveTo>
                        <a:lnTo>
                          <a:pt x="98607" y="0"/>
                        </a:lnTo>
                        <a:lnTo>
                          <a:pt x="95641" y="0"/>
                        </a:lnTo>
                        <a:lnTo>
                          <a:pt x="91934" y="0"/>
                        </a:lnTo>
                        <a:lnTo>
                          <a:pt x="88969" y="0"/>
                        </a:lnTo>
                        <a:lnTo>
                          <a:pt x="85262" y="0"/>
                        </a:lnTo>
                        <a:lnTo>
                          <a:pt x="82296" y="0"/>
                        </a:lnTo>
                        <a:lnTo>
                          <a:pt x="79330" y="0"/>
                        </a:lnTo>
                        <a:lnTo>
                          <a:pt x="75623" y="0"/>
                        </a:lnTo>
                        <a:lnTo>
                          <a:pt x="72658" y="0"/>
                        </a:lnTo>
                        <a:lnTo>
                          <a:pt x="0" y="38553"/>
                        </a:lnTo>
                        <a:lnTo>
                          <a:pt x="3707" y="38553"/>
                        </a:lnTo>
                        <a:lnTo>
                          <a:pt x="6672" y="38553"/>
                        </a:lnTo>
                        <a:lnTo>
                          <a:pt x="9638" y="38553"/>
                        </a:lnTo>
                        <a:lnTo>
                          <a:pt x="13345" y="38553"/>
                        </a:lnTo>
                        <a:lnTo>
                          <a:pt x="16311" y="38553"/>
                        </a:lnTo>
                        <a:lnTo>
                          <a:pt x="20018" y="38553"/>
                        </a:lnTo>
                        <a:lnTo>
                          <a:pt x="22983" y="38553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3485" name="Graphic 2971">
                  <a:extLst>
                    <a:ext uri="{FF2B5EF4-FFF2-40B4-BE49-F238E27FC236}">
                      <a16:creationId xmlns:a16="http://schemas.microsoft.com/office/drawing/2014/main" id="{D1ED20F5-40BA-45A0-952B-EEDF4C912D62}"/>
                    </a:ext>
                  </a:extLst>
                </p:cNvPr>
                <p:cNvGrpSpPr/>
                <p:nvPr/>
              </p:nvGrpSpPr>
              <p:grpSpPr>
                <a:xfrm>
                  <a:off x="6007030" y="3991726"/>
                  <a:ext cx="57829" cy="292113"/>
                  <a:chOff x="6007030" y="3991726"/>
                  <a:chExt cx="57829" cy="292113"/>
                </a:xfrm>
                <a:solidFill>
                  <a:srgbClr val="1B1B1B"/>
                </a:solidFill>
              </p:grpSpPr>
              <p:sp>
                <p:nvSpPr>
                  <p:cNvPr id="3518" name="Freeform: Shape 3517">
                    <a:extLst>
                      <a:ext uri="{FF2B5EF4-FFF2-40B4-BE49-F238E27FC236}">
                        <a16:creationId xmlns:a16="http://schemas.microsoft.com/office/drawing/2014/main" id="{E4CD99CF-62E3-4096-8DAB-01CA0ED51A6D}"/>
                      </a:ext>
                    </a:extLst>
                  </p:cNvPr>
                  <p:cNvSpPr/>
                  <p:nvPr/>
                </p:nvSpPr>
                <p:spPr>
                  <a:xfrm>
                    <a:off x="6007772" y="4092557"/>
                    <a:ext cx="52640" cy="63760"/>
                  </a:xfrm>
                  <a:custGeom>
                    <a:avLst/>
                    <a:gdLst>
                      <a:gd name="connsiteX0" fmla="*/ 0 w 52640"/>
                      <a:gd name="connsiteY0" fmla="*/ 23725 h 63760"/>
                      <a:gd name="connsiteX1" fmla="*/ 44484 w 52640"/>
                      <a:gd name="connsiteY1" fmla="*/ 0 h 63760"/>
                      <a:gd name="connsiteX2" fmla="*/ 45226 w 52640"/>
                      <a:gd name="connsiteY2" fmla="*/ 4448 h 63760"/>
                      <a:gd name="connsiteX3" fmla="*/ 46709 w 52640"/>
                      <a:gd name="connsiteY3" fmla="*/ 8897 h 63760"/>
                      <a:gd name="connsiteX4" fmla="*/ 47450 w 52640"/>
                      <a:gd name="connsiteY4" fmla="*/ 13345 h 63760"/>
                      <a:gd name="connsiteX5" fmla="*/ 48933 w 52640"/>
                      <a:gd name="connsiteY5" fmla="*/ 17794 h 63760"/>
                      <a:gd name="connsiteX6" fmla="*/ 49674 w 52640"/>
                      <a:gd name="connsiteY6" fmla="*/ 22242 h 63760"/>
                      <a:gd name="connsiteX7" fmla="*/ 50416 w 52640"/>
                      <a:gd name="connsiteY7" fmla="*/ 26690 h 63760"/>
                      <a:gd name="connsiteX8" fmla="*/ 51898 w 52640"/>
                      <a:gd name="connsiteY8" fmla="*/ 31139 h 63760"/>
                      <a:gd name="connsiteX9" fmla="*/ 52640 w 52640"/>
                      <a:gd name="connsiteY9" fmla="*/ 35587 h 63760"/>
                      <a:gd name="connsiteX10" fmla="*/ 0 w 52640"/>
                      <a:gd name="connsiteY10" fmla="*/ 63761 h 637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52640" h="63760">
                        <a:moveTo>
                          <a:pt x="0" y="23725"/>
                        </a:moveTo>
                        <a:lnTo>
                          <a:pt x="44484" y="0"/>
                        </a:lnTo>
                        <a:lnTo>
                          <a:pt x="45226" y="4448"/>
                        </a:lnTo>
                        <a:lnTo>
                          <a:pt x="46709" y="8897"/>
                        </a:lnTo>
                        <a:lnTo>
                          <a:pt x="47450" y="13345"/>
                        </a:lnTo>
                        <a:lnTo>
                          <a:pt x="48933" y="17794"/>
                        </a:lnTo>
                        <a:lnTo>
                          <a:pt x="49674" y="22242"/>
                        </a:lnTo>
                        <a:lnTo>
                          <a:pt x="50416" y="26690"/>
                        </a:lnTo>
                        <a:lnTo>
                          <a:pt x="51898" y="31139"/>
                        </a:lnTo>
                        <a:lnTo>
                          <a:pt x="52640" y="35587"/>
                        </a:lnTo>
                        <a:lnTo>
                          <a:pt x="0" y="63761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519" name="Freeform: Shape 3518">
                    <a:extLst>
                      <a:ext uri="{FF2B5EF4-FFF2-40B4-BE49-F238E27FC236}">
                        <a16:creationId xmlns:a16="http://schemas.microsoft.com/office/drawing/2014/main" id="{EDE5579E-B3C7-4D2E-932E-67AA17607DF3}"/>
                      </a:ext>
                    </a:extLst>
                  </p:cNvPr>
                  <p:cNvSpPr/>
                  <p:nvPr/>
                </p:nvSpPr>
                <p:spPr>
                  <a:xfrm>
                    <a:off x="6007030" y="4140007"/>
                    <a:ext cx="57829" cy="63760"/>
                  </a:xfrm>
                  <a:custGeom>
                    <a:avLst/>
                    <a:gdLst>
                      <a:gd name="connsiteX0" fmla="*/ 741 w 57829"/>
                      <a:gd name="connsiteY0" fmla="*/ 29656 h 63760"/>
                      <a:gd name="connsiteX1" fmla="*/ 55605 w 57829"/>
                      <a:gd name="connsiteY1" fmla="*/ 0 h 63760"/>
                      <a:gd name="connsiteX2" fmla="*/ 55605 w 57829"/>
                      <a:gd name="connsiteY2" fmla="*/ 4448 h 63760"/>
                      <a:gd name="connsiteX3" fmla="*/ 55605 w 57829"/>
                      <a:gd name="connsiteY3" fmla="*/ 8155 h 63760"/>
                      <a:gd name="connsiteX4" fmla="*/ 56347 w 57829"/>
                      <a:gd name="connsiteY4" fmla="*/ 12604 h 63760"/>
                      <a:gd name="connsiteX5" fmla="*/ 56347 w 57829"/>
                      <a:gd name="connsiteY5" fmla="*/ 17052 h 63760"/>
                      <a:gd name="connsiteX6" fmla="*/ 57088 w 57829"/>
                      <a:gd name="connsiteY6" fmla="*/ 20759 h 63760"/>
                      <a:gd name="connsiteX7" fmla="*/ 57088 w 57829"/>
                      <a:gd name="connsiteY7" fmla="*/ 25208 h 63760"/>
                      <a:gd name="connsiteX8" fmla="*/ 57088 w 57829"/>
                      <a:gd name="connsiteY8" fmla="*/ 29656 h 63760"/>
                      <a:gd name="connsiteX9" fmla="*/ 57830 w 57829"/>
                      <a:gd name="connsiteY9" fmla="*/ 33363 h 63760"/>
                      <a:gd name="connsiteX10" fmla="*/ 0 w 57829"/>
                      <a:gd name="connsiteY10" fmla="*/ 63761 h 637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57829" h="63760">
                        <a:moveTo>
                          <a:pt x="741" y="29656"/>
                        </a:moveTo>
                        <a:lnTo>
                          <a:pt x="55605" y="0"/>
                        </a:lnTo>
                        <a:lnTo>
                          <a:pt x="55605" y="4448"/>
                        </a:lnTo>
                        <a:lnTo>
                          <a:pt x="55605" y="8155"/>
                        </a:lnTo>
                        <a:lnTo>
                          <a:pt x="56347" y="12604"/>
                        </a:lnTo>
                        <a:lnTo>
                          <a:pt x="56347" y="17052"/>
                        </a:lnTo>
                        <a:lnTo>
                          <a:pt x="57088" y="20759"/>
                        </a:lnTo>
                        <a:lnTo>
                          <a:pt x="57088" y="25208"/>
                        </a:lnTo>
                        <a:lnTo>
                          <a:pt x="57088" y="29656"/>
                        </a:lnTo>
                        <a:lnTo>
                          <a:pt x="57830" y="33363"/>
                        </a:lnTo>
                        <a:lnTo>
                          <a:pt x="0" y="63761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520" name="Freeform: Shape 3519">
                    <a:extLst>
                      <a:ext uri="{FF2B5EF4-FFF2-40B4-BE49-F238E27FC236}">
                        <a16:creationId xmlns:a16="http://schemas.microsoft.com/office/drawing/2014/main" id="{A2BB9CF0-D370-4E64-9C64-0C08925B8F00}"/>
                      </a:ext>
                    </a:extLst>
                  </p:cNvPr>
                  <p:cNvSpPr/>
                  <p:nvPr/>
                </p:nvSpPr>
                <p:spPr>
                  <a:xfrm>
                    <a:off x="6007772" y="3991726"/>
                    <a:ext cx="7414" cy="741"/>
                  </a:xfrm>
                  <a:custGeom>
                    <a:avLst/>
                    <a:gdLst>
                      <a:gd name="connsiteX0" fmla="*/ 0 w 7414"/>
                      <a:gd name="connsiteY0" fmla="*/ 0 h 741"/>
                      <a:gd name="connsiteX1" fmla="*/ 0 w 7414"/>
                      <a:gd name="connsiteY1" fmla="*/ 741 h 741"/>
                      <a:gd name="connsiteX2" fmla="*/ 0 w 7414"/>
                      <a:gd name="connsiteY2" fmla="*/ 741 h 7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414" h="741">
                        <a:moveTo>
                          <a:pt x="0" y="0"/>
                        </a:moveTo>
                        <a:lnTo>
                          <a:pt x="0" y="741"/>
                        </a:lnTo>
                        <a:lnTo>
                          <a:pt x="0" y="741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521" name="Freeform: Shape 3520">
                    <a:extLst>
                      <a:ext uri="{FF2B5EF4-FFF2-40B4-BE49-F238E27FC236}">
                        <a16:creationId xmlns:a16="http://schemas.microsoft.com/office/drawing/2014/main" id="{A1CB3197-FBFF-468E-9D98-FA63C3921036}"/>
                      </a:ext>
                    </a:extLst>
                  </p:cNvPr>
                  <p:cNvSpPr/>
                  <p:nvPr/>
                </p:nvSpPr>
                <p:spPr>
                  <a:xfrm>
                    <a:off x="6007772" y="3999140"/>
                    <a:ext cx="22983" cy="48932"/>
                  </a:xfrm>
                  <a:custGeom>
                    <a:avLst/>
                    <a:gdLst>
                      <a:gd name="connsiteX0" fmla="*/ 0 w 22983"/>
                      <a:gd name="connsiteY0" fmla="*/ 2224 h 48932"/>
                      <a:gd name="connsiteX1" fmla="*/ 4449 w 22983"/>
                      <a:gd name="connsiteY1" fmla="*/ 0 h 48932"/>
                      <a:gd name="connsiteX2" fmla="*/ 6673 w 22983"/>
                      <a:gd name="connsiteY2" fmla="*/ 4448 h 48932"/>
                      <a:gd name="connsiteX3" fmla="*/ 9639 w 22983"/>
                      <a:gd name="connsiteY3" fmla="*/ 8897 h 48932"/>
                      <a:gd name="connsiteX4" fmla="*/ 11863 w 22983"/>
                      <a:gd name="connsiteY4" fmla="*/ 14086 h 48932"/>
                      <a:gd name="connsiteX5" fmla="*/ 14087 w 22983"/>
                      <a:gd name="connsiteY5" fmla="*/ 18535 h 48932"/>
                      <a:gd name="connsiteX6" fmla="*/ 16311 w 22983"/>
                      <a:gd name="connsiteY6" fmla="*/ 22983 h 48932"/>
                      <a:gd name="connsiteX7" fmla="*/ 18535 w 22983"/>
                      <a:gd name="connsiteY7" fmla="*/ 27432 h 48932"/>
                      <a:gd name="connsiteX8" fmla="*/ 20760 w 22983"/>
                      <a:gd name="connsiteY8" fmla="*/ 31880 h 48932"/>
                      <a:gd name="connsiteX9" fmla="*/ 22984 w 22983"/>
                      <a:gd name="connsiteY9" fmla="*/ 36329 h 48932"/>
                      <a:gd name="connsiteX10" fmla="*/ 0 w 22983"/>
                      <a:gd name="connsiteY10" fmla="*/ 48933 h 48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22983" h="48932">
                        <a:moveTo>
                          <a:pt x="0" y="2224"/>
                        </a:moveTo>
                        <a:lnTo>
                          <a:pt x="4449" y="0"/>
                        </a:lnTo>
                        <a:lnTo>
                          <a:pt x="6673" y="4448"/>
                        </a:lnTo>
                        <a:lnTo>
                          <a:pt x="9639" y="8897"/>
                        </a:lnTo>
                        <a:lnTo>
                          <a:pt x="11863" y="14086"/>
                        </a:lnTo>
                        <a:lnTo>
                          <a:pt x="14087" y="18535"/>
                        </a:lnTo>
                        <a:lnTo>
                          <a:pt x="16311" y="22983"/>
                        </a:lnTo>
                        <a:lnTo>
                          <a:pt x="18535" y="27432"/>
                        </a:lnTo>
                        <a:lnTo>
                          <a:pt x="20760" y="31880"/>
                        </a:lnTo>
                        <a:lnTo>
                          <a:pt x="22984" y="36329"/>
                        </a:lnTo>
                        <a:lnTo>
                          <a:pt x="0" y="48933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522" name="Freeform: Shape 3521">
                    <a:extLst>
                      <a:ext uri="{FF2B5EF4-FFF2-40B4-BE49-F238E27FC236}">
                        <a16:creationId xmlns:a16="http://schemas.microsoft.com/office/drawing/2014/main" id="{B0031540-508B-4E15-9692-F553EBA57ED8}"/>
                      </a:ext>
                    </a:extLst>
                  </p:cNvPr>
                  <p:cNvSpPr/>
                  <p:nvPr/>
                </p:nvSpPr>
                <p:spPr>
                  <a:xfrm>
                    <a:off x="6007772" y="4048073"/>
                    <a:ext cx="42260" cy="60053"/>
                  </a:xfrm>
                  <a:custGeom>
                    <a:avLst/>
                    <a:gdLst>
                      <a:gd name="connsiteX0" fmla="*/ 0 w 42260"/>
                      <a:gd name="connsiteY0" fmla="*/ 15569 h 60053"/>
                      <a:gd name="connsiteX1" fmla="*/ 28915 w 42260"/>
                      <a:gd name="connsiteY1" fmla="*/ 0 h 60053"/>
                      <a:gd name="connsiteX2" fmla="*/ 30398 w 42260"/>
                      <a:gd name="connsiteY2" fmla="*/ 4448 h 60053"/>
                      <a:gd name="connsiteX3" fmla="*/ 31881 w 42260"/>
                      <a:gd name="connsiteY3" fmla="*/ 9638 h 60053"/>
                      <a:gd name="connsiteX4" fmla="*/ 34105 w 42260"/>
                      <a:gd name="connsiteY4" fmla="*/ 14087 h 60053"/>
                      <a:gd name="connsiteX5" fmla="*/ 35588 w 42260"/>
                      <a:gd name="connsiteY5" fmla="*/ 18535 h 60053"/>
                      <a:gd name="connsiteX6" fmla="*/ 37070 w 42260"/>
                      <a:gd name="connsiteY6" fmla="*/ 22983 h 60053"/>
                      <a:gd name="connsiteX7" fmla="*/ 39295 w 42260"/>
                      <a:gd name="connsiteY7" fmla="*/ 28173 h 60053"/>
                      <a:gd name="connsiteX8" fmla="*/ 40777 w 42260"/>
                      <a:gd name="connsiteY8" fmla="*/ 32622 h 60053"/>
                      <a:gd name="connsiteX9" fmla="*/ 42260 w 42260"/>
                      <a:gd name="connsiteY9" fmla="*/ 37070 h 60053"/>
                      <a:gd name="connsiteX10" fmla="*/ 0 w 42260"/>
                      <a:gd name="connsiteY10" fmla="*/ 60054 h 600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2260" h="60053">
                        <a:moveTo>
                          <a:pt x="0" y="15569"/>
                        </a:moveTo>
                        <a:lnTo>
                          <a:pt x="28915" y="0"/>
                        </a:lnTo>
                        <a:lnTo>
                          <a:pt x="30398" y="4448"/>
                        </a:lnTo>
                        <a:lnTo>
                          <a:pt x="31881" y="9638"/>
                        </a:lnTo>
                        <a:lnTo>
                          <a:pt x="34105" y="14087"/>
                        </a:lnTo>
                        <a:lnTo>
                          <a:pt x="35588" y="18535"/>
                        </a:lnTo>
                        <a:lnTo>
                          <a:pt x="37070" y="22983"/>
                        </a:lnTo>
                        <a:lnTo>
                          <a:pt x="39295" y="28173"/>
                        </a:lnTo>
                        <a:lnTo>
                          <a:pt x="40777" y="32622"/>
                        </a:lnTo>
                        <a:lnTo>
                          <a:pt x="42260" y="37070"/>
                        </a:lnTo>
                        <a:lnTo>
                          <a:pt x="0" y="60054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523" name="Freeform: Shape 3522">
                    <a:extLst>
                      <a:ext uri="{FF2B5EF4-FFF2-40B4-BE49-F238E27FC236}">
                        <a16:creationId xmlns:a16="http://schemas.microsoft.com/office/drawing/2014/main" id="{7DBFC4CD-FCBE-472B-8180-79D535C03F6C}"/>
                      </a:ext>
                    </a:extLst>
                  </p:cNvPr>
                  <p:cNvSpPr/>
                  <p:nvPr/>
                </p:nvSpPr>
                <p:spPr>
                  <a:xfrm>
                    <a:off x="6007030" y="4180043"/>
                    <a:ext cx="57088" cy="57829"/>
                  </a:xfrm>
                  <a:custGeom>
                    <a:avLst/>
                    <a:gdLst>
                      <a:gd name="connsiteX0" fmla="*/ 0 w 57088"/>
                      <a:gd name="connsiteY0" fmla="*/ 29656 h 57829"/>
                      <a:gd name="connsiteX1" fmla="*/ 57088 w 57088"/>
                      <a:gd name="connsiteY1" fmla="*/ 0 h 57829"/>
                      <a:gd name="connsiteX2" fmla="*/ 57088 w 57088"/>
                      <a:gd name="connsiteY2" fmla="*/ 3707 h 57829"/>
                      <a:gd name="connsiteX3" fmla="*/ 56347 w 57088"/>
                      <a:gd name="connsiteY3" fmla="*/ 7414 h 57829"/>
                      <a:gd name="connsiteX4" fmla="*/ 55605 w 57088"/>
                      <a:gd name="connsiteY4" fmla="*/ 11121 h 57829"/>
                      <a:gd name="connsiteX5" fmla="*/ 55605 w 57088"/>
                      <a:gd name="connsiteY5" fmla="*/ 14828 h 57829"/>
                      <a:gd name="connsiteX6" fmla="*/ 54864 w 57088"/>
                      <a:gd name="connsiteY6" fmla="*/ 18535 h 57829"/>
                      <a:gd name="connsiteX7" fmla="*/ 54864 w 57088"/>
                      <a:gd name="connsiteY7" fmla="*/ 22242 h 57829"/>
                      <a:gd name="connsiteX8" fmla="*/ 54123 w 57088"/>
                      <a:gd name="connsiteY8" fmla="*/ 25949 h 57829"/>
                      <a:gd name="connsiteX9" fmla="*/ 53381 w 57088"/>
                      <a:gd name="connsiteY9" fmla="*/ 29656 h 57829"/>
                      <a:gd name="connsiteX10" fmla="*/ 0 w 57088"/>
                      <a:gd name="connsiteY10" fmla="*/ 57830 h 578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57088" h="57829">
                        <a:moveTo>
                          <a:pt x="0" y="29656"/>
                        </a:moveTo>
                        <a:lnTo>
                          <a:pt x="57088" y="0"/>
                        </a:lnTo>
                        <a:lnTo>
                          <a:pt x="57088" y="3707"/>
                        </a:lnTo>
                        <a:lnTo>
                          <a:pt x="56347" y="7414"/>
                        </a:lnTo>
                        <a:lnTo>
                          <a:pt x="55605" y="11121"/>
                        </a:lnTo>
                        <a:lnTo>
                          <a:pt x="55605" y="14828"/>
                        </a:lnTo>
                        <a:lnTo>
                          <a:pt x="54864" y="18535"/>
                        </a:lnTo>
                        <a:lnTo>
                          <a:pt x="54864" y="22242"/>
                        </a:lnTo>
                        <a:lnTo>
                          <a:pt x="54123" y="25949"/>
                        </a:lnTo>
                        <a:lnTo>
                          <a:pt x="53381" y="29656"/>
                        </a:lnTo>
                        <a:lnTo>
                          <a:pt x="0" y="57830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524" name="Freeform: Shape 3523">
                    <a:extLst>
                      <a:ext uri="{FF2B5EF4-FFF2-40B4-BE49-F238E27FC236}">
                        <a16:creationId xmlns:a16="http://schemas.microsoft.com/office/drawing/2014/main" id="{35D45C29-2240-46C9-8DEC-2531997A5E91}"/>
                      </a:ext>
                    </a:extLst>
                  </p:cNvPr>
                  <p:cNvSpPr/>
                  <p:nvPr/>
                </p:nvSpPr>
                <p:spPr>
                  <a:xfrm>
                    <a:off x="6007030" y="4246028"/>
                    <a:ext cx="40777" cy="33363"/>
                  </a:xfrm>
                  <a:custGeom>
                    <a:avLst/>
                    <a:gdLst>
                      <a:gd name="connsiteX0" fmla="*/ 0 w 40777"/>
                      <a:gd name="connsiteY0" fmla="*/ 21500 h 33363"/>
                      <a:gd name="connsiteX1" fmla="*/ 40777 w 40777"/>
                      <a:gd name="connsiteY1" fmla="*/ 0 h 33363"/>
                      <a:gd name="connsiteX2" fmla="*/ 38553 w 40777"/>
                      <a:gd name="connsiteY2" fmla="*/ 2965 h 33363"/>
                      <a:gd name="connsiteX3" fmla="*/ 37070 w 40777"/>
                      <a:gd name="connsiteY3" fmla="*/ 5190 h 33363"/>
                      <a:gd name="connsiteX4" fmla="*/ 34846 w 40777"/>
                      <a:gd name="connsiteY4" fmla="*/ 7414 h 33363"/>
                      <a:gd name="connsiteX5" fmla="*/ 33363 w 40777"/>
                      <a:gd name="connsiteY5" fmla="*/ 10379 h 33363"/>
                      <a:gd name="connsiteX6" fmla="*/ 31139 w 40777"/>
                      <a:gd name="connsiteY6" fmla="*/ 12604 h 33363"/>
                      <a:gd name="connsiteX7" fmla="*/ 29656 w 40777"/>
                      <a:gd name="connsiteY7" fmla="*/ 14828 h 33363"/>
                      <a:gd name="connsiteX8" fmla="*/ 28173 w 40777"/>
                      <a:gd name="connsiteY8" fmla="*/ 17052 h 33363"/>
                      <a:gd name="connsiteX9" fmla="*/ 25949 w 40777"/>
                      <a:gd name="connsiteY9" fmla="*/ 20018 h 33363"/>
                      <a:gd name="connsiteX10" fmla="*/ 0 w 40777"/>
                      <a:gd name="connsiteY10" fmla="*/ 33363 h 333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0777" h="33363">
                        <a:moveTo>
                          <a:pt x="0" y="21500"/>
                        </a:moveTo>
                        <a:lnTo>
                          <a:pt x="40777" y="0"/>
                        </a:lnTo>
                        <a:lnTo>
                          <a:pt x="38553" y="2965"/>
                        </a:lnTo>
                        <a:lnTo>
                          <a:pt x="37070" y="5190"/>
                        </a:lnTo>
                        <a:lnTo>
                          <a:pt x="34846" y="7414"/>
                        </a:lnTo>
                        <a:lnTo>
                          <a:pt x="33363" y="10379"/>
                        </a:lnTo>
                        <a:lnTo>
                          <a:pt x="31139" y="12604"/>
                        </a:lnTo>
                        <a:lnTo>
                          <a:pt x="29656" y="14828"/>
                        </a:lnTo>
                        <a:lnTo>
                          <a:pt x="28173" y="17052"/>
                        </a:lnTo>
                        <a:lnTo>
                          <a:pt x="25949" y="20018"/>
                        </a:lnTo>
                        <a:lnTo>
                          <a:pt x="0" y="33363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525" name="Freeform: Shape 3524">
                    <a:extLst>
                      <a:ext uri="{FF2B5EF4-FFF2-40B4-BE49-F238E27FC236}">
                        <a16:creationId xmlns:a16="http://schemas.microsoft.com/office/drawing/2014/main" id="{66F218F3-DB54-4BC1-A183-4504D5A08B68}"/>
                      </a:ext>
                    </a:extLst>
                  </p:cNvPr>
                  <p:cNvSpPr/>
                  <p:nvPr/>
                </p:nvSpPr>
                <p:spPr>
                  <a:xfrm>
                    <a:off x="6007030" y="4271978"/>
                    <a:ext cx="19276" cy="11862"/>
                  </a:xfrm>
                  <a:custGeom>
                    <a:avLst/>
                    <a:gdLst>
                      <a:gd name="connsiteX0" fmla="*/ 0 w 19276"/>
                      <a:gd name="connsiteY0" fmla="*/ 10379 h 11862"/>
                      <a:gd name="connsiteX1" fmla="*/ 19276 w 19276"/>
                      <a:gd name="connsiteY1" fmla="*/ 0 h 11862"/>
                      <a:gd name="connsiteX2" fmla="*/ 17052 w 19276"/>
                      <a:gd name="connsiteY2" fmla="*/ 1483 h 11862"/>
                      <a:gd name="connsiteX3" fmla="*/ 14087 w 19276"/>
                      <a:gd name="connsiteY3" fmla="*/ 2965 h 11862"/>
                      <a:gd name="connsiteX4" fmla="*/ 11862 w 19276"/>
                      <a:gd name="connsiteY4" fmla="*/ 4448 h 11862"/>
                      <a:gd name="connsiteX5" fmla="*/ 9638 w 19276"/>
                      <a:gd name="connsiteY5" fmla="*/ 6672 h 11862"/>
                      <a:gd name="connsiteX6" fmla="*/ 6673 w 19276"/>
                      <a:gd name="connsiteY6" fmla="*/ 8155 h 11862"/>
                      <a:gd name="connsiteX7" fmla="*/ 4448 w 19276"/>
                      <a:gd name="connsiteY7" fmla="*/ 9638 h 11862"/>
                      <a:gd name="connsiteX8" fmla="*/ 2224 w 19276"/>
                      <a:gd name="connsiteY8" fmla="*/ 11121 h 11862"/>
                      <a:gd name="connsiteX9" fmla="*/ 0 w 19276"/>
                      <a:gd name="connsiteY9" fmla="*/ 11862 h 118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9276" h="11862">
                        <a:moveTo>
                          <a:pt x="0" y="10379"/>
                        </a:moveTo>
                        <a:lnTo>
                          <a:pt x="19276" y="0"/>
                        </a:lnTo>
                        <a:lnTo>
                          <a:pt x="17052" y="1483"/>
                        </a:lnTo>
                        <a:lnTo>
                          <a:pt x="14087" y="2965"/>
                        </a:lnTo>
                        <a:lnTo>
                          <a:pt x="11862" y="4448"/>
                        </a:lnTo>
                        <a:lnTo>
                          <a:pt x="9638" y="6672"/>
                        </a:lnTo>
                        <a:lnTo>
                          <a:pt x="6673" y="8155"/>
                        </a:lnTo>
                        <a:lnTo>
                          <a:pt x="4448" y="9638"/>
                        </a:lnTo>
                        <a:lnTo>
                          <a:pt x="2224" y="11121"/>
                        </a:lnTo>
                        <a:lnTo>
                          <a:pt x="0" y="11862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526" name="Freeform: Shape 3525">
                    <a:extLst>
                      <a:ext uri="{FF2B5EF4-FFF2-40B4-BE49-F238E27FC236}">
                        <a16:creationId xmlns:a16="http://schemas.microsoft.com/office/drawing/2014/main" id="{76829308-A206-4A84-BFAB-17FC00D88273}"/>
                      </a:ext>
                    </a:extLst>
                  </p:cNvPr>
                  <p:cNvSpPr/>
                  <p:nvPr/>
                </p:nvSpPr>
                <p:spPr>
                  <a:xfrm>
                    <a:off x="6007030" y="4216372"/>
                    <a:ext cx="52639" cy="48191"/>
                  </a:xfrm>
                  <a:custGeom>
                    <a:avLst/>
                    <a:gdLst>
                      <a:gd name="connsiteX0" fmla="*/ 0 w 52639"/>
                      <a:gd name="connsiteY0" fmla="*/ 27432 h 48191"/>
                      <a:gd name="connsiteX1" fmla="*/ 52640 w 52639"/>
                      <a:gd name="connsiteY1" fmla="*/ 0 h 48191"/>
                      <a:gd name="connsiteX2" fmla="*/ 51157 w 52639"/>
                      <a:gd name="connsiteY2" fmla="*/ 2965 h 48191"/>
                      <a:gd name="connsiteX3" fmla="*/ 49674 w 52639"/>
                      <a:gd name="connsiteY3" fmla="*/ 6672 h 48191"/>
                      <a:gd name="connsiteX4" fmla="*/ 48933 w 52639"/>
                      <a:gd name="connsiteY4" fmla="*/ 9638 h 48191"/>
                      <a:gd name="connsiteX5" fmla="*/ 47450 w 52639"/>
                      <a:gd name="connsiteY5" fmla="*/ 12604 h 48191"/>
                      <a:gd name="connsiteX6" fmla="*/ 46708 w 52639"/>
                      <a:gd name="connsiteY6" fmla="*/ 15569 h 48191"/>
                      <a:gd name="connsiteX7" fmla="*/ 45226 w 52639"/>
                      <a:gd name="connsiteY7" fmla="*/ 19276 h 48191"/>
                      <a:gd name="connsiteX8" fmla="*/ 44484 w 52639"/>
                      <a:gd name="connsiteY8" fmla="*/ 22242 h 48191"/>
                      <a:gd name="connsiteX9" fmla="*/ 43001 w 52639"/>
                      <a:gd name="connsiteY9" fmla="*/ 25208 h 48191"/>
                      <a:gd name="connsiteX10" fmla="*/ 0 w 52639"/>
                      <a:gd name="connsiteY10" fmla="*/ 48191 h 481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52639" h="48191">
                        <a:moveTo>
                          <a:pt x="0" y="27432"/>
                        </a:moveTo>
                        <a:lnTo>
                          <a:pt x="52640" y="0"/>
                        </a:lnTo>
                        <a:lnTo>
                          <a:pt x="51157" y="2965"/>
                        </a:lnTo>
                        <a:lnTo>
                          <a:pt x="49674" y="6672"/>
                        </a:lnTo>
                        <a:lnTo>
                          <a:pt x="48933" y="9638"/>
                        </a:lnTo>
                        <a:lnTo>
                          <a:pt x="47450" y="12604"/>
                        </a:lnTo>
                        <a:lnTo>
                          <a:pt x="46708" y="15569"/>
                        </a:lnTo>
                        <a:lnTo>
                          <a:pt x="45226" y="19276"/>
                        </a:lnTo>
                        <a:lnTo>
                          <a:pt x="44484" y="22242"/>
                        </a:lnTo>
                        <a:lnTo>
                          <a:pt x="43001" y="25208"/>
                        </a:lnTo>
                        <a:lnTo>
                          <a:pt x="0" y="48191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sp>
              <p:nvSpPr>
                <p:cNvPr id="3486" name="Freeform: Shape 3485">
                  <a:extLst>
                    <a:ext uri="{FF2B5EF4-FFF2-40B4-BE49-F238E27FC236}">
                      <a16:creationId xmlns:a16="http://schemas.microsoft.com/office/drawing/2014/main" id="{506EBD61-0D03-49EF-9159-70B3CA77A6B8}"/>
                    </a:ext>
                  </a:extLst>
                </p:cNvPr>
                <p:cNvSpPr/>
                <p:nvPr/>
              </p:nvSpPr>
              <p:spPr>
                <a:xfrm>
                  <a:off x="6020376" y="4104420"/>
                  <a:ext cx="375892" cy="464120"/>
                </a:xfrm>
                <a:custGeom>
                  <a:avLst/>
                  <a:gdLst>
                    <a:gd name="connsiteX0" fmla="*/ 347719 w 375892"/>
                    <a:gd name="connsiteY0" fmla="*/ 435947 h 464120"/>
                    <a:gd name="connsiteX1" fmla="*/ 361065 w 375892"/>
                    <a:gd name="connsiteY1" fmla="*/ 414446 h 464120"/>
                    <a:gd name="connsiteX2" fmla="*/ 354392 w 375892"/>
                    <a:gd name="connsiteY2" fmla="*/ 404808 h 464120"/>
                    <a:gd name="connsiteX3" fmla="*/ 363289 w 375892"/>
                    <a:gd name="connsiteY3" fmla="*/ 410739 h 464120"/>
                    <a:gd name="connsiteX4" fmla="*/ 371444 w 375892"/>
                    <a:gd name="connsiteY4" fmla="*/ 384790 h 464120"/>
                    <a:gd name="connsiteX5" fmla="*/ 359582 w 375892"/>
                    <a:gd name="connsiteY5" fmla="*/ 369220 h 464120"/>
                    <a:gd name="connsiteX6" fmla="*/ 373669 w 375892"/>
                    <a:gd name="connsiteY6" fmla="*/ 375151 h 464120"/>
                    <a:gd name="connsiteX7" fmla="*/ 375893 w 375892"/>
                    <a:gd name="connsiteY7" fmla="*/ 344012 h 464120"/>
                    <a:gd name="connsiteX8" fmla="*/ 367737 w 375892"/>
                    <a:gd name="connsiteY8" fmla="*/ 335857 h 464120"/>
                    <a:gd name="connsiteX9" fmla="*/ 375893 w 375892"/>
                    <a:gd name="connsiteY9" fmla="*/ 337339 h 464120"/>
                    <a:gd name="connsiteX10" fmla="*/ 372186 w 375892"/>
                    <a:gd name="connsiteY10" fmla="*/ 303235 h 464120"/>
                    <a:gd name="connsiteX11" fmla="*/ 361806 w 375892"/>
                    <a:gd name="connsiteY11" fmla="*/ 295821 h 464120"/>
                    <a:gd name="connsiteX12" fmla="*/ 370703 w 375892"/>
                    <a:gd name="connsiteY12" fmla="*/ 295080 h 464120"/>
                    <a:gd name="connsiteX13" fmla="*/ 361806 w 375892"/>
                    <a:gd name="connsiteY13" fmla="*/ 258751 h 464120"/>
                    <a:gd name="connsiteX14" fmla="*/ 352909 w 375892"/>
                    <a:gd name="connsiteY14" fmla="*/ 254302 h 464120"/>
                    <a:gd name="connsiteX15" fmla="*/ 359582 w 375892"/>
                    <a:gd name="connsiteY15" fmla="*/ 251337 h 464120"/>
                    <a:gd name="connsiteX16" fmla="*/ 344754 w 375892"/>
                    <a:gd name="connsiteY16" fmla="*/ 214266 h 464120"/>
                    <a:gd name="connsiteX17" fmla="*/ 328443 w 375892"/>
                    <a:gd name="connsiteY17" fmla="*/ 209076 h 464120"/>
                    <a:gd name="connsiteX18" fmla="*/ 338081 w 375892"/>
                    <a:gd name="connsiteY18" fmla="*/ 200179 h 464120"/>
                    <a:gd name="connsiteX19" fmla="*/ 318063 w 375892"/>
                    <a:gd name="connsiteY19" fmla="*/ 163851 h 464120"/>
                    <a:gd name="connsiteX20" fmla="*/ 309907 w 375892"/>
                    <a:gd name="connsiteY20" fmla="*/ 163851 h 464120"/>
                    <a:gd name="connsiteX21" fmla="*/ 313614 w 375892"/>
                    <a:gd name="connsiteY21" fmla="*/ 157178 h 464120"/>
                    <a:gd name="connsiteX22" fmla="*/ 289890 w 375892"/>
                    <a:gd name="connsiteY22" fmla="*/ 123074 h 464120"/>
                    <a:gd name="connsiteX23" fmla="*/ 283958 w 375892"/>
                    <a:gd name="connsiteY23" fmla="*/ 124556 h 464120"/>
                    <a:gd name="connsiteX24" fmla="*/ 285441 w 375892"/>
                    <a:gd name="connsiteY24" fmla="*/ 117884 h 464120"/>
                    <a:gd name="connsiteX25" fmla="*/ 258751 w 375892"/>
                    <a:gd name="connsiteY25" fmla="*/ 87486 h 464120"/>
                    <a:gd name="connsiteX26" fmla="*/ 252820 w 375892"/>
                    <a:gd name="connsiteY26" fmla="*/ 91193 h 464120"/>
                    <a:gd name="connsiteX27" fmla="*/ 252820 w 375892"/>
                    <a:gd name="connsiteY27" fmla="*/ 80813 h 464120"/>
                    <a:gd name="connsiteX28" fmla="*/ 223905 w 375892"/>
                    <a:gd name="connsiteY28" fmla="*/ 54864 h 464120"/>
                    <a:gd name="connsiteX29" fmla="*/ 217973 w 375892"/>
                    <a:gd name="connsiteY29" fmla="*/ 61537 h 464120"/>
                    <a:gd name="connsiteX30" fmla="*/ 216490 w 375892"/>
                    <a:gd name="connsiteY30" fmla="*/ 48933 h 464120"/>
                    <a:gd name="connsiteX31" fmla="*/ 186834 w 375892"/>
                    <a:gd name="connsiteY31" fmla="*/ 28174 h 464120"/>
                    <a:gd name="connsiteX32" fmla="*/ 183868 w 375892"/>
                    <a:gd name="connsiteY32" fmla="*/ 35588 h 464120"/>
                    <a:gd name="connsiteX33" fmla="*/ 180903 w 375892"/>
                    <a:gd name="connsiteY33" fmla="*/ 24467 h 464120"/>
                    <a:gd name="connsiteX34" fmla="*/ 151247 w 375892"/>
                    <a:gd name="connsiteY34" fmla="*/ 10380 h 464120"/>
                    <a:gd name="connsiteX35" fmla="*/ 149764 w 375892"/>
                    <a:gd name="connsiteY35" fmla="*/ 22984 h 464120"/>
                    <a:gd name="connsiteX36" fmla="*/ 143091 w 375892"/>
                    <a:gd name="connsiteY36" fmla="*/ 7414 h 464120"/>
                    <a:gd name="connsiteX37" fmla="*/ 114918 w 375892"/>
                    <a:gd name="connsiteY37" fmla="*/ 742 h 464120"/>
                    <a:gd name="connsiteX38" fmla="*/ 115660 w 375892"/>
                    <a:gd name="connsiteY38" fmla="*/ 11121 h 464120"/>
                    <a:gd name="connsiteX39" fmla="*/ 109728 w 375892"/>
                    <a:gd name="connsiteY39" fmla="*/ 0 h 464120"/>
                    <a:gd name="connsiteX40" fmla="*/ 83779 w 375892"/>
                    <a:gd name="connsiteY40" fmla="*/ 0 h 464120"/>
                    <a:gd name="connsiteX41" fmla="*/ 86003 w 375892"/>
                    <a:gd name="connsiteY41" fmla="*/ 11863 h 464120"/>
                    <a:gd name="connsiteX42" fmla="*/ 78589 w 375892"/>
                    <a:gd name="connsiteY42" fmla="*/ 1483 h 464120"/>
                    <a:gd name="connsiteX43" fmla="*/ 55605 w 375892"/>
                    <a:gd name="connsiteY43" fmla="*/ 8897 h 464120"/>
                    <a:gd name="connsiteX44" fmla="*/ 59312 w 375892"/>
                    <a:gd name="connsiteY44" fmla="*/ 19277 h 464120"/>
                    <a:gd name="connsiteX45" fmla="*/ 51157 w 375892"/>
                    <a:gd name="connsiteY45" fmla="*/ 10380 h 464120"/>
                    <a:gd name="connsiteX46" fmla="*/ 32622 w 375892"/>
                    <a:gd name="connsiteY46" fmla="*/ 24467 h 464120"/>
                    <a:gd name="connsiteX47" fmla="*/ 41519 w 375892"/>
                    <a:gd name="connsiteY47" fmla="*/ 42260 h 464120"/>
                    <a:gd name="connsiteX48" fmla="*/ 27432 w 375892"/>
                    <a:gd name="connsiteY48" fmla="*/ 30398 h 464120"/>
                    <a:gd name="connsiteX49" fmla="*/ 14087 w 375892"/>
                    <a:gd name="connsiteY49" fmla="*/ 51157 h 464120"/>
                    <a:gd name="connsiteX50" fmla="*/ 20759 w 375892"/>
                    <a:gd name="connsiteY50" fmla="*/ 61537 h 464120"/>
                    <a:gd name="connsiteX51" fmla="*/ 11863 w 375892"/>
                    <a:gd name="connsiteY51" fmla="*/ 55605 h 464120"/>
                    <a:gd name="connsiteX52" fmla="*/ 3707 w 375892"/>
                    <a:gd name="connsiteY52" fmla="*/ 82296 h 464120"/>
                    <a:gd name="connsiteX53" fmla="*/ 16311 w 375892"/>
                    <a:gd name="connsiteY53" fmla="*/ 97124 h 464120"/>
                    <a:gd name="connsiteX54" fmla="*/ 2224 w 375892"/>
                    <a:gd name="connsiteY54" fmla="*/ 91193 h 464120"/>
                    <a:gd name="connsiteX55" fmla="*/ 0 w 375892"/>
                    <a:gd name="connsiteY55" fmla="*/ 122332 h 464120"/>
                    <a:gd name="connsiteX56" fmla="*/ 8156 w 375892"/>
                    <a:gd name="connsiteY56" fmla="*/ 129746 h 464120"/>
                    <a:gd name="connsiteX57" fmla="*/ 0 w 375892"/>
                    <a:gd name="connsiteY57" fmla="*/ 128264 h 464120"/>
                    <a:gd name="connsiteX58" fmla="*/ 3707 w 375892"/>
                    <a:gd name="connsiteY58" fmla="*/ 162368 h 464120"/>
                    <a:gd name="connsiteX59" fmla="*/ 14087 w 375892"/>
                    <a:gd name="connsiteY59" fmla="*/ 169782 h 464120"/>
                    <a:gd name="connsiteX60" fmla="*/ 5190 w 375892"/>
                    <a:gd name="connsiteY60" fmla="*/ 170523 h 464120"/>
                    <a:gd name="connsiteX61" fmla="*/ 14087 w 375892"/>
                    <a:gd name="connsiteY61" fmla="*/ 206852 h 464120"/>
                    <a:gd name="connsiteX62" fmla="*/ 22984 w 375892"/>
                    <a:gd name="connsiteY62" fmla="*/ 211301 h 464120"/>
                    <a:gd name="connsiteX63" fmla="*/ 16311 w 375892"/>
                    <a:gd name="connsiteY63" fmla="*/ 214266 h 464120"/>
                    <a:gd name="connsiteX64" fmla="*/ 30398 w 375892"/>
                    <a:gd name="connsiteY64" fmla="*/ 250595 h 464120"/>
                    <a:gd name="connsiteX65" fmla="*/ 46708 w 375892"/>
                    <a:gd name="connsiteY65" fmla="*/ 255785 h 464120"/>
                    <a:gd name="connsiteX66" fmla="*/ 37070 w 375892"/>
                    <a:gd name="connsiteY66" fmla="*/ 264682 h 464120"/>
                    <a:gd name="connsiteX67" fmla="*/ 57088 w 375892"/>
                    <a:gd name="connsiteY67" fmla="*/ 301011 h 464120"/>
                    <a:gd name="connsiteX68" fmla="*/ 65244 w 375892"/>
                    <a:gd name="connsiteY68" fmla="*/ 301011 h 464120"/>
                    <a:gd name="connsiteX69" fmla="*/ 61537 w 375892"/>
                    <a:gd name="connsiteY69" fmla="*/ 307683 h 464120"/>
                    <a:gd name="connsiteX70" fmla="*/ 85262 w 375892"/>
                    <a:gd name="connsiteY70" fmla="*/ 341788 h 464120"/>
                    <a:gd name="connsiteX71" fmla="*/ 90452 w 375892"/>
                    <a:gd name="connsiteY71" fmla="*/ 340305 h 464120"/>
                    <a:gd name="connsiteX72" fmla="*/ 88969 w 375892"/>
                    <a:gd name="connsiteY72" fmla="*/ 346978 h 464120"/>
                    <a:gd name="connsiteX73" fmla="*/ 115660 w 375892"/>
                    <a:gd name="connsiteY73" fmla="*/ 377376 h 464120"/>
                    <a:gd name="connsiteX74" fmla="*/ 121591 w 375892"/>
                    <a:gd name="connsiteY74" fmla="*/ 373669 h 464120"/>
                    <a:gd name="connsiteX75" fmla="*/ 120849 w 375892"/>
                    <a:gd name="connsiteY75" fmla="*/ 383307 h 464120"/>
                    <a:gd name="connsiteX76" fmla="*/ 149764 w 375892"/>
                    <a:gd name="connsiteY76" fmla="*/ 409256 h 464120"/>
                    <a:gd name="connsiteX77" fmla="*/ 155695 w 375892"/>
                    <a:gd name="connsiteY77" fmla="*/ 402584 h 464120"/>
                    <a:gd name="connsiteX78" fmla="*/ 157178 w 375892"/>
                    <a:gd name="connsiteY78" fmla="*/ 415187 h 464120"/>
                    <a:gd name="connsiteX79" fmla="*/ 186834 w 375892"/>
                    <a:gd name="connsiteY79" fmla="*/ 435205 h 464120"/>
                    <a:gd name="connsiteX80" fmla="*/ 189800 w 375892"/>
                    <a:gd name="connsiteY80" fmla="*/ 427791 h 464120"/>
                    <a:gd name="connsiteX81" fmla="*/ 192765 w 375892"/>
                    <a:gd name="connsiteY81" fmla="*/ 438912 h 464120"/>
                    <a:gd name="connsiteX82" fmla="*/ 222422 w 375892"/>
                    <a:gd name="connsiteY82" fmla="*/ 452999 h 464120"/>
                    <a:gd name="connsiteX83" fmla="*/ 224646 w 375892"/>
                    <a:gd name="connsiteY83" fmla="*/ 440395 h 464120"/>
                    <a:gd name="connsiteX84" fmla="*/ 231319 w 375892"/>
                    <a:gd name="connsiteY84" fmla="*/ 455964 h 464120"/>
                    <a:gd name="connsiteX85" fmla="*/ 259492 w 375892"/>
                    <a:gd name="connsiteY85" fmla="*/ 462637 h 464120"/>
                    <a:gd name="connsiteX86" fmla="*/ 258751 w 375892"/>
                    <a:gd name="connsiteY86" fmla="*/ 452999 h 464120"/>
                    <a:gd name="connsiteX87" fmla="*/ 264682 w 375892"/>
                    <a:gd name="connsiteY87" fmla="*/ 464120 h 464120"/>
                    <a:gd name="connsiteX88" fmla="*/ 290631 w 375892"/>
                    <a:gd name="connsiteY88" fmla="*/ 464120 h 464120"/>
                    <a:gd name="connsiteX89" fmla="*/ 288407 w 375892"/>
                    <a:gd name="connsiteY89" fmla="*/ 452257 h 464120"/>
                    <a:gd name="connsiteX90" fmla="*/ 295821 w 375892"/>
                    <a:gd name="connsiteY90" fmla="*/ 462637 h 464120"/>
                    <a:gd name="connsiteX91" fmla="*/ 318804 w 375892"/>
                    <a:gd name="connsiteY91" fmla="*/ 455223 h 464120"/>
                    <a:gd name="connsiteX92" fmla="*/ 315097 w 375892"/>
                    <a:gd name="connsiteY92" fmla="*/ 444102 h 464120"/>
                    <a:gd name="connsiteX93" fmla="*/ 322511 w 375892"/>
                    <a:gd name="connsiteY93" fmla="*/ 452999 h 464120"/>
                    <a:gd name="connsiteX94" fmla="*/ 341047 w 375892"/>
                    <a:gd name="connsiteY94" fmla="*/ 438912 h 464120"/>
                    <a:gd name="connsiteX95" fmla="*/ 332891 w 375892"/>
                    <a:gd name="connsiteY95" fmla="*/ 421119 h 464120"/>
                    <a:gd name="connsiteX96" fmla="*/ 347719 w 375892"/>
                    <a:gd name="connsiteY96" fmla="*/ 435947 h 4641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</a:cxnLst>
                  <a:rect l="l" t="t" r="r" b="b"/>
                  <a:pathLst>
                    <a:path w="375892" h="464120">
                      <a:moveTo>
                        <a:pt x="347719" y="435947"/>
                      </a:moveTo>
                      <a:cubicBezTo>
                        <a:pt x="352168" y="428533"/>
                        <a:pt x="356616" y="421860"/>
                        <a:pt x="361065" y="414446"/>
                      </a:cubicBezTo>
                      <a:cubicBezTo>
                        <a:pt x="358840" y="411480"/>
                        <a:pt x="356616" y="407773"/>
                        <a:pt x="354392" y="404808"/>
                      </a:cubicBezTo>
                      <a:cubicBezTo>
                        <a:pt x="357358" y="407032"/>
                        <a:pt x="360323" y="408515"/>
                        <a:pt x="363289" y="410739"/>
                      </a:cubicBezTo>
                      <a:cubicBezTo>
                        <a:pt x="366254" y="401842"/>
                        <a:pt x="369220" y="393687"/>
                        <a:pt x="371444" y="384790"/>
                      </a:cubicBezTo>
                      <a:cubicBezTo>
                        <a:pt x="367737" y="379600"/>
                        <a:pt x="363289" y="375151"/>
                        <a:pt x="359582" y="369220"/>
                      </a:cubicBezTo>
                      <a:cubicBezTo>
                        <a:pt x="364030" y="371444"/>
                        <a:pt x="369220" y="372927"/>
                        <a:pt x="373669" y="375151"/>
                      </a:cubicBezTo>
                      <a:cubicBezTo>
                        <a:pt x="374410" y="364772"/>
                        <a:pt x="375151" y="354392"/>
                        <a:pt x="375893" y="344012"/>
                      </a:cubicBezTo>
                      <a:cubicBezTo>
                        <a:pt x="373669" y="341788"/>
                        <a:pt x="370703" y="338822"/>
                        <a:pt x="367737" y="335857"/>
                      </a:cubicBezTo>
                      <a:cubicBezTo>
                        <a:pt x="370703" y="336598"/>
                        <a:pt x="372927" y="337339"/>
                        <a:pt x="375893" y="337339"/>
                      </a:cubicBezTo>
                      <a:cubicBezTo>
                        <a:pt x="374410" y="326218"/>
                        <a:pt x="373669" y="314356"/>
                        <a:pt x="372186" y="303235"/>
                      </a:cubicBezTo>
                      <a:cubicBezTo>
                        <a:pt x="369220" y="301011"/>
                        <a:pt x="365513" y="298045"/>
                        <a:pt x="361806" y="295821"/>
                      </a:cubicBezTo>
                      <a:cubicBezTo>
                        <a:pt x="364772" y="295821"/>
                        <a:pt x="367737" y="295080"/>
                        <a:pt x="370703" y="295080"/>
                      </a:cubicBezTo>
                      <a:cubicBezTo>
                        <a:pt x="367737" y="283217"/>
                        <a:pt x="364772" y="271355"/>
                        <a:pt x="361806" y="258751"/>
                      </a:cubicBezTo>
                      <a:cubicBezTo>
                        <a:pt x="358840" y="257268"/>
                        <a:pt x="355875" y="255785"/>
                        <a:pt x="352909" y="254302"/>
                      </a:cubicBezTo>
                      <a:cubicBezTo>
                        <a:pt x="355133" y="253561"/>
                        <a:pt x="357358" y="252078"/>
                        <a:pt x="359582" y="251337"/>
                      </a:cubicBezTo>
                      <a:cubicBezTo>
                        <a:pt x="355133" y="238733"/>
                        <a:pt x="349943" y="226870"/>
                        <a:pt x="344754" y="214266"/>
                      </a:cubicBezTo>
                      <a:cubicBezTo>
                        <a:pt x="339564" y="212783"/>
                        <a:pt x="334374" y="210559"/>
                        <a:pt x="328443" y="209076"/>
                      </a:cubicBezTo>
                      <a:cubicBezTo>
                        <a:pt x="331408" y="206111"/>
                        <a:pt x="335115" y="203145"/>
                        <a:pt x="338081" y="200179"/>
                      </a:cubicBezTo>
                      <a:cubicBezTo>
                        <a:pt x="331408" y="188317"/>
                        <a:pt x="324736" y="176455"/>
                        <a:pt x="318063" y="163851"/>
                      </a:cubicBezTo>
                      <a:cubicBezTo>
                        <a:pt x="315839" y="163851"/>
                        <a:pt x="312873" y="163851"/>
                        <a:pt x="309907" y="163851"/>
                      </a:cubicBezTo>
                      <a:cubicBezTo>
                        <a:pt x="311390" y="161627"/>
                        <a:pt x="312873" y="159402"/>
                        <a:pt x="313614" y="157178"/>
                      </a:cubicBezTo>
                      <a:cubicBezTo>
                        <a:pt x="306200" y="146057"/>
                        <a:pt x="298045" y="134936"/>
                        <a:pt x="289890" y="123074"/>
                      </a:cubicBezTo>
                      <a:cubicBezTo>
                        <a:pt x="287665" y="123815"/>
                        <a:pt x="286183" y="123815"/>
                        <a:pt x="283958" y="124556"/>
                      </a:cubicBezTo>
                      <a:cubicBezTo>
                        <a:pt x="284700" y="122332"/>
                        <a:pt x="285441" y="120108"/>
                        <a:pt x="285441" y="117884"/>
                      </a:cubicBezTo>
                      <a:cubicBezTo>
                        <a:pt x="276544" y="108245"/>
                        <a:pt x="267648" y="97866"/>
                        <a:pt x="258751" y="87486"/>
                      </a:cubicBezTo>
                      <a:cubicBezTo>
                        <a:pt x="256527" y="88969"/>
                        <a:pt x="255044" y="89710"/>
                        <a:pt x="252820" y="91193"/>
                      </a:cubicBezTo>
                      <a:cubicBezTo>
                        <a:pt x="252820" y="88227"/>
                        <a:pt x="252820" y="84520"/>
                        <a:pt x="252820" y="80813"/>
                      </a:cubicBezTo>
                      <a:cubicBezTo>
                        <a:pt x="243181" y="72658"/>
                        <a:pt x="233543" y="63761"/>
                        <a:pt x="223905" y="54864"/>
                      </a:cubicBezTo>
                      <a:cubicBezTo>
                        <a:pt x="221680" y="57088"/>
                        <a:pt x="220198" y="59312"/>
                        <a:pt x="217973" y="61537"/>
                      </a:cubicBezTo>
                      <a:cubicBezTo>
                        <a:pt x="217232" y="57830"/>
                        <a:pt x="217232" y="53381"/>
                        <a:pt x="216490" y="48933"/>
                      </a:cubicBezTo>
                      <a:cubicBezTo>
                        <a:pt x="206852" y="42260"/>
                        <a:pt x="196472" y="35588"/>
                        <a:pt x="186834" y="28174"/>
                      </a:cubicBezTo>
                      <a:cubicBezTo>
                        <a:pt x="186093" y="31139"/>
                        <a:pt x="184610" y="33363"/>
                        <a:pt x="183868" y="35588"/>
                      </a:cubicBezTo>
                      <a:cubicBezTo>
                        <a:pt x="183127" y="31881"/>
                        <a:pt x="181644" y="28174"/>
                        <a:pt x="180903" y="24467"/>
                      </a:cubicBezTo>
                      <a:cubicBezTo>
                        <a:pt x="171265" y="20018"/>
                        <a:pt x="160885" y="15570"/>
                        <a:pt x="151247" y="10380"/>
                      </a:cubicBezTo>
                      <a:cubicBezTo>
                        <a:pt x="150505" y="14828"/>
                        <a:pt x="150505" y="19277"/>
                        <a:pt x="149764" y="22984"/>
                      </a:cubicBezTo>
                      <a:cubicBezTo>
                        <a:pt x="147540" y="17794"/>
                        <a:pt x="145316" y="12604"/>
                        <a:pt x="143091" y="7414"/>
                      </a:cubicBezTo>
                      <a:cubicBezTo>
                        <a:pt x="133453" y="5190"/>
                        <a:pt x="124556" y="2966"/>
                        <a:pt x="114918" y="742"/>
                      </a:cubicBezTo>
                      <a:cubicBezTo>
                        <a:pt x="114918" y="3707"/>
                        <a:pt x="115660" y="7414"/>
                        <a:pt x="115660" y="11121"/>
                      </a:cubicBezTo>
                      <a:cubicBezTo>
                        <a:pt x="113435" y="7414"/>
                        <a:pt x="111952" y="3707"/>
                        <a:pt x="109728" y="0"/>
                      </a:cubicBezTo>
                      <a:cubicBezTo>
                        <a:pt x="100831" y="0"/>
                        <a:pt x="91934" y="0"/>
                        <a:pt x="83779" y="0"/>
                      </a:cubicBezTo>
                      <a:cubicBezTo>
                        <a:pt x="84520" y="3707"/>
                        <a:pt x="85262" y="8156"/>
                        <a:pt x="86003" y="11863"/>
                      </a:cubicBezTo>
                      <a:cubicBezTo>
                        <a:pt x="83779" y="8156"/>
                        <a:pt x="80813" y="4449"/>
                        <a:pt x="78589" y="1483"/>
                      </a:cubicBezTo>
                      <a:cubicBezTo>
                        <a:pt x="71175" y="4449"/>
                        <a:pt x="63019" y="6673"/>
                        <a:pt x="55605" y="8897"/>
                      </a:cubicBezTo>
                      <a:cubicBezTo>
                        <a:pt x="57088" y="12604"/>
                        <a:pt x="57830" y="16311"/>
                        <a:pt x="59312" y="19277"/>
                      </a:cubicBezTo>
                      <a:cubicBezTo>
                        <a:pt x="56347" y="16311"/>
                        <a:pt x="54123" y="13346"/>
                        <a:pt x="51157" y="10380"/>
                      </a:cubicBezTo>
                      <a:cubicBezTo>
                        <a:pt x="45226" y="15570"/>
                        <a:pt x="38553" y="20018"/>
                        <a:pt x="32622" y="24467"/>
                      </a:cubicBezTo>
                      <a:cubicBezTo>
                        <a:pt x="35587" y="30398"/>
                        <a:pt x="38553" y="36329"/>
                        <a:pt x="41519" y="42260"/>
                      </a:cubicBezTo>
                      <a:cubicBezTo>
                        <a:pt x="37070" y="38553"/>
                        <a:pt x="31880" y="34105"/>
                        <a:pt x="27432" y="30398"/>
                      </a:cubicBezTo>
                      <a:cubicBezTo>
                        <a:pt x="22984" y="37812"/>
                        <a:pt x="18535" y="44484"/>
                        <a:pt x="14087" y="51157"/>
                      </a:cubicBezTo>
                      <a:cubicBezTo>
                        <a:pt x="16311" y="54123"/>
                        <a:pt x="18535" y="57830"/>
                        <a:pt x="20759" y="61537"/>
                      </a:cubicBezTo>
                      <a:cubicBezTo>
                        <a:pt x="17794" y="60054"/>
                        <a:pt x="14828" y="57830"/>
                        <a:pt x="11863" y="55605"/>
                      </a:cubicBezTo>
                      <a:cubicBezTo>
                        <a:pt x="8897" y="64502"/>
                        <a:pt x="6673" y="73399"/>
                        <a:pt x="3707" y="82296"/>
                      </a:cubicBezTo>
                      <a:cubicBezTo>
                        <a:pt x="8156" y="87486"/>
                        <a:pt x="11863" y="92676"/>
                        <a:pt x="16311" y="97124"/>
                      </a:cubicBezTo>
                      <a:cubicBezTo>
                        <a:pt x="11863" y="95641"/>
                        <a:pt x="7414" y="93417"/>
                        <a:pt x="2224" y="91193"/>
                      </a:cubicBezTo>
                      <a:cubicBezTo>
                        <a:pt x="1483" y="101573"/>
                        <a:pt x="742" y="111952"/>
                        <a:pt x="0" y="122332"/>
                      </a:cubicBezTo>
                      <a:cubicBezTo>
                        <a:pt x="2966" y="125298"/>
                        <a:pt x="5931" y="127522"/>
                        <a:pt x="8156" y="129746"/>
                      </a:cubicBezTo>
                      <a:cubicBezTo>
                        <a:pt x="5190" y="129746"/>
                        <a:pt x="2966" y="129005"/>
                        <a:pt x="0" y="128264"/>
                      </a:cubicBezTo>
                      <a:cubicBezTo>
                        <a:pt x="1483" y="139385"/>
                        <a:pt x="2224" y="151247"/>
                        <a:pt x="3707" y="162368"/>
                      </a:cubicBezTo>
                      <a:cubicBezTo>
                        <a:pt x="7414" y="164592"/>
                        <a:pt x="10380" y="167558"/>
                        <a:pt x="14087" y="169782"/>
                      </a:cubicBezTo>
                      <a:cubicBezTo>
                        <a:pt x="11121" y="170523"/>
                        <a:pt x="8156" y="170523"/>
                        <a:pt x="5190" y="170523"/>
                      </a:cubicBezTo>
                      <a:cubicBezTo>
                        <a:pt x="8156" y="182386"/>
                        <a:pt x="11121" y="194990"/>
                        <a:pt x="14087" y="206852"/>
                      </a:cubicBezTo>
                      <a:cubicBezTo>
                        <a:pt x="17052" y="208335"/>
                        <a:pt x="20018" y="209818"/>
                        <a:pt x="22984" y="211301"/>
                      </a:cubicBezTo>
                      <a:cubicBezTo>
                        <a:pt x="20759" y="212042"/>
                        <a:pt x="18535" y="213525"/>
                        <a:pt x="16311" y="214266"/>
                      </a:cubicBezTo>
                      <a:cubicBezTo>
                        <a:pt x="21501" y="226870"/>
                        <a:pt x="25949" y="238733"/>
                        <a:pt x="30398" y="250595"/>
                      </a:cubicBezTo>
                      <a:cubicBezTo>
                        <a:pt x="35587" y="252820"/>
                        <a:pt x="41519" y="254302"/>
                        <a:pt x="46708" y="255785"/>
                      </a:cubicBezTo>
                      <a:cubicBezTo>
                        <a:pt x="43743" y="258751"/>
                        <a:pt x="40777" y="261716"/>
                        <a:pt x="37070" y="264682"/>
                      </a:cubicBezTo>
                      <a:cubicBezTo>
                        <a:pt x="43743" y="276545"/>
                        <a:pt x="50415" y="289148"/>
                        <a:pt x="57088" y="301011"/>
                      </a:cubicBezTo>
                      <a:cubicBezTo>
                        <a:pt x="60054" y="301011"/>
                        <a:pt x="62278" y="301752"/>
                        <a:pt x="65244" y="301011"/>
                      </a:cubicBezTo>
                      <a:cubicBezTo>
                        <a:pt x="63761" y="303235"/>
                        <a:pt x="63019" y="305459"/>
                        <a:pt x="61537" y="307683"/>
                      </a:cubicBezTo>
                      <a:cubicBezTo>
                        <a:pt x="69692" y="318804"/>
                        <a:pt x="77848" y="329925"/>
                        <a:pt x="85262" y="341788"/>
                      </a:cubicBezTo>
                      <a:cubicBezTo>
                        <a:pt x="87486" y="341788"/>
                        <a:pt x="88969" y="341047"/>
                        <a:pt x="90452" y="340305"/>
                      </a:cubicBezTo>
                      <a:cubicBezTo>
                        <a:pt x="89710" y="342529"/>
                        <a:pt x="89710" y="344754"/>
                        <a:pt x="88969" y="346978"/>
                      </a:cubicBezTo>
                      <a:cubicBezTo>
                        <a:pt x="97866" y="357358"/>
                        <a:pt x="106763" y="366996"/>
                        <a:pt x="115660" y="377376"/>
                      </a:cubicBezTo>
                      <a:cubicBezTo>
                        <a:pt x="117884" y="375893"/>
                        <a:pt x="120108" y="375151"/>
                        <a:pt x="121591" y="373669"/>
                      </a:cubicBezTo>
                      <a:cubicBezTo>
                        <a:pt x="121591" y="376634"/>
                        <a:pt x="121591" y="379600"/>
                        <a:pt x="120849" y="383307"/>
                      </a:cubicBezTo>
                      <a:cubicBezTo>
                        <a:pt x="130488" y="392204"/>
                        <a:pt x="140126" y="400359"/>
                        <a:pt x="149764" y="409256"/>
                      </a:cubicBezTo>
                      <a:cubicBezTo>
                        <a:pt x="151988" y="407032"/>
                        <a:pt x="153471" y="404808"/>
                        <a:pt x="155695" y="402584"/>
                      </a:cubicBezTo>
                      <a:cubicBezTo>
                        <a:pt x="156437" y="407032"/>
                        <a:pt x="157178" y="410739"/>
                        <a:pt x="157178" y="415187"/>
                      </a:cubicBezTo>
                      <a:cubicBezTo>
                        <a:pt x="167558" y="421860"/>
                        <a:pt x="177196" y="428533"/>
                        <a:pt x="186834" y="435205"/>
                      </a:cubicBezTo>
                      <a:cubicBezTo>
                        <a:pt x="187575" y="432981"/>
                        <a:pt x="189058" y="430757"/>
                        <a:pt x="189800" y="427791"/>
                      </a:cubicBezTo>
                      <a:cubicBezTo>
                        <a:pt x="191283" y="431498"/>
                        <a:pt x="192024" y="435205"/>
                        <a:pt x="192765" y="438912"/>
                      </a:cubicBezTo>
                      <a:cubicBezTo>
                        <a:pt x="202404" y="444102"/>
                        <a:pt x="212783" y="448550"/>
                        <a:pt x="222422" y="452999"/>
                      </a:cubicBezTo>
                      <a:cubicBezTo>
                        <a:pt x="223163" y="449292"/>
                        <a:pt x="223905" y="444843"/>
                        <a:pt x="224646" y="440395"/>
                      </a:cubicBezTo>
                      <a:cubicBezTo>
                        <a:pt x="226870" y="445585"/>
                        <a:pt x="229094" y="450775"/>
                        <a:pt x="231319" y="455964"/>
                      </a:cubicBezTo>
                      <a:cubicBezTo>
                        <a:pt x="240957" y="458189"/>
                        <a:pt x="250595" y="460413"/>
                        <a:pt x="259492" y="462637"/>
                      </a:cubicBezTo>
                      <a:cubicBezTo>
                        <a:pt x="259492" y="459671"/>
                        <a:pt x="259492" y="455964"/>
                        <a:pt x="258751" y="452999"/>
                      </a:cubicBezTo>
                      <a:cubicBezTo>
                        <a:pt x="260975" y="456706"/>
                        <a:pt x="263199" y="460413"/>
                        <a:pt x="264682" y="464120"/>
                      </a:cubicBezTo>
                      <a:cubicBezTo>
                        <a:pt x="273579" y="464120"/>
                        <a:pt x="281734" y="464120"/>
                        <a:pt x="290631" y="464120"/>
                      </a:cubicBezTo>
                      <a:cubicBezTo>
                        <a:pt x="289890" y="460413"/>
                        <a:pt x="289148" y="455964"/>
                        <a:pt x="288407" y="452257"/>
                      </a:cubicBezTo>
                      <a:cubicBezTo>
                        <a:pt x="290631" y="455964"/>
                        <a:pt x="293597" y="459671"/>
                        <a:pt x="295821" y="462637"/>
                      </a:cubicBezTo>
                      <a:cubicBezTo>
                        <a:pt x="303235" y="460413"/>
                        <a:pt x="311390" y="458189"/>
                        <a:pt x="318804" y="455223"/>
                      </a:cubicBezTo>
                      <a:cubicBezTo>
                        <a:pt x="317321" y="451516"/>
                        <a:pt x="316580" y="448550"/>
                        <a:pt x="315097" y="444102"/>
                      </a:cubicBezTo>
                      <a:cubicBezTo>
                        <a:pt x="317321" y="447068"/>
                        <a:pt x="320287" y="450033"/>
                        <a:pt x="322511" y="452999"/>
                      </a:cubicBezTo>
                      <a:cubicBezTo>
                        <a:pt x="329184" y="448550"/>
                        <a:pt x="335115" y="444102"/>
                        <a:pt x="341047" y="438912"/>
                      </a:cubicBezTo>
                      <a:cubicBezTo>
                        <a:pt x="338081" y="432981"/>
                        <a:pt x="335115" y="427050"/>
                        <a:pt x="332891" y="421119"/>
                      </a:cubicBezTo>
                      <a:cubicBezTo>
                        <a:pt x="338081" y="427791"/>
                        <a:pt x="342529" y="432240"/>
                        <a:pt x="347719" y="435947"/>
                      </a:cubicBezTo>
                      <a:close/>
                    </a:path>
                  </a:pathLst>
                </a:custGeom>
                <a:solidFill>
                  <a:srgbClr val="000001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487" name="Freeform: Shape 3486">
                  <a:extLst>
                    <a:ext uri="{FF2B5EF4-FFF2-40B4-BE49-F238E27FC236}">
                      <a16:creationId xmlns:a16="http://schemas.microsoft.com/office/drawing/2014/main" id="{C6634B06-CEDB-43BA-9AB4-BF75B26FBD2D}"/>
                    </a:ext>
                  </a:extLst>
                </p:cNvPr>
                <p:cNvSpPr/>
                <p:nvPr/>
              </p:nvSpPr>
              <p:spPr>
                <a:xfrm>
                  <a:off x="7040550" y="4710890"/>
                  <a:ext cx="376633" cy="465602"/>
                </a:xfrm>
                <a:custGeom>
                  <a:avLst/>
                  <a:gdLst>
                    <a:gd name="connsiteX0" fmla="*/ 349202 w 376633"/>
                    <a:gd name="connsiteY0" fmla="*/ 435946 h 465602"/>
                    <a:gd name="connsiteX1" fmla="*/ 362547 w 376633"/>
                    <a:gd name="connsiteY1" fmla="*/ 414445 h 465602"/>
                    <a:gd name="connsiteX2" fmla="*/ 355875 w 376633"/>
                    <a:gd name="connsiteY2" fmla="*/ 404807 h 465602"/>
                    <a:gd name="connsiteX3" fmla="*/ 364030 w 376633"/>
                    <a:gd name="connsiteY3" fmla="*/ 410738 h 465602"/>
                    <a:gd name="connsiteX4" fmla="*/ 372185 w 376633"/>
                    <a:gd name="connsiteY4" fmla="*/ 384048 h 465602"/>
                    <a:gd name="connsiteX5" fmla="*/ 360323 w 376633"/>
                    <a:gd name="connsiteY5" fmla="*/ 369220 h 465602"/>
                    <a:gd name="connsiteX6" fmla="*/ 374410 w 376633"/>
                    <a:gd name="connsiteY6" fmla="*/ 375151 h 465602"/>
                    <a:gd name="connsiteX7" fmla="*/ 376634 w 376633"/>
                    <a:gd name="connsiteY7" fmla="*/ 344012 h 465602"/>
                    <a:gd name="connsiteX8" fmla="*/ 368478 w 376633"/>
                    <a:gd name="connsiteY8" fmla="*/ 335857 h 465602"/>
                    <a:gd name="connsiteX9" fmla="*/ 376634 w 376633"/>
                    <a:gd name="connsiteY9" fmla="*/ 337339 h 465602"/>
                    <a:gd name="connsiteX10" fmla="*/ 372927 w 376633"/>
                    <a:gd name="connsiteY10" fmla="*/ 302493 h 465602"/>
                    <a:gd name="connsiteX11" fmla="*/ 362547 w 376633"/>
                    <a:gd name="connsiteY11" fmla="*/ 295079 h 465602"/>
                    <a:gd name="connsiteX12" fmla="*/ 371444 w 376633"/>
                    <a:gd name="connsiteY12" fmla="*/ 294338 h 465602"/>
                    <a:gd name="connsiteX13" fmla="*/ 361806 w 376633"/>
                    <a:gd name="connsiteY13" fmla="*/ 258009 h 465602"/>
                    <a:gd name="connsiteX14" fmla="*/ 352909 w 376633"/>
                    <a:gd name="connsiteY14" fmla="*/ 253560 h 465602"/>
                    <a:gd name="connsiteX15" fmla="*/ 359582 w 376633"/>
                    <a:gd name="connsiteY15" fmla="*/ 250595 h 465602"/>
                    <a:gd name="connsiteX16" fmla="*/ 344754 w 376633"/>
                    <a:gd name="connsiteY16" fmla="*/ 213525 h 465602"/>
                    <a:gd name="connsiteX17" fmla="*/ 328443 w 376633"/>
                    <a:gd name="connsiteY17" fmla="*/ 208335 h 465602"/>
                    <a:gd name="connsiteX18" fmla="*/ 338081 w 376633"/>
                    <a:gd name="connsiteY18" fmla="*/ 198697 h 465602"/>
                    <a:gd name="connsiteX19" fmla="*/ 318063 w 376633"/>
                    <a:gd name="connsiteY19" fmla="*/ 162368 h 465602"/>
                    <a:gd name="connsiteX20" fmla="*/ 309907 w 376633"/>
                    <a:gd name="connsiteY20" fmla="*/ 162368 h 465602"/>
                    <a:gd name="connsiteX21" fmla="*/ 313614 w 376633"/>
                    <a:gd name="connsiteY21" fmla="*/ 155695 h 465602"/>
                    <a:gd name="connsiteX22" fmla="*/ 289889 w 376633"/>
                    <a:gd name="connsiteY22" fmla="*/ 122332 h 465602"/>
                    <a:gd name="connsiteX23" fmla="*/ 284699 w 376633"/>
                    <a:gd name="connsiteY23" fmla="*/ 123814 h 465602"/>
                    <a:gd name="connsiteX24" fmla="*/ 286182 w 376633"/>
                    <a:gd name="connsiteY24" fmla="*/ 117142 h 465602"/>
                    <a:gd name="connsiteX25" fmla="*/ 259492 w 376633"/>
                    <a:gd name="connsiteY25" fmla="*/ 86744 h 465602"/>
                    <a:gd name="connsiteX26" fmla="*/ 253560 w 376633"/>
                    <a:gd name="connsiteY26" fmla="*/ 90451 h 465602"/>
                    <a:gd name="connsiteX27" fmla="*/ 253560 w 376633"/>
                    <a:gd name="connsiteY27" fmla="*/ 80813 h 465602"/>
                    <a:gd name="connsiteX28" fmla="*/ 224646 w 376633"/>
                    <a:gd name="connsiteY28" fmla="*/ 54864 h 465602"/>
                    <a:gd name="connsiteX29" fmla="*/ 218715 w 376633"/>
                    <a:gd name="connsiteY29" fmla="*/ 61537 h 465602"/>
                    <a:gd name="connsiteX30" fmla="*/ 217232 w 376633"/>
                    <a:gd name="connsiteY30" fmla="*/ 48933 h 465602"/>
                    <a:gd name="connsiteX31" fmla="*/ 187575 w 376633"/>
                    <a:gd name="connsiteY31" fmla="*/ 28915 h 465602"/>
                    <a:gd name="connsiteX32" fmla="*/ 184610 w 376633"/>
                    <a:gd name="connsiteY32" fmla="*/ 36329 h 465602"/>
                    <a:gd name="connsiteX33" fmla="*/ 181644 w 376633"/>
                    <a:gd name="connsiteY33" fmla="*/ 25208 h 465602"/>
                    <a:gd name="connsiteX34" fmla="*/ 151988 w 376633"/>
                    <a:gd name="connsiteY34" fmla="*/ 11121 h 465602"/>
                    <a:gd name="connsiteX35" fmla="*/ 149764 w 376633"/>
                    <a:gd name="connsiteY35" fmla="*/ 23725 h 465602"/>
                    <a:gd name="connsiteX36" fmla="*/ 143091 w 376633"/>
                    <a:gd name="connsiteY36" fmla="*/ 8155 h 465602"/>
                    <a:gd name="connsiteX37" fmla="*/ 114918 w 376633"/>
                    <a:gd name="connsiteY37" fmla="*/ 1482 h 465602"/>
                    <a:gd name="connsiteX38" fmla="*/ 115659 w 376633"/>
                    <a:gd name="connsiteY38" fmla="*/ 11121 h 465602"/>
                    <a:gd name="connsiteX39" fmla="*/ 109728 w 376633"/>
                    <a:gd name="connsiteY39" fmla="*/ 0 h 465602"/>
                    <a:gd name="connsiteX40" fmla="*/ 83779 w 376633"/>
                    <a:gd name="connsiteY40" fmla="*/ 0 h 465602"/>
                    <a:gd name="connsiteX41" fmla="*/ 86003 w 376633"/>
                    <a:gd name="connsiteY41" fmla="*/ 11862 h 465602"/>
                    <a:gd name="connsiteX42" fmla="*/ 77848 w 376633"/>
                    <a:gd name="connsiteY42" fmla="*/ 741 h 465602"/>
                    <a:gd name="connsiteX43" fmla="*/ 54864 w 376633"/>
                    <a:gd name="connsiteY43" fmla="*/ 8155 h 465602"/>
                    <a:gd name="connsiteX44" fmla="*/ 58571 w 376633"/>
                    <a:gd name="connsiteY44" fmla="*/ 18535 h 465602"/>
                    <a:gd name="connsiteX45" fmla="*/ 50415 w 376633"/>
                    <a:gd name="connsiteY45" fmla="*/ 9638 h 465602"/>
                    <a:gd name="connsiteX46" fmla="*/ 31880 w 376633"/>
                    <a:gd name="connsiteY46" fmla="*/ 23725 h 465602"/>
                    <a:gd name="connsiteX47" fmla="*/ 40777 w 376633"/>
                    <a:gd name="connsiteY47" fmla="*/ 42260 h 465602"/>
                    <a:gd name="connsiteX48" fmla="*/ 26690 w 376633"/>
                    <a:gd name="connsiteY48" fmla="*/ 30397 h 465602"/>
                    <a:gd name="connsiteX49" fmla="*/ 13345 w 376633"/>
                    <a:gd name="connsiteY49" fmla="*/ 51157 h 465602"/>
                    <a:gd name="connsiteX50" fmla="*/ 20018 w 376633"/>
                    <a:gd name="connsiteY50" fmla="*/ 61537 h 465602"/>
                    <a:gd name="connsiteX51" fmla="*/ 11862 w 376633"/>
                    <a:gd name="connsiteY51" fmla="*/ 55605 h 465602"/>
                    <a:gd name="connsiteX52" fmla="*/ 3707 w 376633"/>
                    <a:gd name="connsiteY52" fmla="*/ 82296 h 465602"/>
                    <a:gd name="connsiteX53" fmla="*/ 16311 w 376633"/>
                    <a:gd name="connsiteY53" fmla="*/ 97124 h 465602"/>
                    <a:gd name="connsiteX54" fmla="*/ 2224 w 376633"/>
                    <a:gd name="connsiteY54" fmla="*/ 91193 h 465602"/>
                    <a:gd name="connsiteX55" fmla="*/ 0 w 376633"/>
                    <a:gd name="connsiteY55" fmla="*/ 123073 h 465602"/>
                    <a:gd name="connsiteX56" fmla="*/ 8155 w 376633"/>
                    <a:gd name="connsiteY56" fmla="*/ 130487 h 465602"/>
                    <a:gd name="connsiteX57" fmla="*/ 0 w 376633"/>
                    <a:gd name="connsiteY57" fmla="*/ 129004 h 465602"/>
                    <a:gd name="connsiteX58" fmla="*/ 3707 w 376633"/>
                    <a:gd name="connsiteY58" fmla="*/ 163109 h 465602"/>
                    <a:gd name="connsiteX59" fmla="*/ 14086 w 376633"/>
                    <a:gd name="connsiteY59" fmla="*/ 170523 h 465602"/>
                    <a:gd name="connsiteX60" fmla="*/ 5189 w 376633"/>
                    <a:gd name="connsiteY60" fmla="*/ 171264 h 465602"/>
                    <a:gd name="connsiteX61" fmla="*/ 14828 w 376633"/>
                    <a:gd name="connsiteY61" fmla="*/ 207594 h 465602"/>
                    <a:gd name="connsiteX62" fmla="*/ 23725 w 376633"/>
                    <a:gd name="connsiteY62" fmla="*/ 212042 h 465602"/>
                    <a:gd name="connsiteX63" fmla="*/ 17052 w 376633"/>
                    <a:gd name="connsiteY63" fmla="*/ 215008 h 465602"/>
                    <a:gd name="connsiteX64" fmla="*/ 31139 w 376633"/>
                    <a:gd name="connsiteY64" fmla="*/ 252078 h 465602"/>
                    <a:gd name="connsiteX65" fmla="*/ 47450 w 376633"/>
                    <a:gd name="connsiteY65" fmla="*/ 257267 h 465602"/>
                    <a:gd name="connsiteX66" fmla="*/ 37811 w 376633"/>
                    <a:gd name="connsiteY66" fmla="*/ 266164 h 465602"/>
                    <a:gd name="connsiteX67" fmla="*/ 57830 w 376633"/>
                    <a:gd name="connsiteY67" fmla="*/ 302493 h 465602"/>
                    <a:gd name="connsiteX68" fmla="*/ 65985 w 376633"/>
                    <a:gd name="connsiteY68" fmla="*/ 302493 h 465602"/>
                    <a:gd name="connsiteX69" fmla="*/ 62278 w 376633"/>
                    <a:gd name="connsiteY69" fmla="*/ 309166 h 465602"/>
                    <a:gd name="connsiteX70" fmla="*/ 86003 w 376633"/>
                    <a:gd name="connsiteY70" fmla="*/ 342529 h 465602"/>
                    <a:gd name="connsiteX71" fmla="*/ 91193 w 376633"/>
                    <a:gd name="connsiteY71" fmla="*/ 341047 h 465602"/>
                    <a:gd name="connsiteX72" fmla="*/ 89710 w 376633"/>
                    <a:gd name="connsiteY72" fmla="*/ 347719 h 465602"/>
                    <a:gd name="connsiteX73" fmla="*/ 116400 w 376633"/>
                    <a:gd name="connsiteY73" fmla="*/ 378117 h 465602"/>
                    <a:gd name="connsiteX74" fmla="*/ 122332 w 376633"/>
                    <a:gd name="connsiteY74" fmla="*/ 374410 h 465602"/>
                    <a:gd name="connsiteX75" fmla="*/ 121590 w 376633"/>
                    <a:gd name="connsiteY75" fmla="*/ 384048 h 465602"/>
                    <a:gd name="connsiteX76" fmla="*/ 150505 w 376633"/>
                    <a:gd name="connsiteY76" fmla="*/ 409997 h 465602"/>
                    <a:gd name="connsiteX77" fmla="*/ 156436 w 376633"/>
                    <a:gd name="connsiteY77" fmla="*/ 403324 h 465602"/>
                    <a:gd name="connsiteX78" fmla="*/ 158660 w 376633"/>
                    <a:gd name="connsiteY78" fmla="*/ 416669 h 465602"/>
                    <a:gd name="connsiteX79" fmla="*/ 188317 w 376633"/>
                    <a:gd name="connsiteY79" fmla="*/ 436688 h 465602"/>
                    <a:gd name="connsiteX80" fmla="*/ 191283 w 376633"/>
                    <a:gd name="connsiteY80" fmla="*/ 429273 h 465602"/>
                    <a:gd name="connsiteX81" fmla="*/ 194248 w 376633"/>
                    <a:gd name="connsiteY81" fmla="*/ 440395 h 465602"/>
                    <a:gd name="connsiteX82" fmla="*/ 223904 w 376633"/>
                    <a:gd name="connsiteY82" fmla="*/ 454481 h 465602"/>
                    <a:gd name="connsiteX83" fmla="*/ 226129 w 376633"/>
                    <a:gd name="connsiteY83" fmla="*/ 441877 h 465602"/>
                    <a:gd name="connsiteX84" fmla="*/ 232801 w 376633"/>
                    <a:gd name="connsiteY84" fmla="*/ 457447 h 465602"/>
                    <a:gd name="connsiteX85" fmla="*/ 260974 w 376633"/>
                    <a:gd name="connsiteY85" fmla="*/ 464120 h 465602"/>
                    <a:gd name="connsiteX86" fmla="*/ 260233 w 376633"/>
                    <a:gd name="connsiteY86" fmla="*/ 454481 h 465602"/>
                    <a:gd name="connsiteX87" fmla="*/ 266164 w 376633"/>
                    <a:gd name="connsiteY87" fmla="*/ 465603 h 465602"/>
                    <a:gd name="connsiteX88" fmla="*/ 292113 w 376633"/>
                    <a:gd name="connsiteY88" fmla="*/ 465603 h 465602"/>
                    <a:gd name="connsiteX89" fmla="*/ 289889 w 376633"/>
                    <a:gd name="connsiteY89" fmla="*/ 453740 h 465602"/>
                    <a:gd name="connsiteX90" fmla="*/ 297303 w 376633"/>
                    <a:gd name="connsiteY90" fmla="*/ 464120 h 465602"/>
                    <a:gd name="connsiteX91" fmla="*/ 320287 w 376633"/>
                    <a:gd name="connsiteY91" fmla="*/ 456706 h 465602"/>
                    <a:gd name="connsiteX92" fmla="*/ 316580 w 376633"/>
                    <a:gd name="connsiteY92" fmla="*/ 445584 h 465602"/>
                    <a:gd name="connsiteX93" fmla="*/ 323994 w 376633"/>
                    <a:gd name="connsiteY93" fmla="*/ 454481 h 465602"/>
                    <a:gd name="connsiteX94" fmla="*/ 342529 w 376633"/>
                    <a:gd name="connsiteY94" fmla="*/ 440395 h 465602"/>
                    <a:gd name="connsiteX95" fmla="*/ 333632 w 376633"/>
                    <a:gd name="connsiteY95" fmla="*/ 422601 h 465602"/>
                    <a:gd name="connsiteX96" fmla="*/ 349202 w 376633"/>
                    <a:gd name="connsiteY96" fmla="*/ 435946 h 4656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</a:cxnLst>
                  <a:rect l="l" t="t" r="r" b="b"/>
                  <a:pathLst>
                    <a:path w="376633" h="465602">
                      <a:moveTo>
                        <a:pt x="349202" y="435946"/>
                      </a:moveTo>
                      <a:cubicBezTo>
                        <a:pt x="353650" y="428532"/>
                        <a:pt x="358099" y="421859"/>
                        <a:pt x="362547" y="414445"/>
                      </a:cubicBezTo>
                      <a:cubicBezTo>
                        <a:pt x="360323" y="411480"/>
                        <a:pt x="358099" y="407773"/>
                        <a:pt x="355875" y="404807"/>
                      </a:cubicBezTo>
                      <a:cubicBezTo>
                        <a:pt x="358840" y="407031"/>
                        <a:pt x="361806" y="408514"/>
                        <a:pt x="364030" y="410738"/>
                      </a:cubicBezTo>
                      <a:cubicBezTo>
                        <a:pt x="366996" y="401841"/>
                        <a:pt x="369961" y="392945"/>
                        <a:pt x="372185" y="384048"/>
                      </a:cubicBezTo>
                      <a:cubicBezTo>
                        <a:pt x="368478" y="379599"/>
                        <a:pt x="364030" y="374410"/>
                        <a:pt x="360323" y="369220"/>
                      </a:cubicBezTo>
                      <a:cubicBezTo>
                        <a:pt x="364771" y="371444"/>
                        <a:pt x="369961" y="372927"/>
                        <a:pt x="374410" y="375151"/>
                      </a:cubicBezTo>
                      <a:cubicBezTo>
                        <a:pt x="375151" y="364771"/>
                        <a:pt x="375892" y="354392"/>
                        <a:pt x="376634" y="344012"/>
                      </a:cubicBezTo>
                      <a:cubicBezTo>
                        <a:pt x="374410" y="341788"/>
                        <a:pt x="371444" y="338822"/>
                        <a:pt x="368478" y="335857"/>
                      </a:cubicBezTo>
                      <a:cubicBezTo>
                        <a:pt x="371444" y="336598"/>
                        <a:pt x="373668" y="337339"/>
                        <a:pt x="376634" y="337339"/>
                      </a:cubicBezTo>
                      <a:cubicBezTo>
                        <a:pt x="375151" y="326218"/>
                        <a:pt x="374410" y="314356"/>
                        <a:pt x="372927" y="302493"/>
                      </a:cubicBezTo>
                      <a:cubicBezTo>
                        <a:pt x="369961" y="300269"/>
                        <a:pt x="366254" y="298045"/>
                        <a:pt x="362547" y="295079"/>
                      </a:cubicBezTo>
                      <a:cubicBezTo>
                        <a:pt x="365513" y="295079"/>
                        <a:pt x="368478" y="294338"/>
                        <a:pt x="371444" y="294338"/>
                      </a:cubicBezTo>
                      <a:cubicBezTo>
                        <a:pt x="368478" y="282475"/>
                        <a:pt x="365513" y="269871"/>
                        <a:pt x="361806" y="258009"/>
                      </a:cubicBezTo>
                      <a:cubicBezTo>
                        <a:pt x="358840" y="256526"/>
                        <a:pt x="355875" y="255043"/>
                        <a:pt x="352909" y="253560"/>
                      </a:cubicBezTo>
                      <a:cubicBezTo>
                        <a:pt x="355133" y="252819"/>
                        <a:pt x="357357" y="251336"/>
                        <a:pt x="359582" y="250595"/>
                      </a:cubicBezTo>
                      <a:cubicBezTo>
                        <a:pt x="355133" y="237991"/>
                        <a:pt x="349943" y="226129"/>
                        <a:pt x="344754" y="213525"/>
                      </a:cubicBezTo>
                      <a:cubicBezTo>
                        <a:pt x="339564" y="212042"/>
                        <a:pt x="334374" y="209818"/>
                        <a:pt x="328443" y="208335"/>
                      </a:cubicBezTo>
                      <a:cubicBezTo>
                        <a:pt x="331408" y="205369"/>
                        <a:pt x="335115" y="202404"/>
                        <a:pt x="338081" y="198697"/>
                      </a:cubicBezTo>
                      <a:cubicBezTo>
                        <a:pt x="331408" y="186834"/>
                        <a:pt x="324736" y="174972"/>
                        <a:pt x="318063" y="162368"/>
                      </a:cubicBezTo>
                      <a:cubicBezTo>
                        <a:pt x="315839" y="162368"/>
                        <a:pt x="312873" y="162368"/>
                        <a:pt x="309907" y="162368"/>
                      </a:cubicBezTo>
                      <a:cubicBezTo>
                        <a:pt x="311390" y="160143"/>
                        <a:pt x="312132" y="157919"/>
                        <a:pt x="313614" y="155695"/>
                      </a:cubicBezTo>
                      <a:cubicBezTo>
                        <a:pt x="306200" y="144574"/>
                        <a:pt x="298045" y="133453"/>
                        <a:pt x="289889" y="122332"/>
                      </a:cubicBezTo>
                      <a:cubicBezTo>
                        <a:pt x="288406" y="123073"/>
                        <a:pt x="286182" y="123814"/>
                        <a:pt x="284699" y="123814"/>
                      </a:cubicBezTo>
                      <a:cubicBezTo>
                        <a:pt x="285441" y="121590"/>
                        <a:pt x="286182" y="119366"/>
                        <a:pt x="286182" y="117142"/>
                      </a:cubicBezTo>
                      <a:cubicBezTo>
                        <a:pt x="277285" y="106762"/>
                        <a:pt x="268388" y="97124"/>
                        <a:pt x="259492" y="86744"/>
                      </a:cubicBezTo>
                      <a:cubicBezTo>
                        <a:pt x="257267" y="88227"/>
                        <a:pt x="255785" y="89710"/>
                        <a:pt x="253560" y="90451"/>
                      </a:cubicBezTo>
                      <a:cubicBezTo>
                        <a:pt x="253560" y="87486"/>
                        <a:pt x="253560" y="83779"/>
                        <a:pt x="253560" y="80813"/>
                      </a:cubicBezTo>
                      <a:cubicBezTo>
                        <a:pt x="243922" y="71916"/>
                        <a:pt x="234284" y="63761"/>
                        <a:pt x="224646" y="54864"/>
                      </a:cubicBezTo>
                      <a:cubicBezTo>
                        <a:pt x="222422" y="57088"/>
                        <a:pt x="220939" y="59312"/>
                        <a:pt x="218715" y="61537"/>
                      </a:cubicBezTo>
                      <a:cubicBezTo>
                        <a:pt x="217973" y="57088"/>
                        <a:pt x="217973" y="53381"/>
                        <a:pt x="217232" y="48933"/>
                      </a:cubicBezTo>
                      <a:cubicBezTo>
                        <a:pt x="207594" y="42260"/>
                        <a:pt x="197214" y="35587"/>
                        <a:pt x="187575" y="28915"/>
                      </a:cubicBezTo>
                      <a:cubicBezTo>
                        <a:pt x="186834" y="31139"/>
                        <a:pt x="185351" y="34104"/>
                        <a:pt x="184610" y="36329"/>
                      </a:cubicBezTo>
                      <a:cubicBezTo>
                        <a:pt x="183868" y="32622"/>
                        <a:pt x="182386" y="28915"/>
                        <a:pt x="181644" y="25208"/>
                      </a:cubicBezTo>
                      <a:cubicBezTo>
                        <a:pt x="172006" y="20759"/>
                        <a:pt x="161626" y="16311"/>
                        <a:pt x="151988" y="11121"/>
                      </a:cubicBezTo>
                      <a:cubicBezTo>
                        <a:pt x="151246" y="15569"/>
                        <a:pt x="150505" y="20018"/>
                        <a:pt x="149764" y="23725"/>
                      </a:cubicBezTo>
                      <a:cubicBezTo>
                        <a:pt x="147539" y="18535"/>
                        <a:pt x="145315" y="13345"/>
                        <a:pt x="143091" y="8155"/>
                      </a:cubicBezTo>
                      <a:cubicBezTo>
                        <a:pt x="133453" y="5931"/>
                        <a:pt x="124556" y="3707"/>
                        <a:pt x="114918" y="1482"/>
                      </a:cubicBezTo>
                      <a:cubicBezTo>
                        <a:pt x="114918" y="4448"/>
                        <a:pt x="115659" y="8155"/>
                        <a:pt x="115659" y="11121"/>
                      </a:cubicBezTo>
                      <a:cubicBezTo>
                        <a:pt x="113435" y="7414"/>
                        <a:pt x="111952" y="3707"/>
                        <a:pt x="109728" y="0"/>
                      </a:cubicBezTo>
                      <a:cubicBezTo>
                        <a:pt x="100831" y="0"/>
                        <a:pt x="91934" y="0"/>
                        <a:pt x="83779" y="0"/>
                      </a:cubicBezTo>
                      <a:cubicBezTo>
                        <a:pt x="84520" y="3707"/>
                        <a:pt x="86003" y="8155"/>
                        <a:pt x="86003" y="11862"/>
                      </a:cubicBezTo>
                      <a:cubicBezTo>
                        <a:pt x="83779" y="8155"/>
                        <a:pt x="80813" y="4448"/>
                        <a:pt x="77848" y="741"/>
                      </a:cubicBezTo>
                      <a:cubicBezTo>
                        <a:pt x="70434" y="2965"/>
                        <a:pt x="63019" y="5931"/>
                        <a:pt x="54864" y="8155"/>
                      </a:cubicBezTo>
                      <a:cubicBezTo>
                        <a:pt x="56347" y="11862"/>
                        <a:pt x="57830" y="15569"/>
                        <a:pt x="58571" y="18535"/>
                      </a:cubicBezTo>
                      <a:cubicBezTo>
                        <a:pt x="55605" y="15569"/>
                        <a:pt x="53381" y="13345"/>
                        <a:pt x="50415" y="9638"/>
                      </a:cubicBezTo>
                      <a:cubicBezTo>
                        <a:pt x="44484" y="14086"/>
                        <a:pt x="37811" y="18535"/>
                        <a:pt x="31880" y="23725"/>
                      </a:cubicBezTo>
                      <a:cubicBezTo>
                        <a:pt x="34846" y="30397"/>
                        <a:pt x="37811" y="35587"/>
                        <a:pt x="40777" y="42260"/>
                      </a:cubicBezTo>
                      <a:cubicBezTo>
                        <a:pt x="36329" y="37811"/>
                        <a:pt x="31139" y="34104"/>
                        <a:pt x="26690" y="30397"/>
                      </a:cubicBezTo>
                      <a:cubicBezTo>
                        <a:pt x="22242" y="37811"/>
                        <a:pt x="17793" y="44484"/>
                        <a:pt x="13345" y="51157"/>
                      </a:cubicBezTo>
                      <a:cubicBezTo>
                        <a:pt x="15569" y="54123"/>
                        <a:pt x="17793" y="57830"/>
                        <a:pt x="20018" y="61537"/>
                      </a:cubicBezTo>
                      <a:cubicBezTo>
                        <a:pt x="17052" y="59312"/>
                        <a:pt x="14086" y="57830"/>
                        <a:pt x="11862" y="55605"/>
                      </a:cubicBezTo>
                      <a:cubicBezTo>
                        <a:pt x="9638" y="64502"/>
                        <a:pt x="6672" y="73399"/>
                        <a:pt x="3707" y="82296"/>
                      </a:cubicBezTo>
                      <a:cubicBezTo>
                        <a:pt x="8155" y="87486"/>
                        <a:pt x="11862" y="92676"/>
                        <a:pt x="16311" y="97124"/>
                      </a:cubicBezTo>
                      <a:cubicBezTo>
                        <a:pt x="11862" y="94900"/>
                        <a:pt x="6672" y="93417"/>
                        <a:pt x="2224" y="91193"/>
                      </a:cubicBezTo>
                      <a:cubicBezTo>
                        <a:pt x="1482" y="101572"/>
                        <a:pt x="741" y="112693"/>
                        <a:pt x="0" y="123073"/>
                      </a:cubicBezTo>
                      <a:cubicBezTo>
                        <a:pt x="2965" y="126039"/>
                        <a:pt x="5931" y="128263"/>
                        <a:pt x="8155" y="130487"/>
                      </a:cubicBezTo>
                      <a:cubicBezTo>
                        <a:pt x="5931" y="130487"/>
                        <a:pt x="2965" y="129746"/>
                        <a:pt x="0" y="129004"/>
                      </a:cubicBezTo>
                      <a:cubicBezTo>
                        <a:pt x="1482" y="140125"/>
                        <a:pt x="2965" y="151988"/>
                        <a:pt x="3707" y="163109"/>
                      </a:cubicBezTo>
                      <a:cubicBezTo>
                        <a:pt x="7414" y="166075"/>
                        <a:pt x="10379" y="168299"/>
                        <a:pt x="14086" y="170523"/>
                      </a:cubicBezTo>
                      <a:cubicBezTo>
                        <a:pt x="11121" y="170523"/>
                        <a:pt x="8155" y="171264"/>
                        <a:pt x="5189" y="171264"/>
                      </a:cubicBezTo>
                      <a:cubicBezTo>
                        <a:pt x="8155" y="183127"/>
                        <a:pt x="11862" y="195731"/>
                        <a:pt x="14828" y="207594"/>
                      </a:cubicBezTo>
                      <a:cubicBezTo>
                        <a:pt x="17793" y="209076"/>
                        <a:pt x="20759" y="210559"/>
                        <a:pt x="23725" y="212042"/>
                      </a:cubicBezTo>
                      <a:cubicBezTo>
                        <a:pt x="21500" y="212783"/>
                        <a:pt x="19276" y="213525"/>
                        <a:pt x="17052" y="215008"/>
                      </a:cubicBezTo>
                      <a:cubicBezTo>
                        <a:pt x="22242" y="227611"/>
                        <a:pt x="26690" y="239474"/>
                        <a:pt x="31139" y="252078"/>
                      </a:cubicBezTo>
                      <a:cubicBezTo>
                        <a:pt x="36329" y="253560"/>
                        <a:pt x="42260" y="255785"/>
                        <a:pt x="47450" y="257267"/>
                      </a:cubicBezTo>
                      <a:cubicBezTo>
                        <a:pt x="44484" y="260233"/>
                        <a:pt x="41519" y="263199"/>
                        <a:pt x="37811" y="266164"/>
                      </a:cubicBezTo>
                      <a:cubicBezTo>
                        <a:pt x="44484" y="278027"/>
                        <a:pt x="51157" y="290631"/>
                        <a:pt x="57830" y="302493"/>
                      </a:cubicBezTo>
                      <a:cubicBezTo>
                        <a:pt x="60795" y="302493"/>
                        <a:pt x="63019" y="303235"/>
                        <a:pt x="65985" y="302493"/>
                      </a:cubicBezTo>
                      <a:cubicBezTo>
                        <a:pt x="64502" y="304717"/>
                        <a:pt x="63761" y="306942"/>
                        <a:pt x="62278" y="309166"/>
                      </a:cubicBezTo>
                      <a:cubicBezTo>
                        <a:pt x="70434" y="320287"/>
                        <a:pt x="78589" y="331408"/>
                        <a:pt x="86003" y="342529"/>
                      </a:cubicBezTo>
                      <a:cubicBezTo>
                        <a:pt x="88227" y="342529"/>
                        <a:pt x="89710" y="341788"/>
                        <a:pt x="91193" y="341047"/>
                      </a:cubicBezTo>
                      <a:cubicBezTo>
                        <a:pt x="90451" y="343271"/>
                        <a:pt x="90451" y="345495"/>
                        <a:pt x="89710" y="347719"/>
                      </a:cubicBezTo>
                      <a:cubicBezTo>
                        <a:pt x="98607" y="358099"/>
                        <a:pt x="107504" y="367737"/>
                        <a:pt x="116400" y="378117"/>
                      </a:cubicBezTo>
                      <a:cubicBezTo>
                        <a:pt x="118625" y="376634"/>
                        <a:pt x="120849" y="375892"/>
                        <a:pt x="122332" y="374410"/>
                      </a:cubicBezTo>
                      <a:cubicBezTo>
                        <a:pt x="122332" y="377375"/>
                        <a:pt x="122332" y="381082"/>
                        <a:pt x="121590" y="384048"/>
                      </a:cubicBezTo>
                      <a:cubicBezTo>
                        <a:pt x="131228" y="392945"/>
                        <a:pt x="140867" y="401100"/>
                        <a:pt x="150505" y="409997"/>
                      </a:cubicBezTo>
                      <a:cubicBezTo>
                        <a:pt x="152729" y="407773"/>
                        <a:pt x="154212" y="405548"/>
                        <a:pt x="156436" y="403324"/>
                      </a:cubicBezTo>
                      <a:cubicBezTo>
                        <a:pt x="157178" y="407773"/>
                        <a:pt x="157919" y="412221"/>
                        <a:pt x="158660" y="416669"/>
                      </a:cubicBezTo>
                      <a:cubicBezTo>
                        <a:pt x="169040" y="423342"/>
                        <a:pt x="178679" y="430015"/>
                        <a:pt x="188317" y="436688"/>
                      </a:cubicBezTo>
                      <a:cubicBezTo>
                        <a:pt x="189058" y="434463"/>
                        <a:pt x="190541" y="431498"/>
                        <a:pt x="191283" y="429273"/>
                      </a:cubicBezTo>
                      <a:cubicBezTo>
                        <a:pt x="192765" y="432981"/>
                        <a:pt x="193507" y="436688"/>
                        <a:pt x="194248" y="440395"/>
                      </a:cubicBezTo>
                      <a:cubicBezTo>
                        <a:pt x="203887" y="445584"/>
                        <a:pt x="214266" y="450033"/>
                        <a:pt x="223904" y="454481"/>
                      </a:cubicBezTo>
                      <a:cubicBezTo>
                        <a:pt x="224646" y="450774"/>
                        <a:pt x="225387" y="446326"/>
                        <a:pt x="226129" y="441877"/>
                      </a:cubicBezTo>
                      <a:cubicBezTo>
                        <a:pt x="228353" y="447067"/>
                        <a:pt x="230577" y="452257"/>
                        <a:pt x="232801" y="457447"/>
                      </a:cubicBezTo>
                      <a:cubicBezTo>
                        <a:pt x="242439" y="459671"/>
                        <a:pt x="252078" y="461895"/>
                        <a:pt x="260974" y="464120"/>
                      </a:cubicBezTo>
                      <a:cubicBezTo>
                        <a:pt x="260974" y="461154"/>
                        <a:pt x="260974" y="457447"/>
                        <a:pt x="260233" y="454481"/>
                      </a:cubicBezTo>
                      <a:cubicBezTo>
                        <a:pt x="262457" y="458188"/>
                        <a:pt x="264681" y="461895"/>
                        <a:pt x="266164" y="465603"/>
                      </a:cubicBezTo>
                      <a:cubicBezTo>
                        <a:pt x="275061" y="465603"/>
                        <a:pt x="283958" y="464861"/>
                        <a:pt x="292113" y="465603"/>
                      </a:cubicBezTo>
                      <a:cubicBezTo>
                        <a:pt x="291372" y="461895"/>
                        <a:pt x="290631" y="457447"/>
                        <a:pt x="289889" y="453740"/>
                      </a:cubicBezTo>
                      <a:cubicBezTo>
                        <a:pt x="292113" y="457447"/>
                        <a:pt x="295079" y="461154"/>
                        <a:pt x="297303" y="464120"/>
                      </a:cubicBezTo>
                      <a:cubicBezTo>
                        <a:pt x="304717" y="461895"/>
                        <a:pt x="312873" y="459671"/>
                        <a:pt x="320287" y="456706"/>
                      </a:cubicBezTo>
                      <a:cubicBezTo>
                        <a:pt x="318804" y="452999"/>
                        <a:pt x="318063" y="449292"/>
                        <a:pt x="316580" y="445584"/>
                      </a:cubicBezTo>
                      <a:cubicBezTo>
                        <a:pt x="318804" y="448550"/>
                        <a:pt x="321770" y="451516"/>
                        <a:pt x="323994" y="454481"/>
                      </a:cubicBezTo>
                      <a:cubicBezTo>
                        <a:pt x="330667" y="449292"/>
                        <a:pt x="336598" y="444843"/>
                        <a:pt x="342529" y="440395"/>
                      </a:cubicBezTo>
                      <a:cubicBezTo>
                        <a:pt x="339564" y="434463"/>
                        <a:pt x="336598" y="428532"/>
                        <a:pt x="333632" y="422601"/>
                      </a:cubicBezTo>
                      <a:cubicBezTo>
                        <a:pt x="339564" y="427791"/>
                        <a:pt x="344012" y="431498"/>
                        <a:pt x="349202" y="435946"/>
                      </a:cubicBezTo>
                      <a:close/>
                    </a:path>
                  </a:pathLst>
                </a:custGeom>
                <a:solidFill>
                  <a:srgbClr val="000001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488" name="Freeform: Shape 3487">
                  <a:extLst>
                    <a:ext uri="{FF2B5EF4-FFF2-40B4-BE49-F238E27FC236}">
                      <a16:creationId xmlns:a16="http://schemas.microsoft.com/office/drawing/2014/main" id="{EB8D5693-DCFC-4091-A31B-FE7A170B496D}"/>
                    </a:ext>
                  </a:extLst>
                </p:cNvPr>
                <p:cNvSpPr/>
                <p:nvPr/>
              </p:nvSpPr>
              <p:spPr>
                <a:xfrm>
                  <a:off x="6096372" y="4206085"/>
                  <a:ext cx="220933" cy="274135"/>
                </a:xfrm>
                <a:custGeom>
                  <a:avLst/>
                  <a:gdLst>
                    <a:gd name="connsiteX0" fmla="*/ 80440 w 220933"/>
                    <a:gd name="connsiteY0" fmla="*/ 234192 h 274135"/>
                    <a:gd name="connsiteX1" fmla="*/ 4075 w 220933"/>
                    <a:gd name="connsiteY1" fmla="*/ 40685 h 274135"/>
                    <a:gd name="connsiteX2" fmla="*/ 140494 w 220933"/>
                    <a:gd name="connsiteY2" fmla="*/ 39944 h 274135"/>
                    <a:gd name="connsiteX3" fmla="*/ 216858 w 220933"/>
                    <a:gd name="connsiteY3" fmla="*/ 233450 h 274135"/>
                    <a:gd name="connsiteX4" fmla="*/ 80440 w 220933"/>
                    <a:gd name="connsiteY4" fmla="*/ 234192 h 2741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0933" h="274135">
                      <a:moveTo>
                        <a:pt x="80440" y="234192"/>
                      </a:moveTo>
                      <a:cubicBezTo>
                        <a:pt x="21869" y="180811"/>
                        <a:pt x="-12236" y="94808"/>
                        <a:pt x="4075" y="40685"/>
                      </a:cubicBezTo>
                      <a:cubicBezTo>
                        <a:pt x="20386" y="-13437"/>
                        <a:pt x="81923" y="-13437"/>
                        <a:pt x="140494" y="39944"/>
                      </a:cubicBezTo>
                      <a:cubicBezTo>
                        <a:pt x="199065" y="93325"/>
                        <a:pt x="233169" y="179328"/>
                        <a:pt x="216858" y="233450"/>
                      </a:cubicBezTo>
                      <a:cubicBezTo>
                        <a:pt x="200547" y="287573"/>
                        <a:pt x="139011" y="287573"/>
                        <a:pt x="80440" y="234192"/>
                      </a:cubicBezTo>
                      <a:close/>
                    </a:path>
                  </a:pathLst>
                </a:custGeom>
                <a:solidFill>
                  <a:srgbClr val="7D7C7D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489" name="Freeform: Shape 3488">
                  <a:extLst>
                    <a:ext uri="{FF2B5EF4-FFF2-40B4-BE49-F238E27FC236}">
                      <a16:creationId xmlns:a16="http://schemas.microsoft.com/office/drawing/2014/main" id="{52763DBD-B80C-492B-83B5-1DBD98E4EFFF}"/>
                    </a:ext>
                  </a:extLst>
                </p:cNvPr>
                <p:cNvSpPr/>
                <p:nvPr/>
              </p:nvSpPr>
              <p:spPr>
                <a:xfrm>
                  <a:off x="7117713" y="4813110"/>
                  <a:ext cx="221991" cy="273302"/>
                </a:xfrm>
                <a:custGeom>
                  <a:avLst/>
                  <a:gdLst>
                    <a:gd name="connsiteX0" fmla="*/ 80756 w 221991"/>
                    <a:gd name="connsiteY0" fmla="*/ 233636 h 273302"/>
                    <a:gd name="connsiteX1" fmla="*/ 4392 w 221991"/>
                    <a:gd name="connsiteY1" fmla="*/ 40129 h 273302"/>
                    <a:gd name="connsiteX2" fmla="*/ 141552 w 221991"/>
                    <a:gd name="connsiteY2" fmla="*/ 39388 h 273302"/>
                    <a:gd name="connsiteX3" fmla="*/ 217916 w 221991"/>
                    <a:gd name="connsiteY3" fmla="*/ 232894 h 273302"/>
                    <a:gd name="connsiteX4" fmla="*/ 80756 w 221991"/>
                    <a:gd name="connsiteY4" fmla="*/ 233636 h 2733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1991" h="273302">
                      <a:moveTo>
                        <a:pt x="80756" y="233636"/>
                      </a:moveTo>
                      <a:cubicBezTo>
                        <a:pt x="21444" y="180255"/>
                        <a:pt x="-12661" y="94252"/>
                        <a:pt x="4392" y="40129"/>
                      </a:cubicBezTo>
                      <a:cubicBezTo>
                        <a:pt x="20702" y="-13252"/>
                        <a:pt x="82239" y="-13252"/>
                        <a:pt x="141552" y="39388"/>
                      </a:cubicBezTo>
                      <a:cubicBezTo>
                        <a:pt x="200122" y="92769"/>
                        <a:pt x="234227" y="178772"/>
                        <a:pt x="217916" y="232894"/>
                      </a:cubicBezTo>
                      <a:cubicBezTo>
                        <a:pt x="200864" y="286275"/>
                        <a:pt x="139327" y="287017"/>
                        <a:pt x="80756" y="233636"/>
                      </a:cubicBezTo>
                      <a:close/>
                    </a:path>
                  </a:pathLst>
                </a:custGeom>
                <a:solidFill>
                  <a:srgbClr val="7D7C7D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3490" name="Graphic 2971">
                  <a:extLst>
                    <a:ext uri="{FF2B5EF4-FFF2-40B4-BE49-F238E27FC236}">
                      <a16:creationId xmlns:a16="http://schemas.microsoft.com/office/drawing/2014/main" id="{E1D28B87-D3AA-420F-9F06-501F1D7DAD5F}"/>
                    </a:ext>
                  </a:extLst>
                </p:cNvPr>
                <p:cNvGrpSpPr/>
                <p:nvPr/>
              </p:nvGrpSpPr>
              <p:grpSpPr>
                <a:xfrm>
                  <a:off x="7571177" y="4239437"/>
                  <a:ext cx="47669" cy="73220"/>
                  <a:chOff x="7571177" y="4239437"/>
                  <a:chExt cx="47669" cy="73220"/>
                </a:xfrm>
                <a:solidFill>
                  <a:srgbClr val="262632"/>
                </a:solidFill>
              </p:grpSpPr>
              <p:sp>
                <p:nvSpPr>
                  <p:cNvPr id="3512" name="Freeform: Shape 3511">
                    <a:extLst>
                      <a:ext uri="{FF2B5EF4-FFF2-40B4-BE49-F238E27FC236}">
                        <a16:creationId xmlns:a16="http://schemas.microsoft.com/office/drawing/2014/main" id="{C68BFCD6-7167-4A44-8103-68590B45B896}"/>
                      </a:ext>
                    </a:extLst>
                  </p:cNvPr>
                  <p:cNvSpPr/>
                  <p:nvPr/>
                </p:nvSpPr>
                <p:spPr>
                  <a:xfrm>
                    <a:off x="7571177" y="4239437"/>
                    <a:ext cx="45723" cy="73220"/>
                  </a:xfrm>
                  <a:custGeom>
                    <a:avLst/>
                    <a:gdLst>
                      <a:gd name="connsiteX0" fmla="*/ 29134 w 45723"/>
                      <a:gd name="connsiteY0" fmla="*/ 69611 h 73220"/>
                      <a:gd name="connsiteX1" fmla="*/ 44703 w 45723"/>
                      <a:gd name="connsiteY1" fmla="*/ 20678 h 73220"/>
                      <a:gd name="connsiteX2" fmla="*/ 16530 w 45723"/>
                      <a:gd name="connsiteY2" fmla="*/ 3626 h 73220"/>
                      <a:gd name="connsiteX3" fmla="*/ 960 w 45723"/>
                      <a:gd name="connsiteY3" fmla="*/ 51817 h 73220"/>
                      <a:gd name="connsiteX4" fmla="*/ 29134 w 45723"/>
                      <a:gd name="connsiteY4" fmla="*/ 69611 h 73220"/>
                      <a:gd name="connsiteX5" fmla="*/ 29134 w 45723"/>
                      <a:gd name="connsiteY5" fmla="*/ 69611 h 73220"/>
                      <a:gd name="connsiteX6" fmla="*/ 25427 w 45723"/>
                      <a:gd name="connsiteY6" fmla="*/ 49593 h 73220"/>
                      <a:gd name="connsiteX7" fmla="*/ 14306 w 45723"/>
                      <a:gd name="connsiteY7" fmla="*/ 42920 h 73220"/>
                      <a:gd name="connsiteX8" fmla="*/ 20237 w 45723"/>
                      <a:gd name="connsiteY8" fmla="*/ 24385 h 73220"/>
                      <a:gd name="connsiteX9" fmla="*/ 31358 w 45723"/>
                      <a:gd name="connsiteY9" fmla="*/ 31058 h 73220"/>
                      <a:gd name="connsiteX10" fmla="*/ 25427 w 45723"/>
                      <a:gd name="connsiteY10" fmla="*/ 49593 h 732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5723" h="73220">
                        <a:moveTo>
                          <a:pt x="29134" y="69611"/>
                        </a:moveTo>
                        <a:cubicBezTo>
                          <a:pt x="41738" y="60714"/>
                          <a:pt x="48410" y="39213"/>
                          <a:pt x="44703" y="20678"/>
                        </a:cubicBezTo>
                        <a:cubicBezTo>
                          <a:pt x="40996" y="2884"/>
                          <a:pt x="28392" y="-5271"/>
                          <a:pt x="16530" y="3626"/>
                        </a:cubicBezTo>
                        <a:cubicBezTo>
                          <a:pt x="4667" y="12523"/>
                          <a:pt x="-2747" y="34024"/>
                          <a:pt x="960" y="51817"/>
                        </a:cubicBezTo>
                        <a:cubicBezTo>
                          <a:pt x="3926" y="70352"/>
                          <a:pt x="17271" y="78508"/>
                          <a:pt x="29134" y="69611"/>
                        </a:cubicBezTo>
                        <a:lnTo>
                          <a:pt x="29134" y="69611"/>
                        </a:lnTo>
                        <a:close/>
                        <a:moveTo>
                          <a:pt x="25427" y="49593"/>
                        </a:moveTo>
                        <a:cubicBezTo>
                          <a:pt x="20978" y="52559"/>
                          <a:pt x="15788" y="50334"/>
                          <a:pt x="14306" y="42920"/>
                        </a:cubicBezTo>
                        <a:cubicBezTo>
                          <a:pt x="12823" y="35506"/>
                          <a:pt x="15788" y="27351"/>
                          <a:pt x="20237" y="24385"/>
                        </a:cubicBezTo>
                        <a:cubicBezTo>
                          <a:pt x="24685" y="20678"/>
                          <a:pt x="29875" y="23644"/>
                          <a:pt x="31358" y="31058"/>
                        </a:cubicBezTo>
                        <a:cubicBezTo>
                          <a:pt x="32841" y="37731"/>
                          <a:pt x="29875" y="46627"/>
                          <a:pt x="25427" y="49593"/>
                        </a:cubicBezTo>
                        <a:close/>
                      </a:path>
                    </a:pathLst>
                  </a:custGeom>
                  <a:solidFill>
                    <a:srgbClr val="262632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grpSp>
                <p:nvGrpSpPr>
                  <p:cNvPr id="3513" name="Graphic 2971">
                    <a:extLst>
                      <a:ext uri="{FF2B5EF4-FFF2-40B4-BE49-F238E27FC236}">
                        <a16:creationId xmlns:a16="http://schemas.microsoft.com/office/drawing/2014/main" id="{A7467869-79DF-4BBC-AE4C-0BDCB7F715F9}"/>
                      </a:ext>
                    </a:extLst>
                  </p:cNvPr>
                  <p:cNvGrpSpPr/>
                  <p:nvPr/>
                </p:nvGrpSpPr>
                <p:grpSpPr>
                  <a:xfrm>
                    <a:off x="7611432" y="4245932"/>
                    <a:ext cx="7414" cy="12699"/>
                    <a:chOff x="7611432" y="4245932"/>
                    <a:chExt cx="7414" cy="12699"/>
                  </a:xfrm>
                  <a:solidFill>
                    <a:srgbClr val="262632"/>
                  </a:solidFill>
                </p:grpSpPr>
                <p:sp>
                  <p:nvSpPr>
                    <p:cNvPr id="3514" name="Freeform: Shape 3513">
                      <a:extLst>
                        <a:ext uri="{FF2B5EF4-FFF2-40B4-BE49-F238E27FC236}">
                          <a16:creationId xmlns:a16="http://schemas.microsoft.com/office/drawing/2014/main" id="{B077DAC8-06A5-438C-803F-2FB1E4A06E6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612914" y="4246028"/>
                      <a:ext cx="5931" cy="10379"/>
                    </a:xfrm>
                    <a:custGeom>
                      <a:avLst/>
                      <a:gdLst>
                        <a:gd name="connsiteX0" fmla="*/ 2966 w 5931"/>
                        <a:gd name="connsiteY0" fmla="*/ 0 h 10379"/>
                        <a:gd name="connsiteX1" fmla="*/ 0 w 5931"/>
                        <a:gd name="connsiteY1" fmla="*/ 5931 h 10379"/>
                        <a:gd name="connsiteX2" fmla="*/ 2966 w 5931"/>
                        <a:gd name="connsiteY2" fmla="*/ 10379 h 10379"/>
                        <a:gd name="connsiteX3" fmla="*/ 5932 w 5931"/>
                        <a:gd name="connsiteY3" fmla="*/ 4448 h 10379"/>
                        <a:gd name="connsiteX4" fmla="*/ 2966 w 5931"/>
                        <a:gd name="connsiteY4" fmla="*/ 0 h 1037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5931" h="10379">
                          <a:moveTo>
                            <a:pt x="2966" y="0"/>
                          </a:moveTo>
                          <a:cubicBezTo>
                            <a:pt x="742" y="741"/>
                            <a:pt x="0" y="3707"/>
                            <a:pt x="0" y="5931"/>
                          </a:cubicBezTo>
                          <a:cubicBezTo>
                            <a:pt x="0" y="8897"/>
                            <a:pt x="1483" y="10379"/>
                            <a:pt x="2966" y="10379"/>
                          </a:cubicBezTo>
                          <a:cubicBezTo>
                            <a:pt x="5190" y="10379"/>
                            <a:pt x="5932" y="7414"/>
                            <a:pt x="5932" y="4448"/>
                          </a:cubicBezTo>
                          <a:cubicBezTo>
                            <a:pt x="5932" y="2224"/>
                            <a:pt x="5190" y="0"/>
                            <a:pt x="2966" y="0"/>
                          </a:cubicBezTo>
                          <a:close/>
                        </a:path>
                      </a:pathLst>
                    </a:custGeom>
                    <a:solidFill>
                      <a:srgbClr val="262632"/>
                    </a:solidFill>
                    <a:ln w="7413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3515" name="Freeform: Shape 3514">
                      <a:extLst>
                        <a:ext uri="{FF2B5EF4-FFF2-40B4-BE49-F238E27FC236}">
                          <a16:creationId xmlns:a16="http://schemas.microsoft.com/office/drawing/2014/main" id="{21CF2C2D-E253-4751-95A2-0F8C2E31320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612173" y="4245932"/>
                      <a:ext cx="6672" cy="12699"/>
                    </a:xfrm>
                    <a:custGeom>
                      <a:avLst/>
                      <a:gdLst>
                        <a:gd name="connsiteX0" fmla="*/ 2966 w 6672"/>
                        <a:gd name="connsiteY0" fmla="*/ 12700 h 12699"/>
                        <a:gd name="connsiteX1" fmla="*/ 6673 w 6672"/>
                        <a:gd name="connsiteY1" fmla="*/ 6027 h 12699"/>
                        <a:gd name="connsiteX2" fmla="*/ 3707 w 6672"/>
                        <a:gd name="connsiteY2" fmla="*/ 96 h 12699"/>
                        <a:gd name="connsiteX3" fmla="*/ 0 w 6672"/>
                        <a:gd name="connsiteY3" fmla="*/ 6768 h 12699"/>
                        <a:gd name="connsiteX4" fmla="*/ 2966 w 6672"/>
                        <a:gd name="connsiteY4" fmla="*/ 12700 h 1269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6672" h="12699">
                          <a:moveTo>
                            <a:pt x="2966" y="12700"/>
                          </a:moveTo>
                          <a:cubicBezTo>
                            <a:pt x="5190" y="12700"/>
                            <a:pt x="6673" y="9734"/>
                            <a:pt x="6673" y="6027"/>
                          </a:cubicBezTo>
                          <a:cubicBezTo>
                            <a:pt x="6673" y="3061"/>
                            <a:pt x="5190" y="-646"/>
                            <a:pt x="3707" y="96"/>
                          </a:cubicBezTo>
                          <a:cubicBezTo>
                            <a:pt x="1483" y="837"/>
                            <a:pt x="0" y="3803"/>
                            <a:pt x="0" y="6768"/>
                          </a:cubicBezTo>
                          <a:cubicBezTo>
                            <a:pt x="0" y="10475"/>
                            <a:pt x="1483" y="12700"/>
                            <a:pt x="2966" y="12700"/>
                          </a:cubicBezTo>
                          <a:close/>
                        </a:path>
                      </a:pathLst>
                    </a:custGeom>
                    <a:solidFill>
                      <a:srgbClr val="262632"/>
                    </a:solidFill>
                    <a:ln w="7413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3516" name="Freeform: Shape 3515">
                      <a:extLst>
                        <a:ext uri="{FF2B5EF4-FFF2-40B4-BE49-F238E27FC236}">
                          <a16:creationId xmlns:a16="http://schemas.microsoft.com/office/drawing/2014/main" id="{6D90BE80-69E9-4EF5-83FC-798B1AD11EC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611432" y="4246626"/>
                      <a:ext cx="7414" cy="10667"/>
                    </a:xfrm>
                    <a:custGeom>
                      <a:avLst/>
                      <a:gdLst>
                        <a:gd name="connsiteX0" fmla="*/ 0 w 7414"/>
                        <a:gd name="connsiteY0" fmla="*/ 6075 h 10667"/>
                        <a:gd name="connsiteX1" fmla="*/ 3707 w 7414"/>
                        <a:gd name="connsiteY1" fmla="*/ 10523 h 10667"/>
                        <a:gd name="connsiteX2" fmla="*/ 7414 w 7414"/>
                        <a:gd name="connsiteY2" fmla="*/ 4592 h 10667"/>
                        <a:gd name="connsiteX3" fmla="*/ 3707 w 7414"/>
                        <a:gd name="connsiteY3" fmla="*/ 144 h 10667"/>
                        <a:gd name="connsiteX4" fmla="*/ 0 w 7414"/>
                        <a:gd name="connsiteY4" fmla="*/ 6075 h 1066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7414" h="10667">
                          <a:moveTo>
                            <a:pt x="0" y="6075"/>
                          </a:moveTo>
                          <a:cubicBezTo>
                            <a:pt x="0" y="9041"/>
                            <a:pt x="1482" y="11265"/>
                            <a:pt x="3707" y="10523"/>
                          </a:cubicBezTo>
                          <a:cubicBezTo>
                            <a:pt x="5931" y="9782"/>
                            <a:pt x="7414" y="7558"/>
                            <a:pt x="7414" y="4592"/>
                          </a:cubicBezTo>
                          <a:cubicBezTo>
                            <a:pt x="7414" y="1627"/>
                            <a:pt x="5931" y="-598"/>
                            <a:pt x="3707" y="144"/>
                          </a:cubicBezTo>
                          <a:cubicBezTo>
                            <a:pt x="2224" y="144"/>
                            <a:pt x="0" y="3109"/>
                            <a:pt x="0" y="6075"/>
                          </a:cubicBezTo>
                          <a:close/>
                        </a:path>
                      </a:pathLst>
                    </a:custGeom>
                    <a:solidFill>
                      <a:srgbClr val="262632"/>
                    </a:solidFill>
                    <a:ln w="7413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3517" name="Freeform: Shape 3516">
                      <a:extLst>
                        <a:ext uri="{FF2B5EF4-FFF2-40B4-BE49-F238E27FC236}">
                          <a16:creationId xmlns:a16="http://schemas.microsoft.com/office/drawing/2014/main" id="{228552DB-7BD7-4928-9C9C-FAE78484A6F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612173" y="4246626"/>
                      <a:ext cx="6672" cy="9781"/>
                    </a:xfrm>
                    <a:custGeom>
                      <a:avLst/>
                      <a:gdLst>
                        <a:gd name="connsiteX0" fmla="*/ 6673 w 6672"/>
                        <a:gd name="connsiteY0" fmla="*/ 4592 h 9781"/>
                        <a:gd name="connsiteX1" fmla="*/ 3707 w 6672"/>
                        <a:gd name="connsiteY1" fmla="*/ 144 h 9781"/>
                        <a:gd name="connsiteX2" fmla="*/ 0 w 6672"/>
                        <a:gd name="connsiteY2" fmla="*/ 5334 h 9781"/>
                        <a:gd name="connsiteX3" fmla="*/ 2966 w 6672"/>
                        <a:gd name="connsiteY3" fmla="*/ 9782 h 9781"/>
                        <a:gd name="connsiteX4" fmla="*/ 6673 w 6672"/>
                        <a:gd name="connsiteY4" fmla="*/ 4592 h 978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6672" h="9781">
                          <a:moveTo>
                            <a:pt x="6673" y="4592"/>
                          </a:moveTo>
                          <a:cubicBezTo>
                            <a:pt x="6673" y="1627"/>
                            <a:pt x="5190" y="-598"/>
                            <a:pt x="3707" y="144"/>
                          </a:cubicBezTo>
                          <a:cubicBezTo>
                            <a:pt x="1483" y="144"/>
                            <a:pt x="0" y="3109"/>
                            <a:pt x="0" y="5334"/>
                          </a:cubicBezTo>
                          <a:cubicBezTo>
                            <a:pt x="0" y="8299"/>
                            <a:pt x="1483" y="9782"/>
                            <a:pt x="2966" y="9782"/>
                          </a:cubicBezTo>
                          <a:cubicBezTo>
                            <a:pt x="5190" y="9041"/>
                            <a:pt x="6673" y="6816"/>
                            <a:pt x="6673" y="4592"/>
                          </a:cubicBezTo>
                          <a:close/>
                        </a:path>
                      </a:pathLst>
                    </a:custGeom>
                    <a:solidFill>
                      <a:srgbClr val="262632"/>
                    </a:solidFill>
                    <a:ln w="7413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</p:grpSp>
            </p:grpSp>
            <p:grpSp>
              <p:nvGrpSpPr>
                <p:cNvPr id="3491" name="Graphic 2971">
                  <a:extLst>
                    <a:ext uri="{FF2B5EF4-FFF2-40B4-BE49-F238E27FC236}">
                      <a16:creationId xmlns:a16="http://schemas.microsoft.com/office/drawing/2014/main" id="{C13E54BD-3EC3-48DB-9946-E0DE588D4BC1}"/>
                    </a:ext>
                  </a:extLst>
                </p:cNvPr>
                <p:cNvGrpSpPr/>
                <p:nvPr/>
              </p:nvGrpSpPr>
              <p:grpSpPr>
                <a:xfrm>
                  <a:off x="7660342" y="4293536"/>
                  <a:ext cx="41540" cy="56231"/>
                  <a:chOff x="7660342" y="4293536"/>
                  <a:chExt cx="41540" cy="56231"/>
                </a:xfrm>
                <a:solidFill>
                  <a:srgbClr val="262632"/>
                </a:solidFill>
              </p:grpSpPr>
              <p:sp>
                <p:nvSpPr>
                  <p:cNvPr id="3506" name="Freeform: Shape 3505">
                    <a:extLst>
                      <a:ext uri="{FF2B5EF4-FFF2-40B4-BE49-F238E27FC236}">
                        <a16:creationId xmlns:a16="http://schemas.microsoft.com/office/drawing/2014/main" id="{F2CE9AAF-57BE-4558-A4A4-5ABBDEDB6791}"/>
                      </a:ext>
                    </a:extLst>
                  </p:cNvPr>
                  <p:cNvSpPr/>
                  <p:nvPr/>
                </p:nvSpPr>
                <p:spPr>
                  <a:xfrm>
                    <a:off x="7660342" y="4293536"/>
                    <a:ext cx="39338" cy="56231"/>
                  </a:xfrm>
                  <a:custGeom>
                    <a:avLst/>
                    <a:gdLst>
                      <a:gd name="connsiteX0" fmla="*/ 25230 w 39338"/>
                      <a:gd name="connsiteY0" fmla="*/ 54065 h 56231"/>
                      <a:gd name="connsiteX1" fmla="*/ 38575 w 39338"/>
                      <a:gd name="connsiteY1" fmla="*/ 16995 h 56231"/>
                      <a:gd name="connsiteX2" fmla="*/ 14109 w 39338"/>
                      <a:gd name="connsiteY2" fmla="*/ 2167 h 56231"/>
                      <a:gd name="connsiteX3" fmla="*/ 763 w 39338"/>
                      <a:gd name="connsiteY3" fmla="*/ 39237 h 56231"/>
                      <a:gd name="connsiteX4" fmla="*/ 25230 w 39338"/>
                      <a:gd name="connsiteY4" fmla="*/ 54065 h 56231"/>
                      <a:gd name="connsiteX5" fmla="*/ 25230 w 39338"/>
                      <a:gd name="connsiteY5" fmla="*/ 54065 h 56231"/>
                      <a:gd name="connsiteX6" fmla="*/ 22264 w 39338"/>
                      <a:gd name="connsiteY6" fmla="*/ 38495 h 56231"/>
                      <a:gd name="connsiteX7" fmla="*/ 12626 w 39338"/>
                      <a:gd name="connsiteY7" fmla="*/ 32564 h 56231"/>
                      <a:gd name="connsiteX8" fmla="*/ 17816 w 39338"/>
                      <a:gd name="connsiteY8" fmla="*/ 18477 h 56231"/>
                      <a:gd name="connsiteX9" fmla="*/ 27454 w 39338"/>
                      <a:gd name="connsiteY9" fmla="*/ 24409 h 56231"/>
                      <a:gd name="connsiteX10" fmla="*/ 22264 w 39338"/>
                      <a:gd name="connsiteY10" fmla="*/ 38495 h 562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9338" h="56231">
                        <a:moveTo>
                          <a:pt x="25230" y="54065"/>
                        </a:moveTo>
                        <a:cubicBezTo>
                          <a:pt x="35609" y="48133"/>
                          <a:pt x="41541" y="31081"/>
                          <a:pt x="38575" y="16995"/>
                        </a:cubicBezTo>
                        <a:cubicBezTo>
                          <a:pt x="35609" y="2908"/>
                          <a:pt x="24488" y="-3765"/>
                          <a:pt x="14109" y="2167"/>
                        </a:cubicBezTo>
                        <a:cubicBezTo>
                          <a:pt x="3729" y="8098"/>
                          <a:pt x="-2202" y="24409"/>
                          <a:pt x="763" y="39237"/>
                        </a:cubicBezTo>
                        <a:cubicBezTo>
                          <a:pt x="3729" y="53323"/>
                          <a:pt x="14850" y="59996"/>
                          <a:pt x="25230" y="54065"/>
                        </a:cubicBezTo>
                        <a:lnTo>
                          <a:pt x="25230" y="54065"/>
                        </a:lnTo>
                        <a:close/>
                        <a:moveTo>
                          <a:pt x="22264" y="38495"/>
                        </a:moveTo>
                        <a:cubicBezTo>
                          <a:pt x="17816" y="40719"/>
                          <a:pt x="14109" y="38495"/>
                          <a:pt x="12626" y="32564"/>
                        </a:cubicBezTo>
                        <a:cubicBezTo>
                          <a:pt x="11143" y="26633"/>
                          <a:pt x="14109" y="20702"/>
                          <a:pt x="17816" y="18477"/>
                        </a:cubicBezTo>
                        <a:cubicBezTo>
                          <a:pt x="21523" y="16253"/>
                          <a:pt x="25971" y="18477"/>
                          <a:pt x="27454" y="24409"/>
                        </a:cubicBezTo>
                        <a:cubicBezTo>
                          <a:pt x="28195" y="29598"/>
                          <a:pt x="25971" y="35530"/>
                          <a:pt x="22264" y="38495"/>
                        </a:cubicBezTo>
                        <a:close/>
                      </a:path>
                    </a:pathLst>
                  </a:custGeom>
                  <a:solidFill>
                    <a:srgbClr val="262632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grpSp>
                <p:nvGrpSpPr>
                  <p:cNvPr id="3507" name="Graphic 2971">
                    <a:extLst>
                      <a:ext uri="{FF2B5EF4-FFF2-40B4-BE49-F238E27FC236}">
                        <a16:creationId xmlns:a16="http://schemas.microsoft.com/office/drawing/2014/main" id="{7486E147-196F-43EC-8FB0-01FB20A0E069}"/>
                      </a:ext>
                    </a:extLst>
                  </p:cNvPr>
                  <p:cNvGrpSpPr/>
                  <p:nvPr/>
                </p:nvGrpSpPr>
                <p:grpSpPr>
                  <a:xfrm>
                    <a:off x="7695211" y="4298668"/>
                    <a:ext cx="6672" cy="9638"/>
                    <a:chOff x="7695211" y="4298668"/>
                    <a:chExt cx="6672" cy="9638"/>
                  </a:xfrm>
                  <a:solidFill>
                    <a:srgbClr val="262632"/>
                  </a:solidFill>
                </p:grpSpPr>
                <p:sp>
                  <p:nvSpPr>
                    <p:cNvPr id="3508" name="Freeform: Shape 3507">
                      <a:extLst>
                        <a:ext uri="{FF2B5EF4-FFF2-40B4-BE49-F238E27FC236}">
                          <a16:creationId xmlns:a16="http://schemas.microsoft.com/office/drawing/2014/main" id="{97D832FC-8162-4185-8E7F-371F46EDE1B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695952" y="4299266"/>
                      <a:ext cx="5931" cy="9040"/>
                    </a:xfrm>
                    <a:custGeom>
                      <a:avLst/>
                      <a:gdLst>
                        <a:gd name="connsiteX0" fmla="*/ 2966 w 5931"/>
                        <a:gd name="connsiteY0" fmla="*/ 144 h 9040"/>
                        <a:gd name="connsiteX1" fmla="*/ 0 w 5931"/>
                        <a:gd name="connsiteY1" fmla="*/ 5333 h 9040"/>
                        <a:gd name="connsiteX2" fmla="*/ 2966 w 5931"/>
                        <a:gd name="connsiteY2" fmla="*/ 9040 h 9040"/>
                        <a:gd name="connsiteX3" fmla="*/ 5931 w 5931"/>
                        <a:gd name="connsiteY3" fmla="*/ 4592 h 9040"/>
                        <a:gd name="connsiteX4" fmla="*/ 2966 w 5931"/>
                        <a:gd name="connsiteY4" fmla="*/ 144 h 90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5931" h="9040">
                          <a:moveTo>
                            <a:pt x="2966" y="144"/>
                          </a:moveTo>
                          <a:cubicBezTo>
                            <a:pt x="1483" y="144"/>
                            <a:pt x="0" y="3109"/>
                            <a:pt x="0" y="5333"/>
                          </a:cubicBezTo>
                          <a:cubicBezTo>
                            <a:pt x="0" y="7558"/>
                            <a:pt x="1483" y="9040"/>
                            <a:pt x="2966" y="9040"/>
                          </a:cubicBezTo>
                          <a:cubicBezTo>
                            <a:pt x="4449" y="9040"/>
                            <a:pt x="5931" y="6816"/>
                            <a:pt x="5931" y="4592"/>
                          </a:cubicBezTo>
                          <a:cubicBezTo>
                            <a:pt x="5931" y="1626"/>
                            <a:pt x="4449" y="-598"/>
                            <a:pt x="2966" y="144"/>
                          </a:cubicBezTo>
                          <a:close/>
                        </a:path>
                      </a:pathLst>
                    </a:custGeom>
                    <a:solidFill>
                      <a:srgbClr val="262632"/>
                    </a:solidFill>
                    <a:ln w="7413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3509" name="Freeform: Shape 3508">
                      <a:extLst>
                        <a:ext uri="{FF2B5EF4-FFF2-40B4-BE49-F238E27FC236}">
                          <a16:creationId xmlns:a16="http://schemas.microsoft.com/office/drawing/2014/main" id="{8C2A8F63-3635-4376-A6E9-ED3271344DB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695211" y="4299266"/>
                      <a:ext cx="5931" cy="9040"/>
                    </a:xfrm>
                    <a:custGeom>
                      <a:avLst/>
                      <a:gdLst>
                        <a:gd name="connsiteX0" fmla="*/ 2965 w 5931"/>
                        <a:gd name="connsiteY0" fmla="*/ 9040 h 9040"/>
                        <a:gd name="connsiteX1" fmla="*/ 5931 w 5931"/>
                        <a:gd name="connsiteY1" fmla="*/ 4592 h 9040"/>
                        <a:gd name="connsiteX2" fmla="*/ 2965 w 5931"/>
                        <a:gd name="connsiteY2" fmla="*/ 144 h 9040"/>
                        <a:gd name="connsiteX3" fmla="*/ 0 w 5931"/>
                        <a:gd name="connsiteY3" fmla="*/ 5333 h 9040"/>
                        <a:gd name="connsiteX4" fmla="*/ 2965 w 5931"/>
                        <a:gd name="connsiteY4" fmla="*/ 9040 h 90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5931" h="9040">
                          <a:moveTo>
                            <a:pt x="2965" y="9040"/>
                          </a:moveTo>
                          <a:cubicBezTo>
                            <a:pt x="4448" y="9040"/>
                            <a:pt x="5931" y="6816"/>
                            <a:pt x="5931" y="4592"/>
                          </a:cubicBezTo>
                          <a:cubicBezTo>
                            <a:pt x="5931" y="1626"/>
                            <a:pt x="4448" y="-598"/>
                            <a:pt x="2965" y="144"/>
                          </a:cubicBezTo>
                          <a:cubicBezTo>
                            <a:pt x="1483" y="144"/>
                            <a:pt x="0" y="2368"/>
                            <a:pt x="0" y="5333"/>
                          </a:cubicBezTo>
                          <a:cubicBezTo>
                            <a:pt x="741" y="7558"/>
                            <a:pt x="1483" y="9040"/>
                            <a:pt x="2965" y="9040"/>
                          </a:cubicBezTo>
                          <a:close/>
                        </a:path>
                      </a:pathLst>
                    </a:custGeom>
                    <a:solidFill>
                      <a:srgbClr val="262632"/>
                    </a:solidFill>
                    <a:ln w="7413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3510" name="Freeform: Shape 3509">
                      <a:extLst>
                        <a:ext uri="{FF2B5EF4-FFF2-40B4-BE49-F238E27FC236}">
                          <a16:creationId xmlns:a16="http://schemas.microsoft.com/office/drawing/2014/main" id="{2EA86E6E-8358-493E-A68F-467A303726A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695211" y="4298668"/>
                      <a:ext cx="5931" cy="8348"/>
                    </a:xfrm>
                    <a:custGeom>
                      <a:avLst/>
                      <a:gdLst>
                        <a:gd name="connsiteX0" fmla="*/ 0 w 5931"/>
                        <a:gd name="connsiteY0" fmla="*/ 5190 h 8348"/>
                        <a:gd name="connsiteX1" fmla="*/ 2965 w 5931"/>
                        <a:gd name="connsiteY1" fmla="*/ 8156 h 8348"/>
                        <a:gd name="connsiteX2" fmla="*/ 5931 w 5931"/>
                        <a:gd name="connsiteY2" fmla="*/ 3707 h 8348"/>
                        <a:gd name="connsiteX3" fmla="*/ 2965 w 5931"/>
                        <a:gd name="connsiteY3" fmla="*/ 0 h 8348"/>
                        <a:gd name="connsiteX4" fmla="*/ 0 w 5931"/>
                        <a:gd name="connsiteY4" fmla="*/ 5190 h 834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5931" h="8348">
                          <a:moveTo>
                            <a:pt x="0" y="5190"/>
                          </a:moveTo>
                          <a:cubicBezTo>
                            <a:pt x="0" y="7414"/>
                            <a:pt x="1483" y="8897"/>
                            <a:pt x="2965" y="8156"/>
                          </a:cubicBezTo>
                          <a:cubicBezTo>
                            <a:pt x="4448" y="7414"/>
                            <a:pt x="5931" y="5931"/>
                            <a:pt x="5931" y="3707"/>
                          </a:cubicBezTo>
                          <a:cubicBezTo>
                            <a:pt x="5931" y="1483"/>
                            <a:pt x="4448" y="0"/>
                            <a:pt x="2965" y="0"/>
                          </a:cubicBezTo>
                          <a:cubicBezTo>
                            <a:pt x="1483" y="742"/>
                            <a:pt x="0" y="2966"/>
                            <a:pt x="0" y="5190"/>
                          </a:cubicBezTo>
                          <a:close/>
                        </a:path>
                      </a:pathLst>
                    </a:custGeom>
                    <a:solidFill>
                      <a:srgbClr val="262632"/>
                    </a:solidFill>
                    <a:ln w="7413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3511" name="Freeform: Shape 3510">
                      <a:extLst>
                        <a:ext uri="{FF2B5EF4-FFF2-40B4-BE49-F238E27FC236}">
                          <a16:creationId xmlns:a16="http://schemas.microsoft.com/office/drawing/2014/main" id="{7E4110FD-E65D-4E98-A9DC-0E51F15D668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695211" y="4299264"/>
                      <a:ext cx="6672" cy="8300"/>
                    </a:xfrm>
                    <a:custGeom>
                      <a:avLst/>
                      <a:gdLst>
                        <a:gd name="connsiteX0" fmla="*/ 6672 w 6672"/>
                        <a:gd name="connsiteY0" fmla="*/ 3853 h 8300"/>
                        <a:gd name="connsiteX1" fmla="*/ 3707 w 6672"/>
                        <a:gd name="connsiteY1" fmla="*/ 146 h 8300"/>
                        <a:gd name="connsiteX2" fmla="*/ 0 w 6672"/>
                        <a:gd name="connsiteY2" fmla="*/ 4594 h 8300"/>
                        <a:gd name="connsiteX3" fmla="*/ 2965 w 6672"/>
                        <a:gd name="connsiteY3" fmla="*/ 8301 h 8300"/>
                        <a:gd name="connsiteX4" fmla="*/ 6672 w 6672"/>
                        <a:gd name="connsiteY4" fmla="*/ 3853 h 830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6672" h="8300">
                          <a:moveTo>
                            <a:pt x="6672" y="3853"/>
                          </a:moveTo>
                          <a:cubicBezTo>
                            <a:pt x="6672" y="1628"/>
                            <a:pt x="5931" y="-596"/>
                            <a:pt x="3707" y="146"/>
                          </a:cubicBezTo>
                          <a:cubicBezTo>
                            <a:pt x="2224" y="146"/>
                            <a:pt x="741" y="2370"/>
                            <a:pt x="0" y="4594"/>
                          </a:cubicBezTo>
                          <a:cubicBezTo>
                            <a:pt x="0" y="6818"/>
                            <a:pt x="741" y="8301"/>
                            <a:pt x="2965" y="8301"/>
                          </a:cubicBezTo>
                          <a:cubicBezTo>
                            <a:pt x="4448" y="7560"/>
                            <a:pt x="6672" y="6077"/>
                            <a:pt x="6672" y="3853"/>
                          </a:cubicBezTo>
                          <a:close/>
                        </a:path>
                      </a:pathLst>
                    </a:custGeom>
                    <a:solidFill>
                      <a:srgbClr val="262632"/>
                    </a:solidFill>
                    <a:ln w="7413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</p:grpSp>
            </p:grpSp>
            <p:sp>
              <p:nvSpPr>
                <p:cNvPr id="3492" name="Freeform: Shape 3491">
                  <a:extLst>
                    <a:ext uri="{FF2B5EF4-FFF2-40B4-BE49-F238E27FC236}">
                      <a16:creationId xmlns:a16="http://schemas.microsoft.com/office/drawing/2014/main" id="{D0BA869F-9389-4024-8A23-11B92831BE94}"/>
                    </a:ext>
                  </a:extLst>
                </p:cNvPr>
                <p:cNvSpPr/>
                <p:nvPr/>
              </p:nvSpPr>
              <p:spPr>
                <a:xfrm>
                  <a:off x="7271868" y="4710148"/>
                  <a:ext cx="240956" cy="209817"/>
                </a:xfrm>
                <a:custGeom>
                  <a:avLst/>
                  <a:gdLst>
                    <a:gd name="connsiteX0" fmla="*/ 94159 w 240956"/>
                    <a:gd name="connsiteY0" fmla="*/ 0 h 209817"/>
                    <a:gd name="connsiteX1" fmla="*/ 0 w 240956"/>
                    <a:gd name="connsiteY1" fmla="*/ 52640 h 209817"/>
                    <a:gd name="connsiteX2" fmla="*/ 16311 w 240956"/>
                    <a:gd name="connsiteY2" fmla="*/ 70434 h 209817"/>
                    <a:gd name="connsiteX3" fmla="*/ 32622 w 240956"/>
                    <a:gd name="connsiteY3" fmla="*/ 87486 h 209817"/>
                    <a:gd name="connsiteX4" fmla="*/ 64502 w 240956"/>
                    <a:gd name="connsiteY4" fmla="*/ 122332 h 209817"/>
                    <a:gd name="connsiteX5" fmla="*/ 81555 w 240956"/>
                    <a:gd name="connsiteY5" fmla="*/ 139384 h 209817"/>
                    <a:gd name="connsiteX6" fmla="*/ 97866 w 240956"/>
                    <a:gd name="connsiteY6" fmla="*/ 157178 h 209817"/>
                    <a:gd name="connsiteX7" fmla="*/ 114177 w 240956"/>
                    <a:gd name="connsiteY7" fmla="*/ 174972 h 209817"/>
                    <a:gd name="connsiteX8" fmla="*/ 130488 w 240956"/>
                    <a:gd name="connsiteY8" fmla="*/ 192024 h 209817"/>
                    <a:gd name="connsiteX9" fmla="*/ 146799 w 240956"/>
                    <a:gd name="connsiteY9" fmla="*/ 209818 h 209817"/>
                    <a:gd name="connsiteX10" fmla="*/ 240957 w 240956"/>
                    <a:gd name="connsiteY10" fmla="*/ 156437 h 209817"/>
                    <a:gd name="connsiteX11" fmla="*/ 224646 w 240956"/>
                    <a:gd name="connsiteY11" fmla="*/ 139384 h 209817"/>
                    <a:gd name="connsiteX12" fmla="*/ 208335 w 240956"/>
                    <a:gd name="connsiteY12" fmla="*/ 121591 h 209817"/>
                    <a:gd name="connsiteX13" fmla="*/ 192024 w 240956"/>
                    <a:gd name="connsiteY13" fmla="*/ 103797 h 209817"/>
                    <a:gd name="connsiteX14" fmla="*/ 175713 w 240956"/>
                    <a:gd name="connsiteY14" fmla="*/ 86745 h 209817"/>
                    <a:gd name="connsiteX15" fmla="*/ 143833 w 240956"/>
                    <a:gd name="connsiteY15" fmla="*/ 52640 h 209817"/>
                    <a:gd name="connsiteX16" fmla="*/ 126781 w 240956"/>
                    <a:gd name="connsiteY16" fmla="*/ 34846 h 209817"/>
                    <a:gd name="connsiteX17" fmla="*/ 110470 w 240956"/>
                    <a:gd name="connsiteY17" fmla="*/ 17052 h 2098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40956" h="209817">
                      <a:moveTo>
                        <a:pt x="94159" y="0"/>
                      </a:moveTo>
                      <a:lnTo>
                        <a:pt x="0" y="52640"/>
                      </a:lnTo>
                      <a:lnTo>
                        <a:pt x="16311" y="70434"/>
                      </a:lnTo>
                      <a:lnTo>
                        <a:pt x="32622" y="87486"/>
                      </a:lnTo>
                      <a:lnTo>
                        <a:pt x="64502" y="122332"/>
                      </a:lnTo>
                      <a:lnTo>
                        <a:pt x="81555" y="139384"/>
                      </a:lnTo>
                      <a:lnTo>
                        <a:pt x="97866" y="157178"/>
                      </a:lnTo>
                      <a:lnTo>
                        <a:pt x="114177" y="174972"/>
                      </a:lnTo>
                      <a:lnTo>
                        <a:pt x="130488" y="192024"/>
                      </a:lnTo>
                      <a:lnTo>
                        <a:pt x="146799" y="209818"/>
                      </a:lnTo>
                      <a:lnTo>
                        <a:pt x="240957" y="156437"/>
                      </a:lnTo>
                      <a:lnTo>
                        <a:pt x="224646" y="139384"/>
                      </a:lnTo>
                      <a:lnTo>
                        <a:pt x="208335" y="121591"/>
                      </a:lnTo>
                      <a:lnTo>
                        <a:pt x="192024" y="103797"/>
                      </a:lnTo>
                      <a:lnTo>
                        <a:pt x="175713" y="86745"/>
                      </a:lnTo>
                      <a:lnTo>
                        <a:pt x="143833" y="52640"/>
                      </a:lnTo>
                      <a:lnTo>
                        <a:pt x="126781" y="34846"/>
                      </a:lnTo>
                      <a:lnTo>
                        <a:pt x="110470" y="17052"/>
                      </a:lnTo>
                      <a:close/>
                    </a:path>
                  </a:pathLst>
                </a:custGeom>
                <a:solidFill>
                  <a:srgbClr val="CBCACA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493" name="Freeform: Shape 3492">
                  <a:extLst>
                    <a:ext uri="{FF2B5EF4-FFF2-40B4-BE49-F238E27FC236}">
                      <a16:creationId xmlns:a16="http://schemas.microsoft.com/office/drawing/2014/main" id="{6B38799C-CC8B-411F-B1E9-CDE9DF064CA9}"/>
                    </a:ext>
                  </a:extLst>
                </p:cNvPr>
                <p:cNvSpPr/>
                <p:nvPr/>
              </p:nvSpPr>
              <p:spPr>
                <a:xfrm>
                  <a:off x="7418666" y="4866585"/>
                  <a:ext cx="94158" cy="270612"/>
                </a:xfrm>
                <a:custGeom>
                  <a:avLst/>
                  <a:gdLst>
                    <a:gd name="connsiteX0" fmla="*/ 94158 w 94158"/>
                    <a:gd name="connsiteY0" fmla="*/ 0 h 270612"/>
                    <a:gd name="connsiteX1" fmla="*/ 0 w 94158"/>
                    <a:gd name="connsiteY1" fmla="*/ 53381 h 270612"/>
                    <a:gd name="connsiteX2" fmla="*/ 0 w 94158"/>
                    <a:gd name="connsiteY2" fmla="*/ 65244 h 270612"/>
                    <a:gd name="connsiteX3" fmla="*/ 0 w 94158"/>
                    <a:gd name="connsiteY3" fmla="*/ 77106 h 270612"/>
                    <a:gd name="connsiteX4" fmla="*/ 0 w 94158"/>
                    <a:gd name="connsiteY4" fmla="*/ 88969 h 270612"/>
                    <a:gd name="connsiteX5" fmla="*/ 0 w 94158"/>
                    <a:gd name="connsiteY5" fmla="*/ 100831 h 270612"/>
                    <a:gd name="connsiteX6" fmla="*/ 0 w 94158"/>
                    <a:gd name="connsiteY6" fmla="*/ 112693 h 270612"/>
                    <a:gd name="connsiteX7" fmla="*/ 0 w 94158"/>
                    <a:gd name="connsiteY7" fmla="*/ 124556 h 270612"/>
                    <a:gd name="connsiteX8" fmla="*/ 0 w 94158"/>
                    <a:gd name="connsiteY8" fmla="*/ 164592 h 270612"/>
                    <a:gd name="connsiteX9" fmla="*/ 0 w 94158"/>
                    <a:gd name="connsiteY9" fmla="*/ 176454 h 270612"/>
                    <a:gd name="connsiteX10" fmla="*/ 0 w 94158"/>
                    <a:gd name="connsiteY10" fmla="*/ 188317 h 270612"/>
                    <a:gd name="connsiteX11" fmla="*/ 0 w 94158"/>
                    <a:gd name="connsiteY11" fmla="*/ 200179 h 270612"/>
                    <a:gd name="connsiteX12" fmla="*/ 0 w 94158"/>
                    <a:gd name="connsiteY12" fmla="*/ 212042 h 270612"/>
                    <a:gd name="connsiteX13" fmla="*/ 0 w 94158"/>
                    <a:gd name="connsiteY13" fmla="*/ 223904 h 270612"/>
                    <a:gd name="connsiteX14" fmla="*/ 0 w 94158"/>
                    <a:gd name="connsiteY14" fmla="*/ 235767 h 270612"/>
                    <a:gd name="connsiteX15" fmla="*/ 0 w 94158"/>
                    <a:gd name="connsiteY15" fmla="*/ 247629 h 270612"/>
                    <a:gd name="connsiteX16" fmla="*/ 0 w 94158"/>
                    <a:gd name="connsiteY16" fmla="*/ 258750 h 270612"/>
                    <a:gd name="connsiteX17" fmla="*/ 0 w 94158"/>
                    <a:gd name="connsiteY17" fmla="*/ 270613 h 270612"/>
                    <a:gd name="connsiteX18" fmla="*/ 94158 w 94158"/>
                    <a:gd name="connsiteY18" fmla="*/ 217973 h 270612"/>
                    <a:gd name="connsiteX19" fmla="*/ 94158 w 94158"/>
                    <a:gd name="connsiteY19" fmla="*/ 206111 h 270612"/>
                    <a:gd name="connsiteX20" fmla="*/ 94158 w 94158"/>
                    <a:gd name="connsiteY20" fmla="*/ 194248 h 270612"/>
                    <a:gd name="connsiteX21" fmla="*/ 94158 w 94158"/>
                    <a:gd name="connsiteY21" fmla="*/ 182386 h 270612"/>
                    <a:gd name="connsiteX22" fmla="*/ 94158 w 94158"/>
                    <a:gd name="connsiteY22" fmla="*/ 170523 h 270612"/>
                    <a:gd name="connsiteX23" fmla="*/ 94158 w 94158"/>
                    <a:gd name="connsiteY23" fmla="*/ 158660 h 270612"/>
                    <a:gd name="connsiteX24" fmla="*/ 94158 w 94158"/>
                    <a:gd name="connsiteY24" fmla="*/ 118625 h 270612"/>
                    <a:gd name="connsiteX25" fmla="*/ 94158 w 94158"/>
                    <a:gd name="connsiteY25" fmla="*/ 106762 h 270612"/>
                    <a:gd name="connsiteX26" fmla="*/ 94158 w 94158"/>
                    <a:gd name="connsiteY26" fmla="*/ 94900 h 270612"/>
                    <a:gd name="connsiteX27" fmla="*/ 94158 w 94158"/>
                    <a:gd name="connsiteY27" fmla="*/ 83037 h 270612"/>
                    <a:gd name="connsiteX28" fmla="*/ 94158 w 94158"/>
                    <a:gd name="connsiteY28" fmla="*/ 71175 h 270612"/>
                    <a:gd name="connsiteX29" fmla="*/ 94158 w 94158"/>
                    <a:gd name="connsiteY29" fmla="*/ 59312 h 270612"/>
                    <a:gd name="connsiteX30" fmla="*/ 94158 w 94158"/>
                    <a:gd name="connsiteY30" fmla="*/ 47450 h 270612"/>
                    <a:gd name="connsiteX31" fmla="*/ 94158 w 94158"/>
                    <a:gd name="connsiteY31" fmla="*/ 35587 h 270612"/>
                    <a:gd name="connsiteX32" fmla="*/ 94158 w 94158"/>
                    <a:gd name="connsiteY32" fmla="*/ 23725 h 270612"/>
                    <a:gd name="connsiteX33" fmla="*/ 94158 w 94158"/>
                    <a:gd name="connsiteY33" fmla="*/ 11862 h 2706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</a:cxnLst>
                  <a:rect l="l" t="t" r="r" b="b"/>
                  <a:pathLst>
                    <a:path w="94158" h="270612">
                      <a:moveTo>
                        <a:pt x="94158" y="0"/>
                      </a:moveTo>
                      <a:lnTo>
                        <a:pt x="0" y="53381"/>
                      </a:lnTo>
                      <a:lnTo>
                        <a:pt x="0" y="65244"/>
                      </a:lnTo>
                      <a:lnTo>
                        <a:pt x="0" y="77106"/>
                      </a:lnTo>
                      <a:lnTo>
                        <a:pt x="0" y="88969"/>
                      </a:lnTo>
                      <a:lnTo>
                        <a:pt x="0" y="100831"/>
                      </a:lnTo>
                      <a:lnTo>
                        <a:pt x="0" y="112693"/>
                      </a:lnTo>
                      <a:lnTo>
                        <a:pt x="0" y="124556"/>
                      </a:lnTo>
                      <a:lnTo>
                        <a:pt x="0" y="164592"/>
                      </a:lnTo>
                      <a:lnTo>
                        <a:pt x="0" y="176454"/>
                      </a:lnTo>
                      <a:lnTo>
                        <a:pt x="0" y="188317"/>
                      </a:lnTo>
                      <a:lnTo>
                        <a:pt x="0" y="200179"/>
                      </a:lnTo>
                      <a:lnTo>
                        <a:pt x="0" y="212042"/>
                      </a:lnTo>
                      <a:lnTo>
                        <a:pt x="0" y="223904"/>
                      </a:lnTo>
                      <a:lnTo>
                        <a:pt x="0" y="235767"/>
                      </a:lnTo>
                      <a:lnTo>
                        <a:pt x="0" y="247629"/>
                      </a:lnTo>
                      <a:lnTo>
                        <a:pt x="0" y="258750"/>
                      </a:lnTo>
                      <a:lnTo>
                        <a:pt x="0" y="270613"/>
                      </a:lnTo>
                      <a:lnTo>
                        <a:pt x="94158" y="217973"/>
                      </a:lnTo>
                      <a:lnTo>
                        <a:pt x="94158" y="206111"/>
                      </a:lnTo>
                      <a:lnTo>
                        <a:pt x="94158" y="194248"/>
                      </a:lnTo>
                      <a:lnTo>
                        <a:pt x="94158" y="182386"/>
                      </a:lnTo>
                      <a:lnTo>
                        <a:pt x="94158" y="170523"/>
                      </a:lnTo>
                      <a:lnTo>
                        <a:pt x="94158" y="158660"/>
                      </a:lnTo>
                      <a:lnTo>
                        <a:pt x="94158" y="118625"/>
                      </a:lnTo>
                      <a:lnTo>
                        <a:pt x="94158" y="106762"/>
                      </a:lnTo>
                      <a:lnTo>
                        <a:pt x="94158" y="94900"/>
                      </a:lnTo>
                      <a:lnTo>
                        <a:pt x="94158" y="83037"/>
                      </a:lnTo>
                      <a:lnTo>
                        <a:pt x="94158" y="71175"/>
                      </a:lnTo>
                      <a:lnTo>
                        <a:pt x="94158" y="59312"/>
                      </a:lnTo>
                      <a:lnTo>
                        <a:pt x="94158" y="47450"/>
                      </a:lnTo>
                      <a:lnTo>
                        <a:pt x="94158" y="35587"/>
                      </a:lnTo>
                      <a:lnTo>
                        <a:pt x="94158" y="23725"/>
                      </a:lnTo>
                      <a:lnTo>
                        <a:pt x="94158" y="11862"/>
                      </a:lnTo>
                      <a:close/>
                    </a:path>
                  </a:pathLst>
                </a:custGeom>
                <a:solidFill>
                  <a:srgbClr val="CBCACA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494" name="Freeform: Shape 3493">
                  <a:extLst>
                    <a:ext uri="{FF2B5EF4-FFF2-40B4-BE49-F238E27FC236}">
                      <a16:creationId xmlns:a16="http://schemas.microsoft.com/office/drawing/2014/main" id="{6FACDE93-0108-4D48-ACDA-F3517126EBBE}"/>
                    </a:ext>
                  </a:extLst>
                </p:cNvPr>
                <p:cNvSpPr/>
                <p:nvPr/>
              </p:nvSpPr>
              <p:spPr>
                <a:xfrm>
                  <a:off x="7040550" y="4572247"/>
                  <a:ext cx="94158" cy="164592"/>
                </a:xfrm>
                <a:custGeom>
                  <a:avLst/>
                  <a:gdLst>
                    <a:gd name="connsiteX0" fmla="*/ 94158 w 94158"/>
                    <a:gd name="connsiteY0" fmla="*/ 0 h 164592"/>
                    <a:gd name="connsiteX1" fmla="*/ 0 w 94158"/>
                    <a:gd name="connsiteY1" fmla="*/ 53381 h 164592"/>
                    <a:gd name="connsiteX2" fmla="*/ 0 w 94158"/>
                    <a:gd name="connsiteY2" fmla="*/ 110469 h 164592"/>
                    <a:gd name="connsiteX3" fmla="*/ 0 w 94158"/>
                    <a:gd name="connsiteY3" fmla="*/ 117883 h 164592"/>
                    <a:gd name="connsiteX4" fmla="*/ 0 w 94158"/>
                    <a:gd name="connsiteY4" fmla="*/ 126039 h 164592"/>
                    <a:gd name="connsiteX5" fmla="*/ 0 w 94158"/>
                    <a:gd name="connsiteY5" fmla="*/ 133453 h 164592"/>
                    <a:gd name="connsiteX6" fmla="*/ 0 w 94158"/>
                    <a:gd name="connsiteY6" fmla="*/ 141608 h 164592"/>
                    <a:gd name="connsiteX7" fmla="*/ 0 w 94158"/>
                    <a:gd name="connsiteY7" fmla="*/ 149022 h 164592"/>
                    <a:gd name="connsiteX8" fmla="*/ 0 w 94158"/>
                    <a:gd name="connsiteY8" fmla="*/ 157178 h 164592"/>
                    <a:gd name="connsiteX9" fmla="*/ 0 w 94158"/>
                    <a:gd name="connsiteY9" fmla="*/ 164592 h 164592"/>
                    <a:gd name="connsiteX10" fmla="*/ 94158 w 94158"/>
                    <a:gd name="connsiteY10" fmla="*/ 111211 h 164592"/>
                    <a:gd name="connsiteX11" fmla="*/ 94158 w 94158"/>
                    <a:gd name="connsiteY11" fmla="*/ 54864 h 164592"/>
                    <a:gd name="connsiteX12" fmla="*/ 94158 w 94158"/>
                    <a:gd name="connsiteY12" fmla="*/ 46708 h 164592"/>
                    <a:gd name="connsiteX13" fmla="*/ 94158 w 94158"/>
                    <a:gd name="connsiteY13" fmla="*/ 39294 h 164592"/>
                    <a:gd name="connsiteX14" fmla="*/ 94158 w 94158"/>
                    <a:gd name="connsiteY14" fmla="*/ 31139 h 164592"/>
                    <a:gd name="connsiteX15" fmla="*/ 94158 w 94158"/>
                    <a:gd name="connsiteY15" fmla="*/ 23725 h 164592"/>
                    <a:gd name="connsiteX16" fmla="*/ 94158 w 94158"/>
                    <a:gd name="connsiteY16" fmla="*/ 15569 h 164592"/>
                    <a:gd name="connsiteX17" fmla="*/ 94158 w 94158"/>
                    <a:gd name="connsiteY17" fmla="*/ 8155 h 1645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94158" h="164592">
                      <a:moveTo>
                        <a:pt x="94158" y="0"/>
                      </a:moveTo>
                      <a:lnTo>
                        <a:pt x="0" y="53381"/>
                      </a:lnTo>
                      <a:lnTo>
                        <a:pt x="0" y="110469"/>
                      </a:lnTo>
                      <a:lnTo>
                        <a:pt x="0" y="117883"/>
                      </a:lnTo>
                      <a:lnTo>
                        <a:pt x="0" y="126039"/>
                      </a:lnTo>
                      <a:lnTo>
                        <a:pt x="0" y="133453"/>
                      </a:lnTo>
                      <a:lnTo>
                        <a:pt x="0" y="141608"/>
                      </a:lnTo>
                      <a:lnTo>
                        <a:pt x="0" y="149022"/>
                      </a:lnTo>
                      <a:lnTo>
                        <a:pt x="0" y="157178"/>
                      </a:lnTo>
                      <a:lnTo>
                        <a:pt x="0" y="164592"/>
                      </a:lnTo>
                      <a:lnTo>
                        <a:pt x="94158" y="111211"/>
                      </a:lnTo>
                      <a:lnTo>
                        <a:pt x="94158" y="54864"/>
                      </a:lnTo>
                      <a:lnTo>
                        <a:pt x="94158" y="46708"/>
                      </a:lnTo>
                      <a:lnTo>
                        <a:pt x="94158" y="39294"/>
                      </a:lnTo>
                      <a:lnTo>
                        <a:pt x="94158" y="31139"/>
                      </a:lnTo>
                      <a:lnTo>
                        <a:pt x="94158" y="23725"/>
                      </a:lnTo>
                      <a:lnTo>
                        <a:pt x="94158" y="15569"/>
                      </a:lnTo>
                      <a:lnTo>
                        <a:pt x="94158" y="8155"/>
                      </a:lnTo>
                      <a:close/>
                    </a:path>
                  </a:pathLst>
                </a:custGeom>
                <a:solidFill>
                  <a:srgbClr val="969697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495" name="Freeform: Shape 3494">
                  <a:extLst>
                    <a:ext uri="{FF2B5EF4-FFF2-40B4-BE49-F238E27FC236}">
                      <a16:creationId xmlns:a16="http://schemas.microsoft.com/office/drawing/2014/main" id="{D86873D0-62DE-48D5-B69F-9B871AABE12E}"/>
                    </a:ext>
                  </a:extLst>
                </p:cNvPr>
                <p:cNvSpPr/>
                <p:nvPr/>
              </p:nvSpPr>
              <p:spPr>
                <a:xfrm>
                  <a:off x="6255401" y="4051780"/>
                  <a:ext cx="240956" cy="209817"/>
                </a:xfrm>
                <a:custGeom>
                  <a:avLst/>
                  <a:gdLst>
                    <a:gd name="connsiteX0" fmla="*/ 94159 w 240956"/>
                    <a:gd name="connsiteY0" fmla="*/ 0 h 209817"/>
                    <a:gd name="connsiteX1" fmla="*/ 0 w 240956"/>
                    <a:gd name="connsiteY1" fmla="*/ 53381 h 209817"/>
                    <a:gd name="connsiteX2" fmla="*/ 16311 w 240956"/>
                    <a:gd name="connsiteY2" fmla="*/ 70434 h 209817"/>
                    <a:gd name="connsiteX3" fmla="*/ 32622 w 240956"/>
                    <a:gd name="connsiteY3" fmla="*/ 88227 h 209817"/>
                    <a:gd name="connsiteX4" fmla="*/ 64502 w 240956"/>
                    <a:gd name="connsiteY4" fmla="*/ 123073 h 209817"/>
                    <a:gd name="connsiteX5" fmla="*/ 80813 w 240956"/>
                    <a:gd name="connsiteY5" fmla="*/ 140126 h 209817"/>
                    <a:gd name="connsiteX6" fmla="*/ 97124 w 240956"/>
                    <a:gd name="connsiteY6" fmla="*/ 157919 h 209817"/>
                    <a:gd name="connsiteX7" fmla="*/ 114177 w 240956"/>
                    <a:gd name="connsiteY7" fmla="*/ 174972 h 209817"/>
                    <a:gd name="connsiteX8" fmla="*/ 130487 w 240956"/>
                    <a:gd name="connsiteY8" fmla="*/ 192765 h 209817"/>
                    <a:gd name="connsiteX9" fmla="*/ 146798 w 240956"/>
                    <a:gd name="connsiteY9" fmla="*/ 209818 h 209817"/>
                    <a:gd name="connsiteX10" fmla="*/ 240957 w 240956"/>
                    <a:gd name="connsiteY10" fmla="*/ 157178 h 209817"/>
                    <a:gd name="connsiteX11" fmla="*/ 224646 w 240956"/>
                    <a:gd name="connsiteY11" fmla="*/ 139384 h 209817"/>
                    <a:gd name="connsiteX12" fmla="*/ 208335 w 240956"/>
                    <a:gd name="connsiteY12" fmla="*/ 122332 h 209817"/>
                    <a:gd name="connsiteX13" fmla="*/ 192024 w 240956"/>
                    <a:gd name="connsiteY13" fmla="*/ 104538 h 209817"/>
                    <a:gd name="connsiteX14" fmla="*/ 175713 w 240956"/>
                    <a:gd name="connsiteY14" fmla="*/ 87486 h 209817"/>
                    <a:gd name="connsiteX15" fmla="*/ 143091 w 240956"/>
                    <a:gd name="connsiteY15" fmla="*/ 52640 h 209817"/>
                    <a:gd name="connsiteX16" fmla="*/ 126780 w 240956"/>
                    <a:gd name="connsiteY16" fmla="*/ 34846 h 209817"/>
                    <a:gd name="connsiteX17" fmla="*/ 110470 w 240956"/>
                    <a:gd name="connsiteY17" fmla="*/ 17794 h 2098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40956" h="209817">
                      <a:moveTo>
                        <a:pt x="94159" y="0"/>
                      </a:moveTo>
                      <a:lnTo>
                        <a:pt x="0" y="53381"/>
                      </a:lnTo>
                      <a:lnTo>
                        <a:pt x="16311" y="70434"/>
                      </a:lnTo>
                      <a:lnTo>
                        <a:pt x="32622" y="88227"/>
                      </a:lnTo>
                      <a:lnTo>
                        <a:pt x="64502" y="123073"/>
                      </a:lnTo>
                      <a:lnTo>
                        <a:pt x="80813" y="140126"/>
                      </a:lnTo>
                      <a:lnTo>
                        <a:pt x="97124" y="157919"/>
                      </a:lnTo>
                      <a:lnTo>
                        <a:pt x="114177" y="174972"/>
                      </a:lnTo>
                      <a:lnTo>
                        <a:pt x="130487" y="192765"/>
                      </a:lnTo>
                      <a:lnTo>
                        <a:pt x="146798" y="209818"/>
                      </a:lnTo>
                      <a:lnTo>
                        <a:pt x="240957" y="157178"/>
                      </a:lnTo>
                      <a:lnTo>
                        <a:pt x="224646" y="139384"/>
                      </a:lnTo>
                      <a:lnTo>
                        <a:pt x="208335" y="122332"/>
                      </a:lnTo>
                      <a:lnTo>
                        <a:pt x="192024" y="104538"/>
                      </a:lnTo>
                      <a:lnTo>
                        <a:pt x="175713" y="87486"/>
                      </a:lnTo>
                      <a:lnTo>
                        <a:pt x="143091" y="52640"/>
                      </a:lnTo>
                      <a:lnTo>
                        <a:pt x="126780" y="34846"/>
                      </a:lnTo>
                      <a:lnTo>
                        <a:pt x="110470" y="17794"/>
                      </a:lnTo>
                      <a:close/>
                    </a:path>
                  </a:pathLst>
                </a:custGeom>
                <a:solidFill>
                  <a:srgbClr val="CBCACA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496" name="Freeform: Shape 3495">
                  <a:extLst>
                    <a:ext uri="{FF2B5EF4-FFF2-40B4-BE49-F238E27FC236}">
                      <a16:creationId xmlns:a16="http://schemas.microsoft.com/office/drawing/2014/main" id="{5DAF329D-3996-4B93-9C24-7D52F1ABA159}"/>
                    </a:ext>
                  </a:extLst>
                </p:cNvPr>
                <p:cNvSpPr/>
                <p:nvPr/>
              </p:nvSpPr>
              <p:spPr>
                <a:xfrm>
                  <a:off x="6402199" y="4208958"/>
                  <a:ext cx="94158" cy="298786"/>
                </a:xfrm>
                <a:custGeom>
                  <a:avLst/>
                  <a:gdLst>
                    <a:gd name="connsiteX0" fmla="*/ 94159 w 94158"/>
                    <a:gd name="connsiteY0" fmla="*/ 0 h 298786"/>
                    <a:gd name="connsiteX1" fmla="*/ 0 w 94158"/>
                    <a:gd name="connsiteY1" fmla="*/ 52640 h 298786"/>
                    <a:gd name="connsiteX2" fmla="*/ 0 w 94158"/>
                    <a:gd name="connsiteY2" fmla="*/ 67468 h 298786"/>
                    <a:gd name="connsiteX3" fmla="*/ 0 w 94158"/>
                    <a:gd name="connsiteY3" fmla="*/ 82296 h 298786"/>
                    <a:gd name="connsiteX4" fmla="*/ 0 w 94158"/>
                    <a:gd name="connsiteY4" fmla="*/ 96383 h 298786"/>
                    <a:gd name="connsiteX5" fmla="*/ 0 w 94158"/>
                    <a:gd name="connsiteY5" fmla="*/ 111211 h 298786"/>
                    <a:gd name="connsiteX6" fmla="*/ 0 w 94158"/>
                    <a:gd name="connsiteY6" fmla="*/ 125297 h 298786"/>
                    <a:gd name="connsiteX7" fmla="*/ 0 w 94158"/>
                    <a:gd name="connsiteY7" fmla="*/ 140125 h 298786"/>
                    <a:gd name="connsiteX8" fmla="*/ 0 w 94158"/>
                    <a:gd name="connsiteY8" fmla="*/ 168299 h 298786"/>
                    <a:gd name="connsiteX9" fmla="*/ 0 w 94158"/>
                    <a:gd name="connsiteY9" fmla="*/ 183127 h 298786"/>
                    <a:gd name="connsiteX10" fmla="*/ 0 w 94158"/>
                    <a:gd name="connsiteY10" fmla="*/ 197214 h 298786"/>
                    <a:gd name="connsiteX11" fmla="*/ 0 w 94158"/>
                    <a:gd name="connsiteY11" fmla="*/ 212042 h 298786"/>
                    <a:gd name="connsiteX12" fmla="*/ 0 w 94158"/>
                    <a:gd name="connsiteY12" fmla="*/ 226129 h 298786"/>
                    <a:gd name="connsiteX13" fmla="*/ 0 w 94158"/>
                    <a:gd name="connsiteY13" fmla="*/ 240957 h 298786"/>
                    <a:gd name="connsiteX14" fmla="*/ 0 w 94158"/>
                    <a:gd name="connsiteY14" fmla="*/ 255785 h 298786"/>
                    <a:gd name="connsiteX15" fmla="*/ 0 w 94158"/>
                    <a:gd name="connsiteY15" fmla="*/ 269871 h 298786"/>
                    <a:gd name="connsiteX16" fmla="*/ 0 w 94158"/>
                    <a:gd name="connsiteY16" fmla="*/ 284699 h 298786"/>
                    <a:gd name="connsiteX17" fmla="*/ 0 w 94158"/>
                    <a:gd name="connsiteY17" fmla="*/ 298786 h 298786"/>
                    <a:gd name="connsiteX18" fmla="*/ 94159 w 94158"/>
                    <a:gd name="connsiteY18" fmla="*/ 246147 h 298786"/>
                    <a:gd name="connsiteX19" fmla="*/ 94159 w 94158"/>
                    <a:gd name="connsiteY19" fmla="*/ 231319 h 298786"/>
                    <a:gd name="connsiteX20" fmla="*/ 94159 w 94158"/>
                    <a:gd name="connsiteY20" fmla="*/ 217232 h 298786"/>
                    <a:gd name="connsiteX21" fmla="*/ 94159 w 94158"/>
                    <a:gd name="connsiteY21" fmla="*/ 202404 h 298786"/>
                    <a:gd name="connsiteX22" fmla="*/ 94159 w 94158"/>
                    <a:gd name="connsiteY22" fmla="*/ 187575 h 298786"/>
                    <a:gd name="connsiteX23" fmla="*/ 94159 w 94158"/>
                    <a:gd name="connsiteY23" fmla="*/ 173489 h 298786"/>
                    <a:gd name="connsiteX24" fmla="*/ 94159 w 94158"/>
                    <a:gd name="connsiteY24" fmla="*/ 145315 h 298786"/>
                    <a:gd name="connsiteX25" fmla="*/ 94159 w 94158"/>
                    <a:gd name="connsiteY25" fmla="*/ 130487 h 298786"/>
                    <a:gd name="connsiteX26" fmla="*/ 94159 w 94158"/>
                    <a:gd name="connsiteY26" fmla="*/ 116401 h 298786"/>
                    <a:gd name="connsiteX27" fmla="*/ 94159 w 94158"/>
                    <a:gd name="connsiteY27" fmla="*/ 101573 h 298786"/>
                    <a:gd name="connsiteX28" fmla="*/ 94159 w 94158"/>
                    <a:gd name="connsiteY28" fmla="*/ 86745 h 298786"/>
                    <a:gd name="connsiteX29" fmla="*/ 94159 w 94158"/>
                    <a:gd name="connsiteY29" fmla="*/ 72658 h 298786"/>
                    <a:gd name="connsiteX30" fmla="*/ 94159 w 94158"/>
                    <a:gd name="connsiteY30" fmla="*/ 57830 h 298786"/>
                    <a:gd name="connsiteX31" fmla="*/ 94159 w 94158"/>
                    <a:gd name="connsiteY31" fmla="*/ 43743 h 298786"/>
                    <a:gd name="connsiteX32" fmla="*/ 94159 w 94158"/>
                    <a:gd name="connsiteY32" fmla="*/ 28915 h 298786"/>
                    <a:gd name="connsiteX33" fmla="*/ 94159 w 94158"/>
                    <a:gd name="connsiteY33" fmla="*/ 14828 h 2987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</a:cxnLst>
                  <a:rect l="l" t="t" r="r" b="b"/>
                  <a:pathLst>
                    <a:path w="94158" h="298786">
                      <a:moveTo>
                        <a:pt x="94159" y="0"/>
                      </a:moveTo>
                      <a:lnTo>
                        <a:pt x="0" y="52640"/>
                      </a:lnTo>
                      <a:lnTo>
                        <a:pt x="0" y="67468"/>
                      </a:lnTo>
                      <a:lnTo>
                        <a:pt x="0" y="82296"/>
                      </a:lnTo>
                      <a:lnTo>
                        <a:pt x="0" y="96383"/>
                      </a:lnTo>
                      <a:lnTo>
                        <a:pt x="0" y="111211"/>
                      </a:lnTo>
                      <a:lnTo>
                        <a:pt x="0" y="125297"/>
                      </a:lnTo>
                      <a:lnTo>
                        <a:pt x="0" y="140125"/>
                      </a:lnTo>
                      <a:lnTo>
                        <a:pt x="0" y="168299"/>
                      </a:lnTo>
                      <a:lnTo>
                        <a:pt x="0" y="183127"/>
                      </a:lnTo>
                      <a:lnTo>
                        <a:pt x="0" y="197214"/>
                      </a:lnTo>
                      <a:lnTo>
                        <a:pt x="0" y="212042"/>
                      </a:lnTo>
                      <a:lnTo>
                        <a:pt x="0" y="226129"/>
                      </a:lnTo>
                      <a:lnTo>
                        <a:pt x="0" y="240957"/>
                      </a:lnTo>
                      <a:lnTo>
                        <a:pt x="0" y="255785"/>
                      </a:lnTo>
                      <a:lnTo>
                        <a:pt x="0" y="269871"/>
                      </a:lnTo>
                      <a:lnTo>
                        <a:pt x="0" y="284699"/>
                      </a:lnTo>
                      <a:lnTo>
                        <a:pt x="0" y="298786"/>
                      </a:lnTo>
                      <a:lnTo>
                        <a:pt x="94159" y="246147"/>
                      </a:lnTo>
                      <a:lnTo>
                        <a:pt x="94159" y="231319"/>
                      </a:lnTo>
                      <a:lnTo>
                        <a:pt x="94159" y="217232"/>
                      </a:lnTo>
                      <a:lnTo>
                        <a:pt x="94159" y="202404"/>
                      </a:lnTo>
                      <a:lnTo>
                        <a:pt x="94159" y="187575"/>
                      </a:lnTo>
                      <a:lnTo>
                        <a:pt x="94159" y="173489"/>
                      </a:lnTo>
                      <a:lnTo>
                        <a:pt x="94159" y="145315"/>
                      </a:lnTo>
                      <a:lnTo>
                        <a:pt x="94159" y="130487"/>
                      </a:lnTo>
                      <a:lnTo>
                        <a:pt x="94159" y="116401"/>
                      </a:lnTo>
                      <a:lnTo>
                        <a:pt x="94159" y="101573"/>
                      </a:lnTo>
                      <a:lnTo>
                        <a:pt x="94159" y="86745"/>
                      </a:lnTo>
                      <a:lnTo>
                        <a:pt x="94159" y="72658"/>
                      </a:lnTo>
                      <a:lnTo>
                        <a:pt x="94159" y="57830"/>
                      </a:lnTo>
                      <a:lnTo>
                        <a:pt x="94159" y="43743"/>
                      </a:lnTo>
                      <a:lnTo>
                        <a:pt x="94159" y="28915"/>
                      </a:lnTo>
                      <a:lnTo>
                        <a:pt x="94159" y="14828"/>
                      </a:lnTo>
                      <a:close/>
                    </a:path>
                  </a:pathLst>
                </a:custGeom>
                <a:solidFill>
                  <a:srgbClr val="CBCACA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497" name="Freeform: Shape 3496">
                  <a:extLst>
                    <a:ext uri="{FF2B5EF4-FFF2-40B4-BE49-F238E27FC236}">
                      <a16:creationId xmlns:a16="http://schemas.microsoft.com/office/drawing/2014/main" id="{666BBC9C-CDA4-4357-B766-80E362C83989}"/>
                    </a:ext>
                  </a:extLst>
                </p:cNvPr>
                <p:cNvSpPr/>
                <p:nvPr/>
              </p:nvSpPr>
              <p:spPr>
                <a:xfrm>
                  <a:off x="6007772" y="3847894"/>
                  <a:ext cx="341788" cy="257267"/>
                </a:xfrm>
                <a:custGeom>
                  <a:avLst/>
                  <a:gdLst>
                    <a:gd name="connsiteX0" fmla="*/ 0 w 341788"/>
                    <a:gd name="connsiteY0" fmla="*/ 109728 h 257267"/>
                    <a:gd name="connsiteX1" fmla="*/ 7414 w 341788"/>
                    <a:gd name="connsiteY1" fmla="*/ 113435 h 257267"/>
                    <a:gd name="connsiteX2" fmla="*/ 24467 w 341788"/>
                    <a:gd name="connsiteY2" fmla="*/ 123815 h 257267"/>
                    <a:gd name="connsiteX3" fmla="*/ 41519 w 341788"/>
                    <a:gd name="connsiteY3" fmla="*/ 134194 h 257267"/>
                    <a:gd name="connsiteX4" fmla="*/ 58571 w 341788"/>
                    <a:gd name="connsiteY4" fmla="*/ 144574 h 257267"/>
                    <a:gd name="connsiteX5" fmla="*/ 75623 w 341788"/>
                    <a:gd name="connsiteY5" fmla="*/ 154954 h 257267"/>
                    <a:gd name="connsiteX6" fmla="*/ 92676 w 341788"/>
                    <a:gd name="connsiteY6" fmla="*/ 164592 h 257267"/>
                    <a:gd name="connsiteX7" fmla="*/ 110470 w 341788"/>
                    <a:gd name="connsiteY7" fmla="*/ 174972 h 257267"/>
                    <a:gd name="connsiteX8" fmla="*/ 127522 w 341788"/>
                    <a:gd name="connsiteY8" fmla="*/ 185351 h 257267"/>
                    <a:gd name="connsiteX9" fmla="*/ 144574 w 341788"/>
                    <a:gd name="connsiteY9" fmla="*/ 195731 h 257267"/>
                    <a:gd name="connsiteX10" fmla="*/ 161627 w 341788"/>
                    <a:gd name="connsiteY10" fmla="*/ 206111 h 257267"/>
                    <a:gd name="connsiteX11" fmla="*/ 178679 w 341788"/>
                    <a:gd name="connsiteY11" fmla="*/ 216490 h 257267"/>
                    <a:gd name="connsiteX12" fmla="*/ 195731 w 341788"/>
                    <a:gd name="connsiteY12" fmla="*/ 226129 h 257267"/>
                    <a:gd name="connsiteX13" fmla="*/ 212783 w 341788"/>
                    <a:gd name="connsiteY13" fmla="*/ 236509 h 257267"/>
                    <a:gd name="connsiteX14" fmla="*/ 229836 w 341788"/>
                    <a:gd name="connsiteY14" fmla="*/ 246888 h 257267"/>
                    <a:gd name="connsiteX15" fmla="*/ 247630 w 341788"/>
                    <a:gd name="connsiteY15" fmla="*/ 257268 h 257267"/>
                    <a:gd name="connsiteX16" fmla="*/ 341788 w 341788"/>
                    <a:gd name="connsiteY16" fmla="*/ 203886 h 257267"/>
                    <a:gd name="connsiteX17" fmla="*/ 324736 w 341788"/>
                    <a:gd name="connsiteY17" fmla="*/ 193507 h 257267"/>
                    <a:gd name="connsiteX18" fmla="*/ 307683 w 341788"/>
                    <a:gd name="connsiteY18" fmla="*/ 183868 h 257267"/>
                    <a:gd name="connsiteX19" fmla="*/ 290631 w 341788"/>
                    <a:gd name="connsiteY19" fmla="*/ 173489 h 257267"/>
                    <a:gd name="connsiteX20" fmla="*/ 273579 w 341788"/>
                    <a:gd name="connsiteY20" fmla="*/ 163109 h 257267"/>
                    <a:gd name="connsiteX21" fmla="*/ 255785 w 341788"/>
                    <a:gd name="connsiteY21" fmla="*/ 152729 h 257267"/>
                    <a:gd name="connsiteX22" fmla="*/ 238733 w 341788"/>
                    <a:gd name="connsiteY22" fmla="*/ 142350 h 257267"/>
                    <a:gd name="connsiteX23" fmla="*/ 221680 w 341788"/>
                    <a:gd name="connsiteY23" fmla="*/ 132712 h 257267"/>
                    <a:gd name="connsiteX24" fmla="*/ 204628 w 341788"/>
                    <a:gd name="connsiteY24" fmla="*/ 122332 h 257267"/>
                    <a:gd name="connsiteX25" fmla="*/ 187576 w 341788"/>
                    <a:gd name="connsiteY25" fmla="*/ 111952 h 257267"/>
                    <a:gd name="connsiteX26" fmla="*/ 170523 w 341788"/>
                    <a:gd name="connsiteY26" fmla="*/ 101573 h 257267"/>
                    <a:gd name="connsiteX27" fmla="*/ 153471 w 341788"/>
                    <a:gd name="connsiteY27" fmla="*/ 91193 h 257267"/>
                    <a:gd name="connsiteX28" fmla="*/ 135678 w 341788"/>
                    <a:gd name="connsiteY28" fmla="*/ 80813 h 257267"/>
                    <a:gd name="connsiteX29" fmla="*/ 118625 w 341788"/>
                    <a:gd name="connsiteY29" fmla="*/ 71175 h 257267"/>
                    <a:gd name="connsiteX30" fmla="*/ 101573 w 341788"/>
                    <a:gd name="connsiteY30" fmla="*/ 60795 h 257267"/>
                    <a:gd name="connsiteX31" fmla="*/ 84520 w 341788"/>
                    <a:gd name="connsiteY31" fmla="*/ 50415 h 257267"/>
                    <a:gd name="connsiteX32" fmla="*/ 67468 w 341788"/>
                    <a:gd name="connsiteY32" fmla="*/ 40036 h 257267"/>
                    <a:gd name="connsiteX33" fmla="*/ 50416 w 341788"/>
                    <a:gd name="connsiteY33" fmla="*/ 29656 h 257267"/>
                    <a:gd name="connsiteX34" fmla="*/ 33363 w 341788"/>
                    <a:gd name="connsiteY34" fmla="*/ 20018 h 257267"/>
                    <a:gd name="connsiteX35" fmla="*/ 15570 w 341788"/>
                    <a:gd name="connsiteY35" fmla="*/ 9638 h 257267"/>
                    <a:gd name="connsiteX36" fmla="*/ 0 w 341788"/>
                    <a:gd name="connsiteY36" fmla="*/ 0 h 2572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341788" h="257267">
                      <a:moveTo>
                        <a:pt x="0" y="109728"/>
                      </a:moveTo>
                      <a:lnTo>
                        <a:pt x="7414" y="113435"/>
                      </a:lnTo>
                      <a:lnTo>
                        <a:pt x="24467" y="123815"/>
                      </a:lnTo>
                      <a:lnTo>
                        <a:pt x="41519" y="134194"/>
                      </a:lnTo>
                      <a:lnTo>
                        <a:pt x="58571" y="144574"/>
                      </a:lnTo>
                      <a:lnTo>
                        <a:pt x="75623" y="154954"/>
                      </a:lnTo>
                      <a:lnTo>
                        <a:pt x="92676" y="164592"/>
                      </a:lnTo>
                      <a:lnTo>
                        <a:pt x="110470" y="174972"/>
                      </a:lnTo>
                      <a:lnTo>
                        <a:pt x="127522" y="185351"/>
                      </a:lnTo>
                      <a:lnTo>
                        <a:pt x="144574" y="195731"/>
                      </a:lnTo>
                      <a:lnTo>
                        <a:pt x="161627" y="206111"/>
                      </a:lnTo>
                      <a:lnTo>
                        <a:pt x="178679" y="216490"/>
                      </a:lnTo>
                      <a:lnTo>
                        <a:pt x="195731" y="226129"/>
                      </a:lnTo>
                      <a:lnTo>
                        <a:pt x="212783" y="236509"/>
                      </a:lnTo>
                      <a:lnTo>
                        <a:pt x="229836" y="246888"/>
                      </a:lnTo>
                      <a:lnTo>
                        <a:pt x="247630" y="257268"/>
                      </a:lnTo>
                      <a:lnTo>
                        <a:pt x="341788" y="203886"/>
                      </a:lnTo>
                      <a:lnTo>
                        <a:pt x="324736" y="193507"/>
                      </a:lnTo>
                      <a:lnTo>
                        <a:pt x="307683" y="183868"/>
                      </a:lnTo>
                      <a:lnTo>
                        <a:pt x="290631" y="173489"/>
                      </a:lnTo>
                      <a:lnTo>
                        <a:pt x="273579" y="163109"/>
                      </a:lnTo>
                      <a:lnTo>
                        <a:pt x="255785" y="152729"/>
                      </a:lnTo>
                      <a:lnTo>
                        <a:pt x="238733" y="142350"/>
                      </a:lnTo>
                      <a:lnTo>
                        <a:pt x="221680" y="132712"/>
                      </a:lnTo>
                      <a:lnTo>
                        <a:pt x="204628" y="122332"/>
                      </a:lnTo>
                      <a:lnTo>
                        <a:pt x="187576" y="111952"/>
                      </a:lnTo>
                      <a:lnTo>
                        <a:pt x="170523" y="101573"/>
                      </a:lnTo>
                      <a:lnTo>
                        <a:pt x="153471" y="91193"/>
                      </a:lnTo>
                      <a:lnTo>
                        <a:pt x="135678" y="80813"/>
                      </a:lnTo>
                      <a:lnTo>
                        <a:pt x="118625" y="71175"/>
                      </a:lnTo>
                      <a:lnTo>
                        <a:pt x="101573" y="60795"/>
                      </a:lnTo>
                      <a:lnTo>
                        <a:pt x="84520" y="50415"/>
                      </a:lnTo>
                      <a:lnTo>
                        <a:pt x="67468" y="40036"/>
                      </a:lnTo>
                      <a:lnTo>
                        <a:pt x="50416" y="29656"/>
                      </a:lnTo>
                      <a:lnTo>
                        <a:pt x="33363" y="20018"/>
                      </a:lnTo>
                      <a:lnTo>
                        <a:pt x="15570" y="963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CBCACA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498" name="Freeform: Shape 3497">
                  <a:extLst>
                    <a:ext uri="{FF2B5EF4-FFF2-40B4-BE49-F238E27FC236}">
                      <a16:creationId xmlns:a16="http://schemas.microsoft.com/office/drawing/2014/main" id="{DC0CB1D5-882E-406F-9E0D-EA3374B1AC89}"/>
                    </a:ext>
                  </a:extLst>
                </p:cNvPr>
                <p:cNvSpPr/>
                <p:nvPr/>
              </p:nvSpPr>
              <p:spPr>
                <a:xfrm>
                  <a:off x="6007772" y="3956880"/>
                  <a:ext cx="394427" cy="550864"/>
                </a:xfrm>
                <a:custGeom>
                  <a:avLst/>
                  <a:gdLst>
                    <a:gd name="connsiteX0" fmla="*/ 243181 w 394427"/>
                    <a:gd name="connsiteY0" fmla="*/ 166816 h 550864"/>
                    <a:gd name="connsiteX1" fmla="*/ 374410 w 394427"/>
                    <a:gd name="connsiteY1" fmla="*/ 306942 h 550864"/>
                    <a:gd name="connsiteX2" fmla="*/ 374410 w 394427"/>
                    <a:gd name="connsiteY2" fmla="*/ 539002 h 550864"/>
                    <a:gd name="connsiteX3" fmla="*/ 394428 w 394427"/>
                    <a:gd name="connsiteY3" fmla="*/ 550864 h 550864"/>
                    <a:gd name="connsiteX4" fmla="*/ 394428 w 394427"/>
                    <a:gd name="connsiteY4" fmla="*/ 395910 h 550864"/>
                    <a:gd name="connsiteX5" fmla="*/ 394428 w 394427"/>
                    <a:gd name="connsiteY5" fmla="*/ 304717 h 550864"/>
                    <a:gd name="connsiteX6" fmla="*/ 247630 w 394427"/>
                    <a:gd name="connsiteY6" fmla="*/ 147539 h 550864"/>
                    <a:gd name="connsiteX7" fmla="*/ 0 w 394427"/>
                    <a:gd name="connsiteY7" fmla="*/ 0 h 550864"/>
                    <a:gd name="connsiteX8" fmla="*/ 0 w 394427"/>
                    <a:gd name="connsiteY8" fmla="*/ 21500 h 550864"/>
                    <a:gd name="connsiteX9" fmla="*/ 243181 w 394427"/>
                    <a:gd name="connsiteY9" fmla="*/ 166816 h 5508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94427" h="550864">
                      <a:moveTo>
                        <a:pt x="243181" y="166816"/>
                      </a:moveTo>
                      <a:cubicBezTo>
                        <a:pt x="286924" y="213525"/>
                        <a:pt x="330667" y="260233"/>
                        <a:pt x="374410" y="306942"/>
                      </a:cubicBezTo>
                      <a:cubicBezTo>
                        <a:pt x="374410" y="384048"/>
                        <a:pt x="374410" y="461895"/>
                        <a:pt x="374410" y="539002"/>
                      </a:cubicBezTo>
                      <a:cubicBezTo>
                        <a:pt x="381083" y="543450"/>
                        <a:pt x="387755" y="547157"/>
                        <a:pt x="394428" y="550864"/>
                      </a:cubicBezTo>
                      <a:cubicBezTo>
                        <a:pt x="394428" y="498966"/>
                        <a:pt x="394428" y="447809"/>
                        <a:pt x="394428" y="395910"/>
                      </a:cubicBezTo>
                      <a:cubicBezTo>
                        <a:pt x="394428" y="365513"/>
                        <a:pt x="394428" y="335115"/>
                        <a:pt x="394428" y="304717"/>
                      </a:cubicBezTo>
                      <a:cubicBezTo>
                        <a:pt x="345495" y="252078"/>
                        <a:pt x="296562" y="200179"/>
                        <a:pt x="247630" y="147539"/>
                      </a:cubicBezTo>
                      <a:cubicBezTo>
                        <a:pt x="165334" y="97866"/>
                        <a:pt x="82296" y="48933"/>
                        <a:pt x="0" y="0"/>
                      </a:cubicBezTo>
                      <a:lnTo>
                        <a:pt x="0" y="21500"/>
                      </a:lnTo>
                      <a:lnTo>
                        <a:pt x="243181" y="166816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499" name="Freeform: Shape 3498">
                  <a:extLst>
                    <a:ext uri="{FF2B5EF4-FFF2-40B4-BE49-F238E27FC236}">
                      <a16:creationId xmlns:a16="http://schemas.microsoft.com/office/drawing/2014/main" id="{548CE539-29BB-49BD-8E43-41009E18FAC5}"/>
                    </a:ext>
                  </a:extLst>
                </p:cNvPr>
                <p:cNvSpPr/>
                <p:nvPr/>
              </p:nvSpPr>
              <p:spPr>
                <a:xfrm>
                  <a:off x="7040550" y="4624886"/>
                  <a:ext cx="378116" cy="513052"/>
                </a:xfrm>
                <a:custGeom>
                  <a:avLst/>
                  <a:gdLst>
                    <a:gd name="connsiteX0" fmla="*/ 0 w 378116"/>
                    <a:gd name="connsiteY0" fmla="*/ 62278 h 513052"/>
                    <a:gd name="connsiteX1" fmla="*/ 0 w 378116"/>
                    <a:gd name="connsiteY1" fmla="*/ 111211 h 513052"/>
                    <a:gd name="connsiteX2" fmla="*/ 0 w 378116"/>
                    <a:gd name="connsiteY2" fmla="*/ 111952 h 513052"/>
                    <a:gd name="connsiteX3" fmla="*/ 20018 w 378116"/>
                    <a:gd name="connsiteY3" fmla="*/ 96383 h 513052"/>
                    <a:gd name="connsiteX4" fmla="*/ 20018 w 378116"/>
                    <a:gd name="connsiteY4" fmla="*/ 33363 h 513052"/>
                    <a:gd name="connsiteX5" fmla="*/ 226870 w 378116"/>
                    <a:gd name="connsiteY5" fmla="*/ 157178 h 513052"/>
                    <a:gd name="connsiteX6" fmla="*/ 358099 w 378116"/>
                    <a:gd name="connsiteY6" fmla="*/ 297304 h 513052"/>
                    <a:gd name="connsiteX7" fmla="*/ 358099 w 378116"/>
                    <a:gd name="connsiteY7" fmla="*/ 487103 h 513052"/>
                    <a:gd name="connsiteX8" fmla="*/ 358099 w 378116"/>
                    <a:gd name="connsiteY8" fmla="*/ 510087 h 513052"/>
                    <a:gd name="connsiteX9" fmla="*/ 378117 w 378116"/>
                    <a:gd name="connsiteY9" fmla="*/ 513053 h 513052"/>
                    <a:gd name="connsiteX10" fmla="*/ 378117 w 378116"/>
                    <a:gd name="connsiteY10" fmla="*/ 386273 h 513052"/>
                    <a:gd name="connsiteX11" fmla="*/ 378117 w 378116"/>
                    <a:gd name="connsiteY11" fmla="*/ 295079 h 513052"/>
                    <a:gd name="connsiteX12" fmla="*/ 231318 w 378116"/>
                    <a:gd name="connsiteY12" fmla="*/ 137902 h 513052"/>
                    <a:gd name="connsiteX13" fmla="*/ 0 w 378116"/>
                    <a:gd name="connsiteY13" fmla="*/ 0 h 513052"/>
                    <a:gd name="connsiteX14" fmla="*/ 0 w 378116"/>
                    <a:gd name="connsiteY14" fmla="*/ 62278 h 5130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78116" h="513052">
                      <a:moveTo>
                        <a:pt x="0" y="62278"/>
                      </a:moveTo>
                      <a:cubicBezTo>
                        <a:pt x="0" y="78589"/>
                        <a:pt x="0" y="94900"/>
                        <a:pt x="0" y="111211"/>
                      </a:cubicBezTo>
                      <a:cubicBezTo>
                        <a:pt x="0" y="111211"/>
                        <a:pt x="0" y="111211"/>
                        <a:pt x="0" y="111952"/>
                      </a:cubicBezTo>
                      <a:cubicBezTo>
                        <a:pt x="6672" y="106763"/>
                        <a:pt x="13345" y="101573"/>
                        <a:pt x="20018" y="96383"/>
                      </a:cubicBezTo>
                      <a:cubicBezTo>
                        <a:pt x="20018" y="75623"/>
                        <a:pt x="20018" y="54123"/>
                        <a:pt x="20018" y="33363"/>
                      </a:cubicBezTo>
                      <a:cubicBezTo>
                        <a:pt x="88969" y="74882"/>
                        <a:pt x="157919" y="115660"/>
                        <a:pt x="226870" y="157178"/>
                      </a:cubicBezTo>
                      <a:cubicBezTo>
                        <a:pt x="270613" y="203886"/>
                        <a:pt x="314356" y="250595"/>
                        <a:pt x="358099" y="297304"/>
                      </a:cubicBezTo>
                      <a:cubicBezTo>
                        <a:pt x="358099" y="360323"/>
                        <a:pt x="358099" y="423343"/>
                        <a:pt x="358099" y="487103"/>
                      </a:cubicBezTo>
                      <a:cubicBezTo>
                        <a:pt x="358099" y="495259"/>
                        <a:pt x="358099" y="502673"/>
                        <a:pt x="358099" y="510087"/>
                      </a:cubicBezTo>
                      <a:cubicBezTo>
                        <a:pt x="364771" y="510829"/>
                        <a:pt x="371444" y="512311"/>
                        <a:pt x="378117" y="513053"/>
                      </a:cubicBezTo>
                      <a:cubicBezTo>
                        <a:pt x="378117" y="470792"/>
                        <a:pt x="378117" y="428532"/>
                        <a:pt x="378117" y="386273"/>
                      </a:cubicBezTo>
                      <a:cubicBezTo>
                        <a:pt x="378117" y="355875"/>
                        <a:pt x="378117" y="325477"/>
                        <a:pt x="378117" y="295079"/>
                      </a:cubicBezTo>
                      <a:cubicBezTo>
                        <a:pt x="329184" y="242440"/>
                        <a:pt x="280251" y="190541"/>
                        <a:pt x="231318" y="137902"/>
                      </a:cubicBezTo>
                      <a:cubicBezTo>
                        <a:pt x="154212" y="91934"/>
                        <a:pt x="77106" y="45967"/>
                        <a:pt x="0" y="0"/>
                      </a:cubicBezTo>
                      <a:cubicBezTo>
                        <a:pt x="0" y="20759"/>
                        <a:pt x="0" y="41519"/>
                        <a:pt x="0" y="62278"/>
                      </a:cubicBezTo>
                      <a:close/>
                    </a:path>
                  </a:pathLst>
                </a:custGeom>
                <a:solidFill>
                  <a:srgbClr val="E5E6E5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500" name="Freeform: Shape 3499">
                  <a:extLst>
                    <a:ext uri="{FF2B5EF4-FFF2-40B4-BE49-F238E27FC236}">
                      <a16:creationId xmlns:a16="http://schemas.microsoft.com/office/drawing/2014/main" id="{93112DA2-188F-4D22-AF36-580650AEC20F}"/>
                    </a:ext>
                  </a:extLst>
                </p:cNvPr>
                <p:cNvSpPr/>
                <p:nvPr/>
              </p:nvSpPr>
              <p:spPr>
                <a:xfrm>
                  <a:off x="7040550" y="4572247"/>
                  <a:ext cx="325476" cy="190541"/>
                </a:xfrm>
                <a:custGeom>
                  <a:avLst/>
                  <a:gdLst>
                    <a:gd name="connsiteX0" fmla="*/ 94900 w 325476"/>
                    <a:gd name="connsiteY0" fmla="*/ 0 h 190541"/>
                    <a:gd name="connsiteX1" fmla="*/ 90451 w 325476"/>
                    <a:gd name="connsiteY1" fmla="*/ 2224 h 190541"/>
                    <a:gd name="connsiteX2" fmla="*/ 0 w 325476"/>
                    <a:gd name="connsiteY2" fmla="*/ 53381 h 190541"/>
                    <a:gd name="connsiteX3" fmla="*/ 12604 w 325476"/>
                    <a:gd name="connsiteY3" fmla="*/ 60795 h 190541"/>
                    <a:gd name="connsiteX4" fmla="*/ 25949 w 325476"/>
                    <a:gd name="connsiteY4" fmla="*/ 68209 h 190541"/>
                    <a:gd name="connsiteX5" fmla="*/ 38553 w 325476"/>
                    <a:gd name="connsiteY5" fmla="*/ 76365 h 190541"/>
                    <a:gd name="connsiteX6" fmla="*/ 51898 w 325476"/>
                    <a:gd name="connsiteY6" fmla="*/ 83779 h 190541"/>
                    <a:gd name="connsiteX7" fmla="*/ 64502 w 325476"/>
                    <a:gd name="connsiteY7" fmla="*/ 91934 h 190541"/>
                    <a:gd name="connsiteX8" fmla="*/ 77848 w 325476"/>
                    <a:gd name="connsiteY8" fmla="*/ 99348 h 190541"/>
                    <a:gd name="connsiteX9" fmla="*/ 90451 w 325476"/>
                    <a:gd name="connsiteY9" fmla="*/ 107504 h 190541"/>
                    <a:gd name="connsiteX10" fmla="*/ 103797 w 325476"/>
                    <a:gd name="connsiteY10" fmla="*/ 114918 h 190541"/>
                    <a:gd name="connsiteX11" fmla="*/ 140867 w 325476"/>
                    <a:gd name="connsiteY11" fmla="*/ 136418 h 190541"/>
                    <a:gd name="connsiteX12" fmla="*/ 153471 w 325476"/>
                    <a:gd name="connsiteY12" fmla="*/ 144574 h 190541"/>
                    <a:gd name="connsiteX13" fmla="*/ 166816 w 325476"/>
                    <a:gd name="connsiteY13" fmla="*/ 151988 h 190541"/>
                    <a:gd name="connsiteX14" fmla="*/ 179420 w 325476"/>
                    <a:gd name="connsiteY14" fmla="*/ 159402 h 190541"/>
                    <a:gd name="connsiteX15" fmla="*/ 192024 w 325476"/>
                    <a:gd name="connsiteY15" fmla="*/ 167557 h 190541"/>
                    <a:gd name="connsiteX16" fmla="*/ 205369 w 325476"/>
                    <a:gd name="connsiteY16" fmla="*/ 174972 h 190541"/>
                    <a:gd name="connsiteX17" fmla="*/ 217973 w 325476"/>
                    <a:gd name="connsiteY17" fmla="*/ 183127 h 190541"/>
                    <a:gd name="connsiteX18" fmla="*/ 231318 w 325476"/>
                    <a:gd name="connsiteY18" fmla="*/ 190541 h 190541"/>
                    <a:gd name="connsiteX19" fmla="*/ 325477 w 325476"/>
                    <a:gd name="connsiteY19" fmla="*/ 137901 h 190541"/>
                    <a:gd name="connsiteX20" fmla="*/ 312873 w 325476"/>
                    <a:gd name="connsiteY20" fmla="*/ 129746 h 190541"/>
                    <a:gd name="connsiteX21" fmla="*/ 299528 w 325476"/>
                    <a:gd name="connsiteY21" fmla="*/ 122332 h 190541"/>
                    <a:gd name="connsiteX22" fmla="*/ 286924 w 325476"/>
                    <a:gd name="connsiteY22" fmla="*/ 114176 h 190541"/>
                    <a:gd name="connsiteX23" fmla="*/ 273578 w 325476"/>
                    <a:gd name="connsiteY23" fmla="*/ 106762 h 190541"/>
                    <a:gd name="connsiteX24" fmla="*/ 260974 w 325476"/>
                    <a:gd name="connsiteY24" fmla="*/ 98607 h 190541"/>
                    <a:gd name="connsiteX25" fmla="*/ 248371 w 325476"/>
                    <a:gd name="connsiteY25" fmla="*/ 91193 h 190541"/>
                    <a:gd name="connsiteX26" fmla="*/ 235025 w 325476"/>
                    <a:gd name="connsiteY26" fmla="*/ 83779 h 190541"/>
                    <a:gd name="connsiteX27" fmla="*/ 222422 w 325476"/>
                    <a:gd name="connsiteY27" fmla="*/ 75623 h 190541"/>
                    <a:gd name="connsiteX28" fmla="*/ 209076 w 325476"/>
                    <a:gd name="connsiteY28" fmla="*/ 68209 h 190541"/>
                    <a:gd name="connsiteX29" fmla="*/ 172747 w 325476"/>
                    <a:gd name="connsiteY29" fmla="*/ 45967 h 190541"/>
                    <a:gd name="connsiteX30" fmla="*/ 159402 w 325476"/>
                    <a:gd name="connsiteY30" fmla="*/ 38553 h 190541"/>
                    <a:gd name="connsiteX31" fmla="*/ 146798 w 325476"/>
                    <a:gd name="connsiteY31" fmla="*/ 31139 h 190541"/>
                    <a:gd name="connsiteX32" fmla="*/ 133453 w 325476"/>
                    <a:gd name="connsiteY32" fmla="*/ 22983 h 190541"/>
                    <a:gd name="connsiteX33" fmla="*/ 120849 w 325476"/>
                    <a:gd name="connsiteY33" fmla="*/ 15569 h 190541"/>
                    <a:gd name="connsiteX34" fmla="*/ 107504 w 325476"/>
                    <a:gd name="connsiteY34" fmla="*/ 7414 h 1905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</a:cxnLst>
                  <a:rect l="l" t="t" r="r" b="b"/>
                  <a:pathLst>
                    <a:path w="325476" h="190541">
                      <a:moveTo>
                        <a:pt x="94900" y="0"/>
                      </a:moveTo>
                      <a:lnTo>
                        <a:pt x="90451" y="2224"/>
                      </a:lnTo>
                      <a:lnTo>
                        <a:pt x="0" y="53381"/>
                      </a:lnTo>
                      <a:lnTo>
                        <a:pt x="12604" y="60795"/>
                      </a:lnTo>
                      <a:lnTo>
                        <a:pt x="25949" y="68209"/>
                      </a:lnTo>
                      <a:lnTo>
                        <a:pt x="38553" y="76365"/>
                      </a:lnTo>
                      <a:lnTo>
                        <a:pt x="51898" y="83779"/>
                      </a:lnTo>
                      <a:lnTo>
                        <a:pt x="64502" y="91934"/>
                      </a:lnTo>
                      <a:lnTo>
                        <a:pt x="77848" y="99348"/>
                      </a:lnTo>
                      <a:lnTo>
                        <a:pt x="90451" y="107504"/>
                      </a:lnTo>
                      <a:lnTo>
                        <a:pt x="103797" y="114918"/>
                      </a:lnTo>
                      <a:lnTo>
                        <a:pt x="140867" y="136418"/>
                      </a:lnTo>
                      <a:lnTo>
                        <a:pt x="153471" y="144574"/>
                      </a:lnTo>
                      <a:lnTo>
                        <a:pt x="166816" y="151988"/>
                      </a:lnTo>
                      <a:lnTo>
                        <a:pt x="179420" y="159402"/>
                      </a:lnTo>
                      <a:lnTo>
                        <a:pt x="192024" y="167557"/>
                      </a:lnTo>
                      <a:lnTo>
                        <a:pt x="205369" y="174972"/>
                      </a:lnTo>
                      <a:lnTo>
                        <a:pt x="217973" y="183127"/>
                      </a:lnTo>
                      <a:lnTo>
                        <a:pt x="231318" y="190541"/>
                      </a:lnTo>
                      <a:lnTo>
                        <a:pt x="325477" y="137901"/>
                      </a:lnTo>
                      <a:lnTo>
                        <a:pt x="312873" y="129746"/>
                      </a:lnTo>
                      <a:lnTo>
                        <a:pt x="299528" y="122332"/>
                      </a:lnTo>
                      <a:lnTo>
                        <a:pt x="286924" y="114176"/>
                      </a:lnTo>
                      <a:lnTo>
                        <a:pt x="273578" y="106762"/>
                      </a:lnTo>
                      <a:lnTo>
                        <a:pt x="260974" y="98607"/>
                      </a:lnTo>
                      <a:lnTo>
                        <a:pt x="248371" y="91193"/>
                      </a:lnTo>
                      <a:lnTo>
                        <a:pt x="235025" y="83779"/>
                      </a:lnTo>
                      <a:lnTo>
                        <a:pt x="222422" y="75623"/>
                      </a:lnTo>
                      <a:lnTo>
                        <a:pt x="209076" y="68209"/>
                      </a:lnTo>
                      <a:lnTo>
                        <a:pt x="172747" y="45967"/>
                      </a:lnTo>
                      <a:lnTo>
                        <a:pt x="159402" y="38553"/>
                      </a:lnTo>
                      <a:lnTo>
                        <a:pt x="146798" y="31139"/>
                      </a:lnTo>
                      <a:lnTo>
                        <a:pt x="133453" y="22983"/>
                      </a:lnTo>
                      <a:lnTo>
                        <a:pt x="120849" y="15569"/>
                      </a:lnTo>
                      <a:lnTo>
                        <a:pt x="107504" y="7414"/>
                      </a:lnTo>
                      <a:close/>
                    </a:path>
                  </a:pathLst>
                </a:custGeom>
                <a:solidFill>
                  <a:srgbClr val="CBCACA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501" name="Freeform: Shape 3500">
                  <a:extLst>
                    <a:ext uri="{FF2B5EF4-FFF2-40B4-BE49-F238E27FC236}">
                      <a16:creationId xmlns:a16="http://schemas.microsoft.com/office/drawing/2014/main" id="{76AE51C8-1E3A-42D9-9320-815B6620E30F}"/>
                    </a:ext>
                  </a:extLst>
                </p:cNvPr>
                <p:cNvSpPr/>
                <p:nvPr/>
              </p:nvSpPr>
              <p:spPr>
                <a:xfrm>
                  <a:off x="7512825" y="4905359"/>
                  <a:ext cx="139384" cy="248149"/>
                </a:xfrm>
                <a:custGeom>
                  <a:avLst/>
                  <a:gdLst>
                    <a:gd name="connsiteX0" fmla="*/ 32622 w 139384"/>
                    <a:gd name="connsiteY0" fmla="*/ 5711 h 248149"/>
                    <a:gd name="connsiteX1" fmla="*/ 139385 w 139384"/>
                    <a:gd name="connsiteY1" fmla="*/ 69471 h 248149"/>
                    <a:gd name="connsiteX2" fmla="*/ 83038 w 139384"/>
                    <a:gd name="connsiteY2" fmla="*/ 102093 h 248149"/>
                    <a:gd name="connsiteX3" fmla="*/ 89710 w 139384"/>
                    <a:gd name="connsiteY3" fmla="*/ 106542 h 248149"/>
                    <a:gd name="connsiteX4" fmla="*/ 95641 w 139384"/>
                    <a:gd name="connsiteY4" fmla="*/ 111731 h 248149"/>
                    <a:gd name="connsiteX5" fmla="*/ 100831 w 139384"/>
                    <a:gd name="connsiteY5" fmla="*/ 117663 h 248149"/>
                    <a:gd name="connsiteX6" fmla="*/ 106021 w 139384"/>
                    <a:gd name="connsiteY6" fmla="*/ 123594 h 248149"/>
                    <a:gd name="connsiteX7" fmla="*/ 109728 w 139384"/>
                    <a:gd name="connsiteY7" fmla="*/ 129525 h 248149"/>
                    <a:gd name="connsiteX8" fmla="*/ 112694 w 139384"/>
                    <a:gd name="connsiteY8" fmla="*/ 135457 h 248149"/>
                    <a:gd name="connsiteX9" fmla="*/ 114918 w 139384"/>
                    <a:gd name="connsiteY9" fmla="*/ 141388 h 248149"/>
                    <a:gd name="connsiteX10" fmla="*/ 115660 w 139384"/>
                    <a:gd name="connsiteY10" fmla="*/ 147319 h 248149"/>
                    <a:gd name="connsiteX11" fmla="*/ 115660 w 139384"/>
                    <a:gd name="connsiteY11" fmla="*/ 149543 h 248149"/>
                    <a:gd name="connsiteX12" fmla="*/ 115660 w 139384"/>
                    <a:gd name="connsiteY12" fmla="*/ 151767 h 248149"/>
                    <a:gd name="connsiteX13" fmla="*/ 115660 w 139384"/>
                    <a:gd name="connsiteY13" fmla="*/ 153992 h 248149"/>
                    <a:gd name="connsiteX14" fmla="*/ 115660 w 139384"/>
                    <a:gd name="connsiteY14" fmla="*/ 156216 h 248149"/>
                    <a:gd name="connsiteX15" fmla="*/ 115660 w 139384"/>
                    <a:gd name="connsiteY15" fmla="*/ 158440 h 248149"/>
                    <a:gd name="connsiteX16" fmla="*/ 115660 w 139384"/>
                    <a:gd name="connsiteY16" fmla="*/ 160664 h 248149"/>
                    <a:gd name="connsiteX17" fmla="*/ 115660 w 139384"/>
                    <a:gd name="connsiteY17" fmla="*/ 162888 h 248149"/>
                    <a:gd name="connsiteX18" fmla="*/ 115660 w 139384"/>
                    <a:gd name="connsiteY18" fmla="*/ 165113 h 248149"/>
                    <a:gd name="connsiteX19" fmla="*/ 115660 w 139384"/>
                    <a:gd name="connsiteY19" fmla="*/ 167337 h 248149"/>
                    <a:gd name="connsiteX20" fmla="*/ 115660 w 139384"/>
                    <a:gd name="connsiteY20" fmla="*/ 169561 h 248149"/>
                    <a:gd name="connsiteX21" fmla="*/ 115660 w 139384"/>
                    <a:gd name="connsiteY21" fmla="*/ 171785 h 248149"/>
                    <a:gd name="connsiteX22" fmla="*/ 115660 w 139384"/>
                    <a:gd name="connsiteY22" fmla="*/ 174009 h 248149"/>
                    <a:gd name="connsiteX23" fmla="*/ 115660 w 139384"/>
                    <a:gd name="connsiteY23" fmla="*/ 176234 h 248149"/>
                    <a:gd name="connsiteX24" fmla="*/ 115660 w 139384"/>
                    <a:gd name="connsiteY24" fmla="*/ 178458 h 248149"/>
                    <a:gd name="connsiteX25" fmla="*/ 115660 w 139384"/>
                    <a:gd name="connsiteY25" fmla="*/ 180682 h 248149"/>
                    <a:gd name="connsiteX26" fmla="*/ 115660 w 139384"/>
                    <a:gd name="connsiteY26" fmla="*/ 182906 h 248149"/>
                    <a:gd name="connsiteX27" fmla="*/ 115660 w 139384"/>
                    <a:gd name="connsiteY27" fmla="*/ 185130 h 248149"/>
                    <a:gd name="connsiteX28" fmla="*/ 115660 w 139384"/>
                    <a:gd name="connsiteY28" fmla="*/ 187355 h 248149"/>
                    <a:gd name="connsiteX29" fmla="*/ 115660 w 139384"/>
                    <a:gd name="connsiteY29" fmla="*/ 189579 h 248149"/>
                    <a:gd name="connsiteX30" fmla="*/ 115660 w 139384"/>
                    <a:gd name="connsiteY30" fmla="*/ 191803 h 248149"/>
                    <a:gd name="connsiteX31" fmla="*/ 115660 w 139384"/>
                    <a:gd name="connsiteY31" fmla="*/ 194027 h 248149"/>
                    <a:gd name="connsiteX32" fmla="*/ 115660 w 139384"/>
                    <a:gd name="connsiteY32" fmla="*/ 196251 h 248149"/>
                    <a:gd name="connsiteX33" fmla="*/ 115660 w 139384"/>
                    <a:gd name="connsiteY33" fmla="*/ 198476 h 248149"/>
                    <a:gd name="connsiteX34" fmla="*/ 115660 w 139384"/>
                    <a:gd name="connsiteY34" fmla="*/ 200700 h 248149"/>
                    <a:gd name="connsiteX35" fmla="*/ 115660 w 139384"/>
                    <a:gd name="connsiteY35" fmla="*/ 202924 h 248149"/>
                    <a:gd name="connsiteX36" fmla="*/ 115660 w 139384"/>
                    <a:gd name="connsiteY36" fmla="*/ 205148 h 248149"/>
                    <a:gd name="connsiteX37" fmla="*/ 115660 w 139384"/>
                    <a:gd name="connsiteY37" fmla="*/ 207373 h 248149"/>
                    <a:gd name="connsiteX38" fmla="*/ 115660 w 139384"/>
                    <a:gd name="connsiteY38" fmla="*/ 209597 h 248149"/>
                    <a:gd name="connsiteX39" fmla="*/ 115660 w 139384"/>
                    <a:gd name="connsiteY39" fmla="*/ 211821 h 248149"/>
                    <a:gd name="connsiteX40" fmla="*/ 115660 w 139384"/>
                    <a:gd name="connsiteY40" fmla="*/ 214045 h 248149"/>
                    <a:gd name="connsiteX41" fmla="*/ 115660 w 139384"/>
                    <a:gd name="connsiteY41" fmla="*/ 216269 h 248149"/>
                    <a:gd name="connsiteX42" fmla="*/ 115660 w 139384"/>
                    <a:gd name="connsiteY42" fmla="*/ 218494 h 248149"/>
                    <a:gd name="connsiteX43" fmla="*/ 115660 w 139384"/>
                    <a:gd name="connsiteY43" fmla="*/ 220718 h 248149"/>
                    <a:gd name="connsiteX44" fmla="*/ 115660 w 139384"/>
                    <a:gd name="connsiteY44" fmla="*/ 222942 h 248149"/>
                    <a:gd name="connsiteX45" fmla="*/ 115660 w 139384"/>
                    <a:gd name="connsiteY45" fmla="*/ 225166 h 248149"/>
                    <a:gd name="connsiteX46" fmla="*/ 115660 w 139384"/>
                    <a:gd name="connsiteY46" fmla="*/ 227391 h 248149"/>
                    <a:gd name="connsiteX47" fmla="*/ 115660 w 139384"/>
                    <a:gd name="connsiteY47" fmla="*/ 229615 h 248149"/>
                    <a:gd name="connsiteX48" fmla="*/ 115660 w 139384"/>
                    <a:gd name="connsiteY48" fmla="*/ 231839 h 248149"/>
                    <a:gd name="connsiteX49" fmla="*/ 115660 w 139384"/>
                    <a:gd name="connsiteY49" fmla="*/ 234063 h 248149"/>
                    <a:gd name="connsiteX50" fmla="*/ 115660 w 139384"/>
                    <a:gd name="connsiteY50" fmla="*/ 236287 h 248149"/>
                    <a:gd name="connsiteX51" fmla="*/ 115660 w 139384"/>
                    <a:gd name="connsiteY51" fmla="*/ 238512 h 248149"/>
                    <a:gd name="connsiteX52" fmla="*/ 115660 w 139384"/>
                    <a:gd name="connsiteY52" fmla="*/ 240736 h 248149"/>
                    <a:gd name="connsiteX53" fmla="*/ 115660 w 139384"/>
                    <a:gd name="connsiteY53" fmla="*/ 242960 h 248149"/>
                    <a:gd name="connsiteX54" fmla="*/ 115660 w 139384"/>
                    <a:gd name="connsiteY54" fmla="*/ 245184 h 248149"/>
                    <a:gd name="connsiteX55" fmla="*/ 115660 w 139384"/>
                    <a:gd name="connsiteY55" fmla="*/ 247409 h 248149"/>
                    <a:gd name="connsiteX56" fmla="*/ 115660 w 139384"/>
                    <a:gd name="connsiteY56" fmla="*/ 248150 h 248149"/>
                    <a:gd name="connsiteX57" fmla="*/ 0 w 139384"/>
                    <a:gd name="connsiteY57" fmla="*/ 188096 h 248149"/>
                    <a:gd name="connsiteX58" fmla="*/ 0 w 139384"/>
                    <a:gd name="connsiteY58" fmla="*/ 47970 h 248149"/>
                    <a:gd name="connsiteX59" fmla="*/ 0 w 139384"/>
                    <a:gd name="connsiteY59" fmla="*/ 21280 h 248149"/>
                    <a:gd name="connsiteX60" fmla="*/ 32622 w 139384"/>
                    <a:gd name="connsiteY60" fmla="*/ 5711 h 2481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</a:cxnLst>
                  <a:rect l="l" t="t" r="r" b="b"/>
                  <a:pathLst>
                    <a:path w="139384" h="248149">
                      <a:moveTo>
                        <a:pt x="32622" y="5711"/>
                      </a:moveTo>
                      <a:cubicBezTo>
                        <a:pt x="68209" y="27211"/>
                        <a:pt x="103797" y="47970"/>
                        <a:pt x="139385" y="69471"/>
                      </a:cubicBezTo>
                      <a:lnTo>
                        <a:pt x="83038" y="102093"/>
                      </a:lnTo>
                      <a:cubicBezTo>
                        <a:pt x="85262" y="103576"/>
                        <a:pt x="87486" y="105059"/>
                        <a:pt x="89710" y="106542"/>
                      </a:cubicBezTo>
                      <a:cubicBezTo>
                        <a:pt x="91934" y="108024"/>
                        <a:pt x="94159" y="109507"/>
                        <a:pt x="95641" y="111731"/>
                      </a:cubicBezTo>
                      <a:cubicBezTo>
                        <a:pt x="97866" y="113214"/>
                        <a:pt x="99349" y="115438"/>
                        <a:pt x="100831" y="117663"/>
                      </a:cubicBezTo>
                      <a:cubicBezTo>
                        <a:pt x="102314" y="119887"/>
                        <a:pt x="104538" y="121370"/>
                        <a:pt x="106021" y="123594"/>
                      </a:cubicBezTo>
                      <a:cubicBezTo>
                        <a:pt x="107504" y="125818"/>
                        <a:pt x="108987" y="128042"/>
                        <a:pt x="109728" y="129525"/>
                      </a:cubicBezTo>
                      <a:cubicBezTo>
                        <a:pt x="111211" y="131750"/>
                        <a:pt x="111952" y="133974"/>
                        <a:pt x="112694" y="135457"/>
                      </a:cubicBezTo>
                      <a:cubicBezTo>
                        <a:pt x="113435" y="137681"/>
                        <a:pt x="114177" y="139905"/>
                        <a:pt x="114918" y="141388"/>
                      </a:cubicBezTo>
                      <a:cubicBezTo>
                        <a:pt x="115660" y="142871"/>
                        <a:pt x="115660" y="145095"/>
                        <a:pt x="115660" y="147319"/>
                      </a:cubicBezTo>
                      <a:lnTo>
                        <a:pt x="115660" y="149543"/>
                      </a:lnTo>
                      <a:lnTo>
                        <a:pt x="115660" y="151767"/>
                      </a:lnTo>
                      <a:lnTo>
                        <a:pt x="115660" y="153992"/>
                      </a:lnTo>
                      <a:lnTo>
                        <a:pt x="115660" y="156216"/>
                      </a:lnTo>
                      <a:lnTo>
                        <a:pt x="115660" y="158440"/>
                      </a:lnTo>
                      <a:lnTo>
                        <a:pt x="115660" y="160664"/>
                      </a:lnTo>
                      <a:lnTo>
                        <a:pt x="115660" y="162888"/>
                      </a:lnTo>
                      <a:lnTo>
                        <a:pt x="115660" y="165113"/>
                      </a:lnTo>
                      <a:lnTo>
                        <a:pt x="115660" y="167337"/>
                      </a:lnTo>
                      <a:lnTo>
                        <a:pt x="115660" y="169561"/>
                      </a:lnTo>
                      <a:lnTo>
                        <a:pt x="115660" y="171785"/>
                      </a:lnTo>
                      <a:lnTo>
                        <a:pt x="115660" y="174009"/>
                      </a:lnTo>
                      <a:lnTo>
                        <a:pt x="115660" y="176234"/>
                      </a:lnTo>
                      <a:lnTo>
                        <a:pt x="115660" y="178458"/>
                      </a:lnTo>
                      <a:lnTo>
                        <a:pt x="115660" y="180682"/>
                      </a:lnTo>
                      <a:lnTo>
                        <a:pt x="115660" y="182906"/>
                      </a:lnTo>
                      <a:lnTo>
                        <a:pt x="115660" y="185130"/>
                      </a:lnTo>
                      <a:lnTo>
                        <a:pt x="115660" y="187355"/>
                      </a:lnTo>
                      <a:lnTo>
                        <a:pt x="115660" y="189579"/>
                      </a:lnTo>
                      <a:lnTo>
                        <a:pt x="115660" y="191803"/>
                      </a:lnTo>
                      <a:lnTo>
                        <a:pt x="115660" y="194027"/>
                      </a:lnTo>
                      <a:lnTo>
                        <a:pt x="115660" y="196251"/>
                      </a:lnTo>
                      <a:lnTo>
                        <a:pt x="115660" y="198476"/>
                      </a:lnTo>
                      <a:lnTo>
                        <a:pt x="115660" y="200700"/>
                      </a:lnTo>
                      <a:lnTo>
                        <a:pt x="115660" y="202924"/>
                      </a:lnTo>
                      <a:lnTo>
                        <a:pt x="115660" y="205148"/>
                      </a:lnTo>
                      <a:lnTo>
                        <a:pt x="115660" y="207373"/>
                      </a:lnTo>
                      <a:lnTo>
                        <a:pt x="115660" y="209597"/>
                      </a:lnTo>
                      <a:lnTo>
                        <a:pt x="115660" y="211821"/>
                      </a:lnTo>
                      <a:lnTo>
                        <a:pt x="115660" y="214045"/>
                      </a:lnTo>
                      <a:lnTo>
                        <a:pt x="115660" y="216269"/>
                      </a:lnTo>
                      <a:lnTo>
                        <a:pt x="115660" y="218494"/>
                      </a:lnTo>
                      <a:lnTo>
                        <a:pt x="115660" y="220718"/>
                      </a:lnTo>
                      <a:lnTo>
                        <a:pt x="115660" y="222942"/>
                      </a:lnTo>
                      <a:lnTo>
                        <a:pt x="115660" y="225166"/>
                      </a:lnTo>
                      <a:lnTo>
                        <a:pt x="115660" y="227391"/>
                      </a:lnTo>
                      <a:lnTo>
                        <a:pt x="115660" y="229615"/>
                      </a:lnTo>
                      <a:lnTo>
                        <a:pt x="115660" y="231839"/>
                      </a:lnTo>
                      <a:lnTo>
                        <a:pt x="115660" y="234063"/>
                      </a:lnTo>
                      <a:lnTo>
                        <a:pt x="115660" y="236287"/>
                      </a:lnTo>
                      <a:lnTo>
                        <a:pt x="115660" y="238512"/>
                      </a:lnTo>
                      <a:lnTo>
                        <a:pt x="115660" y="240736"/>
                      </a:lnTo>
                      <a:lnTo>
                        <a:pt x="115660" y="242960"/>
                      </a:lnTo>
                      <a:lnTo>
                        <a:pt x="115660" y="245184"/>
                      </a:lnTo>
                      <a:lnTo>
                        <a:pt x="115660" y="247409"/>
                      </a:lnTo>
                      <a:lnTo>
                        <a:pt x="115660" y="248150"/>
                      </a:lnTo>
                      <a:cubicBezTo>
                        <a:pt x="77106" y="228132"/>
                        <a:pt x="38553" y="208114"/>
                        <a:pt x="0" y="188096"/>
                      </a:cubicBezTo>
                      <a:cubicBezTo>
                        <a:pt x="0" y="141388"/>
                        <a:pt x="0" y="94679"/>
                        <a:pt x="0" y="47970"/>
                      </a:cubicBezTo>
                      <a:cubicBezTo>
                        <a:pt x="0" y="39074"/>
                        <a:pt x="0" y="30177"/>
                        <a:pt x="0" y="21280"/>
                      </a:cubicBezTo>
                      <a:cubicBezTo>
                        <a:pt x="0" y="-1703"/>
                        <a:pt x="14828" y="-4669"/>
                        <a:pt x="32622" y="5711"/>
                      </a:cubicBezTo>
                      <a:close/>
                    </a:path>
                  </a:pathLst>
                </a:custGeom>
                <a:solidFill>
                  <a:srgbClr val="262632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502" name="Freeform: Shape 3501">
                  <a:extLst>
                    <a:ext uri="{FF2B5EF4-FFF2-40B4-BE49-F238E27FC236}">
                      <a16:creationId xmlns:a16="http://schemas.microsoft.com/office/drawing/2014/main" id="{D344E4E7-1C08-45D0-9171-6A25F551B4B6}"/>
                    </a:ext>
                  </a:extLst>
                </p:cNvPr>
                <p:cNvSpPr/>
                <p:nvPr/>
              </p:nvSpPr>
              <p:spPr>
                <a:xfrm>
                  <a:off x="7457219" y="4937966"/>
                  <a:ext cx="172006" cy="257904"/>
                </a:xfrm>
                <a:custGeom>
                  <a:avLst/>
                  <a:gdLst>
                    <a:gd name="connsiteX0" fmla="*/ 32622 w 172006"/>
                    <a:gd name="connsiteY0" fmla="*/ 6466 h 257904"/>
                    <a:gd name="connsiteX1" fmla="*/ 139385 w 172006"/>
                    <a:gd name="connsiteY1" fmla="*/ 70227 h 257904"/>
                    <a:gd name="connsiteX2" fmla="*/ 172006 w 172006"/>
                    <a:gd name="connsiteY2" fmla="*/ 115453 h 257904"/>
                    <a:gd name="connsiteX3" fmla="*/ 172006 w 172006"/>
                    <a:gd name="connsiteY3" fmla="*/ 245198 h 257904"/>
                    <a:gd name="connsiteX4" fmla="*/ 139385 w 172006"/>
                    <a:gd name="connsiteY4" fmla="*/ 252613 h 257904"/>
                    <a:gd name="connsiteX5" fmla="*/ 0 w 172006"/>
                    <a:gd name="connsiteY5" fmla="*/ 180697 h 257904"/>
                    <a:gd name="connsiteX6" fmla="*/ 0 w 172006"/>
                    <a:gd name="connsiteY6" fmla="*/ 13880 h 257904"/>
                    <a:gd name="connsiteX7" fmla="*/ 32622 w 172006"/>
                    <a:gd name="connsiteY7" fmla="*/ 6466 h 2579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72006" h="257904">
                      <a:moveTo>
                        <a:pt x="32622" y="6466"/>
                      </a:moveTo>
                      <a:cubicBezTo>
                        <a:pt x="68209" y="27967"/>
                        <a:pt x="103797" y="48726"/>
                        <a:pt x="139385" y="70227"/>
                      </a:cubicBezTo>
                      <a:cubicBezTo>
                        <a:pt x="157178" y="80607"/>
                        <a:pt x="172006" y="101366"/>
                        <a:pt x="172006" y="115453"/>
                      </a:cubicBezTo>
                      <a:cubicBezTo>
                        <a:pt x="172006" y="158454"/>
                        <a:pt x="172006" y="201456"/>
                        <a:pt x="172006" y="245198"/>
                      </a:cubicBezTo>
                      <a:cubicBezTo>
                        <a:pt x="172006" y="259285"/>
                        <a:pt x="157178" y="261509"/>
                        <a:pt x="139385" y="252613"/>
                      </a:cubicBezTo>
                      <a:cubicBezTo>
                        <a:pt x="92676" y="228888"/>
                        <a:pt x="46709" y="204421"/>
                        <a:pt x="0" y="180697"/>
                      </a:cubicBezTo>
                      <a:cubicBezTo>
                        <a:pt x="0" y="125091"/>
                        <a:pt x="0" y="69486"/>
                        <a:pt x="0" y="13880"/>
                      </a:cubicBezTo>
                      <a:cubicBezTo>
                        <a:pt x="0" y="-948"/>
                        <a:pt x="14087" y="-4655"/>
                        <a:pt x="32622" y="6466"/>
                      </a:cubicBezTo>
                      <a:close/>
                    </a:path>
                  </a:pathLst>
                </a:custGeom>
                <a:solidFill>
                  <a:srgbClr val="E5E6E5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503" name="Freeform: Shape 3502">
                  <a:extLst>
                    <a:ext uri="{FF2B5EF4-FFF2-40B4-BE49-F238E27FC236}">
                      <a16:creationId xmlns:a16="http://schemas.microsoft.com/office/drawing/2014/main" id="{E2E7BF4F-23ED-4CED-8CE3-6A6605C77472}"/>
                    </a:ext>
                  </a:extLst>
                </p:cNvPr>
                <p:cNvSpPr/>
                <p:nvPr/>
              </p:nvSpPr>
              <p:spPr>
                <a:xfrm>
                  <a:off x="7466116" y="4905166"/>
                  <a:ext cx="186834" cy="103026"/>
                </a:xfrm>
                <a:custGeom>
                  <a:avLst/>
                  <a:gdLst>
                    <a:gd name="connsiteX0" fmla="*/ 83779 w 186834"/>
                    <a:gd name="connsiteY0" fmla="*/ 8868 h 103026"/>
                    <a:gd name="connsiteX1" fmla="*/ 53381 w 186834"/>
                    <a:gd name="connsiteY1" fmla="*/ 1454 h 103026"/>
                    <a:gd name="connsiteX2" fmla="*/ 0 w 186834"/>
                    <a:gd name="connsiteY2" fmla="*/ 33335 h 103026"/>
                    <a:gd name="connsiteX3" fmla="*/ 23725 w 186834"/>
                    <a:gd name="connsiteY3" fmla="*/ 39266 h 103026"/>
                    <a:gd name="connsiteX4" fmla="*/ 130488 w 186834"/>
                    <a:gd name="connsiteY4" fmla="*/ 103027 h 103026"/>
                    <a:gd name="connsiteX5" fmla="*/ 186834 w 186834"/>
                    <a:gd name="connsiteY5" fmla="*/ 70405 h 103026"/>
                    <a:gd name="connsiteX6" fmla="*/ 83779 w 186834"/>
                    <a:gd name="connsiteY6" fmla="*/ 8868 h 1030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86834" h="103026">
                      <a:moveTo>
                        <a:pt x="83779" y="8868"/>
                      </a:moveTo>
                      <a:cubicBezTo>
                        <a:pt x="72658" y="1454"/>
                        <a:pt x="62278" y="-2253"/>
                        <a:pt x="53381" y="1454"/>
                      </a:cubicBezTo>
                      <a:lnTo>
                        <a:pt x="0" y="33335"/>
                      </a:lnTo>
                      <a:cubicBezTo>
                        <a:pt x="5931" y="31852"/>
                        <a:pt x="14087" y="33335"/>
                        <a:pt x="23725" y="39266"/>
                      </a:cubicBezTo>
                      <a:cubicBezTo>
                        <a:pt x="59312" y="60767"/>
                        <a:pt x="94900" y="81526"/>
                        <a:pt x="130488" y="103027"/>
                      </a:cubicBezTo>
                      <a:lnTo>
                        <a:pt x="186834" y="70405"/>
                      </a:lnTo>
                      <a:lnTo>
                        <a:pt x="83779" y="8868"/>
                      </a:lnTo>
                      <a:close/>
                    </a:path>
                  </a:pathLst>
                </a:custGeom>
                <a:solidFill>
                  <a:srgbClr val="CBCACA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504" name="Freeform: Shape 3503">
                  <a:extLst>
                    <a:ext uri="{FF2B5EF4-FFF2-40B4-BE49-F238E27FC236}">
                      <a16:creationId xmlns:a16="http://schemas.microsoft.com/office/drawing/2014/main" id="{B83ED97F-DBA0-4EEA-8A9E-205E347B42D1}"/>
                    </a:ext>
                  </a:extLst>
                </p:cNvPr>
                <p:cNvSpPr/>
                <p:nvPr/>
              </p:nvSpPr>
              <p:spPr>
                <a:xfrm>
                  <a:off x="7596604" y="4550746"/>
                  <a:ext cx="814063" cy="643539"/>
                </a:xfrm>
                <a:custGeom>
                  <a:avLst/>
                  <a:gdLst>
                    <a:gd name="connsiteX0" fmla="*/ 0 w 814063"/>
                    <a:gd name="connsiteY0" fmla="*/ 457447 h 643539"/>
                    <a:gd name="connsiteX1" fmla="*/ 781441 w 814063"/>
                    <a:gd name="connsiteY1" fmla="*/ 0 h 643539"/>
                    <a:gd name="connsiteX2" fmla="*/ 788114 w 814063"/>
                    <a:gd name="connsiteY2" fmla="*/ 4449 h 643539"/>
                    <a:gd name="connsiteX3" fmla="*/ 794045 w 814063"/>
                    <a:gd name="connsiteY3" fmla="*/ 9638 h 643539"/>
                    <a:gd name="connsiteX4" fmla="*/ 799235 w 814063"/>
                    <a:gd name="connsiteY4" fmla="*/ 15570 h 643539"/>
                    <a:gd name="connsiteX5" fmla="*/ 804425 w 814063"/>
                    <a:gd name="connsiteY5" fmla="*/ 21501 h 643539"/>
                    <a:gd name="connsiteX6" fmla="*/ 808132 w 814063"/>
                    <a:gd name="connsiteY6" fmla="*/ 27432 h 643539"/>
                    <a:gd name="connsiteX7" fmla="*/ 811097 w 814063"/>
                    <a:gd name="connsiteY7" fmla="*/ 33363 h 643539"/>
                    <a:gd name="connsiteX8" fmla="*/ 813321 w 814063"/>
                    <a:gd name="connsiteY8" fmla="*/ 39294 h 643539"/>
                    <a:gd name="connsiteX9" fmla="*/ 814063 w 814063"/>
                    <a:gd name="connsiteY9" fmla="*/ 45226 h 643539"/>
                    <a:gd name="connsiteX10" fmla="*/ 814063 w 814063"/>
                    <a:gd name="connsiteY10" fmla="*/ 61537 h 643539"/>
                    <a:gd name="connsiteX11" fmla="*/ 814063 w 814063"/>
                    <a:gd name="connsiteY11" fmla="*/ 77848 h 643539"/>
                    <a:gd name="connsiteX12" fmla="*/ 814063 w 814063"/>
                    <a:gd name="connsiteY12" fmla="*/ 94159 h 643539"/>
                    <a:gd name="connsiteX13" fmla="*/ 814063 w 814063"/>
                    <a:gd name="connsiteY13" fmla="*/ 110470 h 643539"/>
                    <a:gd name="connsiteX14" fmla="*/ 814063 w 814063"/>
                    <a:gd name="connsiteY14" fmla="*/ 126781 h 643539"/>
                    <a:gd name="connsiteX15" fmla="*/ 814063 w 814063"/>
                    <a:gd name="connsiteY15" fmla="*/ 143091 h 643539"/>
                    <a:gd name="connsiteX16" fmla="*/ 814063 w 814063"/>
                    <a:gd name="connsiteY16" fmla="*/ 159402 h 643539"/>
                    <a:gd name="connsiteX17" fmla="*/ 814063 w 814063"/>
                    <a:gd name="connsiteY17" fmla="*/ 175713 h 643539"/>
                    <a:gd name="connsiteX18" fmla="*/ 813321 w 814063"/>
                    <a:gd name="connsiteY18" fmla="*/ 180161 h 643539"/>
                    <a:gd name="connsiteX19" fmla="*/ 811097 w 814063"/>
                    <a:gd name="connsiteY19" fmla="*/ 183868 h 643539"/>
                    <a:gd name="connsiteX20" fmla="*/ 808132 w 814063"/>
                    <a:gd name="connsiteY20" fmla="*/ 186093 h 643539"/>
                    <a:gd name="connsiteX21" fmla="*/ 794045 w 814063"/>
                    <a:gd name="connsiteY21" fmla="*/ 194248 h 643539"/>
                    <a:gd name="connsiteX22" fmla="*/ 95641 w 814063"/>
                    <a:gd name="connsiteY22" fmla="*/ 603504 h 643539"/>
                    <a:gd name="connsiteX23" fmla="*/ 26690 w 814063"/>
                    <a:gd name="connsiteY23" fmla="*/ 643540 h 643539"/>
                    <a:gd name="connsiteX24" fmla="*/ 29656 w 814063"/>
                    <a:gd name="connsiteY24" fmla="*/ 641316 h 643539"/>
                    <a:gd name="connsiteX25" fmla="*/ 31880 w 814063"/>
                    <a:gd name="connsiteY25" fmla="*/ 637609 h 643539"/>
                    <a:gd name="connsiteX26" fmla="*/ 32622 w 814063"/>
                    <a:gd name="connsiteY26" fmla="*/ 632419 h 643539"/>
                    <a:gd name="connsiteX27" fmla="*/ 32622 w 814063"/>
                    <a:gd name="connsiteY27" fmla="*/ 630195 h 643539"/>
                    <a:gd name="connsiteX28" fmla="*/ 32622 w 814063"/>
                    <a:gd name="connsiteY28" fmla="*/ 627971 h 643539"/>
                    <a:gd name="connsiteX29" fmla="*/ 32622 w 814063"/>
                    <a:gd name="connsiteY29" fmla="*/ 625746 h 643539"/>
                    <a:gd name="connsiteX30" fmla="*/ 32622 w 814063"/>
                    <a:gd name="connsiteY30" fmla="*/ 623522 h 643539"/>
                    <a:gd name="connsiteX31" fmla="*/ 32622 w 814063"/>
                    <a:gd name="connsiteY31" fmla="*/ 621298 h 643539"/>
                    <a:gd name="connsiteX32" fmla="*/ 32622 w 814063"/>
                    <a:gd name="connsiteY32" fmla="*/ 619074 h 643539"/>
                    <a:gd name="connsiteX33" fmla="*/ 32622 w 814063"/>
                    <a:gd name="connsiteY33" fmla="*/ 616849 h 643539"/>
                    <a:gd name="connsiteX34" fmla="*/ 32622 w 814063"/>
                    <a:gd name="connsiteY34" fmla="*/ 614625 h 643539"/>
                    <a:gd name="connsiteX35" fmla="*/ 32622 w 814063"/>
                    <a:gd name="connsiteY35" fmla="*/ 612401 h 643539"/>
                    <a:gd name="connsiteX36" fmla="*/ 32622 w 814063"/>
                    <a:gd name="connsiteY36" fmla="*/ 610177 h 643539"/>
                    <a:gd name="connsiteX37" fmla="*/ 32622 w 814063"/>
                    <a:gd name="connsiteY37" fmla="*/ 609435 h 643539"/>
                    <a:gd name="connsiteX38" fmla="*/ 32622 w 814063"/>
                    <a:gd name="connsiteY38" fmla="*/ 607211 h 643539"/>
                    <a:gd name="connsiteX39" fmla="*/ 32622 w 814063"/>
                    <a:gd name="connsiteY39" fmla="*/ 604987 h 643539"/>
                    <a:gd name="connsiteX40" fmla="*/ 32622 w 814063"/>
                    <a:gd name="connsiteY40" fmla="*/ 602763 h 643539"/>
                    <a:gd name="connsiteX41" fmla="*/ 32622 w 814063"/>
                    <a:gd name="connsiteY41" fmla="*/ 600538 h 643539"/>
                    <a:gd name="connsiteX42" fmla="*/ 32622 w 814063"/>
                    <a:gd name="connsiteY42" fmla="*/ 598314 h 643539"/>
                    <a:gd name="connsiteX43" fmla="*/ 32622 w 814063"/>
                    <a:gd name="connsiteY43" fmla="*/ 596090 h 643539"/>
                    <a:gd name="connsiteX44" fmla="*/ 32622 w 814063"/>
                    <a:gd name="connsiteY44" fmla="*/ 593866 h 643539"/>
                    <a:gd name="connsiteX45" fmla="*/ 32622 w 814063"/>
                    <a:gd name="connsiteY45" fmla="*/ 591641 h 643539"/>
                    <a:gd name="connsiteX46" fmla="*/ 32622 w 814063"/>
                    <a:gd name="connsiteY46" fmla="*/ 589417 h 643539"/>
                    <a:gd name="connsiteX47" fmla="*/ 32622 w 814063"/>
                    <a:gd name="connsiteY47" fmla="*/ 587193 h 643539"/>
                    <a:gd name="connsiteX48" fmla="*/ 32622 w 814063"/>
                    <a:gd name="connsiteY48" fmla="*/ 587193 h 643539"/>
                    <a:gd name="connsiteX49" fmla="*/ 32622 w 814063"/>
                    <a:gd name="connsiteY49" fmla="*/ 584969 h 643539"/>
                    <a:gd name="connsiteX50" fmla="*/ 32622 w 814063"/>
                    <a:gd name="connsiteY50" fmla="*/ 582745 h 643539"/>
                    <a:gd name="connsiteX51" fmla="*/ 32622 w 814063"/>
                    <a:gd name="connsiteY51" fmla="*/ 580520 h 643539"/>
                    <a:gd name="connsiteX52" fmla="*/ 32622 w 814063"/>
                    <a:gd name="connsiteY52" fmla="*/ 578296 h 643539"/>
                    <a:gd name="connsiteX53" fmla="*/ 32622 w 814063"/>
                    <a:gd name="connsiteY53" fmla="*/ 576072 h 643539"/>
                    <a:gd name="connsiteX54" fmla="*/ 32622 w 814063"/>
                    <a:gd name="connsiteY54" fmla="*/ 573848 h 643539"/>
                    <a:gd name="connsiteX55" fmla="*/ 32622 w 814063"/>
                    <a:gd name="connsiteY55" fmla="*/ 571624 h 643539"/>
                    <a:gd name="connsiteX56" fmla="*/ 32622 w 814063"/>
                    <a:gd name="connsiteY56" fmla="*/ 569399 h 643539"/>
                    <a:gd name="connsiteX57" fmla="*/ 32622 w 814063"/>
                    <a:gd name="connsiteY57" fmla="*/ 567175 h 643539"/>
                    <a:gd name="connsiteX58" fmla="*/ 32622 w 814063"/>
                    <a:gd name="connsiteY58" fmla="*/ 564951 h 643539"/>
                    <a:gd name="connsiteX59" fmla="*/ 32622 w 814063"/>
                    <a:gd name="connsiteY59" fmla="*/ 564951 h 643539"/>
                    <a:gd name="connsiteX60" fmla="*/ 32622 w 814063"/>
                    <a:gd name="connsiteY60" fmla="*/ 562727 h 643539"/>
                    <a:gd name="connsiteX61" fmla="*/ 32622 w 814063"/>
                    <a:gd name="connsiteY61" fmla="*/ 560503 h 643539"/>
                    <a:gd name="connsiteX62" fmla="*/ 32622 w 814063"/>
                    <a:gd name="connsiteY62" fmla="*/ 558278 h 643539"/>
                    <a:gd name="connsiteX63" fmla="*/ 32622 w 814063"/>
                    <a:gd name="connsiteY63" fmla="*/ 556054 h 643539"/>
                    <a:gd name="connsiteX64" fmla="*/ 32622 w 814063"/>
                    <a:gd name="connsiteY64" fmla="*/ 553830 h 643539"/>
                    <a:gd name="connsiteX65" fmla="*/ 32622 w 814063"/>
                    <a:gd name="connsiteY65" fmla="*/ 551606 h 643539"/>
                    <a:gd name="connsiteX66" fmla="*/ 32622 w 814063"/>
                    <a:gd name="connsiteY66" fmla="*/ 549382 h 643539"/>
                    <a:gd name="connsiteX67" fmla="*/ 32622 w 814063"/>
                    <a:gd name="connsiteY67" fmla="*/ 547157 h 643539"/>
                    <a:gd name="connsiteX68" fmla="*/ 32622 w 814063"/>
                    <a:gd name="connsiteY68" fmla="*/ 544933 h 643539"/>
                    <a:gd name="connsiteX69" fmla="*/ 32622 w 814063"/>
                    <a:gd name="connsiteY69" fmla="*/ 542709 h 643539"/>
                    <a:gd name="connsiteX70" fmla="*/ 32622 w 814063"/>
                    <a:gd name="connsiteY70" fmla="*/ 542709 h 643539"/>
                    <a:gd name="connsiteX71" fmla="*/ 32622 w 814063"/>
                    <a:gd name="connsiteY71" fmla="*/ 540485 h 643539"/>
                    <a:gd name="connsiteX72" fmla="*/ 32622 w 814063"/>
                    <a:gd name="connsiteY72" fmla="*/ 538261 h 643539"/>
                    <a:gd name="connsiteX73" fmla="*/ 32622 w 814063"/>
                    <a:gd name="connsiteY73" fmla="*/ 536036 h 643539"/>
                    <a:gd name="connsiteX74" fmla="*/ 32622 w 814063"/>
                    <a:gd name="connsiteY74" fmla="*/ 533812 h 643539"/>
                    <a:gd name="connsiteX75" fmla="*/ 32622 w 814063"/>
                    <a:gd name="connsiteY75" fmla="*/ 531588 h 643539"/>
                    <a:gd name="connsiteX76" fmla="*/ 32622 w 814063"/>
                    <a:gd name="connsiteY76" fmla="*/ 529364 h 643539"/>
                    <a:gd name="connsiteX77" fmla="*/ 32622 w 814063"/>
                    <a:gd name="connsiteY77" fmla="*/ 527140 h 643539"/>
                    <a:gd name="connsiteX78" fmla="*/ 32622 w 814063"/>
                    <a:gd name="connsiteY78" fmla="*/ 524915 h 643539"/>
                    <a:gd name="connsiteX79" fmla="*/ 32622 w 814063"/>
                    <a:gd name="connsiteY79" fmla="*/ 522691 h 643539"/>
                    <a:gd name="connsiteX80" fmla="*/ 32622 w 814063"/>
                    <a:gd name="connsiteY80" fmla="*/ 520467 h 643539"/>
                    <a:gd name="connsiteX81" fmla="*/ 32622 w 814063"/>
                    <a:gd name="connsiteY81" fmla="*/ 520467 h 643539"/>
                    <a:gd name="connsiteX82" fmla="*/ 32622 w 814063"/>
                    <a:gd name="connsiteY82" fmla="*/ 518243 h 643539"/>
                    <a:gd name="connsiteX83" fmla="*/ 32622 w 814063"/>
                    <a:gd name="connsiteY83" fmla="*/ 516018 h 643539"/>
                    <a:gd name="connsiteX84" fmla="*/ 32622 w 814063"/>
                    <a:gd name="connsiteY84" fmla="*/ 513794 h 643539"/>
                    <a:gd name="connsiteX85" fmla="*/ 32622 w 814063"/>
                    <a:gd name="connsiteY85" fmla="*/ 511570 h 643539"/>
                    <a:gd name="connsiteX86" fmla="*/ 32622 w 814063"/>
                    <a:gd name="connsiteY86" fmla="*/ 509346 h 643539"/>
                    <a:gd name="connsiteX87" fmla="*/ 32622 w 814063"/>
                    <a:gd name="connsiteY87" fmla="*/ 507121 h 643539"/>
                    <a:gd name="connsiteX88" fmla="*/ 32622 w 814063"/>
                    <a:gd name="connsiteY88" fmla="*/ 504897 h 643539"/>
                    <a:gd name="connsiteX89" fmla="*/ 32622 w 814063"/>
                    <a:gd name="connsiteY89" fmla="*/ 502673 h 643539"/>
                    <a:gd name="connsiteX90" fmla="*/ 32622 w 814063"/>
                    <a:gd name="connsiteY90" fmla="*/ 500449 h 643539"/>
                    <a:gd name="connsiteX91" fmla="*/ 31880 w 814063"/>
                    <a:gd name="connsiteY91" fmla="*/ 494518 h 643539"/>
                    <a:gd name="connsiteX92" fmla="*/ 29656 w 814063"/>
                    <a:gd name="connsiteY92" fmla="*/ 488586 h 643539"/>
                    <a:gd name="connsiteX93" fmla="*/ 26690 w 814063"/>
                    <a:gd name="connsiteY93" fmla="*/ 482655 h 643539"/>
                    <a:gd name="connsiteX94" fmla="*/ 22983 w 814063"/>
                    <a:gd name="connsiteY94" fmla="*/ 476724 h 643539"/>
                    <a:gd name="connsiteX95" fmla="*/ 17793 w 814063"/>
                    <a:gd name="connsiteY95" fmla="*/ 470792 h 643539"/>
                    <a:gd name="connsiteX96" fmla="*/ 12604 w 814063"/>
                    <a:gd name="connsiteY96" fmla="*/ 464861 h 643539"/>
                    <a:gd name="connsiteX97" fmla="*/ 6672 w 814063"/>
                    <a:gd name="connsiteY97" fmla="*/ 459671 h 643539"/>
                    <a:gd name="connsiteX98" fmla="*/ 0 w 814063"/>
                    <a:gd name="connsiteY98" fmla="*/ 457447 h 6435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</a:cxnLst>
                  <a:rect l="l" t="t" r="r" b="b"/>
                  <a:pathLst>
                    <a:path w="814063" h="643539">
                      <a:moveTo>
                        <a:pt x="0" y="457447"/>
                      </a:moveTo>
                      <a:lnTo>
                        <a:pt x="781441" y="0"/>
                      </a:lnTo>
                      <a:lnTo>
                        <a:pt x="788114" y="4449"/>
                      </a:lnTo>
                      <a:lnTo>
                        <a:pt x="794045" y="9638"/>
                      </a:lnTo>
                      <a:lnTo>
                        <a:pt x="799235" y="15570"/>
                      </a:lnTo>
                      <a:lnTo>
                        <a:pt x="804425" y="21501"/>
                      </a:lnTo>
                      <a:lnTo>
                        <a:pt x="808132" y="27432"/>
                      </a:lnTo>
                      <a:lnTo>
                        <a:pt x="811097" y="33363"/>
                      </a:lnTo>
                      <a:lnTo>
                        <a:pt x="813321" y="39294"/>
                      </a:lnTo>
                      <a:lnTo>
                        <a:pt x="814063" y="45226"/>
                      </a:lnTo>
                      <a:lnTo>
                        <a:pt x="814063" y="61537"/>
                      </a:lnTo>
                      <a:lnTo>
                        <a:pt x="814063" y="77848"/>
                      </a:lnTo>
                      <a:lnTo>
                        <a:pt x="814063" y="94159"/>
                      </a:lnTo>
                      <a:lnTo>
                        <a:pt x="814063" y="110470"/>
                      </a:lnTo>
                      <a:lnTo>
                        <a:pt x="814063" y="126781"/>
                      </a:lnTo>
                      <a:lnTo>
                        <a:pt x="814063" y="143091"/>
                      </a:lnTo>
                      <a:lnTo>
                        <a:pt x="814063" y="159402"/>
                      </a:lnTo>
                      <a:lnTo>
                        <a:pt x="814063" y="175713"/>
                      </a:lnTo>
                      <a:lnTo>
                        <a:pt x="813321" y="180161"/>
                      </a:lnTo>
                      <a:lnTo>
                        <a:pt x="811097" y="183868"/>
                      </a:lnTo>
                      <a:lnTo>
                        <a:pt x="808132" y="186093"/>
                      </a:lnTo>
                      <a:lnTo>
                        <a:pt x="794045" y="194248"/>
                      </a:lnTo>
                      <a:lnTo>
                        <a:pt x="95641" y="603504"/>
                      </a:lnTo>
                      <a:lnTo>
                        <a:pt x="26690" y="643540"/>
                      </a:lnTo>
                      <a:cubicBezTo>
                        <a:pt x="28173" y="642799"/>
                        <a:pt x="28915" y="642057"/>
                        <a:pt x="29656" y="641316"/>
                      </a:cubicBezTo>
                      <a:cubicBezTo>
                        <a:pt x="30397" y="640574"/>
                        <a:pt x="31139" y="639092"/>
                        <a:pt x="31880" y="637609"/>
                      </a:cubicBezTo>
                      <a:cubicBezTo>
                        <a:pt x="32622" y="636126"/>
                        <a:pt x="32622" y="634643"/>
                        <a:pt x="32622" y="632419"/>
                      </a:cubicBezTo>
                      <a:lnTo>
                        <a:pt x="32622" y="630195"/>
                      </a:lnTo>
                      <a:lnTo>
                        <a:pt x="32622" y="627971"/>
                      </a:lnTo>
                      <a:lnTo>
                        <a:pt x="32622" y="625746"/>
                      </a:lnTo>
                      <a:lnTo>
                        <a:pt x="32622" y="623522"/>
                      </a:lnTo>
                      <a:lnTo>
                        <a:pt x="32622" y="621298"/>
                      </a:lnTo>
                      <a:lnTo>
                        <a:pt x="32622" y="619074"/>
                      </a:lnTo>
                      <a:lnTo>
                        <a:pt x="32622" y="616849"/>
                      </a:lnTo>
                      <a:lnTo>
                        <a:pt x="32622" y="614625"/>
                      </a:lnTo>
                      <a:lnTo>
                        <a:pt x="32622" y="612401"/>
                      </a:lnTo>
                      <a:lnTo>
                        <a:pt x="32622" y="610177"/>
                      </a:lnTo>
                      <a:lnTo>
                        <a:pt x="32622" y="609435"/>
                      </a:lnTo>
                      <a:lnTo>
                        <a:pt x="32622" y="607211"/>
                      </a:lnTo>
                      <a:lnTo>
                        <a:pt x="32622" y="604987"/>
                      </a:lnTo>
                      <a:lnTo>
                        <a:pt x="32622" y="602763"/>
                      </a:lnTo>
                      <a:lnTo>
                        <a:pt x="32622" y="600538"/>
                      </a:lnTo>
                      <a:lnTo>
                        <a:pt x="32622" y="598314"/>
                      </a:lnTo>
                      <a:lnTo>
                        <a:pt x="32622" y="596090"/>
                      </a:lnTo>
                      <a:lnTo>
                        <a:pt x="32622" y="593866"/>
                      </a:lnTo>
                      <a:lnTo>
                        <a:pt x="32622" y="591641"/>
                      </a:lnTo>
                      <a:lnTo>
                        <a:pt x="32622" y="589417"/>
                      </a:lnTo>
                      <a:lnTo>
                        <a:pt x="32622" y="587193"/>
                      </a:lnTo>
                      <a:lnTo>
                        <a:pt x="32622" y="587193"/>
                      </a:lnTo>
                      <a:lnTo>
                        <a:pt x="32622" y="584969"/>
                      </a:lnTo>
                      <a:lnTo>
                        <a:pt x="32622" y="582745"/>
                      </a:lnTo>
                      <a:lnTo>
                        <a:pt x="32622" y="580520"/>
                      </a:lnTo>
                      <a:lnTo>
                        <a:pt x="32622" y="578296"/>
                      </a:lnTo>
                      <a:lnTo>
                        <a:pt x="32622" y="576072"/>
                      </a:lnTo>
                      <a:lnTo>
                        <a:pt x="32622" y="573848"/>
                      </a:lnTo>
                      <a:lnTo>
                        <a:pt x="32622" y="571624"/>
                      </a:lnTo>
                      <a:lnTo>
                        <a:pt x="32622" y="569399"/>
                      </a:lnTo>
                      <a:lnTo>
                        <a:pt x="32622" y="567175"/>
                      </a:lnTo>
                      <a:lnTo>
                        <a:pt x="32622" y="564951"/>
                      </a:lnTo>
                      <a:lnTo>
                        <a:pt x="32622" y="564951"/>
                      </a:lnTo>
                      <a:lnTo>
                        <a:pt x="32622" y="562727"/>
                      </a:lnTo>
                      <a:lnTo>
                        <a:pt x="32622" y="560503"/>
                      </a:lnTo>
                      <a:lnTo>
                        <a:pt x="32622" y="558278"/>
                      </a:lnTo>
                      <a:lnTo>
                        <a:pt x="32622" y="556054"/>
                      </a:lnTo>
                      <a:lnTo>
                        <a:pt x="32622" y="553830"/>
                      </a:lnTo>
                      <a:lnTo>
                        <a:pt x="32622" y="551606"/>
                      </a:lnTo>
                      <a:lnTo>
                        <a:pt x="32622" y="549382"/>
                      </a:lnTo>
                      <a:lnTo>
                        <a:pt x="32622" y="547157"/>
                      </a:lnTo>
                      <a:lnTo>
                        <a:pt x="32622" y="544933"/>
                      </a:lnTo>
                      <a:lnTo>
                        <a:pt x="32622" y="542709"/>
                      </a:lnTo>
                      <a:lnTo>
                        <a:pt x="32622" y="542709"/>
                      </a:lnTo>
                      <a:lnTo>
                        <a:pt x="32622" y="540485"/>
                      </a:lnTo>
                      <a:lnTo>
                        <a:pt x="32622" y="538261"/>
                      </a:lnTo>
                      <a:lnTo>
                        <a:pt x="32622" y="536036"/>
                      </a:lnTo>
                      <a:lnTo>
                        <a:pt x="32622" y="533812"/>
                      </a:lnTo>
                      <a:lnTo>
                        <a:pt x="32622" y="531588"/>
                      </a:lnTo>
                      <a:lnTo>
                        <a:pt x="32622" y="529364"/>
                      </a:lnTo>
                      <a:lnTo>
                        <a:pt x="32622" y="527140"/>
                      </a:lnTo>
                      <a:lnTo>
                        <a:pt x="32622" y="524915"/>
                      </a:lnTo>
                      <a:lnTo>
                        <a:pt x="32622" y="522691"/>
                      </a:lnTo>
                      <a:lnTo>
                        <a:pt x="32622" y="520467"/>
                      </a:lnTo>
                      <a:lnTo>
                        <a:pt x="32622" y="520467"/>
                      </a:lnTo>
                      <a:lnTo>
                        <a:pt x="32622" y="518243"/>
                      </a:lnTo>
                      <a:lnTo>
                        <a:pt x="32622" y="516018"/>
                      </a:lnTo>
                      <a:lnTo>
                        <a:pt x="32622" y="513794"/>
                      </a:lnTo>
                      <a:lnTo>
                        <a:pt x="32622" y="511570"/>
                      </a:lnTo>
                      <a:lnTo>
                        <a:pt x="32622" y="509346"/>
                      </a:lnTo>
                      <a:lnTo>
                        <a:pt x="32622" y="507121"/>
                      </a:lnTo>
                      <a:lnTo>
                        <a:pt x="32622" y="504897"/>
                      </a:lnTo>
                      <a:lnTo>
                        <a:pt x="32622" y="502673"/>
                      </a:lnTo>
                      <a:lnTo>
                        <a:pt x="32622" y="500449"/>
                      </a:lnTo>
                      <a:cubicBezTo>
                        <a:pt x="32622" y="498966"/>
                        <a:pt x="32622" y="496742"/>
                        <a:pt x="31880" y="494518"/>
                      </a:cubicBezTo>
                      <a:cubicBezTo>
                        <a:pt x="31139" y="492293"/>
                        <a:pt x="31139" y="490810"/>
                        <a:pt x="29656" y="488586"/>
                      </a:cubicBezTo>
                      <a:cubicBezTo>
                        <a:pt x="28915" y="486362"/>
                        <a:pt x="28173" y="484138"/>
                        <a:pt x="26690" y="482655"/>
                      </a:cubicBezTo>
                      <a:cubicBezTo>
                        <a:pt x="25208" y="480431"/>
                        <a:pt x="24466" y="478207"/>
                        <a:pt x="22983" y="476724"/>
                      </a:cubicBezTo>
                      <a:cubicBezTo>
                        <a:pt x="21500" y="474499"/>
                        <a:pt x="20018" y="472275"/>
                        <a:pt x="17793" y="470792"/>
                      </a:cubicBezTo>
                      <a:cubicBezTo>
                        <a:pt x="16311" y="468568"/>
                        <a:pt x="14086" y="467085"/>
                        <a:pt x="12604" y="464861"/>
                      </a:cubicBezTo>
                      <a:cubicBezTo>
                        <a:pt x="10379" y="463378"/>
                        <a:pt x="8897" y="461154"/>
                        <a:pt x="6672" y="459671"/>
                      </a:cubicBezTo>
                      <a:cubicBezTo>
                        <a:pt x="4448" y="459671"/>
                        <a:pt x="2224" y="458188"/>
                        <a:pt x="0" y="457447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505" name="Freeform: Shape 3504">
                  <a:extLst>
                    <a:ext uri="{FF2B5EF4-FFF2-40B4-BE49-F238E27FC236}">
                      <a16:creationId xmlns:a16="http://schemas.microsoft.com/office/drawing/2014/main" id="{63354B30-78D9-4332-9DA7-30884CF4E4FB}"/>
                    </a:ext>
                  </a:extLst>
                </p:cNvPr>
                <p:cNvSpPr/>
                <p:nvPr/>
              </p:nvSpPr>
              <p:spPr>
                <a:xfrm>
                  <a:off x="6007772" y="3378584"/>
                  <a:ext cx="1020915" cy="1049088"/>
                </a:xfrm>
                <a:custGeom>
                  <a:avLst/>
                  <a:gdLst>
                    <a:gd name="connsiteX0" fmla="*/ 0 w 1020915"/>
                    <a:gd name="connsiteY0" fmla="*/ 464120 h 1049088"/>
                    <a:gd name="connsiteX1" fmla="*/ 1020915 w 1020915"/>
                    <a:gd name="connsiteY1" fmla="*/ 1049089 h 1049088"/>
                    <a:gd name="connsiteX2" fmla="*/ 1020915 w 1020915"/>
                    <a:gd name="connsiteY2" fmla="*/ 452257 h 1049088"/>
                    <a:gd name="connsiteX3" fmla="*/ 1020915 w 1020915"/>
                    <a:gd name="connsiteY3" fmla="*/ 274320 h 1049088"/>
                    <a:gd name="connsiteX4" fmla="*/ 541226 w 1020915"/>
                    <a:gd name="connsiteY4" fmla="*/ 0 h 1049088"/>
                    <a:gd name="connsiteX5" fmla="*/ 0 w 1020915"/>
                    <a:gd name="connsiteY5" fmla="*/ 309907 h 1049088"/>
                    <a:gd name="connsiteX6" fmla="*/ 0 w 1020915"/>
                    <a:gd name="connsiteY6" fmla="*/ 464120 h 10490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020915" h="1049088">
                      <a:moveTo>
                        <a:pt x="0" y="464120"/>
                      </a:moveTo>
                      <a:lnTo>
                        <a:pt x="1020915" y="1049089"/>
                      </a:lnTo>
                      <a:cubicBezTo>
                        <a:pt x="1020915" y="899325"/>
                        <a:pt x="1020915" y="602021"/>
                        <a:pt x="1020915" y="452257"/>
                      </a:cubicBezTo>
                      <a:cubicBezTo>
                        <a:pt x="1020915" y="302493"/>
                        <a:pt x="1020915" y="424084"/>
                        <a:pt x="1020915" y="274320"/>
                      </a:cubicBezTo>
                      <a:lnTo>
                        <a:pt x="541226" y="0"/>
                      </a:lnTo>
                      <a:lnTo>
                        <a:pt x="0" y="309907"/>
                      </a:lnTo>
                      <a:lnTo>
                        <a:pt x="0" y="46412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17899739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750"/>
                                        <p:tgtEl>
                                          <p:spTgt spid="162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750" fill="hold"/>
                                        <p:tgtEl>
                                          <p:spTgt spid="16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750" fill="hold"/>
                                        <p:tgtEl>
                                          <p:spTgt spid="16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750"/>
                                        <p:tgtEl>
                                          <p:spTgt spid="163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750" fill="hold"/>
                                        <p:tgtEl>
                                          <p:spTgt spid="16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750" fill="hold"/>
                                        <p:tgtEl>
                                          <p:spTgt spid="16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750"/>
                                        <p:tgtEl>
                                          <p:spTgt spid="163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750" fill="hold"/>
                                        <p:tgtEl>
                                          <p:spTgt spid="16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750" fill="hold"/>
                                        <p:tgtEl>
                                          <p:spTgt spid="16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750"/>
                                        <p:tgtEl>
                                          <p:spTgt spid="163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750" fill="hold"/>
                                        <p:tgtEl>
                                          <p:spTgt spid="16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750" fill="hold"/>
                                        <p:tgtEl>
                                          <p:spTgt spid="16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75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" dur="7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7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750"/>
                                        <p:tgtEl>
                                          <p:spTgt spid="163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" dur="750" fill="hold"/>
                                        <p:tgtEl>
                                          <p:spTgt spid="16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750" fill="hold"/>
                                        <p:tgtEl>
                                          <p:spTgt spid="16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750"/>
                                        <p:tgtEl>
                                          <p:spTgt spid="162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8" dur="750" fill="hold"/>
                                        <p:tgtEl>
                                          <p:spTgt spid="16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750" fill="hold"/>
                                        <p:tgtEl>
                                          <p:spTgt spid="16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750"/>
                                        <p:tgtEl>
                                          <p:spTgt spid="163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3" dur="750" fill="hold"/>
                                        <p:tgtEl>
                                          <p:spTgt spid="16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750" fill="hold"/>
                                        <p:tgtEl>
                                          <p:spTgt spid="16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750"/>
                                        <p:tgtEl>
                                          <p:spTgt spid="163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8" dur="750" fill="hold"/>
                                        <p:tgtEl>
                                          <p:spTgt spid="16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750" fill="hold"/>
                                        <p:tgtEl>
                                          <p:spTgt spid="16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750"/>
                                        <p:tgtEl>
                                          <p:spTgt spid="163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3" dur="750" fill="hold"/>
                                        <p:tgtEl>
                                          <p:spTgt spid="16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750" fill="hold"/>
                                        <p:tgtEl>
                                          <p:spTgt spid="16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750"/>
                                        <p:tgtEl>
                                          <p:spTgt spid="163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8" dur="750" fill="hold"/>
                                        <p:tgtEl>
                                          <p:spTgt spid="16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750" fill="hold"/>
                                        <p:tgtEl>
                                          <p:spTgt spid="16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750"/>
                            </p:stCondLst>
                            <p:childTnLst>
                              <p:par>
                                <p:cTn id="61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750"/>
                                        <p:tgtEl>
                                          <p:spTgt spid="162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4" dur="750" fill="hold"/>
                                        <p:tgtEl>
                                          <p:spTgt spid="16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750" fill="hold"/>
                                        <p:tgtEl>
                                          <p:spTgt spid="16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6" presetID="4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8" dur="750"/>
                                        <p:tgtEl>
                                          <p:spTgt spid="127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9" dur="750" fill="hold"/>
                                        <p:tgtEl>
                                          <p:spTgt spid="12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750" fill="hold"/>
                                        <p:tgtEl>
                                          <p:spTgt spid="12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1" presetID="4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3" dur="75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4" dur="75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" dur="75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6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8" dur="750"/>
                                        <p:tgtEl>
                                          <p:spTgt spid="162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9" dur="750" fill="hold"/>
                                        <p:tgtEl>
                                          <p:spTgt spid="16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750" fill="hold"/>
                                        <p:tgtEl>
                                          <p:spTgt spid="16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1" presetID="4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3" dur="75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4" dur="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" dur="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6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8" dur="750"/>
                                        <p:tgtEl>
                                          <p:spTgt spid="162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9" dur="750" fill="hold"/>
                                        <p:tgtEl>
                                          <p:spTgt spid="16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" dur="750" fill="hold"/>
                                        <p:tgtEl>
                                          <p:spTgt spid="16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1" presetID="4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3" dur="750"/>
                                        <p:tgtEl>
                                          <p:spTgt spid="253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4" dur="750" fill="hold"/>
                                        <p:tgtEl>
                                          <p:spTgt spid="25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5" dur="750" fill="hold"/>
                                        <p:tgtEl>
                                          <p:spTgt spid="25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6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750"/>
                                        <p:tgtEl>
                                          <p:spTgt spid="162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750" fill="hold"/>
                                        <p:tgtEl>
                                          <p:spTgt spid="16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750" fill="hold"/>
                                        <p:tgtEl>
                                          <p:spTgt spid="16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1" presetID="4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3" dur="750"/>
                                        <p:tgtEl>
                                          <p:spTgt spid="338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4" dur="750" fill="hold"/>
                                        <p:tgtEl>
                                          <p:spTgt spid="338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5" dur="750" fill="hold"/>
                                        <p:tgtEl>
                                          <p:spTgt spid="33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6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8" dur="750"/>
                                        <p:tgtEl>
                                          <p:spTgt spid="162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9" dur="750" fill="hold"/>
                                        <p:tgtEl>
                                          <p:spTgt spid="16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0" dur="750" fill="hold"/>
                                        <p:tgtEl>
                                          <p:spTgt spid="16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1" fill="hold">
                            <p:stCondLst>
                              <p:cond delay="1500"/>
                            </p:stCondLst>
                            <p:childTnLst>
                              <p:par>
                                <p:cTn id="112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4" dur="75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5" dur="7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6" dur="7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7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9" dur="750"/>
                                        <p:tgtEl>
                                          <p:spTgt spid="162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0" dur="750" fill="hold"/>
                                        <p:tgtEl>
                                          <p:spTgt spid="16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1" dur="750" fill="hold"/>
                                        <p:tgtEl>
                                          <p:spTgt spid="16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2" fill="hold">
                            <p:stCondLst>
                              <p:cond delay="2250"/>
                            </p:stCondLst>
                            <p:childTnLst>
                              <p:par>
                                <p:cTn id="12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5" dur="500"/>
                                        <p:tgtEl>
                                          <p:spTgt spid="16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6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8" dur="500"/>
                                        <p:tgtEl>
                                          <p:spTgt spid="16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22" grpId="0"/>
      <p:bldP spid="1623" grpId="0"/>
      <p:bldP spid="1624" grpId="0"/>
      <p:bldP spid="1625" grpId="0"/>
      <p:bldP spid="1626" grpId="0"/>
      <p:bldP spid="1627" grpId="0"/>
      <p:bldP spid="1629" grpId="0" animBg="1"/>
      <p:bldP spid="1630" grpId="0" animBg="1"/>
      <p:bldP spid="1631" grpId="0" animBg="1"/>
      <p:bldP spid="1632" grpId="0" animBg="1"/>
      <p:bldP spid="1633" grpId="0" animBg="1"/>
      <p:bldP spid="1638" grpId="0"/>
      <p:bldP spid="1639" grpId="0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46D80BE-82DD-4A94-A7B0-8E3AB784417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143969" y="367126"/>
            <a:ext cx="8105775" cy="1094014"/>
          </a:xfrm>
        </p:spPr>
        <p:txBody>
          <a:bodyPr/>
          <a:lstStyle/>
          <a:p>
            <a:r>
              <a:rPr lang="en-ID"/>
              <a:t>Sircular Flow Income</a:t>
            </a:r>
          </a:p>
        </p:txBody>
      </p:sp>
      <p:sp>
        <p:nvSpPr>
          <p:cNvPr id="644" name="Freeform: Shape 643">
            <a:extLst>
              <a:ext uri="{FF2B5EF4-FFF2-40B4-BE49-F238E27FC236}">
                <a16:creationId xmlns:a16="http://schemas.microsoft.com/office/drawing/2014/main" id="{5AFD941A-17F5-4851-865E-821C3D64A61A}"/>
              </a:ext>
            </a:extLst>
          </p:cNvPr>
          <p:cNvSpPr/>
          <p:nvPr/>
        </p:nvSpPr>
        <p:spPr>
          <a:xfrm>
            <a:off x="7389770" y="3524732"/>
            <a:ext cx="1041487" cy="373129"/>
          </a:xfrm>
          <a:custGeom>
            <a:avLst/>
            <a:gdLst>
              <a:gd name="connsiteX0" fmla="*/ 0 w 483869"/>
              <a:gd name="connsiteY0" fmla="*/ 129540 h 173354"/>
              <a:gd name="connsiteX1" fmla="*/ 362903 w 483869"/>
              <a:gd name="connsiteY1" fmla="*/ 129540 h 173354"/>
              <a:gd name="connsiteX2" fmla="*/ 362903 w 483869"/>
              <a:gd name="connsiteY2" fmla="*/ 173355 h 173354"/>
              <a:gd name="connsiteX3" fmla="*/ 483870 w 483869"/>
              <a:gd name="connsiteY3" fmla="*/ 86677 h 173354"/>
              <a:gd name="connsiteX4" fmla="*/ 362903 w 483869"/>
              <a:gd name="connsiteY4" fmla="*/ 0 h 173354"/>
              <a:gd name="connsiteX5" fmla="*/ 362903 w 483869"/>
              <a:gd name="connsiteY5" fmla="*/ 43815 h 173354"/>
              <a:gd name="connsiteX6" fmla="*/ 0 w 483869"/>
              <a:gd name="connsiteY6" fmla="*/ 43815 h 173354"/>
              <a:gd name="connsiteX7" fmla="*/ 0 w 483869"/>
              <a:gd name="connsiteY7" fmla="*/ 129540 h 173354"/>
              <a:gd name="connsiteX8" fmla="*/ 0 w 483869"/>
              <a:gd name="connsiteY8" fmla="*/ 129540 h 1733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83869" h="173354">
                <a:moveTo>
                  <a:pt x="0" y="129540"/>
                </a:moveTo>
                <a:lnTo>
                  <a:pt x="362903" y="129540"/>
                </a:lnTo>
                <a:lnTo>
                  <a:pt x="362903" y="173355"/>
                </a:lnTo>
                <a:lnTo>
                  <a:pt x="483870" y="86677"/>
                </a:lnTo>
                <a:lnTo>
                  <a:pt x="362903" y="0"/>
                </a:lnTo>
                <a:lnTo>
                  <a:pt x="362903" y="43815"/>
                </a:lnTo>
                <a:lnTo>
                  <a:pt x="0" y="43815"/>
                </a:lnTo>
                <a:lnTo>
                  <a:pt x="0" y="129540"/>
                </a:lnTo>
                <a:lnTo>
                  <a:pt x="0" y="129540"/>
                </a:ln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645" name="Freeform: Shape 644">
            <a:extLst>
              <a:ext uri="{FF2B5EF4-FFF2-40B4-BE49-F238E27FC236}">
                <a16:creationId xmlns:a16="http://schemas.microsoft.com/office/drawing/2014/main" id="{44B4B229-F750-43C4-AE66-D6C25CB90058}"/>
              </a:ext>
            </a:extLst>
          </p:cNvPr>
          <p:cNvSpPr/>
          <p:nvPr/>
        </p:nvSpPr>
        <p:spPr>
          <a:xfrm>
            <a:off x="7387720" y="4084433"/>
            <a:ext cx="1041487" cy="373129"/>
          </a:xfrm>
          <a:custGeom>
            <a:avLst/>
            <a:gdLst>
              <a:gd name="connsiteX0" fmla="*/ 483870 w 483869"/>
              <a:gd name="connsiteY0" fmla="*/ 129540 h 173354"/>
              <a:gd name="connsiteX1" fmla="*/ 120968 w 483869"/>
              <a:gd name="connsiteY1" fmla="*/ 129540 h 173354"/>
              <a:gd name="connsiteX2" fmla="*/ 120968 w 483869"/>
              <a:gd name="connsiteY2" fmla="*/ 173355 h 173354"/>
              <a:gd name="connsiteX3" fmla="*/ 0 w 483869"/>
              <a:gd name="connsiteY3" fmla="*/ 86677 h 173354"/>
              <a:gd name="connsiteX4" fmla="*/ 120968 w 483869"/>
              <a:gd name="connsiteY4" fmla="*/ 0 h 173354"/>
              <a:gd name="connsiteX5" fmla="*/ 120968 w 483869"/>
              <a:gd name="connsiteY5" fmla="*/ 43815 h 173354"/>
              <a:gd name="connsiteX6" fmla="*/ 483870 w 483869"/>
              <a:gd name="connsiteY6" fmla="*/ 43815 h 173354"/>
              <a:gd name="connsiteX7" fmla="*/ 483870 w 483869"/>
              <a:gd name="connsiteY7" fmla="*/ 129540 h 173354"/>
              <a:gd name="connsiteX8" fmla="*/ 483870 w 483869"/>
              <a:gd name="connsiteY8" fmla="*/ 129540 h 1733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83869" h="173354">
                <a:moveTo>
                  <a:pt x="483870" y="129540"/>
                </a:moveTo>
                <a:lnTo>
                  <a:pt x="120968" y="129540"/>
                </a:lnTo>
                <a:lnTo>
                  <a:pt x="120968" y="173355"/>
                </a:lnTo>
                <a:lnTo>
                  <a:pt x="0" y="86677"/>
                </a:lnTo>
                <a:lnTo>
                  <a:pt x="120968" y="0"/>
                </a:lnTo>
                <a:lnTo>
                  <a:pt x="120968" y="43815"/>
                </a:lnTo>
                <a:lnTo>
                  <a:pt x="483870" y="43815"/>
                </a:lnTo>
                <a:lnTo>
                  <a:pt x="483870" y="129540"/>
                </a:lnTo>
                <a:lnTo>
                  <a:pt x="483870" y="129540"/>
                </a:ln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646" name="Freeform: Shape 645">
            <a:extLst>
              <a:ext uri="{FF2B5EF4-FFF2-40B4-BE49-F238E27FC236}">
                <a16:creationId xmlns:a16="http://schemas.microsoft.com/office/drawing/2014/main" id="{9C628ADF-8CBA-44F5-8AD4-84DD5E4B7A53}"/>
              </a:ext>
            </a:extLst>
          </p:cNvPr>
          <p:cNvSpPr/>
          <p:nvPr/>
        </p:nvSpPr>
        <p:spPr>
          <a:xfrm>
            <a:off x="3754808" y="3565736"/>
            <a:ext cx="1041489" cy="373129"/>
          </a:xfrm>
          <a:custGeom>
            <a:avLst/>
            <a:gdLst>
              <a:gd name="connsiteX0" fmla="*/ 0 w 483870"/>
              <a:gd name="connsiteY0" fmla="*/ 129540 h 173354"/>
              <a:gd name="connsiteX1" fmla="*/ 362902 w 483870"/>
              <a:gd name="connsiteY1" fmla="*/ 129540 h 173354"/>
              <a:gd name="connsiteX2" fmla="*/ 362902 w 483870"/>
              <a:gd name="connsiteY2" fmla="*/ 173355 h 173354"/>
              <a:gd name="connsiteX3" fmla="*/ 483870 w 483870"/>
              <a:gd name="connsiteY3" fmla="*/ 86677 h 173354"/>
              <a:gd name="connsiteX4" fmla="*/ 362902 w 483870"/>
              <a:gd name="connsiteY4" fmla="*/ 0 h 173354"/>
              <a:gd name="connsiteX5" fmla="*/ 362902 w 483870"/>
              <a:gd name="connsiteY5" fmla="*/ 43815 h 173354"/>
              <a:gd name="connsiteX6" fmla="*/ 0 w 483870"/>
              <a:gd name="connsiteY6" fmla="*/ 43815 h 173354"/>
              <a:gd name="connsiteX7" fmla="*/ 0 w 483870"/>
              <a:gd name="connsiteY7" fmla="*/ 129540 h 173354"/>
              <a:gd name="connsiteX8" fmla="*/ 0 w 483870"/>
              <a:gd name="connsiteY8" fmla="*/ 129540 h 1733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83870" h="173354">
                <a:moveTo>
                  <a:pt x="0" y="129540"/>
                </a:moveTo>
                <a:lnTo>
                  <a:pt x="362902" y="129540"/>
                </a:lnTo>
                <a:lnTo>
                  <a:pt x="362902" y="173355"/>
                </a:lnTo>
                <a:lnTo>
                  <a:pt x="483870" y="86677"/>
                </a:lnTo>
                <a:lnTo>
                  <a:pt x="362902" y="0"/>
                </a:lnTo>
                <a:lnTo>
                  <a:pt x="362902" y="43815"/>
                </a:lnTo>
                <a:lnTo>
                  <a:pt x="0" y="43815"/>
                </a:lnTo>
                <a:lnTo>
                  <a:pt x="0" y="129540"/>
                </a:lnTo>
                <a:lnTo>
                  <a:pt x="0" y="129540"/>
                </a:ln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647" name="Freeform: Shape 646">
            <a:extLst>
              <a:ext uri="{FF2B5EF4-FFF2-40B4-BE49-F238E27FC236}">
                <a16:creationId xmlns:a16="http://schemas.microsoft.com/office/drawing/2014/main" id="{D5805E19-5440-4875-AFAF-A63A6EDD791C}"/>
              </a:ext>
            </a:extLst>
          </p:cNvPr>
          <p:cNvSpPr/>
          <p:nvPr/>
        </p:nvSpPr>
        <p:spPr>
          <a:xfrm>
            <a:off x="3752757" y="4125435"/>
            <a:ext cx="1041489" cy="373129"/>
          </a:xfrm>
          <a:custGeom>
            <a:avLst/>
            <a:gdLst>
              <a:gd name="connsiteX0" fmla="*/ 483870 w 483870"/>
              <a:gd name="connsiteY0" fmla="*/ 129540 h 173354"/>
              <a:gd name="connsiteX1" fmla="*/ 120968 w 483870"/>
              <a:gd name="connsiteY1" fmla="*/ 129540 h 173354"/>
              <a:gd name="connsiteX2" fmla="*/ 120968 w 483870"/>
              <a:gd name="connsiteY2" fmla="*/ 173355 h 173354"/>
              <a:gd name="connsiteX3" fmla="*/ 0 w 483870"/>
              <a:gd name="connsiteY3" fmla="*/ 86677 h 173354"/>
              <a:gd name="connsiteX4" fmla="*/ 120968 w 483870"/>
              <a:gd name="connsiteY4" fmla="*/ 0 h 173354"/>
              <a:gd name="connsiteX5" fmla="*/ 120968 w 483870"/>
              <a:gd name="connsiteY5" fmla="*/ 43815 h 173354"/>
              <a:gd name="connsiteX6" fmla="*/ 483870 w 483870"/>
              <a:gd name="connsiteY6" fmla="*/ 43815 h 173354"/>
              <a:gd name="connsiteX7" fmla="*/ 483870 w 483870"/>
              <a:gd name="connsiteY7" fmla="*/ 129540 h 173354"/>
              <a:gd name="connsiteX8" fmla="*/ 483870 w 483870"/>
              <a:gd name="connsiteY8" fmla="*/ 129540 h 1733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83870" h="173354">
                <a:moveTo>
                  <a:pt x="483870" y="129540"/>
                </a:moveTo>
                <a:lnTo>
                  <a:pt x="120968" y="129540"/>
                </a:lnTo>
                <a:lnTo>
                  <a:pt x="120968" y="173355"/>
                </a:lnTo>
                <a:lnTo>
                  <a:pt x="0" y="86677"/>
                </a:lnTo>
                <a:lnTo>
                  <a:pt x="120968" y="0"/>
                </a:lnTo>
                <a:lnTo>
                  <a:pt x="120968" y="43815"/>
                </a:lnTo>
                <a:lnTo>
                  <a:pt x="483870" y="43815"/>
                </a:lnTo>
                <a:lnTo>
                  <a:pt x="483870" y="129540"/>
                </a:lnTo>
                <a:lnTo>
                  <a:pt x="483870" y="129540"/>
                </a:ln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1674" name="Freeform: Shape 1673">
            <a:extLst>
              <a:ext uri="{FF2B5EF4-FFF2-40B4-BE49-F238E27FC236}">
                <a16:creationId xmlns:a16="http://schemas.microsoft.com/office/drawing/2014/main" id="{02BDE1B7-B862-441E-BFB9-85ADDE9B1D8F}"/>
              </a:ext>
            </a:extLst>
          </p:cNvPr>
          <p:cNvSpPr/>
          <p:nvPr/>
        </p:nvSpPr>
        <p:spPr>
          <a:xfrm>
            <a:off x="2271626" y="1669323"/>
            <a:ext cx="7840775" cy="1291610"/>
          </a:xfrm>
          <a:custGeom>
            <a:avLst/>
            <a:gdLst>
              <a:gd name="connsiteX0" fmla="*/ 543297 w 7840775"/>
              <a:gd name="connsiteY0" fmla="*/ 0 h 1291610"/>
              <a:gd name="connsiteX1" fmla="*/ 7093606 w 7840775"/>
              <a:gd name="connsiteY1" fmla="*/ 0 h 1291610"/>
              <a:gd name="connsiteX2" fmla="*/ 7636904 w 7840775"/>
              <a:gd name="connsiteY2" fmla="*/ 543298 h 1291610"/>
              <a:gd name="connsiteX3" fmla="*/ 7636904 w 7840775"/>
              <a:gd name="connsiteY3" fmla="*/ 863123 h 1291610"/>
              <a:gd name="connsiteX4" fmla="*/ 7840775 w 7840775"/>
              <a:gd name="connsiteY4" fmla="*/ 863123 h 1291610"/>
              <a:gd name="connsiteX5" fmla="*/ 7646009 w 7840775"/>
              <a:gd name="connsiteY5" fmla="*/ 1076341 h 1291610"/>
              <a:gd name="connsiteX6" fmla="*/ 7451242 w 7840775"/>
              <a:gd name="connsiteY6" fmla="*/ 1291610 h 1291610"/>
              <a:gd name="connsiteX7" fmla="*/ 7256476 w 7840775"/>
              <a:gd name="connsiteY7" fmla="*/ 1076341 h 1291610"/>
              <a:gd name="connsiteX8" fmla="*/ 7061708 w 7840775"/>
              <a:gd name="connsiteY8" fmla="*/ 863123 h 1291610"/>
              <a:gd name="connsiteX9" fmla="*/ 7263772 w 7840775"/>
              <a:gd name="connsiteY9" fmla="*/ 863123 h 1291610"/>
              <a:gd name="connsiteX10" fmla="*/ 7263772 w 7840775"/>
              <a:gd name="connsiteY10" fmla="*/ 543298 h 1291610"/>
              <a:gd name="connsiteX11" fmla="*/ 7093606 w 7840775"/>
              <a:gd name="connsiteY11" fmla="*/ 373132 h 1291610"/>
              <a:gd name="connsiteX12" fmla="*/ 543297 w 7840775"/>
              <a:gd name="connsiteY12" fmla="*/ 373132 h 1291610"/>
              <a:gd name="connsiteX13" fmla="*/ 373132 w 7840775"/>
              <a:gd name="connsiteY13" fmla="*/ 543298 h 1291610"/>
              <a:gd name="connsiteX14" fmla="*/ 373132 w 7840775"/>
              <a:gd name="connsiteY14" fmla="*/ 559029 h 1291610"/>
              <a:gd name="connsiteX15" fmla="*/ 374037 w 7840775"/>
              <a:gd name="connsiteY15" fmla="*/ 559029 h 1291610"/>
              <a:gd name="connsiteX16" fmla="*/ 374037 w 7840775"/>
              <a:gd name="connsiteY16" fmla="*/ 684089 h 1291610"/>
              <a:gd name="connsiteX17" fmla="*/ 373313 w 7840775"/>
              <a:gd name="connsiteY17" fmla="*/ 684089 h 1291610"/>
              <a:gd name="connsiteX18" fmla="*/ 373313 w 7840775"/>
              <a:gd name="connsiteY18" fmla="*/ 990351 h 1291610"/>
              <a:gd name="connsiteX19" fmla="*/ 1 w 7840775"/>
              <a:gd name="connsiteY19" fmla="*/ 990351 h 1291610"/>
              <a:gd name="connsiteX20" fmla="*/ 1 w 7840775"/>
              <a:gd name="connsiteY20" fmla="*/ 684089 h 1291610"/>
              <a:gd name="connsiteX21" fmla="*/ 0 w 7840775"/>
              <a:gd name="connsiteY21" fmla="*/ 684089 h 1291610"/>
              <a:gd name="connsiteX22" fmla="*/ 0 w 7840775"/>
              <a:gd name="connsiteY22" fmla="*/ 622226 h 1291610"/>
              <a:gd name="connsiteX23" fmla="*/ 0 w 7840775"/>
              <a:gd name="connsiteY23" fmla="*/ 559029 h 1291610"/>
              <a:gd name="connsiteX24" fmla="*/ 0 w 7840775"/>
              <a:gd name="connsiteY24" fmla="*/ 543298 h 1291610"/>
              <a:gd name="connsiteX25" fmla="*/ 543297 w 7840775"/>
              <a:gd name="connsiteY25" fmla="*/ 0 h 12916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7840775" h="1291610">
                <a:moveTo>
                  <a:pt x="543297" y="0"/>
                </a:moveTo>
                <a:lnTo>
                  <a:pt x="7093606" y="0"/>
                </a:lnTo>
                <a:cubicBezTo>
                  <a:pt x="7392932" y="0"/>
                  <a:pt x="7636904" y="243972"/>
                  <a:pt x="7636904" y="543298"/>
                </a:cubicBezTo>
                <a:lnTo>
                  <a:pt x="7636904" y="863123"/>
                </a:lnTo>
                <a:lnTo>
                  <a:pt x="7840775" y="863123"/>
                </a:lnTo>
                <a:lnTo>
                  <a:pt x="7646009" y="1076341"/>
                </a:lnTo>
                <a:lnTo>
                  <a:pt x="7451242" y="1291610"/>
                </a:lnTo>
                <a:lnTo>
                  <a:pt x="7256476" y="1076341"/>
                </a:lnTo>
                <a:lnTo>
                  <a:pt x="7061708" y="863123"/>
                </a:lnTo>
                <a:lnTo>
                  <a:pt x="7263772" y="863123"/>
                </a:lnTo>
                <a:lnTo>
                  <a:pt x="7263772" y="543298"/>
                </a:lnTo>
                <a:cubicBezTo>
                  <a:pt x="7263772" y="451039"/>
                  <a:pt x="7187914" y="373132"/>
                  <a:pt x="7093606" y="373132"/>
                </a:cubicBezTo>
                <a:lnTo>
                  <a:pt x="543297" y="373132"/>
                </a:lnTo>
                <a:cubicBezTo>
                  <a:pt x="451038" y="373132"/>
                  <a:pt x="373132" y="448990"/>
                  <a:pt x="373132" y="543298"/>
                </a:cubicBezTo>
                <a:lnTo>
                  <a:pt x="373132" y="559029"/>
                </a:lnTo>
                <a:lnTo>
                  <a:pt x="374037" y="559029"/>
                </a:lnTo>
                <a:lnTo>
                  <a:pt x="374037" y="684089"/>
                </a:lnTo>
                <a:lnTo>
                  <a:pt x="373313" y="684089"/>
                </a:lnTo>
                <a:lnTo>
                  <a:pt x="373313" y="990351"/>
                </a:lnTo>
                <a:lnTo>
                  <a:pt x="1" y="990351"/>
                </a:lnTo>
                <a:lnTo>
                  <a:pt x="1" y="684089"/>
                </a:lnTo>
                <a:lnTo>
                  <a:pt x="0" y="684089"/>
                </a:lnTo>
                <a:lnTo>
                  <a:pt x="0" y="622226"/>
                </a:lnTo>
                <a:lnTo>
                  <a:pt x="0" y="559029"/>
                </a:lnTo>
                <a:lnTo>
                  <a:pt x="0" y="543298"/>
                </a:lnTo>
                <a:cubicBezTo>
                  <a:pt x="0" y="243972"/>
                  <a:pt x="243972" y="0"/>
                  <a:pt x="543297" y="0"/>
                </a:cubicBez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ID"/>
          </a:p>
        </p:txBody>
      </p:sp>
      <p:sp>
        <p:nvSpPr>
          <p:cNvPr id="1675" name="Freeform: Shape 1674">
            <a:extLst>
              <a:ext uri="{FF2B5EF4-FFF2-40B4-BE49-F238E27FC236}">
                <a16:creationId xmlns:a16="http://schemas.microsoft.com/office/drawing/2014/main" id="{6B901190-A038-499D-A08A-26D3F63F648C}"/>
              </a:ext>
            </a:extLst>
          </p:cNvPr>
          <p:cNvSpPr/>
          <p:nvPr/>
        </p:nvSpPr>
        <p:spPr>
          <a:xfrm>
            <a:off x="2069564" y="4896299"/>
            <a:ext cx="7839031" cy="1332631"/>
          </a:xfrm>
          <a:custGeom>
            <a:avLst/>
            <a:gdLst>
              <a:gd name="connsiteX0" fmla="*/ 389533 w 7839031"/>
              <a:gd name="connsiteY0" fmla="*/ 0 h 1332631"/>
              <a:gd name="connsiteX1" fmla="*/ 584299 w 7839031"/>
              <a:gd name="connsiteY1" fmla="*/ 213218 h 1332631"/>
              <a:gd name="connsiteX2" fmla="*/ 779066 w 7839031"/>
              <a:gd name="connsiteY2" fmla="*/ 426436 h 1332631"/>
              <a:gd name="connsiteX3" fmla="*/ 575194 w 7839031"/>
              <a:gd name="connsiteY3" fmla="*/ 426436 h 1332631"/>
              <a:gd name="connsiteX4" fmla="*/ 575194 w 7839031"/>
              <a:gd name="connsiteY4" fmla="*/ 791373 h 1332631"/>
              <a:gd name="connsiteX5" fmla="*/ 745359 w 7839031"/>
              <a:gd name="connsiteY5" fmla="*/ 961538 h 1332631"/>
              <a:gd name="connsiteX6" fmla="*/ 7295668 w 7839031"/>
              <a:gd name="connsiteY6" fmla="*/ 961538 h 1332631"/>
              <a:gd name="connsiteX7" fmla="*/ 7465834 w 7839031"/>
              <a:gd name="connsiteY7" fmla="*/ 791373 h 1332631"/>
              <a:gd name="connsiteX8" fmla="*/ 7465834 w 7839031"/>
              <a:gd name="connsiteY8" fmla="*/ 710685 h 1332631"/>
              <a:gd name="connsiteX9" fmla="*/ 7465719 w 7839031"/>
              <a:gd name="connsiteY9" fmla="*/ 710685 h 1332631"/>
              <a:gd name="connsiteX10" fmla="*/ 7465719 w 7839031"/>
              <a:gd name="connsiteY10" fmla="*/ 291766 h 1332631"/>
              <a:gd name="connsiteX11" fmla="*/ 7839031 w 7839031"/>
              <a:gd name="connsiteY11" fmla="*/ 291766 h 1332631"/>
              <a:gd name="connsiteX12" fmla="*/ 7839031 w 7839031"/>
              <a:gd name="connsiteY12" fmla="*/ 710685 h 1332631"/>
              <a:gd name="connsiteX13" fmla="*/ 7838966 w 7839031"/>
              <a:gd name="connsiteY13" fmla="*/ 710685 h 1332631"/>
              <a:gd name="connsiteX14" fmla="*/ 7838966 w 7839031"/>
              <a:gd name="connsiteY14" fmla="*/ 789324 h 1332631"/>
              <a:gd name="connsiteX15" fmla="*/ 7295668 w 7839031"/>
              <a:gd name="connsiteY15" fmla="*/ 1332619 h 1332631"/>
              <a:gd name="connsiteX16" fmla="*/ 745359 w 7839031"/>
              <a:gd name="connsiteY16" fmla="*/ 1332619 h 1332631"/>
              <a:gd name="connsiteX17" fmla="*/ 202062 w 7839031"/>
              <a:gd name="connsiteY17" fmla="*/ 791373 h 1332631"/>
              <a:gd name="connsiteX18" fmla="*/ 202062 w 7839031"/>
              <a:gd name="connsiteY18" fmla="*/ 426436 h 1332631"/>
              <a:gd name="connsiteX19" fmla="*/ 0 w 7839031"/>
              <a:gd name="connsiteY19" fmla="*/ 426436 h 1332631"/>
              <a:gd name="connsiteX20" fmla="*/ 194766 w 7839031"/>
              <a:gd name="connsiteY20" fmla="*/ 213218 h 13326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7839031" h="1332631">
                <a:moveTo>
                  <a:pt x="389533" y="0"/>
                </a:moveTo>
                <a:lnTo>
                  <a:pt x="584299" y="213218"/>
                </a:lnTo>
                <a:lnTo>
                  <a:pt x="779066" y="426436"/>
                </a:lnTo>
                <a:lnTo>
                  <a:pt x="575194" y="426436"/>
                </a:lnTo>
                <a:lnTo>
                  <a:pt x="575194" y="791373"/>
                </a:lnTo>
                <a:cubicBezTo>
                  <a:pt x="575194" y="883632"/>
                  <a:pt x="651051" y="961538"/>
                  <a:pt x="745359" y="961538"/>
                </a:cubicBezTo>
                <a:lnTo>
                  <a:pt x="7295668" y="961538"/>
                </a:lnTo>
                <a:cubicBezTo>
                  <a:pt x="7387926" y="961538"/>
                  <a:pt x="7465834" y="885681"/>
                  <a:pt x="7465834" y="791373"/>
                </a:cubicBezTo>
                <a:lnTo>
                  <a:pt x="7465834" y="710685"/>
                </a:lnTo>
                <a:lnTo>
                  <a:pt x="7465719" y="710685"/>
                </a:lnTo>
                <a:lnTo>
                  <a:pt x="7465719" y="291766"/>
                </a:lnTo>
                <a:lnTo>
                  <a:pt x="7839031" y="291766"/>
                </a:lnTo>
                <a:lnTo>
                  <a:pt x="7839031" y="710685"/>
                </a:lnTo>
                <a:lnTo>
                  <a:pt x="7838966" y="710685"/>
                </a:lnTo>
                <a:lnTo>
                  <a:pt x="7838966" y="789324"/>
                </a:lnTo>
                <a:cubicBezTo>
                  <a:pt x="7838966" y="1088650"/>
                  <a:pt x="7594994" y="1332619"/>
                  <a:pt x="7295668" y="1332619"/>
                </a:cubicBezTo>
                <a:lnTo>
                  <a:pt x="745359" y="1332619"/>
                </a:lnTo>
                <a:cubicBezTo>
                  <a:pt x="446034" y="1334671"/>
                  <a:pt x="202062" y="1088650"/>
                  <a:pt x="202062" y="791373"/>
                </a:cubicBezTo>
                <a:lnTo>
                  <a:pt x="202062" y="426436"/>
                </a:lnTo>
                <a:lnTo>
                  <a:pt x="0" y="426436"/>
                </a:lnTo>
                <a:lnTo>
                  <a:pt x="194766" y="213218"/>
                </a:ln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ID"/>
          </a:p>
        </p:txBody>
      </p:sp>
      <p:grpSp>
        <p:nvGrpSpPr>
          <p:cNvPr id="650" name="Graphic 437">
            <a:extLst>
              <a:ext uri="{FF2B5EF4-FFF2-40B4-BE49-F238E27FC236}">
                <a16:creationId xmlns:a16="http://schemas.microsoft.com/office/drawing/2014/main" id="{791BC763-4088-4B6C-94E5-E16EDB0E8B3E}"/>
              </a:ext>
            </a:extLst>
          </p:cNvPr>
          <p:cNvGrpSpPr/>
          <p:nvPr/>
        </p:nvGrpSpPr>
        <p:grpSpPr>
          <a:xfrm>
            <a:off x="2136999" y="2337806"/>
            <a:ext cx="750583" cy="533045"/>
            <a:chOff x="4256619" y="2717481"/>
            <a:chExt cx="348717" cy="247650"/>
          </a:xfrm>
          <a:solidFill>
            <a:schemeClr val="accent1"/>
          </a:solidFill>
        </p:grpSpPr>
        <p:grpSp>
          <p:nvGrpSpPr>
            <p:cNvPr id="651" name="Graphic 437">
              <a:extLst>
                <a:ext uri="{FF2B5EF4-FFF2-40B4-BE49-F238E27FC236}">
                  <a16:creationId xmlns:a16="http://schemas.microsoft.com/office/drawing/2014/main" id="{791BC763-4088-4B6C-94E5-E16EDB0E8B3E}"/>
                </a:ext>
              </a:extLst>
            </p:cNvPr>
            <p:cNvGrpSpPr/>
            <p:nvPr/>
          </p:nvGrpSpPr>
          <p:grpSpPr>
            <a:xfrm>
              <a:off x="4269104" y="2717481"/>
              <a:ext cx="336232" cy="223837"/>
              <a:chOff x="4269104" y="2717481"/>
              <a:chExt cx="336232" cy="223837"/>
            </a:xfrm>
            <a:solidFill>
              <a:schemeClr val="accent1"/>
            </a:solidFill>
          </p:grpSpPr>
          <p:sp>
            <p:nvSpPr>
              <p:cNvPr id="652" name="Freeform: Shape 651">
                <a:extLst>
                  <a:ext uri="{FF2B5EF4-FFF2-40B4-BE49-F238E27FC236}">
                    <a16:creationId xmlns:a16="http://schemas.microsoft.com/office/drawing/2014/main" id="{F80DD6C1-B48A-43AA-8A7C-80021C3A8DBE}"/>
                  </a:ext>
                </a:extLst>
              </p:cNvPr>
              <p:cNvSpPr/>
              <p:nvPr/>
            </p:nvSpPr>
            <p:spPr>
              <a:xfrm>
                <a:off x="4269104" y="2717481"/>
                <a:ext cx="336232" cy="223837"/>
              </a:xfrm>
              <a:custGeom>
                <a:avLst/>
                <a:gdLst>
                  <a:gd name="connsiteX0" fmla="*/ 104775 w 336232"/>
                  <a:gd name="connsiteY0" fmla="*/ 0 h 223837"/>
                  <a:gd name="connsiteX1" fmla="*/ 336233 w 336232"/>
                  <a:gd name="connsiteY1" fmla="*/ 129540 h 223837"/>
                  <a:gd name="connsiteX2" fmla="*/ 336233 w 336232"/>
                  <a:gd name="connsiteY2" fmla="*/ 164783 h 223837"/>
                  <a:gd name="connsiteX3" fmla="*/ 231458 w 336232"/>
                  <a:gd name="connsiteY3" fmla="*/ 223838 h 223837"/>
                  <a:gd name="connsiteX4" fmla="*/ 0 w 336232"/>
                  <a:gd name="connsiteY4" fmla="*/ 95250 h 223837"/>
                  <a:gd name="connsiteX5" fmla="*/ 0 w 336232"/>
                  <a:gd name="connsiteY5" fmla="*/ 60007 h 223837"/>
                  <a:gd name="connsiteX6" fmla="*/ 104775 w 336232"/>
                  <a:gd name="connsiteY6" fmla="*/ 0 h 2238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36232" h="223837">
                    <a:moveTo>
                      <a:pt x="104775" y="0"/>
                    </a:moveTo>
                    <a:lnTo>
                      <a:pt x="336233" y="129540"/>
                    </a:lnTo>
                    <a:lnTo>
                      <a:pt x="336233" y="164783"/>
                    </a:lnTo>
                    <a:cubicBezTo>
                      <a:pt x="301943" y="184785"/>
                      <a:pt x="265747" y="204788"/>
                      <a:pt x="231458" y="223838"/>
                    </a:cubicBezTo>
                    <a:lnTo>
                      <a:pt x="0" y="95250"/>
                    </a:lnTo>
                    <a:lnTo>
                      <a:pt x="0" y="60007"/>
                    </a:lnTo>
                    <a:lnTo>
                      <a:pt x="104775" y="0"/>
                    </a:lnTo>
                    <a:close/>
                  </a:path>
                </a:pathLst>
              </a:custGeom>
              <a:solidFill>
                <a:srgbClr val="32994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53" name="Freeform: Shape 652">
                <a:extLst>
                  <a:ext uri="{FF2B5EF4-FFF2-40B4-BE49-F238E27FC236}">
                    <a16:creationId xmlns:a16="http://schemas.microsoft.com/office/drawing/2014/main" id="{2661FFF1-B65D-4406-81D1-C12BEBE7D34A}"/>
                  </a:ext>
                </a:extLst>
              </p:cNvPr>
              <p:cNvSpPr/>
              <p:nvPr/>
            </p:nvSpPr>
            <p:spPr>
              <a:xfrm>
                <a:off x="4269104" y="2717481"/>
                <a:ext cx="336232" cy="188594"/>
              </a:xfrm>
              <a:custGeom>
                <a:avLst/>
                <a:gdLst>
                  <a:gd name="connsiteX0" fmla="*/ 104775 w 336232"/>
                  <a:gd name="connsiteY0" fmla="*/ 0 h 188594"/>
                  <a:gd name="connsiteX1" fmla="*/ 336233 w 336232"/>
                  <a:gd name="connsiteY1" fmla="*/ 129540 h 188594"/>
                  <a:gd name="connsiteX2" fmla="*/ 231458 w 336232"/>
                  <a:gd name="connsiteY2" fmla="*/ 188595 h 188594"/>
                  <a:gd name="connsiteX3" fmla="*/ 0 w 336232"/>
                  <a:gd name="connsiteY3" fmla="*/ 60007 h 188594"/>
                  <a:gd name="connsiteX4" fmla="*/ 52388 w 336232"/>
                  <a:gd name="connsiteY4" fmla="*/ 30480 h 188594"/>
                  <a:gd name="connsiteX5" fmla="*/ 104775 w 336232"/>
                  <a:gd name="connsiteY5" fmla="*/ 0 h 1885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36232" h="188594">
                    <a:moveTo>
                      <a:pt x="104775" y="0"/>
                    </a:moveTo>
                    <a:lnTo>
                      <a:pt x="336233" y="129540"/>
                    </a:lnTo>
                    <a:cubicBezTo>
                      <a:pt x="301943" y="149543"/>
                      <a:pt x="265747" y="169545"/>
                      <a:pt x="231458" y="188595"/>
                    </a:cubicBezTo>
                    <a:lnTo>
                      <a:pt x="0" y="60007"/>
                    </a:lnTo>
                    <a:cubicBezTo>
                      <a:pt x="17145" y="50482"/>
                      <a:pt x="35243" y="40005"/>
                      <a:pt x="52388" y="30480"/>
                    </a:cubicBezTo>
                    <a:cubicBezTo>
                      <a:pt x="70485" y="20003"/>
                      <a:pt x="87630" y="10478"/>
                      <a:pt x="104775" y="0"/>
                    </a:cubicBezTo>
                    <a:close/>
                  </a:path>
                </a:pathLst>
              </a:custGeom>
              <a:solidFill>
                <a:srgbClr val="85C44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54" name="Freeform: Shape 653">
                <a:extLst>
                  <a:ext uri="{FF2B5EF4-FFF2-40B4-BE49-F238E27FC236}">
                    <a16:creationId xmlns:a16="http://schemas.microsoft.com/office/drawing/2014/main" id="{0999406F-C41A-409C-8142-511203D3E1FF}"/>
                  </a:ext>
                </a:extLst>
              </p:cNvPr>
              <p:cNvSpPr/>
              <p:nvPr/>
            </p:nvSpPr>
            <p:spPr>
              <a:xfrm>
                <a:off x="4278629" y="2723197"/>
                <a:ext cx="317182" cy="178117"/>
              </a:xfrm>
              <a:custGeom>
                <a:avLst/>
                <a:gdLst>
                  <a:gd name="connsiteX0" fmla="*/ 95250 w 317182"/>
                  <a:gd name="connsiteY0" fmla="*/ 0 h 178117"/>
                  <a:gd name="connsiteX1" fmla="*/ 317183 w 317182"/>
                  <a:gd name="connsiteY1" fmla="*/ 123825 h 178117"/>
                  <a:gd name="connsiteX2" fmla="*/ 221933 w 317182"/>
                  <a:gd name="connsiteY2" fmla="*/ 178117 h 178117"/>
                  <a:gd name="connsiteX3" fmla="*/ 0 w 317182"/>
                  <a:gd name="connsiteY3" fmla="*/ 54292 h 178117"/>
                  <a:gd name="connsiteX4" fmla="*/ 47625 w 317182"/>
                  <a:gd name="connsiteY4" fmla="*/ 27622 h 178117"/>
                  <a:gd name="connsiteX5" fmla="*/ 95250 w 317182"/>
                  <a:gd name="connsiteY5" fmla="*/ 0 h 1781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17182" h="178117">
                    <a:moveTo>
                      <a:pt x="95250" y="0"/>
                    </a:moveTo>
                    <a:cubicBezTo>
                      <a:pt x="168593" y="44767"/>
                      <a:pt x="248602" y="81915"/>
                      <a:pt x="317183" y="123825"/>
                    </a:cubicBezTo>
                    <a:cubicBezTo>
                      <a:pt x="284797" y="141922"/>
                      <a:pt x="253365" y="160020"/>
                      <a:pt x="221933" y="178117"/>
                    </a:cubicBezTo>
                    <a:lnTo>
                      <a:pt x="0" y="54292"/>
                    </a:lnTo>
                    <a:cubicBezTo>
                      <a:pt x="16193" y="45720"/>
                      <a:pt x="31432" y="36195"/>
                      <a:pt x="47625" y="27622"/>
                    </a:cubicBezTo>
                    <a:cubicBezTo>
                      <a:pt x="63818" y="18097"/>
                      <a:pt x="80010" y="9525"/>
                      <a:pt x="95250" y="0"/>
                    </a:cubicBezTo>
                    <a:close/>
                  </a:path>
                </a:pathLst>
              </a:custGeom>
              <a:solidFill>
                <a:srgbClr val="32994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55" name="Freeform: Shape 654">
                <a:extLst>
                  <a:ext uri="{FF2B5EF4-FFF2-40B4-BE49-F238E27FC236}">
                    <a16:creationId xmlns:a16="http://schemas.microsoft.com/office/drawing/2014/main" id="{D0F56C7B-5DDB-496D-A1E6-508228C8B140}"/>
                  </a:ext>
                </a:extLst>
              </p:cNvPr>
              <p:cNvSpPr/>
              <p:nvPr/>
            </p:nvSpPr>
            <p:spPr>
              <a:xfrm>
                <a:off x="4309109" y="2741294"/>
                <a:ext cx="256222" cy="142875"/>
              </a:xfrm>
              <a:custGeom>
                <a:avLst/>
                <a:gdLst>
                  <a:gd name="connsiteX0" fmla="*/ 85725 w 256222"/>
                  <a:gd name="connsiteY0" fmla="*/ 0 h 142875"/>
                  <a:gd name="connsiteX1" fmla="*/ 255270 w 256222"/>
                  <a:gd name="connsiteY1" fmla="*/ 93345 h 142875"/>
                  <a:gd name="connsiteX2" fmla="*/ 256222 w 256222"/>
                  <a:gd name="connsiteY2" fmla="*/ 117157 h 142875"/>
                  <a:gd name="connsiteX3" fmla="*/ 211455 w 256222"/>
                  <a:gd name="connsiteY3" fmla="*/ 142875 h 142875"/>
                  <a:gd name="connsiteX4" fmla="*/ 171450 w 256222"/>
                  <a:gd name="connsiteY4" fmla="*/ 141923 h 142875"/>
                  <a:gd name="connsiteX5" fmla="*/ 952 w 256222"/>
                  <a:gd name="connsiteY5" fmla="*/ 49530 h 142875"/>
                  <a:gd name="connsiteX6" fmla="*/ 0 w 256222"/>
                  <a:gd name="connsiteY6" fmla="*/ 25718 h 142875"/>
                  <a:gd name="connsiteX7" fmla="*/ 44767 w 256222"/>
                  <a:gd name="connsiteY7" fmla="*/ 0 h 142875"/>
                  <a:gd name="connsiteX8" fmla="*/ 85725 w 256222"/>
                  <a:gd name="connsiteY8" fmla="*/ 0 h 142875"/>
                  <a:gd name="connsiteX9" fmla="*/ 85725 w 256222"/>
                  <a:gd name="connsiteY9" fmla="*/ 0 h 142875"/>
                  <a:gd name="connsiteX10" fmla="*/ 67627 w 256222"/>
                  <a:gd name="connsiteY10" fmla="*/ 21907 h 142875"/>
                  <a:gd name="connsiteX11" fmla="*/ 37147 w 256222"/>
                  <a:gd name="connsiteY11" fmla="*/ 20955 h 142875"/>
                  <a:gd name="connsiteX12" fmla="*/ 38100 w 256222"/>
                  <a:gd name="connsiteY12" fmla="*/ 39053 h 142875"/>
                  <a:gd name="connsiteX13" fmla="*/ 68580 w 256222"/>
                  <a:gd name="connsiteY13" fmla="*/ 40005 h 142875"/>
                  <a:gd name="connsiteX14" fmla="*/ 67627 w 256222"/>
                  <a:gd name="connsiteY14" fmla="*/ 21907 h 142875"/>
                  <a:gd name="connsiteX15" fmla="*/ 67627 w 256222"/>
                  <a:gd name="connsiteY15" fmla="*/ 21907 h 142875"/>
                  <a:gd name="connsiteX16" fmla="*/ 213360 w 256222"/>
                  <a:gd name="connsiteY16" fmla="*/ 100965 h 142875"/>
                  <a:gd name="connsiteX17" fmla="*/ 182880 w 256222"/>
                  <a:gd name="connsiteY17" fmla="*/ 100013 h 142875"/>
                  <a:gd name="connsiteX18" fmla="*/ 183833 w 256222"/>
                  <a:gd name="connsiteY18" fmla="*/ 118110 h 142875"/>
                  <a:gd name="connsiteX19" fmla="*/ 214313 w 256222"/>
                  <a:gd name="connsiteY19" fmla="*/ 119063 h 142875"/>
                  <a:gd name="connsiteX20" fmla="*/ 213360 w 256222"/>
                  <a:gd name="connsiteY20" fmla="*/ 100965 h 142875"/>
                  <a:gd name="connsiteX21" fmla="*/ 213360 w 256222"/>
                  <a:gd name="connsiteY21" fmla="*/ 100965 h 142875"/>
                  <a:gd name="connsiteX22" fmla="*/ 165735 w 256222"/>
                  <a:gd name="connsiteY22" fmla="*/ 48578 h 142875"/>
                  <a:gd name="connsiteX23" fmla="*/ 127635 w 256222"/>
                  <a:gd name="connsiteY23" fmla="*/ 39053 h 142875"/>
                  <a:gd name="connsiteX24" fmla="*/ 89535 w 256222"/>
                  <a:gd name="connsiteY24" fmla="*/ 47625 h 142875"/>
                  <a:gd name="connsiteX25" fmla="*/ 74295 w 256222"/>
                  <a:gd name="connsiteY25" fmla="*/ 69532 h 142875"/>
                  <a:gd name="connsiteX26" fmla="*/ 90488 w 256222"/>
                  <a:gd name="connsiteY26" fmla="*/ 92393 h 142875"/>
                  <a:gd name="connsiteX27" fmla="*/ 128588 w 256222"/>
                  <a:gd name="connsiteY27" fmla="*/ 101918 h 142875"/>
                  <a:gd name="connsiteX28" fmla="*/ 166688 w 256222"/>
                  <a:gd name="connsiteY28" fmla="*/ 93345 h 142875"/>
                  <a:gd name="connsiteX29" fmla="*/ 181927 w 256222"/>
                  <a:gd name="connsiteY29" fmla="*/ 71438 h 142875"/>
                  <a:gd name="connsiteX30" fmla="*/ 165735 w 256222"/>
                  <a:gd name="connsiteY30" fmla="*/ 48578 h 142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256222" h="142875">
                    <a:moveTo>
                      <a:pt x="85725" y="0"/>
                    </a:moveTo>
                    <a:lnTo>
                      <a:pt x="255270" y="93345"/>
                    </a:lnTo>
                    <a:cubicBezTo>
                      <a:pt x="244792" y="100013"/>
                      <a:pt x="244792" y="110490"/>
                      <a:pt x="256222" y="117157"/>
                    </a:cubicBezTo>
                    <a:cubicBezTo>
                      <a:pt x="240983" y="125730"/>
                      <a:pt x="226695" y="134303"/>
                      <a:pt x="211455" y="142875"/>
                    </a:cubicBezTo>
                    <a:cubicBezTo>
                      <a:pt x="200025" y="136208"/>
                      <a:pt x="181927" y="136208"/>
                      <a:pt x="171450" y="141923"/>
                    </a:cubicBezTo>
                    <a:lnTo>
                      <a:pt x="952" y="49530"/>
                    </a:lnTo>
                    <a:cubicBezTo>
                      <a:pt x="11430" y="42863"/>
                      <a:pt x="11430" y="32385"/>
                      <a:pt x="0" y="25718"/>
                    </a:cubicBezTo>
                    <a:cubicBezTo>
                      <a:pt x="15240" y="17145"/>
                      <a:pt x="29527" y="8573"/>
                      <a:pt x="44767" y="0"/>
                    </a:cubicBezTo>
                    <a:cubicBezTo>
                      <a:pt x="56197" y="5715"/>
                      <a:pt x="74295" y="6668"/>
                      <a:pt x="85725" y="0"/>
                    </a:cubicBezTo>
                    <a:lnTo>
                      <a:pt x="85725" y="0"/>
                    </a:lnTo>
                    <a:close/>
                    <a:moveTo>
                      <a:pt x="67627" y="21907"/>
                    </a:moveTo>
                    <a:cubicBezTo>
                      <a:pt x="59055" y="17145"/>
                      <a:pt x="45720" y="16193"/>
                      <a:pt x="37147" y="20955"/>
                    </a:cubicBezTo>
                    <a:cubicBezTo>
                      <a:pt x="28575" y="25718"/>
                      <a:pt x="29527" y="34290"/>
                      <a:pt x="38100" y="39053"/>
                    </a:cubicBezTo>
                    <a:cubicBezTo>
                      <a:pt x="46672" y="43815"/>
                      <a:pt x="60960" y="44768"/>
                      <a:pt x="68580" y="40005"/>
                    </a:cubicBezTo>
                    <a:cubicBezTo>
                      <a:pt x="76200" y="35243"/>
                      <a:pt x="76200" y="26670"/>
                      <a:pt x="67627" y="21907"/>
                    </a:cubicBezTo>
                    <a:lnTo>
                      <a:pt x="67627" y="21907"/>
                    </a:lnTo>
                    <a:close/>
                    <a:moveTo>
                      <a:pt x="213360" y="100965"/>
                    </a:moveTo>
                    <a:cubicBezTo>
                      <a:pt x="204788" y="96203"/>
                      <a:pt x="191452" y="95250"/>
                      <a:pt x="182880" y="100013"/>
                    </a:cubicBezTo>
                    <a:cubicBezTo>
                      <a:pt x="174308" y="104775"/>
                      <a:pt x="175260" y="113348"/>
                      <a:pt x="183833" y="118110"/>
                    </a:cubicBezTo>
                    <a:cubicBezTo>
                      <a:pt x="192405" y="122873"/>
                      <a:pt x="206692" y="123825"/>
                      <a:pt x="214313" y="119063"/>
                    </a:cubicBezTo>
                    <a:cubicBezTo>
                      <a:pt x="222885" y="114300"/>
                      <a:pt x="221933" y="106680"/>
                      <a:pt x="213360" y="100965"/>
                    </a:cubicBezTo>
                    <a:lnTo>
                      <a:pt x="213360" y="100965"/>
                    </a:lnTo>
                    <a:close/>
                    <a:moveTo>
                      <a:pt x="165735" y="48578"/>
                    </a:moveTo>
                    <a:cubicBezTo>
                      <a:pt x="155258" y="41910"/>
                      <a:pt x="140970" y="39053"/>
                      <a:pt x="127635" y="39053"/>
                    </a:cubicBezTo>
                    <a:cubicBezTo>
                      <a:pt x="114300" y="39053"/>
                      <a:pt x="100013" y="41910"/>
                      <a:pt x="89535" y="47625"/>
                    </a:cubicBezTo>
                    <a:cubicBezTo>
                      <a:pt x="79057" y="53340"/>
                      <a:pt x="74295" y="61913"/>
                      <a:pt x="74295" y="69532"/>
                    </a:cubicBezTo>
                    <a:cubicBezTo>
                      <a:pt x="74295" y="77153"/>
                      <a:pt x="80010" y="85725"/>
                      <a:pt x="90488" y="92393"/>
                    </a:cubicBezTo>
                    <a:cubicBezTo>
                      <a:pt x="100965" y="99060"/>
                      <a:pt x="115252" y="101918"/>
                      <a:pt x="128588" y="101918"/>
                    </a:cubicBezTo>
                    <a:cubicBezTo>
                      <a:pt x="141922" y="101918"/>
                      <a:pt x="156210" y="99060"/>
                      <a:pt x="166688" y="93345"/>
                    </a:cubicBezTo>
                    <a:cubicBezTo>
                      <a:pt x="177165" y="87630"/>
                      <a:pt x="181927" y="79057"/>
                      <a:pt x="181927" y="71438"/>
                    </a:cubicBezTo>
                    <a:cubicBezTo>
                      <a:pt x="181927" y="62865"/>
                      <a:pt x="177165" y="54293"/>
                      <a:pt x="165735" y="48578"/>
                    </a:cubicBezTo>
                    <a:close/>
                  </a:path>
                </a:pathLst>
              </a:custGeom>
              <a:solidFill>
                <a:srgbClr val="85C44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56" name="Freeform: Shape 655">
                <a:extLst>
                  <a:ext uri="{FF2B5EF4-FFF2-40B4-BE49-F238E27FC236}">
                    <a16:creationId xmlns:a16="http://schemas.microsoft.com/office/drawing/2014/main" id="{A4602C3B-88E2-427E-B881-A6E258048E69}"/>
                  </a:ext>
                </a:extLst>
              </p:cNvPr>
              <p:cNvSpPr/>
              <p:nvPr/>
            </p:nvSpPr>
            <p:spPr>
              <a:xfrm>
                <a:off x="4401501" y="2787967"/>
                <a:ext cx="74295" cy="41909"/>
              </a:xfrm>
              <a:custGeom>
                <a:avLst/>
                <a:gdLst>
                  <a:gd name="connsiteX0" fmla="*/ 9525 w 74295"/>
                  <a:gd name="connsiteY0" fmla="*/ 16193 h 41909"/>
                  <a:gd name="connsiteX1" fmla="*/ 20003 w 74295"/>
                  <a:gd name="connsiteY1" fmla="*/ 20955 h 41909"/>
                  <a:gd name="connsiteX2" fmla="*/ 16193 w 74295"/>
                  <a:gd name="connsiteY2" fmla="*/ 26670 h 41909"/>
                  <a:gd name="connsiteX3" fmla="*/ 17145 w 74295"/>
                  <a:gd name="connsiteY3" fmla="*/ 28575 h 41909"/>
                  <a:gd name="connsiteX4" fmla="*/ 30480 w 74295"/>
                  <a:gd name="connsiteY4" fmla="*/ 20955 h 41909"/>
                  <a:gd name="connsiteX5" fmla="*/ 25718 w 74295"/>
                  <a:gd name="connsiteY5" fmla="*/ 13335 h 41909"/>
                  <a:gd name="connsiteX6" fmla="*/ 30480 w 74295"/>
                  <a:gd name="connsiteY6" fmla="*/ 4763 h 41909"/>
                  <a:gd name="connsiteX7" fmla="*/ 39053 w 74295"/>
                  <a:gd name="connsiteY7" fmla="*/ 1905 h 41909"/>
                  <a:gd name="connsiteX8" fmla="*/ 49530 w 74295"/>
                  <a:gd name="connsiteY8" fmla="*/ 2857 h 41909"/>
                  <a:gd name="connsiteX9" fmla="*/ 56198 w 74295"/>
                  <a:gd name="connsiteY9" fmla="*/ 4763 h 41909"/>
                  <a:gd name="connsiteX10" fmla="*/ 64770 w 74295"/>
                  <a:gd name="connsiteY10" fmla="*/ 0 h 41909"/>
                  <a:gd name="connsiteX11" fmla="*/ 74295 w 74295"/>
                  <a:gd name="connsiteY11" fmla="*/ 5715 h 41909"/>
                  <a:gd name="connsiteX12" fmla="*/ 65723 w 74295"/>
                  <a:gd name="connsiteY12" fmla="*/ 10477 h 41909"/>
                  <a:gd name="connsiteX13" fmla="*/ 70485 w 74295"/>
                  <a:gd name="connsiteY13" fmla="*/ 18097 h 41909"/>
                  <a:gd name="connsiteX14" fmla="*/ 64770 w 74295"/>
                  <a:gd name="connsiteY14" fmla="*/ 26670 h 41909"/>
                  <a:gd name="connsiteX15" fmla="*/ 54293 w 74295"/>
                  <a:gd name="connsiteY15" fmla="*/ 20955 h 41909"/>
                  <a:gd name="connsiteX16" fmla="*/ 57150 w 74295"/>
                  <a:gd name="connsiteY16" fmla="*/ 16193 h 41909"/>
                  <a:gd name="connsiteX17" fmla="*/ 57150 w 74295"/>
                  <a:gd name="connsiteY17" fmla="*/ 15240 h 41909"/>
                  <a:gd name="connsiteX18" fmla="*/ 46673 w 74295"/>
                  <a:gd name="connsiteY18" fmla="*/ 20955 h 41909"/>
                  <a:gd name="connsiteX19" fmla="*/ 51435 w 74295"/>
                  <a:gd name="connsiteY19" fmla="*/ 26670 h 41909"/>
                  <a:gd name="connsiteX20" fmla="*/ 52388 w 74295"/>
                  <a:gd name="connsiteY20" fmla="*/ 32385 h 41909"/>
                  <a:gd name="connsiteX21" fmla="*/ 46673 w 74295"/>
                  <a:gd name="connsiteY21" fmla="*/ 38100 h 41909"/>
                  <a:gd name="connsiteX22" fmla="*/ 37148 w 74295"/>
                  <a:gd name="connsiteY22" fmla="*/ 40957 h 41909"/>
                  <a:gd name="connsiteX23" fmla="*/ 25718 w 74295"/>
                  <a:gd name="connsiteY23" fmla="*/ 40005 h 41909"/>
                  <a:gd name="connsiteX24" fmla="*/ 18098 w 74295"/>
                  <a:gd name="connsiteY24" fmla="*/ 37147 h 41909"/>
                  <a:gd name="connsiteX25" fmla="*/ 9525 w 74295"/>
                  <a:gd name="connsiteY25" fmla="*/ 41910 h 41909"/>
                  <a:gd name="connsiteX26" fmla="*/ 0 w 74295"/>
                  <a:gd name="connsiteY26" fmla="*/ 36195 h 41909"/>
                  <a:gd name="connsiteX27" fmla="*/ 8573 w 74295"/>
                  <a:gd name="connsiteY27" fmla="*/ 31432 h 41909"/>
                  <a:gd name="connsiteX28" fmla="*/ 3810 w 74295"/>
                  <a:gd name="connsiteY28" fmla="*/ 26670 h 41909"/>
                  <a:gd name="connsiteX29" fmla="*/ 9525 w 74295"/>
                  <a:gd name="connsiteY29" fmla="*/ 16193 h 41909"/>
                  <a:gd name="connsiteX30" fmla="*/ 9525 w 74295"/>
                  <a:gd name="connsiteY30" fmla="*/ 16193 h 41909"/>
                  <a:gd name="connsiteX31" fmla="*/ 26670 w 74295"/>
                  <a:gd name="connsiteY31" fmla="*/ 35243 h 41909"/>
                  <a:gd name="connsiteX32" fmla="*/ 30480 w 74295"/>
                  <a:gd name="connsiteY32" fmla="*/ 36195 h 41909"/>
                  <a:gd name="connsiteX33" fmla="*/ 37148 w 74295"/>
                  <a:gd name="connsiteY33" fmla="*/ 35243 h 41909"/>
                  <a:gd name="connsiteX34" fmla="*/ 39053 w 74295"/>
                  <a:gd name="connsiteY34" fmla="*/ 33338 h 41909"/>
                  <a:gd name="connsiteX35" fmla="*/ 37148 w 74295"/>
                  <a:gd name="connsiteY35" fmla="*/ 30480 h 41909"/>
                  <a:gd name="connsiteX36" fmla="*/ 37148 w 74295"/>
                  <a:gd name="connsiteY36" fmla="*/ 30480 h 41909"/>
                  <a:gd name="connsiteX37" fmla="*/ 26670 w 74295"/>
                  <a:gd name="connsiteY37" fmla="*/ 35243 h 41909"/>
                  <a:gd name="connsiteX38" fmla="*/ 26670 w 74295"/>
                  <a:gd name="connsiteY38" fmla="*/ 35243 h 41909"/>
                  <a:gd name="connsiteX39" fmla="*/ 48578 w 74295"/>
                  <a:gd name="connsiteY39" fmla="*/ 10477 h 41909"/>
                  <a:gd name="connsiteX40" fmla="*/ 45720 w 74295"/>
                  <a:gd name="connsiteY40" fmla="*/ 9525 h 41909"/>
                  <a:gd name="connsiteX41" fmla="*/ 40958 w 74295"/>
                  <a:gd name="connsiteY41" fmla="*/ 10477 h 41909"/>
                  <a:gd name="connsiteX42" fmla="*/ 39053 w 74295"/>
                  <a:gd name="connsiteY42" fmla="*/ 13335 h 41909"/>
                  <a:gd name="connsiteX43" fmla="*/ 40005 w 74295"/>
                  <a:gd name="connsiteY43" fmla="*/ 15240 h 41909"/>
                  <a:gd name="connsiteX44" fmla="*/ 48578 w 74295"/>
                  <a:gd name="connsiteY44" fmla="*/ 10477 h 419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</a:cxnLst>
                <a:rect l="l" t="t" r="r" b="b"/>
                <a:pathLst>
                  <a:path w="74295" h="41909">
                    <a:moveTo>
                      <a:pt x="9525" y="16193"/>
                    </a:moveTo>
                    <a:cubicBezTo>
                      <a:pt x="13335" y="18097"/>
                      <a:pt x="16193" y="20002"/>
                      <a:pt x="20003" y="20955"/>
                    </a:cubicBezTo>
                    <a:cubicBezTo>
                      <a:pt x="17145" y="22860"/>
                      <a:pt x="16193" y="24765"/>
                      <a:pt x="16193" y="26670"/>
                    </a:cubicBezTo>
                    <a:cubicBezTo>
                      <a:pt x="16193" y="27622"/>
                      <a:pt x="16193" y="27622"/>
                      <a:pt x="17145" y="28575"/>
                    </a:cubicBezTo>
                    <a:cubicBezTo>
                      <a:pt x="21908" y="25718"/>
                      <a:pt x="25718" y="23813"/>
                      <a:pt x="30480" y="20955"/>
                    </a:cubicBezTo>
                    <a:cubicBezTo>
                      <a:pt x="27623" y="18097"/>
                      <a:pt x="26670" y="15240"/>
                      <a:pt x="25718" y="13335"/>
                    </a:cubicBezTo>
                    <a:cubicBezTo>
                      <a:pt x="25718" y="10477"/>
                      <a:pt x="26670" y="7620"/>
                      <a:pt x="30480" y="4763"/>
                    </a:cubicBezTo>
                    <a:cubicBezTo>
                      <a:pt x="32385" y="3810"/>
                      <a:pt x="36195" y="2857"/>
                      <a:pt x="39053" y="1905"/>
                    </a:cubicBezTo>
                    <a:cubicBezTo>
                      <a:pt x="42863" y="1905"/>
                      <a:pt x="45720" y="1905"/>
                      <a:pt x="49530" y="2857"/>
                    </a:cubicBezTo>
                    <a:cubicBezTo>
                      <a:pt x="51435" y="3810"/>
                      <a:pt x="53340" y="3810"/>
                      <a:pt x="56198" y="4763"/>
                    </a:cubicBezTo>
                    <a:cubicBezTo>
                      <a:pt x="59055" y="2857"/>
                      <a:pt x="61913" y="1905"/>
                      <a:pt x="64770" y="0"/>
                    </a:cubicBezTo>
                    <a:cubicBezTo>
                      <a:pt x="67628" y="1905"/>
                      <a:pt x="71438" y="3810"/>
                      <a:pt x="74295" y="5715"/>
                    </a:cubicBezTo>
                    <a:cubicBezTo>
                      <a:pt x="71438" y="7620"/>
                      <a:pt x="68580" y="8572"/>
                      <a:pt x="65723" y="10477"/>
                    </a:cubicBezTo>
                    <a:cubicBezTo>
                      <a:pt x="68580" y="13335"/>
                      <a:pt x="70485" y="15240"/>
                      <a:pt x="70485" y="18097"/>
                    </a:cubicBezTo>
                    <a:cubicBezTo>
                      <a:pt x="70485" y="21907"/>
                      <a:pt x="68580" y="24765"/>
                      <a:pt x="64770" y="26670"/>
                    </a:cubicBezTo>
                    <a:cubicBezTo>
                      <a:pt x="60960" y="24765"/>
                      <a:pt x="58103" y="22860"/>
                      <a:pt x="54293" y="20955"/>
                    </a:cubicBezTo>
                    <a:cubicBezTo>
                      <a:pt x="56198" y="19050"/>
                      <a:pt x="57150" y="18097"/>
                      <a:pt x="57150" y="16193"/>
                    </a:cubicBezTo>
                    <a:cubicBezTo>
                      <a:pt x="57150" y="16193"/>
                      <a:pt x="57150" y="15240"/>
                      <a:pt x="57150" y="15240"/>
                    </a:cubicBezTo>
                    <a:cubicBezTo>
                      <a:pt x="53340" y="17145"/>
                      <a:pt x="50483" y="19050"/>
                      <a:pt x="46673" y="20955"/>
                    </a:cubicBezTo>
                    <a:cubicBezTo>
                      <a:pt x="49530" y="23813"/>
                      <a:pt x="50483" y="25718"/>
                      <a:pt x="51435" y="26670"/>
                    </a:cubicBezTo>
                    <a:cubicBezTo>
                      <a:pt x="52388" y="28575"/>
                      <a:pt x="52388" y="30480"/>
                      <a:pt x="52388" y="32385"/>
                    </a:cubicBezTo>
                    <a:cubicBezTo>
                      <a:pt x="51435" y="34290"/>
                      <a:pt x="49530" y="36195"/>
                      <a:pt x="46673" y="38100"/>
                    </a:cubicBezTo>
                    <a:cubicBezTo>
                      <a:pt x="43815" y="40005"/>
                      <a:pt x="40958" y="40957"/>
                      <a:pt x="37148" y="40957"/>
                    </a:cubicBezTo>
                    <a:cubicBezTo>
                      <a:pt x="33338" y="40957"/>
                      <a:pt x="29528" y="40957"/>
                      <a:pt x="25718" y="40005"/>
                    </a:cubicBezTo>
                    <a:cubicBezTo>
                      <a:pt x="22860" y="39052"/>
                      <a:pt x="20955" y="38100"/>
                      <a:pt x="18098" y="37147"/>
                    </a:cubicBezTo>
                    <a:cubicBezTo>
                      <a:pt x="15240" y="39052"/>
                      <a:pt x="12383" y="40005"/>
                      <a:pt x="9525" y="41910"/>
                    </a:cubicBezTo>
                    <a:cubicBezTo>
                      <a:pt x="6668" y="40005"/>
                      <a:pt x="2858" y="38100"/>
                      <a:pt x="0" y="36195"/>
                    </a:cubicBezTo>
                    <a:cubicBezTo>
                      <a:pt x="2858" y="34290"/>
                      <a:pt x="5715" y="33338"/>
                      <a:pt x="8573" y="31432"/>
                    </a:cubicBezTo>
                    <a:cubicBezTo>
                      <a:pt x="5715" y="31432"/>
                      <a:pt x="3810" y="29527"/>
                      <a:pt x="3810" y="26670"/>
                    </a:cubicBezTo>
                    <a:cubicBezTo>
                      <a:pt x="2858" y="22860"/>
                      <a:pt x="4763" y="20002"/>
                      <a:pt x="9525" y="16193"/>
                    </a:cubicBezTo>
                    <a:lnTo>
                      <a:pt x="9525" y="16193"/>
                    </a:lnTo>
                    <a:close/>
                    <a:moveTo>
                      <a:pt x="26670" y="35243"/>
                    </a:moveTo>
                    <a:cubicBezTo>
                      <a:pt x="27623" y="35243"/>
                      <a:pt x="29528" y="36195"/>
                      <a:pt x="30480" y="36195"/>
                    </a:cubicBezTo>
                    <a:cubicBezTo>
                      <a:pt x="33338" y="36195"/>
                      <a:pt x="35243" y="36195"/>
                      <a:pt x="37148" y="35243"/>
                    </a:cubicBezTo>
                    <a:cubicBezTo>
                      <a:pt x="38100" y="34290"/>
                      <a:pt x="39053" y="34290"/>
                      <a:pt x="39053" y="33338"/>
                    </a:cubicBezTo>
                    <a:cubicBezTo>
                      <a:pt x="39053" y="32385"/>
                      <a:pt x="39053" y="31432"/>
                      <a:pt x="37148" y="30480"/>
                    </a:cubicBezTo>
                    <a:cubicBezTo>
                      <a:pt x="37148" y="30480"/>
                      <a:pt x="37148" y="30480"/>
                      <a:pt x="37148" y="30480"/>
                    </a:cubicBezTo>
                    <a:cubicBezTo>
                      <a:pt x="33338" y="30480"/>
                      <a:pt x="29528" y="33338"/>
                      <a:pt x="26670" y="35243"/>
                    </a:cubicBezTo>
                    <a:lnTo>
                      <a:pt x="26670" y="35243"/>
                    </a:lnTo>
                    <a:close/>
                    <a:moveTo>
                      <a:pt x="48578" y="10477"/>
                    </a:moveTo>
                    <a:cubicBezTo>
                      <a:pt x="47625" y="10477"/>
                      <a:pt x="46673" y="9525"/>
                      <a:pt x="45720" y="9525"/>
                    </a:cubicBezTo>
                    <a:cubicBezTo>
                      <a:pt x="43815" y="9525"/>
                      <a:pt x="42863" y="9525"/>
                      <a:pt x="40958" y="10477"/>
                    </a:cubicBezTo>
                    <a:cubicBezTo>
                      <a:pt x="40005" y="11430"/>
                      <a:pt x="39053" y="12382"/>
                      <a:pt x="39053" y="13335"/>
                    </a:cubicBezTo>
                    <a:cubicBezTo>
                      <a:pt x="39053" y="14288"/>
                      <a:pt x="39053" y="14288"/>
                      <a:pt x="40005" y="15240"/>
                    </a:cubicBezTo>
                    <a:cubicBezTo>
                      <a:pt x="42863" y="14288"/>
                      <a:pt x="45720" y="12382"/>
                      <a:pt x="48578" y="10477"/>
                    </a:cubicBezTo>
                    <a:close/>
                  </a:path>
                </a:pathLst>
              </a:custGeom>
              <a:solidFill>
                <a:srgbClr val="FDDD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657" name="Graphic 437">
              <a:extLst>
                <a:ext uri="{FF2B5EF4-FFF2-40B4-BE49-F238E27FC236}">
                  <a16:creationId xmlns:a16="http://schemas.microsoft.com/office/drawing/2014/main" id="{791BC763-4088-4B6C-94E5-E16EDB0E8B3E}"/>
                </a:ext>
              </a:extLst>
            </p:cNvPr>
            <p:cNvGrpSpPr/>
            <p:nvPr/>
          </p:nvGrpSpPr>
          <p:grpSpPr>
            <a:xfrm>
              <a:off x="4364251" y="2895599"/>
              <a:ext cx="110592" cy="69532"/>
              <a:chOff x="4364251" y="2895599"/>
              <a:chExt cx="110592" cy="69532"/>
            </a:xfrm>
            <a:solidFill>
              <a:schemeClr val="accent1"/>
            </a:solidFill>
          </p:grpSpPr>
          <p:sp>
            <p:nvSpPr>
              <p:cNvPr id="658" name="Freeform: Shape 657">
                <a:extLst>
                  <a:ext uri="{FF2B5EF4-FFF2-40B4-BE49-F238E27FC236}">
                    <a16:creationId xmlns:a16="http://schemas.microsoft.com/office/drawing/2014/main" id="{33C40040-C5B3-4BF7-8CFB-A50D8702C600}"/>
                  </a:ext>
                </a:extLst>
              </p:cNvPr>
              <p:cNvSpPr/>
              <p:nvPr/>
            </p:nvSpPr>
            <p:spPr>
              <a:xfrm>
                <a:off x="4365306" y="2903219"/>
                <a:ext cx="109537" cy="61912"/>
              </a:xfrm>
              <a:custGeom>
                <a:avLst/>
                <a:gdLst>
                  <a:gd name="connsiteX0" fmla="*/ 14288 w 109537"/>
                  <a:gd name="connsiteY0" fmla="*/ 9525 h 61912"/>
                  <a:gd name="connsiteX1" fmla="*/ 53340 w 109537"/>
                  <a:gd name="connsiteY1" fmla="*/ 0 h 61912"/>
                  <a:gd name="connsiteX2" fmla="*/ 92393 w 109537"/>
                  <a:gd name="connsiteY2" fmla="*/ 8573 h 61912"/>
                  <a:gd name="connsiteX3" fmla="*/ 107632 w 109537"/>
                  <a:gd name="connsiteY3" fmla="*/ 22860 h 61912"/>
                  <a:gd name="connsiteX4" fmla="*/ 109538 w 109537"/>
                  <a:gd name="connsiteY4" fmla="*/ 22860 h 61912"/>
                  <a:gd name="connsiteX5" fmla="*/ 109538 w 109537"/>
                  <a:gd name="connsiteY5" fmla="*/ 30480 h 61912"/>
                  <a:gd name="connsiteX6" fmla="*/ 109538 w 109537"/>
                  <a:gd name="connsiteY6" fmla="*/ 31432 h 61912"/>
                  <a:gd name="connsiteX7" fmla="*/ 109538 w 109537"/>
                  <a:gd name="connsiteY7" fmla="*/ 31432 h 61912"/>
                  <a:gd name="connsiteX8" fmla="*/ 109538 w 109537"/>
                  <a:gd name="connsiteY8" fmla="*/ 31432 h 61912"/>
                  <a:gd name="connsiteX9" fmla="*/ 94298 w 109537"/>
                  <a:gd name="connsiteY9" fmla="*/ 52388 h 61912"/>
                  <a:gd name="connsiteX10" fmla="*/ 55245 w 109537"/>
                  <a:gd name="connsiteY10" fmla="*/ 61913 h 61912"/>
                  <a:gd name="connsiteX11" fmla="*/ 16193 w 109537"/>
                  <a:gd name="connsiteY11" fmla="*/ 53340 h 61912"/>
                  <a:gd name="connsiteX12" fmla="*/ 0 w 109537"/>
                  <a:gd name="connsiteY12" fmla="*/ 31432 h 61912"/>
                  <a:gd name="connsiteX13" fmla="*/ 0 w 109537"/>
                  <a:gd name="connsiteY13" fmla="*/ 30480 h 61912"/>
                  <a:gd name="connsiteX14" fmla="*/ 0 w 109537"/>
                  <a:gd name="connsiteY14" fmla="*/ 22860 h 61912"/>
                  <a:gd name="connsiteX15" fmla="*/ 1905 w 109537"/>
                  <a:gd name="connsiteY15" fmla="*/ 22860 h 61912"/>
                  <a:gd name="connsiteX16" fmla="*/ 14288 w 109537"/>
                  <a:gd name="connsiteY16" fmla="*/ 9525 h 619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09537" h="61912">
                    <a:moveTo>
                      <a:pt x="14288" y="9525"/>
                    </a:moveTo>
                    <a:cubicBezTo>
                      <a:pt x="24765" y="2857"/>
                      <a:pt x="39053" y="0"/>
                      <a:pt x="53340" y="0"/>
                    </a:cubicBezTo>
                    <a:cubicBezTo>
                      <a:pt x="67628" y="0"/>
                      <a:pt x="81915" y="2857"/>
                      <a:pt x="92393" y="8573"/>
                    </a:cubicBezTo>
                    <a:cubicBezTo>
                      <a:pt x="100013" y="12382"/>
                      <a:pt x="104775" y="18098"/>
                      <a:pt x="107632" y="22860"/>
                    </a:cubicBezTo>
                    <a:lnTo>
                      <a:pt x="109538" y="22860"/>
                    </a:lnTo>
                    <a:lnTo>
                      <a:pt x="109538" y="30480"/>
                    </a:lnTo>
                    <a:cubicBezTo>
                      <a:pt x="109538" y="30480"/>
                      <a:pt x="109538" y="31432"/>
                      <a:pt x="109538" y="31432"/>
                    </a:cubicBezTo>
                    <a:lnTo>
                      <a:pt x="109538" y="31432"/>
                    </a:lnTo>
                    <a:lnTo>
                      <a:pt x="109538" y="31432"/>
                    </a:lnTo>
                    <a:cubicBezTo>
                      <a:pt x="109538" y="39053"/>
                      <a:pt x="103823" y="46673"/>
                      <a:pt x="94298" y="52388"/>
                    </a:cubicBezTo>
                    <a:cubicBezTo>
                      <a:pt x="83820" y="59055"/>
                      <a:pt x="69532" y="61913"/>
                      <a:pt x="55245" y="61913"/>
                    </a:cubicBezTo>
                    <a:cubicBezTo>
                      <a:pt x="40957" y="61913"/>
                      <a:pt x="26670" y="59055"/>
                      <a:pt x="16193" y="53340"/>
                    </a:cubicBezTo>
                    <a:cubicBezTo>
                      <a:pt x="5715" y="47625"/>
                      <a:pt x="0" y="39053"/>
                      <a:pt x="0" y="31432"/>
                    </a:cubicBezTo>
                    <a:cubicBezTo>
                      <a:pt x="0" y="31432"/>
                      <a:pt x="0" y="30480"/>
                      <a:pt x="0" y="30480"/>
                    </a:cubicBezTo>
                    <a:lnTo>
                      <a:pt x="0" y="22860"/>
                    </a:lnTo>
                    <a:lnTo>
                      <a:pt x="1905" y="22860"/>
                    </a:lnTo>
                    <a:cubicBezTo>
                      <a:pt x="2857" y="18098"/>
                      <a:pt x="6668" y="13335"/>
                      <a:pt x="14288" y="9525"/>
                    </a:cubicBezTo>
                    <a:close/>
                  </a:path>
                </a:pathLst>
              </a:custGeom>
              <a:solidFill>
                <a:srgbClr val="96792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59" name="Freeform: Shape 658">
                <a:extLst>
                  <a:ext uri="{FF2B5EF4-FFF2-40B4-BE49-F238E27FC236}">
                    <a16:creationId xmlns:a16="http://schemas.microsoft.com/office/drawing/2014/main" id="{8EC182FD-582A-4984-B23C-C2CB992763C5}"/>
                  </a:ext>
                </a:extLst>
              </p:cNvPr>
              <p:cNvSpPr/>
              <p:nvPr/>
            </p:nvSpPr>
            <p:spPr>
              <a:xfrm>
                <a:off x="4364251" y="2895599"/>
                <a:ext cx="109640" cy="61912"/>
              </a:xfrm>
              <a:custGeom>
                <a:avLst/>
                <a:gdLst>
                  <a:gd name="connsiteX0" fmla="*/ 15343 w 109640"/>
                  <a:gd name="connsiteY0" fmla="*/ 9525 h 61912"/>
                  <a:gd name="connsiteX1" fmla="*/ 54395 w 109640"/>
                  <a:gd name="connsiteY1" fmla="*/ 0 h 61912"/>
                  <a:gd name="connsiteX2" fmla="*/ 93448 w 109640"/>
                  <a:gd name="connsiteY2" fmla="*/ 8573 h 61912"/>
                  <a:gd name="connsiteX3" fmla="*/ 109640 w 109640"/>
                  <a:gd name="connsiteY3" fmla="*/ 30480 h 61912"/>
                  <a:gd name="connsiteX4" fmla="*/ 94400 w 109640"/>
                  <a:gd name="connsiteY4" fmla="*/ 52388 h 61912"/>
                  <a:gd name="connsiteX5" fmla="*/ 55348 w 109640"/>
                  <a:gd name="connsiteY5" fmla="*/ 61913 h 61912"/>
                  <a:gd name="connsiteX6" fmla="*/ 16295 w 109640"/>
                  <a:gd name="connsiteY6" fmla="*/ 53340 h 61912"/>
                  <a:gd name="connsiteX7" fmla="*/ 103 w 109640"/>
                  <a:gd name="connsiteY7" fmla="*/ 31432 h 61912"/>
                  <a:gd name="connsiteX8" fmla="*/ 15343 w 109640"/>
                  <a:gd name="connsiteY8" fmla="*/ 9525 h 619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09640" h="61912">
                    <a:moveTo>
                      <a:pt x="15343" y="9525"/>
                    </a:moveTo>
                    <a:cubicBezTo>
                      <a:pt x="25820" y="2857"/>
                      <a:pt x="40108" y="0"/>
                      <a:pt x="54395" y="0"/>
                    </a:cubicBezTo>
                    <a:cubicBezTo>
                      <a:pt x="68683" y="0"/>
                      <a:pt x="82970" y="2857"/>
                      <a:pt x="93448" y="8573"/>
                    </a:cubicBezTo>
                    <a:cubicBezTo>
                      <a:pt x="103925" y="14288"/>
                      <a:pt x="109640" y="22860"/>
                      <a:pt x="109640" y="30480"/>
                    </a:cubicBezTo>
                    <a:cubicBezTo>
                      <a:pt x="109640" y="38100"/>
                      <a:pt x="104878" y="46673"/>
                      <a:pt x="94400" y="52388"/>
                    </a:cubicBezTo>
                    <a:cubicBezTo>
                      <a:pt x="83923" y="59055"/>
                      <a:pt x="69635" y="61913"/>
                      <a:pt x="55348" y="61913"/>
                    </a:cubicBezTo>
                    <a:cubicBezTo>
                      <a:pt x="41060" y="61913"/>
                      <a:pt x="26773" y="59055"/>
                      <a:pt x="16295" y="53340"/>
                    </a:cubicBezTo>
                    <a:cubicBezTo>
                      <a:pt x="5818" y="47625"/>
                      <a:pt x="103" y="39052"/>
                      <a:pt x="103" y="31432"/>
                    </a:cubicBezTo>
                    <a:cubicBezTo>
                      <a:pt x="-850" y="23813"/>
                      <a:pt x="4865" y="15240"/>
                      <a:pt x="15343" y="9525"/>
                    </a:cubicBezTo>
                    <a:close/>
                  </a:path>
                </a:pathLst>
              </a:custGeom>
              <a:solidFill>
                <a:srgbClr val="FDCE0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60" name="Freeform: Shape 659">
                <a:extLst>
                  <a:ext uri="{FF2B5EF4-FFF2-40B4-BE49-F238E27FC236}">
                    <a16:creationId xmlns:a16="http://schemas.microsoft.com/office/drawing/2014/main" id="{2A0721B3-BA09-4163-8FD5-47DAFD9FDFFC}"/>
                  </a:ext>
                </a:extLst>
              </p:cNvPr>
              <p:cNvSpPr/>
              <p:nvPr/>
            </p:nvSpPr>
            <p:spPr>
              <a:xfrm>
                <a:off x="4377546" y="2902267"/>
                <a:ext cx="83010" cy="47625"/>
              </a:xfrm>
              <a:custGeom>
                <a:avLst/>
                <a:gdLst>
                  <a:gd name="connsiteX0" fmla="*/ 11573 w 83010"/>
                  <a:gd name="connsiteY0" fmla="*/ 7620 h 47625"/>
                  <a:gd name="connsiteX1" fmla="*/ 41100 w 83010"/>
                  <a:gd name="connsiteY1" fmla="*/ 0 h 47625"/>
                  <a:gd name="connsiteX2" fmla="*/ 70628 w 83010"/>
                  <a:gd name="connsiteY2" fmla="*/ 6668 h 47625"/>
                  <a:gd name="connsiteX3" fmla="*/ 83010 w 83010"/>
                  <a:gd name="connsiteY3" fmla="*/ 22860 h 47625"/>
                  <a:gd name="connsiteX4" fmla="*/ 71580 w 83010"/>
                  <a:gd name="connsiteY4" fmla="*/ 40005 h 47625"/>
                  <a:gd name="connsiteX5" fmla="*/ 42053 w 83010"/>
                  <a:gd name="connsiteY5" fmla="*/ 47625 h 47625"/>
                  <a:gd name="connsiteX6" fmla="*/ 12525 w 83010"/>
                  <a:gd name="connsiteY6" fmla="*/ 40957 h 47625"/>
                  <a:gd name="connsiteX7" fmla="*/ 143 w 83010"/>
                  <a:gd name="connsiteY7" fmla="*/ 24765 h 47625"/>
                  <a:gd name="connsiteX8" fmla="*/ 11573 w 83010"/>
                  <a:gd name="connsiteY8" fmla="*/ 7620 h 47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3010" h="47625">
                    <a:moveTo>
                      <a:pt x="11573" y="7620"/>
                    </a:moveTo>
                    <a:cubicBezTo>
                      <a:pt x="19193" y="2857"/>
                      <a:pt x="30623" y="952"/>
                      <a:pt x="41100" y="0"/>
                    </a:cubicBezTo>
                    <a:cubicBezTo>
                      <a:pt x="51578" y="0"/>
                      <a:pt x="62055" y="1905"/>
                      <a:pt x="70628" y="6668"/>
                    </a:cubicBezTo>
                    <a:cubicBezTo>
                      <a:pt x="79200" y="11430"/>
                      <a:pt x="83010" y="17145"/>
                      <a:pt x="83010" y="22860"/>
                    </a:cubicBezTo>
                    <a:cubicBezTo>
                      <a:pt x="83010" y="28575"/>
                      <a:pt x="79200" y="35243"/>
                      <a:pt x="71580" y="40005"/>
                    </a:cubicBezTo>
                    <a:cubicBezTo>
                      <a:pt x="63960" y="44768"/>
                      <a:pt x="52530" y="46672"/>
                      <a:pt x="42053" y="47625"/>
                    </a:cubicBezTo>
                    <a:cubicBezTo>
                      <a:pt x="31575" y="47625"/>
                      <a:pt x="21098" y="45720"/>
                      <a:pt x="12525" y="40957"/>
                    </a:cubicBezTo>
                    <a:cubicBezTo>
                      <a:pt x="3953" y="36195"/>
                      <a:pt x="143" y="30480"/>
                      <a:pt x="143" y="24765"/>
                    </a:cubicBezTo>
                    <a:cubicBezTo>
                      <a:pt x="-810" y="19050"/>
                      <a:pt x="3000" y="12382"/>
                      <a:pt x="11573" y="7620"/>
                    </a:cubicBezTo>
                    <a:close/>
                  </a:path>
                </a:pathLst>
              </a:custGeom>
              <a:solidFill>
                <a:srgbClr val="FEBC1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61" name="Freeform: Shape 660">
                <a:extLst>
                  <a:ext uri="{FF2B5EF4-FFF2-40B4-BE49-F238E27FC236}">
                    <a16:creationId xmlns:a16="http://schemas.microsoft.com/office/drawing/2014/main" id="{10EC322A-54A5-40A6-AD5F-04DEE2F4C3D6}"/>
                  </a:ext>
                </a:extLst>
              </p:cNvPr>
              <p:cNvSpPr/>
              <p:nvPr/>
            </p:nvSpPr>
            <p:spPr>
              <a:xfrm>
                <a:off x="4393881" y="2911792"/>
                <a:ext cx="52387" cy="27708"/>
              </a:xfrm>
              <a:custGeom>
                <a:avLst/>
                <a:gdLst>
                  <a:gd name="connsiteX0" fmla="*/ 18098 w 52387"/>
                  <a:gd name="connsiteY0" fmla="*/ 25718 h 27708"/>
                  <a:gd name="connsiteX1" fmla="*/ 23813 w 52387"/>
                  <a:gd name="connsiteY1" fmla="*/ 21907 h 27708"/>
                  <a:gd name="connsiteX2" fmla="*/ 31432 w 52387"/>
                  <a:gd name="connsiteY2" fmla="*/ 22860 h 27708"/>
                  <a:gd name="connsiteX3" fmla="*/ 33338 w 52387"/>
                  <a:gd name="connsiteY3" fmla="*/ 22860 h 27708"/>
                  <a:gd name="connsiteX4" fmla="*/ 23813 w 52387"/>
                  <a:gd name="connsiteY4" fmla="*/ 18097 h 27708"/>
                  <a:gd name="connsiteX5" fmla="*/ 15240 w 52387"/>
                  <a:gd name="connsiteY5" fmla="*/ 20002 h 27708"/>
                  <a:gd name="connsiteX6" fmla="*/ 5715 w 52387"/>
                  <a:gd name="connsiteY6" fmla="*/ 18097 h 27708"/>
                  <a:gd name="connsiteX7" fmla="*/ 1905 w 52387"/>
                  <a:gd name="connsiteY7" fmla="*/ 14288 h 27708"/>
                  <a:gd name="connsiteX8" fmla="*/ 2857 w 52387"/>
                  <a:gd name="connsiteY8" fmla="*/ 9525 h 27708"/>
                  <a:gd name="connsiteX9" fmla="*/ 5715 w 52387"/>
                  <a:gd name="connsiteY9" fmla="*/ 6668 h 27708"/>
                  <a:gd name="connsiteX10" fmla="*/ 0 w 52387"/>
                  <a:gd name="connsiteY10" fmla="*/ 3810 h 27708"/>
                  <a:gd name="connsiteX11" fmla="*/ 6668 w 52387"/>
                  <a:gd name="connsiteY11" fmla="*/ 0 h 27708"/>
                  <a:gd name="connsiteX12" fmla="*/ 12382 w 52387"/>
                  <a:gd name="connsiteY12" fmla="*/ 2857 h 27708"/>
                  <a:gd name="connsiteX13" fmla="*/ 20955 w 52387"/>
                  <a:gd name="connsiteY13" fmla="*/ 952 h 27708"/>
                  <a:gd name="connsiteX14" fmla="*/ 31432 w 52387"/>
                  <a:gd name="connsiteY14" fmla="*/ 2857 h 27708"/>
                  <a:gd name="connsiteX15" fmla="*/ 24765 w 52387"/>
                  <a:gd name="connsiteY15" fmla="*/ 6668 h 27708"/>
                  <a:gd name="connsiteX16" fmla="*/ 19050 w 52387"/>
                  <a:gd name="connsiteY16" fmla="*/ 5715 h 27708"/>
                  <a:gd name="connsiteX17" fmla="*/ 18098 w 52387"/>
                  <a:gd name="connsiteY17" fmla="*/ 5715 h 27708"/>
                  <a:gd name="connsiteX18" fmla="*/ 25718 w 52387"/>
                  <a:gd name="connsiteY18" fmla="*/ 9525 h 27708"/>
                  <a:gd name="connsiteX19" fmla="*/ 33338 w 52387"/>
                  <a:gd name="connsiteY19" fmla="*/ 7620 h 27708"/>
                  <a:gd name="connsiteX20" fmla="*/ 40005 w 52387"/>
                  <a:gd name="connsiteY20" fmla="*/ 7620 h 27708"/>
                  <a:gd name="connsiteX21" fmla="*/ 46673 w 52387"/>
                  <a:gd name="connsiteY21" fmla="*/ 9525 h 27708"/>
                  <a:gd name="connsiteX22" fmla="*/ 50482 w 52387"/>
                  <a:gd name="connsiteY22" fmla="*/ 13335 h 27708"/>
                  <a:gd name="connsiteX23" fmla="*/ 49530 w 52387"/>
                  <a:gd name="connsiteY23" fmla="*/ 18097 h 27708"/>
                  <a:gd name="connsiteX24" fmla="*/ 46673 w 52387"/>
                  <a:gd name="connsiteY24" fmla="*/ 20955 h 27708"/>
                  <a:gd name="connsiteX25" fmla="*/ 52388 w 52387"/>
                  <a:gd name="connsiteY25" fmla="*/ 23813 h 27708"/>
                  <a:gd name="connsiteX26" fmla="*/ 45720 w 52387"/>
                  <a:gd name="connsiteY26" fmla="*/ 27622 h 27708"/>
                  <a:gd name="connsiteX27" fmla="*/ 40005 w 52387"/>
                  <a:gd name="connsiteY27" fmla="*/ 24765 h 27708"/>
                  <a:gd name="connsiteX28" fmla="*/ 31432 w 52387"/>
                  <a:gd name="connsiteY28" fmla="*/ 26670 h 27708"/>
                  <a:gd name="connsiteX29" fmla="*/ 18098 w 52387"/>
                  <a:gd name="connsiteY29" fmla="*/ 25718 h 27708"/>
                  <a:gd name="connsiteX30" fmla="*/ 18098 w 52387"/>
                  <a:gd name="connsiteY30" fmla="*/ 25718 h 27708"/>
                  <a:gd name="connsiteX31" fmla="*/ 40005 w 52387"/>
                  <a:gd name="connsiteY31" fmla="*/ 19050 h 27708"/>
                  <a:gd name="connsiteX32" fmla="*/ 40957 w 52387"/>
                  <a:gd name="connsiteY32" fmla="*/ 17145 h 27708"/>
                  <a:gd name="connsiteX33" fmla="*/ 39053 w 52387"/>
                  <a:gd name="connsiteY33" fmla="*/ 14288 h 27708"/>
                  <a:gd name="connsiteX34" fmla="*/ 36195 w 52387"/>
                  <a:gd name="connsiteY34" fmla="*/ 13335 h 27708"/>
                  <a:gd name="connsiteX35" fmla="*/ 32385 w 52387"/>
                  <a:gd name="connsiteY35" fmla="*/ 14288 h 27708"/>
                  <a:gd name="connsiteX36" fmla="*/ 31432 w 52387"/>
                  <a:gd name="connsiteY36" fmla="*/ 14288 h 27708"/>
                  <a:gd name="connsiteX37" fmla="*/ 40005 w 52387"/>
                  <a:gd name="connsiteY37" fmla="*/ 19050 h 27708"/>
                  <a:gd name="connsiteX38" fmla="*/ 40005 w 52387"/>
                  <a:gd name="connsiteY38" fmla="*/ 19050 h 27708"/>
                  <a:gd name="connsiteX39" fmla="*/ 11430 w 52387"/>
                  <a:gd name="connsiteY39" fmla="*/ 9525 h 27708"/>
                  <a:gd name="connsiteX40" fmla="*/ 10478 w 52387"/>
                  <a:gd name="connsiteY40" fmla="*/ 10477 h 27708"/>
                  <a:gd name="connsiteX41" fmla="*/ 11430 w 52387"/>
                  <a:gd name="connsiteY41" fmla="*/ 12382 h 27708"/>
                  <a:gd name="connsiteX42" fmla="*/ 14288 w 52387"/>
                  <a:gd name="connsiteY42" fmla="*/ 13335 h 27708"/>
                  <a:gd name="connsiteX43" fmla="*/ 17145 w 52387"/>
                  <a:gd name="connsiteY43" fmla="*/ 13335 h 27708"/>
                  <a:gd name="connsiteX44" fmla="*/ 11430 w 52387"/>
                  <a:gd name="connsiteY44" fmla="*/ 9525 h 27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</a:cxnLst>
                <a:rect l="l" t="t" r="r" b="b"/>
                <a:pathLst>
                  <a:path w="52387" h="27708">
                    <a:moveTo>
                      <a:pt x="18098" y="25718"/>
                    </a:moveTo>
                    <a:cubicBezTo>
                      <a:pt x="20003" y="24765"/>
                      <a:pt x="21907" y="22860"/>
                      <a:pt x="23813" y="21907"/>
                    </a:cubicBezTo>
                    <a:cubicBezTo>
                      <a:pt x="26670" y="22860"/>
                      <a:pt x="28575" y="23813"/>
                      <a:pt x="31432" y="22860"/>
                    </a:cubicBezTo>
                    <a:cubicBezTo>
                      <a:pt x="32385" y="22860"/>
                      <a:pt x="33338" y="22860"/>
                      <a:pt x="33338" y="22860"/>
                    </a:cubicBezTo>
                    <a:cubicBezTo>
                      <a:pt x="30480" y="20955"/>
                      <a:pt x="26670" y="19050"/>
                      <a:pt x="23813" y="18097"/>
                    </a:cubicBezTo>
                    <a:cubicBezTo>
                      <a:pt x="20003" y="19050"/>
                      <a:pt x="17145" y="20002"/>
                      <a:pt x="15240" y="20002"/>
                    </a:cubicBezTo>
                    <a:cubicBezTo>
                      <a:pt x="11430" y="20002"/>
                      <a:pt x="7620" y="19050"/>
                      <a:pt x="5715" y="18097"/>
                    </a:cubicBezTo>
                    <a:cubicBezTo>
                      <a:pt x="3810" y="17145"/>
                      <a:pt x="2857" y="16193"/>
                      <a:pt x="1905" y="14288"/>
                    </a:cubicBezTo>
                    <a:cubicBezTo>
                      <a:pt x="953" y="13335"/>
                      <a:pt x="1905" y="11430"/>
                      <a:pt x="2857" y="9525"/>
                    </a:cubicBezTo>
                    <a:cubicBezTo>
                      <a:pt x="3810" y="8572"/>
                      <a:pt x="3810" y="7620"/>
                      <a:pt x="5715" y="6668"/>
                    </a:cubicBezTo>
                    <a:cubicBezTo>
                      <a:pt x="3810" y="5715"/>
                      <a:pt x="1905" y="4763"/>
                      <a:pt x="0" y="3810"/>
                    </a:cubicBezTo>
                    <a:cubicBezTo>
                      <a:pt x="1905" y="2857"/>
                      <a:pt x="3810" y="952"/>
                      <a:pt x="6668" y="0"/>
                    </a:cubicBezTo>
                    <a:cubicBezTo>
                      <a:pt x="8573" y="952"/>
                      <a:pt x="10478" y="1905"/>
                      <a:pt x="12382" y="2857"/>
                    </a:cubicBezTo>
                    <a:cubicBezTo>
                      <a:pt x="15240" y="1905"/>
                      <a:pt x="18098" y="952"/>
                      <a:pt x="20955" y="952"/>
                    </a:cubicBezTo>
                    <a:cubicBezTo>
                      <a:pt x="24765" y="952"/>
                      <a:pt x="28575" y="1905"/>
                      <a:pt x="31432" y="2857"/>
                    </a:cubicBezTo>
                    <a:cubicBezTo>
                      <a:pt x="29528" y="3810"/>
                      <a:pt x="26670" y="5715"/>
                      <a:pt x="24765" y="6668"/>
                    </a:cubicBezTo>
                    <a:cubicBezTo>
                      <a:pt x="22860" y="5715"/>
                      <a:pt x="20955" y="5715"/>
                      <a:pt x="19050" y="5715"/>
                    </a:cubicBezTo>
                    <a:cubicBezTo>
                      <a:pt x="19050" y="5715"/>
                      <a:pt x="18098" y="5715"/>
                      <a:pt x="18098" y="5715"/>
                    </a:cubicBezTo>
                    <a:cubicBezTo>
                      <a:pt x="20955" y="6668"/>
                      <a:pt x="22860" y="8572"/>
                      <a:pt x="25718" y="9525"/>
                    </a:cubicBezTo>
                    <a:cubicBezTo>
                      <a:pt x="28575" y="8572"/>
                      <a:pt x="31432" y="7620"/>
                      <a:pt x="33338" y="7620"/>
                    </a:cubicBezTo>
                    <a:cubicBezTo>
                      <a:pt x="36195" y="7620"/>
                      <a:pt x="38100" y="6668"/>
                      <a:pt x="40005" y="7620"/>
                    </a:cubicBezTo>
                    <a:cubicBezTo>
                      <a:pt x="41910" y="7620"/>
                      <a:pt x="44768" y="8572"/>
                      <a:pt x="46673" y="9525"/>
                    </a:cubicBezTo>
                    <a:cubicBezTo>
                      <a:pt x="48578" y="10477"/>
                      <a:pt x="49530" y="11430"/>
                      <a:pt x="50482" y="13335"/>
                    </a:cubicBezTo>
                    <a:cubicBezTo>
                      <a:pt x="51435" y="15240"/>
                      <a:pt x="50482" y="16193"/>
                      <a:pt x="49530" y="18097"/>
                    </a:cubicBezTo>
                    <a:cubicBezTo>
                      <a:pt x="48578" y="19050"/>
                      <a:pt x="47625" y="20002"/>
                      <a:pt x="46673" y="20955"/>
                    </a:cubicBezTo>
                    <a:cubicBezTo>
                      <a:pt x="48578" y="21907"/>
                      <a:pt x="50482" y="22860"/>
                      <a:pt x="52388" y="23813"/>
                    </a:cubicBezTo>
                    <a:cubicBezTo>
                      <a:pt x="50482" y="24765"/>
                      <a:pt x="48578" y="26670"/>
                      <a:pt x="45720" y="27622"/>
                    </a:cubicBezTo>
                    <a:cubicBezTo>
                      <a:pt x="43815" y="26670"/>
                      <a:pt x="41910" y="25718"/>
                      <a:pt x="40005" y="24765"/>
                    </a:cubicBezTo>
                    <a:cubicBezTo>
                      <a:pt x="37148" y="25718"/>
                      <a:pt x="34290" y="26670"/>
                      <a:pt x="31432" y="26670"/>
                    </a:cubicBezTo>
                    <a:cubicBezTo>
                      <a:pt x="26670" y="28575"/>
                      <a:pt x="21907" y="27622"/>
                      <a:pt x="18098" y="25718"/>
                    </a:cubicBezTo>
                    <a:lnTo>
                      <a:pt x="18098" y="25718"/>
                    </a:lnTo>
                    <a:close/>
                    <a:moveTo>
                      <a:pt x="40005" y="19050"/>
                    </a:moveTo>
                    <a:cubicBezTo>
                      <a:pt x="40957" y="18097"/>
                      <a:pt x="40957" y="18097"/>
                      <a:pt x="40957" y="17145"/>
                    </a:cubicBezTo>
                    <a:cubicBezTo>
                      <a:pt x="40957" y="16193"/>
                      <a:pt x="40957" y="15240"/>
                      <a:pt x="39053" y="14288"/>
                    </a:cubicBezTo>
                    <a:cubicBezTo>
                      <a:pt x="38100" y="14288"/>
                      <a:pt x="37148" y="13335"/>
                      <a:pt x="36195" y="13335"/>
                    </a:cubicBezTo>
                    <a:cubicBezTo>
                      <a:pt x="35243" y="13335"/>
                      <a:pt x="34290" y="13335"/>
                      <a:pt x="32385" y="14288"/>
                    </a:cubicBezTo>
                    <a:cubicBezTo>
                      <a:pt x="32385" y="14288"/>
                      <a:pt x="32385" y="14288"/>
                      <a:pt x="31432" y="14288"/>
                    </a:cubicBezTo>
                    <a:cubicBezTo>
                      <a:pt x="35243" y="16193"/>
                      <a:pt x="37148" y="17145"/>
                      <a:pt x="40005" y="19050"/>
                    </a:cubicBezTo>
                    <a:lnTo>
                      <a:pt x="40005" y="19050"/>
                    </a:lnTo>
                    <a:close/>
                    <a:moveTo>
                      <a:pt x="11430" y="9525"/>
                    </a:moveTo>
                    <a:cubicBezTo>
                      <a:pt x="11430" y="9525"/>
                      <a:pt x="10478" y="10477"/>
                      <a:pt x="10478" y="10477"/>
                    </a:cubicBezTo>
                    <a:cubicBezTo>
                      <a:pt x="10478" y="11430"/>
                      <a:pt x="10478" y="11430"/>
                      <a:pt x="11430" y="12382"/>
                    </a:cubicBezTo>
                    <a:cubicBezTo>
                      <a:pt x="12382" y="12382"/>
                      <a:pt x="13335" y="13335"/>
                      <a:pt x="14288" y="13335"/>
                    </a:cubicBezTo>
                    <a:cubicBezTo>
                      <a:pt x="15240" y="13335"/>
                      <a:pt x="16193" y="13335"/>
                      <a:pt x="17145" y="13335"/>
                    </a:cubicBezTo>
                    <a:cubicBezTo>
                      <a:pt x="15240" y="12382"/>
                      <a:pt x="13335" y="11430"/>
                      <a:pt x="11430" y="9525"/>
                    </a:cubicBezTo>
                    <a:close/>
                  </a:path>
                </a:pathLst>
              </a:custGeom>
              <a:solidFill>
                <a:srgbClr val="BA912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62" name="Freeform: Shape 661">
                <a:extLst>
                  <a:ext uri="{FF2B5EF4-FFF2-40B4-BE49-F238E27FC236}">
                    <a16:creationId xmlns:a16="http://schemas.microsoft.com/office/drawing/2014/main" id="{3F92CE34-AA55-46CC-8C1F-77D7C8735918}"/>
                  </a:ext>
                </a:extLst>
              </p:cNvPr>
              <p:cNvSpPr/>
              <p:nvPr/>
            </p:nvSpPr>
            <p:spPr>
              <a:xfrm>
                <a:off x="4392929" y="2911792"/>
                <a:ext cx="52387" cy="27708"/>
              </a:xfrm>
              <a:custGeom>
                <a:avLst/>
                <a:gdLst>
                  <a:gd name="connsiteX0" fmla="*/ 18097 w 52387"/>
                  <a:gd name="connsiteY0" fmla="*/ 25718 h 27708"/>
                  <a:gd name="connsiteX1" fmla="*/ 23813 w 52387"/>
                  <a:gd name="connsiteY1" fmla="*/ 21907 h 27708"/>
                  <a:gd name="connsiteX2" fmla="*/ 31432 w 52387"/>
                  <a:gd name="connsiteY2" fmla="*/ 22860 h 27708"/>
                  <a:gd name="connsiteX3" fmla="*/ 33338 w 52387"/>
                  <a:gd name="connsiteY3" fmla="*/ 22860 h 27708"/>
                  <a:gd name="connsiteX4" fmla="*/ 23813 w 52387"/>
                  <a:gd name="connsiteY4" fmla="*/ 18097 h 27708"/>
                  <a:gd name="connsiteX5" fmla="*/ 15240 w 52387"/>
                  <a:gd name="connsiteY5" fmla="*/ 20002 h 27708"/>
                  <a:gd name="connsiteX6" fmla="*/ 5715 w 52387"/>
                  <a:gd name="connsiteY6" fmla="*/ 18097 h 27708"/>
                  <a:gd name="connsiteX7" fmla="*/ 1905 w 52387"/>
                  <a:gd name="connsiteY7" fmla="*/ 14288 h 27708"/>
                  <a:gd name="connsiteX8" fmla="*/ 2857 w 52387"/>
                  <a:gd name="connsiteY8" fmla="*/ 9525 h 27708"/>
                  <a:gd name="connsiteX9" fmla="*/ 5715 w 52387"/>
                  <a:gd name="connsiteY9" fmla="*/ 6668 h 27708"/>
                  <a:gd name="connsiteX10" fmla="*/ 0 w 52387"/>
                  <a:gd name="connsiteY10" fmla="*/ 3810 h 27708"/>
                  <a:gd name="connsiteX11" fmla="*/ 6668 w 52387"/>
                  <a:gd name="connsiteY11" fmla="*/ 0 h 27708"/>
                  <a:gd name="connsiteX12" fmla="*/ 12382 w 52387"/>
                  <a:gd name="connsiteY12" fmla="*/ 2857 h 27708"/>
                  <a:gd name="connsiteX13" fmla="*/ 20955 w 52387"/>
                  <a:gd name="connsiteY13" fmla="*/ 952 h 27708"/>
                  <a:gd name="connsiteX14" fmla="*/ 31432 w 52387"/>
                  <a:gd name="connsiteY14" fmla="*/ 2857 h 27708"/>
                  <a:gd name="connsiteX15" fmla="*/ 24765 w 52387"/>
                  <a:gd name="connsiteY15" fmla="*/ 6668 h 27708"/>
                  <a:gd name="connsiteX16" fmla="*/ 19050 w 52387"/>
                  <a:gd name="connsiteY16" fmla="*/ 5715 h 27708"/>
                  <a:gd name="connsiteX17" fmla="*/ 18097 w 52387"/>
                  <a:gd name="connsiteY17" fmla="*/ 5715 h 27708"/>
                  <a:gd name="connsiteX18" fmla="*/ 25718 w 52387"/>
                  <a:gd name="connsiteY18" fmla="*/ 9525 h 27708"/>
                  <a:gd name="connsiteX19" fmla="*/ 33338 w 52387"/>
                  <a:gd name="connsiteY19" fmla="*/ 7620 h 27708"/>
                  <a:gd name="connsiteX20" fmla="*/ 40005 w 52387"/>
                  <a:gd name="connsiteY20" fmla="*/ 7620 h 27708"/>
                  <a:gd name="connsiteX21" fmla="*/ 46672 w 52387"/>
                  <a:gd name="connsiteY21" fmla="*/ 9525 h 27708"/>
                  <a:gd name="connsiteX22" fmla="*/ 50482 w 52387"/>
                  <a:gd name="connsiteY22" fmla="*/ 13335 h 27708"/>
                  <a:gd name="connsiteX23" fmla="*/ 49530 w 52387"/>
                  <a:gd name="connsiteY23" fmla="*/ 18097 h 27708"/>
                  <a:gd name="connsiteX24" fmla="*/ 46672 w 52387"/>
                  <a:gd name="connsiteY24" fmla="*/ 20955 h 27708"/>
                  <a:gd name="connsiteX25" fmla="*/ 52388 w 52387"/>
                  <a:gd name="connsiteY25" fmla="*/ 23813 h 27708"/>
                  <a:gd name="connsiteX26" fmla="*/ 45720 w 52387"/>
                  <a:gd name="connsiteY26" fmla="*/ 27622 h 27708"/>
                  <a:gd name="connsiteX27" fmla="*/ 40005 w 52387"/>
                  <a:gd name="connsiteY27" fmla="*/ 24765 h 27708"/>
                  <a:gd name="connsiteX28" fmla="*/ 31432 w 52387"/>
                  <a:gd name="connsiteY28" fmla="*/ 26670 h 27708"/>
                  <a:gd name="connsiteX29" fmla="*/ 18097 w 52387"/>
                  <a:gd name="connsiteY29" fmla="*/ 25718 h 27708"/>
                  <a:gd name="connsiteX30" fmla="*/ 18097 w 52387"/>
                  <a:gd name="connsiteY30" fmla="*/ 25718 h 27708"/>
                  <a:gd name="connsiteX31" fmla="*/ 40005 w 52387"/>
                  <a:gd name="connsiteY31" fmla="*/ 19050 h 27708"/>
                  <a:gd name="connsiteX32" fmla="*/ 40957 w 52387"/>
                  <a:gd name="connsiteY32" fmla="*/ 17145 h 27708"/>
                  <a:gd name="connsiteX33" fmla="*/ 39052 w 52387"/>
                  <a:gd name="connsiteY33" fmla="*/ 14288 h 27708"/>
                  <a:gd name="connsiteX34" fmla="*/ 36195 w 52387"/>
                  <a:gd name="connsiteY34" fmla="*/ 13335 h 27708"/>
                  <a:gd name="connsiteX35" fmla="*/ 32385 w 52387"/>
                  <a:gd name="connsiteY35" fmla="*/ 14288 h 27708"/>
                  <a:gd name="connsiteX36" fmla="*/ 31432 w 52387"/>
                  <a:gd name="connsiteY36" fmla="*/ 14288 h 27708"/>
                  <a:gd name="connsiteX37" fmla="*/ 40005 w 52387"/>
                  <a:gd name="connsiteY37" fmla="*/ 19050 h 27708"/>
                  <a:gd name="connsiteX38" fmla="*/ 40005 w 52387"/>
                  <a:gd name="connsiteY38" fmla="*/ 19050 h 27708"/>
                  <a:gd name="connsiteX39" fmla="*/ 11430 w 52387"/>
                  <a:gd name="connsiteY39" fmla="*/ 10477 h 27708"/>
                  <a:gd name="connsiteX40" fmla="*/ 10477 w 52387"/>
                  <a:gd name="connsiteY40" fmla="*/ 11430 h 27708"/>
                  <a:gd name="connsiteX41" fmla="*/ 11430 w 52387"/>
                  <a:gd name="connsiteY41" fmla="*/ 13335 h 27708"/>
                  <a:gd name="connsiteX42" fmla="*/ 14288 w 52387"/>
                  <a:gd name="connsiteY42" fmla="*/ 14288 h 27708"/>
                  <a:gd name="connsiteX43" fmla="*/ 17145 w 52387"/>
                  <a:gd name="connsiteY43" fmla="*/ 14288 h 27708"/>
                  <a:gd name="connsiteX44" fmla="*/ 11430 w 52387"/>
                  <a:gd name="connsiteY44" fmla="*/ 10477 h 27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</a:cxnLst>
                <a:rect l="l" t="t" r="r" b="b"/>
                <a:pathLst>
                  <a:path w="52387" h="27708">
                    <a:moveTo>
                      <a:pt x="18097" y="25718"/>
                    </a:moveTo>
                    <a:cubicBezTo>
                      <a:pt x="20002" y="24765"/>
                      <a:pt x="21907" y="22860"/>
                      <a:pt x="23813" y="21907"/>
                    </a:cubicBezTo>
                    <a:cubicBezTo>
                      <a:pt x="26670" y="22860"/>
                      <a:pt x="28575" y="23813"/>
                      <a:pt x="31432" y="22860"/>
                    </a:cubicBezTo>
                    <a:cubicBezTo>
                      <a:pt x="32385" y="22860"/>
                      <a:pt x="33338" y="22860"/>
                      <a:pt x="33338" y="22860"/>
                    </a:cubicBezTo>
                    <a:cubicBezTo>
                      <a:pt x="30480" y="20955"/>
                      <a:pt x="26670" y="19050"/>
                      <a:pt x="23813" y="18097"/>
                    </a:cubicBezTo>
                    <a:cubicBezTo>
                      <a:pt x="20002" y="19050"/>
                      <a:pt x="17145" y="20002"/>
                      <a:pt x="15240" y="20002"/>
                    </a:cubicBezTo>
                    <a:cubicBezTo>
                      <a:pt x="11430" y="20002"/>
                      <a:pt x="7620" y="19050"/>
                      <a:pt x="5715" y="18097"/>
                    </a:cubicBezTo>
                    <a:cubicBezTo>
                      <a:pt x="3810" y="17145"/>
                      <a:pt x="2857" y="16193"/>
                      <a:pt x="1905" y="14288"/>
                    </a:cubicBezTo>
                    <a:cubicBezTo>
                      <a:pt x="952" y="13335"/>
                      <a:pt x="1905" y="11430"/>
                      <a:pt x="2857" y="9525"/>
                    </a:cubicBezTo>
                    <a:cubicBezTo>
                      <a:pt x="3810" y="8572"/>
                      <a:pt x="3810" y="7620"/>
                      <a:pt x="5715" y="6668"/>
                    </a:cubicBezTo>
                    <a:cubicBezTo>
                      <a:pt x="3810" y="5715"/>
                      <a:pt x="1905" y="4763"/>
                      <a:pt x="0" y="3810"/>
                    </a:cubicBezTo>
                    <a:cubicBezTo>
                      <a:pt x="1905" y="2857"/>
                      <a:pt x="3810" y="952"/>
                      <a:pt x="6668" y="0"/>
                    </a:cubicBezTo>
                    <a:cubicBezTo>
                      <a:pt x="8572" y="952"/>
                      <a:pt x="10477" y="1905"/>
                      <a:pt x="12382" y="2857"/>
                    </a:cubicBezTo>
                    <a:cubicBezTo>
                      <a:pt x="15240" y="1905"/>
                      <a:pt x="18097" y="952"/>
                      <a:pt x="20955" y="952"/>
                    </a:cubicBezTo>
                    <a:cubicBezTo>
                      <a:pt x="24765" y="952"/>
                      <a:pt x="28575" y="1905"/>
                      <a:pt x="31432" y="2857"/>
                    </a:cubicBezTo>
                    <a:cubicBezTo>
                      <a:pt x="29527" y="3810"/>
                      <a:pt x="27622" y="5715"/>
                      <a:pt x="24765" y="6668"/>
                    </a:cubicBezTo>
                    <a:cubicBezTo>
                      <a:pt x="22860" y="5715"/>
                      <a:pt x="20955" y="5715"/>
                      <a:pt x="19050" y="5715"/>
                    </a:cubicBezTo>
                    <a:cubicBezTo>
                      <a:pt x="19050" y="5715"/>
                      <a:pt x="18097" y="5715"/>
                      <a:pt x="18097" y="5715"/>
                    </a:cubicBezTo>
                    <a:cubicBezTo>
                      <a:pt x="20955" y="6668"/>
                      <a:pt x="22860" y="8572"/>
                      <a:pt x="25718" y="9525"/>
                    </a:cubicBezTo>
                    <a:cubicBezTo>
                      <a:pt x="28575" y="8572"/>
                      <a:pt x="31432" y="7620"/>
                      <a:pt x="33338" y="7620"/>
                    </a:cubicBezTo>
                    <a:cubicBezTo>
                      <a:pt x="36195" y="7620"/>
                      <a:pt x="38100" y="6668"/>
                      <a:pt x="40005" y="7620"/>
                    </a:cubicBezTo>
                    <a:cubicBezTo>
                      <a:pt x="41910" y="7620"/>
                      <a:pt x="44768" y="8572"/>
                      <a:pt x="46672" y="9525"/>
                    </a:cubicBezTo>
                    <a:cubicBezTo>
                      <a:pt x="48577" y="10477"/>
                      <a:pt x="49530" y="12382"/>
                      <a:pt x="50482" y="13335"/>
                    </a:cubicBezTo>
                    <a:cubicBezTo>
                      <a:pt x="51435" y="15240"/>
                      <a:pt x="50482" y="16193"/>
                      <a:pt x="49530" y="18097"/>
                    </a:cubicBezTo>
                    <a:cubicBezTo>
                      <a:pt x="48577" y="19050"/>
                      <a:pt x="47625" y="20002"/>
                      <a:pt x="46672" y="20955"/>
                    </a:cubicBezTo>
                    <a:cubicBezTo>
                      <a:pt x="48577" y="21907"/>
                      <a:pt x="50482" y="22860"/>
                      <a:pt x="52388" y="23813"/>
                    </a:cubicBezTo>
                    <a:cubicBezTo>
                      <a:pt x="50482" y="24765"/>
                      <a:pt x="48577" y="26670"/>
                      <a:pt x="45720" y="27622"/>
                    </a:cubicBezTo>
                    <a:cubicBezTo>
                      <a:pt x="43815" y="26670"/>
                      <a:pt x="41910" y="25718"/>
                      <a:pt x="40005" y="24765"/>
                    </a:cubicBezTo>
                    <a:cubicBezTo>
                      <a:pt x="37147" y="25718"/>
                      <a:pt x="34290" y="26670"/>
                      <a:pt x="31432" y="26670"/>
                    </a:cubicBezTo>
                    <a:cubicBezTo>
                      <a:pt x="26670" y="28575"/>
                      <a:pt x="22860" y="27622"/>
                      <a:pt x="18097" y="25718"/>
                    </a:cubicBezTo>
                    <a:lnTo>
                      <a:pt x="18097" y="25718"/>
                    </a:lnTo>
                    <a:close/>
                    <a:moveTo>
                      <a:pt x="40005" y="19050"/>
                    </a:moveTo>
                    <a:cubicBezTo>
                      <a:pt x="40957" y="19050"/>
                      <a:pt x="40957" y="18097"/>
                      <a:pt x="40957" y="17145"/>
                    </a:cubicBezTo>
                    <a:cubicBezTo>
                      <a:pt x="40957" y="16193"/>
                      <a:pt x="40957" y="15240"/>
                      <a:pt x="39052" y="14288"/>
                    </a:cubicBezTo>
                    <a:cubicBezTo>
                      <a:pt x="38100" y="14288"/>
                      <a:pt x="37147" y="13335"/>
                      <a:pt x="36195" y="13335"/>
                    </a:cubicBezTo>
                    <a:cubicBezTo>
                      <a:pt x="35243" y="13335"/>
                      <a:pt x="34290" y="13335"/>
                      <a:pt x="32385" y="14288"/>
                    </a:cubicBezTo>
                    <a:cubicBezTo>
                      <a:pt x="32385" y="14288"/>
                      <a:pt x="32385" y="14288"/>
                      <a:pt x="31432" y="14288"/>
                    </a:cubicBezTo>
                    <a:cubicBezTo>
                      <a:pt x="35243" y="16193"/>
                      <a:pt x="38100" y="18097"/>
                      <a:pt x="40005" y="19050"/>
                    </a:cubicBezTo>
                    <a:lnTo>
                      <a:pt x="40005" y="19050"/>
                    </a:lnTo>
                    <a:close/>
                    <a:moveTo>
                      <a:pt x="11430" y="10477"/>
                    </a:moveTo>
                    <a:cubicBezTo>
                      <a:pt x="11430" y="10477"/>
                      <a:pt x="10477" y="11430"/>
                      <a:pt x="10477" y="11430"/>
                    </a:cubicBezTo>
                    <a:cubicBezTo>
                      <a:pt x="10477" y="12382"/>
                      <a:pt x="10477" y="12382"/>
                      <a:pt x="11430" y="13335"/>
                    </a:cubicBezTo>
                    <a:cubicBezTo>
                      <a:pt x="12382" y="13335"/>
                      <a:pt x="13335" y="14288"/>
                      <a:pt x="14288" y="14288"/>
                    </a:cubicBezTo>
                    <a:cubicBezTo>
                      <a:pt x="15240" y="14288"/>
                      <a:pt x="16193" y="14288"/>
                      <a:pt x="17145" y="14288"/>
                    </a:cubicBezTo>
                    <a:cubicBezTo>
                      <a:pt x="15240" y="12382"/>
                      <a:pt x="13335" y="11430"/>
                      <a:pt x="11430" y="10477"/>
                    </a:cubicBezTo>
                    <a:close/>
                  </a:path>
                </a:pathLst>
              </a:custGeom>
              <a:solidFill>
                <a:srgbClr val="FFCD0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663" name="Graphic 437">
              <a:extLst>
                <a:ext uri="{FF2B5EF4-FFF2-40B4-BE49-F238E27FC236}">
                  <a16:creationId xmlns:a16="http://schemas.microsoft.com/office/drawing/2014/main" id="{791BC763-4088-4B6C-94E5-E16EDB0E8B3E}"/>
                </a:ext>
              </a:extLst>
            </p:cNvPr>
            <p:cNvGrpSpPr/>
            <p:nvPr/>
          </p:nvGrpSpPr>
          <p:grpSpPr>
            <a:xfrm>
              <a:off x="4256619" y="2830829"/>
              <a:ext cx="118212" cy="94297"/>
              <a:chOff x="4256619" y="2830829"/>
              <a:chExt cx="118212" cy="94297"/>
            </a:xfrm>
            <a:solidFill>
              <a:schemeClr val="accent1"/>
            </a:solidFill>
          </p:grpSpPr>
          <p:grpSp>
            <p:nvGrpSpPr>
              <p:cNvPr id="664" name="Graphic 437">
                <a:extLst>
                  <a:ext uri="{FF2B5EF4-FFF2-40B4-BE49-F238E27FC236}">
                    <a16:creationId xmlns:a16="http://schemas.microsoft.com/office/drawing/2014/main" id="{791BC763-4088-4B6C-94E5-E16EDB0E8B3E}"/>
                  </a:ext>
                </a:extLst>
              </p:cNvPr>
              <p:cNvGrpSpPr/>
              <p:nvPr/>
            </p:nvGrpSpPr>
            <p:grpSpPr>
              <a:xfrm>
                <a:off x="4256721" y="2855594"/>
                <a:ext cx="110490" cy="69532"/>
                <a:chOff x="4256721" y="2855594"/>
                <a:chExt cx="110490" cy="69532"/>
              </a:xfrm>
              <a:solidFill>
                <a:schemeClr val="accent1"/>
              </a:solidFill>
            </p:grpSpPr>
            <p:sp>
              <p:nvSpPr>
                <p:cNvPr id="665" name="Freeform: Shape 664">
                  <a:extLst>
                    <a:ext uri="{FF2B5EF4-FFF2-40B4-BE49-F238E27FC236}">
                      <a16:creationId xmlns:a16="http://schemas.microsoft.com/office/drawing/2014/main" id="{61190BA1-6ABF-45DB-91D5-5DF4C18F3E09}"/>
                    </a:ext>
                  </a:extLst>
                </p:cNvPr>
                <p:cNvSpPr/>
                <p:nvPr/>
              </p:nvSpPr>
              <p:spPr>
                <a:xfrm>
                  <a:off x="4257674" y="2863214"/>
                  <a:ext cx="109537" cy="61912"/>
                </a:xfrm>
                <a:custGeom>
                  <a:avLst/>
                  <a:gdLst>
                    <a:gd name="connsiteX0" fmla="*/ 14288 w 109537"/>
                    <a:gd name="connsiteY0" fmla="*/ 9525 h 61912"/>
                    <a:gd name="connsiteX1" fmla="*/ 53340 w 109537"/>
                    <a:gd name="connsiteY1" fmla="*/ 0 h 61912"/>
                    <a:gd name="connsiteX2" fmla="*/ 92393 w 109537"/>
                    <a:gd name="connsiteY2" fmla="*/ 8573 h 61912"/>
                    <a:gd name="connsiteX3" fmla="*/ 107632 w 109537"/>
                    <a:gd name="connsiteY3" fmla="*/ 22860 h 61912"/>
                    <a:gd name="connsiteX4" fmla="*/ 109538 w 109537"/>
                    <a:gd name="connsiteY4" fmla="*/ 22860 h 61912"/>
                    <a:gd name="connsiteX5" fmla="*/ 109538 w 109537"/>
                    <a:gd name="connsiteY5" fmla="*/ 30480 h 61912"/>
                    <a:gd name="connsiteX6" fmla="*/ 109538 w 109537"/>
                    <a:gd name="connsiteY6" fmla="*/ 31433 h 61912"/>
                    <a:gd name="connsiteX7" fmla="*/ 109538 w 109537"/>
                    <a:gd name="connsiteY7" fmla="*/ 31433 h 61912"/>
                    <a:gd name="connsiteX8" fmla="*/ 109538 w 109537"/>
                    <a:gd name="connsiteY8" fmla="*/ 31433 h 61912"/>
                    <a:gd name="connsiteX9" fmla="*/ 94298 w 109537"/>
                    <a:gd name="connsiteY9" fmla="*/ 52388 h 61912"/>
                    <a:gd name="connsiteX10" fmla="*/ 55245 w 109537"/>
                    <a:gd name="connsiteY10" fmla="*/ 61913 h 61912"/>
                    <a:gd name="connsiteX11" fmla="*/ 16193 w 109537"/>
                    <a:gd name="connsiteY11" fmla="*/ 53340 h 61912"/>
                    <a:gd name="connsiteX12" fmla="*/ 0 w 109537"/>
                    <a:gd name="connsiteY12" fmla="*/ 31433 h 61912"/>
                    <a:gd name="connsiteX13" fmla="*/ 0 w 109537"/>
                    <a:gd name="connsiteY13" fmla="*/ 30480 h 61912"/>
                    <a:gd name="connsiteX14" fmla="*/ 0 w 109537"/>
                    <a:gd name="connsiteY14" fmla="*/ 22860 h 61912"/>
                    <a:gd name="connsiteX15" fmla="*/ 1905 w 109537"/>
                    <a:gd name="connsiteY15" fmla="*/ 22860 h 61912"/>
                    <a:gd name="connsiteX16" fmla="*/ 14288 w 109537"/>
                    <a:gd name="connsiteY16" fmla="*/ 9525 h 619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09537" h="61912">
                      <a:moveTo>
                        <a:pt x="14288" y="9525"/>
                      </a:moveTo>
                      <a:cubicBezTo>
                        <a:pt x="24765" y="2858"/>
                        <a:pt x="39052" y="0"/>
                        <a:pt x="53340" y="0"/>
                      </a:cubicBezTo>
                      <a:cubicBezTo>
                        <a:pt x="67627" y="0"/>
                        <a:pt x="81915" y="2858"/>
                        <a:pt x="92393" y="8573"/>
                      </a:cubicBezTo>
                      <a:cubicBezTo>
                        <a:pt x="100013" y="12383"/>
                        <a:pt x="104775" y="18098"/>
                        <a:pt x="107632" y="22860"/>
                      </a:cubicBezTo>
                      <a:lnTo>
                        <a:pt x="109538" y="22860"/>
                      </a:lnTo>
                      <a:lnTo>
                        <a:pt x="109538" y="30480"/>
                      </a:lnTo>
                      <a:cubicBezTo>
                        <a:pt x="109538" y="30480"/>
                        <a:pt x="109538" y="31433"/>
                        <a:pt x="109538" y="31433"/>
                      </a:cubicBezTo>
                      <a:lnTo>
                        <a:pt x="109538" y="31433"/>
                      </a:lnTo>
                      <a:lnTo>
                        <a:pt x="109538" y="31433"/>
                      </a:lnTo>
                      <a:cubicBezTo>
                        <a:pt x="109538" y="39053"/>
                        <a:pt x="103823" y="46673"/>
                        <a:pt x="94298" y="52388"/>
                      </a:cubicBezTo>
                      <a:cubicBezTo>
                        <a:pt x="83820" y="59055"/>
                        <a:pt x="69532" y="61913"/>
                        <a:pt x="55245" y="61913"/>
                      </a:cubicBezTo>
                      <a:cubicBezTo>
                        <a:pt x="40957" y="61913"/>
                        <a:pt x="26670" y="59055"/>
                        <a:pt x="16193" y="53340"/>
                      </a:cubicBezTo>
                      <a:cubicBezTo>
                        <a:pt x="5715" y="47625"/>
                        <a:pt x="0" y="39053"/>
                        <a:pt x="0" y="31433"/>
                      </a:cubicBezTo>
                      <a:cubicBezTo>
                        <a:pt x="0" y="31433"/>
                        <a:pt x="0" y="30480"/>
                        <a:pt x="0" y="30480"/>
                      </a:cubicBezTo>
                      <a:lnTo>
                        <a:pt x="0" y="22860"/>
                      </a:lnTo>
                      <a:lnTo>
                        <a:pt x="1905" y="22860"/>
                      </a:lnTo>
                      <a:cubicBezTo>
                        <a:pt x="3810" y="18098"/>
                        <a:pt x="7620" y="13335"/>
                        <a:pt x="14288" y="9525"/>
                      </a:cubicBezTo>
                      <a:close/>
                    </a:path>
                  </a:pathLst>
                </a:custGeom>
                <a:solidFill>
                  <a:srgbClr val="96792D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66" name="Freeform: Shape 665">
                  <a:extLst>
                    <a:ext uri="{FF2B5EF4-FFF2-40B4-BE49-F238E27FC236}">
                      <a16:creationId xmlns:a16="http://schemas.microsoft.com/office/drawing/2014/main" id="{B8201983-53E7-4CDA-B0DD-CF4B6667D291}"/>
                    </a:ext>
                  </a:extLst>
                </p:cNvPr>
                <p:cNvSpPr/>
                <p:nvPr/>
              </p:nvSpPr>
              <p:spPr>
                <a:xfrm>
                  <a:off x="4256721" y="2855594"/>
                  <a:ext cx="109537" cy="61912"/>
                </a:xfrm>
                <a:custGeom>
                  <a:avLst/>
                  <a:gdLst>
                    <a:gd name="connsiteX0" fmla="*/ 15240 w 109537"/>
                    <a:gd name="connsiteY0" fmla="*/ 9525 h 61912"/>
                    <a:gd name="connsiteX1" fmla="*/ 54292 w 109537"/>
                    <a:gd name="connsiteY1" fmla="*/ 0 h 61912"/>
                    <a:gd name="connsiteX2" fmla="*/ 93345 w 109537"/>
                    <a:gd name="connsiteY2" fmla="*/ 8573 h 61912"/>
                    <a:gd name="connsiteX3" fmla="*/ 109538 w 109537"/>
                    <a:gd name="connsiteY3" fmla="*/ 30480 h 61912"/>
                    <a:gd name="connsiteX4" fmla="*/ 94298 w 109537"/>
                    <a:gd name="connsiteY4" fmla="*/ 52388 h 61912"/>
                    <a:gd name="connsiteX5" fmla="*/ 55245 w 109537"/>
                    <a:gd name="connsiteY5" fmla="*/ 61913 h 61912"/>
                    <a:gd name="connsiteX6" fmla="*/ 16192 w 109537"/>
                    <a:gd name="connsiteY6" fmla="*/ 53340 h 61912"/>
                    <a:gd name="connsiteX7" fmla="*/ 0 w 109537"/>
                    <a:gd name="connsiteY7" fmla="*/ 31432 h 61912"/>
                    <a:gd name="connsiteX8" fmla="*/ 15240 w 109537"/>
                    <a:gd name="connsiteY8" fmla="*/ 9525 h 619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9537" h="61912">
                      <a:moveTo>
                        <a:pt x="15240" y="9525"/>
                      </a:moveTo>
                      <a:cubicBezTo>
                        <a:pt x="25717" y="2857"/>
                        <a:pt x="40005" y="0"/>
                        <a:pt x="54292" y="0"/>
                      </a:cubicBezTo>
                      <a:cubicBezTo>
                        <a:pt x="68580" y="0"/>
                        <a:pt x="82867" y="2857"/>
                        <a:pt x="93345" y="8573"/>
                      </a:cubicBezTo>
                      <a:cubicBezTo>
                        <a:pt x="103823" y="14288"/>
                        <a:pt x="109538" y="22860"/>
                        <a:pt x="109538" y="30480"/>
                      </a:cubicBezTo>
                      <a:cubicBezTo>
                        <a:pt x="109538" y="38100"/>
                        <a:pt x="104775" y="46673"/>
                        <a:pt x="94298" y="52388"/>
                      </a:cubicBezTo>
                      <a:cubicBezTo>
                        <a:pt x="83820" y="59055"/>
                        <a:pt x="69533" y="61913"/>
                        <a:pt x="55245" y="61913"/>
                      </a:cubicBezTo>
                      <a:cubicBezTo>
                        <a:pt x="40958" y="61913"/>
                        <a:pt x="26670" y="59055"/>
                        <a:pt x="16192" y="53340"/>
                      </a:cubicBezTo>
                      <a:cubicBezTo>
                        <a:pt x="5715" y="47625"/>
                        <a:pt x="0" y="39053"/>
                        <a:pt x="0" y="31432"/>
                      </a:cubicBezTo>
                      <a:cubicBezTo>
                        <a:pt x="0" y="23813"/>
                        <a:pt x="4763" y="15240"/>
                        <a:pt x="15240" y="9525"/>
                      </a:cubicBezTo>
                      <a:close/>
                    </a:path>
                  </a:pathLst>
                </a:custGeom>
                <a:solidFill>
                  <a:srgbClr val="FDCE0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67" name="Freeform: Shape 666">
                  <a:extLst>
                    <a:ext uri="{FF2B5EF4-FFF2-40B4-BE49-F238E27FC236}">
                      <a16:creationId xmlns:a16="http://schemas.microsoft.com/office/drawing/2014/main" id="{A454F7DC-18E1-43E2-AFC9-7AC467D7E91E}"/>
                    </a:ext>
                  </a:extLst>
                </p:cNvPr>
                <p:cNvSpPr/>
                <p:nvPr/>
              </p:nvSpPr>
              <p:spPr>
                <a:xfrm>
                  <a:off x="4270866" y="2862262"/>
                  <a:ext cx="83010" cy="47625"/>
                </a:xfrm>
                <a:custGeom>
                  <a:avLst/>
                  <a:gdLst>
                    <a:gd name="connsiteX0" fmla="*/ 11573 w 83010"/>
                    <a:gd name="connsiteY0" fmla="*/ 7620 h 47625"/>
                    <a:gd name="connsiteX1" fmla="*/ 41100 w 83010"/>
                    <a:gd name="connsiteY1" fmla="*/ 0 h 47625"/>
                    <a:gd name="connsiteX2" fmla="*/ 70628 w 83010"/>
                    <a:gd name="connsiteY2" fmla="*/ 6668 h 47625"/>
                    <a:gd name="connsiteX3" fmla="*/ 83010 w 83010"/>
                    <a:gd name="connsiteY3" fmla="*/ 22860 h 47625"/>
                    <a:gd name="connsiteX4" fmla="*/ 71580 w 83010"/>
                    <a:gd name="connsiteY4" fmla="*/ 40005 h 47625"/>
                    <a:gd name="connsiteX5" fmla="*/ 42053 w 83010"/>
                    <a:gd name="connsiteY5" fmla="*/ 47625 h 47625"/>
                    <a:gd name="connsiteX6" fmla="*/ 12525 w 83010"/>
                    <a:gd name="connsiteY6" fmla="*/ 40957 h 47625"/>
                    <a:gd name="connsiteX7" fmla="*/ 143 w 83010"/>
                    <a:gd name="connsiteY7" fmla="*/ 24765 h 47625"/>
                    <a:gd name="connsiteX8" fmla="*/ 11573 w 83010"/>
                    <a:gd name="connsiteY8" fmla="*/ 7620 h 476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3010" h="47625">
                      <a:moveTo>
                        <a:pt x="11573" y="7620"/>
                      </a:moveTo>
                      <a:cubicBezTo>
                        <a:pt x="19193" y="2857"/>
                        <a:pt x="30623" y="952"/>
                        <a:pt x="41100" y="0"/>
                      </a:cubicBezTo>
                      <a:cubicBezTo>
                        <a:pt x="51578" y="0"/>
                        <a:pt x="62055" y="1905"/>
                        <a:pt x="70628" y="6668"/>
                      </a:cubicBezTo>
                      <a:cubicBezTo>
                        <a:pt x="79200" y="11430"/>
                        <a:pt x="83010" y="17145"/>
                        <a:pt x="83010" y="22860"/>
                      </a:cubicBezTo>
                      <a:cubicBezTo>
                        <a:pt x="83010" y="28575"/>
                        <a:pt x="79200" y="35243"/>
                        <a:pt x="71580" y="40005"/>
                      </a:cubicBezTo>
                      <a:cubicBezTo>
                        <a:pt x="63960" y="44768"/>
                        <a:pt x="52530" y="46673"/>
                        <a:pt x="42053" y="47625"/>
                      </a:cubicBezTo>
                      <a:cubicBezTo>
                        <a:pt x="31575" y="47625"/>
                        <a:pt x="21098" y="45720"/>
                        <a:pt x="12525" y="40957"/>
                      </a:cubicBezTo>
                      <a:cubicBezTo>
                        <a:pt x="3953" y="36195"/>
                        <a:pt x="143" y="30480"/>
                        <a:pt x="143" y="24765"/>
                      </a:cubicBezTo>
                      <a:cubicBezTo>
                        <a:pt x="-810" y="19050"/>
                        <a:pt x="3000" y="12382"/>
                        <a:pt x="11573" y="7620"/>
                      </a:cubicBezTo>
                      <a:close/>
                    </a:path>
                  </a:pathLst>
                </a:custGeom>
                <a:solidFill>
                  <a:srgbClr val="FEBC1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68" name="Freeform: Shape 667">
                  <a:extLst>
                    <a:ext uri="{FF2B5EF4-FFF2-40B4-BE49-F238E27FC236}">
                      <a16:creationId xmlns:a16="http://schemas.microsoft.com/office/drawing/2014/main" id="{C15808AC-7C65-4705-B925-496306889C52}"/>
                    </a:ext>
                  </a:extLst>
                </p:cNvPr>
                <p:cNvSpPr/>
                <p:nvPr/>
              </p:nvSpPr>
              <p:spPr>
                <a:xfrm>
                  <a:off x="4287201" y="2871787"/>
                  <a:ext cx="52387" cy="27708"/>
                </a:xfrm>
                <a:custGeom>
                  <a:avLst/>
                  <a:gdLst>
                    <a:gd name="connsiteX0" fmla="*/ 18098 w 52387"/>
                    <a:gd name="connsiteY0" fmla="*/ 25718 h 27708"/>
                    <a:gd name="connsiteX1" fmla="*/ 23813 w 52387"/>
                    <a:gd name="connsiteY1" fmla="*/ 21907 h 27708"/>
                    <a:gd name="connsiteX2" fmla="*/ 31433 w 52387"/>
                    <a:gd name="connsiteY2" fmla="*/ 22860 h 27708"/>
                    <a:gd name="connsiteX3" fmla="*/ 33338 w 52387"/>
                    <a:gd name="connsiteY3" fmla="*/ 22860 h 27708"/>
                    <a:gd name="connsiteX4" fmla="*/ 23813 w 52387"/>
                    <a:gd name="connsiteY4" fmla="*/ 18098 h 27708"/>
                    <a:gd name="connsiteX5" fmla="*/ 15240 w 52387"/>
                    <a:gd name="connsiteY5" fmla="*/ 20002 h 27708"/>
                    <a:gd name="connsiteX6" fmla="*/ 5715 w 52387"/>
                    <a:gd name="connsiteY6" fmla="*/ 18098 h 27708"/>
                    <a:gd name="connsiteX7" fmla="*/ 1905 w 52387"/>
                    <a:gd name="connsiteY7" fmla="*/ 14288 h 27708"/>
                    <a:gd name="connsiteX8" fmla="*/ 2858 w 52387"/>
                    <a:gd name="connsiteY8" fmla="*/ 9525 h 27708"/>
                    <a:gd name="connsiteX9" fmla="*/ 5715 w 52387"/>
                    <a:gd name="connsiteY9" fmla="*/ 6668 h 27708"/>
                    <a:gd name="connsiteX10" fmla="*/ 0 w 52387"/>
                    <a:gd name="connsiteY10" fmla="*/ 3810 h 27708"/>
                    <a:gd name="connsiteX11" fmla="*/ 6668 w 52387"/>
                    <a:gd name="connsiteY11" fmla="*/ 0 h 27708"/>
                    <a:gd name="connsiteX12" fmla="*/ 12383 w 52387"/>
                    <a:gd name="connsiteY12" fmla="*/ 2857 h 27708"/>
                    <a:gd name="connsiteX13" fmla="*/ 20955 w 52387"/>
                    <a:gd name="connsiteY13" fmla="*/ 952 h 27708"/>
                    <a:gd name="connsiteX14" fmla="*/ 31433 w 52387"/>
                    <a:gd name="connsiteY14" fmla="*/ 2857 h 27708"/>
                    <a:gd name="connsiteX15" fmla="*/ 24765 w 52387"/>
                    <a:gd name="connsiteY15" fmla="*/ 6668 h 27708"/>
                    <a:gd name="connsiteX16" fmla="*/ 19050 w 52387"/>
                    <a:gd name="connsiteY16" fmla="*/ 5715 h 27708"/>
                    <a:gd name="connsiteX17" fmla="*/ 18098 w 52387"/>
                    <a:gd name="connsiteY17" fmla="*/ 5715 h 27708"/>
                    <a:gd name="connsiteX18" fmla="*/ 25718 w 52387"/>
                    <a:gd name="connsiteY18" fmla="*/ 9525 h 27708"/>
                    <a:gd name="connsiteX19" fmla="*/ 33338 w 52387"/>
                    <a:gd name="connsiteY19" fmla="*/ 7620 h 27708"/>
                    <a:gd name="connsiteX20" fmla="*/ 40005 w 52387"/>
                    <a:gd name="connsiteY20" fmla="*/ 7620 h 27708"/>
                    <a:gd name="connsiteX21" fmla="*/ 46673 w 52387"/>
                    <a:gd name="connsiteY21" fmla="*/ 9525 h 27708"/>
                    <a:gd name="connsiteX22" fmla="*/ 50483 w 52387"/>
                    <a:gd name="connsiteY22" fmla="*/ 13335 h 27708"/>
                    <a:gd name="connsiteX23" fmla="*/ 49530 w 52387"/>
                    <a:gd name="connsiteY23" fmla="*/ 18098 h 27708"/>
                    <a:gd name="connsiteX24" fmla="*/ 46673 w 52387"/>
                    <a:gd name="connsiteY24" fmla="*/ 20955 h 27708"/>
                    <a:gd name="connsiteX25" fmla="*/ 52388 w 52387"/>
                    <a:gd name="connsiteY25" fmla="*/ 23813 h 27708"/>
                    <a:gd name="connsiteX26" fmla="*/ 45720 w 52387"/>
                    <a:gd name="connsiteY26" fmla="*/ 27623 h 27708"/>
                    <a:gd name="connsiteX27" fmla="*/ 40005 w 52387"/>
                    <a:gd name="connsiteY27" fmla="*/ 24765 h 27708"/>
                    <a:gd name="connsiteX28" fmla="*/ 31433 w 52387"/>
                    <a:gd name="connsiteY28" fmla="*/ 26670 h 27708"/>
                    <a:gd name="connsiteX29" fmla="*/ 18098 w 52387"/>
                    <a:gd name="connsiteY29" fmla="*/ 25718 h 27708"/>
                    <a:gd name="connsiteX30" fmla="*/ 18098 w 52387"/>
                    <a:gd name="connsiteY30" fmla="*/ 25718 h 27708"/>
                    <a:gd name="connsiteX31" fmla="*/ 40005 w 52387"/>
                    <a:gd name="connsiteY31" fmla="*/ 19050 h 27708"/>
                    <a:gd name="connsiteX32" fmla="*/ 40958 w 52387"/>
                    <a:gd name="connsiteY32" fmla="*/ 17145 h 27708"/>
                    <a:gd name="connsiteX33" fmla="*/ 39053 w 52387"/>
                    <a:gd name="connsiteY33" fmla="*/ 14288 h 27708"/>
                    <a:gd name="connsiteX34" fmla="*/ 36195 w 52387"/>
                    <a:gd name="connsiteY34" fmla="*/ 13335 h 27708"/>
                    <a:gd name="connsiteX35" fmla="*/ 32385 w 52387"/>
                    <a:gd name="connsiteY35" fmla="*/ 14288 h 27708"/>
                    <a:gd name="connsiteX36" fmla="*/ 31433 w 52387"/>
                    <a:gd name="connsiteY36" fmla="*/ 14288 h 27708"/>
                    <a:gd name="connsiteX37" fmla="*/ 40005 w 52387"/>
                    <a:gd name="connsiteY37" fmla="*/ 19050 h 27708"/>
                    <a:gd name="connsiteX38" fmla="*/ 40005 w 52387"/>
                    <a:gd name="connsiteY38" fmla="*/ 19050 h 27708"/>
                    <a:gd name="connsiteX39" fmla="*/ 10478 w 52387"/>
                    <a:gd name="connsiteY39" fmla="*/ 9525 h 27708"/>
                    <a:gd name="connsiteX40" fmla="*/ 9525 w 52387"/>
                    <a:gd name="connsiteY40" fmla="*/ 10477 h 27708"/>
                    <a:gd name="connsiteX41" fmla="*/ 10478 w 52387"/>
                    <a:gd name="connsiteY41" fmla="*/ 12382 h 27708"/>
                    <a:gd name="connsiteX42" fmla="*/ 13335 w 52387"/>
                    <a:gd name="connsiteY42" fmla="*/ 13335 h 27708"/>
                    <a:gd name="connsiteX43" fmla="*/ 16193 w 52387"/>
                    <a:gd name="connsiteY43" fmla="*/ 13335 h 27708"/>
                    <a:gd name="connsiteX44" fmla="*/ 10478 w 52387"/>
                    <a:gd name="connsiteY44" fmla="*/ 9525 h 277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</a:cxnLst>
                  <a:rect l="l" t="t" r="r" b="b"/>
                  <a:pathLst>
                    <a:path w="52387" h="27708">
                      <a:moveTo>
                        <a:pt x="18098" y="25718"/>
                      </a:moveTo>
                      <a:cubicBezTo>
                        <a:pt x="20003" y="24765"/>
                        <a:pt x="21908" y="22860"/>
                        <a:pt x="23813" y="21907"/>
                      </a:cubicBezTo>
                      <a:cubicBezTo>
                        <a:pt x="26670" y="22860"/>
                        <a:pt x="28575" y="23813"/>
                        <a:pt x="31433" y="22860"/>
                      </a:cubicBezTo>
                      <a:cubicBezTo>
                        <a:pt x="32385" y="22860"/>
                        <a:pt x="33338" y="22860"/>
                        <a:pt x="33338" y="22860"/>
                      </a:cubicBezTo>
                      <a:cubicBezTo>
                        <a:pt x="30480" y="20955"/>
                        <a:pt x="26670" y="19050"/>
                        <a:pt x="23813" y="18098"/>
                      </a:cubicBezTo>
                      <a:cubicBezTo>
                        <a:pt x="20003" y="19050"/>
                        <a:pt x="17145" y="20002"/>
                        <a:pt x="15240" y="20002"/>
                      </a:cubicBezTo>
                      <a:cubicBezTo>
                        <a:pt x="11430" y="20002"/>
                        <a:pt x="7620" y="19050"/>
                        <a:pt x="5715" y="18098"/>
                      </a:cubicBezTo>
                      <a:cubicBezTo>
                        <a:pt x="3810" y="17145"/>
                        <a:pt x="2858" y="16193"/>
                        <a:pt x="1905" y="14288"/>
                      </a:cubicBezTo>
                      <a:cubicBezTo>
                        <a:pt x="953" y="13335"/>
                        <a:pt x="1905" y="11430"/>
                        <a:pt x="2858" y="9525"/>
                      </a:cubicBezTo>
                      <a:cubicBezTo>
                        <a:pt x="3810" y="8573"/>
                        <a:pt x="3810" y="7620"/>
                        <a:pt x="5715" y="6668"/>
                      </a:cubicBezTo>
                      <a:cubicBezTo>
                        <a:pt x="3810" y="5715"/>
                        <a:pt x="1905" y="4763"/>
                        <a:pt x="0" y="3810"/>
                      </a:cubicBezTo>
                      <a:cubicBezTo>
                        <a:pt x="1905" y="2857"/>
                        <a:pt x="3810" y="952"/>
                        <a:pt x="6668" y="0"/>
                      </a:cubicBezTo>
                      <a:cubicBezTo>
                        <a:pt x="8573" y="952"/>
                        <a:pt x="10478" y="1905"/>
                        <a:pt x="12383" y="2857"/>
                      </a:cubicBezTo>
                      <a:cubicBezTo>
                        <a:pt x="15240" y="1905"/>
                        <a:pt x="18098" y="952"/>
                        <a:pt x="20955" y="952"/>
                      </a:cubicBezTo>
                      <a:cubicBezTo>
                        <a:pt x="24765" y="952"/>
                        <a:pt x="28575" y="1905"/>
                        <a:pt x="31433" y="2857"/>
                      </a:cubicBezTo>
                      <a:cubicBezTo>
                        <a:pt x="29528" y="3810"/>
                        <a:pt x="26670" y="5715"/>
                        <a:pt x="24765" y="6668"/>
                      </a:cubicBezTo>
                      <a:cubicBezTo>
                        <a:pt x="22860" y="5715"/>
                        <a:pt x="20955" y="5715"/>
                        <a:pt x="19050" y="5715"/>
                      </a:cubicBezTo>
                      <a:cubicBezTo>
                        <a:pt x="19050" y="5715"/>
                        <a:pt x="18098" y="5715"/>
                        <a:pt x="18098" y="5715"/>
                      </a:cubicBezTo>
                      <a:cubicBezTo>
                        <a:pt x="20955" y="6668"/>
                        <a:pt x="22860" y="8573"/>
                        <a:pt x="25718" y="9525"/>
                      </a:cubicBezTo>
                      <a:cubicBezTo>
                        <a:pt x="28575" y="8573"/>
                        <a:pt x="31433" y="7620"/>
                        <a:pt x="33338" y="7620"/>
                      </a:cubicBezTo>
                      <a:cubicBezTo>
                        <a:pt x="36195" y="7620"/>
                        <a:pt x="38100" y="6668"/>
                        <a:pt x="40005" y="7620"/>
                      </a:cubicBezTo>
                      <a:cubicBezTo>
                        <a:pt x="41910" y="7620"/>
                        <a:pt x="44768" y="8573"/>
                        <a:pt x="46673" y="9525"/>
                      </a:cubicBezTo>
                      <a:cubicBezTo>
                        <a:pt x="48578" y="10477"/>
                        <a:pt x="49530" y="11430"/>
                        <a:pt x="50483" y="13335"/>
                      </a:cubicBezTo>
                      <a:cubicBezTo>
                        <a:pt x="51435" y="15240"/>
                        <a:pt x="50483" y="16193"/>
                        <a:pt x="49530" y="18098"/>
                      </a:cubicBezTo>
                      <a:cubicBezTo>
                        <a:pt x="48578" y="19050"/>
                        <a:pt x="47625" y="20002"/>
                        <a:pt x="46673" y="20955"/>
                      </a:cubicBezTo>
                      <a:cubicBezTo>
                        <a:pt x="48578" y="21907"/>
                        <a:pt x="50483" y="22860"/>
                        <a:pt x="52388" y="23813"/>
                      </a:cubicBezTo>
                      <a:cubicBezTo>
                        <a:pt x="50483" y="24765"/>
                        <a:pt x="48578" y="26670"/>
                        <a:pt x="45720" y="27623"/>
                      </a:cubicBezTo>
                      <a:cubicBezTo>
                        <a:pt x="43815" y="26670"/>
                        <a:pt x="41910" y="25718"/>
                        <a:pt x="40005" y="24765"/>
                      </a:cubicBezTo>
                      <a:cubicBezTo>
                        <a:pt x="37148" y="25718"/>
                        <a:pt x="34290" y="26670"/>
                        <a:pt x="31433" y="26670"/>
                      </a:cubicBezTo>
                      <a:cubicBezTo>
                        <a:pt x="26670" y="28575"/>
                        <a:pt x="21908" y="27623"/>
                        <a:pt x="18098" y="25718"/>
                      </a:cubicBezTo>
                      <a:lnTo>
                        <a:pt x="18098" y="25718"/>
                      </a:lnTo>
                      <a:close/>
                      <a:moveTo>
                        <a:pt x="40005" y="19050"/>
                      </a:moveTo>
                      <a:cubicBezTo>
                        <a:pt x="40958" y="18098"/>
                        <a:pt x="40958" y="18098"/>
                        <a:pt x="40958" y="17145"/>
                      </a:cubicBezTo>
                      <a:cubicBezTo>
                        <a:pt x="40958" y="16193"/>
                        <a:pt x="40958" y="15240"/>
                        <a:pt x="39053" y="14288"/>
                      </a:cubicBezTo>
                      <a:cubicBezTo>
                        <a:pt x="38100" y="14288"/>
                        <a:pt x="37148" y="13335"/>
                        <a:pt x="36195" y="13335"/>
                      </a:cubicBezTo>
                      <a:cubicBezTo>
                        <a:pt x="35243" y="13335"/>
                        <a:pt x="34290" y="13335"/>
                        <a:pt x="32385" y="14288"/>
                      </a:cubicBezTo>
                      <a:cubicBezTo>
                        <a:pt x="32385" y="14288"/>
                        <a:pt x="32385" y="14288"/>
                        <a:pt x="31433" y="14288"/>
                      </a:cubicBezTo>
                      <a:cubicBezTo>
                        <a:pt x="35243" y="16193"/>
                        <a:pt x="37148" y="17145"/>
                        <a:pt x="40005" y="19050"/>
                      </a:cubicBezTo>
                      <a:lnTo>
                        <a:pt x="40005" y="19050"/>
                      </a:lnTo>
                      <a:close/>
                      <a:moveTo>
                        <a:pt x="10478" y="9525"/>
                      </a:moveTo>
                      <a:cubicBezTo>
                        <a:pt x="10478" y="9525"/>
                        <a:pt x="9525" y="10477"/>
                        <a:pt x="9525" y="10477"/>
                      </a:cubicBezTo>
                      <a:cubicBezTo>
                        <a:pt x="9525" y="11430"/>
                        <a:pt x="9525" y="11430"/>
                        <a:pt x="10478" y="12382"/>
                      </a:cubicBezTo>
                      <a:cubicBezTo>
                        <a:pt x="11430" y="12382"/>
                        <a:pt x="12383" y="13335"/>
                        <a:pt x="13335" y="13335"/>
                      </a:cubicBezTo>
                      <a:cubicBezTo>
                        <a:pt x="14288" y="13335"/>
                        <a:pt x="15240" y="13335"/>
                        <a:pt x="16193" y="13335"/>
                      </a:cubicBezTo>
                      <a:cubicBezTo>
                        <a:pt x="14288" y="12382"/>
                        <a:pt x="12383" y="11430"/>
                        <a:pt x="10478" y="9525"/>
                      </a:cubicBezTo>
                      <a:close/>
                    </a:path>
                  </a:pathLst>
                </a:custGeom>
                <a:solidFill>
                  <a:srgbClr val="BA912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69" name="Freeform: Shape 668">
                  <a:extLst>
                    <a:ext uri="{FF2B5EF4-FFF2-40B4-BE49-F238E27FC236}">
                      <a16:creationId xmlns:a16="http://schemas.microsoft.com/office/drawing/2014/main" id="{ECE35C9F-D479-4310-A8D5-21EA46E6AC6E}"/>
                    </a:ext>
                  </a:extLst>
                </p:cNvPr>
                <p:cNvSpPr/>
                <p:nvPr/>
              </p:nvSpPr>
              <p:spPr>
                <a:xfrm>
                  <a:off x="4286249" y="2871787"/>
                  <a:ext cx="52387" cy="28575"/>
                </a:xfrm>
                <a:custGeom>
                  <a:avLst/>
                  <a:gdLst>
                    <a:gd name="connsiteX0" fmla="*/ 18098 w 52387"/>
                    <a:gd name="connsiteY0" fmla="*/ 25718 h 28575"/>
                    <a:gd name="connsiteX1" fmla="*/ 23813 w 52387"/>
                    <a:gd name="connsiteY1" fmla="*/ 21907 h 28575"/>
                    <a:gd name="connsiteX2" fmla="*/ 31432 w 52387"/>
                    <a:gd name="connsiteY2" fmla="*/ 22860 h 28575"/>
                    <a:gd name="connsiteX3" fmla="*/ 33338 w 52387"/>
                    <a:gd name="connsiteY3" fmla="*/ 22860 h 28575"/>
                    <a:gd name="connsiteX4" fmla="*/ 23813 w 52387"/>
                    <a:gd name="connsiteY4" fmla="*/ 18098 h 28575"/>
                    <a:gd name="connsiteX5" fmla="*/ 15240 w 52387"/>
                    <a:gd name="connsiteY5" fmla="*/ 20002 h 28575"/>
                    <a:gd name="connsiteX6" fmla="*/ 5715 w 52387"/>
                    <a:gd name="connsiteY6" fmla="*/ 18098 h 28575"/>
                    <a:gd name="connsiteX7" fmla="*/ 1905 w 52387"/>
                    <a:gd name="connsiteY7" fmla="*/ 14288 h 28575"/>
                    <a:gd name="connsiteX8" fmla="*/ 2857 w 52387"/>
                    <a:gd name="connsiteY8" fmla="*/ 9525 h 28575"/>
                    <a:gd name="connsiteX9" fmla="*/ 5715 w 52387"/>
                    <a:gd name="connsiteY9" fmla="*/ 6668 h 28575"/>
                    <a:gd name="connsiteX10" fmla="*/ 0 w 52387"/>
                    <a:gd name="connsiteY10" fmla="*/ 3810 h 28575"/>
                    <a:gd name="connsiteX11" fmla="*/ 6668 w 52387"/>
                    <a:gd name="connsiteY11" fmla="*/ 0 h 28575"/>
                    <a:gd name="connsiteX12" fmla="*/ 12382 w 52387"/>
                    <a:gd name="connsiteY12" fmla="*/ 2857 h 28575"/>
                    <a:gd name="connsiteX13" fmla="*/ 20955 w 52387"/>
                    <a:gd name="connsiteY13" fmla="*/ 952 h 28575"/>
                    <a:gd name="connsiteX14" fmla="*/ 31432 w 52387"/>
                    <a:gd name="connsiteY14" fmla="*/ 2857 h 28575"/>
                    <a:gd name="connsiteX15" fmla="*/ 24765 w 52387"/>
                    <a:gd name="connsiteY15" fmla="*/ 6668 h 28575"/>
                    <a:gd name="connsiteX16" fmla="*/ 19050 w 52387"/>
                    <a:gd name="connsiteY16" fmla="*/ 5715 h 28575"/>
                    <a:gd name="connsiteX17" fmla="*/ 18098 w 52387"/>
                    <a:gd name="connsiteY17" fmla="*/ 5715 h 28575"/>
                    <a:gd name="connsiteX18" fmla="*/ 25718 w 52387"/>
                    <a:gd name="connsiteY18" fmla="*/ 9525 h 28575"/>
                    <a:gd name="connsiteX19" fmla="*/ 33338 w 52387"/>
                    <a:gd name="connsiteY19" fmla="*/ 7620 h 28575"/>
                    <a:gd name="connsiteX20" fmla="*/ 40005 w 52387"/>
                    <a:gd name="connsiteY20" fmla="*/ 7620 h 28575"/>
                    <a:gd name="connsiteX21" fmla="*/ 46673 w 52387"/>
                    <a:gd name="connsiteY21" fmla="*/ 9525 h 28575"/>
                    <a:gd name="connsiteX22" fmla="*/ 50482 w 52387"/>
                    <a:gd name="connsiteY22" fmla="*/ 13335 h 28575"/>
                    <a:gd name="connsiteX23" fmla="*/ 49530 w 52387"/>
                    <a:gd name="connsiteY23" fmla="*/ 18098 h 28575"/>
                    <a:gd name="connsiteX24" fmla="*/ 46673 w 52387"/>
                    <a:gd name="connsiteY24" fmla="*/ 20955 h 28575"/>
                    <a:gd name="connsiteX25" fmla="*/ 52388 w 52387"/>
                    <a:gd name="connsiteY25" fmla="*/ 23813 h 28575"/>
                    <a:gd name="connsiteX26" fmla="*/ 45720 w 52387"/>
                    <a:gd name="connsiteY26" fmla="*/ 27623 h 28575"/>
                    <a:gd name="connsiteX27" fmla="*/ 40005 w 52387"/>
                    <a:gd name="connsiteY27" fmla="*/ 24765 h 28575"/>
                    <a:gd name="connsiteX28" fmla="*/ 30480 w 52387"/>
                    <a:gd name="connsiteY28" fmla="*/ 28575 h 28575"/>
                    <a:gd name="connsiteX29" fmla="*/ 18098 w 52387"/>
                    <a:gd name="connsiteY29" fmla="*/ 25718 h 28575"/>
                    <a:gd name="connsiteX30" fmla="*/ 18098 w 52387"/>
                    <a:gd name="connsiteY30" fmla="*/ 25718 h 28575"/>
                    <a:gd name="connsiteX31" fmla="*/ 40005 w 52387"/>
                    <a:gd name="connsiteY31" fmla="*/ 19050 h 28575"/>
                    <a:gd name="connsiteX32" fmla="*/ 40957 w 52387"/>
                    <a:gd name="connsiteY32" fmla="*/ 17145 h 28575"/>
                    <a:gd name="connsiteX33" fmla="*/ 39052 w 52387"/>
                    <a:gd name="connsiteY33" fmla="*/ 14288 h 28575"/>
                    <a:gd name="connsiteX34" fmla="*/ 36195 w 52387"/>
                    <a:gd name="connsiteY34" fmla="*/ 13335 h 28575"/>
                    <a:gd name="connsiteX35" fmla="*/ 32385 w 52387"/>
                    <a:gd name="connsiteY35" fmla="*/ 14288 h 28575"/>
                    <a:gd name="connsiteX36" fmla="*/ 31432 w 52387"/>
                    <a:gd name="connsiteY36" fmla="*/ 14288 h 28575"/>
                    <a:gd name="connsiteX37" fmla="*/ 40005 w 52387"/>
                    <a:gd name="connsiteY37" fmla="*/ 19050 h 28575"/>
                    <a:gd name="connsiteX38" fmla="*/ 40005 w 52387"/>
                    <a:gd name="connsiteY38" fmla="*/ 19050 h 28575"/>
                    <a:gd name="connsiteX39" fmla="*/ 11430 w 52387"/>
                    <a:gd name="connsiteY39" fmla="*/ 10477 h 28575"/>
                    <a:gd name="connsiteX40" fmla="*/ 10477 w 52387"/>
                    <a:gd name="connsiteY40" fmla="*/ 11430 h 28575"/>
                    <a:gd name="connsiteX41" fmla="*/ 11430 w 52387"/>
                    <a:gd name="connsiteY41" fmla="*/ 13335 h 28575"/>
                    <a:gd name="connsiteX42" fmla="*/ 14288 w 52387"/>
                    <a:gd name="connsiteY42" fmla="*/ 14288 h 28575"/>
                    <a:gd name="connsiteX43" fmla="*/ 17145 w 52387"/>
                    <a:gd name="connsiteY43" fmla="*/ 14288 h 28575"/>
                    <a:gd name="connsiteX44" fmla="*/ 11430 w 52387"/>
                    <a:gd name="connsiteY44" fmla="*/ 10477 h 285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</a:cxnLst>
                  <a:rect l="l" t="t" r="r" b="b"/>
                  <a:pathLst>
                    <a:path w="52387" h="28575">
                      <a:moveTo>
                        <a:pt x="18098" y="25718"/>
                      </a:moveTo>
                      <a:cubicBezTo>
                        <a:pt x="20002" y="24765"/>
                        <a:pt x="21907" y="22860"/>
                        <a:pt x="23813" y="21907"/>
                      </a:cubicBezTo>
                      <a:cubicBezTo>
                        <a:pt x="26670" y="22860"/>
                        <a:pt x="28575" y="23813"/>
                        <a:pt x="31432" y="22860"/>
                      </a:cubicBezTo>
                      <a:cubicBezTo>
                        <a:pt x="32385" y="22860"/>
                        <a:pt x="33338" y="22860"/>
                        <a:pt x="33338" y="22860"/>
                      </a:cubicBezTo>
                      <a:cubicBezTo>
                        <a:pt x="30480" y="20955"/>
                        <a:pt x="26670" y="19050"/>
                        <a:pt x="23813" y="18098"/>
                      </a:cubicBezTo>
                      <a:cubicBezTo>
                        <a:pt x="20002" y="19050"/>
                        <a:pt x="17145" y="20002"/>
                        <a:pt x="15240" y="20002"/>
                      </a:cubicBezTo>
                      <a:cubicBezTo>
                        <a:pt x="11430" y="20002"/>
                        <a:pt x="7620" y="19050"/>
                        <a:pt x="5715" y="18098"/>
                      </a:cubicBezTo>
                      <a:cubicBezTo>
                        <a:pt x="3810" y="17145"/>
                        <a:pt x="2857" y="16193"/>
                        <a:pt x="1905" y="14288"/>
                      </a:cubicBezTo>
                      <a:cubicBezTo>
                        <a:pt x="952" y="13335"/>
                        <a:pt x="1905" y="11430"/>
                        <a:pt x="2857" y="9525"/>
                      </a:cubicBezTo>
                      <a:cubicBezTo>
                        <a:pt x="3810" y="8573"/>
                        <a:pt x="3810" y="7620"/>
                        <a:pt x="5715" y="6668"/>
                      </a:cubicBezTo>
                      <a:cubicBezTo>
                        <a:pt x="3810" y="5715"/>
                        <a:pt x="1905" y="4763"/>
                        <a:pt x="0" y="3810"/>
                      </a:cubicBezTo>
                      <a:cubicBezTo>
                        <a:pt x="1905" y="2857"/>
                        <a:pt x="3810" y="952"/>
                        <a:pt x="6668" y="0"/>
                      </a:cubicBezTo>
                      <a:cubicBezTo>
                        <a:pt x="8573" y="952"/>
                        <a:pt x="10477" y="1905"/>
                        <a:pt x="12382" y="2857"/>
                      </a:cubicBezTo>
                      <a:cubicBezTo>
                        <a:pt x="15240" y="1905"/>
                        <a:pt x="18098" y="952"/>
                        <a:pt x="20955" y="952"/>
                      </a:cubicBezTo>
                      <a:cubicBezTo>
                        <a:pt x="24765" y="952"/>
                        <a:pt x="28575" y="1905"/>
                        <a:pt x="31432" y="2857"/>
                      </a:cubicBezTo>
                      <a:cubicBezTo>
                        <a:pt x="29527" y="3810"/>
                        <a:pt x="27623" y="5715"/>
                        <a:pt x="24765" y="6668"/>
                      </a:cubicBezTo>
                      <a:cubicBezTo>
                        <a:pt x="22860" y="5715"/>
                        <a:pt x="20955" y="5715"/>
                        <a:pt x="19050" y="5715"/>
                      </a:cubicBezTo>
                      <a:cubicBezTo>
                        <a:pt x="19050" y="5715"/>
                        <a:pt x="18098" y="5715"/>
                        <a:pt x="18098" y="5715"/>
                      </a:cubicBezTo>
                      <a:cubicBezTo>
                        <a:pt x="20955" y="6668"/>
                        <a:pt x="22860" y="8573"/>
                        <a:pt x="25718" y="9525"/>
                      </a:cubicBezTo>
                      <a:cubicBezTo>
                        <a:pt x="28575" y="8573"/>
                        <a:pt x="31432" y="7620"/>
                        <a:pt x="33338" y="7620"/>
                      </a:cubicBezTo>
                      <a:cubicBezTo>
                        <a:pt x="36195" y="7620"/>
                        <a:pt x="38100" y="6668"/>
                        <a:pt x="40005" y="7620"/>
                      </a:cubicBezTo>
                      <a:cubicBezTo>
                        <a:pt x="41910" y="7620"/>
                        <a:pt x="44768" y="8573"/>
                        <a:pt x="46673" y="9525"/>
                      </a:cubicBezTo>
                      <a:cubicBezTo>
                        <a:pt x="48577" y="10477"/>
                        <a:pt x="49530" y="11430"/>
                        <a:pt x="50482" y="13335"/>
                      </a:cubicBezTo>
                      <a:cubicBezTo>
                        <a:pt x="51435" y="15240"/>
                        <a:pt x="50482" y="16193"/>
                        <a:pt x="49530" y="18098"/>
                      </a:cubicBezTo>
                      <a:cubicBezTo>
                        <a:pt x="48577" y="19050"/>
                        <a:pt x="47625" y="20002"/>
                        <a:pt x="46673" y="20955"/>
                      </a:cubicBezTo>
                      <a:cubicBezTo>
                        <a:pt x="48577" y="21907"/>
                        <a:pt x="50482" y="22860"/>
                        <a:pt x="52388" y="23813"/>
                      </a:cubicBezTo>
                      <a:cubicBezTo>
                        <a:pt x="50482" y="24765"/>
                        <a:pt x="48577" y="26670"/>
                        <a:pt x="45720" y="27623"/>
                      </a:cubicBezTo>
                      <a:cubicBezTo>
                        <a:pt x="43815" y="26670"/>
                        <a:pt x="41910" y="25718"/>
                        <a:pt x="40005" y="24765"/>
                      </a:cubicBezTo>
                      <a:cubicBezTo>
                        <a:pt x="37148" y="27623"/>
                        <a:pt x="33338" y="28575"/>
                        <a:pt x="30480" y="28575"/>
                      </a:cubicBezTo>
                      <a:cubicBezTo>
                        <a:pt x="26670" y="28575"/>
                        <a:pt x="21907" y="27623"/>
                        <a:pt x="18098" y="25718"/>
                      </a:cubicBezTo>
                      <a:lnTo>
                        <a:pt x="18098" y="25718"/>
                      </a:lnTo>
                      <a:close/>
                      <a:moveTo>
                        <a:pt x="40005" y="19050"/>
                      </a:moveTo>
                      <a:cubicBezTo>
                        <a:pt x="40957" y="18098"/>
                        <a:pt x="40957" y="18098"/>
                        <a:pt x="40957" y="17145"/>
                      </a:cubicBezTo>
                      <a:cubicBezTo>
                        <a:pt x="40957" y="16193"/>
                        <a:pt x="40957" y="15240"/>
                        <a:pt x="39052" y="14288"/>
                      </a:cubicBezTo>
                      <a:cubicBezTo>
                        <a:pt x="38100" y="14288"/>
                        <a:pt x="37148" y="13335"/>
                        <a:pt x="36195" y="13335"/>
                      </a:cubicBezTo>
                      <a:cubicBezTo>
                        <a:pt x="35243" y="13335"/>
                        <a:pt x="34290" y="13335"/>
                        <a:pt x="32385" y="14288"/>
                      </a:cubicBezTo>
                      <a:cubicBezTo>
                        <a:pt x="32385" y="14288"/>
                        <a:pt x="32385" y="14288"/>
                        <a:pt x="31432" y="14288"/>
                      </a:cubicBezTo>
                      <a:cubicBezTo>
                        <a:pt x="35243" y="16193"/>
                        <a:pt x="37148" y="18098"/>
                        <a:pt x="40005" y="19050"/>
                      </a:cubicBezTo>
                      <a:lnTo>
                        <a:pt x="40005" y="19050"/>
                      </a:lnTo>
                      <a:close/>
                      <a:moveTo>
                        <a:pt x="11430" y="10477"/>
                      </a:moveTo>
                      <a:cubicBezTo>
                        <a:pt x="11430" y="10477"/>
                        <a:pt x="10477" y="11430"/>
                        <a:pt x="10477" y="11430"/>
                      </a:cubicBezTo>
                      <a:cubicBezTo>
                        <a:pt x="10477" y="12382"/>
                        <a:pt x="10477" y="12382"/>
                        <a:pt x="11430" y="13335"/>
                      </a:cubicBezTo>
                      <a:cubicBezTo>
                        <a:pt x="12382" y="13335"/>
                        <a:pt x="13335" y="14288"/>
                        <a:pt x="14288" y="14288"/>
                      </a:cubicBezTo>
                      <a:cubicBezTo>
                        <a:pt x="15240" y="14288"/>
                        <a:pt x="16193" y="14288"/>
                        <a:pt x="17145" y="14288"/>
                      </a:cubicBezTo>
                      <a:cubicBezTo>
                        <a:pt x="15240" y="12382"/>
                        <a:pt x="13335" y="11430"/>
                        <a:pt x="11430" y="10477"/>
                      </a:cubicBezTo>
                      <a:close/>
                    </a:path>
                  </a:pathLst>
                </a:custGeom>
                <a:solidFill>
                  <a:srgbClr val="FFCD0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670" name="Graphic 437">
                <a:extLst>
                  <a:ext uri="{FF2B5EF4-FFF2-40B4-BE49-F238E27FC236}">
                    <a16:creationId xmlns:a16="http://schemas.microsoft.com/office/drawing/2014/main" id="{791BC763-4088-4B6C-94E5-E16EDB0E8B3E}"/>
                  </a:ext>
                </a:extLst>
              </p:cNvPr>
              <p:cNvGrpSpPr/>
              <p:nvPr/>
            </p:nvGrpSpPr>
            <p:grpSpPr>
              <a:xfrm>
                <a:off x="4256619" y="2847974"/>
                <a:ext cx="110592" cy="69532"/>
                <a:chOff x="4256619" y="2847974"/>
                <a:chExt cx="110592" cy="69532"/>
              </a:xfrm>
              <a:solidFill>
                <a:schemeClr val="accent1"/>
              </a:solidFill>
            </p:grpSpPr>
            <p:sp>
              <p:nvSpPr>
                <p:cNvPr id="671" name="Freeform: Shape 670">
                  <a:extLst>
                    <a:ext uri="{FF2B5EF4-FFF2-40B4-BE49-F238E27FC236}">
                      <a16:creationId xmlns:a16="http://schemas.microsoft.com/office/drawing/2014/main" id="{B5B86B5E-0F14-419C-A6C8-08569BFFEF41}"/>
                    </a:ext>
                  </a:extLst>
                </p:cNvPr>
                <p:cNvSpPr/>
                <p:nvPr/>
              </p:nvSpPr>
              <p:spPr>
                <a:xfrm>
                  <a:off x="4257674" y="2855594"/>
                  <a:ext cx="109537" cy="61912"/>
                </a:xfrm>
                <a:custGeom>
                  <a:avLst/>
                  <a:gdLst>
                    <a:gd name="connsiteX0" fmla="*/ 14288 w 109537"/>
                    <a:gd name="connsiteY0" fmla="*/ 9525 h 61912"/>
                    <a:gd name="connsiteX1" fmla="*/ 53340 w 109537"/>
                    <a:gd name="connsiteY1" fmla="*/ 0 h 61912"/>
                    <a:gd name="connsiteX2" fmla="*/ 92393 w 109537"/>
                    <a:gd name="connsiteY2" fmla="*/ 8573 h 61912"/>
                    <a:gd name="connsiteX3" fmla="*/ 107632 w 109537"/>
                    <a:gd name="connsiteY3" fmla="*/ 22860 h 61912"/>
                    <a:gd name="connsiteX4" fmla="*/ 109538 w 109537"/>
                    <a:gd name="connsiteY4" fmla="*/ 22860 h 61912"/>
                    <a:gd name="connsiteX5" fmla="*/ 109538 w 109537"/>
                    <a:gd name="connsiteY5" fmla="*/ 30480 h 61912"/>
                    <a:gd name="connsiteX6" fmla="*/ 109538 w 109537"/>
                    <a:gd name="connsiteY6" fmla="*/ 31432 h 61912"/>
                    <a:gd name="connsiteX7" fmla="*/ 109538 w 109537"/>
                    <a:gd name="connsiteY7" fmla="*/ 31432 h 61912"/>
                    <a:gd name="connsiteX8" fmla="*/ 109538 w 109537"/>
                    <a:gd name="connsiteY8" fmla="*/ 31432 h 61912"/>
                    <a:gd name="connsiteX9" fmla="*/ 94298 w 109537"/>
                    <a:gd name="connsiteY9" fmla="*/ 52388 h 61912"/>
                    <a:gd name="connsiteX10" fmla="*/ 55245 w 109537"/>
                    <a:gd name="connsiteY10" fmla="*/ 61913 h 61912"/>
                    <a:gd name="connsiteX11" fmla="*/ 16193 w 109537"/>
                    <a:gd name="connsiteY11" fmla="*/ 53340 h 61912"/>
                    <a:gd name="connsiteX12" fmla="*/ 0 w 109537"/>
                    <a:gd name="connsiteY12" fmla="*/ 31432 h 61912"/>
                    <a:gd name="connsiteX13" fmla="*/ 0 w 109537"/>
                    <a:gd name="connsiteY13" fmla="*/ 30480 h 61912"/>
                    <a:gd name="connsiteX14" fmla="*/ 0 w 109537"/>
                    <a:gd name="connsiteY14" fmla="*/ 22860 h 61912"/>
                    <a:gd name="connsiteX15" fmla="*/ 1905 w 109537"/>
                    <a:gd name="connsiteY15" fmla="*/ 22860 h 61912"/>
                    <a:gd name="connsiteX16" fmla="*/ 14288 w 109537"/>
                    <a:gd name="connsiteY16" fmla="*/ 9525 h 619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09537" h="61912">
                      <a:moveTo>
                        <a:pt x="14288" y="9525"/>
                      </a:moveTo>
                      <a:cubicBezTo>
                        <a:pt x="24765" y="2857"/>
                        <a:pt x="39052" y="0"/>
                        <a:pt x="53340" y="0"/>
                      </a:cubicBezTo>
                      <a:cubicBezTo>
                        <a:pt x="67627" y="0"/>
                        <a:pt x="81915" y="2857"/>
                        <a:pt x="92393" y="8573"/>
                      </a:cubicBezTo>
                      <a:cubicBezTo>
                        <a:pt x="100013" y="12382"/>
                        <a:pt x="104775" y="18098"/>
                        <a:pt x="107632" y="22860"/>
                      </a:cubicBezTo>
                      <a:lnTo>
                        <a:pt x="109538" y="22860"/>
                      </a:lnTo>
                      <a:lnTo>
                        <a:pt x="109538" y="30480"/>
                      </a:lnTo>
                      <a:cubicBezTo>
                        <a:pt x="109538" y="30480"/>
                        <a:pt x="109538" y="31432"/>
                        <a:pt x="109538" y="31432"/>
                      </a:cubicBezTo>
                      <a:lnTo>
                        <a:pt x="109538" y="31432"/>
                      </a:lnTo>
                      <a:lnTo>
                        <a:pt x="109538" y="31432"/>
                      </a:lnTo>
                      <a:cubicBezTo>
                        <a:pt x="109538" y="39053"/>
                        <a:pt x="103823" y="46673"/>
                        <a:pt x="94298" y="52388"/>
                      </a:cubicBezTo>
                      <a:cubicBezTo>
                        <a:pt x="83820" y="59055"/>
                        <a:pt x="69532" y="61913"/>
                        <a:pt x="55245" y="61913"/>
                      </a:cubicBezTo>
                      <a:cubicBezTo>
                        <a:pt x="40957" y="61913"/>
                        <a:pt x="26670" y="59055"/>
                        <a:pt x="16193" y="53340"/>
                      </a:cubicBezTo>
                      <a:cubicBezTo>
                        <a:pt x="5715" y="47625"/>
                        <a:pt x="0" y="39053"/>
                        <a:pt x="0" y="31432"/>
                      </a:cubicBezTo>
                      <a:cubicBezTo>
                        <a:pt x="0" y="31432"/>
                        <a:pt x="0" y="30480"/>
                        <a:pt x="0" y="30480"/>
                      </a:cubicBezTo>
                      <a:lnTo>
                        <a:pt x="0" y="22860"/>
                      </a:lnTo>
                      <a:lnTo>
                        <a:pt x="1905" y="22860"/>
                      </a:lnTo>
                      <a:cubicBezTo>
                        <a:pt x="2857" y="18098"/>
                        <a:pt x="7620" y="13335"/>
                        <a:pt x="14288" y="9525"/>
                      </a:cubicBezTo>
                      <a:close/>
                    </a:path>
                  </a:pathLst>
                </a:custGeom>
                <a:solidFill>
                  <a:srgbClr val="96792D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72" name="Freeform: Shape 671">
                  <a:extLst>
                    <a:ext uri="{FF2B5EF4-FFF2-40B4-BE49-F238E27FC236}">
                      <a16:creationId xmlns:a16="http://schemas.microsoft.com/office/drawing/2014/main" id="{B41FD69B-64CB-4DAF-90B0-AC41C1CBFF28}"/>
                    </a:ext>
                  </a:extLst>
                </p:cNvPr>
                <p:cNvSpPr/>
                <p:nvPr/>
              </p:nvSpPr>
              <p:spPr>
                <a:xfrm>
                  <a:off x="4256619" y="2847974"/>
                  <a:ext cx="109640" cy="61912"/>
                </a:xfrm>
                <a:custGeom>
                  <a:avLst/>
                  <a:gdLst>
                    <a:gd name="connsiteX0" fmla="*/ 15343 w 109640"/>
                    <a:gd name="connsiteY0" fmla="*/ 9525 h 61912"/>
                    <a:gd name="connsiteX1" fmla="*/ 54395 w 109640"/>
                    <a:gd name="connsiteY1" fmla="*/ 0 h 61912"/>
                    <a:gd name="connsiteX2" fmla="*/ 93448 w 109640"/>
                    <a:gd name="connsiteY2" fmla="*/ 8573 h 61912"/>
                    <a:gd name="connsiteX3" fmla="*/ 109640 w 109640"/>
                    <a:gd name="connsiteY3" fmla="*/ 30480 h 61912"/>
                    <a:gd name="connsiteX4" fmla="*/ 94400 w 109640"/>
                    <a:gd name="connsiteY4" fmla="*/ 52388 h 61912"/>
                    <a:gd name="connsiteX5" fmla="*/ 55348 w 109640"/>
                    <a:gd name="connsiteY5" fmla="*/ 61913 h 61912"/>
                    <a:gd name="connsiteX6" fmla="*/ 16295 w 109640"/>
                    <a:gd name="connsiteY6" fmla="*/ 53340 h 61912"/>
                    <a:gd name="connsiteX7" fmla="*/ 103 w 109640"/>
                    <a:gd name="connsiteY7" fmla="*/ 31432 h 61912"/>
                    <a:gd name="connsiteX8" fmla="*/ 15343 w 109640"/>
                    <a:gd name="connsiteY8" fmla="*/ 9525 h 619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9640" h="61912">
                      <a:moveTo>
                        <a:pt x="15343" y="9525"/>
                      </a:moveTo>
                      <a:cubicBezTo>
                        <a:pt x="25820" y="2857"/>
                        <a:pt x="40108" y="0"/>
                        <a:pt x="54395" y="0"/>
                      </a:cubicBezTo>
                      <a:cubicBezTo>
                        <a:pt x="68683" y="0"/>
                        <a:pt x="82970" y="2857"/>
                        <a:pt x="93448" y="8573"/>
                      </a:cubicBezTo>
                      <a:cubicBezTo>
                        <a:pt x="103925" y="14288"/>
                        <a:pt x="109640" y="22860"/>
                        <a:pt x="109640" y="30480"/>
                      </a:cubicBezTo>
                      <a:cubicBezTo>
                        <a:pt x="109640" y="38100"/>
                        <a:pt x="104878" y="46673"/>
                        <a:pt x="94400" y="52388"/>
                      </a:cubicBezTo>
                      <a:cubicBezTo>
                        <a:pt x="83923" y="59055"/>
                        <a:pt x="69635" y="61913"/>
                        <a:pt x="55348" y="61913"/>
                      </a:cubicBezTo>
                      <a:cubicBezTo>
                        <a:pt x="41060" y="61913"/>
                        <a:pt x="26773" y="59055"/>
                        <a:pt x="16295" y="53340"/>
                      </a:cubicBezTo>
                      <a:cubicBezTo>
                        <a:pt x="5818" y="47625"/>
                        <a:pt x="103" y="39052"/>
                        <a:pt x="103" y="31432"/>
                      </a:cubicBezTo>
                      <a:cubicBezTo>
                        <a:pt x="-850" y="23813"/>
                        <a:pt x="4865" y="16193"/>
                        <a:pt x="15343" y="9525"/>
                      </a:cubicBezTo>
                      <a:close/>
                    </a:path>
                  </a:pathLst>
                </a:custGeom>
                <a:solidFill>
                  <a:srgbClr val="FDCE0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73" name="Freeform: Shape 672">
                  <a:extLst>
                    <a:ext uri="{FF2B5EF4-FFF2-40B4-BE49-F238E27FC236}">
                      <a16:creationId xmlns:a16="http://schemas.microsoft.com/office/drawing/2014/main" id="{955FBE81-55C3-4962-899A-83FCD00772D9}"/>
                    </a:ext>
                  </a:extLst>
                </p:cNvPr>
                <p:cNvSpPr/>
                <p:nvPr/>
              </p:nvSpPr>
              <p:spPr>
                <a:xfrm>
                  <a:off x="4270056" y="2855594"/>
                  <a:ext cx="82867" cy="47625"/>
                </a:xfrm>
                <a:custGeom>
                  <a:avLst/>
                  <a:gdLst>
                    <a:gd name="connsiteX0" fmla="*/ 11430 w 82867"/>
                    <a:gd name="connsiteY0" fmla="*/ 7620 h 47625"/>
                    <a:gd name="connsiteX1" fmla="*/ 40957 w 82867"/>
                    <a:gd name="connsiteY1" fmla="*/ 0 h 47625"/>
                    <a:gd name="connsiteX2" fmla="*/ 70485 w 82867"/>
                    <a:gd name="connsiteY2" fmla="*/ 6668 h 47625"/>
                    <a:gd name="connsiteX3" fmla="*/ 82868 w 82867"/>
                    <a:gd name="connsiteY3" fmla="*/ 22860 h 47625"/>
                    <a:gd name="connsiteX4" fmla="*/ 71438 w 82867"/>
                    <a:gd name="connsiteY4" fmla="*/ 40005 h 47625"/>
                    <a:gd name="connsiteX5" fmla="*/ 41910 w 82867"/>
                    <a:gd name="connsiteY5" fmla="*/ 47625 h 47625"/>
                    <a:gd name="connsiteX6" fmla="*/ 12382 w 82867"/>
                    <a:gd name="connsiteY6" fmla="*/ 40957 h 47625"/>
                    <a:gd name="connsiteX7" fmla="*/ 0 w 82867"/>
                    <a:gd name="connsiteY7" fmla="*/ 24765 h 47625"/>
                    <a:gd name="connsiteX8" fmla="*/ 11430 w 82867"/>
                    <a:gd name="connsiteY8" fmla="*/ 7620 h 476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2867" h="47625">
                      <a:moveTo>
                        <a:pt x="11430" y="7620"/>
                      </a:moveTo>
                      <a:cubicBezTo>
                        <a:pt x="19050" y="2857"/>
                        <a:pt x="30480" y="953"/>
                        <a:pt x="40957" y="0"/>
                      </a:cubicBezTo>
                      <a:cubicBezTo>
                        <a:pt x="51435" y="0"/>
                        <a:pt x="61913" y="1905"/>
                        <a:pt x="70485" y="6668"/>
                      </a:cubicBezTo>
                      <a:cubicBezTo>
                        <a:pt x="79057" y="11430"/>
                        <a:pt x="82868" y="17145"/>
                        <a:pt x="82868" y="22860"/>
                      </a:cubicBezTo>
                      <a:cubicBezTo>
                        <a:pt x="82868" y="28575"/>
                        <a:pt x="79057" y="35243"/>
                        <a:pt x="71438" y="40005"/>
                      </a:cubicBezTo>
                      <a:cubicBezTo>
                        <a:pt x="63818" y="44768"/>
                        <a:pt x="52388" y="46673"/>
                        <a:pt x="41910" y="47625"/>
                      </a:cubicBezTo>
                      <a:cubicBezTo>
                        <a:pt x="31432" y="47625"/>
                        <a:pt x="20955" y="45720"/>
                        <a:pt x="12382" y="40957"/>
                      </a:cubicBezTo>
                      <a:cubicBezTo>
                        <a:pt x="3810" y="36195"/>
                        <a:pt x="0" y="30480"/>
                        <a:pt x="0" y="24765"/>
                      </a:cubicBezTo>
                      <a:cubicBezTo>
                        <a:pt x="0" y="18098"/>
                        <a:pt x="3810" y="12382"/>
                        <a:pt x="11430" y="7620"/>
                      </a:cubicBezTo>
                      <a:close/>
                    </a:path>
                  </a:pathLst>
                </a:custGeom>
                <a:solidFill>
                  <a:srgbClr val="FEBC1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74" name="Freeform: Shape 673">
                  <a:extLst>
                    <a:ext uri="{FF2B5EF4-FFF2-40B4-BE49-F238E27FC236}">
                      <a16:creationId xmlns:a16="http://schemas.microsoft.com/office/drawing/2014/main" id="{A3979DCE-0B7E-46C9-B69D-4C73B6894E98}"/>
                    </a:ext>
                  </a:extLst>
                </p:cNvPr>
                <p:cNvSpPr/>
                <p:nvPr/>
              </p:nvSpPr>
              <p:spPr>
                <a:xfrm>
                  <a:off x="4286249" y="2864167"/>
                  <a:ext cx="52387" cy="27708"/>
                </a:xfrm>
                <a:custGeom>
                  <a:avLst/>
                  <a:gdLst>
                    <a:gd name="connsiteX0" fmla="*/ 18098 w 52387"/>
                    <a:gd name="connsiteY0" fmla="*/ 25718 h 27708"/>
                    <a:gd name="connsiteX1" fmla="*/ 23813 w 52387"/>
                    <a:gd name="connsiteY1" fmla="*/ 21907 h 27708"/>
                    <a:gd name="connsiteX2" fmla="*/ 31432 w 52387"/>
                    <a:gd name="connsiteY2" fmla="*/ 22860 h 27708"/>
                    <a:gd name="connsiteX3" fmla="*/ 33338 w 52387"/>
                    <a:gd name="connsiteY3" fmla="*/ 22860 h 27708"/>
                    <a:gd name="connsiteX4" fmla="*/ 23813 w 52387"/>
                    <a:gd name="connsiteY4" fmla="*/ 18097 h 27708"/>
                    <a:gd name="connsiteX5" fmla="*/ 15240 w 52387"/>
                    <a:gd name="connsiteY5" fmla="*/ 20002 h 27708"/>
                    <a:gd name="connsiteX6" fmla="*/ 5715 w 52387"/>
                    <a:gd name="connsiteY6" fmla="*/ 18097 h 27708"/>
                    <a:gd name="connsiteX7" fmla="*/ 1905 w 52387"/>
                    <a:gd name="connsiteY7" fmla="*/ 14288 h 27708"/>
                    <a:gd name="connsiteX8" fmla="*/ 2857 w 52387"/>
                    <a:gd name="connsiteY8" fmla="*/ 9525 h 27708"/>
                    <a:gd name="connsiteX9" fmla="*/ 5715 w 52387"/>
                    <a:gd name="connsiteY9" fmla="*/ 6668 h 27708"/>
                    <a:gd name="connsiteX10" fmla="*/ 0 w 52387"/>
                    <a:gd name="connsiteY10" fmla="*/ 3810 h 27708"/>
                    <a:gd name="connsiteX11" fmla="*/ 6668 w 52387"/>
                    <a:gd name="connsiteY11" fmla="*/ 0 h 27708"/>
                    <a:gd name="connsiteX12" fmla="*/ 12382 w 52387"/>
                    <a:gd name="connsiteY12" fmla="*/ 2857 h 27708"/>
                    <a:gd name="connsiteX13" fmla="*/ 20955 w 52387"/>
                    <a:gd name="connsiteY13" fmla="*/ 952 h 27708"/>
                    <a:gd name="connsiteX14" fmla="*/ 31432 w 52387"/>
                    <a:gd name="connsiteY14" fmla="*/ 2857 h 27708"/>
                    <a:gd name="connsiteX15" fmla="*/ 24765 w 52387"/>
                    <a:gd name="connsiteY15" fmla="*/ 6668 h 27708"/>
                    <a:gd name="connsiteX16" fmla="*/ 19050 w 52387"/>
                    <a:gd name="connsiteY16" fmla="*/ 5715 h 27708"/>
                    <a:gd name="connsiteX17" fmla="*/ 18098 w 52387"/>
                    <a:gd name="connsiteY17" fmla="*/ 5715 h 27708"/>
                    <a:gd name="connsiteX18" fmla="*/ 25718 w 52387"/>
                    <a:gd name="connsiteY18" fmla="*/ 9525 h 27708"/>
                    <a:gd name="connsiteX19" fmla="*/ 33338 w 52387"/>
                    <a:gd name="connsiteY19" fmla="*/ 7620 h 27708"/>
                    <a:gd name="connsiteX20" fmla="*/ 40005 w 52387"/>
                    <a:gd name="connsiteY20" fmla="*/ 7620 h 27708"/>
                    <a:gd name="connsiteX21" fmla="*/ 46673 w 52387"/>
                    <a:gd name="connsiteY21" fmla="*/ 9525 h 27708"/>
                    <a:gd name="connsiteX22" fmla="*/ 50482 w 52387"/>
                    <a:gd name="connsiteY22" fmla="*/ 13335 h 27708"/>
                    <a:gd name="connsiteX23" fmla="*/ 49530 w 52387"/>
                    <a:gd name="connsiteY23" fmla="*/ 18097 h 27708"/>
                    <a:gd name="connsiteX24" fmla="*/ 46673 w 52387"/>
                    <a:gd name="connsiteY24" fmla="*/ 20955 h 27708"/>
                    <a:gd name="connsiteX25" fmla="*/ 52388 w 52387"/>
                    <a:gd name="connsiteY25" fmla="*/ 23813 h 27708"/>
                    <a:gd name="connsiteX26" fmla="*/ 45720 w 52387"/>
                    <a:gd name="connsiteY26" fmla="*/ 27622 h 27708"/>
                    <a:gd name="connsiteX27" fmla="*/ 40005 w 52387"/>
                    <a:gd name="connsiteY27" fmla="*/ 24765 h 27708"/>
                    <a:gd name="connsiteX28" fmla="*/ 31432 w 52387"/>
                    <a:gd name="connsiteY28" fmla="*/ 26670 h 27708"/>
                    <a:gd name="connsiteX29" fmla="*/ 18098 w 52387"/>
                    <a:gd name="connsiteY29" fmla="*/ 25718 h 27708"/>
                    <a:gd name="connsiteX30" fmla="*/ 18098 w 52387"/>
                    <a:gd name="connsiteY30" fmla="*/ 25718 h 27708"/>
                    <a:gd name="connsiteX31" fmla="*/ 40957 w 52387"/>
                    <a:gd name="connsiteY31" fmla="*/ 19050 h 27708"/>
                    <a:gd name="connsiteX32" fmla="*/ 41910 w 52387"/>
                    <a:gd name="connsiteY32" fmla="*/ 17145 h 27708"/>
                    <a:gd name="connsiteX33" fmla="*/ 40005 w 52387"/>
                    <a:gd name="connsiteY33" fmla="*/ 14288 h 27708"/>
                    <a:gd name="connsiteX34" fmla="*/ 37148 w 52387"/>
                    <a:gd name="connsiteY34" fmla="*/ 13335 h 27708"/>
                    <a:gd name="connsiteX35" fmla="*/ 33338 w 52387"/>
                    <a:gd name="connsiteY35" fmla="*/ 14288 h 27708"/>
                    <a:gd name="connsiteX36" fmla="*/ 32385 w 52387"/>
                    <a:gd name="connsiteY36" fmla="*/ 14288 h 27708"/>
                    <a:gd name="connsiteX37" fmla="*/ 40957 w 52387"/>
                    <a:gd name="connsiteY37" fmla="*/ 19050 h 27708"/>
                    <a:gd name="connsiteX38" fmla="*/ 40957 w 52387"/>
                    <a:gd name="connsiteY38" fmla="*/ 19050 h 27708"/>
                    <a:gd name="connsiteX39" fmla="*/ 11430 w 52387"/>
                    <a:gd name="connsiteY39" fmla="*/ 10477 h 27708"/>
                    <a:gd name="connsiteX40" fmla="*/ 10477 w 52387"/>
                    <a:gd name="connsiteY40" fmla="*/ 11430 h 27708"/>
                    <a:gd name="connsiteX41" fmla="*/ 11430 w 52387"/>
                    <a:gd name="connsiteY41" fmla="*/ 13335 h 27708"/>
                    <a:gd name="connsiteX42" fmla="*/ 14288 w 52387"/>
                    <a:gd name="connsiteY42" fmla="*/ 14288 h 27708"/>
                    <a:gd name="connsiteX43" fmla="*/ 17145 w 52387"/>
                    <a:gd name="connsiteY43" fmla="*/ 14288 h 27708"/>
                    <a:gd name="connsiteX44" fmla="*/ 11430 w 52387"/>
                    <a:gd name="connsiteY44" fmla="*/ 10477 h 277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</a:cxnLst>
                  <a:rect l="l" t="t" r="r" b="b"/>
                  <a:pathLst>
                    <a:path w="52387" h="27708">
                      <a:moveTo>
                        <a:pt x="18098" y="25718"/>
                      </a:moveTo>
                      <a:cubicBezTo>
                        <a:pt x="20002" y="24765"/>
                        <a:pt x="21907" y="22860"/>
                        <a:pt x="23813" y="21907"/>
                      </a:cubicBezTo>
                      <a:cubicBezTo>
                        <a:pt x="26670" y="22860"/>
                        <a:pt x="28575" y="22860"/>
                        <a:pt x="31432" y="22860"/>
                      </a:cubicBezTo>
                      <a:cubicBezTo>
                        <a:pt x="32385" y="22860"/>
                        <a:pt x="33338" y="22860"/>
                        <a:pt x="33338" y="22860"/>
                      </a:cubicBezTo>
                      <a:cubicBezTo>
                        <a:pt x="30480" y="20955"/>
                        <a:pt x="26670" y="19050"/>
                        <a:pt x="23813" y="18097"/>
                      </a:cubicBezTo>
                      <a:cubicBezTo>
                        <a:pt x="20002" y="19050"/>
                        <a:pt x="17145" y="20002"/>
                        <a:pt x="15240" y="20002"/>
                      </a:cubicBezTo>
                      <a:cubicBezTo>
                        <a:pt x="11430" y="20002"/>
                        <a:pt x="7620" y="19050"/>
                        <a:pt x="5715" y="18097"/>
                      </a:cubicBezTo>
                      <a:cubicBezTo>
                        <a:pt x="3810" y="17145"/>
                        <a:pt x="2857" y="16193"/>
                        <a:pt x="1905" y="14288"/>
                      </a:cubicBezTo>
                      <a:cubicBezTo>
                        <a:pt x="952" y="13335"/>
                        <a:pt x="1905" y="11430"/>
                        <a:pt x="2857" y="9525"/>
                      </a:cubicBezTo>
                      <a:cubicBezTo>
                        <a:pt x="3810" y="8572"/>
                        <a:pt x="3810" y="7620"/>
                        <a:pt x="5715" y="6668"/>
                      </a:cubicBezTo>
                      <a:cubicBezTo>
                        <a:pt x="3810" y="5715"/>
                        <a:pt x="1905" y="4763"/>
                        <a:pt x="0" y="3810"/>
                      </a:cubicBezTo>
                      <a:cubicBezTo>
                        <a:pt x="1905" y="2857"/>
                        <a:pt x="3810" y="952"/>
                        <a:pt x="6668" y="0"/>
                      </a:cubicBezTo>
                      <a:cubicBezTo>
                        <a:pt x="8573" y="952"/>
                        <a:pt x="10477" y="1905"/>
                        <a:pt x="12382" y="2857"/>
                      </a:cubicBezTo>
                      <a:cubicBezTo>
                        <a:pt x="15240" y="1905"/>
                        <a:pt x="18098" y="952"/>
                        <a:pt x="20955" y="952"/>
                      </a:cubicBezTo>
                      <a:cubicBezTo>
                        <a:pt x="24765" y="952"/>
                        <a:pt x="28575" y="1905"/>
                        <a:pt x="31432" y="2857"/>
                      </a:cubicBezTo>
                      <a:cubicBezTo>
                        <a:pt x="29527" y="3810"/>
                        <a:pt x="26670" y="5715"/>
                        <a:pt x="24765" y="6668"/>
                      </a:cubicBezTo>
                      <a:cubicBezTo>
                        <a:pt x="22860" y="5715"/>
                        <a:pt x="20955" y="5715"/>
                        <a:pt x="19050" y="5715"/>
                      </a:cubicBezTo>
                      <a:cubicBezTo>
                        <a:pt x="19050" y="5715"/>
                        <a:pt x="18098" y="5715"/>
                        <a:pt x="18098" y="5715"/>
                      </a:cubicBezTo>
                      <a:cubicBezTo>
                        <a:pt x="20955" y="6668"/>
                        <a:pt x="22860" y="8572"/>
                        <a:pt x="25718" y="9525"/>
                      </a:cubicBezTo>
                      <a:cubicBezTo>
                        <a:pt x="28575" y="8572"/>
                        <a:pt x="31432" y="7620"/>
                        <a:pt x="33338" y="7620"/>
                      </a:cubicBezTo>
                      <a:cubicBezTo>
                        <a:pt x="36195" y="7620"/>
                        <a:pt x="38100" y="6668"/>
                        <a:pt x="40005" y="7620"/>
                      </a:cubicBezTo>
                      <a:cubicBezTo>
                        <a:pt x="41910" y="7620"/>
                        <a:pt x="44768" y="8572"/>
                        <a:pt x="46673" y="9525"/>
                      </a:cubicBezTo>
                      <a:cubicBezTo>
                        <a:pt x="48577" y="10477"/>
                        <a:pt x="49530" y="12382"/>
                        <a:pt x="50482" y="13335"/>
                      </a:cubicBezTo>
                      <a:cubicBezTo>
                        <a:pt x="51435" y="15240"/>
                        <a:pt x="50482" y="16193"/>
                        <a:pt x="49530" y="18097"/>
                      </a:cubicBezTo>
                      <a:cubicBezTo>
                        <a:pt x="48577" y="19050"/>
                        <a:pt x="47625" y="20002"/>
                        <a:pt x="46673" y="20955"/>
                      </a:cubicBezTo>
                      <a:cubicBezTo>
                        <a:pt x="48577" y="21907"/>
                        <a:pt x="50482" y="22860"/>
                        <a:pt x="52388" y="23813"/>
                      </a:cubicBezTo>
                      <a:cubicBezTo>
                        <a:pt x="50482" y="24765"/>
                        <a:pt x="48577" y="26670"/>
                        <a:pt x="45720" y="27622"/>
                      </a:cubicBezTo>
                      <a:cubicBezTo>
                        <a:pt x="43815" y="26670"/>
                        <a:pt x="41910" y="25718"/>
                        <a:pt x="40005" y="24765"/>
                      </a:cubicBezTo>
                      <a:cubicBezTo>
                        <a:pt x="37148" y="25718"/>
                        <a:pt x="34290" y="26670"/>
                        <a:pt x="31432" y="26670"/>
                      </a:cubicBezTo>
                      <a:cubicBezTo>
                        <a:pt x="26670" y="28575"/>
                        <a:pt x="22860" y="27622"/>
                        <a:pt x="18098" y="25718"/>
                      </a:cubicBezTo>
                      <a:lnTo>
                        <a:pt x="18098" y="25718"/>
                      </a:lnTo>
                      <a:close/>
                      <a:moveTo>
                        <a:pt x="40957" y="19050"/>
                      </a:moveTo>
                      <a:cubicBezTo>
                        <a:pt x="41910" y="18097"/>
                        <a:pt x="41910" y="18097"/>
                        <a:pt x="41910" y="17145"/>
                      </a:cubicBezTo>
                      <a:cubicBezTo>
                        <a:pt x="41910" y="16193"/>
                        <a:pt x="41910" y="15240"/>
                        <a:pt x="40005" y="14288"/>
                      </a:cubicBezTo>
                      <a:cubicBezTo>
                        <a:pt x="39052" y="14288"/>
                        <a:pt x="38100" y="13335"/>
                        <a:pt x="37148" y="13335"/>
                      </a:cubicBezTo>
                      <a:cubicBezTo>
                        <a:pt x="36195" y="13335"/>
                        <a:pt x="35243" y="13335"/>
                        <a:pt x="33338" y="14288"/>
                      </a:cubicBezTo>
                      <a:cubicBezTo>
                        <a:pt x="33338" y="14288"/>
                        <a:pt x="33338" y="14288"/>
                        <a:pt x="32385" y="14288"/>
                      </a:cubicBezTo>
                      <a:cubicBezTo>
                        <a:pt x="35243" y="16193"/>
                        <a:pt x="38100" y="17145"/>
                        <a:pt x="40957" y="19050"/>
                      </a:cubicBezTo>
                      <a:lnTo>
                        <a:pt x="40957" y="19050"/>
                      </a:lnTo>
                      <a:close/>
                      <a:moveTo>
                        <a:pt x="11430" y="10477"/>
                      </a:moveTo>
                      <a:cubicBezTo>
                        <a:pt x="11430" y="10477"/>
                        <a:pt x="10477" y="11430"/>
                        <a:pt x="10477" y="11430"/>
                      </a:cubicBezTo>
                      <a:cubicBezTo>
                        <a:pt x="10477" y="12382"/>
                        <a:pt x="10477" y="12382"/>
                        <a:pt x="11430" y="13335"/>
                      </a:cubicBezTo>
                      <a:cubicBezTo>
                        <a:pt x="12382" y="13335"/>
                        <a:pt x="13335" y="14288"/>
                        <a:pt x="14288" y="14288"/>
                      </a:cubicBezTo>
                      <a:cubicBezTo>
                        <a:pt x="15240" y="14288"/>
                        <a:pt x="16193" y="14288"/>
                        <a:pt x="17145" y="14288"/>
                      </a:cubicBezTo>
                      <a:cubicBezTo>
                        <a:pt x="15240" y="12382"/>
                        <a:pt x="13335" y="11430"/>
                        <a:pt x="11430" y="10477"/>
                      </a:cubicBezTo>
                      <a:close/>
                    </a:path>
                  </a:pathLst>
                </a:custGeom>
                <a:solidFill>
                  <a:srgbClr val="BA912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75" name="Freeform: Shape 674">
                  <a:extLst>
                    <a:ext uri="{FF2B5EF4-FFF2-40B4-BE49-F238E27FC236}">
                      <a16:creationId xmlns:a16="http://schemas.microsoft.com/office/drawing/2014/main" id="{4EBB111F-7F3F-4586-9CAA-1E7205469C55}"/>
                    </a:ext>
                  </a:extLst>
                </p:cNvPr>
                <p:cNvSpPr/>
                <p:nvPr/>
              </p:nvSpPr>
              <p:spPr>
                <a:xfrm>
                  <a:off x="4286249" y="2865119"/>
                  <a:ext cx="52387" cy="27622"/>
                </a:xfrm>
                <a:custGeom>
                  <a:avLst/>
                  <a:gdLst>
                    <a:gd name="connsiteX0" fmla="*/ 18098 w 52387"/>
                    <a:gd name="connsiteY0" fmla="*/ 25718 h 27622"/>
                    <a:gd name="connsiteX1" fmla="*/ 23813 w 52387"/>
                    <a:gd name="connsiteY1" fmla="*/ 21907 h 27622"/>
                    <a:gd name="connsiteX2" fmla="*/ 31432 w 52387"/>
                    <a:gd name="connsiteY2" fmla="*/ 22860 h 27622"/>
                    <a:gd name="connsiteX3" fmla="*/ 33338 w 52387"/>
                    <a:gd name="connsiteY3" fmla="*/ 22860 h 27622"/>
                    <a:gd name="connsiteX4" fmla="*/ 23813 w 52387"/>
                    <a:gd name="connsiteY4" fmla="*/ 18098 h 27622"/>
                    <a:gd name="connsiteX5" fmla="*/ 15240 w 52387"/>
                    <a:gd name="connsiteY5" fmla="*/ 20003 h 27622"/>
                    <a:gd name="connsiteX6" fmla="*/ 5715 w 52387"/>
                    <a:gd name="connsiteY6" fmla="*/ 18098 h 27622"/>
                    <a:gd name="connsiteX7" fmla="*/ 1905 w 52387"/>
                    <a:gd name="connsiteY7" fmla="*/ 14288 h 27622"/>
                    <a:gd name="connsiteX8" fmla="*/ 2857 w 52387"/>
                    <a:gd name="connsiteY8" fmla="*/ 9525 h 27622"/>
                    <a:gd name="connsiteX9" fmla="*/ 5715 w 52387"/>
                    <a:gd name="connsiteY9" fmla="*/ 6668 h 27622"/>
                    <a:gd name="connsiteX10" fmla="*/ 0 w 52387"/>
                    <a:gd name="connsiteY10" fmla="*/ 3810 h 27622"/>
                    <a:gd name="connsiteX11" fmla="*/ 6668 w 52387"/>
                    <a:gd name="connsiteY11" fmla="*/ 0 h 27622"/>
                    <a:gd name="connsiteX12" fmla="*/ 12382 w 52387"/>
                    <a:gd name="connsiteY12" fmla="*/ 2857 h 27622"/>
                    <a:gd name="connsiteX13" fmla="*/ 20955 w 52387"/>
                    <a:gd name="connsiteY13" fmla="*/ 953 h 27622"/>
                    <a:gd name="connsiteX14" fmla="*/ 31432 w 52387"/>
                    <a:gd name="connsiteY14" fmla="*/ 2857 h 27622"/>
                    <a:gd name="connsiteX15" fmla="*/ 24765 w 52387"/>
                    <a:gd name="connsiteY15" fmla="*/ 6668 h 27622"/>
                    <a:gd name="connsiteX16" fmla="*/ 19050 w 52387"/>
                    <a:gd name="connsiteY16" fmla="*/ 5715 h 27622"/>
                    <a:gd name="connsiteX17" fmla="*/ 18098 w 52387"/>
                    <a:gd name="connsiteY17" fmla="*/ 5715 h 27622"/>
                    <a:gd name="connsiteX18" fmla="*/ 25718 w 52387"/>
                    <a:gd name="connsiteY18" fmla="*/ 9525 h 27622"/>
                    <a:gd name="connsiteX19" fmla="*/ 33338 w 52387"/>
                    <a:gd name="connsiteY19" fmla="*/ 7620 h 27622"/>
                    <a:gd name="connsiteX20" fmla="*/ 40005 w 52387"/>
                    <a:gd name="connsiteY20" fmla="*/ 7620 h 27622"/>
                    <a:gd name="connsiteX21" fmla="*/ 46673 w 52387"/>
                    <a:gd name="connsiteY21" fmla="*/ 9525 h 27622"/>
                    <a:gd name="connsiteX22" fmla="*/ 50482 w 52387"/>
                    <a:gd name="connsiteY22" fmla="*/ 13335 h 27622"/>
                    <a:gd name="connsiteX23" fmla="*/ 49530 w 52387"/>
                    <a:gd name="connsiteY23" fmla="*/ 18098 h 27622"/>
                    <a:gd name="connsiteX24" fmla="*/ 46673 w 52387"/>
                    <a:gd name="connsiteY24" fmla="*/ 20955 h 27622"/>
                    <a:gd name="connsiteX25" fmla="*/ 52388 w 52387"/>
                    <a:gd name="connsiteY25" fmla="*/ 23813 h 27622"/>
                    <a:gd name="connsiteX26" fmla="*/ 45720 w 52387"/>
                    <a:gd name="connsiteY26" fmla="*/ 27623 h 27622"/>
                    <a:gd name="connsiteX27" fmla="*/ 40005 w 52387"/>
                    <a:gd name="connsiteY27" fmla="*/ 24765 h 27622"/>
                    <a:gd name="connsiteX28" fmla="*/ 31432 w 52387"/>
                    <a:gd name="connsiteY28" fmla="*/ 26670 h 27622"/>
                    <a:gd name="connsiteX29" fmla="*/ 18098 w 52387"/>
                    <a:gd name="connsiteY29" fmla="*/ 25718 h 27622"/>
                    <a:gd name="connsiteX30" fmla="*/ 18098 w 52387"/>
                    <a:gd name="connsiteY30" fmla="*/ 25718 h 27622"/>
                    <a:gd name="connsiteX31" fmla="*/ 40005 w 52387"/>
                    <a:gd name="connsiteY31" fmla="*/ 19050 h 27622"/>
                    <a:gd name="connsiteX32" fmla="*/ 40957 w 52387"/>
                    <a:gd name="connsiteY32" fmla="*/ 17145 h 27622"/>
                    <a:gd name="connsiteX33" fmla="*/ 39052 w 52387"/>
                    <a:gd name="connsiteY33" fmla="*/ 14288 h 27622"/>
                    <a:gd name="connsiteX34" fmla="*/ 36195 w 52387"/>
                    <a:gd name="connsiteY34" fmla="*/ 13335 h 27622"/>
                    <a:gd name="connsiteX35" fmla="*/ 32385 w 52387"/>
                    <a:gd name="connsiteY35" fmla="*/ 14288 h 27622"/>
                    <a:gd name="connsiteX36" fmla="*/ 31432 w 52387"/>
                    <a:gd name="connsiteY36" fmla="*/ 14288 h 27622"/>
                    <a:gd name="connsiteX37" fmla="*/ 40005 w 52387"/>
                    <a:gd name="connsiteY37" fmla="*/ 19050 h 27622"/>
                    <a:gd name="connsiteX38" fmla="*/ 40005 w 52387"/>
                    <a:gd name="connsiteY38" fmla="*/ 19050 h 27622"/>
                    <a:gd name="connsiteX39" fmla="*/ 10477 w 52387"/>
                    <a:gd name="connsiteY39" fmla="*/ 9525 h 27622"/>
                    <a:gd name="connsiteX40" fmla="*/ 9525 w 52387"/>
                    <a:gd name="connsiteY40" fmla="*/ 10478 h 27622"/>
                    <a:gd name="connsiteX41" fmla="*/ 10477 w 52387"/>
                    <a:gd name="connsiteY41" fmla="*/ 12382 h 27622"/>
                    <a:gd name="connsiteX42" fmla="*/ 13335 w 52387"/>
                    <a:gd name="connsiteY42" fmla="*/ 13335 h 27622"/>
                    <a:gd name="connsiteX43" fmla="*/ 16193 w 52387"/>
                    <a:gd name="connsiteY43" fmla="*/ 13335 h 27622"/>
                    <a:gd name="connsiteX44" fmla="*/ 10477 w 52387"/>
                    <a:gd name="connsiteY44" fmla="*/ 9525 h 27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</a:cxnLst>
                  <a:rect l="l" t="t" r="r" b="b"/>
                  <a:pathLst>
                    <a:path w="52387" h="27622">
                      <a:moveTo>
                        <a:pt x="18098" y="25718"/>
                      </a:moveTo>
                      <a:cubicBezTo>
                        <a:pt x="20002" y="24765"/>
                        <a:pt x="21907" y="22860"/>
                        <a:pt x="23813" y="21907"/>
                      </a:cubicBezTo>
                      <a:cubicBezTo>
                        <a:pt x="26670" y="22860"/>
                        <a:pt x="28575" y="23813"/>
                        <a:pt x="31432" y="22860"/>
                      </a:cubicBezTo>
                      <a:cubicBezTo>
                        <a:pt x="32385" y="22860"/>
                        <a:pt x="33338" y="22860"/>
                        <a:pt x="33338" y="22860"/>
                      </a:cubicBezTo>
                      <a:cubicBezTo>
                        <a:pt x="30480" y="20955"/>
                        <a:pt x="26670" y="19050"/>
                        <a:pt x="23813" y="18098"/>
                      </a:cubicBezTo>
                      <a:cubicBezTo>
                        <a:pt x="20002" y="19050"/>
                        <a:pt x="17145" y="20003"/>
                        <a:pt x="15240" y="20003"/>
                      </a:cubicBezTo>
                      <a:cubicBezTo>
                        <a:pt x="11430" y="20003"/>
                        <a:pt x="7620" y="19050"/>
                        <a:pt x="5715" y="18098"/>
                      </a:cubicBezTo>
                      <a:cubicBezTo>
                        <a:pt x="3810" y="17145"/>
                        <a:pt x="2857" y="16193"/>
                        <a:pt x="1905" y="14288"/>
                      </a:cubicBezTo>
                      <a:cubicBezTo>
                        <a:pt x="952" y="13335"/>
                        <a:pt x="1905" y="11430"/>
                        <a:pt x="2857" y="9525"/>
                      </a:cubicBezTo>
                      <a:cubicBezTo>
                        <a:pt x="3810" y="8573"/>
                        <a:pt x="3810" y="7620"/>
                        <a:pt x="5715" y="6668"/>
                      </a:cubicBezTo>
                      <a:cubicBezTo>
                        <a:pt x="3810" y="5715"/>
                        <a:pt x="1905" y="4763"/>
                        <a:pt x="0" y="3810"/>
                      </a:cubicBezTo>
                      <a:cubicBezTo>
                        <a:pt x="1905" y="2857"/>
                        <a:pt x="3810" y="953"/>
                        <a:pt x="6668" y="0"/>
                      </a:cubicBezTo>
                      <a:cubicBezTo>
                        <a:pt x="8573" y="953"/>
                        <a:pt x="10477" y="1905"/>
                        <a:pt x="12382" y="2857"/>
                      </a:cubicBezTo>
                      <a:cubicBezTo>
                        <a:pt x="15240" y="1905"/>
                        <a:pt x="18098" y="953"/>
                        <a:pt x="20955" y="953"/>
                      </a:cubicBezTo>
                      <a:cubicBezTo>
                        <a:pt x="24765" y="953"/>
                        <a:pt x="28575" y="1905"/>
                        <a:pt x="31432" y="2857"/>
                      </a:cubicBezTo>
                      <a:cubicBezTo>
                        <a:pt x="29527" y="3810"/>
                        <a:pt x="27623" y="5715"/>
                        <a:pt x="24765" y="6668"/>
                      </a:cubicBezTo>
                      <a:cubicBezTo>
                        <a:pt x="22860" y="5715"/>
                        <a:pt x="20955" y="5715"/>
                        <a:pt x="19050" y="5715"/>
                      </a:cubicBezTo>
                      <a:cubicBezTo>
                        <a:pt x="19050" y="5715"/>
                        <a:pt x="18098" y="5715"/>
                        <a:pt x="18098" y="5715"/>
                      </a:cubicBezTo>
                      <a:cubicBezTo>
                        <a:pt x="20955" y="6668"/>
                        <a:pt x="22860" y="8573"/>
                        <a:pt x="25718" y="9525"/>
                      </a:cubicBezTo>
                      <a:cubicBezTo>
                        <a:pt x="28575" y="8573"/>
                        <a:pt x="31432" y="7620"/>
                        <a:pt x="33338" y="7620"/>
                      </a:cubicBezTo>
                      <a:cubicBezTo>
                        <a:pt x="36195" y="7620"/>
                        <a:pt x="38100" y="6668"/>
                        <a:pt x="40005" y="7620"/>
                      </a:cubicBezTo>
                      <a:cubicBezTo>
                        <a:pt x="41910" y="7620"/>
                        <a:pt x="44768" y="8573"/>
                        <a:pt x="46673" y="9525"/>
                      </a:cubicBezTo>
                      <a:cubicBezTo>
                        <a:pt x="48577" y="10478"/>
                        <a:pt x="49530" y="11430"/>
                        <a:pt x="50482" y="13335"/>
                      </a:cubicBezTo>
                      <a:cubicBezTo>
                        <a:pt x="51435" y="15240"/>
                        <a:pt x="50482" y="16193"/>
                        <a:pt x="49530" y="18098"/>
                      </a:cubicBezTo>
                      <a:cubicBezTo>
                        <a:pt x="48577" y="19050"/>
                        <a:pt x="47625" y="20003"/>
                        <a:pt x="46673" y="20955"/>
                      </a:cubicBezTo>
                      <a:cubicBezTo>
                        <a:pt x="48577" y="21907"/>
                        <a:pt x="50482" y="22860"/>
                        <a:pt x="52388" y="23813"/>
                      </a:cubicBezTo>
                      <a:cubicBezTo>
                        <a:pt x="50482" y="24765"/>
                        <a:pt x="48577" y="26670"/>
                        <a:pt x="45720" y="27623"/>
                      </a:cubicBezTo>
                      <a:cubicBezTo>
                        <a:pt x="43815" y="26670"/>
                        <a:pt x="41910" y="25718"/>
                        <a:pt x="40005" y="24765"/>
                      </a:cubicBezTo>
                      <a:cubicBezTo>
                        <a:pt x="37148" y="25718"/>
                        <a:pt x="34290" y="26670"/>
                        <a:pt x="31432" y="26670"/>
                      </a:cubicBezTo>
                      <a:cubicBezTo>
                        <a:pt x="25718" y="27623"/>
                        <a:pt x="21907" y="27623"/>
                        <a:pt x="18098" y="25718"/>
                      </a:cubicBezTo>
                      <a:lnTo>
                        <a:pt x="18098" y="25718"/>
                      </a:lnTo>
                      <a:close/>
                      <a:moveTo>
                        <a:pt x="40005" y="19050"/>
                      </a:moveTo>
                      <a:cubicBezTo>
                        <a:pt x="40957" y="18098"/>
                        <a:pt x="40957" y="18098"/>
                        <a:pt x="40957" y="17145"/>
                      </a:cubicBezTo>
                      <a:cubicBezTo>
                        <a:pt x="40957" y="16193"/>
                        <a:pt x="40957" y="15240"/>
                        <a:pt x="39052" y="14288"/>
                      </a:cubicBezTo>
                      <a:cubicBezTo>
                        <a:pt x="38100" y="14288"/>
                        <a:pt x="37148" y="13335"/>
                        <a:pt x="36195" y="13335"/>
                      </a:cubicBezTo>
                      <a:cubicBezTo>
                        <a:pt x="35243" y="13335"/>
                        <a:pt x="34290" y="13335"/>
                        <a:pt x="32385" y="14288"/>
                      </a:cubicBezTo>
                      <a:cubicBezTo>
                        <a:pt x="32385" y="14288"/>
                        <a:pt x="32385" y="14288"/>
                        <a:pt x="31432" y="14288"/>
                      </a:cubicBezTo>
                      <a:cubicBezTo>
                        <a:pt x="34290" y="15240"/>
                        <a:pt x="37148" y="17145"/>
                        <a:pt x="40005" y="19050"/>
                      </a:cubicBezTo>
                      <a:lnTo>
                        <a:pt x="40005" y="19050"/>
                      </a:lnTo>
                      <a:close/>
                      <a:moveTo>
                        <a:pt x="10477" y="9525"/>
                      </a:moveTo>
                      <a:cubicBezTo>
                        <a:pt x="10477" y="9525"/>
                        <a:pt x="9525" y="10478"/>
                        <a:pt x="9525" y="10478"/>
                      </a:cubicBezTo>
                      <a:cubicBezTo>
                        <a:pt x="9525" y="11430"/>
                        <a:pt x="9525" y="11430"/>
                        <a:pt x="10477" y="12382"/>
                      </a:cubicBezTo>
                      <a:cubicBezTo>
                        <a:pt x="11430" y="12382"/>
                        <a:pt x="12382" y="13335"/>
                        <a:pt x="13335" y="13335"/>
                      </a:cubicBezTo>
                      <a:cubicBezTo>
                        <a:pt x="14288" y="13335"/>
                        <a:pt x="15240" y="13335"/>
                        <a:pt x="16193" y="13335"/>
                      </a:cubicBezTo>
                      <a:cubicBezTo>
                        <a:pt x="14288" y="12382"/>
                        <a:pt x="12382" y="10478"/>
                        <a:pt x="10477" y="9525"/>
                      </a:cubicBezTo>
                      <a:close/>
                    </a:path>
                  </a:pathLst>
                </a:custGeom>
                <a:solidFill>
                  <a:srgbClr val="FFCD0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676" name="Graphic 437">
                <a:extLst>
                  <a:ext uri="{FF2B5EF4-FFF2-40B4-BE49-F238E27FC236}">
                    <a16:creationId xmlns:a16="http://schemas.microsoft.com/office/drawing/2014/main" id="{791BC763-4088-4B6C-94E5-E16EDB0E8B3E}"/>
                  </a:ext>
                </a:extLst>
              </p:cNvPr>
              <p:cNvGrpSpPr/>
              <p:nvPr/>
            </p:nvGrpSpPr>
            <p:grpSpPr>
              <a:xfrm>
                <a:off x="4259579" y="2840354"/>
                <a:ext cx="110489" cy="69532"/>
                <a:chOff x="4259579" y="2840354"/>
                <a:chExt cx="110489" cy="69532"/>
              </a:xfrm>
              <a:solidFill>
                <a:schemeClr val="accent1"/>
              </a:solidFill>
            </p:grpSpPr>
            <p:sp>
              <p:nvSpPr>
                <p:cNvPr id="677" name="Freeform: Shape 676">
                  <a:extLst>
                    <a:ext uri="{FF2B5EF4-FFF2-40B4-BE49-F238E27FC236}">
                      <a16:creationId xmlns:a16="http://schemas.microsoft.com/office/drawing/2014/main" id="{26F422E6-5014-4D8E-8DF6-137B08945727}"/>
                    </a:ext>
                  </a:extLst>
                </p:cNvPr>
                <p:cNvSpPr/>
                <p:nvPr/>
              </p:nvSpPr>
              <p:spPr>
                <a:xfrm>
                  <a:off x="4260531" y="2847974"/>
                  <a:ext cx="109537" cy="61912"/>
                </a:xfrm>
                <a:custGeom>
                  <a:avLst/>
                  <a:gdLst>
                    <a:gd name="connsiteX0" fmla="*/ 14288 w 109537"/>
                    <a:gd name="connsiteY0" fmla="*/ 9525 h 61912"/>
                    <a:gd name="connsiteX1" fmla="*/ 53340 w 109537"/>
                    <a:gd name="connsiteY1" fmla="*/ 0 h 61912"/>
                    <a:gd name="connsiteX2" fmla="*/ 92393 w 109537"/>
                    <a:gd name="connsiteY2" fmla="*/ 8573 h 61912"/>
                    <a:gd name="connsiteX3" fmla="*/ 107632 w 109537"/>
                    <a:gd name="connsiteY3" fmla="*/ 22860 h 61912"/>
                    <a:gd name="connsiteX4" fmla="*/ 109538 w 109537"/>
                    <a:gd name="connsiteY4" fmla="*/ 22860 h 61912"/>
                    <a:gd name="connsiteX5" fmla="*/ 109538 w 109537"/>
                    <a:gd name="connsiteY5" fmla="*/ 30480 h 61912"/>
                    <a:gd name="connsiteX6" fmla="*/ 109538 w 109537"/>
                    <a:gd name="connsiteY6" fmla="*/ 31432 h 61912"/>
                    <a:gd name="connsiteX7" fmla="*/ 109538 w 109537"/>
                    <a:gd name="connsiteY7" fmla="*/ 31432 h 61912"/>
                    <a:gd name="connsiteX8" fmla="*/ 109538 w 109537"/>
                    <a:gd name="connsiteY8" fmla="*/ 31432 h 61912"/>
                    <a:gd name="connsiteX9" fmla="*/ 94298 w 109537"/>
                    <a:gd name="connsiteY9" fmla="*/ 52388 h 61912"/>
                    <a:gd name="connsiteX10" fmla="*/ 55245 w 109537"/>
                    <a:gd name="connsiteY10" fmla="*/ 61913 h 61912"/>
                    <a:gd name="connsiteX11" fmla="*/ 16193 w 109537"/>
                    <a:gd name="connsiteY11" fmla="*/ 53340 h 61912"/>
                    <a:gd name="connsiteX12" fmla="*/ 0 w 109537"/>
                    <a:gd name="connsiteY12" fmla="*/ 31432 h 61912"/>
                    <a:gd name="connsiteX13" fmla="*/ 0 w 109537"/>
                    <a:gd name="connsiteY13" fmla="*/ 30480 h 61912"/>
                    <a:gd name="connsiteX14" fmla="*/ 0 w 109537"/>
                    <a:gd name="connsiteY14" fmla="*/ 22860 h 61912"/>
                    <a:gd name="connsiteX15" fmla="*/ 1905 w 109537"/>
                    <a:gd name="connsiteY15" fmla="*/ 22860 h 61912"/>
                    <a:gd name="connsiteX16" fmla="*/ 14288 w 109537"/>
                    <a:gd name="connsiteY16" fmla="*/ 9525 h 619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09537" h="61912">
                      <a:moveTo>
                        <a:pt x="14288" y="9525"/>
                      </a:moveTo>
                      <a:cubicBezTo>
                        <a:pt x="24765" y="2857"/>
                        <a:pt x="39053" y="0"/>
                        <a:pt x="53340" y="0"/>
                      </a:cubicBezTo>
                      <a:cubicBezTo>
                        <a:pt x="67628" y="0"/>
                        <a:pt x="81915" y="2857"/>
                        <a:pt x="92393" y="8573"/>
                      </a:cubicBezTo>
                      <a:cubicBezTo>
                        <a:pt x="100013" y="12382"/>
                        <a:pt x="104775" y="18098"/>
                        <a:pt x="107632" y="22860"/>
                      </a:cubicBezTo>
                      <a:lnTo>
                        <a:pt x="109538" y="22860"/>
                      </a:lnTo>
                      <a:lnTo>
                        <a:pt x="109538" y="30480"/>
                      </a:lnTo>
                      <a:cubicBezTo>
                        <a:pt x="109538" y="30480"/>
                        <a:pt x="109538" y="31432"/>
                        <a:pt x="109538" y="31432"/>
                      </a:cubicBezTo>
                      <a:lnTo>
                        <a:pt x="109538" y="31432"/>
                      </a:lnTo>
                      <a:lnTo>
                        <a:pt x="109538" y="31432"/>
                      </a:lnTo>
                      <a:cubicBezTo>
                        <a:pt x="109538" y="39052"/>
                        <a:pt x="103823" y="46673"/>
                        <a:pt x="94298" y="52388"/>
                      </a:cubicBezTo>
                      <a:cubicBezTo>
                        <a:pt x="83820" y="59055"/>
                        <a:pt x="69532" y="61913"/>
                        <a:pt x="55245" y="61913"/>
                      </a:cubicBezTo>
                      <a:cubicBezTo>
                        <a:pt x="40957" y="61913"/>
                        <a:pt x="26670" y="59055"/>
                        <a:pt x="16193" y="53340"/>
                      </a:cubicBezTo>
                      <a:cubicBezTo>
                        <a:pt x="5715" y="47625"/>
                        <a:pt x="0" y="39052"/>
                        <a:pt x="0" y="31432"/>
                      </a:cubicBezTo>
                      <a:cubicBezTo>
                        <a:pt x="0" y="31432"/>
                        <a:pt x="0" y="30480"/>
                        <a:pt x="0" y="30480"/>
                      </a:cubicBezTo>
                      <a:lnTo>
                        <a:pt x="0" y="22860"/>
                      </a:lnTo>
                      <a:lnTo>
                        <a:pt x="1905" y="22860"/>
                      </a:lnTo>
                      <a:cubicBezTo>
                        <a:pt x="2858" y="18098"/>
                        <a:pt x="7620" y="13335"/>
                        <a:pt x="14288" y="9525"/>
                      </a:cubicBezTo>
                      <a:close/>
                    </a:path>
                  </a:pathLst>
                </a:custGeom>
                <a:solidFill>
                  <a:srgbClr val="96792D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78" name="Freeform: Shape 677">
                  <a:extLst>
                    <a:ext uri="{FF2B5EF4-FFF2-40B4-BE49-F238E27FC236}">
                      <a16:creationId xmlns:a16="http://schemas.microsoft.com/office/drawing/2014/main" id="{72101D20-37B7-45E8-9069-995947FFA565}"/>
                    </a:ext>
                  </a:extLst>
                </p:cNvPr>
                <p:cNvSpPr/>
                <p:nvPr/>
              </p:nvSpPr>
              <p:spPr>
                <a:xfrm>
                  <a:off x="4259579" y="2840354"/>
                  <a:ext cx="109537" cy="61912"/>
                </a:xfrm>
                <a:custGeom>
                  <a:avLst/>
                  <a:gdLst>
                    <a:gd name="connsiteX0" fmla="*/ 15240 w 109537"/>
                    <a:gd name="connsiteY0" fmla="*/ 9525 h 61912"/>
                    <a:gd name="connsiteX1" fmla="*/ 54293 w 109537"/>
                    <a:gd name="connsiteY1" fmla="*/ 0 h 61912"/>
                    <a:gd name="connsiteX2" fmla="*/ 93345 w 109537"/>
                    <a:gd name="connsiteY2" fmla="*/ 8572 h 61912"/>
                    <a:gd name="connsiteX3" fmla="*/ 109538 w 109537"/>
                    <a:gd name="connsiteY3" fmla="*/ 30480 h 61912"/>
                    <a:gd name="connsiteX4" fmla="*/ 94297 w 109537"/>
                    <a:gd name="connsiteY4" fmla="*/ 52388 h 61912"/>
                    <a:gd name="connsiteX5" fmla="*/ 55245 w 109537"/>
                    <a:gd name="connsiteY5" fmla="*/ 61913 h 61912"/>
                    <a:gd name="connsiteX6" fmla="*/ 16193 w 109537"/>
                    <a:gd name="connsiteY6" fmla="*/ 53340 h 61912"/>
                    <a:gd name="connsiteX7" fmla="*/ 0 w 109537"/>
                    <a:gd name="connsiteY7" fmla="*/ 31432 h 61912"/>
                    <a:gd name="connsiteX8" fmla="*/ 15240 w 109537"/>
                    <a:gd name="connsiteY8" fmla="*/ 9525 h 619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9537" h="61912">
                      <a:moveTo>
                        <a:pt x="15240" y="9525"/>
                      </a:moveTo>
                      <a:cubicBezTo>
                        <a:pt x="25718" y="2857"/>
                        <a:pt x="40005" y="0"/>
                        <a:pt x="54293" y="0"/>
                      </a:cubicBezTo>
                      <a:cubicBezTo>
                        <a:pt x="68580" y="0"/>
                        <a:pt x="82868" y="2857"/>
                        <a:pt x="93345" y="8572"/>
                      </a:cubicBezTo>
                      <a:cubicBezTo>
                        <a:pt x="103822" y="14288"/>
                        <a:pt x="109538" y="22860"/>
                        <a:pt x="109538" y="30480"/>
                      </a:cubicBezTo>
                      <a:cubicBezTo>
                        <a:pt x="109538" y="38100"/>
                        <a:pt x="104775" y="46672"/>
                        <a:pt x="94297" y="52388"/>
                      </a:cubicBezTo>
                      <a:cubicBezTo>
                        <a:pt x="83820" y="59055"/>
                        <a:pt x="69532" y="61913"/>
                        <a:pt x="55245" y="61913"/>
                      </a:cubicBezTo>
                      <a:cubicBezTo>
                        <a:pt x="40957" y="61913"/>
                        <a:pt x="26670" y="59055"/>
                        <a:pt x="16193" y="53340"/>
                      </a:cubicBezTo>
                      <a:cubicBezTo>
                        <a:pt x="5715" y="47625"/>
                        <a:pt x="0" y="39052"/>
                        <a:pt x="0" y="31432"/>
                      </a:cubicBezTo>
                      <a:cubicBezTo>
                        <a:pt x="0" y="23813"/>
                        <a:pt x="4763" y="16193"/>
                        <a:pt x="15240" y="9525"/>
                      </a:cubicBezTo>
                      <a:close/>
                    </a:path>
                  </a:pathLst>
                </a:custGeom>
                <a:solidFill>
                  <a:srgbClr val="FDCE0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79" name="Freeform: Shape 678">
                  <a:extLst>
                    <a:ext uri="{FF2B5EF4-FFF2-40B4-BE49-F238E27FC236}">
                      <a16:creationId xmlns:a16="http://schemas.microsoft.com/office/drawing/2014/main" id="{2C3E77C7-9D3C-47DD-9E05-5D2E711552D1}"/>
                    </a:ext>
                  </a:extLst>
                </p:cNvPr>
                <p:cNvSpPr/>
                <p:nvPr/>
              </p:nvSpPr>
              <p:spPr>
                <a:xfrm>
                  <a:off x="4272914" y="2847974"/>
                  <a:ext cx="82867" cy="47625"/>
                </a:xfrm>
                <a:custGeom>
                  <a:avLst/>
                  <a:gdLst>
                    <a:gd name="connsiteX0" fmla="*/ 11430 w 82867"/>
                    <a:gd name="connsiteY0" fmla="*/ 7620 h 47625"/>
                    <a:gd name="connsiteX1" fmla="*/ 40958 w 82867"/>
                    <a:gd name="connsiteY1" fmla="*/ 0 h 47625"/>
                    <a:gd name="connsiteX2" fmla="*/ 70485 w 82867"/>
                    <a:gd name="connsiteY2" fmla="*/ 6668 h 47625"/>
                    <a:gd name="connsiteX3" fmla="*/ 82868 w 82867"/>
                    <a:gd name="connsiteY3" fmla="*/ 22860 h 47625"/>
                    <a:gd name="connsiteX4" fmla="*/ 71438 w 82867"/>
                    <a:gd name="connsiteY4" fmla="*/ 40005 h 47625"/>
                    <a:gd name="connsiteX5" fmla="*/ 41910 w 82867"/>
                    <a:gd name="connsiteY5" fmla="*/ 47625 h 47625"/>
                    <a:gd name="connsiteX6" fmla="*/ 12383 w 82867"/>
                    <a:gd name="connsiteY6" fmla="*/ 40957 h 47625"/>
                    <a:gd name="connsiteX7" fmla="*/ 0 w 82867"/>
                    <a:gd name="connsiteY7" fmla="*/ 24765 h 47625"/>
                    <a:gd name="connsiteX8" fmla="*/ 11430 w 82867"/>
                    <a:gd name="connsiteY8" fmla="*/ 7620 h 476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2867" h="47625">
                      <a:moveTo>
                        <a:pt x="11430" y="7620"/>
                      </a:moveTo>
                      <a:cubicBezTo>
                        <a:pt x="19050" y="2857"/>
                        <a:pt x="30480" y="952"/>
                        <a:pt x="40958" y="0"/>
                      </a:cubicBezTo>
                      <a:cubicBezTo>
                        <a:pt x="51435" y="0"/>
                        <a:pt x="61913" y="1905"/>
                        <a:pt x="70485" y="6668"/>
                      </a:cubicBezTo>
                      <a:cubicBezTo>
                        <a:pt x="79058" y="11430"/>
                        <a:pt x="82868" y="17145"/>
                        <a:pt x="82868" y="22860"/>
                      </a:cubicBezTo>
                      <a:cubicBezTo>
                        <a:pt x="82868" y="28575"/>
                        <a:pt x="79058" y="35243"/>
                        <a:pt x="71438" y="40005"/>
                      </a:cubicBezTo>
                      <a:cubicBezTo>
                        <a:pt x="63818" y="44768"/>
                        <a:pt x="52388" y="46673"/>
                        <a:pt x="41910" y="47625"/>
                      </a:cubicBezTo>
                      <a:cubicBezTo>
                        <a:pt x="31433" y="47625"/>
                        <a:pt x="20955" y="45720"/>
                        <a:pt x="12383" y="40957"/>
                      </a:cubicBezTo>
                      <a:cubicBezTo>
                        <a:pt x="3810" y="36195"/>
                        <a:pt x="0" y="30480"/>
                        <a:pt x="0" y="24765"/>
                      </a:cubicBezTo>
                      <a:cubicBezTo>
                        <a:pt x="0" y="18098"/>
                        <a:pt x="3810" y="12382"/>
                        <a:pt x="11430" y="7620"/>
                      </a:cubicBezTo>
                      <a:close/>
                    </a:path>
                  </a:pathLst>
                </a:custGeom>
                <a:solidFill>
                  <a:srgbClr val="FEBC1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80" name="Freeform: Shape 679">
                  <a:extLst>
                    <a:ext uri="{FF2B5EF4-FFF2-40B4-BE49-F238E27FC236}">
                      <a16:creationId xmlns:a16="http://schemas.microsoft.com/office/drawing/2014/main" id="{E4DEBA5F-A2B3-475A-994F-13B2156048EB}"/>
                    </a:ext>
                  </a:extLst>
                </p:cNvPr>
                <p:cNvSpPr/>
                <p:nvPr/>
              </p:nvSpPr>
              <p:spPr>
                <a:xfrm>
                  <a:off x="4290059" y="2856547"/>
                  <a:ext cx="52387" cy="27708"/>
                </a:xfrm>
                <a:custGeom>
                  <a:avLst/>
                  <a:gdLst>
                    <a:gd name="connsiteX0" fmla="*/ 18097 w 52387"/>
                    <a:gd name="connsiteY0" fmla="*/ 25717 h 27708"/>
                    <a:gd name="connsiteX1" fmla="*/ 23813 w 52387"/>
                    <a:gd name="connsiteY1" fmla="*/ 21907 h 27708"/>
                    <a:gd name="connsiteX2" fmla="*/ 31432 w 52387"/>
                    <a:gd name="connsiteY2" fmla="*/ 22860 h 27708"/>
                    <a:gd name="connsiteX3" fmla="*/ 33338 w 52387"/>
                    <a:gd name="connsiteY3" fmla="*/ 22860 h 27708"/>
                    <a:gd name="connsiteX4" fmla="*/ 23813 w 52387"/>
                    <a:gd name="connsiteY4" fmla="*/ 18097 h 27708"/>
                    <a:gd name="connsiteX5" fmla="*/ 15240 w 52387"/>
                    <a:gd name="connsiteY5" fmla="*/ 20002 h 27708"/>
                    <a:gd name="connsiteX6" fmla="*/ 5715 w 52387"/>
                    <a:gd name="connsiteY6" fmla="*/ 18097 h 27708"/>
                    <a:gd name="connsiteX7" fmla="*/ 1905 w 52387"/>
                    <a:gd name="connsiteY7" fmla="*/ 14288 h 27708"/>
                    <a:gd name="connsiteX8" fmla="*/ 2857 w 52387"/>
                    <a:gd name="connsiteY8" fmla="*/ 9525 h 27708"/>
                    <a:gd name="connsiteX9" fmla="*/ 5715 w 52387"/>
                    <a:gd name="connsiteY9" fmla="*/ 6667 h 27708"/>
                    <a:gd name="connsiteX10" fmla="*/ 0 w 52387"/>
                    <a:gd name="connsiteY10" fmla="*/ 3810 h 27708"/>
                    <a:gd name="connsiteX11" fmla="*/ 6667 w 52387"/>
                    <a:gd name="connsiteY11" fmla="*/ 0 h 27708"/>
                    <a:gd name="connsiteX12" fmla="*/ 12382 w 52387"/>
                    <a:gd name="connsiteY12" fmla="*/ 2857 h 27708"/>
                    <a:gd name="connsiteX13" fmla="*/ 20955 w 52387"/>
                    <a:gd name="connsiteY13" fmla="*/ 952 h 27708"/>
                    <a:gd name="connsiteX14" fmla="*/ 31432 w 52387"/>
                    <a:gd name="connsiteY14" fmla="*/ 2857 h 27708"/>
                    <a:gd name="connsiteX15" fmla="*/ 24765 w 52387"/>
                    <a:gd name="connsiteY15" fmla="*/ 6667 h 27708"/>
                    <a:gd name="connsiteX16" fmla="*/ 19050 w 52387"/>
                    <a:gd name="connsiteY16" fmla="*/ 5715 h 27708"/>
                    <a:gd name="connsiteX17" fmla="*/ 18097 w 52387"/>
                    <a:gd name="connsiteY17" fmla="*/ 5715 h 27708"/>
                    <a:gd name="connsiteX18" fmla="*/ 25717 w 52387"/>
                    <a:gd name="connsiteY18" fmla="*/ 9525 h 27708"/>
                    <a:gd name="connsiteX19" fmla="*/ 33338 w 52387"/>
                    <a:gd name="connsiteY19" fmla="*/ 7620 h 27708"/>
                    <a:gd name="connsiteX20" fmla="*/ 40005 w 52387"/>
                    <a:gd name="connsiteY20" fmla="*/ 7620 h 27708"/>
                    <a:gd name="connsiteX21" fmla="*/ 46672 w 52387"/>
                    <a:gd name="connsiteY21" fmla="*/ 9525 h 27708"/>
                    <a:gd name="connsiteX22" fmla="*/ 50482 w 52387"/>
                    <a:gd name="connsiteY22" fmla="*/ 13335 h 27708"/>
                    <a:gd name="connsiteX23" fmla="*/ 49530 w 52387"/>
                    <a:gd name="connsiteY23" fmla="*/ 18097 h 27708"/>
                    <a:gd name="connsiteX24" fmla="*/ 46672 w 52387"/>
                    <a:gd name="connsiteY24" fmla="*/ 20955 h 27708"/>
                    <a:gd name="connsiteX25" fmla="*/ 52388 w 52387"/>
                    <a:gd name="connsiteY25" fmla="*/ 23813 h 27708"/>
                    <a:gd name="connsiteX26" fmla="*/ 45720 w 52387"/>
                    <a:gd name="connsiteY26" fmla="*/ 27622 h 27708"/>
                    <a:gd name="connsiteX27" fmla="*/ 40005 w 52387"/>
                    <a:gd name="connsiteY27" fmla="*/ 24765 h 27708"/>
                    <a:gd name="connsiteX28" fmla="*/ 31432 w 52387"/>
                    <a:gd name="connsiteY28" fmla="*/ 26670 h 27708"/>
                    <a:gd name="connsiteX29" fmla="*/ 18097 w 52387"/>
                    <a:gd name="connsiteY29" fmla="*/ 25717 h 27708"/>
                    <a:gd name="connsiteX30" fmla="*/ 18097 w 52387"/>
                    <a:gd name="connsiteY30" fmla="*/ 25717 h 27708"/>
                    <a:gd name="connsiteX31" fmla="*/ 40005 w 52387"/>
                    <a:gd name="connsiteY31" fmla="*/ 19050 h 27708"/>
                    <a:gd name="connsiteX32" fmla="*/ 40957 w 52387"/>
                    <a:gd name="connsiteY32" fmla="*/ 17145 h 27708"/>
                    <a:gd name="connsiteX33" fmla="*/ 39052 w 52387"/>
                    <a:gd name="connsiteY33" fmla="*/ 14288 h 27708"/>
                    <a:gd name="connsiteX34" fmla="*/ 36195 w 52387"/>
                    <a:gd name="connsiteY34" fmla="*/ 13335 h 27708"/>
                    <a:gd name="connsiteX35" fmla="*/ 32385 w 52387"/>
                    <a:gd name="connsiteY35" fmla="*/ 14288 h 27708"/>
                    <a:gd name="connsiteX36" fmla="*/ 31432 w 52387"/>
                    <a:gd name="connsiteY36" fmla="*/ 14288 h 27708"/>
                    <a:gd name="connsiteX37" fmla="*/ 40005 w 52387"/>
                    <a:gd name="connsiteY37" fmla="*/ 19050 h 27708"/>
                    <a:gd name="connsiteX38" fmla="*/ 40005 w 52387"/>
                    <a:gd name="connsiteY38" fmla="*/ 19050 h 27708"/>
                    <a:gd name="connsiteX39" fmla="*/ 10477 w 52387"/>
                    <a:gd name="connsiteY39" fmla="*/ 10477 h 27708"/>
                    <a:gd name="connsiteX40" fmla="*/ 9525 w 52387"/>
                    <a:gd name="connsiteY40" fmla="*/ 11430 h 27708"/>
                    <a:gd name="connsiteX41" fmla="*/ 10477 w 52387"/>
                    <a:gd name="connsiteY41" fmla="*/ 13335 h 27708"/>
                    <a:gd name="connsiteX42" fmla="*/ 13335 w 52387"/>
                    <a:gd name="connsiteY42" fmla="*/ 14288 h 27708"/>
                    <a:gd name="connsiteX43" fmla="*/ 16192 w 52387"/>
                    <a:gd name="connsiteY43" fmla="*/ 14288 h 27708"/>
                    <a:gd name="connsiteX44" fmla="*/ 10477 w 52387"/>
                    <a:gd name="connsiteY44" fmla="*/ 10477 h 277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</a:cxnLst>
                  <a:rect l="l" t="t" r="r" b="b"/>
                  <a:pathLst>
                    <a:path w="52387" h="27708">
                      <a:moveTo>
                        <a:pt x="18097" y="25717"/>
                      </a:moveTo>
                      <a:cubicBezTo>
                        <a:pt x="20002" y="24765"/>
                        <a:pt x="21907" y="22860"/>
                        <a:pt x="23813" y="21907"/>
                      </a:cubicBezTo>
                      <a:cubicBezTo>
                        <a:pt x="26670" y="22860"/>
                        <a:pt x="28575" y="23813"/>
                        <a:pt x="31432" y="22860"/>
                      </a:cubicBezTo>
                      <a:cubicBezTo>
                        <a:pt x="32385" y="22860"/>
                        <a:pt x="33338" y="22860"/>
                        <a:pt x="33338" y="22860"/>
                      </a:cubicBezTo>
                      <a:cubicBezTo>
                        <a:pt x="30480" y="20955"/>
                        <a:pt x="26670" y="19050"/>
                        <a:pt x="23813" y="18097"/>
                      </a:cubicBezTo>
                      <a:cubicBezTo>
                        <a:pt x="20002" y="19050"/>
                        <a:pt x="17145" y="20002"/>
                        <a:pt x="15240" y="20002"/>
                      </a:cubicBezTo>
                      <a:cubicBezTo>
                        <a:pt x="11430" y="20002"/>
                        <a:pt x="7620" y="19050"/>
                        <a:pt x="5715" y="18097"/>
                      </a:cubicBezTo>
                      <a:cubicBezTo>
                        <a:pt x="3810" y="17145"/>
                        <a:pt x="2857" y="16192"/>
                        <a:pt x="1905" y="14288"/>
                      </a:cubicBezTo>
                      <a:cubicBezTo>
                        <a:pt x="952" y="13335"/>
                        <a:pt x="1905" y="11430"/>
                        <a:pt x="2857" y="9525"/>
                      </a:cubicBezTo>
                      <a:cubicBezTo>
                        <a:pt x="3810" y="8572"/>
                        <a:pt x="3810" y="7620"/>
                        <a:pt x="5715" y="6667"/>
                      </a:cubicBezTo>
                      <a:cubicBezTo>
                        <a:pt x="3810" y="5715"/>
                        <a:pt x="1905" y="4763"/>
                        <a:pt x="0" y="3810"/>
                      </a:cubicBezTo>
                      <a:cubicBezTo>
                        <a:pt x="1905" y="2857"/>
                        <a:pt x="3810" y="952"/>
                        <a:pt x="6667" y="0"/>
                      </a:cubicBezTo>
                      <a:cubicBezTo>
                        <a:pt x="8572" y="952"/>
                        <a:pt x="10477" y="1905"/>
                        <a:pt x="12382" y="2857"/>
                      </a:cubicBezTo>
                      <a:cubicBezTo>
                        <a:pt x="15240" y="1905"/>
                        <a:pt x="18097" y="952"/>
                        <a:pt x="20955" y="952"/>
                      </a:cubicBezTo>
                      <a:cubicBezTo>
                        <a:pt x="24765" y="952"/>
                        <a:pt x="28575" y="1905"/>
                        <a:pt x="31432" y="2857"/>
                      </a:cubicBezTo>
                      <a:cubicBezTo>
                        <a:pt x="29527" y="3810"/>
                        <a:pt x="26670" y="5715"/>
                        <a:pt x="24765" y="6667"/>
                      </a:cubicBezTo>
                      <a:cubicBezTo>
                        <a:pt x="22860" y="5715"/>
                        <a:pt x="20955" y="5715"/>
                        <a:pt x="19050" y="5715"/>
                      </a:cubicBezTo>
                      <a:cubicBezTo>
                        <a:pt x="19050" y="5715"/>
                        <a:pt x="18097" y="5715"/>
                        <a:pt x="18097" y="5715"/>
                      </a:cubicBezTo>
                      <a:cubicBezTo>
                        <a:pt x="20955" y="6667"/>
                        <a:pt x="22860" y="8572"/>
                        <a:pt x="25717" y="9525"/>
                      </a:cubicBezTo>
                      <a:cubicBezTo>
                        <a:pt x="28575" y="8572"/>
                        <a:pt x="31432" y="7620"/>
                        <a:pt x="33338" y="7620"/>
                      </a:cubicBezTo>
                      <a:cubicBezTo>
                        <a:pt x="36195" y="7620"/>
                        <a:pt x="38100" y="6667"/>
                        <a:pt x="40005" y="7620"/>
                      </a:cubicBezTo>
                      <a:cubicBezTo>
                        <a:pt x="41910" y="7620"/>
                        <a:pt x="44767" y="8572"/>
                        <a:pt x="46672" y="9525"/>
                      </a:cubicBezTo>
                      <a:cubicBezTo>
                        <a:pt x="48577" y="10477"/>
                        <a:pt x="49530" y="12382"/>
                        <a:pt x="50482" y="13335"/>
                      </a:cubicBezTo>
                      <a:cubicBezTo>
                        <a:pt x="51435" y="15240"/>
                        <a:pt x="50482" y="16192"/>
                        <a:pt x="49530" y="18097"/>
                      </a:cubicBezTo>
                      <a:cubicBezTo>
                        <a:pt x="48577" y="19050"/>
                        <a:pt x="47625" y="20002"/>
                        <a:pt x="46672" y="20955"/>
                      </a:cubicBezTo>
                      <a:cubicBezTo>
                        <a:pt x="48577" y="21907"/>
                        <a:pt x="50482" y="22860"/>
                        <a:pt x="52388" y="23813"/>
                      </a:cubicBezTo>
                      <a:cubicBezTo>
                        <a:pt x="50482" y="24765"/>
                        <a:pt x="48577" y="26670"/>
                        <a:pt x="45720" y="27622"/>
                      </a:cubicBezTo>
                      <a:cubicBezTo>
                        <a:pt x="43815" y="26670"/>
                        <a:pt x="41910" y="25717"/>
                        <a:pt x="40005" y="24765"/>
                      </a:cubicBezTo>
                      <a:cubicBezTo>
                        <a:pt x="37147" y="25717"/>
                        <a:pt x="34290" y="26670"/>
                        <a:pt x="31432" y="26670"/>
                      </a:cubicBezTo>
                      <a:cubicBezTo>
                        <a:pt x="25717" y="28575"/>
                        <a:pt x="21907" y="27622"/>
                        <a:pt x="18097" y="25717"/>
                      </a:cubicBezTo>
                      <a:lnTo>
                        <a:pt x="18097" y="25717"/>
                      </a:lnTo>
                      <a:close/>
                      <a:moveTo>
                        <a:pt x="40005" y="19050"/>
                      </a:moveTo>
                      <a:cubicBezTo>
                        <a:pt x="40957" y="18097"/>
                        <a:pt x="40957" y="18097"/>
                        <a:pt x="40957" y="17145"/>
                      </a:cubicBezTo>
                      <a:cubicBezTo>
                        <a:pt x="40957" y="16192"/>
                        <a:pt x="40957" y="15240"/>
                        <a:pt x="39052" y="14288"/>
                      </a:cubicBezTo>
                      <a:cubicBezTo>
                        <a:pt x="38100" y="14288"/>
                        <a:pt x="37147" y="13335"/>
                        <a:pt x="36195" y="13335"/>
                      </a:cubicBezTo>
                      <a:cubicBezTo>
                        <a:pt x="35242" y="13335"/>
                        <a:pt x="34290" y="13335"/>
                        <a:pt x="32385" y="14288"/>
                      </a:cubicBezTo>
                      <a:cubicBezTo>
                        <a:pt x="32385" y="14288"/>
                        <a:pt x="32385" y="14288"/>
                        <a:pt x="31432" y="14288"/>
                      </a:cubicBezTo>
                      <a:cubicBezTo>
                        <a:pt x="34290" y="16192"/>
                        <a:pt x="37147" y="17145"/>
                        <a:pt x="40005" y="19050"/>
                      </a:cubicBezTo>
                      <a:lnTo>
                        <a:pt x="40005" y="19050"/>
                      </a:lnTo>
                      <a:close/>
                      <a:moveTo>
                        <a:pt x="10477" y="10477"/>
                      </a:moveTo>
                      <a:cubicBezTo>
                        <a:pt x="10477" y="10477"/>
                        <a:pt x="9525" y="11430"/>
                        <a:pt x="9525" y="11430"/>
                      </a:cubicBezTo>
                      <a:cubicBezTo>
                        <a:pt x="9525" y="12382"/>
                        <a:pt x="9525" y="12382"/>
                        <a:pt x="10477" y="13335"/>
                      </a:cubicBezTo>
                      <a:cubicBezTo>
                        <a:pt x="11430" y="13335"/>
                        <a:pt x="12382" y="14288"/>
                        <a:pt x="13335" y="14288"/>
                      </a:cubicBezTo>
                      <a:cubicBezTo>
                        <a:pt x="14288" y="14288"/>
                        <a:pt x="15240" y="14288"/>
                        <a:pt x="16192" y="14288"/>
                      </a:cubicBezTo>
                      <a:cubicBezTo>
                        <a:pt x="14288" y="12382"/>
                        <a:pt x="12382" y="11430"/>
                        <a:pt x="10477" y="10477"/>
                      </a:cubicBezTo>
                      <a:close/>
                    </a:path>
                  </a:pathLst>
                </a:custGeom>
                <a:solidFill>
                  <a:srgbClr val="BA912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81" name="Freeform: Shape 680">
                  <a:extLst>
                    <a:ext uri="{FF2B5EF4-FFF2-40B4-BE49-F238E27FC236}">
                      <a16:creationId xmlns:a16="http://schemas.microsoft.com/office/drawing/2014/main" id="{66BDB2F8-38F2-4E0E-B6BF-E4BFD4CA8CEF}"/>
                    </a:ext>
                  </a:extLst>
                </p:cNvPr>
                <p:cNvSpPr/>
                <p:nvPr/>
              </p:nvSpPr>
              <p:spPr>
                <a:xfrm>
                  <a:off x="4289106" y="2857499"/>
                  <a:ext cx="52387" cy="27622"/>
                </a:xfrm>
                <a:custGeom>
                  <a:avLst/>
                  <a:gdLst>
                    <a:gd name="connsiteX0" fmla="*/ 18098 w 52387"/>
                    <a:gd name="connsiteY0" fmla="*/ 25718 h 27622"/>
                    <a:gd name="connsiteX1" fmla="*/ 23813 w 52387"/>
                    <a:gd name="connsiteY1" fmla="*/ 21907 h 27622"/>
                    <a:gd name="connsiteX2" fmla="*/ 31432 w 52387"/>
                    <a:gd name="connsiteY2" fmla="*/ 22860 h 27622"/>
                    <a:gd name="connsiteX3" fmla="*/ 33338 w 52387"/>
                    <a:gd name="connsiteY3" fmla="*/ 22860 h 27622"/>
                    <a:gd name="connsiteX4" fmla="*/ 23813 w 52387"/>
                    <a:gd name="connsiteY4" fmla="*/ 18098 h 27622"/>
                    <a:gd name="connsiteX5" fmla="*/ 15240 w 52387"/>
                    <a:gd name="connsiteY5" fmla="*/ 20002 h 27622"/>
                    <a:gd name="connsiteX6" fmla="*/ 5715 w 52387"/>
                    <a:gd name="connsiteY6" fmla="*/ 18098 h 27622"/>
                    <a:gd name="connsiteX7" fmla="*/ 1905 w 52387"/>
                    <a:gd name="connsiteY7" fmla="*/ 14288 h 27622"/>
                    <a:gd name="connsiteX8" fmla="*/ 2857 w 52387"/>
                    <a:gd name="connsiteY8" fmla="*/ 9525 h 27622"/>
                    <a:gd name="connsiteX9" fmla="*/ 5715 w 52387"/>
                    <a:gd name="connsiteY9" fmla="*/ 6668 h 27622"/>
                    <a:gd name="connsiteX10" fmla="*/ 0 w 52387"/>
                    <a:gd name="connsiteY10" fmla="*/ 3810 h 27622"/>
                    <a:gd name="connsiteX11" fmla="*/ 6668 w 52387"/>
                    <a:gd name="connsiteY11" fmla="*/ 0 h 27622"/>
                    <a:gd name="connsiteX12" fmla="*/ 12382 w 52387"/>
                    <a:gd name="connsiteY12" fmla="*/ 2857 h 27622"/>
                    <a:gd name="connsiteX13" fmla="*/ 20955 w 52387"/>
                    <a:gd name="connsiteY13" fmla="*/ 952 h 27622"/>
                    <a:gd name="connsiteX14" fmla="*/ 31432 w 52387"/>
                    <a:gd name="connsiteY14" fmla="*/ 2857 h 27622"/>
                    <a:gd name="connsiteX15" fmla="*/ 24765 w 52387"/>
                    <a:gd name="connsiteY15" fmla="*/ 6668 h 27622"/>
                    <a:gd name="connsiteX16" fmla="*/ 19050 w 52387"/>
                    <a:gd name="connsiteY16" fmla="*/ 5715 h 27622"/>
                    <a:gd name="connsiteX17" fmla="*/ 18098 w 52387"/>
                    <a:gd name="connsiteY17" fmla="*/ 5715 h 27622"/>
                    <a:gd name="connsiteX18" fmla="*/ 25718 w 52387"/>
                    <a:gd name="connsiteY18" fmla="*/ 9525 h 27622"/>
                    <a:gd name="connsiteX19" fmla="*/ 33338 w 52387"/>
                    <a:gd name="connsiteY19" fmla="*/ 7620 h 27622"/>
                    <a:gd name="connsiteX20" fmla="*/ 40005 w 52387"/>
                    <a:gd name="connsiteY20" fmla="*/ 7620 h 27622"/>
                    <a:gd name="connsiteX21" fmla="*/ 46673 w 52387"/>
                    <a:gd name="connsiteY21" fmla="*/ 9525 h 27622"/>
                    <a:gd name="connsiteX22" fmla="*/ 50482 w 52387"/>
                    <a:gd name="connsiteY22" fmla="*/ 13335 h 27622"/>
                    <a:gd name="connsiteX23" fmla="*/ 49530 w 52387"/>
                    <a:gd name="connsiteY23" fmla="*/ 18098 h 27622"/>
                    <a:gd name="connsiteX24" fmla="*/ 46673 w 52387"/>
                    <a:gd name="connsiteY24" fmla="*/ 20955 h 27622"/>
                    <a:gd name="connsiteX25" fmla="*/ 52388 w 52387"/>
                    <a:gd name="connsiteY25" fmla="*/ 23813 h 27622"/>
                    <a:gd name="connsiteX26" fmla="*/ 45720 w 52387"/>
                    <a:gd name="connsiteY26" fmla="*/ 27623 h 27622"/>
                    <a:gd name="connsiteX27" fmla="*/ 40005 w 52387"/>
                    <a:gd name="connsiteY27" fmla="*/ 24765 h 27622"/>
                    <a:gd name="connsiteX28" fmla="*/ 31432 w 52387"/>
                    <a:gd name="connsiteY28" fmla="*/ 26670 h 27622"/>
                    <a:gd name="connsiteX29" fmla="*/ 18098 w 52387"/>
                    <a:gd name="connsiteY29" fmla="*/ 25718 h 27622"/>
                    <a:gd name="connsiteX30" fmla="*/ 18098 w 52387"/>
                    <a:gd name="connsiteY30" fmla="*/ 25718 h 27622"/>
                    <a:gd name="connsiteX31" fmla="*/ 40005 w 52387"/>
                    <a:gd name="connsiteY31" fmla="*/ 19050 h 27622"/>
                    <a:gd name="connsiteX32" fmla="*/ 40957 w 52387"/>
                    <a:gd name="connsiteY32" fmla="*/ 17145 h 27622"/>
                    <a:gd name="connsiteX33" fmla="*/ 39053 w 52387"/>
                    <a:gd name="connsiteY33" fmla="*/ 14288 h 27622"/>
                    <a:gd name="connsiteX34" fmla="*/ 36195 w 52387"/>
                    <a:gd name="connsiteY34" fmla="*/ 13335 h 27622"/>
                    <a:gd name="connsiteX35" fmla="*/ 32385 w 52387"/>
                    <a:gd name="connsiteY35" fmla="*/ 14288 h 27622"/>
                    <a:gd name="connsiteX36" fmla="*/ 31432 w 52387"/>
                    <a:gd name="connsiteY36" fmla="*/ 14288 h 27622"/>
                    <a:gd name="connsiteX37" fmla="*/ 40005 w 52387"/>
                    <a:gd name="connsiteY37" fmla="*/ 19050 h 27622"/>
                    <a:gd name="connsiteX38" fmla="*/ 40005 w 52387"/>
                    <a:gd name="connsiteY38" fmla="*/ 19050 h 27622"/>
                    <a:gd name="connsiteX39" fmla="*/ 10478 w 52387"/>
                    <a:gd name="connsiteY39" fmla="*/ 9525 h 27622"/>
                    <a:gd name="connsiteX40" fmla="*/ 9525 w 52387"/>
                    <a:gd name="connsiteY40" fmla="*/ 10477 h 27622"/>
                    <a:gd name="connsiteX41" fmla="*/ 10478 w 52387"/>
                    <a:gd name="connsiteY41" fmla="*/ 12382 h 27622"/>
                    <a:gd name="connsiteX42" fmla="*/ 13335 w 52387"/>
                    <a:gd name="connsiteY42" fmla="*/ 13335 h 27622"/>
                    <a:gd name="connsiteX43" fmla="*/ 16193 w 52387"/>
                    <a:gd name="connsiteY43" fmla="*/ 13335 h 27622"/>
                    <a:gd name="connsiteX44" fmla="*/ 10478 w 52387"/>
                    <a:gd name="connsiteY44" fmla="*/ 9525 h 27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</a:cxnLst>
                  <a:rect l="l" t="t" r="r" b="b"/>
                  <a:pathLst>
                    <a:path w="52387" h="27622">
                      <a:moveTo>
                        <a:pt x="18098" y="25718"/>
                      </a:moveTo>
                      <a:cubicBezTo>
                        <a:pt x="20003" y="24765"/>
                        <a:pt x="21907" y="22860"/>
                        <a:pt x="23813" y="21907"/>
                      </a:cubicBezTo>
                      <a:cubicBezTo>
                        <a:pt x="26670" y="22860"/>
                        <a:pt x="28575" y="23813"/>
                        <a:pt x="31432" y="22860"/>
                      </a:cubicBezTo>
                      <a:cubicBezTo>
                        <a:pt x="32385" y="22860"/>
                        <a:pt x="33338" y="22860"/>
                        <a:pt x="33338" y="22860"/>
                      </a:cubicBezTo>
                      <a:cubicBezTo>
                        <a:pt x="30480" y="20955"/>
                        <a:pt x="26670" y="19050"/>
                        <a:pt x="23813" y="18098"/>
                      </a:cubicBezTo>
                      <a:cubicBezTo>
                        <a:pt x="20003" y="19050"/>
                        <a:pt x="17145" y="20002"/>
                        <a:pt x="15240" y="20002"/>
                      </a:cubicBezTo>
                      <a:cubicBezTo>
                        <a:pt x="11430" y="20002"/>
                        <a:pt x="7620" y="19050"/>
                        <a:pt x="5715" y="18098"/>
                      </a:cubicBezTo>
                      <a:cubicBezTo>
                        <a:pt x="3810" y="17145"/>
                        <a:pt x="2857" y="16193"/>
                        <a:pt x="1905" y="14288"/>
                      </a:cubicBezTo>
                      <a:cubicBezTo>
                        <a:pt x="953" y="13335"/>
                        <a:pt x="1905" y="11430"/>
                        <a:pt x="2857" y="9525"/>
                      </a:cubicBezTo>
                      <a:cubicBezTo>
                        <a:pt x="3810" y="8573"/>
                        <a:pt x="3810" y="7620"/>
                        <a:pt x="5715" y="6668"/>
                      </a:cubicBezTo>
                      <a:cubicBezTo>
                        <a:pt x="3810" y="5715"/>
                        <a:pt x="1905" y="4763"/>
                        <a:pt x="0" y="3810"/>
                      </a:cubicBezTo>
                      <a:cubicBezTo>
                        <a:pt x="1905" y="2857"/>
                        <a:pt x="3810" y="952"/>
                        <a:pt x="6668" y="0"/>
                      </a:cubicBezTo>
                      <a:cubicBezTo>
                        <a:pt x="8573" y="952"/>
                        <a:pt x="10478" y="1905"/>
                        <a:pt x="12382" y="2857"/>
                      </a:cubicBezTo>
                      <a:cubicBezTo>
                        <a:pt x="15240" y="1905"/>
                        <a:pt x="18098" y="952"/>
                        <a:pt x="20955" y="952"/>
                      </a:cubicBezTo>
                      <a:cubicBezTo>
                        <a:pt x="24765" y="952"/>
                        <a:pt x="28575" y="1905"/>
                        <a:pt x="31432" y="2857"/>
                      </a:cubicBezTo>
                      <a:cubicBezTo>
                        <a:pt x="29528" y="3810"/>
                        <a:pt x="27623" y="5715"/>
                        <a:pt x="24765" y="6668"/>
                      </a:cubicBezTo>
                      <a:cubicBezTo>
                        <a:pt x="22860" y="5715"/>
                        <a:pt x="20955" y="5715"/>
                        <a:pt x="19050" y="5715"/>
                      </a:cubicBezTo>
                      <a:cubicBezTo>
                        <a:pt x="19050" y="5715"/>
                        <a:pt x="18098" y="5715"/>
                        <a:pt x="18098" y="5715"/>
                      </a:cubicBezTo>
                      <a:cubicBezTo>
                        <a:pt x="20955" y="6668"/>
                        <a:pt x="22860" y="8573"/>
                        <a:pt x="25718" y="9525"/>
                      </a:cubicBezTo>
                      <a:cubicBezTo>
                        <a:pt x="28575" y="8573"/>
                        <a:pt x="31432" y="7620"/>
                        <a:pt x="33338" y="7620"/>
                      </a:cubicBezTo>
                      <a:cubicBezTo>
                        <a:pt x="36195" y="7620"/>
                        <a:pt x="38100" y="6668"/>
                        <a:pt x="40005" y="7620"/>
                      </a:cubicBezTo>
                      <a:cubicBezTo>
                        <a:pt x="41910" y="7620"/>
                        <a:pt x="44768" y="8573"/>
                        <a:pt x="46673" y="9525"/>
                      </a:cubicBezTo>
                      <a:cubicBezTo>
                        <a:pt x="48578" y="10477"/>
                        <a:pt x="49530" y="12382"/>
                        <a:pt x="50482" y="13335"/>
                      </a:cubicBezTo>
                      <a:cubicBezTo>
                        <a:pt x="51435" y="15240"/>
                        <a:pt x="50482" y="16193"/>
                        <a:pt x="49530" y="18098"/>
                      </a:cubicBezTo>
                      <a:cubicBezTo>
                        <a:pt x="48578" y="19050"/>
                        <a:pt x="47625" y="20002"/>
                        <a:pt x="46673" y="20955"/>
                      </a:cubicBezTo>
                      <a:cubicBezTo>
                        <a:pt x="48578" y="21907"/>
                        <a:pt x="50482" y="22860"/>
                        <a:pt x="52388" y="23813"/>
                      </a:cubicBezTo>
                      <a:cubicBezTo>
                        <a:pt x="50482" y="24765"/>
                        <a:pt x="48578" y="26670"/>
                        <a:pt x="45720" y="27623"/>
                      </a:cubicBezTo>
                      <a:cubicBezTo>
                        <a:pt x="43815" y="26670"/>
                        <a:pt x="41910" y="25718"/>
                        <a:pt x="40005" y="24765"/>
                      </a:cubicBezTo>
                      <a:cubicBezTo>
                        <a:pt x="37148" y="25718"/>
                        <a:pt x="34290" y="26670"/>
                        <a:pt x="31432" y="26670"/>
                      </a:cubicBezTo>
                      <a:cubicBezTo>
                        <a:pt x="26670" y="27623"/>
                        <a:pt x="21907" y="27623"/>
                        <a:pt x="18098" y="25718"/>
                      </a:cubicBezTo>
                      <a:lnTo>
                        <a:pt x="18098" y="25718"/>
                      </a:lnTo>
                      <a:close/>
                      <a:moveTo>
                        <a:pt x="40005" y="19050"/>
                      </a:moveTo>
                      <a:cubicBezTo>
                        <a:pt x="40957" y="18098"/>
                        <a:pt x="40957" y="18098"/>
                        <a:pt x="40957" y="17145"/>
                      </a:cubicBezTo>
                      <a:cubicBezTo>
                        <a:pt x="40957" y="16193"/>
                        <a:pt x="40957" y="15240"/>
                        <a:pt x="39053" y="14288"/>
                      </a:cubicBezTo>
                      <a:cubicBezTo>
                        <a:pt x="38100" y="14288"/>
                        <a:pt x="37148" y="13335"/>
                        <a:pt x="36195" y="13335"/>
                      </a:cubicBezTo>
                      <a:cubicBezTo>
                        <a:pt x="35243" y="13335"/>
                        <a:pt x="34290" y="13335"/>
                        <a:pt x="32385" y="14288"/>
                      </a:cubicBezTo>
                      <a:cubicBezTo>
                        <a:pt x="32385" y="14288"/>
                        <a:pt x="32385" y="14288"/>
                        <a:pt x="31432" y="14288"/>
                      </a:cubicBezTo>
                      <a:cubicBezTo>
                        <a:pt x="34290" y="16193"/>
                        <a:pt x="37148" y="17145"/>
                        <a:pt x="40005" y="19050"/>
                      </a:cubicBezTo>
                      <a:lnTo>
                        <a:pt x="40005" y="19050"/>
                      </a:lnTo>
                      <a:close/>
                      <a:moveTo>
                        <a:pt x="10478" y="9525"/>
                      </a:moveTo>
                      <a:cubicBezTo>
                        <a:pt x="10478" y="9525"/>
                        <a:pt x="9525" y="10477"/>
                        <a:pt x="9525" y="10477"/>
                      </a:cubicBezTo>
                      <a:cubicBezTo>
                        <a:pt x="9525" y="11430"/>
                        <a:pt x="9525" y="11430"/>
                        <a:pt x="10478" y="12382"/>
                      </a:cubicBezTo>
                      <a:cubicBezTo>
                        <a:pt x="11430" y="12382"/>
                        <a:pt x="12382" y="13335"/>
                        <a:pt x="13335" y="13335"/>
                      </a:cubicBezTo>
                      <a:cubicBezTo>
                        <a:pt x="14288" y="13335"/>
                        <a:pt x="15240" y="13335"/>
                        <a:pt x="16193" y="13335"/>
                      </a:cubicBezTo>
                      <a:cubicBezTo>
                        <a:pt x="14288" y="12382"/>
                        <a:pt x="12382" y="10477"/>
                        <a:pt x="10478" y="9525"/>
                      </a:cubicBezTo>
                      <a:close/>
                    </a:path>
                  </a:pathLst>
                </a:custGeom>
                <a:solidFill>
                  <a:srgbClr val="FFCD0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682" name="Graphic 437">
                <a:extLst>
                  <a:ext uri="{FF2B5EF4-FFF2-40B4-BE49-F238E27FC236}">
                    <a16:creationId xmlns:a16="http://schemas.microsoft.com/office/drawing/2014/main" id="{791BC763-4088-4B6C-94E5-E16EDB0E8B3E}"/>
                  </a:ext>
                </a:extLst>
              </p:cNvPr>
              <p:cNvGrpSpPr/>
              <p:nvPr/>
            </p:nvGrpSpPr>
            <p:grpSpPr>
              <a:xfrm>
                <a:off x="4264342" y="2830829"/>
                <a:ext cx="110489" cy="69532"/>
                <a:chOff x="4264342" y="2830829"/>
                <a:chExt cx="110489" cy="69532"/>
              </a:xfrm>
              <a:solidFill>
                <a:schemeClr val="accent1"/>
              </a:solidFill>
            </p:grpSpPr>
            <p:sp>
              <p:nvSpPr>
                <p:cNvPr id="683" name="Freeform: Shape 682">
                  <a:extLst>
                    <a:ext uri="{FF2B5EF4-FFF2-40B4-BE49-F238E27FC236}">
                      <a16:creationId xmlns:a16="http://schemas.microsoft.com/office/drawing/2014/main" id="{998E9409-E137-49FD-A66D-6BBE9B5C38CC}"/>
                    </a:ext>
                  </a:extLst>
                </p:cNvPr>
                <p:cNvSpPr/>
                <p:nvPr/>
              </p:nvSpPr>
              <p:spPr>
                <a:xfrm>
                  <a:off x="4265294" y="2838449"/>
                  <a:ext cx="109537" cy="61912"/>
                </a:xfrm>
                <a:custGeom>
                  <a:avLst/>
                  <a:gdLst>
                    <a:gd name="connsiteX0" fmla="*/ 14288 w 109537"/>
                    <a:gd name="connsiteY0" fmla="*/ 9525 h 61912"/>
                    <a:gd name="connsiteX1" fmla="*/ 53340 w 109537"/>
                    <a:gd name="connsiteY1" fmla="*/ 0 h 61912"/>
                    <a:gd name="connsiteX2" fmla="*/ 92393 w 109537"/>
                    <a:gd name="connsiteY2" fmla="*/ 8573 h 61912"/>
                    <a:gd name="connsiteX3" fmla="*/ 107632 w 109537"/>
                    <a:gd name="connsiteY3" fmla="*/ 22860 h 61912"/>
                    <a:gd name="connsiteX4" fmla="*/ 109538 w 109537"/>
                    <a:gd name="connsiteY4" fmla="*/ 22860 h 61912"/>
                    <a:gd name="connsiteX5" fmla="*/ 109538 w 109537"/>
                    <a:gd name="connsiteY5" fmla="*/ 30480 h 61912"/>
                    <a:gd name="connsiteX6" fmla="*/ 109538 w 109537"/>
                    <a:gd name="connsiteY6" fmla="*/ 31432 h 61912"/>
                    <a:gd name="connsiteX7" fmla="*/ 109538 w 109537"/>
                    <a:gd name="connsiteY7" fmla="*/ 31432 h 61912"/>
                    <a:gd name="connsiteX8" fmla="*/ 109538 w 109537"/>
                    <a:gd name="connsiteY8" fmla="*/ 31432 h 61912"/>
                    <a:gd name="connsiteX9" fmla="*/ 94298 w 109537"/>
                    <a:gd name="connsiteY9" fmla="*/ 52388 h 61912"/>
                    <a:gd name="connsiteX10" fmla="*/ 55245 w 109537"/>
                    <a:gd name="connsiteY10" fmla="*/ 61913 h 61912"/>
                    <a:gd name="connsiteX11" fmla="*/ 16193 w 109537"/>
                    <a:gd name="connsiteY11" fmla="*/ 53340 h 61912"/>
                    <a:gd name="connsiteX12" fmla="*/ 0 w 109537"/>
                    <a:gd name="connsiteY12" fmla="*/ 31432 h 61912"/>
                    <a:gd name="connsiteX13" fmla="*/ 0 w 109537"/>
                    <a:gd name="connsiteY13" fmla="*/ 30480 h 61912"/>
                    <a:gd name="connsiteX14" fmla="*/ 0 w 109537"/>
                    <a:gd name="connsiteY14" fmla="*/ 22860 h 61912"/>
                    <a:gd name="connsiteX15" fmla="*/ 1905 w 109537"/>
                    <a:gd name="connsiteY15" fmla="*/ 22860 h 61912"/>
                    <a:gd name="connsiteX16" fmla="*/ 14288 w 109537"/>
                    <a:gd name="connsiteY16" fmla="*/ 9525 h 619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09537" h="61912">
                      <a:moveTo>
                        <a:pt x="14288" y="9525"/>
                      </a:moveTo>
                      <a:cubicBezTo>
                        <a:pt x="24765" y="2857"/>
                        <a:pt x="39053" y="0"/>
                        <a:pt x="53340" y="0"/>
                      </a:cubicBezTo>
                      <a:cubicBezTo>
                        <a:pt x="67628" y="0"/>
                        <a:pt x="81915" y="2857"/>
                        <a:pt x="92393" y="8573"/>
                      </a:cubicBezTo>
                      <a:cubicBezTo>
                        <a:pt x="100013" y="12382"/>
                        <a:pt x="104775" y="18098"/>
                        <a:pt x="107632" y="22860"/>
                      </a:cubicBezTo>
                      <a:lnTo>
                        <a:pt x="109538" y="22860"/>
                      </a:lnTo>
                      <a:lnTo>
                        <a:pt x="109538" y="30480"/>
                      </a:lnTo>
                      <a:cubicBezTo>
                        <a:pt x="109538" y="30480"/>
                        <a:pt x="109538" y="31432"/>
                        <a:pt x="109538" y="31432"/>
                      </a:cubicBezTo>
                      <a:lnTo>
                        <a:pt x="109538" y="31432"/>
                      </a:lnTo>
                      <a:lnTo>
                        <a:pt x="109538" y="31432"/>
                      </a:lnTo>
                      <a:cubicBezTo>
                        <a:pt x="109538" y="39052"/>
                        <a:pt x="103823" y="46673"/>
                        <a:pt x="94298" y="52388"/>
                      </a:cubicBezTo>
                      <a:cubicBezTo>
                        <a:pt x="83820" y="59055"/>
                        <a:pt x="69532" y="61913"/>
                        <a:pt x="55245" y="61913"/>
                      </a:cubicBezTo>
                      <a:cubicBezTo>
                        <a:pt x="40957" y="61913"/>
                        <a:pt x="26670" y="59055"/>
                        <a:pt x="16193" y="53340"/>
                      </a:cubicBezTo>
                      <a:cubicBezTo>
                        <a:pt x="5715" y="47625"/>
                        <a:pt x="0" y="39052"/>
                        <a:pt x="0" y="31432"/>
                      </a:cubicBezTo>
                      <a:cubicBezTo>
                        <a:pt x="0" y="31432"/>
                        <a:pt x="0" y="30480"/>
                        <a:pt x="0" y="30480"/>
                      </a:cubicBezTo>
                      <a:lnTo>
                        <a:pt x="0" y="22860"/>
                      </a:lnTo>
                      <a:lnTo>
                        <a:pt x="1905" y="22860"/>
                      </a:lnTo>
                      <a:cubicBezTo>
                        <a:pt x="2858" y="18098"/>
                        <a:pt x="7620" y="13335"/>
                        <a:pt x="14288" y="9525"/>
                      </a:cubicBezTo>
                      <a:close/>
                    </a:path>
                  </a:pathLst>
                </a:custGeom>
                <a:solidFill>
                  <a:srgbClr val="96792D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84" name="Freeform: Shape 683">
                  <a:extLst>
                    <a:ext uri="{FF2B5EF4-FFF2-40B4-BE49-F238E27FC236}">
                      <a16:creationId xmlns:a16="http://schemas.microsoft.com/office/drawing/2014/main" id="{C31EFC91-C1BA-4858-917F-330336AD9A0C}"/>
                    </a:ext>
                  </a:extLst>
                </p:cNvPr>
                <p:cNvSpPr/>
                <p:nvPr/>
              </p:nvSpPr>
              <p:spPr>
                <a:xfrm>
                  <a:off x="4264342" y="2830829"/>
                  <a:ext cx="109537" cy="61912"/>
                </a:xfrm>
                <a:custGeom>
                  <a:avLst/>
                  <a:gdLst>
                    <a:gd name="connsiteX0" fmla="*/ 15240 w 109537"/>
                    <a:gd name="connsiteY0" fmla="*/ 9525 h 61912"/>
                    <a:gd name="connsiteX1" fmla="*/ 54293 w 109537"/>
                    <a:gd name="connsiteY1" fmla="*/ 0 h 61912"/>
                    <a:gd name="connsiteX2" fmla="*/ 93345 w 109537"/>
                    <a:gd name="connsiteY2" fmla="*/ 8572 h 61912"/>
                    <a:gd name="connsiteX3" fmla="*/ 109538 w 109537"/>
                    <a:gd name="connsiteY3" fmla="*/ 30480 h 61912"/>
                    <a:gd name="connsiteX4" fmla="*/ 94297 w 109537"/>
                    <a:gd name="connsiteY4" fmla="*/ 52388 h 61912"/>
                    <a:gd name="connsiteX5" fmla="*/ 55245 w 109537"/>
                    <a:gd name="connsiteY5" fmla="*/ 61913 h 61912"/>
                    <a:gd name="connsiteX6" fmla="*/ 16193 w 109537"/>
                    <a:gd name="connsiteY6" fmla="*/ 53340 h 61912"/>
                    <a:gd name="connsiteX7" fmla="*/ 0 w 109537"/>
                    <a:gd name="connsiteY7" fmla="*/ 31432 h 61912"/>
                    <a:gd name="connsiteX8" fmla="*/ 15240 w 109537"/>
                    <a:gd name="connsiteY8" fmla="*/ 9525 h 619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9537" h="61912">
                      <a:moveTo>
                        <a:pt x="15240" y="9525"/>
                      </a:moveTo>
                      <a:cubicBezTo>
                        <a:pt x="25718" y="2857"/>
                        <a:pt x="40005" y="0"/>
                        <a:pt x="54293" y="0"/>
                      </a:cubicBezTo>
                      <a:cubicBezTo>
                        <a:pt x="68580" y="0"/>
                        <a:pt x="82868" y="2857"/>
                        <a:pt x="93345" y="8572"/>
                      </a:cubicBezTo>
                      <a:cubicBezTo>
                        <a:pt x="103822" y="14288"/>
                        <a:pt x="109538" y="22860"/>
                        <a:pt x="109538" y="30480"/>
                      </a:cubicBezTo>
                      <a:cubicBezTo>
                        <a:pt x="109538" y="38100"/>
                        <a:pt x="104775" y="46672"/>
                        <a:pt x="94297" y="52388"/>
                      </a:cubicBezTo>
                      <a:cubicBezTo>
                        <a:pt x="83820" y="59055"/>
                        <a:pt x="69532" y="61913"/>
                        <a:pt x="55245" y="61913"/>
                      </a:cubicBezTo>
                      <a:cubicBezTo>
                        <a:pt x="40957" y="61913"/>
                        <a:pt x="26670" y="59055"/>
                        <a:pt x="16193" y="53340"/>
                      </a:cubicBezTo>
                      <a:cubicBezTo>
                        <a:pt x="5715" y="47625"/>
                        <a:pt x="0" y="39052"/>
                        <a:pt x="0" y="31432"/>
                      </a:cubicBezTo>
                      <a:cubicBezTo>
                        <a:pt x="0" y="23813"/>
                        <a:pt x="4763" y="16193"/>
                        <a:pt x="15240" y="9525"/>
                      </a:cubicBezTo>
                      <a:close/>
                    </a:path>
                  </a:pathLst>
                </a:custGeom>
                <a:solidFill>
                  <a:srgbClr val="FDCE0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85" name="Freeform: Shape 684">
                  <a:extLst>
                    <a:ext uri="{FF2B5EF4-FFF2-40B4-BE49-F238E27FC236}">
                      <a16:creationId xmlns:a16="http://schemas.microsoft.com/office/drawing/2014/main" id="{C839B52F-47E9-4010-B75F-33F2BD553D46}"/>
                    </a:ext>
                  </a:extLst>
                </p:cNvPr>
                <p:cNvSpPr/>
                <p:nvPr/>
              </p:nvSpPr>
              <p:spPr>
                <a:xfrm>
                  <a:off x="4277676" y="2838449"/>
                  <a:ext cx="82867" cy="47625"/>
                </a:xfrm>
                <a:custGeom>
                  <a:avLst/>
                  <a:gdLst>
                    <a:gd name="connsiteX0" fmla="*/ 11430 w 82867"/>
                    <a:gd name="connsiteY0" fmla="*/ 7620 h 47625"/>
                    <a:gd name="connsiteX1" fmla="*/ 40958 w 82867"/>
                    <a:gd name="connsiteY1" fmla="*/ 0 h 47625"/>
                    <a:gd name="connsiteX2" fmla="*/ 70485 w 82867"/>
                    <a:gd name="connsiteY2" fmla="*/ 6668 h 47625"/>
                    <a:gd name="connsiteX3" fmla="*/ 82868 w 82867"/>
                    <a:gd name="connsiteY3" fmla="*/ 22860 h 47625"/>
                    <a:gd name="connsiteX4" fmla="*/ 71438 w 82867"/>
                    <a:gd name="connsiteY4" fmla="*/ 40005 h 47625"/>
                    <a:gd name="connsiteX5" fmla="*/ 41910 w 82867"/>
                    <a:gd name="connsiteY5" fmla="*/ 47625 h 47625"/>
                    <a:gd name="connsiteX6" fmla="*/ 12383 w 82867"/>
                    <a:gd name="connsiteY6" fmla="*/ 40957 h 47625"/>
                    <a:gd name="connsiteX7" fmla="*/ 0 w 82867"/>
                    <a:gd name="connsiteY7" fmla="*/ 24765 h 47625"/>
                    <a:gd name="connsiteX8" fmla="*/ 11430 w 82867"/>
                    <a:gd name="connsiteY8" fmla="*/ 7620 h 476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2867" h="47625">
                      <a:moveTo>
                        <a:pt x="11430" y="7620"/>
                      </a:moveTo>
                      <a:cubicBezTo>
                        <a:pt x="19050" y="2857"/>
                        <a:pt x="30480" y="952"/>
                        <a:pt x="40958" y="0"/>
                      </a:cubicBezTo>
                      <a:cubicBezTo>
                        <a:pt x="51435" y="0"/>
                        <a:pt x="61913" y="1905"/>
                        <a:pt x="70485" y="6668"/>
                      </a:cubicBezTo>
                      <a:cubicBezTo>
                        <a:pt x="79058" y="11430"/>
                        <a:pt x="82868" y="17145"/>
                        <a:pt x="82868" y="22860"/>
                      </a:cubicBezTo>
                      <a:cubicBezTo>
                        <a:pt x="82868" y="28575"/>
                        <a:pt x="79058" y="35243"/>
                        <a:pt x="71438" y="40005"/>
                      </a:cubicBezTo>
                      <a:cubicBezTo>
                        <a:pt x="63818" y="44768"/>
                        <a:pt x="52388" y="46673"/>
                        <a:pt x="41910" y="47625"/>
                      </a:cubicBezTo>
                      <a:cubicBezTo>
                        <a:pt x="31433" y="47625"/>
                        <a:pt x="20955" y="45720"/>
                        <a:pt x="12383" y="40957"/>
                      </a:cubicBezTo>
                      <a:cubicBezTo>
                        <a:pt x="3810" y="36195"/>
                        <a:pt x="0" y="30480"/>
                        <a:pt x="0" y="24765"/>
                      </a:cubicBezTo>
                      <a:cubicBezTo>
                        <a:pt x="0" y="18098"/>
                        <a:pt x="3810" y="12382"/>
                        <a:pt x="11430" y="7620"/>
                      </a:cubicBezTo>
                      <a:close/>
                    </a:path>
                  </a:pathLst>
                </a:custGeom>
                <a:solidFill>
                  <a:srgbClr val="FEBC1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86" name="Freeform: Shape 685">
                  <a:extLst>
                    <a:ext uri="{FF2B5EF4-FFF2-40B4-BE49-F238E27FC236}">
                      <a16:creationId xmlns:a16="http://schemas.microsoft.com/office/drawing/2014/main" id="{E1379280-F347-446C-A2F6-5177014728BC}"/>
                    </a:ext>
                  </a:extLst>
                </p:cNvPr>
                <p:cNvSpPr/>
                <p:nvPr/>
              </p:nvSpPr>
              <p:spPr>
                <a:xfrm>
                  <a:off x="4294822" y="2847022"/>
                  <a:ext cx="52387" cy="27708"/>
                </a:xfrm>
                <a:custGeom>
                  <a:avLst/>
                  <a:gdLst>
                    <a:gd name="connsiteX0" fmla="*/ 18097 w 52387"/>
                    <a:gd name="connsiteY0" fmla="*/ 25717 h 27708"/>
                    <a:gd name="connsiteX1" fmla="*/ 23813 w 52387"/>
                    <a:gd name="connsiteY1" fmla="*/ 21907 h 27708"/>
                    <a:gd name="connsiteX2" fmla="*/ 31432 w 52387"/>
                    <a:gd name="connsiteY2" fmla="*/ 22860 h 27708"/>
                    <a:gd name="connsiteX3" fmla="*/ 33338 w 52387"/>
                    <a:gd name="connsiteY3" fmla="*/ 22860 h 27708"/>
                    <a:gd name="connsiteX4" fmla="*/ 23813 w 52387"/>
                    <a:gd name="connsiteY4" fmla="*/ 18097 h 27708"/>
                    <a:gd name="connsiteX5" fmla="*/ 15240 w 52387"/>
                    <a:gd name="connsiteY5" fmla="*/ 20002 h 27708"/>
                    <a:gd name="connsiteX6" fmla="*/ 5715 w 52387"/>
                    <a:gd name="connsiteY6" fmla="*/ 18097 h 27708"/>
                    <a:gd name="connsiteX7" fmla="*/ 1905 w 52387"/>
                    <a:gd name="connsiteY7" fmla="*/ 14288 h 27708"/>
                    <a:gd name="connsiteX8" fmla="*/ 2857 w 52387"/>
                    <a:gd name="connsiteY8" fmla="*/ 9525 h 27708"/>
                    <a:gd name="connsiteX9" fmla="*/ 5715 w 52387"/>
                    <a:gd name="connsiteY9" fmla="*/ 6667 h 27708"/>
                    <a:gd name="connsiteX10" fmla="*/ 0 w 52387"/>
                    <a:gd name="connsiteY10" fmla="*/ 3810 h 27708"/>
                    <a:gd name="connsiteX11" fmla="*/ 6667 w 52387"/>
                    <a:gd name="connsiteY11" fmla="*/ 0 h 27708"/>
                    <a:gd name="connsiteX12" fmla="*/ 12382 w 52387"/>
                    <a:gd name="connsiteY12" fmla="*/ 2857 h 27708"/>
                    <a:gd name="connsiteX13" fmla="*/ 20955 w 52387"/>
                    <a:gd name="connsiteY13" fmla="*/ 952 h 27708"/>
                    <a:gd name="connsiteX14" fmla="*/ 31432 w 52387"/>
                    <a:gd name="connsiteY14" fmla="*/ 2857 h 27708"/>
                    <a:gd name="connsiteX15" fmla="*/ 24765 w 52387"/>
                    <a:gd name="connsiteY15" fmla="*/ 6667 h 27708"/>
                    <a:gd name="connsiteX16" fmla="*/ 19050 w 52387"/>
                    <a:gd name="connsiteY16" fmla="*/ 5715 h 27708"/>
                    <a:gd name="connsiteX17" fmla="*/ 18097 w 52387"/>
                    <a:gd name="connsiteY17" fmla="*/ 5715 h 27708"/>
                    <a:gd name="connsiteX18" fmla="*/ 25717 w 52387"/>
                    <a:gd name="connsiteY18" fmla="*/ 9525 h 27708"/>
                    <a:gd name="connsiteX19" fmla="*/ 33338 w 52387"/>
                    <a:gd name="connsiteY19" fmla="*/ 7620 h 27708"/>
                    <a:gd name="connsiteX20" fmla="*/ 40005 w 52387"/>
                    <a:gd name="connsiteY20" fmla="*/ 7620 h 27708"/>
                    <a:gd name="connsiteX21" fmla="*/ 46672 w 52387"/>
                    <a:gd name="connsiteY21" fmla="*/ 9525 h 27708"/>
                    <a:gd name="connsiteX22" fmla="*/ 50482 w 52387"/>
                    <a:gd name="connsiteY22" fmla="*/ 13335 h 27708"/>
                    <a:gd name="connsiteX23" fmla="*/ 49530 w 52387"/>
                    <a:gd name="connsiteY23" fmla="*/ 18097 h 27708"/>
                    <a:gd name="connsiteX24" fmla="*/ 46672 w 52387"/>
                    <a:gd name="connsiteY24" fmla="*/ 20955 h 27708"/>
                    <a:gd name="connsiteX25" fmla="*/ 52388 w 52387"/>
                    <a:gd name="connsiteY25" fmla="*/ 23813 h 27708"/>
                    <a:gd name="connsiteX26" fmla="*/ 45720 w 52387"/>
                    <a:gd name="connsiteY26" fmla="*/ 27622 h 27708"/>
                    <a:gd name="connsiteX27" fmla="*/ 40005 w 52387"/>
                    <a:gd name="connsiteY27" fmla="*/ 24765 h 27708"/>
                    <a:gd name="connsiteX28" fmla="*/ 31432 w 52387"/>
                    <a:gd name="connsiteY28" fmla="*/ 26670 h 27708"/>
                    <a:gd name="connsiteX29" fmla="*/ 18097 w 52387"/>
                    <a:gd name="connsiteY29" fmla="*/ 25717 h 27708"/>
                    <a:gd name="connsiteX30" fmla="*/ 18097 w 52387"/>
                    <a:gd name="connsiteY30" fmla="*/ 25717 h 27708"/>
                    <a:gd name="connsiteX31" fmla="*/ 40005 w 52387"/>
                    <a:gd name="connsiteY31" fmla="*/ 19050 h 27708"/>
                    <a:gd name="connsiteX32" fmla="*/ 40957 w 52387"/>
                    <a:gd name="connsiteY32" fmla="*/ 17145 h 27708"/>
                    <a:gd name="connsiteX33" fmla="*/ 39052 w 52387"/>
                    <a:gd name="connsiteY33" fmla="*/ 14288 h 27708"/>
                    <a:gd name="connsiteX34" fmla="*/ 36195 w 52387"/>
                    <a:gd name="connsiteY34" fmla="*/ 13335 h 27708"/>
                    <a:gd name="connsiteX35" fmla="*/ 32385 w 52387"/>
                    <a:gd name="connsiteY35" fmla="*/ 14288 h 27708"/>
                    <a:gd name="connsiteX36" fmla="*/ 31432 w 52387"/>
                    <a:gd name="connsiteY36" fmla="*/ 14288 h 27708"/>
                    <a:gd name="connsiteX37" fmla="*/ 40005 w 52387"/>
                    <a:gd name="connsiteY37" fmla="*/ 19050 h 27708"/>
                    <a:gd name="connsiteX38" fmla="*/ 40005 w 52387"/>
                    <a:gd name="connsiteY38" fmla="*/ 19050 h 27708"/>
                    <a:gd name="connsiteX39" fmla="*/ 10477 w 52387"/>
                    <a:gd name="connsiteY39" fmla="*/ 10477 h 27708"/>
                    <a:gd name="connsiteX40" fmla="*/ 9525 w 52387"/>
                    <a:gd name="connsiteY40" fmla="*/ 11430 h 27708"/>
                    <a:gd name="connsiteX41" fmla="*/ 10477 w 52387"/>
                    <a:gd name="connsiteY41" fmla="*/ 13335 h 27708"/>
                    <a:gd name="connsiteX42" fmla="*/ 13335 w 52387"/>
                    <a:gd name="connsiteY42" fmla="*/ 14288 h 27708"/>
                    <a:gd name="connsiteX43" fmla="*/ 16192 w 52387"/>
                    <a:gd name="connsiteY43" fmla="*/ 14288 h 27708"/>
                    <a:gd name="connsiteX44" fmla="*/ 10477 w 52387"/>
                    <a:gd name="connsiteY44" fmla="*/ 10477 h 277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</a:cxnLst>
                  <a:rect l="l" t="t" r="r" b="b"/>
                  <a:pathLst>
                    <a:path w="52387" h="27708">
                      <a:moveTo>
                        <a:pt x="18097" y="25717"/>
                      </a:moveTo>
                      <a:cubicBezTo>
                        <a:pt x="20002" y="24765"/>
                        <a:pt x="21907" y="22860"/>
                        <a:pt x="23813" y="21907"/>
                      </a:cubicBezTo>
                      <a:cubicBezTo>
                        <a:pt x="26670" y="22860"/>
                        <a:pt x="28575" y="23813"/>
                        <a:pt x="31432" y="22860"/>
                      </a:cubicBezTo>
                      <a:cubicBezTo>
                        <a:pt x="32385" y="22860"/>
                        <a:pt x="33338" y="22860"/>
                        <a:pt x="33338" y="22860"/>
                      </a:cubicBezTo>
                      <a:cubicBezTo>
                        <a:pt x="30480" y="20955"/>
                        <a:pt x="26670" y="19050"/>
                        <a:pt x="23813" y="18097"/>
                      </a:cubicBezTo>
                      <a:cubicBezTo>
                        <a:pt x="20002" y="19050"/>
                        <a:pt x="17145" y="20002"/>
                        <a:pt x="15240" y="20002"/>
                      </a:cubicBezTo>
                      <a:cubicBezTo>
                        <a:pt x="11430" y="20002"/>
                        <a:pt x="7620" y="19050"/>
                        <a:pt x="5715" y="18097"/>
                      </a:cubicBezTo>
                      <a:cubicBezTo>
                        <a:pt x="3810" y="17145"/>
                        <a:pt x="2857" y="16192"/>
                        <a:pt x="1905" y="14288"/>
                      </a:cubicBezTo>
                      <a:cubicBezTo>
                        <a:pt x="952" y="13335"/>
                        <a:pt x="1905" y="11430"/>
                        <a:pt x="2857" y="9525"/>
                      </a:cubicBezTo>
                      <a:cubicBezTo>
                        <a:pt x="3810" y="8572"/>
                        <a:pt x="3810" y="7620"/>
                        <a:pt x="5715" y="6667"/>
                      </a:cubicBezTo>
                      <a:cubicBezTo>
                        <a:pt x="3810" y="5715"/>
                        <a:pt x="1905" y="4763"/>
                        <a:pt x="0" y="3810"/>
                      </a:cubicBezTo>
                      <a:cubicBezTo>
                        <a:pt x="1905" y="2857"/>
                        <a:pt x="3810" y="952"/>
                        <a:pt x="6667" y="0"/>
                      </a:cubicBezTo>
                      <a:cubicBezTo>
                        <a:pt x="8572" y="952"/>
                        <a:pt x="10477" y="1905"/>
                        <a:pt x="12382" y="2857"/>
                      </a:cubicBezTo>
                      <a:cubicBezTo>
                        <a:pt x="15240" y="1905"/>
                        <a:pt x="18097" y="952"/>
                        <a:pt x="20955" y="952"/>
                      </a:cubicBezTo>
                      <a:cubicBezTo>
                        <a:pt x="24765" y="952"/>
                        <a:pt x="28575" y="1905"/>
                        <a:pt x="31432" y="2857"/>
                      </a:cubicBezTo>
                      <a:cubicBezTo>
                        <a:pt x="29527" y="3810"/>
                        <a:pt x="26670" y="5715"/>
                        <a:pt x="24765" y="6667"/>
                      </a:cubicBezTo>
                      <a:cubicBezTo>
                        <a:pt x="22860" y="5715"/>
                        <a:pt x="20955" y="5715"/>
                        <a:pt x="19050" y="5715"/>
                      </a:cubicBezTo>
                      <a:cubicBezTo>
                        <a:pt x="19050" y="5715"/>
                        <a:pt x="18097" y="5715"/>
                        <a:pt x="18097" y="5715"/>
                      </a:cubicBezTo>
                      <a:cubicBezTo>
                        <a:pt x="20955" y="6667"/>
                        <a:pt x="22860" y="8572"/>
                        <a:pt x="25717" y="9525"/>
                      </a:cubicBezTo>
                      <a:cubicBezTo>
                        <a:pt x="28575" y="8572"/>
                        <a:pt x="31432" y="7620"/>
                        <a:pt x="33338" y="7620"/>
                      </a:cubicBezTo>
                      <a:cubicBezTo>
                        <a:pt x="36195" y="7620"/>
                        <a:pt x="38100" y="6667"/>
                        <a:pt x="40005" y="7620"/>
                      </a:cubicBezTo>
                      <a:cubicBezTo>
                        <a:pt x="41910" y="7620"/>
                        <a:pt x="44767" y="8572"/>
                        <a:pt x="46672" y="9525"/>
                      </a:cubicBezTo>
                      <a:cubicBezTo>
                        <a:pt x="48577" y="10477"/>
                        <a:pt x="49530" y="11430"/>
                        <a:pt x="50482" y="13335"/>
                      </a:cubicBezTo>
                      <a:cubicBezTo>
                        <a:pt x="51435" y="15240"/>
                        <a:pt x="50482" y="16192"/>
                        <a:pt x="49530" y="18097"/>
                      </a:cubicBezTo>
                      <a:cubicBezTo>
                        <a:pt x="48577" y="19050"/>
                        <a:pt x="47625" y="20002"/>
                        <a:pt x="46672" y="20955"/>
                      </a:cubicBezTo>
                      <a:cubicBezTo>
                        <a:pt x="48577" y="21907"/>
                        <a:pt x="50482" y="22860"/>
                        <a:pt x="52388" y="23813"/>
                      </a:cubicBezTo>
                      <a:cubicBezTo>
                        <a:pt x="50482" y="24765"/>
                        <a:pt x="48577" y="26670"/>
                        <a:pt x="45720" y="27622"/>
                      </a:cubicBezTo>
                      <a:cubicBezTo>
                        <a:pt x="43815" y="26670"/>
                        <a:pt x="41910" y="25717"/>
                        <a:pt x="40005" y="24765"/>
                      </a:cubicBezTo>
                      <a:cubicBezTo>
                        <a:pt x="37147" y="25717"/>
                        <a:pt x="34290" y="26670"/>
                        <a:pt x="31432" y="26670"/>
                      </a:cubicBezTo>
                      <a:cubicBezTo>
                        <a:pt x="26670" y="28575"/>
                        <a:pt x="21907" y="27622"/>
                        <a:pt x="18097" y="25717"/>
                      </a:cubicBezTo>
                      <a:lnTo>
                        <a:pt x="18097" y="25717"/>
                      </a:lnTo>
                      <a:close/>
                      <a:moveTo>
                        <a:pt x="40005" y="19050"/>
                      </a:moveTo>
                      <a:cubicBezTo>
                        <a:pt x="40957" y="18097"/>
                        <a:pt x="40957" y="18097"/>
                        <a:pt x="40957" y="17145"/>
                      </a:cubicBezTo>
                      <a:cubicBezTo>
                        <a:pt x="40957" y="16192"/>
                        <a:pt x="40957" y="15240"/>
                        <a:pt x="39052" y="14288"/>
                      </a:cubicBezTo>
                      <a:cubicBezTo>
                        <a:pt x="38100" y="14288"/>
                        <a:pt x="37147" y="13335"/>
                        <a:pt x="36195" y="13335"/>
                      </a:cubicBezTo>
                      <a:cubicBezTo>
                        <a:pt x="35242" y="13335"/>
                        <a:pt x="34290" y="13335"/>
                        <a:pt x="32385" y="14288"/>
                      </a:cubicBezTo>
                      <a:cubicBezTo>
                        <a:pt x="32385" y="14288"/>
                        <a:pt x="32385" y="14288"/>
                        <a:pt x="31432" y="14288"/>
                      </a:cubicBezTo>
                      <a:cubicBezTo>
                        <a:pt x="34290" y="16192"/>
                        <a:pt x="37147" y="18097"/>
                        <a:pt x="40005" y="19050"/>
                      </a:cubicBezTo>
                      <a:lnTo>
                        <a:pt x="40005" y="19050"/>
                      </a:lnTo>
                      <a:close/>
                      <a:moveTo>
                        <a:pt x="10477" y="10477"/>
                      </a:moveTo>
                      <a:cubicBezTo>
                        <a:pt x="10477" y="10477"/>
                        <a:pt x="9525" y="11430"/>
                        <a:pt x="9525" y="11430"/>
                      </a:cubicBezTo>
                      <a:cubicBezTo>
                        <a:pt x="9525" y="12382"/>
                        <a:pt x="9525" y="12382"/>
                        <a:pt x="10477" y="13335"/>
                      </a:cubicBezTo>
                      <a:cubicBezTo>
                        <a:pt x="11430" y="13335"/>
                        <a:pt x="12382" y="14288"/>
                        <a:pt x="13335" y="14288"/>
                      </a:cubicBezTo>
                      <a:cubicBezTo>
                        <a:pt x="14288" y="14288"/>
                        <a:pt x="15240" y="14288"/>
                        <a:pt x="16192" y="14288"/>
                      </a:cubicBezTo>
                      <a:cubicBezTo>
                        <a:pt x="14288" y="12382"/>
                        <a:pt x="12382" y="11430"/>
                        <a:pt x="10477" y="10477"/>
                      </a:cubicBezTo>
                      <a:close/>
                    </a:path>
                  </a:pathLst>
                </a:custGeom>
                <a:solidFill>
                  <a:srgbClr val="BA912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87" name="Freeform: Shape 686">
                  <a:extLst>
                    <a:ext uri="{FF2B5EF4-FFF2-40B4-BE49-F238E27FC236}">
                      <a16:creationId xmlns:a16="http://schemas.microsoft.com/office/drawing/2014/main" id="{1C6686F5-F86F-4F17-A70A-2B2ED6EFA552}"/>
                    </a:ext>
                  </a:extLst>
                </p:cNvPr>
                <p:cNvSpPr/>
                <p:nvPr/>
              </p:nvSpPr>
              <p:spPr>
                <a:xfrm>
                  <a:off x="4293869" y="2847974"/>
                  <a:ext cx="52387" cy="27708"/>
                </a:xfrm>
                <a:custGeom>
                  <a:avLst/>
                  <a:gdLst>
                    <a:gd name="connsiteX0" fmla="*/ 18098 w 52387"/>
                    <a:gd name="connsiteY0" fmla="*/ 25718 h 27708"/>
                    <a:gd name="connsiteX1" fmla="*/ 23813 w 52387"/>
                    <a:gd name="connsiteY1" fmla="*/ 21907 h 27708"/>
                    <a:gd name="connsiteX2" fmla="*/ 31432 w 52387"/>
                    <a:gd name="connsiteY2" fmla="*/ 22860 h 27708"/>
                    <a:gd name="connsiteX3" fmla="*/ 33338 w 52387"/>
                    <a:gd name="connsiteY3" fmla="*/ 22860 h 27708"/>
                    <a:gd name="connsiteX4" fmla="*/ 23813 w 52387"/>
                    <a:gd name="connsiteY4" fmla="*/ 18098 h 27708"/>
                    <a:gd name="connsiteX5" fmla="*/ 15240 w 52387"/>
                    <a:gd name="connsiteY5" fmla="*/ 20002 h 27708"/>
                    <a:gd name="connsiteX6" fmla="*/ 5715 w 52387"/>
                    <a:gd name="connsiteY6" fmla="*/ 18098 h 27708"/>
                    <a:gd name="connsiteX7" fmla="*/ 1905 w 52387"/>
                    <a:gd name="connsiteY7" fmla="*/ 14288 h 27708"/>
                    <a:gd name="connsiteX8" fmla="*/ 2857 w 52387"/>
                    <a:gd name="connsiteY8" fmla="*/ 9525 h 27708"/>
                    <a:gd name="connsiteX9" fmla="*/ 5715 w 52387"/>
                    <a:gd name="connsiteY9" fmla="*/ 6668 h 27708"/>
                    <a:gd name="connsiteX10" fmla="*/ 0 w 52387"/>
                    <a:gd name="connsiteY10" fmla="*/ 3810 h 27708"/>
                    <a:gd name="connsiteX11" fmla="*/ 6668 w 52387"/>
                    <a:gd name="connsiteY11" fmla="*/ 0 h 27708"/>
                    <a:gd name="connsiteX12" fmla="*/ 12382 w 52387"/>
                    <a:gd name="connsiteY12" fmla="*/ 2857 h 27708"/>
                    <a:gd name="connsiteX13" fmla="*/ 20955 w 52387"/>
                    <a:gd name="connsiteY13" fmla="*/ 952 h 27708"/>
                    <a:gd name="connsiteX14" fmla="*/ 31432 w 52387"/>
                    <a:gd name="connsiteY14" fmla="*/ 2857 h 27708"/>
                    <a:gd name="connsiteX15" fmla="*/ 24765 w 52387"/>
                    <a:gd name="connsiteY15" fmla="*/ 6668 h 27708"/>
                    <a:gd name="connsiteX16" fmla="*/ 19050 w 52387"/>
                    <a:gd name="connsiteY16" fmla="*/ 5715 h 27708"/>
                    <a:gd name="connsiteX17" fmla="*/ 18098 w 52387"/>
                    <a:gd name="connsiteY17" fmla="*/ 5715 h 27708"/>
                    <a:gd name="connsiteX18" fmla="*/ 25718 w 52387"/>
                    <a:gd name="connsiteY18" fmla="*/ 9525 h 27708"/>
                    <a:gd name="connsiteX19" fmla="*/ 33338 w 52387"/>
                    <a:gd name="connsiteY19" fmla="*/ 7620 h 27708"/>
                    <a:gd name="connsiteX20" fmla="*/ 40005 w 52387"/>
                    <a:gd name="connsiteY20" fmla="*/ 7620 h 27708"/>
                    <a:gd name="connsiteX21" fmla="*/ 46673 w 52387"/>
                    <a:gd name="connsiteY21" fmla="*/ 9525 h 27708"/>
                    <a:gd name="connsiteX22" fmla="*/ 50482 w 52387"/>
                    <a:gd name="connsiteY22" fmla="*/ 13335 h 27708"/>
                    <a:gd name="connsiteX23" fmla="*/ 49530 w 52387"/>
                    <a:gd name="connsiteY23" fmla="*/ 18098 h 27708"/>
                    <a:gd name="connsiteX24" fmla="*/ 46673 w 52387"/>
                    <a:gd name="connsiteY24" fmla="*/ 20955 h 27708"/>
                    <a:gd name="connsiteX25" fmla="*/ 52388 w 52387"/>
                    <a:gd name="connsiteY25" fmla="*/ 23813 h 27708"/>
                    <a:gd name="connsiteX26" fmla="*/ 45720 w 52387"/>
                    <a:gd name="connsiteY26" fmla="*/ 27623 h 27708"/>
                    <a:gd name="connsiteX27" fmla="*/ 40005 w 52387"/>
                    <a:gd name="connsiteY27" fmla="*/ 24765 h 27708"/>
                    <a:gd name="connsiteX28" fmla="*/ 31432 w 52387"/>
                    <a:gd name="connsiteY28" fmla="*/ 26670 h 27708"/>
                    <a:gd name="connsiteX29" fmla="*/ 18098 w 52387"/>
                    <a:gd name="connsiteY29" fmla="*/ 25718 h 27708"/>
                    <a:gd name="connsiteX30" fmla="*/ 18098 w 52387"/>
                    <a:gd name="connsiteY30" fmla="*/ 25718 h 27708"/>
                    <a:gd name="connsiteX31" fmla="*/ 40005 w 52387"/>
                    <a:gd name="connsiteY31" fmla="*/ 19050 h 27708"/>
                    <a:gd name="connsiteX32" fmla="*/ 40957 w 52387"/>
                    <a:gd name="connsiteY32" fmla="*/ 17145 h 27708"/>
                    <a:gd name="connsiteX33" fmla="*/ 39053 w 52387"/>
                    <a:gd name="connsiteY33" fmla="*/ 14288 h 27708"/>
                    <a:gd name="connsiteX34" fmla="*/ 36195 w 52387"/>
                    <a:gd name="connsiteY34" fmla="*/ 13335 h 27708"/>
                    <a:gd name="connsiteX35" fmla="*/ 32385 w 52387"/>
                    <a:gd name="connsiteY35" fmla="*/ 14288 h 27708"/>
                    <a:gd name="connsiteX36" fmla="*/ 31432 w 52387"/>
                    <a:gd name="connsiteY36" fmla="*/ 14288 h 27708"/>
                    <a:gd name="connsiteX37" fmla="*/ 40005 w 52387"/>
                    <a:gd name="connsiteY37" fmla="*/ 19050 h 27708"/>
                    <a:gd name="connsiteX38" fmla="*/ 40005 w 52387"/>
                    <a:gd name="connsiteY38" fmla="*/ 19050 h 27708"/>
                    <a:gd name="connsiteX39" fmla="*/ 10478 w 52387"/>
                    <a:gd name="connsiteY39" fmla="*/ 9525 h 27708"/>
                    <a:gd name="connsiteX40" fmla="*/ 9525 w 52387"/>
                    <a:gd name="connsiteY40" fmla="*/ 10477 h 27708"/>
                    <a:gd name="connsiteX41" fmla="*/ 10478 w 52387"/>
                    <a:gd name="connsiteY41" fmla="*/ 12382 h 27708"/>
                    <a:gd name="connsiteX42" fmla="*/ 13335 w 52387"/>
                    <a:gd name="connsiteY42" fmla="*/ 13335 h 27708"/>
                    <a:gd name="connsiteX43" fmla="*/ 16193 w 52387"/>
                    <a:gd name="connsiteY43" fmla="*/ 13335 h 27708"/>
                    <a:gd name="connsiteX44" fmla="*/ 10478 w 52387"/>
                    <a:gd name="connsiteY44" fmla="*/ 9525 h 277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</a:cxnLst>
                  <a:rect l="l" t="t" r="r" b="b"/>
                  <a:pathLst>
                    <a:path w="52387" h="27708">
                      <a:moveTo>
                        <a:pt x="18098" y="25718"/>
                      </a:moveTo>
                      <a:cubicBezTo>
                        <a:pt x="20003" y="24765"/>
                        <a:pt x="21907" y="22860"/>
                        <a:pt x="23813" y="21907"/>
                      </a:cubicBezTo>
                      <a:cubicBezTo>
                        <a:pt x="26670" y="22860"/>
                        <a:pt x="28575" y="23813"/>
                        <a:pt x="31432" y="22860"/>
                      </a:cubicBezTo>
                      <a:cubicBezTo>
                        <a:pt x="32385" y="22860"/>
                        <a:pt x="33338" y="22860"/>
                        <a:pt x="33338" y="22860"/>
                      </a:cubicBezTo>
                      <a:cubicBezTo>
                        <a:pt x="30480" y="20955"/>
                        <a:pt x="26670" y="19050"/>
                        <a:pt x="23813" y="18098"/>
                      </a:cubicBezTo>
                      <a:cubicBezTo>
                        <a:pt x="20003" y="19050"/>
                        <a:pt x="17145" y="20002"/>
                        <a:pt x="15240" y="20002"/>
                      </a:cubicBezTo>
                      <a:cubicBezTo>
                        <a:pt x="11430" y="20002"/>
                        <a:pt x="7620" y="19050"/>
                        <a:pt x="5715" y="18098"/>
                      </a:cubicBezTo>
                      <a:cubicBezTo>
                        <a:pt x="3810" y="17145"/>
                        <a:pt x="2857" y="16193"/>
                        <a:pt x="1905" y="14288"/>
                      </a:cubicBezTo>
                      <a:cubicBezTo>
                        <a:pt x="953" y="13335"/>
                        <a:pt x="1905" y="11430"/>
                        <a:pt x="2857" y="9525"/>
                      </a:cubicBezTo>
                      <a:cubicBezTo>
                        <a:pt x="3810" y="8573"/>
                        <a:pt x="3810" y="7620"/>
                        <a:pt x="5715" y="6668"/>
                      </a:cubicBezTo>
                      <a:cubicBezTo>
                        <a:pt x="3810" y="5715"/>
                        <a:pt x="1905" y="4763"/>
                        <a:pt x="0" y="3810"/>
                      </a:cubicBezTo>
                      <a:cubicBezTo>
                        <a:pt x="1905" y="2857"/>
                        <a:pt x="3810" y="952"/>
                        <a:pt x="6668" y="0"/>
                      </a:cubicBezTo>
                      <a:cubicBezTo>
                        <a:pt x="8573" y="952"/>
                        <a:pt x="10478" y="1905"/>
                        <a:pt x="12382" y="2857"/>
                      </a:cubicBezTo>
                      <a:cubicBezTo>
                        <a:pt x="15240" y="1905"/>
                        <a:pt x="18098" y="952"/>
                        <a:pt x="20955" y="952"/>
                      </a:cubicBezTo>
                      <a:cubicBezTo>
                        <a:pt x="24765" y="952"/>
                        <a:pt x="28575" y="1905"/>
                        <a:pt x="31432" y="2857"/>
                      </a:cubicBezTo>
                      <a:cubicBezTo>
                        <a:pt x="29528" y="3810"/>
                        <a:pt x="27623" y="5715"/>
                        <a:pt x="24765" y="6668"/>
                      </a:cubicBezTo>
                      <a:cubicBezTo>
                        <a:pt x="22860" y="5715"/>
                        <a:pt x="20955" y="5715"/>
                        <a:pt x="19050" y="5715"/>
                      </a:cubicBezTo>
                      <a:cubicBezTo>
                        <a:pt x="19050" y="5715"/>
                        <a:pt x="18098" y="5715"/>
                        <a:pt x="18098" y="5715"/>
                      </a:cubicBezTo>
                      <a:cubicBezTo>
                        <a:pt x="20955" y="6668"/>
                        <a:pt x="22860" y="8573"/>
                        <a:pt x="25718" y="9525"/>
                      </a:cubicBezTo>
                      <a:cubicBezTo>
                        <a:pt x="28575" y="8573"/>
                        <a:pt x="31432" y="7620"/>
                        <a:pt x="33338" y="7620"/>
                      </a:cubicBezTo>
                      <a:cubicBezTo>
                        <a:pt x="36195" y="7620"/>
                        <a:pt x="38100" y="6668"/>
                        <a:pt x="40005" y="7620"/>
                      </a:cubicBezTo>
                      <a:cubicBezTo>
                        <a:pt x="41910" y="7620"/>
                        <a:pt x="44768" y="8573"/>
                        <a:pt x="46673" y="9525"/>
                      </a:cubicBezTo>
                      <a:cubicBezTo>
                        <a:pt x="48578" y="10477"/>
                        <a:pt x="49530" y="12382"/>
                        <a:pt x="50482" y="13335"/>
                      </a:cubicBezTo>
                      <a:cubicBezTo>
                        <a:pt x="51435" y="15240"/>
                        <a:pt x="50482" y="16193"/>
                        <a:pt x="49530" y="18098"/>
                      </a:cubicBezTo>
                      <a:cubicBezTo>
                        <a:pt x="48578" y="19050"/>
                        <a:pt x="47625" y="20002"/>
                        <a:pt x="46673" y="20955"/>
                      </a:cubicBezTo>
                      <a:cubicBezTo>
                        <a:pt x="48578" y="21907"/>
                        <a:pt x="50482" y="22860"/>
                        <a:pt x="52388" y="23813"/>
                      </a:cubicBezTo>
                      <a:cubicBezTo>
                        <a:pt x="50482" y="24765"/>
                        <a:pt x="48578" y="26670"/>
                        <a:pt x="45720" y="27623"/>
                      </a:cubicBezTo>
                      <a:cubicBezTo>
                        <a:pt x="43815" y="26670"/>
                        <a:pt x="41910" y="25718"/>
                        <a:pt x="40005" y="24765"/>
                      </a:cubicBezTo>
                      <a:cubicBezTo>
                        <a:pt x="37148" y="25718"/>
                        <a:pt x="34290" y="26670"/>
                        <a:pt x="31432" y="26670"/>
                      </a:cubicBezTo>
                      <a:cubicBezTo>
                        <a:pt x="26670" y="28575"/>
                        <a:pt x="21907" y="27623"/>
                        <a:pt x="18098" y="25718"/>
                      </a:cubicBezTo>
                      <a:lnTo>
                        <a:pt x="18098" y="25718"/>
                      </a:lnTo>
                      <a:close/>
                      <a:moveTo>
                        <a:pt x="40005" y="19050"/>
                      </a:moveTo>
                      <a:cubicBezTo>
                        <a:pt x="40957" y="18098"/>
                        <a:pt x="40957" y="18098"/>
                        <a:pt x="40957" y="17145"/>
                      </a:cubicBezTo>
                      <a:cubicBezTo>
                        <a:pt x="40957" y="16193"/>
                        <a:pt x="40957" y="15240"/>
                        <a:pt x="39053" y="14288"/>
                      </a:cubicBezTo>
                      <a:cubicBezTo>
                        <a:pt x="38100" y="14288"/>
                        <a:pt x="37148" y="13335"/>
                        <a:pt x="36195" y="13335"/>
                      </a:cubicBezTo>
                      <a:cubicBezTo>
                        <a:pt x="35243" y="13335"/>
                        <a:pt x="34290" y="13335"/>
                        <a:pt x="32385" y="14288"/>
                      </a:cubicBezTo>
                      <a:cubicBezTo>
                        <a:pt x="32385" y="14288"/>
                        <a:pt x="32385" y="14288"/>
                        <a:pt x="31432" y="14288"/>
                      </a:cubicBezTo>
                      <a:cubicBezTo>
                        <a:pt x="34290" y="16193"/>
                        <a:pt x="37148" y="17145"/>
                        <a:pt x="40005" y="19050"/>
                      </a:cubicBezTo>
                      <a:lnTo>
                        <a:pt x="40005" y="19050"/>
                      </a:lnTo>
                      <a:close/>
                      <a:moveTo>
                        <a:pt x="10478" y="9525"/>
                      </a:moveTo>
                      <a:cubicBezTo>
                        <a:pt x="10478" y="9525"/>
                        <a:pt x="9525" y="10477"/>
                        <a:pt x="9525" y="10477"/>
                      </a:cubicBezTo>
                      <a:cubicBezTo>
                        <a:pt x="9525" y="11430"/>
                        <a:pt x="9525" y="11430"/>
                        <a:pt x="10478" y="12382"/>
                      </a:cubicBezTo>
                      <a:cubicBezTo>
                        <a:pt x="11430" y="12382"/>
                        <a:pt x="12382" y="13335"/>
                        <a:pt x="13335" y="13335"/>
                      </a:cubicBezTo>
                      <a:cubicBezTo>
                        <a:pt x="14288" y="13335"/>
                        <a:pt x="15240" y="13335"/>
                        <a:pt x="16193" y="13335"/>
                      </a:cubicBezTo>
                      <a:cubicBezTo>
                        <a:pt x="14288" y="12382"/>
                        <a:pt x="12382" y="11430"/>
                        <a:pt x="10478" y="9525"/>
                      </a:cubicBezTo>
                      <a:close/>
                    </a:path>
                  </a:pathLst>
                </a:custGeom>
                <a:solidFill>
                  <a:srgbClr val="FFCD0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</p:grpSp>
      <p:grpSp>
        <p:nvGrpSpPr>
          <p:cNvPr id="688" name="Graphic 437">
            <a:extLst>
              <a:ext uri="{FF2B5EF4-FFF2-40B4-BE49-F238E27FC236}">
                <a16:creationId xmlns:a16="http://schemas.microsoft.com/office/drawing/2014/main" id="{791BC763-4088-4B6C-94E5-E16EDB0E8B3E}"/>
              </a:ext>
            </a:extLst>
          </p:cNvPr>
          <p:cNvGrpSpPr/>
          <p:nvPr/>
        </p:nvGrpSpPr>
        <p:grpSpPr>
          <a:xfrm>
            <a:off x="9366142" y="4878169"/>
            <a:ext cx="727809" cy="518691"/>
            <a:chOff x="7615237" y="3906202"/>
            <a:chExt cx="338136" cy="240981"/>
          </a:xfrm>
          <a:solidFill>
            <a:schemeClr val="accent1"/>
          </a:solidFill>
        </p:grpSpPr>
        <p:grpSp>
          <p:nvGrpSpPr>
            <p:cNvPr id="689" name="Graphic 437">
              <a:extLst>
                <a:ext uri="{FF2B5EF4-FFF2-40B4-BE49-F238E27FC236}">
                  <a16:creationId xmlns:a16="http://schemas.microsoft.com/office/drawing/2014/main" id="{791BC763-4088-4B6C-94E5-E16EDB0E8B3E}"/>
                </a:ext>
              </a:extLst>
            </p:cNvPr>
            <p:cNvGrpSpPr/>
            <p:nvPr/>
          </p:nvGrpSpPr>
          <p:grpSpPr>
            <a:xfrm>
              <a:off x="7628571" y="3906202"/>
              <a:ext cx="324802" cy="216217"/>
              <a:chOff x="7628571" y="3906202"/>
              <a:chExt cx="324802" cy="216217"/>
            </a:xfrm>
            <a:solidFill>
              <a:schemeClr val="accent1"/>
            </a:solidFill>
          </p:grpSpPr>
          <p:sp>
            <p:nvSpPr>
              <p:cNvPr id="690" name="Freeform: Shape 689">
                <a:extLst>
                  <a:ext uri="{FF2B5EF4-FFF2-40B4-BE49-F238E27FC236}">
                    <a16:creationId xmlns:a16="http://schemas.microsoft.com/office/drawing/2014/main" id="{6E6F8CEB-841B-411C-BAC3-945F62DB3C7D}"/>
                  </a:ext>
                </a:extLst>
              </p:cNvPr>
              <p:cNvSpPr/>
              <p:nvPr/>
            </p:nvSpPr>
            <p:spPr>
              <a:xfrm>
                <a:off x="7628571" y="3906202"/>
                <a:ext cx="324802" cy="216217"/>
              </a:xfrm>
              <a:custGeom>
                <a:avLst/>
                <a:gdLst>
                  <a:gd name="connsiteX0" fmla="*/ 100965 w 324802"/>
                  <a:gd name="connsiteY0" fmla="*/ 0 h 216217"/>
                  <a:gd name="connsiteX1" fmla="*/ 324803 w 324802"/>
                  <a:gd name="connsiteY1" fmla="*/ 124777 h 216217"/>
                  <a:gd name="connsiteX2" fmla="*/ 324803 w 324802"/>
                  <a:gd name="connsiteY2" fmla="*/ 159067 h 216217"/>
                  <a:gd name="connsiteX3" fmla="*/ 223838 w 324802"/>
                  <a:gd name="connsiteY3" fmla="*/ 216217 h 216217"/>
                  <a:gd name="connsiteX4" fmla="*/ 0 w 324802"/>
                  <a:gd name="connsiteY4" fmla="*/ 91440 h 216217"/>
                  <a:gd name="connsiteX5" fmla="*/ 0 w 324802"/>
                  <a:gd name="connsiteY5" fmla="*/ 57150 h 216217"/>
                  <a:gd name="connsiteX6" fmla="*/ 100965 w 324802"/>
                  <a:gd name="connsiteY6" fmla="*/ 0 h 2162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24802" h="216217">
                    <a:moveTo>
                      <a:pt x="100965" y="0"/>
                    </a:moveTo>
                    <a:lnTo>
                      <a:pt x="324803" y="124777"/>
                    </a:lnTo>
                    <a:lnTo>
                      <a:pt x="324803" y="159067"/>
                    </a:lnTo>
                    <a:cubicBezTo>
                      <a:pt x="291465" y="178117"/>
                      <a:pt x="257175" y="197167"/>
                      <a:pt x="223838" y="216217"/>
                    </a:cubicBezTo>
                    <a:lnTo>
                      <a:pt x="0" y="91440"/>
                    </a:lnTo>
                    <a:lnTo>
                      <a:pt x="0" y="57150"/>
                    </a:lnTo>
                    <a:lnTo>
                      <a:pt x="100965" y="0"/>
                    </a:lnTo>
                    <a:close/>
                  </a:path>
                </a:pathLst>
              </a:custGeom>
              <a:solidFill>
                <a:srgbClr val="32994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91" name="Freeform: Shape 690">
                <a:extLst>
                  <a:ext uri="{FF2B5EF4-FFF2-40B4-BE49-F238E27FC236}">
                    <a16:creationId xmlns:a16="http://schemas.microsoft.com/office/drawing/2014/main" id="{766FF7B1-A7E8-4011-A6AF-68A9506B1543}"/>
                  </a:ext>
                </a:extLst>
              </p:cNvPr>
              <p:cNvSpPr/>
              <p:nvPr/>
            </p:nvSpPr>
            <p:spPr>
              <a:xfrm>
                <a:off x="7628571" y="3906202"/>
                <a:ext cx="324802" cy="181927"/>
              </a:xfrm>
              <a:custGeom>
                <a:avLst/>
                <a:gdLst>
                  <a:gd name="connsiteX0" fmla="*/ 100965 w 324802"/>
                  <a:gd name="connsiteY0" fmla="*/ 0 h 181927"/>
                  <a:gd name="connsiteX1" fmla="*/ 324803 w 324802"/>
                  <a:gd name="connsiteY1" fmla="*/ 124777 h 181927"/>
                  <a:gd name="connsiteX2" fmla="*/ 223838 w 324802"/>
                  <a:gd name="connsiteY2" fmla="*/ 181927 h 181927"/>
                  <a:gd name="connsiteX3" fmla="*/ 0 w 324802"/>
                  <a:gd name="connsiteY3" fmla="*/ 57150 h 181927"/>
                  <a:gd name="connsiteX4" fmla="*/ 50483 w 324802"/>
                  <a:gd name="connsiteY4" fmla="*/ 28575 h 181927"/>
                  <a:gd name="connsiteX5" fmla="*/ 100965 w 324802"/>
                  <a:gd name="connsiteY5" fmla="*/ 0 h 1819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24802" h="181927">
                    <a:moveTo>
                      <a:pt x="100965" y="0"/>
                    </a:moveTo>
                    <a:lnTo>
                      <a:pt x="324803" y="124777"/>
                    </a:lnTo>
                    <a:cubicBezTo>
                      <a:pt x="291465" y="143827"/>
                      <a:pt x="257175" y="162877"/>
                      <a:pt x="223838" y="181927"/>
                    </a:cubicBezTo>
                    <a:lnTo>
                      <a:pt x="0" y="57150"/>
                    </a:lnTo>
                    <a:cubicBezTo>
                      <a:pt x="17145" y="47625"/>
                      <a:pt x="33338" y="38100"/>
                      <a:pt x="50483" y="28575"/>
                    </a:cubicBezTo>
                    <a:cubicBezTo>
                      <a:pt x="66675" y="20002"/>
                      <a:pt x="83820" y="10477"/>
                      <a:pt x="100965" y="0"/>
                    </a:cubicBezTo>
                    <a:close/>
                  </a:path>
                </a:pathLst>
              </a:custGeom>
              <a:solidFill>
                <a:srgbClr val="85C44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92" name="Freeform: Shape 691">
                <a:extLst>
                  <a:ext uri="{FF2B5EF4-FFF2-40B4-BE49-F238E27FC236}">
                    <a16:creationId xmlns:a16="http://schemas.microsoft.com/office/drawing/2014/main" id="{1C3EBE64-4F51-4337-85C8-079B46CAFE72}"/>
                  </a:ext>
                </a:extLst>
              </p:cNvPr>
              <p:cNvSpPr/>
              <p:nvPr/>
            </p:nvSpPr>
            <p:spPr>
              <a:xfrm>
                <a:off x="7637144" y="3911916"/>
                <a:ext cx="306705" cy="172402"/>
              </a:xfrm>
              <a:custGeom>
                <a:avLst/>
                <a:gdLst>
                  <a:gd name="connsiteX0" fmla="*/ 92393 w 306705"/>
                  <a:gd name="connsiteY0" fmla="*/ 0 h 172402"/>
                  <a:gd name="connsiteX1" fmla="*/ 306705 w 306705"/>
                  <a:gd name="connsiteY1" fmla="*/ 120015 h 172402"/>
                  <a:gd name="connsiteX2" fmla="*/ 214313 w 306705"/>
                  <a:gd name="connsiteY2" fmla="*/ 172403 h 172402"/>
                  <a:gd name="connsiteX3" fmla="*/ 0 w 306705"/>
                  <a:gd name="connsiteY3" fmla="*/ 52388 h 172402"/>
                  <a:gd name="connsiteX4" fmla="*/ 46673 w 306705"/>
                  <a:gd name="connsiteY4" fmla="*/ 25717 h 172402"/>
                  <a:gd name="connsiteX5" fmla="*/ 92393 w 306705"/>
                  <a:gd name="connsiteY5" fmla="*/ 0 h 1724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06705" h="172402">
                    <a:moveTo>
                      <a:pt x="92393" y="0"/>
                    </a:moveTo>
                    <a:cubicBezTo>
                      <a:pt x="163830" y="43815"/>
                      <a:pt x="240983" y="79058"/>
                      <a:pt x="306705" y="120015"/>
                    </a:cubicBezTo>
                    <a:cubicBezTo>
                      <a:pt x="275273" y="138113"/>
                      <a:pt x="244793" y="155258"/>
                      <a:pt x="214313" y="172403"/>
                    </a:cubicBezTo>
                    <a:lnTo>
                      <a:pt x="0" y="52388"/>
                    </a:lnTo>
                    <a:cubicBezTo>
                      <a:pt x="15240" y="43815"/>
                      <a:pt x="30480" y="35242"/>
                      <a:pt x="46673" y="25717"/>
                    </a:cubicBezTo>
                    <a:cubicBezTo>
                      <a:pt x="60960" y="17145"/>
                      <a:pt x="77153" y="8573"/>
                      <a:pt x="92393" y="0"/>
                    </a:cubicBezTo>
                    <a:close/>
                  </a:path>
                </a:pathLst>
              </a:custGeom>
              <a:solidFill>
                <a:srgbClr val="32994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93" name="Freeform: Shape 692">
                <a:extLst>
                  <a:ext uri="{FF2B5EF4-FFF2-40B4-BE49-F238E27FC236}">
                    <a16:creationId xmlns:a16="http://schemas.microsoft.com/office/drawing/2014/main" id="{7D3BF74E-BF55-4B4D-BB27-11BC32C17815}"/>
                  </a:ext>
                </a:extLst>
              </p:cNvPr>
              <p:cNvSpPr/>
              <p:nvPr/>
            </p:nvSpPr>
            <p:spPr>
              <a:xfrm>
                <a:off x="7666671" y="3928109"/>
                <a:ext cx="246697" cy="140017"/>
              </a:xfrm>
              <a:custGeom>
                <a:avLst/>
                <a:gdLst>
                  <a:gd name="connsiteX0" fmla="*/ 81915 w 246697"/>
                  <a:gd name="connsiteY0" fmla="*/ 953 h 140017"/>
                  <a:gd name="connsiteX1" fmla="*/ 245745 w 246697"/>
                  <a:gd name="connsiteY1" fmla="*/ 91440 h 140017"/>
                  <a:gd name="connsiteX2" fmla="*/ 246697 w 246697"/>
                  <a:gd name="connsiteY2" fmla="*/ 114300 h 140017"/>
                  <a:gd name="connsiteX3" fmla="*/ 202883 w 246697"/>
                  <a:gd name="connsiteY3" fmla="*/ 140018 h 140017"/>
                  <a:gd name="connsiteX4" fmla="*/ 163830 w 246697"/>
                  <a:gd name="connsiteY4" fmla="*/ 139065 h 140017"/>
                  <a:gd name="connsiteX5" fmla="*/ 0 w 246697"/>
                  <a:gd name="connsiteY5" fmla="*/ 48578 h 140017"/>
                  <a:gd name="connsiteX6" fmla="*/ 0 w 246697"/>
                  <a:gd name="connsiteY6" fmla="*/ 25718 h 140017"/>
                  <a:gd name="connsiteX7" fmla="*/ 43815 w 246697"/>
                  <a:gd name="connsiteY7" fmla="*/ 0 h 140017"/>
                  <a:gd name="connsiteX8" fmla="*/ 81915 w 246697"/>
                  <a:gd name="connsiteY8" fmla="*/ 953 h 140017"/>
                  <a:gd name="connsiteX9" fmla="*/ 81915 w 246697"/>
                  <a:gd name="connsiteY9" fmla="*/ 953 h 140017"/>
                  <a:gd name="connsiteX10" fmla="*/ 64770 w 246697"/>
                  <a:gd name="connsiteY10" fmla="*/ 21908 h 140017"/>
                  <a:gd name="connsiteX11" fmla="*/ 35243 w 246697"/>
                  <a:gd name="connsiteY11" fmla="*/ 20955 h 140017"/>
                  <a:gd name="connsiteX12" fmla="*/ 36195 w 246697"/>
                  <a:gd name="connsiteY12" fmla="*/ 38100 h 140017"/>
                  <a:gd name="connsiteX13" fmla="*/ 65722 w 246697"/>
                  <a:gd name="connsiteY13" fmla="*/ 39053 h 140017"/>
                  <a:gd name="connsiteX14" fmla="*/ 64770 w 246697"/>
                  <a:gd name="connsiteY14" fmla="*/ 21908 h 140017"/>
                  <a:gd name="connsiteX15" fmla="*/ 64770 w 246697"/>
                  <a:gd name="connsiteY15" fmla="*/ 21908 h 140017"/>
                  <a:gd name="connsiteX16" fmla="*/ 206693 w 246697"/>
                  <a:gd name="connsiteY16" fmla="*/ 99060 h 140017"/>
                  <a:gd name="connsiteX17" fmla="*/ 177165 w 246697"/>
                  <a:gd name="connsiteY17" fmla="*/ 98108 h 140017"/>
                  <a:gd name="connsiteX18" fmla="*/ 178118 w 246697"/>
                  <a:gd name="connsiteY18" fmla="*/ 115253 h 140017"/>
                  <a:gd name="connsiteX19" fmla="*/ 207645 w 246697"/>
                  <a:gd name="connsiteY19" fmla="*/ 116205 h 140017"/>
                  <a:gd name="connsiteX20" fmla="*/ 206693 w 246697"/>
                  <a:gd name="connsiteY20" fmla="*/ 99060 h 140017"/>
                  <a:gd name="connsiteX21" fmla="*/ 206693 w 246697"/>
                  <a:gd name="connsiteY21" fmla="*/ 99060 h 140017"/>
                  <a:gd name="connsiteX22" fmla="*/ 160972 w 246697"/>
                  <a:gd name="connsiteY22" fmla="*/ 47625 h 140017"/>
                  <a:gd name="connsiteX23" fmla="*/ 123825 w 246697"/>
                  <a:gd name="connsiteY23" fmla="*/ 38100 h 140017"/>
                  <a:gd name="connsiteX24" fmla="*/ 87630 w 246697"/>
                  <a:gd name="connsiteY24" fmla="*/ 46673 h 140017"/>
                  <a:gd name="connsiteX25" fmla="*/ 73343 w 246697"/>
                  <a:gd name="connsiteY25" fmla="*/ 67628 h 140017"/>
                  <a:gd name="connsiteX26" fmla="*/ 89535 w 246697"/>
                  <a:gd name="connsiteY26" fmla="*/ 89535 h 140017"/>
                  <a:gd name="connsiteX27" fmla="*/ 126683 w 246697"/>
                  <a:gd name="connsiteY27" fmla="*/ 99060 h 140017"/>
                  <a:gd name="connsiteX28" fmla="*/ 162878 w 246697"/>
                  <a:gd name="connsiteY28" fmla="*/ 90488 h 140017"/>
                  <a:gd name="connsiteX29" fmla="*/ 177165 w 246697"/>
                  <a:gd name="connsiteY29" fmla="*/ 68580 h 140017"/>
                  <a:gd name="connsiteX30" fmla="*/ 160972 w 246697"/>
                  <a:gd name="connsiteY30" fmla="*/ 47625 h 1400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246697" h="140017">
                    <a:moveTo>
                      <a:pt x="81915" y="953"/>
                    </a:moveTo>
                    <a:lnTo>
                      <a:pt x="245745" y="91440"/>
                    </a:lnTo>
                    <a:cubicBezTo>
                      <a:pt x="235268" y="97155"/>
                      <a:pt x="235268" y="107633"/>
                      <a:pt x="246697" y="114300"/>
                    </a:cubicBezTo>
                    <a:cubicBezTo>
                      <a:pt x="232410" y="122873"/>
                      <a:pt x="218122" y="131445"/>
                      <a:pt x="202883" y="140018"/>
                    </a:cubicBezTo>
                    <a:cubicBezTo>
                      <a:pt x="192405" y="133350"/>
                      <a:pt x="174308" y="133350"/>
                      <a:pt x="163830" y="139065"/>
                    </a:cubicBezTo>
                    <a:lnTo>
                      <a:pt x="0" y="48578"/>
                    </a:lnTo>
                    <a:cubicBezTo>
                      <a:pt x="10478" y="42863"/>
                      <a:pt x="10478" y="32385"/>
                      <a:pt x="0" y="25718"/>
                    </a:cubicBezTo>
                    <a:cubicBezTo>
                      <a:pt x="14288" y="17145"/>
                      <a:pt x="28575" y="8573"/>
                      <a:pt x="43815" y="0"/>
                    </a:cubicBezTo>
                    <a:cubicBezTo>
                      <a:pt x="54293" y="6668"/>
                      <a:pt x="71438" y="7620"/>
                      <a:pt x="81915" y="953"/>
                    </a:cubicBezTo>
                    <a:lnTo>
                      <a:pt x="81915" y="953"/>
                    </a:lnTo>
                    <a:close/>
                    <a:moveTo>
                      <a:pt x="64770" y="21908"/>
                    </a:moveTo>
                    <a:cubicBezTo>
                      <a:pt x="56197" y="17145"/>
                      <a:pt x="42863" y="16193"/>
                      <a:pt x="35243" y="20955"/>
                    </a:cubicBezTo>
                    <a:cubicBezTo>
                      <a:pt x="27622" y="25718"/>
                      <a:pt x="27622" y="33338"/>
                      <a:pt x="36195" y="38100"/>
                    </a:cubicBezTo>
                    <a:cubicBezTo>
                      <a:pt x="44768" y="42863"/>
                      <a:pt x="58103" y="43815"/>
                      <a:pt x="65722" y="39053"/>
                    </a:cubicBezTo>
                    <a:cubicBezTo>
                      <a:pt x="74295" y="35243"/>
                      <a:pt x="73343" y="26670"/>
                      <a:pt x="64770" y="21908"/>
                    </a:cubicBezTo>
                    <a:lnTo>
                      <a:pt x="64770" y="21908"/>
                    </a:lnTo>
                    <a:close/>
                    <a:moveTo>
                      <a:pt x="206693" y="99060"/>
                    </a:moveTo>
                    <a:cubicBezTo>
                      <a:pt x="198120" y="94298"/>
                      <a:pt x="184785" y="93345"/>
                      <a:pt x="177165" y="98108"/>
                    </a:cubicBezTo>
                    <a:cubicBezTo>
                      <a:pt x="169545" y="102870"/>
                      <a:pt x="169545" y="110490"/>
                      <a:pt x="178118" y="115253"/>
                    </a:cubicBezTo>
                    <a:cubicBezTo>
                      <a:pt x="186690" y="120015"/>
                      <a:pt x="200025" y="120968"/>
                      <a:pt x="207645" y="116205"/>
                    </a:cubicBezTo>
                    <a:cubicBezTo>
                      <a:pt x="215265" y="112395"/>
                      <a:pt x="215265" y="103823"/>
                      <a:pt x="206693" y="99060"/>
                    </a:cubicBezTo>
                    <a:lnTo>
                      <a:pt x="206693" y="99060"/>
                    </a:lnTo>
                    <a:close/>
                    <a:moveTo>
                      <a:pt x="160972" y="47625"/>
                    </a:moveTo>
                    <a:cubicBezTo>
                      <a:pt x="150495" y="41910"/>
                      <a:pt x="137160" y="38100"/>
                      <a:pt x="123825" y="38100"/>
                    </a:cubicBezTo>
                    <a:cubicBezTo>
                      <a:pt x="110490" y="38100"/>
                      <a:pt x="97155" y="40958"/>
                      <a:pt x="87630" y="46673"/>
                    </a:cubicBezTo>
                    <a:cubicBezTo>
                      <a:pt x="78105" y="52388"/>
                      <a:pt x="72390" y="60008"/>
                      <a:pt x="73343" y="67628"/>
                    </a:cubicBezTo>
                    <a:cubicBezTo>
                      <a:pt x="73343" y="75248"/>
                      <a:pt x="79058" y="83820"/>
                      <a:pt x="89535" y="89535"/>
                    </a:cubicBezTo>
                    <a:cubicBezTo>
                      <a:pt x="100013" y="95250"/>
                      <a:pt x="113347" y="99060"/>
                      <a:pt x="126683" y="99060"/>
                    </a:cubicBezTo>
                    <a:cubicBezTo>
                      <a:pt x="140018" y="99060"/>
                      <a:pt x="153353" y="96203"/>
                      <a:pt x="162878" y="90488"/>
                    </a:cubicBezTo>
                    <a:cubicBezTo>
                      <a:pt x="172403" y="84773"/>
                      <a:pt x="178118" y="77153"/>
                      <a:pt x="177165" y="68580"/>
                    </a:cubicBezTo>
                    <a:cubicBezTo>
                      <a:pt x="176213" y="61913"/>
                      <a:pt x="170497" y="54293"/>
                      <a:pt x="160972" y="47625"/>
                    </a:cubicBezTo>
                    <a:close/>
                  </a:path>
                </a:pathLst>
              </a:custGeom>
              <a:solidFill>
                <a:srgbClr val="85C44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94" name="Freeform: Shape 693">
                <a:extLst>
                  <a:ext uri="{FF2B5EF4-FFF2-40B4-BE49-F238E27FC236}">
                    <a16:creationId xmlns:a16="http://schemas.microsoft.com/office/drawing/2014/main" id="{74DE4F17-E0D2-4AB2-95A8-727CA7E72B3A}"/>
                  </a:ext>
                </a:extLst>
              </p:cNvPr>
              <p:cNvSpPr/>
              <p:nvPr/>
            </p:nvSpPr>
            <p:spPr>
              <a:xfrm>
                <a:off x="7754302" y="3974782"/>
                <a:ext cx="73342" cy="40957"/>
              </a:xfrm>
              <a:custGeom>
                <a:avLst/>
                <a:gdLst>
                  <a:gd name="connsiteX0" fmla="*/ 10478 w 73342"/>
                  <a:gd name="connsiteY0" fmla="*/ 15240 h 40957"/>
                  <a:gd name="connsiteX1" fmla="*/ 20955 w 73342"/>
                  <a:gd name="connsiteY1" fmla="*/ 20002 h 40957"/>
                  <a:gd name="connsiteX2" fmla="*/ 18097 w 73342"/>
                  <a:gd name="connsiteY2" fmla="*/ 25717 h 40957"/>
                  <a:gd name="connsiteX3" fmla="*/ 19050 w 73342"/>
                  <a:gd name="connsiteY3" fmla="*/ 27622 h 40957"/>
                  <a:gd name="connsiteX4" fmla="*/ 31432 w 73342"/>
                  <a:gd name="connsiteY4" fmla="*/ 20002 h 40957"/>
                  <a:gd name="connsiteX5" fmla="*/ 26670 w 73342"/>
                  <a:gd name="connsiteY5" fmla="*/ 12383 h 40957"/>
                  <a:gd name="connsiteX6" fmla="*/ 31432 w 73342"/>
                  <a:gd name="connsiteY6" fmla="*/ 4763 h 40957"/>
                  <a:gd name="connsiteX7" fmla="*/ 40005 w 73342"/>
                  <a:gd name="connsiteY7" fmla="*/ 1905 h 40957"/>
                  <a:gd name="connsiteX8" fmla="*/ 50482 w 73342"/>
                  <a:gd name="connsiteY8" fmla="*/ 2858 h 40957"/>
                  <a:gd name="connsiteX9" fmla="*/ 56197 w 73342"/>
                  <a:gd name="connsiteY9" fmla="*/ 4763 h 40957"/>
                  <a:gd name="connsiteX10" fmla="*/ 63817 w 73342"/>
                  <a:gd name="connsiteY10" fmla="*/ 0 h 40957"/>
                  <a:gd name="connsiteX11" fmla="*/ 73342 w 73342"/>
                  <a:gd name="connsiteY11" fmla="*/ 5715 h 40957"/>
                  <a:gd name="connsiteX12" fmla="*/ 64770 w 73342"/>
                  <a:gd name="connsiteY12" fmla="*/ 10477 h 40957"/>
                  <a:gd name="connsiteX13" fmla="*/ 69532 w 73342"/>
                  <a:gd name="connsiteY13" fmla="*/ 17145 h 40957"/>
                  <a:gd name="connsiteX14" fmla="*/ 63817 w 73342"/>
                  <a:gd name="connsiteY14" fmla="*/ 25717 h 40957"/>
                  <a:gd name="connsiteX15" fmla="*/ 54292 w 73342"/>
                  <a:gd name="connsiteY15" fmla="*/ 20002 h 40957"/>
                  <a:gd name="connsiteX16" fmla="*/ 57150 w 73342"/>
                  <a:gd name="connsiteY16" fmla="*/ 15240 h 40957"/>
                  <a:gd name="connsiteX17" fmla="*/ 57150 w 73342"/>
                  <a:gd name="connsiteY17" fmla="*/ 14288 h 40957"/>
                  <a:gd name="connsiteX18" fmla="*/ 46672 w 73342"/>
                  <a:gd name="connsiteY18" fmla="*/ 20002 h 40957"/>
                  <a:gd name="connsiteX19" fmla="*/ 51435 w 73342"/>
                  <a:gd name="connsiteY19" fmla="*/ 25717 h 40957"/>
                  <a:gd name="connsiteX20" fmla="*/ 51435 w 73342"/>
                  <a:gd name="connsiteY20" fmla="*/ 31433 h 40957"/>
                  <a:gd name="connsiteX21" fmla="*/ 45720 w 73342"/>
                  <a:gd name="connsiteY21" fmla="*/ 37147 h 40957"/>
                  <a:gd name="connsiteX22" fmla="*/ 36195 w 73342"/>
                  <a:gd name="connsiteY22" fmla="*/ 40005 h 40957"/>
                  <a:gd name="connsiteX23" fmla="*/ 24765 w 73342"/>
                  <a:gd name="connsiteY23" fmla="*/ 39052 h 40957"/>
                  <a:gd name="connsiteX24" fmla="*/ 17145 w 73342"/>
                  <a:gd name="connsiteY24" fmla="*/ 36195 h 40957"/>
                  <a:gd name="connsiteX25" fmla="*/ 9525 w 73342"/>
                  <a:gd name="connsiteY25" fmla="*/ 40958 h 40957"/>
                  <a:gd name="connsiteX26" fmla="*/ 0 w 73342"/>
                  <a:gd name="connsiteY26" fmla="*/ 35242 h 40957"/>
                  <a:gd name="connsiteX27" fmla="*/ 8572 w 73342"/>
                  <a:gd name="connsiteY27" fmla="*/ 30480 h 40957"/>
                  <a:gd name="connsiteX28" fmla="*/ 3810 w 73342"/>
                  <a:gd name="connsiteY28" fmla="*/ 22860 h 40957"/>
                  <a:gd name="connsiteX29" fmla="*/ 10478 w 73342"/>
                  <a:gd name="connsiteY29" fmla="*/ 15240 h 40957"/>
                  <a:gd name="connsiteX30" fmla="*/ 10478 w 73342"/>
                  <a:gd name="connsiteY30" fmla="*/ 15240 h 40957"/>
                  <a:gd name="connsiteX31" fmla="*/ 26670 w 73342"/>
                  <a:gd name="connsiteY31" fmla="*/ 33338 h 40957"/>
                  <a:gd name="connsiteX32" fmla="*/ 30480 w 73342"/>
                  <a:gd name="connsiteY32" fmla="*/ 34290 h 40957"/>
                  <a:gd name="connsiteX33" fmla="*/ 37147 w 73342"/>
                  <a:gd name="connsiteY33" fmla="*/ 33338 h 40957"/>
                  <a:gd name="connsiteX34" fmla="*/ 39053 w 73342"/>
                  <a:gd name="connsiteY34" fmla="*/ 31433 h 40957"/>
                  <a:gd name="connsiteX35" fmla="*/ 38100 w 73342"/>
                  <a:gd name="connsiteY35" fmla="*/ 28575 h 40957"/>
                  <a:gd name="connsiteX36" fmla="*/ 38100 w 73342"/>
                  <a:gd name="connsiteY36" fmla="*/ 28575 h 40957"/>
                  <a:gd name="connsiteX37" fmla="*/ 26670 w 73342"/>
                  <a:gd name="connsiteY37" fmla="*/ 33338 h 40957"/>
                  <a:gd name="connsiteX38" fmla="*/ 26670 w 73342"/>
                  <a:gd name="connsiteY38" fmla="*/ 33338 h 40957"/>
                  <a:gd name="connsiteX39" fmla="*/ 48578 w 73342"/>
                  <a:gd name="connsiteY39" fmla="*/ 10477 h 40957"/>
                  <a:gd name="connsiteX40" fmla="*/ 45720 w 73342"/>
                  <a:gd name="connsiteY40" fmla="*/ 9525 h 40957"/>
                  <a:gd name="connsiteX41" fmla="*/ 40957 w 73342"/>
                  <a:gd name="connsiteY41" fmla="*/ 10477 h 40957"/>
                  <a:gd name="connsiteX42" fmla="*/ 40005 w 73342"/>
                  <a:gd name="connsiteY42" fmla="*/ 13335 h 40957"/>
                  <a:gd name="connsiteX43" fmla="*/ 40957 w 73342"/>
                  <a:gd name="connsiteY43" fmla="*/ 15240 h 40957"/>
                  <a:gd name="connsiteX44" fmla="*/ 48578 w 73342"/>
                  <a:gd name="connsiteY44" fmla="*/ 10477 h 409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</a:cxnLst>
                <a:rect l="l" t="t" r="r" b="b"/>
                <a:pathLst>
                  <a:path w="73342" h="40957">
                    <a:moveTo>
                      <a:pt x="10478" y="15240"/>
                    </a:moveTo>
                    <a:cubicBezTo>
                      <a:pt x="14288" y="17145"/>
                      <a:pt x="17145" y="18097"/>
                      <a:pt x="20955" y="20002"/>
                    </a:cubicBezTo>
                    <a:cubicBezTo>
                      <a:pt x="18097" y="21908"/>
                      <a:pt x="17145" y="23813"/>
                      <a:pt x="18097" y="25717"/>
                    </a:cubicBezTo>
                    <a:cubicBezTo>
                      <a:pt x="18097" y="26670"/>
                      <a:pt x="18097" y="26670"/>
                      <a:pt x="19050" y="27622"/>
                    </a:cubicBezTo>
                    <a:cubicBezTo>
                      <a:pt x="22860" y="24765"/>
                      <a:pt x="27622" y="22860"/>
                      <a:pt x="31432" y="20002"/>
                    </a:cubicBezTo>
                    <a:cubicBezTo>
                      <a:pt x="28575" y="17145"/>
                      <a:pt x="27622" y="14288"/>
                      <a:pt x="26670" y="12383"/>
                    </a:cubicBezTo>
                    <a:cubicBezTo>
                      <a:pt x="26670" y="9525"/>
                      <a:pt x="27622" y="6667"/>
                      <a:pt x="31432" y="4763"/>
                    </a:cubicBezTo>
                    <a:cubicBezTo>
                      <a:pt x="33338" y="3810"/>
                      <a:pt x="36195" y="2858"/>
                      <a:pt x="40005" y="1905"/>
                    </a:cubicBezTo>
                    <a:cubicBezTo>
                      <a:pt x="43815" y="1905"/>
                      <a:pt x="46672" y="1905"/>
                      <a:pt x="50482" y="2858"/>
                    </a:cubicBezTo>
                    <a:cubicBezTo>
                      <a:pt x="52388" y="3810"/>
                      <a:pt x="54292" y="3810"/>
                      <a:pt x="56197" y="4763"/>
                    </a:cubicBezTo>
                    <a:cubicBezTo>
                      <a:pt x="59055" y="2858"/>
                      <a:pt x="61913" y="1905"/>
                      <a:pt x="63817" y="0"/>
                    </a:cubicBezTo>
                    <a:cubicBezTo>
                      <a:pt x="66675" y="1905"/>
                      <a:pt x="69532" y="3810"/>
                      <a:pt x="73342" y="5715"/>
                    </a:cubicBezTo>
                    <a:cubicBezTo>
                      <a:pt x="70485" y="7620"/>
                      <a:pt x="67628" y="8572"/>
                      <a:pt x="64770" y="10477"/>
                    </a:cubicBezTo>
                    <a:cubicBezTo>
                      <a:pt x="67628" y="13335"/>
                      <a:pt x="69532" y="15240"/>
                      <a:pt x="69532" y="17145"/>
                    </a:cubicBezTo>
                    <a:cubicBezTo>
                      <a:pt x="69532" y="20002"/>
                      <a:pt x="68580" y="22860"/>
                      <a:pt x="63817" y="25717"/>
                    </a:cubicBezTo>
                    <a:cubicBezTo>
                      <a:pt x="60960" y="23813"/>
                      <a:pt x="57150" y="21908"/>
                      <a:pt x="54292" y="20002"/>
                    </a:cubicBezTo>
                    <a:cubicBezTo>
                      <a:pt x="56197" y="18097"/>
                      <a:pt x="57150" y="17145"/>
                      <a:pt x="57150" y="15240"/>
                    </a:cubicBezTo>
                    <a:cubicBezTo>
                      <a:pt x="57150" y="15240"/>
                      <a:pt x="57150" y="14288"/>
                      <a:pt x="57150" y="14288"/>
                    </a:cubicBezTo>
                    <a:cubicBezTo>
                      <a:pt x="53340" y="16192"/>
                      <a:pt x="50482" y="18097"/>
                      <a:pt x="46672" y="20002"/>
                    </a:cubicBezTo>
                    <a:cubicBezTo>
                      <a:pt x="48578" y="21908"/>
                      <a:pt x="50482" y="24765"/>
                      <a:pt x="51435" y="25717"/>
                    </a:cubicBezTo>
                    <a:cubicBezTo>
                      <a:pt x="52388" y="27622"/>
                      <a:pt x="52388" y="29527"/>
                      <a:pt x="51435" y="31433"/>
                    </a:cubicBezTo>
                    <a:cubicBezTo>
                      <a:pt x="50482" y="33338"/>
                      <a:pt x="48578" y="35242"/>
                      <a:pt x="45720" y="37147"/>
                    </a:cubicBezTo>
                    <a:cubicBezTo>
                      <a:pt x="42863" y="39052"/>
                      <a:pt x="40005" y="40005"/>
                      <a:pt x="36195" y="40005"/>
                    </a:cubicBezTo>
                    <a:cubicBezTo>
                      <a:pt x="32385" y="40005"/>
                      <a:pt x="28575" y="40005"/>
                      <a:pt x="24765" y="39052"/>
                    </a:cubicBezTo>
                    <a:cubicBezTo>
                      <a:pt x="22860" y="38100"/>
                      <a:pt x="20003" y="37147"/>
                      <a:pt x="17145" y="36195"/>
                    </a:cubicBezTo>
                    <a:cubicBezTo>
                      <a:pt x="14288" y="38100"/>
                      <a:pt x="11430" y="39052"/>
                      <a:pt x="9525" y="40958"/>
                    </a:cubicBezTo>
                    <a:cubicBezTo>
                      <a:pt x="6667" y="39052"/>
                      <a:pt x="3810" y="37147"/>
                      <a:pt x="0" y="35242"/>
                    </a:cubicBezTo>
                    <a:cubicBezTo>
                      <a:pt x="2857" y="33338"/>
                      <a:pt x="5715" y="32385"/>
                      <a:pt x="8572" y="30480"/>
                    </a:cubicBezTo>
                    <a:cubicBezTo>
                      <a:pt x="5715" y="27622"/>
                      <a:pt x="3810" y="25717"/>
                      <a:pt x="3810" y="22860"/>
                    </a:cubicBezTo>
                    <a:cubicBezTo>
                      <a:pt x="4763" y="21908"/>
                      <a:pt x="6667" y="19050"/>
                      <a:pt x="10478" y="15240"/>
                    </a:cubicBezTo>
                    <a:lnTo>
                      <a:pt x="10478" y="15240"/>
                    </a:lnTo>
                    <a:close/>
                    <a:moveTo>
                      <a:pt x="26670" y="33338"/>
                    </a:moveTo>
                    <a:cubicBezTo>
                      <a:pt x="27622" y="33338"/>
                      <a:pt x="29528" y="34290"/>
                      <a:pt x="30480" y="34290"/>
                    </a:cubicBezTo>
                    <a:cubicBezTo>
                      <a:pt x="33338" y="34290"/>
                      <a:pt x="35242" y="34290"/>
                      <a:pt x="37147" y="33338"/>
                    </a:cubicBezTo>
                    <a:cubicBezTo>
                      <a:pt x="38100" y="32385"/>
                      <a:pt x="39053" y="32385"/>
                      <a:pt x="39053" y="31433"/>
                    </a:cubicBezTo>
                    <a:cubicBezTo>
                      <a:pt x="39053" y="30480"/>
                      <a:pt x="39053" y="29527"/>
                      <a:pt x="38100" y="28575"/>
                    </a:cubicBezTo>
                    <a:cubicBezTo>
                      <a:pt x="38100" y="28575"/>
                      <a:pt x="38100" y="28575"/>
                      <a:pt x="38100" y="28575"/>
                    </a:cubicBezTo>
                    <a:cubicBezTo>
                      <a:pt x="34290" y="29527"/>
                      <a:pt x="30480" y="31433"/>
                      <a:pt x="26670" y="33338"/>
                    </a:cubicBezTo>
                    <a:lnTo>
                      <a:pt x="26670" y="33338"/>
                    </a:lnTo>
                    <a:close/>
                    <a:moveTo>
                      <a:pt x="48578" y="10477"/>
                    </a:moveTo>
                    <a:cubicBezTo>
                      <a:pt x="47625" y="10477"/>
                      <a:pt x="46672" y="9525"/>
                      <a:pt x="45720" y="9525"/>
                    </a:cubicBezTo>
                    <a:cubicBezTo>
                      <a:pt x="43815" y="9525"/>
                      <a:pt x="42863" y="9525"/>
                      <a:pt x="40957" y="10477"/>
                    </a:cubicBezTo>
                    <a:cubicBezTo>
                      <a:pt x="40005" y="11430"/>
                      <a:pt x="39053" y="12383"/>
                      <a:pt x="40005" y="13335"/>
                    </a:cubicBezTo>
                    <a:cubicBezTo>
                      <a:pt x="40005" y="14288"/>
                      <a:pt x="40005" y="14288"/>
                      <a:pt x="40957" y="15240"/>
                    </a:cubicBezTo>
                    <a:cubicBezTo>
                      <a:pt x="42863" y="13335"/>
                      <a:pt x="45720" y="11430"/>
                      <a:pt x="48578" y="10477"/>
                    </a:cubicBezTo>
                    <a:close/>
                  </a:path>
                </a:pathLst>
              </a:custGeom>
              <a:solidFill>
                <a:srgbClr val="FDDD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695" name="Graphic 437">
              <a:extLst>
                <a:ext uri="{FF2B5EF4-FFF2-40B4-BE49-F238E27FC236}">
                  <a16:creationId xmlns:a16="http://schemas.microsoft.com/office/drawing/2014/main" id="{791BC763-4088-4B6C-94E5-E16EDB0E8B3E}"/>
                </a:ext>
              </a:extLst>
            </p:cNvPr>
            <p:cNvGrpSpPr/>
            <p:nvPr/>
          </p:nvGrpSpPr>
          <p:grpSpPr>
            <a:xfrm>
              <a:off x="7719059" y="4078604"/>
              <a:ext cx="106680" cy="68579"/>
              <a:chOff x="7719059" y="4078604"/>
              <a:chExt cx="106680" cy="68579"/>
            </a:xfrm>
            <a:solidFill>
              <a:schemeClr val="accent1"/>
            </a:solidFill>
          </p:grpSpPr>
          <p:sp>
            <p:nvSpPr>
              <p:cNvPr id="696" name="Freeform: Shape 695">
                <a:extLst>
                  <a:ext uri="{FF2B5EF4-FFF2-40B4-BE49-F238E27FC236}">
                    <a16:creationId xmlns:a16="http://schemas.microsoft.com/office/drawing/2014/main" id="{CE0C3D20-2E0F-4C8B-A9B6-2A9AB72F848B}"/>
                  </a:ext>
                </a:extLst>
              </p:cNvPr>
              <p:cNvSpPr/>
              <p:nvPr/>
            </p:nvSpPr>
            <p:spPr>
              <a:xfrm>
                <a:off x="7719059" y="4085271"/>
                <a:ext cx="106680" cy="61912"/>
              </a:xfrm>
              <a:custGeom>
                <a:avLst/>
                <a:gdLst>
                  <a:gd name="connsiteX0" fmla="*/ 15240 w 106680"/>
                  <a:gd name="connsiteY0" fmla="*/ 9525 h 61912"/>
                  <a:gd name="connsiteX1" fmla="*/ 52388 w 106680"/>
                  <a:gd name="connsiteY1" fmla="*/ 0 h 61912"/>
                  <a:gd name="connsiteX2" fmla="*/ 90488 w 106680"/>
                  <a:gd name="connsiteY2" fmla="*/ 8573 h 61912"/>
                  <a:gd name="connsiteX3" fmla="*/ 104775 w 106680"/>
                  <a:gd name="connsiteY3" fmla="*/ 22860 h 61912"/>
                  <a:gd name="connsiteX4" fmla="*/ 106680 w 106680"/>
                  <a:gd name="connsiteY4" fmla="*/ 22860 h 61912"/>
                  <a:gd name="connsiteX5" fmla="*/ 106680 w 106680"/>
                  <a:gd name="connsiteY5" fmla="*/ 30480 h 61912"/>
                  <a:gd name="connsiteX6" fmla="*/ 106680 w 106680"/>
                  <a:gd name="connsiteY6" fmla="*/ 31433 h 61912"/>
                  <a:gd name="connsiteX7" fmla="*/ 106680 w 106680"/>
                  <a:gd name="connsiteY7" fmla="*/ 31433 h 61912"/>
                  <a:gd name="connsiteX8" fmla="*/ 106680 w 106680"/>
                  <a:gd name="connsiteY8" fmla="*/ 31433 h 61912"/>
                  <a:gd name="connsiteX9" fmla="*/ 91440 w 106680"/>
                  <a:gd name="connsiteY9" fmla="*/ 52388 h 61912"/>
                  <a:gd name="connsiteX10" fmla="*/ 54293 w 106680"/>
                  <a:gd name="connsiteY10" fmla="*/ 61913 h 61912"/>
                  <a:gd name="connsiteX11" fmla="*/ 16193 w 106680"/>
                  <a:gd name="connsiteY11" fmla="*/ 53340 h 61912"/>
                  <a:gd name="connsiteX12" fmla="*/ 0 w 106680"/>
                  <a:gd name="connsiteY12" fmla="*/ 32385 h 61912"/>
                  <a:gd name="connsiteX13" fmla="*/ 0 w 106680"/>
                  <a:gd name="connsiteY13" fmla="*/ 31433 h 61912"/>
                  <a:gd name="connsiteX14" fmla="*/ 0 w 106680"/>
                  <a:gd name="connsiteY14" fmla="*/ 23813 h 61912"/>
                  <a:gd name="connsiteX15" fmla="*/ 1905 w 106680"/>
                  <a:gd name="connsiteY15" fmla="*/ 23813 h 61912"/>
                  <a:gd name="connsiteX16" fmla="*/ 15240 w 106680"/>
                  <a:gd name="connsiteY16" fmla="*/ 9525 h 619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06680" h="61912">
                    <a:moveTo>
                      <a:pt x="15240" y="9525"/>
                    </a:moveTo>
                    <a:cubicBezTo>
                      <a:pt x="25718" y="3810"/>
                      <a:pt x="39053" y="0"/>
                      <a:pt x="52388" y="0"/>
                    </a:cubicBezTo>
                    <a:cubicBezTo>
                      <a:pt x="65722" y="0"/>
                      <a:pt x="80010" y="2858"/>
                      <a:pt x="90488" y="8573"/>
                    </a:cubicBezTo>
                    <a:cubicBezTo>
                      <a:pt x="98108" y="12383"/>
                      <a:pt x="102870" y="17145"/>
                      <a:pt x="104775" y="22860"/>
                    </a:cubicBezTo>
                    <a:lnTo>
                      <a:pt x="106680" y="22860"/>
                    </a:lnTo>
                    <a:lnTo>
                      <a:pt x="106680" y="30480"/>
                    </a:lnTo>
                    <a:cubicBezTo>
                      <a:pt x="106680" y="30480"/>
                      <a:pt x="106680" y="31433"/>
                      <a:pt x="106680" y="31433"/>
                    </a:cubicBezTo>
                    <a:lnTo>
                      <a:pt x="106680" y="31433"/>
                    </a:lnTo>
                    <a:lnTo>
                      <a:pt x="106680" y="31433"/>
                    </a:lnTo>
                    <a:cubicBezTo>
                      <a:pt x="106680" y="39053"/>
                      <a:pt x="100965" y="45720"/>
                      <a:pt x="91440" y="52388"/>
                    </a:cubicBezTo>
                    <a:cubicBezTo>
                      <a:pt x="80963" y="58103"/>
                      <a:pt x="67628" y="61913"/>
                      <a:pt x="54293" y="61913"/>
                    </a:cubicBezTo>
                    <a:cubicBezTo>
                      <a:pt x="40958" y="61913"/>
                      <a:pt x="26670" y="59055"/>
                      <a:pt x="16193" y="53340"/>
                    </a:cubicBezTo>
                    <a:cubicBezTo>
                      <a:pt x="5715" y="47625"/>
                      <a:pt x="0" y="40005"/>
                      <a:pt x="0" y="32385"/>
                    </a:cubicBezTo>
                    <a:cubicBezTo>
                      <a:pt x="0" y="32385"/>
                      <a:pt x="0" y="31433"/>
                      <a:pt x="0" y="31433"/>
                    </a:cubicBezTo>
                    <a:lnTo>
                      <a:pt x="0" y="23813"/>
                    </a:lnTo>
                    <a:lnTo>
                      <a:pt x="1905" y="23813"/>
                    </a:lnTo>
                    <a:cubicBezTo>
                      <a:pt x="3810" y="18098"/>
                      <a:pt x="8572" y="13335"/>
                      <a:pt x="15240" y="9525"/>
                    </a:cubicBezTo>
                    <a:close/>
                  </a:path>
                </a:pathLst>
              </a:custGeom>
              <a:solidFill>
                <a:srgbClr val="96792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97" name="Freeform: Shape 696">
                <a:extLst>
                  <a:ext uri="{FF2B5EF4-FFF2-40B4-BE49-F238E27FC236}">
                    <a16:creationId xmlns:a16="http://schemas.microsoft.com/office/drawing/2014/main" id="{3B2300DB-CA56-409D-8A04-7929A0E73F59}"/>
                  </a:ext>
                </a:extLst>
              </p:cNvPr>
              <p:cNvSpPr/>
              <p:nvPr/>
            </p:nvSpPr>
            <p:spPr>
              <a:xfrm>
                <a:off x="7719059" y="4078604"/>
                <a:ext cx="106680" cy="60960"/>
              </a:xfrm>
              <a:custGeom>
                <a:avLst/>
                <a:gdLst>
                  <a:gd name="connsiteX0" fmla="*/ 15240 w 106680"/>
                  <a:gd name="connsiteY0" fmla="*/ 9525 h 60960"/>
                  <a:gd name="connsiteX1" fmla="*/ 52388 w 106680"/>
                  <a:gd name="connsiteY1" fmla="*/ 0 h 60960"/>
                  <a:gd name="connsiteX2" fmla="*/ 90488 w 106680"/>
                  <a:gd name="connsiteY2" fmla="*/ 8573 h 60960"/>
                  <a:gd name="connsiteX3" fmla="*/ 106680 w 106680"/>
                  <a:gd name="connsiteY3" fmla="*/ 29528 h 60960"/>
                  <a:gd name="connsiteX4" fmla="*/ 91440 w 106680"/>
                  <a:gd name="connsiteY4" fmla="*/ 51435 h 60960"/>
                  <a:gd name="connsiteX5" fmla="*/ 54293 w 106680"/>
                  <a:gd name="connsiteY5" fmla="*/ 60960 h 60960"/>
                  <a:gd name="connsiteX6" fmla="*/ 16193 w 106680"/>
                  <a:gd name="connsiteY6" fmla="*/ 52388 h 60960"/>
                  <a:gd name="connsiteX7" fmla="*/ 0 w 106680"/>
                  <a:gd name="connsiteY7" fmla="*/ 31433 h 60960"/>
                  <a:gd name="connsiteX8" fmla="*/ 15240 w 106680"/>
                  <a:gd name="connsiteY8" fmla="*/ 9525 h 609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06680" h="60960">
                    <a:moveTo>
                      <a:pt x="15240" y="9525"/>
                    </a:moveTo>
                    <a:cubicBezTo>
                      <a:pt x="25718" y="3810"/>
                      <a:pt x="39053" y="0"/>
                      <a:pt x="52388" y="0"/>
                    </a:cubicBezTo>
                    <a:cubicBezTo>
                      <a:pt x="65722" y="0"/>
                      <a:pt x="80010" y="2858"/>
                      <a:pt x="90488" y="8573"/>
                    </a:cubicBezTo>
                    <a:cubicBezTo>
                      <a:pt x="100965" y="14288"/>
                      <a:pt x="106680" y="21908"/>
                      <a:pt x="106680" y="29528"/>
                    </a:cubicBezTo>
                    <a:cubicBezTo>
                      <a:pt x="106680" y="37148"/>
                      <a:pt x="101918" y="44767"/>
                      <a:pt x="91440" y="51435"/>
                    </a:cubicBezTo>
                    <a:cubicBezTo>
                      <a:pt x="80963" y="57150"/>
                      <a:pt x="67628" y="60960"/>
                      <a:pt x="54293" y="60960"/>
                    </a:cubicBezTo>
                    <a:cubicBezTo>
                      <a:pt x="40958" y="60960"/>
                      <a:pt x="26670" y="58103"/>
                      <a:pt x="16193" y="52388"/>
                    </a:cubicBezTo>
                    <a:cubicBezTo>
                      <a:pt x="5715" y="46673"/>
                      <a:pt x="0" y="39053"/>
                      <a:pt x="0" y="31433"/>
                    </a:cubicBezTo>
                    <a:cubicBezTo>
                      <a:pt x="0" y="22860"/>
                      <a:pt x="4763" y="15240"/>
                      <a:pt x="15240" y="9525"/>
                    </a:cubicBezTo>
                    <a:close/>
                  </a:path>
                </a:pathLst>
              </a:custGeom>
              <a:solidFill>
                <a:srgbClr val="FDCE0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98" name="Freeform: Shape 697">
                <a:extLst>
                  <a:ext uri="{FF2B5EF4-FFF2-40B4-BE49-F238E27FC236}">
                    <a16:creationId xmlns:a16="http://schemas.microsoft.com/office/drawing/2014/main" id="{802BA027-E5ED-4420-A1EB-32A6E0B5CBD7}"/>
                  </a:ext>
                </a:extLst>
              </p:cNvPr>
              <p:cNvSpPr/>
              <p:nvPr/>
            </p:nvSpPr>
            <p:spPr>
              <a:xfrm>
                <a:off x="7732394" y="4086224"/>
                <a:ext cx="80962" cy="45720"/>
              </a:xfrm>
              <a:custGeom>
                <a:avLst/>
                <a:gdLst>
                  <a:gd name="connsiteX0" fmla="*/ 11430 w 80962"/>
                  <a:gd name="connsiteY0" fmla="*/ 6667 h 45720"/>
                  <a:gd name="connsiteX1" fmla="*/ 40005 w 80962"/>
                  <a:gd name="connsiteY1" fmla="*/ 0 h 45720"/>
                  <a:gd name="connsiteX2" fmla="*/ 68580 w 80962"/>
                  <a:gd name="connsiteY2" fmla="*/ 6667 h 45720"/>
                  <a:gd name="connsiteX3" fmla="*/ 80963 w 80962"/>
                  <a:gd name="connsiteY3" fmla="*/ 22860 h 45720"/>
                  <a:gd name="connsiteX4" fmla="*/ 69533 w 80962"/>
                  <a:gd name="connsiteY4" fmla="*/ 39053 h 45720"/>
                  <a:gd name="connsiteX5" fmla="*/ 40958 w 80962"/>
                  <a:gd name="connsiteY5" fmla="*/ 45720 h 45720"/>
                  <a:gd name="connsiteX6" fmla="*/ 12383 w 80962"/>
                  <a:gd name="connsiteY6" fmla="*/ 39053 h 45720"/>
                  <a:gd name="connsiteX7" fmla="*/ 0 w 80962"/>
                  <a:gd name="connsiteY7" fmla="*/ 22860 h 45720"/>
                  <a:gd name="connsiteX8" fmla="*/ 11430 w 80962"/>
                  <a:gd name="connsiteY8" fmla="*/ 6667 h 457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0962" h="45720">
                    <a:moveTo>
                      <a:pt x="11430" y="6667"/>
                    </a:moveTo>
                    <a:cubicBezTo>
                      <a:pt x="19050" y="1905"/>
                      <a:pt x="29528" y="0"/>
                      <a:pt x="40005" y="0"/>
                    </a:cubicBezTo>
                    <a:cubicBezTo>
                      <a:pt x="50483" y="0"/>
                      <a:pt x="60960" y="1905"/>
                      <a:pt x="68580" y="6667"/>
                    </a:cubicBezTo>
                    <a:cubicBezTo>
                      <a:pt x="76200" y="11430"/>
                      <a:pt x="80963" y="17145"/>
                      <a:pt x="80963" y="22860"/>
                    </a:cubicBezTo>
                    <a:cubicBezTo>
                      <a:pt x="80963" y="28575"/>
                      <a:pt x="77153" y="34290"/>
                      <a:pt x="69533" y="39053"/>
                    </a:cubicBezTo>
                    <a:cubicBezTo>
                      <a:pt x="61913" y="43815"/>
                      <a:pt x="51435" y="45720"/>
                      <a:pt x="40958" y="45720"/>
                    </a:cubicBezTo>
                    <a:cubicBezTo>
                      <a:pt x="30480" y="45720"/>
                      <a:pt x="20003" y="43815"/>
                      <a:pt x="12383" y="39053"/>
                    </a:cubicBezTo>
                    <a:cubicBezTo>
                      <a:pt x="4763" y="34290"/>
                      <a:pt x="0" y="28575"/>
                      <a:pt x="0" y="22860"/>
                    </a:cubicBezTo>
                    <a:cubicBezTo>
                      <a:pt x="0" y="17145"/>
                      <a:pt x="3810" y="11430"/>
                      <a:pt x="11430" y="6667"/>
                    </a:cubicBezTo>
                    <a:close/>
                  </a:path>
                </a:pathLst>
              </a:custGeom>
              <a:solidFill>
                <a:srgbClr val="FEBC1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99" name="Freeform: Shape 698">
                <a:extLst>
                  <a:ext uri="{FF2B5EF4-FFF2-40B4-BE49-F238E27FC236}">
                    <a16:creationId xmlns:a16="http://schemas.microsoft.com/office/drawing/2014/main" id="{0791C2B0-D5EE-4DED-A23F-C7BF93F5E8B1}"/>
                  </a:ext>
                </a:extLst>
              </p:cNvPr>
              <p:cNvSpPr/>
              <p:nvPr/>
            </p:nvSpPr>
            <p:spPr>
              <a:xfrm>
                <a:off x="7746681" y="4094796"/>
                <a:ext cx="51435" cy="27622"/>
              </a:xfrm>
              <a:custGeom>
                <a:avLst/>
                <a:gdLst>
                  <a:gd name="connsiteX0" fmla="*/ 19050 w 51435"/>
                  <a:gd name="connsiteY0" fmla="*/ 24765 h 27622"/>
                  <a:gd name="connsiteX1" fmla="*/ 24765 w 51435"/>
                  <a:gd name="connsiteY1" fmla="*/ 20955 h 27622"/>
                  <a:gd name="connsiteX2" fmla="*/ 31433 w 51435"/>
                  <a:gd name="connsiteY2" fmla="*/ 21908 h 27622"/>
                  <a:gd name="connsiteX3" fmla="*/ 33338 w 51435"/>
                  <a:gd name="connsiteY3" fmla="*/ 21908 h 27622"/>
                  <a:gd name="connsiteX4" fmla="*/ 23813 w 51435"/>
                  <a:gd name="connsiteY4" fmla="*/ 17145 h 27622"/>
                  <a:gd name="connsiteX5" fmla="*/ 15240 w 51435"/>
                  <a:gd name="connsiteY5" fmla="*/ 19050 h 27622"/>
                  <a:gd name="connsiteX6" fmla="*/ 5715 w 51435"/>
                  <a:gd name="connsiteY6" fmla="*/ 17145 h 27622"/>
                  <a:gd name="connsiteX7" fmla="*/ 1905 w 51435"/>
                  <a:gd name="connsiteY7" fmla="*/ 13335 h 27622"/>
                  <a:gd name="connsiteX8" fmla="*/ 2858 w 51435"/>
                  <a:gd name="connsiteY8" fmla="*/ 9525 h 27622"/>
                  <a:gd name="connsiteX9" fmla="*/ 5715 w 51435"/>
                  <a:gd name="connsiteY9" fmla="*/ 6668 h 27622"/>
                  <a:gd name="connsiteX10" fmla="*/ 0 w 51435"/>
                  <a:gd name="connsiteY10" fmla="*/ 3810 h 27622"/>
                  <a:gd name="connsiteX11" fmla="*/ 6668 w 51435"/>
                  <a:gd name="connsiteY11" fmla="*/ 0 h 27622"/>
                  <a:gd name="connsiteX12" fmla="*/ 12383 w 51435"/>
                  <a:gd name="connsiteY12" fmla="*/ 2858 h 27622"/>
                  <a:gd name="connsiteX13" fmla="*/ 20955 w 51435"/>
                  <a:gd name="connsiteY13" fmla="*/ 953 h 27622"/>
                  <a:gd name="connsiteX14" fmla="*/ 31433 w 51435"/>
                  <a:gd name="connsiteY14" fmla="*/ 2858 h 27622"/>
                  <a:gd name="connsiteX15" fmla="*/ 24765 w 51435"/>
                  <a:gd name="connsiteY15" fmla="*/ 6668 h 27622"/>
                  <a:gd name="connsiteX16" fmla="*/ 19050 w 51435"/>
                  <a:gd name="connsiteY16" fmla="*/ 5715 h 27622"/>
                  <a:gd name="connsiteX17" fmla="*/ 18098 w 51435"/>
                  <a:gd name="connsiteY17" fmla="*/ 5715 h 27622"/>
                  <a:gd name="connsiteX18" fmla="*/ 25718 w 51435"/>
                  <a:gd name="connsiteY18" fmla="*/ 9525 h 27622"/>
                  <a:gd name="connsiteX19" fmla="*/ 32385 w 51435"/>
                  <a:gd name="connsiteY19" fmla="*/ 7620 h 27622"/>
                  <a:gd name="connsiteX20" fmla="*/ 39053 w 51435"/>
                  <a:gd name="connsiteY20" fmla="*/ 7620 h 27622"/>
                  <a:gd name="connsiteX21" fmla="*/ 45720 w 51435"/>
                  <a:gd name="connsiteY21" fmla="*/ 9525 h 27622"/>
                  <a:gd name="connsiteX22" fmla="*/ 49530 w 51435"/>
                  <a:gd name="connsiteY22" fmla="*/ 13335 h 27622"/>
                  <a:gd name="connsiteX23" fmla="*/ 48578 w 51435"/>
                  <a:gd name="connsiteY23" fmla="*/ 18098 h 27622"/>
                  <a:gd name="connsiteX24" fmla="*/ 45720 w 51435"/>
                  <a:gd name="connsiteY24" fmla="*/ 20955 h 27622"/>
                  <a:gd name="connsiteX25" fmla="*/ 51435 w 51435"/>
                  <a:gd name="connsiteY25" fmla="*/ 23813 h 27622"/>
                  <a:gd name="connsiteX26" fmla="*/ 44768 w 51435"/>
                  <a:gd name="connsiteY26" fmla="*/ 27623 h 27622"/>
                  <a:gd name="connsiteX27" fmla="*/ 39053 w 51435"/>
                  <a:gd name="connsiteY27" fmla="*/ 24765 h 27622"/>
                  <a:gd name="connsiteX28" fmla="*/ 30480 w 51435"/>
                  <a:gd name="connsiteY28" fmla="*/ 26670 h 27622"/>
                  <a:gd name="connsiteX29" fmla="*/ 19050 w 51435"/>
                  <a:gd name="connsiteY29" fmla="*/ 24765 h 27622"/>
                  <a:gd name="connsiteX30" fmla="*/ 19050 w 51435"/>
                  <a:gd name="connsiteY30" fmla="*/ 24765 h 27622"/>
                  <a:gd name="connsiteX31" fmla="*/ 40958 w 51435"/>
                  <a:gd name="connsiteY31" fmla="*/ 18098 h 27622"/>
                  <a:gd name="connsiteX32" fmla="*/ 41910 w 51435"/>
                  <a:gd name="connsiteY32" fmla="*/ 16193 h 27622"/>
                  <a:gd name="connsiteX33" fmla="*/ 40005 w 51435"/>
                  <a:gd name="connsiteY33" fmla="*/ 13335 h 27622"/>
                  <a:gd name="connsiteX34" fmla="*/ 37148 w 51435"/>
                  <a:gd name="connsiteY34" fmla="*/ 12383 h 27622"/>
                  <a:gd name="connsiteX35" fmla="*/ 33338 w 51435"/>
                  <a:gd name="connsiteY35" fmla="*/ 13335 h 27622"/>
                  <a:gd name="connsiteX36" fmla="*/ 32385 w 51435"/>
                  <a:gd name="connsiteY36" fmla="*/ 13335 h 27622"/>
                  <a:gd name="connsiteX37" fmla="*/ 40958 w 51435"/>
                  <a:gd name="connsiteY37" fmla="*/ 18098 h 27622"/>
                  <a:gd name="connsiteX38" fmla="*/ 40958 w 51435"/>
                  <a:gd name="connsiteY38" fmla="*/ 18098 h 27622"/>
                  <a:gd name="connsiteX39" fmla="*/ 12383 w 51435"/>
                  <a:gd name="connsiteY39" fmla="*/ 9525 h 27622"/>
                  <a:gd name="connsiteX40" fmla="*/ 11430 w 51435"/>
                  <a:gd name="connsiteY40" fmla="*/ 10478 h 27622"/>
                  <a:gd name="connsiteX41" fmla="*/ 12383 w 51435"/>
                  <a:gd name="connsiteY41" fmla="*/ 12383 h 27622"/>
                  <a:gd name="connsiteX42" fmla="*/ 15240 w 51435"/>
                  <a:gd name="connsiteY42" fmla="*/ 13335 h 27622"/>
                  <a:gd name="connsiteX43" fmla="*/ 18098 w 51435"/>
                  <a:gd name="connsiteY43" fmla="*/ 13335 h 27622"/>
                  <a:gd name="connsiteX44" fmla="*/ 12383 w 51435"/>
                  <a:gd name="connsiteY44" fmla="*/ 9525 h 276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</a:cxnLst>
                <a:rect l="l" t="t" r="r" b="b"/>
                <a:pathLst>
                  <a:path w="51435" h="27622">
                    <a:moveTo>
                      <a:pt x="19050" y="24765"/>
                    </a:moveTo>
                    <a:cubicBezTo>
                      <a:pt x="20955" y="23813"/>
                      <a:pt x="22860" y="21908"/>
                      <a:pt x="24765" y="20955"/>
                    </a:cubicBezTo>
                    <a:cubicBezTo>
                      <a:pt x="27623" y="21908"/>
                      <a:pt x="29528" y="21908"/>
                      <a:pt x="31433" y="21908"/>
                    </a:cubicBezTo>
                    <a:cubicBezTo>
                      <a:pt x="32385" y="21908"/>
                      <a:pt x="33338" y="21908"/>
                      <a:pt x="33338" y="21908"/>
                    </a:cubicBezTo>
                    <a:cubicBezTo>
                      <a:pt x="30480" y="20003"/>
                      <a:pt x="27623" y="18098"/>
                      <a:pt x="23813" y="17145"/>
                    </a:cubicBezTo>
                    <a:cubicBezTo>
                      <a:pt x="20003" y="18098"/>
                      <a:pt x="17145" y="19050"/>
                      <a:pt x="15240" y="19050"/>
                    </a:cubicBezTo>
                    <a:cubicBezTo>
                      <a:pt x="11430" y="19050"/>
                      <a:pt x="8573" y="18098"/>
                      <a:pt x="5715" y="17145"/>
                    </a:cubicBezTo>
                    <a:cubicBezTo>
                      <a:pt x="3810" y="16193"/>
                      <a:pt x="2858" y="15240"/>
                      <a:pt x="1905" y="13335"/>
                    </a:cubicBezTo>
                    <a:cubicBezTo>
                      <a:pt x="953" y="12383"/>
                      <a:pt x="1905" y="10478"/>
                      <a:pt x="2858" y="9525"/>
                    </a:cubicBezTo>
                    <a:cubicBezTo>
                      <a:pt x="3810" y="8573"/>
                      <a:pt x="3810" y="7620"/>
                      <a:pt x="5715" y="6668"/>
                    </a:cubicBezTo>
                    <a:cubicBezTo>
                      <a:pt x="3810" y="5715"/>
                      <a:pt x="1905" y="4763"/>
                      <a:pt x="0" y="3810"/>
                    </a:cubicBezTo>
                    <a:cubicBezTo>
                      <a:pt x="1905" y="2858"/>
                      <a:pt x="3810" y="953"/>
                      <a:pt x="6668" y="0"/>
                    </a:cubicBezTo>
                    <a:cubicBezTo>
                      <a:pt x="8573" y="953"/>
                      <a:pt x="10478" y="1905"/>
                      <a:pt x="12383" y="2858"/>
                    </a:cubicBezTo>
                    <a:cubicBezTo>
                      <a:pt x="15240" y="1905"/>
                      <a:pt x="18098" y="953"/>
                      <a:pt x="20955" y="953"/>
                    </a:cubicBezTo>
                    <a:cubicBezTo>
                      <a:pt x="24765" y="953"/>
                      <a:pt x="28575" y="1905"/>
                      <a:pt x="31433" y="2858"/>
                    </a:cubicBezTo>
                    <a:cubicBezTo>
                      <a:pt x="29528" y="3810"/>
                      <a:pt x="27623" y="5715"/>
                      <a:pt x="24765" y="6668"/>
                    </a:cubicBezTo>
                    <a:cubicBezTo>
                      <a:pt x="22860" y="5715"/>
                      <a:pt x="20955" y="5715"/>
                      <a:pt x="19050" y="5715"/>
                    </a:cubicBezTo>
                    <a:cubicBezTo>
                      <a:pt x="19050" y="5715"/>
                      <a:pt x="18098" y="5715"/>
                      <a:pt x="18098" y="5715"/>
                    </a:cubicBezTo>
                    <a:cubicBezTo>
                      <a:pt x="20955" y="6668"/>
                      <a:pt x="22860" y="8573"/>
                      <a:pt x="25718" y="9525"/>
                    </a:cubicBezTo>
                    <a:cubicBezTo>
                      <a:pt x="28575" y="8573"/>
                      <a:pt x="30480" y="7620"/>
                      <a:pt x="32385" y="7620"/>
                    </a:cubicBezTo>
                    <a:cubicBezTo>
                      <a:pt x="34290" y="7620"/>
                      <a:pt x="37148" y="6668"/>
                      <a:pt x="39053" y="7620"/>
                    </a:cubicBezTo>
                    <a:cubicBezTo>
                      <a:pt x="40958" y="7620"/>
                      <a:pt x="43815" y="8573"/>
                      <a:pt x="45720" y="9525"/>
                    </a:cubicBezTo>
                    <a:cubicBezTo>
                      <a:pt x="47625" y="10478"/>
                      <a:pt x="48578" y="11430"/>
                      <a:pt x="49530" y="13335"/>
                    </a:cubicBezTo>
                    <a:cubicBezTo>
                      <a:pt x="50483" y="15240"/>
                      <a:pt x="49530" y="16193"/>
                      <a:pt x="48578" y="18098"/>
                    </a:cubicBezTo>
                    <a:cubicBezTo>
                      <a:pt x="47625" y="19050"/>
                      <a:pt x="46673" y="20003"/>
                      <a:pt x="45720" y="20955"/>
                    </a:cubicBezTo>
                    <a:cubicBezTo>
                      <a:pt x="47625" y="21908"/>
                      <a:pt x="49530" y="22860"/>
                      <a:pt x="51435" y="23813"/>
                    </a:cubicBezTo>
                    <a:cubicBezTo>
                      <a:pt x="49530" y="24765"/>
                      <a:pt x="47625" y="26670"/>
                      <a:pt x="44768" y="27623"/>
                    </a:cubicBezTo>
                    <a:cubicBezTo>
                      <a:pt x="42863" y="26670"/>
                      <a:pt x="40958" y="25718"/>
                      <a:pt x="39053" y="24765"/>
                    </a:cubicBezTo>
                    <a:cubicBezTo>
                      <a:pt x="36195" y="25718"/>
                      <a:pt x="33338" y="26670"/>
                      <a:pt x="30480" y="26670"/>
                    </a:cubicBezTo>
                    <a:cubicBezTo>
                      <a:pt x="27623" y="26670"/>
                      <a:pt x="23813" y="25718"/>
                      <a:pt x="19050" y="24765"/>
                    </a:cubicBezTo>
                    <a:lnTo>
                      <a:pt x="19050" y="24765"/>
                    </a:lnTo>
                    <a:close/>
                    <a:moveTo>
                      <a:pt x="40958" y="18098"/>
                    </a:moveTo>
                    <a:cubicBezTo>
                      <a:pt x="41910" y="17145"/>
                      <a:pt x="41910" y="17145"/>
                      <a:pt x="41910" y="16193"/>
                    </a:cubicBezTo>
                    <a:cubicBezTo>
                      <a:pt x="41910" y="15240"/>
                      <a:pt x="41910" y="14288"/>
                      <a:pt x="40005" y="13335"/>
                    </a:cubicBezTo>
                    <a:cubicBezTo>
                      <a:pt x="39053" y="13335"/>
                      <a:pt x="38100" y="12383"/>
                      <a:pt x="37148" y="12383"/>
                    </a:cubicBezTo>
                    <a:cubicBezTo>
                      <a:pt x="36195" y="12383"/>
                      <a:pt x="35243" y="12383"/>
                      <a:pt x="33338" y="13335"/>
                    </a:cubicBezTo>
                    <a:cubicBezTo>
                      <a:pt x="33338" y="13335"/>
                      <a:pt x="33338" y="13335"/>
                      <a:pt x="32385" y="13335"/>
                    </a:cubicBezTo>
                    <a:cubicBezTo>
                      <a:pt x="35243" y="15240"/>
                      <a:pt x="38100" y="16193"/>
                      <a:pt x="40958" y="18098"/>
                    </a:cubicBezTo>
                    <a:lnTo>
                      <a:pt x="40958" y="18098"/>
                    </a:lnTo>
                    <a:close/>
                    <a:moveTo>
                      <a:pt x="12383" y="9525"/>
                    </a:moveTo>
                    <a:cubicBezTo>
                      <a:pt x="12383" y="9525"/>
                      <a:pt x="11430" y="10478"/>
                      <a:pt x="11430" y="10478"/>
                    </a:cubicBezTo>
                    <a:cubicBezTo>
                      <a:pt x="11430" y="11430"/>
                      <a:pt x="11430" y="11430"/>
                      <a:pt x="12383" y="12383"/>
                    </a:cubicBezTo>
                    <a:cubicBezTo>
                      <a:pt x="13335" y="12383"/>
                      <a:pt x="14288" y="13335"/>
                      <a:pt x="15240" y="13335"/>
                    </a:cubicBezTo>
                    <a:cubicBezTo>
                      <a:pt x="16193" y="13335"/>
                      <a:pt x="16193" y="13335"/>
                      <a:pt x="18098" y="13335"/>
                    </a:cubicBezTo>
                    <a:cubicBezTo>
                      <a:pt x="16193" y="11430"/>
                      <a:pt x="14288" y="10478"/>
                      <a:pt x="12383" y="9525"/>
                    </a:cubicBezTo>
                    <a:close/>
                  </a:path>
                </a:pathLst>
              </a:custGeom>
              <a:solidFill>
                <a:srgbClr val="BA912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00" name="Freeform: Shape 699">
                <a:extLst>
                  <a:ext uri="{FF2B5EF4-FFF2-40B4-BE49-F238E27FC236}">
                    <a16:creationId xmlns:a16="http://schemas.microsoft.com/office/drawing/2014/main" id="{ECD5A743-8C44-4892-81FA-50237744C871}"/>
                  </a:ext>
                </a:extLst>
              </p:cNvPr>
              <p:cNvSpPr/>
              <p:nvPr/>
            </p:nvSpPr>
            <p:spPr>
              <a:xfrm>
                <a:off x="7746681" y="4094796"/>
                <a:ext cx="51435" cy="27622"/>
              </a:xfrm>
              <a:custGeom>
                <a:avLst/>
                <a:gdLst>
                  <a:gd name="connsiteX0" fmla="*/ 18098 w 51435"/>
                  <a:gd name="connsiteY0" fmla="*/ 24765 h 27622"/>
                  <a:gd name="connsiteX1" fmla="*/ 23813 w 51435"/>
                  <a:gd name="connsiteY1" fmla="*/ 20955 h 27622"/>
                  <a:gd name="connsiteX2" fmla="*/ 30480 w 51435"/>
                  <a:gd name="connsiteY2" fmla="*/ 21908 h 27622"/>
                  <a:gd name="connsiteX3" fmla="*/ 32385 w 51435"/>
                  <a:gd name="connsiteY3" fmla="*/ 21908 h 27622"/>
                  <a:gd name="connsiteX4" fmla="*/ 22860 w 51435"/>
                  <a:gd name="connsiteY4" fmla="*/ 17145 h 27622"/>
                  <a:gd name="connsiteX5" fmla="*/ 14288 w 51435"/>
                  <a:gd name="connsiteY5" fmla="*/ 19050 h 27622"/>
                  <a:gd name="connsiteX6" fmla="*/ 4763 w 51435"/>
                  <a:gd name="connsiteY6" fmla="*/ 17145 h 27622"/>
                  <a:gd name="connsiteX7" fmla="*/ 1905 w 51435"/>
                  <a:gd name="connsiteY7" fmla="*/ 13335 h 27622"/>
                  <a:gd name="connsiteX8" fmla="*/ 2858 w 51435"/>
                  <a:gd name="connsiteY8" fmla="*/ 9525 h 27622"/>
                  <a:gd name="connsiteX9" fmla="*/ 5715 w 51435"/>
                  <a:gd name="connsiteY9" fmla="*/ 6668 h 27622"/>
                  <a:gd name="connsiteX10" fmla="*/ 0 w 51435"/>
                  <a:gd name="connsiteY10" fmla="*/ 3810 h 27622"/>
                  <a:gd name="connsiteX11" fmla="*/ 6668 w 51435"/>
                  <a:gd name="connsiteY11" fmla="*/ 0 h 27622"/>
                  <a:gd name="connsiteX12" fmla="*/ 12383 w 51435"/>
                  <a:gd name="connsiteY12" fmla="*/ 2858 h 27622"/>
                  <a:gd name="connsiteX13" fmla="*/ 20955 w 51435"/>
                  <a:gd name="connsiteY13" fmla="*/ 953 h 27622"/>
                  <a:gd name="connsiteX14" fmla="*/ 31433 w 51435"/>
                  <a:gd name="connsiteY14" fmla="*/ 2858 h 27622"/>
                  <a:gd name="connsiteX15" fmla="*/ 24765 w 51435"/>
                  <a:gd name="connsiteY15" fmla="*/ 6668 h 27622"/>
                  <a:gd name="connsiteX16" fmla="*/ 19050 w 51435"/>
                  <a:gd name="connsiteY16" fmla="*/ 5715 h 27622"/>
                  <a:gd name="connsiteX17" fmla="*/ 18098 w 51435"/>
                  <a:gd name="connsiteY17" fmla="*/ 5715 h 27622"/>
                  <a:gd name="connsiteX18" fmla="*/ 25718 w 51435"/>
                  <a:gd name="connsiteY18" fmla="*/ 9525 h 27622"/>
                  <a:gd name="connsiteX19" fmla="*/ 32385 w 51435"/>
                  <a:gd name="connsiteY19" fmla="*/ 7620 h 27622"/>
                  <a:gd name="connsiteX20" fmla="*/ 39053 w 51435"/>
                  <a:gd name="connsiteY20" fmla="*/ 7620 h 27622"/>
                  <a:gd name="connsiteX21" fmla="*/ 45720 w 51435"/>
                  <a:gd name="connsiteY21" fmla="*/ 9525 h 27622"/>
                  <a:gd name="connsiteX22" fmla="*/ 49530 w 51435"/>
                  <a:gd name="connsiteY22" fmla="*/ 13335 h 27622"/>
                  <a:gd name="connsiteX23" fmla="*/ 48578 w 51435"/>
                  <a:gd name="connsiteY23" fmla="*/ 18098 h 27622"/>
                  <a:gd name="connsiteX24" fmla="*/ 45720 w 51435"/>
                  <a:gd name="connsiteY24" fmla="*/ 20955 h 27622"/>
                  <a:gd name="connsiteX25" fmla="*/ 51435 w 51435"/>
                  <a:gd name="connsiteY25" fmla="*/ 23813 h 27622"/>
                  <a:gd name="connsiteX26" fmla="*/ 44768 w 51435"/>
                  <a:gd name="connsiteY26" fmla="*/ 27623 h 27622"/>
                  <a:gd name="connsiteX27" fmla="*/ 39053 w 51435"/>
                  <a:gd name="connsiteY27" fmla="*/ 24765 h 27622"/>
                  <a:gd name="connsiteX28" fmla="*/ 30480 w 51435"/>
                  <a:gd name="connsiteY28" fmla="*/ 26670 h 27622"/>
                  <a:gd name="connsiteX29" fmla="*/ 18098 w 51435"/>
                  <a:gd name="connsiteY29" fmla="*/ 24765 h 27622"/>
                  <a:gd name="connsiteX30" fmla="*/ 18098 w 51435"/>
                  <a:gd name="connsiteY30" fmla="*/ 24765 h 27622"/>
                  <a:gd name="connsiteX31" fmla="*/ 40005 w 51435"/>
                  <a:gd name="connsiteY31" fmla="*/ 18098 h 27622"/>
                  <a:gd name="connsiteX32" fmla="*/ 40958 w 51435"/>
                  <a:gd name="connsiteY32" fmla="*/ 16193 h 27622"/>
                  <a:gd name="connsiteX33" fmla="*/ 39053 w 51435"/>
                  <a:gd name="connsiteY33" fmla="*/ 13335 h 27622"/>
                  <a:gd name="connsiteX34" fmla="*/ 36195 w 51435"/>
                  <a:gd name="connsiteY34" fmla="*/ 12383 h 27622"/>
                  <a:gd name="connsiteX35" fmla="*/ 32385 w 51435"/>
                  <a:gd name="connsiteY35" fmla="*/ 13335 h 27622"/>
                  <a:gd name="connsiteX36" fmla="*/ 31433 w 51435"/>
                  <a:gd name="connsiteY36" fmla="*/ 13335 h 27622"/>
                  <a:gd name="connsiteX37" fmla="*/ 40005 w 51435"/>
                  <a:gd name="connsiteY37" fmla="*/ 18098 h 27622"/>
                  <a:gd name="connsiteX38" fmla="*/ 40005 w 51435"/>
                  <a:gd name="connsiteY38" fmla="*/ 18098 h 27622"/>
                  <a:gd name="connsiteX39" fmla="*/ 11430 w 51435"/>
                  <a:gd name="connsiteY39" fmla="*/ 9525 h 27622"/>
                  <a:gd name="connsiteX40" fmla="*/ 10478 w 51435"/>
                  <a:gd name="connsiteY40" fmla="*/ 10478 h 27622"/>
                  <a:gd name="connsiteX41" fmla="*/ 11430 w 51435"/>
                  <a:gd name="connsiteY41" fmla="*/ 12383 h 27622"/>
                  <a:gd name="connsiteX42" fmla="*/ 14288 w 51435"/>
                  <a:gd name="connsiteY42" fmla="*/ 13335 h 27622"/>
                  <a:gd name="connsiteX43" fmla="*/ 17145 w 51435"/>
                  <a:gd name="connsiteY43" fmla="*/ 13335 h 27622"/>
                  <a:gd name="connsiteX44" fmla="*/ 11430 w 51435"/>
                  <a:gd name="connsiteY44" fmla="*/ 9525 h 276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</a:cxnLst>
                <a:rect l="l" t="t" r="r" b="b"/>
                <a:pathLst>
                  <a:path w="51435" h="27622">
                    <a:moveTo>
                      <a:pt x="18098" y="24765"/>
                    </a:moveTo>
                    <a:cubicBezTo>
                      <a:pt x="20003" y="23813"/>
                      <a:pt x="21908" y="21908"/>
                      <a:pt x="23813" y="20955"/>
                    </a:cubicBezTo>
                    <a:cubicBezTo>
                      <a:pt x="26670" y="21908"/>
                      <a:pt x="28575" y="21908"/>
                      <a:pt x="30480" y="21908"/>
                    </a:cubicBezTo>
                    <a:cubicBezTo>
                      <a:pt x="31433" y="21908"/>
                      <a:pt x="32385" y="21908"/>
                      <a:pt x="32385" y="21908"/>
                    </a:cubicBezTo>
                    <a:cubicBezTo>
                      <a:pt x="29528" y="20003"/>
                      <a:pt x="26670" y="18098"/>
                      <a:pt x="22860" y="17145"/>
                    </a:cubicBezTo>
                    <a:cubicBezTo>
                      <a:pt x="19050" y="18098"/>
                      <a:pt x="16193" y="19050"/>
                      <a:pt x="14288" y="19050"/>
                    </a:cubicBezTo>
                    <a:cubicBezTo>
                      <a:pt x="10478" y="19050"/>
                      <a:pt x="7620" y="18098"/>
                      <a:pt x="4763" y="17145"/>
                    </a:cubicBezTo>
                    <a:cubicBezTo>
                      <a:pt x="2858" y="16193"/>
                      <a:pt x="1905" y="15240"/>
                      <a:pt x="1905" y="13335"/>
                    </a:cubicBezTo>
                    <a:cubicBezTo>
                      <a:pt x="953" y="12383"/>
                      <a:pt x="1905" y="10478"/>
                      <a:pt x="2858" y="9525"/>
                    </a:cubicBezTo>
                    <a:cubicBezTo>
                      <a:pt x="3810" y="8573"/>
                      <a:pt x="3810" y="7620"/>
                      <a:pt x="5715" y="6668"/>
                    </a:cubicBezTo>
                    <a:cubicBezTo>
                      <a:pt x="3810" y="5715"/>
                      <a:pt x="1905" y="4763"/>
                      <a:pt x="0" y="3810"/>
                    </a:cubicBezTo>
                    <a:cubicBezTo>
                      <a:pt x="1905" y="2858"/>
                      <a:pt x="3810" y="953"/>
                      <a:pt x="6668" y="0"/>
                    </a:cubicBezTo>
                    <a:cubicBezTo>
                      <a:pt x="8573" y="953"/>
                      <a:pt x="10478" y="1905"/>
                      <a:pt x="12383" y="2858"/>
                    </a:cubicBezTo>
                    <a:cubicBezTo>
                      <a:pt x="15240" y="1905"/>
                      <a:pt x="18098" y="953"/>
                      <a:pt x="20955" y="953"/>
                    </a:cubicBezTo>
                    <a:cubicBezTo>
                      <a:pt x="24765" y="953"/>
                      <a:pt x="28575" y="1905"/>
                      <a:pt x="31433" y="2858"/>
                    </a:cubicBezTo>
                    <a:cubicBezTo>
                      <a:pt x="29528" y="3810"/>
                      <a:pt x="27623" y="5715"/>
                      <a:pt x="24765" y="6668"/>
                    </a:cubicBezTo>
                    <a:cubicBezTo>
                      <a:pt x="22860" y="5715"/>
                      <a:pt x="20955" y="5715"/>
                      <a:pt x="19050" y="5715"/>
                    </a:cubicBezTo>
                    <a:cubicBezTo>
                      <a:pt x="19050" y="5715"/>
                      <a:pt x="18098" y="5715"/>
                      <a:pt x="18098" y="5715"/>
                    </a:cubicBezTo>
                    <a:cubicBezTo>
                      <a:pt x="20955" y="6668"/>
                      <a:pt x="22860" y="8573"/>
                      <a:pt x="25718" y="9525"/>
                    </a:cubicBezTo>
                    <a:cubicBezTo>
                      <a:pt x="28575" y="8573"/>
                      <a:pt x="30480" y="7620"/>
                      <a:pt x="32385" y="7620"/>
                    </a:cubicBezTo>
                    <a:cubicBezTo>
                      <a:pt x="34290" y="7620"/>
                      <a:pt x="37148" y="6668"/>
                      <a:pt x="39053" y="7620"/>
                    </a:cubicBezTo>
                    <a:cubicBezTo>
                      <a:pt x="40958" y="7620"/>
                      <a:pt x="43815" y="8573"/>
                      <a:pt x="45720" y="9525"/>
                    </a:cubicBezTo>
                    <a:cubicBezTo>
                      <a:pt x="47625" y="10478"/>
                      <a:pt x="48578" y="11430"/>
                      <a:pt x="49530" y="13335"/>
                    </a:cubicBezTo>
                    <a:cubicBezTo>
                      <a:pt x="50483" y="15240"/>
                      <a:pt x="49530" y="16193"/>
                      <a:pt x="48578" y="18098"/>
                    </a:cubicBezTo>
                    <a:cubicBezTo>
                      <a:pt x="47625" y="19050"/>
                      <a:pt x="46673" y="20003"/>
                      <a:pt x="45720" y="20955"/>
                    </a:cubicBezTo>
                    <a:cubicBezTo>
                      <a:pt x="47625" y="21908"/>
                      <a:pt x="49530" y="22860"/>
                      <a:pt x="51435" y="23813"/>
                    </a:cubicBezTo>
                    <a:cubicBezTo>
                      <a:pt x="49530" y="24765"/>
                      <a:pt x="47625" y="26670"/>
                      <a:pt x="44768" y="27623"/>
                    </a:cubicBezTo>
                    <a:cubicBezTo>
                      <a:pt x="42863" y="26670"/>
                      <a:pt x="40958" y="25718"/>
                      <a:pt x="39053" y="24765"/>
                    </a:cubicBezTo>
                    <a:cubicBezTo>
                      <a:pt x="36195" y="25718"/>
                      <a:pt x="33338" y="26670"/>
                      <a:pt x="30480" y="26670"/>
                    </a:cubicBezTo>
                    <a:cubicBezTo>
                      <a:pt x="26670" y="27623"/>
                      <a:pt x="22860" y="26670"/>
                      <a:pt x="18098" y="24765"/>
                    </a:cubicBezTo>
                    <a:lnTo>
                      <a:pt x="18098" y="24765"/>
                    </a:lnTo>
                    <a:close/>
                    <a:moveTo>
                      <a:pt x="40005" y="18098"/>
                    </a:moveTo>
                    <a:cubicBezTo>
                      <a:pt x="40958" y="17145"/>
                      <a:pt x="40958" y="17145"/>
                      <a:pt x="40958" y="16193"/>
                    </a:cubicBezTo>
                    <a:cubicBezTo>
                      <a:pt x="40958" y="15240"/>
                      <a:pt x="40958" y="14288"/>
                      <a:pt x="39053" y="13335"/>
                    </a:cubicBezTo>
                    <a:cubicBezTo>
                      <a:pt x="38100" y="13335"/>
                      <a:pt x="37148" y="12383"/>
                      <a:pt x="36195" y="12383"/>
                    </a:cubicBezTo>
                    <a:cubicBezTo>
                      <a:pt x="35243" y="12383"/>
                      <a:pt x="34290" y="12383"/>
                      <a:pt x="32385" y="13335"/>
                    </a:cubicBezTo>
                    <a:cubicBezTo>
                      <a:pt x="32385" y="13335"/>
                      <a:pt x="32385" y="13335"/>
                      <a:pt x="31433" y="13335"/>
                    </a:cubicBezTo>
                    <a:cubicBezTo>
                      <a:pt x="34290" y="15240"/>
                      <a:pt x="37148" y="17145"/>
                      <a:pt x="40005" y="18098"/>
                    </a:cubicBezTo>
                    <a:lnTo>
                      <a:pt x="40005" y="18098"/>
                    </a:lnTo>
                    <a:close/>
                    <a:moveTo>
                      <a:pt x="11430" y="9525"/>
                    </a:moveTo>
                    <a:cubicBezTo>
                      <a:pt x="11430" y="9525"/>
                      <a:pt x="10478" y="10478"/>
                      <a:pt x="10478" y="10478"/>
                    </a:cubicBezTo>
                    <a:cubicBezTo>
                      <a:pt x="10478" y="11430"/>
                      <a:pt x="10478" y="11430"/>
                      <a:pt x="11430" y="12383"/>
                    </a:cubicBezTo>
                    <a:cubicBezTo>
                      <a:pt x="12383" y="12383"/>
                      <a:pt x="13335" y="13335"/>
                      <a:pt x="14288" y="13335"/>
                    </a:cubicBezTo>
                    <a:cubicBezTo>
                      <a:pt x="15240" y="13335"/>
                      <a:pt x="15240" y="13335"/>
                      <a:pt x="17145" y="13335"/>
                    </a:cubicBezTo>
                    <a:cubicBezTo>
                      <a:pt x="15240" y="12383"/>
                      <a:pt x="13335" y="10478"/>
                      <a:pt x="11430" y="9525"/>
                    </a:cubicBezTo>
                    <a:close/>
                  </a:path>
                </a:pathLst>
              </a:custGeom>
              <a:solidFill>
                <a:srgbClr val="FFCD0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701" name="Graphic 437">
              <a:extLst>
                <a:ext uri="{FF2B5EF4-FFF2-40B4-BE49-F238E27FC236}">
                  <a16:creationId xmlns:a16="http://schemas.microsoft.com/office/drawing/2014/main" id="{791BC763-4088-4B6C-94E5-E16EDB0E8B3E}"/>
                </a:ext>
              </a:extLst>
            </p:cNvPr>
            <p:cNvGrpSpPr/>
            <p:nvPr/>
          </p:nvGrpSpPr>
          <p:grpSpPr>
            <a:xfrm>
              <a:off x="7615237" y="4015739"/>
              <a:ext cx="114300" cy="93344"/>
              <a:chOff x="7615237" y="4015739"/>
              <a:chExt cx="114300" cy="93344"/>
            </a:xfrm>
            <a:solidFill>
              <a:schemeClr val="accent1"/>
            </a:solidFill>
          </p:grpSpPr>
          <p:grpSp>
            <p:nvGrpSpPr>
              <p:cNvPr id="702" name="Graphic 437">
                <a:extLst>
                  <a:ext uri="{FF2B5EF4-FFF2-40B4-BE49-F238E27FC236}">
                    <a16:creationId xmlns:a16="http://schemas.microsoft.com/office/drawing/2014/main" id="{791BC763-4088-4B6C-94E5-E16EDB0E8B3E}"/>
                  </a:ext>
                </a:extLst>
              </p:cNvPr>
              <p:cNvGrpSpPr/>
              <p:nvPr/>
            </p:nvGrpSpPr>
            <p:grpSpPr>
              <a:xfrm>
                <a:off x="7615237" y="4039552"/>
                <a:ext cx="106680" cy="69532"/>
                <a:chOff x="7615237" y="4039552"/>
                <a:chExt cx="106680" cy="69532"/>
              </a:xfrm>
              <a:solidFill>
                <a:schemeClr val="accent1"/>
              </a:solidFill>
            </p:grpSpPr>
            <p:sp>
              <p:nvSpPr>
                <p:cNvPr id="703" name="Freeform: Shape 702">
                  <a:extLst>
                    <a:ext uri="{FF2B5EF4-FFF2-40B4-BE49-F238E27FC236}">
                      <a16:creationId xmlns:a16="http://schemas.microsoft.com/office/drawing/2014/main" id="{AA255BCF-DD77-4F01-A7AE-77D9A57D1279}"/>
                    </a:ext>
                  </a:extLst>
                </p:cNvPr>
                <p:cNvSpPr/>
                <p:nvPr/>
              </p:nvSpPr>
              <p:spPr>
                <a:xfrm>
                  <a:off x="7615237" y="4047171"/>
                  <a:ext cx="106680" cy="61912"/>
                </a:xfrm>
                <a:custGeom>
                  <a:avLst/>
                  <a:gdLst>
                    <a:gd name="connsiteX0" fmla="*/ 15240 w 106680"/>
                    <a:gd name="connsiteY0" fmla="*/ 9525 h 61912"/>
                    <a:gd name="connsiteX1" fmla="*/ 52388 w 106680"/>
                    <a:gd name="connsiteY1" fmla="*/ 0 h 61912"/>
                    <a:gd name="connsiteX2" fmla="*/ 90488 w 106680"/>
                    <a:gd name="connsiteY2" fmla="*/ 8573 h 61912"/>
                    <a:gd name="connsiteX3" fmla="*/ 104775 w 106680"/>
                    <a:gd name="connsiteY3" fmla="*/ 22860 h 61912"/>
                    <a:gd name="connsiteX4" fmla="*/ 106680 w 106680"/>
                    <a:gd name="connsiteY4" fmla="*/ 22860 h 61912"/>
                    <a:gd name="connsiteX5" fmla="*/ 106680 w 106680"/>
                    <a:gd name="connsiteY5" fmla="*/ 30480 h 61912"/>
                    <a:gd name="connsiteX6" fmla="*/ 106680 w 106680"/>
                    <a:gd name="connsiteY6" fmla="*/ 31433 h 61912"/>
                    <a:gd name="connsiteX7" fmla="*/ 106680 w 106680"/>
                    <a:gd name="connsiteY7" fmla="*/ 31433 h 61912"/>
                    <a:gd name="connsiteX8" fmla="*/ 106680 w 106680"/>
                    <a:gd name="connsiteY8" fmla="*/ 31433 h 61912"/>
                    <a:gd name="connsiteX9" fmla="*/ 91440 w 106680"/>
                    <a:gd name="connsiteY9" fmla="*/ 52388 h 61912"/>
                    <a:gd name="connsiteX10" fmla="*/ 54293 w 106680"/>
                    <a:gd name="connsiteY10" fmla="*/ 61913 h 61912"/>
                    <a:gd name="connsiteX11" fmla="*/ 16193 w 106680"/>
                    <a:gd name="connsiteY11" fmla="*/ 53340 h 61912"/>
                    <a:gd name="connsiteX12" fmla="*/ 0 w 106680"/>
                    <a:gd name="connsiteY12" fmla="*/ 32385 h 61912"/>
                    <a:gd name="connsiteX13" fmla="*/ 0 w 106680"/>
                    <a:gd name="connsiteY13" fmla="*/ 31433 h 61912"/>
                    <a:gd name="connsiteX14" fmla="*/ 0 w 106680"/>
                    <a:gd name="connsiteY14" fmla="*/ 23813 h 61912"/>
                    <a:gd name="connsiteX15" fmla="*/ 1905 w 106680"/>
                    <a:gd name="connsiteY15" fmla="*/ 23813 h 61912"/>
                    <a:gd name="connsiteX16" fmla="*/ 15240 w 106680"/>
                    <a:gd name="connsiteY16" fmla="*/ 9525 h 619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06680" h="61912">
                      <a:moveTo>
                        <a:pt x="15240" y="9525"/>
                      </a:moveTo>
                      <a:cubicBezTo>
                        <a:pt x="25718" y="3810"/>
                        <a:pt x="39053" y="0"/>
                        <a:pt x="52388" y="0"/>
                      </a:cubicBezTo>
                      <a:cubicBezTo>
                        <a:pt x="65722" y="0"/>
                        <a:pt x="80010" y="2858"/>
                        <a:pt x="90488" y="8573"/>
                      </a:cubicBezTo>
                      <a:cubicBezTo>
                        <a:pt x="98107" y="12383"/>
                        <a:pt x="102870" y="17145"/>
                        <a:pt x="104775" y="22860"/>
                      </a:cubicBezTo>
                      <a:lnTo>
                        <a:pt x="106680" y="22860"/>
                      </a:lnTo>
                      <a:lnTo>
                        <a:pt x="106680" y="30480"/>
                      </a:lnTo>
                      <a:cubicBezTo>
                        <a:pt x="106680" y="30480"/>
                        <a:pt x="106680" y="31433"/>
                        <a:pt x="106680" y="31433"/>
                      </a:cubicBezTo>
                      <a:lnTo>
                        <a:pt x="106680" y="31433"/>
                      </a:lnTo>
                      <a:lnTo>
                        <a:pt x="106680" y="31433"/>
                      </a:lnTo>
                      <a:cubicBezTo>
                        <a:pt x="106680" y="39053"/>
                        <a:pt x="100965" y="45720"/>
                        <a:pt x="91440" y="52388"/>
                      </a:cubicBezTo>
                      <a:cubicBezTo>
                        <a:pt x="80963" y="58103"/>
                        <a:pt x="67628" y="61913"/>
                        <a:pt x="54293" y="61913"/>
                      </a:cubicBezTo>
                      <a:cubicBezTo>
                        <a:pt x="40957" y="61913"/>
                        <a:pt x="26670" y="59055"/>
                        <a:pt x="16193" y="53340"/>
                      </a:cubicBezTo>
                      <a:cubicBezTo>
                        <a:pt x="5715" y="47625"/>
                        <a:pt x="0" y="40005"/>
                        <a:pt x="0" y="32385"/>
                      </a:cubicBezTo>
                      <a:cubicBezTo>
                        <a:pt x="0" y="32385"/>
                        <a:pt x="0" y="31433"/>
                        <a:pt x="0" y="31433"/>
                      </a:cubicBezTo>
                      <a:lnTo>
                        <a:pt x="0" y="23813"/>
                      </a:lnTo>
                      <a:lnTo>
                        <a:pt x="1905" y="23813"/>
                      </a:lnTo>
                      <a:cubicBezTo>
                        <a:pt x="4763" y="17145"/>
                        <a:pt x="8572" y="13335"/>
                        <a:pt x="15240" y="9525"/>
                      </a:cubicBezTo>
                      <a:close/>
                    </a:path>
                  </a:pathLst>
                </a:custGeom>
                <a:solidFill>
                  <a:srgbClr val="96792D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704" name="Freeform: Shape 703">
                  <a:extLst>
                    <a:ext uri="{FF2B5EF4-FFF2-40B4-BE49-F238E27FC236}">
                      <a16:creationId xmlns:a16="http://schemas.microsoft.com/office/drawing/2014/main" id="{D0936C27-CD2C-4DD8-AD07-824CF1EE1116}"/>
                    </a:ext>
                  </a:extLst>
                </p:cNvPr>
                <p:cNvSpPr/>
                <p:nvPr/>
              </p:nvSpPr>
              <p:spPr>
                <a:xfrm>
                  <a:off x="7615237" y="4039552"/>
                  <a:ext cx="106680" cy="60959"/>
                </a:xfrm>
                <a:custGeom>
                  <a:avLst/>
                  <a:gdLst>
                    <a:gd name="connsiteX0" fmla="*/ 15240 w 106680"/>
                    <a:gd name="connsiteY0" fmla="*/ 9525 h 60959"/>
                    <a:gd name="connsiteX1" fmla="*/ 52388 w 106680"/>
                    <a:gd name="connsiteY1" fmla="*/ 0 h 60959"/>
                    <a:gd name="connsiteX2" fmla="*/ 90488 w 106680"/>
                    <a:gd name="connsiteY2" fmla="*/ 8572 h 60959"/>
                    <a:gd name="connsiteX3" fmla="*/ 106680 w 106680"/>
                    <a:gd name="connsiteY3" fmla="*/ 29527 h 60959"/>
                    <a:gd name="connsiteX4" fmla="*/ 91440 w 106680"/>
                    <a:gd name="connsiteY4" fmla="*/ 51435 h 60959"/>
                    <a:gd name="connsiteX5" fmla="*/ 54293 w 106680"/>
                    <a:gd name="connsiteY5" fmla="*/ 60960 h 60959"/>
                    <a:gd name="connsiteX6" fmla="*/ 16193 w 106680"/>
                    <a:gd name="connsiteY6" fmla="*/ 52388 h 60959"/>
                    <a:gd name="connsiteX7" fmla="*/ 0 w 106680"/>
                    <a:gd name="connsiteY7" fmla="*/ 31432 h 60959"/>
                    <a:gd name="connsiteX8" fmla="*/ 15240 w 106680"/>
                    <a:gd name="connsiteY8" fmla="*/ 9525 h 609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6680" h="60959">
                      <a:moveTo>
                        <a:pt x="15240" y="9525"/>
                      </a:moveTo>
                      <a:cubicBezTo>
                        <a:pt x="25718" y="3810"/>
                        <a:pt x="39053" y="0"/>
                        <a:pt x="52388" y="0"/>
                      </a:cubicBezTo>
                      <a:cubicBezTo>
                        <a:pt x="65722" y="0"/>
                        <a:pt x="80010" y="2857"/>
                        <a:pt x="90488" y="8572"/>
                      </a:cubicBezTo>
                      <a:cubicBezTo>
                        <a:pt x="100965" y="14288"/>
                        <a:pt x="106680" y="21907"/>
                        <a:pt x="106680" y="29527"/>
                      </a:cubicBezTo>
                      <a:cubicBezTo>
                        <a:pt x="106680" y="37147"/>
                        <a:pt x="101918" y="44767"/>
                        <a:pt x="91440" y="51435"/>
                      </a:cubicBezTo>
                      <a:cubicBezTo>
                        <a:pt x="80963" y="57150"/>
                        <a:pt x="67628" y="60960"/>
                        <a:pt x="54293" y="60960"/>
                      </a:cubicBezTo>
                      <a:cubicBezTo>
                        <a:pt x="40957" y="60960"/>
                        <a:pt x="26670" y="58102"/>
                        <a:pt x="16193" y="52388"/>
                      </a:cubicBezTo>
                      <a:cubicBezTo>
                        <a:pt x="5715" y="46672"/>
                        <a:pt x="0" y="39052"/>
                        <a:pt x="0" y="31432"/>
                      </a:cubicBezTo>
                      <a:cubicBezTo>
                        <a:pt x="0" y="23813"/>
                        <a:pt x="4763" y="15240"/>
                        <a:pt x="15240" y="9525"/>
                      </a:cubicBezTo>
                      <a:close/>
                    </a:path>
                  </a:pathLst>
                </a:custGeom>
                <a:solidFill>
                  <a:srgbClr val="FDCE0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705" name="Freeform: Shape 704">
                  <a:extLst>
                    <a:ext uri="{FF2B5EF4-FFF2-40B4-BE49-F238E27FC236}">
                      <a16:creationId xmlns:a16="http://schemas.microsoft.com/office/drawing/2014/main" id="{FDCE2A96-F876-4827-A18F-C56EDD1FF7B2}"/>
                    </a:ext>
                  </a:extLst>
                </p:cNvPr>
                <p:cNvSpPr/>
                <p:nvPr/>
              </p:nvSpPr>
              <p:spPr>
                <a:xfrm>
                  <a:off x="7628571" y="4047171"/>
                  <a:ext cx="80962" cy="45720"/>
                </a:xfrm>
                <a:custGeom>
                  <a:avLst/>
                  <a:gdLst>
                    <a:gd name="connsiteX0" fmla="*/ 11430 w 80962"/>
                    <a:gd name="connsiteY0" fmla="*/ 6668 h 45720"/>
                    <a:gd name="connsiteX1" fmla="*/ 40005 w 80962"/>
                    <a:gd name="connsiteY1" fmla="*/ 0 h 45720"/>
                    <a:gd name="connsiteX2" fmla="*/ 68580 w 80962"/>
                    <a:gd name="connsiteY2" fmla="*/ 6668 h 45720"/>
                    <a:gd name="connsiteX3" fmla="*/ 80963 w 80962"/>
                    <a:gd name="connsiteY3" fmla="*/ 22860 h 45720"/>
                    <a:gd name="connsiteX4" fmla="*/ 69533 w 80962"/>
                    <a:gd name="connsiteY4" fmla="*/ 39053 h 45720"/>
                    <a:gd name="connsiteX5" fmla="*/ 40958 w 80962"/>
                    <a:gd name="connsiteY5" fmla="*/ 45720 h 45720"/>
                    <a:gd name="connsiteX6" fmla="*/ 12383 w 80962"/>
                    <a:gd name="connsiteY6" fmla="*/ 39053 h 45720"/>
                    <a:gd name="connsiteX7" fmla="*/ 0 w 80962"/>
                    <a:gd name="connsiteY7" fmla="*/ 22860 h 45720"/>
                    <a:gd name="connsiteX8" fmla="*/ 11430 w 80962"/>
                    <a:gd name="connsiteY8" fmla="*/ 6668 h 457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0962" h="45720">
                      <a:moveTo>
                        <a:pt x="11430" y="6668"/>
                      </a:moveTo>
                      <a:cubicBezTo>
                        <a:pt x="19050" y="1905"/>
                        <a:pt x="29528" y="0"/>
                        <a:pt x="40005" y="0"/>
                      </a:cubicBezTo>
                      <a:cubicBezTo>
                        <a:pt x="50483" y="0"/>
                        <a:pt x="60960" y="1905"/>
                        <a:pt x="68580" y="6668"/>
                      </a:cubicBezTo>
                      <a:cubicBezTo>
                        <a:pt x="76200" y="11430"/>
                        <a:pt x="80963" y="17145"/>
                        <a:pt x="80963" y="22860"/>
                      </a:cubicBezTo>
                      <a:cubicBezTo>
                        <a:pt x="80963" y="28575"/>
                        <a:pt x="77153" y="34290"/>
                        <a:pt x="69533" y="39053"/>
                      </a:cubicBezTo>
                      <a:cubicBezTo>
                        <a:pt x="61913" y="43815"/>
                        <a:pt x="51435" y="45720"/>
                        <a:pt x="40958" y="45720"/>
                      </a:cubicBezTo>
                      <a:cubicBezTo>
                        <a:pt x="30480" y="45720"/>
                        <a:pt x="20003" y="43815"/>
                        <a:pt x="12383" y="39053"/>
                      </a:cubicBezTo>
                      <a:cubicBezTo>
                        <a:pt x="4763" y="34290"/>
                        <a:pt x="0" y="28575"/>
                        <a:pt x="0" y="22860"/>
                      </a:cubicBezTo>
                      <a:cubicBezTo>
                        <a:pt x="0" y="17145"/>
                        <a:pt x="3810" y="11430"/>
                        <a:pt x="11430" y="6668"/>
                      </a:cubicBezTo>
                      <a:close/>
                    </a:path>
                  </a:pathLst>
                </a:custGeom>
                <a:solidFill>
                  <a:srgbClr val="FEBC1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706" name="Freeform: Shape 705">
                  <a:extLst>
                    <a:ext uri="{FF2B5EF4-FFF2-40B4-BE49-F238E27FC236}">
                      <a16:creationId xmlns:a16="http://schemas.microsoft.com/office/drawing/2014/main" id="{9D48C93B-9E38-494E-9544-6E4B257FDFC2}"/>
                    </a:ext>
                  </a:extLst>
                </p:cNvPr>
                <p:cNvSpPr/>
                <p:nvPr/>
              </p:nvSpPr>
              <p:spPr>
                <a:xfrm>
                  <a:off x="7643812" y="4055744"/>
                  <a:ext cx="51434" cy="27622"/>
                </a:xfrm>
                <a:custGeom>
                  <a:avLst/>
                  <a:gdLst>
                    <a:gd name="connsiteX0" fmla="*/ 19050 w 51434"/>
                    <a:gd name="connsiteY0" fmla="*/ 24765 h 27622"/>
                    <a:gd name="connsiteX1" fmla="*/ 24765 w 51434"/>
                    <a:gd name="connsiteY1" fmla="*/ 20955 h 27622"/>
                    <a:gd name="connsiteX2" fmla="*/ 31432 w 51434"/>
                    <a:gd name="connsiteY2" fmla="*/ 21908 h 27622"/>
                    <a:gd name="connsiteX3" fmla="*/ 33338 w 51434"/>
                    <a:gd name="connsiteY3" fmla="*/ 21908 h 27622"/>
                    <a:gd name="connsiteX4" fmla="*/ 23813 w 51434"/>
                    <a:gd name="connsiteY4" fmla="*/ 17145 h 27622"/>
                    <a:gd name="connsiteX5" fmla="*/ 15240 w 51434"/>
                    <a:gd name="connsiteY5" fmla="*/ 19050 h 27622"/>
                    <a:gd name="connsiteX6" fmla="*/ 5715 w 51434"/>
                    <a:gd name="connsiteY6" fmla="*/ 17145 h 27622"/>
                    <a:gd name="connsiteX7" fmla="*/ 1905 w 51434"/>
                    <a:gd name="connsiteY7" fmla="*/ 13335 h 27622"/>
                    <a:gd name="connsiteX8" fmla="*/ 2857 w 51434"/>
                    <a:gd name="connsiteY8" fmla="*/ 9525 h 27622"/>
                    <a:gd name="connsiteX9" fmla="*/ 5715 w 51434"/>
                    <a:gd name="connsiteY9" fmla="*/ 6667 h 27622"/>
                    <a:gd name="connsiteX10" fmla="*/ 0 w 51434"/>
                    <a:gd name="connsiteY10" fmla="*/ 3810 h 27622"/>
                    <a:gd name="connsiteX11" fmla="*/ 6668 w 51434"/>
                    <a:gd name="connsiteY11" fmla="*/ 0 h 27622"/>
                    <a:gd name="connsiteX12" fmla="*/ 12382 w 51434"/>
                    <a:gd name="connsiteY12" fmla="*/ 2858 h 27622"/>
                    <a:gd name="connsiteX13" fmla="*/ 20955 w 51434"/>
                    <a:gd name="connsiteY13" fmla="*/ 952 h 27622"/>
                    <a:gd name="connsiteX14" fmla="*/ 31432 w 51434"/>
                    <a:gd name="connsiteY14" fmla="*/ 2858 h 27622"/>
                    <a:gd name="connsiteX15" fmla="*/ 24765 w 51434"/>
                    <a:gd name="connsiteY15" fmla="*/ 6667 h 27622"/>
                    <a:gd name="connsiteX16" fmla="*/ 19050 w 51434"/>
                    <a:gd name="connsiteY16" fmla="*/ 5715 h 27622"/>
                    <a:gd name="connsiteX17" fmla="*/ 18097 w 51434"/>
                    <a:gd name="connsiteY17" fmla="*/ 5715 h 27622"/>
                    <a:gd name="connsiteX18" fmla="*/ 25718 w 51434"/>
                    <a:gd name="connsiteY18" fmla="*/ 9525 h 27622"/>
                    <a:gd name="connsiteX19" fmla="*/ 32385 w 51434"/>
                    <a:gd name="connsiteY19" fmla="*/ 7620 h 27622"/>
                    <a:gd name="connsiteX20" fmla="*/ 39053 w 51434"/>
                    <a:gd name="connsiteY20" fmla="*/ 7620 h 27622"/>
                    <a:gd name="connsiteX21" fmla="*/ 45720 w 51434"/>
                    <a:gd name="connsiteY21" fmla="*/ 9525 h 27622"/>
                    <a:gd name="connsiteX22" fmla="*/ 49530 w 51434"/>
                    <a:gd name="connsiteY22" fmla="*/ 13335 h 27622"/>
                    <a:gd name="connsiteX23" fmla="*/ 48578 w 51434"/>
                    <a:gd name="connsiteY23" fmla="*/ 18097 h 27622"/>
                    <a:gd name="connsiteX24" fmla="*/ 45720 w 51434"/>
                    <a:gd name="connsiteY24" fmla="*/ 20955 h 27622"/>
                    <a:gd name="connsiteX25" fmla="*/ 51435 w 51434"/>
                    <a:gd name="connsiteY25" fmla="*/ 23813 h 27622"/>
                    <a:gd name="connsiteX26" fmla="*/ 44768 w 51434"/>
                    <a:gd name="connsiteY26" fmla="*/ 27622 h 27622"/>
                    <a:gd name="connsiteX27" fmla="*/ 39053 w 51434"/>
                    <a:gd name="connsiteY27" fmla="*/ 24765 h 27622"/>
                    <a:gd name="connsiteX28" fmla="*/ 30480 w 51434"/>
                    <a:gd name="connsiteY28" fmla="*/ 26670 h 27622"/>
                    <a:gd name="connsiteX29" fmla="*/ 19050 w 51434"/>
                    <a:gd name="connsiteY29" fmla="*/ 24765 h 27622"/>
                    <a:gd name="connsiteX30" fmla="*/ 19050 w 51434"/>
                    <a:gd name="connsiteY30" fmla="*/ 24765 h 27622"/>
                    <a:gd name="connsiteX31" fmla="*/ 40005 w 51434"/>
                    <a:gd name="connsiteY31" fmla="*/ 18097 h 27622"/>
                    <a:gd name="connsiteX32" fmla="*/ 40957 w 51434"/>
                    <a:gd name="connsiteY32" fmla="*/ 16192 h 27622"/>
                    <a:gd name="connsiteX33" fmla="*/ 39053 w 51434"/>
                    <a:gd name="connsiteY33" fmla="*/ 13335 h 27622"/>
                    <a:gd name="connsiteX34" fmla="*/ 36195 w 51434"/>
                    <a:gd name="connsiteY34" fmla="*/ 12383 h 27622"/>
                    <a:gd name="connsiteX35" fmla="*/ 32385 w 51434"/>
                    <a:gd name="connsiteY35" fmla="*/ 13335 h 27622"/>
                    <a:gd name="connsiteX36" fmla="*/ 31432 w 51434"/>
                    <a:gd name="connsiteY36" fmla="*/ 13335 h 27622"/>
                    <a:gd name="connsiteX37" fmla="*/ 40005 w 51434"/>
                    <a:gd name="connsiteY37" fmla="*/ 18097 h 27622"/>
                    <a:gd name="connsiteX38" fmla="*/ 40005 w 51434"/>
                    <a:gd name="connsiteY38" fmla="*/ 18097 h 27622"/>
                    <a:gd name="connsiteX39" fmla="*/ 11430 w 51434"/>
                    <a:gd name="connsiteY39" fmla="*/ 9525 h 27622"/>
                    <a:gd name="connsiteX40" fmla="*/ 10478 w 51434"/>
                    <a:gd name="connsiteY40" fmla="*/ 10477 h 27622"/>
                    <a:gd name="connsiteX41" fmla="*/ 11430 w 51434"/>
                    <a:gd name="connsiteY41" fmla="*/ 12383 h 27622"/>
                    <a:gd name="connsiteX42" fmla="*/ 14288 w 51434"/>
                    <a:gd name="connsiteY42" fmla="*/ 13335 h 27622"/>
                    <a:gd name="connsiteX43" fmla="*/ 17145 w 51434"/>
                    <a:gd name="connsiteY43" fmla="*/ 13335 h 27622"/>
                    <a:gd name="connsiteX44" fmla="*/ 11430 w 51434"/>
                    <a:gd name="connsiteY44" fmla="*/ 9525 h 27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</a:cxnLst>
                  <a:rect l="l" t="t" r="r" b="b"/>
                  <a:pathLst>
                    <a:path w="51434" h="27622">
                      <a:moveTo>
                        <a:pt x="19050" y="24765"/>
                      </a:moveTo>
                      <a:cubicBezTo>
                        <a:pt x="20955" y="23813"/>
                        <a:pt x="22860" y="21908"/>
                        <a:pt x="24765" y="20955"/>
                      </a:cubicBezTo>
                      <a:cubicBezTo>
                        <a:pt x="27622" y="21908"/>
                        <a:pt x="29528" y="21908"/>
                        <a:pt x="31432" y="21908"/>
                      </a:cubicBezTo>
                      <a:cubicBezTo>
                        <a:pt x="32385" y="21908"/>
                        <a:pt x="33338" y="21908"/>
                        <a:pt x="33338" y="21908"/>
                      </a:cubicBezTo>
                      <a:cubicBezTo>
                        <a:pt x="30480" y="20002"/>
                        <a:pt x="27622" y="18097"/>
                        <a:pt x="23813" y="17145"/>
                      </a:cubicBezTo>
                      <a:cubicBezTo>
                        <a:pt x="20003" y="18097"/>
                        <a:pt x="17145" y="19050"/>
                        <a:pt x="15240" y="19050"/>
                      </a:cubicBezTo>
                      <a:cubicBezTo>
                        <a:pt x="11430" y="19050"/>
                        <a:pt x="8572" y="18097"/>
                        <a:pt x="5715" y="17145"/>
                      </a:cubicBezTo>
                      <a:cubicBezTo>
                        <a:pt x="3810" y="16192"/>
                        <a:pt x="2857" y="15240"/>
                        <a:pt x="1905" y="13335"/>
                      </a:cubicBezTo>
                      <a:cubicBezTo>
                        <a:pt x="953" y="12383"/>
                        <a:pt x="1905" y="10477"/>
                        <a:pt x="2857" y="9525"/>
                      </a:cubicBezTo>
                      <a:cubicBezTo>
                        <a:pt x="3810" y="8572"/>
                        <a:pt x="3810" y="7620"/>
                        <a:pt x="5715" y="6667"/>
                      </a:cubicBezTo>
                      <a:cubicBezTo>
                        <a:pt x="3810" y="5715"/>
                        <a:pt x="1905" y="4763"/>
                        <a:pt x="0" y="3810"/>
                      </a:cubicBezTo>
                      <a:cubicBezTo>
                        <a:pt x="1905" y="2858"/>
                        <a:pt x="3810" y="952"/>
                        <a:pt x="6668" y="0"/>
                      </a:cubicBezTo>
                      <a:cubicBezTo>
                        <a:pt x="8572" y="952"/>
                        <a:pt x="10478" y="1905"/>
                        <a:pt x="12382" y="2858"/>
                      </a:cubicBezTo>
                      <a:cubicBezTo>
                        <a:pt x="15240" y="1905"/>
                        <a:pt x="18097" y="952"/>
                        <a:pt x="20955" y="952"/>
                      </a:cubicBezTo>
                      <a:cubicBezTo>
                        <a:pt x="24765" y="952"/>
                        <a:pt x="28575" y="1905"/>
                        <a:pt x="31432" y="2858"/>
                      </a:cubicBezTo>
                      <a:cubicBezTo>
                        <a:pt x="29528" y="3810"/>
                        <a:pt x="27622" y="5715"/>
                        <a:pt x="24765" y="6667"/>
                      </a:cubicBezTo>
                      <a:cubicBezTo>
                        <a:pt x="22860" y="5715"/>
                        <a:pt x="20955" y="5715"/>
                        <a:pt x="19050" y="5715"/>
                      </a:cubicBezTo>
                      <a:cubicBezTo>
                        <a:pt x="19050" y="5715"/>
                        <a:pt x="18097" y="5715"/>
                        <a:pt x="18097" y="5715"/>
                      </a:cubicBezTo>
                      <a:cubicBezTo>
                        <a:pt x="20955" y="6667"/>
                        <a:pt x="22860" y="8572"/>
                        <a:pt x="25718" y="9525"/>
                      </a:cubicBezTo>
                      <a:cubicBezTo>
                        <a:pt x="28575" y="8572"/>
                        <a:pt x="30480" y="7620"/>
                        <a:pt x="32385" y="7620"/>
                      </a:cubicBezTo>
                      <a:cubicBezTo>
                        <a:pt x="34290" y="7620"/>
                        <a:pt x="37147" y="6667"/>
                        <a:pt x="39053" y="7620"/>
                      </a:cubicBezTo>
                      <a:cubicBezTo>
                        <a:pt x="40957" y="7620"/>
                        <a:pt x="43815" y="8572"/>
                        <a:pt x="45720" y="9525"/>
                      </a:cubicBezTo>
                      <a:cubicBezTo>
                        <a:pt x="47625" y="10477"/>
                        <a:pt x="48578" y="11430"/>
                        <a:pt x="49530" y="13335"/>
                      </a:cubicBezTo>
                      <a:cubicBezTo>
                        <a:pt x="50482" y="15240"/>
                        <a:pt x="49530" y="16192"/>
                        <a:pt x="48578" y="18097"/>
                      </a:cubicBezTo>
                      <a:cubicBezTo>
                        <a:pt x="47625" y="19050"/>
                        <a:pt x="46672" y="20002"/>
                        <a:pt x="45720" y="20955"/>
                      </a:cubicBezTo>
                      <a:cubicBezTo>
                        <a:pt x="47625" y="21908"/>
                        <a:pt x="49530" y="22860"/>
                        <a:pt x="51435" y="23813"/>
                      </a:cubicBezTo>
                      <a:cubicBezTo>
                        <a:pt x="49530" y="24765"/>
                        <a:pt x="47625" y="26670"/>
                        <a:pt x="44768" y="27622"/>
                      </a:cubicBezTo>
                      <a:cubicBezTo>
                        <a:pt x="42863" y="26670"/>
                        <a:pt x="40957" y="25717"/>
                        <a:pt x="39053" y="24765"/>
                      </a:cubicBezTo>
                      <a:cubicBezTo>
                        <a:pt x="36195" y="25717"/>
                        <a:pt x="33338" y="26670"/>
                        <a:pt x="30480" y="26670"/>
                      </a:cubicBezTo>
                      <a:cubicBezTo>
                        <a:pt x="26670" y="27622"/>
                        <a:pt x="22860" y="26670"/>
                        <a:pt x="19050" y="24765"/>
                      </a:cubicBezTo>
                      <a:lnTo>
                        <a:pt x="19050" y="24765"/>
                      </a:lnTo>
                      <a:close/>
                      <a:moveTo>
                        <a:pt x="40005" y="18097"/>
                      </a:moveTo>
                      <a:cubicBezTo>
                        <a:pt x="40957" y="17145"/>
                        <a:pt x="40957" y="17145"/>
                        <a:pt x="40957" y="16192"/>
                      </a:cubicBezTo>
                      <a:cubicBezTo>
                        <a:pt x="40957" y="15240"/>
                        <a:pt x="40957" y="14288"/>
                        <a:pt x="39053" y="13335"/>
                      </a:cubicBezTo>
                      <a:cubicBezTo>
                        <a:pt x="38100" y="13335"/>
                        <a:pt x="37147" y="12383"/>
                        <a:pt x="36195" y="12383"/>
                      </a:cubicBezTo>
                      <a:cubicBezTo>
                        <a:pt x="35243" y="12383"/>
                        <a:pt x="34290" y="12383"/>
                        <a:pt x="32385" y="13335"/>
                      </a:cubicBezTo>
                      <a:cubicBezTo>
                        <a:pt x="32385" y="13335"/>
                        <a:pt x="32385" y="13335"/>
                        <a:pt x="31432" y="13335"/>
                      </a:cubicBezTo>
                      <a:cubicBezTo>
                        <a:pt x="35243" y="15240"/>
                        <a:pt x="37147" y="17145"/>
                        <a:pt x="40005" y="18097"/>
                      </a:cubicBezTo>
                      <a:lnTo>
                        <a:pt x="40005" y="18097"/>
                      </a:lnTo>
                      <a:close/>
                      <a:moveTo>
                        <a:pt x="11430" y="9525"/>
                      </a:moveTo>
                      <a:cubicBezTo>
                        <a:pt x="11430" y="9525"/>
                        <a:pt x="10478" y="10477"/>
                        <a:pt x="10478" y="10477"/>
                      </a:cubicBezTo>
                      <a:cubicBezTo>
                        <a:pt x="10478" y="11430"/>
                        <a:pt x="10478" y="11430"/>
                        <a:pt x="11430" y="12383"/>
                      </a:cubicBezTo>
                      <a:cubicBezTo>
                        <a:pt x="12382" y="12383"/>
                        <a:pt x="13335" y="13335"/>
                        <a:pt x="14288" y="13335"/>
                      </a:cubicBezTo>
                      <a:cubicBezTo>
                        <a:pt x="15240" y="13335"/>
                        <a:pt x="15240" y="13335"/>
                        <a:pt x="17145" y="13335"/>
                      </a:cubicBezTo>
                      <a:cubicBezTo>
                        <a:pt x="15240" y="11430"/>
                        <a:pt x="13335" y="10477"/>
                        <a:pt x="11430" y="9525"/>
                      </a:cubicBezTo>
                      <a:close/>
                    </a:path>
                  </a:pathLst>
                </a:custGeom>
                <a:solidFill>
                  <a:srgbClr val="BA912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707" name="Freeform: Shape 706">
                  <a:extLst>
                    <a:ext uri="{FF2B5EF4-FFF2-40B4-BE49-F238E27FC236}">
                      <a16:creationId xmlns:a16="http://schemas.microsoft.com/office/drawing/2014/main" id="{5D6749C8-DA36-4ACB-B06B-2FD2D0ED5A05}"/>
                    </a:ext>
                  </a:extLst>
                </p:cNvPr>
                <p:cNvSpPr/>
                <p:nvPr/>
              </p:nvSpPr>
              <p:spPr>
                <a:xfrm>
                  <a:off x="7643812" y="4056696"/>
                  <a:ext cx="51434" cy="27622"/>
                </a:xfrm>
                <a:custGeom>
                  <a:avLst/>
                  <a:gdLst>
                    <a:gd name="connsiteX0" fmla="*/ 18097 w 51434"/>
                    <a:gd name="connsiteY0" fmla="*/ 24765 h 27622"/>
                    <a:gd name="connsiteX1" fmla="*/ 23813 w 51434"/>
                    <a:gd name="connsiteY1" fmla="*/ 20955 h 27622"/>
                    <a:gd name="connsiteX2" fmla="*/ 30480 w 51434"/>
                    <a:gd name="connsiteY2" fmla="*/ 21908 h 27622"/>
                    <a:gd name="connsiteX3" fmla="*/ 32385 w 51434"/>
                    <a:gd name="connsiteY3" fmla="*/ 21908 h 27622"/>
                    <a:gd name="connsiteX4" fmla="*/ 22860 w 51434"/>
                    <a:gd name="connsiteY4" fmla="*/ 17145 h 27622"/>
                    <a:gd name="connsiteX5" fmla="*/ 14288 w 51434"/>
                    <a:gd name="connsiteY5" fmla="*/ 19050 h 27622"/>
                    <a:gd name="connsiteX6" fmla="*/ 4763 w 51434"/>
                    <a:gd name="connsiteY6" fmla="*/ 17145 h 27622"/>
                    <a:gd name="connsiteX7" fmla="*/ 1905 w 51434"/>
                    <a:gd name="connsiteY7" fmla="*/ 13335 h 27622"/>
                    <a:gd name="connsiteX8" fmla="*/ 2857 w 51434"/>
                    <a:gd name="connsiteY8" fmla="*/ 9525 h 27622"/>
                    <a:gd name="connsiteX9" fmla="*/ 5715 w 51434"/>
                    <a:gd name="connsiteY9" fmla="*/ 6668 h 27622"/>
                    <a:gd name="connsiteX10" fmla="*/ 0 w 51434"/>
                    <a:gd name="connsiteY10" fmla="*/ 3810 h 27622"/>
                    <a:gd name="connsiteX11" fmla="*/ 6668 w 51434"/>
                    <a:gd name="connsiteY11" fmla="*/ 0 h 27622"/>
                    <a:gd name="connsiteX12" fmla="*/ 12382 w 51434"/>
                    <a:gd name="connsiteY12" fmla="*/ 2858 h 27622"/>
                    <a:gd name="connsiteX13" fmla="*/ 20955 w 51434"/>
                    <a:gd name="connsiteY13" fmla="*/ 953 h 27622"/>
                    <a:gd name="connsiteX14" fmla="*/ 31432 w 51434"/>
                    <a:gd name="connsiteY14" fmla="*/ 2858 h 27622"/>
                    <a:gd name="connsiteX15" fmla="*/ 24765 w 51434"/>
                    <a:gd name="connsiteY15" fmla="*/ 6668 h 27622"/>
                    <a:gd name="connsiteX16" fmla="*/ 19050 w 51434"/>
                    <a:gd name="connsiteY16" fmla="*/ 5715 h 27622"/>
                    <a:gd name="connsiteX17" fmla="*/ 18097 w 51434"/>
                    <a:gd name="connsiteY17" fmla="*/ 5715 h 27622"/>
                    <a:gd name="connsiteX18" fmla="*/ 25718 w 51434"/>
                    <a:gd name="connsiteY18" fmla="*/ 9525 h 27622"/>
                    <a:gd name="connsiteX19" fmla="*/ 32385 w 51434"/>
                    <a:gd name="connsiteY19" fmla="*/ 7620 h 27622"/>
                    <a:gd name="connsiteX20" fmla="*/ 39053 w 51434"/>
                    <a:gd name="connsiteY20" fmla="*/ 7620 h 27622"/>
                    <a:gd name="connsiteX21" fmla="*/ 45720 w 51434"/>
                    <a:gd name="connsiteY21" fmla="*/ 9525 h 27622"/>
                    <a:gd name="connsiteX22" fmla="*/ 49530 w 51434"/>
                    <a:gd name="connsiteY22" fmla="*/ 13335 h 27622"/>
                    <a:gd name="connsiteX23" fmla="*/ 48578 w 51434"/>
                    <a:gd name="connsiteY23" fmla="*/ 18098 h 27622"/>
                    <a:gd name="connsiteX24" fmla="*/ 45720 w 51434"/>
                    <a:gd name="connsiteY24" fmla="*/ 20955 h 27622"/>
                    <a:gd name="connsiteX25" fmla="*/ 51435 w 51434"/>
                    <a:gd name="connsiteY25" fmla="*/ 23813 h 27622"/>
                    <a:gd name="connsiteX26" fmla="*/ 44768 w 51434"/>
                    <a:gd name="connsiteY26" fmla="*/ 27623 h 27622"/>
                    <a:gd name="connsiteX27" fmla="*/ 39053 w 51434"/>
                    <a:gd name="connsiteY27" fmla="*/ 24765 h 27622"/>
                    <a:gd name="connsiteX28" fmla="*/ 30480 w 51434"/>
                    <a:gd name="connsiteY28" fmla="*/ 26670 h 27622"/>
                    <a:gd name="connsiteX29" fmla="*/ 18097 w 51434"/>
                    <a:gd name="connsiteY29" fmla="*/ 24765 h 27622"/>
                    <a:gd name="connsiteX30" fmla="*/ 18097 w 51434"/>
                    <a:gd name="connsiteY30" fmla="*/ 24765 h 27622"/>
                    <a:gd name="connsiteX31" fmla="*/ 39053 w 51434"/>
                    <a:gd name="connsiteY31" fmla="*/ 18098 h 27622"/>
                    <a:gd name="connsiteX32" fmla="*/ 40005 w 51434"/>
                    <a:gd name="connsiteY32" fmla="*/ 16193 h 27622"/>
                    <a:gd name="connsiteX33" fmla="*/ 38100 w 51434"/>
                    <a:gd name="connsiteY33" fmla="*/ 13335 h 27622"/>
                    <a:gd name="connsiteX34" fmla="*/ 35243 w 51434"/>
                    <a:gd name="connsiteY34" fmla="*/ 12383 h 27622"/>
                    <a:gd name="connsiteX35" fmla="*/ 31432 w 51434"/>
                    <a:gd name="connsiteY35" fmla="*/ 13335 h 27622"/>
                    <a:gd name="connsiteX36" fmla="*/ 30480 w 51434"/>
                    <a:gd name="connsiteY36" fmla="*/ 13335 h 27622"/>
                    <a:gd name="connsiteX37" fmla="*/ 39053 w 51434"/>
                    <a:gd name="connsiteY37" fmla="*/ 18098 h 27622"/>
                    <a:gd name="connsiteX38" fmla="*/ 39053 w 51434"/>
                    <a:gd name="connsiteY38" fmla="*/ 18098 h 27622"/>
                    <a:gd name="connsiteX39" fmla="*/ 10478 w 51434"/>
                    <a:gd name="connsiteY39" fmla="*/ 9525 h 27622"/>
                    <a:gd name="connsiteX40" fmla="*/ 9525 w 51434"/>
                    <a:gd name="connsiteY40" fmla="*/ 10478 h 27622"/>
                    <a:gd name="connsiteX41" fmla="*/ 10478 w 51434"/>
                    <a:gd name="connsiteY41" fmla="*/ 12383 h 27622"/>
                    <a:gd name="connsiteX42" fmla="*/ 13335 w 51434"/>
                    <a:gd name="connsiteY42" fmla="*/ 13335 h 27622"/>
                    <a:gd name="connsiteX43" fmla="*/ 16193 w 51434"/>
                    <a:gd name="connsiteY43" fmla="*/ 13335 h 27622"/>
                    <a:gd name="connsiteX44" fmla="*/ 10478 w 51434"/>
                    <a:gd name="connsiteY44" fmla="*/ 9525 h 27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</a:cxnLst>
                  <a:rect l="l" t="t" r="r" b="b"/>
                  <a:pathLst>
                    <a:path w="51434" h="27622">
                      <a:moveTo>
                        <a:pt x="18097" y="24765"/>
                      </a:moveTo>
                      <a:cubicBezTo>
                        <a:pt x="20003" y="23813"/>
                        <a:pt x="21907" y="21908"/>
                        <a:pt x="23813" y="20955"/>
                      </a:cubicBezTo>
                      <a:cubicBezTo>
                        <a:pt x="26670" y="21908"/>
                        <a:pt x="28575" y="21908"/>
                        <a:pt x="30480" y="21908"/>
                      </a:cubicBezTo>
                      <a:cubicBezTo>
                        <a:pt x="31432" y="21908"/>
                        <a:pt x="32385" y="21908"/>
                        <a:pt x="32385" y="21908"/>
                      </a:cubicBezTo>
                      <a:cubicBezTo>
                        <a:pt x="29528" y="20003"/>
                        <a:pt x="26670" y="18098"/>
                        <a:pt x="22860" y="17145"/>
                      </a:cubicBezTo>
                      <a:cubicBezTo>
                        <a:pt x="19050" y="18098"/>
                        <a:pt x="16193" y="19050"/>
                        <a:pt x="14288" y="19050"/>
                      </a:cubicBezTo>
                      <a:cubicBezTo>
                        <a:pt x="10478" y="19050"/>
                        <a:pt x="7620" y="18098"/>
                        <a:pt x="4763" y="17145"/>
                      </a:cubicBezTo>
                      <a:cubicBezTo>
                        <a:pt x="2857" y="16193"/>
                        <a:pt x="1905" y="15240"/>
                        <a:pt x="1905" y="13335"/>
                      </a:cubicBezTo>
                      <a:cubicBezTo>
                        <a:pt x="953" y="12383"/>
                        <a:pt x="1905" y="10478"/>
                        <a:pt x="2857" y="9525"/>
                      </a:cubicBezTo>
                      <a:cubicBezTo>
                        <a:pt x="3810" y="8573"/>
                        <a:pt x="3810" y="7620"/>
                        <a:pt x="5715" y="6668"/>
                      </a:cubicBezTo>
                      <a:cubicBezTo>
                        <a:pt x="3810" y="5715"/>
                        <a:pt x="1905" y="4763"/>
                        <a:pt x="0" y="3810"/>
                      </a:cubicBezTo>
                      <a:cubicBezTo>
                        <a:pt x="1905" y="2858"/>
                        <a:pt x="3810" y="953"/>
                        <a:pt x="6668" y="0"/>
                      </a:cubicBezTo>
                      <a:cubicBezTo>
                        <a:pt x="8572" y="953"/>
                        <a:pt x="10478" y="1905"/>
                        <a:pt x="12382" y="2858"/>
                      </a:cubicBezTo>
                      <a:cubicBezTo>
                        <a:pt x="15240" y="1905"/>
                        <a:pt x="18097" y="953"/>
                        <a:pt x="20955" y="953"/>
                      </a:cubicBezTo>
                      <a:cubicBezTo>
                        <a:pt x="24765" y="953"/>
                        <a:pt x="28575" y="1905"/>
                        <a:pt x="31432" y="2858"/>
                      </a:cubicBezTo>
                      <a:cubicBezTo>
                        <a:pt x="29528" y="3810"/>
                        <a:pt x="27622" y="5715"/>
                        <a:pt x="24765" y="6668"/>
                      </a:cubicBezTo>
                      <a:cubicBezTo>
                        <a:pt x="22860" y="5715"/>
                        <a:pt x="20955" y="5715"/>
                        <a:pt x="19050" y="5715"/>
                      </a:cubicBezTo>
                      <a:cubicBezTo>
                        <a:pt x="19050" y="5715"/>
                        <a:pt x="18097" y="5715"/>
                        <a:pt x="18097" y="5715"/>
                      </a:cubicBezTo>
                      <a:cubicBezTo>
                        <a:pt x="20955" y="6668"/>
                        <a:pt x="22860" y="8573"/>
                        <a:pt x="25718" y="9525"/>
                      </a:cubicBezTo>
                      <a:cubicBezTo>
                        <a:pt x="28575" y="8573"/>
                        <a:pt x="30480" y="7620"/>
                        <a:pt x="32385" y="7620"/>
                      </a:cubicBezTo>
                      <a:cubicBezTo>
                        <a:pt x="34290" y="7620"/>
                        <a:pt x="37147" y="6668"/>
                        <a:pt x="39053" y="7620"/>
                      </a:cubicBezTo>
                      <a:cubicBezTo>
                        <a:pt x="40957" y="7620"/>
                        <a:pt x="43815" y="8573"/>
                        <a:pt x="45720" y="9525"/>
                      </a:cubicBezTo>
                      <a:cubicBezTo>
                        <a:pt x="47625" y="10478"/>
                        <a:pt x="48578" y="11430"/>
                        <a:pt x="49530" y="13335"/>
                      </a:cubicBezTo>
                      <a:cubicBezTo>
                        <a:pt x="50482" y="15240"/>
                        <a:pt x="49530" y="16193"/>
                        <a:pt x="48578" y="18098"/>
                      </a:cubicBezTo>
                      <a:cubicBezTo>
                        <a:pt x="47625" y="19050"/>
                        <a:pt x="46672" y="20003"/>
                        <a:pt x="45720" y="20955"/>
                      </a:cubicBezTo>
                      <a:cubicBezTo>
                        <a:pt x="47625" y="21908"/>
                        <a:pt x="49530" y="22860"/>
                        <a:pt x="51435" y="23813"/>
                      </a:cubicBezTo>
                      <a:cubicBezTo>
                        <a:pt x="49530" y="24765"/>
                        <a:pt x="47625" y="26670"/>
                        <a:pt x="44768" y="27623"/>
                      </a:cubicBezTo>
                      <a:cubicBezTo>
                        <a:pt x="42863" y="26670"/>
                        <a:pt x="40957" y="25718"/>
                        <a:pt x="39053" y="24765"/>
                      </a:cubicBezTo>
                      <a:cubicBezTo>
                        <a:pt x="36195" y="25718"/>
                        <a:pt x="33338" y="26670"/>
                        <a:pt x="30480" y="26670"/>
                      </a:cubicBezTo>
                      <a:cubicBezTo>
                        <a:pt x="25718" y="26670"/>
                        <a:pt x="21907" y="25718"/>
                        <a:pt x="18097" y="24765"/>
                      </a:cubicBezTo>
                      <a:lnTo>
                        <a:pt x="18097" y="24765"/>
                      </a:lnTo>
                      <a:close/>
                      <a:moveTo>
                        <a:pt x="39053" y="18098"/>
                      </a:moveTo>
                      <a:cubicBezTo>
                        <a:pt x="40005" y="17145"/>
                        <a:pt x="40005" y="17145"/>
                        <a:pt x="40005" y="16193"/>
                      </a:cubicBezTo>
                      <a:cubicBezTo>
                        <a:pt x="40005" y="15240"/>
                        <a:pt x="40005" y="14288"/>
                        <a:pt x="38100" y="13335"/>
                      </a:cubicBezTo>
                      <a:cubicBezTo>
                        <a:pt x="37147" y="13335"/>
                        <a:pt x="36195" y="12383"/>
                        <a:pt x="35243" y="12383"/>
                      </a:cubicBezTo>
                      <a:cubicBezTo>
                        <a:pt x="34290" y="12383"/>
                        <a:pt x="33338" y="12383"/>
                        <a:pt x="31432" y="13335"/>
                      </a:cubicBezTo>
                      <a:cubicBezTo>
                        <a:pt x="31432" y="13335"/>
                        <a:pt x="31432" y="13335"/>
                        <a:pt x="30480" y="13335"/>
                      </a:cubicBezTo>
                      <a:cubicBezTo>
                        <a:pt x="34290" y="15240"/>
                        <a:pt x="36195" y="16193"/>
                        <a:pt x="39053" y="18098"/>
                      </a:cubicBezTo>
                      <a:lnTo>
                        <a:pt x="39053" y="18098"/>
                      </a:lnTo>
                      <a:close/>
                      <a:moveTo>
                        <a:pt x="10478" y="9525"/>
                      </a:moveTo>
                      <a:cubicBezTo>
                        <a:pt x="10478" y="9525"/>
                        <a:pt x="9525" y="10478"/>
                        <a:pt x="9525" y="10478"/>
                      </a:cubicBezTo>
                      <a:cubicBezTo>
                        <a:pt x="9525" y="11430"/>
                        <a:pt x="9525" y="11430"/>
                        <a:pt x="10478" y="12383"/>
                      </a:cubicBezTo>
                      <a:cubicBezTo>
                        <a:pt x="11430" y="12383"/>
                        <a:pt x="12382" y="13335"/>
                        <a:pt x="13335" y="13335"/>
                      </a:cubicBezTo>
                      <a:cubicBezTo>
                        <a:pt x="14288" y="13335"/>
                        <a:pt x="14288" y="13335"/>
                        <a:pt x="16193" y="13335"/>
                      </a:cubicBezTo>
                      <a:cubicBezTo>
                        <a:pt x="14288" y="11430"/>
                        <a:pt x="12382" y="10478"/>
                        <a:pt x="10478" y="9525"/>
                      </a:cubicBezTo>
                      <a:close/>
                    </a:path>
                  </a:pathLst>
                </a:custGeom>
                <a:solidFill>
                  <a:srgbClr val="FFCD0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708" name="Graphic 437">
                <a:extLst>
                  <a:ext uri="{FF2B5EF4-FFF2-40B4-BE49-F238E27FC236}">
                    <a16:creationId xmlns:a16="http://schemas.microsoft.com/office/drawing/2014/main" id="{791BC763-4088-4B6C-94E5-E16EDB0E8B3E}"/>
                  </a:ext>
                </a:extLst>
              </p:cNvPr>
              <p:cNvGrpSpPr/>
              <p:nvPr/>
            </p:nvGrpSpPr>
            <p:grpSpPr>
              <a:xfrm>
                <a:off x="7615237" y="4032884"/>
                <a:ext cx="106680" cy="68580"/>
                <a:chOff x="7615237" y="4032884"/>
                <a:chExt cx="106680" cy="68580"/>
              </a:xfrm>
              <a:solidFill>
                <a:schemeClr val="accent1"/>
              </a:solidFill>
            </p:grpSpPr>
            <p:sp>
              <p:nvSpPr>
                <p:cNvPr id="709" name="Freeform: Shape 708">
                  <a:extLst>
                    <a:ext uri="{FF2B5EF4-FFF2-40B4-BE49-F238E27FC236}">
                      <a16:creationId xmlns:a16="http://schemas.microsoft.com/office/drawing/2014/main" id="{DAD7D00A-636E-4F5E-B31B-A31EBEA9A54E}"/>
                    </a:ext>
                  </a:extLst>
                </p:cNvPr>
                <p:cNvSpPr/>
                <p:nvPr/>
              </p:nvSpPr>
              <p:spPr>
                <a:xfrm>
                  <a:off x="7615237" y="4039552"/>
                  <a:ext cx="106680" cy="61912"/>
                </a:xfrm>
                <a:custGeom>
                  <a:avLst/>
                  <a:gdLst>
                    <a:gd name="connsiteX0" fmla="*/ 15240 w 106680"/>
                    <a:gd name="connsiteY0" fmla="*/ 9525 h 61912"/>
                    <a:gd name="connsiteX1" fmla="*/ 52388 w 106680"/>
                    <a:gd name="connsiteY1" fmla="*/ 0 h 61912"/>
                    <a:gd name="connsiteX2" fmla="*/ 90488 w 106680"/>
                    <a:gd name="connsiteY2" fmla="*/ 8572 h 61912"/>
                    <a:gd name="connsiteX3" fmla="*/ 104775 w 106680"/>
                    <a:gd name="connsiteY3" fmla="*/ 22860 h 61912"/>
                    <a:gd name="connsiteX4" fmla="*/ 106680 w 106680"/>
                    <a:gd name="connsiteY4" fmla="*/ 22860 h 61912"/>
                    <a:gd name="connsiteX5" fmla="*/ 106680 w 106680"/>
                    <a:gd name="connsiteY5" fmla="*/ 30480 h 61912"/>
                    <a:gd name="connsiteX6" fmla="*/ 106680 w 106680"/>
                    <a:gd name="connsiteY6" fmla="*/ 31432 h 61912"/>
                    <a:gd name="connsiteX7" fmla="*/ 106680 w 106680"/>
                    <a:gd name="connsiteY7" fmla="*/ 31432 h 61912"/>
                    <a:gd name="connsiteX8" fmla="*/ 106680 w 106680"/>
                    <a:gd name="connsiteY8" fmla="*/ 31432 h 61912"/>
                    <a:gd name="connsiteX9" fmla="*/ 91440 w 106680"/>
                    <a:gd name="connsiteY9" fmla="*/ 52388 h 61912"/>
                    <a:gd name="connsiteX10" fmla="*/ 54293 w 106680"/>
                    <a:gd name="connsiteY10" fmla="*/ 61913 h 61912"/>
                    <a:gd name="connsiteX11" fmla="*/ 16193 w 106680"/>
                    <a:gd name="connsiteY11" fmla="*/ 53340 h 61912"/>
                    <a:gd name="connsiteX12" fmla="*/ 0 w 106680"/>
                    <a:gd name="connsiteY12" fmla="*/ 32385 h 61912"/>
                    <a:gd name="connsiteX13" fmla="*/ 0 w 106680"/>
                    <a:gd name="connsiteY13" fmla="*/ 31432 h 61912"/>
                    <a:gd name="connsiteX14" fmla="*/ 0 w 106680"/>
                    <a:gd name="connsiteY14" fmla="*/ 22860 h 61912"/>
                    <a:gd name="connsiteX15" fmla="*/ 1905 w 106680"/>
                    <a:gd name="connsiteY15" fmla="*/ 22860 h 61912"/>
                    <a:gd name="connsiteX16" fmla="*/ 15240 w 106680"/>
                    <a:gd name="connsiteY16" fmla="*/ 9525 h 619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06680" h="61912">
                      <a:moveTo>
                        <a:pt x="15240" y="9525"/>
                      </a:moveTo>
                      <a:cubicBezTo>
                        <a:pt x="25718" y="3810"/>
                        <a:pt x="39053" y="0"/>
                        <a:pt x="52388" y="0"/>
                      </a:cubicBezTo>
                      <a:cubicBezTo>
                        <a:pt x="65722" y="0"/>
                        <a:pt x="80010" y="2857"/>
                        <a:pt x="90488" y="8572"/>
                      </a:cubicBezTo>
                      <a:cubicBezTo>
                        <a:pt x="98107" y="12382"/>
                        <a:pt x="102870" y="17145"/>
                        <a:pt x="104775" y="22860"/>
                      </a:cubicBezTo>
                      <a:lnTo>
                        <a:pt x="106680" y="22860"/>
                      </a:lnTo>
                      <a:lnTo>
                        <a:pt x="106680" y="30480"/>
                      </a:lnTo>
                      <a:cubicBezTo>
                        <a:pt x="106680" y="30480"/>
                        <a:pt x="106680" y="31432"/>
                        <a:pt x="106680" y="31432"/>
                      </a:cubicBezTo>
                      <a:lnTo>
                        <a:pt x="106680" y="31432"/>
                      </a:lnTo>
                      <a:lnTo>
                        <a:pt x="106680" y="31432"/>
                      </a:lnTo>
                      <a:cubicBezTo>
                        <a:pt x="106680" y="39052"/>
                        <a:pt x="100965" y="45720"/>
                        <a:pt x="91440" y="52388"/>
                      </a:cubicBezTo>
                      <a:cubicBezTo>
                        <a:pt x="80963" y="58102"/>
                        <a:pt x="67628" y="61913"/>
                        <a:pt x="54293" y="61913"/>
                      </a:cubicBezTo>
                      <a:cubicBezTo>
                        <a:pt x="40957" y="61913"/>
                        <a:pt x="26670" y="59055"/>
                        <a:pt x="16193" y="53340"/>
                      </a:cubicBezTo>
                      <a:cubicBezTo>
                        <a:pt x="5715" y="47625"/>
                        <a:pt x="0" y="40005"/>
                        <a:pt x="0" y="32385"/>
                      </a:cubicBezTo>
                      <a:cubicBezTo>
                        <a:pt x="0" y="32385"/>
                        <a:pt x="0" y="31432"/>
                        <a:pt x="0" y="31432"/>
                      </a:cubicBezTo>
                      <a:lnTo>
                        <a:pt x="0" y="22860"/>
                      </a:lnTo>
                      <a:lnTo>
                        <a:pt x="1905" y="22860"/>
                      </a:lnTo>
                      <a:cubicBezTo>
                        <a:pt x="3810" y="18097"/>
                        <a:pt x="8572" y="13335"/>
                        <a:pt x="15240" y="9525"/>
                      </a:cubicBezTo>
                      <a:close/>
                    </a:path>
                  </a:pathLst>
                </a:custGeom>
                <a:solidFill>
                  <a:srgbClr val="96792D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710" name="Freeform: Shape 709">
                  <a:extLst>
                    <a:ext uri="{FF2B5EF4-FFF2-40B4-BE49-F238E27FC236}">
                      <a16:creationId xmlns:a16="http://schemas.microsoft.com/office/drawing/2014/main" id="{93AF6927-CDA0-4121-A5A9-C3D0B79E4BDB}"/>
                    </a:ext>
                  </a:extLst>
                </p:cNvPr>
                <p:cNvSpPr/>
                <p:nvPr/>
              </p:nvSpPr>
              <p:spPr>
                <a:xfrm>
                  <a:off x="7615237" y="4032884"/>
                  <a:ext cx="106680" cy="60960"/>
                </a:xfrm>
                <a:custGeom>
                  <a:avLst/>
                  <a:gdLst>
                    <a:gd name="connsiteX0" fmla="*/ 15240 w 106680"/>
                    <a:gd name="connsiteY0" fmla="*/ 9525 h 60960"/>
                    <a:gd name="connsiteX1" fmla="*/ 52388 w 106680"/>
                    <a:gd name="connsiteY1" fmla="*/ 0 h 60960"/>
                    <a:gd name="connsiteX2" fmla="*/ 90488 w 106680"/>
                    <a:gd name="connsiteY2" fmla="*/ 8573 h 60960"/>
                    <a:gd name="connsiteX3" fmla="*/ 106680 w 106680"/>
                    <a:gd name="connsiteY3" fmla="*/ 29528 h 60960"/>
                    <a:gd name="connsiteX4" fmla="*/ 91440 w 106680"/>
                    <a:gd name="connsiteY4" fmla="*/ 51435 h 60960"/>
                    <a:gd name="connsiteX5" fmla="*/ 54293 w 106680"/>
                    <a:gd name="connsiteY5" fmla="*/ 60960 h 60960"/>
                    <a:gd name="connsiteX6" fmla="*/ 16193 w 106680"/>
                    <a:gd name="connsiteY6" fmla="*/ 52388 h 60960"/>
                    <a:gd name="connsiteX7" fmla="*/ 0 w 106680"/>
                    <a:gd name="connsiteY7" fmla="*/ 31433 h 60960"/>
                    <a:gd name="connsiteX8" fmla="*/ 15240 w 106680"/>
                    <a:gd name="connsiteY8" fmla="*/ 9525 h 609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6680" h="60960">
                      <a:moveTo>
                        <a:pt x="15240" y="9525"/>
                      </a:moveTo>
                      <a:cubicBezTo>
                        <a:pt x="25718" y="3810"/>
                        <a:pt x="39053" y="0"/>
                        <a:pt x="52388" y="0"/>
                      </a:cubicBezTo>
                      <a:cubicBezTo>
                        <a:pt x="65722" y="0"/>
                        <a:pt x="80010" y="2858"/>
                        <a:pt x="90488" y="8573"/>
                      </a:cubicBezTo>
                      <a:cubicBezTo>
                        <a:pt x="100965" y="14288"/>
                        <a:pt x="106680" y="21908"/>
                        <a:pt x="106680" y="29528"/>
                      </a:cubicBezTo>
                      <a:cubicBezTo>
                        <a:pt x="106680" y="37148"/>
                        <a:pt x="101918" y="44768"/>
                        <a:pt x="91440" y="51435"/>
                      </a:cubicBezTo>
                      <a:cubicBezTo>
                        <a:pt x="80963" y="57150"/>
                        <a:pt x="67628" y="60960"/>
                        <a:pt x="54293" y="60960"/>
                      </a:cubicBezTo>
                      <a:cubicBezTo>
                        <a:pt x="40957" y="60960"/>
                        <a:pt x="26670" y="58103"/>
                        <a:pt x="16193" y="52388"/>
                      </a:cubicBezTo>
                      <a:cubicBezTo>
                        <a:pt x="5715" y="46673"/>
                        <a:pt x="0" y="39053"/>
                        <a:pt x="0" y="31433"/>
                      </a:cubicBezTo>
                      <a:cubicBezTo>
                        <a:pt x="0" y="22860"/>
                        <a:pt x="4763" y="15240"/>
                        <a:pt x="15240" y="9525"/>
                      </a:cubicBezTo>
                      <a:close/>
                    </a:path>
                  </a:pathLst>
                </a:custGeom>
                <a:solidFill>
                  <a:srgbClr val="FDCE0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711" name="Freeform: Shape 710">
                  <a:extLst>
                    <a:ext uri="{FF2B5EF4-FFF2-40B4-BE49-F238E27FC236}">
                      <a16:creationId xmlns:a16="http://schemas.microsoft.com/office/drawing/2014/main" id="{B6C436EB-E8C9-4016-9D93-B2C3A807EBAA}"/>
                    </a:ext>
                  </a:extLst>
                </p:cNvPr>
                <p:cNvSpPr/>
                <p:nvPr/>
              </p:nvSpPr>
              <p:spPr>
                <a:xfrm>
                  <a:off x="7628429" y="4040504"/>
                  <a:ext cx="81105" cy="45720"/>
                </a:xfrm>
                <a:custGeom>
                  <a:avLst/>
                  <a:gdLst>
                    <a:gd name="connsiteX0" fmla="*/ 11573 w 81105"/>
                    <a:gd name="connsiteY0" fmla="*/ 6667 h 45720"/>
                    <a:gd name="connsiteX1" fmla="*/ 40148 w 81105"/>
                    <a:gd name="connsiteY1" fmla="*/ 0 h 45720"/>
                    <a:gd name="connsiteX2" fmla="*/ 68723 w 81105"/>
                    <a:gd name="connsiteY2" fmla="*/ 6667 h 45720"/>
                    <a:gd name="connsiteX3" fmla="*/ 81105 w 81105"/>
                    <a:gd name="connsiteY3" fmla="*/ 22860 h 45720"/>
                    <a:gd name="connsiteX4" fmla="*/ 69676 w 81105"/>
                    <a:gd name="connsiteY4" fmla="*/ 39053 h 45720"/>
                    <a:gd name="connsiteX5" fmla="*/ 41101 w 81105"/>
                    <a:gd name="connsiteY5" fmla="*/ 45720 h 45720"/>
                    <a:gd name="connsiteX6" fmla="*/ 12526 w 81105"/>
                    <a:gd name="connsiteY6" fmla="*/ 39053 h 45720"/>
                    <a:gd name="connsiteX7" fmla="*/ 143 w 81105"/>
                    <a:gd name="connsiteY7" fmla="*/ 22860 h 45720"/>
                    <a:gd name="connsiteX8" fmla="*/ 11573 w 81105"/>
                    <a:gd name="connsiteY8" fmla="*/ 6667 h 457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1105" h="45720">
                      <a:moveTo>
                        <a:pt x="11573" y="6667"/>
                      </a:moveTo>
                      <a:cubicBezTo>
                        <a:pt x="19193" y="1905"/>
                        <a:pt x="29670" y="0"/>
                        <a:pt x="40148" y="0"/>
                      </a:cubicBezTo>
                      <a:cubicBezTo>
                        <a:pt x="50626" y="0"/>
                        <a:pt x="61103" y="1905"/>
                        <a:pt x="68723" y="6667"/>
                      </a:cubicBezTo>
                      <a:cubicBezTo>
                        <a:pt x="76343" y="11430"/>
                        <a:pt x="81105" y="17145"/>
                        <a:pt x="81105" y="22860"/>
                      </a:cubicBezTo>
                      <a:cubicBezTo>
                        <a:pt x="81105" y="28575"/>
                        <a:pt x="77295" y="34290"/>
                        <a:pt x="69676" y="39053"/>
                      </a:cubicBezTo>
                      <a:cubicBezTo>
                        <a:pt x="62055" y="43815"/>
                        <a:pt x="51578" y="45720"/>
                        <a:pt x="41101" y="45720"/>
                      </a:cubicBezTo>
                      <a:cubicBezTo>
                        <a:pt x="30623" y="45720"/>
                        <a:pt x="20145" y="43815"/>
                        <a:pt x="12526" y="39053"/>
                      </a:cubicBezTo>
                      <a:cubicBezTo>
                        <a:pt x="4905" y="34290"/>
                        <a:pt x="143" y="28575"/>
                        <a:pt x="143" y="22860"/>
                      </a:cubicBezTo>
                      <a:cubicBezTo>
                        <a:pt x="-810" y="17145"/>
                        <a:pt x="3001" y="11430"/>
                        <a:pt x="11573" y="6667"/>
                      </a:cubicBezTo>
                      <a:close/>
                    </a:path>
                  </a:pathLst>
                </a:custGeom>
                <a:solidFill>
                  <a:srgbClr val="FEBC1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712" name="Freeform: Shape 711">
                  <a:extLst>
                    <a:ext uri="{FF2B5EF4-FFF2-40B4-BE49-F238E27FC236}">
                      <a16:creationId xmlns:a16="http://schemas.microsoft.com/office/drawing/2014/main" id="{AA3B8CB4-80EC-47DD-9CA6-E4D92A5E7B11}"/>
                    </a:ext>
                  </a:extLst>
                </p:cNvPr>
                <p:cNvSpPr/>
                <p:nvPr/>
              </p:nvSpPr>
              <p:spPr>
                <a:xfrm>
                  <a:off x="7642859" y="4048124"/>
                  <a:ext cx="51434" cy="27622"/>
                </a:xfrm>
                <a:custGeom>
                  <a:avLst/>
                  <a:gdLst>
                    <a:gd name="connsiteX0" fmla="*/ 19050 w 51434"/>
                    <a:gd name="connsiteY0" fmla="*/ 24765 h 27622"/>
                    <a:gd name="connsiteX1" fmla="*/ 24765 w 51434"/>
                    <a:gd name="connsiteY1" fmla="*/ 20955 h 27622"/>
                    <a:gd name="connsiteX2" fmla="*/ 31433 w 51434"/>
                    <a:gd name="connsiteY2" fmla="*/ 21908 h 27622"/>
                    <a:gd name="connsiteX3" fmla="*/ 33338 w 51434"/>
                    <a:gd name="connsiteY3" fmla="*/ 21908 h 27622"/>
                    <a:gd name="connsiteX4" fmla="*/ 23813 w 51434"/>
                    <a:gd name="connsiteY4" fmla="*/ 17145 h 27622"/>
                    <a:gd name="connsiteX5" fmla="*/ 15240 w 51434"/>
                    <a:gd name="connsiteY5" fmla="*/ 19050 h 27622"/>
                    <a:gd name="connsiteX6" fmla="*/ 5715 w 51434"/>
                    <a:gd name="connsiteY6" fmla="*/ 17145 h 27622"/>
                    <a:gd name="connsiteX7" fmla="*/ 1905 w 51434"/>
                    <a:gd name="connsiteY7" fmla="*/ 13335 h 27622"/>
                    <a:gd name="connsiteX8" fmla="*/ 2858 w 51434"/>
                    <a:gd name="connsiteY8" fmla="*/ 9525 h 27622"/>
                    <a:gd name="connsiteX9" fmla="*/ 5715 w 51434"/>
                    <a:gd name="connsiteY9" fmla="*/ 6667 h 27622"/>
                    <a:gd name="connsiteX10" fmla="*/ 0 w 51434"/>
                    <a:gd name="connsiteY10" fmla="*/ 3810 h 27622"/>
                    <a:gd name="connsiteX11" fmla="*/ 6668 w 51434"/>
                    <a:gd name="connsiteY11" fmla="*/ 0 h 27622"/>
                    <a:gd name="connsiteX12" fmla="*/ 12383 w 51434"/>
                    <a:gd name="connsiteY12" fmla="*/ 2858 h 27622"/>
                    <a:gd name="connsiteX13" fmla="*/ 20955 w 51434"/>
                    <a:gd name="connsiteY13" fmla="*/ 953 h 27622"/>
                    <a:gd name="connsiteX14" fmla="*/ 31433 w 51434"/>
                    <a:gd name="connsiteY14" fmla="*/ 2858 h 27622"/>
                    <a:gd name="connsiteX15" fmla="*/ 24765 w 51434"/>
                    <a:gd name="connsiteY15" fmla="*/ 6667 h 27622"/>
                    <a:gd name="connsiteX16" fmla="*/ 19050 w 51434"/>
                    <a:gd name="connsiteY16" fmla="*/ 5715 h 27622"/>
                    <a:gd name="connsiteX17" fmla="*/ 18097 w 51434"/>
                    <a:gd name="connsiteY17" fmla="*/ 5715 h 27622"/>
                    <a:gd name="connsiteX18" fmla="*/ 25718 w 51434"/>
                    <a:gd name="connsiteY18" fmla="*/ 9525 h 27622"/>
                    <a:gd name="connsiteX19" fmla="*/ 32385 w 51434"/>
                    <a:gd name="connsiteY19" fmla="*/ 7620 h 27622"/>
                    <a:gd name="connsiteX20" fmla="*/ 39053 w 51434"/>
                    <a:gd name="connsiteY20" fmla="*/ 7620 h 27622"/>
                    <a:gd name="connsiteX21" fmla="*/ 45720 w 51434"/>
                    <a:gd name="connsiteY21" fmla="*/ 9525 h 27622"/>
                    <a:gd name="connsiteX22" fmla="*/ 49530 w 51434"/>
                    <a:gd name="connsiteY22" fmla="*/ 13335 h 27622"/>
                    <a:gd name="connsiteX23" fmla="*/ 48578 w 51434"/>
                    <a:gd name="connsiteY23" fmla="*/ 18097 h 27622"/>
                    <a:gd name="connsiteX24" fmla="*/ 45720 w 51434"/>
                    <a:gd name="connsiteY24" fmla="*/ 20955 h 27622"/>
                    <a:gd name="connsiteX25" fmla="*/ 51435 w 51434"/>
                    <a:gd name="connsiteY25" fmla="*/ 23813 h 27622"/>
                    <a:gd name="connsiteX26" fmla="*/ 44768 w 51434"/>
                    <a:gd name="connsiteY26" fmla="*/ 27622 h 27622"/>
                    <a:gd name="connsiteX27" fmla="*/ 39053 w 51434"/>
                    <a:gd name="connsiteY27" fmla="*/ 24765 h 27622"/>
                    <a:gd name="connsiteX28" fmla="*/ 30480 w 51434"/>
                    <a:gd name="connsiteY28" fmla="*/ 26670 h 27622"/>
                    <a:gd name="connsiteX29" fmla="*/ 19050 w 51434"/>
                    <a:gd name="connsiteY29" fmla="*/ 24765 h 27622"/>
                    <a:gd name="connsiteX30" fmla="*/ 19050 w 51434"/>
                    <a:gd name="connsiteY30" fmla="*/ 24765 h 27622"/>
                    <a:gd name="connsiteX31" fmla="*/ 40958 w 51434"/>
                    <a:gd name="connsiteY31" fmla="*/ 19050 h 27622"/>
                    <a:gd name="connsiteX32" fmla="*/ 41910 w 51434"/>
                    <a:gd name="connsiteY32" fmla="*/ 17145 h 27622"/>
                    <a:gd name="connsiteX33" fmla="*/ 40005 w 51434"/>
                    <a:gd name="connsiteY33" fmla="*/ 14288 h 27622"/>
                    <a:gd name="connsiteX34" fmla="*/ 37147 w 51434"/>
                    <a:gd name="connsiteY34" fmla="*/ 13335 h 27622"/>
                    <a:gd name="connsiteX35" fmla="*/ 33338 w 51434"/>
                    <a:gd name="connsiteY35" fmla="*/ 14288 h 27622"/>
                    <a:gd name="connsiteX36" fmla="*/ 32385 w 51434"/>
                    <a:gd name="connsiteY36" fmla="*/ 14288 h 27622"/>
                    <a:gd name="connsiteX37" fmla="*/ 40958 w 51434"/>
                    <a:gd name="connsiteY37" fmla="*/ 19050 h 27622"/>
                    <a:gd name="connsiteX38" fmla="*/ 40958 w 51434"/>
                    <a:gd name="connsiteY38" fmla="*/ 19050 h 27622"/>
                    <a:gd name="connsiteX39" fmla="*/ 12383 w 51434"/>
                    <a:gd name="connsiteY39" fmla="*/ 10478 h 27622"/>
                    <a:gd name="connsiteX40" fmla="*/ 11430 w 51434"/>
                    <a:gd name="connsiteY40" fmla="*/ 11430 h 27622"/>
                    <a:gd name="connsiteX41" fmla="*/ 12383 w 51434"/>
                    <a:gd name="connsiteY41" fmla="*/ 13335 h 27622"/>
                    <a:gd name="connsiteX42" fmla="*/ 15240 w 51434"/>
                    <a:gd name="connsiteY42" fmla="*/ 14288 h 27622"/>
                    <a:gd name="connsiteX43" fmla="*/ 18097 w 51434"/>
                    <a:gd name="connsiteY43" fmla="*/ 14288 h 27622"/>
                    <a:gd name="connsiteX44" fmla="*/ 12383 w 51434"/>
                    <a:gd name="connsiteY44" fmla="*/ 10478 h 27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</a:cxnLst>
                  <a:rect l="l" t="t" r="r" b="b"/>
                  <a:pathLst>
                    <a:path w="51434" h="27622">
                      <a:moveTo>
                        <a:pt x="19050" y="24765"/>
                      </a:moveTo>
                      <a:cubicBezTo>
                        <a:pt x="20955" y="23813"/>
                        <a:pt x="22860" y="21908"/>
                        <a:pt x="24765" y="20955"/>
                      </a:cubicBezTo>
                      <a:cubicBezTo>
                        <a:pt x="27622" y="21908"/>
                        <a:pt x="29528" y="21908"/>
                        <a:pt x="31433" y="21908"/>
                      </a:cubicBezTo>
                      <a:cubicBezTo>
                        <a:pt x="32385" y="21908"/>
                        <a:pt x="33338" y="21908"/>
                        <a:pt x="33338" y="21908"/>
                      </a:cubicBezTo>
                      <a:cubicBezTo>
                        <a:pt x="30480" y="20003"/>
                        <a:pt x="27622" y="18097"/>
                        <a:pt x="23813" y="17145"/>
                      </a:cubicBezTo>
                      <a:cubicBezTo>
                        <a:pt x="20003" y="18097"/>
                        <a:pt x="17145" y="19050"/>
                        <a:pt x="15240" y="19050"/>
                      </a:cubicBezTo>
                      <a:cubicBezTo>
                        <a:pt x="11430" y="19050"/>
                        <a:pt x="8572" y="18097"/>
                        <a:pt x="5715" y="17145"/>
                      </a:cubicBezTo>
                      <a:cubicBezTo>
                        <a:pt x="3810" y="16192"/>
                        <a:pt x="2858" y="15240"/>
                        <a:pt x="1905" y="13335"/>
                      </a:cubicBezTo>
                      <a:cubicBezTo>
                        <a:pt x="953" y="12383"/>
                        <a:pt x="1905" y="10478"/>
                        <a:pt x="2858" y="9525"/>
                      </a:cubicBezTo>
                      <a:cubicBezTo>
                        <a:pt x="3810" y="8572"/>
                        <a:pt x="3810" y="7620"/>
                        <a:pt x="5715" y="6667"/>
                      </a:cubicBezTo>
                      <a:cubicBezTo>
                        <a:pt x="3810" y="5715"/>
                        <a:pt x="1905" y="4763"/>
                        <a:pt x="0" y="3810"/>
                      </a:cubicBezTo>
                      <a:cubicBezTo>
                        <a:pt x="1905" y="2858"/>
                        <a:pt x="3810" y="953"/>
                        <a:pt x="6668" y="0"/>
                      </a:cubicBezTo>
                      <a:cubicBezTo>
                        <a:pt x="8572" y="953"/>
                        <a:pt x="10478" y="1905"/>
                        <a:pt x="12383" y="2858"/>
                      </a:cubicBezTo>
                      <a:cubicBezTo>
                        <a:pt x="15240" y="1905"/>
                        <a:pt x="18097" y="953"/>
                        <a:pt x="20955" y="953"/>
                      </a:cubicBezTo>
                      <a:cubicBezTo>
                        <a:pt x="24765" y="953"/>
                        <a:pt x="28575" y="1905"/>
                        <a:pt x="31433" y="2858"/>
                      </a:cubicBezTo>
                      <a:cubicBezTo>
                        <a:pt x="29528" y="3810"/>
                        <a:pt x="27622" y="5715"/>
                        <a:pt x="24765" y="6667"/>
                      </a:cubicBezTo>
                      <a:cubicBezTo>
                        <a:pt x="22860" y="5715"/>
                        <a:pt x="20955" y="5715"/>
                        <a:pt x="19050" y="5715"/>
                      </a:cubicBezTo>
                      <a:cubicBezTo>
                        <a:pt x="19050" y="5715"/>
                        <a:pt x="18097" y="5715"/>
                        <a:pt x="18097" y="5715"/>
                      </a:cubicBezTo>
                      <a:cubicBezTo>
                        <a:pt x="20955" y="6667"/>
                        <a:pt x="22860" y="8572"/>
                        <a:pt x="25718" y="9525"/>
                      </a:cubicBezTo>
                      <a:cubicBezTo>
                        <a:pt x="28575" y="8572"/>
                        <a:pt x="30480" y="7620"/>
                        <a:pt x="32385" y="7620"/>
                      </a:cubicBezTo>
                      <a:cubicBezTo>
                        <a:pt x="34290" y="7620"/>
                        <a:pt x="37147" y="6667"/>
                        <a:pt x="39053" y="7620"/>
                      </a:cubicBezTo>
                      <a:cubicBezTo>
                        <a:pt x="40958" y="7620"/>
                        <a:pt x="43815" y="8572"/>
                        <a:pt x="45720" y="9525"/>
                      </a:cubicBezTo>
                      <a:cubicBezTo>
                        <a:pt x="47625" y="10478"/>
                        <a:pt x="48578" y="11430"/>
                        <a:pt x="49530" y="13335"/>
                      </a:cubicBezTo>
                      <a:cubicBezTo>
                        <a:pt x="50483" y="15240"/>
                        <a:pt x="49530" y="16192"/>
                        <a:pt x="48578" y="18097"/>
                      </a:cubicBezTo>
                      <a:cubicBezTo>
                        <a:pt x="47625" y="19050"/>
                        <a:pt x="46672" y="20003"/>
                        <a:pt x="45720" y="20955"/>
                      </a:cubicBezTo>
                      <a:cubicBezTo>
                        <a:pt x="47625" y="21908"/>
                        <a:pt x="49530" y="22860"/>
                        <a:pt x="51435" y="23813"/>
                      </a:cubicBezTo>
                      <a:cubicBezTo>
                        <a:pt x="49530" y="24765"/>
                        <a:pt x="47625" y="26670"/>
                        <a:pt x="44768" y="27622"/>
                      </a:cubicBezTo>
                      <a:cubicBezTo>
                        <a:pt x="42863" y="26670"/>
                        <a:pt x="40958" y="25717"/>
                        <a:pt x="39053" y="24765"/>
                      </a:cubicBezTo>
                      <a:cubicBezTo>
                        <a:pt x="36195" y="25717"/>
                        <a:pt x="33338" y="26670"/>
                        <a:pt x="30480" y="26670"/>
                      </a:cubicBezTo>
                      <a:cubicBezTo>
                        <a:pt x="27622" y="27622"/>
                        <a:pt x="22860" y="26670"/>
                        <a:pt x="19050" y="24765"/>
                      </a:cubicBezTo>
                      <a:lnTo>
                        <a:pt x="19050" y="24765"/>
                      </a:lnTo>
                      <a:close/>
                      <a:moveTo>
                        <a:pt x="40958" y="19050"/>
                      </a:moveTo>
                      <a:cubicBezTo>
                        <a:pt x="41910" y="18097"/>
                        <a:pt x="41910" y="18097"/>
                        <a:pt x="41910" y="17145"/>
                      </a:cubicBezTo>
                      <a:cubicBezTo>
                        <a:pt x="41910" y="16192"/>
                        <a:pt x="41910" y="15240"/>
                        <a:pt x="40005" y="14288"/>
                      </a:cubicBezTo>
                      <a:cubicBezTo>
                        <a:pt x="39053" y="14288"/>
                        <a:pt x="38100" y="13335"/>
                        <a:pt x="37147" y="13335"/>
                      </a:cubicBezTo>
                      <a:cubicBezTo>
                        <a:pt x="36195" y="13335"/>
                        <a:pt x="35243" y="13335"/>
                        <a:pt x="33338" y="14288"/>
                      </a:cubicBezTo>
                      <a:cubicBezTo>
                        <a:pt x="33338" y="14288"/>
                        <a:pt x="33338" y="14288"/>
                        <a:pt x="32385" y="14288"/>
                      </a:cubicBezTo>
                      <a:cubicBezTo>
                        <a:pt x="35243" y="16192"/>
                        <a:pt x="38100" y="17145"/>
                        <a:pt x="40958" y="19050"/>
                      </a:cubicBezTo>
                      <a:lnTo>
                        <a:pt x="40958" y="19050"/>
                      </a:lnTo>
                      <a:close/>
                      <a:moveTo>
                        <a:pt x="12383" y="10478"/>
                      </a:moveTo>
                      <a:cubicBezTo>
                        <a:pt x="12383" y="10478"/>
                        <a:pt x="11430" y="11430"/>
                        <a:pt x="11430" y="11430"/>
                      </a:cubicBezTo>
                      <a:cubicBezTo>
                        <a:pt x="11430" y="12383"/>
                        <a:pt x="11430" y="12383"/>
                        <a:pt x="12383" y="13335"/>
                      </a:cubicBezTo>
                      <a:cubicBezTo>
                        <a:pt x="13335" y="13335"/>
                        <a:pt x="14288" y="14288"/>
                        <a:pt x="15240" y="14288"/>
                      </a:cubicBezTo>
                      <a:cubicBezTo>
                        <a:pt x="16193" y="14288"/>
                        <a:pt x="16193" y="14288"/>
                        <a:pt x="18097" y="14288"/>
                      </a:cubicBezTo>
                      <a:cubicBezTo>
                        <a:pt x="16193" y="12383"/>
                        <a:pt x="14288" y="11430"/>
                        <a:pt x="12383" y="10478"/>
                      </a:cubicBezTo>
                      <a:close/>
                    </a:path>
                  </a:pathLst>
                </a:custGeom>
                <a:solidFill>
                  <a:srgbClr val="BA912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713" name="Freeform: Shape 712">
                  <a:extLst>
                    <a:ext uri="{FF2B5EF4-FFF2-40B4-BE49-F238E27FC236}">
                      <a16:creationId xmlns:a16="http://schemas.microsoft.com/office/drawing/2014/main" id="{659D2861-9041-4DDD-A74C-D806204945C4}"/>
                    </a:ext>
                  </a:extLst>
                </p:cNvPr>
                <p:cNvSpPr/>
                <p:nvPr/>
              </p:nvSpPr>
              <p:spPr>
                <a:xfrm>
                  <a:off x="7642859" y="4049077"/>
                  <a:ext cx="51434" cy="27622"/>
                </a:xfrm>
                <a:custGeom>
                  <a:avLst/>
                  <a:gdLst>
                    <a:gd name="connsiteX0" fmla="*/ 18097 w 51434"/>
                    <a:gd name="connsiteY0" fmla="*/ 24765 h 27622"/>
                    <a:gd name="connsiteX1" fmla="*/ 23813 w 51434"/>
                    <a:gd name="connsiteY1" fmla="*/ 20955 h 27622"/>
                    <a:gd name="connsiteX2" fmla="*/ 30480 w 51434"/>
                    <a:gd name="connsiteY2" fmla="*/ 21907 h 27622"/>
                    <a:gd name="connsiteX3" fmla="*/ 32385 w 51434"/>
                    <a:gd name="connsiteY3" fmla="*/ 21907 h 27622"/>
                    <a:gd name="connsiteX4" fmla="*/ 22860 w 51434"/>
                    <a:gd name="connsiteY4" fmla="*/ 17145 h 27622"/>
                    <a:gd name="connsiteX5" fmla="*/ 14288 w 51434"/>
                    <a:gd name="connsiteY5" fmla="*/ 19050 h 27622"/>
                    <a:gd name="connsiteX6" fmla="*/ 4763 w 51434"/>
                    <a:gd name="connsiteY6" fmla="*/ 17145 h 27622"/>
                    <a:gd name="connsiteX7" fmla="*/ 1905 w 51434"/>
                    <a:gd name="connsiteY7" fmla="*/ 13335 h 27622"/>
                    <a:gd name="connsiteX8" fmla="*/ 2858 w 51434"/>
                    <a:gd name="connsiteY8" fmla="*/ 9525 h 27622"/>
                    <a:gd name="connsiteX9" fmla="*/ 5715 w 51434"/>
                    <a:gd name="connsiteY9" fmla="*/ 6667 h 27622"/>
                    <a:gd name="connsiteX10" fmla="*/ 0 w 51434"/>
                    <a:gd name="connsiteY10" fmla="*/ 3810 h 27622"/>
                    <a:gd name="connsiteX11" fmla="*/ 6668 w 51434"/>
                    <a:gd name="connsiteY11" fmla="*/ 0 h 27622"/>
                    <a:gd name="connsiteX12" fmla="*/ 12383 w 51434"/>
                    <a:gd name="connsiteY12" fmla="*/ 2857 h 27622"/>
                    <a:gd name="connsiteX13" fmla="*/ 20955 w 51434"/>
                    <a:gd name="connsiteY13" fmla="*/ 952 h 27622"/>
                    <a:gd name="connsiteX14" fmla="*/ 31433 w 51434"/>
                    <a:gd name="connsiteY14" fmla="*/ 2857 h 27622"/>
                    <a:gd name="connsiteX15" fmla="*/ 24765 w 51434"/>
                    <a:gd name="connsiteY15" fmla="*/ 6667 h 27622"/>
                    <a:gd name="connsiteX16" fmla="*/ 19050 w 51434"/>
                    <a:gd name="connsiteY16" fmla="*/ 5715 h 27622"/>
                    <a:gd name="connsiteX17" fmla="*/ 18097 w 51434"/>
                    <a:gd name="connsiteY17" fmla="*/ 5715 h 27622"/>
                    <a:gd name="connsiteX18" fmla="*/ 25718 w 51434"/>
                    <a:gd name="connsiteY18" fmla="*/ 9525 h 27622"/>
                    <a:gd name="connsiteX19" fmla="*/ 32385 w 51434"/>
                    <a:gd name="connsiteY19" fmla="*/ 7620 h 27622"/>
                    <a:gd name="connsiteX20" fmla="*/ 39053 w 51434"/>
                    <a:gd name="connsiteY20" fmla="*/ 7620 h 27622"/>
                    <a:gd name="connsiteX21" fmla="*/ 45720 w 51434"/>
                    <a:gd name="connsiteY21" fmla="*/ 9525 h 27622"/>
                    <a:gd name="connsiteX22" fmla="*/ 49530 w 51434"/>
                    <a:gd name="connsiteY22" fmla="*/ 13335 h 27622"/>
                    <a:gd name="connsiteX23" fmla="*/ 48578 w 51434"/>
                    <a:gd name="connsiteY23" fmla="*/ 18097 h 27622"/>
                    <a:gd name="connsiteX24" fmla="*/ 45720 w 51434"/>
                    <a:gd name="connsiteY24" fmla="*/ 20955 h 27622"/>
                    <a:gd name="connsiteX25" fmla="*/ 51435 w 51434"/>
                    <a:gd name="connsiteY25" fmla="*/ 23813 h 27622"/>
                    <a:gd name="connsiteX26" fmla="*/ 44768 w 51434"/>
                    <a:gd name="connsiteY26" fmla="*/ 27622 h 27622"/>
                    <a:gd name="connsiteX27" fmla="*/ 39053 w 51434"/>
                    <a:gd name="connsiteY27" fmla="*/ 24765 h 27622"/>
                    <a:gd name="connsiteX28" fmla="*/ 30480 w 51434"/>
                    <a:gd name="connsiteY28" fmla="*/ 26670 h 27622"/>
                    <a:gd name="connsiteX29" fmla="*/ 18097 w 51434"/>
                    <a:gd name="connsiteY29" fmla="*/ 24765 h 27622"/>
                    <a:gd name="connsiteX30" fmla="*/ 18097 w 51434"/>
                    <a:gd name="connsiteY30" fmla="*/ 24765 h 27622"/>
                    <a:gd name="connsiteX31" fmla="*/ 40005 w 51434"/>
                    <a:gd name="connsiteY31" fmla="*/ 18097 h 27622"/>
                    <a:gd name="connsiteX32" fmla="*/ 40958 w 51434"/>
                    <a:gd name="connsiteY32" fmla="*/ 16192 h 27622"/>
                    <a:gd name="connsiteX33" fmla="*/ 39053 w 51434"/>
                    <a:gd name="connsiteY33" fmla="*/ 13335 h 27622"/>
                    <a:gd name="connsiteX34" fmla="*/ 36195 w 51434"/>
                    <a:gd name="connsiteY34" fmla="*/ 12382 h 27622"/>
                    <a:gd name="connsiteX35" fmla="*/ 32385 w 51434"/>
                    <a:gd name="connsiteY35" fmla="*/ 13335 h 27622"/>
                    <a:gd name="connsiteX36" fmla="*/ 31433 w 51434"/>
                    <a:gd name="connsiteY36" fmla="*/ 13335 h 27622"/>
                    <a:gd name="connsiteX37" fmla="*/ 40005 w 51434"/>
                    <a:gd name="connsiteY37" fmla="*/ 18097 h 27622"/>
                    <a:gd name="connsiteX38" fmla="*/ 40005 w 51434"/>
                    <a:gd name="connsiteY38" fmla="*/ 18097 h 27622"/>
                    <a:gd name="connsiteX39" fmla="*/ 11430 w 51434"/>
                    <a:gd name="connsiteY39" fmla="*/ 9525 h 27622"/>
                    <a:gd name="connsiteX40" fmla="*/ 10478 w 51434"/>
                    <a:gd name="connsiteY40" fmla="*/ 10477 h 27622"/>
                    <a:gd name="connsiteX41" fmla="*/ 11430 w 51434"/>
                    <a:gd name="connsiteY41" fmla="*/ 12382 h 27622"/>
                    <a:gd name="connsiteX42" fmla="*/ 14288 w 51434"/>
                    <a:gd name="connsiteY42" fmla="*/ 13335 h 27622"/>
                    <a:gd name="connsiteX43" fmla="*/ 17145 w 51434"/>
                    <a:gd name="connsiteY43" fmla="*/ 13335 h 27622"/>
                    <a:gd name="connsiteX44" fmla="*/ 11430 w 51434"/>
                    <a:gd name="connsiteY44" fmla="*/ 9525 h 27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</a:cxnLst>
                  <a:rect l="l" t="t" r="r" b="b"/>
                  <a:pathLst>
                    <a:path w="51434" h="27622">
                      <a:moveTo>
                        <a:pt x="18097" y="24765"/>
                      </a:moveTo>
                      <a:cubicBezTo>
                        <a:pt x="20003" y="23813"/>
                        <a:pt x="21908" y="21907"/>
                        <a:pt x="23813" y="20955"/>
                      </a:cubicBezTo>
                      <a:cubicBezTo>
                        <a:pt x="26670" y="21907"/>
                        <a:pt x="28575" y="21907"/>
                        <a:pt x="30480" y="21907"/>
                      </a:cubicBezTo>
                      <a:cubicBezTo>
                        <a:pt x="31433" y="21907"/>
                        <a:pt x="32385" y="21907"/>
                        <a:pt x="32385" y="21907"/>
                      </a:cubicBezTo>
                      <a:cubicBezTo>
                        <a:pt x="29528" y="20002"/>
                        <a:pt x="26670" y="18097"/>
                        <a:pt x="22860" y="17145"/>
                      </a:cubicBezTo>
                      <a:cubicBezTo>
                        <a:pt x="19050" y="18097"/>
                        <a:pt x="16193" y="19050"/>
                        <a:pt x="14288" y="19050"/>
                      </a:cubicBezTo>
                      <a:cubicBezTo>
                        <a:pt x="10478" y="19050"/>
                        <a:pt x="7620" y="18097"/>
                        <a:pt x="4763" y="17145"/>
                      </a:cubicBezTo>
                      <a:cubicBezTo>
                        <a:pt x="2858" y="16192"/>
                        <a:pt x="1905" y="15240"/>
                        <a:pt x="1905" y="13335"/>
                      </a:cubicBezTo>
                      <a:cubicBezTo>
                        <a:pt x="953" y="12382"/>
                        <a:pt x="1905" y="10477"/>
                        <a:pt x="2858" y="9525"/>
                      </a:cubicBezTo>
                      <a:cubicBezTo>
                        <a:pt x="3810" y="8572"/>
                        <a:pt x="3810" y="7620"/>
                        <a:pt x="5715" y="6667"/>
                      </a:cubicBezTo>
                      <a:cubicBezTo>
                        <a:pt x="3810" y="5715"/>
                        <a:pt x="1905" y="4763"/>
                        <a:pt x="0" y="3810"/>
                      </a:cubicBezTo>
                      <a:cubicBezTo>
                        <a:pt x="1905" y="2857"/>
                        <a:pt x="3810" y="952"/>
                        <a:pt x="6668" y="0"/>
                      </a:cubicBezTo>
                      <a:cubicBezTo>
                        <a:pt x="8572" y="952"/>
                        <a:pt x="10478" y="1905"/>
                        <a:pt x="12383" y="2857"/>
                      </a:cubicBezTo>
                      <a:cubicBezTo>
                        <a:pt x="15240" y="1905"/>
                        <a:pt x="18097" y="952"/>
                        <a:pt x="20955" y="952"/>
                      </a:cubicBezTo>
                      <a:cubicBezTo>
                        <a:pt x="24765" y="952"/>
                        <a:pt x="28575" y="1905"/>
                        <a:pt x="31433" y="2857"/>
                      </a:cubicBezTo>
                      <a:cubicBezTo>
                        <a:pt x="29528" y="3810"/>
                        <a:pt x="27622" y="5715"/>
                        <a:pt x="24765" y="6667"/>
                      </a:cubicBezTo>
                      <a:cubicBezTo>
                        <a:pt x="22860" y="5715"/>
                        <a:pt x="20955" y="5715"/>
                        <a:pt x="19050" y="5715"/>
                      </a:cubicBezTo>
                      <a:cubicBezTo>
                        <a:pt x="19050" y="5715"/>
                        <a:pt x="18097" y="5715"/>
                        <a:pt x="18097" y="5715"/>
                      </a:cubicBezTo>
                      <a:cubicBezTo>
                        <a:pt x="20955" y="6667"/>
                        <a:pt x="22860" y="8572"/>
                        <a:pt x="25718" y="9525"/>
                      </a:cubicBezTo>
                      <a:cubicBezTo>
                        <a:pt x="28575" y="8572"/>
                        <a:pt x="30480" y="7620"/>
                        <a:pt x="32385" y="7620"/>
                      </a:cubicBezTo>
                      <a:cubicBezTo>
                        <a:pt x="34290" y="7620"/>
                        <a:pt x="37147" y="6667"/>
                        <a:pt x="39053" y="7620"/>
                      </a:cubicBezTo>
                      <a:cubicBezTo>
                        <a:pt x="40958" y="7620"/>
                        <a:pt x="43815" y="8572"/>
                        <a:pt x="45720" y="9525"/>
                      </a:cubicBezTo>
                      <a:cubicBezTo>
                        <a:pt x="47625" y="10477"/>
                        <a:pt x="48578" y="11430"/>
                        <a:pt x="49530" y="13335"/>
                      </a:cubicBezTo>
                      <a:cubicBezTo>
                        <a:pt x="50483" y="15240"/>
                        <a:pt x="49530" y="16192"/>
                        <a:pt x="48578" y="18097"/>
                      </a:cubicBezTo>
                      <a:cubicBezTo>
                        <a:pt x="47625" y="19050"/>
                        <a:pt x="46672" y="20002"/>
                        <a:pt x="45720" y="20955"/>
                      </a:cubicBezTo>
                      <a:cubicBezTo>
                        <a:pt x="47625" y="21907"/>
                        <a:pt x="49530" y="22860"/>
                        <a:pt x="51435" y="23813"/>
                      </a:cubicBezTo>
                      <a:cubicBezTo>
                        <a:pt x="49530" y="24765"/>
                        <a:pt x="47625" y="26670"/>
                        <a:pt x="44768" y="27622"/>
                      </a:cubicBezTo>
                      <a:cubicBezTo>
                        <a:pt x="42863" y="26670"/>
                        <a:pt x="40958" y="25717"/>
                        <a:pt x="39053" y="24765"/>
                      </a:cubicBezTo>
                      <a:cubicBezTo>
                        <a:pt x="36195" y="25717"/>
                        <a:pt x="33338" y="26670"/>
                        <a:pt x="30480" y="26670"/>
                      </a:cubicBezTo>
                      <a:cubicBezTo>
                        <a:pt x="26670" y="27622"/>
                        <a:pt x="22860" y="26670"/>
                        <a:pt x="18097" y="24765"/>
                      </a:cubicBezTo>
                      <a:lnTo>
                        <a:pt x="18097" y="24765"/>
                      </a:lnTo>
                      <a:close/>
                      <a:moveTo>
                        <a:pt x="40005" y="18097"/>
                      </a:moveTo>
                      <a:cubicBezTo>
                        <a:pt x="40958" y="17145"/>
                        <a:pt x="40958" y="17145"/>
                        <a:pt x="40958" y="16192"/>
                      </a:cubicBezTo>
                      <a:cubicBezTo>
                        <a:pt x="40958" y="15240"/>
                        <a:pt x="40958" y="14288"/>
                        <a:pt x="39053" y="13335"/>
                      </a:cubicBezTo>
                      <a:cubicBezTo>
                        <a:pt x="38100" y="13335"/>
                        <a:pt x="37147" y="12382"/>
                        <a:pt x="36195" y="12382"/>
                      </a:cubicBezTo>
                      <a:cubicBezTo>
                        <a:pt x="35243" y="12382"/>
                        <a:pt x="34290" y="12382"/>
                        <a:pt x="32385" y="13335"/>
                      </a:cubicBezTo>
                      <a:cubicBezTo>
                        <a:pt x="32385" y="13335"/>
                        <a:pt x="32385" y="13335"/>
                        <a:pt x="31433" y="13335"/>
                      </a:cubicBezTo>
                      <a:cubicBezTo>
                        <a:pt x="34290" y="15240"/>
                        <a:pt x="37147" y="17145"/>
                        <a:pt x="40005" y="18097"/>
                      </a:cubicBezTo>
                      <a:lnTo>
                        <a:pt x="40005" y="18097"/>
                      </a:lnTo>
                      <a:close/>
                      <a:moveTo>
                        <a:pt x="11430" y="9525"/>
                      </a:moveTo>
                      <a:cubicBezTo>
                        <a:pt x="11430" y="9525"/>
                        <a:pt x="10478" y="10477"/>
                        <a:pt x="10478" y="10477"/>
                      </a:cubicBezTo>
                      <a:cubicBezTo>
                        <a:pt x="10478" y="11430"/>
                        <a:pt x="10478" y="11430"/>
                        <a:pt x="11430" y="12382"/>
                      </a:cubicBezTo>
                      <a:cubicBezTo>
                        <a:pt x="12383" y="12382"/>
                        <a:pt x="13335" y="13335"/>
                        <a:pt x="14288" y="13335"/>
                      </a:cubicBezTo>
                      <a:cubicBezTo>
                        <a:pt x="15240" y="13335"/>
                        <a:pt x="15240" y="13335"/>
                        <a:pt x="17145" y="13335"/>
                      </a:cubicBezTo>
                      <a:cubicBezTo>
                        <a:pt x="15240" y="11430"/>
                        <a:pt x="13335" y="10477"/>
                        <a:pt x="11430" y="9525"/>
                      </a:cubicBezTo>
                      <a:close/>
                    </a:path>
                  </a:pathLst>
                </a:custGeom>
                <a:solidFill>
                  <a:srgbClr val="FFCD0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714" name="Graphic 437">
                <a:extLst>
                  <a:ext uri="{FF2B5EF4-FFF2-40B4-BE49-F238E27FC236}">
                    <a16:creationId xmlns:a16="http://schemas.microsoft.com/office/drawing/2014/main" id="{791BC763-4088-4B6C-94E5-E16EDB0E8B3E}"/>
                  </a:ext>
                </a:extLst>
              </p:cNvPr>
              <p:cNvGrpSpPr/>
              <p:nvPr/>
            </p:nvGrpSpPr>
            <p:grpSpPr>
              <a:xfrm>
                <a:off x="7618094" y="4025264"/>
                <a:ext cx="106680" cy="68579"/>
                <a:chOff x="7618094" y="4025264"/>
                <a:chExt cx="106680" cy="68579"/>
              </a:xfrm>
              <a:solidFill>
                <a:schemeClr val="accent1"/>
              </a:solidFill>
            </p:grpSpPr>
            <p:sp>
              <p:nvSpPr>
                <p:cNvPr id="715" name="Freeform: Shape 714">
                  <a:extLst>
                    <a:ext uri="{FF2B5EF4-FFF2-40B4-BE49-F238E27FC236}">
                      <a16:creationId xmlns:a16="http://schemas.microsoft.com/office/drawing/2014/main" id="{2AC40785-ED64-480C-BBCC-0925E774C2B6}"/>
                    </a:ext>
                  </a:extLst>
                </p:cNvPr>
                <p:cNvSpPr/>
                <p:nvPr/>
              </p:nvSpPr>
              <p:spPr>
                <a:xfrm>
                  <a:off x="7618094" y="4031932"/>
                  <a:ext cx="106680" cy="61912"/>
                </a:xfrm>
                <a:custGeom>
                  <a:avLst/>
                  <a:gdLst>
                    <a:gd name="connsiteX0" fmla="*/ 15240 w 106680"/>
                    <a:gd name="connsiteY0" fmla="*/ 9525 h 61912"/>
                    <a:gd name="connsiteX1" fmla="*/ 52388 w 106680"/>
                    <a:gd name="connsiteY1" fmla="*/ 0 h 61912"/>
                    <a:gd name="connsiteX2" fmla="*/ 90488 w 106680"/>
                    <a:gd name="connsiteY2" fmla="*/ 8572 h 61912"/>
                    <a:gd name="connsiteX3" fmla="*/ 104775 w 106680"/>
                    <a:gd name="connsiteY3" fmla="*/ 22860 h 61912"/>
                    <a:gd name="connsiteX4" fmla="*/ 106680 w 106680"/>
                    <a:gd name="connsiteY4" fmla="*/ 22860 h 61912"/>
                    <a:gd name="connsiteX5" fmla="*/ 106680 w 106680"/>
                    <a:gd name="connsiteY5" fmla="*/ 30480 h 61912"/>
                    <a:gd name="connsiteX6" fmla="*/ 106680 w 106680"/>
                    <a:gd name="connsiteY6" fmla="*/ 31433 h 61912"/>
                    <a:gd name="connsiteX7" fmla="*/ 106680 w 106680"/>
                    <a:gd name="connsiteY7" fmla="*/ 31433 h 61912"/>
                    <a:gd name="connsiteX8" fmla="*/ 106680 w 106680"/>
                    <a:gd name="connsiteY8" fmla="*/ 31433 h 61912"/>
                    <a:gd name="connsiteX9" fmla="*/ 91440 w 106680"/>
                    <a:gd name="connsiteY9" fmla="*/ 52388 h 61912"/>
                    <a:gd name="connsiteX10" fmla="*/ 54293 w 106680"/>
                    <a:gd name="connsiteY10" fmla="*/ 61913 h 61912"/>
                    <a:gd name="connsiteX11" fmla="*/ 16193 w 106680"/>
                    <a:gd name="connsiteY11" fmla="*/ 53340 h 61912"/>
                    <a:gd name="connsiteX12" fmla="*/ 0 w 106680"/>
                    <a:gd name="connsiteY12" fmla="*/ 32385 h 61912"/>
                    <a:gd name="connsiteX13" fmla="*/ 0 w 106680"/>
                    <a:gd name="connsiteY13" fmla="*/ 31433 h 61912"/>
                    <a:gd name="connsiteX14" fmla="*/ 0 w 106680"/>
                    <a:gd name="connsiteY14" fmla="*/ 23813 h 61912"/>
                    <a:gd name="connsiteX15" fmla="*/ 1905 w 106680"/>
                    <a:gd name="connsiteY15" fmla="*/ 23813 h 61912"/>
                    <a:gd name="connsiteX16" fmla="*/ 15240 w 106680"/>
                    <a:gd name="connsiteY16" fmla="*/ 9525 h 619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06680" h="61912">
                      <a:moveTo>
                        <a:pt x="15240" y="9525"/>
                      </a:moveTo>
                      <a:cubicBezTo>
                        <a:pt x="25718" y="3810"/>
                        <a:pt x="39053" y="0"/>
                        <a:pt x="52388" y="0"/>
                      </a:cubicBezTo>
                      <a:cubicBezTo>
                        <a:pt x="65723" y="0"/>
                        <a:pt x="80010" y="2858"/>
                        <a:pt x="90488" y="8572"/>
                      </a:cubicBezTo>
                      <a:cubicBezTo>
                        <a:pt x="98108" y="12383"/>
                        <a:pt x="102870" y="17145"/>
                        <a:pt x="104775" y="22860"/>
                      </a:cubicBezTo>
                      <a:lnTo>
                        <a:pt x="106680" y="22860"/>
                      </a:lnTo>
                      <a:lnTo>
                        <a:pt x="106680" y="30480"/>
                      </a:lnTo>
                      <a:cubicBezTo>
                        <a:pt x="106680" y="30480"/>
                        <a:pt x="106680" y="31433"/>
                        <a:pt x="106680" y="31433"/>
                      </a:cubicBezTo>
                      <a:lnTo>
                        <a:pt x="106680" y="31433"/>
                      </a:lnTo>
                      <a:lnTo>
                        <a:pt x="106680" y="31433"/>
                      </a:lnTo>
                      <a:cubicBezTo>
                        <a:pt x="106680" y="39052"/>
                        <a:pt x="100965" y="45720"/>
                        <a:pt x="91440" y="52388"/>
                      </a:cubicBezTo>
                      <a:cubicBezTo>
                        <a:pt x="80963" y="58102"/>
                        <a:pt x="67628" y="61913"/>
                        <a:pt x="54293" y="61913"/>
                      </a:cubicBezTo>
                      <a:cubicBezTo>
                        <a:pt x="40958" y="61913"/>
                        <a:pt x="26670" y="59055"/>
                        <a:pt x="16193" y="53340"/>
                      </a:cubicBezTo>
                      <a:cubicBezTo>
                        <a:pt x="5715" y="47625"/>
                        <a:pt x="0" y="40005"/>
                        <a:pt x="0" y="32385"/>
                      </a:cubicBezTo>
                      <a:cubicBezTo>
                        <a:pt x="0" y="32385"/>
                        <a:pt x="0" y="31433"/>
                        <a:pt x="0" y="31433"/>
                      </a:cubicBezTo>
                      <a:lnTo>
                        <a:pt x="0" y="23813"/>
                      </a:lnTo>
                      <a:lnTo>
                        <a:pt x="1905" y="23813"/>
                      </a:lnTo>
                      <a:cubicBezTo>
                        <a:pt x="3810" y="18097"/>
                        <a:pt x="8573" y="13335"/>
                        <a:pt x="15240" y="9525"/>
                      </a:cubicBezTo>
                      <a:close/>
                    </a:path>
                  </a:pathLst>
                </a:custGeom>
                <a:solidFill>
                  <a:srgbClr val="96792D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716" name="Freeform: Shape 715">
                  <a:extLst>
                    <a:ext uri="{FF2B5EF4-FFF2-40B4-BE49-F238E27FC236}">
                      <a16:creationId xmlns:a16="http://schemas.microsoft.com/office/drawing/2014/main" id="{1FFE4B66-6F68-4484-81A2-6644E2E7E93E}"/>
                    </a:ext>
                  </a:extLst>
                </p:cNvPr>
                <p:cNvSpPr/>
                <p:nvPr/>
              </p:nvSpPr>
              <p:spPr>
                <a:xfrm>
                  <a:off x="7618094" y="4025264"/>
                  <a:ext cx="106680" cy="60959"/>
                </a:xfrm>
                <a:custGeom>
                  <a:avLst/>
                  <a:gdLst>
                    <a:gd name="connsiteX0" fmla="*/ 15240 w 106680"/>
                    <a:gd name="connsiteY0" fmla="*/ 9525 h 60959"/>
                    <a:gd name="connsiteX1" fmla="*/ 52388 w 106680"/>
                    <a:gd name="connsiteY1" fmla="*/ 0 h 60959"/>
                    <a:gd name="connsiteX2" fmla="*/ 90488 w 106680"/>
                    <a:gd name="connsiteY2" fmla="*/ 8572 h 60959"/>
                    <a:gd name="connsiteX3" fmla="*/ 106680 w 106680"/>
                    <a:gd name="connsiteY3" fmla="*/ 29527 h 60959"/>
                    <a:gd name="connsiteX4" fmla="*/ 91440 w 106680"/>
                    <a:gd name="connsiteY4" fmla="*/ 51435 h 60959"/>
                    <a:gd name="connsiteX5" fmla="*/ 54293 w 106680"/>
                    <a:gd name="connsiteY5" fmla="*/ 60960 h 60959"/>
                    <a:gd name="connsiteX6" fmla="*/ 16193 w 106680"/>
                    <a:gd name="connsiteY6" fmla="*/ 52388 h 60959"/>
                    <a:gd name="connsiteX7" fmla="*/ 0 w 106680"/>
                    <a:gd name="connsiteY7" fmla="*/ 31432 h 60959"/>
                    <a:gd name="connsiteX8" fmla="*/ 15240 w 106680"/>
                    <a:gd name="connsiteY8" fmla="*/ 9525 h 609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6680" h="60959">
                      <a:moveTo>
                        <a:pt x="15240" y="9525"/>
                      </a:moveTo>
                      <a:cubicBezTo>
                        <a:pt x="25718" y="3810"/>
                        <a:pt x="39053" y="0"/>
                        <a:pt x="52388" y="0"/>
                      </a:cubicBezTo>
                      <a:cubicBezTo>
                        <a:pt x="65723" y="0"/>
                        <a:pt x="80010" y="2857"/>
                        <a:pt x="90488" y="8572"/>
                      </a:cubicBezTo>
                      <a:cubicBezTo>
                        <a:pt x="100965" y="14288"/>
                        <a:pt x="106680" y="21907"/>
                        <a:pt x="106680" y="29527"/>
                      </a:cubicBezTo>
                      <a:cubicBezTo>
                        <a:pt x="106680" y="37147"/>
                        <a:pt x="101918" y="44767"/>
                        <a:pt x="91440" y="51435"/>
                      </a:cubicBezTo>
                      <a:cubicBezTo>
                        <a:pt x="80963" y="57150"/>
                        <a:pt x="67628" y="60960"/>
                        <a:pt x="54293" y="60960"/>
                      </a:cubicBezTo>
                      <a:cubicBezTo>
                        <a:pt x="40958" y="60960"/>
                        <a:pt x="26670" y="58102"/>
                        <a:pt x="16193" y="52388"/>
                      </a:cubicBezTo>
                      <a:cubicBezTo>
                        <a:pt x="5715" y="46672"/>
                        <a:pt x="0" y="39052"/>
                        <a:pt x="0" y="31432"/>
                      </a:cubicBezTo>
                      <a:cubicBezTo>
                        <a:pt x="0" y="22860"/>
                        <a:pt x="4763" y="15240"/>
                        <a:pt x="15240" y="9525"/>
                      </a:cubicBezTo>
                      <a:close/>
                    </a:path>
                  </a:pathLst>
                </a:custGeom>
                <a:solidFill>
                  <a:srgbClr val="FDCE0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717" name="Freeform: Shape 716">
                  <a:extLst>
                    <a:ext uri="{FF2B5EF4-FFF2-40B4-BE49-F238E27FC236}">
                      <a16:creationId xmlns:a16="http://schemas.microsoft.com/office/drawing/2014/main" id="{AA7543EE-2E4B-4A7C-9F1D-D880F6D79CD7}"/>
                    </a:ext>
                  </a:extLst>
                </p:cNvPr>
                <p:cNvSpPr/>
                <p:nvPr/>
              </p:nvSpPr>
              <p:spPr>
                <a:xfrm>
                  <a:off x="7631429" y="4032884"/>
                  <a:ext cx="80962" cy="45720"/>
                </a:xfrm>
                <a:custGeom>
                  <a:avLst/>
                  <a:gdLst>
                    <a:gd name="connsiteX0" fmla="*/ 11430 w 80962"/>
                    <a:gd name="connsiteY0" fmla="*/ 6668 h 45720"/>
                    <a:gd name="connsiteX1" fmla="*/ 40005 w 80962"/>
                    <a:gd name="connsiteY1" fmla="*/ 0 h 45720"/>
                    <a:gd name="connsiteX2" fmla="*/ 68580 w 80962"/>
                    <a:gd name="connsiteY2" fmla="*/ 6668 h 45720"/>
                    <a:gd name="connsiteX3" fmla="*/ 80963 w 80962"/>
                    <a:gd name="connsiteY3" fmla="*/ 22860 h 45720"/>
                    <a:gd name="connsiteX4" fmla="*/ 69532 w 80962"/>
                    <a:gd name="connsiteY4" fmla="*/ 39053 h 45720"/>
                    <a:gd name="connsiteX5" fmla="*/ 40957 w 80962"/>
                    <a:gd name="connsiteY5" fmla="*/ 45720 h 45720"/>
                    <a:gd name="connsiteX6" fmla="*/ 12382 w 80962"/>
                    <a:gd name="connsiteY6" fmla="*/ 39053 h 45720"/>
                    <a:gd name="connsiteX7" fmla="*/ 0 w 80962"/>
                    <a:gd name="connsiteY7" fmla="*/ 22860 h 45720"/>
                    <a:gd name="connsiteX8" fmla="*/ 11430 w 80962"/>
                    <a:gd name="connsiteY8" fmla="*/ 6668 h 457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0962" h="45720">
                      <a:moveTo>
                        <a:pt x="11430" y="6668"/>
                      </a:moveTo>
                      <a:cubicBezTo>
                        <a:pt x="19050" y="1905"/>
                        <a:pt x="29527" y="0"/>
                        <a:pt x="40005" y="0"/>
                      </a:cubicBezTo>
                      <a:cubicBezTo>
                        <a:pt x="50482" y="0"/>
                        <a:pt x="60960" y="1905"/>
                        <a:pt x="68580" y="6668"/>
                      </a:cubicBezTo>
                      <a:cubicBezTo>
                        <a:pt x="76200" y="11430"/>
                        <a:pt x="80963" y="17145"/>
                        <a:pt x="80963" y="22860"/>
                      </a:cubicBezTo>
                      <a:cubicBezTo>
                        <a:pt x="80963" y="28575"/>
                        <a:pt x="77152" y="34290"/>
                        <a:pt x="69532" y="39053"/>
                      </a:cubicBezTo>
                      <a:cubicBezTo>
                        <a:pt x="61913" y="43815"/>
                        <a:pt x="51435" y="45720"/>
                        <a:pt x="40957" y="45720"/>
                      </a:cubicBezTo>
                      <a:cubicBezTo>
                        <a:pt x="30480" y="45720"/>
                        <a:pt x="20002" y="43815"/>
                        <a:pt x="12382" y="39053"/>
                      </a:cubicBezTo>
                      <a:cubicBezTo>
                        <a:pt x="4763" y="34290"/>
                        <a:pt x="0" y="28575"/>
                        <a:pt x="0" y="22860"/>
                      </a:cubicBezTo>
                      <a:cubicBezTo>
                        <a:pt x="0" y="17145"/>
                        <a:pt x="3810" y="11430"/>
                        <a:pt x="11430" y="6668"/>
                      </a:cubicBezTo>
                      <a:close/>
                    </a:path>
                  </a:pathLst>
                </a:custGeom>
                <a:solidFill>
                  <a:srgbClr val="FEBC1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718" name="Freeform: Shape 717">
                  <a:extLst>
                    <a:ext uri="{FF2B5EF4-FFF2-40B4-BE49-F238E27FC236}">
                      <a16:creationId xmlns:a16="http://schemas.microsoft.com/office/drawing/2014/main" id="{A1B4557F-A865-46A9-A9CA-C80914148569}"/>
                    </a:ext>
                  </a:extLst>
                </p:cNvPr>
                <p:cNvSpPr/>
                <p:nvPr/>
              </p:nvSpPr>
              <p:spPr>
                <a:xfrm>
                  <a:off x="7645717" y="4041457"/>
                  <a:ext cx="51434" cy="27622"/>
                </a:xfrm>
                <a:custGeom>
                  <a:avLst/>
                  <a:gdLst>
                    <a:gd name="connsiteX0" fmla="*/ 19050 w 51434"/>
                    <a:gd name="connsiteY0" fmla="*/ 24765 h 27622"/>
                    <a:gd name="connsiteX1" fmla="*/ 24765 w 51434"/>
                    <a:gd name="connsiteY1" fmla="*/ 20955 h 27622"/>
                    <a:gd name="connsiteX2" fmla="*/ 31432 w 51434"/>
                    <a:gd name="connsiteY2" fmla="*/ 21908 h 27622"/>
                    <a:gd name="connsiteX3" fmla="*/ 33338 w 51434"/>
                    <a:gd name="connsiteY3" fmla="*/ 21908 h 27622"/>
                    <a:gd name="connsiteX4" fmla="*/ 23813 w 51434"/>
                    <a:gd name="connsiteY4" fmla="*/ 17145 h 27622"/>
                    <a:gd name="connsiteX5" fmla="*/ 15240 w 51434"/>
                    <a:gd name="connsiteY5" fmla="*/ 19050 h 27622"/>
                    <a:gd name="connsiteX6" fmla="*/ 5715 w 51434"/>
                    <a:gd name="connsiteY6" fmla="*/ 17145 h 27622"/>
                    <a:gd name="connsiteX7" fmla="*/ 1905 w 51434"/>
                    <a:gd name="connsiteY7" fmla="*/ 13335 h 27622"/>
                    <a:gd name="connsiteX8" fmla="*/ 2857 w 51434"/>
                    <a:gd name="connsiteY8" fmla="*/ 9525 h 27622"/>
                    <a:gd name="connsiteX9" fmla="*/ 5715 w 51434"/>
                    <a:gd name="connsiteY9" fmla="*/ 6667 h 27622"/>
                    <a:gd name="connsiteX10" fmla="*/ 0 w 51434"/>
                    <a:gd name="connsiteY10" fmla="*/ 3810 h 27622"/>
                    <a:gd name="connsiteX11" fmla="*/ 6667 w 51434"/>
                    <a:gd name="connsiteY11" fmla="*/ 0 h 27622"/>
                    <a:gd name="connsiteX12" fmla="*/ 12382 w 51434"/>
                    <a:gd name="connsiteY12" fmla="*/ 2858 h 27622"/>
                    <a:gd name="connsiteX13" fmla="*/ 20955 w 51434"/>
                    <a:gd name="connsiteY13" fmla="*/ 952 h 27622"/>
                    <a:gd name="connsiteX14" fmla="*/ 31432 w 51434"/>
                    <a:gd name="connsiteY14" fmla="*/ 2858 h 27622"/>
                    <a:gd name="connsiteX15" fmla="*/ 24765 w 51434"/>
                    <a:gd name="connsiteY15" fmla="*/ 6667 h 27622"/>
                    <a:gd name="connsiteX16" fmla="*/ 19050 w 51434"/>
                    <a:gd name="connsiteY16" fmla="*/ 5715 h 27622"/>
                    <a:gd name="connsiteX17" fmla="*/ 18097 w 51434"/>
                    <a:gd name="connsiteY17" fmla="*/ 5715 h 27622"/>
                    <a:gd name="connsiteX18" fmla="*/ 25717 w 51434"/>
                    <a:gd name="connsiteY18" fmla="*/ 9525 h 27622"/>
                    <a:gd name="connsiteX19" fmla="*/ 32385 w 51434"/>
                    <a:gd name="connsiteY19" fmla="*/ 7620 h 27622"/>
                    <a:gd name="connsiteX20" fmla="*/ 39052 w 51434"/>
                    <a:gd name="connsiteY20" fmla="*/ 7620 h 27622"/>
                    <a:gd name="connsiteX21" fmla="*/ 45720 w 51434"/>
                    <a:gd name="connsiteY21" fmla="*/ 9525 h 27622"/>
                    <a:gd name="connsiteX22" fmla="*/ 49530 w 51434"/>
                    <a:gd name="connsiteY22" fmla="*/ 13335 h 27622"/>
                    <a:gd name="connsiteX23" fmla="*/ 48577 w 51434"/>
                    <a:gd name="connsiteY23" fmla="*/ 18097 h 27622"/>
                    <a:gd name="connsiteX24" fmla="*/ 45720 w 51434"/>
                    <a:gd name="connsiteY24" fmla="*/ 20955 h 27622"/>
                    <a:gd name="connsiteX25" fmla="*/ 51435 w 51434"/>
                    <a:gd name="connsiteY25" fmla="*/ 23813 h 27622"/>
                    <a:gd name="connsiteX26" fmla="*/ 44767 w 51434"/>
                    <a:gd name="connsiteY26" fmla="*/ 27622 h 27622"/>
                    <a:gd name="connsiteX27" fmla="*/ 39052 w 51434"/>
                    <a:gd name="connsiteY27" fmla="*/ 24765 h 27622"/>
                    <a:gd name="connsiteX28" fmla="*/ 30480 w 51434"/>
                    <a:gd name="connsiteY28" fmla="*/ 26670 h 27622"/>
                    <a:gd name="connsiteX29" fmla="*/ 19050 w 51434"/>
                    <a:gd name="connsiteY29" fmla="*/ 24765 h 27622"/>
                    <a:gd name="connsiteX30" fmla="*/ 19050 w 51434"/>
                    <a:gd name="connsiteY30" fmla="*/ 24765 h 27622"/>
                    <a:gd name="connsiteX31" fmla="*/ 40957 w 51434"/>
                    <a:gd name="connsiteY31" fmla="*/ 18097 h 27622"/>
                    <a:gd name="connsiteX32" fmla="*/ 41910 w 51434"/>
                    <a:gd name="connsiteY32" fmla="*/ 16192 h 27622"/>
                    <a:gd name="connsiteX33" fmla="*/ 40005 w 51434"/>
                    <a:gd name="connsiteY33" fmla="*/ 13335 h 27622"/>
                    <a:gd name="connsiteX34" fmla="*/ 37147 w 51434"/>
                    <a:gd name="connsiteY34" fmla="*/ 12383 h 27622"/>
                    <a:gd name="connsiteX35" fmla="*/ 33338 w 51434"/>
                    <a:gd name="connsiteY35" fmla="*/ 13335 h 27622"/>
                    <a:gd name="connsiteX36" fmla="*/ 32385 w 51434"/>
                    <a:gd name="connsiteY36" fmla="*/ 13335 h 27622"/>
                    <a:gd name="connsiteX37" fmla="*/ 40957 w 51434"/>
                    <a:gd name="connsiteY37" fmla="*/ 18097 h 27622"/>
                    <a:gd name="connsiteX38" fmla="*/ 40957 w 51434"/>
                    <a:gd name="connsiteY38" fmla="*/ 18097 h 27622"/>
                    <a:gd name="connsiteX39" fmla="*/ 12382 w 51434"/>
                    <a:gd name="connsiteY39" fmla="*/ 9525 h 27622"/>
                    <a:gd name="connsiteX40" fmla="*/ 11430 w 51434"/>
                    <a:gd name="connsiteY40" fmla="*/ 10477 h 27622"/>
                    <a:gd name="connsiteX41" fmla="*/ 12382 w 51434"/>
                    <a:gd name="connsiteY41" fmla="*/ 12383 h 27622"/>
                    <a:gd name="connsiteX42" fmla="*/ 15240 w 51434"/>
                    <a:gd name="connsiteY42" fmla="*/ 13335 h 27622"/>
                    <a:gd name="connsiteX43" fmla="*/ 18097 w 51434"/>
                    <a:gd name="connsiteY43" fmla="*/ 13335 h 27622"/>
                    <a:gd name="connsiteX44" fmla="*/ 12382 w 51434"/>
                    <a:gd name="connsiteY44" fmla="*/ 9525 h 27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</a:cxnLst>
                  <a:rect l="l" t="t" r="r" b="b"/>
                  <a:pathLst>
                    <a:path w="51434" h="27622">
                      <a:moveTo>
                        <a:pt x="19050" y="24765"/>
                      </a:moveTo>
                      <a:cubicBezTo>
                        <a:pt x="20955" y="23813"/>
                        <a:pt x="22860" y="21908"/>
                        <a:pt x="24765" y="20955"/>
                      </a:cubicBezTo>
                      <a:cubicBezTo>
                        <a:pt x="27622" y="21908"/>
                        <a:pt x="29527" y="21908"/>
                        <a:pt x="31432" y="21908"/>
                      </a:cubicBezTo>
                      <a:cubicBezTo>
                        <a:pt x="32385" y="21908"/>
                        <a:pt x="33338" y="21908"/>
                        <a:pt x="33338" y="21908"/>
                      </a:cubicBezTo>
                      <a:cubicBezTo>
                        <a:pt x="30480" y="20002"/>
                        <a:pt x="27622" y="18097"/>
                        <a:pt x="23813" y="17145"/>
                      </a:cubicBezTo>
                      <a:cubicBezTo>
                        <a:pt x="20002" y="18097"/>
                        <a:pt x="17145" y="19050"/>
                        <a:pt x="15240" y="19050"/>
                      </a:cubicBezTo>
                      <a:cubicBezTo>
                        <a:pt x="11430" y="19050"/>
                        <a:pt x="8572" y="18097"/>
                        <a:pt x="5715" y="17145"/>
                      </a:cubicBezTo>
                      <a:cubicBezTo>
                        <a:pt x="3810" y="16192"/>
                        <a:pt x="2857" y="15240"/>
                        <a:pt x="1905" y="13335"/>
                      </a:cubicBezTo>
                      <a:cubicBezTo>
                        <a:pt x="952" y="12383"/>
                        <a:pt x="1905" y="10477"/>
                        <a:pt x="2857" y="9525"/>
                      </a:cubicBezTo>
                      <a:cubicBezTo>
                        <a:pt x="3810" y="8572"/>
                        <a:pt x="3810" y="7620"/>
                        <a:pt x="5715" y="6667"/>
                      </a:cubicBezTo>
                      <a:cubicBezTo>
                        <a:pt x="3810" y="5715"/>
                        <a:pt x="1905" y="4763"/>
                        <a:pt x="0" y="3810"/>
                      </a:cubicBezTo>
                      <a:cubicBezTo>
                        <a:pt x="1905" y="2858"/>
                        <a:pt x="3810" y="952"/>
                        <a:pt x="6667" y="0"/>
                      </a:cubicBezTo>
                      <a:cubicBezTo>
                        <a:pt x="8572" y="952"/>
                        <a:pt x="10477" y="1905"/>
                        <a:pt x="12382" y="2858"/>
                      </a:cubicBezTo>
                      <a:cubicBezTo>
                        <a:pt x="15240" y="1905"/>
                        <a:pt x="18097" y="952"/>
                        <a:pt x="20955" y="952"/>
                      </a:cubicBezTo>
                      <a:cubicBezTo>
                        <a:pt x="24765" y="952"/>
                        <a:pt x="28575" y="1905"/>
                        <a:pt x="31432" y="2858"/>
                      </a:cubicBezTo>
                      <a:cubicBezTo>
                        <a:pt x="29527" y="3810"/>
                        <a:pt x="27622" y="5715"/>
                        <a:pt x="24765" y="6667"/>
                      </a:cubicBezTo>
                      <a:cubicBezTo>
                        <a:pt x="22860" y="5715"/>
                        <a:pt x="20955" y="5715"/>
                        <a:pt x="19050" y="5715"/>
                      </a:cubicBezTo>
                      <a:cubicBezTo>
                        <a:pt x="19050" y="5715"/>
                        <a:pt x="18097" y="5715"/>
                        <a:pt x="18097" y="5715"/>
                      </a:cubicBezTo>
                      <a:cubicBezTo>
                        <a:pt x="20955" y="6667"/>
                        <a:pt x="22860" y="8572"/>
                        <a:pt x="25717" y="9525"/>
                      </a:cubicBezTo>
                      <a:cubicBezTo>
                        <a:pt x="28575" y="8572"/>
                        <a:pt x="30480" y="7620"/>
                        <a:pt x="32385" y="7620"/>
                      </a:cubicBezTo>
                      <a:cubicBezTo>
                        <a:pt x="34290" y="7620"/>
                        <a:pt x="37147" y="6667"/>
                        <a:pt x="39052" y="7620"/>
                      </a:cubicBezTo>
                      <a:cubicBezTo>
                        <a:pt x="40957" y="7620"/>
                        <a:pt x="43815" y="8572"/>
                        <a:pt x="45720" y="9525"/>
                      </a:cubicBezTo>
                      <a:cubicBezTo>
                        <a:pt x="47625" y="10477"/>
                        <a:pt x="48577" y="11430"/>
                        <a:pt x="49530" y="13335"/>
                      </a:cubicBezTo>
                      <a:cubicBezTo>
                        <a:pt x="50482" y="15240"/>
                        <a:pt x="49530" y="16192"/>
                        <a:pt x="48577" y="18097"/>
                      </a:cubicBezTo>
                      <a:cubicBezTo>
                        <a:pt x="47625" y="19050"/>
                        <a:pt x="46672" y="20002"/>
                        <a:pt x="45720" y="20955"/>
                      </a:cubicBezTo>
                      <a:cubicBezTo>
                        <a:pt x="47625" y="21908"/>
                        <a:pt x="49530" y="22860"/>
                        <a:pt x="51435" y="23813"/>
                      </a:cubicBezTo>
                      <a:cubicBezTo>
                        <a:pt x="49530" y="24765"/>
                        <a:pt x="47625" y="26670"/>
                        <a:pt x="44767" y="27622"/>
                      </a:cubicBezTo>
                      <a:cubicBezTo>
                        <a:pt x="42863" y="26670"/>
                        <a:pt x="40957" y="25717"/>
                        <a:pt x="39052" y="24765"/>
                      </a:cubicBezTo>
                      <a:cubicBezTo>
                        <a:pt x="36195" y="25717"/>
                        <a:pt x="33338" y="26670"/>
                        <a:pt x="30480" y="26670"/>
                      </a:cubicBezTo>
                      <a:cubicBezTo>
                        <a:pt x="27622" y="26670"/>
                        <a:pt x="23813" y="26670"/>
                        <a:pt x="19050" y="24765"/>
                      </a:cubicBezTo>
                      <a:lnTo>
                        <a:pt x="19050" y="24765"/>
                      </a:lnTo>
                      <a:close/>
                      <a:moveTo>
                        <a:pt x="40957" y="18097"/>
                      </a:moveTo>
                      <a:cubicBezTo>
                        <a:pt x="41910" y="17145"/>
                        <a:pt x="41910" y="17145"/>
                        <a:pt x="41910" y="16192"/>
                      </a:cubicBezTo>
                      <a:cubicBezTo>
                        <a:pt x="41910" y="15240"/>
                        <a:pt x="41910" y="14288"/>
                        <a:pt x="40005" y="13335"/>
                      </a:cubicBezTo>
                      <a:cubicBezTo>
                        <a:pt x="39052" y="13335"/>
                        <a:pt x="38100" y="12383"/>
                        <a:pt x="37147" y="12383"/>
                      </a:cubicBezTo>
                      <a:cubicBezTo>
                        <a:pt x="36195" y="12383"/>
                        <a:pt x="35242" y="12383"/>
                        <a:pt x="33338" y="13335"/>
                      </a:cubicBezTo>
                      <a:cubicBezTo>
                        <a:pt x="33338" y="13335"/>
                        <a:pt x="33338" y="13335"/>
                        <a:pt x="32385" y="13335"/>
                      </a:cubicBezTo>
                      <a:cubicBezTo>
                        <a:pt x="35242" y="15240"/>
                        <a:pt x="38100" y="16192"/>
                        <a:pt x="40957" y="18097"/>
                      </a:cubicBezTo>
                      <a:lnTo>
                        <a:pt x="40957" y="18097"/>
                      </a:lnTo>
                      <a:close/>
                      <a:moveTo>
                        <a:pt x="12382" y="9525"/>
                      </a:moveTo>
                      <a:cubicBezTo>
                        <a:pt x="12382" y="9525"/>
                        <a:pt x="11430" y="10477"/>
                        <a:pt x="11430" y="10477"/>
                      </a:cubicBezTo>
                      <a:cubicBezTo>
                        <a:pt x="11430" y="11430"/>
                        <a:pt x="11430" y="11430"/>
                        <a:pt x="12382" y="12383"/>
                      </a:cubicBezTo>
                      <a:cubicBezTo>
                        <a:pt x="13335" y="12383"/>
                        <a:pt x="14288" y="13335"/>
                        <a:pt x="15240" y="13335"/>
                      </a:cubicBezTo>
                      <a:cubicBezTo>
                        <a:pt x="16192" y="13335"/>
                        <a:pt x="16192" y="13335"/>
                        <a:pt x="18097" y="13335"/>
                      </a:cubicBezTo>
                      <a:cubicBezTo>
                        <a:pt x="16192" y="11430"/>
                        <a:pt x="14288" y="10477"/>
                        <a:pt x="12382" y="9525"/>
                      </a:cubicBezTo>
                      <a:close/>
                    </a:path>
                  </a:pathLst>
                </a:custGeom>
                <a:solidFill>
                  <a:srgbClr val="BA912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719" name="Freeform: Shape 718">
                  <a:extLst>
                    <a:ext uri="{FF2B5EF4-FFF2-40B4-BE49-F238E27FC236}">
                      <a16:creationId xmlns:a16="http://schemas.microsoft.com/office/drawing/2014/main" id="{16A58823-B7F9-4F15-A66D-80BED94F70E5}"/>
                    </a:ext>
                  </a:extLst>
                </p:cNvPr>
                <p:cNvSpPr/>
                <p:nvPr/>
              </p:nvSpPr>
              <p:spPr>
                <a:xfrm>
                  <a:off x="7645717" y="4041457"/>
                  <a:ext cx="51434" cy="27622"/>
                </a:xfrm>
                <a:custGeom>
                  <a:avLst/>
                  <a:gdLst>
                    <a:gd name="connsiteX0" fmla="*/ 18097 w 51434"/>
                    <a:gd name="connsiteY0" fmla="*/ 24765 h 27622"/>
                    <a:gd name="connsiteX1" fmla="*/ 23813 w 51434"/>
                    <a:gd name="connsiteY1" fmla="*/ 20955 h 27622"/>
                    <a:gd name="connsiteX2" fmla="*/ 30480 w 51434"/>
                    <a:gd name="connsiteY2" fmla="*/ 21908 h 27622"/>
                    <a:gd name="connsiteX3" fmla="*/ 32385 w 51434"/>
                    <a:gd name="connsiteY3" fmla="*/ 21908 h 27622"/>
                    <a:gd name="connsiteX4" fmla="*/ 22860 w 51434"/>
                    <a:gd name="connsiteY4" fmla="*/ 17145 h 27622"/>
                    <a:gd name="connsiteX5" fmla="*/ 14288 w 51434"/>
                    <a:gd name="connsiteY5" fmla="*/ 19050 h 27622"/>
                    <a:gd name="connsiteX6" fmla="*/ 4763 w 51434"/>
                    <a:gd name="connsiteY6" fmla="*/ 17145 h 27622"/>
                    <a:gd name="connsiteX7" fmla="*/ 1905 w 51434"/>
                    <a:gd name="connsiteY7" fmla="*/ 13335 h 27622"/>
                    <a:gd name="connsiteX8" fmla="*/ 2857 w 51434"/>
                    <a:gd name="connsiteY8" fmla="*/ 9525 h 27622"/>
                    <a:gd name="connsiteX9" fmla="*/ 5715 w 51434"/>
                    <a:gd name="connsiteY9" fmla="*/ 6667 h 27622"/>
                    <a:gd name="connsiteX10" fmla="*/ 0 w 51434"/>
                    <a:gd name="connsiteY10" fmla="*/ 3810 h 27622"/>
                    <a:gd name="connsiteX11" fmla="*/ 6667 w 51434"/>
                    <a:gd name="connsiteY11" fmla="*/ 0 h 27622"/>
                    <a:gd name="connsiteX12" fmla="*/ 12382 w 51434"/>
                    <a:gd name="connsiteY12" fmla="*/ 2858 h 27622"/>
                    <a:gd name="connsiteX13" fmla="*/ 20955 w 51434"/>
                    <a:gd name="connsiteY13" fmla="*/ 952 h 27622"/>
                    <a:gd name="connsiteX14" fmla="*/ 31432 w 51434"/>
                    <a:gd name="connsiteY14" fmla="*/ 2858 h 27622"/>
                    <a:gd name="connsiteX15" fmla="*/ 24765 w 51434"/>
                    <a:gd name="connsiteY15" fmla="*/ 6667 h 27622"/>
                    <a:gd name="connsiteX16" fmla="*/ 19050 w 51434"/>
                    <a:gd name="connsiteY16" fmla="*/ 5715 h 27622"/>
                    <a:gd name="connsiteX17" fmla="*/ 18097 w 51434"/>
                    <a:gd name="connsiteY17" fmla="*/ 5715 h 27622"/>
                    <a:gd name="connsiteX18" fmla="*/ 25717 w 51434"/>
                    <a:gd name="connsiteY18" fmla="*/ 9525 h 27622"/>
                    <a:gd name="connsiteX19" fmla="*/ 32385 w 51434"/>
                    <a:gd name="connsiteY19" fmla="*/ 7620 h 27622"/>
                    <a:gd name="connsiteX20" fmla="*/ 39052 w 51434"/>
                    <a:gd name="connsiteY20" fmla="*/ 7620 h 27622"/>
                    <a:gd name="connsiteX21" fmla="*/ 45720 w 51434"/>
                    <a:gd name="connsiteY21" fmla="*/ 9525 h 27622"/>
                    <a:gd name="connsiteX22" fmla="*/ 49530 w 51434"/>
                    <a:gd name="connsiteY22" fmla="*/ 13335 h 27622"/>
                    <a:gd name="connsiteX23" fmla="*/ 48577 w 51434"/>
                    <a:gd name="connsiteY23" fmla="*/ 18097 h 27622"/>
                    <a:gd name="connsiteX24" fmla="*/ 45720 w 51434"/>
                    <a:gd name="connsiteY24" fmla="*/ 20955 h 27622"/>
                    <a:gd name="connsiteX25" fmla="*/ 51435 w 51434"/>
                    <a:gd name="connsiteY25" fmla="*/ 23813 h 27622"/>
                    <a:gd name="connsiteX26" fmla="*/ 44767 w 51434"/>
                    <a:gd name="connsiteY26" fmla="*/ 27622 h 27622"/>
                    <a:gd name="connsiteX27" fmla="*/ 39052 w 51434"/>
                    <a:gd name="connsiteY27" fmla="*/ 24765 h 27622"/>
                    <a:gd name="connsiteX28" fmla="*/ 30480 w 51434"/>
                    <a:gd name="connsiteY28" fmla="*/ 26670 h 27622"/>
                    <a:gd name="connsiteX29" fmla="*/ 18097 w 51434"/>
                    <a:gd name="connsiteY29" fmla="*/ 24765 h 27622"/>
                    <a:gd name="connsiteX30" fmla="*/ 18097 w 51434"/>
                    <a:gd name="connsiteY30" fmla="*/ 24765 h 27622"/>
                    <a:gd name="connsiteX31" fmla="*/ 40005 w 51434"/>
                    <a:gd name="connsiteY31" fmla="*/ 18097 h 27622"/>
                    <a:gd name="connsiteX32" fmla="*/ 40957 w 51434"/>
                    <a:gd name="connsiteY32" fmla="*/ 16192 h 27622"/>
                    <a:gd name="connsiteX33" fmla="*/ 39052 w 51434"/>
                    <a:gd name="connsiteY33" fmla="*/ 13335 h 27622"/>
                    <a:gd name="connsiteX34" fmla="*/ 36195 w 51434"/>
                    <a:gd name="connsiteY34" fmla="*/ 12383 h 27622"/>
                    <a:gd name="connsiteX35" fmla="*/ 32385 w 51434"/>
                    <a:gd name="connsiteY35" fmla="*/ 13335 h 27622"/>
                    <a:gd name="connsiteX36" fmla="*/ 31432 w 51434"/>
                    <a:gd name="connsiteY36" fmla="*/ 13335 h 27622"/>
                    <a:gd name="connsiteX37" fmla="*/ 40005 w 51434"/>
                    <a:gd name="connsiteY37" fmla="*/ 18097 h 27622"/>
                    <a:gd name="connsiteX38" fmla="*/ 40005 w 51434"/>
                    <a:gd name="connsiteY38" fmla="*/ 18097 h 27622"/>
                    <a:gd name="connsiteX39" fmla="*/ 11430 w 51434"/>
                    <a:gd name="connsiteY39" fmla="*/ 9525 h 27622"/>
                    <a:gd name="connsiteX40" fmla="*/ 10477 w 51434"/>
                    <a:gd name="connsiteY40" fmla="*/ 10477 h 27622"/>
                    <a:gd name="connsiteX41" fmla="*/ 11430 w 51434"/>
                    <a:gd name="connsiteY41" fmla="*/ 12383 h 27622"/>
                    <a:gd name="connsiteX42" fmla="*/ 14288 w 51434"/>
                    <a:gd name="connsiteY42" fmla="*/ 13335 h 27622"/>
                    <a:gd name="connsiteX43" fmla="*/ 17145 w 51434"/>
                    <a:gd name="connsiteY43" fmla="*/ 13335 h 27622"/>
                    <a:gd name="connsiteX44" fmla="*/ 11430 w 51434"/>
                    <a:gd name="connsiteY44" fmla="*/ 9525 h 27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</a:cxnLst>
                  <a:rect l="l" t="t" r="r" b="b"/>
                  <a:pathLst>
                    <a:path w="51434" h="27622">
                      <a:moveTo>
                        <a:pt x="18097" y="24765"/>
                      </a:moveTo>
                      <a:cubicBezTo>
                        <a:pt x="20002" y="23813"/>
                        <a:pt x="21907" y="21908"/>
                        <a:pt x="23813" y="20955"/>
                      </a:cubicBezTo>
                      <a:cubicBezTo>
                        <a:pt x="26670" y="21908"/>
                        <a:pt x="28575" y="21908"/>
                        <a:pt x="30480" y="21908"/>
                      </a:cubicBezTo>
                      <a:cubicBezTo>
                        <a:pt x="31432" y="21908"/>
                        <a:pt x="32385" y="21908"/>
                        <a:pt x="32385" y="21908"/>
                      </a:cubicBezTo>
                      <a:cubicBezTo>
                        <a:pt x="29527" y="20002"/>
                        <a:pt x="26670" y="18097"/>
                        <a:pt x="22860" y="17145"/>
                      </a:cubicBezTo>
                      <a:cubicBezTo>
                        <a:pt x="19050" y="18097"/>
                        <a:pt x="16192" y="19050"/>
                        <a:pt x="14288" y="19050"/>
                      </a:cubicBezTo>
                      <a:cubicBezTo>
                        <a:pt x="10477" y="19050"/>
                        <a:pt x="7620" y="18097"/>
                        <a:pt x="4763" y="17145"/>
                      </a:cubicBezTo>
                      <a:cubicBezTo>
                        <a:pt x="2857" y="16192"/>
                        <a:pt x="1905" y="15240"/>
                        <a:pt x="1905" y="13335"/>
                      </a:cubicBezTo>
                      <a:cubicBezTo>
                        <a:pt x="952" y="12383"/>
                        <a:pt x="1905" y="10477"/>
                        <a:pt x="2857" y="9525"/>
                      </a:cubicBezTo>
                      <a:cubicBezTo>
                        <a:pt x="3810" y="8572"/>
                        <a:pt x="3810" y="7620"/>
                        <a:pt x="5715" y="6667"/>
                      </a:cubicBezTo>
                      <a:cubicBezTo>
                        <a:pt x="3810" y="5715"/>
                        <a:pt x="1905" y="4763"/>
                        <a:pt x="0" y="3810"/>
                      </a:cubicBezTo>
                      <a:cubicBezTo>
                        <a:pt x="1905" y="2858"/>
                        <a:pt x="3810" y="952"/>
                        <a:pt x="6667" y="0"/>
                      </a:cubicBezTo>
                      <a:cubicBezTo>
                        <a:pt x="8572" y="952"/>
                        <a:pt x="10477" y="1905"/>
                        <a:pt x="12382" y="2858"/>
                      </a:cubicBezTo>
                      <a:cubicBezTo>
                        <a:pt x="15240" y="1905"/>
                        <a:pt x="18097" y="952"/>
                        <a:pt x="20955" y="952"/>
                      </a:cubicBezTo>
                      <a:cubicBezTo>
                        <a:pt x="24765" y="952"/>
                        <a:pt x="28575" y="1905"/>
                        <a:pt x="31432" y="2858"/>
                      </a:cubicBezTo>
                      <a:cubicBezTo>
                        <a:pt x="29527" y="3810"/>
                        <a:pt x="27622" y="5715"/>
                        <a:pt x="24765" y="6667"/>
                      </a:cubicBezTo>
                      <a:cubicBezTo>
                        <a:pt x="22860" y="5715"/>
                        <a:pt x="20955" y="5715"/>
                        <a:pt x="19050" y="5715"/>
                      </a:cubicBezTo>
                      <a:cubicBezTo>
                        <a:pt x="19050" y="5715"/>
                        <a:pt x="18097" y="5715"/>
                        <a:pt x="18097" y="5715"/>
                      </a:cubicBezTo>
                      <a:cubicBezTo>
                        <a:pt x="20955" y="6667"/>
                        <a:pt x="22860" y="8572"/>
                        <a:pt x="25717" y="9525"/>
                      </a:cubicBezTo>
                      <a:cubicBezTo>
                        <a:pt x="28575" y="8572"/>
                        <a:pt x="30480" y="7620"/>
                        <a:pt x="32385" y="7620"/>
                      </a:cubicBezTo>
                      <a:cubicBezTo>
                        <a:pt x="34290" y="7620"/>
                        <a:pt x="37147" y="6667"/>
                        <a:pt x="39052" y="7620"/>
                      </a:cubicBezTo>
                      <a:cubicBezTo>
                        <a:pt x="40957" y="7620"/>
                        <a:pt x="43815" y="8572"/>
                        <a:pt x="45720" y="9525"/>
                      </a:cubicBezTo>
                      <a:cubicBezTo>
                        <a:pt x="47625" y="10477"/>
                        <a:pt x="48577" y="11430"/>
                        <a:pt x="49530" y="13335"/>
                      </a:cubicBezTo>
                      <a:cubicBezTo>
                        <a:pt x="50482" y="15240"/>
                        <a:pt x="49530" y="16192"/>
                        <a:pt x="48577" y="18097"/>
                      </a:cubicBezTo>
                      <a:cubicBezTo>
                        <a:pt x="47625" y="19050"/>
                        <a:pt x="46672" y="20002"/>
                        <a:pt x="45720" y="20955"/>
                      </a:cubicBezTo>
                      <a:cubicBezTo>
                        <a:pt x="47625" y="21908"/>
                        <a:pt x="49530" y="22860"/>
                        <a:pt x="51435" y="23813"/>
                      </a:cubicBezTo>
                      <a:cubicBezTo>
                        <a:pt x="49530" y="24765"/>
                        <a:pt x="47625" y="26670"/>
                        <a:pt x="44767" y="27622"/>
                      </a:cubicBezTo>
                      <a:cubicBezTo>
                        <a:pt x="42863" y="26670"/>
                        <a:pt x="40957" y="25717"/>
                        <a:pt x="39052" y="24765"/>
                      </a:cubicBezTo>
                      <a:cubicBezTo>
                        <a:pt x="36195" y="25717"/>
                        <a:pt x="33338" y="26670"/>
                        <a:pt x="30480" y="26670"/>
                      </a:cubicBezTo>
                      <a:cubicBezTo>
                        <a:pt x="26670" y="27622"/>
                        <a:pt x="22860" y="26670"/>
                        <a:pt x="18097" y="24765"/>
                      </a:cubicBezTo>
                      <a:lnTo>
                        <a:pt x="18097" y="24765"/>
                      </a:lnTo>
                      <a:close/>
                      <a:moveTo>
                        <a:pt x="40005" y="18097"/>
                      </a:moveTo>
                      <a:cubicBezTo>
                        <a:pt x="40957" y="17145"/>
                        <a:pt x="40957" y="17145"/>
                        <a:pt x="40957" y="16192"/>
                      </a:cubicBezTo>
                      <a:cubicBezTo>
                        <a:pt x="40957" y="15240"/>
                        <a:pt x="40957" y="14288"/>
                        <a:pt x="39052" y="13335"/>
                      </a:cubicBezTo>
                      <a:cubicBezTo>
                        <a:pt x="38100" y="13335"/>
                        <a:pt x="37147" y="12383"/>
                        <a:pt x="36195" y="12383"/>
                      </a:cubicBezTo>
                      <a:cubicBezTo>
                        <a:pt x="35242" y="12383"/>
                        <a:pt x="34290" y="12383"/>
                        <a:pt x="32385" y="13335"/>
                      </a:cubicBezTo>
                      <a:cubicBezTo>
                        <a:pt x="32385" y="13335"/>
                        <a:pt x="32385" y="13335"/>
                        <a:pt x="31432" y="13335"/>
                      </a:cubicBezTo>
                      <a:cubicBezTo>
                        <a:pt x="34290" y="15240"/>
                        <a:pt x="37147" y="17145"/>
                        <a:pt x="40005" y="18097"/>
                      </a:cubicBezTo>
                      <a:lnTo>
                        <a:pt x="40005" y="18097"/>
                      </a:lnTo>
                      <a:close/>
                      <a:moveTo>
                        <a:pt x="11430" y="9525"/>
                      </a:moveTo>
                      <a:cubicBezTo>
                        <a:pt x="11430" y="9525"/>
                        <a:pt x="10477" y="10477"/>
                        <a:pt x="10477" y="10477"/>
                      </a:cubicBezTo>
                      <a:cubicBezTo>
                        <a:pt x="10477" y="11430"/>
                        <a:pt x="10477" y="11430"/>
                        <a:pt x="11430" y="12383"/>
                      </a:cubicBezTo>
                      <a:cubicBezTo>
                        <a:pt x="12382" y="12383"/>
                        <a:pt x="13335" y="13335"/>
                        <a:pt x="14288" y="13335"/>
                      </a:cubicBezTo>
                      <a:cubicBezTo>
                        <a:pt x="15240" y="13335"/>
                        <a:pt x="15240" y="13335"/>
                        <a:pt x="17145" y="13335"/>
                      </a:cubicBezTo>
                      <a:cubicBezTo>
                        <a:pt x="15240" y="12383"/>
                        <a:pt x="13335" y="11430"/>
                        <a:pt x="11430" y="9525"/>
                      </a:cubicBezTo>
                      <a:close/>
                    </a:path>
                  </a:pathLst>
                </a:custGeom>
                <a:solidFill>
                  <a:srgbClr val="FFCD0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720" name="Graphic 437">
                <a:extLst>
                  <a:ext uri="{FF2B5EF4-FFF2-40B4-BE49-F238E27FC236}">
                    <a16:creationId xmlns:a16="http://schemas.microsoft.com/office/drawing/2014/main" id="{791BC763-4088-4B6C-94E5-E16EDB0E8B3E}"/>
                  </a:ext>
                </a:extLst>
              </p:cNvPr>
              <p:cNvGrpSpPr/>
              <p:nvPr/>
            </p:nvGrpSpPr>
            <p:grpSpPr>
              <a:xfrm>
                <a:off x="7622856" y="4015739"/>
                <a:ext cx="106680" cy="69532"/>
                <a:chOff x="7622856" y="4015739"/>
                <a:chExt cx="106680" cy="69532"/>
              </a:xfrm>
              <a:solidFill>
                <a:schemeClr val="accent1"/>
              </a:solidFill>
            </p:grpSpPr>
            <p:sp>
              <p:nvSpPr>
                <p:cNvPr id="721" name="Freeform: Shape 720">
                  <a:extLst>
                    <a:ext uri="{FF2B5EF4-FFF2-40B4-BE49-F238E27FC236}">
                      <a16:creationId xmlns:a16="http://schemas.microsoft.com/office/drawing/2014/main" id="{F8CC8F33-2C3E-4BF9-AB89-7AECF72A444D}"/>
                    </a:ext>
                  </a:extLst>
                </p:cNvPr>
                <p:cNvSpPr/>
                <p:nvPr/>
              </p:nvSpPr>
              <p:spPr>
                <a:xfrm>
                  <a:off x="7622856" y="4023359"/>
                  <a:ext cx="106680" cy="61912"/>
                </a:xfrm>
                <a:custGeom>
                  <a:avLst/>
                  <a:gdLst>
                    <a:gd name="connsiteX0" fmla="*/ 15240 w 106680"/>
                    <a:gd name="connsiteY0" fmla="*/ 9525 h 61912"/>
                    <a:gd name="connsiteX1" fmla="*/ 52388 w 106680"/>
                    <a:gd name="connsiteY1" fmla="*/ 0 h 61912"/>
                    <a:gd name="connsiteX2" fmla="*/ 90488 w 106680"/>
                    <a:gd name="connsiteY2" fmla="*/ 8573 h 61912"/>
                    <a:gd name="connsiteX3" fmla="*/ 104775 w 106680"/>
                    <a:gd name="connsiteY3" fmla="*/ 22860 h 61912"/>
                    <a:gd name="connsiteX4" fmla="*/ 106680 w 106680"/>
                    <a:gd name="connsiteY4" fmla="*/ 22860 h 61912"/>
                    <a:gd name="connsiteX5" fmla="*/ 106680 w 106680"/>
                    <a:gd name="connsiteY5" fmla="*/ 30480 h 61912"/>
                    <a:gd name="connsiteX6" fmla="*/ 106680 w 106680"/>
                    <a:gd name="connsiteY6" fmla="*/ 31433 h 61912"/>
                    <a:gd name="connsiteX7" fmla="*/ 106680 w 106680"/>
                    <a:gd name="connsiteY7" fmla="*/ 31433 h 61912"/>
                    <a:gd name="connsiteX8" fmla="*/ 106680 w 106680"/>
                    <a:gd name="connsiteY8" fmla="*/ 31433 h 61912"/>
                    <a:gd name="connsiteX9" fmla="*/ 91440 w 106680"/>
                    <a:gd name="connsiteY9" fmla="*/ 52388 h 61912"/>
                    <a:gd name="connsiteX10" fmla="*/ 54293 w 106680"/>
                    <a:gd name="connsiteY10" fmla="*/ 61913 h 61912"/>
                    <a:gd name="connsiteX11" fmla="*/ 16193 w 106680"/>
                    <a:gd name="connsiteY11" fmla="*/ 53340 h 61912"/>
                    <a:gd name="connsiteX12" fmla="*/ 0 w 106680"/>
                    <a:gd name="connsiteY12" fmla="*/ 32385 h 61912"/>
                    <a:gd name="connsiteX13" fmla="*/ 0 w 106680"/>
                    <a:gd name="connsiteY13" fmla="*/ 31433 h 61912"/>
                    <a:gd name="connsiteX14" fmla="*/ 0 w 106680"/>
                    <a:gd name="connsiteY14" fmla="*/ 23813 h 61912"/>
                    <a:gd name="connsiteX15" fmla="*/ 1905 w 106680"/>
                    <a:gd name="connsiteY15" fmla="*/ 23813 h 61912"/>
                    <a:gd name="connsiteX16" fmla="*/ 15240 w 106680"/>
                    <a:gd name="connsiteY16" fmla="*/ 9525 h 619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06680" h="61912">
                      <a:moveTo>
                        <a:pt x="15240" y="9525"/>
                      </a:moveTo>
                      <a:cubicBezTo>
                        <a:pt x="25718" y="3810"/>
                        <a:pt x="39053" y="0"/>
                        <a:pt x="52388" y="0"/>
                      </a:cubicBezTo>
                      <a:cubicBezTo>
                        <a:pt x="65723" y="0"/>
                        <a:pt x="80010" y="2858"/>
                        <a:pt x="90488" y="8573"/>
                      </a:cubicBezTo>
                      <a:cubicBezTo>
                        <a:pt x="98108" y="12383"/>
                        <a:pt x="102870" y="17145"/>
                        <a:pt x="104775" y="22860"/>
                      </a:cubicBezTo>
                      <a:lnTo>
                        <a:pt x="106680" y="22860"/>
                      </a:lnTo>
                      <a:lnTo>
                        <a:pt x="106680" y="30480"/>
                      </a:lnTo>
                      <a:cubicBezTo>
                        <a:pt x="106680" y="30480"/>
                        <a:pt x="106680" y="31433"/>
                        <a:pt x="106680" y="31433"/>
                      </a:cubicBezTo>
                      <a:lnTo>
                        <a:pt x="106680" y="31433"/>
                      </a:lnTo>
                      <a:lnTo>
                        <a:pt x="106680" y="31433"/>
                      </a:lnTo>
                      <a:cubicBezTo>
                        <a:pt x="106680" y="39053"/>
                        <a:pt x="100965" y="45720"/>
                        <a:pt x="91440" y="52388"/>
                      </a:cubicBezTo>
                      <a:cubicBezTo>
                        <a:pt x="80963" y="58103"/>
                        <a:pt x="67628" y="61913"/>
                        <a:pt x="54293" y="61913"/>
                      </a:cubicBezTo>
                      <a:cubicBezTo>
                        <a:pt x="40958" y="61913"/>
                        <a:pt x="26670" y="59055"/>
                        <a:pt x="16193" y="53340"/>
                      </a:cubicBezTo>
                      <a:cubicBezTo>
                        <a:pt x="5715" y="47625"/>
                        <a:pt x="0" y="40005"/>
                        <a:pt x="0" y="32385"/>
                      </a:cubicBezTo>
                      <a:cubicBezTo>
                        <a:pt x="0" y="32385"/>
                        <a:pt x="0" y="31433"/>
                        <a:pt x="0" y="31433"/>
                      </a:cubicBezTo>
                      <a:lnTo>
                        <a:pt x="0" y="23813"/>
                      </a:lnTo>
                      <a:lnTo>
                        <a:pt x="1905" y="23813"/>
                      </a:lnTo>
                      <a:cubicBezTo>
                        <a:pt x="3810" y="18098"/>
                        <a:pt x="8573" y="13335"/>
                        <a:pt x="15240" y="9525"/>
                      </a:cubicBezTo>
                      <a:close/>
                    </a:path>
                  </a:pathLst>
                </a:custGeom>
                <a:solidFill>
                  <a:srgbClr val="96792D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722" name="Freeform: Shape 721">
                  <a:extLst>
                    <a:ext uri="{FF2B5EF4-FFF2-40B4-BE49-F238E27FC236}">
                      <a16:creationId xmlns:a16="http://schemas.microsoft.com/office/drawing/2014/main" id="{EFA8B577-22AB-4071-8A33-53BDC26779D6}"/>
                    </a:ext>
                  </a:extLst>
                </p:cNvPr>
                <p:cNvSpPr/>
                <p:nvPr/>
              </p:nvSpPr>
              <p:spPr>
                <a:xfrm>
                  <a:off x="7622856" y="4015739"/>
                  <a:ext cx="106680" cy="60959"/>
                </a:xfrm>
                <a:custGeom>
                  <a:avLst/>
                  <a:gdLst>
                    <a:gd name="connsiteX0" fmla="*/ 15240 w 106680"/>
                    <a:gd name="connsiteY0" fmla="*/ 9525 h 60959"/>
                    <a:gd name="connsiteX1" fmla="*/ 52388 w 106680"/>
                    <a:gd name="connsiteY1" fmla="*/ 0 h 60959"/>
                    <a:gd name="connsiteX2" fmla="*/ 90488 w 106680"/>
                    <a:gd name="connsiteY2" fmla="*/ 8572 h 60959"/>
                    <a:gd name="connsiteX3" fmla="*/ 106680 w 106680"/>
                    <a:gd name="connsiteY3" fmla="*/ 29527 h 60959"/>
                    <a:gd name="connsiteX4" fmla="*/ 91440 w 106680"/>
                    <a:gd name="connsiteY4" fmla="*/ 51435 h 60959"/>
                    <a:gd name="connsiteX5" fmla="*/ 54293 w 106680"/>
                    <a:gd name="connsiteY5" fmla="*/ 60960 h 60959"/>
                    <a:gd name="connsiteX6" fmla="*/ 16193 w 106680"/>
                    <a:gd name="connsiteY6" fmla="*/ 52388 h 60959"/>
                    <a:gd name="connsiteX7" fmla="*/ 0 w 106680"/>
                    <a:gd name="connsiteY7" fmla="*/ 31432 h 60959"/>
                    <a:gd name="connsiteX8" fmla="*/ 15240 w 106680"/>
                    <a:gd name="connsiteY8" fmla="*/ 9525 h 609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6680" h="60959">
                      <a:moveTo>
                        <a:pt x="15240" y="9525"/>
                      </a:moveTo>
                      <a:cubicBezTo>
                        <a:pt x="25718" y="3810"/>
                        <a:pt x="39053" y="0"/>
                        <a:pt x="52388" y="0"/>
                      </a:cubicBezTo>
                      <a:cubicBezTo>
                        <a:pt x="65723" y="0"/>
                        <a:pt x="80010" y="2857"/>
                        <a:pt x="90488" y="8572"/>
                      </a:cubicBezTo>
                      <a:cubicBezTo>
                        <a:pt x="100965" y="14288"/>
                        <a:pt x="106680" y="21907"/>
                        <a:pt x="106680" y="29527"/>
                      </a:cubicBezTo>
                      <a:cubicBezTo>
                        <a:pt x="106680" y="37147"/>
                        <a:pt x="101918" y="44767"/>
                        <a:pt x="91440" y="51435"/>
                      </a:cubicBezTo>
                      <a:cubicBezTo>
                        <a:pt x="80963" y="57150"/>
                        <a:pt x="67628" y="60960"/>
                        <a:pt x="54293" y="60960"/>
                      </a:cubicBezTo>
                      <a:cubicBezTo>
                        <a:pt x="40958" y="60960"/>
                        <a:pt x="26670" y="58102"/>
                        <a:pt x="16193" y="52388"/>
                      </a:cubicBezTo>
                      <a:cubicBezTo>
                        <a:pt x="5715" y="46672"/>
                        <a:pt x="0" y="39052"/>
                        <a:pt x="0" y="31432"/>
                      </a:cubicBezTo>
                      <a:cubicBezTo>
                        <a:pt x="0" y="23813"/>
                        <a:pt x="4763" y="16192"/>
                        <a:pt x="15240" y="9525"/>
                      </a:cubicBezTo>
                      <a:close/>
                    </a:path>
                  </a:pathLst>
                </a:custGeom>
                <a:solidFill>
                  <a:srgbClr val="FDCE0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723" name="Freeform: Shape 722">
                  <a:extLst>
                    <a:ext uri="{FF2B5EF4-FFF2-40B4-BE49-F238E27FC236}">
                      <a16:creationId xmlns:a16="http://schemas.microsoft.com/office/drawing/2014/main" id="{FFB940DD-F230-40F0-8EBA-8C2803E4039B}"/>
                    </a:ext>
                  </a:extLst>
                </p:cNvPr>
                <p:cNvSpPr/>
                <p:nvPr/>
              </p:nvSpPr>
              <p:spPr>
                <a:xfrm>
                  <a:off x="7636049" y="4024312"/>
                  <a:ext cx="81105" cy="45720"/>
                </a:xfrm>
                <a:custGeom>
                  <a:avLst/>
                  <a:gdLst>
                    <a:gd name="connsiteX0" fmla="*/ 11573 w 81105"/>
                    <a:gd name="connsiteY0" fmla="*/ 6667 h 45720"/>
                    <a:gd name="connsiteX1" fmla="*/ 40148 w 81105"/>
                    <a:gd name="connsiteY1" fmla="*/ 0 h 45720"/>
                    <a:gd name="connsiteX2" fmla="*/ 68723 w 81105"/>
                    <a:gd name="connsiteY2" fmla="*/ 6667 h 45720"/>
                    <a:gd name="connsiteX3" fmla="*/ 81105 w 81105"/>
                    <a:gd name="connsiteY3" fmla="*/ 22860 h 45720"/>
                    <a:gd name="connsiteX4" fmla="*/ 69675 w 81105"/>
                    <a:gd name="connsiteY4" fmla="*/ 39053 h 45720"/>
                    <a:gd name="connsiteX5" fmla="*/ 41100 w 81105"/>
                    <a:gd name="connsiteY5" fmla="*/ 45720 h 45720"/>
                    <a:gd name="connsiteX6" fmla="*/ 12525 w 81105"/>
                    <a:gd name="connsiteY6" fmla="*/ 39053 h 45720"/>
                    <a:gd name="connsiteX7" fmla="*/ 143 w 81105"/>
                    <a:gd name="connsiteY7" fmla="*/ 22860 h 45720"/>
                    <a:gd name="connsiteX8" fmla="*/ 11573 w 81105"/>
                    <a:gd name="connsiteY8" fmla="*/ 6667 h 457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1105" h="45720">
                      <a:moveTo>
                        <a:pt x="11573" y="6667"/>
                      </a:moveTo>
                      <a:cubicBezTo>
                        <a:pt x="19193" y="1905"/>
                        <a:pt x="29670" y="0"/>
                        <a:pt x="40148" y="0"/>
                      </a:cubicBezTo>
                      <a:cubicBezTo>
                        <a:pt x="50625" y="0"/>
                        <a:pt x="61103" y="1905"/>
                        <a:pt x="68723" y="6667"/>
                      </a:cubicBezTo>
                      <a:cubicBezTo>
                        <a:pt x="76343" y="11430"/>
                        <a:pt x="81105" y="17145"/>
                        <a:pt x="81105" y="22860"/>
                      </a:cubicBezTo>
                      <a:cubicBezTo>
                        <a:pt x="81105" y="28575"/>
                        <a:pt x="77295" y="34290"/>
                        <a:pt x="69675" y="39053"/>
                      </a:cubicBezTo>
                      <a:cubicBezTo>
                        <a:pt x="62055" y="43815"/>
                        <a:pt x="51578" y="45720"/>
                        <a:pt x="41100" y="45720"/>
                      </a:cubicBezTo>
                      <a:cubicBezTo>
                        <a:pt x="30623" y="45720"/>
                        <a:pt x="20145" y="43815"/>
                        <a:pt x="12525" y="39053"/>
                      </a:cubicBezTo>
                      <a:cubicBezTo>
                        <a:pt x="4905" y="34290"/>
                        <a:pt x="143" y="28575"/>
                        <a:pt x="143" y="22860"/>
                      </a:cubicBezTo>
                      <a:cubicBezTo>
                        <a:pt x="-810" y="17145"/>
                        <a:pt x="3000" y="10478"/>
                        <a:pt x="11573" y="6667"/>
                      </a:cubicBezTo>
                      <a:close/>
                    </a:path>
                  </a:pathLst>
                </a:custGeom>
                <a:solidFill>
                  <a:srgbClr val="FEBC1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724" name="Freeform: Shape 723">
                  <a:extLst>
                    <a:ext uri="{FF2B5EF4-FFF2-40B4-BE49-F238E27FC236}">
                      <a16:creationId xmlns:a16="http://schemas.microsoft.com/office/drawing/2014/main" id="{B416FED3-6334-489D-8A29-DE8E963EAB7C}"/>
                    </a:ext>
                  </a:extLst>
                </p:cNvPr>
                <p:cNvSpPr/>
                <p:nvPr/>
              </p:nvSpPr>
              <p:spPr>
                <a:xfrm>
                  <a:off x="7650479" y="4031932"/>
                  <a:ext cx="51434" cy="27622"/>
                </a:xfrm>
                <a:custGeom>
                  <a:avLst/>
                  <a:gdLst>
                    <a:gd name="connsiteX0" fmla="*/ 19050 w 51434"/>
                    <a:gd name="connsiteY0" fmla="*/ 24765 h 27622"/>
                    <a:gd name="connsiteX1" fmla="*/ 24765 w 51434"/>
                    <a:gd name="connsiteY1" fmla="*/ 20955 h 27622"/>
                    <a:gd name="connsiteX2" fmla="*/ 31432 w 51434"/>
                    <a:gd name="connsiteY2" fmla="*/ 21908 h 27622"/>
                    <a:gd name="connsiteX3" fmla="*/ 33338 w 51434"/>
                    <a:gd name="connsiteY3" fmla="*/ 21908 h 27622"/>
                    <a:gd name="connsiteX4" fmla="*/ 23813 w 51434"/>
                    <a:gd name="connsiteY4" fmla="*/ 17145 h 27622"/>
                    <a:gd name="connsiteX5" fmla="*/ 15240 w 51434"/>
                    <a:gd name="connsiteY5" fmla="*/ 19050 h 27622"/>
                    <a:gd name="connsiteX6" fmla="*/ 5715 w 51434"/>
                    <a:gd name="connsiteY6" fmla="*/ 17145 h 27622"/>
                    <a:gd name="connsiteX7" fmla="*/ 1905 w 51434"/>
                    <a:gd name="connsiteY7" fmla="*/ 13335 h 27622"/>
                    <a:gd name="connsiteX8" fmla="*/ 2857 w 51434"/>
                    <a:gd name="connsiteY8" fmla="*/ 9525 h 27622"/>
                    <a:gd name="connsiteX9" fmla="*/ 5715 w 51434"/>
                    <a:gd name="connsiteY9" fmla="*/ 6667 h 27622"/>
                    <a:gd name="connsiteX10" fmla="*/ 0 w 51434"/>
                    <a:gd name="connsiteY10" fmla="*/ 3810 h 27622"/>
                    <a:gd name="connsiteX11" fmla="*/ 6667 w 51434"/>
                    <a:gd name="connsiteY11" fmla="*/ 0 h 27622"/>
                    <a:gd name="connsiteX12" fmla="*/ 12382 w 51434"/>
                    <a:gd name="connsiteY12" fmla="*/ 2858 h 27622"/>
                    <a:gd name="connsiteX13" fmla="*/ 20955 w 51434"/>
                    <a:gd name="connsiteY13" fmla="*/ 952 h 27622"/>
                    <a:gd name="connsiteX14" fmla="*/ 31432 w 51434"/>
                    <a:gd name="connsiteY14" fmla="*/ 2858 h 27622"/>
                    <a:gd name="connsiteX15" fmla="*/ 24765 w 51434"/>
                    <a:gd name="connsiteY15" fmla="*/ 6667 h 27622"/>
                    <a:gd name="connsiteX16" fmla="*/ 19050 w 51434"/>
                    <a:gd name="connsiteY16" fmla="*/ 5715 h 27622"/>
                    <a:gd name="connsiteX17" fmla="*/ 18097 w 51434"/>
                    <a:gd name="connsiteY17" fmla="*/ 5715 h 27622"/>
                    <a:gd name="connsiteX18" fmla="*/ 25717 w 51434"/>
                    <a:gd name="connsiteY18" fmla="*/ 9525 h 27622"/>
                    <a:gd name="connsiteX19" fmla="*/ 32385 w 51434"/>
                    <a:gd name="connsiteY19" fmla="*/ 7620 h 27622"/>
                    <a:gd name="connsiteX20" fmla="*/ 39052 w 51434"/>
                    <a:gd name="connsiteY20" fmla="*/ 7620 h 27622"/>
                    <a:gd name="connsiteX21" fmla="*/ 45720 w 51434"/>
                    <a:gd name="connsiteY21" fmla="*/ 9525 h 27622"/>
                    <a:gd name="connsiteX22" fmla="*/ 49530 w 51434"/>
                    <a:gd name="connsiteY22" fmla="*/ 13335 h 27622"/>
                    <a:gd name="connsiteX23" fmla="*/ 48577 w 51434"/>
                    <a:gd name="connsiteY23" fmla="*/ 18097 h 27622"/>
                    <a:gd name="connsiteX24" fmla="*/ 45720 w 51434"/>
                    <a:gd name="connsiteY24" fmla="*/ 20955 h 27622"/>
                    <a:gd name="connsiteX25" fmla="*/ 51435 w 51434"/>
                    <a:gd name="connsiteY25" fmla="*/ 23813 h 27622"/>
                    <a:gd name="connsiteX26" fmla="*/ 44767 w 51434"/>
                    <a:gd name="connsiteY26" fmla="*/ 27622 h 27622"/>
                    <a:gd name="connsiteX27" fmla="*/ 39052 w 51434"/>
                    <a:gd name="connsiteY27" fmla="*/ 24765 h 27622"/>
                    <a:gd name="connsiteX28" fmla="*/ 30480 w 51434"/>
                    <a:gd name="connsiteY28" fmla="*/ 26670 h 27622"/>
                    <a:gd name="connsiteX29" fmla="*/ 19050 w 51434"/>
                    <a:gd name="connsiteY29" fmla="*/ 24765 h 27622"/>
                    <a:gd name="connsiteX30" fmla="*/ 19050 w 51434"/>
                    <a:gd name="connsiteY30" fmla="*/ 24765 h 27622"/>
                    <a:gd name="connsiteX31" fmla="*/ 40957 w 51434"/>
                    <a:gd name="connsiteY31" fmla="*/ 18097 h 27622"/>
                    <a:gd name="connsiteX32" fmla="*/ 41910 w 51434"/>
                    <a:gd name="connsiteY32" fmla="*/ 16192 h 27622"/>
                    <a:gd name="connsiteX33" fmla="*/ 40005 w 51434"/>
                    <a:gd name="connsiteY33" fmla="*/ 13335 h 27622"/>
                    <a:gd name="connsiteX34" fmla="*/ 37147 w 51434"/>
                    <a:gd name="connsiteY34" fmla="*/ 12383 h 27622"/>
                    <a:gd name="connsiteX35" fmla="*/ 33338 w 51434"/>
                    <a:gd name="connsiteY35" fmla="*/ 13335 h 27622"/>
                    <a:gd name="connsiteX36" fmla="*/ 32385 w 51434"/>
                    <a:gd name="connsiteY36" fmla="*/ 13335 h 27622"/>
                    <a:gd name="connsiteX37" fmla="*/ 40957 w 51434"/>
                    <a:gd name="connsiteY37" fmla="*/ 18097 h 27622"/>
                    <a:gd name="connsiteX38" fmla="*/ 40957 w 51434"/>
                    <a:gd name="connsiteY38" fmla="*/ 18097 h 27622"/>
                    <a:gd name="connsiteX39" fmla="*/ 12382 w 51434"/>
                    <a:gd name="connsiteY39" fmla="*/ 9525 h 27622"/>
                    <a:gd name="connsiteX40" fmla="*/ 11430 w 51434"/>
                    <a:gd name="connsiteY40" fmla="*/ 10477 h 27622"/>
                    <a:gd name="connsiteX41" fmla="*/ 12382 w 51434"/>
                    <a:gd name="connsiteY41" fmla="*/ 12383 h 27622"/>
                    <a:gd name="connsiteX42" fmla="*/ 15240 w 51434"/>
                    <a:gd name="connsiteY42" fmla="*/ 13335 h 27622"/>
                    <a:gd name="connsiteX43" fmla="*/ 18097 w 51434"/>
                    <a:gd name="connsiteY43" fmla="*/ 13335 h 27622"/>
                    <a:gd name="connsiteX44" fmla="*/ 12382 w 51434"/>
                    <a:gd name="connsiteY44" fmla="*/ 9525 h 27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</a:cxnLst>
                  <a:rect l="l" t="t" r="r" b="b"/>
                  <a:pathLst>
                    <a:path w="51434" h="27622">
                      <a:moveTo>
                        <a:pt x="19050" y="24765"/>
                      </a:moveTo>
                      <a:cubicBezTo>
                        <a:pt x="20955" y="23813"/>
                        <a:pt x="22860" y="21908"/>
                        <a:pt x="24765" y="20955"/>
                      </a:cubicBezTo>
                      <a:cubicBezTo>
                        <a:pt x="27622" y="21908"/>
                        <a:pt x="29527" y="21908"/>
                        <a:pt x="31432" y="21908"/>
                      </a:cubicBezTo>
                      <a:cubicBezTo>
                        <a:pt x="32385" y="21908"/>
                        <a:pt x="33338" y="21908"/>
                        <a:pt x="33338" y="21908"/>
                      </a:cubicBezTo>
                      <a:cubicBezTo>
                        <a:pt x="30480" y="20002"/>
                        <a:pt x="27622" y="18097"/>
                        <a:pt x="23813" y="17145"/>
                      </a:cubicBezTo>
                      <a:cubicBezTo>
                        <a:pt x="20002" y="18097"/>
                        <a:pt x="17145" y="19050"/>
                        <a:pt x="15240" y="19050"/>
                      </a:cubicBezTo>
                      <a:cubicBezTo>
                        <a:pt x="11430" y="19050"/>
                        <a:pt x="8572" y="18097"/>
                        <a:pt x="5715" y="17145"/>
                      </a:cubicBezTo>
                      <a:cubicBezTo>
                        <a:pt x="3810" y="16192"/>
                        <a:pt x="2857" y="15240"/>
                        <a:pt x="1905" y="13335"/>
                      </a:cubicBezTo>
                      <a:cubicBezTo>
                        <a:pt x="952" y="12383"/>
                        <a:pt x="1905" y="10477"/>
                        <a:pt x="2857" y="9525"/>
                      </a:cubicBezTo>
                      <a:cubicBezTo>
                        <a:pt x="3810" y="8572"/>
                        <a:pt x="3810" y="7620"/>
                        <a:pt x="5715" y="6667"/>
                      </a:cubicBezTo>
                      <a:cubicBezTo>
                        <a:pt x="3810" y="5715"/>
                        <a:pt x="1905" y="4763"/>
                        <a:pt x="0" y="3810"/>
                      </a:cubicBezTo>
                      <a:cubicBezTo>
                        <a:pt x="1905" y="2858"/>
                        <a:pt x="3810" y="952"/>
                        <a:pt x="6667" y="0"/>
                      </a:cubicBezTo>
                      <a:cubicBezTo>
                        <a:pt x="8572" y="952"/>
                        <a:pt x="10477" y="1905"/>
                        <a:pt x="12382" y="2858"/>
                      </a:cubicBezTo>
                      <a:cubicBezTo>
                        <a:pt x="15240" y="1905"/>
                        <a:pt x="18097" y="952"/>
                        <a:pt x="20955" y="952"/>
                      </a:cubicBezTo>
                      <a:cubicBezTo>
                        <a:pt x="24765" y="952"/>
                        <a:pt x="28575" y="1905"/>
                        <a:pt x="31432" y="2858"/>
                      </a:cubicBezTo>
                      <a:cubicBezTo>
                        <a:pt x="29527" y="3810"/>
                        <a:pt x="27622" y="5715"/>
                        <a:pt x="24765" y="6667"/>
                      </a:cubicBezTo>
                      <a:cubicBezTo>
                        <a:pt x="22860" y="5715"/>
                        <a:pt x="20955" y="5715"/>
                        <a:pt x="19050" y="5715"/>
                      </a:cubicBezTo>
                      <a:cubicBezTo>
                        <a:pt x="19050" y="5715"/>
                        <a:pt x="18097" y="5715"/>
                        <a:pt x="18097" y="5715"/>
                      </a:cubicBezTo>
                      <a:cubicBezTo>
                        <a:pt x="20955" y="6667"/>
                        <a:pt x="22860" y="8572"/>
                        <a:pt x="25717" y="9525"/>
                      </a:cubicBezTo>
                      <a:cubicBezTo>
                        <a:pt x="28575" y="8572"/>
                        <a:pt x="30480" y="7620"/>
                        <a:pt x="32385" y="7620"/>
                      </a:cubicBezTo>
                      <a:cubicBezTo>
                        <a:pt x="34290" y="7620"/>
                        <a:pt x="37147" y="6667"/>
                        <a:pt x="39052" y="7620"/>
                      </a:cubicBezTo>
                      <a:cubicBezTo>
                        <a:pt x="40957" y="7620"/>
                        <a:pt x="43815" y="8572"/>
                        <a:pt x="45720" y="9525"/>
                      </a:cubicBezTo>
                      <a:cubicBezTo>
                        <a:pt x="47625" y="10477"/>
                        <a:pt x="48577" y="11430"/>
                        <a:pt x="49530" y="13335"/>
                      </a:cubicBezTo>
                      <a:cubicBezTo>
                        <a:pt x="50482" y="15240"/>
                        <a:pt x="49530" y="16192"/>
                        <a:pt x="48577" y="18097"/>
                      </a:cubicBezTo>
                      <a:cubicBezTo>
                        <a:pt x="47625" y="19050"/>
                        <a:pt x="46672" y="20002"/>
                        <a:pt x="45720" y="20955"/>
                      </a:cubicBezTo>
                      <a:cubicBezTo>
                        <a:pt x="47625" y="21908"/>
                        <a:pt x="49530" y="22860"/>
                        <a:pt x="51435" y="23813"/>
                      </a:cubicBezTo>
                      <a:cubicBezTo>
                        <a:pt x="49530" y="24765"/>
                        <a:pt x="47625" y="26670"/>
                        <a:pt x="44767" y="27622"/>
                      </a:cubicBezTo>
                      <a:cubicBezTo>
                        <a:pt x="42863" y="26670"/>
                        <a:pt x="40957" y="25717"/>
                        <a:pt x="39052" y="24765"/>
                      </a:cubicBezTo>
                      <a:cubicBezTo>
                        <a:pt x="36195" y="25717"/>
                        <a:pt x="33338" y="26670"/>
                        <a:pt x="30480" y="26670"/>
                      </a:cubicBezTo>
                      <a:cubicBezTo>
                        <a:pt x="27622" y="27622"/>
                        <a:pt x="22860" y="26670"/>
                        <a:pt x="19050" y="24765"/>
                      </a:cubicBezTo>
                      <a:lnTo>
                        <a:pt x="19050" y="24765"/>
                      </a:lnTo>
                      <a:close/>
                      <a:moveTo>
                        <a:pt x="40957" y="18097"/>
                      </a:moveTo>
                      <a:cubicBezTo>
                        <a:pt x="41910" y="17145"/>
                        <a:pt x="41910" y="17145"/>
                        <a:pt x="41910" y="16192"/>
                      </a:cubicBezTo>
                      <a:cubicBezTo>
                        <a:pt x="41910" y="15240"/>
                        <a:pt x="41910" y="14288"/>
                        <a:pt x="40005" y="13335"/>
                      </a:cubicBezTo>
                      <a:cubicBezTo>
                        <a:pt x="39052" y="13335"/>
                        <a:pt x="38100" y="12383"/>
                        <a:pt x="37147" y="12383"/>
                      </a:cubicBezTo>
                      <a:cubicBezTo>
                        <a:pt x="36195" y="12383"/>
                        <a:pt x="35242" y="12383"/>
                        <a:pt x="33338" y="13335"/>
                      </a:cubicBezTo>
                      <a:cubicBezTo>
                        <a:pt x="33338" y="13335"/>
                        <a:pt x="33338" y="13335"/>
                        <a:pt x="32385" y="13335"/>
                      </a:cubicBezTo>
                      <a:cubicBezTo>
                        <a:pt x="35242" y="15240"/>
                        <a:pt x="38100" y="17145"/>
                        <a:pt x="40957" y="18097"/>
                      </a:cubicBezTo>
                      <a:lnTo>
                        <a:pt x="40957" y="18097"/>
                      </a:lnTo>
                      <a:close/>
                      <a:moveTo>
                        <a:pt x="12382" y="9525"/>
                      </a:moveTo>
                      <a:cubicBezTo>
                        <a:pt x="12382" y="9525"/>
                        <a:pt x="11430" y="10477"/>
                        <a:pt x="11430" y="10477"/>
                      </a:cubicBezTo>
                      <a:cubicBezTo>
                        <a:pt x="11430" y="11430"/>
                        <a:pt x="11430" y="11430"/>
                        <a:pt x="12382" y="12383"/>
                      </a:cubicBezTo>
                      <a:cubicBezTo>
                        <a:pt x="13335" y="12383"/>
                        <a:pt x="14288" y="13335"/>
                        <a:pt x="15240" y="13335"/>
                      </a:cubicBezTo>
                      <a:cubicBezTo>
                        <a:pt x="16192" y="13335"/>
                        <a:pt x="16192" y="13335"/>
                        <a:pt x="18097" y="13335"/>
                      </a:cubicBezTo>
                      <a:cubicBezTo>
                        <a:pt x="16192" y="12383"/>
                        <a:pt x="14288" y="10477"/>
                        <a:pt x="12382" y="9525"/>
                      </a:cubicBezTo>
                      <a:close/>
                    </a:path>
                  </a:pathLst>
                </a:custGeom>
                <a:solidFill>
                  <a:srgbClr val="BA912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725" name="Freeform: Shape 724">
                  <a:extLst>
                    <a:ext uri="{FF2B5EF4-FFF2-40B4-BE49-F238E27FC236}">
                      <a16:creationId xmlns:a16="http://schemas.microsoft.com/office/drawing/2014/main" id="{ECFF8A81-9706-4AC8-B47E-300DDBFAC5A0}"/>
                    </a:ext>
                  </a:extLst>
                </p:cNvPr>
                <p:cNvSpPr/>
                <p:nvPr/>
              </p:nvSpPr>
              <p:spPr>
                <a:xfrm>
                  <a:off x="7650479" y="4032884"/>
                  <a:ext cx="51434" cy="27622"/>
                </a:xfrm>
                <a:custGeom>
                  <a:avLst/>
                  <a:gdLst>
                    <a:gd name="connsiteX0" fmla="*/ 18097 w 51434"/>
                    <a:gd name="connsiteY0" fmla="*/ 24765 h 27622"/>
                    <a:gd name="connsiteX1" fmla="*/ 23813 w 51434"/>
                    <a:gd name="connsiteY1" fmla="*/ 20955 h 27622"/>
                    <a:gd name="connsiteX2" fmla="*/ 30480 w 51434"/>
                    <a:gd name="connsiteY2" fmla="*/ 21908 h 27622"/>
                    <a:gd name="connsiteX3" fmla="*/ 32385 w 51434"/>
                    <a:gd name="connsiteY3" fmla="*/ 21908 h 27622"/>
                    <a:gd name="connsiteX4" fmla="*/ 22860 w 51434"/>
                    <a:gd name="connsiteY4" fmla="*/ 17145 h 27622"/>
                    <a:gd name="connsiteX5" fmla="*/ 14288 w 51434"/>
                    <a:gd name="connsiteY5" fmla="*/ 19050 h 27622"/>
                    <a:gd name="connsiteX6" fmla="*/ 4763 w 51434"/>
                    <a:gd name="connsiteY6" fmla="*/ 17145 h 27622"/>
                    <a:gd name="connsiteX7" fmla="*/ 1905 w 51434"/>
                    <a:gd name="connsiteY7" fmla="*/ 13335 h 27622"/>
                    <a:gd name="connsiteX8" fmla="*/ 2857 w 51434"/>
                    <a:gd name="connsiteY8" fmla="*/ 9525 h 27622"/>
                    <a:gd name="connsiteX9" fmla="*/ 5715 w 51434"/>
                    <a:gd name="connsiteY9" fmla="*/ 6668 h 27622"/>
                    <a:gd name="connsiteX10" fmla="*/ 0 w 51434"/>
                    <a:gd name="connsiteY10" fmla="*/ 3810 h 27622"/>
                    <a:gd name="connsiteX11" fmla="*/ 6667 w 51434"/>
                    <a:gd name="connsiteY11" fmla="*/ 0 h 27622"/>
                    <a:gd name="connsiteX12" fmla="*/ 12382 w 51434"/>
                    <a:gd name="connsiteY12" fmla="*/ 2858 h 27622"/>
                    <a:gd name="connsiteX13" fmla="*/ 20955 w 51434"/>
                    <a:gd name="connsiteY13" fmla="*/ 953 h 27622"/>
                    <a:gd name="connsiteX14" fmla="*/ 31432 w 51434"/>
                    <a:gd name="connsiteY14" fmla="*/ 2858 h 27622"/>
                    <a:gd name="connsiteX15" fmla="*/ 24765 w 51434"/>
                    <a:gd name="connsiteY15" fmla="*/ 6668 h 27622"/>
                    <a:gd name="connsiteX16" fmla="*/ 19050 w 51434"/>
                    <a:gd name="connsiteY16" fmla="*/ 5715 h 27622"/>
                    <a:gd name="connsiteX17" fmla="*/ 18097 w 51434"/>
                    <a:gd name="connsiteY17" fmla="*/ 5715 h 27622"/>
                    <a:gd name="connsiteX18" fmla="*/ 25717 w 51434"/>
                    <a:gd name="connsiteY18" fmla="*/ 9525 h 27622"/>
                    <a:gd name="connsiteX19" fmla="*/ 32385 w 51434"/>
                    <a:gd name="connsiteY19" fmla="*/ 7620 h 27622"/>
                    <a:gd name="connsiteX20" fmla="*/ 39052 w 51434"/>
                    <a:gd name="connsiteY20" fmla="*/ 7620 h 27622"/>
                    <a:gd name="connsiteX21" fmla="*/ 45720 w 51434"/>
                    <a:gd name="connsiteY21" fmla="*/ 9525 h 27622"/>
                    <a:gd name="connsiteX22" fmla="*/ 49530 w 51434"/>
                    <a:gd name="connsiteY22" fmla="*/ 13335 h 27622"/>
                    <a:gd name="connsiteX23" fmla="*/ 48577 w 51434"/>
                    <a:gd name="connsiteY23" fmla="*/ 18098 h 27622"/>
                    <a:gd name="connsiteX24" fmla="*/ 45720 w 51434"/>
                    <a:gd name="connsiteY24" fmla="*/ 20955 h 27622"/>
                    <a:gd name="connsiteX25" fmla="*/ 51435 w 51434"/>
                    <a:gd name="connsiteY25" fmla="*/ 23813 h 27622"/>
                    <a:gd name="connsiteX26" fmla="*/ 44767 w 51434"/>
                    <a:gd name="connsiteY26" fmla="*/ 27623 h 27622"/>
                    <a:gd name="connsiteX27" fmla="*/ 39052 w 51434"/>
                    <a:gd name="connsiteY27" fmla="*/ 24765 h 27622"/>
                    <a:gd name="connsiteX28" fmla="*/ 30480 w 51434"/>
                    <a:gd name="connsiteY28" fmla="*/ 26670 h 27622"/>
                    <a:gd name="connsiteX29" fmla="*/ 18097 w 51434"/>
                    <a:gd name="connsiteY29" fmla="*/ 24765 h 27622"/>
                    <a:gd name="connsiteX30" fmla="*/ 18097 w 51434"/>
                    <a:gd name="connsiteY30" fmla="*/ 24765 h 27622"/>
                    <a:gd name="connsiteX31" fmla="*/ 40005 w 51434"/>
                    <a:gd name="connsiteY31" fmla="*/ 18098 h 27622"/>
                    <a:gd name="connsiteX32" fmla="*/ 40957 w 51434"/>
                    <a:gd name="connsiteY32" fmla="*/ 16193 h 27622"/>
                    <a:gd name="connsiteX33" fmla="*/ 39052 w 51434"/>
                    <a:gd name="connsiteY33" fmla="*/ 13335 h 27622"/>
                    <a:gd name="connsiteX34" fmla="*/ 36195 w 51434"/>
                    <a:gd name="connsiteY34" fmla="*/ 12383 h 27622"/>
                    <a:gd name="connsiteX35" fmla="*/ 32385 w 51434"/>
                    <a:gd name="connsiteY35" fmla="*/ 13335 h 27622"/>
                    <a:gd name="connsiteX36" fmla="*/ 31432 w 51434"/>
                    <a:gd name="connsiteY36" fmla="*/ 13335 h 27622"/>
                    <a:gd name="connsiteX37" fmla="*/ 40005 w 51434"/>
                    <a:gd name="connsiteY37" fmla="*/ 18098 h 27622"/>
                    <a:gd name="connsiteX38" fmla="*/ 40005 w 51434"/>
                    <a:gd name="connsiteY38" fmla="*/ 18098 h 27622"/>
                    <a:gd name="connsiteX39" fmla="*/ 11430 w 51434"/>
                    <a:gd name="connsiteY39" fmla="*/ 9525 h 27622"/>
                    <a:gd name="connsiteX40" fmla="*/ 10477 w 51434"/>
                    <a:gd name="connsiteY40" fmla="*/ 10478 h 27622"/>
                    <a:gd name="connsiteX41" fmla="*/ 11430 w 51434"/>
                    <a:gd name="connsiteY41" fmla="*/ 12383 h 27622"/>
                    <a:gd name="connsiteX42" fmla="*/ 14288 w 51434"/>
                    <a:gd name="connsiteY42" fmla="*/ 13335 h 27622"/>
                    <a:gd name="connsiteX43" fmla="*/ 17145 w 51434"/>
                    <a:gd name="connsiteY43" fmla="*/ 13335 h 27622"/>
                    <a:gd name="connsiteX44" fmla="*/ 11430 w 51434"/>
                    <a:gd name="connsiteY44" fmla="*/ 9525 h 27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</a:cxnLst>
                  <a:rect l="l" t="t" r="r" b="b"/>
                  <a:pathLst>
                    <a:path w="51434" h="27622">
                      <a:moveTo>
                        <a:pt x="18097" y="24765"/>
                      </a:moveTo>
                      <a:cubicBezTo>
                        <a:pt x="20002" y="23813"/>
                        <a:pt x="21907" y="21908"/>
                        <a:pt x="23813" y="20955"/>
                      </a:cubicBezTo>
                      <a:cubicBezTo>
                        <a:pt x="26670" y="21908"/>
                        <a:pt x="28575" y="21908"/>
                        <a:pt x="30480" y="21908"/>
                      </a:cubicBezTo>
                      <a:cubicBezTo>
                        <a:pt x="31432" y="21908"/>
                        <a:pt x="32385" y="21908"/>
                        <a:pt x="32385" y="21908"/>
                      </a:cubicBezTo>
                      <a:cubicBezTo>
                        <a:pt x="29527" y="20003"/>
                        <a:pt x="26670" y="18098"/>
                        <a:pt x="22860" y="17145"/>
                      </a:cubicBezTo>
                      <a:cubicBezTo>
                        <a:pt x="19050" y="18098"/>
                        <a:pt x="16192" y="19050"/>
                        <a:pt x="14288" y="19050"/>
                      </a:cubicBezTo>
                      <a:cubicBezTo>
                        <a:pt x="10477" y="19050"/>
                        <a:pt x="7620" y="18098"/>
                        <a:pt x="4763" y="17145"/>
                      </a:cubicBezTo>
                      <a:cubicBezTo>
                        <a:pt x="2857" y="16193"/>
                        <a:pt x="1905" y="15240"/>
                        <a:pt x="1905" y="13335"/>
                      </a:cubicBezTo>
                      <a:cubicBezTo>
                        <a:pt x="952" y="12383"/>
                        <a:pt x="1905" y="10478"/>
                        <a:pt x="2857" y="9525"/>
                      </a:cubicBezTo>
                      <a:cubicBezTo>
                        <a:pt x="3810" y="8573"/>
                        <a:pt x="3810" y="7620"/>
                        <a:pt x="5715" y="6668"/>
                      </a:cubicBezTo>
                      <a:cubicBezTo>
                        <a:pt x="3810" y="5715"/>
                        <a:pt x="1905" y="4763"/>
                        <a:pt x="0" y="3810"/>
                      </a:cubicBezTo>
                      <a:cubicBezTo>
                        <a:pt x="1905" y="2858"/>
                        <a:pt x="3810" y="953"/>
                        <a:pt x="6667" y="0"/>
                      </a:cubicBezTo>
                      <a:cubicBezTo>
                        <a:pt x="8572" y="953"/>
                        <a:pt x="10477" y="1905"/>
                        <a:pt x="12382" y="2858"/>
                      </a:cubicBezTo>
                      <a:cubicBezTo>
                        <a:pt x="15240" y="1905"/>
                        <a:pt x="18097" y="953"/>
                        <a:pt x="20955" y="953"/>
                      </a:cubicBezTo>
                      <a:cubicBezTo>
                        <a:pt x="24765" y="953"/>
                        <a:pt x="28575" y="1905"/>
                        <a:pt x="31432" y="2858"/>
                      </a:cubicBezTo>
                      <a:cubicBezTo>
                        <a:pt x="29527" y="3810"/>
                        <a:pt x="27622" y="5715"/>
                        <a:pt x="24765" y="6668"/>
                      </a:cubicBezTo>
                      <a:cubicBezTo>
                        <a:pt x="22860" y="5715"/>
                        <a:pt x="20955" y="5715"/>
                        <a:pt x="19050" y="5715"/>
                      </a:cubicBezTo>
                      <a:cubicBezTo>
                        <a:pt x="19050" y="5715"/>
                        <a:pt x="18097" y="5715"/>
                        <a:pt x="18097" y="5715"/>
                      </a:cubicBezTo>
                      <a:cubicBezTo>
                        <a:pt x="20955" y="6668"/>
                        <a:pt x="22860" y="8573"/>
                        <a:pt x="25717" y="9525"/>
                      </a:cubicBezTo>
                      <a:cubicBezTo>
                        <a:pt x="28575" y="8573"/>
                        <a:pt x="30480" y="7620"/>
                        <a:pt x="32385" y="7620"/>
                      </a:cubicBezTo>
                      <a:cubicBezTo>
                        <a:pt x="34290" y="7620"/>
                        <a:pt x="37147" y="6668"/>
                        <a:pt x="39052" y="7620"/>
                      </a:cubicBezTo>
                      <a:cubicBezTo>
                        <a:pt x="40957" y="7620"/>
                        <a:pt x="43815" y="8573"/>
                        <a:pt x="45720" y="9525"/>
                      </a:cubicBezTo>
                      <a:cubicBezTo>
                        <a:pt x="47625" y="10478"/>
                        <a:pt x="48577" y="11430"/>
                        <a:pt x="49530" y="13335"/>
                      </a:cubicBezTo>
                      <a:cubicBezTo>
                        <a:pt x="50482" y="15240"/>
                        <a:pt x="49530" y="16193"/>
                        <a:pt x="48577" y="18098"/>
                      </a:cubicBezTo>
                      <a:cubicBezTo>
                        <a:pt x="47625" y="19050"/>
                        <a:pt x="46672" y="20003"/>
                        <a:pt x="45720" y="20955"/>
                      </a:cubicBezTo>
                      <a:cubicBezTo>
                        <a:pt x="47625" y="21908"/>
                        <a:pt x="49530" y="22860"/>
                        <a:pt x="51435" y="23813"/>
                      </a:cubicBezTo>
                      <a:cubicBezTo>
                        <a:pt x="49530" y="24765"/>
                        <a:pt x="47625" y="26670"/>
                        <a:pt x="44767" y="27623"/>
                      </a:cubicBezTo>
                      <a:cubicBezTo>
                        <a:pt x="42863" y="26670"/>
                        <a:pt x="40957" y="25718"/>
                        <a:pt x="39052" y="24765"/>
                      </a:cubicBezTo>
                      <a:cubicBezTo>
                        <a:pt x="36195" y="25718"/>
                        <a:pt x="33338" y="26670"/>
                        <a:pt x="30480" y="26670"/>
                      </a:cubicBezTo>
                      <a:cubicBezTo>
                        <a:pt x="26670" y="26670"/>
                        <a:pt x="22860" y="26670"/>
                        <a:pt x="18097" y="24765"/>
                      </a:cubicBezTo>
                      <a:lnTo>
                        <a:pt x="18097" y="24765"/>
                      </a:lnTo>
                      <a:close/>
                      <a:moveTo>
                        <a:pt x="40005" y="18098"/>
                      </a:moveTo>
                      <a:cubicBezTo>
                        <a:pt x="40957" y="17145"/>
                        <a:pt x="40957" y="17145"/>
                        <a:pt x="40957" y="16193"/>
                      </a:cubicBezTo>
                      <a:cubicBezTo>
                        <a:pt x="40957" y="15240"/>
                        <a:pt x="40957" y="14288"/>
                        <a:pt x="39052" y="13335"/>
                      </a:cubicBezTo>
                      <a:cubicBezTo>
                        <a:pt x="38100" y="13335"/>
                        <a:pt x="37147" y="12383"/>
                        <a:pt x="36195" y="12383"/>
                      </a:cubicBezTo>
                      <a:cubicBezTo>
                        <a:pt x="35242" y="12383"/>
                        <a:pt x="34290" y="12383"/>
                        <a:pt x="32385" y="13335"/>
                      </a:cubicBezTo>
                      <a:cubicBezTo>
                        <a:pt x="32385" y="13335"/>
                        <a:pt x="32385" y="13335"/>
                        <a:pt x="31432" y="13335"/>
                      </a:cubicBezTo>
                      <a:cubicBezTo>
                        <a:pt x="34290" y="15240"/>
                        <a:pt x="37147" y="16193"/>
                        <a:pt x="40005" y="18098"/>
                      </a:cubicBezTo>
                      <a:lnTo>
                        <a:pt x="40005" y="18098"/>
                      </a:lnTo>
                      <a:close/>
                      <a:moveTo>
                        <a:pt x="11430" y="9525"/>
                      </a:moveTo>
                      <a:cubicBezTo>
                        <a:pt x="11430" y="9525"/>
                        <a:pt x="10477" y="10478"/>
                        <a:pt x="10477" y="10478"/>
                      </a:cubicBezTo>
                      <a:cubicBezTo>
                        <a:pt x="10477" y="11430"/>
                        <a:pt x="10477" y="11430"/>
                        <a:pt x="11430" y="12383"/>
                      </a:cubicBezTo>
                      <a:cubicBezTo>
                        <a:pt x="12382" y="12383"/>
                        <a:pt x="13335" y="13335"/>
                        <a:pt x="14288" y="13335"/>
                      </a:cubicBezTo>
                      <a:cubicBezTo>
                        <a:pt x="15240" y="13335"/>
                        <a:pt x="15240" y="13335"/>
                        <a:pt x="17145" y="13335"/>
                      </a:cubicBezTo>
                      <a:cubicBezTo>
                        <a:pt x="15240" y="11430"/>
                        <a:pt x="13335" y="10478"/>
                        <a:pt x="11430" y="9525"/>
                      </a:cubicBezTo>
                      <a:close/>
                    </a:path>
                  </a:pathLst>
                </a:custGeom>
                <a:solidFill>
                  <a:srgbClr val="FFCD0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</p:grpSp>
      <p:grpSp>
        <p:nvGrpSpPr>
          <p:cNvPr id="847" name="Graphic 437">
            <a:extLst>
              <a:ext uri="{FF2B5EF4-FFF2-40B4-BE49-F238E27FC236}">
                <a16:creationId xmlns:a16="http://schemas.microsoft.com/office/drawing/2014/main" id="{791BC763-4088-4B6C-94E5-E16EDB0E8B3E}"/>
              </a:ext>
            </a:extLst>
          </p:cNvPr>
          <p:cNvGrpSpPr/>
          <p:nvPr/>
        </p:nvGrpSpPr>
        <p:grpSpPr>
          <a:xfrm>
            <a:off x="3685104" y="4524998"/>
            <a:ext cx="1174045" cy="590671"/>
            <a:chOff x="4975859" y="3693692"/>
            <a:chExt cx="545455" cy="274422"/>
          </a:xfrm>
          <a:solidFill>
            <a:schemeClr val="accent1"/>
          </a:solidFill>
        </p:grpSpPr>
        <p:sp>
          <p:nvSpPr>
            <p:cNvPr id="848" name="Freeform: Shape 847">
              <a:extLst>
                <a:ext uri="{FF2B5EF4-FFF2-40B4-BE49-F238E27FC236}">
                  <a16:creationId xmlns:a16="http://schemas.microsoft.com/office/drawing/2014/main" id="{6231DC50-1464-40B3-A43C-82FA81F03B32}"/>
                </a:ext>
              </a:extLst>
            </p:cNvPr>
            <p:cNvSpPr/>
            <p:nvPr/>
          </p:nvSpPr>
          <p:spPr>
            <a:xfrm>
              <a:off x="4975859" y="3693692"/>
              <a:ext cx="244465" cy="274422"/>
            </a:xfrm>
            <a:custGeom>
              <a:avLst/>
              <a:gdLst>
                <a:gd name="connsiteX0" fmla="*/ 1905 w 244465"/>
                <a:gd name="connsiteY0" fmla="*/ 243942 h 274422"/>
                <a:gd name="connsiteX1" fmla="*/ 3810 w 244465"/>
                <a:gd name="connsiteY1" fmla="*/ 221082 h 274422"/>
                <a:gd name="connsiteX2" fmla="*/ 14288 w 244465"/>
                <a:gd name="connsiteY2" fmla="*/ 201079 h 274422"/>
                <a:gd name="connsiteX3" fmla="*/ 38100 w 244465"/>
                <a:gd name="connsiteY3" fmla="*/ 190602 h 274422"/>
                <a:gd name="connsiteX4" fmla="*/ 40957 w 244465"/>
                <a:gd name="connsiteY4" fmla="*/ 189650 h 274422"/>
                <a:gd name="connsiteX5" fmla="*/ 67627 w 244465"/>
                <a:gd name="connsiteY5" fmla="*/ 180125 h 274422"/>
                <a:gd name="connsiteX6" fmla="*/ 74295 w 244465"/>
                <a:gd name="connsiteY6" fmla="*/ 177267 h 274422"/>
                <a:gd name="connsiteX7" fmla="*/ 80010 w 244465"/>
                <a:gd name="connsiteY7" fmla="*/ 173457 h 274422"/>
                <a:gd name="connsiteX8" fmla="*/ 88582 w 244465"/>
                <a:gd name="connsiteY8" fmla="*/ 162027 h 274422"/>
                <a:gd name="connsiteX9" fmla="*/ 88582 w 244465"/>
                <a:gd name="connsiteY9" fmla="*/ 147740 h 274422"/>
                <a:gd name="connsiteX10" fmla="*/ 78105 w 244465"/>
                <a:gd name="connsiteY10" fmla="*/ 127737 h 274422"/>
                <a:gd name="connsiteX11" fmla="*/ 74295 w 244465"/>
                <a:gd name="connsiteY11" fmla="*/ 122022 h 274422"/>
                <a:gd name="connsiteX12" fmla="*/ 67627 w 244465"/>
                <a:gd name="connsiteY12" fmla="*/ 124879 h 274422"/>
                <a:gd name="connsiteX13" fmla="*/ 65723 w 244465"/>
                <a:gd name="connsiteY13" fmla="*/ 124879 h 274422"/>
                <a:gd name="connsiteX14" fmla="*/ 58102 w 244465"/>
                <a:gd name="connsiteY14" fmla="*/ 120117 h 274422"/>
                <a:gd name="connsiteX15" fmla="*/ 50482 w 244465"/>
                <a:gd name="connsiteY15" fmla="*/ 95352 h 274422"/>
                <a:gd name="connsiteX16" fmla="*/ 53340 w 244465"/>
                <a:gd name="connsiteY16" fmla="*/ 82017 h 274422"/>
                <a:gd name="connsiteX17" fmla="*/ 58102 w 244465"/>
                <a:gd name="connsiteY17" fmla="*/ 75350 h 274422"/>
                <a:gd name="connsiteX18" fmla="*/ 58102 w 244465"/>
                <a:gd name="connsiteY18" fmla="*/ 75350 h 274422"/>
                <a:gd name="connsiteX19" fmla="*/ 59055 w 244465"/>
                <a:gd name="connsiteY19" fmla="*/ 74397 h 274422"/>
                <a:gd name="connsiteX20" fmla="*/ 59055 w 244465"/>
                <a:gd name="connsiteY20" fmla="*/ 73445 h 274422"/>
                <a:gd name="connsiteX21" fmla="*/ 72390 w 244465"/>
                <a:gd name="connsiteY21" fmla="*/ 17247 h 274422"/>
                <a:gd name="connsiteX22" fmla="*/ 120015 w 244465"/>
                <a:gd name="connsiteY22" fmla="*/ 102 h 274422"/>
                <a:gd name="connsiteX23" fmla="*/ 184785 w 244465"/>
                <a:gd name="connsiteY23" fmla="*/ 73445 h 274422"/>
                <a:gd name="connsiteX24" fmla="*/ 184785 w 244465"/>
                <a:gd name="connsiteY24" fmla="*/ 76302 h 274422"/>
                <a:gd name="connsiteX25" fmla="*/ 185738 w 244465"/>
                <a:gd name="connsiteY25" fmla="*/ 78207 h 274422"/>
                <a:gd name="connsiteX26" fmla="*/ 190500 w 244465"/>
                <a:gd name="connsiteY26" fmla="*/ 95352 h 274422"/>
                <a:gd name="connsiteX27" fmla="*/ 182880 w 244465"/>
                <a:gd name="connsiteY27" fmla="*/ 120117 h 274422"/>
                <a:gd name="connsiteX28" fmla="*/ 175260 w 244465"/>
                <a:gd name="connsiteY28" fmla="*/ 124879 h 274422"/>
                <a:gd name="connsiteX29" fmla="*/ 173355 w 244465"/>
                <a:gd name="connsiteY29" fmla="*/ 124879 h 274422"/>
                <a:gd name="connsiteX30" fmla="*/ 169545 w 244465"/>
                <a:gd name="connsiteY30" fmla="*/ 123927 h 274422"/>
                <a:gd name="connsiteX31" fmla="*/ 169545 w 244465"/>
                <a:gd name="connsiteY31" fmla="*/ 123927 h 274422"/>
                <a:gd name="connsiteX32" fmla="*/ 166688 w 244465"/>
                <a:gd name="connsiteY32" fmla="*/ 127737 h 274422"/>
                <a:gd name="connsiteX33" fmla="*/ 155257 w 244465"/>
                <a:gd name="connsiteY33" fmla="*/ 150597 h 274422"/>
                <a:gd name="connsiteX34" fmla="*/ 156210 w 244465"/>
                <a:gd name="connsiteY34" fmla="*/ 163932 h 274422"/>
                <a:gd name="connsiteX35" fmla="*/ 164782 w 244465"/>
                <a:gd name="connsiteY35" fmla="*/ 174410 h 274422"/>
                <a:gd name="connsiteX36" fmla="*/ 173355 w 244465"/>
                <a:gd name="connsiteY36" fmla="*/ 180125 h 274422"/>
                <a:gd name="connsiteX37" fmla="*/ 175260 w 244465"/>
                <a:gd name="connsiteY37" fmla="*/ 181077 h 274422"/>
                <a:gd name="connsiteX38" fmla="*/ 187642 w 244465"/>
                <a:gd name="connsiteY38" fmla="*/ 183935 h 274422"/>
                <a:gd name="connsiteX39" fmla="*/ 232410 w 244465"/>
                <a:gd name="connsiteY39" fmla="*/ 202985 h 274422"/>
                <a:gd name="connsiteX40" fmla="*/ 241935 w 244465"/>
                <a:gd name="connsiteY40" fmla="*/ 218225 h 274422"/>
                <a:gd name="connsiteX41" fmla="*/ 243840 w 244465"/>
                <a:gd name="connsiteY41" fmla="*/ 232512 h 274422"/>
                <a:gd name="connsiteX42" fmla="*/ 242887 w 244465"/>
                <a:gd name="connsiteY42" fmla="*/ 273470 h 274422"/>
                <a:gd name="connsiteX43" fmla="*/ 242887 w 244465"/>
                <a:gd name="connsiteY43" fmla="*/ 274422 h 274422"/>
                <a:gd name="connsiteX44" fmla="*/ 235268 w 244465"/>
                <a:gd name="connsiteY44" fmla="*/ 274422 h 274422"/>
                <a:gd name="connsiteX45" fmla="*/ 0 w 244465"/>
                <a:gd name="connsiteY45" fmla="*/ 274422 h 274422"/>
                <a:gd name="connsiteX46" fmla="*/ 1905 w 244465"/>
                <a:gd name="connsiteY46" fmla="*/ 243942 h 274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244465" h="274422">
                  <a:moveTo>
                    <a:pt x="1905" y="243942"/>
                  </a:moveTo>
                  <a:cubicBezTo>
                    <a:pt x="1905" y="236322"/>
                    <a:pt x="1905" y="228702"/>
                    <a:pt x="3810" y="221082"/>
                  </a:cubicBezTo>
                  <a:cubicBezTo>
                    <a:pt x="4763" y="215367"/>
                    <a:pt x="7620" y="206795"/>
                    <a:pt x="14288" y="201079"/>
                  </a:cubicBezTo>
                  <a:cubicBezTo>
                    <a:pt x="20955" y="195365"/>
                    <a:pt x="29527" y="193460"/>
                    <a:pt x="38100" y="190602"/>
                  </a:cubicBezTo>
                  <a:cubicBezTo>
                    <a:pt x="39052" y="190602"/>
                    <a:pt x="40005" y="189650"/>
                    <a:pt x="40957" y="189650"/>
                  </a:cubicBezTo>
                  <a:cubicBezTo>
                    <a:pt x="50482" y="187745"/>
                    <a:pt x="59055" y="183935"/>
                    <a:pt x="67627" y="180125"/>
                  </a:cubicBezTo>
                  <a:cubicBezTo>
                    <a:pt x="69532" y="179172"/>
                    <a:pt x="72390" y="178220"/>
                    <a:pt x="74295" y="177267"/>
                  </a:cubicBezTo>
                  <a:cubicBezTo>
                    <a:pt x="76200" y="176315"/>
                    <a:pt x="79057" y="175362"/>
                    <a:pt x="80010" y="173457"/>
                  </a:cubicBezTo>
                  <a:cubicBezTo>
                    <a:pt x="85725" y="169647"/>
                    <a:pt x="87630" y="165837"/>
                    <a:pt x="88582" y="162027"/>
                  </a:cubicBezTo>
                  <a:cubicBezTo>
                    <a:pt x="88582" y="161075"/>
                    <a:pt x="88582" y="155360"/>
                    <a:pt x="88582" y="147740"/>
                  </a:cubicBezTo>
                  <a:cubicBezTo>
                    <a:pt x="84773" y="142025"/>
                    <a:pt x="80963" y="134404"/>
                    <a:pt x="78105" y="127737"/>
                  </a:cubicBezTo>
                  <a:cubicBezTo>
                    <a:pt x="76200" y="125832"/>
                    <a:pt x="75248" y="123927"/>
                    <a:pt x="74295" y="122022"/>
                  </a:cubicBezTo>
                  <a:cubicBezTo>
                    <a:pt x="72390" y="123927"/>
                    <a:pt x="70485" y="124879"/>
                    <a:pt x="67627" y="124879"/>
                  </a:cubicBezTo>
                  <a:cubicBezTo>
                    <a:pt x="66675" y="124879"/>
                    <a:pt x="66675" y="124879"/>
                    <a:pt x="65723" y="124879"/>
                  </a:cubicBezTo>
                  <a:cubicBezTo>
                    <a:pt x="62865" y="123927"/>
                    <a:pt x="60960" y="122975"/>
                    <a:pt x="58102" y="120117"/>
                  </a:cubicBezTo>
                  <a:cubicBezTo>
                    <a:pt x="52388" y="114402"/>
                    <a:pt x="50482" y="104877"/>
                    <a:pt x="50482" y="95352"/>
                  </a:cubicBezTo>
                  <a:cubicBezTo>
                    <a:pt x="50482" y="90590"/>
                    <a:pt x="51435" y="85827"/>
                    <a:pt x="53340" y="82017"/>
                  </a:cubicBezTo>
                  <a:cubicBezTo>
                    <a:pt x="54292" y="79160"/>
                    <a:pt x="56198" y="77254"/>
                    <a:pt x="58102" y="75350"/>
                  </a:cubicBezTo>
                  <a:cubicBezTo>
                    <a:pt x="58102" y="75350"/>
                    <a:pt x="58102" y="75350"/>
                    <a:pt x="58102" y="75350"/>
                  </a:cubicBezTo>
                  <a:cubicBezTo>
                    <a:pt x="58102" y="75350"/>
                    <a:pt x="58102" y="75350"/>
                    <a:pt x="59055" y="74397"/>
                  </a:cubicBezTo>
                  <a:cubicBezTo>
                    <a:pt x="59055" y="74397"/>
                    <a:pt x="59055" y="74397"/>
                    <a:pt x="59055" y="73445"/>
                  </a:cubicBezTo>
                  <a:cubicBezTo>
                    <a:pt x="59055" y="50585"/>
                    <a:pt x="56198" y="27725"/>
                    <a:pt x="72390" y="17247"/>
                  </a:cubicBezTo>
                  <a:cubicBezTo>
                    <a:pt x="78105" y="4865"/>
                    <a:pt x="96202" y="-850"/>
                    <a:pt x="120015" y="102"/>
                  </a:cubicBezTo>
                  <a:cubicBezTo>
                    <a:pt x="173355" y="1054"/>
                    <a:pt x="184785" y="29629"/>
                    <a:pt x="184785" y="73445"/>
                  </a:cubicBezTo>
                  <a:cubicBezTo>
                    <a:pt x="184785" y="74397"/>
                    <a:pt x="184785" y="75350"/>
                    <a:pt x="184785" y="76302"/>
                  </a:cubicBezTo>
                  <a:cubicBezTo>
                    <a:pt x="184785" y="77254"/>
                    <a:pt x="185738" y="77254"/>
                    <a:pt x="185738" y="78207"/>
                  </a:cubicBezTo>
                  <a:cubicBezTo>
                    <a:pt x="188595" y="82970"/>
                    <a:pt x="190500" y="88685"/>
                    <a:pt x="190500" y="95352"/>
                  </a:cubicBezTo>
                  <a:cubicBezTo>
                    <a:pt x="191452" y="105829"/>
                    <a:pt x="188595" y="114402"/>
                    <a:pt x="182880" y="120117"/>
                  </a:cubicBezTo>
                  <a:cubicBezTo>
                    <a:pt x="180975" y="122975"/>
                    <a:pt x="178117" y="123927"/>
                    <a:pt x="175260" y="124879"/>
                  </a:cubicBezTo>
                  <a:cubicBezTo>
                    <a:pt x="174307" y="124879"/>
                    <a:pt x="174307" y="124879"/>
                    <a:pt x="173355" y="124879"/>
                  </a:cubicBezTo>
                  <a:cubicBezTo>
                    <a:pt x="172402" y="124879"/>
                    <a:pt x="170498" y="124879"/>
                    <a:pt x="169545" y="123927"/>
                  </a:cubicBezTo>
                  <a:cubicBezTo>
                    <a:pt x="169545" y="123927"/>
                    <a:pt x="169545" y="123927"/>
                    <a:pt x="169545" y="123927"/>
                  </a:cubicBezTo>
                  <a:cubicBezTo>
                    <a:pt x="168592" y="124879"/>
                    <a:pt x="167640" y="125832"/>
                    <a:pt x="166688" y="127737"/>
                  </a:cubicBezTo>
                  <a:cubicBezTo>
                    <a:pt x="163830" y="136310"/>
                    <a:pt x="160020" y="143929"/>
                    <a:pt x="155257" y="150597"/>
                  </a:cubicBezTo>
                  <a:cubicBezTo>
                    <a:pt x="155257" y="158217"/>
                    <a:pt x="155257" y="162979"/>
                    <a:pt x="156210" y="163932"/>
                  </a:cubicBezTo>
                  <a:cubicBezTo>
                    <a:pt x="157163" y="164885"/>
                    <a:pt x="160020" y="169647"/>
                    <a:pt x="164782" y="174410"/>
                  </a:cubicBezTo>
                  <a:cubicBezTo>
                    <a:pt x="167640" y="176315"/>
                    <a:pt x="170498" y="179172"/>
                    <a:pt x="173355" y="180125"/>
                  </a:cubicBezTo>
                  <a:cubicBezTo>
                    <a:pt x="174307" y="180125"/>
                    <a:pt x="174307" y="181077"/>
                    <a:pt x="175260" y="181077"/>
                  </a:cubicBezTo>
                  <a:cubicBezTo>
                    <a:pt x="179070" y="182029"/>
                    <a:pt x="182880" y="182982"/>
                    <a:pt x="187642" y="183935"/>
                  </a:cubicBezTo>
                  <a:cubicBezTo>
                    <a:pt x="203835" y="187745"/>
                    <a:pt x="220027" y="191554"/>
                    <a:pt x="232410" y="202985"/>
                  </a:cubicBezTo>
                  <a:cubicBezTo>
                    <a:pt x="237173" y="206795"/>
                    <a:pt x="240030" y="212510"/>
                    <a:pt x="241935" y="218225"/>
                  </a:cubicBezTo>
                  <a:cubicBezTo>
                    <a:pt x="243840" y="222987"/>
                    <a:pt x="243840" y="227750"/>
                    <a:pt x="243840" y="232512"/>
                  </a:cubicBezTo>
                  <a:cubicBezTo>
                    <a:pt x="244793" y="248704"/>
                    <a:pt x="244793" y="256325"/>
                    <a:pt x="242887" y="273470"/>
                  </a:cubicBezTo>
                  <a:lnTo>
                    <a:pt x="242887" y="274422"/>
                  </a:lnTo>
                  <a:lnTo>
                    <a:pt x="235268" y="274422"/>
                  </a:lnTo>
                  <a:lnTo>
                    <a:pt x="0" y="274422"/>
                  </a:lnTo>
                  <a:lnTo>
                    <a:pt x="1905" y="243942"/>
                  </a:lnTo>
                  <a:close/>
                </a:path>
              </a:pathLst>
            </a:custGeom>
            <a:solidFill>
              <a:srgbClr val="1B1B1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49" name="Freeform: Shape 848">
              <a:extLst>
                <a:ext uri="{FF2B5EF4-FFF2-40B4-BE49-F238E27FC236}">
                  <a16:creationId xmlns:a16="http://schemas.microsoft.com/office/drawing/2014/main" id="{B98115BB-4740-4618-B58D-BE735AB477DF}"/>
                </a:ext>
              </a:extLst>
            </p:cNvPr>
            <p:cNvSpPr/>
            <p:nvPr/>
          </p:nvSpPr>
          <p:spPr>
            <a:xfrm>
              <a:off x="4979669" y="3870959"/>
              <a:ext cx="238750" cy="94297"/>
            </a:xfrm>
            <a:custGeom>
              <a:avLst/>
              <a:gdLst>
                <a:gd name="connsiteX0" fmla="*/ 1905 w 238750"/>
                <a:gd name="connsiteY0" fmla="*/ 94298 h 94297"/>
                <a:gd name="connsiteX1" fmla="*/ 233363 w 238750"/>
                <a:gd name="connsiteY1" fmla="*/ 94298 h 94297"/>
                <a:gd name="connsiteX2" fmla="*/ 237172 w 238750"/>
                <a:gd name="connsiteY2" fmla="*/ 94298 h 94297"/>
                <a:gd name="connsiteX3" fmla="*/ 238125 w 238750"/>
                <a:gd name="connsiteY3" fmla="*/ 56198 h 94297"/>
                <a:gd name="connsiteX4" fmla="*/ 236220 w 238750"/>
                <a:gd name="connsiteY4" fmla="*/ 42863 h 94297"/>
                <a:gd name="connsiteX5" fmla="*/ 227647 w 238750"/>
                <a:gd name="connsiteY5" fmla="*/ 28575 h 94297"/>
                <a:gd name="connsiteX6" fmla="*/ 184785 w 238750"/>
                <a:gd name="connsiteY6" fmla="*/ 10478 h 94297"/>
                <a:gd name="connsiteX7" fmla="*/ 172402 w 238750"/>
                <a:gd name="connsiteY7" fmla="*/ 7620 h 94297"/>
                <a:gd name="connsiteX8" fmla="*/ 169545 w 238750"/>
                <a:gd name="connsiteY8" fmla="*/ 6668 h 94297"/>
                <a:gd name="connsiteX9" fmla="*/ 159067 w 238750"/>
                <a:gd name="connsiteY9" fmla="*/ 0 h 94297"/>
                <a:gd name="connsiteX10" fmla="*/ 158115 w 238750"/>
                <a:gd name="connsiteY10" fmla="*/ 0 h 94297"/>
                <a:gd name="connsiteX11" fmla="*/ 78105 w 238750"/>
                <a:gd name="connsiteY11" fmla="*/ 0 h 94297"/>
                <a:gd name="connsiteX12" fmla="*/ 77152 w 238750"/>
                <a:gd name="connsiteY12" fmla="*/ 953 h 94297"/>
                <a:gd name="connsiteX13" fmla="*/ 70485 w 238750"/>
                <a:gd name="connsiteY13" fmla="*/ 4763 h 94297"/>
                <a:gd name="connsiteX14" fmla="*/ 63817 w 238750"/>
                <a:gd name="connsiteY14" fmla="*/ 7620 h 94297"/>
                <a:gd name="connsiteX15" fmla="*/ 36195 w 238750"/>
                <a:gd name="connsiteY15" fmla="*/ 17145 h 94297"/>
                <a:gd name="connsiteX16" fmla="*/ 33338 w 238750"/>
                <a:gd name="connsiteY16" fmla="*/ 18098 h 94297"/>
                <a:gd name="connsiteX17" fmla="*/ 11430 w 238750"/>
                <a:gd name="connsiteY17" fmla="*/ 27623 h 94297"/>
                <a:gd name="connsiteX18" fmla="*/ 1905 w 238750"/>
                <a:gd name="connsiteY18" fmla="*/ 45720 h 94297"/>
                <a:gd name="connsiteX19" fmla="*/ 0 w 238750"/>
                <a:gd name="connsiteY19" fmla="*/ 67628 h 94297"/>
                <a:gd name="connsiteX20" fmla="*/ 1905 w 238750"/>
                <a:gd name="connsiteY20" fmla="*/ 94298 h 94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38750" h="94297">
                  <a:moveTo>
                    <a:pt x="1905" y="94298"/>
                  </a:moveTo>
                  <a:lnTo>
                    <a:pt x="233363" y="94298"/>
                  </a:lnTo>
                  <a:lnTo>
                    <a:pt x="237172" y="94298"/>
                  </a:lnTo>
                  <a:cubicBezTo>
                    <a:pt x="239077" y="80963"/>
                    <a:pt x="239077" y="70485"/>
                    <a:pt x="238125" y="56198"/>
                  </a:cubicBezTo>
                  <a:cubicBezTo>
                    <a:pt x="238125" y="51435"/>
                    <a:pt x="237172" y="46673"/>
                    <a:pt x="236220" y="42863"/>
                  </a:cubicBezTo>
                  <a:cubicBezTo>
                    <a:pt x="234315" y="37148"/>
                    <a:pt x="231458" y="32385"/>
                    <a:pt x="227647" y="28575"/>
                  </a:cubicBezTo>
                  <a:cubicBezTo>
                    <a:pt x="216217" y="18098"/>
                    <a:pt x="200025" y="14288"/>
                    <a:pt x="184785" y="10478"/>
                  </a:cubicBezTo>
                  <a:cubicBezTo>
                    <a:pt x="180975" y="9525"/>
                    <a:pt x="177165" y="8573"/>
                    <a:pt x="172402" y="7620"/>
                  </a:cubicBezTo>
                  <a:cubicBezTo>
                    <a:pt x="171450" y="7620"/>
                    <a:pt x="170497" y="6668"/>
                    <a:pt x="169545" y="6668"/>
                  </a:cubicBezTo>
                  <a:cubicBezTo>
                    <a:pt x="165735" y="4763"/>
                    <a:pt x="162877" y="2858"/>
                    <a:pt x="159067" y="0"/>
                  </a:cubicBezTo>
                  <a:lnTo>
                    <a:pt x="158115" y="0"/>
                  </a:lnTo>
                  <a:lnTo>
                    <a:pt x="78105" y="0"/>
                  </a:lnTo>
                  <a:cubicBezTo>
                    <a:pt x="78105" y="0"/>
                    <a:pt x="77152" y="953"/>
                    <a:pt x="77152" y="953"/>
                  </a:cubicBezTo>
                  <a:cubicBezTo>
                    <a:pt x="75247" y="1905"/>
                    <a:pt x="73342" y="3810"/>
                    <a:pt x="70485" y="4763"/>
                  </a:cubicBezTo>
                  <a:cubicBezTo>
                    <a:pt x="68580" y="5715"/>
                    <a:pt x="65722" y="6668"/>
                    <a:pt x="63817" y="7620"/>
                  </a:cubicBezTo>
                  <a:cubicBezTo>
                    <a:pt x="55245" y="11430"/>
                    <a:pt x="45720" y="14288"/>
                    <a:pt x="36195" y="17145"/>
                  </a:cubicBezTo>
                  <a:cubicBezTo>
                    <a:pt x="35242" y="17145"/>
                    <a:pt x="34290" y="18098"/>
                    <a:pt x="33338" y="18098"/>
                  </a:cubicBezTo>
                  <a:cubicBezTo>
                    <a:pt x="25717" y="20003"/>
                    <a:pt x="17145" y="21908"/>
                    <a:pt x="11430" y="27623"/>
                  </a:cubicBezTo>
                  <a:cubicBezTo>
                    <a:pt x="6667" y="32385"/>
                    <a:pt x="2857" y="39053"/>
                    <a:pt x="1905" y="45720"/>
                  </a:cubicBezTo>
                  <a:cubicBezTo>
                    <a:pt x="0" y="52388"/>
                    <a:pt x="0" y="60008"/>
                    <a:pt x="0" y="67628"/>
                  </a:cubicBezTo>
                  <a:lnTo>
                    <a:pt x="1905" y="94298"/>
                  </a:ln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50" name="Freeform: Shape 849">
              <a:extLst>
                <a:ext uri="{FF2B5EF4-FFF2-40B4-BE49-F238E27FC236}">
                  <a16:creationId xmlns:a16="http://schemas.microsoft.com/office/drawing/2014/main" id="{E8D87565-FFCD-42E7-9EFE-7E2700CEF37E}"/>
                </a:ext>
              </a:extLst>
            </p:cNvPr>
            <p:cNvSpPr/>
            <p:nvPr/>
          </p:nvSpPr>
          <p:spPr>
            <a:xfrm>
              <a:off x="5404484" y="3741419"/>
              <a:ext cx="2857" cy="1375"/>
            </a:xfrm>
            <a:custGeom>
              <a:avLst/>
              <a:gdLst>
                <a:gd name="connsiteX0" fmla="*/ 1905 w 2857"/>
                <a:gd name="connsiteY0" fmla="*/ 952 h 1375"/>
                <a:gd name="connsiteX1" fmla="*/ 2858 w 2857"/>
                <a:gd name="connsiteY1" fmla="*/ 0 h 1375"/>
                <a:gd name="connsiteX2" fmla="*/ 953 w 2857"/>
                <a:gd name="connsiteY2" fmla="*/ 0 h 1375"/>
                <a:gd name="connsiteX3" fmla="*/ 0 w 2857"/>
                <a:gd name="connsiteY3" fmla="*/ 952 h 1375"/>
                <a:gd name="connsiteX4" fmla="*/ 1905 w 2857"/>
                <a:gd name="connsiteY4" fmla="*/ 952 h 1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57" h="1375">
                  <a:moveTo>
                    <a:pt x="1905" y="952"/>
                  </a:moveTo>
                  <a:cubicBezTo>
                    <a:pt x="2858" y="952"/>
                    <a:pt x="2858" y="0"/>
                    <a:pt x="2858" y="0"/>
                  </a:cubicBezTo>
                  <a:cubicBezTo>
                    <a:pt x="2858" y="0"/>
                    <a:pt x="1905" y="0"/>
                    <a:pt x="953" y="0"/>
                  </a:cubicBezTo>
                  <a:cubicBezTo>
                    <a:pt x="0" y="0"/>
                    <a:pt x="0" y="952"/>
                    <a:pt x="0" y="952"/>
                  </a:cubicBezTo>
                  <a:cubicBezTo>
                    <a:pt x="0" y="952"/>
                    <a:pt x="953" y="1905"/>
                    <a:pt x="1905" y="952"/>
                  </a:cubicBezTo>
                  <a:close/>
                </a:path>
              </a:pathLst>
            </a:custGeom>
            <a:solidFill>
              <a:srgbClr val="5176B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51" name="Freeform: Shape 850">
              <a:extLst>
                <a:ext uri="{FF2B5EF4-FFF2-40B4-BE49-F238E27FC236}">
                  <a16:creationId xmlns:a16="http://schemas.microsoft.com/office/drawing/2014/main" id="{BCC11136-4D69-4AB2-813E-906F50350C39}"/>
                </a:ext>
              </a:extLst>
            </p:cNvPr>
            <p:cNvSpPr/>
            <p:nvPr/>
          </p:nvSpPr>
          <p:spPr>
            <a:xfrm>
              <a:off x="5276849" y="3700647"/>
              <a:ext cx="244465" cy="267466"/>
            </a:xfrm>
            <a:custGeom>
              <a:avLst/>
              <a:gdLst>
                <a:gd name="connsiteX0" fmla="*/ 0 w 244465"/>
                <a:gd name="connsiteY0" fmla="*/ 237939 h 267466"/>
                <a:gd name="connsiteX1" fmla="*/ 1905 w 244465"/>
                <a:gd name="connsiteY1" fmla="*/ 215079 h 267466"/>
                <a:gd name="connsiteX2" fmla="*/ 12383 w 244465"/>
                <a:gd name="connsiteY2" fmla="*/ 195077 h 267466"/>
                <a:gd name="connsiteX3" fmla="*/ 36195 w 244465"/>
                <a:gd name="connsiteY3" fmla="*/ 184599 h 267466"/>
                <a:gd name="connsiteX4" fmla="*/ 39053 w 244465"/>
                <a:gd name="connsiteY4" fmla="*/ 183647 h 267466"/>
                <a:gd name="connsiteX5" fmla="*/ 65722 w 244465"/>
                <a:gd name="connsiteY5" fmla="*/ 174122 h 267466"/>
                <a:gd name="connsiteX6" fmla="*/ 72390 w 244465"/>
                <a:gd name="connsiteY6" fmla="*/ 171264 h 267466"/>
                <a:gd name="connsiteX7" fmla="*/ 76200 w 244465"/>
                <a:gd name="connsiteY7" fmla="*/ 169359 h 267466"/>
                <a:gd name="connsiteX8" fmla="*/ 69533 w 244465"/>
                <a:gd name="connsiteY8" fmla="*/ 159834 h 267466"/>
                <a:gd name="connsiteX9" fmla="*/ 47625 w 244465"/>
                <a:gd name="connsiteY9" fmla="*/ 136022 h 267466"/>
                <a:gd name="connsiteX10" fmla="*/ 56197 w 244465"/>
                <a:gd name="connsiteY10" fmla="*/ 114114 h 267466"/>
                <a:gd name="connsiteX11" fmla="*/ 56197 w 244465"/>
                <a:gd name="connsiteY11" fmla="*/ 114114 h 267466"/>
                <a:gd name="connsiteX12" fmla="*/ 57150 w 244465"/>
                <a:gd name="connsiteY12" fmla="*/ 105542 h 267466"/>
                <a:gd name="connsiteX13" fmla="*/ 48578 w 244465"/>
                <a:gd name="connsiteY13" fmla="*/ 84587 h 267466"/>
                <a:gd name="connsiteX14" fmla="*/ 58103 w 244465"/>
                <a:gd name="connsiteY14" fmla="*/ 67442 h 267466"/>
                <a:gd name="connsiteX15" fmla="*/ 63817 w 244465"/>
                <a:gd name="connsiteY15" fmla="*/ 60774 h 267466"/>
                <a:gd name="connsiteX16" fmla="*/ 63817 w 244465"/>
                <a:gd name="connsiteY16" fmla="*/ 55059 h 267466"/>
                <a:gd name="connsiteX17" fmla="*/ 73342 w 244465"/>
                <a:gd name="connsiteY17" fmla="*/ 14102 h 267466"/>
                <a:gd name="connsiteX18" fmla="*/ 90488 w 244465"/>
                <a:gd name="connsiteY18" fmla="*/ 7434 h 267466"/>
                <a:gd name="connsiteX19" fmla="*/ 95250 w 244465"/>
                <a:gd name="connsiteY19" fmla="*/ 7434 h 267466"/>
                <a:gd name="connsiteX20" fmla="*/ 98108 w 244465"/>
                <a:gd name="connsiteY20" fmla="*/ 5529 h 267466"/>
                <a:gd name="connsiteX21" fmla="*/ 111442 w 244465"/>
                <a:gd name="connsiteY21" fmla="*/ 767 h 267466"/>
                <a:gd name="connsiteX22" fmla="*/ 140970 w 244465"/>
                <a:gd name="connsiteY22" fmla="*/ 3624 h 267466"/>
                <a:gd name="connsiteX23" fmla="*/ 154305 w 244465"/>
                <a:gd name="connsiteY23" fmla="*/ 4577 h 267466"/>
                <a:gd name="connsiteX24" fmla="*/ 165735 w 244465"/>
                <a:gd name="connsiteY24" fmla="*/ 16959 h 267466"/>
                <a:gd name="connsiteX25" fmla="*/ 165735 w 244465"/>
                <a:gd name="connsiteY25" fmla="*/ 16959 h 267466"/>
                <a:gd name="connsiteX26" fmla="*/ 180975 w 244465"/>
                <a:gd name="connsiteY26" fmla="*/ 23627 h 267466"/>
                <a:gd name="connsiteX27" fmla="*/ 181928 w 244465"/>
                <a:gd name="connsiteY27" fmla="*/ 24579 h 267466"/>
                <a:gd name="connsiteX28" fmla="*/ 188595 w 244465"/>
                <a:gd name="connsiteY28" fmla="*/ 38867 h 267466"/>
                <a:gd name="connsiteX29" fmla="*/ 187642 w 244465"/>
                <a:gd name="connsiteY29" fmla="*/ 43629 h 267466"/>
                <a:gd name="connsiteX30" fmla="*/ 187642 w 244465"/>
                <a:gd name="connsiteY30" fmla="*/ 44582 h 267466"/>
                <a:gd name="connsiteX31" fmla="*/ 187642 w 244465"/>
                <a:gd name="connsiteY31" fmla="*/ 54107 h 267466"/>
                <a:gd name="connsiteX32" fmla="*/ 198120 w 244465"/>
                <a:gd name="connsiteY32" fmla="*/ 66489 h 267466"/>
                <a:gd name="connsiteX33" fmla="*/ 198120 w 244465"/>
                <a:gd name="connsiteY33" fmla="*/ 78872 h 267466"/>
                <a:gd name="connsiteX34" fmla="*/ 194310 w 244465"/>
                <a:gd name="connsiteY34" fmla="*/ 91254 h 267466"/>
                <a:gd name="connsiteX35" fmla="*/ 199072 w 244465"/>
                <a:gd name="connsiteY35" fmla="*/ 106494 h 267466"/>
                <a:gd name="connsiteX36" fmla="*/ 201930 w 244465"/>
                <a:gd name="connsiteY36" fmla="*/ 122687 h 267466"/>
                <a:gd name="connsiteX37" fmla="*/ 199072 w 244465"/>
                <a:gd name="connsiteY37" fmla="*/ 130307 h 267466"/>
                <a:gd name="connsiteX38" fmla="*/ 207645 w 244465"/>
                <a:gd name="connsiteY38" fmla="*/ 150309 h 267466"/>
                <a:gd name="connsiteX39" fmla="*/ 199072 w 244465"/>
                <a:gd name="connsiteY39" fmla="*/ 161739 h 267466"/>
                <a:gd name="connsiteX40" fmla="*/ 198120 w 244465"/>
                <a:gd name="connsiteY40" fmla="*/ 162692 h 267466"/>
                <a:gd name="connsiteX41" fmla="*/ 196215 w 244465"/>
                <a:gd name="connsiteY41" fmla="*/ 173169 h 267466"/>
                <a:gd name="connsiteX42" fmla="*/ 184785 w 244465"/>
                <a:gd name="connsiteY42" fmla="*/ 176027 h 267466"/>
                <a:gd name="connsiteX43" fmla="*/ 181928 w 244465"/>
                <a:gd name="connsiteY43" fmla="*/ 176027 h 267466"/>
                <a:gd name="connsiteX44" fmla="*/ 187642 w 244465"/>
                <a:gd name="connsiteY44" fmla="*/ 176979 h 267466"/>
                <a:gd name="connsiteX45" fmla="*/ 232410 w 244465"/>
                <a:gd name="connsiteY45" fmla="*/ 196029 h 267466"/>
                <a:gd name="connsiteX46" fmla="*/ 234315 w 244465"/>
                <a:gd name="connsiteY46" fmla="*/ 197934 h 267466"/>
                <a:gd name="connsiteX47" fmla="*/ 235267 w 244465"/>
                <a:gd name="connsiteY47" fmla="*/ 198887 h 267466"/>
                <a:gd name="connsiteX48" fmla="*/ 241935 w 244465"/>
                <a:gd name="connsiteY48" fmla="*/ 211269 h 267466"/>
                <a:gd name="connsiteX49" fmla="*/ 243840 w 244465"/>
                <a:gd name="connsiteY49" fmla="*/ 225557 h 267466"/>
                <a:gd name="connsiteX50" fmla="*/ 242888 w 244465"/>
                <a:gd name="connsiteY50" fmla="*/ 266514 h 267466"/>
                <a:gd name="connsiteX51" fmla="*/ 242888 w 244465"/>
                <a:gd name="connsiteY51" fmla="*/ 267467 h 267466"/>
                <a:gd name="connsiteX52" fmla="*/ 235267 w 244465"/>
                <a:gd name="connsiteY52" fmla="*/ 267467 h 267466"/>
                <a:gd name="connsiteX53" fmla="*/ 0 w 244465"/>
                <a:gd name="connsiteY53" fmla="*/ 267467 h 267466"/>
                <a:gd name="connsiteX54" fmla="*/ 0 w 244465"/>
                <a:gd name="connsiteY54" fmla="*/ 237939 h 267466"/>
                <a:gd name="connsiteX55" fmla="*/ 0 w 244465"/>
                <a:gd name="connsiteY55" fmla="*/ 237939 h 267466"/>
                <a:gd name="connsiteX56" fmla="*/ 121920 w 244465"/>
                <a:gd name="connsiteY56" fmla="*/ 25532 h 267466"/>
                <a:gd name="connsiteX57" fmla="*/ 121920 w 244465"/>
                <a:gd name="connsiteY57" fmla="*/ 25532 h 267466"/>
                <a:gd name="connsiteX58" fmla="*/ 74295 w 244465"/>
                <a:gd name="connsiteY58" fmla="*/ 77919 h 267466"/>
                <a:gd name="connsiteX59" fmla="*/ 74295 w 244465"/>
                <a:gd name="connsiteY59" fmla="*/ 81729 h 267466"/>
                <a:gd name="connsiteX60" fmla="*/ 120967 w 244465"/>
                <a:gd name="connsiteY60" fmla="*/ 33152 h 267466"/>
                <a:gd name="connsiteX61" fmla="*/ 167640 w 244465"/>
                <a:gd name="connsiteY61" fmla="*/ 81729 h 267466"/>
                <a:gd name="connsiteX62" fmla="*/ 167640 w 244465"/>
                <a:gd name="connsiteY62" fmla="*/ 77919 h 267466"/>
                <a:gd name="connsiteX63" fmla="*/ 121920 w 244465"/>
                <a:gd name="connsiteY63" fmla="*/ 25532 h 267466"/>
                <a:gd name="connsiteX64" fmla="*/ 121920 w 244465"/>
                <a:gd name="connsiteY64" fmla="*/ 25532 h 267466"/>
                <a:gd name="connsiteX65" fmla="*/ 99060 w 244465"/>
                <a:gd name="connsiteY65" fmla="*/ 116972 h 267466"/>
                <a:gd name="connsiteX66" fmla="*/ 99060 w 244465"/>
                <a:gd name="connsiteY66" fmla="*/ 116972 h 267466"/>
                <a:gd name="connsiteX67" fmla="*/ 89535 w 244465"/>
                <a:gd name="connsiteY67" fmla="*/ 129354 h 267466"/>
                <a:gd name="connsiteX68" fmla="*/ 96203 w 244465"/>
                <a:gd name="connsiteY68" fmla="*/ 139832 h 267466"/>
                <a:gd name="connsiteX69" fmla="*/ 104775 w 244465"/>
                <a:gd name="connsiteY69" fmla="*/ 155072 h 267466"/>
                <a:gd name="connsiteX70" fmla="*/ 113347 w 244465"/>
                <a:gd name="connsiteY70" fmla="*/ 158882 h 267466"/>
                <a:gd name="connsiteX71" fmla="*/ 124778 w 244465"/>
                <a:gd name="connsiteY71" fmla="*/ 160787 h 267466"/>
                <a:gd name="connsiteX72" fmla="*/ 133350 w 244465"/>
                <a:gd name="connsiteY72" fmla="*/ 159834 h 267466"/>
                <a:gd name="connsiteX73" fmla="*/ 152400 w 244465"/>
                <a:gd name="connsiteY73" fmla="*/ 147452 h 267466"/>
                <a:gd name="connsiteX74" fmla="*/ 152400 w 244465"/>
                <a:gd name="connsiteY74" fmla="*/ 147452 h 267466"/>
                <a:gd name="connsiteX75" fmla="*/ 153353 w 244465"/>
                <a:gd name="connsiteY75" fmla="*/ 138879 h 267466"/>
                <a:gd name="connsiteX76" fmla="*/ 157163 w 244465"/>
                <a:gd name="connsiteY76" fmla="*/ 129354 h 267466"/>
                <a:gd name="connsiteX77" fmla="*/ 160020 w 244465"/>
                <a:gd name="connsiteY77" fmla="*/ 117924 h 267466"/>
                <a:gd name="connsiteX78" fmla="*/ 160972 w 244465"/>
                <a:gd name="connsiteY78" fmla="*/ 111257 h 267466"/>
                <a:gd name="connsiteX79" fmla="*/ 160020 w 244465"/>
                <a:gd name="connsiteY79" fmla="*/ 104589 h 267466"/>
                <a:gd name="connsiteX80" fmla="*/ 158115 w 244465"/>
                <a:gd name="connsiteY80" fmla="*/ 97922 h 267466"/>
                <a:gd name="connsiteX81" fmla="*/ 154305 w 244465"/>
                <a:gd name="connsiteY81" fmla="*/ 92207 h 267466"/>
                <a:gd name="connsiteX82" fmla="*/ 149542 w 244465"/>
                <a:gd name="connsiteY82" fmla="*/ 86492 h 267466"/>
                <a:gd name="connsiteX83" fmla="*/ 146685 w 244465"/>
                <a:gd name="connsiteY83" fmla="*/ 78872 h 267466"/>
                <a:gd name="connsiteX84" fmla="*/ 145733 w 244465"/>
                <a:gd name="connsiteY84" fmla="*/ 65537 h 267466"/>
                <a:gd name="connsiteX85" fmla="*/ 144780 w 244465"/>
                <a:gd name="connsiteY85" fmla="*/ 59822 h 267466"/>
                <a:gd name="connsiteX86" fmla="*/ 142875 w 244465"/>
                <a:gd name="connsiteY86" fmla="*/ 55059 h 267466"/>
                <a:gd name="connsiteX87" fmla="*/ 136208 w 244465"/>
                <a:gd name="connsiteY87" fmla="*/ 47439 h 267466"/>
                <a:gd name="connsiteX88" fmla="*/ 132397 w 244465"/>
                <a:gd name="connsiteY88" fmla="*/ 44582 h 267466"/>
                <a:gd name="connsiteX89" fmla="*/ 131445 w 244465"/>
                <a:gd name="connsiteY89" fmla="*/ 44582 h 267466"/>
                <a:gd name="connsiteX90" fmla="*/ 117158 w 244465"/>
                <a:gd name="connsiteY90" fmla="*/ 46487 h 267466"/>
                <a:gd name="connsiteX91" fmla="*/ 83820 w 244465"/>
                <a:gd name="connsiteY91" fmla="*/ 87444 h 267466"/>
                <a:gd name="connsiteX92" fmla="*/ 86678 w 244465"/>
                <a:gd name="connsiteY92" fmla="*/ 96969 h 267466"/>
                <a:gd name="connsiteX93" fmla="*/ 92392 w 244465"/>
                <a:gd name="connsiteY93" fmla="*/ 101732 h 267466"/>
                <a:gd name="connsiteX94" fmla="*/ 99060 w 244465"/>
                <a:gd name="connsiteY94" fmla="*/ 116972 h 267466"/>
                <a:gd name="connsiteX95" fmla="*/ 99060 w 244465"/>
                <a:gd name="connsiteY95" fmla="*/ 116972 h 267466"/>
                <a:gd name="connsiteX96" fmla="*/ 152400 w 244465"/>
                <a:gd name="connsiteY96" fmla="*/ 146499 h 267466"/>
                <a:gd name="connsiteX97" fmla="*/ 152400 w 244465"/>
                <a:gd name="connsiteY97" fmla="*/ 146499 h 267466"/>
                <a:gd name="connsiteX98" fmla="*/ 154305 w 244465"/>
                <a:gd name="connsiteY98" fmla="*/ 143642 h 267466"/>
                <a:gd name="connsiteX99" fmla="*/ 156210 w 244465"/>
                <a:gd name="connsiteY99" fmla="*/ 140784 h 267466"/>
                <a:gd name="connsiteX100" fmla="*/ 159067 w 244465"/>
                <a:gd name="connsiteY100" fmla="*/ 133164 h 267466"/>
                <a:gd name="connsiteX101" fmla="*/ 162878 w 244465"/>
                <a:gd name="connsiteY101" fmla="*/ 115067 h 267466"/>
                <a:gd name="connsiteX102" fmla="*/ 162878 w 244465"/>
                <a:gd name="connsiteY102" fmla="*/ 117924 h 267466"/>
                <a:gd name="connsiteX103" fmla="*/ 159067 w 244465"/>
                <a:gd name="connsiteY103" fmla="*/ 129354 h 267466"/>
                <a:gd name="connsiteX104" fmla="*/ 154305 w 244465"/>
                <a:gd name="connsiteY104" fmla="*/ 138879 h 267466"/>
                <a:gd name="connsiteX105" fmla="*/ 152400 w 244465"/>
                <a:gd name="connsiteY105" fmla="*/ 146499 h 267466"/>
                <a:gd name="connsiteX106" fmla="*/ 152400 w 244465"/>
                <a:gd name="connsiteY106" fmla="*/ 146499 h 267466"/>
                <a:gd name="connsiteX107" fmla="*/ 155258 w 244465"/>
                <a:gd name="connsiteY107" fmla="*/ 69347 h 267466"/>
                <a:gd name="connsiteX108" fmla="*/ 155258 w 244465"/>
                <a:gd name="connsiteY108" fmla="*/ 69347 h 267466"/>
                <a:gd name="connsiteX109" fmla="*/ 148590 w 244465"/>
                <a:gd name="connsiteY109" fmla="*/ 57917 h 267466"/>
                <a:gd name="connsiteX110" fmla="*/ 143828 w 244465"/>
                <a:gd name="connsiteY110" fmla="*/ 52202 h 267466"/>
                <a:gd name="connsiteX111" fmla="*/ 144780 w 244465"/>
                <a:gd name="connsiteY111" fmla="*/ 53154 h 267466"/>
                <a:gd name="connsiteX112" fmla="*/ 147638 w 244465"/>
                <a:gd name="connsiteY112" fmla="*/ 58869 h 267466"/>
                <a:gd name="connsiteX113" fmla="*/ 149542 w 244465"/>
                <a:gd name="connsiteY113" fmla="*/ 65537 h 267466"/>
                <a:gd name="connsiteX114" fmla="*/ 151447 w 244465"/>
                <a:gd name="connsiteY114" fmla="*/ 78872 h 267466"/>
                <a:gd name="connsiteX115" fmla="*/ 153353 w 244465"/>
                <a:gd name="connsiteY115" fmla="*/ 84587 h 267466"/>
                <a:gd name="connsiteX116" fmla="*/ 157163 w 244465"/>
                <a:gd name="connsiteY116" fmla="*/ 90302 h 267466"/>
                <a:gd name="connsiteX117" fmla="*/ 159067 w 244465"/>
                <a:gd name="connsiteY117" fmla="*/ 94112 h 267466"/>
                <a:gd name="connsiteX118" fmla="*/ 156210 w 244465"/>
                <a:gd name="connsiteY118" fmla="*/ 85539 h 267466"/>
                <a:gd name="connsiteX119" fmla="*/ 155258 w 244465"/>
                <a:gd name="connsiteY119" fmla="*/ 69347 h 267466"/>
                <a:gd name="connsiteX120" fmla="*/ 155258 w 244465"/>
                <a:gd name="connsiteY120" fmla="*/ 69347 h 267466"/>
                <a:gd name="connsiteX121" fmla="*/ 187642 w 244465"/>
                <a:gd name="connsiteY121" fmla="*/ 181742 h 267466"/>
                <a:gd name="connsiteX122" fmla="*/ 187642 w 244465"/>
                <a:gd name="connsiteY122" fmla="*/ 181742 h 267466"/>
                <a:gd name="connsiteX123" fmla="*/ 175260 w 244465"/>
                <a:gd name="connsiteY123" fmla="*/ 178884 h 267466"/>
                <a:gd name="connsiteX124" fmla="*/ 172403 w 244465"/>
                <a:gd name="connsiteY124" fmla="*/ 177932 h 267466"/>
                <a:gd name="connsiteX125" fmla="*/ 168592 w 244465"/>
                <a:gd name="connsiteY125" fmla="*/ 176027 h 267466"/>
                <a:gd name="connsiteX126" fmla="*/ 150495 w 244465"/>
                <a:gd name="connsiteY126" fmla="*/ 162692 h 267466"/>
                <a:gd name="connsiteX127" fmla="*/ 144780 w 244465"/>
                <a:gd name="connsiteY127" fmla="*/ 156977 h 267466"/>
                <a:gd name="connsiteX128" fmla="*/ 144780 w 244465"/>
                <a:gd name="connsiteY128" fmla="*/ 156977 h 267466"/>
                <a:gd name="connsiteX129" fmla="*/ 142875 w 244465"/>
                <a:gd name="connsiteY129" fmla="*/ 157929 h 267466"/>
                <a:gd name="connsiteX130" fmla="*/ 142875 w 244465"/>
                <a:gd name="connsiteY130" fmla="*/ 157929 h 267466"/>
                <a:gd name="connsiteX131" fmla="*/ 140970 w 244465"/>
                <a:gd name="connsiteY131" fmla="*/ 158882 h 267466"/>
                <a:gd name="connsiteX132" fmla="*/ 140017 w 244465"/>
                <a:gd name="connsiteY132" fmla="*/ 158882 h 267466"/>
                <a:gd name="connsiteX133" fmla="*/ 139065 w 244465"/>
                <a:gd name="connsiteY133" fmla="*/ 159834 h 267466"/>
                <a:gd name="connsiteX134" fmla="*/ 138113 w 244465"/>
                <a:gd name="connsiteY134" fmla="*/ 159834 h 267466"/>
                <a:gd name="connsiteX135" fmla="*/ 137160 w 244465"/>
                <a:gd name="connsiteY135" fmla="*/ 160787 h 267466"/>
                <a:gd name="connsiteX136" fmla="*/ 136208 w 244465"/>
                <a:gd name="connsiteY136" fmla="*/ 160787 h 267466"/>
                <a:gd name="connsiteX137" fmla="*/ 135255 w 244465"/>
                <a:gd name="connsiteY137" fmla="*/ 160787 h 267466"/>
                <a:gd name="connsiteX138" fmla="*/ 134303 w 244465"/>
                <a:gd name="connsiteY138" fmla="*/ 160787 h 267466"/>
                <a:gd name="connsiteX139" fmla="*/ 133350 w 244465"/>
                <a:gd name="connsiteY139" fmla="*/ 160787 h 267466"/>
                <a:gd name="connsiteX140" fmla="*/ 132397 w 244465"/>
                <a:gd name="connsiteY140" fmla="*/ 160787 h 267466"/>
                <a:gd name="connsiteX141" fmla="*/ 131445 w 244465"/>
                <a:gd name="connsiteY141" fmla="*/ 160787 h 267466"/>
                <a:gd name="connsiteX142" fmla="*/ 130492 w 244465"/>
                <a:gd name="connsiteY142" fmla="*/ 160787 h 267466"/>
                <a:gd name="connsiteX143" fmla="*/ 129540 w 244465"/>
                <a:gd name="connsiteY143" fmla="*/ 160787 h 267466"/>
                <a:gd name="connsiteX144" fmla="*/ 128588 w 244465"/>
                <a:gd name="connsiteY144" fmla="*/ 160787 h 267466"/>
                <a:gd name="connsiteX145" fmla="*/ 126683 w 244465"/>
                <a:gd name="connsiteY145" fmla="*/ 160787 h 267466"/>
                <a:gd name="connsiteX146" fmla="*/ 125730 w 244465"/>
                <a:gd name="connsiteY146" fmla="*/ 160787 h 267466"/>
                <a:gd name="connsiteX147" fmla="*/ 123825 w 244465"/>
                <a:gd name="connsiteY147" fmla="*/ 160787 h 267466"/>
                <a:gd name="connsiteX148" fmla="*/ 121920 w 244465"/>
                <a:gd name="connsiteY148" fmla="*/ 160787 h 267466"/>
                <a:gd name="connsiteX149" fmla="*/ 120967 w 244465"/>
                <a:gd name="connsiteY149" fmla="*/ 160787 h 267466"/>
                <a:gd name="connsiteX150" fmla="*/ 119063 w 244465"/>
                <a:gd name="connsiteY150" fmla="*/ 160787 h 267466"/>
                <a:gd name="connsiteX151" fmla="*/ 118110 w 244465"/>
                <a:gd name="connsiteY151" fmla="*/ 160787 h 267466"/>
                <a:gd name="connsiteX152" fmla="*/ 117158 w 244465"/>
                <a:gd name="connsiteY152" fmla="*/ 160787 h 267466"/>
                <a:gd name="connsiteX153" fmla="*/ 116205 w 244465"/>
                <a:gd name="connsiteY153" fmla="*/ 160787 h 267466"/>
                <a:gd name="connsiteX154" fmla="*/ 115253 w 244465"/>
                <a:gd name="connsiteY154" fmla="*/ 160787 h 267466"/>
                <a:gd name="connsiteX155" fmla="*/ 114300 w 244465"/>
                <a:gd name="connsiteY155" fmla="*/ 160787 h 267466"/>
                <a:gd name="connsiteX156" fmla="*/ 113347 w 244465"/>
                <a:gd name="connsiteY156" fmla="*/ 160787 h 267466"/>
                <a:gd name="connsiteX157" fmla="*/ 112395 w 244465"/>
                <a:gd name="connsiteY157" fmla="*/ 160787 h 267466"/>
                <a:gd name="connsiteX158" fmla="*/ 111442 w 244465"/>
                <a:gd name="connsiteY158" fmla="*/ 159834 h 267466"/>
                <a:gd name="connsiteX159" fmla="*/ 110490 w 244465"/>
                <a:gd name="connsiteY159" fmla="*/ 159834 h 267466"/>
                <a:gd name="connsiteX160" fmla="*/ 109538 w 244465"/>
                <a:gd name="connsiteY160" fmla="*/ 158882 h 267466"/>
                <a:gd name="connsiteX161" fmla="*/ 108585 w 244465"/>
                <a:gd name="connsiteY161" fmla="*/ 158882 h 267466"/>
                <a:gd name="connsiteX162" fmla="*/ 107633 w 244465"/>
                <a:gd name="connsiteY162" fmla="*/ 157929 h 267466"/>
                <a:gd name="connsiteX163" fmla="*/ 106680 w 244465"/>
                <a:gd name="connsiteY163" fmla="*/ 156977 h 267466"/>
                <a:gd name="connsiteX164" fmla="*/ 106680 w 244465"/>
                <a:gd name="connsiteY164" fmla="*/ 156977 h 267466"/>
                <a:gd name="connsiteX165" fmla="*/ 100013 w 244465"/>
                <a:gd name="connsiteY165" fmla="*/ 168407 h 267466"/>
                <a:gd name="connsiteX166" fmla="*/ 86678 w 244465"/>
                <a:gd name="connsiteY166" fmla="*/ 172217 h 267466"/>
                <a:gd name="connsiteX167" fmla="*/ 82867 w 244465"/>
                <a:gd name="connsiteY167" fmla="*/ 170312 h 267466"/>
                <a:gd name="connsiteX168" fmla="*/ 81915 w 244465"/>
                <a:gd name="connsiteY168" fmla="*/ 169359 h 267466"/>
                <a:gd name="connsiteX169" fmla="*/ 77153 w 244465"/>
                <a:gd name="connsiteY169" fmla="*/ 172217 h 267466"/>
                <a:gd name="connsiteX170" fmla="*/ 70485 w 244465"/>
                <a:gd name="connsiteY170" fmla="*/ 175074 h 267466"/>
                <a:gd name="connsiteX171" fmla="*/ 42863 w 244465"/>
                <a:gd name="connsiteY171" fmla="*/ 184599 h 267466"/>
                <a:gd name="connsiteX172" fmla="*/ 40005 w 244465"/>
                <a:gd name="connsiteY172" fmla="*/ 185552 h 267466"/>
                <a:gd name="connsiteX173" fmla="*/ 18097 w 244465"/>
                <a:gd name="connsiteY173" fmla="*/ 195077 h 267466"/>
                <a:gd name="connsiteX174" fmla="*/ 233363 w 244465"/>
                <a:gd name="connsiteY174" fmla="*/ 196029 h 267466"/>
                <a:gd name="connsiteX175" fmla="*/ 187642 w 244465"/>
                <a:gd name="connsiteY175" fmla="*/ 181742 h 2674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</a:cxnLst>
              <a:rect l="l" t="t" r="r" b="b"/>
              <a:pathLst>
                <a:path w="244465" h="267466">
                  <a:moveTo>
                    <a:pt x="0" y="237939"/>
                  </a:moveTo>
                  <a:cubicBezTo>
                    <a:pt x="0" y="230319"/>
                    <a:pt x="0" y="222699"/>
                    <a:pt x="1905" y="215079"/>
                  </a:cubicBezTo>
                  <a:cubicBezTo>
                    <a:pt x="2858" y="209364"/>
                    <a:pt x="5715" y="200792"/>
                    <a:pt x="12383" y="195077"/>
                  </a:cubicBezTo>
                  <a:cubicBezTo>
                    <a:pt x="19050" y="189362"/>
                    <a:pt x="27622" y="187457"/>
                    <a:pt x="36195" y="184599"/>
                  </a:cubicBezTo>
                  <a:cubicBezTo>
                    <a:pt x="37147" y="184599"/>
                    <a:pt x="38100" y="183647"/>
                    <a:pt x="39053" y="183647"/>
                  </a:cubicBezTo>
                  <a:cubicBezTo>
                    <a:pt x="48578" y="181742"/>
                    <a:pt x="57150" y="177932"/>
                    <a:pt x="65722" y="174122"/>
                  </a:cubicBezTo>
                  <a:cubicBezTo>
                    <a:pt x="67628" y="173169"/>
                    <a:pt x="70485" y="172217"/>
                    <a:pt x="72390" y="171264"/>
                  </a:cubicBezTo>
                  <a:cubicBezTo>
                    <a:pt x="73342" y="170312"/>
                    <a:pt x="74295" y="170312"/>
                    <a:pt x="76200" y="169359"/>
                  </a:cubicBezTo>
                  <a:cubicBezTo>
                    <a:pt x="72390" y="166502"/>
                    <a:pt x="70485" y="163644"/>
                    <a:pt x="69533" y="159834"/>
                  </a:cubicBezTo>
                  <a:cubicBezTo>
                    <a:pt x="69533" y="156024"/>
                    <a:pt x="49530" y="157929"/>
                    <a:pt x="47625" y="136022"/>
                  </a:cubicBezTo>
                  <a:cubicBezTo>
                    <a:pt x="46672" y="128402"/>
                    <a:pt x="50483" y="119829"/>
                    <a:pt x="56197" y="114114"/>
                  </a:cubicBezTo>
                  <a:cubicBezTo>
                    <a:pt x="56197" y="114114"/>
                    <a:pt x="56197" y="114114"/>
                    <a:pt x="56197" y="114114"/>
                  </a:cubicBezTo>
                  <a:cubicBezTo>
                    <a:pt x="59055" y="111257"/>
                    <a:pt x="59055" y="108399"/>
                    <a:pt x="57150" y="105542"/>
                  </a:cubicBezTo>
                  <a:cubicBezTo>
                    <a:pt x="54292" y="101732"/>
                    <a:pt x="48578" y="97922"/>
                    <a:pt x="48578" y="84587"/>
                  </a:cubicBezTo>
                  <a:cubicBezTo>
                    <a:pt x="48578" y="77919"/>
                    <a:pt x="51435" y="73157"/>
                    <a:pt x="58103" y="67442"/>
                  </a:cubicBezTo>
                  <a:cubicBezTo>
                    <a:pt x="60960" y="65537"/>
                    <a:pt x="62865" y="63632"/>
                    <a:pt x="63817" y="60774"/>
                  </a:cubicBezTo>
                  <a:cubicBezTo>
                    <a:pt x="64770" y="58869"/>
                    <a:pt x="63817" y="56964"/>
                    <a:pt x="63817" y="55059"/>
                  </a:cubicBezTo>
                  <a:cubicBezTo>
                    <a:pt x="61913" y="48392"/>
                    <a:pt x="58103" y="29342"/>
                    <a:pt x="73342" y="14102"/>
                  </a:cubicBezTo>
                  <a:cubicBezTo>
                    <a:pt x="79058" y="8387"/>
                    <a:pt x="81915" y="7434"/>
                    <a:pt x="90488" y="7434"/>
                  </a:cubicBezTo>
                  <a:cubicBezTo>
                    <a:pt x="92392" y="7434"/>
                    <a:pt x="94297" y="7434"/>
                    <a:pt x="95250" y="7434"/>
                  </a:cubicBezTo>
                  <a:cubicBezTo>
                    <a:pt x="96203" y="6482"/>
                    <a:pt x="97155" y="5529"/>
                    <a:pt x="98108" y="5529"/>
                  </a:cubicBezTo>
                  <a:cubicBezTo>
                    <a:pt x="101917" y="2672"/>
                    <a:pt x="106680" y="1719"/>
                    <a:pt x="111442" y="767"/>
                  </a:cubicBezTo>
                  <a:cubicBezTo>
                    <a:pt x="120967" y="-1138"/>
                    <a:pt x="132397" y="767"/>
                    <a:pt x="140970" y="3624"/>
                  </a:cubicBezTo>
                  <a:cubicBezTo>
                    <a:pt x="145733" y="2672"/>
                    <a:pt x="150495" y="3624"/>
                    <a:pt x="154305" y="4577"/>
                  </a:cubicBezTo>
                  <a:cubicBezTo>
                    <a:pt x="160020" y="6482"/>
                    <a:pt x="164783" y="11244"/>
                    <a:pt x="165735" y="16959"/>
                  </a:cubicBezTo>
                  <a:cubicBezTo>
                    <a:pt x="165735" y="16959"/>
                    <a:pt x="165735" y="16959"/>
                    <a:pt x="165735" y="16959"/>
                  </a:cubicBezTo>
                  <a:cubicBezTo>
                    <a:pt x="171450" y="16007"/>
                    <a:pt x="178117" y="20769"/>
                    <a:pt x="180975" y="23627"/>
                  </a:cubicBezTo>
                  <a:cubicBezTo>
                    <a:pt x="180975" y="23627"/>
                    <a:pt x="180975" y="24579"/>
                    <a:pt x="181928" y="24579"/>
                  </a:cubicBezTo>
                  <a:cubicBezTo>
                    <a:pt x="186690" y="28389"/>
                    <a:pt x="189547" y="33152"/>
                    <a:pt x="188595" y="38867"/>
                  </a:cubicBezTo>
                  <a:cubicBezTo>
                    <a:pt x="188595" y="40772"/>
                    <a:pt x="187642" y="42677"/>
                    <a:pt x="187642" y="43629"/>
                  </a:cubicBezTo>
                  <a:cubicBezTo>
                    <a:pt x="187642" y="43629"/>
                    <a:pt x="187642" y="44582"/>
                    <a:pt x="187642" y="44582"/>
                  </a:cubicBezTo>
                  <a:cubicBezTo>
                    <a:pt x="187642" y="47439"/>
                    <a:pt x="186690" y="50297"/>
                    <a:pt x="187642" y="54107"/>
                  </a:cubicBezTo>
                  <a:cubicBezTo>
                    <a:pt x="189547" y="58869"/>
                    <a:pt x="195263" y="61727"/>
                    <a:pt x="198120" y="66489"/>
                  </a:cubicBezTo>
                  <a:cubicBezTo>
                    <a:pt x="200025" y="70299"/>
                    <a:pt x="199072" y="75062"/>
                    <a:pt x="198120" y="78872"/>
                  </a:cubicBezTo>
                  <a:cubicBezTo>
                    <a:pt x="196215" y="82682"/>
                    <a:pt x="194310" y="87444"/>
                    <a:pt x="194310" y="91254"/>
                  </a:cubicBezTo>
                  <a:cubicBezTo>
                    <a:pt x="194310" y="96969"/>
                    <a:pt x="197167" y="101732"/>
                    <a:pt x="199072" y="106494"/>
                  </a:cubicBezTo>
                  <a:cubicBezTo>
                    <a:pt x="200978" y="111257"/>
                    <a:pt x="203835" y="116972"/>
                    <a:pt x="201930" y="122687"/>
                  </a:cubicBezTo>
                  <a:cubicBezTo>
                    <a:pt x="200978" y="125544"/>
                    <a:pt x="199072" y="127449"/>
                    <a:pt x="199072" y="130307"/>
                  </a:cubicBezTo>
                  <a:cubicBezTo>
                    <a:pt x="198120" y="137927"/>
                    <a:pt x="208597" y="142689"/>
                    <a:pt x="207645" y="150309"/>
                  </a:cubicBezTo>
                  <a:cubicBezTo>
                    <a:pt x="206692" y="155072"/>
                    <a:pt x="200978" y="157929"/>
                    <a:pt x="199072" y="161739"/>
                  </a:cubicBezTo>
                  <a:cubicBezTo>
                    <a:pt x="199072" y="161739"/>
                    <a:pt x="199072" y="162692"/>
                    <a:pt x="198120" y="162692"/>
                  </a:cubicBezTo>
                  <a:cubicBezTo>
                    <a:pt x="198120" y="168407"/>
                    <a:pt x="197167" y="172217"/>
                    <a:pt x="196215" y="173169"/>
                  </a:cubicBezTo>
                  <a:cubicBezTo>
                    <a:pt x="193358" y="176027"/>
                    <a:pt x="189547" y="176979"/>
                    <a:pt x="184785" y="176027"/>
                  </a:cubicBezTo>
                  <a:cubicBezTo>
                    <a:pt x="183833" y="176027"/>
                    <a:pt x="182880" y="176027"/>
                    <a:pt x="181928" y="176027"/>
                  </a:cubicBezTo>
                  <a:cubicBezTo>
                    <a:pt x="183833" y="176027"/>
                    <a:pt x="185738" y="176979"/>
                    <a:pt x="187642" y="176979"/>
                  </a:cubicBezTo>
                  <a:cubicBezTo>
                    <a:pt x="203835" y="180789"/>
                    <a:pt x="220028" y="184599"/>
                    <a:pt x="232410" y="196029"/>
                  </a:cubicBezTo>
                  <a:cubicBezTo>
                    <a:pt x="233363" y="196982"/>
                    <a:pt x="233363" y="196982"/>
                    <a:pt x="234315" y="197934"/>
                  </a:cubicBezTo>
                  <a:cubicBezTo>
                    <a:pt x="234315" y="197934"/>
                    <a:pt x="235267" y="198887"/>
                    <a:pt x="235267" y="198887"/>
                  </a:cubicBezTo>
                  <a:cubicBezTo>
                    <a:pt x="238125" y="202697"/>
                    <a:pt x="240983" y="206507"/>
                    <a:pt x="241935" y="211269"/>
                  </a:cubicBezTo>
                  <a:cubicBezTo>
                    <a:pt x="243840" y="216032"/>
                    <a:pt x="243840" y="220794"/>
                    <a:pt x="243840" y="225557"/>
                  </a:cubicBezTo>
                  <a:cubicBezTo>
                    <a:pt x="244792" y="241749"/>
                    <a:pt x="244792" y="249369"/>
                    <a:pt x="242888" y="266514"/>
                  </a:cubicBezTo>
                  <a:lnTo>
                    <a:pt x="242888" y="267467"/>
                  </a:lnTo>
                  <a:lnTo>
                    <a:pt x="235267" y="267467"/>
                  </a:lnTo>
                  <a:lnTo>
                    <a:pt x="0" y="267467"/>
                  </a:lnTo>
                  <a:lnTo>
                    <a:pt x="0" y="237939"/>
                  </a:lnTo>
                  <a:lnTo>
                    <a:pt x="0" y="237939"/>
                  </a:lnTo>
                  <a:close/>
                  <a:moveTo>
                    <a:pt x="121920" y="25532"/>
                  </a:moveTo>
                  <a:lnTo>
                    <a:pt x="121920" y="25532"/>
                  </a:lnTo>
                  <a:cubicBezTo>
                    <a:pt x="96203" y="25532"/>
                    <a:pt x="74295" y="49344"/>
                    <a:pt x="74295" y="77919"/>
                  </a:cubicBezTo>
                  <a:cubicBezTo>
                    <a:pt x="74295" y="78872"/>
                    <a:pt x="74295" y="80777"/>
                    <a:pt x="74295" y="81729"/>
                  </a:cubicBezTo>
                  <a:cubicBezTo>
                    <a:pt x="76200" y="55059"/>
                    <a:pt x="96203" y="33152"/>
                    <a:pt x="120967" y="33152"/>
                  </a:cubicBezTo>
                  <a:cubicBezTo>
                    <a:pt x="145733" y="33152"/>
                    <a:pt x="166688" y="54107"/>
                    <a:pt x="167640" y="81729"/>
                  </a:cubicBezTo>
                  <a:cubicBezTo>
                    <a:pt x="167640" y="80777"/>
                    <a:pt x="167640" y="78872"/>
                    <a:pt x="167640" y="77919"/>
                  </a:cubicBezTo>
                  <a:cubicBezTo>
                    <a:pt x="169545" y="49344"/>
                    <a:pt x="148590" y="25532"/>
                    <a:pt x="121920" y="25532"/>
                  </a:cubicBezTo>
                  <a:lnTo>
                    <a:pt x="121920" y="25532"/>
                  </a:lnTo>
                  <a:close/>
                  <a:moveTo>
                    <a:pt x="99060" y="116972"/>
                  </a:moveTo>
                  <a:lnTo>
                    <a:pt x="99060" y="116972"/>
                  </a:lnTo>
                  <a:cubicBezTo>
                    <a:pt x="99060" y="121734"/>
                    <a:pt x="94297" y="127449"/>
                    <a:pt x="89535" y="129354"/>
                  </a:cubicBezTo>
                  <a:cubicBezTo>
                    <a:pt x="88583" y="133164"/>
                    <a:pt x="93345" y="136974"/>
                    <a:pt x="96203" y="139832"/>
                  </a:cubicBezTo>
                  <a:cubicBezTo>
                    <a:pt x="100965" y="144594"/>
                    <a:pt x="103822" y="149357"/>
                    <a:pt x="104775" y="155072"/>
                  </a:cubicBezTo>
                  <a:cubicBezTo>
                    <a:pt x="107633" y="156977"/>
                    <a:pt x="110490" y="157929"/>
                    <a:pt x="113347" y="158882"/>
                  </a:cubicBezTo>
                  <a:cubicBezTo>
                    <a:pt x="117158" y="159834"/>
                    <a:pt x="120967" y="160787"/>
                    <a:pt x="124778" y="160787"/>
                  </a:cubicBezTo>
                  <a:cubicBezTo>
                    <a:pt x="127635" y="160787"/>
                    <a:pt x="130492" y="160787"/>
                    <a:pt x="133350" y="159834"/>
                  </a:cubicBezTo>
                  <a:cubicBezTo>
                    <a:pt x="140017" y="157929"/>
                    <a:pt x="146685" y="153167"/>
                    <a:pt x="152400" y="147452"/>
                  </a:cubicBezTo>
                  <a:cubicBezTo>
                    <a:pt x="152400" y="147452"/>
                    <a:pt x="152400" y="147452"/>
                    <a:pt x="152400" y="147452"/>
                  </a:cubicBezTo>
                  <a:cubicBezTo>
                    <a:pt x="152400" y="144594"/>
                    <a:pt x="152400" y="141737"/>
                    <a:pt x="153353" y="138879"/>
                  </a:cubicBezTo>
                  <a:cubicBezTo>
                    <a:pt x="154305" y="136022"/>
                    <a:pt x="156210" y="132212"/>
                    <a:pt x="157163" y="129354"/>
                  </a:cubicBezTo>
                  <a:cubicBezTo>
                    <a:pt x="159067" y="125544"/>
                    <a:pt x="160020" y="122687"/>
                    <a:pt x="160020" y="117924"/>
                  </a:cubicBezTo>
                  <a:cubicBezTo>
                    <a:pt x="160020" y="116019"/>
                    <a:pt x="160972" y="114114"/>
                    <a:pt x="160972" y="111257"/>
                  </a:cubicBezTo>
                  <a:cubicBezTo>
                    <a:pt x="160972" y="109352"/>
                    <a:pt x="160972" y="107447"/>
                    <a:pt x="160020" y="104589"/>
                  </a:cubicBezTo>
                  <a:cubicBezTo>
                    <a:pt x="160020" y="102684"/>
                    <a:pt x="159067" y="100779"/>
                    <a:pt x="158115" y="97922"/>
                  </a:cubicBezTo>
                  <a:cubicBezTo>
                    <a:pt x="157163" y="96017"/>
                    <a:pt x="156210" y="94112"/>
                    <a:pt x="154305" y="92207"/>
                  </a:cubicBezTo>
                  <a:cubicBezTo>
                    <a:pt x="153353" y="90302"/>
                    <a:pt x="151447" y="88397"/>
                    <a:pt x="149542" y="86492"/>
                  </a:cubicBezTo>
                  <a:cubicBezTo>
                    <a:pt x="148590" y="84587"/>
                    <a:pt x="147638" y="81729"/>
                    <a:pt x="146685" y="78872"/>
                  </a:cubicBezTo>
                  <a:cubicBezTo>
                    <a:pt x="145733" y="74109"/>
                    <a:pt x="145733" y="69347"/>
                    <a:pt x="145733" y="65537"/>
                  </a:cubicBezTo>
                  <a:cubicBezTo>
                    <a:pt x="145733" y="63632"/>
                    <a:pt x="144780" y="61727"/>
                    <a:pt x="144780" y="59822"/>
                  </a:cubicBezTo>
                  <a:cubicBezTo>
                    <a:pt x="143828" y="57917"/>
                    <a:pt x="143828" y="56012"/>
                    <a:pt x="142875" y="55059"/>
                  </a:cubicBezTo>
                  <a:cubicBezTo>
                    <a:pt x="140970" y="52202"/>
                    <a:pt x="139065" y="49344"/>
                    <a:pt x="136208" y="47439"/>
                  </a:cubicBezTo>
                  <a:cubicBezTo>
                    <a:pt x="135255" y="46487"/>
                    <a:pt x="133350" y="45534"/>
                    <a:pt x="132397" y="44582"/>
                  </a:cubicBezTo>
                  <a:cubicBezTo>
                    <a:pt x="132397" y="44582"/>
                    <a:pt x="131445" y="44582"/>
                    <a:pt x="131445" y="44582"/>
                  </a:cubicBezTo>
                  <a:cubicBezTo>
                    <a:pt x="126683" y="46487"/>
                    <a:pt x="121920" y="47439"/>
                    <a:pt x="117158" y="46487"/>
                  </a:cubicBezTo>
                  <a:cubicBezTo>
                    <a:pt x="105728" y="44582"/>
                    <a:pt x="82867" y="62679"/>
                    <a:pt x="83820" y="87444"/>
                  </a:cubicBezTo>
                  <a:cubicBezTo>
                    <a:pt x="83820" y="91254"/>
                    <a:pt x="84772" y="94112"/>
                    <a:pt x="86678" y="96969"/>
                  </a:cubicBezTo>
                  <a:cubicBezTo>
                    <a:pt x="88583" y="98874"/>
                    <a:pt x="90488" y="100779"/>
                    <a:pt x="92392" y="101732"/>
                  </a:cubicBezTo>
                  <a:cubicBezTo>
                    <a:pt x="97155" y="106494"/>
                    <a:pt x="99060" y="112209"/>
                    <a:pt x="99060" y="116972"/>
                  </a:cubicBezTo>
                  <a:lnTo>
                    <a:pt x="99060" y="116972"/>
                  </a:lnTo>
                  <a:close/>
                  <a:moveTo>
                    <a:pt x="152400" y="146499"/>
                  </a:moveTo>
                  <a:lnTo>
                    <a:pt x="152400" y="146499"/>
                  </a:lnTo>
                  <a:cubicBezTo>
                    <a:pt x="153353" y="145547"/>
                    <a:pt x="153353" y="144594"/>
                    <a:pt x="154305" y="143642"/>
                  </a:cubicBezTo>
                  <a:cubicBezTo>
                    <a:pt x="155258" y="142689"/>
                    <a:pt x="155258" y="141737"/>
                    <a:pt x="156210" y="140784"/>
                  </a:cubicBezTo>
                  <a:cubicBezTo>
                    <a:pt x="157163" y="137927"/>
                    <a:pt x="158115" y="136022"/>
                    <a:pt x="159067" y="133164"/>
                  </a:cubicBezTo>
                  <a:cubicBezTo>
                    <a:pt x="160972" y="127449"/>
                    <a:pt x="162878" y="121734"/>
                    <a:pt x="162878" y="115067"/>
                  </a:cubicBezTo>
                  <a:cubicBezTo>
                    <a:pt x="162878" y="116019"/>
                    <a:pt x="162878" y="116972"/>
                    <a:pt x="162878" y="117924"/>
                  </a:cubicBezTo>
                  <a:cubicBezTo>
                    <a:pt x="161925" y="122687"/>
                    <a:pt x="160020" y="126497"/>
                    <a:pt x="159067" y="129354"/>
                  </a:cubicBezTo>
                  <a:cubicBezTo>
                    <a:pt x="157163" y="133164"/>
                    <a:pt x="155258" y="136022"/>
                    <a:pt x="154305" y="138879"/>
                  </a:cubicBezTo>
                  <a:cubicBezTo>
                    <a:pt x="152400" y="141737"/>
                    <a:pt x="152400" y="144594"/>
                    <a:pt x="152400" y="146499"/>
                  </a:cubicBezTo>
                  <a:lnTo>
                    <a:pt x="152400" y="146499"/>
                  </a:lnTo>
                  <a:close/>
                  <a:moveTo>
                    <a:pt x="155258" y="69347"/>
                  </a:moveTo>
                  <a:lnTo>
                    <a:pt x="155258" y="69347"/>
                  </a:lnTo>
                  <a:cubicBezTo>
                    <a:pt x="154305" y="65537"/>
                    <a:pt x="151447" y="61727"/>
                    <a:pt x="148590" y="57917"/>
                  </a:cubicBezTo>
                  <a:cubicBezTo>
                    <a:pt x="146685" y="56012"/>
                    <a:pt x="145733" y="54107"/>
                    <a:pt x="143828" y="52202"/>
                  </a:cubicBezTo>
                  <a:cubicBezTo>
                    <a:pt x="143828" y="52202"/>
                    <a:pt x="144780" y="53154"/>
                    <a:pt x="144780" y="53154"/>
                  </a:cubicBezTo>
                  <a:cubicBezTo>
                    <a:pt x="145733" y="55059"/>
                    <a:pt x="146685" y="56964"/>
                    <a:pt x="147638" y="58869"/>
                  </a:cubicBezTo>
                  <a:cubicBezTo>
                    <a:pt x="148590" y="60774"/>
                    <a:pt x="148590" y="62679"/>
                    <a:pt x="149542" y="65537"/>
                  </a:cubicBezTo>
                  <a:cubicBezTo>
                    <a:pt x="150495" y="70299"/>
                    <a:pt x="150495" y="74109"/>
                    <a:pt x="151447" y="78872"/>
                  </a:cubicBezTo>
                  <a:cubicBezTo>
                    <a:pt x="152400" y="80777"/>
                    <a:pt x="152400" y="82682"/>
                    <a:pt x="153353" y="84587"/>
                  </a:cubicBezTo>
                  <a:cubicBezTo>
                    <a:pt x="154305" y="86492"/>
                    <a:pt x="156210" y="88397"/>
                    <a:pt x="157163" y="90302"/>
                  </a:cubicBezTo>
                  <a:cubicBezTo>
                    <a:pt x="158115" y="91254"/>
                    <a:pt x="159067" y="92207"/>
                    <a:pt x="159067" y="94112"/>
                  </a:cubicBezTo>
                  <a:cubicBezTo>
                    <a:pt x="158115" y="91254"/>
                    <a:pt x="157163" y="88397"/>
                    <a:pt x="156210" y="85539"/>
                  </a:cubicBezTo>
                  <a:cubicBezTo>
                    <a:pt x="155258" y="79824"/>
                    <a:pt x="157163" y="75062"/>
                    <a:pt x="155258" y="69347"/>
                  </a:cubicBezTo>
                  <a:lnTo>
                    <a:pt x="155258" y="69347"/>
                  </a:lnTo>
                  <a:close/>
                  <a:moveTo>
                    <a:pt x="187642" y="181742"/>
                  </a:moveTo>
                  <a:lnTo>
                    <a:pt x="187642" y="181742"/>
                  </a:lnTo>
                  <a:cubicBezTo>
                    <a:pt x="183833" y="180789"/>
                    <a:pt x="180022" y="179837"/>
                    <a:pt x="175260" y="178884"/>
                  </a:cubicBezTo>
                  <a:cubicBezTo>
                    <a:pt x="174308" y="178884"/>
                    <a:pt x="173355" y="177932"/>
                    <a:pt x="172403" y="177932"/>
                  </a:cubicBezTo>
                  <a:cubicBezTo>
                    <a:pt x="171450" y="176979"/>
                    <a:pt x="169545" y="176979"/>
                    <a:pt x="168592" y="176027"/>
                  </a:cubicBezTo>
                  <a:cubicBezTo>
                    <a:pt x="151447" y="176979"/>
                    <a:pt x="150495" y="163644"/>
                    <a:pt x="150495" y="162692"/>
                  </a:cubicBezTo>
                  <a:cubicBezTo>
                    <a:pt x="147638" y="160787"/>
                    <a:pt x="145733" y="158882"/>
                    <a:pt x="144780" y="156977"/>
                  </a:cubicBezTo>
                  <a:cubicBezTo>
                    <a:pt x="144780" y="156977"/>
                    <a:pt x="144780" y="156977"/>
                    <a:pt x="144780" y="156977"/>
                  </a:cubicBezTo>
                  <a:cubicBezTo>
                    <a:pt x="143828" y="156977"/>
                    <a:pt x="143828" y="157929"/>
                    <a:pt x="142875" y="157929"/>
                  </a:cubicBezTo>
                  <a:cubicBezTo>
                    <a:pt x="142875" y="157929"/>
                    <a:pt x="142875" y="157929"/>
                    <a:pt x="142875" y="157929"/>
                  </a:cubicBezTo>
                  <a:cubicBezTo>
                    <a:pt x="141922" y="157929"/>
                    <a:pt x="141922" y="158882"/>
                    <a:pt x="140970" y="158882"/>
                  </a:cubicBezTo>
                  <a:cubicBezTo>
                    <a:pt x="140970" y="158882"/>
                    <a:pt x="140970" y="158882"/>
                    <a:pt x="140017" y="158882"/>
                  </a:cubicBezTo>
                  <a:cubicBezTo>
                    <a:pt x="140017" y="158882"/>
                    <a:pt x="139065" y="159834"/>
                    <a:pt x="139065" y="159834"/>
                  </a:cubicBezTo>
                  <a:cubicBezTo>
                    <a:pt x="139065" y="159834"/>
                    <a:pt x="138113" y="159834"/>
                    <a:pt x="138113" y="159834"/>
                  </a:cubicBezTo>
                  <a:cubicBezTo>
                    <a:pt x="138113" y="159834"/>
                    <a:pt x="137160" y="159834"/>
                    <a:pt x="137160" y="160787"/>
                  </a:cubicBezTo>
                  <a:cubicBezTo>
                    <a:pt x="137160" y="160787"/>
                    <a:pt x="136208" y="160787"/>
                    <a:pt x="136208" y="160787"/>
                  </a:cubicBezTo>
                  <a:cubicBezTo>
                    <a:pt x="136208" y="160787"/>
                    <a:pt x="135255" y="160787"/>
                    <a:pt x="135255" y="160787"/>
                  </a:cubicBezTo>
                  <a:cubicBezTo>
                    <a:pt x="135255" y="160787"/>
                    <a:pt x="134303" y="160787"/>
                    <a:pt x="134303" y="160787"/>
                  </a:cubicBezTo>
                  <a:cubicBezTo>
                    <a:pt x="134303" y="160787"/>
                    <a:pt x="133350" y="160787"/>
                    <a:pt x="133350" y="160787"/>
                  </a:cubicBezTo>
                  <a:cubicBezTo>
                    <a:pt x="133350" y="160787"/>
                    <a:pt x="132397" y="160787"/>
                    <a:pt x="132397" y="160787"/>
                  </a:cubicBezTo>
                  <a:cubicBezTo>
                    <a:pt x="132397" y="160787"/>
                    <a:pt x="131445" y="160787"/>
                    <a:pt x="131445" y="160787"/>
                  </a:cubicBezTo>
                  <a:cubicBezTo>
                    <a:pt x="131445" y="160787"/>
                    <a:pt x="130492" y="160787"/>
                    <a:pt x="130492" y="160787"/>
                  </a:cubicBezTo>
                  <a:cubicBezTo>
                    <a:pt x="130492" y="160787"/>
                    <a:pt x="129540" y="160787"/>
                    <a:pt x="129540" y="160787"/>
                  </a:cubicBezTo>
                  <a:cubicBezTo>
                    <a:pt x="129540" y="160787"/>
                    <a:pt x="128588" y="160787"/>
                    <a:pt x="128588" y="160787"/>
                  </a:cubicBezTo>
                  <a:cubicBezTo>
                    <a:pt x="127635" y="160787"/>
                    <a:pt x="127635" y="160787"/>
                    <a:pt x="126683" y="160787"/>
                  </a:cubicBezTo>
                  <a:cubicBezTo>
                    <a:pt x="126683" y="160787"/>
                    <a:pt x="125730" y="160787"/>
                    <a:pt x="125730" y="160787"/>
                  </a:cubicBezTo>
                  <a:cubicBezTo>
                    <a:pt x="124778" y="160787"/>
                    <a:pt x="123825" y="160787"/>
                    <a:pt x="123825" y="160787"/>
                  </a:cubicBezTo>
                  <a:cubicBezTo>
                    <a:pt x="122872" y="160787"/>
                    <a:pt x="121920" y="160787"/>
                    <a:pt x="121920" y="160787"/>
                  </a:cubicBezTo>
                  <a:cubicBezTo>
                    <a:pt x="121920" y="160787"/>
                    <a:pt x="120967" y="160787"/>
                    <a:pt x="120967" y="160787"/>
                  </a:cubicBezTo>
                  <a:cubicBezTo>
                    <a:pt x="120015" y="160787"/>
                    <a:pt x="120015" y="160787"/>
                    <a:pt x="119063" y="160787"/>
                  </a:cubicBezTo>
                  <a:cubicBezTo>
                    <a:pt x="119063" y="160787"/>
                    <a:pt x="118110" y="160787"/>
                    <a:pt x="118110" y="160787"/>
                  </a:cubicBezTo>
                  <a:cubicBezTo>
                    <a:pt x="118110" y="160787"/>
                    <a:pt x="117158" y="160787"/>
                    <a:pt x="117158" y="160787"/>
                  </a:cubicBezTo>
                  <a:cubicBezTo>
                    <a:pt x="117158" y="160787"/>
                    <a:pt x="116205" y="160787"/>
                    <a:pt x="116205" y="160787"/>
                  </a:cubicBezTo>
                  <a:cubicBezTo>
                    <a:pt x="116205" y="160787"/>
                    <a:pt x="115253" y="160787"/>
                    <a:pt x="115253" y="160787"/>
                  </a:cubicBezTo>
                  <a:cubicBezTo>
                    <a:pt x="115253" y="160787"/>
                    <a:pt x="114300" y="160787"/>
                    <a:pt x="114300" y="160787"/>
                  </a:cubicBezTo>
                  <a:cubicBezTo>
                    <a:pt x="114300" y="160787"/>
                    <a:pt x="113347" y="160787"/>
                    <a:pt x="113347" y="160787"/>
                  </a:cubicBezTo>
                  <a:cubicBezTo>
                    <a:pt x="113347" y="160787"/>
                    <a:pt x="112395" y="160787"/>
                    <a:pt x="112395" y="160787"/>
                  </a:cubicBezTo>
                  <a:cubicBezTo>
                    <a:pt x="112395" y="160787"/>
                    <a:pt x="111442" y="160787"/>
                    <a:pt x="111442" y="159834"/>
                  </a:cubicBezTo>
                  <a:cubicBezTo>
                    <a:pt x="111442" y="159834"/>
                    <a:pt x="110490" y="159834"/>
                    <a:pt x="110490" y="159834"/>
                  </a:cubicBezTo>
                  <a:cubicBezTo>
                    <a:pt x="110490" y="159834"/>
                    <a:pt x="109538" y="159834"/>
                    <a:pt x="109538" y="158882"/>
                  </a:cubicBezTo>
                  <a:cubicBezTo>
                    <a:pt x="109538" y="158882"/>
                    <a:pt x="108585" y="158882"/>
                    <a:pt x="108585" y="158882"/>
                  </a:cubicBezTo>
                  <a:cubicBezTo>
                    <a:pt x="108585" y="158882"/>
                    <a:pt x="107633" y="158882"/>
                    <a:pt x="107633" y="157929"/>
                  </a:cubicBezTo>
                  <a:cubicBezTo>
                    <a:pt x="107633" y="157929"/>
                    <a:pt x="106680" y="157929"/>
                    <a:pt x="106680" y="156977"/>
                  </a:cubicBezTo>
                  <a:cubicBezTo>
                    <a:pt x="106680" y="156977"/>
                    <a:pt x="106680" y="156977"/>
                    <a:pt x="106680" y="156977"/>
                  </a:cubicBezTo>
                  <a:cubicBezTo>
                    <a:pt x="105728" y="161739"/>
                    <a:pt x="103822" y="165549"/>
                    <a:pt x="100013" y="168407"/>
                  </a:cubicBezTo>
                  <a:cubicBezTo>
                    <a:pt x="97155" y="171264"/>
                    <a:pt x="92392" y="173169"/>
                    <a:pt x="86678" y="172217"/>
                  </a:cubicBezTo>
                  <a:cubicBezTo>
                    <a:pt x="85725" y="172217"/>
                    <a:pt x="83820" y="171264"/>
                    <a:pt x="82867" y="170312"/>
                  </a:cubicBezTo>
                  <a:cubicBezTo>
                    <a:pt x="82867" y="170312"/>
                    <a:pt x="81915" y="170312"/>
                    <a:pt x="81915" y="169359"/>
                  </a:cubicBezTo>
                  <a:cubicBezTo>
                    <a:pt x="80010" y="170312"/>
                    <a:pt x="79058" y="171264"/>
                    <a:pt x="77153" y="172217"/>
                  </a:cubicBezTo>
                  <a:cubicBezTo>
                    <a:pt x="75247" y="173169"/>
                    <a:pt x="72390" y="174122"/>
                    <a:pt x="70485" y="175074"/>
                  </a:cubicBezTo>
                  <a:cubicBezTo>
                    <a:pt x="61913" y="178884"/>
                    <a:pt x="52388" y="181742"/>
                    <a:pt x="42863" y="184599"/>
                  </a:cubicBezTo>
                  <a:cubicBezTo>
                    <a:pt x="41910" y="184599"/>
                    <a:pt x="40958" y="185552"/>
                    <a:pt x="40005" y="185552"/>
                  </a:cubicBezTo>
                  <a:cubicBezTo>
                    <a:pt x="32385" y="187457"/>
                    <a:pt x="23813" y="189362"/>
                    <a:pt x="18097" y="195077"/>
                  </a:cubicBezTo>
                  <a:cubicBezTo>
                    <a:pt x="28575" y="200792"/>
                    <a:pt x="113347" y="240797"/>
                    <a:pt x="233363" y="196029"/>
                  </a:cubicBezTo>
                  <a:cubicBezTo>
                    <a:pt x="218122" y="188409"/>
                    <a:pt x="202883" y="184599"/>
                    <a:pt x="187642" y="181742"/>
                  </a:cubicBezTo>
                  <a:close/>
                </a:path>
              </a:pathLst>
            </a:custGeom>
            <a:solidFill>
              <a:srgbClr val="0000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52" name="Freeform: Shape 851">
              <a:extLst>
                <a:ext uri="{FF2B5EF4-FFF2-40B4-BE49-F238E27FC236}">
                  <a16:creationId xmlns:a16="http://schemas.microsoft.com/office/drawing/2014/main" id="{BEFD496E-1E16-4E2C-BBFF-4BF4B809B906}"/>
                </a:ext>
              </a:extLst>
            </p:cNvPr>
            <p:cNvSpPr/>
            <p:nvPr/>
          </p:nvSpPr>
          <p:spPr>
            <a:xfrm>
              <a:off x="5280659" y="3901439"/>
              <a:ext cx="236845" cy="64769"/>
            </a:xfrm>
            <a:custGeom>
              <a:avLst/>
              <a:gdLst>
                <a:gd name="connsiteX0" fmla="*/ 9525 w 236845"/>
                <a:gd name="connsiteY0" fmla="*/ 0 h 64769"/>
                <a:gd name="connsiteX1" fmla="*/ 1905 w 236845"/>
                <a:gd name="connsiteY1" fmla="*/ 15240 h 64769"/>
                <a:gd name="connsiteX2" fmla="*/ 0 w 236845"/>
                <a:gd name="connsiteY2" fmla="*/ 37147 h 64769"/>
                <a:gd name="connsiteX3" fmla="*/ 0 w 236845"/>
                <a:gd name="connsiteY3" fmla="*/ 64770 h 64769"/>
                <a:gd name="connsiteX4" fmla="*/ 231458 w 236845"/>
                <a:gd name="connsiteY4" fmla="*/ 64770 h 64769"/>
                <a:gd name="connsiteX5" fmla="*/ 235268 w 236845"/>
                <a:gd name="connsiteY5" fmla="*/ 64770 h 64769"/>
                <a:gd name="connsiteX6" fmla="*/ 236220 w 236845"/>
                <a:gd name="connsiteY6" fmla="*/ 26670 h 64769"/>
                <a:gd name="connsiteX7" fmla="*/ 234315 w 236845"/>
                <a:gd name="connsiteY7" fmla="*/ 13335 h 64769"/>
                <a:gd name="connsiteX8" fmla="*/ 228600 w 236845"/>
                <a:gd name="connsiteY8" fmla="*/ 1905 h 64769"/>
                <a:gd name="connsiteX9" fmla="*/ 228600 w 236845"/>
                <a:gd name="connsiteY9" fmla="*/ 1905 h 64769"/>
                <a:gd name="connsiteX10" fmla="*/ 228600 w 236845"/>
                <a:gd name="connsiteY10" fmla="*/ 1905 h 64769"/>
                <a:gd name="connsiteX11" fmla="*/ 227648 w 236845"/>
                <a:gd name="connsiteY11" fmla="*/ 1905 h 64769"/>
                <a:gd name="connsiteX12" fmla="*/ 77153 w 236845"/>
                <a:gd name="connsiteY12" fmla="*/ 20955 h 64769"/>
                <a:gd name="connsiteX13" fmla="*/ 9525 w 236845"/>
                <a:gd name="connsiteY13" fmla="*/ 0 h 64769"/>
                <a:gd name="connsiteX14" fmla="*/ 9525 w 236845"/>
                <a:gd name="connsiteY14" fmla="*/ 0 h 64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36845" h="64769">
                  <a:moveTo>
                    <a:pt x="9525" y="0"/>
                  </a:moveTo>
                  <a:cubicBezTo>
                    <a:pt x="5715" y="4763"/>
                    <a:pt x="3810" y="9525"/>
                    <a:pt x="1905" y="15240"/>
                  </a:cubicBezTo>
                  <a:cubicBezTo>
                    <a:pt x="0" y="21907"/>
                    <a:pt x="0" y="29527"/>
                    <a:pt x="0" y="37147"/>
                  </a:cubicBezTo>
                  <a:lnTo>
                    <a:pt x="0" y="64770"/>
                  </a:lnTo>
                  <a:lnTo>
                    <a:pt x="231458" y="64770"/>
                  </a:lnTo>
                  <a:lnTo>
                    <a:pt x="235268" y="64770"/>
                  </a:lnTo>
                  <a:cubicBezTo>
                    <a:pt x="237173" y="51435"/>
                    <a:pt x="237173" y="40957"/>
                    <a:pt x="236220" y="26670"/>
                  </a:cubicBezTo>
                  <a:cubicBezTo>
                    <a:pt x="236220" y="21907"/>
                    <a:pt x="235268" y="17145"/>
                    <a:pt x="234315" y="13335"/>
                  </a:cubicBezTo>
                  <a:cubicBezTo>
                    <a:pt x="233363" y="9525"/>
                    <a:pt x="231458" y="5715"/>
                    <a:pt x="228600" y="1905"/>
                  </a:cubicBezTo>
                  <a:lnTo>
                    <a:pt x="228600" y="1905"/>
                  </a:lnTo>
                  <a:cubicBezTo>
                    <a:pt x="228600" y="1905"/>
                    <a:pt x="228600" y="1905"/>
                    <a:pt x="228600" y="1905"/>
                  </a:cubicBezTo>
                  <a:lnTo>
                    <a:pt x="227648" y="1905"/>
                  </a:lnTo>
                  <a:cubicBezTo>
                    <a:pt x="180023" y="20002"/>
                    <a:pt x="128588" y="27622"/>
                    <a:pt x="77153" y="20955"/>
                  </a:cubicBezTo>
                  <a:cubicBezTo>
                    <a:pt x="55245" y="17145"/>
                    <a:pt x="29528" y="10477"/>
                    <a:pt x="9525" y="0"/>
                  </a:cubicBezTo>
                  <a:lnTo>
                    <a:pt x="9525" y="0"/>
                  </a:ln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53" name="Freeform: Shape 852">
              <a:extLst>
                <a:ext uri="{FF2B5EF4-FFF2-40B4-BE49-F238E27FC236}">
                  <a16:creationId xmlns:a16="http://schemas.microsoft.com/office/drawing/2014/main" id="{A13E23BA-4E19-46FE-9125-1DCEAC752E92}"/>
                </a:ext>
              </a:extLst>
            </p:cNvPr>
            <p:cNvSpPr/>
            <p:nvPr/>
          </p:nvSpPr>
          <p:spPr>
            <a:xfrm>
              <a:off x="5060632" y="3845241"/>
              <a:ext cx="81914" cy="70485"/>
            </a:xfrm>
            <a:custGeom>
              <a:avLst/>
              <a:gdLst>
                <a:gd name="connsiteX0" fmla="*/ 70485 w 81914"/>
                <a:gd name="connsiteY0" fmla="*/ 15240 h 70485"/>
                <a:gd name="connsiteX1" fmla="*/ 70485 w 81914"/>
                <a:gd name="connsiteY1" fmla="*/ 15240 h 70485"/>
                <a:gd name="connsiteX2" fmla="*/ 69532 w 81914"/>
                <a:gd name="connsiteY2" fmla="*/ 3810 h 70485"/>
                <a:gd name="connsiteX3" fmla="*/ 69532 w 81914"/>
                <a:gd name="connsiteY3" fmla="*/ 3810 h 70485"/>
                <a:gd name="connsiteX4" fmla="*/ 68580 w 81914"/>
                <a:gd name="connsiteY4" fmla="*/ 4763 h 70485"/>
                <a:gd name="connsiteX5" fmla="*/ 67627 w 81914"/>
                <a:gd name="connsiteY5" fmla="*/ 5715 h 70485"/>
                <a:gd name="connsiteX6" fmla="*/ 66675 w 81914"/>
                <a:gd name="connsiteY6" fmla="*/ 6667 h 70485"/>
                <a:gd name="connsiteX7" fmla="*/ 65722 w 81914"/>
                <a:gd name="connsiteY7" fmla="*/ 7620 h 70485"/>
                <a:gd name="connsiteX8" fmla="*/ 64770 w 81914"/>
                <a:gd name="connsiteY8" fmla="*/ 8573 h 70485"/>
                <a:gd name="connsiteX9" fmla="*/ 63817 w 81914"/>
                <a:gd name="connsiteY9" fmla="*/ 9525 h 70485"/>
                <a:gd name="connsiteX10" fmla="*/ 62865 w 81914"/>
                <a:gd name="connsiteY10" fmla="*/ 10478 h 70485"/>
                <a:gd name="connsiteX11" fmla="*/ 61913 w 81914"/>
                <a:gd name="connsiteY11" fmla="*/ 11430 h 70485"/>
                <a:gd name="connsiteX12" fmla="*/ 60960 w 81914"/>
                <a:gd name="connsiteY12" fmla="*/ 12383 h 70485"/>
                <a:gd name="connsiteX13" fmla="*/ 59055 w 81914"/>
                <a:gd name="connsiteY13" fmla="*/ 13335 h 70485"/>
                <a:gd name="connsiteX14" fmla="*/ 59055 w 81914"/>
                <a:gd name="connsiteY14" fmla="*/ 13335 h 70485"/>
                <a:gd name="connsiteX15" fmla="*/ 57150 w 81914"/>
                <a:gd name="connsiteY15" fmla="*/ 14288 h 70485"/>
                <a:gd name="connsiteX16" fmla="*/ 56197 w 81914"/>
                <a:gd name="connsiteY16" fmla="*/ 14288 h 70485"/>
                <a:gd name="connsiteX17" fmla="*/ 56197 w 81914"/>
                <a:gd name="connsiteY17" fmla="*/ 14288 h 70485"/>
                <a:gd name="connsiteX18" fmla="*/ 55245 w 81914"/>
                <a:gd name="connsiteY18" fmla="*/ 15240 h 70485"/>
                <a:gd name="connsiteX19" fmla="*/ 54292 w 81914"/>
                <a:gd name="connsiteY19" fmla="*/ 15240 h 70485"/>
                <a:gd name="connsiteX20" fmla="*/ 53340 w 81914"/>
                <a:gd name="connsiteY20" fmla="*/ 16192 h 70485"/>
                <a:gd name="connsiteX21" fmla="*/ 52388 w 81914"/>
                <a:gd name="connsiteY21" fmla="*/ 16192 h 70485"/>
                <a:gd name="connsiteX22" fmla="*/ 51435 w 81914"/>
                <a:gd name="connsiteY22" fmla="*/ 16192 h 70485"/>
                <a:gd name="connsiteX23" fmla="*/ 50482 w 81914"/>
                <a:gd name="connsiteY23" fmla="*/ 16192 h 70485"/>
                <a:gd name="connsiteX24" fmla="*/ 49530 w 81914"/>
                <a:gd name="connsiteY24" fmla="*/ 16192 h 70485"/>
                <a:gd name="connsiteX25" fmla="*/ 48577 w 81914"/>
                <a:gd name="connsiteY25" fmla="*/ 16192 h 70485"/>
                <a:gd name="connsiteX26" fmla="*/ 47625 w 81914"/>
                <a:gd name="connsiteY26" fmla="*/ 16192 h 70485"/>
                <a:gd name="connsiteX27" fmla="*/ 46672 w 81914"/>
                <a:gd name="connsiteY27" fmla="*/ 16192 h 70485"/>
                <a:gd name="connsiteX28" fmla="*/ 45720 w 81914"/>
                <a:gd name="connsiteY28" fmla="*/ 16192 h 70485"/>
                <a:gd name="connsiteX29" fmla="*/ 44767 w 81914"/>
                <a:gd name="connsiteY29" fmla="*/ 16192 h 70485"/>
                <a:gd name="connsiteX30" fmla="*/ 42863 w 81914"/>
                <a:gd name="connsiteY30" fmla="*/ 16192 h 70485"/>
                <a:gd name="connsiteX31" fmla="*/ 41910 w 81914"/>
                <a:gd name="connsiteY31" fmla="*/ 16192 h 70485"/>
                <a:gd name="connsiteX32" fmla="*/ 40005 w 81914"/>
                <a:gd name="connsiteY32" fmla="*/ 16192 h 70485"/>
                <a:gd name="connsiteX33" fmla="*/ 38100 w 81914"/>
                <a:gd name="connsiteY33" fmla="*/ 16192 h 70485"/>
                <a:gd name="connsiteX34" fmla="*/ 37147 w 81914"/>
                <a:gd name="connsiteY34" fmla="*/ 16192 h 70485"/>
                <a:gd name="connsiteX35" fmla="*/ 35242 w 81914"/>
                <a:gd name="connsiteY35" fmla="*/ 16192 h 70485"/>
                <a:gd name="connsiteX36" fmla="*/ 34290 w 81914"/>
                <a:gd name="connsiteY36" fmla="*/ 16192 h 70485"/>
                <a:gd name="connsiteX37" fmla="*/ 33338 w 81914"/>
                <a:gd name="connsiteY37" fmla="*/ 16192 h 70485"/>
                <a:gd name="connsiteX38" fmla="*/ 32385 w 81914"/>
                <a:gd name="connsiteY38" fmla="*/ 16192 h 70485"/>
                <a:gd name="connsiteX39" fmla="*/ 31432 w 81914"/>
                <a:gd name="connsiteY39" fmla="*/ 16192 h 70485"/>
                <a:gd name="connsiteX40" fmla="*/ 30480 w 81914"/>
                <a:gd name="connsiteY40" fmla="*/ 16192 h 70485"/>
                <a:gd name="connsiteX41" fmla="*/ 29527 w 81914"/>
                <a:gd name="connsiteY41" fmla="*/ 16192 h 70485"/>
                <a:gd name="connsiteX42" fmla="*/ 28575 w 81914"/>
                <a:gd name="connsiteY42" fmla="*/ 16192 h 70485"/>
                <a:gd name="connsiteX43" fmla="*/ 27622 w 81914"/>
                <a:gd name="connsiteY43" fmla="*/ 15240 h 70485"/>
                <a:gd name="connsiteX44" fmla="*/ 26670 w 81914"/>
                <a:gd name="connsiteY44" fmla="*/ 15240 h 70485"/>
                <a:gd name="connsiteX45" fmla="*/ 25717 w 81914"/>
                <a:gd name="connsiteY45" fmla="*/ 14288 h 70485"/>
                <a:gd name="connsiteX46" fmla="*/ 24765 w 81914"/>
                <a:gd name="connsiteY46" fmla="*/ 14288 h 70485"/>
                <a:gd name="connsiteX47" fmla="*/ 23813 w 81914"/>
                <a:gd name="connsiteY47" fmla="*/ 13335 h 70485"/>
                <a:gd name="connsiteX48" fmla="*/ 22860 w 81914"/>
                <a:gd name="connsiteY48" fmla="*/ 12383 h 70485"/>
                <a:gd name="connsiteX49" fmla="*/ 21907 w 81914"/>
                <a:gd name="connsiteY49" fmla="*/ 11430 h 70485"/>
                <a:gd name="connsiteX50" fmla="*/ 20955 w 81914"/>
                <a:gd name="connsiteY50" fmla="*/ 10478 h 70485"/>
                <a:gd name="connsiteX51" fmla="*/ 19050 w 81914"/>
                <a:gd name="connsiteY51" fmla="*/ 9525 h 70485"/>
                <a:gd name="connsiteX52" fmla="*/ 19050 w 81914"/>
                <a:gd name="connsiteY52" fmla="*/ 9525 h 70485"/>
                <a:gd name="connsiteX53" fmla="*/ 17145 w 81914"/>
                <a:gd name="connsiteY53" fmla="*/ 7620 h 70485"/>
                <a:gd name="connsiteX54" fmla="*/ 16192 w 81914"/>
                <a:gd name="connsiteY54" fmla="*/ 6667 h 70485"/>
                <a:gd name="connsiteX55" fmla="*/ 15240 w 81914"/>
                <a:gd name="connsiteY55" fmla="*/ 5715 h 70485"/>
                <a:gd name="connsiteX56" fmla="*/ 14288 w 81914"/>
                <a:gd name="connsiteY56" fmla="*/ 4763 h 70485"/>
                <a:gd name="connsiteX57" fmla="*/ 13335 w 81914"/>
                <a:gd name="connsiteY57" fmla="*/ 3810 h 70485"/>
                <a:gd name="connsiteX58" fmla="*/ 12382 w 81914"/>
                <a:gd name="connsiteY58" fmla="*/ 2858 h 70485"/>
                <a:gd name="connsiteX59" fmla="*/ 11430 w 81914"/>
                <a:gd name="connsiteY59" fmla="*/ 1905 h 70485"/>
                <a:gd name="connsiteX60" fmla="*/ 10477 w 81914"/>
                <a:gd name="connsiteY60" fmla="*/ 953 h 70485"/>
                <a:gd name="connsiteX61" fmla="*/ 9525 w 81914"/>
                <a:gd name="connsiteY61" fmla="*/ 0 h 70485"/>
                <a:gd name="connsiteX62" fmla="*/ 9525 w 81914"/>
                <a:gd name="connsiteY62" fmla="*/ 10478 h 70485"/>
                <a:gd name="connsiteX63" fmla="*/ 0 w 81914"/>
                <a:gd name="connsiteY63" fmla="*/ 24765 h 70485"/>
                <a:gd name="connsiteX64" fmla="*/ 40957 w 81914"/>
                <a:gd name="connsiteY64" fmla="*/ 70485 h 70485"/>
                <a:gd name="connsiteX65" fmla="*/ 81915 w 81914"/>
                <a:gd name="connsiteY65" fmla="*/ 24765 h 70485"/>
                <a:gd name="connsiteX66" fmla="*/ 70485 w 81914"/>
                <a:gd name="connsiteY66" fmla="*/ 15240 h 704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81914" h="70485">
                  <a:moveTo>
                    <a:pt x="70485" y="15240"/>
                  </a:moveTo>
                  <a:lnTo>
                    <a:pt x="70485" y="15240"/>
                  </a:lnTo>
                  <a:cubicBezTo>
                    <a:pt x="69532" y="13335"/>
                    <a:pt x="69532" y="10478"/>
                    <a:pt x="69532" y="3810"/>
                  </a:cubicBezTo>
                  <a:cubicBezTo>
                    <a:pt x="69532" y="3810"/>
                    <a:pt x="69532" y="3810"/>
                    <a:pt x="69532" y="3810"/>
                  </a:cubicBezTo>
                  <a:cubicBezTo>
                    <a:pt x="69532" y="3810"/>
                    <a:pt x="68580" y="4763"/>
                    <a:pt x="68580" y="4763"/>
                  </a:cubicBezTo>
                  <a:cubicBezTo>
                    <a:pt x="68580" y="4763"/>
                    <a:pt x="67627" y="5715"/>
                    <a:pt x="67627" y="5715"/>
                  </a:cubicBezTo>
                  <a:cubicBezTo>
                    <a:pt x="67627" y="5715"/>
                    <a:pt x="66675" y="6667"/>
                    <a:pt x="66675" y="6667"/>
                  </a:cubicBezTo>
                  <a:cubicBezTo>
                    <a:pt x="66675" y="6667"/>
                    <a:pt x="65722" y="7620"/>
                    <a:pt x="65722" y="7620"/>
                  </a:cubicBezTo>
                  <a:cubicBezTo>
                    <a:pt x="65722" y="7620"/>
                    <a:pt x="64770" y="8573"/>
                    <a:pt x="64770" y="8573"/>
                  </a:cubicBezTo>
                  <a:cubicBezTo>
                    <a:pt x="64770" y="8573"/>
                    <a:pt x="63817" y="9525"/>
                    <a:pt x="63817" y="9525"/>
                  </a:cubicBezTo>
                  <a:cubicBezTo>
                    <a:pt x="63817" y="9525"/>
                    <a:pt x="62865" y="9525"/>
                    <a:pt x="62865" y="10478"/>
                  </a:cubicBezTo>
                  <a:cubicBezTo>
                    <a:pt x="62865" y="10478"/>
                    <a:pt x="61913" y="11430"/>
                    <a:pt x="61913" y="11430"/>
                  </a:cubicBezTo>
                  <a:cubicBezTo>
                    <a:pt x="61913" y="11430"/>
                    <a:pt x="61913" y="11430"/>
                    <a:pt x="60960" y="12383"/>
                  </a:cubicBezTo>
                  <a:cubicBezTo>
                    <a:pt x="60007" y="12383"/>
                    <a:pt x="60007" y="13335"/>
                    <a:pt x="59055" y="13335"/>
                  </a:cubicBezTo>
                  <a:cubicBezTo>
                    <a:pt x="59055" y="13335"/>
                    <a:pt x="59055" y="13335"/>
                    <a:pt x="59055" y="13335"/>
                  </a:cubicBezTo>
                  <a:cubicBezTo>
                    <a:pt x="58102" y="13335"/>
                    <a:pt x="58102" y="14288"/>
                    <a:pt x="57150" y="14288"/>
                  </a:cubicBezTo>
                  <a:cubicBezTo>
                    <a:pt x="57150" y="14288"/>
                    <a:pt x="57150" y="14288"/>
                    <a:pt x="56197" y="14288"/>
                  </a:cubicBezTo>
                  <a:cubicBezTo>
                    <a:pt x="56197" y="14288"/>
                    <a:pt x="56197" y="14288"/>
                    <a:pt x="56197" y="14288"/>
                  </a:cubicBezTo>
                  <a:cubicBezTo>
                    <a:pt x="56197" y="14288"/>
                    <a:pt x="55245" y="15240"/>
                    <a:pt x="55245" y="15240"/>
                  </a:cubicBezTo>
                  <a:cubicBezTo>
                    <a:pt x="55245" y="15240"/>
                    <a:pt x="54292" y="15240"/>
                    <a:pt x="54292" y="15240"/>
                  </a:cubicBezTo>
                  <a:cubicBezTo>
                    <a:pt x="54292" y="15240"/>
                    <a:pt x="53340" y="15240"/>
                    <a:pt x="53340" y="16192"/>
                  </a:cubicBezTo>
                  <a:cubicBezTo>
                    <a:pt x="53340" y="16192"/>
                    <a:pt x="52388" y="16192"/>
                    <a:pt x="52388" y="16192"/>
                  </a:cubicBezTo>
                  <a:cubicBezTo>
                    <a:pt x="52388" y="16192"/>
                    <a:pt x="51435" y="16192"/>
                    <a:pt x="51435" y="16192"/>
                  </a:cubicBezTo>
                  <a:cubicBezTo>
                    <a:pt x="51435" y="16192"/>
                    <a:pt x="50482" y="16192"/>
                    <a:pt x="50482" y="16192"/>
                  </a:cubicBezTo>
                  <a:cubicBezTo>
                    <a:pt x="50482" y="16192"/>
                    <a:pt x="49530" y="16192"/>
                    <a:pt x="49530" y="16192"/>
                  </a:cubicBezTo>
                  <a:cubicBezTo>
                    <a:pt x="49530" y="16192"/>
                    <a:pt x="48577" y="16192"/>
                    <a:pt x="48577" y="16192"/>
                  </a:cubicBezTo>
                  <a:cubicBezTo>
                    <a:pt x="48577" y="16192"/>
                    <a:pt x="47625" y="16192"/>
                    <a:pt x="47625" y="16192"/>
                  </a:cubicBezTo>
                  <a:cubicBezTo>
                    <a:pt x="47625" y="16192"/>
                    <a:pt x="46672" y="16192"/>
                    <a:pt x="46672" y="16192"/>
                  </a:cubicBezTo>
                  <a:cubicBezTo>
                    <a:pt x="46672" y="16192"/>
                    <a:pt x="45720" y="16192"/>
                    <a:pt x="45720" y="16192"/>
                  </a:cubicBezTo>
                  <a:cubicBezTo>
                    <a:pt x="45720" y="16192"/>
                    <a:pt x="44767" y="16192"/>
                    <a:pt x="44767" y="16192"/>
                  </a:cubicBezTo>
                  <a:cubicBezTo>
                    <a:pt x="43815" y="16192"/>
                    <a:pt x="43815" y="16192"/>
                    <a:pt x="42863" y="16192"/>
                  </a:cubicBezTo>
                  <a:cubicBezTo>
                    <a:pt x="42863" y="16192"/>
                    <a:pt x="41910" y="16192"/>
                    <a:pt x="41910" y="16192"/>
                  </a:cubicBezTo>
                  <a:cubicBezTo>
                    <a:pt x="40957" y="16192"/>
                    <a:pt x="40005" y="16192"/>
                    <a:pt x="40005" y="16192"/>
                  </a:cubicBezTo>
                  <a:cubicBezTo>
                    <a:pt x="39052" y="16192"/>
                    <a:pt x="38100" y="16192"/>
                    <a:pt x="38100" y="16192"/>
                  </a:cubicBezTo>
                  <a:cubicBezTo>
                    <a:pt x="38100" y="16192"/>
                    <a:pt x="37147" y="16192"/>
                    <a:pt x="37147" y="16192"/>
                  </a:cubicBezTo>
                  <a:cubicBezTo>
                    <a:pt x="36195" y="16192"/>
                    <a:pt x="36195" y="16192"/>
                    <a:pt x="35242" y="16192"/>
                  </a:cubicBezTo>
                  <a:cubicBezTo>
                    <a:pt x="35242" y="16192"/>
                    <a:pt x="34290" y="16192"/>
                    <a:pt x="34290" y="16192"/>
                  </a:cubicBezTo>
                  <a:cubicBezTo>
                    <a:pt x="34290" y="16192"/>
                    <a:pt x="33338" y="16192"/>
                    <a:pt x="33338" y="16192"/>
                  </a:cubicBezTo>
                  <a:cubicBezTo>
                    <a:pt x="33338" y="16192"/>
                    <a:pt x="32385" y="16192"/>
                    <a:pt x="32385" y="16192"/>
                  </a:cubicBezTo>
                  <a:cubicBezTo>
                    <a:pt x="32385" y="16192"/>
                    <a:pt x="31432" y="16192"/>
                    <a:pt x="31432" y="16192"/>
                  </a:cubicBezTo>
                  <a:cubicBezTo>
                    <a:pt x="31432" y="16192"/>
                    <a:pt x="30480" y="16192"/>
                    <a:pt x="30480" y="16192"/>
                  </a:cubicBezTo>
                  <a:cubicBezTo>
                    <a:pt x="30480" y="16192"/>
                    <a:pt x="29527" y="16192"/>
                    <a:pt x="29527" y="16192"/>
                  </a:cubicBezTo>
                  <a:cubicBezTo>
                    <a:pt x="29527" y="16192"/>
                    <a:pt x="28575" y="16192"/>
                    <a:pt x="28575" y="16192"/>
                  </a:cubicBezTo>
                  <a:cubicBezTo>
                    <a:pt x="28575" y="16192"/>
                    <a:pt x="27622" y="16192"/>
                    <a:pt x="27622" y="15240"/>
                  </a:cubicBezTo>
                  <a:cubicBezTo>
                    <a:pt x="27622" y="15240"/>
                    <a:pt x="26670" y="15240"/>
                    <a:pt x="26670" y="15240"/>
                  </a:cubicBezTo>
                  <a:cubicBezTo>
                    <a:pt x="26670" y="15240"/>
                    <a:pt x="25717" y="15240"/>
                    <a:pt x="25717" y="14288"/>
                  </a:cubicBezTo>
                  <a:cubicBezTo>
                    <a:pt x="25717" y="14288"/>
                    <a:pt x="24765" y="14288"/>
                    <a:pt x="24765" y="14288"/>
                  </a:cubicBezTo>
                  <a:cubicBezTo>
                    <a:pt x="24765" y="14288"/>
                    <a:pt x="23813" y="14288"/>
                    <a:pt x="23813" y="13335"/>
                  </a:cubicBezTo>
                  <a:cubicBezTo>
                    <a:pt x="23813" y="13335"/>
                    <a:pt x="22860" y="13335"/>
                    <a:pt x="22860" y="12383"/>
                  </a:cubicBezTo>
                  <a:cubicBezTo>
                    <a:pt x="22860" y="12383"/>
                    <a:pt x="21907" y="11430"/>
                    <a:pt x="21907" y="11430"/>
                  </a:cubicBezTo>
                  <a:cubicBezTo>
                    <a:pt x="21907" y="11430"/>
                    <a:pt x="20955" y="11430"/>
                    <a:pt x="20955" y="10478"/>
                  </a:cubicBezTo>
                  <a:cubicBezTo>
                    <a:pt x="20002" y="10478"/>
                    <a:pt x="20002" y="9525"/>
                    <a:pt x="19050" y="9525"/>
                  </a:cubicBezTo>
                  <a:cubicBezTo>
                    <a:pt x="19050" y="9525"/>
                    <a:pt x="19050" y="9525"/>
                    <a:pt x="19050" y="9525"/>
                  </a:cubicBezTo>
                  <a:cubicBezTo>
                    <a:pt x="18097" y="8573"/>
                    <a:pt x="18097" y="8573"/>
                    <a:pt x="17145" y="7620"/>
                  </a:cubicBezTo>
                  <a:cubicBezTo>
                    <a:pt x="17145" y="7620"/>
                    <a:pt x="17145" y="7620"/>
                    <a:pt x="16192" y="6667"/>
                  </a:cubicBezTo>
                  <a:cubicBezTo>
                    <a:pt x="16192" y="6667"/>
                    <a:pt x="15240" y="5715"/>
                    <a:pt x="15240" y="5715"/>
                  </a:cubicBezTo>
                  <a:cubicBezTo>
                    <a:pt x="15240" y="5715"/>
                    <a:pt x="14288" y="4763"/>
                    <a:pt x="14288" y="4763"/>
                  </a:cubicBezTo>
                  <a:cubicBezTo>
                    <a:pt x="14288" y="4763"/>
                    <a:pt x="13335" y="3810"/>
                    <a:pt x="13335" y="3810"/>
                  </a:cubicBezTo>
                  <a:cubicBezTo>
                    <a:pt x="13335" y="3810"/>
                    <a:pt x="12382" y="2858"/>
                    <a:pt x="12382" y="2858"/>
                  </a:cubicBezTo>
                  <a:cubicBezTo>
                    <a:pt x="12382" y="2858"/>
                    <a:pt x="11430" y="1905"/>
                    <a:pt x="11430" y="1905"/>
                  </a:cubicBezTo>
                  <a:cubicBezTo>
                    <a:pt x="11430" y="1905"/>
                    <a:pt x="10477" y="953"/>
                    <a:pt x="10477" y="953"/>
                  </a:cubicBezTo>
                  <a:cubicBezTo>
                    <a:pt x="10477" y="953"/>
                    <a:pt x="10477" y="953"/>
                    <a:pt x="9525" y="0"/>
                  </a:cubicBezTo>
                  <a:cubicBezTo>
                    <a:pt x="9525" y="5715"/>
                    <a:pt x="9525" y="9525"/>
                    <a:pt x="9525" y="10478"/>
                  </a:cubicBezTo>
                  <a:cubicBezTo>
                    <a:pt x="8572" y="16192"/>
                    <a:pt x="4763" y="21908"/>
                    <a:pt x="0" y="24765"/>
                  </a:cubicBezTo>
                  <a:cubicBezTo>
                    <a:pt x="1905" y="27623"/>
                    <a:pt x="40005" y="70485"/>
                    <a:pt x="40957" y="70485"/>
                  </a:cubicBezTo>
                  <a:cubicBezTo>
                    <a:pt x="41910" y="70485"/>
                    <a:pt x="80010" y="30480"/>
                    <a:pt x="81915" y="24765"/>
                  </a:cubicBezTo>
                  <a:cubicBezTo>
                    <a:pt x="74295" y="22860"/>
                    <a:pt x="71438" y="16192"/>
                    <a:pt x="70485" y="15240"/>
                  </a:cubicBezTo>
                  <a:close/>
                </a:path>
              </a:pathLst>
            </a:custGeom>
            <a:solidFill>
              <a:srgbClr val="DDCBB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54" name="Freeform: Shape 853">
              <a:extLst>
                <a:ext uri="{FF2B5EF4-FFF2-40B4-BE49-F238E27FC236}">
                  <a16:creationId xmlns:a16="http://schemas.microsoft.com/office/drawing/2014/main" id="{A4623D61-00EC-4C2E-AA80-8DEB0FBF8CD6}"/>
                </a:ext>
              </a:extLst>
            </p:cNvPr>
            <p:cNvSpPr/>
            <p:nvPr/>
          </p:nvSpPr>
          <p:spPr>
            <a:xfrm>
              <a:off x="5052059" y="3777614"/>
              <a:ext cx="95250" cy="80009"/>
            </a:xfrm>
            <a:custGeom>
              <a:avLst/>
              <a:gdLst>
                <a:gd name="connsiteX0" fmla="*/ 87630 w 95250"/>
                <a:gd name="connsiteY0" fmla="*/ 51435 h 80009"/>
                <a:gd name="connsiteX1" fmla="*/ 87630 w 95250"/>
                <a:gd name="connsiteY1" fmla="*/ 51435 h 80009"/>
                <a:gd name="connsiteX2" fmla="*/ 95250 w 95250"/>
                <a:gd name="connsiteY2" fmla="*/ 12382 h 80009"/>
                <a:gd name="connsiteX3" fmla="*/ 94298 w 95250"/>
                <a:gd name="connsiteY3" fmla="*/ 0 h 80009"/>
                <a:gd name="connsiteX4" fmla="*/ 94298 w 95250"/>
                <a:gd name="connsiteY4" fmla="*/ 0 h 80009"/>
                <a:gd name="connsiteX5" fmla="*/ 92392 w 95250"/>
                <a:gd name="connsiteY5" fmla="*/ 1905 h 80009"/>
                <a:gd name="connsiteX6" fmla="*/ 92392 w 95250"/>
                <a:gd name="connsiteY6" fmla="*/ 4763 h 80009"/>
                <a:gd name="connsiteX7" fmla="*/ 76200 w 95250"/>
                <a:gd name="connsiteY7" fmla="*/ 22860 h 80009"/>
                <a:gd name="connsiteX8" fmla="*/ 50482 w 95250"/>
                <a:gd name="connsiteY8" fmla="*/ 5715 h 80009"/>
                <a:gd name="connsiteX9" fmla="*/ 49530 w 95250"/>
                <a:gd name="connsiteY9" fmla="*/ 3810 h 80009"/>
                <a:gd name="connsiteX10" fmla="*/ 48577 w 95250"/>
                <a:gd name="connsiteY10" fmla="*/ 2857 h 80009"/>
                <a:gd name="connsiteX11" fmla="*/ 42863 w 95250"/>
                <a:gd name="connsiteY11" fmla="*/ 2857 h 80009"/>
                <a:gd name="connsiteX12" fmla="*/ 42863 w 95250"/>
                <a:gd name="connsiteY12" fmla="*/ 3810 h 80009"/>
                <a:gd name="connsiteX13" fmla="*/ 41910 w 95250"/>
                <a:gd name="connsiteY13" fmla="*/ 5715 h 80009"/>
                <a:gd name="connsiteX14" fmla="*/ 16192 w 95250"/>
                <a:gd name="connsiteY14" fmla="*/ 23813 h 80009"/>
                <a:gd name="connsiteX15" fmla="*/ 0 w 95250"/>
                <a:gd name="connsiteY15" fmla="*/ 5715 h 80009"/>
                <a:gd name="connsiteX16" fmla="*/ 952 w 95250"/>
                <a:gd name="connsiteY16" fmla="*/ 1905 h 80009"/>
                <a:gd name="connsiteX17" fmla="*/ 952 w 95250"/>
                <a:gd name="connsiteY17" fmla="*/ 1905 h 80009"/>
                <a:gd name="connsiteX18" fmla="*/ 0 w 95250"/>
                <a:gd name="connsiteY18" fmla="*/ 14288 h 80009"/>
                <a:gd name="connsiteX19" fmla="*/ 7620 w 95250"/>
                <a:gd name="connsiteY19" fmla="*/ 54292 h 80009"/>
                <a:gd name="connsiteX20" fmla="*/ 14288 w 95250"/>
                <a:gd name="connsiteY20" fmla="*/ 66675 h 80009"/>
                <a:gd name="connsiteX21" fmla="*/ 26670 w 95250"/>
                <a:gd name="connsiteY21" fmla="*/ 80010 h 80009"/>
                <a:gd name="connsiteX22" fmla="*/ 28575 w 95250"/>
                <a:gd name="connsiteY22" fmla="*/ 80010 h 80009"/>
                <a:gd name="connsiteX23" fmla="*/ 31432 w 95250"/>
                <a:gd name="connsiteY23" fmla="*/ 79057 h 80009"/>
                <a:gd name="connsiteX24" fmla="*/ 36195 w 95250"/>
                <a:gd name="connsiteY24" fmla="*/ 76200 h 80009"/>
                <a:gd name="connsiteX25" fmla="*/ 40005 w 95250"/>
                <a:gd name="connsiteY25" fmla="*/ 72390 h 80009"/>
                <a:gd name="connsiteX26" fmla="*/ 41910 w 95250"/>
                <a:gd name="connsiteY26" fmla="*/ 68580 h 80009"/>
                <a:gd name="connsiteX27" fmla="*/ 41910 w 95250"/>
                <a:gd name="connsiteY27" fmla="*/ 68580 h 80009"/>
                <a:gd name="connsiteX28" fmla="*/ 41910 w 95250"/>
                <a:gd name="connsiteY28" fmla="*/ 67627 h 80009"/>
                <a:gd name="connsiteX29" fmla="*/ 40957 w 95250"/>
                <a:gd name="connsiteY29" fmla="*/ 67627 h 80009"/>
                <a:gd name="connsiteX30" fmla="*/ 40005 w 95250"/>
                <a:gd name="connsiteY30" fmla="*/ 66675 h 80009"/>
                <a:gd name="connsiteX31" fmla="*/ 40005 w 95250"/>
                <a:gd name="connsiteY31" fmla="*/ 66675 h 80009"/>
                <a:gd name="connsiteX32" fmla="*/ 41910 w 95250"/>
                <a:gd name="connsiteY32" fmla="*/ 66675 h 80009"/>
                <a:gd name="connsiteX33" fmla="*/ 45720 w 95250"/>
                <a:gd name="connsiteY33" fmla="*/ 66675 h 80009"/>
                <a:gd name="connsiteX34" fmla="*/ 49530 w 95250"/>
                <a:gd name="connsiteY34" fmla="*/ 66675 h 80009"/>
                <a:gd name="connsiteX35" fmla="*/ 50482 w 95250"/>
                <a:gd name="connsiteY35" fmla="*/ 66675 h 80009"/>
                <a:gd name="connsiteX36" fmla="*/ 50482 w 95250"/>
                <a:gd name="connsiteY36" fmla="*/ 66675 h 80009"/>
                <a:gd name="connsiteX37" fmla="*/ 50482 w 95250"/>
                <a:gd name="connsiteY37" fmla="*/ 66675 h 80009"/>
                <a:gd name="connsiteX38" fmla="*/ 49530 w 95250"/>
                <a:gd name="connsiteY38" fmla="*/ 67627 h 80009"/>
                <a:gd name="connsiteX39" fmla="*/ 47625 w 95250"/>
                <a:gd name="connsiteY39" fmla="*/ 68580 h 80009"/>
                <a:gd name="connsiteX40" fmla="*/ 47625 w 95250"/>
                <a:gd name="connsiteY40" fmla="*/ 68580 h 80009"/>
                <a:gd name="connsiteX41" fmla="*/ 48577 w 95250"/>
                <a:gd name="connsiteY41" fmla="*/ 70485 h 80009"/>
                <a:gd name="connsiteX42" fmla="*/ 50482 w 95250"/>
                <a:gd name="connsiteY42" fmla="*/ 73342 h 80009"/>
                <a:gd name="connsiteX43" fmla="*/ 52388 w 95250"/>
                <a:gd name="connsiteY43" fmla="*/ 75247 h 80009"/>
                <a:gd name="connsiteX44" fmla="*/ 54292 w 95250"/>
                <a:gd name="connsiteY44" fmla="*/ 77152 h 80009"/>
                <a:gd name="connsiteX45" fmla="*/ 58102 w 95250"/>
                <a:gd name="connsiteY45" fmla="*/ 80010 h 80009"/>
                <a:gd name="connsiteX46" fmla="*/ 58102 w 95250"/>
                <a:gd name="connsiteY46" fmla="*/ 80010 h 80009"/>
                <a:gd name="connsiteX47" fmla="*/ 58102 w 95250"/>
                <a:gd name="connsiteY47" fmla="*/ 80010 h 80009"/>
                <a:gd name="connsiteX48" fmla="*/ 59055 w 95250"/>
                <a:gd name="connsiteY48" fmla="*/ 80010 h 80009"/>
                <a:gd name="connsiteX49" fmla="*/ 60960 w 95250"/>
                <a:gd name="connsiteY49" fmla="*/ 80010 h 80009"/>
                <a:gd name="connsiteX50" fmla="*/ 61913 w 95250"/>
                <a:gd name="connsiteY50" fmla="*/ 80010 h 80009"/>
                <a:gd name="connsiteX51" fmla="*/ 61913 w 95250"/>
                <a:gd name="connsiteY51" fmla="*/ 80010 h 80009"/>
                <a:gd name="connsiteX52" fmla="*/ 61913 w 95250"/>
                <a:gd name="connsiteY52" fmla="*/ 80010 h 80009"/>
                <a:gd name="connsiteX53" fmla="*/ 61913 w 95250"/>
                <a:gd name="connsiteY53" fmla="*/ 80010 h 80009"/>
                <a:gd name="connsiteX54" fmla="*/ 61913 w 95250"/>
                <a:gd name="connsiteY54" fmla="*/ 80010 h 80009"/>
                <a:gd name="connsiteX55" fmla="*/ 61913 w 95250"/>
                <a:gd name="connsiteY55" fmla="*/ 80010 h 80009"/>
                <a:gd name="connsiteX56" fmla="*/ 75248 w 95250"/>
                <a:gd name="connsiteY56" fmla="*/ 67627 h 80009"/>
                <a:gd name="connsiteX57" fmla="*/ 87630 w 95250"/>
                <a:gd name="connsiteY57" fmla="*/ 51435 h 80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95250" h="80009">
                  <a:moveTo>
                    <a:pt x="87630" y="51435"/>
                  </a:moveTo>
                  <a:lnTo>
                    <a:pt x="87630" y="51435"/>
                  </a:lnTo>
                  <a:cubicBezTo>
                    <a:pt x="92392" y="40005"/>
                    <a:pt x="95250" y="26670"/>
                    <a:pt x="95250" y="12382"/>
                  </a:cubicBezTo>
                  <a:cubicBezTo>
                    <a:pt x="95250" y="8572"/>
                    <a:pt x="95250" y="3810"/>
                    <a:pt x="94298" y="0"/>
                  </a:cubicBezTo>
                  <a:cubicBezTo>
                    <a:pt x="94298" y="0"/>
                    <a:pt x="94298" y="0"/>
                    <a:pt x="94298" y="0"/>
                  </a:cubicBezTo>
                  <a:cubicBezTo>
                    <a:pt x="93345" y="0"/>
                    <a:pt x="92392" y="952"/>
                    <a:pt x="92392" y="1905"/>
                  </a:cubicBezTo>
                  <a:cubicBezTo>
                    <a:pt x="92392" y="2857"/>
                    <a:pt x="92392" y="3810"/>
                    <a:pt x="92392" y="4763"/>
                  </a:cubicBezTo>
                  <a:cubicBezTo>
                    <a:pt x="92392" y="16192"/>
                    <a:pt x="86677" y="22860"/>
                    <a:pt x="76200" y="22860"/>
                  </a:cubicBezTo>
                  <a:cubicBezTo>
                    <a:pt x="65723" y="22860"/>
                    <a:pt x="53340" y="13335"/>
                    <a:pt x="50482" y="5715"/>
                  </a:cubicBezTo>
                  <a:cubicBezTo>
                    <a:pt x="50482" y="4763"/>
                    <a:pt x="49530" y="3810"/>
                    <a:pt x="49530" y="3810"/>
                  </a:cubicBezTo>
                  <a:cubicBezTo>
                    <a:pt x="49530" y="3810"/>
                    <a:pt x="49530" y="2857"/>
                    <a:pt x="48577" y="2857"/>
                  </a:cubicBezTo>
                  <a:cubicBezTo>
                    <a:pt x="46673" y="1905"/>
                    <a:pt x="44767" y="1905"/>
                    <a:pt x="42863" y="2857"/>
                  </a:cubicBezTo>
                  <a:cubicBezTo>
                    <a:pt x="42863" y="2857"/>
                    <a:pt x="42863" y="3810"/>
                    <a:pt x="42863" y="3810"/>
                  </a:cubicBezTo>
                  <a:cubicBezTo>
                    <a:pt x="42863" y="4763"/>
                    <a:pt x="42863" y="4763"/>
                    <a:pt x="41910" y="5715"/>
                  </a:cubicBezTo>
                  <a:cubicBezTo>
                    <a:pt x="39052" y="14288"/>
                    <a:pt x="26670" y="23813"/>
                    <a:pt x="16192" y="23813"/>
                  </a:cubicBezTo>
                  <a:cubicBezTo>
                    <a:pt x="5715" y="23813"/>
                    <a:pt x="0" y="17145"/>
                    <a:pt x="0" y="5715"/>
                  </a:cubicBezTo>
                  <a:cubicBezTo>
                    <a:pt x="0" y="3810"/>
                    <a:pt x="0" y="2857"/>
                    <a:pt x="952" y="1905"/>
                  </a:cubicBezTo>
                  <a:lnTo>
                    <a:pt x="952" y="1905"/>
                  </a:lnTo>
                  <a:cubicBezTo>
                    <a:pt x="952" y="5715"/>
                    <a:pt x="0" y="9525"/>
                    <a:pt x="0" y="14288"/>
                  </a:cubicBezTo>
                  <a:cubicBezTo>
                    <a:pt x="0" y="28575"/>
                    <a:pt x="2857" y="42863"/>
                    <a:pt x="7620" y="54292"/>
                  </a:cubicBezTo>
                  <a:cubicBezTo>
                    <a:pt x="9525" y="59055"/>
                    <a:pt x="12382" y="62865"/>
                    <a:pt x="14288" y="66675"/>
                  </a:cubicBezTo>
                  <a:cubicBezTo>
                    <a:pt x="18098" y="72390"/>
                    <a:pt x="22860" y="76200"/>
                    <a:pt x="26670" y="80010"/>
                  </a:cubicBezTo>
                  <a:cubicBezTo>
                    <a:pt x="27623" y="80010"/>
                    <a:pt x="27623" y="80010"/>
                    <a:pt x="28575" y="80010"/>
                  </a:cubicBezTo>
                  <a:cubicBezTo>
                    <a:pt x="29527" y="80010"/>
                    <a:pt x="30480" y="80010"/>
                    <a:pt x="31432" y="79057"/>
                  </a:cubicBezTo>
                  <a:cubicBezTo>
                    <a:pt x="33338" y="78105"/>
                    <a:pt x="35242" y="78105"/>
                    <a:pt x="36195" y="76200"/>
                  </a:cubicBezTo>
                  <a:cubicBezTo>
                    <a:pt x="38100" y="75247"/>
                    <a:pt x="39052" y="74295"/>
                    <a:pt x="40005" y="72390"/>
                  </a:cubicBezTo>
                  <a:cubicBezTo>
                    <a:pt x="40957" y="71438"/>
                    <a:pt x="40957" y="70485"/>
                    <a:pt x="41910" y="68580"/>
                  </a:cubicBezTo>
                  <a:cubicBezTo>
                    <a:pt x="41910" y="68580"/>
                    <a:pt x="41910" y="68580"/>
                    <a:pt x="41910" y="68580"/>
                  </a:cubicBezTo>
                  <a:cubicBezTo>
                    <a:pt x="41910" y="68580"/>
                    <a:pt x="41910" y="67627"/>
                    <a:pt x="41910" y="67627"/>
                  </a:cubicBezTo>
                  <a:cubicBezTo>
                    <a:pt x="41910" y="67627"/>
                    <a:pt x="40957" y="67627"/>
                    <a:pt x="40957" y="67627"/>
                  </a:cubicBezTo>
                  <a:cubicBezTo>
                    <a:pt x="40005" y="67627"/>
                    <a:pt x="40005" y="66675"/>
                    <a:pt x="40005" y="66675"/>
                  </a:cubicBezTo>
                  <a:cubicBezTo>
                    <a:pt x="40005" y="66675"/>
                    <a:pt x="40005" y="66675"/>
                    <a:pt x="40005" y="66675"/>
                  </a:cubicBezTo>
                  <a:cubicBezTo>
                    <a:pt x="40005" y="66675"/>
                    <a:pt x="40957" y="66675"/>
                    <a:pt x="41910" y="66675"/>
                  </a:cubicBezTo>
                  <a:cubicBezTo>
                    <a:pt x="42863" y="66675"/>
                    <a:pt x="44767" y="66675"/>
                    <a:pt x="45720" y="66675"/>
                  </a:cubicBezTo>
                  <a:cubicBezTo>
                    <a:pt x="47625" y="66675"/>
                    <a:pt x="48577" y="66675"/>
                    <a:pt x="49530" y="66675"/>
                  </a:cubicBezTo>
                  <a:cubicBezTo>
                    <a:pt x="50482" y="66675"/>
                    <a:pt x="50482" y="66675"/>
                    <a:pt x="50482" y="66675"/>
                  </a:cubicBezTo>
                  <a:cubicBezTo>
                    <a:pt x="50482" y="66675"/>
                    <a:pt x="50482" y="66675"/>
                    <a:pt x="50482" y="66675"/>
                  </a:cubicBezTo>
                  <a:cubicBezTo>
                    <a:pt x="50482" y="66675"/>
                    <a:pt x="50482" y="66675"/>
                    <a:pt x="50482" y="66675"/>
                  </a:cubicBezTo>
                  <a:cubicBezTo>
                    <a:pt x="50482" y="66675"/>
                    <a:pt x="49530" y="67627"/>
                    <a:pt x="49530" y="67627"/>
                  </a:cubicBezTo>
                  <a:cubicBezTo>
                    <a:pt x="49530" y="67627"/>
                    <a:pt x="48577" y="68580"/>
                    <a:pt x="47625" y="68580"/>
                  </a:cubicBezTo>
                  <a:cubicBezTo>
                    <a:pt x="47625" y="68580"/>
                    <a:pt x="47625" y="68580"/>
                    <a:pt x="47625" y="68580"/>
                  </a:cubicBezTo>
                  <a:cubicBezTo>
                    <a:pt x="47625" y="69532"/>
                    <a:pt x="48577" y="69532"/>
                    <a:pt x="48577" y="70485"/>
                  </a:cubicBezTo>
                  <a:cubicBezTo>
                    <a:pt x="49530" y="71438"/>
                    <a:pt x="49530" y="72390"/>
                    <a:pt x="50482" y="73342"/>
                  </a:cubicBezTo>
                  <a:cubicBezTo>
                    <a:pt x="51435" y="74295"/>
                    <a:pt x="51435" y="75247"/>
                    <a:pt x="52388" y="75247"/>
                  </a:cubicBezTo>
                  <a:cubicBezTo>
                    <a:pt x="53340" y="76200"/>
                    <a:pt x="53340" y="76200"/>
                    <a:pt x="54292" y="77152"/>
                  </a:cubicBezTo>
                  <a:cubicBezTo>
                    <a:pt x="55245" y="78105"/>
                    <a:pt x="57150" y="79057"/>
                    <a:pt x="58102" y="80010"/>
                  </a:cubicBezTo>
                  <a:cubicBezTo>
                    <a:pt x="58102" y="80010"/>
                    <a:pt x="58102" y="80010"/>
                    <a:pt x="58102" y="80010"/>
                  </a:cubicBezTo>
                  <a:cubicBezTo>
                    <a:pt x="58102" y="80010"/>
                    <a:pt x="58102" y="80010"/>
                    <a:pt x="58102" y="80010"/>
                  </a:cubicBezTo>
                  <a:cubicBezTo>
                    <a:pt x="58102" y="80010"/>
                    <a:pt x="59055" y="80010"/>
                    <a:pt x="59055" y="80010"/>
                  </a:cubicBezTo>
                  <a:cubicBezTo>
                    <a:pt x="60007" y="80010"/>
                    <a:pt x="60007" y="80010"/>
                    <a:pt x="60960" y="80010"/>
                  </a:cubicBezTo>
                  <a:cubicBezTo>
                    <a:pt x="60960" y="80010"/>
                    <a:pt x="60960" y="80010"/>
                    <a:pt x="61913" y="80010"/>
                  </a:cubicBezTo>
                  <a:cubicBezTo>
                    <a:pt x="61913" y="80010"/>
                    <a:pt x="61913" y="80010"/>
                    <a:pt x="61913" y="80010"/>
                  </a:cubicBezTo>
                  <a:cubicBezTo>
                    <a:pt x="61913" y="80010"/>
                    <a:pt x="61913" y="80010"/>
                    <a:pt x="61913" y="80010"/>
                  </a:cubicBezTo>
                  <a:cubicBezTo>
                    <a:pt x="61913" y="80010"/>
                    <a:pt x="61913" y="80010"/>
                    <a:pt x="61913" y="80010"/>
                  </a:cubicBezTo>
                  <a:cubicBezTo>
                    <a:pt x="61913" y="80010"/>
                    <a:pt x="61913" y="80010"/>
                    <a:pt x="61913" y="80010"/>
                  </a:cubicBezTo>
                  <a:cubicBezTo>
                    <a:pt x="61913" y="80010"/>
                    <a:pt x="61913" y="80010"/>
                    <a:pt x="61913" y="80010"/>
                  </a:cubicBezTo>
                  <a:cubicBezTo>
                    <a:pt x="66675" y="77152"/>
                    <a:pt x="71438" y="72390"/>
                    <a:pt x="75248" y="67627"/>
                  </a:cubicBezTo>
                  <a:cubicBezTo>
                    <a:pt x="81915" y="61913"/>
                    <a:pt x="84773" y="56197"/>
                    <a:pt x="87630" y="51435"/>
                  </a:cubicBezTo>
                  <a:close/>
                </a:path>
              </a:pathLst>
            </a:custGeom>
            <a:solidFill>
              <a:srgbClr val="DDCBB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55" name="Freeform: Shape 854">
              <a:extLst>
                <a:ext uri="{FF2B5EF4-FFF2-40B4-BE49-F238E27FC236}">
                  <a16:creationId xmlns:a16="http://schemas.microsoft.com/office/drawing/2014/main" id="{2FA3CD6B-277E-4E28-8F55-1FECBD6F79E2}"/>
                </a:ext>
              </a:extLst>
            </p:cNvPr>
            <p:cNvSpPr/>
            <p:nvPr/>
          </p:nvSpPr>
          <p:spPr>
            <a:xfrm>
              <a:off x="5148791" y="3769994"/>
              <a:ext cx="16798" cy="46672"/>
            </a:xfrm>
            <a:custGeom>
              <a:avLst/>
              <a:gdLst>
                <a:gd name="connsiteX0" fmla="*/ 423 w 16798"/>
                <a:gd name="connsiteY0" fmla="*/ 45720 h 46672"/>
                <a:gd name="connsiteX1" fmla="*/ 423 w 16798"/>
                <a:gd name="connsiteY1" fmla="*/ 45720 h 46672"/>
                <a:gd name="connsiteX2" fmla="*/ 4233 w 16798"/>
                <a:gd name="connsiteY2" fmla="*/ 46672 h 46672"/>
                <a:gd name="connsiteX3" fmla="*/ 9948 w 16798"/>
                <a:gd name="connsiteY3" fmla="*/ 42863 h 46672"/>
                <a:gd name="connsiteX4" fmla="*/ 16616 w 16798"/>
                <a:gd name="connsiteY4" fmla="*/ 20002 h 46672"/>
                <a:gd name="connsiteX5" fmla="*/ 11853 w 16798"/>
                <a:gd name="connsiteY5" fmla="*/ 4763 h 46672"/>
                <a:gd name="connsiteX6" fmla="*/ 8996 w 16798"/>
                <a:gd name="connsiteY6" fmla="*/ 952 h 46672"/>
                <a:gd name="connsiteX7" fmla="*/ 7091 w 16798"/>
                <a:gd name="connsiteY7" fmla="*/ 0 h 46672"/>
                <a:gd name="connsiteX8" fmla="*/ 7091 w 16798"/>
                <a:gd name="connsiteY8" fmla="*/ 0 h 46672"/>
                <a:gd name="connsiteX9" fmla="*/ 2328 w 16798"/>
                <a:gd name="connsiteY9" fmla="*/ 5715 h 46672"/>
                <a:gd name="connsiteX10" fmla="*/ 3281 w 16798"/>
                <a:gd name="connsiteY10" fmla="*/ 20002 h 46672"/>
                <a:gd name="connsiteX11" fmla="*/ 423 w 16798"/>
                <a:gd name="connsiteY11" fmla="*/ 45720 h 46672"/>
                <a:gd name="connsiteX12" fmla="*/ 423 w 16798"/>
                <a:gd name="connsiteY12" fmla="*/ 45720 h 46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798" h="46672">
                  <a:moveTo>
                    <a:pt x="423" y="45720"/>
                  </a:moveTo>
                  <a:lnTo>
                    <a:pt x="423" y="45720"/>
                  </a:lnTo>
                  <a:cubicBezTo>
                    <a:pt x="1376" y="46672"/>
                    <a:pt x="3281" y="46672"/>
                    <a:pt x="4233" y="46672"/>
                  </a:cubicBezTo>
                  <a:cubicBezTo>
                    <a:pt x="6138" y="46672"/>
                    <a:pt x="8043" y="44767"/>
                    <a:pt x="9948" y="42863"/>
                  </a:cubicBezTo>
                  <a:cubicBezTo>
                    <a:pt x="14711" y="37147"/>
                    <a:pt x="17568" y="29527"/>
                    <a:pt x="16616" y="20002"/>
                  </a:cubicBezTo>
                  <a:cubicBezTo>
                    <a:pt x="16616" y="13335"/>
                    <a:pt x="14711" y="8572"/>
                    <a:pt x="11853" y="4763"/>
                  </a:cubicBezTo>
                  <a:cubicBezTo>
                    <a:pt x="10901" y="3810"/>
                    <a:pt x="9948" y="1905"/>
                    <a:pt x="8996" y="952"/>
                  </a:cubicBezTo>
                  <a:cubicBezTo>
                    <a:pt x="8043" y="0"/>
                    <a:pt x="7091" y="0"/>
                    <a:pt x="7091" y="0"/>
                  </a:cubicBezTo>
                  <a:cubicBezTo>
                    <a:pt x="7091" y="0"/>
                    <a:pt x="7091" y="0"/>
                    <a:pt x="7091" y="0"/>
                  </a:cubicBezTo>
                  <a:cubicBezTo>
                    <a:pt x="4233" y="0"/>
                    <a:pt x="3281" y="1905"/>
                    <a:pt x="2328" y="5715"/>
                  </a:cubicBezTo>
                  <a:cubicBezTo>
                    <a:pt x="3281" y="10477"/>
                    <a:pt x="3281" y="15240"/>
                    <a:pt x="3281" y="20002"/>
                  </a:cubicBezTo>
                  <a:cubicBezTo>
                    <a:pt x="2328" y="28575"/>
                    <a:pt x="1376" y="37147"/>
                    <a:pt x="423" y="45720"/>
                  </a:cubicBezTo>
                  <a:cubicBezTo>
                    <a:pt x="-529" y="45720"/>
                    <a:pt x="423" y="45720"/>
                    <a:pt x="423" y="45720"/>
                  </a:cubicBezTo>
                  <a:close/>
                </a:path>
              </a:pathLst>
            </a:custGeom>
            <a:solidFill>
              <a:srgbClr val="DDCBB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56" name="Freeform: Shape 855">
              <a:extLst>
                <a:ext uri="{FF2B5EF4-FFF2-40B4-BE49-F238E27FC236}">
                  <a16:creationId xmlns:a16="http://schemas.microsoft.com/office/drawing/2014/main" id="{6B4999D0-FA3D-4566-9446-3DE02FED6D89}"/>
                </a:ext>
              </a:extLst>
            </p:cNvPr>
            <p:cNvSpPr/>
            <p:nvPr/>
          </p:nvSpPr>
          <p:spPr>
            <a:xfrm>
              <a:off x="5030921" y="3769994"/>
              <a:ext cx="18674" cy="46672"/>
            </a:xfrm>
            <a:custGeom>
              <a:avLst/>
              <a:gdLst>
                <a:gd name="connsiteX0" fmla="*/ 3040 w 18674"/>
                <a:gd name="connsiteY0" fmla="*/ 7620 h 46672"/>
                <a:gd name="connsiteX1" fmla="*/ 3040 w 18674"/>
                <a:gd name="connsiteY1" fmla="*/ 7620 h 46672"/>
                <a:gd name="connsiteX2" fmla="*/ 182 w 18674"/>
                <a:gd name="connsiteY2" fmla="*/ 20002 h 46672"/>
                <a:gd name="connsiteX3" fmla="*/ 6850 w 18674"/>
                <a:gd name="connsiteY3" fmla="*/ 42863 h 46672"/>
                <a:gd name="connsiteX4" fmla="*/ 6850 w 18674"/>
                <a:gd name="connsiteY4" fmla="*/ 42863 h 46672"/>
                <a:gd name="connsiteX5" fmla="*/ 12565 w 18674"/>
                <a:gd name="connsiteY5" fmla="*/ 46672 h 46672"/>
                <a:gd name="connsiteX6" fmla="*/ 18280 w 18674"/>
                <a:gd name="connsiteY6" fmla="*/ 44767 h 46672"/>
                <a:gd name="connsiteX7" fmla="*/ 18280 w 18674"/>
                <a:gd name="connsiteY7" fmla="*/ 44767 h 46672"/>
                <a:gd name="connsiteX8" fmla="*/ 17328 w 18674"/>
                <a:gd name="connsiteY8" fmla="*/ 36195 h 46672"/>
                <a:gd name="connsiteX9" fmla="*/ 17328 w 18674"/>
                <a:gd name="connsiteY9" fmla="*/ 35242 h 46672"/>
                <a:gd name="connsiteX10" fmla="*/ 15423 w 18674"/>
                <a:gd name="connsiteY10" fmla="*/ 15240 h 46672"/>
                <a:gd name="connsiteX11" fmla="*/ 15423 w 18674"/>
                <a:gd name="connsiteY11" fmla="*/ 11430 h 46672"/>
                <a:gd name="connsiteX12" fmla="*/ 9707 w 18674"/>
                <a:gd name="connsiteY12" fmla="*/ 0 h 46672"/>
                <a:gd name="connsiteX13" fmla="*/ 9707 w 18674"/>
                <a:gd name="connsiteY13" fmla="*/ 0 h 46672"/>
                <a:gd name="connsiteX14" fmla="*/ 7803 w 18674"/>
                <a:gd name="connsiteY14" fmla="*/ 952 h 46672"/>
                <a:gd name="connsiteX15" fmla="*/ 7803 w 18674"/>
                <a:gd name="connsiteY15" fmla="*/ 952 h 46672"/>
                <a:gd name="connsiteX16" fmla="*/ 3040 w 18674"/>
                <a:gd name="connsiteY16" fmla="*/ 7620 h 46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8674" h="46672">
                  <a:moveTo>
                    <a:pt x="3040" y="7620"/>
                  </a:moveTo>
                  <a:lnTo>
                    <a:pt x="3040" y="7620"/>
                  </a:lnTo>
                  <a:cubicBezTo>
                    <a:pt x="1135" y="11430"/>
                    <a:pt x="182" y="15240"/>
                    <a:pt x="182" y="20002"/>
                  </a:cubicBezTo>
                  <a:cubicBezTo>
                    <a:pt x="-770" y="29527"/>
                    <a:pt x="2088" y="38100"/>
                    <a:pt x="6850" y="42863"/>
                  </a:cubicBezTo>
                  <a:lnTo>
                    <a:pt x="6850" y="42863"/>
                  </a:lnTo>
                  <a:cubicBezTo>
                    <a:pt x="8755" y="44767"/>
                    <a:pt x="10660" y="46672"/>
                    <a:pt x="12565" y="46672"/>
                  </a:cubicBezTo>
                  <a:cubicBezTo>
                    <a:pt x="14470" y="46672"/>
                    <a:pt x="16375" y="46672"/>
                    <a:pt x="18280" y="44767"/>
                  </a:cubicBezTo>
                  <a:cubicBezTo>
                    <a:pt x="18280" y="44767"/>
                    <a:pt x="18280" y="44767"/>
                    <a:pt x="18280" y="44767"/>
                  </a:cubicBezTo>
                  <a:cubicBezTo>
                    <a:pt x="19232" y="42863"/>
                    <a:pt x="18280" y="39052"/>
                    <a:pt x="17328" y="36195"/>
                  </a:cubicBezTo>
                  <a:lnTo>
                    <a:pt x="17328" y="35242"/>
                  </a:lnTo>
                  <a:cubicBezTo>
                    <a:pt x="15423" y="29527"/>
                    <a:pt x="14470" y="22860"/>
                    <a:pt x="15423" y="15240"/>
                  </a:cubicBezTo>
                  <a:cubicBezTo>
                    <a:pt x="15423" y="14288"/>
                    <a:pt x="15423" y="12383"/>
                    <a:pt x="15423" y="11430"/>
                  </a:cubicBezTo>
                  <a:cubicBezTo>
                    <a:pt x="15423" y="10477"/>
                    <a:pt x="16375" y="952"/>
                    <a:pt x="9707" y="0"/>
                  </a:cubicBezTo>
                  <a:cubicBezTo>
                    <a:pt x="9707" y="0"/>
                    <a:pt x="9707" y="0"/>
                    <a:pt x="9707" y="0"/>
                  </a:cubicBezTo>
                  <a:cubicBezTo>
                    <a:pt x="8755" y="0"/>
                    <a:pt x="8755" y="0"/>
                    <a:pt x="7803" y="952"/>
                  </a:cubicBezTo>
                  <a:cubicBezTo>
                    <a:pt x="7803" y="952"/>
                    <a:pt x="7803" y="952"/>
                    <a:pt x="7803" y="952"/>
                  </a:cubicBezTo>
                  <a:cubicBezTo>
                    <a:pt x="4945" y="2858"/>
                    <a:pt x="3993" y="4763"/>
                    <a:pt x="3040" y="7620"/>
                  </a:cubicBezTo>
                  <a:close/>
                </a:path>
              </a:pathLst>
            </a:custGeom>
            <a:solidFill>
              <a:srgbClr val="DDCBB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57" name="Freeform: Shape 856">
              <a:extLst>
                <a:ext uri="{FF2B5EF4-FFF2-40B4-BE49-F238E27FC236}">
                  <a16:creationId xmlns:a16="http://schemas.microsoft.com/office/drawing/2014/main" id="{943B2F26-AAC0-4B50-8BA3-35CD37D45227}"/>
                </a:ext>
              </a:extLst>
            </p:cNvPr>
            <p:cNvSpPr/>
            <p:nvPr/>
          </p:nvSpPr>
          <p:spPr>
            <a:xfrm>
              <a:off x="5104447" y="3769041"/>
              <a:ext cx="39052" cy="29527"/>
            </a:xfrm>
            <a:custGeom>
              <a:avLst/>
              <a:gdLst>
                <a:gd name="connsiteX0" fmla="*/ 38100 w 39052"/>
                <a:gd name="connsiteY0" fmla="*/ 8573 h 29527"/>
                <a:gd name="connsiteX1" fmla="*/ 38100 w 39052"/>
                <a:gd name="connsiteY1" fmla="*/ 8573 h 29527"/>
                <a:gd name="connsiteX2" fmla="*/ 21907 w 39052"/>
                <a:gd name="connsiteY2" fmla="*/ 0 h 29527"/>
                <a:gd name="connsiteX3" fmla="*/ 18098 w 39052"/>
                <a:gd name="connsiteY3" fmla="*/ 0 h 29527"/>
                <a:gd name="connsiteX4" fmla="*/ 18098 w 39052"/>
                <a:gd name="connsiteY4" fmla="*/ 0 h 29527"/>
                <a:gd name="connsiteX5" fmla="*/ 18098 w 39052"/>
                <a:gd name="connsiteY5" fmla="*/ 0 h 29527"/>
                <a:gd name="connsiteX6" fmla="*/ 0 w 39052"/>
                <a:gd name="connsiteY6" fmla="*/ 9525 h 29527"/>
                <a:gd name="connsiteX7" fmla="*/ 952 w 39052"/>
                <a:gd name="connsiteY7" fmla="*/ 13335 h 29527"/>
                <a:gd name="connsiteX8" fmla="*/ 24765 w 39052"/>
                <a:gd name="connsiteY8" fmla="*/ 29528 h 29527"/>
                <a:gd name="connsiteX9" fmla="*/ 39052 w 39052"/>
                <a:gd name="connsiteY9" fmla="*/ 13335 h 29527"/>
                <a:gd name="connsiteX10" fmla="*/ 38100 w 39052"/>
                <a:gd name="connsiteY10" fmla="*/ 8573 h 295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9052" h="29527">
                  <a:moveTo>
                    <a:pt x="38100" y="8573"/>
                  </a:moveTo>
                  <a:lnTo>
                    <a:pt x="38100" y="8573"/>
                  </a:lnTo>
                  <a:cubicBezTo>
                    <a:pt x="36195" y="2858"/>
                    <a:pt x="31432" y="0"/>
                    <a:pt x="21907" y="0"/>
                  </a:cubicBezTo>
                  <a:cubicBezTo>
                    <a:pt x="20955" y="0"/>
                    <a:pt x="20002" y="0"/>
                    <a:pt x="18098" y="0"/>
                  </a:cubicBezTo>
                  <a:cubicBezTo>
                    <a:pt x="18098" y="0"/>
                    <a:pt x="18098" y="0"/>
                    <a:pt x="18098" y="0"/>
                  </a:cubicBezTo>
                  <a:cubicBezTo>
                    <a:pt x="18098" y="0"/>
                    <a:pt x="18098" y="0"/>
                    <a:pt x="18098" y="0"/>
                  </a:cubicBezTo>
                  <a:cubicBezTo>
                    <a:pt x="5715" y="953"/>
                    <a:pt x="0" y="3810"/>
                    <a:pt x="0" y="9525"/>
                  </a:cubicBezTo>
                  <a:cubicBezTo>
                    <a:pt x="0" y="10478"/>
                    <a:pt x="0" y="11430"/>
                    <a:pt x="952" y="13335"/>
                  </a:cubicBezTo>
                  <a:cubicBezTo>
                    <a:pt x="3810" y="20955"/>
                    <a:pt x="15240" y="29528"/>
                    <a:pt x="24765" y="29528"/>
                  </a:cubicBezTo>
                  <a:cubicBezTo>
                    <a:pt x="36195" y="29528"/>
                    <a:pt x="39052" y="20955"/>
                    <a:pt x="39052" y="13335"/>
                  </a:cubicBezTo>
                  <a:cubicBezTo>
                    <a:pt x="38100" y="11430"/>
                    <a:pt x="38100" y="10478"/>
                    <a:pt x="38100" y="8573"/>
                  </a:cubicBezTo>
                  <a:close/>
                </a:path>
              </a:pathLst>
            </a:custGeom>
            <a:solidFill>
              <a:srgbClr val="42424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58" name="Freeform: Shape 857">
              <a:extLst>
                <a:ext uri="{FF2B5EF4-FFF2-40B4-BE49-F238E27FC236}">
                  <a16:creationId xmlns:a16="http://schemas.microsoft.com/office/drawing/2014/main" id="{2BF1F290-90C5-4EBF-A40B-9FC16950584F}"/>
                </a:ext>
              </a:extLst>
            </p:cNvPr>
            <p:cNvSpPr/>
            <p:nvPr/>
          </p:nvSpPr>
          <p:spPr>
            <a:xfrm>
              <a:off x="5143499" y="3766184"/>
              <a:ext cx="952" cy="9525"/>
            </a:xfrm>
            <a:custGeom>
              <a:avLst/>
              <a:gdLst>
                <a:gd name="connsiteX0" fmla="*/ 952 w 952"/>
                <a:gd name="connsiteY0" fmla="*/ 0 h 9525"/>
                <a:gd name="connsiteX1" fmla="*/ 952 w 952"/>
                <a:gd name="connsiteY1" fmla="*/ 0 h 9525"/>
                <a:gd name="connsiteX2" fmla="*/ 952 w 952"/>
                <a:gd name="connsiteY2" fmla="*/ 0 h 9525"/>
                <a:gd name="connsiteX3" fmla="*/ 0 w 952"/>
                <a:gd name="connsiteY3" fmla="*/ 0 h 9525"/>
                <a:gd name="connsiteX4" fmla="*/ 952 w 952"/>
                <a:gd name="connsiteY4" fmla="*/ 0 h 9525"/>
                <a:gd name="connsiteX5" fmla="*/ 952 w 952"/>
                <a:gd name="connsiteY5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52" h="9525">
                  <a:moveTo>
                    <a:pt x="952" y="0"/>
                  </a:moveTo>
                  <a:lnTo>
                    <a:pt x="952" y="0"/>
                  </a:lnTo>
                  <a:cubicBezTo>
                    <a:pt x="952" y="0"/>
                    <a:pt x="952" y="0"/>
                    <a:pt x="952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952" y="0"/>
                  </a:lnTo>
                  <a:cubicBezTo>
                    <a:pt x="952" y="0"/>
                    <a:pt x="952" y="0"/>
                    <a:pt x="952" y="0"/>
                  </a:cubicBezTo>
                  <a:close/>
                </a:path>
              </a:pathLst>
            </a:custGeom>
            <a:solidFill>
              <a:srgbClr val="DDCBB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59" name="Freeform: Shape 858">
              <a:extLst>
                <a:ext uri="{FF2B5EF4-FFF2-40B4-BE49-F238E27FC236}">
                  <a16:creationId xmlns:a16="http://schemas.microsoft.com/office/drawing/2014/main" id="{CC4170F8-2345-4F91-90C9-161EFA83DACF}"/>
                </a:ext>
              </a:extLst>
            </p:cNvPr>
            <p:cNvSpPr/>
            <p:nvPr/>
          </p:nvSpPr>
          <p:spPr>
            <a:xfrm>
              <a:off x="5087301" y="3730941"/>
              <a:ext cx="952" cy="9525"/>
            </a:xfrm>
            <a:custGeom>
              <a:avLst/>
              <a:gdLst>
                <a:gd name="connsiteX0" fmla="*/ 952 w 952"/>
                <a:gd name="connsiteY0" fmla="*/ 0 h 9525"/>
                <a:gd name="connsiteX1" fmla="*/ 952 w 952"/>
                <a:gd name="connsiteY1" fmla="*/ 0 h 9525"/>
                <a:gd name="connsiteX2" fmla="*/ 952 w 952"/>
                <a:gd name="connsiteY2" fmla="*/ 0 h 9525"/>
                <a:gd name="connsiteX3" fmla="*/ 0 w 952"/>
                <a:gd name="connsiteY3" fmla="*/ 0 h 9525"/>
                <a:gd name="connsiteX4" fmla="*/ 952 w 952"/>
                <a:gd name="connsiteY4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" h="9525">
                  <a:moveTo>
                    <a:pt x="952" y="0"/>
                  </a:moveTo>
                  <a:lnTo>
                    <a:pt x="952" y="0"/>
                  </a:lnTo>
                  <a:cubicBezTo>
                    <a:pt x="952" y="0"/>
                    <a:pt x="952" y="0"/>
                    <a:pt x="952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952" y="0"/>
                    <a:pt x="952" y="0"/>
                  </a:cubicBezTo>
                  <a:close/>
                </a:path>
              </a:pathLst>
            </a:custGeom>
            <a:solidFill>
              <a:srgbClr val="DDCBB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60" name="Freeform: Shape 859">
              <a:extLst>
                <a:ext uri="{FF2B5EF4-FFF2-40B4-BE49-F238E27FC236}">
                  <a16:creationId xmlns:a16="http://schemas.microsoft.com/office/drawing/2014/main" id="{2E972236-7265-4A62-A2CA-C0C6ED4670DE}"/>
                </a:ext>
              </a:extLst>
            </p:cNvPr>
            <p:cNvSpPr/>
            <p:nvPr/>
          </p:nvSpPr>
          <p:spPr>
            <a:xfrm>
              <a:off x="5097779" y="3736657"/>
              <a:ext cx="40005" cy="29527"/>
            </a:xfrm>
            <a:custGeom>
              <a:avLst/>
              <a:gdLst>
                <a:gd name="connsiteX0" fmla="*/ 0 w 40005"/>
                <a:gd name="connsiteY0" fmla="*/ 0 h 29527"/>
                <a:gd name="connsiteX1" fmla="*/ 0 w 40005"/>
                <a:gd name="connsiteY1" fmla="*/ 0 h 29527"/>
                <a:gd name="connsiteX2" fmla="*/ 4763 w 40005"/>
                <a:gd name="connsiteY2" fmla="*/ 4763 h 29527"/>
                <a:gd name="connsiteX3" fmla="*/ 16193 w 40005"/>
                <a:gd name="connsiteY3" fmla="*/ 17145 h 29527"/>
                <a:gd name="connsiteX4" fmla="*/ 29528 w 40005"/>
                <a:gd name="connsiteY4" fmla="*/ 26670 h 29527"/>
                <a:gd name="connsiteX5" fmla="*/ 40005 w 40005"/>
                <a:gd name="connsiteY5" fmla="*/ 29527 h 29527"/>
                <a:gd name="connsiteX6" fmla="*/ 40005 w 40005"/>
                <a:gd name="connsiteY6" fmla="*/ 29527 h 29527"/>
                <a:gd name="connsiteX7" fmla="*/ 25718 w 40005"/>
                <a:gd name="connsiteY7" fmla="*/ 22860 h 29527"/>
                <a:gd name="connsiteX8" fmla="*/ 11430 w 40005"/>
                <a:gd name="connsiteY8" fmla="*/ 9525 h 29527"/>
                <a:gd name="connsiteX9" fmla="*/ 0 w 40005"/>
                <a:gd name="connsiteY9" fmla="*/ 0 h 295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0005" h="29527">
                  <a:moveTo>
                    <a:pt x="0" y="0"/>
                  </a:moveTo>
                  <a:lnTo>
                    <a:pt x="0" y="0"/>
                  </a:lnTo>
                  <a:cubicBezTo>
                    <a:pt x="1905" y="952"/>
                    <a:pt x="2858" y="2858"/>
                    <a:pt x="4763" y="4763"/>
                  </a:cubicBezTo>
                  <a:cubicBezTo>
                    <a:pt x="8573" y="8572"/>
                    <a:pt x="12383" y="13335"/>
                    <a:pt x="16193" y="17145"/>
                  </a:cubicBezTo>
                  <a:cubicBezTo>
                    <a:pt x="20003" y="20955"/>
                    <a:pt x="24765" y="24765"/>
                    <a:pt x="29528" y="26670"/>
                  </a:cubicBezTo>
                  <a:cubicBezTo>
                    <a:pt x="33338" y="27622"/>
                    <a:pt x="36195" y="28575"/>
                    <a:pt x="40005" y="29527"/>
                  </a:cubicBezTo>
                  <a:cubicBezTo>
                    <a:pt x="40005" y="29527"/>
                    <a:pt x="40005" y="29527"/>
                    <a:pt x="40005" y="29527"/>
                  </a:cubicBezTo>
                  <a:cubicBezTo>
                    <a:pt x="35243" y="28575"/>
                    <a:pt x="30480" y="26670"/>
                    <a:pt x="25718" y="22860"/>
                  </a:cubicBezTo>
                  <a:cubicBezTo>
                    <a:pt x="20955" y="19050"/>
                    <a:pt x="16193" y="14288"/>
                    <a:pt x="11430" y="9525"/>
                  </a:cubicBezTo>
                  <a:cubicBezTo>
                    <a:pt x="6668" y="5715"/>
                    <a:pt x="2858" y="2858"/>
                    <a:pt x="0" y="0"/>
                  </a:cubicBezTo>
                  <a:close/>
                </a:path>
              </a:pathLst>
            </a:custGeom>
            <a:solidFill>
              <a:srgbClr val="DDCBB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61" name="Freeform: Shape 860">
              <a:extLst>
                <a:ext uri="{FF2B5EF4-FFF2-40B4-BE49-F238E27FC236}">
                  <a16:creationId xmlns:a16="http://schemas.microsoft.com/office/drawing/2014/main" id="{FA3193D2-277E-4B70-9B83-65376623455D}"/>
                </a:ext>
              </a:extLst>
            </p:cNvPr>
            <p:cNvSpPr/>
            <p:nvPr/>
          </p:nvSpPr>
          <p:spPr>
            <a:xfrm>
              <a:off x="5091112" y="3730941"/>
              <a:ext cx="52387" cy="34290"/>
            </a:xfrm>
            <a:custGeom>
              <a:avLst/>
              <a:gdLst>
                <a:gd name="connsiteX0" fmla="*/ 10477 w 52387"/>
                <a:gd name="connsiteY0" fmla="*/ 6667 h 34290"/>
                <a:gd name="connsiteX1" fmla="*/ 10477 w 52387"/>
                <a:gd name="connsiteY1" fmla="*/ 6667 h 34290"/>
                <a:gd name="connsiteX2" fmla="*/ 18098 w 52387"/>
                <a:gd name="connsiteY2" fmla="*/ 13335 h 34290"/>
                <a:gd name="connsiteX3" fmla="*/ 32385 w 52387"/>
                <a:gd name="connsiteY3" fmla="*/ 26670 h 34290"/>
                <a:gd name="connsiteX4" fmla="*/ 46673 w 52387"/>
                <a:gd name="connsiteY4" fmla="*/ 33338 h 34290"/>
                <a:gd name="connsiteX5" fmla="*/ 52388 w 52387"/>
                <a:gd name="connsiteY5" fmla="*/ 34290 h 34290"/>
                <a:gd name="connsiteX6" fmla="*/ 52388 w 52387"/>
                <a:gd name="connsiteY6" fmla="*/ 34290 h 34290"/>
                <a:gd name="connsiteX7" fmla="*/ 33338 w 52387"/>
                <a:gd name="connsiteY7" fmla="*/ 23813 h 34290"/>
                <a:gd name="connsiteX8" fmla="*/ 20955 w 52387"/>
                <a:gd name="connsiteY8" fmla="*/ 13335 h 34290"/>
                <a:gd name="connsiteX9" fmla="*/ 0 w 52387"/>
                <a:gd name="connsiteY9" fmla="*/ 0 h 34290"/>
                <a:gd name="connsiteX10" fmla="*/ 0 w 52387"/>
                <a:gd name="connsiteY10" fmla="*/ 0 h 34290"/>
                <a:gd name="connsiteX11" fmla="*/ 1905 w 52387"/>
                <a:gd name="connsiteY11" fmla="*/ 953 h 34290"/>
                <a:gd name="connsiteX12" fmla="*/ 10477 w 52387"/>
                <a:gd name="connsiteY12" fmla="*/ 6667 h 34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2387" h="34290">
                  <a:moveTo>
                    <a:pt x="10477" y="6667"/>
                  </a:moveTo>
                  <a:lnTo>
                    <a:pt x="10477" y="6667"/>
                  </a:lnTo>
                  <a:cubicBezTo>
                    <a:pt x="13335" y="8573"/>
                    <a:pt x="15240" y="11430"/>
                    <a:pt x="18098" y="13335"/>
                  </a:cubicBezTo>
                  <a:cubicBezTo>
                    <a:pt x="22860" y="18098"/>
                    <a:pt x="27623" y="22860"/>
                    <a:pt x="32385" y="26670"/>
                  </a:cubicBezTo>
                  <a:cubicBezTo>
                    <a:pt x="37148" y="30480"/>
                    <a:pt x="41910" y="32385"/>
                    <a:pt x="46673" y="33338"/>
                  </a:cubicBezTo>
                  <a:cubicBezTo>
                    <a:pt x="48577" y="34290"/>
                    <a:pt x="50483" y="34290"/>
                    <a:pt x="52388" y="34290"/>
                  </a:cubicBezTo>
                  <a:cubicBezTo>
                    <a:pt x="52388" y="34290"/>
                    <a:pt x="52388" y="34290"/>
                    <a:pt x="52388" y="34290"/>
                  </a:cubicBezTo>
                  <a:cubicBezTo>
                    <a:pt x="45720" y="32385"/>
                    <a:pt x="37148" y="27623"/>
                    <a:pt x="33338" y="23813"/>
                  </a:cubicBezTo>
                  <a:cubicBezTo>
                    <a:pt x="29527" y="20003"/>
                    <a:pt x="24765" y="17145"/>
                    <a:pt x="20955" y="13335"/>
                  </a:cubicBezTo>
                  <a:cubicBezTo>
                    <a:pt x="14288" y="7620"/>
                    <a:pt x="7620" y="2858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952" y="0"/>
                    <a:pt x="1905" y="953"/>
                    <a:pt x="1905" y="953"/>
                  </a:cubicBezTo>
                  <a:cubicBezTo>
                    <a:pt x="4763" y="2858"/>
                    <a:pt x="7620" y="4763"/>
                    <a:pt x="10477" y="6667"/>
                  </a:cubicBezTo>
                  <a:close/>
                </a:path>
              </a:pathLst>
            </a:custGeom>
            <a:solidFill>
              <a:srgbClr val="DDCBB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62" name="Freeform: Shape 861">
              <a:extLst>
                <a:ext uri="{FF2B5EF4-FFF2-40B4-BE49-F238E27FC236}">
                  <a16:creationId xmlns:a16="http://schemas.microsoft.com/office/drawing/2014/main" id="{3F19BD46-2F30-4B6D-A361-815AD304E0F3}"/>
                </a:ext>
              </a:extLst>
            </p:cNvPr>
            <p:cNvSpPr/>
            <p:nvPr/>
          </p:nvSpPr>
          <p:spPr>
            <a:xfrm>
              <a:off x="5087301" y="3732846"/>
              <a:ext cx="56197" cy="34290"/>
            </a:xfrm>
            <a:custGeom>
              <a:avLst/>
              <a:gdLst>
                <a:gd name="connsiteX0" fmla="*/ 54293 w 56197"/>
                <a:gd name="connsiteY0" fmla="*/ 34290 h 34290"/>
                <a:gd name="connsiteX1" fmla="*/ 54293 w 56197"/>
                <a:gd name="connsiteY1" fmla="*/ 34290 h 34290"/>
                <a:gd name="connsiteX2" fmla="*/ 56198 w 56197"/>
                <a:gd name="connsiteY2" fmla="*/ 34290 h 34290"/>
                <a:gd name="connsiteX3" fmla="*/ 56198 w 56197"/>
                <a:gd name="connsiteY3" fmla="*/ 34290 h 34290"/>
                <a:gd name="connsiteX4" fmla="*/ 56198 w 56197"/>
                <a:gd name="connsiteY4" fmla="*/ 34290 h 34290"/>
                <a:gd name="connsiteX5" fmla="*/ 56198 w 56197"/>
                <a:gd name="connsiteY5" fmla="*/ 34290 h 34290"/>
                <a:gd name="connsiteX6" fmla="*/ 52388 w 56197"/>
                <a:gd name="connsiteY6" fmla="*/ 34290 h 34290"/>
                <a:gd name="connsiteX7" fmla="*/ 39052 w 56197"/>
                <a:gd name="connsiteY7" fmla="*/ 32385 h 34290"/>
                <a:gd name="connsiteX8" fmla="*/ 24765 w 56197"/>
                <a:gd name="connsiteY8" fmla="*/ 22860 h 34290"/>
                <a:gd name="connsiteX9" fmla="*/ 13335 w 56197"/>
                <a:gd name="connsiteY9" fmla="*/ 10478 h 34290"/>
                <a:gd name="connsiteX10" fmla="*/ 4763 w 56197"/>
                <a:gd name="connsiteY10" fmla="*/ 1905 h 34290"/>
                <a:gd name="connsiteX11" fmla="*/ 0 w 56197"/>
                <a:gd name="connsiteY11" fmla="*/ 0 h 34290"/>
                <a:gd name="connsiteX12" fmla="*/ 8573 w 56197"/>
                <a:gd name="connsiteY12" fmla="*/ 5715 h 34290"/>
                <a:gd name="connsiteX13" fmla="*/ 20955 w 56197"/>
                <a:gd name="connsiteY13" fmla="*/ 19050 h 34290"/>
                <a:gd name="connsiteX14" fmla="*/ 26670 w 56197"/>
                <a:gd name="connsiteY14" fmla="*/ 25718 h 34290"/>
                <a:gd name="connsiteX15" fmla="*/ 33338 w 56197"/>
                <a:gd name="connsiteY15" fmla="*/ 30480 h 34290"/>
                <a:gd name="connsiteX16" fmla="*/ 43815 w 56197"/>
                <a:gd name="connsiteY16" fmla="*/ 34290 h 34290"/>
                <a:gd name="connsiteX17" fmla="*/ 54293 w 56197"/>
                <a:gd name="connsiteY17" fmla="*/ 34290 h 34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6197" h="34290">
                  <a:moveTo>
                    <a:pt x="54293" y="34290"/>
                  </a:moveTo>
                  <a:lnTo>
                    <a:pt x="54293" y="34290"/>
                  </a:lnTo>
                  <a:cubicBezTo>
                    <a:pt x="55245" y="34290"/>
                    <a:pt x="56198" y="34290"/>
                    <a:pt x="56198" y="34290"/>
                  </a:cubicBezTo>
                  <a:cubicBezTo>
                    <a:pt x="56198" y="34290"/>
                    <a:pt x="56198" y="34290"/>
                    <a:pt x="56198" y="34290"/>
                  </a:cubicBezTo>
                  <a:cubicBezTo>
                    <a:pt x="56198" y="34290"/>
                    <a:pt x="56198" y="34290"/>
                    <a:pt x="56198" y="34290"/>
                  </a:cubicBezTo>
                  <a:cubicBezTo>
                    <a:pt x="56198" y="34290"/>
                    <a:pt x="56198" y="34290"/>
                    <a:pt x="56198" y="34290"/>
                  </a:cubicBezTo>
                  <a:cubicBezTo>
                    <a:pt x="55245" y="34290"/>
                    <a:pt x="54293" y="34290"/>
                    <a:pt x="52388" y="34290"/>
                  </a:cubicBezTo>
                  <a:cubicBezTo>
                    <a:pt x="48577" y="34290"/>
                    <a:pt x="43815" y="34290"/>
                    <a:pt x="39052" y="32385"/>
                  </a:cubicBezTo>
                  <a:cubicBezTo>
                    <a:pt x="34290" y="30480"/>
                    <a:pt x="29527" y="27623"/>
                    <a:pt x="24765" y="22860"/>
                  </a:cubicBezTo>
                  <a:cubicBezTo>
                    <a:pt x="20955" y="19050"/>
                    <a:pt x="17145" y="14288"/>
                    <a:pt x="13335" y="10478"/>
                  </a:cubicBezTo>
                  <a:cubicBezTo>
                    <a:pt x="10477" y="6668"/>
                    <a:pt x="7620" y="3810"/>
                    <a:pt x="4763" y="1905"/>
                  </a:cubicBezTo>
                  <a:cubicBezTo>
                    <a:pt x="2858" y="953"/>
                    <a:pt x="952" y="953"/>
                    <a:pt x="0" y="0"/>
                  </a:cubicBezTo>
                  <a:cubicBezTo>
                    <a:pt x="2858" y="953"/>
                    <a:pt x="5715" y="3810"/>
                    <a:pt x="8573" y="5715"/>
                  </a:cubicBezTo>
                  <a:cubicBezTo>
                    <a:pt x="12383" y="9525"/>
                    <a:pt x="17145" y="14288"/>
                    <a:pt x="20955" y="19050"/>
                  </a:cubicBezTo>
                  <a:cubicBezTo>
                    <a:pt x="22860" y="21908"/>
                    <a:pt x="24765" y="23813"/>
                    <a:pt x="26670" y="25718"/>
                  </a:cubicBezTo>
                  <a:cubicBezTo>
                    <a:pt x="28575" y="27623"/>
                    <a:pt x="31433" y="29528"/>
                    <a:pt x="33338" y="30480"/>
                  </a:cubicBezTo>
                  <a:cubicBezTo>
                    <a:pt x="37148" y="32385"/>
                    <a:pt x="40005" y="33338"/>
                    <a:pt x="43815" y="34290"/>
                  </a:cubicBezTo>
                  <a:lnTo>
                    <a:pt x="54293" y="34290"/>
                  </a:lnTo>
                  <a:close/>
                </a:path>
              </a:pathLst>
            </a:custGeom>
            <a:solidFill>
              <a:srgbClr val="DDCBB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63" name="Freeform: Shape 862">
              <a:extLst>
                <a:ext uri="{FF2B5EF4-FFF2-40B4-BE49-F238E27FC236}">
                  <a16:creationId xmlns:a16="http://schemas.microsoft.com/office/drawing/2014/main" id="{07454B1E-CA45-4924-BB82-ABB01565B739}"/>
                </a:ext>
              </a:extLst>
            </p:cNvPr>
            <p:cNvSpPr/>
            <p:nvPr/>
          </p:nvSpPr>
          <p:spPr>
            <a:xfrm>
              <a:off x="5055869" y="3769994"/>
              <a:ext cx="39052" cy="28575"/>
            </a:xfrm>
            <a:custGeom>
              <a:avLst/>
              <a:gdLst>
                <a:gd name="connsiteX0" fmla="*/ 0 w 39052"/>
                <a:gd name="connsiteY0" fmla="*/ 12383 h 28575"/>
                <a:gd name="connsiteX1" fmla="*/ 0 w 39052"/>
                <a:gd name="connsiteY1" fmla="*/ 12383 h 28575"/>
                <a:gd name="connsiteX2" fmla="*/ 14288 w 39052"/>
                <a:gd name="connsiteY2" fmla="*/ 28575 h 28575"/>
                <a:gd name="connsiteX3" fmla="*/ 38100 w 39052"/>
                <a:gd name="connsiteY3" fmla="*/ 12383 h 28575"/>
                <a:gd name="connsiteX4" fmla="*/ 39052 w 39052"/>
                <a:gd name="connsiteY4" fmla="*/ 9525 h 28575"/>
                <a:gd name="connsiteX5" fmla="*/ 20955 w 39052"/>
                <a:gd name="connsiteY5" fmla="*/ 0 h 28575"/>
                <a:gd name="connsiteX6" fmla="*/ 20955 w 39052"/>
                <a:gd name="connsiteY6" fmla="*/ 0 h 28575"/>
                <a:gd name="connsiteX7" fmla="*/ 17145 w 39052"/>
                <a:gd name="connsiteY7" fmla="*/ 0 h 28575"/>
                <a:gd name="connsiteX8" fmla="*/ 952 w 39052"/>
                <a:gd name="connsiteY8" fmla="*/ 8572 h 28575"/>
                <a:gd name="connsiteX9" fmla="*/ 0 w 39052"/>
                <a:gd name="connsiteY9" fmla="*/ 12383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9052" h="28575">
                  <a:moveTo>
                    <a:pt x="0" y="12383"/>
                  </a:moveTo>
                  <a:lnTo>
                    <a:pt x="0" y="12383"/>
                  </a:lnTo>
                  <a:cubicBezTo>
                    <a:pt x="0" y="20002"/>
                    <a:pt x="2857" y="28575"/>
                    <a:pt x="14288" y="28575"/>
                  </a:cubicBezTo>
                  <a:cubicBezTo>
                    <a:pt x="23813" y="28575"/>
                    <a:pt x="35242" y="20002"/>
                    <a:pt x="38100" y="12383"/>
                  </a:cubicBezTo>
                  <a:cubicBezTo>
                    <a:pt x="38100" y="11430"/>
                    <a:pt x="39052" y="10477"/>
                    <a:pt x="39052" y="9525"/>
                  </a:cubicBezTo>
                  <a:cubicBezTo>
                    <a:pt x="39052" y="3810"/>
                    <a:pt x="33338" y="952"/>
                    <a:pt x="20955" y="0"/>
                  </a:cubicBezTo>
                  <a:lnTo>
                    <a:pt x="20955" y="0"/>
                  </a:lnTo>
                  <a:cubicBezTo>
                    <a:pt x="20002" y="0"/>
                    <a:pt x="18097" y="0"/>
                    <a:pt x="17145" y="0"/>
                  </a:cubicBezTo>
                  <a:cubicBezTo>
                    <a:pt x="8572" y="0"/>
                    <a:pt x="2857" y="2858"/>
                    <a:pt x="952" y="8572"/>
                  </a:cubicBezTo>
                  <a:cubicBezTo>
                    <a:pt x="0" y="9525"/>
                    <a:pt x="0" y="10477"/>
                    <a:pt x="0" y="12383"/>
                  </a:cubicBezTo>
                  <a:close/>
                </a:path>
              </a:pathLst>
            </a:custGeom>
            <a:solidFill>
              <a:srgbClr val="42424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64" name="Freeform: Shape 863">
              <a:extLst>
                <a:ext uri="{FF2B5EF4-FFF2-40B4-BE49-F238E27FC236}">
                  <a16:creationId xmlns:a16="http://schemas.microsoft.com/office/drawing/2014/main" id="{BB089346-10AF-41BD-8525-4CEED3D3369A}"/>
                </a:ext>
              </a:extLst>
            </p:cNvPr>
            <p:cNvSpPr/>
            <p:nvPr/>
          </p:nvSpPr>
          <p:spPr>
            <a:xfrm>
              <a:off x="5057774" y="3732846"/>
              <a:ext cx="69532" cy="37147"/>
            </a:xfrm>
            <a:custGeom>
              <a:avLst/>
              <a:gdLst>
                <a:gd name="connsiteX0" fmla="*/ 16192 w 69532"/>
                <a:gd name="connsiteY0" fmla="*/ 34290 h 37147"/>
                <a:gd name="connsiteX1" fmla="*/ 16192 w 69532"/>
                <a:gd name="connsiteY1" fmla="*/ 34290 h 37147"/>
                <a:gd name="connsiteX2" fmla="*/ 16192 w 69532"/>
                <a:gd name="connsiteY2" fmla="*/ 34290 h 37147"/>
                <a:gd name="connsiteX3" fmla="*/ 30480 w 69532"/>
                <a:gd name="connsiteY3" fmla="*/ 34290 h 37147"/>
                <a:gd name="connsiteX4" fmla="*/ 40958 w 69532"/>
                <a:gd name="connsiteY4" fmla="*/ 37148 h 37147"/>
                <a:gd name="connsiteX5" fmla="*/ 54292 w 69532"/>
                <a:gd name="connsiteY5" fmla="*/ 34290 h 37147"/>
                <a:gd name="connsiteX6" fmla="*/ 65723 w 69532"/>
                <a:gd name="connsiteY6" fmla="*/ 34290 h 37147"/>
                <a:gd name="connsiteX7" fmla="*/ 66675 w 69532"/>
                <a:gd name="connsiteY7" fmla="*/ 34290 h 37147"/>
                <a:gd name="connsiteX8" fmla="*/ 67627 w 69532"/>
                <a:gd name="connsiteY8" fmla="*/ 34290 h 37147"/>
                <a:gd name="connsiteX9" fmla="*/ 69533 w 69532"/>
                <a:gd name="connsiteY9" fmla="*/ 34290 h 37147"/>
                <a:gd name="connsiteX10" fmla="*/ 63817 w 69532"/>
                <a:gd name="connsiteY10" fmla="*/ 32385 h 37147"/>
                <a:gd name="connsiteX11" fmla="*/ 57150 w 69532"/>
                <a:gd name="connsiteY11" fmla="*/ 27623 h 37147"/>
                <a:gd name="connsiteX12" fmla="*/ 51435 w 69532"/>
                <a:gd name="connsiteY12" fmla="*/ 20955 h 37147"/>
                <a:gd name="connsiteX13" fmla="*/ 40005 w 69532"/>
                <a:gd name="connsiteY13" fmla="*/ 7620 h 37147"/>
                <a:gd name="connsiteX14" fmla="*/ 28575 w 69532"/>
                <a:gd name="connsiteY14" fmla="*/ 0 h 37147"/>
                <a:gd name="connsiteX15" fmla="*/ 22860 w 69532"/>
                <a:gd name="connsiteY15" fmla="*/ 0 h 37147"/>
                <a:gd name="connsiteX16" fmla="*/ 13335 w 69532"/>
                <a:gd name="connsiteY16" fmla="*/ 3810 h 37147"/>
                <a:gd name="connsiteX17" fmla="*/ 0 w 69532"/>
                <a:gd name="connsiteY17" fmla="*/ 35243 h 37147"/>
                <a:gd name="connsiteX18" fmla="*/ 16192 w 69532"/>
                <a:gd name="connsiteY18" fmla="*/ 35243 h 37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9532" h="37147">
                  <a:moveTo>
                    <a:pt x="16192" y="34290"/>
                  </a:moveTo>
                  <a:lnTo>
                    <a:pt x="16192" y="34290"/>
                  </a:lnTo>
                  <a:cubicBezTo>
                    <a:pt x="17145" y="34290"/>
                    <a:pt x="17145" y="34290"/>
                    <a:pt x="16192" y="34290"/>
                  </a:cubicBezTo>
                  <a:lnTo>
                    <a:pt x="30480" y="34290"/>
                  </a:lnTo>
                  <a:cubicBezTo>
                    <a:pt x="36195" y="34290"/>
                    <a:pt x="37148" y="37148"/>
                    <a:pt x="40958" y="37148"/>
                  </a:cubicBezTo>
                  <a:cubicBezTo>
                    <a:pt x="44767" y="37148"/>
                    <a:pt x="46673" y="35243"/>
                    <a:pt x="54292" y="34290"/>
                  </a:cubicBezTo>
                  <a:lnTo>
                    <a:pt x="65723" y="34290"/>
                  </a:lnTo>
                  <a:cubicBezTo>
                    <a:pt x="65723" y="34290"/>
                    <a:pt x="65723" y="34290"/>
                    <a:pt x="66675" y="34290"/>
                  </a:cubicBezTo>
                  <a:cubicBezTo>
                    <a:pt x="66675" y="34290"/>
                    <a:pt x="66675" y="34290"/>
                    <a:pt x="67627" y="34290"/>
                  </a:cubicBezTo>
                  <a:lnTo>
                    <a:pt x="69533" y="34290"/>
                  </a:lnTo>
                  <a:cubicBezTo>
                    <a:pt x="67627" y="33338"/>
                    <a:pt x="65723" y="33338"/>
                    <a:pt x="63817" y="32385"/>
                  </a:cubicBezTo>
                  <a:cubicBezTo>
                    <a:pt x="60960" y="31433"/>
                    <a:pt x="59055" y="29528"/>
                    <a:pt x="57150" y="27623"/>
                  </a:cubicBezTo>
                  <a:cubicBezTo>
                    <a:pt x="55245" y="25718"/>
                    <a:pt x="53340" y="22860"/>
                    <a:pt x="51435" y="20955"/>
                  </a:cubicBezTo>
                  <a:cubicBezTo>
                    <a:pt x="47625" y="16193"/>
                    <a:pt x="43815" y="11430"/>
                    <a:pt x="40005" y="7620"/>
                  </a:cubicBezTo>
                  <a:cubicBezTo>
                    <a:pt x="36195" y="3810"/>
                    <a:pt x="32385" y="1905"/>
                    <a:pt x="28575" y="0"/>
                  </a:cubicBezTo>
                  <a:cubicBezTo>
                    <a:pt x="26670" y="0"/>
                    <a:pt x="24765" y="0"/>
                    <a:pt x="22860" y="0"/>
                  </a:cubicBezTo>
                  <a:cubicBezTo>
                    <a:pt x="20002" y="953"/>
                    <a:pt x="17145" y="1905"/>
                    <a:pt x="13335" y="3810"/>
                  </a:cubicBezTo>
                  <a:cubicBezTo>
                    <a:pt x="6667" y="12383"/>
                    <a:pt x="1905" y="22860"/>
                    <a:pt x="0" y="35243"/>
                  </a:cubicBezTo>
                  <a:lnTo>
                    <a:pt x="16192" y="35243"/>
                  </a:lnTo>
                  <a:close/>
                </a:path>
              </a:pathLst>
            </a:custGeom>
            <a:solidFill>
              <a:srgbClr val="DDCBB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65" name="Freeform: Shape 864">
              <a:extLst>
                <a:ext uri="{FF2B5EF4-FFF2-40B4-BE49-F238E27FC236}">
                  <a16:creationId xmlns:a16="http://schemas.microsoft.com/office/drawing/2014/main" id="{3B37D30B-249C-4119-96DD-583E9999CEB2}"/>
                </a:ext>
              </a:extLst>
            </p:cNvPr>
            <p:cNvSpPr/>
            <p:nvPr/>
          </p:nvSpPr>
          <p:spPr>
            <a:xfrm>
              <a:off x="5039676" y="3873816"/>
              <a:ext cx="119062" cy="66675"/>
            </a:xfrm>
            <a:custGeom>
              <a:avLst/>
              <a:gdLst>
                <a:gd name="connsiteX0" fmla="*/ 103823 w 119062"/>
                <a:gd name="connsiteY0" fmla="*/ 953 h 66675"/>
                <a:gd name="connsiteX1" fmla="*/ 60008 w 119062"/>
                <a:gd name="connsiteY1" fmla="*/ 49530 h 66675"/>
                <a:gd name="connsiteX2" fmla="*/ 16193 w 119062"/>
                <a:gd name="connsiteY2" fmla="*/ 0 h 66675"/>
                <a:gd name="connsiteX3" fmla="*/ 16193 w 119062"/>
                <a:gd name="connsiteY3" fmla="*/ 0 h 66675"/>
                <a:gd name="connsiteX4" fmla="*/ 12383 w 119062"/>
                <a:gd name="connsiteY4" fmla="*/ 1905 h 66675"/>
                <a:gd name="connsiteX5" fmla="*/ 5715 w 119062"/>
                <a:gd name="connsiteY5" fmla="*/ 4763 h 66675"/>
                <a:gd name="connsiteX6" fmla="*/ 0 w 119062"/>
                <a:gd name="connsiteY6" fmla="*/ 6667 h 66675"/>
                <a:gd name="connsiteX7" fmla="*/ 952 w 119062"/>
                <a:gd name="connsiteY7" fmla="*/ 10478 h 66675"/>
                <a:gd name="connsiteX8" fmla="*/ 26670 w 119062"/>
                <a:gd name="connsiteY8" fmla="*/ 60008 h 66675"/>
                <a:gd name="connsiteX9" fmla="*/ 41910 w 119062"/>
                <a:gd name="connsiteY9" fmla="*/ 37148 h 66675"/>
                <a:gd name="connsiteX10" fmla="*/ 47625 w 119062"/>
                <a:gd name="connsiteY10" fmla="*/ 41910 h 66675"/>
                <a:gd name="connsiteX11" fmla="*/ 60008 w 119062"/>
                <a:gd name="connsiteY11" fmla="*/ 63817 h 66675"/>
                <a:gd name="connsiteX12" fmla="*/ 60008 w 119062"/>
                <a:gd name="connsiteY12" fmla="*/ 65723 h 66675"/>
                <a:gd name="connsiteX13" fmla="*/ 60008 w 119062"/>
                <a:gd name="connsiteY13" fmla="*/ 65723 h 66675"/>
                <a:gd name="connsiteX14" fmla="*/ 60008 w 119062"/>
                <a:gd name="connsiteY14" fmla="*/ 65723 h 66675"/>
                <a:gd name="connsiteX15" fmla="*/ 60008 w 119062"/>
                <a:gd name="connsiteY15" fmla="*/ 66675 h 66675"/>
                <a:gd name="connsiteX16" fmla="*/ 60008 w 119062"/>
                <a:gd name="connsiteY16" fmla="*/ 65723 h 66675"/>
                <a:gd name="connsiteX17" fmla="*/ 60008 w 119062"/>
                <a:gd name="connsiteY17" fmla="*/ 65723 h 66675"/>
                <a:gd name="connsiteX18" fmla="*/ 72390 w 119062"/>
                <a:gd name="connsiteY18" fmla="*/ 42863 h 66675"/>
                <a:gd name="connsiteX19" fmla="*/ 78105 w 119062"/>
                <a:gd name="connsiteY19" fmla="*/ 38100 h 66675"/>
                <a:gd name="connsiteX20" fmla="*/ 93345 w 119062"/>
                <a:gd name="connsiteY20" fmla="*/ 60960 h 66675"/>
                <a:gd name="connsiteX21" fmla="*/ 119063 w 119062"/>
                <a:gd name="connsiteY21" fmla="*/ 6667 h 66675"/>
                <a:gd name="connsiteX22" fmla="*/ 112395 w 119062"/>
                <a:gd name="connsiteY22" fmla="*/ 4763 h 66675"/>
                <a:gd name="connsiteX23" fmla="*/ 109538 w 119062"/>
                <a:gd name="connsiteY23" fmla="*/ 3810 h 66675"/>
                <a:gd name="connsiteX24" fmla="*/ 103823 w 119062"/>
                <a:gd name="connsiteY24" fmla="*/ 953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19062" h="66675">
                  <a:moveTo>
                    <a:pt x="103823" y="953"/>
                  </a:moveTo>
                  <a:cubicBezTo>
                    <a:pt x="93345" y="17145"/>
                    <a:pt x="60960" y="48578"/>
                    <a:pt x="60008" y="49530"/>
                  </a:cubicBezTo>
                  <a:cubicBezTo>
                    <a:pt x="60008" y="48578"/>
                    <a:pt x="26670" y="16192"/>
                    <a:pt x="16193" y="0"/>
                  </a:cubicBezTo>
                  <a:lnTo>
                    <a:pt x="16193" y="0"/>
                  </a:lnTo>
                  <a:cubicBezTo>
                    <a:pt x="15240" y="953"/>
                    <a:pt x="13335" y="1905"/>
                    <a:pt x="12383" y="1905"/>
                  </a:cubicBezTo>
                  <a:cubicBezTo>
                    <a:pt x="10477" y="2858"/>
                    <a:pt x="7620" y="3810"/>
                    <a:pt x="5715" y="4763"/>
                  </a:cubicBezTo>
                  <a:cubicBezTo>
                    <a:pt x="3810" y="5715"/>
                    <a:pt x="1905" y="6667"/>
                    <a:pt x="0" y="6667"/>
                  </a:cubicBezTo>
                  <a:cubicBezTo>
                    <a:pt x="0" y="7620"/>
                    <a:pt x="0" y="9525"/>
                    <a:pt x="952" y="10478"/>
                  </a:cubicBezTo>
                  <a:cubicBezTo>
                    <a:pt x="5715" y="28575"/>
                    <a:pt x="17145" y="44767"/>
                    <a:pt x="26670" y="60008"/>
                  </a:cubicBezTo>
                  <a:cubicBezTo>
                    <a:pt x="25718" y="55245"/>
                    <a:pt x="36195" y="37148"/>
                    <a:pt x="41910" y="37148"/>
                  </a:cubicBezTo>
                  <a:cubicBezTo>
                    <a:pt x="44768" y="37148"/>
                    <a:pt x="46673" y="40005"/>
                    <a:pt x="47625" y="41910"/>
                  </a:cubicBezTo>
                  <a:cubicBezTo>
                    <a:pt x="53340" y="48578"/>
                    <a:pt x="59055" y="61913"/>
                    <a:pt x="60008" y="63817"/>
                  </a:cubicBezTo>
                  <a:cubicBezTo>
                    <a:pt x="60008" y="64770"/>
                    <a:pt x="60008" y="64770"/>
                    <a:pt x="60008" y="65723"/>
                  </a:cubicBezTo>
                  <a:cubicBezTo>
                    <a:pt x="60008" y="65723"/>
                    <a:pt x="60008" y="65723"/>
                    <a:pt x="60008" y="65723"/>
                  </a:cubicBezTo>
                  <a:cubicBezTo>
                    <a:pt x="60008" y="65723"/>
                    <a:pt x="60008" y="65723"/>
                    <a:pt x="60008" y="65723"/>
                  </a:cubicBezTo>
                  <a:cubicBezTo>
                    <a:pt x="60008" y="65723"/>
                    <a:pt x="60008" y="66675"/>
                    <a:pt x="60008" y="66675"/>
                  </a:cubicBezTo>
                  <a:cubicBezTo>
                    <a:pt x="60008" y="66675"/>
                    <a:pt x="60008" y="66675"/>
                    <a:pt x="60008" y="65723"/>
                  </a:cubicBezTo>
                  <a:cubicBezTo>
                    <a:pt x="60008" y="65723"/>
                    <a:pt x="60008" y="65723"/>
                    <a:pt x="60008" y="65723"/>
                  </a:cubicBezTo>
                  <a:cubicBezTo>
                    <a:pt x="60008" y="63817"/>
                    <a:pt x="66675" y="49530"/>
                    <a:pt x="72390" y="42863"/>
                  </a:cubicBezTo>
                  <a:cubicBezTo>
                    <a:pt x="74295" y="40958"/>
                    <a:pt x="76200" y="38100"/>
                    <a:pt x="78105" y="38100"/>
                  </a:cubicBezTo>
                  <a:cubicBezTo>
                    <a:pt x="83820" y="37148"/>
                    <a:pt x="94298" y="56198"/>
                    <a:pt x="93345" y="60960"/>
                  </a:cubicBezTo>
                  <a:cubicBezTo>
                    <a:pt x="102870" y="44767"/>
                    <a:pt x="115252" y="25717"/>
                    <a:pt x="119063" y="6667"/>
                  </a:cubicBezTo>
                  <a:cubicBezTo>
                    <a:pt x="117158" y="5715"/>
                    <a:pt x="114300" y="5715"/>
                    <a:pt x="112395" y="4763"/>
                  </a:cubicBezTo>
                  <a:cubicBezTo>
                    <a:pt x="111443" y="4763"/>
                    <a:pt x="110490" y="3810"/>
                    <a:pt x="109538" y="3810"/>
                  </a:cubicBezTo>
                  <a:cubicBezTo>
                    <a:pt x="107633" y="3810"/>
                    <a:pt x="105727" y="1905"/>
                    <a:pt x="103823" y="953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66" name="Freeform: Shape 865">
              <a:extLst>
                <a:ext uri="{FF2B5EF4-FFF2-40B4-BE49-F238E27FC236}">
                  <a16:creationId xmlns:a16="http://schemas.microsoft.com/office/drawing/2014/main" id="{FF209E38-5CF8-424A-BA3F-073CC63E3330}"/>
                </a:ext>
              </a:extLst>
            </p:cNvPr>
            <p:cNvSpPr/>
            <p:nvPr/>
          </p:nvSpPr>
          <p:spPr>
            <a:xfrm>
              <a:off x="5294946" y="3857624"/>
              <a:ext cx="215265" cy="60009"/>
            </a:xfrm>
            <a:custGeom>
              <a:avLst/>
              <a:gdLst>
                <a:gd name="connsiteX0" fmla="*/ 169545 w 215265"/>
                <a:gd name="connsiteY0" fmla="*/ 24765 h 60009"/>
                <a:gd name="connsiteX1" fmla="*/ 169545 w 215265"/>
                <a:gd name="connsiteY1" fmla="*/ 24765 h 60009"/>
                <a:gd name="connsiteX2" fmla="*/ 157163 w 215265"/>
                <a:gd name="connsiteY2" fmla="*/ 21908 h 60009"/>
                <a:gd name="connsiteX3" fmla="*/ 154305 w 215265"/>
                <a:gd name="connsiteY3" fmla="*/ 20955 h 60009"/>
                <a:gd name="connsiteX4" fmla="*/ 150495 w 215265"/>
                <a:gd name="connsiteY4" fmla="*/ 19050 h 60009"/>
                <a:gd name="connsiteX5" fmla="*/ 132398 w 215265"/>
                <a:gd name="connsiteY5" fmla="*/ 5715 h 60009"/>
                <a:gd name="connsiteX6" fmla="*/ 126683 w 215265"/>
                <a:gd name="connsiteY6" fmla="*/ 0 h 60009"/>
                <a:gd name="connsiteX7" fmla="*/ 126683 w 215265"/>
                <a:gd name="connsiteY7" fmla="*/ 0 h 60009"/>
                <a:gd name="connsiteX8" fmla="*/ 124778 w 215265"/>
                <a:gd name="connsiteY8" fmla="*/ 953 h 60009"/>
                <a:gd name="connsiteX9" fmla="*/ 124778 w 215265"/>
                <a:gd name="connsiteY9" fmla="*/ 953 h 60009"/>
                <a:gd name="connsiteX10" fmla="*/ 122873 w 215265"/>
                <a:gd name="connsiteY10" fmla="*/ 1905 h 60009"/>
                <a:gd name="connsiteX11" fmla="*/ 121920 w 215265"/>
                <a:gd name="connsiteY11" fmla="*/ 1905 h 60009"/>
                <a:gd name="connsiteX12" fmla="*/ 120968 w 215265"/>
                <a:gd name="connsiteY12" fmla="*/ 2858 h 60009"/>
                <a:gd name="connsiteX13" fmla="*/ 120015 w 215265"/>
                <a:gd name="connsiteY13" fmla="*/ 2858 h 60009"/>
                <a:gd name="connsiteX14" fmla="*/ 119063 w 215265"/>
                <a:gd name="connsiteY14" fmla="*/ 3810 h 60009"/>
                <a:gd name="connsiteX15" fmla="*/ 118110 w 215265"/>
                <a:gd name="connsiteY15" fmla="*/ 3810 h 60009"/>
                <a:gd name="connsiteX16" fmla="*/ 117158 w 215265"/>
                <a:gd name="connsiteY16" fmla="*/ 3810 h 60009"/>
                <a:gd name="connsiteX17" fmla="*/ 116205 w 215265"/>
                <a:gd name="connsiteY17" fmla="*/ 3810 h 60009"/>
                <a:gd name="connsiteX18" fmla="*/ 115253 w 215265"/>
                <a:gd name="connsiteY18" fmla="*/ 3810 h 60009"/>
                <a:gd name="connsiteX19" fmla="*/ 114300 w 215265"/>
                <a:gd name="connsiteY19" fmla="*/ 3810 h 60009"/>
                <a:gd name="connsiteX20" fmla="*/ 113348 w 215265"/>
                <a:gd name="connsiteY20" fmla="*/ 3810 h 60009"/>
                <a:gd name="connsiteX21" fmla="*/ 112395 w 215265"/>
                <a:gd name="connsiteY21" fmla="*/ 3810 h 60009"/>
                <a:gd name="connsiteX22" fmla="*/ 111443 w 215265"/>
                <a:gd name="connsiteY22" fmla="*/ 3810 h 60009"/>
                <a:gd name="connsiteX23" fmla="*/ 110490 w 215265"/>
                <a:gd name="connsiteY23" fmla="*/ 3810 h 60009"/>
                <a:gd name="connsiteX24" fmla="*/ 108585 w 215265"/>
                <a:gd name="connsiteY24" fmla="*/ 3810 h 60009"/>
                <a:gd name="connsiteX25" fmla="*/ 107633 w 215265"/>
                <a:gd name="connsiteY25" fmla="*/ 3810 h 60009"/>
                <a:gd name="connsiteX26" fmla="*/ 105728 w 215265"/>
                <a:gd name="connsiteY26" fmla="*/ 3810 h 60009"/>
                <a:gd name="connsiteX27" fmla="*/ 103823 w 215265"/>
                <a:gd name="connsiteY27" fmla="*/ 3810 h 60009"/>
                <a:gd name="connsiteX28" fmla="*/ 102870 w 215265"/>
                <a:gd name="connsiteY28" fmla="*/ 3810 h 60009"/>
                <a:gd name="connsiteX29" fmla="*/ 100965 w 215265"/>
                <a:gd name="connsiteY29" fmla="*/ 3810 h 60009"/>
                <a:gd name="connsiteX30" fmla="*/ 100013 w 215265"/>
                <a:gd name="connsiteY30" fmla="*/ 3810 h 60009"/>
                <a:gd name="connsiteX31" fmla="*/ 99060 w 215265"/>
                <a:gd name="connsiteY31" fmla="*/ 3810 h 60009"/>
                <a:gd name="connsiteX32" fmla="*/ 98108 w 215265"/>
                <a:gd name="connsiteY32" fmla="*/ 3810 h 60009"/>
                <a:gd name="connsiteX33" fmla="*/ 97155 w 215265"/>
                <a:gd name="connsiteY33" fmla="*/ 3810 h 60009"/>
                <a:gd name="connsiteX34" fmla="*/ 96203 w 215265"/>
                <a:gd name="connsiteY34" fmla="*/ 3810 h 60009"/>
                <a:gd name="connsiteX35" fmla="*/ 95250 w 215265"/>
                <a:gd name="connsiteY35" fmla="*/ 3810 h 60009"/>
                <a:gd name="connsiteX36" fmla="*/ 94298 w 215265"/>
                <a:gd name="connsiteY36" fmla="*/ 3810 h 60009"/>
                <a:gd name="connsiteX37" fmla="*/ 93345 w 215265"/>
                <a:gd name="connsiteY37" fmla="*/ 2858 h 60009"/>
                <a:gd name="connsiteX38" fmla="*/ 92393 w 215265"/>
                <a:gd name="connsiteY38" fmla="*/ 2858 h 60009"/>
                <a:gd name="connsiteX39" fmla="*/ 91440 w 215265"/>
                <a:gd name="connsiteY39" fmla="*/ 1905 h 60009"/>
                <a:gd name="connsiteX40" fmla="*/ 90488 w 215265"/>
                <a:gd name="connsiteY40" fmla="*/ 1905 h 60009"/>
                <a:gd name="connsiteX41" fmla="*/ 89535 w 215265"/>
                <a:gd name="connsiteY41" fmla="*/ 953 h 60009"/>
                <a:gd name="connsiteX42" fmla="*/ 88583 w 215265"/>
                <a:gd name="connsiteY42" fmla="*/ 0 h 60009"/>
                <a:gd name="connsiteX43" fmla="*/ 88583 w 215265"/>
                <a:gd name="connsiteY43" fmla="*/ 0 h 60009"/>
                <a:gd name="connsiteX44" fmla="*/ 81915 w 215265"/>
                <a:gd name="connsiteY44" fmla="*/ 11430 h 60009"/>
                <a:gd name="connsiteX45" fmla="*/ 68580 w 215265"/>
                <a:gd name="connsiteY45" fmla="*/ 15240 h 60009"/>
                <a:gd name="connsiteX46" fmla="*/ 64770 w 215265"/>
                <a:gd name="connsiteY46" fmla="*/ 13335 h 60009"/>
                <a:gd name="connsiteX47" fmla="*/ 63818 w 215265"/>
                <a:gd name="connsiteY47" fmla="*/ 12383 h 60009"/>
                <a:gd name="connsiteX48" fmla="*/ 59055 w 215265"/>
                <a:gd name="connsiteY48" fmla="*/ 15240 h 60009"/>
                <a:gd name="connsiteX49" fmla="*/ 52388 w 215265"/>
                <a:gd name="connsiteY49" fmla="*/ 18097 h 60009"/>
                <a:gd name="connsiteX50" fmla="*/ 24765 w 215265"/>
                <a:gd name="connsiteY50" fmla="*/ 27622 h 60009"/>
                <a:gd name="connsiteX51" fmla="*/ 21908 w 215265"/>
                <a:gd name="connsiteY51" fmla="*/ 28575 h 60009"/>
                <a:gd name="connsiteX52" fmla="*/ 0 w 215265"/>
                <a:gd name="connsiteY52" fmla="*/ 38100 h 60009"/>
                <a:gd name="connsiteX53" fmla="*/ 215265 w 215265"/>
                <a:gd name="connsiteY53" fmla="*/ 39053 h 60009"/>
                <a:gd name="connsiteX54" fmla="*/ 169545 w 215265"/>
                <a:gd name="connsiteY54" fmla="*/ 24765 h 60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15265" h="60009">
                  <a:moveTo>
                    <a:pt x="169545" y="24765"/>
                  </a:moveTo>
                  <a:lnTo>
                    <a:pt x="169545" y="24765"/>
                  </a:lnTo>
                  <a:cubicBezTo>
                    <a:pt x="165735" y="23813"/>
                    <a:pt x="161925" y="22860"/>
                    <a:pt x="157163" y="21908"/>
                  </a:cubicBezTo>
                  <a:cubicBezTo>
                    <a:pt x="156210" y="21908"/>
                    <a:pt x="155258" y="20955"/>
                    <a:pt x="154305" y="20955"/>
                  </a:cubicBezTo>
                  <a:cubicBezTo>
                    <a:pt x="153353" y="20003"/>
                    <a:pt x="151448" y="20003"/>
                    <a:pt x="150495" y="19050"/>
                  </a:cubicBezTo>
                  <a:cubicBezTo>
                    <a:pt x="133350" y="20003"/>
                    <a:pt x="132398" y="6667"/>
                    <a:pt x="132398" y="5715"/>
                  </a:cubicBezTo>
                  <a:cubicBezTo>
                    <a:pt x="129540" y="3810"/>
                    <a:pt x="127635" y="1905"/>
                    <a:pt x="126683" y="0"/>
                  </a:cubicBezTo>
                  <a:cubicBezTo>
                    <a:pt x="126683" y="0"/>
                    <a:pt x="126683" y="0"/>
                    <a:pt x="126683" y="0"/>
                  </a:cubicBezTo>
                  <a:cubicBezTo>
                    <a:pt x="125730" y="0"/>
                    <a:pt x="125730" y="953"/>
                    <a:pt x="124778" y="953"/>
                  </a:cubicBezTo>
                  <a:cubicBezTo>
                    <a:pt x="124778" y="953"/>
                    <a:pt x="124778" y="953"/>
                    <a:pt x="124778" y="953"/>
                  </a:cubicBezTo>
                  <a:cubicBezTo>
                    <a:pt x="123825" y="953"/>
                    <a:pt x="123825" y="1905"/>
                    <a:pt x="122873" y="1905"/>
                  </a:cubicBezTo>
                  <a:cubicBezTo>
                    <a:pt x="122873" y="1905"/>
                    <a:pt x="122873" y="1905"/>
                    <a:pt x="121920" y="1905"/>
                  </a:cubicBezTo>
                  <a:cubicBezTo>
                    <a:pt x="121920" y="1905"/>
                    <a:pt x="120968" y="2858"/>
                    <a:pt x="120968" y="2858"/>
                  </a:cubicBezTo>
                  <a:cubicBezTo>
                    <a:pt x="120968" y="2858"/>
                    <a:pt x="120015" y="2858"/>
                    <a:pt x="120015" y="2858"/>
                  </a:cubicBezTo>
                  <a:cubicBezTo>
                    <a:pt x="120015" y="2858"/>
                    <a:pt x="119063" y="2858"/>
                    <a:pt x="119063" y="3810"/>
                  </a:cubicBezTo>
                  <a:cubicBezTo>
                    <a:pt x="119063" y="3810"/>
                    <a:pt x="118110" y="3810"/>
                    <a:pt x="118110" y="3810"/>
                  </a:cubicBezTo>
                  <a:cubicBezTo>
                    <a:pt x="118110" y="3810"/>
                    <a:pt x="117158" y="3810"/>
                    <a:pt x="117158" y="3810"/>
                  </a:cubicBezTo>
                  <a:cubicBezTo>
                    <a:pt x="117158" y="3810"/>
                    <a:pt x="116205" y="3810"/>
                    <a:pt x="116205" y="3810"/>
                  </a:cubicBezTo>
                  <a:cubicBezTo>
                    <a:pt x="116205" y="3810"/>
                    <a:pt x="115253" y="3810"/>
                    <a:pt x="115253" y="3810"/>
                  </a:cubicBezTo>
                  <a:cubicBezTo>
                    <a:pt x="115253" y="3810"/>
                    <a:pt x="114300" y="3810"/>
                    <a:pt x="114300" y="3810"/>
                  </a:cubicBezTo>
                  <a:cubicBezTo>
                    <a:pt x="114300" y="3810"/>
                    <a:pt x="113348" y="3810"/>
                    <a:pt x="113348" y="3810"/>
                  </a:cubicBezTo>
                  <a:cubicBezTo>
                    <a:pt x="113348" y="3810"/>
                    <a:pt x="112395" y="3810"/>
                    <a:pt x="112395" y="3810"/>
                  </a:cubicBezTo>
                  <a:cubicBezTo>
                    <a:pt x="112395" y="3810"/>
                    <a:pt x="111443" y="3810"/>
                    <a:pt x="111443" y="3810"/>
                  </a:cubicBezTo>
                  <a:cubicBezTo>
                    <a:pt x="111443" y="3810"/>
                    <a:pt x="110490" y="3810"/>
                    <a:pt x="110490" y="3810"/>
                  </a:cubicBezTo>
                  <a:cubicBezTo>
                    <a:pt x="109538" y="3810"/>
                    <a:pt x="109538" y="3810"/>
                    <a:pt x="108585" y="3810"/>
                  </a:cubicBezTo>
                  <a:cubicBezTo>
                    <a:pt x="108585" y="3810"/>
                    <a:pt x="107633" y="3810"/>
                    <a:pt x="107633" y="3810"/>
                  </a:cubicBezTo>
                  <a:cubicBezTo>
                    <a:pt x="106680" y="3810"/>
                    <a:pt x="105728" y="3810"/>
                    <a:pt x="105728" y="3810"/>
                  </a:cubicBezTo>
                  <a:cubicBezTo>
                    <a:pt x="104775" y="3810"/>
                    <a:pt x="103823" y="3810"/>
                    <a:pt x="103823" y="3810"/>
                  </a:cubicBezTo>
                  <a:cubicBezTo>
                    <a:pt x="103823" y="3810"/>
                    <a:pt x="102870" y="3810"/>
                    <a:pt x="102870" y="3810"/>
                  </a:cubicBezTo>
                  <a:cubicBezTo>
                    <a:pt x="101918" y="3810"/>
                    <a:pt x="101918" y="3810"/>
                    <a:pt x="100965" y="3810"/>
                  </a:cubicBezTo>
                  <a:cubicBezTo>
                    <a:pt x="100965" y="3810"/>
                    <a:pt x="100013" y="3810"/>
                    <a:pt x="100013" y="3810"/>
                  </a:cubicBezTo>
                  <a:cubicBezTo>
                    <a:pt x="100013" y="3810"/>
                    <a:pt x="99060" y="3810"/>
                    <a:pt x="99060" y="3810"/>
                  </a:cubicBezTo>
                  <a:cubicBezTo>
                    <a:pt x="99060" y="3810"/>
                    <a:pt x="98108" y="3810"/>
                    <a:pt x="98108" y="3810"/>
                  </a:cubicBezTo>
                  <a:cubicBezTo>
                    <a:pt x="98108" y="3810"/>
                    <a:pt x="97155" y="3810"/>
                    <a:pt x="97155" y="3810"/>
                  </a:cubicBezTo>
                  <a:cubicBezTo>
                    <a:pt x="97155" y="3810"/>
                    <a:pt x="96203" y="3810"/>
                    <a:pt x="96203" y="3810"/>
                  </a:cubicBezTo>
                  <a:cubicBezTo>
                    <a:pt x="96203" y="3810"/>
                    <a:pt x="95250" y="3810"/>
                    <a:pt x="95250" y="3810"/>
                  </a:cubicBezTo>
                  <a:cubicBezTo>
                    <a:pt x="95250" y="3810"/>
                    <a:pt x="94298" y="3810"/>
                    <a:pt x="94298" y="3810"/>
                  </a:cubicBezTo>
                  <a:cubicBezTo>
                    <a:pt x="94298" y="3810"/>
                    <a:pt x="93345" y="3810"/>
                    <a:pt x="93345" y="2858"/>
                  </a:cubicBezTo>
                  <a:cubicBezTo>
                    <a:pt x="93345" y="2858"/>
                    <a:pt x="92393" y="2858"/>
                    <a:pt x="92393" y="2858"/>
                  </a:cubicBezTo>
                  <a:cubicBezTo>
                    <a:pt x="92393" y="2858"/>
                    <a:pt x="91440" y="2858"/>
                    <a:pt x="91440" y="1905"/>
                  </a:cubicBezTo>
                  <a:cubicBezTo>
                    <a:pt x="91440" y="1905"/>
                    <a:pt x="90488" y="1905"/>
                    <a:pt x="90488" y="1905"/>
                  </a:cubicBezTo>
                  <a:cubicBezTo>
                    <a:pt x="90488" y="1905"/>
                    <a:pt x="89535" y="1905"/>
                    <a:pt x="89535" y="953"/>
                  </a:cubicBezTo>
                  <a:cubicBezTo>
                    <a:pt x="89535" y="953"/>
                    <a:pt x="88583" y="953"/>
                    <a:pt x="88583" y="0"/>
                  </a:cubicBezTo>
                  <a:cubicBezTo>
                    <a:pt x="88583" y="0"/>
                    <a:pt x="88583" y="0"/>
                    <a:pt x="88583" y="0"/>
                  </a:cubicBezTo>
                  <a:cubicBezTo>
                    <a:pt x="87630" y="4763"/>
                    <a:pt x="85725" y="8572"/>
                    <a:pt x="81915" y="11430"/>
                  </a:cubicBezTo>
                  <a:cubicBezTo>
                    <a:pt x="79058" y="14288"/>
                    <a:pt x="74295" y="16192"/>
                    <a:pt x="68580" y="15240"/>
                  </a:cubicBezTo>
                  <a:cubicBezTo>
                    <a:pt x="67628" y="15240"/>
                    <a:pt x="65723" y="14288"/>
                    <a:pt x="64770" y="13335"/>
                  </a:cubicBezTo>
                  <a:cubicBezTo>
                    <a:pt x="64770" y="13335"/>
                    <a:pt x="63818" y="13335"/>
                    <a:pt x="63818" y="12383"/>
                  </a:cubicBezTo>
                  <a:cubicBezTo>
                    <a:pt x="61913" y="13335"/>
                    <a:pt x="60960" y="14288"/>
                    <a:pt x="59055" y="15240"/>
                  </a:cubicBezTo>
                  <a:cubicBezTo>
                    <a:pt x="57150" y="16192"/>
                    <a:pt x="54293" y="17145"/>
                    <a:pt x="52388" y="18097"/>
                  </a:cubicBezTo>
                  <a:cubicBezTo>
                    <a:pt x="43815" y="21908"/>
                    <a:pt x="34290" y="24765"/>
                    <a:pt x="24765" y="27622"/>
                  </a:cubicBezTo>
                  <a:cubicBezTo>
                    <a:pt x="23813" y="27622"/>
                    <a:pt x="22860" y="28575"/>
                    <a:pt x="21908" y="28575"/>
                  </a:cubicBezTo>
                  <a:cubicBezTo>
                    <a:pt x="14288" y="30480"/>
                    <a:pt x="5715" y="32385"/>
                    <a:pt x="0" y="38100"/>
                  </a:cubicBezTo>
                  <a:cubicBezTo>
                    <a:pt x="10478" y="43815"/>
                    <a:pt x="95250" y="83820"/>
                    <a:pt x="215265" y="39053"/>
                  </a:cubicBezTo>
                  <a:cubicBezTo>
                    <a:pt x="200025" y="31433"/>
                    <a:pt x="184785" y="27622"/>
                    <a:pt x="169545" y="24765"/>
                  </a:cubicBezTo>
                  <a:close/>
                </a:path>
              </a:pathLst>
            </a:custGeom>
            <a:solidFill>
              <a:srgbClr val="DDCBB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67" name="Freeform: Shape 866">
              <a:extLst>
                <a:ext uri="{FF2B5EF4-FFF2-40B4-BE49-F238E27FC236}">
                  <a16:creationId xmlns:a16="http://schemas.microsoft.com/office/drawing/2014/main" id="{402B010F-691E-4365-A20A-DA841BCDF73E}"/>
                </a:ext>
              </a:extLst>
            </p:cNvPr>
            <p:cNvSpPr/>
            <p:nvPr/>
          </p:nvSpPr>
          <p:spPr>
            <a:xfrm>
              <a:off x="5420677" y="3752849"/>
              <a:ext cx="15239" cy="41909"/>
            </a:xfrm>
            <a:custGeom>
              <a:avLst/>
              <a:gdLst>
                <a:gd name="connsiteX0" fmla="*/ 11430 w 15239"/>
                <a:gd name="connsiteY0" fmla="*/ 17145 h 41909"/>
                <a:gd name="connsiteX1" fmla="*/ 11430 w 15239"/>
                <a:gd name="connsiteY1" fmla="*/ 17145 h 41909"/>
                <a:gd name="connsiteX2" fmla="*/ 4763 w 15239"/>
                <a:gd name="connsiteY2" fmla="*/ 5715 h 41909"/>
                <a:gd name="connsiteX3" fmla="*/ 0 w 15239"/>
                <a:gd name="connsiteY3" fmla="*/ 0 h 41909"/>
                <a:gd name="connsiteX4" fmla="*/ 952 w 15239"/>
                <a:gd name="connsiteY4" fmla="*/ 953 h 41909"/>
                <a:gd name="connsiteX5" fmla="*/ 3810 w 15239"/>
                <a:gd name="connsiteY5" fmla="*/ 6667 h 41909"/>
                <a:gd name="connsiteX6" fmla="*/ 5715 w 15239"/>
                <a:gd name="connsiteY6" fmla="*/ 13335 h 41909"/>
                <a:gd name="connsiteX7" fmla="*/ 7620 w 15239"/>
                <a:gd name="connsiteY7" fmla="*/ 26670 h 41909"/>
                <a:gd name="connsiteX8" fmla="*/ 9525 w 15239"/>
                <a:gd name="connsiteY8" fmla="*/ 32385 h 41909"/>
                <a:gd name="connsiteX9" fmla="*/ 13335 w 15239"/>
                <a:gd name="connsiteY9" fmla="*/ 38100 h 41909"/>
                <a:gd name="connsiteX10" fmla="*/ 15240 w 15239"/>
                <a:gd name="connsiteY10" fmla="*/ 41910 h 41909"/>
                <a:gd name="connsiteX11" fmla="*/ 12382 w 15239"/>
                <a:gd name="connsiteY11" fmla="*/ 33338 h 41909"/>
                <a:gd name="connsiteX12" fmla="*/ 11430 w 15239"/>
                <a:gd name="connsiteY12" fmla="*/ 17145 h 41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239" h="41909">
                  <a:moveTo>
                    <a:pt x="11430" y="17145"/>
                  </a:moveTo>
                  <a:lnTo>
                    <a:pt x="11430" y="17145"/>
                  </a:lnTo>
                  <a:cubicBezTo>
                    <a:pt x="10477" y="13335"/>
                    <a:pt x="7620" y="9525"/>
                    <a:pt x="4763" y="5715"/>
                  </a:cubicBezTo>
                  <a:cubicBezTo>
                    <a:pt x="2857" y="3810"/>
                    <a:pt x="1905" y="1905"/>
                    <a:pt x="0" y="0"/>
                  </a:cubicBezTo>
                  <a:cubicBezTo>
                    <a:pt x="0" y="0"/>
                    <a:pt x="952" y="953"/>
                    <a:pt x="952" y="953"/>
                  </a:cubicBezTo>
                  <a:cubicBezTo>
                    <a:pt x="1905" y="2858"/>
                    <a:pt x="2857" y="4763"/>
                    <a:pt x="3810" y="6667"/>
                  </a:cubicBezTo>
                  <a:cubicBezTo>
                    <a:pt x="4763" y="8572"/>
                    <a:pt x="4763" y="10478"/>
                    <a:pt x="5715" y="13335"/>
                  </a:cubicBezTo>
                  <a:cubicBezTo>
                    <a:pt x="6667" y="18097"/>
                    <a:pt x="6667" y="21908"/>
                    <a:pt x="7620" y="26670"/>
                  </a:cubicBezTo>
                  <a:cubicBezTo>
                    <a:pt x="8572" y="28575"/>
                    <a:pt x="8572" y="30480"/>
                    <a:pt x="9525" y="32385"/>
                  </a:cubicBezTo>
                  <a:cubicBezTo>
                    <a:pt x="10477" y="34290"/>
                    <a:pt x="12382" y="36195"/>
                    <a:pt x="13335" y="38100"/>
                  </a:cubicBezTo>
                  <a:cubicBezTo>
                    <a:pt x="14288" y="39053"/>
                    <a:pt x="15240" y="40005"/>
                    <a:pt x="15240" y="41910"/>
                  </a:cubicBezTo>
                  <a:cubicBezTo>
                    <a:pt x="14288" y="39053"/>
                    <a:pt x="13335" y="36195"/>
                    <a:pt x="12382" y="33338"/>
                  </a:cubicBezTo>
                  <a:cubicBezTo>
                    <a:pt x="11430" y="27622"/>
                    <a:pt x="13335" y="22860"/>
                    <a:pt x="11430" y="17145"/>
                  </a:cubicBezTo>
                  <a:close/>
                </a:path>
              </a:pathLst>
            </a:custGeom>
            <a:solidFill>
              <a:srgbClr val="DDCBB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68" name="Freeform: Shape 867">
              <a:extLst>
                <a:ext uri="{FF2B5EF4-FFF2-40B4-BE49-F238E27FC236}">
                  <a16:creationId xmlns:a16="http://schemas.microsoft.com/office/drawing/2014/main" id="{9C89520E-3736-496E-B8CD-8A88859CCD0C}"/>
                </a:ext>
              </a:extLst>
            </p:cNvPr>
            <p:cNvSpPr/>
            <p:nvPr/>
          </p:nvSpPr>
          <p:spPr>
            <a:xfrm>
              <a:off x="5429249" y="3815714"/>
              <a:ext cx="10477" cy="31432"/>
            </a:xfrm>
            <a:custGeom>
              <a:avLst/>
              <a:gdLst>
                <a:gd name="connsiteX0" fmla="*/ 0 w 10477"/>
                <a:gd name="connsiteY0" fmla="*/ 31432 h 31432"/>
                <a:gd name="connsiteX1" fmla="*/ 0 w 10477"/>
                <a:gd name="connsiteY1" fmla="*/ 31432 h 31432"/>
                <a:gd name="connsiteX2" fmla="*/ 1905 w 10477"/>
                <a:gd name="connsiteY2" fmla="*/ 28575 h 31432"/>
                <a:gd name="connsiteX3" fmla="*/ 3810 w 10477"/>
                <a:gd name="connsiteY3" fmla="*/ 25717 h 31432"/>
                <a:gd name="connsiteX4" fmla="*/ 6667 w 10477"/>
                <a:gd name="connsiteY4" fmla="*/ 18097 h 31432"/>
                <a:gd name="connsiteX5" fmla="*/ 10478 w 10477"/>
                <a:gd name="connsiteY5" fmla="*/ 0 h 31432"/>
                <a:gd name="connsiteX6" fmla="*/ 10478 w 10477"/>
                <a:gd name="connsiteY6" fmla="*/ 2857 h 31432"/>
                <a:gd name="connsiteX7" fmla="*/ 6667 w 10477"/>
                <a:gd name="connsiteY7" fmla="*/ 14288 h 31432"/>
                <a:gd name="connsiteX8" fmla="*/ 1905 w 10477"/>
                <a:gd name="connsiteY8" fmla="*/ 23813 h 31432"/>
                <a:gd name="connsiteX9" fmla="*/ 0 w 10477"/>
                <a:gd name="connsiteY9" fmla="*/ 31432 h 31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477" h="31432">
                  <a:moveTo>
                    <a:pt x="0" y="31432"/>
                  </a:moveTo>
                  <a:lnTo>
                    <a:pt x="0" y="31432"/>
                  </a:lnTo>
                  <a:cubicBezTo>
                    <a:pt x="953" y="30480"/>
                    <a:pt x="953" y="29527"/>
                    <a:pt x="1905" y="28575"/>
                  </a:cubicBezTo>
                  <a:cubicBezTo>
                    <a:pt x="2858" y="27622"/>
                    <a:pt x="2858" y="26670"/>
                    <a:pt x="3810" y="25717"/>
                  </a:cubicBezTo>
                  <a:cubicBezTo>
                    <a:pt x="4763" y="22860"/>
                    <a:pt x="5715" y="20955"/>
                    <a:pt x="6667" y="18097"/>
                  </a:cubicBezTo>
                  <a:cubicBezTo>
                    <a:pt x="8572" y="12382"/>
                    <a:pt x="10478" y="6667"/>
                    <a:pt x="10478" y="0"/>
                  </a:cubicBezTo>
                  <a:cubicBezTo>
                    <a:pt x="10478" y="952"/>
                    <a:pt x="10478" y="1905"/>
                    <a:pt x="10478" y="2857"/>
                  </a:cubicBezTo>
                  <a:cubicBezTo>
                    <a:pt x="9525" y="7620"/>
                    <a:pt x="7620" y="11430"/>
                    <a:pt x="6667" y="14288"/>
                  </a:cubicBezTo>
                  <a:cubicBezTo>
                    <a:pt x="4763" y="18097"/>
                    <a:pt x="2858" y="20955"/>
                    <a:pt x="1905" y="23813"/>
                  </a:cubicBezTo>
                  <a:cubicBezTo>
                    <a:pt x="0" y="26670"/>
                    <a:pt x="0" y="29527"/>
                    <a:pt x="0" y="31432"/>
                  </a:cubicBezTo>
                  <a:close/>
                </a:path>
              </a:pathLst>
            </a:custGeom>
            <a:solidFill>
              <a:srgbClr val="DDCBB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69" name="Freeform: Shape 868">
              <a:extLst>
                <a:ext uri="{FF2B5EF4-FFF2-40B4-BE49-F238E27FC236}">
                  <a16:creationId xmlns:a16="http://schemas.microsoft.com/office/drawing/2014/main" id="{6853ACFC-31F2-4DFC-94B3-259ABA5315E9}"/>
                </a:ext>
              </a:extLst>
            </p:cNvPr>
            <p:cNvSpPr/>
            <p:nvPr/>
          </p:nvSpPr>
          <p:spPr>
            <a:xfrm>
              <a:off x="5360640" y="3745229"/>
              <a:ext cx="77181" cy="116204"/>
            </a:xfrm>
            <a:custGeom>
              <a:avLst/>
              <a:gdLst>
                <a:gd name="connsiteX0" fmla="*/ 15269 w 77181"/>
                <a:gd name="connsiteY0" fmla="*/ 72390 h 116204"/>
                <a:gd name="connsiteX1" fmla="*/ 15269 w 77181"/>
                <a:gd name="connsiteY1" fmla="*/ 72390 h 116204"/>
                <a:gd name="connsiteX2" fmla="*/ 5744 w 77181"/>
                <a:gd name="connsiteY2" fmla="*/ 84773 h 116204"/>
                <a:gd name="connsiteX3" fmla="*/ 12411 w 77181"/>
                <a:gd name="connsiteY3" fmla="*/ 95250 h 116204"/>
                <a:gd name="connsiteX4" fmla="*/ 20984 w 77181"/>
                <a:gd name="connsiteY4" fmla="*/ 110490 h 116204"/>
                <a:gd name="connsiteX5" fmla="*/ 29556 w 77181"/>
                <a:gd name="connsiteY5" fmla="*/ 114300 h 116204"/>
                <a:gd name="connsiteX6" fmla="*/ 40986 w 77181"/>
                <a:gd name="connsiteY6" fmla="*/ 116205 h 116204"/>
                <a:gd name="connsiteX7" fmla="*/ 49559 w 77181"/>
                <a:gd name="connsiteY7" fmla="*/ 115253 h 116204"/>
                <a:gd name="connsiteX8" fmla="*/ 68609 w 77181"/>
                <a:gd name="connsiteY8" fmla="*/ 102870 h 116204"/>
                <a:gd name="connsiteX9" fmla="*/ 68609 w 77181"/>
                <a:gd name="connsiteY9" fmla="*/ 102870 h 116204"/>
                <a:gd name="connsiteX10" fmla="*/ 69561 w 77181"/>
                <a:gd name="connsiteY10" fmla="*/ 94298 h 116204"/>
                <a:gd name="connsiteX11" fmla="*/ 73371 w 77181"/>
                <a:gd name="connsiteY11" fmla="*/ 84773 h 116204"/>
                <a:gd name="connsiteX12" fmla="*/ 76229 w 77181"/>
                <a:gd name="connsiteY12" fmla="*/ 73342 h 116204"/>
                <a:gd name="connsiteX13" fmla="*/ 77181 w 77181"/>
                <a:gd name="connsiteY13" fmla="*/ 66675 h 116204"/>
                <a:gd name="connsiteX14" fmla="*/ 76229 w 77181"/>
                <a:gd name="connsiteY14" fmla="*/ 60008 h 116204"/>
                <a:gd name="connsiteX15" fmla="*/ 74324 w 77181"/>
                <a:gd name="connsiteY15" fmla="*/ 53340 h 116204"/>
                <a:gd name="connsiteX16" fmla="*/ 70514 w 77181"/>
                <a:gd name="connsiteY16" fmla="*/ 47625 h 116204"/>
                <a:gd name="connsiteX17" fmla="*/ 65751 w 77181"/>
                <a:gd name="connsiteY17" fmla="*/ 41910 h 116204"/>
                <a:gd name="connsiteX18" fmla="*/ 62894 w 77181"/>
                <a:gd name="connsiteY18" fmla="*/ 34290 h 116204"/>
                <a:gd name="connsiteX19" fmla="*/ 61941 w 77181"/>
                <a:gd name="connsiteY19" fmla="*/ 20955 h 116204"/>
                <a:gd name="connsiteX20" fmla="*/ 60989 w 77181"/>
                <a:gd name="connsiteY20" fmla="*/ 15240 h 116204"/>
                <a:gd name="connsiteX21" fmla="*/ 59084 w 77181"/>
                <a:gd name="connsiteY21" fmla="*/ 10478 h 116204"/>
                <a:gd name="connsiteX22" fmla="*/ 52416 w 77181"/>
                <a:gd name="connsiteY22" fmla="*/ 2858 h 116204"/>
                <a:gd name="connsiteX23" fmla="*/ 48606 w 77181"/>
                <a:gd name="connsiteY23" fmla="*/ 0 h 116204"/>
                <a:gd name="connsiteX24" fmla="*/ 47654 w 77181"/>
                <a:gd name="connsiteY24" fmla="*/ 0 h 116204"/>
                <a:gd name="connsiteX25" fmla="*/ 33366 w 77181"/>
                <a:gd name="connsiteY25" fmla="*/ 1905 h 116204"/>
                <a:gd name="connsiteX26" fmla="*/ 29 w 77181"/>
                <a:gd name="connsiteY26" fmla="*/ 42863 h 116204"/>
                <a:gd name="connsiteX27" fmla="*/ 2886 w 77181"/>
                <a:gd name="connsiteY27" fmla="*/ 52388 h 116204"/>
                <a:gd name="connsiteX28" fmla="*/ 8601 w 77181"/>
                <a:gd name="connsiteY28" fmla="*/ 57150 h 116204"/>
                <a:gd name="connsiteX29" fmla="*/ 15269 w 77181"/>
                <a:gd name="connsiteY29" fmla="*/ 72390 h 1162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77181" h="116204">
                  <a:moveTo>
                    <a:pt x="15269" y="72390"/>
                  </a:moveTo>
                  <a:lnTo>
                    <a:pt x="15269" y="72390"/>
                  </a:lnTo>
                  <a:cubicBezTo>
                    <a:pt x="15269" y="77153"/>
                    <a:pt x="10506" y="82867"/>
                    <a:pt x="5744" y="84773"/>
                  </a:cubicBezTo>
                  <a:cubicBezTo>
                    <a:pt x="4791" y="88583"/>
                    <a:pt x="9554" y="92392"/>
                    <a:pt x="12411" y="95250"/>
                  </a:cubicBezTo>
                  <a:cubicBezTo>
                    <a:pt x="17174" y="100013"/>
                    <a:pt x="20031" y="104775"/>
                    <a:pt x="20984" y="110490"/>
                  </a:cubicBezTo>
                  <a:cubicBezTo>
                    <a:pt x="23841" y="112395"/>
                    <a:pt x="26699" y="113348"/>
                    <a:pt x="29556" y="114300"/>
                  </a:cubicBezTo>
                  <a:cubicBezTo>
                    <a:pt x="33366" y="115253"/>
                    <a:pt x="37176" y="116205"/>
                    <a:pt x="40986" y="116205"/>
                  </a:cubicBezTo>
                  <a:cubicBezTo>
                    <a:pt x="43844" y="116205"/>
                    <a:pt x="46701" y="116205"/>
                    <a:pt x="49559" y="115253"/>
                  </a:cubicBezTo>
                  <a:cubicBezTo>
                    <a:pt x="56226" y="113348"/>
                    <a:pt x="62894" y="108585"/>
                    <a:pt x="68609" y="102870"/>
                  </a:cubicBezTo>
                  <a:cubicBezTo>
                    <a:pt x="68609" y="102870"/>
                    <a:pt x="68609" y="102870"/>
                    <a:pt x="68609" y="102870"/>
                  </a:cubicBezTo>
                  <a:cubicBezTo>
                    <a:pt x="68609" y="100013"/>
                    <a:pt x="68609" y="97155"/>
                    <a:pt x="69561" y="94298"/>
                  </a:cubicBezTo>
                  <a:cubicBezTo>
                    <a:pt x="70514" y="91440"/>
                    <a:pt x="72419" y="87630"/>
                    <a:pt x="73371" y="84773"/>
                  </a:cubicBezTo>
                  <a:cubicBezTo>
                    <a:pt x="75276" y="80963"/>
                    <a:pt x="76229" y="78105"/>
                    <a:pt x="76229" y="73342"/>
                  </a:cubicBezTo>
                  <a:cubicBezTo>
                    <a:pt x="76229" y="71438"/>
                    <a:pt x="77181" y="69533"/>
                    <a:pt x="77181" y="66675"/>
                  </a:cubicBezTo>
                  <a:cubicBezTo>
                    <a:pt x="77181" y="64770"/>
                    <a:pt x="77181" y="62865"/>
                    <a:pt x="76229" y="60008"/>
                  </a:cubicBezTo>
                  <a:cubicBezTo>
                    <a:pt x="76229" y="58103"/>
                    <a:pt x="75276" y="56198"/>
                    <a:pt x="74324" y="53340"/>
                  </a:cubicBezTo>
                  <a:cubicBezTo>
                    <a:pt x="73371" y="51435"/>
                    <a:pt x="72419" y="49530"/>
                    <a:pt x="70514" y="47625"/>
                  </a:cubicBezTo>
                  <a:cubicBezTo>
                    <a:pt x="69561" y="45720"/>
                    <a:pt x="67656" y="43815"/>
                    <a:pt x="65751" y="41910"/>
                  </a:cubicBezTo>
                  <a:cubicBezTo>
                    <a:pt x="64799" y="40005"/>
                    <a:pt x="63846" y="37148"/>
                    <a:pt x="62894" y="34290"/>
                  </a:cubicBezTo>
                  <a:cubicBezTo>
                    <a:pt x="61941" y="29528"/>
                    <a:pt x="61941" y="24765"/>
                    <a:pt x="61941" y="20955"/>
                  </a:cubicBezTo>
                  <a:cubicBezTo>
                    <a:pt x="61941" y="19050"/>
                    <a:pt x="60989" y="17145"/>
                    <a:pt x="60989" y="15240"/>
                  </a:cubicBezTo>
                  <a:cubicBezTo>
                    <a:pt x="60036" y="13335"/>
                    <a:pt x="60036" y="11430"/>
                    <a:pt x="59084" y="10478"/>
                  </a:cubicBezTo>
                  <a:cubicBezTo>
                    <a:pt x="57179" y="7620"/>
                    <a:pt x="55274" y="4763"/>
                    <a:pt x="52416" y="2858"/>
                  </a:cubicBezTo>
                  <a:cubicBezTo>
                    <a:pt x="51464" y="1905"/>
                    <a:pt x="49559" y="953"/>
                    <a:pt x="48606" y="0"/>
                  </a:cubicBezTo>
                  <a:cubicBezTo>
                    <a:pt x="48606" y="0"/>
                    <a:pt x="47654" y="0"/>
                    <a:pt x="47654" y="0"/>
                  </a:cubicBezTo>
                  <a:cubicBezTo>
                    <a:pt x="42891" y="1905"/>
                    <a:pt x="38129" y="2858"/>
                    <a:pt x="33366" y="1905"/>
                  </a:cubicBezTo>
                  <a:cubicBezTo>
                    <a:pt x="21936" y="0"/>
                    <a:pt x="-924" y="18098"/>
                    <a:pt x="29" y="42863"/>
                  </a:cubicBezTo>
                  <a:cubicBezTo>
                    <a:pt x="29" y="46673"/>
                    <a:pt x="981" y="49530"/>
                    <a:pt x="2886" y="52388"/>
                  </a:cubicBezTo>
                  <a:cubicBezTo>
                    <a:pt x="4791" y="54292"/>
                    <a:pt x="6696" y="56198"/>
                    <a:pt x="8601" y="57150"/>
                  </a:cubicBezTo>
                  <a:cubicBezTo>
                    <a:pt x="13364" y="61913"/>
                    <a:pt x="15269" y="67628"/>
                    <a:pt x="15269" y="72390"/>
                  </a:cubicBezTo>
                  <a:close/>
                </a:path>
              </a:pathLst>
            </a:custGeom>
            <a:solidFill>
              <a:srgbClr val="DDCBB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70" name="Freeform: Shape 869">
              <a:extLst>
                <a:ext uri="{FF2B5EF4-FFF2-40B4-BE49-F238E27FC236}">
                  <a16:creationId xmlns:a16="http://schemas.microsoft.com/office/drawing/2014/main" id="{5D00F7AB-9139-4909-BDFC-2DB94F02FA71}"/>
                </a:ext>
              </a:extLst>
            </p:cNvPr>
            <p:cNvSpPr/>
            <p:nvPr/>
          </p:nvSpPr>
          <p:spPr>
            <a:xfrm>
              <a:off x="5351144" y="3726179"/>
              <a:ext cx="93465" cy="56197"/>
            </a:xfrm>
            <a:custGeom>
              <a:avLst/>
              <a:gdLst>
                <a:gd name="connsiteX0" fmla="*/ 47625 w 93465"/>
                <a:gd name="connsiteY0" fmla="*/ 0 h 56197"/>
                <a:gd name="connsiteX1" fmla="*/ 47625 w 93465"/>
                <a:gd name="connsiteY1" fmla="*/ 0 h 56197"/>
                <a:gd name="connsiteX2" fmla="*/ 0 w 93465"/>
                <a:gd name="connsiteY2" fmla="*/ 52388 h 56197"/>
                <a:gd name="connsiteX3" fmla="*/ 0 w 93465"/>
                <a:gd name="connsiteY3" fmla="*/ 56198 h 56197"/>
                <a:gd name="connsiteX4" fmla="*/ 46672 w 93465"/>
                <a:gd name="connsiteY4" fmla="*/ 7620 h 56197"/>
                <a:gd name="connsiteX5" fmla="*/ 93345 w 93465"/>
                <a:gd name="connsiteY5" fmla="*/ 56198 h 56197"/>
                <a:gd name="connsiteX6" fmla="*/ 93345 w 93465"/>
                <a:gd name="connsiteY6" fmla="*/ 52388 h 56197"/>
                <a:gd name="connsiteX7" fmla="*/ 47625 w 93465"/>
                <a:gd name="connsiteY7" fmla="*/ 0 h 56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3465" h="56197">
                  <a:moveTo>
                    <a:pt x="47625" y="0"/>
                  </a:moveTo>
                  <a:lnTo>
                    <a:pt x="47625" y="0"/>
                  </a:lnTo>
                  <a:cubicBezTo>
                    <a:pt x="21908" y="0"/>
                    <a:pt x="0" y="23813"/>
                    <a:pt x="0" y="52388"/>
                  </a:cubicBezTo>
                  <a:cubicBezTo>
                    <a:pt x="0" y="53340"/>
                    <a:pt x="0" y="55245"/>
                    <a:pt x="0" y="56198"/>
                  </a:cubicBezTo>
                  <a:cubicBezTo>
                    <a:pt x="1905" y="29528"/>
                    <a:pt x="21908" y="7620"/>
                    <a:pt x="46672" y="7620"/>
                  </a:cubicBezTo>
                  <a:cubicBezTo>
                    <a:pt x="71438" y="7620"/>
                    <a:pt x="92392" y="28575"/>
                    <a:pt x="93345" y="56198"/>
                  </a:cubicBezTo>
                  <a:cubicBezTo>
                    <a:pt x="93345" y="55245"/>
                    <a:pt x="93345" y="53340"/>
                    <a:pt x="93345" y="52388"/>
                  </a:cubicBezTo>
                  <a:cubicBezTo>
                    <a:pt x="95250" y="23813"/>
                    <a:pt x="74295" y="0"/>
                    <a:pt x="47625" y="0"/>
                  </a:cubicBezTo>
                  <a:close/>
                </a:path>
              </a:pathLst>
            </a:custGeom>
            <a:solidFill>
              <a:srgbClr val="ED1C2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889" name="Group 888">
            <a:extLst>
              <a:ext uri="{FF2B5EF4-FFF2-40B4-BE49-F238E27FC236}">
                <a16:creationId xmlns:a16="http://schemas.microsoft.com/office/drawing/2014/main" id="{159B5759-25C9-47D9-8ACE-56B31625DF86}"/>
              </a:ext>
            </a:extLst>
          </p:cNvPr>
          <p:cNvGrpSpPr/>
          <p:nvPr/>
        </p:nvGrpSpPr>
        <p:grpSpPr>
          <a:xfrm>
            <a:off x="3900372" y="2760016"/>
            <a:ext cx="598651" cy="600700"/>
            <a:chOff x="3947260" y="2645769"/>
            <a:chExt cx="585838" cy="587843"/>
          </a:xfrm>
        </p:grpSpPr>
        <p:sp>
          <p:nvSpPr>
            <p:cNvPr id="845" name="Freeform: Shape 844">
              <a:extLst>
                <a:ext uri="{FF2B5EF4-FFF2-40B4-BE49-F238E27FC236}">
                  <a16:creationId xmlns:a16="http://schemas.microsoft.com/office/drawing/2014/main" id="{95A41691-4A40-4F6D-8C44-ABEDB2393F52}"/>
                </a:ext>
              </a:extLst>
            </p:cNvPr>
            <p:cNvSpPr/>
            <p:nvPr/>
          </p:nvSpPr>
          <p:spPr>
            <a:xfrm>
              <a:off x="3947260" y="2645769"/>
              <a:ext cx="585838" cy="587843"/>
            </a:xfrm>
            <a:custGeom>
              <a:avLst/>
              <a:gdLst>
                <a:gd name="connsiteX0" fmla="*/ 139065 w 278130"/>
                <a:gd name="connsiteY0" fmla="*/ 279083 h 279082"/>
                <a:gd name="connsiteX1" fmla="*/ 278130 w 278130"/>
                <a:gd name="connsiteY1" fmla="*/ 139065 h 279082"/>
                <a:gd name="connsiteX2" fmla="*/ 139065 w 278130"/>
                <a:gd name="connsiteY2" fmla="*/ 0 h 279082"/>
                <a:gd name="connsiteX3" fmla="*/ 0 w 278130"/>
                <a:gd name="connsiteY3" fmla="*/ 140018 h 279082"/>
                <a:gd name="connsiteX4" fmla="*/ 139065 w 278130"/>
                <a:gd name="connsiteY4" fmla="*/ 279083 h 279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8130" h="279082">
                  <a:moveTo>
                    <a:pt x="139065" y="279083"/>
                  </a:moveTo>
                  <a:cubicBezTo>
                    <a:pt x="216218" y="279083"/>
                    <a:pt x="278130" y="216218"/>
                    <a:pt x="278130" y="139065"/>
                  </a:cubicBezTo>
                  <a:cubicBezTo>
                    <a:pt x="278130" y="61913"/>
                    <a:pt x="215265" y="0"/>
                    <a:pt x="139065" y="0"/>
                  </a:cubicBezTo>
                  <a:cubicBezTo>
                    <a:pt x="61913" y="0"/>
                    <a:pt x="0" y="62865"/>
                    <a:pt x="0" y="140018"/>
                  </a:cubicBezTo>
                  <a:cubicBezTo>
                    <a:pt x="0" y="217170"/>
                    <a:pt x="61913" y="279083"/>
                    <a:pt x="139065" y="279083"/>
                  </a:cubicBez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46" name="Freeform: Shape 845">
              <a:extLst>
                <a:ext uri="{FF2B5EF4-FFF2-40B4-BE49-F238E27FC236}">
                  <a16:creationId xmlns:a16="http://schemas.microsoft.com/office/drawing/2014/main" id="{B7EFBCF2-8239-4833-9C7E-4AE7D332108D}"/>
                </a:ext>
              </a:extLst>
            </p:cNvPr>
            <p:cNvSpPr/>
            <p:nvPr/>
          </p:nvSpPr>
          <p:spPr>
            <a:xfrm>
              <a:off x="3995411" y="2691913"/>
              <a:ext cx="489534" cy="493546"/>
            </a:xfrm>
            <a:custGeom>
              <a:avLst/>
              <a:gdLst>
                <a:gd name="connsiteX0" fmla="*/ 116205 w 232409"/>
                <a:gd name="connsiteY0" fmla="*/ 234315 h 234314"/>
                <a:gd name="connsiteX1" fmla="*/ 232410 w 232409"/>
                <a:gd name="connsiteY1" fmla="*/ 117158 h 234314"/>
                <a:gd name="connsiteX2" fmla="*/ 116205 w 232409"/>
                <a:gd name="connsiteY2" fmla="*/ 0 h 234314"/>
                <a:gd name="connsiteX3" fmla="*/ 0 w 232409"/>
                <a:gd name="connsiteY3" fmla="*/ 117158 h 234314"/>
                <a:gd name="connsiteX4" fmla="*/ 116205 w 232409"/>
                <a:gd name="connsiteY4" fmla="*/ 234315 h 234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2409" h="234314">
                  <a:moveTo>
                    <a:pt x="116205" y="234315"/>
                  </a:moveTo>
                  <a:cubicBezTo>
                    <a:pt x="180022" y="234315"/>
                    <a:pt x="232410" y="181927"/>
                    <a:pt x="232410" y="117158"/>
                  </a:cubicBezTo>
                  <a:cubicBezTo>
                    <a:pt x="232410" y="52388"/>
                    <a:pt x="180022" y="0"/>
                    <a:pt x="116205" y="0"/>
                  </a:cubicBezTo>
                  <a:cubicBezTo>
                    <a:pt x="52388" y="0"/>
                    <a:pt x="0" y="52388"/>
                    <a:pt x="0" y="117158"/>
                  </a:cubicBezTo>
                  <a:cubicBezTo>
                    <a:pt x="0" y="181927"/>
                    <a:pt x="51435" y="234315"/>
                    <a:pt x="116205" y="234315"/>
                  </a:cubicBez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71" name="Freeform: Shape 870">
              <a:extLst>
                <a:ext uri="{FF2B5EF4-FFF2-40B4-BE49-F238E27FC236}">
                  <a16:creationId xmlns:a16="http://schemas.microsoft.com/office/drawing/2014/main" id="{F99D06A6-CF4C-47B5-B641-ECFA28E005F3}"/>
                </a:ext>
              </a:extLst>
            </p:cNvPr>
            <p:cNvSpPr/>
            <p:nvPr/>
          </p:nvSpPr>
          <p:spPr>
            <a:xfrm>
              <a:off x="4073655" y="2784203"/>
              <a:ext cx="333045" cy="314987"/>
            </a:xfrm>
            <a:custGeom>
              <a:avLst/>
              <a:gdLst>
                <a:gd name="connsiteX0" fmla="*/ 0 w 158115"/>
                <a:gd name="connsiteY0" fmla="*/ 37148 h 149542"/>
                <a:gd name="connsiteX1" fmla="*/ 8573 w 158115"/>
                <a:gd name="connsiteY1" fmla="*/ 9525 h 149542"/>
                <a:gd name="connsiteX2" fmla="*/ 31433 w 158115"/>
                <a:gd name="connsiteY2" fmla="*/ 0 h 149542"/>
                <a:gd name="connsiteX3" fmla="*/ 54292 w 158115"/>
                <a:gd name="connsiteY3" fmla="*/ 9525 h 149542"/>
                <a:gd name="connsiteX4" fmla="*/ 62865 w 158115"/>
                <a:gd name="connsiteY4" fmla="*/ 37148 h 149542"/>
                <a:gd name="connsiteX5" fmla="*/ 54292 w 158115"/>
                <a:gd name="connsiteY5" fmla="*/ 64770 h 149542"/>
                <a:gd name="connsiteX6" fmla="*/ 31433 w 158115"/>
                <a:gd name="connsiteY6" fmla="*/ 74295 h 149542"/>
                <a:gd name="connsiteX7" fmla="*/ 8573 w 158115"/>
                <a:gd name="connsiteY7" fmla="*/ 64770 h 149542"/>
                <a:gd name="connsiteX8" fmla="*/ 0 w 158115"/>
                <a:gd name="connsiteY8" fmla="*/ 37148 h 149542"/>
                <a:gd name="connsiteX9" fmla="*/ 21908 w 158115"/>
                <a:gd name="connsiteY9" fmla="*/ 37148 h 149542"/>
                <a:gd name="connsiteX10" fmla="*/ 24765 w 158115"/>
                <a:gd name="connsiteY10" fmla="*/ 55245 h 149542"/>
                <a:gd name="connsiteX11" fmla="*/ 31433 w 158115"/>
                <a:gd name="connsiteY11" fmla="*/ 59055 h 149542"/>
                <a:gd name="connsiteX12" fmla="*/ 38100 w 158115"/>
                <a:gd name="connsiteY12" fmla="*/ 55245 h 149542"/>
                <a:gd name="connsiteX13" fmla="*/ 40958 w 158115"/>
                <a:gd name="connsiteY13" fmla="*/ 37148 h 149542"/>
                <a:gd name="connsiteX14" fmla="*/ 38100 w 158115"/>
                <a:gd name="connsiteY14" fmla="*/ 19050 h 149542"/>
                <a:gd name="connsiteX15" fmla="*/ 31433 w 158115"/>
                <a:gd name="connsiteY15" fmla="*/ 15240 h 149542"/>
                <a:gd name="connsiteX16" fmla="*/ 24765 w 158115"/>
                <a:gd name="connsiteY16" fmla="*/ 19050 h 149542"/>
                <a:gd name="connsiteX17" fmla="*/ 21908 w 158115"/>
                <a:gd name="connsiteY17" fmla="*/ 37148 h 149542"/>
                <a:gd name="connsiteX18" fmla="*/ 51435 w 158115"/>
                <a:gd name="connsiteY18" fmla="*/ 148590 h 149542"/>
                <a:gd name="connsiteX19" fmla="*/ 31433 w 158115"/>
                <a:gd name="connsiteY19" fmla="*/ 148590 h 149542"/>
                <a:gd name="connsiteX20" fmla="*/ 106680 w 158115"/>
                <a:gd name="connsiteY20" fmla="*/ 0 h 149542"/>
                <a:gd name="connsiteX21" fmla="*/ 125730 w 158115"/>
                <a:gd name="connsiteY21" fmla="*/ 0 h 149542"/>
                <a:gd name="connsiteX22" fmla="*/ 51435 w 158115"/>
                <a:gd name="connsiteY22" fmla="*/ 148590 h 149542"/>
                <a:gd name="connsiteX23" fmla="*/ 95250 w 158115"/>
                <a:gd name="connsiteY23" fmla="*/ 111443 h 149542"/>
                <a:gd name="connsiteX24" fmla="*/ 103823 w 158115"/>
                <a:gd name="connsiteY24" fmla="*/ 83820 h 149542"/>
                <a:gd name="connsiteX25" fmla="*/ 126683 w 158115"/>
                <a:gd name="connsiteY25" fmla="*/ 74295 h 149542"/>
                <a:gd name="connsiteX26" fmla="*/ 149542 w 158115"/>
                <a:gd name="connsiteY26" fmla="*/ 83820 h 149542"/>
                <a:gd name="connsiteX27" fmla="*/ 158115 w 158115"/>
                <a:gd name="connsiteY27" fmla="*/ 111443 h 149542"/>
                <a:gd name="connsiteX28" fmla="*/ 149542 w 158115"/>
                <a:gd name="connsiteY28" fmla="*/ 140018 h 149542"/>
                <a:gd name="connsiteX29" fmla="*/ 126683 w 158115"/>
                <a:gd name="connsiteY29" fmla="*/ 149543 h 149542"/>
                <a:gd name="connsiteX30" fmla="*/ 103823 w 158115"/>
                <a:gd name="connsiteY30" fmla="*/ 140018 h 149542"/>
                <a:gd name="connsiteX31" fmla="*/ 95250 w 158115"/>
                <a:gd name="connsiteY31" fmla="*/ 111443 h 149542"/>
                <a:gd name="connsiteX32" fmla="*/ 116205 w 158115"/>
                <a:gd name="connsiteY32" fmla="*/ 111443 h 149542"/>
                <a:gd name="connsiteX33" fmla="*/ 119063 w 158115"/>
                <a:gd name="connsiteY33" fmla="*/ 129540 h 149542"/>
                <a:gd name="connsiteX34" fmla="*/ 125730 w 158115"/>
                <a:gd name="connsiteY34" fmla="*/ 133350 h 149542"/>
                <a:gd name="connsiteX35" fmla="*/ 132398 w 158115"/>
                <a:gd name="connsiteY35" fmla="*/ 129540 h 149542"/>
                <a:gd name="connsiteX36" fmla="*/ 135255 w 158115"/>
                <a:gd name="connsiteY36" fmla="*/ 111443 h 149542"/>
                <a:gd name="connsiteX37" fmla="*/ 132398 w 158115"/>
                <a:gd name="connsiteY37" fmla="*/ 93345 h 149542"/>
                <a:gd name="connsiteX38" fmla="*/ 125730 w 158115"/>
                <a:gd name="connsiteY38" fmla="*/ 89535 h 149542"/>
                <a:gd name="connsiteX39" fmla="*/ 119063 w 158115"/>
                <a:gd name="connsiteY39" fmla="*/ 93345 h 149542"/>
                <a:gd name="connsiteX40" fmla="*/ 116205 w 158115"/>
                <a:gd name="connsiteY40" fmla="*/ 111443 h 149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58115" h="149542">
                  <a:moveTo>
                    <a:pt x="0" y="37148"/>
                  </a:moveTo>
                  <a:cubicBezTo>
                    <a:pt x="0" y="24765"/>
                    <a:pt x="2858" y="15240"/>
                    <a:pt x="8573" y="9525"/>
                  </a:cubicBezTo>
                  <a:cubicBezTo>
                    <a:pt x="14288" y="3810"/>
                    <a:pt x="21908" y="0"/>
                    <a:pt x="31433" y="0"/>
                  </a:cubicBezTo>
                  <a:cubicBezTo>
                    <a:pt x="40958" y="0"/>
                    <a:pt x="48578" y="2858"/>
                    <a:pt x="54292" y="9525"/>
                  </a:cubicBezTo>
                  <a:cubicBezTo>
                    <a:pt x="60008" y="15240"/>
                    <a:pt x="62865" y="24765"/>
                    <a:pt x="62865" y="37148"/>
                  </a:cubicBezTo>
                  <a:cubicBezTo>
                    <a:pt x="62865" y="49530"/>
                    <a:pt x="60008" y="59055"/>
                    <a:pt x="54292" y="64770"/>
                  </a:cubicBezTo>
                  <a:cubicBezTo>
                    <a:pt x="48578" y="70485"/>
                    <a:pt x="40958" y="74295"/>
                    <a:pt x="31433" y="74295"/>
                  </a:cubicBezTo>
                  <a:cubicBezTo>
                    <a:pt x="21908" y="74295"/>
                    <a:pt x="14288" y="71438"/>
                    <a:pt x="8573" y="64770"/>
                  </a:cubicBezTo>
                  <a:cubicBezTo>
                    <a:pt x="2858" y="59055"/>
                    <a:pt x="0" y="49530"/>
                    <a:pt x="0" y="37148"/>
                  </a:cubicBezTo>
                  <a:close/>
                  <a:moveTo>
                    <a:pt x="21908" y="37148"/>
                  </a:moveTo>
                  <a:cubicBezTo>
                    <a:pt x="21908" y="46673"/>
                    <a:pt x="22860" y="52388"/>
                    <a:pt x="24765" y="55245"/>
                  </a:cubicBezTo>
                  <a:cubicBezTo>
                    <a:pt x="26670" y="57150"/>
                    <a:pt x="28575" y="59055"/>
                    <a:pt x="31433" y="59055"/>
                  </a:cubicBezTo>
                  <a:cubicBezTo>
                    <a:pt x="34290" y="59055"/>
                    <a:pt x="36195" y="58102"/>
                    <a:pt x="38100" y="55245"/>
                  </a:cubicBezTo>
                  <a:cubicBezTo>
                    <a:pt x="40005" y="52388"/>
                    <a:pt x="40958" y="45720"/>
                    <a:pt x="40958" y="37148"/>
                  </a:cubicBezTo>
                  <a:cubicBezTo>
                    <a:pt x="40958" y="27623"/>
                    <a:pt x="40005" y="21908"/>
                    <a:pt x="38100" y="19050"/>
                  </a:cubicBezTo>
                  <a:cubicBezTo>
                    <a:pt x="36195" y="17145"/>
                    <a:pt x="34290" y="15240"/>
                    <a:pt x="31433" y="15240"/>
                  </a:cubicBezTo>
                  <a:cubicBezTo>
                    <a:pt x="28575" y="15240"/>
                    <a:pt x="26670" y="16193"/>
                    <a:pt x="24765" y="19050"/>
                  </a:cubicBezTo>
                  <a:cubicBezTo>
                    <a:pt x="22860" y="20955"/>
                    <a:pt x="21908" y="27623"/>
                    <a:pt x="21908" y="37148"/>
                  </a:cubicBezTo>
                  <a:close/>
                  <a:moveTo>
                    <a:pt x="51435" y="148590"/>
                  </a:moveTo>
                  <a:lnTo>
                    <a:pt x="31433" y="148590"/>
                  </a:lnTo>
                  <a:lnTo>
                    <a:pt x="106680" y="0"/>
                  </a:lnTo>
                  <a:lnTo>
                    <a:pt x="125730" y="0"/>
                  </a:lnTo>
                  <a:lnTo>
                    <a:pt x="51435" y="148590"/>
                  </a:lnTo>
                  <a:close/>
                  <a:moveTo>
                    <a:pt x="95250" y="111443"/>
                  </a:moveTo>
                  <a:cubicBezTo>
                    <a:pt x="95250" y="99060"/>
                    <a:pt x="98108" y="89535"/>
                    <a:pt x="103823" y="83820"/>
                  </a:cubicBezTo>
                  <a:cubicBezTo>
                    <a:pt x="109538" y="78105"/>
                    <a:pt x="117158" y="74295"/>
                    <a:pt x="126683" y="74295"/>
                  </a:cubicBezTo>
                  <a:cubicBezTo>
                    <a:pt x="136208" y="74295"/>
                    <a:pt x="143828" y="77152"/>
                    <a:pt x="149542" y="83820"/>
                  </a:cubicBezTo>
                  <a:cubicBezTo>
                    <a:pt x="155258" y="89535"/>
                    <a:pt x="158115" y="99060"/>
                    <a:pt x="158115" y="111443"/>
                  </a:cubicBezTo>
                  <a:cubicBezTo>
                    <a:pt x="158115" y="123825"/>
                    <a:pt x="155258" y="133350"/>
                    <a:pt x="149542" y="140018"/>
                  </a:cubicBezTo>
                  <a:cubicBezTo>
                    <a:pt x="143828" y="145733"/>
                    <a:pt x="136208" y="149543"/>
                    <a:pt x="126683" y="149543"/>
                  </a:cubicBezTo>
                  <a:cubicBezTo>
                    <a:pt x="117158" y="149543"/>
                    <a:pt x="109538" y="146685"/>
                    <a:pt x="103823" y="140018"/>
                  </a:cubicBezTo>
                  <a:cubicBezTo>
                    <a:pt x="98108" y="133350"/>
                    <a:pt x="95250" y="123825"/>
                    <a:pt x="95250" y="111443"/>
                  </a:cubicBezTo>
                  <a:close/>
                  <a:moveTo>
                    <a:pt x="116205" y="111443"/>
                  </a:moveTo>
                  <a:cubicBezTo>
                    <a:pt x="116205" y="120968"/>
                    <a:pt x="117158" y="126683"/>
                    <a:pt x="119063" y="129540"/>
                  </a:cubicBezTo>
                  <a:cubicBezTo>
                    <a:pt x="120967" y="131445"/>
                    <a:pt x="122873" y="133350"/>
                    <a:pt x="125730" y="133350"/>
                  </a:cubicBezTo>
                  <a:cubicBezTo>
                    <a:pt x="128588" y="133350"/>
                    <a:pt x="130492" y="132398"/>
                    <a:pt x="132398" y="129540"/>
                  </a:cubicBezTo>
                  <a:cubicBezTo>
                    <a:pt x="134303" y="126683"/>
                    <a:pt x="135255" y="120015"/>
                    <a:pt x="135255" y="111443"/>
                  </a:cubicBezTo>
                  <a:cubicBezTo>
                    <a:pt x="135255" y="101918"/>
                    <a:pt x="134303" y="96202"/>
                    <a:pt x="132398" y="93345"/>
                  </a:cubicBezTo>
                  <a:cubicBezTo>
                    <a:pt x="130492" y="91440"/>
                    <a:pt x="128588" y="89535"/>
                    <a:pt x="125730" y="89535"/>
                  </a:cubicBezTo>
                  <a:cubicBezTo>
                    <a:pt x="122873" y="89535"/>
                    <a:pt x="120967" y="90488"/>
                    <a:pt x="119063" y="93345"/>
                  </a:cubicBezTo>
                  <a:cubicBezTo>
                    <a:pt x="117158" y="96202"/>
                    <a:pt x="116205" y="101918"/>
                    <a:pt x="116205" y="111443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872" name="Graphic 437">
            <a:extLst>
              <a:ext uri="{FF2B5EF4-FFF2-40B4-BE49-F238E27FC236}">
                <a16:creationId xmlns:a16="http://schemas.microsoft.com/office/drawing/2014/main" id="{791BC763-4088-4B6C-94E5-E16EDB0E8B3E}"/>
              </a:ext>
            </a:extLst>
          </p:cNvPr>
          <p:cNvGrpSpPr/>
          <p:nvPr/>
        </p:nvGrpSpPr>
        <p:grpSpPr>
          <a:xfrm>
            <a:off x="7537161" y="4521117"/>
            <a:ext cx="598673" cy="602748"/>
            <a:chOff x="6826556" y="3691889"/>
            <a:chExt cx="278140" cy="280034"/>
          </a:xfrm>
          <a:solidFill>
            <a:schemeClr val="accent1"/>
          </a:solidFill>
        </p:grpSpPr>
        <p:sp>
          <p:nvSpPr>
            <p:cNvPr id="873" name="Freeform: Shape 872">
              <a:extLst>
                <a:ext uri="{FF2B5EF4-FFF2-40B4-BE49-F238E27FC236}">
                  <a16:creationId xmlns:a16="http://schemas.microsoft.com/office/drawing/2014/main" id="{DC7967F0-3C95-43F6-8647-89993BF189C4}"/>
                </a:ext>
              </a:extLst>
            </p:cNvPr>
            <p:cNvSpPr/>
            <p:nvPr/>
          </p:nvSpPr>
          <p:spPr>
            <a:xfrm>
              <a:off x="6826556" y="3691889"/>
              <a:ext cx="278140" cy="280034"/>
            </a:xfrm>
            <a:custGeom>
              <a:avLst/>
              <a:gdLst>
                <a:gd name="connsiteX0" fmla="*/ 139075 w 278140"/>
                <a:gd name="connsiteY0" fmla="*/ 280035 h 280034"/>
                <a:gd name="connsiteX1" fmla="*/ 278141 w 278140"/>
                <a:gd name="connsiteY1" fmla="*/ 140017 h 280034"/>
                <a:gd name="connsiteX2" fmla="*/ 139075 w 278140"/>
                <a:gd name="connsiteY2" fmla="*/ 0 h 280034"/>
                <a:gd name="connsiteX3" fmla="*/ 11 w 278140"/>
                <a:gd name="connsiteY3" fmla="*/ 140017 h 280034"/>
                <a:gd name="connsiteX4" fmla="*/ 139075 w 278140"/>
                <a:gd name="connsiteY4" fmla="*/ 280035 h 2800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8140" h="280034">
                  <a:moveTo>
                    <a:pt x="139075" y="280035"/>
                  </a:moveTo>
                  <a:cubicBezTo>
                    <a:pt x="216228" y="280035"/>
                    <a:pt x="278141" y="217170"/>
                    <a:pt x="278141" y="140017"/>
                  </a:cubicBezTo>
                  <a:cubicBezTo>
                    <a:pt x="278141" y="62865"/>
                    <a:pt x="215275" y="0"/>
                    <a:pt x="139075" y="0"/>
                  </a:cubicBezTo>
                  <a:cubicBezTo>
                    <a:pt x="61923" y="0"/>
                    <a:pt x="11" y="62865"/>
                    <a:pt x="11" y="140017"/>
                  </a:cubicBezTo>
                  <a:cubicBezTo>
                    <a:pt x="-942" y="217170"/>
                    <a:pt x="61923" y="280035"/>
                    <a:pt x="139075" y="280035"/>
                  </a:cubicBez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74" name="Freeform: Shape 873">
              <a:extLst>
                <a:ext uri="{FF2B5EF4-FFF2-40B4-BE49-F238E27FC236}">
                  <a16:creationId xmlns:a16="http://schemas.microsoft.com/office/drawing/2014/main" id="{2855B977-D882-4E8C-93F0-B2ED458E36C3}"/>
                </a:ext>
              </a:extLst>
            </p:cNvPr>
            <p:cNvSpPr/>
            <p:nvPr/>
          </p:nvSpPr>
          <p:spPr>
            <a:xfrm>
              <a:off x="6849427" y="3714749"/>
              <a:ext cx="232409" cy="234315"/>
            </a:xfrm>
            <a:custGeom>
              <a:avLst/>
              <a:gdLst>
                <a:gd name="connsiteX0" fmla="*/ 116205 w 232409"/>
                <a:gd name="connsiteY0" fmla="*/ 234315 h 234315"/>
                <a:gd name="connsiteX1" fmla="*/ 232410 w 232409"/>
                <a:gd name="connsiteY1" fmla="*/ 117158 h 234315"/>
                <a:gd name="connsiteX2" fmla="*/ 116205 w 232409"/>
                <a:gd name="connsiteY2" fmla="*/ 0 h 234315"/>
                <a:gd name="connsiteX3" fmla="*/ 0 w 232409"/>
                <a:gd name="connsiteY3" fmla="*/ 117158 h 234315"/>
                <a:gd name="connsiteX4" fmla="*/ 116205 w 232409"/>
                <a:gd name="connsiteY4" fmla="*/ 234315 h 234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2409" h="234315">
                  <a:moveTo>
                    <a:pt x="116205" y="234315"/>
                  </a:moveTo>
                  <a:cubicBezTo>
                    <a:pt x="180022" y="234315"/>
                    <a:pt x="232410" y="181928"/>
                    <a:pt x="232410" y="117158"/>
                  </a:cubicBezTo>
                  <a:cubicBezTo>
                    <a:pt x="232410" y="52388"/>
                    <a:pt x="180022" y="0"/>
                    <a:pt x="116205" y="0"/>
                  </a:cubicBezTo>
                  <a:cubicBezTo>
                    <a:pt x="52388" y="0"/>
                    <a:pt x="0" y="52388"/>
                    <a:pt x="0" y="117158"/>
                  </a:cubicBezTo>
                  <a:cubicBezTo>
                    <a:pt x="0" y="181928"/>
                    <a:pt x="51435" y="234315"/>
                    <a:pt x="116205" y="234315"/>
                  </a:cubicBez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75" name="Freeform: Shape 874">
              <a:extLst>
                <a:ext uri="{FF2B5EF4-FFF2-40B4-BE49-F238E27FC236}">
                  <a16:creationId xmlns:a16="http://schemas.microsoft.com/office/drawing/2014/main" id="{6FB23BEF-CF64-4D4A-AD81-60E15A7AA1FC}"/>
                </a:ext>
              </a:extLst>
            </p:cNvPr>
            <p:cNvSpPr/>
            <p:nvPr/>
          </p:nvSpPr>
          <p:spPr>
            <a:xfrm>
              <a:off x="6886574" y="3758564"/>
              <a:ext cx="158115" cy="149542"/>
            </a:xfrm>
            <a:custGeom>
              <a:avLst/>
              <a:gdLst>
                <a:gd name="connsiteX0" fmla="*/ 0 w 158115"/>
                <a:gd name="connsiteY0" fmla="*/ 37147 h 149542"/>
                <a:gd name="connsiteX1" fmla="*/ 8572 w 158115"/>
                <a:gd name="connsiteY1" fmla="*/ 9525 h 149542"/>
                <a:gd name="connsiteX2" fmla="*/ 31432 w 158115"/>
                <a:gd name="connsiteY2" fmla="*/ 0 h 149542"/>
                <a:gd name="connsiteX3" fmla="*/ 54293 w 158115"/>
                <a:gd name="connsiteY3" fmla="*/ 9525 h 149542"/>
                <a:gd name="connsiteX4" fmla="*/ 62865 w 158115"/>
                <a:gd name="connsiteY4" fmla="*/ 37147 h 149542"/>
                <a:gd name="connsiteX5" fmla="*/ 54293 w 158115"/>
                <a:gd name="connsiteY5" fmla="*/ 64770 h 149542"/>
                <a:gd name="connsiteX6" fmla="*/ 31432 w 158115"/>
                <a:gd name="connsiteY6" fmla="*/ 74295 h 149542"/>
                <a:gd name="connsiteX7" fmla="*/ 8572 w 158115"/>
                <a:gd name="connsiteY7" fmla="*/ 64770 h 149542"/>
                <a:gd name="connsiteX8" fmla="*/ 0 w 158115"/>
                <a:gd name="connsiteY8" fmla="*/ 37147 h 149542"/>
                <a:gd name="connsiteX9" fmla="*/ 21907 w 158115"/>
                <a:gd name="connsiteY9" fmla="*/ 37147 h 149542"/>
                <a:gd name="connsiteX10" fmla="*/ 24765 w 158115"/>
                <a:gd name="connsiteY10" fmla="*/ 55245 h 149542"/>
                <a:gd name="connsiteX11" fmla="*/ 31432 w 158115"/>
                <a:gd name="connsiteY11" fmla="*/ 59055 h 149542"/>
                <a:gd name="connsiteX12" fmla="*/ 38100 w 158115"/>
                <a:gd name="connsiteY12" fmla="*/ 55245 h 149542"/>
                <a:gd name="connsiteX13" fmla="*/ 40957 w 158115"/>
                <a:gd name="connsiteY13" fmla="*/ 37147 h 149542"/>
                <a:gd name="connsiteX14" fmla="*/ 38100 w 158115"/>
                <a:gd name="connsiteY14" fmla="*/ 19050 h 149542"/>
                <a:gd name="connsiteX15" fmla="*/ 31432 w 158115"/>
                <a:gd name="connsiteY15" fmla="*/ 15240 h 149542"/>
                <a:gd name="connsiteX16" fmla="*/ 24765 w 158115"/>
                <a:gd name="connsiteY16" fmla="*/ 19050 h 149542"/>
                <a:gd name="connsiteX17" fmla="*/ 21907 w 158115"/>
                <a:gd name="connsiteY17" fmla="*/ 37147 h 149542"/>
                <a:gd name="connsiteX18" fmla="*/ 51435 w 158115"/>
                <a:gd name="connsiteY18" fmla="*/ 148590 h 149542"/>
                <a:gd name="connsiteX19" fmla="*/ 31432 w 158115"/>
                <a:gd name="connsiteY19" fmla="*/ 148590 h 149542"/>
                <a:gd name="connsiteX20" fmla="*/ 106680 w 158115"/>
                <a:gd name="connsiteY20" fmla="*/ 0 h 149542"/>
                <a:gd name="connsiteX21" fmla="*/ 125730 w 158115"/>
                <a:gd name="connsiteY21" fmla="*/ 0 h 149542"/>
                <a:gd name="connsiteX22" fmla="*/ 51435 w 158115"/>
                <a:gd name="connsiteY22" fmla="*/ 148590 h 149542"/>
                <a:gd name="connsiteX23" fmla="*/ 95250 w 158115"/>
                <a:gd name="connsiteY23" fmla="*/ 111442 h 149542"/>
                <a:gd name="connsiteX24" fmla="*/ 103822 w 158115"/>
                <a:gd name="connsiteY24" fmla="*/ 83820 h 149542"/>
                <a:gd name="connsiteX25" fmla="*/ 126682 w 158115"/>
                <a:gd name="connsiteY25" fmla="*/ 74295 h 149542"/>
                <a:gd name="connsiteX26" fmla="*/ 149543 w 158115"/>
                <a:gd name="connsiteY26" fmla="*/ 83820 h 149542"/>
                <a:gd name="connsiteX27" fmla="*/ 158115 w 158115"/>
                <a:gd name="connsiteY27" fmla="*/ 111442 h 149542"/>
                <a:gd name="connsiteX28" fmla="*/ 149543 w 158115"/>
                <a:gd name="connsiteY28" fmla="*/ 140017 h 149542"/>
                <a:gd name="connsiteX29" fmla="*/ 126682 w 158115"/>
                <a:gd name="connsiteY29" fmla="*/ 149542 h 149542"/>
                <a:gd name="connsiteX30" fmla="*/ 103822 w 158115"/>
                <a:gd name="connsiteY30" fmla="*/ 140017 h 149542"/>
                <a:gd name="connsiteX31" fmla="*/ 95250 w 158115"/>
                <a:gd name="connsiteY31" fmla="*/ 111442 h 149542"/>
                <a:gd name="connsiteX32" fmla="*/ 116205 w 158115"/>
                <a:gd name="connsiteY32" fmla="*/ 111442 h 149542"/>
                <a:gd name="connsiteX33" fmla="*/ 119063 w 158115"/>
                <a:gd name="connsiteY33" fmla="*/ 129540 h 149542"/>
                <a:gd name="connsiteX34" fmla="*/ 125730 w 158115"/>
                <a:gd name="connsiteY34" fmla="*/ 133350 h 149542"/>
                <a:gd name="connsiteX35" fmla="*/ 132397 w 158115"/>
                <a:gd name="connsiteY35" fmla="*/ 129540 h 149542"/>
                <a:gd name="connsiteX36" fmla="*/ 135255 w 158115"/>
                <a:gd name="connsiteY36" fmla="*/ 111442 h 149542"/>
                <a:gd name="connsiteX37" fmla="*/ 132397 w 158115"/>
                <a:gd name="connsiteY37" fmla="*/ 93345 h 149542"/>
                <a:gd name="connsiteX38" fmla="*/ 125730 w 158115"/>
                <a:gd name="connsiteY38" fmla="*/ 89535 h 149542"/>
                <a:gd name="connsiteX39" fmla="*/ 119063 w 158115"/>
                <a:gd name="connsiteY39" fmla="*/ 93345 h 149542"/>
                <a:gd name="connsiteX40" fmla="*/ 116205 w 158115"/>
                <a:gd name="connsiteY40" fmla="*/ 111442 h 149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58115" h="149542">
                  <a:moveTo>
                    <a:pt x="0" y="37147"/>
                  </a:moveTo>
                  <a:cubicBezTo>
                    <a:pt x="0" y="24765"/>
                    <a:pt x="2857" y="15240"/>
                    <a:pt x="8572" y="9525"/>
                  </a:cubicBezTo>
                  <a:cubicBezTo>
                    <a:pt x="14288" y="3810"/>
                    <a:pt x="21907" y="0"/>
                    <a:pt x="31432" y="0"/>
                  </a:cubicBezTo>
                  <a:cubicBezTo>
                    <a:pt x="40957" y="0"/>
                    <a:pt x="48578" y="2857"/>
                    <a:pt x="54293" y="9525"/>
                  </a:cubicBezTo>
                  <a:cubicBezTo>
                    <a:pt x="60007" y="16192"/>
                    <a:pt x="62865" y="24765"/>
                    <a:pt x="62865" y="37147"/>
                  </a:cubicBezTo>
                  <a:cubicBezTo>
                    <a:pt x="62865" y="49530"/>
                    <a:pt x="60007" y="59055"/>
                    <a:pt x="54293" y="64770"/>
                  </a:cubicBezTo>
                  <a:cubicBezTo>
                    <a:pt x="48578" y="70485"/>
                    <a:pt x="40957" y="74295"/>
                    <a:pt x="31432" y="74295"/>
                  </a:cubicBezTo>
                  <a:cubicBezTo>
                    <a:pt x="21907" y="74295"/>
                    <a:pt x="14288" y="71438"/>
                    <a:pt x="8572" y="64770"/>
                  </a:cubicBezTo>
                  <a:cubicBezTo>
                    <a:pt x="2857" y="59055"/>
                    <a:pt x="0" y="49530"/>
                    <a:pt x="0" y="37147"/>
                  </a:cubicBezTo>
                  <a:close/>
                  <a:moveTo>
                    <a:pt x="21907" y="37147"/>
                  </a:moveTo>
                  <a:cubicBezTo>
                    <a:pt x="21907" y="46672"/>
                    <a:pt x="22860" y="52388"/>
                    <a:pt x="24765" y="55245"/>
                  </a:cubicBezTo>
                  <a:cubicBezTo>
                    <a:pt x="26670" y="57150"/>
                    <a:pt x="28575" y="59055"/>
                    <a:pt x="31432" y="59055"/>
                  </a:cubicBezTo>
                  <a:cubicBezTo>
                    <a:pt x="34290" y="59055"/>
                    <a:pt x="36195" y="58102"/>
                    <a:pt x="38100" y="55245"/>
                  </a:cubicBezTo>
                  <a:cubicBezTo>
                    <a:pt x="40005" y="52388"/>
                    <a:pt x="40957" y="45720"/>
                    <a:pt x="40957" y="37147"/>
                  </a:cubicBezTo>
                  <a:cubicBezTo>
                    <a:pt x="40957" y="27622"/>
                    <a:pt x="40005" y="21907"/>
                    <a:pt x="38100" y="19050"/>
                  </a:cubicBezTo>
                  <a:cubicBezTo>
                    <a:pt x="36195" y="17145"/>
                    <a:pt x="34290" y="15240"/>
                    <a:pt x="31432" y="15240"/>
                  </a:cubicBezTo>
                  <a:cubicBezTo>
                    <a:pt x="28575" y="15240"/>
                    <a:pt x="26670" y="16192"/>
                    <a:pt x="24765" y="19050"/>
                  </a:cubicBezTo>
                  <a:cubicBezTo>
                    <a:pt x="22860" y="21907"/>
                    <a:pt x="21907" y="27622"/>
                    <a:pt x="21907" y="37147"/>
                  </a:cubicBezTo>
                  <a:close/>
                  <a:moveTo>
                    <a:pt x="51435" y="148590"/>
                  </a:moveTo>
                  <a:lnTo>
                    <a:pt x="31432" y="148590"/>
                  </a:lnTo>
                  <a:lnTo>
                    <a:pt x="106680" y="0"/>
                  </a:lnTo>
                  <a:lnTo>
                    <a:pt x="125730" y="0"/>
                  </a:lnTo>
                  <a:lnTo>
                    <a:pt x="51435" y="148590"/>
                  </a:lnTo>
                  <a:close/>
                  <a:moveTo>
                    <a:pt x="95250" y="111442"/>
                  </a:moveTo>
                  <a:cubicBezTo>
                    <a:pt x="95250" y="99060"/>
                    <a:pt x="98107" y="89535"/>
                    <a:pt x="103822" y="83820"/>
                  </a:cubicBezTo>
                  <a:cubicBezTo>
                    <a:pt x="109538" y="78105"/>
                    <a:pt x="117157" y="74295"/>
                    <a:pt x="126682" y="74295"/>
                  </a:cubicBezTo>
                  <a:cubicBezTo>
                    <a:pt x="136207" y="74295"/>
                    <a:pt x="143828" y="77152"/>
                    <a:pt x="149543" y="83820"/>
                  </a:cubicBezTo>
                  <a:cubicBezTo>
                    <a:pt x="155257" y="89535"/>
                    <a:pt x="158115" y="99060"/>
                    <a:pt x="158115" y="111442"/>
                  </a:cubicBezTo>
                  <a:cubicBezTo>
                    <a:pt x="158115" y="123825"/>
                    <a:pt x="155257" y="133350"/>
                    <a:pt x="149543" y="140017"/>
                  </a:cubicBezTo>
                  <a:cubicBezTo>
                    <a:pt x="143828" y="145732"/>
                    <a:pt x="136207" y="149542"/>
                    <a:pt x="126682" y="149542"/>
                  </a:cubicBezTo>
                  <a:cubicBezTo>
                    <a:pt x="117157" y="149542"/>
                    <a:pt x="109538" y="146685"/>
                    <a:pt x="103822" y="140017"/>
                  </a:cubicBezTo>
                  <a:cubicBezTo>
                    <a:pt x="98107" y="133350"/>
                    <a:pt x="95250" y="123825"/>
                    <a:pt x="95250" y="111442"/>
                  </a:cubicBezTo>
                  <a:close/>
                  <a:moveTo>
                    <a:pt x="116205" y="111442"/>
                  </a:moveTo>
                  <a:cubicBezTo>
                    <a:pt x="116205" y="120967"/>
                    <a:pt x="117157" y="126682"/>
                    <a:pt x="119063" y="129540"/>
                  </a:cubicBezTo>
                  <a:cubicBezTo>
                    <a:pt x="120968" y="131445"/>
                    <a:pt x="122872" y="133350"/>
                    <a:pt x="125730" y="133350"/>
                  </a:cubicBezTo>
                  <a:cubicBezTo>
                    <a:pt x="128588" y="133350"/>
                    <a:pt x="130493" y="132397"/>
                    <a:pt x="132397" y="129540"/>
                  </a:cubicBezTo>
                  <a:cubicBezTo>
                    <a:pt x="134303" y="126682"/>
                    <a:pt x="135255" y="120015"/>
                    <a:pt x="135255" y="111442"/>
                  </a:cubicBezTo>
                  <a:cubicBezTo>
                    <a:pt x="135255" y="101917"/>
                    <a:pt x="134303" y="96202"/>
                    <a:pt x="132397" y="93345"/>
                  </a:cubicBezTo>
                  <a:cubicBezTo>
                    <a:pt x="130493" y="91440"/>
                    <a:pt x="128588" y="89535"/>
                    <a:pt x="125730" y="89535"/>
                  </a:cubicBezTo>
                  <a:cubicBezTo>
                    <a:pt x="122872" y="89535"/>
                    <a:pt x="120968" y="90488"/>
                    <a:pt x="119063" y="93345"/>
                  </a:cubicBezTo>
                  <a:cubicBezTo>
                    <a:pt x="117157" y="96202"/>
                    <a:pt x="116205" y="101917"/>
                    <a:pt x="116205" y="111442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890" name="Group 889">
            <a:extLst>
              <a:ext uri="{FF2B5EF4-FFF2-40B4-BE49-F238E27FC236}">
                <a16:creationId xmlns:a16="http://schemas.microsoft.com/office/drawing/2014/main" id="{C2E10E24-88AD-4DEA-96F1-9AC789BD9F7A}"/>
              </a:ext>
            </a:extLst>
          </p:cNvPr>
          <p:cNvGrpSpPr/>
          <p:nvPr/>
        </p:nvGrpSpPr>
        <p:grpSpPr>
          <a:xfrm>
            <a:off x="7541482" y="2731315"/>
            <a:ext cx="569946" cy="770865"/>
            <a:chOff x="7510437" y="2617681"/>
            <a:chExt cx="557747" cy="754365"/>
          </a:xfrm>
        </p:grpSpPr>
        <p:sp>
          <p:nvSpPr>
            <p:cNvPr id="440" name="Freeform: Shape 439">
              <a:extLst>
                <a:ext uri="{FF2B5EF4-FFF2-40B4-BE49-F238E27FC236}">
                  <a16:creationId xmlns:a16="http://schemas.microsoft.com/office/drawing/2014/main" id="{75DB4B76-6087-49B5-8D92-C5F4710B882B}"/>
                </a:ext>
              </a:extLst>
            </p:cNvPr>
            <p:cNvSpPr/>
            <p:nvPr/>
          </p:nvSpPr>
          <p:spPr>
            <a:xfrm>
              <a:off x="7552568" y="2663825"/>
              <a:ext cx="515616" cy="708221"/>
            </a:xfrm>
            <a:custGeom>
              <a:avLst/>
              <a:gdLst>
                <a:gd name="connsiteX0" fmla="*/ 0 w 244792"/>
                <a:gd name="connsiteY0" fmla="*/ 0 h 336232"/>
                <a:gd name="connsiteX1" fmla="*/ 244793 w 244792"/>
                <a:gd name="connsiteY1" fmla="*/ 0 h 336232"/>
                <a:gd name="connsiteX2" fmla="*/ 244793 w 244792"/>
                <a:gd name="connsiteY2" fmla="*/ 336233 h 336232"/>
                <a:gd name="connsiteX3" fmla="*/ 0 w 244792"/>
                <a:gd name="connsiteY3" fmla="*/ 336233 h 336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4792" h="336232">
                  <a:moveTo>
                    <a:pt x="0" y="0"/>
                  </a:moveTo>
                  <a:lnTo>
                    <a:pt x="244793" y="0"/>
                  </a:lnTo>
                  <a:lnTo>
                    <a:pt x="244793" y="336233"/>
                  </a:lnTo>
                  <a:lnTo>
                    <a:pt x="0" y="336233"/>
                  </a:lnTo>
                  <a:close/>
                </a:path>
              </a:pathLst>
            </a:custGeom>
            <a:solidFill>
              <a:srgbClr val="DF8A4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76" name="Freeform: Shape 875">
              <a:extLst>
                <a:ext uri="{FF2B5EF4-FFF2-40B4-BE49-F238E27FC236}">
                  <a16:creationId xmlns:a16="http://schemas.microsoft.com/office/drawing/2014/main" id="{893D839D-4405-42B0-99A6-7B1513F4E433}"/>
                </a:ext>
              </a:extLst>
            </p:cNvPr>
            <p:cNvSpPr/>
            <p:nvPr/>
          </p:nvSpPr>
          <p:spPr>
            <a:xfrm>
              <a:off x="7510437" y="2617681"/>
              <a:ext cx="515616" cy="708221"/>
            </a:xfrm>
            <a:custGeom>
              <a:avLst/>
              <a:gdLst>
                <a:gd name="connsiteX0" fmla="*/ 0 w 244792"/>
                <a:gd name="connsiteY0" fmla="*/ 0 h 336232"/>
                <a:gd name="connsiteX1" fmla="*/ 244793 w 244792"/>
                <a:gd name="connsiteY1" fmla="*/ 0 h 336232"/>
                <a:gd name="connsiteX2" fmla="*/ 244793 w 244792"/>
                <a:gd name="connsiteY2" fmla="*/ 336233 h 336232"/>
                <a:gd name="connsiteX3" fmla="*/ 0 w 244792"/>
                <a:gd name="connsiteY3" fmla="*/ 336233 h 336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4792" h="336232">
                  <a:moveTo>
                    <a:pt x="0" y="0"/>
                  </a:moveTo>
                  <a:lnTo>
                    <a:pt x="244793" y="0"/>
                  </a:lnTo>
                  <a:lnTo>
                    <a:pt x="244793" y="336233"/>
                  </a:lnTo>
                  <a:lnTo>
                    <a:pt x="0" y="336233"/>
                  </a:lnTo>
                  <a:close/>
                </a:path>
              </a:pathLst>
            </a:custGeom>
            <a:solidFill>
              <a:srgbClr val="FEE69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77" name="Freeform: Shape 876">
              <a:extLst>
                <a:ext uri="{FF2B5EF4-FFF2-40B4-BE49-F238E27FC236}">
                  <a16:creationId xmlns:a16="http://schemas.microsoft.com/office/drawing/2014/main" id="{3A945375-5577-450B-86DA-5356839191D0}"/>
                </a:ext>
              </a:extLst>
            </p:cNvPr>
            <p:cNvSpPr/>
            <p:nvPr/>
          </p:nvSpPr>
          <p:spPr>
            <a:xfrm>
              <a:off x="7616769" y="2697933"/>
              <a:ext cx="302949" cy="36111"/>
            </a:xfrm>
            <a:custGeom>
              <a:avLst/>
              <a:gdLst>
                <a:gd name="connsiteX0" fmla="*/ 0 w 143827"/>
                <a:gd name="connsiteY0" fmla="*/ 0 h 17144"/>
                <a:gd name="connsiteX1" fmla="*/ 143827 w 143827"/>
                <a:gd name="connsiteY1" fmla="*/ 0 h 17144"/>
                <a:gd name="connsiteX2" fmla="*/ 143827 w 143827"/>
                <a:gd name="connsiteY2" fmla="*/ 17145 h 17144"/>
                <a:gd name="connsiteX3" fmla="*/ 0 w 143827"/>
                <a:gd name="connsiteY3" fmla="*/ 17145 h 17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3827" h="17144">
                  <a:moveTo>
                    <a:pt x="0" y="0"/>
                  </a:moveTo>
                  <a:lnTo>
                    <a:pt x="143827" y="0"/>
                  </a:lnTo>
                  <a:lnTo>
                    <a:pt x="143827" y="17145"/>
                  </a:lnTo>
                  <a:lnTo>
                    <a:pt x="0" y="17145"/>
                  </a:lnTo>
                  <a:close/>
                </a:path>
              </a:pathLst>
            </a:custGeom>
            <a:solidFill>
              <a:srgbClr val="1B1B1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78" name="Freeform: Shape 877">
              <a:extLst>
                <a:ext uri="{FF2B5EF4-FFF2-40B4-BE49-F238E27FC236}">
                  <a16:creationId xmlns:a16="http://schemas.microsoft.com/office/drawing/2014/main" id="{A14E51C4-7780-455B-9BA7-067C3338D3D9}"/>
                </a:ext>
              </a:extLst>
            </p:cNvPr>
            <p:cNvSpPr/>
            <p:nvPr/>
          </p:nvSpPr>
          <p:spPr>
            <a:xfrm>
              <a:off x="7584669" y="2788215"/>
              <a:ext cx="365143" cy="18056"/>
            </a:xfrm>
            <a:custGeom>
              <a:avLst/>
              <a:gdLst>
                <a:gd name="connsiteX0" fmla="*/ 0 w 173354"/>
                <a:gd name="connsiteY0" fmla="*/ 0 h 8572"/>
                <a:gd name="connsiteX1" fmla="*/ 173355 w 173354"/>
                <a:gd name="connsiteY1" fmla="*/ 0 h 8572"/>
                <a:gd name="connsiteX2" fmla="*/ 173355 w 173354"/>
                <a:gd name="connsiteY2" fmla="*/ 8573 h 8572"/>
                <a:gd name="connsiteX3" fmla="*/ 0 w 173354"/>
                <a:gd name="connsiteY3" fmla="*/ 8573 h 8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3354" h="8572">
                  <a:moveTo>
                    <a:pt x="0" y="0"/>
                  </a:moveTo>
                  <a:lnTo>
                    <a:pt x="173355" y="0"/>
                  </a:lnTo>
                  <a:lnTo>
                    <a:pt x="173355" y="8573"/>
                  </a:lnTo>
                  <a:lnTo>
                    <a:pt x="0" y="8573"/>
                  </a:lnTo>
                  <a:close/>
                </a:path>
              </a:pathLst>
            </a:custGeom>
            <a:solidFill>
              <a:srgbClr val="1B1B1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79" name="Freeform: Shape 878">
              <a:extLst>
                <a:ext uri="{FF2B5EF4-FFF2-40B4-BE49-F238E27FC236}">
                  <a16:creationId xmlns:a16="http://schemas.microsoft.com/office/drawing/2014/main" id="{AFD63244-FAC2-43EC-934F-63E74AFEE499}"/>
                </a:ext>
              </a:extLst>
            </p:cNvPr>
            <p:cNvSpPr/>
            <p:nvPr/>
          </p:nvSpPr>
          <p:spPr>
            <a:xfrm>
              <a:off x="7584669" y="2826336"/>
              <a:ext cx="365143" cy="18056"/>
            </a:xfrm>
            <a:custGeom>
              <a:avLst/>
              <a:gdLst>
                <a:gd name="connsiteX0" fmla="*/ 0 w 173354"/>
                <a:gd name="connsiteY0" fmla="*/ 0 h 8572"/>
                <a:gd name="connsiteX1" fmla="*/ 173355 w 173354"/>
                <a:gd name="connsiteY1" fmla="*/ 0 h 8572"/>
                <a:gd name="connsiteX2" fmla="*/ 173355 w 173354"/>
                <a:gd name="connsiteY2" fmla="*/ 8573 h 8572"/>
                <a:gd name="connsiteX3" fmla="*/ 0 w 173354"/>
                <a:gd name="connsiteY3" fmla="*/ 8573 h 8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3354" h="8572">
                  <a:moveTo>
                    <a:pt x="0" y="0"/>
                  </a:moveTo>
                  <a:lnTo>
                    <a:pt x="173355" y="0"/>
                  </a:lnTo>
                  <a:lnTo>
                    <a:pt x="173355" y="8573"/>
                  </a:lnTo>
                  <a:lnTo>
                    <a:pt x="0" y="8573"/>
                  </a:lnTo>
                  <a:close/>
                </a:path>
              </a:pathLst>
            </a:custGeom>
            <a:solidFill>
              <a:srgbClr val="1B1B1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80" name="Freeform: Shape 879">
              <a:extLst>
                <a:ext uri="{FF2B5EF4-FFF2-40B4-BE49-F238E27FC236}">
                  <a16:creationId xmlns:a16="http://schemas.microsoft.com/office/drawing/2014/main" id="{C7BC4DB1-32F3-455E-9F83-D72FCBE74852}"/>
                </a:ext>
              </a:extLst>
            </p:cNvPr>
            <p:cNvSpPr/>
            <p:nvPr/>
          </p:nvSpPr>
          <p:spPr>
            <a:xfrm>
              <a:off x="7584669" y="2862449"/>
              <a:ext cx="365143" cy="18056"/>
            </a:xfrm>
            <a:custGeom>
              <a:avLst/>
              <a:gdLst>
                <a:gd name="connsiteX0" fmla="*/ 0 w 173354"/>
                <a:gd name="connsiteY0" fmla="*/ 0 h 8572"/>
                <a:gd name="connsiteX1" fmla="*/ 173355 w 173354"/>
                <a:gd name="connsiteY1" fmla="*/ 0 h 8572"/>
                <a:gd name="connsiteX2" fmla="*/ 173355 w 173354"/>
                <a:gd name="connsiteY2" fmla="*/ 8573 h 8572"/>
                <a:gd name="connsiteX3" fmla="*/ 0 w 173354"/>
                <a:gd name="connsiteY3" fmla="*/ 8573 h 8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3354" h="8572">
                  <a:moveTo>
                    <a:pt x="0" y="0"/>
                  </a:moveTo>
                  <a:lnTo>
                    <a:pt x="173355" y="0"/>
                  </a:lnTo>
                  <a:lnTo>
                    <a:pt x="173355" y="8573"/>
                  </a:lnTo>
                  <a:lnTo>
                    <a:pt x="0" y="8573"/>
                  </a:lnTo>
                  <a:close/>
                </a:path>
              </a:pathLst>
            </a:custGeom>
            <a:solidFill>
              <a:srgbClr val="1B1B1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81" name="Freeform: Shape 880">
              <a:extLst>
                <a:ext uri="{FF2B5EF4-FFF2-40B4-BE49-F238E27FC236}">
                  <a16:creationId xmlns:a16="http://schemas.microsoft.com/office/drawing/2014/main" id="{4A1DC432-1C39-4FF6-A5C1-39AC79A29E5C}"/>
                </a:ext>
              </a:extLst>
            </p:cNvPr>
            <p:cNvSpPr/>
            <p:nvPr/>
          </p:nvSpPr>
          <p:spPr>
            <a:xfrm>
              <a:off x="7584669" y="2898563"/>
              <a:ext cx="365143" cy="18056"/>
            </a:xfrm>
            <a:custGeom>
              <a:avLst/>
              <a:gdLst>
                <a:gd name="connsiteX0" fmla="*/ 0 w 173354"/>
                <a:gd name="connsiteY0" fmla="*/ 0 h 8572"/>
                <a:gd name="connsiteX1" fmla="*/ 173355 w 173354"/>
                <a:gd name="connsiteY1" fmla="*/ 0 h 8572"/>
                <a:gd name="connsiteX2" fmla="*/ 173355 w 173354"/>
                <a:gd name="connsiteY2" fmla="*/ 8573 h 8572"/>
                <a:gd name="connsiteX3" fmla="*/ 0 w 173354"/>
                <a:gd name="connsiteY3" fmla="*/ 8573 h 8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3354" h="8572">
                  <a:moveTo>
                    <a:pt x="0" y="0"/>
                  </a:moveTo>
                  <a:lnTo>
                    <a:pt x="173355" y="0"/>
                  </a:lnTo>
                  <a:lnTo>
                    <a:pt x="173355" y="8573"/>
                  </a:lnTo>
                  <a:lnTo>
                    <a:pt x="0" y="8573"/>
                  </a:lnTo>
                  <a:close/>
                </a:path>
              </a:pathLst>
            </a:custGeom>
            <a:solidFill>
              <a:srgbClr val="1B1B1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82" name="Freeform: Shape 881">
              <a:extLst>
                <a:ext uri="{FF2B5EF4-FFF2-40B4-BE49-F238E27FC236}">
                  <a16:creationId xmlns:a16="http://schemas.microsoft.com/office/drawing/2014/main" id="{22C8E6B0-E28B-484E-95B0-75E6709B9480}"/>
                </a:ext>
              </a:extLst>
            </p:cNvPr>
            <p:cNvSpPr/>
            <p:nvPr/>
          </p:nvSpPr>
          <p:spPr>
            <a:xfrm>
              <a:off x="7584669" y="2936681"/>
              <a:ext cx="365143" cy="18056"/>
            </a:xfrm>
            <a:custGeom>
              <a:avLst/>
              <a:gdLst>
                <a:gd name="connsiteX0" fmla="*/ 0 w 173354"/>
                <a:gd name="connsiteY0" fmla="*/ 0 h 8572"/>
                <a:gd name="connsiteX1" fmla="*/ 173355 w 173354"/>
                <a:gd name="connsiteY1" fmla="*/ 0 h 8572"/>
                <a:gd name="connsiteX2" fmla="*/ 173355 w 173354"/>
                <a:gd name="connsiteY2" fmla="*/ 8572 h 8572"/>
                <a:gd name="connsiteX3" fmla="*/ 0 w 173354"/>
                <a:gd name="connsiteY3" fmla="*/ 8572 h 8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3354" h="8572">
                  <a:moveTo>
                    <a:pt x="0" y="0"/>
                  </a:moveTo>
                  <a:lnTo>
                    <a:pt x="173355" y="0"/>
                  </a:lnTo>
                  <a:lnTo>
                    <a:pt x="173355" y="8572"/>
                  </a:lnTo>
                  <a:lnTo>
                    <a:pt x="0" y="8572"/>
                  </a:lnTo>
                  <a:close/>
                </a:path>
              </a:pathLst>
            </a:custGeom>
            <a:solidFill>
              <a:srgbClr val="1B1B1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83" name="Freeform: Shape 882">
              <a:extLst>
                <a:ext uri="{FF2B5EF4-FFF2-40B4-BE49-F238E27FC236}">
                  <a16:creationId xmlns:a16="http://schemas.microsoft.com/office/drawing/2014/main" id="{79387ED9-89DD-4D8D-B423-048DD1F0A310}"/>
                </a:ext>
              </a:extLst>
            </p:cNvPr>
            <p:cNvSpPr/>
            <p:nvPr/>
          </p:nvSpPr>
          <p:spPr>
            <a:xfrm>
              <a:off x="7584669" y="2972794"/>
              <a:ext cx="365143" cy="18056"/>
            </a:xfrm>
            <a:custGeom>
              <a:avLst/>
              <a:gdLst>
                <a:gd name="connsiteX0" fmla="*/ 0 w 173354"/>
                <a:gd name="connsiteY0" fmla="*/ 0 h 8572"/>
                <a:gd name="connsiteX1" fmla="*/ 173355 w 173354"/>
                <a:gd name="connsiteY1" fmla="*/ 0 h 8572"/>
                <a:gd name="connsiteX2" fmla="*/ 173355 w 173354"/>
                <a:gd name="connsiteY2" fmla="*/ 8573 h 8572"/>
                <a:gd name="connsiteX3" fmla="*/ 0 w 173354"/>
                <a:gd name="connsiteY3" fmla="*/ 8573 h 8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3354" h="8572">
                  <a:moveTo>
                    <a:pt x="0" y="0"/>
                  </a:moveTo>
                  <a:lnTo>
                    <a:pt x="173355" y="0"/>
                  </a:lnTo>
                  <a:lnTo>
                    <a:pt x="173355" y="8573"/>
                  </a:lnTo>
                  <a:lnTo>
                    <a:pt x="0" y="8573"/>
                  </a:lnTo>
                  <a:close/>
                </a:path>
              </a:pathLst>
            </a:custGeom>
            <a:solidFill>
              <a:srgbClr val="1B1B1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84" name="Freeform: Shape 883">
              <a:extLst>
                <a:ext uri="{FF2B5EF4-FFF2-40B4-BE49-F238E27FC236}">
                  <a16:creationId xmlns:a16="http://schemas.microsoft.com/office/drawing/2014/main" id="{0AD699C9-8A0D-4BE2-8262-2887F35348BF}"/>
                </a:ext>
              </a:extLst>
            </p:cNvPr>
            <p:cNvSpPr/>
            <p:nvPr/>
          </p:nvSpPr>
          <p:spPr>
            <a:xfrm>
              <a:off x="7584669" y="3008908"/>
              <a:ext cx="365143" cy="18056"/>
            </a:xfrm>
            <a:custGeom>
              <a:avLst/>
              <a:gdLst>
                <a:gd name="connsiteX0" fmla="*/ 0 w 173354"/>
                <a:gd name="connsiteY0" fmla="*/ 0 h 8572"/>
                <a:gd name="connsiteX1" fmla="*/ 173355 w 173354"/>
                <a:gd name="connsiteY1" fmla="*/ 0 h 8572"/>
                <a:gd name="connsiteX2" fmla="*/ 173355 w 173354"/>
                <a:gd name="connsiteY2" fmla="*/ 8573 h 8572"/>
                <a:gd name="connsiteX3" fmla="*/ 0 w 173354"/>
                <a:gd name="connsiteY3" fmla="*/ 8573 h 8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3354" h="8572">
                  <a:moveTo>
                    <a:pt x="0" y="0"/>
                  </a:moveTo>
                  <a:lnTo>
                    <a:pt x="173355" y="0"/>
                  </a:lnTo>
                  <a:lnTo>
                    <a:pt x="173355" y="8573"/>
                  </a:lnTo>
                  <a:lnTo>
                    <a:pt x="0" y="8573"/>
                  </a:lnTo>
                  <a:close/>
                </a:path>
              </a:pathLst>
            </a:custGeom>
            <a:solidFill>
              <a:srgbClr val="1B1B1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85" name="Freeform: Shape 884">
              <a:extLst>
                <a:ext uri="{FF2B5EF4-FFF2-40B4-BE49-F238E27FC236}">
                  <a16:creationId xmlns:a16="http://schemas.microsoft.com/office/drawing/2014/main" id="{7EB4FD73-55AC-44E0-8DE4-155AD1926582}"/>
                </a:ext>
              </a:extLst>
            </p:cNvPr>
            <p:cNvSpPr/>
            <p:nvPr/>
          </p:nvSpPr>
          <p:spPr>
            <a:xfrm>
              <a:off x="7584669" y="3047028"/>
              <a:ext cx="365143" cy="18056"/>
            </a:xfrm>
            <a:custGeom>
              <a:avLst/>
              <a:gdLst>
                <a:gd name="connsiteX0" fmla="*/ 0 w 173354"/>
                <a:gd name="connsiteY0" fmla="*/ 0 h 8572"/>
                <a:gd name="connsiteX1" fmla="*/ 173355 w 173354"/>
                <a:gd name="connsiteY1" fmla="*/ 0 h 8572"/>
                <a:gd name="connsiteX2" fmla="*/ 173355 w 173354"/>
                <a:gd name="connsiteY2" fmla="*/ 8572 h 8572"/>
                <a:gd name="connsiteX3" fmla="*/ 0 w 173354"/>
                <a:gd name="connsiteY3" fmla="*/ 8572 h 8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3354" h="8572">
                  <a:moveTo>
                    <a:pt x="0" y="0"/>
                  </a:moveTo>
                  <a:lnTo>
                    <a:pt x="173355" y="0"/>
                  </a:lnTo>
                  <a:lnTo>
                    <a:pt x="173355" y="8572"/>
                  </a:lnTo>
                  <a:lnTo>
                    <a:pt x="0" y="8572"/>
                  </a:lnTo>
                  <a:close/>
                </a:path>
              </a:pathLst>
            </a:custGeom>
            <a:solidFill>
              <a:srgbClr val="1B1B1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86" name="Freeform: Shape 885">
              <a:extLst>
                <a:ext uri="{FF2B5EF4-FFF2-40B4-BE49-F238E27FC236}">
                  <a16:creationId xmlns:a16="http://schemas.microsoft.com/office/drawing/2014/main" id="{7FCA97AB-3409-4112-B63D-622581B19130}"/>
                </a:ext>
              </a:extLst>
            </p:cNvPr>
            <p:cNvSpPr/>
            <p:nvPr/>
          </p:nvSpPr>
          <p:spPr>
            <a:xfrm>
              <a:off x="7584669" y="3083142"/>
              <a:ext cx="365143" cy="18056"/>
            </a:xfrm>
            <a:custGeom>
              <a:avLst/>
              <a:gdLst>
                <a:gd name="connsiteX0" fmla="*/ 0 w 173354"/>
                <a:gd name="connsiteY0" fmla="*/ 0 h 8572"/>
                <a:gd name="connsiteX1" fmla="*/ 173355 w 173354"/>
                <a:gd name="connsiteY1" fmla="*/ 0 h 8572"/>
                <a:gd name="connsiteX2" fmla="*/ 173355 w 173354"/>
                <a:gd name="connsiteY2" fmla="*/ 8573 h 8572"/>
                <a:gd name="connsiteX3" fmla="*/ 0 w 173354"/>
                <a:gd name="connsiteY3" fmla="*/ 8573 h 8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3354" h="8572">
                  <a:moveTo>
                    <a:pt x="0" y="0"/>
                  </a:moveTo>
                  <a:lnTo>
                    <a:pt x="173355" y="0"/>
                  </a:lnTo>
                  <a:lnTo>
                    <a:pt x="173355" y="8573"/>
                  </a:lnTo>
                  <a:lnTo>
                    <a:pt x="0" y="8573"/>
                  </a:lnTo>
                  <a:close/>
                </a:path>
              </a:pathLst>
            </a:custGeom>
            <a:solidFill>
              <a:srgbClr val="1B1B1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87" name="Freeform: Shape 886">
              <a:extLst>
                <a:ext uri="{FF2B5EF4-FFF2-40B4-BE49-F238E27FC236}">
                  <a16:creationId xmlns:a16="http://schemas.microsoft.com/office/drawing/2014/main" id="{5A4F4430-43AB-4456-8FDD-69C7648FFF57}"/>
                </a:ext>
              </a:extLst>
            </p:cNvPr>
            <p:cNvSpPr/>
            <p:nvPr/>
          </p:nvSpPr>
          <p:spPr>
            <a:xfrm>
              <a:off x="7584669" y="3119255"/>
              <a:ext cx="365143" cy="18056"/>
            </a:xfrm>
            <a:custGeom>
              <a:avLst/>
              <a:gdLst>
                <a:gd name="connsiteX0" fmla="*/ 0 w 173354"/>
                <a:gd name="connsiteY0" fmla="*/ 0 h 8572"/>
                <a:gd name="connsiteX1" fmla="*/ 173355 w 173354"/>
                <a:gd name="connsiteY1" fmla="*/ 0 h 8572"/>
                <a:gd name="connsiteX2" fmla="*/ 173355 w 173354"/>
                <a:gd name="connsiteY2" fmla="*/ 8573 h 8572"/>
                <a:gd name="connsiteX3" fmla="*/ 0 w 173354"/>
                <a:gd name="connsiteY3" fmla="*/ 8573 h 8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3354" h="8572">
                  <a:moveTo>
                    <a:pt x="0" y="0"/>
                  </a:moveTo>
                  <a:lnTo>
                    <a:pt x="173355" y="0"/>
                  </a:lnTo>
                  <a:lnTo>
                    <a:pt x="173355" y="8573"/>
                  </a:lnTo>
                  <a:lnTo>
                    <a:pt x="0" y="8573"/>
                  </a:lnTo>
                  <a:close/>
                </a:path>
              </a:pathLst>
            </a:custGeom>
            <a:solidFill>
              <a:srgbClr val="1B1B1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88" name="Freeform: Shape 887">
              <a:extLst>
                <a:ext uri="{FF2B5EF4-FFF2-40B4-BE49-F238E27FC236}">
                  <a16:creationId xmlns:a16="http://schemas.microsoft.com/office/drawing/2014/main" id="{C8A05600-4686-41B4-9624-35219E3BA3F6}"/>
                </a:ext>
              </a:extLst>
            </p:cNvPr>
            <p:cNvSpPr/>
            <p:nvPr/>
          </p:nvSpPr>
          <p:spPr>
            <a:xfrm>
              <a:off x="7584669" y="3219570"/>
              <a:ext cx="182572" cy="18056"/>
            </a:xfrm>
            <a:custGeom>
              <a:avLst/>
              <a:gdLst>
                <a:gd name="connsiteX0" fmla="*/ 0 w 86677"/>
                <a:gd name="connsiteY0" fmla="*/ 0 h 8572"/>
                <a:gd name="connsiteX1" fmla="*/ 86678 w 86677"/>
                <a:gd name="connsiteY1" fmla="*/ 0 h 8572"/>
                <a:gd name="connsiteX2" fmla="*/ 86678 w 86677"/>
                <a:gd name="connsiteY2" fmla="*/ 8573 h 8572"/>
                <a:gd name="connsiteX3" fmla="*/ 0 w 86677"/>
                <a:gd name="connsiteY3" fmla="*/ 8573 h 8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6677" h="8572">
                  <a:moveTo>
                    <a:pt x="0" y="0"/>
                  </a:moveTo>
                  <a:lnTo>
                    <a:pt x="86678" y="0"/>
                  </a:lnTo>
                  <a:lnTo>
                    <a:pt x="86678" y="8573"/>
                  </a:lnTo>
                  <a:lnTo>
                    <a:pt x="0" y="8573"/>
                  </a:lnTo>
                  <a:close/>
                </a:path>
              </a:pathLst>
            </a:custGeom>
            <a:solidFill>
              <a:srgbClr val="1B1B1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sp>
        <p:nvSpPr>
          <p:cNvPr id="895" name="TextBox 894">
            <a:extLst>
              <a:ext uri="{FF2B5EF4-FFF2-40B4-BE49-F238E27FC236}">
                <a16:creationId xmlns:a16="http://schemas.microsoft.com/office/drawing/2014/main" id="{97A8B38C-618D-4995-AF8B-ECC6CA59BAC7}"/>
              </a:ext>
            </a:extLst>
          </p:cNvPr>
          <p:cNvSpPr txBox="1"/>
          <p:nvPr/>
        </p:nvSpPr>
        <p:spPr>
          <a:xfrm>
            <a:off x="5220313" y="5909715"/>
            <a:ext cx="175137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200" b="1">
                <a:solidFill>
                  <a:schemeClr val="bg2"/>
                </a:solidFill>
              </a:rPr>
              <a:t>Factor For Production</a:t>
            </a:r>
          </a:p>
        </p:txBody>
      </p:sp>
      <p:sp>
        <p:nvSpPr>
          <p:cNvPr id="896" name="TextBox 895">
            <a:extLst>
              <a:ext uri="{FF2B5EF4-FFF2-40B4-BE49-F238E27FC236}">
                <a16:creationId xmlns:a16="http://schemas.microsoft.com/office/drawing/2014/main" id="{79A0C69D-58EC-45B9-B3DE-42C40207A4DA}"/>
              </a:ext>
            </a:extLst>
          </p:cNvPr>
          <p:cNvSpPr txBox="1"/>
          <p:nvPr/>
        </p:nvSpPr>
        <p:spPr>
          <a:xfrm>
            <a:off x="5220313" y="1714425"/>
            <a:ext cx="175137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200" b="1">
                <a:solidFill>
                  <a:schemeClr val="bg2"/>
                </a:solidFill>
              </a:rPr>
              <a:t>Factor For Production</a:t>
            </a:r>
          </a:p>
        </p:txBody>
      </p:sp>
      <p:sp>
        <p:nvSpPr>
          <p:cNvPr id="897" name="TextBox 896">
            <a:extLst>
              <a:ext uri="{FF2B5EF4-FFF2-40B4-BE49-F238E27FC236}">
                <a16:creationId xmlns:a16="http://schemas.microsoft.com/office/drawing/2014/main" id="{DEEB525C-C9CD-41B3-87CE-A97E5C0ADE38}"/>
              </a:ext>
            </a:extLst>
          </p:cNvPr>
          <p:cNvSpPr txBox="1"/>
          <p:nvPr/>
        </p:nvSpPr>
        <p:spPr>
          <a:xfrm>
            <a:off x="3324007" y="2382273"/>
            <a:ext cx="175137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200" b="1"/>
              <a:t>Taxes</a:t>
            </a:r>
          </a:p>
        </p:txBody>
      </p:sp>
      <p:sp>
        <p:nvSpPr>
          <p:cNvPr id="898" name="TextBox 897">
            <a:extLst>
              <a:ext uri="{FF2B5EF4-FFF2-40B4-BE49-F238E27FC236}">
                <a16:creationId xmlns:a16="http://schemas.microsoft.com/office/drawing/2014/main" id="{5B68B826-699D-4DA7-8321-A9C2B11E1196}"/>
              </a:ext>
            </a:extLst>
          </p:cNvPr>
          <p:cNvSpPr txBox="1"/>
          <p:nvPr/>
        </p:nvSpPr>
        <p:spPr>
          <a:xfrm>
            <a:off x="6949480" y="2382273"/>
            <a:ext cx="175137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200" b="1"/>
              <a:t>GOVT Purchases</a:t>
            </a:r>
          </a:p>
        </p:txBody>
      </p:sp>
      <p:sp>
        <p:nvSpPr>
          <p:cNvPr id="899" name="TextBox 898">
            <a:extLst>
              <a:ext uri="{FF2B5EF4-FFF2-40B4-BE49-F238E27FC236}">
                <a16:creationId xmlns:a16="http://schemas.microsoft.com/office/drawing/2014/main" id="{96A93437-6462-41C1-97D9-FD9E11B35A58}"/>
              </a:ext>
            </a:extLst>
          </p:cNvPr>
          <p:cNvSpPr txBox="1"/>
          <p:nvPr/>
        </p:nvSpPr>
        <p:spPr>
          <a:xfrm>
            <a:off x="6945716" y="5198044"/>
            <a:ext cx="175137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200" b="1"/>
              <a:t>Taxes</a:t>
            </a:r>
          </a:p>
        </p:txBody>
      </p:sp>
      <p:sp>
        <p:nvSpPr>
          <p:cNvPr id="900" name="TextBox 899">
            <a:extLst>
              <a:ext uri="{FF2B5EF4-FFF2-40B4-BE49-F238E27FC236}">
                <a16:creationId xmlns:a16="http://schemas.microsoft.com/office/drawing/2014/main" id="{8DA33E48-B8CC-4E2F-AB08-9FA71FE57B2D}"/>
              </a:ext>
            </a:extLst>
          </p:cNvPr>
          <p:cNvSpPr txBox="1"/>
          <p:nvPr/>
        </p:nvSpPr>
        <p:spPr>
          <a:xfrm>
            <a:off x="3397813" y="5256101"/>
            <a:ext cx="175137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200" b="1"/>
              <a:t>Social Transfers</a:t>
            </a:r>
          </a:p>
        </p:txBody>
      </p:sp>
      <p:sp>
        <p:nvSpPr>
          <p:cNvPr id="915" name="TextBox 914">
            <a:extLst>
              <a:ext uri="{FF2B5EF4-FFF2-40B4-BE49-F238E27FC236}">
                <a16:creationId xmlns:a16="http://schemas.microsoft.com/office/drawing/2014/main" id="{4FF34BF2-427D-4B8E-B1DB-690EDFAD4FE5}"/>
              </a:ext>
            </a:extLst>
          </p:cNvPr>
          <p:cNvSpPr txBox="1"/>
          <p:nvPr/>
        </p:nvSpPr>
        <p:spPr>
          <a:xfrm rot="16200000">
            <a:off x="1886551" y="5320956"/>
            <a:ext cx="1146738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400" b="1">
                <a:solidFill>
                  <a:schemeClr val="bg2"/>
                </a:solidFill>
                <a:latin typeface="+mj-lt"/>
              </a:rPr>
              <a:t>Income</a:t>
            </a:r>
            <a:endParaRPr lang="id-ID" sz="1400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916" name="TextBox 915">
            <a:extLst>
              <a:ext uri="{FF2B5EF4-FFF2-40B4-BE49-F238E27FC236}">
                <a16:creationId xmlns:a16="http://schemas.microsoft.com/office/drawing/2014/main" id="{99B502E1-C119-4350-A472-39473E94E944}"/>
              </a:ext>
            </a:extLst>
          </p:cNvPr>
          <p:cNvSpPr txBox="1"/>
          <p:nvPr/>
        </p:nvSpPr>
        <p:spPr>
          <a:xfrm rot="5400000">
            <a:off x="9094723" y="2216065"/>
            <a:ext cx="1230901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400" b="1">
                <a:solidFill>
                  <a:schemeClr val="bg2"/>
                </a:solidFill>
                <a:latin typeface="+mj-lt"/>
              </a:rPr>
              <a:t>Demand</a:t>
            </a:r>
            <a:endParaRPr lang="id-ID" sz="1400" b="1" dirty="0">
              <a:solidFill>
                <a:schemeClr val="bg2"/>
              </a:solidFill>
              <a:latin typeface="+mj-lt"/>
            </a:endParaRPr>
          </a:p>
        </p:txBody>
      </p:sp>
      <p:grpSp>
        <p:nvGrpSpPr>
          <p:cNvPr id="468" name="Graphic 2">
            <a:extLst>
              <a:ext uri="{FF2B5EF4-FFF2-40B4-BE49-F238E27FC236}">
                <a16:creationId xmlns:a16="http://schemas.microsoft.com/office/drawing/2014/main" id="{189B90F9-71F9-4491-816B-F91288BFFEFE}"/>
              </a:ext>
            </a:extLst>
          </p:cNvPr>
          <p:cNvGrpSpPr/>
          <p:nvPr/>
        </p:nvGrpSpPr>
        <p:grpSpPr>
          <a:xfrm>
            <a:off x="1581307" y="2949521"/>
            <a:ext cx="1857806" cy="1536532"/>
            <a:chOff x="3029414" y="2654993"/>
            <a:chExt cx="1957708" cy="1619158"/>
          </a:xfrm>
          <a:solidFill>
            <a:schemeClr val="accent1"/>
          </a:solidFill>
        </p:grpSpPr>
        <p:sp>
          <p:nvSpPr>
            <p:cNvPr id="469" name="Freeform: Shape 468">
              <a:extLst>
                <a:ext uri="{FF2B5EF4-FFF2-40B4-BE49-F238E27FC236}">
                  <a16:creationId xmlns:a16="http://schemas.microsoft.com/office/drawing/2014/main" id="{A8C1B88E-78AB-4AEF-9768-DE219588B639}"/>
                </a:ext>
              </a:extLst>
            </p:cNvPr>
            <p:cNvSpPr/>
            <p:nvPr/>
          </p:nvSpPr>
          <p:spPr>
            <a:xfrm>
              <a:off x="3029414" y="3534490"/>
              <a:ext cx="1957708" cy="739660"/>
            </a:xfrm>
            <a:custGeom>
              <a:avLst/>
              <a:gdLst>
                <a:gd name="connsiteX0" fmla="*/ 1957709 w 1957708"/>
                <a:gd name="connsiteY0" fmla="*/ 0 h 739660"/>
                <a:gd name="connsiteX1" fmla="*/ 1957709 w 1957708"/>
                <a:gd name="connsiteY1" fmla="*/ 149650 h 739660"/>
                <a:gd name="connsiteX2" fmla="*/ 901576 w 1957708"/>
                <a:gd name="connsiteY2" fmla="*/ 739661 h 739660"/>
                <a:gd name="connsiteX3" fmla="*/ 0 w 1957708"/>
                <a:gd name="connsiteY3" fmla="*/ 229381 h 739660"/>
                <a:gd name="connsiteX4" fmla="*/ 0 w 1957708"/>
                <a:gd name="connsiteY4" fmla="*/ 79731 h 739660"/>
                <a:gd name="connsiteX5" fmla="*/ 901576 w 1957708"/>
                <a:gd name="connsiteY5" fmla="*/ 590012 h 7396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57708" h="739660">
                  <a:moveTo>
                    <a:pt x="1957709" y="0"/>
                  </a:moveTo>
                  <a:lnTo>
                    <a:pt x="1957709" y="149650"/>
                  </a:lnTo>
                  <a:lnTo>
                    <a:pt x="901576" y="739661"/>
                  </a:lnTo>
                  <a:lnTo>
                    <a:pt x="0" y="229381"/>
                  </a:lnTo>
                  <a:lnTo>
                    <a:pt x="0" y="79731"/>
                  </a:lnTo>
                  <a:lnTo>
                    <a:pt x="901576" y="590012"/>
                  </a:lnTo>
                  <a:close/>
                </a:path>
              </a:pathLst>
            </a:custGeom>
            <a:solidFill>
              <a:srgbClr val="594427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70" name="Freeform: Shape 469">
              <a:extLst>
                <a:ext uri="{FF2B5EF4-FFF2-40B4-BE49-F238E27FC236}">
                  <a16:creationId xmlns:a16="http://schemas.microsoft.com/office/drawing/2014/main" id="{03602038-90CA-41F4-8E22-63C5BAE6A458}"/>
                </a:ext>
              </a:extLst>
            </p:cNvPr>
            <p:cNvSpPr/>
            <p:nvPr/>
          </p:nvSpPr>
          <p:spPr>
            <a:xfrm>
              <a:off x="3029414" y="3024210"/>
              <a:ext cx="1957708" cy="1100291"/>
            </a:xfrm>
            <a:custGeom>
              <a:avLst/>
              <a:gdLst>
                <a:gd name="connsiteX0" fmla="*/ 1056132 w 1957708"/>
                <a:gd name="connsiteY0" fmla="*/ 0 h 1100291"/>
                <a:gd name="connsiteX1" fmla="*/ 1957709 w 1957708"/>
                <a:gd name="connsiteY1" fmla="*/ 510280 h 1100291"/>
                <a:gd name="connsiteX2" fmla="*/ 901576 w 1957708"/>
                <a:gd name="connsiteY2" fmla="*/ 1100292 h 1100291"/>
                <a:gd name="connsiteX3" fmla="*/ 0 w 1957708"/>
                <a:gd name="connsiteY3" fmla="*/ 590012 h 11002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57708" h="1100291">
                  <a:moveTo>
                    <a:pt x="1056132" y="0"/>
                  </a:moveTo>
                  <a:lnTo>
                    <a:pt x="1957709" y="510280"/>
                  </a:lnTo>
                  <a:lnTo>
                    <a:pt x="901576" y="1100292"/>
                  </a:lnTo>
                  <a:lnTo>
                    <a:pt x="0" y="590012"/>
                  </a:lnTo>
                  <a:close/>
                </a:path>
              </a:pathLst>
            </a:custGeom>
            <a:solidFill>
              <a:srgbClr val="009649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71" name="Freeform: Shape 470">
              <a:extLst>
                <a:ext uri="{FF2B5EF4-FFF2-40B4-BE49-F238E27FC236}">
                  <a16:creationId xmlns:a16="http://schemas.microsoft.com/office/drawing/2014/main" id="{8BC7D9F1-954D-404D-9D03-D36507CCC902}"/>
                </a:ext>
              </a:extLst>
            </p:cNvPr>
            <p:cNvSpPr/>
            <p:nvPr/>
          </p:nvSpPr>
          <p:spPr>
            <a:xfrm>
              <a:off x="4203303" y="3503824"/>
              <a:ext cx="521319" cy="293165"/>
            </a:xfrm>
            <a:custGeom>
              <a:avLst/>
              <a:gdLst>
                <a:gd name="connsiteX0" fmla="*/ 206075 w 521319"/>
                <a:gd name="connsiteY0" fmla="*/ 0 h 293165"/>
                <a:gd name="connsiteX1" fmla="*/ 521320 w 521319"/>
                <a:gd name="connsiteY1" fmla="*/ 177862 h 293165"/>
                <a:gd name="connsiteX2" fmla="*/ 314018 w 521319"/>
                <a:gd name="connsiteY2" fmla="*/ 293166 h 293165"/>
                <a:gd name="connsiteX3" fmla="*/ 0 w 521319"/>
                <a:gd name="connsiteY3" fmla="*/ 115304 h 2931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1319" h="293165">
                  <a:moveTo>
                    <a:pt x="206075" y="0"/>
                  </a:moveTo>
                  <a:lnTo>
                    <a:pt x="521320" y="177862"/>
                  </a:lnTo>
                  <a:lnTo>
                    <a:pt x="314018" y="293166"/>
                  </a:lnTo>
                  <a:lnTo>
                    <a:pt x="0" y="115304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72" name="Freeform: Shape 471">
              <a:extLst>
                <a:ext uri="{FF2B5EF4-FFF2-40B4-BE49-F238E27FC236}">
                  <a16:creationId xmlns:a16="http://schemas.microsoft.com/office/drawing/2014/main" id="{837602D3-6C8D-4801-AC2D-BAA614ABC611}"/>
                </a:ext>
              </a:extLst>
            </p:cNvPr>
            <p:cNvSpPr/>
            <p:nvPr/>
          </p:nvSpPr>
          <p:spPr>
            <a:xfrm>
              <a:off x="4209436" y="3506278"/>
              <a:ext cx="509053" cy="287032"/>
            </a:xfrm>
            <a:custGeom>
              <a:avLst/>
              <a:gdLst>
                <a:gd name="connsiteX0" fmla="*/ 193808 w 509053"/>
                <a:gd name="connsiteY0" fmla="*/ 0 h 287032"/>
                <a:gd name="connsiteX1" fmla="*/ 247780 w 509053"/>
                <a:gd name="connsiteY1" fmla="*/ 30666 h 287032"/>
                <a:gd name="connsiteX2" fmla="*/ 462441 w 509053"/>
                <a:gd name="connsiteY2" fmla="*/ 152103 h 287032"/>
                <a:gd name="connsiteX3" fmla="*/ 509053 w 509053"/>
                <a:gd name="connsiteY3" fmla="*/ 179089 h 287032"/>
                <a:gd name="connsiteX4" fmla="*/ 314018 w 509053"/>
                <a:gd name="connsiteY4" fmla="*/ 287033 h 287032"/>
                <a:gd name="connsiteX5" fmla="*/ 0 w 509053"/>
                <a:gd name="connsiteY5" fmla="*/ 109170 h 287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09053" h="287032">
                  <a:moveTo>
                    <a:pt x="193808" y="0"/>
                  </a:moveTo>
                  <a:lnTo>
                    <a:pt x="247780" y="30666"/>
                  </a:lnTo>
                  <a:lnTo>
                    <a:pt x="462441" y="152103"/>
                  </a:lnTo>
                  <a:lnTo>
                    <a:pt x="509053" y="179089"/>
                  </a:lnTo>
                  <a:lnTo>
                    <a:pt x="314018" y="287033"/>
                  </a:lnTo>
                  <a:lnTo>
                    <a:pt x="0" y="109170"/>
                  </a:lnTo>
                  <a:close/>
                </a:path>
              </a:pathLst>
            </a:custGeom>
            <a:solidFill>
              <a:srgbClr val="CAC9CA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73" name="Freeform: Shape 472">
              <a:extLst>
                <a:ext uri="{FF2B5EF4-FFF2-40B4-BE49-F238E27FC236}">
                  <a16:creationId xmlns:a16="http://schemas.microsoft.com/office/drawing/2014/main" id="{68CC18AD-7013-4099-A836-CD651C1B6F71}"/>
                </a:ext>
              </a:extLst>
            </p:cNvPr>
            <p:cNvSpPr/>
            <p:nvPr/>
          </p:nvSpPr>
          <p:spPr>
            <a:xfrm>
              <a:off x="3831632" y="2986184"/>
              <a:ext cx="553212" cy="628037"/>
            </a:xfrm>
            <a:custGeom>
              <a:avLst/>
              <a:gdLst>
                <a:gd name="connsiteX0" fmla="*/ 0 w 553212"/>
                <a:gd name="connsiteY0" fmla="*/ 309112 h 628037"/>
                <a:gd name="connsiteX1" fmla="*/ 553212 w 553212"/>
                <a:gd name="connsiteY1" fmla="*/ 0 h 628037"/>
                <a:gd name="connsiteX2" fmla="*/ 553212 w 553212"/>
                <a:gd name="connsiteY2" fmla="*/ 317699 h 628037"/>
                <a:gd name="connsiteX3" fmla="*/ 0 w 553212"/>
                <a:gd name="connsiteY3" fmla="*/ 628037 h 628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3212" h="628037">
                  <a:moveTo>
                    <a:pt x="0" y="309112"/>
                  </a:moveTo>
                  <a:lnTo>
                    <a:pt x="553212" y="0"/>
                  </a:lnTo>
                  <a:lnTo>
                    <a:pt x="553212" y="317699"/>
                  </a:lnTo>
                  <a:lnTo>
                    <a:pt x="0" y="628037"/>
                  </a:lnTo>
                  <a:close/>
                </a:path>
              </a:pathLst>
            </a:custGeom>
            <a:solidFill>
              <a:srgbClr val="FFFFF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74" name="Freeform: Shape 473">
              <a:extLst>
                <a:ext uri="{FF2B5EF4-FFF2-40B4-BE49-F238E27FC236}">
                  <a16:creationId xmlns:a16="http://schemas.microsoft.com/office/drawing/2014/main" id="{CB7C84F2-9AF8-4DAA-BF85-616CEF308194}"/>
                </a:ext>
              </a:extLst>
            </p:cNvPr>
            <p:cNvSpPr/>
            <p:nvPr/>
          </p:nvSpPr>
          <p:spPr>
            <a:xfrm>
              <a:off x="3837766" y="2995997"/>
              <a:ext cx="540945" cy="607184"/>
            </a:xfrm>
            <a:custGeom>
              <a:avLst/>
              <a:gdLst>
                <a:gd name="connsiteX0" fmla="*/ 0 w 540945"/>
                <a:gd name="connsiteY0" fmla="*/ 302979 h 607184"/>
                <a:gd name="connsiteX1" fmla="*/ 540946 w 540945"/>
                <a:gd name="connsiteY1" fmla="*/ 0 h 607184"/>
                <a:gd name="connsiteX2" fmla="*/ 540946 w 540945"/>
                <a:gd name="connsiteY2" fmla="*/ 304206 h 607184"/>
                <a:gd name="connsiteX3" fmla="*/ 0 w 540945"/>
                <a:gd name="connsiteY3" fmla="*/ 607184 h 607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0945" h="607184">
                  <a:moveTo>
                    <a:pt x="0" y="302979"/>
                  </a:moveTo>
                  <a:lnTo>
                    <a:pt x="540946" y="0"/>
                  </a:lnTo>
                  <a:lnTo>
                    <a:pt x="540946" y="304206"/>
                  </a:lnTo>
                  <a:lnTo>
                    <a:pt x="0" y="607184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75" name="Freeform: Shape 474">
              <a:extLst>
                <a:ext uri="{FF2B5EF4-FFF2-40B4-BE49-F238E27FC236}">
                  <a16:creationId xmlns:a16="http://schemas.microsoft.com/office/drawing/2014/main" id="{7BB3C7FC-500F-4880-9512-AC2D45918E32}"/>
                </a:ext>
              </a:extLst>
            </p:cNvPr>
            <p:cNvSpPr/>
            <p:nvPr/>
          </p:nvSpPr>
          <p:spPr>
            <a:xfrm>
              <a:off x="3938350" y="3294070"/>
              <a:ext cx="554438" cy="380256"/>
            </a:xfrm>
            <a:custGeom>
              <a:avLst/>
              <a:gdLst>
                <a:gd name="connsiteX0" fmla="*/ 0 w 554438"/>
                <a:gd name="connsiteY0" fmla="*/ 309112 h 380256"/>
                <a:gd name="connsiteX1" fmla="*/ 554439 w 554438"/>
                <a:gd name="connsiteY1" fmla="*/ 0 h 380256"/>
                <a:gd name="connsiteX2" fmla="*/ 554439 w 554438"/>
                <a:gd name="connsiteY2" fmla="*/ 71145 h 380256"/>
                <a:gd name="connsiteX3" fmla="*/ 0 w 554438"/>
                <a:gd name="connsiteY3" fmla="*/ 380257 h 380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4438" h="380256">
                  <a:moveTo>
                    <a:pt x="0" y="309112"/>
                  </a:moveTo>
                  <a:lnTo>
                    <a:pt x="554439" y="0"/>
                  </a:lnTo>
                  <a:lnTo>
                    <a:pt x="554439" y="71145"/>
                  </a:lnTo>
                  <a:lnTo>
                    <a:pt x="0" y="380257"/>
                  </a:lnTo>
                  <a:close/>
                </a:path>
              </a:pathLst>
            </a:custGeom>
            <a:solidFill>
              <a:srgbClr val="CAC9CA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476" name="Graphic 2">
              <a:extLst>
                <a:ext uri="{FF2B5EF4-FFF2-40B4-BE49-F238E27FC236}">
                  <a16:creationId xmlns:a16="http://schemas.microsoft.com/office/drawing/2014/main" id="{D96FC809-E620-4677-BDA0-8405FBC9296F}"/>
                </a:ext>
              </a:extLst>
            </p:cNvPr>
            <p:cNvGrpSpPr/>
            <p:nvPr/>
          </p:nvGrpSpPr>
          <p:grpSpPr>
            <a:xfrm>
              <a:off x="4249915" y="3110744"/>
              <a:ext cx="73598" cy="168606"/>
              <a:chOff x="4249915" y="3110744"/>
              <a:chExt cx="73598" cy="168606"/>
            </a:xfrm>
            <a:solidFill>
              <a:schemeClr val="accent1"/>
            </a:solidFill>
          </p:grpSpPr>
          <p:sp>
            <p:nvSpPr>
              <p:cNvPr id="999" name="Freeform: Shape 998">
                <a:extLst>
                  <a:ext uri="{FF2B5EF4-FFF2-40B4-BE49-F238E27FC236}">
                    <a16:creationId xmlns:a16="http://schemas.microsoft.com/office/drawing/2014/main" id="{2B63735D-817A-481E-9DAD-89DC3D44570F}"/>
                  </a:ext>
                </a:extLst>
              </p:cNvPr>
              <p:cNvSpPr/>
              <p:nvPr/>
            </p:nvSpPr>
            <p:spPr>
              <a:xfrm>
                <a:off x="4249915" y="3110744"/>
                <a:ext cx="73598" cy="168606"/>
              </a:xfrm>
              <a:custGeom>
                <a:avLst/>
                <a:gdLst>
                  <a:gd name="connsiteX0" fmla="*/ 0 w 73598"/>
                  <a:gd name="connsiteY0" fmla="*/ 63115 h 168606"/>
                  <a:gd name="connsiteX1" fmla="*/ 0 w 73598"/>
                  <a:gd name="connsiteY1" fmla="*/ 168606 h 168606"/>
                  <a:gd name="connsiteX2" fmla="*/ 73598 w 73598"/>
                  <a:gd name="connsiteY2" fmla="*/ 126901 h 168606"/>
                  <a:gd name="connsiteX3" fmla="*/ 73598 w 73598"/>
                  <a:gd name="connsiteY3" fmla="*/ 21410 h 168606"/>
                  <a:gd name="connsiteX4" fmla="*/ 0 w 73598"/>
                  <a:gd name="connsiteY4" fmla="*/ 63115 h 1686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3598" h="168606">
                    <a:moveTo>
                      <a:pt x="0" y="63115"/>
                    </a:moveTo>
                    <a:lnTo>
                      <a:pt x="0" y="168606"/>
                    </a:lnTo>
                    <a:lnTo>
                      <a:pt x="73598" y="126901"/>
                    </a:lnTo>
                    <a:lnTo>
                      <a:pt x="73598" y="21410"/>
                    </a:lnTo>
                    <a:cubicBezTo>
                      <a:pt x="73598" y="-26429"/>
                      <a:pt x="0" y="14050"/>
                      <a:pt x="0" y="63115"/>
                    </a:cubicBez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00" name="Freeform: Shape 999">
                <a:extLst>
                  <a:ext uri="{FF2B5EF4-FFF2-40B4-BE49-F238E27FC236}">
                    <a16:creationId xmlns:a16="http://schemas.microsoft.com/office/drawing/2014/main" id="{34D22E9D-19DE-4C40-B4AE-2A4CE1527FC9}"/>
                  </a:ext>
                </a:extLst>
              </p:cNvPr>
              <p:cNvSpPr/>
              <p:nvPr/>
            </p:nvSpPr>
            <p:spPr>
              <a:xfrm>
                <a:off x="4252368" y="3115212"/>
                <a:ext cx="65011" cy="154324"/>
              </a:xfrm>
              <a:custGeom>
                <a:avLst/>
                <a:gdLst>
                  <a:gd name="connsiteX0" fmla="*/ 65012 w 65011"/>
                  <a:gd name="connsiteY0" fmla="*/ 118752 h 154324"/>
                  <a:gd name="connsiteX1" fmla="*/ 65012 w 65011"/>
                  <a:gd name="connsiteY1" fmla="*/ 79500 h 154324"/>
                  <a:gd name="connsiteX2" fmla="*/ 35572 w 65011"/>
                  <a:gd name="connsiteY2" fmla="*/ 95446 h 154324"/>
                  <a:gd name="connsiteX3" fmla="*/ 35572 w 65011"/>
                  <a:gd name="connsiteY3" fmla="*/ 135925 h 154324"/>
                  <a:gd name="connsiteX4" fmla="*/ 65012 w 65011"/>
                  <a:gd name="connsiteY4" fmla="*/ 118752 h 154324"/>
                  <a:gd name="connsiteX5" fmla="*/ 65012 w 65011"/>
                  <a:gd name="connsiteY5" fmla="*/ 118752 h 154324"/>
                  <a:gd name="connsiteX6" fmla="*/ 29439 w 65011"/>
                  <a:gd name="connsiteY6" fmla="*/ 138378 h 154324"/>
                  <a:gd name="connsiteX7" fmla="*/ 29439 w 65011"/>
                  <a:gd name="connsiteY7" fmla="*/ 99126 h 154324"/>
                  <a:gd name="connsiteX8" fmla="*/ 1227 w 65011"/>
                  <a:gd name="connsiteY8" fmla="*/ 115072 h 154324"/>
                  <a:gd name="connsiteX9" fmla="*/ 1227 w 65011"/>
                  <a:gd name="connsiteY9" fmla="*/ 154325 h 154324"/>
                  <a:gd name="connsiteX10" fmla="*/ 29439 w 65011"/>
                  <a:gd name="connsiteY10" fmla="*/ 138378 h 154324"/>
                  <a:gd name="connsiteX11" fmla="*/ 29439 w 65011"/>
                  <a:gd name="connsiteY11" fmla="*/ 138378 h 154324"/>
                  <a:gd name="connsiteX12" fmla="*/ 1227 w 65011"/>
                  <a:gd name="connsiteY12" fmla="*/ 112619 h 154324"/>
                  <a:gd name="connsiteX13" fmla="*/ 29439 w 65011"/>
                  <a:gd name="connsiteY13" fmla="*/ 96673 h 154324"/>
                  <a:gd name="connsiteX14" fmla="*/ 29439 w 65011"/>
                  <a:gd name="connsiteY14" fmla="*/ 96673 h 154324"/>
                  <a:gd name="connsiteX15" fmla="*/ 1227 w 65011"/>
                  <a:gd name="connsiteY15" fmla="*/ 112619 h 154324"/>
                  <a:gd name="connsiteX16" fmla="*/ 1227 w 65011"/>
                  <a:gd name="connsiteY16" fmla="*/ 112619 h 154324"/>
                  <a:gd name="connsiteX17" fmla="*/ 1227 w 65011"/>
                  <a:gd name="connsiteY17" fmla="*/ 112619 h 154324"/>
                  <a:gd name="connsiteX18" fmla="*/ 29439 w 65011"/>
                  <a:gd name="connsiteY18" fmla="*/ 53741 h 154324"/>
                  <a:gd name="connsiteX19" fmla="*/ 29439 w 65011"/>
                  <a:gd name="connsiteY19" fmla="*/ 92993 h 154324"/>
                  <a:gd name="connsiteX20" fmla="*/ 1227 w 65011"/>
                  <a:gd name="connsiteY20" fmla="*/ 108939 h 154324"/>
                  <a:gd name="connsiteX21" fmla="*/ 1227 w 65011"/>
                  <a:gd name="connsiteY21" fmla="*/ 69687 h 154324"/>
                  <a:gd name="connsiteX22" fmla="*/ 29439 w 65011"/>
                  <a:gd name="connsiteY22" fmla="*/ 53741 h 154324"/>
                  <a:gd name="connsiteX23" fmla="*/ 29439 w 65011"/>
                  <a:gd name="connsiteY23" fmla="*/ 53741 h 154324"/>
                  <a:gd name="connsiteX24" fmla="*/ 29439 w 65011"/>
                  <a:gd name="connsiteY24" fmla="*/ 7128 h 154324"/>
                  <a:gd name="connsiteX25" fmla="*/ 0 w 65011"/>
                  <a:gd name="connsiteY25" fmla="*/ 56194 h 154324"/>
                  <a:gd name="connsiteX26" fmla="*/ 0 w 65011"/>
                  <a:gd name="connsiteY26" fmla="*/ 62327 h 154324"/>
                  <a:gd name="connsiteX27" fmla="*/ 29439 w 65011"/>
                  <a:gd name="connsiteY27" fmla="*/ 46381 h 154324"/>
                  <a:gd name="connsiteX28" fmla="*/ 29439 w 65011"/>
                  <a:gd name="connsiteY28" fmla="*/ 7128 h 154324"/>
                  <a:gd name="connsiteX29" fmla="*/ 29439 w 65011"/>
                  <a:gd name="connsiteY29" fmla="*/ 7128 h 154324"/>
                  <a:gd name="connsiteX30" fmla="*/ 60105 w 65011"/>
                  <a:gd name="connsiteY30" fmla="*/ 2222 h 154324"/>
                  <a:gd name="connsiteX31" fmla="*/ 35572 w 65011"/>
                  <a:gd name="connsiteY31" fmla="*/ 3448 h 154324"/>
                  <a:gd name="connsiteX32" fmla="*/ 35572 w 65011"/>
                  <a:gd name="connsiteY32" fmla="*/ 42701 h 154324"/>
                  <a:gd name="connsiteX33" fmla="*/ 65012 w 65011"/>
                  <a:gd name="connsiteY33" fmla="*/ 26755 h 154324"/>
                  <a:gd name="connsiteX34" fmla="*/ 65012 w 65011"/>
                  <a:gd name="connsiteY34" fmla="*/ 16942 h 154324"/>
                  <a:gd name="connsiteX35" fmla="*/ 60105 w 65011"/>
                  <a:gd name="connsiteY35" fmla="*/ 2222 h 154324"/>
                  <a:gd name="connsiteX36" fmla="*/ 60105 w 65011"/>
                  <a:gd name="connsiteY36" fmla="*/ 2222 h 154324"/>
                  <a:gd name="connsiteX37" fmla="*/ 65012 w 65011"/>
                  <a:gd name="connsiteY37" fmla="*/ 34114 h 154324"/>
                  <a:gd name="connsiteX38" fmla="*/ 65012 w 65011"/>
                  <a:gd name="connsiteY38" fmla="*/ 73367 h 154324"/>
                  <a:gd name="connsiteX39" fmla="*/ 35572 w 65011"/>
                  <a:gd name="connsiteY39" fmla="*/ 89313 h 154324"/>
                  <a:gd name="connsiteX40" fmla="*/ 35572 w 65011"/>
                  <a:gd name="connsiteY40" fmla="*/ 50061 h 154324"/>
                  <a:gd name="connsiteX41" fmla="*/ 65012 w 65011"/>
                  <a:gd name="connsiteY41" fmla="*/ 34114 h 154324"/>
                  <a:gd name="connsiteX42" fmla="*/ 65012 w 65011"/>
                  <a:gd name="connsiteY42" fmla="*/ 34114 h 154324"/>
                  <a:gd name="connsiteX43" fmla="*/ 65012 w 65011"/>
                  <a:gd name="connsiteY43" fmla="*/ 30435 h 154324"/>
                  <a:gd name="connsiteX44" fmla="*/ 35572 w 65011"/>
                  <a:gd name="connsiteY44" fmla="*/ 46381 h 154324"/>
                  <a:gd name="connsiteX45" fmla="*/ 35572 w 65011"/>
                  <a:gd name="connsiteY45" fmla="*/ 46381 h 154324"/>
                  <a:gd name="connsiteX46" fmla="*/ 65012 w 65011"/>
                  <a:gd name="connsiteY46" fmla="*/ 30435 h 1543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65011" h="154324">
                    <a:moveTo>
                      <a:pt x="65012" y="118752"/>
                    </a:moveTo>
                    <a:lnTo>
                      <a:pt x="65012" y="79500"/>
                    </a:lnTo>
                    <a:lnTo>
                      <a:pt x="35572" y="95446"/>
                    </a:lnTo>
                    <a:lnTo>
                      <a:pt x="35572" y="135925"/>
                    </a:lnTo>
                    <a:lnTo>
                      <a:pt x="65012" y="118752"/>
                    </a:lnTo>
                    <a:lnTo>
                      <a:pt x="65012" y="118752"/>
                    </a:lnTo>
                    <a:close/>
                    <a:moveTo>
                      <a:pt x="29439" y="138378"/>
                    </a:moveTo>
                    <a:lnTo>
                      <a:pt x="29439" y="99126"/>
                    </a:lnTo>
                    <a:lnTo>
                      <a:pt x="1227" y="115072"/>
                    </a:lnTo>
                    <a:lnTo>
                      <a:pt x="1227" y="154325"/>
                    </a:lnTo>
                    <a:lnTo>
                      <a:pt x="29439" y="138378"/>
                    </a:lnTo>
                    <a:lnTo>
                      <a:pt x="29439" y="138378"/>
                    </a:lnTo>
                    <a:close/>
                    <a:moveTo>
                      <a:pt x="1227" y="112619"/>
                    </a:moveTo>
                    <a:lnTo>
                      <a:pt x="29439" y="96673"/>
                    </a:lnTo>
                    <a:lnTo>
                      <a:pt x="29439" y="96673"/>
                    </a:lnTo>
                    <a:lnTo>
                      <a:pt x="1227" y="112619"/>
                    </a:lnTo>
                    <a:lnTo>
                      <a:pt x="1227" y="112619"/>
                    </a:lnTo>
                    <a:lnTo>
                      <a:pt x="1227" y="112619"/>
                    </a:lnTo>
                    <a:close/>
                    <a:moveTo>
                      <a:pt x="29439" y="53741"/>
                    </a:moveTo>
                    <a:lnTo>
                      <a:pt x="29439" y="92993"/>
                    </a:lnTo>
                    <a:lnTo>
                      <a:pt x="1227" y="108939"/>
                    </a:lnTo>
                    <a:lnTo>
                      <a:pt x="1227" y="69687"/>
                    </a:lnTo>
                    <a:lnTo>
                      <a:pt x="29439" y="53741"/>
                    </a:lnTo>
                    <a:lnTo>
                      <a:pt x="29439" y="53741"/>
                    </a:lnTo>
                    <a:close/>
                    <a:moveTo>
                      <a:pt x="29439" y="7128"/>
                    </a:moveTo>
                    <a:cubicBezTo>
                      <a:pt x="14720" y="16942"/>
                      <a:pt x="0" y="35341"/>
                      <a:pt x="0" y="56194"/>
                    </a:cubicBezTo>
                    <a:lnTo>
                      <a:pt x="0" y="62327"/>
                    </a:lnTo>
                    <a:lnTo>
                      <a:pt x="29439" y="46381"/>
                    </a:lnTo>
                    <a:lnTo>
                      <a:pt x="29439" y="7128"/>
                    </a:lnTo>
                    <a:lnTo>
                      <a:pt x="29439" y="7128"/>
                    </a:lnTo>
                    <a:close/>
                    <a:moveTo>
                      <a:pt x="60105" y="2222"/>
                    </a:moveTo>
                    <a:cubicBezTo>
                      <a:pt x="53972" y="-1458"/>
                      <a:pt x="45386" y="-231"/>
                      <a:pt x="35572" y="3448"/>
                    </a:cubicBezTo>
                    <a:lnTo>
                      <a:pt x="35572" y="42701"/>
                    </a:lnTo>
                    <a:lnTo>
                      <a:pt x="65012" y="26755"/>
                    </a:lnTo>
                    <a:lnTo>
                      <a:pt x="65012" y="16942"/>
                    </a:lnTo>
                    <a:cubicBezTo>
                      <a:pt x="65012" y="10808"/>
                      <a:pt x="62558" y="5902"/>
                      <a:pt x="60105" y="2222"/>
                    </a:cubicBezTo>
                    <a:lnTo>
                      <a:pt x="60105" y="2222"/>
                    </a:lnTo>
                    <a:close/>
                    <a:moveTo>
                      <a:pt x="65012" y="34114"/>
                    </a:moveTo>
                    <a:lnTo>
                      <a:pt x="65012" y="73367"/>
                    </a:lnTo>
                    <a:lnTo>
                      <a:pt x="35572" y="89313"/>
                    </a:lnTo>
                    <a:lnTo>
                      <a:pt x="35572" y="50061"/>
                    </a:lnTo>
                    <a:lnTo>
                      <a:pt x="65012" y="34114"/>
                    </a:lnTo>
                    <a:lnTo>
                      <a:pt x="65012" y="34114"/>
                    </a:lnTo>
                    <a:close/>
                    <a:moveTo>
                      <a:pt x="65012" y="30435"/>
                    </a:moveTo>
                    <a:lnTo>
                      <a:pt x="35572" y="46381"/>
                    </a:lnTo>
                    <a:lnTo>
                      <a:pt x="35572" y="46381"/>
                    </a:lnTo>
                    <a:lnTo>
                      <a:pt x="65012" y="30435"/>
                    </a:lnTo>
                    <a:close/>
                  </a:path>
                </a:pathLst>
              </a:custGeom>
              <a:solidFill>
                <a:srgbClr val="FFFFF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479" name="Graphic 2">
              <a:extLst>
                <a:ext uri="{FF2B5EF4-FFF2-40B4-BE49-F238E27FC236}">
                  <a16:creationId xmlns:a16="http://schemas.microsoft.com/office/drawing/2014/main" id="{75A08633-37F1-4888-815A-23002A81218D}"/>
                </a:ext>
              </a:extLst>
            </p:cNvPr>
            <p:cNvGrpSpPr/>
            <p:nvPr/>
          </p:nvGrpSpPr>
          <p:grpSpPr>
            <a:xfrm>
              <a:off x="3910137" y="3299646"/>
              <a:ext cx="73598" cy="168606"/>
              <a:chOff x="3910137" y="3299646"/>
              <a:chExt cx="73598" cy="168606"/>
            </a:xfrm>
            <a:solidFill>
              <a:schemeClr val="accent1"/>
            </a:solidFill>
          </p:grpSpPr>
          <p:sp>
            <p:nvSpPr>
              <p:cNvPr id="997" name="Freeform: Shape 996">
                <a:extLst>
                  <a:ext uri="{FF2B5EF4-FFF2-40B4-BE49-F238E27FC236}">
                    <a16:creationId xmlns:a16="http://schemas.microsoft.com/office/drawing/2014/main" id="{1A3C4BA1-3F49-4107-9006-394679F00081}"/>
                  </a:ext>
                </a:extLst>
              </p:cNvPr>
              <p:cNvSpPr/>
              <p:nvPr/>
            </p:nvSpPr>
            <p:spPr>
              <a:xfrm>
                <a:off x="3910137" y="3299646"/>
                <a:ext cx="73598" cy="168606"/>
              </a:xfrm>
              <a:custGeom>
                <a:avLst/>
                <a:gdLst>
                  <a:gd name="connsiteX0" fmla="*/ 0 w 73598"/>
                  <a:gd name="connsiteY0" fmla="*/ 63115 h 168606"/>
                  <a:gd name="connsiteX1" fmla="*/ 0 w 73598"/>
                  <a:gd name="connsiteY1" fmla="*/ 168606 h 168606"/>
                  <a:gd name="connsiteX2" fmla="*/ 73598 w 73598"/>
                  <a:gd name="connsiteY2" fmla="*/ 126901 h 168606"/>
                  <a:gd name="connsiteX3" fmla="*/ 73598 w 73598"/>
                  <a:gd name="connsiteY3" fmla="*/ 21410 h 168606"/>
                  <a:gd name="connsiteX4" fmla="*/ 0 w 73598"/>
                  <a:gd name="connsiteY4" fmla="*/ 63115 h 1686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3598" h="168606">
                    <a:moveTo>
                      <a:pt x="0" y="63115"/>
                    </a:moveTo>
                    <a:lnTo>
                      <a:pt x="0" y="168606"/>
                    </a:lnTo>
                    <a:lnTo>
                      <a:pt x="73598" y="126901"/>
                    </a:lnTo>
                    <a:lnTo>
                      <a:pt x="73598" y="21410"/>
                    </a:lnTo>
                    <a:cubicBezTo>
                      <a:pt x="73598" y="-26429"/>
                      <a:pt x="0" y="14050"/>
                      <a:pt x="0" y="63115"/>
                    </a:cubicBez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98" name="Freeform: Shape 997">
                <a:extLst>
                  <a:ext uri="{FF2B5EF4-FFF2-40B4-BE49-F238E27FC236}">
                    <a16:creationId xmlns:a16="http://schemas.microsoft.com/office/drawing/2014/main" id="{C7F91550-76BF-4DE9-873B-6F13BE626DE0}"/>
                  </a:ext>
                </a:extLst>
              </p:cNvPr>
              <p:cNvSpPr/>
              <p:nvPr/>
            </p:nvSpPr>
            <p:spPr>
              <a:xfrm>
                <a:off x="3912590" y="3304114"/>
                <a:ext cx="65011" cy="154324"/>
              </a:xfrm>
              <a:custGeom>
                <a:avLst/>
                <a:gdLst>
                  <a:gd name="connsiteX0" fmla="*/ 65012 w 65011"/>
                  <a:gd name="connsiteY0" fmla="*/ 118752 h 154324"/>
                  <a:gd name="connsiteX1" fmla="*/ 65012 w 65011"/>
                  <a:gd name="connsiteY1" fmla="*/ 79500 h 154324"/>
                  <a:gd name="connsiteX2" fmla="*/ 35572 w 65011"/>
                  <a:gd name="connsiteY2" fmla="*/ 95446 h 154324"/>
                  <a:gd name="connsiteX3" fmla="*/ 35572 w 65011"/>
                  <a:gd name="connsiteY3" fmla="*/ 134699 h 154324"/>
                  <a:gd name="connsiteX4" fmla="*/ 65012 w 65011"/>
                  <a:gd name="connsiteY4" fmla="*/ 118752 h 154324"/>
                  <a:gd name="connsiteX5" fmla="*/ 65012 w 65011"/>
                  <a:gd name="connsiteY5" fmla="*/ 118752 h 154324"/>
                  <a:gd name="connsiteX6" fmla="*/ 29439 w 65011"/>
                  <a:gd name="connsiteY6" fmla="*/ 138378 h 154324"/>
                  <a:gd name="connsiteX7" fmla="*/ 29439 w 65011"/>
                  <a:gd name="connsiteY7" fmla="*/ 99126 h 154324"/>
                  <a:gd name="connsiteX8" fmla="*/ 1227 w 65011"/>
                  <a:gd name="connsiteY8" fmla="*/ 115072 h 154324"/>
                  <a:gd name="connsiteX9" fmla="*/ 1227 w 65011"/>
                  <a:gd name="connsiteY9" fmla="*/ 154325 h 154324"/>
                  <a:gd name="connsiteX10" fmla="*/ 29439 w 65011"/>
                  <a:gd name="connsiteY10" fmla="*/ 138378 h 154324"/>
                  <a:gd name="connsiteX11" fmla="*/ 29439 w 65011"/>
                  <a:gd name="connsiteY11" fmla="*/ 138378 h 154324"/>
                  <a:gd name="connsiteX12" fmla="*/ 1227 w 65011"/>
                  <a:gd name="connsiteY12" fmla="*/ 112619 h 154324"/>
                  <a:gd name="connsiteX13" fmla="*/ 29439 w 65011"/>
                  <a:gd name="connsiteY13" fmla="*/ 96673 h 154324"/>
                  <a:gd name="connsiteX14" fmla="*/ 29439 w 65011"/>
                  <a:gd name="connsiteY14" fmla="*/ 96673 h 154324"/>
                  <a:gd name="connsiteX15" fmla="*/ 1227 w 65011"/>
                  <a:gd name="connsiteY15" fmla="*/ 112619 h 154324"/>
                  <a:gd name="connsiteX16" fmla="*/ 1227 w 65011"/>
                  <a:gd name="connsiteY16" fmla="*/ 112619 h 154324"/>
                  <a:gd name="connsiteX17" fmla="*/ 1227 w 65011"/>
                  <a:gd name="connsiteY17" fmla="*/ 112619 h 154324"/>
                  <a:gd name="connsiteX18" fmla="*/ 29439 w 65011"/>
                  <a:gd name="connsiteY18" fmla="*/ 53741 h 154324"/>
                  <a:gd name="connsiteX19" fmla="*/ 29439 w 65011"/>
                  <a:gd name="connsiteY19" fmla="*/ 92993 h 154324"/>
                  <a:gd name="connsiteX20" fmla="*/ 1227 w 65011"/>
                  <a:gd name="connsiteY20" fmla="*/ 108939 h 154324"/>
                  <a:gd name="connsiteX21" fmla="*/ 1227 w 65011"/>
                  <a:gd name="connsiteY21" fmla="*/ 69687 h 154324"/>
                  <a:gd name="connsiteX22" fmla="*/ 29439 w 65011"/>
                  <a:gd name="connsiteY22" fmla="*/ 53741 h 154324"/>
                  <a:gd name="connsiteX23" fmla="*/ 29439 w 65011"/>
                  <a:gd name="connsiteY23" fmla="*/ 53741 h 154324"/>
                  <a:gd name="connsiteX24" fmla="*/ 29439 w 65011"/>
                  <a:gd name="connsiteY24" fmla="*/ 8355 h 154324"/>
                  <a:gd name="connsiteX25" fmla="*/ 0 w 65011"/>
                  <a:gd name="connsiteY25" fmla="*/ 57421 h 154324"/>
                  <a:gd name="connsiteX26" fmla="*/ 0 w 65011"/>
                  <a:gd name="connsiteY26" fmla="*/ 63554 h 154324"/>
                  <a:gd name="connsiteX27" fmla="*/ 29439 w 65011"/>
                  <a:gd name="connsiteY27" fmla="*/ 47607 h 154324"/>
                  <a:gd name="connsiteX28" fmla="*/ 29439 w 65011"/>
                  <a:gd name="connsiteY28" fmla="*/ 8355 h 154324"/>
                  <a:gd name="connsiteX29" fmla="*/ 29439 w 65011"/>
                  <a:gd name="connsiteY29" fmla="*/ 8355 h 154324"/>
                  <a:gd name="connsiteX30" fmla="*/ 60105 w 65011"/>
                  <a:gd name="connsiteY30" fmla="*/ 2222 h 154324"/>
                  <a:gd name="connsiteX31" fmla="*/ 35572 w 65011"/>
                  <a:gd name="connsiteY31" fmla="*/ 3449 h 154324"/>
                  <a:gd name="connsiteX32" fmla="*/ 35572 w 65011"/>
                  <a:gd name="connsiteY32" fmla="*/ 42701 h 154324"/>
                  <a:gd name="connsiteX33" fmla="*/ 65012 w 65011"/>
                  <a:gd name="connsiteY33" fmla="*/ 26755 h 154324"/>
                  <a:gd name="connsiteX34" fmla="*/ 65012 w 65011"/>
                  <a:gd name="connsiteY34" fmla="*/ 16942 h 154324"/>
                  <a:gd name="connsiteX35" fmla="*/ 60105 w 65011"/>
                  <a:gd name="connsiteY35" fmla="*/ 2222 h 154324"/>
                  <a:gd name="connsiteX36" fmla="*/ 60105 w 65011"/>
                  <a:gd name="connsiteY36" fmla="*/ 2222 h 154324"/>
                  <a:gd name="connsiteX37" fmla="*/ 65012 w 65011"/>
                  <a:gd name="connsiteY37" fmla="*/ 34114 h 154324"/>
                  <a:gd name="connsiteX38" fmla="*/ 65012 w 65011"/>
                  <a:gd name="connsiteY38" fmla="*/ 73367 h 154324"/>
                  <a:gd name="connsiteX39" fmla="*/ 35572 w 65011"/>
                  <a:gd name="connsiteY39" fmla="*/ 89313 h 154324"/>
                  <a:gd name="connsiteX40" fmla="*/ 35572 w 65011"/>
                  <a:gd name="connsiteY40" fmla="*/ 50061 h 154324"/>
                  <a:gd name="connsiteX41" fmla="*/ 65012 w 65011"/>
                  <a:gd name="connsiteY41" fmla="*/ 34114 h 154324"/>
                  <a:gd name="connsiteX42" fmla="*/ 65012 w 65011"/>
                  <a:gd name="connsiteY42" fmla="*/ 34114 h 154324"/>
                  <a:gd name="connsiteX43" fmla="*/ 35572 w 65011"/>
                  <a:gd name="connsiteY43" fmla="*/ 46381 h 154324"/>
                  <a:gd name="connsiteX44" fmla="*/ 65012 w 65011"/>
                  <a:gd name="connsiteY44" fmla="*/ 30435 h 154324"/>
                  <a:gd name="connsiteX45" fmla="*/ 35572 w 65011"/>
                  <a:gd name="connsiteY45" fmla="*/ 46381 h 154324"/>
                  <a:gd name="connsiteX46" fmla="*/ 35572 w 65011"/>
                  <a:gd name="connsiteY46" fmla="*/ 46381 h 1543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65011" h="154324">
                    <a:moveTo>
                      <a:pt x="65012" y="118752"/>
                    </a:moveTo>
                    <a:lnTo>
                      <a:pt x="65012" y="79500"/>
                    </a:lnTo>
                    <a:lnTo>
                      <a:pt x="35572" y="95446"/>
                    </a:lnTo>
                    <a:lnTo>
                      <a:pt x="35572" y="134699"/>
                    </a:lnTo>
                    <a:lnTo>
                      <a:pt x="65012" y="118752"/>
                    </a:lnTo>
                    <a:lnTo>
                      <a:pt x="65012" y="118752"/>
                    </a:lnTo>
                    <a:close/>
                    <a:moveTo>
                      <a:pt x="29439" y="138378"/>
                    </a:moveTo>
                    <a:lnTo>
                      <a:pt x="29439" y="99126"/>
                    </a:lnTo>
                    <a:lnTo>
                      <a:pt x="1227" y="115072"/>
                    </a:lnTo>
                    <a:lnTo>
                      <a:pt x="1227" y="154325"/>
                    </a:lnTo>
                    <a:lnTo>
                      <a:pt x="29439" y="138378"/>
                    </a:lnTo>
                    <a:lnTo>
                      <a:pt x="29439" y="138378"/>
                    </a:lnTo>
                    <a:close/>
                    <a:moveTo>
                      <a:pt x="1227" y="112619"/>
                    </a:moveTo>
                    <a:lnTo>
                      <a:pt x="29439" y="96673"/>
                    </a:lnTo>
                    <a:lnTo>
                      <a:pt x="29439" y="96673"/>
                    </a:lnTo>
                    <a:lnTo>
                      <a:pt x="1227" y="112619"/>
                    </a:lnTo>
                    <a:lnTo>
                      <a:pt x="1227" y="112619"/>
                    </a:lnTo>
                    <a:lnTo>
                      <a:pt x="1227" y="112619"/>
                    </a:lnTo>
                    <a:close/>
                    <a:moveTo>
                      <a:pt x="29439" y="53741"/>
                    </a:moveTo>
                    <a:lnTo>
                      <a:pt x="29439" y="92993"/>
                    </a:lnTo>
                    <a:lnTo>
                      <a:pt x="1227" y="108939"/>
                    </a:lnTo>
                    <a:lnTo>
                      <a:pt x="1227" y="69687"/>
                    </a:lnTo>
                    <a:lnTo>
                      <a:pt x="29439" y="53741"/>
                    </a:lnTo>
                    <a:lnTo>
                      <a:pt x="29439" y="53741"/>
                    </a:lnTo>
                    <a:close/>
                    <a:moveTo>
                      <a:pt x="29439" y="8355"/>
                    </a:moveTo>
                    <a:cubicBezTo>
                      <a:pt x="14720" y="18168"/>
                      <a:pt x="0" y="36568"/>
                      <a:pt x="0" y="57421"/>
                    </a:cubicBezTo>
                    <a:lnTo>
                      <a:pt x="0" y="63554"/>
                    </a:lnTo>
                    <a:lnTo>
                      <a:pt x="29439" y="47607"/>
                    </a:lnTo>
                    <a:lnTo>
                      <a:pt x="29439" y="8355"/>
                    </a:lnTo>
                    <a:lnTo>
                      <a:pt x="29439" y="8355"/>
                    </a:lnTo>
                    <a:close/>
                    <a:moveTo>
                      <a:pt x="60105" y="2222"/>
                    </a:moveTo>
                    <a:cubicBezTo>
                      <a:pt x="53972" y="-1458"/>
                      <a:pt x="45385" y="-231"/>
                      <a:pt x="35572" y="3449"/>
                    </a:cubicBezTo>
                    <a:lnTo>
                      <a:pt x="35572" y="42701"/>
                    </a:lnTo>
                    <a:lnTo>
                      <a:pt x="65012" y="26755"/>
                    </a:lnTo>
                    <a:lnTo>
                      <a:pt x="65012" y="16942"/>
                    </a:lnTo>
                    <a:cubicBezTo>
                      <a:pt x="65012" y="10808"/>
                      <a:pt x="63785" y="5902"/>
                      <a:pt x="60105" y="2222"/>
                    </a:cubicBezTo>
                    <a:lnTo>
                      <a:pt x="60105" y="2222"/>
                    </a:lnTo>
                    <a:close/>
                    <a:moveTo>
                      <a:pt x="65012" y="34114"/>
                    </a:moveTo>
                    <a:lnTo>
                      <a:pt x="65012" y="73367"/>
                    </a:lnTo>
                    <a:lnTo>
                      <a:pt x="35572" y="89313"/>
                    </a:lnTo>
                    <a:lnTo>
                      <a:pt x="35572" y="50061"/>
                    </a:lnTo>
                    <a:lnTo>
                      <a:pt x="65012" y="34114"/>
                    </a:lnTo>
                    <a:lnTo>
                      <a:pt x="65012" y="34114"/>
                    </a:lnTo>
                    <a:close/>
                    <a:moveTo>
                      <a:pt x="35572" y="46381"/>
                    </a:moveTo>
                    <a:lnTo>
                      <a:pt x="65012" y="30435"/>
                    </a:lnTo>
                    <a:lnTo>
                      <a:pt x="35572" y="46381"/>
                    </a:lnTo>
                    <a:lnTo>
                      <a:pt x="35572" y="46381"/>
                    </a:lnTo>
                    <a:close/>
                  </a:path>
                </a:pathLst>
              </a:custGeom>
              <a:solidFill>
                <a:srgbClr val="FFFFF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480" name="Freeform: Shape 479">
              <a:extLst>
                <a:ext uri="{FF2B5EF4-FFF2-40B4-BE49-F238E27FC236}">
                  <a16:creationId xmlns:a16="http://schemas.microsoft.com/office/drawing/2014/main" id="{85FD6232-80B8-49D5-A4E4-369F9E9B8E87}"/>
                </a:ext>
              </a:extLst>
            </p:cNvPr>
            <p:cNvSpPr/>
            <p:nvPr/>
          </p:nvSpPr>
          <p:spPr>
            <a:xfrm>
              <a:off x="4061013" y="3157913"/>
              <a:ext cx="132476" cy="267406"/>
            </a:xfrm>
            <a:custGeom>
              <a:avLst/>
              <a:gdLst>
                <a:gd name="connsiteX0" fmla="*/ 0 w 132476"/>
                <a:gd name="connsiteY0" fmla="*/ 73598 h 267406"/>
                <a:gd name="connsiteX1" fmla="*/ 132477 w 132476"/>
                <a:gd name="connsiteY1" fmla="*/ 0 h 267406"/>
                <a:gd name="connsiteX2" fmla="*/ 132477 w 132476"/>
                <a:gd name="connsiteY2" fmla="*/ 192582 h 267406"/>
                <a:gd name="connsiteX3" fmla="*/ 0 w 132476"/>
                <a:gd name="connsiteY3" fmla="*/ 267406 h 267406"/>
                <a:gd name="connsiteX4" fmla="*/ 0 w 132476"/>
                <a:gd name="connsiteY4" fmla="*/ 101811 h 267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2476" h="267406">
                  <a:moveTo>
                    <a:pt x="0" y="73598"/>
                  </a:moveTo>
                  <a:lnTo>
                    <a:pt x="132477" y="0"/>
                  </a:lnTo>
                  <a:lnTo>
                    <a:pt x="132477" y="192582"/>
                  </a:lnTo>
                  <a:lnTo>
                    <a:pt x="0" y="267406"/>
                  </a:lnTo>
                  <a:lnTo>
                    <a:pt x="0" y="101811"/>
                  </a:lnTo>
                  <a:close/>
                </a:path>
              </a:pathLst>
            </a:custGeom>
            <a:solidFill>
              <a:srgbClr val="1A1A1B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81" name="Freeform: Shape 480">
              <a:extLst>
                <a:ext uri="{FF2B5EF4-FFF2-40B4-BE49-F238E27FC236}">
                  <a16:creationId xmlns:a16="http://schemas.microsoft.com/office/drawing/2014/main" id="{11E9F82D-8F55-4AEF-853C-BD86604EA9FC}"/>
                </a:ext>
              </a:extLst>
            </p:cNvPr>
            <p:cNvSpPr/>
            <p:nvPr/>
          </p:nvSpPr>
          <p:spPr>
            <a:xfrm>
              <a:off x="4061013" y="3164046"/>
              <a:ext cx="121436" cy="250233"/>
            </a:xfrm>
            <a:custGeom>
              <a:avLst/>
              <a:gdLst>
                <a:gd name="connsiteX0" fmla="*/ 121437 w 121436"/>
                <a:gd name="connsiteY0" fmla="*/ 0 h 250233"/>
                <a:gd name="connsiteX1" fmla="*/ 121437 w 121436"/>
                <a:gd name="connsiteY1" fmla="*/ 182769 h 250233"/>
                <a:gd name="connsiteX2" fmla="*/ 0 w 121436"/>
                <a:gd name="connsiteY2" fmla="*/ 250234 h 250233"/>
                <a:gd name="connsiteX3" fmla="*/ 0 w 121436"/>
                <a:gd name="connsiteY3" fmla="*/ 95677 h 250233"/>
                <a:gd name="connsiteX4" fmla="*/ 0 w 121436"/>
                <a:gd name="connsiteY4" fmla="*/ 67465 h 250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436" h="250233">
                  <a:moveTo>
                    <a:pt x="121437" y="0"/>
                  </a:moveTo>
                  <a:lnTo>
                    <a:pt x="121437" y="182769"/>
                  </a:lnTo>
                  <a:lnTo>
                    <a:pt x="0" y="250234"/>
                  </a:lnTo>
                  <a:lnTo>
                    <a:pt x="0" y="95677"/>
                  </a:lnTo>
                  <a:lnTo>
                    <a:pt x="0" y="67465"/>
                  </a:lnTo>
                  <a:close/>
                </a:path>
              </a:pathLst>
            </a:custGeom>
            <a:solidFill>
              <a:srgbClr val="424242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82" name="Freeform: Shape 481">
              <a:extLst>
                <a:ext uri="{FF2B5EF4-FFF2-40B4-BE49-F238E27FC236}">
                  <a16:creationId xmlns:a16="http://schemas.microsoft.com/office/drawing/2014/main" id="{F86655E4-8126-4468-B931-E5A0298B9383}"/>
                </a:ext>
              </a:extLst>
            </p:cNvPr>
            <p:cNvSpPr/>
            <p:nvPr/>
          </p:nvSpPr>
          <p:spPr>
            <a:xfrm>
              <a:off x="3432976" y="3070822"/>
              <a:ext cx="398656" cy="472254"/>
            </a:xfrm>
            <a:custGeom>
              <a:avLst/>
              <a:gdLst>
                <a:gd name="connsiteX0" fmla="*/ 398656 w 398656"/>
                <a:gd name="connsiteY0" fmla="*/ 472255 h 472254"/>
                <a:gd name="connsiteX1" fmla="*/ 398656 w 398656"/>
                <a:gd name="connsiteY1" fmla="*/ 224474 h 472254"/>
                <a:gd name="connsiteX2" fmla="*/ 0 w 398656"/>
                <a:gd name="connsiteY2" fmla="*/ 0 h 472254"/>
                <a:gd name="connsiteX3" fmla="*/ 0 w 398656"/>
                <a:gd name="connsiteY3" fmla="*/ 246554 h 472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8656" h="472254">
                  <a:moveTo>
                    <a:pt x="398656" y="472255"/>
                  </a:moveTo>
                  <a:lnTo>
                    <a:pt x="398656" y="224474"/>
                  </a:lnTo>
                  <a:lnTo>
                    <a:pt x="0" y="0"/>
                  </a:lnTo>
                  <a:lnTo>
                    <a:pt x="0" y="246554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83" name="Freeform: Shape 482">
              <a:extLst>
                <a:ext uri="{FF2B5EF4-FFF2-40B4-BE49-F238E27FC236}">
                  <a16:creationId xmlns:a16="http://schemas.microsoft.com/office/drawing/2014/main" id="{740076E6-E75B-4961-A597-C630A0A27248}"/>
                </a:ext>
              </a:extLst>
            </p:cNvPr>
            <p:cNvSpPr/>
            <p:nvPr/>
          </p:nvSpPr>
          <p:spPr>
            <a:xfrm>
              <a:off x="3439109" y="3080635"/>
              <a:ext cx="386389" cy="451401"/>
            </a:xfrm>
            <a:custGeom>
              <a:avLst/>
              <a:gdLst>
                <a:gd name="connsiteX0" fmla="*/ 386390 w 386389"/>
                <a:gd name="connsiteY0" fmla="*/ 451402 h 451401"/>
                <a:gd name="connsiteX1" fmla="*/ 0 w 386389"/>
                <a:gd name="connsiteY1" fmla="*/ 233061 h 451401"/>
                <a:gd name="connsiteX2" fmla="*/ 0 w 386389"/>
                <a:gd name="connsiteY2" fmla="*/ 0 h 451401"/>
                <a:gd name="connsiteX3" fmla="*/ 386390 w 386389"/>
                <a:gd name="connsiteY3" fmla="*/ 218341 h 451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6389" h="451401">
                  <a:moveTo>
                    <a:pt x="386390" y="451402"/>
                  </a:moveTo>
                  <a:lnTo>
                    <a:pt x="0" y="233061"/>
                  </a:lnTo>
                  <a:lnTo>
                    <a:pt x="0" y="0"/>
                  </a:lnTo>
                  <a:lnTo>
                    <a:pt x="386390" y="218341"/>
                  </a:lnTo>
                  <a:close/>
                </a:path>
              </a:pathLst>
            </a:custGeom>
            <a:solidFill>
              <a:schemeClr val="accent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84" name="Freeform: Shape 483">
              <a:extLst>
                <a:ext uri="{FF2B5EF4-FFF2-40B4-BE49-F238E27FC236}">
                  <a16:creationId xmlns:a16="http://schemas.microsoft.com/office/drawing/2014/main" id="{03B531D6-0BE8-458F-85DB-FC31CE623B8E}"/>
                </a:ext>
              </a:extLst>
            </p:cNvPr>
            <p:cNvSpPr/>
            <p:nvPr/>
          </p:nvSpPr>
          <p:spPr>
            <a:xfrm>
              <a:off x="3029414" y="3296523"/>
              <a:ext cx="290712" cy="410922"/>
            </a:xfrm>
            <a:custGeom>
              <a:avLst/>
              <a:gdLst>
                <a:gd name="connsiteX0" fmla="*/ 290712 w 290712"/>
                <a:gd name="connsiteY0" fmla="*/ 410923 h 410922"/>
                <a:gd name="connsiteX1" fmla="*/ 290712 w 290712"/>
                <a:gd name="connsiteY1" fmla="*/ 239194 h 410922"/>
                <a:gd name="connsiteX2" fmla="*/ 290712 w 290712"/>
                <a:gd name="connsiteY2" fmla="*/ 164369 h 410922"/>
                <a:gd name="connsiteX3" fmla="*/ 0 w 290712"/>
                <a:gd name="connsiteY3" fmla="*/ 0 h 410922"/>
                <a:gd name="connsiteX4" fmla="*/ 0 w 290712"/>
                <a:gd name="connsiteY4" fmla="*/ 246554 h 410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0712" h="410922">
                  <a:moveTo>
                    <a:pt x="290712" y="410923"/>
                  </a:moveTo>
                  <a:lnTo>
                    <a:pt x="290712" y="239194"/>
                  </a:lnTo>
                  <a:lnTo>
                    <a:pt x="290712" y="164369"/>
                  </a:lnTo>
                  <a:lnTo>
                    <a:pt x="0" y="0"/>
                  </a:lnTo>
                  <a:lnTo>
                    <a:pt x="0" y="246554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85" name="Freeform: Shape 484">
              <a:extLst>
                <a:ext uri="{FF2B5EF4-FFF2-40B4-BE49-F238E27FC236}">
                  <a16:creationId xmlns:a16="http://schemas.microsoft.com/office/drawing/2014/main" id="{1789572C-20E0-4009-8173-23C8B11E0552}"/>
                </a:ext>
              </a:extLst>
            </p:cNvPr>
            <p:cNvSpPr/>
            <p:nvPr/>
          </p:nvSpPr>
          <p:spPr>
            <a:xfrm>
              <a:off x="3035547" y="3306336"/>
              <a:ext cx="278446" cy="391296"/>
            </a:xfrm>
            <a:custGeom>
              <a:avLst/>
              <a:gdLst>
                <a:gd name="connsiteX0" fmla="*/ 278446 w 278446"/>
                <a:gd name="connsiteY0" fmla="*/ 391297 h 391296"/>
                <a:gd name="connsiteX1" fmla="*/ 0 w 278446"/>
                <a:gd name="connsiteY1" fmla="*/ 233061 h 391296"/>
                <a:gd name="connsiteX2" fmla="*/ 0 w 278446"/>
                <a:gd name="connsiteY2" fmla="*/ 0 h 391296"/>
                <a:gd name="connsiteX3" fmla="*/ 278446 w 278446"/>
                <a:gd name="connsiteY3" fmla="*/ 158236 h 391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8446" h="391296">
                  <a:moveTo>
                    <a:pt x="278446" y="391297"/>
                  </a:moveTo>
                  <a:lnTo>
                    <a:pt x="0" y="233061"/>
                  </a:lnTo>
                  <a:lnTo>
                    <a:pt x="0" y="0"/>
                  </a:lnTo>
                  <a:lnTo>
                    <a:pt x="278446" y="158236"/>
                  </a:lnTo>
                  <a:close/>
                </a:path>
              </a:pathLst>
            </a:custGeom>
            <a:solidFill>
              <a:schemeClr val="accent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26" name="Freeform: Shape 725">
              <a:extLst>
                <a:ext uri="{FF2B5EF4-FFF2-40B4-BE49-F238E27FC236}">
                  <a16:creationId xmlns:a16="http://schemas.microsoft.com/office/drawing/2014/main" id="{BA275B21-10C3-41E6-A8F8-026CADBEE00F}"/>
                </a:ext>
              </a:extLst>
            </p:cNvPr>
            <p:cNvSpPr/>
            <p:nvPr/>
          </p:nvSpPr>
          <p:spPr>
            <a:xfrm>
              <a:off x="3320126" y="3235191"/>
              <a:ext cx="403562" cy="472254"/>
            </a:xfrm>
            <a:custGeom>
              <a:avLst/>
              <a:gdLst>
                <a:gd name="connsiteX0" fmla="*/ 0 w 403562"/>
                <a:gd name="connsiteY0" fmla="*/ 225701 h 472254"/>
                <a:gd name="connsiteX1" fmla="*/ 403563 w 403562"/>
                <a:gd name="connsiteY1" fmla="*/ 0 h 472254"/>
                <a:gd name="connsiteX2" fmla="*/ 403563 w 403562"/>
                <a:gd name="connsiteY2" fmla="*/ 246554 h 472254"/>
                <a:gd name="connsiteX3" fmla="*/ 0 w 403562"/>
                <a:gd name="connsiteY3" fmla="*/ 472255 h 472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3562" h="472254">
                  <a:moveTo>
                    <a:pt x="0" y="225701"/>
                  </a:moveTo>
                  <a:lnTo>
                    <a:pt x="403563" y="0"/>
                  </a:lnTo>
                  <a:lnTo>
                    <a:pt x="403563" y="246554"/>
                  </a:lnTo>
                  <a:lnTo>
                    <a:pt x="0" y="472255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91" name="Freeform: Shape 890">
              <a:extLst>
                <a:ext uri="{FF2B5EF4-FFF2-40B4-BE49-F238E27FC236}">
                  <a16:creationId xmlns:a16="http://schemas.microsoft.com/office/drawing/2014/main" id="{AA8D2E60-1709-47F0-803D-D21C919558BC}"/>
                </a:ext>
              </a:extLst>
            </p:cNvPr>
            <p:cNvSpPr/>
            <p:nvPr/>
          </p:nvSpPr>
          <p:spPr>
            <a:xfrm>
              <a:off x="3327486" y="3247457"/>
              <a:ext cx="388843" cy="446495"/>
            </a:xfrm>
            <a:custGeom>
              <a:avLst/>
              <a:gdLst>
                <a:gd name="connsiteX0" fmla="*/ 0 w 388843"/>
                <a:gd name="connsiteY0" fmla="*/ 217114 h 446495"/>
                <a:gd name="connsiteX1" fmla="*/ 388843 w 388843"/>
                <a:gd name="connsiteY1" fmla="*/ 0 h 446495"/>
                <a:gd name="connsiteX2" fmla="*/ 388843 w 388843"/>
                <a:gd name="connsiteY2" fmla="*/ 229381 h 446495"/>
                <a:gd name="connsiteX3" fmla="*/ 0 w 388843"/>
                <a:gd name="connsiteY3" fmla="*/ 446495 h 446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8843" h="446495">
                  <a:moveTo>
                    <a:pt x="0" y="217114"/>
                  </a:moveTo>
                  <a:lnTo>
                    <a:pt x="388843" y="0"/>
                  </a:lnTo>
                  <a:lnTo>
                    <a:pt x="388843" y="229381"/>
                  </a:lnTo>
                  <a:lnTo>
                    <a:pt x="0" y="446495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92" name="Freeform: Shape 891">
              <a:extLst>
                <a:ext uri="{FF2B5EF4-FFF2-40B4-BE49-F238E27FC236}">
                  <a16:creationId xmlns:a16="http://schemas.microsoft.com/office/drawing/2014/main" id="{26BD7FD7-3BC6-4CA0-B5F4-B34D9F303ACA}"/>
                </a:ext>
              </a:extLst>
            </p:cNvPr>
            <p:cNvSpPr/>
            <p:nvPr/>
          </p:nvSpPr>
          <p:spPr>
            <a:xfrm>
              <a:off x="3377778" y="3472851"/>
              <a:ext cx="73598" cy="168356"/>
            </a:xfrm>
            <a:custGeom>
              <a:avLst/>
              <a:gdLst>
                <a:gd name="connsiteX0" fmla="*/ 0 w 73598"/>
                <a:gd name="connsiteY0" fmla="*/ 62866 h 168356"/>
                <a:gd name="connsiteX1" fmla="*/ 0 w 73598"/>
                <a:gd name="connsiteY1" fmla="*/ 168357 h 168356"/>
                <a:gd name="connsiteX2" fmla="*/ 73598 w 73598"/>
                <a:gd name="connsiteY2" fmla="*/ 126651 h 168356"/>
                <a:gd name="connsiteX3" fmla="*/ 73598 w 73598"/>
                <a:gd name="connsiteY3" fmla="*/ 21161 h 168356"/>
                <a:gd name="connsiteX4" fmla="*/ 0 w 73598"/>
                <a:gd name="connsiteY4" fmla="*/ 62866 h 168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3598" h="168356">
                  <a:moveTo>
                    <a:pt x="0" y="62866"/>
                  </a:moveTo>
                  <a:lnTo>
                    <a:pt x="0" y="168357"/>
                  </a:lnTo>
                  <a:lnTo>
                    <a:pt x="73598" y="126651"/>
                  </a:lnTo>
                  <a:lnTo>
                    <a:pt x="73598" y="21161"/>
                  </a:lnTo>
                  <a:cubicBezTo>
                    <a:pt x="73598" y="-26678"/>
                    <a:pt x="0" y="15027"/>
                    <a:pt x="0" y="62866"/>
                  </a:cubicBezTo>
                  <a:close/>
                </a:path>
              </a:pathLst>
            </a:custGeom>
            <a:solidFill>
              <a:srgbClr val="00000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02" name="Freeform: Shape 901">
              <a:extLst>
                <a:ext uri="{FF2B5EF4-FFF2-40B4-BE49-F238E27FC236}">
                  <a16:creationId xmlns:a16="http://schemas.microsoft.com/office/drawing/2014/main" id="{9AE290C6-4412-4B30-8EA2-2641BE21335B}"/>
                </a:ext>
              </a:extLst>
            </p:cNvPr>
            <p:cNvSpPr/>
            <p:nvPr/>
          </p:nvSpPr>
          <p:spPr>
            <a:xfrm>
              <a:off x="3488175" y="3411270"/>
              <a:ext cx="73598" cy="168606"/>
            </a:xfrm>
            <a:custGeom>
              <a:avLst/>
              <a:gdLst>
                <a:gd name="connsiteX0" fmla="*/ 0 w 73598"/>
                <a:gd name="connsiteY0" fmla="*/ 63115 h 168606"/>
                <a:gd name="connsiteX1" fmla="*/ 0 w 73598"/>
                <a:gd name="connsiteY1" fmla="*/ 168606 h 168606"/>
                <a:gd name="connsiteX2" fmla="*/ 73598 w 73598"/>
                <a:gd name="connsiteY2" fmla="*/ 126901 h 168606"/>
                <a:gd name="connsiteX3" fmla="*/ 73598 w 73598"/>
                <a:gd name="connsiteY3" fmla="*/ 21410 h 168606"/>
                <a:gd name="connsiteX4" fmla="*/ 0 w 73598"/>
                <a:gd name="connsiteY4" fmla="*/ 63115 h 168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3598" h="168606">
                  <a:moveTo>
                    <a:pt x="0" y="63115"/>
                  </a:moveTo>
                  <a:lnTo>
                    <a:pt x="0" y="168606"/>
                  </a:lnTo>
                  <a:lnTo>
                    <a:pt x="73598" y="126901"/>
                  </a:lnTo>
                  <a:lnTo>
                    <a:pt x="73598" y="21410"/>
                  </a:lnTo>
                  <a:cubicBezTo>
                    <a:pt x="73598" y="-26429"/>
                    <a:pt x="0" y="14050"/>
                    <a:pt x="0" y="63115"/>
                  </a:cubicBezTo>
                  <a:close/>
                </a:path>
              </a:pathLst>
            </a:custGeom>
            <a:solidFill>
              <a:srgbClr val="00000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03" name="Freeform: Shape 902">
              <a:extLst>
                <a:ext uri="{FF2B5EF4-FFF2-40B4-BE49-F238E27FC236}">
                  <a16:creationId xmlns:a16="http://schemas.microsoft.com/office/drawing/2014/main" id="{84F8A7C2-E120-453F-B3D1-49EF83EFAB96}"/>
                </a:ext>
              </a:extLst>
            </p:cNvPr>
            <p:cNvSpPr/>
            <p:nvPr/>
          </p:nvSpPr>
          <p:spPr>
            <a:xfrm>
              <a:off x="3598572" y="3348960"/>
              <a:ext cx="73598" cy="168356"/>
            </a:xfrm>
            <a:custGeom>
              <a:avLst/>
              <a:gdLst>
                <a:gd name="connsiteX0" fmla="*/ 0 w 73598"/>
                <a:gd name="connsiteY0" fmla="*/ 62866 h 168356"/>
                <a:gd name="connsiteX1" fmla="*/ 0 w 73598"/>
                <a:gd name="connsiteY1" fmla="*/ 168357 h 168356"/>
                <a:gd name="connsiteX2" fmla="*/ 73598 w 73598"/>
                <a:gd name="connsiteY2" fmla="*/ 126651 h 168356"/>
                <a:gd name="connsiteX3" fmla="*/ 73598 w 73598"/>
                <a:gd name="connsiteY3" fmla="*/ 21161 h 168356"/>
                <a:gd name="connsiteX4" fmla="*/ 0 w 73598"/>
                <a:gd name="connsiteY4" fmla="*/ 62866 h 168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3598" h="168356">
                  <a:moveTo>
                    <a:pt x="0" y="62866"/>
                  </a:moveTo>
                  <a:lnTo>
                    <a:pt x="0" y="168357"/>
                  </a:lnTo>
                  <a:lnTo>
                    <a:pt x="73598" y="126651"/>
                  </a:lnTo>
                  <a:lnTo>
                    <a:pt x="73598" y="21161"/>
                  </a:lnTo>
                  <a:cubicBezTo>
                    <a:pt x="73598" y="-26678"/>
                    <a:pt x="0" y="15027"/>
                    <a:pt x="0" y="62866"/>
                  </a:cubicBezTo>
                  <a:close/>
                </a:path>
              </a:pathLst>
            </a:custGeom>
            <a:solidFill>
              <a:srgbClr val="00000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904" name="Graphic 2">
              <a:extLst>
                <a:ext uri="{FF2B5EF4-FFF2-40B4-BE49-F238E27FC236}">
                  <a16:creationId xmlns:a16="http://schemas.microsoft.com/office/drawing/2014/main" id="{47B991FC-ECA1-4A92-A88B-6975FBCA8C23}"/>
                </a:ext>
              </a:extLst>
            </p:cNvPr>
            <p:cNvGrpSpPr/>
            <p:nvPr/>
          </p:nvGrpSpPr>
          <p:grpSpPr>
            <a:xfrm>
              <a:off x="3381458" y="3353262"/>
              <a:ext cx="288259" cy="283038"/>
              <a:chOff x="3381458" y="3353262"/>
              <a:chExt cx="288259" cy="283038"/>
            </a:xfrm>
            <a:solidFill>
              <a:srgbClr val="1A1A1B"/>
            </a:solidFill>
          </p:grpSpPr>
          <p:sp>
            <p:nvSpPr>
              <p:cNvPr id="994" name="Freeform: Shape 993">
                <a:extLst>
                  <a:ext uri="{FF2B5EF4-FFF2-40B4-BE49-F238E27FC236}">
                    <a16:creationId xmlns:a16="http://schemas.microsoft.com/office/drawing/2014/main" id="{CA2E1597-146F-4E1D-902F-FF65CA2BF0EE}"/>
                  </a:ext>
                </a:extLst>
              </p:cNvPr>
              <p:cNvSpPr/>
              <p:nvPr/>
            </p:nvSpPr>
            <p:spPr>
              <a:xfrm>
                <a:off x="3381458" y="3477152"/>
                <a:ext cx="67464" cy="159148"/>
              </a:xfrm>
              <a:custGeom>
                <a:avLst/>
                <a:gdLst>
                  <a:gd name="connsiteX0" fmla="*/ 66238 w 67464"/>
                  <a:gd name="connsiteY0" fmla="*/ 121123 h 159148"/>
                  <a:gd name="connsiteX1" fmla="*/ 66238 w 67464"/>
                  <a:gd name="connsiteY1" fmla="*/ 78191 h 159148"/>
                  <a:gd name="connsiteX2" fmla="*/ 34346 w 67464"/>
                  <a:gd name="connsiteY2" fmla="*/ 95363 h 159148"/>
                  <a:gd name="connsiteX3" fmla="*/ 34346 w 67464"/>
                  <a:gd name="connsiteY3" fmla="*/ 138296 h 159148"/>
                  <a:gd name="connsiteX4" fmla="*/ 66238 w 67464"/>
                  <a:gd name="connsiteY4" fmla="*/ 121123 h 159148"/>
                  <a:gd name="connsiteX5" fmla="*/ 66238 w 67464"/>
                  <a:gd name="connsiteY5" fmla="*/ 121123 h 159148"/>
                  <a:gd name="connsiteX6" fmla="*/ 31892 w 67464"/>
                  <a:gd name="connsiteY6" fmla="*/ 141976 h 159148"/>
                  <a:gd name="connsiteX7" fmla="*/ 31892 w 67464"/>
                  <a:gd name="connsiteY7" fmla="*/ 99043 h 159148"/>
                  <a:gd name="connsiteX8" fmla="*/ 1227 w 67464"/>
                  <a:gd name="connsiteY8" fmla="*/ 116216 h 159148"/>
                  <a:gd name="connsiteX9" fmla="*/ 1227 w 67464"/>
                  <a:gd name="connsiteY9" fmla="*/ 159149 h 159148"/>
                  <a:gd name="connsiteX10" fmla="*/ 31892 w 67464"/>
                  <a:gd name="connsiteY10" fmla="*/ 141976 h 159148"/>
                  <a:gd name="connsiteX11" fmla="*/ 31892 w 67464"/>
                  <a:gd name="connsiteY11" fmla="*/ 141976 h 159148"/>
                  <a:gd name="connsiteX12" fmla="*/ 0 w 67464"/>
                  <a:gd name="connsiteY12" fmla="*/ 112536 h 159148"/>
                  <a:gd name="connsiteX13" fmla="*/ 0 w 67464"/>
                  <a:gd name="connsiteY13" fmla="*/ 69604 h 159148"/>
                  <a:gd name="connsiteX14" fmla="*/ 31892 w 67464"/>
                  <a:gd name="connsiteY14" fmla="*/ 52431 h 159148"/>
                  <a:gd name="connsiteX15" fmla="*/ 31892 w 67464"/>
                  <a:gd name="connsiteY15" fmla="*/ 95363 h 159148"/>
                  <a:gd name="connsiteX16" fmla="*/ 0 w 67464"/>
                  <a:gd name="connsiteY16" fmla="*/ 112536 h 159148"/>
                  <a:gd name="connsiteX17" fmla="*/ 0 w 67464"/>
                  <a:gd name="connsiteY17" fmla="*/ 112536 h 159148"/>
                  <a:gd name="connsiteX18" fmla="*/ 0 w 67464"/>
                  <a:gd name="connsiteY18" fmla="*/ 67151 h 159148"/>
                  <a:gd name="connsiteX19" fmla="*/ 31892 w 67464"/>
                  <a:gd name="connsiteY19" fmla="*/ 49978 h 159148"/>
                  <a:gd name="connsiteX20" fmla="*/ 31892 w 67464"/>
                  <a:gd name="connsiteY20" fmla="*/ 7046 h 159148"/>
                  <a:gd name="connsiteX21" fmla="*/ 0 w 67464"/>
                  <a:gd name="connsiteY21" fmla="*/ 57338 h 159148"/>
                  <a:gd name="connsiteX22" fmla="*/ 0 w 67464"/>
                  <a:gd name="connsiteY22" fmla="*/ 67151 h 159148"/>
                  <a:gd name="connsiteX23" fmla="*/ 0 w 67464"/>
                  <a:gd name="connsiteY23" fmla="*/ 67151 h 159148"/>
                  <a:gd name="connsiteX24" fmla="*/ 35572 w 67464"/>
                  <a:gd name="connsiteY24" fmla="*/ 4593 h 159148"/>
                  <a:gd name="connsiteX25" fmla="*/ 35572 w 67464"/>
                  <a:gd name="connsiteY25" fmla="*/ 47525 h 159148"/>
                  <a:gd name="connsiteX26" fmla="*/ 67465 w 67464"/>
                  <a:gd name="connsiteY26" fmla="*/ 30352 h 159148"/>
                  <a:gd name="connsiteX27" fmla="*/ 67465 w 67464"/>
                  <a:gd name="connsiteY27" fmla="*/ 20539 h 159148"/>
                  <a:gd name="connsiteX28" fmla="*/ 35572 w 67464"/>
                  <a:gd name="connsiteY28" fmla="*/ 4593 h 159148"/>
                  <a:gd name="connsiteX29" fmla="*/ 35572 w 67464"/>
                  <a:gd name="connsiteY29" fmla="*/ 4593 h 159148"/>
                  <a:gd name="connsiteX30" fmla="*/ 66238 w 67464"/>
                  <a:gd name="connsiteY30" fmla="*/ 75737 h 159148"/>
                  <a:gd name="connsiteX31" fmla="*/ 34346 w 67464"/>
                  <a:gd name="connsiteY31" fmla="*/ 92910 h 159148"/>
                  <a:gd name="connsiteX32" fmla="*/ 34346 w 67464"/>
                  <a:gd name="connsiteY32" fmla="*/ 49978 h 159148"/>
                  <a:gd name="connsiteX33" fmla="*/ 66238 w 67464"/>
                  <a:gd name="connsiteY33" fmla="*/ 32805 h 159148"/>
                  <a:gd name="connsiteX34" fmla="*/ 66238 w 67464"/>
                  <a:gd name="connsiteY34" fmla="*/ 75737 h 1591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67464" h="159148">
                    <a:moveTo>
                      <a:pt x="66238" y="121123"/>
                    </a:moveTo>
                    <a:lnTo>
                      <a:pt x="66238" y="78191"/>
                    </a:lnTo>
                    <a:lnTo>
                      <a:pt x="34346" y="95363"/>
                    </a:lnTo>
                    <a:lnTo>
                      <a:pt x="34346" y="138296"/>
                    </a:lnTo>
                    <a:lnTo>
                      <a:pt x="66238" y="121123"/>
                    </a:lnTo>
                    <a:lnTo>
                      <a:pt x="66238" y="121123"/>
                    </a:lnTo>
                    <a:close/>
                    <a:moveTo>
                      <a:pt x="31892" y="141976"/>
                    </a:moveTo>
                    <a:lnTo>
                      <a:pt x="31892" y="99043"/>
                    </a:lnTo>
                    <a:lnTo>
                      <a:pt x="1227" y="116216"/>
                    </a:lnTo>
                    <a:lnTo>
                      <a:pt x="1227" y="159149"/>
                    </a:lnTo>
                    <a:lnTo>
                      <a:pt x="31892" y="141976"/>
                    </a:lnTo>
                    <a:lnTo>
                      <a:pt x="31892" y="141976"/>
                    </a:lnTo>
                    <a:close/>
                    <a:moveTo>
                      <a:pt x="0" y="112536"/>
                    </a:moveTo>
                    <a:lnTo>
                      <a:pt x="0" y="69604"/>
                    </a:lnTo>
                    <a:lnTo>
                      <a:pt x="31892" y="52431"/>
                    </a:lnTo>
                    <a:lnTo>
                      <a:pt x="31892" y="95363"/>
                    </a:lnTo>
                    <a:lnTo>
                      <a:pt x="0" y="112536"/>
                    </a:lnTo>
                    <a:lnTo>
                      <a:pt x="0" y="112536"/>
                    </a:lnTo>
                    <a:close/>
                    <a:moveTo>
                      <a:pt x="0" y="67151"/>
                    </a:moveTo>
                    <a:lnTo>
                      <a:pt x="31892" y="49978"/>
                    </a:lnTo>
                    <a:lnTo>
                      <a:pt x="31892" y="7046"/>
                    </a:lnTo>
                    <a:cubicBezTo>
                      <a:pt x="15946" y="16859"/>
                      <a:pt x="0" y="36485"/>
                      <a:pt x="0" y="57338"/>
                    </a:cubicBezTo>
                    <a:lnTo>
                      <a:pt x="0" y="67151"/>
                    </a:lnTo>
                    <a:lnTo>
                      <a:pt x="0" y="67151"/>
                    </a:lnTo>
                    <a:close/>
                    <a:moveTo>
                      <a:pt x="35572" y="4593"/>
                    </a:moveTo>
                    <a:lnTo>
                      <a:pt x="35572" y="47525"/>
                    </a:lnTo>
                    <a:lnTo>
                      <a:pt x="67465" y="30352"/>
                    </a:lnTo>
                    <a:lnTo>
                      <a:pt x="67465" y="20539"/>
                    </a:lnTo>
                    <a:cubicBezTo>
                      <a:pt x="66238" y="-1541"/>
                      <a:pt x="51519" y="-3994"/>
                      <a:pt x="35572" y="4593"/>
                    </a:cubicBezTo>
                    <a:lnTo>
                      <a:pt x="35572" y="4593"/>
                    </a:lnTo>
                    <a:close/>
                    <a:moveTo>
                      <a:pt x="66238" y="75737"/>
                    </a:moveTo>
                    <a:lnTo>
                      <a:pt x="34346" y="92910"/>
                    </a:lnTo>
                    <a:lnTo>
                      <a:pt x="34346" y="49978"/>
                    </a:lnTo>
                    <a:lnTo>
                      <a:pt x="66238" y="32805"/>
                    </a:lnTo>
                    <a:lnTo>
                      <a:pt x="66238" y="75737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95" name="Freeform: Shape 994">
                <a:extLst>
                  <a:ext uri="{FF2B5EF4-FFF2-40B4-BE49-F238E27FC236}">
                    <a16:creationId xmlns:a16="http://schemas.microsoft.com/office/drawing/2014/main" id="{DA17D7B1-DB61-4FA1-B4CF-1EF97C6800F9}"/>
                  </a:ext>
                </a:extLst>
              </p:cNvPr>
              <p:cNvSpPr/>
              <p:nvPr/>
            </p:nvSpPr>
            <p:spPr>
              <a:xfrm>
                <a:off x="3491855" y="3415415"/>
                <a:ext cx="67464" cy="158327"/>
              </a:xfrm>
              <a:custGeom>
                <a:avLst/>
                <a:gdLst>
                  <a:gd name="connsiteX0" fmla="*/ 67465 w 67464"/>
                  <a:gd name="connsiteY0" fmla="*/ 121529 h 158327"/>
                  <a:gd name="connsiteX1" fmla="*/ 67465 w 67464"/>
                  <a:gd name="connsiteY1" fmla="*/ 78597 h 158327"/>
                  <a:gd name="connsiteX2" fmla="*/ 35572 w 67464"/>
                  <a:gd name="connsiteY2" fmla="*/ 95769 h 158327"/>
                  <a:gd name="connsiteX3" fmla="*/ 35572 w 67464"/>
                  <a:gd name="connsiteY3" fmla="*/ 138702 h 158327"/>
                  <a:gd name="connsiteX4" fmla="*/ 67465 w 67464"/>
                  <a:gd name="connsiteY4" fmla="*/ 121529 h 158327"/>
                  <a:gd name="connsiteX5" fmla="*/ 67465 w 67464"/>
                  <a:gd name="connsiteY5" fmla="*/ 121529 h 158327"/>
                  <a:gd name="connsiteX6" fmla="*/ 31892 w 67464"/>
                  <a:gd name="connsiteY6" fmla="*/ 141155 h 158327"/>
                  <a:gd name="connsiteX7" fmla="*/ 31892 w 67464"/>
                  <a:gd name="connsiteY7" fmla="*/ 98223 h 158327"/>
                  <a:gd name="connsiteX8" fmla="*/ 1227 w 67464"/>
                  <a:gd name="connsiteY8" fmla="*/ 115396 h 158327"/>
                  <a:gd name="connsiteX9" fmla="*/ 1227 w 67464"/>
                  <a:gd name="connsiteY9" fmla="*/ 158328 h 158327"/>
                  <a:gd name="connsiteX10" fmla="*/ 31892 w 67464"/>
                  <a:gd name="connsiteY10" fmla="*/ 141155 h 158327"/>
                  <a:gd name="connsiteX11" fmla="*/ 31892 w 67464"/>
                  <a:gd name="connsiteY11" fmla="*/ 141155 h 158327"/>
                  <a:gd name="connsiteX12" fmla="*/ 0 w 67464"/>
                  <a:gd name="connsiteY12" fmla="*/ 112942 h 158327"/>
                  <a:gd name="connsiteX13" fmla="*/ 0 w 67464"/>
                  <a:gd name="connsiteY13" fmla="*/ 70010 h 158327"/>
                  <a:gd name="connsiteX14" fmla="*/ 31892 w 67464"/>
                  <a:gd name="connsiteY14" fmla="*/ 52837 h 158327"/>
                  <a:gd name="connsiteX15" fmla="*/ 31892 w 67464"/>
                  <a:gd name="connsiteY15" fmla="*/ 95769 h 158327"/>
                  <a:gd name="connsiteX16" fmla="*/ 0 w 67464"/>
                  <a:gd name="connsiteY16" fmla="*/ 112942 h 158327"/>
                  <a:gd name="connsiteX17" fmla="*/ 0 w 67464"/>
                  <a:gd name="connsiteY17" fmla="*/ 112942 h 158327"/>
                  <a:gd name="connsiteX18" fmla="*/ 0 w 67464"/>
                  <a:gd name="connsiteY18" fmla="*/ 66330 h 158327"/>
                  <a:gd name="connsiteX19" fmla="*/ 31892 w 67464"/>
                  <a:gd name="connsiteY19" fmla="*/ 49157 h 158327"/>
                  <a:gd name="connsiteX20" fmla="*/ 31892 w 67464"/>
                  <a:gd name="connsiteY20" fmla="*/ 6225 h 158327"/>
                  <a:gd name="connsiteX21" fmla="*/ 0 w 67464"/>
                  <a:gd name="connsiteY21" fmla="*/ 56517 h 158327"/>
                  <a:gd name="connsiteX22" fmla="*/ 0 w 67464"/>
                  <a:gd name="connsiteY22" fmla="*/ 66330 h 158327"/>
                  <a:gd name="connsiteX23" fmla="*/ 0 w 67464"/>
                  <a:gd name="connsiteY23" fmla="*/ 66330 h 158327"/>
                  <a:gd name="connsiteX24" fmla="*/ 35572 w 67464"/>
                  <a:gd name="connsiteY24" fmla="*/ 3772 h 158327"/>
                  <a:gd name="connsiteX25" fmla="*/ 35572 w 67464"/>
                  <a:gd name="connsiteY25" fmla="*/ 46704 h 158327"/>
                  <a:gd name="connsiteX26" fmla="*/ 67465 w 67464"/>
                  <a:gd name="connsiteY26" fmla="*/ 29531 h 158327"/>
                  <a:gd name="connsiteX27" fmla="*/ 67465 w 67464"/>
                  <a:gd name="connsiteY27" fmla="*/ 19718 h 158327"/>
                  <a:gd name="connsiteX28" fmla="*/ 35572 w 67464"/>
                  <a:gd name="connsiteY28" fmla="*/ 3772 h 158327"/>
                  <a:gd name="connsiteX29" fmla="*/ 35572 w 67464"/>
                  <a:gd name="connsiteY29" fmla="*/ 3772 h 158327"/>
                  <a:gd name="connsiteX30" fmla="*/ 66238 w 67464"/>
                  <a:gd name="connsiteY30" fmla="*/ 74917 h 158327"/>
                  <a:gd name="connsiteX31" fmla="*/ 34346 w 67464"/>
                  <a:gd name="connsiteY31" fmla="*/ 92090 h 158327"/>
                  <a:gd name="connsiteX32" fmla="*/ 34346 w 67464"/>
                  <a:gd name="connsiteY32" fmla="*/ 49157 h 158327"/>
                  <a:gd name="connsiteX33" fmla="*/ 66238 w 67464"/>
                  <a:gd name="connsiteY33" fmla="*/ 31984 h 158327"/>
                  <a:gd name="connsiteX34" fmla="*/ 66238 w 67464"/>
                  <a:gd name="connsiteY34" fmla="*/ 74917 h 158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67464" h="158327">
                    <a:moveTo>
                      <a:pt x="67465" y="121529"/>
                    </a:moveTo>
                    <a:lnTo>
                      <a:pt x="67465" y="78597"/>
                    </a:lnTo>
                    <a:lnTo>
                      <a:pt x="35572" y="95769"/>
                    </a:lnTo>
                    <a:lnTo>
                      <a:pt x="35572" y="138702"/>
                    </a:lnTo>
                    <a:lnTo>
                      <a:pt x="67465" y="121529"/>
                    </a:lnTo>
                    <a:lnTo>
                      <a:pt x="67465" y="121529"/>
                    </a:lnTo>
                    <a:close/>
                    <a:moveTo>
                      <a:pt x="31892" y="141155"/>
                    </a:moveTo>
                    <a:lnTo>
                      <a:pt x="31892" y="98223"/>
                    </a:lnTo>
                    <a:lnTo>
                      <a:pt x="1227" y="115396"/>
                    </a:lnTo>
                    <a:lnTo>
                      <a:pt x="1227" y="158328"/>
                    </a:lnTo>
                    <a:lnTo>
                      <a:pt x="31892" y="141155"/>
                    </a:lnTo>
                    <a:lnTo>
                      <a:pt x="31892" y="141155"/>
                    </a:lnTo>
                    <a:close/>
                    <a:moveTo>
                      <a:pt x="0" y="112942"/>
                    </a:moveTo>
                    <a:lnTo>
                      <a:pt x="0" y="70010"/>
                    </a:lnTo>
                    <a:lnTo>
                      <a:pt x="31892" y="52837"/>
                    </a:lnTo>
                    <a:lnTo>
                      <a:pt x="31892" y="95769"/>
                    </a:lnTo>
                    <a:lnTo>
                      <a:pt x="0" y="112942"/>
                    </a:lnTo>
                    <a:lnTo>
                      <a:pt x="0" y="112942"/>
                    </a:lnTo>
                    <a:close/>
                    <a:moveTo>
                      <a:pt x="0" y="66330"/>
                    </a:moveTo>
                    <a:lnTo>
                      <a:pt x="31892" y="49157"/>
                    </a:lnTo>
                    <a:lnTo>
                      <a:pt x="31892" y="6225"/>
                    </a:lnTo>
                    <a:cubicBezTo>
                      <a:pt x="15946" y="16038"/>
                      <a:pt x="0" y="35664"/>
                      <a:pt x="0" y="56517"/>
                    </a:cubicBezTo>
                    <a:lnTo>
                      <a:pt x="0" y="66330"/>
                    </a:lnTo>
                    <a:lnTo>
                      <a:pt x="0" y="66330"/>
                    </a:lnTo>
                    <a:close/>
                    <a:moveTo>
                      <a:pt x="35572" y="3772"/>
                    </a:moveTo>
                    <a:lnTo>
                      <a:pt x="35572" y="46704"/>
                    </a:lnTo>
                    <a:lnTo>
                      <a:pt x="67465" y="29531"/>
                    </a:lnTo>
                    <a:lnTo>
                      <a:pt x="67465" y="19718"/>
                    </a:lnTo>
                    <a:cubicBezTo>
                      <a:pt x="66238" y="-1135"/>
                      <a:pt x="51519" y="-3588"/>
                      <a:pt x="35572" y="3772"/>
                    </a:cubicBezTo>
                    <a:lnTo>
                      <a:pt x="35572" y="3772"/>
                    </a:lnTo>
                    <a:close/>
                    <a:moveTo>
                      <a:pt x="66238" y="74917"/>
                    </a:moveTo>
                    <a:lnTo>
                      <a:pt x="34346" y="92090"/>
                    </a:lnTo>
                    <a:lnTo>
                      <a:pt x="34346" y="49157"/>
                    </a:lnTo>
                    <a:lnTo>
                      <a:pt x="66238" y="31984"/>
                    </a:lnTo>
                    <a:lnTo>
                      <a:pt x="66238" y="74917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96" name="Freeform: Shape 995">
                <a:extLst>
                  <a:ext uri="{FF2B5EF4-FFF2-40B4-BE49-F238E27FC236}">
                    <a16:creationId xmlns:a16="http://schemas.microsoft.com/office/drawing/2014/main" id="{6C575D0D-3C59-4012-8854-4B466A2013B0}"/>
                  </a:ext>
                </a:extLst>
              </p:cNvPr>
              <p:cNvSpPr/>
              <p:nvPr/>
            </p:nvSpPr>
            <p:spPr>
              <a:xfrm>
                <a:off x="3602252" y="3353262"/>
                <a:ext cx="67464" cy="159148"/>
              </a:xfrm>
              <a:custGeom>
                <a:avLst/>
                <a:gdLst>
                  <a:gd name="connsiteX0" fmla="*/ 67465 w 67464"/>
                  <a:gd name="connsiteY0" fmla="*/ 121123 h 159148"/>
                  <a:gd name="connsiteX1" fmla="*/ 67465 w 67464"/>
                  <a:gd name="connsiteY1" fmla="*/ 78191 h 159148"/>
                  <a:gd name="connsiteX2" fmla="*/ 35572 w 67464"/>
                  <a:gd name="connsiteY2" fmla="*/ 95364 h 159148"/>
                  <a:gd name="connsiteX3" fmla="*/ 35572 w 67464"/>
                  <a:gd name="connsiteY3" fmla="*/ 138296 h 159148"/>
                  <a:gd name="connsiteX4" fmla="*/ 67465 w 67464"/>
                  <a:gd name="connsiteY4" fmla="*/ 121123 h 159148"/>
                  <a:gd name="connsiteX5" fmla="*/ 67465 w 67464"/>
                  <a:gd name="connsiteY5" fmla="*/ 121123 h 159148"/>
                  <a:gd name="connsiteX6" fmla="*/ 31892 w 67464"/>
                  <a:gd name="connsiteY6" fmla="*/ 141976 h 159148"/>
                  <a:gd name="connsiteX7" fmla="*/ 31892 w 67464"/>
                  <a:gd name="connsiteY7" fmla="*/ 99043 h 159148"/>
                  <a:gd name="connsiteX8" fmla="*/ 1227 w 67464"/>
                  <a:gd name="connsiteY8" fmla="*/ 116216 h 159148"/>
                  <a:gd name="connsiteX9" fmla="*/ 1227 w 67464"/>
                  <a:gd name="connsiteY9" fmla="*/ 159149 h 159148"/>
                  <a:gd name="connsiteX10" fmla="*/ 31892 w 67464"/>
                  <a:gd name="connsiteY10" fmla="*/ 141976 h 159148"/>
                  <a:gd name="connsiteX11" fmla="*/ 31892 w 67464"/>
                  <a:gd name="connsiteY11" fmla="*/ 141976 h 159148"/>
                  <a:gd name="connsiteX12" fmla="*/ 0 w 67464"/>
                  <a:gd name="connsiteY12" fmla="*/ 112536 h 159148"/>
                  <a:gd name="connsiteX13" fmla="*/ 0 w 67464"/>
                  <a:gd name="connsiteY13" fmla="*/ 69604 h 159148"/>
                  <a:gd name="connsiteX14" fmla="*/ 31892 w 67464"/>
                  <a:gd name="connsiteY14" fmla="*/ 52431 h 159148"/>
                  <a:gd name="connsiteX15" fmla="*/ 31892 w 67464"/>
                  <a:gd name="connsiteY15" fmla="*/ 95364 h 159148"/>
                  <a:gd name="connsiteX16" fmla="*/ 0 w 67464"/>
                  <a:gd name="connsiteY16" fmla="*/ 112536 h 159148"/>
                  <a:gd name="connsiteX17" fmla="*/ 0 w 67464"/>
                  <a:gd name="connsiteY17" fmla="*/ 112536 h 159148"/>
                  <a:gd name="connsiteX18" fmla="*/ 0 w 67464"/>
                  <a:gd name="connsiteY18" fmla="*/ 67151 h 159148"/>
                  <a:gd name="connsiteX19" fmla="*/ 31892 w 67464"/>
                  <a:gd name="connsiteY19" fmla="*/ 49978 h 159148"/>
                  <a:gd name="connsiteX20" fmla="*/ 31892 w 67464"/>
                  <a:gd name="connsiteY20" fmla="*/ 7046 h 159148"/>
                  <a:gd name="connsiteX21" fmla="*/ 0 w 67464"/>
                  <a:gd name="connsiteY21" fmla="*/ 57338 h 159148"/>
                  <a:gd name="connsiteX22" fmla="*/ 0 w 67464"/>
                  <a:gd name="connsiteY22" fmla="*/ 67151 h 159148"/>
                  <a:gd name="connsiteX23" fmla="*/ 0 w 67464"/>
                  <a:gd name="connsiteY23" fmla="*/ 67151 h 159148"/>
                  <a:gd name="connsiteX24" fmla="*/ 35572 w 67464"/>
                  <a:gd name="connsiteY24" fmla="*/ 4593 h 159148"/>
                  <a:gd name="connsiteX25" fmla="*/ 35572 w 67464"/>
                  <a:gd name="connsiteY25" fmla="*/ 47525 h 159148"/>
                  <a:gd name="connsiteX26" fmla="*/ 67465 w 67464"/>
                  <a:gd name="connsiteY26" fmla="*/ 30352 h 159148"/>
                  <a:gd name="connsiteX27" fmla="*/ 67465 w 67464"/>
                  <a:gd name="connsiteY27" fmla="*/ 20539 h 159148"/>
                  <a:gd name="connsiteX28" fmla="*/ 35572 w 67464"/>
                  <a:gd name="connsiteY28" fmla="*/ 4593 h 159148"/>
                  <a:gd name="connsiteX29" fmla="*/ 35572 w 67464"/>
                  <a:gd name="connsiteY29" fmla="*/ 4593 h 159148"/>
                  <a:gd name="connsiteX30" fmla="*/ 67465 w 67464"/>
                  <a:gd name="connsiteY30" fmla="*/ 75737 h 159148"/>
                  <a:gd name="connsiteX31" fmla="*/ 35572 w 67464"/>
                  <a:gd name="connsiteY31" fmla="*/ 92910 h 159148"/>
                  <a:gd name="connsiteX32" fmla="*/ 35572 w 67464"/>
                  <a:gd name="connsiteY32" fmla="*/ 49978 h 159148"/>
                  <a:gd name="connsiteX33" fmla="*/ 67465 w 67464"/>
                  <a:gd name="connsiteY33" fmla="*/ 32805 h 159148"/>
                  <a:gd name="connsiteX34" fmla="*/ 67465 w 67464"/>
                  <a:gd name="connsiteY34" fmla="*/ 75737 h 1591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67464" h="159148">
                    <a:moveTo>
                      <a:pt x="67465" y="121123"/>
                    </a:moveTo>
                    <a:lnTo>
                      <a:pt x="67465" y="78191"/>
                    </a:lnTo>
                    <a:lnTo>
                      <a:pt x="35572" y="95364"/>
                    </a:lnTo>
                    <a:lnTo>
                      <a:pt x="35572" y="138296"/>
                    </a:lnTo>
                    <a:lnTo>
                      <a:pt x="67465" y="121123"/>
                    </a:lnTo>
                    <a:lnTo>
                      <a:pt x="67465" y="121123"/>
                    </a:lnTo>
                    <a:close/>
                    <a:moveTo>
                      <a:pt x="31892" y="141976"/>
                    </a:moveTo>
                    <a:lnTo>
                      <a:pt x="31892" y="99043"/>
                    </a:lnTo>
                    <a:lnTo>
                      <a:pt x="1227" y="116216"/>
                    </a:lnTo>
                    <a:lnTo>
                      <a:pt x="1227" y="159149"/>
                    </a:lnTo>
                    <a:lnTo>
                      <a:pt x="31892" y="141976"/>
                    </a:lnTo>
                    <a:lnTo>
                      <a:pt x="31892" y="141976"/>
                    </a:lnTo>
                    <a:close/>
                    <a:moveTo>
                      <a:pt x="0" y="112536"/>
                    </a:moveTo>
                    <a:lnTo>
                      <a:pt x="0" y="69604"/>
                    </a:lnTo>
                    <a:lnTo>
                      <a:pt x="31892" y="52431"/>
                    </a:lnTo>
                    <a:lnTo>
                      <a:pt x="31892" y="95364"/>
                    </a:lnTo>
                    <a:lnTo>
                      <a:pt x="0" y="112536"/>
                    </a:lnTo>
                    <a:lnTo>
                      <a:pt x="0" y="112536"/>
                    </a:lnTo>
                    <a:close/>
                    <a:moveTo>
                      <a:pt x="0" y="67151"/>
                    </a:moveTo>
                    <a:lnTo>
                      <a:pt x="31892" y="49978"/>
                    </a:lnTo>
                    <a:lnTo>
                      <a:pt x="31892" y="7046"/>
                    </a:lnTo>
                    <a:cubicBezTo>
                      <a:pt x="15946" y="16859"/>
                      <a:pt x="0" y="36485"/>
                      <a:pt x="0" y="57338"/>
                    </a:cubicBezTo>
                    <a:lnTo>
                      <a:pt x="0" y="67151"/>
                    </a:lnTo>
                    <a:lnTo>
                      <a:pt x="0" y="67151"/>
                    </a:lnTo>
                    <a:close/>
                    <a:moveTo>
                      <a:pt x="35572" y="4593"/>
                    </a:moveTo>
                    <a:lnTo>
                      <a:pt x="35572" y="47525"/>
                    </a:lnTo>
                    <a:lnTo>
                      <a:pt x="67465" y="30352"/>
                    </a:lnTo>
                    <a:lnTo>
                      <a:pt x="67465" y="20539"/>
                    </a:lnTo>
                    <a:cubicBezTo>
                      <a:pt x="66238" y="-1541"/>
                      <a:pt x="51519" y="-3994"/>
                      <a:pt x="35572" y="4593"/>
                    </a:cubicBezTo>
                    <a:lnTo>
                      <a:pt x="35572" y="4593"/>
                    </a:lnTo>
                    <a:close/>
                    <a:moveTo>
                      <a:pt x="67465" y="75737"/>
                    </a:moveTo>
                    <a:lnTo>
                      <a:pt x="35572" y="92910"/>
                    </a:lnTo>
                    <a:lnTo>
                      <a:pt x="35572" y="49978"/>
                    </a:lnTo>
                    <a:lnTo>
                      <a:pt x="67465" y="32805"/>
                    </a:lnTo>
                    <a:lnTo>
                      <a:pt x="67465" y="75737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905" name="Graphic 2">
              <a:extLst>
                <a:ext uri="{FF2B5EF4-FFF2-40B4-BE49-F238E27FC236}">
                  <a16:creationId xmlns:a16="http://schemas.microsoft.com/office/drawing/2014/main" id="{F51C2775-8FB4-49BF-8521-FFA878BC541E}"/>
                </a:ext>
              </a:extLst>
            </p:cNvPr>
            <p:cNvGrpSpPr/>
            <p:nvPr/>
          </p:nvGrpSpPr>
          <p:grpSpPr>
            <a:xfrm>
              <a:off x="3381458" y="3353179"/>
              <a:ext cx="285805" cy="279441"/>
              <a:chOff x="3381458" y="3353179"/>
              <a:chExt cx="285805" cy="279441"/>
            </a:xfrm>
            <a:solidFill>
              <a:srgbClr val="FFFFFF"/>
            </a:solidFill>
          </p:grpSpPr>
          <p:sp>
            <p:nvSpPr>
              <p:cNvPr id="991" name="Freeform: Shape 990">
                <a:extLst>
                  <a:ext uri="{FF2B5EF4-FFF2-40B4-BE49-F238E27FC236}">
                    <a16:creationId xmlns:a16="http://schemas.microsoft.com/office/drawing/2014/main" id="{42B0A148-A474-466B-A1B2-FD1D1DA4A838}"/>
                  </a:ext>
                </a:extLst>
              </p:cNvPr>
              <p:cNvSpPr/>
              <p:nvPr/>
            </p:nvSpPr>
            <p:spPr>
              <a:xfrm>
                <a:off x="3381458" y="3477070"/>
                <a:ext cx="65011" cy="155551"/>
              </a:xfrm>
              <a:custGeom>
                <a:avLst/>
                <a:gdLst>
                  <a:gd name="connsiteX0" fmla="*/ 63785 w 65011"/>
                  <a:gd name="connsiteY0" fmla="*/ 119979 h 155551"/>
                  <a:gd name="connsiteX1" fmla="*/ 63785 w 65011"/>
                  <a:gd name="connsiteY1" fmla="*/ 80727 h 155551"/>
                  <a:gd name="connsiteX2" fmla="*/ 34346 w 65011"/>
                  <a:gd name="connsiteY2" fmla="*/ 96673 h 155551"/>
                  <a:gd name="connsiteX3" fmla="*/ 34346 w 65011"/>
                  <a:gd name="connsiteY3" fmla="*/ 135925 h 155551"/>
                  <a:gd name="connsiteX4" fmla="*/ 63785 w 65011"/>
                  <a:gd name="connsiteY4" fmla="*/ 119979 h 155551"/>
                  <a:gd name="connsiteX5" fmla="*/ 63785 w 65011"/>
                  <a:gd name="connsiteY5" fmla="*/ 119979 h 155551"/>
                  <a:gd name="connsiteX6" fmla="*/ 29439 w 65011"/>
                  <a:gd name="connsiteY6" fmla="*/ 139605 h 155551"/>
                  <a:gd name="connsiteX7" fmla="*/ 29439 w 65011"/>
                  <a:gd name="connsiteY7" fmla="*/ 100353 h 155551"/>
                  <a:gd name="connsiteX8" fmla="*/ 1227 w 65011"/>
                  <a:gd name="connsiteY8" fmla="*/ 116299 h 155551"/>
                  <a:gd name="connsiteX9" fmla="*/ 1227 w 65011"/>
                  <a:gd name="connsiteY9" fmla="*/ 155551 h 155551"/>
                  <a:gd name="connsiteX10" fmla="*/ 29439 w 65011"/>
                  <a:gd name="connsiteY10" fmla="*/ 139605 h 155551"/>
                  <a:gd name="connsiteX11" fmla="*/ 29439 w 65011"/>
                  <a:gd name="connsiteY11" fmla="*/ 139605 h 155551"/>
                  <a:gd name="connsiteX12" fmla="*/ 0 w 65011"/>
                  <a:gd name="connsiteY12" fmla="*/ 112619 h 155551"/>
                  <a:gd name="connsiteX13" fmla="*/ 28213 w 65011"/>
                  <a:gd name="connsiteY13" fmla="*/ 96673 h 155551"/>
                  <a:gd name="connsiteX14" fmla="*/ 28213 w 65011"/>
                  <a:gd name="connsiteY14" fmla="*/ 96673 h 155551"/>
                  <a:gd name="connsiteX15" fmla="*/ 0 w 65011"/>
                  <a:gd name="connsiteY15" fmla="*/ 112619 h 155551"/>
                  <a:gd name="connsiteX16" fmla="*/ 0 w 65011"/>
                  <a:gd name="connsiteY16" fmla="*/ 112619 h 155551"/>
                  <a:gd name="connsiteX17" fmla="*/ 0 w 65011"/>
                  <a:gd name="connsiteY17" fmla="*/ 112619 h 155551"/>
                  <a:gd name="connsiteX18" fmla="*/ 29439 w 65011"/>
                  <a:gd name="connsiteY18" fmla="*/ 53741 h 155551"/>
                  <a:gd name="connsiteX19" fmla="*/ 29439 w 65011"/>
                  <a:gd name="connsiteY19" fmla="*/ 92993 h 155551"/>
                  <a:gd name="connsiteX20" fmla="*/ 1227 w 65011"/>
                  <a:gd name="connsiteY20" fmla="*/ 108939 h 155551"/>
                  <a:gd name="connsiteX21" fmla="*/ 1227 w 65011"/>
                  <a:gd name="connsiteY21" fmla="*/ 69687 h 155551"/>
                  <a:gd name="connsiteX22" fmla="*/ 29439 w 65011"/>
                  <a:gd name="connsiteY22" fmla="*/ 53741 h 155551"/>
                  <a:gd name="connsiteX23" fmla="*/ 29439 w 65011"/>
                  <a:gd name="connsiteY23" fmla="*/ 53741 h 155551"/>
                  <a:gd name="connsiteX24" fmla="*/ 29439 w 65011"/>
                  <a:gd name="connsiteY24" fmla="*/ 8355 h 155551"/>
                  <a:gd name="connsiteX25" fmla="*/ 0 w 65011"/>
                  <a:gd name="connsiteY25" fmla="*/ 57420 h 155551"/>
                  <a:gd name="connsiteX26" fmla="*/ 0 w 65011"/>
                  <a:gd name="connsiteY26" fmla="*/ 63554 h 155551"/>
                  <a:gd name="connsiteX27" fmla="*/ 29439 w 65011"/>
                  <a:gd name="connsiteY27" fmla="*/ 47607 h 155551"/>
                  <a:gd name="connsiteX28" fmla="*/ 29439 w 65011"/>
                  <a:gd name="connsiteY28" fmla="*/ 8355 h 155551"/>
                  <a:gd name="connsiteX29" fmla="*/ 29439 w 65011"/>
                  <a:gd name="connsiteY29" fmla="*/ 8355 h 155551"/>
                  <a:gd name="connsiteX30" fmla="*/ 60105 w 65011"/>
                  <a:gd name="connsiteY30" fmla="*/ 2222 h 155551"/>
                  <a:gd name="connsiteX31" fmla="*/ 35572 w 65011"/>
                  <a:gd name="connsiteY31" fmla="*/ 3448 h 155551"/>
                  <a:gd name="connsiteX32" fmla="*/ 35572 w 65011"/>
                  <a:gd name="connsiteY32" fmla="*/ 42701 h 155551"/>
                  <a:gd name="connsiteX33" fmla="*/ 65012 w 65011"/>
                  <a:gd name="connsiteY33" fmla="*/ 26755 h 155551"/>
                  <a:gd name="connsiteX34" fmla="*/ 65012 w 65011"/>
                  <a:gd name="connsiteY34" fmla="*/ 16942 h 155551"/>
                  <a:gd name="connsiteX35" fmla="*/ 60105 w 65011"/>
                  <a:gd name="connsiteY35" fmla="*/ 2222 h 155551"/>
                  <a:gd name="connsiteX36" fmla="*/ 60105 w 65011"/>
                  <a:gd name="connsiteY36" fmla="*/ 2222 h 155551"/>
                  <a:gd name="connsiteX37" fmla="*/ 63785 w 65011"/>
                  <a:gd name="connsiteY37" fmla="*/ 34114 h 155551"/>
                  <a:gd name="connsiteX38" fmla="*/ 63785 w 65011"/>
                  <a:gd name="connsiteY38" fmla="*/ 73367 h 155551"/>
                  <a:gd name="connsiteX39" fmla="*/ 34346 w 65011"/>
                  <a:gd name="connsiteY39" fmla="*/ 89313 h 155551"/>
                  <a:gd name="connsiteX40" fmla="*/ 34346 w 65011"/>
                  <a:gd name="connsiteY40" fmla="*/ 50061 h 155551"/>
                  <a:gd name="connsiteX41" fmla="*/ 63785 w 65011"/>
                  <a:gd name="connsiteY41" fmla="*/ 34114 h 155551"/>
                  <a:gd name="connsiteX42" fmla="*/ 63785 w 65011"/>
                  <a:gd name="connsiteY42" fmla="*/ 34114 h 155551"/>
                  <a:gd name="connsiteX43" fmla="*/ 63785 w 65011"/>
                  <a:gd name="connsiteY43" fmla="*/ 30435 h 155551"/>
                  <a:gd name="connsiteX44" fmla="*/ 34346 w 65011"/>
                  <a:gd name="connsiteY44" fmla="*/ 46381 h 155551"/>
                  <a:gd name="connsiteX45" fmla="*/ 34346 w 65011"/>
                  <a:gd name="connsiteY45" fmla="*/ 46381 h 155551"/>
                  <a:gd name="connsiteX46" fmla="*/ 63785 w 65011"/>
                  <a:gd name="connsiteY46" fmla="*/ 30435 h 1555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65011" h="155551">
                    <a:moveTo>
                      <a:pt x="63785" y="119979"/>
                    </a:moveTo>
                    <a:lnTo>
                      <a:pt x="63785" y="80727"/>
                    </a:lnTo>
                    <a:lnTo>
                      <a:pt x="34346" y="96673"/>
                    </a:lnTo>
                    <a:lnTo>
                      <a:pt x="34346" y="135925"/>
                    </a:lnTo>
                    <a:lnTo>
                      <a:pt x="63785" y="119979"/>
                    </a:lnTo>
                    <a:lnTo>
                      <a:pt x="63785" y="119979"/>
                    </a:lnTo>
                    <a:close/>
                    <a:moveTo>
                      <a:pt x="29439" y="139605"/>
                    </a:moveTo>
                    <a:lnTo>
                      <a:pt x="29439" y="100353"/>
                    </a:lnTo>
                    <a:lnTo>
                      <a:pt x="1227" y="116299"/>
                    </a:lnTo>
                    <a:lnTo>
                      <a:pt x="1227" y="155551"/>
                    </a:lnTo>
                    <a:lnTo>
                      <a:pt x="29439" y="139605"/>
                    </a:lnTo>
                    <a:lnTo>
                      <a:pt x="29439" y="139605"/>
                    </a:lnTo>
                    <a:close/>
                    <a:moveTo>
                      <a:pt x="0" y="112619"/>
                    </a:moveTo>
                    <a:lnTo>
                      <a:pt x="28213" y="96673"/>
                    </a:lnTo>
                    <a:lnTo>
                      <a:pt x="28213" y="96673"/>
                    </a:lnTo>
                    <a:lnTo>
                      <a:pt x="0" y="112619"/>
                    </a:lnTo>
                    <a:lnTo>
                      <a:pt x="0" y="112619"/>
                    </a:lnTo>
                    <a:lnTo>
                      <a:pt x="0" y="112619"/>
                    </a:lnTo>
                    <a:close/>
                    <a:moveTo>
                      <a:pt x="29439" y="53741"/>
                    </a:moveTo>
                    <a:lnTo>
                      <a:pt x="29439" y="92993"/>
                    </a:lnTo>
                    <a:lnTo>
                      <a:pt x="1227" y="108939"/>
                    </a:lnTo>
                    <a:lnTo>
                      <a:pt x="1227" y="69687"/>
                    </a:lnTo>
                    <a:lnTo>
                      <a:pt x="29439" y="53741"/>
                    </a:lnTo>
                    <a:lnTo>
                      <a:pt x="29439" y="53741"/>
                    </a:lnTo>
                    <a:close/>
                    <a:moveTo>
                      <a:pt x="29439" y="8355"/>
                    </a:moveTo>
                    <a:cubicBezTo>
                      <a:pt x="14720" y="18168"/>
                      <a:pt x="0" y="36568"/>
                      <a:pt x="0" y="57420"/>
                    </a:cubicBezTo>
                    <a:lnTo>
                      <a:pt x="0" y="63554"/>
                    </a:lnTo>
                    <a:lnTo>
                      <a:pt x="29439" y="47607"/>
                    </a:lnTo>
                    <a:lnTo>
                      <a:pt x="29439" y="8355"/>
                    </a:lnTo>
                    <a:lnTo>
                      <a:pt x="29439" y="8355"/>
                    </a:lnTo>
                    <a:close/>
                    <a:moveTo>
                      <a:pt x="60105" y="2222"/>
                    </a:moveTo>
                    <a:cubicBezTo>
                      <a:pt x="53972" y="-1458"/>
                      <a:pt x="45385" y="-231"/>
                      <a:pt x="35572" y="3448"/>
                    </a:cubicBezTo>
                    <a:lnTo>
                      <a:pt x="35572" y="42701"/>
                    </a:lnTo>
                    <a:lnTo>
                      <a:pt x="65012" y="26755"/>
                    </a:lnTo>
                    <a:lnTo>
                      <a:pt x="65012" y="16942"/>
                    </a:lnTo>
                    <a:cubicBezTo>
                      <a:pt x="63785" y="10808"/>
                      <a:pt x="62558" y="5902"/>
                      <a:pt x="60105" y="2222"/>
                    </a:cubicBezTo>
                    <a:lnTo>
                      <a:pt x="60105" y="2222"/>
                    </a:lnTo>
                    <a:close/>
                    <a:moveTo>
                      <a:pt x="63785" y="34114"/>
                    </a:moveTo>
                    <a:lnTo>
                      <a:pt x="63785" y="73367"/>
                    </a:lnTo>
                    <a:lnTo>
                      <a:pt x="34346" y="89313"/>
                    </a:lnTo>
                    <a:lnTo>
                      <a:pt x="34346" y="50061"/>
                    </a:lnTo>
                    <a:lnTo>
                      <a:pt x="63785" y="34114"/>
                    </a:lnTo>
                    <a:lnTo>
                      <a:pt x="63785" y="34114"/>
                    </a:lnTo>
                    <a:close/>
                    <a:moveTo>
                      <a:pt x="63785" y="30435"/>
                    </a:moveTo>
                    <a:lnTo>
                      <a:pt x="34346" y="46381"/>
                    </a:lnTo>
                    <a:lnTo>
                      <a:pt x="34346" y="46381"/>
                    </a:lnTo>
                    <a:lnTo>
                      <a:pt x="63785" y="30435"/>
                    </a:lnTo>
                    <a:close/>
                  </a:path>
                </a:pathLst>
              </a:custGeom>
              <a:solidFill>
                <a:srgbClr val="FFFFF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92" name="Freeform: Shape 991">
                <a:extLst>
                  <a:ext uri="{FF2B5EF4-FFF2-40B4-BE49-F238E27FC236}">
                    <a16:creationId xmlns:a16="http://schemas.microsoft.com/office/drawing/2014/main" id="{8B312440-AFE5-4AF3-AD66-A05559BE3DBB}"/>
                  </a:ext>
                </a:extLst>
              </p:cNvPr>
              <p:cNvSpPr/>
              <p:nvPr/>
            </p:nvSpPr>
            <p:spPr>
              <a:xfrm>
                <a:off x="3491855" y="3415738"/>
                <a:ext cx="65011" cy="154324"/>
              </a:xfrm>
              <a:custGeom>
                <a:avLst/>
                <a:gdLst>
                  <a:gd name="connsiteX0" fmla="*/ 65012 w 65011"/>
                  <a:gd name="connsiteY0" fmla="*/ 118752 h 154324"/>
                  <a:gd name="connsiteX1" fmla="*/ 65012 w 65011"/>
                  <a:gd name="connsiteY1" fmla="*/ 79500 h 154324"/>
                  <a:gd name="connsiteX2" fmla="*/ 35572 w 65011"/>
                  <a:gd name="connsiteY2" fmla="*/ 95446 h 154324"/>
                  <a:gd name="connsiteX3" fmla="*/ 35572 w 65011"/>
                  <a:gd name="connsiteY3" fmla="*/ 134699 h 154324"/>
                  <a:gd name="connsiteX4" fmla="*/ 65012 w 65011"/>
                  <a:gd name="connsiteY4" fmla="*/ 118752 h 154324"/>
                  <a:gd name="connsiteX5" fmla="*/ 65012 w 65011"/>
                  <a:gd name="connsiteY5" fmla="*/ 118752 h 154324"/>
                  <a:gd name="connsiteX6" fmla="*/ 29439 w 65011"/>
                  <a:gd name="connsiteY6" fmla="*/ 138378 h 154324"/>
                  <a:gd name="connsiteX7" fmla="*/ 29439 w 65011"/>
                  <a:gd name="connsiteY7" fmla="*/ 99126 h 154324"/>
                  <a:gd name="connsiteX8" fmla="*/ 1227 w 65011"/>
                  <a:gd name="connsiteY8" fmla="*/ 115072 h 154324"/>
                  <a:gd name="connsiteX9" fmla="*/ 1227 w 65011"/>
                  <a:gd name="connsiteY9" fmla="*/ 154325 h 154324"/>
                  <a:gd name="connsiteX10" fmla="*/ 29439 w 65011"/>
                  <a:gd name="connsiteY10" fmla="*/ 138378 h 154324"/>
                  <a:gd name="connsiteX11" fmla="*/ 29439 w 65011"/>
                  <a:gd name="connsiteY11" fmla="*/ 138378 h 154324"/>
                  <a:gd name="connsiteX12" fmla="*/ 0 w 65011"/>
                  <a:gd name="connsiteY12" fmla="*/ 112619 h 154324"/>
                  <a:gd name="connsiteX13" fmla="*/ 28213 w 65011"/>
                  <a:gd name="connsiteY13" fmla="*/ 96673 h 154324"/>
                  <a:gd name="connsiteX14" fmla="*/ 28213 w 65011"/>
                  <a:gd name="connsiteY14" fmla="*/ 96673 h 154324"/>
                  <a:gd name="connsiteX15" fmla="*/ 0 w 65011"/>
                  <a:gd name="connsiteY15" fmla="*/ 112619 h 154324"/>
                  <a:gd name="connsiteX16" fmla="*/ 0 w 65011"/>
                  <a:gd name="connsiteY16" fmla="*/ 112619 h 154324"/>
                  <a:gd name="connsiteX17" fmla="*/ 0 w 65011"/>
                  <a:gd name="connsiteY17" fmla="*/ 112619 h 154324"/>
                  <a:gd name="connsiteX18" fmla="*/ 29439 w 65011"/>
                  <a:gd name="connsiteY18" fmla="*/ 53741 h 154324"/>
                  <a:gd name="connsiteX19" fmla="*/ 29439 w 65011"/>
                  <a:gd name="connsiteY19" fmla="*/ 92993 h 154324"/>
                  <a:gd name="connsiteX20" fmla="*/ 1227 w 65011"/>
                  <a:gd name="connsiteY20" fmla="*/ 108939 h 154324"/>
                  <a:gd name="connsiteX21" fmla="*/ 1227 w 65011"/>
                  <a:gd name="connsiteY21" fmla="*/ 69687 h 154324"/>
                  <a:gd name="connsiteX22" fmla="*/ 29439 w 65011"/>
                  <a:gd name="connsiteY22" fmla="*/ 53741 h 154324"/>
                  <a:gd name="connsiteX23" fmla="*/ 29439 w 65011"/>
                  <a:gd name="connsiteY23" fmla="*/ 53741 h 154324"/>
                  <a:gd name="connsiteX24" fmla="*/ 29439 w 65011"/>
                  <a:gd name="connsiteY24" fmla="*/ 7128 h 154324"/>
                  <a:gd name="connsiteX25" fmla="*/ 0 w 65011"/>
                  <a:gd name="connsiteY25" fmla="*/ 56194 h 154324"/>
                  <a:gd name="connsiteX26" fmla="*/ 0 w 65011"/>
                  <a:gd name="connsiteY26" fmla="*/ 62327 h 154324"/>
                  <a:gd name="connsiteX27" fmla="*/ 29439 w 65011"/>
                  <a:gd name="connsiteY27" fmla="*/ 46381 h 154324"/>
                  <a:gd name="connsiteX28" fmla="*/ 29439 w 65011"/>
                  <a:gd name="connsiteY28" fmla="*/ 7128 h 154324"/>
                  <a:gd name="connsiteX29" fmla="*/ 29439 w 65011"/>
                  <a:gd name="connsiteY29" fmla="*/ 7128 h 154324"/>
                  <a:gd name="connsiteX30" fmla="*/ 60105 w 65011"/>
                  <a:gd name="connsiteY30" fmla="*/ 2222 h 154324"/>
                  <a:gd name="connsiteX31" fmla="*/ 35572 w 65011"/>
                  <a:gd name="connsiteY31" fmla="*/ 3448 h 154324"/>
                  <a:gd name="connsiteX32" fmla="*/ 35572 w 65011"/>
                  <a:gd name="connsiteY32" fmla="*/ 42701 h 154324"/>
                  <a:gd name="connsiteX33" fmla="*/ 65012 w 65011"/>
                  <a:gd name="connsiteY33" fmla="*/ 26755 h 154324"/>
                  <a:gd name="connsiteX34" fmla="*/ 65012 w 65011"/>
                  <a:gd name="connsiteY34" fmla="*/ 16942 h 154324"/>
                  <a:gd name="connsiteX35" fmla="*/ 60105 w 65011"/>
                  <a:gd name="connsiteY35" fmla="*/ 2222 h 154324"/>
                  <a:gd name="connsiteX36" fmla="*/ 60105 w 65011"/>
                  <a:gd name="connsiteY36" fmla="*/ 2222 h 154324"/>
                  <a:gd name="connsiteX37" fmla="*/ 63785 w 65011"/>
                  <a:gd name="connsiteY37" fmla="*/ 34114 h 154324"/>
                  <a:gd name="connsiteX38" fmla="*/ 63785 w 65011"/>
                  <a:gd name="connsiteY38" fmla="*/ 73367 h 154324"/>
                  <a:gd name="connsiteX39" fmla="*/ 34346 w 65011"/>
                  <a:gd name="connsiteY39" fmla="*/ 89313 h 154324"/>
                  <a:gd name="connsiteX40" fmla="*/ 34346 w 65011"/>
                  <a:gd name="connsiteY40" fmla="*/ 50061 h 154324"/>
                  <a:gd name="connsiteX41" fmla="*/ 63785 w 65011"/>
                  <a:gd name="connsiteY41" fmla="*/ 34114 h 154324"/>
                  <a:gd name="connsiteX42" fmla="*/ 63785 w 65011"/>
                  <a:gd name="connsiteY42" fmla="*/ 34114 h 154324"/>
                  <a:gd name="connsiteX43" fmla="*/ 63785 w 65011"/>
                  <a:gd name="connsiteY43" fmla="*/ 30435 h 154324"/>
                  <a:gd name="connsiteX44" fmla="*/ 34346 w 65011"/>
                  <a:gd name="connsiteY44" fmla="*/ 46381 h 154324"/>
                  <a:gd name="connsiteX45" fmla="*/ 34346 w 65011"/>
                  <a:gd name="connsiteY45" fmla="*/ 46381 h 154324"/>
                  <a:gd name="connsiteX46" fmla="*/ 63785 w 65011"/>
                  <a:gd name="connsiteY46" fmla="*/ 30435 h 1543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65011" h="154324">
                    <a:moveTo>
                      <a:pt x="65012" y="118752"/>
                    </a:moveTo>
                    <a:lnTo>
                      <a:pt x="65012" y="79500"/>
                    </a:lnTo>
                    <a:lnTo>
                      <a:pt x="35572" y="95446"/>
                    </a:lnTo>
                    <a:lnTo>
                      <a:pt x="35572" y="134699"/>
                    </a:lnTo>
                    <a:lnTo>
                      <a:pt x="65012" y="118752"/>
                    </a:lnTo>
                    <a:lnTo>
                      <a:pt x="65012" y="118752"/>
                    </a:lnTo>
                    <a:close/>
                    <a:moveTo>
                      <a:pt x="29439" y="138378"/>
                    </a:moveTo>
                    <a:lnTo>
                      <a:pt x="29439" y="99126"/>
                    </a:lnTo>
                    <a:lnTo>
                      <a:pt x="1227" y="115072"/>
                    </a:lnTo>
                    <a:lnTo>
                      <a:pt x="1227" y="154325"/>
                    </a:lnTo>
                    <a:lnTo>
                      <a:pt x="29439" y="138378"/>
                    </a:lnTo>
                    <a:lnTo>
                      <a:pt x="29439" y="138378"/>
                    </a:lnTo>
                    <a:close/>
                    <a:moveTo>
                      <a:pt x="0" y="112619"/>
                    </a:moveTo>
                    <a:lnTo>
                      <a:pt x="28213" y="96673"/>
                    </a:lnTo>
                    <a:lnTo>
                      <a:pt x="28213" y="96673"/>
                    </a:lnTo>
                    <a:lnTo>
                      <a:pt x="0" y="112619"/>
                    </a:lnTo>
                    <a:lnTo>
                      <a:pt x="0" y="112619"/>
                    </a:lnTo>
                    <a:lnTo>
                      <a:pt x="0" y="112619"/>
                    </a:lnTo>
                    <a:close/>
                    <a:moveTo>
                      <a:pt x="29439" y="53741"/>
                    </a:moveTo>
                    <a:lnTo>
                      <a:pt x="29439" y="92993"/>
                    </a:lnTo>
                    <a:lnTo>
                      <a:pt x="1227" y="108939"/>
                    </a:lnTo>
                    <a:lnTo>
                      <a:pt x="1227" y="69687"/>
                    </a:lnTo>
                    <a:lnTo>
                      <a:pt x="29439" y="53741"/>
                    </a:lnTo>
                    <a:lnTo>
                      <a:pt x="29439" y="53741"/>
                    </a:lnTo>
                    <a:close/>
                    <a:moveTo>
                      <a:pt x="29439" y="7128"/>
                    </a:moveTo>
                    <a:cubicBezTo>
                      <a:pt x="14720" y="16942"/>
                      <a:pt x="0" y="35341"/>
                      <a:pt x="0" y="56194"/>
                    </a:cubicBezTo>
                    <a:lnTo>
                      <a:pt x="0" y="62327"/>
                    </a:lnTo>
                    <a:lnTo>
                      <a:pt x="29439" y="46381"/>
                    </a:lnTo>
                    <a:lnTo>
                      <a:pt x="29439" y="7128"/>
                    </a:lnTo>
                    <a:lnTo>
                      <a:pt x="29439" y="7128"/>
                    </a:lnTo>
                    <a:close/>
                    <a:moveTo>
                      <a:pt x="60105" y="2222"/>
                    </a:moveTo>
                    <a:cubicBezTo>
                      <a:pt x="53972" y="-1458"/>
                      <a:pt x="45385" y="-231"/>
                      <a:pt x="35572" y="3448"/>
                    </a:cubicBezTo>
                    <a:lnTo>
                      <a:pt x="35572" y="42701"/>
                    </a:lnTo>
                    <a:lnTo>
                      <a:pt x="65012" y="26755"/>
                    </a:lnTo>
                    <a:lnTo>
                      <a:pt x="65012" y="16942"/>
                    </a:lnTo>
                    <a:cubicBezTo>
                      <a:pt x="63785" y="9582"/>
                      <a:pt x="62558" y="5902"/>
                      <a:pt x="60105" y="2222"/>
                    </a:cubicBezTo>
                    <a:lnTo>
                      <a:pt x="60105" y="2222"/>
                    </a:lnTo>
                    <a:close/>
                    <a:moveTo>
                      <a:pt x="63785" y="34114"/>
                    </a:moveTo>
                    <a:lnTo>
                      <a:pt x="63785" y="73367"/>
                    </a:lnTo>
                    <a:lnTo>
                      <a:pt x="34346" y="89313"/>
                    </a:lnTo>
                    <a:lnTo>
                      <a:pt x="34346" y="50061"/>
                    </a:lnTo>
                    <a:lnTo>
                      <a:pt x="63785" y="34114"/>
                    </a:lnTo>
                    <a:lnTo>
                      <a:pt x="63785" y="34114"/>
                    </a:lnTo>
                    <a:close/>
                    <a:moveTo>
                      <a:pt x="63785" y="30435"/>
                    </a:moveTo>
                    <a:lnTo>
                      <a:pt x="34346" y="46381"/>
                    </a:lnTo>
                    <a:lnTo>
                      <a:pt x="34346" y="46381"/>
                    </a:lnTo>
                    <a:lnTo>
                      <a:pt x="63785" y="30435"/>
                    </a:lnTo>
                    <a:close/>
                  </a:path>
                </a:pathLst>
              </a:custGeom>
              <a:solidFill>
                <a:srgbClr val="FFFFF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93" name="Freeform: Shape 992">
                <a:extLst>
                  <a:ext uri="{FF2B5EF4-FFF2-40B4-BE49-F238E27FC236}">
                    <a16:creationId xmlns:a16="http://schemas.microsoft.com/office/drawing/2014/main" id="{0BEEBA5D-FDE2-4007-8E8D-DB3D26EE3D1C}"/>
                  </a:ext>
                </a:extLst>
              </p:cNvPr>
              <p:cNvSpPr/>
              <p:nvPr/>
            </p:nvSpPr>
            <p:spPr>
              <a:xfrm>
                <a:off x="3602252" y="3353179"/>
                <a:ext cx="65011" cy="155551"/>
              </a:xfrm>
              <a:custGeom>
                <a:avLst/>
                <a:gdLst>
                  <a:gd name="connsiteX0" fmla="*/ 65012 w 65011"/>
                  <a:gd name="connsiteY0" fmla="*/ 119979 h 155551"/>
                  <a:gd name="connsiteX1" fmla="*/ 65012 w 65011"/>
                  <a:gd name="connsiteY1" fmla="*/ 80727 h 155551"/>
                  <a:gd name="connsiteX2" fmla="*/ 35572 w 65011"/>
                  <a:gd name="connsiteY2" fmla="*/ 96673 h 155551"/>
                  <a:gd name="connsiteX3" fmla="*/ 35572 w 65011"/>
                  <a:gd name="connsiteY3" fmla="*/ 135925 h 155551"/>
                  <a:gd name="connsiteX4" fmla="*/ 65012 w 65011"/>
                  <a:gd name="connsiteY4" fmla="*/ 119979 h 155551"/>
                  <a:gd name="connsiteX5" fmla="*/ 65012 w 65011"/>
                  <a:gd name="connsiteY5" fmla="*/ 119979 h 155551"/>
                  <a:gd name="connsiteX6" fmla="*/ 29439 w 65011"/>
                  <a:gd name="connsiteY6" fmla="*/ 139605 h 155551"/>
                  <a:gd name="connsiteX7" fmla="*/ 29439 w 65011"/>
                  <a:gd name="connsiteY7" fmla="*/ 100353 h 155551"/>
                  <a:gd name="connsiteX8" fmla="*/ 1227 w 65011"/>
                  <a:gd name="connsiteY8" fmla="*/ 116299 h 155551"/>
                  <a:gd name="connsiteX9" fmla="*/ 1227 w 65011"/>
                  <a:gd name="connsiteY9" fmla="*/ 155551 h 155551"/>
                  <a:gd name="connsiteX10" fmla="*/ 29439 w 65011"/>
                  <a:gd name="connsiteY10" fmla="*/ 139605 h 155551"/>
                  <a:gd name="connsiteX11" fmla="*/ 29439 w 65011"/>
                  <a:gd name="connsiteY11" fmla="*/ 139605 h 155551"/>
                  <a:gd name="connsiteX12" fmla="*/ 0 w 65011"/>
                  <a:gd name="connsiteY12" fmla="*/ 112619 h 155551"/>
                  <a:gd name="connsiteX13" fmla="*/ 28213 w 65011"/>
                  <a:gd name="connsiteY13" fmla="*/ 96673 h 155551"/>
                  <a:gd name="connsiteX14" fmla="*/ 28213 w 65011"/>
                  <a:gd name="connsiteY14" fmla="*/ 96673 h 155551"/>
                  <a:gd name="connsiteX15" fmla="*/ 0 w 65011"/>
                  <a:gd name="connsiteY15" fmla="*/ 112619 h 155551"/>
                  <a:gd name="connsiteX16" fmla="*/ 0 w 65011"/>
                  <a:gd name="connsiteY16" fmla="*/ 112619 h 155551"/>
                  <a:gd name="connsiteX17" fmla="*/ 0 w 65011"/>
                  <a:gd name="connsiteY17" fmla="*/ 112619 h 155551"/>
                  <a:gd name="connsiteX18" fmla="*/ 29439 w 65011"/>
                  <a:gd name="connsiteY18" fmla="*/ 53741 h 155551"/>
                  <a:gd name="connsiteX19" fmla="*/ 29439 w 65011"/>
                  <a:gd name="connsiteY19" fmla="*/ 92993 h 155551"/>
                  <a:gd name="connsiteX20" fmla="*/ 1227 w 65011"/>
                  <a:gd name="connsiteY20" fmla="*/ 108939 h 155551"/>
                  <a:gd name="connsiteX21" fmla="*/ 1227 w 65011"/>
                  <a:gd name="connsiteY21" fmla="*/ 69687 h 155551"/>
                  <a:gd name="connsiteX22" fmla="*/ 29439 w 65011"/>
                  <a:gd name="connsiteY22" fmla="*/ 53741 h 155551"/>
                  <a:gd name="connsiteX23" fmla="*/ 29439 w 65011"/>
                  <a:gd name="connsiteY23" fmla="*/ 53741 h 155551"/>
                  <a:gd name="connsiteX24" fmla="*/ 29439 w 65011"/>
                  <a:gd name="connsiteY24" fmla="*/ 8355 h 155551"/>
                  <a:gd name="connsiteX25" fmla="*/ 0 w 65011"/>
                  <a:gd name="connsiteY25" fmla="*/ 57421 h 155551"/>
                  <a:gd name="connsiteX26" fmla="*/ 0 w 65011"/>
                  <a:gd name="connsiteY26" fmla="*/ 63554 h 155551"/>
                  <a:gd name="connsiteX27" fmla="*/ 29439 w 65011"/>
                  <a:gd name="connsiteY27" fmla="*/ 47607 h 155551"/>
                  <a:gd name="connsiteX28" fmla="*/ 29439 w 65011"/>
                  <a:gd name="connsiteY28" fmla="*/ 8355 h 155551"/>
                  <a:gd name="connsiteX29" fmla="*/ 29439 w 65011"/>
                  <a:gd name="connsiteY29" fmla="*/ 8355 h 155551"/>
                  <a:gd name="connsiteX30" fmla="*/ 60105 w 65011"/>
                  <a:gd name="connsiteY30" fmla="*/ 2222 h 155551"/>
                  <a:gd name="connsiteX31" fmla="*/ 35572 w 65011"/>
                  <a:gd name="connsiteY31" fmla="*/ 3449 h 155551"/>
                  <a:gd name="connsiteX32" fmla="*/ 35572 w 65011"/>
                  <a:gd name="connsiteY32" fmla="*/ 42701 h 155551"/>
                  <a:gd name="connsiteX33" fmla="*/ 65012 w 65011"/>
                  <a:gd name="connsiteY33" fmla="*/ 26755 h 155551"/>
                  <a:gd name="connsiteX34" fmla="*/ 65012 w 65011"/>
                  <a:gd name="connsiteY34" fmla="*/ 16942 h 155551"/>
                  <a:gd name="connsiteX35" fmla="*/ 60105 w 65011"/>
                  <a:gd name="connsiteY35" fmla="*/ 2222 h 155551"/>
                  <a:gd name="connsiteX36" fmla="*/ 60105 w 65011"/>
                  <a:gd name="connsiteY36" fmla="*/ 2222 h 155551"/>
                  <a:gd name="connsiteX37" fmla="*/ 63785 w 65011"/>
                  <a:gd name="connsiteY37" fmla="*/ 34114 h 155551"/>
                  <a:gd name="connsiteX38" fmla="*/ 63785 w 65011"/>
                  <a:gd name="connsiteY38" fmla="*/ 73367 h 155551"/>
                  <a:gd name="connsiteX39" fmla="*/ 34346 w 65011"/>
                  <a:gd name="connsiteY39" fmla="*/ 89313 h 155551"/>
                  <a:gd name="connsiteX40" fmla="*/ 34346 w 65011"/>
                  <a:gd name="connsiteY40" fmla="*/ 50061 h 155551"/>
                  <a:gd name="connsiteX41" fmla="*/ 63785 w 65011"/>
                  <a:gd name="connsiteY41" fmla="*/ 34114 h 155551"/>
                  <a:gd name="connsiteX42" fmla="*/ 63785 w 65011"/>
                  <a:gd name="connsiteY42" fmla="*/ 34114 h 155551"/>
                  <a:gd name="connsiteX43" fmla="*/ 63785 w 65011"/>
                  <a:gd name="connsiteY43" fmla="*/ 30435 h 155551"/>
                  <a:gd name="connsiteX44" fmla="*/ 34346 w 65011"/>
                  <a:gd name="connsiteY44" fmla="*/ 46381 h 155551"/>
                  <a:gd name="connsiteX45" fmla="*/ 34346 w 65011"/>
                  <a:gd name="connsiteY45" fmla="*/ 46381 h 155551"/>
                  <a:gd name="connsiteX46" fmla="*/ 63785 w 65011"/>
                  <a:gd name="connsiteY46" fmla="*/ 30435 h 1555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65011" h="155551">
                    <a:moveTo>
                      <a:pt x="65012" y="119979"/>
                    </a:moveTo>
                    <a:lnTo>
                      <a:pt x="65012" y="80727"/>
                    </a:lnTo>
                    <a:lnTo>
                      <a:pt x="35572" y="96673"/>
                    </a:lnTo>
                    <a:lnTo>
                      <a:pt x="35572" y="135925"/>
                    </a:lnTo>
                    <a:lnTo>
                      <a:pt x="65012" y="119979"/>
                    </a:lnTo>
                    <a:lnTo>
                      <a:pt x="65012" y="119979"/>
                    </a:lnTo>
                    <a:close/>
                    <a:moveTo>
                      <a:pt x="29439" y="139605"/>
                    </a:moveTo>
                    <a:lnTo>
                      <a:pt x="29439" y="100353"/>
                    </a:lnTo>
                    <a:lnTo>
                      <a:pt x="1227" y="116299"/>
                    </a:lnTo>
                    <a:lnTo>
                      <a:pt x="1227" y="155551"/>
                    </a:lnTo>
                    <a:lnTo>
                      <a:pt x="29439" y="139605"/>
                    </a:lnTo>
                    <a:lnTo>
                      <a:pt x="29439" y="139605"/>
                    </a:lnTo>
                    <a:close/>
                    <a:moveTo>
                      <a:pt x="0" y="112619"/>
                    </a:moveTo>
                    <a:lnTo>
                      <a:pt x="28213" y="96673"/>
                    </a:lnTo>
                    <a:lnTo>
                      <a:pt x="28213" y="96673"/>
                    </a:lnTo>
                    <a:lnTo>
                      <a:pt x="0" y="112619"/>
                    </a:lnTo>
                    <a:lnTo>
                      <a:pt x="0" y="112619"/>
                    </a:lnTo>
                    <a:lnTo>
                      <a:pt x="0" y="112619"/>
                    </a:lnTo>
                    <a:close/>
                    <a:moveTo>
                      <a:pt x="29439" y="53741"/>
                    </a:moveTo>
                    <a:lnTo>
                      <a:pt x="29439" y="92993"/>
                    </a:lnTo>
                    <a:lnTo>
                      <a:pt x="1227" y="108939"/>
                    </a:lnTo>
                    <a:lnTo>
                      <a:pt x="1227" y="69687"/>
                    </a:lnTo>
                    <a:lnTo>
                      <a:pt x="29439" y="53741"/>
                    </a:lnTo>
                    <a:lnTo>
                      <a:pt x="29439" y="53741"/>
                    </a:lnTo>
                    <a:close/>
                    <a:moveTo>
                      <a:pt x="29439" y="8355"/>
                    </a:moveTo>
                    <a:cubicBezTo>
                      <a:pt x="14720" y="18168"/>
                      <a:pt x="0" y="36568"/>
                      <a:pt x="0" y="57421"/>
                    </a:cubicBezTo>
                    <a:lnTo>
                      <a:pt x="0" y="63554"/>
                    </a:lnTo>
                    <a:lnTo>
                      <a:pt x="29439" y="47607"/>
                    </a:lnTo>
                    <a:lnTo>
                      <a:pt x="29439" y="8355"/>
                    </a:lnTo>
                    <a:lnTo>
                      <a:pt x="29439" y="8355"/>
                    </a:lnTo>
                    <a:close/>
                    <a:moveTo>
                      <a:pt x="60105" y="2222"/>
                    </a:moveTo>
                    <a:cubicBezTo>
                      <a:pt x="53972" y="-1458"/>
                      <a:pt x="45385" y="-231"/>
                      <a:pt x="35572" y="3449"/>
                    </a:cubicBezTo>
                    <a:lnTo>
                      <a:pt x="35572" y="42701"/>
                    </a:lnTo>
                    <a:lnTo>
                      <a:pt x="65012" y="26755"/>
                    </a:lnTo>
                    <a:lnTo>
                      <a:pt x="65012" y="16942"/>
                    </a:lnTo>
                    <a:cubicBezTo>
                      <a:pt x="63785" y="10808"/>
                      <a:pt x="62558" y="5902"/>
                      <a:pt x="60105" y="2222"/>
                    </a:cubicBezTo>
                    <a:lnTo>
                      <a:pt x="60105" y="2222"/>
                    </a:lnTo>
                    <a:close/>
                    <a:moveTo>
                      <a:pt x="63785" y="34114"/>
                    </a:moveTo>
                    <a:lnTo>
                      <a:pt x="63785" y="73367"/>
                    </a:lnTo>
                    <a:lnTo>
                      <a:pt x="34346" y="89313"/>
                    </a:lnTo>
                    <a:lnTo>
                      <a:pt x="34346" y="50061"/>
                    </a:lnTo>
                    <a:lnTo>
                      <a:pt x="63785" y="34114"/>
                    </a:lnTo>
                    <a:lnTo>
                      <a:pt x="63785" y="34114"/>
                    </a:lnTo>
                    <a:close/>
                    <a:moveTo>
                      <a:pt x="63785" y="30435"/>
                    </a:moveTo>
                    <a:lnTo>
                      <a:pt x="34346" y="46381"/>
                    </a:lnTo>
                    <a:lnTo>
                      <a:pt x="34346" y="46381"/>
                    </a:lnTo>
                    <a:lnTo>
                      <a:pt x="63785" y="30435"/>
                    </a:lnTo>
                    <a:close/>
                  </a:path>
                </a:pathLst>
              </a:custGeom>
              <a:solidFill>
                <a:srgbClr val="FFFFF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906" name="Freeform: Shape 905">
              <a:extLst>
                <a:ext uri="{FF2B5EF4-FFF2-40B4-BE49-F238E27FC236}">
                  <a16:creationId xmlns:a16="http://schemas.microsoft.com/office/drawing/2014/main" id="{76F77CF6-9697-43C6-A7F5-C2A8F07D98E4}"/>
                </a:ext>
              </a:extLst>
            </p:cNvPr>
            <p:cNvSpPr/>
            <p:nvPr/>
          </p:nvSpPr>
          <p:spPr>
            <a:xfrm>
              <a:off x="3084612" y="3395880"/>
              <a:ext cx="52745" cy="197488"/>
            </a:xfrm>
            <a:custGeom>
              <a:avLst/>
              <a:gdLst>
                <a:gd name="connsiteX0" fmla="*/ 52745 w 52745"/>
                <a:gd name="connsiteY0" fmla="*/ 29439 h 197488"/>
                <a:gd name="connsiteX1" fmla="*/ 0 w 52745"/>
                <a:gd name="connsiteY1" fmla="*/ 0 h 197488"/>
                <a:gd name="connsiteX2" fmla="*/ 0 w 52745"/>
                <a:gd name="connsiteY2" fmla="*/ 168049 h 197488"/>
                <a:gd name="connsiteX3" fmla="*/ 52745 w 52745"/>
                <a:gd name="connsiteY3" fmla="*/ 197488 h 197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745" h="197488">
                  <a:moveTo>
                    <a:pt x="52745" y="29439"/>
                  </a:moveTo>
                  <a:lnTo>
                    <a:pt x="0" y="0"/>
                  </a:lnTo>
                  <a:lnTo>
                    <a:pt x="0" y="168049"/>
                  </a:lnTo>
                  <a:lnTo>
                    <a:pt x="52745" y="197488"/>
                  </a:lnTo>
                  <a:close/>
                </a:path>
              </a:pathLst>
            </a:custGeom>
            <a:solidFill>
              <a:srgbClr val="1A1A1B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07" name="Freeform: Shape 906">
              <a:extLst>
                <a:ext uri="{FF2B5EF4-FFF2-40B4-BE49-F238E27FC236}">
                  <a16:creationId xmlns:a16="http://schemas.microsoft.com/office/drawing/2014/main" id="{A48168B4-C05B-429E-A45A-5C948A0281A2}"/>
                </a:ext>
              </a:extLst>
            </p:cNvPr>
            <p:cNvSpPr/>
            <p:nvPr/>
          </p:nvSpPr>
          <p:spPr>
            <a:xfrm>
              <a:off x="3188876" y="3454759"/>
              <a:ext cx="51518" cy="196261"/>
            </a:xfrm>
            <a:custGeom>
              <a:avLst/>
              <a:gdLst>
                <a:gd name="connsiteX0" fmla="*/ 51519 w 51518"/>
                <a:gd name="connsiteY0" fmla="*/ 28213 h 196261"/>
                <a:gd name="connsiteX1" fmla="*/ 0 w 51518"/>
                <a:gd name="connsiteY1" fmla="*/ 0 h 196261"/>
                <a:gd name="connsiteX2" fmla="*/ 0 w 51518"/>
                <a:gd name="connsiteY2" fmla="*/ 166822 h 196261"/>
                <a:gd name="connsiteX3" fmla="*/ 51519 w 51518"/>
                <a:gd name="connsiteY3" fmla="*/ 196262 h 196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518" h="196261">
                  <a:moveTo>
                    <a:pt x="51519" y="28213"/>
                  </a:moveTo>
                  <a:lnTo>
                    <a:pt x="0" y="0"/>
                  </a:lnTo>
                  <a:lnTo>
                    <a:pt x="0" y="166822"/>
                  </a:lnTo>
                  <a:lnTo>
                    <a:pt x="51519" y="196262"/>
                  </a:lnTo>
                  <a:close/>
                </a:path>
              </a:pathLst>
            </a:custGeom>
            <a:solidFill>
              <a:srgbClr val="1A1A1B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08" name="Freeform: Shape 907">
              <a:extLst>
                <a:ext uri="{FF2B5EF4-FFF2-40B4-BE49-F238E27FC236}">
                  <a16:creationId xmlns:a16="http://schemas.microsoft.com/office/drawing/2014/main" id="{B45DBC9C-B159-4FEC-B0E4-DC536FDAE9E9}"/>
                </a:ext>
              </a:extLst>
            </p:cNvPr>
            <p:cNvSpPr/>
            <p:nvPr/>
          </p:nvSpPr>
          <p:spPr>
            <a:xfrm>
              <a:off x="3098105" y="3404467"/>
              <a:ext cx="39252" cy="172955"/>
            </a:xfrm>
            <a:custGeom>
              <a:avLst/>
              <a:gdLst>
                <a:gd name="connsiteX0" fmla="*/ 0 w 39252"/>
                <a:gd name="connsiteY0" fmla="*/ 0 h 172955"/>
                <a:gd name="connsiteX1" fmla="*/ 0 w 39252"/>
                <a:gd name="connsiteY1" fmla="*/ 150876 h 172955"/>
                <a:gd name="connsiteX2" fmla="*/ 39252 w 39252"/>
                <a:gd name="connsiteY2" fmla="*/ 172956 h 172955"/>
                <a:gd name="connsiteX3" fmla="*/ 39252 w 39252"/>
                <a:gd name="connsiteY3" fmla="*/ 20853 h 172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252" h="172955">
                  <a:moveTo>
                    <a:pt x="0" y="0"/>
                  </a:moveTo>
                  <a:lnTo>
                    <a:pt x="0" y="150876"/>
                  </a:lnTo>
                  <a:lnTo>
                    <a:pt x="39252" y="172956"/>
                  </a:lnTo>
                  <a:lnTo>
                    <a:pt x="39252" y="20853"/>
                  </a:lnTo>
                  <a:close/>
                </a:path>
              </a:pathLst>
            </a:custGeom>
            <a:solidFill>
              <a:srgbClr val="FFFFF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09" name="Freeform: Shape 908">
              <a:extLst>
                <a:ext uri="{FF2B5EF4-FFF2-40B4-BE49-F238E27FC236}">
                  <a16:creationId xmlns:a16="http://schemas.microsoft.com/office/drawing/2014/main" id="{F4D2C4AF-C8C9-4472-98EF-485770A0FC8E}"/>
                </a:ext>
              </a:extLst>
            </p:cNvPr>
            <p:cNvSpPr/>
            <p:nvPr/>
          </p:nvSpPr>
          <p:spPr>
            <a:xfrm>
              <a:off x="3202369" y="3462119"/>
              <a:ext cx="38025" cy="172955"/>
            </a:xfrm>
            <a:custGeom>
              <a:avLst/>
              <a:gdLst>
                <a:gd name="connsiteX0" fmla="*/ 0 w 38025"/>
                <a:gd name="connsiteY0" fmla="*/ 0 h 172955"/>
                <a:gd name="connsiteX1" fmla="*/ 0 w 38025"/>
                <a:gd name="connsiteY1" fmla="*/ 150876 h 172955"/>
                <a:gd name="connsiteX2" fmla="*/ 38026 w 38025"/>
                <a:gd name="connsiteY2" fmla="*/ 172956 h 172955"/>
                <a:gd name="connsiteX3" fmla="*/ 38026 w 38025"/>
                <a:gd name="connsiteY3" fmla="*/ 20853 h 172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025" h="172955">
                  <a:moveTo>
                    <a:pt x="0" y="0"/>
                  </a:moveTo>
                  <a:lnTo>
                    <a:pt x="0" y="150876"/>
                  </a:lnTo>
                  <a:lnTo>
                    <a:pt x="38026" y="172956"/>
                  </a:lnTo>
                  <a:lnTo>
                    <a:pt x="38026" y="20853"/>
                  </a:lnTo>
                  <a:close/>
                </a:path>
              </a:pathLst>
            </a:custGeom>
            <a:solidFill>
              <a:srgbClr val="FFFFF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10" name="Freeform: Shape 909">
              <a:extLst>
                <a:ext uri="{FF2B5EF4-FFF2-40B4-BE49-F238E27FC236}">
                  <a16:creationId xmlns:a16="http://schemas.microsoft.com/office/drawing/2014/main" id="{1FB1188E-1CC3-4CA4-A198-CBE36D360ABB}"/>
                </a:ext>
              </a:extLst>
            </p:cNvPr>
            <p:cNvSpPr/>
            <p:nvPr/>
          </p:nvSpPr>
          <p:spPr>
            <a:xfrm>
              <a:off x="4113758" y="3195939"/>
              <a:ext cx="11039" cy="193808"/>
            </a:xfrm>
            <a:custGeom>
              <a:avLst/>
              <a:gdLst>
                <a:gd name="connsiteX0" fmla="*/ 11040 w 11039"/>
                <a:gd name="connsiteY0" fmla="*/ 193808 h 193808"/>
                <a:gd name="connsiteX1" fmla="*/ 11040 w 11039"/>
                <a:gd name="connsiteY1" fmla="*/ 0 h 193808"/>
                <a:gd name="connsiteX2" fmla="*/ 0 w 11039"/>
                <a:gd name="connsiteY2" fmla="*/ 6133 h 193808"/>
                <a:gd name="connsiteX3" fmla="*/ 0 w 11039"/>
                <a:gd name="connsiteY3" fmla="*/ 24533 h 193808"/>
                <a:gd name="connsiteX4" fmla="*/ 0 w 11039"/>
                <a:gd name="connsiteY4" fmla="*/ 188902 h 1938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039" h="193808">
                  <a:moveTo>
                    <a:pt x="11040" y="193808"/>
                  </a:moveTo>
                  <a:lnTo>
                    <a:pt x="11040" y="0"/>
                  </a:lnTo>
                  <a:lnTo>
                    <a:pt x="0" y="6133"/>
                  </a:lnTo>
                  <a:lnTo>
                    <a:pt x="0" y="24533"/>
                  </a:lnTo>
                  <a:lnTo>
                    <a:pt x="0" y="188902"/>
                  </a:lnTo>
                  <a:close/>
                </a:path>
              </a:pathLst>
            </a:custGeom>
            <a:solidFill>
              <a:srgbClr val="1A1A1B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11" name="Freeform: Shape 910">
              <a:extLst>
                <a:ext uri="{FF2B5EF4-FFF2-40B4-BE49-F238E27FC236}">
                  <a16:creationId xmlns:a16="http://schemas.microsoft.com/office/drawing/2014/main" id="{74361DE8-CE03-49F1-992D-7CA636DCBFA1}"/>
                </a:ext>
              </a:extLst>
            </p:cNvPr>
            <p:cNvSpPr/>
            <p:nvPr/>
          </p:nvSpPr>
          <p:spPr>
            <a:xfrm>
              <a:off x="3930990" y="3534490"/>
              <a:ext cx="1056132" cy="739660"/>
            </a:xfrm>
            <a:custGeom>
              <a:avLst/>
              <a:gdLst>
                <a:gd name="connsiteX0" fmla="*/ 1056132 w 1056132"/>
                <a:gd name="connsiteY0" fmla="*/ 0 h 739660"/>
                <a:gd name="connsiteX1" fmla="*/ 0 w 1056132"/>
                <a:gd name="connsiteY1" fmla="*/ 590012 h 739660"/>
                <a:gd name="connsiteX2" fmla="*/ 0 w 1056132"/>
                <a:gd name="connsiteY2" fmla="*/ 739661 h 739660"/>
                <a:gd name="connsiteX3" fmla="*/ 1056132 w 1056132"/>
                <a:gd name="connsiteY3" fmla="*/ 149650 h 7396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56132" h="739660">
                  <a:moveTo>
                    <a:pt x="1056132" y="0"/>
                  </a:moveTo>
                  <a:lnTo>
                    <a:pt x="0" y="590012"/>
                  </a:lnTo>
                  <a:lnTo>
                    <a:pt x="0" y="739661"/>
                  </a:lnTo>
                  <a:lnTo>
                    <a:pt x="1056132" y="149650"/>
                  </a:lnTo>
                  <a:close/>
                </a:path>
              </a:pathLst>
            </a:custGeom>
            <a:solidFill>
              <a:srgbClr val="846430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12" name="Freeform: Shape 911">
              <a:extLst>
                <a:ext uri="{FF2B5EF4-FFF2-40B4-BE49-F238E27FC236}">
                  <a16:creationId xmlns:a16="http://schemas.microsoft.com/office/drawing/2014/main" id="{5F5C2036-E06E-44A1-A83B-1663807703C8}"/>
                </a:ext>
              </a:extLst>
            </p:cNvPr>
            <p:cNvSpPr/>
            <p:nvPr/>
          </p:nvSpPr>
          <p:spPr>
            <a:xfrm>
              <a:off x="3320126" y="3481745"/>
              <a:ext cx="403562" cy="296845"/>
            </a:xfrm>
            <a:custGeom>
              <a:avLst/>
              <a:gdLst>
                <a:gd name="connsiteX0" fmla="*/ 0 w 403562"/>
                <a:gd name="connsiteY0" fmla="*/ 225701 h 296845"/>
                <a:gd name="connsiteX1" fmla="*/ 403563 w 403562"/>
                <a:gd name="connsiteY1" fmla="*/ 0 h 296845"/>
                <a:gd name="connsiteX2" fmla="*/ 403563 w 403562"/>
                <a:gd name="connsiteY2" fmla="*/ 71145 h 296845"/>
                <a:gd name="connsiteX3" fmla="*/ 0 w 403562"/>
                <a:gd name="connsiteY3" fmla="*/ 296846 h 296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3562" h="296845">
                  <a:moveTo>
                    <a:pt x="0" y="225701"/>
                  </a:moveTo>
                  <a:lnTo>
                    <a:pt x="403563" y="0"/>
                  </a:lnTo>
                  <a:lnTo>
                    <a:pt x="403563" y="71145"/>
                  </a:lnTo>
                  <a:lnTo>
                    <a:pt x="0" y="296846"/>
                  </a:lnTo>
                  <a:close/>
                </a:path>
              </a:pathLst>
            </a:custGeom>
            <a:solidFill>
              <a:srgbClr val="CAC9CA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17" name="Freeform: Shape 916">
              <a:extLst>
                <a:ext uri="{FF2B5EF4-FFF2-40B4-BE49-F238E27FC236}">
                  <a16:creationId xmlns:a16="http://schemas.microsoft.com/office/drawing/2014/main" id="{61A40E4D-BD65-4F6F-8007-A16C975CF909}"/>
                </a:ext>
              </a:extLst>
            </p:cNvPr>
            <p:cNvSpPr/>
            <p:nvPr/>
          </p:nvSpPr>
          <p:spPr>
            <a:xfrm>
              <a:off x="3723689" y="3481745"/>
              <a:ext cx="214661" cy="192581"/>
            </a:xfrm>
            <a:custGeom>
              <a:avLst/>
              <a:gdLst>
                <a:gd name="connsiteX0" fmla="*/ 0 w 214661"/>
                <a:gd name="connsiteY0" fmla="*/ 0 h 192581"/>
                <a:gd name="connsiteX1" fmla="*/ 214661 w 214661"/>
                <a:gd name="connsiteY1" fmla="*/ 121437 h 192581"/>
                <a:gd name="connsiteX2" fmla="*/ 214661 w 214661"/>
                <a:gd name="connsiteY2" fmla="*/ 192582 h 192581"/>
                <a:gd name="connsiteX3" fmla="*/ 0 w 214661"/>
                <a:gd name="connsiteY3" fmla="*/ 71145 h 192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4661" h="192581">
                  <a:moveTo>
                    <a:pt x="0" y="0"/>
                  </a:moveTo>
                  <a:lnTo>
                    <a:pt x="214661" y="121437"/>
                  </a:lnTo>
                  <a:lnTo>
                    <a:pt x="214661" y="192582"/>
                  </a:lnTo>
                  <a:lnTo>
                    <a:pt x="0" y="71145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18" name="Freeform: Shape 917">
              <a:extLst>
                <a:ext uri="{FF2B5EF4-FFF2-40B4-BE49-F238E27FC236}">
                  <a16:creationId xmlns:a16="http://schemas.microsoft.com/office/drawing/2014/main" id="{527B247A-1F50-43AA-87EB-12181ACB5530}"/>
                </a:ext>
              </a:extLst>
            </p:cNvPr>
            <p:cNvSpPr/>
            <p:nvPr/>
          </p:nvSpPr>
          <p:spPr>
            <a:xfrm>
              <a:off x="3029414" y="3543077"/>
              <a:ext cx="290712" cy="235513"/>
            </a:xfrm>
            <a:custGeom>
              <a:avLst/>
              <a:gdLst>
                <a:gd name="connsiteX0" fmla="*/ 0 w 290712"/>
                <a:gd name="connsiteY0" fmla="*/ 0 h 235513"/>
                <a:gd name="connsiteX1" fmla="*/ 290712 w 290712"/>
                <a:gd name="connsiteY1" fmla="*/ 164369 h 235513"/>
                <a:gd name="connsiteX2" fmla="*/ 290712 w 290712"/>
                <a:gd name="connsiteY2" fmla="*/ 235514 h 235513"/>
                <a:gd name="connsiteX3" fmla="*/ 0 w 290712"/>
                <a:gd name="connsiteY3" fmla="*/ 71145 h 235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0712" h="235513">
                  <a:moveTo>
                    <a:pt x="0" y="0"/>
                  </a:moveTo>
                  <a:lnTo>
                    <a:pt x="290712" y="164369"/>
                  </a:lnTo>
                  <a:lnTo>
                    <a:pt x="290712" y="235514"/>
                  </a:lnTo>
                  <a:lnTo>
                    <a:pt x="0" y="71145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19" name="Freeform: Shape 918">
              <a:extLst>
                <a:ext uri="{FF2B5EF4-FFF2-40B4-BE49-F238E27FC236}">
                  <a16:creationId xmlns:a16="http://schemas.microsoft.com/office/drawing/2014/main" id="{4B7D24DC-2A87-49D6-BC76-E9366FADEFC5}"/>
                </a:ext>
              </a:extLst>
            </p:cNvPr>
            <p:cNvSpPr/>
            <p:nvPr/>
          </p:nvSpPr>
          <p:spPr>
            <a:xfrm>
              <a:off x="3699156" y="2760483"/>
              <a:ext cx="793632" cy="287032"/>
            </a:xfrm>
            <a:custGeom>
              <a:avLst/>
              <a:gdLst>
                <a:gd name="connsiteX0" fmla="*/ 287032 w 793632"/>
                <a:gd name="connsiteY0" fmla="*/ 0 h 287032"/>
                <a:gd name="connsiteX1" fmla="*/ 793633 w 793632"/>
                <a:gd name="connsiteY1" fmla="*/ 287033 h 287032"/>
                <a:gd name="connsiteX2" fmla="*/ 505373 w 793632"/>
                <a:gd name="connsiteY2" fmla="*/ 287033 h 287032"/>
                <a:gd name="connsiteX3" fmla="*/ 0 w 793632"/>
                <a:gd name="connsiteY3" fmla="*/ 0 h 287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93632" h="287032">
                  <a:moveTo>
                    <a:pt x="287032" y="0"/>
                  </a:moveTo>
                  <a:lnTo>
                    <a:pt x="793633" y="287033"/>
                  </a:lnTo>
                  <a:lnTo>
                    <a:pt x="505373" y="28703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2584E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20" name="Freeform: Shape 919">
              <a:extLst>
                <a:ext uri="{FF2B5EF4-FFF2-40B4-BE49-F238E27FC236}">
                  <a16:creationId xmlns:a16="http://schemas.microsoft.com/office/drawing/2014/main" id="{A6372EED-F036-4487-8FF4-AF5B28A91A67}"/>
                </a:ext>
              </a:extLst>
            </p:cNvPr>
            <p:cNvSpPr/>
            <p:nvPr/>
          </p:nvSpPr>
          <p:spPr>
            <a:xfrm>
              <a:off x="3432976" y="2760483"/>
              <a:ext cx="771553" cy="596144"/>
            </a:xfrm>
            <a:custGeom>
              <a:avLst/>
              <a:gdLst>
                <a:gd name="connsiteX0" fmla="*/ 266180 w 771553"/>
                <a:gd name="connsiteY0" fmla="*/ 0 h 596144"/>
                <a:gd name="connsiteX1" fmla="*/ 771553 w 771553"/>
                <a:gd name="connsiteY1" fmla="*/ 287033 h 596144"/>
                <a:gd name="connsiteX2" fmla="*/ 505373 w 771553"/>
                <a:gd name="connsiteY2" fmla="*/ 596145 h 596144"/>
                <a:gd name="connsiteX3" fmla="*/ 397430 w 771553"/>
                <a:gd name="connsiteY3" fmla="*/ 534813 h 596144"/>
                <a:gd name="connsiteX4" fmla="*/ 0 w 771553"/>
                <a:gd name="connsiteY4" fmla="*/ 310339 h 596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71553" h="596144">
                  <a:moveTo>
                    <a:pt x="266180" y="0"/>
                  </a:moveTo>
                  <a:lnTo>
                    <a:pt x="771553" y="287033"/>
                  </a:lnTo>
                  <a:lnTo>
                    <a:pt x="505373" y="596145"/>
                  </a:lnTo>
                  <a:lnTo>
                    <a:pt x="397430" y="534813"/>
                  </a:lnTo>
                  <a:lnTo>
                    <a:pt x="0" y="310339"/>
                  </a:lnTo>
                  <a:close/>
                </a:path>
              </a:pathLst>
            </a:custGeom>
            <a:solidFill>
              <a:srgbClr val="342C22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21" name="Freeform: Shape 920">
              <a:extLst>
                <a:ext uri="{FF2B5EF4-FFF2-40B4-BE49-F238E27FC236}">
                  <a16:creationId xmlns:a16="http://schemas.microsoft.com/office/drawing/2014/main" id="{07E929E6-4E92-45B5-BDDB-E4D8769E0130}"/>
                </a:ext>
              </a:extLst>
            </p:cNvPr>
            <p:cNvSpPr/>
            <p:nvPr/>
          </p:nvSpPr>
          <p:spPr>
            <a:xfrm>
              <a:off x="3029414" y="3242551"/>
              <a:ext cx="290712" cy="218340"/>
            </a:xfrm>
            <a:custGeom>
              <a:avLst/>
              <a:gdLst>
                <a:gd name="connsiteX0" fmla="*/ 141063 w 290712"/>
                <a:gd name="connsiteY0" fmla="*/ 0 h 218340"/>
                <a:gd name="connsiteX1" fmla="*/ 0 w 290712"/>
                <a:gd name="connsiteY1" fmla="*/ 53972 h 218340"/>
                <a:gd name="connsiteX2" fmla="*/ 290712 w 290712"/>
                <a:gd name="connsiteY2" fmla="*/ 218341 h 218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0712" h="218340">
                  <a:moveTo>
                    <a:pt x="141063" y="0"/>
                  </a:moveTo>
                  <a:lnTo>
                    <a:pt x="0" y="53972"/>
                  </a:lnTo>
                  <a:lnTo>
                    <a:pt x="290712" y="218341"/>
                  </a:lnTo>
                  <a:close/>
                </a:path>
              </a:pathLst>
            </a:custGeom>
            <a:solidFill>
              <a:srgbClr val="43291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22" name="Freeform: Shape 921">
              <a:extLst>
                <a:ext uri="{FF2B5EF4-FFF2-40B4-BE49-F238E27FC236}">
                  <a16:creationId xmlns:a16="http://schemas.microsoft.com/office/drawing/2014/main" id="{6F85A4F1-997E-47CE-BB98-B3E2998299DD}"/>
                </a:ext>
              </a:extLst>
            </p:cNvPr>
            <p:cNvSpPr/>
            <p:nvPr/>
          </p:nvSpPr>
          <p:spPr>
            <a:xfrm>
              <a:off x="3042906" y="3249911"/>
              <a:ext cx="257593" cy="192581"/>
            </a:xfrm>
            <a:custGeom>
              <a:avLst/>
              <a:gdLst>
                <a:gd name="connsiteX0" fmla="*/ 126343 w 257593"/>
                <a:gd name="connsiteY0" fmla="*/ 0 h 192581"/>
                <a:gd name="connsiteX1" fmla="*/ 257593 w 257593"/>
                <a:gd name="connsiteY1" fmla="*/ 192582 h 192581"/>
                <a:gd name="connsiteX2" fmla="*/ 0 w 257593"/>
                <a:gd name="connsiteY2" fmla="*/ 47839 h 192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7593" h="192581">
                  <a:moveTo>
                    <a:pt x="126343" y="0"/>
                  </a:moveTo>
                  <a:lnTo>
                    <a:pt x="257593" y="192582"/>
                  </a:lnTo>
                  <a:lnTo>
                    <a:pt x="0" y="47839"/>
                  </a:lnTo>
                  <a:close/>
                </a:path>
              </a:pathLst>
            </a:custGeom>
            <a:solidFill>
              <a:srgbClr val="604B3C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23" name="Freeform: Shape 922">
              <a:extLst>
                <a:ext uri="{FF2B5EF4-FFF2-40B4-BE49-F238E27FC236}">
                  <a16:creationId xmlns:a16="http://schemas.microsoft.com/office/drawing/2014/main" id="{7B5D5C0D-2A90-43EC-AECD-2AD2F06F9922}"/>
                </a:ext>
              </a:extLst>
            </p:cNvPr>
            <p:cNvSpPr/>
            <p:nvPr/>
          </p:nvSpPr>
          <p:spPr>
            <a:xfrm>
              <a:off x="3058853" y="3254817"/>
              <a:ext cx="231833" cy="174182"/>
            </a:xfrm>
            <a:custGeom>
              <a:avLst/>
              <a:gdLst>
                <a:gd name="connsiteX0" fmla="*/ 231834 w 231833"/>
                <a:gd name="connsiteY0" fmla="*/ 174182 h 174182"/>
                <a:gd name="connsiteX1" fmla="*/ 0 w 231833"/>
                <a:gd name="connsiteY1" fmla="*/ 42932 h 174182"/>
                <a:gd name="connsiteX2" fmla="*/ 112850 w 231833"/>
                <a:gd name="connsiteY2" fmla="*/ 0 h 174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1833" h="174182">
                  <a:moveTo>
                    <a:pt x="231834" y="174182"/>
                  </a:moveTo>
                  <a:lnTo>
                    <a:pt x="0" y="42932"/>
                  </a:lnTo>
                  <a:lnTo>
                    <a:pt x="112850" y="0"/>
                  </a:lnTo>
                  <a:close/>
                </a:path>
              </a:pathLst>
            </a:custGeom>
            <a:solidFill>
              <a:schemeClr val="accent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24" name="Freeform: Shape 923">
              <a:extLst>
                <a:ext uri="{FF2B5EF4-FFF2-40B4-BE49-F238E27FC236}">
                  <a16:creationId xmlns:a16="http://schemas.microsoft.com/office/drawing/2014/main" id="{284B4823-B845-4474-BC06-919E7F97ED8A}"/>
                </a:ext>
              </a:extLst>
            </p:cNvPr>
            <p:cNvSpPr/>
            <p:nvPr/>
          </p:nvSpPr>
          <p:spPr>
            <a:xfrm>
              <a:off x="3029414" y="3016850"/>
              <a:ext cx="545852" cy="279672"/>
            </a:xfrm>
            <a:custGeom>
              <a:avLst/>
              <a:gdLst>
                <a:gd name="connsiteX0" fmla="*/ 403563 w 545852"/>
                <a:gd name="connsiteY0" fmla="*/ 53972 h 279672"/>
                <a:gd name="connsiteX1" fmla="*/ 0 w 545852"/>
                <a:gd name="connsiteY1" fmla="*/ 279673 h 279672"/>
                <a:gd name="connsiteX2" fmla="*/ 141063 w 545852"/>
                <a:gd name="connsiteY2" fmla="*/ 225701 h 279672"/>
                <a:gd name="connsiteX3" fmla="*/ 545852 w 545852"/>
                <a:gd name="connsiteY3" fmla="*/ 0 h 279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5852" h="279672">
                  <a:moveTo>
                    <a:pt x="403563" y="53972"/>
                  </a:moveTo>
                  <a:lnTo>
                    <a:pt x="0" y="279673"/>
                  </a:lnTo>
                  <a:lnTo>
                    <a:pt x="141063" y="225701"/>
                  </a:lnTo>
                  <a:lnTo>
                    <a:pt x="545852" y="0"/>
                  </a:lnTo>
                  <a:close/>
                </a:path>
              </a:pathLst>
            </a:custGeom>
            <a:solidFill>
              <a:srgbClr val="62584E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25" name="Freeform: Shape 924">
              <a:extLst>
                <a:ext uri="{FF2B5EF4-FFF2-40B4-BE49-F238E27FC236}">
                  <a16:creationId xmlns:a16="http://schemas.microsoft.com/office/drawing/2014/main" id="{70EBE6DF-BCE0-4B75-B32B-61204884CAFD}"/>
                </a:ext>
              </a:extLst>
            </p:cNvPr>
            <p:cNvSpPr/>
            <p:nvPr/>
          </p:nvSpPr>
          <p:spPr>
            <a:xfrm>
              <a:off x="3170476" y="3016850"/>
              <a:ext cx="553212" cy="444041"/>
            </a:xfrm>
            <a:custGeom>
              <a:avLst/>
              <a:gdLst>
                <a:gd name="connsiteX0" fmla="*/ 404789 w 553212"/>
                <a:gd name="connsiteY0" fmla="*/ 0 h 444041"/>
                <a:gd name="connsiteX1" fmla="*/ 0 w 553212"/>
                <a:gd name="connsiteY1" fmla="*/ 225701 h 444041"/>
                <a:gd name="connsiteX2" fmla="*/ 149649 w 553212"/>
                <a:gd name="connsiteY2" fmla="*/ 444042 h 444041"/>
                <a:gd name="connsiteX3" fmla="*/ 257593 w 553212"/>
                <a:gd name="connsiteY3" fmla="*/ 382710 h 444041"/>
                <a:gd name="connsiteX4" fmla="*/ 553212 w 553212"/>
                <a:gd name="connsiteY4" fmla="*/ 218341 h 444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3212" h="444041">
                  <a:moveTo>
                    <a:pt x="404789" y="0"/>
                  </a:moveTo>
                  <a:lnTo>
                    <a:pt x="0" y="225701"/>
                  </a:lnTo>
                  <a:lnTo>
                    <a:pt x="149649" y="444042"/>
                  </a:lnTo>
                  <a:lnTo>
                    <a:pt x="257593" y="382710"/>
                  </a:lnTo>
                  <a:lnTo>
                    <a:pt x="553212" y="218341"/>
                  </a:lnTo>
                  <a:close/>
                </a:path>
              </a:pathLst>
            </a:custGeom>
            <a:solidFill>
              <a:srgbClr val="342C22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26" name="Freeform: Shape 925">
              <a:extLst>
                <a:ext uri="{FF2B5EF4-FFF2-40B4-BE49-F238E27FC236}">
                  <a16:creationId xmlns:a16="http://schemas.microsoft.com/office/drawing/2014/main" id="{37C07EA2-CDAD-4D09-8329-B3BD0A2B72FD}"/>
                </a:ext>
              </a:extLst>
            </p:cNvPr>
            <p:cNvSpPr/>
            <p:nvPr/>
          </p:nvSpPr>
          <p:spPr>
            <a:xfrm>
              <a:off x="3803420" y="2695472"/>
              <a:ext cx="74824" cy="136156"/>
            </a:xfrm>
            <a:custGeom>
              <a:avLst/>
              <a:gdLst>
                <a:gd name="connsiteX0" fmla="*/ 74825 w 74824"/>
                <a:gd name="connsiteY0" fmla="*/ 136156 h 136156"/>
                <a:gd name="connsiteX1" fmla="*/ 74825 w 74824"/>
                <a:gd name="connsiteY1" fmla="*/ 65012 h 136156"/>
                <a:gd name="connsiteX2" fmla="*/ 74825 w 74824"/>
                <a:gd name="connsiteY2" fmla="*/ 42932 h 136156"/>
                <a:gd name="connsiteX3" fmla="*/ 0 w 74824"/>
                <a:gd name="connsiteY3" fmla="*/ 0 h 136156"/>
                <a:gd name="connsiteX4" fmla="*/ 0 w 74824"/>
                <a:gd name="connsiteY4" fmla="*/ 93224 h 136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4824" h="136156">
                  <a:moveTo>
                    <a:pt x="74825" y="136156"/>
                  </a:moveTo>
                  <a:lnTo>
                    <a:pt x="74825" y="65012"/>
                  </a:lnTo>
                  <a:lnTo>
                    <a:pt x="74825" y="42932"/>
                  </a:lnTo>
                  <a:lnTo>
                    <a:pt x="0" y="0"/>
                  </a:lnTo>
                  <a:lnTo>
                    <a:pt x="0" y="93224"/>
                  </a:lnTo>
                  <a:close/>
                </a:path>
              </a:pathLst>
            </a:custGeom>
            <a:solidFill>
              <a:srgbClr val="424242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27" name="Freeform: Shape 926">
              <a:extLst>
                <a:ext uri="{FF2B5EF4-FFF2-40B4-BE49-F238E27FC236}">
                  <a16:creationId xmlns:a16="http://schemas.microsoft.com/office/drawing/2014/main" id="{5A5410F9-08D9-4A27-95AB-83B464ECB5FF}"/>
                </a:ext>
              </a:extLst>
            </p:cNvPr>
            <p:cNvSpPr/>
            <p:nvPr/>
          </p:nvSpPr>
          <p:spPr>
            <a:xfrm>
              <a:off x="3878244" y="2696698"/>
              <a:ext cx="73598" cy="134929"/>
            </a:xfrm>
            <a:custGeom>
              <a:avLst/>
              <a:gdLst>
                <a:gd name="connsiteX0" fmla="*/ 0 w 73598"/>
                <a:gd name="connsiteY0" fmla="*/ 41706 h 134929"/>
                <a:gd name="connsiteX1" fmla="*/ 73598 w 73598"/>
                <a:gd name="connsiteY1" fmla="*/ 0 h 134929"/>
                <a:gd name="connsiteX2" fmla="*/ 73598 w 73598"/>
                <a:gd name="connsiteY2" fmla="*/ 133703 h 134929"/>
                <a:gd name="connsiteX3" fmla="*/ 0 w 73598"/>
                <a:gd name="connsiteY3" fmla="*/ 134930 h 134929"/>
                <a:gd name="connsiteX4" fmla="*/ 0 w 73598"/>
                <a:gd name="connsiteY4" fmla="*/ 134930 h 134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3598" h="134929">
                  <a:moveTo>
                    <a:pt x="0" y="41706"/>
                  </a:moveTo>
                  <a:lnTo>
                    <a:pt x="73598" y="0"/>
                  </a:lnTo>
                  <a:lnTo>
                    <a:pt x="73598" y="133703"/>
                  </a:lnTo>
                  <a:lnTo>
                    <a:pt x="0" y="134930"/>
                  </a:lnTo>
                  <a:lnTo>
                    <a:pt x="0" y="134930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28" name="Freeform: Shape 927">
              <a:extLst>
                <a:ext uri="{FF2B5EF4-FFF2-40B4-BE49-F238E27FC236}">
                  <a16:creationId xmlns:a16="http://schemas.microsoft.com/office/drawing/2014/main" id="{50B466F2-D940-4D61-8D95-8E363FCF9C16}"/>
                </a:ext>
              </a:extLst>
            </p:cNvPr>
            <p:cNvSpPr/>
            <p:nvPr/>
          </p:nvSpPr>
          <p:spPr>
            <a:xfrm>
              <a:off x="3803420" y="2654993"/>
              <a:ext cx="148422" cy="83411"/>
            </a:xfrm>
            <a:custGeom>
              <a:avLst/>
              <a:gdLst>
                <a:gd name="connsiteX0" fmla="*/ 73598 w 148422"/>
                <a:gd name="connsiteY0" fmla="*/ 0 h 83411"/>
                <a:gd name="connsiteX1" fmla="*/ 148423 w 148422"/>
                <a:gd name="connsiteY1" fmla="*/ 41706 h 83411"/>
                <a:gd name="connsiteX2" fmla="*/ 74825 w 148422"/>
                <a:gd name="connsiteY2" fmla="*/ 83411 h 83411"/>
                <a:gd name="connsiteX3" fmla="*/ 0 w 148422"/>
                <a:gd name="connsiteY3" fmla="*/ 40479 h 83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8422" h="83411">
                  <a:moveTo>
                    <a:pt x="73598" y="0"/>
                  </a:moveTo>
                  <a:lnTo>
                    <a:pt x="148423" y="41706"/>
                  </a:lnTo>
                  <a:lnTo>
                    <a:pt x="74825" y="83411"/>
                  </a:lnTo>
                  <a:lnTo>
                    <a:pt x="0" y="40479"/>
                  </a:lnTo>
                  <a:close/>
                </a:path>
              </a:pathLst>
            </a:custGeom>
            <a:solidFill>
              <a:srgbClr val="959596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29" name="Freeform: Shape 928">
              <a:extLst>
                <a:ext uri="{FF2B5EF4-FFF2-40B4-BE49-F238E27FC236}">
                  <a16:creationId xmlns:a16="http://schemas.microsoft.com/office/drawing/2014/main" id="{112B0363-C29E-4098-A0A1-732989569782}"/>
                </a:ext>
              </a:extLst>
            </p:cNvPr>
            <p:cNvSpPr/>
            <p:nvPr/>
          </p:nvSpPr>
          <p:spPr>
            <a:xfrm>
              <a:off x="3810780" y="2658673"/>
              <a:ext cx="133703" cy="74824"/>
            </a:xfrm>
            <a:custGeom>
              <a:avLst/>
              <a:gdLst>
                <a:gd name="connsiteX0" fmla="*/ 66238 w 133703"/>
                <a:gd name="connsiteY0" fmla="*/ 0 h 74824"/>
                <a:gd name="connsiteX1" fmla="*/ 133703 w 133703"/>
                <a:gd name="connsiteY1" fmla="*/ 38026 h 74824"/>
                <a:gd name="connsiteX2" fmla="*/ 67465 w 133703"/>
                <a:gd name="connsiteY2" fmla="*/ 74825 h 74824"/>
                <a:gd name="connsiteX3" fmla="*/ 0 w 133703"/>
                <a:gd name="connsiteY3" fmla="*/ 36799 h 74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703" h="74824">
                  <a:moveTo>
                    <a:pt x="66238" y="0"/>
                  </a:moveTo>
                  <a:lnTo>
                    <a:pt x="133703" y="38026"/>
                  </a:lnTo>
                  <a:lnTo>
                    <a:pt x="67465" y="74825"/>
                  </a:lnTo>
                  <a:lnTo>
                    <a:pt x="0" y="36799"/>
                  </a:lnTo>
                  <a:close/>
                </a:path>
              </a:pathLst>
            </a:custGeom>
            <a:solidFill>
              <a:srgbClr val="1A1A1B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30" name="Freeform: Shape 929">
              <a:extLst>
                <a:ext uri="{FF2B5EF4-FFF2-40B4-BE49-F238E27FC236}">
                  <a16:creationId xmlns:a16="http://schemas.microsoft.com/office/drawing/2014/main" id="{EC1DD867-BC70-4B24-91C6-0BF4A1B45811}"/>
                </a:ext>
              </a:extLst>
            </p:cNvPr>
            <p:cNvSpPr/>
            <p:nvPr/>
          </p:nvSpPr>
          <p:spPr>
            <a:xfrm>
              <a:off x="3841445" y="2693018"/>
              <a:ext cx="72371" cy="40478"/>
            </a:xfrm>
            <a:custGeom>
              <a:avLst/>
              <a:gdLst>
                <a:gd name="connsiteX0" fmla="*/ 35572 w 72371"/>
                <a:gd name="connsiteY0" fmla="*/ 0 h 40478"/>
                <a:gd name="connsiteX1" fmla="*/ 72371 w 72371"/>
                <a:gd name="connsiteY1" fmla="*/ 20853 h 40478"/>
                <a:gd name="connsiteX2" fmla="*/ 36799 w 72371"/>
                <a:gd name="connsiteY2" fmla="*/ 40479 h 40478"/>
                <a:gd name="connsiteX3" fmla="*/ 0 w 72371"/>
                <a:gd name="connsiteY3" fmla="*/ 19626 h 40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2371" h="40478">
                  <a:moveTo>
                    <a:pt x="35572" y="0"/>
                  </a:moveTo>
                  <a:lnTo>
                    <a:pt x="72371" y="20853"/>
                  </a:lnTo>
                  <a:lnTo>
                    <a:pt x="36799" y="40479"/>
                  </a:lnTo>
                  <a:lnTo>
                    <a:pt x="0" y="19626"/>
                  </a:lnTo>
                  <a:close/>
                </a:path>
              </a:pathLst>
            </a:custGeom>
            <a:solidFill>
              <a:srgbClr val="00000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31" name="Freeform: Shape 930">
              <a:extLst>
                <a:ext uri="{FF2B5EF4-FFF2-40B4-BE49-F238E27FC236}">
                  <a16:creationId xmlns:a16="http://schemas.microsoft.com/office/drawing/2014/main" id="{C10C550D-D007-48D9-A208-977EE04DBDC7}"/>
                </a:ext>
              </a:extLst>
            </p:cNvPr>
            <p:cNvSpPr/>
            <p:nvPr/>
          </p:nvSpPr>
          <p:spPr>
            <a:xfrm>
              <a:off x="3831632" y="3232738"/>
              <a:ext cx="661155" cy="370443"/>
            </a:xfrm>
            <a:custGeom>
              <a:avLst/>
              <a:gdLst>
                <a:gd name="connsiteX0" fmla="*/ 553212 w 661155"/>
                <a:gd name="connsiteY0" fmla="*/ 0 h 370443"/>
                <a:gd name="connsiteX1" fmla="*/ 661156 w 661155"/>
                <a:gd name="connsiteY1" fmla="*/ 61332 h 370443"/>
                <a:gd name="connsiteX2" fmla="*/ 106717 w 661155"/>
                <a:gd name="connsiteY2" fmla="*/ 370444 h 370443"/>
                <a:gd name="connsiteX3" fmla="*/ 0 w 661155"/>
                <a:gd name="connsiteY3" fmla="*/ 310339 h 370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1155" h="370443">
                  <a:moveTo>
                    <a:pt x="553212" y="0"/>
                  </a:moveTo>
                  <a:lnTo>
                    <a:pt x="661156" y="61332"/>
                  </a:lnTo>
                  <a:lnTo>
                    <a:pt x="106717" y="370444"/>
                  </a:lnTo>
                  <a:lnTo>
                    <a:pt x="0" y="310339"/>
                  </a:lnTo>
                  <a:close/>
                </a:path>
              </a:pathLst>
            </a:custGeom>
            <a:solidFill>
              <a:srgbClr val="CAC9CA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32" name="Freeform: Shape 931">
              <a:extLst>
                <a:ext uri="{FF2B5EF4-FFF2-40B4-BE49-F238E27FC236}">
                  <a16:creationId xmlns:a16="http://schemas.microsoft.com/office/drawing/2014/main" id="{C86F593E-4D86-478A-B32D-2F1A266E6821}"/>
                </a:ext>
              </a:extLst>
            </p:cNvPr>
            <p:cNvSpPr/>
            <p:nvPr/>
          </p:nvSpPr>
          <p:spPr>
            <a:xfrm>
              <a:off x="3938350" y="3349268"/>
              <a:ext cx="13492" cy="253913"/>
            </a:xfrm>
            <a:custGeom>
              <a:avLst/>
              <a:gdLst>
                <a:gd name="connsiteX0" fmla="*/ 0 w 13492"/>
                <a:gd name="connsiteY0" fmla="*/ 253913 h 253913"/>
                <a:gd name="connsiteX1" fmla="*/ 0 w 13492"/>
                <a:gd name="connsiteY1" fmla="*/ 7360 h 253913"/>
                <a:gd name="connsiteX2" fmla="*/ 13493 w 13492"/>
                <a:gd name="connsiteY2" fmla="*/ 0 h 253913"/>
                <a:gd name="connsiteX3" fmla="*/ 13493 w 13492"/>
                <a:gd name="connsiteY3" fmla="*/ 246554 h 253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92" h="253913">
                  <a:moveTo>
                    <a:pt x="0" y="253913"/>
                  </a:moveTo>
                  <a:lnTo>
                    <a:pt x="0" y="7360"/>
                  </a:lnTo>
                  <a:lnTo>
                    <a:pt x="13493" y="0"/>
                  </a:lnTo>
                  <a:lnTo>
                    <a:pt x="13493" y="246554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33" name="Freeform: Shape 932">
              <a:extLst>
                <a:ext uri="{FF2B5EF4-FFF2-40B4-BE49-F238E27FC236}">
                  <a16:creationId xmlns:a16="http://schemas.microsoft.com/office/drawing/2014/main" id="{00620DC3-6BEB-4ACA-A1BF-6879792A0574}"/>
                </a:ext>
              </a:extLst>
            </p:cNvPr>
            <p:cNvSpPr/>
            <p:nvPr/>
          </p:nvSpPr>
          <p:spPr>
            <a:xfrm>
              <a:off x="4094132" y="3254817"/>
              <a:ext cx="13492" cy="255140"/>
            </a:xfrm>
            <a:custGeom>
              <a:avLst/>
              <a:gdLst>
                <a:gd name="connsiteX0" fmla="*/ 13493 w 13492"/>
                <a:gd name="connsiteY0" fmla="*/ 255140 h 255140"/>
                <a:gd name="connsiteX1" fmla="*/ 13493 w 13492"/>
                <a:gd name="connsiteY1" fmla="*/ 7360 h 255140"/>
                <a:gd name="connsiteX2" fmla="*/ 0 w 13492"/>
                <a:gd name="connsiteY2" fmla="*/ 0 h 255140"/>
                <a:gd name="connsiteX3" fmla="*/ 0 w 13492"/>
                <a:gd name="connsiteY3" fmla="*/ 246554 h 255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92" h="255140">
                  <a:moveTo>
                    <a:pt x="13493" y="255140"/>
                  </a:moveTo>
                  <a:lnTo>
                    <a:pt x="13493" y="7360"/>
                  </a:lnTo>
                  <a:lnTo>
                    <a:pt x="0" y="0"/>
                  </a:lnTo>
                  <a:lnTo>
                    <a:pt x="0" y="246554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34" name="Freeform: Shape 933">
              <a:extLst>
                <a:ext uri="{FF2B5EF4-FFF2-40B4-BE49-F238E27FC236}">
                  <a16:creationId xmlns:a16="http://schemas.microsoft.com/office/drawing/2014/main" id="{CA9085B6-95C2-4DBD-ADE0-60C4102D6ED5}"/>
                </a:ext>
              </a:extLst>
            </p:cNvPr>
            <p:cNvSpPr/>
            <p:nvPr/>
          </p:nvSpPr>
          <p:spPr>
            <a:xfrm>
              <a:off x="4107625" y="3254817"/>
              <a:ext cx="13492" cy="255140"/>
            </a:xfrm>
            <a:custGeom>
              <a:avLst/>
              <a:gdLst>
                <a:gd name="connsiteX0" fmla="*/ 0 w 13492"/>
                <a:gd name="connsiteY0" fmla="*/ 255140 h 255140"/>
                <a:gd name="connsiteX1" fmla="*/ 0 w 13492"/>
                <a:gd name="connsiteY1" fmla="*/ 7360 h 255140"/>
                <a:gd name="connsiteX2" fmla="*/ 13493 w 13492"/>
                <a:gd name="connsiteY2" fmla="*/ 0 h 255140"/>
                <a:gd name="connsiteX3" fmla="*/ 13493 w 13492"/>
                <a:gd name="connsiteY3" fmla="*/ 246554 h 255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92" h="255140">
                  <a:moveTo>
                    <a:pt x="0" y="255140"/>
                  </a:moveTo>
                  <a:lnTo>
                    <a:pt x="0" y="7360"/>
                  </a:lnTo>
                  <a:lnTo>
                    <a:pt x="13493" y="0"/>
                  </a:lnTo>
                  <a:lnTo>
                    <a:pt x="13493" y="246554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35" name="Freeform: Shape 934">
              <a:extLst>
                <a:ext uri="{FF2B5EF4-FFF2-40B4-BE49-F238E27FC236}">
                  <a16:creationId xmlns:a16="http://schemas.microsoft.com/office/drawing/2014/main" id="{47A55B57-99E5-420A-AC95-2F9FEDE930B8}"/>
                </a:ext>
              </a:extLst>
            </p:cNvPr>
            <p:cNvSpPr/>
            <p:nvPr/>
          </p:nvSpPr>
          <p:spPr>
            <a:xfrm>
              <a:off x="4313700" y="3130927"/>
              <a:ext cx="13493" cy="255140"/>
            </a:xfrm>
            <a:custGeom>
              <a:avLst/>
              <a:gdLst>
                <a:gd name="connsiteX0" fmla="*/ 13493 w 13493"/>
                <a:gd name="connsiteY0" fmla="*/ 255140 h 255140"/>
                <a:gd name="connsiteX1" fmla="*/ 13493 w 13493"/>
                <a:gd name="connsiteY1" fmla="*/ 8587 h 255140"/>
                <a:gd name="connsiteX2" fmla="*/ 0 w 13493"/>
                <a:gd name="connsiteY2" fmla="*/ 0 h 255140"/>
                <a:gd name="connsiteX3" fmla="*/ 0 w 13493"/>
                <a:gd name="connsiteY3" fmla="*/ 247780 h 255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93" h="255140">
                  <a:moveTo>
                    <a:pt x="13493" y="255140"/>
                  </a:moveTo>
                  <a:lnTo>
                    <a:pt x="13493" y="8587"/>
                  </a:lnTo>
                  <a:lnTo>
                    <a:pt x="0" y="0"/>
                  </a:lnTo>
                  <a:lnTo>
                    <a:pt x="0" y="247780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36" name="Freeform: Shape 935">
              <a:extLst>
                <a:ext uri="{FF2B5EF4-FFF2-40B4-BE49-F238E27FC236}">
                  <a16:creationId xmlns:a16="http://schemas.microsoft.com/office/drawing/2014/main" id="{0BC15FDF-CE5A-4FD6-868F-29FD6DC662E7}"/>
                </a:ext>
              </a:extLst>
            </p:cNvPr>
            <p:cNvSpPr/>
            <p:nvPr/>
          </p:nvSpPr>
          <p:spPr>
            <a:xfrm>
              <a:off x="4327193" y="3132154"/>
              <a:ext cx="13492" cy="253913"/>
            </a:xfrm>
            <a:custGeom>
              <a:avLst/>
              <a:gdLst>
                <a:gd name="connsiteX0" fmla="*/ 0 w 13492"/>
                <a:gd name="connsiteY0" fmla="*/ 253913 h 253913"/>
                <a:gd name="connsiteX1" fmla="*/ 0 w 13492"/>
                <a:gd name="connsiteY1" fmla="*/ 7360 h 253913"/>
                <a:gd name="connsiteX2" fmla="*/ 13493 w 13492"/>
                <a:gd name="connsiteY2" fmla="*/ 0 h 253913"/>
                <a:gd name="connsiteX3" fmla="*/ 13493 w 13492"/>
                <a:gd name="connsiteY3" fmla="*/ 246554 h 253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92" h="253913">
                  <a:moveTo>
                    <a:pt x="0" y="253913"/>
                  </a:moveTo>
                  <a:lnTo>
                    <a:pt x="0" y="7360"/>
                  </a:lnTo>
                  <a:lnTo>
                    <a:pt x="13493" y="0"/>
                  </a:lnTo>
                  <a:lnTo>
                    <a:pt x="13493" y="246554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37" name="Freeform: Shape 936">
              <a:extLst>
                <a:ext uri="{FF2B5EF4-FFF2-40B4-BE49-F238E27FC236}">
                  <a16:creationId xmlns:a16="http://schemas.microsoft.com/office/drawing/2014/main" id="{E054C6E4-5EAA-465B-A249-1D27FE5F89D9}"/>
                </a:ext>
              </a:extLst>
            </p:cNvPr>
            <p:cNvSpPr/>
            <p:nvPr/>
          </p:nvSpPr>
          <p:spPr>
            <a:xfrm>
              <a:off x="4121118" y="3386067"/>
              <a:ext cx="253913" cy="143516"/>
            </a:xfrm>
            <a:custGeom>
              <a:avLst/>
              <a:gdLst>
                <a:gd name="connsiteX0" fmla="*/ 46612 w 253913"/>
                <a:gd name="connsiteY0" fmla="*/ 143516 h 143516"/>
                <a:gd name="connsiteX1" fmla="*/ 0 w 253913"/>
                <a:gd name="connsiteY1" fmla="*/ 115304 h 143516"/>
                <a:gd name="connsiteX2" fmla="*/ 206075 w 253913"/>
                <a:gd name="connsiteY2" fmla="*/ 0 h 143516"/>
                <a:gd name="connsiteX3" fmla="*/ 208528 w 253913"/>
                <a:gd name="connsiteY3" fmla="*/ 1227 h 143516"/>
                <a:gd name="connsiteX4" fmla="*/ 253913 w 253913"/>
                <a:gd name="connsiteY4" fmla="*/ 28213 h 143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913" h="143516">
                  <a:moveTo>
                    <a:pt x="46612" y="143516"/>
                  </a:moveTo>
                  <a:lnTo>
                    <a:pt x="0" y="115304"/>
                  </a:lnTo>
                  <a:lnTo>
                    <a:pt x="206075" y="0"/>
                  </a:lnTo>
                  <a:lnTo>
                    <a:pt x="208528" y="1227"/>
                  </a:lnTo>
                  <a:lnTo>
                    <a:pt x="253913" y="28213"/>
                  </a:lnTo>
                  <a:close/>
                </a:path>
              </a:pathLst>
            </a:custGeom>
            <a:solidFill>
              <a:srgbClr val="CAC9CA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38" name="Freeform: Shape 937">
              <a:extLst>
                <a:ext uri="{FF2B5EF4-FFF2-40B4-BE49-F238E27FC236}">
                  <a16:creationId xmlns:a16="http://schemas.microsoft.com/office/drawing/2014/main" id="{DE8AC06D-00B2-4684-B401-A6EE0CD2825F}"/>
                </a:ext>
              </a:extLst>
            </p:cNvPr>
            <p:cNvSpPr/>
            <p:nvPr/>
          </p:nvSpPr>
          <p:spPr>
            <a:xfrm>
              <a:off x="4167730" y="3437586"/>
              <a:ext cx="224474" cy="125116"/>
            </a:xfrm>
            <a:custGeom>
              <a:avLst/>
              <a:gdLst>
                <a:gd name="connsiteX0" fmla="*/ 18400 w 224474"/>
                <a:gd name="connsiteY0" fmla="*/ 125117 h 125116"/>
                <a:gd name="connsiteX1" fmla="*/ 0 w 224474"/>
                <a:gd name="connsiteY1" fmla="*/ 115304 h 125116"/>
                <a:gd name="connsiteX2" fmla="*/ 207301 w 224474"/>
                <a:gd name="connsiteY2" fmla="*/ 0 h 125116"/>
                <a:gd name="connsiteX3" fmla="*/ 224474 w 224474"/>
                <a:gd name="connsiteY3" fmla="*/ 9813 h 125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4474" h="125116">
                  <a:moveTo>
                    <a:pt x="18400" y="125117"/>
                  </a:moveTo>
                  <a:lnTo>
                    <a:pt x="0" y="115304"/>
                  </a:lnTo>
                  <a:lnTo>
                    <a:pt x="207301" y="0"/>
                  </a:lnTo>
                  <a:lnTo>
                    <a:pt x="224474" y="9813"/>
                  </a:lnTo>
                  <a:close/>
                </a:path>
              </a:pathLst>
            </a:custGeom>
            <a:solidFill>
              <a:srgbClr val="CAC9CA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39" name="Freeform: Shape 938">
              <a:extLst>
                <a:ext uri="{FF2B5EF4-FFF2-40B4-BE49-F238E27FC236}">
                  <a16:creationId xmlns:a16="http://schemas.microsoft.com/office/drawing/2014/main" id="{0D4898E8-9BF5-446E-8A03-DEE76D72820C}"/>
                </a:ext>
              </a:extLst>
            </p:cNvPr>
            <p:cNvSpPr/>
            <p:nvPr/>
          </p:nvSpPr>
          <p:spPr>
            <a:xfrm>
              <a:off x="4167730" y="3414280"/>
              <a:ext cx="207301" cy="138609"/>
            </a:xfrm>
            <a:custGeom>
              <a:avLst/>
              <a:gdLst>
                <a:gd name="connsiteX0" fmla="*/ 207301 w 207301"/>
                <a:gd name="connsiteY0" fmla="*/ 23306 h 138609"/>
                <a:gd name="connsiteX1" fmla="*/ 207301 w 207301"/>
                <a:gd name="connsiteY1" fmla="*/ 0 h 138609"/>
                <a:gd name="connsiteX2" fmla="*/ 57652 w 207301"/>
                <a:gd name="connsiteY2" fmla="*/ 83411 h 138609"/>
                <a:gd name="connsiteX3" fmla="*/ 0 w 207301"/>
                <a:gd name="connsiteY3" fmla="*/ 115304 h 138609"/>
                <a:gd name="connsiteX4" fmla="*/ 0 w 207301"/>
                <a:gd name="connsiteY4" fmla="*/ 138610 h 138609"/>
                <a:gd name="connsiteX5" fmla="*/ 207301 w 207301"/>
                <a:gd name="connsiteY5" fmla="*/ 23306 h 1386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7301" h="138609">
                  <a:moveTo>
                    <a:pt x="207301" y="23306"/>
                  </a:moveTo>
                  <a:lnTo>
                    <a:pt x="207301" y="0"/>
                  </a:lnTo>
                  <a:lnTo>
                    <a:pt x="57652" y="83411"/>
                  </a:lnTo>
                  <a:lnTo>
                    <a:pt x="0" y="115304"/>
                  </a:lnTo>
                  <a:lnTo>
                    <a:pt x="0" y="138610"/>
                  </a:lnTo>
                  <a:lnTo>
                    <a:pt x="207301" y="23306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40" name="Freeform: Shape 939">
              <a:extLst>
                <a:ext uri="{FF2B5EF4-FFF2-40B4-BE49-F238E27FC236}">
                  <a16:creationId xmlns:a16="http://schemas.microsoft.com/office/drawing/2014/main" id="{3E60A03B-2592-43B9-8B4F-CDBAFC56BC1E}"/>
                </a:ext>
              </a:extLst>
            </p:cNvPr>
            <p:cNvSpPr/>
            <p:nvPr/>
          </p:nvSpPr>
          <p:spPr>
            <a:xfrm>
              <a:off x="4186130" y="3470705"/>
              <a:ext cx="223247" cy="125116"/>
            </a:xfrm>
            <a:custGeom>
              <a:avLst/>
              <a:gdLst>
                <a:gd name="connsiteX0" fmla="*/ 17173 w 223247"/>
                <a:gd name="connsiteY0" fmla="*/ 125117 h 125116"/>
                <a:gd name="connsiteX1" fmla="*/ 0 w 223247"/>
                <a:gd name="connsiteY1" fmla="*/ 115304 h 125116"/>
                <a:gd name="connsiteX2" fmla="*/ 206075 w 223247"/>
                <a:gd name="connsiteY2" fmla="*/ 0 h 125116"/>
                <a:gd name="connsiteX3" fmla="*/ 223247 w 223247"/>
                <a:gd name="connsiteY3" fmla="*/ 9813 h 125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3247" h="125116">
                  <a:moveTo>
                    <a:pt x="17173" y="125117"/>
                  </a:moveTo>
                  <a:lnTo>
                    <a:pt x="0" y="115304"/>
                  </a:lnTo>
                  <a:lnTo>
                    <a:pt x="206075" y="0"/>
                  </a:lnTo>
                  <a:lnTo>
                    <a:pt x="223247" y="9813"/>
                  </a:lnTo>
                  <a:close/>
                </a:path>
              </a:pathLst>
            </a:custGeom>
            <a:solidFill>
              <a:srgbClr val="CAC9CA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41" name="Freeform: Shape 940">
              <a:extLst>
                <a:ext uri="{FF2B5EF4-FFF2-40B4-BE49-F238E27FC236}">
                  <a16:creationId xmlns:a16="http://schemas.microsoft.com/office/drawing/2014/main" id="{5521581D-ADEF-4C36-8C9B-6F201637958E}"/>
                </a:ext>
              </a:extLst>
            </p:cNvPr>
            <p:cNvSpPr/>
            <p:nvPr/>
          </p:nvSpPr>
          <p:spPr>
            <a:xfrm>
              <a:off x="4202076" y="3480518"/>
              <a:ext cx="207301" cy="138609"/>
            </a:xfrm>
            <a:custGeom>
              <a:avLst/>
              <a:gdLst>
                <a:gd name="connsiteX0" fmla="*/ 207301 w 207301"/>
                <a:gd name="connsiteY0" fmla="*/ 23306 h 138609"/>
                <a:gd name="connsiteX1" fmla="*/ 207301 w 207301"/>
                <a:gd name="connsiteY1" fmla="*/ 0 h 138609"/>
                <a:gd name="connsiteX2" fmla="*/ 0 w 207301"/>
                <a:gd name="connsiteY2" fmla="*/ 115304 h 138609"/>
                <a:gd name="connsiteX3" fmla="*/ 0 w 207301"/>
                <a:gd name="connsiteY3" fmla="*/ 138610 h 138609"/>
                <a:gd name="connsiteX4" fmla="*/ 207301 w 207301"/>
                <a:gd name="connsiteY4" fmla="*/ 23306 h 1386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7301" h="138609">
                  <a:moveTo>
                    <a:pt x="207301" y="23306"/>
                  </a:moveTo>
                  <a:lnTo>
                    <a:pt x="207301" y="0"/>
                  </a:lnTo>
                  <a:lnTo>
                    <a:pt x="0" y="115304"/>
                  </a:lnTo>
                  <a:lnTo>
                    <a:pt x="0" y="138610"/>
                  </a:lnTo>
                  <a:lnTo>
                    <a:pt x="207301" y="23306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42" name="Freeform: Shape 941">
              <a:extLst>
                <a:ext uri="{FF2B5EF4-FFF2-40B4-BE49-F238E27FC236}">
                  <a16:creationId xmlns:a16="http://schemas.microsoft.com/office/drawing/2014/main" id="{5AED0AA6-F7D0-4DD7-AF33-86A99D78DC4D}"/>
                </a:ext>
              </a:extLst>
            </p:cNvPr>
            <p:cNvSpPr/>
            <p:nvPr/>
          </p:nvSpPr>
          <p:spPr>
            <a:xfrm>
              <a:off x="4184903" y="3447399"/>
              <a:ext cx="207301" cy="138609"/>
            </a:xfrm>
            <a:custGeom>
              <a:avLst/>
              <a:gdLst>
                <a:gd name="connsiteX0" fmla="*/ 207301 w 207301"/>
                <a:gd name="connsiteY0" fmla="*/ 23306 h 138609"/>
                <a:gd name="connsiteX1" fmla="*/ 207301 w 207301"/>
                <a:gd name="connsiteY1" fmla="*/ 0 h 138609"/>
                <a:gd name="connsiteX2" fmla="*/ 0 w 207301"/>
                <a:gd name="connsiteY2" fmla="*/ 115304 h 138609"/>
                <a:gd name="connsiteX3" fmla="*/ 0 w 207301"/>
                <a:gd name="connsiteY3" fmla="*/ 138610 h 138609"/>
                <a:gd name="connsiteX4" fmla="*/ 207301 w 207301"/>
                <a:gd name="connsiteY4" fmla="*/ 23306 h 1386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7301" h="138609">
                  <a:moveTo>
                    <a:pt x="207301" y="23306"/>
                  </a:moveTo>
                  <a:lnTo>
                    <a:pt x="207301" y="0"/>
                  </a:lnTo>
                  <a:lnTo>
                    <a:pt x="0" y="115304"/>
                  </a:lnTo>
                  <a:lnTo>
                    <a:pt x="0" y="138610"/>
                  </a:lnTo>
                  <a:lnTo>
                    <a:pt x="207301" y="23306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43" name="Freeform: Shape 942">
              <a:extLst>
                <a:ext uri="{FF2B5EF4-FFF2-40B4-BE49-F238E27FC236}">
                  <a16:creationId xmlns:a16="http://schemas.microsoft.com/office/drawing/2014/main" id="{4765B8BA-B855-4C04-9EAF-3B1C5CC08111}"/>
                </a:ext>
              </a:extLst>
            </p:cNvPr>
            <p:cNvSpPr/>
            <p:nvPr/>
          </p:nvSpPr>
          <p:spPr>
            <a:xfrm>
              <a:off x="4121118" y="3501371"/>
              <a:ext cx="82184" cy="117756"/>
            </a:xfrm>
            <a:custGeom>
              <a:avLst/>
              <a:gdLst>
                <a:gd name="connsiteX0" fmla="*/ 0 w 82184"/>
                <a:gd name="connsiteY0" fmla="*/ 71145 h 117756"/>
                <a:gd name="connsiteX1" fmla="*/ 0 w 82184"/>
                <a:gd name="connsiteY1" fmla="*/ 71145 h 117756"/>
                <a:gd name="connsiteX2" fmla="*/ 0 w 82184"/>
                <a:gd name="connsiteY2" fmla="*/ 0 h 117756"/>
                <a:gd name="connsiteX3" fmla="*/ 46612 w 82184"/>
                <a:gd name="connsiteY3" fmla="*/ 28213 h 117756"/>
                <a:gd name="connsiteX4" fmla="*/ 46612 w 82184"/>
                <a:gd name="connsiteY4" fmla="*/ 51519 h 117756"/>
                <a:gd name="connsiteX5" fmla="*/ 65012 w 82184"/>
                <a:gd name="connsiteY5" fmla="*/ 61332 h 117756"/>
                <a:gd name="connsiteX6" fmla="*/ 65012 w 82184"/>
                <a:gd name="connsiteY6" fmla="*/ 84638 h 117756"/>
                <a:gd name="connsiteX7" fmla="*/ 82184 w 82184"/>
                <a:gd name="connsiteY7" fmla="*/ 94451 h 117756"/>
                <a:gd name="connsiteX8" fmla="*/ 82184 w 82184"/>
                <a:gd name="connsiteY8" fmla="*/ 117757 h 117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2184" h="117756">
                  <a:moveTo>
                    <a:pt x="0" y="71145"/>
                  </a:moveTo>
                  <a:lnTo>
                    <a:pt x="0" y="71145"/>
                  </a:lnTo>
                  <a:lnTo>
                    <a:pt x="0" y="0"/>
                  </a:lnTo>
                  <a:lnTo>
                    <a:pt x="46612" y="28213"/>
                  </a:lnTo>
                  <a:lnTo>
                    <a:pt x="46612" y="51519"/>
                  </a:lnTo>
                  <a:lnTo>
                    <a:pt x="65012" y="61332"/>
                  </a:lnTo>
                  <a:lnTo>
                    <a:pt x="65012" y="84638"/>
                  </a:lnTo>
                  <a:lnTo>
                    <a:pt x="82184" y="94451"/>
                  </a:lnTo>
                  <a:lnTo>
                    <a:pt x="82184" y="117757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44" name="Freeform: Shape 943">
              <a:extLst>
                <a:ext uri="{FF2B5EF4-FFF2-40B4-BE49-F238E27FC236}">
                  <a16:creationId xmlns:a16="http://schemas.microsoft.com/office/drawing/2014/main" id="{FE1AF11E-EF0F-4234-9834-944889207D5D}"/>
                </a:ext>
              </a:extLst>
            </p:cNvPr>
            <p:cNvSpPr/>
            <p:nvPr/>
          </p:nvSpPr>
          <p:spPr>
            <a:xfrm>
              <a:off x="3951843" y="3437586"/>
              <a:ext cx="155782" cy="91997"/>
            </a:xfrm>
            <a:custGeom>
              <a:avLst/>
              <a:gdLst>
                <a:gd name="connsiteX0" fmla="*/ 0 w 155782"/>
                <a:gd name="connsiteY0" fmla="*/ 78505 h 91997"/>
                <a:gd name="connsiteX1" fmla="*/ 142290 w 155782"/>
                <a:gd name="connsiteY1" fmla="*/ 0 h 91997"/>
                <a:gd name="connsiteX2" fmla="*/ 155783 w 155782"/>
                <a:gd name="connsiteY2" fmla="*/ 4907 h 91997"/>
                <a:gd name="connsiteX3" fmla="*/ 0 w 155782"/>
                <a:gd name="connsiteY3" fmla="*/ 91998 h 91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782" h="91997">
                  <a:moveTo>
                    <a:pt x="0" y="78505"/>
                  </a:moveTo>
                  <a:lnTo>
                    <a:pt x="142290" y="0"/>
                  </a:lnTo>
                  <a:lnTo>
                    <a:pt x="155783" y="4907"/>
                  </a:lnTo>
                  <a:lnTo>
                    <a:pt x="0" y="91998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45" name="Freeform: Shape 944">
              <a:extLst>
                <a:ext uri="{FF2B5EF4-FFF2-40B4-BE49-F238E27FC236}">
                  <a16:creationId xmlns:a16="http://schemas.microsoft.com/office/drawing/2014/main" id="{D92BDBB1-C71F-42C0-902D-F55D4B7FD8B0}"/>
                </a:ext>
              </a:extLst>
            </p:cNvPr>
            <p:cNvSpPr/>
            <p:nvPr/>
          </p:nvSpPr>
          <p:spPr>
            <a:xfrm>
              <a:off x="3951843" y="3403240"/>
              <a:ext cx="155782" cy="91997"/>
            </a:xfrm>
            <a:custGeom>
              <a:avLst/>
              <a:gdLst>
                <a:gd name="connsiteX0" fmla="*/ 0 w 155782"/>
                <a:gd name="connsiteY0" fmla="*/ 78505 h 91997"/>
                <a:gd name="connsiteX1" fmla="*/ 142290 w 155782"/>
                <a:gd name="connsiteY1" fmla="*/ 0 h 91997"/>
                <a:gd name="connsiteX2" fmla="*/ 155783 w 155782"/>
                <a:gd name="connsiteY2" fmla="*/ 4907 h 91997"/>
                <a:gd name="connsiteX3" fmla="*/ 0 w 155782"/>
                <a:gd name="connsiteY3" fmla="*/ 91998 h 91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782" h="91997">
                  <a:moveTo>
                    <a:pt x="0" y="78505"/>
                  </a:moveTo>
                  <a:lnTo>
                    <a:pt x="142290" y="0"/>
                  </a:lnTo>
                  <a:lnTo>
                    <a:pt x="155783" y="4907"/>
                  </a:lnTo>
                  <a:lnTo>
                    <a:pt x="0" y="91998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46" name="Freeform: Shape 945">
              <a:extLst>
                <a:ext uri="{FF2B5EF4-FFF2-40B4-BE49-F238E27FC236}">
                  <a16:creationId xmlns:a16="http://schemas.microsoft.com/office/drawing/2014/main" id="{AEC94512-5CCB-4C09-8156-05A934435A75}"/>
                </a:ext>
              </a:extLst>
            </p:cNvPr>
            <p:cNvSpPr/>
            <p:nvPr/>
          </p:nvSpPr>
          <p:spPr>
            <a:xfrm>
              <a:off x="3951843" y="3470705"/>
              <a:ext cx="155782" cy="93224"/>
            </a:xfrm>
            <a:custGeom>
              <a:avLst/>
              <a:gdLst>
                <a:gd name="connsiteX0" fmla="*/ 0 w 155782"/>
                <a:gd name="connsiteY0" fmla="*/ 79731 h 93224"/>
                <a:gd name="connsiteX1" fmla="*/ 142290 w 155782"/>
                <a:gd name="connsiteY1" fmla="*/ 0 h 93224"/>
                <a:gd name="connsiteX2" fmla="*/ 155783 w 155782"/>
                <a:gd name="connsiteY2" fmla="*/ 6133 h 93224"/>
                <a:gd name="connsiteX3" fmla="*/ 0 w 155782"/>
                <a:gd name="connsiteY3" fmla="*/ 93224 h 93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782" h="93224">
                  <a:moveTo>
                    <a:pt x="0" y="79731"/>
                  </a:moveTo>
                  <a:lnTo>
                    <a:pt x="142290" y="0"/>
                  </a:lnTo>
                  <a:lnTo>
                    <a:pt x="155783" y="6133"/>
                  </a:lnTo>
                  <a:lnTo>
                    <a:pt x="0" y="93224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47" name="Freeform: Shape 946">
              <a:extLst>
                <a:ext uri="{FF2B5EF4-FFF2-40B4-BE49-F238E27FC236}">
                  <a16:creationId xmlns:a16="http://schemas.microsoft.com/office/drawing/2014/main" id="{89E88311-807D-41AF-B4DF-46F3BC04AA45}"/>
                </a:ext>
              </a:extLst>
            </p:cNvPr>
            <p:cNvSpPr/>
            <p:nvPr/>
          </p:nvSpPr>
          <p:spPr>
            <a:xfrm>
              <a:off x="3951843" y="3442492"/>
              <a:ext cx="155782" cy="103037"/>
            </a:xfrm>
            <a:custGeom>
              <a:avLst/>
              <a:gdLst>
                <a:gd name="connsiteX0" fmla="*/ 0 w 155782"/>
                <a:gd name="connsiteY0" fmla="*/ 103037 h 103037"/>
                <a:gd name="connsiteX1" fmla="*/ 155783 w 155782"/>
                <a:gd name="connsiteY1" fmla="*/ 15946 h 103037"/>
                <a:gd name="connsiteX2" fmla="*/ 155783 w 155782"/>
                <a:gd name="connsiteY2" fmla="*/ 0 h 103037"/>
                <a:gd name="connsiteX3" fmla="*/ 0 w 155782"/>
                <a:gd name="connsiteY3" fmla="*/ 87091 h 103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782" h="103037">
                  <a:moveTo>
                    <a:pt x="0" y="103037"/>
                  </a:moveTo>
                  <a:lnTo>
                    <a:pt x="155783" y="15946"/>
                  </a:lnTo>
                  <a:lnTo>
                    <a:pt x="155783" y="0"/>
                  </a:lnTo>
                  <a:lnTo>
                    <a:pt x="0" y="87091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48" name="Freeform: Shape 947">
              <a:extLst>
                <a:ext uri="{FF2B5EF4-FFF2-40B4-BE49-F238E27FC236}">
                  <a16:creationId xmlns:a16="http://schemas.microsoft.com/office/drawing/2014/main" id="{77DBC176-DEE0-4278-8648-968DD6E7B664}"/>
                </a:ext>
              </a:extLst>
            </p:cNvPr>
            <p:cNvSpPr/>
            <p:nvPr/>
          </p:nvSpPr>
          <p:spPr>
            <a:xfrm>
              <a:off x="3951843" y="3408147"/>
              <a:ext cx="155782" cy="103037"/>
            </a:xfrm>
            <a:custGeom>
              <a:avLst/>
              <a:gdLst>
                <a:gd name="connsiteX0" fmla="*/ 0 w 155782"/>
                <a:gd name="connsiteY0" fmla="*/ 103037 h 103037"/>
                <a:gd name="connsiteX1" fmla="*/ 155783 w 155782"/>
                <a:gd name="connsiteY1" fmla="*/ 17173 h 103037"/>
                <a:gd name="connsiteX2" fmla="*/ 155783 w 155782"/>
                <a:gd name="connsiteY2" fmla="*/ 0 h 103037"/>
                <a:gd name="connsiteX3" fmla="*/ 0 w 155782"/>
                <a:gd name="connsiteY3" fmla="*/ 87091 h 103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782" h="103037">
                  <a:moveTo>
                    <a:pt x="0" y="103037"/>
                  </a:moveTo>
                  <a:lnTo>
                    <a:pt x="155783" y="17173"/>
                  </a:lnTo>
                  <a:lnTo>
                    <a:pt x="155783" y="0"/>
                  </a:lnTo>
                  <a:lnTo>
                    <a:pt x="0" y="87091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49" name="Freeform: Shape 948">
              <a:extLst>
                <a:ext uri="{FF2B5EF4-FFF2-40B4-BE49-F238E27FC236}">
                  <a16:creationId xmlns:a16="http://schemas.microsoft.com/office/drawing/2014/main" id="{F4480E70-2369-4D45-9E58-245314C70A0C}"/>
                </a:ext>
              </a:extLst>
            </p:cNvPr>
            <p:cNvSpPr/>
            <p:nvPr/>
          </p:nvSpPr>
          <p:spPr>
            <a:xfrm>
              <a:off x="3951843" y="3476838"/>
              <a:ext cx="155782" cy="103037"/>
            </a:xfrm>
            <a:custGeom>
              <a:avLst/>
              <a:gdLst>
                <a:gd name="connsiteX0" fmla="*/ 0 w 155782"/>
                <a:gd name="connsiteY0" fmla="*/ 103037 h 103037"/>
                <a:gd name="connsiteX1" fmla="*/ 155783 w 155782"/>
                <a:gd name="connsiteY1" fmla="*/ 15946 h 103037"/>
                <a:gd name="connsiteX2" fmla="*/ 155783 w 155782"/>
                <a:gd name="connsiteY2" fmla="*/ 0 h 103037"/>
                <a:gd name="connsiteX3" fmla="*/ 0 w 155782"/>
                <a:gd name="connsiteY3" fmla="*/ 87091 h 103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782" h="103037">
                  <a:moveTo>
                    <a:pt x="0" y="103037"/>
                  </a:moveTo>
                  <a:lnTo>
                    <a:pt x="155783" y="15946"/>
                  </a:lnTo>
                  <a:lnTo>
                    <a:pt x="155783" y="0"/>
                  </a:lnTo>
                  <a:lnTo>
                    <a:pt x="0" y="87091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950" name="Graphic 2">
              <a:extLst>
                <a:ext uri="{FF2B5EF4-FFF2-40B4-BE49-F238E27FC236}">
                  <a16:creationId xmlns:a16="http://schemas.microsoft.com/office/drawing/2014/main" id="{EA6B7F96-CEE4-4B9F-BA67-DA4AEB38BECD}"/>
                </a:ext>
              </a:extLst>
            </p:cNvPr>
            <p:cNvGrpSpPr/>
            <p:nvPr/>
          </p:nvGrpSpPr>
          <p:grpSpPr>
            <a:xfrm>
              <a:off x="3831632" y="3437586"/>
              <a:ext cx="93224" cy="142289"/>
              <a:chOff x="3831632" y="3437586"/>
              <a:chExt cx="93224" cy="142289"/>
            </a:xfrm>
            <a:solidFill>
              <a:schemeClr val="accent1"/>
            </a:solidFill>
          </p:grpSpPr>
          <p:sp>
            <p:nvSpPr>
              <p:cNvPr id="985" name="Freeform: Shape 984">
                <a:extLst>
                  <a:ext uri="{FF2B5EF4-FFF2-40B4-BE49-F238E27FC236}">
                    <a16:creationId xmlns:a16="http://schemas.microsoft.com/office/drawing/2014/main" id="{64503A4C-4E8C-4F70-B857-113DCB5DB4B7}"/>
                  </a:ext>
                </a:extLst>
              </p:cNvPr>
              <p:cNvSpPr/>
              <p:nvPr/>
            </p:nvSpPr>
            <p:spPr>
              <a:xfrm>
                <a:off x="3831632" y="3470705"/>
                <a:ext cx="93224" cy="58878"/>
              </a:xfrm>
              <a:custGeom>
                <a:avLst/>
                <a:gdLst>
                  <a:gd name="connsiteX0" fmla="*/ 93224 w 93224"/>
                  <a:gd name="connsiteY0" fmla="*/ 45385 h 58878"/>
                  <a:gd name="connsiteX1" fmla="*/ 13493 w 93224"/>
                  <a:gd name="connsiteY1" fmla="*/ 0 h 58878"/>
                  <a:gd name="connsiteX2" fmla="*/ 0 w 93224"/>
                  <a:gd name="connsiteY2" fmla="*/ 6133 h 58878"/>
                  <a:gd name="connsiteX3" fmla="*/ 93224 w 93224"/>
                  <a:gd name="connsiteY3" fmla="*/ 58878 h 588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3224" h="58878">
                    <a:moveTo>
                      <a:pt x="93224" y="45385"/>
                    </a:moveTo>
                    <a:lnTo>
                      <a:pt x="13493" y="0"/>
                    </a:lnTo>
                    <a:lnTo>
                      <a:pt x="0" y="6133"/>
                    </a:lnTo>
                    <a:lnTo>
                      <a:pt x="93224" y="58878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86" name="Freeform: Shape 985">
                <a:extLst>
                  <a:ext uri="{FF2B5EF4-FFF2-40B4-BE49-F238E27FC236}">
                    <a16:creationId xmlns:a16="http://schemas.microsoft.com/office/drawing/2014/main" id="{1E25C506-17BA-4247-BC48-7F00215FB61E}"/>
                  </a:ext>
                </a:extLst>
              </p:cNvPr>
              <p:cNvSpPr/>
              <p:nvPr/>
            </p:nvSpPr>
            <p:spPr>
              <a:xfrm>
                <a:off x="3831632" y="3437586"/>
                <a:ext cx="93224" cy="57651"/>
              </a:xfrm>
              <a:custGeom>
                <a:avLst/>
                <a:gdLst>
                  <a:gd name="connsiteX0" fmla="*/ 93224 w 93224"/>
                  <a:gd name="connsiteY0" fmla="*/ 44159 h 57651"/>
                  <a:gd name="connsiteX1" fmla="*/ 13493 w 93224"/>
                  <a:gd name="connsiteY1" fmla="*/ 0 h 57651"/>
                  <a:gd name="connsiteX2" fmla="*/ 0 w 93224"/>
                  <a:gd name="connsiteY2" fmla="*/ 4907 h 57651"/>
                  <a:gd name="connsiteX3" fmla="*/ 93224 w 93224"/>
                  <a:gd name="connsiteY3" fmla="*/ 57652 h 576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3224" h="57651">
                    <a:moveTo>
                      <a:pt x="93224" y="44159"/>
                    </a:moveTo>
                    <a:lnTo>
                      <a:pt x="13493" y="0"/>
                    </a:lnTo>
                    <a:lnTo>
                      <a:pt x="0" y="4907"/>
                    </a:lnTo>
                    <a:lnTo>
                      <a:pt x="93224" y="57652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87" name="Freeform: Shape 986">
                <a:extLst>
                  <a:ext uri="{FF2B5EF4-FFF2-40B4-BE49-F238E27FC236}">
                    <a16:creationId xmlns:a16="http://schemas.microsoft.com/office/drawing/2014/main" id="{4F474706-4DA2-4B97-8D9D-5DDDD95017CD}"/>
                  </a:ext>
                </a:extLst>
              </p:cNvPr>
              <p:cNvSpPr/>
              <p:nvPr/>
            </p:nvSpPr>
            <p:spPr>
              <a:xfrm>
                <a:off x="3831632" y="3505051"/>
                <a:ext cx="93224" cy="58878"/>
              </a:xfrm>
              <a:custGeom>
                <a:avLst/>
                <a:gdLst>
                  <a:gd name="connsiteX0" fmla="*/ 93224 w 93224"/>
                  <a:gd name="connsiteY0" fmla="*/ 45386 h 58878"/>
                  <a:gd name="connsiteX1" fmla="*/ 13493 w 93224"/>
                  <a:gd name="connsiteY1" fmla="*/ 0 h 58878"/>
                  <a:gd name="connsiteX2" fmla="*/ 0 w 93224"/>
                  <a:gd name="connsiteY2" fmla="*/ 6133 h 58878"/>
                  <a:gd name="connsiteX3" fmla="*/ 93224 w 93224"/>
                  <a:gd name="connsiteY3" fmla="*/ 58879 h 588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3224" h="58878">
                    <a:moveTo>
                      <a:pt x="93224" y="45386"/>
                    </a:moveTo>
                    <a:lnTo>
                      <a:pt x="13493" y="0"/>
                    </a:lnTo>
                    <a:lnTo>
                      <a:pt x="0" y="6133"/>
                    </a:lnTo>
                    <a:lnTo>
                      <a:pt x="93224" y="5887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88" name="Freeform: Shape 987">
                <a:extLst>
                  <a:ext uri="{FF2B5EF4-FFF2-40B4-BE49-F238E27FC236}">
                    <a16:creationId xmlns:a16="http://schemas.microsoft.com/office/drawing/2014/main" id="{34CA6101-F258-4354-9DAE-185BA42A68BE}"/>
                  </a:ext>
                </a:extLst>
              </p:cNvPr>
              <p:cNvSpPr/>
              <p:nvPr/>
            </p:nvSpPr>
            <p:spPr>
              <a:xfrm>
                <a:off x="3831632" y="3476838"/>
                <a:ext cx="93224" cy="68691"/>
              </a:xfrm>
              <a:custGeom>
                <a:avLst/>
                <a:gdLst>
                  <a:gd name="connsiteX0" fmla="*/ 93224 w 93224"/>
                  <a:gd name="connsiteY0" fmla="*/ 68692 h 68691"/>
                  <a:gd name="connsiteX1" fmla="*/ 0 w 93224"/>
                  <a:gd name="connsiteY1" fmla="*/ 15946 h 68691"/>
                  <a:gd name="connsiteX2" fmla="*/ 0 w 93224"/>
                  <a:gd name="connsiteY2" fmla="*/ 0 h 68691"/>
                  <a:gd name="connsiteX3" fmla="*/ 93224 w 93224"/>
                  <a:gd name="connsiteY3" fmla="*/ 52745 h 686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3224" h="68691">
                    <a:moveTo>
                      <a:pt x="93224" y="68692"/>
                    </a:moveTo>
                    <a:lnTo>
                      <a:pt x="0" y="15946"/>
                    </a:lnTo>
                    <a:lnTo>
                      <a:pt x="0" y="0"/>
                    </a:lnTo>
                    <a:lnTo>
                      <a:pt x="93224" y="52745"/>
                    </a:lnTo>
                    <a:close/>
                  </a:path>
                </a:pathLst>
              </a:custGeom>
              <a:solidFill>
                <a:srgbClr val="B2B1B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89" name="Freeform: Shape 988">
                <a:extLst>
                  <a:ext uri="{FF2B5EF4-FFF2-40B4-BE49-F238E27FC236}">
                    <a16:creationId xmlns:a16="http://schemas.microsoft.com/office/drawing/2014/main" id="{D67585E3-48F2-4991-A91D-6574EAD28EE9}"/>
                  </a:ext>
                </a:extLst>
              </p:cNvPr>
              <p:cNvSpPr/>
              <p:nvPr/>
            </p:nvSpPr>
            <p:spPr>
              <a:xfrm>
                <a:off x="3831632" y="3442492"/>
                <a:ext cx="93224" cy="68691"/>
              </a:xfrm>
              <a:custGeom>
                <a:avLst/>
                <a:gdLst>
                  <a:gd name="connsiteX0" fmla="*/ 93224 w 93224"/>
                  <a:gd name="connsiteY0" fmla="*/ 68692 h 68691"/>
                  <a:gd name="connsiteX1" fmla="*/ 0 w 93224"/>
                  <a:gd name="connsiteY1" fmla="*/ 17173 h 68691"/>
                  <a:gd name="connsiteX2" fmla="*/ 0 w 93224"/>
                  <a:gd name="connsiteY2" fmla="*/ 0 h 68691"/>
                  <a:gd name="connsiteX3" fmla="*/ 93224 w 93224"/>
                  <a:gd name="connsiteY3" fmla="*/ 52745 h 686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3224" h="68691">
                    <a:moveTo>
                      <a:pt x="93224" y="68692"/>
                    </a:moveTo>
                    <a:lnTo>
                      <a:pt x="0" y="17173"/>
                    </a:lnTo>
                    <a:lnTo>
                      <a:pt x="0" y="0"/>
                    </a:lnTo>
                    <a:lnTo>
                      <a:pt x="93224" y="52745"/>
                    </a:lnTo>
                    <a:close/>
                  </a:path>
                </a:pathLst>
              </a:custGeom>
              <a:solidFill>
                <a:srgbClr val="B2B1B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90" name="Freeform: Shape 989">
                <a:extLst>
                  <a:ext uri="{FF2B5EF4-FFF2-40B4-BE49-F238E27FC236}">
                    <a16:creationId xmlns:a16="http://schemas.microsoft.com/office/drawing/2014/main" id="{A72B13D4-BA95-4495-A6A6-31C90BF20B34}"/>
                  </a:ext>
                </a:extLst>
              </p:cNvPr>
              <p:cNvSpPr/>
              <p:nvPr/>
            </p:nvSpPr>
            <p:spPr>
              <a:xfrm>
                <a:off x="3831632" y="3511184"/>
                <a:ext cx="93224" cy="68691"/>
              </a:xfrm>
              <a:custGeom>
                <a:avLst/>
                <a:gdLst>
                  <a:gd name="connsiteX0" fmla="*/ 93224 w 93224"/>
                  <a:gd name="connsiteY0" fmla="*/ 68692 h 68691"/>
                  <a:gd name="connsiteX1" fmla="*/ 0 w 93224"/>
                  <a:gd name="connsiteY1" fmla="*/ 15946 h 68691"/>
                  <a:gd name="connsiteX2" fmla="*/ 0 w 93224"/>
                  <a:gd name="connsiteY2" fmla="*/ 0 h 68691"/>
                  <a:gd name="connsiteX3" fmla="*/ 93224 w 93224"/>
                  <a:gd name="connsiteY3" fmla="*/ 52745 h 686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3224" h="68691">
                    <a:moveTo>
                      <a:pt x="93224" y="68692"/>
                    </a:moveTo>
                    <a:lnTo>
                      <a:pt x="0" y="15946"/>
                    </a:lnTo>
                    <a:lnTo>
                      <a:pt x="0" y="0"/>
                    </a:lnTo>
                    <a:lnTo>
                      <a:pt x="93224" y="52745"/>
                    </a:lnTo>
                    <a:close/>
                  </a:path>
                </a:pathLst>
              </a:custGeom>
              <a:solidFill>
                <a:srgbClr val="B2B1B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951" name="Graphic 2">
              <a:extLst>
                <a:ext uri="{FF2B5EF4-FFF2-40B4-BE49-F238E27FC236}">
                  <a16:creationId xmlns:a16="http://schemas.microsoft.com/office/drawing/2014/main" id="{F651AA44-2C40-4C90-BC22-20FE539FDF7A}"/>
                </a:ext>
              </a:extLst>
            </p:cNvPr>
            <p:cNvGrpSpPr/>
            <p:nvPr/>
          </p:nvGrpSpPr>
          <p:grpSpPr>
            <a:xfrm>
              <a:off x="4371352" y="3135834"/>
              <a:ext cx="94450" cy="143516"/>
              <a:chOff x="4371352" y="3135834"/>
              <a:chExt cx="94450" cy="143516"/>
            </a:xfrm>
            <a:solidFill>
              <a:schemeClr val="accent1"/>
            </a:solidFill>
          </p:grpSpPr>
          <p:sp>
            <p:nvSpPr>
              <p:cNvPr id="979" name="Freeform: Shape 978">
                <a:extLst>
                  <a:ext uri="{FF2B5EF4-FFF2-40B4-BE49-F238E27FC236}">
                    <a16:creationId xmlns:a16="http://schemas.microsoft.com/office/drawing/2014/main" id="{2E155E32-102F-4C7F-B3EF-D41D5BA19456}"/>
                  </a:ext>
                </a:extLst>
              </p:cNvPr>
              <p:cNvSpPr/>
              <p:nvPr/>
            </p:nvSpPr>
            <p:spPr>
              <a:xfrm>
                <a:off x="4371352" y="3170180"/>
                <a:ext cx="94450" cy="58878"/>
              </a:xfrm>
              <a:custGeom>
                <a:avLst/>
                <a:gdLst>
                  <a:gd name="connsiteX0" fmla="*/ 94451 w 94450"/>
                  <a:gd name="connsiteY0" fmla="*/ 45385 h 58878"/>
                  <a:gd name="connsiteX1" fmla="*/ 13493 w 94450"/>
                  <a:gd name="connsiteY1" fmla="*/ 0 h 58878"/>
                  <a:gd name="connsiteX2" fmla="*/ 0 w 94450"/>
                  <a:gd name="connsiteY2" fmla="*/ 4907 h 58878"/>
                  <a:gd name="connsiteX3" fmla="*/ 94451 w 94450"/>
                  <a:gd name="connsiteY3" fmla="*/ 58878 h 588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4450" h="58878">
                    <a:moveTo>
                      <a:pt x="94451" y="45385"/>
                    </a:moveTo>
                    <a:lnTo>
                      <a:pt x="13493" y="0"/>
                    </a:lnTo>
                    <a:lnTo>
                      <a:pt x="0" y="4907"/>
                    </a:lnTo>
                    <a:lnTo>
                      <a:pt x="94451" y="58878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80" name="Freeform: Shape 979">
                <a:extLst>
                  <a:ext uri="{FF2B5EF4-FFF2-40B4-BE49-F238E27FC236}">
                    <a16:creationId xmlns:a16="http://schemas.microsoft.com/office/drawing/2014/main" id="{E8FA4FEF-DD22-4107-9EA3-9174FADAD8E0}"/>
                  </a:ext>
                </a:extLst>
              </p:cNvPr>
              <p:cNvSpPr/>
              <p:nvPr/>
            </p:nvSpPr>
            <p:spPr>
              <a:xfrm>
                <a:off x="4371352" y="3135834"/>
                <a:ext cx="94450" cy="58878"/>
              </a:xfrm>
              <a:custGeom>
                <a:avLst/>
                <a:gdLst>
                  <a:gd name="connsiteX0" fmla="*/ 94451 w 94450"/>
                  <a:gd name="connsiteY0" fmla="*/ 45386 h 58878"/>
                  <a:gd name="connsiteX1" fmla="*/ 13493 w 94450"/>
                  <a:gd name="connsiteY1" fmla="*/ 0 h 58878"/>
                  <a:gd name="connsiteX2" fmla="*/ 0 w 94450"/>
                  <a:gd name="connsiteY2" fmla="*/ 6133 h 58878"/>
                  <a:gd name="connsiteX3" fmla="*/ 94451 w 94450"/>
                  <a:gd name="connsiteY3" fmla="*/ 58879 h 588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4450" h="58878">
                    <a:moveTo>
                      <a:pt x="94451" y="45386"/>
                    </a:moveTo>
                    <a:lnTo>
                      <a:pt x="13493" y="0"/>
                    </a:lnTo>
                    <a:lnTo>
                      <a:pt x="0" y="6133"/>
                    </a:lnTo>
                    <a:lnTo>
                      <a:pt x="94451" y="5887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81" name="Freeform: Shape 980">
                <a:extLst>
                  <a:ext uri="{FF2B5EF4-FFF2-40B4-BE49-F238E27FC236}">
                    <a16:creationId xmlns:a16="http://schemas.microsoft.com/office/drawing/2014/main" id="{C7644016-329F-4ED2-9A3C-7A68F8DEE4F7}"/>
                  </a:ext>
                </a:extLst>
              </p:cNvPr>
              <p:cNvSpPr/>
              <p:nvPr/>
            </p:nvSpPr>
            <p:spPr>
              <a:xfrm>
                <a:off x="4371352" y="3204525"/>
                <a:ext cx="94450" cy="58878"/>
              </a:xfrm>
              <a:custGeom>
                <a:avLst/>
                <a:gdLst>
                  <a:gd name="connsiteX0" fmla="*/ 94451 w 94450"/>
                  <a:gd name="connsiteY0" fmla="*/ 45386 h 58878"/>
                  <a:gd name="connsiteX1" fmla="*/ 13493 w 94450"/>
                  <a:gd name="connsiteY1" fmla="*/ 0 h 58878"/>
                  <a:gd name="connsiteX2" fmla="*/ 0 w 94450"/>
                  <a:gd name="connsiteY2" fmla="*/ 4907 h 58878"/>
                  <a:gd name="connsiteX3" fmla="*/ 94451 w 94450"/>
                  <a:gd name="connsiteY3" fmla="*/ 58879 h 588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4450" h="58878">
                    <a:moveTo>
                      <a:pt x="94451" y="45386"/>
                    </a:moveTo>
                    <a:lnTo>
                      <a:pt x="13493" y="0"/>
                    </a:lnTo>
                    <a:lnTo>
                      <a:pt x="0" y="4907"/>
                    </a:lnTo>
                    <a:lnTo>
                      <a:pt x="94451" y="5887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82" name="Freeform: Shape 981">
                <a:extLst>
                  <a:ext uri="{FF2B5EF4-FFF2-40B4-BE49-F238E27FC236}">
                    <a16:creationId xmlns:a16="http://schemas.microsoft.com/office/drawing/2014/main" id="{7055F03B-D75E-4AE2-8684-1569244BA116}"/>
                  </a:ext>
                </a:extLst>
              </p:cNvPr>
              <p:cNvSpPr/>
              <p:nvPr/>
            </p:nvSpPr>
            <p:spPr>
              <a:xfrm>
                <a:off x="4371352" y="3175086"/>
                <a:ext cx="94450" cy="69918"/>
              </a:xfrm>
              <a:custGeom>
                <a:avLst/>
                <a:gdLst>
                  <a:gd name="connsiteX0" fmla="*/ 94451 w 94450"/>
                  <a:gd name="connsiteY0" fmla="*/ 69918 h 69918"/>
                  <a:gd name="connsiteX1" fmla="*/ 0 w 94450"/>
                  <a:gd name="connsiteY1" fmla="*/ 17173 h 69918"/>
                  <a:gd name="connsiteX2" fmla="*/ 0 w 94450"/>
                  <a:gd name="connsiteY2" fmla="*/ 0 h 69918"/>
                  <a:gd name="connsiteX3" fmla="*/ 94451 w 94450"/>
                  <a:gd name="connsiteY3" fmla="*/ 53972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4450" h="69918">
                    <a:moveTo>
                      <a:pt x="94451" y="69918"/>
                    </a:moveTo>
                    <a:lnTo>
                      <a:pt x="0" y="17173"/>
                    </a:lnTo>
                    <a:lnTo>
                      <a:pt x="0" y="0"/>
                    </a:lnTo>
                    <a:lnTo>
                      <a:pt x="94451" y="53972"/>
                    </a:lnTo>
                    <a:close/>
                  </a:path>
                </a:pathLst>
              </a:custGeom>
              <a:solidFill>
                <a:srgbClr val="B2B1B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83" name="Freeform: Shape 982">
                <a:extLst>
                  <a:ext uri="{FF2B5EF4-FFF2-40B4-BE49-F238E27FC236}">
                    <a16:creationId xmlns:a16="http://schemas.microsoft.com/office/drawing/2014/main" id="{32D55854-7E9A-47E8-92CE-5ACA55E6B578}"/>
                  </a:ext>
                </a:extLst>
              </p:cNvPr>
              <p:cNvSpPr/>
              <p:nvPr/>
            </p:nvSpPr>
            <p:spPr>
              <a:xfrm>
                <a:off x="4371352" y="3141967"/>
                <a:ext cx="94450" cy="69918"/>
              </a:xfrm>
              <a:custGeom>
                <a:avLst/>
                <a:gdLst>
                  <a:gd name="connsiteX0" fmla="*/ 94451 w 94450"/>
                  <a:gd name="connsiteY0" fmla="*/ 69918 h 69918"/>
                  <a:gd name="connsiteX1" fmla="*/ 0 w 94450"/>
                  <a:gd name="connsiteY1" fmla="*/ 15946 h 69918"/>
                  <a:gd name="connsiteX2" fmla="*/ 0 w 94450"/>
                  <a:gd name="connsiteY2" fmla="*/ 0 h 69918"/>
                  <a:gd name="connsiteX3" fmla="*/ 94451 w 94450"/>
                  <a:gd name="connsiteY3" fmla="*/ 52745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4450" h="69918">
                    <a:moveTo>
                      <a:pt x="94451" y="69918"/>
                    </a:moveTo>
                    <a:lnTo>
                      <a:pt x="0" y="15946"/>
                    </a:lnTo>
                    <a:lnTo>
                      <a:pt x="0" y="0"/>
                    </a:lnTo>
                    <a:lnTo>
                      <a:pt x="94451" y="52745"/>
                    </a:lnTo>
                    <a:close/>
                  </a:path>
                </a:pathLst>
              </a:custGeom>
              <a:solidFill>
                <a:srgbClr val="B2B1B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84" name="Freeform: Shape 983">
                <a:extLst>
                  <a:ext uri="{FF2B5EF4-FFF2-40B4-BE49-F238E27FC236}">
                    <a16:creationId xmlns:a16="http://schemas.microsoft.com/office/drawing/2014/main" id="{71D9A152-AAFF-489C-B855-42CDA745CD53}"/>
                  </a:ext>
                </a:extLst>
              </p:cNvPr>
              <p:cNvSpPr/>
              <p:nvPr/>
            </p:nvSpPr>
            <p:spPr>
              <a:xfrm>
                <a:off x="4371352" y="3209432"/>
                <a:ext cx="94450" cy="69918"/>
              </a:xfrm>
              <a:custGeom>
                <a:avLst/>
                <a:gdLst>
                  <a:gd name="connsiteX0" fmla="*/ 94451 w 94450"/>
                  <a:gd name="connsiteY0" fmla="*/ 69918 h 69918"/>
                  <a:gd name="connsiteX1" fmla="*/ 0 w 94450"/>
                  <a:gd name="connsiteY1" fmla="*/ 17173 h 69918"/>
                  <a:gd name="connsiteX2" fmla="*/ 0 w 94450"/>
                  <a:gd name="connsiteY2" fmla="*/ 0 h 69918"/>
                  <a:gd name="connsiteX3" fmla="*/ 94451 w 94450"/>
                  <a:gd name="connsiteY3" fmla="*/ 53972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4450" h="69918">
                    <a:moveTo>
                      <a:pt x="94451" y="69918"/>
                    </a:moveTo>
                    <a:lnTo>
                      <a:pt x="0" y="17173"/>
                    </a:lnTo>
                    <a:lnTo>
                      <a:pt x="0" y="0"/>
                    </a:lnTo>
                    <a:lnTo>
                      <a:pt x="94451" y="53972"/>
                    </a:lnTo>
                    <a:close/>
                  </a:path>
                </a:pathLst>
              </a:custGeom>
              <a:solidFill>
                <a:srgbClr val="B2B1B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952" name="Freeform: Shape 951">
              <a:extLst>
                <a:ext uri="{FF2B5EF4-FFF2-40B4-BE49-F238E27FC236}">
                  <a16:creationId xmlns:a16="http://schemas.microsoft.com/office/drawing/2014/main" id="{044C2C58-8319-4382-B3E5-C867A69FC3AF}"/>
                </a:ext>
              </a:extLst>
            </p:cNvPr>
            <p:cNvSpPr/>
            <p:nvPr/>
          </p:nvSpPr>
          <p:spPr>
            <a:xfrm>
              <a:off x="4465802" y="3047516"/>
              <a:ext cx="13492" cy="253913"/>
            </a:xfrm>
            <a:custGeom>
              <a:avLst/>
              <a:gdLst>
                <a:gd name="connsiteX0" fmla="*/ 13493 w 13492"/>
                <a:gd name="connsiteY0" fmla="*/ 253913 h 253913"/>
                <a:gd name="connsiteX1" fmla="*/ 13493 w 13492"/>
                <a:gd name="connsiteY1" fmla="*/ 7360 h 253913"/>
                <a:gd name="connsiteX2" fmla="*/ 0 w 13492"/>
                <a:gd name="connsiteY2" fmla="*/ 0 h 253913"/>
                <a:gd name="connsiteX3" fmla="*/ 0 w 13492"/>
                <a:gd name="connsiteY3" fmla="*/ 246554 h 253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92" h="253913">
                  <a:moveTo>
                    <a:pt x="13493" y="253913"/>
                  </a:moveTo>
                  <a:lnTo>
                    <a:pt x="13493" y="7360"/>
                  </a:lnTo>
                  <a:lnTo>
                    <a:pt x="0" y="0"/>
                  </a:lnTo>
                  <a:lnTo>
                    <a:pt x="0" y="246554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53" name="Freeform: Shape 952">
              <a:extLst>
                <a:ext uri="{FF2B5EF4-FFF2-40B4-BE49-F238E27FC236}">
                  <a16:creationId xmlns:a16="http://schemas.microsoft.com/office/drawing/2014/main" id="{62200C78-3EAE-4197-B1E0-237EB887011A}"/>
                </a:ext>
              </a:extLst>
            </p:cNvPr>
            <p:cNvSpPr/>
            <p:nvPr/>
          </p:nvSpPr>
          <p:spPr>
            <a:xfrm>
              <a:off x="4479295" y="3047516"/>
              <a:ext cx="13493" cy="253913"/>
            </a:xfrm>
            <a:custGeom>
              <a:avLst/>
              <a:gdLst>
                <a:gd name="connsiteX0" fmla="*/ 0 w 13493"/>
                <a:gd name="connsiteY0" fmla="*/ 253913 h 253913"/>
                <a:gd name="connsiteX1" fmla="*/ 0 w 13493"/>
                <a:gd name="connsiteY1" fmla="*/ 7360 h 253913"/>
                <a:gd name="connsiteX2" fmla="*/ 13493 w 13493"/>
                <a:gd name="connsiteY2" fmla="*/ 0 h 253913"/>
                <a:gd name="connsiteX3" fmla="*/ 13493 w 13493"/>
                <a:gd name="connsiteY3" fmla="*/ 246554 h 253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93" h="253913">
                  <a:moveTo>
                    <a:pt x="0" y="253913"/>
                  </a:moveTo>
                  <a:lnTo>
                    <a:pt x="0" y="7360"/>
                  </a:lnTo>
                  <a:lnTo>
                    <a:pt x="13493" y="0"/>
                  </a:lnTo>
                  <a:lnTo>
                    <a:pt x="13493" y="246554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54" name="Freeform: Shape 953">
              <a:extLst>
                <a:ext uri="{FF2B5EF4-FFF2-40B4-BE49-F238E27FC236}">
                  <a16:creationId xmlns:a16="http://schemas.microsoft.com/office/drawing/2014/main" id="{82084730-625F-4A91-A05E-BED343214D7C}"/>
                </a:ext>
              </a:extLst>
            </p:cNvPr>
            <p:cNvSpPr/>
            <p:nvPr/>
          </p:nvSpPr>
          <p:spPr>
            <a:xfrm>
              <a:off x="4340686" y="3229058"/>
              <a:ext cx="138609" cy="83411"/>
            </a:xfrm>
            <a:custGeom>
              <a:avLst/>
              <a:gdLst>
                <a:gd name="connsiteX0" fmla="*/ 0 w 138609"/>
                <a:gd name="connsiteY0" fmla="*/ 69918 h 83411"/>
                <a:gd name="connsiteX1" fmla="*/ 125117 w 138609"/>
                <a:gd name="connsiteY1" fmla="*/ 0 h 83411"/>
                <a:gd name="connsiteX2" fmla="*/ 138610 w 138609"/>
                <a:gd name="connsiteY2" fmla="*/ 6133 h 83411"/>
                <a:gd name="connsiteX3" fmla="*/ 0 w 138609"/>
                <a:gd name="connsiteY3" fmla="*/ 83411 h 83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8609" h="83411">
                  <a:moveTo>
                    <a:pt x="0" y="69918"/>
                  </a:moveTo>
                  <a:lnTo>
                    <a:pt x="125117" y="0"/>
                  </a:lnTo>
                  <a:lnTo>
                    <a:pt x="138610" y="6133"/>
                  </a:lnTo>
                  <a:lnTo>
                    <a:pt x="0" y="83411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55" name="Freeform: Shape 954">
              <a:extLst>
                <a:ext uri="{FF2B5EF4-FFF2-40B4-BE49-F238E27FC236}">
                  <a16:creationId xmlns:a16="http://schemas.microsoft.com/office/drawing/2014/main" id="{23A3772C-9AF7-45D8-AB67-69D502879098}"/>
                </a:ext>
              </a:extLst>
            </p:cNvPr>
            <p:cNvSpPr/>
            <p:nvPr/>
          </p:nvSpPr>
          <p:spPr>
            <a:xfrm>
              <a:off x="4340686" y="3194712"/>
              <a:ext cx="138609" cy="83411"/>
            </a:xfrm>
            <a:custGeom>
              <a:avLst/>
              <a:gdLst>
                <a:gd name="connsiteX0" fmla="*/ 0 w 138609"/>
                <a:gd name="connsiteY0" fmla="*/ 69918 h 83411"/>
                <a:gd name="connsiteX1" fmla="*/ 125117 w 138609"/>
                <a:gd name="connsiteY1" fmla="*/ 0 h 83411"/>
                <a:gd name="connsiteX2" fmla="*/ 138610 w 138609"/>
                <a:gd name="connsiteY2" fmla="*/ 6133 h 83411"/>
                <a:gd name="connsiteX3" fmla="*/ 0 w 138609"/>
                <a:gd name="connsiteY3" fmla="*/ 83411 h 83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8609" h="83411">
                  <a:moveTo>
                    <a:pt x="0" y="69918"/>
                  </a:moveTo>
                  <a:lnTo>
                    <a:pt x="125117" y="0"/>
                  </a:lnTo>
                  <a:lnTo>
                    <a:pt x="138610" y="6133"/>
                  </a:lnTo>
                  <a:lnTo>
                    <a:pt x="0" y="83411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56" name="Freeform: Shape 955">
              <a:extLst>
                <a:ext uri="{FF2B5EF4-FFF2-40B4-BE49-F238E27FC236}">
                  <a16:creationId xmlns:a16="http://schemas.microsoft.com/office/drawing/2014/main" id="{A3C2FFF0-7BEE-4EE5-A985-1A244B6D7BB7}"/>
                </a:ext>
              </a:extLst>
            </p:cNvPr>
            <p:cNvSpPr/>
            <p:nvPr/>
          </p:nvSpPr>
          <p:spPr>
            <a:xfrm>
              <a:off x="4340686" y="3263404"/>
              <a:ext cx="138609" cy="83411"/>
            </a:xfrm>
            <a:custGeom>
              <a:avLst/>
              <a:gdLst>
                <a:gd name="connsiteX0" fmla="*/ 0 w 138609"/>
                <a:gd name="connsiteY0" fmla="*/ 69918 h 83411"/>
                <a:gd name="connsiteX1" fmla="*/ 125117 w 138609"/>
                <a:gd name="connsiteY1" fmla="*/ 0 h 83411"/>
                <a:gd name="connsiteX2" fmla="*/ 138610 w 138609"/>
                <a:gd name="connsiteY2" fmla="*/ 6133 h 83411"/>
                <a:gd name="connsiteX3" fmla="*/ 0 w 138609"/>
                <a:gd name="connsiteY3" fmla="*/ 83411 h 83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8609" h="83411">
                  <a:moveTo>
                    <a:pt x="0" y="69918"/>
                  </a:moveTo>
                  <a:lnTo>
                    <a:pt x="125117" y="0"/>
                  </a:lnTo>
                  <a:lnTo>
                    <a:pt x="138610" y="6133"/>
                  </a:lnTo>
                  <a:lnTo>
                    <a:pt x="0" y="83411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57" name="Freeform: Shape 956">
              <a:extLst>
                <a:ext uri="{FF2B5EF4-FFF2-40B4-BE49-F238E27FC236}">
                  <a16:creationId xmlns:a16="http://schemas.microsoft.com/office/drawing/2014/main" id="{57E98364-6A68-4344-8D08-7BEC52E7A06B}"/>
                </a:ext>
              </a:extLst>
            </p:cNvPr>
            <p:cNvSpPr/>
            <p:nvPr/>
          </p:nvSpPr>
          <p:spPr>
            <a:xfrm>
              <a:off x="4340686" y="3235191"/>
              <a:ext cx="138609" cy="93224"/>
            </a:xfrm>
            <a:custGeom>
              <a:avLst/>
              <a:gdLst>
                <a:gd name="connsiteX0" fmla="*/ 0 w 138609"/>
                <a:gd name="connsiteY0" fmla="*/ 93224 h 93224"/>
                <a:gd name="connsiteX1" fmla="*/ 138610 w 138609"/>
                <a:gd name="connsiteY1" fmla="*/ 15946 h 93224"/>
                <a:gd name="connsiteX2" fmla="*/ 138610 w 138609"/>
                <a:gd name="connsiteY2" fmla="*/ 0 h 93224"/>
                <a:gd name="connsiteX3" fmla="*/ 0 w 138609"/>
                <a:gd name="connsiteY3" fmla="*/ 77278 h 93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8609" h="93224">
                  <a:moveTo>
                    <a:pt x="0" y="93224"/>
                  </a:moveTo>
                  <a:lnTo>
                    <a:pt x="138610" y="15946"/>
                  </a:lnTo>
                  <a:lnTo>
                    <a:pt x="138610" y="0"/>
                  </a:lnTo>
                  <a:lnTo>
                    <a:pt x="0" y="77278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58" name="Freeform: Shape 957">
              <a:extLst>
                <a:ext uri="{FF2B5EF4-FFF2-40B4-BE49-F238E27FC236}">
                  <a16:creationId xmlns:a16="http://schemas.microsoft.com/office/drawing/2014/main" id="{3F8194FE-AF53-4EA4-AE67-533FFEDA311E}"/>
                </a:ext>
              </a:extLst>
            </p:cNvPr>
            <p:cNvSpPr/>
            <p:nvPr/>
          </p:nvSpPr>
          <p:spPr>
            <a:xfrm>
              <a:off x="4340686" y="3200845"/>
              <a:ext cx="138609" cy="93224"/>
            </a:xfrm>
            <a:custGeom>
              <a:avLst/>
              <a:gdLst>
                <a:gd name="connsiteX0" fmla="*/ 0 w 138609"/>
                <a:gd name="connsiteY0" fmla="*/ 93224 h 93224"/>
                <a:gd name="connsiteX1" fmla="*/ 138610 w 138609"/>
                <a:gd name="connsiteY1" fmla="*/ 15946 h 93224"/>
                <a:gd name="connsiteX2" fmla="*/ 138610 w 138609"/>
                <a:gd name="connsiteY2" fmla="*/ 0 h 93224"/>
                <a:gd name="connsiteX3" fmla="*/ 0 w 138609"/>
                <a:gd name="connsiteY3" fmla="*/ 77278 h 93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8609" h="93224">
                  <a:moveTo>
                    <a:pt x="0" y="93224"/>
                  </a:moveTo>
                  <a:lnTo>
                    <a:pt x="138610" y="15946"/>
                  </a:lnTo>
                  <a:lnTo>
                    <a:pt x="138610" y="0"/>
                  </a:lnTo>
                  <a:lnTo>
                    <a:pt x="0" y="77278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59" name="Freeform: Shape 958">
              <a:extLst>
                <a:ext uri="{FF2B5EF4-FFF2-40B4-BE49-F238E27FC236}">
                  <a16:creationId xmlns:a16="http://schemas.microsoft.com/office/drawing/2014/main" id="{7EA24748-AEF9-4388-857D-1BDFC0292970}"/>
                </a:ext>
              </a:extLst>
            </p:cNvPr>
            <p:cNvSpPr/>
            <p:nvPr/>
          </p:nvSpPr>
          <p:spPr>
            <a:xfrm>
              <a:off x="4340686" y="3269537"/>
              <a:ext cx="138609" cy="93224"/>
            </a:xfrm>
            <a:custGeom>
              <a:avLst/>
              <a:gdLst>
                <a:gd name="connsiteX0" fmla="*/ 0 w 138609"/>
                <a:gd name="connsiteY0" fmla="*/ 93224 h 93224"/>
                <a:gd name="connsiteX1" fmla="*/ 138610 w 138609"/>
                <a:gd name="connsiteY1" fmla="*/ 15946 h 93224"/>
                <a:gd name="connsiteX2" fmla="*/ 138610 w 138609"/>
                <a:gd name="connsiteY2" fmla="*/ 0 h 93224"/>
                <a:gd name="connsiteX3" fmla="*/ 0 w 138609"/>
                <a:gd name="connsiteY3" fmla="*/ 77278 h 93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8609" h="93224">
                  <a:moveTo>
                    <a:pt x="0" y="93224"/>
                  </a:moveTo>
                  <a:lnTo>
                    <a:pt x="138610" y="15946"/>
                  </a:lnTo>
                  <a:lnTo>
                    <a:pt x="138610" y="0"/>
                  </a:lnTo>
                  <a:lnTo>
                    <a:pt x="0" y="77278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60" name="Freeform: Shape 959">
              <a:extLst>
                <a:ext uri="{FF2B5EF4-FFF2-40B4-BE49-F238E27FC236}">
                  <a16:creationId xmlns:a16="http://schemas.microsoft.com/office/drawing/2014/main" id="{CC1D0926-6A87-4FB7-B507-CD57A1FC1EC3}"/>
                </a:ext>
              </a:extLst>
            </p:cNvPr>
            <p:cNvSpPr/>
            <p:nvPr/>
          </p:nvSpPr>
          <p:spPr>
            <a:xfrm>
              <a:off x="3924857" y="3349268"/>
              <a:ext cx="13492" cy="253913"/>
            </a:xfrm>
            <a:custGeom>
              <a:avLst/>
              <a:gdLst>
                <a:gd name="connsiteX0" fmla="*/ 13493 w 13492"/>
                <a:gd name="connsiteY0" fmla="*/ 253913 h 253913"/>
                <a:gd name="connsiteX1" fmla="*/ 13493 w 13492"/>
                <a:gd name="connsiteY1" fmla="*/ 7360 h 253913"/>
                <a:gd name="connsiteX2" fmla="*/ 0 w 13492"/>
                <a:gd name="connsiteY2" fmla="*/ 0 h 253913"/>
                <a:gd name="connsiteX3" fmla="*/ 0 w 13492"/>
                <a:gd name="connsiteY3" fmla="*/ 246554 h 253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92" h="253913">
                  <a:moveTo>
                    <a:pt x="13493" y="253913"/>
                  </a:moveTo>
                  <a:lnTo>
                    <a:pt x="13493" y="7360"/>
                  </a:lnTo>
                  <a:lnTo>
                    <a:pt x="0" y="0"/>
                  </a:lnTo>
                  <a:lnTo>
                    <a:pt x="0" y="246554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61" name="Freeform: Shape 960">
              <a:extLst>
                <a:ext uri="{FF2B5EF4-FFF2-40B4-BE49-F238E27FC236}">
                  <a16:creationId xmlns:a16="http://schemas.microsoft.com/office/drawing/2014/main" id="{4AAD7DF7-9904-46C4-887D-448503EE6D88}"/>
                </a:ext>
              </a:extLst>
            </p:cNvPr>
            <p:cNvSpPr/>
            <p:nvPr/>
          </p:nvSpPr>
          <p:spPr>
            <a:xfrm>
              <a:off x="3370418" y="3532037"/>
              <a:ext cx="403562" cy="274766"/>
            </a:xfrm>
            <a:custGeom>
              <a:avLst/>
              <a:gdLst>
                <a:gd name="connsiteX0" fmla="*/ 0 w 403562"/>
                <a:gd name="connsiteY0" fmla="*/ 225701 h 274766"/>
                <a:gd name="connsiteX1" fmla="*/ 0 w 403562"/>
                <a:gd name="connsiteY1" fmla="*/ 274766 h 274766"/>
                <a:gd name="connsiteX2" fmla="*/ 403563 w 403562"/>
                <a:gd name="connsiteY2" fmla="*/ 49065 h 274766"/>
                <a:gd name="connsiteX3" fmla="*/ 403563 w 403562"/>
                <a:gd name="connsiteY3" fmla="*/ 0 h 274766"/>
                <a:gd name="connsiteX4" fmla="*/ 0 w 403562"/>
                <a:gd name="connsiteY4" fmla="*/ 225701 h 274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3562" h="274766">
                  <a:moveTo>
                    <a:pt x="0" y="225701"/>
                  </a:moveTo>
                  <a:lnTo>
                    <a:pt x="0" y="274766"/>
                  </a:lnTo>
                  <a:lnTo>
                    <a:pt x="403563" y="49065"/>
                  </a:lnTo>
                  <a:lnTo>
                    <a:pt x="403563" y="0"/>
                  </a:lnTo>
                  <a:lnTo>
                    <a:pt x="0" y="225701"/>
                  </a:lnTo>
                  <a:close/>
                </a:path>
              </a:pathLst>
            </a:custGeom>
            <a:solidFill>
              <a:srgbClr val="75B243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62" name="Freeform: Shape 961">
              <a:extLst>
                <a:ext uri="{FF2B5EF4-FFF2-40B4-BE49-F238E27FC236}">
                  <a16:creationId xmlns:a16="http://schemas.microsoft.com/office/drawing/2014/main" id="{4E870035-7695-470C-94F7-DD80309BD0EE}"/>
                </a:ext>
              </a:extLst>
            </p:cNvPr>
            <p:cNvSpPr/>
            <p:nvPr/>
          </p:nvSpPr>
          <p:spPr>
            <a:xfrm>
              <a:off x="3320126" y="3503824"/>
              <a:ext cx="453854" cy="253913"/>
            </a:xfrm>
            <a:custGeom>
              <a:avLst/>
              <a:gdLst>
                <a:gd name="connsiteX0" fmla="*/ 50292 w 453854"/>
                <a:gd name="connsiteY0" fmla="*/ 253914 h 253913"/>
                <a:gd name="connsiteX1" fmla="*/ 453855 w 453854"/>
                <a:gd name="connsiteY1" fmla="*/ 28213 h 253913"/>
                <a:gd name="connsiteX2" fmla="*/ 402336 w 453854"/>
                <a:gd name="connsiteY2" fmla="*/ 0 h 253913"/>
                <a:gd name="connsiteX3" fmla="*/ 0 w 453854"/>
                <a:gd name="connsiteY3" fmla="*/ 225701 h 253913"/>
                <a:gd name="connsiteX4" fmla="*/ 50292 w 453854"/>
                <a:gd name="connsiteY4" fmla="*/ 253914 h 253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3854" h="253913">
                  <a:moveTo>
                    <a:pt x="50292" y="253914"/>
                  </a:moveTo>
                  <a:lnTo>
                    <a:pt x="453855" y="28213"/>
                  </a:lnTo>
                  <a:lnTo>
                    <a:pt x="402336" y="0"/>
                  </a:lnTo>
                  <a:lnTo>
                    <a:pt x="0" y="225701"/>
                  </a:lnTo>
                  <a:lnTo>
                    <a:pt x="50292" y="253914"/>
                  </a:lnTo>
                  <a:close/>
                </a:path>
              </a:pathLst>
            </a:custGeom>
            <a:solidFill>
              <a:srgbClr val="57914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63" name="Freeform: Shape 962">
              <a:extLst>
                <a:ext uri="{FF2B5EF4-FFF2-40B4-BE49-F238E27FC236}">
                  <a16:creationId xmlns:a16="http://schemas.microsoft.com/office/drawing/2014/main" id="{14FEAEF0-75BC-4C34-99E3-ECF19C958023}"/>
                </a:ext>
              </a:extLst>
            </p:cNvPr>
            <p:cNvSpPr/>
            <p:nvPr/>
          </p:nvSpPr>
          <p:spPr>
            <a:xfrm>
              <a:off x="3320126" y="3729525"/>
              <a:ext cx="50291" cy="77278"/>
            </a:xfrm>
            <a:custGeom>
              <a:avLst/>
              <a:gdLst>
                <a:gd name="connsiteX0" fmla="*/ 0 w 50291"/>
                <a:gd name="connsiteY0" fmla="*/ 0 h 77278"/>
                <a:gd name="connsiteX1" fmla="*/ 0 w 50291"/>
                <a:gd name="connsiteY1" fmla="*/ 49065 h 77278"/>
                <a:gd name="connsiteX2" fmla="*/ 50292 w 50291"/>
                <a:gd name="connsiteY2" fmla="*/ 77278 h 77278"/>
                <a:gd name="connsiteX3" fmla="*/ 50292 w 50291"/>
                <a:gd name="connsiteY3" fmla="*/ 28213 h 77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291" h="77278">
                  <a:moveTo>
                    <a:pt x="0" y="0"/>
                  </a:moveTo>
                  <a:lnTo>
                    <a:pt x="0" y="49065"/>
                  </a:lnTo>
                  <a:lnTo>
                    <a:pt x="50292" y="77278"/>
                  </a:lnTo>
                  <a:lnTo>
                    <a:pt x="50292" y="28213"/>
                  </a:lnTo>
                  <a:close/>
                </a:path>
              </a:pathLst>
            </a:custGeom>
            <a:solidFill>
              <a:srgbClr val="57914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64" name="Freeform: Shape 963">
              <a:extLst>
                <a:ext uri="{FF2B5EF4-FFF2-40B4-BE49-F238E27FC236}">
                  <a16:creationId xmlns:a16="http://schemas.microsoft.com/office/drawing/2014/main" id="{E40B746A-E857-4B56-94D1-E421AD5F9C2C}"/>
                </a:ext>
              </a:extLst>
            </p:cNvPr>
            <p:cNvSpPr/>
            <p:nvPr/>
          </p:nvSpPr>
          <p:spPr>
            <a:xfrm>
              <a:off x="3938350" y="3047516"/>
              <a:ext cx="554438" cy="309112"/>
            </a:xfrm>
            <a:custGeom>
              <a:avLst/>
              <a:gdLst>
                <a:gd name="connsiteX0" fmla="*/ 266180 w 554438"/>
                <a:gd name="connsiteY0" fmla="*/ 0 h 309112"/>
                <a:gd name="connsiteX1" fmla="*/ 554439 w 554438"/>
                <a:gd name="connsiteY1" fmla="*/ 0 h 309112"/>
                <a:gd name="connsiteX2" fmla="*/ 0 w 554438"/>
                <a:gd name="connsiteY2" fmla="*/ 309112 h 309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54438" h="309112">
                  <a:moveTo>
                    <a:pt x="266180" y="0"/>
                  </a:moveTo>
                  <a:lnTo>
                    <a:pt x="554439" y="0"/>
                  </a:lnTo>
                  <a:lnTo>
                    <a:pt x="0" y="309112"/>
                  </a:lnTo>
                  <a:close/>
                </a:path>
              </a:pathLst>
            </a:custGeom>
            <a:solidFill>
              <a:srgbClr val="43291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65" name="Freeform: Shape 964">
              <a:extLst>
                <a:ext uri="{FF2B5EF4-FFF2-40B4-BE49-F238E27FC236}">
                  <a16:creationId xmlns:a16="http://schemas.microsoft.com/office/drawing/2014/main" id="{E79DE6D5-8FA1-45A9-83E1-CC852B0EA46B}"/>
                </a:ext>
              </a:extLst>
            </p:cNvPr>
            <p:cNvSpPr/>
            <p:nvPr/>
          </p:nvSpPr>
          <p:spPr>
            <a:xfrm>
              <a:off x="3965336" y="3052423"/>
              <a:ext cx="504146" cy="282126"/>
            </a:xfrm>
            <a:custGeom>
              <a:avLst/>
              <a:gdLst>
                <a:gd name="connsiteX0" fmla="*/ 241647 w 504146"/>
                <a:gd name="connsiteY0" fmla="*/ 1227 h 282126"/>
                <a:gd name="connsiteX1" fmla="*/ 504147 w 504146"/>
                <a:gd name="connsiteY1" fmla="*/ 0 h 282126"/>
                <a:gd name="connsiteX2" fmla="*/ 0 w 504146"/>
                <a:gd name="connsiteY2" fmla="*/ 282126 h 2821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4146" h="282126">
                  <a:moveTo>
                    <a:pt x="241647" y="1227"/>
                  </a:moveTo>
                  <a:lnTo>
                    <a:pt x="504147" y="0"/>
                  </a:lnTo>
                  <a:lnTo>
                    <a:pt x="0" y="282126"/>
                  </a:lnTo>
                  <a:close/>
                </a:path>
              </a:pathLst>
            </a:custGeom>
            <a:solidFill>
              <a:srgbClr val="2E1C1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66" name="Freeform: Shape 965">
              <a:extLst>
                <a:ext uri="{FF2B5EF4-FFF2-40B4-BE49-F238E27FC236}">
                  <a16:creationId xmlns:a16="http://schemas.microsoft.com/office/drawing/2014/main" id="{53C63B44-6E02-4B03-8ABF-CE8E15D0DDC3}"/>
                </a:ext>
              </a:extLst>
            </p:cNvPr>
            <p:cNvSpPr/>
            <p:nvPr/>
          </p:nvSpPr>
          <p:spPr>
            <a:xfrm>
              <a:off x="3987415" y="3063462"/>
              <a:ext cx="440361" cy="245327"/>
            </a:xfrm>
            <a:custGeom>
              <a:avLst/>
              <a:gdLst>
                <a:gd name="connsiteX0" fmla="*/ 210981 w 440361"/>
                <a:gd name="connsiteY0" fmla="*/ 0 h 245327"/>
                <a:gd name="connsiteX1" fmla="*/ 440362 w 440361"/>
                <a:gd name="connsiteY1" fmla="*/ 0 h 245327"/>
                <a:gd name="connsiteX2" fmla="*/ 0 w 440361"/>
                <a:gd name="connsiteY2" fmla="*/ 245327 h 245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0361" h="245327">
                  <a:moveTo>
                    <a:pt x="210981" y="0"/>
                  </a:moveTo>
                  <a:lnTo>
                    <a:pt x="440362" y="0"/>
                  </a:lnTo>
                  <a:lnTo>
                    <a:pt x="0" y="245327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67" name="Freeform: Shape 966">
              <a:extLst>
                <a:ext uri="{FF2B5EF4-FFF2-40B4-BE49-F238E27FC236}">
                  <a16:creationId xmlns:a16="http://schemas.microsoft.com/office/drawing/2014/main" id="{33654406-DFD1-409D-9D68-95D3E5C3FDB0}"/>
                </a:ext>
              </a:extLst>
            </p:cNvPr>
            <p:cNvSpPr/>
            <p:nvPr/>
          </p:nvSpPr>
          <p:spPr>
            <a:xfrm>
              <a:off x="3965336" y="3052423"/>
              <a:ext cx="504146" cy="282126"/>
            </a:xfrm>
            <a:custGeom>
              <a:avLst/>
              <a:gdLst>
                <a:gd name="connsiteX0" fmla="*/ 22079 w 504146"/>
                <a:gd name="connsiteY0" fmla="*/ 256367 h 282126"/>
                <a:gd name="connsiteX1" fmla="*/ 462441 w 504146"/>
                <a:gd name="connsiteY1" fmla="*/ 11040 h 282126"/>
                <a:gd name="connsiteX2" fmla="*/ 504147 w 504146"/>
                <a:gd name="connsiteY2" fmla="*/ 0 h 282126"/>
                <a:gd name="connsiteX3" fmla="*/ 0 w 504146"/>
                <a:gd name="connsiteY3" fmla="*/ 282126 h 2821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4146" h="282126">
                  <a:moveTo>
                    <a:pt x="22079" y="256367"/>
                  </a:moveTo>
                  <a:lnTo>
                    <a:pt x="462441" y="11040"/>
                  </a:lnTo>
                  <a:lnTo>
                    <a:pt x="504147" y="0"/>
                  </a:lnTo>
                  <a:lnTo>
                    <a:pt x="0" y="282126"/>
                  </a:lnTo>
                  <a:close/>
                </a:path>
              </a:pathLst>
            </a:custGeom>
            <a:solidFill>
              <a:srgbClr val="705143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968" name="Graphic 2">
              <a:extLst>
                <a:ext uri="{FF2B5EF4-FFF2-40B4-BE49-F238E27FC236}">
                  <a16:creationId xmlns:a16="http://schemas.microsoft.com/office/drawing/2014/main" id="{1A47D858-37E8-4BB4-8463-D2606A6307AD}"/>
                </a:ext>
              </a:extLst>
            </p:cNvPr>
            <p:cNvGrpSpPr/>
            <p:nvPr/>
          </p:nvGrpSpPr>
          <p:grpSpPr>
            <a:xfrm>
              <a:off x="4530814" y="3006850"/>
              <a:ext cx="423922" cy="569345"/>
              <a:chOff x="4530814" y="3006850"/>
              <a:chExt cx="423922" cy="569345"/>
            </a:xfrm>
            <a:solidFill>
              <a:schemeClr val="accent1"/>
            </a:solidFill>
          </p:grpSpPr>
          <p:sp>
            <p:nvSpPr>
              <p:cNvPr id="969" name="Freeform: Shape 968">
                <a:extLst>
                  <a:ext uri="{FF2B5EF4-FFF2-40B4-BE49-F238E27FC236}">
                    <a16:creationId xmlns:a16="http://schemas.microsoft.com/office/drawing/2014/main" id="{1C645504-732E-4895-B117-AE3C4D0C3FED}"/>
                  </a:ext>
                </a:extLst>
              </p:cNvPr>
              <p:cNvSpPr/>
              <p:nvPr/>
            </p:nvSpPr>
            <p:spPr>
              <a:xfrm>
                <a:off x="4597052" y="3453532"/>
                <a:ext cx="230607" cy="122663"/>
              </a:xfrm>
              <a:custGeom>
                <a:avLst/>
                <a:gdLst>
                  <a:gd name="connsiteX0" fmla="*/ 230607 w 230607"/>
                  <a:gd name="connsiteY0" fmla="*/ 61332 h 122663"/>
                  <a:gd name="connsiteX1" fmla="*/ 115304 w 230607"/>
                  <a:gd name="connsiteY1" fmla="*/ 0 h 122663"/>
                  <a:gd name="connsiteX2" fmla="*/ 0 w 230607"/>
                  <a:gd name="connsiteY2" fmla="*/ 61332 h 122663"/>
                  <a:gd name="connsiteX3" fmla="*/ 115304 w 230607"/>
                  <a:gd name="connsiteY3" fmla="*/ 122664 h 122663"/>
                  <a:gd name="connsiteX4" fmla="*/ 230607 w 230607"/>
                  <a:gd name="connsiteY4" fmla="*/ 61332 h 1226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0607" h="122663">
                    <a:moveTo>
                      <a:pt x="230607" y="61332"/>
                    </a:moveTo>
                    <a:cubicBezTo>
                      <a:pt x="230607" y="28213"/>
                      <a:pt x="179089" y="0"/>
                      <a:pt x="115304" y="0"/>
                    </a:cubicBezTo>
                    <a:cubicBezTo>
                      <a:pt x="51519" y="0"/>
                      <a:pt x="0" y="26986"/>
                      <a:pt x="0" y="61332"/>
                    </a:cubicBezTo>
                    <a:cubicBezTo>
                      <a:pt x="0" y="94451"/>
                      <a:pt x="51519" y="122664"/>
                      <a:pt x="115304" y="122664"/>
                    </a:cubicBezTo>
                    <a:cubicBezTo>
                      <a:pt x="179089" y="121437"/>
                      <a:pt x="230607" y="94451"/>
                      <a:pt x="230607" y="61332"/>
                    </a:cubicBezTo>
                    <a:close/>
                  </a:path>
                </a:pathLst>
              </a:custGeom>
              <a:solidFill>
                <a:srgbClr val="40404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970" name="Graphic 2">
                <a:extLst>
                  <a:ext uri="{FF2B5EF4-FFF2-40B4-BE49-F238E27FC236}">
                    <a16:creationId xmlns:a16="http://schemas.microsoft.com/office/drawing/2014/main" id="{BBB86E2D-DA3E-42D2-B428-E45CFA82031A}"/>
                  </a:ext>
                </a:extLst>
              </p:cNvPr>
              <p:cNvGrpSpPr/>
              <p:nvPr/>
            </p:nvGrpSpPr>
            <p:grpSpPr>
              <a:xfrm>
                <a:off x="4530814" y="3006850"/>
                <a:ext cx="423922" cy="522733"/>
                <a:chOff x="4530814" y="3006850"/>
                <a:chExt cx="423922" cy="522733"/>
              </a:xfrm>
              <a:solidFill>
                <a:schemeClr val="accent1"/>
              </a:solidFill>
            </p:grpSpPr>
            <p:sp>
              <p:nvSpPr>
                <p:cNvPr id="971" name="Freeform: Shape 970">
                  <a:extLst>
                    <a:ext uri="{FF2B5EF4-FFF2-40B4-BE49-F238E27FC236}">
                      <a16:creationId xmlns:a16="http://schemas.microsoft.com/office/drawing/2014/main" id="{EC8B60CC-9FFB-4410-99BF-FCC554CD9895}"/>
                    </a:ext>
                  </a:extLst>
                </p:cNvPr>
                <p:cNvSpPr/>
                <p:nvPr/>
              </p:nvSpPr>
              <p:spPr>
                <a:xfrm>
                  <a:off x="4592146" y="3222925"/>
                  <a:ext cx="222020" cy="306658"/>
                </a:xfrm>
                <a:custGeom>
                  <a:avLst/>
                  <a:gdLst>
                    <a:gd name="connsiteX0" fmla="*/ 212208 w 222020"/>
                    <a:gd name="connsiteY0" fmla="*/ 9813 h 306658"/>
                    <a:gd name="connsiteX1" fmla="*/ 213434 w 222020"/>
                    <a:gd name="connsiteY1" fmla="*/ 4907 h 306658"/>
                    <a:gd name="connsiteX2" fmla="*/ 190128 w 222020"/>
                    <a:gd name="connsiteY2" fmla="*/ 30666 h 306658"/>
                    <a:gd name="connsiteX3" fmla="*/ 180315 w 222020"/>
                    <a:gd name="connsiteY3" fmla="*/ 50292 h 306658"/>
                    <a:gd name="connsiteX4" fmla="*/ 147196 w 222020"/>
                    <a:gd name="connsiteY4" fmla="*/ 66238 h 306658"/>
                    <a:gd name="connsiteX5" fmla="*/ 137383 w 222020"/>
                    <a:gd name="connsiteY5" fmla="*/ 49065 h 306658"/>
                    <a:gd name="connsiteX6" fmla="*/ 136156 w 222020"/>
                    <a:gd name="connsiteY6" fmla="*/ 6133 h 306658"/>
                    <a:gd name="connsiteX7" fmla="*/ 137383 w 222020"/>
                    <a:gd name="connsiteY7" fmla="*/ 0 h 306658"/>
                    <a:gd name="connsiteX8" fmla="*/ 126343 w 222020"/>
                    <a:gd name="connsiteY8" fmla="*/ 2453 h 306658"/>
                    <a:gd name="connsiteX9" fmla="*/ 111624 w 222020"/>
                    <a:gd name="connsiteY9" fmla="*/ 17173 h 306658"/>
                    <a:gd name="connsiteX10" fmla="*/ 110397 w 222020"/>
                    <a:gd name="connsiteY10" fmla="*/ 26986 h 306658"/>
                    <a:gd name="connsiteX11" fmla="*/ 107944 w 222020"/>
                    <a:gd name="connsiteY11" fmla="*/ 38026 h 306658"/>
                    <a:gd name="connsiteX12" fmla="*/ 106717 w 222020"/>
                    <a:gd name="connsiteY12" fmla="*/ 83411 h 306658"/>
                    <a:gd name="connsiteX13" fmla="*/ 104264 w 222020"/>
                    <a:gd name="connsiteY13" fmla="*/ 95678 h 306658"/>
                    <a:gd name="connsiteX14" fmla="*/ 103037 w 222020"/>
                    <a:gd name="connsiteY14" fmla="*/ 104264 h 306658"/>
                    <a:gd name="connsiteX15" fmla="*/ 80958 w 222020"/>
                    <a:gd name="connsiteY15" fmla="*/ 95678 h 306658"/>
                    <a:gd name="connsiteX16" fmla="*/ 73598 w 222020"/>
                    <a:gd name="connsiteY16" fmla="*/ 83411 h 306658"/>
                    <a:gd name="connsiteX17" fmla="*/ 62558 w 222020"/>
                    <a:gd name="connsiteY17" fmla="*/ 57652 h 306658"/>
                    <a:gd name="connsiteX18" fmla="*/ 60105 w 222020"/>
                    <a:gd name="connsiteY18" fmla="*/ 41706 h 306658"/>
                    <a:gd name="connsiteX19" fmla="*/ 60105 w 222020"/>
                    <a:gd name="connsiteY19" fmla="*/ 23306 h 306658"/>
                    <a:gd name="connsiteX20" fmla="*/ 55198 w 222020"/>
                    <a:gd name="connsiteY20" fmla="*/ 11040 h 306658"/>
                    <a:gd name="connsiteX21" fmla="*/ 51519 w 222020"/>
                    <a:gd name="connsiteY21" fmla="*/ 11040 h 306658"/>
                    <a:gd name="connsiteX22" fmla="*/ 40479 w 222020"/>
                    <a:gd name="connsiteY22" fmla="*/ 7360 h 306658"/>
                    <a:gd name="connsiteX23" fmla="*/ 40479 w 222020"/>
                    <a:gd name="connsiteY23" fmla="*/ 11040 h 306658"/>
                    <a:gd name="connsiteX24" fmla="*/ 50292 w 222020"/>
                    <a:gd name="connsiteY24" fmla="*/ 65012 h 306658"/>
                    <a:gd name="connsiteX25" fmla="*/ 41706 w 222020"/>
                    <a:gd name="connsiteY25" fmla="*/ 62558 h 306658"/>
                    <a:gd name="connsiteX26" fmla="*/ 24533 w 222020"/>
                    <a:gd name="connsiteY26" fmla="*/ 53972 h 306658"/>
                    <a:gd name="connsiteX27" fmla="*/ 23306 w 222020"/>
                    <a:gd name="connsiteY27" fmla="*/ 58879 h 306658"/>
                    <a:gd name="connsiteX28" fmla="*/ 20853 w 222020"/>
                    <a:gd name="connsiteY28" fmla="*/ 58879 h 306658"/>
                    <a:gd name="connsiteX29" fmla="*/ 19626 w 222020"/>
                    <a:gd name="connsiteY29" fmla="*/ 61332 h 306658"/>
                    <a:gd name="connsiteX30" fmla="*/ 22079 w 222020"/>
                    <a:gd name="connsiteY30" fmla="*/ 62558 h 306658"/>
                    <a:gd name="connsiteX31" fmla="*/ 44159 w 222020"/>
                    <a:gd name="connsiteY31" fmla="*/ 76051 h 306658"/>
                    <a:gd name="connsiteX32" fmla="*/ 52745 w 222020"/>
                    <a:gd name="connsiteY32" fmla="*/ 84638 h 306658"/>
                    <a:gd name="connsiteX33" fmla="*/ 56425 w 222020"/>
                    <a:gd name="connsiteY33" fmla="*/ 85864 h 306658"/>
                    <a:gd name="connsiteX34" fmla="*/ 35572 w 222020"/>
                    <a:gd name="connsiteY34" fmla="*/ 85864 h 306658"/>
                    <a:gd name="connsiteX35" fmla="*/ 6133 w 222020"/>
                    <a:gd name="connsiteY35" fmla="*/ 77278 h 306658"/>
                    <a:gd name="connsiteX36" fmla="*/ 0 w 222020"/>
                    <a:gd name="connsiteY36" fmla="*/ 79731 h 306658"/>
                    <a:gd name="connsiteX37" fmla="*/ 45386 w 222020"/>
                    <a:gd name="connsiteY37" fmla="*/ 94451 h 306658"/>
                    <a:gd name="connsiteX38" fmla="*/ 63785 w 222020"/>
                    <a:gd name="connsiteY38" fmla="*/ 99358 h 306658"/>
                    <a:gd name="connsiteX39" fmla="*/ 67465 w 222020"/>
                    <a:gd name="connsiteY39" fmla="*/ 100584 h 306658"/>
                    <a:gd name="connsiteX40" fmla="*/ 94451 w 222020"/>
                    <a:gd name="connsiteY40" fmla="*/ 128797 h 306658"/>
                    <a:gd name="connsiteX41" fmla="*/ 98131 w 222020"/>
                    <a:gd name="connsiteY41" fmla="*/ 171729 h 306658"/>
                    <a:gd name="connsiteX42" fmla="*/ 79731 w 222020"/>
                    <a:gd name="connsiteY42" fmla="*/ 237967 h 306658"/>
                    <a:gd name="connsiteX43" fmla="*/ 50292 w 222020"/>
                    <a:gd name="connsiteY43" fmla="*/ 271086 h 306658"/>
                    <a:gd name="connsiteX44" fmla="*/ 38026 w 222020"/>
                    <a:gd name="connsiteY44" fmla="*/ 274766 h 306658"/>
                    <a:gd name="connsiteX45" fmla="*/ 28213 w 222020"/>
                    <a:gd name="connsiteY45" fmla="*/ 282126 h 306658"/>
                    <a:gd name="connsiteX46" fmla="*/ 26986 w 222020"/>
                    <a:gd name="connsiteY46" fmla="*/ 285806 h 306658"/>
                    <a:gd name="connsiteX47" fmla="*/ 44159 w 222020"/>
                    <a:gd name="connsiteY47" fmla="*/ 284579 h 306658"/>
                    <a:gd name="connsiteX48" fmla="*/ 60105 w 222020"/>
                    <a:gd name="connsiteY48" fmla="*/ 279673 h 306658"/>
                    <a:gd name="connsiteX49" fmla="*/ 69918 w 222020"/>
                    <a:gd name="connsiteY49" fmla="*/ 268633 h 306658"/>
                    <a:gd name="connsiteX50" fmla="*/ 61332 w 222020"/>
                    <a:gd name="connsiteY50" fmla="*/ 285806 h 306658"/>
                    <a:gd name="connsiteX51" fmla="*/ 38026 w 222020"/>
                    <a:gd name="connsiteY51" fmla="*/ 295619 h 306658"/>
                    <a:gd name="connsiteX52" fmla="*/ 31892 w 222020"/>
                    <a:gd name="connsiteY52" fmla="*/ 301752 h 306658"/>
                    <a:gd name="connsiteX53" fmla="*/ 38026 w 222020"/>
                    <a:gd name="connsiteY53" fmla="*/ 299299 h 306658"/>
                    <a:gd name="connsiteX54" fmla="*/ 79731 w 222020"/>
                    <a:gd name="connsiteY54" fmla="*/ 296846 h 306658"/>
                    <a:gd name="connsiteX55" fmla="*/ 91997 w 222020"/>
                    <a:gd name="connsiteY55" fmla="*/ 291939 h 306658"/>
                    <a:gd name="connsiteX56" fmla="*/ 110397 w 222020"/>
                    <a:gd name="connsiteY56" fmla="*/ 280899 h 306658"/>
                    <a:gd name="connsiteX57" fmla="*/ 115304 w 222020"/>
                    <a:gd name="connsiteY57" fmla="*/ 275993 h 306658"/>
                    <a:gd name="connsiteX58" fmla="*/ 123890 w 222020"/>
                    <a:gd name="connsiteY58" fmla="*/ 285806 h 306658"/>
                    <a:gd name="connsiteX59" fmla="*/ 160689 w 222020"/>
                    <a:gd name="connsiteY59" fmla="*/ 304206 h 306658"/>
                    <a:gd name="connsiteX60" fmla="*/ 187675 w 222020"/>
                    <a:gd name="connsiteY60" fmla="*/ 306659 h 306658"/>
                    <a:gd name="connsiteX61" fmla="*/ 169275 w 222020"/>
                    <a:gd name="connsiteY61" fmla="*/ 299299 h 306658"/>
                    <a:gd name="connsiteX62" fmla="*/ 150876 w 222020"/>
                    <a:gd name="connsiteY62" fmla="*/ 288259 h 306658"/>
                    <a:gd name="connsiteX63" fmla="*/ 170502 w 222020"/>
                    <a:gd name="connsiteY63" fmla="*/ 278446 h 306658"/>
                    <a:gd name="connsiteX64" fmla="*/ 188902 w 222020"/>
                    <a:gd name="connsiteY64" fmla="*/ 287033 h 306658"/>
                    <a:gd name="connsiteX65" fmla="*/ 199941 w 222020"/>
                    <a:gd name="connsiteY65" fmla="*/ 285806 h 306658"/>
                    <a:gd name="connsiteX66" fmla="*/ 213434 w 222020"/>
                    <a:gd name="connsiteY66" fmla="*/ 284579 h 306658"/>
                    <a:gd name="connsiteX67" fmla="*/ 209754 w 222020"/>
                    <a:gd name="connsiteY67" fmla="*/ 280899 h 306658"/>
                    <a:gd name="connsiteX68" fmla="*/ 163142 w 222020"/>
                    <a:gd name="connsiteY68" fmla="*/ 260047 h 306658"/>
                    <a:gd name="connsiteX69" fmla="*/ 149649 w 222020"/>
                    <a:gd name="connsiteY69" fmla="*/ 207301 h 306658"/>
                    <a:gd name="connsiteX70" fmla="*/ 185222 w 222020"/>
                    <a:gd name="connsiteY70" fmla="*/ 68692 h 306658"/>
                    <a:gd name="connsiteX71" fmla="*/ 222021 w 222020"/>
                    <a:gd name="connsiteY71" fmla="*/ 12266 h 306658"/>
                    <a:gd name="connsiteX72" fmla="*/ 212208 w 222020"/>
                    <a:gd name="connsiteY72" fmla="*/ 9813 h 3066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</a:cxnLst>
                  <a:rect l="l" t="t" r="r" b="b"/>
                  <a:pathLst>
                    <a:path w="222020" h="306658">
                      <a:moveTo>
                        <a:pt x="212208" y="9813"/>
                      </a:moveTo>
                      <a:cubicBezTo>
                        <a:pt x="212208" y="8587"/>
                        <a:pt x="212208" y="6133"/>
                        <a:pt x="213434" y="4907"/>
                      </a:cubicBezTo>
                      <a:cubicBezTo>
                        <a:pt x="203621" y="11040"/>
                        <a:pt x="191355" y="20853"/>
                        <a:pt x="190128" y="30666"/>
                      </a:cubicBezTo>
                      <a:cubicBezTo>
                        <a:pt x="188902" y="40479"/>
                        <a:pt x="181542" y="46612"/>
                        <a:pt x="180315" y="50292"/>
                      </a:cubicBezTo>
                      <a:cubicBezTo>
                        <a:pt x="175409" y="58879"/>
                        <a:pt x="147196" y="58879"/>
                        <a:pt x="147196" y="66238"/>
                      </a:cubicBezTo>
                      <a:cubicBezTo>
                        <a:pt x="147196" y="53972"/>
                        <a:pt x="142290" y="57652"/>
                        <a:pt x="137383" y="49065"/>
                      </a:cubicBezTo>
                      <a:cubicBezTo>
                        <a:pt x="128797" y="34346"/>
                        <a:pt x="134930" y="20853"/>
                        <a:pt x="136156" y="6133"/>
                      </a:cubicBezTo>
                      <a:cubicBezTo>
                        <a:pt x="136156" y="3680"/>
                        <a:pt x="136156" y="1227"/>
                        <a:pt x="137383" y="0"/>
                      </a:cubicBezTo>
                      <a:cubicBezTo>
                        <a:pt x="133703" y="1227"/>
                        <a:pt x="128797" y="2453"/>
                        <a:pt x="126343" y="2453"/>
                      </a:cubicBezTo>
                      <a:cubicBezTo>
                        <a:pt x="121437" y="9813"/>
                        <a:pt x="115304" y="15946"/>
                        <a:pt x="111624" y="17173"/>
                      </a:cubicBezTo>
                      <a:cubicBezTo>
                        <a:pt x="111624" y="20853"/>
                        <a:pt x="110397" y="25759"/>
                        <a:pt x="110397" y="26986"/>
                      </a:cubicBezTo>
                      <a:cubicBezTo>
                        <a:pt x="109170" y="30666"/>
                        <a:pt x="109170" y="34346"/>
                        <a:pt x="107944" y="38026"/>
                      </a:cubicBezTo>
                      <a:cubicBezTo>
                        <a:pt x="103037" y="51519"/>
                        <a:pt x="109170" y="71145"/>
                        <a:pt x="106717" y="83411"/>
                      </a:cubicBezTo>
                      <a:cubicBezTo>
                        <a:pt x="105491" y="87091"/>
                        <a:pt x="106717" y="90771"/>
                        <a:pt x="104264" y="95678"/>
                      </a:cubicBezTo>
                      <a:cubicBezTo>
                        <a:pt x="103037" y="100584"/>
                        <a:pt x="103037" y="101811"/>
                        <a:pt x="103037" y="104264"/>
                      </a:cubicBezTo>
                      <a:cubicBezTo>
                        <a:pt x="104264" y="106717"/>
                        <a:pt x="85864" y="101811"/>
                        <a:pt x="80958" y="95678"/>
                      </a:cubicBezTo>
                      <a:cubicBezTo>
                        <a:pt x="77278" y="90771"/>
                        <a:pt x="76051" y="88318"/>
                        <a:pt x="73598" y="83411"/>
                      </a:cubicBezTo>
                      <a:cubicBezTo>
                        <a:pt x="68692" y="76051"/>
                        <a:pt x="66238" y="66238"/>
                        <a:pt x="62558" y="57652"/>
                      </a:cubicBezTo>
                      <a:cubicBezTo>
                        <a:pt x="58878" y="49065"/>
                        <a:pt x="61332" y="49065"/>
                        <a:pt x="60105" y="41706"/>
                      </a:cubicBezTo>
                      <a:cubicBezTo>
                        <a:pt x="58878" y="36799"/>
                        <a:pt x="60105" y="30666"/>
                        <a:pt x="60105" y="23306"/>
                      </a:cubicBezTo>
                      <a:cubicBezTo>
                        <a:pt x="57652" y="19626"/>
                        <a:pt x="56425" y="15946"/>
                        <a:pt x="55198" y="11040"/>
                      </a:cubicBezTo>
                      <a:cubicBezTo>
                        <a:pt x="53972" y="11040"/>
                        <a:pt x="52745" y="11040"/>
                        <a:pt x="51519" y="11040"/>
                      </a:cubicBezTo>
                      <a:cubicBezTo>
                        <a:pt x="47839" y="11040"/>
                        <a:pt x="44159" y="9813"/>
                        <a:pt x="40479" y="7360"/>
                      </a:cubicBezTo>
                      <a:cubicBezTo>
                        <a:pt x="40479" y="8587"/>
                        <a:pt x="40479" y="9813"/>
                        <a:pt x="40479" y="11040"/>
                      </a:cubicBezTo>
                      <a:cubicBezTo>
                        <a:pt x="44159" y="24533"/>
                        <a:pt x="38026" y="50292"/>
                        <a:pt x="50292" y="65012"/>
                      </a:cubicBezTo>
                      <a:cubicBezTo>
                        <a:pt x="44159" y="65012"/>
                        <a:pt x="46612" y="65012"/>
                        <a:pt x="41706" y="62558"/>
                      </a:cubicBezTo>
                      <a:cubicBezTo>
                        <a:pt x="38026" y="61332"/>
                        <a:pt x="30666" y="56425"/>
                        <a:pt x="24533" y="53972"/>
                      </a:cubicBezTo>
                      <a:cubicBezTo>
                        <a:pt x="24533" y="56425"/>
                        <a:pt x="24533" y="58879"/>
                        <a:pt x="23306" y="58879"/>
                      </a:cubicBezTo>
                      <a:cubicBezTo>
                        <a:pt x="23306" y="58879"/>
                        <a:pt x="22079" y="58879"/>
                        <a:pt x="20853" y="58879"/>
                      </a:cubicBezTo>
                      <a:cubicBezTo>
                        <a:pt x="20853" y="60105"/>
                        <a:pt x="19626" y="61332"/>
                        <a:pt x="19626" y="61332"/>
                      </a:cubicBezTo>
                      <a:cubicBezTo>
                        <a:pt x="20853" y="61332"/>
                        <a:pt x="22079" y="62558"/>
                        <a:pt x="22079" y="62558"/>
                      </a:cubicBezTo>
                      <a:cubicBezTo>
                        <a:pt x="26986" y="67465"/>
                        <a:pt x="40479" y="73598"/>
                        <a:pt x="44159" y="76051"/>
                      </a:cubicBezTo>
                      <a:cubicBezTo>
                        <a:pt x="45386" y="76051"/>
                        <a:pt x="49065" y="84638"/>
                        <a:pt x="52745" y="84638"/>
                      </a:cubicBezTo>
                      <a:cubicBezTo>
                        <a:pt x="53972" y="84638"/>
                        <a:pt x="55198" y="84638"/>
                        <a:pt x="56425" y="85864"/>
                      </a:cubicBezTo>
                      <a:cubicBezTo>
                        <a:pt x="50292" y="84638"/>
                        <a:pt x="46612" y="85864"/>
                        <a:pt x="35572" y="85864"/>
                      </a:cubicBezTo>
                      <a:cubicBezTo>
                        <a:pt x="20853" y="85864"/>
                        <a:pt x="12266" y="82185"/>
                        <a:pt x="6133" y="77278"/>
                      </a:cubicBezTo>
                      <a:cubicBezTo>
                        <a:pt x="4907" y="78505"/>
                        <a:pt x="2453" y="79731"/>
                        <a:pt x="0" y="79731"/>
                      </a:cubicBezTo>
                      <a:cubicBezTo>
                        <a:pt x="6133" y="87091"/>
                        <a:pt x="14720" y="93224"/>
                        <a:pt x="45386" y="94451"/>
                      </a:cubicBezTo>
                      <a:cubicBezTo>
                        <a:pt x="55198" y="94451"/>
                        <a:pt x="56425" y="95678"/>
                        <a:pt x="63785" y="99358"/>
                      </a:cubicBezTo>
                      <a:cubicBezTo>
                        <a:pt x="65012" y="99358"/>
                        <a:pt x="66238" y="100584"/>
                        <a:pt x="67465" y="100584"/>
                      </a:cubicBezTo>
                      <a:cubicBezTo>
                        <a:pt x="77278" y="111624"/>
                        <a:pt x="90771" y="121437"/>
                        <a:pt x="94451" y="128797"/>
                      </a:cubicBezTo>
                      <a:cubicBezTo>
                        <a:pt x="105491" y="154556"/>
                        <a:pt x="98131" y="149650"/>
                        <a:pt x="98131" y="171729"/>
                      </a:cubicBezTo>
                      <a:cubicBezTo>
                        <a:pt x="98131" y="190128"/>
                        <a:pt x="88318" y="223248"/>
                        <a:pt x="79731" y="237967"/>
                      </a:cubicBezTo>
                      <a:cubicBezTo>
                        <a:pt x="71145" y="252687"/>
                        <a:pt x="65012" y="261273"/>
                        <a:pt x="50292" y="271086"/>
                      </a:cubicBezTo>
                      <a:cubicBezTo>
                        <a:pt x="46612" y="273540"/>
                        <a:pt x="41706" y="272313"/>
                        <a:pt x="38026" y="274766"/>
                      </a:cubicBezTo>
                      <a:cubicBezTo>
                        <a:pt x="33119" y="277220"/>
                        <a:pt x="30666" y="279673"/>
                        <a:pt x="28213" y="282126"/>
                      </a:cubicBezTo>
                      <a:cubicBezTo>
                        <a:pt x="22079" y="285806"/>
                        <a:pt x="18399" y="285806"/>
                        <a:pt x="26986" y="285806"/>
                      </a:cubicBezTo>
                      <a:lnTo>
                        <a:pt x="44159" y="284579"/>
                      </a:lnTo>
                      <a:cubicBezTo>
                        <a:pt x="47839" y="284579"/>
                        <a:pt x="55198" y="283353"/>
                        <a:pt x="60105" y="279673"/>
                      </a:cubicBezTo>
                      <a:cubicBezTo>
                        <a:pt x="66238" y="275993"/>
                        <a:pt x="68692" y="271086"/>
                        <a:pt x="69918" y="268633"/>
                      </a:cubicBezTo>
                      <a:cubicBezTo>
                        <a:pt x="74825" y="261273"/>
                        <a:pt x="78505" y="282126"/>
                        <a:pt x="61332" y="285806"/>
                      </a:cubicBezTo>
                      <a:cubicBezTo>
                        <a:pt x="53972" y="287033"/>
                        <a:pt x="42932" y="290713"/>
                        <a:pt x="38026" y="295619"/>
                      </a:cubicBezTo>
                      <a:lnTo>
                        <a:pt x="31892" y="301752"/>
                      </a:lnTo>
                      <a:lnTo>
                        <a:pt x="38026" y="299299"/>
                      </a:lnTo>
                      <a:cubicBezTo>
                        <a:pt x="52745" y="294392"/>
                        <a:pt x="66238" y="298072"/>
                        <a:pt x="79731" y="296846"/>
                      </a:cubicBezTo>
                      <a:cubicBezTo>
                        <a:pt x="83411" y="296846"/>
                        <a:pt x="87091" y="293166"/>
                        <a:pt x="91997" y="291939"/>
                      </a:cubicBezTo>
                      <a:cubicBezTo>
                        <a:pt x="104264" y="288259"/>
                        <a:pt x="107944" y="283353"/>
                        <a:pt x="110397" y="280899"/>
                      </a:cubicBezTo>
                      <a:cubicBezTo>
                        <a:pt x="111624" y="278446"/>
                        <a:pt x="112850" y="277220"/>
                        <a:pt x="115304" y="275993"/>
                      </a:cubicBezTo>
                      <a:cubicBezTo>
                        <a:pt x="115304" y="275993"/>
                        <a:pt x="122663" y="282126"/>
                        <a:pt x="123890" y="285806"/>
                      </a:cubicBezTo>
                      <a:cubicBezTo>
                        <a:pt x="128797" y="299299"/>
                        <a:pt x="148423" y="301752"/>
                        <a:pt x="160689" y="304206"/>
                      </a:cubicBezTo>
                      <a:cubicBezTo>
                        <a:pt x="169275" y="306659"/>
                        <a:pt x="179089" y="306659"/>
                        <a:pt x="187675" y="306659"/>
                      </a:cubicBezTo>
                      <a:cubicBezTo>
                        <a:pt x="179089" y="304206"/>
                        <a:pt x="171729" y="301752"/>
                        <a:pt x="169275" y="299299"/>
                      </a:cubicBezTo>
                      <a:cubicBezTo>
                        <a:pt x="163142" y="290713"/>
                        <a:pt x="154556" y="290713"/>
                        <a:pt x="150876" y="288259"/>
                      </a:cubicBezTo>
                      <a:cubicBezTo>
                        <a:pt x="137383" y="278446"/>
                        <a:pt x="165596" y="273540"/>
                        <a:pt x="170502" y="278446"/>
                      </a:cubicBezTo>
                      <a:cubicBezTo>
                        <a:pt x="174182" y="280899"/>
                        <a:pt x="188902" y="287033"/>
                        <a:pt x="188902" y="287033"/>
                      </a:cubicBezTo>
                      <a:cubicBezTo>
                        <a:pt x="191355" y="288259"/>
                        <a:pt x="199941" y="289486"/>
                        <a:pt x="199941" y="285806"/>
                      </a:cubicBezTo>
                      <a:cubicBezTo>
                        <a:pt x="199941" y="284579"/>
                        <a:pt x="202395" y="280899"/>
                        <a:pt x="213434" y="284579"/>
                      </a:cubicBezTo>
                      <a:cubicBezTo>
                        <a:pt x="214661" y="283353"/>
                        <a:pt x="210981" y="283353"/>
                        <a:pt x="209754" y="280899"/>
                      </a:cubicBezTo>
                      <a:cubicBezTo>
                        <a:pt x="201168" y="273540"/>
                        <a:pt x="187675" y="280899"/>
                        <a:pt x="163142" y="260047"/>
                      </a:cubicBezTo>
                      <a:cubicBezTo>
                        <a:pt x="152103" y="250234"/>
                        <a:pt x="144743" y="218341"/>
                        <a:pt x="149649" y="207301"/>
                      </a:cubicBezTo>
                      <a:cubicBezTo>
                        <a:pt x="163142" y="174182"/>
                        <a:pt x="126343" y="96904"/>
                        <a:pt x="185222" y="68692"/>
                      </a:cubicBezTo>
                      <a:cubicBezTo>
                        <a:pt x="219568" y="52745"/>
                        <a:pt x="198715" y="29439"/>
                        <a:pt x="222021" y="12266"/>
                      </a:cubicBezTo>
                      <a:cubicBezTo>
                        <a:pt x="215888" y="15946"/>
                        <a:pt x="212208" y="13493"/>
                        <a:pt x="212208" y="9813"/>
                      </a:cubicBezTo>
                      <a:close/>
                    </a:path>
                  </a:pathLst>
                </a:custGeom>
                <a:solidFill>
                  <a:srgbClr val="806546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972" name="Freeform: Shape 971">
                  <a:extLst>
                    <a:ext uri="{FF2B5EF4-FFF2-40B4-BE49-F238E27FC236}">
                      <a16:creationId xmlns:a16="http://schemas.microsoft.com/office/drawing/2014/main" id="{1FDA10B1-2021-4D5C-BFE5-D3E8362E0270}"/>
                    </a:ext>
                  </a:extLst>
                </p:cNvPr>
                <p:cNvSpPr/>
                <p:nvPr/>
              </p:nvSpPr>
              <p:spPr>
                <a:xfrm>
                  <a:off x="4530814" y="3006850"/>
                  <a:ext cx="423922" cy="308532"/>
                </a:xfrm>
                <a:custGeom>
                  <a:avLst/>
                  <a:gdLst>
                    <a:gd name="connsiteX0" fmla="*/ 6133 w 423922"/>
                    <a:gd name="connsiteY0" fmla="*/ 193995 h 308532"/>
                    <a:gd name="connsiteX1" fmla="*/ 6133 w 423922"/>
                    <a:gd name="connsiteY1" fmla="*/ 193995 h 308532"/>
                    <a:gd name="connsiteX2" fmla="*/ 0 w 423922"/>
                    <a:gd name="connsiteY2" fmla="*/ 170689 h 308532"/>
                    <a:gd name="connsiteX3" fmla="*/ 2453 w 423922"/>
                    <a:gd name="connsiteY3" fmla="*/ 151063 h 308532"/>
                    <a:gd name="connsiteX4" fmla="*/ 23306 w 423922"/>
                    <a:gd name="connsiteY4" fmla="*/ 130210 h 308532"/>
                    <a:gd name="connsiteX5" fmla="*/ 39252 w 423922"/>
                    <a:gd name="connsiteY5" fmla="*/ 128983 h 308532"/>
                    <a:gd name="connsiteX6" fmla="*/ 52745 w 423922"/>
                    <a:gd name="connsiteY6" fmla="*/ 132663 h 308532"/>
                    <a:gd name="connsiteX7" fmla="*/ 62558 w 423922"/>
                    <a:gd name="connsiteY7" fmla="*/ 104451 h 308532"/>
                    <a:gd name="connsiteX8" fmla="*/ 62558 w 423922"/>
                    <a:gd name="connsiteY8" fmla="*/ 104451 h 308532"/>
                    <a:gd name="connsiteX9" fmla="*/ 95677 w 423922"/>
                    <a:gd name="connsiteY9" fmla="*/ 79918 h 308532"/>
                    <a:gd name="connsiteX10" fmla="*/ 95677 w 423922"/>
                    <a:gd name="connsiteY10" fmla="*/ 44345 h 308532"/>
                    <a:gd name="connsiteX11" fmla="*/ 134930 w 423922"/>
                    <a:gd name="connsiteY11" fmla="*/ 43119 h 308532"/>
                    <a:gd name="connsiteX12" fmla="*/ 138610 w 423922"/>
                    <a:gd name="connsiteY12" fmla="*/ 27173 h 308532"/>
                    <a:gd name="connsiteX13" fmla="*/ 149649 w 423922"/>
                    <a:gd name="connsiteY13" fmla="*/ 12453 h 308532"/>
                    <a:gd name="connsiteX14" fmla="*/ 186448 w 423922"/>
                    <a:gd name="connsiteY14" fmla="*/ 187 h 308532"/>
                    <a:gd name="connsiteX15" fmla="*/ 235514 w 423922"/>
                    <a:gd name="connsiteY15" fmla="*/ 35759 h 308532"/>
                    <a:gd name="connsiteX16" fmla="*/ 287032 w 423922"/>
                    <a:gd name="connsiteY16" fmla="*/ 78691 h 308532"/>
                    <a:gd name="connsiteX17" fmla="*/ 287032 w 423922"/>
                    <a:gd name="connsiteY17" fmla="*/ 78691 h 308532"/>
                    <a:gd name="connsiteX18" fmla="*/ 299299 w 423922"/>
                    <a:gd name="connsiteY18" fmla="*/ 103224 h 308532"/>
                    <a:gd name="connsiteX19" fmla="*/ 299299 w 423922"/>
                    <a:gd name="connsiteY19" fmla="*/ 105677 h 308532"/>
                    <a:gd name="connsiteX20" fmla="*/ 323832 w 423922"/>
                    <a:gd name="connsiteY20" fmla="*/ 90958 h 308532"/>
                    <a:gd name="connsiteX21" fmla="*/ 370444 w 423922"/>
                    <a:gd name="connsiteY21" fmla="*/ 98317 h 308532"/>
                    <a:gd name="connsiteX22" fmla="*/ 375350 w 423922"/>
                    <a:gd name="connsiteY22" fmla="*/ 104451 h 308532"/>
                    <a:gd name="connsiteX23" fmla="*/ 382710 w 423922"/>
                    <a:gd name="connsiteY23" fmla="*/ 131437 h 308532"/>
                    <a:gd name="connsiteX24" fmla="*/ 376577 w 423922"/>
                    <a:gd name="connsiteY24" fmla="*/ 152289 h 308532"/>
                    <a:gd name="connsiteX25" fmla="*/ 390070 w 423922"/>
                    <a:gd name="connsiteY25" fmla="*/ 159649 h 308532"/>
                    <a:gd name="connsiteX26" fmla="*/ 392523 w 423922"/>
                    <a:gd name="connsiteY26" fmla="*/ 179275 h 308532"/>
                    <a:gd name="connsiteX27" fmla="*/ 410922 w 423922"/>
                    <a:gd name="connsiteY27" fmla="*/ 182955 h 308532"/>
                    <a:gd name="connsiteX28" fmla="*/ 419509 w 423922"/>
                    <a:gd name="connsiteY28" fmla="*/ 190315 h 308532"/>
                    <a:gd name="connsiteX29" fmla="*/ 423189 w 423922"/>
                    <a:gd name="connsiteY29" fmla="*/ 200128 h 308532"/>
                    <a:gd name="connsiteX30" fmla="*/ 420736 w 423922"/>
                    <a:gd name="connsiteY30" fmla="*/ 223434 h 308532"/>
                    <a:gd name="connsiteX31" fmla="*/ 410922 w 423922"/>
                    <a:gd name="connsiteY31" fmla="*/ 236927 h 308532"/>
                    <a:gd name="connsiteX32" fmla="*/ 404789 w 423922"/>
                    <a:gd name="connsiteY32" fmla="*/ 241834 h 308532"/>
                    <a:gd name="connsiteX33" fmla="*/ 406016 w 423922"/>
                    <a:gd name="connsiteY33" fmla="*/ 246740 h 308532"/>
                    <a:gd name="connsiteX34" fmla="*/ 404789 w 423922"/>
                    <a:gd name="connsiteY34" fmla="*/ 252873 h 308532"/>
                    <a:gd name="connsiteX35" fmla="*/ 396203 w 423922"/>
                    <a:gd name="connsiteY35" fmla="*/ 274953 h 308532"/>
                    <a:gd name="connsiteX36" fmla="*/ 345911 w 423922"/>
                    <a:gd name="connsiteY36" fmla="*/ 295806 h 308532"/>
                    <a:gd name="connsiteX37" fmla="*/ 331191 w 423922"/>
                    <a:gd name="connsiteY37" fmla="*/ 284766 h 308532"/>
                    <a:gd name="connsiteX38" fmla="*/ 311565 w 423922"/>
                    <a:gd name="connsiteY38" fmla="*/ 303165 h 308532"/>
                    <a:gd name="connsiteX39" fmla="*/ 296846 w 423922"/>
                    <a:gd name="connsiteY39" fmla="*/ 289672 h 308532"/>
                    <a:gd name="connsiteX40" fmla="*/ 296846 w 423922"/>
                    <a:gd name="connsiteY40" fmla="*/ 288446 h 308532"/>
                    <a:gd name="connsiteX41" fmla="*/ 295619 w 423922"/>
                    <a:gd name="connsiteY41" fmla="*/ 288446 h 308532"/>
                    <a:gd name="connsiteX42" fmla="*/ 294392 w 423922"/>
                    <a:gd name="connsiteY42" fmla="*/ 289672 h 308532"/>
                    <a:gd name="connsiteX43" fmla="*/ 287032 w 423922"/>
                    <a:gd name="connsiteY43" fmla="*/ 295806 h 308532"/>
                    <a:gd name="connsiteX44" fmla="*/ 252687 w 423922"/>
                    <a:gd name="connsiteY44" fmla="*/ 287219 h 308532"/>
                    <a:gd name="connsiteX45" fmla="*/ 244100 w 423922"/>
                    <a:gd name="connsiteY45" fmla="*/ 265140 h 308532"/>
                    <a:gd name="connsiteX46" fmla="*/ 244100 w 423922"/>
                    <a:gd name="connsiteY46" fmla="*/ 262686 h 308532"/>
                    <a:gd name="connsiteX47" fmla="*/ 226927 w 423922"/>
                    <a:gd name="connsiteY47" fmla="*/ 256553 h 308532"/>
                    <a:gd name="connsiteX48" fmla="*/ 212208 w 423922"/>
                    <a:gd name="connsiteY48" fmla="*/ 227114 h 308532"/>
                    <a:gd name="connsiteX49" fmla="*/ 188902 w 423922"/>
                    <a:gd name="connsiteY49" fmla="*/ 236927 h 308532"/>
                    <a:gd name="connsiteX50" fmla="*/ 187675 w 423922"/>
                    <a:gd name="connsiteY50" fmla="*/ 244287 h 308532"/>
                    <a:gd name="connsiteX51" fmla="*/ 169275 w 423922"/>
                    <a:gd name="connsiteY51" fmla="*/ 274953 h 308532"/>
                    <a:gd name="connsiteX52" fmla="*/ 114077 w 423922"/>
                    <a:gd name="connsiteY52" fmla="*/ 271273 h 308532"/>
                    <a:gd name="connsiteX53" fmla="*/ 106717 w 423922"/>
                    <a:gd name="connsiteY53" fmla="*/ 283539 h 308532"/>
                    <a:gd name="connsiteX54" fmla="*/ 91997 w 423922"/>
                    <a:gd name="connsiteY54" fmla="*/ 283539 h 308532"/>
                    <a:gd name="connsiteX55" fmla="*/ 84638 w 423922"/>
                    <a:gd name="connsiteY55" fmla="*/ 295806 h 308532"/>
                    <a:gd name="connsiteX56" fmla="*/ 36799 w 423922"/>
                    <a:gd name="connsiteY56" fmla="*/ 305619 h 308532"/>
                    <a:gd name="connsiteX57" fmla="*/ 9813 w 423922"/>
                    <a:gd name="connsiteY57" fmla="*/ 265140 h 308532"/>
                    <a:gd name="connsiteX58" fmla="*/ 19626 w 423922"/>
                    <a:gd name="connsiteY58" fmla="*/ 240607 h 308532"/>
                    <a:gd name="connsiteX59" fmla="*/ 19626 w 423922"/>
                    <a:gd name="connsiteY59" fmla="*/ 233247 h 308532"/>
                    <a:gd name="connsiteX60" fmla="*/ 12266 w 423922"/>
                    <a:gd name="connsiteY60" fmla="*/ 222207 h 308532"/>
                    <a:gd name="connsiteX61" fmla="*/ 20853 w 423922"/>
                    <a:gd name="connsiteY61" fmla="*/ 206261 h 308532"/>
                    <a:gd name="connsiteX62" fmla="*/ 6133 w 423922"/>
                    <a:gd name="connsiteY62" fmla="*/ 193995 h 3085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</a:cxnLst>
                  <a:rect l="l" t="t" r="r" b="b"/>
                  <a:pathLst>
                    <a:path w="423922" h="308532">
                      <a:moveTo>
                        <a:pt x="6133" y="193995"/>
                      </a:moveTo>
                      <a:cubicBezTo>
                        <a:pt x="4907" y="193995"/>
                        <a:pt x="4907" y="193995"/>
                        <a:pt x="6133" y="193995"/>
                      </a:cubicBezTo>
                      <a:cubicBezTo>
                        <a:pt x="2453" y="186635"/>
                        <a:pt x="1227" y="179275"/>
                        <a:pt x="0" y="170689"/>
                      </a:cubicBezTo>
                      <a:cubicBezTo>
                        <a:pt x="0" y="164556"/>
                        <a:pt x="0" y="157196"/>
                        <a:pt x="2453" y="151063"/>
                      </a:cubicBezTo>
                      <a:cubicBezTo>
                        <a:pt x="6133" y="141250"/>
                        <a:pt x="13493" y="133890"/>
                        <a:pt x="23306" y="130210"/>
                      </a:cubicBezTo>
                      <a:cubicBezTo>
                        <a:pt x="28213" y="128983"/>
                        <a:pt x="34346" y="127757"/>
                        <a:pt x="39252" y="128983"/>
                      </a:cubicBezTo>
                      <a:cubicBezTo>
                        <a:pt x="42932" y="128983"/>
                        <a:pt x="50292" y="133890"/>
                        <a:pt x="52745" y="132663"/>
                      </a:cubicBezTo>
                      <a:cubicBezTo>
                        <a:pt x="47839" y="121623"/>
                        <a:pt x="52745" y="110584"/>
                        <a:pt x="62558" y="104451"/>
                      </a:cubicBezTo>
                      <a:lnTo>
                        <a:pt x="62558" y="104451"/>
                      </a:lnTo>
                      <a:cubicBezTo>
                        <a:pt x="72371" y="83598"/>
                        <a:pt x="95677" y="79918"/>
                        <a:pt x="95677" y="79918"/>
                      </a:cubicBezTo>
                      <a:cubicBezTo>
                        <a:pt x="95677" y="79918"/>
                        <a:pt x="77278" y="57838"/>
                        <a:pt x="95677" y="44345"/>
                      </a:cubicBezTo>
                      <a:cubicBezTo>
                        <a:pt x="114077" y="29626"/>
                        <a:pt x="134930" y="43119"/>
                        <a:pt x="134930" y="43119"/>
                      </a:cubicBezTo>
                      <a:cubicBezTo>
                        <a:pt x="132476" y="41892"/>
                        <a:pt x="138610" y="29626"/>
                        <a:pt x="138610" y="27173"/>
                      </a:cubicBezTo>
                      <a:cubicBezTo>
                        <a:pt x="141063" y="22266"/>
                        <a:pt x="144743" y="17359"/>
                        <a:pt x="149649" y="12453"/>
                      </a:cubicBezTo>
                      <a:cubicBezTo>
                        <a:pt x="159462" y="3866"/>
                        <a:pt x="171729" y="-1040"/>
                        <a:pt x="186448" y="187"/>
                      </a:cubicBezTo>
                      <a:cubicBezTo>
                        <a:pt x="208528" y="1413"/>
                        <a:pt x="234287" y="16133"/>
                        <a:pt x="235514" y="35759"/>
                      </a:cubicBezTo>
                      <a:cubicBezTo>
                        <a:pt x="235514" y="35759"/>
                        <a:pt x="289486" y="39439"/>
                        <a:pt x="287032" y="78691"/>
                      </a:cubicBezTo>
                      <a:lnTo>
                        <a:pt x="287032" y="78691"/>
                      </a:lnTo>
                      <a:cubicBezTo>
                        <a:pt x="300525" y="83598"/>
                        <a:pt x="300525" y="97091"/>
                        <a:pt x="299299" y="103224"/>
                      </a:cubicBezTo>
                      <a:cubicBezTo>
                        <a:pt x="299299" y="104451"/>
                        <a:pt x="299299" y="104451"/>
                        <a:pt x="299299" y="105677"/>
                      </a:cubicBezTo>
                      <a:cubicBezTo>
                        <a:pt x="298072" y="99544"/>
                        <a:pt x="318925" y="92184"/>
                        <a:pt x="323832" y="90958"/>
                      </a:cubicBezTo>
                      <a:cubicBezTo>
                        <a:pt x="338551" y="88504"/>
                        <a:pt x="358177" y="88504"/>
                        <a:pt x="370444" y="98317"/>
                      </a:cubicBezTo>
                      <a:cubicBezTo>
                        <a:pt x="372897" y="99544"/>
                        <a:pt x="374123" y="101997"/>
                        <a:pt x="375350" y="104451"/>
                      </a:cubicBezTo>
                      <a:cubicBezTo>
                        <a:pt x="380257" y="111810"/>
                        <a:pt x="382710" y="121623"/>
                        <a:pt x="382710" y="131437"/>
                      </a:cubicBezTo>
                      <a:cubicBezTo>
                        <a:pt x="382710" y="132663"/>
                        <a:pt x="379030" y="152289"/>
                        <a:pt x="376577" y="152289"/>
                      </a:cubicBezTo>
                      <a:cubicBezTo>
                        <a:pt x="381483" y="153516"/>
                        <a:pt x="387616" y="154743"/>
                        <a:pt x="390070" y="159649"/>
                      </a:cubicBezTo>
                      <a:cubicBezTo>
                        <a:pt x="393750" y="165782"/>
                        <a:pt x="393750" y="171915"/>
                        <a:pt x="392523" y="179275"/>
                      </a:cubicBezTo>
                      <a:cubicBezTo>
                        <a:pt x="398656" y="178049"/>
                        <a:pt x="406016" y="180502"/>
                        <a:pt x="410922" y="182955"/>
                      </a:cubicBezTo>
                      <a:cubicBezTo>
                        <a:pt x="414602" y="184182"/>
                        <a:pt x="417056" y="186635"/>
                        <a:pt x="419509" y="190315"/>
                      </a:cubicBezTo>
                      <a:cubicBezTo>
                        <a:pt x="421962" y="192768"/>
                        <a:pt x="421962" y="196448"/>
                        <a:pt x="423189" y="200128"/>
                      </a:cubicBezTo>
                      <a:cubicBezTo>
                        <a:pt x="424415" y="207488"/>
                        <a:pt x="424415" y="216074"/>
                        <a:pt x="420736" y="223434"/>
                      </a:cubicBezTo>
                      <a:cubicBezTo>
                        <a:pt x="418282" y="228341"/>
                        <a:pt x="415829" y="233247"/>
                        <a:pt x="410922" y="236927"/>
                      </a:cubicBezTo>
                      <a:cubicBezTo>
                        <a:pt x="409696" y="238154"/>
                        <a:pt x="404789" y="239380"/>
                        <a:pt x="404789" y="241834"/>
                      </a:cubicBezTo>
                      <a:cubicBezTo>
                        <a:pt x="404789" y="243060"/>
                        <a:pt x="406016" y="245514"/>
                        <a:pt x="406016" y="246740"/>
                      </a:cubicBezTo>
                      <a:cubicBezTo>
                        <a:pt x="406016" y="249193"/>
                        <a:pt x="406016" y="250420"/>
                        <a:pt x="404789" y="252873"/>
                      </a:cubicBezTo>
                      <a:cubicBezTo>
                        <a:pt x="403563" y="261460"/>
                        <a:pt x="401110" y="268820"/>
                        <a:pt x="396203" y="274953"/>
                      </a:cubicBezTo>
                      <a:cubicBezTo>
                        <a:pt x="383937" y="290899"/>
                        <a:pt x="366764" y="305619"/>
                        <a:pt x="345911" y="295806"/>
                      </a:cubicBezTo>
                      <a:cubicBezTo>
                        <a:pt x="341004" y="293352"/>
                        <a:pt x="334871" y="289672"/>
                        <a:pt x="331191" y="284766"/>
                      </a:cubicBezTo>
                      <a:cubicBezTo>
                        <a:pt x="331191" y="284766"/>
                        <a:pt x="332418" y="304392"/>
                        <a:pt x="311565" y="303165"/>
                      </a:cubicBezTo>
                      <a:cubicBezTo>
                        <a:pt x="302979" y="301939"/>
                        <a:pt x="298072" y="297032"/>
                        <a:pt x="296846" y="289672"/>
                      </a:cubicBezTo>
                      <a:cubicBezTo>
                        <a:pt x="296846" y="289672"/>
                        <a:pt x="296846" y="289672"/>
                        <a:pt x="296846" y="288446"/>
                      </a:cubicBezTo>
                      <a:cubicBezTo>
                        <a:pt x="296846" y="288446"/>
                        <a:pt x="295619" y="288446"/>
                        <a:pt x="295619" y="288446"/>
                      </a:cubicBezTo>
                      <a:cubicBezTo>
                        <a:pt x="295619" y="288446"/>
                        <a:pt x="294392" y="289672"/>
                        <a:pt x="294392" y="289672"/>
                      </a:cubicBezTo>
                      <a:cubicBezTo>
                        <a:pt x="293166" y="292126"/>
                        <a:pt x="289486" y="294579"/>
                        <a:pt x="287032" y="295806"/>
                      </a:cubicBezTo>
                      <a:cubicBezTo>
                        <a:pt x="275993" y="299486"/>
                        <a:pt x="262500" y="292126"/>
                        <a:pt x="252687" y="287219"/>
                      </a:cubicBezTo>
                      <a:cubicBezTo>
                        <a:pt x="252687" y="287219"/>
                        <a:pt x="240420" y="281086"/>
                        <a:pt x="244100" y="265140"/>
                      </a:cubicBezTo>
                      <a:cubicBezTo>
                        <a:pt x="244100" y="263913"/>
                        <a:pt x="244100" y="262686"/>
                        <a:pt x="244100" y="262686"/>
                      </a:cubicBezTo>
                      <a:cubicBezTo>
                        <a:pt x="241647" y="262686"/>
                        <a:pt x="237967" y="261460"/>
                        <a:pt x="226927" y="256553"/>
                      </a:cubicBezTo>
                      <a:cubicBezTo>
                        <a:pt x="209754" y="247967"/>
                        <a:pt x="212208" y="227114"/>
                        <a:pt x="212208" y="227114"/>
                      </a:cubicBezTo>
                      <a:cubicBezTo>
                        <a:pt x="207301" y="239380"/>
                        <a:pt x="196261" y="239380"/>
                        <a:pt x="188902" y="236927"/>
                      </a:cubicBezTo>
                      <a:cubicBezTo>
                        <a:pt x="188902" y="239380"/>
                        <a:pt x="188902" y="241834"/>
                        <a:pt x="187675" y="244287"/>
                      </a:cubicBezTo>
                      <a:cubicBezTo>
                        <a:pt x="190128" y="252873"/>
                        <a:pt x="188902" y="263913"/>
                        <a:pt x="169275" y="274953"/>
                      </a:cubicBezTo>
                      <a:cubicBezTo>
                        <a:pt x="150876" y="284766"/>
                        <a:pt x="130023" y="284766"/>
                        <a:pt x="114077" y="271273"/>
                      </a:cubicBezTo>
                      <a:cubicBezTo>
                        <a:pt x="115304" y="276179"/>
                        <a:pt x="111624" y="282313"/>
                        <a:pt x="106717" y="283539"/>
                      </a:cubicBezTo>
                      <a:cubicBezTo>
                        <a:pt x="101811" y="284766"/>
                        <a:pt x="96904" y="284766"/>
                        <a:pt x="91997" y="283539"/>
                      </a:cubicBezTo>
                      <a:cubicBezTo>
                        <a:pt x="90771" y="288446"/>
                        <a:pt x="88318" y="292126"/>
                        <a:pt x="84638" y="295806"/>
                      </a:cubicBezTo>
                      <a:cubicBezTo>
                        <a:pt x="72371" y="308072"/>
                        <a:pt x="52745" y="311752"/>
                        <a:pt x="36799" y="305619"/>
                      </a:cubicBezTo>
                      <a:cubicBezTo>
                        <a:pt x="20853" y="299486"/>
                        <a:pt x="9813" y="282313"/>
                        <a:pt x="9813" y="265140"/>
                      </a:cubicBezTo>
                      <a:cubicBezTo>
                        <a:pt x="9813" y="256553"/>
                        <a:pt x="13493" y="246740"/>
                        <a:pt x="19626" y="240607"/>
                      </a:cubicBezTo>
                      <a:cubicBezTo>
                        <a:pt x="24533" y="236927"/>
                        <a:pt x="25759" y="236927"/>
                        <a:pt x="19626" y="233247"/>
                      </a:cubicBezTo>
                      <a:cubicBezTo>
                        <a:pt x="15946" y="230794"/>
                        <a:pt x="13493" y="227114"/>
                        <a:pt x="12266" y="222207"/>
                      </a:cubicBezTo>
                      <a:cubicBezTo>
                        <a:pt x="11040" y="216074"/>
                        <a:pt x="14720" y="208714"/>
                        <a:pt x="20853" y="206261"/>
                      </a:cubicBezTo>
                      <a:cubicBezTo>
                        <a:pt x="14720" y="206261"/>
                        <a:pt x="9813" y="200128"/>
                        <a:pt x="6133" y="193995"/>
                      </a:cubicBezTo>
                      <a:close/>
                    </a:path>
                  </a:pathLst>
                </a:custGeom>
                <a:solidFill>
                  <a:srgbClr val="75B243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973" name="Freeform: Shape 972">
                  <a:extLst>
                    <a:ext uri="{FF2B5EF4-FFF2-40B4-BE49-F238E27FC236}">
                      <a16:creationId xmlns:a16="http://schemas.microsoft.com/office/drawing/2014/main" id="{F364237B-A106-40A8-BEAE-5A6679BC97DF}"/>
                    </a:ext>
                  </a:extLst>
                </p:cNvPr>
                <p:cNvSpPr/>
                <p:nvPr/>
              </p:nvSpPr>
              <p:spPr>
                <a:xfrm>
                  <a:off x="4538174" y="3186126"/>
                  <a:ext cx="414109" cy="126803"/>
                </a:xfrm>
                <a:custGeom>
                  <a:avLst/>
                  <a:gdLst>
                    <a:gd name="connsiteX0" fmla="*/ 9813 w 414109"/>
                    <a:gd name="connsiteY0" fmla="*/ 63785 h 126803"/>
                    <a:gd name="connsiteX1" fmla="*/ 29439 w 414109"/>
                    <a:gd name="connsiteY1" fmla="*/ 79731 h 126803"/>
                    <a:gd name="connsiteX2" fmla="*/ 77278 w 414109"/>
                    <a:gd name="connsiteY2" fmla="*/ 69918 h 126803"/>
                    <a:gd name="connsiteX3" fmla="*/ 84638 w 414109"/>
                    <a:gd name="connsiteY3" fmla="*/ 57652 h 126803"/>
                    <a:gd name="connsiteX4" fmla="*/ 99357 w 414109"/>
                    <a:gd name="connsiteY4" fmla="*/ 57652 h 126803"/>
                    <a:gd name="connsiteX5" fmla="*/ 106717 w 414109"/>
                    <a:gd name="connsiteY5" fmla="*/ 45386 h 126803"/>
                    <a:gd name="connsiteX6" fmla="*/ 161916 w 414109"/>
                    <a:gd name="connsiteY6" fmla="*/ 49065 h 126803"/>
                    <a:gd name="connsiteX7" fmla="*/ 180315 w 414109"/>
                    <a:gd name="connsiteY7" fmla="*/ 18400 h 126803"/>
                    <a:gd name="connsiteX8" fmla="*/ 181542 w 414109"/>
                    <a:gd name="connsiteY8" fmla="*/ 11040 h 126803"/>
                    <a:gd name="connsiteX9" fmla="*/ 204848 w 414109"/>
                    <a:gd name="connsiteY9" fmla="*/ 1227 h 126803"/>
                    <a:gd name="connsiteX10" fmla="*/ 219567 w 414109"/>
                    <a:gd name="connsiteY10" fmla="*/ 30666 h 126803"/>
                    <a:gd name="connsiteX11" fmla="*/ 236740 w 414109"/>
                    <a:gd name="connsiteY11" fmla="*/ 36799 h 126803"/>
                    <a:gd name="connsiteX12" fmla="*/ 236740 w 414109"/>
                    <a:gd name="connsiteY12" fmla="*/ 39252 h 126803"/>
                    <a:gd name="connsiteX13" fmla="*/ 245327 w 414109"/>
                    <a:gd name="connsiteY13" fmla="*/ 61332 h 126803"/>
                    <a:gd name="connsiteX14" fmla="*/ 279673 w 414109"/>
                    <a:gd name="connsiteY14" fmla="*/ 69918 h 126803"/>
                    <a:gd name="connsiteX15" fmla="*/ 287032 w 414109"/>
                    <a:gd name="connsiteY15" fmla="*/ 63785 h 126803"/>
                    <a:gd name="connsiteX16" fmla="*/ 288259 w 414109"/>
                    <a:gd name="connsiteY16" fmla="*/ 62558 h 126803"/>
                    <a:gd name="connsiteX17" fmla="*/ 289486 w 414109"/>
                    <a:gd name="connsiteY17" fmla="*/ 62558 h 126803"/>
                    <a:gd name="connsiteX18" fmla="*/ 289486 w 414109"/>
                    <a:gd name="connsiteY18" fmla="*/ 63785 h 126803"/>
                    <a:gd name="connsiteX19" fmla="*/ 304205 w 414109"/>
                    <a:gd name="connsiteY19" fmla="*/ 77278 h 126803"/>
                    <a:gd name="connsiteX20" fmla="*/ 323831 w 414109"/>
                    <a:gd name="connsiteY20" fmla="*/ 58879 h 126803"/>
                    <a:gd name="connsiteX21" fmla="*/ 338551 w 414109"/>
                    <a:gd name="connsiteY21" fmla="*/ 69918 h 126803"/>
                    <a:gd name="connsiteX22" fmla="*/ 388843 w 414109"/>
                    <a:gd name="connsiteY22" fmla="*/ 49065 h 126803"/>
                    <a:gd name="connsiteX23" fmla="*/ 397429 w 414109"/>
                    <a:gd name="connsiteY23" fmla="*/ 26986 h 126803"/>
                    <a:gd name="connsiteX24" fmla="*/ 398656 w 414109"/>
                    <a:gd name="connsiteY24" fmla="*/ 22079 h 126803"/>
                    <a:gd name="connsiteX25" fmla="*/ 398656 w 414109"/>
                    <a:gd name="connsiteY25" fmla="*/ 18400 h 126803"/>
                    <a:gd name="connsiteX26" fmla="*/ 398656 w 414109"/>
                    <a:gd name="connsiteY26" fmla="*/ 15946 h 126803"/>
                    <a:gd name="connsiteX27" fmla="*/ 393750 w 414109"/>
                    <a:gd name="connsiteY27" fmla="*/ 0 h 126803"/>
                    <a:gd name="connsiteX28" fmla="*/ 404789 w 414109"/>
                    <a:gd name="connsiteY28" fmla="*/ 3680 h 126803"/>
                    <a:gd name="connsiteX29" fmla="*/ 409696 w 414109"/>
                    <a:gd name="connsiteY29" fmla="*/ 7360 h 126803"/>
                    <a:gd name="connsiteX30" fmla="*/ 409696 w 414109"/>
                    <a:gd name="connsiteY30" fmla="*/ 7360 h 126803"/>
                    <a:gd name="connsiteX31" fmla="*/ 410923 w 414109"/>
                    <a:gd name="connsiteY31" fmla="*/ 8587 h 126803"/>
                    <a:gd name="connsiteX32" fmla="*/ 410923 w 414109"/>
                    <a:gd name="connsiteY32" fmla="*/ 8587 h 126803"/>
                    <a:gd name="connsiteX33" fmla="*/ 412149 w 414109"/>
                    <a:gd name="connsiteY33" fmla="*/ 9813 h 126803"/>
                    <a:gd name="connsiteX34" fmla="*/ 412149 w 414109"/>
                    <a:gd name="connsiteY34" fmla="*/ 9813 h 126803"/>
                    <a:gd name="connsiteX35" fmla="*/ 413376 w 414109"/>
                    <a:gd name="connsiteY35" fmla="*/ 11040 h 126803"/>
                    <a:gd name="connsiteX36" fmla="*/ 413376 w 414109"/>
                    <a:gd name="connsiteY36" fmla="*/ 12266 h 126803"/>
                    <a:gd name="connsiteX37" fmla="*/ 413376 w 414109"/>
                    <a:gd name="connsiteY37" fmla="*/ 12266 h 126803"/>
                    <a:gd name="connsiteX38" fmla="*/ 413376 w 414109"/>
                    <a:gd name="connsiteY38" fmla="*/ 13493 h 126803"/>
                    <a:gd name="connsiteX39" fmla="*/ 413376 w 414109"/>
                    <a:gd name="connsiteY39" fmla="*/ 13493 h 126803"/>
                    <a:gd name="connsiteX40" fmla="*/ 413376 w 414109"/>
                    <a:gd name="connsiteY40" fmla="*/ 14720 h 126803"/>
                    <a:gd name="connsiteX41" fmla="*/ 413376 w 414109"/>
                    <a:gd name="connsiteY41" fmla="*/ 14720 h 126803"/>
                    <a:gd name="connsiteX42" fmla="*/ 413376 w 414109"/>
                    <a:gd name="connsiteY42" fmla="*/ 15946 h 126803"/>
                    <a:gd name="connsiteX43" fmla="*/ 413376 w 414109"/>
                    <a:gd name="connsiteY43" fmla="*/ 15946 h 126803"/>
                    <a:gd name="connsiteX44" fmla="*/ 413376 w 414109"/>
                    <a:gd name="connsiteY44" fmla="*/ 15946 h 126803"/>
                    <a:gd name="connsiteX45" fmla="*/ 413376 w 414109"/>
                    <a:gd name="connsiteY45" fmla="*/ 15946 h 126803"/>
                    <a:gd name="connsiteX46" fmla="*/ 413376 w 414109"/>
                    <a:gd name="connsiteY46" fmla="*/ 15946 h 126803"/>
                    <a:gd name="connsiteX47" fmla="*/ 413376 w 414109"/>
                    <a:gd name="connsiteY47" fmla="*/ 18400 h 126803"/>
                    <a:gd name="connsiteX48" fmla="*/ 410923 w 414109"/>
                    <a:gd name="connsiteY48" fmla="*/ 41706 h 126803"/>
                    <a:gd name="connsiteX49" fmla="*/ 401109 w 414109"/>
                    <a:gd name="connsiteY49" fmla="*/ 55199 h 126803"/>
                    <a:gd name="connsiteX50" fmla="*/ 394976 w 414109"/>
                    <a:gd name="connsiteY50" fmla="*/ 60105 h 126803"/>
                    <a:gd name="connsiteX51" fmla="*/ 396203 w 414109"/>
                    <a:gd name="connsiteY51" fmla="*/ 65012 h 126803"/>
                    <a:gd name="connsiteX52" fmla="*/ 394976 w 414109"/>
                    <a:gd name="connsiteY52" fmla="*/ 71145 h 126803"/>
                    <a:gd name="connsiteX53" fmla="*/ 386390 w 414109"/>
                    <a:gd name="connsiteY53" fmla="*/ 93224 h 126803"/>
                    <a:gd name="connsiteX54" fmla="*/ 336098 w 414109"/>
                    <a:gd name="connsiteY54" fmla="*/ 114077 h 126803"/>
                    <a:gd name="connsiteX55" fmla="*/ 321378 w 414109"/>
                    <a:gd name="connsiteY55" fmla="*/ 103037 h 126803"/>
                    <a:gd name="connsiteX56" fmla="*/ 301752 w 414109"/>
                    <a:gd name="connsiteY56" fmla="*/ 121437 h 126803"/>
                    <a:gd name="connsiteX57" fmla="*/ 287032 w 414109"/>
                    <a:gd name="connsiteY57" fmla="*/ 107944 h 126803"/>
                    <a:gd name="connsiteX58" fmla="*/ 287032 w 414109"/>
                    <a:gd name="connsiteY58" fmla="*/ 106717 h 126803"/>
                    <a:gd name="connsiteX59" fmla="*/ 285806 w 414109"/>
                    <a:gd name="connsiteY59" fmla="*/ 106717 h 126803"/>
                    <a:gd name="connsiteX60" fmla="*/ 284579 w 414109"/>
                    <a:gd name="connsiteY60" fmla="*/ 107944 h 126803"/>
                    <a:gd name="connsiteX61" fmla="*/ 277219 w 414109"/>
                    <a:gd name="connsiteY61" fmla="*/ 114077 h 126803"/>
                    <a:gd name="connsiteX62" fmla="*/ 242874 w 414109"/>
                    <a:gd name="connsiteY62" fmla="*/ 105491 h 126803"/>
                    <a:gd name="connsiteX63" fmla="*/ 234287 w 414109"/>
                    <a:gd name="connsiteY63" fmla="*/ 83411 h 126803"/>
                    <a:gd name="connsiteX64" fmla="*/ 234287 w 414109"/>
                    <a:gd name="connsiteY64" fmla="*/ 80958 h 126803"/>
                    <a:gd name="connsiteX65" fmla="*/ 217114 w 414109"/>
                    <a:gd name="connsiteY65" fmla="*/ 74825 h 126803"/>
                    <a:gd name="connsiteX66" fmla="*/ 202395 w 414109"/>
                    <a:gd name="connsiteY66" fmla="*/ 45386 h 126803"/>
                    <a:gd name="connsiteX67" fmla="*/ 179089 w 414109"/>
                    <a:gd name="connsiteY67" fmla="*/ 55199 h 126803"/>
                    <a:gd name="connsiteX68" fmla="*/ 177862 w 414109"/>
                    <a:gd name="connsiteY68" fmla="*/ 62558 h 126803"/>
                    <a:gd name="connsiteX69" fmla="*/ 159462 w 414109"/>
                    <a:gd name="connsiteY69" fmla="*/ 93224 h 126803"/>
                    <a:gd name="connsiteX70" fmla="*/ 104264 w 414109"/>
                    <a:gd name="connsiteY70" fmla="*/ 89544 h 126803"/>
                    <a:gd name="connsiteX71" fmla="*/ 96904 w 414109"/>
                    <a:gd name="connsiteY71" fmla="*/ 101811 h 126803"/>
                    <a:gd name="connsiteX72" fmla="*/ 82184 w 414109"/>
                    <a:gd name="connsiteY72" fmla="*/ 101811 h 126803"/>
                    <a:gd name="connsiteX73" fmla="*/ 74825 w 414109"/>
                    <a:gd name="connsiteY73" fmla="*/ 114077 h 126803"/>
                    <a:gd name="connsiteX74" fmla="*/ 26986 w 414109"/>
                    <a:gd name="connsiteY74" fmla="*/ 123890 h 126803"/>
                    <a:gd name="connsiteX75" fmla="*/ 0 w 414109"/>
                    <a:gd name="connsiteY75" fmla="*/ 83411 h 126803"/>
                    <a:gd name="connsiteX76" fmla="*/ 9813 w 414109"/>
                    <a:gd name="connsiteY76" fmla="*/ 63785 h 1268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</a:cxnLst>
                  <a:rect l="l" t="t" r="r" b="b"/>
                  <a:pathLst>
                    <a:path w="414109" h="126803">
                      <a:moveTo>
                        <a:pt x="9813" y="63785"/>
                      </a:moveTo>
                      <a:cubicBezTo>
                        <a:pt x="14720" y="71145"/>
                        <a:pt x="20853" y="76051"/>
                        <a:pt x="29439" y="79731"/>
                      </a:cubicBezTo>
                      <a:cubicBezTo>
                        <a:pt x="45385" y="85864"/>
                        <a:pt x="65012" y="82185"/>
                        <a:pt x="77278" y="69918"/>
                      </a:cubicBezTo>
                      <a:cubicBezTo>
                        <a:pt x="80958" y="66238"/>
                        <a:pt x="83411" y="62558"/>
                        <a:pt x="84638" y="57652"/>
                      </a:cubicBezTo>
                      <a:cubicBezTo>
                        <a:pt x="89544" y="58879"/>
                        <a:pt x="94451" y="58879"/>
                        <a:pt x="99357" y="57652"/>
                      </a:cubicBezTo>
                      <a:cubicBezTo>
                        <a:pt x="104264" y="55199"/>
                        <a:pt x="107944" y="50292"/>
                        <a:pt x="106717" y="45386"/>
                      </a:cubicBezTo>
                      <a:cubicBezTo>
                        <a:pt x="122663" y="58879"/>
                        <a:pt x="143516" y="60105"/>
                        <a:pt x="161916" y="49065"/>
                      </a:cubicBezTo>
                      <a:cubicBezTo>
                        <a:pt x="181542" y="38026"/>
                        <a:pt x="182768" y="25759"/>
                        <a:pt x="180315" y="18400"/>
                      </a:cubicBezTo>
                      <a:cubicBezTo>
                        <a:pt x="181542" y="15946"/>
                        <a:pt x="181542" y="13493"/>
                        <a:pt x="181542" y="11040"/>
                      </a:cubicBezTo>
                      <a:cubicBezTo>
                        <a:pt x="187675" y="13493"/>
                        <a:pt x="198715" y="13493"/>
                        <a:pt x="204848" y="1227"/>
                      </a:cubicBezTo>
                      <a:cubicBezTo>
                        <a:pt x="204848" y="1227"/>
                        <a:pt x="201168" y="22079"/>
                        <a:pt x="219567" y="30666"/>
                      </a:cubicBezTo>
                      <a:cubicBezTo>
                        <a:pt x="229381" y="35572"/>
                        <a:pt x="234287" y="36799"/>
                        <a:pt x="236740" y="36799"/>
                      </a:cubicBezTo>
                      <a:cubicBezTo>
                        <a:pt x="236740" y="38026"/>
                        <a:pt x="236740" y="39252"/>
                        <a:pt x="236740" y="39252"/>
                      </a:cubicBezTo>
                      <a:cubicBezTo>
                        <a:pt x="233061" y="55199"/>
                        <a:pt x="245327" y="61332"/>
                        <a:pt x="245327" y="61332"/>
                      </a:cubicBezTo>
                      <a:cubicBezTo>
                        <a:pt x="253913" y="67465"/>
                        <a:pt x="268633" y="73598"/>
                        <a:pt x="279673" y="69918"/>
                      </a:cubicBezTo>
                      <a:cubicBezTo>
                        <a:pt x="283353" y="68692"/>
                        <a:pt x="285806" y="66238"/>
                        <a:pt x="287032" y="63785"/>
                      </a:cubicBezTo>
                      <a:cubicBezTo>
                        <a:pt x="287032" y="63785"/>
                        <a:pt x="287032" y="62558"/>
                        <a:pt x="288259" y="62558"/>
                      </a:cubicBezTo>
                      <a:cubicBezTo>
                        <a:pt x="288259" y="62558"/>
                        <a:pt x="289486" y="62558"/>
                        <a:pt x="289486" y="62558"/>
                      </a:cubicBezTo>
                      <a:cubicBezTo>
                        <a:pt x="289486" y="62558"/>
                        <a:pt x="289486" y="62558"/>
                        <a:pt x="289486" y="63785"/>
                      </a:cubicBezTo>
                      <a:cubicBezTo>
                        <a:pt x="290712" y="72371"/>
                        <a:pt x="295619" y="76051"/>
                        <a:pt x="304205" y="77278"/>
                      </a:cubicBezTo>
                      <a:cubicBezTo>
                        <a:pt x="323831" y="79731"/>
                        <a:pt x="323831" y="58879"/>
                        <a:pt x="323831" y="58879"/>
                      </a:cubicBezTo>
                      <a:cubicBezTo>
                        <a:pt x="327511" y="63785"/>
                        <a:pt x="332418" y="67465"/>
                        <a:pt x="338551" y="69918"/>
                      </a:cubicBezTo>
                      <a:cubicBezTo>
                        <a:pt x="359404" y="78505"/>
                        <a:pt x="376577" y="63785"/>
                        <a:pt x="388843" y="49065"/>
                      </a:cubicBezTo>
                      <a:cubicBezTo>
                        <a:pt x="393750" y="42932"/>
                        <a:pt x="396203" y="34346"/>
                        <a:pt x="397429" y="26986"/>
                      </a:cubicBezTo>
                      <a:cubicBezTo>
                        <a:pt x="397429" y="25759"/>
                        <a:pt x="398656" y="23306"/>
                        <a:pt x="398656" y="22079"/>
                      </a:cubicBezTo>
                      <a:cubicBezTo>
                        <a:pt x="398656" y="22079"/>
                        <a:pt x="398656" y="20853"/>
                        <a:pt x="398656" y="18400"/>
                      </a:cubicBezTo>
                      <a:cubicBezTo>
                        <a:pt x="398656" y="17173"/>
                        <a:pt x="398656" y="15946"/>
                        <a:pt x="398656" y="15946"/>
                      </a:cubicBezTo>
                      <a:cubicBezTo>
                        <a:pt x="397429" y="12266"/>
                        <a:pt x="396203" y="6133"/>
                        <a:pt x="393750" y="0"/>
                      </a:cubicBezTo>
                      <a:cubicBezTo>
                        <a:pt x="397429" y="1227"/>
                        <a:pt x="401109" y="2453"/>
                        <a:pt x="404789" y="3680"/>
                      </a:cubicBezTo>
                      <a:cubicBezTo>
                        <a:pt x="406016" y="4907"/>
                        <a:pt x="408469" y="6133"/>
                        <a:pt x="409696" y="7360"/>
                      </a:cubicBezTo>
                      <a:cubicBezTo>
                        <a:pt x="409696" y="7360"/>
                        <a:pt x="409696" y="7360"/>
                        <a:pt x="409696" y="7360"/>
                      </a:cubicBezTo>
                      <a:cubicBezTo>
                        <a:pt x="409696" y="7360"/>
                        <a:pt x="410923" y="7360"/>
                        <a:pt x="410923" y="8587"/>
                      </a:cubicBezTo>
                      <a:cubicBezTo>
                        <a:pt x="410923" y="8587"/>
                        <a:pt x="410923" y="8587"/>
                        <a:pt x="410923" y="8587"/>
                      </a:cubicBezTo>
                      <a:cubicBezTo>
                        <a:pt x="410923" y="8587"/>
                        <a:pt x="410923" y="8587"/>
                        <a:pt x="412149" y="9813"/>
                      </a:cubicBezTo>
                      <a:cubicBezTo>
                        <a:pt x="412149" y="9813"/>
                        <a:pt x="412149" y="9813"/>
                        <a:pt x="412149" y="9813"/>
                      </a:cubicBezTo>
                      <a:cubicBezTo>
                        <a:pt x="412149" y="9813"/>
                        <a:pt x="413376" y="11040"/>
                        <a:pt x="413376" y="11040"/>
                      </a:cubicBezTo>
                      <a:cubicBezTo>
                        <a:pt x="413376" y="11040"/>
                        <a:pt x="413376" y="12266"/>
                        <a:pt x="413376" y="12266"/>
                      </a:cubicBezTo>
                      <a:cubicBezTo>
                        <a:pt x="413376" y="12266"/>
                        <a:pt x="413376" y="12266"/>
                        <a:pt x="413376" y="12266"/>
                      </a:cubicBezTo>
                      <a:cubicBezTo>
                        <a:pt x="413376" y="12266"/>
                        <a:pt x="413376" y="12266"/>
                        <a:pt x="413376" y="13493"/>
                      </a:cubicBezTo>
                      <a:cubicBezTo>
                        <a:pt x="413376" y="13493"/>
                        <a:pt x="413376" y="13493"/>
                        <a:pt x="413376" y="13493"/>
                      </a:cubicBezTo>
                      <a:cubicBezTo>
                        <a:pt x="413376" y="13493"/>
                        <a:pt x="413376" y="13493"/>
                        <a:pt x="413376" y="14720"/>
                      </a:cubicBezTo>
                      <a:cubicBezTo>
                        <a:pt x="413376" y="14720"/>
                        <a:pt x="413376" y="14720"/>
                        <a:pt x="413376" y="14720"/>
                      </a:cubicBezTo>
                      <a:cubicBezTo>
                        <a:pt x="413376" y="14720"/>
                        <a:pt x="413376" y="15946"/>
                        <a:pt x="413376" y="15946"/>
                      </a:cubicBezTo>
                      <a:cubicBezTo>
                        <a:pt x="413376" y="15946"/>
                        <a:pt x="413376" y="15946"/>
                        <a:pt x="413376" y="15946"/>
                      </a:cubicBezTo>
                      <a:cubicBezTo>
                        <a:pt x="413376" y="15946"/>
                        <a:pt x="413376" y="15946"/>
                        <a:pt x="413376" y="15946"/>
                      </a:cubicBezTo>
                      <a:cubicBezTo>
                        <a:pt x="413376" y="15946"/>
                        <a:pt x="413376" y="15946"/>
                        <a:pt x="413376" y="15946"/>
                      </a:cubicBezTo>
                      <a:cubicBezTo>
                        <a:pt x="413376" y="15946"/>
                        <a:pt x="413376" y="15946"/>
                        <a:pt x="413376" y="15946"/>
                      </a:cubicBezTo>
                      <a:cubicBezTo>
                        <a:pt x="413376" y="17173"/>
                        <a:pt x="413376" y="18400"/>
                        <a:pt x="413376" y="18400"/>
                      </a:cubicBezTo>
                      <a:cubicBezTo>
                        <a:pt x="414602" y="25759"/>
                        <a:pt x="414602" y="34346"/>
                        <a:pt x="410923" y="41706"/>
                      </a:cubicBezTo>
                      <a:cubicBezTo>
                        <a:pt x="408469" y="46612"/>
                        <a:pt x="406016" y="51519"/>
                        <a:pt x="401109" y="55199"/>
                      </a:cubicBezTo>
                      <a:cubicBezTo>
                        <a:pt x="399883" y="56425"/>
                        <a:pt x="394976" y="57652"/>
                        <a:pt x="394976" y="60105"/>
                      </a:cubicBezTo>
                      <a:cubicBezTo>
                        <a:pt x="394976" y="61332"/>
                        <a:pt x="396203" y="63785"/>
                        <a:pt x="396203" y="65012"/>
                      </a:cubicBezTo>
                      <a:cubicBezTo>
                        <a:pt x="396203" y="67465"/>
                        <a:pt x="396203" y="68692"/>
                        <a:pt x="394976" y="71145"/>
                      </a:cubicBezTo>
                      <a:cubicBezTo>
                        <a:pt x="393750" y="79731"/>
                        <a:pt x="391296" y="87091"/>
                        <a:pt x="386390" y="93224"/>
                      </a:cubicBezTo>
                      <a:cubicBezTo>
                        <a:pt x="374124" y="109171"/>
                        <a:pt x="356951" y="123890"/>
                        <a:pt x="336098" y="114077"/>
                      </a:cubicBezTo>
                      <a:cubicBezTo>
                        <a:pt x="331191" y="111624"/>
                        <a:pt x="325058" y="107944"/>
                        <a:pt x="321378" y="103037"/>
                      </a:cubicBezTo>
                      <a:cubicBezTo>
                        <a:pt x="321378" y="103037"/>
                        <a:pt x="322605" y="122664"/>
                        <a:pt x="301752" y="121437"/>
                      </a:cubicBezTo>
                      <a:cubicBezTo>
                        <a:pt x="293166" y="120210"/>
                        <a:pt x="288259" y="115304"/>
                        <a:pt x="287032" y="107944"/>
                      </a:cubicBezTo>
                      <a:cubicBezTo>
                        <a:pt x="287032" y="107944"/>
                        <a:pt x="287032" y="107944"/>
                        <a:pt x="287032" y="106717"/>
                      </a:cubicBezTo>
                      <a:cubicBezTo>
                        <a:pt x="287032" y="106717"/>
                        <a:pt x="285806" y="106717"/>
                        <a:pt x="285806" y="106717"/>
                      </a:cubicBezTo>
                      <a:cubicBezTo>
                        <a:pt x="285806" y="106717"/>
                        <a:pt x="284579" y="107944"/>
                        <a:pt x="284579" y="107944"/>
                      </a:cubicBezTo>
                      <a:cubicBezTo>
                        <a:pt x="283353" y="110397"/>
                        <a:pt x="279673" y="112850"/>
                        <a:pt x="277219" y="114077"/>
                      </a:cubicBezTo>
                      <a:cubicBezTo>
                        <a:pt x="266180" y="117757"/>
                        <a:pt x="252687" y="110397"/>
                        <a:pt x="242874" y="105491"/>
                      </a:cubicBezTo>
                      <a:cubicBezTo>
                        <a:pt x="242874" y="105491"/>
                        <a:pt x="230607" y="99358"/>
                        <a:pt x="234287" y="83411"/>
                      </a:cubicBezTo>
                      <a:cubicBezTo>
                        <a:pt x="234287" y="82185"/>
                        <a:pt x="234287" y="80958"/>
                        <a:pt x="234287" y="80958"/>
                      </a:cubicBezTo>
                      <a:cubicBezTo>
                        <a:pt x="231834" y="80958"/>
                        <a:pt x="228154" y="79731"/>
                        <a:pt x="217114" y="74825"/>
                      </a:cubicBezTo>
                      <a:cubicBezTo>
                        <a:pt x="199941" y="66238"/>
                        <a:pt x="202395" y="45386"/>
                        <a:pt x="202395" y="45386"/>
                      </a:cubicBezTo>
                      <a:cubicBezTo>
                        <a:pt x="197488" y="57652"/>
                        <a:pt x="186448" y="57652"/>
                        <a:pt x="179089" y="55199"/>
                      </a:cubicBezTo>
                      <a:cubicBezTo>
                        <a:pt x="179089" y="57652"/>
                        <a:pt x="179089" y="60105"/>
                        <a:pt x="177862" y="62558"/>
                      </a:cubicBezTo>
                      <a:cubicBezTo>
                        <a:pt x="180315" y="71145"/>
                        <a:pt x="179089" y="82185"/>
                        <a:pt x="159462" y="93224"/>
                      </a:cubicBezTo>
                      <a:cubicBezTo>
                        <a:pt x="141063" y="103037"/>
                        <a:pt x="120210" y="103037"/>
                        <a:pt x="104264" y="89544"/>
                      </a:cubicBezTo>
                      <a:cubicBezTo>
                        <a:pt x="105491" y="94451"/>
                        <a:pt x="101811" y="100584"/>
                        <a:pt x="96904" y="101811"/>
                      </a:cubicBezTo>
                      <a:cubicBezTo>
                        <a:pt x="91998" y="103037"/>
                        <a:pt x="87091" y="103037"/>
                        <a:pt x="82184" y="101811"/>
                      </a:cubicBezTo>
                      <a:cubicBezTo>
                        <a:pt x="80958" y="106717"/>
                        <a:pt x="78505" y="110397"/>
                        <a:pt x="74825" y="114077"/>
                      </a:cubicBezTo>
                      <a:cubicBezTo>
                        <a:pt x="62558" y="126343"/>
                        <a:pt x="42932" y="130023"/>
                        <a:pt x="26986" y="123890"/>
                      </a:cubicBezTo>
                      <a:cubicBezTo>
                        <a:pt x="11040" y="117757"/>
                        <a:pt x="0" y="100584"/>
                        <a:pt x="0" y="83411"/>
                      </a:cubicBezTo>
                      <a:cubicBezTo>
                        <a:pt x="2453" y="78505"/>
                        <a:pt x="4907" y="69918"/>
                        <a:pt x="9813" y="63785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974" name="Freeform: Shape 973">
                  <a:extLst>
                    <a:ext uri="{FF2B5EF4-FFF2-40B4-BE49-F238E27FC236}">
                      <a16:creationId xmlns:a16="http://schemas.microsoft.com/office/drawing/2014/main" id="{9883EB61-AE59-4932-AB1E-0E57ACC73C81}"/>
                    </a:ext>
                  </a:extLst>
                </p:cNvPr>
                <p:cNvSpPr/>
                <p:nvPr/>
              </p:nvSpPr>
              <p:spPr>
                <a:xfrm>
                  <a:off x="4758968" y="3172633"/>
                  <a:ext cx="152102" cy="24532"/>
                </a:xfrm>
                <a:custGeom>
                  <a:avLst/>
                  <a:gdLst>
                    <a:gd name="connsiteX0" fmla="*/ 94451 w 152102"/>
                    <a:gd name="connsiteY0" fmla="*/ 24533 h 24532"/>
                    <a:gd name="connsiteX1" fmla="*/ 80958 w 152102"/>
                    <a:gd name="connsiteY1" fmla="*/ 23306 h 24532"/>
                    <a:gd name="connsiteX2" fmla="*/ 68692 w 152102"/>
                    <a:gd name="connsiteY2" fmla="*/ 18400 h 24532"/>
                    <a:gd name="connsiteX3" fmla="*/ 55199 w 152102"/>
                    <a:gd name="connsiteY3" fmla="*/ 23306 h 24532"/>
                    <a:gd name="connsiteX4" fmla="*/ 40479 w 152102"/>
                    <a:gd name="connsiteY4" fmla="*/ 20853 h 24532"/>
                    <a:gd name="connsiteX5" fmla="*/ 25759 w 152102"/>
                    <a:gd name="connsiteY5" fmla="*/ 14720 h 24532"/>
                    <a:gd name="connsiteX6" fmla="*/ 13493 w 152102"/>
                    <a:gd name="connsiteY6" fmla="*/ 14720 h 24532"/>
                    <a:gd name="connsiteX7" fmla="*/ 2453 w 152102"/>
                    <a:gd name="connsiteY7" fmla="*/ 8587 h 24532"/>
                    <a:gd name="connsiteX8" fmla="*/ 0 w 152102"/>
                    <a:gd name="connsiteY8" fmla="*/ 0 h 24532"/>
                    <a:gd name="connsiteX9" fmla="*/ 14720 w 152102"/>
                    <a:gd name="connsiteY9" fmla="*/ 4907 h 24532"/>
                    <a:gd name="connsiteX10" fmla="*/ 28213 w 152102"/>
                    <a:gd name="connsiteY10" fmla="*/ 1227 h 24532"/>
                    <a:gd name="connsiteX11" fmla="*/ 47839 w 152102"/>
                    <a:gd name="connsiteY11" fmla="*/ 9813 h 24532"/>
                    <a:gd name="connsiteX12" fmla="*/ 69918 w 152102"/>
                    <a:gd name="connsiteY12" fmla="*/ 4907 h 24532"/>
                    <a:gd name="connsiteX13" fmla="*/ 77278 w 152102"/>
                    <a:gd name="connsiteY13" fmla="*/ 8587 h 24532"/>
                    <a:gd name="connsiteX14" fmla="*/ 114077 w 152102"/>
                    <a:gd name="connsiteY14" fmla="*/ 2453 h 24532"/>
                    <a:gd name="connsiteX15" fmla="*/ 115304 w 152102"/>
                    <a:gd name="connsiteY15" fmla="*/ 1227 h 24532"/>
                    <a:gd name="connsiteX16" fmla="*/ 152103 w 152102"/>
                    <a:gd name="connsiteY16" fmla="*/ 7360 h 24532"/>
                    <a:gd name="connsiteX17" fmla="*/ 122663 w 152102"/>
                    <a:gd name="connsiteY17" fmla="*/ 18400 h 24532"/>
                    <a:gd name="connsiteX18" fmla="*/ 114077 w 152102"/>
                    <a:gd name="connsiteY18" fmla="*/ 14720 h 24532"/>
                    <a:gd name="connsiteX19" fmla="*/ 110397 w 152102"/>
                    <a:gd name="connsiteY19" fmla="*/ 18400 h 24532"/>
                    <a:gd name="connsiteX20" fmla="*/ 101811 w 152102"/>
                    <a:gd name="connsiteY20" fmla="*/ 23306 h 24532"/>
                    <a:gd name="connsiteX21" fmla="*/ 94451 w 152102"/>
                    <a:gd name="connsiteY21" fmla="*/ 24533 h 245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152102" h="24532">
                      <a:moveTo>
                        <a:pt x="94451" y="24533"/>
                      </a:moveTo>
                      <a:cubicBezTo>
                        <a:pt x="89544" y="24533"/>
                        <a:pt x="85864" y="24533"/>
                        <a:pt x="80958" y="23306"/>
                      </a:cubicBezTo>
                      <a:cubicBezTo>
                        <a:pt x="76051" y="22079"/>
                        <a:pt x="69918" y="22079"/>
                        <a:pt x="68692" y="18400"/>
                      </a:cubicBezTo>
                      <a:cubicBezTo>
                        <a:pt x="66238" y="20853"/>
                        <a:pt x="61332" y="22079"/>
                        <a:pt x="55199" y="23306"/>
                      </a:cubicBezTo>
                      <a:cubicBezTo>
                        <a:pt x="49065" y="24533"/>
                        <a:pt x="45385" y="22079"/>
                        <a:pt x="40479" y="20853"/>
                      </a:cubicBezTo>
                      <a:cubicBezTo>
                        <a:pt x="34346" y="19626"/>
                        <a:pt x="28213" y="18400"/>
                        <a:pt x="25759" y="14720"/>
                      </a:cubicBezTo>
                      <a:cubicBezTo>
                        <a:pt x="22079" y="14720"/>
                        <a:pt x="17173" y="15946"/>
                        <a:pt x="13493" y="14720"/>
                      </a:cubicBezTo>
                      <a:cubicBezTo>
                        <a:pt x="8586" y="13493"/>
                        <a:pt x="4906" y="11040"/>
                        <a:pt x="2453" y="8587"/>
                      </a:cubicBezTo>
                      <a:cubicBezTo>
                        <a:pt x="0" y="6133"/>
                        <a:pt x="1227" y="3680"/>
                        <a:pt x="0" y="0"/>
                      </a:cubicBezTo>
                      <a:cubicBezTo>
                        <a:pt x="1227" y="3680"/>
                        <a:pt x="8586" y="4907"/>
                        <a:pt x="14720" y="4907"/>
                      </a:cubicBezTo>
                      <a:cubicBezTo>
                        <a:pt x="19626" y="4907"/>
                        <a:pt x="24533" y="3680"/>
                        <a:pt x="28213" y="1227"/>
                      </a:cubicBezTo>
                      <a:cubicBezTo>
                        <a:pt x="31893" y="6133"/>
                        <a:pt x="39252" y="9813"/>
                        <a:pt x="47839" y="9813"/>
                      </a:cubicBezTo>
                      <a:cubicBezTo>
                        <a:pt x="56425" y="11040"/>
                        <a:pt x="65012" y="8587"/>
                        <a:pt x="69918" y="4907"/>
                      </a:cubicBezTo>
                      <a:cubicBezTo>
                        <a:pt x="72371" y="6133"/>
                        <a:pt x="74825" y="7360"/>
                        <a:pt x="77278" y="8587"/>
                      </a:cubicBezTo>
                      <a:cubicBezTo>
                        <a:pt x="89544" y="13493"/>
                        <a:pt x="106717" y="9813"/>
                        <a:pt x="114077" y="2453"/>
                      </a:cubicBezTo>
                      <a:cubicBezTo>
                        <a:pt x="114077" y="2453"/>
                        <a:pt x="114077" y="2453"/>
                        <a:pt x="115304" y="1227"/>
                      </a:cubicBezTo>
                      <a:cubicBezTo>
                        <a:pt x="115304" y="1227"/>
                        <a:pt x="121437" y="17173"/>
                        <a:pt x="152103" y="7360"/>
                      </a:cubicBezTo>
                      <a:cubicBezTo>
                        <a:pt x="152103" y="7360"/>
                        <a:pt x="147196" y="22079"/>
                        <a:pt x="122663" y="18400"/>
                      </a:cubicBezTo>
                      <a:cubicBezTo>
                        <a:pt x="122663" y="18400"/>
                        <a:pt x="115304" y="17173"/>
                        <a:pt x="114077" y="14720"/>
                      </a:cubicBezTo>
                      <a:cubicBezTo>
                        <a:pt x="114077" y="15946"/>
                        <a:pt x="111624" y="17173"/>
                        <a:pt x="110397" y="18400"/>
                      </a:cubicBezTo>
                      <a:cubicBezTo>
                        <a:pt x="107944" y="20853"/>
                        <a:pt x="105491" y="22079"/>
                        <a:pt x="101811" y="23306"/>
                      </a:cubicBezTo>
                      <a:cubicBezTo>
                        <a:pt x="98131" y="23306"/>
                        <a:pt x="95678" y="24533"/>
                        <a:pt x="94451" y="24533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975" name="Freeform: Shape 974">
                  <a:extLst>
                    <a:ext uri="{FF2B5EF4-FFF2-40B4-BE49-F238E27FC236}">
                      <a16:creationId xmlns:a16="http://schemas.microsoft.com/office/drawing/2014/main" id="{23C8C623-45E2-4130-A570-526329002401}"/>
                    </a:ext>
                  </a:extLst>
                </p:cNvPr>
                <p:cNvSpPr/>
                <p:nvPr/>
              </p:nvSpPr>
              <p:spPr>
                <a:xfrm>
                  <a:off x="4551370" y="3195939"/>
                  <a:ext cx="120507" cy="20852"/>
                </a:xfrm>
                <a:custGeom>
                  <a:avLst/>
                  <a:gdLst>
                    <a:gd name="connsiteX0" fmla="*/ 30963 w 120507"/>
                    <a:gd name="connsiteY0" fmla="*/ 14720 h 20852"/>
                    <a:gd name="connsiteX1" fmla="*/ 44456 w 120507"/>
                    <a:gd name="connsiteY1" fmla="*/ 19626 h 20852"/>
                    <a:gd name="connsiteX2" fmla="*/ 59175 w 120507"/>
                    <a:gd name="connsiteY2" fmla="*/ 20853 h 20852"/>
                    <a:gd name="connsiteX3" fmla="*/ 66535 w 120507"/>
                    <a:gd name="connsiteY3" fmla="*/ 19626 h 20852"/>
                    <a:gd name="connsiteX4" fmla="*/ 76348 w 120507"/>
                    <a:gd name="connsiteY4" fmla="*/ 15946 h 20852"/>
                    <a:gd name="connsiteX5" fmla="*/ 80028 w 120507"/>
                    <a:gd name="connsiteY5" fmla="*/ 12266 h 20852"/>
                    <a:gd name="connsiteX6" fmla="*/ 88615 w 120507"/>
                    <a:gd name="connsiteY6" fmla="*/ 15946 h 20852"/>
                    <a:gd name="connsiteX7" fmla="*/ 120507 w 120507"/>
                    <a:gd name="connsiteY7" fmla="*/ 4907 h 20852"/>
                    <a:gd name="connsiteX8" fmla="*/ 82481 w 120507"/>
                    <a:gd name="connsiteY8" fmla="*/ 0 h 20852"/>
                    <a:gd name="connsiteX9" fmla="*/ 81255 w 120507"/>
                    <a:gd name="connsiteY9" fmla="*/ 0 h 20852"/>
                    <a:gd name="connsiteX10" fmla="*/ 42002 w 120507"/>
                    <a:gd name="connsiteY10" fmla="*/ 4907 h 20852"/>
                    <a:gd name="connsiteX11" fmla="*/ 34643 w 120507"/>
                    <a:gd name="connsiteY11" fmla="*/ 2453 h 20852"/>
                    <a:gd name="connsiteX12" fmla="*/ 297 w 120507"/>
                    <a:gd name="connsiteY12" fmla="*/ 1227 h 20852"/>
                    <a:gd name="connsiteX13" fmla="*/ 30963 w 120507"/>
                    <a:gd name="connsiteY13" fmla="*/ 14720 h 208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20507" h="20852">
                      <a:moveTo>
                        <a:pt x="30963" y="14720"/>
                      </a:moveTo>
                      <a:cubicBezTo>
                        <a:pt x="32189" y="18400"/>
                        <a:pt x="39549" y="18400"/>
                        <a:pt x="44456" y="19626"/>
                      </a:cubicBezTo>
                      <a:cubicBezTo>
                        <a:pt x="49362" y="20853"/>
                        <a:pt x="54269" y="20853"/>
                        <a:pt x="59175" y="20853"/>
                      </a:cubicBezTo>
                      <a:cubicBezTo>
                        <a:pt x="61629" y="20853"/>
                        <a:pt x="64082" y="20853"/>
                        <a:pt x="66535" y="19626"/>
                      </a:cubicBezTo>
                      <a:cubicBezTo>
                        <a:pt x="70215" y="18400"/>
                        <a:pt x="73895" y="17173"/>
                        <a:pt x="76348" y="15946"/>
                      </a:cubicBezTo>
                      <a:cubicBezTo>
                        <a:pt x="76348" y="15946"/>
                        <a:pt x="80028" y="13493"/>
                        <a:pt x="80028" y="12266"/>
                      </a:cubicBezTo>
                      <a:cubicBezTo>
                        <a:pt x="81255" y="14720"/>
                        <a:pt x="88615" y="15946"/>
                        <a:pt x="88615" y="15946"/>
                      </a:cubicBezTo>
                      <a:cubicBezTo>
                        <a:pt x="114374" y="18400"/>
                        <a:pt x="120507" y="4907"/>
                        <a:pt x="120507" y="4907"/>
                      </a:cubicBezTo>
                      <a:cubicBezTo>
                        <a:pt x="88615" y="13493"/>
                        <a:pt x="82481" y="0"/>
                        <a:pt x="82481" y="0"/>
                      </a:cubicBezTo>
                      <a:cubicBezTo>
                        <a:pt x="82481" y="0"/>
                        <a:pt x="81255" y="0"/>
                        <a:pt x="81255" y="0"/>
                      </a:cubicBezTo>
                      <a:cubicBezTo>
                        <a:pt x="73895" y="7360"/>
                        <a:pt x="55496" y="9813"/>
                        <a:pt x="42002" y="4907"/>
                      </a:cubicBezTo>
                      <a:cubicBezTo>
                        <a:pt x="39549" y="3680"/>
                        <a:pt x="37096" y="2453"/>
                        <a:pt x="34643" y="2453"/>
                      </a:cubicBezTo>
                      <a:cubicBezTo>
                        <a:pt x="34643" y="2453"/>
                        <a:pt x="19923" y="11040"/>
                        <a:pt x="297" y="1227"/>
                      </a:cubicBezTo>
                      <a:cubicBezTo>
                        <a:pt x="-930" y="1227"/>
                        <a:pt x="297" y="20853"/>
                        <a:pt x="30963" y="14720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976" name="Freeform: Shape 975">
                  <a:extLst>
                    <a:ext uri="{FF2B5EF4-FFF2-40B4-BE49-F238E27FC236}">
                      <a16:creationId xmlns:a16="http://schemas.microsoft.com/office/drawing/2014/main" id="{12C348B7-9DB1-46E0-85FD-EBE94C76E1A9}"/>
                    </a:ext>
                  </a:extLst>
                </p:cNvPr>
                <p:cNvSpPr/>
                <p:nvPr/>
              </p:nvSpPr>
              <p:spPr>
                <a:xfrm>
                  <a:off x="4743022" y="3108848"/>
                  <a:ext cx="85864" cy="20852"/>
                </a:xfrm>
                <a:custGeom>
                  <a:avLst/>
                  <a:gdLst>
                    <a:gd name="connsiteX0" fmla="*/ 24533 w 85864"/>
                    <a:gd name="connsiteY0" fmla="*/ 14720 h 20852"/>
                    <a:gd name="connsiteX1" fmla="*/ 34346 w 85864"/>
                    <a:gd name="connsiteY1" fmla="*/ 19626 h 20852"/>
                    <a:gd name="connsiteX2" fmla="*/ 44159 w 85864"/>
                    <a:gd name="connsiteY2" fmla="*/ 20853 h 20852"/>
                    <a:gd name="connsiteX3" fmla="*/ 49065 w 85864"/>
                    <a:gd name="connsiteY3" fmla="*/ 19626 h 20852"/>
                    <a:gd name="connsiteX4" fmla="*/ 55199 w 85864"/>
                    <a:gd name="connsiteY4" fmla="*/ 15946 h 20852"/>
                    <a:gd name="connsiteX5" fmla="*/ 57652 w 85864"/>
                    <a:gd name="connsiteY5" fmla="*/ 12266 h 20852"/>
                    <a:gd name="connsiteX6" fmla="*/ 63785 w 85864"/>
                    <a:gd name="connsiteY6" fmla="*/ 15946 h 20852"/>
                    <a:gd name="connsiteX7" fmla="*/ 85864 w 85864"/>
                    <a:gd name="connsiteY7" fmla="*/ 4907 h 20852"/>
                    <a:gd name="connsiteX8" fmla="*/ 58878 w 85864"/>
                    <a:gd name="connsiteY8" fmla="*/ 0 h 20852"/>
                    <a:gd name="connsiteX9" fmla="*/ 57652 w 85864"/>
                    <a:gd name="connsiteY9" fmla="*/ 0 h 20852"/>
                    <a:gd name="connsiteX10" fmla="*/ 29439 w 85864"/>
                    <a:gd name="connsiteY10" fmla="*/ 4907 h 20852"/>
                    <a:gd name="connsiteX11" fmla="*/ 24533 w 85864"/>
                    <a:gd name="connsiteY11" fmla="*/ 2453 h 20852"/>
                    <a:gd name="connsiteX12" fmla="*/ 0 w 85864"/>
                    <a:gd name="connsiteY12" fmla="*/ 1227 h 20852"/>
                    <a:gd name="connsiteX13" fmla="*/ 24533 w 85864"/>
                    <a:gd name="connsiteY13" fmla="*/ 14720 h 208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85864" h="20852">
                      <a:moveTo>
                        <a:pt x="24533" y="14720"/>
                      </a:moveTo>
                      <a:cubicBezTo>
                        <a:pt x="25759" y="18400"/>
                        <a:pt x="30666" y="18400"/>
                        <a:pt x="34346" y="19626"/>
                      </a:cubicBezTo>
                      <a:cubicBezTo>
                        <a:pt x="38026" y="20853"/>
                        <a:pt x="41706" y="20853"/>
                        <a:pt x="44159" y="20853"/>
                      </a:cubicBezTo>
                      <a:cubicBezTo>
                        <a:pt x="45385" y="20853"/>
                        <a:pt x="47839" y="20853"/>
                        <a:pt x="49065" y="19626"/>
                      </a:cubicBezTo>
                      <a:cubicBezTo>
                        <a:pt x="51519" y="18400"/>
                        <a:pt x="53972" y="17173"/>
                        <a:pt x="55199" y="15946"/>
                      </a:cubicBezTo>
                      <a:cubicBezTo>
                        <a:pt x="55199" y="15946"/>
                        <a:pt x="57652" y="13493"/>
                        <a:pt x="57652" y="12266"/>
                      </a:cubicBezTo>
                      <a:cubicBezTo>
                        <a:pt x="58878" y="14720"/>
                        <a:pt x="63785" y="15946"/>
                        <a:pt x="63785" y="15946"/>
                      </a:cubicBezTo>
                      <a:cubicBezTo>
                        <a:pt x="82184" y="18400"/>
                        <a:pt x="85864" y="4907"/>
                        <a:pt x="85864" y="4907"/>
                      </a:cubicBezTo>
                      <a:cubicBezTo>
                        <a:pt x="62558" y="13493"/>
                        <a:pt x="58878" y="0"/>
                        <a:pt x="58878" y="0"/>
                      </a:cubicBezTo>
                      <a:cubicBezTo>
                        <a:pt x="58878" y="0"/>
                        <a:pt x="58878" y="0"/>
                        <a:pt x="57652" y="0"/>
                      </a:cubicBezTo>
                      <a:cubicBezTo>
                        <a:pt x="51519" y="7360"/>
                        <a:pt x="39252" y="9813"/>
                        <a:pt x="29439" y="4907"/>
                      </a:cubicBezTo>
                      <a:cubicBezTo>
                        <a:pt x="26986" y="3680"/>
                        <a:pt x="25759" y="2453"/>
                        <a:pt x="24533" y="2453"/>
                      </a:cubicBezTo>
                      <a:cubicBezTo>
                        <a:pt x="24533" y="2453"/>
                        <a:pt x="13493" y="11040"/>
                        <a:pt x="0" y="1227"/>
                      </a:cubicBezTo>
                      <a:cubicBezTo>
                        <a:pt x="1227" y="1227"/>
                        <a:pt x="2453" y="20853"/>
                        <a:pt x="24533" y="14720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977" name="Freeform: Shape 976">
                  <a:extLst>
                    <a:ext uri="{FF2B5EF4-FFF2-40B4-BE49-F238E27FC236}">
                      <a16:creationId xmlns:a16="http://schemas.microsoft.com/office/drawing/2014/main" id="{6BC95630-B2A9-473A-BF3D-DAA331191F90}"/>
                    </a:ext>
                  </a:extLst>
                </p:cNvPr>
                <p:cNvSpPr/>
                <p:nvPr/>
              </p:nvSpPr>
              <p:spPr>
                <a:xfrm>
                  <a:off x="4673104" y="3067142"/>
                  <a:ext cx="85864" cy="18552"/>
                </a:xfrm>
                <a:custGeom>
                  <a:avLst/>
                  <a:gdLst>
                    <a:gd name="connsiteX0" fmla="*/ 40479 w 85864"/>
                    <a:gd name="connsiteY0" fmla="*/ 18400 h 18552"/>
                    <a:gd name="connsiteX1" fmla="*/ 85864 w 85864"/>
                    <a:gd name="connsiteY1" fmla="*/ 3680 h 18552"/>
                    <a:gd name="connsiteX2" fmla="*/ 0 w 85864"/>
                    <a:gd name="connsiteY2" fmla="*/ 0 h 18552"/>
                    <a:gd name="connsiteX3" fmla="*/ 40479 w 85864"/>
                    <a:gd name="connsiteY3" fmla="*/ 18400 h 185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5864" h="18552">
                      <a:moveTo>
                        <a:pt x="40479" y="18400"/>
                      </a:moveTo>
                      <a:cubicBezTo>
                        <a:pt x="49065" y="17173"/>
                        <a:pt x="84638" y="11040"/>
                        <a:pt x="85864" y="3680"/>
                      </a:cubicBezTo>
                      <a:cubicBezTo>
                        <a:pt x="66238" y="11040"/>
                        <a:pt x="17173" y="12266"/>
                        <a:pt x="0" y="0"/>
                      </a:cubicBezTo>
                      <a:cubicBezTo>
                        <a:pt x="1227" y="13493"/>
                        <a:pt x="28213" y="19626"/>
                        <a:pt x="40479" y="18400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978" name="Freeform: Shape 977">
                  <a:extLst>
                    <a:ext uri="{FF2B5EF4-FFF2-40B4-BE49-F238E27FC236}">
                      <a16:creationId xmlns:a16="http://schemas.microsoft.com/office/drawing/2014/main" id="{744EC3A3-ED29-4142-B8C3-AC36D98A78DF}"/>
                    </a:ext>
                  </a:extLst>
                </p:cNvPr>
                <p:cNvSpPr/>
                <p:nvPr/>
              </p:nvSpPr>
              <p:spPr>
                <a:xfrm>
                  <a:off x="4573746" y="3124794"/>
                  <a:ext cx="79731" cy="20852"/>
                </a:xfrm>
                <a:custGeom>
                  <a:avLst/>
                  <a:gdLst>
                    <a:gd name="connsiteX0" fmla="*/ 18400 w 79731"/>
                    <a:gd name="connsiteY0" fmla="*/ 14720 h 20852"/>
                    <a:gd name="connsiteX1" fmla="*/ 28213 w 79731"/>
                    <a:gd name="connsiteY1" fmla="*/ 19626 h 20852"/>
                    <a:gd name="connsiteX2" fmla="*/ 38026 w 79731"/>
                    <a:gd name="connsiteY2" fmla="*/ 20853 h 20852"/>
                    <a:gd name="connsiteX3" fmla="*/ 42932 w 79731"/>
                    <a:gd name="connsiteY3" fmla="*/ 19626 h 20852"/>
                    <a:gd name="connsiteX4" fmla="*/ 49065 w 79731"/>
                    <a:gd name="connsiteY4" fmla="*/ 15946 h 20852"/>
                    <a:gd name="connsiteX5" fmla="*/ 51519 w 79731"/>
                    <a:gd name="connsiteY5" fmla="*/ 12266 h 20852"/>
                    <a:gd name="connsiteX6" fmla="*/ 57652 w 79731"/>
                    <a:gd name="connsiteY6" fmla="*/ 15946 h 20852"/>
                    <a:gd name="connsiteX7" fmla="*/ 79731 w 79731"/>
                    <a:gd name="connsiteY7" fmla="*/ 4907 h 20852"/>
                    <a:gd name="connsiteX8" fmla="*/ 52745 w 79731"/>
                    <a:gd name="connsiteY8" fmla="*/ 0 h 20852"/>
                    <a:gd name="connsiteX9" fmla="*/ 51519 w 79731"/>
                    <a:gd name="connsiteY9" fmla="*/ 0 h 20852"/>
                    <a:gd name="connsiteX10" fmla="*/ 23306 w 79731"/>
                    <a:gd name="connsiteY10" fmla="*/ 4907 h 20852"/>
                    <a:gd name="connsiteX11" fmla="*/ 18400 w 79731"/>
                    <a:gd name="connsiteY11" fmla="*/ 2453 h 20852"/>
                    <a:gd name="connsiteX12" fmla="*/ 7360 w 79731"/>
                    <a:gd name="connsiteY12" fmla="*/ 6133 h 20852"/>
                    <a:gd name="connsiteX13" fmla="*/ 8586 w 79731"/>
                    <a:gd name="connsiteY13" fmla="*/ 15946 h 20852"/>
                    <a:gd name="connsiteX14" fmla="*/ 0 w 79731"/>
                    <a:gd name="connsiteY14" fmla="*/ 13493 h 20852"/>
                    <a:gd name="connsiteX15" fmla="*/ 18400 w 79731"/>
                    <a:gd name="connsiteY15" fmla="*/ 14720 h 208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79731" h="20852">
                      <a:moveTo>
                        <a:pt x="18400" y="14720"/>
                      </a:moveTo>
                      <a:cubicBezTo>
                        <a:pt x="19626" y="18400"/>
                        <a:pt x="24533" y="18400"/>
                        <a:pt x="28213" y="19626"/>
                      </a:cubicBezTo>
                      <a:cubicBezTo>
                        <a:pt x="31892" y="20853"/>
                        <a:pt x="35572" y="20853"/>
                        <a:pt x="38026" y="20853"/>
                      </a:cubicBezTo>
                      <a:cubicBezTo>
                        <a:pt x="39252" y="20853"/>
                        <a:pt x="41706" y="20853"/>
                        <a:pt x="42932" y="19626"/>
                      </a:cubicBezTo>
                      <a:cubicBezTo>
                        <a:pt x="45386" y="18400"/>
                        <a:pt x="47839" y="17173"/>
                        <a:pt x="49065" y="15946"/>
                      </a:cubicBezTo>
                      <a:cubicBezTo>
                        <a:pt x="49065" y="15946"/>
                        <a:pt x="51519" y="13493"/>
                        <a:pt x="51519" y="12266"/>
                      </a:cubicBezTo>
                      <a:cubicBezTo>
                        <a:pt x="52745" y="14720"/>
                        <a:pt x="57652" y="15946"/>
                        <a:pt x="57652" y="15946"/>
                      </a:cubicBezTo>
                      <a:cubicBezTo>
                        <a:pt x="76051" y="18400"/>
                        <a:pt x="79731" y="4907"/>
                        <a:pt x="79731" y="4907"/>
                      </a:cubicBezTo>
                      <a:cubicBezTo>
                        <a:pt x="56425" y="13493"/>
                        <a:pt x="52745" y="0"/>
                        <a:pt x="52745" y="0"/>
                      </a:cubicBezTo>
                      <a:cubicBezTo>
                        <a:pt x="52745" y="0"/>
                        <a:pt x="52745" y="0"/>
                        <a:pt x="51519" y="0"/>
                      </a:cubicBezTo>
                      <a:cubicBezTo>
                        <a:pt x="45386" y="7360"/>
                        <a:pt x="33119" y="9813"/>
                        <a:pt x="23306" y="4907"/>
                      </a:cubicBezTo>
                      <a:cubicBezTo>
                        <a:pt x="20853" y="3680"/>
                        <a:pt x="19626" y="2453"/>
                        <a:pt x="18400" y="2453"/>
                      </a:cubicBezTo>
                      <a:cubicBezTo>
                        <a:pt x="18400" y="2453"/>
                        <a:pt x="13493" y="6133"/>
                        <a:pt x="7360" y="6133"/>
                      </a:cubicBezTo>
                      <a:cubicBezTo>
                        <a:pt x="7360" y="9813"/>
                        <a:pt x="7360" y="12266"/>
                        <a:pt x="8586" y="15946"/>
                      </a:cubicBezTo>
                      <a:cubicBezTo>
                        <a:pt x="7360" y="15946"/>
                        <a:pt x="3680" y="14720"/>
                        <a:pt x="0" y="13493"/>
                      </a:cubicBezTo>
                      <a:cubicBezTo>
                        <a:pt x="4907" y="15946"/>
                        <a:pt x="11040" y="15946"/>
                        <a:pt x="18400" y="14720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</p:grpSp>
      <p:grpSp>
        <p:nvGrpSpPr>
          <p:cNvPr id="1001" name="Graphic 2">
            <a:extLst>
              <a:ext uri="{FF2B5EF4-FFF2-40B4-BE49-F238E27FC236}">
                <a16:creationId xmlns:a16="http://schemas.microsoft.com/office/drawing/2014/main" id="{C030C97D-44B3-4174-B66F-5ADC4563208D}"/>
              </a:ext>
            </a:extLst>
          </p:cNvPr>
          <p:cNvGrpSpPr/>
          <p:nvPr/>
        </p:nvGrpSpPr>
        <p:grpSpPr>
          <a:xfrm>
            <a:off x="8940391" y="2911690"/>
            <a:ext cx="1627326" cy="1612194"/>
            <a:chOff x="7447751" y="2567902"/>
            <a:chExt cx="1714834" cy="1698889"/>
          </a:xfrm>
          <a:solidFill>
            <a:schemeClr val="accent1"/>
          </a:solidFill>
        </p:grpSpPr>
        <p:sp>
          <p:nvSpPr>
            <p:cNvPr id="1002" name="Freeform: Shape 1001">
              <a:extLst>
                <a:ext uri="{FF2B5EF4-FFF2-40B4-BE49-F238E27FC236}">
                  <a16:creationId xmlns:a16="http://schemas.microsoft.com/office/drawing/2014/main" id="{814F4BEA-C70B-488E-9677-CBD9BB482BD0}"/>
                </a:ext>
              </a:extLst>
            </p:cNvPr>
            <p:cNvSpPr/>
            <p:nvPr/>
          </p:nvSpPr>
          <p:spPr>
            <a:xfrm>
              <a:off x="7447751" y="3592142"/>
              <a:ext cx="1714834" cy="674649"/>
            </a:xfrm>
            <a:custGeom>
              <a:avLst/>
              <a:gdLst>
                <a:gd name="connsiteX0" fmla="*/ 1714835 w 1714834"/>
                <a:gd name="connsiteY0" fmla="*/ 0 h 674649"/>
                <a:gd name="connsiteX1" fmla="*/ 1714835 w 1714834"/>
                <a:gd name="connsiteY1" fmla="*/ 101811 h 674649"/>
                <a:gd name="connsiteX2" fmla="*/ 689368 w 1714834"/>
                <a:gd name="connsiteY2" fmla="*/ 674649 h 674649"/>
                <a:gd name="connsiteX3" fmla="*/ 0 w 1714834"/>
                <a:gd name="connsiteY3" fmla="*/ 284579 h 674649"/>
                <a:gd name="connsiteX4" fmla="*/ 0 w 1714834"/>
                <a:gd name="connsiteY4" fmla="*/ 183995 h 674649"/>
                <a:gd name="connsiteX5" fmla="*/ 689368 w 1714834"/>
                <a:gd name="connsiteY5" fmla="*/ 574065 h 674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14834" h="674649">
                  <a:moveTo>
                    <a:pt x="1714835" y="0"/>
                  </a:moveTo>
                  <a:lnTo>
                    <a:pt x="1714835" y="101811"/>
                  </a:lnTo>
                  <a:lnTo>
                    <a:pt x="689368" y="674649"/>
                  </a:lnTo>
                  <a:lnTo>
                    <a:pt x="0" y="284579"/>
                  </a:lnTo>
                  <a:lnTo>
                    <a:pt x="0" y="183995"/>
                  </a:lnTo>
                  <a:lnTo>
                    <a:pt x="689368" y="574065"/>
                  </a:lnTo>
                  <a:close/>
                </a:path>
              </a:pathLst>
            </a:custGeom>
            <a:solidFill>
              <a:srgbClr val="594427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03" name="Freeform: Shape 1002">
              <a:extLst>
                <a:ext uri="{FF2B5EF4-FFF2-40B4-BE49-F238E27FC236}">
                  <a16:creationId xmlns:a16="http://schemas.microsoft.com/office/drawing/2014/main" id="{E76AFB12-D926-43CB-A492-ADC1B4CDB4DF}"/>
                </a:ext>
              </a:extLst>
            </p:cNvPr>
            <p:cNvSpPr/>
            <p:nvPr/>
          </p:nvSpPr>
          <p:spPr>
            <a:xfrm>
              <a:off x="7447751" y="3202072"/>
              <a:ext cx="1714834" cy="964135"/>
            </a:xfrm>
            <a:custGeom>
              <a:avLst/>
              <a:gdLst>
                <a:gd name="connsiteX0" fmla="*/ 1025466 w 1714834"/>
                <a:gd name="connsiteY0" fmla="*/ 0 h 964135"/>
                <a:gd name="connsiteX1" fmla="*/ 1714835 w 1714834"/>
                <a:gd name="connsiteY1" fmla="*/ 390070 h 964135"/>
                <a:gd name="connsiteX2" fmla="*/ 689368 w 1714834"/>
                <a:gd name="connsiteY2" fmla="*/ 964135 h 964135"/>
                <a:gd name="connsiteX3" fmla="*/ 609637 w 1714834"/>
                <a:gd name="connsiteY3" fmla="*/ 918750 h 964135"/>
                <a:gd name="connsiteX4" fmla="*/ 0 w 1714834"/>
                <a:gd name="connsiteY4" fmla="*/ 574065 h 964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834" h="964135">
                  <a:moveTo>
                    <a:pt x="1025466" y="0"/>
                  </a:moveTo>
                  <a:lnTo>
                    <a:pt x="1714835" y="390070"/>
                  </a:lnTo>
                  <a:lnTo>
                    <a:pt x="689368" y="964135"/>
                  </a:lnTo>
                  <a:lnTo>
                    <a:pt x="609637" y="918750"/>
                  </a:lnTo>
                  <a:lnTo>
                    <a:pt x="0" y="574065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04" name="Freeform: Shape 1003">
              <a:extLst>
                <a:ext uri="{FF2B5EF4-FFF2-40B4-BE49-F238E27FC236}">
                  <a16:creationId xmlns:a16="http://schemas.microsoft.com/office/drawing/2014/main" id="{5D4279C0-477D-437A-A7B4-9957DBD1775F}"/>
                </a:ext>
              </a:extLst>
            </p:cNvPr>
            <p:cNvSpPr/>
            <p:nvPr/>
          </p:nvSpPr>
          <p:spPr>
            <a:xfrm>
              <a:off x="7447751" y="3202072"/>
              <a:ext cx="1601984" cy="900350"/>
            </a:xfrm>
            <a:custGeom>
              <a:avLst/>
              <a:gdLst>
                <a:gd name="connsiteX0" fmla="*/ 1025466 w 1601984"/>
                <a:gd name="connsiteY0" fmla="*/ 0 h 900350"/>
                <a:gd name="connsiteX1" fmla="*/ 1601984 w 1601984"/>
                <a:gd name="connsiteY1" fmla="*/ 326285 h 900350"/>
                <a:gd name="connsiteX2" fmla="*/ 576518 w 1601984"/>
                <a:gd name="connsiteY2" fmla="*/ 900350 h 900350"/>
                <a:gd name="connsiteX3" fmla="*/ 496787 w 1601984"/>
                <a:gd name="connsiteY3" fmla="*/ 854965 h 900350"/>
                <a:gd name="connsiteX4" fmla="*/ 0 w 1601984"/>
                <a:gd name="connsiteY4" fmla="*/ 574065 h 900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01984" h="900350">
                  <a:moveTo>
                    <a:pt x="1025466" y="0"/>
                  </a:moveTo>
                  <a:lnTo>
                    <a:pt x="1601984" y="326285"/>
                  </a:lnTo>
                  <a:lnTo>
                    <a:pt x="576518" y="900350"/>
                  </a:lnTo>
                  <a:lnTo>
                    <a:pt x="496787" y="854965"/>
                  </a:lnTo>
                  <a:lnTo>
                    <a:pt x="0" y="574065"/>
                  </a:lnTo>
                  <a:close/>
                </a:path>
              </a:pathLst>
            </a:custGeom>
            <a:solidFill>
              <a:srgbClr val="5E5A50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05" name="Freeform: Shape 1004">
              <a:extLst>
                <a:ext uri="{FF2B5EF4-FFF2-40B4-BE49-F238E27FC236}">
                  <a16:creationId xmlns:a16="http://schemas.microsoft.com/office/drawing/2014/main" id="{0D15EC28-BD61-4266-95AF-380D032C5713}"/>
                </a:ext>
              </a:extLst>
            </p:cNvPr>
            <p:cNvSpPr/>
            <p:nvPr/>
          </p:nvSpPr>
          <p:spPr>
            <a:xfrm>
              <a:off x="8582388" y="2982504"/>
              <a:ext cx="295618" cy="704088"/>
            </a:xfrm>
            <a:custGeom>
              <a:avLst/>
              <a:gdLst>
                <a:gd name="connsiteX0" fmla="*/ 0 w 295618"/>
                <a:gd name="connsiteY0" fmla="*/ 164369 h 704088"/>
                <a:gd name="connsiteX1" fmla="*/ 295619 w 295618"/>
                <a:gd name="connsiteY1" fmla="*/ 0 h 704088"/>
                <a:gd name="connsiteX2" fmla="*/ 295619 w 295618"/>
                <a:gd name="connsiteY2" fmla="*/ 539719 h 704088"/>
                <a:gd name="connsiteX3" fmla="*/ 0 w 295618"/>
                <a:gd name="connsiteY3" fmla="*/ 704089 h 704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5618" h="704088">
                  <a:moveTo>
                    <a:pt x="0" y="164369"/>
                  </a:moveTo>
                  <a:lnTo>
                    <a:pt x="295619" y="0"/>
                  </a:lnTo>
                  <a:lnTo>
                    <a:pt x="295619" y="539719"/>
                  </a:lnTo>
                  <a:lnTo>
                    <a:pt x="0" y="704089"/>
                  </a:lnTo>
                  <a:close/>
                </a:path>
              </a:pathLst>
            </a:custGeom>
            <a:solidFill>
              <a:srgbClr val="9B6358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06" name="Freeform: Shape 1005">
              <a:extLst>
                <a:ext uri="{FF2B5EF4-FFF2-40B4-BE49-F238E27FC236}">
                  <a16:creationId xmlns:a16="http://schemas.microsoft.com/office/drawing/2014/main" id="{8F24EEE9-A2FA-4B2E-89A1-42B63F3A6F21}"/>
                </a:ext>
              </a:extLst>
            </p:cNvPr>
            <p:cNvSpPr/>
            <p:nvPr/>
          </p:nvSpPr>
          <p:spPr>
            <a:xfrm>
              <a:off x="8107680" y="2879467"/>
              <a:ext cx="474707" cy="807125"/>
            </a:xfrm>
            <a:custGeom>
              <a:avLst/>
              <a:gdLst>
                <a:gd name="connsiteX0" fmla="*/ 474708 w 474707"/>
                <a:gd name="connsiteY0" fmla="*/ 807126 h 807125"/>
                <a:gd name="connsiteX1" fmla="*/ 474708 w 474707"/>
                <a:gd name="connsiteY1" fmla="*/ 267406 h 807125"/>
                <a:gd name="connsiteX2" fmla="*/ 0 w 474707"/>
                <a:gd name="connsiteY2" fmla="*/ 0 h 807125"/>
                <a:gd name="connsiteX3" fmla="*/ 0 w 474707"/>
                <a:gd name="connsiteY3" fmla="*/ 538493 h 807125"/>
                <a:gd name="connsiteX4" fmla="*/ 69918 w 474707"/>
                <a:gd name="connsiteY4" fmla="*/ 577745 h 807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4707" h="807125">
                  <a:moveTo>
                    <a:pt x="474708" y="807126"/>
                  </a:moveTo>
                  <a:lnTo>
                    <a:pt x="474708" y="267406"/>
                  </a:lnTo>
                  <a:lnTo>
                    <a:pt x="0" y="0"/>
                  </a:lnTo>
                  <a:lnTo>
                    <a:pt x="0" y="538493"/>
                  </a:lnTo>
                  <a:lnTo>
                    <a:pt x="69918" y="577745"/>
                  </a:lnTo>
                  <a:close/>
                </a:path>
              </a:pathLst>
            </a:custGeom>
            <a:solidFill>
              <a:srgbClr val="805046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07" name="Freeform: Shape 1006">
              <a:extLst>
                <a:ext uri="{FF2B5EF4-FFF2-40B4-BE49-F238E27FC236}">
                  <a16:creationId xmlns:a16="http://schemas.microsoft.com/office/drawing/2014/main" id="{DDB53E5F-8D0C-4DBA-BC39-00706EEC87E9}"/>
                </a:ext>
              </a:extLst>
            </p:cNvPr>
            <p:cNvSpPr/>
            <p:nvPr/>
          </p:nvSpPr>
          <p:spPr>
            <a:xfrm>
              <a:off x="8143252" y="2742084"/>
              <a:ext cx="699181" cy="393749"/>
            </a:xfrm>
            <a:custGeom>
              <a:avLst/>
              <a:gdLst>
                <a:gd name="connsiteX0" fmla="*/ 0 w 699181"/>
                <a:gd name="connsiteY0" fmla="*/ 144743 h 393749"/>
                <a:gd name="connsiteX1" fmla="*/ 261273 w 699181"/>
                <a:gd name="connsiteY1" fmla="*/ 0 h 393749"/>
                <a:gd name="connsiteX2" fmla="*/ 699182 w 699181"/>
                <a:gd name="connsiteY2" fmla="*/ 249007 h 393749"/>
                <a:gd name="connsiteX3" fmla="*/ 439135 w 699181"/>
                <a:gd name="connsiteY3" fmla="*/ 393750 h 393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99181" h="393749">
                  <a:moveTo>
                    <a:pt x="0" y="144743"/>
                  </a:moveTo>
                  <a:lnTo>
                    <a:pt x="261273" y="0"/>
                  </a:lnTo>
                  <a:lnTo>
                    <a:pt x="699182" y="249007"/>
                  </a:lnTo>
                  <a:lnTo>
                    <a:pt x="439135" y="393750"/>
                  </a:lnTo>
                  <a:close/>
                </a:path>
              </a:pathLst>
            </a:custGeom>
            <a:solidFill>
              <a:srgbClr val="5E5A50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08" name="Freeform: Shape 1007">
              <a:extLst>
                <a:ext uri="{FF2B5EF4-FFF2-40B4-BE49-F238E27FC236}">
                  <a16:creationId xmlns:a16="http://schemas.microsoft.com/office/drawing/2014/main" id="{0DA46DEB-28D0-4C9F-B5AF-439A2703DB64}"/>
                </a:ext>
              </a:extLst>
            </p:cNvPr>
            <p:cNvSpPr/>
            <p:nvPr/>
          </p:nvSpPr>
          <p:spPr>
            <a:xfrm>
              <a:off x="8403299" y="2728591"/>
              <a:ext cx="150875" cy="99357"/>
            </a:xfrm>
            <a:custGeom>
              <a:avLst/>
              <a:gdLst>
                <a:gd name="connsiteX0" fmla="*/ 0 w 150875"/>
                <a:gd name="connsiteY0" fmla="*/ 0 h 99357"/>
                <a:gd name="connsiteX1" fmla="*/ 1227 w 150875"/>
                <a:gd name="connsiteY1" fmla="*/ 13493 h 99357"/>
                <a:gd name="connsiteX2" fmla="*/ 150876 w 150875"/>
                <a:gd name="connsiteY2" fmla="*/ 99357 h 99357"/>
                <a:gd name="connsiteX3" fmla="*/ 150876 w 150875"/>
                <a:gd name="connsiteY3" fmla="*/ 84638 h 99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0875" h="99357">
                  <a:moveTo>
                    <a:pt x="0" y="0"/>
                  </a:moveTo>
                  <a:lnTo>
                    <a:pt x="1227" y="13493"/>
                  </a:lnTo>
                  <a:lnTo>
                    <a:pt x="150876" y="99357"/>
                  </a:lnTo>
                  <a:lnTo>
                    <a:pt x="150876" y="84638"/>
                  </a:lnTo>
                  <a:close/>
                </a:path>
              </a:pathLst>
            </a:custGeom>
            <a:solidFill>
              <a:srgbClr val="502A2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09" name="Freeform: Shape 1008">
              <a:extLst>
                <a:ext uri="{FF2B5EF4-FFF2-40B4-BE49-F238E27FC236}">
                  <a16:creationId xmlns:a16="http://schemas.microsoft.com/office/drawing/2014/main" id="{607441A0-2564-4B3A-A72B-7676DAE629F8}"/>
                </a:ext>
              </a:extLst>
            </p:cNvPr>
            <p:cNvSpPr/>
            <p:nvPr/>
          </p:nvSpPr>
          <p:spPr>
            <a:xfrm>
              <a:off x="8107680" y="2873334"/>
              <a:ext cx="485747" cy="273539"/>
            </a:xfrm>
            <a:custGeom>
              <a:avLst/>
              <a:gdLst>
                <a:gd name="connsiteX0" fmla="*/ 485747 w 485747"/>
                <a:gd name="connsiteY0" fmla="*/ 268633 h 273539"/>
                <a:gd name="connsiteX1" fmla="*/ 11040 w 485747"/>
                <a:gd name="connsiteY1" fmla="*/ 0 h 273539"/>
                <a:gd name="connsiteX2" fmla="*/ 0 w 485747"/>
                <a:gd name="connsiteY2" fmla="*/ 6133 h 273539"/>
                <a:gd name="connsiteX3" fmla="*/ 474708 w 485747"/>
                <a:gd name="connsiteY3" fmla="*/ 273540 h 273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5747" h="273539">
                  <a:moveTo>
                    <a:pt x="485747" y="268633"/>
                  </a:moveTo>
                  <a:lnTo>
                    <a:pt x="11040" y="0"/>
                  </a:lnTo>
                  <a:lnTo>
                    <a:pt x="0" y="6133"/>
                  </a:lnTo>
                  <a:lnTo>
                    <a:pt x="474708" y="273540"/>
                  </a:lnTo>
                  <a:close/>
                </a:path>
              </a:pathLst>
            </a:custGeom>
            <a:solidFill>
              <a:srgbClr val="805046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10" name="Freeform: Shape 1009">
              <a:extLst>
                <a:ext uri="{FF2B5EF4-FFF2-40B4-BE49-F238E27FC236}">
                  <a16:creationId xmlns:a16="http://schemas.microsoft.com/office/drawing/2014/main" id="{44FE70E7-5C8C-49E7-80F9-C9A001057B9B}"/>
                </a:ext>
              </a:extLst>
            </p:cNvPr>
            <p:cNvSpPr/>
            <p:nvPr/>
          </p:nvSpPr>
          <p:spPr>
            <a:xfrm>
              <a:off x="8392259" y="2716325"/>
              <a:ext cx="172955" cy="96904"/>
            </a:xfrm>
            <a:custGeom>
              <a:avLst/>
              <a:gdLst>
                <a:gd name="connsiteX0" fmla="*/ 172955 w 172955"/>
                <a:gd name="connsiteY0" fmla="*/ 90771 h 96904"/>
                <a:gd name="connsiteX1" fmla="*/ 11040 w 172955"/>
                <a:gd name="connsiteY1" fmla="*/ 0 h 96904"/>
                <a:gd name="connsiteX2" fmla="*/ 0 w 172955"/>
                <a:gd name="connsiteY2" fmla="*/ 6133 h 96904"/>
                <a:gd name="connsiteX3" fmla="*/ 163142 w 172955"/>
                <a:gd name="connsiteY3" fmla="*/ 96904 h 96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2955" h="96904">
                  <a:moveTo>
                    <a:pt x="172955" y="90771"/>
                  </a:moveTo>
                  <a:lnTo>
                    <a:pt x="11040" y="0"/>
                  </a:lnTo>
                  <a:lnTo>
                    <a:pt x="0" y="6133"/>
                  </a:lnTo>
                  <a:lnTo>
                    <a:pt x="163142" y="96904"/>
                  </a:lnTo>
                  <a:close/>
                </a:path>
              </a:pathLst>
            </a:custGeom>
            <a:solidFill>
              <a:srgbClr val="805046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11" name="Freeform: Shape 1010">
              <a:extLst>
                <a:ext uri="{FF2B5EF4-FFF2-40B4-BE49-F238E27FC236}">
                  <a16:creationId xmlns:a16="http://schemas.microsoft.com/office/drawing/2014/main" id="{87961663-C752-42B3-BA80-1D5B5FD9BFA1}"/>
                </a:ext>
              </a:extLst>
            </p:cNvPr>
            <p:cNvSpPr/>
            <p:nvPr/>
          </p:nvSpPr>
          <p:spPr>
            <a:xfrm>
              <a:off x="8137119" y="3592142"/>
              <a:ext cx="1025466" cy="674649"/>
            </a:xfrm>
            <a:custGeom>
              <a:avLst/>
              <a:gdLst>
                <a:gd name="connsiteX0" fmla="*/ 1025466 w 1025466"/>
                <a:gd name="connsiteY0" fmla="*/ 0 h 674649"/>
                <a:gd name="connsiteX1" fmla="*/ 0 w 1025466"/>
                <a:gd name="connsiteY1" fmla="*/ 574065 h 674649"/>
                <a:gd name="connsiteX2" fmla="*/ 0 w 1025466"/>
                <a:gd name="connsiteY2" fmla="*/ 674649 h 674649"/>
                <a:gd name="connsiteX3" fmla="*/ 1025466 w 1025466"/>
                <a:gd name="connsiteY3" fmla="*/ 101811 h 674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25466" h="674649">
                  <a:moveTo>
                    <a:pt x="1025466" y="0"/>
                  </a:moveTo>
                  <a:lnTo>
                    <a:pt x="0" y="574065"/>
                  </a:lnTo>
                  <a:lnTo>
                    <a:pt x="0" y="674649"/>
                  </a:lnTo>
                  <a:lnTo>
                    <a:pt x="1025466" y="101811"/>
                  </a:lnTo>
                  <a:close/>
                </a:path>
              </a:pathLst>
            </a:custGeom>
            <a:solidFill>
              <a:srgbClr val="846430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12" name="Freeform: Shape 1011">
              <a:extLst>
                <a:ext uri="{FF2B5EF4-FFF2-40B4-BE49-F238E27FC236}">
                  <a16:creationId xmlns:a16="http://schemas.microsoft.com/office/drawing/2014/main" id="{CFFC7DB6-4949-419F-B6D8-6A615A11259D}"/>
                </a:ext>
              </a:extLst>
            </p:cNvPr>
            <p:cNvSpPr/>
            <p:nvPr/>
          </p:nvSpPr>
          <p:spPr>
            <a:xfrm>
              <a:off x="7544655" y="3457212"/>
              <a:ext cx="475933" cy="542172"/>
            </a:xfrm>
            <a:custGeom>
              <a:avLst/>
              <a:gdLst>
                <a:gd name="connsiteX0" fmla="*/ 475934 w 475933"/>
                <a:gd name="connsiteY0" fmla="*/ 542173 h 542172"/>
                <a:gd name="connsiteX1" fmla="*/ 475934 w 475933"/>
                <a:gd name="connsiteY1" fmla="*/ 277220 h 542172"/>
                <a:gd name="connsiteX2" fmla="*/ 0 w 475933"/>
                <a:gd name="connsiteY2" fmla="*/ 0 h 542172"/>
                <a:gd name="connsiteX3" fmla="*/ 0 w 475933"/>
                <a:gd name="connsiteY3" fmla="*/ 157009 h 542172"/>
                <a:gd name="connsiteX4" fmla="*/ 0 w 475933"/>
                <a:gd name="connsiteY4" fmla="*/ 264953 h 5421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5933" h="542172">
                  <a:moveTo>
                    <a:pt x="475934" y="542173"/>
                  </a:moveTo>
                  <a:lnTo>
                    <a:pt x="475934" y="277220"/>
                  </a:lnTo>
                  <a:lnTo>
                    <a:pt x="0" y="0"/>
                  </a:lnTo>
                  <a:lnTo>
                    <a:pt x="0" y="157009"/>
                  </a:lnTo>
                  <a:lnTo>
                    <a:pt x="0" y="264953"/>
                  </a:lnTo>
                  <a:close/>
                </a:path>
              </a:pathLst>
            </a:custGeom>
            <a:solidFill>
              <a:srgbClr val="805046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13" name="Freeform: Shape 1012">
              <a:extLst>
                <a:ext uri="{FF2B5EF4-FFF2-40B4-BE49-F238E27FC236}">
                  <a16:creationId xmlns:a16="http://schemas.microsoft.com/office/drawing/2014/main" id="{DA79E099-F8FF-4C44-9972-22ED550C62FA}"/>
                </a:ext>
              </a:extLst>
            </p:cNvPr>
            <p:cNvSpPr/>
            <p:nvPr/>
          </p:nvSpPr>
          <p:spPr>
            <a:xfrm>
              <a:off x="8020589" y="3420413"/>
              <a:ext cx="561798" cy="578971"/>
            </a:xfrm>
            <a:custGeom>
              <a:avLst/>
              <a:gdLst>
                <a:gd name="connsiteX0" fmla="*/ 0 w 561798"/>
                <a:gd name="connsiteY0" fmla="*/ 578972 h 578971"/>
                <a:gd name="connsiteX1" fmla="*/ 0 w 561798"/>
                <a:gd name="connsiteY1" fmla="*/ 314019 h 578971"/>
                <a:gd name="connsiteX2" fmla="*/ 285806 w 561798"/>
                <a:gd name="connsiteY2" fmla="*/ 154556 h 578971"/>
                <a:gd name="connsiteX3" fmla="*/ 561799 w 561798"/>
                <a:gd name="connsiteY3" fmla="*/ 0 h 578971"/>
                <a:gd name="connsiteX4" fmla="*/ 561799 w 561798"/>
                <a:gd name="connsiteY4" fmla="*/ 266180 h 578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1798" h="578971">
                  <a:moveTo>
                    <a:pt x="0" y="578972"/>
                  </a:moveTo>
                  <a:lnTo>
                    <a:pt x="0" y="314019"/>
                  </a:lnTo>
                  <a:lnTo>
                    <a:pt x="285806" y="154556"/>
                  </a:lnTo>
                  <a:lnTo>
                    <a:pt x="561799" y="0"/>
                  </a:lnTo>
                  <a:lnTo>
                    <a:pt x="561799" y="266180"/>
                  </a:lnTo>
                  <a:close/>
                </a:path>
              </a:pathLst>
            </a:custGeom>
            <a:solidFill>
              <a:srgbClr val="9B6358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14" name="Freeform: Shape 1013">
              <a:extLst>
                <a:ext uri="{FF2B5EF4-FFF2-40B4-BE49-F238E27FC236}">
                  <a16:creationId xmlns:a16="http://schemas.microsoft.com/office/drawing/2014/main" id="{E77AD24C-25F3-4A36-B494-DE31BFD77591}"/>
                </a:ext>
              </a:extLst>
            </p:cNvPr>
            <p:cNvSpPr/>
            <p:nvPr/>
          </p:nvSpPr>
          <p:spPr>
            <a:xfrm>
              <a:off x="8020589" y="3421640"/>
              <a:ext cx="857417" cy="577745"/>
            </a:xfrm>
            <a:custGeom>
              <a:avLst/>
              <a:gdLst>
                <a:gd name="connsiteX0" fmla="*/ 857417 w 857417"/>
                <a:gd name="connsiteY0" fmla="*/ 0 h 577745"/>
                <a:gd name="connsiteX1" fmla="*/ 0 w 857417"/>
                <a:gd name="connsiteY1" fmla="*/ 477161 h 577745"/>
                <a:gd name="connsiteX2" fmla="*/ 0 w 857417"/>
                <a:gd name="connsiteY2" fmla="*/ 577745 h 577745"/>
                <a:gd name="connsiteX3" fmla="*/ 857417 w 857417"/>
                <a:gd name="connsiteY3" fmla="*/ 100584 h 577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7417" h="577745">
                  <a:moveTo>
                    <a:pt x="857417" y="0"/>
                  </a:moveTo>
                  <a:lnTo>
                    <a:pt x="0" y="477161"/>
                  </a:lnTo>
                  <a:lnTo>
                    <a:pt x="0" y="577745"/>
                  </a:lnTo>
                  <a:lnTo>
                    <a:pt x="857417" y="100584"/>
                  </a:lnTo>
                  <a:close/>
                </a:path>
              </a:pathLst>
            </a:custGeom>
            <a:solidFill>
              <a:srgbClr val="80473A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15" name="Freeform: Shape 1014">
              <a:extLst>
                <a:ext uri="{FF2B5EF4-FFF2-40B4-BE49-F238E27FC236}">
                  <a16:creationId xmlns:a16="http://schemas.microsoft.com/office/drawing/2014/main" id="{2F01C133-4E55-42FC-ACF1-F06B9EA71AFF}"/>
                </a:ext>
              </a:extLst>
            </p:cNvPr>
            <p:cNvSpPr/>
            <p:nvPr/>
          </p:nvSpPr>
          <p:spPr>
            <a:xfrm>
              <a:off x="7544655" y="3620355"/>
              <a:ext cx="475933" cy="379030"/>
            </a:xfrm>
            <a:custGeom>
              <a:avLst/>
              <a:gdLst>
                <a:gd name="connsiteX0" fmla="*/ 0 w 475933"/>
                <a:gd name="connsiteY0" fmla="*/ 0 h 379030"/>
                <a:gd name="connsiteX1" fmla="*/ 475934 w 475933"/>
                <a:gd name="connsiteY1" fmla="*/ 278446 h 379030"/>
                <a:gd name="connsiteX2" fmla="*/ 475934 w 475933"/>
                <a:gd name="connsiteY2" fmla="*/ 379030 h 379030"/>
                <a:gd name="connsiteX3" fmla="*/ 0 w 475933"/>
                <a:gd name="connsiteY3" fmla="*/ 101811 h 379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5933" h="379030">
                  <a:moveTo>
                    <a:pt x="0" y="0"/>
                  </a:moveTo>
                  <a:lnTo>
                    <a:pt x="475934" y="278446"/>
                  </a:lnTo>
                  <a:lnTo>
                    <a:pt x="475934" y="379030"/>
                  </a:lnTo>
                  <a:lnTo>
                    <a:pt x="0" y="101811"/>
                  </a:lnTo>
                  <a:close/>
                </a:path>
              </a:pathLst>
            </a:custGeom>
            <a:solidFill>
              <a:srgbClr val="532213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1016" name="Graphic 2">
              <a:extLst>
                <a:ext uri="{FF2B5EF4-FFF2-40B4-BE49-F238E27FC236}">
                  <a16:creationId xmlns:a16="http://schemas.microsoft.com/office/drawing/2014/main" id="{9ED85F07-9530-4CFD-806D-030F9AED9809}"/>
                </a:ext>
              </a:extLst>
            </p:cNvPr>
            <p:cNvGrpSpPr/>
            <p:nvPr/>
          </p:nvGrpSpPr>
          <p:grpSpPr>
            <a:xfrm>
              <a:off x="7723743" y="3658380"/>
              <a:ext cx="255139" cy="171728"/>
              <a:chOff x="7723743" y="3658380"/>
              <a:chExt cx="255139" cy="171728"/>
            </a:xfrm>
            <a:solidFill>
              <a:srgbClr val="5E5F5F"/>
            </a:solidFill>
          </p:grpSpPr>
          <p:sp>
            <p:nvSpPr>
              <p:cNvPr id="1342" name="Freeform: Shape 1341">
                <a:extLst>
                  <a:ext uri="{FF2B5EF4-FFF2-40B4-BE49-F238E27FC236}">
                    <a16:creationId xmlns:a16="http://schemas.microsoft.com/office/drawing/2014/main" id="{68ED845B-D356-4B48-B9AE-969D17C6542C}"/>
                  </a:ext>
                </a:extLst>
              </p:cNvPr>
              <p:cNvSpPr/>
              <p:nvPr/>
            </p:nvSpPr>
            <p:spPr>
              <a:xfrm>
                <a:off x="7928591" y="3777364"/>
                <a:ext cx="50292" cy="52745"/>
              </a:xfrm>
              <a:custGeom>
                <a:avLst/>
                <a:gdLst>
                  <a:gd name="connsiteX0" fmla="*/ 50292 w 50292"/>
                  <a:gd name="connsiteY0" fmla="*/ 29439 h 52745"/>
                  <a:gd name="connsiteX1" fmla="*/ 50292 w 50292"/>
                  <a:gd name="connsiteY1" fmla="*/ 52745 h 52745"/>
                  <a:gd name="connsiteX2" fmla="*/ 0 w 50292"/>
                  <a:gd name="connsiteY2" fmla="*/ 23306 h 52745"/>
                  <a:gd name="connsiteX3" fmla="*/ 0 w 50292"/>
                  <a:gd name="connsiteY3" fmla="*/ 0 h 52745"/>
                  <a:gd name="connsiteX4" fmla="*/ 50292 w 50292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2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43" name="Freeform: Shape 1342">
                <a:extLst>
                  <a:ext uri="{FF2B5EF4-FFF2-40B4-BE49-F238E27FC236}">
                    <a16:creationId xmlns:a16="http://schemas.microsoft.com/office/drawing/2014/main" id="{2FA805EB-78AD-4C25-B3CE-2010D08CBE05}"/>
                  </a:ext>
                </a:extLst>
              </p:cNvPr>
              <p:cNvSpPr/>
              <p:nvPr/>
            </p:nvSpPr>
            <p:spPr>
              <a:xfrm>
                <a:off x="7859900" y="3738112"/>
                <a:ext cx="50292" cy="52745"/>
              </a:xfrm>
              <a:custGeom>
                <a:avLst/>
                <a:gdLst>
                  <a:gd name="connsiteX0" fmla="*/ 50292 w 50292"/>
                  <a:gd name="connsiteY0" fmla="*/ 29439 h 52745"/>
                  <a:gd name="connsiteX1" fmla="*/ 50292 w 50292"/>
                  <a:gd name="connsiteY1" fmla="*/ 52745 h 52745"/>
                  <a:gd name="connsiteX2" fmla="*/ 0 w 50292"/>
                  <a:gd name="connsiteY2" fmla="*/ 23306 h 52745"/>
                  <a:gd name="connsiteX3" fmla="*/ 0 w 50292"/>
                  <a:gd name="connsiteY3" fmla="*/ 0 h 52745"/>
                  <a:gd name="connsiteX4" fmla="*/ 50292 w 50292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2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44" name="Freeform: Shape 1343">
                <a:extLst>
                  <a:ext uri="{FF2B5EF4-FFF2-40B4-BE49-F238E27FC236}">
                    <a16:creationId xmlns:a16="http://schemas.microsoft.com/office/drawing/2014/main" id="{DAFB7D5A-6FF3-4C27-A821-4DE2E8F34B77}"/>
                  </a:ext>
                </a:extLst>
              </p:cNvPr>
              <p:cNvSpPr/>
              <p:nvPr/>
            </p:nvSpPr>
            <p:spPr>
              <a:xfrm>
                <a:off x="7791208" y="3697633"/>
                <a:ext cx="50291" cy="52745"/>
              </a:xfrm>
              <a:custGeom>
                <a:avLst/>
                <a:gdLst>
                  <a:gd name="connsiteX0" fmla="*/ 50292 w 50291"/>
                  <a:gd name="connsiteY0" fmla="*/ 29439 h 52745"/>
                  <a:gd name="connsiteX1" fmla="*/ 50292 w 50291"/>
                  <a:gd name="connsiteY1" fmla="*/ 52745 h 52745"/>
                  <a:gd name="connsiteX2" fmla="*/ 0 w 50291"/>
                  <a:gd name="connsiteY2" fmla="*/ 23306 h 52745"/>
                  <a:gd name="connsiteX3" fmla="*/ 0 w 50291"/>
                  <a:gd name="connsiteY3" fmla="*/ 0 h 52745"/>
                  <a:gd name="connsiteX4" fmla="*/ 50292 w 50291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1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45" name="Freeform: Shape 1344">
                <a:extLst>
                  <a:ext uri="{FF2B5EF4-FFF2-40B4-BE49-F238E27FC236}">
                    <a16:creationId xmlns:a16="http://schemas.microsoft.com/office/drawing/2014/main" id="{522B8573-F4A1-48B9-80FF-84DE23229C18}"/>
                  </a:ext>
                </a:extLst>
              </p:cNvPr>
              <p:cNvSpPr/>
              <p:nvPr/>
            </p:nvSpPr>
            <p:spPr>
              <a:xfrm>
                <a:off x="7723743" y="3658380"/>
                <a:ext cx="50291" cy="52745"/>
              </a:xfrm>
              <a:custGeom>
                <a:avLst/>
                <a:gdLst>
                  <a:gd name="connsiteX0" fmla="*/ 50292 w 50291"/>
                  <a:gd name="connsiteY0" fmla="*/ 29439 h 52745"/>
                  <a:gd name="connsiteX1" fmla="*/ 50292 w 50291"/>
                  <a:gd name="connsiteY1" fmla="*/ 52745 h 52745"/>
                  <a:gd name="connsiteX2" fmla="*/ 0 w 50291"/>
                  <a:gd name="connsiteY2" fmla="*/ 23306 h 52745"/>
                  <a:gd name="connsiteX3" fmla="*/ 0 w 50291"/>
                  <a:gd name="connsiteY3" fmla="*/ 0 h 52745"/>
                  <a:gd name="connsiteX4" fmla="*/ 50292 w 50291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1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017" name="Graphic 2">
              <a:extLst>
                <a:ext uri="{FF2B5EF4-FFF2-40B4-BE49-F238E27FC236}">
                  <a16:creationId xmlns:a16="http://schemas.microsoft.com/office/drawing/2014/main" id="{179274DC-EDE9-4F39-91B3-1F5BB4978F9A}"/>
                </a:ext>
              </a:extLst>
            </p:cNvPr>
            <p:cNvGrpSpPr/>
            <p:nvPr/>
          </p:nvGrpSpPr>
          <p:grpSpPr>
            <a:xfrm>
              <a:off x="7723743" y="3704992"/>
              <a:ext cx="255139" cy="171728"/>
              <a:chOff x="7723743" y="3704992"/>
              <a:chExt cx="255139" cy="171728"/>
            </a:xfrm>
            <a:solidFill>
              <a:srgbClr val="5E5F5F"/>
            </a:solidFill>
          </p:grpSpPr>
          <p:sp>
            <p:nvSpPr>
              <p:cNvPr id="1338" name="Freeform: Shape 1337">
                <a:extLst>
                  <a:ext uri="{FF2B5EF4-FFF2-40B4-BE49-F238E27FC236}">
                    <a16:creationId xmlns:a16="http://schemas.microsoft.com/office/drawing/2014/main" id="{F2D17A30-E66F-42E9-A252-BF1C8742B5F0}"/>
                  </a:ext>
                </a:extLst>
              </p:cNvPr>
              <p:cNvSpPr/>
              <p:nvPr/>
            </p:nvSpPr>
            <p:spPr>
              <a:xfrm>
                <a:off x="7928591" y="3823976"/>
                <a:ext cx="50292" cy="52745"/>
              </a:xfrm>
              <a:custGeom>
                <a:avLst/>
                <a:gdLst>
                  <a:gd name="connsiteX0" fmla="*/ 50292 w 50292"/>
                  <a:gd name="connsiteY0" fmla="*/ 29439 h 52745"/>
                  <a:gd name="connsiteX1" fmla="*/ 50292 w 50292"/>
                  <a:gd name="connsiteY1" fmla="*/ 52745 h 52745"/>
                  <a:gd name="connsiteX2" fmla="*/ 0 w 50292"/>
                  <a:gd name="connsiteY2" fmla="*/ 23306 h 52745"/>
                  <a:gd name="connsiteX3" fmla="*/ 0 w 50292"/>
                  <a:gd name="connsiteY3" fmla="*/ 0 h 52745"/>
                  <a:gd name="connsiteX4" fmla="*/ 50292 w 50292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2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39" name="Freeform: Shape 1338">
                <a:extLst>
                  <a:ext uri="{FF2B5EF4-FFF2-40B4-BE49-F238E27FC236}">
                    <a16:creationId xmlns:a16="http://schemas.microsoft.com/office/drawing/2014/main" id="{6C2F73EA-0BE4-4A67-811D-4132A816E985}"/>
                  </a:ext>
                </a:extLst>
              </p:cNvPr>
              <p:cNvSpPr/>
              <p:nvPr/>
            </p:nvSpPr>
            <p:spPr>
              <a:xfrm>
                <a:off x="7859900" y="3784724"/>
                <a:ext cx="50292" cy="52745"/>
              </a:xfrm>
              <a:custGeom>
                <a:avLst/>
                <a:gdLst>
                  <a:gd name="connsiteX0" fmla="*/ 50292 w 50292"/>
                  <a:gd name="connsiteY0" fmla="*/ 29439 h 52745"/>
                  <a:gd name="connsiteX1" fmla="*/ 50292 w 50292"/>
                  <a:gd name="connsiteY1" fmla="*/ 52745 h 52745"/>
                  <a:gd name="connsiteX2" fmla="*/ 0 w 50292"/>
                  <a:gd name="connsiteY2" fmla="*/ 23306 h 52745"/>
                  <a:gd name="connsiteX3" fmla="*/ 0 w 50292"/>
                  <a:gd name="connsiteY3" fmla="*/ 0 h 52745"/>
                  <a:gd name="connsiteX4" fmla="*/ 50292 w 50292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2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40" name="Freeform: Shape 1339">
                <a:extLst>
                  <a:ext uri="{FF2B5EF4-FFF2-40B4-BE49-F238E27FC236}">
                    <a16:creationId xmlns:a16="http://schemas.microsoft.com/office/drawing/2014/main" id="{8A39564F-6C44-4BB8-9D38-67CF467EF963}"/>
                  </a:ext>
                </a:extLst>
              </p:cNvPr>
              <p:cNvSpPr/>
              <p:nvPr/>
            </p:nvSpPr>
            <p:spPr>
              <a:xfrm>
                <a:off x="7791208" y="3744245"/>
                <a:ext cx="50291" cy="52745"/>
              </a:xfrm>
              <a:custGeom>
                <a:avLst/>
                <a:gdLst>
                  <a:gd name="connsiteX0" fmla="*/ 50292 w 50291"/>
                  <a:gd name="connsiteY0" fmla="*/ 29439 h 52745"/>
                  <a:gd name="connsiteX1" fmla="*/ 50292 w 50291"/>
                  <a:gd name="connsiteY1" fmla="*/ 52745 h 52745"/>
                  <a:gd name="connsiteX2" fmla="*/ 0 w 50291"/>
                  <a:gd name="connsiteY2" fmla="*/ 23306 h 52745"/>
                  <a:gd name="connsiteX3" fmla="*/ 0 w 50291"/>
                  <a:gd name="connsiteY3" fmla="*/ 0 h 52745"/>
                  <a:gd name="connsiteX4" fmla="*/ 50292 w 50291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1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41" name="Freeform: Shape 1340">
                <a:extLst>
                  <a:ext uri="{FF2B5EF4-FFF2-40B4-BE49-F238E27FC236}">
                    <a16:creationId xmlns:a16="http://schemas.microsoft.com/office/drawing/2014/main" id="{5BD0E2E1-811E-4FB6-967C-C388D571D857}"/>
                  </a:ext>
                </a:extLst>
              </p:cNvPr>
              <p:cNvSpPr/>
              <p:nvPr/>
            </p:nvSpPr>
            <p:spPr>
              <a:xfrm>
                <a:off x="7723743" y="3704992"/>
                <a:ext cx="50291" cy="52745"/>
              </a:xfrm>
              <a:custGeom>
                <a:avLst/>
                <a:gdLst>
                  <a:gd name="connsiteX0" fmla="*/ 50292 w 50291"/>
                  <a:gd name="connsiteY0" fmla="*/ 29439 h 52745"/>
                  <a:gd name="connsiteX1" fmla="*/ 50292 w 50291"/>
                  <a:gd name="connsiteY1" fmla="*/ 52745 h 52745"/>
                  <a:gd name="connsiteX2" fmla="*/ 0 w 50291"/>
                  <a:gd name="connsiteY2" fmla="*/ 23306 h 52745"/>
                  <a:gd name="connsiteX3" fmla="*/ 0 w 50291"/>
                  <a:gd name="connsiteY3" fmla="*/ 0 h 52745"/>
                  <a:gd name="connsiteX4" fmla="*/ 50292 w 50291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1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018" name="Graphic 2">
              <a:extLst>
                <a:ext uri="{FF2B5EF4-FFF2-40B4-BE49-F238E27FC236}">
                  <a16:creationId xmlns:a16="http://schemas.microsoft.com/office/drawing/2014/main" id="{EAA91F62-698A-48E7-BEA3-98C98A3D3056}"/>
                </a:ext>
              </a:extLst>
            </p:cNvPr>
            <p:cNvGrpSpPr/>
            <p:nvPr/>
          </p:nvGrpSpPr>
          <p:grpSpPr>
            <a:xfrm>
              <a:off x="7723743" y="3681686"/>
              <a:ext cx="255139" cy="171729"/>
              <a:chOff x="7723743" y="3681686"/>
              <a:chExt cx="255139" cy="171729"/>
            </a:xfrm>
            <a:solidFill>
              <a:srgbClr val="5E5F5F"/>
            </a:solidFill>
          </p:grpSpPr>
          <p:sp>
            <p:nvSpPr>
              <p:cNvPr id="1334" name="Freeform: Shape 1333">
                <a:extLst>
                  <a:ext uri="{FF2B5EF4-FFF2-40B4-BE49-F238E27FC236}">
                    <a16:creationId xmlns:a16="http://schemas.microsoft.com/office/drawing/2014/main" id="{85F86FD8-5BC8-40BD-8D92-65471210CDCC}"/>
                  </a:ext>
                </a:extLst>
              </p:cNvPr>
              <p:cNvSpPr/>
              <p:nvPr/>
            </p:nvSpPr>
            <p:spPr>
              <a:xfrm>
                <a:off x="7928591" y="3800670"/>
                <a:ext cx="50292" cy="52745"/>
              </a:xfrm>
              <a:custGeom>
                <a:avLst/>
                <a:gdLst>
                  <a:gd name="connsiteX0" fmla="*/ 50292 w 50292"/>
                  <a:gd name="connsiteY0" fmla="*/ 29439 h 52745"/>
                  <a:gd name="connsiteX1" fmla="*/ 50292 w 50292"/>
                  <a:gd name="connsiteY1" fmla="*/ 52745 h 52745"/>
                  <a:gd name="connsiteX2" fmla="*/ 0 w 50292"/>
                  <a:gd name="connsiteY2" fmla="*/ 23306 h 52745"/>
                  <a:gd name="connsiteX3" fmla="*/ 0 w 50292"/>
                  <a:gd name="connsiteY3" fmla="*/ 0 h 52745"/>
                  <a:gd name="connsiteX4" fmla="*/ 50292 w 50292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2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35" name="Freeform: Shape 1334">
                <a:extLst>
                  <a:ext uri="{FF2B5EF4-FFF2-40B4-BE49-F238E27FC236}">
                    <a16:creationId xmlns:a16="http://schemas.microsoft.com/office/drawing/2014/main" id="{5CF9FDA3-080C-43A3-917E-632D288C3918}"/>
                  </a:ext>
                </a:extLst>
              </p:cNvPr>
              <p:cNvSpPr/>
              <p:nvPr/>
            </p:nvSpPr>
            <p:spPr>
              <a:xfrm>
                <a:off x="7859900" y="3761418"/>
                <a:ext cx="50292" cy="52745"/>
              </a:xfrm>
              <a:custGeom>
                <a:avLst/>
                <a:gdLst>
                  <a:gd name="connsiteX0" fmla="*/ 50292 w 50292"/>
                  <a:gd name="connsiteY0" fmla="*/ 29439 h 52745"/>
                  <a:gd name="connsiteX1" fmla="*/ 50292 w 50292"/>
                  <a:gd name="connsiteY1" fmla="*/ 52745 h 52745"/>
                  <a:gd name="connsiteX2" fmla="*/ 0 w 50292"/>
                  <a:gd name="connsiteY2" fmla="*/ 23306 h 52745"/>
                  <a:gd name="connsiteX3" fmla="*/ 0 w 50292"/>
                  <a:gd name="connsiteY3" fmla="*/ 0 h 52745"/>
                  <a:gd name="connsiteX4" fmla="*/ 50292 w 50292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2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36" name="Freeform: Shape 1335">
                <a:extLst>
                  <a:ext uri="{FF2B5EF4-FFF2-40B4-BE49-F238E27FC236}">
                    <a16:creationId xmlns:a16="http://schemas.microsoft.com/office/drawing/2014/main" id="{61531164-EA45-443C-9887-21B04C64AFA3}"/>
                  </a:ext>
                </a:extLst>
              </p:cNvPr>
              <p:cNvSpPr/>
              <p:nvPr/>
            </p:nvSpPr>
            <p:spPr>
              <a:xfrm>
                <a:off x="7791208" y="3720939"/>
                <a:ext cx="50291" cy="52745"/>
              </a:xfrm>
              <a:custGeom>
                <a:avLst/>
                <a:gdLst>
                  <a:gd name="connsiteX0" fmla="*/ 50292 w 50291"/>
                  <a:gd name="connsiteY0" fmla="*/ 29439 h 52745"/>
                  <a:gd name="connsiteX1" fmla="*/ 50292 w 50291"/>
                  <a:gd name="connsiteY1" fmla="*/ 52745 h 52745"/>
                  <a:gd name="connsiteX2" fmla="*/ 0 w 50291"/>
                  <a:gd name="connsiteY2" fmla="*/ 23306 h 52745"/>
                  <a:gd name="connsiteX3" fmla="*/ 0 w 50291"/>
                  <a:gd name="connsiteY3" fmla="*/ 0 h 52745"/>
                  <a:gd name="connsiteX4" fmla="*/ 50292 w 50291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1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37" name="Freeform: Shape 1336">
                <a:extLst>
                  <a:ext uri="{FF2B5EF4-FFF2-40B4-BE49-F238E27FC236}">
                    <a16:creationId xmlns:a16="http://schemas.microsoft.com/office/drawing/2014/main" id="{348228FB-108F-4E2D-AFB6-D1C36489215B}"/>
                  </a:ext>
                </a:extLst>
              </p:cNvPr>
              <p:cNvSpPr/>
              <p:nvPr/>
            </p:nvSpPr>
            <p:spPr>
              <a:xfrm>
                <a:off x="7723743" y="3681686"/>
                <a:ext cx="50291" cy="52745"/>
              </a:xfrm>
              <a:custGeom>
                <a:avLst/>
                <a:gdLst>
                  <a:gd name="connsiteX0" fmla="*/ 50292 w 50291"/>
                  <a:gd name="connsiteY0" fmla="*/ 29439 h 52745"/>
                  <a:gd name="connsiteX1" fmla="*/ 50292 w 50291"/>
                  <a:gd name="connsiteY1" fmla="*/ 52745 h 52745"/>
                  <a:gd name="connsiteX2" fmla="*/ 0 w 50291"/>
                  <a:gd name="connsiteY2" fmla="*/ 23306 h 52745"/>
                  <a:gd name="connsiteX3" fmla="*/ 0 w 50291"/>
                  <a:gd name="connsiteY3" fmla="*/ 0 h 52745"/>
                  <a:gd name="connsiteX4" fmla="*/ 50292 w 50291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1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019" name="Graphic 2">
              <a:extLst>
                <a:ext uri="{FF2B5EF4-FFF2-40B4-BE49-F238E27FC236}">
                  <a16:creationId xmlns:a16="http://schemas.microsoft.com/office/drawing/2014/main" id="{EAE49C7C-C90A-4327-A631-D6E3C3219DA1}"/>
                </a:ext>
              </a:extLst>
            </p:cNvPr>
            <p:cNvGrpSpPr/>
            <p:nvPr/>
          </p:nvGrpSpPr>
          <p:grpSpPr>
            <a:xfrm>
              <a:off x="7723743" y="3728298"/>
              <a:ext cx="255139" cy="171728"/>
              <a:chOff x="7723743" y="3728298"/>
              <a:chExt cx="255139" cy="171728"/>
            </a:xfrm>
            <a:solidFill>
              <a:srgbClr val="5E5F5F"/>
            </a:solidFill>
          </p:grpSpPr>
          <p:sp>
            <p:nvSpPr>
              <p:cNvPr id="1330" name="Freeform: Shape 1329">
                <a:extLst>
                  <a:ext uri="{FF2B5EF4-FFF2-40B4-BE49-F238E27FC236}">
                    <a16:creationId xmlns:a16="http://schemas.microsoft.com/office/drawing/2014/main" id="{FC5AB556-D1D1-4C8A-A50B-D816A3553D5B}"/>
                  </a:ext>
                </a:extLst>
              </p:cNvPr>
              <p:cNvSpPr/>
              <p:nvPr/>
            </p:nvSpPr>
            <p:spPr>
              <a:xfrm>
                <a:off x="7928591" y="3847282"/>
                <a:ext cx="50292" cy="52745"/>
              </a:xfrm>
              <a:custGeom>
                <a:avLst/>
                <a:gdLst>
                  <a:gd name="connsiteX0" fmla="*/ 50292 w 50292"/>
                  <a:gd name="connsiteY0" fmla="*/ 29439 h 52745"/>
                  <a:gd name="connsiteX1" fmla="*/ 50292 w 50292"/>
                  <a:gd name="connsiteY1" fmla="*/ 52745 h 52745"/>
                  <a:gd name="connsiteX2" fmla="*/ 0 w 50292"/>
                  <a:gd name="connsiteY2" fmla="*/ 23306 h 52745"/>
                  <a:gd name="connsiteX3" fmla="*/ 0 w 50292"/>
                  <a:gd name="connsiteY3" fmla="*/ 0 h 52745"/>
                  <a:gd name="connsiteX4" fmla="*/ 50292 w 50292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2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31" name="Freeform: Shape 1330">
                <a:extLst>
                  <a:ext uri="{FF2B5EF4-FFF2-40B4-BE49-F238E27FC236}">
                    <a16:creationId xmlns:a16="http://schemas.microsoft.com/office/drawing/2014/main" id="{FB98AE2A-E977-484B-B0A1-51E27A02198B}"/>
                  </a:ext>
                </a:extLst>
              </p:cNvPr>
              <p:cNvSpPr/>
              <p:nvPr/>
            </p:nvSpPr>
            <p:spPr>
              <a:xfrm>
                <a:off x="7859900" y="3808030"/>
                <a:ext cx="50292" cy="52745"/>
              </a:xfrm>
              <a:custGeom>
                <a:avLst/>
                <a:gdLst>
                  <a:gd name="connsiteX0" fmla="*/ 50292 w 50292"/>
                  <a:gd name="connsiteY0" fmla="*/ 29439 h 52745"/>
                  <a:gd name="connsiteX1" fmla="*/ 50292 w 50292"/>
                  <a:gd name="connsiteY1" fmla="*/ 52745 h 52745"/>
                  <a:gd name="connsiteX2" fmla="*/ 0 w 50292"/>
                  <a:gd name="connsiteY2" fmla="*/ 23306 h 52745"/>
                  <a:gd name="connsiteX3" fmla="*/ 0 w 50292"/>
                  <a:gd name="connsiteY3" fmla="*/ 0 h 52745"/>
                  <a:gd name="connsiteX4" fmla="*/ 50292 w 50292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2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32" name="Freeform: Shape 1331">
                <a:extLst>
                  <a:ext uri="{FF2B5EF4-FFF2-40B4-BE49-F238E27FC236}">
                    <a16:creationId xmlns:a16="http://schemas.microsoft.com/office/drawing/2014/main" id="{811F3885-8993-4467-B729-A255921FA984}"/>
                  </a:ext>
                </a:extLst>
              </p:cNvPr>
              <p:cNvSpPr/>
              <p:nvPr/>
            </p:nvSpPr>
            <p:spPr>
              <a:xfrm>
                <a:off x="7791208" y="3767551"/>
                <a:ext cx="50291" cy="52745"/>
              </a:xfrm>
              <a:custGeom>
                <a:avLst/>
                <a:gdLst>
                  <a:gd name="connsiteX0" fmla="*/ 50292 w 50291"/>
                  <a:gd name="connsiteY0" fmla="*/ 29439 h 52745"/>
                  <a:gd name="connsiteX1" fmla="*/ 50292 w 50291"/>
                  <a:gd name="connsiteY1" fmla="*/ 52745 h 52745"/>
                  <a:gd name="connsiteX2" fmla="*/ 0 w 50291"/>
                  <a:gd name="connsiteY2" fmla="*/ 23306 h 52745"/>
                  <a:gd name="connsiteX3" fmla="*/ 0 w 50291"/>
                  <a:gd name="connsiteY3" fmla="*/ 0 h 52745"/>
                  <a:gd name="connsiteX4" fmla="*/ 50292 w 50291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1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33" name="Freeform: Shape 1332">
                <a:extLst>
                  <a:ext uri="{FF2B5EF4-FFF2-40B4-BE49-F238E27FC236}">
                    <a16:creationId xmlns:a16="http://schemas.microsoft.com/office/drawing/2014/main" id="{0931B9E6-54BC-4C01-A1BC-6EB8FACD7665}"/>
                  </a:ext>
                </a:extLst>
              </p:cNvPr>
              <p:cNvSpPr/>
              <p:nvPr/>
            </p:nvSpPr>
            <p:spPr>
              <a:xfrm>
                <a:off x="7723743" y="3728298"/>
                <a:ext cx="50291" cy="52745"/>
              </a:xfrm>
              <a:custGeom>
                <a:avLst/>
                <a:gdLst>
                  <a:gd name="connsiteX0" fmla="*/ 50292 w 50291"/>
                  <a:gd name="connsiteY0" fmla="*/ 29439 h 52745"/>
                  <a:gd name="connsiteX1" fmla="*/ 50292 w 50291"/>
                  <a:gd name="connsiteY1" fmla="*/ 52745 h 52745"/>
                  <a:gd name="connsiteX2" fmla="*/ 0 w 50291"/>
                  <a:gd name="connsiteY2" fmla="*/ 23306 h 52745"/>
                  <a:gd name="connsiteX3" fmla="*/ 0 w 50291"/>
                  <a:gd name="connsiteY3" fmla="*/ 0 h 52745"/>
                  <a:gd name="connsiteX4" fmla="*/ 50292 w 50291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1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020" name="Graphic 2">
              <a:extLst>
                <a:ext uri="{FF2B5EF4-FFF2-40B4-BE49-F238E27FC236}">
                  <a16:creationId xmlns:a16="http://schemas.microsoft.com/office/drawing/2014/main" id="{54DFBF25-756B-4841-B017-19E09264BB77}"/>
                </a:ext>
              </a:extLst>
            </p:cNvPr>
            <p:cNvGrpSpPr/>
            <p:nvPr/>
          </p:nvGrpSpPr>
          <p:grpSpPr>
            <a:xfrm>
              <a:off x="7729877" y="3662060"/>
              <a:ext cx="249006" cy="161915"/>
              <a:chOff x="7729877" y="3662060"/>
              <a:chExt cx="249006" cy="161915"/>
            </a:xfrm>
            <a:solidFill>
              <a:srgbClr val="E4E5E5"/>
            </a:solidFill>
          </p:grpSpPr>
          <p:sp>
            <p:nvSpPr>
              <p:cNvPr id="1326" name="Freeform: Shape 1325">
                <a:extLst>
                  <a:ext uri="{FF2B5EF4-FFF2-40B4-BE49-F238E27FC236}">
                    <a16:creationId xmlns:a16="http://schemas.microsoft.com/office/drawing/2014/main" id="{8340A377-022D-41CE-9369-A2D3F99182D2}"/>
                  </a:ext>
                </a:extLst>
              </p:cNvPr>
              <p:cNvSpPr/>
              <p:nvPr/>
            </p:nvSpPr>
            <p:spPr>
              <a:xfrm>
                <a:off x="7934724" y="3781044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27" name="Freeform: Shape 1326">
                <a:extLst>
                  <a:ext uri="{FF2B5EF4-FFF2-40B4-BE49-F238E27FC236}">
                    <a16:creationId xmlns:a16="http://schemas.microsoft.com/office/drawing/2014/main" id="{AAABE880-E4DA-4E77-A945-774456E85532}"/>
                  </a:ext>
                </a:extLst>
              </p:cNvPr>
              <p:cNvSpPr/>
              <p:nvPr/>
            </p:nvSpPr>
            <p:spPr>
              <a:xfrm>
                <a:off x="7866033" y="3741791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28" name="Freeform: Shape 1327">
                <a:extLst>
                  <a:ext uri="{FF2B5EF4-FFF2-40B4-BE49-F238E27FC236}">
                    <a16:creationId xmlns:a16="http://schemas.microsoft.com/office/drawing/2014/main" id="{13F47A2D-75EB-4BAD-B8F6-975113236044}"/>
                  </a:ext>
                </a:extLst>
              </p:cNvPr>
              <p:cNvSpPr/>
              <p:nvPr/>
            </p:nvSpPr>
            <p:spPr>
              <a:xfrm>
                <a:off x="7797342" y="3701312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29" name="Freeform: Shape 1328">
                <a:extLst>
                  <a:ext uri="{FF2B5EF4-FFF2-40B4-BE49-F238E27FC236}">
                    <a16:creationId xmlns:a16="http://schemas.microsoft.com/office/drawing/2014/main" id="{F03D3F71-AC4D-4396-BA9E-ECC0147DC548}"/>
                  </a:ext>
                </a:extLst>
              </p:cNvPr>
              <p:cNvSpPr/>
              <p:nvPr/>
            </p:nvSpPr>
            <p:spPr>
              <a:xfrm>
                <a:off x="7729877" y="3662060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021" name="Graphic 2">
              <a:extLst>
                <a:ext uri="{FF2B5EF4-FFF2-40B4-BE49-F238E27FC236}">
                  <a16:creationId xmlns:a16="http://schemas.microsoft.com/office/drawing/2014/main" id="{106E0E2A-3717-469B-8670-B1AB7CC94F44}"/>
                </a:ext>
              </a:extLst>
            </p:cNvPr>
            <p:cNvGrpSpPr/>
            <p:nvPr/>
          </p:nvGrpSpPr>
          <p:grpSpPr>
            <a:xfrm>
              <a:off x="7729877" y="3708672"/>
              <a:ext cx="249006" cy="161915"/>
              <a:chOff x="7729877" y="3708672"/>
              <a:chExt cx="249006" cy="161915"/>
            </a:xfrm>
            <a:solidFill>
              <a:srgbClr val="E4E5E5"/>
            </a:solidFill>
          </p:grpSpPr>
          <p:sp>
            <p:nvSpPr>
              <p:cNvPr id="1322" name="Freeform: Shape 1321">
                <a:extLst>
                  <a:ext uri="{FF2B5EF4-FFF2-40B4-BE49-F238E27FC236}">
                    <a16:creationId xmlns:a16="http://schemas.microsoft.com/office/drawing/2014/main" id="{8498BC92-EA2C-4281-8040-EA9DB305A82E}"/>
                  </a:ext>
                </a:extLst>
              </p:cNvPr>
              <p:cNvSpPr/>
              <p:nvPr/>
            </p:nvSpPr>
            <p:spPr>
              <a:xfrm>
                <a:off x="7934724" y="3827656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23" name="Freeform: Shape 1322">
                <a:extLst>
                  <a:ext uri="{FF2B5EF4-FFF2-40B4-BE49-F238E27FC236}">
                    <a16:creationId xmlns:a16="http://schemas.microsoft.com/office/drawing/2014/main" id="{16F9538F-F424-4066-9855-2BE7AC18D417}"/>
                  </a:ext>
                </a:extLst>
              </p:cNvPr>
              <p:cNvSpPr/>
              <p:nvPr/>
            </p:nvSpPr>
            <p:spPr>
              <a:xfrm>
                <a:off x="7866033" y="3788404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24" name="Freeform: Shape 1323">
                <a:extLst>
                  <a:ext uri="{FF2B5EF4-FFF2-40B4-BE49-F238E27FC236}">
                    <a16:creationId xmlns:a16="http://schemas.microsoft.com/office/drawing/2014/main" id="{88680D84-A4D2-4DA0-8C0D-B412367807DC}"/>
                  </a:ext>
                </a:extLst>
              </p:cNvPr>
              <p:cNvSpPr/>
              <p:nvPr/>
            </p:nvSpPr>
            <p:spPr>
              <a:xfrm>
                <a:off x="7797342" y="3747925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25" name="Freeform: Shape 1324">
                <a:extLst>
                  <a:ext uri="{FF2B5EF4-FFF2-40B4-BE49-F238E27FC236}">
                    <a16:creationId xmlns:a16="http://schemas.microsoft.com/office/drawing/2014/main" id="{75C375A4-61EC-4BCE-87C9-CCCFD8612075}"/>
                  </a:ext>
                </a:extLst>
              </p:cNvPr>
              <p:cNvSpPr/>
              <p:nvPr/>
            </p:nvSpPr>
            <p:spPr>
              <a:xfrm>
                <a:off x="7729877" y="3708672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022" name="Graphic 2">
              <a:extLst>
                <a:ext uri="{FF2B5EF4-FFF2-40B4-BE49-F238E27FC236}">
                  <a16:creationId xmlns:a16="http://schemas.microsoft.com/office/drawing/2014/main" id="{77C7D43F-7B7F-4C88-9F2C-D0DBED2DF1EC}"/>
                </a:ext>
              </a:extLst>
            </p:cNvPr>
            <p:cNvGrpSpPr/>
            <p:nvPr/>
          </p:nvGrpSpPr>
          <p:grpSpPr>
            <a:xfrm>
              <a:off x="7729877" y="3685366"/>
              <a:ext cx="249006" cy="161915"/>
              <a:chOff x="7729877" y="3685366"/>
              <a:chExt cx="249006" cy="161915"/>
            </a:xfrm>
            <a:solidFill>
              <a:srgbClr val="E4E5E5"/>
            </a:solidFill>
          </p:grpSpPr>
          <p:sp>
            <p:nvSpPr>
              <p:cNvPr id="1318" name="Freeform: Shape 1317">
                <a:extLst>
                  <a:ext uri="{FF2B5EF4-FFF2-40B4-BE49-F238E27FC236}">
                    <a16:creationId xmlns:a16="http://schemas.microsoft.com/office/drawing/2014/main" id="{EF40A165-3888-4182-AAE6-01F3F3C34132}"/>
                  </a:ext>
                </a:extLst>
              </p:cNvPr>
              <p:cNvSpPr/>
              <p:nvPr/>
            </p:nvSpPr>
            <p:spPr>
              <a:xfrm>
                <a:off x="7934724" y="3804350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19" name="Freeform: Shape 1318">
                <a:extLst>
                  <a:ext uri="{FF2B5EF4-FFF2-40B4-BE49-F238E27FC236}">
                    <a16:creationId xmlns:a16="http://schemas.microsoft.com/office/drawing/2014/main" id="{B43449D7-5985-4EEF-8CA4-EA685538635F}"/>
                  </a:ext>
                </a:extLst>
              </p:cNvPr>
              <p:cNvSpPr/>
              <p:nvPr/>
            </p:nvSpPr>
            <p:spPr>
              <a:xfrm>
                <a:off x="7866033" y="3765097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20" name="Freeform: Shape 1319">
                <a:extLst>
                  <a:ext uri="{FF2B5EF4-FFF2-40B4-BE49-F238E27FC236}">
                    <a16:creationId xmlns:a16="http://schemas.microsoft.com/office/drawing/2014/main" id="{3BBECC27-1DF7-4217-88BB-D3F495A45C07}"/>
                  </a:ext>
                </a:extLst>
              </p:cNvPr>
              <p:cNvSpPr/>
              <p:nvPr/>
            </p:nvSpPr>
            <p:spPr>
              <a:xfrm>
                <a:off x="7797342" y="3724619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21" name="Freeform: Shape 1320">
                <a:extLst>
                  <a:ext uri="{FF2B5EF4-FFF2-40B4-BE49-F238E27FC236}">
                    <a16:creationId xmlns:a16="http://schemas.microsoft.com/office/drawing/2014/main" id="{21E6EAEF-DC1C-4B0C-A418-9A65734EA9F1}"/>
                  </a:ext>
                </a:extLst>
              </p:cNvPr>
              <p:cNvSpPr/>
              <p:nvPr/>
            </p:nvSpPr>
            <p:spPr>
              <a:xfrm>
                <a:off x="7729877" y="3685366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023" name="Graphic 2">
              <a:extLst>
                <a:ext uri="{FF2B5EF4-FFF2-40B4-BE49-F238E27FC236}">
                  <a16:creationId xmlns:a16="http://schemas.microsoft.com/office/drawing/2014/main" id="{FF48792D-867F-4244-A76A-7316EBCDDB41}"/>
                </a:ext>
              </a:extLst>
            </p:cNvPr>
            <p:cNvGrpSpPr/>
            <p:nvPr/>
          </p:nvGrpSpPr>
          <p:grpSpPr>
            <a:xfrm>
              <a:off x="7729877" y="3731978"/>
              <a:ext cx="249006" cy="161915"/>
              <a:chOff x="7729877" y="3731978"/>
              <a:chExt cx="249006" cy="161915"/>
            </a:xfrm>
            <a:solidFill>
              <a:srgbClr val="E4E5E5"/>
            </a:solidFill>
          </p:grpSpPr>
          <p:sp>
            <p:nvSpPr>
              <p:cNvPr id="1314" name="Freeform: Shape 1313">
                <a:extLst>
                  <a:ext uri="{FF2B5EF4-FFF2-40B4-BE49-F238E27FC236}">
                    <a16:creationId xmlns:a16="http://schemas.microsoft.com/office/drawing/2014/main" id="{C3C8E8C8-D6C3-408C-BEC6-E5B4FD374CCA}"/>
                  </a:ext>
                </a:extLst>
              </p:cNvPr>
              <p:cNvSpPr/>
              <p:nvPr/>
            </p:nvSpPr>
            <p:spPr>
              <a:xfrm>
                <a:off x="7934724" y="3850962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15" name="Freeform: Shape 1314">
                <a:extLst>
                  <a:ext uri="{FF2B5EF4-FFF2-40B4-BE49-F238E27FC236}">
                    <a16:creationId xmlns:a16="http://schemas.microsoft.com/office/drawing/2014/main" id="{627376F1-C481-48A6-A67A-A86C90C40214}"/>
                  </a:ext>
                </a:extLst>
              </p:cNvPr>
              <p:cNvSpPr/>
              <p:nvPr/>
            </p:nvSpPr>
            <p:spPr>
              <a:xfrm>
                <a:off x="7866033" y="3811710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16" name="Freeform: Shape 1315">
                <a:extLst>
                  <a:ext uri="{FF2B5EF4-FFF2-40B4-BE49-F238E27FC236}">
                    <a16:creationId xmlns:a16="http://schemas.microsoft.com/office/drawing/2014/main" id="{A0D2D195-F726-4BA0-9ED7-B05F53BA26AA}"/>
                  </a:ext>
                </a:extLst>
              </p:cNvPr>
              <p:cNvSpPr/>
              <p:nvPr/>
            </p:nvSpPr>
            <p:spPr>
              <a:xfrm>
                <a:off x="7797342" y="3771231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17" name="Freeform: Shape 1316">
                <a:extLst>
                  <a:ext uri="{FF2B5EF4-FFF2-40B4-BE49-F238E27FC236}">
                    <a16:creationId xmlns:a16="http://schemas.microsoft.com/office/drawing/2014/main" id="{D369FF93-421C-4751-A299-49940EFD25E6}"/>
                  </a:ext>
                </a:extLst>
              </p:cNvPr>
              <p:cNvSpPr/>
              <p:nvPr/>
            </p:nvSpPr>
            <p:spPr>
              <a:xfrm>
                <a:off x="7729877" y="3731978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1024" name="Freeform: Shape 1023">
              <a:extLst>
                <a:ext uri="{FF2B5EF4-FFF2-40B4-BE49-F238E27FC236}">
                  <a16:creationId xmlns:a16="http://schemas.microsoft.com/office/drawing/2014/main" id="{F7D374F7-13C2-4848-AB01-0749C3280444}"/>
                </a:ext>
              </a:extLst>
            </p:cNvPr>
            <p:cNvSpPr/>
            <p:nvPr/>
          </p:nvSpPr>
          <p:spPr>
            <a:xfrm>
              <a:off x="7655052" y="3617901"/>
              <a:ext cx="50292" cy="52745"/>
            </a:xfrm>
            <a:custGeom>
              <a:avLst/>
              <a:gdLst>
                <a:gd name="connsiteX0" fmla="*/ 50292 w 50292"/>
                <a:gd name="connsiteY0" fmla="*/ 29439 h 52745"/>
                <a:gd name="connsiteX1" fmla="*/ 50292 w 50292"/>
                <a:gd name="connsiteY1" fmla="*/ 52745 h 52745"/>
                <a:gd name="connsiteX2" fmla="*/ 0 w 50292"/>
                <a:gd name="connsiteY2" fmla="*/ 23306 h 52745"/>
                <a:gd name="connsiteX3" fmla="*/ 0 w 50292"/>
                <a:gd name="connsiteY3" fmla="*/ 0 h 52745"/>
                <a:gd name="connsiteX4" fmla="*/ 50292 w 50292"/>
                <a:gd name="connsiteY4" fmla="*/ 29439 h 5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292" h="52745">
                  <a:moveTo>
                    <a:pt x="50292" y="29439"/>
                  </a:moveTo>
                  <a:lnTo>
                    <a:pt x="50292" y="52745"/>
                  </a:lnTo>
                  <a:lnTo>
                    <a:pt x="0" y="23306"/>
                  </a:lnTo>
                  <a:lnTo>
                    <a:pt x="0" y="0"/>
                  </a:lnTo>
                  <a:lnTo>
                    <a:pt x="50292" y="29439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25" name="Freeform: Shape 1024">
              <a:extLst>
                <a:ext uri="{FF2B5EF4-FFF2-40B4-BE49-F238E27FC236}">
                  <a16:creationId xmlns:a16="http://schemas.microsoft.com/office/drawing/2014/main" id="{102640D2-B1D8-4C30-93C0-43875C2BCA31}"/>
                </a:ext>
              </a:extLst>
            </p:cNvPr>
            <p:cNvSpPr/>
            <p:nvPr/>
          </p:nvSpPr>
          <p:spPr>
            <a:xfrm>
              <a:off x="7586360" y="3578649"/>
              <a:ext cx="50292" cy="52745"/>
            </a:xfrm>
            <a:custGeom>
              <a:avLst/>
              <a:gdLst>
                <a:gd name="connsiteX0" fmla="*/ 50292 w 50292"/>
                <a:gd name="connsiteY0" fmla="*/ 29439 h 52745"/>
                <a:gd name="connsiteX1" fmla="*/ 50292 w 50292"/>
                <a:gd name="connsiteY1" fmla="*/ 52745 h 52745"/>
                <a:gd name="connsiteX2" fmla="*/ 0 w 50292"/>
                <a:gd name="connsiteY2" fmla="*/ 23306 h 52745"/>
                <a:gd name="connsiteX3" fmla="*/ 0 w 50292"/>
                <a:gd name="connsiteY3" fmla="*/ 0 h 52745"/>
                <a:gd name="connsiteX4" fmla="*/ 50292 w 50292"/>
                <a:gd name="connsiteY4" fmla="*/ 29439 h 5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292" h="52745">
                  <a:moveTo>
                    <a:pt x="50292" y="29439"/>
                  </a:moveTo>
                  <a:lnTo>
                    <a:pt x="50292" y="52745"/>
                  </a:lnTo>
                  <a:lnTo>
                    <a:pt x="0" y="23306"/>
                  </a:lnTo>
                  <a:lnTo>
                    <a:pt x="0" y="0"/>
                  </a:lnTo>
                  <a:lnTo>
                    <a:pt x="50292" y="29439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26" name="Freeform: Shape 1025">
              <a:extLst>
                <a:ext uri="{FF2B5EF4-FFF2-40B4-BE49-F238E27FC236}">
                  <a16:creationId xmlns:a16="http://schemas.microsoft.com/office/drawing/2014/main" id="{5392B67F-7B68-4F7E-8891-ED4EFD50FB8D}"/>
                </a:ext>
              </a:extLst>
            </p:cNvPr>
            <p:cNvSpPr/>
            <p:nvPr/>
          </p:nvSpPr>
          <p:spPr>
            <a:xfrm>
              <a:off x="7655052" y="3664513"/>
              <a:ext cx="50292" cy="52745"/>
            </a:xfrm>
            <a:custGeom>
              <a:avLst/>
              <a:gdLst>
                <a:gd name="connsiteX0" fmla="*/ 50292 w 50292"/>
                <a:gd name="connsiteY0" fmla="*/ 29439 h 52745"/>
                <a:gd name="connsiteX1" fmla="*/ 50292 w 50292"/>
                <a:gd name="connsiteY1" fmla="*/ 52745 h 52745"/>
                <a:gd name="connsiteX2" fmla="*/ 0 w 50292"/>
                <a:gd name="connsiteY2" fmla="*/ 23306 h 52745"/>
                <a:gd name="connsiteX3" fmla="*/ 0 w 50292"/>
                <a:gd name="connsiteY3" fmla="*/ 0 h 52745"/>
                <a:gd name="connsiteX4" fmla="*/ 50292 w 50292"/>
                <a:gd name="connsiteY4" fmla="*/ 29439 h 5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292" h="52745">
                  <a:moveTo>
                    <a:pt x="50292" y="29439"/>
                  </a:moveTo>
                  <a:lnTo>
                    <a:pt x="50292" y="52745"/>
                  </a:lnTo>
                  <a:lnTo>
                    <a:pt x="0" y="23306"/>
                  </a:lnTo>
                  <a:lnTo>
                    <a:pt x="0" y="0"/>
                  </a:lnTo>
                  <a:lnTo>
                    <a:pt x="50292" y="29439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27" name="Freeform: Shape 1026">
              <a:extLst>
                <a:ext uri="{FF2B5EF4-FFF2-40B4-BE49-F238E27FC236}">
                  <a16:creationId xmlns:a16="http://schemas.microsoft.com/office/drawing/2014/main" id="{99D3FDB3-684E-45AF-A137-F73869AB8EC7}"/>
                </a:ext>
              </a:extLst>
            </p:cNvPr>
            <p:cNvSpPr/>
            <p:nvPr/>
          </p:nvSpPr>
          <p:spPr>
            <a:xfrm>
              <a:off x="7586360" y="3625261"/>
              <a:ext cx="50292" cy="52745"/>
            </a:xfrm>
            <a:custGeom>
              <a:avLst/>
              <a:gdLst>
                <a:gd name="connsiteX0" fmla="*/ 50292 w 50292"/>
                <a:gd name="connsiteY0" fmla="*/ 29439 h 52745"/>
                <a:gd name="connsiteX1" fmla="*/ 50292 w 50292"/>
                <a:gd name="connsiteY1" fmla="*/ 52745 h 52745"/>
                <a:gd name="connsiteX2" fmla="*/ 0 w 50292"/>
                <a:gd name="connsiteY2" fmla="*/ 23306 h 52745"/>
                <a:gd name="connsiteX3" fmla="*/ 0 w 50292"/>
                <a:gd name="connsiteY3" fmla="*/ 0 h 52745"/>
                <a:gd name="connsiteX4" fmla="*/ 50292 w 50292"/>
                <a:gd name="connsiteY4" fmla="*/ 29439 h 5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292" h="52745">
                  <a:moveTo>
                    <a:pt x="50292" y="29439"/>
                  </a:moveTo>
                  <a:lnTo>
                    <a:pt x="50292" y="52745"/>
                  </a:lnTo>
                  <a:lnTo>
                    <a:pt x="0" y="23306"/>
                  </a:lnTo>
                  <a:lnTo>
                    <a:pt x="0" y="0"/>
                  </a:lnTo>
                  <a:lnTo>
                    <a:pt x="50292" y="29439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28" name="Freeform: Shape 1027">
              <a:extLst>
                <a:ext uri="{FF2B5EF4-FFF2-40B4-BE49-F238E27FC236}">
                  <a16:creationId xmlns:a16="http://schemas.microsoft.com/office/drawing/2014/main" id="{9A77CA51-C161-442E-B850-AB6F651324CD}"/>
                </a:ext>
              </a:extLst>
            </p:cNvPr>
            <p:cNvSpPr/>
            <p:nvPr/>
          </p:nvSpPr>
          <p:spPr>
            <a:xfrm>
              <a:off x="7655052" y="3641207"/>
              <a:ext cx="50292" cy="52745"/>
            </a:xfrm>
            <a:custGeom>
              <a:avLst/>
              <a:gdLst>
                <a:gd name="connsiteX0" fmla="*/ 50292 w 50292"/>
                <a:gd name="connsiteY0" fmla="*/ 29439 h 52745"/>
                <a:gd name="connsiteX1" fmla="*/ 50292 w 50292"/>
                <a:gd name="connsiteY1" fmla="*/ 52745 h 52745"/>
                <a:gd name="connsiteX2" fmla="*/ 0 w 50292"/>
                <a:gd name="connsiteY2" fmla="*/ 23306 h 52745"/>
                <a:gd name="connsiteX3" fmla="*/ 0 w 50292"/>
                <a:gd name="connsiteY3" fmla="*/ 0 h 52745"/>
                <a:gd name="connsiteX4" fmla="*/ 50292 w 50292"/>
                <a:gd name="connsiteY4" fmla="*/ 29439 h 5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292" h="52745">
                  <a:moveTo>
                    <a:pt x="50292" y="29439"/>
                  </a:moveTo>
                  <a:lnTo>
                    <a:pt x="50292" y="52745"/>
                  </a:lnTo>
                  <a:lnTo>
                    <a:pt x="0" y="23306"/>
                  </a:lnTo>
                  <a:lnTo>
                    <a:pt x="0" y="0"/>
                  </a:lnTo>
                  <a:lnTo>
                    <a:pt x="50292" y="29439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29" name="Freeform: Shape 1028">
              <a:extLst>
                <a:ext uri="{FF2B5EF4-FFF2-40B4-BE49-F238E27FC236}">
                  <a16:creationId xmlns:a16="http://schemas.microsoft.com/office/drawing/2014/main" id="{3AF0AF65-5104-46BE-A45B-F3500D7BB5AB}"/>
                </a:ext>
              </a:extLst>
            </p:cNvPr>
            <p:cNvSpPr/>
            <p:nvPr/>
          </p:nvSpPr>
          <p:spPr>
            <a:xfrm>
              <a:off x="7586360" y="3601955"/>
              <a:ext cx="50292" cy="52745"/>
            </a:xfrm>
            <a:custGeom>
              <a:avLst/>
              <a:gdLst>
                <a:gd name="connsiteX0" fmla="*/ 50292 w 50292"/>
                <a:gd name="connsiteY0" fmla="*/ 29439 h 52745"/>
                <a:gd name="connsiteX1" fmla="*/ 50292 w 50292"/>
                <a:gd name="connsiteY1" fmla="*/ 52745 h 52745"/>
                <a:gd name="connsiteX2" fmla="*/ 0 w 50292"/>
                <a:gd name="connsiteY2" fmla="*/ 23306 h 52745"/>
                <a:gd name="connsiteX3" fmla="*/ 0 w 50292"/>
                <a:gd name="connsiteY3" fmla="*/ 0 h 52745"/>
                <a:gd name="connsiteX4" fmla="*/ 50292 w 50292"/>
                <a:gd name="connsiteY4" fmla="*/ 29439 h 5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292" h="52745">
                  <a:moveTo>
                    <a:pt x="50292" y="29439"/>
                  </a:moveTo>
                  <a:lnTo>
                    <a:pt x="50292" y="52745"/>
                  </a:lnTo>
                  <a:lnTo>
                    <a:pt x="0" y="23306"/>
                  </a:lnTo>
                  <a:lnTo>
                    <a:pt x="0" y="0"/>
                  </a:lnTo>
                  <a:lnTo>
                    <a:pt x="50292" y="29439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30" name="Freeform: Shape 1029">
              <a:extLst>
                <a:ext uri="{FF2B5EF4-FFF2-40B4-BE49-F238E27FC236}">
                  <a16:creationId xmlns:a16="http://schemas.microsoft.com/office/drawing/2014/main" id="{721B171F-AE79-41DC-8770-BC53F3E87DBF}"/>
                </a:ext>
              </a:extLst>
            </p:cNvPr>
            <p:cNvSpPr/>
            <p:nvPr/>
          </p:nvSpPr>
          <p:spPr>
            <a:xfrm>
              <a:off x="7655052" y="3687819"/>
              <a:ext cx="50292" cy="52745"/>
            </a:xfrm>
            <a:custGeom>
              <a:avLst/>
              <a:gdLst>
                <a:gd name="connsiteX0" fmla="*/ 50292 w 50292"/>
                <a:gd name="connsiteY0" fmla="*/ 29439 h 52745"/>
                <a:gd name="connsiteX1" fmla="*/ 50292 w 50292"/>
                <a:gd name="connsiteY1" fmla="*/ 52745 h 52745"/>
                <a:gd name="connsiteX2" fmla="*/ 0 w 50292"/>
                <a:gd name="connsiteY2" fmla="*/ 23306 h 52745"/>
                <a:gd name="connsiteX3" fmla="*/ 0 w 50292"/>
                <a:gd name="connsiteY3" fmla="*/ 0 h 52745"/>
                <a:gd name="connsiteX4" fmla="*/ 50292 w 50292"/>
                <a:gd name="connsiteY4" fmla="*/ 29439 h 5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292" h="52745">
                  <a:moveTo>
                    <a:pt x="50292" y="29439"/>
                  </a:moveTo>
                  <a:lnTo>
                    <a:pt x="50292" y="52745"/>
                  </a:lnTo>
                  <a:lnTo>
                    <a:pt x="0" y="23306"/>
                  </a:lnTo>
                  <a:lnTo>
                    <a:pt x="0" y="0"/>
                  </a:lnTo>
                  <a:lnTo>
                    <a:pt x="50292" y="29439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31" name="Freeform: Shape 1030">
              <a:extLst>
                <a:ext uri="{FF2B5EF4-FFF2-40B4-BE49-F238E27FC236}">
                  <a16:creationId xmlns:a16="http://schemas.microsoft.com/office/drawing/2014/main" id="{0CCBB2DD-52A4-457A-B7AF-A1AEA733268D}"/>
                </a:ext>
              </a:extLst>
            </p:cNvPr>
            <p:cNvSpPr/>
            <p:nvPr/>
          </p:nvSpPr>
          <p:spPr>
            <a:xfrm>
              <a:off x="7586360" y="3648567"/>
              <a:ext cx="50292" cy="52745"/>
            </a:xfrm>
            <a:custGeom>
              <a:avLst/>
              <a:gdLst>
                <a:gd name="connsiteX0" fmla="*/ 50292 w 50292"/>
                <a:gd name="connsiteY0" fmla="*/ 29439 h 52745"/>
                <a:gd name="connsiteX1" fmla="*/ 50292 w 50292"/>
                <a:gd name="connsiteY1" fmla="*/ 52745 h 52745"/>
                <a:gd name="connsiteX2" fmla="*/ 0 w 50292"/>
                <a:gd name="connsiteY2" fmla="*/ 23306 h 52745"/>
                <a:gd name="connsiteX3" fmla="*/ 0 w 50292"/>
                <a:gd name="connsiteY3" fmla="*/ 0 h 52745"/>
                <a:gd name="connsiteX4" fmla="*/ 50292 w 50292"/>
                <a:gd name="connsiteY4" fmla="*/ 29439 h 5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292" h="52745">
                  <a:moveTo>
                    <a:pt x="50292" y="29439"/>
                  </a:moveTo>
                  <a:lnTo>
                    <a:pt x="50292" y="52745"/>
                  </a:lnTo>
                  <a:lnTo>
                    <a:pt x="0" y="23306"/>
                  </a:lnTo>
                  <a:lnTo>
                    <a:pt x="0" y="0"/>
                  </a:lnTo>
                  <a:lnTo>
                    <a:pt x="50292" y="29439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32" name="Freeform: Shape 1031">
              <a:extLst>
                <a:ext uri="{FF2B5EF4-FFF2-40B4-BE49-F238E27FC236}">
                  <a16:creationId xmlns:a16="http://schemas.microsoft.com/office/drawing/2014/main" id="{FEA7658B-219C-4BD2-A790-CE91BB2AEB9C}"/>
                </a:ext>
              </a:extLst>
            </p:cNvPr>
            <p:cNvSpPr/>
            <p:nvPr/>
          </p:nvSpPr>
          <p:spPr>
            <a:xfrm>
              <a:off x="7661185" y="3621581"/>
              <a:ext cx="44158" cy="42932"/>
            </a:xfrm>
            <a:custGeom>
              <a:avLst/>
              <a:gdLst>
                <a:gd name="connsiteX0" fmla="*/ 44159 w 44158"/>
                <a:gd name="connsiteY0" fmla="*/ 25759 h 42932"/>
                <a:gd name="connsiteX1" fmla="*/ 44159 w 44158"/>
                <a:gd name="connsiteY1" fmla="*/ 42932 h 42932"/>
                <a:gd name="connsiteX2" fmla="*/ 0 w 44158"/>
                <a:gd name="connsiteY2" fmla="*/ 17173 h 42932"/>
                <a:gd name="connsiteX3" fmla="*/ 0 w 44158"/>
                <a:gd name="connsiteY3" fmla="*/ 0 h 42932"/>
                <a:gd name="connsiteX4" fmla="*/ 44159 w 44158"/>
                <a:gd name="connsiteY4" fmla="*/ 25759 h 42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158" h="42932">
                  <a:moveTo>
                    <a:pt x="44159" y="25759"/>
                  </a:moveTo>
                  <a:lnTo>
                    <a:pt x="44159" y="42932"/>
                  </a:lnTo>
                  <a:lnTo>
                    <a:pt x="0" y="17173"/>
                  </a:lnTo>
                  <a:lnTo>
                    <a:pt x="0" y="0"/>
                  </a:lnTo>
                  <a:lnTo>
                    <a:pt x="44159" y="25759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33" name="Freeform: Shape 1032">
              <a:extLst>
                <a:ext uri="{FF2B5EF4-FFF2-40B4-BE49-F238E27FC236}">
                  <a16:creationId xmlns:a16="http://schemas.microsoft.com/office/drawing/2014/main" id="{92BA7112-8EF8-4421-BFBF-51A321366CA0}"/>
                </a:ext>
              </a:extLst>
            </p:cNvPr>
            <p:cNvSpPr/>
            <p:nvPr/>
          </p:nvSpPr>
          <p:spPr>
            <a:xfrm>
              <a:off x="7592493" y="3582329"/>
              <a:ext cx="44158" cy="42932"/>
            </a:xfrm>
            <a:custGeom>
              <a:avLst/>
              <a:gdLst>
                <a:gd name="connsiteX0" fmla="*/ 44159 w 44158"/>
                <a:gd name="connsiteY0" fmla="*/ 25759 h 42932"/>
                <a:gd name="connsiteX1" fmla="*/ 44159 w 44158"/>
                <a:gd name="connsiteY1" fmla="*/ 42932 h 42932"/>
                <a:gd name="connsiteX2" fmla="*/ 0 w 44158"/>
                <a:gd name="connsiteY2" fmla="*/ 17173 h 42932"/>
                <a:gd name="connsiteX3" fmla="*/ 0 w 44158"/>
                <a:gd name="connsiteY3" fmla="*/ 0 h 42932"/>
                <a:gd name="connsiteX4" fmla="*/ 44159 w 44158"/>
                <a:gd name="connsiteY4" fmla="*/ 25759 h 42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158" h="42932">
                  <a:moveTo>
                    <a:pt x="44159" y="25759"/>
                  </a:moveTo>
                  <a:lnTo>
                    <a:pt x="44159" y="42932"/>
                  </a:lnTo>
                  <a:lnTo>
                    <a:pt x="0" y="17173"/>
                  </a:lnTo>
                  <a:lnTo>
                    <a:pt x="0" y="0"/>
                  </a:lnTo>
                  <a:lnTo>
                    <a:pt x="44159" y="25759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34" name="Freeform: Shape 1033">
              <a:extLst>
                <a:ext uri="{FF2B5EF4-FFF2-40B4-BE49-F238E27FC236}">
                  <a16:creationId xmlns:a16="http://schemas.microsoft.com/office/drawing/2014/main" id="{D22F8B90-1204-4BFA-AAD7-15C01639705D}"/>
                </a:ext>
              </a:extLst>
            </p:cNvPr>
            <p:cNvSpPr/>
            <p:nvPr/>
          </p:nvSpPr>
          <p:spPr>
            <a:xfrm>
              <a:off x="7661185" y="3668193"/>
              <a:ext cx="44158" cy="42932"/>
            </a:xfrm>
            <a:custGeom>
              <a:avLst/>
              <a:gdLst>
                <a:gd name="connsiteX0" fmla="*/ 44159 w 44158"/>
                <a:gd name="connsiteY0" fmla="*/ 25759 h 42932"/>
                <a:gd name="connsiteX1" fmla="*/ 44159 w 44158"/>
                <a:gd name="connsiteY1" fmla="*/ 42932 h 42932"/>
                <a:gd name="connsiteX2" fmla="*/ 0 w 44158"/>
                <a:gd name="connsiteY2" fmla="*/ 17173 h 42932"/>
                <a:gd name="connsiteX3" fmla="*/ 0 w 44158"/>
                <a:gd name="connsiteY3" fmla="*/ 0 h 42932"/>
                <a:gd name="connsiteX4" fmla="*/ 44159 w 44158"/>
                <a:gd name="connsiteY4" fmla="*/ 25759 h 42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158" h="42932">
                  <a:moveTo>
                    <a:pt x="44159" y="25759"/>
                  </a:moveTo>
                  <a:lnTo>
                    <a:pt x="44159" y="42932"/>
                  </a:lnTo>
                  <a:lnTo>
                    <a:pt x="0" y="17173"/>
                  </a:lnTo>
                  <a:lnTo>
                    <a:pt x="0" y="0"/>
                  </a:lnTo>
                  <a:lnTo>
                    <a:pt x="44159" y="25759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35" name="Freeform: Shape 1034">
              <a:extLst>
                <a:ext uri="{FF2B5EF4-FFF2-40B4-BE49-F238E27FC236}">
                  <a16:creationId xmlns:a16="http://schemas.microsoft.com/office/drawing/2014/main" id="{A6C01A0F-E2F7-45EC-BD43-33A8F66ACF8A}"/>
                </a:ext>
              </a:extLst>
            </p:cNvPr>
            <p:cNvSpPr/>
            <p:nvPr/>
          </p:nvSpPr>
          <p:spPr>
            <a:xfrm>
              <a:off x="7592493" y="3628941"/>
              <a:ext cx="44158" cy="42932"/>
            </a:xfrm>
            <a:custGeom>
              <a:avLst/>
              <a:gdLst>
                <a:gd name="connsiteX0" fmla="*/ 44159 w 44158"/>
                <a:gd name="connsiteY0" fmla="*/ 25759 h 42932"/>
                <a:gd name="connsiteX1" fmla="*/ 44159 w 44158"/>
                <a:gd name="connsiteY1" fmla="*/ 42932 h 42932"/>
                <a:gd name="connsiteX2" fmla="*/ 0 w 44158"/>
                <a:gd name="connsiteY2" fmla="*/ 17173 h 42932"/>
                <a:gd name="connsiteX3" fmla="*/ 0 w 44158"/>
                <a:gd name="connsiteY3" fmla="*/ 0 h 42932"/>
                <a:gd name="connsiteX4" fmla="*/ 44159 w 44158"/>
                <a:gd name="connsiteY4" fmla="*/ 25759 h 42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158" h="42932">
                  <a:moveTo>
                    <a:pt x="44159" y="25759"/>
                  </a:moveTo>
                  <a:lnTo>
                    <a:pt x="44159" y="42932"/>
                  </a:lnTo>
                  <a:lnTo>
                    <a:pt x="0" y="17173"/>
                  </a:lnTo>
                  <a:lnTo>
                    <a:pt x="0" y="0"/>
                  </a:lnTo>
                  <a:lnTo>
                    <a:pt x="44159" y="25759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36" name="Freeform: Shape 1035">
              <a:extLst>
                <a:ext uri="{FF2B5EF4-FFF2-40B4-BE49-F238E27FC236}">
                  <a16:creationId xmlns:a16="http://schemas.microsoft.com/office/drawing/2014/main" id="{E819EAA7-7285-427F-BC65-82B82A72203A}"/>
                </a:ext>
              </a:extLst>
            </p:cNvPr>
            <p:cNvSpPr/>
            <p:nvPr/>
          </p:nvSpPr>
          <p:spPr>
            <a:xfrm>
              <a:off x="7661185" y="3644887"/>
              <a:ext cx="44158" cy="42932"/>
            </a:xfrm>
            <a:custGeom>
              <a:avLst/>
              <a:gdLst>
                <a:gd name="connsiteX0" fmla="*/ 44159 w 44158"/>
                <a:gd name="connsiteY0" fmla="*/ 25759 h 42932"/>
                <a:gd name="connsiteX1" fmla="*/ 44159 w 44158"/>
                <a:gd name="connsiteY1" fmla="*/ 42932 h 42932"/>
                <a:gd name="connsiteX2" fmla="*/ 0 w 44158"/>
                <a:gd name="connsiteY2" fmla="*/ 17173 h 42932"/>
                <a:gd name="connsiteX3" fmla="*/ 0 w 44158"/>
                <a:gd name="connsiteY3" fmla="*/ 0 h 42932"/>
                <a:gd name="connsiteX4" fmla="*/ 44159 w 44158"/>
                <a:gd name="connsiteY4" fmla="*/ 25759 h 42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158" h="42932">
                  <a:moveTo>
                    <a:pt x="44159" y="25759"/>
                  </a:moveTo>
                  <a:lnTo>
                    <a:pt x="44159" y="42932"/>
                  </a:lnTo>
                  <a:lnTo>
                    <a:pt x="0" y="17173"/>
                  </a:lnTo>
                  <a:lnTo>
                    <a:pt x="0" y="0"/>
                  </a:lnTo>
                  <a:lnTo>
                    <a:pt x="44159" y="25759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37" name="Freeform: Shape 1036">
              <a:extLst>
                <a:ext uri="{FF2B5EF4-FFF2-40B4-BE49-F238E27FC236}">
                  <a16:creationId xmlns:a16="http://schemas.microsoft.com/office/drawing/2014/main" id="{330E86D1-95EA-4EBD-89E0-5A64CB8E9406}"/>
                </a:ext>
              </a:extLst>
            </p:cNvPr>
            <p:cNvSpPr/>
            <p:nvPr/>
          </p:nvSpPr>
          <p:spPr>
            <a:xfrm>
              <a:off x="7592493" y="3605635"/>
              <a:ext cx="44158" cy="42932"/>
            </a:xfrm>
            <a:custGeom>
              <a:avLst/>
              <a:gdLst>
                <a:gd name="connsiteX0" fmla="*/ 44159 w 44158"/>
                <a:gd name="connsiteY0" fmla="*/ 25759 h 42932"/>
                <a:gd name="connsiteX1" fmla="*/ 44159 w 44158"/>
                <a:gd name="connsiteY1" fmla="*/ 42932 h 42932"/>
                <a:gd name="connsiteX2" fmla="*/ 0 w 44158"/>
                <a:gd name="connsiteY2" fmla="*/ 17173 h 42932"/>
                <a:gd name="connsiteX3" fmla="*/ 0 w 44158"/>
                <a:gd name="connsiteY3" fmla="*/ 0 h 42932"/>
                <a:gd name="connsiteX4" fmla="*/ 44159 w 44158"/>
                <a:gd name="connsiteY4" fmla="*/ 25759 h 42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158" h="42932">
                  <a:moveTo>
                    <a:pt x="44159" y="25759"/>
                  </a:moveTo>
                  <a:lnTo>
                    <a:pt x="44159" y="42932"/>
                  </a:lnTo>
                  <a:lnTo>
                    <a:pt x="0" y="17173"/>
                  </a:lnTo>
                  <a:lnTo>
                    <a:pt x="0" y="0"/>
                  </a:lnTo>
                  <a:lnTo>
                    <a:pt x="44159" y="25759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38" name="Freeform: Shape 1037">
              <a:extLst>
                <a:ext uri="{FF2B5EF4-FFF2-40B4-BE49-F238E27FC236}">
                  <a16:creationId xmlns:a16="http://schemas.microsoft.com/office/drawing/2014/main" id="{89B1A22C-BC27-4E7E-928F-8748B6F904AA}"/>
                </a:ext>
              </a:extLst>
            </p:cNvPr>
            <p:cNvSpPr/>
            <p:nvPr/>
          </p:nvSpPr>
          <p:spPr>
            <a:xfrm>
              <a:off x="7661185" y="3691499"/>
              <a:ext cx="44158" cy="42932"/>
            </a:xfrm>
            <a:custGeom>
              <a:avLst/>
              <a:gdLst>
                <a:gd name="connsiteX0" fmla="*/ 44159 w 44158"/>
                <a:gd name="connsiteY0" fmla="*/ 25759 h 42932"/>
                <a:gd name="connsiteX1" fmla="*/ 44159 w 44158"/>
                <a:gd name="connsiteY1" fmla="*/ 42932 h 42932"/>
                <a:gd name="connsiteX2" fmla="*/ 0 w 44158"/>
                <a:gd name="connsiteY2" fmla="*/ 17173 h 42932"/>
                <a:gd name="connsiteX3" fmla="*/ 0 w 44158"/>
                <a:gd name="connsiteY3" fmla="*/ 0 h 42932"/>
                <a:gd name="connsiteX4" fmla="*/ 44159 w 44158"/>
                <a:gd name="connsiteY4" fmla="*/ 25759 h 42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158" h="42932">
                  <a:moveTo>
                    <a:pt x="44159" y="25759"/>
                  </a:moveTo>
                  <a:lnTo>
                    <a:pt x="44159" y="42932"/>
                  </a:lnTo>
                  <a:lnTo>
                    <a:pt x="0" y="17173"/>
                  </a:lnTo>
                  <a:lnTo>
                    <a:pt x="0" y="0"/>
                  </a:lnTo>
                  <a:lnTo>
                    <a:pt x="44159" y="25759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39" name="Freeform: Shape 1038">
              <a:extLst>
                <a:ext uri="{FF2B5EF4-FFF2-40B4-BE49-F238E27FC236}">
                  <a16:creationId xmlns:a16="http://schemas.microsoft.com/office/drawing/2014/main" id="{72DB910F-8178-4A88-A1C2-D0EB4876DD89}"/>
                </a:ext>
              </a:extLst>
            </p:cNvPr>
            <p:cNvSpPr/>
            <p:nvPr/>
          </p:nvSpPr>
          <p:spPr>
            <a:xfrm>
              <a:off x="7592493" y="3652247"/>
              <a:ext cx="44158" cy="42932"/>
            </a:xfrm>
            <a:custGeom>
              <a:avLst/>
              <a:gdLst>
                <a:gd name="connsiteX0" fmla="*/ 44159 w 44158"/>
                <a:gd name="connsiteY0" fmla="*/ 25759 h 42932"/>
                <a:gd name="connsiteX1" fmla="*/ 44159 w 44158"/>
                <a:gd name="connsiteY1" fmla="*/ 42932 h 42932"/>
                <a:gd name="connsiteX2" fmla="*/ 0 w 44158"/>
                <a:gd name="connsiteY2" fmla="*/ 17173 h 42932"/>
                <a:gd name="connsiteX3" fmla="*/ 0 w 44158"/>
                <a:gd name="connsiteY3" fmla="*/ 0 h 42932"/>
                <a:gd name="connsiteX4" fmla="*/ 44159 w 44158"/>
                <a:gd name="connsiteY4" fmla="*/ 25759 h 42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158" h="42932">
                  <a:moveTo>
                    <a:pt x="44159" y="25759"/>
                  </a:moveTo>
                  <a:lnTo>
                    <a:pt x="44159" y="42932"/>
                  </a:lnTo>
                  <a:lnTo>
                    <a:pt x="0" y="17173"/>
                  </a:lnTo>
                  <a:lnTo>
                    <a:pt x="0" y="0"/>
                  </a:lnTo>
                  <a:lnTo>
                    <a:pt x="44159" y="25759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40" name="Freeform: Shape 1039">
              <a:extLst>
                <a:ext uri="{FF2B5EF4-FFF2-40B4-BE49-F238E27FC236}">
                  <a16:creationId xmlns:a16="http://schemas.microsoft.com/office/drawing/2014/main" id="{E15D488F-96B7-4AC4-909D-47D4DC2832E5}"/>
                </a:ext>
              </a:extLst>
            </p:cNvPr>
            <p:cNvSpPr/>
            <p:nvPr/>
          </p:nvSpPr>
          <p:spPr>
            <a:xfrm>
              <a:off x="7819421" y="3143193"/>
              <a:ext cx="762966" cy="329964"/>
            </a:xfrm>
            <a:custGeom>
              <a:avLst/>
              <a:gdLst>
                <a:gd name="connsiteX0" fmla="*/ 0 w 762966"/>
                <a:gd name="connsiteY0" fmla="*/ 52745 h 329964"/>
                <a:gd name="connsiteX1" fmla="*/ 287032 w 762966"/>
                <a:gd name="connsiteY1" fmla="*/ 0 h 329964"/>
                <a:gd name="connsiteX2" fmla="*/ 762967 w 762966"/>
                <a:gd name="connsiteY2" fmla="*/ 277220 h 329964"/>
                <a:gd name="connsiteX3" fmla="*/ 475934 w 762966"/>
                <a:gd name="connsiteY3" fmla="*/ 329965 h 329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966" h="329964">
                  <a:moveTo>
                    <a:pt x="0" y="52745"/>
                  </a:moveTo>
                  <a:lnTo>
                    <a:pt x="287032" y="0"/>
                  </a:lnTo>
                  <a:lnTo>
                    <a:pt x="762967" y="277220"/>
                  </a:lnTo>
                  <a:lnTo>
                    <a:pt x="475934" y="329965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41" name="Freeform: Shape 1040">
              <a:extLst>
                <a:ext uri="{FF2B5EF4-FFF2-40B4-BE49-F238E27FC236}">
                  <a16:creationId xmlns:a16="http://schemas.microsoft.com/office/drawing/2014/main" id="{519651A6-F619-4386-91ED-411F35A26765}"/>
                </a:ext>
              </a:extLst>
            </p:cNvPr>
            <p:cNvSpPr/>
            <p:nvPr/>
          </p:nvSpPr>
          <p:spPr>
            <a:xfrm>
              <a:off x="7544655" y="3195939"/>
              <a:ext cx="750700" cy="538492"/>
            </a:xfrm>
            <a:custGeom>
              <a:avLst/>
              <a:gdLst>
                <a:gd name="connsiteX0" fmla="*/ 0 w 750700"/>
                <a:gd name="connsiteY0" fmla="*/ 261273 h 538492"/>
                <a:gd name="connsiteX1" fmla="*/ 274766 w 750700"/>
                <a:gd name="connsiteY1" fmla="*/ 0 h 538492"/>
                <a:gd name="connsiteX2" fmla="*/ 750700 w 750700"/>
                <a:gd name="connsiteY2" fmla="*/ 277220 h 538492"/>
                <a:gd name="connsiteX3" fmla="*/ 475934 w 750700"/>
                <a:gd name="connsiteY3" fmla="*/ 538493 h 538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0700" h="538492">
                  <a:moveTo>
                    <a:pt x="0" y="261273"/>
                  </a:moveTo>
                  <a:lnTo>
                    <a:pt x="274766" y="0"/>
                  </a:lnTo>
                  <a:lnTo>
                    <a:pt x="750700" y="277220"/>
                  </a:lnTo>
                  <a:lnTo>
                    <a:pt x="475934" y="538493"/>
                  </a:lnTo>
                  <a:close/>
                </a:path>
              </a:pathLst>
            </a:custGeom>
            <a:solidFill>
              <a:schemeClr val="accent2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42" name="Freeform: Shape 1041">
              <a:extLst>
                <a:ext uri="{FF2B5EF4-FFF2-40B4-BE49-F238E27FC236}">
                  <a16:creationId xmlns:a16="http://schemas.microsoft.com/office/drawing/2014/main" id="{092CFE06-7869-42EC-8632-D4F1FC468962}"/>
                </a:ext>
              </a:extLst>
            </p:cNvPr>
            <p:cNvSpPr/>
            <p:nvPr/>
          </p:nvSpPr>
          <p:spPr>
            <a:xfrm>
              <a:off x="8020589" y="3420413"/>
              <a:ext cx="561798" cy="314018"/>
            </a:xfrm>
            <a:custGeom>
              <a:avLst/>
              <a:gdLst>
                <a:gd name="connsiteX0" fmla="*/ 0 w 561798"/>
                <a:gd name="connsiteY0" fmla="*/ 314019 h 314018"/>
                <a:gd name="connsiteX1" fmla="*/ 274766 w 561798"/>
                <a:gd name="connsiteY1" fmla="*/ 52745 h 314018"/>
                <a:gd name="connsiteX2" fmla="*/ 561799 w 561798"/>
                <a:gd name="connsiteY2" fmla="*/ 0 h 314018"/>
                <a:gd name="connsiteX3" fmla="*/ 0 w 561798"/>
                <a:gd name="connsiteY3" fmla="*/ 314019 h 314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1798" h="314018">
                  <a:moveTo>
                    <a:pt x="0" y="314019"/>
                  </a:moveTo>
                  <a:lnTo>
                    <a:pt x="274766" y="52745"/>
                  </a:lnTo>
                  <a:lnTo>
                    <a:pt x="561799" y="0"/>
                  </a:lnTo>
                  <a:lnTo>
                    <a:pt x="0" y="314019"/>
                  </a:lnTo>
                  <a:close/>
                </a:path>
              </a:pathLst>
            </a:custGeom>
            <a:solidFill>
              <a:srgbClr val="805046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43" name="Freeform: Shape 1042">
              <a:extLst>
                <a:ext uri="{FF2B5EF4-FFF2-40B4-BE49-F238E27FC236}">
                  <a16:creationId xmlns:a16="http://schemas.microsoft.com/office/drawing/2014/main" id="{4F03754C-02A0-43FA-8ABA-E42AB3B26778}"/>
                </a:ext>
              </a:extLst>
            </p:cNvPr>
            <p:cNvSpPr/>
            <p:nvPr/>
          </p:nvSpPr>
          <p:spPr>
            <a:xfrm>
              <a:off x="8092960" y="3443719"/>
              <a:ext cx="425642" cy="237967"/>
            </a:xfrm>
            <a:custGeom>
              <a:avLst/>
              <a:gdLst>
                <a:gd name="connsiteX0" fmla="*/ 208528 w 425642"/>
                <a:gd name="connsiteY0" fmla="*/ 40479 h 237967"/>
                <a:gd name="connsiteX1" fmla="*/ 0 w 425642"/>
                <a:gd name="connsiteY1" fmla="*/ 237967 h 237967"/>
                <a:gd name="connsiteX2" fmla="*/ 425642 w 425642"/>
                <a:gd name="connsiteY2" fmla="*/ 0 h 237967"/>
                <a:gd name="connsiteX3" fmla="*/ 208528 w 425642"/>
                <a:gd name="connsiteY3" fmla="*/ 40479 h 237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5642" h="237967">
                  <a:moveTo>
                    <a:pt x="208528" y="40479"/>
                  </a:moveTo>
                  <a:lnTo>
                    <a:pt x="0" y="237967"/>
                  </a:lnTo>
                  <a:lnTo>
                    <a:pt x="425642" y="0"/>
                  </a:lnTo>
                  <a:lnTo>
                    <a:pt x="208528" y="40479"/>
                  </a:lnTo>
                  <a:close/>
                </a:path>
              </a:pathLst>
            </a:custGeom>
            <a:solidFill>
              <a:srgbClr val="502A2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44" name="Freeform: Shape 1043">
              <a:extLst>
                <a:ext uri="{FF2B5EF4-FFF2-40B4-BE49-F238E27FC236}">
                  <a16:creationId xmlns:a16="http://schemas.microsoft.com/office/drawing/2014/main" id="{46E38D7B-31EA-4AC5-914F-93A27114765F}"/>
                </a:ext>
              </a:extLst>
            </p:cNvPr>
            <p:cNvSpPr/>
            <p:nvPr/>
          </p:nvSpPr>
          <p:spPr>
            <a:xfrm>
              <a:off x="8121173" y="3449852"/>
              <a:ext cx="369217" cy="204848"/>
            </a:xfrm>
            <a:custGeom>
              <a:avLst/>
              <a:gdLst>
                <a:gd name="connsiteX0" fmla="*/ 180315 w 369217"/>
                <a:gd name="connsiteY0" fmla="*/ 34346 h 204848"/>
                <a:gd name="connsiteX1" fmla="*/ 0 w 369217"/>
                <a:gd name="connsiteY1" fmla="*/ 204848 h 204848"/>
                <a:gd name="connsiteX2" fmla="*/ 295619 w 369217"/>
                <a:gd name="connsiteY2" fmla="*/ 40479 h 204848"/>
                <a:gd name="connsiteX3" fmla="*/ 369217 w 369217"/>
                <a:gd name="connsiteY3" fmla="*/ 0 h 204848"/>
                <a:gd name="connsiteX4" fmla="*/ 180315 w 369217"/>
                <a:gd name="connsiteY4" fmla="*/ 34346 h 204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9217" h="204848">
                  <a:moveTo>
                    <a:pt x="180315" y="34346"/>
                  </a:moveTo>
                  <a:lnTo>
                    <a:pt x="0" y="204848"/>
                  </a:lnTo>
                  <a:lnTo>
                    <a:pt x="295619" y="40479"/>
                  </a:lnTo>
                  <a:lnTo>
                    <a:pt x="369217" y="0"/>
                  </a:lnTo>
                  <a:lnTo>
                    <a:pt x="180315" y="34346"/>
                  </a:lnTo>
                  <a:close/>
                </a:path>
              </a:pathLst>
            </a:custGeom>
            <a:solidFill>
              <a:srgbClr val="9B6358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45" name="Freeform: Shape 1044">
              <a:extLst>
                <a:ext uri="{FF2B5EF4-FFF2-40B4-BE49-F238E27FC236}">
                  <a16:creationId xmlns:a16="http://schemas.microsoft.com/office/drawing/2014/main" id="{23CBB9BD-6A26-4753-8192-FAAE021DD57A}"/>
                </a:ext>
              </a:extLst>
            </p:cNvPr>
            <p:cNvSpPr/>
            <p:nvPr/>
          </p:nvSpPr>
          <p:spPr>
            <a:xfrm>
              <a:off x="8180051" y="3566383"/>
              <a:ext cx="262499" cy="344684"/>
            </a:xfrm>
            <a:custGeom>
              <a:avLst/>
              <a:gdLst>
                <a:gd name="connsiteX0" fmla="*/ 262500 w 262499"/>
                <a:gd name="connsiteY0" fmla="*/ 198715 h 344684"/>
                <a:gd name="connsiteX1" fmla="*/ 262500 w 262499"/>
                <a:gd name="connsiteY1" fmla="*/ 0 h 344684"/>
                <a:gd name="connsiteX2" fmla="*/ 0 w 262499"/>
                <a:gd name="connsiteY2" fmla="*/ 147196 h 344684"/>
                <a:gd name="connsiteX3" fmla="*/ 0 w 262499"/>
                <a:gd name="connsiteY3" fmla="*/ 344685 h 344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2499" h="344684">
                  <a:moveTo>
                    <a:pt x="262500" y="198715"/>
                  </a:moveTo>
                  <a:lnTo>
                    <a:pt x="262500" y="0"/>
                  </a:lnTo>
                  <a:lnTo>
                    <a:pt x="0" y="147196"/>
                  </a:lnTo>
                  <a:lnTo>
                    <a:pt x="0" y="344685"/>
                  </a:lnTo>
                  <a:close/>
                </a:path>
              </a:pathLst>
            </a:custGeom>
            <a:solidFill>
              <a:srgbClr val="1A1A1B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46" name="Freeform: Shape 1045">
              <a:extLst>
                <a:ext uri="{FF2B5EF4-FFF2-40B4-BE49-F238E27FC236}">
                  <a16:creationId xmlns:a16="http://schemas.microsoft.com/office/drawing/2014/main" id="{08A8BB45-0E03-4F91-A95D-9B38C9AA3351}"/>
                </a:ext>
              </a:extLst>
            </p:cNvPr>
            <p:cNvSpPr/>
            <p:nvPr/>
          </p:nvSpPr>
          <p:spPr>
            <a:xfrm>
              <a:off x="8121173" y="3718485"/>
              <a:ext cx="67464" cy="234287"/>
            </a:xfrm>
            <a:custGeom>
              <a:avLst/>
              <a:gdLst>
                <a:gd name="connsiteX0" fmla="*/ 0 w 67464"/>
                <a:gd name="connsiteY0" fmla="*/ 234287 h 234287"/>
                <a:gd name="connsiteX1" fmla="*/ 67465 w 67464"/>
                <a:gd name="connsiteY1" fmla="*/ 197488 h 234287"/>
                <a:gd name="connsiteX2" fmla="*/ 67465 w 67464"/>
                <a:gd name="connsiteY2" fmla="*/ 0 h 234287"/>
                <a:gd name="connsiteX3" fmla="*/ 0 w 67464"/>
                <a:gd name="connsiteY3" fmla="*/ 36799 h 234287"/>
                <a:gd name="connsiteX4" fmla="*/ 0 w 67464"/>
                <a:gd name="connsiteY4" fmla="*/ 234287 h 234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464" h="234287">
                  <a:moveTo>
                    <a:pt x="0" y="234287"/>
                  </a:moveTo>
                  <a:lnTo>
                    <a:pt x="67465" y="197488"/>
                  </a:lnTo>
                  <a:lnTo>
                    <a:pt x="67465" y="0"/>
                  </a:lnTo>
                  <a:lnTo>
                    <a:pt x="0" y="36799"/>
                  </a:lnTo>
                  <a:lnTo>
                    <a:pt x="0" y="234287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47" name="Freeform: Shape 1046">
              <a:extLst>
                <a:ext uri="{FF2B5EF4-FFF2-40B4-BE49-F238E27FC236}">
                  <a16:creationId xmlns:a16="http://schemas.microsoft.com/office/drawing/2014/main" id="{798755BF-2894-415A-B3A6-122A70D4993B}"/>
                </a:ext>
              </a:extLst>
            </p:cNvPr>
            <p:cNvSpPr/>
            <p:nvPr/>
          </p:nvSpPr>
          <p:spPr>
            <a:xfrm>
              <a:off x="8451138" y="3535717"/>
              <a:ext cx="67464" cy="234287"/>
            </a:xfrm>
            <a:custGeom>
              <a:avLst/>
              <a:gdLst>
                <a:gd name="connsiteX0" fmla="*/ 0 w 67464"/>
                <a:gd name="connsiteY0" fmla="*/ 234287 h 234287"/>
                <a:gd name="connsiteX1" fmla="*/ 67465 w 67464"/>
                <a:gd name="connsiteY1" fmla="*/ 197488 h 234287"/>
                <a:gd name="connsiteX2" fmla="*/ 67465 w 67464"/>
                <a:gd name="connsiteY2" fmla="*/ 0 h 234287"/>
                <a:gd name="connsiteX3" fmla="*/ 0 w 67464"/>
                <a:gd name="connsiteY3" fmla="*/ 36799 h 234287"/>
                <a:gd name="connsiteX4" fmla="*/ 0 w 67464"/>
                <a:gd name="connsiteY4" fmla="*/ 234287 h 234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464" h="234287">
                  <a:moveTo>
                    <a:pt x="0" y="234287"/>
                  </a:moveTo>
                  <a:lnTo>
                    <a:pt x="67465" y="197488"/>
                  </a:lnTo>
                  <a:lnTo>
                    <a:pt x="67465" y="0"/>
                  </a:lnTo>
                  <a:lnTo>
                    <a:pt x="0" y="36799"/>
                  </a:lnTo>
                  <a:lnTo>
                    <a:pt x="0" y="234287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48" name="Freeform: Shape 1047">
              <a:extLst>
                <a:ext uri="{FF2B5EF4-FFF2-40B4-BE49-F238E27FC236}">
                  <a16:creationId xmlns:a16="http://schemas.microsoft.com/office/drawing/2014/main" id="{721136CB-36DD-4379-89E3-330E82021FF2}"/>
                </a:ext>
              </a:extLst>
            </p:cNvPr>
            <p:cNvSpPr/>
            <p:nvPr/>
          </p:nvSpPr>
          <p:spPr>
            <a:xfrm>
              <a:off x="8112586" y="3750378"/>
              <a:ext cx="9813" cy="202394"/>
            </a:xfrm>
            <a:custGeom>
              <a:avLst/>
              <a:gdLst>
                <a:gd name="connsiteX0" fmla="*/ 8587 w 9813"/>
                <a:gd name="connsiteY0" fmla="*/ 202395 h 202394"/>
                <a:gd name="connsiteX1" fmla="*/ 9813 w 9813"/>
                <a:gd name="connsiteY1" fmla="*/ 6133 h 202394"/>
                <a:gd name="connsiteX2" fmla="*/ 0 w 9813"/>
                <a:gd name="connsiteY2" fmla="*/ 0 h 202394"/>
                <a:gd name="connsiteX3" fmla="*/ 0 w 9813"/>
                <a:gd name="connsiteY3" fmla="*/ 122664 h 202394"/>
                <a:gd name="connsiteX4" fmla="*/ 0 w 9813"/>
                <a:gd name="connsiteY4" fmla="*/ 197488 h 202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813" h="202394">
                  <a:moveTo>
                    <a:pt x="8587" y="202395"/>
                  </a:moveTo>
                  <a:lnTo>
                    <a:pt x="9813" y="6133"/>
                  </a:lnTo>
                  <a:lnTo>
                    <a:pt x="0" y="0"/>
                  </a:lnTo>
                  <a:lnTo>
                    <a:pt x="0" y="122664"/>
                  </a:lnTo>
                  <a:lnTo>
                    <a:pt x="0" y="197488"/>
                  </a:lnTo>
                  <a:close/>
                </a:path>
              </a:pathLst>
            </a:custGeom>
            <a:solidFill>
              <a:srgbClr val="424242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49" name="Freeform: Shape 1048">
              <a:extLst>
                <a:ext uri="{FF2B5EF4-FFF2-40B4-BE49-F238E27FC236}">
                  <a16:creationId xmlns:a16="http://schemas.microsoft.com/office/drawing/2014/main" id="{E8B22A08-E0F3-41F4-97A1-E4F5280FEC24}"/>
                </a:ext>
              </a:extLst>
            </p:cNvPr>
            <p:cNvSpPr/>
            <p:nvPr/>
          </p:nvSpPr>
          <p:spPr>
            <a:xfrm>
              <a:off x="8442551" y="3567609"/>
              <a:ext cx="8586" cy="202394"/>
            </a:xfrm>
            <a:custGeom>
              <a:avLst/>
              <a:gdLst>
                <a:gd name="connsiteX0" fmla="*/ 8587 w 8586"/>
                <a:gd name="connsiteY0" fmla="*/ 202395 h 202394"/>
                <a:gd name="connsiteX1" fmla="*/ 8587 w 8586"/>
                <a:gd name="connsiteY1" fmla="*/ 4906 h 202394"/>
                <a:gd name="connsiteX2" fmla="*/ 0 w 8586"/>
                <a:gd name="connsiteY2" fmla="*/ 0 h 202394"/>
                <a:gd name="connsiteX3" fmla="*/ 0 w 8586"/>
                <a:gd name="connsiteY3" fmla="*/ 122664 h 202394"/>
                <a:gd name="connsiteX4" fmla="*/ 0 w 8586"/>
                <a:gd name="connsiteY4" fmla="*/ 196262 h 202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86" h="202394">
                  <a:moveTo>
                    <a:pt x="8587" y="202395"/>
                  </a:moveTo>
                  <a:lnTo>
                    <a:pt x="8587" y="4906"/>
                  </a:lnTo>
                  <a:lnTo>
                    <a:pt x="0" y="0"/>
                  </a:lnTo>
                  <a:lnTo>
                    <a:pt x="0" y="122664"/>
                  </a:lnTo>
                  <a:lnTo>
                    <a:pt x="0" y="196262"/>
                  </a:lnTo>
                  <a:close/>
                </a:path>
              </a:pathLst>
            </a:custGeom>
            <a:solidFill>
              <a:srgbClr val="424242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50" name="Freeform: Shape 1049">
              <a:extLst>
                <a:ext uri="{FF2B5EF4-FFF2-40B4-BE49-F238E27FC236}">
                  <a16:creationId xmlns:a16="http://schemas.microsoft.com/office/drawing/2014/main" id="{B3B920B1-F643-4AB3-80A1-1B8F61EFEC97}"/>
                </a:ext>
              </a:extLst>
            </p:cNvPr>
            <p:cNvSpPr/>
            <p:nvPr/>
          </p:nvSpPr>
          <p:spPr>
            <a:xfrm>
              <a:off x="8112586" y="3500144"/>
              <a:ext cx="406016" cy="256366"/>
            </a:xfrm>
            <a:custGeom>
              <a:avLst/>
              <a:gdLst>
                <a:gd name="connsiteX0" fmla="*/ 0 w 406016"/>
                <a:gd name="connsiteY0" fmla="*/ 250233 h 256366"/>
                <a:gd name="connsiteX1" fmla="*/ 0 w 406016"/>
                <a:gd name="connsiteY1" fmla="*/ 220794 h 256366"/>
                <a:gd name="connsiteX2" fmla="*/ 397429 w 406016"/>
                <a:gd name="connsiteY2" fmla="*/ 0 h 256366"/>
                <a:gd name="connsiteX3" fmla="*/ 406016 w 406016"/>
                <a:gd name="connsiteY3" fmla="*/ 6133 h 256366"/>
                <a:gd name="connsiteX4" fmla="*/ 406016 w 406016"/>
                <a:gd name="connsiteY4" fmla="*/ 35572 h 256366"/>
                <a:gd name="connsiteX5" fmla="*/ 9813 w 406016"/>
                <a:gd name="connsiteY5" fmla="*/ 256367 h 256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6016" h="256366">
                  <a:moveTo>
                    <a:pt x="0" y="250233"/>
                  </a:moveTo>
                  <a:lnTo>
                    <a:pt x="0" y="220794"/>
                  </a:lnTo>
                  <a:lnTo>
                    <a:pt x="397429" y="0"/>
                  </a:lnTo>
                  <a:lnTo>
                    <a:pt x="406016" y="6133"/>
                  </a:lnTo>
                  <a:lnTo>
                    <a:pt x="406016" y="35572"/>
                  </a:lnTo>
                  <a:lnTo>
                    <a:pt x="9813" y="256367"/>
                  </a:lnTo>
                  <a:close/>
                </a:path>
              </a:pathLst>
            </a:custGeom>
            <a:solidFill>
              <a:srgbClr val="424242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51" name="Freeform: Shape 1050">
              <a:extLst>
                <a:ext uri="{FF2B5EF4-FFF2-40B4-BE49-F238E27FC236}">
                  <a16:creationId xmlns:a16="http://schemas.microsoft.com/office/drawing/2014/main" id="{0D90F498-D943-40A5-A467-C453F9C7AF73}"/>
                </a:ext>
              </a:extLst>
            </p:cNvPr>
            <p:cNvSpPr/>
            <p:nvPr/>
          </p:nvSpPr>
          <p:spPr>
            <a:xfrm>
              <a:off x="8122400" y="3506278"/>
              <a:ext cx="396202" cy="250233"/>
            </a:xfrm>
            <a:custGeom>
              <a:avLst/>
              <a:gdLst>
                <a:gd name="connsiteX0" fmla="*/ 0 w 396202"/>
                <a:gd name="connsiteY0" fmla="*/ 250233 h 250233"/>
                <a:gd name="connsiteX1" fmla="*/ 0 w 396202"/>
                <a:gd name="connsiteY1" fmla="*/ 220794 h 250233"/>
                <a:gd name="connsiteX2" fmla="*/ 396203 w 396202"/>
                <a:gd name="connsiteY2" fmla="*/ 0 h 250233"/>
                <a:gd name="connsiteX3" fmla="*/ 396203 w 396202"/>
                <a:gd name="connsiteY3" fmla="*/ 29439 h 250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6202" h="250233">
                  <a:moveTo>
                    <a:pt x="0" y="250233"/>
                  </a:moveTo>
                  <a:lnTo>
                    <a:pt x="0" y="220794"/>
                  </a:lnTo>
                  <a:lnTo>
                    <a:pt x="396203" y="0"/>
                  </a:lnTo>
                  <a:lnTo>
                    <a:pt x="396203" y="29439"/>
                  </a:lnTo>
                  <a:close/>
                </a:path>
              </a:pathLst>
            </a:custGeom>
            <a:solidFill>
              <a:srgbClr val="7D7C7D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1052" name="Graphic 2">
              <a:extLst>
                <a:ext uri="{FF2B5EF4-FFF2-40B4-BE49-F238E27FC236}">
                  <a16:creationId xmlns:a16="http://schemas.microsoft.com/office/drawing/2014/main" id="{806A3007-93E9-4723-9F3C-171C2CE10C42}"/>
                </a:ext>
              </a:extLst>
            </p:cNvPr>
            <p:cNvGrpSpPr/>
            <p:nvPr/>
          </p:nvGrpSpPr>
          <p:grpSpPr>
            <a:xfrm>
              <a:off x="8513696" y="3138287"/>
              <a:ext cx="29439" cy="69918"/>
              <a:chOff x="8513696" y="3138287"/>
              <a:chExt cx="29439" cy="69918"/>
            </a:xfrm>
            <a:solidFill>
              <a:schemeClr val="accent1"/>
            </a:solidFill>
          </p:grpSpPr>
          <p:sp>
            <p:nvSpPr>
              <p:cNvPr id="1310" name="Freeform: Shape 1309">
                <a:extLst>
                  <a:ext uri="{FF2B5EF4-FFF2-40B4-BE49-F238E27FC236}">
                    <a16:creationId xmlns:a16="http://schemas.microsoft.com/office/drawing/2014/main" id="{5DA53195-DB1D-4EC4-812D-D955F0E135C0}"/>
                  </a:ext>
                </a:extLst>
              </p:cNvPr>
              <p:cNvSpPr/>
              <p:nvPr/>
            </p:nvSpPr>
            <p:spPr>
              <a:xfrm>
                <a:off x="8513696" y="3138287"/>
                <a:ext cx="29439" cy="69918"/>
              </a:xfrm>
              <a:custGeom>
                <a:avLst/>
                <a:gdLst>
                  <a:gd name="connsiteX0" fmla="*/ 29439 w 29439"/>
                  <a:gd name="connsiteY0" fmla="*/ 17173 h 69918"/>
                  <a:gd name="connsiteX1" fmla="*/ 29439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7173"/>
                    </a:moveTo>
                    <a:lnTo>
                      <a:pt x="29439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11" name="Freeform: Shape 1310">
                <a:extLst>
                  <a:ext uri="{FF2B5EF4-FFF2-40B4-BE49-F238E27FC236}">
                    <a16:creationId xmlns:a16="http://schemas.microsoft.com/office/drawing/2014/main" id="{8D85861C-CA53-430B-9BE1-E819BC765518}"/>
                  </a:ext>
                </a:extLst>
              </p:cNvPr>
              <p:cNvSpPr/>
              <p:nvPr/>
            </p:nvSpPr>
            <p:spPr>
              <a:xfrm>
                <a:off x="8516149" y="3143193"/>
                <a:ext cx="24532" cy="61331"/>
              </a:xfrm>
              <a:custGeom>
                <a:avLst/>
                <a:gdLst>
                  <a:gd name="connsiteX0" fmla="*/ 24533 w 24532"/>
                  <a:gd name="connsiteY0" fmla="*/ 13493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3493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12" name="Freeform: Shape 1311">
                <a:extLst>
                  <a:ext uri="{FF2B5EF4-FFF2-40B4-BE49-F238E27FC236}">
                    <a16:creationId xmlns:a16="http://schemas.microsoft.com/office/drawing/2014/main" id="{F4B67E49-D2FE-409A-B036-6288C1170E72}"/>
                  </a:ext>
                </a:extLst>
              </p:cNvPr>
              <p:cNvSpPr/>
              <p:nvPr/>
            </p:nvSpPr>
            <p:spPr>
              <a:xfrm>
                <a:off x="8522282" y="3146873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9813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9813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13" name="Freeform: Shape 1312">
                <a:extLst>
                  <a:ext uri="{FF2B5EF4-FFF2-40B4-BE49-F238E27FC236}">
                    <a16:creationId xmlns:a16="http://schemas.microsoft.com/office/drawing/2014/main" id="{E2A2405A-C335-4FDC-90C8-EC80064C21C0}"/>
                  </a:ext>
                </a:extLst>
              </p:cNvPr>
              <p:cNvSpPr/>
              <p:nvPr/>
            </p:nvSpPr>
            <p:spPr>
              <a:xfrm>
                <a:off x="8516149" y="3186126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053" name="Graphic 2">
              <a:extLst>
                <a:ext uri="{FF2B5EF4-FFF2-40B4-BE49-F238E27FC236}">
                  <a16:creationId xmlns:a16="http://schemas.microsoft.com/office/drawing/2014/main" id="{177643EC-0EE4-4404-B34D-4C7AF28768F3}"/>
                </a:ext>
              </a:extLst>
            </p:cNvPr>
            <p:cNvGrpSpPr/>
            <p:nvPr/>
          </p:nvGrpSpPr>
          <p:grpSpPr>
            <a:xfrm>
              <a:off x="8235250" y="2975145"/>
              <a:ext cx="29439" cy="71144"/>
              <a:chOff x="8235250" y="2975145"/>
              <a:chExt cx="29439" cy="71144"/>
            </a:xfrm>
            <a:solidFill>
              <a:schemeClr val="accent1"/>
            </a:solidFill>
          </p:grpSpPr>
          <p:sp>
            <p:nvSpPr>
              <p:cNvPr id="1306" name="Freeform: Shape 1305">
                <a:extLst>
                  <a:ext uri="{FF2B5EF4-FFF2-40B4-BE49-F238E27FC236}">
                    <a16:creationId xmlns:a16="http://schemas.microsoft.com/office/drawing/2014/main" id="{162FD202-A953-4A4F-87AD-DC3B45789A6E}"/>
                  </a:ext>
                </a:extLst>
              </p:cNvPr>
              <p:cNvSpPr/>
              <p:nvPr/>
            </p:nvSpPr>
            <p:spPr>
              <a:xfrm>
                <a:off x="8235250" y="2975145"/>
                <a:ext cx="29439" cy="71144"/>
              </a:xfrm>
              <a:custGeom>
                <a:avLst/>
                <a:gdLst>
                  <a:gd name="connsiteX0" fmla="*/ 29439 w 29439"/>
                  <a:gd name="connsiteY0" fmla="*/ 17173 h 71144"/>
                  <a:gd name="connsiteX1" fmla="*/ 29439 w 29439"/>
                  <a:gd name="connsiteY1" fmla="*/ 71145 h 71144"/>
                  <a:gd name="connsiteX2" fmla="*/ 0 w 29439"/>
                  <a:gd name="connsiteY2" fmla="*/ 53972 h 71144"/>
                  <a:gd name="connsiteX3" fmla="*/ 0 w 29439"/>
                  <a:gd name="connsiteY3" fmla="*/ 0 h 71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71144">
                    <a:moveTo>
                      <a:pt x="29439" y="17173"/>
                    </a:moveTo>
                    <a:lnTo>
                      <a:pt x="29439" y="71145"/>
                    </a:lnTo>
                    <a:lnTo>
                      <a:pt x="0" y="5397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07" name="Freeform: Shape 1306">
                <a:extLst>
                  <a:ext uri="{FF2B5EF4-FFF2-40B4-BE49-F238E27FC236}">
                    <a16:creationId xmlns:a16="http://schemas.microsoft.com/office/drawing/2014/main" id="{5F1284DE-237C-4B4B-B3D3-23478E6D79F0}"/>
                  </a:ext>
                </a:extLst>
              </p:cNvPr>
              <p:cNvSpPr/>
              <p:nvPr/>
            </p:nvSpPr>
            <p:spPr>
              <a:xfrm>
                <a:off x="8237703" y="2980051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08" name="Freeform: Shape 1307">
                <a:extLst>
                  <a:ext uri="{FF2B5EF4-FFF2-40B4-BE49-F238E27FC236}">
                    <a16:creationId xmlns:a16="http://schemas.microsoft.com/office/drawing/2014/main" id="{FFEAAE5E-4E0E-4399-A0F9-A0B1E495497D}"/>
                  </a:ext>
                </a:extLst>
              </p:cNvPr>
              <p:cNvSpPr/>
              <p:nvPr/>
            </p:nvSpPr>
            <p:spPr>
              <a:xfrm>
                <a:off x="8243836" y="2983731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09" name="Freeform: Shape 1308">
                <a:extLst>
                  <a:ext uri="{FF2B5EF4-FFF2-40B4-BE49-F238E27FC236}">
                    <a16:creationId xmlns:a16="http://schemas.microsoft.com/office/drawing/2014/main" id="{20F36BEA-A7E0-40DC-A21D-818F510A95BC}"/>
                  </a:ext>
                </a:extLst>
              </p:cNvPr>
              <p:cNvSpPr/>
              <p:nvPr/>
            </p:nvSpPr>
            <p:spPr>
              <a:xfrm>
                <a:off x="8237703" y="3022983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054" name="Graphic 2">
              <a:extLst>
                <a:ext uri="{FF2B5EF4-FFF2-40B4-BE49-F238E27FC236}">
                  <a16:creationId xmlns:a16="http://schemas.microsoft.com/office/drawing/2014/main" id="{BA390D93-C66C-4F70-989E-992526E36FBA}"/>
                </a:ext>
              </a:extLst>
            </p:cNvPr>
            <p:cNvGrpSpPr/>
            <p:nvPr/>
          </p:nvGrpSpPr>
          <p:grpSpPr>
            <a:xfrm>
              <a:off x="8354234" y="3045063"/>
              <a:ext cx="29439" cy="71144"/>
              <a:chOff x="8354234" y="3045063"/>
              <a:chExt cx="29439" cy="71144"/>
            </a:xfrm>
            <a:solidFill>
              <a:schemeClr val="accent1"/>
            </a:solidFill>
          </p:grpSpPr>
          <p:sp>
            <p:nvSpPr>
              <p:cNvPr id="1302" name="Freeform: Shape 1301">
                <a:extLst>
                  <a:ext uri="{FF2B5EF4-FFF2-40B4-BE49-F238E27FC236}">
                    <a16:creationId xmlns:a16="http://schemas.microsoft.com/office/drawing/2014/main" id="{9969D664-0E5B-42AC-AD00-27BD5B35E00E}"/>
                  </a:ext>
                </a:extLst>
              </p:cNvPr>
              <p:cNvSpPr/>
              <p:nvPr/>
            </p:nvSpPr>
            <p:spPr>
              <a:xfrm>
                <a:off x="8354234" y="3045063"/>
                <a:ext cx="29439" cy="71144"/>
              </a:xfrm>
              <a:custGeom>
                <a:avLst/>
                <a:gdLst>
                  <a:gd name="connsiteX0" fmla="*/ 29439 w 29439"/>
                  <a:gd name="connsiteY0" fmla="*/ 17173 h 71144"/>
                  <a:gd name="connsiteX1" fmla="*/ 29439 w 29439"/>
                  <a:gd name="connsiteY1" fmla="*/ 71145 h 71144"/>
                  <a:gd name="connsiteX2" fmla="*/ 0 w 29439"/>
                  <a:gd name="connsiteY2" fmla="*/ 53972 h 71144"/>
                  <a:gd name="connsiteX3" fmla="*/ 0 w 29439"/>
                  <a:gd name="connsiteY3" fmla="*/ 0 h 71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71144">
                    <a:moveTo>
                      <a:pt x="29439" y="17173"/>
                    </a:moveTo>
                    <a:lnTo>
                      <a:pt x="29439" y="71145"/>
                    </a:lnTo>
                    <a:lnTo>
                      <a:pt x="0" y="5397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03" name="Freeform: Shape 1302">
                <a:extLst>
                  <a:ext uri="{FF2B5EF4-FFF2-40B4-BE49-F238E27FC236}">
                    <a16:creationId xmlns:a16="http://schemas.microsoft.com/office/drawing/2014/main" id="{0DC88A4A-317A-44C2-8389-4E4701B90E81}"/>
                  </a:ext>
                </a:extLst>
              </p:cNvPr>
              <p:cNvSpPr/>
              <p:nvPr/>
            </p:nvSpPr>
            <p:spPr>
              <a:xfrm>
                <a:off x="8356687" y="3049969"/>
                <a:ext cx="24532" cy="61331"/>
              </a:xfrm>
              <a:custGeom>
                <a:avLst/>
                <a:gdLst>
                  <a:gd name="connsiteX0" fmla="*/ 24533 w 24532"/>
                  <a:gd name="connsiteY0" fmla="*/ 13493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3493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04" name="Freeform: Shape 1303">
                <a:extLst>
                  <a:ext uri="{FF2B5EF4-FFF2-40B4-BE49-F238E27FC236}">
                    <a16:creationId xmlns:a16="http://schemas.microsoft.com/office/drawing/2014/main" id="{C0EC14E1-59EF-4C43-B040-459724BFDE1F}"/>
                  </a:ext>
                </a:extLst>
              </p:cNvPr>
              <p:cNvSpPr/>
              <p:nvPr/>
            </p:nvSpPr>
            <p:spPr>
              <a:xfrm>
                <a:off x="8362820" y="3053649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9813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9813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05" name="Freeform: Shape 1304">
                <a:extLst>
                  <a:ext uri="{FF2B5EF4-FFF2-40B4-BE49-F238E27FC236}">
                    <a16:creationId xmlns:a16="http://schemas.microsoft.com/office/drawing/2014/main" id="{4B8661B2-C872-4D92-BBA4-DD0009CCBCB4}"/>
                  </a:ext>
                </a:extLst>
              </p:cNvPr>
              <p:cNvSpPr/>
              <p:nvPr/>
            </p:nvSpPr>
            <p:spPr>
              <a:xfrm>
                <a:off x="8356687" y="3092901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055" name="Graphic 2">
              <a:extLst>
                <a:ext uri="{FF2B5EF4-FFF2-40B4-BE49-F238E27FC236}">
                  <a16:creationId xmlns:a16="http://schemas.microsoft.com/office/drawing/2014/main" id="{F8C9FEE2-B2BF-48C5-AF15-61F8B5EF2345}"/>
                </a:ext>
              </a:extLst>
            </p:cNvPr>
            <p:cNvGrpSpPr/>
            <p:nvPr/>
          </p:nvGrpSpPr>
          <p:grpSpPr>
            <a:xfrm>
              <a:off x="8400845" y="3072049"/>
              <a:ext cx="29439" cy="71144"/>
              <a:chOff x="8400845" y="3072049"/>
              <a:chExt cx="29439" cy="71144"/>
            </a:xfrm>
            <a:solidFill>
              <a:schemeClr val="accent1"/>
            </a:solidFill>
          </p:grpSpPr>
          <p:sp>
            <p:nvSpPr>
              <p:cNvPr id="1298" name="Freeform: Shape 1297">
                <a:extLst>
                  <a:ext uri="{FF2B5EF4-FFF2-40B4-BE49-F238E27FC236}">
                    <a16:creationId xmlns:a16="http://schemas.microsoft.com/office/drawing/2014/main" id="{71DCB5A5-FCF6-48B9-B765-76C46A820273}"/>
                  </a:ext>
                </a:extLst>
              </p:cNvPr>
              <p:cNvSpPr/>
              <p:nvPr/>
            </p:nvSpPr>
            <p:spPr>
              <a:xfrm>
                <a:off x="8400845" y="3072049"/>
                <a:ext cx="29439" cy="71144"/>
              </a:xfrm>
              <a:custGeom>
                <a:avLst/>
                <a:gdLst>
                  <a:gd name="connsiteX0" fmla="*/ 29439 w 29439"/>
                  <a:gd name="connsiteY0" fmla="*/ 17173 h 71144"/>
                  <a:gd name="connsiteX1" fmla="*/ 29439 w 29439"/>
                  <a:gd name="connsiteY1" fmla="*/ 71145 h 71144"/>
                  <a:gd name="connsiteX2" fmla="*/ 0 w 29439"/>
                  <a:gd name="connsiteY2" fmla="*/ 53972 h 71144"/>
                  <a:gd name="connsiteX3" fmla="*/ 0 w 29439"/>
                  <a:gd name="connsiteY3" fmla="*/ 0 h 71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71144">
                    <a:moveTo>
                      <a:pt x="29439" y="17173"/>
                    </a:moveTo>
                    <a:lnTo>
                      <a:pt x="29439" y="71145"/>
                    </a:lnTo>
                    <a:lnTo>
                      <a:pt x="0" y="5397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99" name="Freeform: Shape 1298">
                <a:extLst>
                  <a:ext uri="{FF2B5EF4-FFF2-40B4-BE49-F238E27FC236}">
                    <a16:creationId xmlns:a16="http://schemas.microsoft.com/office/drawing/2014/main" id="{C9ABEFE7-362F-4BDF-A26B-E732EEDE1341}"/>
                  </a:ext>
                </a:extLst>
              </p:cNvPr>
              <p:cNvSpPr/>
              <p:nvPr/>
            </p:nvSpPr>
            <p:spPr>
              <a:xfrm>
                <a:off x="8403299" y="3076955"/>
                <a:ext cx="24532" cy="61331"/>
              </a:xfrm>
              <a:custGeom>
                <a:avLst/>
                <a:gdLst>
                  <a:gd name="connsiteX0" fmla="*/ 24533 w 24532"/>
                  <a:gd name="connsiteY0" fmla="*/ 13493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3493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00" name="Freeform: Shape 1299">
                <a:extLst>
                  <a:ext uri="{FF2B5EF4-FFF2-40B4-BE49-F238E27FC236}">
                    <a16:creationId xmlns:a16="http://schemas.microsoft.com/office/drawing/2014/main" id="{09C46B2E-FBAE-4481-A4AD-BD7F6EC324BB}"/>
                  </a:ext>
                </a:extLst>
              </p:cNvPr>
              <p:cNvSpPr/>
              <p:nvPr/>
            </p:nvSpPr>
            <p:spPr>
              <a:xfrm>
                <a:off x="8409432" y="3080635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9813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9813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01" name="Freeform: Shape 1300">
                <a:extLst>
                  <a:ext uri="{FF2B5EF4-FFF2-40B4-BE49-F238E27FC236}">
                    <a16:creationId xmlns:a16="http://schemas.microsoft.com/office/drawing/2014/main" id="{DD1803F6-955C-465E-8B7C-B4CDC851E051}"/>
                  </a:ext>
                </a:extLst>
              </p:cNvPr>
              <p:cNvSpPr/>
              <p:nvPr/>
            </p:nvSpPr>
            <p:spPr>
              <a:xfrm>
                <a:off x="8403299" y="3119887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056" name="Graphic 2">
              <a:extLst>
                <a:ext uri="{FF2B5EF4-FFF2-40B4-BE49-F238E27FC236}">
                  <a16:creationId xmlns:a16="http://schemas.microsoft.com/office/drawing/2014/main" id="{7F9241F6-735F-4485-B9BD-382C615C1E2B}"/>
                </a:ext>
              </a:extLst>
            </p:cNvPr>
            <p:cNvGrpSpPr/>
            <p:nvPr/>
          </p:nvGrpSpPr>
          <p:grpSpPr>
            <a:xfrm>
              <a:off x="8121173" y="2910133"/>
              <a:ext cx="29439" cy="69918"/>
              <a:chOff x="8121173" y="2910133"/>
              <a:chExt cx="29439" cy="69918"/>
            </a:xfrm>
            <a:solidFill>
              <a:schemeClr val="accent1"/>
            </a:solidFill>
          </p:grpSpPr>
          <p:sp>
            <p:nvSpPr>
              <p:cNvPr id="1294" name="Freeform: Shape 1293">
                <a:extLst>
                  <a:ext uri="{FF2B5EF4-FFF2-40B4-BE49-F238E27FC236}">
                    <a16:creationId xmlns:a16="http://schemas.microsoft.com/office/drawing/2014/main" id="{25378419-A24E-43CD-A5AA-B72B9EE13D5F}"/>
                  </a:ext>
                </a:extLst>
              </p:cNvPr>
              <p:cNvSpPr/>
              <p:nvPr/>
            </p:nvSpPr>
            <p:spPr>
              <a:xfrm>
                <a:off x="8121173" y="2910133"/>
                <a:ext cx="29439" cy="69918"/>
              </a:xfrm>
              <a:custGeom>
                <a:avLst/>
                <a:gdLst>
                  <a:gd name="connsiteX0" fmla="*/ 29439 w 29439"/>
                  <a:gd name="connsiteY0" fmla="*/ 17173 h 69918"/>
                  <a:gd name="connsiteX1" fmla="*/ 29439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7173"/>
                    </a:moveTo>
                    <a:lnTo>
                      <a:pt x="29439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95" name="Freeform: Shape 1294">
                <a:extLst>
                  <a:ext uri="{FF2B5EF4-FFF2-40B4-BE49-F238E27FC236}">
                    <a16:creationId xmlns:a16="http://schemas.microsoft.com/office/drawing/2014/main" id="{DA218B2C-692F-4502-AB9F-E4611C1F23CE}"/>
                  </a:ext>
                </a:extLst>
              </p:cNvPr>
              <p:cNvSpPr/>
              <p:nvPr/>
            </p:nvSpPr>
            <p:spPr>
              <a:xfrm>
                <a:off x="8123626" y="2913813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96" name="Freeform: Shape 1295">
                <a:extLst>
                  <a:ext uri="{FF2B5EF4-FFF2-40B4-BE49-F238E27FC236}">
                    <a16:creationId xmlns:a16="http://schemas.microsoft.com/office/drawing/2014/main" id="{DB36247E-8D8E-4C33-88C0-476113EC60B9}"/>
                  </a:ext>
                </a:extLst>
              </p:cNvPr>
              <p:cNvSpPr/>
              <p:nvPr/>
            </p:nvSpPr>
            <p:spPr>
              <a:xfrm>
                <a:off x="8130986" y="2917493"/>
                <a:ext cx="17172" cy="50292"/>
              </a:xfrm>
              <a:custGeom>
                <a:avLst/>
                <a:gdLst>
                  <a:gd name="connsiteX0" fmla="*/ 0 w 17172"/>
                  <a:gd name="connsiteY0" fmla="*/ 0 h 50292"/>
                  <a:gd name="connsiteX1" fmla="*/ 0 w 17172"/>
                  <a:gd name="connsiteY1" fmla="*/ 39252 h 50292"/>
                  <a:gd name="connsiteX2" fmla="*/ 17173 w 17172"/>
                  <a:gd name="connsiteY2" fmla="*/ 50292 h 50292"/>
                  <a:gd name="connsiteX3" fmla="*/ 17173 w 17172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172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7173" y="50292"/>
                    </a:lnTo>
                    <a:lnTo>
                      <a:pt x="17173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97" name="Freeform: Shape 1296">
                <a:extLst>
                  <a:ext uri="{FF2B5EF4-FFF2-40B4-BE49-F238E27FC236}">
                    <a16:creationId xmlns:a16="http://schemas.microsoft.com/office/drawing/2014/main" id="{2ADB7736-2316-4971-89B5-199434F0D7A4}"/>
                  </a:ext>
                </a:extLst>
              </p:cNvPr>
              <p:cNvSpPr/>
              <p:nvPr/>
            </p:nvSpPr>
            <p:spPr>
              <a:xfrm>
                <a:off x="8123626" y="2956745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7360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7360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057" name="Graphic 2">
              <a:extLst>
                <a:ext uri="{FF2B5EF4-FFF2-40B4-BE49-F238E27FC236}">
                  <a16:creationId xmlns:a16="http://schemas.microsoft.com/office/drawing/2014/main" id="{8681B5E6-CDB5-45FC-867B-0954234C5918}"/>
                </a:ext>
              </a:extLst>
            </p:cNvPr>
            <p:cNvGrpSpPr/>
            <p:nvPr/>
          </p:nvGrpSpPr>
          <p:grpSpPr>
            <a:xfrm>
              <a:off x="8475670" y="3116208"/>
              <a:ext cx="29439" cy="69918"/>
              <a:chOff x="8475670" y="3116208"/>
              <a:chExt cx="29439" cy="69918"/>
            </a:xfrm>
            <a:solidFill>
              <a:schemeClr val="accent1"/>
            </a:solidFill>
          </p:grpSpPr>
          <p:sp>
            <p:nvSpPr>
              <p:cNvPr id="1290" name="Freeform: Shape 1289">
                <a:extLst>
                  <a:ext uri="{FF2B5EF4-FFF2-40B4-BE49-F238E27FC236}">
                    <a16:creationId xmlns:a16="http://schemas.microsoft.com/office/drawing/2014/main" id="{743AEB3F-E9DC-4AF1-84A6-C0F99C0BCEAA}"/>
                  </a:ext>
                </a:extLst>
              </p:cNvPr>
              <p:cNvSpPr/>
              <p:nvPr/>
            </p:nvSpPr>
            <p:spPr>
              <a:xfrm>
                <a:off x="8475670" y="3116208"/>
                <a:ext cx="29439" cy="69918"/>
              </a:xfrm>
              <a:custGeom>
                <a:avLst/>
                <a:gdLst>
                  <a:gd name="connsiteX0" fmla="*/ 29439 w 29439"/>
                  <a:gd name="connsiteY0" fmla="*/ 17173 h 69918"/>
                  <a:gd name="connsiteX1" fmla="*/ 29439 w 29439"/>
                  <a:gd name="connsiteY1" fmla="*/ 69918 h 69918"/>
                  <a:gd name="connsiteX2" fmla="*/ 0 w 29439"/>
                  <a:gd name="connsiteY2" fmla="*/ 53972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7173"/>
                    </a:moveTo>
                    <a:lnTo>
                      <a:pt x="29439" y="69918"/>
                    </a:lnTo>
                    <a:lnTo>
                      <a:pt x="0" y="5397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91" name="Freeform: Shape 1290">
                <a:extLst>
                  <a:ext uri="{FF2B5EF4-FFF2-40B4-BE49-F238E27FC236}">
                    <a16:creationId xmlns:a16="http://schemas.microsoft.com/office/drawing/2014/main" id="{C5264F13-235D-4FCB-8077-D8065E3DDB9B}"/>
                  </a:ext>
                </a:extLst>
              </p:cNvPr>
              <p:cNvSpPr/>
              <p:nvPr/>
            </p:nvSpPr>
            <p:spPr>
              <a:xfrm>
                <a:off x="8478124" y="3121114"/>
                <a:ext cx="24532" cy="61331"/>
              </a:xfrm>
              <a:custGeom>
                <a:avLst/>
                <a:gdLst>
                  <a:gd name="connsiteX0" fmla="*/ 24533 w 24532"/>
                  <a:gd name="connsiteY0" fmla="*/ 13493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3493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92" name="Freeform: Shape 1291">
                <a:extLst>
                  <a:ext uri="{FF2B5EF4-FFF2-40B4-BE49-F238E27FC236}">
                    <a16:creationId xmlns:a16="http://schemas.microsoft.com/office/drawing/2014/main" id="{0218AC81-DD8F-49F2-8285-7A5CC2F5C0AA}"/>
                  </a:ext>
                </a:extLst>
              </p:cNvPr>
              <p:cNvSpPr/>
              <p:nvPr/>
            </p:nvSpPr>
            <p:spPr>
              <a:xfrm>
                <a:off x="8485483" y="3124794"/>
                <a:ext cx="17173" cy="50292"/>
              </a:xfrm>
              <a:custGeom>
                <a:avLst/>
                <a:gdLst>
                  <a:gd name="connsiteX0" fmla="*/ 0 w 17173"/>
                  <a:gd name="connsiteY0" fmla="*/ 0 h 50292"/>
                  <a:gd name="connsiteX1" fmla="*/ 0 w 17173"/>
                  <a:gd name="connsiteY1" fmla="*/ 39252 h 50292"/>
                  <a:gd name="connsiteX2" fmla="*/ 17173 w 17173"/>
                  <a:gd name="connsiteY2" fmla="*/ 50292 h 50292"/>
                  <a:gd name="connsiteX3" fmla="*/ 17173 w 17173"/>
                  <a:gd name="connsiteY3" fmla="*/ 9813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173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7173" y="50292"/>
                    </a:lnTo>
                    <a:lnTo>
                      <a:pt x="17173" y="9813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93" name="Freeform: Shape 1292">
                <a:extLst>
                  <a:ext uri="{FF2B5EF4-FFF2-40B4-BE49-F238E27FC236}">
                    <a16:creationId xmlns:a16="http://schemas.microsoft.com/office/drawing/2014/main" id="{FB2C5B08-47D0-460C-BA90-19A67D9C9279}"/>
                  </a:ext>
                </a:extLst>
              </p:cNvPr>
              <p:cNvSpPr/>
              <p:nvPr/>
            </p:nvSpPr>
            <p:spPr>
              <a:xfrm>
                <a:off x="8478124" y="3164046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7360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7360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058" name="Graphic 2">
              <a:extLst>
                <a:ext uri="{FF2B5EF4-FFF2-40B4-BE49-F238E27FC236}">
                  <a16:creationId xmlns:a16="http://schemas.microsoft.com/office/drawing/2014/main" id="{42405451-C4EF-4866-86C4-04F68AFEC59C}"/>
                </a:ext>
              </a:extLst>
            </p:cNvPr>
            <p:cNvGrpSpPr/>
            <p:nvPr/>
          </p:nvGrpSpPr>
          <p:grpSpPr>
            <a:xfrm>
              <a:off x="8197224" y="2954292"/>
              <a:ext cx="29439" cy="69918"/>
              <a:chOff x="8197224" y="2954292"/>
              <a:chExt cx="29439" cy="69918"/>
            </a:xfrm>
            <a:solidFill>
              <a:schemeClr val="accent1"/>
            </a:solidFill>
          </p:grpSpPr>
          <p:sp>
            <p:nvSpPr>
              <p:cNvPr id="1286" name="Freeform: Shape 1285">
                <a:extLst>
                  <a:ext uri="{FF2B5EF4-FFF2-40B4-BE49-F238E27FC236}">
                    <a16:creationId xmlns:a16="http://schemas.microsoft.com/office/drawing/2014/main" id="{CC74D0B3-0935-4084-B7EF-A4FBAB5F63BD}"/>
                  </a:ext>
                </a:extLst>
              </p:cNvPr>
              <p:cNvSpPr/>
              <p:nvPr/>
            </p:nvSpPr>
            <p:spPr>
              <a:xfrm>
                <a:off x="8197224" y="2954292"/>
                <a:ext cx="29439" cy="69918"/>
              </a:xfrm>
              <a:custGeom>
                <a:avLst/>
                <a:gdLst>
                  <a:gd name="connsiteX0" fmla="*/ 29440 w 29439"/>
                  <a:gd name="connsiteY0" fmla="*/ 15946 h 69918"/>
                  <a:gd name="connsiteX1" fmla="*/ 29440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40" y="15946"/>
                    </a:moveTo>
                    <a:lnTo>
                      <a:pt x="29440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87" name="Freeform: Shape 1286">
                <a:extLst>
                  <a:ext uri="{FF2B5EF4-FFF2-40B4-BE49-F238E27FC236}">
                    <a16:creationId xmlns:a16="http://schemas.microsoft.com/office/drawing/2014/main" id="{346E2D10-1356-4654-8274-DDD5F748D986}"/>
                  </a:ext>
                </a:extLst>
              </p:cNvPr>
              <p:cNvSpPr/>
              <p:nvPr/>
            </p:nvSpPr>
            <p:spPr>
              <a:xfrm>
                <a:off x="8199677" y="2957972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88" name="Freeform: Shape 1287">
                <a:extLst>
                  <a:ext uri="{FF2B5EF4-FFF2-40B4-BE49-F238E27FC236}">
                    <a16:creationId xmlns:a16="http://schemas.microsoft.com/office/drawing/2014/main" id="{59C8C6E2-97E3-4984-A226-9A6A79DF5464}"/>
                  </a:ext>
                </a:extLst>
              </p:cNvPr>
              <p:cNvSpPr/>
              <p:nvPr/>
            </p:nvSpPr>
            <p:spPr>
              <a:xfrm>
                <a:off x="8205811" y="2961652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89" name="Freeform: Shape 1288">
                <a:extLst>
                  <a:ext uri="{FF2B5EF4-FFF2-40B4-BE49-F238E27FC236}">
                    <a16:creationId xmlns:a16="http://schemas.microsoft.com/office/drawing/2014/main" id="{7FA495C9-339D-497F-81AC-28C9EA7B285B}"/>
                  </a:ext>
                </a:extLst>
              </p:cNvPr>
              <p:cNvSpPr/>
              <p:nvPr/>
            </p:nvSpPr>
            <p:spPr>
              <a:xfrm>
                <a:off x="8199677" y="3000904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059" name="Graphic 2">
              <a:extLst>
                <a:ext uri="{FF2B5EF4-FFF2-40B4-BE49-F238E27FC236}">
                  <a16:creationId xmlns:a16="http://schemas.microsoft.com/office/drawing/2014/main" id="{61CB7186-031E-4201-9428-4F0186686734}"/>
                </a:ext>
              </a:extLst>
            </p:cNvPr>
            <p:cNvGrpSpPr/>
            <p:nvPr/>
          </p:nvGrpSpPr>
          <p:grpSpPr>
            <a:xfrm>
              <a:off x="8316208" y="3022983"/>
              <a:ext cx="29439" cy="71144"/>
              <a:chOff x="8316208" y="3022983"/>
              <a:chExt cx="29439" cy="71144"/>
            </a:xfrm>
            <a:solidFill>
              <a:schemeClr val="accent1"/>
            </a:solidFill>
          </p:grpSpPr>
          <p:sp>
            <p:nvSpPr>
              <p:cNvPr id="1282" name="Freeform: Shape 1281">
                <a:extLst>
                  <a:ext uri="{FF2B5EF4-FFF2-40B4-BE49-F238E27FC236}">
                    <a16:creationId xmlns:a16="http://schemas.microsoft.com/office/drawing/2014/main" id="{492EFDFE-E386-4D7C-A4A8-39F38BEB0CA9}"/>
                  </a:ext>
                </a:extLst>
              </p:cNvPr>
              <p:cNvSpPr/>
              <p:nvPr/>
            </p:nvSpPr>
            <p:spPr>
              <a:xfrm>
                <a:off x="8316208" y="3022983"/>
                <a:ext cx="29439" cy="71144"/>
              </a:xfrm>
              <a:custGeom>
                <a:avLst/>
                <a:gdLst>
                  <a:gd name="connsiteX0" fmla="*/ 29439 w 29439"/>
                  <a:gd name="connsiteY0" fmla="*/ 17173 h 71144"/>
                  <a:gd name="connsiteX1" fmla="*/ 29439 w 29439"/>
                  <a:gd name="connsiteY1" fmla="*/ 71145 h 71144"/>
                  <a:gd name="connsiteX2" fmla="*/ 0 w 29439"/>
                  <a:gd name="connsiteY2" fmla="*/ 53972 h 71144"/>
                  <a:gd name="connsiteX3" fmla="*/ 0 w 29439"/>
                  <a:gd name="connsiteY3" fmla="*/ 0 h 71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71144">
                    <a:moveTo>
                      <a:pt x="29439" y="17173"/>
                    </a:moveTo>
                    <a:lnTo>
                      <a:pt x="29439" y="71145"/>
                    </a:lnTo>
                    <a:lnTo>
                      <a:pt x="0" y="5397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83" name="Freeform: Shape 1282">
                <a:extLst>
                  <a:ext uri="{FF2B5EF4-FFF2-40B4-BE49-F238E27FC236}">
                    <a16:creationId xmlns:a16="http://schemas.microsoft.com/office/drawing/2014/main" id="{8F591BF8-65CC-4825-996E-66BB5790370D}"/>
                  </a:ext>
                </a:extLst>
              </p:cNvPr>
              <p:cNvSpPr/>
              <p:nvPr/>
            </p:nvSpPr>
            <p:spPr>
              <a:xfrm>
                <a:off x="8318661" y="3027890"/>
                <a:ext cx="24532" cy="61331"/>
              </a:xfrm>
              <a:custGeom>
                <a:avLst/>
                <a:gdLst>
                  <a:gd name="connsiteX0" fmla="*/ 24533 w 24532"/>
                  <a:gd name="connsiteY0" fmla="*/ 13493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3493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84" name="Freeform: Shape 1283">
                <a:extLst>
                  <a:ext uri="{FF2B5EF4-FFF2-40B4-BE49-F238E27FC236}">
                    <a16:creationId xmlns:a16="http://schemas.microsoft.com/office/drawing/2014/main" id="{1164E9DB-158A-4B6F-9F7F-1ECF212AF1E0}"/>
                  </a:ext>
                </a:extLst>
              </p:cNvPr>
              <p:cNvSpPr/>
              <p:nvPr/>
            </p:nvSpPr>
            <p:spPr>
              <a:xfrm>
                <a:off x="8326021" y="3031570"/>
                <a:ext cx="17173" cy="50292"/>
              </a:xfrm>
              <a:custGeom>
                <a:avLst/>
                <a:gdLst>
                  <a:gd name="connsiteX0" fmla="*/ 0 w 17173"/>
                  <a:gd name="connsiteY0" fmla="*/ 0 h 50292"/>
                  <a:gd name="connsiteX1" fmla="*/ 0 w 17173"/>
                  <a:gd name="connsiteY1" fmla="*/ 39252 h 50292"/>
                  <a:gd name="connsiteX2" fmla="*/ 17173 w 17173"/>
                  <a:gd name="connsiteY2" fmla="*/ 50292 h 50292"/>
                  <a:gd name="connsiteX3" fmla="*/ 17173 w 17173"/>
                  <a:gd name="connsiteY3" fmla="*/ 9813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173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7173" y="50292"/>
                    </a:lnTo>
                    <a:lnTo>
                      <a:pt x="17173" y="9813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85" name="Freeform: Shape 1284">
                <a:extLst>
                  <a:ext uri="{FF2B5EF4-FFF2-40B4-BE49-F238E27FC236}">
                    <a16:creationId xmlns:a16="http://schemas.microsoft.com/office/drawing/2014/main" id="{CC580C78-310B-48D2-9C69-05140773A193}"/>
                  </a:ext>
                </a:extLst>
              </p:cNvPr>
              <p:cNvSpPr/>
              <p:nvPr/>
            </p:nvSpPr>
            <p:spPr>
              <a:xfrm>
                <a:off x="8318661" y="3070822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7360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7360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060" name="Graphic 2">
              <a:extLst>
                <a:ext uri="{FF2B5EF4-FFF2-40B4-BE49-F238E27FC236}">
                  <a16:creationId xmlns:a16="http://schemas.microsoft.com/office/drawing/2014/main" id="{3A2E6031-D357-49E9-8202-3F7DB17C55CD}"/>
                </a:ext>
              </a:extLst>
            </p:cNvPr>
            <p:cNvGrpSpPr/>
            <p:nvPr/>
          </p:nvGrpSpPr>
          <p:grpSpPr>
            <a:xfrm>
              <a:off x="8438871" y="3094128"/>
              <a:ext cx="28212" cy="69918"/>
              <a:chOff x="8438871" y="3094128"/>
              <a:chExt cx="28212" cy="69918"/>
            </a:xfrm>
            <a:solidFill>
              <a:schemeClr val="accent1"/>
            </a:solidFill>
          </p:grpSpPr>
          <p:sp>
            <p:nvSpPr>
              <p:cNvPr id="1278" name="Freeform: Shape 1277">
                <a:extLst>
                  <a:ext uri="{FF2B5EF4-FFF2-40B4-BE49-F238E27FC236}">
                    <a16:creationId xmlns:a16="http://schemas.microsoft.com/office/drawing/2014/main" id="{396D9441-2AC0-40A1-9AE8-A2CA277FDB12}"/>
                  </a:ext>
                </a:extLst>
              </p:cNvPr>
              <p:cNvSpPr/>
              <p:nvPr/>
            </p:nvSpPr>
            <p:spPr>
              <a:xfrm>
                <a:off x="8438871" y="3094128"/>
                <a:ext cx="28212" cy="69918"/>
              </a:xfrm>
              <a:custGeom>
                <a:avLst/>
                <a:gdLst>
                  <a:gd name="connsiteX0" fmla="*/ 28212 w 28212"/>
                  <a:gd name="connsiteY0" fmla="*/ 17173 h 69918"/>
                  <a:gd name="connsiteX1" fmla="*/ 28212 w 28212"/>
                  <a:gd name="connsiteY1" fmla="*/ 69918 h 69918"/>
                  <a:gd name="connsiteX2" fmla="*/ 0 w 28212"/>
                  <a:gd name="connsiteY2" fmla="*/ 53972 h 69918"/>
                  <a:gd name="connsiteX3" fmla="*/ 0 w 28212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8212" h="69918">
                    <a:moveTo>
                      <a:pt x="28212" y="17173"/>
                    </a:moveTo>
                    <a:lnTo>
                      <a:pt x="28212" y="69918"/>
                    </a:lnTo>
                    <a:lnTo>
                      <a:pt x="0" y="5397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79" name="Freeform: Shape 1278">
                <a:extLst>
                  <a:ext uri="{FF2B5EF4-FFF2-40B4-BE49-F238E27FC236}">
                    <a16:creationId xmlns:a16="http://schemas.microsoft.com/office/drawing/2014/main" id="{06701CB3-C985-417B-98B4-EE6819455177}"/>
                  </a:ext>
                </a:extLst>
              </p:cNvPr>
              <p:cNvSpPr/>
              <p:nvPr/>
            </p:nvSpPr>
            <p:spPr>
              <a:xfrm>
                <a:off x="8441325" y="3099035"/>
                <a:ext cx="23305" cy="61331"/>
              </a:xfrm>
              <a:custGeom>
                <a:avLst/>
                <a:gdLst>
                  <a:gd name="connsiteX0" fmla="*/ 23306 w 23305"/>
                  <a:gd name="connsiteY0" fmla="*/ 13493 h 61331"/>
                  <a:gd name="connsiteX1" fmla="*/ 0 w 23305"/>
                  <a:gd name="connsiteY1" fmla="*/ 0 h 61331"/>
                  <a:gd name="connsiteX2" fmla="*/ 0 w 23305"/>
                  <a:gd name="connsiteY2" fmla="*/ 46612 h 61331"/>
                  <a:gd name="connsiteX3" fmla="*/ 23306 w 23305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305" h="61331">
                    <a:moveTo>
                      <a:pt x="23306" y="13493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3306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80" name="Freeform: Shape 1279">
                <a:extLst>
                  <a:ext uri="{FF2B5EF4-FFF2-40B4-BE49-F238E27FC236}">
                    <a16:creationId xmlns:a16="http://schemas.microsoft.com/office/drawing/2014/main" id="{747DB53D-B4E1-4225-8F96-9396B591F8F3}"/>
                  </a:ext>
                </a:extLst>
              </p:cNvPr>
              <p:cNvSpPr/>
              <p:nvPr/>
            </p:nvSpPr>
            <p:spPr>
              <a:xfrm>
                <a:off x="8447458" y="3102715"/>
                <a:ext cx="17172" cy="50292"/>
              </a:xfrm>
              <a:custGeom>
                <a:avLst/>
                <a:gdLst>
                  <a:gd name="connsiteX0" fmla="*/ 0 w 17172"/>
                  <a:gd name="connsiteY0" fmla="*/ 0 h 50292"/>
                  <a:gd name="connsiteX1" fmla="*/ 0 w 17172"/>
                  <a:gd name="connsiteY1" fmla="*/ 39252 h 50292"/>
                  <a:gd name="connsiteX2" fmla="*/ 17173 w 17172"/>
                  <a:gd name="connsiteY2" fmla="*/ 50292 h 50292"/>
                  <a:gd name="connsiteX3" fmla="*/ 17173 w 17172"/>
                  <a:gd name="connsiteY3" fmla="*/ 9813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172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7173" y="50292"/>
                    </a:lnTo>
                    <a:lnTo>
                      <a:pt x="17173" y="9813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81" name="Freeform: Shape 1280">
                <a:extLst>
                  <a:ext uri="{FF2B5EF4-FFF2-40B4-BE49-F238E27FC236}">
                    <a16:creationId xmlns:a16="http://schemas.microsoft.com/office/drawing/2014/main" id="{F60C572E-63FF-400A-B1FD-55F6791043E0}"/>
                  </a:ext>
                </a:extLst>
              </p:cNvPr>
              <p:cNvSpPr/>
              <p:nvPr/>
            </p:nvSpPr>
            <p:spPr>
              <a:xfrm>
                <a:off x="8441325" y="3141967"/>
                <a:ext cx="23305" cy="18399"/>
              </a:xfrm>
              <a:custGeom>
                <a:avLst/>
                <a:gdLst>
                  <a:gd name="connsiteX0" fmla="*/ 23306 w 23305"/>
                  <a:gd name="connsiteY0" fmla="*/ 18400 h 18399"/>
                  <a:gd name="connsiteX1" fmla="*/ 0 w 23305"/>
                  <a:gd name="connsiteY1" fmla="*/ 3680 h 18399"/>
                  <a:gd name="connsiteX2" fmla="*/ 6133 w 23305"/>
                  <a:gd name="connsiteY2" fmla="*/ 0 h 18399"/>
                  <a:gd name="connsiteX3" fmla="*/ 23306 w 23305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305" h="18399">
                    <a:moveTo>
                      <a:pt x="23306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3306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061" name="Graphic 2">
              <a:extLst>
                <a:ext uri="{FF2B5EF4-FFF2-40B4-BE49-F238E27FC236}">
                  <a16:creationId xmlns:a16="http://schemas.microsoft.com/office/drawing/2014/main" id="{418978D5-66BF-49D4-A151-CF542BCC86BD}"/>
                </a:ext>
              </a:extLst>
            </p:cNvPr>
            <p:cNvGrpSpPr/>
            <p:nvPr/>
          </p:nvGrpSpPr>
          <p:grpSpPr>
            <a:xfrm>
              <a:off x="8159199" y="2932212"/>
              <a:ext cx="29439" cy="69918"/>
              <a:chOff x="8159199" y="2932212"/>
              <a:chExt cx="29439" cy="69918"/>
            </a:xfrm>
            <a:solidFill>
              <a:schemeClr val="accent1"/>
            </a:solidFill>
          </p:grpSpPr>
          <p:sp>
            <p:nvSpPr>
              <p:cNvPr id="1274" name="Freeform: Shape 1273">
                <a:extLst>
                  <a:ext uri="{FF2B5EF4-FFF2-40B4-BE49-F238E27FC236}">
                    <a16:creationId xmlns:a16="http://schemas.microsoft.com/office/drawing/2014/main" id="{655684B1-CDA6-465A-B45F-951A7C0CB05A}"/>
                  </a:ext>
                </a:extLst>
              </p:cNvPr>
              <p:cNvSpPr/>
              <p:nvPr/>
            </p:nvSpPr>
            <p:spPr>
              <a:xfrm>
                <a:off x="8159199" y="2932212"/>
                <a:ext cx="29439" cy="69918"/>
              </a:xfrm>
              <a:custGeom>
                <a:avLst/>
                <a:gdLst>
                  <a:gd name="connsiteX0" fmla="*/ 29439 w 29439"/>
                  <a:gd name="connsiteY0" fmla="*/ 17173 h 69918"/>
                  <a:gd name="connsiteX1" fmla="*/ 29439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7173"/>
                    </a:moveTo>
                    <a:lnTo>
                      <a:pt x="29439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75" name="Freeform: Shape 1274">
                <a:extLst>
                  <a:ext uri="{FF2B5EF4-FFF2-40B4-BE49-F238E27FC236}">
                    <a16:creationId xmlns:a16="http://schemas.microsoft.com/office/drawing/2014/main" id="{82C772F7-32F6-4623-8448-8071E6D42715}"/>
                  </a:ext>
                </a:extLst>
              </p:cNvPr>
              <p:cNvSpPr/>
              <p:nvPr/>
            </p:nvSpPr>
            <p:spPr>
              <a:xfrm>
                <a:off x="8161652" y="2935892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76" name="Freeform: Shape 1275">
                <a:extLst>
                  <a:ext uri="{FF2B5EF4-FFF2-40B4-BE49-F238E27FC236}">
                    <a16:creationId xmlns:a16="http://schemas.microsoft.com/office/drawing/2014/main" id="{198E61F3-480C-4EF4-A5BF-3EC373352CF5}"/>
                  </a:ext>
                </a:extLst>
              </p:cNvPr>
              <p:cNvSpPr/>
              <p:nvPr/>
            </p:nvSpPr>
            <p:spPr>
              <a:xfrm>
                <a:off x="8167785" y="2939572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77" name="Freeform: Shape 1276">
                <a:extLst>
                  <a:ext uri="{FF2B5EF4-FFF2-40B4-BE49-F238E27FC236}">
                    <a16:creationId xmlns:a16="http://schemas.microsoft.com/office/drawing/2014/main" id="{9BBF06C7-8D09-400A-AFD8-09F7ED5CD1D5}"/>
                  </a:ext>
                </a:extLst>
              </p:cNvPr>
              <p:cNvSpPr/>
              <p:nvPr/>
            </p:nvSpPr>
            <p:spPr>
              <a:xfrm>
                <a:off x="8161652" y="2978824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062" name="Graphic 2">
              <a:extLst>
                <a:ext uri="{FF2B5EF4-FFF2-40B4-BE49-F238E27FC236}">
                  <a16:creationId xmlns:a16="http://schemas.microsoft.com/office/drawing/2014/main" id="{5339EF0A-7ED5-4AE6-986F-3556C381D3C3}"/>
                </a:ext>
              </a:extLst>
            </p:cNvPr>
            <p:cNvGrpSpPr/>
            <p:nvPr/>
          </p:nvGrpSpPr>
          <p:grpSpPr>
            <a:xfrm>
              <a:off x="8279409" y="3000904"/>
              <a:ext cx="29439" cy="71144"/>
              <a:chOff x="8279409" y="3000904"/>
              <a:chExt cx="29439" cy="71144"/>
            </a:xfrm>
            <a:solidFill>
              <a:schemeClr val="accent1"/>
            </a:solidFill>
          </p:grpSpPr>
          <p:sp>
            <p:nvSpPr>
              <p:cNvPr id="1270" name="Freeform: Shape 1269">
                <a:extLst>
                  <a:ext uri="{FF2B5EF4-FFF2-40B4-BE49-F238E27FC236}">
                    <a16:creationId xmlns:a16="http://schemas.microsoft.com/office/drawing/2014/main" id="{444F04FA-745C-4A65-BFC3-C0C5E03E0FD5}"/>
                  </a:ext>
                </a:extLst>
              </p:cNvPr>
              <p:cNvSpPr/>
              <p:nvPr/>
            </p:nvSpPr>
            <p:spPr>
              <a:xfrm>
                <a:off x="8279409" y="3000904"/>
                <a:ext cx="29439" cy="71144"/>
              </a:xfrm>
              <a:custGeom>
                <a:avLst/>
                <a:gdLst>
                  <a:gd name="connsiteX0" fmla="*/ 29439 w 29439"/>
                  <a:gd name="connsiteY0" fmla="*/ 17173 h 71144"/>
                  <a:gd name="connsiteX1" fmla="*/ 29439 w 29439"/>
                  <a:gd name="connsiteY1" fmla="*/ 71145 h 71144"/>
                  <a:gd name="connsiteX2" fmla="*/ 0 w 29439"/>
                  <a:gd name="connsiteY2" fmla="*/ 53972 h 71144"/>
                  <a:gd name="connsiteX3" fmla="*/ 0 w 29439"/>
                  <a:gd name="connsiteY3" fmla="*/ 0 h 71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71144">
                    <a:moveTo>
                      <a:pt x="29439" y="17173"/>
                    </a:moveTo>
                    <a:lnTo>
                      <a:pt x="29439" y="71145"/>
                    </a:lnTo>
                    <a:lnTo>
                      <a:pt x="0" y="5397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71" name="Freeform: Shape 1270">
                <a:extLst>
                  <a:ext uri="{FF2B5EF4-FFF2-40B4-BE49-F238E27FC236}">
                    <a16:creationId xmlns:a16="http://schemas.microsoft.com/office/drawing/2014/main" id="{30900833-CC60-4F18-A8F8-0FB7EC1B4A89}"/>
                  </a:ext>
                </a:extLst>
              </p:cNvPr>
              <p:cNvSpPr/>
              <p:nvPr/>
            </p:nvSpPr>
            <p:spPr>
              <a:xfrm>
                <a:off x="8281862" y="3005810"/>
                <a:ext cx="24532" cy="61331"/>
              </a:xfrm>
              <a:custGeom>
                <a:avLst/>
                <a:gdLst>
                  <a:gd name="connsiteX0" fmla="*/ 24533 w 24532"/>
                  <a:gd name="connsiteY0" fmla="*/ 13493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3493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72" name="Freeform: Shape 1271">
                <a:extLst>
                  <a:ext uri="{FF2B5EF4-FFF2-40B4-BE49-F238E27FC236}">
                    <a16:creationId xmlns:a16="http://schemas.microsoft.com/office/drawing/2014/main" id="{A0F04EBC-CFE0-4378-AA80-E662C728A488}"/>
                  </a:ext>
                </a:extLst>
              </p:cNvPr>
              <p:cNvSpPr/>
              <p:nvPr/>
            </p:nvSpPr>
            <p:spPr>
              <a:xfrm>
                <a:off x="8287995" y="3009490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9813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9813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73" name="Freeform: Shape 1272">
                <a:extLst>
                  <a:ext uri="{FF2B5EF4-FFF2-40B4-BE49-F238E27FC236}">
                    <a16:creationId xmlns:a16="http://schemas.microsoft.com/office/drawing/2014/main" id="{40530CBD-D05B-4591-96C5-9C82C3E706B0}"/>
                  </a:ext>
                </a:extLst>
              </p:cNvPr>
              <p:cNvSpPr/>
              <p:nvPr/>
            </p:nvSpPr>
            <p:spPr>
              <a:xfrm>
                <a:off x="8281862" y="3048743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063" name="Graphic 2">
              <a:extLst>
                <a:ext uri="{FF2B5EF4-FFF2-40B4-BE49-F238E27FC236}">
                  <a16:creationId xmlns:a16="http://schemas.microsoft.com/office/drawing/2014/main" id="{98E91AAA-5B77-4891-AE78-6370C141C8DF}"/>
                </a:ext>
              </a:extLst>
            </p:cNvPr>
            <p:cNvGrpSpPr/>
            <p:nvPr/>
          </p:nvGrpSpPr>
          <p:grpSpPr>
            <a:xfrm>
              <a:off x="8513696" y="3200845"/>
              <a:ext cx="29439" cy="71144"/>
              <a:chOff x="8513696" y="3200845"/>
              <a:chExt cx="29439" cy="71144"/>
            </a:xfrm>
            <a:solidFill>
              <a:schemeClr val="accent1"/>
            </a:solidFill>
          </p:grpSpPr>
          <p:sp>
            <p:nvSpPr>
              <p:cNvPr id="1266" name="Freeform: Shape 1265">
                <a:extLst>
                  <a:ext uri="{FF2B5EF4-FFF2-40B4-BE49-F238E27FC236}">
                    <a16:creationId xmlns:a16="http://schemas.microsoft.com/office/drawing/2014/main" id="{27DD0D1B-BB4D-485A-A9C5-EC11F9EA9E32}"/>
                  </a:ext>
                </a:extLst>
              </p:cNvPr>
              <p:cNvSpPr/>
              <p:nvPr/>
            </p:nvSpPr>
            <p:spPr>
              <a:xfrm>
                <a:off x="8513696" y="3200845"/>
                <a:ext cx="29439" cy="71144"/>
              </a:xfrm>
              <a:custGeom>
                <a:avLst/>
                <a:gdLst>
                  <a:gd name="connsiteX0" fmla="*/ 29439 w 29439"/>
                  <a:gd name="connsiteY0" fmla="*/ 17173 h 71144"/>
                  <a:gd name="connsiteX1" fmla="*/ 29439 w 29439"/>
                  <a:gd name="connsiteY1" fmla="*/ 71145 h 71144"/>
                  <a:gd name="connsiteX2" fmla="*/ 0 w 29439"/>
                  <a:gd name="connsiteY2" fmla="*/ 53972 h 71144"/>
                  <a:gd name="connsiteX3" fmla="*/ 0 w 29439"/>
                  <a:gd name="connsiteY3" fmla="*/ 0 h 71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71144">
                    <a:moveTo>
                      <a:pt x="29439" y="17173"/>
                    </a:moveTo>
                    <a:lnTo>
                      <a:pt x="29439" y="71145"/>
                    </a:lnTo>
                    <a:lnTo>
                      <a:pt x="0" y="5397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67" name="Freeform: Shape 1266">
                <a:extLst>
                  <a:ext uri="{FF2B5EF4-FFF2-40B4-BE49-F238E27FC236}">
                    <a16:creationId xmlns:a16="http://schemas.microsoft.com/office/drawing/2014/main" id="{45852323-37C0-4C78-8A2C-3AD866C632A9}"/>
                  </a:ext>
                </a:extLst>
              </p:cNvPr>
              <p:cNvSpPr/>
              <p:nvPr/>
            </p:nvSpPr>
            <p:spPr>
              <a:xfrm>
                <a:off x="8516149" y="3205752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68" name="Freeform: Shape 1267">
                <a:extLst>
                  <a:ext uri="{FF2B5EF4-FFF2-40B4-BE49-F238E27FC236}">
                    <a16:creationId xmlns:a16="http://schemas.microsoft.com/office/drawing/2014/main" id="{19E4A203-4B9B-4959-93B5-2745E16E1535}"/>
                  </a:ext>
                </a:extLst>
              </p:cNvPr>
              <p:cNvSpPr/>
              <p:nvPr/>
            </p:nvSpPr>
            <p:spPr>
              <a:xfrm>
                <a:off x="8522282" y="3209432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69" name="Freeform: Shape 1268">
                <a:extLst>
                  <a:ext uri="{FF2B5EF4-FFF2-40B4-BE49-F238E27FC236}">
                    <a16:creationId xmlns:a16="http://schemas.microsoft.com/office/drawing/2014/main" id="{D152C8F5-7015-4163-9FDC-1E74B70B6808}"/>
                  </a:ext>
                </a:extLst>
              </p:cNvPr>
              <p:cNvSpPr/>
              <p:nvPr/>
            </p:nvSpPr>
            <p:spPr>
              <a:xfrm>
                <a:off x="8516149" y="3248684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064" name="Graphic 2">
              <a:extLst>
                <a:ext uri="{FF2B5EF4-FFF2-40B4-BE49-F238E27FC236}">
                  <a16:creationId xmlns:a16="http://schemas.microsoft.com/office/drawing/2014/main" id="{5F653CC1-27E7-45CB-917F-2E16FA46AD48}"/>
                </a:ext>
              </a:extLst>
            </p:cNvPr>
            <p:cNvGrpSpPr/>
            <p:nvPr/>
          </p:nvGrpSpPr>
          <p:grpSpPr>
            <a:xfrm>
              <a:off x="8235250" y="3038929"/>
              <a:ext cx="29439" cy="69918"/>
              <a:chOff x="8235250" y="3038929"/>
              <a:chExt cx="29439" cy="69918"/>
            </a:xfrm>
            <a:solidFill>
              <a:schemeClr val="accent1"/>
            </a:solidFill>
          </p:grpSpPr>
          <p:sp>
            <p:nvSpPr>
              <p:cNvPr id="1262" name="Freeform: Shape 1261">
                <a:extLst>
                  <a:ext uri="{FF2B5EF4-FFF2-40B4-BE49-F238E27FC236}">
                    <a16:creationId xmlns:a16="http://schemas.microsoft.com/office/drawing/2014/main" id="{5740945A-02F8-4F79-BD98-7C166749DBB2}"/>
                  </a:ext>
                </a:extLst>
              </p:cNvPr>
              <p:cNvSpPr/>
              <p:nvPr/>
            </p:nvSpPr>
            <p:spPr>
              <a:xfrm>
                <a:off x="8235250" y="3038929"/>
                <a:ext cx="29439" cy="69918"/>
              </a:xfrm>
              <a:custGeom>
                <a:avLst/>
                <a:gdLst>
                  <a:gd name="connsiteX0" fmla="*/ 29439 w 29439"/>
                  <a:gd name="connsiteY0" fmla="*/ 17173 h 69918"/>
                  <a:gd name="connsiteX1" fmla="*/ 29439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7173"/>
                    </a:moveTo>
                    <a:lnTo>
                      <a:pt x="29439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63" name="Freeform: Shape 1262">
                <a:extLst>
                  <a:ext uri="{FF2B5EF4-FFF2-40B4-BE49-F238E27FC236}">
                    <a16:creationId xmlns:a16="http://schemas.microsoft.com/office/drawing/2014/main" id="{EFA10DD6-6CEC-42C6-BDA6-8B0EEBE66094}"/>
                  </a:ext>
                </a:extLst>
              </p:cNvPr>
              <p:cNvSpPr/>
              <p:nvPr/>
            </p:nvSpPr>
            <p:spPr>
              <a:xfrm>
                <a:off x="8237703" y="3042609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7839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7839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64" name="Freeform: Shape 1263">
                <a:extLst>
                  <a:ext uri="{FF2B5EF4-FFF2-40B4-BE49-F238E27FC236}">
                    <a16:creationId xmlns:a16="http://schemas.microsoft.com/office/drawing/2014/main" id="{4112FE21-6A89-48E5-8A17-42453FA42AC1}"/>
                  </a:ext>
                </a:extLst>
              </p:cNvPr>
              <p:cNvSpPr/>
              <p:nvPr/>
            </p:nvSpPr>
            <p:spPr>
              <a:xfrm>
                <a:off x="8243836" y="3046289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65" name="Freeform: Shape 1264">
                <a:extLst>
                  <a:ext uri="{FF2B5EF4-FFF2-40B4-BE49-F238E27FC236}">
                    <a16:creationId xmlns:a16="http://schemas.microsoft.com/office/drawing/2014/main" id="{B6904E5C-4C0B-4F09-976D-2C8D1A43BA10}"/>
                  </a:ext>
                </a:extLst>
              </p:cNvPr>
              <p:cNvSpPr/>
              <p:nvPr/>
            </p:nvSpPr>
            <p:spPr>
              <a:xfrm>
                <a:off x="8237703" y="3085542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4907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4907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065" name="Graphic 2">
              <a:extLst>
                <a:ext uri="{FF2B5EF4-FFF2-40B4-BE49-F238E27FC236}">
                  <a16:creationId xmlns:a16="http://schemas.microsoft.com/office/drawing/2014/main" id="{D9472B2C-B7D0-42F2-9C12-85DE55D9DC4E}"/>
                </a:ext>
              </a:extLst>
            </p:cNvPr>
            <p:cNvGrpSpPr/>
            <p:nvPr/>
          </p:nvGrpSpPr>
          <p:grpSpPr>
            <a:xfrm>
              <a:off x="8354234" y="3108848"/>
              <a:ext cx="29439" cy="69918"/>
              <a:chOff x="8354234" y="3108848"/>
              <a:chExt cx="29439" cy="69918"/>
            </a:xfrm>
            <a:solidFill>
              <a:schemeClr val="accent1"/>
            </a:solidFill>
          </p:grpSpPr>
          <p:sp>
            <p:nvSpPr>
              <p:cNvPr id="1258" name="Freeform: Shape 1257">
                <a:extLst>
                  <a:ext uri="{FF2B5EF4-FFF2-40B4-BE49-F238E27FC236}">
                    <a16:creationId xmlns:a16="http://schemas.microsoft.com/office/drawing/2014/main" id="{D41768EE-52BF-4C45-8185-DC3B2251A523}"/>
                  </a:ext>
                </a:extLst>
              </p:cNvPr>
              <p:cNvSpPr/>
              <p:nvPr/>
            </p:nvSpPr>
            <p:spPr>
              <a:xfrm>
                <a:off x="8354234" y="3108848"/>
                <a:ext cx="29439" cy="69918"/>
              </a:xfrm>
              <a:custGeom>
                <a:avLst/>
                <a:gdLst>
                  <a:gd name="connsiteX0" fmla="*/ 29439 w 29439"/>
                  <a:gd name="connsiteY0" fmla="*/ 17173 h 69918"/>
                  <a:gd name="connsiteX1" fmla="*/ 29439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7173"/>
                    </a:moveTo>
                    <a:lnTo>
                      <a:pt x="29439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59" name="Freeform: Shape 1258">
                <a:extLst>
                  <a:ext uri="{FF2B5EF4-FFF2-40B4-BE49-F238E27FC236}">
                    <a16:creationId xmlns:a16="http://schemas.microsoft.com/office/drawing/2014/main" id="{31729E82-7AEB-40FC-BEC5-BADDE7E3B855}"/>
                  </a:ext>
                </a:extLst>
              </p:cNvPr>
              <p:cNvSpPr/>
              <p:nvPr/>
            </p:nvSpPr>
            <p:spPr>
              <a:xfrm>
                <a:off x="8356687" y="3112528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60" name="Freeform: Shape 1259">
                <a:extLst>
                  <a:ext uri="{FF2B5EF4-FFF2-40B4-BE49-F238E27FC236}">
                    <a16:creationId xmlns:a16="http://schemas.microsoft.com/office/drawing/2014/main" id="{15162703-1391-4F31-A88E-5DEF9AB93E62}"/>
                  </a:ext>
                </a:extLst>
              </p:cNvPr>
              <p:cNvSpPr/>
              <p:nvPr/>
            </p:nvSpPr>
            <p:spPr>
              <a:xfrm>
                <a:off x="8362820" y="3116208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61" name="Freeform: Shape 1260">
                <a:extLst>
                  <a:ext uri="{FF2B5EF4-FFF2-40B4-BE49-F238E27FC236}">
                    <a16:creationId xmlns:a16="http://schemas.microsoft.com/office/drawing/2014/main" id="{C30A392F-1893-42BA-95B2-83D5AAD88E5E}"/>
                  </a:ext>
                </a:extLst>
              </p:cNvPr>
              <p:cNvSpPr/>
              <p:nvPr/>
            </p:nvSpPr>
            <p:spPr>
              <a:xfrm>
                <a:off x="8356687" y="3155460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066" name="Graphic 2">
              <a:extLst>
                <a:ext uri="{FF2B5EF4-FFF2-40B4-BE49-F238E27FC236}">
                  <a16:creationId xmlns:a16="http://schemas.microsoft.com/office/drawing/2014/main" id="{F453CBC8-1270-4DAE-B8F3-35AC50C423E6}"/>
                </a:ext>
              </a:extLst>
            </p:cNvPr>
            <p:cNvGrpSpPr/>
            <p:nvPr/>
          </p:nvGrpSpPr>
          <p:grpSpPr>
            <a:xfrm>
              <a:off x="8400845" y="3135834"/>
              <a:ext cx="29439" cy="69918"/>
              <a:chOff x="8400845" y="3135834"/>
              <a:chExt cx="29439" cy="69918"/>
            </a:xfrm>
            <a:solidFill>
              <a:schemeClr val="accent1"/>
            </a:solidFill>
          </p:grpSpPr>
          <p:sp>
            <p:nvSpPr>
              <p:cNvPr id="1254" name="Freeform: Shape 1253">
                <a:extLst>
                  <a:ext uri="{FF2B5EF4-FFF2-40B4-BE49-F238E27FC236}">
                    <a16:creationId xmlns:a16="http://schemas.microsoft.com/office/drawing/2014/main" id="{E81E60A3-85B7-47B8-BA35-317728C037D6}"/>
                  </a:ext>
                </a:extLst>
              </p:cNvPr>
              <p:cNvSpPr/>
              <p:nvPr/>
            </p:nvSpPr>
            <p:spPr>
              <a:xfrm>
                <a:off x="8400845" y="3135834"/>
                <a:ext cx="29439" cy="69918"/>
              </a:xfrm>
              <a:custGeom>
                <a:avLst/>
                <a:gdLst>
                  <a:gd name="connsiteX0" fmla="*/ 29439 w 29439"/>
                  <a:gd name="connsiteY0" fmla="*/ 15946 h 69918"/>
                  <a:gd name="connsiteX1" fmla="*/ 29439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5946"/>
                    </a:moveTo>
                    <a:lnTo>
                      <a:pt x="29439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55" name="Freeform: Shape 1254">
                <a:extLst>
                  <a:ext uri="{FF2B5EF4-FFF2-40B4-BE49-F238E27FC236}">
                    <a16:creationId xmlns:a16="http://schemas.microsoft.com/office/drawing/2014/main" id="{FA529CC5-D7EC-4ECC-9B97-10D07492A8DB}"/>
                  </a:ext>
                </a:extLst>
              </p:cNvPr>
              <p:cNvSpPr/>
              <p:nvPr/>
            </p:nvSpPr>
            <p:spPr>
              <a:xfrm>
                <a:off x="8403299" y="3139514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56" name="Freeform: Shape 1255">
                <a:extLst>
                  <a:ext uri="{FF2B5EF4-FFF2-40B4-BE49-F238E27FC236}">
                    <a16:creationId xmlns:a16="http://schemas.microsoft.com/office/drawing/2014/main" id="{13D7A964-EC25-46A8-A100-9E2E0E56003B}"/>
                  </a:ext>
                </a:extLst>
              </p:cNvPr>
              <p:cNvSpPr/>
              <p:nvPr/>
            </p:nvSpPr>
            <p:spPr>
              <a:xfrm>
                <a:off x="8409432" y="3143193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57" name="Freeform: Shape 1256">
                <a:extLst>
                  <a:ext uri="{FF2B5EF4-FFF2-40B4-BE49-F238E27FC236}">
                    <a16:creationId xmlns:a16="http://schemas.microsoft.com/office/drawing/2014/main" id="{E7CF7EB5-767D-4F45-B4BB-DF933407DF8C}"/>
                  </a:ext>
                </a:extLst>
              </p:cNvPr>
              <p:cNvSpPr/>
              <p:nvPr/>
            </p:nvSpPr>
            <p:spPr>
              <a:xfrm>
                <a:off x="8403299" y="3182446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067" name="Graphic 2">
              <a:extLst>
                <a:ext uri="{FF2B5EF4-FFF2-40B4-BE49-F238E27FC236}">
                  <a16:creationId xmlns:a16="http://schemas.microsoft.com/office/drawing/2014/main" id="{3EB5FBA1-31A8-4F4A-9A1D-1C384E6990EE}"/>
                </a:ext>
              </a:extLst>
            </p:cNvPr>
            <p:cNvGrpSpPr/>
            <p:nvPr/>
          </p:nvGrpSpPr>
          <p:grpSpPr>
            <a:xfrm>
              <a:off x="8121173" y="2972691"/>
              <a:ext cx="29439" cy="69918"/>
              <a:chOff x="8121173" y="2972691"/>
              <a:chExt cx="29439" cy="69918"/>
            </a:xfrm>
            <a:solidFill>
              <a:schemeClr val="accent1"/>
            </a:solidFill>
          </p:grpSpPr>
          <p:sp>
            <p:nvSpPr>
              <p:cNvPr id="1250" name="Freeform: Shape 1249">
                <a:extLst>
                  <a:ext uri="{FF2B5EF4-FFF2-40B4-BE49-F238E27FC236}">
                    <a16:creationId xmlns:a16="http://schemas.microsoft.com/office/drawing/2014/main" id="{F304111A-E12F-499D-9DB7-CE517266BDA3}"/>
                  </a:ext>
                </a:extLst>
              </p:cNvPr>
              <p:cNvSpPr/>
              <p:nvPr/>
            </p:nvSpPr>
            <p:spPr>
              <a:xfrm>
                <a:off x="8121173" y="2972691"/>
                <a:ext cx="29439" cy="69918"/>
              </a:xfrm>
              <a:custGeom>
                <a:avLst/>
                <a:gdLst>
                  <a:gd name="connsiteX0" fmla="*/ 29439 w 29439"/>
                  <a:gd name="connsiteY0" fmla="*/ 17173 h 69918"/>
                  <a:gd name="connsiteX1" fmla="*/ 29439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7173"/>
                    </a:moveTo>
                    <a:lnTo>
                      <a:pt x="29439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51" name="Freeform: Shape 1250">
                <a:extLst>
                  <a:ext uri="{FF2B5EF4-FFF2-40B4-BE49-F238E27FC236}">
                    <a16:creationId xmlns:a16="http://schemas.microsoft.com/office/drawing/2014/main" id="{2B61A9B4-FC48-4F7D-A13D-710246D8C6BC}"/>
                  </a:ext>
                </a:extLst>
              </p:cNvPr>
              <p:cNvSpPr/>
              <p:nvPr/>
            </p:nvSpPr>
            <p:spPr>
              <a:xfrm>
                <a:off x="8123626" y="2976371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7839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7839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52" name="Freeform: Shape 1251">
                <a:extLst>
                  <a:ext uri="{FF2B5EF4-FFF2-40B4-BE49-F238E27FC236}">
                    <a16:creationId xmlns:a16="http://schemas.microsoft.com/office/drawing/2014/main" id="{30530CF0-40E2-4FE3-BD47-2DEAD07EDBBE}"/>
                  </a:ext>
                </a:extLst>
              </p:cNvPr>
              <p:cNvSpPr/>
              <p:nvPr/>
            </p:nvSpPr>
            <p:spPr>
              <a:xfrm>
                <a:off x="8130986" y="2980051"/>
                <a:ext cx="17172" cy="50292"/>
              </a:xfrm>
              <a:custGeom>
                <a:avLst/>
                <a:gdLst>
                  <a:gd name="connsiteX0" fmla="*/ 0 w 17172"/>
                  <a:gd name="connsiteY0" fmla="*/ 0 h 50292"/>
                  <a:gd name="connsiteX1" fmla="*/ 0 w 17172"/>
                  <a:gd name="connsiteY1" fmla="*/ 40479 h 50292"/>
                  <a:gd name="connsiteX2" fmla="*/ 17173 w 17172"/>
                  <a:gd name="connsiteY2" fmla="*/ 50292 h 50292"/>
                  <a:gd name="connsiteX3" fmla="*/ 17173 w 17172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172" h="50292">
                    <a:moveTo>
                      <a:pt x="0" y="0"/>
                    </a:moveTo>
                    <a:lnTo>
                      <a:pt x="0" y="40479"/>
                    </a:lnTo>
                    <a:lnTo>
                      <a:pt x="17173" y="50292"/>
                    </a:lnTo>
                    <a:lnTo>
                      <a:pt x="17173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53" name="Freeform: Shape 1252">
                <a:extLst>
                  <a:ext uri="{FF2B5EF4-FFF2-40B4-BE49-F238E27FC236}">
                    <a16:creationId xmlns:a16="http://schemas.microsoft.com/office/drawing/2014/main" id="{4A908F8E-6815-4DBB-8EA0-4CCF9B3475AC}"/>
                  </a:ext>
                </a:extLst>
              </p:cNvPr>
              <p:cNvSpPr/>
              <p:nvPr/>
            </p:nvSpPr>
            <p:spPr>
              <a:xfrm>
                <a:off x="8123626" y="3020530"/>
                <a:ext cx="24532" cy="17172"/>
              </a:xfrm>
              <a:custGeom>
                <a:avLst/>
                <a:gdLst>
                  <a:gd name="connsiteX0" fmla="*/ 24533 w 24532"/>
                  <a:gd name="connsiteY0" fmla="*/ 17173 h 17172"/>
                  <a:gd name="connsiteX1" fmla="*/ 0 w 24532"/>
                  <a:gd name="connsiteY1" fmla="*/ 3680 h 17172"/>
                  <a:gd name="connsiteX2" fmla="*/ 7360 w 24532"/>
                  <a:gd name="connsiteY2" fmla="*/ 0 h 17172"/>
                  <a:gd name="connsiteX3" fmla="*/ 24533 w 24532"/>
                  <a:gd name="connsiteY3" fmla="*/ 9813 h 171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7172">
                    <a:moveTo>
                      <a:pt x="24533" y="17173"/>
                    </a:moveTo>
                    <a:lnTo>
                      <a:pt x="0" y="3680"/>
                    </a:lnTo>
                    <a:lnTo>
                      <a:pt x="7360" y="0"/>
                    </a:lnTo>
                    <a:lnTo>
                      <a:pt x="24533" y="9813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068" name="Graphic 2">
              <a:extLst>
                <a:ext uri="{FF2B5EF4-FFF2-40B4-BE49-F238E27FC236}">
                  <a16:creationId xmlns:a16="http://schemas.microsoft.com/office/drawing/2014/main" id="{5C28C051-DB21-4B8D-8A25-E68AAA350045}"/>
                </a:ext>
              </a:extLst>
            </p:cNvPr>
            <p:cNvGrpSpPr/>
            <p:nvPr/>
          </p:nvGrpSpPr>
          <p:grpSpPr>
            <a:xfrm>
              <a:off x="8475670" y="3178766"/>
              <a:ext cx="29439" cy="71144"/>
              <a:chOff x="8475670" y="3178766"/>
              <a:chExt cx="29439" cy="71144"/>
            </a:xfrm>
            <a:solidFill>
              <a:schemeClr val="accent1"/>
            </a:solidFill>
          </p:grpSpPr>
          <p:sp>
            <p:nvSpPr>
              <p:cNvPr id="1246" name="Freeform: Shape 1245">
                <a:extLst>
                  <a:ext uri="{FF2B5EF4-FFF2-40B4-BE49-F238E27FC236}">
                    <a16:creationId xmlns:a16="http://schemas.microsoft.com/office/drawing/2014/main" id="{E4289642-F57B-4FC5-A884-BA29C2D6E058}"/>
                  </a:ext>
                </a:extLst>
              </p:cNvPr>
              <p:cNvSpPr/>
              <p:nvPr/>
            </p:nvSpPr>
            <p:spPr>
              <a:xfrm>
                <a:off x="8475670" y="3178766"/>
                <a:ext cx="29439" cy="71144"/>
              </a:xfrm>
              <a:custGeom>
                <a:avLst/>
                <a:gdLst>
                  <a:gd name="connsiteX0" fmla="*/ 29439 w 29439"/>
                  <a:gd name="connsiteY0" fmla="*/ 17173 h 71144"/>
                  <a:gd name="connsiteX1" fmla="*/ 29439 w 29439"/>
                  <a:gd name="connsiteY1" fmla="*/ 71145 h 71144"/>
                  <a:gd name="connsiteX2" fmla="*/ 0 w 29439"/>
                  <a:gd name="connsiteY2" fmla="*/ 53972 h 71144"/>
                  <a:gd name="connsiteX3" fmla="*/ 0 w 29439"/>
                  <a:gd name="connsiteY3" fmla="*/ 0 h 71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71144">
                    <a:moveTo>
                      <a:pt x="29439" y="17173"/>
                    </a:moveTo>
                    <a:lnTo>
                      <a:pt x="29439" y="71145"/>
                    </a:lnTo>
                    <a:lnTo>
                      <a:pt x="0" y="5397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47" name="Freeform: Shape 1246">
                <a:extLst>
                  <a:ext uri="{FF2B5EF4-FFF2-40B4-BE49-F238E27FC236}">
                    <a16:creationId xmlns:a16="http://schemas.microsoft.com/office/drawing/2014/main" id="{B0A36967-AE19-488D-AB28-01EDAA54065F}"/>
                  </a:ext>
                </a:extLst>
              </p:cNvPr>
              <p:cNvSpPr/>
              <p:nvPr/>
            </p:nvSpPr>
            <p:spPr>
              <a:xfrm>
                <a:off x="8478124" y="3183672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48" name="Freeform: Shape 1247">
                <a:extLst>
                  <a:ext uri="{FF2B5EF4-FFF2-40B4-BE49-F238E27FC236}">
                    <a16:creationId xmlns:a16="http://schemas.microsoft.com/office/drawing/2014/main" id="{1B480693-3042-4EFA-9312-9979CB9794EC}"/>
                  </a:ext>
                </a:extLst>
              </p:cNvPr>
              <p:cNvSpPr/>
              <p:nvPr/>
            </p:nvSpPr>
            <p:spPr>
              <a:xfrm>
                <a:off x="8485483" y="3187352"/>
                <a:ext cx="17173" cy="50292"/>
              </a:xfrm>
              <a:custGeom>
                <a:avLst/>
                <a:gdLst>
                  <a:gd name="connsiteX0" fmla="*/ 0 w 17173"/>
                  <a:gd name="connsiteY0" fmla="*/ 0 h 50292"/>
                  <a:gd name="connsiteX1" fmla="*/ 0 w 17173"/>
                  <a:gd name="connsiteY1" fmla="*/ 39252 h 50292"/>
                  <a:gd name="connsiteX2" fmla="*/ 17173 w 17173"/>
                  <a:gd name="connsiteY2" fmla="*/ 50292 h 50292"/>
                  <a:gd name="connsiteX3" fmla="*/ 17173 w 17173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173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7173" y="50292"/>
                    </a:lnTo>
                    <a:lnTo>
                      <a:pt x="17173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49" name="Freeform: Shape 1248">
                <a:extLst>
                  <a:ext uri="{FF2B5EF4-FFF2-40B4-BE49-F238E27FC236}">
                    <a16:creationId xmlns:a16="http://schemas.microsoft.com/office/drawing/2014/main" id="{EBD58DE3-F0FB-4009-93FA-C9BC3F261EC3}"/>
                  </a:ext>
                </a:extLst>
              </p:cNvPr>
              <p:cNvSpPr/>
              <p:nvPr/>
            </p:nvSpPr>
            <p:spPr>
              <a:xfrm>
                <a:off x="8478124" y="3226605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7360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7360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069" name="Graphic 2">
              <a:extLst>
                <a:ext uri="{FF2B5EF4-FFF2-40B4-BE49-F238E27FC236}">
                  <a16:creationId xmlns:a16="http://schemas.microsoft.com/office/drawing/2014/main" id="{C5B8ACF0-2C9D-4E87-A19A-5EBFB70D3120}"/>
                </a:ext>
              </a:extLst>
            </p:cNvPr>
            <p:cNvGrpSpPr/>
            <p:nvPr/>
          </p:nvGrpSpPr>
          <p:grpSpPr>
            <a:xfrm>
              <a:off x="8197224" y="3016850"/>
              <a:ext cx="29439" cy="69918"/>
              <a:chOff x="8197224" y="3016850"/>
              <a:chExt cx="29439" cy="69918"/>
            </a:xfrm>
            <a:solidFill>
              <a:schemeClr val="accent1"/>
            </a:solidFill>
          </p:grpSpPr>
          <p:sp>
            <p:nvSpPr>
              <p:cNvPr id="1242" name="Freeform: Shape 1241">
                <a:extLst>
                  <a:ext uri="{FF2B5EF4-FFF2-40B4-BE49-F238E27FC236}">
                    <a16:creationId xmlns:a16="http://schemas.microsoft.com/office/drawing/2014/main" id="{0838A041-9D3C-4720-A85C-866604202BEA}"/>
                  </a:ext>
                </a:extLst>
              </p:cNvPr>
              <p:cNvSpPr/>
              <p:nvPr/>
            </p:nvSpPr>
            <p:spPr>
              <a:xfrm>
                <a:off x="8197224" y="3016850"/>
                <a:ext cx="29439" cy="69918"/>
              </a:xfrm>
              <a:custGeom>
                <a:avLst/>
                <a:gdLst>
                  <a:gd name="connsiteX0" fmla="*/ 29440 w 29439"/>
                  <a:gd name="connsiteY0" fmla="*/ 17173 h 69918"/>
                  <a:gd name="connsiteX1" fmla="*/ 29440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40" y="17173"/>
                    </a:moveTo>
                    <a:lnTo>
                      <a:pt x="29440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43" name="Freeform: Shape 1242">
                <a:extLst>
                  <a:ext uri="{FF2B5EF4-FFF2-40B4-BE49-F238E27FC236}">
                    <a16:creationId xmlns:a16="http://schemas.microsoft.com/office/drawing/2014/main" id="{C7AAF292-1394-4491-B878-A81149E78A27}"/>
                  </a:ext>
                </a:extLst>
              </p:cNvPr>
              <p:cNvSpPr/>
              <p:nvPr/>
            </p:nvSpPr>
            <p:spPr>
              <a:xfrm>
                <a:off x="8199677" y="3020530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7839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7839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44" name="Freeform: Shape 1243">
                <a:extLst>
                  <a:ext uri="{FF2B5EF4-FFF2-40B4-BE49-F238E27FC236}">
                    <a16:creationId xmlns:a16="http://schemas.microsoft.com/office/drawing/2014/main" id="{E9BEAA71-3C1E-496B-9083-A887EDDAAA62}"/>
                  </a:ext>
                </a:extLst>
              </p:cNvPr>
              <p:cNvSpPr/>
              <p:nvPr/>
            </p:nvSpPr>
            <p:spPr>
              <a:xfrm>
                <a:off x="8205811" y="3024210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40479 h 50292"/>
                  <a:gd name="connsiteX2" fmla="*/ 18400 w 18399"/>
                  <a:gd name="connsiteY2" fmla="*/ 50292 h 50292"/>
                  <a:gd name="connsiteX3" fmla="*/ 18400 w 18399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40479"/>
                    </a:lnTo>
                    <a:lnTo>
                      <a:pt x="18400" y="50292"/>
                    </a:lnTo>
                    <a:lnTo>
                      <a:pt x="18400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45" name="Freeform: Shape 1244">
                <a:extLst>
                  <a:ext uri="{FF2B5EF4-FFF2-40B4-BE49-F238E27FC236}">
                    <a16:creationId xmlns:a16="http://schemas.microsoft.com/office/drawing/2014/main" id="{F470FCDA-9485-4FF0-AC73-2C0B0C4A26A1}"/>
                  </a:ext>
                </a:extLst>
              </p:cNvPr>
              <p:cNvSpPr/>
              <p:nvPr/>
            </p:nvSpPr>
            <p:spPr>
              <a:xfrm>
                <a:off x="8199677" y="3064689"/>
                <a:ext cx="24532" cy="17172"/>
              </a:xfrm>
              <a:custGeom>
                <a:avLst/>
                <a:gdLst>
                  <a:gd name="connsiteX0" fmla="*/ 24533 w 24532"/>
                  <a:gd name="connsiteY0" fmla="*/ 17173 h 17172"/>
                  <a:gd name="connsiteX1" fmla="*/ 0 w 24532"/>
                  <a:gd name="connsiteY1" fmla="*/ 3680 h 17172"/>
                  <a:gd name="connsiteX2" fmla="*/ 6133 w 24532"/>
                  <a:gd name="connsiteY2" fmla="*/ 0 h 17172"/>
                  <a:gd name="connsiteX3" fmla="*/ 24533 w 24532"/>
                  <a:gd name="connsiteY3" fmla="*/ 9813 h 171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7172">
                    <a:moveTo>
                      <a:pt x="24533" y="17173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9813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070" name="Graphic 2">
              <a:extLst>
                <a:ext uri="{FF2B5EF4-FFF2-40B4-BE49-F238E27FC236}">
                  <a16:creationId xmlns:a16="http://schemas.microsoft.com/office/drawing/2014/main" id="{7AAE2D8D-99C4-4E18-9CE5-2AE8FCD639CC}"/>
                </a:ext>
              </a:extLst>
            </p:cNvPr>
            <p:cNvGrpSpPr/>
            <p:nvPr/>
          </p:nvGrpSpPr>
          <p:grpSpPr>
            <a:xfrm>
              <a:off x="8316208" y="3086768"/>
              <a:ext cx="29439" cy="69918"/>
              <a:chOff x="8316208" y="3086768"/>
              <a:chExt cx="29439" cy="69918"/>
            </a:xfrm>
            <a:solidFill>
              <a:schemeClr val="accent1"/>
            </a:solidFill>
          </p:grpSpPr>
          <p:sp>
            <p:nvSpPr>
              <p:cNvPr id="1238" name="Freeform: Shape 1237">
                <a:extLst>
                  <a:ext uri="{FF2B5EF4-FFF2-40B4-BE49-F238E27FC236}">
                    <a16:creationId xmlns:a16="http://schemas.microsoft.com/office/drawing/2014/main" id="{C20B4DA3-F08D-45A5-802E-8D7D95893262}"/>
                  </a:ext>
                </a:extLst>
              </p:cNvPr>
              <p:cNvSpPr/>
              <p:nvPr/>
            </p:nvSpPr>
            <p:spPr>
              <a:xfrm>
                <a:off x="8316208" y="3086768"/>
                <a:ext cx="29439" cy="69918"/>
              </a:xfrm>
              <a:custGeom>
                <a:avLst/>
                <a:gdLst>
                  <a:gd name="connsiteX0" fmla="*/ 29439 w 29439"/>
                  <a:gd name="connsiteY0" fmla="*/ 17173 h 69918"/>
                  <a:gd name="connsiteX1" fmla="*/ 29439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7173"/>
                    </a:moveTo>
                    <a:lnTo>
                      <a:pt x="29439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39" name="Freeform: Shape 1238">
                <a:extLst>
                  <a:ext uri="{FF2B5EF4-FFF2-40B4-BE49-F238E27FC236}">
                    <a16:creationId xmlns:a16="http://schemas.microsoft.com/office/drawing/2014/main" id="{AFFB42A5-0672-4C7C-91E2-36701DCF9B97}"/>
                  </a:ext>
                </a:extLst>
              </p:cNvPr>
              <p:cNvSpPr/>
              <p:nvPr/>
            </p:nvSpPr>
            <p:spPr>
              <a:xfrm>
                <a:off x="8318661" y="3090448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40" name="Freeform: Shape 1239">
                <a:extLst>
                  <a:ext uri="{FF2B5EF4-FFF2-40B4-BE49-F238E27FC236}">
                    <a16:creationId xmlns:a16="http://schemas.microsoft.com/office/drawing/2014/main" id="{675E3995-F8DA-403F-BB22-8A7693913B88}"/>
                  </a:ext>
                </a:extLst>
              </p:cNvPr>
              <p:cNvSpPr/>
              <p:nvPr/>
            </p:nvSpPr>
            <p:spPr>
              <a:xfrm>
                <a:off x="8326021" y="3094128"/>
                <a:ext cx="17173" cy="50292"/>
              </a:xfrm>
              <a:custGeom>
                <a:avLst/>
                <a:gdLst>
                  <a:gd name="connsiteX0" fmla="*/ 0 w 17173"/>
                  <a:gd name="connsiteY0" fmla="*/ 0 h 50292"/>
                  <a:gd name="connsiteX1" fmla="*/ 0 w 17173"/>
                  <a:gd name="connsiteY1" fmla="*/ 39252 h 50292"/>
                  <a:gd name="connsiteX2" fmla="*/ 17173 w 17173"/>
                  <a:gd name="connsiteY2" fmla="*/ 50292 h 50292"/>
                  <a:gd name="connsiteX3" fmla="*/ 17173 w 17173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173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7173" y="50292"/>
                    </a:lnTo>
                    <a:lnTo>
                      <a:pt x="17173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41" name="Freeform: Shape 1240">
                <a:extLst>
                  <a:ext uri="{FF2B5EF4-FFF2-40B4-BE49-F238E27FC236}">
                    <a16:creationId xmlns:a16="http://schemas.microsoft.com/office/drawing/2014/main" id="{4AA81DFC-D5FE-42C2-8A3F-576B19F76F07}"/>
                  </a:ext>
                </a:extLst>
              </p:cNvPr>
              <p:cNvSpPr/>
              <p:nvPr/>
            </p:nvSpPr>
            <p:spPr>
              <a:xfrm>
                <a:off x="8318661" y="3133380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7360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7360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071" name="Graphic 2">
              <a:extLst>
                <a:ext uri="{FF2B5EF4-FFF2-40B4-BE49-F238E27FC236}">
                  <a16:creationId xmlns:a16="http://schemas.microsoft.com/office/drawing/2014/main" id="{E2CE34AD-3F62-4643-8D87-E346D879CD0B}"/>
                </a:ext>
              </a:extLst>
            </p:cNvPr>
            <p:cNvGrpSpPr/>
            <p:nvPr/>
          </p:nvGrpSpPr>
          <p:grpSpPr>
            <a:xfrm>
              <a:off x="8438871" y="3157913"/>
              <a:ext cx="28212" cy="69918"/>
              <a:chOff x="8438871" y="3157913"/>
              <a:chExt cx="28212" cy="69918"/>
            </a:xfrm>
            <a:solidFill>
              <a:schemeClr val="accent1"/>
            </a:solidFill>
          </p:grpSpPr>
          <p:sp>
            <p:nvSpPr>
              <p:cNvPr id="1234" name="Freeform: Shape 1233">
                <a:extLst>
                  <a:ext uri="{FF2B5EF4-FFF2-40B4-BE49-F238E27FC236}">
                    <a16:creationId xmlns:a16="http://schemas.microsoft.com/office/drawing/2014/main" id="{16B2EEA4-8CF9-4BE1-93B6-BFB503B96FA7}"/>
                  </a:ext>
                </a:extLst>
              </p:cNvPr>
              <p:cNvSpPr/>
              <p:nvPr/>
            </p:nvSpPr>
            <p:spPr>
              <a:xfrm>
                <a:off x="8438871" y="3157913"/>
                <a:ext cx="28212" cy="69918"/>
              </a:xfrm>
              <a:custGeom>
                <a:avLst/>
                <a:gdLst>
                  <a:gd name="connsiteX0" fmla="*/ 28212 w 28212"/>
                  <a:gd name="connsiteY0" fmla="*/ 15946 h 69918"/>
                  <a:gd name="connsiteX1" fmla="*/ 28212 w 28212"/>
                  <a:gd name="connsiteY1" fmla="*/ 69918 h 69918"/>
                  <a:gd name="connsiteX2" fmla="*/ 0 w 28212"/>
                  <a:gd name="connsiteY2" fmla="*/ 52745 h 69918"/>
                  <a:gd name="connsiteX3" fmla="*/ 0 w 28212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8212" h="69918">
                    <a:moveTo>
                      <a:pt x="28212" y="15946"/>
                    </a:moveTo>
                    <a:lnTo>
                      <a:pt x="28212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35" name="Freeform: Shape 1234">
                <a:extLst>
                  <a:ext uri="{FF2B5EF4-FFF2-40B4-BE49-F238E27FC236}">
                    <a16:creationId xmlns:a16="http://schemas.microsoft.com/office/drawing/2014/main" id="{DE0F9009-F633-4371-A7FE-F5F1BF5CFEB7}"/>
                  </a:ext>
                </a:extLst>
              </p:cNvPr>
              <p:cNvSpPr/>
              <p:nvPr/>
            </p:nvSpPr>
            <p:spPr>
              <a:xfrm>
                <a:off x="8441325" y="3161593"/>
                <a:ext cx="23305" cy="61331"/>
              </a:xfrm>
              <a:custGeom>
                <a:avLst/>
                <a:gdLst>
                  <a:gd name="connsiteX0" fmla="*/ 23306 w 23305"/>
                  <a:gd name="connsiteY0" fmla="*/ 14720 h 61331"/>
                  <a:gd name="connsiteX1" fmla="*/ 0 w 23305"/>
                  <a:gd name="connsiteY1" fmla="*/ 0 h 61331"/>
                  <a:gd name="connsiteX2" fmla="*/ 0 w 23305"/>
                  <a:gd name="connsiteY2" fmla="*/ 46612 h 61331"/>
                  <a:gd name="connsiteX3" fmla="*/ 23306 w 23305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305" h="61331">
                    <a:moveTo>
                      <a:pt x="23306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3306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36" name="Freeform: Shape 1235">
                <a:extLst>
                  <a:ext uri="{FF2B5EF4-FFF2-40B4-BE49-F238E27FC236}">
                    <a16:creationId xmlns:a16="http://schemas.microsoft.com/office/drawing/2014/main" id="{C8E845AC-68E6-4B5A-B046-B2625195073C}"/>
                  </a:ext>
                </a:extLst>
              </p:cNvPr>
              <p:cNvSpPr/>
              <p:nvPr/>
            </p:nvSpPr>
            <p:spPr>
              <a:xfrm>
                <a:off x="8447458" y="3165273"/>
                <a:ext cx="17172" cy="50292"/>
              </a:xfrm>
              <a:custGeom>
                <a:avLst/>
                <a:gdLst>
                  <a:gd name="connsiteX0" fmla="*/ 0 w 17172"/>
                  <a:gd name="connsiteY0" fmla="*/ 0 h 50292"/>
                  <a:gd name="connsiteX1" fmla="*/ 0 w 17172"/>
                  <a:gd name="connsiteY1" fmla="*/ 39252 h 50292"/>
                  <a:gd name="connsiteX2" fmla="*/ 17173 w 17172"/>
                  <a:gd name="connsiteY2" fmla="*/ 50292 h 50292"/>
                  <a:gd name="connsiteX3" fmla="*/ 17173 w 17172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172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7173" y="50292"/>
                    </a:lnTo>
                    <a:lnTo>
                      <a:pt x="17173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37" name="Freeform: Shape 1236">
                <a:extLst>
                  <a:ext uri="{FF2B5EF4-FFF2-40B4-BE49-F238E27FC236}">
                    <a16:creationId xmlns:a16="http://schemas.microsoft.com/office/drawing/2014/main" id="{8C5892E7-2C2C-4A4B-9582-74BACD7B3136}"/>
                  </a:ext>
                </a:extLst>
              </p:cNvPr>
              <p:cNvSpPr/>
              <p:nvPr/>
            </p:nvSpPr>
            <p:spPr>
              <a:xfrm>
                <a:off x="8441325" y="3204525"/>
                <a:ext cx="23305" cy="18399"/>
              </a:xfrm>
              <a:custGeom>
                <a:avLst/>
                <a:gdLst>
                  <a:gd name="connsiteX0" fmla="*/ 23306 w 23305"/>
                  <a:gd name="connsiteY0" fmla="*/ 18400 h 18399"/>
                  <a:gd name="connsiteX1" fmla="*/ 0 w 23305"/>
                  <a:gd name="connsiteY1" fmla="*/ 3680 h 18399"/>
                  <a:gd name="connsiteX2" fmla="*/ 6133 w 23305"/>
                  <a:gd name="connsiteY2" fmla="*/ 0 h 18399"/>
                  <a:gd name="connsiteX3" fmla="*/ 23306 w 23305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305" h="18399">
                    <a:moveTo>
                      <a:pt x="23306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3306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072" name="Graphic 2">
              <a:extLst>
                <a:ext uri="{FF2B5EF4-FFF2-40B4-BE49-F238E27FC236}">
                  <a16:creationId xmlns:a16="http://schemas.microsoft.com/office/drawing/2014/main" id="{60B89F84-CAE5-4A46-9262-A6628227A7F5}"/>
                </a:ext>
              </a:extLst>
            </p:cNvPr>
            <p:cNvGrpSpPr/>
            <p:nvPr/>
          </p:nvGrpSpPr>
          <p:grpSpPr>
            <a:xfrm>
              <a:off x="8159199" y="2994771"/>
              <a:ext cx="29439" cy="69918"/>
              <a:chOff x="8159199" y="2994771"/>
              <a:chExt cx="29439" cy="69918"/>
            </a:xfrm>
            <a:solidFill>
              <a:schemeClr val="accent1"/>
            </a:solidFill>
          </p:grpSpPr>
          <p:sp>
            <p:nvSpPr>
              <p:cNvPr id="1230" name="Freeform: Shape 1229">
                <a:extLst>
                  <a:ext uri="{FF2B5EF4-FFF2-40B4-BE49-F238E27FC236}">
                    <a16:creationId xmlns:a16="http://schemas.microsoft.com/office/drawing/2014/main" id="{069B8D06-5641-4DCA-9756-D6206306FA4F}"/>
                  </a:ext>
                </a:extLst>
              </p:cNvPr>
              <p:cNvSpPr/>
              <p:nvPr/>
            </p:nvSpPr>
            <p:spPr>
              <a:xfrm>
                <a:off x="8159199" y="2994771"/>
                <a:ext cx="29439" cy="69918"/>
              </a:xfrm>
              <a:custGeom>
                <a:avLst/>
                <a:gdLst>
                  <a:gd name="connsiteX0" fmla="*/ 29439 w 29439"/>
                  <a:gd name="connsiteY0" fmla="*/ 17173 h 69918"/>
                  <a:gd name="connsiteX1" fmla="*/ 29439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7173"/>
                    </a:moveTo>
                    <a:lnTo>
                      <a:pt x="29439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31" name="Freeform: Shape 1230">
                <a:extLst>
                  <a:ext uri="{FF2B5EF4-FFF2-40B4-BE49-F238E27FC236}">
                    <a16:creationId xmlns:a16="http://schemas.microsoft.com/office/drawing/2014/main" id="{243D8407-07D9-483B-A5E5-1DA04CE187B5}"/>
                  </a:ext>
                </a:extLst>
              </p:cNvPr>
              <p:cNvSpPr/>
              <p:nvPr/>
            </p:nvSpPr>
            <p:spPr>
              <a:xfrm>
                <a:off x="8161652" y="2998451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7839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7839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32" name="Freeform: Shape 1231">
                <a:extLst>
                  <a:ext uri="{FF2B5EF4-FFF2-40B4-BE49-F238E27FC236}">
                    <a16:creationId xmlns:a16="http://schemas.microsoft.com/office/drawing/2014/main" id="{F3EE880F-E48D-4B8A-AFAA-2BC0B304DD9E}"/>
                  </a:ext>
                </a:extLst>
              </p:cNvPr>
              <p:cNvSpPr/>
              <p:nvPr/>
            </p:nvSpPr>
            <p:spPr>
              <a:xfrm>
                <a:off x="8167785" y="3002130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40479 h 50292"/>
                  <a:gd name="connsiteX2" fmla="*/ 18400 w 18399"/>
                  <a:gd name="connsiteY2" fmla="*/ 50292 h 50292"/>
                  <a:gd name="connsiteX3" fmla="*/ 18400 w 18399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40479"/>
                    </a:lnTo>
                    <a:lnTo>
                      <a:pt x="18400" y="50292"/>
                    </a:lnTo>
                    <a:lnTo>
                      <a:pt x="18400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33" name="Freeform: Shape 1232">
                <a:extLst>
                  <a:ext uri="{FF2B5EF4-FFF2-40B4-BE49-F238E27FC236}">
                    <a16:creationId xmlns:a16="http://schemas.microsoft.com/office/drawing/2014/main" id="{88422804-41BD-4369-AAD3-BDCDFB42884F}"/>
                  </a:ext>
                </a:extLst>
              </p:cNvPr>
              <p:cNvSpPr/>
              <p:nvPr/>
            </p:nvSpPr>
            <p:spPr>
              <a:xfrm>
                <a:off x="8161652" y="3042609"/>
                <a:ext cx="24532" cy="17172"/>
              </a:xfrm>
              <a:custGeom>
                <a:avLst/>
                <a:gdLst>
                  <a:gd name="connsiteX0" fmla="*/ 24533 w 24532"/>
                  <a:gd name="connsiteY0" fmla="*/ 17173 h 17172"/>
                  <a:gd name="connsiteX1" fmla="*/ 0 w 24532"/>
                  <a:gd name="connsiteY1" fmla="*/ 3680 h 17172"/>
                  <a:gd name="connsiteX2" fmla="*/ 6133 w 24532"/>
                  <a:gd name="connsiteY2" fmla="*/ 0 h 17172"/>
                  <a:gd name="connsiteX3" fmla="*/ 24533 w 24532"/>
                  <a:gd name="connsiteY3" fmla="*/ 9813 h 171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7172">
                    <a:moveTo>
                      <a:pt x="24533" y="17173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9813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073" name="Graphic 2">
              <a:extLst>
                <a:ext uri="{FF2B5EF4-FFF2-40B4-BE49-F238E27FC236}">
                  <a16:creationId xmlns:a16="http://schemas.microsoft.com/office/drawing/2014/main" id="{BEC57D88-692E-4EBA-A8A4-CB4717277ED0}"/>
                </a:ext>
              </a:extLst>
            </p:cNvPr>
            <p:cNvGrpSpPr/>
            <p:nvPr/>
          </p:nvGrpSpPr>
          <p:grpSpPr>
            <a:xfrm>
              <a:off x="8279409" y="3064689"/>
              <a:ext cx="29439" cy="69918"/>
              <a:chOff x="8279409" y="3064689"/>
              <a:chExt cx="29439" cy="69918"/>
            </a:xfrm>
            <a:solidFill>
              <a:schemeClr val="accent1"/>
            </a:solidFill>
          </p:grpSpPr>
          <p:sp>
            <p:nvSpPr>
              <p:cNvPr id="1226" name="Freeform: Shape 1225">
                <a:extLst>
                  <a:ext uri="{FF2B5EF4-FFF2-40B4-BE49-F238E27FC236}">
                    <a16:creationId xmlns:a16="http://schemas.microsoft.com/office/drawing/2014/main" id="{4E4C2804-A6EC-4FF2-88AF-2BAD2B063B3D}"/>
                  </a:ext>
                </a:extLst>
              </p:cNvPr>
              <p:cNvSpPr/>
              <p:nvPr/>
            </p:nvSpPr>
            <p:spPr>
              <a:xfrm>
                <a:off x="8279409" y="3064689"/>
                <a:ext cx="29439" cy="69918"/>
              </a:xfrm>
              <a:custGeom>
                <a:avLst/>
                <a:gdLst>
                  <a:gd name="connsiteX0" fmla="*/ 29439 w 29439"/>
                  <a:gd name="connsiteY0" fmla="*/ 17173 h 69918"/>
                  <a:gd name="connsiteX1" fmla="*/ 29439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7173"/>
                    </a:moveTo>
                    <a:lnTo>
                      <a:pt x="29439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27" name="Freeform: Shape 1226">
                <a:extLst>
                  <a:ext uri="{FF2B5EF4-FFF2-40B4-BE49-F238E27FC236}">
                    <a16:creationId xmlns:a16="http://schemas.microsoft.com/office/drawing/2014/main" id="{DF7860F5-4473-4AF6-B855-8508E018D6E4}"/>
                  </a:ext>
                </a:extLst>
              </p:cNvPr>
              <p:cNvSpPr/>
              <p:nvPr/>
            </p:nvSpPr>
            <p:spPr>
              <a:xfrm>
                <a:off x="8281862" y="3068369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28" name="Freeform: Shape 1227">
                <a:extLst>
                  <a:ext uri="{FF2B5EF4-FFF2-40B4-BE49-F238E27FC236}">
                    <a16:creationId xmlns:a16="http://schemas.microsoft.com/office/drawing/2014/main" id="{9B7253AD-7D16-41CC-B850-69C60493B7CC}"/>
                  </a:ext>
                </a:extLst>
              </p:cNvPr>
              <p:cNvSpPr/>
              <p:nvPr/>
            </p:nvSpPr>
            <p:spPr>
              <a:xfrm>
                <a:off x="8287995" y="3072049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29" name="Freeform: Shape 1228">
                <a:extLst>
                  <a:ext uri="{FF2B5EF4-FFF2-40B4-BE49-F238E27FC236}">
                    <a16:creationId xmlns:a16="http://schemas.microsoft.com/office/drawing/2014/main" id="{D72B30B8-1E3B-4361-A679-44A22D6A7797}"/>
                  </a:ext>
                </a:extLst>
              </p:cNvPr>
              <p:cNvSpPr/>
              <p:nvPr/>
            </p:nvSpPr>
            <p:spPr>
              <a:xfrm>
                <a:off x="8281862" y="3111301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1074" name="Freeform: Shape 1073">
              <a:extLst>
                <a:ext uri="{FF2B5EF4-FFF2-40B4-BE49-F238E27FC236}">
                  <a16:creationId xmlns:a16="http://schemas.microsoft.com/office/drawing/2014/main" id="{B89C2D96-89D5-47BD-A5D9-136780D4D255}"/>
                </a:ext>
              </a:extLst>
            </p:cNvPr>
            <p:cNvSpPr/>
            <p:nvPr/>
          </p:nvSpPr>
          <p:spPr>
            <a:xfrm>
              <a:off x="8727130" y="3359081"/>
              <a:ext cx="122663" cy="246553"/>
            </a:xfrm>
            <a:custGeom>
              <a:avLst/>
              <a:gdLst>
                <a:gd name="connsiteX0" fmla="*/ 0 w 122663"/>
                <a:gd name="connsiteY0" fmla="*/ 67465 h 246553"/>
                <a:gd name="connsiteX1" fmla="*/ 122663 w 122663"/>
                <a:gd name="connsiteY1" fmla="*/ 0 h 246553"/>
                <a:gd name="connsiteX2" fmla="*/ 122663 w 122663"/>
                <a:gd name="connsiteY2" fmla="*/ 179089 h 246553"/>
                <a:gd name="connsiteX3" fmla="*/ 0 w 122663"/>
                <a:gd name="connsiteY3" fmla="*/ 246554 h 246553"/>
                <a:gd name="connsiteX4" fmla="*/ 0 w 122663"/>
                <a:gd name="connsiteY4" fmla="*/ 88318 h 246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663" h="246553">
                  <a:moveTo>
                    <a:pt x="0" y="67465"/>
                  </a:moveTo>
                  <a:lnTo>
                    <a:pt x="122663" y="0"/>
                  </a:lnTo>
                  <a:lnTo>
                    <a:pt x="122663" y="179089"/>
                  </a:lnTo>
                  <a:lnTo>
                    <a:pt x="0" y="246554"/>
                  </a:lnTo>
                  <a:lnTo>
                    <a:pt x="0" y="88318"/>
                  </a:lnTo>
                  <a:close/>
                </a:path>
              </a:pathLst>
            </a:custGeom>
            <a:solidFill>
              <a:srgbClr val="383A3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75" name="Freeform: Shape 1074">
              <a:extLst>
                <a:ext uri="{FF2B5EF4-FFF2-40B4-BE49-F238E27FC236}">
                  <a16:creationId xmlns:a16="http://schemas.microsoft.com/office/drawing/2014/main" id="{DB1ED281-544D-41CF-9DA7-A5B20DD8FB1C}"/>
                </a:ext>
              </a:extLst>
            </p:cNvPr>
            <p:cNvSpPr/>
            <p:nvPr/>
          </p:nvSpPr>
          <p:spPr>
            <a:xfrm>
              <a:off x="8727130" y="3363988"/>
              <a:ext cx="114076" cy="234287"/>
            </a:xfrm>
            <a:custGeom>
              <a:avLst/>
              <a:gdLst>
                <a:gd name="connsiteX0" fmla="*/ 114077 w 114076"/>
                <a:gd name="connsiteY0" fmla="*/ 0 h 234287"/>
                <a:gd name="connsiteX1" fmla="*/ 114077 w 114076"/>
                <a:gd name="connsiteY1" fmla="*/ 171729 h 234287"/>
                <a:gd name="connsiteX2" fmla="*/ 91998 w 114076"/>
                <a:gd name="connsiteY2" fmla="*/ 183995 h 234287"/>
                <a:gd name="connsiteX3" fmla="*/ 24533 w 114076"/>
                <a:gd name="connsiteY3" fmla="*/ 220794 h 234287"/>
                <a:gd name="connsiteX4" fmla="*/ 0 w 114076"/>
                <a:gd name="connsiteY4" fmla="*/ 234287 h 234287"/>
                <a:gd name="connsiteX5" fmla="*/ 0 w 114076"/>
                <a:gd name="connsiteY5" fmla="*/ 83411 h 234287"/>
                <a:gd name="connsiteX6" fmla="*/ 0 w 114076"/>
                <a:gd name="connsiteY6" fmla="*/ 62558 h 234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4076" h="234287">
                  <a:moveTo>
                    <a:pt x="114077" y="0"/>
                  </a:moveTo>
                  <a:lnTo>
                    <a:pt x="114077" y="171729"/>
                  </a:lnTo>
                  <a:lnTo>
                    <a:pt x="91998" y="183995"/>
                  </a:lnTo>
                  <a:lnTo>
                    <a:pt x="24533" y="220794"/>
                  </a:lnTo>
                  <a:lnTo>
                    <a:pt x="0" y="234287"/>
                  </a:lnTo>
                  <a:lnTo>
                    <a:pt x="0" y="83411"/>
                  </a:lnTo>
                  <a:lnTo>
                    <a:pt x="0" y="62558"/>
                  </a:lnTo>
                  <a:close/>
                </a:path>
              </a:pathLst>
            </a:custGeom>
            <a:solidFill>
              <a:srgbClr val="3B3B3C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1076" name="Graphic 2">
              <a:extLst>
                <a:ext uri="{FF2B5EF4-FFF2-40B4-BE49-F238E27FC236}">
                  <a16:creationId xmlns:a16="http://schemas.microsoft.com/office/drawing/2014/main" id="{7510AF9D-2629-43CD-8936-D01B02F55774}"/>
                </a:ext>
              </a:extLst>
            </p:cNvPr>
            <p:cNvGrpSpPr/>
            <p:nvPr/>
          </p:nvGrpSpPr>
          <p:grpSpPr>
            <a:xfrm>
              <a:off x="8600787" y="3016850"/>
              <a:ext cx="251460" cy="262499"/>
              <a:chOff x="8600787" y="3016850"/>
              <a:chExt cx="251460" cy="262499"/>
            </a:xfrm>
            <a:solidFill>
              <a:schemeClr val="accent1"/>
            </a:solidFill>
          </p:grpSpPr>
          <p:grpSp>
            <p:nvGrpSpPr>
              <p:cNvPr id="1202" name="Graphic 2">
                <a:extLst>
                  <a:ext uri="{FF2B5EF4-FFF2-40B4-BE49-F238E27FC236}">
                    <a16:creationId xmlns:a16="http://schemas.microsoft.com/office/drawing/2014/main" id="{4F0B3D8E-051F-477E-9A50-35BC793186BA}"/>
                  </a:ext>
                </a:extLst>
              </p:cNvPr>
              <p:cNvGrpSpPr/>
              <p:nvPr/>
            </p:nvGrpSpPr>
            <p:grpSpPr>
              <a:xfrm>
                <a:off x="8600787" y="3134607"/>
                <a:ext cx="41705" cy="144742"/>
                <a:chOff x="8600787" y="3134607"/>
                <a:chExt cx="41705" cy="144742"/>
              </a:xfrm>
              <a:solidFill>
                <a:schemeClr val="accent1"/>
              </a:solidFill>
            </p:grpSpPr>
            <p:sp>
              <p:nvSpPr>
                <p:cNvPr id="1221" name="Freeform: Shape 1220">
                  <a:extLst>
                    <a:ext uri="{FF2B5EF4-FFF2-40B4-BE49-F238E27FC236}">
                      <a16:creationId xmlns:a16="http://schemas.microsoft.com/office/drawing/2014/main" id="{AF0BDDF8-582A-4AD2-B366-2E00853F6965}"/>
                    </a:ext>
                  </a:extLst>
                </p:cNvPr>
                <p:cNvSpPr/>
                <p:nvPr/>
              </p:nvSpPr>
              <p:spPr>
                <a:xfrm>
                  <a:off x="8600787" y="3134607"/>
                  <a:ext cx="41705" cy="144742"/>
                </a:xfrm>
                <a:custGeom>
                  <a:avLst/>
                  <a:gdLst>
                    <a:gd name="connsiteX0" fmla="*/ 0 w 41705"/>
                    <a:gd name="connsiteY0" fmla="*/ 23306 h 144742"/>
                    <a:gd name="connsiteX1" fmla="*/ 0 w 41705"/>
                    <a:gd name="connsiteY1" fmla="*/ 144743 h 144742"/>
                    <a:gd name="connsiteX2" fmla="*/ 41705 w 41705"/>
                    <a:gd name="connsiteY2" fmla="*/ 121437 h 144742"/>
                    <a:gd name="connsiteX3" fmla="*/ 41705 w 41705"/>
                    <a:gd name="connsiteY3" fmla="*/ 0 h 1447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1705" h="144742">
                      <a:moveTo>
                        <a:pt x="0" y="23306"/>
                      </a:moveTo>
                      <a:lnTo>
                        <a:pt x="0" y="144743"/>
                      </a:lnTo>
                      <a:lnTo>
                        <a:pt x="41705" y="121437"/>
                      </a:lnTo>
                      <a:lnTo>
                        <a:pt x="4170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222" name="Graphic 2">
                  <a:extLst>
                    <a:ext uri="{FF2B5EF4-FFF2-40B4-BE49-F238E27FC236}">
                      <a16:creationId xmlns:a16="http://schemas.microsoft.com/office/drawing/2014/main" id="{FA59129C-9DF2-4E27-801E-462EF2A1C3F6}"/>
                    </a:ext>
                  </a:extLst>
                </p:cNvPr>
                <p:cNvGrpSpPr/>
                <p:nvPr/>
              </p:nvGrpSpPr>
              <p:grpSpPr>
                <a:xfrm>
                  <a:off x="8604467" y="3140740"/>
                  <a:ext cx="34345" cy="132476"/>
                  <a:chOff x="8604467" y="3140740"/>
                  <a:chExt cx="34345" cy="132476"/>
                </a:xfrm>
                <a:solidFill>
                  <a:schemeClr val="accent1"/>
                </a:solidFill>
              </p:grpSpPr>
              <p:sp>
                <p:nvSpPr>
                  <p:cNvPr id="1223" name="Freeform: Shape 1222">
                    <a:extLst>
                      <a:ext uri="{FF2B5EF4-FFF2-40B4-BE49-F238E27FC236}">
                        <a16:creationId xmlns:a16="http://schemas.microsoft.com/office/drawing/2014/main" id="{93B2BF24-E8C1-42FE-8759-6D3CA8A98A73}"/>
                      </a:ext>
                    </a:extLst>
                  </p:cNvPr>
                  <p:cNvSpPr/>
                  <p:nvPr/>
                </p:nvSpPr>
                <p:spPr>
                  <a:xfrm>
                    <a:off x="8604467" y="3140740"/>
                    <a:ext cx="34345" cy="132476"/>
                  </a:xfrm>
                  <a:custGeom>
                    <a:avLst/>
                    <a:gdLst>
                      <a:gd name="connsiteX0" fmla="*/ 0 w 34345"/>
                      <a:gd name="connsiteY0" fmla="*/ 19626 h 132476"/>
                      <a:gd name="connsiteX1" fmla="*/ 34346 w 34345"/>
                      <a:gd name="connsiteY1" fmla="*/ 0 h 132476"/>
                      <a:gd name="connsiteX2" fmla="*/ 34346 w 34345"/>
                      <a:gd name="connsiteY2" fmla="*/ 112850 h 132476"/>
                      <a:gd name="connsiteX3" fmla="*/ 0 w 34345"/>
                      <a:gd name="connsiteY3" fmla="*/ 132477 h 1324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132476">
                        <a:moveTo>
                          <a:pt x="0" y="19626"/>
                        </a:moveTo>
                        <a:lnTo>
                          <a:pt x="34346" y="0"/>
                        </a:lnTo>
                        <a:lnTo>
                          <a:pt x="34346" y="112850"/>
                        </a:lnTo>
                        <a:lnTo>
                          <a:pt x="0" y="132477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224" name="Freeform: Shape 1223">
                    <a:extLst>
                      <a:ext uri="{FF2B5EF4-FFF2-40B4-BE49-F238E27FC236}">
                        <a16:creationId xmlns:a16="http://schemas.microsoft.com/office/drawing/2014/main" id="{4B9ECEC8-A9EA-47B7-B2E3-AD9AFFB80A82}"/>
                      </a:ext>
                    </a:extLst>
                  </p:cNvPr>
                  <p:cNvSpPr/>
                  <p:nvPr/>
                </p:nvSpPr>
                <p:spPr>
                  <a:xfrm>
                    <a:off x="8604467" y="3145647"/>
                    <a:ext cx="25759" cy="116530"/>
                  </a:xfrm>
                  <a:custGeom>
                    <a:avLst/>
                    <a:gdLst>
                      <a:gd name="connsiteX0" fmla="*/ 25759 w 25759"/>
                      <a:gd name="connsiteY0" fmla="*/ 0 h 116530"/>
                      <a:gd name="connsiteX1" fmla="*/ 25759 w 25759"/>
                      <a:gd name="connsiteY1" fmla="*/ 101811 h 116530"/>
                      <a:gd name="connsiteX2" fmla="*/ 0 w 25759"/>
                      <a:gd name="connsiteY2" fmla="*/ 116530 h 116530"/>
                      <a:gd name="connsiteX3" fmla="*/ 0 w 25759"/>
                      <a:gd name="connsiteY3" fmla="*/ 14720 h 116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116530">
                        <a:moveTo>
                          <a:pt x="25759" y="0"/>
                        </a:moveTo>
                        <a:lnTo>
                          <a:pt x="25759" y="101811"/>
                        </a:lnTo>
                        <a:lnTo>
                          <a:pt x="0" y="11653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225" name="Freeform: Shape 1224">
                    <a:extLst>
                      <a:ext uri="{FF2B5EF4-FFF2-40B4-BE49-F238E27FC236}">
                        <a16:creationId xmlns:a16="http://schemas.microsoft.com/office/drawing/2014/main" id="{37890DA5-5548-47D4-A891-0B6709145AD5}"/>
                      </a:ext>
                    </a:extLst>
                  </p:cNvPr>
                  <p:cNvSpPr/>
                  <p:nvPr/>
                </p:nvSpPr>
                <p:spPr>
                  <a:xfrm>
                    <a:off x="8604467" y="3202072"/>
                    <a:ext cx="34345" cy="25759"/>
                  </a:xfrm>
                  <a:custGeom>
                    <a:avLst/>
                    <a:gdLst>
                      <a:gd name="connsiteX0" fmla="*/ 0 w 34345"/>
                      <a:gd name="connsiteY0" fmla="*/ 25759 h 25759"/>
                      <a:gd name="connsiteX1" fmla="*/ 34346 w 34345"/>
                      <a:gd name="connsiteY1" fmla="*/ 6133 h 25759"/>
                      <a:gd name="connsiteX2" fmla="*/ 25759 w 34345"/>
                      <a:gd name="connsiteY2" fmla="*/ 0 h 25759"/>
                      <a:gd name="connsiteX3" fmla="*/ 0 w 34345"/>
                      <a:gd name="connsiteY3" fmla="*/ 14720 h 257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25759">
                        <a:moveTo>
                          <a:pt x="0" y="25759"/>
                        </a:moveTo>
                        <a:lnTo>
                          <a:pt x="34346" y="6133"/>
                        </a:lnTo>
                        <a:lnTo>
                          <a:pt x="25759" y="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1203" name="Graphic 2">
                <a:extLst>
                  <a:ext uri="{FF2B5EF4-FFF2-40B4-BE49-F238E27FC236}">
                    <a16:creationId xmlns:a16="http://schemas.microsoft.com/office/drawing/2014/main" id="{C77F567D-6895-40DA-8961-AAF5F38E247B}"/>
                  </a:ext>
                </a:extLst>
              </p:cNvPr>
              <p:cNvGrpSpPr/>
              <p:nvPr/>
            </p:nvGrpSpPr>
            <p:grpSpPr>
              <a:xfrm>
                <a:off x="8670705" y="3095355"/>
                <a:ext cx="41705" cy="144742"/>
                <a:chOff x="8670705" y="3095355"/>
                <a:chExt cx="41705" cy="144742"/>
              </a:xfrm>
              <a:solidFill>
                <a:schemeClr val="accent1"/>
              </a:solidFill>
            </p:grpSpPr>
            <p:sp>
              <p:nvSpPr>
                <p:cNvPr id="1216" name="Freeform: Shape 1215">
                  <a:extLst>
                    <a:ext uri="{FF2B5EF4-FFF2-40B4-BE49-F238E27FC236}">
                      <a16:creationId xmlns:a16="http://schemas.microsoft.com/office/drawing/2014/main" id="{57A99669-5134-4CF9-8F05-1669E30AAECB}"/>
                    </a:ext>
                  </a:extLst>
                </p:cNvPr>
                <p:cNvSpPr/>
                <p:nvPr/>
              </p:nvSpPr>
              <p:spPr>
                <a:xfrm>
                  <a:off x="8670705" y="3095355"/>
                  <a:ext cx="41705" cy="144742"/>
                </a:xfrm>
                <a:custGeom>
                  <a:avLst/>
                  <a:gdLst>
                    <a:gd name="connsiteX0" fmla="*/ 0 w 41705"/>
                    <a:gd name="connsiteY0" fmla="*/ 23306 h 144742"/>
                    <a:gd name="connsiteX1" fmla="*/ 0 w 41705"/>
                    <a:gd name="connsiteY1" fmla="*/ 144743 h 144742"/>
                    <a:gd name="connsiteX2" fmla="*/ 41705 w 41705"/>
                    <a:gd name="connsiteY2" fmla="*/ 121437 h 144742"/>
                    <a:gd name="connsiteX3" fmla="*/ 41705 w 41705"/>
                    <a:gd name="connsiteY3" fmla="*/ 0 h 1447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1705" h="144742">
                      <a:moveTo>
                        <a:pt x="0" y="23306"/>
                      </a:moveTo>
                      <a:lnTo>
                        <a:pt x="0" y="144743"/>
                      </a:lnTo>
                      <a:lnTo>
                        <a:pt x="41705" y="121437"/>
                      </a:lnTo>
                      <a:lnTo>
                        <a:pt x="4170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217" name="Graphic 2">
                  <a:extLst>
                    <a:ext uri="{FF2B5EF4-FFF2-40B4-BE49-F238E27FC236}">
                      <a16:creationId xmlns:a16="http://schemas.microsoft.com/office/drawing/2014/main" id="{0D3876F7-F5A2-44C3-8A6F-6C3D08F5E3D0}"/>
                    </a:ext>
                  </a:extLst>
                </p:cNvPr>
                <p:cNvGrpSpPr/>
                <p:nvPr/>
              </p:nvGrpSpPr>
              <p:grpSpPr>
                <a:xfrm>
                  <a:off x="8674385" y="3101488"/>
                  <a:ext cx="34345" cy="132476"/>
                  <a:chOff x="8674385" y="3101488"/>
                  <a:chExt cx="34345" cy="132476"/>
                </a:xfrm>
                <a:solidFill>
                  <a:schemeClr val="accent1"/>
                </a:solidFill>
              </p:grpSpPr>
              <p:sp>
                <p:nvSpPr>
                  <p:cNvPr id="1218" name="Freeform: Shape 1217">
                    <a:extLst>
                      <a:ext uri="{FF2B5EF4-FFF2-40B4-BE49-F238E27FC236}">
                        <a16:creationId xmlns:a16="http://schemas.microsoft.com/office/drawing/2014/main" id="{1629E288-29C2-480D-B0D8-1C1ACBEE777A}"/>
                      </a:ext>
                    </a:extLst>
                  </p:cNvPr>
                  <p:cNvSpPr/>
                  <p:nvPr/>
                </p:nvSpPr>
                <p:spPr>
                  <a:xfrm>
                    <a:off x="8674385" y="3101488"/>
                    <a:ext cx="34345" cy="132476"/>
                  </a:xfrm>
                  <a:custGeom>
                    <a:avLst/>
                    <a:gdLst>
                      <a:gd name="connsiteX0" fmla="*/ 0 w 34345"/>
                      <a:gd name="connsiteY0" fmla="*/ 19626 h 132476"/>
                      <a:gd name="connsiteX1" fmla="*/ 34346 w 34345"/>
                      <a:gd name="connsiteY1" fmla="*/ 0 h 132476"/>
                      <a:gd name="connsiteX2" fmla="*/ 34346 w 34345"/>
                      <a:gd name="connsiteY2" fmla="*/ 112850 h 132476"/>
                      <a:gd name="connsiteX3" fmla="*/ 0 w 34345"/>
                      <a:gd name="connsiteY3" fmla="*/ 132477 h 1324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132476">
                        <a:moveTo>
                          <a:pt x="0" y="19626"/>
                        </a:moveTo>
                        <a:lnTo>
                          <a:pt x="34346" y="0"/>
                        </a:lnTo>
                        <a:lnTo>
                          <a:pt x="34346" y="112850"/>
                        </a:lnTo>
                        <a:lnTo>
                          <a:pt x="0" y="132477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219" name="Freeform: Shape 1218">
                    <a:extLst>
                      <a:ext uri="{FF2B5EF4-FFF2-40B4-BE49-F238E27FC236}">
                        <a16:creationId xmlns:a16="http://schemas.microsoft.com/office/drawing/2014/main" id="{233BE855-40D7-4875-BFCF-906973B13180}"/>
                      </a:ext>
                    </a:extLst>
                  </p:cNvPr>
                  <p:cNvSpPr/>
                  <p:nvPr/>
                </p:nvSpPr>
                <p:spPr>
                  <a:xfrm>
                    <a:off x="8674385" y="3106394"/>
                    <a:ext cx="25759" cy="116530"/>
                  </a:xfrm>
                  <a:custGeom>
                    <a:avLst/>
                    <a:gdLst>
                      <a:gd name="connsiteX0" fmla="*/ 25759 w 25759"/>
                      <a:gd name="connsiteY0" fmla="*/ 0 h 116530"/>
                      <a:gd name="connsiteX1" fmla="*/ 25759 w 25759"/>
                      <a:gd name="connsiteY1" fmla="*/ 101811 h 116530"/>
                      <a:gd name="connsiteX2" fmla="*/ 0 w 25759"/>
                      <a:gd name="connsiteY2" fmla="*/ 116530 h 116530"/>
                      <a:gd name="connsiteX3" fmla="*/ 0 w 25759"/>
                      <a:gd name="connsiteY3" fmla="*/ 14720 h 116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116530">
                        <a:moveTo>
                          <a:pt x="25759" y="0"/>
                        </a:moveTo>
                        <a:lnTo>
                          <a:pt x="25759" y="101811"/>
                        </a:lnTo>
                        <a:lnTo>
                          <a:pt x="0" y="11653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220" name="Freeform: Shape 1219">
                    <a:extLst>
                      <a:ext uri="{FF2B5EF4-FFF2-40B4-BE49-F238E27FC236}">
                        <a16:creationId xmlns:a16="http://schemas.microsoft.com/office/drawing/2014/main" id="{E221367F-CE6E-46E0-8C09-CEBAF4DF020D}"/>
                      </a:ext>
                    </a:extLst>
                  </p:cNvPr>
                  <p:cNvSpPr/>
                  <p:nvPr/>
                </p:nvSpPr>
                <p:spPr>
                  <a:xfrm>
                    <a:off x="8674385" y="3162820"/>
                    <a:ext cx="34345" cy="25759"/>
                  </a:xfrm>
                  <a:custGeom>
                    <a:avLst/>
                    <a:gdLst>
                      <a:gd name="connsiteX0" fmla="*/ 0 w 34345"/>
                      <a:gd name="connsiteY0" fmla="*/ 25759 h 25759"/>
                      <a:gd name="connsiteX1" fmla="*/ 34346 w 34345"/>
                      <a:gd name="connsiteY1" fmla="*/ 6133 h 25759"/>
                      <a:gd name="connsiteX2" fmla="*/ 25759 w 34345"/>
                      <a:gd name="connsiteY2" fmla="*/ 0 h 25759"/>
                      <a:gd name="connsiteX3" fmla="*/ 0 w 34345"/>
                      <a:gd name="connsiteY3" fmla="*/ 14720 h 257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25759">
                        <a:moveTo>
                          <a:pt x="0" y="25759"/>
                        </a:moveTo>
                        <a:lnTo>
                          <a:pt x="34346" y="6133"/>
                        </a:lnTo>
                        <a:lnTo>
                          <a:pt x="25759" y="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1204" name="Graphic 2">
                <a:extLst>
                  <a:ext uri="{FF2B5EF4-FFF2-40B4-BE49-F238E27FC236}">
                    <a16:creationId xmlns:a16="http://schemas.microsoft.com/office/drawing/2014/main" id="{1A489E79-AAAA-4B02-ACDB-A3DE84F0334F}"/>
                  </a:ext>
                </a:extLst>
              </p:cNvPr>
              <p:cNvGrpSpPr/>
              <p:nvPr/>
            </p:nvGrpSpPr>
            <p:grpSpPr>
              <a:xfrm>
                <a:off x="8740623" y="3056102"/>
                <a:ext cx="41705" cy="144742"/>
                <a:chOff x="8740623" y="3056102"/>
                <a:chExt cx="41705" cy="144742"/>
              </a:xfrm>
              <a:solidFill>
                <a:schemeClr val="accent1"/>
              </a:solidFill>
            </p:grpSpPr>
            <p:sp>
              <p:nvSpPr>
                <p:cNvPr id="1211" name="Freeform: Shape 1210">
                  <a:extLst>
                    <a:ext uri="{FF2B5EF4-FFF2-40B4-BE49-F238E27FC236}">
                      <a16:creationId xmlns:a16="http://schemas.microsoft.com/office/drawing/2014/main" id="{D7E63E91-4F5B-4B23-BEE2-A9215B086C50}"/>
                    </a:ext>
                  </a:extLst>
                </p:cNvPr>
                <p:cNvSpPr/>
                <p:nvPr/>
              </p:nvSpPr>
              <p:spPr>
                <a:xfrm>
                  <a:off x="8740623" y="3056102"/>
                  <a:ext cx="41705" cy="144742"/>
                </a:xfrm>
                <a:custGeom>
                  <a:avLst/>
                  <a:gdLst>
                    <a:gd name="connsiteX0" fmla="*/ 0 w 41705"/>
                    <a:gd name="connsiteY0" fmla="*/ 23306 h 144742"/>
                    <a:gd name="connsiteX1" fmla="*/ 0 w 41705"/>
                    <a:gd name="connsiteY1" fmla="*/ 144743 h 144742"/>
                    <a:gd name="connsiteX2" fmla="*/ 41705 w 41705"/>
                    <a:gd name="connsiteY2" fmla="*/ 121437 h 144742"/>
                    <a:gd name="connsiteX3" fmla="*/ 41705 w 41705"/>
                    <a:gd name="connsiteY3" fmla="*/ 0 h 1447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1705" h="144742">
                      <a:moveTo>
                        <a:pt x="0" y="23306"/>
                      </a:moveTo>
                      <a:lnTo>
                        <a:pt x="0" y="144743"/>
                      </a:lnTo>
                      <a:lnTo>
                        <a:pt x="41705" y="121437"/>
                      </a:lnTo>
                      <a:lnTo>
                        <a:pt x="4170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212" name="Graphic 2">
                  <a:extLst>
                    <a:ext uri="{FF2B5EF4-FFF2-40B4-BE49-F238E27FC236}">
                      <a16:creationId xmlns:a16="http://schemas.microsoft.com/office/drawing/2014/main" id="{0BB72437-7F11-4402-B9F9-006F662B8BEA}"/>
                    </a:ext>
                  </a:extLst>
                </p:cNvPr>
                <p:cNvGrpSpPr/>
                <p:nvPr/>
              </p:nvGrpSpPr>
              <p:grpSpPr>
                <a:xfrm>
                  <a:off x="8744303" y="3062236"/>
                  <a:ext cx="34345" cy="132476"/>
                  <a:chOff x="8744303" y="3062236"/>
                  <a:chExt cx="34345" cy="132476"/>
                </a:xfrm>
                <a:solidFill>
                  <a:schemeClr val="accent1"/>
                </a:solidFill>
              </p:grpSpPr>
              <p:sp>
                <p:nvSpPr>
                  <p:cNvPr id="1213" name="Freeform: Shape 1212">
                    <a:extLst>
                      <a:ext uri="{FF2B5EF4-FFF2-40B4-BE49-F238E27FC236}">
                        <a16:creationId xmlns:a16="http://schemas.microsoft.com/office/drawing/2014/main" id="{623B341E-8C7E-419E-BF2E-D7397AE0D96A}"/>
                      </a:ext>
                    </a:extLst>
                  </p:cNvPr>
                  <p:cNvSpPr/>
                  <p:nvPr/>
                </p:nvSpPr>
                <p:spPr>
                  <a:xfrm>
                    <a:off x="8744303" y="3062236"/>
                    <a:ext cx="34345" cy="132476"/>
                  </a:xfrm>
                  <a:custGeom>
                    <a:avLst/>
                    <a:gdLst>
                      <a:gd name="connsiteX0" fmla="*/ 0 w 34345"/>
                      <a:gd name="connsiteY0" fmla="*/ 19626 h 132476"/>
                      <a:gd name="connsiteX1" fmla="*/ 34346 w 34345"/>
                      <a:gd name="connsiteY1" fmla="*/ 0 h 132476"/>
                      <a:gd name="connsiteX2" fmla="*/ 34346 w 34345"/>
                      <a:gd name="connsiteY2" fmla="*/ 112850 h 132476"/>
                      <a:gd name="connsiteX3" fmla="*/ 0 w 34345"/>
                      <a:gd name="connsiteY3" fmla="*/ 132477 h 1324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132476">
                        <a:moveTo>
                          <a:pt x="0" y="19626"/>
                        </a:moveTo>
                        <a:lnTo>
                          <a:pt x="34346" y="0"/>
                        </a:lnTo>
                        <a:lnTo>
                          <a:pt x="34346" y="112850"/>
                        </a:lnTo>
                        <a:lnTo>
                          <a:pt x="0" y="132477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214" name="Freeform: Shape 1213">
                    <a:extLst>
                      <a:ext uri="{FF2B5EF4-FFF2-40B4-BE49-F238E27FC236}">
                        <a16:creationId xmlns:a16="http://schemas.microsoft.com/office/drawing/2014/main" id="{3AEC4AF4-6C0A-41B2-AB76-61CC8ED808DB}"/>
                      </a:ext>
                    </a:extLst>
                  </p:cNvPr>
                  <p:cNvSpPr/>
                  <p:nvPr/>
                </p:nvSpPr>
                <p:spPr>
                  <a:xfrm>
                    <a:off x="8744303" y="3067142"/>
                    <a:ext cx="25759" cy="116530"/>
                  </a:xfrm>
                  <a:custGeom>
                    <a:avLst/>
                    <a:gdLst>
                      <a:gd name="connsiteX0" fmla="*/ 25759 w 25759"/>
                      <a:gd name="connsiteY0" fmla="*/ 0 h 116530"/>
                      <a:gd name="connsiteX1" fmla="*/ 25759 w 25759"/>
                      <a:gd name="connsiteY1" fmla="*/ 103037 h 116530"/>
                      <a:gd name="connsiteX2" fmla="*/ 0 w 25759"/>
                      <a:gd name="connsiteY2" fmla="*/ 116530 h 116530"/>
                      <a:gd name="connsiteX3" fmla="*/ 0 w 25759"/>
                      <a:gd name="connsiteY3" fmla="*/ 14720 h 116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116530">
                        <a:moveTo>
                          <a:pt x="25759" y="0"/>
                        </a:moveTo>
                        <a:lnTo>
                          <a:pt x="25759" y="103037"/>
                        </a:lnTo>
                        <a:lnTo>
                          <a:pt x="0" y="11653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215" name="Freeform: Shape 1214">
                    <a:extLst>
                      <a:ext uri="{FF2B5EF4-FFF2-40B4-BE49-F238E27FC236}">
                        <a16:creationId xmlns:a16="http://schemas.microsoft.com/office/drawing/2014/main" id="{FC648154-B322-4594-AB0E-304A0AAEA73D}"/>
                      </a:ext>
                    </a:extLst>
                  </p:cNvPr>
                  <p:cNvSpPr/>
                  <p:nvPr/>
                </p:nvSpPr>
                <p:spPr>
                  <a:xfrm>
                    <a:off x="8744303" y="3123567"/>
                    <a:ext cx="34345" cy="25759"/>
                  </a:xfrm>
                  <a:custGeom>
                    <a:avLst/>
                    <a:gdLst>
                      <a:gd name="connsiteX0" fmla="*/ 0 w 34345"/>
                      <a:gd name="connsiteY0" fmla="*/ 25759 h 25759"/>
                      <a:gd name="connsiteX1" fmla="*/ 34346 w 34345"/>
                      <a:gd name="connsiteY1" fmla="*/ 6133 h 25759"/>
                      <a:gd name="connsiteX2" fmla="*/ 25759 w 34345"/>
                      <a:gd name="connsiteY2" fmla="*/ 0 h 25759"/>
                      <a:gd name="connsiteX3" fmla="*/ 0 w 34345"/>
                      <a:gd name="connsiteY3" fmla="*/ 14720 h 257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25759">
                        <a:moveTo>
                          <a:pt x="0" y="25759"/>
                        </a:moveTo>
                        <a:lnTo>
                          <a:pt x="34346" y="6133"/>
                        </a:lnTo>
                        <a:lnTo>
                          <a:pt x="25759" y="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1205" name="Graphic 2">
                <a:extLst>
                  <a:ext uri="{FF2B5EF4-FFF2-40B4-BE49-F238E27FC236}">
                    <a16:creationId xmlns:a16="http://schemas.microsoft.com/office/drawing/2014/main" id="{5CFB3AA1-6274-4391-BC84-F3C75AA490F3}"/>
                  </a:ext>
                </a:extLst>
              </p:cNvPr>
              <p:cNvGrpSpPr/>
              <p:nvPr/>
            </p:nvGrpSpPr>
            <p:grpSpPr>
              <a:xfrm>
                <a:off x="8810541" y="3016850"/>
                <a:ext cx="41705" cy="144742"/>
                <a:chOff x="8810541" y="3016850"/>
                <a:chExt cx="41705" cy="144742"/>
              </a:xfrm>
              <a:solidFill>
                <a:schemeClr val="accent1"/>
              </a:solidFill>
            </p:grpSpPr>
            <p:sp>
              <p:nvSpPr>
                <p:cNvPr id="1206" name="Freeform: Shape 1205">
                  <a:extLst>
                    <a:ext uri="{FF2B5EF4-FFF2-40B4-BE49-F238E27FC236}">
                      <a16:creationId xmlns:a16="http://schemas.microsoft.com/office/drawing/2014/main" id="{6C2D803F-6CF9-4673-B9F7-F5EB233927FB}"/>
                    </a:ext>
                  </a:extLst>
                </p:cNvPr>
                <p:cNvSpPr/>
                <p:nvPr/>
              </p:nvSpPr>
              <p:spPr>
                <a:xfrm>
                  <a:off x="8810541" y="3016850"/>
                  <a:ext cx="41705" cy="144742"/>
                </a:xfrm>
                <a:custGeom>
                  <a:avLst/>
                  <a:gdLst>
                    <a:gd name="connsiteX0" fmla="*/ 0 w 41705"/>
                    <a:gd name="connsiteY0" fmla="*/ 23306 h 144742"/>
                    <a:gd name="connsiteX1" fmla="*/ 0 w 41705"/>
                    <a:gd name="connsiteY1" fmla="*/ 144743 h 144742"/>
                    <a:gd name="connsiteX2" fmla="*/ 41706 w 41705"/>
                    <a:gd name="connsiteY2" fmla="*/ 121437 h 144742"/>
                    <a:gd name="connsiteX3" fmla="*/ 41706 w 41705"/>
                    <a:gd name="connsiteY3" fmla="*/ 0 h 1447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1705" h="144742">
                      <a:moveTo>
                        <a:pt x="0" y="23306"/>
                      </a:moveTo>
                      <a:lnTo>
                        <a:pt x="0" y="144743"/>
                      </a:lnTo>
                      <a:lnTo>
                        <a:pt x="41706" y="121437"/>
                      </a:lnTo>
                      <a:lnTo>
                        <a:pt x="41706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207" name="Graphic 2">
                  <a:extLst>
                    <a:ext uri="{FF2B5EF4-FFF2-40B4-BE49-F238E27FC236}">
                      <a16:creationId xmlns:a16="http://schemas.microsoft.com/office/drawing/2014/main" id="{9FE99C2C-4AC0-4BA5-9B35-0DC712208679}"/>
                    </a:ext>
                  </a:extLst>
                </p:cNvPr>
                <p:cNvGrpSpPr/>
                <p:nvPr/>
              </p:nvGrpSpPr>
              <p:grpSpPr>
                <a:xfrm>
                  <a:off x="8814221" y="3022983"/>
                  <a:ext cx="34345" cy="132476"/>
                  <a:chOff x="8814221" y="3022983"/>
                  <a:chExt cx="34345" cy="132476"/>
                </a:xfrm>
                <a:solidFill>
                  <a:schemeClr val="accent1"/>
                </a:solidFill>
              </p:grpSpPr>
              <p:sp>
                <p:nvSpPr>
                  <p:cNvPr id="1208" name="Freeform: Shape 1207">
                    <a:extLst>
                      <a:ext uri="{FF2B5EF4-FFF2-40B4-BE49-F238E27FC236}">
                        <a16:creationId xmlns:a16="http://schemas.microsoft.com/office/drawing/2014/main" id="{BE3286AE-BEBF-4AEC-B6AB-F9CA12CD11DF}"/>
                      </a:ext>
                    </a:extLst>
                  </p:cNvPr>
                  <p:cNvSpPr/>
                  <p:nvPr/>
                </p:nvSpPr>
                <p:spPr>
                  <a:xfrm>
                    <a:off x="8814221" y="3022983"/>
                    <a:ext cx="34345" cy="132476"/>
                  </a:xfrm>
                  <a:custGeom>
                    <a:avLst/>
                    <a:gdLst>
                      <a:gd name="connsiteX0" fmla="*/ 0 w 34345"/>
                      <a:gd name="connsiteY0" fmla="*/ 19626 h 132476"/>
                      <a:gd name="connsiteX1" fmla="*/ 34346 w 34345"/>
                      <a:gd name="connsiteY1" fmla="*/ 0 h 132476"/>
                      <a:gd name="connsiteX2" fmla="*/ 34346 w 34345"/>
                      <a:gd name="connsiteY2" fmla="*/ 112850 h 132476"/>
                      <a:gd name="connsiteX3" fmla="*/ 0 w 34345"/>
                      <a:gd name="connsiteY3" fmla="*/ 132477 h 1324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132476">
                        <a:moveTo>
                          <a:pt x="0" y="19626"/>
                        </a:moveTo>
                        <a:lnTo>
                          <a:pt x="34346" y="0"/>
                        </a:lnTo>
                        <a:lnTo>
                          <a:pt x="34346" y="112850"/>
                        </a:lnTo>
                        <a:lnTo>
                          <a:pt x="0" y="132477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209" name="Freeform: Shape 1208">
                    <a:extLst>
                      <a:ext uri="{FF2B5EF4-FFF2-40B4-BE49-F238E27FC236}">
                        <a16:creationId xmlns:a16="http://schemas.microsoft.com/office/drawing/2014/main" id="{76319D2D-6200-4FA5-A233-0E38E2DD701C}"/>
                      </a:ext>
                    </a:extLst>
                  </p:cNvPr>
                  <p:cNvSpPr/>
                  <p:nvPr/>
                </p:nvSpPr>
                <p:spPr>
                  <a:xfrm>
                    <a:off x="8814221" y="3027890"/>
                    <a:ext cx="25759" cy="116530"/>
                  </a:xfrm>
                  <a:custGeom>
                    <a:avLst/>
                    <a:gdLst>
                      <a:gd name="connsiteX0" fmla="*/ 25759 w 25759"/>
                      <a:gd name="connsiteY0" fmla="*/ 0 h 116530"/>
                      <a:gd name="connsiteX1" fmla="*/ 25759 w 25759"/>
                      <a:gd name="connsiteY1" fmla="*/ 103037 h 116530"/>
                      <a:gd name="connsiteX2" fmla="*/ 0 w 25759"/>
                      <a:gd name="connsiteY2" fmla="*/ 116530 h 116530"/>
                      <a:gd name="connsiteX3" fmla="*/ 0 w 25759"/>
                      <a:gd name="connsiteY3" fmla="*/ 14720 h 116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116530">
                        <a:moveTo>
                          <a:pt x="25759" y="0"/>
                        </a:moveTo>
                        <a:lnTo>
                          <a:pt x="25759" y="103037"/>
                        </a:lnTo>
                        <a:lnTo>
                          <a:pt x="0" y="11653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210" name="Freeform: Shape 1209">
                    <a:extLst>
                      <a:ext uri="{FF2B5EF4-FFF2-40B4-BE49-F238E27FC236}">
                        <a16:creationId xmlns:a16="http://schemas.microsoft.com/office/drawing/2014/main" id="{45623BF3-44E4-49E0-BF66-D5844114D151}"/>
                      </a:ext>
                    </a:extLst>
                  </p:cNvPr>
                  <p:cNvSpPr/>
                  <p:nvPr/>
                </p:nvSpPr>
                <p:spPr>
                  <a:xfrm>
                    <a:off x="8814221" y="3084315"/>
                    <a:ext cx="34345" cy="25759"/>
                  </a:xfrm>
                  <a:custGeom>
                    <a:avLst/>
                    <a:gdLst>
                      <a:gd name="connsiteX0" fmla="*/ 0 w 34345"/>
                      <a:gd name="connsiteY0" fmla="*/ 25759 h 25759"/>
                      <a:gd name="connsiteX1" fmla="*/ 34346 w 34345"/>
                      <a:gd name="connsiteY1" fmla="*/ 6133 h 25759"/>
                      <a:gd name="connsiteX2" fmla="*/ 25759 w 34345"/>
                      <a:gd name="connsiteY2" fmla="*/ 0 h 25759"/>
                      <a:gd name="connsiteX3" fmla="*/ 0 w 34345"/>
                      <a:gd name="connsiteY3" fmla="*/ 14720 h 257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25759">
                        <a:moveTo>
                          <a:pt x="0" y="25759"/>
                        </a:moveTo>
                        <a:lnTo>
                          <a:pt x="34346" y="6133"/>
                        </a:lnTo>
                        <a:lnTo>
                          <a:pt x="25759" y="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grpSp>
          <p:nvGrpSpPr>
            <p:cNvPr id="1077" name="Graphic 2">
              <a:extLst>
                <a:ext uri="{FF2B5EF4-FFF2-40B4-BE49-F238E27FC236}">
                  <a16:creationId xmlns:a16="http://schemas.microsoft.com/office/drawing/2014/main" id="{F287605F-BCD1-431B-AAF1-8B69221168D4}"/>
                </a:ext>
              </a:extLst>
            </p:cNvPr>
            <p:cNvGrpSpPr/>
            <p:nvPr/>
          </p:nvGrpSpPr>
          <p:grpSpPr>
            <a:xfrm>
              <a:off x="8600787" y="3189806"/>
              <a:ext cx="251460" cy="262499"/>
              <a:chOff x="8600787" y="3189806"/>
              <a:chExt cx="251460" cy="262499"/>
            </a:xfrm>
            <a:solidFill>
              <a:schemeClr val="accent1"/>
            </a:solidFill>
          </p:grpSpPr>
          <p:grpSp>
            <p:nvGrpSpPr>
              <p:cNvPr id="1178" name="Graphic 2">
                <a:extLst>
                  <a:ext uri="{FF2B5EF4-FFF2-40B4-BE49-F238E27FC236}">
                    <a16:creationId xmlns:a16="http://schemas.microsoft.com/office/drawing/2014/main" id="{F2CE049F-2DE4-45B4-B202-70590E03C7A2}"/>
                  </a:ext>
                </a:extLst>
              </p:cNvPr>
              <p:cNvGrpSpPr/>
              <p:nvPr/>
            </p:nvGrpSpPr>
            <p:grpSpPr>
              <a:xfrm>
                <a:off x="8600787" y="3307563"/>
                <a:ext cx="41705" cy="144742"/>
                <a:chOff x="8600787" y="3307563"/>
                <a:chExt cx="41705" cy="144742"/>
              </a:xfrm>
              <a:solidFill>
                <a:schemeClr val="accent1"/>
              </a:solidFill>
            </p:grpSpPr>
            <p:sp>
              <p:nvSpPr>
                <p:cNvPr id="1197" name="Freeform: Shape 1196">
                  <a:extLst>
                    <a:ext uri="{FF2B5EF4-FFF2-40B4-BE49-F238E27FC236}">
                      <a16:creationId xmlns:a16="http://schemas.microsoft.com/office/drawing/2014/main" id="{DA604AAE-EFE2-4340-B34F-D93B80DBB80D}"/>
                    </a:ext>
                  </a:extLst>
                </p:cNvPr>
                <p:cNvSpPr/>
                <p:nvPr/>
              </p:nvSpPr>
              <p:spPr>
                <a:xfrm>
                  <a:off x="8600787" y="3307563"/>
                  <a:ext cx="41705" cy="144742"/>
                </a:xfrm>
                <a:custGeom>
                  <a:avLst/>
                  <a:gdLst>
                    <a:gd name="connsiteX0" fmla="*/ 0 w 41705"/>
                    <a:gd name="connsiteY0" fmla="*/ 23306 h 144742"/>
                    <a:gd name="connsiteX1" fmla="*/ 0 w 41705"/>
                    <a:gd name="connsiteY1" fmla="*/ 144743 h 144742"/>
                    <a:gd name="connsiteX2" fmla="*/ 41705 w 41705"/>
                    <a:gd name="connsiteY2" fmla="*/ 121437 h 144742"/>
                    <a:gd name="connsiteX3" fmla="*/ 41705 w 41705"/>
                    <a:gd name="connsiteY3" fmla="*/ 0 h 1447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1705" h="144742">
                      <a:moveTo>
                        <a:pt x="0" y="23306"/>
                      </a:moveTo>
                      <a:lnTo>
                        <a:pt x="0" y="144743"/>
                      </a:lnTo>
                      <a:lnTo>
                        <a:pt x="41705" y="121437"/>
                      </a:lnTo>
                      <a:lnTo>
                        <a:pt x="4170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198" name="Graphic 2">
                  <a:extLst>
                    <a:ext uri="{FF2B5EF4-FFF2-40B4-BE49-F238E27FC236}">
                      <a16:creationId xmlns:a16="http://schemas.microsoft.com/office/drawing/2014/main" id="{9F9C2374-90F9-4163-9304-5C62E054BC82}"/>
                    </a:ext>
                  </a:extLst>
                </p:cNvPr>
                <p:cNvGrpSpPr/>
                <p:nvPr/>
              </p:nvGrpSpPr>
              <p:grpSpPr>
                <a:xfrm>
                  <a:off x="8604467" y="3313696"/>
                  <a:ext cx="34345" cy="132476"/>
                  <a:chOff x="8604467" y="3313696"/>
                  <a:chExt cx="34345" cy="132476"/>
                </a:xfrm>
                <a:solidFill>
                  <a:schemeClr val="accent1"/>
                </a:solidFill>
              </p:grpSpPr>
              <p:sp>
                <p:nvSpPr>
                  <p:cNvPr id="1199" name="Freeform: Shape 1198">
                    <a:extLst>
                      <a:ext uri="{FF2B5EF4-FFF2-40B4-BE49-F238E27FC236}">
                        <a16:creationId xmlns:a16="http://schemas.microsoft.com/office/drawing/2014/main" id="{BAD0E9C4-5677-4929-9D17-46BF1AAC86FB}"/>
                      </a:ext>
                    </a:extLst>
                  </p:cNvPr>
                  <p:cNvSpPr/>
                  <p:nvPr/>
                </p:nvSpPr>
                <p:spPr>
                  <a:xfrm>
                    <a:off x="8604467" y="3313696"/>
                    <a:ext cx="34345" cy="132476"/>
                  </a:xfrm>
                  <a:custGeom>
                    <a:avLst/>
                    <a:gdLst>
                      <a:gd name="connsiteX0" fmla="*/ 0 w 34345"/>
                      <a:gd name="connsiteY0" fmla="*/ 19626 h 132476"/>
                      <a:gd name="connsiteX1" fmla="*/ 34346 w 34345"/>
                      <a:gd name="connsiteY1" fmla="*/ 0 h 132476"/>
                      <a:gd name="connsiteX2" fmla="*/ 34346 w 34345"/>
                      <a:gd name="connsiteY2" fmla="*/ 112850 h 132476"/>
                      <a:gd name="connsiteX3" fmla="*/ 0 w 34345"/>
                      <a:gd name="connsiteY3" fmla="*/ 132477 h 1324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132476">
                        <a:moveTo>
                          <a:pt x="0" y="19626"/>
                        </a:moveTo>
                        <a:lnTo>
                          <a:pt x="34346" y="0"/>
                        </a:lnTo>
                        <a:lnTo>
                          <a:pt x="34346" y="112850"/>
                        </a:lnTo>
                        <a:lnTo>
                          <a:pt x="0" y="132477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200" name="Freeform: Shape 1199">
                    <a:extLst>
                      <a:ext uri="{FF2B5EF4-FFF2-40B4-BE49-F238E27FC236}">
                        <a16:creationId xmlns:a16="http://schemas.microsoft.com/office/drawing/2014/main" id="{FAF2AFDA-1151-4A36-94AC-8885B6DFFB9C}"/>
                      </a:ext>
                    </a:extLst>
                  </p:cNvPr>
                  <p:cNvSpPr/>
                  <p:nvPr/>
                </p:nvSpPr>
                <p:spPr>
                  <a:xfrm>
                    <a:off x="8604467" y="3318602"/>
                    <a:ext cx="25759" cy="116530"/>
                  </a:xfrm>
                  <a:custGeom>
                    <a:avLst/>
                    <a:gdLst>
                      <a:gd name="connsiteX0" fmla="*/ 25759 w 25759"/>
                      <a:gd name="connsiteY0" fmla="*/ 0 h 116530"/>
                      <a:gd name="connsiteX1" fmla="*/ 25759 w 25759"/>
                      <a:gd name="connsiteY1" fmla="*/ 101811 h 116530"/>
                      <a:gd name="connsiteX2" fmla="*/ 0 w 25759"/>
                      <a:gd name="connsiteY2" fmla="*/ 116530 h 116530"/>
                      <a:gd name="connsiteX3" fmla="*/ 0 w 25759"/>
                      <a:gd name="connsiteY3" fmla="*/ 14720 h 116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116530">
                        <a:moveTo>
                          <a:pt x="25759" y="0"/>
                        </a:moveTo>
                        <a:lnTo>
                          <a:pt x="25759" y="101811"/>
                        </a:lnTo>
                        <a:lnTo>
                          <a:pt x="0" y="11653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201" name="Freeform: Shape 1200">
                    <a:extLst>
                      <a:ext uri="{FF2B5EF4-FFF2-40B4-BE49-F238E27FC236}">
                        <a16:creationId xmlns:a16="http://schemas.microsoft.com/office/drawing/2014/main" id="{949127CD-65CF-4964-9127-F73CF8DF04DF}"/>
                      </a:ext>
                    </a:extLst>
                  </p:cNvPr>
                  <p:cNvSpPr/>
                  <p:nvPr/>
                </p:nvSpPr>
                <p:spPr>
                  <a:xfrm>
                    <a:off x="8604467" y="3375028"/>
                    <a:ext cx="34345" cy="25759"/>
                  </a:xfrm>
                  <a:custGeom>
                    <a:avLst/>
                    <a:gdLst>
                      <a:gd name="connsiteX0" fmla="*/ 0 w 34345"/>
                      <a:gd name="connsiteY0" fmla="*/ 25759 h 25759"/>
                      <a:gd name="connsiteX1" fmla="*/ 34346 w 34345"/>
                      <a:gd name="connsiteY1" fmla="*/ 6133 h 25759"/>
                      <a:gd name="connsiteX2" fmla="*/ 25759 w 34345"/>
                      <a:gd name="connsiteY2" fmla="*/ 0 h 25759"/>
                      <a:gd name="connsiteX3" fmla="*/ 0 w 34345"/>
                      <a:gd name="connsiteY3" fmla="*/ 14720 h 257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25759">
                        <a:moveTo>
                          <a:pt x="0" y="25759"/>
                        </a:moveTo>
                        <a:lnTo>
                          <a:pt x="34346" y="6133"/>
                        </a:lnTo>
                        <a:lnTo>
                          <a:pt x="25759" y="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1179" name="Graphic 2">
                <a:extLst>
                  <a:ext uri="{FF2B5EF4-FFF2-40B4-BE49-F238E27FC236}">
                    <a16:creationId xmlns:a16="http://schemas.microsoft.com/office/drawing/2014/main" id="{B77F7BD7-F763-46A7-B730-4F79846184D2}"/>
                  </a:ext>
                </a:extLst>
              </p:cNvPr>
              <p:cNvGrpSpPr/>
              <p:nvPr/>
            </p:nvGrpSpPr>
            <p:grpSpPr>
              <a:xfrm>
                <a:off x="8670705" y="3268310"/>
                <a:ext cx="41705" cy="144742"/>
                <a:chOff x="8670705" y="3268310"/>
                <a:chExt cx="41705" cy="144742"/>
              </a:xfrm>
              <a:solidFill>
                <a:schemeClr val="accent1"/>
              </a:solidFill>
            </p:grpSpPr>
            <p:sp>
              <p:nvSpPr>
                <p:cNvPr id="1192" name="Freeform: Shape 1191">
                  <a:extLst>
                    <a:ext uri="{FF2B5EF4-FFF2-40B4-BE49-F238E27FC236}">
                      <a16:creationId xmlns:a16="http://schemas.microsoft.com/office/drawing/2014/main" id="{E962F1B2-55FB-42C5-8BD6-CA0C4E5E7694}"/>
                    </a:ext>
                  </a:extLst>
                </p:cNvPr>
                <p:cNvSpPr/>
                <p:nvPr/>
              </p:nvSpPr>
              <p:spPr>
                <a:xfrm>
                  <a:off x="8670705" y="3268310"/>
                  <a:ext cx="41705" cy="144742"/>
                </a:xfrm>
                <a:custGeom>
                  <a:avLst/>
                  <a:gdLst>
                    <a:gd name="connsiteX0" fmla="*/ 0 w 41705"/>
                    <a:gd name="connsiteY0" fmla="*/ 23306 h 144742"/>
                    <a:gd name="connsiteX1" fmla="*/ 0 w 41705"/>
                    <a:gd name="connsiteY1" fmla="*/ 144743 h 144742"/>
                    <a:gd name="connsiteX2" fmla="*/ 41705 w 41705"/>
                    <a:gd name="connsiteY2" fmla="*/ 121437 h 144742"/>
                    <a:gd name="connsiteX3" fmla="*/ 41705 w 41705"/>
                    <a:gd name="connsiteY3" fmla="*/ 0 h 1447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1705" h="144742">
                      <a:moveTo>
                        <a:pt x="0" y="23306"/>
                      </a:moveTo>
                      <a:lnTo>
                        <a:pt x="0" y="144743"/>
                      </a:lnTo>
                      <a:lnTo>
                        <a:pt x="41705" y="121437"/>
                      </a:lnTo>
                      <a:lnTo>
                        <a:pt x="4170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193" name="Graphic 2">
                  <a:extLst>
                    <a:ext uri="{FF2B5EF4-FFF2-40B4-BE49-F238E27FC236}">
                      <a16:creationId xmlns:a16="http://schemas.microsoft.com/office/drawing/2014/main" id="{8F7D6D6F-88AC-4D83-BF83-B1117A04D7F8}"/>
                    </a:ext>
                  </a:extLst>
                </p:cNvPr>
                <p:cNvGrpSpPr/>
                <p:nvPr/>
              </p:nvGrpSpPr>
              <p:grpSpPr>
                <a:xfrm>
                  <a:off x="8674385" y="3274443"/>
                  <a:ext cx="34345" cy="132476"/>
                  <a:chOff x="8674385" y="3274443"/>
                  <a:chExt cx="34345" cy="132476"/>
                </a:xfrm>
                <a:solidFill>
                  <a:schemeClr val="accent1"/>
                </a:solidFill>
              </p:grpSpPr>
              <p:sp>
                <p:nvSpPr>
                  <p:cNvPr id="1194" name="Freeform: Shape 1193">
                    <a:extLst>
                      <a:ext uri="{FF2B5EF4-FFF2-40B4-BE49-F238E27FC236}">
                        <a16:creationId xmlns:a16="http://schemas.microsoft.com/office/drawing/2014/main" id="{FB810353-216C-4252-B287-6D0796F0C2B4}"/>
                      </a:ext>
                    </a:extLst>
                  </p:cNvPr>
                  <p:cNvSpPr/>
                  <p:nvPr/>
                </p:nvSpPr>
                <p:spPr>
                  <a:xfrm>
                    <a:off x="8674385" y="3274443"/>
                    <a:ext cx="34345" cy="132476"/>
                  </a:xfrm>
                  <a:custGeom>
                    <a:avLst/>
                    <a:gdLst>
                      <a:gd name="connsiteX0" fmla="*/ 0 w 34345"/>
                      <a:gd name="connsiteY0" fmla="*/ 19626 h 132476"/>
                      <a:gd name="connsiteX1" fmla="*/ 34346 w 34345"/>
                      <a:gd name="connsiteY1" fmla="*/ 0 h 132476"/>
                      <a:gd name="connsiteX2" fmla="*/ 34346 w 34345"/>
                      <a:gd name="connsiteY2" fmla="*/ 112850 h 132476"/>
                      <a:gd name="connsiteX3" fmla="*/ 0 w 34345"/>
                      <a:gd name="connsiteY3" fmla="*/ 132477 h 1324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132476">
                        <a:moveTo>
                          <a:pt x="0" y="19626"/>
                        </a:moveTo>
                        <a:lnTo>
                          <a:pt x="34346" y="0"/>
                        </a:lnTo>
                        <a:lnTo>
                          <a:pt x="34346" y="112850"/>
                        </a:lnTo>
                        <a:lnTo>
                          <a:pt x="0" y="132477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95" name="Freeform: Shape 1194">
                    <a:extLst>
                      <a:ext uri="{FF2B5EF4-FFF2-40B4-BE49-F238E27FC236}">
                        <a16:creationId xmlns:a16="http://schemas.microsoft.com/office/drawing/2014/main" id="{CB1E92F6-480D-4D2E-BB95-3828C2BFE65B}"/>
                      </a:ext>
                    </a:extLst>
                  </p:cNvPr>
                  <p:cNvSpPr/>
                  <p:nvPr/>
                </p:nvSpPr>
                <p:spPr>
                  <a:xfrm>
                    <a:off x="8674385" y="3279350"/>
                    <a:ext cx="25759" cy="116530"/>
                  </a:xfrm>
                  <a:custGeom>
                    <a:avLst/>
                    <a:gdLst>
                      <a:gd name="connsiteX0" fmla="*/ 25759 w 25759"/>
                      <a:gd name="connsiteY0" fmla="*/ 0 h 116530"/>
                      <a:gd name="connsiteX1" fmla="*/ 25759 w 25759"/>
                      <a:gd name="connsiteY1" fmla="*/ 103037 h 116530"/>
                      <a:gd name="connsiteX2" fmla="*/ 0 w 25759"/>
                      <a:gd name="connsiteY2" fmla="*/ 116530 h 116530"/>
                      <a:gd name="connsiteX3" fmla="*/ 0 w 25759"/>
                      <a:gd name="connsiteY3" fmla="*/ 14720 h 116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116530">
                        <a:moveTo>
                          <a:pt x="25759" y="0"/>
                        </a:moveTo>
                        <a:lnTo>
                          <a:pt x="25759" y="103037"/>
                        </a:lnTo>
                        <a:lnTo>
                          <a:pt x="0" y="11653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96" name="Freeform: Shape 1195">
                    <a:extLst>
                      <a:ext uri="{FF2B5EF4-FFF2-40B4-BE49-F238E27FC236}">
                        <a16:creationId xmlns:a16="http://schemas.microsoft.com/office/drawing/2014/main" id="{8A121EF4-FBA9-4080-B963-61F9C420B741}"/>
                      </a:ext>
                    </a:extLst>
                  </p:cNvPr>
                  <p:cNvSpPr/>
                  <p:nvPr/>
                </p:nvSpPr>
                <p:spPr>
                  <a:xfrm>
                    <a:off x="8674385" y="3335775"/>
                    <a:ext cx="34345" cy="25759"/>
                  </a:xfrm>
                  <a:custGeom>
                    <a:avLst/>
                    <a:gdLst>
                      <a:gd name="connsiteX0" fmla="*/ 0 w 34345"/>
                      <a:gd name="connsiteY0" fmla="*/ 25759 h 25759"/>
                      <a:gd name="connsiteX1" fmla="*/ 34346 w 34345"/>
                      <a:gd name="connsiteY1" fmla="*/ 6133 h 25759"/>
                      <a:gd name="connsiteX2" fmla="*/ 25759 w 34345"/>
                      <a:gd name="connsiteY2" fmla="*/ 0 h 25759"/>
                      <a:gd name="connsiteX3" fmla="*/ 0 w 34345"/>
                      <a:gd name="connsiteY3" fmla="*/ 14720 h 257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25759">
                        <a:moveTo>
                          <a:pt x="0" y="25759"/>
                        </a:moveTo>
                        <a:lnTo>
                          <a:pt x="34346" y="6133"/>
                        </a:lnTo>
                        <a:lnTo>
                          <a:pt x="25759" y="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1180" name="Graphic 2">
                <a:extLst>
                  <a:ext uri="{FF2B5EF4-FFF2-40B4-BE49-F238E27FC236}">
                    <a16:creationId xmlns:a16="http://schemas.microsoft.com/office/drawing/2014/main" id="{6CA50B1C-540C-434B-B79E-DBE8CEFDD3E7}"/>
                  </a:ext>
                </a:extLst>
              </p:cNvPr>
              <p:cNvGrpSpPr/>
              <p:nvPr/>
            </p:nvGrpSpPr>
            <p:grpSpPr>
              <a:xfrm>
                <a:off x="8740623" y="3229058"/>
                <a:ext cx="41705" cy="144742"/>
                <a:chOff x="8740623" y="3229058"/>
                <a:chExt cx="41705" cy="144742"/>
              </a:xfrm>
              <a:solidFill>
                <a:schemeClr val="accent1"/>
              </a:solidFill>
            </p:grpSpPr>
            <p:sp>
              <p:nvSpPr>
                <p:cNvPr id="1187" name="Freeform: Shape 1186">
                  <a:extLst>
                    <a:ext uri="{FF2B5EF4-FFF2-40B4-BE49-F238E27FC236}">
                      <a16:creationId xmlns:a16="http://schemas.microsoft.com/office/drawing/2014/main" id="{45F05592-E543-4371-92BF-298416DBA4D1}"/>
                    </a:ext>
                  </a:extLst>
                </p:cNvPr>
                <p:cNvSpPr/>
                <p:nvPr/>
              </p:nvSpPr>
              <p:spPr>
                <a:xfrm>
                  <a:off x="8740623" y="3229058"/>
                  <a:ext cx="41705" cy="144742"/>
                </a:xfrm>
                <a:custGeom>
                  <a:avLst/>
                  <a:gdLst>
                    <a:gd name="connsiteX0" fmla="*/ 0 w 41705"/>
                    <a:gd name="connsiteY0" fmla="*/ 23306 h 144742"/>
                    <a:gd name="connsiteX1" fmla="*/ 0 w 41705"/>
                    <a:gd name="connsiteY1" fmla="*/ 144743 h 144742"/>
                    <a:gd name="connsiteX2" fmla="*/ 41705 w 41705"/>
                    <a:gd name="connsiteY2" fmla="*/ 121437 h 144742"/>
                    <a:gd name="connsiteX3" fmla="*/ 41705 w 41705"/>
                    <a:gd name="connsiteY3" fmla="*/ 0 h 1447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1705" h="144742">
                      <a:moveTo>
                        <a:pt x="0" y="23306"/>
                      </a:moveTo>
                      <a:lnTo>
                        <a:pt x="0" y="144743"/>
                      </a:lnTo>
                      <a:lnTo>
                        <a:pt x="41705" y="121437"/>
                      </a:lnTo>
                      <a:lnTo>
                        <a:pt x="4170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188" name="Graphic 2">
                  <a:extLst>
                    <a:ext uri="{FF2B5EF4-FFF2-40B4-BE49-F238E27FC236}">
                      <a16:creationId xmlns:a16="http://schemas.microsoft.com/office/drawing/2014/main" id="{DFE24F13-0425-40FF-B2F4-3CBB0197EFD6}"/>
                    </a:ext>
                  </a:extLst>
                </p:cNvPr>
                <p:cNvGrpSpPr/>
                <p:nvPr/>
              </p:nvGrpSpPr>
              <p:grpSpPr>
                <a:xfrm>
                  <a:off x="8744303" y="3235191"/>
                  <a:ext cx="34345" cy="132476"/>
                  <a:chOff x="8744303" y="3235191"/>
                  <a:chExt cx="34345" cy="132476"/>
                </a:xfrm>
                <a:solidFill>
                  <a:schemeClr val="accent1"/>
                </a:solidFill>
              </p:grpSpPr>
              <p:sp>
                <p:nvSpPr>
                  <p:cNvPr id="1189" name="Freeform: Shape 1188">
                    <a:extLst>
                      <a:ext uri="{FF2B5EF4-FFF2-40B4-BE49-F238E27FC236}">
                        <a16:creationId xmlns:a16="http://schemas.microsoft.com/office/drawing/2014/main" id="{786AB789-6B15-47C0-94C3-DB76C22D864B}"/>
                      </a:ext>
                    </a:extLst>
                  </p:cNvPr>
                  <p:cNvSpPr/>
                  <p:nvPr/>
                </p:nvSpPr>
                <p:spPr>
                  <a:xfrm>
                    <a:off x="8744303" y="3235191"/>
                    <a:ext cx="34345" cy="132476"/>
                  </a:xfrm>
                  <a:custGeom>
                    <a:avLst/>
                    <a:gdLst>
                      <a:gd name="connsiteX0" fmla="*/ 0 w 34345"/>
                      <a:gd name="connsiteY0" fmla="*/ 19626 h 132476"/>
                      <a:gd name="connsiteX1" fmla="*/ 34346 w 34345"/>
                      <a:gd name="connsiteY1" fmla="*/ 0 h 132476"/>
                      <a:gd name="connsiteX2" fmla="*/ 34346 w 34345"/>
                      <a:gd name="connsiteY2" fmla="*/ 112850 h 132476"/>
                      <a:gd name="connsiteX3" fmla="*/ 0 w 34345"/>
                      <a:gd name="connsiteY3" fmla="*/ 132477 h 1324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132476">
                        <a:moveTo>
                          <a:pt x="0" y="19626"/>
                        </a:moveTo>
                        <a:lnTo>
                          <a:pt x="34346" y="0"/>
                        </a:lnTo>
                        <a:lnTo>
                          <a:pt x="34346" y="112850"/>
                        </a:lnTo>
                        <a:lnTo>
                          <a:pt x="0" y="132477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90" name="Freeform: Shape 1189">
                    <a:extLst>
                      <a:ext uri="{FF2B5EF4-FFF2-40B4-BE49-F238E27FC236}">
                        <a16:creationId xmlns:a16="http://schemas.microsoft.com/office/drawing/2014/main" id="{00E7E1D3-0356-4EEA-935B-A58406D38105}"/>
                      </a:ext>
                    </a:extLst>
                  </p:cNvPr>
                  <p:cNvSpPr/>
                  <p:nvPr/>
                </p:nvSpPr>
                <p:spPr>
                  <a:xfrm>
                    <a:off x="8744303" y="3240098"/>
                    <a:ext cx="25759" cy="116530"/>
                  </a:xfrm>
                  <a:custGeom>
                    <a:avLst/>
                    <a:gdLst>
                      <a:gd name="connsiteX0" fmla="*/ 25759 w 25759"/>
                      <a:gd name="connsiteY0" fmla="*/ 0 h 116530"/>
                      <a:gd name="connsiteX1" fmla="*/ 25759 w 25759"/>
                      <a:gd name="connsiteY1" fmla="*/ 103037 h 116530"/>
                      <a:gd name="connsiteX2" fmla="*/ 0 w 25759"/>
                      <a:gd name="connsiteY2" fmla="*/ 116530 h 116530"/>
                      <a:gd name="connsiteX3" fmla="*/ 0 w 25759"/>
                      <a:gd name="connsiteY3" fmla="*/ 14720 h 116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116530">
                        <a:moveTo>
                          <a:pt x="25759" y="0"/>
                        </a:moveTo>
                        <a:lnTo>
                          <a:pt x="25759" y="103037"/>
                        </a:lnTo>
                        <a:lnTo>
                          <a:pt x="0" y="11653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91" name="Freeform: Shape 1190">
                    <a:extLst>
                      <a:ext uri="{FF2B5EF4-FFF2-40B4-BE49-F238E27FC236}">
                        <a16:creationId xmlns:a16="http://schemas.microsoft.com/office/drawing/2014/main" id="{3649EB69-30A4-4788-B490-93B4F7D13C76}"/>
                      </a:ext>
                    </a:extLst>
                  </p:cNvPr>
                  <p:cNvSpPr/>
                  <p:nvPr/>
                </p:nvSpPr>
                <p:spPr>
                  <a:xfrm>
                    <a:off x="8744303" y="3296523"/>
                    <a:ext cx="34345" cy="25759"/>
                  </a:xfrm>
                  <a:custGeom>
                    <a:avLst/>
                    <a:gdLst>
                      <a:gd name="connsiteX0" fmla="*/ 0 w 34345"/>
                      <a:gd name="connsiteY0" fmla="*/ 25759 h 25759"/>
                      <a:gd name="connsiteX1" fmla="*/ 34346 w 34345"/>
                      <a:gd name="connsiteY1" fmla="*/ 6133 h 25759"/>
                      <a:gd name="connsiteX2" fmla="*/ 25759 w 34345"/>
                      <a:gd name="connsiteY2" fmla="*/ 0 h 25759"/>
                      <a:gd name="connsiteX3" fmla="*/ 0 w 34345"/>
                      <a:gd name="connsiteY3" fmla="*/ 14720 h 257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25759">
                        <a:moveTo>
                          <a:pt x="0" y="25759"/>
                        </a:moveTo>
                        <a:lnTo>
                          <a:pt x="34346" y="6133"/>
                        </a:lnTo>
                        <a:lnTo>
                          <a:pt x="25759" y="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1181" name="Graphic 2">
                <a:extLst>
                  <a:ext uri="{FF2B5EF4-FFF2-40B4-BE49-F238E27FC236}">
                    <a16:creationId xmlns:a16="http://schemas.microsoft.com/office/drawing/2014/main" id="{ED26056F-BF48-43A3-88B1-17A8F9D672F9}"/>
                  </a:ext>
                </a:extLst>
              </p:cNvPr>
              <p:cNvGrpSpPr/>
              <p:nvPr/>
            </p:nvGrpSpPr>
            <p:grpSpPr>
              <a:xfrm>
                <a:off x="8810541" y="3189806"/>
                <a:ext cx="41705" cy="144742"/>
                <a:chOff x="8810541" y="3189806"/>
                <a:chExt cx="41705" cy="144742"/>
              </a:xfrm>
              <a:solidFill>
                <a:schemeClr val="accent1"/>
              </a:solidFill>
            </p:grpSpPr>
            <p:sp>
              <p:nvSpPr>
                <p:cNvPr id="1182" name="Freeform: Shape 1181">
                  <a:extLst>
                    <a:ext uri="{FF2B5EF4-FFF2-40B4-BE49-F238E27FC236}">
                      <a16:creationId xmlns:a16="http://schemas.microsoft.com/office/drawing/2014/main" id="{20234564-180E-4D45-B4D9-CA48E741232F}"/>
                    </a:ext>
                  </a:extLst>
                </p:cNvPr>
                <p:cNvSpPr/>
                <p:nvPr/>
              </p:nvSpPr>
              <p:spPr>
                <a:xfrm>
                  <a:off x="8810541" y="3189806"/>
                  <a:ext cx="41705" cy="144742"/>
                </a:xfrm>
                <a:custGeom>
                  <a:avLst/>
                  <a:gdLst>
                    <a:gd name="connsiteX0" fmla="*/ 0 w 41705"/>
                    <a:gd name="connsiteY0" fmla="*/ 23306 h 144742"/>
                    <a:gd name="connsiteX1" fmla="*/ 0 w 41705"/>
                    <a:gd name="connsiteY1" fmla="*/ 144743 h 144742"/>
                    <a:gd name="connsiteX2" fmla="*/ 41706 w 41705"/>
                    <a:gd name="connsiteY2" fmla="*/ 121437 h 144742"/>
                    <a:gd name="connsiteX3" fmla="*/ 41706 w 41705"/>
                    <a:gd name="connsiteY3" fmla="*/ 0 h 1447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1705" h="144742">
                      <a:moveTo>
                        <a:pt x="0" y="23306"/>
                      </a:moveTo>
                      <a:lnTo>
                        <a:pt x="0" y="144743"/>
                      </a:lnTo>
                      <a:lnTo>
                        <a:pt x="41706" y="121437"/>
                      </a:lnTo>
                      <a:lnTo>
                        <a:pt x="41706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183" name="Graphic 2">
                  <a:extLst>
                    <a:ext uri="{FF2B5EF4-FFF2-40B4-BE49-F238E27FC236}">
                      <a16:creationId xmlns:a16="http://schemas.microsoft.com/office/drawing/2014/main" id="{47968C8E-8B3D-42E6-B3C7-10174EB5D7C9}"/>
                    </a:ext>
                  </a:extLst>
                </p:cNvPr>
                <p:cNvGrpSpPr/>
                <p:nvPr/>
              </p:nvGrpSpPr>
              <p:grpSpPr>
                <a:xfrm>
                  <a:off x="8814221" y="3195939"/>
                  <a:ext cx="34345" cy="132476"/>
                  <a:chOff x="8814221" y="3195939"/>
                  <a:chExt cx="34345" cy="132476"/>
                </a:xfrm>
                <a:solidFill>
                  <a:schemeClr val="accent1"/>
                </a:solidFill>
              </p:grpSpPr>
              <p:sp>
                <p:nvSpPr>
                  <p:cNvPr id="1184" name="Freeform: Shape 1183">
                    <a:extLst>
                      <a:ext uri="{FF2B5EF4-FFF2-40B4-BE49-F238E27FC236}">
                        <a16:creationId xmlns:a16="http://schemas.microsoft.com/office/drawing/2014/main" id="{5C1E86AE-0E34-4FE0-9DFB-70228B7F3A2F}"/>
                      </a:ext>
                    </a:extLst>
                  </p:cNvPr>
                  <p:cNvSpPr/>
                  <p:nvPr/>
                </p:nvSpPr>
                <p:spPr>
                  <a:xfrm>
                    <a:off x="8814221" y="3195939"/>
                    <a:ext cx="34345" cy="132476"/>
                  </a:xfrm>
                  <a:custGeom>
                    <a:avLst/>
                    <a:gdLst>
                      <a:gd name="connsiteX0" fmla="*/ 0 w 34345"/>
                      <a:gd name="connsiteY0" fmla="*/ 19626 h 132476"/>
                      <a:gd name="connsiteX1" fmla="*/ 34346 w 34345"/>
                      <a:gd name="connsiteY1" fmla="*/ 0 h 132476"/>
                      <a:gd name="connsiteX2" fmla="*/ 34346 w 34345"/>
                      <a:gd name="connsiteY2" fmla="*/ 112850 h 132476"/>
                      <a:gd name="connsiteX3" fmla="*/ 0 w 34345"/>
                      <a:gd name="connsiteY3" fmla="*/ 132477 h 1324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132476">
                        <a:moveTo>
                          <a:pt x="0" y="19626"/>
                        </a:moveTo>
                        <a:lnTo>
                          <a:pt x="34346" y="0"/>
                        </a:lnTo>
                        <a:lnTo>
                          <a:pt x="34346" y="112850"/>
                        </a:lnTo>
                        <a:lnTo>
                          <a:pt x="0" y="132477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85" name="Freeform: Shape 1184">
                    <a:extLst>
                      <a:ext uri="{FF2B5EF4-FFF2-40B4-BE49-F238E27FC236}">
                        <a16:creationId xmlns:a16="http://schemas.microsoft.com/office/drawing/2014/main" id="{9343B365-C5A3-436E-9729-880CD3D4874A}"/>
                      </a:ext>
                    </a:extLst>
                  </p:cNvPr>
                  <p:cNvSpPr/>
                  <p:nvPr/>
                </p:nvSpPr>
                <p:spPr>
                  <a:xfrm>
                    <a:off x="8814221" y="3200845"/>
                    <a:ext cx="25759" cy="117756"/>
                  </a:xfrm>
                  <a:custGeom>
                    <a:avLst/>
                    <a:gdLst>
                      <a:gd name="connsiteX0" fmla="*/ 25759 w 25759"/>
                      <a:gd name="connsiteY0" fmla="*/ 0 h 117756"/>
                      <a:gd name="connsiteX1" fmla="*/ 25759 w 25759"/>
                      <a:gd name="connsiteY1" fmla="*/ 103037 h 117756"/>
                      <a:gd name="connsiteX2" fmla="*/ 0 w 25759"/>
                      <a:gd name="connsiteY2" fmla="*/ 117757 h 117756"/>
                      <a:gd name="connsiteX3" fmla="*/ 0 w 25759"/>
                      <a:gd name="connsiteY3" fmla="*/ 14720 h 1177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117756">
                        <a:moveTo>
                          <a:pt x="25759" y="0"/>
                        </a:moveTo>
                        <a:lnTo>
                          <a:pt x="25759" y="103037"/>
                        </a:lnTo>
                        <a:lnTo>
                          <a:pt x="0" y="117757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86" name="Freeform: Shape 1185">
                    <a:extLst>
                      <a:ext uri="{FF2B5EF4-FFF2-40B4-BE49-F238E27FC236}">
                        <a16:creationId xmlns:a16="http://schemas.microsoft.com/office/drawing/2014/main" id="{98D4F670-E95D-4F50-842F-02CDB7E56109}"/>
                      </a:ext>
                    </a:extLst>
                  </p:cNvPr>
                  <p:cNvSpPr/>
                  <p:nvPr/>
                </p:nvSpPr>
                <p:spPr>
                  <a:xfrm>
                    <a:off x="8814221" y="3257271"/>
                    <a:ext cx="34345" cy="25759"/>
                  </a:xfrm>
                  <a:custGeom>
                    <a:avLst/>
                    <a:gdLst>
                      <a:gd name="connsiteX0" fmla="*/ 0 w 34345"/>
                      <a:gd name="connsiteY0" fmla="*/ 25759 h 25759"/>
                      <a:gd name="connsiteX1" fmla="*/ 34346 w 34345"/>
                      <a:gd name="connsiteY1" fmla="*/ 6133 h 25759"/>
                      <a:gd name="connsiteX2" fmla="*/ 25759 w 34345"/>
                      <a:gd name="connsiteY2" fmla="*/ 0 h 25759"/>
                      <a:gd name="connsiteX3" fmla="*/ 0 w 34345"/>
                      <a:gd name="connsiteY3" fmla="*/ 14720 h 257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25759">
                        <a:moveTo>
                          <a:pt x="0" y="25759"/>
                        </a:moveTo>
                        <a:lnTo>
                          <a:pt x="34346" y="6133"/>
                        </a:lnTo>
                        <a:lnTo>
                          <a:pt x="25759" y="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sp>
          <p:nvSpPr>
            <p:cNvPr id="1078" name="Freeform: Shape 1077">
              <a:extLst>
                <a:ext uri="{FF2B5EF4-FFF2-40B4-BE49-F238E27FC236}">
                  <a16:creationId xmlns:a16="http://schemas.microsoft.com/office/drawing/2014/main" id="{EDC995EE-B694-4C30-85E8-AF39370FDC6C}"/>
                </a:ext>
              </a:extLst>
            </p:cNvPr>
            <p:cNvSpPr/>
            <p:nvPr/>
          </p:nvSpPr>
          <p:spPr>
            <a:xfrm>
              <a:off x="8600787" y="3441160"/>
              <a:ext cx="100583" cy="198821"/>
            </a:xfrm>
            <a:custGeom>
              <a:avLst/>
              <a:gdLst>
                <a:gd name="connsiteX0" fmla="*/ 0 w 100583"/>
                <a:gd name="connsiteY0" fmla="*/ 71251 h 198821"/>
                <a:gd name="connsiteX1" fmla="*/ 0 w 100583"/>
                <a:gd name="connsiteY1" fmla="*/ 198821 h 198821"/>
                <a:gd name="connsiteX2" fmla="*/ 100584 w 100583"/>
                <a:gd name="connsiteY2" fmla="*/ 142396 h 198821"/>
                <a:gd name="connsiteX3" fmla="*/ 100584 w 100583"/>
                <a:gd name="connsiteY3" fmla="*/ 16052 h 198821"/>
                <a:gd name="connsiteX4" fmla="*/ 0 w 100583"/>
                <a:gd name="connsiteY4" fmla="*/ 71251 h 198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0583" h="198821">
                  <a:moveTo>
                    <a:pt x="0" y="71251"/>
                  </a:moveTo>
                  <a:lnTo>
                    <a:pt x="0" y="198821"/>
                  </a:lnTo>
                  <a:lnTo>
                    <a:pt x="100584" y="142396"/>
                  </a:lnTo>
                  <a:lnTo>
                    <a:pt x="100584" y="16052"/>
                  </a:lnTo>
                  <a:cubicBezTo>
                    <a:pt x="100584" y="-28106"/>
                    <a:pt x="0" y="28319"/>
                    <a:pt x="0" y="71251"/>
                  </a:cubicBezTo>
                  <a:close/>
                </a:path>
              </a:pathLst>
            </a:custGeom>
            <a:solidFill>
              <a:srgbClr val="2D140D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79" name="Freeform: Shape 1078">
              <a:extLst>
                <a:ext uri="{FF2B5EF4-FFF2-40B4-BE49-F238E27FC236}">
                  <a16:creationId xmlns:a16="http://schemas.microsoft.com/office/drawing/2014/main" id="{4E481E78-3BD0-4DD1-B651-332A11991EF7}"/>
                </a:ext>
              </a:extLst>
            </p:cNvPr>
            <p:cNvSpPr/>
            <p:nvPr/>
          </p:nvSpPr>
          <p:spPr>
            <a:xfrm>
              <a:off x="8600787" y="3439644"/>
              <a:ext cx="91997" cy="189297"/>
            </a:xfrm>
            <a:custGeom>
              <a:avLst/>
              <a:gdLst>
                <a:gd name="connsiteX0" fmla="*/ 0 w 91997"/>
                <a:gd name="connsiteY0" fmla="*/ 189297 h 189297"/>
                <a:gd name="connsiteX1" fmla="*/ 91998 w 91997"/>
                <a:gd name="connsiteY1" fmla="*/ 136552 h 189297"/>
                <a:gd name="connsiteX2" fmla="*/ 91998 w 91997"/>
                <a:gd name="connsiteY2" fmla="*/ 10209 h 189297"/>
                <a:gd name="connsiteX3" fmla="*/ 89544 w 91997"/>
                <a:gd name="connsiteY3" fmla="*/ 396 h 189297"/>
                <a:gd name="connsiteX4" fmla="*/ 0 w 91997"/>
                <a:gd name="connsiteY4" fmla="*/ 71540 h 189297"/>
                <a:gd name="connsiteX5" fmla="*/ 0 w 91997"/>
                <a:gd name="connsiteY5" fmla="*/ 189297 h 189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1997" h="189297">
                  <a:moveTo>
                    <a:pt x="0" y="189297"/>
                  </a:moveTo>
                  <a:lnTo>
                    <a:pt x="91998" y="136552"/>
                  </a:lnTo>
                  <a:lnTo>
                    <a:pt x="91998" y="10209"/>
                  </a:lnTo>
                  <a:cubicBezTo>
                    <a:pt x="91998" y="6529"/>
                    <a:pt x="90771" y="2849"/>
                    <a:pt x="89544" y="396"/>
                  </a:cubicBezTo>
                  <a:cubicBezTo>
                    <a:pt x="63785" y="-4511"/>
                    <a:pt x="0" y="37195"/>
                    <a:pt x="0" y="71540"/>
                  </a:cubicBezTo>
                  <a:lnTo>
                    <a:pt x="0" y="189297"/>
                  </a:lnTo>
                  <a:close/>
                </a:path>
              </a:pathLst>
            </a:custGeom>
            <a:solidFill>
              <a:srgbClr val="3B3B3C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1080" name="Graphic 2">
              <a:extLst>
                <a:ext uri="{FF2B5EF4-FFF2-40B4-BE49-F238E27FC236}">
                  <a16:creationId xmlns:a16="http://schemas.microsoft.com/office/drawing/2014/main" id="{199D2025-5C1B-419D-9A57-2FD66F0742A0}"/>
                </a:ext>
              </a:extLst>
            </p:cNvPr>
            <p:cNvGrpSpPr/>
            <p:nvPr/>
          </p:nvGrpSpPr>
          <p:grpSpPr>
            <a:xfrm>
              <a:off x="8613053" y="3474385"/>
              <a:ext cx="73598" cy="138609"/>
              <a:chOff x="8613053" y="3474385"/>
              <a:chExt cx="73598" cy="138609"/>
            </a:xfrm>
            <a:solidFill>
              <a:srgbClr val="FFFFFF"/>
            </a:solidFill>
          </p:grpSpPr>
          <p:grpSp>
            <p:nvGrpSpPr>
              <p:cNvPr id="1171" name="Graphic 2">
                <a:extLst>
                  <a:ext uri="{FF2B5EF4-FFF2-40B4-BE49-F238E27FC236}">
                    <a16:creationId xmlns:a16="http://schemas.microsoft.com/office/drawing/2014/main" id="{59CD480B-FEF2-4503-A8EE-748CA3AB0028}"/>
                  </a:ext>
                </a:extLst>
              </p:cNvPr>
              <p:cNvGrpSpPr/>
              <p:nvPr/>
            </p:nvGrpSpPr>
            <p:grpSpPr>
              <a:xfrm>
                <a:off x="8613053" y="3509957"/>
                <a:ext cx="73598" cy="68691"/>
                <a:chOff x="8613053" y="3509957"/>
                <a:chExt cx="73598" cy="68691"/>
              </a:xfrm>
              <a:solidFill>
                <a:srgbClr val="FFFFFF"/>
              </a:solidFill>
            </p:grpSpPr>
            <p:sp>
              <p:nvSpPr>
                <p:cNvPr id="1176" name="Freeform: Shape 1175">
                  <a:extLst>
                    <a:ext uri="{FF2B5EF4-FFF2-40B4-BE49-F238E27FC236}">
                      <a16:creationId xmlns:a16="http://schemas.microsoft.com/office/drawing/2014/main" id="{8D12EBDA-219A-4055-B547-90495918CBAF}"/>
                    </a:ext>
                  </a:extLst>
                </p:cNvPr>
                <p:cNvSpPr/>
                <p:nvPr/>
              </p:nvSpPr>
              <p:spPr>
                <a:xfrm>
                  <a:off x="8613053" y="3532037"/>
                  <a:ext cx="33118" cy="46612"/>
                </a:xfrm>
                <a:custGeom>
                  <a:avLst/>
                  <a:gdLst>
                    <a:gd name="connsiteX0" fmla="*/ 33119 w 33118"/>
                    <a:gd name="connsiteY0" fmla="*/ 28213 h 46612"/>
                    <a:gd name="connsiteX1" fmla="*/ 0 w 33118"/>
                    <a:gd name="connsiteY1" fmla="*/ 46612 h 46612"/>
                    <a:gd name="connsiteX2" fmla="*/ 0 w 33118"/>
                    <a:gd name="connsiteY2" fmla="*/ 18400 h 46612"/>
                    <a:gd name="connsiteX3" fmla="*/ 33119 w 33118"/>
                    <a:gd name="connsiteY3" fmla="*/ 0 h 466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3118" h="46612">
                      <a:moveTo>
                        <a:pt x="33119" y="28213"/>
                      </a:moveTo>
                      <a:lnTo>
                        <a:pt x="0" y="46612"/>
                      </a:lnTo>
                      <a:lnTo>
                        <a:pt x="0" y="18400"/>
                      </a:lnTo>
                      <a:lnTo>
                        <a:pt x="33119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77" name="Freeform: Shape 1176">
                  <a:extLst>
                    <a:ext uri="{FF2B5EF4-FFF2-40B4-BE49-F238E27FC236}">
                      <a16:creationId xmlns:a16="http://schemas.microsoft.com/office/drawing/2014/main" id="{E7BA7FE9-EE60-4319-B6D6-81EC2238A64A}"/>
                    </a:ext>
                  </a:extLst>
                </p:cNvPr>
                <p:cNvSpPr/>
                <p:nvPr/>
              </p:nvSpPr>
              <p:spPr>
                <a:xfrm>
                  <a:off x="8653532" y="3509957"/>
                  <a:ext cx="33119" cy="46612"/>
                </a:xfrm>
                <a:custGeom>
                  <a:avLst/>
                  <a:gdLst>
                    <a:gd name="connsiteX0" fmla="*/ 33119 w 33119"/>
                    <a:gd name="connsiteY0" fmla="*/ 28213 h 46612"/>
                    <a:gd name="connsiteX1" fmla="*/ 0 w 33119"/>
                    <a:gd name="connsiteY1" fmla="*/ 46612 h 46612"/>
                    <a:gd name="connsiteX2" fmla="*/ 0 w 33119"/>
                    <a:gd name="connsiteY2" fmla="*/ 18400 h 46612"/>
                    <a:gd name="connsiteX3" fmla="*/ 33119 w 33119"/>
                    <a:gd name="connsiteY3" fmla="*/ 0 h 466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3119" h="46612">
                      <a:moveTo>
                        <a:pt x="33119" y="28213"/>
                      </a:moveTo>
                      <a:lnTo>
                        <a:pt x="0" y="46612"/>
                      </a:lnTo>
                      <a:lnTo>
                        <a:pt x="0" y="18400"/>
                      </a:lnTo>
                      <a:lnTo>
                        <a:pt x="33119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1172" name="Graphic 2">
                <a:extLst>
                  <a:ext uri="{FF2B5EF4-FFF2-40B4-BE49-F238E27FC236}">
                    <a16:creationId xmlns:a16="http://schemas.microsoft.com/office/drawing/2014/main" id="{0779F7F3-B5FB-493A-94F5-514331293119}"/>
                  </a:ext>
                </a:extLst>
              </p:cNvPr>
              <p:cNvGrpSpPr/>
              <p:nvPr/>
            </p:nvGrpSpPr>
            <p:grpSpPr>
              <a:xfrm>
                <a:off x="8613053" y="3543077"/>
                <a:ext cx="73598" cy="69918"/>
                <a:chOff x="8613053" y="3543077"/>
                <a:chExt cx="73598" cy="69918"/>
              </a:xfrm>
              <a:solidFill>
                <a:srgbClr val="FFFFFF"/>
              </a:solidFill>
            </p:grpSpPr>
            <p:sp>
              <p:nvSpPr>
                <p:cNvPr id="1174" name="Freeform: Shape 1173">
                  <a:extLst>
                    <a:ext uri="{FF2B5EF4-FFF2-40B4-BE49-F238E27FC236}">
                      <a16:creationId xmlns:a16="http://schemas.microsoft.com/office/drawing/2014/main" id="{DDEBF862-6B51-4300-A135-01FB54E5F0E7}"/>
                    </a:ext>
                  </a:extLst>
                </p:cNvPr>
                <p:cNvSpPr/>
                <p:nvPr/>
              </p:nvSpPr>
              <p:spPr>
                <a:xfrm>
                  <a:off x="8613053" y="3566383"/>
                  <a:ext cx="33118" cy="46612"/>
                </a:xfrm>
                <a:custGeom>
                  <a:avLst/>
                  <a:gdLst>
                    <a:gd name="connsiteX0" fmla="*/ 33119 w 33118"/>
                    <a:gd name="connsiteY0" fmla="*/ 28213 h 46612"/>
                    <a:gd name="connsiteX1" fmla="*/ 0 w 33118"/>
                    <a:gd name="connsiteY1" fmla="*/ 46612 h 46612"/>
                    <a:gd name="connsiteX2" fmla="*/ 0 w 33118"/>
                    <a:gd name="connsiteY2" fmla="*/ 18400 h 46612"/>
                    <a:gd name="connsiteX3" fmla="*/ 33119 w 33118"/>
                    <a:gd name="connsiteY3" fmla="*/ 0 h 466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3118" h="46612">
                      <a:moveTo>
                        <a:pt x="33119" y="28213"/>
                      </a:moveTo>
                      <a:lnTo>
                        <a:pt x="0" y="46612"/>
                      </a:lnTo>
                      <a:lnTo>
                        <a:pt x="0" y="18400"/>
                      </a:lnTo>
                      <a:lnTo>
                        <a:pt x="33119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75" name="Freeform: Shape 1174">
                  <a:extLst>
                    <a:ext uri="{FF2B5EF4-FFF2-40B4-BE49-F238E27FC236}">
                      <a16:creationId xmlns:a16="http://schemas.microsoft.com/office/drawing/2014/main" id="{370270F5-71AF-4727-BBC4-43529C4D236B}"/>
                    </a:ext>
                  </a:extLst>
                </p:cNvPr>
                <p:cNvSpPr/>
                <p:nvPr/>
              </p:nvSpPr>
              <p:spPr>
                <a:xfrm>
                  <a:off x="8653532" y="3543077"/>
                  <a:ext cx="33119" cy="47838"/>
                </a:xfrm>
                <a:custGeom>
                  <a:avLst/>
                  <a:gdLst>
                    <a:gd name="connsiteX0" fmla="*/ 33119 w 33119"/>
                    <a:gd name="connsiteY0" fmla="*/ 28213 h 47838"/>
                    <a:gd name="connsiteX1" fmla="*/ 0 w 33119"/>
                    <a:gd name="connsiteY1" fmla="*/ 47839 h 47838"/>
                    <a:gd name="connsiteX2" fmla="*/ 0 w 33119"/>
                    <a:gd name="connsiteY2" fmla="*/ 18400 h 47838"/>
                    <a:gd name="connsiteX3" fmla="*/ 33119 w 33119"/>
                    <a:gd name="connsiteY3" fmla="*/ 0 h 478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3119" h="47838">
                      <a:moveTo>
                        <a:pt x="33119" y="28213"/>
                      </a:moveTo>
                      <a:lnTo>
                        <a:pt x="0" y="47839"/>
                      </a:lnTo>
                      <a:lnTo>
                        <a:pt x="0" y="18400"/>
                      </a:lnTo>
                      <a:lnTo>
                        <a:pt x="33119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sp>
            <p:nvSpPr>
              <p:cNvPr id="1173" name="Freeform: Shape 1172">
                <a:extLst>
                  <a:ext uri="{FF2B5EF4-FFF2-40B4-BE49-F238E27FC236}">
                    <a16:creationId xmlns:a16="http://schemas.microsoft.com/office/drawing/2014/main" id="{F22AF8CC-B8D8-4B1B-891D-C85BB1058848}"/>
                  </a:ext>
                </a:extLst>
              </p:cNvPr>
              <p:cNvSpPr/>
              <p:nvPr/>
            </p:nvSpPr>
            <p:spPr>
              <a:xfrm>
                <a:off x="8636359" y="3474385"/>
                <a:ext cx="29439" cy="29439"/>
              </a:xfrm>
              <a:custGeom>
                <a:avLst/>
                <a:gdLst>
                  <a:gd name="connsiteX0" fmla="*/ 15946 w 29439"/>
                  <a:gd name="connsiteY0" fmla="*/ 2453 h 29439"/>
                  <a:gd name="connsiteX1" fmla="*/ 25759 w 29439"/>
                  <a:gd name="connsiteY1" fmla="*/ 0 h 29439"/>
                  <a:gd name="connsiteX2" fmla="*/ 29439 w 29439"/>
                  <a:gd name="connsiteY2" fmla="*/ 6133 h 29439"/>
                  <a:gd name="connsiteX3" fmla="*/ 24533 w 29439"/>
                  <a:gd name="connsiteY3" fmla="*/ 17173 h 29439"/>
                  <a:gd name="connsiteX4" fmla="*/ 13493 w 29439"/>
                  <a:gd name="connsiteY4" fmla="*/ 26986 h 29439"/>
                  <a:gd name="connsiteX5" fmla="*/ 3680 w 29439"/>
                  <a:gd name="connsiteY5" fmla="*/ 29439 h 29439"/>
                  <a:gd name="connsiteX6" fmla="*/ 0 w 29439"/>
                  <a:gd name="connsiteY6" fmla="*/ 23306 h 29439"/>
                  <a:gd name="connsiteX7" fmla="*/ 4906 w 29439"/>
                  <a:gd name="connsiteY7" fmla="*/ 12266 h 29439"/>
                  <a:gd name="connsiteX8" fmla="*/ 15946 w 29439"/>
                  <a:gd name="connsiteY8" fmla="*/ 2453 h 29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9439" h="29439">
                    <a:moveTo>
                      <a:pt x="15946" y="2453"/>
                    </a:moveTo>
                    <a:cubicBezTo>
                      <a:pt x="18400" y="1227"/>
                      <a:pt x="22079" y="0"/>
                      <a:pt x="25759" y="0"/>
                    </a:cubicBezTo>
                    <a:cubicBezTo>
                      <a:pt x="28212" y="1227"/>
                      <a:pt x="29439" y="3680"/>
                      <a:pt x="29439" y="6133"/>
                    </a:cubicBezTo>
                    <a:cubicBezTo>
                      <a:pt x="29439" y="9813"/>
                      <a:pt x="26986" y="13493"/>
                      <a:pt x="24533" y="17173"/>
                    </a:cubicBezTo>
                    <a:cubicBezTo>
                      <a:pt x="22079" y="20853"/>
                      <a:pt x="18400" y="24533"/>
                      <a:pt x="13493" y="26986"/>
                    </a:cubicBezTo>
                    <a:cubicBezTo>
                      <a:pt x="11040" y="28213"/>
                      <a:pt x="7360" y="29439"/>
                      <a:pt x="3680" y="29439"/>
                    </a:cubicBezTo>
                    <a:cubicBezTo>
                      <a:pt x="1227" y="28213"/>
                      <a:pt x="0" y="25759"/>
                      <a:pt x="0" y="23306"/>
                    </a:cubicBezTo>
                    <a:cubicBezTo>
                      <a:pt x="0" y="19626"/>
                      <a:pt x="2453" y="15946"/>
                      <a:pt x="4906" y="12266"/>
                    </a:cubicBezTo>
                    <a:cubicBezTo>
                      <a:pt x="8586" y="8587"/>
                      <a:pt x="12266" y="4907"/>
                      <a:pt x="15946" y="2453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081" name="Graphic 2">
              <a:extLst>
                <a:ext uri="{FF2B5EF4-FFF2-40B4-BE49-F238E27FC236}">
                  <a16:creationId xmlns:a16="http://schemas.microsoft.com/office/drawing/2014/main" id="{36C877C8-DBCB-486D-BAFD-5EF3F323CB44}"/>
                </a:ext>
              </a:extLst>
            </p:cNvPr>
            <p:cNvGrpSpPr/>
            <p:nvPr/>
          </p:nvGrpSpPr>
          <p:grpSpPr>
            <a:xfrm>
              <a:off x="8236477" y="2567902"/>
              <a:ext cx="412149" cy="394976"/>
              <a:chOff x="8236477" y="2567902"/>
              <a:chExt cx="412149" cy="394976"/>
            </a:xfrm>
            <a:solidFill>
              <a:schemeClr val="accent1"/>
            </a:solidFill>
          </p:grpSpPr>
          <p:sp>
            <p:nvSpPr>
              <p:cNvPr id="1092" name="Freeform: Shape 1091">
                <a:extLst>
                  <a:ext uri="{FF2B5EF4-FFF2-40B4-BE49-F238E27FC236}">
                    <a16:creationId xmlns:a16="http://schemas.microsoft.com/office/drawing/2014/main" id="{57BD98AC-C09D-4811-B85F-463EA243B733}"/>
                  </a:ext>
                </a:extLst>
              </p:cNvPr>
              <p:cNvSpPr/>
              <p:nvPr/>
            </p:nvSpPr>
            <p:spPr>
              <a:xfrm>
                <a:off x="8481803" y="2706511"/>
                <a:ext cx="166822" cy="256366"/>
              </a:xfrm>
              <a:custGeom>
                <a:avLst/>
                <a:gdLst>
                  <a:gd name="connsiteX0" fmla="*/ 0 w 166822"/>
                  <a:gd name="connsiteY0" fmla="*/ 139836 h 256366"/>
                  <a:gd name="connsiteX1" fmla="*/ 166822 w 166822"/>
                  <a:gd name="connsiteY1" fmla="*/ 0 h 256366"/>
                  <a:gd name="connsiteX2" fmla="*/ 166822 w 166822"/>
                  <a:gd name="connsiteY2" fmla="*/ 164369 h 256366"/>
                  <a:gd name="connsiteX3" fmla="*/ 0 w 166822"/>
                  <a:gd name="connsiteY3" fmla="*/ 256367 h 2563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6822" h="256366">
                    <a:moveTo>
                      <a:pt x="0" y="139836"/>
                    </a:moveTo>
                    <a:lnTo>
                      <a:pt x="166822" y="0"/>
                    </a:lnTo>
                    <a:lnTo>
                      <a:pt x="166822" y="164369"/>
                    </a:lnTo>
                    <a:lnTo>
                      <a:pt x="0" y="256367"/>
                    </a:lnTo>
                    <a:close/>
                  </a:path>
                </a:pathLst>
              </a:custGeom>
              <a:solidFill>
                <a:srgbClr val="8E462D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93" name="Freeform: Shape 1092">
                <a:extLst>
                  <a:ext uri="{FF2B5EF4-FFF2-40B4-BE49-F238E27FC236}">
                    <a16:creationId xmlns:a16="http://schemas.microsoft.com/office/drawing/2014/main" id="{ED2B730D-782E-4B6A-919A-791388D1F107}"/>
                  </a:ext>
                </a:extLst>
              </p:cNvPr>
              <p:cNvSpPr/>
              <p:nvPr/>
            </p:nvSpPr>
            <p:spPr>
              <a:xfrm>
                <a:off x="8236477" y="2706511"/>
                <a:ext cx="245326" cy="256366"/>
              </a:xfrm>
              <a:custGeom>
                <a:avLst/>
                <a:gdLst>
                  <a:gd name="connsiteX0" fmla="*/ 245327 w 245326"/>
                  <a:gd name="connsiteY0" fmla="*/ 256367 h 256366"/>
                  <a:gd name="connsiteX1" fmla="*/ 245327 w 245326"/>
                  <a:gd name="connsiteY1" fmla="*/ 139836 h 256366"/>
                  <a:gd name="connsiteX2" fmla="*/ 0 w 245326"/>
                  <a:gd name="connsiteY2" fmla="*/ 0 h 256366"/>
                  <a:gd name="connsiteX3" fmla="*/ 0 w 245326"/>
                  <a:gd name="connsiteY3" fmla="*/ 117757 h 2563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6" h="256366">
                    <a:moveTo>
                      <a:pt x="245327" y="256367"/>
                    </a:moveTo>
                    <a:lnTo>
                      <a:pt x="245327" y="139836"/>
                    </a:lnTo>
                    <a:lnTo>
                      <a:pt x="0" y="0"/>
                    </a:lnTo>
                    <a:lnTo>
                      <a:pt x="0" y="117757"/>
                    </a:lnTo>
                    <a:close/>
                  </a:path>
                </a:pathLst>
              </a:custGeom>
              <a:solidFill>
                <a:srgbClr val="571D0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94" name="Freeform: Shape 1093">
                <a:extLst>
                  <a:ext uri="{FF2B5EF4-FFF2-40B4-BE49-F238E27FC236}">
                    <a16:creationId xmlns:a16="http://schemas.microsoft.com/office/drawing/2014/main" id="{4EB94109-9F87-4FFE-B7F0-7CEED03D2625}"/>
                  </a:ext>
                </a:extLst>
              </p:cNvPr>
              <p:cNvSpPr/>
              <p:nvPr/>
            </p:nvSpPr>
            <p:spPr>
              <a:xfrm>
                <a:off x="8236477" y="2567902"/>
                <a:ext cx="412149" cy="278446"/>
              </a:xfrm>
              <a:custGeom>
                <a:avLst/>
                <a:gdLst>
                  <a:gd name="connsiteX0" fmla="*/ 245327 w 412149"/>
                  <a:gd name="connsiteY0" fmla="*/ 278446 h 278446"/>
                  <a:gd name="connsiteX1" fmla="*/ 412149 w 412149"/>
                  <a:gd name="connsiteY1" fmla="*/ 138610 h 278446"/>
                  <a:gd name="connsiteX2" fmla="*/ 165596 w 412149"/>
                  <a:gd name="connsiteY2" fmla="*/ 0 h 278446"/>
                  <a:gd name="connsiteX3" fmla="*/ 0 w 412149"/>
                  <a:gd name="connsiteY3" fmla="*/ 138610 h 278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12149" h="278446">
                    <a:moveTo>
                      <a:pt x="245327" y="278446"/>
                    </a:moveTo>
                    <a:lnTo>
                      <a:pt x="412149" y="138610"/>
                    </a:lnTo>
                    <a:lnTo>
                      <a:pt x="165596" y="0"/>
                    </a:lnTo>
                    <a:lnTo>
                      <a:pt x="0" y="138610"/>
                    </a:lnTo>
                    <a:close/>
                  </a:path>
                </a:pathLst>
              </a:custGeom>
              <a:solidFill>
                <a:schemeClr val="accent2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95" name="Freeform: Shape 1094">
                <a:extLst>
                  <a:ext uri="{FF2B5EF4-FFF2-40B4-BE49-F238E27FC236}">
                    <a16:creationId xmlns:a16="http://schemas.microsoft.com/office/drawing/2014/main" id="{945EED42-C49C-4FD6-BA95-27F4A3072179}"/>
                  </a:ext>
                </a:extLst>
              </p:cNvPr>
              <p:cNvSpPr/>
              <p:nvPr/>
            </p:nvSpPr>
            <p:spPr>
              <a:xfrm>
                <a:off x="8533322" y="2798963"/>
                <a:ext cx="74839" cy="135702"/>
              </a:xfrm>
              <a:custGeom>
                <a:avLst/>
                <a:gdLst>
                  <a:gd name="connsiteX0" fmla="*/ 0 w 74839"/>
                  <a:gd name="connsiteY0" fmla="*/ 68237 h 135702"/>
                  <a:gd name="connsiteX1" fmla="*/ 0 w 74839"/>
                  <a:gd name="connsiteY1" fmla="*/ 135702 h 135702"/>
                  <a:gd name="connsiteX2" fmla="*/ 74824 w 74839"/>
                  <a:gd name="connsiteY2" fmla="*/ 93997 h 135702"/>
                  <a:gd name="connsiteX3" fmla="*/ 74824 w 74839"/>
                  <a:gd name="connsiteY3" fmla="*/ 26532 h 135702"/>
                  <a:gd name="connsiteX4" fmla="*/ 0 w 74839"/>
                  <a:gd name="connsiteY4" fmla="*/ 68237 h 1357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4839" h="135702">
                    <a:moveTo>
                      <a:pt x="0" y="68237"/>
                    </a:moveTo>
                    <a:lnTo>
                      <a:pt x="0" y="135702"/>
                    </a:lnTo>
                    <a:lnTo>
                      <a:pt x="74824" y="93997"/>
                    </a:lnTo>
                    <a:lnTo>
                      <a:pt x="74824" y="26532"/>
                    </a:lnTo>
                    <a:cubicBezTo>
                      <a:pt x="76051" y="-29893"/>
                      <a:pt x="0" y="13039"/>
                      <a:pt x="0" y="68237"/>
                    </a:cubicBezTo>
                    <a:close/>
                  </a:path>
                </a:pathLst>
              </a:custGeom>
              <a:solidFill>
                <a:srgbClr val="ABA89E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96" name="Freeform: Shape 1095">
                <a:extLst>
                  <a:ext uri="{FF2B5EF4-FFF2-40B4-BE49-F238E27FC236}">
                    <a16:creationId xmlns:a16="http://schemas.microsoft.com/office/drawing/2014/main" id="{0086B4BA-4302-4BAD-BA6C-85B83F1DEC8E}"/>
                  </a:ext>
                </a:extLst>
              </p:cNvPr>
              <p:cNvSpPr/>
              <p:nvPr/>
            </p:nvSpPr>
            <p:spPr>
              <a:xfrm>
                <a:off x="8573801" y="2842668"/>
                <a:ext cx="29439" cy="61331"/>
              </a:xfrm>
              <a:custGeom>
                <a:avLst/>
                <a:gdLst>
                  <a:gd name="connsiteX0" fmla="*/ 29439 w 29439"/>
                  <a:gd name="connsiteY0" fmla="*/ 0 h 61331"/>
                  <a:gd name="connsiteX1" fmla="*/ 29439 w 29439"/>
                  <a:gd name="connsiteY1" fmla="*/ 44159 h 61331"/>
                  <a:gd name="connsiteX2" fmla="*/ 0 w 29439"/>
                  <a:gd name="connsiteY2" fmla="*/ 61332 h 61331"/>
                  <a:gd name="connsiteX3" fmla="*/ 0 w 29439"/>
                  <a:gd name="connsiteY3" fmla="*/ 17173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1331">
                    <a:moveTo>
                      <a:pt x="29439" y="0"/>
                    </a:moveTo>
                    <a:lnTo>
                      <a:pt x="29439" y="44159"/>
                    </a:lnTo>
                    <a:lnTo>
                      <a:pt x="0" y="61332"/>
                    </a:lnTo>
                    <a:lnTo>
                      <a:pt x="0" y="17173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97" name="Freeform: Shape 1096">
                <a:extLst>
                  <a:ext uri="{FF2B5EF4-FFF2-40B4-BE49-F238E27FC236}">
                    <a16:creationId xmlns:a16="http://schemas.microsoft.com/office/drawing/2014/main" id="{5AF07FC9-3809-4A5D-A5D4-F5EBCD4D7109}"/>
                  </a:ext>
                </a:extLst>
              </p:cNvPr>
              <p:cNvSpPr/>
              <p:nvPr/>
            </p:nvSpPr>
            <p:spPr>
              <a:xfrm>
                <a:off x="8573801" y="2802943"/>
                <a:ext cx="29439" cy="48311"/>
              </a:xfrm>
              <a:custGeom>
                <a:avLst/>
                <a:gdLst>
                  <a:gd name="connsiteX0" fmla="*/ 24533 w 29439"/>
                  <a:gd name="connsiteY0" fmla="*/ 4153 h 48311"/>
                  <a:gd name="connsiteX1" fmla="*/ 29439 w 29439"/>
                  <a:gd name="connsiteY1" fmla="*/ 21325 h 48311"/>
                  <a:gd name="connsiteX2" fmla="*/ 29439 w 29439"/>
                  <a:gd name="connsiteY2" fmla="*/ 32365 h 48311"/>
                  <a:gd name="connsiteX3" fmla="*/ 0 w 29439"/>
                  <a:gd name="connsiteY3" fmla="*/ 48311 h 48311"/>
                  <a:gd name="connsiteX4" fmla="*/ 0 w 29439"/>
                  <a:gd name="connsiteY4" fmla="*/ 4153 h 48311"/>
                  <a:gd name="connsiteX5" fmla="*/ 24533 w 29439"/>
                  <a:gd name="connsiteY5" fmla="*/ 4153 h 483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439" h="48311">
                    <a:moveTo>
                      <a:pt x="24533" y="4153"/>
                    </a:moveTo>
                    <a:cubicBezTo>
                      <a:pt x="26986" y="7832"/>
                      <a:pt x="29439" y="13966"/>
                      <a:pt x="29439" y="21325"/>
                    </a:cubicBezTo>
                    <a:lnTo>
                      <a:pt x="29439" y="32365"/>
                    </a:lnTo>
                    <a:lnTo>
                      <a:pt x="0" y="48311"/>
                    </a:lnTo>
                    <a:lnTo>
                      <a:pt x="0" y="4153"/>
                    </a:lnTo>
                    <a:cubicBezTo>
                      <a:pt x="8587" y="-754"/>
                      <a:pt x="18400" y="-1981"/>
                      <a:pt x="24533" y="4153"/>
                    </a:cubicBez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98" name="Freeform: Shape 1097">
                <a:extLst>
                  <a:ext uri="{FF2B5EF4-FFF2-40B4-BE49-F238E27FC236}">
                    <a16:creationId xmlns:a16="http://schemas.microsoft.com/office/drawing/2014/main" id="{33E67E0C-BE0A-4CA9-9A34-36D651A93019}"/>
                  </a:ext>
                </a:extLst>
              </p:cNvPr>
              <p:cNvSpPr/>
              <p:nvPr/>
            </p:nvSpPr>
            <p:spPr>
              <a:xfrm>
                <a:off x="8537002" y="2810775"/>
                <a:ext cx="30665" cy="60105"/>
              </a:xfrm>
              <a:custGeom>
                <a:avLst/>
                <a:gdLst>
                  <a:gd name="connsiteX0" fmla="*/ 30666 w 30665"/>
                  <a:gd name="connsiteY0" fmla="*/ 0 h 60105"/>
                  <a:gd name="connsiteX1" fmla="*/ 30666 w 30665"/>
                  <a:gd name="connsiteY1" fmla="*/ 44159 h 60105"/>
                  <a:gd name="connsiteX2" fmla="*/ 0 w 30665"/>
                  <a:gd name="connsiteY2" fmla="*/ 60105 h 60105"/>
                  <a:gd name="connsiteX3" fmla="*/ 0 w 30665"/>
                  <a:gd name="connsiteY3" fmla="*/ 52745 h 60105"/>
                  <a:gd name="connsiteX4" fmla="*/ 30666 w 30665"/>
                  <a:gd name="connsiteY4" fmla="*/ 0 h 601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665" h="60105">
                    <a:moveTo>
                      <a:pt x="30666" y="0"/>
                    </a:moveTo>
                    <a:lnTo>
                      <a:pt x="30666" y="44159"/>
                    </a:lnTo>
                    <a:lnTo>
                      <a:pt x="0" y="60105"/>
                    </a:lnTo>
                    <a:lnTo>
                      <a:pt x="0" y="52745"/>
                    </a:lnTo>
                    <a:cubicBezTo>
                      <a:pt x="0" y="30666"/>
                      <a:pt x="14720" y="11040"/>
                      <a:pt x="30666" y="0"/>
                    </a:cubicBez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99" name="Freeform: Shape 1098">
                <a:extLst>
                  <a:ext uri="{FF2B5EF4-FFF2-40B4-BE49-F238E27FC236}">
                    <a16:creationId xmlns:a16="http://schemas.microsoft.com/office/drawing/2014/main" id="{FB139000-7790-486E-9730-2D5CD007D5C1}"/>
                  </a:ext>
                </a:extLst>
              </p:cNvPr>
              <p:cNvSpPr/>
              <p:nvPr/>
            </p:nvSpPr>
            <p:spPr>
              <a:xfrm>
                <a:off x="8537002" y="2863521"/>
                <a:ext cx="30665" cy="60105"/>
              </a:xfrm>
              <a:custGeom>
                <a:avLst/>
                <a:gdLst>
                  <a:gd name="connsiteX0" fmla="*/ 30666 w 30665"/>
                  <a:gd name="connsiteY0" fmla="*/ 0 h 60105"/>
                  <a:gd name="connsiteX1" fmla="*/ 30666 w 30665"/>
                  <a:gd name="connsiteY1" fmla="*/ 44159 h 60105"/>
                  <a:gd name="connsiteX2" fmla="*/ 1227 w 30665"/>
                  <a:gd name="connsiteY2" fmla="*/ 60105 h 60105"/>
                  <a:gd name="connsiteX3" fmla="*/ 0 w 30665"/>
                  <a:gd name="connsiteY3" fmla="*/ 15946 h 601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0665" h="60105">
                    <a:moveTo>
                      <a:pt x="30666" y="0"/>
                    </a:moveTo>
                    <a:lnTo>
                      <a:pt x="30666" y="44159"/>
                    </a:lnTo>
                    <a:lnTo>
                      <a:pt x="1227" y="60105"/>
                    </a:lnTo>
                    <a:lnTo>
                      <a:pt x="0" y="15946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1100" name="Graphic 2">
                <a:extLst>
                  <a:ext uri="{FF2B5EF4-FFF2-40B4-BE49-F238E27FC236}">
                    <a16:creationId xmlns:a16="http://schemas.microsoft.com/office/drawing/2014/main" id="{1891C9D5-DCD9-498F-9913-20C54B6C192E}"/>
                  </a:ext>
                </a:extLst>
              </p:cNvPr>
              <p:cNvGrpSpPr/>
              <p:nvPr/>
            </p:nvGrpSpPr>
            <p:grpSpPr>
              <a:xfrm>
                <a:off x="8249970" y="2723684"/>
                <a:ext cx="223247" cy="225700"/>
                <a:chOff x="8249970" y="2723684"/>
                <a:chExt cx="223247" cy="225700"/>
              </a:xfrm>
              <a:solidFill>
                <a:schemeClr val="accent1"/>
              </a:solidFill>
            </p:grpSpPr>
            <p:grpSp>
              <p:nvGrpSpPr>
                <p:cNvPr id="1101" name="Graphic 2">
                  <a:extLst>
                    <a:ext uri="{FF2B5EF4-FFF2-40B4-BE49-F238E27FC236}">
                      <a16:creationId xmlns:a16="http://schemas.microsoft.com/office/drawing/2014/main" id="{D8CD703E-DAFB-4A59-B6FE-9328BCAA9EB5}"/>
                    </a:ext>
                  </a:extLst>
                </p:cNvPr>
                <p:cNvGrpSpPr/>
                <p:nvPr/>
              </p:nvGrpSpPr>
              <p:grpSpPr>
                <a:xfrm>
                  <a:off x="8448684" y="2836535"/>
                  <a:ext cx="24532" cy="58878"/>
                  <a:chOff x="8448684" y="2836535"/>
                  <a:chExt cx="24532" cy="58878"/>
                </a:xfrm>
                <a:solidFill>
                  <a:schemeClr val="accent1"/>
                </a:solidFill>
              </p:grpSpPr>
              <p:sp>
                <p:nvSpPr>
                  <p:cNvPr id="1167" name="Freeform: Shape 1166">
                    <a:extLst>
                      <a:ext uri="{FF2B5EF4-FFF2-40B4-BE49-F238E27FC236}">
                        <a16:creationId xmlns:a16="http://schemas.microsoft.com/office/drawing/2014/main" id="{A7414B4A-4E94-4AA5-B743-8F11C558A97A}"/>
                      </a:ext>
                    </a:extLst>
                  </p:cNvPr>
                  <p:cNvSpPr/>
                  <p:nvPr/>
                </p:nvSpPr>
                <p:spPr>
                  <a:xfrm>
                    <a:off x="8448684" y="2836535"/>
                    <a:ext cx="24532" cy="58878"/>
                  </a:xfrm>
                  <a:custGeom>
                    <a:avLst/>
                    <a:gdLst>
                      <a:gd name="connsiteX0" fmla="*/ 24533 w 24532"/>
                      <a:gd name="connsiteY0" fmla="*/ 13493 h 58878"/>
                      <a:gd name="connsiteX1" fmla="*/ 24533 w 24532"/>
                      <a:gd name="connsiteY1" fmla="*/ 58878 h 58878"/>
                      <a:gd name="connsiteX2" fmla="*/ 0 w 24532"/>
                      <a:gd name="connsiteY2" fmla="*/ 45386 h 58878"/>
                      <a:gd name="connsiteX3" fmla="*/ 0 w 24532"/>
                      <a:gd name="connsiteY3" fmla="*/ 0 h 58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32" h="58878">
                        <a:moveTo>
                          <a:pt x="24533" y="13493"/>
                        </a:moveTo>
                        <a:lnTo>
                          <a:pt x="24533" y="58878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68" name="Freeform: Shape 1167">
                    <a:extLst>
                      <a:ext uri="{FF2B5EF4-FFF2-40B4-BE49-F238E27FC236}">
                        <a16:creationId xmlns:a16="http://schemas.microsoft.com/office/drawing/2014/main" id="{989B4DF7-75BD-44CD-BF85-69B737F72B96}"/>
                      </a:ext>
                    </a:extLst>
                  </p:cNvPr>
                  <p:cNvSpPr/>
                  <p:nvPr/>
                </p:nvSpPr>
                <p:spPr>
                  <a:xfrm>
                    <a:off x="8451138" y="2840215"/>
                    <a:ext cx="20852" cy="51518"/>
                  </a:xfrm>
                  <a:custGeom>
                    <a:avLst/>
                    <a:gdLst>
                      <a:gd name="connsiteX0" fmla="*/ 20853 w 20852"/>
                      <a:gd name="connsiteY0" fmla="*/ 11040 h 51518"/>
                      <a:gd name="connsiteX1" fmla="*/ 0 w 20852"/>
                      <a:gd name="connsiteY1" fmla="*/ 0 h 51518"/>
                      <a:gd name="connsiteX2" fmla="*/ 0 w 20852"/>
                      <a:gd name="connsiteY2" fmla="*/ 40479 h 51518"/>
                      <a:gd name="connsiteX3" fmla="*/ 20853 w 20852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1518">
                        <a:moveTo>
                          <a:pt x="20853" y="11040"/>
                        </a:moveTo>
                        <a:lnTo>
                          <a:pt x="0" y="0"/>
                        </a:lnTo>
                        <a:lnTo>
                          <a:pt x="0" y="40479"/>
                        </a:lnTo>
                        <a:lnTo>
                          <a:pt x="20853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69" name="Freeform: Shape 1168">
                    <a:extLst>
                      <a:ext uri="{FF2B5EF4-FFF2-40B4-BE49-F238E27FC236}">
                        <a16:creationId xmlns:a16="http://schemas.microsoft.com/office/drawing/2014/main" id="{475A56C9-8A0D-455F-81F3-1041A5DA2114}"/>
                      </a:ext>
                    </a:extLst>
                  </p:cNvPr>
                  <p:cNvSpPr/>
                  <p:nvPr/>
                </p:nvSpPr>
                <p:spPr>
                  <a:xfrm>
                    <a:off x="8456044" y="2842668"/>
                    <a:ext cx="15946" cy="42932"/>
                  </a:xfrm>
                  <a:custGeom>
                    <a:avLst/>
                    <a:gdLst>
                      <a:gd name="connsiteX0" fmla="*/ 0 w 15946"/>
                      <a:gd name="connsiteY0" fmla="*/ 0 h 42932"/>
                      <a:gd name="connsiteX1" fmla="*/ 0 w 15946"/>
                      <a:gd name="connsiteY1" fmla="*/ 34346 h 42932"/>
                      <a:gd name="connsiteX2" fmla="*/ 15946 w 15946"/>
                      <a:gd name="connsiteY2" fmla="*/ 42932 h 42932"/>
                      <a:gd name="connsiteX3" fmla="*/ 15946 w 15946"/>
                      <a:gd name="connsiteY3" fmla="*/ 8586 h 42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46" h="42932">
                        <a:moveTo>
                          <a:pt x="0" y="0"/>
                        </a:moveTo>
                        <a:lnTo>
                          <a:pt x="0" y="34346"/>
                        </a:lnTo>
                        <a:lnTo>
                          <a:pt x="15946" y="42932"/>
                        </a:lnTo>
                        <a:lnTo>
                          <a:pt x="15946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70" name="Freeform: Shape 1169">
                    <a:extLst>
                      <a:ext uri="{FF2B5EF4-FFF2-40B4-BE49-F238E27FC236}">
                        <a16:creationId xmlns:a16="http://schemas.microsoft.com/office/drawing/2014/main" id="{9E490765-05B0-4EAE-B0A5-E554E82FB394}"/>
                      </a:ext>
                    </a:extLst>
                  </p:cNvPr>
                  <p:cNvSpPr/>
                  <p:nvPr/>
                </p:nvSpPr>
                <p:spPr>
                  <a:xfrm>
                    <a:off x="8451138" y="2877014"/>
                    <a:ext cx="20852" cy="14719"/>
                  </a:xfrm>
                  <a:custGeom>
                    <a:avLst/>
                    <a:gdLst>
                      <a:gd name="connsiteX0" fmla="*/ 20853 w 20852"/>
                      <a:gd name="connsiteY0" fmla="*/ 14720 h 14719"/>
                      <a:gd name="connsiteX1" fmla="*/ 0 w 20852"/>
                      <a:gd name="connsiteY1" fmla="*/ 3680 h 14719"/>
                      <a:gd name="connsiteX2" fmla="*/ 4906 w 20852"/>
                      <a:gd name="connsiteY2" fmla="*/ 0 h 14719"/>
                      <a:gd name="connsiteX3" fmla="*/ 20853 w 20852"/>
                      <a:gd name="connsiteY3" fmla="*/ 8586 h 1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4719">
                        <a:moveTo>
                          <a:pt x="20853" y="14720"/>
                        </a:moveTo>
                        <a:lnTo>
                          <a:pt x="0" y="3680"/>
                        </a:lnTo>
                        <a:lnTo>
                          <a:pt x="4906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1102" name="Graphic 2">
                  <a:extLst>
                    <a:ext uri="{FF2B5EF4-FFF2-40B4-BE49-F238E27FC236}">
                      <a16:creationId xmlns:a16="http://schemas.microsoft.com/office/drawing/2014/main" id="{6760957B-3F23-45BA-A690-CAA4EFBBD63F}"/>
                    </a:ext>
                  </a:extLst>
                </p:cNvPr>
                <p:cNvGrpSpPr/>
                <p:nvPr/>
              </p:nvGrpSpPr>
              <p:grpSpPr>
                <a:xfrm>
                  <a:off x="8349327" y="2781336"/>
                  <a:ext cx="25759" cy="58878"/>
                  <a:chOff x="8349327" y="2781336"/>
                  <a:chExt cx="25759" cy="58878"/>
                </a:xfrm>
                <a:solidFill>
                  <a:schemeClr val="accent1"/>
                </a:solidFill>
              </p:grpSpPr>
              <p:sp>
                <p:nvSpPr>
                  <p:cNvPr id="1163" name="Freeform: Shape 1162">
                    <a:extLst>
                      <a:ext uri="{FF2B5EF4-FFF2-40B4-BE49-F238E27FC236}">
                        <a16:creationId xmlns:a16="http://schemas.microsoft.com/office/drawing/2014/main" id="{8F773418-854B-49B6-BA1F-D63F5403FF91}"/>
                      </a:ext>
                    </a:extLst>
                  </p:cNvPr>
                  <p:cNvSpPr/>
                  <p:nvPr/>
                </p:nvSpPr>
                <p:spPr>
                  <a:xfrm>
                    <a:off x="8349327" y="2781336"/>
                    <a:ext cx="25759" cy="58878"/>
                  </a:xfrm>
                  <a:custGeom>
                    <a:avLst/>
                    <a:gdLst>
                      <a:gd name="connsiteX0" fmla="*/ 25759 w 25759"/>
                      <a:gd name="connsiteY0" fmla="*/ 13493 h 58878"/>
                      <a:gd name="connsiteX1" fmla="*/ 25759 w 25759"/>
                      <a:gd name="connsiteY1" fmla="*/ 58878 h 58878"/>
                      <a:gd name="connsiteX2" fmla="*/ 0 w 25759"/>
                      <a:gd name="connsiteY2" fmla="*/ 45386 h 58878"/>
                      <a:gd name="connsiteX3" fmla="*/ 0 w 25759"/>
                      <a:gd name="connsiteY3" fmla="*/ 0 h 58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58878">
                        <a:moveTo>
                          <a:pt x="25759" y="13493"/>
                        </a:moveTo>
                        <a:lnTo>
                          <a:pt x="25759" y="58878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64" name="Freeform: Shape 1163">
                    <a:extLst>
                      <a:ext uri="{FF2B5EF4-FFF2-40B4-BE49-F238E27FC236}">
                        <a16:creationId xmlns:a16="http://schemas.microsoft.com/office/drawing/2014/main" id="{BFE35274-3DD9-49A5-AF10-09410216E3BE}"/>
                      </a:ext>
                    </a:extLst>
                  </p:cNvPr>
                  <p:cNvSpPr/>
                  <p:nvPr/>
                </p:nvSpPr>
                <p:spPr>
                  <a:xfrm>
                    <a:off x="8351780" y="2785016"/>
                    <a:ext cx="20852" cy="51518"/>
                  </a:xfrm>
                  <a:custGeom>
                    <a:avLst/>
                    <a:gdLst>
                      <a:gd name="connsiteX0" fmla="*/ 20853 w 20852"/>
                      <a:gd name="connsiteY0" fmla="*/ 11040 h 51518"/>
                      <a:gd name="connsiteX1" fmla="*/ 0 w 20852"/>
                      <a:gd name="connsiteY1" fmla="*/ 0 h 51518"/>
                      <a:gd name="connsiteX2" fmla="*/ 0 w 20852"/>
                      <a:gd name="connsiteY2" fmla="*/ 39252 h 51518"/>
                      <a:gd name="connsiteX3" fmla="*/ 20853 w 20852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1518">
                        <a:moveTo>
                          <a:pt x="20853" y="11040"/>
                        </a:moveTo>
                        <a:lnTo>
                          <a:pt x="0" y="0"/>
                        </a:lnTo>
                        <a:lnTo>
                          <a:pt x="0" y="39252"/>
                        </a:lnTo>
                        <a:lnTo>
                          <a:pt x="20853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65" name="Freeform: Shape 1164">
                    <a:extLst>
                      <a:ext uri="{FF2B5EF4-FFF2-40B4-BE49-F238E27FC236}">
                        <a16:creationId xmlns:a16="http://schemas.microsoft.com/office/drawing/2014/main" id="{09C5FDD8-2F53-441E-A6E8-19C462ED60B6}"/>
                      </a:ext>
                    </a:extLst>
                  </p:cNvPr>
                  <p:cNvSpPr/>
                  <p:nvPr/>
                </p:nvSpPr>
                <p:spPr>
                  <a:xfrm>
                    <a:off x="8356687" y="2787469"/>
                    <a:ext cx="15946" cy="42932"/>
                  </a:xfrm>
                  <a:custGeom>
                    <a:avLst/>
                    <a:gdLst>
                      <a:gd name="connsiteX0" fmla="*/ 0 w 15946"/>
                      <a:gd name="connsiteY0" fmla="*/ 0 h 42932"/>
                      <a:gd name="connsiteX1" fmla="*/ 0 w 15946"/>
                      <a:gd name="connsiteY1" fmla="*/ 34346 h 42932"/>
                      <a:gd name="connsiteX2" fmla="*/ 15946 w 15946"/>
                      <a:gd name="connsiteY2" fmla="*/ 42932 h 42932"/>
                      <a:gd name="connsiteX3" fmla="*/ 15946 w 15946"/>
                      <a:gd name="connsiteY3" fmla="*/ 8586 h 42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46" h="42932">
                        <a:moveTo>
                          <a:pt x="0" y="0"/>
                        </a:moveTo>
                        <a:lnTo>
                          <a:pt x="0" y="34346"/>
                        </a:lnTo>
                        <a:lnTo>
                          <a:pt x="15946" y="42932"/>
                        </a:lnTo>
                        <a:lnTo>
                          <a:pt x="15946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66" name="Freeform: Shape 1165">
                    <a:extLst>
                      <a:ext uri="{FF2B5EF4-FFF2-40B4-BE49-F238E27FC236}">
                        <a16:creationId xmlns:a16="http://schemas.microsoft.com/office/drawing/2014/main" id="{34B42C3C-904A-4741-A912-B18E031E2170}"/>
                      </a:ext>
                    </a:extLst>
                  </p:cNvPr>
                  <p:cNvSpPr/>
                  <p:nvPr/>
                </p:nvSpPr>
                <p:spPr>
                  <a:xfrm>
                    <a:off x="8351780" y="2821815"/>
                    <a:ext cx="20852" cy="14719"/>
                  </a:xfrm>
                  <a:custGeom>
                    <a:avLst/>
                    <a:gdLst>
                      <a:gd name="connsiteX0" fmla="*/ 20853 w 20852"/>
                      <a:gd name="connsiteY0" fmla="*/ 14720 h 14719"/>
                      <a:gd name="connsiteX1" fmla="*/ 0 w 20852"/>
                      <a:gd name="connsiteY1" fmla="*/ 2453 h 14719"/>
                      <a:gd name="connsiteX2" fmla="*/ 4906 w 20852"/>
                      <a:gd name="connsiteY2" fmla="*/ 0 h 14719"/>
                      <a:gd name="connsiteX3" fmla="*/ 20853 w 20852"/>
                      <a:gd name="connsiteY3" fmla="*/ 8586 h 1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4719">
                        <a:moveTo>
                          <a:pt x="20853" y="14720"/>
                        </a:moveTo>
                        <a:lnTo>
                          <a:pt x="0" y="2453"/>
                        </a:lnTo>
                        <a:lnTo>
                          <a:pt x="4906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1103" name="Graphic 2">
                  <a:extLst>
                    <a:ext uri="{FF2B5EF4-FFF2-40B4-BE49-F238E27FC236}">
                      <a16:creationId xmlns:a16="http://schemas.microsoft.com/office/drawing/2014/main" id="{5CDFCE2F-77E7-4E27-8C8B-D23987211098}"/>
                    </a:ext>
                  </a:extLst>
                </p:cNvPr>
                <p:cNvGrpSpPr/>
                <p:nvPr/>
              </p:nvGrpSpPr>
              <p:grpSpPr>
                <a:xfrm>
                  <a:off x="8416792" y="2818135"/>
                  <a:ext cx="24532" cy="60105"/>
                  <a:chOff x="8416792" y="2818135"/>
                  <a:chExt cx="24532" cy="60105"/>
                </a:xfrm>
                <a:solidFill>
                  <a:schemeClr val="accent1"/>
                </a:solidFill>
              </p:grpSpPr>
              <p:sp>
                <p:nvSpPr>
                  <p:cNvPr id="1159" name="Freeform: Shape 1158">
                    <a:extLst>
                      <a:ext uri="{FF2B5EF4-FFF2-40B4-BE49-F238E27FC236}">
                        <a16:creationId xmlns:a16="http://schemas.microsoft.com/office/drawing/2014/main" id="{2E06B113-185F-42E7-A8B1-EAE995EF2858}"/>
                      </a:ext>
                    </a:extLst>
                  </p:cNvPr>
                  <p:cNvSpPr/>
                  <p:nvPr/>
                </p:nvSpPr>
                <p:spPr>
                  <a:xfrm>
                    <a:off x="8416792" y="2818135"/>
                    <a:ext cx="24532" cy="60105"/>
                  </a:xfrm>
                  <a:custGeom>
                    <a:avLst/>
                    <a:gdLst>
                      <a:gd name="connsiteX0" fmla="*/ 24533 w 24532"/>
                      <a:gd name="connsiteY0" fmla="*/ 14720 h 60105"/>
                      <a:gd name="connsiteX1" fmla="*/ 24533 w 24532"/>
                      <a:gd name="connsiteY1" fmla="*/ 60105 h 60105"/>
                      <a:gd name="connsiteX2" fmla="*/ 0 w 24532"/>
                      <a:gd name="connsiteY2" fmla="*/ 45386 h 60105"/>
                      <a:gd name="connsiteX3" fmla="*/ 0 w 24532"/>
                      <a:gd name="connsiteY3" fmla="*/ 0 h 601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32" h="60105">
                        <a:moveTo>
                          <a:pt x="24533" y="14720"/>
                        </a:moveTo>
                        <a:lnTo>
                          <a:pt x="24533" y="60105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60" name="Freeform: Shape 1159">
                    <a:extLst>
                      <a:ext uri="{FF2B5EF4-FFF2-40B4-BE49-F238E27FC236}">
                        <a16:creationId xmlns:a16="http://schemas.microsoft.com/office/drawing/2014/main" id="{7EA0B36E-A082-41D1-BBAD-E6B5204F8693}"/>
                      </a:ext>
                    </a:extLst>
                  </p:cNvPr>
                  <p:cNvSpPr/>
                  <p:nvPr/>
                </p:nvSpPr>
                <p:spPr>
                  <a:xfrm>
                    <a:off x="8418018" y="2821815"/>
                    <a:ext cx="20852" cy="51518"/>
                  </a:xfrm>
                  <a:custGeom>
                    <a:avLst/>
                    <a:gdLst>
                      <a:gd name="connsiteX0" fmla="*/ 20853 w 20852"/>
                      <a:gd name="connsiteY0" fmla="*/ 12266 h 51518"/>
                      <a:gd name="connsiteX1" fmla="*/ 0 w 20852"/>
                      <a:gd name="connsiteY1" fmla="*/ 0 h 51518"/>
                      <a:gd name="connsiteX2" fmla="*/ 0 w 20852"/>
                      <a:gd name="connsiteY2" fmla="*/ 40479 h 51518"/>
                      <a:gd name="connsiteX3" fmla="*/ 20853 w 20852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1518">
                        <a:moveTo>
                          <a:pt x="20853" y="12266"/>
                        </a:moveTo>
                        <a:lnTo>
                          <a:pt x="0" y="0"/>
                        </a:lnTo>
                        <a:lnTo>
                          <a:pt x="0" y="40479"/>
                        </a:lnTo>
                        <a:lnTo>
                          <a:pt x="20853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61" name="Freeform: Shape 1160">
                    <a:extLst>
                      <a:ext uri="{FF2B5EF4-FFF2-40B4-BE49-F238E27FC236}">
                        <a16:creationId xmlns:a16="http://schemas.microsoft.com/office/drawing/2014/main" id="{DD6D1060-5524-43BF-821A-80DABE385699}"/>
                      </a:ext>
                    </a:extLst>
                  </p:cNvPr>
                  <p:cNvSpPr/>
                  <p:nvPr/>
                </p:nvSpPr>
                <p:spPr>
                  <a:xfrm>
                    <a:off x="8424151" y="2825495"/>
                    <a:ext cx="14719" cy="41705"/>
                  </a:xfrm>
                  <a:custGeom>
                    <a:avLst/>
                    <a:gdLst>
                      <a:gd name="connsiteX0" fmla="*/ 0 w 14719"/>
                      <a:gd name="connsiteY0" fmla="*/ 0 h 41705"/>
                      <a:gd name="connsiteX1" fmla="*/ 0 w 14719"/>
                      <a:gd name="connsiteY1" fmla="*/ 33119 h 41705"/>
                      <a:gd name="connsiteX2" fmla="*/ 14720 w 14719"/>
                      <a:gd name="connsiteY2" fmla="*/ 41706 h 41705"/>
                      <a:gd name="connsiteX3" fmla="*/ 14720 w 14719"/>
                      <a:gd name="connsiteY3" fmla="*/ 8586 h 417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19" h="41705">
                        <a:moveTo>
                          <a:pt x="0" y="0"/>
                        </a:moveTo>
                        <a:lnTo>
                          <a:pt x="0" y="33119"/>
                        </a:lnTo>
                        <a:lnTo>
                          <a:pt x="14720" y="41706"/>
                        </a:lnTo>
                        <a:lnTo>
                          <a:pt x="14720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62" name="Freeform: Shape 1161">
                    <a:extLst>
                      <a:ext uri="{FF2B5EF4-FFF2-40B4-BE49-F238E27FC236}">
                        <a16:creationId xmlns:a16="http://schemas.microsoft.com/office/drawing/2014/main" id="{0275958F-1CBD-4E0E-BAC2-F2243517F968}"/>
                      </a:ext>
                    </a:extLst>
                  </p:cNvPr>
                  <p:cNvSpPr/>
                  <p:nvPr/>
                </p:nvSpPr>
                <p:spPr>
                  <a:xfrm>
                    <a:off x="8418018" y="2858614"/>
                    <a:ext cx="20852" cy="14719"/>
                  </a:xfrm>
                  <a:custGeom>
                    <a:avLst/>
                    <a:gdLst>
                      <a:gd name="connsiteX0" fmla="*/ 20853 w 20852"/>
                      <a:gd name="connsiteY0" fmla="*/ 14720 h 14719"/>
                      <a:gd name="connsiteX1" fmla="*/ 0 w 20852"/>
                      <a:gd name="connsiteY1" fmla="*/ 3680 h 14719"/>
                      <a:gd name="connsiteX2" fmla="*/ 6133 w 20852"/>
                      <a:gd name="connsiteY2" fmla="*/ 0 h 14719"/>
                      <a:gd name="connsiteX3" fmla="*/ 20853 w 20852"/>
                      <a:gd name="connsiteY3" fmla="*/ 8586 h 1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4719">
                        <a:moveTo>
                          <a:pt x="20853" y="14720"/>
                        </a:moveTo>
                        <a:lnTo>
                          <a:pt x="0" y="3680"/>
                        </a:lnTo>
                        <a:lnTo>
                          <a:pt x="6133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1104" name="Graphic 2">
                  <a:extLst>
                    <a:ext uri="{FF2B5EF4-FFF2-40B4-BE49-F238E27FC236}">
                      <a16:creationId xmlns:a16="http://schemas.microsoft.com/office/drawing/2014/main" id="{AEBCC00A-2345-411E-891B-BD8AEEB8243C}"/>
                    </a:ext>
                  </a:extLst>
                </p:cNvPr>
                <p:cNvGrpSpPr/>
                <p:nvPr/>
              </p:nvGrpSpPr>
              <p:grpSpPr>
                <a:xfrm>
                  <a:off x="8317434" y="2762937"/>
                  <a:ext cx="24532" cy="58878"/>
                  <a:chOff x="8317434" y="2762937"/>
                  <a:chExt cx="24532" cy="58878"/>
                </a:xfrm>
                <a:solidFill>
                  <a:schemeClr val="accent1"/>
                </a:solidFill>
              </p:grpSpPr>
              <p:sp>
                <p:nvSpPr>
                  <p:cNvPr id="1155" name="Freeform: Shape 1154">
                    <a:extLst>
                      <a:ext uri="{FF2B5EF4-FFF2-40B4-BE49-F238E27FC236}">
                        <a16:creationId xmlns:a16="http://schemas.microsoft.com/office/drawing/2014/main" id="{8D7E4220-9F58-4229-9D96-5AFF07645B74}"/>
                      </a:ext>
                    </a:extLst>
                  </p:cNvPr>
                  <p:cNvSpPr/>
                  <p:nvPr/>
                </p:nvSpPr>
                <p:spPr>
                  <a:xfrm>
                    <a:off x="8317434" y="2762937"/>
                    <a:ext cx="24532" cy="58878"/>
                  </a:xfrm>
                  <a:custGeom>
                    <a:avLst/>
                    <a:gdLst>
                      <a:gd name="connsiteX0" fmla="*/ 24533 w 24532"/>
                      <a:gd name="connsiteY0" fmla="*/ 13493 h 58878"/>
                      <a:gd name="connsiteX1" fmla="*/ 24533 w 24532"/>
                      <a:gd name="connsiteY1" fmla="*/ 58878 h 58878"/>
                      <a:gd name="connsiteX2" fmla="*/ 0 w 24532"/>
                      <a:gd name="connsiteY2" fmla="*/ 45386 h 58878"/>
                      <a:gd name="connsiteX3" fmla="*/ 0 w 24532"/>
                      <a:gd name="connsiteY3" fmla="*/ 0 h 58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32" h="58878">
                        <a:moveTo>
                          <a:pt x="24533" y="13493"/>
                        </a:moveTo>
                        <a:lnTo>
                          <a:pt x="24533" y="58878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56" name="Freeform: Shape 1155">
                    <a:extLst>
                      <a:ext uri="{FF2B5EF4-FFF2-40B4-BE49-F238E27FC236}">
                        <a16:creationId xmlns:a16="http://schemas.microsoft.com/office/drawing/2014/main" id="{AB377B90-E29A-479F-895A-00518CCEB1B4}"/>
                      </a:ext>
                    </a:extLst>
                  </p:cNvPr>
                  <p:cNvSpPr/>
                  <p:nvPr/>
                </p:nvSpPr>
                <p:spPr>
                  <a:xfrm>
                    <a:off x="8319888" y="2766617"/>
                    <a:ext cx="20852" cy="51518"/>
                  </a:xfrm>
                  <a:custGeom>
                    <a:avLst/>
                    <a:gdLst>
                      <a:gd name="connsiteX0" fmla="*/ 20853 w 20852"/>
                      <a:gd name="connsiteY0" fmla="*/ 11040 h 51518"/>
                      <a:gd name="connsiteX1" fmla="*/ 0 w 20852"/>
                      <a:gd name="connsiteY1" fmla="*/ 0 h 51518"/>
                      <a:gd name="connsiteX2" fmla="*/ 0 w 20852"/>
                      <a:gd name="connsiteY2" fmla="*/ 39252 h 51518"/>
                      <a:gd name="connsiteX3" fmla="*/ 20853 w 20852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1518">
                        <a:moveTo>
                          <a:pt x="20853" y="11040"/>
                        </a:moveTo>
                        <a:lnTo>
                          <a:pt x="0" y="0"/>
                        </a:lnTo>
                        <a:lnTo>
                          <a:pt x="0" y="39252"/>
                        </a:lnTo>
                        <a:lnTo>
                          <a:pt x="20853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57" name="Freeform: Shape 1156">
                    <a:extLst>
                      <a:ext uri="{FF2B5EF4-FFF2-40B4-BE49-F238E27FC236}">
                        <a16:creationId xmlns:a16="http://schemas.microsoft.com/office/drawing/2014/main" id="{7A76AED6-D190-4E97-9396-4C393F949F7A}"/>
                      </a:ext>
                    </a:extLst>
                  </p:cNvPr>
                  <p:cNvSpPr/>
                  <p:nvPr/>
                </p:nvSpPr>
                <p:spPr>
                  <a:xfrm>
                    <a:off x="8324794" y="2769070"/>
                    <a:ext cx="15946" cy="42932"/>
                  </a:xfrm>
                  <a:custGeom>
                    <a:avLst/>
                    <a:gdLst>
                      <a:gd name="connsiteX0" fmla="*/ 0 w 15946"/>
                      <a:gd name="connsiteY0" fmla="*/ 0 h 42932"/>
                      <a:gd name="connsiteX1" fmla="*/ 0 w 15946"/>
                      <a:gd name="connsiteY1" fmla="*/ 34346 h 42932"/>
                      <a:gd name="connsiteX2" fmla="*/ 15946 w 15946"/>
                      <a:gd name="connsiteY2" fmla="*/ 42932 h 42932"/>
                      <a:gd name="connsiteX3" fmla="*/ 15946 w 15946"/>
                      <a:gd name="connsiteY3" fmla="*/ 8586 h 42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46" h="42932">
                        <a:moveTo>
                          <a:pt x="0" y="0"/>
                        </a:moveTo>
                        <a:lnTo>
                          <a:pt x="0" y="34346"/>
                        </a:lnTo>
                        <a:lnTo>
                          <a:pt x="15946" y="42932"/>
                        </a:lnTo>
                        <a:lnTo>
                          <a:pt x="15946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58" name="Freeform: Shape 1157">
                    <a:extLst>
                      <a:ext uri="{FF2B5EF4-FFF2-40B4-BE49-F238E27FC236}">
                        <a16:creationId xmlns:a16="http://schemas.microsoft.com/office/drawing/2014/main" id="{56AA009F-F1E1-4B86-9C4A-7F0FA98AED5E}"/>
                      </a:ext>
                    </a:extLst>
                  </p:cNvPr>
                  <p:cNvSpPr/>
                  <p:nvPr/>
                </p:nvSpPr>
                <p:spPr>
                  <a:xfrm>
                    <a:off x="8319888" y="2803416"/>
                    <a:ext cx="20852" cy="14719"/>
                  </a:xfrm>
                  <a:custGeom>
                    <a:avLst/>
                    <a:gdLst>
                      <a:gd name="connsiteX0" fmla="*/ 20853 w 20852"/>
                      <a:gd name="connsiteY0" fmla="*/ 14720 h 14719"/>
                      <a:gd name="connsiteX1" fmla="*/ 0 w 20852"/>
                      <a:gd name="connsiteY1" fmla="*/ 2453 h 14719"/>
                      <a:gd name="connsiteX2" fmla="*/ 4907 w 20852"/>
                      <a:gd name="connsiteY2" fmla="*/ 0 h 14719"/>
                      <a:gd name="connsiteX3" fmla="*/ 20853 w 20852"/>
                      <a:gd name="connsiteY3" fmla="*/ 8586 h 1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4719">
                        <a:moveTo>
                          <a:pt x="20853" y="14720"/>
                        </a:moveTo>
                        <a:lnTo>
                          <a:pt x="0" y="2453"/>
                        </a:lnTo>
                        <a:lnTo>
                          <a:pt x="4907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1105" name="Graphic 2">
                  <a:extLst>
                    <a:ext uri="{FF2B5EF4-FFF2-40B4-BE49-F238E27FC236}">
                      <a16:creationId xmlns:a16="http://schemas.microsoft.com/office/drawing/2014/main" id="{F88A0DE8-D8E6-4E9E-A945-855353F4BA8E}"/>
                    </a:ext>
                  </a:extLst>
                </p:cNvPr>
                <p:cNvGrpSpPr/>
                <p:nvPr/>
              </p:nvGrpSpPr>
              <p:grpSpPr>
                <a:xfrm>
                  <a:off x="8384899" y="2800962"/>
                  <a:ext cx="24532" cy="58878"/>
                  <a:chOff x="8384899" y="2800962"/>
                  <a:chExt cx="24532" cy="58878"/>
                </a:xfrm>
                <a:solidFill>
                  <a:schemeClr val="accent1"/>
                </a:solidFill>
              </p:grpSpPr>
              <p:sp>
                <p:nvSpPr>
                  <p:cNvPr id="1151" name="Freeform: Shape 1150">
                    <a:extLst>
                      <a:ext uri="{FF2B5EF4-FFF2-40B4-BE49-F238E27FC236}">
                        <a16:creationId xmlns:a16="http://schemas.microsoft.com/office/drawing/2014/main" id="{8087D014-3569-4ECF-B598-E8D170FD97ED}"/>
                      </a:ext>
                    </a:extLst>
                  </p:cNvPr>
                  <p:cNvSpPr/>
                  <p:nvPr/>
                </p:nvSpPr>
                <p:spPr>
                  <a:xfrm>
                    <a:off x="8384899" y="2800962"/>
                    <a:ext cx="24532" cy="58878"/>
                  </a:xfrm>
                  <a:custGeom>
                    <a:avLst/>
                    <a:gdLst>
                      <a:gd name="connsiteX0" fmla="*/ 24533 w 24532"/>
                      <a:gd name="connsiteY0" fmla="*/ 13493 h 58878"/>
                      <a:gd name="connsiteX1" fmla="*/ 24533 w 24532"/>
                      <a:gd name="connsiteY1" fmla="*/ 58878 h 58878"/>
                      <a:gd name="connsiteX2" fmla="*/ 0 w 24532"/>
                      <a:gd name="connsiteY2" fmla="*/ 45386 h 58878"/>
                      <a:gd name="connsiteX3" fmla="*/ 0 w 24532"/>
                      <a:gd name="connsiteY3" fmla="*/ 0 h 58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32" h="58878">
                        <a:moveTo>
                          <a:pt x="24533" y="13493"/>
                        </a:moveTo>
                        <a:lnTo>
                          <a:pt x="24533" y="58878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52" name="Freeform: Shape 1151">
                    <a:extLst>
                      <a:ext uri="{FF2B5EF4-FFF2-40B4-BE49-F238E27FC236}">
                        <a16:creationId xmlns:a16="http://schemas.microsoft.com/office/drawing/2014/main" id="{3ED15B8D-14AD-423C-974D-2E52F720F659}"/>
                      </a:ext>
                    </a:extLst>
                  </p:cNvPr>
                  <p:cNvSpPr/>
                  <p:nvPr/>
                </p:nvSpPr>
                <p:spPr>
                  <a:xfrm>
                    <a:off x="8386126" y="2804642"/>
                    <a:ext cx="20852" cy="51518"/>
                  </a:xfrm>
                  <a:custGeom>
                    <a:avLst/>
                    <a:gdLst>
                      <a:gd name="connsiteX0" fmla="*/ 20853 w 20852"/>
                      <a:gd name="connsiteY0" fmla="*/ 11040 h 51518"/>
                      <a:gd name="connsiteX1" fmla="*/ 0 w 20852"/>
                      <a:gd name="connsiteY1" fmla="*/ 0 h 51518"/>
                      <a:gd name="connsiteX2" fmla="*/ 0 w 20852"/>
                      <a:gd name="connsiteY2" fmla="*/ 39252 h 51518"/>
                      <a:gd name="connsiteX3" fmla="*/ 20853 w 20852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1518">
                        <a:moveTo>
                          <a:pt x="20853" y="11040"/>
                        </a:moveTo>
                        <a:lnTo>
                          <a:pt x="0" y="0"/>
                        </a:lnTo>
                        <a:lnTo>
                          <a:pt x="0" y="39252"/>
                        </a:lnTo>
                        <a:lnTo>
                          <a:pt x="20853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53" name="Freeform: Shape 1152">
                    <a:extLst>
                      <a:ext uri="{FF2B5EF4-FFF2-40B4-BE49-F238E27FC236}">
                        <a16:creationId xmlns:a16="http://schemas.microsoft.com/office/drawing/2014/main" id="{8FB90347-C79C-4FF4-8990-3465B1C86AA3}"/>
                      </a:ext>
                    </a:extLst>
                  </p:cNvPr>
                  <p:cNvSpPr/>
                  <p:nvPr/>
                </p:nvSpPr>
                <p:spPr>
                  <a:xfrm>
                    <a:off x="8392259" y="2807095"/>
                    <a:ext cx="14719" cy="42932"/>
                  </a:xfrm>
                  <a:custGeom>
                    <a:avLst/>
                    <a:gdLst>
                      <a:gd name="connsiteX0" fmla="*/ 0 w 14719"/>
                      <a:gd name="connsiteY0" fmla="*/ 0 h 42932"/>
                      <a:gd name="connsiteX1" fmla="*/ 0 w 14719"/>
                      <a:gd name="connsiteY1" fmla="*/ 34346 h 42932"/>
                      <a:gd name="connsiteX2" fmla="*/ 14719 w 14719"/>
                      <a:gd name="connsiteY2" fmla="*/ 42932 h 42932"/>
                      <a:gd name="connsiteX3" fmla="*/ 14719 w 14719"/>
                      <a:gd name="connsiteY3" fmla="*/ 8586 h 42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19" h="42932">
                        <a:moveTo>
                          <a:pt x="0" y="0"/>
                        </a:moveTo>
                        <a:lnTo>
                          <a:pt x="0" y="34346"/>
                        </a:lnTo>
                        <a:lnTo>
                          <a:pt x="14719" y="42932"/>
                        </a:lnTo>
                        <a:lnTo>
                          <a:pt x="14719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54" name="Freeform: Shape 1153">
                    <a:extLst>
                      <a:ext uri="{FF2B5EF4-FFF2-40B4-BE49-F238E27FC236}">
                        <a16:creationId xmlns:a16="http://schemas.microsoft.com/office/drawing/2014/main" id="{59AC4707-554B-4F16-B60B-995007090282}"/>
                      </a:ext>
                    </a:extLst>
                  </p:cNvPr>
                  <p:cNvSpPr/>
                  <p:nvPr/>
                </p:nvSpPr>
                <p:spPr>
                  <a:xfrm>
                    <a:off x="8386126" y="2841441"/>
                    <a:ext cx="20852" cy="14719"/>
                  </a:xfrm>
                  <a:custGeom>
                    <a:avLst/>
                    <a:gdLst>
                      <a:gd name="connsiteX0" fmla="*/ 20853 w 20852"/>
                      <a:gd name="connsiteY0" fmla="*/ 14720 h 14719"/>
                      <a:gd name="connsiteX1" fmla="*/ 0 w 20852"/>
                      <a:gd name="connsiteY1" fmla="*/ 2453 h 14719"/>
                      <a:gd name="connsiteX2" fmla="*/ 6133 w 20852"/>
                      <a:gd name="connsiteY2" fmla="*/ 0 h 14719"/>
                      <a:gd name="connsiteX3" fmla="*/ 20853 w 20852"/>
                      <a:gd name="connsiteY3" fmla="*/ 8586 h 1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4719">
                        <a:moveTo>
                          <a:pt x="20853" y="14720"/>
                        </a:moveTo>
                        <a:lnTo>
                          <a:pt x="0" y="2453"/>
                        </a:lnTo>
                        <a:lnTo>
                          <a:pt x="6133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1106" name="Graphic 2">
                  <a:extLst>
                    <a:ext uri="{FF2B5EF4-FFF2-40B4-BE49-F238E27FC236}">
                      <a16:creationId xmlns:a16="http://schemas.microsoft.com/office/drawing/2014/main" id="{35BE2FD7-4C0B-4949-9D3A-8BF66123970C}"/>
                    </a:ext>
                  </a:extLst>
                </p:cNvPr>
                <p:cNvGrpSpPr/>
                <p:nvPr/>
              </p:nvGrpSpPr>
              <p:grpSpPr>
                <a:xfrm>
                  <a:off x="8285542" y="2744537"/>
                  <a:ext cx="24532" cy="58878"/>
                  <a:chOff x="8285542" y="2744537"/>
                  <a:chExt cx="24532" cy="58878"/>
                </a:xfrm>
                <a:solidFill>
                  <a:schemeClr val="accent1"/>
                </a:solidFill>
              </p:grpSpPr>
              <p:sp>
                <p:nvSpPr>
                  <p:cNvPr id="1147" name="Freeform: Shape 1146">
                    <a:extLst>
                      <a:ext uri="{FF2B5EF4-FFF2-40B4-BE49-F238E27FC236}">
                        <a16:creationId xmlns:a16="http://schemas.microsoft.com/office/drawing/2014/main" id="{6F26EAA5-CB5A-46CE-8CE8-D2B6A1E77C83}"/>
                      </a:ext>
                    </a:extLst>
                  </p:cNvPr>
                  <p:cNvSpPr/>
                  <p:nvPr/>
                </p:nvSpPr>
                <p:spPr>
                  <a:xfrm>
                    <a:off x="8285542" y="2744537"/>
                    <a:ext cx="24532" cy="58878"/>
                  </a:xfrm>
                  <a:custGeom>
                    <a:avLst/>
                    <a:gdLst>
                      <a:gd name="connsiteX0" fmla="*/ 24533 w 24532"/>
                      <a:gd name="connsiteY0" fmla="*/ 13493 h 58878"/>
                      <a:gd name="connsiteX1" fmla="*/ 24533 w 24532"/>
                      <a:gd name="connsiteY1" fmla="*/ 58878 h 58878"/>
                      <a:gd name="connsiteX2" fmla="*/ 0 w 24532"/>
                      <a:gd name="connsiteY2" fmla="*/ 45386 h 58878"/>
                      <a:gd name="connsiteX3" fmla="*/ 0 w 24532"/>
                      <a:gd name="connsiteY3" fmla="*/ 0 h 58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32" h="58878">
                        <a:moveTo>
                          <a:pt x="24533" y="13493"/>
                        </a:moveTo>
                        <a:lnTo>
                          <a:pt x="24533" y="58878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48" name="Freeform: Shape 1147">
                    <a:extLst>
                      <a:ext uri="{FF2B5EF4-FFF2-40B4-BE49-F238E27FC236}">
                        <a16:creationId xmlns:a16="http://schemas.microsoft.com/office/drawing/2014/main" id="{ACDBC37D-A57E-4F2C-9D44-B6E1E9A6D03D}"/>
                      </a:ext>
                    </a:extLst>
                  </p:cNvPr>
                  <p:cNvSpPr/>
                  <p:nvPr/>
                </p:nvSpPr>
                <p:spPr>
                  <a:xfrm>
                    <a:off x="8287995" y="2748217"/>
                    <a:ext cx="19625" cy="51518"/>
                  </a:xfrm>
                  <a:custGeom>
                    <a:avLst/>
                    <a:gdLst>
                      <a:gd name="connsiteX0" fmla="*/ 19626 w 19625"/>
                      <a:gd name="connsiteY0" fmla="*/ 11040 h 51518"/>
                      <a:gd name="connsiteX1" fmla="*/ 0 w 19625"/>
                      <a:gd name="connsiteY1" fmla="*/ 0 h 51518"/>
                      <a:gd name="connsiteX2" fmla="*/ 0 w 19625"/>
                      <a:gd name="connsiteY2" fmla="*/ 39252 h 51518"/>
                      <a:gd name="connsiteX3" fmla="*/ 19626 w 19625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625" h="51518">
                        <a:moveTo>
                          <a:pt x="19626" y="11040"/>
                        </a:moveTo>
                        <a:lnTo>
                          <a:pt x="0" y="0"/>
                        </a:lnTo>
                        <a:lnTo>
                          <a:pt x="0" y="39252"/>
                        </a:lnTo>
                        <a:lnTo>
                          <a:pt x="19626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49" name="Freeform: Shape 1148">
                    <a:extLst>
                      <a:ext uri="{FF2B5EF4-FFF2-40B4-BE49-F238E27FC236}">
                        <a16:creationId xmlns:a16="http://schemas.microsoft.com/office/drawing/2014/main" id="{19B2B216-A3E0-4BA2-9BEA-AF6F483CDD33}"/>
                      </a:ext>
                    </a:extLst>
                  </p:cNvPr>
                  <p:cNvSpPr/>
                  <p:nvPr/>
                </p:nvSpPr>
                <p:spPr>
                  <a:xfrm>
                    <a:off x="8292902" y="2750670"/>
                    <a:ext cx="14719" cy="42932"/>
                  </a:xfrm>
                  <a:custGeom>
                    <a:avLst/>
                    <a:gdLst>
                      <a:gd name="connsiteX0" fmla="*/ 0 w 14719"/>
                      <a:gd name="connsiteY0" fmla="*/ 0 h 42932"/>
                      <a:gd name="connsiteX1" fmla="*/ 0 w 14719"/>
                      <a:gd name="connsiteY1" fmla="*/ 34346 h 42932"/>
                      <a:gd name="connsiteX2" fmla="*/ 14719 w 14719"/>
                      <a:gd name="connsiteY2" fmla="*/ 42932 h 42932"/>
                      <a:gd name="connsiteX3" fmla="*/ 14719 w 14719"/>
                      <a:gd name="connsiteY3" fmla="*/ 8586 h 42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19" h="42932">
                        <a:moveTo>
                          <a:pt x="0" y="0"/>
                        </a:moveTo>
                        <a:lnTo>
                          <a:pt x="0" y="34346"/>
                        </a:lnTo>
                        <a:lnTo>
                          <a:pt x="14719" y="42932"/>
                        </a:lnTo>
                        <a:lnTo>
                          <a:pt x="14719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50" name="Freeform: Shape 1149">
                    <a:extLst>
                      <a:ext uri="{FF2B5EF4-FFF2-40B4-BE49-F238E27FC236}">
                        <a16:creationId xmlns:a16="http://schemas.microsoft.com/office/drawing/2014/main" id="{5097A855-EFED-4831-9274-A5A147AF377C}"/>
                      </a:ext>
                    </a:extLst>
                  </p:cNvPr>
                  <p:cNvSpPr/>
                  <p:nvPr/>
                </p:nvSpPr>
                <p:spPr>
                  <a:xfrm>
                    <a:off x="8287995" y="2785016"/>
                    <a:ext cx="19625" cy="14719"/>
                  </a:xfrm>
                  <a:custGeom>
                    <a:avLst/>
                    <a:gdLst>
                      <a:gd name="connsiteX0" fmla="*/ 19626 w 19625"/>
                      <a:gd name="connsiteY0" fmla="*/ 14720 h 14719"/>
                      <a:gd name="connsiteX1" fmla="*/ 0 w 19625"/>
                      <a:gd name="connsiteY1" fmla="*/ 2453 h 14719"/>
                      <a:gd name="connsiteX2" fmla="*/ 4906 w 19625"/>
                      <a:gd name="connsiteY2" fmla="*/ 0 h 14719"/>
                      <a:gd name="connsiteX3" fmla="*/ 19626 w 19625"/>
                      <a:gd name="connsiteY3" fmla="*/ 8586 h 1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625" h="14719">
                        <a:moveTo>
                          <a:pt x="19626" y="14720"/>
                        </a:moveTo>
                        <a:lnTo>
                          <a:pt x="0" y="2453"/>
                        </a:lnTo>
                        <a:lnTo>
                          <a:pt x="4906" y="0"/>
                        </a:lnTo>
                        <a:lnTo>
                          <a:pt x="19626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1107" name="Graphic 2">
                  <a:extLst>
                    <a:ext uri="{FF2B5EF4-FFF2-40B4-BE49-F238E27FC236}">
                      <a16:creationId xmlns:a16="http://schemas.microsoft.com/office/drawing/2014/main" id="{CB43A692-1AFE-46FC-AEC9-0B612F0865A7}"/>
                    </a:ext>
                  </a:extLst>
                </p:cNvPr>
                <p:cNvGrpSpPr/>
                <p:nvPr/>
              </p:nvGrpSpPr>
              <p:grpSpPr>
                <a:xfrm>
                  <a:off x="8249970" y="2723684"/>
                  <a:ext cx="25759" cy="58878"/>
                  <a:chOff x="8249970" y="2723684"/>
                  <a:chExt cx="25759" cy="58878"/>
                </a:xfrm>
                <a:solidFill>
                  <a:schemeClr val="accent1"/>
                </a:solidFill>
              </p:grpSpPr>
              <p:sp>
                <p:nvSpPr>
                  <p:cNvPr id="1143" name="Freeform: Shape 1142">
                    <a:extLst>
                      <a:ext uri="{FF2B5EF4-FFF2-40B4-BE49-F238E27FC236}">
                        <a16:creationId xmlns:a16="http://schemas.microsoft.com/office/drawing/2014/main" id="{C42D765E-C0A9-4FCF-B8BA-95749F5DAD0F}"/>
                      </a:ext>
                    </a:extLst>
                  </p:cNvPr>
                  <p:cNvSpPr/>
                  <p:nvPr/>
                </p:nvSpPr>
                <p:spPr>
                  <a:xfrm>
                    <a:off x="8249970" y="2723684"/>
                    <a:ext cx="25759" cy="58878"/>
                  </a:xfrm>
                  <a:custGeom>
                    <a:avLst/>
                    <a:gdLst>
                      <a:gd name="connsiteX0" fmla="*/ 25759 w 25759"/>
                      <a:gd name="connsiteY0" fmla="*/ 13493 h 58878"/>
                      <a:gd name="connsiteX1" fmla="*/ 25759 w 25759"/>
                      <a:gd name="connsiteY1" fmla="*/ 58878 h 58878"/>
                      <a:gd name="connsiteX2" fmla="*/ 0 w 25759"/>
                      <a:gd name="connsiteY2" fmla="*/ 44159 h 58878"/>
                      <a:gd name="connsiteX3" fmla="*/ 0 w 25759"/>
                      <a:gd name="connsiteY3" fmla="*/ 0 h 58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58878">
                        <a:moveTo>
                          <a:pt x="25759" y="13493"/>
                        </a:moveTo>
                        <a:lnTo>
                          <a:pt x="25759" y="58878"/>
                        </a:lnTo>
                        <a:lnTo>
                          <a:pt x="0" y="4415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44" name="Freeform: Shape 1143">
                    <a:extLst>
                      <a:ext uri="{FF2B5EF4-FFF2-40B4-BE49-F238E27FC236}">
                        <a16:creationId xmlns:a16="http://schemas.microsoft.com/office/drawing/2014/main" id="{064B182D-F6B0-48DA-98F6-D92CE52C377C}"/>
                      </a:ext>
                    </a:extLst>
                  </p:cNvPr>
                  <p:cNvSpPr/>
                  <p:nvPr/>
                </p:nvSpPr>
                <p:spPr>
                  <a:xfrm>
                    <a:off x="8252423" y="2726138"/>
                    <a:ext cx="20852" cy="52745"/>
                  </a:xfrm>
                  <a:custGeom>
                    <a:avLst/>
                    <a:gdLst>
                      <a:gd name="connsiteX0" fmla="*/ 20853 w 20852"/>
                      <a:gd name="connsiteY0" fmla="*/ 12266 h 52745"/>
                      <a:gd name="connsiteX1" fmla="*/ 0 w 20852"/>
                      <a:gd name="connsiteY1" fmla="*/ 0 h 52745"/>
                      <a:gd name="connsiteX2" fmla="*/ 0 w 20852"/>
                      <a:gd name="connsiteY2" fmla="*/ 40479 h 52745"/>
                      <a:gd name="connsiteX3" fmla="*/ 20853 w 20852"/>
                      <a:gd name="connsiteY3" fmla="*/ 52745 h 527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2745">
                        <a:moveTo>
                          <a:pt x="20853" y="12266"/>
                        </a:moveTo>
                        <a:lnTo>
                          <a:pt x="0" y="0"/>
                        </a:lnTo>
                        <a:lnTo>
                          <a:pt x="0" y="40479"/>
                        </a:lnTo>
                        <a:lnTo>
                          <a:pt x="20853" y="52745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45" name="Freeform: Shape 1144">
                    <a:extLst>
                      <a:ext uri="{FF2B5EF4-FFF2-40B4-BE49-F238E27FC236}">
                        <a16:creationId xmlns:a16="http://schemas.microsoft.com/office/drawing/2014/main" id="{84E7F331-D6BB-4173-ADD6-840B656717A1}"/>
                      </a:ext>
                    </a:extLst>
                  </p:cNvPr>
                  <p:cNvSpPr/>
                  <p:nvPr/>
                </p:nvSpPr>
                <p:spPr>
                  <a:xfrm>
                    <a:off x="8257329" y="2729817"/>
                    <a:ext cx="15946" cy="41705"/>
                  </a:xfrm>
                  <a:custGeom>
                    <a:avLst/>
                    <a:gdLst>
                      <a:gd name="connsiteX0" fmla="*/ 0 w 15946"/>
                      <a:gd name="connsiteY0" fmla="*/ 0 h 41705"/>
                      <a:gd name="connsiteX1" fmla="*/ 0 w 15946"/>
                      <a:gd name="connsiteY1" fmla="*/ 33119 h 41705"/>
                      <a:gd name="connsiteX2" fmla="*/ 15946 w 15946"/>
                      <a:gd name="connsiteY2" fmla="*/ 41706 h 41705"/>
                      <a:gd name="connsiteX3" fmla="*/ 15946 w 15946"/>
                      <a:gd name="connsiteY3" fmla="*/ 8586 h 417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46" h="41705">
                        <a:moveTo>
                          <a:pt x="0" y="0"/>
                        </a:moveTo>
                        <a:lnTo>
                          <a:pt x="0" y="33119"/>
                        </a:lnTo>
                        <a:lnTo>
                          <a:pt x="15946" y="41706"/>
                        </a:lnTo>
                        <a:lnTo>
                          <a:pt x="15946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46" name="Freeform: Shape 1145">
                    <a:extLst>
                      <a:ext uri="{FF2B5EF4-FFF2-40B4-BE49-F238E27FC236}">
                        <a16:creationId xmlns:a16="http://schemas.microsoft.com/office/drawing/2014/main" id="{55C37BCC-C31F-454A-BCDD-DC52DCC33D9E}"/>
                      </a:ext>
                    </a:extLst>
                  </p:cNvPr>
                  <p:cNvSpPr/>
                  <p:nvPr/>
                </p:nvSpPr>
                <p:spPr>
                  <a:xfrm>
                    <a:off x="8252423" y="2762937"/>
                    <a:ext cx="20852" cy="15946"/>
                  </a:xfrm>
                  <a:custGeom>
                    <a:avLst/>
                    <a:gdLst>
                      <a:gd name="connsiteX0" fmla="*/ 20853 w 20852"/>
                      <a:gd name="connsiteY0" fmla="*/ 15946 h 15946"/>
                      <a:gd name="connsiteX1" fmla="*/ 0 w 20852"/>
                      <a:gd name="connsiteY1" fmla="*/ 3680 h 15946"/>
                      <a:gd name="connsiteX2" fmla="*/ 4907 w 20852"/>
                      <a:gd name="connsiteY2" fmla="*/ 0 h 15946"/>
                      <a:gd name="connsiteX3" fmla="*/ 20853 w 20852"/>
                      <a:gd name="connsiteY3" fmla="*/ 8586 h 159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5946">
                        <a:moveTo>
                          <a:pt x="20853" y="15946"/>
                        </a:moveTo>
                        <a:lnTo>
                          <a:pt x="0" y="3680"/>
                        </a:lnTo>
                        <a:lnTo>
                          <a:pt x="4907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1108" name="Graphic 2">
                  <a:extLst>
                    <a:ext uri="{FF2B5EF4-FFF2-40B4-BE49-F238E27FC236}">
                      <a16:creationId xmlns:a16="http://schemas.microsoft.com/office/drawing/2014/main" id="{EE493457-8787-4732-9CFF-FBDA89216C01}"/>
                    </a:ext>
                  </a:extLst>
                </p:cNvPr>
                <p:cNvGrpSpPr/>
                <p:nvPr/>
              </p:nvGrpSpPr>
              <p:grpSpPr>
                <a:xfrm>
                  <a:off x="8448684" y="2890507"/>
                  <a:ext cx="24532" cy="58878"/>
                  <a:chOff x="8448684" y="2890507"/>
                  <a:chExt cx="24532" cy="58878"/>
                </a:xfrm>
                <a:solidFill>
                  <a:schemeClr val="accent1"/>
                </a:solidFill>
              </p:grpSpPr>
              <p:sp>
                <p:nvSpPr>
                  <p:cNvPr id="1139" name="Freeform: Shape 1138">
                    <a:extLst>
                      <a:ext uri="{FF2B5EF4-FFF2-40B4-BE49-F238E27FC236}">
                        <a16:creationId xmlns:a16="http://schemas.microsoft.com/office/drawing/2014/main" id="{D3FFB530-91ED-4F91-BE8C-C2172445FEFE}"/>
                      </a:ext>
                    </a:extLst>
                  </p:cNvPr>
                  <p:cNvSpPr/>
                  <p:nvPr/>
                </p:nvSpPr>
                <p:spPr>
                  <a:xfrm>
                    <a:off x="8448684" y="2890507"/>
                    <a:ext cx="24532" cy="58878"/>
                  </a:xfrm>
                  <a:custGeom>
                    <a:avLst/>
                    <a:gdLst>
                      <a:gd name="connsiteX0" fmla="*/ 24533 w 24532"/>
                      <a:gd name="connsiteY0" fmla="*/ 13493 h 58878"/>
                      <a:gd name="connsiteX1" fmla="*/ 24533 w 24532"/>
                      <a:gd name="connsiteY1" fmla="*/ 58879 h 58878"/>
                      <a:gd name="connsiteX2" fmla="*/ 0 w 24532"/>
                      <a:gd name="connsiteY2" fmla="*/ 44159 h 58878"/>
                      <a:gd name="connsiteX3" fmla="*/ 0 w 24532"/>
                      <a:gd name="connsiteY3" fmla="*/ 0 h 58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32" h="58878">
                        <a:moveTo>
                          <a:pt x="24533" y="13493"/>
                        </a:moveTo>
                        <a:lnTo>
                          <a:pt x="24533" y="58879"/>
                        </a:lnTo>
                        <a:lnTo>
                          <a:pt x="0" y="4415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40" name="Freeform: Shape 1139">
                    <a:extLst>
                      <a:ext uri="{FF2B5EF4-FFF2-40B4-BE49-F238E27FC236}">
                        <a16:creationId xmlns:a16="http://schemas.microsoft.com/office/drawing/2014/main" id="{DB6567E9-955D-441F-9594-ECC03046861C}"/>
                      </a:ext>
                    </a:extLst>
                  </p:cNvPr>
                  <p:cNvSpPr/>
                  <p:nvPr/>
                </p:nvSpPr>
                <p:spPr>
                  <a:xfrm>
                    <a:off x="8451138" y="2894187"/>
                    <a:ext cx="20852" cy="51518"/>
                  </a:xfrm>
                  <a:custGeom>
                    <a:avLst/>
                    <a:gdLst>
                      <a:gd name="connsiteX0" fmla="*/ 20853 w 20852"/>
                      <a:gd name="connsiteY0" fmla="*/ 11040 h 51518"/>
                      <a:gd name="connsiteX1" fmla="*/ 0 w 20852"/>
                      <a:gd name="connsiteY1" fmla="*/ 0 h 51518"/>
                      <a:gd name="connsiteX2" fmla="*/ 0 w 20852"/>
                      <a:gd name="connsiteY2" fmla="*/ 39252 h 51518"/>
                      <a:gd name="connsiteX3" fmla="*/ 20853 w 20852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1518">
                        <a:moveTo>
                          <a:pt x="20853" y="11040"/>
                        </a:moveTo>
                        <a:lnTo>
                          <a:pt x="0" y="0"/>
                        </a:lnTo>
                        <a:lnTo>
                          <a:pt x="0" y="39252"/>
                        </a:lnTo>
                        <a:lnTo>
                          <a:pt x="20853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41" name="Freeform: Shape 1140">
                    <a:extLst>
                      <a:ext uri="{FF2B5EF4-FFF2-40B4-BE49-F238E27FC236}">
                        <a16:creationId xmlns:a16="http://schemas.microsoft.com/office/drawing/2014/main" id="{EBC2C037-75B8-48B7-8467-04FC2AF651EE}"/>
                      </a:ext>
                    </a:extLst>
                  </p:cNvPr>
                  <p:cNvSpPr/>
                  <p:nvPr/>
                </p:nvSpPr>
                <p:spPr>
                  <a:xfrm>
                    <a:off x="8456044" y="2896640"/>
                    <a:ext cx="15946" cy="41705"/>
                  </a:xfrm>
                  <a:custGeom>
                    <a:avLst/>
                    <a:gdLst>
                      <a:gd name="connsiteX0" fmla="*/ 0 w 15946"/>
                      <a:gd name="connsiteY0" fmla="*/ 0 h 41705"/>
                      <a:gd name="connsiteX1" fmla="*/ 0 w 15946"/>
                      <a:gd name="connsiteY1" fmla="*/ 33119 h 41705"/>
                      <a:gd name="connsiteX2" fmla="*/ 15946 w 15946"/>
                      <a:gd name="connsiteY2" fmla="*/ 41706 h 41705"/>
                      <a:gd name="connsiteX3" fmla="*/ 15946 w 15946"/>
                      <a:gd name="connsiteY3" fmla="*/ 8586 h 417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46" h="41705">
                        <a:moveTo>
                          <a:pt x="0" y="0"/>
                        </a:moveTo>
                        <a:lnTo>
                          <a:pt x="0" y="33119"/>
                        </a:lnTo>
                        <a:lnTo>
                          <a:pt x="15946" y="41706"/>
                        </a:lnTo>
                        <a:lnTo>
                          <a:pt x="15946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42" name="Freeform: Shape 1141">
                    <a:extLst>
                      <a:ext uri="{FF2B5EF4-FFF2-40B4-BE49-F238E27FC236}">
                        <a16:creationId xmlns:a16="http://schemas.microsoft.com/office/drawing/2014/main" id="{FE9274B9-F0F1-4198-BCA0-862FAA37586A}"/>
                      </a:ext>
                    </a:extLst>
                  </p:cNvPr>
                  <p:cNvSpPr/>
                  <p:nvPr/>
                </p:nvSpPr>
                <p:spPr>
                  <a:xfrm>
                    <a:off x="8451138" y="2929759"/>
                    <a:ext cx="20852" cy="15946"/>
                  </a:xfrm>
                  <a:custGeom>
                    <a:avLst/>
                    <a:gdLst>
                      <a:gd name="connsiteX0" fmla="*/ 20853 w 20852"/>
                      <a:gd name="connsiteY0" fmla="*/ 15946 h 15946"/>
                      <a:gd name="connsiteX1" fmla="*/ 0 w 20852"/>
                      <a:gd name="connsiteY1" fmla="*/ 3680 h 15946"/>
                      <a:gd name="connsiteX2" fmla="*/ 4906 w 20852"/>
                      <a:gd name="connsiteY2" fmla="*/ 0 h 15946"/>
                      <a:gd name="connsiteX3" fmla="*/ 20853 w 20852"/>
                      <a:gd name="connsiteY3" fmla="*/ 8586 h 159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5946">
                        <a:moveTo>
                          <a:pt x="20853" y="15946"/>
                        </a:moveTo>
                        <a:lnTo>
                          <a:pt x="0" y="3680"/>
                        </a:lnTo>
                        <a:lnTo>
                          <a:pt x="4906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1109" name="Graphic 2">
                  <a:extLst>
                    <a:ext uri="{FF2B5EF4-FFF2-40B4-BE49-F238E27FC236}">
                      <a16:creationId xmlns:a16="http://schemas.microsoft.com/office/drawing/2014/main" id="{CE2A615E-3F30-4BCC-9555-ACDB03B5951B}"/>
                    </a:ext>
                  </a:extLst>
                </p:cNvPr>
                <p:cNvGrpSpPr/>
                <p:nvPr/>
              </p:nvGrpSpPr>
              <p:grpSpPr>
                <a:xfrm>
                  <a:off x="8349327" y="2834081"/>
                  <a:ext cx="25759" cy="60105"/>
                  <a:chOff x="8349327" y="2834081"/>
                  <a:chExt cx="25759" cy="60105"/>
                </a:xfrm>
                <a:solidFill>
                  <a:schemeClr val="accent1"/>
                </a:solidFill>
              </p:grpSpPr>
              <p:sp>
                <p:nvSpPr>
                  <p:cNvPr id="1135" name="Freeform: Shape 1134">
                    <a:extLst>
                      <a:ext uri="{FF2B5EF4-FFF2-40B4-BE49-F238E27FC236}">
                        <a16:creationId xmlns:a16="http://schemas.microsoft.com/office/drawing/2014/main" id="{E819E086-89B2-4790-B332-3CB56DFC7BB7}"/>
                      </a:ext>
                    </a:extLst>
                  </p:cNvPr>
                  <p:cNvSpPr/>
                  <p:nvPr/>
                </p:nvSpPr>
                <p:spPr>
                  <a:xfrm>
                    <a:off x="8349327" y="2834081"/>
                    <a:ext cx="25759" cy="60105"/>
                  </a:xfrm>
                  <a:custGeom>
                    <a:avLst/>
                    <a:gdLst>
                      <a:gd name="connsiteX0" fmla="*/ 25759 w 25759"/>
                      <a:gd name="connsiteY0" fmla="*/ 14720 h 60105"/>
                      <a:gd name="connsiteX1" fmla="*/ 25759 w 25759"/>
                      <a:gd name="connsiteY1" fmla="*/ 60105 h 60105"/>
                      <a:gd name="connsiteX2" fmla="*/ 0 w 25759"/>
                      <a:gd name="connsiteY2" fmla="*/ 45386 h 60105"/>
                      <a:gd name="connsiteX3" fmla="*/ 0 w 25759"/>
                      <a:gd name="connsiteY3" fmla="*/ 0 h 601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60105">
                        <a:moveTo>
                          <a:pt x="25759" y="14720"/>
                        </a:moveTo>
                        <a:lnTo>
                          <a:pt x="25759" y="60105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36" name="Freeform: Shape 1135">
                    <a:extLst>
                      <a:ext uri="{FF2B5EF4-FFF2-40B4-BE49-F238E27FC236}">
                        <a16:creationId xmlns:a16="http://schemas.microsoft.com/office/drawing/2014/main" id="{BC01FDFD-92F1-4E78-BBB4-4DA5AACFEF5C}"/>
                      </a:ext>
                    </a:extLst>
                  </p:cNvPr>
                  <p:cNvSpPr/>
                  <p:nvPr/>
                </p:nvSpPr>
                <p:spPr>
                  <a:xfrm>
                    <a:off x="8351780" y="2837761"/>
                    <a:ext cx="20852" cy="51518"/>
                  </a:xfrm>
                  <a:custGeom>
                    <a:avLst/>
                    <a:gdLst>
                      <a:gd name="connsiteX0" fmla="*/ 20853 w 20852"/>
                      <a:gd name="connsiteY0" fmla="*/ 12266 h 51518"/>
                      <a:gd name="connsiteX1" fmla="*/ 0 w 20852"/>
                      <a:gd name="connsiteY1" fmla="*/ 0 h 51518"/>
                      <a:gd name="connsiteX2" fmla="*/ 0 w 20852"/>
                      <a:gd name="connsiteY2" fmla="*/ 40479 h 51518"/>
                      <a:gd name="connsiteX3" fmla="*/ 20853 w 20852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1518">
                        <a:moveTo>
                          <a:pt x="20853" y="12266"/>
                        </a:moveTo>
                        <a:lnTo>
                          <a:pt x="0" y="0"/>
                        </a:lnTo>
                        <a:lnTo>
                          <a:pt x="0" y="40479"/>
                        </a:lnTo>
                        <a:lnTo>
                          <a:pt x="20853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37" name="Freeform: Shape 1136">
                    <a:extLst>
                      <a:ext uri="{FF2B5EF4-FFF2-40B4-BE49-F238E27FC236}">
                        <a16:creationId xmlns:a16="http://schemas.microsoft.com/office/drawing/2014/main" id="{F7999ABD-DACE-4D1E-8587-DC28F806C2F6}"/>
                      </a:ext>
                    </a:extLst>
                  </p:cNvPr>
                  <p:cNvSpPr/>
                  <p:nvPr/>
                </p:nvSpPr>
                <p:spPr>
                  <a:xfrm>
                    <a:off x="8356687" y="2841441"/>
                    <a:ext cx="15946" cy="41705"/>
                  </a:xfrm>
                  <a:custGeom>
                    <a:avLst/>
                    <a:gdLst>
                      <a:gd name="connsiteX0" fmla="*/ 0 w 15946"/>
                      <a:gd name="connsiteY0" fmla="*/ 0 h 41705"/>
                      <a:gd name="connsiteX1" fmla="*/ 0 w 15946"/>
                      <a:gd name="connsiteY1" fmla="*/ 33119 h 41705"/>
                      <a:gd name="connsiteX2" fmla="*/ 15946 w 15946"/>
                      <a:gd name="connsiteY2" fmla="*/ 41706 h 41705"/>
                      <a:gd name="connsiteX3" fmla="*/ 15946 w 15946"/>
                      <a:gd name="connsiteY3" fmla="*/ 8586 h 417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46" h="41705">
                        <a:moveTo>
                          <a:pt x="0" y="0"/>
                        </a:moveTo>
                        <a:lnTo>
                          <a:pt x="0" y="33119"/>
                        </a:lnTo>
                        <a:lnTo>
                          <a:pt x="15946" y="41706"/>
                        </a:lnTo>
                        <a:lnTo>
                          <a:pt x="15946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38" name="Freeform: Shape 1137">
                    <a:extLst>
                      <a:ext uri="{FF2B5EF4-FFF2-40B4-BE49-F238E27FC236}">
                        <a16:creationId xmlns:a16="http://schemas.microsoft.com/office/drawing/2014/main" id="{AC7B2BCB-9719-4220-89B0-33DB5862EDCE}"/>
                      </a:ext>
                    </a:extLst>
                  </p:cNvPr>
                  <p:cNvSpPr/>
                  <p:nvPr/>
                </p:nvSpPr>
                <p:spPr>
                  <a:xfrm>
                    <a:off x="8351780" y="2874560"/>
                    <a:ext cx="20852" cy="14719"/>
                  </a:xfrm>
                  <a:custGeom>
                    <a:avLst/>
                    <a:gdLst>
                      <a:gd name="connsiteX0" fmla="*/ 20853 w 20852"/>
                      <a:gd name="connsiteY0" fmla="*/ 14720 h 14719"/>
                      <a:gd name="connsiteX1" fmla="*/ 0 w 20852"/>
                      <a:gd name="connsiteY1" fmla="*/ 3680 h 14719"/>
                      <a:gd name="connsiteX2" fmla="*/ 4906 w 20852"/>
                      <a:gd name="connsiteY2" fmla="*/ 0 h 14719"/>
                      <a:gd name="connsiteX3" fmla="*/ 20853 w 20852"/>
                      <a:gd name="connsiteY3" fmla="*/ 8586 h 1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4719">
                        <a:moveTo>
                          <a:pt x="20853" y="14720"/>
                        </a:moveTo>
                        <a:lnTo>
                          <a:pt x="0" y="3680"/>
                        </a:lnTo>
                        <a:lnTo>
                          <a:pt x="4906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1110" name="Graphic 2">
                  <a:extLst>
                    <a:ext uri="{FF2B5EF4-FFF2-40B4-BE49-F238E27FC236}">
                      <a16:creationId xmlns:a16="http://schemas.microsoft.com/office/drawing/2014/main" id="{3902BAAA-DF57-40D3-B4AB-84B46D580163}"/>
                    </a:ext>
                  </a:extLst>
                </p:cNvPr>
                <p:cNvGrpSpPr/>
                <p:nvPr/>
              </p:nvGrpSpPr>
              <p:grpSpPr>
                <a:xfrm>
                  <a:off x="8416792" y="2872107"/>
                  <a:ext cx="24532" cy="58878"/>
                  <a:chOff x="8416792" y="2872107"/>
                  <a:chExt cx="24532" cy="58878"/>
                </a:xfrm>
                <a:solidFill>
                  <a:schemeClr val="accent1"/>
                </a:solidFill>
              </p:grpSpPr>
              <p:sp>
                <p:nvSpPr>
                  <p:cNvPr id="1131" name="Freeform: Shape 1130">
                    <a:extLst>
                      <a:ext uri="{FF2B5EF4-FFF2-40B4-BE49-F238E27FC236}">
                        <a16:creationId xmlns:a16="http://schemas.microsoft.com/office/drawing/2014/main" id="{37AFB4AB-869F-4E67-8FDE-701F2C23C985}"/>
                      </a:ext>
                    </a:extLst>
                  </p:cNvPr>
                  <p:cNvSpPr/>
                  <p:nvPr/>
                </p:nvSpPr>
                <p:spPr>
                  <a:xfrm>
                    <a:off x="8416792" y="2872107"/>
                    <a:ext cx="24532" cy="58878"/>
                  </a:xfrm>
                  <a:custGeom>
                    <a:avLst/>
                    <a:gdLst>
                      <a:gd name="connsiteX0" fmla="*/ 24533 w 24532"/>
                      <a:gd name="connsiteY0" fmla="*/ 13493 h 58878"/>
                      <a:gd name="connsiteX1" fmla="*/ 24533 w 24532"/>
                      <a:gd name="connsiteY1" fmla="*/ 58879 h 58878"/>
                      <a:gd name="connsiteX2" fmla="*/ 0 w 24532"/>
                      <a:gd name="connsiteY2" fmla="*/ 45386 h 58878"/>
                      <a:gd name="connsiteX3" fmla="*/ 0 w 24532"/>
                      <a:gd name="connsiteY3" fmla="*/ 0 h 58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32" h="58878">
                        <a:moveTo>
                          <a:pt x="24533" y="13493"/>
                        </a:moveTo>
                        <a:lnTo>
                          <a:pt x="24533" y="58879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32" name="Freeform: Shape 1131">
                    <a:extLst>
                      <a:ext uri="{FF2B5EF4-FFF2-40B4-BE49-F238E27FC236}">
                        <a16:creationId xmlns:a16="http://schemas.microsoft.com/office/drawing/2014/main" id="{E00C16E4-2C35-4587-B6E4-54ED3BCCFFA0}"/>
                      </a:ext>
                    </a:extLst>
                  </p:cNvPr>
                  <p:cNvSpPr/>
                  <p:nvPr/>
                </p:nvSpPr>
                <p:spPr>
                  <a:xfrm>
                    <a:off x="8418018" y="2875787"/>
                    <a:ext cx="20852" cy="51518"/>
                  </a:xfrm>
                  <a:custGeom>
                    <a:avLst/>
                    <a:gdLst>
                      <a:gd name="connsiteX0" fmla="*/ 20853 w 20852"/>
                      <a:gd name="connsiteY0" fmla="*/ 11040 h 51518"/>
                      <a:gd name="connsiteX1" fmla="*/ 0 w 20852"/>
                      <a:gd name="connsiteY1" fmla="*/ 0 h 51518"/>
                      <a:gd name="connsiteX2" fmla="*/ 0 w 20852"/>
                      <a:gd name="connsiteY2" fmla="*/ 40479 h 51518"/>
                      <a:gd name="connsiteX3" fmla="*/ 20853 w 20852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1518">
                        <a:moveTo>
                          <a:pt x="20853" y="11040"/>
                        </a:moveTo>
                        <a:lnTo>
                          <a:pt x="0" y="0"/>
                        </a:lnTo>
                        <a:lnTo>
                          <a:pt x="0" y="40479"/>
                        </a:lnTo>
                        <a:lnTo>
                          <a:pt x="20853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33" name="Freeform: Shape 1132">
                    <a:extLst>
                      <a:ext uri="{FF2B5EF4-FFF2-40B4-BE49-F238E27FC236}">
                        <a16:creationId xmlns:a16="http://schemas.microsoft.com/office/drawing/2014/main" id="{F4AF9A85-D8FF-43E6-9DFA-B456C2A27317}"/>
                      </a:ext>
                    </a:extLst>
                  </p:cNvPr>
                  <p:cNvSpPr/>
                  <p:nvPr/>
                </p:nvSpPr>
                <p:spPr>
                  <a:xfrm>
                    <a:off x="8424151" y="2878240"/>
                    <a:ext cx="14719" cy="42932"/>
                  </a:xfrm>
                  <a:custGeom>
                    <a:avLst/>
                    <a:gdLst>
                      <a:gd name="connsiteX0" fmla="*/ 0 w 14719"/>
                      <a:gd name="connsiteY0" fmla="*/ 0 h 42932"/>
                      <a:gd name="connsiteX1" fmla="*/ 0 w 14719"/>
                      <a:gd name="connsiteY1" fmla="*/ 34346 h 42932"/>
                      <a:gd name="connsiteX2" fmla="*/ 14720 w 14719"/>
                      <a:gd name="connsiteY2" fmla="*/ 42932 h 42932"/>
                      <a:gd name="connsiteX3" fmla="*/ 14720 w 14719"/>
                      <a:gd name="connsiteY3" fmla="*/ 8586 h 42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19" h="42932">
                        <a:moveTo>
                          <a:pt x="0" y="0"/>
                        </a:moveTo>
                        <a:lnTo>
                          <a:pt x="0" y="34346"/>
                        </a:lnTo>
                        <a:lnTo>
                          <a:pt x="14720" y="42932"/>
                        </a:lnTo>
                        <a:lnTo>
                          <a:pt x="14720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34" name="Freeform: Shape 1133">
                    <a:extLst>
                      <a:ext uri="{FF2B5EF4-FFF2-40B4-BE49-F238E27FC236}">
                        <a16:creationId xmlns:a16="http://schemas.microsoft.com/office/drawing/2014/main" id="{0EA31979-AE24-4ECF-8434-30AE0675C455}"/>
                      </a:ext>
                    </a:extLst>
                  </p:cNvPr>
                  <p:cNvSpPr/>
                  <p:nvPr/>
                </p:nvSpPr>
                <p:spPr>
                  <a:xfrm>
                    <a:off x="8418018" y="2912586"/>
                    <a:ext cx="20852" cy="14719"/>
                  </a:xfrm>
                  <a:custGeom>
                    <a:avLst/>
                    <a:gdLst>
                      <a:gd name="connsiteX0" fmla="*/ 20853 w 20852"/>
                      <a:gd name="connsiteY0" fmla="*/ 14720 h 14719"/>
                      <a:gd name="connsiteX1" fmla="*/ 0 w 20852"/>
                      <a:gd name="connsiteY1" fmla="*/ 3680 h 14719"/>
                      <a:gd name="connsiteX2" fmla="*/ 6133 w 20852"/>
                      <a:gd name="connsiteY2" fmla="*/ 0 h 14719"/>
                      <a:gd name="connsiteX3" fmla="*/ 20853 w 20852"/>
                      <a:gd name="connsiteY3" fmla="*/ 8586 h 1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4719">
                        <a:moveTo>
                          <a:pt x="20853" y="14720"/>
                        </a:moveTo>
                        <a:lnTo>
                          <a:pt x="0" y="3680"/>
                        </a:lnTo>
                        <a:lnTo>
                          <a:pt x="6133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1111" name="Graphic 2">
                  <a:extLst>
                    <a:ext uri="{FF2B5EF4-FFF2-40B4-BE49-F238E27FC236}">
                      <a16:creationId xmlns:a16="http://schemas.microsoft.com/office/drawing/2014/main" id="{DB50B7CA-ED3C-4F13-9C1D-67C7B32AECDC}"/>
                    </a:ext>
                  </a:extLst>
                </p:cNvPr>
                <p:cNvGrpSpPr/>
                <p:nvPr/>
              </p:nvGrpSpPr>
              <p:grpSpPr>
                <a:xfrm>
                  <a:off x="8317434" y="2815682"/>
                  <a:ext cx="24532" cy="60105"/>
                  <a:chOff x="8317434" y="2815682"/>
                  <a:chExt cx="24532" cy="60105"/>
                </a:xfrm>
                <a:solidFill>
                  <a:schemeClr val="accent1"/>
                </a:solidFill>
              </p:grpSpPr>
              <p:sp>
                <p:nvSpPr>
                  <p:cNvPr id="1127" name="Freeform: Shape 1126">
                    <a:extLst>
                      <a:ext uri="{FF2B5EF4-FFF2-40B4-BE49-F238E27FC236}">
                        <a16:creationId xmlns:a16="http://schemas.microsoft.com/office/drawing/2014/main" id="{98EF3C12-6ECA-4EBA-BD35-AE4EEB801930}"/>
                      </a:ext>
                    </a:extLst>
                  </p:cNvPr>
                  <p:cNvSpPr/>
                  <p:nvPr/>
                </p:nvSpPr>
                <p:spPr>
                  <a:xfrm>
                    <a:off x="8317434" y="2815682"/>
                    <a:ext cx="24532" cy="60105"/>
                  </a:xfrm>
                  <a:custGeom>
                    <a:avLst/>
                    <a:gdLst>
                      <a:gd name="connsiteX0" fmla="*/ 24533 w 24532"/>
                      <a:gd name="connsiteY0" fmla="*/ 14720 h 60105"/>
                      <a:gd name="connsiteX1" fmla="*/ 24533 w 24532"/>
                      <a:gd name="connsiteY1" fmla="*/ 60105 h 60105"/>
                      <a:gd name="connsiteX2" fmla="*/ 0 w 24532"/>
                      <a:gd name="connsiteY2" fmla="*/ 45386 h 60105"/>
                      <a:gd name="connsiteX3" fmla="*/ 0 w 24532"/>
                      <a:gd name="connsiteY3" fmla="*/ 0 h 601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32" h="60105">
                        <a:moveTo>
                          <a:pt x="24533" y="14720"/>
                        </a:moveTo>
                        <a:lnTo>
                          <a:pt x="24533" y="60105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28" name="Freeform: Shape 1127">
                    <a:extLst>
                      <a:ext uri="{FF2B5EF4-FFF2-40B4-BE49-F238E27FC236}">
                        <a16:creationId xmlns:a16="http://schemas.microsoft.com/office/drawing/2014/main" id="{3AD63628-6269-407D-8FA5-373672E346F8}"/>
                      </a:ext>
                    </a:extLst>
                  </p:cNvPr>
                  <p:cNvSpPr/>
                  <p:nvPr/>
                </p:nvSpPr>
                <p:spPr>
                  <a:xfrm>
                    <a:off x="8319888" y="2819362"/>
                    <a:ext cx="20852" cy="52745"/>
                  </a:xfrm>
                  <a:custGeom>
                    <a:avLst/>
                    <a:gdLst>
                      <a:gd name="connsiteX0" fmla="*/ 20853 w 20852"/>
                      <a:gd name="connsiteY0" fmla="*/ 12266 h 52745"/>
                      <a:gd name="connsiteX1" fmla="*/ 0 w 20852"/>
                      <a:gd name="connsiteY1" fmla="*/ 0 h 52745"/>
                      <a:gd name="connsiteX2" fmla="*/ 0 w 20852"/>
                      <a:gd name="connsiteY2" fmla="*/ 40479 h 52745"/>
                      <a:gd name="connsiteX3" fmla="*/ 20853 w 20852"/>
                      <a:gd name="connsiteY3" fmla="*/ 52745 h 527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2745">
                        <a:moveTo>
                          <a:pt x="20853" y="12266"/>
                        </a:moveTo>
                        <a:lnTo>
                          <a:pt x="0" y="0"/>
                        </a:lnTo>
                        <a:lnTo>
                          <a:pt x="0" y="40479"/>
                        </a:lnTo>
                        <a:lnTo>
                          <a:pt x="20853" y="52745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29" name="Freeform: Shape 1128">
                    <a:extLst>
                      <a:ext uri="{FF2B5EF4-FFF2-40B4-BE49-F238E27FC236}">
                        <a16:creationId xmlns:a16="http://schemas.microsoft.com/office/drawing/2014/main" id="{102DB2ED-C82D-4367-B77A-AB87D896C696}"/>
                      </a:ext>
                    </a:extLst>
                  </p:cNvPr>
                  <p:cNvSpPr/>
                  <p:nvPr/>
                </p:nvSpPr>
                <p:spPr>
                  <a:xfrm>
                    <a:off x="8324794" y="2823042"/>
                    <a:ext cx="15946" cy="41705"/>
                  </a:xfrm>
                  <a:custGeom>
                    <a:avLst/>
                    <a:gdLst>
                      <a:gd name="connsiteX0" fmla="*/ 0 w 15946"/>
                      <a:gd name="connsiteY0" fmla="*/ 0 h 41705"/>
                      <a:gd name="connsiteX1" fmla="*/ 0 w 15946"/>
                      <a:gd name="connsiteY1" fmla="*/ 33119 h 41705"/>
                      <a:gd name="connsiteX2" fmla="*/ 15946 w 15946"/>
                      <a:gd name="connsiteY2" fmla="*/ 41706 h 41705"/>
                      <a:gd name="connsiteX3" fmla="*/ 15946 w 15946"/>
                      <a:gd name="connsiteY3" fmla="*/ 8586 h 417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46" h="41705">
                        <a:moveTo>
                          <a:pt x="0" y="0"/>
                        </a:moveTo>
                        <a:lnTo>
                          <a:pt x="0" y="33119"/>
                        </a:lnTo>
                        <a:lnTo>
                          <a:pt x="15946" y="41706"/>
                        </a:lnTo>
                        <a:lnTo>
                          <a:pt x="15946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30" name="Freeform: Shape 1129">
                    <a:extLst>
                      <a:ext uri="{FF2B5EF4-FFF2-40B4-BE49-F238E27FC236}">
                        <a16:creationId xmlns:a16="http://schemas.microsoft.com/office/drawing/2014/main" id="{AD517B84-2C44-4435-849E-5B5E6EF91A44}"/>
                      </a:ext>
                    </a:extLst>
                  </p:cNvPr>
                  <p:cNvSpPr/>
                  <p:nvPr/>
                </p:nvSpPr>
                <p:spPr>
                  <a:xfrm>
                    <a:off x="8319888" y="2856161"/>
                    <a:ext cx="20852" cy="15946"/>
                  </a:xfrm>
                  <a:custGeom>
                    <a:avLst/>
                    <a:gdLst>
                      <a:gd name="connsiteX0" fmla="*/ 20853 w 20852"/>
                      <a:gd name="connsiteY0" fmla="*/ 15946 h 15946"/>
                      <a:gd name="connsiteX1" fmla="*/ 0 w 20852"/>
                      <a:gd name="connsiteY1" fmla="*/ 3680 h 15946"/>
                      <a:gd name="connsiteX2" fmla="*/ 4907 w 20852"/>
                      <a:gd name="connsiteY2" fmla="*/ 0 h 15946"/>
                      <a:gd name="connsiteX3" fmla="*/ 20853 w 20852"/>
                      <a:gd name="connsiteY3" fmla="*/ 8586 h 159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5946">
                        <a:moveTo>
                          <a:pt x="20853" y="15946"/>
                        </a:moveTo>
                        <a:lnTo>
                          <a:pt x="0" y="3680"/>
                        </a:lnTo>
                        <a:lnTo>
                          <a:pt x="4907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1112" name="Graphic 2">
                  <a:extLst>
                    <a:ext uri="{FF2B5EF4-FFF2-40B4-BE49-F238E27FC236}">
                      <a16:creationId xmlns:a16="http://schemas.microsoft.com/office/drawing/2014/main" id="{725B1E0E-5C6B-4AB3-BC59-48970E5874CF}"/>
                    </a:ext>
                  </a:extLst>
                </p:cNvPr>
                <p:cNvGrpSpPr/>
                <p:nvPr/>
              </p:nvGrpSpPr>
              <p:grpSpPr>
                <a:xfrm>
                  <a:off x="8384899" y="2853708"/>
                  <a:ext cx="24532" cy="58878"/>
                  <a:chOff x="8384899" y="2853708"/>
                  <a:chExt cx="24532" cy="58878"/>
                </a:xfrm>
                <a:solidFill>
                  <a:schemeClr val="accent1"/>
                </a:solidFill>
              </p:grpSpPr>
              <p:sp>
                <p:nvSpPr>
                  <p:cNvPr id="1123" name="Freeform: Shape 1122">
                    <a:extLst>
                      <a:ext uri="{FF2B5EF4-FFF2-40B4-BE49-F238E27FC236}">
                        <a16:creationId xmlns:a16="http://schemas.microsoft.com/office/drawing/2014/main" id="{C1722D73-E8E9-4B8C-808A-285EC33362B5}"/>
                      </a:ext>
                    </a:extLst>
                  </p:cNvPr>
                  <p:cNvSpPr/>
                  <p:nvPr/>
                </p:nvSpPr>
                <p:spPr>
                  <a:xfrm>
                    <a:off x="8384899" y="2853708"/>
                    <a:ext cx="24532" cy="58878"/>
                  </a:xfrm>
                  <a:custGeom>
                    <a:avLst/>
                    <a:gdLst>
                      <a:gd name="connsiteX0" fmla="*/ 24533 w 24532"/>
                      <a:gd name="connsiteY0" fmla="*/ 14720 h 58878"/>
                      <a:gd name="connsiteX1" fmla="*/ 24533 w 24532"/>
                      <a:gd name="connsiteY1" fmla="*/ 58879 h 58878"/>
                      <a:gd name="connsiteX2" fmla="*/ 0 w 24532"/>
                      <a:gd name="connsiteY2" fmla="*/ 45386 h 58878"/>
                      <a:gd name="connsiteX3" fmla="*/ 0 w 24532"/>
                      <a:gd name="connsiteY3" fmla="*/ 0 h 58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32" h="58878">
                        <a:moveTo>
                          <a:pt x="24533" y="14720"/>
                        </a:moveTo>
                        <a:lnTo>
                          <a:pt x="24533" y="58879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24" name="Freeform: Shape 1123">
                    <a:extLst>
                      <a:ext uri="{FF2B5EF4-FFF2-40B4-BE49-F238E27FC236}">
                        <a16:creationId xmlns:a16="http://schemas.microsoft.com/office/drawing/2014/main" id="{2F7840CD-CE54-4D25-9ED4-6AEE39968F7B}"/>
                      </a:ext>
                    </a:extLst>
                  </p:cNvPr>
                  <p:cNvSpPr/>
                  <p:nvPr/>
                </p:nvSpPr>
                <p:spPr>
                  <a:xfrm>
                    <a:off x="8386126" y="2857388"/>
                    <a:ext cx="20852" cy="51518"/>
                  </a:xfrm>
                  <a:custGeom>
                    <a:avLst/>
                    <a:gdLst>
                      <a:gd name="connsiteX0" fmla="*/ 20853 w 20852"/>
                      <a:gd name="connsiteY0" fmla="*/ 12266 h 51518"/>
                      <a:gd name="connsiteX1" fmla="*/ 0 w 20852"/>
                      <a:gd name="connsiteY1" fmla="*/ 0 h 51518"/>
                      <a:gd name="connsiteX2" fmla="*/ 0 w 20852"/>
                      <a:gd name="connsiteY2" fmla="*/ 40479 h 51518"/>
                      <a:gd name="connsiteX3" fmla="*/ 20853 w 20852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1518">
                        <a:moveTo>
                          <a:pt x="20853" y="12266"/>
                        </a:moveTo>
                        <a:lnTo>
                          <a:pt x="0" y="0"/>
                        </a:lnTo>
                        <a:lnTo>
                          <a:pt x="0" y="40479"/>
                        </a:lnTo>
                        <a:lnTo>
                          <a:pt x="20853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25" name="Freeform: Shape 1124">
                    <a:extLst>
                      <a:ext uri="{FF2B5EF4-FFF2-40B4-BE49-F238E27FC236}">
                        <a16:creationId xmlns:a16="http://schemas.microsoft.com/office/drawing/2014/main" id="{5FD87E74-7126-49FE-A605-2C7DA3CE9134}"/>
                      </a:ext>
                    </a:extLst>
                  </p:cNvPr>
                  <p:cNvSpPr/>
                  <p:nvPr/>
                </p:nvSpPr>
                <p:spPr>
                  <a:xfrm>
                    <a:off x="8392259" y="2861067"/>
                    <a:ext cx="14719" cy="41705"/>
                  </a:xfrm>
                  <a:custGeom>
                    <a:avLst/>
                    <a:gdLst>
                      <a:gd name="connsiteX0" fmla="*/ 0 w 14719"/>
                      <a:gd name="connsiteY0" fmla="*/ 0 h 41705"/>
                      <a:gd name="connsiteX1" fmla="*/ 0 w 14719"/>
                      <a:gd name="connsiteY1" fmla="*/ 33119 h 41705"/>
                      <a:gd name="connsiteX2" fmla="*/ 14719 w 14719"/>
                      <a:gd name="connsiteY2" fmla="*/ 41706 h 41705"/>
                      <a:gd name="connsiteX3" fmla="*/ 14719 w 14719"/>
                      <a:gd name="connsiteY3" fmla="*/ 8586 h 417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19" h="41705">
                        <a:moveTo>
                          <a:pt x="0" y="0"/>
                        </a:moveTo>
                        <a:lnTo>
                          <a:pt x="0" y="33119"/>
                        </a:lnTo>
                        <a:lnTo>
                          <a:pt x="14719" y="41706"/>
                        </a:lnTo>
                        <a:lnTo>
                          <a:pt x="14719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26" name="Freeform: Shape 1125">
                    <a:extLst>
                      <a:ext uri="{FF2B5EF4-FFF2-40B4-BE49-F238E27FC236}">
                        <a16:creationId xmlns:a16="http://schemas.microsoft.com/office/drawing/2014/main" id="{A0FFCD34-32A1-4DAC-95CC-03C12F757B09}"/>
                      </a:ext>
                    </a:extLst>
                  </p:cNvPr>
                  <p:cNvSpPr/>
                  <p:nvPr/>
                </p:nvSpPr>
                <p:spPr>
                  <a:xfrm>
                    <a:off x="8386126" y="2894187"/>
                    <a:ext cx="20852" cy="14719"/>
                  </a:xfrm>
                  <a:custGeom>
                    <a:avLst/>
                    <a:gdLst>
                      <a:gd name="connsiteX0" fmla="*/ 20853 w 20852"/>
                      <a:gd name="connsiteY0" fmla="*/ 14720 h 14719"/>
                      <a:gd name="connsiteX1" fmla="*/ 0 w 20852"/>
                      <a:gd name="connsiteY1" fmla="*/ 3680 h 14719"/>
                      <a:gd name="connsiteX2" fmla="*/ 6133 w 20852"/>
                      <a:gd name="connsiteY2" fmla="*/ 0 h 14719"/>
                      <a:gd name="connsiteX3" fmla="*/ 20853 w 20852"/>
                      <a:gd name="connsiteY3" fmla="*/ 8586 h 1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4719">
                        <a:moveTo>
                          <a:pt x="20853" y="14720"/>
                        </a:moveTo>
                        <a:lnTo>
                          <a:pt x="0" y="3680"/>
                        </a:lnTo>
                        <a:lnTo>
                          <a:pt x="6133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1113" name="Graphic 2">
                  <a:extLst>
                    <a:ext uri="{FF2B5EF4-FFF2-40B4-BE49-F238E27FC236}">
                      <a16:creationId xmlns:a16="http://schemas.microsoft.com/office/drawing/2014/main" id="{56DA0960-A057-443A-A5D3-B6FD0BB55D79}"/>
                    </a:ext>
                  </a:extLst>
                </p:cNvPr>
                <p:cNvGrpSpPr/>
                <p:nvPr/>
              </p:nvGrpSpPr>
              <p:grpSpPr>
                <a:xfrm>
                  <a:off x="8285542" y="2797282"/>
                  <a:ext cx="24532" cy="60105"/>
                  <a:chOff x="8285542" y="2797282"/>
                  <a:chExt cx="24532" cy="60105"/>
                </a:xfrm>
                <a:solidFill>
                  <a:schemeClr val="accent1"/>
                </a:solidFill>
              </p:grpSpPr>
              <p:sp>
                <p:nvSpPr>
                  <p:cNvPr id="1119" name="Freeform: Shape 1118">
                    <a:extLst>
                      <a:ext uri="{FF2B5EF4-FFF2-40B4-BE49-F238E27FC236}">
                        <a16:creationId xmlns:a16="http://schemas.microsoft.com/office/drawing/2014/main" id="{98C5AC88-E3EB-4A07-9F25-C4C2B2D6A879}"/>
                      </a:ext>
                    </a:extLst>
                  </p:cNvPr>
                  <p:cNvSpPr/>
                  <p:nvPr/>
                </p:nvSpPr>
                <p:spPr>
                  <a:xfrm>
                    <a:off x="8285542" y="2797282"/>
                    <a:ext cx="24532" cy="60105"/>
                  </a:xfrm>
                  <a:custGeom>
                    <a:avLst/>
                    <a:gdLst>
                      <a:gd name="connsiteX0" fmla="*/ 24533 w 24532"/>
                      <a:gd name="connsiteY0" fmla="*/ 14720 h 60105"/>
                      <a:gd name="connsiteX1" fmla="*/ 24533 w 24532"/>
                      <a:gd name="connsiteY1" fmla="*/ 60105 h 60105"/>
                      <a:gd name="connsiteX2" fmla="*/ 0 w 24532"/>
                      <a:gd name="connsiteY2" fmla="*/ 45386 h 60105"/>
                      <a:gd name="connsiteX3" fmla="*/ 0 w 24532"/>
                      <a:gd name="connsiteY3" fmla="*/ 0 h 601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32" h="60105">
                        <a:moveTo>
                          <a:pt x="24533" y="14720"/>
                        </a:moveTo>
                        <a:lnTo>
                          <a:pt x="24533" y="60105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20" name="Freeform: Shape 1119">
                    <a:extLst>
                      <a:ext uri="{FF2B5EF4-FFF2-40B4-BE49-F238E27FC236}">
                        <a16:creationId xmlns:a16="http://schemas.microsoft.com/office/drawing/2014/main" id="{1873D032-795A-42FA-9F41-38DE897320BD}"/>
                      </a:ext>
                    </a:extLst>
                  </p:cNvPr>
                  <p:cNvSpPr/>
                  <p:nvPr/>
                </p:nvSpPr>
                <p:spPr>
                  <a:xfrm>
                    <a:off x="8287995" y="2800962"/>
                    <a:ext cx="19625" cy="52745"/>
                  </a:xfrm>
                  <a:custGeom>
                    <a:avLst/>
                    <a:gdLst>
                      <a:gd name="connsiteX0" fmla="*/ 19626 w 19625"/>
                      <a:gd name="connsiteY0" fmla="*/ 12266 h 52745"/>
                      <a:gd name="connsiteX1" fmla="*/ 0 w 19625"/>
                      <a:gd name="connsiteY1" fmla="*/ 0 h 52745"/>
                      <a:gd name="connsiteX2" fmla="*/ 0 w 19625"/>
                      <a:gd name="connsiteY2" fmla="*/ 40479 h 52745"/>
                      <a:gd name="connsiteX3" fmla="*/ 19626 w 19625"/>
                      <a:gd name="connsiteY3" fmla="*/ 52745 h 527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625" h="52745">
                        <a:moveTo>
                          <a:pt x="19626" y="12266"/>
                        </a:moveTo>
                        <a:lnTo>
                          <a:pt x="0" y="0"/>
                        </a:lnTo>
                        <a:lnTo>
                          <a:pt x="0" y="40479"/>
                        </a:lnTo>
                        <a:lnTo>
                          <a:pt x="19626" y="52745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21" name="Freeform: Shape 1120">
                    <a:extLst>
                      <a:ext uri="{FF2B5EF4-FFF2-40B4-BE49-F238E27FC236}">
                        <a16:creationId xmlns:a16="http://schemas.microsoft.com/office/drawing/2014/main" id="{FDC09FBA-FAC0-4592-9654-FC980CE36BC1}"/>
                      </a:ext>
                    </a:extLst>
                  </p:cNvPr>
                  <p:cNvSpPr/>
                  <p:nvPr/>
                </p:nvSpPr>
                <p:spPr>
                  <a:xfrm>
                    <a:off x="8292902" y="2804642"/>
                    <a:ext cx="14719" cy="41705"/>
                  </a:xfrm>
                  <a:custGeom>
                    <a:avLst/>
                    <a:gdLst>
                      <a:gd name="connsiteX0" fmla="*/ 0 w 14719"/>
                      <a:gd name="connsiteY0" fmla="*/ 0 h 41705"/>
                      <a:gd name="connsiteX1" fmla="*/ 0 w 14719"/>
                      <a:gd name="connsiteY1" fmla="*/ 33119 h 41705"/>
                      <a:gd name="connsiteX2" fmla="*/ 14719 w 14719"/>
                      <a:gd name="connsiteY2" fmla="*/ 41706 h 41705"/>
                      <a:gd name="connsiteX3" fmla="*/ 14719 w 14719"/>
                      <a:gd name="connsiteY3" fmla="*/ 8586 h 417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19" h="41705">
                        <a:moveTo>
                          <a:pt x="0" y="0"/>
                        </a:moveTo>
                        <a:lnTo>
                          <a:pt x="0" y="33119"/>
                        </a:lnTo>
                        <a:lnTo>
                          <a:pt x="14719" y="41706"/>
                        </a:lnTo>
                        <a:lnTo>
                          <a:pt x="14719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22" name="Freeform: Shape 1121">
                    <a:extLst>
                      <a:ext uri="{FF2B5EF4-FFF2-40B4-BE49-F238E27FC236}">
                        <a16:creationId xmlns:a16="http://schemas.microsoft.com/office/drawing/2014/main" id="{CD19FE77-36DC-45B6-9084-031961F09CBF}"/>
                      </a:ext>
                    </a:extLst>
                  </p:cNvPr>
                  <p:cNvSpPr/>
                  <p:nvPr/>
                </p:nvSpPr>
                <p:spPr>
                  <a:xfrm>
                    <a:off x="8287995" y="2837761"/>
                    <a:ext cx="19625" cy="15946"/>
                  </a:xfrm>
                  <a:custGeom>
                    <a:avLst/>
                    <a:gdLst>
                      <a:gd name="connsiteX0" fmla="*/ 19626 w 19625"/>
                      <a:gd name="connsiteY0" fmla="*/ 15946 h 15946"/>
                      <a:gd name="connsiteX1" fmla="*/ 0 w 19625"/>
                      <a:gd name="connsiteY1" fmla="*/ 3680 h 15946"/>
                      <a:gd name="connsiteX2" fmla="*/ 4906 w 19625"/>
                      <a:gd name="connsiteY2" fmla="*/ 0 h 15946"/>
                      <a:gd name="connsiteX3" fmla="*/ 19626 w 19625"/>
                      <a:gd name="connsiteY3" fmla="*/ 8586 h 159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625" h="15946">
                        <a:moveTo>
                          <a:pt x="19626" y="15946"/>
                        </a:moveTo>
                        <a:lnTo>
                          <a:pt x="0" y="3680"/>
                        </a:lnTo>
                        <a:lnTo>
                          <a:pt x="4906" y="0"/>
                        </a:lnTo>
                        <a:lnTo>
                          <a:pt x="19626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1114" name="Graphic 2">
                  <a:extLst>
                    <a:ext uri="{FF2B5EF4-FFF2-40B4-BE49-F238E27FC236}">
                      <a16:creationId xmlns:a16="http://schemas.microsoft.com/office/drawing/2014/main" id="{36301261-0004-43A4-B7BC-9850087BF5B8}"/>
                    </a:ext>
                  </a:extLst>
                </p:cNvPr>
                <p:cNvGrpSpPr/>
                <p:nvPr/>
              </p:nvGrpSpPr>
              <p:grpSpPr>
                <a:xfrm>
                  <a:off x="8249970" y="2776430"/>
                  <a:ext cx="25759" cy="58878"/>
                  <a:chOff x="8249970" y="2776430"/>
                  <a:chExt cx="25759" cy="58878"/>
                </a:xfrm>
                <a:solidFill>
                  <a:schemeClr val="accent1"/>
                </a:solidFill>
              </p:grpSpPr>
              <p:sp>
                <p:nvSpPr>
                  <p:cNvPr id="1115" name="Freeform: Shape 1114">
                    <a:extLst>
                      <a:ext uri="{FF2B5EF4-FFF2-40B4-BE49-F238E27FC236}">
                        <a16:creationId xmlns:a16="http://schemas.microsoft.com/office/drawing/2014/main" id="{3DDA3A7F-4C62-4263-80F2-DCD2D29035DA}"/>
                      </a:ext>
                    </a:extLst>
                  </p:cNvPr>
                  <p:cNvSpPr/>
                  <p:nvPr/>
                </p:nvSpPr>
                <p:spPr>
                  <a:xfrm>
                    <a:off x="8249970" y="2776430"/>
                    <a:ext cx="25759" cy="58878"/>
                  </a:xfrm>
                  <a:custGeom>
                    <a:avLst/>
                    <a:gdLst>
                      <a:gd name="connsiteX0" fmla="*/ 25759 w 25759"/>
                      <a:gd name="connsiteY0" fmla="*/ 14720 h 58878"/>
                      <a:gd name="connsiteX1" fmla="*/ 25759 w 25759"/>
                      <a:gd name="connsiteY1" fmla="*/ 58878 h 58878"/>
                      <a:gd name="connsiteX2" fmla="*/ 0 w 25759"/>
                      <a:gd name="connsiteY2" fmla="*/ 45386 h 58878"/>
                      <a:gd name="connsiteX3" fmla="*/ 0 w 25759"/>
                      <a:gd name="connsiteY3" fmla="*/ 0 h 58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58878">
                        <a:moveTo>
                          <a:pt x="25759" y="14720"/>
                        </a:moveTo>
                        <a:lnTo>
                          <a:pt x="25759" y="58878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16" name="Freeform: Shape 1115">
                    <a:extLst>
                      <a:ext uri="{FF2B5EF4-FFF2-40B4-BE49-F238E27FC236}">
                        <a16:creationId xmlns:a16="http://schemas.microsoft.com/office/drawing/2014/main" id="{26D28EBB-EA6B-460F-9C0D-B7B07A789809}"/>
                      </a:ext>
                    </a:extLst>
                  </p:cNvPr>
                  <p:cNvSpPr/>
                  <p:nvPr/>
                </p:nvSpPr>
                <p:spPr>
                  <a:xfrm>
                    <a:off x="8252423" y="2780110"/>
                    <a:ext cx="20852" cy="51518"/>
                  </a:xfrm>
                  <a:custGeom>
                    <a:avLst/>
                    <a:gdLst>
                      <a:gd name="connsiteX0" fmla="*/ 20853 w 20852"/>
                      <a:gd name="connsiteY0" fmla="*/ 12266 h 51518"/>
                      <a:gd name="connsiteX1" fmla="*/ 0 w 20852"/>
                      <a:gd name="connsiteY1" fmla="*/ 0 h 51518"/>
                      <a:gd name="connsiteX2" fmla="*/ 0 w 20852"/>
                      <a:gd name="connsiteY2" fmla="*/ 40479 h 51518"/>
                      <a:gd name="connsiteX3" fmla="*/ 20853 w 20852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1518">
                        <a:moveTo>
                          <a:pt x="20853" y="12266"/>
                        </a:moveTo>
                        <a:lnTo>
                          <a:pt x="0" y="0"/>
                        </a:lnTo>
                        <a:lnTo>
                          <a:pt x="0" y="40479"/>
                        </a:lnTo>
                        <a:lnTo>
                          <a:pt x="20853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17" name="Freeform: Shape 1116">
                    <a:extLst>
                      <a:ext uri="{FF2B5EF4-FFF2-40B4-BE49-F238E27FC236}">
                        <a16:creationId xmlns:a16="http://schemas.microsoft.com/office/drawing/2014/main" id="{78DF6584-CA8C-4DE3-90BA-F7BC6B0ABCE6}"/>
                      </a:ext>
                    </a:extLst>
                  </p:cNvPr>
                  <p:cNvSpPr/>
                  <p:nvPr/>
                </p:nvSpPr>
                <p:spPr>
                  <a:xfrm>
                    <a:off x="8257329" y="2783789"/>
                    <a:ext cx="15946" cy="41705"/>
                  </a:xfrm>
                  <a:custGeom>
                    <a:avLst/>
                    <a:gdLst>
                      <a:gd name="connsiteX0" fmla="*/ 0 w 15946"/>
                      <a:gd name="connsiteY0" fmla="*/ 0 h 41705"/>
                      <a:gd name="connsiteX1" fmla="*/ 0 w 15946"/>
                      <a:gd name="connsiteY1" fmla="*/ 33119 h 41705"/>
                      <a:gd name="connsiteX2" fmla="*/ 15946 w 15946"/>
                      <a:gd name="connsiteY2" fmla="*/ 41706 h 41705"/>
                      <a:gd name="connsiteX3" fmla="*/ 15946 w 15946"/>
                      <a:gd name="connsiteY3" fmla="*/ 8586 h 417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46" h="41705">
                        <a:moveTo>
                          <a:pt x="0" y="0"/>
                        </a:moveTo>
                        <a:lnTo>
                          <a:pt x="0" y="33119"/>
                        </a:lnTo>
                        <a:lnTo>
                          <a:pt x="15946" y="41706"/>
                        </a:lnTo>
                        <a:lnTo>
                          <a:pt x="15946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18" name="Freeform: Shape 1117">
                    <a:extLst>
                      <a:ext uri="{FF2B5EF4-FFF2-40B4-BE49-F238E27FC236}">
                        <a16:creationId xmlns:a16="http://schemas.microsoft.com/office/drawing/2014/main" id="{50D33EC0-9CA0-47A2-A1F6-0238A2BF6F5C}"/>
                      </a:ext>
                    </a:extLst>
                  </p:cNvPr>
                  <p:cNvSpPr/>
                  <p:nvPr/>
                </p:nvSpPr>
                <p:spPr>
                  <a:xfrm>
                    <a:off x="8252423" y="2816909"/>
                    <a:ext cx="20852" cy="14719"/>
                  </a:xfrm>
                  <a:custGeom>
                    <a:avLst/>
                    <a:gdLst>
                      <a:gd name="connsiteX0" fmla="*/ 20853 w 20852"/>
                      <a:gd name="connsiteY0" fmla="*/ 14720 h 14719"/>
                      <a:gd name="connsiteX1" fmla="*/ 0 w 20852"/>
                      <a:gd name="connsiteY1" fmla="*/ 3680 h 14719"/>
                      <a:gd name="connsiteX2" fmla="*/ 4907 w 20852"/>
                      <a:gd name="connsiteY2" fmla="*/ 0 h 14719"/>
                      <a:gd name="connsiteX3" fmla="*/ 20853 w 20852"/>
                      <a:gd name="connsiteY3" fmla="*/ 8586 h 1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4719">
                        <a:moveTo>
                          <a:pt x="20853" y="14720"/>
                        </a:moveTo>
                        <a:lnTo>
                          <a:pt x="0" y="3680"/>
                        </a:lnTo>
                        <a:lnTo>
                          <a:pt x="4907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sp>
          <p:nvSpPr>
            <p:cNvPr id="1082" name="Freeform: Shape 1081">
              <a:extLst>
                <a:ext uri="{FF2B5EF4-FFF2-40B4-BE49-F238E27FC236}">
                  <a16:creationId xmlns:a16="http://schemas.microsoft.com/office/drawing/2014/main" id="{30D663DA-2F9A-488A-9870-8FC400D6410F}"/>
                </a:ext>
              </a:extLst>
            </p:cNvPr>
            <p:cNvSpPr/>
            <p:nvPr/>
          </p:nvSpPr>
          <p:spPr>
            <a:xfrm>
              <a:off x="8638812" y="2861067"/>
              <a:ext cx="228154" cy="136156"/>
            </a:xfrm>
            <a:custGeom>
              <a:avLst/>
              <a:gdLst>
                <a:gd name="connsiteX0" fmla="*/ 228154 w 228154"/>
                <a:gd name="connsiteY0" fmla="*/ 128797 h 136156"/>
                <a:gd name="connsiteX1" fmla="*/ 0 w 228154"/>
                <a:gd name="connsiteY1" fmla="*/ 0 h 136156"/>
                <a:gd name="connsiteX2" fmla="*/ 0 w 228154"/>
                <a:gd name="connsiteY2" fmla="*/ 14720 h 136156"/>
                <a:gd name="connsiteX3" fmla="*/ 214661 w 228154"/>
                <a:gd name="connsiteY3" fmla="*/ 136157 h 136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8154" h="136156">
                  <a:moveTo>
                    <a:pt x="228154" y="128797"/>
                  </a:moveTo>
                  <a:lnTo>
                    <a:pt x="0" y="0"/>
                  </a:lnTo>
                  <a:lnTo>
                    <a:pt x="0" y="14720"/>
                  </a:lnTo>
                  <a:lnTo>
                    <a:pt x="214661" y="136157"/>
                  </a:lnTo>
                  <a:close/>
                </a:path>
              </a:pathLst>
            </a:custGeom>
            <a:solidFill>
              <a:srgbClr val="502A2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83" name="Freeform: Shape 1082">
              <a:extLst>
                <a:ext uri="{FF2B5EF4-FFF2-40B4-BE49-F238E27FC236}">
                  <a16:creationId xmlns:a16="http://schemas.microsoft.com/office/drawing/2014/main" id="{3172AE6C-A38C-46D0-8312-7E35C7A20555}"/>
                </a:ext>
              </a:extLst>
            </p:cNvPr>
            <p:cNvSpPr/>
            <p:nvPr/>
          </p:nvSpPr>
          <p:spPr>
            <a:xfrm>
              <a:off x="8638812" y="2854934"/>
              <a:ext cx="239193" cy="134929"/>
            </a:xfrm>
            <a:custGeom>
              <a:avLst/>
              <a:gdLst>
                <a:gd name="connsiteX0" fmla="*/ 239194 w 239193"/>
                <a:gd name="connsiteY0" fmla="*/ 128797 h 134929"/>
                <a:gd name="connsiteX1" fmla="*/ 9813 w 239193"/>
                <a:gd name="connsiteY1" fmla="*/ 0 h 134929"/>
                <a:gd name="connsiteX2" fmla="*/ 0 w 239193"/>
                <a:gd name="connsiteY2" fmla="*/ 6133 h 134929"/>
                <a:gd name="connsiteX3" fmla="*/ 228154 w 239193"/>
                <a:gd name="connsiteY3" fmla="*/ 134930 h 134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9193" h="134929">
                  <a:moveTo>
                    <a:pt x="239194" y="128797"/>
                  </a:moveTo>
                  <a:lnTo>
                    <a:pt x="9813" y="0"/>
                  </a:lnTo>
                  <a:lnTo>
                    <a:pt x="0" y="6133"/>
                  </a:lnTo>
                  <a:lnTo>
                    <a:pt x="228154" y="134930"/>
                  </a:lnTo>
                  <a:close/>
                </a:path>
              </a:pathLst>
            </a:custGeom>
            <a:solidFill>
              <a:srgbClr val="805046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84" name="Freeform: Shape 1083">
              <a:extLst>
                <a:ext uri="{FF2B5EF4-FFF2-40B4-BE49-F238E27FC236}">
                  <a16:creationId xmlns:a16="http://schemas.microsoft.com/office/drawing/2014/main" id="{57B3CA74-8739-4C59-AB70-7F8C2A721F8F}"/>
                </a:ext>
              </a:extLst>
            </p:cNvPr>
            <p:cNvSpPr/>
            <p:nvPr/>
          </p:nvSpPr>
          <p:spPr>
            <a:xfrm>
              <a:off x="8129759" y="2814455"/>
              <a:ext cx="117756" cy="72371"/>
            </a:xfrm>
            <a:custGeom>
              <a:avLst/>
              <a:gdLst>
                <a:gd name="connsiteX0" fmla="*/ 0 w 117756"/>
                <a:gd name="connsiteY0" fmla="*/ 65012 h 72371"/>
                <a:gd name="connsiteX1" fmla="*/ 117757 w 117756"/>
                <a:gd name="connsiteY1" fmla="*/ 0 h 72371"/>
                <a:gd name="connsiteX2" fmla="*/ 117757 w 117756"/>
                <a:gd name="connsiteY2" fmla="*/ 14720 h 72371"/>
                <a:gd name="connsiteX3" fmla="*/ 13493 w 117756"/>
                <a:gd name="connsiteY3" fmla="*/ 72371 h 723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7756" h="72371">
                  <a:moveTo>
                    <a:pt x="0" y="65012"/>
                  </a:moveTo>
                  <a:lnTo>
                    <a:pt x="117757" y="0"/>
                  </a:lnTo>
                  <a:lnTo>
                    <a:pt x="117757" y="14720"/>
                  </a:lnTo>
                  <a:lnTo>
                    <a:pt x="13493" y="72371"/>
                  </a:lnTo>
                  <a:close/>
                </a:path>
              </a:pathLst>
            </a:custGeom>
            <a:solidFill>
              <a:srgbClr val="502A2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85" name="Freeform: Shape 1084">
              <a:extLst>
                <a:ext uri="{FF2B5EF4-FFF2-40B4-BE49-F238E27FC236}">
                  <a16:creationId xmlns:a16="http://schemas.microsoft.com/office/drawing/2014/main" id="{4B92763E-6BC5-474C-BACE-AB77BE895460}"/>
                </a:ext>
              </a:extLst>
            </p:cNvPr>
            <p:cNvSpPr/>
            <p:nvPr/>
          </p:nvSpPr>
          <p:spPr>
            <a:xfrm>
              <a:off x="8107680" y="2808322"/>
              <a:ext cx="139836" cy="77278"/>
            </a:xfrm>
            <a:custGeom>
              <a:avLst/>
              <a:gdLst>
                <a:gd name="connsiteX0" fmla="*/ 0 w 139836"/>
                <a:gd name="connsiteY0" fmla="*/ 71145 h 77278"/>
                <a:gd name="connsiteX1" fmla="*/ 128797 w 139836"/>
                <a:gd name="connsiteY1" fmla="*/ 0 h 77278"/>
                <a:gd name="connsiteX2" fmla="*/ 139836 w 139836"/>
                <a:gd name="connsiteY2" fmla="*/ 6133 h 77278"/>
                <a:gd name="connsiteX3" fmla="*/ 11040 w 139836"/>
                <a:gd name="connsiteY3" fmla="*/ 77278 h 77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836" h="77278">
                  <a:moveTo>
                    <a:pt x="0" y="71145"/>
                  </a:moveTo>
                  <a:lnTo>
                    <a:pt x="128797" y="0"/>
                  </a:lnTo>
                  <a:lnTo>
                    <a:pt x="139836" y="6133"/>
                  </a:lnTo>
                  <a:lnTo>
                    <a:pt x="11040" y="77278"/>
                  </a:lnTo>
                  <a:close/>
                </a:path>
              </a:pathLst>
            </a:custGeom>
            <a:solidFill>
              <a:srgbClr val="805046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86" name="Freeform: Shape 1085">
              <a:extLst>
                <a:ext uri="{FF2B5EF4-FFF2-40B4-BE49-F238E27FC236}">
                  <a16:creationId xmlns:a16="http://schemas.microsoft.com/office/drawing/2014/main" id="{0B37FCB9-062F-4FE7-9F01-A7815E158843}"/>
                </a:ext>
              </a:extLst>
            </p:cNvPr>
            <p:cNvSpPr/>
            <p:nvPr/>
          </p:nvSpPr>
          <p:spPr>
            <a:xfrm>
              <a:off x="8572574" y="2977598"/>
              <a:ext cx="305431" cy="169275"/>
            </a:xfrm>
            <a:custGeom>
              <a:avLst/>
              <a:gdLst>
                <a:gd name="connsiteX0" fmla="*/ 0 w 305431"/>
                <a:gd name="connsiteY0" fmla="*/ 164369 h 169275"/>
                <a:gd name="connsiteX1" fmla="*/ 294392 w 305431"/>
                <a:gd name="connsiteY1" fmla="*/ 0 h 169275"/>
                <a:gd name="connsiteX2" fmla="*/ 305432 w 305431"/>
                <a:gd name="connsiteY2" fmla="*/ 6133 h 169275"/>
                <a:gd name="connsiteX3" fmla="*/ 9813 w 305431"/>
                <a:gd name="connsiteY3" fmla="*/ 169276 h 169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5431" h="169275">
                  <a:moveTo>
                    <a:pt x="0" y="164369"/>
                  </a:moveTo>
                  <a:lnTo>
                    <a:pt x="294392" y="0"/>
                  </a:lnTo>
                  <a:lnTo>
                    <a:pt x="305432" y="6133"/>
                  </a:lnTo>
                  <a:lnTo>
                    <a:pt x="9813" y="169276"/>
                  </a:lnTo>
                  <a:close/>
                </a:path>
              </a:pathLst>
            </a:custGeom>
            <a:solidFill>
              <a:srgbClr val="805046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87" name="Freeform: Shape 1086">
              <a:extLst>
                <a:ext uri="{FF2B5EF4-FFF2-40B4-BE49-F238E27FC236}">
                  <a16:creationId xmlns:a16="http://schemas.microsoft.com/office/drawing/2014/main" id="{A895426A-1332-4670-8F2D-47F9AC78A07E}"/>
                </a:ext>
              </a:extLst>
            </p:cNvPr>
            <p:cNvSpPr/>
            <p:nvPr/>
          </p:nvSpPr>
          <p:spPr>
            <a:xfrm>
              <a:off x="8188638" y="2760483"/>
              <a:ext cx="96904" cy="158307"/>
            </a:xfrm>
            <a:custGeom>
              <a:avLst/>
              <a:gdLst>
                <a:gd name="connsiteX0" fmla="*/ 1227 w 96904"/>
                <a:gd name="connsiteY0" fmla="*/ 122664 h 158307"/>
                <a:gd name="connsiteX1" fmla="*/ 1227 w 96904"/>
                <a:gd name="connsiteY1" fmla="*/ 126343 h 158307"/>
                <a:gd name="connsiteX2" fmla="*/ 49065 w 96904"/>
                <a:gd name="connsiteY2" fmla="*/ 158236 h 158307"/>
                <a:gd name="connsiteX3" fmla="*/ 96904 w 96904"/>
                <a:gd name="connsiteY3" fmla="*/ 122664 h 158307"/>
                <a:gd name="connsiteX4" fmla="*/ 96904 w 96904"/>
                <a:gd name="connsiteY4" fmla="*/ 122664 h 158307"/>
                <a:gd name="connsiteX5" fmla="*/ 96904 w 96904"/>
                <a:gd name="connsiteY5" fmla="*/ 122664 h 158307"/>
                <a:gd name="connsiteX6" fmla="*/ 96904 w 96904"/>
                <a:gd name="connsiteY6" fmla="*/ 0 h 158307"/>
                <a:gd name="connsiteX7" fmla="*/ 0 w 96904"/>
                <a:gd name="connsiteY7" fmla="*/ 0 h 158307"/>
                <a:gd name="connsiteX8" fmla="*/ 1227 w 96904"/>
                <a:gd name="connsiteY8" fmla="*/ 122664 h 158307"/>
                <a:gd name="connsiteX9" fmla="*/ 1227 w 96904"/>
                <a:gd name="connsiteY9" fmla="*/ 122664 h 1583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6904" h="158307">
                  <a:moveTo>
                    <a:pt x="1227" y="122664"/>
                  </a:moveTo>
                  <a:cubicBezTo>
                    <a:pt x="1227" y="123890"/>
                    <a:pt x="1227" y="125117"/>
                    <a:pt x="1227" y="126343"/>
                  </a:cubicBezTo>
                  <a:cubicBezTo>
                    <a:pt x="1227" y="144743"/>
                    <a:pt x="23306" y="159463"/>
                    <a:pt x="49065" y="158236"/>
                  </a:cubicBezTo>
                  <a:cubicBezTo>
                    <a:pt x="76051" y="157009"/>
                    <a:pt x="96904" y="141063"/>
                    <a:pt x="96904" y="122664"/>
                  </a:cubicBezTo>
                  <a:lnTo>
                    <a:pt x="96904" y="122664"/>
                  </a:lnTo>
                  <a:lnTo>
                    <a:pt x="96904" y="122664"/>
                  </a:lnTo>
                  <a:lnTo>
                    <a:pt x="96904" y="0"/>
                  </a:lnTo>
                  <a:lnTo>
                    <a:pt x="0" y="0"/>
                  </a:lnTo>
                  <a:lnTo>
                    <a:pt x="1227" y="122664"/>
                  </a:lnTo>
                  <a:lnTo>
                    <a:pt x="1227" y="122664"/>
                  </a:lnTo>
                  <a:close/>
                </a:path>
              </a:pathLst>
            </a:custGeom>
            <a:solidFill>
              <a:srgbClr val="877E70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88" name="Freeform: Shape 1087">
              <a:extLst>
                <a:ext uri="{FF2B5EF4-FFF2-40B4-BE49-F238E27FC236}">
                  <a16:creationId xmlns:a16="http://schemas.microsoft.com/office/drawing/2014/main" id="{05790C5F-65D6-4F64-87FA-62C0E0CC9C58}"/>
                </a:ext>
              </a:extLst>
            </p:cNvPr>
            <p:cNvSpPr/>
            <p:nvPr/>
          </p:nvSpPr>
          <p:spPr>
            <a:xfrm>
              <a:off x="8191091" y="2728519"/>
              <a:ext cx="95677" cy="67607"/>
            </a:xfrm>
            <a:custGeom>
              <a:avLst/>
              <a:gdLst>
                <a:gd name="connsiteX0" fmla="*/ 47839 w 95677"/>
                <a:gd name="connsiteY0" fmla="*/ 71 h 67607"/>
                <a:gd name="connsiteX1" fmla="*/ 0 w 95677"/>
                <a:gd name="connsiteY1" fmla="*/ 35644 h 67607"/>
                <a:gd name="connsiteX2" fmla="*/ 47839 w 95677"/>
                <a:gd name="connsiteY2" fmla="*/ 67536 h 67607"/>
                <a:gd name="connsiteX3" fmla="*/ 95678 w 95677"/>
                <a:gd name="connsiteY3" fmla="*/ 31964 h 67607"/>
                <a:gd name="connsiteX4" fmla="*/ 47839 w 95677"/>
                <a:gd name="connsiteY4" fmla="*/ 71 h 67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677" h="67607">
                  <a:moveTo>
                    <a:pt x="47839" y="71"/>
                  </a:moveTo>
                  <a:cubicBezTo>
                    <a:pt x="20853" y="1298"/>
                    <a:pt x="0" y="17244"/>
                    <a:pt x="0" y="35644"/>
                  </a:cubicBezTo>
                  <a:cubicBezTo>
                    <a:pt x="0" y="54043"/>
                    <a:pt x="22080" y="68763"/>
                    <a:pt x="47839" y="67536"/>
                  </a:cubicBezTo>
                  <a:cubicBezTo>
                    <a:pt x="74825" y="66310"/>
                    <a:pt x="95678" y="50364"/>
                    <a:pt x="95678" y="31964"/>
                  </a:cubicBezTo>
                  <a:cubicBezTo>
                    <a:pt x="95678" y="13564"/>
                    <a:pt x="73598" y="-1155"/>
                    <a:pt x="47839" y="71"/>
                  </a:cubicBezTo>
                  <a:close/>
                </a:path>
              </a:pathLst>
            </a:custGeom>
            <a:solidFill>
              <a:srgbClr val="9A9283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89" name="Freeform: Shape 1088">
              <a:extLst>
                <a:ext uri="{FF2B5EF4-FFF2-40B4-BE49-F238E27FC236}">
                  <a16:creationId xmlns:a16="http://schemas.microsoft.com/office/drawing/2014/main" id="{AFD27290-B4CC-499E-A7FC-8E7A945B2F5D}"/>
                </a:ext>
              </a:extLst>
            </p:cNvPr>
            <p:cNvSpPr/>
            <p:nvPr/>
          </p:nvSpPr>
          <p:spPr>
            <a:xfrm>
              <a:off x="8379993" y="2953065"/>
              <a:ext cx="44158" cy="50292"/>
            </a:xfrm>
            <a:custGeom>
              <a:avLst/>
              <a:gdLst>
                <a:gd name="connsiteX0" fmla="*/ 42932 w 44158"/>
                <a:gd name="connsiteY0" fmla="*/ 0 h 50292"/>
                <a:gd name="connsiteX1" fmla="*/ 0 w 44158"/>
                <a:gd name="connsiteY1" fmla="*/ 24533 h 50292"/>
                <a:gd name="connsiteX2" fmla="*/ 0 w 44158"/>
                <a:gd name="connsiteY2" fmla="*/ 50292 h 50292"/>
                <a:gd name="connsiteX3" fmla="*/ 44159 w 44158"/>
                <a:gd name="connsiteY3" fmla="*/ 25759 h 50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158" h="50292">
                  <a:moveTo>
                    <a:pt x="42932" y="0"/>
                  </a:moveTo>
                  <a:lnTo>
                    <a:pt x="0" y="24533"/>
                  </a:lnTo>
                  <a:lnTo>
                    <a:pt x="0" y="50292"/>
                  </a:lnTo>
                  <a:lnTo>
                    <a:pt x="44159" y="25759"/>
                  </a:lnTo>
                  <a:close/>
                </a:path>
              </a:pathLst>
            </a:custGeom>
            <a:solidFill>
              <a:srgbClr val="CAC8C8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90" name="Freeform: Shape 1089">
              <a:extLst>
                <a:ext uri="{FF2B5EF4-FFF2-40B4-BE49-F238E27FC236}">
                  <a16:creationId xmlns:a16="http://schemas.microsoft.com/office/drawing/2014/main" id="{69465DEB-6BA4-48F6-85B4-7FCE73E02C0A}"/>
                </a:ext>
              </a:extLst>
            </p:cNvPr>
            <p:cNvSpPr/>
            <p:nvPr/>
          </p:nvSpPr>
          <p:spPr>
            <a:xfrm>
              <a:off x="8279409" y="2921173"/>
              <a:ext cx="100584" cy="82184"/>
            </a:xfrm>
            <a:custGeom>
              <a:avLst/>
              <a:gdLst>
                <a:gd name="connsiteX0" fmla="*/ 100584 w 100584"/>
                <a:gd name="connsiteY0" fmla="*/ 56425 h 82184"/>
                <a:gd name="connsiteX1" fmla="*/ 0 w 100584"/>
                <a:gd name="connsiteY1" fmla="*/ 0 h 82184"/>
                <a:gd name="connsiteX2" fmla="*/ 0 w 100584"/>
                <a:gd name="connsiteY2" fmla="*/ 25759 h 82184"/>
                <a:gd name="connsiteX3" fmla="*/ 100584 w 100584"/>
                <a:gd name="connsiteY3" fmla="*/ 82185 h 82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584" h="82184">
                  <a:moveTo>
                    <a:pt x="100584" y="56425"/>
                  </a:moveTo>
                  <a:lnTo>
                    <a:pt x="0" y="0"/>
                  </a:lnTo>
                  <a:lnTo>
                    <a:pt x="0" y="25759"/>
                  </a:lnTo>
                  <a:lnTo>
                    <a:pt x="100584" y="82185"/>
                  </a:lnTo>
                  <a:close/>
                </a:path>
              </a:pathLst>
            </a:custGeom>
            <a:solidFill>
              <a:srgbClr val="BDBBBB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91" name="Freeform: Shape 1090">
              <a:extLst>
                <a:ext uri="{FF2B5EF4-FFF2-40B4-BE49-F238E27FC236}">
                  <a16:creationId xmlns:a16="http://schemas.microsoft.com/office/drawing/2014/main" id="{AC83A2BE-FBDA-458A-95B9-99AAE109C7E3}"/>
                </a:ext>
              </a:extLst>
            </p:cNvPr>
            <p:cNvSpPr/>
            <p:nvPr/>
          </p:nvSpPr>
          <p:spPr>
            <a:xfrm>
              <a:off x="8279409" y="2896640"/>
              <a:ext cx="143516" cy="80957"/>
            </a:xfrm>
            <a:custGeom>
              <a:avLst/>
              <a:gdLst>
                <a:gd name="connsiteX0" fmla="*/ 42932 w 143516"/>
                <a:gd name="connsiteY0" fmla="*/ 0 h 80957"/>
                <a:gd name="connsiteX1" fmla="*/ 143516 w 143516"/>
                <a:gd name="connsiteY1" fmla="*/ 56425 h 80957"/>
                <a:gd name="connsiteX2" fmla="*/ 100584 w 143516"/>
                <a:gd name="connsiteY2" fmla="*/ 80958 h 80957"/>
                <a:gd name="connsiteX3" fmla="*/ 0 w 143516"/>
                <a:gd name="connsiteY3" fmla="*/ 24533 h 80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3516" h="80957">
                  <a:moveTo>
                    <a:pt x="42932" y="0"/>
                  </a:moveTo>
                  <a:lnTo>
                    <a:pt x="143516" y="56425"/>
                  </a:lnTo>
                  <a:lnTo>
                    <a:pt x="100584" y="80958"/>
                  </a:lnTo>
                  <a:lnTo>
                    <a:pt x="0" y="24533"/>
                  </a:lnTo>
                  <a:close/>
                </a:path>
              </a:pathLst>
            </a:custGeom>
            <a:solidFill>
              <a:srgbClr val="D2D0CD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sp>
        <p:nvSpPr>
          <p:cNvPr id="893" name="TextBox 892">
            <a:extLst>
              <a:ext uri="{FF2B5EF4-FFF2-40B4-BE49-F238E27FC236}">
                <a16:creationId xmlns:a16="http://schemas.microsoft.com/office/drawing/2014/main" id="{8EE69222-46F4-4BEA-8EDB-C4069AEE99A1}"/>
              </a:ext>
            </a:extLst>
          </p:cNvPr>
          <p:cNvSpPr txBox="1"/>
          <p:nvPr/>
        </p:nvSpPr>
        <p:spPr>
          <a:xfrm>
            <a:off x="1789015" y="4518132"/>
            <a:ext cx="1335386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400" b="1">
                <a:latin typeface="+mj-lt"/>
              </a:rPr>
              <a:t>Household</a:t>
            </a:r>
            <a:endParaRPr lang="id-ID" sz="1400" b="1" dirty="0">
              <a:latin typeface="+mj-lt"/>
            </a:endParaRPr>
          </a:p>
        </p:txBody>
      </p:sp>
      <p:sp>
        <p:nvSpPr>
          <p:cNvPr id="894" name="TextBox 893">
            <a:extLst>
              <a:ext uri="{FF2B5EF4-FFF2-40B4-BE49-F238E27FC236}">
                <a16:creationId xmlns:a16="http://schemas.microsoft.com/office/drawing/2014/main" id="{C3801FA0-AF17-4AF8-B7C8-BF1B7787CD2C}"/>
              </a:ext>
            </a:extLst>
          </p:cNvPr>
          <p:cNvSpPr txBox="1"/>
          <p:nvPr/>
        </p:nvSpPr>
        <p:spPr>
          <a:xfrm>
            <a:off x="9075187" y="4518132"/>
            <a:ext cx="1335386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400" b="1">
                <a:latin typeface="+mj-lt"/>
              </a:rPr>
              <a:t>Firms</a:t>
            </a:r>
            <a:endParaRPr lang="id-ID" sz="1400" b="1" dirty="0">
              <a:latin typeface="+mj-lt"/>
            </a:endParaRPr>
          </a:p>
        </p:txBody>
      </p:sp>
      <p:grpSp>
        <p:nvGrpSpPr>
          <p:cNvPr id="1346" name="Graphic 801">
            <a:extLst>
              <a:ext uri="{FF2B5EF4-FFF2-40B4-BE49-F238E27FC236}">
                <a16:creationId xmlns:a16="http://schemas.microsoft.com/office/drawing/2014/main" id="{04EAC78C-7A26-4299-B956-57412C77AA2C}"/>
              </a:ext>
            </a:extLst>
          </p:cNvPr>
          <p:cNvGrpSpPr/>
          <p:nvPr/>
        </p:nvGrpSpPr>
        <p:grpSpPr>
          <a:xfrm flipH="1">
            <a:off x="5214702" y="2869011"/>
            <a:ext cx="1744536" cy="1697552"/>
            <a:chOff x="5644514" y="2728912"/>
            <a:chExt cx="1096327" cy="1066800"/>
          </a:xfrm>
          <a:solidFill>
            <a:schemeClr val="accent1"/>
          </a:solidFill>
        </p:grpSpPr>
        <p:sp>
          <p:nvSpPr>
            <p:cNvPr id="1347" name="Freeform: Shape 1346">
              <a:extLst>
                <a:ext uri="{FF2B5EF4-FFF2-40B4-BE49-F238E27FC236}">
                  <a16:creationId xmlns:a16="http://schemas.microsoft.com/office/drawing/2014/main" id="{AA05C485-5E54-4F70-8F47-9F8178185C4A}"/>
                </a:ext>
              </a:extLst>
            </p:cNvPr>
            <p:cNvSpPr/>
            <p:nvPr/>
          </p:nvSpPr>
          <p:spPr>
            <a:xfrm>
              <a:off x="5644514" y="3343275"/>
              <a:ext cx="1096327" cy="452437"/>
            </a:xfrm>
            <a:custGeom>
              <a:avLst/>
              <a:gdLst>
                <a:gd name="connsiteX0" fmla="*/ 0 w 1096327"/>
                <a:gd name="connsiteY0" fmla="*/ 0 h 452437"/>
                <a:gd name="connsiteX1" fmla="*/ 0 w 1096327"/>
                <a:gd name="connsiteY1" fmla="*/ 67628 h 452437"/>
                <a:gd name="connsiteX2" fmla="*/ 687705 w 1096327"/>
                <a:gd name="connsiteY2" fmla="*/ 452438 h 452437"/>
                <a:gd name="connsiteX3" fmla="*/ 1096328 w 1096327"/>
                <a:gd name="connsiteY3" fmla="*/ 220980 h 452437"/>
                <a:gd name="connsiteX4" fmla="*/ 1096328 w 1096327"/>
                <a:gd name="connsiteY4" fmla="*/ 153353 h 452437"/>
                <a:gd name="connsiteX5" fmla="*/ 687705 w 1096327"/>
                <a:gd name="connsiteY5" fmla="*/ 384810 h 452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96327" h="452437">
                  <a:moveTo>
                    <a:pt x="0" y="0"/>
                  </a:moveTo>
                  <a:lnTo>
                    <a:pt x="0" y="67628"/>
                  </a:lnTo>
                  <a:lnTo>
                    <a:pt x="687705" y="452438"/>
                  </a:lnTo>
                  <a:lnTo>
                    <a:pt x="1096328" y="220980"/>
                  </a:lnTo>
                  <a:lnTo>
                    <a:pt x="1096328" y="153353"/>
                  </a:lnTo>
                  <a:lnTo>
                    <a:pt x="687705" y="384810"/>
                  </a:lnTo>
                  <a:close/>
                </a:path>
              </a:pathLst>
            </a:custGeom>
            <a:solidFill>
              <a:srgbClr val="59442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48" name="Freeform: Shape 1347">
              <a:extLst>
                <a:ext uri="{FF2B5EF4-FFF2-40B4-BE49-F238E27FC236}">
                  <a16:creationId xmlns:a16="http://schemas.microsoft.com/office/drawing/2014/main" id="{D21D5442-11C3-4926-894D-290214A8EBDA}"/>
                </a:ext>
              </a:extLst>
            </p:cNvPr>
            <p:cNvSpPr/>
            <p:nvPr/>
          </p:nvSpPr>
          <p:spPr>
            <a:xfrm>
              <a:off x="5644514" y="3111817"/>
              <a:ext cx="1096327" cy="616267"/>
            </a:xfrm>
            <a:custGeom>
              <a:avLst/>
              <a:gdLst>
                <a:gd name="connsiteX0" fmla="*/ 408622 w 1096327"/>
                <a:gd name="connsiteY0" fmla="*/ 0 h 616267"/>
                <a:gd name="connsiteX1" fmla="*/ 0 w 1096327"/>
                <a:gd name="connsiteY1" fmla="*/ 231458 h 616267"/>
                <a:gd name="connsiteX2" fmla="*/ 687705 w 1096327"/>
                <a:gd name="connsiteY2" fmla="*/ 616268 h 616267"/>
                <a:gd name="connsiteX3" fmla="*/ 1096328 w 1096327"/>
                <a:gd name="connsiteY3" fmla="*/ 384810 h 616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96327" h="616267">
                  <a:moveTo>
                    <a:pt x="408622" y="0"/>
                  </a:moveTo>
                  <a:lnTo>
                    <a:pt x="0" y="231458"/>
                  </a:lnTo>
                  <a:lnTo>
                    <a:pt x="687705" y="616268"/>
                  </a:lnTo>
                  <a:lnTo>
                    <a:pt x="1096328" y="384810"/>
                  </a:lnTo>
                  <a:close/>
                </a:path>
              </a:pathLst>
            </a:custGeom>
            <a:solidFill>
              <a:srgbClr val="00964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49" name="Freeform: Shape 1348">
              <a:extLst>
                <a:ext uri="{FF2B5EF4-FFF2-40B4-BE49-F238E27FC236}">
                  <a16:creationId xmlns:a16="http://schemas.microsoft.com/office/drawing/2014/main" id="{C8F6FA10-0BDC-4D83-AE98-2ACB5508C6B9}"/>
                </a:ext>
              </a:extLst>
            </p:cNvPr>
            <p:cNvSpPr/>
            <p:nvPr/>
          </p:nvSpPr>
          <p:spPr>
            <a:xfrm>
              <a:off x="5803581" y="3128009"/>
              <a:ext cx="325755" cy="228600"/>
            </a:xfrm>
            <a:custGeom>
              <a:avLst/>
              <a:gdLst>
                <a:gd name="connsiteX0" fmla="*/ 276225 w 325755"/>
                <a:gd name="connsiteY0" fmla="*/ 0 h 228600"/>
                <a:gd name="connsiteX1" fmla="*/ 50483 w 325755"/>
                <a:gd name="connsiteY1" fmla="*/ 127635 h 228600"/>
                <a:gd name="connsiteX2" fmla="*/ 0 w 325755"/>
                <a:gd name="connsiteY2" fmla="*/ 156210 h 228600"/>
                <a:gd name="connsiteX3" fmla="*/ 129540 w 325755"/>
                <a:gd name="connsiteY3" fmla="*/ 228600 h 228600"/>
                <a:gd name="connsiteX4" fmla="*/ 181928 w 325755"/>
                <a:gd name="connsiteY4" fmla="*/ 198120 h 228600"/>
                <a:gd name="connsiteX5" fmla="*/ 101918 w 325755"/>
                <a:gd name="connsiteY5" fmla="*/ 154305 h 228600"/>
                <a:gd name="connsiteX6" fmla="*/ 325755 w 325755"/>
                <a:gd name="connsiteY6" fmla="*/ 27623 h 228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25755" h="228600">
                  <a:moveTo>
                    <a:pt x="276225" y="0"/>
                  </a:moveTo>
                  <a:lnTo>
                    <a:pt x="50483" y="127635"/>
                  </a:lnTo>
                  <a:lnTo>
                    <a:pt x="0" y="156210"/>
                  </a:lnTo>
                  <a:lnTo>
                    <a:pt x="129540" y="228600"/>
                  </a:lnTo>
                  <a:lnTo>
                    <a:pt x="181928" y="198120"/>
                  </a:lnTo>
                  <a:lnTo>
                    <a:pt x="101918" y="154305"/>
                  </a:lnTo>
                  <a:lnTo>
                    <a:pt x="325755" y="27623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50" name="Freeform: Shape 1349">
              <a:extLst>
                <a:ext uri="{FF2B5EF4-FFF2-40B4-BE49-F238E27FC236}">
                  <a16:creationId xmlns:a16="http://schemas.microsoft.com/office/drawing/2014/main" id="{8FA23FA9-86D6-4D21-89DE-AE9B1BE6B40B}"/>
                </a:ext>
              </a:extLst>
            </p:cNvPr>
            <p:cNvSpPr/>
            <p:nvPr/>
          </p:nvSpPr>
          <p:spPr>
            <a:xfrm>
              <a:off x="5813106" y="3132772"/>
              <a:ext cx="306705" cy="218122"/>
            </a:xfrm>
            <a:custGeom>
              <a:avLst/>
              <a:gdLst>
                <a:gd name="connsiteX0" fmla="*/ 266700 w 306705"/>
                <a:gd name="connsiteY0" fmla="*/ 0 h 218122"/>
                <a:gd name="connsiteX1" fmla="*/ 0 w 306705"/>
                <a:gd name="connsiteY1" fmla="*/ 151448 h 218122"/>
                <a:gd name="connsiteX2" fmla="*/ 120015 w 306705"/>
                <a:gd name="connsiteY2" fmla="*/ 218123 h 218122"/>
                <a:gd name="connsiteX3" fmla="*/ 162878 w 306705"/>
                <a:gd name="connsiteY3" fmla="*/ 193358 h 218122"/>
                <a:gd name="connsiteX4" fmla="*/ 82868 w 306705"/>
                <a:gd name="connsiteY4" fmla="*/ 149543 h 218122"/>
                <a:gd name="connsiteX5" fmla="*/ 306705 w 306705"/>
                <a:gd name="connsiteY5" fmla="*/ 22860 h 218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6705" h="218122">
                  <a:moveTo>
                    <a:pt x="266700" y="0"/>
                  </a:moveTo>
                  <a:lnTo>
                    <a:pt x="0" y="151448"/>
                  </a:lnTo>
                  <a:lnTo>
                    <a:pt x="120015" y="218123"/>
                  </a:lnTo>
                  <a:lnTo>
                    <a:pt x="162878" y="193358"/>
                  </a:lnTo>
                  <a:lnTo>
                    <a:pt x="82868" y="149543"/>
                  </a:lnTo>
                  <a:lnTo>
                    <a:pt x="306705" y="22860"/>
                  </a:lnTo>
                  <a:close/>
                </a:path>
              </a:pathLst>
            </a:custGeom>
            <a:solidFill>
              <a:srgbClr val="669C4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51" name="Freeform: Shape 1350">
              <a:extLst>
                <a:ext uri="{FF2B5EF4-FFF2-40B4-BE49-F238E27FC236}">
                  <a16:creationId xmlns:a16="http://schemas.microsoft.com/office/drawing/2014/main" id="{94EBEDFF-1301-4DFB-BB4D-77920CC80C76}"/>
                </a:ext>
              </a:extLst>
            </p:cNvPr>
            <p:cNvSpPr/>
            <p:nvPr/>
          </p:nvSpPr>
          <p:spPr>
            <a:xfrm>
              <a:off x="5822631" y="3138487"/>
              <a:ext cx="287655" cy="206692"/>
            </a:xfrm>
            <a:custGeom>
              <a:avLst/>
              <a:gdLst>
                <a:gd name="connsiteX0" fmla="*/ 257175 w 287655"/>
                <a:gd name="connsiteY0" fmla="*/ 0 h 206692"/>
                <a:gd name="connsiteX1" fmla="*/ 0 w 287655"/>
                <a:gd name="connsiteY1" fmla="*/ 145733 h 206692"/>
                <a:gd name="connsiteX2" fmla="*/ 110490 w 287655"/>
                <a:gd name="connsiteY2" fmla="*/ 206692 h 206692"/>
                <a:gd name="connsiteX3" fmla="*/ 143828 w 287655"/>
                <a:gd name="connsiteY3" fmla="*/ 187642 h 206692"/>
                <a:gd name="connsiteX4" fmla="*/ 63818 w 287655"/>
                <a:gd name="connsiteY4" fmla="*/ 143828 h 206692"/>
                <a:gd name="connsiteX5" fmla="*/ 287655 w 287655"/>
                <a:gd name="connsiteY5" fmla="*/ 17145 h 2066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7655" h="206692">
                  <a:moveTo>
                    <a:pt x="257175" y="0"/>
                  </a:moveTo>
                  <a:lnTo>
                    <a:pt x="0" y="145733"/>
                  </a:lnTo>
                  <a:lnTo>
                    <a:pt x="110490" y="206692"/>
                  </a:lnTo>
                  <a:lnTo>
                    <a:pt x="143828" y="187642"/>
                  </a:lnTo>
                  <a:lnTo>
                    <a:pt x="63818" y="143828"/>
                  </a:lnTo>
                  <a:lnTo>
                    <a:pt x="287655" y="17145"/>
                  </a:lnTo>
                  <a:close/>
                </a:path>
              </a:pathLst>
            </a:custGeom>
            <a:solidFill>
              <a:srgbClr val="80B34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52" name="Freeform: Shape 1351">
              <a:extLst>
                <a:ext uri="{FF2B5EF4-FFF2-40B4-BE49-F238E27FC236}">
                  <a16:creationId xmlns:a16="http://schemas.microsoft.com/office/drawing/2014/main" id="{2CF9A21E-CD80-414F-824B-2AC23DE63C29}"/>
                </a:ext>
              </a:extLst>
            </p:cNvPr>
            <p:cNvSpPr/>
            <p:nvPr/>
          </p:nvSpPr>
          <p:spPr>
            <a:xfrm>
              <a:off x="5800724" y="3326129"/>
              <a:ext cx="542925" cy="304800"/>
            </a:xfrm>
            <a:custGeom>
              <a:avLst/>
              <a:gdLst>
                <a:gd name="connsiteX0" fmla="*/ 184785 w 542925"/>
                <a:gd name="connsiteY0" fmla="*/ 0 h 304800"/>
                <a:gd name="connsiteX1" fmla="*/ 0 w 542925"/>
                <a:gd name="connsiteY1" fmla="*/ 104775 h 304800"/>
                <a:gd name="connsiteX2" fmla="*/ 358140 w 542925"/>
                <a:gd name="connsiteY2" fmla="*/ 304800 h 304800"/>
                <a:gd name="connsiteX3" fmla="*/ 378143 w 542925"/>
                <a:gd name="connsiteY3" fmla="*/ 293370 h 304800"/>
                <a:gd name="connsiteX4" fmla="*/ 542925 w 542925"/>
                <a:gd name="connsiteY4" fmla="*/ 200025 h 304800"/>
                <a:gd name="connsiteX5" fmla="*/ 533400 w 542925"/>
                <a:gd name="connsiteY5" fmla="*/ 195263 h 304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42925" h="304800">
                  <a:moveTo>
                    <a:pt x="184785" y="0"/>
                  </a:moveTo>
                  <a:lnTo>
                    <a:pt x="0" y="104775"/>
                  </a:lnTo>
                  <a:lnTo>
                    <a:pt x="358140" y="304800"/>
                  </a:lnTo>
                  <a:lnTo>
                    <a:pt x="378143" y="293370"/>
                  </a:lnTo>
                  <a:lnTo>
                    <a:pt x="542925" y="200025"/>
                  </a:lnTo>
                  <a:lnTo>
                    <a:pt x="533400" y="195263"/>
                  </a:lnTo>
                  <a:close/>
                </a:path>
              </a:pathLst>
            </a:custGeom>
            <a:solidFill>
              <a:srgbClr val="54555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53" name="Freeform: Shape 1352">
              <a:extLst>
                <a:ext uri="{FF2B5EF4-FFF2-40B4-BE49-F238E27FC236}">
                  <a16:creationId xmlns:a16="http://schemas.microsoft.com/office/drawing/2014/main" id="{4B65D605-BC90-49C2-8506-E46514DB4FBA}"/>
                </a:ext>
              </a:extLst>
            </p:cNvPr>
            <p:cNvSpPr/>
            <p:nvPr/>
          </p:nvSpPr>
          <p:spPr>
            <a:xfrm>
              <a:off x="6099809" y="3246120"/>
              <a:ext cx="129540" cy="216217"/>
            </a:xfrm>
            <a:custGeom>
              <a:avLst/>
              <a:gdLst>
                <a:gd name="connsiteX0" fmla="*/ 129540 w 129540"/>
                <a:gd name="connsiteY0" fmla="*/ 71438 h 216217"/>
                <a:gd name="connsiteX1" fmla="*/ 0 w 129540"/>
                <a:gd name="connsiteY1" fmla="*/ 0 h 216217"/>
                <a:gd name="connsiteX2" fmla="*/ 0 w 129540"/>
                <a:gd name="connsiteY2" fmla="*/ 144780 h 216217"/>
                <a:gd name="connsiteX3" fmla="*/ 129540 w 129540"/>
                <a:gd name="connsiteY3" fmla="*/ 216217 h 2162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9540" h="216217">
                  <a:moveTo>
                    <a:pt x="129540" y="71438"/>
                  </a:moveTo>
                  <a:lnTo>
                    <a:pt x="0" y="0"/>
                  </a:lnTo>
                  <a:lnTo>
                    <a:pt x="0" y="144780"/>
                  </a:lnTo>
                  <a:lnTo>
                    <a:pt x="129540" y="216217"/>
                  </a:lnTo>
                  <a:close/>
                </a:path>
              </a:pathLst>
            </a:custGeom>
            <a:solidFill>
              <a:srgbClr val="EAE7D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54" name="Freeform: Shape 1353">
              <a:extLst>
                <a:ext uri="{FF2B5EF4-FFF2-40B4-BE49-F238E27FC236}">
                  <a16:creationId xmlns:a16="http://schemas.microsoft.com/office/drawing/2014/main" id="{37965F72-7E4F-484F-A6C8-C96A560413B7}"/>
                </a:ext>
              </a:extLst>
            </p:cNvPr>
            <p:cNvSpPr/>
            <p:nvPr/>
          </p:nvSpPr>
          <p:spPr>
            <a:xfrm>
              <a:off x="6229349" y="3317557"/>
              <a:ext cx="194309" cy="253364"/>
            </a:xfrm>
            <a:custGeom>
              <a:avLst/>
              <a:gdLst>
                <a:gd name="connsiteX0" fmla="*/ 194310 w 194309"/>
                <a:gd name="connsiteY0" fmla="*/ 108585 h 253364"/>
                <a:gd name="connsiteX1" fmla="*/ 178118 w 194309"/>
                <a:gd name="connsiteY1" fmla="*/ 100013 h 253364"/>
                <a:gd name="connsiteX2" fmla="*/ 0 w 194309"/>
                <a:gd name="connsiteY2" fmla="*/ 0 h 253364"/>
                <a:gd name="connsiteX3" fmla="*/ 0 w 194309"/>
                <a:gd name="connsiteY3" fmla="*/ 144780 h 253364"/>
                <a:gd name="connsiteX4" fmla="*/ 194310 w 194309"/>
                <a:gd name="connsiteY4" fmla="*/ 253365 h 2533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4309" h="253364">
                  <a:moveTo>
                    <a:pt x="194310" y="108585"/>
                  </a:moveTo>
                  <a:lnTo>
                    <a:pt x="178118" y="100013"/>
                  </a:lnTo>
                  <a:lnTo>
                    <a:pt x="0" y="0"/>
                  </a:lnTo>
                  <a:lnTo>
                    <a:pt x="0" y="144780"/>
                  </a:lnTo>
                  <a:lnTo>
                    <a:pt x="194310" y="253365"/>
                  </a:lnTo>
                  <a:close/>
                </a:path>
              </a:pathLst>
            </a:custGeom>
            <a:solidFill>
              <a:srgbClr val="EAE7D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55" name="Freeform: Shape 1354">
              <a:extLst>
                <a:ext uri="{FF2B5EF4-FFF2-40B4-BE49-F238E27FC236}">
                  <a16:creationId xmlns:a16="http://schemas.microsoft.com/office/drawing/2014/main" id="{6436D13A-7659-4BAC-9CE5-42E604542AAE}"/>
                </a:ext>
              </a:extLst>
            </p:cNvPr>
            <p:cNvSpPr/>
            <p:nvPr/>
          </p:nvSpPr>
          <p:spPr>
            <a:xfrm>
              <a:off x="5905499" y="3137534"/>
              <a:ext cx="194309" cy="253365"/>
            </a:xfrm>
            <a:custGeom>
              <a:avLst/>
              <a:gdLst>
                <a:gd name="connsiteX0" fmla="*/ 194310 w 194309"/>
                <a:gd name="connsiteY0" fmla="*/ 108585 h 253365"/>
                <a:gd name="connsiteX1" fmla="*/ 178118 w 194309"/>
                <a:gd name="connsiteY1" fmla="*/ 100013 h 253365"/>
                <a:gd name="connsiteX2" fmla="*/ 0 w 194309"/>
                <a:gd name="connsiteY2" fmla="*/ 0 h 253365"/>
                <a:gd name="connsiteX3" fmla="*/ 0 w 194309"/>
                <a:gd name="connsiteY3" fmla="*/ 144780 h 253365"/>
                <a:gd name="connsiteX4" fmla="*/ 194310 w 194309"/>
                <a:gd name="connsiteY4" fmla="*/ 253365 h 2533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4309" h="253365">
                  <a:moveTo>
                    <a:pt x="194310" y="108585"/>
                  </a:moveTo>
                  <a:lnTo>
                    <a:pt x="178118" y="100013"/>
                  </a:lnTo>
                  <a:lnTo>
                    <a:pt x="0" y="0"/>
                  </a:lnTo>
                  <a:lnTo>
                    <a:pt x="0" y="144780"/>
                  </a:lnTo>
                  <a:lnTo>
                    <a:pt x="194310" y="253365"/>
                  </a:lnTo>
                  <a:close/>
                </a:path>
              </a:pathLst>
            </a:custGeom>
            <a:solidFill>
              <a:srgbClr val="EAE7D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56" name="Freeform: Shape 1355">
              <a:extLst>
                <a:ext uri="{FF2B5EF4-FFF2-40B4-BE49-F238E27FC236}">
                  <a16:creationId xmlns:a16="http://schemas.microsoft.com/office/drawing/2014/main" id="{FD01DC37-9DD6-4870-BF54-9CA58B3B3C07}"/>
                </a:ext>
              </a:extLst>
            </p:cNvPr>
            <p:cNvSpPr/>
            <p:nvPr/>
          </p:nvSpPr>
          <p:spPr>
            <a:xfrm>
              <a:off x="5905499" y="3236595"/>
              <a:ext cx="518159" cy="334327"/>
            </a:xfrm>
            <a:custGeom>
              <a:avLst/>
              <a:gdLst>
                <a:gd name="connsiteX0" fmla="*/ 518160 w 518159"/>
                <a:gd name="connsiteY0" fmla="*/ 288608 h 334327"/>
                <a:gd name="connsiteX1" fmla="*/ 501968 w 518159"/>
                <a:gd name="connsiteY1" fmla="*/ 280035 h 334327"/>
                <a:gd name="connsiteX2" fmla="*/ 0 w 518159"/>
                <a:gd name="connsiteY2" fmla="*/ 0 h 334327"/>
                <a:gd name="connsiteX3" fmla="*/ 0 w 518159"/>
                <a:gd name="connsiteY3" fmla="*/ 45720 h 334327"/>
                <a:gd name="connsiteX4" fmla="*/ 518160 w 518159"/>
                <a:gd name="connsiteY4" fmla="*/ 334327 h 334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8159" h="334327">
                  <a:moveTo>
                    <a:pt x="518160" y="288608"/>
                  </a:moveTo>
                  <a:lnTo>
                    <a:pt x="501968" y="280035"/>
                  </a:lnTo>
                  <a:lnTo>
                    <a:pt x="0" y="0"/>
                  </a:lnTo>
                  <a:lnTo>
                    <a:pt x="0" y="45720"/>
                  </a:lnTo>
                  <a:lnTo>
                    <a:pt x="518160" y="334327"/>
                  </a:lnTo>
                  <a:close/>
                </a:path>
              </a:pathLst>
            </a:custGeom>
            <a:solidFill>
              <a:srgbClr val="808D7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57" name="Freeform: Shape 1356">
              <a:extLst>
                <a:ext uri="{FF2B5EF4-FFF2-40B4-BE49-F238E27FC236}">
                  <a16:creationId xmlns:a16="http://schemas.microsoft.com/office/drawing/2014/main" id="{23D0C962-5063-47BE-A48A-D030DE8DC80D}"/>
                </a:ext>
              </a:extLst>
            </p:cNvPr>
            <p:cNvSpPr/>
            <p:nvPr/>
          </p:nvSpPr>
          <p:spPr>
            <a:xfrm>
              <a:off x="6423659" y="3155632"/>
              <a:ext cx="222884" cy="415289"/>
            </a:xfrm>
            <a:custGeom>
              <a:avLst/>
              <a:gdLst>
                <a:gd name="connsiteX0" fmla="*/ 0 w 222884"/>
                <a:gd name="connsiteY0" fmla="*/ 415290 h 415289"/>
                <a:gd name="connsiteX1" fmla="*/ 0 w 222884"/>
                <a:gd name="connsiteY1" fmla="*/ 126683 h 415289"/>
                <a:gd name="connsiteX2" fmla="*/ 222885 w 222884"/>
                <a:gd name="connsiteY2" fmla="*/ 0 h 415289"/>
                <a:gd name="connsiteX3" fmla="*/ 222885 w 222884"/>
                <a:gd name="connsiteY3" fmla="*/ 288608 h 415289"/>
                <a:gd name="connsiteX4" fmla="*/ 180022 w 222884"/>
                <a:gd name="connsiteY4" fmla="*/ 313372 h 415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884" h="415289">
                  <a:moveTo>
                    <a:pt x="0" y="415290"/>
                  </a:moveTo>
                  <a:lnTo>
                    <a:pt x="0" y="126683"/>
                  </a:lnTo>
                  <a:lnTo>
                    <a:pt x="222885" y="0"/>
                  </a:lnTo>
                  <a:lnTo>
                    <a:pt x="222885" y="288608"/>
                  </a:lnTo>
                  <a:lnTo>
                    <a:pt x="180022" y="313372"/>
                  </a:lnTo>
                  <a:close/>
                </a:path>
              </a:pathLst>
            </a:custGeom>
            <a:solidFill>
              <a:srgbClr val="B7B4A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58" name="Freeform: Shape 1357">
              <a:extLst>
                <a:ext uri="{FF2B5EF4-FFF2-40B4-BE49-F238E27FC236}">
                  <a16:creationId xmlns:a16="http://schemas.microsoft.com/office/drawing/2014/main" id="{868F7BC4-2B54-4869-A72A-FD883E443376}"/>
                </a:ext>
              </a:extLst>
            </p:cNvPr>
            <p:cNvSpPr/>
            <p:nvPr/>
          </p:nvSpPr>
          <p:spPr>
            <a:xfrm>
              <a:off x="5644514" y="3343275"/>
              <a:ext cx="687704" cy="452437"/>
            </a:xfrm>
            <a:custGeom>
              <a:avLst/>
              <a:gdLst>
                <a:gd name="connsiteX0" fmla="*/ 0 w 687704"/>
                <a:gd name="connsiteY0" fmla="*/ 0 h 452437"/>
                <a:gd name="connsiteX1" fmla="*/ 687705 w 687704"/>
                <a:gd name="connsiteY1" fmla="*/ 384810 h 452437"/>
                <a:gd name="connsiteX2" fmla="*/ 687705 w 687704"/>
                <a:gd name="connsiteY2" fmla="*/ 452438 h 452437"/>
                <a:gd name="connsiteX3" fmla="*/ 0 w 687704"/>
                <a:gd name="connsiteY3" fmla="*/ 67628 h 452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87704" h="452437">
                  <a:moveTo>
                    <a:pt x="0" y="0"/>
                  </a:moveTo>
                  <a:lnTo>
                    <a:pt x="687705" y="384810"/>
                  </a:lnTo>
                  <a:lnTo>
                    <a:pt x="687705" y="452438"/>
                  </a:lnTo>
                  <a:lnTo>
                    <a:pt x="0" y="67628"/>
                  </a:lnTo>
                  <a:close/>
                </a:path>
              </a:pathLst>
            </a:custGeom>
            <a:solidFill>
              <a:srgbClr val="84643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59" name="Freeform: Shape 1358">
              <a:extLst>
                <a:ext uri="{FF2B5EF4-FFF2-40B4-BE49-F238E27FC236}">
                  <a16:creationId xmlns:a16="http://schemas.microsoft.com/office/drawing/2014/main" id="{2A3BD777-5973-493A-8096-B2DB2BE5DB7B}"/>
                </a:ext>
              </a:extLst>
            </p:cNvPr>
            <p:cNvSpPr/>
            <p:nvPr/>
          </p:nvSpPr>
          <p:spPr>
            <a:xfrm>
              <a:off x="6099809" y="3101340"/>
              <a:ext cx="129540" cy="216217"/>
            </a:xfrm>
            <a:custGeom>
              <a:avLst/>
              <a:gdLst>
                <a:gd name="connsiteX0" fmla="*/ 129540 w 129540"/>
                <a:gd name="connsiteY0" fmla="*/ 72390 h 216217"/>
                <a:gd name="connsiteX1" fmla="*/ 0 w 129540"/>
                <a:gd name="connsiteY1" fmla="*/ 0 h 216217"/>
                <a:gd name="connsiteX2" fmla="*/ 0 w 129540"/>
                <a:gd name="connsiteY2" fmla="*/ 144780 h 216217"/>
                <a:gd name="connsiteX3" fmla="*/ 129540 w 129540"/>
                <a:gd name="connsiteY3" fmla="*/ 216217 h 2162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9540" h="216217">
                  <a:moveTo>
                    <a:pt x="129540" y="72390"/>
                  </a:moveTo>
                  <a:lnTo>
                    <a:pt x="0" y="0"/>
                  </a:lnTo>
                  <a:lnTo>
                    <a:pt x="0" y="144780"/>
                  </a:lnTo>
                  <a:lnTo>
                    <a:pt x="129540" y="216217"/>
                  </a:lnTo>
                  <a:close/>
                </a:path>
              </a:pathLst>
            </a:custGeom>
            <a:solidFill>
              <a:srgbClr val="EAE7D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1360" name="Graphic 801">
              <a:extLst>
                <a:ext uri="{FF2B5EF4-FFF2-40B4-BE49-F238E27FC236}">
                  <a16:creationId xmlns:a16="http://schemas.microsoft.com/office/drawing/2014/main" id="{73170B1B-44E7-45D8-9321-572FF93569FF}"/>
                </a:ext>
              </a:extLst>
            </p:cNvPr>
            <p:cNvGrpSpPr/>
            <p:nvPr/>
          </p:nvGrpSpPr>
          <p:grpSpPr>
            <a:xfrm>
              <a:off x="6175056" y="3167307"/>
              <a:ext cx="33337" cy="117864"/>
              <a:chOff x="6175056" y="3167307"/>
              <a:chExt cx="33337" cy="117864"/>
            </a:xfrm>
            <a:solidFill>
              <a:schemeClr val="accent1"/>
            </a:solidFill>
          </p:grpSpPr>
          <p:sp>
            <p:nvSpPr>
              <p:cNvPr id="1658" name="Freeform: Shape 1657">
                <a:extLst>
                  <a:ext uri="{FF2B5EF4-FFF2-40B4-BE49-F238E27FC236}">
                    <a16:creationId xmlns:a16="http://schemas.microsoft.com/office/drawing/2014/main" id="{6BAD155F-E869-4952-9B81-7E00B735BEAD}"/>
                  </a:ext>
                </a:extLst>
              </p:cNvPr>
              <p:cNvSpPr/>
              <p:nvPr/>
            </p:nvSpPr>
            <p:spPr>
              <a:xfrm>
                <a:off x="6175056" y="3167307"/>
                <a:ext cx="33337" cy="117864"/>
              </a:xfrm>
              <a:custGeom>
                <a:avLst/>
                <a:gdLst>
                  <a:gd name="connsiteX0" fmla="*/ 33338 w 33337"/>
                  <a:gd name="connsiteY0" fmla="*/ 28330 h 117864"/>
                  <a:gd name="connsiteX1" fmla="*/ 33338 w 33337"/>
                  <a:gd name="connsiteY1" fmla="*/ 117865 h 117864"/>
                  <a:gd name="connsiteX2" fmla="*/ 0 w 33337"/>
                  <a:gd name="connsiteY2" fmla="*/ 98815 h 117864"/>
                  <a:gd name="connsiteX3" fmla="*/ 0 w 33337"/>
                  <a:gd name="connsiteY3" fmla="*/ 75955 h 117864"/>
                  <a:gd name="connsiteX4" fmla="*/ 0 w 33337"/>
                  <a:gd name="connsiteY4" fmla="*/ 9280 h 117864"/>
                  <a:gd name="connsiteX5" fmla="*/ 33338 w 33337"/>
                  <a:gd name="connsiteY5" fmla="*/ 28330 h 1178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3337" h="117864">
                    <a:moveTo>
                      <a:pt x="33338" y="28330"/>
                    </a:moveTo>
                    <a:lnTo>
                      <a:pt x="33338" y="117865"/>
                    </a:lnTo>
                    <a:lnTo>
                      <a:pt x="0" y="98815"/>
                    </a:lnTo>
                    <a:lnTo>
                      <a:pt x="0" y="75955"/>
                    </a:lnTo>
                    <a:lnTo>
                      <a:pt x="0" y="9280"/>
                    </a:lnTo>
                    <a:cubicBezTo>
                      <a:pt x="0" y="-11675"/>
                      <a:pt x="33338" y="6422"/>
                      <a:pt x="33338" y="28330"/>
                    </a:cubicBezTo>
                    <a:close/>
                  </a:path>
                </a:pathLst>
              </a:custGeom>
              <a:solidFill>
                <a:srgbClr val="ABA89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1659" name="Graphic 801">
                <a:extLst>
                  <a:ext uri="{FF2B5EF4-FFF2-40B4-BE49-F238E27FC236}">
                    <a16:creationId xmlns:a16="http://schemas.microsoft.com/office/drawing/2014/main" id="{CBD988BE-70A6-48A1-A70E-3AC51A3800CC}"/>
                  </a:ext>
                </a:extLst>
              </p:cNvPr>
              <p:cNvGrpSpPr/>
              <p:nvPr/>
            </p:nvGrpSpPr>
            <p:grpSpPr>
              <a:xfrm>
                <a:off x="6176962" y="3169621"/>
                <a:ext cx="29527" cy="111741"/>
                <a:chOff x="6176962" y="3169621"/>
                <a:chExt cx="29527" cy="111741"/>
              </a:xfrm>
              <a:solidFill>
                <a:srgbClr val="FFFFFF"/>
              </a:solidFill>
            </p:grpSpPr>
            <p:grpSp>
              <p:nvGrpSpPr>
                <p:cNvPr id="1660" name="Graphic 801">
                  <a:extLst>
                    <a:ext uri="{FF2B5EF4-FFF2-40B4-BE49-F238E27FC236}">
                      <a16:creationId xmlns:a16="http://schemas.microsoft.com/office/drawing/2014/main" id="{FC57A3E1-36F9-4981-9948-880E32452633}"/>
                    </a:ext>
                  </a:extLst>
                </p:cNvPr>
                <p:cNvGrpSpPr/>
                <p:nvPr/>
              </p:nvGrpSpPr>
              <p:grpSpPr>
                <a:xfrm>
                  <a:off x="6176962" y="3169621"/>
                  <a:ext cx="29527" cy="48876"/>
                  <a:chOff x="6176962" y="3169621"/>
                  <a:chExt cx="29527" cy="48876"/>
                </a:xfrm>
                <a:solidFill>
                  <a:srgbClr val="FFFFFF"/>
                </a:solidFill>
              </p:grpSpPr>
              <p:sp>
                <p:nvSpPr>
                  <p:cNvPr id="1670" name="Freeform: Shape 1669">
                    <a:extLst>
                      <a:ext uri="{FF2B5EF4-FFF2-40B4-BE49-F238E27FC236}">
                        <a16:creationId xmlns:a16="http://schemas.microsoft.com/office/drawing/2014/main" id="{6FD5F180-6E67-4FFF-B9EF-35D9E3D6027C}"/>
                      </a:ext>
                    </a:extLst>
                  </p:cNvPr>
                  <p:cNvSpPr/>
                  <p:nvPr/>
                </p:nvSpPr>
                <p:spPr>
                  <a:xfrm>
                    <a:off x="6176962" y="3185159"/>
                    <a:ext cx="13334" cy="24765"/>
                  </a:xfrm>
                  <a:custGeom>
                    <a:avLst/>
                    <a:gdLst>
                      <a:gd name="connsiteX0" fmla="*/ 0 w 13334"/>
                      <a:gd name="connsiteY0" fmla="*/ 0 h 24765"/>
                      <a:gd name="connsiteX1" fmla="*/ 0 w 13334"/>
                      <a:gd name="connsiteY1" fmla="*/ 17145 h 24765"/>
                      <a:gd name="connsiteX2" fmla="*/ 13335 w 13334"/>
                      <a:gd name="connsiteY2" fmla="*/ 24765 h 24765"/>
                      <a:gd name="connsiteX3" fmla="*/ 13335 w 13334"/>
                      <a:gd name="connsiteY3" fmla="*/ 6668 h 24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4" h="24765">
                        <a:moveTo>
                          <a:pt x="0" y="0"/>
                        </a:moveTo>
                        <a:lnTo>
                          <a:pt x="0" y="17145"/>
                        </a:lnTo>
                        <a:lnTo>
                          <a:pt x="13335" y="24765"/>
                        </a:lnTo>
                        <a:lnTo>
                          <a:pt x="13335" y="6668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671" name="Freeform: Shape 1670">
                    <a:extLst>
                      <a:ext uri="{FF2B5EF4-FFF2-40B4-BE49-F238E27FC236}">
                        <a16:creationId xmlns:a16="http://schemas.microsoft.com/office/drawing/2014/main" id="{5CBF15C5-CF77-4391-AFA8-312B0000A37A}"/>
                      </a:ext>
                    </a:extLst>
                  </p:cNvPr>
                  <p:cNvSpPr/>
                  <p:nvPr/>
                </p:nvSpPr>
                <p:spPr>
                  <a:xfrm>
                    <a:off x="6176962" y="3169621"/>
                    <a:ext cx="13334" cy="20301"/>
                  </a:xfrm>
                  <a:custGeom>
                    <a:avLst/>
                    <a:gdLst>
                      <a:gd name="connsiteX0" fmla="*/ 1905 w 13334"/>
                      <a:gd name="connsiteY0" fmla="*/ 1251 h 20301"/>
                      <a:gd name="connsiteX1" fmla="*/ 0 w 13334"/>
                      <a:gd name="connsiteY1" fmla="*/ 7919 h 20301"/>
                      <a:gd name="connsiteX2" fmla="*/ 0 w 13334"/>
                      <a:gd name="connsiteY2" fmla="*/ 12681 h 20301"/>
                      <a:gd name="connsiteX3" fmla="*/ 13335 w 13334"/>
                      <a:gd name="connsiteY3" fmla="*/ 20301 h 20301"/>
                      <a:gd name="connsiteX4" fmla="*/ 13335 w 13334"/>
                      <a:gd name="connsiteY4" fmla="*/ 3156 h 20301"/>
                      <a:gd name="connsiteX5" fmla="*/ 1905 w 13334"/>
                      <a:gd name="connsiteY5" fmla="*/ 1251 h 203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334" h="20301">
                        <a:moveTo>
                          <a:pt x="1905" y="1251"/>
                        </a:moveTo>
                        <a:cubicBezTo>
                          <a:pt x="953" y="3156"/>
                          <a:pt x="0" y="5061"/>
                          <a:pt x="0" y="7919"/>
                        </a:cubicBezTo>
                        <a:lnTo>
                          <a:pt x="0" y="12681"/>
                        </a:lnTo>
                        <a:lnTo>
                          <a:pt x="13335" y="20301"/>
                        </a:lnTo>
                        <a:lnTo>
                          <a:pt x="13335" y="3156"/>
                        </a:lnTo>
                        <a:cubicBezTo>
                          <a:pt x="9525" y="-654"/>
                          <a:pt x="4763" y="-654"/>
                          <a:pt x="1905" y="125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672" name="Freeform: Shape 1671">
                    <a:extLst>
                      <a:ext uri="{FF2B5EF4-FFF2-40B4-BE49-F238E27FC236}">
                        <a16:creationId xmlns:a16="http://schemas.microsoft.com/office/drawing/2014/main" id="{302A86D2-1F03-484D-9DB8-6CA7B5610351}"/>
                      </a:ext>
                    </a:extLst>
                  </p:cNvPr>
                  <p:cNvSpPr/>
                  <p:nvPr/>
                </p:nvSpPr>
                <p:spPr>
                  <a:xfrm>
                    <a:off x="6193154" y="3172777"/>
                    <a:ext cx="13334" cy="24764"/>
                  </a:xfrm>
                  <a:custGeom>
                    <a:avLst/>
                    <a:gdLst>
                      <a:gd name="connsiteX0" fmla="*/ 0 w 13334"/>
                      <a:gd name="connsiteY0" fmla="*/ 0 h 24764"/>
                      <a:gd name="connsiteX1" fmla="*/ 0 w 13334"/>
                      <a:gd name="connsiteY1" fmla="*/ 17145 h 24764"/>
                      <a:gd name="connsiteX2" fmla="*/ 13335 w 13334"/>
                      <a:gd name="connsiteY2" fmla="*/ 24765 h 24764"/>
                      <a:gd name="connsiteX3" fmla="*/ 13335 w 13334"/>
                      <a:gd name="connsiteY3" fmla="*/ 21907 h 24764"/>
                      <a:gd name="connsiteX4" fmla="*/ 0 w 13334"/>
                      <a:gd name="connsiteY4" fmla="*/ 0 h 247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334" h="24764">
                        <a:moveTo>
                          <a:pt x="0" y="0"/>
                        </a:moveTo>
                        <a:lnTo>
                          <a:pt x="0" y="17145"/>
                        </a:lnTo>
                        <a:lnTo>
                          <a:pt x="13335" y="24765"/>
                        </a:lnTo>
                        <a:lnTo>
                          <a:pt x="13335" y="21907"/>
                        </a:lnTo>
                        <a:cubicBezTo>
                          <a:pt x="13335" y="13335"/>
                          <a:pt x="6667" y="4763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673" name="Freeform: Shape 1672">
                    <a:extLst>
                      <a:ext uri="{FF2B5EF4-FFF2-40B4-BE49-F238E27FC236}">
                        <a16:creationId xmlns:a16="http://schemas.microsoft.com/office/drawing/2014/main" id="{6CCA8155-6414-4AC5-B69E-5591E132CCB0}"/>
                      </a:ext>
                    </a:extLst>
                  </p:cNvPr>
                  <p:cNvSpPr/>
                  <p:nvPr/>
                </p:nvSpPr>
                <p:spPr>
                  <a:xfrm>
                    <a:off x="6193154" y="3193732"/>
                    <a:ext cx="13334" cy="24764"/>
                  </a:xfrm>
                  <a:custGeom>
                    <a:avLst/>
                    <a:gdLst>
                      <a:gd name="connsiteX0" fmla="*/ 0 w 13334"/>
                      <a:gd name="connsiteY0" fmla="*/ 0 h 24764"/>
                      <a:gd name="connsiteX1" fmla="*/ 0 w 13334"/>
                      <a:gd name="connsiteY1" fmla="*/ 18097 h 24764"/>
                      <a:gd name="connsiteX2" fmla="*/ 13335 w 13334"/>
                      <a:gd name="connsiteY2" fmla="*/ 24765 h 24764"/>
                      <a:gd name="connsiteX3" fmla="*/ 13335 w 13334"/>
                      <a:gd name="connsiteY3" fmla="*/ 7620 h 247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4" h="24764">
                        <a:moveTo>
                          <a:pt x="0" y="0"/>
                        </a:moveTo>
                        <a:lnTo>
                          <a:pt x="0" y="18097"/>
                        </a:lnTo>
                        <a:lnTo>
                          <a:pt x="13335" y="24765"/>
                        </a:lnTo>
                        <a:lnTo>
                          <a:pt x="13335" y="76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1661" name="Graphic 801">
                  <a:extLst>
                    <a:ext uri="{FF2B5EF4-FFF2-40B4-BE49-F238E27FC236}">
                      <a16:creationId xmlns:a16="http://schemas.microsoft.com/office/drawing/2014/main" id="{8CE64604-F507-4563-89BD-27FA374ED269}"/>
                    </a:ext>
                  </a:extLst>
                </p:cNvPr>
                <p:cNvGrpSpPr/>
                <p:nvPr/>
              </p:nvGrpSpPr>
              <p:grpSpPr>
                <a:xfrm>
                  <a:off x="6176962" y="3206115"/>
                  <a:ext cx="29527" cy="33337"/>
                  <a:chOff x="6176962" y="3206115"/>
                  <a:chExt cx="29527" cy="33337"/>
                </a:xfrm>
                <a:solidFill>
                  <a:srgbClr val="FFFFFF"/>
                </a:solidFill>
              </p:grpSpPr>
              <p:sp>
                <p:nvSpPr>
                  <p:cNvPr id="1668" name="Freeform: Shape 1667">
                    <a:extLst>
                      <a:ext uri="{FF2B5EF4-FFF2-40B4-BE49-F238E27FC236}">
                        <a16:creationId xmlns:a16="http://schemas.microsoft.com/office/drawing/2014/main" id="{0661894C-D0FE-4283-9108-1ED15482C8D7}"/>
                      </a:ext>
                    </a:extLst>
                  </p:cNvPr>
                  <p:cNvSpPr/>
                  <p:nvPr/>
                </p:nvSpPr>
                <p:spPr>
                  <a:xfrm>
                    <a:off x="6193154" y="3214687"/>
                    <a:ext cx="13334" cy="24765"/>
                  </a:xfrm>
                  <a:custGeom>
                    <a:avLst/>
                    <a:gdLst>
                      <a:gd name="connsiteX0" fmla="*/ 0 w 13334"/>
                      <a:gd name="connsiteY0" fmla="*/ 17145 h 24765"/>
                      <a:gd name="connsiteX1" fmla="*/ 13335 w 13334"/>
                      <a:gd name="connsiteY1" fmla="*/ 24765 h 24765"/>
                      <a:gd name="connsiteX2" fmla="*/ 13335 w 13334"/>
                      <a:gd name="connsiteY2" fmla="*/ 7620 h 24765"/>
                      <a:gd name="connsiteX3" fmla="*/ 0 w 13334"/>
                      <a:gd name="connsiteY3" fmla="*/ 0 h 24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4" h="24765">
                        <a:moveTo>
                          <a:pt x="0" y="17145"/>
                        </a:moveTo>
                        <a:lnTo>
                          <a:pt x="13335" y="24765"/>
                        </a:lnTo>
                        <a:lnTo>
                          <a:pt x="13335" y="762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669" name="Freeform: Shape 1668">
                    <a:extLst>
                      <a:ext uri="{FF2B5EF4-FFF2-40B4-BE49-F238E27FC236}">
                        <a16:creationId xmlns:a16="http://schemas.microsoft.com/office/drawing/2014/main" id="{C573222B-0FBC-42B8-BEFA-B6CDE4D28A45}"/>
                      </a:ext>
                    </a:extLst>
                  </p:cNvPr>
                  <p:cNvSpPr/>
                  <p:nvPr/>
                </p:nvSpPr>
                <p:spPr>
                  <a:xfrm>
                    <a:off x="6176962" y="3206115"/>
                    <a:ext cx="13334" cy="24764"/>
                  </a:xfrm>
                  <a:custGeom>
                    <a:avLst/>
                    <a:gdLst>
                      <a:gd name="connsiteX0" fmla="*/ 0 w 13334"/>
                      <a:gd name="connsiteY0" fmla="*/ 17145 h 24764"/>
                      <a:gd name="connsiteX1" fmla="*/ 13335 w 13334"/>
                      <a:gd name="connsiteY1" fmla="*/ 24765 h 24764"/>
                      <a:gd name="connsiteX2" fmla="*/ 13335 w 13334"/>
                      <a:gd name="connsiteY2" fmla="*/ 6667 h 24764"/>
                      <a:gd name="connsiteX3" fmla="*/ 0 w 13334"/>
                      <a:gd name="connsiteY3" fmla="*/ 0 h 247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4" h="24764">
                        <a:moveTo>
                          <a:pt x="0" y="17145"/>
                        </a:moveTo>
                        <a:lnTo>
                          <a:pt x="13335" y="24765"/>
                        </a:lnTo>
                        <a:lnTo>
                          <a:pt x="13335" y="666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1662" name="Graphic 801">
                  <a:extLst>
                    <a:ext uri="{FF2B5EF4-FFF2-40B4-BE49-F238E27FC236}">
                      <a16:creationId xmlns:a16="http://schemas.microsoft.com/office/drawing/2014/main" id="{FE4653AA-94EF-4478-A8BF-C1B5B6B1619D}"/>
                    </a:ext>
                  </a:extLst>
                </p:cNvPr>
                <p:cNvGrpSpPr/>
                <p:nvPr/>
              </p:nvGrpSpPr>
              <p:grpSpPr>
                <a:xfrm>
                  <a:off x="6176962" y="3227070"/>
                  <a:ext cx="29527" cy="33337"/>
                  <a:chOff x="6176962" y="3227070"/>
                  <a:chExt cx="29527" cy="33337"/>
                </a:xfrm>
                <a:solidFill>
                  <a:srgbClr val="FFFFFF"/>
                </a:solidFill>
              </p:grpSpPr>
              <p:sp>
                <p:nvSpPr>
                  <p:cNvPr id="1666" name="Freeform: Shape 1665">
                    <a:extLst>
                      <a:ext uri="{FF2B5EF4-FFF2-40B4-BE49-F238E27FC236}">
                        <a16:creationId xmlns:a16="http://schemas.microsoft.com/office/drawing/2014/main" id="{1A434106-E36C-43BC-BB26-AE1E9BD1EF22}"/>
                      </a:ext>
                    </a:extLst>
                  </p:cNvPr>
                  <p:cNvSpPr/>
                  <p:nvPr/>
                </p:nvSpPr>
                <p:spPr>
                  <a:xfrm>
                    <a:off x="6193154" y="3235642"/>
                    <a:ext cx="13334" cy="24765"/>
                  </a:xfrm>
                  <a:custGeom>
                    <a:avLst/>
                    <a:gdLst>
                      <a:gd name="connsiteX0" fmla="*/ 0 w 13334"/>
                      <a:gd name="connsiteY0" fmla="*/ 17145 h 24765"/>
                      <a:gd name="connsiteX1" fmla="*/ 13335 w 13334"/>
                      <a:gd name="connsiteY1" fmla="*/ 24765 h 24765"/>
                      <a:gd name="connsiteX2" fmla="*/ 13335 w 13334"/>
                      <a:gd name="connsiteY2" fmla="*/ 7620 h 24765"/>
                      <a:gd name="connsiteX3" fmla="*/ 0 w 13334"/>
                      <a:gd name="connsiteY3" fmla="*/ 0 h 24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4" h="24765">
                        <a:moveTo>
                          <a:pt x="0" y="17145"/>
                        </a:moveTo>
                        <a:lnTo>
                          <a:pt x="13335" y="24765"/>
                        </a:lnTo>
                        <a:lnTo>
                          <a:pt x="13335" y="762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667" name="Freeform: Shape 1666">
                    <a:extLst>
                      <a:ext uri="{FF2B5EF4-FFF2-40B4-BE49-F238E27FC236}">
                        <a16:creationId xmlns:a16="http://schemas.microsoft.com/office/drawing/2014/main" id="{AB6541D4-276E-40D9-B9CD-BC2C2C6DDF9A}"/>
                      </a:ext>
                    </a:extLst>
                  </p:cNvPr>
                  <p:cNvSpPr/>
                  <p:nvPr/>
                </p:nvSpPr>
                <p:spPr>
                  <a:xfrm>
                    <a:off x="6176962" y="3227070"/>
                    <a:ext cx="13334" cy="24764"/>
                  </a:xfrm>
                  <a:custGeom>
                    <a:avLst/>
                    <a:gdLst>
                      <a:gd name="connsiteX0" fmla="*/ 0 w 13334"/>
                      <a:gd name="connsiteY0" fmla="*/ 17145 h 24764"/>
                      <a:gd name="connsiteX1" fmla="*/ 13335 w 13334"/>
                      <a:gd name="connsiteY1" fmla="*/ 24765 h 24764"/>
                      <a:gd name="connsiteX2" fmla="*/ 13335 w 13334"/>
                      <a:gd name="connsiteY2" fmla="*/ 6667 h 24764"/>
                      <a:gd name="connsiteX3" fmla="*/ 0 w 13334"/>
                      <a:gd name="connsiteY3" fmla="*/ 0 h 247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4" h="24764">
                        <a:moveTo>
                          <a:pt x="0" y="17145"/>
                        </a:moveTo>
                        <a:lnTo>
                          <a:pt x="13335" y="24765"/>
                        </a:lnTo>
                        <a:lnTo>
                          <a:pt x="13335" y="666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1663" name="Graphic 801">
                  <a:extLst>
                    <a:ext uri="{FF2B5EF4-FFF2-40B4-BE49-F238E27FC236}">
                      <a16:creationId xmlns:a16="http://schemas.microsoft.com/office/drawing/2014/main" id="{25BDD62A-283C-47FE-A1B8-7B00EB0CE349}"/>
                    </a:ext>
                  </a:extLst>
                </p:cNvPr>
                <p:cNvGrpSpPr/>
                <p:nvPr/>
              </p:nvGrpSpPr>
              <p:grpSpPr>
                <a:xfrm>
                  <a:off x="6176962" y="3248025"/>
                  <a:ext cx="29527" cy="33337"/>
                  <a:chOff x="6176962" y="3248025"/>
                  <a:chExt cx="29527" cy="33337"/>
                </a:xfrm>
                <a:solidFill>
                  <a:srgbClr val="FFFFFF"/>
                </a:solidFill>
              </p:grpSpPr>
              <p:sp>
                <p:nvSpPr>
                  <p:cNvPr id="1664" name="Freeform: Shape 1663">
                    <a:extLst>
                      <a:ext uri="{FF2B5EF4-FFF2-40B4-BE49-F238E27FC236}">
                        <a16:creationId xmlns:a16="http://schemas.microsoft.com/office/drawing/2014/main" id="{09010F32-03D8-4749-828F-28EE03CEB604}"/>
                      </a:ext>
                    </a:extLst>
                  </p:cNvPr>
                  <p:cNvSpPr/>
                  <p:nvPr/>
                </p:nvSpPr>
                <p:spPr>
                  <a:xfrm>
                    <a:off x="6193154" y="3256597"/>
                    <a:ext cx="13334" cy="24765"/>
                  </a:xfrm>
                  <a:custGeom>
                    <a:avLst/>
                    <a:gdLst>
                      <a:gd name="connsiteX0" fmla="*/ 0 w 13334"/>
                      <a:gd name="connsiteY0" fmla="*/ 17145 h 24765"/>
                      <a:gd name="connsiteX1" fmla="*/ 13335 w 13334"/>
                      <a:gd name="connsiteY1" fmla="*/ 24765 h 24765"/>
                      <a:gd name="connsiteX2" fmla="*/ 13335 w 13334"/>
                      <a:gd name="connsiteY2" fmla="*/ 7620 h 24765"/>
                      <a:gd name="connsiteX3" fmla="*/ 0 w 13334"/>
                      <a:gd name="connsiteY3" fmla="*/ 0 h 24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4" h="24765">
                        <a:moveTo>
                          <a:pt x="0" y="17145"/>
                        </a:moveTo>
                        <a:lnTo>
                          <a:pt x="13335" y="24765"/>
                        </a:lnTo>
                        <a:lnTo>
                          <a:pt x="13335" y="762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665" name="Freeform: Shape 1664">
                    <a:extLst>
                      <a:ext uri="{FF2B5EF4-FFF2-40B4-BE49-F238E27FC236}">
                        <a16:creationId xmlns:a16="http://schemas.microsoft.com/office/drawing/2014/main" id="{FBD02C87-DB35-40FC-93E0-32E49E635A98}"/>
                      </a:ext>
                    </a:extLst>
                  </p:cNvPr>
                  <p:cNvSpPr/>
                  <p:nvPr/>
                </p:nvSpPr>
                <p:spPr>
                  <a:xfrm>
                    <a:off x="6176962" y="3248025"/>
                    <a:ext cx="13334" cy="24765"/>
                  </a:xfrm>
                  <a:custGeom>
                    <a:avLst/>
                    <a:gdLst>
                      <a:gd name="connsiteX0" fmla="*/ 0 w 13334"/>
                      <a:gd name="connsiteY0" fmla="*/ 17145 h 24765"/>
                      <a:gd name="connsiteX1" fmla="*/ 13335 w 13334"/>
                      <a:gd name="connsiteY1" fmla="*/ 24765 h 24765"/>
                      <a:gd name="connsiteX2" fmla="*/ 13335 w 13334"/>
                      <a:gd name="connsiteY2" fmla="*/ 6667 h 24765"/>
                      <a:gd name="connsiteX3" fmla="*/ 0 w 13334"/>
                      <a:gd name="connsiteY3" fmla="*/ 0 h 24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4" h="24765">
                        <a:moveTo>
                          <a:pt x="0" y="17145"/>
                        </a:moveTo>
                        <a:lnTo>
                          <a:pt x="13335" y="24765"/>
                        </a:lnTo>
                        <a:lnTo>
                          <a:pt x="13335" y="666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grpSp>
          <p:nvGrpSpPr>
            <p:cNvPr id="1361" name="Graphic 801">
              <a:extLst>
                <a:ext uri="{FF2B5EF4-FFF2-40B4-BE49-F238E27FC236}">
                  <a16:creationId xmlns:a16="http://schemas.microsoft.com/office/drawing/2014/main" id="{D0055DD9-D58A-4E44-A7F8-AD4AE26FF4A4}"/>
                </a:ext>
              </a:extLst>
            </p:cNvPr>
            <p:cNvGrpSpPr/>
            <p:nvPr/>
          </p:nvGrpSpPr>
          <p:grpSpPr>
            <a:xfrm>
              <a:off x="6130289" y="3142120"/>
              <a:ext cx="33337" cy="118286"/>
              <a:chOff x="6130289" y="3142120"/>
              <a:chExt cx="33337" cy="118286"/>
            </a:xfrm>
            <a:solidFill>
              <a:schemeClr val="accent1"/>
            </a:solidFill>
          </p:grpSpPr>
          <p:sp>
            <p:nvSpPr>
              <p:cNvPr id="1642" name="Freeform: Shape 1641">
                <a:extLst>
                  <a:ext uri="{FF2B5EF4-FFF2-40B4-BE49-F238E27FC236}">
                    <a16:creationId xmlns:a16="http://schemas.microsoft.com/office/drawing/2014/main" id="{8E7E0B39-6C66-4267-B457-540CC91DE4C4}"/>
                  </a:ext>
                </a:extLst>
              </p:cNvPr>
              <p:cNvSpPr/>
              <p:nvPr/>
            </p:nvSpPr>
            <p:spPr>
              <a:xfrm>
                <a:off x="6130289" y="3142120"/>
                <a:ext cx="33337" cy="118286"/>
              </a:xfrm>
              <a:custGeom>
                <a:avLst/>
                <a:gdLst>
                  <a:gd name="connsiteX0" fmla="*/ 33338 w 33337"/>
                  <a:gd name="connsiteY0" fmla="*/ 28752 h 118286"/>
                  <a:gd name="connsiteX1" fmla="*/ 33338 w 33337"/>
                  <a:gd name="connsiteY1" fmla="*/ 118287 h 118286"/>
                  <a:gd name="connsiteX2" fmla="*/ 0 w 33337"/>
                  <a:gd name="connsiteY2" fmla="*/ 99237 h 118286"/>
                  <a:gd name="connsiteX3" fmla="*/ 0 w 33337"/>
                  <a:gd name="connsiteY3" fmla="*/ 76377 h 118286"/>
                  <a:gd name="connsiteX4" fmla="*/ 0 w 33337"/>
                  <a:gd name="connsiteY4" fmla="*/ 9702 h 118286"/>
                  <a:gd name="connsiteX5" fmla="*/ 33338 w 33337"/>
                  <a:gd name="connsiteY5" fmla="*/ 28752 h 1182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3337" h="118286">
                    <a:moveTo>
                      <a:pt x="33338" y="28752"/>
                    </a:moveTo>
                    <a:lnTo>
                      <a:pt x="33338" y="118287"/>
                    </a:lnTo>
                    <a:lnTo>
                      <a:pt x="0" y="99237"/>
                    </a:lnTo>
                    <a:lnTo>
                      <a:pt x="0" y="76377"/>
                    </a:lnTo>
                    <a:lnTo>
                      <a:pt x="0" y="9702"/>
                    </a:lnTo>
                    <a:cubicBezTo>
                      <a:pt x="0" y="-12206"/>
                      <a:pt x="33338" y="6844"/>
                      <a:pt x="33338" y="28752"/>
                    </a:cubicBezTo>
                    <a:close/>
                  </a:path>
                </a:pathLst>
              </a:custGeom>
              <a:solidFill>
                <a:srgbClr val="ABA89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1643" name="Graphic 801">
                <a:extLst>
                  <a:ext uri="{FF2B5EF4-FFF2-40B4-BE49-F238E27FC236}">
                    <a16:creationId xmlns:a16="http://schemas.microsoft.com/office/drawing/2014/main" id="{FE2F87DF-FFAC-4150-AB39-32738B0648DF}"/>
                  </a:ext>
                </a:extLst>
              </p:cNvPr>
              <p:cNvGrpSpPr/>
              <p:nvPr/>
            </p:nvGrpSpPr>
            <p:grpSpPr>
              <a:xfrm>
                <a:off x="6133146" y="3144163"/>
                <a:ext cx="28575" cy="112433"/>
                <a:chOff x="6133146" y="3144163"/>
                <a:chExt cx="28575" cy="112433"/>
              </a:xfrm>
              <a:solidFill>
                <a:srgbClr val="FFFFFF"/>
              </a:solidFill>
            </p:grpSpPr>
            <p:grpSp>
              <p:nvGrpSpPr>
                <p:cNvPr id="1644" name="Graphic 801">
                  <a:extLst>
                    <a:ext uri="{FF2B5EF4-FFF2-40B4-BE49-F238E27FC236}">
                      <a16:creationId xmlns:a16="http://schemas.microsoft.com/office/drawing/2014/main" id="{ED5FABF6-42BE-43E9-93DE-0EC601138909}"/>
                    </a:ext>
                  </a:extLst>
                </p:cNvPr>
                <p:cNvGrpSpPr/>
                <p:nvPr/>
              </p:nvGrpSpPr>
              <p:grpSpPr>
                <a:xfrm>
                  <a:off x="6133146" y="3144163"/>
                  <a:ext cx="28575" cy="49568"/>
                  <a:chOff x="6133146" y="3144163"/>
                  <a:chExt cx="28575" cy="49568"/>
                </a:xfrm>
                <a:solidFill>
                  <a:srgbClr val="FFFFFF"/>
                </a:solidFill>
              </p:grpSpPr>
              <p:sp>
                <p:nvSpPr>
                  <p:cNvPr id="1654" name="Freeform: Shape 1653">
                    <a:extLst>
                      <a:ext uri="{FF2B5EF4-FFF2-40B4-BE49-F238E27FC236}">
                        <a16:creationId xmlns:a16="http://schemas.microsoft.com/office/drawing/2014/main" id="{57628AF2-1936-4427-9F06-4D1610EAC5B4}"/>
                      </a:ext>
                    </a:extLst>
                  </p:cNvPr>
                  <p:cNvSpPr/>
                  <p:nvPr/>
                </p:nvSpPr>
                <p:spPr>
                  <a:xfrm>
                    <a:off x="6133146" y="3159442"/>
                    <a:ext cx="12382" cy="25717"/>
                  </a:xfrm>
                  <a:custGeom>
                    <a:avLst/>
                    <a:gdLst>
                      <a:gd name="connsiteX0" fmla="*/ 0 w 12382"/>
                      <a:gd name="connsiteY0" fmla="*/ 0 h 25717"/>
                      <a:gd name="connsiteX1" fmla="*/ 0 w 12382"/>
                      <a:gd name="connsiteY1" fmla="*/ 18098 h 25717"/>
                      <a:gd name="connsiteX2" fmla="*/ 12383 w 12382"/>
                      <a:gd name="connsiteY2" fmla="*/ 25717 h 25717"/>
                      <a:gd name="connsiteX3" fmla="*/ 12383 w 12382"/>
                      <a:gd name="connsiteY3" fmla="*/ 7620 h 257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82" h="25717">
                        <a:moveTo>
                          <a:pt x="0" y="0"/>
                        </a:moveTo>
                        <a:lnTo>
                          <a:pt x="0" y="18098"/>
                        </a:lnTo>
                        <a:lnTo>
                          <a:pt x="12383" y="25717"/>
                        </a:lnTo>
                        <a:lnTo>
                          <a:pt x="12383" y="76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655" name="Freeform: Shape 1654">
                    <a:extLst>
                      <a:ext uri="{FF2B5EF4-FFF2-40B4-BE49-F238E27FC236}">
                        <a16:creationId xmlns:a16="http://schemas.microsoft.com/office/drawing/2014/main" id="{94A0C226-00F3-4727-997A-BC2B4662D0C2}"/>
                      </a:ext>
                    </a:extLst>
                  </p:cNvPr>
                  <p:cNvSpPr/>
                  <p:nvPr/>
                </p:nvSpPr>
                <p:spPr>
                  <a:xfrm>
                    <a:off x="6133146" y="3144163"/>
                    <a:ext cx="13334" cy="20041"/>
                  </a:xfrm>
                  <a:custGeom>
                    <a:avLst/>
                    <a:gdLst>
                      <a:gd name="connsiteX0" fmla="*/ 1905 w 13334"/>
                      <a:gd name="connsiteY0" fmla="*/ 991 h 20041"/>
                      <a:gd name="connsiteX1" fmla="*/ 0 w 13334"/>
                      <a:gd name="connsiteY1" fmla="*/ 7659 h 20041"/>
                      <a:gd name="connsiteX2" fmla="*/ 0 w 13334"/>
                      <a:gd name="connsiteY2" fmla="*/ 12421 h 20041"/>
                      <a:gd name="connsiteX3" fmla="*/ 13335 w 13334"/>
                      <a:gd name="connsiteY3" fmla="*/ 20041 h 20041"/>
                      <a:gd name="connsiteX4" fmla="*/ 13335 w 13334"/>
                      <a:gd name="connsiteY4" fmla="*/ 2896 h 20041"/>
                      <a:gd name="connsiteX5" fmla="*/ 1905 w 13334"/>
                      <a:gd name="connsiteY5" fmla="*/ 991 h 200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334" h="20041">
                        <a:moveTo>
                          <a:pt x="1905" y="991"/>
                        </a:moveTo>
                        <a:cubicBezTo>
                          <a:pt x="953" y="2896"/>
                          <a:pt x="0" y="4801"/>
                          <a:pt x="0" y="7659"/>
                        </a:cubicBezTo>
                        <a:lnTo>
                          <a:pt x="0" y="12421"/>
                        </a:lnTo>
                        <a:lnTo>
                          <a:pt x="13335" y="20041"/>
                        </a:lnTo>
                        <a:lnTo>
                          <a:pt x="13335" y="2896"/>
                        </a:lnTo>
                        <a:cubicBezTo>
                          <a:pt x="8572" y="39"/>
                          <a:pt x="4763" y="-914"/>
                          <a:pt x="1905" y="99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656" name="Freeform: Shape 1655">
                    <a:extLst>
                      <a:ext uri="{FF2B5EF4-FFF2-40B4-BE49-F238E27FC236}">
                        <a16:creationId xmlns:a16="http://schemas.microsoft.com/office/drawing/2014/main" id="{F343B09A-26C4-499D-901D-E66C7966F3A6}"/>
                      </a:ext>
                    </a:extLst>
                  </p:cNvPr>
                  <p:cNvSpPr/>
                  <p:nvPr/>
                </p:nvSpPr>
                <p:spPr>
                  <a:xfrm>
                    <a:off x="6148387" y="3148012"/>
                    <a:ext cx="13334" cy="24765"/>
                  </a:xfrm>
                  <a:custGeom>
                    <a:avLst/>
                    <a:gdLst>
                      <a:gd name="connsiteX0" fmla="*/ 0 w 13334"/>
                      <a:gd name="connsiteY0" fmla="*/ 0 h 24765"/>
                      <a:gd name="connsiteX1" fmla="*/ 0 w 13334"/>
                      <a:gd name="connsiteY1" fmla="*/ 17145 h 24765"/>
                      <a:gd name="connsiteX2" fmla="*/ 13335 w 13334"/>
                      <a:gd name="connsiteY2" fmla="*/ 24765 h 24765"/>
                      <a:gd name="connsiteX3" fmla="*/ 13335 w 13334"/>
                      <a:gd name="connsiteY3" fmla="*/ 21908 h 24765"/>
                      <a:gd name="connsiteX4" fmla="*/ 0 w 13334"/>
                      <a:gd name="connsiteY4" fmla="*/ 0 h 24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334" h="24765">
                        <a:moveTo>
                          <a:pt x="0" y="0"/>
                        </a:moveTo>
                        <a:lnTo>
                          <a:pt x="0" y="17145"/>
                        </a:lnTo>
                        <a:lnTo>
                          <a:pt x="13335" y="24765"/>
                        </a:lnTo>
                        <a:lnTo>
                          <a:pt x="13335" y="21908"/>
                        </a:lnTo>
                        <a:cubicBezTo>
                          <a:pt x="13335" y="13335"/>
                          <a:pt x="6668" y="4763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657" name="Freeform: Shape 1656">
                    <a:extLst>
                      <a:ext uri="{FF2B5EF4-FFF2-40B4-BE49-F238E27FC236}">
                        <a16:creationId xmlns:a16="http://schemas.microsoft.com/office/drawing/2014/main" id="{3A0F6E95-30B7-440F-B689-55D26E03FB0C}"/>
                      </a:ext>
                    </a:extLst>
                  </p:cNvPr>
                  <p:cNvSpPr/>
                  <p:nvPr/>
                </p:nvSpPr>
                <p:spPr>
                  <a:xfrm>
                    <a:off x="6148387" y="3168967"/>
                    <a:ext cx="13334" cy="24765"/>
                  </a:xfrm>
                  <a:custGeom>
                    <a:avLst/>
                    <a:gdLst>
                      <a:gd name="connsiteX0" fmla="*/ 0 w 13334"/>
                      <a:gd name="connsiteY0" fmla="*/ 0 h 24765"/>
                      <a:gd name="connsiteX1" fmla="*/ 0 w 13334"/>
                      <a:gd name="connsiteY1" fmla="*/ 17145 h 24765"/>
                      <a:gd name="connsiteX2" fmla="*/ 13335 w 13334"/>
                      <a:gd name="connsiteY2" fmla="*/ 24765 h 24765"/>
                      <a:gd name="connsiteX3" fmla="*/ 13335 w 13334"/>
                      <a:gd name="connsiteY3" fmla="*/ 6667 h 24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4" h="24765">
                        <a:moveTo>
                          <a:pt x="0" y="0"/>
                        </a:moveTo>
                        <a:lnTo>
                          <a:pt x="0" y="17145"/>
                        </a:lnTo>
                        <a:lnTo>
                          <a:pt x="13335" y="24765"/>
                        </a:lnTo>
                        <a:lnTo>
                          <a:pt x="13335" y="6667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1645" name="Graphic 801">
                  <a:extLst>
                    <a:ext uri="{FF2B5EF4-FFF2-40B4-BE49-F238E27FC236}">
                      <a16:creationId xmlns:a16="http://schemas.microsoft.com/office/drawing/2014/main" id="{73D46290-2A51-49BB-BC77-A5A0769CD7D3}"/>
                    </a:ext>
                  </a:extLst>
                </p:cNvPr>
                <p:cNvGrpSpPr/>
                <p:nvPr/>
              </p:nvGrpSpPr>
              <p:grpSpPr>
                <a:xfrm>
                  <a:off x="6133146" y="3180397"/>
                  <a:ext cx="28575" cy="34290"/>
                  <a:chOff x="6133146" y="3180397"/>
                  <a:chExt cx="28575" cy="34290"/>
                </a:xfrm>
                <a:solidFill>
                  <a:srgbClr val="FFFFFF"/>
                </a:solidFill>
              </p:grpSpPr>
              <p:sp>
                <p:nvSpPr>
                  <p:cNvPr id="1652" name="Freeform: Shape 1651">
                    <a:extLst>
                      <a:ext uri="{FF2B5EF4-FFF2-40B4-BE49-F238E27FC236}">
                        <a16:creationId xmlns:a16="http://schemas.microsoft.com/office/drawing/2014/main" id="{167A9EAE-5C0C-4641-9B51-BB898BC67CD9}"/>
                      </a:ext>
                    </a:extLst>
                  </p:cNvPr>
                  <p:cNvSpPr/>
                  <p:nvPr/>
                </p:nvSpPr>
                <p:spPr>
                  <a:xfrm>
                    <a:off x="6148387" y="3189922"/>
                    <a:ext cx="13334" cy="24765"/>
                  </a:xfrm>
                  <a:custGeom>
                    <a:avLst/>
                    <a:gdLst>
                      <a:gd name="connsiteX0" fmla="*/ 0 w 13334"/>
                      <a:gd name="connsiteY0" fmla="*/ 17145 h 24765"/>
                      <a:gd name="connsiteX1" fmla="*/ 13335 w 13334"/>
                      <a:gd name="connsiteY1" fmla="*/ 24765 h 24765"/>
                      <a:gd name="connsiteX2" fmla="*/ 13335 w 13334"/>
                      <a:gd name="connsiteY2" fmla="*/ 6668 h 24765"/>
                      <a:gd name="connsiteX3" fmla="*/ 0 w 13334"/>
                      <a:gd name="connsiteY3" fmla="*/ 0 h 24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4" h="24765">
                        <a:moveTo>
                          <a:pt x="0" y="17145"/>
                        </a:moveTo>
                        <a:lnTo>
                          <a:pt x="13335" y="24765"/>
                        </a:lnTo>
                        <a:lnTo>
                          <a:pt x="13335" y="666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653" name="Freeform: Shape 1652">
                    <a:extLst>
                      <a:ext uri="{FF2B5EF4-FFF2-40B4-BE49-F238E27FC236}">
                        <a16:creationId xmlns:a16="http://schemas.microsoft.com/office/drawing/2014/main" id="{BB85CCBA-9EE9-454F-9B2C-C7F9EDBB00C7}"/>
                      </a:ext>
                    </a:extLst>
                  </p:cNvPr>
                  <p:cNvSpPr/>
                  <p:nvPr/>
                </p:nvSpPr>
                <p:spPr>
                  <a:xfrm>
                    <a:off x="6133146" y="3180397"/>
                    <a:ext cx="12382" cy="25717"/>
                  </a:xfrm>
                  <a:custGeom>
                    <a:avLst/>
                    <a:gdLst>
                      <a:gd name="connsiteX0" fmla="*/ 0 w 12382"/>
                      <a:gd name="connsiteY0" fmla="*/ 18098 h 25717"/>
                      <a:gd name="connsiteX1" fmla="*/ 12383 w 12382"/>
                      <a:gd name="connsiteY1" fmla="*/ 25718 h 25717"/>
                      <a:gd name="connsiteX2" fmla="*/ 12383 w 12382"/>
                      <a:gd name="connsiteY2" fmla="*/ 7620 h 25717"/>
                      <a:gd name="connsiteX3" fmla="*/ 0 w 12382"/>
                      <a:gd name="connsiteY3" fmla="*/ 0 h 257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82" h="25717">
                        <a:moveTo>
                          <a:pt x="0" y="18098"/>
                        </a:moveTo>
                        <a:lnTo>
                          <a:pt x="12383" y="25718"/>
                        </a:lnTo>
                        <a:lnTo>
                          <a:pt x="12383" y="762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1646" name="Graphic 801">
                  <a:extLst>
                    <a:ext uri="{FF2B5EF4-FFF2-40B4-BE49-F238E27FC236}">
                      <a16:creationId xmlns:a16="http://schemas.microsoft.com/office/drawing/2014/main" id="{5AD64DAC-55BA-4F93-934A-B446DFE68A53}"/>
                    </a:ext>
                  </a:extLst>
                </p:cNvPr>
                <p:cNvGrpSpPr/>
                <p:nvPr/>
              </p:nvGrpSpPr>
              <p:grpSpPr>
                <a:xfrm>
                  <a:off x="6133146" y="3201352"/>
                  <a:ext cx="28575" cy="34289"/>
                  <a:chOff x="6133146" y="3201352"/>
                  <a:chExt cx="28575" cy="34289"/>
                </a:xfrm>
                <a:solidFill>
                  <a:srgbClr val="FFFFFF"/>
                </a:solidFill>
              </p:grpSpPr>
              <p:sp>
                <p:nvSpPr>
                  <p:cNvPr id="1650" name="Freeform: Shape 1649">
                    <a:extLst>
                      <a:ext uri="{FF2B5EF4-FFF2-40B4-BE49-F238E27FC236}">
                        <a16:creationId xmlns:a16="http://schemas.microsoft.com/office/drawing/2014/main" id="{3B6D0CDB-6B70-4570-A57E-253E92013C79}"/>
                      </a:ext>
                    </a:extLst>
                  </p:cNvPr>
                  <p:cNvSpPr/>
                  <p:nvPr/>
                </p:nvSpPr>
                <p:spPr>
                  <a:xfrm>
                    <a:off x="6148387" y="3210877"/>
                    <a:ext cx="13334" cy="24764"/>
                  </a:xfrm>
                  <a:custGeom>
                    <a:avLst/>
                    <a:gdLst>
                      <a:gd name="connsiteX0" fmla="*/ 0 w 13334"/>
                      <a:gd name="connsiteY0" fmla="*/ 17145 h 24764"/>
                      <a:gd name="connsiteX1" fmla="*/ 13335 w 13334"/>
                      <a:gd name="connsiteY1" fmla="*/ 24765 h 24764"/>
                      <a:gd name="connsiteX2" fmla="*/ 13335 w 13334"/>
                      <a:gd name="connsiteY2" fmla="*/ 6667 h 24764"/>
                      <a:gd name="connsiteX3" fmla="*/ 0 w 13334"/>
                      <a:gd name="connsiteY3" fmla="*/ 0 h 247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4" h="24764">
                        <a:moveTo>
                          <a:pt x="0" y="17145"/>
                        </a:moveTo>
                        <a:lnTo>
                          <a:pt x="13335" y="24765"/>
                        </a:lnTo>
                        <a:lnTo>
                          <a:pt x="13335" y="666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651" name="Freeform: Shape 1650">
                    <a:extLst>
                      <a:ext uri="{FF2B5EF4-FFF2-40B4-BE49-F238E27FC236}">
                        <a16:creationId xmlns:a16="http://schemas.microsoft.com/office/drawing/2014/main" id="{7A7E0551-F10A-471E-8597-DE8E3B6CFF20}"/>
                      </a:ext>
                    </a:extLst>
                  </p:cNvPr>
                  <p:cNvSpPr/>
                  <p:nvPr/>
                </p:nvSpPr>
                <p:spPr>
                  <a:xfrm>
                    <a:off x="6133146" y="3201352"/>
                    <a:ext cx="12382" cy="25717"/>
                  </a:xfrm>
                  <a:custGeom>
                    <a:avLst/>
                    <a:gdLst>
                      <a:gd name="connsiteX0" fmla="*/ 0 w 12382"/>
                      <a:gd name="connsiteY0" fmla="*/ 18097 h 25717"/>
                      <a:gd name="connsiteX1" fmla="*/ 12383 w 12382"/>
                      <a:gd name="connsiteY1" fmla="*/ 25717 h 25717"/>
                      <a:gd name="connsiteX2" fmla="*/ 12383 w 12382"/>
                      <a:gd name="connsiteY2" fmla="*/ 7620 h 25717"/>
                      <a:gd name="connsiteX3" fmla="*/ 0 w 12382"/>
                      <a:gd name="connsiteY3" fmla="*/ 0 h 257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82" h="25717">
                        <a:moveTo>
                          <a:pt x="0" y="18097"/>
                        </a:moveTo>
                        <a:lnTo>
                          <a:pt x="12383" y="25717"/>
                        </a:lnTo>
                        <a:lnTo>
                          <a:pt x="12383" y="762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1647" name="Graphic 801">
                  <a:extLst>
                    <a:ext uri="{FF2B5EF4-FFF2-40B4-BE49-F238E27FC236}">
                      <a16:creationId xmlns:a16="http://schemas.microsoft.com/office/drawing/2014/main" id="{2923D1A9-4230-4F74-A32F-162EB003DD8B}"/>
                    </a:ext>
                  </a:extLst>
                </p:cNvPr>
                <p:cNvGrpSpPr/>
                <p:nvPr/>
              </p:nvGrpSpPr>
              <p:grpSpPr>
                <a:xfrm>
                  <a:off x="6133146" y="3222307"/>
                  <a:ext cx="28575" cy="34289"/>
                  <a:chOff x="6133146" y="3222307"/>
                  <a:chExt cx="28575" cy="34289"/>
                </a:xfrm>
                <a:solidFill>
                  <a:srgbClr val="FFFFFF"/>
                </a:solidFill>
              </p:grpSpPr>
              <p:sp>
                <p:nvSpPr>
                  <p:cNvPr id="1648" name="Freeform: Shape 1647">
                    <a:extLst>
                      <a:ext uri="{FF2B5EF4-FFF2-40B4-BE49-F238E27FC236}">
                        <a16:creationId xmlns:a16="http://schemas.microsoft.com/office/drawing/2014/main" id="{4568E10B-13A8-491F-8BD5-D1409AF98BB1}"/>
                      </a:ext>
                    </a:extLst>
                  </p:cNvPr>
                  <p:cNvSpPr/>
                  <p:nvPr/>
                </p:nvSpPr>
                <p:spPr>
                  <a:xfrm>
                    <a:off x="6148387" y="3231832"/>
                    <a:ext cx="13334" cy="24764"/>
                  </a:xfrm>
                  <a:custGeom>
                    <a:avLst/>
                    <a:gdLst>
                      <a:gd name="connsiteX0" fmla="*/ 0 w 13334"/>
                      <a:gd name="connsiteY0" fmla="*/ 17145 h 24764"/>
                      <a:gd name="connsiteX1" fmla="*/ 13335 w 13334"/>
                      <a:gd name="connsiteY1" fmla="*/ 24765 h 24764"/>
                      <a:gd name="connsiteX2" fmla="*/ 13335 w 13334"/>
                      <a:gd name="connsiteY2" fmla="*/ 6667 h 24764"/>
                      <a:gd name="connsiteX3" fmla="*/ 0 w 13334"/>
                      <a:gd name="connsiteY3" fmla="*/ 0 h 247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4" h="24764">
                        <a:moveTo>
                          <a:pt x="0" y="17145"/>
                        </a:moveTo>
                        <a:lnTo>
                          <a:pt x="13335" y="24765"/>
                        </a:lnTo>
                        <a:lnTo>
                          <a:pt x="13335" y="666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649" name="Freeform: Shape 1648">
                    <a:extLst>
                      <a:ext uri="{FF2B5EF4-FFF2-40B4-BE49-F238E27FC236}">
                        <a16:creationId xmlns:a16="http://schemas.microsoft.com/office/drawing/2014/main" id="{ED45EC70-F70A-40FE-ABF4-AE71BC287218}"/>
                      </a:ext>
                    </a:extLst>
                  </p:cNvPr>
                  <p:cNvSpPr/>
                  <p:nvPr/>
                </p:nvSpPr>
                <p:spPr>
                  <a:xfrm>
                    <a:off x="6133146" y="3222307"/>
                    <a:ext cx="12382" cy="25717"/>
                  </a:xfrm>
                  <a:custGeom>
                    <a:avLst/>
                    <a:gdLst>
                      <a:gd name="connsiteX0" fmla="*/ 0 w 12382"/>
                      <a:gd name="connsiteY0" fmla="*/ 18097 h 25717"/>
                      <a:gd name="connsiteX1" fmla="*/ 12383 w 12382"/>
                      <a:gd name="connsiteY1" fmla="*/ 25717 h 25717"/>
                      <a:gd name="connsiteX2" fmla="*/ 12383 w 12382"/>
                      <a:gd name="connsiteY2" fmla="*/ 7620 h 25717"/>
                      <a:gd name="connsiteX3" fmla="*/ 0 w 12382"/>
                      <a:gd name="connsiteY3" fmla="*/ 0 h 257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82" h="25717">
                        <a:moveTo>
                          <a:pt x="0" y="18097"/>
                        </a:moveTo>
                        <a:lnTo>
                          <a:pt x="12383" y="25717"/>
                        </a:lnTo>
                        <a:lnTo>
                          <a:pt x="12383" y="762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sp>
          <p:nvSpPr>
            <p:cNvPr id="1362" name="Freeform: Shape 1361">
              <a:extLst>
                <a:ext uri="{FF2B5EF4-FFF2-40B4-BE49-F238E27FC236}">
                  <a16:creationId xmlns:a16="http://schemas.microsoft.com/office/drawing/2014/main" id="{B1EC151D-852D-40F4-A208-7B01EF5DCDF2}"/>
                </a:ext>
              </a:extLst>
            </p:cNvPr>
            <p:cNvSpPr/>
            <p:nvPr/>
          </p:nvSpPr>
          <p:spPr>
            <a:xfrm>
              <a:off x="6229349" y="3173729"/>
              <a:ext cx="194309" cy="252412"/>
            </a:xfrm>
            <a:custGeom>
              <a:avLst/>
              <a:gdLst>
                <a:gd name="connsiteX0" fmla="*/ 194310 w 194309"/>
                <a:gd name="connsiteY0" fmla="*/ 108585 h 252412"/>
                <a:gd name="connsiteX1" fmla="*/ 178118 w 194309"/>
                <a:gd name="connsiteY1" fmla="*/ 99060 h 252412"/>
                <a:gd name="connsiteX2" fmla="*/ 0 w 194309"/>
                <a:gd name="connsiteY2" fmla="*/ 0 h 252412"/>
                <a:gd name="connsiteX3" fmla="*/ 0 w 194309"/>
                <a:gd name="connsiteY3" fmla="*/ 143828 h 252412"/>
                <a:gd name="connsiteX4" fmla="*/ 194310 w 194309"/>
                <a:gd name="connsiteY4" fmla="*/ 252413 h 25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4309" h="252412">
                  <a:moveTo>
                    <a:pt x="194310" y="108585"/>
                  </a:moveTo>
                  <a:lnTo>
                    <a:pt x="178118" y="99060"/>
                  </a:lnTo>
                  <a:lnTo>
                    <a:pt x="0" y="0"/>
                  </a:lnTo>
                  <a:lnTo>
                    <a:pt x="0" y="143828"/>
                  </a:lnTo>
                  <a:lnTo>
                    <a:pt x="194310" y="252413"/>
                  </a:lnTo>
                  <a:close/>
                </a:path>
              </a:pathLst>
            </a:custGeom>
            <a:solidFill>
              <a:srgbClr val="EAE7D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63" name="Freeform: Shape 1362">
              <a:extLst>
                <a:ext uri="{FF2B5EF4-FFF2-40B4-BE49-F238E27FC236}">
                  <a16:creationId xmlns:a16="http://schemas.microsoft.com/office/drawing/2014/main" id="{866E03CA-49A9-4451-8EAB-B0892AABF014}"/>
                </a:ext>
              </a:extLst>
            </p:cNvPr>
            <p:cNvSpPr/>
            <p:nvPr/>
          </p:nvSpPr>
          <p:spPr>
            <a:xfrm>
              <a:off x="5905499" y="2993707"/>
              <a:ext cx="194309" cy="252412"/>
            </a:xfrm>
            <a:custGeom>
              <a:avLst/>
              <a:gdLst>
                <a:gd name="connsiteX0" fmla="*/ 194310 w 194309"/>
                <a:gd name="connsiteY0" fmla="*/ 107633 h 252412"/>
                <a:gd name="connsiteX1" fmla="*/ 0 w 194309"/>
                <a:gd name="connsiteY1" fmla="*/ 0 h 252412"/>
                <a:gd name="connsiteX2" fmla="*/ 0 w 194309"/>
                <a:gd name="connsiteY2" fmla="*/ 143827 h 252412"/>
                <a:gd name="connsiteX3" fmla="*/ 194310 w 194309"/>
                <a:gd name="connsiteY3" fmla="*/ 252413 h 25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4309" h="252412">
                  <a:moveTo>
                    <a:pt x="194310" y="107633"/>
                  </a:moveTo>
                  <a:lnTo>
                    <a:pt x="0" y="0"/>
                  </a:lnTo>
                  <a:lnTo>
                    <a:pt x="0" y="143827"/>
                  </a:lnTo>
                  <a:lnTo>
                    <a:pt x="194310" y="252413"/>
                  </a:lnTo>
                  <a:close/>
                </a:path>
              </a:pathLst>
            </a:custGeom>
            <a:solidFill>
              <a:srgbClr val="EAE7D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64" name="Freeform: Shape 1363">
              <a:extLst>
                <a:ext uri="{FF2B5EF4-FFF2-40B4-BE49-F238E27FC236}">
                  <a16:creationId xmlns:a16="http://schemas.microsoft.com/office/drawing/2014/main" id="{A575F43E-A198-47FB-85EF-06AF21E5C48A}"/>
                </a:ext>
              </a:extLst>
            </p:cNvPr>
            <p:cNvSpPr/>
            <p:nvPr/>
          </p:nvSpPr>
          <p:spPr>
            <a:xfrm>
              <a:off x="6130289" y="3281362"/>
              <a:ext cx="77152" cy="142875"/>
            </a:xfrm>
            <a:custGeom>
              <a:avLst/>
              <a:gdLst>
                <a:gd name="connsiteX0" fmla="*/ 77153 w 77152"/>
                <a:gd name="connsiteY0" fmla="*/ 42863 h 142875"/>
                <a:gd name="connsiteX1" fmla="*/ 0 w 77152"/>
                <a:gd name="connsiteY1" fmla="*/ 0 h 142875"/>
                <a:gd name="connsiteX2" fmla="*/ 0 w 77152"/>
                <a:gd name="connsiteY2" fmla="*/ 100013 h 142875"/>
                <a:gd name="connsiteX3" fmla="*/ 77153 w 77152"/>
                <a:gd name="connsiteY3" fmla="*/ 142875 h 142875"/>
                <a:gd name="connsiteX4" fmla="*/ 77153 w 77152"/>
                <a:gd name="connsiteY4" fmla="*/ 55245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7152" h="142875">
                  <a:moveTo>
                    <a:pt x="77153" y="42863"/>
                  </a:moveTo>
                  <a:lnTo>
                    <a:pt x="0" y="0"/>
                  </a:lnTo>
                  <a:lnTo>
                    <a:pt x="0" y="100013"/>
                  </a:lnTo>
                  <a:lnTo>
                    <a:pt x="77153" y="142875"/>
                  </a:lnTo>
                  <a:lnTo>
                    <a:pt x="77153" y="55245"/>
                  </a:lnTo>
                  <a:close/>
                </a:path>
              </a:pathLst>
            </a:custGeom>
            <a:solidFill>
              <a:srgbClr val="66371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65" name="Freeform: Shape 1364">
              <a:extLst>
                <a:ext uri="{FF2B5EF4-FFF2-40B4-BE49-F238E27FC236}">
                  <a16:creationId xmlns:a16="http://schemas.microsoft.com/office/drawing/2014/main" id="{89F23295-3DC0-4E77-9E5D-EA4524079BD3}"/>
                </a:ext>
              </a:extLst>
            </p:cNvPr>
            <p:cNvSpPr/>
            <p:nvPr/>
          </p:nvSpPr>
          <p:spPr>
            <a:xfrm>
              <a:off x="6135052" y="3284220"/>
              <a:ext cx="72390" cy="135254"/>
            </a:xfrm>
            <a:custGeom>
              <a:avLst/>
              <a:gdLst>
                <a:gd name="connsiteX0" fmla="*/ 0 w 72390"/>
                <a:gd name="connsiteY0" fmla="*/ 0 h 135254"/>
                <a:gd name="connsiteX1" fmla="*/ 0 w 72390"/>
                <a:gd name="connsiteY1" fmla="*/ 95250 h 135254"/>
                <a:gd name="connsiteX2" fmla="*/ 14288 w 72390"/>
                <a:gd name="connsiteY2" fmla="*/ 103822 h 135254"/>
                <a:gd name="connsiteX3" fmla="*/ 56197 w 72390"/>
                <a:gd name="connsiteY3" fmla="*/ 126683 h 135254"/>
                <a:gd name="connsiteX4" fmla="*/ 72390 w 72390"/>
                <a:gd name="connsiteY4" fmla="*/ 135255 h 135254"/>
                <a:gd name="connsiteX5" fmla="*/ 72390 w 72390"/>
                <a:gd name="connsiteY5" fmla="*/ 52388 h 135254"/>
                <a:gd name="connsiteX6" fmla="*/ 72390 w 72390"/>
                <a:gd name="connsiteY6" fmla="*/ 40005 h 135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390" h="135254">
                  <a:moveTo>
                    <a:pt x="0" y="0"/>
                  </a:moveTo>
                  <a:lnTo>
                    <a:pt x="0" y="95250"/>
                  </a:lnTo>
                  <a:lnTo>
                    <a:pt x="14288" y="103822"/>
                  </a:lnTo>
                  <a:lnTo>
                    <a:pt x="56197" y="126683"/>
                  </a:lnTo>
                  <a:lnTo>
                    <a:pt x="72390" y="135255"/>
                  </a:lnTo>
                  <a:lnTo>
                    <a:pt x="72390" y="52388"/>
                  </a:lnTo>
                  <a:lnTo>
                    <a:pt x="72390" y="40005"/>
                  </a:lnTo>
                  <a:close/>
                </a:path>
              </a:pathLst>
            </a:custGeom>
            <a:solidFill>
              <a:srgbClr val="9F532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66" name="Freeform: Shape 1365">
              <a:extLst>
                <a:ext uri="{FF2B5EF4-FFF2-40B4-BE49-F238E27FC236}">
                  <a16:creationId xmlns:a16="http://schemas.microsoft.com/office/drawing/2014/main" id="{7ECD6B3A-D65C-498B-B12F-E92961AAA2F0}"/>
                </a:ext>
              </a:extLst>
            </p:cNvPr>
            <p:cNvSpPr/>
            <p:nvPr/>
          </p:nvSpPr>
          <p:spPr>
            <a:xfrm>
              <a:off x="6167437" y="3302317"/>
              <a:ext cx="4762" cy="100012"/>
            </a:xfrm>
            <a:custGeom>
              <a:avLst/>
              <a:gdLst>
                <a:gd name="connsiteX0" fmla="*/ 0 w 4762"/>
                <a:gd name="connsiteY0" fmla="*/ 100013 h 100012"/>
                <a:gd name="connsiteX1" fmla="*/ 0 w 4762"/>
                <a:gd name="connsiteY1" fmla="*/ 0 h 100012"/>
                <a:gd name="connsiteX2" fmla="*/ 4763 w 4762"/>
                <a:gd name="connsiteY2" fmla="*/ 1905 h 100012"/>
                <a:gd name="connsiteX3" fmla="*/ 4763 w 4762"/>
                <a:gd name="connsiteY3" fmla="*/ 10478 h 100012"/>
                <a:gd name="connsiteX4" fmla="*/ 4763 w 4762"/>
                <a:gd name="connsiteY4" fmla="*/ 98108 h 100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62" h="100012">
                  <a:moveTo>
                    <a:pt x="0" y="100013"/>
                  </a:moveTo>
                  <a:lnTo>
                    <a:pt x="0" y="0"/>
                  </a:lnTo>
                  <a:lnTo>
                    <a:pt x="4763" y="1905"/>
                  </a:lnTo>
                  <a:lnTo>
                    <a:pt x="4763" y="10478"/>
                  </a:lnTo>
                  <a:lnTo>
                    <a:pt x="4763" y="98108"/>
                  </a:lnTo>
                  <a:close/>
                </a:path>
              </a:pathLst>
            </a:custGeom>
            <a:solidFill>
              <a:srgbClr val="66371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67" name="Freeform: Shape 1366">
              <a:extLst>
                <a:ext uri="{FF2B5EF4-FFF2-40B4-BE49-F238E27FC236}">
                  <a16:creationId xmlns:a16="http://schemas.microsoft.com/office/drawing/2014/main" id="{EFEB70E8-420E-4A5C-ADCC-859D7F200593}"/>
                </a:ext>
              </a:extLst>
            </p:cNvPr>
            <p:cNvSpPr/>
            <p:nvPr/>
          </p:nvSpPr>
          <p:spPr>
            <a:xfrm>
              <a:off x="5991224" y="3349942"/>
              <a:ext cx="297180" cy="172402"/>
            </a:xfrm>
            <a:custGeom>
              <a:avLst/>
              <a:gdLst>
                <a:gd name="connsiteX0" fmla="*/ 47625 w 297180"/>
                <a:gd name="connsiteY0" fmla="*/ 0 h 172402"/>
                <a:gd name="connsiteX1" fmla="*/ 0 w 297180"/>
                <a:gd name="connsiteY1" fmla="*/ 27623 h 172402"/>
                <a:gd name="connsiteX2" fmla="*/ 0 w 297180"/>
                <a:gd name="connsiteY2" fmla="*/ 33338 h 172402"/>
                <a:gd name="connsiteX3" fmla="*/ 3810 w 297180"/>
                <a:gd name="connsiteY3" fmla="*/ 36195 h 172402"/>
                <a:gd name="connsiteX4" fmla="*/ 249555 w 297180"/>
                <a:gd name="connsiteY4" fmla="*/ 172403 h 172402"/>
                <a:gd name="connsiteX5" fmla="*/ 297180 w 297180"/>
                <a:gd name="connsiteY5" fmla="*/ 144780 h 172402"/>
                <a:gd name="connsiteX6" fmla="*/ 297180 w 297180"/>
                <a:gd name="connsiteY6" fmla="*/ 139065 h 172402"/>
                <a:gd name="connsiteX7" fmla="*/ 273368 w 297180"/>
                <a:gd name="connsiteY7" fmla="*/ 125730 h 172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7180" h="172402">
                  <a:moveTo>
                    <a:pt x="47625" y="0"/>
                  </a:moveTo>
                  <a:lnTo>
                    <a:pt x="0" y="27623"/>
                  </a:lnTo>
                  <a:lnTo>
                    <a:pt x="0" y="33338"/>
                  </a:lnTo>
                  <a:lnTo>
                    <a:pt x="3810" y="36195"/>
                  </a:lnTo>
                  <a:lnTo>
                    <a:pt x="249555" y="172403"/>
                  </a:lnTo>
                  <a:lnTo>
                    <a:pt x="297180" y="144780"/>
                  </a:lnTo>
                  <a:lnTo>
                    <a:pt x="297180" y="139065"/>
                  </a:lnTo>
                  <a:lnTo>
                    <a:pt x="273368" y="125730"/>
                  </a:lnTo>
                  <a:close/>
                </a:path>
              </a:pathLst>
            </a:custGeom>
            <a:solidFill>
              <a:srgbClr val="B7B4A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68" name="Freeform: Shape 1367">
              <a:extLst>
                <a:ext uri="{FF2B5EF4-FFF2-40B4-BE49-F238E27FC236}">
                  <a16:creationId xmlns:a16="http://schemas.microsoft.com/office/drawing/2014/main" id="{814362B9-83CE-41B1-946D-624A8E25C207}"/>
                </a:ext>
              </a:extLst>
            </p:cNvPr>
            <p:cNvSpPr/>
            <p:nvPr/>
          </p:nvSpPr>
          <p:spPr>
            <a:xfrm>
              <a:off x="5991224" y="3349942"/>
              <a:ext cx="297180" cy="166687"/>
            </a:xfrm>
            <a:custGeom>
              <a:avLst/>
              <a:gdLst>
                <a:gd name="connsiteX0" fmla="*/ 47625 w 297180"/>
                <a:gd name="connsiteY0" fmla="*/ 0 h 166687"/>
                <a:gd name="connsiteX1" fmla="*/ 0 w 297180"/>
                <a:gd name="connsiteY1" fmla="*/ 27623 h 166687"/>
                <a:gd name="connsiteX2" fmla="*/ 249555 w 297180"/>
                <a:gd name="connsiteY2" fmla="*/ 166688 h 166687"/>
                <a:gd name="connsiteX3" fmla="*/ 262890 w 297180"/>
                <a:gd name="connsiteY3" fmla="*/ 159067 h 166687"/>
                <a:gd name="connsiteX4" fmla="*/ 297180 w 297180"/>
                <a:gd name="connsiteY4" fmla="*/ 139065 h 166687"/>
                <a:gd name="connsiteX5" fmla="*/ 291465 w 297180"/>
                <a:gd name="connsiteY5" fmla="*/ 135255 h 166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7180" h="166687">
                  <a:moveTo>
                    <a:pt x="47625" y="0"/>
                  </a:moveTo>
                  <a:lnTo>
                    <a:pt x="0" y="27623"/>
                  </a:lnTo>
                  <a:lnTo>
                    <a:pt x="249555" y="166688"/>
                  </a:lnTo>
                  <a:lnTo>
                    <a:pt x="262890" y="159067"/>
                  </a:lnTo>
                  <a:lnTo>
                    <a:pt x="297180" y="139065"/>
                  </a:lnTo>
                  <a:lnTo>
                    <a:pt x="291465" y="135255"/>
                  </a:lnTo>
                  <a:close/>
                </a:path>
              </a:pathLst>
            </a:custGeom>
            <a:solidFill>
              <a:srgbClr val="D2D0C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69" name="Freeform: Shape 1368">
              <a:extLst>
                <a:ext uri="{FF2B5EF4-FFF2-40B4-BE49-F238E27FC236}">
                  <a16:creationId xmlns:a16="http://schemas.microsoft.com/office/drawing/2014/main" id="{EA026527-B1CF-4E89-8E74-376C40172E44}"/>
                </a:ext>
              </a:extLst>
            </p:cNvPr>
            <p:cNvSpPr/>
            <p:nvPr/>
          </p:nvSpPr>
          <p:spPr>
            <a:xfrm>
              <a:off x="6002654" y="3347084"/>
              <a:ext cx="280034" cy="162877"/>
            </a:xfrm>
            <a:custGeom>
              <a:avLst/>
              <a:gdLst>
                <a:gd name="connsiteX0" fmla="*/ 42863 w 280034"/>
                <a:gd name="connsiteY0" fmla="*/ 0 h 162877"/>
                <a:gd name="connsiteX1" fmla="*/ 0 w 280034"/>
                <a:gd name="connsiteY1" fmla="*/ 24765 h 162877"/>
                <a:gd name="connsiteX2" fmla="*/ 0 w 280034"/>
                <a:gd name="connsiteY2" fmla="*/ 30480 h 162877"/>
                <a:gd name="connsiteX3" fmla="*/ 4763 w 280034"/>
                <a:gd name="connsiteY3" fmla="*/ 33338 h 162877"/>
                <a:gd name="connsiteX4" fmla="*/ 237172 w 280034"/>
                <a:gd name="connsiteY4" fmla="*/ 162878 h 162877"/>
                <a:gd name="connsiteX5" fmla="*/ 280035 w 280034"/>
                <a:gd name="connsiteY5" fmla="*/ 138113 h 162877"/>
                <a:gd name="connsiteX6" fmla="*/ 280035 w 280034"/>
                <a:gd name="connsiteY6" fmla="*/ 132398 h 162877"/>
                <a:gd name="connsiteX7" fmla="*/ 256222 w 280034"/>
                <a:gd name="connsiteY7" fmla="*/ 119063 h 1628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034" h="162877">
                  <a:moveTo>
                    <a:pt x="42863" y="0"/>
                  </a:moveTo>
                  <a:lnTo>
                    <a:pt x="0" y="24765"/>
                  </a:lnTo>
                  <a:lnTo>
                    <a:pt x="0" y="30480"/>
                  </a:lnTo>
                  <a:lnTo>
                    <a:pt x="4763" y="33338"/>
                  </a:lnTo>
                  <a:lnTo>
                    <a:pt x="237172" y="162878"/>
                  </a:lnTo>
                  <a:lnTo>
                    <a:pt x="280035" y="138113"/>
                  </a:lnTo>
                  <a:lnTo>
                    <a:pt x="280035" y="132398"/>
                  </a:lnTo>
                  <a:lnTo>
                    <a:pt x="256222" y="119063"/>
                  </a:lnTo>
                  <a:close/>
                </a:path>
              </a:pathLst>
            </a:custGeom>
            <a:solidFill>
              <a:srgbClr val="B7B4A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70" name="Freeform: Shape 1369">
              <a:extLst>
                <a:ext uri="{FF2B5EF4-FFF2-40B4-BE49-F238E27FC236}">
                  <a16:creationId xmlns:a16="http://schemas.microsoft.com/office/drawing/2014/main" id="{2470B0B0-4E54-4B51-AC13-67DD37836DDB}"/>
                </a:ext>
              </a:extLst>
            </p:cNvPr>
            <p:cNvSpPr/>
            <p:nvPr/>
          </p:nvSpPr>
          <p:spPr>
            <a:xfrm>
              <a:off x="6002654" y="3347084"/>
              <a:ext cx="280034" cy="156210"/>
            </a:xfrm>
            <a:custGeom>
              <a:avLst/>
              <a:gdLst>
                <a:gd name="connsiteX0" fmla="*/ 42863 w 280034"/>
                <a:gd name="connsiteY0" fmla="*/ 0 h 156210"/>
                <a:gd name="connsiteX1" fmla="*/ 0 w 280034"/>
                <a:gd name="connsiteY1" fmla="*/ 24765 h 156210"/>
                <a:gd name="connsiteX2" fmla="*/ 237172 w 280034"/>
                <a:gd name="connsiteY2" fmla="*/ 156210 h 156210"/>
                <a:gd name="connsiteX3" fmla="*/ 244792 w 280034"/>
                <a:gd name="connsiteY3" fmla="*/ 151448 h 156210"/>
                <a:gd name="connsiteX4" fmla="*/ 280035 w 280034"/>
                <a:gd name="connsiteY4" fmla="*/ 132398 h 156210"/>
                <a:gd name="connsiteX5" fmla="*/ 273367 w 280034"/>
                <a:gd name="connsiteY5" fmla="*/ 128588 h 1562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0034" h="156210">
                  <a:moveTo>
                    <a:pt x="42863" y="0"/>
                  </a:moveTo>
                  <a:lnTo>
                    <a:pt x="0" y="24765"/>
                  </a:lnTo>
                  <a:lnTo>
                    <a:pt x="237172" y="156210"/>
                  </a:lnTo>
                  <a:lnTo>
                    <a:pt x="244792" y="151448"/>
                  </a:lnTo>
                  <a:lnTo>
                    <a:pt x="280035" y="132398"/>
                  </a:lnTo>
                  <a:lnTo>
                    <a:pt x="273367" y="128588"/>
                  </a:lnTo>
                  <a:close/>
                </a:path>
              </a:pathLst>
            </a:custGeom>
            <a:solidFill>
              <a:srgbClr val="D2D0C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71" name="Freeform: Shape 1370">
              <a:extLst>
                <a:ext uri="{FF2B5EF4-FFF2-40B4-BE49-F238E27FC236}">
                  <a16:creationId xmlns:a16="http://schemas.microsoft.com/office/drawing/2014/main" id="{A2C357DB-2F16-4DE0-8222-D5DF1B776EB8}"/>
                </a:ext>
              </a:extLst>
            </p:cNvPr>
            <p:cNvSpPr/>
            <p:nvPr/>
          </p:nvSpPr>
          <p:spPr>
            <a:xfrm>
              <a:off x="6016942" y="3344227"/>
              <a:ext cx="259079" cy="151447"/>
            </a:xfrm>
            <a:custGeom>
              <a:avLst/>
              <a:gdLst>
                <a:gd name="connsiteX0" fmla="*/ 35242 w 259079"/>
                <a:gd name="connsiteY0" fmla="*/ 0 h 151447"/>
                <a:gd name="connsiteX1" fmla="*/ 0 w 259079"/>
                <a:gd name="connsiteY1" fmla="*/ 20955 h 151447"/>
                <a:gd name="connsiteX2" fmla="*/ 0 w 259079"/>
                <a:gd name="connsiteY2" fmla="*/ 26670 h 151447"/>
                <a:gd name="connsiteX3" fmla="*/ 3810 w 259079"/>
                <a:gd name="connsiteY3" fmla="*/ 29527 h 151447"/>
                <a:gd name="connsiteX4" fmla="*/ 223838 w 259079"/>
                <a:gd name="connsiteY4" fmla="*/ 151447 h 151447"/>
                <a:gd name="connsiteX5" fmla="*/ 259080 w 259079"/>
                <a:gd name="connsiteY5" fmla="*/ 131445 h 151447"/>
                <a:gd name="connsiteX6" fmla="*/ 259080 w 259079"/>
                <a:gd name="connsiteY6" fmla="*/ 124777 h 151447"/>
                <a:gd name="connsiteX7" fmla="*/ 235267 w 259079"/>
                <a:gd name="connsiteY7" fmla="*/ 111442 h 151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9079" h="151447">
                  <a:moveTo>
                    <a:pt x="35242" y="0"/>
                  </a:moveTo>
                  <a:lnTo>
                    <a:pt x="0" y="20955"/>
                  </a:lnTo>
                  <a:lnTo>
                    <a:pt x="0" y="26670"/>
                  </a:lnTo>
                  <a:lnTo>
                    <a:pt x="3810" y="29527"/>
                  </a:lnTo>
                  <a:lnTo>
                    <a:pt x="223838" y="151447"/>
                  </a:lnTo>
                  <a:lnTo>
                    <a:pt x="259080" y="131445"/>
                  </a:lnTo>
                  <a:lnTo>
                    <a:pt x="259080" y="124777"/>
                  </a:lnTo>
                  <a:lnTo>
                    <a:pt x="235267" y="111442"/>
                  </a:lnTo>
                  <a:close/>
                </a:path>
              </a:pathLst>
            </a:custGeom>
            <a:solidFill>
              <a:srgbClr val="B7B4A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72" name="Freeform: Shape 1371">
              <a:extLst>
                <a:ext uri="{FF2B5EF4-FFF2-40B4-BE49-F238E27FC236}">
                  <a16:creationId xmlns:a16="http://schemas.microsoft.com/office/drawing/2014/main" id="{19BFE11C-2979-4A09-9554-7D3E38E9F100}"/>
                </a:ext>
              </a:extLst>
            </p:cNvPr>
            <p:cNvSpPr/>
            <p:nvPr/>
          </p:nvSpPr>
          <p:spPr>
            <a:xfrm>
              <a:off x="6016942" y="3344227"/>
              <a:ext cx="259079" cy="144779"/>
            </a:xfrm>
            <a:custGeom>
              <a:avLst/>
              <a:gdLst>
                <a:gd name="connsiteX0" fmla="*/ 35242 w 259079"/>
                <a:gd name="connsiteY0" fmla="*/ 0 h 144779"/>
                <a:gd name="connsiteX1" fmla="*/ 0 w 259079"/>
                <a:gd name="connsiteY1" fmla="*/ 20955 h 144779"/>
                <a:gd name="connsiteX2" fmla="*/ 223838 w 259079"/>
                <a:gd name="connsiteY2" fmla="*/ 144780 h 144779"/>
                <a:gd name="connsiteX3" fmla="*/ 231457 w 259079"/>
                <a:gd name="connsiteY3" fmla="*/ 140970 h 144779"/>
                <a:gd name="connsiteX4" fmla="*/ 259080 w 259079"/>
                <a:gd name="connsiteY4" fmla="*/ 124777 h 144779"/>
                <a:gd name="connsiteX5" fmla="*/ 252413 w 259079"/>
                <a:gd name="connsiteY5" fmla="*/ 121920 h 1447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9079" h="144779">
                  <a:moveTo>
                    <a:pt x="35242" y="0"/>
                  </a:moveTo>
                  <a:lnTo>
                    <a:pt x="0" y="20955"/>
                  </a:lnTo>
                  <a:lnTo>
                    <a:pt x="223838" y="144780"/>
                  </a:lnTo>
                  <a:lnTo>
                    <a:pt x="231457" y="140970"/>
                  </a:lnTo>
                  <a:lnTo>
                    <a:pt x="259080" y="124777"/>
                  </a:lnTo>
                  <a:lnTo>
                    <a:pt x="252413" y="121920"/>
                  </a:lnTo>
                  <a:close/>
                </a:path>
              </a:pathLst>
            </a:custGeom>
            <a:solidFill>
              <a:srgbClr val="D2D0C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73" name="Freeform: Shape 1372">
              <a:extLst>
                <a:ext uri="{FF2B5EF4-FFF2-40B4-BE49-F238E27FC236}">
                  <a16:creationId xmlns:a16="http://schemas.microsoft.com/office/drawing/2014/main" id="{198154C0-7257-452B-B51F-0C2CAE46C531}"/>
                </a:ext>
              </a:extLst>
            </p:cNvPr>
            <p:cNvSpPr/>
            <p:nvPr/>
          </p:nvSpPr>
          <p:spPr>
            <a:xfrm>
              <a:off x="6030277" y="3341370"/>
              <a:ext cx="239077" cy="140970"/>
            </a:xfrm>
            <a:custGeom>
              <a:avLst/>
              <a:gdLst>
                <a:gd name="connsiteX0" fmla="*/ 28575 w 239077"/>
                <a:gd name="connsiteY0" fmla="*/ 0 h 140970"/>
                <a:gd name="connsiteX1" fmla="*/ 0 w 239077"/>
                <a:gd name="connsiteY1" fmla="*/ 16192 h 140970"/>
                <a:gd name="connsiteX2" fmla="*/ 0 w 239077"/>
                <a:gd name="connsiteY2" fmla="*/ 22860 h 140970"/>
                <a:gd name="connsiteX3" fmla="*/ 210503 w 239077"/>
                <a:gd name="connsiteY3" fmla="*/ 140970 h 140970"/>
                <a:gd name="connsiteX4" fmla="*/ 239078 w 239077"/>
                <a:gd name="connsiteY4" fmla="*/ 124777 h 140970"/>
                <a:gd name="connsiteX5" fmla="*/ 239078 w 239077"/>
                <a:gd name="connsiteY5" fmla="*/ 118110 h 140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9077" h="140970">
                  <a:moveTo>
                    <a:pt x="28575" y="0"/>
                  </a:moveTo>
                  <a:lnTo>
                    <a:pt x="0" y="16192"/>
                  </a:lnTo>
                  <a:lnTo>
                    <a:pt x="0" y="22860"/>
                  </a:lnTo>
                  <a:lnTo>
                    <a:pt x="210503" y="140970"/>
                  </a:lnTo>
                  <a:lnTo>
                    <a:pt x="239078" y="124777"/>
                  </a:lnTo>
                  <a:lnTo>
                    <a:pt x="239078" y="118110"/>
                  </a:lnTo>
                  <a:close/>
                </a:path>
              </a:pathLst>
            </a:custGeom>
            <a:solidFill>
              <a:srgbClr val="B7B4A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74" name="Freeform: Shape 1373">
              <a:extLst>
                <a:ext uri="{FF2B5EF4-FFF2-40B4-BE49-F238E27FC236}">
                  <a16:creationId xmlns:a16="http://schemas.microsoft.com/office/drawing/2014/main" id="{1C75202C-12FB-4666-8EA6-6381ED03D194}"/>
                </a:ext>
              </a:extLst>
            </p:cNvPr>
            <p:cNvSpPr/>
            <p:nvPr/>
          </p:nvSpPr>
          <p:spPr>
            <a:xfrm>
              <a:off x="6030277" y="3341370"/>
              <a:ext cx="239077" cy="134302"/>
            </a:xfrm>
            <a:custGeom>
              <a:avLst/>
              <a:gdLst>
                <a:gd name="connsiteX0" fmla="*/ 28575 w 239077"/>
                <a:gd name="connsiteY0" fmla="*/ 0 h 134302"/>
                <a:gd name="connsiteX1" fmla="*/ 0 w 239077"/>
                <a:gd name="connsiteY1" fmla="*/ 16192 h 134302"/>
                <a:gd name="connsiteX2" fmla="*/ 210503 w 239077"/>
                <a:gd name="connsiteY2" fmla="*/ 134302 h 134302"/>
                <a:gd name="connsiteX3" fmla="*/ 239078 w 239077"/>
                <a:gd name="connsiteY3" fmla="*/ 118110 h 134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9077" h="134302">
                  <a:moveTo>
                    <a:pt x="28575" y="0"/>
                  </a:moveTo>
                  <a:lnTo>
                    <a:pt x="0" y="16192"/>
                  </a:lnTo>
                  <a:lnTo>
                    <a:pt x="210503" y="134302"/>
                  </a:lnTo>
                  <a:lnTo>
                    <a:pt x="239078" y="118110"/>
                  </a:lnTo>
                  <a:close/>
                </a:path>
              </a:pathLst>
            </a:custGeom>
            <a:solidFill>
              <a:srgbClr val="D2D0C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75" name="Freeform: Shape 1374">
              <a:extLst>
                <a:ext uri="{FF2B5EF4-FFF2-40B4-BE49-F238E27FC236}">
                  <a16:creationId xmlns:a16="http://schemas.microsoft.com/office/drawing/2014/main" id="{22C31DAD-3C2D-4184-A6AD-5D07C2BC800F}"/>
                </a:ext>
              </a:extLst>
            </p:cNvPr>
            <p:cNvSpPr/>
            <p:nvPr/>
          </p:nvSpPr>
          <p:spPr>
            <a:xfrm>
              <a:off x="6216967" y="3192779"/>
              <a:ext cx="12382" cy="250507"/>
            </a:xfrm>
            <a:custGeom>
              <a:avLst/>
              <a:gdLst>
                <a:gd name="connsiteX0" fmla="*/ 0 w 12382"/>
                <a:gd name="connsiteY0" fmla="*/ 250508 h 250507"/>
                <a:gd name="connsiteX1" fmla="*/ 0 w 12382"/>
                <a:gd name="connsiteY1" fmla="*/ 6667 h 250507"/>
                <a:gd name="connsiteX2" fmla="*/ 12382 w 12382"/>
                <a:gd name="connsiteY2" fmla="*/ 0 h 250507"/>
                <a:gd name="connsiteX3" fmla="*/ 12382 w 12382"/>
                <a:gd name="connsiteY3" fmla="*/ 243840 h 250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382" h="250507">
                  <a:moveTo>
                    <a:pt x="0" y="250508"/>
                  </a:moveTo>
                  <a:lnTo>
                    <a:pt x="0" y="6667"/>
                  </a:lnTo>
                  <a:lnTo>
                    <a:pt x="12382" y="0"/>
                  </a:lnTo>
                  <a:lnTo>
                    <a:pt x="12382" y="243840"/>
                  </a:lnTo>
                  <a:close/>
                </a:path>
              </a:pathLst>
            </a:custGeom>
            <a:solidFill>
              <a:srgbClr val="B7B4A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76" name="Freeform: Shape 1375">
              <a:extLst>
                <a:ext uri="{FF2B5EF4-FFF2-40B4-BE49-F238E27FC236}">
                  <a16:creationId xmlns:a16="http://schemas.microsoft.com/office/drawing/2014/main" id="{F7DAD195-AC4B-4FB4-9B1D-892652615652}"/>
                </a:ext>
              </a:extLst>
            </p:cNvPr>
            <p:cNvSpPr/>
            <p:nvPr/>
          </p:nvSpPr>
          <p:spPr>
            <a:xfrm>
              <a:off x="6205537" y="3192779"/>
              <a:ext cx="11430" cy="250507"/>
            </a:xfrm>
            <a:custGeom>
              <a:avLst/>
              <a:gdLst>
                <a:gd name="connsiteX0" fmla="*/ 11430 w 11430"/>
                <a:gd name="connsiteY0" fmla="*/ 250508 h 250507"/>
                <a:gd name="connsiteX1" fmla="*/ 11430 w 11430"/>
                <a:gd name="connsiteY1" fmla="*/ 6667 h 250507"/>
                <a:gd name="connsiteX2" fmla="*/ 0 w 11430"/>
                <a:gd name="connsiteY2" fmla="*/ 0 h 250507"/>
                <a:gd name="connsiteX3" fmla="*/ 0 w 11430"/>
                <a:gd name="connsiteY3" fmla="*/ 243840 h 250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30" h="250507">
                  <a:moveTo>
                    <a:pt x="11430" y="250508"/>
                  </a:moveTo>
                  <a:lnTo>
                    <a:pt x="11430" y="6667"/>
                  </a:lnTo>
                  <a:lnTo>
                    <a:pt x="0" y="0"/>
                  </a:lnTo>
                  <a:lnTo>
                    <a:pt x="0" y="243840"/>
                  </a:lnTo>
                  <a:close/>
                </a:path>
              </a:pathLst>
            </a:custGeom>
            <a:solidFill>
              <a:srgbClr val="D2D0C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1377" name="Graphic 801">
              <a:extLst>
                <a:ext uri="{FF2B5EF4-FFF2-40B4-BE49-F238E27FC236}">
                  <a16:creationId xmlns:a16="http://schemas.microsoft.com/office/drawing/2014/main" id="{EE2D9489-AA48-4D7F-8AD3-0B0AA2537C9F}"/>
                </a:ext>
              </a:extLst>
            </p:cNvPr>
            <p:cNvGrpSpPr/>
            <p:nvPr/>
          </p:nvGrpSpPr>
          <p:grpSpPr>
            <a:xfrm>
              <a:off x="6241731" y="3197542"/>
              <a:ext cx="168592" cy="176212"/>
              <a:chOff x="6241731" y="3197542"/>
              <a:chExt cx="168592" cy="176212"/>
            </a:xfrm>
            <a:solidFill>
              <a:schemeClr val="accent1"/>
            </a:solidFill>
          </p:grpSpPr>
          <p:grpSp>
            <p:nvGrpSpPr>
              <p:cNvPr id="1618" name="Graphic 801">
                <a:extLst>
                  <a:ext uri="{FF2B5EF4-FFF2-40B4-BE49-F238E27FC236}">
                    <a16:creationId xmlns:a16="http://schemas.microsoft.com/office/drawing/2014/main" id="{D57F84CE-B940-4504-9C1F-B662796E40DF}"/>
                  </a:ext>
                </a:extLst>
              </p:cNvPr>
              <p:cNvGrpSpPr/>
              <p:nvPr/>
            </p:nvGrpSpPr>
            <p:grpSpPr>
              <a:xfrm>
                <a:off x="6382702" y="3276600"/>
                <a:ext cx="27622" cy="97154"/>
                <a:chOff x="6382702" y="3276600"/>
                <a:chExt cx="27622" cy="97154"/>
              </a:xfrm>
              <a:solidFill>
                <a:schemeClr val="accent1"/>
              </a:solidFill>
            </p:grpSpPr>
            <p:sp>
              <p:nvSpPr>
                <p:cNvPr id="1637" name="Freeform: Shape 1636">
                  <a:extLst>
                    <a:ext uri="{FF2B5EF4-FFF2-40B4-BE49-F238E27FC236}">
                      <a16:creationId xmlns:a16="http://schemas.microsoft.com/office/drawing/2014/main" id="{84145D3E-7E3F-4851-93F6-412D0A5C99D3}"/>
                    </a:ext>
                  </a:extLst>
                </p:cNvPr>
                <p:cNvSpPr/>
                <p:nvPr/>
              </p:nvSpPr>
              <p:spPr>
                <a:xfrm>
                  <a:off x="6382702" y="3276600"/>
                  <a:ext cx="27622" cy="97154"/>
                </a:xfrm>
                <a:custGeom>
                  <a:avLst/>
                  <a:gdLst>
                    <a:gd name="connsiteX0" fmla="*/ 27622 w 27622"/>
                    <a:gd name="connsiteY0" fmla="*/ 16192 h 97154"/>
                    <a:gd name="connsiteX1" fmla="*/ 27622 w 27622"/>
                    <a:gd name="connsiteY1" fmla="*/ 97155 h 97154"/>
                    <a:gd name="connsiteX2" fmla="*/ 0 w 27622"/>
                    <a:gd name="connsiteY2" fmla="*/ 80963 h 97154"/>
                    <a:gd name="connsiteX3" fmla="*/ 0 w 27622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97154">
                      <a:moveTo>
                        <a:pt x="27622" y="16192"/>
                      </a:moveTo>
                      <a:lnTo>
                        <a:pt x="27622" y="97155"/>
                      </a:lnTo>
                      <a:lnTo>
                        <a:pt x="0" y="809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638" name="Graphic 801">
                  <a:extLst>
                    <a:ext uri="{FF2B5EF4-FFF2-40B4-BE49-F238E27FC236}">
                      <a16:creationId xmlns:a16="http://schemas.microsoft.com/office/drawing/2014/main" id="{2F241BE3-F222-4BC4-9CAE-1C483B70A5B2}"/>
                    </a:ext>
                  </a:extLst>
                </p:cNvPr>
                <p:cNvGrpSpPr/>
                <p:nvPr/>
              </p:nvGrpSpPr>
              <p:grpSpPr>
                <a:xfrm>
                  <a:off x="6384606" y="3280409"/>
                  <a:ext cx="23812" cy="89535"/>
                  <a:chOff x="6384606" y="3280409"/>
                  <a:chExt cx="23812" cy="89535"/>
                </a:xfrm>
                <a:solidFill>
                  <a:schemeClr val="accent1"/>
                </a:solidFill>
              </p:grpSpPr>
              <p:sp>
                <p:nvSpPr>
                  <p:cNvPr id="1639" name="Freeform: Shape 1638">
                    <a:extLst>
                      <a:ext uri="{FF2B5EF4-FFF2-40B4-BE49-F238E27FC236}">
                        <a16:creationId xmlns:a16="http://schemas.microsoft.com/office/drawing/2014/main" id="{7F2CF5F0-DD91-4952-B6A7-598A5A3C8D85}"/>
                      </a:ext>
                    </a:extLst>
                  </p:cNvPr>
                  <p:cNvSpPr/>
                  <p:nvPr/>
                </p:nvSpPr>
                <p:spPr>
                  <a:xfrm>
                    <a:off x="6384606" y="3280409"/>
                    <a:ext cx="23812" cy="89535"/>
                  </a:xfrm>
                  <a:custGeom>
                    <a:avLst/>
                    <a:gdLst>
                      <a:gd name="connsiteX0" fmla="*/ 23813 w 23812"/>
                      <a:gd name="connsiteY0" fmla="*/ 13335 h 89535"/>
                      <a:gd name="connsiteX1" fmla="*/ 0 w 23812"/>
                      <a:gd name="connsiteY1" fmla="*/ 0 h 89535"/>
                      <a:gd name="connsiteX2" fmla="*/ 0 w 23812"/>
                      <a:gd name="connsiteY2" fmla="*/ 76200 h 89535"/>
                      <a:gd name="connsiteX3" fmla="*/ 23813 w 23812"/>
                      <a:gd name="connsiteY3" fmla="*/ 89535 h 895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9535">
                        <a:moveTo>
                          <a:pt x="23813" y="13335"/>
                        </a:moveTo>
                        <a:lnTo>
                          <a:pt x="0" y="0"/>
                        </a:lnTo>
                        <a:lnTo>
                          <a:pt x="0" y="76200"/>
                        </a:lnTo>
                        <a:lnTo>
                          <a:pt x="23813" y="8953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640" name="Freeform: Shape 1639">
                    <a:extLst>
                      <a:ext uri="{FF2B5EF4-FFF2-40B4-BE49-F238E27FC236}">
                        <a16:creationId xmlns:a16="http://schemas.microsoft.com/office/drawing/2014/main" id="{E41FB6AE-9428-43EB-B9D6-FFB1464CDB25}"/>
                      </a:ext>
                    </a:extLst>
                  </p:cNvPr>
                  <p:cNvSpPr/>
                  <p:nvPr/>
                </p:nvSpPr>
                <p:spPr>
                  <a:xfrm>
                    <a:off x="6391274" y="3284220"/>
                    <a:ext cx="17144" cy="78104"/>
                  </a:xfrm>
                  <a:custGeom>
                    <a:avLst/>
                    <a:gdLst>
                      <a:gd name="connsiteX0" fmla="*/ 0 w 17144"/>
                      <a:gd name="connsiteY0" fmla="*/ 0 h 78104"/>
                      <a:gd name="connsiteX1" fmla="*/ 0 w 17144"/>
                      <a:gd name="connsiteY1" fmla="*/ 68580 h 78104"/>
                      <a:gd name="connsiteX2" fmla="*/ 17145 w 17144"/>
                      <a:gd name="connsiteY2" fmla="*/ 78105 h 78104"/>
                      <a:gd name="connsiteX3" fmla="*/ 17145 w 17144"/>
                      <a:gd name="connsiteY3" fmla="*/ 9525 h 78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8104">
                        <a:moveTo>
                          <a:pt x="0" y="0"/>
                        </a:moveTo>
                        <a:lnTo>
                          <a:pt x="0" y="68580"/>
                        </a:lnTo>
                        <a:lnTo>
                          <a:pt x="17145" y="78105"/>
                        </a:lnTo>
                        <a:lnTo>
                          <a:pt x="17145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641" name="Freeform: Shape 1640">
                    <a:extLst>
                      <a:ext uri="{FF2B5EF4-FFF2-40B4-BE49-F238E27FC236}">
                        <a16:creationId xmlns:a16="http://schemas.microsoft.com/office/drawing/2014/main" id="{17011663-A1D9-4770-B3B3-12489BA04F9F}"/>
                      </a:ext>
                    </a:extLst>
                  </p:cNvPr>
                  <p:cNvSpPr/>
                  <p:nvPr/>
                </p:nvSpPr>
                <p:spPr>
                  <a:xfrm>
                    <a:off x="6384606" y="3322320"/>
                    <a:ext cx="23812" cy="16192"/>
                  </a:xfrm>
                  <a:custGeom>
                    <a:avLst/>
                    <a:gdLst>
                      <a:gd name="connsiteX0" fmla="*/ 23813 w 23812"/>
                      <a:gd name="connsiteY0" fmla="*/ 16192 h 16192"/>
                      <a:gd name="connsiteX1" fmla="*/ 0 w 23812"/>
                      <a:gd name="connsiteY1" fmla="*/ 3810 h 16192"/>
                      <a:gd name="connsiteX2" fmla="*/ 6668 w 23812"/>
                      <a:gd name="connsiteY2" fmla="*/ 0 h 16192"/>
                      <a:gd name="connsiteX3" fmla="*/ 23813 w 23812"/>
                      <a:gd name="connsiteY3" fmla="*/ 9525 h 1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6192">
                        <a:moveTo>
                          <a:pt x="23813" y="16192"/>
                        </a:moveTo>
                        <a:lnTo>
                          <a:pt x="0" y="3810"/>
                        </a:lnTo>
                        <a:lnTo>
                          <a:pt x="6668" y="0"/>
                        </a:lnTo>
                        <a:lnTo>
                          <a:pt x="23813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1619" name="Graphic 801">
                <a:extLst>
                  <a:ext uri="{FF2B5EF4-FFF2-40B4-BE49-F238E27FC236}">
                    <a16:creationId xmlns:a16="http://schemas.microsoft.com/office/drawing/2014/main" id="{55303633-9BF2-40D2-9352-221283A30ABE}"/>
                  </a:ext>
                </a:extLst>
              </p:cNvPr>
              <p:cNvGrpSpPr/>
              <p:nvPr/>
            </p:nvGrpSpPr>
            <p:grpSpPr>
              <a:xfrm>
                <a:off x="6335077" y="3249929"/>
                <a:ext cx="28575" cy="97154"/>
                <a:chOff x="6335077" y="3249929"/>
                <a:chExt cx="28575" cy="97154"/>
              </a:xfrm>
              <a:solidFill>
                <a:schemeClr val="accent1"/>
              </a:solidFill>
            </p:grpSpPr>
            <p:sp>
              <p:nvSpPr>
                <p:cNvPr id="1632" name="Freeform: Shape 1631">
                  <a:extLst>
                    <a:ext uri="{FF2B5EF4-FFF2-40B4-BE49-F238E27FC236}">
                      <a16:creationId xmlns:a16="http://schemas.microsoft.com/office/drawing/2014/main" id="{90610902-7AEE-4CB5-99EF-631E5723D9EC}"/>
                    </a:ext>
                  </a:extLst>
                </p:cNvPr>
                <p:cNvSpPr/>
                <p:nvPr/>
              </p:nvSpPr>
              <p:spPr>
                <a:xfrm>
                  <a:off x="6335077" y="3249929"/>
                  <a:ext cx="28575" cy="97154"/>
                </a:xfrm>
                <a:custGeom>
                  <a:avLst/>
                  <a:gdLst>
                    <a:gd name="connsiteX0" fmla="*/ 28575 w 28575"/>
                    <a:gd name="connsiteY0" fmla="*/ 16192 h 97154"/>
                    <a:gd name="connsiteX1" fmla="*/ 28575 w 28575"/>
                    <a:gd name="connsiteY1" fmla="*/ 97155 h 97154"/>
                    <a:gd name="connsiteX2" fmla="*/ 0 w 28575"/>
                    <a:gd name="connsiteY2" fmla="*/ 81915 h 97154"/>
                    <a:gd name="connsiteX3" fmla="*/ 0 w 28575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97154">
                      <a:moveTo>
                        <a:pt x="28575" y="16192"/>
                      </a:moveTo>
                      <a:lnTo>
                        <a:pt x="28575" y="97155"/>
                      </a:lnTo>
                      <a:lnTo>
                        <a:pt x="0" y="8191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633" name="Graphic 801">
                  <a:extLst>
                    <a:ext uri="{FF2B5EF4-FFF2-40B4-BE49-F238E27FC236}">
                      <a16:creationId xmlns:a16="http://schemas.microsoft.com/office/drawing/2014/main" id="{D6D696B7-BDEF-41EA-930D-EEF284121A1B}"/>
                    </a:ext>
                  </a:extLst>
                </p:cNvPr>
                <p:cNvGrpSpPr/>
                <p:nvPr/>
              </p:nvGrpSpPr>
              <p:grpSpPr>
                <a:xfrm>
                  <a:off x="6337934" y="3254692"/>
                  <a:ext cx="23812" cy="88582"/>
                  <a:chOff x="6337934" y="3254692"/>
                  <a:chExt cx="23812" cy="88582"/>
                </a:xfrm>
                <a:solidFill>
                  <a:schemeClr val="accent1"/>
                </a:solidFill>
              </p:grpSpPr>
              <p:sp>
                <p:nvSpPr>
                  <p:cNvPr id="1634" name="Freeform: Shape 1633">
                    <a:extLst>
                      <a:ext uri="{FF2B5EF4-FFF2-40B4-BE49-F238E27FC236}">
                        <a16:creationId xmlns:a16="http://schemas.microsoft.com/office/drawing/2014/main" id="{4E2F5BE6-4B1C-4C47-8AC5-51D93E2BFF30}"/>
                      </a:ext>
                    </a:extLst>
                  </p:cNvPr>
                  <p:cNvSpPr/>
                  <p:nvPr/>
                </p:nvSpPr>
                <p:spPr>
                  <a:xfrm>
                    <a:off x="6337934" y="3254692"/>
                    <a:ext cx="23812" cy="88582"/>
                  </a:xfrm>
                  <a:custGeom>
                    <a:avLst/>
                    <a:gdLst>
                      <a:gd name="connsiteX0" fmla="*/ 23813 w 23812"/>
                      <a:gd name="connsiteY0" fmla="*/ 12383 h 88582"/>
                      <a:gd name="connsiteX1" fmla="*/ 0 w 23812"/>
                      <a:gd name="connsiteY1" fmla="*/ 0 h 88582"/>
                      <a:gd name="connsiteX2" fmla="*/ 0 w 23812"/>
                      <a:gd name="connsiteY2" fmla="*/ 75248 h 88582"/>
                      <a:gd name="connsiteX3" fmla="*/ 23813 w 23812"/>
                      <a:gd name="connsiteY3" fmla="*/ 88583 h 8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8582">
                        <a:moveTo>
                          <a:pt x="23813" y="12383"/>
                        </a:moveTo>
                        <a:lnTo>
                          <a:pt x="0" y="0"/>
                        </a:lnTo>
                        <a:lnTo>
                          <a:pt x="0" y="75248"/>
                        </a:lnTo>
                        <a:lnTo>
                          <a:pt x="23813" y="88583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635" name="Freeform: Shape 1634">
                    <a:extLst>
                      <a:ext uri="{FF2B5EF4-FFF2-40B4-BE49-F238E27FC236}">
                        <a16:creationId xmlns:a16="http://schemas.microsoft.com/office/drawing/2014/main" id="{9B05B86E-6A02-4948-8E0B-828BAF1A2708}"/>
                      </a:ext>
                    </a:extLst>
                  </p:cNvPr>
                  <p:cNvSpPr/>
                  <p:nvPr/>
                </p:nvSpPr>
                <p:spPr>
                  <a:xfrm>
                    <a:off x="6343649" y="3257550"/>
                    <a:ext cx="18097" cy="79057"/>
                  </a:xfrm>
                  <a:custGeom>
                    <a:avLst/>
                    <a:gdLst>
                      <a:gd name="connsiteX0" fmla="*/ 0 w 18097"/>
                      <a:gd name="connsiteY0" fmla="*/ 0 h 79057"/>
                      <a:gd name="connsiteX1" fmla="*/ 0 w 18097"/>
                      <a:gd name="connsiteY1" fmla="*/ 68580 h 79057"/>
                      <a:gd name="connsiteX2" fmla="*/ 18097 w 18097"/>
                      <a:gd name="connsiteY2" fmla="*/ 79058 h 79057"/>
                      <a:gd name="connsiteX3" fmla="*/ 18097 w 18097"/>
                      <a:gd name="connsiteY3" fmla="*/ 9525 h 790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097" h="79057">
                        <a:moveTo>
                          <a:pt x="0" y="0"/>
                        </a:moveTo>
                        <a:lnTo>
                          <a:pt x="0" y="68580"/>
                        </a:lnTo>
                        <a:lnTo>
                          <a:pt x="18097" y="79058"/>
                        </a:lnTo>
                        <a:lnTo>
                          <a:pt x="18097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636" name="Freeform: Shape 1635">
                    <a:extLst>
                      <a:ext uri="{FF2B5EF4-FFF2-40B4-BE49-F238E27FC236}">
                        <a16:creationId xmlns:a16="http://schemas.microsoft.com/office/drawing/2014/main" id="{B55D1479-6F41-442E-810D-3766014EB73B}"/>
                      </a:ext>
                    </a:extLst>
                  </p:cNvPr>
                  <p:cNvSpPr/>
                  <p:nvPr/>
                </p:nvSpPr>
                <p:spPr>
                  <a:xfrm>
                    <a:off x="6337934" y="3295650"/>
                    <a:ext cx="23812" cy="17145"/>
                  </a:xfrm>
                  <a:custGeom>
                    <a:avLst/>
                    <a:gdLst>
                      <a:gd name="connsiteX0" fmla="*/ 23813 w 23812"/>
                      <a:gd name="connsiteY0" fmla="*/ 17145 h 17145"/>
                      <a:gd name="connsiteX1" fmla="*/ 0 w 23812"/>
                      <a:gd name="connsiteY1" fmla="*/ 3810 h 17145"/>
                      <a:gd name="connsiteX2" fmla="*/ 5715 w 23812"/>
                      <a:gd name="connsiteY2" fmla="*/ 0 h 17145"/>
                      <a:gd name="connsiteX3" fmla="*/ 23813 w 23812"/>
                      <a:gd name="connsiteY3" fmla="*/ 9525 h 171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7145">
                        <a:moveTo>
                          <a:pt x="23813" y="17145"/>
                        </a:moveTo>
                        <a:lnTo>
                          <a:pt x="0" y="3810"/>
                        </a:lnTo>
                        <a:lnTo>
                          <a:pt x="5715" y="0"/>
                        </a:lnTo>
                        <a:lnTo>
                          <a:pt x="23813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1620" name="Graphic 801">
                <a:extLst>
                  <a:ext uri="{FF2B5EF4-FFF2-40B4-BE49-F238E27FC236}">
                    <a16:creationId xmlns:a16="http://schemas.microsoft.com/office/drawing/2014/main" id="{4E50EB5E-0F8D-47AF-8315-691CFB7AC398}"/>
                  </a:ext>
                </a:extLst>
              </p:cNvPr>
              <p:cNvGrpSpPr/>
              <p:nvPr/>
            </p:nvGrpSpPr>
            <p:grpSpPr>
              <a:xfrm>
                <a:off x="6288404" y="3224212"/>
                <a:ext cx="28575" cy="97154"/>
                <a:chOff x="6288404" y="3224212"/>
                <a:chExt cx="28575" cy="97154"/>
              </a:xfrm>
              <a:solidFill>
                <a:schemeClr val="accent1"/>
              </a:solidFill>
            </p:grpSpPr>
            <p:sp>
              <p:nvSpPr>
                <p:cNvPr id="1627" name="Freeform: Shape 1626">
                  <a:extLst>
                    <a:ext uri="{FF2B5EF4-FFF2-40B4-BE49-F238E27FC236}">
                      <a16:creationId xmlns:a16="http://schemas.microsoft.com/office/drawing/2014/main" id="{07AC2434-C3CC-47FD-A5EE-24B4255327BE}"/>
                    </a:ext>
                  </a:extLst>
                </p:cNvPr>
                <p:cNvSpPr/>
                <p:nvPr/>
              </p:nvSpPr>
              <p:spPr>
                <a:xfrm>
                  <a:off x="6288404" y="3224212"/>
                  <a:ext cx="28575" cy="97154"/>
                </a:xfrm>
                <a:custGeom>
                  <a:avLst/>
                  <a:gdLst>
                    <a:gd name="connsiteX0" fmla="*/ 28575 w 28575"/>
                    <a:gd name="connsiteY0" fmla="*/ 15240 h 97154"/>
                    <a:gd name="connsiteX1" fmla="*/ 28575 w 28575"/>
                    <a:gd name="connsiteY1" fmla="*/ 97155 h 97154"/>
                    <a:gd name="connsiteX2" fmla="*/ 0 w 28575"/>
                    <a:gd name="connsiteY2" fmla="*/ 80963 h 97154"/>
                    <a:gd name="connsiteX3" fmla="*/ 0 w 28575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97154">
                      <a:moveTo>
                        <a:pt x="28575" y="15240"/>
                      </a:moveTo>
                      <a:lnTo>
                        <a:pt x="28575" y="97155"/>
                      </a:lnTo>
                      <a:lnTo>
                        <a:pt x="0" y="809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628" name="Graphic 801">
                  <a:extLst>
                    <a:ext uri="{FF2B5EF4-FFF2-40B4-BE49-F238E27FC236}">
                      <a16:creationId xmlns:a16="http://schemas.microsoft.com/office/drawing/2014/main" id="{B73529F2-9715-4C24-AE01-72644B3BF4B7}"/>
                    </a:ext>
                  </a:extLst>
                </p:cNvPr>
                <p:cNvGrpSpPr/>
                <p:nvPr/>
              </p:nvGrpSpPr>
              <p:grpSpPr>
                <a:xfrm>
                  <a:off x="6291262" y="3228022"/>
                  <a:ext cx="22859" cy="89535"/>
                  <a:chOff x="6291262" y="3228022"/>
                  <a:chExt cx="22859" cy="89535"/>
                </a:xfrm>
                <a:solidFill>
                  <a:schemeClr val="accent1"/>
                </a:solidFill>
              </p:grpSpPr>
              <p:sp>
                <p:nvSpPr>
                  <p:cNvPr id="1629" name="Freeform: Shape 1628">
                    <a:extLst>
                      <a:ext uri="{FF2B5EF4-FFF2-40B4-BE49-F238E27FC236}">
                        <a16:creationId xmlns:a16="http://schemas.microsoft.com/office/drawing/2014/main" id="{B32DBB3B-D208-43CB-8B42-0AE84930B71D}"/>
                      </a:ext>
                    </a:extLst>
                  </p:cNvPr>
                  <p:cNvSpPr/>
                  <p:nvPr/>
                </p:nvSpPr>
                <p:spPr>
                  <a:xfrm>
                    <a:off x="6291262" y="3228022"/>
                    <a:ext cx="22859" cy="89535"/>
                  </a:xfrm>
                  <a:custGeom>
                    <a:avLst/>
                    <a:gdLst>
                      <a:gd name="connsiteX0" fmla="*/ 22860 w 22859"/>
                      <a:gd name="connsiteY0" fmla="*/ 13335 h 89535"/>
                      <a:gd name="connsiteX1" fmla="*/ 0 w 22859"/>
                      <a:gd name="connsiteY1" fmla="*/ 0 h 89535"/>
                      <a:gd name="connsiteX2" fmla="*/ 0 w 22859"/>
                      <a:gd name="connsiteY2" fmla="*/ 76200 h 89535"/>
                      <a:gd name="connsiteX3" fmla="*/ 22860 w 22859"/>
                      <a:gd name="connsiteY3" fmla="*/ 89535 h 895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89535">
                        <a:moveTo>
                          <a:pt x="22860" y="13335"/>
                        </a:moveTo>
                        <a:lnTo>
                          <a:pt x="0" y="0"/>
                        </a:lnTo>
                        <a:lnTo>
                          <a:pt x="0" y="76200"/>
                        </a:lnTo>
                        <a:lnTo>
                          <a:pt x="22860" y="8953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630" name="Freeform: Shape 1629">
                    <a:extLst>
                      <a:ext uri="{FF2B5EF4-FFF2-40B4-BE49-F238E27FC236}">
                        <a16:creationId xmlns:a16="http://schemas.microsoft.com/office/drawing/2014/main" id="{04E58CBE-7EBB-46E0-8136-DFCA9F0776D4}"/>
                      </a:ext>
                    </a:extLst>
                  </p:cNvPr>
                  <p:cNvSpPr/>
                  <p:nvPr/>
                </p:nvSpPr>
                <p:spPr>
                  <a:xfrm>
                    <a:off x="6296977" y="3231832"/>
                    <a:ext cx="17144" cy="78104"/>
                  </a:xfrm>
                  <a:custGeom>
                    <a:avLst/>
                    <a:gdLst>
                      <a:gd name="connsiteX0" fmla="*/ 0 w 17144"/>
                      <a:gd name="connsiteY0" fmla="*/ 0 h 78104"/>
                      <a:gd name="connsiteX1" fmla="*/ 0 w 17144"/>
                      <a:gd name="connsiteY1" fmla="*/ 68580 h 78104"/>
                      <a:gd name="connsiteX2" fmla="*/ 17145 w 17144"/>
                      <a:gd name="connsiteY2" fmla="*/ 78105 h 78104"/>
                      <a:gd name="connsiteX3" fmla="*/ 17145 w 17144"/>
                      <a:gd name="connsiteY3" fmla="*/ 9525 h 78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8104">
                        <a:moveTo>
                          <a:pt x="0" y="0"/>
                        </a:moveTo>
                        <a:lnTo>
                          <a:pt x="0" y="68580"/>
                        </a:lnTo>
                        <a:lnTo>
                          <a:pt x="17145" y="78105"/>
                        </a:lnTo>
                        <a:lnTo>
                          <a:pt x="17145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631" name="Freeform: Shape 1630">
                    <a:extLst>
                      <a:ext uri="{FF2B5EF4-FFF2-40B4-BE49-F238E27FC236}">
                        <a16:creationId xmlns:a16="http://schemas.microsoft.com/office/drawing/2014/main" id="{4ABE015B-2A90-4F54-8559-5AC93DC3991F}"/>
                      </a:ext>
                    </a:extLst>
                  </p:cNvPr>
                  <p:cNvSpPr/>
                  <p:nvPr/>
                </p:nvSpPr>
                <p:spPr>
                  <a:xfrm>
                    <a:off x="6291262" y="3269932"/>
                    <a:ext cx="22859" cy="16192"/>
                  </a:xfrm>
                  <a:custGeom>
                    <a:avLst/>
                    <a:gdLst>
                      <a:gd name="connsiteX0" fmla="*/ 22860 w 22859"/>
                      <a:gd name="connsiteY0" fmla="*/ 16192 h 16192"/>
                      <a:gd name="connsiteX1" fmla="*/ 0 w 22859"/>
                      <a:gd name="connsiteY1" fmla="*/ 3810 h 16192"/>
                      <a:gd name="connsiteX2" fmla="*/ 5715 w 22859"/>
                      <a:gd name="connsiteY2" fmla="*/ 0 h 16192"/>
                      <a:gd name="connsiteX3" fmla="*/ 22860 w 22859"/>
                      <a:gd name="connsiteY3" fmla="*/ 9525 h 1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16192">
                        <a:moveTo>
                          <a:pt x="22860" y="16192"/>
                        </a:moveTo>
                        <a:lnTo>
                          <a:pt x="0" y="3810"/>
                        </a:lnTo>
                        <a:lnTo>
                          <a:pt x="5715" y="0"/>
                        </a:lnTo>
                        <a:lnTo>
                          <a:pt x="22860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1621" name="Graphic 801">
                <a:extLst>
                  <a:ext uri="{FF2B5EF4-FFF2-40B4-BE49-F238E27FC236}">
                    <a16:creationId xmlns:a16="http://schemas.microsoft.com/office/drawing/2014/main" id="{B3CE625E-E71E-4231-B291-83C84E30B839}"/>
                  </a:ext>
                </a:extLst>
              </p:cNvPr>
              <p:cNvGrpSpPr/>
              <p:nvPr/>
            </p:nvGrpSpPr>
            <p:grpSpPr>
              <a:xfrm>
                <a:off x="6241731" y="3197542"/>
                <a:ext cx="27622" cy="97154"/>
                <a:chOff x="6241731" y="3197542"/>
                <a:chExt cx="27622" cy="97154"/>
              </a:xfrm>
              <a:solidFill>
                <a:schemeClr val="accent1"/>
              </a:solidFill>
            </p:grpSpPr>
            <p:sp>
              <p:nvSpPr>
                <p:cNvPr id="1622" name="Freeform: Shape 1621">
                  <a:extLst>
                    <a:ext uri="{FF2B5EF4-FFF2-40B4-BE49-F238E27FC236}">
                      <a16:creationId xmlns:a16="http://schemas.microsoft.com/office/drawing/2014/main" id="{5BFDCC64-C4B8-4302-9F13-5999588818DF}"/>
                    </a:ext>
                  </a:extLst>
                </p:cNvPr>
                <p:cNvSpPr/>
                <p:nvPr/>
              </p:nvSpPr>
              <p:spPr>
                <a:xfrm>
                  <a:off x="6241731" y="3197542"/>
                  <a:ext cx="27622" cy="97154"/>
                </a:xfrm>
                <a:custGeom>
                  <a:avLst/>
                  <a:gdLst>
                    <a:gd name="connsiteX0" fmla="*/ 27623 w 27622"/>
                    <a:gd name="connsiteY0" fmla="*/ 16192 h 97154"/>
                    <a:gd name="connsiteX1" fmla="*/ 27623 w 27622"/>
                    <a:gd name="connsiteY1" fmla="*/ 97155 h 97154"/>
                    <a:gd name="connsiteX2" fmla="*/ 0 w 27622"/>
                    <a:gd name="connsiteY2" fmla="*/ 81915 h 97154"/>
                    <a:gd name="connsiteX3" fmla="*/ 0 w 27622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97154">
                      <a:moveTo>
                        <a:pt x="27623" y="16192"/>
                      </a:moveTo>
                      <a:lnTo>
                        <a:pt x="27623" y="97155"/>
                      </a:lnTo>
                      <a:lnTo>
                        <a:pt x="0" y="8191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623" name="Graphic 801">
                  <a:extLst>
                    <a:ext uri="{FF2B5EF4-FFF2-40B4-BE49-F238E27FC236}">
                      <a16:creationId xmlns:a16="http://schemas.microsoft.com/office/drawing/2014/main" id="{15E384A2-8A87-43E0-8DE3-12D3460DB1D3}"/>
                    </a:ext>
                  </a:extLst>
                </p:cNvPr>
                <p:cNvGrpSpPr/>
                <p:nvPr/>
              </p:nvGrpSpPr>
              <p:grpSpPr>
                <a:xfrm>
                  <a:off x="6243637" y="3202304"/>
                  <a:ext cx="23812" cy="88582"/>
                  <a:chOff x="6243637" y="3202304"/>
                  <a:chExt cx="23812" cy="88582"/>
                </a:xfrm>
                <a:solidFill>
                  <a:schemeClr val="accent1"/>
                </a:solidFill>
              </p:grpSpPr>
              <p:sp>
                <p:nvSpPr>
                  <p:cNvPr id="1624" name="Freeform: Shape 1623">
                    <a:extLst>
                      <a:ext uri="{FF2B5EF4-FFF2-40B4-BE49-F238E27FC236}">
                        <a16:creationId xmlns:a16="http://schemas.microsoft.com/office/drawing/2014/main" id="{BFA5CE0D-76A7-49A9-997D-92C2B7098157}"/>
                      </a:ext>
                    </a:extLst>
                  </p:cNvPr>
                  <p:cNvSpPr/>
                  <p:nvPr/>
                </p:nvSpPr>
                <p:spPr>
                  <a:xfrm>
                    <a:off x="6243637" y="3202304"/>
                    <a:ext cx="23812" cy="88582"/>
                  </a:xfrm>
                  <a:custGeom>
                    <a:avLst/>
                    <a:gdLst>
                      <a:gd name="connsiteX0" fmla="*/ 23813 w 23812"/>
                      <a:gd name="connsiteY0" fmla="*/ 12383 h 88582"/>
                      <a:gd name="connsiteX1" fmla="*/ 0 w 23812"/>
                      <a:gd name="connsiteY1" fmla="*/ 0 h 88582"/>
                      <a:gd name="connsiteX2" fmla="*/ 0 w 23812"/>
                      <a:gd name="connsiteY2" fmla="*/ 75248 h 88582"/>
                      <a:gd name="connsiteX3" fmla="*/ 23813 w 23812"/>
                      <a:gd name="connsiteY3" fmla="*/ 88583 h 8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8582">
                        <a:moveTo>
                          <a:pt x="23813" y="12383"/>
                        </a:moveTo>
                        <a:lnTo>
                          <a:pt x="0" y="0"/>
                        </a:lnTo>
                        <a:lnTo>
                          <a:pt x="0" y="75248"/>
                        </a:lnTo>
                        <a:lnTo>
                          <a:pt x="23813" y="88583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625" name="Freeform: Shape 1624">
                    <a:extLst>
                      <a:ext uri="{FF2B5EF4-FFF2-40B4-BE49-F238E27FC236}">
                        <a16:creationId xmlns:a16="http://schemas.microsoft.com/office/drawing/2014/main" id="{5B3A8AB5-3F0B-470A-9E2C-A387D52EF637}"/>
                      </a:ext>
                    </a:extLst>
                  </p:cNvPr>
                  <p:cNvSpPr/>
                  <p:nvPr/>
                </p:nvSpPr>
                <p:spPr>
                  <a:xfrm>
                    <a:off x="6250304" y="3205162"/>
                    <a:ext cx="17144" cy="79057"/>
                  </a:xfrm>
                  <a:custGeom>
                    <a:avLst/>
                    <a:gdLst>
                      <a:gd name="connsiteX0" fmla="*/ 0 w 17144"/>
                      <a:gd name="connsiteY0" fmla="*/ 0 h 79057"/>
                      <a:gd name="connsiteX1" fmla="*/ 0 w 17144"/>
                      <a:gd name="connsiteY1" fmla="*/ 68580 h 79057"/>
                      <a:gd name="connsiteX2" fmla="*/ 17145 w 17144"/>
                      <a:gd name="connsiteY2" fmla="*/ 79058 h 79057"/>
                      <a:gd name="connsiteX3" fmla="*/ 17145 w 17144"/>
                      <a:gd name="connsiteY3" fmla="*/ 9525 h 790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9057">
                        <a:moveTo>
                          <a:pt x="0" y="0"/>
                        </a:moveTo>
                        <a:lnTo>
                          <a:pt x="0" y="68580"/>
                        </a:lnTo>
                        <a:lnTo>
                          <a:pt x="17145" y="79058"/>
                        </a:lnTo>
                        <a:lnTo>
                          <a:pt x="17145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626" name="Freeform: Shape 1625">
                    <a:extLst>
                      <a:ext uri="{FF2B5EF4-FFF2-40B4-BE49-F238E27FC236}">
                        <a16:creationId xmlns:a16="http://schemas.microsoft.com/office/drawing/2014/main" id="{0F49339F-38A3-4056-B5EE-A849B4982324}"/>
                      </a:ext>
                    </a:extLst>
                  </p:cNvPr>
                  <p:cNvSpPr/>
                  <p:nvPr/>
                </p:nvSpPr>
                <p:spPr>
                  <a:xfrm>
                    <a:off x="6243637" y="3243262"/>
                    <a:ext cx="23812" cy="17145"/>
                  </a:xfrm>
                  <a:custGeom>
                    <a:avLst/>
                    <a:gdLst>
                      <a:gd name="connsiteX0" fmla="*/ 23813 w 23812"/>
                      <a:gd name="connsiteY0" fmla="*/ 17145 h 17145"/>
                      <a:gd name="connsiteX1" fmla="*/ 0 w 23812"/>
                      <a:gd name="connsiteY1" fmla="*/ 3810 h 17145"/>
                      <a:gd name="connsiteX2" fmla="*/ 6668 w 23812"/>
                      <a:gd name="connsiteY2" fmla="*/ 0 h 17145"/>
                      <a:gd name="connsiteX3" fmla="*/ 23813 w 23812"/>
                      <a:gd name="connsiteY3" fmla="*/ 9525 h 171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7145">
                        <a:moveTo>
                          <a:pt x="23813" y="17145"/>
                        </a:moveTo>
                        <a:lnTo>
                          <a:pt x="0" y="3810"/>
                        </a:lnTo>
                        <a:lnTo>
                          <a:pt x="6668" y="0"/>
                        </a:lnTo>
                        <a:lnTo>
                          <a:pt x="23813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grpSp>
          <p:nvGrpSpPr>
            <p:cNvPr id="1378" name="Graphic 801">
              <a:extLst>
                <a:ext uri="{FF2B5EF4-FFF2-40B4-BE49-F238E27FC236}">
                  <a16:creationId xmlns:a16="http://schemas.microsoft.com/office/drawing/2014/main" id="{431F7128-721C-452D-BAEE-1CE6A54A1F71}"/>
                </a:ext>
              </a:extLst>
            </p:cNvPr>
            <p:cNvGrpSpPr/>
            <p:nvPr/>
          </p:nvGrpSpPr>
          <p:grpSpPr>
            <a:xfrm>
              <a:off x="6453187" y="3189922"/>
              <a:ext cx="168592" cy="176212"/>
              <a:chOff x="6453187" y="3189922"/>
              <a:chExt cx="168592" cy="176212"/>
            </a:xfrm>
            <a:solidFill>
              <a:schemeClr val="accent1"/>
            </a:solidFill>
          </p:grpSpPr>
          <p:grpSp>
            <p:nvGrpSpPr>
              <p:cNvPr id="1594" name="Graphic 801">
                <a:extLst>
                  <a:ext uri="{FF2B5EF4-FFF2-40B4-BE49-F238E27FC236}">
                    <a16:creationId xmlns:a16="http://schemas.microsoft.com/office/drawing/2014/main" id="{E9643B3F-56D0-4940-9524-2FEFD3600CF8}"/>
                  </a:ext>
                </a:extLst>
              </p:cNvPr>
              <p:cNvGrpSpPr/>
              <p:nvPr/>
            </p:nvGrpSpPr>
            <p:grpSpPr>
              <a:xfrm>
                <a:off x="6453187" y="3268979"/>
                <a:ext cx="27622" cy="97154"/>
                <a:chOff x="6453187" y="3268979"/>
                <a:chExt cx="27622" cy="97154"/>
              </a:xfrm>
              <a:solidFill>
                <a:schemeClr val="accent1"/>
              </a:solidFill>
            </p:grpSpPr>
            <p:sp>
              <p:nvSpPr>
                <p:cNvPr id="1613" name="Freeform: Shape 1612">
                  <a:extLst>
                    <a:ext uri="{FF2B5EF4-FFF2-40B4-BE49-F238E27FC236}">
                      <a16:creationId xmlns:a16="http://schemas.microsoft.com/office/drawing/2014/main" id="{2534252F-432E-4E78-BBEE-F25296DE11B2}"/>
                    </a:ext>
                  </a:extLst>
                </p:cNvPr>
                <p:cNvSpPr/>
                <p:nvPr/>
              </p:nvSpPr>
              <p:spPr>
                <a:xfrm>
                  <a:off x="6453187" y="3268979"/>
                  <a:ext cx="27622" cy="97154"/>
                </a:xfrm>
                <a:custGeom>
                  <a:avLst/>
                  <a:gdLst>
                    <a:gd name="connsiteX0" fmla="*/ 0 w 27622"/>
                    <a:gd name="connsiteY0" fmla="*/ 15240 h 97154"/>
                    <a:gd name="connsiteX1" fmla="*/ 0 w 27622"/>
                    <a:gd name="connsiteY1" fmla="*/ 97155 h 97154"/>
                    <a:gd name="connsiteX2" fmla="*/ 27622 w 27622"/>
                    <a:gd name="connsiteY2" fmla="*/ 80963 h 97154"/>
                    <a:gd name="connsiteX3" fmla="*/ 27622 w 27622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97154">
                      <a:moveTo>
                        <a:pt x="0" y="15240"/>
                      </a:moveTo>
                      <a:lnTo>
                        <a:pt x="0" y="97155"/>
                      </a:lnTo>
                      <a:lnTo>
                        <a:pt x="27622" y="80963"/>
                      </a:lnTo>
                      <a:lnTo>
                        <a:pt x="27622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614" name="Graphic 801">
                  <a:extLst>
                    <a:ext uri="{FF2B5EF4-FFF2-40B4-BE49-F238E27FC236}">
                      <a16:creationId xmlns:a16="http://schemas.microsoft.com/office/drawing/2014/main" id="{9E2ADA85-0B97-4C89-828F-5407DBFAB40C}"/>
                    </a:ext>
                  </a:extLst>
                </p:cNvPr>
                <p:cNvGrpSpPr/>
                <p:nvPr/>
              </p:nvGrpSpPr>
              <p:grpSpPr>
                <a:xfrm>
                  <a:off x="6455092" y="3272790"/>
                  <a:ext cx="23812" cy="88582"/>
                  <a:chOff x="6455092" y="3272790"/>
                  <a:chExt cx="23812" cy="88582"/>
                </a:xfrm>
                <a:solidFill>
                  <a:schemeClr val="accent1"/>
                </a:solidFill>
              </p:grpSpPr>
              <p:sp>
                <p:nvSpPr>
                  <p:cNvPr id="1615" name="Freeform: Shape 1614">
                    <a:extLst>
                      <a:ext uri="{FF2B5EF4-FFF2-40B4-BE49-F238E27FC236}">
                        <a16:creationId xmlns:a16="http://schemas.microsoft.com/office/drawing/2014/main" id="{E1DE1FA9-7290-44DF-9069-23129FFD7461}"/>
                      </a:ext>
                    </a:extLst>
                  </p:cNvPr>
                  <p:cNvSpPr/>
                  <p:nvPr/>
                </p:nvSpPr>
                <p:spPr>
                  <a:xfrm>
                    <a:off x="6455092" y="3272790"/>
                    <a:ext cx="23812" cy="88582"/>
                  </a:xfrm>
                  <a:custGeom>
                    <a:avLst/>
                    <a:gdLst>
                      <a:gd name="connsiteX0" fmla="*/ 0 w 23812"/>
                      <a:gd name="connsiteY0" fmla="*/ 13335 h 88582"/>
                      <a:gd name="connsiteX1" fmla="*/ 23813 w 23812"/>
                      <a:gd name="connsiteY1" fmla="*/ 0 h 88582"/>
                      <a:gd name="connsiteX2" fmla="*/ 23813 w 23812"/>
                      <a:gd name="connsiteY2" fmla="*/ 76200 h 88582"/>
                      <a:gd name="connsiteX3" fmla="*/ 0 w 23812"/>
                      <a:gd name="connsiteY3" fmla="*/ 88582 h 8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8582">
                        <a:moveTo>
                          <a:pt x="0" y="13335"/>
                        </a:moveTo>
                        <a:lnTo>
                          <a:pt x="23813" y="0"/>
                        </a:lnTo>
                        <a:lnTo>
                          <a:pt x="23813" y="76200"/>
                        </a:lnTo>
                        <a:lnTo>
                          <a:pt x="0" y="88582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616" name="Freeform: Shape 1615">
                    <a:extLst>
                      <a:ext uri="{FF2B5EF4-FFF2-40B4-BE49-F238E27FC236}">
                        <a16:creationId xmlns:a16="http://schemas.microsoft.com/office/drawing/2014/main" id="{EAAF7F62-9468-4A69-86E5-8D5284445CB0}"/>
                      </a:ext>
                    </a:extLst>
                  </p:cNvPr>
                  <p:cNvSpPr/>
                  <p:nvPr/>
                </p:nvSpPr>
                <p:spPr>
                  <a:xfrm>
                    <a:off x="6455092" y="3276600"/>
                    <a:ext cx="17144" cy="78104"/>
                  </a:xfrm>
                  <a:custGeom>
                    <a:avLst/>
                    <a:gdLst>
                      <a:gd name="connsiteX0" fmla="*/ 17145 w 17144"/>
                      <a:gd name="connsiteY0" fmla="*/ 0 h 78104"/>
                      <a:gd name="connsiteX1" fmla="*/ 17145 w 17144"/>
                      <a:gd name="connsiteY1" fmla="*/ 68580 h 78104"/>
                      <a:gd name="connsiteX2" fmla="*/ 0 w 17144"/>
                      <a:gd name="connsiteY2" fmla="*/ 78105 h 78104"/>
                      <a:gd name="connsiteX3" fmla="*/ 0 w 17144"/>
                      <a:gd name="connsiteY3" fmla="*/ 9525 h 78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8104">
                        <a:moveTo>
                          <a:pt x="17145" y="0"/>
                        </a:moveTo>
                        <a:lnTo>
                          <a:pt x="17145" y="68580"/>
                        </a:lnTo>
                        <a:lnTo>
                          <a:pt x="0" y="78105"/>
                        </a:lnTo>
                        <a:lnTo>
                          <a:pt x="0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617" name="Freeform: Shape 1616">
                    <a:extLst>
                      <a:ext uri="{FF2B5EF4-FFF2-40B4-BE49-F238E27FC236}">
                        <a16:creationId xmlns:a16="http://schemas.microsoft.com/office/drawing/2014/main" id="{8FB1EEE6-9E44-40BA-A670-2A117A3B853F}"/>
                      </a:ext>
                    </a:extLst>
                  </p:cNvPr>
                  <p:cNvSpPr/>
                  <p:nvPr/>
                </p:nvSpPr>
                <p:spPr>
                  <a:xfrm>
                    <a:off x="6455092" y="3313747"/>
                    <a:ext cx="23812" cy="17145"/>
                  </a:xfrm>
                  <a:custGeom>
                    <a:avLst/>
                    <a:gdLst>
                      <a:gd name="connsiteX0" fmla="*/ 0 w 23812"/>
                      <a:gd name="connsiteY0" fmla="*/ 17145 h 17145"/>
                      <a:gd name="connsiteX1" fmla="*/ 23813 w 23812"/>
                      <a:gd name="connsiteY1" fmla="*/ 3810 h 17145"/>
                      <a:gd name="connsiteX2" fmla="*/ 17145 w 23812"/>
                      <a:gd name="connsiteY2" fmla="*/ 0 h 17145"/>
                      <a:gd name="connsiteX3" fmla="*/ 0 w 23812"/>
                      <a:gd name="connsiteY3" fmla="*/ 10478 h 171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7145">
                        <a:moveTo>
                          <a:pt x="0" y="17145"/>
                        </a:moveTo>
                        <a:lnTo>
                          <a:pt x="23813" y="3810"/>
                        </a:lnTo>
                        <a:lnTo>
                          <a:pt x="17145" y="0"/>
                        </a:lnTo>
                        <a:lnTo>
                          <a:pt x="0" y="10478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1595" name="Graphic 801">
                <a:extLst>
                  <a:ext uri="{FF2B5EF4-FFF2-40B4-BE49-F238E27FC236}">
                    <a16:creationId xmlns:a16="http://schemas.microsoft.com/office/drawing/2014/main" id="{E98EB87F-BCC6-4145-B285-FBDE87BA0DA3}"/>
                  </a:ext>
                </a:extLst>
              </p:cNvPr>
              <p:cNvGrpSpPr/>
              <p:nvPr/>
            </p:nvGrpSpPr>
            <p:grpSpPr>
              <a:xfrm>
                <a:off x="6499859" y="3242309"/>
                <a:ext cx="28575" cy="97155"/>
                <a:chOff x="6499859" y="3242309"/>
                <a:chExt cx="28575" cy="97155"/>
              </a:xfrm>
              <a:solidFill>
                <a:schemeClr val="accent1"/>
              </a:solidFill>
            </p:grpSpPr>
            <p:sp>
              <p:nvSpPr>
                <p:cNvPr id="1608" name="Freeform: Shape 1607">
                  <a:extLst>
                    <a:ext uri="{FF2B5EF4-FFF2-40B4-BE49-F238E27FC236}">
                      <a16:creationId xmlns:a16="http://schemas.microsoft.com/office/drawing/2014/main" id="{E9F85B5D-28EF-4897-AD53-DBA972B243DB}"/>
                    </a:ext>
                  </a:extLst>
                </p:cNvPr>
                <p:cNvSpPr/>
                <p:nvPr/>
              </p:nvSpPr>
              <p:spPr>
                <a:xfrm>
                  <a:off x="6499859" y="3242309"/>
                  <a:ext cx="28575" cy="97155"/>
                </a:xfrm>
                <a:custGeom>
                  <a:avLst/>
                  <a:gdLst>
                    <a:gd name="connsiteX0" fmla="*/ 0 w 28575"/>
                    <a:gd name="connsiteY0" fmla="*/ 16193 h 97155"/>
                    <a:gd name="connsiteX1" fmla="*/ 0 w 28575"/>
                    <a:gd name="connsiteY1" fmla="*/ 97155 h 97155"/>
                    <a:gd name="connsiteX2" fmla="*/ 28575 w 28575"/>
                    <a:gd name="connsiteY2" fmla="*/ 81915 h 97155"/>
                    <a:gd name="connsiteX3" fmla="*/ 28575 w 28575"/>
                    <a:gd name="connsiteY3" fmla="*/ 0 h 971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97155">
                      <a:moveTo>
                        <a:pt x="0" y="16193"/>
                      </a:moveTo>
                      <a:lnTo>
                        <a:pt x="0" y="97155"/>
                      </a:lnTo>
                      <a:lnTo>
                        <a:pt x="28575" y="81915"/>
                      </a:lnTo>
                      <a:lnTo>
                        <a:pt x="2857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609" name="Graphic 801">
                  <a:extLst>
                    <a:ext uri="{FF2B5EF4-FFF2-40B4-BE49-F238E27FC236}">
                      <a16:creationId xmlns:a16="http://schemas.microsoft.com/office/drawing/2014/main" id="{DC9BA67C-E9A6-4192-A99D-1D2A36B856B3}"/>
                    </a:ext>
                  </a:extLst>
                </p:cNvPr>
                <p:cNvGrpSpPr/>
                <p:nvPr/>
              </p:nvGrpSpPr>
              <p:grpSpPr>
                <a:xfrm>
                  <a:off x="6501764" y="3246120"/>
                  <a:ext cx="23812" cy="89534"/>
                  <a:chOff x="6501764" y="3246120"/>
                  <a:chExt cx="23812" cy="89534"/>
                </a:xfrm>
                <a:solidFill>
                  <a:schemeClr val="accent1"/>
                </a:solidFill>
              </p:grpSpPr>
              <p:sp>
                <p:nvSpPr>
                  <p:cNvPr id="1610" name="Freeform: Shape 1609">
                    <a:extLst>
                      <a:ext uri="{FF2B5EF4-FFF2-40B4-BE49-F238E27FC236}">
                        <a16:creationId xmlns:a16="http://schemas.microsoft.com/office/drawing/2014/main" id="{14739B31-FA3A-4D6B-BE66-6C9B34CE7C12}"/>
                      </a:ext>
                    </a:extLst>
                  </p:cNvPr>
                  <p:cNvSpPr/>
                  <p:nvPr/>
                </p:nvSpPr>
                <p:spPr>
                  <a:xfrm>
                    <a:off x="6501764" y="3246120"/>
                    <a:ext cx="23812" cy="89534"/>
                  </a:xfrm>
                  <a:custGeom>
                    <a:avLst/>
                    <a:gdLst>
                      <a:gd name="connsiteX0" fmla="*/ 0 w 23812"/>
                      <a:gd name="connsiteY0" fmla="*/ 13335 h 89534"/>
                      <a:gd name="connsiteX1" fmla="*/ 23813 w 23812"/>
                      <a:gd name="connsiteY1" fmla="*/ 0 h 89534"/>
                      <a:gd name="connsiteX2" fmla="*/ 23813 w 23812"/>
                      <a:gd name="connsiteY2" fmla="*/ 76200 h 89534"/>
                      <a:gd name="connsiteX3" fmla="*/ 0 w 23812"/>
                      <a:gd name="connsiteY3" fmla="*/ 89535 h 89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9534">
                        <a:moveTo>
                          <a:pt x="0" y="13335"/>
                        </a:moveTo>
                        <a:lnTo>
                          <a:pt x="23813" y="0"/>
                        </a:lnTo>
                        <a:lnTo>
                          <a:pt x="23813" y="76200"/>
                        </a:lnTo>
                        <a:lnTo>
                          <a:pt x="0" y="8953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611" name="Freeform: Shape 1610">
                    <a:extLst>
                      <a:ext uri="{FF2B5EF4-FFF2-40B4-BE49-F238E27FC236}">
                        <a16:creationId xmlns:a16="http://schemas.microsoft.com/office/drawing/2014/main" id="{53072818-0E6D-4C84-A6B8-6D7C15FA6800}"/>
                      </a:ext>
                    </a:extLst>
                  </p:cNvPr>
                  <p:cNvSpPr/>
                  <p:nvPr/>
                </p:nvSpPr>
                <p:spPr>
                  <a:xfrm>
                    <a:off x="6501764" y="3249929"/>
                    <a:ext cx="18097" cy="78104"/>
                  </a:xfrm>
                  <a:custGeom>
                    <a:avLst/>
                    <a:gdLst>
                      <a:gd name="connsiteX0" fmla="*/ 18097 w 18097"/>
                      <a:gd name="connsiteY0" fmla="*/ 0 h 78104"/>
                      <a:gd name="connsiteX1" fmla="*/ 18097 w 18097"/>
                      <a:gd name="connsiteY1" fmla="*/ 68580 h 78104"/>
                      <a:gd name="connsiteX2" fmla="*/ 0 w 18097"/>
                      <a:gd name="connsiteY2" fmla="*/ 78105 h 78104"/>
                      <a:gd name="connsiteX3" fmla="*/ 0 w 18097"/>
                      <a:gd name="connsiteY3" fmla="*/ 9525 h 78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097" h="78104">
                        <a:moveTo>
                          <a:pt x="18097" y="0"/>
                        </a:moveTo>
                        <a:lnTo>
                          <a:pt x="18097" y="68580"/>
                        </a:lnTo>
                        <a:lnTo>
                          <a:pt x="0" y="78105"/>
                        </a:lnTo>
                        <a:lnTo>
                          <a:pt x="0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612" name="Freeform: Shape 1611">
                    <a:extLst>
                      <a:ext uri="{FF2B5EF4-FFF2-40B4-BE49-F238E27FC236}">
                        <a16:creationId xmlns:a16="http://schemas.microsoft.com/office/drawing/2014/main" id="{018BE431-267C-49F0-9DBD-2E76AF4D341C}"/>
                      </a:ext>
                    </a:extLst>
                  </p:cNvPr>
                  <p:cNvSpPr/>
                  <p:nvPr/>
                </p:nvSpPr>
                <p:spPr>
                  <a:xfrm>
                    <a:off x="6501764" y="3288029"/>
                    <a:ext cx="23812" cy="17145"/>
                  </a:xfrm>
                  <a:custGeom>
                    <a:avLst/>
                    <a:gdLst>
                      <a:gd name="connsiteX0" fmla="*/ 0 w 23812"/>
                      <a:gd name="connsiteY0" fmla="*/ 17145 h 17145"/>
                      <a:gd name="connsiteX1" fmla="*/ 23813 w 23812"/>
                      <a:gd name="connsiteY1" fmla="*/ 3810 h 17145"/>
                      <a:gd name="connsiteX2" fmla="*/ 18097 w 23812"/>
                      <a:gd name="connsiteY2" fmla="*/ 0 h 17145"/>
                      <a:gd name="connsiteX3" fmla="*/ 0 w 23812"/>
                      <a:gd name="connsiteY3" fmla="*/ 9525 h 171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7145">
                        <a:moveTo>
                          <a:pt x="0" y="17145"/>
                        </a:moveTo>
                        <a:lnTo>
                          <a:pt x="23813" y="3810"/>
                        </a:lnTo>
                        <a:lnTo>
                          <a:pt x="18097" y="0"/>
                        </a:lnTo>
                        <a:lnTo>
                          <a:pt x="0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1596" name="Graphic 801">
                <a:extLst>
                  <a:ext uri="{FF2B5EF4-FFF2-40B4-BE49-F238E27FC236}">
                    <a16:creationId xmlns:a16="http://schemas.microsoft.com/office/drawing/2014/main" id="{4728BCD5-50F4-4FCB-9B95-3A0A52788F86}"/>
                  </a:ext>
                </a:extLst>
              </p:cNvPr>
              <p:cNvGrpSpPr/>
              <p:nvPr/>
            </p:nvGrpSpPr>
            <p:grpSpPr>
              <a:xfrm>
                <a:off x="6546531" y="3216592"/>
                <a:ext cx="28575" cy="97154"/>
                <a:chOff x="6546531" y="3216592"/>
                <a:chExt cx="28575" cy="97154"/>
              </a:xfrm>
              <a:solidFill>
                <a:schemeClr val="accent1"/>
              </a:solidFill>
            </p:grpSpPr>
            <p:sp>
              <p:nvSpPr>
                <p:cNvPr id="1603" name="Freeform: Shape 1602">
                  <a:extLst>
                    <a:ext uri="{FF2B5EF4-FFF2-40B4-BE49-F238E27FC236}">
                      <a16:creationId xmlns:a16="http://schemas.microsoft.com/office/drawing/2014/main" id="{3AF2F7BD-5711-41C2-86B4-1C562E12D717}"/>
                    </a:ext>
                  </a:extLst>
                </p:cNvPr>
                <p:cNvSpPr/>
                <p:nvPr/>
              </p:nvSpPr>
              <p:spPr>
                <a:xfrm>
                  <a:off x="6546531" y="3216592"/>
                  <a:ext cx="28575" cy="97154"/>
                </a:xfrm>
                <a:custGeom>
                  <a:avLst/>
                  <a:gdLst>
                    <a:gd name="connsiteX0" fmla="*/ 0 w 28575"/>
                    <a:gd name="connsiteY0" fmla="*/ 15240 h 97154"/>
                    <a:gd name="connsiteX1" fmla="*/ 0 w 28575"/>
                    <a:gd name="connsiteY1" fmla="*/ 97155 h 97154"/>
                    <a:gd name="connsiteX2" fmla="*/ 28575 w 28575"/>
                    <a:gd name="connsiteY2" fmla="*/ 80963 h 97154"/>
                    <a:gd name="connsiteX3" fmla="*/ 28575 w 28575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97154">
                      <a:moveTo>
                        <a:pt x="0" y="15240"/>
                      </a:moveTo>
                      <a:lnTo>
                        <a:pt x="0" y="97155"/>
                      </a:lnTo>
                      <a:lnTo>
                        <a:pt x="28575" y="80963"/>
                      </a:lnTo>
                      <a:lnTo>
                        <a:pt x="2857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604" name="Graphic 801">
                  <a:extLst>
                    <a:ext uri="{FF2B5EF4-FFF2-40B4-BE49-F238E27FC236}">
                      <a16:creationId xmlns:a16="http://schemas.microsoft.com/office/drawing/2014/main" id="{1A75F84C-D0D2-439A-B486-485508478500}"/>
                    </a:ext>
                  </a:extLst>
                </p:cNvPr>
                <p:cNvGrpSpPr/>
                <p:nvPr/>
              </p:nvGrpSpPr>
              <p:grpSpPr>
                <a:xfrm>
                  <a:off x="6549389" y="3220402"/>
                  <a:ext cx="22859" cy="88582"/>
                  <a:chOff x="6549389" y="3220402"/>
                  <a:chExt cx="22859" cy="88582"/>
                </a:xfrm>
                <a:solidFill>
                  <a:schemeClr val="accent1"/>
                </a:solidFill>
              </p:grpSpPr>
              <p:sp>
                <p:nvSpPr>
                  <p:cNvPr id="1605" name="Freeform: Shape 1604">
                    <a:extLst>
                      <a:ext uri="{FF2B5EF4-FFF2-40B4-BE49-F238E27FC236}">
                        <a16:creationId xmlns:a16="http://schemas.microsoft.com/office/drawing/2014/main" id="{6169D117-3F8E-4A7F-816F-35566928A1E5}"/>
                      </a:ext>
                    </a:extLst>
                  </p:cNvPr>
                  <p:cNvSpPr/>
                  <p:nvPr/>
                </p:nvSpPr>
                <p:spPr>
                  <a:xfrm>
                    <a:off x="6549389" y="3220402"/>
                    <a:ext cx="22859" cy="88582"/>
                  </a:xfrm>
                  <a:custGeom>
                    <a:avLst/>
                    <a:gdLst>
                      <a:gd name="connsiteX0" fmla="*/ 0 w 22859"/>
                      <a:gd name="connsiteY0" fmla="*/ 13335 h 88582"/>
                      <a:gd name="connsiteX1" fmla="*/ 22860 w 22859"/>
                      <a:gd name="connsiteY1" fmla="*/ 0 h 88582"/>
                      <a:gd name="connsiteX2" fmla="*/ 22860 w 22859"/>
                      <a:gd name="connsiteY2" fmla="*/ 76200 h 88582"/>
                      <a:gd name="connsiteX3" fmla="*/ 0 w 22859"/>
                      <a:gd name="connsiteY3" fmla="*/ 88582 h 8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88582">
                        <a:moveTo>
                          <a:pt x="0" y="13335"/>
                        </a:moveTo>
                        <a:lnTo>
                          <a:pt x="22860" y="0"/>
                        </a:lnTo>
                        <a:lnTo>
                          <a:pt x="22860" y="76200"/>
                        </a:lnTo>
                        <a:lnTo>
                          <a:pt x="0" y="88582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606" name="Freeform: Shape 1605">
                    <a:extLst>
                      <a:ext uri="{FF2B5EF4-FFF2-40B4-BE49-F238E27FC236}">
                        <a16:creationId xmlns:a16="http://schemas.microsoft.com/office/drawing/2014/main" id="{1A6B83E9-B838-4FEA-A8A0-005E1A261610}"/>
                      </a:ext>
                    </a:extLst>
                  </p:cNvPr>
                  <p:cNvSpPr/>
                  <p:nvPr/>
                </p:nvSpPr>
                <p:spPr>
                  <a:xfrm>
                    <a:off x="6549389" y="3223259"/>
                    <a:ext cx="17144" cy="79057"/>
                  </a:xfrm>
                  <a:custGeom>
                    <a:avLst/>
                    <a:gdLst>
                      <a:gd name="connsiteX0" fmla="*/ 17145 w 17144"/>
                      <a:gd name="connsiteY0" fmla="*/ 0 h 79057"/>
                      <a:gd name="connsiteX1" fmla="*/ 17145 w 17144"/>
                      <a:gd name="connsiteY1" fmla="*/ 69533 h 79057"/>
                      <a:gd name="connsiteX2" fmla="*/ 0 w 17144"/>
                      <a:gd name="connsiteY2" fmla="*/ 79058 h 79057"/>
                      <a:gd name="connsiteX3" fmla="*/ 0 w 17144"/>
                      <a:gd name="connsiteY3" fmla="*/ 10478 h 790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9057">
                        <a:moveTo>
                          <a:pt x="17145" y="0"/>
                        </a:moveTo>
                        <a:lnTo>
                          <a:pt x="17145" y="69533"/>
                        </a:lnTo>
                        <a:lnTo>
                          <a:pt x="0" y="79058"/>
                        </a:lnTo>
                        <a:lnTo>
                          <a:pt x="0" y="10478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607" name="Freeform: Shape 1606">
                    <a:extLst>
                      <a:ext uri="{FF2B5EF4-FFF2-40B4-BE49-F238E27FC236}">
                        <a16:creationId xmlns:a16="http://schemas.microsoft.com/office/drawing/2014/main" id="{605D7062-0574-4E61-B52F-297BA0B19402}"/>
                      </a:ext>
                    </a:extLst>
                  </p:cNvPr>
                  <p:cNvSpPr/>
                  <p:nvPr/>
                </p:nvSpPr>
                <p:spPr>
                  <a:xfrm>
                    <a:off x="6549389" y="3261359"/>
                    <a:ext cx="22859" cy="17145"/>
                  </a:xfrm>
                  <a:custGeom>
                    <a:avLst/>
                    <a:gdLst>
                      <a:gd name="connsiteX0" fmla="*/ 0 w 22859"/>
                      <a:gd name="connsiteY0" fmla="*/ 17145 h 17145"/>
                      <a:gd name="connsiteX1" fmla="*/ 22860 w 22859"/>
                      <a:gd name="connsiteY1" fmla="*/ 3810 h 17145"/>
                      <a:gd name="connsiteX2" fmla="*/ 17145 w 22859"/>
                      <a:gd name="connsiteY2" fmla="*/ 0 h 17145"/>
                      <a:gd name="connsiteX3" fmla="*/ 0 w 22859"/>
                      <a:gd name="connsiteY3" fmla="*/ 10478 h 171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17145">
                        <a:moveTo>
                          <a:pt x="0" y="17145"/>
                        </a:moveTo>
                        <a:lnTo>
                          <a:pt x="22860" y="3810"/>
                        </a:lnTo>
                        <a:lnTo>
                          <a:pt x="17145" y="0"/>
                        </a:lnTo>
                        <a:lnTo>
                          <a:pt x="0" y="10478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1597" name="Graphic 801">
                <a:extLst>
                  <a:ext uri="{FF2B5EF4-FFF2-40B4-BE49-F238E27FC236}">
                    <a16:creationId xmlns:a16="http://schemas.microsoft.com/office/drawing/2014/main" id="{83DF7AA0-E9F1-4D1D-93E4-FC2F3AE8E4F2}"/>
                  </a:ext>
                </a:extLst>
              </p:cNvPr>
              <p:cNvGrpSpPr/>
              <p:nvPr/>
            </p:nvGrpSpPr>
            <p:grpSpPr>
              <a:xfrm>
                <a:off x="6593204" y="3189922"/>
                <a:ext cx="28575" cy="97155"/>
                <a:chOff x="6593204" y="3189922"/>
                <a:chExt cx="28575" cy="97155"/>
              </a:xfrm>
              <a:solidFill>
                <a:schemeClr val="accent1"/>
              </a:solidFill>
            </p:grpSpPr>
            <p:sp>
              <p:nvSpPr>
                <p:cNvPr id="1598" name="Freeform: Shape 1597">
                  <a:extLst>
                    <a:ext uri="{FF2B5EF4-FFF2-40B4-BE49-F238E27FC236}">
                      <a16:creationId xmlns:a16="http://schemas.microsoft.com/office/drawing/2014/main" id="{A8EF7D01-E65E-4942-BBB0-6E932F0938F3}"/>
                    </a:ext>
                  </a:extLst>
                </p:cNvPr>
                <p:cNvSpPr/>
                <p:nvPr/>
              </p:nvSpPr>
              <p:spPr>
                <a:xfrm>
                  <a:off x="6593204" y="3189922"/>
                  <a:ext cx="28575" cy="97155"/>
                </a:xfrm>
                <a:custGeom>
                  <a:avLst/>
                  <a:gdLst>
                    <a:gd name="connsiteX0" fmla="*/ 0 w 28575"/>
                    <a:gd name="connsiteY0" fmla="*/ 16193 h 97155"/>
                    <a:gd name="connsiteX1" fmla="*/ 0 w 28575"/>
                    <a:gd name="connsiteY1" fmla="*/ 97155 h 97155"/>
                    <a:gd name="connsiteX2" fmla="*/ 28575 w 28575"/>
                    <a:gd name="connsiteY2" fmla="*/ 80963 h 97155"/>
                    <a:gd name="connsiteX3" fmla="*/ 28575 w 28575"/>
                    <a:gd name="connsiteY3" fmla="*/ 0 h 971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97155">
                      <a:moveTo>
                        <a:pt x="0" y="16193"/>
                      </a:moveTo>
                      <a:lnTo>
                        <a:pt x="0" y="97155"/>
                      </a:lnTo>
                      <a:lnTo>
                        <a:pt x="28575" y="80963"/>
                      </a:lnTo>
                      <a:lnTo>
                        <a:pt x="2857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599" name="Graphic 801">
                  <a:extLst>
                    <a:ext uri="{FF2B5EF4-FFF2-40B4-BE49-F238E27FC236}">
                      <a16:creationId xmlns:a16="http://schemas.microsoft.com/office/drawing/2014/main" id="{BFE38379-D187-424C-B78F-7F218C5D96EE}"/>
                    </a:ext>
                  </a:extLst>
                </p:cNvPr>
                <p:cNvGrpSpPr/>
                <p:nvPr/>
              </p:nvGrpSpPr>
              <p:grpSpPr>
                <a:xfrm>
                  <a:off x="6596062" y="3193732"/>
                  <a:ext cx="23812" cy="89534"/>
                  <a:chOff x="6596062" y="3193732"/>
                  <a:chExt cx="23812" cy="89534"/>
                </a:xfrm>
                <a:solidFill>
                  <a:schemeClr val="accent1"/>
                </a:solidFill>
              </p:grpSpPr>
              <p:sp>
                <p:nvSpPr>
                  <p:cNvPr id="1600" name="Freeform: Shape 1599">
                    <a:extLst>
                      <a:ext uri="{FF2B5EF4-FFF2-40B4-BE49-F238E27FC236}">
                        <a16:creationId xmlns:a16="http://schemas.microsoft.com/office/drawing/2014/main" id="{85FEA7CA-9852-4501-B22E-B75060F213BA}"/>
                      </a:ext>
                    </a:extLst>
                  </p:cNvPr>
                  <p:cNvSpPr/>
                  <p:nvPr/>
                </p:nvSpPr>
                <p:spPr>
                  <a:xfrm>
                    <a:off x="6596062" y="3193732"/>
                    <a:ext cx="23812" cy="89534"/>
                  </a:xfrm>
                  <a:custGeom>
                    <a:avLst/>
                    <a:gdLst>
                      <a:gd name="connsiteX0" fmla="*/ 0 w 23812"/>
                      <a:gd name="connsiteY0" fmla="*/ 13335 h 89534"/>
                      <a:gd name="connsiteX1" fmla="*/ 23813 w 23812"/>
                      <a:gd name="connsiteY1" fmla="*/ 0 h 89534"/>
                      <a:gd name="connsiteX2" fmla="*/ 23813 w 23812"/>
                      <a:gd name="connsiteY2" fmla="*/ 76200 h 89534"/>
                      <a:gd name="connsiteX3" fmla="*/ 0 w 23812"/>
                      <a:gd name="connsiteY3" fmla="*/ 89535 h 89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9534">
                        <a:moveTo>
                          <a:pt x="0" y="13335"/>
                        </a:moveTo>
                        <a:lnTo>
                          <a:pt x="23813" y="0"/>
                        </a:lnTo>
                        <a:lnTo>
                          <a:pt x="23813" y="76200"/>
                        </a:lnTo>
                        <a:lnTo>
                          <a:pt x="0" y="8953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601" name="Freeform: Shape 1600">
                    <a:extLst>
                      <a:ext uri="{FF2B5EF4-FFF2-40B4-BE49-F238E27FC236}">
                        <a16:creationId xmlns:a16="http://schemas.microsoft.com/office/drawing/2014/main" id="{8A5DAF4E-C40B-4916-A6DF-8044BA7236CD}"/>
                      </a:ext>
                    </a:extLst>
                  </p:cNvPr>
                  <p:cNvSpPr/>
                  <p:nvPr/>
                </p:nvSpPr>
                <p:spPr>
                  <a:xfrm>
                    <a:off x="6596062" y="3197542"/>
                    <a:ext cx="17144" cy="78104"/>
                  </a:xfrm>
                  <a:custGeom>
                    <a:avLst/>
                    <a:gdLst>
                      <a:gd name="connsiteX0" fmla="*/ 17145 w 17144"/>
                      <a:gd name="connsiteY0" fmla="*/ 0 h 78104"/>
                      <a:gd name="connsiteX1" fmla="*/ 17145 w 17144"/>
                      <a:gd name="connsiteY1" fmla="*/ 68580 h 78104"/>
                      <a:gd name="connsiteX2" fmla="*/ 0 w 17144"/>
                      <a:gd name="connsiteY2" fmla="*/ 78105 h 78104"/>
                      <a:gd name="connsiteX3" fmla="*/ 0 w 17144"/>
                      <a:gd name="connsiteY3" fmla="*/ 9525 h 78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8104">
                        <a:moveTo>
                          <a:pt x="17145" y="0"/>
                        </a:moveTo>
                        <a:lnTo>
                          <a:pt x="17145" y="68580"/>
                        </a:lnTo>
                        <a:lnTo>
                          <a:pt x="0" y="78105"/>
                        </a:lnTo>
                        <a:lnTo>
                          <a:pt x="0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602" name="Freeform: Shape 1601">
                    <a:extLst>
                      <a:ext uri="{FF2B5EF4-FFF2-40B4-BE49-F238E27FC236}">
                        <a16:creationId xmlns:a16="http://schemas.microsoft.com/office/drawing/2014/main" id="{7B522896-EB0A-4224-B4E6-557C390C67C4}"/>
                      </a:ext>
                    </a:extLst>
                  </p:cNvPr>
                  <p:cNvSpPr/>
                  <p:nvPr/>
                </p:nvSpPr>
                <p:spPr>
                  <a:xfrm>
                    <a:off x="6596062" y="3235642"/>
                    <a:ext cx="23812" cy="16192"/>
                  </a:xfrm>
                  <a:custGeom>
                    <a:avLst/>
                    <a:gdLst>
                      <a:gd name="connsiteX0" fmla="*/ 0 w 23812"/>
                      <a:gd name="connsiteY0" fmla="*/ 16192 h 16192"/>
                      <a:gd name="connsiteX1" fmla="*/ 23813 w 23812"/>
                      <a:gd name="connsiteY1" fmla="*/ 3810 h 16192"/>
                      <a:gd name="connsiteX2" fmla="*/ 17145 w 23812"/>
                      <a:gd name="connsiteY2" fmla="*/ 0 h 16192"/>
                      <a:gd name="connsiteX3" fmla="*/ 0 w 23812"/>
                      <a:gd name="connsiteY3" fmla="*/ 9525 h 1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6192">
                        <a:moveTo>
                          <a:pt x="0" y="16192"/>
                        </a:moveTo>
                        <a:lnTo>
                          <a:pt x="23813" y="3810"/>
                        </a:lnTo>
                        <a:lnTo>
                          <a:pt x="17145" y="0"/>
                        </a:lnTo>
                        <a:lnTo>
                          <a:pt x="0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grpSp>
          <p:nvGrpSpPr>
            <p:cNvPr id="1379" name="Graphic 801">
              <a:extLst>
                <a:ext uri="{FF2B5EF4-FFF2-40B4-BE49-F238E27FC236}">
                  <a16:creationId xmlns:a16="http://schemas.microsoft.com/office/drawing/2014/main" id="{9A697596-0148-4B56-82B8-2EBCBC8840F4}"/>
                </a:ext>
              </a:extLst>
            </p:cNvPr>
            <p:cNvGrpSpPr/>
            <p:nvPr/>
          </p:nvGrpSpPr>
          <p:grpSpPr>
            <a:xfrm>
              <a:off x="5917881" y="3017520"/>
              <a:ext cx="168592" cy="176212"/>
              <a:chOff x="5917881" y="3017520"/>
              <a:chExt cx="168592" cy="176212"/>
            </a:xfrm>
            <a:solidFill>
              <a:schemeClr val="accent1"/>
            </a:solidFill>
          </p:grpSpPr>
          <p:grpSp>
            <p:nvGrpSpPr>
              <p:cNvPr id="1570" name="Graphic 801">
                <a:extLst>
                  <a:ext uri="{FF2B5EF4-FFF2-40B4-BE49-F238E27FC236}">
                    <a16:creationId xmlns:a16="http://schemas.microsoft.com/office/drawing/2014/main" id="{4F5FF453-7988-4710-8665-845CA979B23B}"/>
                  </a:ext>
                </a:extLst>
              </p:cNvPr>
              <p:cNvGrpSpPr/>
              <p:nvPr/>
            </p:nvGrpSpPr>
            <p:grpSpPr>
              <a:xfrm>
                <a:off x="6058852" y="3096577"/>
                <a:ext cx="27622" cy="97154"/>
                <a:chOff x="6058852" y="3096577"/>
                <a:chExt cx="27622" cy="97154"/>
              </a:xfrm>
              <a:solidFill>
                <a:schemeClr val="accent1"/>
              </a:solidFill>
            </p:grpSpPr>
            <p:sp>
              <p:nvSpPr>
                <p:cNvPr id="1589" name="Freeform: Shape 1588">
                  <a:extLst>
                    <a:ext uri="{FF2B5EF4-FFF2-40B4-BE49-F238E27FC236}">
                      <a16:creationId xmlns:a16="http://schemas.microsoft.com/office/drawing/2014/main" id="{C2526827-B93F-4751-9D82-F681B89660C6}"/>
                    </a:ext>
                  </a:extLst>
                </p:cNvPr>
                <p:cNvSpPr/>
                <p:nvPr/>
              </p:nvSpPr>
              <p:spPr>
                <a:xfrm>
                  <a:off x="6058852" y="3096577"/>
                  <a:ext cx="27622" cy="97154"/>
                </a:xfrm>
                <a:custGeom>
                  <a:avLst/>
                  <a:gdLst>
                    <a:gd name="connsiteX0" fmla="*/ 27622 w 27622"/>
                    <a:gd name="connsiteY0" fmla="*/ 16192 h 97154"/>
                    <a:gd name="connsiteX1" fmla="*/ 27622 w 27622"/>
                    <a:gd name="connsiteY1" fmla="*/ 97155 h 97154"/>
                    <a:gd name="connsiteX2" fmla="*/ 0 w 27622"/>
                    <a:gd name="connsiteY2" fmla="*/ 80963 h 97154"/>
                    <a:gd name="connsiteX3" fmla="*/ 0 w 27622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97154">
                      <a:moveTo>
                        <a:pt x="27622" y="16192"/>
                      </a:moveTo>
                      <a:lnTo>
                        <a:pt x="27622" y="97155"/>
                      </a:lnTo>
                      <a:lnTo>
                        <a:pt x="0" y="809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590" name="Graphic 801">
                  <a:extLst>
                    <a:ext uri="{FF2B5EF4-FFF2-40B4-BE49-F238E27FC236}">
                      <a16:creationId xmlns:a16="http://schemas.microsoft.com/office/drawing/2014/main" id="{33B13AF5-0459-40CA-B51A-58533F7D722B}"/>
                    </a:ext>
                  </a:extLst>
                </p:cNvPr>
                <p:cNvGrpSpPr/>
                <p:nvPr/>
              </p:nvGrpSpPr>
              <p:grpSpPr>
                <a:xfrm>
                  <a:off x="6060756" y="3100387"/>
                  <a:ext cx="23812" cy="89534"/>
                  <a:chOff x="6060756" y="3100387"/>
                  <a:chExt cx="23812" cy="89534"/>
                </a:xfrm>
                <a:solidFill>
                  <a:schemeClr val="accent1"/>
                </a:solidFill>
              </p:grpSpPr>
              <p:sp>
                <p:nvSpPr>
                  <p:cNvPr id="1591" name="Freeform: Shape 1590">
                    <a:extLst>
                      <a:ext uri="{FF2B5EF4-FFF2-40B4-BE49-F238E27FC236}">
                        <a16:creationId xmlns:a16="http://schemas.microsoft.com/office/drawing/2014/main" id="{7D21F6EF-FDDF-4C35-B47F-6751F2C8E80F}"/>
                      </a:ext>
                    </a:extLst>
                  </p:cNvPr>
                  <p:cNvSpPr/>
                  <p:nvPr/>
                </p:nvSpPr>
                <p:spPr>
                  <a:xfrm>
                    <a:off x="6060756" y="3100387"/>
                    <a:ext cx="23812" cy="89534"/>
                  </a:xfrm>
                  <a:custGeom>
                    <a:avLst/>
                    <a:gdLst>
                      <a:gd name="connsiteX0" fmla="*/ 23813 w 23812"/>
                      <a:gd name="connsiteY0" fmla="*/ 13335 h 89534"/>
                      <a:gd name="connsiteX1" fmla="*/ 0 w 23812"/>
                      <a:gd name="connsiteY1" fmla="*/ 0 h 89534"/>
                      <a:gd name="connsiteX2" fmla="*/ 0 w 23812"/>
                      <a:gd name="connsiteY2" fmla="*/ 76200 h 89534"/>
                      <a:gd name="connsiteX3" fmla="*/ 23813 w 23812"/>
                      <a:gd name="connsiteY3" fmla="*/ 89535 h 89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9534">
                        <a:moveTo>
                          <a:pt x="23813" y="13335"/>
                        </a:moveTo>
                        <a:lnTo>
                          <a:pt x="0" y="0"/>
                        </a:lnTo>
                        <a:lnTo>
                          <a:pt x="0" y="76200"/>
                        </a:lnTo>
                        <a:lnTo>
                          <a:pt x="23813" y="8953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92" name="Freeform: Shape 1591">
                    <a:extLst>
                      <a:ext uri="{FF2B5EF4-FFF2-40B4-BE49-F238E27FC236}">
                        <a16:creationId xmlns:a16="http://schemas.microsoft.com/office/drawing/2014/main" id="{7A79CDB3-5CB8-4A63-ADB8-8786BF343DA0}"/>
                      </a:ext>
                    </a:extLst>
                  </p:cNvPr>
                  <p:cNvSpPr/>
                  <p:nvPr/>
                </p:nvSpPr>
                <p:spPr>
                  <a:xfrm>
                    <a:off x="6067424" y="3104197"/>
                    <a:ext cx="17144" cy="78105"/>
                  </a:xfrm>
                  <a:custGeom>
                    <a:avLst/>
                    <a:gdLst>
                      <a:gd name="connsiteX0" fmla="*/ 0 w 17144"/>
                      <a:gd name="connsiteY0" fmla="*/ 0 h 78105"/>
                      <a:gd name="connsiteX1" fmla="*/ 0 w 17144"/>
                      <a:gd name="connsiteY1" fmla="*/ 68580 h 78105"/>
                      <a:gd name="connsiteX2" fmla="*/ 17145 w 17144"/>
                      <a:gd name="connsiteY2" fmla="*/ 78105 h 78105"/>
                      <a:gd name="connsiteX3" fmla="*/ 17145 w 17144"/>
                      <a:gd name="connsiteY3" fmla="*/ 9525 h 781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8105">
                        <a:moveTo>
                          <a:pt x="0" y="0"/>
                        </a:moveTo>
                        <a:lnTo>
                          <a:pt x="0" y="68580"/>
                        </a:lnTo>
                        <a:lnTo>
                          <a:pt x="17145" y="78105"/>
                        </a:lnTo>
                        <a:lnTo>
                          <a:pt x="17145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93" name="Freeform: Shape 1592">
                    <a:extLst>
                      <a:ext uri="{FF2B5EF4-FFF2-40B4-BE49-F238E27FC236}">
                        <a16:creationId xmlns:a16="http://schemas.microsoft.com/office/drawing/2014/main" id="{91536E37-6D4D-419C-98E6-7C16617A9C6D}"/>
                      </a:ext>
                    </a:extLst>
                  </p:cNvPr>
                  <p:cNvSpPr/>
                  <p:nvPr/>
                </p:nvSpPr>
                <p:spPr>
                  <a:xfrm>
                    <a:off x="6060756" y="3142297"/>
                    <a:ext cx="23812" cy="16192"/>
                  </a:xfrm>
                  <a:custGeom>
                    <a:avLst/>
                    <a:gdLst>
                      <a:gd name="connsiteX0" fmla="*/ 23813 w 23812"/>
                      <a:gd name="connsiteY0" fmla="*/ 16193 h 16192"/>
                      <a:gd name="connsiteX1" fmla="*/ 0 w 23812"/>
                      <a:gd name="connsiteY1" fmla="*/ 3810 h 16192"/>
                      <a:gd name="connsiteX2" fmla="*/ 6668 w 23812"/>
                      <a:gd name="connsiteY2" fmla="*/ 0 h 16192"/>
                      <a:gd name="connsiteX3" fmla="*/ 23813 w 23812"/>
                      <a:gd name="connsiteY3" fmla="*/ 9525 h 1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6192">
                        <a:moveTo>
                          <a:pt x="23813" y="16193"/>
                        </a:moveTo>
                        <a:lnTo>
                          <a:pt x="0" y="3810"/>
                        </a:lnTo>
                        <a:lnTo>
                          <a:pt x="6668" y="0"/>
                        </a:lnTo>
                        <a:lnTo>
                          <a:pt x="23813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1571" name="Graphic 801">
                <a:extLst>
                  <a:ext uri="{FF2B5EF4-FFF2-40B4-BE49-F238E27FC236}">
                    <a16:creationId xmlns:a16="http://schemas.microsoft.com/office/drawing/2014/main" id="{B0C71A81-68A2-42A1-A841-3B66B963490D}"/>
                  </a:ext>
                </a:extLst>
              </p:cNvPr>
              <p:cNvGrpSpPr/>
              <p:nvPr/>
            </p:nvGrpSpPr>
            <p:grpSpPr>
              <a:xfrm>
                <a:off x="6012179" y="3070859"/>
                <a:ext cx="27622" cy="96202"/>
                <a:chOff x="6012179" y="3070859"/>
                <a:chExt cx="27622" cy="96202"/>
              </a:xfrm>
              <a:solidFill>
                <a:schemeClr val="accent1"/>
              </a:solidFill>
            </p:grpSpPr>
            <p:sp>
              <p:nvSpPr>
                <p:cNvPr id="1584" name="Freeform: Shape 1583">
                  <a:extLst>
                    <a:ext uri="{FF2B5EF4-FFF2-40B4-BE49-F238E27FC236}">
                      <a16:creationId xmlns:a16="http://schemas.microsoft.com/office/drawing/2014/main" id="{35E7BDC3-E06E-458D-96F1-07BFF0F9C977}"/>
                    </a:ext>
                  </a:extLst>
                </p:cNvPr>
                <p:cNvSpPr/>
                <p:nvPr/>
              </p:nvSpPr>
              <p:spPr>
                <a:xfrm>
                  <a:off x="6012179" y="3070859"/>
                  <a:ext cx="27622" cy="96202"/>
                </a:xfrm>
                <a:custGeom>
                  <a:avLst/>
                  <a:gdLst>
                    <a:gd name="connsiteX0" fmla="*/ 27622 w 27622"/>
                    <a:gd name="connsiteY0" fmla="*/ 15240 h 96202"/>
                    <a:gd name="connsiteX1" fmla="*/ 27622 w 27622"/>
                    <a:gd name="connsiteY1" fmla="*/ 96203 h 96202"/>
                    <a:gd name="connsiteX2" fmla="*/ 0 w 27622"/>
                    <a:gd name="connsiteY2" fmla="*/ 80963 h 96202"/>
                    <a:gd name="connsiteX3" fmla="*/ 0 w 27622"/>
                    <a:gd name="connsiteY3" fmla="*/ 0 h 962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96202">
                      <a:moveTo>
                        <a:pt x="27622" y="15240"/>
                      </a:moveTo>
                      <a:lnTo>
                        <a:pt x="27622" y="96203"/>
                      </a:lnTo>
                      <a:lnTo>
                        <a:pt x="0" y="809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585" name="Graphic 801">
                  <a:extLst>
                    <a:ext uri="{FF2B5EF4-FFF2-40B4-BE49-F238E27FC236}">
                      <a16:creationId xmlns:a16="http://schemas.microsoft.com/office/drawing/2014/main" id="{04C8CA91-0C55-4914-8126-4B6EB47243F3}"/>
                    </a:ext>
                  </a:extLst>
                </p:cNvPr>
                <p:cNvGrpSpPr/>
                <p:nvPr/>
              </p:nvGrpSpPr>
              <p:grpSpPr>
                <a:xfrm>
                  <a:off x="6014084" y="3074670"/>
                  <a:ext cx="23812" cy="88582"/>
                  <a:chOff x="6014084" y="3074670"/>
                  <a:chExt cx="23812" cy="88582"/>
                </a:xfrm>
                <a:solidFill>
                  <a:schemeClr val="accent1"/>
                </a:solidFill>
              </p:grpSpPr>
              <p:sp>
                <p:nvSpPr>
                  <p:cNvPr id="1586" name="Freeform: Shape 1585">
                    <a:extLst>
                      <a:ext uri="{FF2B5EF4-FFF2-40B4-BE49-F238E27FC236}">
                        <a16:creationId xmlns:a16="http://schemas.microsoft.com/office/drawing/2014/main" id="{0D137026-3356-471D-AA3F-887E2E440885}"/>
                      </a:ext>
                    </a:extLst>
                  </p:cNvPr>
                  <p:cNvSpPr/>
                  <p:nvPr/>
                </p:nvSpPr>
                <p:spPr>
                  <a:xfrm>
                    <a:off x="6014084" y="3074670"/>
                    <a:ext cx="23812" cy="88582"/>
                  </a:xfrm>
                  <a:custGeom>
                    <a:avLst/>
                    <a:gdLst>
                      <a:gd name="connsiteX0" fmla="*/ 23813 w 23812"/>
                      <a:gd name="connsiteY0" fmla="*/ 13335 h 88582"/>
                      <a:gd name="connsiteX1" fmla="*/ 0 w 23812"/>
                      <a:gd name="connsiteY1" fmla="*/ 0 h 88582"/>
                      <a:gd name="connsiteX2" fmla="*/ 0 w 23812"/>
                      <a:gd name="connsiteY2" fmla="*/ 75247 h 88582"/>
                      <a:gd name="connsiteX3" fmla="*/ 23813 w 23812"/>
                      <a:gd name="connsiteY3" fmla="*/ 88583 h 8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8582">
                        <a:moveTo>
                          <a:pt x="23813" y="13335"/>
                        </a:moveTo>
                        <a:lnTo>
                          <a:pt x="0" y="0"/>
                        </a:lnTo>
                        <a:lnTo>
                          <a:pt x="0" y="75247"/>
                        </a:lnTo>
                        <a:lnTo>
                          <a:pt x="23813" y="88583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87" name="Freeform: Shape 1586">
                    <a:extLst>
                      <a:ext uri="{FF2B5EF4-FFF2-40B4-BE49-F238E27FC236}">
                        <a16:creationId xmlns:a16="http://schemas.microsoft.com/office/drawing/2014/main" id="{192586AD-B8EE-490F-ACD3-C8BFF37C9406}"/>
                      </a:ext>
                    </a:extLst>
                  </p:cNvPr>
                  <p:cNvSpPr/>
                  <p:nvPr/>
                </p:nvSpPr>
                <p:spPr>
                  <a:xfrm>
                    <a:off x="6019799" y="3077527"/>
                    <a:ext cx="18097" cy="79057"/>
                  </a:xfrm>
                  <a:custGeom>
                    <a:avLst/>
                    <a:gdLst>
                      <a:gd name="connsiteX0" fmla="*/ 0 w 18097"/>
                      <a:gd name="connsiteY0" fmla="*/ 0 h 79057"/>
                      <a:gd name="connsiteX1" fmla="*/ 0 w 18097"/>
                      <a:gd name="connsiteY1" fmla="*/ 68580 h 79057"/>
                      <a:gd name="connsiteX2" fmla="*/ 18097 w 18097"/>
                      <a:gd name="connsiteY2" fmla="*/ 79057 h 79057"/>
                      <a:gd name="connsiteX3" fmla="*/ 18097 w 18097"/>
                      <a:gd name="connsiteY3" fmla="*/ 10477 h 790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097" h="79057">
                        <a:moveTo>
                          <a:pt x="0" y="0"/>
                        </a:moveTo>
                        <a:lnTo>
                          <a:pt x="0" y="68580"/>
                        </a:lnTo>
                        <a:lnTo>
                          <a:pt x="18097" y="79057"/>
                        </a:lnTo>
                        <a:lnTo>
                          <a:pt x="18097" y="10477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88" name="Freeform: Shape 1587">
                    <a:extLst>
                      <a:ext uri="{FF2B5EF4-FFF2-40B4-BE49-F238E27FC236}">
                        <a16:creationId xmlns:a16="http://schemas.microsoft.com/office/drawing/2014/main" id="{7AE91401-8DBE-4586-A4E6-5B3AD9216B0F}"/>
                      </a:ext>
                    </a:extLst>
                  </p:cNvPr>
                  <p:cNvSpPr/>
                  <p:nvPr/>
                </p:nvSpPr>
                <p:spPr>
                  <a:xfrm>
                    <a:off x="6014084" y="3115627"/>
                    <a:ext cx="23812" cy="17144"/>
                  </a:xfrm>
                  <a:custGeom>
                    <a:avLst/>
                    <a:gdLst>
                      <a:gd name="connsiteX0" fmla="*/ 23813 w 23812"/>
                      <a:gd name="connsiteY0" fmla="*/ 17145 h 17144"/>
                      <a:gd name="connsiteX1" fmla="*/ 0 w 23812"/>
                      <a:gd name="connsiteY1" fmla="*/ 3810 h 17144"/>
                      <a:gd name="connsiteX2" fmla="*/ 5715 w 23812"/>
                      <a:gd name="connsiteY2" fmla="*/ 0 h 17144"/>
                      <a:gd name="connsiteX3" fmla="*/ 23813 w 23812"/>
                      <a:gd name="connsiteY3" fmla="*/ 9525 h 17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7144">
                        <a:moveTo>
                          <a:pt x="23813" y="17145"/>
                        </a:moveTo>
                        <a:lnTo>
                          <a:pt x="0" y="3810"/>
                        </a:lnTo>
                        <a:lnTo>
                          <a:pt x="5715" y="0"/>
                        </a:lnTo>
                        <a:lnTo>
                          <a:pt x="23813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1572" name="Graphic 801">
                <a:extLst>
                  <a:ext uri="{FF2B5EF4-FFF2-40B4-BE49-F238E27FC236}">
                    <a16:creationId xmlns:a16="http://schemas.microsoft.com/office/drawing/2014/main" id="{4DE6732B-9F42-4306-B1EA-0608C529C24B}"/>
                  </a:ext>
                </a:extLst>
              </p:cNvPr>
              <p:cNvGrpSpPr/>
              <p:nvPr/>
            </p:nvGrpSpPr>
            <p:grpSpPr>
              <a:xfrm>
                <a:off x="5964554" y="3044190"/>
                <a:ext cx="28575" cy="97154"/>
                <a:chOff x="5964554" y="3044190"/>
                <a:chExt cx="28575" cy="97154"/>
              </a:xfrm>
              <a:solidFill>
                <a:schemeClr val="accent1"/>
              </a:solidFill>
            </p:grpSpPr>
            <p:sp>
              <p:nvSpPr>
                <p:cNvPr id="1579" name="Freeform: Shape 1578">
                  <a:extLst>
                    <a:ext uri="{FF2B5EF4-FFF2-40B4-BE49-F238E27FC236}">
                      <a16:creationId xmlns:a16="http://schemas.microsoft.com/office/drawing/2014/main" id="{50641584-AC6D-4804-8ABC-AA9514088006}"/>
                    </a:ext>
                  </a:extLst>
                </p:cNvPr>
                <p:cNvSpPr/>
                <p:nvPr/>
              </p:nvSpPr>
              <p:spPr>
                <a:xfrm>
                  <a:off x="5964554" y="3044190"/>
                  <a:ext cx="28575" cy="97154"/>
                </a:xfrm>
                <a:custGeom>
                  <a:avLst/>
                  <a:gdLst>
                    <a:gd name="connsiteX0" fmla="*/ 28575 w 28575"/>
                    <a:gd name="connsiteY0" fmla="*/ 16192 h 97154"/>
                    <a:gd name="connsiteX1" fmla="*/ 28575 w 28575"/>
                    <a:gd name="connsiteY1" fmla="*/ 97155 h 97154"/>
                    <a:gd name="connsiteX2" fmla="*/ 0 w 28575"/>
                    <a:gd name="connsiteY2" fmla="*/ 80963 h 97154"/>
                    <a:gd name="connsiteX3" fmla="*/ 0 w 28575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97154">
                      <a:moveTo>
                        <a:pt x="28575" y="16192"/>
                      </a:moveTo>
                      <a:lnTo>
                        <a:pt x="28575" y="97155"/>
                      </a:lnTo>
                      <a:lnTo>
                        <a:pt x="0" y="809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580" name="Graphic 801">
                  <a:extLst>
                    <a:ext uri="{FF2B5EF4-FFF2-40B4-BE49-F238E27FC236}">
                      <a16:creationId xmlns:a16="http://schemas.microsoft.com/office/drawing/2014/main" id="{3131F1FC-23F2-4D8F-A185-00F50AA2585F}"/>
                    </a:ext>
                  </a:extLst>
                </p:cNvPr>
                <p:cNvGrpSpPr/>
                <p:nvPr/>
              </p:nvGrpSpPr>
              <p:grpSpPr>
                <a:xfrm>
                  <a:off x="5967412" y="3048000"/>
                  <a:ext cx="22859" cy="89534"/>
                  <a:chOff x="5967412" y="3048000"/>
                  <a:chExt cx="22859" cy="89534"/>
                </a:xfrm>
                <a:solidFill>
                  <a:schemeClr val="accent1"/>
                </a:solidFill>
              </p:grpSpPr>
              <p:sp>
                <p:nvSpPr>
                  <p:cNvPr id="1581" name="Freeform: Shape 1580">
                    <a:extLst>
                      <a:ext uri="{FF2B5EF4-FFF2-40B4-BE49-F238E27FC236}">
                        <a16:creationId xmlns:a16="http://schemas.microsoft.com/office/drawing/2014/main" id="{7D80D7D9-C06E-4398-AEB5-6B6B14616A5A}"/>
                      </a:ext>
                    </a:extLst>
                  </p:cNvPr>
                  <p:cNvSpPr/>
                  <p:nvPr/>
                </p:nvSpPr>
                <p:spPr>
                  <a:xfrm>
                    <a:off x="5967412" y="3048000"/>
                    <a:ext cx="22859" cy="89534"/>
                  </a:xfrm>
                  <a:custGeom>
                    <a:avLst/>
                    <a:gdLst>
                      <a:gd name="connsiteX0" fmla="*/ 22860 w 22859"/>
                      <a:gd name="connsiteY0" fmla="*/ 13335 h 89534"/>
                      <a:gd name="connsiteX1" fmla="*/ 0 w 22859"/>
                      <a:gd name="connsiteY1" fmla="*/ 0 h 89534"/>
                      <a:gd name="connsiteX2" fmla="*/ 0 w 22859"/>
                      <a:gd name="connsiteY2" fmla="*/ 76200 h 89534"/>
                      <a:gd name="connsiteX3" fmla="*/ 22860 w 22859"/>
                      <a:gd name="connsiteY3" fmla="*/ 89535 h 89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89534">
                        <a:moveTo>
                          <a:pt x="22860" y="13335"/>
                        </a:moveTo>
                        <a:lnTo>
                          <a:pt x="0" y="0"/>
                        </a:lnTo>
                        <a:lnTo>
                          <a:pt x="0" y="76200"/>
                        </a:lnTo>
                        <a:lnTo>
                          <a:pt x="22860" y="8953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82" name="Freeform: Shape 1581">
                    <a:extLst>
                      <a:ext uri="{FF2B5EF4-FFF2-40B4-BE49-F238E27FC236}">
                        <a16:creationId xmlns:a16="http://schemas.microsoft.com/office/drawing/2014/main" id="{49DCE8BD-0A71-42B3-8A2C-3F97E030F512}"/>
                      </a:ext>
                    </a:extLst>
                  </p:cNvPr>
                  <p:cNvSpPr/>
                  <p:nvPr/>
                </p:nvSpPr>
                <p:spPr>
                  <a:xfrm>
                    <a:off x="5973127" y="3051809"/>
                    <a:ext cx="17144" cy="78105"/>
                  </a:xfrm>
                  <a:custGeom>
                    <a:avLst/>
                    <a:gdLst>
                      <a:gd name="connsiteX0" fmla="*/ 0 w 17144"/>
                      <a:gd name="connsiteY0" fmla="*/ 0 h 78105"/>
                      <a:gd name="connsiteX1" fmla="*/ 0 w 17144"/>
                      <a:gd name="connsiteY1" fmla="*/ 68580 h 78105"/>
                      <a:gd name="connsiteX2" fmla="*/ 17145 w 17144"/>
                      <a:gd name="connsiteY2" fmla="*/ 78105 h 78105"/>
                      <a:gd name="connsiteX3" fmla="*/ 17145 w 17144"/>
                      <a:gd name="connsiteY3" fmla="*/ 9525 h 781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8105">
                        <a:moveTo>
                          <a:pt x="0" y="0"/>
                        </a:moveTo>
                        <a:lnTo>
                          <a:pt x="0" y="68580"/>
                        </a:lnTo>
                        <a:lnTo>
                          <a:pt x="17145" y="78105"/>
                        </a:lnTo>
                        <a:lnTo>
                          <a:pt x="17145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83" name="Freeform: Shape 1582">
                    <a:extLst>
                      <a:ext uri="{FF2B5EF4-FFF2-40B4-BE49-F238E27FC236}">
                        <a16:creationId xmlns:a16="http://schemas.microsoft.com/office/drawing/2014/main" id="{F0922C57-2006-45DA-B869-43BB00A840AA}"/>
                      </a:ext>
                    </a:extLst>
                  </p:cNvPr>
                  <p:cNvSpPr/>
                  <p:nvPr/>
                </p:nvSpPr>
                <p:spPr>
                  <a:xfrm>
                    <a:off x="5967412" y="3089909"/>
                    <a:ext cx="22859" cy="16192"/>
                  </a:xfrm>
                  <a:custGeom>
                    <a:avLst/>
                    <a:gdLst>
                      <a:gd name="connsiteX0" fmla="*/ 22860 w 22859"/>
                      <a:gd name="connsiteY0" fmla="*/ 16193 h 16192"/>
                      <a:gd name="connsiteX1" fmla="*/ 0 w 22859"/>
                      <a:gd name="connsiteY1" fmla="*/ 3810 h 16192"/>
                      <a:gd name="connsiteX2" fmla="*/ 5715 w 22859"/>
                      <a:gd name="connsiteY2" fmla="*/ 0 h 16192"/>
                      <a:gd name="connsiteX3" fmla="*/ 22860 w 22859"/>
                      <a:gd name="connsiteY3" fmla="*/ 9525 h 1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16192">
                        <a:moveTo>
                          <a:pt x="22860" y="16193"/>
                        </a:moveTo>
                        <a:lnTo>
                          <a:pt x="0" y="3810"/>
                        </a:lnTo>
                        <a:lnTo>
                          <a:pt x="5715" y="0"/>
                        </a:lnTo>
                        <a:lnTo>
                          <a:pt x="22860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1573" name="Graphic 801">
                <a:extLst>
                  <a:ext uri="{FF2B5EF4-FFF2-40B4-BE49-F238E27FC236}">
                    <a16:creationId xmlns:a16="http://schemas.microsoft.com/office/drawing/2014/main" id="{52FB1D3B-ECDE-4973-B727-19FFDFE648B8}"/>
                  </a:ext>
                </a:extLst>
              </p:cNvPr>
              <p:cNvGrpSpPr/>
              <p:nvPr/>
            </p:nvGrpSpPr>
            <p:grpSpPr>
              <a:xfrm>
                <a:off x="5917881" y="3017520"/>
                <a:ext cx="28575" cy="97154"/>
                <a:chOff x="5917881" y="3017520"/>
                <a:chExt cx="28575" cy="97154"/>
              </a:xfrm>
              <a:solidFill>
                <a:schemeClr val="accent1"/>
              </a:solidFill>
            </p:grpSpPr>
            <p:sp>
              <p:nvSpPr>
                <p:cNvPr id="1574" name="Freeform: Shape 1573">
                  <a:extLst>
                    <a:ext uri="{FF2B5EF4-FFF2-40B4-BE49-F238E27FC236}">
                      <a16:creationId xmlns:a16="http://schemas.microsoft.com/office/drawing/2014/main" id="{14F961E8-BC29-46A6-9E9E-886BC4C5E72F}"/>
                    </a:ext>
                  </a:extLst>
                </p:cNvPr>
                <p:cNvSpPr/>
                <p:nvPr/>
              </p:nvSpPr>
              <p:spPr>
                <a:xfrm>
                  <a:off x="5917881" y="3017520"/>
                  <a:ext cx="28575" cy="97154"/>
                </a:xfrm>
                <a:custGeom>
                  <a:avLst/>
                  <a:gdLst>
                    <a:gd name="connsiteX0" fmla="*/ 28575 w 28575"/>
                    <a:gd name="connsiteY0" fmla="*/ 16192 h 97154"/>
                    <a:gd name="connsiteX1" fmla="*/ 28575 w 28575"/>
                    <a:gd name="connsiteY1" fmla="*/ 97155 h 97154"/>
                    <a:gd name="connsiteX2" fmla="*/ 0 w 28575"/>
                    <a:gd name="connsiteY2" fmla="*/ 81915 h 97154"/>
                    <a:gd name="connsiteX3" fmla="*/ 0 w 28575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97154">
                      <a:moveTo>
                        <a:pt x="28575" y="16192"/>
                      </a:moveTo>
                      <a:lnTo>
                        <a:pt x="28575" y="97155"/>
                      </a:lnTo>
                      <a:lnTo>
                        <a:pt x="0" y="8191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575" name="Graphic 801">
                  <a:extLst>
                    <a:ext uri="{FF2B5EF4-FFF2-40B4-BE49-F238E27FC236}">
                      <a16:creationId xmlns:a16="http://schemas.microsoft.com/office/drawing/2014/main" id="{211CD1A3-6F06-4F57-AE29-623FE55319C7}"/>
                    </a:ext>
                  </a:extLst>
                </p:cNvPr>
                <p:cNvGrpSpPr/>
                <p:nvPr/>
              </p:nvGrpSpPr>
              <p:grpSpPr>
                <a:xfrm>
                  <a:off x="5920739" y="3022282"/>
                  <a:ext cx="22859" cy="88582"/>
                  <a:chOff x="5920739" y="3022282"/>
                  <a:chExt cx="22859" cy="88582"/>
                </a:xfrm>
                <a:solidFill>
                  <a:schemeClr val="accent1"/>
                </a:solidFill>
              </p:grpSpPr>
              <p:sp>
                <p:nvSpPr>
                  <p:cNvPr id="1576" name="Freeform: Shape 1575">
                    <a:extLst>
                      <a:ext uri="{FF2B5EF4-FFF2-40B4-BE49-F238E27FC236}">
                        <a16:creationId xmlns:a16="http://schemas.microsoft.com/office/drawing/2014/main" id="{6CAFE48D-1D95-4CB9-A749-AB9EE2FB6873}"/>
                      </a:ext>
                    </a:extLst>
                  </p:cNvPr>
                  <p:cNvSpPr/>
                  <p:nvPr/>
                </p:nvSpPr>
                <p:spPr>
                  <a:xfrm>
                    <a:off x="5920739" y="3022282"/>
                    <a:ext cx="22859" cy="88582"/>
                  </a:xfrm>
                  <a:custGeom>
                    <a:avLst/>
                    <a:gdLst>
                      <a:gd name="connsiteX0" fmla="*/ 22860 w 22859"/>
                      <a:gd name="connsiteY0" fmla="*/ 12382 h 88582"/>
                      <a:gd name="connsiteX1" fmla="*/ 0 w 22859"/>
                      <a:gd name="connsiteY1" fmla="*/ 0 h 88582"/>
                      <a:gd name="connsiteX2" fmla="*/ 0 w 22859"/>
                      <a:gd name="connsiteY2" fmla="*/ 75247 h 88582"/>
                      <a:gd name="connsiteX3" fmla="*/ 22860 w 22859"/>
                      <a:gd name="connsiteY3" fmla="*/ 88583 h 8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88582">
                        <a:moveTo>
                          <a:pt x="22860" y="12382"/>
                        </a:moveTo>
                        <a:lnTo>
                          <a:pt x="0" y="0"/>
                        </a:lnTo>
                        <a:lnTo>
                          <a:pt x="0" y="75247"/>
                        </a:lnTo>
                        <a:lnTo>
                          <a:pt x="22860" y="88583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77" name="Freeform: Shape 1576">
                    <a:extLst>
                      <a:ext uri="{FF2B5EF4-FFF2-40B4-BE49-F238E27FC236}">
                        <a16:creationId xmlns:a16="http://schemas.microsoft.com/office/drawing/2014/main" id="{62ACFABD-88D9-4217-B89E-DD3AF579775E}"/>
                      </a:ext>
                    </a:extLst>
                  </p:cNvPr>
                  <p:cNvSpPr/>
                  <p:nvPr/>
                </p:nvSpPr>
                <p:spPr>
                  <a:xfrm>
                    <a:off x="5926454" y="3025139"/>
                    <a:ext cx="17144" cy="79057"/>
                  </a:xfrm>
                  <a:custGeom>
                    <a:avLst/>
                    <a:gdLst>
                      <a:gd name="connsiteX0" fmla="*/ 0 w 17144"/>
                      <a:gd name="connsiteY0" fmla="*/ 0 h 79057"/>
                      <a:gd name="connsiteX1" fmla="*/ 0 w 17144"/>
                      <a:gd name="connsiteY1" fmla="*/ 68580 h 79057"/>
                      <a:gd name="connsiteX2" fmla="*/ 17145 w 17144"/>
                      <a:gd name="connsiteY2" fmla="*/ 79057 h 79057"/>
                      <a:gd name="connsiteX3" fmla="*/ 17145 w 17144"/>
                      <a:gd name="connsiteY3" fmla="*/ 9525 h 790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9057">
                        <a:moveTo>
                          <a:pt x="0" y="0"/>
                        </a:moveTo>
                        <a:lnTo>
                          <a:pt x="0" y="68580"/>
                        </a:lnTo>
                        <a:lnTo>
                          <a:pt x="17145" y="79057"/>
                        </a:lnTo>
                        <a:lnTo>
                          <a:pt x="17145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78" name="Freeform: Shape 1577">
                    <a:extLst>
                      <a:ext uri="{FF2B5EF4-FFF2-40B4-BE49-F238E27FC236}">
                        <a16:creationId xmlns:a16="http://schemas.microsoft.com/office/drawing/2014/main" id="{14008116-323E-4A51-BDBA-53C5638AE41F}"/>
                      </a:ext>
                    </a:extLst>
                  </p:cNvPr>
                  <p:cNvSpPr/>
                  <p:nvPr/>
                </p:nvSpPr>
                <p:spPr>
                  <a:xfrm>
                    <a:off x="5920739" y="3063240"/>
                    <a:ext cx="22859" cy="17144"/>
                  </a:xfrm>
                  <a:custGeom>
                    <a:avLst/>
                    <a:gdLst>
                      <a:gd name="connsiteX0" fmla="*/ 22860 w 22859"/>
                      <a:gd name="connsiteY0" fmla="*/ 17145 h 17144"/>
                      <a:gd name="connsiteX1" fmla="*/ 0 w 22859"/>
                      <a:gd name="connsiteY1" fmla="*/ 3810 h 17144"/>
                      <a:gd name="connsiteX2" fmla="*/ 5715 w 22859"/>
                      <a:gd name="connsiteY2" fmla="*/ 0 h 17144"/>
                      <a:gd name="connsiteX3" fmla="*/ 22860 w 22859"/>
                      <a:gd name="connsiteY3" fmla="*/ 9525 h 17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17144">
                        <a:moveTo>
                          <a:pt x="22860" y="17145"/>
                        </a:moveTo>
                        <a:lnTo>
                          <a:pt x="0" y="3810"/>
                        </a:lnTo>
                        <a:lnTo>
                          <a:pt x="5715" y="0"/>
                        </a:lnTo>
                        <a:lnTo>
                          <a:pt x="22860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grpSp>
          <p:nvGrpSpPr>
            <p:cNvPr id="1380" name="Graphic 801">
              <a:extLst>
                <a:ext uri="{FF2B5EF4-FFF2-40B4-BE49-F238E27FC236}">
                  <a16:creationId xmlns:a16="http://schemas.microsoft.com/office/drawing/2014/main" id="{31ECC043-FB6F-4A24-A4B9-109917022500}"/>
                </a:ext>
              </a:extLst>
            </p:cNvPr>
            <p:cNvGrpSpPr/>
            <p:nvPr/>
          </p:nvGrpSpPr>
          <p:grpSpPr>
            <a:xfrm>
              <a:off x="6241731" y="3342322"/>
              <a:ext cx="168592" cy="175260"/>
              <a:chOff x="6241731" y="3342322"/>
              <a:chExt cx="168592" cy="175260"/>
            </a:xfrm>
            <a:solidFill>
              <a:schemeClr val="accent1"/>
            </a:solidFill>
          </p:grpSpPr>
          <p:grpSp>
            <p:nvGrpSpPr>
              <p:cNvPr id="1546" name="Graphic 801">
                <a:extLst>
                  <a:ext uri="{FF2B5EF4-FFF2-40B4-BE49-F238E27FC236}">
                    <a16:creationId xmlns:a16="http://schemas.microsoft.com/office/drawing/2014/main" id="{D6AB9259-24FD-431B-8379-A9152648D623}"/>
                  </a:ext>
                </a:extLst>
              </p:cNvPr>
              <p:cNvGrpSpPr/>
              <p:nvPr/>
            </p:nvGrpSpPr>
            <p:grpSpPr>
              <a:xfrm>
                <a:off x="6382702" y="3420427"/>
                <a:ext cx="27622" cy="97154"/>
                <a:chOff x="6382702" y="3420427"/>
                <a:chExt cx="27622" cy="97154"/>
              </a:xfrm>
              <a:solidFill>
                <a:schemeClr val="accent1"/>
              </a:solidFill>
            </p:grpSpPr>
            <p:sp>
              <p:nvSpPr>
                <p:cNvPr id="1565" name="Freeform: Shape 1564">
                  <a:extLst>
                    <a:ext uri="{FF2B5EF4-FFF2-40B4-BE49-F238E27FC236}">
                      <a16:creationId xmlns:a16="http://schemas.microsoft.com/office/drawing/2014/main" id="{7B4AC406-B800-46F7-A0DB-C8C7C2A66A2B}"/>
                    </a:ext>
                  </a:extLst>
                </p:cNvPr>
                <p:cNvSpPr/>
                <p:nvPr/>
              </p:nvSpPr>
              <p:spPr>
                <a:xfrm>
                  <a:off x="6382702" y="3420427"/>
                  <a:ext cx="27622" cy="97154"/>
                </a:xfrm>
                <a:custGeom>
                  <a:avLst/>
                  <a:gdLst>
                    <a:gd name="connsiteX0" fmla="*/ 27622 w 27622"/>
                    <a:gd name="connsiteY0" fmla="*/ 16192 h 97154"/>
                    <a:gd name="connsiteX1" fmla="*/ 27622 w 27622"/>
                    <a:gd name="connsiteY1" fmla="*/ 97155 h 97154"/>
                    <a:gd name="connsiteX2" fmla="*/ 0 w 27622"/>
                    <a:gd name="connsiteY2" fmla="*/ 81915 h 97154"/>
                    <a:gd name="connsiteX3" fmla="*/ 0 w 27622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97154">
                      <a:moveTo>
                        <a:pt x="27622" y="16192"/>
                      </a:moveTo>
                      <a:lnTo>
                        <a:pt x="27622" y="97155"/>
                      </a:lnTo>
                      <a:lnTo>
                        <a:pt x="0" y="8191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566" name="Graphic 801">
                  <a:extLst>
                    <a:ext uri="{FF2B5EF4-FFF2-40B4-BE49-F238E27FC236}">
                      <a16:creationId xmlns:a16="http://schemas.microsoft.com/office/drawing/2014/main" id="{D03B06D0-6908-4BF8-A11F-D5E93493718D}"/>
                    </a:ext>
                  </a:extLst>
                </p:cNvPr>
                <p:cNvGrpSpPr/>
                <p:nvPr/>
              </p:nvGrpSpPr>
              <p:grpSpPr>
                <a:xfrm>
                  <a:off x="6384606" y="3425190"/>
                  <a:ext cx="23812" cy="88582"/>
                  <a:chOff x="6384606" y="3425190"/>
                  <a:chExt cx="23812" cy="88582"/>
                </a:xfrm>
                <a:solidFill>
                  <a:schemeClr val="accent1"/>
                </a:solidFill>
              </p:grpSpPr>
              <p:sp>
                <p:nvSpPr>
                  <p:cNvPr id="1567" name="Freeform: Shape 1566">
                    <a:extLst>
                      <a:ext uri="{FF2B5EF4-FFF2-40B4-BE49-F238E27FC236}">
                        <a16:creationId xmlns:a16="http://schemas.microsoft.com/office/drawing/2014/main" id="{183B65AB-4085-43C8-B54E-9BCF693D6F77}"/>
                      </a:ext>
                    </a:extLst>
                  </p:cNvPr>
                  <p:cNvSpPr/>
                  <p:nvPr/>
                </p:nvSpPr>
                <p:spPr>
                  <a:xfrm>
                    <a:off x="6384606" y="3425190"/>
                    <a:ext cx="23812" cy="88582"/>
                  </a:xfrm>
                  <a:custGeom>
                    <a:avLst/>
                    <a:gdLst>
                      <a:gd name="connsiteX0" fmla="*/ 23813 w 23812"/>
                      <a:gd name="connsiteY0" fmla="*/ 12382 h 88582"/>
                      <a:gd name="connsiteX1" fmla="*/ 0 w 23812"/>
                      <a:gd name="connsiteY1" fmla="*/ 0 h 88582"/>
                      <a:gd name="connsiteX2" fmla="*/ 0 w 23812"/>
                      <a:gd name="connsiteY2" fmla="*/ 75247 h 88582"/>
                      <a:gd name="connsiteX3" fmla="*/ 23813 w 23812"/>
                      <a:gd name="connsiteY3" fmla="*/ 88582 h 8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8582">
                        <a:moveTo>
                          <a:pt x="23813" y="12382"/>
                        </a:moveTo>
                        <a:lnTo>
                          <a:pt x="0" y="0"/>
                        </a:lnTo>
                        <a:lnTo>
                          <a:pt x="0" y="75247"/>
                        </a:lnTo>
                        <a:lnTo>
                          <a:pt x="23813" y="88582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68" name="Freeform: Shape 1567">
                    <a:extLst>
                      <a:ext uri="{FF2B5EF4-FFF2-40B4-BE49-F238E27FC236}">
                        <a16:creationId xmlns:a16="http://schemas.microsoft.com/office/drawing/2014/main" id="{9FF4A8AF-2D52-4003-B2E6-C38EF88D23C1}"/>
                      </a:ext>
                    </a:extLst>
                  </p:cNvPr>
                  <p:cNvSpPr/>
                  <p:nvPr/>
                </p:nvSpPr>
                <p:spPr>
                  <a:xfrm>
                    <a:off x="6391274" y="3428047"/>
                    <a:ext cx="17144" cy="78105"/>
                  </a:xfrm>
                  <a:custGeom>
                    <a:avLst/>
                    <a:gdLst>
                      <a:gd name="connsiteX0" fmla="*/ 0 w 17144"/>
                      <a:gd name="connsiteY0" fmla="*/ 0 h 78105"/>
                      <a:gd name="connsiteX1" fmla="*/ 0 w 17144"/>
                      <a:gd name="connsiteY1" fmla="*/ 68580 h 78105"/>
                      <a:gd name="connsiteX2" fmla="*/ 17145 w 17144"/>
                      <a:gd name="connsiteY2" fmla="*/ 78105 h 78105"/>
                      <a:gd name="connsiteX3" fmla="*/ 17145 w 17144"/>
                      <a:gd name="connsiteY3" fmla="*/ 9525 h 781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8105">
                        <a:moveTo>
                          <a:pt x="0" y="0"/>
                        </a:moveTo>
                        <a:lnTo>
                          <a:pt x="0" y="68580"/>
                        </a:lnTo>
                        <a:lnTo>
                          <a:pt x="17145" y="78105"/>
                        </a:lnTo>
                        <a:lnTo>
                          <a:pt x="17145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69" name="Freeform: Shape 1568">
                    <a:extLst>
                      <a:ext uri="{FF2B5EF4-FFF2-40B4-BE49-F238E27FC236}">
                        <a16:creationId xmlns:a16="http://schemas.microsoft.com/office/drawing/2014/main" id="{CDDC7427-AD6F-454D-9538-E9E21BDFA885}"/>
                      </a:ext>
                    </a:extLst>
                  </p:cNvPr>
                  <p:cNvSpPr/>
                  <p:nvPr/>
                </p:nvSpPr>
                <p:spPr>
                  <a:xfrm>
                    <a:off x="6384606" y="3466147"/>
                    <a:ext cx="23812" cy="17145"/>
                  </a:xfrm>
                  <a:custGeom>
                    <a:avLst/>
                    <a:gdLst>
                      <a:gd name="connsiteX0" fmla="*/ 23813 w 23812"/>
                      <a:gd name="connsiteY0" fmla="*/ 17145 h 17145"/>
                      <a:gd name="connsiteX1" fmla="*/ 0 w 23812"/>
                      <a:gd name="connsiteY1" fmla="*/ 3810 h 17145"/>
                      <a:gd name="connsiteX2" fmla="*/ 6668 w 23812"/>
                      <a:gd name="connsiteY2" fmla="*/ 0 h 17145"/>
                      <a:gd name="connsiteX3" fmla="*/ 23813 w 23812"/>
                      <a:gd name="connsiteY3" fmla="*/ 9525 h 171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7145">
                        <a:moveTo>
                          <a:pt x="23813" y="17145"/>
                        </a:moveTo>
                        <a:lnTo>
                          <a:pt x="0" y="3810"/>
                        </a:lnTo>
                        <a:lnTo>
                          <a:pt x="6668" y="0"/>
                        </a:lnTo>
                        <a:lnTo>
                          <a:pt x="23813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1547" name="Graphic 801">
                <a:extLst>
                  <a:ext uri="{FF2B5EF4-FFF2-40B4-BE49-F238E27FC236}">
                    <a16:creationId xmlns:a16="http://schemas.microsoft.com/office/drawing/2014/main" id="{F11F322C-8C84-469D-9846-0456B7CD4C07}"/>
                  </a:ext>
                </a:extLst>
              </p:cNvPr>
              <p:cNvGrpSpPr/>
              <p:nvPr/>
            </p:nvGrpSpPr>
            <p:grpSpPr>
              <a:xfrm>
                <a:off x="6335077" y="3394709"/>
                <a:ext cx="28575" cy="97155"/>
                <a:chOff x="6335077" y="3394709"/>
                <a:chExt cx="28575" cy="97155"/>
              </a:xfrm>
              <a:solidFill>
                <a:schemeClr val="accent1"/>
              </a:solidFill>
            </p:grpSpPr>
            <p:sp>
              <p:nvSpPr>
                <p:cNvPr id="1560" name="Freeform: Shape 1559">
                  <a:extLst>
                    <a:ext uri="{FF2B5EF4-FFF2-40B4-BE49-F238E27FC236}">
                      <a16:creationId xmlns:a16="http://schemas.microsoft.com/office/drawing/2014/main" id="{0E26A08A-E465-4AA3-AFAE-6C32EBE41058}"/>
                    </a:ext>
                  </a:extLst>
                </p:cNvPr>
                <p:cNvSpPr/>
                <p:nvPr/>
              </p:nvSpPr>
              <p:spPr>
                <a:xfrm>
                  <a:off x="6335077" y="3394709"/>
                  <a:ext cx="28575" cy="97155"/>
                </a:xfrm>
                <a:custGeom>
                  <a:avLst/>
                  <a:gdLst>
                    <a:gd name="connsiteX0" fmla="*/ 28575 w 28575"/>
                    <a:gd name="connsiteY0" fmla="*/ 15240 h 97155"/>
                    <a:gd name="connsiteX1" fmla="*/ 28575 w 28575"/>
                    <a:gd name="connsiteY1" fmla="*/ 97155 h 97155"/>
                    <a:gd name="connsiteX2" fmla="*/ 0 w 28575"/>
                    <a:gd name="connsiteY2" fmla="*/ 80963 h 97155"/>
                    <a:gd name="connsiteX3" fmla="*/ 0 w 28575"/>
                    <a:gd name="connsiteY3" fmla="*/ 0 h 971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97155">
                      <a:moveTo>
                        <a:pt x="28575" y="15240"/>
                      </a:moveTo>
                      <a:lnTo>
                        <a:pt x="28575" y="97155"/>
                      </a:lnTo>
                      <a:lnTo>
                        <a:pt x="0" y="809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561" name="Graphic 801">
                  <a:extLst>
                    <a:ext uri="{FF2B5EF4-FFF2-40B4-BE49-F238E27FC236}">
                      <a16:creationId xmlns:a16="http://schemas.microsoft.com/office/drawing/2014/main" id="{AC229033-CE66-4336-A241-91C25C0D4A03}"/>
                    </a:ext>
                  </a:extLst>
                </p:cNvPr>
                <p:cNvGrpSpPr/>
                <p:nvPr/>
              </p:nvGrpSpPr>
              <p:grpSpPr>
                <a:xfrm>
                  <a:off x="6337934" y="3398520"/>
                  <a:ext cx="23812" cy="88582"/>
                  <a:chOff x="6337934" y="3398520"/>
                  <a:chExt cx="23812" cy="88582"/>
                </a:xfrm>
                <a:solidFill>
                  <a:schemeClr val="accent1"/>
                </a:solidFill>
              </p:grpSpPr>
              <p:sp>
                <p:nvSpPr>
                  <p:cNvPr id="1562" name="Freeform: Shape 1561">
                    <a:extLst>
                      <a:ext uri="{FF2B5EF4-FFF2-40B4-BE49-F238E27FC236}">
                        <a16:creationId xmlns:a16="http://schemas.microsoft.com/office/drawing/2014/main" id="{7B71EA13-6ADE-4B41-AF05-3110C3DE3E7C}"/>
                      </a:ext>
                    </a:extLst>
                  </p:cNvPr>
                  <p:cNvSpPr/>
                  <p:nvPr/>
                </p:nvSpPr>
                <p:spPr>
                  <a:xfrm>
                    <a:off x="6337934" y="3398520"/>
                    <a:ext cx="23812" cy="88582"/>
                  </a:xfrm>
                  <a:custGeom>
                    <a:avLst/>
                    <a:gdLst>
                      <a:gd name="connsiteX0" fmla="*/ 23813 w 23812"/>
                      <a:gd name="connsiteY0" fmla="*/ 13335 h 88582"/>
                      <a:gd name="connsiteX1" fmla="*/ 0 w 23812"/>
                      <a:gd name="connsiteY1" fmla="*/ 0 h 88582"/>
                      <a:gd name="connsiteX2" fmla="*/ 0 w 23812"/>
                      <a:gd name="connsiteY2" fmla="*/ 76200 h 88582"/>
                      <a:gd name="connsiteX3" fmla="*/ 23813 w 23812"/>
                      <a:gd name="connsiteY3" fmla="*/ 88583 h 8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8582">
                        <a:moveTo>
                          <a:pt x="23813" y="13335"/>
                        </a:moveTo>
                        <a:lnTo>
                          <a:pt x="0" y="0"/>
                        </a:lnTo>
                        <a:lnTo>
                          <a:pt x="0" y="76200"/>
                        </a:lnTo>
                        <a:lnTo>
                          <a:pt x="23813" y="88583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63" name="Freeform: Shape 1562">
                    <a:extLst>
                      <a:ext uri="{FF2B5EF4-FFF2-40B4-BE49-F238E27FC236}">
                        <a16:creationId xmlns:a16="http://schemas.microsoft.com/office/drawing/2014/main" id="{D1F7E8E4-46BD-4822-B08F-FA7953C23127}"/>
                      </a:ext>
                    </a:extLst>
                  </p:cNvPr>
                  <p:cNvSpPr/>
                  <p:nvPr/>
                </p:nvSpPr>
                <p:spPr>
                  <a:xfrm>
                    <a:off x="6343649" y="3402329"/>
                    <a:ext cx="18097" cy="78104"/>
                  </a:xfrm>
                  <a:custGeom>
                    <a:avLst/>
                    <a:gdLst>
                      <a:gd name="connsiteX0" fmla="*/ 0 w 18097"/>
                      <a:gd name="connsiteY0" fmla="*/ 0 h 78104"/>
                      <a:gd name="connsiteX1" fmla="*/ 0 w 18097"/>
                      <a:gd name="connsiteY1" fmla="*/ 68580 h 78104"/>
                      <a:gd name="connsiteX2" fmla="*/ 18097 w 18097"/>
                      <a:gd name="connsiteY2" fmla="*/ 78105 h 78104"/>
                      <a:gd name="connsiteX3" fmla="*/ 18097 w 18097"/>
                      <a:gd name="connsiteY3" fmla="*/ 9525 h 78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097" h="78104">
                        <a:moveTo>
                          <a:pt x="0" y="0"/>
                        </a:moveTo>
                        <a:lnTo>
                          <a:pt x="0" y="68580"/>
                        </a:lnTo>
                        <a:lnTo>
                          <a:pt x="18097" y="78105"/>
                        </a:lnTo>
                        <a:lnTo>
                          <a:pt x="18097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64" name="Freeform: Shape 1563">
                    <a:extLst>
                      <a:ext uri="{FF2B5EF4-FFF2-40B4-BE49-F238E27FC236}">
                        <a16:creationId xmlns:a16="http://schemas.microsoft.com/office/drawing/2014/main" id="{19BAE709-658F-43C1-9F88-EFF9B71FDA93}"/>
                      </a:ext>
                    </a:extLst>
                  </p:cNvPr>
                  <p:cNvSpPr/>
                  <p:nvPr/>
                </p:nvSpPr>
                <p:spPr>
                  <a:xfrm>
                    <a:off x="6337934" y="3439477"/>
                    <a:ext cx="23812" cy="17144"/>
                  </a:xfrm>
                  <a:custGeom>
                    <a:avLst/>
                    <a:gdLst>
                      <a:gd name="connsiteX0" fmla="*/ 23813 w 23812"/>
                      <a:gd name="connsiteY0" fmla="*/ 17145 h 17144"/>
                      <a:gd name="connsiteX1" fmla="*/ 0 w 23812"/>
                      <a:gd name="connsiteY1" fmla="*/ 3810 h 17144"/>
                      <a:gd name="connsiteX2" fmla="*/ 5715 w 23812"/>
                      <a:gd name="connsiteY2" fmla="*/ 0 h 17144"/>
                      <a:gd name="connsiteX3" fmla="*/ 23813 w 23812"/>
                      <a:gd name="connsiteY3" fmla="*/ 10477 h 17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7144">
                        <a:moveTo>
                          <a:pt x="23813" y="17145"/>
                        </a:moveTo>
                        <a:lnTo>
                          <a:pt x="0" y="3810"/>
                        </a:lnTo>
                        <a:lnTo>
                          <a:pt x="5715" y="0"/>
                        </a:lnTo>
                        <a:lnTo>
                          <a:pt x="23813" y="10477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1548" name="Graphic 801">
                <a:extLst>
                  <a:ext uri="{FF2B5EF4-FFF2-40B4-BE49-F238E27FC236}">
                    <a16:creationId xmlns:a16="http://schemas.microsoft.com/office/drawing/2014/main" id="{EC19F906-248B-48E0-8102-4476BA023C9F}"/>
                  </a:ext>
                </a:extLst>
              </p:cNvPr>
              <p:cNvGrpSpPr/>
              <p:nvPr/>
            </p:nvGrpSpPr>
            <p:grpSpPr>
              <a:xfrm>
                <a:off x="6288404" y="3368040"/>
                <a:ext cx="28575" cy="97154"/>
                <a:chOff x="6288404" y="3368040"/>
                <a:chExt cx="28575" cy="97154"/>
              </a:xfrm>
              <a:solidFill>
                <a:schemeClr val="accent1"/>
              </a:solidFill>
            </p:grpSpPr>
            <p:sp>
              <p:nvSpPr>
                <p:cNvPr id="1555" name="Freeform: Shape 1554">
                  <a:extLst>
                    <a:ext uri="{FF2B5EF4-FFF2-40B4-BE49-F238E27FC236}">
                      <a16:creationId xmlns:a16="http://schemas.microsoft.com/office/drawing/2014/main" id="{4898DABE-0875-4674-BF1D-1A54BD7142D1}"/>
                    </a:ext>
                  </a:extLst>
                </p:cNvPr>
                <p:cNvSpPr/>
                <p:nvPr/>
              </p:nvSpPr>
              <p:spPr>
                <a:xfrm>
                  <a:off x="6288404" y="3368040"/>
                  <a:ext cx="28575" cy="97154"/>
                </a:xfrm>
                <a:custGeom>
                  <a:avLst/>
                  <a:gdLst>
                    <a:gd name="connsiteX0" fmla="*/ 28575 w 28575"/>
                    <a:gd name="connsiteY0" fmla="*/ 16192 h 97154"/>
                    <a:gd name="connsiteX1" fmla="*/ 28575 w 28575"/>
                    <a:gd name="connsiteY1" fmla="*/ 97155 h 97154"/>
                    <a:gd name="connsiteX2" fmla="*/ 0 w 28575"/>
                    <a:gd name="connsiteY2" fmla="*/ 81915 h 97154"/>
                    <a:gd name="connsiteX3" fmla="*/ 0 w 28575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97154">
                      <a:moveTo>
                        <a:pt x="28575" y="16192"/>
                      </a:moveTo>
                      <a:lnTo>
                        <a:pt x="28575" y="97155"/>
                      </a:lnTo>
                      <a:lnTo>
                        <a:pt x="0" y="8191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556" name="Graphic 801">
                  <a:extLst>
                    <a:ext uri="{FF2B5EF4-FFF2-40B4-BE49-F238E27FC236}">
                      <a16:creationId xmlns:a16="http://schemas.microsoft.com/office/drawing/2014/main" id="{3FD38459-BE6F-46B7-864D-821FC889133C}"/>
                    </a:ext>
                  </a:extLst>
                </p:cNvPr>
                <p:cNvGrpSpPr/>
                <p:nvPr/>
              </p:nvGrpSpPr>
              <p:grpSpPr>
                <a:xfrm>
                  <a:off x="6291262" y="3371850"/>
                  <a:ext cx="22859" cy="89534"/>
                  <a:chOff x="6291262" y="3371850"/>
                  <a:chExt cx="22859" cy="89534"/>
                </a:xfrm>
                <a:solidFill>
                  <a:schemeClr val="accent1"/>
                </a:solidFill>
              </p:grpSpPr>
              <p:sp>
                <p:nvSpPr>
                  <p:cNvPr id="1557" name="Freeform: Shape 1556">
                    <a:extLst>
                      <a:ext uri="{FF2B5EF4-FFF2-40B4-BE49-F238E27FC236}">
                        <a16:creationId xmlns:a16="http://schemas.microsoft.com/office/drawing/2014/main" id="{55FF10F2-140A-4328-AFE4-3A5E18847661}"/>
                      </a:ext>
                    </a:extLst>
                  </p:cNvPr>
                  <p:cNvSpPr/>
                  <p:nvPr/>
                </p:nvSpPr>
                <p:spPr>
                  <a:xfrm>
                    <a:off x="6291262" y="3371850"/>
                    <a:ext cx="22859" cy="89534"/>
                  </a:xfrm>
                  <a:custGeom>
                    <a:avLst/>
                    <a:gdLst>
                      <a:gd name="connsiteX0" fmla="*/ 22860 w 22859"/>
                      <a:gd name="connsiteY0" fmla="*/ 13335 h 89534"/>
                      <a:gd name="connsiteX1" fmla="*/ 0 w 22859"/>
                      <a:gd name="connsiteY1" fmla="*/ 0 h 89534"/>
                      <a:gd name="connsiteX2" fmla="*/ 0 w 22859"/>
                      <a:gd name="connsiteY2" fmla="*/ 76200 h 89534"/>
                      <a:gd name="connsiteX3" fmla="*/ 22860 w 22859"/>
                      <a:gd name="connsiteY3" fmla="*/ 89535 h 89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89534">
                        <a:moveTo>
                          <a:pt x="22860" y="13335"/>
                        </a:moveTo>
                        <a:lnTo>
                          <a:pt x="0" y="0"/>
                        </a:lnTo>
                        <a:lnTo>
                          <a:pt x="0" y="76200"/>
                        </a:lnTo>
                        <a:lnTo>
                          <a:pt x="22860" y="8953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58" name="Freeform: Shape 1557">
                    <a:extLst>
                      <a:ext uri="{FF2B5EF4-FFF2-40B4-BE49-F238E27FC236}">
                        <a16:creationId xmlns:a16="http://schemas.microsoft.com/office/drawing/2014/main" id="{B934A129-C180-4563-A970-1F2B9BA28818}"/>
                      </a:ext>
                    </a:extLst>
                  </p:cNvPr>
                  <p:cNvSpPr/>
                  <p:nvPr/>
                </p:nvSpPr>
                <p:spPr>
                  <a:xfrm>
                    <a:off x="6296977" y="3375659"/>
                    <a:ext cx="17144" cy="78105"/>
                  </a:xfrm>
                  <a:custGeom>
                    <a:avLst/>
                    <a:gdLst>
                      <a:gd name="connsiteX0" fmla="*/ 0 w 17144"/>
                      <a:gd name="connsiteY0" fmla="*/ 0 h 78105"/>
                      <a:gd name="connsiteX1" fmla="*/ 0 w 17144"/>
                      <a:gd name="connsiteY1" fmla="*/ 68580 h 78105"/>
                      <a:gd name="connsiteX2" fmla="*/ 17145 w 17144"/>
                      <a:gd name="connsiteY2" fmla="*/ 78105 h 78105"/>
                      <a:gd name="connsiteX3" fmla="*/ 17145 w 17144"/>
                      <a:gd name="connsiteY3" fmla="*/ 9525 h 781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8105">
                        <a:moveTo>
                          <a:pt x="0" y="0"/>
                        </a:moveTo>
                        <a:lnTo>
                          <a:pt x="0" y="68580"/>
                        </a:lnTo>
                        <a:lnTo>
                          <a:pt x="17145" y="78105"/>
                        </a:lnTo>
                        <a:lnTo>
                          <a:pt x="17145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59" name="Freeform: Shape 1558">
                    <a:extLst>
                      <a:ext uri="{FF2B5EF4-FFF2-40B4-BE49-F238E27FC236}">
                        <a16:creationId xmlns:a16="http://schemas.microsoft.com/office/drawing/2014/main" id="{E00FE6AA-EBDC-4E6C-9264-E2962BCEFEC0}"/>
                      </a:ext>
                    </a:extLst>
                  </p:cNvPr>
                  <p:cNvSpPr/>
                  <p:nvPr/>
                </p:nvSpPr>
                <p:spPr>
                  <a:xfrm>
                    <a:off x="6291262" y="3413759"/>
                    <a:ext cx="22859" cy="17145"/>
                  </a:xfrm>
                  <a:custGeom>
                    <a:avLst/>
                    <a:gdLst>
                      <a:gd name="connsiteX0" fmla="*/ 22860 w 22859"/>
                      <a:gd name="connsiteY0" fmla="*/ 17145 h 17145"/>
                      <a:gd name="connsiteX1" fmla="*/ 0 w 22859"/>
                      <a:gd name="connsiteY1" fmla="*/ 3810 h 17145"/>
                      <a:gd name="connsiteX2" fmla="*/ 5715 w 22859"/>
                      <a:gd name="connsiteY2" fmla="*/ 0 h 17145"/>
                      <a:gd name="connsiteX3" fmla="*/ 22860 w 22859"/>
                      <a:gd name="connsiteY3" fmla="*/ 9525 h 171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17145">
                        <a:moveTo>
                          <a:pt x="22860" y="17145"/>
                        </a:moveTo>
                        <a:lnTo>
                          <a:pt x="0" y="3810"/>
                        </a:lnTo>
                        <a:lnTo>
                          <a:pt x="5715" y="0"/>
                        </a:lnTo>
                        <a:lnTo>
                          <a:pt x="22860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1549" name="Graphic 801">
                <a:extLst>
                  <a:ext uri="{FF2B5EF4-FFF2-40B4-BE49-F238E27FC236}">
                    <a16:creationId xmlns:a16="http://schemas.microsoft.com/office/drawing/2014/main" id="{9EAF766B-4864-4ADB-AE31-A7EAD553159D}"/>
                  </a:ext>
                </a:extLst>
              </p:cNvPr>
              <p:cNvGrpSpPr/>
              <p:nvPr/>
            </p:nvGrpSpPr>
            <p:grpSpPr>
              <a:xfrm>
                <a:off x="6241731" y="3342322"/>
                <a:ext cx="27622" cy="97155"/>
                <a:chOff x="6241731" y="3342322"/>
                <a:chExt cx="27622" cy="97155"/>
              </a:xfrm>
              <a:solidFill>
                <a:schemeClr val="accent1"/>
              </a:solidFill>
            </p:grpSpPr>
            <p:sp>
              <p:nvSpPr>
                <p:cNvPr id="1550" name="Freeform: Shape 1549">
                  <a:extLst>
                    <a:ext uri="{FF2B5EF4-FFF2-40B4-BE49-F238E27FC236}">
                      <a16:creationId xmlns:a16="http://schemas.microsoft.com/office/drawing/2014/main" id="{06457072-CFE9-425C-B03B-B25FE5AC3B14}"/>
                    </a:ext>
                  </a:extLst>
                </p:cNvPr>
                <p:cNvSpPr/>
                <p:nvPr/>
              </p:nvSpPr>
              <p:spPr>
                <a:xfrm>
                  <a:off x="6241731" y="3342322"/>
                  <a:ext cx="27622" cy="97155"/>
                </a:xfrm>
                <a:custGeom>
                  <a:avLst/>
                  <a:gdLst>
                    <a:gd name="connsiteX0" fmla="*/ 27623 w 27622"/>
                    <a:gd name="connsiteY0" fmla="*/ 15240 h 97155"/>
                    <a:gd name="connsiteX1" fmla="*/ 27623 w 27622"/>
                    <a:gd name="connsiteY1" fmla="*/ 97155 h 97155"/>
                    <a:gd name="connsiteX2" fmla="*/ 0 w 27622"/>
                    <a:gd name="connsiteY2" fmla="*/ 80963 h 97155"/>
                    <a:gd name="connsiteX3" fmla="*/ 0 w 27622"/>
                    <a:gd name="connsiteY3" fmla="*/ 0 h 971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97155">
                      <a:moveTo>
                        <a:pt x="27623" y="15240"/>
                      </a:moveTo>
                      <a:lnTo>
                        <a:pt x="27623" y="97155"/>
                      </a:lnTo>
                      <a:lnTo>
                        <a:pt x="0" y="809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551" name="Graphic 801">
                  <a:extLst>
                    <a:ext uri="{FF2B5EF4-FFF2-40B4-BE49-F238E27FC236}">
                      <a16:creationId xmlns:a16="http://schemas.microsoft.com/office/drawing/2014/main" id="{F0D3F6B3-6B8F-4749-85BB-149828446043}"/>
                    </a:ext>
                  </a:extLst>
                </p:cNvPr>
                <p:cNvGrpSpPr/>
                <p:nvPr/>
              </p:nvGrpSpPr>
              <p:grpSpPr>
                <a:xfrm>
                  <a:off x="6243637" y="3346132"/>
                  <a:ext cx="23812" cy="88582"/>
                  <a:chOff x="6243637" y="3346132"/>
                  <a:chExt cx="23812" cy="88582"/>
                </a:xfrm>
                <a:solidFill>
                  <a:schemeClr val="accent1"/>
                </a:solidFill>
              </p:grpSpPr>
              <p:sp>
                <p:nvSpPr>
                  <p:cNvPr id="1552" name="Freeform: Shape 1551">
                    <a:extLst>
                      <a:ext uri="{FF2B5EF4-FFF2-40B4-BE49-F238E27FC236}">
                        <a16:creationId xmlns:a16="http://schemas.microsoft.com/office/drawing/2014/main" id="{E9408F2C-E57E-4960-8834-54F4DD1FFF34}"/>
                      </a:ext>
                    </a:extLst>
                  </p:cNvPr>
                  <p:cNvSpPr/>
                  <p:nvPr/>
                </p:nvSpPr>
                <p:spPr>
                  <a:xfrm>
                    <a:off x="6243637" y="3346132"/>
                    <a:ext cx="23812" cy="88582"/>
                  </a:xfrm>
                  <a:custGeom>
                    <a:avLst/>
                    <a:gdLst>
                      <a:gd name="connsiteX0" fmla="*/ 23813 w 23812"/>
                      <a:gd name="connsiteY0" fmla="*/ 13335 h 88582"/>
                      <a:gd name="connsiteX1" fmla="*/ 0 w 23812"/>
                      <a:gd name="connsiteY1" fmla="*/ 0 h 88582"/>
                      <a:gd name="connsiteX2" fmla="*/ 0 w 23812"/>
                      <a:gd name="connsiteY2" fmla="*/ 76200 h 88582"/>
                      <a:gd name="connsiteX3" fmla="*/ 23813 w 23812"/>
                      <a:gd name="connsiteY3" fmla="*/ 88583 h 8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8582">
                        <a:moveTo>
                          <a:pt x="23813" y="13335"/>
                        </a:moveTo>
                        <a:lnTo>
                          <a:pt x="0" y="0"/>
                        </a:lnTo>
                        <a:lnTo>
                          <a:pt x="0" y="76200"/>
                        </a:lnTo>
                        <a:lnTo>
                          <a:pt x="23813" y="88583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53" name="Freeform: Shape 1552">
                    <a:extLst>
                      <a:ext uri="{FF2B5EF4-FFF2-40B4-BE49-F238E27FC236}">
                        <a16:creationId xmlns:a16="http://schemas.microsoft.com/office/drawing/2014/main" id="{0BD13C40-A7BC-4399-815E-96D05EBE4EF9}"/>
                      </a:ext>
                    </a:extLst>
                  </p:cNvPr>
                  <p:cNvSpPr/>
                  <p:nvPr/>
                </p:nvSpPr>
                <p:spPr>
                  <a:xfrm>
                    <a:off x="6250304" y="3348990"/>
                    <a:ext cx="17144" cy="79057"/>
                  </a:xfrm>
                  <a:custGeom>
                    <a:avLst/>
                    <a:gdLst>
                      <a:gd name="connsiteX0" fmla="*/ 0 w 17144"/>
                      <a:gd name="connsiteY0" fmla="*/ 0 h 79057"/>
                      <a:gd name="connsiteX1" fmla="*/ 0 w 17144"/>
                      <a:gd name="connsiteY1" fmla="*/ 69532 h 79057"/>
                      <a:gd name="connsiteX2" fmla="*/ 17145 w 17144"/>
                      <a:gd name="connsiteY2" fmla="*/ 79057 h 79057"/>
                      <a:gd name="connsiteX3" fmla="*/ 17145 w 17144"/>
                      <a:gd name="connsiteY3" fmla="*/ 10477 h 790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9057">
                        <a:moveTo>
                          <a:pt x="0" y="0"/>
                        </a:moveTo>
                        <a:lnTo>
                          <a:pt x="0" y="69532"/>
                        </a:lnTo>
                        <a:lnTo>
                          <a:pt x="17145" y="79057"/>
                        </a:lnTo>
                        <a:lnTo>
                          <a:pt x="17145" y="10477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54" name="Freeform: Shape 1553">
                    <a:extLst>
                      <a:ext uri="{FF2B5EF4-FFF2-40B4-BE49-F238E27FC236}">
                        <a16:creationId xmlns:a16="http://schemas.microsoft.com/office/drawing/2014/main" id="{80DC588C-D691-48D5-8D7A-F58BB50FCA8F}"/>
                      </a:ext>
                    </a:extLst>
                  </p:cNvPr>
                  <p:cNvSpPr/>
                  <p:nvPr/>
                </p:nvSpPr>
                <p:spPr>
                  <a:xfrm>
                    <a:off x="6243637" y="3387090"/>
                    <a:ext cx="23812" cy="17144"/>
                  </a:xfrm>
                  <a:custGeom>
                    <a:avLst/>
                    <a:gdLst>
                      <a:gd name="connsiteX0" fmla="*/ 23813 w 23812"/>
                      <a:gd name="connsiteY0" fmla="*/ 17145 h 17144"/>
                      <a:gd name="connsiteX1" fmla="*/ 0 w 23812"/>
                      <a:gd name="connsiteY1" fmla="*/ 3810 h 17144"/>
                      <a:gd name="connsiteX2" fmla="*/ 6668 w 23812"/>
                      <a:gd name="connsiteY2" fmla="*/ 0 h 17144"/>
                      <a:gd name="connsiteX3" fmla="*/ 23813 w 23812"/>
                      <a:gd name="connsiteY3" fmla="*/ 9525 h 17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7144">
                        <a:moveTo>
                          <a:pt x="23813" y="17145"/>
                        </a:moveTo>
                        <a:lnTo>
                          <a:pt x="0" y="3810"/>
                        </a:lnTo>
                        <a:lnTo>
                          <a:pt x="6668" y="0"/>
                        </a:lnTo>
                        <a:lnTo>
                          <a:pt x="23813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grpSp>
          <p:nvGrpSpPr>
            <p:cNvPr id="1381" name="Graphic 801">
              <a:extLst>
                <a:ext uri="{FF2B5EF4-FFF2-40B4-BE49-F238E27FC236}">
                  <a16:creationId xmlns:a16="http://schemas.microsoft.com/office/drawing/2014/main" id="{F0ED4A69-666E-4953-AA7C-1C3EFA2BD361}"/>
                </a:ext>
              </a:extLst>
            </p:cNvPr>
            <p:cNvGrpSpPr/>
            <p:nvPr/>
          </p:nvGrpSpPr>
          <p:grpSpPr>
            <a:xfrm>
              <a:off x="6456996" y="3329940"/>
              <a:ext cx="169545" cy="176212"/>
              <a:chOff x="6456996" y="3329940"/>
              <a:chExt cx="169545" cy="176212"/>
            </a:xfrm>
            <a:solidFill>
              <a:schemeClr val="accent1"/>
            </a:solidFill>
          </p:grpSpPr>
          <p:grpSp>
            <p:nvGrpSpPr>
              <p:cNvPr id="1522" name="Graphic 801">
                <a:extLst>
                  <a:ext uri="{FF2B5EF4-FFF2-40B4-BE49-F238E27FC236}">
                    <a16:creationId xmlns:a16="http://schemas.microsoft.com/office/drawing/2014/main" id="{139BE1B0-3A3A-4658-BE07-32BFA3F4DD71}"/>
                  </a:ext>
                </a:extLst>
              </p:cNvPr>
              <p:cNvGrpSpPr/>
              <p:nvPr/>
            </p:nvGrpSpPr>
            <p:grpSpPr>
              <a:xfrm>
                <a:off x="6456996" y="3408997"/>
                <a:ext cx="28575" cy="97155"/>
                <a:chOff x="6456996" y="3408997"/>
                <a:chExt cx="28575" cy="97155"/>
              </a:xfrm>
              <a:solidFill>
                <a:schemeClr val="accent1"/>
              </a:solidFill>
            </p:grpSpPr>
            <p:sp>
              <p:nvSpPr>
                <p:cNvPr id="1541" name="Freeform: Shape 1540">
                  <a:extLst>
                    <a:ext uri="{FF2B5EF4-FFF2-40B4-BE49-F238E27FC236}">
                      <a16:creationId xmlns:a16="http://schemas.microsoft.com/office/drawing/2014/main" id="{F997096F-704D-45D0-AA80-E61A4A4721E2}"/>
                    </a:ext>
                  </a:extLst>
                </p:cNvPr>
                <p:cNvSpPr/>
                <p:nvPr/>
              </p:nvSpPr>
              <p:spPr>
                <a:xfrm>
                  <a:off x="6456996" y="3408997"/>
                  <a:ext cx="28575" cy="97155"/>
                </a:xfrm>
                <a:custGeom>
                  <a:avLst/>
                  <a:gdLst>
                    <a:gd name="connsiteX0" fmla="*/ 0 w 28575"/>
                    <a:gd name="connsiteY0" fmla="*/ 15240 h 97155"/>
                    <a:gd name="connsiteX1" fmla="*/ 0 w 28575"/>
                    <a:gd name="connsiteY1" fmla="*/ 97155 h 97155"/>
                    <a:gd name="connsiteX2" fmla="*/ 28575 w 28575"/>
                    <a:gd name="connsiteY2" fmla="*/ 80963 h 97155"/>
                    <a:gd name="connsiteX3" fmla="*/ 28575 w 28575"/>
                    <a:gd name="connsiteY3" fmla="*/ 0 h 971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97155">
                      <a:moveTo>
                        <a:pt x="0" y="15240"/>
                      </a:moveTo>
                      <a:lnTo>
                        <a:pt x="0" y="97155"/>
                      </a:lnTo>
                      <a:lnTo>
                        <a:pt x="28575" y="80963"/>
                      </a:lnTo>
                      <a:lnTo>
                        <a:pt x="2857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542" name="Graphic 801">
                  <a:extLst>
                    <a:ext uri="{FF2B5EF4-FFF2-40B4-BE49-F238E27FC236}">
                      <a16:creationId xmlns:a16="http://schemas.microsoft.com/office/drawing/2014/main" id="{427080CB-6EC6-4C65-A2C6-86DD35DF1FD4}"/>
                    </a:ext>
                  </a:extLst>
                </p:cNvPr>
                <p:cNvGrpSpPr/>
                <p:nvPr/>
              </p:nvGrpSpPr>
              <p:grpSpPr>
                <a:xfrm>
                  <a:off x="6459854" y="3412807"/>
                  <a:ext cx="23812" cy="89534"/>
                  <a:chOff x="6459854" y="3412807"/>
                  <a:chExt cx="23812" cy="89534"/>
                </a:xfrm>
                <a:solidFill>
                  <a:schemeClr val="accent1"/>
                </a:solidFill>
              </p:grpSpPr>
              <p:sp>
                <p:nvSpPr>
                  <p:cNvPr id="1543" name="Freeform: Shape 1542">
                    <a:extLst>
                      <a:ext uri="{FF2B5EF4-FFF2-40B4-BE49-F238E27FC236}">
                        <a16:creationId xmlns:a16="http://schemas.microsoft.com/office/drawing/2014/main" id="{F353C54E-8099-41F0-BD18-5C7F60945631}"/>
                      </a:ext>
                    </a:extLst>
                  </p:cNvPr>
                  <p:cNvSpPr/>
                  <p:nvPr/>
                </p:nvSpPr>
                <p:spPr>
                  <a:xfrm>
                    <a:off x="6459854" y="3412807"/>
                    <a:ext cx="23812" cy="89534"/>
                  </a:xfrm>
                  <a:custGeom>
                    <a:avLst/>
                    <a:gdLst>
                      <a:gd name="connsiteX0" fmla="*/ 0 w 23812"/>
                      <a:gd name="connsiteY0" fmla="*/ 13335 h 89534"/>
                      <a:gd name="connsiteX1" fmla="*/ 23813 w 23812"/>
                      <a:gd name="connsiteY1" fmla="*/ 0 h 89534"/>
                      <a:gd name="connsiteX2" fmla="*/ 23813 w 23812"/>
                      <a:gd name="connsiteY2" fmla="*/ 76200 h 89534"/>
                      <a:gd name="connsiteX3" fmla="*/ 0 w 23812"/>
                      <a:gd name="connsiteY3" fmla="*/ 89535 h 89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9534">
                        <a:moveTo>
                          <a:pt x="0" y="13335"/>
                        </a:moveTo>
                        <a:lnTo>
                          <a:pt x="23813" y="0"/>
                        </a:lnTo>
                        <a:lnTo>
                          <a:pt x="23813" y="76200"/>
                        </a:lnTo>
                        <a:lnTo>
                          <a:pt x="0" y="8953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44" name="Freeform: Shape 1543">
                    <a:extLst>
                      <a:ext uri="{FF2B5EF4-FFF2-40B4-BE49-F238E27FC236}">
                        <a16:creationId xmlns:a16="http://schemas.microsoft.com/office/drawing/2014/main" id="{EC92CCE5-2C85-4FF4-8D94-18BD3B56CC9E}"/>
                      </a:ext>
                    </a:extLst>
                  </p:cNvPr>
                  <p:cNvSpPr/>
                  <p:nvPr/>
                </p:nvSpPr>
                <p:spPr>
                  <a:xfrm>
                    <a:off x="6459854" y="3416617"/>
                    <a:ext cx="17144" cy="78104"/>
                  </a:xfrm>
                  <a:custGeom>
                    <a:avLst/>
                    <a:gdLst>
                      <a:gd name="connsiteX0" fmla="*/ 17145 w 17144"/>
                      <a:gd name="connsiteY0" fmla="*/ 0 h 78104"/>
                      <a:gd name="connsiteX1" fmla="*/ 17145 w 17144"/>
                      <a:gd name="connsiteY1" fmla="*/ 68580 h 78104"/>
                      <a:gd name="connsiteX2" fmla="*/ 0 w 17144"/>
                      <a:gd name="connsiteY2" fmla="*/ 78105 h 78104"/>
                      <a:gd name="connsiteX3" fmla="*/ 0 w 17144"/>
                      <a:gd name="connsiteY3" fmla="*/ 9525 h 78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8104">
                        <a:moveTo>
                          <a:pt x="17145" y="0"/>
                        </a:moveTo>
                        <a:lnTo>
                          <a:pt x="17145" y="68580"/>
                        </a:lnTo>
                        <a:lnTo>
                          <a:pt x="0" y="78105"/>
                        </a:lnTo>
                        <a:lnTo>
                          <a:pt x="0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45" name="Freeform: Shape 1544">
                    <a:extLst>
                      <a:ext uri="{FF2B5EF4-FFF2-40B4-BE49-F238E27FC236}">
                        <a16:creationId xmlns:a16="http://schemas.microsoft.com/office/drawing/2014/main" id="{BCA8B3EF-DED5-4AD2-B72A-C2373A5DF466}"/>
                      </a:ext>
                    </a:extLst>
                  </p:cNvPr>
                  <p:cNvSpPr/>
                  <p:nvPr/>
                </p:nvSpPr>
                <p:spPr>
                  <a:xfrm>
                    <a:off x="6459854" y="3454717"/>
                    <a:ext cx="23812" cy="16192"/>
                  </a:xfrm>
                  <a:custGeom>
                    <a:avLst/>
                    <a:gdLst>
                      <a:gd name="connsiteX0" fmla="*/ 0 w 23812"/>
                      <a:gd name="connsiteY0" fmla="*/ 16192 h 16192"/>
                      <a:gd name="connsiteX1" fmla="*/ 23813 w 23812"/>
                      <a:gd name="connsiteY1" fmla="*/ 2858 h 16192"/>
                      <a:gd name="connsiteX2" fmla="*/ 17145 w 23812"/>
                      <a:gd name="connsiteY2" fmla="*/ 0 h 16192"/>
                      <a:gd name="connsiteX3" fmla="*/ 0 w 23812"/>
                      <a:gd name="connsiteY3" fmla="*/ 9525 h 1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6192">
                        <a:moveTo>
                          <a:pt x="0" y="16192"/>
                        </a:moveTo>
                        <a:lnTo>
                          <a:pt x="23813" y="2858"/>
                        </a:lnTo>
                        <a:lnTo>
                          <a:pt x="17145" y="0"/>
                        </a:lnTo>
                        <a:lnTo>
                          <a:pt x="0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1523" name="Graphic 801">
                <a:extLst>
                  <a:ext uri="{FF2B5EF4-FFF2-40B4-BE49-F238E27FC236}">
                    <a16:creationId xmlns:a16="http://schemas.microsoft.com/office/drawing/2014/main" id="{DD56ECE9-AE36-4A07-834A-E46DB4C31530}"/>
                  </a:ext>
                </a:extLst>
              </p:cNvPr>
              <p:cNvGrpSpPr/>
              <p:nvPr/>
            </p:nvGrpSpPr>
            <p:grpSpPr>
              <a:xfrm>
                <a:off x="6504621" y="3382327"/>
                <a:ext cx="27622" cy="97154"/>
                <a:chOff x="6504621" y="3382327"/>
                <a:chExt cx="27622" cy="97154"/>
              </a:xfrm>
              <a:solidFill>
                <a:schemeClr val="accent1"/>
              </a:solidFill>
            </p:grpSpPr>
            <p:sp>
              <p:nvSpPr>
                <p:cNvPr id="1536" name="Freeform: Shape 1535">
                  <a:extLst>
                    <a:ext uri="{FF2B5EF4-FFF2-40B4-BE49-F238E27FC236}">
                      <a16:creationId xmlns:a16="http://schemas.microsoft.com/office/drawing/2014/main" id="{58D46E56-28C9-4137-97CA-71E2193AAAC1}"/>
                    </a:ext>
                  </a:extLst>
                </p:cNvPr>
                <p:cNvSpPr/>
                <p:nvPr/>
              </p:nvSpPr>
              <p:spPr>
                <a:xfrm>
                  <a:off x="6504621" y="3382327"/>
                  <a:ext cx="27622" cy="97154"/>
                </a:xfrm>
                <a:custGeom>
                  <a:avLst/>
                  <a:gdLst>
                    <a:gd name="connsiteX0" fmla="*/ 0 w 27622"/>
                    <a:gd name="connsiteY0" fmla="*/ 16192 h 97154"/>
                    <a:gd name="connsiteX1" fmla="*/ 0 w 27622"/>
                    <a:gd name="connsiteY1" fmla="*/ 97155 h 97154"/>
                    <a:gd name="connsiteX2" fmla="*/ 27622 w 27622"/>
                    <a:gd name="connsiteY2" fmla="*/ 81915 h 97154"/>
                    <a:gd name="connsiteX3" fmla="*/ 27622 w 27622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97154">
                      <a:moveTo>
                        <a:pt x="0" y="16192"/>
                      </a:moveTo>
                      <a:lnTo>
                        <a:pt x="0" y="97155"/>
                      </a:lnTo>
                      <a:lnTo>
                        <a:pt x="27622" y="81915"/>
                      </a:lnTo>
                      <a:lnTo>
                        <a:pt x="27622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537" name="Graphic 801">
                  <a:extLst>
                    <a:ext uri="{FF2B5EF4-FFF2-40B4-BE49-F238E27FC236}">
                      <a16:creationId xmlns:a16="http://schemas.microsoft.com/office/drawing/2014/main" id="{18C0EFAB-F11C-46D8-B557-FBC6E9AC3B9F}"/>
                    </a:ext>
                  </a:extLst>
                </p:cNvPr>
                <p:cNvGrpSpPr/>
                <p:nvPr/>
              </p:nvGrpSpPr>
              <p:grpSpPr>
                <a:xfrm>
                  <a:off x="6506527" y="3387090"/>
                  <a:ext cx="23812" cy="88582"/>
                  <a:chOff x="6506527" y="3387090"/>
                  <a:chExt cx="23812" cy="88582"/>
                </a:xfrm>
                <a:solidFill>
                  <a:schemeClr val="accent1"/>
                </a:solidFill>
              </p:grpSpPr>
              <p:sp>
                <p:nvSpPr>
                  <p:cNvPr id="1538" name="Freeform: Shape 1537">
                    <a:extLst>
                      <a:ext uri="{FF2B5EF4-FFF2-40B4-BE49-F238E27FC236}">
                        <a16:creationId xmlns:a16="http://schemas.microsoft.com/office/drawing/2014/main" id="{828D97BB-791F-40DF-80B0-7FBEA8DE60AE}"/>
                      </a:ext>
                    </a:extLst>
                  </p:cNvPr>
                  <p:cNvSpPr/>
                  <p:nvPr/>
                </p:nvSpPr>
                <p:spPr>
                  <a:xfrm>
                    <a:off x="6506527" y="3387090"/>
                    <a:ext cx="23812" cy="88582"/>
                  </a:xfrm>
                  <a:custGeom>
                    <a:avLst/>
                    <a:gdLst>
                      <a:gd name="connsiteX0" fmla="*/ 0 w 23812"/>
                      <a:gd name="connsiteY0" fmla="*/ 12382 h 88582"/>
                      <a:gd name="connsiteX1" fmla="*/ 23813 w 23812"/>
                      <a:gd name="connsiteY1" fmla="*/ 0 h 88582"/>
                      <a:gd name="connsiteX2" fmla="*/ 23813 w 23812"/>
                      <a:gd name="connsiteY2" fmla="*/ 75247 h 88582"/>
                      <a:gd name="connsiteX3" fmla="*/ 0 w 23812"/>
                      <a:gd name="connsiteY3" fmla="*/ 88582 h 8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8582">
                        <a:moveTo>
                          <a:pt x="0" y="12382"/>
                        </a:moveTo>
                        <a:lnTo>
                          <a:pt x="23813" y="0"/>
                        </a:lnTo>
                        <a:lnTo>
                          <a:pt x="23813" y="75247"/>
                        </a:lnTo>
                        <a:lnTo>
                          <a:pt x="0" y="88582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39" name="Freeform: Shape 1538">
                    <a:extLst>
                      <a:ext uri="{FF2B5EF4-FFF2-40B4-BE49-F238E27FC236}">
                        <a16:creationId xmlns:a16="http://schemas.microsoft.com/office/drawing/2014/main" id="{C561C851-C4BE-4283-9413-8DD6E49384E4}"/>
                      </a:ext>
                    </a:extLst>
                  </p:cNvPr>
                  <p:cNvSpPr/>
                  <p:nvPr/>
                </p:nvSpPr>
                <p:spPr>
                  <a:xfrm>
                    <a:off x="6506527" y="3389947"/>
                    <a:ext cx="17144" cy="78105"/>
                  </a:xfrm>
                  <a:custGeom>
                    <a:avLst/>
                    <a:gdLst>
                      <a:gd name="connsiteX0" fmla="*/ 17145 w 17144"/>
                      <a:gd name="connsiteY0" fmla="*/ 0 h 78105"/>
                      <a:gd name="connsiteX1" fmla="*/ 17145 w 17144"/>
                      <a:gd name="connsiteY1" fmla="*/ 68580 h 78105"/>
                      <a:gd name="connsiteX2" fmla="*/ 0 w 17144"/>
                      <a:gd name="connsiteY2" fmla="*/ 78105 h 78105"/>
                      <a:gd name="connsiteX3" fmla="*/ 0 w 17144"/>
                      <a:gd name="connsiteY3" fmla="*/ 9525 h 781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8105">
                        <a:moveTo>
                          <a:pt x="17145" y="0"/>
                        </a:moveTo>
                        <a:lnTo>
                          <a:pt x="17145" y="68580"/>
                        </a:lnTo>
                        <a:lnTo>
                          <a:pt x="0" y="78105"/>
                        </a:lnTo>
                        <a:lnTo>
                          <a:pt x="0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40" name="Freeform: Shape 1539">
                    <a:extLst>
                      <a:ext uri="{FF2B5EF4-FFF2-40B4-BE49-F238E27FC236}">
                        <a16:creationId xmlns:a16="http://schemas.microsoft.com/office/drawing/2014/main" id="{956D574D-880D-4F21-A7BF-4FFB2A86DAD1}"/>
                      </a:ext>
                    </a:extLst>
                  </p:cNvPr>
                  <p:cNvSpPr/>
                  <p:nvPr/>
                </p:nvSpPr>
                <p:spPr>
                  <a:xfrm>
                    <a:off x="6506527" y="3428047"/>
                    <a:ext cx="23812" cy="17145"/>
                  </a:xfrm>
                  <a:custGeom>
                    <a:avLst/>
                    <a:gdLst>
                      <a:gd name="connsiteX0" fmla="*/ 0 w 23812"/>
                      <a:gd name="connsiteY0" fmla="*/ 17145 h 17145"/>
                      <a:gd name="connsiteX1" fmla="*/ 23813 w 23812"/>
                      <a:gd name="connsiteY1" fmla="*/ 3810 h 17145"/>
                      <a:gd name="connsiteX2" fmla="*/ 17145 w 23812"/>
                      <a:gd name="connsiteY2" fmla="*/ 0 h 17145"/>
                      <a:gd name="connsiteX3" fmla="*/ 0 w 23812"/>
                      <a:gd name="connsiteY3" fmla="*/ 9525 h 171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7145">
                        <a:moveTo>
                          <a:pt x="0" y="17145"/>
                        </a:moveTo>
                        <a:lnTo>
                          <a:pt x="23813" y="3810"/>
                        </a:lnTo>
                        <a:lnTo>
                          <a:pt x="17145" y="0"/>
                        </a:lnTo>
                        <a:lnTo>
                          <a:pt x="0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1524" name="Graphic 801">
                <a:extLst>
                  <a:ext uri="{FF2B5EF4-FFF2-40B4-BE49-F238E27FC236}">
                    <a16:creationId xmlns:a16="http://schemas.microsoft.com/office/drawing/2014/main" id="{3B54B14B-D5DA-4E58-9459-196E59DF94C5}"/>
                  </a:ext>
                </a:extLst>
              </p:cNvPr>
              <p:cNvGrpSpPr/>
              <p:nvPr/>
            </p:nvGrpSpPr>
            <p:grpSpPr>
              <a:xfrm>
                <a:off x="6551294" y="3356609"/>
                <a:ext cx="28575" cy="97155"/>
                <a:chOff x="6551294" y="3356609"/>
                <a:chExt cx="28575" cy="97155"/>
              </a:xfrm>
              <a:solidFill>
                <a:schemeClr val="accent1"/>
              </a:solidFill>
            </p:grpSpPr>
            <p:sp>
              <p:nvSpPr>
                <p:cNvPr id="1531" name="Freeform: Shape 1530">
                  <a:extLst>
                    <a:ext uri="{FF2B5EF4-FFF2-40B4-BE49-F238E27FC236}">
                      <a16:creationId xmlns:a16="http://schemas.microsoft.com/office/drawing/2014/main" id="{03BA53BC-2422-44C1-B624-B701DE4EBA71}"/>
                    </a:ext>
                  </a:extLst>
                </p:cNvPr>
                <p:cNvSpPr/>
                <p:nvPr/>
              </p:nvSpPr>
              <p:spPr>
                <a:xfrm>
                  <a:off x="6551294" y="3356609"/>
                  <a:ext cx="28575" cy="97155"/>
                </a:xfrm>
                <a:custGeom>
                  <a:avLst/>
                  <a:gdLst>
                    <a:gd name="connsiteX0" fmla="*/ 0 w 28575"/>
                    <a:gd name="connsiteY0" fmla="*/ 15240 h 97155"/>
                    <a:gd name="connsiteX1" fmla="*/ 0 w 28575"/>
                    <a:gd name="connsiteY1" fmla="*/ 97155 h 97155"/>
                    <a:gd name="connsiteX2" fmla="*/ 28575 w 28575"/>
                    <a:gd name="connsiteY2" fmla="*/ 80963 h 97155"/>
                    <a:gd name="connsiteX3" fmla="*/ 28575 w 28575"/>
                    <a:gd name="connsiteY3" fmla="*/ 0 h 971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97155">
                      <a:moveTo>
                        <a:pt x="0" y="15240"/>
                      </a:moveTo>
                      <a:lnTo>
                        <a:pt x="0" y="97155"/>
                      </a:lnTo>
                      <a:lnTo>
                        <a:pt x="28575" y="80963"/>
                      </a:lnTo>
                      <a:lnTo>
                        <a:pt x="2857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532" name="Graphic 801">
                  <a:extLst>
                    <a:ext uri="{FF2B5EF4-FFF2-40B4-BE49-F238E27FC236}">
                      <a16:creationId xmlns:a16="http://schemas.microsoft.com/office/drawing/2014/main" id="{58AB081D-0BB7-4C3A-B37A-E3528E777A6E}"/>
                    </a:ext>
                  </a:extLst>
                </p:cNvPr>
                <p:cNvGrpSpPr/>
                <p:nvPr/>
              </p:nvGrpSpPr>
              <p:grpSpPr>
                <a:xfrm>
                  <a:off x="6553199" y="3360420"/>
                  <a:ext cx="23812" cy="88582"/>
                  <a:chOff x="6553199" y="3360420"/>
                  <a:chExt cx="23812" cy="88582"/>
                </a:xfrm>
                <a:solidFill>
                  <a:schemeClr val="accent1"/>
                </a:solidFill>
              </p:grpSpPr>
              <p:sp>
                <p:nvSpPr>
                  <p:cNvPr id="1533" name="Freeform: Shape 1532">
                    <a:extLst>
                      <a:ext uri="{FF2B5EF4-FFF2-40B4-BE49-F238E27FC236}">
                        <a16:creationId xmlns:a16="http://schemas.microsoft.com/office/drawing/2014/main" id="{ECE3026E-8611-40D2-B710-E9C776129B20}"/>
                      </a:ext>
                    </a:extLst>
                  </p:cNvPr>
                  <p:cNvSpPr/>
                  <p:nvPr/>
                </p:nvSpPr>
                <p:spPr>
                  <a:xfrm>
                    <a:off x="6553199" y="3360420"/>
                    <a:ext cx="23812" cy="88582"/>
                  </a:xfrm>
                  <a:custGeom>
                    <a:avLst/>
                    <a:gdLst>
                      <a:gd name="connsiteX0" fmla="*/ 0 w 23812"/>
                      <a:gd name="connsiteY0" fmla="*/ 13335 h 88582"/>
                      <a:gd name="connsiteX1" fmla="*/ 23813 w 23812"/>
                      <a:gd name="connsiteY1" fmla="*/ 0 h 88582"/>
                      <a:gd name="connsiteX2" fmla="*/ 23813 w 23812"/>
                      <a:gd name="connsiteY2" fmla="*/ 76200 h 88582"/>
                      <a:gd name="connsiteX3" fmla="*/ 0 w 23812"/>
                      <a:gd name="connsiteY3" fmla="*/ 88583 h 8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8582">
                        <a:moveTo>
                          <a:pt x="0" y="13335"/>
                        </a:moveTo>
                        <a:lnTo>
                          <a:pt x="23813" y="0"/>
                        </a:lnTo>
                        <a:lnTo>
                          <a:pt x="23813" y="76200"/>
                        </a:lnTo>
                        <a:lnTo>
                          <a:pt x="0" y="88583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34" name="Freeform: Shape 1533">
                    <a:extLst>
                      <a:ext uri="{FF2B5EF4-FFF2-40B4-BE49-F238E27FC236}">
                        <a16:creationId xmlns:a16="http://schemas.microsoft.com/office/drawing/2014/main" id="{041EFC50-400E-4650-B711-173E74F9E5A7}"/>
                      </a:ext>
                    </a:extLst>
                  </p:cNvPr>
                  <p:cNvSpPr/>
                  <p:nvPr/>
                </p:nvSpPr>
                <p:spPr>
                  <a:xfrm>
                    <a:off x="6553199" y="3364229"/>
                    <a:ext cx="18097" cy="78104"/>
                  </a:xfrm>
                  <a:custGeom>
                    <a:avLst/>
                    <a:gdLst>
                      <a:gd name="connsiteX0" fmla="*/ 18097 w 18097"/>
                      <a:gd name="connsiteY0" fmla="*/ 0 h 78104"/>
                      <a:gd name="connsiteX1" fmla="*/ 18097 w 18097"/>
                      <a:gd name="connsiteY1" fmla="*/ 68580 h 78104"/>
                      <a:gd name="connsiteX2" fmla="*/ 0 w 18097"/>
                      <a:gd name="connsiteY2" fmla="*/ 78105 h 78104"/>
                      <a:gd name="connsiteX3" fmla="*/ 0 w 18097"/>
                      <a:gd name="connsiteY3" fmla="*/ 9525 h 78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097" h="78104">
                        <a:moveTo>
                          <a:pt x="18097" y="0"/>
                        </a:moveTo>
                        <a:lnTo>
                          <a:pt x="18097" y="68580"/>
                        </a:lnTo>
                        <a:lnTo>
                          <a:pt x="0" y="78105"/>
                        </a:lnTo>
                        <a:lnTo>
                          <a:pt x="0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35" name="Freeform: Shape 1534">
                    <a:extLst>
                      <a:ext uri="{FF2B5EF4-FFF2-40B4-BE49-F238E27FC236}">
                        <a16:creationId xmlns:a16="http://schemas.microsoft.com/office/drawing/2014/main" id="{1000751F-6476-41F8-BE2E-69A3A2CEC97D}"/>
                      </a:ext>
                    </a:extLst>
                  </p:cNvPr>
                  <p:cNvSpPr/>
                  <p:nvPr/>
                </p:nvSpPr>
                <p:spPr>
                  <a:xfrm>
                    <a:off x="6553199" y="3401377"/>
                    <a:ext cx="23812" cy="17144"/>
                  </a:xfrm>
                  <a:custGeom>
                    <a:avLst/>
                    <a:gdLst>
                      <a:gd name="connsiteX0" fmla="*/ 0 w 23812"/>
                      <a:gd name="connsiteY0" fmla="*/ 17145 h 17144"/>
                      <a:gd name="connsiteX1" fmla="*/ 23813 w 23812"/>
                      <a:gd name="connsiteY1" fmla="*/ 3810 h 17144"/>
                      <a:gd name="connsiteX2" fmla="*/ 18097 w 23812"/>
                      <a:gd name="connsiteY2" fmla="*/ 0 h 17144"/>
                      <a:gd name="connsiteX3" fmla="*/ 0 w 23812"/>
                      <a:gd name="connsiteY3" fmla="*/ 10477 h 17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7144">
                        <a:moveTo>
                          <a:pt x="0" y="17145"/>
                        </a:moveTo>
                        <a:lnTo>
                          <a:pt x="23813" y="3810"/>
                        </a:lnTo>
                        <a:lnTo>
                          <a:pt x="18097" y="0"/>
                        </a:lnTo>
                        <a:lnTo>
                          <a:pt x="0" y="10477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1525" name="Graphic 801">
                <a:extLst>
                  <a:ext uri="{FF2B5EF4-FFF2-40B4-BE49-F238E27FC236}">
                    <a16:creationId xmlns:a16="http://schemas.microsoft.com/office/drawing/2014/main" id="{64AF1807-C3F7-4F66-809E-8C6C699832F9}"/>
                  </a:ext>
                </a:extLst>
              </p:cNvPr>
              <p:cNvGrpSpPr/>
              <p:nvPr/>
            </p:nvGrpSpPr>
            <p:grpSpPr>
              <a:xfrm>
                <a:off x="6597967" y="3329940"/>
                <a:ext cx="28575" cy="97154"/>
                <a:chOff x="6597967" y="3329940"/>
                <a:chExt cx="28575" cy="97154"/>
              </a:xfrm>
              <a:solidFill>
                <a:schemeClr val="accent1"/>
              </a:solidFill>
            </p:grpSpPr>
            <p:sp>
              <p:nvSpPr>
                <p:cNvPr id="1526" name="Freeform: Shape 1525">
                  <a:extLst>
                    <a:ext uri="{FF2B5EF4-FFF2-40B4-BE49-F238E27FC236}">
                      <a16:creationId xmlns:a16="http://schemas.microsoft.com/office/drawing/2014/main" id="{EF2454C8-0512-43F0-80DC-95153CBC98E0}"/>
                    </a:ext>
                  </a:extLst>
                </p:cNvPr>
                <p:cNvSpPr/>
                <p:nvPr/>
              </p:nvSpPr>
              <p:spPr>
                <a:xfrm>
                  <a:off x="6597967" y="3329940"/>
                  <a:ext cx="28575" cy="97154"/>
                </a:xfrm>
                <a:custGeom>
                  <a:avLst/>
                  <a:gdLst>
                    <a:gd name="connsiteX0" fmla="*/ 0 w 28575"/>
                    <a:gd name="connsiteY0" fmla="*/ 16192 h 97154"/>
                    <a:gd name="connsiteX1" fmla="*/ 0 w 28575"/>
                    <a:gd name="connsiteY1" fmla="*/ 97155 h 97154"/>
                    <a:gd name="connsiteX2" fmla="*/ 28575 w 28575"/>
                    <a:gd name="connsiteY2" fmla="*/ 81915 h 97154"/>
                    <a:gd name="connsiteX3" fmla="*/ 28575 w 28575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97154">
                      <a:moveTo>
                        <a:pt x="0" y="16192"/>
                      </a:moveTo>
                      <a:lnTo>
                        <a:pt x="0" y="97155"/>
                      </a:lnTo>
                      <a:lnTo>
                        <a:pt x="28575" y="81915"/>
                      </a:lnTo>
                      <a:lnTo>
                        <a:pt x="2857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527" name="Graphic 801">
                  <a:extLst>
                    <a:ext uri="{FF2B5EF4-FFF2-40B4-BE49-F238E27FC236}">
                      <a16:creationId xmlns:a16="http://schemas.microsoft.com/office/drawing/2014/main" id="{B5D2E3DA-9833-4F65-99BA-18DF0A05AFB7}"/>
                    </a:ext>
                  </a:extLst>
                </p:cNvPr>
                <p:cNvGrpSpPr/>
                <p:nvPr/>
              </p:nvGrpSpPr>
              <p:grpSpPr>
                <a:xfrm>
                  <a:off x="6600824" y="3333750"/>
                  <a:ext cx="22859" cy="89534"/>
                  <a:chOff x="6600824" y="3333750"/>
                  <a:chExt cx="22859" cy="89534"/>
                </a:xfrm>
                <a:solidFill>
                  <a:schemeClr val="accent1"/>
                </a:solidFill>
              </p:grpSpPr>
              <p:sp>
                <p:nvSpPr>
                  <p:cNvPr id="1528" name="Freeform: Shape 1527">
                    <a:extLst>
                      <a:ext uri="{FF2B5EF4-FFF2-40B4-BE49-F238E27FC236}">
                        <a16:creationId xmlns:a16="http://schemas.microsoft.com/office/drawing/2014/main" id="{5E428281-4856-447F-B8C1-132DFCB8D764}"/>
                      </a:ext>
                    </a:extLst>
                  </p:cNvPr>
                  <p:cNvSpPr/>
                  <p:nvPr/>
                </p:nvSpPr>
                <p:spPr>
                  <a:xfrm>
                    <a:off x="6600824" y="3333750"/>
                    <a:ext cx="22859" cy="89534"/>
                  </a:xfrm>
                  <a:custGeom>
                    <a:avLst/>
                    <a:gdLst>
                      <a:gd name="connsiteX0" fmla="*/ 0 w 22859"/>
                      <a:gd name="connsiteY0" fmla="*/ 13335 h 89534"/>
                      <a:gd name="connsiteX1" fmla="*/ 22860 w 22859"/>
                      <a:gd name="connsiteY1" fmla="*/ 0 h 89534"/>
                      <a:gd name="connsiteX2" fmla="*/ 22860 w 22859"/>
                      <a:gd name="connsiteY2" fmla="*/ 76200 h 89534"/>
                      <a:gd name="connsiteX3" fmla="*/ 0 w 22859"/>
                      <a:gd name="connsiteY3" fmla="*/ 89535 h 89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89534">
                        <a:moveTo>
                          <a:pt x="0" y="13335"/>
                        </a:moveTo>
                        <a:lnTo>
                          <a:pt x="22860" y="0"/>
                        </a:lnTo>
                        <a:lnTo>
                          <a:pt x="22860" y="76200"/>
                        </a:lnTo>
                        <a:lnTo>
                          <a:pt x="0" y="8953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29" name="Freeform: Shape 1528">
                    <a:extLst>
                      <a:ext uri="{FF2B5EF4-FFF2-40B4-BE49-F238E27FC236}">
                        <a16:creationId xmlns:a16="http://schemas.microsoft.com/office/drawing/2014/main" id="{EE9E3F6B-E77A-4F8C-BE56-10890B75A263}"/>
                      </a:ext>
                    </a:extLst>
                  </p:cNvPr>
                  <p:cNvSpPr/>
                  <p:nvPr/>
                </p:nvSpPr>
                <p:spPr>
                  <a:xfrm>
                    <a:off x="6600824" y="3337559"/>
                    <a:ext cx="17144" cy="78105"/>
                  </a:xfrm>
                  <a:custGeom>
                    <a:avLst/>
                    <a:gdLst>
                      <a:gd name="connsiteX0" fmla="*/ 17145 w 17144"/>
                      <a:gd name="connsiteY0" fmla="*/ 0 h 78105"/>
                      <a:gd name="connsiteX1" fmla="*/ 17145 w 17144"/>
                      <a:gd name="connsiteY1" fmla="*/ 68580 h 78105"/>
                      <a:gd name="connsiteX2" fmla="*/ 0 w 17144"/>
                      <a:gd name="connsiteY2" fmla="*/ 78105 h 78105"/>
                      <a:gd name="connsiteX3" fmla="*/ 0 w 17144"/>
                      <a:gd name="connsiteY3" fmla="*/ 9525 h 781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8105">
                        <a:moveTo>
                          <a:pt x="17145" y="0"/>
                        </a:moveTo>
                        <a:lnTo>
                          <a:pt x="17145" y="68580"/>
                        </a:lnTo>
                        <a:lnTo>
                          <a:pt x="0" y="78105"/>
                        </a:lnTo>
                        <a:lnTo>
                          <a:pt x="0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30" name="Freeform: Shape 1529">
                    <a:extLst>
                      <a:ext uri="{FF2B5EF4-FFF2-40B4-BE49-F238E27FC236}">
                        <a16:creationId xmlns:a16="http://schemas.microsoft.com/office/drawing/2014/main" id="{2C142ECC-9C95-467B-8E69-EB1DC1C9206C}"/>
                      </a:ext>
                    </a:extLst>
                  </p:cNvPr>
                  <p:cNvSpPr/>
                  <p:nvPr/>
                </p:nvSpPr>
                <p:spPr>
                  <a:xfrm>
                    <a:off x="6600824" y="3375659"/>
                    <a:ext cx="22859" cy="17145"/>
                  </a:xfrm>
                  <a:custGeom>
                    <a:avLst/>
                    <a:gdLst>
                      <a:gd name="connsiteX0" fmla="*/ 0 w 22859"/>
                      <a:gd name="connsiteY0" fmla="*/ 17145 h 17145"/>
                      <a:gd name="connsiteX1" fmla="*/ 22860 w 22859"/>
                      <a:gd name="connsiteY1" fmla="*/ 3810 h 17145"/>
                      <a:gd name="connsiteX2" fmla="*/ 17145 w 22859"/>
                      <a:gd name="connsiteY2" fmla="*/ 0 h 17145"/>
                      <a:gd name="connsiteX3" fmla="*/ 0 w 22859"/>
                      <a:gd name="connsiteY3" fmla="*/ 9525 h 171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17145">
                        <a:moveTo>
                          <a:pt x="0" y="17145"/>
                        </a:moveTo>
                        <a:lnTo>
                          <a:pt x="22860" y="3810"/>
                        </a:lnTo>
                        <a:lnTo>
                          <a:pt x="17145" y="0"/>
                        </a:lnTo>
                        <a:lnTo>
                          <a:pt x="0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grpSp>
          <p:nvGrpSpPr>
            <p:cNvPr id="1382" name="Graphic 801">
              <a:extLst>
                <a:ext uri="{FF2B5EF4-FFF2-40B4-BE49-F238E27FC236}">
                  <a16:creationId xmlns:a16="http://schemas.microsoft.com/office/drawing/2014/main" id="{817A7EA6-4FC1-47DE-88A8-76725AAC7E17}"/>
                </a:ext>
              </a:extLst>
            </p:cNvPr>
            <p:cNvGrpSpPr/>
            <p:nvPr/>
          </p:nvGrpSpPr>
          <p:grpSpPr>
            <a:xfrm>
              <a:off x="5917881" y="3162300"/>
              <a:ext cx="168592" cy="175259"/>
              <a:chOff x="5917881" y="3162300"/>
              <a:chExt cx="168592" cy="175259"/>
            </a:xfrm>
            <a:solidFill>
              <a:schemeClr val="accent1"/>
            </a:solidFill>
          </p:grpSpPr>
          <p:grpSp>
            <p:nvGrpSpPr>
              <p:cNvPr id="1498" name="Graphic 801">
                <a:extLst>
                  <a:ext uri="{FF2B5EF4-FFF2-40B4-BE49-F238E27FC236}">
                    <a16:creationId xmlns:a16="http://schemas.microsoft.com/office/drawing/2014/main" id="{AD0818E0-4DD9-45D4-9AED-61B3CA128D92}"/>
                  </a:ext>
                </a:extLst>
              </p:cNvPr>
              <p:cNvGrpSpPr/>
              <p:nvPr/>
            </p:nvGrpSpPr>
            <p:grpSpPr>
              <a:xfrm>
                <a:off x="6058852" y="3240404"/>
                <a:ext cx="27622" cy="97154"/>
                <a:chOff x="6058852" y="3240404"/>
                <a:chExt cx="27622" cy="97154"/>
              </a:xfrm>
              <a:solidFill>
                <a:schemeClr val="accent1"/>
              </a:solidFill>
            </p:grpSpPr>
            <p:sp>
              <p:nvSpPr>
                <p:cNvPr id="1517" name="Freeform: Shape 1516">
                  <a:extLst>
                    <a:ext uri="{FF2B5EF4-FFF2-40B4-BE49-F238E27FC236}">
                      <a16:creationId xmlns:a16="http://schemas.microsoft.com/office/drawing/2014/main" id="{DC091EF8-228A-4A7D-A3A8-55DCAF7906BF}"/>
                    </a:ext>
                  </a:extLst>
                </p:cNvPr>
                <p:cNvSpPr/>
                <p:nvPr/>
              </p:nvSpPr>
              <p:spPr>
                <a:xfrm>
                  <a:off x="6058852" y="3240404"/>
                  <a:ext cx="27622" cy="97154"/>
                </a:xfrm>
                <a:custGeom>
                  <a:avLst/>
                  <a:gdLst>
                    <a:gd name="connsiteX0" fmla="*/ 27622 w 27622"/>
                    <a:gd name="connsiteY0" fmla="*/ 16192 h 97154"/>
                    <a:gd name="connsiteX1" fmla="*/ 27622 w 27622"/>
                    <a:gd name="connsiteY1" fmla="*/ 97155 h 97154"/>
                    <a:gd name="connsiteX2" fmla="*/ 0 w 27622"/>
                    <a:gd name="connsiteY2" fmla="*/ 81915 h 97154"/>
                    <a:gd name="connsiteX3" fmla="*/ 0 w 27622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97154">
                      <a:moveTo>
                        <a:pt x="27622" y="16192"/>
                      </a:moveTo>
                      <a:lnTo>
                        <a:pt x="27622" y="97155"/>
                      </a:lnTo>
                      <a:lnTo>
                        <a:pt x="0" y="8191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518" name="Graphic 801">
                  <a:extLst>
                    <a:ext uri="{FF2B5EF4-FFF2-40B4-BE49-F238E27FC236}">
                      <a16:creationId xmlns:a16="http://schemas.microsoft.com/office/drawing/2014/main" id="{ADA265EF-52F1-4914-878A-5F6A6645FB53}"/>
                    </a:ext>
                  </a:extLst>
                </p:cNvPr>
                <p:cNvGrpSpPr/>
                <p:nvPr/>
              </p:nvGrpSpPr>
              <p:grpSpPr>
                <a:xfrm>
                  <a:off x="6060756" y="3245167"/>
                  <a:ext cx="23812" cy="88582"/>
                  <a:chOff x="6060756" y="3245167"/>
                  <a:chExt cx="23812" cy="88582"/>
                </a:xfrm>
                <a:solidFill>
                  <a:schemeClr val="accent1"/>
                </a:solidFill>
              </p:grpSpPr>
              <p:sp>
                <p:nvSpPr>
                  <p:cNvPr id="1519" name="Freeform: Shape 1518">
                    <a:extLst>
                      <a:ext uri="{FF2B5EF4-FFF2-40B4-BE49-F238E27FC236}">
                        <a16:creationId xmlns:a16="http://schemas.microsoft.com/office/drawing/2014/main" id="{310ACE3B-71A1-48C7-B5AB-15FF5C48F003}"/>
                      </a:ext>
                    </a:extLst>
                  </p:cNvPr>
                  <p:cNvSpPr/>
                  <p:nvPr/>
                </p:nvSpPr>
                <p:spPr>
                  <a:xfrm>
                    <a:off x="6060756" y="3245167"/>
                    <a:ext cx="23812" cy="88582"/>
                  </a:xfrm>
                  <a:custGeom>
                    <a:avLst/>
                    <a:gdLst>
                      <a:gd name="connsiteX0" fmla="*/ 23813 w 23812"/>
                      <a:gd name="connsiteY0" fmla="*/ 12383 h 88582"/>
                      <a:gd name="connsiteX1" fmla="*/ 0 w 23812"/>
                      <a:gd name="connsiteY1" fmla="*/ 0 h 88582"/>
                      <a:gd name="connsiteX2" fmla="*/ 0 w 23812"/>
                      <a:gd name="connsiteY2" fmla="*/ 75248 h 88582"/>
                      <a:gd name="connsiteX3" fmla="*/ 23813 w 23812"/>
                      <a:gd name="connsiteY3" fmla="*/ 88583 h 8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8582">
                        <a:moveTo>
                          <a:pt x="23813" y="12383"/>
                        </a:moveTo>
                        <a:lnTo>
                          <a:pt x="0" y="0"/>
                        </a:lnTo>
                        <a:lnTo>
                          <a:pt x="0" y="75248"/>
                        </a:lnTo>
                        <a:lnTo>
                          <a:pt x="23813" y="88583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20" name="Freeform: Shape 1519">
                    <a:extLst>
                      <a:ext uri="{FF2B5EF4-FFF2-40B4-BE49-F238E27FC236}">
                        <a16:creationId xmlns:a16="http://schemas.microsoft.com/office/drawing/2014/main" id="{36430CBC-EE07-4839-9977-94BB198DAC26}"/>
                      </a:ext>
                    </a:extLst>
                  </p:cNvPr>
                  <p:cNvSpPr/>
                  <p:nvPr/>
                </p:nvSpPr>
                <p:spPr>
                  <a:xfrm>
                    <a:off x="6067424" y="3248025"/>
                    <a:ext cx="17144" cy="78104"/>
                  </a:xfrm>
                  <a:custGeom>
                    <a:avLst/>
                    <a:gdLst>
                      <a:gd name="connsiteX0" fmla="*/ 0 w 17144"/>
                      <a:gd name="connsiteY0" fmla="*/ 0 h 78104"/>
                      <a:gd name="connsiteX1" fmla="*/ 0 w 17144"/>
                      <a:gd name="connsiteY1" fmla="*/ 68580 h 78104"/>
                      <a:gd name="connsiteX2" fmla="*/ 17145 w 17144"/>
                      <a:gd name="connsiteY2" fmla="*/ 78105 h 78104"/>
                      <a:gd name="connsiteX3" fmla="*/ 17145 w 17144"/>
                      <a:gd name="connsiteY3" fmla="*/ 9525 h 78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8104">
                        <a:moveTo>
                          <a:pt x="0" y="0"/>
                        </a:moveTo>
                        <a:lnTo>
                          <a:pt x="0" y="68580"/>
                        </a:lnTo>
                        <a:lnTo>
                          <a:pt x="17145" y="78105"/>
                        </a:lnTo>
                        <a:lnTo>
                          <a:pt x="17145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21" name="Freeform: Shape 1520">
                    <a:extLst>
                      <a:ext uri="{FF2B5EF4-FFF2-40B4-BE49-F238E27FC236}">
                        <a16:creationId xmlns:a16="http://schemas.microsoft.com/office/drawing/2014/main" id="{60029E9D-55D6-4BD4-A402-821767D2A526}"/>
                      </a:ext>
                    </a:extLst>
                  </p:cNvPr>
                  <p:cNvSpPr/>
                  <p:nvPr/>
                </p:nvSpPr>
                <p:spPr>
                  <a:xfrm>
                    <a:off x="6060756" y="3286125"/>
                    <a:ext cx="23812" cy="17145"/>
                  </a:xfrm>
                  <a:custGeom>
                    <a:avLst/>
                    <a:gdLst>
                      <a:gd name="connsiteX0" fmla="*/ 23813 w 23812"/>
                      <a:gd name="connsiteY0" fmla="*/ 17145 h 17145"/>
                      <a:gd name="connsiteX1" fmla="*/ 0 w 23812"/>
                      <a:gd name="connsiteY1" fmla="*/ 3810 h 17145"/>
                      <a:gd name="connsiteX2" fmla="*/ 6668 w 23812"/>
                      <a:gd name="connsiteY2" fmla="*/ 0 h 17145"/>
                      <a:gd name="connsiteX3" fmla="*/ 23813 w 23812"/>
                      <a:gd name="connsiteY3" fmla="*/ 9525 h 171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7145">
                        <a:moveTo>
                          <a:pt x="23813" y="17145"/>
                        </a:moveTo>
                        <a:lnTo>
                          <a:pt x="0" y="3810"/>
                        </a:lnTo>
                        <a:lnTo>
                          <a:pt x="6668" y="0"/>
                        </a:lnTo>
                        <a:lnTo>
                          <a:pt x="23813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1499" name="Graphic 801">
                <a:extLst>
                  <a:ext uri="{FF2B5EF4-FFF2-40B4-BE49-F238E27FC236}">
                    <a16:creationId xmlns:a16="http://schemas.microsoft.com/office/drawing/2014/main" id="{134C0F37-D8D6-450F-90DD-3F5F6454DAB9}"/>
                  </a:ext>
                </a:extLst>
              </p:cNvPr>
              <p:cNvGrpSpPr/>
              <p:nvPr/>
            </p:nvGrpSpPr>
            <p:grpSpPr>
              <a:xfrm>
                <a:off x="6012179" y="3214687"/>
                <a:ext cx="27622" cy="97154"/>
                <a:chOff x="6012179" y="3214687"/>
                <a:chExt cx="27622" cy="97154"/>
              </a:xfrm>
              <a:solidFill>
                <a:schemeClr val="accent1"/>
              </a:solidFill>
            </p:grpSpPr>
            <p:sp>
              <p:nvSpPr>
                <p:cNvPr id="1512" name="Freeform: Shape 1511">
                  <a:extLst>
                    <a:ext uri="{FF2B5EF4-FFF2-40B4-BE49-F238E27FC236}">
                      <a16:creationId xmlns:a16="http://schemas.microsoft.com/office/drawing/2014/main" id="{B484466D-2D01-4DE9-AEAF-8FF2987EC77B}"/>
                    </a:ext>
                  </a:extLst>
                </p:cNvPr>
                <p:cNvSpPr/>
                <p:nvPr/>
              </p:nvSpPr>
              <p:spPr>
                <a:xfrm>
                  <a:off x="6012179" y="3214687"/>
                  <a:ext cx="27622" cy="97154"/>
                </a:xfrm>
                <a:custGeom>
                  <a:avLst/>
                  <a:gdLst>
                    <a:gd name="connsiteX0" fmla="*/ 27622 w 27622"/>
                    <a:gd name="connsiteY0" fmla="*/ 15240 h 97154"/>
                    <a:gd name="connsiteX1" fmla="*/ 27622 w 27622"/>
                    <a:gd name="connsiteY1" fmla="*/ 97155 h 97154"/>
                    <a:gd name="connsiteX2" fmla="*/ 0 w 27622"/>
                    <a:gd name="connsiteY2" fmla="*/ 80963 h 97154"/>
                    <a:gd name="connsiteX3" fmla="*/ 0 w 27622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97154">
                      <a:moveTo>
                        <a:pt x="27622" y="15240"/>
                      </a:moveTo>
                      <a:lnTo>
                        <a:pt x="27622" y="97155"/>
                      </a:lnTo>
                      <a:lnTo>
                        <a:pt x="0" y="809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513" name="Graphic 801">
                  <a:extLst>
                    <a:ext uri="{FF2B5EF4-FFF2-40B4-BE49-F238E27FC236}">
                      <a16:creationId xmlns:a16="http://schemas.microsoft.com/office/drawing/2014/main" id="{E43721BD-2807-4FCD-B607-868DED77C3EA}"/>
                    </a:ext>
                  </a:extLst>
                </p:cNvPr>
                <p:cNvGrpSpPr/>
                <p:nvPr/>
              </p:nvGrpSpPr>
              <p:grpSpPr>
                <a:xfrm>
                  <a:off x="6014084" y="3218497"/>
                  <a:ext cx="23812" cy="88582"/>
                  <a:chOff x="6014084" y="3218497"/>
                  <a:chExt cx="23812" cy="88582"/>
                </a:xfrm>
                <a:solidFill>
                  <a:schemeClr val="accent1"/>
                </a:solidFill>
              </p:grpSpPr>
              <p:sp>
                <p:nvSpPr>
                  <p:cNvPr id="1514" name="Freeform: Shape 1513">
                    <a:extLst>
                      <a:ext uri="{FF2B5EF4-FFF2-40B4-BE49-F238E27FC236}">
                        <a16:creationId xmlns:a16="http://schemas.microsoft.com/office/drawing/2014/main" id="{60E19717-3B49-4993-9958-CEE91C671A5D}"/>
                      </a:ext>
                    </a:extLst>
                  </p:cNvPr>
                  <p:cNvSpPr/>
                  <p:nvPr/>
                </p:nvSpPr>
                <p:spPr>
                  <a:xfrm>
                    <a:off x="6014084" y="3218497"/>
                    <a:ext cx="23812" cy="88582"/>
                  </a:xfrm>
                  <a:custGeom>
                    <a:avLst/>
                    <a:gdLst>
                      <a:gd name="connsiteX0" fmla="*/ 23813 w 23812"/>
                      <a:gd name="connsiteY0" fmla="*/ 13335 h 88582"/>
                      <a:gd name="connsiteX1" fmla="*/ 0 w 23812"/>
                      <a:gd name="connsiteY1" fmla="*/ 0 h 88582"/>
                      <a:gd name="connsiteX2" fmla="*/ 0 w 23812"/>
                      <a:gd name="connsiteY2" fmla="*/ 76200 h 88582"/>
                      <a:gd name="connsiteX3" fmla="*/ 23813 w 23812"/>
                      <a:gd name="connsiteY3" fmla="*/ 88583 h 8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8582">
                        <a:moveTo>
                          <a:pt x="23813" y="13335"/>
                        </a:moveTo>
                        <a:lnTo>
                          <a:pt x="0" y="0"/>
                        </a:lnTo>
                        <a:lnTo>
                          <a:pt x="0" y="76200"/>
                        </a:lnTo>
                        <a:lnTo>
                          <a:pt x="23813" y="88583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15" name="Freeform: Shape 1514">
                    <a:extLst>
                      <a:ext uri="{FF2B5EF4-FFF2-40B4-BE49-F238E27FC236}">
                        <a16:creationId xmlns:a16="http://schemas.microsoft.com/office/drawing/2014/main" id="{0E626DDA-351A-4BDF-AD71-54FAB23010DB}"/>
                      </a:ext>
                    </a:extLst>
                  </p:cNvPr>
                  <p:cNvSpPr/>
                  <p:nvPr/>
                </p:nvSpPr>
                <p:spPr>
                  <a:xfrm>
                    <a:off x="6019799" y="3222307"/>
                    <a:ext cx="18097" cy="78104"/>
                  </a:xfrm>
                  <a:custGeom>
                    <a:avLst/>
                    <a:gdLst>
                      <a:gd name="connsiteX0" fmla="*/ 0 w 18097"/>
                      <a:gd name="connsiteY0" fmla="*/ 0 h 78104"/>
                      <a:gd name="connsiteX1" fmla="*/ 0 w 18097"/>
                      <a:gd name="connsiteY1" fmla="*/ 68580 h 78104"/>
                      <a:gd name="connsiteX2" fmla="*/ 18097 w 18097"/>
                      <a:gd name="connsiteY2" fmla="*/ 78105 h 78104"/>
                      <a:gd name="connsiteX3" fmla="*/ 18097 w 18097"/>
                      <a:gd name="connsiteY3" fmla="*/ 9525 h 78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097" h="78104">
                        <a:moveTo>
                          <a:pt x="0" y="0"/>
                        </a:moveTo>
                        <a:lnTo>
                          <a:pt x="0" y="68580"/>
                        </a:lnTo>
                        <a:lnTo>
                          <a:pt x="18097" y="78105"/>
                        </a:lnTo>
                        <a:lnTo>
                          <a:pt x="18097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16" name="Freeform: Shape 1515">
                    <a:extLst>
                      <a:ext uri="{FF2B5EF4-FFF2-40B4-BE49-F238E27FC236}">
                        <a16:creationId xmlns:a16="http://schemas.microsoft.com/office/drawing/2014/main" id="{8C6E4CA7-DA02-4DCD-A6AA-3CB55114C0CE}"/>
                      </a:ext>
                    </a:extLst>
                  </p:cNvPr>
                  <p:cNvSpPr/>
                  <p:nvPr/>
                </p:nvSpPr>
                <p:spPr>
                  <a:xfrm>
                    <a:off x="6014084" y="3259454"/>
                    <a:ext cx="23812" cy="17145"/>
                  </a:xfrm>
                  <a:custGeom>
                    <a:avLst/>
                    <a:gdLst>
                      <a:gd name="connsiteX0" fmla="*/ 23813 w 23812"/>
                      <a:gd name="connsiteY0" fmla="*/ 17145 h 17145"/>
                      <a:gd name="connsiteX1" fmla="*/ 0 w 23812"/>
                      <a:gd name="connsiteY1" fmla="*/ 3810 h 17145"/>
                      <a:gd name="connsiteX2" fmla="*/ 5715 w 23812"/>
                      <a:gd name="connsiteY2" fmla="*/ 0 h 17145"/>
                      <a:gd name="connsiteX3" fmla="*/ 23813 w 23812"/>
                      <a:gd name="connsiteY3" fmla="*/ 10478 h 171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7145">
                        <a:moveTo>
                          <a:pt x="23813" y="17145"/>
                        </a:moveTo>
                        <a:lnTo>
                          <a:pt x="0" y="3810"/>
                        </a:lnTo>
                        <a:lnTo>
                          <a:pt x="5715" y="0"/>
                        </a:lnTo>
                        <a:lnTo>
                          <a:pt x="23813" y="10478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1500" name="Graphic 801">
                <a:extLst>
                  <a:ext uri="{FF2B5EF4-FFF2-40B4-BE49-F238E27FC236}">
                    <a16:creationId xmlns:a16="http://schemas.microsoft.com/office/drawing/2014/main" id="{A4C0F250-92A5-41E3-BCEA-5D7833C72238}"/>
                  </a:ext>
                </a:extLst>
              </p:cNvPr>
              <p:cNvGrpSpPr/>
              <p:nvPr/>
            </p:nvGrpSpPr>
            <p:grpSpPr>
              <a:xfrm>
                <a:off x="5964554" y="3188017"/>
                <a:ext cx="28575" cy="97154"/>
                <a:chOff x="5964554" y="3188017"/>
                <a:chExt cx="28575" cy="97154"/>
              </a:xfrm>
              <a:solidFill>
                <a:schemeClr val="accent1"/>
              </a:solidFill>
            </p:grpSpPr>
            <p:sp>
              <p:nvSpPr>
                <p:cNvPr id="1507" name="Freeform: Shape 1506">
                  <a:extLst>
                    <a:ext uri="{FF2B5EF4-FFF2-40B4-BE49-F238E27FC236}">
                      <a16:creationId xmlns:a16="http://schemas.microsoft.com/office/drawing/2014/main" id="{FC6E4301-6EEE-4B57-891D-DC0F3C9B81E9}"/>
                    </a:ext>
                  </a:extLst>
                </p:cNvPr>
                <p:cNvSpPr/>
                <p:nvPr/>
              </p:nvSpPr>
              <p:spPr>
                <a:xfrm>
                  <a:off x="5964554" y="3188017"/>
                  <a:ext cx="28575" cy="97154"/>
                </a:xfrm>
                <a:custGeom>
                  <a:avLst/>
                  <a:gdLst>
                    <a:gd name="connsiteX0" fmla="*/ 28575 w 28575"/>
                    <a:gd name="connsiteY0" fmla="*/ 16192 h 97154"/>
                    <a:gd name="connsiteX1" fmla="*/ 28575 w 28575"/>
                    <a:gd name="connsiteY1" fmla="*/ 97155 h 97154"/>
                    <a:gd name="connsiteX2" fmla="*/ 0 w 28575"/>
                    <a:gd name="connsiteY2" fmla="*/ 81915 h 97154"/>
                    <a:gd name="connsiteX3" fmla="*/ 0 w 28575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97154">
                      <a:moveTo>
                        <a:pt x="28575" y="16192"/>
                      </a:moveTo>
                      <a:lnTo>
                        <a:pt x="28575" y="97155"/>
                      </a:lnTo>
                      <a:lnTo>
                        <a:pt x="0" y="8191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508" name="Graphic 801">
                  <a:extLst>
                    <a:ext uri="{FF2B5EF4-FFF2-40B4-BE49-F238E27FC236}">
                      <a16:creationId xmlns:a16="http://schemas.microsoft.com/office/drawing/2014/main" id="{21CF5E0C-2E49-4FE6-BC36-82EB550FBF29}"/>
                    </a:ext>
                  </a:extLst>
                </p:cNvPr>
                <p:cNvGrpSpPr/>
                <p:nvPr/>
              </p:nvGrpSpPr>
              <p:grpSpPr>
                <a:xfrm>
                  <a:off x="5967412" y="3191827"/>
                  <a:ext cx="22859" cy="89534"/>
                  <a:chOff x="5967412" y="3191827"/>
                  <a:chExt cx="22859" cy="89534"/>
                </a:xfrm>
                <a:solidFill>
                  <a:schemeClr val="accent1"/>
                </a:solidFill>
              </p:grpSpPr>
              <p:sp>
                <p:nvSpPr>
                  <p:cNvPr id="1509" name="Freeform: Shape 1508">
                    <a:extLst>
                      <a:ext uri="{FF2B5EF4-FFF2-40B4-BE49-F238E27FC236}">
                        <a16:creationId xmlns:a16="http://schemas.microsoft.com/office/drawing/2014/main" id="{8263FCF5-E985-41A7-867B-082A99D27E03}"/>
                      </a:ext>
                    </a:extLst>
                  </p:cNvPr>
                  <p:cNvSpPr/>
                  <p:nvPr/>
                </p:nvSpPr>
                <p:spPr>
                  <a:xfrm>
                    <a:off x="5967412" y="3191827"/>
                    <a:ext cx="22859" cy="89534"/>
                  </a:xfrm>
                  <a:custGeom>
                    <a:avLst/>
                    <a:gdLst>
                      <a:gd name="connsiteX0" fmla="*/ 22860 w 22859"/>
                      <a:gd name="connsiteY0" fmla="*/ 13335 h 89534"/>
                      <a:gd name="connsiteX1" fmla="*/ 0 w 22859"/>
                      <a:gd name="connsiteY1" fmla="*/ 0 h 89534"/>
                      <a:gd name="connsiteX2" fmla="*/ 0 w 22859"/>
                      <a:gd name="connsiteY2" fmla="*/ 76200 h 89534"/>
                      <a:gd name="connsiteX3" fmla="*/ 22860 w 22859"/>
                      <a:gd name="connsiteY3" fmla="*/ 89535 h 89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89534">
                        <a:moveTo>
                          <a:pt x="22860" y="13335"/>
                        </a:moveTo>
                        <a:lnTo>
                          <a:pt x="0" y="0"/>
                        </a:lnTo>
                        <a:lnTo>
                          <a:pt x="0" y="76200"/>
                        </a:lnTo>
                        <a:lnTo>
                          <a:pt x="22860" y="8953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10" name="Freeform: Shape 1509">
                    <a:extLst>
                      <a:ext uri="{FF2B5EF4-FFF2-40B4-BE49-F238E27FC236}">
                        <a16:creationId xmlns:a16="http://schemas.microsoft.com/office/drawing/2014/main" id="{975FF549-FFC0-4036-B29B-284F5B7AFA9D}"/>
                      </a:ext>
                    </a:extLst>
                  </p:cNvPr>
                  <p:cNvSpPr/>
                  <p:nvPr/>
                </p:nvSpPr>
                <p:spPr>
                  <a:xfrm>
                    <a:off x="5973127" y="3195637"/>
                    <a:ext cx="17144" cy="78104"/>
                  </a:xfrm>
                  <a:custGeom>
                    <a:avLst/>
                    <a:gdLst>
                      <a:gd name="connsiteX0" fmla="*/ 0 w 17144"/>
                      <a:gd name="connsiteY0" fmla="*/ 0 h 78104"/>
                      <a:gd name="connsiteX1" fmla="*/ 0 w 17144"/>
                      <a:gd name="connsiteY1" fmla="*/ 68580 h 78104"/>
                      <a:gd name="connsiteX2" fmla="*/ 17145 w 17144"/>
                      <a:gd name="connsiteY2" fmla="*/ 78105 h 78104"/>
                      <a:gd name="connsiteX3" fmla="*/ 17145 w 17144"/>
                      <a:gd name="connsiteY3" fmla="*/ 9525 h 78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8104">
                        <a:moveTo>
                          <a:pt x="0" y="0"/>
                        </a:moveTo>
                        <a:lnTo>
                          <a:pt x="0" y="68580"/>
                        </a:lnTo>
                        <a:lnTo>
                          <a:pt x="17145" y="78105"/>
                        </a:lnTo>
                        <a:lnTo>
                          <a:pt x="17145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11" name="Freeform: Shape 1510">
                    <a:extLst>
                      <a:ext uri="{FF2B5EF4-FFF2-40B4-BE49-F238E27FC236}">
                        <a16:creationId xmlns:a16="http://schemas.microsoft.com/office/drawing/2014/main" id="{0841D61A-7301-4F0F-AA30-791877DD7003}"/>
                      </a:ext>
                    </a:extLst>
                  </p:cNvPr>
                  <p:cNvSpPr/>
                  <p:nvPr/>
                </p:nvSpPr>
                <p:spPr>
                  <a:xfrm>
                    <a:off x="5967412" y="3233737"/>
                    <a:ext cx="22859" cy="17145"/>
                  </a:xfrm>
                  <a:custGeom>
                    <a:avLst/>
                    <a:gdLst>
                      <a:gd name="connsiteX0" fmla="*/ 22860 w 22859"/>
                      <a:gd name="connsiteY0" fmla="*/ 17145 h 17145"/>
                      <a:gd name="connsiteX1" fmla="*/ 0 w 22859"/>
                      <a:gd name="connsiteY1" fmla="*/ 3810 h 17145"/>
                      <a:gd name="connsiteX2" fmla="*/ 5715 w 22859"/>
                      <a:gd name="connsiteY2" fmla="*/ 0 h 17145"/>
                      <a:gd name="connsiteX3" fmla="*/ 22860 w 22859"/>
                      <a:gd name="connsiteY3" fmla="*/ 9525 h 171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17145">
                        <a:moveTo>
                          <a:pt x="22860" y="17145"/>
                        </a:moveTo>
                        <a:lnTo>
                          <a:pt x="0" y="3810"/>
                        </a:lnTo>
                        <a:lnTo>
                          <a:pt x="5715" y="0"/>
                        </a:lnTo>
                        <a:lnTo>
                          <a:pt x="22860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1501" name="Graphic 801">
                <a:extLst>
                  <a:ext uri="{FF2B5EF4-FFF2-40B4-BE49-F238E27FC236}">
                    <a16:creationId xmlns:a16="http://schemas.microsoft.com/office/drawing/2014/main" id="{C4802D81-A01E-44D9-BFBA-1AA1645ACAA8}"/>
                  </a:ext>
                </a:extLst>
              </p:cNvPr>
              <p:cNvGrpSpPr/>
              <p:nvPr/>
            </p:nvGrpSpPr>
            <p:grpSpPr>
              <a:xfrm>
                <a:off x="5917881" y="3162300"/>
                <a:ext cx="28575" cy="97154"/>
                <a:chOff x="5917881" y="3162300"/>
                <a:chExt cx="28575" cy="97154"/>
              </a:xfrm>
              <a:solidFill>
                <a:schemeClr val="accent1"/>
              </a:solidFill>
            </p:grpSpPr>
            <p:sp>
              <p:nvSpPr>
                <p:cNvPr id="1502" name="Freeform: Shape 1501">
                  <a:extLst>
                    <a:ext uri="{FF2B5EF4-FFF2-40B4-BE49-F238E27FC236}">
                      <a16:creationId xmlns:a16="http://schemas.microsoft.com/office/drawing/2014/main" id="{9D15F17C-3E47-4FFA-9862-2364599FBF46}"/>
                    </a:ext>
                  </a:extLst>
                </p:cNvPr>
                <p:cNvSpPr/>
                <p:nvPr/>
              </p:nvSpPr>
              <p:spPr>
                <a:xfrm>
                  <a:off x="5917881" y="3162300"/>
                  <a:ext cx="28575" cy="97154"/>
                </a:xfrm>
                <a:custGeom>
                  <a:avLst/>
                  <a:gdLst>
                    <a:gd name="connsiteX0" fmla="*/ 28575 w 28575"/>
                    <a:gd name="connsiteY0" fmla="*/ 15240 h 97154"/>
                    <a:gd name="connsiteX1" fmla="*/ 28575 w 28575"/>
                    <a:gd name="connsiteY1" fmla="*/ 97155 h 97154"/>
                    <a:gd name="connsiteX2" fmla="*/ 0 w 28575"/>
                    <a:gd name="connsiteY2" fmla="*/ 80963 h 97154"/>
                    <a:gd name="connsiteX3" fmla="*/ 0 w 28575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97154">
                      <a:moveTo>
                        <a:pt x="28575" y="15240"/>
                      </a:moveTo>
                      <a:lnTo>
                        <a:pt x="28575" y="97155"/>
                      </a:lnTo>
                      <a:lnTo>
                        <a:pt x="0" y="809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503" name="Graphic 801">
                  <a:extLst>
                    <a:ext uri="{FF2B5EF4-FFF2-40B4-BE49-F238E27FC236}">
                      <a16:creationId xmlns:a16="http://schemas.microsoft.com/office/drawing/2014/main" id="{709BE90E-04E5-470E-92F1-0D8C9B17487A}"/>
                    </a:ext>
                  </a:extLst>
                </p:cNvPr>
                <p:cNvGrpSpPr/>
                <p:nvPr/>
              </p:nvGrpSpPr>
              <p:grpSpPr>
                <a:xfrm>
                  <a:off x="5920739" y="3166109"/>
                  <a:ext cx="22859" cy="88582"/>
                  <a:chOff x="5920739" y="3166109"/>
                  <a:chExt cx="22859" cy="88582"/>
                </a:xfrm>
                <a:solidFill>
                  <a:schemeClr val="accent1"/>
                </a:solidFill>
              </p:grpSpPr>
              <p:sp>
                <p:nvSpPr>
                  <p:cNvPr id="1504" name="Freeform: Shape 1503">
                    <a:extLst>
                      <a:ext uri="{FF2B5EF4-FFF2-40B4-BE49-F238E27FC236}">
                        <a16:creationId xmlns:a16="http://schemas.microsoft.com/office/drawing/2014/main" id="{0BDEBB8C-E2B0-4ADE-9234-E6F0CE4CC583}"/>
                      </a:ext>
                    </a:extLst>
                  </p:cNvPr>
                  <p:cNvSpPr/>
                  <p:nvPr/>
                </p:nvSpPr>
                <p:spPr>
                  <a:xfrm>
                    <a:off x="5920739" y="3166109"/>
                    <a:ext cx="22859" cy="88582"/>
                  </a:xfrm>
                  <a:custGeom>
                    <a:avLst/>
                    <a:gdLst>
                      <a:gd name="connsiteX0" fmla="*/ 22860 w 22859"/>
                      <a:gd name="connsiteY0" fmla="*/ 13335 h 88582"/>
                      <a:gd name="connsiteX1" fmla="*/ 0 w 22859"/>
                      <a:gd name="connsiteY1" fmla="*/ 0 h 88582"/>
                      <a:gd name="connsiteX2" fmla="*/ 0 w 22859"/>
                      <a:gd name="connsiteY2" fmla="*/ 76200 h 88582"/>
                      <a:gd name="connsiteX3" fmla="*/ 22860 w 22859"/>
                      <a:gd name="connsiteY3" fmla="*/ 88583 h 8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88582">
                        <a:moveTo>
                          <a:pt x="22860" y="13335"/>
                        </a:moveTo>
                        <a:lnTo>
                          <a:pt x="0" y="0"/>
                        </a:lnTo>
                        <a:lnTo>
                          <a:pt x="0" y="76200"/>
                        </a:lnTo>
                        <a:lnTo>
                          <a:pt x="22860" y="88583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05" name="Freeform: Shape 1504">
                    <a:extLst>
                      <a:ext uri="{FF2B5EF4-FFF2-40B4-BE49-F238E27FC236}">
                        <a16:creationId xmlns:a16="http://schemas.microsoft.com/office/drawing/2014/main" id="{77903F9F-732F-43A1-BDAA-0651B3E5CD5F}"/>
                      </a:ext>
                    </a:extLst>
                  </p:cNvPr>
                  <p:cNvSpPr/>
                  <p:nvPr/>
                </p:nvSpPr>
                <p:spPr>
                  <a:xfrm>
                    <a:off x="5926454" y="3168967"/>
                    <a:ext cx="17144" cy="79057"/>
                  </a:xfrm>
                  <a:custGeom>
                    <a:avLst/>
                    <a:gdLst>
                      <a:gd name="connsiteX0" fmla="*/ 0 w 17144"/>
                      <a:gd name="connsiteY0" fmla="*/ 0 h 79057"/>
                      <a:gd name="connsiteX1" fmla="*/ 0 w 17144"/>
                      <a:gd name="connsiteY1" fmla="*/ 69533 h 79057"/>
                      <a:gd name="connsiteX2" fmla="*/ 17145 w 17144"/>
                      <a:gd name="connsiteY2" fmla="*/ 79058 h 79057"/>
                      <a:gd name="connsiteX3" fmla="*/ 17145 w 17144"/>
                      <a:gd name="connsiteY3" fmla="*/ 10478 h 790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9057">
                        <a:moveTo>
                          <a:pt x="0" y="0"/>
                        </a:moveTo>
                        <a:lnTo>
                          <a:pt x="0" y="69533"/>
                        </a:lnTo>
                        <a:lnTo>
                          <a:pt x="17145" y="79058"/>
                        </a:lnTo>
                        <a:lnTo>
                          <a:pt x="17145" y="10478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06" name="Freeform: Shape 1505">
                    <a:extLst>
                      <a:ext uri="{FF2B5EF4-FFF2-40B4-BE49-F238E27FC236}">
                        <a16:creationId xmlns:a16="http://schemas.microsoft.com/office/drawing/2014/main" id="{71657937-1D99-4B7E-9A9D-EDB7A0956EFA}"/>
                      </a:ext>
                    </a:extLst>
                  </p:cNvPr>
                  <p:cNvSpPr/>
                  <p:nvPr/>
                </p:nvSpPr>
                <p:spPr>
                  <a:xfrm>
                    <a:off x="5920739" y="3207067"/>
                    <a:ext cx="22859" cy="17145"/>
                  </a:xfrm>
                  <a:custGeom>
                    <a:avLst/>
                    <a:gdLst>
                      <a:gd name="connsiteX0" fmla="*/ 22860 w 22859"/>
                      <a:gd name="connsiteY0" fmla="*/ 17145 h 17145"/>
                      <a:gd name="connsiteX1" fmla="*/ 0 w 22859"/>
                      <a:gd name="connsiteY1" fmla="*/ 3810 h 17145"/>
                      <a:gd name="connsiteX2" fmla="*/ 5715 w 22859"/>
                      <a:gd name="connsiteY2" fmla="*/ 0 h 17145"/>
                      <a:gd name="connsiteX3" fmla="*/ 22860 w 22859"/>
                      <a:gd name="connsiteY3" fmla="*/ 10478 h 171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17145">
                        <a:moveTo>
                          <a:pt x="22860" y="17145"/>
                        </a:moveTo>
                        <a:lnTo>
                          <a:pt x="0" y="3810"/>
                        </a:lnTo>
                        <a:lnTo>
                          <a:pt x="5715" y="0"/>
                        </a:lnTo>
                        <a:lnTo>
                          <a:pt x="22860" y="10478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sp>
          <p:nvSpPr>
            <p:cNvPr id="1383" name="Freeform: Shape 1382">
              <a:extLst>
                <a:ext uri="{FF2B5EF4-FFF2-40B4-BE49-F238E27FC236}">
                  <a16:creationId xmlns:a16="http://schemas.microsoft.com/office/drawing/2014/main" id="{C2A589B2-BC29-4B4C-98F9-9B3748BA53E5}"/>
                </a:ext>
              </a:extLst>
            </p:cNvPr>
            <p:cNvSpPr/>
            <p:nvPr/>
          </p:nvSpPr>
          <p:spPr>
            <a:xfrm>
              <a:off x="6187439" y="3226117"/>
              <a:ext cx="12382" cy="7620"/>
            </a:xfrm>
            <a:custGeom>
              <a:avLst/>
              <a:gdLst>
                <a:gd name="connsiteX0" fmla="*/ 12382 w 12382"/>
                <a:gd name="connsiteY0" fmla="*/ 7620 h 7620"/>
                <a:gd name="connsiteX1" fmla="*/ 0 w 12382"/>
                <a:gd name="connsiteY1" fmla="*/ 0 h 7620"/>
                <a:gd name="connsiteX2" fmla="*/ 0 w 12382"/>
                <a:gd name="connsiteY2" fmla="*/ 0 h 7620"/>
                <a:gd name="connsiteX3" fmla="*/ 12382 w 12382"/>
                <a:gd name="connsiteY3" fmla="*/ 7620 h 7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382" h="7620">
                  <a:moveTo>
                    <a:pt x="12382" y="762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2382" y="7620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84" name="Freeform: Shape 1383">
              <a:extLst>
                <a:ext uri="{FF2B5EF4-FFF2-40B4-BE49-F238E27FC236}">
                  <a16:creationId xmlns:a16="http://schemas.microsoft.com/office/drawing/2014/main" id="{214D368B-B61F-49E5-9DDC-3B054C9AF258}"/>
                </a:ext>
              </a:extLst>
            </p:cNvPr>
            <p:cNvSpPr/>
            <p:nvPr/>
          </p:nvSpPr>
          <p:spPr>
            <a:xfrm>
              <a:off x="6112192" y="3133725"/>
              <a:ext cx="11429" cy="251459"/>
            </a:xfrm>
            <a:custGeom>
              <a:avLst/>
              <a:gdLst>
                <a:gd name="connsiteX0" fmla="*/ 0 w 11429"/>
                <a:gd name="connsiteY0" fmla="*/ 251460 h 251459"/>
                <a:gd name="connsiteX1" fmla="*/ 0 w 11429"/>
                <a:gd name="connsiteY1" fmla="*/ 6667 h 251459"/>
                <a:gd name="connsiteX2" fmla="*/ 11430 w 11429"/>
                <a:gd name="connsiteY2" fmla="*/ 0 h 251459"/>
                <a:gd name="connsiteX3" fmla="*/ 11430 w 11429"/>
                <a:gd name="connsiteY3" fmla="*/ 243840 h 251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29" h="251459">
                  <a:moveTo>
                    <a:pt x="0" y="251460"/>
                  </a:moveTo>
                  <a:lnTo>
                    <a:pt x="0" y="6667"/>
                  </a:lnTo>
                  <a:lnTo>
                    <a:pt x="11430" y="0"/>
                  </a:lnTo>
                  <a:lnTo>
                    <a:pt x="11430" y="243840"/>
                  </a:lnTo>
                  <a:close/>
                </a:path>
              </a:pathLst>
            </a:custGeom>
            <a:solidFill>
              <a:srgbClr val="B7B4A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85" name="Freeform: Shape 1384">
              <a:extLst>
                <a:ext uri="{FF2B5EF4-FFF2-40B4-BE49-F238E27FC236}">
                  <a16:creationId xmlns:a16="http://schemas.microsoft.com/office/drawing/2014/main" id="{BB55DAA9-53CC-4A0F-8E35-FF5C7F8C5E89}"/>
                </a:ext>
              </a:extLst>
            </p:cNvPr>
            <p:cNvSpPr/>
            <p:nvPr/>
          </p:nvSpPr>
          <p:spPr>
            <a:xfrm>
              <a:off x="6099809" y="3133725"/>
              <a:ext cx="12382" cy="251459"/>
            </a:xfrm>
            <a:custGeom>
              <a:avLst/>
              <a:gdLst>
                <a:gd name="connsiteX0" fmla="*/ 12383 w 12382"/>
                <a:gd name="connsiteY0" fmla="*/ 251460 h 251459"/>
                <a:gd name="connsiteX1" fmla="*/ 12383 w 12382"/>
                <a:gd name="connsiteY1" fmla="*/ 6667 h 251459"/>
                <a:gd name="connsiteX2" fmla="*/ 0 w 12382"/>
                <a:gd name="connsiteY2" fmla="*/ 0 h 251459"/>
                <a:gd name="connsiteX3" fmla="*/ 0 w 12382"/>
                <a:gd name="connsiteY3" fmla="*/ 243840 h 251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382" h="251459">
                  <a:moveTo>
                    <a:pt x="12383" y="251460"/>
                  </a:moveTo>
                  <a:lnTo>
                    <a:pt x="12383" y="6667"/>
                  </a:lnTo>
                  <a:lnTo>
                    <a:pt x="0" y="0"/>
                  </a:lnTo>
                  <a:lnTo>
                    <a:pt x="0" y="243840"/>
                  </a:lnTo>
                  <a:close/>
                </a:path>
              </a:pathLst>
            </a:custGeom>
            <a:solidFill>
              <a:srgbClr val="D2D0C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86" name="Freeform: Shape 1385">
              <a:extLst>
                <a:ext uri="{FF2B5EF4-FFF2-40B4-BE49-F238E27FC236}">
                  <a16:creationId xmlns:a16="http://schemas.microsoft.com/office/drawing/2014/main" id="{301A8F40-7642-4722-8367-596EC2013466}"/>
                </a:ext>
              </a:extLst>
            </p:cNvPr>
            <p:cNvSpPr/>
            <p:nvPr/>
          </p:nvSpPr>
          <p:spPr>
            <a:xfrm>
              <a:off x="6291262" y="3444240"/>
              <a:ext cx="404812" cy="183832"/>
            </a:xfrm>
            <a:custGeom>
              <a:avLst/>
              <a:gdLst>
                <a:gd name="connsiteX0" fmla="*/ 52388 w 404812"/>
                <a:gd name="connsiteY0" fmla="*/ 81915 h 183832"/>
                <a:gd name="connsiteX1" fmla="*/ 132397 w 404812"/>
                <a:gd name="connsiteY1" fmla="*/ 126682 h 183832"/>
                <a:gd name="connsiteX2" fmla="*/ 355282 w 404812"/>
                <a:gd name="connsiteY2" fmla="*/ 0 h 183832"/>
                <a:gd name="connsiteX3" fmla="*/ 404813 w 404812"/>
                <a:gd name="connsiteY3" fmla="*/ 27622 h 183832"/>
                <a:gd name="connsiteX4" fmla="*/ 181928 w 404812"/>
                <a:gd name="connsiteY4" fmla="*/ 154305 h 183832"/>
                <a:gd name="connsiteX5" fmla="*/ 181928 w 404812"/>
                <a:gd name="connsiteY5" fmla="*/ 154305 h 183832"/>
                <a:gd name="connsiteX6" fmla="*/ 128588 w 404812"/>
                <a:gd name="connsiteY6" fmla="*/ 183832 h 183832"/>
                <a:gd name="connsiteX7" fmla="*/ 0 w 404812"/>
                <a:gd name="connsiteY7" fmla="*/ 111442 h 183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04812" h="183832">
                  <a:moveTo>
                    <a:pt x="52388" y="81915"/>
                  </a:moveTo>
                  <a:lnTo>
                    <a:pt x="132397" y="126682"/>
                  </a:lnTo>
                  <a:lnTo>
                    <a:pt x="355282" y="0"/>
                  </a:lnTo>
                  <a:lnTo>
                    <a:pt x="404813" y="27622"/>
                  </a:lnTo>
                  <a:lnTo>
                    <a:pt x="181928" y="154305"/>
                  </a:lnTo>
                  <a:lnTo>
                    <a:pt x="181928" y="154305"/>
                  </a:lnTo>
                  <a:lnTo>
                    <a:pt x="128588" y="183832"/>
                  </a:lnTo>
                  <a:lnTo>
                    <a:pt x="0" y="111442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87" name="Freeform: Shape 1386">
              <a:extLst>
                <a:ext uri="{FF2B5EF4-FFF2-40B4-BE49-F238E27FC236}">
                  <a16:creationId xmlns:a16="http://schemas.microsoft.com/office/drawing/2014/main" id="{D002F14C-1B93-49AC-BB22-9A7A890AB36A}"/>
                </a:ext>
              </a:extLst>
            </p:cNvPr>
            <p:cNvSpPr/>
            <p:nvPr/>
          </p:nvSpPr>
          <p:spPr>
            <a:xfrm>
              <a:off x="6300787" y="3449954"/>
              <a:ext cx="385762" cy="172402"/>
            </a:xfrm>
            <a:custGeom>
              <a:avLst/>
              <a:gdLst>
                <a:gd name="connsiteX0" fmla="*/ 42863 w 385762"/>
                <a:gd name="connsiteY0" fmla="*/ 81915 h 172402"/>
                <a:gd name="connsiteX1" fmla="*/ 0 w 385762"/>
                <a:gd name="connsiteY1" fmla="*/ 105728 h 172402"/>
                <a:gd name="connsiteX2" fmla="*/ 119063 w 385762"/>
                <a:gd name="connsiteY2" fmla="*/ 172403 h 172402"/>
                <a:gd name="connsiteX3" fmla="*/ 385763 w 385762"/>
                <a:gd name="connsiteY3" fmla="*/ 21908 h 172402"/>
                <a:gd name="connsiteX4" fmla="*/ 345757 w 385762"/>
                <a:gd name="connsiteY4" fmla="*/ 0 h 172402"/>
                <a:gd name="connsiteX5" fmla="*/ 124778 w 385762"/>
                <a:gd name="connsiteY5" fmla="*/ 126683 h 172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5762" h="172402">
                  <a:moveTo>
                    <a:pt x="42863" y="81915"/>
                  </a:moveTo>
                  <a:lnTo>
                    <a:pt x="0" y="105728"/>
                  </a:lnTo>
                  <a:lnTo>
                    <a:pt x="119063" y="172403"/>
                  </a:lnTo>
                  <a:lnTo>
                    <a:pt x="385763" y="21908"/>
                  </a:lnTo>
                  <a:lnTo>
                    <a:pt x="345757" y="0"/>
                  </a:lnTo>
                  <a:lnTo>
                    <a:pt x="124778" y="126683"/>
                  </a:lnTo>
                  <a:close/>
                </a:path>
              </a:pathLst>
            </a:custGeom>
            <a:solidFill>
              <a:srgbClr val="669C4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88" name="Freeform: Shape 1387">
              <a:extLst>
                <a:ext uri="{FF2B5EF4-FFF2-40B4-BE49-F238E27FC236}">
                  <a16:creationId xmlns:a16="http://schemas.microsoft.com/office/drawing/2014/main" id="{58E79E10-5FC8-49AF-B041-0C5EB57E6A6C}"/>
                </a:ext>
              </a:extLst>
            </p:cNvPr>
            <p:cNvSpPr/>
            <p:nvPr/>
          </p:nvSpPr>
          <p:spPr>
            <a:xfrm>
              <a:off x="6310312" y="3454717"/>
              <a:ext cx="366712" cy="162877"/>
            </a:xfrm>
            <a:custGeom>
              <a:avLst/>
              <a:gdLst>
                <a:gd name="connsiteX0" fmla="*/ 33338 w 366712"/>
                <a:gd name="connsiteY0" fmla="*/ 81915 h 162877"/>
                <a:gd name="connsiteX1" fmla="*/ 0 w 366712"/>
                <a:gd name="connsiteY1" fmla="*/ 100965 h 162877"/>
                <a:gd name="connsiteX2" fmla="*/ 109538 w 366712"/>
                <a:gd name="connsiteY2" fmla="*/ 162878 h 162877"/>
                <a:gd name="connsiteX3" fmla="*/ 366713 w 366712"/>
                <a:gd name="connsiteY3" fmla="*/ 17145 h 162877"/>
                <a:gd name="connsiteX4" fmla="*/ 336232 w 366712"/>
                <a:gd name="connsiteY4" fmla="*/ 0 h 162877"/>
                <a:gd name="connsiteX5" fmla="*/ 115253 w 366712"/>
                <a:gd name="connsiteY5" fmla="*/ 127635 h 1628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6712" h="162877">
                  <a:moveTo>
                    <a:pt x="33338" y="81915"/>
                  </a:moveTo>
                  <a:lnTo>
                    <a:pt x="0" y="100965"/>
                  </a:lnTo>
                  <a:lnTo>
                    <a:pt x="109538" y="162878"/>
                  </a:lnTo>
                  <a:lnTo>
                    <a:pt x="366713" y="17145"/>
                  </a:lnTo>
                  <a:lnTo>
                    <a:pt x="336232" y="0"/>
                  </a:lnTo>
                  <a:lnTo>
                    <a:pt x="115253" y="127635"/>
                  </a:lnTo>
                  <a:close/>
                </a:path>
              </a:pathLst>
            </a:custGeom>
            <a:solidFill>
              <a:srgbClr val="80B34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89" name="Freeform: Shape 1388">
              <a:extLst>
                <a:ext uri="{FF2B5EF4-FFF2-40B4-BE49-F238E27FC236}">
                  <a16:creationId xmlns:a16="http://schemas.microsoft.com/office/drawing/2014/main" id="{A5DFFE0A-75D6-44DB-95A8-908D44BA50E1}"/>
                </a:ext>
              </a:extLst>
            </p:cNvPr>
            <p:cNvSpPr/>
            <p:nvPr/>
          </p:nvSpPr>
          <p:spPr>
            <a:xfrm>
              <a:off x="5966459" y="2851785"/>
              <a:ext cx="622934" cy="348614"/>
            </a:xfrm>
            <a:custGeom>
              <a:avLst/>
              <a:gdLst>
                <a:gd name="connsiteX0" fmla="*/ 461010 w 622934"/>
                <a:gd name="connsiteY0" fmla="*/ 348615 h 348614"/>
                <a:gd name="connsiteX1" fmla="*/ 622935 w 622934"/>
                <a:gd name="connsiteY1" fmla="*/ 257175 h 348614"/>
                <a:gd name="connsiteX2" fmla="*/ 162878 w 622934"/>
                <a:gd name="connsiteY2" fmla="*/ 0 h 348614"/>
                <a:gd name="connsiteX3" fmla="*/ 0 w 622934"/>
                <a:gd name="connsiteY3" fmla="*/ 92392 h 348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2934" h="348614">
                  <a:moveTo>
                    <a:pt x="461010" y="348615"/>
                  </a:moveTo>
                  <a:lnTo>
                    <a:pt x="622935" y="257175"/>
                  </a:lnTo>
                  <a:lnTo>
                    <a:pt x="162878" y="0"/>
                  </a:lnTo>
                  <a:lnTo>
                    <a:pt x="0" y="92392"/>
                  </a:lnTo>
                  <a:close/>
                </a:path>
              </a:pathLst>
            </a:custGeom>
            <a:solidFill>
              <a:schemeClr val="accent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90" name="Freeform: Shape 1389">
              <a:extLst>
                <a:ext uri="{FF2B5EF4-FFF2-40B4-BE49-F238E27FC236}">
                  <a16:creationId xmlns:a16="http://schemas.microsoft.com/office/drawing/2014/main" id="{074A5622-F105-481C-9FEF-6C400BA27B21}"/>
                </a:ext>
              </a:extLst>
            </p:cNvPr>
            <p:cNvSpPr/>
            <p:nvPr/>
          </p:nvSpPr>
          <p:spPr>
            <a:xfrm>
              <a:off x="5881687" y="2944177"/>
              <a:ext cx="545782" cy="351472"/>
            </a:xfrm>
            <a:custGeom>
              <a:avLst/>
              <a:gdLst>
                <a:gd name="connsiteX0" fmla="*/ 545782 w 545782"/>
                <a:gd name="connsiteY0" fmla="*/ 256223 h 351472"/>
                <a:gd name="connsiteX1" fmla="*/ 84772 w 545782"/>
                <a:gd name="connsiteY1" fmla="*/ 0 h 351472"/>
                <a:gd name="connsiteX2" fmla="*/ 0 w 545782"/>
                <a:gd name="connsiteY2" fmla="*/ 49530 h 351472"/>
                <a:gd name="connsiteX3" fmla="*/ 541972 w 545782"/>
                <a:gd name="connsiteY3" fmla="*/ 351473 h 3514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5782" h="351472">
                  <a:moveTo>
                    <a:pt x="545782" y="256223"/>
                  </a:moveTo>
                  <a:lnTo>
                    <a:pt x="84772" y="0"/>
                  </a:lnTo>
                  <a:lnTo>
                    <a:pt x="0" y="49530"/>
                  </a:lnTo>
                  <a:lnTo>
                    <a:pt x="541972" y="351473"/>
                  </a:lnTo>
                  <a:close/>
                </a:path>
              </a:pathLst>
            </a:custGeom>
            <a:solidFill>
              <a:schemeClr val="accent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91" name="Freeform: Shape 1390">
              <a:extLst>
                <a:ext uri="{FF2B5EF4-FFF2-40B4-BE49-F238E27FC236}">
                  <a16:creationId xmlns:a16="http://schemas.microsoft.com/office/drawing/2014/main" id="{4579810F-C375-41AB-A3AD-238CE495F9E0}"/>
                </a:ext>
              </a:extLst>
            </p:cNvPr>
            <p:cNvSpPr/>
            <p:nvPr/>
          </p:nvSpPr>
          <p:spPr>
            <a:xfrm>
              <a:off x="6423659" y="3108959"/>
              <a:ext cx="247650" cy="186690"/>
            </a:xfrm>
            <a:custGeom>
              <a:avLst/>
              <a:gdLst>
                <a:gd name="connsiteX0" fmla="*/ 165735 w 247650"/>
                <a:gd name="connsiteY0" fmla="*/ 0 h 186690"/>
                <a:gd name="connsiteX1" fmla="*/ 3810 w 247650"/>
                <a:gd name="connsiteY1" fmla="*/ 91440 h 186690"/>
                <a:gd name="connsiteX2" fmla="*/ 0 w 247650"/>
                <a:gd name="connsiteY2" fmla="*/ 186690 h 186690"/>
                <a:gd name="connsiteX3" fmla="*/ 247650 w 247650"/>
                <a:gd name="connsiteY3" fmla="*/ 46673 h 186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7650" h="186690">
                  <a:moveTo>
                    <a:pt x="165735" y="0"/>
                  </a:moveTo>
                  <a:lnTo>
                    <a:pt x="3810" y="91440"/>
                  </a:lnTo>
                  <a:lnTo>
                    <a:pt x="0" y="186690"/>
                  </a:lnTo>
                  <a:lnTo>
                    <a:pt x="247650" y="46673"/>
                  </a:ln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1392" name="Graphic 801">
              <a:extLst>
                <a:ext uri="{FF2B5EF4-FFF2-40B4-BE49-F238E27FC236}">
                  <a16:creationId xmlns:a16="http://schemas.microsoft.com/office/drawing/2014/main" id="{C8CAAE65-9723-4CFD-9AA2-224B7C4BE64F}"/>
                </a:ext>
              </a:extLst>
            </p:cNvPr>
            <p:cNvGrpSpPr/>
            <p:nvPr/>
          </p:nvGrpSpPr>
          <p:grpSpPr>
            <a:xfrm>
              <a:off x="6186487" y="2728912"/>
              <a:ext cx="222884" cy="370522"/>
              <a:chOff x="6186487" y="2728912"/>
              <a:chExt cx="222884" cy="370522"/>
            </a:xfrm>
            <a:solidFill>
              <a:schemeClr val="accent1"/>
            </a:solidFill>
          </p:grpSpPr>
          <p:sp>
            <p:nvSpPr>
              <p:cNvPr id="1462" name="Freeform: Shape 1461">
                <a:extLst>
                  <a:ext uri="{FF2B5EF4-FFF2-40B4-BE49-F238E27FC236}">
                    <a16:creationId xmlns:a16="http://schemas.microsoft.com/office/drawing/2014/main" id="{434E9831-7965-4536-9D03-7115871EE089}"/>
                  </a:ext>
                </a:extLst>
              </p:cNvPr>
              <p:cNvSpPr/>
              <p:nvPr/>
            </p:nvSpPr>
            <p:spPr>
              <a:xfrm>
                <a:off x="6186487" y="2964179"/>
                <a:ext cx="222884" cy="135254"/>
              </a:xfrm>
              <a:custGeom>
                <a:avLst/>
                <a:gdLst>
                  <a:gd name="connsiteX0" fmla="*/ 111443 w 222884"/>
                  <a:gd name="connsiteY0" fmla="*/ 0 h 135254"/>
                  <a:gd name="connsiteX1" fmla="*/ 150495 w 222884"/>
                  <a:gd name="connsiteY1" fmla="*/ 9525 h 135254"/>
                  <a:gd name="connsiteX2" fmla="*/ 190500 w 222884"/>
                  <a:gd name="connsiteY2" fmla="*/ 19050 h 135254"/>
                  <a:gd name="connsiteX3" fmla="*/ 222885 w 222884"/>
                  <a:gd name="connsiteY3" fmla="*/ 47625 h 135254"/>
                  <a:gd name="connsiteX4" fmla="*/ 222885 w 222884"/>
                  <a:gd name="connsiteY4" fmla="*/ 67628 h 135254"/>
                  <a:gd name="connsiteX5" fmla="*/ 206693 w 222884"/>
                  <a:gd name="connsiteY5" fmla="*/ 91440 h 135254"/>
                  <a:gd name="connsiteX6" fmla="*/ 190500 w 222884"/>
                  <a:gd name="connsiteY6" fmla="*/ 115253 h 135254"/>
                  <a:gd name="connsiteX7" fmla="*/ 150495 w 222884"/>
                  <a:gd name="connsiteY7" fmla="*/ 125730 h 135254"/>
                  <a:gd name="connsiteX8" fmla="*/ 111443 w 222884"/>
                  <a:gd name="connsiteY8" fmla="*/ 135255 h 135254"/>
                  <a:gd name="connsiteX9" fmla="*/ 72390 w 222884"/>
                  <a:gd name="connsiteY9" fmla="*/ 125730 h 135254"/>
                  <a:gd name="connsiteX10" fmla="*/ 33338 w 222884"/>
                  <a:gd name="connsiteY10" fmla="*/ 115253 h 135254"/>
                  <a:gd name="connsiteX11" fmla="*/ 16193 w 222884"/>
                  <a:gd name="connsiteY11" fmla="*/ 91440 h 135254"/>
                  <a:gd name="connsiteX12" fmla="*/ 0 w 222884"/>
                  <a:gd name="connsiteY12" fmla="*/ 67628 h 135254"/>
                  <a:gd name="connsiteX13" fmla="*/ 0 w 222884"/>
                  <a:gd name="connsiteY13" fmla="*/ 47625 h 135254"/>
                  <a:gd name="connsiteX14" fmla="*/ 33338 w 222884"/>
                  <a:gd name="connsiteY14" fmla="*/ 19050 h 135254"/>
                  <a:gd name="connsiteX15" fmla="*/ 72390 w 222884"/>
                  <a:gd name="connsiteY15" fmla="*/ 9525 h 1352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22884" h="135254">
                    <a:moveTo>
                      <a:pt x="111443" y="0"/>
                    </a:moveTo>
                    <a:lnTo>
                      <a:pt x="150495" y="9525"/>
                    </a:lnTo>
                    <a:lnTo>
                      <a:pt x="190500" y="19050"/>
                    </a:lnTo>
                    <a:lnTo>
                      <a:pt x="222885" y="47625"/>
                    </a:lnTo>
                    <a:lnTo>
                      <a:pt x="222885" y="67628"/>
                    </a:lnTo>
                    <a:lnTo>
                      <a:pt x="206693" y="91440"/>
                    </a:lnTo>
                    <a:lnTo>
                      <a:pt x="190500" y="115253"/>
                    </a:lnTo>
                    <a:lnTo>
                      <a:pt x="150495" y="125730"/>
                    </a:lnTo>
                    <a:lnTo>
                      <a:pt x="111443" y="135255"/>
                    </a:lnTo>
                    <a:lnTo>
                      <a:pt x="72390" y="125730"/>
                    </a:lnTo>
                    <a:lnTo>
                      <a:pt x="33338" y="115253"/>
                    </a:lnTo>
                    <a:lnTo>
                      <a:pt x="16193" y="91440"/>
                    </a:lnTo>
                    <a:lnTo>
                      <a:pt x="0" y="67628"/>
                    </a:lnTo>
                    <a:lnTo>
                      <a:pt x="0" y="47625"/>
                    </a:lnTo>
                    <a:lnTo>
                      <a:pt x="33338" y="19050"/>
                    </a:lnTo>
                    <a:lnTo>
                      <a:pt x="72390" y="9525"/>
                    </a:lnTo>
                    <a:close/>
                  </a:path>
                </a:pathLst>
              </a:custGeom>
              <a:solidFill>
                <a:srgbClr val="B2B1B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63" name="Freeform: Shape 1462">
                <a:extLst>
                  <a:ext uri="{FF2B5EF4-FFF2-40B4-BE49-F238E27FC236}">
                    <a16:creationId xmlns:a16="http://schemas.microsoft.com/office/drawing/2014/main" id="{03FAADBD-9EA7-4949-AD5A-DB9E64721456}"/>
                  </a:ext>
                </a:extLst>
              </p:cNvPr>
              <p:cNvSpPr/>
              <p:nvPr/>
            </p:nvSpPr>
            <p:spPr>
              <a:xfrm>
                <a:off x="6186487" y="2944177"/>
                <a:ext cx="222884" cy="135255"/>
              </a:xfrm>
              <a:custGeom>
                <a:avLst/>
                <a:gdLst>
                  <a:gd name="connsiteX0" fmla="*/ 111443 w 222884"/>
                  <a:gd name="connsiteY0" fmla="*/ 0 h 135255"/>
                  <a:gd name="connsiteX1" fmla="*/ 150495 w 222884"/>
                  <a:gd name="connsiteY1" fmla="*/ 9525 h 135255"/>
                  <a:gd name="connsiteX2" fmla="*/ 190500 w 222884"/>
                  <a:gd name="connsiteY2" fmla="*/ 20002 h 135255"/>
                  <a:gd name="connsiteX3" fmla="*/ 206693 w 222884"/>
                  <a:gd name="connsiteY3" fmla="*/ 43815 h 135255"/>
                  <a:gd name="connsiteX4" fmla="*/ 222885 w 222884"/>
                  <a:gd name="connsiteY4" fmla="*/ 67627 h 135255"/>
                  <a:gd name="connsiteX5" fmla="*/ 206693 w 222884"/>
                  <a:gd name="connsiteY5" fmla="*/ 91440 h 135255"/>
                  <a:gd name="connsiteX6" fmla="*/ 190500 w 222884"/>
                  <a:gd name="connsiteY6" fmla="*/ 116205 h 135255"/>
                  <a:gd name="connsiteX7" fmla="*/ 150495 w 222884"/>
                  <a:gd name="connsiteY7" fmla="*/ 125730 h 135255"/>
                  <a:gd name="connsiteX8" fmla="*/ 111443 w 222884"/>
                  <a:gd name="connsiteY8" fmla="*/ 135255 h 135255"/>
                  <a:gd name="connsiteX9" fmla="*/ 72390 w 222884"/>
                  <a:gd name="connsiteY9" fmla="*/ 125730 h 135255"/>
                  <a:gd name="connsiteX10" fmla="*/ 33338 w 222884"/>
                  <a:gd name="connsiteY10" fmla="*/ 116205 h 135255"/>
                  <a:gd name="connsiteX11" fmla="*/ 16193 w 222884"/>
                  <a:gd name="connsiteY11" fmla="*/ 91440 h 135255"/>
                  <a:gd name="connsiteX12" fmla="*/ 0 w 222884"/>
                  <a:gd name="connsiteY12" fmla="*/ 67627 h 135255"/>
                  <a:gd name="connsiteX13" fmla="*/ 16193 w 222884"/>
                  <a:gd name="connsiteY13" fmla="*/ 43815 h 135255"/>
                  <a:gd name="connsiteX14" fmla="*/ 33338 w 222884"/>
                  <a:gd name="connsiteY14" fmla="*/ 20002 h 135255"/>
                  <a:gd name="connsiteX15" fmla="*/ 72390 w 222884"/>
                  <a:gd name="connsiteY15" fmla="*/ 9525 h 1352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22884" h="135255">
                    <a:moveTo>
                      <a:pt x="111443" y="0"/>
                    </a:moveTo>
                    <a:lnTo>
                      <a:pt x="150495" y="9525"/>
                    </a:lnTo>
                    <a:lnTo>
                      <a:pt x="190500" y="20002"/>
                    </a:lnTo>
                    <a:lnTo>
                      <a:pt x="206693" y="43815"/>
                    </a:lnTo>
                    <a:lnTo>
                      <a:pt x="222885" y="67627"/>
                    </a:lnTo>
                    <a:lnTo>
                      <a:pt x="206693" y="91440"/>
                    </a:lnTo>
                    <a:lnTo>
                      <a:pt x="190500" y="116205"/>
                    </a:lnTo>
                    <a:lnTo>
                      <a:pt x="150495" y="125730"/>
                    </a:lnTo>
                    <a:lnTo>
                      <a:pt x="111443" y="135255"/>
                    </a:lnTo>
                    <a:lnTo>
                      <a:pt x="72390" y="125730"/>
                    </a:lnTo>
                    <a:lnTo>
                      <a:pt x="33338" y="116205"/>
                    </a:lnTo>
                    <a:lnTo>
                      <a:pt x="16193" y="91440"/>
                    </a:lnTo>
                    <a:lnTo>
                      <a:pt x="0" y="67627"/>
                    </a:lnTo>
                    <a:lnTo>
                      <a:pt x="16193" y="43815"/>
                    </a:lnTo>
                    <a:lnTo>
                      <a:pt x="33338" y="20002"/>
                    </a:lnTo>
                    <a:lnTo>
                      <a:pt x="72390" y="9525"/>
                    </a:lnTo>
                    <a:close/>
                  </a:path>
                </a:pathLst>
              </a:custGeom>
              <a:solidFill>
                <a:srgbClr val="EAE7D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64" name="Freeform: Shape 1463">
                <a:extLst>
                  <a:ext uri="{FF2B5EF4-FFF2-40B4-BE49-F238E27FC236}">
                    <a16:creationId xmlns:a16="http://schemas.microsoft.com/office/drawing/2014/main" id="{03F6B800-D25D-40A6-9D6F-3BEE94E2B45D}"/>
                  </a:ext>
                </a:extLst>
              </p:cNvPr>
              <p:cNvSpPr/>
              <p:nvPr/>
            </p:nvSpPr>
            <p:spPr>
              <a:xfrm>
                <a:off x="6297929" y="2907982"/>
                <a:ext cx="73342" cy="162877"/>
              </a:xfrm>
              <a:custGeom>
                <a:avLst/>
                <a:gdLst>
                  <a:gd name="connsiteX0" fmla="*/ 73342 w 73342"/>
                  <a:gd name="connsiteY0" fmla="*/ 0 h 162877"/>
                  <a:gd name="connsiteX1" fmla="*/ 0 w 73342"/>
                  <a:gd name="connsiteY1" fmla="*/ 19050 h 162877"/>
                  <a:gd name="connsiteX2" fmla="*/ 0 w 73342"/>
                  <a:gd name="connsiteY2" fmla="*/ 162877 h 162877"/>
                  <a:gd name="connsiteX3" fmla="*/ 73342 w 73342"/>
                  <a:gd name="connsiteY3" fmla="*/ 143827 h 1628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342" h="162877">
                    <a:moveTo>
                      <a:pt x="73342" y="0"/>
                    </a:moveTo>
                    <a:lnTo>
                      <a:pt x="0" y="19050"/>
                    </a:lnTo>
                    <a:lnTo>
                      <a:pt x="0" y="162877"/>
                    </a:lnTo>
                    <a:lnTo>
                      <a:pt x="73342" y="143827"/>
                    </a:lnTo>
                    <a:close/>
                  </a:path>
                </a:pathLst>
              </a:custGeom>
              <a:solidFill>
                <a:srgbClr val="B7B4A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65" name="Freeform: Shape 1464">
                <a:extLst>
                  <a:ext uri="{FF2B5EF4-FFF2-40B4-BE49-F238E27FC236}">
                    <a16:creationId xmlns:a16="http://schemas.microsoft.com/office/drawing/2014/main" id="{7C3F2A43-0A2C-4853-9305-F1E5B7CBC16D}"/>
                  </a:ext>
                </a:extLst>
              </p:cNvPr>
              <p:cNvSpPr/>
              <p:nvPr/>
            </p:nvSpPr>
            <p:spPr>
              <a:xfrm>
                <a:off x="6371271" y="2867977"/>
                <a:ext cx="26670" cy="183832"/>
              </a:xfrm>
              <a:custGeom>
                <a:avLst/>
                <a:gdLst>
                  <a:gd name="connsiteX0" fmla="*/ 26670 w 26670"/>
                  <a:gd name="connsiteY0" fmla="*/ 0 h 183832"/>
                  <a:gd name="connsiteX1" fmla="*/ 0 w 26670"/>
                  <a:gd name="connsiteY1" fmla="*/ 40005 h 183832"/>
                  <a:gd name="connsiteX2" fmla="*/ 0 w 26670"/>
                  <a:gd name="connsiteY2" fmla="*/ 183832 h 183832"/>
                  <a:gd name="connsiteX3" fmla="*/ 26670 w 26670"/>
                  <a:gd name="connsiteY3" fmla="*/ 143827 h 1838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6670" h="183832">
                    <a:moveTo>
                      <a:pt x="26670" y="0"/>
                    </a:moveTo>
                    <a:lnTo>
                      <a:pt x="0" y="40005"/>
                    </a:lnTo>
                    <a:lnTo>
                      <a:pt x="0" y="183832"/>
                    </a:lnTo>
                    <a:lnTo>
                      <a:pt x="26670" y="143827"/>
                    </a:lnTo>
                    <a:close/>
                  </a:path>
                </a:pathLst>
              </a:custGeom>
              <a:solidFill>
                <a:srgbClr val="B7B4A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66" name="Freeform: Shape 1465">
                <a:extLst>
                  <a:ext uri="{FF2B5EF4-FFF2-40B4-BE49-F238E27FC236}">
                    <a16:creationId xmlns:a16="http://schemas.microsoft.com/office/drawing/2014/main" id="{2DAD24E5-B7A7-42C7-8C8B-D567D86407B1}"/>
                  </a:ext>
                </a:extLst>
              </p:cNvPr>
              <p:cNvSpPr/>
              <p:nvPr/>
            </p:nvSpPr>
            <p:spPr>
              <a:xfrm>
                <a:off x="6197917" y="2867977"/>
                <a:ext cx="26669" cy="183832"/>
              </a:xfrm>
              <a:custGeom>
                <a:avLst/>
                <a:gdLst>
                  <a:gd name="connsiteX0" fmla="*/ 0 w 26669"/>
                  <a:gd name="connsiteY0" fmla="*/ 0 h 183832"/>
                  <a:gd name="connsiteX1" fmla="*/ 26670 w 26669"/>
                  <a:gd name="connsiteY1" fmla="*/ 40005 h 183832"/>
                  <a:gd name="connsiteX2" fmla="*/ 26670 w 26669"/>
                  <a:gd name="connsiteY2" fmla="*/ 183832 h 183832"/>
                  <a:gd name="connsiteX3" fmla="*/ 0 w 26669"/>
                  <a:gd name="connsiteY3" fmla="*/ 143827 h 1838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6669" h="183832">
                    <a:moveTo>
                      <a:pt x="0" y="0"/>
                    </a:moveTo>
                    <a:lnTo>
                      <a:pt x="26670" y="40005"/>
                    </a:lnTo>
                    <a:lnTo>
                      <a:pt x="26670" y="183832"/>
                    </a:lnTo>
                    <a:lnTo>
                      <a:pt x="0" y="143827"/>
                    </a:lnTo>
                    <a:close/>
                  </a:path>
                </a:pathLst>
              </a:custGeom>
              <a:solidFill>
                <a:srgbClr val="EAE7D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67" name="Freeform: Shape 1466">
                <a:extLst>
                  <a:ext uri="{FF2B5EF4-FFF2-40B4-BE49-F238E27FC236}">
                    <a16:creationId xmlns:a16="http://schemas.microsoft.com/office/drawing/2014/main" id="{389BFA16-5784-4F22-8623-A9BE166AD6C1}"/>
                  </a:ext>
                </a:extLst>
              </p:cNvPr>
              <p:cNvSpPr/>
              <p:nvPr/>
            </p:nvSpPr>
            <p:spPr>
              <a:xfrm>
                <a:off x="6224587" y="2907982"/>
                <a:ext cx="73342" cy="162877"/>
              </a:xfrm>
              <a:custGeom>
                <a:avLst/>
                <a:gdLst>
                  <a:gd name="connsiteX0" fmla="*/ 73343 w 73342"/>
                  <a:gd name="connsiteY0" fmla="*/ 162877 h 162877"/>
                  <a:gd name="connsiteX1" fmla="*/ 73343 w 73342"/>
                  <a:gd name="connsiteY1" fmla="*/ 19050 h 162877"/>
                  <a:gd name="connsiteX2" fmla="*/ 0 w 73342"/>
                  <a:gd name="connsiteY2" fmla="*/ 0 h 162877"/>
                  <a:gd name="connsiteX3" fmla="*/ 0 w 73342"/>
                  <a:gd name="connsiteY3" fmla="*/ 143827 h 1628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342" h="162877">
                    <a:moveTo>
                      <a:pt x="73343" y="162877"/>
                    </a:moveTo>
                    <a:lnTo>
                      <a:pt x="73343" y="19050"/>
                    </a:lnTo>
                    <a:lnTo>
                      <a:pt x="0" y="0"/>
                    </a:lnTo>
                    <a:lnTo>
                      <a:pt x="0" y="143827"/>
                    </a:lnTo>
                    <a:close/>
                  </a:path>
                </a:pathLst>
              </a:custGeom>
              <a:solidFill>
                <a:srgbClr val="EAE7D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1468" name="Graphic 801">
                <a:extLst>
                  <a:ext uri="{FF2B5EF4-FFF2-40B4-BE49-F238E27FC236}">
                    <a16:creationId xmlns:a16="http://schemas.microsoft.com/office/drawing/2014/main" id="{FB359D6B-767A-4642-9476-AB6DD95ED9C3}"/>
                  </a:ext>
                </a:extLst>
              </p:cNvPr>
              <p:cNvGrpSpPr/>
              <p:nvPr/>
            </p:nvGrpSpPr>
            <p:grpSpPr>
              <a:xfrm>
                <a:off x="6248399" y="2948939"/>
                <a:ext cx="26669" cy="84772"/>
                <a:chOff x="6248399" y="2948939"/>
                <a:chExt cx="26669" cy="84772"/>
              </a:xfrm>
              <a:solidFill>
                <a:schemeClr val="accent1"/>
              </a:solidFill>
            </p:grpSpPr>
            <p:sp>
              <p:nvSpPr>
                <p:cNvPr id="1494" name="Freeform: Shape 1493">
                  <a:extLst>
                    <a:ext uri="{FF2B5EF4-FFF2-40B4-BE49-F238E27FC236}">
                      <a16:creationId xmlns:a16="http://schemas.microsoft.com/office/drawing/2014/main" id="{FE089AF0-E033-4B0F-B9F0-140F5803BF13}"/>
                    </a:ext>
                  </a:extLst>
                </p:cNvPr>
                <p:cNvSpPr/>
                <p:nvPr/>
              </p:nvSpPr>
              <p:spPr>
                <a:xfrm>
                  <a:off x="6248399" y="2948939"/>
                  <a:ext cx="26669" cy="84772"/>
                </a:xfrm>
                <a:custGeom>
                  <a:avLst/>
                  <a:gdLst>
                    <a:gd name="connsiteX0" fmla="*/ 26670 w 26669"/>
                    <a:gd name="connsiteY0" fmla="*/ 6668 h 84772"/>
                    <a:gd name="connsiteX1" fmla="*/ 26670 w 26669"/>
                    <a:gd name="connsiteY1" fmla="*/ 84773 h 84772"/>
                    <a:gd name="connsiteX2" fmla="*/ 0 w 26669"/>
                    <a:gd name="connsiteY2" fmla="*/ 78105 h 84772"/>
                    <a:gd name="connsiteX3" fmla="*/ 0 w 26669"/>
                    <a:gd name="connsiteY3" fmla="*/ 0 h 847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6669" h="84772">
                      <a:moveTo>
                        <a:pt x="26670" y="6668"/>
                      </a:moveTo>
                      <a:lnTo>
                        <a:pt x="26670" y="84773"/>
                      </a:lnTo>
                      <a:lnTo>
                        <a:pt x="0" y="7810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95" name="Freeform: Shape 1494">
                  <a:extLst>
                    <a:ext uri="{FF2B5EF4-FFF2-40B4-BE49-F238E27FC236}">
                      <a16:creationId xmlns:a16="http://schemas.microsoft.com/office/drawing/2014/main" id="{84FD1152-0F1D-4E8B-9CCB-AF6DCD7F891B}"/>
                    </a:ext>
                  </a:extLst>
                </p:cNvPr>
                <p:cNvSpPr/>
                <p:nvPr/>
              </p:nvSpPr>
              <p:spPr>
                <a:xfrm>
                  <a:off x="6250304" y="2951797"/>
                  <a:ext cx="22859" cy="79057"/>
                </a:xfrm>
                <a:custGeom>
                  <a:avLst/>
                  <a:gdLst>
                    <a:gd name="connsiteX0" fmla="*/ 22860 w 22859"/>
                    <a:gd name="connsiteY0" fmla="*/ 5715 h 79057"/>
                    <a:gd name="connsiteX1" fmla="*/ 0 w 22859"/>
                    <a:gd name="connsiteY1" fmla="*/ 0 h 79057"/>
                    <a:gd name="connsiteX2" fmla="*/ 0 w 22859"/>
                    <a:gd name="connsiteY2" fmla="*/ 73342 h 79057"/>
                    <a:gd name="connsiteX3" fmla="*/ 22860 w 22859"/>
                    <a:gd name="connsiteY3" fmla="*/ 79057 h 790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2859" h="79057">
                      <a:moveTo>
                        <a:pt x="22860" y="5715"/>
                      </a:moveTo>
                      <a:lnTo>
                        <a:pt x="0" y="0"/>
                      </a:lnTo>
                      <a:lnTo>
                        <a:pt x="0" y="73342"/>
                      </a:lnTo>
                      <a:lnTo>
                        <a:pt x="22860" y="79057"/>
                      </a:lnTo>
                      <a:close/>
                    </a:path>
                  </a:pathLst>
                </a:custGeom>
                <a:solidFill>
                  <a:srgbClr val="ABA89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96" name="Freeform: Shape 1495">
                  <a:extLst>
                    <a:ext uri="{FF2B5EF4-FFF2-40B4-BE49-F238E27FC236}">
                      <a16:creationId xmlns:a16="http://schemas.microsoft.com/office/drawing/2014/main" id="{6D38F758-26B2-4A02-BACD-0384A21D9128}"/>
                    </a:ext>
                  </a:extLst>
                </p:cNvPr>
                <p:cNvSpPr/>
                <p:nvPr/>
              </p:nvSpPr>
              <p:spPr>
                <a:xfrm>
                  <a:off x="6256019" y="2953702"/>
                  <a:ext cx="17145" cy="70485"/>
                </a:xfrm>
                <a:custGeom>
                  <a:avLst/>
                  <a:gdLst>
                    <a:gd name="connsiteX0" fmla="*/ 0 w 17145"/>
                    <a:gd name="connsiteY0" fmla="*/ 0 h 70485"/>
                    <a:gd name="connsiteX1" fmla="*/ 0 w 17145"/>
                    <a:gd name="connsiteY1" fmla="*/ 65723 h 70485"/>
                    <a:gd name="connsiteX2" fmla="*/ 17145 w 17145"/>
                    <a:gd name="connsiteY2" fmla="*/ 70485 h 70485"/>
                    <a:gd name="connsiteX3" fmla="*/ 17145 w 17145"/>
                    <a:gd name="connsiteY3" fmla="*/ 3810 h 704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7145" h="70485">
                      <a:moveTo>
                        <a:pt x="0" y="0"/>
                      </a:moveTo>
                      <a:lnTo>
                        <a:pt x="0" y="65723"/>
                      </a:lnTo>
                      <a:lnTo>
                        <a:pt x="17145" y="70485"/>
                      </a:lnTo>
                      <a:lnTo>
                        <a:pt x="17145" y="381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97" name="Freeform: Shape 1496">
                  <a:extLst>
                    <a:ext uri="{FF2B5EF4-FFF2-40B4-BE49-F238E27FC236}">
                      <a16:creationId xmlns:a16="http://schemas.microsoft.com/office/drawing/2014/main" id="{6B90F1F7-CE78-420C-A3C4-27B654547751}"/>
                    </a:ext>
                  </a:extLst>
                </p:cNvPr>
                <p:cNvSpPr/>
                <p:nvPr/>
              </p:nvSpPr>
              <p:spPr>
                <a:xfrm>
                  <a:off x="6250304" y="2989897"/>
                  <a:ext cx="22859" cy="11429"/>
                </a:xfrm>
                <a:custGeom>
                  <a:avLst/>
                  <a:gdLst>
                    <a:gd name="connsiteX0" fmla="*/ 22860 w 22859"/>
                    <a:gd name="connsiteY0" fmla="*/ 11430 h 11429"/>
                    <a:gd name="connsiteX1" fmla="*/ 0 w 22859"/>
                    <a:gd name="connsiteY1" fmla="*/ 5715 h 11429"/>
                    <a:gd name="connsiteX2" fmla="*/ 5715 w 22859"/>
                    <a:gd name="connsiteY2" fmla="*/ 0 h 11429"/>
                    <a:gd name="connsiteX3" fmla="*/ 22860 w 22859"/>
                    <a:gd name="connsiteY3" fmla="*/ 4763 h 114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2859" h="11429">
                      <a:moveTo>
                        <a:pt x="22860" y="11430"/>
                      </a:moveTo>
                      <a:lnTo>
                        <a:pt x="0" y="5715"/>
                      </a:lnTo>
                      <a:lnTo>
                        <a:pt x="5715" y="0"/>
                      </a:lnTo>
                      <a:lnTo>
                        <a:pt x="22860" y="4763"/>
                      </a:lnTo>
                      <a:close/>
                    </a:path>
                  </a:pathLst>
                </a:custGeom>
                <a:solidFill>
                  <a:srgbClr val="ABA89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1469" name="Graphic 801">
                <a:extLst>
                  <a:ext uri="{FF2B5EF4-FFF2-40B4-BE49-F238E27FC236}">
                    <a16:creationId xmlns:a16="http://schemas.microsoft.com/office/drawing/2014/main" id="{D7DD0B9C-26C1-4CE7-B3CC-F36E1B05949B}"/>
                  </a:ext>
                </a:extLst>
              </p:cNvPr>
              <p:cNvGrpSpPr/>
              <p:nvPr/>
            </p:nvGrpSpPr>
            <p:grpSpPr>
              <a:xfrm>
                <a:off x="6320789" y="2948939"/>
                <a:ext cx="27622" cy="84772"/>
                <a:chOff x="6320789" y="2948939"/>
                <a:chExt cx="27622" cy="84772"/>
              </a:xfrm>
              <a:solidFill>
                <a:schemeClr val="accent1"/>
              </a:solidFill>
            </p:grpSpPr>
            <p:sp>
              <p:nvSpPr>
                <p:cNvPr id="1490" name="Freeform: Shape 1489">
                  <a:extLst>
                    <a:ext uri="{FF2B5EF4-FFF2-40B4-BE49-F238E27FC236}">
                      <a16:creationId xmlns:a16="http://schemas.microsoft.com/office/drawing/2014/main" id="{39F2F654-21EC-4ED5-97B3-47DC10F90062}"/>
                    </a:ext>
                  </a:extLst>
                </p:cNvPr>
                <p:cNvSpPr/>
                <p:nvPr/>
              </p:nvSpPr>
              <p:spPr>
                <a:xfrm>
                  <a:off x="6320789" y="2948939"/>
                  <a:ext cx="27622" cy="84772"/>
                </a:xfrm>
                <a:custGeom>
                  <a:avLst/>
                  <a:gdLst>
                    <a:gd name="connsiteX0" fmla="*/ 0 w 27622"/>
                    <a:gd name="connsiteY0" fmla="*/ 6668 h 84772"/>
                    <a:gd name="connsiteX1" fmla="*/ 0 w 27622"/>
                    <a:gd name="connsiteY1" fmla="*/ 84773 h 84772"/>
                    <a:gd name="connsiteX2" fmla="*/ 27622 w 27622"/>
                    <a:gd name="connsiteY2" fmla="*/ 78105 h 84772"/>
                    <a:gd name="connsiteX3" fmla="*/ 27622 w 27622"/>
                    <a:gd name="connsiteY3" fmla="*/ 0 h 847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84772">
                      <a:moveTo>
                        <a:pt x="0" y="6668"/>
                      </a:moveTo>
                      <a:lnTo>
                        <a:pt x="0" y="84773"/>
                      </a:lnTo>
                      <a:lnTo>
                        <a:pt x="27622" y="78105"/>
                      </a:lnTo>
                      <a:lnTo>
                        <a:pt x="27622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91" name="Freeform: Shape 1490">
                  <a:extLst>
                    <a:ext uri="{FF2B5EF4-FFF2-40B4-BE49-F238E27FC236}">
                      <a16:creationId xmlns:a16="http://schemas.microsoft.com/office/drawing/2014/main" id="{923692E7-9331-48F0-947A-64B6C6DD652B}"/>
                    </a:ext>
                  </a:extLst>
                </p:cNvPr>
                <p:cNvSpPr/>
                <p:nvPr/>
              </p:nvSpPr>
              <p:spPr>
                <a:xfrm>
                  <a:off x="6323646" y="2951797"/>
                  <a:ext cx="21907" cy="79057"/>
                </a:xfrm>
                <a:custGeom>
                  <a:avLst/>
                  <a:gdLst>
                    <a:gd name="connsiteX0" fmla="*/ 0 w 21907"/>
                    <a:gd name="connsiteY0" fmla="*/ 5715 h 79057"/>
                    <a:gd name="connsiteX1" fmla="*/ 21908 w 21907"/>
                    <a:gd name="connsiteY1" fmla="*/ 0 h 79057"/>
                    <a:gd name="connsiteX2" fmla="*/ 21908 w 21907"/>
                    <a:gd name="connsiteY2" fmla="*/ 73342 h 79057"/>
                    <a:gd name="connsiteX3" fmla="*/ 0 w 21907"/>
                    <a:gd name="connsiteY3" fmla="*/ 79057 h 790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1907" h="79057">
                      <a:moveTo>
                        <a:pt x="0" y="5715"/>
                      </a:moveTo>
                      <a:lnTo>
                        <a:pt x="21908" y="0"/>
                      </a:lnTo>
                      <a:lnTo>
                        <a:pt x="21908" y="73342"/>
                      </a:lnTo>
                      <a:lnTo>
                        <a:pt x="0" y="79057"/>
                      </a:lnTo>
                      <a:close/>
                    </a:path>
                  </a:pathLst>
                </a:custGeom>
                <a:solidFill>
                  <a:srgbClr val="ABA89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92" name="Freeform: Shape 1491">
                  <a:extLst>
                    <a:ext uri="{FF2B5EF4-FFF2-40B4-BE49-F238E27FC236}">
                      <a16:creationId xmlns:a16="http://schemas.microsoft.com/office/drawing/2014/main" id="{8FF2D1A7-3AB9-4C77-8A9F-44780D5DC828}"/>
                    </a:ext>
                  </a:extLst>
                </p:cNvPr>
                <p:cNvSpPr/>
                <p:nvPr/>
              </p:nvSpPr>
              <p:spPr>
                <a:xfrm>
                  <a:off x="6323646" y="2953702"/>
                  <a:ext cx="16192" cy="70485"/>
                </a:xfrm>
                <a:custGeom>
                  <a:avLst/>
                  <a:gdLst>
                    <a:gd name="connsiteX0" fmla="*/ 16193 w 16192"/>
                    <a:gd name="connsiteY0" fmla="*/ 0 h 70485"/>
                    <a:gd name="connsiteX1" fmla="*/ 16193 w 16192"/>
                    <a:gd name="connsiteY1" fmla="*/ 65723 h 70485"/>
                    <a:gd name="connsiteX2" fmla="*/ 0 w 16192"/>
                    <a:gd name="connsiteY2" fmla="*/ 70485 h 70485"/>
                    <a:gd name="connsiteX3" fmla="*/ 0 w 16192"/>
                    <a:gd name="connsiteY3" fmla="*/ 3810 h 704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6192" h="70485">
                      <a:moveTo>
                        <a:pt x="16193" y="0"/>
                      </a:moveTo>
                      <a:lnTo>
                        <a:pt x="16193" y="65723"/>
                      </a:lnTo>
                      <a:lnTo>
                        <a:pt x="0" y="70485"/>
                      </a:lnTo>
                      <a:lnTo>
                        <a:pt x="0" y="381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93" name="Freeform: Shape 1492">
                  <a:extLst>
                    <a:ext uri="{FF2B5EF4-FFF2-40B4-BE49-F238E27FC236}">
                      <a16:creationId xmlns:a16="http://schemas.microsoft.com/office/drawing/2014/main" id="{1C802807-2729-4BAD-91AB-333DE6C25E1A}"/>
                    </a:ext>
                  </a:extLst>
                </p:cNvPr>
                <p:cNvSpPr/>
                <p:nvPr/>
              </p:nvSpPr>
              <p:spPr>
                <a:xfrm>
                  <a:off x="6323646" y="2989897"/>
                  <a:ext cx="21907" cy="11429"/>
                </a:xfrm>
                <a:custGeom>
                  <a:avLst/>
                  <a:gdLst>
                    <a:gd name="connsiteX0" fmla="*/ 0 w 21907"/>
                    <a:gd name="connsiteY0" fmla="*/ 11430 h 11429"/>
                    <a:gd name="connsiteX1" fmla="*/ 21908 w 21907"/>
                    <a:gd name="connsiteY1" fmla="*/ 5715 h 11429"/>
                    <a:gd name="connsiteX2" fmla="*/ 16193 w 21907"/>
                    <a:gd name="connsiteY2" fmla="*/ 0 h 11429"/>
                    <a:gd name="connsiteX3" fmla="*/ 0 w 21907"/>
                    <a:gd name="connsiteY3" fmla="*/ 4763 h 114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1907" h="11429">
                      <a:moveTo>
                        <a:pt x="0" y="11430"/>
                      </a:moveTo>
                      <a:lnTo>
                        <a:pt x="21908" y="5715"/>
                      </a:lnTo>
                      <a:lnTo>
                        <a:pt x="16193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ABA89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1470" name="Graphic 801">
                <a:extLst>
                  <a:ext uri="{FF2B5EF4-FFF2-40B4-BE49-F238E27FC236}">
                    <a16:creationId xmlns:a16="http://schemas.microsoft.com/office/drawing/2014/main" id="{EA2FC9CE-1C89-4704-B5B1-5D12FA3F0267}"/>
                  </a:ext>
                </a:extLst>
              </p:cNvPr>
              <p:cNvGrpSpPr/>
              <p:nvPr/>
            </p:nvGrpSpPr>
            <p:grpSpPr>
              <a:xfrm>
                <a:off x="6379844" y="2915602"/>
                <a:ext cx="9525" cy="93345"/>
                <a:chOff x="6379844" y="2915602"/>
                <a:chExt cx="9525" cy="93345"/>
              </a:xfrm>
              <a:solidFill>
                <a:schemeClr val="accent1"/>
              </a:solidFill>
            </p:grpSpPr>
            <p:sp>
              <p:nvSpPr>
                <p:cNvPr id="1486" name="Freeform: Shape 1485">
                  <a:extLst>
                    <a:ext uri="{FF2B5EF4-FFF2-40B4-BE49-F238E27FC236}">
                      <a16:creationId xmlns:a16="http://schemas.microsoft.com/office/drawing/2014/main" id="{31517E2F-0DD3-47A6-ADF5-D0EFDE12EFA8}"/>
                    </a:ext>
                  </a:extLst>
                </p:cNvPr>
                <p:cNvSpPr/>
                <p:nvPr/>
              </p:nvSpPr>
              <p:spPr>
                <a:xfrm>
                  <a:off x="6379844" y="2915602"/>
                  <a:ext cx="9525" cy="93345"/>
                </a:xfrm>
                <a:custGeom>
                  <a:avLst/>
                  <a:gdLst>
                    <a:gd name="connsiteX0" fmla="*/ 0 w 9525"/>
                    <a:gd name="connsiteY0" fmla="*/ 15240 h 93345"/>
                    <a:gd name="connsiteX1" fmla="*/ 0 w 9525"/>
                    <a:gd name="connsiteY1" fmla="*/ 93345 h 93345"/>
                    <a:gd name="connsiteX2" fmla="*/ 9525 w 9525"/>
                    <a:gd name="connsiteY2" fmla="*/ 78105 h 93345"/>
                    <a:gd name="connsiteX3" fmla="*/ 9525 w 9525"/>
                    <a:gd name="connsiteY3" fmla="*/ 0 h 933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9525" h="93345">
                      <a:moveTo>
                        <a:pt x="0" y="15240"/>
                      </a:moveTo>
                      <a:lnTo>
                        <a:pt x="0" y="93345"/>
                      </a:lnTo>
                      <a:lnTo>
                        <a:pt x="9525" y="78105"/>
                      </a:lnTo>
                      <a:lnTo>
                        <a:pt x="952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87" name="Freeform: Shape 1486">
                  <a:extLst>
                    <a:ext uri="{FF2B5EF4-FFF2-40B4-BE49-F238E27FC236}">
                      <a16:creationId xmlns:a16="http://schemas.microsoft.com/office/drawing/2014/main" id="{5755B490-DEBD-484A-A8E9-202D3F16F433}"/>
                    </a:ext>
                  </a:extLst>
                </p:cNvPr>
                <p:cNvSpPr/>
                <p:nvPr/>
              </p:nvSpPr>
              <p:spPr>
                <a:xfrm>
                  <a:off x="6380796" y="2919412"/>
                  <a:ext cx="8572" cy="85725"/>
                </a:xfrm>
                <a:custGeom>
                  <a:avLst/>
                  <a:gdLst>
                    <a:gd name="connsiteX0" fmla="*/ 0 w 8572"/>
                    <a:gd name="connsiteY0" fmla="*/ 12383 h 85725"/>
                    <a:gd name="connsiteX1" fmla="*/ 8572 w 8572"/>
                    <a:gd name="connsiteY1" fmla="*/ 0 h 85725"/>
                    <a:gd name="connsiteX2" fmla="*/ 8572 w 8572"/>
                    <a:gd name="connsiteY2" fmla="*/ 73342 h 85725"/>
                    <a:gd name="connsiteX3" fmla="*/ 0 w 8572"/>
                    <a:gd name="connsiteY3" fmla="*/ 85725 h 857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572" h="85725">
                      <a:moveTo>
                        <a:pt x="0" y="12383"/>
                      </a:moveTo>
                      <a:lnTo>
                        <a:pt x="8572" y="0"/>
                      </a:lnTo>
                      <a:lnTo>
                        <a:pt x="8572" y="73342"/>
                      </a:lnTo>
                      <a:lnTo>
                        <a:pt x="0" y="85725"/>
                      </a:lnTo>
                      <a:close/>
                    </a:path>
                  </a:pathLst>
                </a:custGeom>
                <a:solidFill>
                  <a:srgbClr val="ABA89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88" name="Freeform: Shape 1487">
                  <a:extLst>
                    <a:ext uri="{FF2B5EF4-FFF2-40B4-BE49-F238E27FC236}">
                      <a16:creationId xmlns:a16="http://schemas.microsoft.com/office/drawing/2014/main" id="{7970B871-557D-409B-8C7C-04CD8152A2A8}"/>
                    </a:ext>
                  </a:extLst>
                </p:cNvPr>
                <p:cNvSpPr/>
                <p:nvPr/>
              </p:nvSpPr>
              <p:spPr>
                <a:xfrm>
                  <a:off x="6380796" y="2922270"/>
                  <a:ext cx="5715" cy="75247"/>
                </a:xfrm>
                <a:custGeom>
                  <a:avLst/>
                  <a:gdLst>
                    <a:gd name="connsiteX0" fmla="*/ 5715 w 5715"/>
                    <a:gd name="connsiteY0" fmla="*/ 0 h 75247"/>
                    <a:gd name="connsiteX1" fmla="*/ 5715 w 5715"/>
                    <a:gd name="connsiteY1" fmla="*/ 66675 h 75247"/>
                    <a:gd name="connsiteX2" fmla="*/ 0 w 5715"/>
                    <a:gd name="connsiteY2" fmla="*/ 75247 h 75247"/>
                    <a:gd name="connsiteX3" fmla="*/ 0 w 5715"/>
                    <a:gd name="connsiteY3" fmla="*/ 9525 h 752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715" h="75247">
                      <a:moveTo>
                        <a:pt x="5715" y="0"/>
                      </a:moveTo>
                      <a:lnTo>
                        <a:pt x="5715" y="66675"/>
                      </a:lnTo>
                      <a:lnTo>
                        <a:pt x="0" y="75247"/>
                      </a:lnTo>
                      <a:lnTo>
                        <a:pt x="0" y="952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89" name="Freeform: Shape 1488">
                  <a:extLst>
                    <a:ext uri="{FF2B5EF4-FFF2-40B4-BE49-F238E27FC236}">
                      <a16:creationId xmlns:a16="http://schemas.microsoft.com/office/drawing/2014/main" id="{BF9661D1-70B6-4E94-9569-C3CC6A23A75F}"/>
                    </a:ext>
                  </a:extLst>
                </p:cNvPr>
                <p:cNvSpPr/>
                <p:nvPr/>
              </p:nvSpPr>
              <p:spPr>
                <a:xfrm>
                  <a:off x="6380796" y="2959417"/>
                  <a:ext cx="8572" cy="16192"/>
                </a:xfrm>
                <a:custGeom>
                  <a:avLst/>
                  <a:gdLst>
                    <a:gd name="connsiteX0" fmla="*/ 0 w 8572"/>
                    <a:gd name="connsiteY0" fmla="*/ 16193 h 16192"/>
                    <a:gd name="connsiteX1" fmla="*/ 8572 w 8572"/>
                    <a:gd name="connsiteY1" fmla="*/ 2858 h 16192"/>
                    <a:gd name="connsiteX2" fmla="*/ 5715 w 8572"/>
                    <a:gd name="connsiteY2" fmla="*/ 0 h 16192"/>
                    <a:gd name="connsiteX3" fmla="*/ 0 w 8572"/>
                    <a:gd name="connsiteY3" fmla="*/ 8573 h 161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572" h="16192">
                      <a:moveTo>
                        <a:pt x="0" y="16193"/>
                      </a:moveTo>
                      <a:lnTo>
                        <a:pt x="8572" y="2858"/>
                      </a:lnTo>
                      <a:lnTo>
                        <a:pt x="5715" y="0"/>
                      </a:lnTo>
                      <a:lnTo>
                        <a:pt x="0" y="8573"/>
                      </a:lnTo>
                      <a:close/>
                    </a:path>
                  </a:pathLst>
                </a:custGeom>
                <a:solidFill>
                  <a:srgbClr val="ABA89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1471" name="Graphic 801">
                <a:extLst>
                  <a:ext uri="{FF2B5EF4-FFF2-40B4-BE49-F238E27FC236}">
                    <a16:creationId xmlns:a16="http://schemas.microsoft.com/office/drawing/2014/main" id="{3C2B4D66-5BFA-4788-8DA0-0B89176105EF}"/>
                  </a:ext>
                </a:extLst>
              </p:cNvPr>
              <p:cNvGrpSpPr/>
              <p:nvPr/>
            </p:nvGrpSpPr>
            <p:grpSpPr>
              <a:xfrm>
                <a:off x="6206489" y="2915602"/>
                <a:ext cx="9525" cy="93345"/>
                <a:chOff x="6206489" y="2915602"/>
                <a:chExt cx="9525" cy="93345"/>
              </a:xfrm>
              <a:solidFill>
                <a:schemeClr val="accent1"/>
              </a:solidFill>
            </p:grpSpPr>
            <p:sp>
              <p:nvSpPr>
                <p:cNvPr id="1482" name="Freeform: Shape 1481">
                  <a:extLst>
                    <a:ext uri="{FF2B5EF4-FFF2-40B4-BE49-F238E27FC236}">
                      <a16:creationId xmlns:a16="http://schemas.microsoft.com/office/drawing/2014/main" id="{AD34C62E-0A9D-47DF-808B-BF7E9FF2557E}"/>
                    </a:ext>
                  </a:extLst>
                </p:cNvPr>
                <p:cNvSpPr/>
                <p:nvPr/>
              </p:nvSpPr>
              <p:spPr>
                <a:xfrm>
                  <a:off x="6206489" y="2915602"/>
                  <a:ext cx="9525" cy="93345"/>
                </a:xfrm>
                <a:custGeom>
                  <a:avLst/>
                  <a:gdLst>
                    <a:gd name="connsiteX0" fmla="*/ 9525 w 9525"/>
                    <a:gd name="connsiteY0" fmla="*/ 15240 h 93345"/>
                    <a:gd name="connsiteX1" fmla="*/ 9525 w 9525"/>
                    <a:gd name="connsiteY1" fmla="*/ 93345 h 93345"/>
                    <a:gd name="connsiteX2" fmla="*/ 0 w 9525"/>
                    <a:gd name="connsiteY2" fmla="*/ 78105 h 93345"/>
                    <a:gd name="connsiteX3" fmla="*/ 0 w 9525"/>
                    <a:gd name="connsiteY3" fmla="*/ 0 h 933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9525" h="93345">
                      <a:moveTo>
                        <a:pt x="9525" y="15240"/>
                      </a:moveTo>
                      <a:lnTo>
                        <a:pt x="9525" y="93345"/>
                      </a:lnTo>
                      <a:lnTo>
                        <a:pt x="0" y="7810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83" name="Freeform: Shape 1482">
                  <a:extLst>
                    <a:ext uri="{FF2B5EF4-FFF2-40B4-BE49-F238E27FC236}">
                      <a16:creationId xmlns:a16="http://schemas.microsoft.com/office/drawing/2014/main" id="{10046C21-FC85-4647-BD15-B26189278410}"/>
                    </a:ext>
                  </a:extLst>
                </p:cNvPr>
                <p:cNvSpPr/>
                <p:nvPr/>
              </p:nvSpPr>
              <p:spPr>
                <a:xfrm>
                  <a:off x="6207442" y="2919412"/>
                  <a:ext cx="8572" cy="85725"/>
                </a:xfrm>
                <a:custGeom>
                  <a:avLst/>
                  <a:gdLst>
                    <a:gd name="connsiteX0" fmla="*/ 8572 w 8572"/>
                    <a:gd name="connsiteY0" fmla="*/ 12383 h 85725"/>
                    <a:gd name="connsiteX1" fmla="*/ 0 w 8572"/>
                    <a:gd name="connsiteY1" fmla="*/ 0 h 85725"/>
                    <a:gd name="connsiteX2" fmla="*/ 0 w 8572"/>
                    <a:gd name="connsiteY2" fmla="*/ 73342 h 85725"/>
                    <a:gd name="connsiteX3" fmla="*/ 8572 w 8572"/>
                    <a:gd name="connsiteY3" fmla="*/ 85725 h 857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572" h="85725">
                      <a:moveTo>
                        <a:pt x="8572" y="12383"/>
                      </a:moveTo>
                      <a:lnTo>
                        <a:pt x="0" y="0"/>
                      </a:lnTo>
                      <a:lnTo>
                        <a:pt x="0" y="73342"/>
                      </a:lnTo>
                      <a:lnTo>
                        <a:pt x="8572" y="85725"/>
                      </a:lnTo>
                      <a:close/>
                    </a:path>
                  </a:pathLst>
                </a:custGeom>
                <a:solidFill>
                  <a:srgbClr val="ABA89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84" name="Freeform: Shape 1483">
                  <a:extLst>
                    <a:ext uri="{FF2B5EF4-FFF2-40B4-BE49-F238E27FC236}">
                      <a16:creationId xmlns:a16="http://schemas.microsoft.com/office/drawing/2014/main" id="{B8F82BB8-FAE7-48B9-8101-064C3E9B64BF}"/>
                    </a:ext>
                  </a:extLst>
                </p:cNvPr>
                <p:cNvSpPr/>
                <p:nvPr/>
              </p:nvSpPr>
              <p:spPr>
                <a:xfrm>
                  <a:off x="6209346" y="2922270"/>
                  <a:ext cx="6667" cy="75247"/>
                </a:xfrm>
                <a:custGeom>
                  <a:avLst/>
                  <a:gdLst>
                    <a:gd name="connsiteX0" fmla="*/ 0 w 6667"/>
                    <a:gd name="connsiteY0" fmla="*/ 0 h 75247"/>
                    <a:gd name="connsiteX1" fmla="*/ 0 w 6667"/>
                    <a:gd name="connsiteY1" fmla="*/ 66675 h 75247"/>
                    <a:gd name="connsiteX2" fmla="*/ 6668 w 6667"/>
                    <a:gd name="connsiteY2" fmla="*/ 75247 h 75247"/>
                    <a:gd name="connsiteX3" fmla="*/ 6668 w 6667"/>
                    <a:gd name="connsiteY3" fmla="*/ 9525 h 752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667" h="75247">
                      <a:moveTo>
                        <a:pt x="0" y="0"/>
                      </a:moveTo>
                      <a:lnTo>
                        <a:pt x="0" y="66675"/>
                      </a:lnTo>
                      <a:lnTo>
                        <a:pt x="6668" y="75247"/>
                      </a:lnTo>
                      <a:lnTo>
                        <a:pt x="6668" y="952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85" name="Freeform: Shape 1484">
                  <a:extLst>
                    <a:ext uri="{FF2B5EF4-FFF2-40B4-BE49-F238E27FC236}">
                      <a16:creationId xmlns:a16="http://schemas.microsoft.com/office/drawing/2014/main" id="{7463EEDD-CA23-487A-9E5D-BCC0D2F4480E}"/>
                    </a:ext>
                  </a:extLst>
                </p:cNvPr>
                <p:cNvSpPr/>
                <p:nvPr/>
              </p:nvSpPr>
              <p:spPr>
                <a:xfrm>
                  <a:off x="6207442" y="2959417"/>
                  <a:ext cx="8572" cy="16192"/>
                </a:xfrm>
                <a:custGeom>
                  <a:avLst/>
                  <a:gdLst>
                    <a:gd name="connsiteX0" fmla="*/ 8572 w 8572"/>
                    <a:gd name="connsiteY0" fmla="*/ 16193 h 16192"/>
                    <a:gd name="connsiteX1" fmla="*/ 0 w 8572"/>
                    <a:gd name="connsiteY1" fmla="*/ 2858 h 16192"/>
                    <a:gd name="connsiteX2" fmla="*/ 1905 w 8572"/>
                    <a:gd name="connsiteY2" fmla="*/ 0 h 16192"/>
                    <a:gd name="connsiteX3" fmla="*/ 8572 w 8572"/>
                    <a:gd name="connsiteY3" fmla="*/ 8573 h 161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572" h="16192">
                      <a:moveTo>
                        <a:pt x="8572" y="16193"/>
                      </a:moveTo>
                      <a:lnTo>
                        <a:pt x="0" y="2858"/>
                      </a:lnTo>
                      <a:lnTo>
                        <a:pt x="1905" y="0"/>
                      </a:lnTo>
                      <a:lnTo>
                        <a:pt x="8572" y="8573"/>
                      </a:lnTo>
                      <a:close/>
                    </a:path>
                  </a:pathLst>
                </a:custGeom>
                <a:solidFill>
                  <a:srgbClr val="ABA89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sp>
            <p:nvSpPr>
              <p:cNvPr id="1472" name="Freeform: Shape 1471">
                <a:extLst>
                  <a:ext uri="{FF2B5EF4-FFF2-40B4-BE49-F238E27FC236}">
                    <a16:creationId xmlns:a16="http://schemas.microsoft.com/office/drawing/2014/main" id="{4D3F6AC5-77DD-46DC-B42F-2B7FC08DF687}"/>
                  </a:ext>
                </a:extLst>
              </p:cNvPr>
              <p:cNvSpPr/>
              <p:nvPr/>
            </p:nvSpPr>
            <p:spPr>
              <a:xfrm>
                <a:off x="6197917" y="2769870"/>
                <a:ext cx="200025" cy="161925"/>
              </a:xfrm>
              <a:custGeom>
                <a:avLst/>
                <a:gdLst>
                  <a:gd name="connsiteX0" fmla="*/ 100013 w 200025"/>
                  <a:gd name="connsiteY0" fmla="*/ 0 h 161925"/>
                  <a:gd name="connsiteX1" fmla="*/ 200025 w 200025"/>
                  <a:gd name="connsiteY1" fmla="*/ 100013 h 161925"/>
                  <a:gd name="connsiteX2" fmla="*/ 100013 w 200025"/>
                  <a:gd name="connsiteY2" fmla="*/ 161925 h 161925"/>
                  <a:gd name="connsiteX3" fmla="*/ 0 w 200025"/>
                  <a:gd name="connsiteY3" fmla="*/ 100013 h 161925"/>
                  <a:gd name="connsiteX4" fmla="*/ 100013 w 200025"/>
                  <a:gd name="connsiteY4" fmla="*/ 0 h 1619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0025" h="161925">
                    <a:moveTo>
                      <a:pt x="100013" y="0"/>
                    </a:moveTo>
                    <a:cubicBezTo>
                      <a:pt x="154305" y="0"/>
                      <a:pt x="199072" y="44767"/>
                      <a:pt x="200025" y="100013"/>
                    </a:cubicBezTo>
                    <a:cubicBezTo>
                      <a:pt x="199072" y="134302"/>
                      <a:pt x="154305" y="161925"/>
                      <a:pt x="100013" y="161925"/>
                    </a:cubicBezTo>
                    <a:cubicBezTo>
                      <a:pt x="45720" y="161925"/>
                      <a:pt x="952" y="134302"/>
                      <a:pt x="0" y="100013"/>
                    </a:cubicBezTo>
                    <a:cubicBezTo>
                      <a:pt x="952" y="44767"/>
                      <a:pt x="45720" y="0"/>
                      <a:pt x="10001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73" name="Freeform: Shape 1472">
                <a:extLst>
                  <a:ext uri="{FF2B5EF4-FFF2-40B4-BE49-F238E27FC236}">
                    <a16:creationId xmlns:a16="http://schemas.microsoft.com/office/drawing/2014/main" id="{54AF515B-5202-4717-ACCA-F22F33526DEF}"/>
                  </a:ext>
                </a:extLst>
              </p:cNvPr>
              <p:cNvSpPr/>
              <p:nvPr/>
            </p:nvSpPr>
            <p:spPr>
              <a:xfrm>
                <a:off x="6266496" y="2788920"/>
                <a:ext cx="64770" cy="39052"/>
              </a:xfrm>
              <a:custGeom>
                <a:avLst/>
                <a:gdLst>
                  <a:gd name="connsiteX0" fmla="*/ 31433 w 64770"/>
                  <a:gd name="connsiteY0" fmla="*/ 0 h 39052"/>
                  <a:gd name="connsiteX1" fmla="*/ 60008 w 64770"/>
                  <a:gd name="connsiteY1" fmla="*/ 9525 h 39052"/>
                  <a:gd name="connsiteX2" fmla="*/ 64770 w 64770"/>
                  <a:gd name="connsiteY2" fmla="*/ 9525 h 39052"/>
                  <a:gd name="connsiteX3" fmla="*/ 64770 w 64770"/>
                  <a:gd name="connsiteY3" fmla="*/ 19050 h 39052"/>
                  <a:gd name="connsiteX4" fmla="*/ 32385 w 64770"/>
                  <a:gd name="connsiteY4" fmla="*/ 39052 h 39052"/>
                  <a:gd name="connsiteX5" fmla="*/ 0 w 64770"/>
                  <a:gd name="connsiteY5" fmla="*/ 19050 h 39052"/>
                  <a:gd name="connsiteX6" fmla="*/ 0 w 64770"/>
                  <a:gd name="connsiteY6" fmla="*/ 9525 h 39052"/>
                  <a:gd name="connsiteX7" fmla="*/ 4763 w 64770"/>
                  <a:gd name="connsiteY7" fmla="*/ 9525 h 39052"/>
                  <a:gd name="connsiteX8" fmla="*/ 31433 w 64770"/>
                  <a:gd name="connsiteY8" fmla="*/ 0 h 390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4770" h="39052">
                    <a:moveTo>
                      <a:pt x="31433" y="0"/>
                    </a:moveTo>
                    <a:cubicBezTo>
                      <a:pt x="43815" y="0"/>
                      <a:pt x="54293" y="3810"/>
                      <a:pt x="60008" y="9525"/>
                    </a:cubicBezTo>
                    <a:lnTo>
                      <a:pt x="64770" y="9525"/>
                    </a:lnTo>
                    <a:lnTo>
                      <a:pt x="64770" y="19050"/>
                    </a:lnTo>
                    <a:cubicBezTo>
                      <a:pt x="64770" y="29527"/>
                      <a:pt x="50483" y="39052"/>
                      <a:pt x="32385" y="39052"/>
                    </a:cubicBezTo>
                    <a:cubicBezTo>
                      <a:pt x="14288" y="39052"/>
                      <a:pt x="0" y="30480"/>
                      <a:pt x="0" y="19050"/>
                    </a:cubicBezTo>
                    <a:lnTo>
                      <a:pt x="0" y="9525"/>
                    </a:lnTo>
                    <a:lnTo>
                      <a:pt x="4763" y="9525"/>
                    </a:lnTo>
                    <a:cubicBezTo>
                      <a:pt x="8572" y="3810"/>
                      <a:pt x="19050" y="0"/>
                      <a:pt x="31433" y="0"/>
                    </a:cubicBezTo>
                    <a:close/>
                  </a:path>
                </a:pathLst>
              </a:custGeom>
              <a:solidFill>
                <a:srgbClr val="EAE7D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74" name="Freeform: Shape 1473">
                <a:extLst>
                  <a:ext uri="{FF2B5EF4-FFF2-40B4-BE49-F238E27FC236}">
                    <a16:creationId xmlns:a16="http://schemas.microsoft.com/office/drawing/2014/main" id="{E171AEC0-AF5E-4D92-91F3-3F6D55630A52}"/>
                  </a:ext>
                </a:extLst>
              </p:cNvPr>
              <p:cNvSpPr/>
              <p:nvPr/>
            </p:nvSpPr>
            <p:spPr>
              <a:xfrm>
                <a:off x="6265544" y="2778442"/>
                <a:ext cx="64769" cy="40004"/>
              </a:xfrm>
              <a:custGeom>
                <a:avLst/>
                <a:gdLst>
                  <a:gd name="connsiteX0" fmla="*/ 64770 w 64769"/>
                  <a:gd name="connsiteY0" fmla="*/ 20003 h 40004"/>
                  <a:gd name="connsiteX1" fmla="*/ 32385 w 64769"/>
                  <a:gd name="connsiteY1" fmla="*/ 40005 h 40004"/>
                  <a:gd name="connsiteX2" fmla="*/ 0 w 64769"/>
                  <a:gd name="connsiteY2" fmla="*/ 20003 h 40004"/>
                  <a:gd name="connsiteX3" fmla="*/ 32385 w 64769"/>
                  <a:gd name="connsiteY3" fmla="*/ 0 h 40004"/>
                  <a:gd name="connsiteX4" fmla="*/ 64770 w 64769"/>
                  <a:gd name="connsiteY4" fmla="*/ 20003 h 400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4769" h="40004">
                    <a:moveTo>
                      <a:pt x="64770" y="20003"/>
                    </a:moveTo>
                    <a:cubicBezTo>
                      <a:pt x="64770" y="31050"/>
                      <a:pt x="50271" y="40005"/>
                      <a:pt x="32385" y="40005"/>
                    </a:cubicBezTo>
                    <a:cubicBezTo>
                      <a:pt x="14499" y="40005"/>
                      <a:pt x="0" y="31050"/>
                      <a:pt x="0" y="20003"/>
                    </a:cubicBezTo>
                    <a:cubicBezTo>
                      <a:pt x="0" y="8955"/>
                      <a:pt x="14499" y="0"/>
                      <a:pt x="32385" y="0"/>
                    </a:cubicBezTo>
                    <a:cubicBezTo>
                      <a:pt x="50271" y="0"/>
                      <a:pt x="64770" y="8955"/>
                      <a:pt x="64770" y="20003"/>
                    </a:cubicBezTo>
                    <a:close/>
                  </a:path>
                </a:pathLst>
              </a:custGeom>
              <a:solidFill>
                <a:srgbClr val="B7B4A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75" name="Freeform: Shape 1474">
                <a:extLst>
                  <a:ext uri="{FF2B5EF4-FFF2-40B4-BE49-F238E27FC236}">
                    <a16:creationId xmlns:a16="http://schemas.microsoft.com/office/drawing/2014/main" id="{F639097B-B23B-41C5-837C-F2A52573B9A5}"/>
                  </a:ext>
                </a:extLst>
              </p:cNvPr>
              <p:cNvSpPr/>
              <p:nvPr/>
            </p:nvSpPr>
            <p:spPr>
              <a:xfrm>
                <a:off x="6295071" y="2767964"/>
                <a:ext cx="5715" cy="45720"/>
              </a:xfrm>
              <a:custGeom>
                <a:avLst/>
                <a:gdLst>
                  <a:gd name="connsiteX0" fmla="*/ 2858 w 5715"/>
                  <a:gd name="connsiteY0" fmla="*/ 0 h 45720"/>
                  <a:gd name="connsiteX1" fmla="*/ 2858 w 5715"/>
                  <a:gd name="connsiteY1" fmla="*/ 0 h 45720"/>
                  <a:gd name="connsiteX2" fmla="*/ 5715 w 5715"/>
                  <a:gd name="connsiteY2" fmla="*/ 2858 h 45720"/>
                  <a:gd name="connsiteX3" fmla="*/ 5715 w 5715"/>
                  <a:gd name="connsiteY3" fmla="*/ 42863 h 45720"/>
                  <a:gd name="connsiteX4" fmla="*/ 2858 w 5715"/>
                  <a:gd name="connsiteY4" fmla="*/ 45720 h 45720"/>
                  <a:gd name="connsiteX5" fmla="*/ 2858 w 5715"/>
                  <a:gd name="connsiteY5" fmla="*/ 45720 h 45720"/>
                  <a:gd name="connsiteX6" fmla="*/ 0 w 5715"/>
                  <a:gd name="connsiteY6" fmla="*/ 42863 h 45720"/>
                  <a:gd name="connsiteX7" fmla="*/ 0 w 5715"/>
                  <a:gd name="connsiteY7" fmla="*/ 2858 h 45720"/>
                  <a:gd name="connsiteX8" fmla="*/ 2858 w 5715"/>
                  <a:gd name="connsiteY8" fmla="*/ 0 h 457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715" h="45720">
                    <a:moveTo>
                      <a:pt x="2858" y="0"/>
                    </a:moveTo>
                    <a:lnTo>
                      <a:pt x="2858" y="0"/>
                    </a:lnTo>
                    <a:cubicBezTo>
                      <a:pt x="4763" y="0"/>
                      <a:pt x="5715" y="1905"/>
                      <a:pt x="5715" y="2858"/>
                    </a:cubicBezTo>
                    <a:lnTo>
                      <a:pt x="5715" y="42863"/>
                    </a:lnTo>
                    <a:cubicBezTo>
                      <a:pt x="5715" y="44768"/>
                      <a:pt x="3810" y="45720"/>
                      <a:pt x="2858" y="45720"/>
                    </a:cubicBezTo>
                    <a:lnTo>
                      <a:pt x="2858" y="45720"/>
                    </a:lnTo>
                    <a:cubicBezTo>
                      <a:pt x="953" y="45720"/>
                      <a:pt x="0" y="43815"/>
                      <a:pt x="0" y="42863"/>
                    </a:cubicBezTo>
                    <a:lnTo>
                      <a:pt x="0" y="2858"/>
                    </a:lnTo>
                    <a:cubicBezTo>
                      <a:pt x="0" y="952"/>
                      <a:pt x="953" y="0"/>
                      <a:pt x="2858" y="0"/>
                    </a:cubicBezTo>
                    <a:close/>
                  </a:path>
                </a:pathLst>
              </a:custGeom>
              <a:solidFill>
                <a:srgbClr val="EAE7D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76" name="Freeform: Shape 1475">
                <a:extLst>
                  <a:ext uri="{FF2B5EF4-FFF2-40B4-BE49-F238E27FC236}">
                    <a16:creationId xmlns:a16="http://schemas.microsoft.com/office/drawing/2014/main" id="{0962A97B-F71D-4F95-9BC3-4B8114D88935}"/>
                  </a:ext>
                </a:extLst>
              </p:cNvPr>
              <p:cNvSpPr/>
              <p:nvPr/>
            </p:nvSpPr>
            <p:spPr>
              <a:xfrm>
                <a:off x="6314821" y="2755582"/>
                <a:ext cx="5968" cy="50482"/>
              </a:xfrm>
              <a:custGeom>
                <a:avLst/>
                <a:gdLst>
                  <a:gd name="connsiteX0" fmla="*/ 3111 w 5968"/>
                  <a:gd name="connsiteY0" fmla="*/ 0 h 50482"/>
                  <a:gd name="connsiteX1" fmla="*/ 3111 w 5968"/>
                  <a:gd name="connsiteY1" fmla="*/ 0 h 50482"/>
                  <a:gd name="connsiteX2" fmla="*/ 5968 w 5968"/>
                  <a:gd name="connsiteY2" fmla="*/ 2857 h 50482"/>
                  <a:gd name="connsiteX3" fmla="*/ 5968 w 5968"/>
                  <a:gd name="connsiteY3" fmla="*/ 47625 h 50482"/>
                  <a:gd name="connsiteX4" fmla="*/ 3111 w 5968"/>
                  <a:gd name="connsiteY4" fmla="*/ 50482 h 50482"/>
                  <a:gd name="connsiteX5" fmla="*/ 3111 w 5968"/>
                  <a:gd name="connsiteY5" fmla="*/ 50482 h 50482"/>
                  <a:gd name="connsiteX6" fmla="*/ 253 w 5968"/>
                  <a:gd name="connsiteY6" fmla="*/ 47625 h 50482"/>
                  <a:gd name="connsiteX7" fmla="*/ 253 w 5968"/>
                  <a:gd name="connsiteY7" fmla="*/ 2857 h 50482"/>
                  <a:gd name="connsiteX8" fmla="*/ 3111 w 5968"/>
                  <a:gd name="connsiteY8" fmla="*/ 0 h 504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968" h="50482">
                    <a:moveTo>
                      <a:pt x="3111" y="0"/>
                    </a:moveTo>
                    <a:lnTo>
                      <a:pt x="3111" y="0"/>
                    </a:lnTo>
                    <a:cubicBezTo>
                      <a:pt x="5016" y="0"/>
                      <a:pt x="5968" y="1905"/>
                      <a:pt x="5968" y="2857"/>
                    </a:cubicBezTo>
                    <a:lnTo>
                      <a:pt x="5968" y="47625"/>
                    </a:lnTo>
                    <a:cubicBezTo>
                      <a:pt x="5968" y="49530"/>
                      <a:pt x="4063" y="50482"/>
                      <a:pt x="3111" y="50482"/>
                    </a:cubicBezTo>
                    <a:lnTo>
                      <a:pt x="3111" y="50482"/>
                    </a:lnTo>
                    <a:cubicBezTo>
                      <a:pt x="1206" y="50482"/>
                      <a:pt x="253" y="48577"/>
                      <a:pt x="253" y="47625"/>
                    </a:cubicBezTo>
                    <a:lnTo>
                      <a:pt x="253" y="2857"/>
                    </a:lnTo>
                    <a:cubicBezTo>
                      <a:pt x="-699" y="952"/>
                      <a:pt x="1206" y="0"/>
                      <a:pt x="3111" y="0"/>
                    </a:cubicBezTo>
                    <a:close/>
                  </a:path>
                </a:pathLst>
              </a:custGeom>
              <a:solidFill>
                <a:srgbClr val="EAE7D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77" name="Freeform: Shape 1476">
                <a:extLst>
                  <a:ext uri="{FF2B5EF4-FFF2-40B4-BE49-F238E27FC236}">
                    <a16:creationId xmlns:a16="http://schemas.microsoft.com/office/drawing/2014/main" id="{D94C4A56-C9DA-4615-83A7-56DC15B2A8BB}"/>
                  </a:ext>
                </a:extLst>
              </p:cNvPr>
              <p:cNvSpPr/>
              <p:nvPr/>
            </p:nvSpPr>
            <p:spPr>
              <a:xfrm>
                <a:off x="6275768" y="2755582"/>
                <a:ext cx="5968" cy="50482"/>
              </a:xfrm>
              <a:custGeom>
                <a:avLst/>
                <a:gdLst>
                  <a:gd name="connsiteX0" fmla="*/ 3111 w 5968"/>
                  <a:gd name="connsiteY0" fmla="*/ 0 h 50482"/>
                  <a:gd name="connsiteX1" fmla="*/ 3111 w 5968"/>
                  <a:gd name="connsiteY1" fmla="*/ 0 h 50482"/>
                  <a:gd name="connsiteX2" fmla="*/ 5968 w 5968"/>
                  <a:gd name="connsiteY2" fmla="*/ 2857 h 50482"/>
                  <a:gd name="connsiteX3" fmla="*/ 5968 w 5968"/>
                  <a:gd name="connsiteY3" fmla="*/ 47625 h 50482"/>
                  <a:gd name="connsiteX4" fmla="*/ 3111 w 5968"/>
                  <a:gd name="connsiteY4" fmla="*/ 50482 h 50482"/>
                  <a:gd name="connsiteX5" fmla="*/ 3111 w 5968"/>
                  <a:gd name="connsiteY5" fmla="*/ 50482 h 50482"/>
                  <a:gd name="connsiteX6" fmla="*/ 253 w 5968"/>
                  <a:gd name="connsiteY6" fmla="*/ 47625 h 50482"/>
                  <a:gd name="connsiteX7" fmla="*/ 253 w 5968"/>
                  <a:gd name="connsiteY7" fmla="*/ 2857 h 50482"/>
                  <a:gd name="connsiteX8" fmla="*/ 3111 w 5968"/>
                  <a:gd name="connsiteY8" fmla="*/ 0 h 504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968" h="50482">
                    <a:moveTo>
                      <a:pt x="3111" y="0"/>
                    </a:moveTo>
                    <a:lnTo>
                      <a:pt x="3111" y="0"/>
                    </a:lnTo>
                    <a:cubicBezTo>
                      <a:pt x="5016" y="0"/>
                      <a:pt x="5968" y="1905"/>
                      <a:pt x="5968" y="2857"/>
                    </a:cubicBezTo>
                    <a:lnTo>
                      <a:pt x="5968" y="47625"/>
                    </a:lnTo>
                    <a:cubicBezTo>
                      <a:pt x="5968" y="49530"/>
                      <a:pt x="4063" y="50482"/>
                      <a:pt x="3111" y="50482"/>
                    </a:cubicBezTo>
                    <a:lnTo>
                      <a:pt x="3111" y="50482"/>
                    </a:lnTo>
                    <a:cubicBezTo>
                      <a:pt x="1206" y="50482"/>
                      <a:pt x="253" y="48577"/>
                      <a:pt x="253" y="47625"/>
                    </a:cubicBezTo>
                    <a:lnTo>
                      <a:pt x="253" y="2857"/>
                    </a:lnTo>
                    <a:cubicBezTo>
                      <a:pt x="-699" y="952"/>
                      <a:pt x="1206" y="0"/>
                      <a:pt x="3111" y="0"/>
                    </a:cubicBezTo>
                    <a:close/>
                  </a:path>
                </a:pathLst>
              </a:custGeom>
              <a:solidFill>
                <a:srgbClr val="EAE7D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1478" name="Graphic 801">
                <a:extLst>
                  <a:ext uri="{FF2B5EF4-FFF2-40B4-BE49-F238E27FC236}">
                    <a16:creationId xmlns:a16="http://schemas.microsoft.com/office/drawing/2014/main" id="{6D744BA3-EC9B-48F9-AB25-8BC18D662F73}"/>
                  </a:ext>
                </a:extLst>
              </p:cNvPr>
              <p:cNvGrpSpPr/>
              <p:nvPr/>
            </p:nvGrpSpPr>
            <p:grpSpPr>
              <a:xfrm>
                <a:off x="6274117" y="2735580"/>
                <a:ext cx="47625" cy="35242"/>
                <a:chOff x="6274117" y="2735580"/>
                <a:chExt cx="47625" cy="35242"/>
              </a:xfrm>
              <a:solidFill>
                <a:schemeClr val="accent1"/>
              </a:solidFill>
            </p:grpSpPr>
            <p:sp>
              <p:nvSpPr>
                <p:cNvPr id="1480" name="Freeform: Shape 1479">
                  <a:extLst>
                    <a:ext uri="{FF2B5EF4-FFF2-40B4-BE49-F238E27FC236}">
                      <a16:creationId xmlns:a16="http://schemas.microsoft.com/office/drawing/2014/main" id="{DAA17725-2FE7-4CE3-8F2C-45309103333C}"/>
                    </a:ext>
                  </a:extLst>
                </p:cNvPr>
                <p:cNvSpPr/>
                <p:nvPr/>
              </p:nvSpPr>
              <p:spPr>
                <a:xfrm>
                  <a:off x="6274117" y="2742247"/>
                  <a:ext cx="47625" cy="28575"/>
                </a:xfrm>
                <a:custGeom>
                  <a:avLst/>
                  <a:gdLst>
                    <a:gd name="connsiteX0" fmla="*/ 23813 w 47625"/>
                    <a:gd name="connsiteY0" fmla="*/ 0 h 28575"/>
                    <a:gd name="connsiteX1" fmla="*/ 44767 w 47625"/>
                    <a:gd name="connsiteY1" fmla="*/ 7620 h 28575"/>
                    <a:gd name="connsiteX2" fmla="*/ 47625 w 47625"/>
                    <a:gd name="connsiteY2" fmla="*/ 7620 h 28575"/>
                    <a:gd name="connsiteX3" fmla="*/ 47625 w 47625"/>
                    <a:gd name="connsiteY3" fmla="*/ 14288 h 28575"/>
                    <a:gd name="connsiteX4" fmla="*/ 23813 w 47625"/>
                    <a:gd name="connsiteY4" fmla="*/ 28575 h 28575"/>
                    <a:gd name="connsiteX5" fmla="*/ 0 w 47625"/>
                    <a:gd name="connsiteY5" fmla="*/ 14288 h 28575"/>
                    <a:gd name="connsiteX6" fmla="*/ 0 w 47625"/>
                    <a:gd name="connsiteY6" fmla="*/ 7620 h 28575"/>
                    <a:gd name="connsiteX7" fmla="*/ 2857 w 47625"/>
                    <a:gd name="connsiteY7" fmla="*/ 7620 h 28575"/>
                    <a:gd name="connsiteX8" fmla="*/ 23813 w 47625"/>
                    <a:gd name="connsiteY8" fmla="*/ 0 h 285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7625" h="28575">
                      <a:moveTo>
                        <a:pt x="23813" y="0"/>
                      </a:moveTo>
                      <a:cubicBezTo>
                        <a:pt x="32385" y="0"/>
                        <a:pt x="40005" y="2857"/>
                        <a:pt x="44767" y="7620"/>
                      </a:cubicBezTo>
                      <a:lnTo>
                        <a:pt x="47625" y="7620"/>
                      </a:lnTo>
                      <a:lnTo>
                        <a:pt x="47625" y="14288"/>
                      </a:lnTo>
                      <a:cubicBezTo>
                        <a:pt x="47625" y="21907"/>
                        <a:pt x="37147" y="28575"/>
                        <a:pt x="23813" y="28575"/>
                      </a:cubicBezTo>
                      <a:cubicBezTo>
                        <a:pt x="10477" y="28575"/>
                        <a:pt x="0" y="21907"/>
                        <a:pt x="0" y="14288"/>
                      </a:cubicBezTo>
                      <a:lnTo>
                        <a:pt x="0" y="7620"/>
                      </a:lnTo>
                      <a:lnTo>
                        <a:pt x="2857" y="7620"/>
                      </a:lnTo>
                      <a:cubicBezTo>
                        <a:pt x="7620" y="2857"/>
                        <a:pt x="15240" y="0"/>
                        <a:pt x="23813" y="0"/>
                      </a:cubicBezTo>
                      <a:close/>
                    </a:path>
                  </a:pathLst>
                </a:custGeom>
                <a:solidFill>
                  <a:srgbClr val="B7B4A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81" name="Freeform: Shape 1480">
                  <a:extLst>
                    <a:ext uri="{FF2B5EF4-FFF2-40B4-BE49-F238E27FC236}">
                      <a16:creationId xmlns:a16="http://schemas.microsoft.com/office/drawing/2014/main" id="{658973E1-C33C-4C3B-B010-2D4E7BFCF0DA}"/>
                    </a:ext>
                  </a:extLst>
                </p:cNvPr>
                <p:cNvSpPr/>
                <p:nvPr/>
              </p:nvSpPr>
              <p:spPr>
                <a:xfrm>
                  <a:off x="6274117" y="2735580"/>
                  <a:ext cx="47625" cy="28575"/>
                </a:xfrm>
                <a:custGeom>
                  <a:avLst/>
                  <a:gdLst>
                    <a:gd name="connsiteX0" fmla="*/ 47625 w 47625"/>
                    <a:gd name="connsiteY0" fmla="*/ 14287 h 28575"/>
                    <a:gd name="connsiteX1" fmla="*/ 23813 w 47625"/>
                    <a:gd name="connsiteY1" fmla="*/ 28575 h 28575"/>
                    <a:gd name="connsiteX2" fmla="*/ 0 w 47625"/>
                    <a:gd name="connsiteY2" fmla="*/ 14287 h 28575"/>
                    <a:gd name="connsiteX3" fmla="*/ 23813 w 47625"/>
                    <a:gd name="connsiteY3" fmla="*/ 0 h 28575"/>
                    <a:gd name="connsiteX4" fmla="*/ 47625 w 47625"/>
                    <a:gd name="connsiteY4" fmla="*/ 14287 h 285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7625" h="28575">
                      <a:moveTo>
                        <a:pt x="47625" y="14287"/>
                      </a:moveTo>
                      <a:cubicBezTo>
                        <a:pt x="47625" y="22178"/>
                        <a:pt x="36964" y="28575"/>
                        <a:pt x="23813" y="28575"/>
                      </a:cubicBezTo>
                      <a:cubicBezTo>
                        <a:pt x="10661" y="28575"/>
                        <a:pt x="0" y="22178"/>
                        <a:pt x="0" y="14287"/>
                      </a:cubicBezTo>
                      <a:cubicBezTo>
                        <a:pt x="0" y="6397"/>
                        <a:pt x="10661" y="0"/>
                        <a:pt x="23813" y="0"/>
                      </a:cubicBezTo>
                      <a:cubicBezTo>
                        <a:pt x="36964" y="0"/>
                        <a:pt x="47625" y="6397"/>
                        <a:pt x="47625" y="14287"/>
                      </a:cubicBezTo>
                      <a:close/>
                    </a:path>
                  </a:pathLst>
                </a:custGeom>
                <a:solidFill>
                  <a:srgbClr val="EAE7D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sp>
            <p:nvSpPr>
              <p:cNvPr id="1479" name="Freeform: Shape 1478">
                <a:extLst>
                  <a:ext uri="{FF2B5EF4-FFF2-40B4-BE49-F238E27FC236}">
                    <a16:creationId xmlns:a16="http://schemas.microsoft.com/office/drawing/2014/main" id="{E1FC42EC-1E25-479F-95C1-D1127A4C701A}"/>
                  </a:ext>
                </a:extLst>
              </p:cNvPr>
              <p:cNvSpPr/>
              <p:nvPr/>
            </p:nvSpPr>
            <p:spPr>
              <a:xfrm>
                <a:off x="6276974" y="2728912"/>
                <a:ext cx="41909" cy="32385"/>
              </a:xfrm>
              <a:custGeom>
                <a:avLst/>
                <a:gdLst>
                  <a:gd name="connsiteX0" fmla="*/ 20955 w 41909"/>
                  <a:gd name="connsiteY0" fmla="*/ 0 h 32385"/>
                  <a:gd name="connsiteX1" fmla="*/ 41910 w 41909"/>
                  <a:gd name="connsiteY1" fmla="*/ 20002 h 32385"/>
                  <a:gd name="connsiteX2" fmla="*/ 20955 w 41909"/>
                  <a:gd name="connsiteY2" fmla="*/ 32385 h 32385"/>
                  <a:gd name="connsiteX3" fmla="*/ 0 w 41909"/>
                  <a:gd name="connsiteY3" fmla="*/ 20002 h 32385"/>
                  <a:gd name="connsiteX4" fmla="*/ 20955 w 41909"/>
                  <a:gd name="connsiteY4" fmla="*/ 0 h 323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909" h="32385">
                    <a:moveTo>
                      <a:pt x="20955" y="0"/>
                    </a:moveTo>
                    <a:cubicBezTo>
                      <a:pt x="32385" y="0"/>
                      <a:pt x="41910" y="9525"/>
                      <a:pt x="41910" y="20002"/>
                    </a:cubicBezTo>
                    <a:cubicBezTo>
                      <a:pt x="41910" y="26670"/>
                      <a:pt x="32385" y="32385"/>
                      <a:pt x="20955" y="32385"/>
                    </a:cubicBezTo>
                    <a:cubicBezTo>
                      <a:pt x="9525" y="32385"/>
                      <a:pt x="0" y="26670"/>
                      <a:pt x="0" y="20002"/>
                    </a:cubicBezTo>
                    <a:cubicBezTo>
                      <a:pt x="0" y="9525"/>
                      <a:pt x="9525" y="0"/>
                      <a:pt x="2095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1393" name="Freeform: Shape 1392">
              <a:extLst>
                <a:ext uri="{FF2B5EF4-FFF2-40B4-BE49-F238E27FC236}">
                  <a16:creationId xmlns:a16="http://schemas.microsoft.com/office/drawing/2014/main" id="{6C7827D4-E269-46B1-BB22-54C9682EE548}"/>
                </a:ext>
              </a:extLst>
            </p:cNvPr>
            <p:cNvSpPr/>
            <p:nvPr/>
          </p:nvSpPr>
          <p:spPr>
            <a:xfrm>
              <a:off x="6171246" y="3196590"/>
              <a:ext cx="13334" cy="6667"/>
            </a:xfrm>
            <a:custGeom>
              <a:avLst/>
              <a:gdLst>
                <a:gd name="connsiteX0" fmla="*/ 13335 w 13334"/>
                <a:gd name="connsiteY0" fmla="*/ 6667 h 6667"/>
                <a:gd name="connsiteX1" fmla="*/ 0 w 13334"/>
                <a:gd name="connsiteY1" fmla="*/ 0 h 6667"/>
                <a:gd name="connsiteX2" fmla="*/ 13335 w 13334"/>
                <a:gd name="connsiteY2" fmla="*/ 6667 h 6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34" h="6667">
                  <a:moveTo>
                    <a:pt x="13335" y="6667"/>
                  </a:moveTo>
                  <a:lnTo>
                    <a:pt x="0" y="0"/>
                  </a:lnTo>
                  <a:lnTo>
                    <a:pt x="13335" y="6667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94" name="Freeform: Shape 1393">
              <a:extLst>
                <a:ext uri="{FF2B5EF4-FFF2-40B4-BE49-F238E27FC236}">
                  <a16:creationId xmlns:a16="http://schemas.microsoft.com/office/drawing/2014/main" id="{0448F321-F45E-422A-9B68-2306F01A95A0}"/>
                </a:ext>
              </a:extLst>
            </p:cNvPr>
            <p:cNvSpPr/>
            <p:nvPr/>
          </p:nvSpPr>
          <p:spPr>
            <a:xfrm>
              <a:off x="6030277" y="3092767"/>
              <a:ext cx="239077" cy="140017"/>
            </a:xfrm>
            <a:custGeom>
              <a:avLst/>
              <a:gdLst>
                <a:gd name="connsiteX0" fmla="*/ 28575 w 239077"/>
                <a:gd name="connsiteY0" fmla="*/ 0 h 140017"/>
                <a:gd name="connsiteX1" fmla="*/ 0 w 239077"/>
                <a:gd name="connsiteY1" fmla="*/ 16192 h 140017"/>
                <a:gd name="connsiteX2" fmla="*/ 0 w 239077"/>
                <a:gd name="connsiteY2" fmla="*/ 21908 h 140017"/>
                <a:gd name="connsiteX3" fmla="*/ 210503 w 239077"/>
                <a:gd name="connsiteY3" fmla="*/ 140017 h 140017"/>
                <a:gd name="connsiteX4" fmla="*/ 239078 w 239077"/>
                <a:gd name="connsiteY4" fmla="*/ 123825 h 140017"/>
                <a:gd name="connsiteX5" fmla="*/ 239078 w 239077"/>
                <a:gd name="connsiteY5" fmla="*/ 117158 h 140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9077" h="140017">
                  <a:moveTo>
                    <a:pt x="28575" y="0"/>
                  </a:moveTo>
                  <a:lnTo>
                    <a:pt x="0" y="16192"/>
                  </a:lnTo>
                  <a:lnTo>
                    <a:pt x="0" y="21908"/>
                  </a:lnTo>
                  <a:lnTo>
                    <a:pt x="210503" y="140017"/>
                  </a:lnTo>
                  <a:lnTo>
                    <a:pt x="239078" y="123825"/>
                  </a:lnTo>
                  <a:lnTo>
                    <a:pt x="239078" y="117158"/>
                  </a:lnTo>
                  <a:close/>
                </a:path>
              </a:pathLst>
            </a:custGeom>
            <a:solidFill>
              <a:srgbClr val="B7B4A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95" name="Freeform: Shape 1394">
              <a:extLst>
                <a:ext uri="{FF2B5EF4-FFF2-40B4-BE49-F238E27FC236}">
                  <a16:creationId xmlns:a16="http://schemas.microsoft.com/office/drawing/2014/main" id="{6937B029-3840-4056-99FC-17CF20900319}"/>
                </a:ext>
              </a:extLst>
            </p:cNvPr>
            <p:cNvSpPr/>
            <p:nvPr/>
          </p:nvSpPr>
          <p:spPr>
            <a:xfrm>
              <a:off x="6030277" y="3092767"/>
              <a:ext cx="239077" cy="133350"/>
            </a:xfrm>
            <a:custGeom>
              <a:avLst/>
              <a:gdLst>
                <a:gd name="connsiteX0" fmla="*/ 28575 w 239077"/>
                <a:gd name="connsiteY0" fmla="*/ 0 h 133350"/>
                <a:gd name="connsiteX1" fmla="*/ 0 w 239077"/>
                <a:gd name="connsiteY1" fmla="*/ 16192 h 133350"/>
                <a:gd name="connsiteX2" fmla="*/ 210503 w 239077"/>
                <a:gd name="connsiteY2" fmla="*/ 133350 h 133350"/>
                <a:gd name="connsiteX3" fmla="*/ 239078 w 239077"/>
                <a:gd name="connsiteY3" fmla="*/ 117158 h 13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9077" h="133350">
                  <a:moveTo>
                    <a:pt x="28575" y="0"/>
                  </a:moveTo>
                  <a:lnTo>
                    <a:pt x="0" y="16192"/>
                  </a:lnTo>
                  <a:lnTo>
                    <a:pt x="210503" y="133350"/>
                  </a:lnTo>
                  <a:lnTo>
                    <a:pt x="239078" y="117158"/>
                  </a:lnTo>
                  <a:close/>
                </a:path>
              </a:pathLst>
            </a:custGeom>
            <a:solidFill>
              <a:srgbClr val="7D7C7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96" name="Freeform: Shape 1395">
              <a:extLst>
                <a:ext uri="{FF2B5EF4-FFF2-40B4-BE49-F238E27FC236}">
                  <a16:creationId xmlns:a16="http://schemas.microsoft.com/office/drawing/2014/main" id="{8F642504-69DD-47F2-89B2-00A5331FC68E}"/>
                </a:ext>
              </a:extLst>
            </p:cNvPr>
            <p:cNvSpPr/>
            <p:nvPr/>
          </p:nvSpPr>
          <p:spPr>
            <a:xfrm>
              <a:off x="6030277" y="3092767"/>
              <a:ext cx="139065" cy="32385"/>
            </a:xfrm>
            <a:custGeom>
              <a:avLst/>
              <a:gdLst>
                <a:gd name="connsiteX0" fmla="*/ 28575 w 139065"/>
                <a:gd name="connsiteY0" fmla="*/ 0 h 32385"/>
                <a:gd name="connsiteX1" fmla="*/ 0 w 139065"/>
                <a:gd name="connsiteY1" fmla="*/ 16192 h 32385"/>
                <a:gd name="connsiteX2" fmla="*/ 110490 w 139065"/>
                <a:gd name="connsiteY2" fmla="*/ 32385 h 32385"/>
                <a:gd name="connsiteX3" fmla="*/ 139065 w 139065"/>
                <a:gd name="connsiteY3" fmla="*/ 16192 h 32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065" h="32385">
                  <a:moveTo>
                    <a:pt x="28575" y="0"/>
                  </a:moveTo>
                  <a:lnTo>
                    <a:pt x="0" y="16192"/>
                  </a:lnTo>
                  <a:lnTo>
                    <a:pt x="110490" y="32385"/>
                  </a:lnTo>
                  <a:lnTo>
                    <a:pt x="139065" y="16192"/>
                  </a:lnTo>
                  <a:close/>
                </a:path>
              </a:pathLst>
            </a:custGeom>
            <a:solidFill>
              <a:schemeClr val="accent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97" name="Freeform: Shape 1396">
              <a:extLst>
                <a:ext uri="{FF2B5EF4-FFF2-40B4-BE49-F238E27FC236}">
                  <a16:creationId xmlns:a16="http://schemas.microsoft.com/office/drawing/2014/main" id="{FC3A717D-F171-4092-81E1-48F36F1FC403}"/>
                </a:ext>
              </a:extLst>
            </p:cNvPr>
            <p:cNvSpPr/>
            <p:nvPr/>
          </p:nvSpPr>
          <p:spPr>
            <a:xfrm>
              <a:off x="6140767" y="3108959"/>
              <a:ext cx="128587" cy="117157"/>
            </a:xfrm>
            <a:custGeom>
              <a:avLst/>
              <a:gdLst>
                <a:gd name="connsiteX0" fmla="*/ 28575 w 128587"/>
                <a:gd name="connsiteY0" fmla="*/ 0 h 117157"/>
                <a:gd name="connsiteX1" fmla="*/ 0 w 128587"/>
                <a:gd name="connsiteY1" fmla="*/ 16193 h 117157"/>
                <a:gd name="connsiteX2" fmla="*/ 100013 w 128587"/>
                <a:gd name="connsiteY2" fmla="*/ 117158 h 117157"/>
                <a:gd name="connsiteX3" fmla="*/ 120015 w 128587"/>
                <a:gd name="connsiteY3" fmla="*/ 105728 h 117157"/>
                <a:gd name="connsiteX4" fmla="*/ 128588 w 128587"/>
                <a:gd name="connsiteY4" fmla="*/ 100965 h 117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8587" h="117157">
                  <a:moveTo>
                    <a:pt x="28575" y="0"/>
                  </a:moveTo>
                  <a:lnTo>
                    <a:pt x="0" y="16193"/>
                  </a:lnTo>
                  <a:lnTo>
                    <a:pt x="100013" y="117158"/>
                  </a:lnTo>
                  <a:lnTo>
                    <a:pt x="120015" y="105728"/>
                  </a:lnTo>
                  <a:lnTo>
                    <a:pt x="128588" y="100965"/>
                  </a:ln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98" name="Freeform: Shape 1397">
              <a:extLst>
                <a:ext uri="{FF2B5EF4-FFF2-40B4-BE49-F238E27FC236}">
                  <a16:creationId xmlns:a16="http://schemas.microsoft.com/office/drawing/2014/main" id="{729A758F-4ABC-4AB7-9464-1F8B2C5B25AB}"/>
                </a:ext>
              </a:extLst>
            </p:cNvPr>
            <p:cNvSpPr/>
            <p:nvPr/>
          </p:nvSpPr>
          <p:spPr>
            <a:xfrm>
              <a:off x="6029324" y="3108959"/>
              <a:ext cx="211455" cy="117157"/>
            </a:xfrm>
            <a:custGeom>
              <a:avLst/>
              <a:gdLst>
                <a:gd name="connsiteX0" fmla="*/ 111443 w 211455"/>
                <a:gd name="connsiteY0" fmla="*/ 16193 h 117157"/>
                <a:gd name="connsiteX1" fmla="*/ 0 w 211455"/>
                <a:gd name="connsiteY1" fmla="*/ 0 h 117157"/>
                <a:gd name="connsiteX2" fmla="*/ 211455 w 211455"/>
                <a:gd name="connsiteY2" fmla="*/ 117158 h 117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1455" h="117157">
                  <a:moveTo>
                    <a:pt x="111443" y="16193"/>
                  </a:moveTo>
                  <a:lnTo>
                    <a:pt x="0" y="0"/>
                  </a:lnTo>
                  <a:lnTo>
                    <a:pt x="211455" y="117158"/>
                  </a:lnTo>
                  <a:close/>
                </a:path>
              </a:pathLst>
            </a:custGeom>
            <a:solidFill>
              <a:srgbClr val="EAE7D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99" name="Freeform: Shape 1398">
              <a:extLst>
                <a:ext uri="{FF2B5EF4-FFF2-40B4-BE49-F238E27FC236}">
                  <a16:creationId xmlns:a16="http://schemas.microsoft.com/office/drawing/2014/main" id="{73756C90-E641-42A8-A5D6-314A9037A464}"/>
                </a:ext>
              </a:extLst>
            </p:cNvPr>
            <p:cNvSpPr/>
            <p:nvPr/>
          </p:nvSpPr>
          <p:spPr>
            <a:xfrm>
              <a:off x="6423659" y="3398520"/>
              <a:ext cx="222884" cy="172402"/>
            </a:xfrm>
            <a:custGeom>
              <a:avLst/>
              <a:gdLst>
                <a:gd name="connsiteX0" fmla="*/ 0 w 222884"/>
                <a:gd name="connsiteY0" fmla="*/ 126683 h 172402"/>
                <a:gd name="connsiteX1" fmla="*/ 15240 w 222884"/>
                <a:gd name="connsiteY1" fmla="*/ 118110 h 172402"/>
                <a:gd name="connsiteX2" fmla="*/ 222885 w 222884"/>
                <a:gd name="connsiteY2" fmla="*/ 0 h 172402"/>
                <a:gd name="connsiteX3" fmla="*/ 222885 w 222884"/>
                <a:gd name="connsiteY3" fmla="*/ 45720 h 172402"/>
                <a:gd name="connsiteX4" fmla="*/ 0 w 222884"/>
                <a:gd name="connsiteY4" fmla="*/ 172402 h 172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884" h="172402">
                  <a:moveTo>
                    <a:pt x="0" y="126683"/>
                  </a:moveTo>
                  <a:lnTo>
                    <a:pt x="15240" y="118110"/>
                  </a:lnTo>
                  <a:lnTo>
                    <a:pt x="222885" y="0"/>
                  </a:lnTo>
                  <a:lnTo>
                    <a:pt x="222885" y="45720"/>
                  </a:lnTo>
                  <a:lnTo>
                    <a:pt x="0" y="172402"/>
                  </a:lnTo>
                  <a:close/>
                </a:path>
              </a:pathLst>
            </a:custGeom>
            <a:solidFill>
              <a:srgbClr val="67736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1400" name="Graphic 801">
              <a:extLst>
                <a:ext uri="{FF2B5EF4-FFF2-40B4-BE49-F238E27FC236}">
                  <a16:creationId xmlns:a16="http://schemas.microsoft.com/office/drawing/2014/main" id="{73E79408-D72B-4623-8BA5-BA4DB58473BA}"/>
                </a:ext>
              </a:extLst>
            </p:cNvPr>
            <p:cNvGrpSpPr/>
            <p:nvPr/>
          </p:nvGrpSpPr>
          <p:grpSpPr>
            <a:xfrm>
              <a:off x="6319837" y="3473767"/>
              <a:ext cx="49529" cy="94297"/>
              <a:chOff x="6319837" y="3473767"/>
              <a:chExt cx="49529" cy="94297"/>
            </a:xfrm>
            <a:solidFill>
              <a:schemeClr val="accent1"/>
            </a:solidFill>
          </p:grpSpPr>
          <p:sp>
            <p:nvSpPr>
              <p:cNvPr id="1458" name="Freeform: Shape 1457">
                <a:extLst>
                  <a:ext uri="{FF2B5EF4-FFF2-40B4-BE49-F238E27FC236}">
                    <a16:creationId xmlns:a16="http://schemas.microsoft.com/office/drawing/2014/main" id="{3139BFAC-BFD8-4472-AA87-67B7801AB09F}"/>
                  </a:ext>
                </a:extLst>
              </p:cNvPr>
              <p:cNvSpPr/>
              <p:nvPr/>
            </p:nvSpPr>
            <p:spPr>
              <a:xfrm>
                <a:off x="6325552" y="3547110"/>
                <a:ext cx="43815" cy="20954"/>
              </a:xfrm>
              <a:custGeom>
                <a:avLst/>
                <a:gdLst>
                  <a:gd name="connsiteX0" fmla="*/ 43815 w 43815"/>
                  <a:gd name="connsiteY0" fmla="*/ 10478 h 20954"/>
                  <a:gd name="connsiteX1" fmla="*/ 21908 w 43815"/>
                  <a:gd name="connsiteY1" fmla="*/ 20955 h 20954"/>
                  <a:gd name="connsiteX2" fmla="*/ 0 w 43815"/>
                  <a:gd name="connsiteY2" fmla="*/ 10478 h 20954"/>
                  <a:gd name="connsiteX3" fmla="*/ 21908 w 43815"/>
                  <a:gd name="connsiteY3" fmla="*/ 0 h 20954"/>
                  <a:gd name="connsiteX4" fmla="*/ 43815 w 43815"/>
                  <a:gd name="connsiteY4" fmla="*/ 10478 h 209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3815" h="20954">
                    <a:moveTo>
                      <a:pt x="43815" y="10478"/>
                    </a:moveTo>
                    <a:cubicBezTo>
                      <a:pt x="43815" y="16264"/>
                      <a:pt x="34007" y="20955"/>
                      <a:pt x="21908" y="20955"/>
                    </a:cubicBezTo>
                    <a:cubicBezTo>
                      <a:pt x="9808" y="20955"/>
                      <a:pt x="0" y="16264"/>
                      <a:pt x="0" y="10478"/>
                    </a:cubicBezTo>
                    <a:cubicBezTo>
                      <a:pt x="0" y="4691"/>
                      <a:pt x="9809" y="0"/>
                      <a:pt x="21908" y="0"/>
                    </a:cubicBezTo>
                    <a:cubicBezTo>
                      <a:pt x="34007" y="0"/>
                      <a:pt x="43815" y="4691"/>
                      <a:pt x="43815" y="10478"/>
                    </a:cubicBezTo>
                    <a:close/>
                  </a:path>
                </a:pathLst>
              </a:custGeom>
              <a:solidFill>
                <a:srgbClr val="618D3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59" name="Freeform: Shape 1458">
                <a:extLst>
                  <a:ext uri="{FF2B5EF4-FFF2-40B4-BE49-F238E27FC236}">
                    <a16:creationId xmlns:a16="http://schemas.microsoft.com/office/drawing/2014/main" id="{FD56181D-87DD-4EB2-8619-1D5E35E9EF9D}"/>
                  </a:ext>
                </a:extLst>
              </p:cNvPr>
              <p:cNvSpPr/>
              <p:nvPr/>
            </p:nvSpPr>
            <p:spPr>
              <a:xfrm>
                <a:off x="6319837" y="3479482"/>
                <a:ext cx="40005" cy="84772"/>
              </a:xfrm>
              <a:custGeom>
                <a:avLst/>
                <a:gdLst>
                  <a:gd name="connsiteX0" fmla="*/ 20955 w 40005"/>
                  <a:gd name="connsiteY0" fmla="*/ 0 h 84772"/>
                  <a:gd name="connsiteX1" fmla="*/ 22860 w 40005"/>
                  <a:gd name="connsiteY1" fmla="*/ 952 h 84772"/>
                  <a:gd name="connsiteX2" fmla="*/ 23813 w 40005"/>
                  <a:gd name="connsiteY2" fmla="*/ 0 h 84772"/>
                  <a:gd name="connsiteX3" fmla="*/ 24765 w 40005"/>
                  <a:gd name="connsiteY3" fmla="*/ 1905 h 84772"/>
                  <a:gd name="connsiteX4" fmla="*/ 24765 w 40005"/>
                  <a:gd name="connsiteY4" fmla="*/ 1905 h 84772"/>
                  <a:gd name="connsiteX5" fmla="*/ 25718 w 40005"/>
                  <a:gd name="connsiteY5" fmla="*/ 4763 h 84772"/>
                  <a:gd name="connsiteX6" fmla="*/ 25718 w 40005"/>
                  <a:gd name="connsiteY6" fmla="*/ 5715 h 84772"/>
                  <a:gd name="connsiteX7" fmla="*/ 25718 w 40005"/>
                  <a:gd name="connsiteY7" fmla="*/ 5715 h 84772"/>
                  <a:gd name="connsiteX8" fmla="*/ 26670 w 40005"/>
                  <a:gd name="connsiteY8" fmla="*/ 8572 h 84772"/>
                  <a:gd name="connsiteX9" fmla="*/ 26670 w 40005"/>
                  <a:gd name="connsiteY9" fmla="*/ 9525 h 84772"/>
                  <a:gd name="connsiteX10" fmla="*/ 26670 w 40005"/>
                  <a:gd name="connsiteY10" fmla="*/ 9525 h 84772"/>
                  <a:gd name="connsiteX11" fmla="*/ 29528 w 40005"/>
                  <a:gd name="connsiteY11" fmla="*/ 13335 h 84772"/>
                  <a:gd name="connsiteX12" fmla="*/ 29528 w 40005"/>
                  <a:gd name="connsiteY12" fmla="*/ 14288 h 84772"/>
                  <a:gd name="connsiteX13" fmla="*/ 31432 w 40005"/>
                  <a:gd name="connsiteY13" fmla="*/ 17145 h 84772"/>
                  <a:gd name="connsiteX14" fmla="*/ 34290 w 40005"/>
                  <a:gd name="connsiteY14" fmla="*/ 20955 h 84772"/>
                  <a:gd name="connsiteX15" fmla="*/ 33338 w 40005"/>
                  <a:gd name="connsiteY15" fmla="*/ 23813 h 84772"/>
                  <a:gd name="connsiteX16" fmla="*/ 34290 w 40005"/>
                  <a:gd name="connsiteY16" fmla="*/ 26670 h 84772"/>
                  <a:gd name="connsiteX17" fmla="*/ 33338 w 40005"/>
                  <a:gd name="connsiteY17" fmla="*/ 28575 h 84772"/>
                  <a:gd name="connsiteX18" fmla="*/ 33338 w 40005"/>
                  <a:gd name="connsiteY18" fmla="*/ 28575 h 84772"/>
                  <a:gd name="connsiteX19" fmla="*/ 35243 w 40005"/>
                  <a:gd name="connsiteY19" fmla="*/ 32385 h 84772"/>
                  <a:gd name="connsiteX20" fmla="*/ 35243 w 40005"/>
                  <a:gd name="connsiteY20" fmla="*/ 34290 h 84772"/>
                  <a:gd name="connsiteX21" fmla="*/ 36195 w 40005"/>
                  <a:gd name="connsiteY21" fmla="*/ 37147 h 84772"/>
                  <a:gd name="connsiteX22" fmla="*/ 36195 w 40005"/>
                  <a:gd name="connsiteY22" fmla="*/ 39052 h 84772"/>
                  <a:gd name="connsiteX23" fmla="*/ 37147 w 40005"/>
                  <a:gd name="connsiteY23" fmla="*/ 41910 h 84772"/>
                  <a:gd name="connsiteX24" fmla="*/ 37147 w 40005"/>
                  <a:gd name="connsiteY24" fmla="*/ 43815 h 84772"/>
                  <a:gd name="connsiteX25" fmla="*/ 38100 w 40005"/>
                  <a:gd name="connsiteY25" fmla="*/ 46672 h 84772"/>
                  <a:gd name="connsiteX26" fmla="*/ 37147 w 40005"/>
                  <a:gd name="connsiteY26" fmla="*/ 48577 h 84772"/>
                  <a:gd name="connsiteX27" fmla="*/ 37147 w 40005"/>
                  <a:gd name="connsiteY27" fmla="*/ 48577 h 84772"/>
                  <a:gd name="connsiteX28" fmla="*/ 38100 w 40005"/>
                  <a:gd name="connsiteY28" fmla="*/ 51435 h 84772"/>
                  <a:gd name="connsiteX29" fmla="*/ 38100 w 40005"/>
                  <a:gd name="connsiteY29" fmla="*/ 52388 h 84772"/>
                  <a:gd name="connsiteX30" fmla="*/ 39053 w 40005"/>
                  <a:gd name="connsiteY30" fmla="*/ 55245 h 84772"/>
                  <a:gd name="connsiteX31" fmla="*/ 39053 w 40005"/>
                  <a:gd name="connsiteY31" fmla="*/ 56197 h 84772"/>
                  <a:gd name="connsiteX32" fmla="*/ 39053 w 40005"/>
                  <a:gd name="connsiteY32" fmla="*/ 57150 h 84772"/>
                  <a:gd name="connsiteX33" fmla="*/ 38100 w 40005"/>
                  <a:gd name="connsiteY33" fmla="*/ 59055 h 84772"/>
                  <a:gd name="connsiteX34" fmla="*/ 40005 w 40005"/>
                  <a:gd name="connsiteY34" fmla="*/ 61913 h 84772"/>
                  <a:gd name="connsiteX35" fmla="*/ 38100 w 40005"/>
                  <a:gd name="connsiteY35" fmla="*/ 64770 h 84772"/>
                  <a:gd name="connsiteX36" fmla="*/ 38100 w 40005"/>
                  <a:gd name="connsiteY36" fmla="*/ 66675 h 84772"/>
                  <a:gd name="connsiteX37" fmla="*/ 37147 w 40005"/>
                  <a:gd name="connsiteY37" fmla="*/ 68580 h 84772"/>
                  <a:gd name="connsiteX38" fmla="*/ 38100 w 40005"/>
                  <a:gd name="connsiteY38" fmla="*/ 70485 h 84772"/>
                  <a:gd name="connsiteX39" fmla="*/ 37147 w 40005"/>
                  <a:gd name="connsiteY39" fmla="*/ 72390 h 84772"/>
                  <a:gd name="connsiteX40" fmla="*/ 37147 w 40005"/>
                  <a:gd name="connsiteY40" fmla="*/ 72390 h 84772"/>
                  <a:gd name="connsiteX41" fmla="*/ 37147 w 40005"/>
                  <a:gd name="connsiteY41" fmla="*/ 72390 h 84772"/>
                  <a:gd name="connsiteX42" fmla="*/ 37147 w 40005"/>
                  <a:gd name="connsiteY42" fmla="*/ 72390 h 84772"/>
                  <a:gd name="connsiteX43" fmla="*/ 37147 w 40005"/>
                  <a:gd name="connsiteY43" fmla="*/ 72390 h 84772"/>
                  <a:gd name="connsiteX44" fmla="*/ 37147 w 40005"/>
                  <a:gd name="connsiteY44" fmla="*/ 72390 h 84772"/>
                  <a:gd name="connsiteX45" fmla="*/ 37147 w 40005"/>
                  <a:gd name="connsiteY45" fmla="*/ 72390 h 84772"/>
                  <a:gd name="connsiteX46" fmla="*/ 37147 w 40005"/>
                  <a:gd name="connsiteY46" fmla="*/ 72390 h 84772"/>
                  <a:gd name="connsiteX47" fmla="*/ 37147 w 40005"/>
                  <a:gd name="connsiteY47" fmla="*/ 72390 h 84772"/>
                  <a:gd name="connsiteX48" fmla="*/ 37147 w 40005"/>
                  <a:gd name="connsiteY48" fmla="*/ 72390 h 84772"/>
                  <a:gd name="connsiteX49" fmla="*/ 37147 w 40005"/>
                  <a:gd name="connsiteY49" fmla="*/ 72390 h 84772"/>
                  <a:gd name="connsiteX50" fmla="*/ 37147 w 40005"/>
                  <a:gd name="connsiteY50" fmla="*/ 72390 h 84772"/>
                  <a:gd name="connsiteX51" fmla="*/ 37147 w 40005"/>
                  <a:gd name="connsiteY51" fmla="*/ 72390 h 84772"/>
                  <a:gd name="connsiteX52" fmla="*/ 37147 w 40005"/>
                  <a:gd name="connsiteY52" fmla="*/ 72390 h 84772"/>
                  <a:gd name="connsiteX53" fmla="*/ 37147 w 40005"/>
                  <a:gd name="connsiteY53" fmla="*/ 72390 h 84772"/>
                  <a:gd name="connsiteX54" fmla="*/ 37147 w 40005"/>
                  <a:gd name="connsiteY54" fmla="*/ 72390 h 84772"/>
                  <a:gd name="connsiteX55" fmla="*/ 37147 w 40005"/>
                  <a:gd name="connsiteY55" fmla="*/ 72390 h 84772"/>
                  <a:gd name="connsiteX56" fmla="*/ 37147 w 40005"/>
                  <a:gd name="connsiteY56" fmla="*/ 72390 h 84772"/>
                  <a:gd name="connsiteX57" fmla="*/ 37147 w 40005"/>
                  <a:gd name="connsiteY57" fmla="*/ 72390 h 84772"/>
                  <a:gd name="connsiteX58" fmla="*/ 37147 w 40005"/>
                  <a:gd name="connsiteY58" fmla="*/ 72390 h 84772"/>
                  <a:gd name="connsiteX59" fmla="*/ 37147 w 40005"/>
                  <a:gd name="connsiteY59" fmla="*/ 72390 h 84772"/>
                  <a:gd name="connsiteX60" fmla="*/ 37147 w 40005"/>
                  <a:gd name="connsiteY60" fmla="*/ 72390 h 84772"/>
                  <a:gd name="connsiteX61" fmla="*/ 37147 w 40005"/>
                  <a:gd name="connsiteY61" fmla="*/ 72390 h 84772"/>
                  <a:gd name="connsiteX62" fmla="*/ 37147 w 40005"/>
                  <a:gd name="connsiteY62" fmla="*/ 72390 h 84772"/>
                  <a:gd name="connsiteX63" fmla="*/ 37147 w 40005"/>
                  <a:gd name="connsiteY63" fmla="*/ 72390 h 84772"/>
                  <a:gd name="connsiteX64" fmla="*/ 37147 w 40005"/>
                  <a:gd name="connsiteY64" fmla="*/ 72390 h 84772"/>
                  <a:gd name="connsiteX65" fmla="*/ 37147 w 40005"/>
                  <a:gd name="connsiteY65" fmla="*/ 72390 h 84772"/>
                  <a:gd name="connsiteX66" fmla="*/ 37147 w 40005"/>
                  <a:gd name="connsiteY66" fmla="*/ 72390 h 84772"/>
                  <a:gd name="connsiteX67" fmla="*/ 37147 w 40005"/>
                  <a:gd name="connsiteY67" fmla="*/ 72390 h 84772"/>
                  <a:gd name="connsiteX68" fmla="*/ 37147 w 40005"/>
                  <a:gd name="connsiteY68" fmla="*/ 72390 h 84772"/>
                  <a:gd name="connsiteX69" fmla="*/ 37147 w 40005"/>
                  <a:gd name="connsiteY69" fmla="*/ 72390 h 84772"/>
                  <a:gd name="connsiteX70" fmla="*/ 37147 w 40005"/>
                  <a:gd name="connsiteY70" fmla="*/ 72390 h 84772"/>
                  <a:gd name="connsiteX71" fmla="*/ 37147 w 40005"/>
                  <a:gd name="connsiteY71" fmla="*/ 72390 h 84772"/>
                  <a:gd name="connsiteX72" fmla="*/ 37147 w 40005"/>
                  <a:gd name="connsiteY72" fmla="*/ 72390 h 84772"/>
                  <a:gd name="connsiteX73" fmla="*/ 37147 w 40005"/>
                  <a:gd name="connsiteY73" fmla="*/ 72390 h 84772"/>
                  <a:gd name="connsiteX74" fmla="*/ 37147 w 40005"/>
                  <a:gd name="connsiteY74" fmla="*/ 72390 h 84772"/>
                  <a:gd name="connsiteX75" fmla="*/ 37147 w 40005"/>
                  <a:gd name="connsiteY75" fmla="*/ 72390 h 84772"/>
                  <a:gd name="connsiteX76" fmla="*/ 37147 w 40005"/>
                  <a:gd name="connsiteY76" fmla="*/ 72390 h 84772"/>
                  <a:gd name="connsiteX77" fmla="*/ 37147 w 40005"/>
                  <a:gd name="connsiteY77" fmla="*/ 72390 h 84772"/>
                  <a:gd name="connsiteX78" fmla="*/ 37147 w 40005"/>
                  <a:gd name="connsiteY78" fmla="*/ 72390 h 84772"/>
                  <a:gd name="connsiteX79" fmla="*/ 37147 w 40005"/>
                  <a:gd name="connsiteY79" fmla="*/ 72390 h 84772"/>
                  <a:gd name="connsiteX80" fmla="*/ 37147 w 40005"/>
                  <a:gd name="connsiteY80" fmla="*/ 72390 h 84772"/>
                  <a:gd name="connsiteX81" fmla="*/ 37147 w 40005"/>
                  <a:gd name="connsiteY81" fmla="*/ 72390 h 84772"/>
                  <a:gd name="connsiteX82" fmla="*/ 37147 w 40005"/>
                  <a:gd name="connsiteY82" fmla="*/ 72390 h 84772"/>
                  <a:gd name="connsiteX83" fmla="*/ 37147 w 40005"/>
                  <a:gd name="connsiteY83" fmla="*/ 72390 h 84772"/>
                  <a:gd name="connsiteX84" fmla="*/ 37147 w 40005"/>
                  <a:gd name="connsiteY84" fmla="*/ 72390 h 84772"/>
                  <a:gd name="connsiteX85" fmla="*/ 37147 w 40005"/>
                  <a:gd name="connsiteY85" fmla="*/ 72390 h 84772"/>
                  <a:gd name="connsiteX86" fmla="*/ 37147 w 40005"/>
                  <a:gd name="connsiteY86" fmla="*/ 72390 h 84772"/>
                  <a:gd name="connsiteX87" fmla="*/ 37147 w 40005"/>
                  <a:gd name="connsiteY87" fmla="*/ 72390 h 84772"/>
                  <a:gd name="connsiteX88" fmla="*/ 37147 w 40005"/>
                  <a:gd name="connsiteY88" fmla="*/ 72390 h 84772"/>
                  <a:gd name="connsiteX89" fmla="*/ 37147 w 40005"/>
                  <a:gd name="connsiteY89" fmla="*/ 72390 h 84772"/>
                  <a:gd name="connsiteX90" fmla="*/ 37147 w 40005"/>
                  <a:gd name="connsiteY90" fmla="*/ 72390 h 84772"/>
                  <a:gd name="connsiteX91" fmla="*/ 37147 w 40005"/>
                  <a:gd name="connsiteY91" fmla="*/ 72390 h 84772"/>
                  <a:gd name="connsiteX92" fmla="*/ 37147 w 40005"/>
                  <a:gd name="connsiteY92" fmla="*/ 72390 h 84772"/>
                  <a:gd name="connsiteX93" fmla="*/ 37147 w 40005"/>
                  <a:gd name="connsiteY93" fmla="*/ 72390 h 84772"/>
                  <a:gd name="connsiteX94" fmla="*/ 37147 w 40005"/>
                  <a:gd name="connsiteY94" fmla="*/ 72390 h 84772"/>
                  <a:gd name="connsiteX95" fmla="*/ 37147 w 40005"/>
                  <a:gd name="connsiteY95" fmla="*/ 72390 h 84772"/>
                  <a:gd name="connsiteX96" fmla="*/ 37147 w 40005"/>
                  <a:gd name="connsiteY96" fmla="*/ 72390 h 84772"/>
                  <a:gd name="connsiteX97" fmla="*/ 37147 w 40005"/>
                  <a:gd name="connsiteY97" fmla="*/ 72390 h 84772"/>
                  <a:gd name="connsiteX98" fmla="*/ 37147 w 40005"/>
                  <a:gd name="connsiteY98" fmla="*/ 72390 h 84772"/>
                  <a:gd name="connsiteX99" fmla="*/ 37147 w 40005"/>
                  <a:gd name="connsiteY99" fmla="*/ 72390 h 84772"/>
                  <a:gd name="connsiteX100" fmla="*/ 37147 w 40005"/>
                  <a:gd name="connsiteY100" fmla="*/ 72390 h 84772"/>
                  <a:gd name="connsiteX101" fmla="*/ 37147 w 40005"/>
                  <a:gd name="connsiteY101" fmla="*/ 72390 h 84772"/>
                  <a:gd name="connsiteX102" fmla="*/ 37147 w 40005"/>
                  <a:gd name="connsiteY102" fmla="*/ 72390 h 84772"/>
                  <a:gd name="connsiteX103" fmla="*/ 37147 w 40005"/>
                  <a:gd name="connsiteY103" fmla="*/ 72390 h 84772"/>
                  <a:gd name="connsiteX104" fmla="*/ 37147 w 40005"/>
                  <a:gd name="connsiteY104" fmla="*/ 72390 h 84772"/>
                  <a:gd name="connsiteX105" fmla="*/ 37147 w 40005"/>
                  <a:gd name="connsiteY105" fmla="*/ 72390 h 84772"/>
                  <a:gd name="connsiteX106" fmla="*/ 37147 w 40005"/>
                  <a:gd name="connsiteY106" fmla="*/ 72390 h 84772"/>
                  <a:gd name="connsiteX107" fmla="*/ 37147 w 40005"/>
                  <a:gd name="connsiteY107" fmla="*/ 72390 h 84772"/>
                  <a:gd name="connsiteX108" fmla="*/ 37147 w 40005"/>
                  <a:gd name="connsiteY108" fmla="*/ 72390 h 84772"/>
                  <a:gd name="connsiteX109" fmla="*/ 37147 w 40005"/>
                  <a:gd name="connsiteY109" fmla="*/ 72390 h 84772"/>
                  <a:gd name="connsiteX110" fmla="*/ 37147 w 40005"/>
                  <a:gd name="connsiteY110" fmla="*/ 72390 h 84772"/>
                  <a:gd name="connsiteX111" fmla="*/ 37147 w 40005"/>
                  <a:gd name="connsiteY111" fmla="*/ 72390 h 84772"/>
                  <a:gd name="connsiteX112" fmla="*/ 37147 w 40005"/>
                  <a:gd name="connsiteY112" fmla="*/ 72390 h 84772"/>
                  <a:gd name="connsiteX113" fmla="*/ 37147 w 40005"/>
                  <a:gd name="connsiteY113" fmla="*/ 72390 h 84772"/>
                  <a:gd name="connsiteX114" fmla="*/ 37147 w 40005"/>
                  <a:gd name="connsiteY114" fmla="*/ 72390 h 84772"/>
                  <a:gd name="connsiteX115" fmla="*/ 37147 w 40005"/>
                  <a:gd name="connsiteY115" fmla="*/ 72390 h 84772"/>
                  <a:gd name="connsiteX116" fmla="*/ 37147 w 40005"/>
                  <a:gd name="connsiteY116" fmla="*/ 72390 h 84772"/>
                  <a:gd name="connsiteX117" fmla="*/ 37147 w 40005"/>
                  <a:gd name="connsiteY117" fmla="*/ 72390 h 84772"/>
                  <a:gd name="connsiteX118" fmla="*/ 37147 w 40005"/>
                  <a:gd name="connsiteY118" fmla="*/ 72390 h 84772"/>
                  <a:gd name="connsiteX119" fmla="*/ 37147 w 40005"/>
                  <a:gd name="connsiteY119" fmla="*/ 72390 h 84772"/>
                  <a:gd name="connsiteX120" fmla="*/ 37147 w 40005"/>
                  <a:gd name="connsiteY120" fmla="*/ 72390 h 84772"/>
                  <a:gd name="connsiteX121" fmla="*/ 37147 w 40005"/>
                  <a:gd name="connsiteY121" fmla="*/ 72390 h 84772"/>
                  <a:gd name="connsiteX122" fmla="*/ 37147 w 40005"/>
                  <a:gd name="connsiteY122" fmla="*/ 72390 h 84772"/>
                  <a:gd name="connsiteX123" fmla="*/ 37147 w 40005"/>
                  <a:gd name="connsiteY123" fmla="*/ 72390 h 84772"/>
                  <a:gd name="connsiteX124" fmla="*/ 36195 w 40005"/>
                  <a:gd name="connsiteY124" fmla="*/ 74295 h 84772"/>
                  <a:gd name="connsiteX125" fmla="*/ 36195 w 40005"/>
                  <a:gd name="connsiteY125" fmla="*/ 74295 h 84772"/>
                  <a:gd name="connsiteX126" fmla="*/ 35243 w 40005"/>
                  <a:gd name="connsiteY126" fmla="*/ 76200 h 84772"/>
                  <a:gd name="connsiteX127" fmla="*/ 35243 w 40005"/>
                  <a:gd name="connsiteY127" fmla="*/ 76200 h 84772"/>
                  <a:gd name="connsiteX128" fmla="*/ 33338 w 40005"/>
                  <a:gd name="connsiteY128" fmla="*/ 79058 h 84772"/>
                  <a:gd name="connsiteX129" fmla="*/ 33338 w 40005"/>
                  <a:gd name="connsiteY129" fmla="*/ 79058 h 84772"/>
                  <a:gd name="connsiteX130" fmla="*/ 31432 w 40005"/>
                  <a:gd name="connsiteY130" fmla="*/ 81915 h 84772"/>
                  <a:gd name="connsiteX131" fmla="*/ 30480 w 40005"/>
                  <a:gd name="connsiteY131" fmla="*/ 81915 h 84772"/>
                  <a:gd name="connsiteX132" fmla="*/ 28575 w 40005"/>
                  <a:gd name="connsiteY132" fmla="*/ 83820 h 84772"/>
                  <a:gd name="connsiteX133" fmla="*/ 26670 w 40005"/>
                  <a:gd name="connsiteY133" fmla="*/ 82867 h 84772"/>
                  <a:gd name="connsiteX134" fmla="*/ 18097 w 40005"/>
                  <a:gd name="connsiteY134" fmla="*/ 84772 h 84772"/>
                  <a:gd name="connsiteX135" fmla="*/ 2857 w 40005"/>
                  <a:gd name="connsiteY135" fmla="*/ 72390 h 84772"/>
                  <a:gd name="connsiteX136" fmla="*/ 953 w 40005"/>
                  <a:gd name="connsiteY136" fmla="*/ 70485 h 84772"/>
                  <a:gd name="connsiteX137" fmla="*/ 953 w 40005"/>
                  <a:gd name="connsiteY137" fmla="*/ 68580 h 84772"/>
                  <a:gd name="connsiteX138" fmla="*/ 953 w 40005"/>
                  <a:gd name="connsiteY138" fmla="*/ 67627 h 84772"/>
                  <a:gd name="connsiteX139" fmla="*/ 1905 w 40005"/>
                  <a:gd name="connsiteY139" fmla="*/ 65722 h 84772"/>
                  <a:gd name="connsiteX140" fmla="*/ 1905 w 40005"/>
                  <a:gd name="connsiteY140" fmla="*/ 64770 h 84772"/>
                  <a:gd name="connsiteX141" fmla="*/ 953 w 40005"/>
                  <a:gd name="connsiteY141" fmla="*/ 63817 h 84772"/>
                  <a:gd name="connsiteX142" fmla="*/ 953 w 40005"/>
                  <a:gd name="connsiteY142" fmla="*/ 61913 h 84772"/>
                  <a:gd name="connsiteX143" fmla="*/ 953 w 40005"/>
                  <a:gd name="connsiteY143" fmla="*/ 60960 h 84772"/>
                  <a:gd name="connsiteX144" fmla="*/ 0 w 40005"/>
                  <a:gd name="connsiteY144" fmla="*/ 60008 h 84772"/>
                  <a:gd name="connsiteX145" fmla="*/ 953 w 40005"/>
                  <a:gd name="connsiteY145" fmla="*/ 58102 h 84772"/>
                  <a:gd name="connsiteX146" fmla="*/ 953 w 40005"/>
                  <a:gd name="connsiteY146" fmla="*/ 58102 h 84772"/>
                  <a:gd name="connsiteX147" fmla="*/ 0 w 40005"/>
                  <a:gd name="connsiteY147" fmla="*/ 56197 h 84772"/>
                  <a:gd name="connsiteX148" fmla="*/ 953 w 40005"/>
                  <a:gd name="connsiteY148" fmla="*/ 53340 h 84772"/>
                  <a:gd name="connsiteX149" fmla="*/ 953 w 40005"/>
                  <a:gd name="connsiteY149" fmla="*/ 53340 h 84772"/>
                  <a:gd name="connsiteX150" fmla="*/ 953 w 40005"/>
                  <a:gd name="connsiteY150" fmla="*/ 53340 h 84772"/>
                  <a:gd name="connsiteX151" fmla="*/ 0 w 40005"/>
                  <a:gd name="connsiteY151" fmla="*/ 51435 h 84772"/>
                  <a:gd name="connsiteX152" fmla="*/ 1905 w 40005"/>
                  <a:gd name="connsiteY152" fmla="*/ 49530 h 84772"/>
                  <a:gd name="connsiteX153" fmla="*/ 1905 w 40005"/>
                  <a:gd name="connsiteY153" fmla="*/ 49530 h 84772"/>
                  <a:gd name="connsiteX154" fmla="*/ 0 w 40005"/>
                  <a:gd name="connsiteY154" fmla="*/ 47625 h 84772"/>
                  <a:gd name="connsiteX155" fmla="*/ 1905 w 40005"/>
                  <a:gd name="connsiteY155" fmla="*/ 45720 h 84772"/>
                  <a:gd name="connsiteX156" fmla="*/ 1905 w 40005"/>
                  <a:gd name="connsiteY156" fmla="*/ 45720 h 84772"/>
                  <a:gd name="connsiteX157" fmla="*/ 1905 w 40005"/>
                  <a:gd name="connsiteY157" fmla="*/ 45720 h 84772"/>
                  <a:gd name="connsiteX158" fmla="*/ 0 w 40005"/>
                  <a:gd name="connsiteY158" fmla="*/ 43815 h 84772"/>
                  <a:gd name="connsiteX159" fmla="*/ 1905 w 40005"/>
                  <a:gd name="connsiteY159" fmla="*/ 41910 h 84772"/>
                  <a:gd name="connsiteX160" fmla="*/ 1905 w 40005"/>
                  <a:gd name="connsiteY160" fmla="*/ 41910 h 84772"/>
                  <a:gd name="connsiteX161" fmla="*/ 1905 w 40005"/>
                  <a:gd name="connsiteY161" fmla="*/ 40958 h 84772"/>
                  <a:gd name="connsiteX162" fmla="*/ 953 w 40005"/>
                  <a:gd name="connsiteY162" fmla="*/ 39052 h 84772"/>
                  <a:gd name="connsiteX163" fmla="*/ 1905 w 40005"/>
                  <a:gd name="connsiteY163" fmla="*/ 37147 h 84772"/>
                  <a:gd name="connsiteX164" fmla="*/ 1905 w 40005"/>
                  <a:gd name="connsiteY164" fmla="*/ 37147 h 84772"/>
                  <a:gd name="connsiteX165" fmla="*/ 0 w 40005"/>
                  <a:gd name="connsiteY165" fmla="*/ 35242 h 84772"/>
                  <a:gd name="connsiteX166" fmla="*/ 1905 w 40005"/>
                  <a:gd name="connsiteY166" fmla="*/ 33338 h 84772"/>
                  <a:gd name="connsiteX167" fmla="*/ 2857 w 40005"/>
                  <a:gd name="connsiteY167" fmla="*/ 33338 h 84772"/>
                  <a:gd name="connsiteX168" fmla="*/ 3810 w 40005"/>
                  <a:gd name="connsiteY168" fmla="*/ 33338 h 84772"/>
                  <a:gd name="connsiteX169" fmla="*/ 3810 w 40005"/>
                  <a:gd name="connsiteY169" fmla="*/ 32385 h 84772"/>
                  <a:gd name="connsiteX170" fmla="*/ 2857 w 40005"/>
                  <a:gd name="connsiteY170" fmla="*/ 30480 h 84772"/>
                  <a:gd name="connsiteX171" fmla="*/ 4763 w 40005"/>
                  <a:gd name="connsiteY171" fmla="*/ 28575 h 84772"/>
                  <a:gd name="connsiteX172" fmla="*/ 4763 w 40005"/>
                  <a:gd name="connsiteY172" fmla="*/ 27622 h 84772"/>
                  <a:gd name="connsiteX173" fmla="*/ 3810 w 40005"/>
                  <a:gd name="connsiteY173" fmla="*/ 25717 h 84772"/>
                  <a:gd name="connsiteX174" fmla="*/ 5715 w 40005"/>
                  <a:gd name="connsiteY174" fmla="*/ 23813 h 84772"/>
                  <a:gd name="connsiteX175" fmla="*/ 6668 w 40005"/>
                  <a:gd name="connsiteY175" fmla="*/ 19050 h 84772"/>
                  <a:gd name="connsiteX176" fmla="*/ 5715 w 40005"/>
                  <a:gd name="connsiteY176" fmla="*/ 17145 h 84772"/>
                  <a:gd name="connsiteX177" fmla="*/ 7620 w 40005"/>
                  <a:gd name="connsiteY177" fmla="*/ 15240 h 84772"/>
                  <a:gd name="connsiteX178" fmla="*/ 7620 w 40005"/>
                  <a:gd name="connsiteY178" fmla="*/ 15240 h 84772"/>
                  <a:gd name="connsiteX179" fmla="*/ 7620 w 40005"/>
                  <a:gd name="connsiteY179" fmla="*/ 14288 h 84772"/>
                  <a:gd name="connsiteX180" fmla="*/ 8572 w 40005"/>
                  <a:gd name="connsiteY180" fmla="*/ 8572 h 84772"/>
                  <a:gd name="connsiteX181" fmla="*/ 13335 w 40005"/>
                  <a:gd name="connsiteY181" fmla="*/ 2858 h 84772"/>
                  <a:gd name="connsiteX182" fmla="*/ 20955 w 40005"/>
                  <a:gd name="connsiteY182" fmla="*/ 0 h 847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40005" h="84772">
                    <a:moveTo>
                      <a:pt x="20955" y="0"/>
                    </a:moveTo>
                    <a:cubicBezTo>
                      <a:pt x="21907" y="0"/>
                      <a:pt x="21907" y="0"/>
                      <a:pt x="22860" y="952"/>
                    </a:cubicBezTo>
                    <a:cubicBezTo>
                      <a:pt x="22860" y="0"/>
                      <a:pt x="23813" y="0"/>
                      <a:pt x="23813" y="0"/>
                    </a:cubicBezTo>
                    <a:cubicBezTo>
                      <a:pt x="24765" y="0"/>
                      <a:pt x="24765" y="952"/>
                      <a:pt x="24765" y="1905"/>
                    </a:cubicBezTo>
                    <a:cubicBezTo>
                      <a:pt x="24765" y="1905"/>
                      <a:pt x="24765" y="1905"/>
                      <a:pt x="24765" y="1905"/>
                    </a:cubicBezTo>
                    <a:cubicBezTo>
                      <a:pt x="25718" y="1905"/>
                      <a:pt x="25718" y="2858"/>
                      <a:pt x="25718" y="4763"/>
                    </a:cubicBezTo>
                    <a:cubicBezTo>
                      <a:pt x="25718" y="4763"/>
                      <a:pt x="25718" y="5715"/>
                      <a:pt x="25718" y="5715"/>
                    </a:cubicBezTo>
                    <a:lnTo>
                      <a:pt x="25718" y="5715"/>
                    </a:lnTo>
                    <a:cubicBezTo>
                      <a:pt x="26670" y="5715"/>
                      <a:pt x="26670" y="6667"/>
                      <a:pt x="26670" y="8572"/>
                    </a:cubicBezTo>
                    <a:cubicBezTo>
                      <a:pt x="26670" y="9525"/>
                      <a:pt x="26670" y="9525"/>
                      <a:pt x="26670" y="9525"/>
                    </a:cubicBezTo>
                    <a:lnTo>
                      <a:pt x="26670" y="9525"/>
                    </a:lnTo>
                    <a:cubicBezTo>
                      <a:pt x="28575" y="9525"/>
                      <a:pt x="29528" y="11430"/>
                      <a:pt x="29528" y="13335"/>
                    </a:cubicBezTo>
                    <a:cubicBezTo>
                      <a:pt x="29528" y="13335"/>
                      <a:pt x="29528" y="14288"/>
                      <a:pt x="29528" y="14288"/>
                    </a:cubicBezTo>
                    <a:cubicBezTo>
                      <a:pt x="30480" y="15240"/>
                      <a:pt x="30480" y="16192"/>
                      <a:pt x="31432" y="17145"/>
                    </a:cubicBezTo>
                    <a:cubicBezTo>
                      <a:pt x="33338" y="17145"/>
                      <a:pt x="34290" y="19050"/>
                      <a:pt x="34290" y="20955"/>
                    </a:cubicBezTo>
                    <a:cubicBezTo>
                      <a:pt x="34290" y="21908"/>
                      <a:pt x="34290" y="22860"/>
                      <a:pt x="33338" y="23813"/>
                    </a:cubicBezTo>
                    <a:cubicBezTo>
                      <a:pt x="34290" y="24765"/>
                      <a:pt x="34290" y="25717"/>
                      <a:pt x="34290" y="26670"/>
                    </a:cubicBezTo>
                    <a:cubicBezTo>
                      <a:pt x="34290" y="27622"/>
                      <a:pt x="34290" y="28575"/>
                      <a:pt x="33338" y="28575"/>
                    </a:cubicBezTo>
                    <a:lnTo>
                      <a:pt x="33338" y="28575"/>
                    </a:lnTo>
                    <a:cubicBezTo>
                      <a:pt x="34290" y="29527"/>
                      <a:pt x="35243" y="30480"/>
                      <a:pt x="35243" y="32385"/>
                    </a:cubicBezTo>
                    <a:cubicBezTo>
                      <a:pt x="35243" y="33338"/>
                      <a:pt x="35243" y="33338"/>
                      <a:pt x="35243" y="34290"/>
                    </a:cubicBezTo>
                    <a:cubicBezTo>
                      <a:pt x="36195" y="35242"/>
                      <a:pt x="36195" y="36195"/>
                      <a:pt x="36195" y="37147"/>
                    </a:cubicBezTo>
                    <a:cubicBezTo>
                      <a:pt x="36195" y="38100"/>
                      <a:pt x="36195" y="38100"/>
                      <a:pt x="36195" y="39052"/>
                    </a:cubicBezTo>
                    <a:cubicBezTo>
                      <a:pt x="37147" y="40005"/>
                      <a:pt x="37147" y="40958"/>
                      <a:pt x="37147" y="41910"/>
                    </a:cubicBezTo>
                    <a:cubicBezTo>
                      <a:pt x="37147" y="42863"/>
                      <a:pt x="37147" y="42863"/>
                      <a:pt x="37147" y="43815"/>
                    </a:cubicBezTo>
                    <a:cubicBezTo>
                      <a:pt x="38100" y="44767"/>
                      <a:pt x="38100" y="45720"/>
                      <a:pt x="38100" y="46672"/>
                    </a:cubicBezTo>
                    <a:cubicBezTo>
                      <a:pt x="38100" y="47625"/>
                      <a:pt x="38100" y="48577"/>
                      <a:pt x="37147" y="48577"/>
                    </a:cubicBezTo>
                    <a:lnTo>
                      <a:pt x="37147" y="48577"/>
                    </a:lnTo>
                    <a:cubicBezTo>
                      <a:pt x="38100" y="49530"/>
                      <a:pt x="38100" y="50483"/>
                      <a:pt x="38100" y="51435"/>
                    </a:cubicBezTo>
                    <a:cubicBezTo>
                      <a:pt x="38100" y="51435"/>
                      <a:pt x="38100" y="52388"/>
                      <a:pt x="38100" y="52388"/>
                    </a:cubicBezTo>
                    <a:cubicBezTo>
                      <a:pt x="39053" y="53340"/>
                      <a:pt x="39053" y="54292"/>
                      <a:pt x="39053" y="55245"/>
                    </a:cubicBezTo>
                    <a:cubicBezTo>
                      <a:pt x="39053" y="55245"/>
                      <a:pt x="39053" y="56197"/>
                      <a:pt x="39053" y="56197"/>
                    </a:cubicBezTo>
                    <a:cubicBezTo>
                      <a:pt x="39053" y="56197"/>
                      <a:pt x="39053" y="57150"/>
                      <a:pt x="39053" y="57150"/>
                    </a:cubicBezTo>
                    <a:cubicBezTo>
                      <a:pt x="39053" y="58102"/>
                      <a:pt x="39053" y="58102"/>
                      <a:pt x="38100" y="59055"/>
                    </a:cubicBezTo>
                    <a:cubicBezTo>
                      <a:pt x="39053" y="59055"/>
                      <a:pt x="40005" y="60008"/>
                      <a:pt x="40005" y="61913"/>
                    </a:cubicBezTo>
                    <a:cubicBezTo>
                      <a:pt x="40005" y="62865"/>
                      <a:pt x="39053" y="63817"/>
                      <a:pt x="38100" y="64770"/>
                    </a:cubicBezTo>
                    <a:cubicBezTo>
                      <a:pt x="38100" y="64770"/>
                      <a:pt x="38100" y="65722"/>
                      <a:pt x="38100" y="66675"/>
                    </a:cubicBezTo>
                    <a:cubicBezTo>
                      <a:pt x="38100" y="67627"/>
                      <a:pt x="38100" y="67627"/>
                      <a:pt x="37147" y="68580"/>
                    </a:cubicBezTo>
                    <a:cubicBezTo>
                      <a:pt x="38100" y="68580"/>
                      <a:pt x="38100" y="69533"/>
                      <a:pt x="38100" y="70485"/>
                    </a:cubicBezTo>
                    <a:cubicBezTo>
                      <a:pt x="38100" y="71438"/>
                      <a:pt x="38100" y="72390"/>
                      <a:pt x="37147" y="72390"/>
                    </a:cubicBez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cubicBezTo>
                      <a:pt x="37147" y="73342"/>
                      <a:pt x="37147" y="74295"/>
                      <a:pt x="36195" y="74295"/>
                    </a:cubicBezTo>
                    <a:cubicBezTo>
                      <a:pt x="36195" y="74295"/>
                      <a:pt x="36195" y="74295"/>
                      <a:pt x="36195" y="74295"/>
                    </a:cubicBezTo>
                    <a:cubicBezTo>
                      <a:pt x="36195" y="75247"/>
                      <a:pt x="35243" y="76200"/>
                      <a:pt x="35243" y="76200"/>
                    </a:cubicBezTo>
                    <a:cubicBezTo>
                      <a:pt x="35243" y="76200"/>
                      <a:pt x="35243" y="76200"/>
                      <a:pt x="35243" y="76200"/>
                    </a:cubicBezTo>
                    <a:cubicBezTo>
                      <a:pt x="35243" y="77152"/>
                      <a:pt x="34290" y="79058"/>
                      <a:pt x="33338" y="79058"/>
                    </a:cubicBezTo>
                    <a:lnTo>
                      <a:pt x="33338" y="79058"/>
                    </a:lnTo>
                    <a:cubicBezTo>
                      <a:pt x="33338" y="80010"/>
                      <a:pt x="32385" y="81915"/>
                      <a:pt x="31432" y="81915"/>
                    </a:cubicBezTo>
                    <a:cubicBezTo>
                      <a:pt x="31432" y="81915"/>
                      <a:pt x="31432" y="81915"/>
                      <a:pt x="30480" y="81915"/>
                    </a:cubicBezTo>
                    <a:cubicBezTo>
                      <a:pt x="30480" y="82867"/>
                      <a:pt x="29528" y="83820"/>
                      <a:pt x="28575" y="83820"/>
                    </a:cubicBezTo>
                    <a:cubicBezTo>
                      <a:pt x="27622" y="83820"/>
                      <a:pt x="27622" y="83820"/>
                      <a:pt x="26670" y="82867"/>
                    </a:cubicBezTo>
                    <a:cubicBezTo>
                      <a:pt x="24765" y="83820"/>
                      <a:pt x="21907" y="84772"/>
                      <a:pt x="18097" y="84772"/>
                    </a:cubicBezTo>
                    <a:cubicBezTo>
                      <a:pt x="9525" y="84772"/>
                      <a:pt x="4763" y="80010"/>
                      <a:pt x="2857" y="72390"/>
                    </a:cubicBezTo>
                    <a:cubicBezTo>
                      <a:pt x="1905" y="72390"/>
                      <a:pt x="953" y="72390"/>
                      <a:pt x="953" y="70485"/>
                    </a:cubicBezTo>
                    <a:cubicBezTo>
                      <a:pt x="953" y="69533"/>
                      <a:pt x="953" y="68580"/>
                      <a:pt x="953" y="68580"/>
                    </a:cubicBezTo>
                    <a:cubicBezTo>
                      <a:pt x="953" y="68580"/>
                      <a:pt x="953" y="68580"/>
                      <a:pt x="953" y="67627"/>
                    </a:cubicBezTo>
                    <a:cubicBezTo>
                      <a:pt x="953" y="66675"/>
                      <a:pt x="953" y="65722"/>
                      <a:pt x="1905" y="65722"/>
                    </a:cubicBezTo>
                    <a:cubicBezTo>
                      <a:pt x="1905" y="65722"/>
                      <a:pt x="1905" y="64770"/>
                      <a:pt x="1905" y="64770"/>
                    </a:cubicBezTo>
                    <a:cubicBezTo>
                      <a:pt x="1905" y="64770"/>
                      <a:pt x="953" y="63817"/>
                      <a:pt x="953" y="63817"/>
                    </a:cubicBezTo>
                    <a:cubicBezTo>
                      <a:pt x="953" y="62865"/>
                      <a:pt x="953" y="61913"/>
                      <a:pt x="953" y="61913"/>
                    </a:cubicBezTo>
                    <a:lnTo>
                      <a:pt x="953" y="60960"/>
                    </a:lnTo>
                    <a:cubicBezTo>
                      <a:pt x="953" y="60960"/>
                      <a:pt x="0" y="60008"/>
                      <a:pt x="0" y="60008"/>
                    </a:cubicBezTo>
                    <a:cubicBezTo>
                      <a:pt x="0" y="59055"/>
                      <a:pt x="0" y="58102"/>
                      <a:pt x="953" y="58102"/>
                    </a:cubicBezTo>
                    <a:lnTo>
                      <a:pt x="953" y="58102"/>
                    </a:lnTo>
                    <a:cubicBezTo>
                      <a:pt x="0" y="58102"/>
                      <a:pt x="0" y="57150"/>
                      <a:pt x="0" y="56197"/>
                    </a:cubicBezTo>
                    <a:cubicBezTo>
                      <a:pt x="0" y="55245"/>
                      <a:pt x="0" y="54292"/>
                      <a:pt x="953" y="53340"/>
                    </a:cubicBezTo>
                    <a:cubicBezTo>
                      <a:pt x="953" y="53340"/>
                      <a:pt x="953" y="53340"/>
                      <a:pt x="953" y="53340"/>
                    </a:cubicBezTo>
                    <a:lnTo>
                      <a:pt x="953" y="53340"/>
                    </a:lnTo>
                    <a:cubicBezTo>
                      <a:pt x="0" y="53340"/>
                      <a:pt x="0" y="52388"/>
                      <a:pt x="0" y="51435"/>
                    </a:cubicBezTo>
                    <a:cubicBezTo>
                      <a:pt x="0" y="50483"/>
                      <a:pt x="953" y="49530"/>
                      <a:pt x="1905" y="49530"/>
                    </a:cubicBezTo>
                    <a:lnTo>
                      <a:pt x="1905" y="49530"/>
                    </a:lnTo>
                    <a:cubicBezTo>
                      <a:pt x="953" y="49530"/>
                      <a:pt x="0" y="48577"/>
                      <a:pt x="0" y="47625"/>
                    </a:cubicBezTo>
                    <a:cubicBezTo>
                      <a:pt x="0" y="46672"/>
                      <a:pt x="953" y="45720"/>
                      <a:pt x="1905" y="45720"/>
                    </a:cubicBezTo>
                    <a:cubicBezTo>
                      <a:pt x="1905" y="45720"/>
                      <a:pt x="1905" y="45720"/>
                      <a:pt x="1905" y="45720"/>
                    </a:cubicBezTo>
                    <a:lnTo>
                      <a:pt x="1905" y="45720"/>
                    </a:lnTo>
                    <a:cubicBezTo>
                      <a:pt x="953" y="45720"/>
                      <a:pt x="0" y="44767"/>
                      <a:pt x="0" y="43815"/>
                    </a:cubicBezTo>
                    <a:cubicBezTo>
                      <a:pt x="0" y="42863"/>
                      <a:pt x="953" y="41910"/>
                      <a:pt x="1905" y="41910"/>
                    </a:cubicBezTo>
                    <a:cubicBezTo>
                      <a:pt x="1905" y="41910"/>
                      <a:pt x="1905" y="41910"/>
                      <a:pt x="1905" y="41910"/>
                    </a:cubicBezTo>
                    <a:lnTo>
                      <a:pt x="1905" y="40958"/>
                    </a:lnTo>
                    <a:cubicBezTo>
                      <a:pt x="1905" y="40958"/>
                      <a:pt x="953" y="40005"/>
                      <a:pt x="953" y="39052"/>
                    </a:cubicBezTo>
                    <a:cubicBezTo>
                      <a:pt x="953" y="38100"/>
                      <a:pt x="953" y="37147"/>
                      <a:pt x="1905" y="37147"/>
                    </a:cubicBezTo>
                    <a:lnTo>
                      <a:pt x="1905" y="37147"/>
                    </a:lnTo>
                    <a:cubicBezTo>
                      <a:pt x="953" y="37147"/>
                      <a:pt x="0" y="36195"/>
                      <a:pt x="0" y="35242"/>
                    </a:cubicBezTo>
                    <a:cubicBezTo>
                      <a:pt x="0" y="34290"/>
                      <a:pt x="953" y="33338"/>
                      <a:pt x="1905" y="33338"/>
                    </a:cubicBezTo>
                    <a:cubicBezTo>
                      <a:pt x="1905" y="33338"/>
                      <a:pt x="1905" y="33338"/>
                      <a:pt x="2857" y="33338"/>
                    </a:cubicBezTo>
                    <a:cubicBezTo>
                      <a:pt x="2857" y="33338"/>
                      <a:pt x="2857" y="33338"/>
                      <a:pt x="3810" y="33338"/>
                    </a:cubicBezTo>
                    <a:lnTo>
                      <a:pt x="3810" y="32385"/>
                    </a:lnTo>
                    <a:cubicBezTo>
                      <a:pt x="2857" y="32385"/>
                      <a:pt x="2857" y="31433"/>
                      <a:pt x="2857" y="30480"/>
                    </a:cubicBezTo>
                    <a:cubicBezTo>
                      <a:pt x="2857" y="29527"/>
                      <a:pt x="3810" y="28575"/>
                      <a:pt x="4763" y="28575"/>
                    </a:cubicBezTo>
                    <a:lnTo>
                      <a:pt x="4763" y="27622"/>
                    </a:lnTo>
                    <a:cubicBezTo>
                      <a:pt x="4763" y="27622"/>
                      <a:pt x="3810" y="26670"/>
                      <a:pt x="3810" y="25717"/>
                    </a:cubicBezTo>
                    <a:cubicBezTo>
                      <a:pt x="3810" y="24765"/>
                      <a:pt x="4763" y="23813"/>
                      <a:pt x="5715" y="23813"/>
                    </a:cubicBezTo>
                    <a:cubicBezTo>
                      <a:pt x="5715" y="21908"/>
                      <a:pt x="6668" y="20955"/>
                      <a:pt x="6668" y="19050"/>
                    </a:cubicBezTo>
                    <a:cubicBezTo>
                      <a:pt x="5715" y="19050"/>
                      <a:pt x="5715" y="18097"/>
                      <a:pt x="5715" y="17145"/>
                    </a:cubicBezTo>
                    <a:cubicBezTo>
                      <a:pt x="5715" y="16192"/>
                      <a:pt x="6668" y="15240"/>
                      <a:pt x="7620" y="15240"/>
                    </a:cubicBezTo>
                    <a:lnTo>
                      <a:pt x="7620" y="15240"/>
                    </a:lnTo>
                    <a:lnTo>
                      <a:pt x="7620" y="14288"/>
                    </a:lnTo>
                    <a:cubicBezTo>
                      <a:pt x="7620" y="12383"/>
                      <a:pt x="7620" y="10477"/>
                      <a:pt x="8572" y="8572"/>
                    </a:cubicBezTo>
                    <a:cubicBezTo>
                      <a:pt x="9525" y="5715"/>
                      <a:pt x="11430" y="3810"/>
                      <a:pt x="13335" y="2858"/>
                    </a:cubicBezTo>
                    <a:cubicBezTo>
                      <a:pt x="18097" y="1905"/>
                      <a:pt x="19050" y="0"/>
                      <a:pt x="20955" y="0"/>
                    </a:cubicBezTo>
                    <a:close/>
                  </a:path>
                </a:pathLst>
              </a:custGeom>
              <a:solidFill>
                <a:srgbClr val="55622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60" name="Freeform: Shape 1459">
                <a:extLst>
                  <a:ext uri="{FF2B5EF4-FFF2-40B4-BE49-F238E27FC236}">
                    <a16:creationId xmlns:a16="http://schemas.microsoft.com/office/drawing/2014/main" id="{5E1E9860-9DBB-4EF6-AAB3-C2E7935B59AE}"/>
                  </a:ext>
                </a:extLst>
              </p:cNvPr>
              <p:cNvSpPr/>
              <p:nvPr/>
            </p:nvSpPr>
            <p:spPr>
              <a:xfrm>
                <a:off x="6319837" y="3479482"/>
                <a:ext cx="36194" cy="76200"/>
              </a:xfrm>
              <a:custGeom>
                <a:avLst/>
                <a:gdLst>
                  <a:gd name="connsiteX0" fmla="*/ 32385 w 36194"/>
                  <a:gd name="connsiteY0" fmla="*/ 17145 h 76200"/>
                  <a:gd name="connsiteX1" fmla="*/ 33338 w 36194"/>
                  <a:gd name="connsiteY1" fmla="*/ 20002 h 76200"/>
                  <a:gd name="connsiteX2" fmla="*/ 32385 w 36194"/>
                  <a:gd name="connsiteY2" fmla="*/ 21908 h 76200"/>
                  <a:gd name="connsiteX3" fmla="*/ 32385 w 36194"/>
                  <a:gd name="connsiteY3" fmla="*/ 21908 h 76200"/>
                  <a:gd name="connsiteX4" fmla="*/ 34290 w 36194"/>
                  <a:gd name="connsiteY4" fmla="*/ 25717 h 76200"/>
                  <a:gd name="connsiteX5" fmla="*/ 33338 w 36194"/>
                  <a:gd name="connsiteY5" fmla="*/ 27622 h 76200"/>
                  <a:gd name="connsiteX6" fmla="*/ 34290 w 36194"/>
                  <a:gd name="connsiteY6" fmla="*/ 30480 h 76200"/>
                  <a:gd name="connsiteX7" fmla="*/ 33338 w 36194"/>
                  <a:gd name="connsiteY7" fmla="*/ 32385 h 76200"/>
                  <a:gd name="connsiteX8" fmla="*/ 34290 w 36194"/>
                  <a:gd name="connsiteY8" fmla="*/ 35242 h 76200"/>
                  <a:gd name="connsiteX9" fmla="*/ 33338 w 36194"/>
                  <a:gd name="connsiteY9" fmla="*/ 37147 h 76200"/>
                  <a:gd name="connsiteX10" fmla="*/ 34290 w 36194"/>
                  <a:gd name="connsiteY10" fmla="*/ 40005 h 76200"/>
                  <a:gd name="connsiteX11" fmla="*/ 33338 w 36194"/>
                  <a:gd name="connsiteY11" fmla="*/ 41910 h 76200"/>
                  <a:gd name="connsiteX12" fmla="*/ 33338 w 36194"/>
                  <a:gd name="connsiteY12" fmla="*/ 41910 h 76200"/>
                  <a:gd name="connsiteX13" fmla="*/ 34290 w 36194"/>
                  <a:gd name="connsiteY13" fmla="*/ 44767 h 76200"/>
                  <a:gd name="connsiteX14" fmla="*/ 34290 w 36194"/>
                  <a:gd name="connsiteY14" fmla="*/ 45720 h 76200"/>
                  <a:gd name="connsiteX15" fmla="*/ 35243 w 36194"/>
                  <a:gd name="connsiteY15" fmla="*/ 48577 h 76200"/>
                  <a:gd name="connsiteX16" fmla="*/ 35243 w 36194"/>
                  <a:gd name="connsiteY16" fmla="*/ 49530 h 76200"/>
                  <a:gd name="connsiteX17" fmla="*/ 35243 w 36194"/>
                  <a:gd name="connsiteY17" fmla="*/ 50483 h 76200"/>
                  <a:gd name="connsiteX18" fmla="*/ 34290 w 36194"/>
                  <a:gd name="connsiteY18" fmla="*/ 52388 h 76200"/>
                  <a:gd name="connsiteX19" fmla="*/ 36195 w 36194"/>
                  <a:gd name="connsiteY19" fmla="*/ 55245 h 76200"/>
                  <a:gd name="connsiteX20" fmla="*/ 34290 w 36194"/>
                  <a:gd name="connsiteY20" fmla="*/ 57150 h 76200"/>
                  <a:gd name="connsiteX21" fmla="*/ 34290 w 36194"/>
                  <a:gd name="connsiteY21" fmla="*/ 59055 h 76200"/>
                  <a:gd name="connsiteX22" fmla="*/ 33338 w 36194"/>
                  <a:gd name="connsiteY22" fmla="*/ 60960 h 76200"/>
                  <a:gd name="connsiteX23" fmla="*/ 34290 w 36194"/>
                  <a:gd name="connsiteY23" fmla="*/ 62865 h 76200"/>
                  <a:gd name="connsiteX24" fmla="*/ 32385 w 36194"/>
                  <a:gd name="connsiteY24" fmla="*/ 64770 h 76200"/>
                  <a:gd name="connsiteX25" fmla="*/ 32385 w 36194"/>
                  <a:gd name="connsiteY25" fmla="*/ 64770 h 76200"/>
                  <a:gd name="connsiteX26" fmla="*/ 32385 w 36194"/>
                  <a:gd name="connsiteY26" fmla="*/ 64770 h 76200"/>
                  <a:gd name="connsiteX27" fmla="*/ 32385 w 36194"/>
                  <a:gd name="connsiteY27" fmla="*/ 64770 h 76200"/>
                  <a:gd name="connsiteX28" fmla="*/ 32385 w 36194"/>
                  <a:gd name="connsiteY28" fmla="*/ 64770 h 76200"/>
                  <a:gd name="connsiteX29" fmla="*/ 32385 w 36194"/>
                  <a:gd name="connsiteY29" fmla="*/ 64770 h 76200"/>
                  <a:gd name="connsiteX30" fmla="*/ 32385 w 36194"/>
                  <a:gd name="connsiteY30" fmla="*/ 64770 h 76200"/>
                  <a:gd name="connsiteX31" fmla="*/ 32385 w 36194"/>
                  <a:gd name="connsiteY31" fmla="*/ 64770 h 76200"/>
                  <a:gd name="connsiteX32" fmla="*/ 32385 w 36194"/>
                  <a:gd name="connsiteY32" fmla="*/ 64770 h 76200"/>
                  <a:gd name="connsiteX33" fmla="*/ 32385 w 36194"/>
                  <a:gd name="connsiteY33" fmla="*/ 64770 h 76200"/>
                  <a:gd name="connsiteX34" fmla="*/ 32385 w 36194"/>
                  <a:gd name="connsiteY34" fmla="*/ 64770 h 76200"/>
                  <a:gd name="connsiteX35" fmla="*/ 32385 w 36194"/>
                  <a:gd name="connsiteY35" fmla="*/ 64770 h 76200"/>
                  <a:gd name="connsiteX36" fmla="*/ 32385 w 36194"/>
                  <a:gd name="connsiteY36" fmla="*/ 64770 h 76200"/>
                  <a:gd name="connsiteX37" fmla="*/ 32385 w 36194"/>
                  <a:gd name="connsiteY37" fmla="*/ 64770 h 76200"/>
                  <a:gd name="connsiteX38" fmla="*/ 32385 w 36194"/>
                  <a:gd name="connsiteY38" fmla="*/ 64770 h 76200"/>
                  <a:gd name="connsiteX39" fmla="*/ 32385 w 36194"/>
                  <a:gd name="connsiteY39" fmla="*/ 64770 h 76200"/>
                  <a:gd name="connsiteX40" fmla="*/ 32385 w 36194"/>
                  <a:gd name="connsiteY40" fmla="*/ 64770 h 76200"/>
                  <a:gd name="connsiteX41" fmla="*/ 32385 w 36194"/>
                  <a:gd name="connsiteY41" fmla="*/ 64770 h 76200"/>
                  <a:gd name="connsiteX42" fmla="*/ 32385 w 36194"/>
                  <a:gd name="connsiteY42" fmla="*/ 64770 h 76200"/>
                  <a:gd name="connsiteX43" fmla="*/ 32385 w 36194"/>
                  <a:gd name="connsiteY43" fmla="*/ 64770 h 76200"/>
                  <a:gd name="connsiteX44" fmla="*/ 32385 w 36194"/>
                  <a:gd name="connsiteY44" fmla="*/ 64770 h 76200"/>
                  <a:gd name="connsiteX45" fmla="*/ 32385 w 36194"/>
                  <a:gd name="connsiteY45" fmla="*/ 64770 h 76200"/>
                  <a:gd name="connsiteX46" fmla="*/ 32385 w 36194"/>
                  <a:gd name="connsiteY46" fmla="*/ 64770 h 76200"/>
                  <a:gd name="connsiteX47" fmla="*/ 32385 w 36194"/>
                  <a:gd name="connsiteY47" fmla="*/ 64770 h 76200"/>
                  <a:gd name="connsiteX48" fmla="*/ 32385 w 36194"/>
                  <a:gd name="connsiteY48" fmla="*/ 64770 h 76200"/>
                  <a:gd name="connsiteX49" fmla="*/ 32385 w 36194"/>
                  <a:gd name="connsiteY49" fmla="*/ 64770 h 76200"/>
                  <a:gd name="connsiteX50" fmla="*/ 32385 w 36194"/>
                  <a:gd name="connsiteY50" fmla="*/ 64770 h 76200"/>
                  <a:gd name="connsiteX51" fmla="*/ 32385 w 36194"/>
                  <a:gd name="connsiteY51" fmla="*/ 64770 h 76200"/>
                  <a:gd name="connsiteX52" fmla="*/ 32385 w 36194"/>
                  <a:gd name="connsiteY52" fmla="*/ 64770 h 76200"/>
                  <a:gd name="connsiteX53" fmla="*/ 32385 w 36194"/>
                  <a:gd name="connsiteY53" fmla="*/ 64770 h 76200"/>
                  <a:gd name="connsiteX54" fmla="*/ 32385 w 36194"/>
                  <a:gd name="connsiteY54" fmla="*/ 64770 h 76200"/>
                  <a:gd name="connsiteX55" fmla="*/ 32385 w 36194"/>
                  <a:gd name="connsiteY55" fmla="*/ 64770 h 76200"/>
                  <a:gd name="connsiteX56" fmla="*/ 32385 w 36194"/>
                  <a:gd name="connsiteY56" fmla="*/ 64770 h 76200"/>
                  <a:gd name="connsiteX57" fmla="*/ 32385 w 36194"/>
                  <a:gd name="connsiteY57" fmla="*/ 64770 h 76200"/>
                  <a:gd name="connsiteX58" fmla="*/ 32385 w 36194"/>
                  <a:gd name="connsiteY58" fmla="*/ 64770 h 76200"/>
                  <a:gd name="connsiteX59" fmla="*/ 32385 w 36194"/>
                  <a:gd name="connsiteY59" fmla="*/ 64770 h 76200"/>
                  <a:gd name="connsiteX60" fmla="*/ 32385 w 36194"/>
                  <a:gd name="connsiteY60" fmla="*/ 64770 h 76200"/>
                  <a:gd name="connsiteX61" fmla="*/ 32385 w 36194"/>
                  <a:gd name="connsiteY61" fmla="*/ 64770 h 76200"/>
                  <a:gd name="connsiteX62" fmla="*/ 32385 w 36194"/>
                  <a:gd name="connsiteY62" fmla="*/ 64770 h 76200"/>
                  <a:gd name="connsiteX63" fmla="*/ 32385 w 36194"/>
                  <a:gd name="connsiteY63" fmla="*/ 64770 h 76200"/>
                  <a:gd name="connsiteX64" fmla="*/ 32385 w 36194"/>
                  <a:gd name="connsiteY64" fmla="*/ 64770 h 76200"/>
                  <a:gd name="connsiteX65" fmla="*/ 32385 w 36194"/>
                  <a:gd name="connsiteY65" fmla="*/ 64770 h 76200"/>
                  <a:gd name="connsiteX66" fmla="*/ 32385 w 36194"/>
                  <a:gd name="connsiteY66" fmla="*/ 64770 h 76200"/>
                  <a:gd name="connsiteX67" fmla="*/ 32385 w 36194"/>
                  <a:gd name="connsiteY67" fmla="*/ 64770 h 76200"/>
                  <a:gd name="connsiteX68" fmla="*/ 32385 w 36194"/>
                  <a:gd name="connsiteY68" fmla="*/ 64770 h 76200"/>
                  <a:gd name="connsiteX69" fmla="*/ 32385 w 36194"/>
                  <a:gd name="connsiteY69" fmla="*/ 64770 h 76200"/>
                  <a:gd name="connsiteX70" fmla="*/ 32385 w 36194"/>
                  <a:gd name="connsiteY70" fmla="*/ 64770 h 76200"/>
                  <a:gd name="connsiteX71" fmla="*/ 32385 w 36194"/>
                  <a:gd name="connsiteY71" fmla="*/ 64770 h 76200"/>
                  <a:gd name="connsiteX72" fmla="*/ 32385 w 36194"/>
                  <a:gd name="connsiteY72" fmla="*/ 64770 h 76200"/>
                  <a:gd name="connsiteX73" fmla="*/ 32385 w 36194"/>
                  <a:gd name="connsiteY73" fmla="*/ 64770 h 76200"/>
                  <a:gd name="connsiteX74" fmla="*/ 32385 w 36194"/>
                  <a:gd name="connsiteY74" fmla="*/ 64770 h 76200"/>
                  <a:gd name="connsiteX75" fmla="*/ 32385 w 36194"/>
                  <a:gd name="connsiteY75" fmla="*/ 64770 h 76200"/>
                  <a:gd name="connsiteX76" fmla="*/ 32385 w 36194"/>
                  <a:gd name="connsiteY76" fmla="*/ 64770 h 76200"/>
                  <a:gd name="connsiteX77" fmla="*/ 32385 w 36194"/>
                  <a:gd name="connsiteY77" fmla="*/ 64770 h 76200"/>
                  <a:gd name="connsiteX78" fmla="*/ 32385 w 36194"/>
                  <a:gd name="connsiteY78" fmla="*/ 64770 h 76200"/>
                  <a:gd name="connsiteX79" fmla="*/ 32385 w 36194"/>
                  <a:gd name="connsiteY79" fmla="*/ 64770 h 76200"/>
                  <a:gd name="connsiteX80" fmla="*/ 32385 w 36194"/>
                  <a:gd name="connsiteY80" fmla="*/ 64770 h 76200"/>
                  <a:gd name="connsiteX81" fmla="*/ 32385 w 36194"/>
                  <a:gd name="connsiteY81" fmla="*/ 64770 h 76200"/>
                  <a:gd name="connsiteX82" fmla="*/ 32385 w 36194"/>
                  <a:gd name="connsiteY82" fmla="*/ 64770 h 76200"/>
                  <a:gd name="connsiteX83" fmla="*/ 32385 w 36194"/>
                  <a:gd name="connsiteY83" fmla="*/ 64770 h 76200"/>
                  <a:gd name="connsiteX84" fmla="*/ 32385 w 36194"/>
                  <a:gd name="connsiteY84" fmla="*/ 64770 h 76200"/>
                  <a:gd name="connsiteX85" fmla="*/ 32385 w 36194"/>
                  <a:gd name="connsiteY85" fmla="*/ 64770 h 76200"/>
                  <a:gd name="connsiteX86" fmla="*/ 32385 w 36194"/>
                  <a:gd name="connsiteY86" fmla="*/ 64770 h 76200"/>
                  <a:gd name="connsiteX87" fmla="*/ 32385 w 36194"/>
                  <a:gd name="connsiteY87" fmla="*/ 64770 h 76200"/>
                  <a:gd name="connsiteX88" fmla="*/ 32385 w 36194"/>
                  <a:gd name="connsiteY88" fmla="*/ 64770 h 76200"/>
                  <a:gd name="connsiteX89" fmla="*/ 32385 w 36194"/>
                  <a:gd name="connsiteY89" fmla="*/ 64770 h 76200"/>
                  <a:gd name="connsiteX90" fmla="*/ 32385 w 36194"/>
                  <a:gd name="connsiteY90" fmla="*/ 64770 h 76200"/>
                  <a:gd name="connsiteX91" fmla="*/ 32385 w 36194"/>
                  <a:gd name="connsiteY91" fmla="*/ 64770 h 76200"/>
                  <a:gd name="connsiteX92" fmla="*/ 32385 w 36194"/>
                  <a:gd name="connsiteY92" fmla="*/ 64770 h 76200"/>
                  <a:gd name="connsiteX93" fmla="*/ 32385 w 36194"/>
                  <a:gd name="connsiteY93" fmla="*/ 64770 h 76200"/>
                  <a:gd name="connsiteX94" fmla="*/ 32385 w 36194"/>
                  <a:gd name="connsiteY94" fmla="*/ 64770 h 76200"/>
                  <a:gd name="connsiteX95" fmla="*/ 32385 w 36194"/>
                  <a:gd name="connsiteY95" fmla="*/ 64770 h 76200"/>
                  <a:gd name="connsiteX96" fmla="*/ 32385 w 36194"/>
                  <a:gd name="connsiteY96" fmla="*/ 64770 h 76200"/>
                  <a:gd name="connsiteX97" fmla="*/ 32385 w 36194"/>
                  <a:gd name="connsiteY97" fmla="*/ 64770 h 76200"/>
                  <a:gd name="connsiteX98" fmla="*/ 32385 w 36194"/>
                  <a:gd name="connsiteY98" fmla="*/ 64770 h 76200"/>
                  <a:gd name="connsiteX99" fmla="*/ 32385 w 36194"/>
                  <a:gd name="connsiteY99" fmla="*/ 64770 h 76200"/>
                  <a:gd name="connsiteX100" fmla="*/ 32385 w 36194"/>
                  <a:gd name="connsiteY100" fmla="*/ 64770 h 76200"/>
                  <a:gd name="connsiteX101" fmla="*/ 32385 w 36194"/>
                  <a:gd name="connsiteY101" fmla="*/ 64770 h 76200"/>
                  <a:gd name="connsiteX102" fmla="*/ 32385 w 36194"/>
                  <a:gd name="connsiteY102" fmla="*/ 64770 h 76200"/>
                  <a:gd name="connsiteX103" fmla="*/ 32385 w 36194"/>
                  <a:gd name="connsiteY103" fmla="*/ 64770 h 76200"/>
                  <a:gd name="connsiteX104" fmla="*/ 32385 w 36194"/>
                  <a:gd name="connsiteY104" fmla="*/ 64770 h 76200"/>
                  <a:gd name="connsiteX105" fmla="*/ 32385 w 36194"/>
                  <a:gd name="connsiteY105" fmla="*/ 64770 h 76200"/>
                  <a:gd name="connsiteX106" fmla="*/ 32385 w 36194"/>
                  <a:gd name="connsiteY106" fmla="*/ 64770 h 76200"/>
                  <a:gd name="connsiteX107" fmla="*/ 32385 w 36194"/>
                  <a:gd name="connsiteY107" fmla="*/ 64770 h 76200"/>
                  <a:gd name="connsiteX108" fmla="*/ 32385 w 36194"/>
                  <a:gd name="connsiteY108" fmla="*/ 64770 h 76200"/>
                  <a:gd name="connsiteX109" fmla="*/ 31432 w 36194"/>
                  <a:gd name="connsiteY109" fmla="*/ 66675 h 76200"/>
                  <a:gd name="connsiteX110" fmla="*/ 31432 w 36194"/>
                  <a:gd name="connsiteY110" fmla="*/ 66675 h 76200"/>
                  <a:gd name="connsiteX111" fmla="*/ 29528 w 36194"/>
                  <a:gd name="connsiteY111" fmla="*/ 68580 h 76200"/>
                  <a:gd name="connsiteX112" fmla="*/ 29528 w 36194"/>
                  <a:gd name="connsiteY112" fmla="*/ 68580 h 76200"/>
                  <a:gd name="connsiteX113" fmla="*/ 26670 w 36194"/>
                  <a:gd name="connsiteY113" fmla="*/ 70485 h 76200"/>
                  <a:gd name="connsiteX114" fmla="*/ 26670 w 36194"/>
                  <a:gd name="connsiteY114" fmla="*/ 70485 h 76200"/>
                  <a:gd name="connsiteX115" fmla="*/ 23813 w 36194"/>
                  <a:gd name="connsiteY115" fmla="*/ 72390 h 76200"/>
                  <a:gd name="connsiteX116" fmla="*/ 22860 w 36194"/>
                  <a:gd name="connsiteY116" fmla="*/ 72390 h 76200"/>
                  <a:gd name="connsiteX117" fmla="*/ 20003 w 36194"/>
                  <a:gd name="connsiteY117" fmla="*/ 74295 h 76200"/>
                  <a:gd name="connsiteX118" fmla="*/ 18097 w 36194"/>
                  <a:gd name="connsiteY118" fmla="*/ 73342 h 76200"/>
                  <a:gd name="connsiteX119" fmla="*/ 9525 w 36194"/>
                  <a:gd name="connsiteY119" fmla="*/ 76200 h 76200"/>
                  <a:gd name="connsiteX120" fmla="*/ 2857 w 36194"/>
                  <a:gd name="connsiteY120" fmla="*/ 73342 h 76200"/>
                  <a:gd name="connsiteX121" fmla="*/ 2857 w 36194"/>
                  <a:gd name="connsiteY121" fmla="*/ 73342 h 76200"/>
                  <a:gd name="connsiteX122" fmla="*/ 953 w 36194"/>
                  <a:gd name="connsiteY122" fmla="*/ 71438 h 76200"/>
                  <a:gd name="connsiteX123" fmla="*/ 953 w 36194"/>
                  <a:gd name="connsiteY123" fmla="*/ 69533 h 76200"/>
                  <a:gd name="connsiteX124" fmla="*/ 953 w 36194"/>
                  <a:gd name="connsiteY124" fmla="*/ 68580 h 76200"/>
                  <a:gd name="connsiteX125" fmla="*/ 1905 w 36194"/>
                  <a:gd name="connsiteY125" fmla="*/ 66675 h 76200"/>
                  <a:gd name="connsiteX126" fmla="*/ 1905 w 36194"/>
                  <a:gd name="connsiteY126" fmla="*/ 65722 h 76200"/>
                  <a:gd name="connsiteX127" fmla="*/ 953 w 36194"/>
                  <a:gd name="connsiteY127" fmla="*/ 64770 h 76200"/>
                  <a:gd name="connsiteX128" fmla="*/ 953 w 36194"/>
                  <a:gd name="connsiteY128" fmla="*/ 62865 h 76200"/>
                  <a:gd name="connsiteX129" fmla="*/ 953 w 36194"/>
                  <a:gd name="connsiteY129" fmla="*/ 61913 h 76200"/>
                  <a:gd name="connsiteX130" fmla="*/ 0 w 36194"/>
                  <a:gd name="connsiteY130" fmla="*/ 60960 h 76200"/>
                  <a:gd name="connsiteX131" fmla="*/ 953 w 36194"/>
                  <a:gd name="connsiteY131" fmla="*/ 59055 h 76200"/>
                  <a:gd name="connsiteX132" fmla="*/ 953 w 36194"/>
                  <a:gd name="connsiteY132" fmla="*/ 59055 h 76200"/>
                  <a:gd name="connsiteX133" fmla="*/ 0 w 36194"/>
                  <a:gd name="connsiteY133" fmla="*/ 57150 h 76200"/>
                  <a:gd name="connsiteX134" fmla="*/ 953 w 36194"/>
                  <a:gd name="connsiteY134" fmla="*/ 54292 h 76200"/>
                  <a:gd name="connsiteX135" fmla="*/ 953 w 36194"/>
                  <a:gd name="connsiteY135" fmla="*/ 54292 h 76200"/>
                  <a:gd name="connsiteX136" fmla="*/ 953 w 36194"/>
                  <a:gd name="connsiteY136" fmla="*/ 54292 h 76200"/>
                  <a:gd name="connsiteX137" fmla="*/ 0 w 36194"/>
                  <a:gd name="connsiteY137" fmla="*/ 52388 h 76200"/>
                  <a:gd name="connsiteX138" fmla="*/ 1905 w 36194"/>
                  <a:gd name="connsiteY138" fmla="*/ 50483 h 76200"/>
                  <a:gd name="connsiteX139" fmla="*/ 1905 w 36194"/>
                  <a:gd name="connsiteY139" fmla="*/ 50483 h 76200"/>
                  <a:gd name="connsiteX140" fmla="*/ 0 w 36194"/>
                  <a:gd name="connsiteY140" fmla="*/ 48577 h 76200"/>
                  <a:gd name="connsiteX141" fmla="*/ 1905 w 36194"/>
                  <a:gd name="connsiteY141" fmla="*/ 46672 h 76200"/>
                  <a:gd name="connsiteX142" fmla="*/ 1905 w 36194"/>
                  <a:gd name="connsiteY142" fmla="*/ 46672 h 76200"/>
                  <a:gd name="connsiteX143" fmla="*/ 1905 w 36194"/>
                  <a:gd name="connsiteY143" fmla="*/ 46672 h 76200"/>
                  <a:gd name="connsiteX144" fmla="*/ 0 w 36194"/>
                  <a:gd name="connsiteY144" fmla="*/ 44767 h 76200"/>
                  <a:gd name="connsiteX145" fmla="*/ 1905 w 36194"/>
                  <a:gd name="connsiteY145" fmla="*/ 42863 h 76200"/>
                  <a:gd name="connsiteX146" fmla="*/ 1905 w 36194"/>
                  <a:gd name="connsiteY146" fmla="*/ 42863 h 76200"/>
                  <a:gd name="connsiteX147" fmla="*/ 1905 w 36194"/>
                  <a:gd name="connsiteY147" fmla="*/ 41910 h 76200"/>
                  <a:gd name="connsiteX148" fmla="*/ 953 w 36194"/>
                  <a:gd name="connsiteY148" fmla="*/ 40005 h 76200"/>
                  <a:gd name="connsiteX149" fmla="*/ 1905 w 36194"/>
                  <a:gd name="connsiteY149" fmla="*/ 38100 h 76200"/>
                  <a:gd name="connsiteX150" fmla="*/ 1905 w 36194"/>
                  <a:gd name="connsiteY150" fmla="*/ 38100 h 76200"/>
                  <a:gd name="connsiteX151" fmla="*/ 0 w 36194"/>
                  <a:gd name="connsiteY151" fmla="*/ 36195 h 76200"/>
                  <a:gd name="connsiteX152" fmla="*/ 1905 w 36194"/>
                  <a:gd name="connsiteY152" fmla="*/ 34290 h 76200"/>
                  <a:gd name="connsiteX153" fmla="*/ 2857 w 36194"/>
                  <a:gd name="connsiteY153" fmla="*/ 34290 h 76200"/>
                  <a:gd name="connsiteX154" fmla="*/ 3810 w 36194"/>
                  <a:gd name="connsiteY154" fmla="*/ 34290 h 76200"/>
                  <a:gd name="connsiteX155" fmla="*/ 3810 w 36194"/>
                  <a:gd name="connsiteY155" fmla="*/ 33338 h 76200"/>
                  <a:gd name="connsiteX156" fmla="*/ 2857 w 36194"/>
                  <a:gd name="connsiteY156" fmla="*/ 31433 h 76200"/>
                  <a:gd name="connsiteX157" fmla="*/ 4763 w 36194"/>
                  <a:gd name="connsiteY157" fmla="*/ 29527 h 76200"/>
                  <a:gd name="connsiteX158" fmla="*/ 4763 w 36194"/>
                  <a:gd name="connsiteY158" fmla="*/ 28575 h 76200"/>
                  <a:gd name="connsiteX159" fmla="*/ 3810 w 36194"/>
                  <a:gd name="connsiteY159" fmla="*/ 26670 h 76200"/>
                  <a:gd name="connsiteX160" fmla="*/ 5715 w 36194"/>
                  <a:gd name="connsiteY160" fmla="*/ 24765 h 76200"/>
                  <a:gd name="connsiteX161" fmla="*/ 6668 w 36194"/>
                  <a:gd name="connsiteY161" fmla="*/ 20002 h 76200"/>
                  <a:gd name="connsiteX162" fmla="*/ 5715 w 36194"/>
                  <a:gd name="connsiteY162" fmla="*/ 18097 h 76200"/>
                  <a:gd name="connsiteX163" fmla="*/ 7620 w 36194"/>
                  <a:gd name="connsiteY163" fmla="*/ 16192 h 76200"/>
                  <a:gd name="connsiteX164" fmla="*/ 7620 w 36194"/>
                  <a:gd name="connsiteY164" fmla="*/ 16192 h 76200"/>
                  <a:gd name="connsiteX165" fmla="*/ 7620 w 36194"/>
                  <a:gd name="connsiteY165" fmla="*/ 15240 h 76200"/>
                  <a:gd name="connsiteX166" fmla="*/ 8572 w 36194"/>
                  <a:gd name="connsiteY166" fmla="*/ 9525 h 76200"/>
                  <a:gd name="connsiteX167" fmla="*/ 13335 w 36194"/>
                  <a:gd name="connsiteY167" fmla="*/ 3810 h 76200"/>
                  <a:gd name="connsiteX168" fmla="*/ 18097 w 36194"/>
                  <a:gd name="connsiteY168" fmla="*/ 0 h 76200"/>
                  <a:gd name="connsiteX169" fmla="*/ 20003 w 36194"/>
                  <a:gd name="connsiteY169" fmla="*/ 952 h 76200"/>
                  <a:gd name="connsiteX170" fmla="*/ 20955 w 36194"/>
                  <a:gd name="connsiteY170" fmla="*/ 0 h 76200"/>
                  <a:gd name="connsiteX171" fmla="*/ 21907 w 36194"/>
                  <a:gd name="connsiteY171" fmla="*/ 1905 h 76200"/>
                  <a:gd name="connsiteX172" fmla="*/ 21907 w 36194"/>
                  <a:gd name="connsiteY172" fmla="*/ 1905 h 76200"/>
                  <a:gd name="connsiteX173" fmla="*/ 22860 w 36194"/>
                  <a:gd name="connsiteY173" fmla="*/ 4763 h 76200"/>
                  <a:gd name="connsiteX174" fmla="*/ 22860 w 36194"/>
                  <a:gd name="connsiteY174" fmla="*/ 5715 h 76200"/>
                  <a:gd name="connsiteX175" fmla="*/ 22860 w 36194"/>
                  <a:gd name="connsiteY175" fmla="*/ 5715 h 76200"/>
                  <a:gd name="connsiteX176" fmla="*/ 23813 w 36194"/>
                  <a:gd name="connsiteY176" fmla="*/ 8572 h 76200"/>
                  <a:gd name="connsiteX177" fmla="*/ 23813 w 36194"/>
                  <a:gd name="connsiteY177" fmla="*/ 9525 h 76200"/>
                  <a:gd name="connsiteX178" fmla="*/ 23813 w 36194"/>
                  <a:gd name="connsiteY178" fmla="*/ 9525 h 76200"/>
                  <a:gd name="connsiteX179" fmla="*/ 26670 w 36194"/>
                  <a:gd name="connsiteY179" fmla="*/ 13335 h 76200"/>
                  <a:gd name="connsiteX180" fmla="*/ 26670 w 36194"/>
                  <a:gd name="connsiteY180" fmla="*/ 14288 h 76200"/>
                  <a:gd name="connsiteX181" fmla="*/ 32385 w 36194"/>
                  <a:gd name="connsiteY181" fmla="*/ 17145 h 76200"/>
                  <a:gd name="connsiteX182" fmla="*/ 32385 w 36194"/>
                  <a:gd name="connsiteY182" fmla="*/ 17145 h 76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36194" h="76200">
                    <a:moveTo>
                      <a:pt x="32385" y="17145"/>
                    </a:moveTo>
                    <a:cubicBezTo>
                      <a:pt x="32385" y="18097"/>
                      <a:pt x="33338" y="19050"/>
                      <a:pt x="33338" y="20002"/>
                    </a:cubicBezTo>
                    <a:cubicBezTo>
                      <a:pt x="33338" y="20955"/>
                      <a:pt x="33338" y="20955"/>
                      <a:pt x="32385" y="21908"/>
                    </a:cubicBezTo>
                    <a:lnTo>
                      <a:pt x="32385" y="21908"/>
                    </a:lnTo>
                    <a:cubicBezTo>
                      <a:pt x="33338" y="22860"/>
                      <a:pt x="34290" y="23813"/>
                      <a:pt x="34290" y="25717"/>
                    </a:cubicBezTo>
                    <a:cubicBezTo>
                      <a:pt x="34290" y="26670"/>
                      <a:pt x="34290" y="26670"/>
                      <a:pt x="33338" y="27622"/>
                    </a:cubicBezTo>
                    <a:cubicBezTo>
                      <a:pt x="34290" y="28575"/>
                      <a:pt x="34290" y="29527"/>
                      <a:pt x="34290" y="30480"/>
                    </a:cubicBezTo>
                    <a:cubicBezTo>
                      <a:pt x="34290" y="31433"/>
                      <a:pt x="34290" y="31433"/>
                      <a:pt x="33338" y="32385"/>
                    </a:cubicBezTo>
                    <a:cubicBezTo>
                      <a:pt x="34290" y="33338"/>
                      <a:pt x="34290" y="34290"/>
                      <a:pt x="34290" y="35242"/>
                    </a:cubicBezTo>
                    <a:cubicBezTo>
                      <a:pt x="34290" y="36195"/>
                      <a:pt x="34290" y="36195"/>
                      <a:pt x="33338" y="37147"/>
                    </a:cubicBezTo>
                    <a:cubicBezTo>
                      <a:pt x="34290" y="38100"/>
                      <a:pt x="34290" y="39052"/>
                      <a:pt x="34290" y="40005"/>
                    </a:cubicBezTo>
                    <a:cubicBezTo>
                      <a:pt x="34290" y="40958"/>
                      <a:pt x="34290" y="41910"/>
                      <a:pt x="33338" y="41910"/>
                    </a:cubicBezTo>
                    <a:lnTo>
                      <a:pt x="33338" y="41910"/>
                    </a:lnTo>
                    <a:cubicBezTo>
                      <a:pt x="34290" y="42863"/>
                      <a:pt x="34290" y="43815"/>
                      <a:pt x="34290" y="44767"/>
                    </a:cubicBezTo>
                    <a:cubicBezTo>
                      <a:pt x="34290" y="44767"/>
                      <a:pt x="34290" y="45720"/>
                      <a:pt x="34290" y="45720"/>
                    </a:cubicBezTo>
                    <a:cubicBezTo>
                      <a:pt x="35243" y="46672"/>
                      <a:pt x="35243" y="47625"/>
                      <a:pt x="35243" y="48577"/>
                    </a:cubicBezTo>
                    <a:cubicBezTo>
                      <a:pt x="35243" y="48577"/>
                      <a:pt x="35243" y="49530"/>
                      <a:pt x="35243" y="49530"/>
                    </a:cubicBezTo>
                    <a:cubicBezTo>
                      <a:pt x="35243" y="49530"/>
                      <a:pt x="35243" y="50483"/>
                      <a:pt x="35243" y="50483"/>
                    </a:cubicBezTo>
                    <a:cubicBezTo>
                      <a:pt x="35243" y="51435"/>
                      <a:pt x="35243" y="51435"/>
                      <a:pt x="34290" y="52388"/>
                    </a:cubicBezTo>
                    <a:cubicBezTo>
                      <a:pt x="35243" y="52388"/>
                      <a:pt x="36195" y="53340"/>
                      <a:pt x="36195" y="55245"/>
                    </a:cubicBezTo>
                    <a:cubicBezTo>
                      <a:pt x="36195" y="56197"/>
                      <a:pt x="35243" y="57150"/>
                      <a:pt x="34290" y="57150"/>
                    </a:cubicBezTo>
                    <a:cubicBezTo>
                      <a:pt x="34290" y="57150"/>
                      <a:pt x="34290" y="58102"/>
                      <a:pt x="34290" y="59055"/>
                    </a:cubicBezTo>
                    <a:cubicBezTo>
                      <a:pt x="34290" y="60008"/>
                      <a:pt x="34290" y="60008"/>
                      <a:pt x="33338" y="60960"/>
                    </a:cubicBezTo>
                    <a:cubicBezTo>
                      <a:pt x="34290" y="61913"/>
                      <a:pt x="34290" y="61913"/>
                      <a:pt x="34290" y="62865"/>
                    </a:cubicBezTo>
                    <a:cubicBezTo>
                      <a:pt x="34290" y="63817"/>
                      <a:pt x="33338" y="64770"/>
                      <a:pt x="32385" y="64770"/>
                    </a:cubicBez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cubicBezTo>
                      <a:pt x="32385" y="65722"/>
                      <a:pt x="31432" y="66675"/>
                      <a:pt x="31432" y="66675"/>
                    </a:cubicBezTo>
                    <a:cubicBezTo>
                      <a:pt x="31432" y="66675"/>
                      <a:pt x="31432" y="66675"/>
                      <a:pt x="31432" y="66675"/>
                    </a:cubicBezTo>
                    <a:cubicBezTo>
                      <a:pt x="31432" y="67627"/>
                      <a:pt x="30480" y="68580"/>
                      <a:pt x="29528" y="68580"/>
                    </a:cubicBezTo>
                    <a:cubicBezTo>
                      <a:pt x="29528" y="68580"/>
                      <a:pt x="29528" y="68580"/>
                      <a:pt x="29528" y="68580"/>
                    </a:cubicBezTo>
                    <a:cubicBezTo>
                      <a:pt x="29528" y="69533"/>
                      <a:pt x="28575" y="70485"/>
                      <a:pt x="26670" y="70485"/>
                    </a:cubicBezTo>
                    <a:lnTo>
                      <a:pt x="26670" y="70485"/>
                    </a:lnTo>
                    <a:cubicBezTo>
                      <a:pt x="26670" y="71438"/>
                      <a:pt x="25718" y="72390"/>
                      <a:pt x="23813" y="72390"/>
                    </a:cubicBezTo>
                    <a:cubicBezTo>
                      <a:pt x="23813" y="72390"/>
                      <a:pt x="22860" y="72390"/>
                      <a:pt x="22860" y="72390"/>
                    </a:cubicBezTo>
                    <a:cubicBezTo>
                      <a:pt x="22860" y="73342"/>
                      <a:pt x="21907" y="74295"/>
                      <a:pt x="20003" y="74295"/>
                    </a:cubicBezTo>
                    <a:cubicBezTo>
                      <a:pt x="19050" y="74295"/>
                      <a:pt x="19050" y="74295"/>
                      <a:pt x="18097" y="73342"/>
                    </a:cubicBezTo>
                    <a:cubicBezTo>
                      <a:pt x="15240" y="74295"/>
                      <a:pt x="13335" y="76200"/>
                      <a:pt x="9525" y="76200"/>
                    </a:cubicBezTo>
                    <a:cubicBezTo>
                      <a:pt x="7620" y="76200"/>
                      <a:pt x="4763" y="74295"/>
                      <a:pt x="2857" y="73342"/>
                    </a:cubicBezTo>
                    <a:lnTo>
                      <a:pt x="2857" y="73342"/>
                    </a:lnTo>
                    <a:cubicBezTo>
                      <a:pt x="1905" y="73342"/>
                      <a:pt x="953" y="73342"/>
                      <a:pt x="953" y="71438"/>
                    </a:cubicBezTo>
                    <a:cubicBezTo>
                      <a:pt x="953" y="70485"/>
                      <a:pt x="953" y="69533"/>
                      <a:pt x="953" y="69533"/>
                    </a:cubicBezTo>
                    <a:cubicBezTo>
                      <a:pt x="953" y="69533"/>
                      <a:pt x="953" y="69533"/>
                      <a:pt x="953" y="68580"/>
                    </a:cubicBezTo>
                    <a:cubicBezTo>
                      <a:pt x="953" y="67627"/>
                      <a:pt x="953" y="66675"/>
                      <a:pt x="1905" y="66675"/>
                    </a:cubicBezTo>
                    <a:cubicBezTo>
                      <a:pt x="1905" y="66675"/>
                      <a:pt x="1905" y="65722"/>
                      <a:pt x="1905" y="65722"/>
                    </a:cubicBezTo>
                    <a:cubicBezTo>
                      <a:pt x="1905" y="65722"/>
                      <a:pt x="953" y="64770"/>
                      <a:pt x="953" y="64770"/>
                    </a:cubicBezTo>
                    <a:cubicBezTo>
                      <a:pt x="953" y="63817"/>
                      <a:pt x="953" y="62865"/>
                      <a:pt x="953" y="62865"/>
                    </a:cubicBezTo>
                    <a:lnTo>
                      <a:pt x="953" y="61913"/>
                    </a:lnTo>
                    <a:cubicBezTo>
                      <a:pt x="953" y="61913"/>
                      <a:pt x="0" y="60960"/>
                      <a:pt x="0" y="60960"/>
                    </a:cubicBezTo>
                    <a:cubicBezTo>
                      <a:pt x="0" y="60008"/>
                      <a:pt x="0" y="59055"/>
                      <a:pt x="953" y="59055"/>
                    </a:cubicBezTo>
                    <a:lnTo>
                      <a:pt x="953" y="59055"/>
                    </a:lnTo>
                    <a:cubicBezTo>
                      <a:pt x="0" y="59055"/>
                      <a:pt x="0" y="58102"/>
                      <a:pt x="0" y="57150"/>
                    </a:cubicBezTo>
                    <a:cubicBezTo>
                      <a:pt x="0" y="56197"/>
                      <a:pt x="0" y="55245"/>
                      <a:pt x="953" y="54292"/>
                    </a:cubicBezTo>
                    <a:cubicBezTo>
                      <a:pt x="953" y="54292"/>
                      <a:pt x="953" y="54292"/>
                      <a:pt x="953" y="54292"/>
                    </a:cubicBezTo>
                    <a:lnTo>
                      <a:pt x="953" y="54292"/>
                    </a:lnTo>
                    <a:cubicBezTo>
                      <a:pt x="0" y="54292"/>
                      <a:pt x="0" y="53340"/>
                      <a:pt x="0" y="52388"/>
                    </a:cubicBezTo>
                    <a:cubicBezTo>
                      <a:pt x="0" y="51435"/>
                      <a:pt x="953" y="50483"/>
                      <a:pt x="1905" y="50483"/>
                    </a:cubicBezTo>
                    <a:lnTo>
                      <a:pt x="1905" y="50483"/>
                    </a:lnTo>
                    <a:cubicBezTo>
                      <a:pt x="953" y="50483"/>
                      <a:pt x="0" y="49530"/>
                      <a:pt x="0" y="48577"/>
                    </a:cubicBezTo>
                    <a:cubicBezTo>
                      <a:pt x="0" y="47625"/>
                      <a:pt x="953" y="46672"/>
                      <a:pt x="1905" y="46672"/>
                    </a:cubicBezTo>
                    <a:cubicBezTo>
                      <a:pt x="1905" y="46672"/>
                      <a:pt x="1905" y="46672"/>
                      <a:pt x="1905" y="46672"/>
                    </a:cubicBezTo>
                    <a:lnTo>
                      <a:pt x="1905" y="46672"/>
                    </a:lnTo>
                    <a:cubicBezTo>
                      <a:pt x="953" y="46672"/>
                      <a:pt x="0" y="45720"/>
                      <a:pt x="0" y="44767"/>
                    </a:cubicBezTo>
                    <a:cubicBezTo>
                      <a:pt x="0" y="43815"/>
                      <a:pt x="953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lnTo>
                      <a:pt x="1905" y="41910"/>
                    </a:lnTo>
                    <a:cubicBezTo>
                      <a:pt x="1905" y="41910"/>
                      <a:pt x="953" y="40958"/>
                      <a:pt x="953" y="40005"/>
                    </a:cubicBezTo>
                    <a:cubicBezTo>
                      <a:pt x="953" y="39052"/>
                      <a:pt x="953" y="38100"/>
                      <a:pt x="1905" y="38100"/>
                    </a:cubicBezTo>
                    <a:lnTo>
                      <a:pt x="1905" y="38100"/>
                    </a:lnTo>
                    <a:cubicBezTo>
                      <a:pt x="953" y="38100"/>
                      <a:pt x="0" y="37147"/>
                      <a:pt x="0" y="36195"/>
                    </a:cubicBezTo>
                    <a:cubicBezTo>
                      <a:pt x="0" y="35242"/>
                      <a:pt x="953" y="34290"/>
                      <a:pt x="1905" y="34290"/>
                    </a:cubicBezTo>
                    <a:cubicBezTo>
                      <a:pt x="1905" y="34290"/>
                      <a:pt x="1905" y="34290"/>
                      <a:pt x="2857" y="34290"/>
                    </a:cubicBezTo>
                    <a:cubicBezTo>
                      <a:pt x="2857" y="34290"/>
                      <a:pt x="2857" y="34290"/>
                      <a:pt x="3810" y="34290"/>
                    </a:cubicBezTo>
                    <a:lnTo>
                      <a:pt x="3810" y="33338"/>
                    </a:lnTo>
                    <a:cubicBezTo>
                      <a:pt x="2857" y="33338"/>
                      <a:pt x="2857" y="32385"/>
                      <a:pt x="2857" y="31433"/>
                    </a:cubicBezTo>
                    <a:cubicBezTo>
                      <a:pt x="2857" y="30480"/>
                      <a:pt x="3810" y="29527"/>
                      <a:pt x="4763" y="29527"/>
                    </a:cubicBezTo>
                    <a:lnTo>
                      <a:pt x="4763" y="28575"/>
                    </a:lnTo>
                    <a:cubicBezTo>
                      <a:pt x="4763" y="28575"/>
                      <a:pt x="3810" y="27622"/>
                      <a:pt x="3810" y="26670"/>
                    </a:cubicBezTo>
                    <a:cubicBezTo>
                      <a:pt x="3810" y="25717"/>
                      <a:pt x="4763" y="24765"/>
                      <a:pt x="5715" y="24765"/>
                    </a:cubicBezTo>
                    <a:cubicBezTo>
                      <a:pt x="5715" y="22860"/>
                      <a:pt x="6668" y="21908"/>
                      <a:pt x="6668" y="20002"/>
                    </a:cubicBezTo>
                    <a:cubicBezTo>
                      <a:pt x="5715" y="20002"/>
                      <a:pt x="5715" y="19050"/>
                      <a:pt x="5715" y="18097"/>
                    </a:cubicBezTo>
                    <a:cubicBezTo>
                      <a:pt x="5715" y="17145"/>
                      <a:pt x="6668" y="16192"/>
                      <a:pt x="7620" y="16192"/>
                    </a:cubicBezTo>
                    <a:lnTo>
                      <a:pt x="7620" y="16192"/>
                    </a:lnTo>
                    <a:lnTo>
                      <a:pt x="7620" y="15240"/>
                    </a:lnTo>
                    <a:cubicBezTo>
                      <a:pt x="7620" y="13335"/>
                      <a:pt x="7620" y="11430"/>
                      <a:pt x="8572" y="9525"/>
                    </a:cubicBezTo>
                    <a:cubicBezTo>
                      <a:pt x="9525" y="6667"/>
                      <a:pt x="11430" y="4763"/>
                      <a:pt x="13335" y="3810"/>
                    </a:cubicBezTo>
                    <a:cubicBezTo>
                      <a:pt x="15240" y="952"/>
                      <a:pt x="16193" y="0"/>
                      <a:pt x="18097" y="0"/>
                    </a:cubicBezTo>
                    <a:cubicBezTo>
                      <a:pt x="19050" y="0"/>
                      <a:pt x="19050" y="0"/>
                      <a:pt x="20003" y="952"/>
                    </a:cubicBezTo>
                    <a:cubicBezTo>
                      <a:pt x="20003" y="0"/>
                      <a:pt x="20955" y="0"/>
                      <a:pt x="20955" y="0"/>
                    </a:cubicBezTo>
                    <a:cubicBezTo>
                      <a:pt x="21907" y="0"/>
                      <a:pt x="21907" y="952"/>
                      <a:pt x="21907" y="1905"/>
                    </a:cubicBezTo>
                    <a:cubicBezTo>
                      <a:pt x="21907" y="1905"/>
                      <a:pt x="21907" y="1905"/>
                      <a:pt x="21907" y="1905"/>
                    </a:cubicBezTo>
                    <a:cubicBezTo>
                      <a:pt x="22860" y="1905"/>
                      <a:pt x="22860" y="2858"/>
                      <a:pt x="22860" y="4763"/>
                    </a:cubicBezTo>
                    <a:cubicBezTo>
                      <a:pt x="22860" y="4763"/>
                      <a:pt x="22860" y="5715"/>
                      <a:pt x="22860" y="5715"/>
                    </a:cubicBezTo>
                    <a:lnTo>
                      <a:pt x="22860" y="5715"/>
                    </a:lnTo>
                    <a:cubicBezTo>
                      <a:pt x="23813" y="5715"/>
                      <a:pt x="23813" y="6667"/>
                      <a:pt x="23813" y="8572"/>
                    </a:cubicBezTo>
                    <a:cubicBezTo>
                      <a:pt x="23813" y="9525"/>
                      <a:pt x="23813" y="9525"/>
                      <a:pt x="23813" y="9525"/>
                    </a:cubicBezTo>
                    <a:lnTo>
                      <a:pt x="23813" y="9525"/>
                    </a:lnTo>
                    <a:cubicBezTo>
                      <a:pt x="25718" y="9525"/>
                      <a:pt x="26670" y="11430"/>
                      <a:pt x="26670" y="13335"/>
                    </a:cubicBezTo>
                    <a:cubicBezTo>
                      <a:pt x="26670" y="13335"/>
                      <a:pt x="26670" y="14288"/>
                      <a:pt x="26670" y="14288"/>
                    </a:cubicBezTo>
                    <a:cubicBezTo>
                      <a:pt x="31432" y="15240"/>
                      <a:pt x="32385" y="16192"/>
                      <a:pt x="32385" y="17145"/>
                    </a:cubicBezTo>
                    <a:cubicBezTo>
                      <a:pt x="32385" y="17145"/>
                      <a:pt x="32385" y="17145"/>
                      <a:pt x="32385" y="17145"/>
                    </a:cubicBezTo>
                    <a:close/>
                  </a:path>
                </a:pathLst>
              </a:custGeom>
              <a:solidFill>
                <a:srgbClr val="56904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61" name="Freeform: Shape 1460">
                <a:extLst>
                  <a:ext uri="{FF2B5EF4-FFF2-40B4-BE49-F238E27FC236}">
                    <a16:creationId xmlns:a16="http://schemas.microsoft.com/office/drawing/2014/main" id="{34043B05-42B9-4353-A5C3-934CA594929C}"/>
                  </a:ext>
                </a:extLst>
              </p:cNvPr>
              <p:cNvSpPr/>
              <p:nvPr/>
            </p:nvSpPr>
            <p:spPr>
              <a:xfrm>
                <a:off x="6321742" y="3473767"/>
                <a:ext cx="27622" cy="54292"/>
              </a:xfrm>
              <a:custGeom>
                <a:avLst/>
                <a:gdLst>
                  <a:gd name="connsiteX0" fmla="*/ 20002 w 27622"/>
                  <a:gd name="connsiteY0" fmla="*/ 6667 h 54292"/>
                  <a:gd name="connsiteX1" fmla="*/ 20002 w 27622"/>
                  <a:gd name="connsiteY1" fmla="*/ 6667 h 54292"/>
                  <a:gd name="connsiteX2" fmla="*/ 20002 w 27622"/>
                  <a:gd name="connsiteY2" fmla="*/ 7620 h 54292"/>
                  <a:gd name="connsiteX3" fmla="*/ 20002 w 27622"/>
                  <a:gd name="connsiteY3" fmla="*/ 7620 h 54292"/>
                  <a:gd name="connsiteX4" fmla="*/ 20955 w 27622"/>
                  <a:gd name="connsiteY4" fmla="*/ 9525 h 54292"/>
                  <a:gd name="connsiteX5" fmla="*/ 20955 w 27622"/>
                  <a:gd name="connsiteY5" fmla="*/ 10478 h 54292"/>
                  <a:gd name="connsiteX6" fmla="*/ 20955 w 27622"/>
                  <a:gd name="connsiteY6" fmla="*/ 10478 h 54292"/>
                  <a:gd name="connsiteX7" fmla="*/ 22860 w 27622"/>
                  <a:gd name="connsiteY7" fmla="*/ 13335 h 54292"/>
                  <a:gd name="connsiteX8" fmla="*/ 22860 w 27622"/>
                  <a:gd name="connsiteY8" fmla="*/ 14288 h 54292"/>
                  <a:gd name="connsiteX9" fmla="*/ 23813 w 27622"/>
                  <a:gd name="connsiteY9" fmla="*/ 16192 h 54292"/>
                  <a:gd name="connsiteX10" fmla="*/ 25717 w 27622"/>
                  <a:gd name="connsiteY10" fmla="*/ 19050 h 54292"/>
                  <a:gd name="connsiteX11" fmla="*/ 24765 w 27622"/>
                  <a:gd name="connsiteY11" fmla="*/ 20955 h 54292"/>
                  <a:gd name="connsiteX12" fmla="*/ 24765 w 27622"/>
                  <a:gd name="connsiteY12" fmla="*/ 22860 h 54292"/>
                  <a:gd name="connsiteX13" fmla="*/ 23813 w 27622"/>
                  <a:gd name="connsiteY13" fmla="*/ 23813 h 54292"/>
                  <a:gd name="connsiteX14" fmla="*/ 23813 w 27622"/>
                  <a:gd name="connsiteY14" fmla="*/ 23813 h 54292"/>
                  <a:gd name="connsiteX15" fmla="*/ 24765 w 27622"/>
                  <a:gd name="connsiteY15" fmla="*/ 25717 h 54292"/>
                  <a:gd name="connsiteX16" fmla="*/ 24765 w 27622"/>
                  <a:gd name="connsiteY16" fmla="*/ 26670 h 54292"/>
                  <a:gd name="connsiteX17" fmla="*/ 25717 w 27622"/>
                  <a:gd name="connsiteY17" fmla="*/ 28575 h 54292"/>
                  <a:gd name="connsiteX18" fmla="*/ 25717 w 27622"/>
                  <a:gd name="connsiteY18" fmla="*/ 29528 h 54292"/>
                  <a:gd name="connsiteX19" fmla="*/ 26670 w 27622"/>
                  <a:gd name="connsiteY19" fmla="*/ 31433 h 54292"/>
                  <a:gd name="connsiteX20" fmla="*/ 26670 w 27622"/>
                  <a:gd name="connsiteY20" fmla="*/ 32385 h 54292"/>
                  <a:gd name="connsiteX21" fmla="*/ 27622 w 27622"/>
                  <a:gd name="connsiteY21" fmla="*/ 34290 h 54292"/>
                  <a:gd name="connsiteX22" fmla="*/ 26670 w 27622"/>
                  <a:gd name="connsiteY22" fmla="*/ 35242 h 54292"/>
                  <a:gd name="connsiteX23" fmla="*/ 26670 w 27622"/>
                  <a:gd name="connsiteY23" fmla="*/ 35242 h 54292"/>
                  <a:gd name="connsiteX24" fmla="*/ 26670 w 27622"/>
                  <a:gd name="connsiteY24" fmla="*/ 37148 h 54292"/>
                  <a:gd name="connsiteX25" fmla="*/ 26670 w 27622"/>
                  <a:gd name="connsiteY25" fmla="*/ 38100 h 54292"/>
                  <a:gd name="connsiteX26" fmla="*/ 26670 w 27622"/>
                  <a:gd name="connsiteY26" fmla="*/ 40005 h 54292"/>
                  <a:gd name="connsiteX27" fmla="*/ 26670 w 27622"/>
                  <a:gd name="connsiteY27" fmla="*/ 40005 h 54292"/>
                  <a:gd name="connsiteX28" fmla="*/ 26670 w 27622"/>
                  <a:gd name="connsiteY28" fmla="*/ 40958 h 54292"/>
                  <a:gd name="connsiteX29" fmla="*/ 25717 w 27622"/>
                  <a:gd name="connsiteY29" fmla="*/ 41910 h 54292"/>
                  <a:gd name="connsiteX30" fmla="*/ 26670 w 27622"/>
                  <a:gd name="connsiteY30" fmla="*/ 43815 h 54292"/>
                  <a:gd name="connsiteX31" fmla="*/ 25717 w 27622"/>
                  <a:gd name="connsiteY31" fmla="*/ 44767 h 54292"/>
                  <a:gd name="connsiteX32" fmla="*/ 25717 w 27622"/>
                  <a:gd name="connsiteY32" fmla="*/ 45720 h 54292"/>
                  <a:gd name="connsiteX33" fmla="*/ 24765 w 27622"/>
                  <a:gd name="connsiteY33" fmla="*/ 46673 h 54292"/>
                  <a:gd name="connsiteX34" fmla="*/ 24765 w 27622"/>
                  <a:gd name="connsiteY34" fmla="*/ 47625 h 54292"/>
                  <a:gd name="connsiteX35" fmla="*/ 23813 w 27622"/>
                  <a:gd name="connsiteY35" fmla="*/ 48578 h 54292"/>
                  <a:gd name="connsiteX36" fmla="*/ 23813 w 27622"/>
                  <a:gd name="connsiteY36" fmla="*/ 48578 h 54292"/>
                  <a:gd name="connsiteX37" fmla="*/ 23813 w 27622"/>
                  <a:gd name="connsiteY37" fmla="*/ 48578 h 54292"/>
                  <a:gd name="connsiteX38" fmla="*/ 23813 w 27622"/>
                  <a:gd name="connsiteY38" fmla="*/ 48578 h 54292"/>
                  <a:gd name="connsiteX39" fmla="*/ 23813 w 27622"/>
                  <a:gd name="connsiteY39" fmla="*/ 48578 h 54292"/>
                  <a:gd name="connsiteX40" fmla="*/ 23813 w 27622"/>
                  <a:gd name="connsiteY40" fmla="*/ 48578 h 54292"/>
                  <a:gd name="connsiteX41" fmla="*/ 23813 w 27622"/>
                  <a:gd name="connsiteY41" fmla="*/ 48578 h 54292"/>
                  <a:gd name="connsiteX42" fmla="*/ 23813 w 27622"/>
                  <a:gd name="connsiteY42" fmla="*/ 48578 h 54292"/>
                  <a:gd name="connsiteX43" fmla="*/ 23813 w 27622"/>
                  <a:gd name="connsiteY43" fmla="*/ 48578 h 54292"/>
                  <a:gd name="connsiteX44" fmla="*/ 23813 w 27622"/>
                  <a:gd name="connsiteY44" fmla="*/ 48578 h 54292"/>
                  <a:gd name="connsiteX45" fmla="*/ 23813 w 27622"/>
                  <a:gd name="connsiteY45" fmla="*/ 48578 h 54292"/>
                  <a:gd name="connsiteX46" fmla="*/ 23813 w 27622"/>
                  <a:gd name="connsiteY46" fmla="*/ 48578 h 54292"/>
                  <a:gd name="connsiteX47" fmla="*/ 23813 w 27622"/>
                  <a:gd name="connsiteY47" fmla="*/ 48578 h 54292"/>
                  <a:gd name="connsiteX48" fmla="*/ 23813 w 27622"/>
                  <a:gd name="connsiteY48" fmla="*/ 48578 h 54292"/>
                  <a:gd name="connsiteX49" fmla="*/ 23813 w 27622"/>
                  <a:gd name="connsiteY49" fmla="*/ 48578 h 54292"/>
                  <a:gd name="connsiteX50" fmla="*/ 23813 w 27622"/>
                  <a:gd name="connsiteY50" fmla="*/ 48578 h 54292"/>
                  <a:gd name="connsiteX51" fmla="*/ 23813 w 27622"/>
                  <a:gd name="connsiteY51" fmla="*/ 48578 h 54292"/>
                  <a:gd name="connsiteX52" fmla="*/ 23813 w 27622"/>
                  <a:gd name="connsiteY52" fmla="*/ 48578 h 54292"/>
                  <a:gd name="connsiteX53" fmla="*/ 23813 w 27622"/>
                  <a:gd name="connsiteY53" fmla="*/ 48578 h 54292"/>
                  <a:gd name="connsiteX54" fmla="*/ 23813 w 27622"/>
                  <a:gd name="connsiteY54" fmla="*/ 48578 h 54292"/>
                  <a:gd name="connsiteX55" fmla="*/ 23813 w 27622"/>
                  <a:gd name="connsiteY55" fmla="*/ 48578 h 54292"/>
                  <a:gd name="connsiteX56" fmla="*/ 23813 w 27622"/>
                  <a:gd name="connsiteY56" fmla="*/ 48578 h 54292"/>
                  <a:gd name="connsiteX57" fmla="*/ 23813 w 27622"/>
                  <a:gd name="connsiteY57" fmla="*/ 48578 h 54292"/>
                  <a:gd name="connsiteX58" fmla="*/ 23813 w 27622"/>
                  <a:gd name="connsiteY58" fmla="*/ 48578 h 54292"/>
                  <a:gd name="connsiteX59" fmla="*/ 23813 w 27622"/>
                  <a:gd name="connsiteY59" fmla="*/ 48578 h 54292"/>
                  <a:gd name="connsiteX60" fmla="*/ 23813 w 27622"/>
                  <a:gd name="connsiteY60" fmla="*/ 48578 h 54292"/>
                  <a:gd name="connsiteX61" fmla="*/ 23813 w 27622"/>
                  <a:gd name="connsiteY61" fmla="*/ 48578 h 54292"/>
                  <a:gd name="connsiteX62" fmla="*/ 23813 w 27622"/>
                  <a:gd name="connsiteY62" fmla="*/ 48578 h 54292"/>
                  <a:gd name="connsiteX63" fmla="*/ 23813 w 27622"/>
                  <a:gd name="connsiteY63" fmla="*/ 48578 h 54292"/>
                  <a:gd name="connsiteX64" fmla="*/ 23813 w 27622"/>
                  <a:gd name="connsiteY64" fmla="*/ 48578 h 54292"/>
                  <a:gd name="connsiteX65" fmla="*/ 23813 w 27622"/>
                  <a:gd name="connsiteY65" fmla="*/ 48578 h 54292"/>
                  <a:gd name="connsiteX66" fmla="*/ 23813 w 27622"/>
                  <a:gd name="connsiteY66" fmla="*/ 48578 h 54292"/>
                  <a:gd name="connsiteX67" fmla="*/ 23813 w 27622"/>
                  <a:gd name="connsiteY67" fmla="*/ 48578 h 54292"/>
                  <a:gd name="connsiteX68" fmla="*/ 23813 w 27622"/>
                  <a:gd name="connsiteY68" fmla="*/ 48578 h 54292"/>
                  <a:gd name="connsiteX69" fmla="*/ 23813 w 27622"/>
                  <a:gd name="connsiteY69" fmla="*/ 48578 h 54292"/>
                  <a:gd name="connsiteX70" fmla="*/ 23813 w 27622"/>
                  <a:gd name="connsiteY70" fmla="*/ 48578 h 54292"/>
                  <a:gd name="connsiteX71" fmla="*/ 23813 w 27622"/>
                  <a:gd name="connsiteY71" fmla="*/ 48578 h 54292"/>
                  <a:gd name="connsiteX72" fmla="*/ 23813 w 27622"/>
                  <a:gd name="connsiteY72" fmla="*/ 48578 h 54292"/>
                  <a:gd name="connsiteX73" fmla="*/ 23813 w 27622"/>
                  <a:gd name="connsiteY73" fmla="*/ 48578 h 54292"/>
                  <a:gd name="connsiteX74" fmla="*/ 23813 w 27622"/>
                  <a:gd name="connsiteY74" fmla="*/ 48578 h 54292"/>
                  <a:gd name="connsiteX75" fmla="*/ 23813 w 27622"/>
                  <a:gd name="connsiteY75" fmla="*/ 48578 h 54292"/>
                  <a:gd name="connsiteX76" fmla="*/ 23813 w 27622"/>
                  <a:gd name="connsiteY76" fmla="*/ 48578 h 54292"/>
                  <a:gd name="connsiteX77" fmla="*/ 23813 w 27622"/>
                  <a:gd name="connsiteY77" fmla="*/ 48578 h 54292"/>
                  <a:gd name="connsiteX78" fmla="*/ 23813 w 27622"/>
                  <a:gd name="connsiteY78" fmla="*/ 48578 h 54292"/>
                  <a:gd name="connsiteX79" fmla="*/ 23813 w 27622"/>
                  <a:gd name="connsiteY79" fmla="*/ 48578 h 54292"/>
                  <a:gd name="connsiteX80" fmla="*/ 23813 w 27622"/>
                  <a:gd name="connsiteY80" fmla="*/ 48578 h 54292"/>
                  <a:gd name="connsiteX81" fmla="*/ 23813 w 27622"/>
                  <a:gd name="connsiteY81" fmla="*/ 48578 h 54292"/>
                  <a:gd name="connsiteX82" fmla="*/ 23813 w 27622"/>
                  <a:gd name="connsiteY82" fmla="*/ 48578 h 54292"/>
                  <a:gd name="connsiteX83" fmla="*/ 23813 w 27622"/>
                  <a:gd name="connsiteY83" fmla="*/ 48578 h 54292"/>
                  <a:gd name="connsiteX84" fmla="*/ 23813 w 27622"/>
                  <a:gd name="connsiteY84" fmla="*/ 48578 h 54292"/>
                  <a:gd name="connsiteX85" fmla="*/ 23813 w 27622"/>
                  <a:gd name="connsiteY85" fmla="*/ 48578 h 54292"/>
                  <a:gd name="connsiteX86" fmla="*/ 23813 w 27622"/>
                  <a:gd name="connsiteY86" fmla="*/ 48578 h 54292"/>
                  <a:gd name="connsiteX87" fmla="*/ 23813 w 27622"/>
                  <a:gd name="connsiteY87" fmla="*/ 48578 h 54292"/>
                  <a:gd name="connsiteX88" fmla="*/ 23813 w 27622"/>
                  <a:gd name="connsiteY88" fmla="*/ 48578 h 54292"/>
                  <a:gd name="connsiteX89" fmla="*/ 23813 w 27622"/>
                  <a:gd name="connsiteY89" fmla="*/ 48578 h 54292"/>
                  <a:gd name="connsiteX90" fmla="*/ 23813 w 27622"/>
                  <a:gd name="connsiteY90" fmla="*/ 48578 h 54292"/>
                  <a:gd name="connsiteX91" fmla="*/ 23813 w 27622"/>
                  <a:gd name="connsiteY91" fmla="*/ 48578 h 54292"/>
                  <a:gd name="connsiteX92" fmla="*/ 23813 w 27622"/>
                  <a:gd name="connsiteY92" fmla="*/ 48578 h 54292"/>
                  <a:gd name="connsiteX93" fmla="*/ 23813 w 27622"/>
                  <a:gd name="connsiteY93" fmla="*/ 48578 h 54292"/>
                  <a:gd name="connsiteX94" fmla="*/ 23813 w 27622"/>
                  <a:gd name="connsiteY94" fmla="*/ 48578 h 54292"/>
                  <a:gd name="connsiteX95" fmla="*/ 23813 w 27622"/>
                  <a:gd name="connsiteY95" fmla="*/ 48578 h 54292"/>
                  <a:gd name="connsiteX96" fmla="*/ 23813 w 27622"/>
                  <a:gd name="connsiteY96" fmla="*/ 48578 h 54292"/>
                  <a:gd name="connsiteX97" fmla="*/ 23813 w 27622"/>
                  <a:gd name="connsiteY97" fmla="*/ 48578 h 54292"/>
                  <a:gd name="connsiteX98" fmla="*/ 23813 w 27622"/>
                  <a:gd name="connsiteY98" fmla="*/ 48578 h 54292"/>
                  <a:gd name="connsiteX99" fmla="*/ 23813 w 27622"/>
                  <a:gd name="connsiteY99" fmla="*/ 48578 h 54292"/>
                  <a:gd name="connsiteX100" fmla="*/ 23813 w 27622"/>
                  <a:gd name="connsiteY100" fmla="*/ 48578 h 54292"/>
                  <a:gd name="connsiteX101" fmla="*/ 23813 w 27622"/>
                  <a:gd name="connsiteY101" fmla="*/ 48578 h 54292"/>
                  <a:gd name="connsiteX102" fmla="*/ 23813 w 27622"/>
                  <a:gd name="connsiteY102" fmla="*/ 48578 h 54292"/>
                  <a:gd name="connsiteX103" fmla="*/ 23813 w 27622"/>
                  <a:gd name="connsiteY103" fmla="*/ 48578 h 54292"/>
                  <a:gd name="connsiteX104" fmla="*/ 23813 w 27622"/>
                  <a:gd name="connsiteY104" fmla="*/ 48578 h 54292"/>
                  <a:gd name="connsiteX105" fmla="*/ 23813 w 27622"/>
                  <a:gd name="connsiteY105" fmla="*/ 48578 h 54292"/>
                  <a:gd name="connsiteX106" fmla="*/ 23813 w 27622"/>
                  <a:gd name="connsiteY106" fmla="*/ 48578 h 54292"/>
                  <a:gd name="connsiteX107" fmla="*/ 23813 w 27622"/>
                  <a:gd name="connsiteY107" fmla="*/ 48578 h 54292"/>
                  <a:gd name="connsiteX108" fmla="*/ 23813 w 27622"/>
                  <a:gd name="connsiteY108" fmla="*/ 48578 h 54292"/>
                  <a:gd name="connsiteX109" fmla="*/ 23813 w 27622"/>
                  <a:gd name="connsiteY109" fmla="*/ 48578 h 54292"/>
                  <a:gd name="connsiteX110" fmla="*/ 23813 w 27622"/>
                  <a:gd name="connsiteY110" fmla="*/ 48578 h 54292"/>
                  <a:gd name="connsiteX111" fmla="*/ 23813 w 27622"/>
                  <a:gd name="connsiteY111" fmla="*/ 48578 h 54292"/>
                  <a:gd name="connsiteX112" fmla="*/ 23813 w 27622"/>
                  <a:gd name="connsiteY112" fmla="*/ 48578 h 54292"/>
                  <a:gd name="connsiteX113" fmla="*/ 23813 w 27622"/>
                  <a:gd name="connsiteY113" fmla="*/ 48578 h 54292"/>
                  <a:gd name="connsiteX114" fmla="*/ 23813 w 27622"/>
                  <a:gd name="connsiteY114" fmla="*/ 48578 h 54292"/>
                  <a:gd name="connsiteX115" fmla="*/ 23813 w 27622"/>
                  <a:gd name="connsiteY115" fmla="*/ 48578 h 54292"/>
                  <a:gd name="connsiteX116" fmla="*/ 23813 w 27622"/>
                  <a:gd name="connsiteY116" fmla="*/ 48578 h 54292"/>
                  <a:gd name="connsiteX117" fmla="*/ 23813 w 27622"/>
                  <a:gd name="connsiteY117" fmla="*/ 48578 h 54292"/>
                  <a:gd name="connsiteX118" fmla="*/ 23813 w 27622"/>
                  <a:gd name="connsiteY118" fmla="*/ 48578 h 54292"/>
                  <a:gd name="connsiteX119" fmla="*/ 23813 w 27622"/>
                  <a:gd name="connsiteY119" fmla="*/ 48578 h 54292"/>
                  <a:gd name="connsiteX120" fmla="*/ 22860 w 27622"/>
                  <a:gd name="connsiteY120" fmla="*/ 49530 h 54292"/>
                  <a:gd name="connsiteX121" fmla="*/ 22860 w 27622"/>
                  <a:gd name="connsiteY121" fmla="*/ 49530 h 54292"/>
                  <a:gd name="connsiteX122" fmla="*/ 21907 w 27622"/>
                  <a:gd name="connsiteY122" fmla="*/ 50483 h 54292"/>
                  <a:gd name="connsiteX123" fmla="*/ 21907 w 27622"/>
                  <a:gd name="connsiteY123" fmla="*/ 50483 h 54292"/>
                  <a:gd name="connsiteX124" fmla="*/ 20002 w 27622"/>
                  <a:gd name="connsiteY124" fmla="*/ 52388 h 54292"/>
                  <a:gd name="connsiteX125" fmla="*/ 20002 w 27622"/>
                  <a:gd name="connsiteY125" fmla="*/ 52388 h 54292"/>
                  <a:gd name="connsiteX126" fmla="*/ 18097 w 27622"/>
                  <a:gd name="connsiteY126" fmla="*/ 53340 h 54292"/>
                  <a:gd name="connsiteX127" fmla="*/ 18097 w 27622"/>
                  <a:gd name="connsiteY127" fmla="*/ 53340 h 54292"/>
                  <a:gd name="connsiteX128" fmla="*/ 17145 w 27622"/>
                  <a:gd name="connsiteY128" fmla="*/ 54292 h 54292"/>
                  <a:gd name="connsiteX129" fmla="*/ 16192 w 27622"/>
                  <a:gd name="connsiteY129" fmla="*/ 53340 h 54292"/>
                  <a:gd name="connsiteX130" fmla="*/ 11430 w 27622"/>
                  <a:gd name="connsiteY130" fmla="*/ 54292 h 54292"/>
                  <a:gd name="connsiteX131" fmla="*/ 1905 w 27622"/>
                  <a:gd name="connsiteY131" fmla="*/ 47625 h 54292"/>
                  <a:gd name="connsiteX132" fmla="*/ 1905 w 27622"/>
                  <a:gd name="connsiteY132" fmla="*/ 47625 h 54292"/>
                  <a:gd name="connsiteX133" fmla="*/ 1905 w 27622"/>
                  <a:gd name="connsiteY133" fmla="*/ 47625 h 54292"/>
                  <a:gd name="connsiteX134" fmla="*/ 952 w 27622"/>
                  <a:gd name="connsiteY134" fmla="*/ 43815 h 54292"/>
                  <a:gd name="connsiteX135" fmla="*/ 1905 w 27622"/>
                  <a:gd name="connsiteY135" fmla="*/ 42863 h 54292"/>
                  <a:gd name="connsiteX136" fmla="*/ 1905 w 27622"/>
                  <a:gd name="connsiteY136" fmla="*/ 42863 h 54292"/>
                  <a:gd name="connsiteX137" fmla="*/ 1905 w 27622"/>
                  <a:gd name="connsiteY137" fmla="*/ 41910 h 54292"/>
                  <a:gd name="connsiteX138" fmla="*/ 952 w 27622"/>
                  <a:gd name="connsiteY138" fmla="*/ 40005 h 54292"/>
                  <a:gd name="connsiteX139" fmla="*/ 1905 w 27622"/>
                  <a:gd name="connsiteY139" fmla="*/ 38100 h 54292"/>
                  <a:gd name="connsiteX140" fmla="*/ 1905 w 27622"/>
                  <a:gd name="connsiteY140" fmla="*/ 38100 h 54292"/>
                  <a:gd name="connsiteX141" fmla="*/ 0 w 27622"/>
                  <a:gd name="connsiteY141" fmla="*/ 36195 h 54292"/>
                  <a:gd name="connsiteX142" fmla="*/ 1905 w 27622"/>
                  <a:gd name="connsiteY142" fmla="*/ 34290 h 54292"/>
                  <a:gd name="connsiteX143" fmla="*/ 2857 w 27622"/>
                  <a:gd name="connsiteY143" fmla="*/ 34290 h 54292"/>
                  <a:gd name="connsiteX144" fmla="*/ 3810 w 27622"/>
                  <a:gd name="connsiteY144" fmla="*/ 34290 h 54292"/>
                  <a:gd name="connsiteX145" fmla="*/ 3810 w 27622"/>
                  <a:gd name="connsiteY145" fmla="*/ 33338 h 54292"/>
                  <a:gd name="connsiteX146" fmla="*/ 2857 w 27622"/>
                  <a:gd name="connsiteY146" fmla="*/ 31433 h 54292"/>
                  <a:gd name="connsiteX147" fmla="*/ 4763 w 27622"/>
                  <a:gd name="connsiteY147" fmla="*/ 29528 h 54292"/>
                  <a:gd name="connsiteX148" fmla="*/ 4763 w 27622"/>
                  <a:gd name="connsiteY148" fmla="*/ 28575 h 54292"/>
                  <a:gd name="connsiteX149" fmla="*/ 3810 w 27622"/>
                  <a:gd name="connsiteY149" fmla="*/ 26670 h 54292"/>
                  <a:gd name="connsiteX150" fmla="*/ 5715 w 27622"/>
                  <a:gd name="connsiteY150" fmla="*/ 24765 h 54292"/>
                  <a:gd name="connsiteX151" fmla="*/ 6667 w 27622"/>
                  <a:gd name="connsiteY151" fmla="*/ 20003 h 54292"/>
                  <a:gd name="connsiteX152" fmla="*/ 5715 w 27622"/>
                  <a:gd name="connsiteY152" fmla="*/ 18098 h 54292"/>
                  <a:gd name="connsiteX153" fmla="*/ 7620 w 27622"/>
                  <a:gd name="connsiteY153" fmla="*/ 16192 h 54292"/>
                  <a:gd name="connsiteX154" fmla="*/ 7620 w 27622"/>
                  <a:gd name="connsiteY154" fmla="*/ 16192 h 54292"/>
                  <a:gd name="connsiteX155" fmla="*/ 7620 w 27622"/>
                  <a:gd name="connsiteY155" fmla="*/ 15240 h 54292"/>
                  <a:gd name="connsiteX156" fmla="*/ 8572 w 27622"/>
                  <a:gd name="connsiteY156" fmla="*/ 9525 h 54292"/>
                  <a:gd name="connsiteX157" fmla="*/ 13335 w 27622"/>
                  <a:gd name="connsiteY157" fmla="*/ 3810 h 54292"/>
                  <a:gd name="connsiteX158" fmla="*/ 18097 w 27622"/>
                  <a:gd name="connsiteY158" fmla="*/ 0 h 54292"/>
                  <a:gd name="connsiteX159" fmla="*/ 20002 w 27622"/>
                  <a:gd name="connsiteY159" fmla="*/ 6667 h 5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</a:cxnLst>
                <a:rect l="l" t="t" r="r" b="b"/>
                <a:pathLst>
                  <a:path w="27622" h="54292">
                    <a:moveTo>
                      <a:pt x="20002" y="6667"/>
                    </a:moveTo>
                    <a:cubicBezTo>
                      <a:pt x="20002" y="6667"/>
                      <a:pt x="20002" y="6667"/>
                      <a:pt x="20002" y="6667"/>
                    </a:cubicBezTo>
                    <a:cubicBezTo>
                      <a:pt x="20002" y="7620"/>
                      <a:pt x="20002" y="7620"/>
                      <a:pt x="20002" y="7620"/>
                    </a:cubicBezTo>
                    <a:lnTo>
                      <a:pt x="20002" y="7620"/>
                    </a:lnTo>
                    <a:cubicBezTo>
                      <a:pt x="20955" y="7620"/>
                      <a:pt x="20955" y="8573"/>
                      <a:pt x="20955" y="9525"/>
                    </a:cubicBezTo>
                    <a:cubicBezTo>
                      <a:pt x="20955" y="9525"/>
                      <a:pt x="20955" y="10478"/>
                      <a:pt x="20955" y="10478"/>
                    </a:cubicBezTo>
                    <a:lnTo>
                      <a:pt x="20955" y="10478"/>
                    </a:lnTo>
                    <a:cubicBezTo>
                      <a:pt x="21907" y="10478"/>
                      <a:pt x="22860" y="11430"/>
                      <a:pt x="22860" y="13335"/>
                    </a:cubicBezTo>
                    <a:cubicBezTo>
                      <a:pt x="22860" y="13335"/>
                      <a:pt x="22860" y="14288"/>
                      <a:pt x="22860" y="14288"/>
                    </a:cubicBezTo>
                    <a:cubicBezTo>
                      <a:pt x="23813" y="14288"/>
                      <a:pt x="23813" y="15240"/>
                      <a:pt x="23813" y="16192"/>
                    </a:cubicBezTo>
                    <a:cubicBezTo>
                      <a:pt x="24765" y="16192"/>
                      <a:pt x="25717" y="17145"/>
                      <a:pt x="25717" y="19050"/>
                    </a:cubicBezTo>
                    <a:cubicBezTo>
                      <a:pt x="25717" y="20003"/>
                      <a:pt x="25717" y="20003"/>
                      <a:pt x="24765" y="20955"/>
                    </a:cubicBezTo>
                    <a:cubicBezTo>
                      <a:pt x="24765" y="20955"/>
                      <a:pt x="24765" y="21908"/>
                      <a:pt x="24765" y="22860"/>
                    </a:cubicBezTo>
                    <a:cubicBezTo>
                      <a:pt x="24765" y="23813"/>
                      <a:pt x="24765" y="23813"/>
                      <a:pt x="23813" y="23813"/>
                    </a:cubicBezTo>
                    <a:lnTo>
                      <a:pt x="23813" y="23813"/>
                    </a:lnTo>
                    <a:cubicBezTo>
                      <a:pt x="24765" y="23813"/>
                      <a:pt x="24765" y="24765"/>
                      <a:pt x="24765" y="25717"/>
                    </a:cubicBezTo>
                    <a:cubicBezTo>
                      <a:pt x="24765" y="25717"/>
                      <a:pt x="24765" y="26670"/>
                      <a:pt x="24765" y="26670"/>
                    </a:cubicBezTo>
                    <a:cubicBezTo>
                      <a:pt x="24765" y="26670"/>
                      <a:pt x="25717" y="27623"/>
                      <a:pt x="25717" y="28575"/>
                    </a:cubicBezTo>
                    <a:cubicBezTo>
                      <a:pt x="25717" y="28575"/>
                      <a:pt x="25717" y="29528"/>
                      <a:pt x="25717" y="29528"/>
                    </a:cubicBezTo>
                    <a:cubicBezTo>
                      <a:pt x="25717" y="29528"/>
                      <a:pt x="26670" y="30480"/>
                      <a:pt x="26670" y="31433"/>
                    </a:cubicBezTo>
                    <a:cubicBezTo>
                      <a:pt x="26670" y="31433"/>
                      <a:pt x="26670" y="32385"/>
                      <a:pt x="26670" y="32385"/>
                    </a:cubicBezTo>
                    <a:cubicBezTo>
                      <a:pt x="26670" y="32385"/>
                      <a:pt x="27622" y="33338"/>
                      <a:pt x="27622" y="34290"/>
                    </a:cubicBezTo>
                    <a:cubicBezTo>
                      <a:pt x="27622" y="35242"/>
                      <a:pt x="27622" y="35242"/>
                      <a:pt x="26670" y="35242"/>
                    </a:cubicBezTo>
                    <a:lnTo>
                      <a:pt x="26670" y="35242"/>
                    </a:lnTo>
                    <a:cubicBezTo>
                      <a:pt x="26670" y="35242"/>
                      <a:pt x="27622" y="36195"/>
                      <a:pt x="26670" y="37148"/>
                    </a:cubicBezTo>
                    <a:cubicBezTo>
                      <a:pt x="26670" y="37148"/>
                      <a:pt x="26670" y="37148"/>
                      <a:pt x="26670" y="38100"/>
                    </a:cubicBezTo>
                    <a:cubicBezTo>
                      <a:pt x="26670" y="38100"/>
                      <a:pt x="26670" y="39053"/>
                      <a:pt x="26670" y="40005"/>
                    </a:cubicBezTo>
                    <a:cubicBezTo>
                      <a:pt x="26670" y="40005"/>
                      <a:pt x="26670" y="40005"/>
                      <a:pt x="26670" y="40005"/>
                    </a:cubicBezTo>
                    <a:cubicBezTo>
                      <a:pt x="26670" y="40005"/>
                      <a:pt x="26670" y="40958"/>
                      <a:pt x="26670" y="40958"/>
                    </a:cubicBezTo>
                    <a:cubicBezTo>
                      <a:pt x="26670" y="40958"/>
                      <a:pt x="26670" y="41910"/>
                      <a:pt x="25717" y="41910"/>
                    </a:cubicBezTo>
                    <a:cubicBezTo>
                      <a:pt x="26670" y="41910"/>
                      <a:pt x="26670" y="42863"/>
                      <a:pt x="26670" y="43815"/>
                    </a:cubicBezTo>
                    <a:cubicBezTo>
                      <a:pt x="26670" y="44767"/>
                      <a:pt x="25717" y="44767"/>
                      <a:pt x="25717" y="44767"/>
                    </a:cubicBezTo>
                    <a:cubicBezTo>
                      <a:pt x="25717" y="44767"/>
                      <a:pt x="25717" y="45720"/>
                      <a:pt x="25717" y="45720"/>
                    </a:cubicBezTo>
                    <a:cubicBezTo>
                      <a:pt x="25717" y="45720"/>
                      <a:pt x="25717" y="46673"/>
                      <a:pt x="24765" y="46673"/>
                    </a:cubicBezTo>
                    <a:cubicBezTo>
                      <a:pt x="24765" y="46673"/>
                      <a:pt x="24765" y="47625"/>
                      <a:pt x="24765" y="47625"/>
                    </a:cubicBezTo>
                    <a:cubicBezTo>
                      <a:pt x="24765" y="48578"/>
                      <a:pt x="24765" y="48578"/>
                      <a:pt x="23813" y="48578"/>
                    </a:cubicBez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cubicBezTo>
                      <a:pt x="23813" y="49530"/>
                      <a:pt x="23813" y="49530"/>
                      <a:pt x="22860" y="49530"/>
                    </a:cubicBezTo>
                    <a:cubicBezTo>
                      <a:pt x="22860" y="49530"/>
                      <a:pt x="22860" y="49530"/>
                      <a:pt x="22860" y="49530"/>
                    </a:cubicBezTo>
                    <a:cubicBezTo>
                      <a:pt x="22860" y="50483"/>
                      <a:pt x="22860" y="50483"/>
                      <a:pt x="21907" y="50483"/>
                    </a:cubicBezTo>
                    <a:cubicBezTo>
                      <a:pt x="21907" y="50483"/>
                      <a:pt x="21907" y="50483"/>
                      <a:pt x="21907" y="50483"/>
                    </a:cubicBezTo>
                    <a:cubicBezTo>
                      <a:pt x="21907" y="51435"/>
                      <a:pt x="20955" y="52388"/>
                      <a:pt x="20002" y="52388"/>
                    </a:cubicBezTo>
                    <a:lnTo>
                      <a:pt x="20002" y="52388"/>
                    </a:lnTo>
                    <a:cubicBezTo>
                      <a:pt x="20002" y="53340"/>
                      <a:pt x="19050" y="54292"/>
                      <a:pt x="18097" y="53340"/>
                    </a:cubicBezTo>
                    <a:cubicBezTo>
                      <a:pt x="18097" y="53340"/>
                      <a:pt x="18097" y="53340"/>
                      <a:pt x="18097" y="53340"/>
                    </a:cubicBezTo>
                    <a:cubicBezTo>
                      <a:pt x="18097" y="54292"/>
                      <a:pt x="17145" y="54292"/>
                      <a:pt x="17145" y="54292"/>
                    </a:cubicBezTo>
                    <a:cubicBezTo>
                      <a:pt x="17145" y="54292"/>
                      <a:pt x="16192" y="54292"/>
                      <a:pt x="16192" y="53340"/>
                    </a:cubicBezTo>
                    <a:cubicBezTo>
                      <a:pt x="14288" y="54292"/>
                      <a:pt x="13335" y="54292"/>
                      <a:pt x="11430" y="54292"/>
                    </a:cubicBezTo>
                    <a:cubicBezTo>
                      <a:pt x="6667" y="53340"/>
                      <a:pt x="3810" y="51435"/>
                      <a:pt x="1905" y="47625"/>
                    </a:cubicBezTo>
                    <a:lnTo>
                      <a:pt x="1905" y="47625"/>
                    </a:lnTo>
                    <a:lnTo>
                      <a:pt x="1905" y="47625"/>
                    </a:lnTo>
                    <a:cubicBezTo>
                      <a:pt x="1905" y="46673"/>
                      <a:pt x="952" y="45720"/>
                      <a:pt x="952" y="43815"/>
                    </a:cubicBezTo>
                    <a:cubicBezTo>
                      <a:pt x="952" y="43815"/>
                      <a:pt x="1905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lnTo>
                      <a:pt x="1905" y="41910"/>
                    </a:lnTo>
                    <a:cubicBezTo>
                      <a:pt x="1905" y="41910"/>
                      <a:pt x="952" y="40958"/>
                      <a:pt x="952" y="40005"/>
                    </a:cubicBezTo>
                    <a:cubicBezTo>
                      <a:pt x="952" y="39053"/>
                      <a:pt x="952" y="38100"/>
                      <a:pt x="1905" y="38100"/>
                    </a:cubicBezTo>
                    <a:lnTo>
                      <a:pt x="1905" y="38100"/>
                    </a:lnTo>
                    <a:cubicBezTo>
                      <a:pt x="952" y="38100"/>
                      <a:pt x="0" y="37148"/>
                      <a:pt x="0" y="36195"/>
                    </a:cubicBezTo>
                    <a:cubicBezTo>
                      <a:pt x="0" y="35242"/>
                      <a:pt x="952" y="34290"/>
                      <a:pt x="1905" y="34290"/>
                    </a:cubicBezTo>
                    <a:cubicBezTo>
                      <a:pt x="1905" y="34290"/>
                      <a:pt x="1905" y="34290"/>
                      <a:pt x="2857" y="34290"/>
                    </a:cubicBezTo>
                    <a:cubicBezTo>
                      <a:pt x="2857" y="34290"/>
                      <a:pt x="2857" y="34290"/>
                      <a:pt x="3810" y="34290"/>
                    </a:cubicBezTo>
                    <a:lnTo>
                      <a:pt x="3810" y="33338"/>
                    </a:lnTo>
                    <a:cubicBezTo>
                      <a:pt x="2857" y="33338"/>
                      <a:pt x="2857" y="32385"/>
                      <a:pt x="2857" y="31433"/>
                    </a:cubicBezTo>
                    <a:cubicBezTo>
                      <a:pt x="2857" y="30480"/>
                      <a:pt x="3810" y="29528"/>
                      <a:pt x="4763" y="29528"/>
                    </a:cubicBezTo>
                    <a:lnTo>
                      <a:pt x="4763" y="28575"/>
                    </a:lnTo>
                    <a:cubicBezTo>
                      <a:pt x="4763" y="28575"/>
                      <a:pt x="3810" y="27623"/>
                      <a:pt x="3810" y="26670"/>
                    </a:cubicBezTo>
                    <a:cubicBezTo>
                      <a:pt x="3810" y="25717"/>
                      <a:pt x="4763" y="24765"/>
                      <a:pt x="5715" y="24765"/>
                    </a:cubicBezTo>
                    <a:cubicBezTo>
                      <a:pt x="5715" y="22860"/>
                      <a:pt x="6667" y="21908"/>
                      <a:pt x="6667" y="20003"/>
                    </a:cubicBezTo>
                    <a:cubicBezTo>
                      <a:pt x="5715" y="20003"/>
                      <a:pt x="5715" y="19050"/>
                      <a:pt x="5715" y="18098"/>
                    </a:cubicBezTo>
                    <a:cubicBezTo>
                      <a:pt x="5715" y="17145"/>
                      <a:pt x="6667" y="16192"/>
                      <a:pt x="7620" y="16192"/>
                    </a:cubicBezTo>
                    <a:lnTo>
                      <a:pt x="7620" y="16192"/>
                    </a:lnTo>
                    <a:lnTo>
                      <a:pt x="7620" y="15240"/>
                    </a:lnTo>
                    <a:cubicBezTo>
                      <a:pt x="7620" y="13335"/>
                      <a:pt x="7620" y="11430"/>
                      <a:pt x="8572" y="9525"/>
                    </a:cubicBezTo>
                    <a:cubicBezTo>
                      <a:pt x="9525" y="6667"/>
                      <a:pt x="11430" y="4763"/>
                      <a:pt x="13335" y="3810"/>
                    </a:cubicBezTo>
                    <a:cubicBezTo>
                      <a:pt x="15240" y="953"/>
                      <a:pt x="16192" y="0"/>
                      <a:pt x="18097" y="0"/>
                    </a:cubicBezTo>
                    <a:cubicBezTo>
                      <a:pt x="19050" y="5715"/>
                      <a:pt x="20002" y="5715"/>
                      <a:pt x="20002" y="6667"/>
                    </a:cubicBezTo>
                    <a:close/>
                  </a:path>
                </a:pathLst>
              </a:custGeom>
              <a:solidFill>
                <a:srgbClr val="76B84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401" name="Graphic 801">
              <a:extLst>
                <a:ext uri="{FF2B5EF4-FFF2-40B4-BE49-F238E27FC236}">
                  <a16:creationId xmlns:a16="http://schemas.microsoft.com/office/drawing/2014/main" id="{E301C588-F976-4E85-9D50-E6D479E24193}"/>
                </a:ext>
              </a:extLst>
            </p:cNvPr>
            <p:cNvGrpSpPr/>
            <p:nvPr/>
          </p:nvGrpSpPr>
          <p:grpSpPr>
            <a:xfrm>
              <a:off x="5848349" y="3210877"/>
              <a:ext cx="49529" cy="95249"/>
              <a:chOff x="5848349" y="3210877"/>
              <a:chExt cx="49529" cy="95249"/>
            </a:xfrm>
            <a:solidFill>
              <a:schemeClr val="accent1"/>
            </a:solidFill>
          </p:grpSpPr>
          <p:sp>
            <p:nvSpPr>
              <p:cNvPr id="1454" name="Freeform: Shape 1453">
                <a:extLst>
                  <a:ext uri="{FF2B5EF4-FFF2-40B4-BE49-F238E27FC236}">
                    <a16:creationId xmlns:a16="http://schemas.microsoft.com/office/drawing/2014/main" id="{390F9D60-12EA-4857-BEB3-2EC0BF29DA1B}"/>
                  </a:ext>
                </a:extLst>
              </p:cNvPr>
              <p:cNvSpPr/>
              <p:nvPr/>
            </p:nvSpPr>
            <p:spPr>
              <a:xfrm>
                <a:off x="5854064" y="3285172"/>
                <a:ext cx="43815" cy="20954"/>
              </a:xfrm>
              <a:custGeom>
                <a:avLst/>
                <a:gdLst>
                  <a:gd name="connsiteX0" fmla="*/ 43815 w 43815"/>
                  <a:gd name="connsiteY0" fmla="*/ 10478 h 20954"/>
                  <a:gd name="connsiteX1" fmla="*/ 21908 w 43815"/>
                  <a:gd name="connsiteY1" fmla="*/ 20955 h 20954"/>
                  <a:gd name="connsiteX2" fmla="*/ 0 w 43815"/>
                  <a:gd name="connsiteY2" fmla="*/ 10478 h 20954"/>
                  <a:gd name="connsiteX3" fmla="*/ 21908 w 43815"/>
                  <a:gd name="connsiteY3" fmla="*/ 0 h 20954"/>
                  <a:gd name="connsiteX4" fmla="*/ 43815 w 43815"/>
                  <a:gd name="connsiteY4" fmla="*/ 10478 h 209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3815" h="20954">
                    <a:moveTo>
                      <a:pt x="43815" y="10478"/>
                    </a:moveTo>
                    <a:cubicBezTo>
                      <a:pt x="43815" y="16264"/>
                      <a:pt x="34007" y="20955"/>
                      <a:pt x="21908" y="20955"/>
                    </a:cubicBezTo>
                    <a:cubicBezTo>
                      <a:pt x="9808" y="20955"/>
                      <a:pt x="0" y="16264"/>
                      <a:pt x="0" y="10478"/>
                    </a:cubicBezTo>
                    <a:cubicBezTo>
                      <a:pt x="0" y="4691"/>
                      <a:pt x="9809" y="0"/>
                      <a:pt x="21908" y="0"/>
                    </a:cubicBezTo>
                    <a:cubicBezTo>
                      <a:pt x="34007" y="0"/>
                      <a:pt x="43815" y="4691"/>
                      <a:pt x="43815" y="10478"/>
                    </a:cubicBezTo>
                    <a:close/>
                  </a:path>
                </a:pathLst>
              </a:custGeom>
              <a:solidFill>
                <a:srgbClr val="618D3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55" name="Freeform: Shape 1454">
                <a:extLst>
                  <a:ext uri="{FF2B5EF4-FFF2-40B4-BE49-F238E27FC236}">
                    <a16:creationId xmlns:a16="http://schemas.microsoft.com/office/drawing/2014/main" id="{7B4FBDD5-A15B-46C3-8B5B-B944E5D60CAA}"/>
                  </a:ext>
                </a:extLst>
              </p:cNvPr>
              <p:cNvSpPr/>
              <p:nvPr/>
            </p:nvSpPr>
            <p:spPr>
              <a:xfrm>
                <a:off x="5848349" y="3217545"/>
                <a:ext cx="40005" cy="84772"/>
              </a:xfrm>
              <a:custGeom>
                <a:avLst/>
                <a:gdLst>
                  <a:gd name="connsiteX0" fmla="*/ 20955 w 40005"/>
                  <a:gd name="connsiteY0" fmla="*/ 0 h 84772"/>
                  <a:gd name="connsiteX1" fmla="*/ 22860 w 40005"/>
                  <a:gd name="connsiteY1" fmla="*/ 952 h 84772"/>
                  <a:gd name="connsiteX2" fmla="*/ 23813 w 40005"/>
                  <a:gd name="connsiteY2" fmla="*/ 0 h 84772"/>
                  <a:gd name="connsiteX3" fmla="*/ 24765 w 40005"/>
                  <a:gd name="connsiteY3" fmla="*/ 1905 h 84772"/>
                  <a:gd name="connsiteX4" fmla="*/ 24765 w 40005"/>
                  <a:gd name="connsiteY4" fmla="*/ 1905 h 84772"/>
                  <a:gd name="connsiteX5" fmla="*/ 25718 w 40005"/>
                  <a:gd name="connsiteY5" fmla="*/ 4763 h 84772"/>
                  <a:gd name="connsiteX6" fmla="*/ 25718 w 40005"/>
                  <a:gd name="connsiteY6" fmla="*/ 5715 h 84772"/>
                  <a:gd name="connsiteX7" fmla="*/ 25718 w 40005"/>
                  <a:gd name="connsiteY7" fmla="*/ 5715 h 84772"/>
                  <a:gd name="connsiteX8" fmla="*/ 26670 w 40005"/>
                  <a:gd name="connsiteY8" fmla="*/ 8572 h 84772"/>
                  <a:gd name="connsiteX9" fmla="*/ 26670 w 40005"/>
                  <a:gd name="connsiteY9" fmla="*/ 9525 h 84772"/>
                  <a:gd name="connsiteX10" fmla="*/ 26670 w 40005"/>
                  <a:gd name="connsiteY10" fmla="*/ 9525 h 84772"/>
                  <a:gd name="connsiteX11" fmla="*/ 29528 w 40005"/>
                  <a:gd name="connsiteY11" fmla="*/ 13335 h 84772"/>
                  <a:gd name="connsiteX12" fmla="*/ 29528 w 40005"/>
                  <a:gd name="connsiteY12" fmla="*/ 14288 h 84772"/>
                  <a:gd name="connsiteX13" fmla="*/ 31432 w 40005"/>
                  <a:gd name="connsiteY13" fmla="*/ 17145 h 84772"/>
                  <a:gd name="connsiteX14" fmla="*/ 34290 w 40005"/>
                  <a:gd name="connsiteY14" fmla="*/ 20955 h 84772"/>
                  <a:gd name="connsiteX15" fmla="*/ 33338 w 40005"/>
                  <a:gd name="connsiteY15" fmla="*/ 23813 h 84772"/>
                  <a:gd name="connsiteX16" fmla="*/ 34290 w 40005"/>
                  <a:gd name="connsiteY16" fmla="*/ 26670 h 84772"/>
                  <a:gd name="connsiteX17" fmla="*/ 33338 w 40005"/>
                  <a:gd name="connsiteY17" fmla="*/ 28575 h 84772"/>
                  <a:gd name="connsiteX18" fmla="*/ 33338 w 40005"/>
                  <a:gd name="connsiteY18" fmla="*/ 28575 h 84772"/>
                  <a:gd name="connsiteX19" fmla="*/ 35243 w 40005"/>
                  <a:gd name="connsiteY19" fmla="*/ 32385 h 84772"/>
                  <a:gd name="connsiteX20" fmla="*/ 35243 w 40005"/>
                  <a:gd name="connsiteY20" fmla="*/ 34290 h 84772"/>
                  <a:gd name="connsiteX21" fmla="*/ 36195 w 40005"/>
                  <a:gd name="connsiteY21" fmla="*/ 37147 h 84772"/>
                  <a:gd name="connsiteX22" fmla="*/ 36195 w 40005"/>
                  <a:gd name="connsiteY22" fmla="*/ 39052 h 84772"/>
                  <a:gd name="connsiteX23" fmla="*/ 37147 w 40005"/>
                  <a:gd name="connsiteY23" fmla="*/ 41910 h 84772"/>
                  <a:gd name="connsiteX24" fmla="*/ 37147 w 40005"/>
                  <a:gd name="connsiteY24" fmla="*/ 43815 h 84772"/>
                  <a:gd name="connsiteX25" fmla="*/ 38100 w 40005"/>
                  <a:gd name="connsiteY25" fmla="*/ 46672 h 84772"/>
                  <a:gd name="connsiteX26" fmla="*/ 37147 w 40005"/>
                  <a:gd name="connsiteY26" fmla="*/ 48577 h 84772"/>
                  <a:gd name="connsiteX27" fmla="*/ 37147 w 40005"/>
                  <a:gd name="connsiteY27" fmla="*/ 48577 h 84772"/>
                  <a:gd name="connsiteX28" fmla="*/ 38100 w 40005"/>
                  <a:gd name="connsiteY28" fmla="*/ 51435 h 84772"/>
                  <a:gd name="connsiteX29" fmla="*/ 38100 w 40005"/>
                  <a:gd name="connsiteY29" fmla="*/ 52388 h 84772"/>
                  <a:gd name="connsiteX30" fmla="*/ 39053 w 40005"/>
                  <a:gd name="connsiteY30" fmla="*/ 55245 h 84772"/>
                  <a:gd name="connsiteX31" fmla="*/ 39053 w 40005"/>
                  <a:gd name="connsiteY31" fmla="*/ 56197 h 84772"/>
                  <a:gd name="connsiteX32" fmla="*/ 39053 w 40005"/>
                  <a:gd name="connsiteY32" fmla="*/ 57150 h 84772"/>
                  <a:gd name="connsiteX33" fmla="*/ 38100 w 40005"/>
                  <a:gd name="connsiteY33" fmla="*/ 59055 h 84772"/>
                  <a:gd name="connsiteX34" fmla="*/ 40005 w 40005"/>
                  <a:gd name="connsiteY34" fmla="*/ 61913 h 84772"/>
                  <a:gd name="connsiteX35" fmla="*/ 38100 w 40005"/>
                  <a:gd name="connsiteY35" fmla="*/ 64770 h 84772"/>
                  <a:gd name="connsiteX36" fmla="*/ 38100 w 40005"/>
                  <a:gd name="connsiteY36" fmla="*/ 66675 h 84772"/>
                  <a:gd name="connsiteX37" fmla="*/ 37147 w 40005"/>
                  <a:gd name="connsiteY37" fmla="*/ 68580 h 84772"/>
                  <a:gd name="connsiteX38" fmla="*/ 38100 w 40005"/>
                  <a:gd name="connsiteY38" fmla="*/ 70485 h 84772"/>
                  <a:gd name="connsiteX39" fmla="*/ 37147 w 40005"/>
                  <a:gd name="connsiteY39" fmla="*/ 72390 h 84772"/>
                  <a:gd name="connsiteX40" fmla="*/ 37147 w 40005"/>
                  <a:gd name="connsiteY40" fmla="*/ 72390 h 84772"/>
                  <a:gd name="connsiteX41" fmla="*/ 37147 w 40005"/>
                  <a:gd name="connsiteY41" fmla="*/ 72390 h 84772"/>
                  <a:gd name="connsiteX42" fmla="*/ 37147 w 40005"/>
                  <a:gd name="connsiteY42" fmla="*/ 72390 h 84772"/>
                  <a:gd name="connsiteX43" fmla="*/ 37147 w 40005"/>
                  <a:gd name="connsiteY43" fmla="*/ 72390 h 84772"/>
                  <a:gd name="connsiteX44" fmla="*/ 37147 w 40005"/>
                  <a:gd name="connsiteY44" fmla="*/ 72390 h 84772"/>
                  <a:gd name="connsiteX45" fmla="*/ 37147 w 40005"/>
                  <a:gd name="connsiteY45" fmla="*/ 72390 h 84772"/>
                  <a:gd name="connsiteX46" fmla="*/ 37147 w 40005"/>
                  <a:gd name="connsiteY46" fmla="*/ 72390 h 84772"/>
                  <a:gd name="connsiteX47" fmla="*/ 37147 w 40005"/>
                  <a:gd name="connsiteY47" fmla="*/ 72390 h 84772"/>
                  <a:gd name="connsiteX48" fmla="*/ 37147 w 40005"/>
                  <a:gd name="connsiteY48" fmla="*/ 72390 h 84772"/>
                  <a:gd name="connsiteX49" fmla="*/ 37147 w 40005"/>
                  <a:gd name="connsiteY49" fmla="*/ 72390 h 84772"/>
                  <a:gd name="connsiteX50" fmla="*/ 37147 w 40005"/>
                  <a:gd name="connsiteY50" fmla="*/ 72390 h 84772"/>
                  <a:gd name="connsiteX51" fmla="*/ 37147 w 40005"/>
                  <a:gd name="connsiteY51" fmla="*/ 72390 h 84772"/>
                  <a:gd name="connsiteX52" fmla="*/ 37147 w 40005"/>
                  <a:gd name="connsiteY52" fmla="*/ 72390 h 84772"/>
                  <a:gd name="connsiteX53" fmla="*/ 37147 w 40005"/>
                  <a:gd name="connsiteY53" fmla="*/ 72390 h 84772"/>
                  <a:gd name="connsiteX54" fmla="*/ 37147 w 40005"/>
                  <a:gd name="connsiteY54" fmla="*/ 72390 h 84772"/>
                  <a:gd name="connsiteX55" fmla="*/ 37147 w 40005"/>
                  <a:gd name="connsiteY55" fmla="*/ 72390 h 84772"/>
                  <a:gd name="connsiteX56" fmla="*/ 37147 w 40005"/>
                  <a:gd name="connsiteY56" fmla="*/ 72390 h 84772"/>
                  <a:gd name="connsiteX57" fmla="*/ 37147 w 40005"/>
                  <a:gd name="connsiteY57" fmla="*/ 72390 h 84772"/>
                  <a:gd name="connsiteX58" fmla="*/ 37147 w 40005"/>
                  <a:gd name="connsiteY58" fmla="*/ 72390 h 84772"/>
                  <a:gd name="connsiteX59" fmla="*/ 37147 w 40005"/>
                  <a:gd name="connsiteY59" fmla="*/ 72390 h 84772"/>
                  <a:gd name="connsiteX60" fmla="*/ 37147 w 40005"/>
                  <a:gd name="connsiteY60" fmla="*/ 72390 h 84772"/>
                  <a:gd name="connsiteX61" fmla="*/ 37147 w 40005"/>
                  <a:gd name="connsiteY61" fmla="*/ 72390 h 84772"/>
                  <a:gd name="connsiteX62" fmla="*/ 37147 w 40005"/>
                  <a:gd name="connsiteY62" fmla="*/ 72390 h 84772"/>
                  <a:gd name="connsiteX63" fmla="*/ 37147 w 40005"/>
                  <a:gd name="connsiteY63" fmla="*/ 72390 h 84772"/>
                  <a:gd name="connsiteX64" fmla="*/ 37147 w 40005"/>
                  <a:gd name="connsiteY64" fmla="*/ 72390 h 84772"/>
                  <a:gd name="connsiteX65" fmla="*/ 37147 w 40005"/>
                  <a:gd name="connsiteY65" fmla="*/ 72390 h 84772"/>
                  <a:gd name="connsiteX66" fmla="*/ 37147 w 40005"/>
                  <a:gd name="connsiteY66" fmla="*/ 72390 h 84772"/>
                  <a:gd name="connsiteX67" fmla="*/ 37147 w 40005"/>
                  <a:gd name="connsiteY67" fmla="*/ 72390 h 84772"/>
                  <a:gd name="connsiteX68" fmla="*/ 37147 w 40005"/>
                  <a:gd name="connsiteY68" fmla="*/ 72390 h 84772"/>
                  <a:gd name="connsiteX69" fmla="*/ 37147 w 40005"/>
                  <a:gd name="connsiteY69" fmla="*/ 72390 h 84772"/>
                  <a:gd name="connsiteX70" fmla="*/ 37147 w 40005"/>
                  <a:gd name="connsiteY70" fmla="*/ 72390 h 84772"/>
                  <a:gd name="connsiteX71" fmla="*/ 37147 w 40005"/>
                  <a:gd name="connsiteY71" fmla="*/ 72390 h 84772"/>
                  <a:gd name="connsiteX72" fmla="*/ 37147 w 40005"/>
                  <a:gd name="connsiteY72" fmla="*/ 72390 h 84772"/>
                  <a:gd name="connsiteX73" fmla="*/ 37147 w 40005"/>
                  <a:gd name="connsiteY73" fmla="*/ 72390 h 84772"/>
                  <a:gd name="connsiteX74" fmla="*/ 37147 w 40005"/>
                  <a:gd name="connsiteY74" fmla="*/ 72390 h 84772"/>
                  <a:gd name="connsiteX75" fmla="*/ 37147 w 40005"/>
                  <a:gd name="connsiteY75" fmla="*/ 72390 h 84772"/>
                  <a:gd name="connsiteX76" fmla="*/ 37147 w 40005"/>
                  <a:gd name="connsiteY76" fmla="*/ 72390 h 84772"/>
                  <a:gd name="connsiteX77" fmla="*/ 37147 w 40005"/>
                  <a:gd name="connsiteY77" fmla="*/ 72390 h 84772"/>
                  <a:gd name="connsiteX78" fmla="*/ 37147 w 40005"/>
                  <a:gd name="connsiteY78" fmla="*/ 72390 h 84772"/>
                  <a:gd name="connsiteX79" fmla="*/ 37147 w 40005"/>
                  <a:gd name="connsiteY79" fmla="*/ 72390 h 84772"/>
                  <a:gd name="connsiteX80" fmla="*/ 37147 w 40005"/>
                  <a:gd name="connsiteY80" fmla="*/ 72390 h 84772"/>
                  <a:gd name="connsiteX81" fmla="*/ 37147 w 40005"/>
                  <a:gd name="connsiteY81" fmla="*/ 72390 h 84772"/>
                  <a:gd name="connsiteX82" fmla="*/ 37147 w 40005"/>
                  <a:gd name="connsiteY82" fmla="*/ 72390 h 84772"/>
                  <a:gd name="connsiteX83" fmla="*/ 37147 w 40005"/>
                  <a:gd name="connsiteY83" fmla="*/ 72390 h 84772"/>
                  <a:gd name="connsiteX84" fmla="*/ 37147 w 40005"/>
                  <a:gd name="connsiteY84" fmla="*/ 72390 h 84772"/>
                  <a:gd name="connsiteX85" fmla="*/ 37147 w 40005"/>
                  <a:gd name="connsiteY85" fmla="*/ 72390 h 84772"/>
                  <a:gd name="connsiteX86" fmla="*/ 37147 w 40005"/>
                  <a:gd name="connsiteY86" fmla="*/ 72390 h 84772"/>
                  <a:gd name="connsiteX87" fmla="*/ 37147 w 40005"/>
                  <a:gd name="connsiteY87" fmla="*/ 72390 h 84772"/>
                  <a:gd name="connsiteX88" fmla="*/ 37147 w 40005"/>
                  <a:gd name="connsiteY88" fmla="*/ 72390 h 84772"/>
                  <a:gd name="connsiteX89" fmla="*/ 37147 w 40005"/>
                  <a:gd name="connsiteY89" fmla="*/ 72390 h 84772"/>
                  <a:gd name="connsiteX90" fmla="*/ 37147 w 40005"/>
                  <a:gd name="connsiteY90" fmla="*/ 72390 h 84772"/>
                  <a:gd name="connsiteX91" fmla="*/ 37147 w 40005"/>
                  <a:gd name="connsiteY91" fmla="*/ 72390 h 84772"/>
                  <a:gd name="connsiteX92" fmla="*/ 37147 w 40005"/>
                  <a:gd name="connsiteY92" fmla="*/ 72390 h 84772"/>
                  <a:gd name="connsiteX93" fmla="*/ 37147 w 40005"/>
                  <a:gd name="connsiteY93" fmla="*/ 72390 h 84772"/>
                  <a:gd name="connsiteX94" fmla="*/ 37147 w 40005"/>
                  <a:gd name="connsiteY94" fmla="*/ 72390 h 84772"/>
                  <a:gd name="connsiteX95" fmla="*/ 37147 w 40005"/>
                  <a:gd name="connsiteY95" fmla="*/ 72390 h 84772"/>
                  <a:gd name="connsiteX96" fmla="*/ 37147 w 40005"/>
                  <a:gd name="connsiteY96" fmla="*/ 72390 h 84772"/>
                  <a:gd name="connsiteX97" fmla="*/ 37147 w 40005"/>
                  <a:gd name="connsiteY97" fmla="*/ 72390 h 84772"/>
                  <a:gd name="connsiteX98" fmla="*/ 37147 w 40005"/>
                  <a:gd name="connsiteY98" fmla="*/ 72390 h 84772"/>
                  <a:gd name="connsiteX99" fmla="*/ 37147 w 40005"/>
                  <a:gd name="connsiteY99" fmla="*/ 72390 h 84772"/>
                  <a:gd name="connsiteX100" fmla="*/ 37147 w 40005"/>
                  <a:gd name="connsiteY100" fmla="*/ 72390 h 84772"/>
                  <a:gd name="connsiteX101" fmla="*/ 37147 w 40005"/>
                  <a:gd name="connsiteY101" fmla="*/ 72390 h 84772"/>
                  <a:gd name="connsiteX102" fmla="*/ 37147 w 40005"/>
                  <a:gd name="connsiteY102" fmla="*/ 72390 h 84772"/>
                  <a:gd name="connsiteX103" fmla="*/ 37147 w 40005"/>
                  <a:gd name="connsiteY103" fmla="*/ 72390 h 84772"/>
                  <a:gd name="connsiteX104" fmla="*/ 37147 w 40005"/>
                  <a:gd name="connsiteY104" fmla="*/ 72390 h 84772"/>
                  <a:gd name="connsiteX105" fmla="*/ 37147 w 40005"/>
                  <a:gd name="connsiteY105" fmla="*/ 72390 h 84772"/>
                  <a:gd name="connsiteX106" fmla="*/ 37147 w 40005"/>
                  <a:gd name="connsiteY106" fmla="*/ 72390 h 84772"/>
                  <a:gd name="connsiteX107" fmla="*/ 37147 w 40005"/>
                  <a:gd name="connsiteY107" fmla="*/ 72390 h 84772"/>
                  <a:gd name="connsiteX108" fmla="*/ 37147 w 40005"/>
                  <a:gd name="connsiteY108" fmla="*/ 72390 h 84772"/>
                  <a:gd name="connsiteX109" fmla="*/ 37147 w 40005"/>
                  <a:gd name="connsiteY109" fmla="*/ 72390 h 84772"/>
                  <a:gd name="connsiteX110" fmla="*/ 37147 w 40005"/>
                  <a:gd name="connsiteY110" fmla="*/ 72390 h 84772"/>
                  <a:gd name="connsiteX111" fmla="*/ 37147 w 40005"/>
                  <a:gd name="connsiteY111" fmla="*/ 72390 h 84772"/>
                  <a:gd name="connsiteX112" fmla="*/ 37147 w 40005"/>
                  <a:gd name="connsiteY112" fmla="*/ 72390 h 84772"/>
                  <a:gd name="connsiteX113" fmla="*/ 37147 w 40005"/>
                  <a:gd name="connsiteY113" fmla="*/ 72390 h 84772"/>
                  <a:gd name="connsiteX114" fmla="*/ 37147 w 40005"/>
                  <a:gd name="connsiteY114" fmla="*/ 72390 h 84772"/>
                  <a:gd name="connsiteX115" fmla="*/ 37147 w 40005"/>
                  <a:gd name="connsiteY115" fmla="*/ 72390 h 84772"/>
                  <a:gd name="connsiteX116" fmla="*/ 37147 w 40005"/>
                  <a:gd name="connsiteY116" fmla="*/ 72390 h 84772"/>
                  <a:gd name="connsiteX117" fmla="*/ 37147 w 40005"/>
                  <a:gd name="connsiteY117" fmla="*/ 72390 h 84772"/>
                  <a:gd name="connsiteX118" fmla="*/ 37147 w 40005"/>
                  <a:gd name="connsiteY118" fmla="*/ 72390 h 84772"/>
                  <a:gd name="connsiteX119" fmla="*/ 37147 w 40005"/>
                  <a:gd name="connsiteY119" fmla="*/ 72390 h 84772"/>
                  <a:gd name="connsiteX120" fmla="*/ 37147 w 40005"/>
                  <a:gd name="connsiteY120" fmla="*/ 72390 h 84772"/>
                  <a:gd name="connsiteX121" fmla="*/ 37147 w 40005"/>
                  <a:gd name="connsiteY121" fmla="*/ 72390 h 84772"/>
                  <a:gd name="connsiteX122" fmla="*/ 37147 w 40005"/>
                  <a:gd name="connsiteY122" fmla="*/ 72390 h 84772"/>
                  <a:gd name="connsiteX123" fmla="*/ 37147 w 40005"/>
                  <a:gd name="connsiteY123" fmla="*/ 72390 h 84772"/>
                  <a:gd name="connsiteX124" fmla="*/ 36195 w 40005"/>
                  <a:gd name="connsiteY124" fmla="*/ 74295 h 84772"/>
                  <a:gd name="connsiteX125" fmla="*/ 36195 w 40005"/>
                  <a:gd name="connsiteY125" fmla="*/ 74295 h 84772"/>
                  <a:gd name="connsiteX126" fmla="*/ 35243 w 40005"/>
                  <a:gd name="connsiteY126" fmla="*/ 76200 h 84772"/>
                  <a:gd name="connsiteX127" fmla="*/ 35243 w 40005"/>
                  <a:gd name="connsiteY127" fmla="*/ 76200 h 84772"/>
                  <a:gd name="connsiteX128" fmla="*/ 33338 w 40005"/>
                  <a:gd name="connsiteY128" fmla="*/ 79058 h 84772"/>
                  <a:gd name="connsiteX129" fmla="*/ 33338 w 40005"/>
                  <a:gd name="connsiteY129" fmla="*/ 79058 h 84772"/>
                  <a:gd name="connsiteX130" fmla="*/ 31432 w 40005"/>
                  <a:gd name="connsiteY130" fmla="*/ 81915 h 84772"/>
                  <a:gd name="connsiteX131" fmla="*/ 30480 w 40005"/>
                  <a:gd name="connsiteY131" fmla="*/ 81915 h 84772"/>
                  <a:gd name="connsiteX132" fmla="*/ 28575 w 40005"/>
                  <a:gd name="connsiteY132" fmla="*/ 83820 h 84772"/>
                  <a:gd name="connsiteX133" fmla="*/ 26670 w 40005"/>
                  <a:gd name="connsiteY133" fmla="*/ 82867 h 84772"/>
                  <a:gd name="connsiteX134" fmla="*/ 18097 w 40005"/>
                  <a:gd name="connsiteY134" fmla="*/ 84772 h 84772"/>
                  <a:gd name="connsiteX135" fmla="*/ 2857 w 40005"/>
                  <a:gd name="connsiteY135" fmla="*/ 72390 h 84772"/>
                  <a:gd name="connsiteX136" fmla="*/ 953 w 40005"/>
                  <a:gd name="connsiteY136" fmla="*/ 70485 h 84772"/>
                  <a:gd name="connsiteX137" fmla="*/ 953 w 40005"/>
                  <a:gd name="connsiteY137" fmla="*/ 68580 h 84772"/>
                  <a:gd name="connsiteX138" fmla="*/ 953 w 40005"/>
                  <a:gd name="connsiteY138" fmla="*/ 67627 h 84772"/>
                  <a:gd name="connsiteX139" fmla="*/ 1905 w 40005"/>
                  <a:gd name="connsiteY139" fmla="*/ 65722 h 84772"/>
                  <a:gd name="connsiteX140" fmla="*/ 1905 w 40005"/>
                  <a:gd name="connsiteY140" fmla="*/ 64770 h 84772"/>
                  <a:gd name="connsiteX141" fmla="*/ 953 w 40005"/>
                  <a:gd name="connsiteY141" fmla="*/ 63817 h 84772"/>
                  <a:gd name="connsiteX142" fmla="*/ 953 w 40005"/>
                  <a:gd name="connsiteY142" fmla="*/ 61913 h 84772"/>
                  <a:gd name="connsiteX143" fmla="*/ 953 w 40005"/>
                  <a:gd name="connsiteY143" fmla="*/ 60960 h 84772"/>
                  <a:gd name="connsiteX144" fmla="*/ 0 w 40005"/>
                  <a:gd name="connsiteY144" fmla="*/ 60008 h 84772"/>
                  <a:gd name="connsiteX145" fmla="*/ 953 w 40005"/>
                  <a:gd name="connsiteY145" fmla="*/ 58102 h 84772"/>
                  <a:gd name="connsiteX146" fmla="*/ 953 w 40005"/>
                  <a:gd name="connsiteY146" fmla="*/ 58102 h 84772"/>
                  <a:gd name="connsiteX147" fmla="*/ 0 w 40005"/>
                  <a:gd name="connsiteY147" fmla="*/ 56197 h 84772"/>
                  <a:gd name="connsiteX148" fmla="*/ 953 w 40005"/>
                  <a:gd name="connsiteY148" fmla="*/ 53340 h 84772"/>
                  <a:gd name="connsiteX149" fmla="*/ 953 w 40005"/>
                  <a:gd name="connsiteY149" fmla="*/ 53340 h 84772"/>
                  <a:gd name="connsiteX150" fmla="*/ 953 w 40005"/>
                  <a:gd name="connsiteY150" fmla="*/ 53340 h 84772"/>
                  <a:gd name="connsiteX151" fmla="*/ 0 w 40005"/>
                  <a:gd name="connsiteY151" fmla="*/ 51435 h 84772"/>
                  <a:gd name="connsiteX152" fmla="*/ 1905 w 40005"/>
                  <a:gd name="connsiteY152" fmla="*/ 49530 h 84772"/>
                  <a:gd name="connsiteX153" fmla="*/ 1905 w 40005"/>
                  <a:gd name="connsiteY153" fmla="*/ 49530 h 84772"/>
                  <a:gd name="connsiteX154" fmla="*/ 0 w 40005"/>
                  <a:gd name="connsiteY154" fmla="*/ 47625 h 84772"/>
                  <a:gd name="connsiteX155" fmla="*/ 1905 w 40005"/>
                  <a:gd name="connsiteY155" fmla="*/ 45720 h 84772"/>
                  <a:gd name="connsiteX156" fmla="*/ 1905 w 40005"/>
                  <a:gd name="connsiteY156" fmla="*/ 45720 h 84772"/>
                  <a:gd name="connsiteX157" fmla="*/ 1905 w 40005"/>
                  <a:gd name="connsiteY157" fmla="*/ 45720 h 84772"/>
                  <a:gd name="connsiteX158" fmla="*/ 0 w 40005"/>
                  <a:gd name="connsiteY158" fmla="*/ 43815 h 84772"/>
                  <a:gd name="connsiteX159" fmla="*/ 1905 w 40005"/>
                  <a:gd name="connsiteY159" fmla="*/ 41910 h 84772"/>
                  <a:gd name="connsiteX160" fmla="*/ 1905 w 40005"/>
                  <a:gd name="connsiteY160" fmla="*/ 41910 h 84772"/>
                  <a:gd name="connsiteX161" fmla="*/ 1905 w 40005"/>
                  <a:gd name="connsiteY161" fmla="*/ 40958 h 84772"/>
                  <a:gd name="connsiteX162" fmla="*/ 953 w 40005"/>
                  <a:gd name="connsiteY162" fmla="*/ 39052 h 84772"/>
                  <a:gd name="connsiteX163" fmla="*/ 1905 w 40005"/>
                  <a:gd name="connsiteY163" fmla="*/ 37147 h 84772"/>
                  <a:gd name="connsiteX164" fmla="*/ 1905 w 40005"/>
                  <a:gd name="connsiteY164" fmla="*/ 37147 h 84772"/>
                  <a:gd name="connsiteX165" fmla="*/ 0 w 40005"/>
                  <a:gd name="connsiteY165" fmla="*/ 35242 h 84772"/>
                  <a:gd name="connsiteX166" fmla="*/ 1905 w 40005"/>
                  <a:gd name="connsiteY166" fmla="*/ 33338 h 84772"/>
                  <a:gd name="connsiteX167" fmla="*/ 2857 w 40005"/>
                  <a:gd name="connsiteY167" fmla="*/ 33338 h 84772"/>
                  <a:gd name="connsiteX168" fmla="*/ 3810 w 40005"/>
                  <a:gd name="connsiteY168" fmla="*/ 33338 h 84772"/>
                  <a:gd name="connsiteX169" fmla="*/ 3810 w 40005"/>
                  <a:gd name="connsiteY169" fmla="*/ 32385 h 84772"/>
                  <a:gd name="connsiteX170" fmla="*/ 2857 w 40005"/>
                  <a:gd name="connsiteY170" fmla="*/ 30480 h 84772"/>
                  <a:gd name="connsiteX171" fmla="*/ 4763 w 40005"/>
                  <a:gd name="connsiteY171" fmla="*/ 28575 h 84772"/>
                  <a:gd name="connsiteX172" fmla="*/ 4763 w 40005"/>
                  <a:gd name="connsiteY172" fmla="*/ 27622 h 84772"/>
                  <a:gd name="connsiteX173" fmla="*/ 3810 w 40005"/>
                  <a:gd name="connsiteY173" fmla="*/ 25717 h 84772"/>
                  <a:gd name="connsiteX174" fmla="*/ 5715 w 40005"/>
                  <a:gd name="connsiteY174" fmla="*/ 23813 h 84772"/>
                  <a:gd name="connsiteX175" fmla="*/ 6668 w 40005"/>
                  <a:gd name="connsiteY175" fmla="*/ 19050 h 84772"/>
                  <a:gd name="connsiteX176" fmla="*/ 5715 w 40005"/>
                  <a:gd name="connsiteY176" fmla="*/ 17145 h 84772"/>
                  <a:gd name="connsiteX177" fmla="*/ 7620 w 40005"/>
                  <a:gd name="connsiteY177" fmla="*/ 15240 h 84772"/>
                  <a:gd name="connsiteX178" fmla="*/ 7620 w 40005"/>
                  <a:gd name="connsiteY178" fmla="*/ 15240 h 84772"/>
                  <a:gd name="connsiteX179" fmla="*/ 7620 w 40005"/>
                  <a:gd name="connsiteY179" fmla="*/ 14288 h 84772"/>
                  <a:gd name="connsiteX180" fmla="*/ 8572 w 40005"/>
                  <a:gd name="connsiteY180" fmla="*/ 8572 h 84772"/>
                  <a:gd name="connsiteX181" fmla="*/ 13335 w 40005"/>
                  <a:gd name="connsiteY181" fmla="*/ 2858 h 84772"/>
                  <a:gd name="connsiteX182" fmla="*/ 20955 w 40005"/>
                  <a:gd name="connsiteY182" fmla="*/ 0 h 847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40005" h="84772">
                    <a:moveTo>
                      <a:pt x="20955" y="0"/>
                    </a:moveTo>
                    <a:cubicBezTo>
                      <a:pt x="21907" y="0"/>
                      <a:pt x="21907" y="0"/>
                      <a:pt x="22860" y="952"/>
                    </a:cubicBezTo>
                    <a:cubicBezTo>
                      <a:pt x="22860" y="0"/>
                      <a:pt x="23813" y="0"/>
                      <a:pt x="23813" y="0"/>
                    </a:cubicBezTo>
                    <a:cubicBezTo>
                      <a:pt x="24765" y="0"/>
                      <a:pt x="24765" y="952"/>
                      <a:pt x="24765" y="1905"/>
                    </a:cubicBezTo>
                    <a:cubicBezTo>
                      <a:pt x="24765" y="1905"/>
                      <a:pt x="24765" y="1905"/>
                      <a:pt x="24765" y="1905"/>
                    </a:cubicBezTo>
                    <a:cubicBezTo>
                      <a:pt x="25718" y="1905"/>
                      <a:pt x="25718" y="2858"/>
                      <a:pt x="25718" y="4763"/>
                    </a:cubicBezTo>
                    <a:cubicBezTo>
                      <a:pt x="25718" y="4763"/>
                      <a:pt x="25718" y="5715"/>
                      <a:pt x="25718" y="5715"/>
                    </a:cubicBezTo>
                    <a:lnTo>
                      <a:pt x="25718" y="5715"/>
                    </a:lnTo>
                    <a:cubicBezTo>
                      <a:pt x="26670" y="5715"/>
                      <a:pt x="26670" y="6667"/>
                      <a:pt x="26670" y="8572"/>
                    </a:cubicBezTo>
                    <a:cubicBezTo>
                      <a:pt x="26670" y="9525"/>
                      <a:pt x="26670" y="9525"/>
                      <a:pt x="26670" y="9525"/>
                    </a:cubicBezTo>
                    <a:lnTo>
                      <a:pt x="26670" y="9525"/>
                    </a:lnTo>
                    <a:cubicBezTo>
                      <a:pt x="28575" y="9525"/>
                      <a:pt x="29528" y="11430"/>
                      <a:pt x="29528" y="13335"/>
                    </a:cubicBezTo>
                    <a:cubicBezTo>
                      <a:pt x="29528" y="13335"/>
                      <a:pt x="29528" y="14288"/>
                      <a:pt x="29528" y="14288"/>
                    </a:cubicBezTo>
                    <a:cubicBezTo>
                      <a:pt x="30480" y="15240"/>
                      <a:pt x="30480" y="16192"/>
                      <a:pt x="31432" y="17145"/>
                    </a:cubicBezTo>
                    <a:cubicBezTo>
                      <a:pt x="33338" y="17145"/>
                      <a:pt x="34290" y="19050"/>
                      <a:pt x="34290" y="20955"/>
                    </a:cubicBezTo>
                    <a:cubicBezTo>
                      <a:pt x="34290" y="21908"/>
                      <a:pt x="34290" y="22860"/>
                      <a:pt x="33338" y="23813"/>
                    </a:cubicBezTo>
                    <a:cubicBezTo>
                      <a:pt x="34290" y="24765"/>
                      <a:pt x="34290" y="25717"/>
                      <a:pt x="34290" y="26670"/>
                    </a:cubicBezTo>
                    <a:cubicBezTo>
                      <a:pt x="34290" y="27622"/>
                      <a:pt x="34290" y="28575"/>
                      <a:pt x="33338" y="28575"/>
                    </a:cubicBezTo>
                    <a:lnTo>
                      <a:pt x="33338" y="28575"/>
                    </a:lnTo>
                    <a:cubicBezTo>
                      <a:pt x="34290" y="29527"/>
                      <a:pt x="35243" y="30480"/>
                      <a:pt x="35243" y="32385"/>
                    </a:cubicBezTo>
                    <a:cubicBezTo>
                      <a:pt x="35243" y="33338"/>
                      <a:pt x="35243" y="33338"/>
                      <a:pt x="35243" y="34290"/>
                    </a:cubicBezTo>
                    <a:cubicBezTo>
                      <a:pt x="36195" y="35242"/>
                      <a:pt x="36195" y="36195"/>
                      <a:pt x="36195" y="37147"/>
                    </a:cubicBezTo>
                    <a:cubicBezTo>
                      <a:pt x="36195" y="38100"/>
                      <a:pt x="36195" y="38100"/>
                      <a:pt x="36195" y="39052"/>
                    </a:cubicBezTo>
                    <a:cubicBezTo>
                      <a:pt x="37147" y="40005"/>
                      <a:pt x="37147" y="40958"/>
                      <a:pt x="37147" y="41910"/>
                    </a:cubicBezTo>
                    <a:cubicBezTo>
                      <a:pt x="37147" y="42863"/>
                      <a:pt x="37147" y="42863"/>
                      <a:pt x="37147" y="43815"/>
                    </a:cubicBezTo>
                    <a:cubicBezTo>
                      <a:pt x="38100" y="44767"/>
                      <a:pt x="38100" y="45720"/>
                      <a:pt x="38100" y="46672"/>
                    </a:cubicBezTo>
                    <a:cubicBezTo>
                      <a:pt x="38100" y="47625"/>
                      <a:pt x="38100" y="48577"/>
                      <a:pt x="37147" y="48577"/>
                    </a:cubicBezTo>
                    <a:lnTo>
                      <a:pt x="37147" y="48577"/>
                    </a:lnTo>
                    <a:cubicBezTo>
                      <a:pt x="38100" y="49530"/>
                      <a:pt x="38100" y="50483"/>
                      <a:pt x="38100" y="51435"/>
                    </a:cubicBezTo>
                    <a:cubicBezTo>
                      <a:pt x="38100" y="51435"/>
                      <a:pt x="38100" y="52388"/>
                      <a:pt x="38100" y="52388"/>
                    </a:cubicBezTo>
                    <a:cubicBezTo>
                      <a:pt x="39053" y="53340"/>
                      <a:pt x="39053" y="54292"/>
                      <a:pt x="39053" y="55245"/>
                    </a:cubicBezTo>
                    <a:cubicBezTo>
                      <a:pt x="39053" y="55245"/>
                      <a:pt x="39053" y="56197"/>
                      <a:pt x="39053" y="56197"/>
                    </a:cubicBezTo>
                    <a:cubicBezTo>
                      <a:pt x="39053" y="56197"/>
                      <a:pt x="39053" y="57150"/>
                      <a:pt x="39053" y="57150"/>
                    </a:cubicBezTo>
                    <a:cubicBezTo>
                      <a:pt x="39053" y="58102"/>
                      <a:pt x="39053" y="58102"/>
                      <a:pt x="38100" y="59055"/>
                    </a:cubicBezTo>
                    <a:cubicBezTo>
                      <a:pt x="39053" y="59055"/>
                      <a:pt x="40005" y="60008"/>
                      <a:pt x="40005" y="61913"/>
                    </a:cubicBezTo>
                    <a:cubicBezTo>
                      <a:pt x="40005" y="62865"/>
                      <a:pt x="39053" y="63817"/>
                      <a:pt x="38100" y="64770"/>
                    </a:cubicBezTo>
                    <a:cubicBezTo>
                      <a:pt x="38100" y="64770"/>
                      <a:pt x="38100" y="65722"/>
                      <a:pt x="38100" y="66675"/>
                    </a:cubicBezTo>
                    <a:cubicBezTo>
                      <a:pt x="38100" y="67627"/>
                      <a:pt x="38100" y="67627"/>
                      <a:pt x="37147" y="68580"/>
                    </a:cubicBezTo>
                    <a:cubicBezTo>
                      <a:pt x="38100" y="68580"/>
                      <a:pt x="38100" y="69533"/>
                      <a:pt x="38100" y="70485"/>
                    </a:cubicBezTo>
                    <a:cubicBezTo>
                      <a:pt x="38100" y="71438"/>
                      <a:pt x="38100" y="72390"/>
                      <a:pt x="37147" y="72390"/>
                    </a:cubicBez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cubicBezTo>
                      <a:pt x="37147" y="73342"/>
                      <a:pt x="37147" y="74295"/>
                      <a:pt x="36195" y="74295"/>
                    </a:cubicBezTo>
                    <a:cubicBezTo>
                      <a:pt x="36195" y="74295"/>
                      <a:pt x="36195" y="74295"/>
                      <a:pt x="36195" y="74295"/>
                    </a:cubicBezTo>
                    <a:cubicBezTo>
                      <a:pt x="36195" y="75247"/>
                      <a:pt x="35243" y="76200"/>
                      <a:pt x="35243" y="76200"/>
                    </a:cubicBezTo>
                    <a:cubicBezTo>
                      <a:pt x="35243" y="76200"/>
                      <a:pt x="35243" y="76200"/>
                      <a:pt x="35243" y="76200"/>
                    </a:cubicBezTo>
                    <a:cubicBezTo>
                      <a:pt x="35243" y="77152"/>
                      <a:pt x="34290" y="79058"/>
                      <a:pt x="33338" y="79058"/>
                    </a:cubicBezTo>
                    <a:lnTo>
                      <a:pt x="33338" y="79058"/>
                    </a:lnTo>
                    <a:cubicBezTo>
                      <a:pt x="33338" y="80010"/>
                      <a:pt x="32385" y="81915"/>
                      <a:pt x="31432" y="81915"/>
                    </a:cubicBezTo>
                    <a:cubicBezTo>
                      <a:pt x="31432" y="81915"/>
                      <a:pt x="31432" y="81915"/>
                      <a:pt x="30480" y="81915"/>
                    </a:cubicBezTo>
                    <a:cubicBezTo>
                      <a:pt x="30480" y="82867"/>
                      <a:pt x="29528" y="83820"/>
                      <a:pt x="28575" y="83820"/>
                    </a:cubicBezTo>
                    <a:cubicBezTo>
                      <a:pt x="27622" y="83820"/>
                      <a:pt x="27622" y="83820"/>
                      <a:pt x="26670" y="82867"/>
                    </a:cubicBezTo>
                    <a:cubicBezTo>
                      <a:pt x="24765" y="83820"/>
                      <a:pt x="21907" y="84772"/>
                      <a:pt x="18097" y="84772"/>
                    </a:cubicBezTo>
                    <a:cubicBezTo>
                      <a:pt x="9525" y="84772"/>
                      <a:pt x="4763" y="80010"/>
                      <a:pt x="2857" y="72390"/>
                    </a:cubicBezTo>
                    <a:cubicBezTo>
                      <a:pt x="1905" y="72390"/>
                      <a:pt x="953" y="72390"/>
                      <a:pt x="953" y="70485"/>
                    </a:cubicBezTo>
                    <a:cubicBezTo>
                      <a:pt x="953" y="69533"/>
                      <a:pt x="953" y="68580"/>
                      <a:pt x="953" y="68580"/>
                    </a:cubicBezTo>
                    <a:cubicBezTo>
                      <a:pt x="953" y="68580"/>
                      <a:pt x="953" y="68580"/>
                      <a:pt x="953" y="67627"/>
                    </a:cubicBezTo>
                    <a:cubicBezTo>
                      <a:pt x="953" y="66675"/>
                      <a:pt x="953" y="65722"/>
                      <a:pt x="1905" y="65722"/>
                    </a:cubicBezTo>
                    <a:cubicBezTo>
                      <a:pt x="1905" y="65722"/>
                      <a:pt x="1905" y="64770"/>
                      <a:pt x="1905" y="64770"/>
                    </a:cubicBezTo>
                    <a:cubicBezTo>
                      <a:pt x="1905" y="64770"/>
                      <a:pt x="953" y="63817"/>
                      <a:pt x="953" y="63817"/>
                    </a:cubicBezTo>
                    <a:cubicBezTo>
                      <a:pt x="953" y="62865"/>
                      <a:pt x="953" y="61913"/>
                      <a:pt x="953" y="61913"/>
                    </a:cubicBezTo>
                    <a:lnTo>
                      <a:pt x="953" y="60960"/>
                    </a:lnTo>
                    <a:cubicBezTo>
                      <a:pt x="953" y="60960"/>
                      <a:pt x="0" y="60008"/>
                      <a:pt x="0" y="60008"/>
                    </a:cubicBezTo>
                    <a:cubicBezTo>
                      <a:pt x="0" y="59055"/>
                      <a:pt x="0" y="58102"/>
                      <a:pt x="953" y="58102"/>
                    </a:cubicBezTo>
                    <a:lnTo>
                      <a:pt x="953" y="58102"/>
                    </a:lnTo>
                    <a:cubicBezTo>
                      <a:pt x="0" y="58102"/>
                      <a:pt x="0" y="57150"/>
                      <a:pt x="0" y="56197"/>
                    </a:cubicBezTo>
                    <a:cubicBezTo>
                      <a:pt x="0" y="55245"/>
                      <a:pt x="0" y="54292"/>
                      <a:pt x="953" y="53340"/>
                    </a:cubicBezTo>
                    <a:cubicBezTo>
                      <a:pt x="953" y="53340"/>
                      <a:pt x="953" y="53340"/>
                      <a:pt x="953" y="53340"/>
                    </a:cubicBezTo>
                    <a:lnTo>
                      <a:pt x="953" y="53340"/>
                    </a:lnTo>
                    <a:cubicBezTo>
                      <a:pt x="0" y="53340"/>
                      <a:pt x="0" y="52388"/>
                      <a:pt x="0" y="51435"/>
                    </a:cubicBezTo>
                    <a:cubicBezTo>
                      <a:pt x="0" y="50483"/>
                      <a:pt x="953" y="49530"/>
                      <a:pt x="1905" y="49530"/>
                    </a:cubicBezTo>
                    <a:lnTo>
                      <a:pt x="1905" y="49530"/>
                    </a:lnTo>
                    <a:cubicBezTo>
                      <a:pt x="953" y="49530"/>
                      <a:pt x="0" y="48577"/>
                      <a:pt x="0" y="47625"/>
                    </a:cubicBezTo>
                    <a:cubicBezTo>
                      <a:pt x="0" y="46672"/>
                      <a:pt x="953" y="45720"/>
                      <a:pt x="1905" y="45720"/>
                    </a:cubicBezTo>
                    <a:cubicBezTo>
                      <a:pt x="1905" y="45720"/>
                      <a:pt x="1905" y="45720"/>
                      <a:pt x="1905" y="45720"/>
                    </a:cubicBezTo>
                    <a:lnTo>
                      <a:pt x="1905" y="45720"/>
                    </a:lnTo>
                    <a:cubicBezTo>
                      <a:pt x="953" y="45720"/>
                      <a:pt x="0" y="44767"/>
                      <a:pt x="0" y="43815"/>
                    </a:cubicBezTo>
                    <a:cubicBezTo>
                      <a:pt x="0" y="42863"/>
                      <a:pt x="953" y="41910"/>
                      <a:pt x="1905" y="41910"/>
                    </a:cubicBezTo>
                    <a:cubicBezTo>
                      <a:pt x="1905" y="41910"/>
                      <a:pt x="1905" y="41910"/>
                      <a:pt x="1905" y="41910"/>
                    </a:cubicBezTo>
                    <a:lnTo>
                      <a:pt x="1905" y="40958"/>
                    </a:lnTo>
                    <a:cubicBezTo>
                      <a:pt x="1905" y="40958"/>
                      <a:pt x="953" y="40005"/>
                      <a:pt x="953" y="39052"/>
                    </a:cubicBezTo>
                    <a:cubicBezTo>
                      <a:pt x="953" y="38100"/>
                      <a:pt x="953" y="37147"/>
                      <a:pt x="1905" y="37147"/>
                    </a:cubicBezTo>
                    <a:lnTo>
                      <a:pt x="1905" y="37147"/>
                    </a:lnTo>
                    <a:cubicBezTo>
                      <a:pt x="953" y="37147"/>
                      <a:pt x="0" y="36195"/>
                      <a:pt x="0" y="35242"/>
                    </a:cubicBezTo>
                    <a:cubicBezTo>
                      <a:pt x="0" y="34290"/>
                      <a:pt x="953" y="33338"/>
                      <a:pt x="1905" y="33338"/>
                    </a:cubicBezTo>
                    <a:cubicBezTo>
                      <a:pt x="1905" y="33338"/>
                      <a:pt x="1905" y="33338"/>
                      <a:pt x="2857" y="33338"/>
                    </a:cubicBezTo>
                    <a:cubicBezTo>
                      <a:pt x="2857" y="33338"/>
                      <a:pt x="2857" y="33338"/>
                      <a:pt x="3810" y="33338"/>
                    </a:cubicBezTo>
                    <a:lnTo>
                      <a:pt x="3810" y="32385"/>
                    </a:lnTo>
                    <a:cubicBezTo>
                      <a:pt x="2857" y="32385"/>
                      <a:pt x="2857" y="31433"/>
                      <a:pt x="2857" y="30480"/>
                    </a:cubicBezTo>
                    <a:cubicBezTo>
                      <a:pt x="2857" y="29527"/>
                      <a:pt x="3810" y="28575"/>
                      <a:pt x="4763" y="28575"/>
                    </a:cubicBezTo>
                    <a:lnTo>
                      <a:pt x="4763" y="27622"/>
                    </a:lnTo>
                    <a:cubicBezTo>
                      <a:pt x="4763" y="27622"/>
                      <a:pt x="3810" y="26670"/>
                      <a:pt x="3810" y="25717"/>
                    </a:cubicBezTo>
                    <a:cubicBezTo>
                      <a:pt x="3810" y="24765"/>
                      <a:pt x="4763" y="23813"/>
                      <a:pt x="5715" y="23813"/>
                    </a:cubicBezTo>
                    <a:cubicBezTo>
                      <a:pt x="5715" y="21908"/>
                      <a:pt x="6668" y="20955"/>
                      <a:pt x="6668" y="19050"/>
                    </a:cubicBezTo>
                    <a:cubicBezTo>
                      <a:pt x="5715" y="19050"/>
                      <a:pt x="5715" y="18097"/>
                      <a:pt x="5715" y="17145"/>
                    </a:cubicBezTo>
                    <a:cubicBezTo>
                      <a:pt x="5715" y="16192"/>
                      <a:pt x="6668" y="15240"/>
                      <a:pt x="7620" y="15240"/>
                    </a:cubicBezTo>
                    <a:lnTo>
                      <a:pt x="7620" y="15240"/>
                    </a:lnTo>
                    <a:lnTo>
                      <a:pt x="7620" y="14288"/>
                    </a:lnTo>
                    <a:cubicBezTo>
                      <a:pt x="7620" y="12383"/>
                      <a:pt x="7620" y="10477"/>
                      <a:pt x="8572" y="8572"/>
                    </a:cubicBezTo>
                    <a:cubicBezTo>
                      <a:pt x="9525" y="5715"/>
                      <a:pt x="11430" y="3810"/>
                      <a:pt x="13335" y="2858"/>
                    </a:cubicBezTo>
                    <a:cubicBezTo>
                      <a:pt x="18097" y="952"/>
                      <a:pt x="20003" y="0"/>
                      <a:pt x="20955" y="0"/>
                    </a:cubicBezTo>
                    <a:close/>
                  </a:path>
                </a:pathLst>
              </a:custGeom>
              <a:solidFill>
                <a:srgbClr val="55622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56" name="Freeform: Shape 1455">
                <a:extLst>
                  <a:ext uri="{FF2B5EF4-FFF2-40B4-BE49-F238E27FC236}">
                    <a16:creationId xmlns:a16="http://schemas.microsoft.com/office/drawing/2014/main" id="{6F466C22-0F86-4CE6-A617-077A74A392CA}"/>
                  </a:ext>
                </a:extLst>
              </p:cNvPr>
              <p:cNvSpPr/>
              <p:nvPr/>
            </p:nvSpPr>
            <p:spPr>
              <a:xfrm>
                <a:off x="5848349" y="3217545"/>
                <a:ext cx="36194" cy="76200"/>
              </a:xfrm>
              <a:custGeom>
                <a:avLst/>
                <a:gdLst>
                  <a:gd name="connsiteX0" fmla="*/ 32385 w 36194"/>
                  <a:gd name="connsiteY0" fmla="*/ 17145 h 76200"/>
                  <a:gd name="connsiteX1" fmla="*/ 33338 w 36194"/>
                  <a:gd name="connsiteY1" fmla="*/ 20002 h 76200"/>
                  <a:gd name="connsiteX2" fmla="*/ 32385 w 36194"/>
                  <a:gd name="connsiteY2" fmla="*/ 21908 h 76200"/>
                  <a:gd name="connsiteX3" fmla="*/ 32385 w 36194"/>
                  <a:gd name="connsiteY3" fmla="*/ 21908 h 76200"/>
                  <a:gd name="connsiteX4" fmla="*/ 34290 w 36194"/>
                  <a:gd name="connsiteY4" fmla="*/ 25717 h 76200"/>
                  <a:gd name="connsiteX5" fmla="*/ 33338 w 36194"/>
                  <a:gd name="connsiteY5" fmla="*/ 27622 h 76200"/>
                  <a:gd name="connsiteX6" fmla="*/ 34290 w 36194"/>
                  <a:gd name="connsiteY6" fmla="*/ 30480 h 76200"/>
                  <a:gd name="connsiteX7" fmla="*/ 33338 w 36194"/>
                  <a:gd name="connsiteY7" fmla="*/ 32385 h 76200"/>
                  <a:gd name="connsiteX8" fmla="*/ 34290 w 36194"/>
                  <a:gd name="connsiteY8" fmla="*/ 35242 h 76200"/>
                  <a:gd name="connsiteX9" fmla="*/ 33338 w 36194"/>
                  <a:gd name="connsiteY9" fmla="*/ 37147 h 76200"/>
                  <a:gd name="connsiteX10" fmla="*/ 34290 w 36194"/>
                  <a:gd name="connsiteY10" fmla="*/ 40005 h 76200"/>
                  <a:gd name="connsiteX11" fmla="*/ 33338 w 36194"/>
                  <a:gd name="connsiteY11" fmla="*/ 41910 h 76200"/>
                  <a:gd name="connsiteX12" fmla="*/ 33338 w 36194"/>
                  <a:gd name="connsiteY12" fmla="*/ 41910 h 76200"/>
                  <a:gd name="connsiteX13" fmla="*/ 34290 w 36194"/>
                  <a:gd name="connsiteY13" fmla="*/ 44767 h 76200"/>
                  <a:gd name="connsiteX14" fmla="*/ 34290 w 36194"/>
                  <a:gd name="connsiteY14" fmla="*/ 45720 h 76200"/>
                  <a:gd name="connsiteX15" fmla="*/ 35243 w 36194"/>
                  <a:gd name="connsiteY15" fmla="*/ 48577 h 76200"/>
                  <a:gd name="connsiteX16" fmla="*/ 35243 w 36194"/>
                  <a:gd name="connsiteY16" fmla="*/ 49530 h 76200"/>
                  <a:gd name="connsiteX17" fmla="*/ 35243 w 36194"/>
                  <a:gd name="connsiteY17" fmla="*/ 50483 h 76200"/>
                  <a:gd name="connsiteX18" fmla="*/ 34290 w 36194"/>
                  <a:gd name="connsiteY18" fmla="*/ 52388 h 76200"/>
                  <a:gd name="connsiteX19" fmla="*/ 36195 w 36194"/>
                  <a:gd name="connsiteY19" fmla="*/ 55245 h 76200"/>
                  <a:gd name="connsiteX20" fmla="*/ 34290 w 36194"/>
                  <a:gd name="connsiteY20" fmla="*/ 57150 h 76200"/>
                  <a:gd name="connsiteX21" fmla="*/ 34290 w 36194"/>
                  <a:gd name="connsiteY21" fmla="*/ 59055 h 76200"/>
                  <a:gd name="connsiteX22" fmla="*/ 33338 w 36194"/>
                  <a:gd name="connsiteY22" fmla="*/ 60960 h 76200"/>
                  <a:gd name="connsiteX23" fmla="*/ 34290 w 36194"/>
                  <a:gd name="connsiteY23" fmla="*/ 62865 h 76200"/>
                  <a:gd name="connsiteX24" fmla="*/ 32385 w 36194"/>
                  <a:gd name="connsiteY24" fmla="*/ 64770 h 76200"/>
                  <a:gd name="connsiteX25" fmla="*/ 32385 w 36194"/>
                  <a:gd name="connsiteY25" fmla="*/ 64770 h 76200"/>
                  <a:gd name="connsiteX26" fmla="*/ 32385 w 36194"/>
                  <a:gd name="connsiteY26" fmla="*/ 64770 h 76200"/>
                  <a:gd name="connsiteX27" fmla="*/ 32385 w 36194"/>
                  <a:gd name="connsiteY27" fmla="*/ 64770 h 76200"/>
                  <a:gd name="connsiteX28" fmla="*/ 32385 w 36194"/>
                  <a:gd name="connsiteY28" fmla="*/ 64770 h 76200"/>
                  <a:gd name="connsiteX29" fmla="*/ 32385 w 36194"/>
                  <a:gd name="connsiteY29" fmla="*/ 64770 h 76200"/>
                  <a:gd name="connsiteX30" fmla="*/ 32385 w 36194"/>
                  <a:gd name="connsiteY30" fmla="*/ 64770 h 76200"/>
                  <a:gd name="connsiteX31" fmla="*/ 32385 w 36194"/>
                  <a:gd name="connsiteY31" fmla="*/ 64770 h 76200"/>
                  <a:gd name="connsiteX32" fmla="*/ 32385 w 36194"/>
                  <a:gd name="connsiteY32" fmla="*/ 64770 h 76200"/>
                  <a:gd name="connsiteX33" fmla="*/ 32385 w 36194"/>
                  <a:gd name="connsiteY33" fmla="*/ 64770 h 76200"/>
                  <a:gd name="connsiteX34" fmla="*/ 32385 w 36194"/>
                  <a:gd name="connsiteY34" fmla="*/ 64770 h 76200"/>
                  <a:gd name="connsiteX35" fmla="*/ 32385 w 36194"/>
                  <a:gd name="connsiteY35" fmla="*/ 64770 h 76200"/>
                  <a:gd name="connsiteX36" fmla="*/ 32385 w 36194"/>
                  <a:gd name="connsiteY36" fmla="*/ 64770 h 76200"/>
                  <a:gd name="connsiteX37" fmla="*/ 32385 w 36194"/>
                  <a:gd name="connsiteY37" fmla="*/ 64770 h 76200"/>
                  <a:gd name="connsiteX38" fmla="*/ 32385 w 36194"/>
                  <a:gd name="connsiteY38" fmla="*/ 64770 h 76200"/>
                  <a:gd name="connsiteX39" fmla="*/ 32385 w 36194"/>
                  <a:gd name="connsiteY39" fmla="*/ 64770 h 76200"/>
                  <a:gd name="connsiteX40" fmla="*/ 32385 w 36194"/>
                  <a:gd name="connsiteY40" fmla="*/ 64770 h 76200"/>
                  <a:gd name="connsiteX41" fmla="*/ 32385 w 36194"/>
                  <a:gd name="connsiteY41" fmla="*/ 64770 h 76200"/>
                  <a:gd name="connsiteX42" fmla="*/ 32385 w 36194"/>
                  <a:gd name="connsiteY42" fmla="*/ 64770 h 76200"/>
                  <a:gd name="connsiteX43" fmla="*/ 32385 w 36194"/>
                  <a:gd name="connsiteY43" fmla="*/ 64770 h 76200"/>
                  <a:gd name="connsiteX44" fmla="*/ 32385 w 36194"/>
                  <a:gd name="connsiteY44" fmla="*/ 64770 h 76200"/>
                  <a:gd name="connsiteX45" fmla="*/ 32385 w 36194"/>
                  <a:gd name="connsiteY45" fmla="*/ 64770 h 76200"/>
                  <a:gd name="connsiteX46" fmla="*/ 32385 w 36194"/>
                  <a:gd name="connsiteY46" fmla="*/ 64770 h 76200"/>
                  <a:gd name="connsiteX47" fmla="*/ 32385 w 36194"/>
                  <a:gd name="connsiteY47" fmla="*/ 64770 h 76200"/>
                  <a:gd name="connsiteX48" fmla="*/ 32385 w 36194"/>
                  <a:gd name="connsiteY48" fmla="*/ 64770 h 76200"/>
                  <a:gd name="connsiteX49" fmla="*/ 32385 w 36194"/>
                  <a:gd name="connsiteY49" fmla="*/ 64770 h 76200"/>
                  <a:gd name="connsiteX50" fmla="*/ 32385 w 36194"/>
                  <a:gd name="connsiteY50" fmla="*/ 64770 h 76200"/>
                  <a:gd name="connsiteX51" fmla="*/ 32385 w 36194"/>
                  <a:gd name="connsiteY51" fmla="*/ 64770 h 76200"/>
                  <a:gd name="connsiteX52" fmla="*/ 32385 w 36194"/>
                  <a:gd name="connsiteY52" fmla="*/ 64770 h 76200"/>
                  <a:gd name="connsiteX53" fmla="*/ 32385 w 36194"/>
                  <a:gd name="connsiteY53" fmla="*/ 64770 h 76200"/>
                  <a:gd name="connsiteX54" fmla="*/ 32385 w 36194"/>
                  <a:gd name="connsiteY54" fmla="*/ 64770 h 76200"/>
                  <a:gd name="connsiteX55" fmla="*/ 32385 w 36194"/>
                  <a:gd name="connsiteY55" fmla="*/ 64770 h 76200"/>
                  <a:gd name="connsiteX56" fmla="*/ 32385 w 36194"/>
                  <a:gd name="connsiteY56" fmla="*/ 64770 h 76200"/>
                  <a:gd name="connsiteX57" fmla="*/ 32385 w 36194"/>
                  <a:gd name="connsiteY57" fmla="*/ 64770 h 76200"/>
                  <a:gd name="connsiteX58" fmla="*/ 32385 w 36194"/>
                  <a:gd name="connsiteY58" fmla="*/ 64770 h 76200"/>
                  <a:gd name="connsiteX59" fmla="*/ 32385 w 36194"/>
                  <a:gd name="connsiteY59" fmla="*/ 64770 h 76200"/>
                  <a:gd name="connsiteX60" fmla="*/ 32385 w 36194"/>
                  <a:gd name="connsiteY60" fmla="*/ 64770 h 76200"/>
                  <a:gd name="connsiteX61" fmla="*/ 32385 w 36194"/>
                  <a:gd name="connsiteY61" fmla="*/ 64770 h 76200"/>
                  <a:gd name="connsiteX62" fmla="*/ 32385 w 36194"/>
                  <a:gd name="connsiteY62" fmla="*/ 64770 h 76200"/>
                  <a:gd name="connsiteX63" fmla="*/ 32385 w 36194"/>
                  <a:gd name="connsiteY63" fmla="*/ 64770 h 76200"/>
                  <a:gd name="connsiteX64" fmla="*/ 32385 w 36194"/>
                  <a:gd name="connsiteY64" fmla="*/ 64770 h 76200"/>
                  <a:gd name="connsiteX65" fmla="*/ 32385 w 36194"/>
                  <a:gd name="connsiteY65" fmla="*/ 64770 h 76200"/>
                  <a:gd name="connsiteX66" fmla="*/ 32385 w 36194"/>
                  <a:gd name="connsiteY66" fmla="*/ 64770 h 76200"/>
                  <a:gd name="connsiteX67" fmla="*/ 32385 w 36194"/>
                  <a:gd name="connsiteY67" fmla="*/ 64770 h 76200"/>
                  <a:gd name="connsiteX68" fmla="*/ 32385 w 36194"/>
                  <a:gd name="connsiteY68" fmla="*/ 64770 h 76200"/>
                  <a:gd name="connsiteX69" fmla="*/ 32385 w 36194"/>
                  <a:gd name="connsiteY69" fmla="*/ 64770 h 76200"/>
                  <a:gd name="connsiteX70" fmla="*/ 32385 w 36194"/>
                  <a:gd name="connsiteY70" fmla="*/ 64770 h 76200"/>
                  <a:gd name="connsiteX71" fmla="*/ 32385 w 36194"/>
                  <a:gd name="connsiteY71" fmla="*/ 64770 h 76200"/>
                  <a:gd name="connsiteX72" fmla="*/ 32385 w 36194"/>
                  <a:gd name="connsiteY72" fmla="*/ 64770 h 76200"/>
                  <a:gd name="connsiteX73" fmla="*/ 32385 w 36194"/>
                  <a:gd name="connsiteY73" fmla="*/ 64770 h 76200"/>
                  <a:gd name="connsiteX74" fmla="*/ 32385 w 36194"/>
                  <a:gd name="connsiteY74" fmla="*/ 64770 h 76200"/>
                  <a:gd name="connsiteX75" fmla="*/ 32385 w 36194"/>
                  <a:gd name="connsiteY75" fmla="*/ 64770 h 76200"/>
                  <a:gd name="connsiteX76" fmla="*/ 32385 w 36194"/>
                  <a:gd name="connsiteY76" fmla="*/ 64770 h 76200"/>
                  <a:gd name="connsiteX77" fmla="*/ 32385 w 36194"/>
                  <a:gd name="connsiteY77" fmla="*/ 64770 h 76200"/>
                  <a:gd name="connsiteX78" fmla="*/ 32385 w 36194"/>
                  <a:gd name="connsiteY78" fmla="*/ 64770 h 76200"/>
                  <a:gd name="connsiteX79" fmla="*/ 32385 w 36194"/>
                  <a:gd name="connsiteY79" fmla="*/ 64770 h 76200"/>
                  <a:gd name="connsiteX80" fmla="*/ 32385 w 36194"/>
                  <a:gd name="connsiteY80" fmla="*/ 64770 h 76200"/>
                  <a:gd name="connsiteX81" fmla="*/ 32385 w 36194"/>
                  <a:gd name="connsiteY81" fmla="*/ 64770 h 76200"/>
                  <a:gd name="connsiteX82" fmla="*/ 32385 w 36194"/>
                  <a:gd name="connsiteY82" fmla="*/ 64770 h 76200"/>
                  <a:gd name="connsiteX83" fmla="*/ 32385 w 36194"/>
                  <a:gd name="connsiteY83" fmla="*/ 64770 h 76200"/>
                  <a:gd name="connsiteX84" fmla="*/ 32385 w 36194"/>
                  <a:gd name="connsiteY84" fmla="*/ 64770 h 76200"/>
                  <a:gd name="connsiteX85" fmla="*/ 32385 w 36194"/>
                  <a:gd name="connsiteY85" fmla="*/ 64770 h 76200"/>
                  <a:gd name="connsiteX86" fmla="*/ 32385 w 36194"/>
                  <a:gd name="connsiteY86" fmla="*/ 64770 h 76200"/>
                  <a:gd name="connsiteX87" fmla="*/ 32385 w 36194"/>
                  <a:gd name="connsiteY87" fmla="*/ 64770 h 76200"/>
                  <a:gd name="connsiteX88" fmla="*/ 32385 w 36194"/>
                  <a:gd name="connsiteY88" fmla="*/ 64770 h 76200"/>
                  <a:gd name="connsiteX89" fmla="*/ 32385 w 36194"/>
                  <a:gd name="connsiteY89" fmla="*/ 64770 h 76200"/>
                  <a:gd name="connsiteX90" fmla="*/ 32385 w 36194"/>
                  <a:gd name="connsiteY90" fmla="*/ 64770 h 76200"/>
                  <a:gd name="connsiteX91" fmla="*/ 32385 w 36194"/>
                  <a:gd name="connsiteY91" fmla="*/ 64770 h 76200"/>
                  <a:gd name="connsiteX92" fmla="*/ 32385 w 36194"/>
                  <a:gd name="connsiteY92" fmla="*/ 64770 h 76200"/>
                  <a:gd name="connsiteX93" fmla="*/ 32385 w 36194"/>
                  <a:gd name="connsiteY93" fmla="*/ 64770 h 76200"/>
                  <a:gd name="connsiteX94" fmla="*/ 32385 w 36194"/>
                  <a:gd name="connsiteY94" fmla="*/ 64770 h 76200"/>
                  <a:gd name="connsiteX95" fmla="*/ 32385 w 36194"/>
                  <a:gd name="connsiteY95" fmla="*/ 64770 h 76200"/>
                  <a:gd name="connsiteX96" fmla="*/ 32385 w 36194"/>
                  <a:gd name="connsiteY96" fmla="*/ 64770 h 76200"/>
                  <a:gd name="connsiteX97" fmla="*/ 32385 w 36194"/>
                  <a:gd name="connsiteY97" fmla="*/ 64770 h 76200"/>
                  <a:gd name="connsiteX98" fmla="*/ 32385 w 36194"/>
                  <a:gd name="connsiteY98" fmla="*/ 64770 h 76200"/>
                  <a:gd name="connsiteX99" fmla="*/ 32385 w 36194"/>
                  <a:gd name="connsiteY99" fmla="*/ 64770 h 76200"/>
                  <a:gd name="connsiteX100" fmla="*/ 32385 w 36194"/>
                  <a:gd name="connsiteY100" fmla="*/ 64770 h 76200"/>
                  <a:gd name="connsiteX101" fmla="*/ 32385 w 36194"/>
                  <a:gd name="connsiteY101" fmla="*/ 64770 h 76200"/>
                  <a:gd name="connsiteX102" fmla="*/ 32385 w 36194"/>
                  <a:gd name="connsiteY102" fmla="*/ 64770 h 76200"/>
                  <a:gd name="connsiteX103" fmla="*/ 32385 w 36194"/>
                  <a:gd name="connsiteY103" fmla="*/ 64770 h 76200"/>
                  <a:gd name="connsiteX104" fmla="*/ 32385 w 36194"/>
                  <a:gd name="connsiteY104" fmla="*/ 64770 h 76200"/>
                  <a:gd name="connsiteX105" fmla="*/ 32385 w 36194"/>
                  <a:gd name="connsiteY105" fmla="*/ 64770 h 76200"/>
                  <a:gd name="connsiteX106" fmla="*/ 32385 w 36194"/>
                  <a:gd name="connsiteY106" fmla="*/ 64770 h 76200"/>
                  <a:gd name="connsiteX107" fmla="*/ 32385 w 36194"/>
                  <a:gd name="connsiteY107" fmla="*/ 64770 h 76200"/>
                  <a:gd name="connsiteX108" fmla="*/ 32385 w 36194"/>
                  <a:gd name="connsiteY108" fmla="*/ 64770 h 76200"/>
                  <a:gd name="connsiteX109" fmla="*/ 31432 w 36194"/>
                  <a:gd name="connsiteY109" fmla="*/ 66675 h 76200"/>
                  <a:gd name="connsiteX110" fmla="*/ 31432 w 36194"/>
                  <a:gd name="connsiteY110" fmla="*/ 66675 h 76200"/>
                  <a:gd name="connsiteX111" fmla="*/ 29528 w 36194"/>
                  <a:gd name="connsiteY111" fmla="*/ 68580 h 76200"/>
                  <a:gd name="connsiteX112" fmla="*/ 29528 w 36194"/>
                  <a:gd name="connsiteY112" fmla="*/ 68580 h 76200"/>
                  <a:gd name="connsiteX113" fmla="*/ 26670 w 36194"/>
                  <a:gd name="connsiteY113" fmla="*/ 70485 h 76200"/>
                  <a:gd name="connsiteX114" fmla="*/ 26670 w 36194"/>
                  <a:gd name="connsiteY114" fmla="*/ 70485 h 76200"/>
                  <a:gd name="connsiteX115" fmla="*/ 23813 w 36194"/>
                  <a:gd name="connsiteY115" fmla="*/ 72390 h 76200"/>
                  <a:gd name="connsiteX116" fmla="*/ 22860 w 36194"/>
                  <a:gd name="connsiteY116" fmla="*/ 72390 h 76200"/>
                  <a:gd name="connsiteX117" fmla="*/ 20003 w 36194"/>
                  <a:gd name="connsiteY117" fmla="*/ 74295 h 76200"/>
                  <a:gd name="connsiteX118" fmla="*/ 18097 w 36194"/>
                  <a:gd name="connsiteY118" fmla="*/ 73342 h 76200"/>
                  <a:gd name="connsiteX119" fmla="*/ 9525 w 36194"/>
                  <a:gd name="connsiteY119" fmla="*/ 76200 h 76200"/>
                  <a:gd name="connsiteX120" fmla="*/ 2857 w 36194"/>
                  <a:gd name="connsiteY120" fmla="*/ 73342 h 76200"/>
                  <a:gd name="connsiteX121" fmla="*/ 2857 w 36194"/>
                  <a:gd name="connsiteY121" fmla="*/ 73342 h 76200"/>
                  <a:gd name="connsiteX122" fmla="*/ 953 w 36194"/>
                  <a:gd name="connsiteY122" fmla="*/ 71438 h 76200"/>
                  <a:gd name="connsiteX123" fmla="*/ 953 w 36194"/>
                  <a:gd name="connsiteY123" fmla="*/ 69533 h 76200"/>
                  <a:gd name="connsiteX124" fmla="*/ 953 w 36194"/>
                  <a:gd name="connsiteY124" fmla="*/ 68580 h 76200"/>
                  <a:gd name="connsiteX125" fmla="*/ 1905 w 36194"/>
                  <a:gd name="connsiteY125" fmla="*/ 66675 h 76200"/>
                  <a:gd name="connsiteX126" fmla="*/ 1905 w 36194"/>
                  <a:gd name="connsiteY126" fmla="*/ 65722 h 76200"/>
                  <a:gd name="connsiteX127" fmla="*/ 953 w 36194"/>
                  <a:gd name="connsiteY127" fmla="*/ 64770 h 76200"/>
                  <a:gd name="connsiteX128" fmla="*/ 953 w 36194"/>
                  <a:gd name="connsiteY128" fmla="*/ 62865 h 76200"/>
                  <a:gd name="connsiteX129" fmla="*/ 953 w 36194"/>
                  <a:gd name="connsiteY129" fmla="*/ 61913 h 76200"/>
                  <a:gd name="connsiteX130" fmla="*/ 0 w 36194"/>
                  <a:gd name="connsiteY130" fmla="*/ 60960 h 76200"/>
                  <a:gd name="connsiteX131" fmla="*/ 953 w 36194"/>
                  <a:gd name="connsiteY131" fmla="*/ 59055 h 76200"/>
                  <a:gd name="connsiteX132" fmla="*/ 953 w 36194"/>
                  <a:gd name="connsiteY132" fmla="*/ 59055 h 76200"/>
                  <a:gd name="connsiteX133" fmla="*/ 0 w 36194"/>
                  <a:gd name="connsiteY133" fmla="*/ 57150 h 76200"/>
                  <a:gd name="connsiteX134" fmla="*/ 953 w 36194"/>
                  <a:gd name="connsiteY134" fmla="*/ 54292 h 76200"/>
                  <a:gd name="connsiteX135" fmla="*/ 953 w 36194"/>
                  <a:gd name="connsiteY135" fmla="*/ 54292 h 76200"/>
                  <a:gd name="connsiteX136" fmla="*/ 953 w 36194"/>
                  <a:gd name="connsiteY136" fmla="*/ 54292 h 76200"/>
                  <a:gd name="connsiteX137" fmla="*/ 0 w 36194"/>
                  <a:gd name="connsiteY137" fmla="*/ 52388 h 76200"/>
                  <a:gd name="connsiteX138" fmla="*/ 1905 w 36194"/>
                  <a:gd name="connsiteY138" fmla="*/ 50483 h 76200"/>
                  <a:gd name="connsiteX139" fmla="*/ 1905 w 36194"/>
                  <a:gd name="connsiteY139" fmla="*/ 50483 h 76200"/>
                  <a:gd name="connsiteX140" fmla="*/ 0 w 36194"/>
                  <a:gd name="connsiteY140" fmla="*/ 48577 h 76200"/>
                  <a:gd name="connsiteX141" fmla="*/ 1905 w 36194"/>
                  <a:gd name="connsiteY141" fmla="*/ 46672 h 76200"/>
                  <a:gd name="connsiteX142" fmla="*/ 1905 w 36194"/>
                  <a:gd name="connsiteY142" fmla="*/ 46672 h 76200"/>
                  <a:gd name="connsiteX143" fmla="*/ 1905 w 36194"/>
                  <a:gd name="connsiteY143" fmla="*/ 46672 h 76200"/>
                  <a:gd name="connsiteX144" fmla="*/ 0 w 36194"/>
                  <a:gd name="connsiteY144" fmla="*/ 44767 h 76200"/>
                  <a:gd name="connsiteX145" fmla="*/ 1905 w 36194"/>
                  <a:gd name="connsiteY145" fmla="*/ 42863 h 76200"/>
                  <a:gd name="connsiteX146" fmla="*/ 1905 w 36194"/>
                  <a:gd name="connsiteY146" fmla="*/ 42863 h 76200"/>
                  <a:gd name="connsiteX147" fmla="*/ 1905 w 36194"/>
                  <a:gd name="connsiteY147" fmla="*/ 41910 h 76200"/>
                  <a:gd name="connsiteX148" fmla="*/ 953 w 36194"/>
                  <a:gd name="connsiteY148" fmla="*/ 40005 h 76200"/>
                  <a:gd name="connsiteX149" fmla="*/ 1905 w 36194"/>
                  <a:gd name="connsiteY149" fmla="*/ 38100 h 76200"/>
                  <a:gd name="connsiteX150" fmla="*/ 1905 w 36194"/>
                  <a:gd name="connsiteY150" fmla="*/ 38100 h 76200"/>
                  <a:gd name="connsiteX151" fmla="*/ 0 w 36194"/>
                  <a:gd name="connsiteY151" fmla="*/ 36195 h 76200"/>
                  <a:gd name="connsiteX152" fmla="*/ 1905 w 36194"/>
                  <a:gd name="connsiteY152" fmla="*/ 34290 h 76200"/>
                  <a:gd name="connsiteX153" fmla="*/ 2857 w 36194"/>
                  <a:gd name="connsiteY153" fmla="*/ 34290 h 76200"/>
                  <a:gd name="connsiteX154" fmla="*/ 3810 w 36194"/>
                  <a:gd name="connsiteY154" fmla="*/ 34290 h 76200"/>
                  <a:gd name="connsiteX155" fmla="*/ 3810 w 36194"/>
                  <a:gd name="connsiteY155" fmla="*/ 33338 h 76200"/>
                  <a:gd name="connsiteX156" fmla="*/ 2857 w 36194"/>
                  <a:gd name="connsiteY156" fmla="*/ 31433 h 76200"/>
                  <a:gd name="connsiteX157" fmla="*/ 4763 w 36194"/>
                  <a:gd name="connsiteY157" fmla="*/ 29527 h 76200"/>
                  <a:gd name="connsiteX158" fmla="*/ 4763 w 36194"/>
                  <a:gd name="connsiteY158" fmla="*/ 28575 h 76200"/>
                  <a:gd name="connsiteX159" fmla="*/ 3810 w 36194"/>
                  <a:gd name="connsiteY159" fmla="*/ 26670 h 76200"/>
                  <a:gd name="connsiteX160" fmla="*/ 5715 w 36194"/>
                  <a:gd name="connsiteY160" fmla="*/ 24765 h 76200"/>
                  <a:gd name="connsiteX161" fmla="*/ 6668 w 36194"/>
                  <a:gd name="connsiteY161" fmla="*/ 20002 h 76200"/>
                  <a:gd name="connsiteX162" fmla="*/ 5715 w 36194"/>
                  <a:gd name="connsiteY162" fmla="*/ 18097 h 76200"/>
                  <a:gd name="connsiteX163" fmla="*/ 7620 w 36194"/>
                  <a:gd name="connsiteY163" fmla="*/ 16192 h 76200"/>
                  <a:gd name="connsiteX164" fmla="*/ 7620 w 36194"/>
                  <a:gd name="connsiteY164" fmla="*/ 16192 h 76200"/>
                  <a:gd name="connsiteX165" fmla="*/ 7620 w 36194"/>
                  <a:gd name="connsiteY165" fmla="*/ 15240 h 76200"/>
                  <a:gd name="connsiteX166" fmla="*/ 8572 w 36194"/>
                  <a:gd name="connsiteY166" fmla="*/ 9525 h 76200"/>
                  <a:gd name="connsiteX167" fmla="*/ 13335 w 36194"/>
                  <a:gd name="connsiteY167" fmla="*/ 3810 h 76200"/>
                  <a:gd name="connsiteX168" fmla="*/ 18097 w 36194"/>
                  <a:gd name="connsiteY168" fmla="*/ 0 h 76200"/>
                  <a:gd name="connsiteX169" fmla="*/ 20003 w 36194"/>
                  <a:gd name="connsiteY169" fmla="*/ 952 h 76200"/>
                  <a:gd name="connsiteX170" fmla="*/ 20955 w 36194"/>
                  <a:gd name="connsiteY170" fmla="*/ 0 h 76200"/>
                  <a:gd name="connsiteX171" fmla="*/ 21907 w 36194"/>
                  <a:gd name="connsiteY171" fmla="*/ 1905 h 76200"/>
                  <a:gd name="connsiteX172" fmla="*/ 21907 w 36194"/>
                  <a:gd name="connsiteY172" fmla="*/ 1905 h 76200"/>
                  <a:gd name="connsiteX173" fmla="*/ 22860 w 36194"/>
                  <a:gd name="connsiteY173" fmla="*/ 4763 h 76200"/>
                  <a:gd name="connsiteX174" fmla="*/ 22860 w 36194"/>
                  <a:gd name="connsiteY174" fmla="*/ 5715 h 76200"/>
                  <a:gd name="connsiteX175" fmla="*/ 22860 w 36194"/>
                  <a:gd name="connsiteY175" fmla="*/ 5715 h 76200"/>
                  <a:gd name="connsiteX176" fmla="*/ 23813 w 36194"/>
                  <a:gd name="connsiteY176" fmla="*/ 8572 h 76200"/>
                  <a:gd name="connsiteX177" fmla="*/ 23813 w 36194"/>
                  <a:gd name="connsiteY177" fmla="*/ 9525 h 76200"/>
                  <a:gd name="connsiteX178" fmla="*/ 23813 w 36194"/>
                  <a:gd name="connsiteY178" fmla="*/ 9525 h 76200"/>
                  <a:gd name="connsiteX179" fmla="*/ 26670 w 36194"/>
                  <a:gd name="connsiteY179" fmla="*/ 13335 h 76200"/>
                  <a:gd name="connsiteX180" fmla="*/ 26670 w 36194"/>
                  <a:gd name="connsiteY180" fmla="*/ 14288 h 76200"/>
                  <a:gd name="connsiteX181" fmla="*/ 32385 w 36194"/>
                  <a:gd name="connsiteY181" fmla="*/ 17145 h 76200"/>
                  <a:gd name="connsiteX182" fmla="*/ 32385 w 36194"/>
                  <a:gd name="connsiteY182" fmla="*/ 17145 h 76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36194" h="76200">
                    <a:moveTo>
                      <a:pt x="32385" y="17145"/>
                    </a:moveTo>
                    <a:cubicBezTo>
                      <a:pt x="32385" y="18097"/>
                      <a:pt x="33338" y="19050"/>
                      <a:pt x="33338" y="20002"/>
                    </a:cubicBezTo>
                    <a:cubicBezTo>
                      <a:pt x="33338" y="20955"/>
                      <a:pt x="33338" y="20955"/>
                      <a:pt x="32385" y="21908"/>
                    </a:cubicBezTo>
                    <a:lnTo>
                      <a:pt x="32385" y="21908"/>
                    </a:lnTo>
                    <a:cubicBezTo>
                      <a:pt x="33338" y="22860"/>
                      <a:pt x="34290" y="23813"/>
                      <a:pt x="34290" y="25717"/>
                    </a:cubicBezTo>
                    <a:cubicBezTo>
                      <a:pt x="34290" y="26670"/>
                      <a:pt x="34290" y="26670"/>
                      <a:pt x="33338" y="27622"/>
                    </a:cubicBezTo>
                    <a:cubicBezTo>
                      <a:pt x="34290" y="28575"/>
                      <a:pt x="34290" y="29527"/>
                      <a:pt x="34290" y="30480"/>
                    </a:cubicBezTo>
                    <a:cubicBezTo>
                      <a:pt x="34290" y="31433"/>
                      <a:pt x="34290" y="31433"/>
                      <a:pt x="33338" y="32385"/>
                    </a:cubicBezTo>
                    <a:cubicBezTo>
                      <a:pt x="34290" y="33338"/>
                      <a:pt x="34290" y="34290"/>
                      <a:pt x="34290" y="35242"/>
                    </a:cubicBezTo>
                    <a:cubicBezTo>
                      <a:pt x="34290" y="36195"/>
                      <a:pt x="34290" y="36195"/>
                      <a:pt x="33338" y="37147"/>
                    </a:cubicBezTo>
                    <a:cubicBezTo>
                      <a:pt x="34290" y="38100"/>
                      <a:pt x="34290" y="39052"/>
                      <a:pt x="34290" y="40005"/>
                    </a:cubicBezTo>
                    <a:cubicBezTo>
                      <a:pt x="34290" y="40958"/>
                      <a:pt x="34290" y="41910"/>
                      <a:pt x="33338" y="41910"/>
                    </a:cubicBezTo>
                    <a:lnTo>
                      <a:pt x="33338" y="41910"/>
                    </a:lnTo>
                    <a:cubicBezTo>
                      <a:pt x="34290" y="42863"/>
                      <a:pt x="34290" y="43815"/>
                      <a:pt x="34290" y="44767"/>
                    </a:cubicBezTo>
                    <a:cubicBezTo>
                      <a:pt x="34290" y="44767"/>
                      <a:pt x="34290" y="45720"/>
                      <a:pt x="34290" y="45720"/>
                    </a:cubicBezTo>
                    <a:cubicBezTo>
                      <a:pt x="35243" y="46672"/>
                      <a:pt x="35243" y="47625"/>
                      <a:pt x="35243" y="48577"/>
                    </a:cubicBezTo>
                    <a:cubicBezTo>
                      <a:pt x="35243" y="48577"/>
                      <a:pt x="35243" y="49530"/>
                      <a:pt x="35243" y="49530"/>
                    </a:cubicBezTo>
                    <a:cubicBezTo>
                      <a:pt x="35243" y="49530"/>
                      <a:pt x="35243" y="50483"/>
                      <a:pt x="35243" y="50483"/>
                    </a:cubicBezTo>
                    <a:cubicBezTo>
                      <a:pt x="35243" y="51435"/>
                      <a:pt x="35243" y="51435"/>
                      <a:pt x="34290" y="52388"/>
                    </a:cubicBezTo>
                    <a:cubicBezTo>
                      <a:pt x="35243" y="52388"/>
                      <a:pt x="36195" y="53340"/>
                      <a:pt x="36195" y="55245"/>
                    </a:cubicBezTo>
                    <a:cubicBezTo>
                      <a:pt x="36195" y="56197"/>
                      <a:pt x="35243" y="57150"/>
                      <a:pt x="34290" y="57150"/>
                    </a:cubicBezTo>
                    <a:cubicBezTo>
                      <a:pt x="34290" y="57150"/>
                      <a:pt x="34290" y="58102"/>
                      <a:pt x="34290" y="59055"/>
                    </a:cubicBezTo>
                    <a:cubicBezTo>
                      <a:pt x="34290" y="60008"/>
                      <a:pt x="34290" y="60008"/>
                      <a:pt x="33338" y="60960"/>
                    </a:cubicBezTo>
                    <a:cubicBezTo>
                      <a:pt x="34290" y="61913"/>
                      <a:pt x="34290" y="61913"/>
                      <a:pt x="34290" y="62865"/>
                    </a:cubicBezTo>
                    <a:cubicBezTo>
                      <a:pt x="34290" y="63817"/>
                      <a:pt x="33338" y="64770"/>
                      <a:pt x="32385" y="64770"/>
                    </a:cubicBez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cubicBezTo>
                      <a:pt x="32385" y="65722"/>
                      <a:pt x="31432" y="66675"/>
                      <a:pt x="31432" y="66675"/>
                    </a:cubicBezTo>
                    <a:cubicBezTo>
                      <a:pt x="31432" y="66675"/>
                      <a:pt x="31432" y="66675"/>
                      <a:pt x="31432" y="66675"/>
                    </a:cubicBezTo>
                    <a:cubicBezTo>
                      <a:pt x="31432" y="67627"/>
                      <a:pt x="30480" y="68580"/>
                      <a:pt x="29528" y="68580"/>
                    </a:cubicBezTo>
                    <a:cubicBezTo>
                      <a:pt x="29528" y="68580"/>
                      <a:pt x="29528" y="68580"/>
                      <a:pt x="29528" y="68580"/>
                    </a:cubicBezTo>
                    <a:cubicBezTo>
                      <a:pt x="29528" y="69533"/>
                      <a:pt x="28575" y="70485"/>
                      <a:pt x="26670" y="70485"/>
                    </a:cubicBezTo>
                    <a:lnTo>
                      <a:pt x="26670" y="70485"/>
                    </a:lnTo>
                    <a:cubicBezTo>
                      <a:pt x="26670" y="71438"/>
                      <a:pt x="25718" y="72390"/>
                      <a:pt x="23813" y="72390"/>
                    </a:cubicBezTo>
                    <a:cubicBezTo>
                      <a:pt x="23813" y="72390"/>
                      <a:pt x="22860" y="72390"/>
                      <a:pt x="22860" y="72390"/>
                    </a:cubicBezTo>
                    <a:cubicBezTo>
                      <a:pt x="22860" y="73342"/>
                      <a:pt x="21907" y="74295"/>
                      <a:pt x="20003" y="74295"/>
                    </a:cubicBezTo>
                    <a:cubicBezTo>
                      <a:pt x="19050" y="74295"/>
                      <a:pt x="19050" y="74295"/>
                      <a:pt x="18097" y="73342"/>
                    </a:cubicBezTo>
                    <a:cubicBezTo>
                      <a:pt x="15240" y="74295"/>
                      <a:pt x="13335" y="76200"/>
                      <a:pt x="9525" y="76200"/>
                    </a:cubicBezTo>
                    <a:cubicBezTo>
                      <a:pt x="7620" y="76200"/>
                      <a:pt x="4763" y="74295"/>
                      <a:pt x="2857" y="73342"/>
                    </a:cubicBezTo>
                    <a:lnTo>
                      <a:pt x="2857" y="73342"/>
                    </a:lnTo>
                    <a:cubicBezTo>
                      <a:pt x="1905" y="73342"/>
                      <a:pt x="953" y="73342"/>
                      <a:pt x="953" y="71438"/>
                    </a:cubicBezTo>
                    <a:cubicBezTo>
                      <a:pt x="953" y="70485"/>
                      <a:pt x="953" y="69533"/>
                      <a:pt x="953" y="69533"/>
                    </a:cubicBezTo>
                    <a:cubicBezTo>
                      <a:pt x="953" y="69533"/>
                      <a:pt x="953" y="69533"/>
                      <a:pt x="953" y="68580"/>
                    </a:cubicBezTo>
                    <a:cubicBezTo>
                      <a:pt x="953" y="67627"/>
                      <a:pt x="953" y="66675"/>
                      <a:pt x="1905" y="66675"/>
                    </a:cubicBezTo>
                    <a:cubicBezTo>
                      <a:pt x="1905" y="66675"/>
                      <a:pt x="1905" y="65722"/>
                      <a:pt x="1905" y="65722"/>
                    </a:cubicBezTo>
                    <a:cubicBezTo>
                      <a:pt x="1905" y="65722"/>
                      <a:pt x="953" y="64770"/>
                      <a:pt x="953" y="64770"/>
                    </a:cubicBezTo>
                    <a:cubicBezTo>
                      <a:pt x="953" y="63817"/>
                      <a:pt x="953" y="62865"/>
                      <a:pt x="953" y="62865"/>
                    </a:cubicBezTo>
                    <a:lnTo>
                      <a:pt x="953" y="61913"/>
                    </a:lnTo>
                    <a:cubicBezTo>
                      <a:pt x="953" y="61913"/>
                      <a:pt x="0" y="60960"/>
                      <a:pt x="0" y="60960"/>
                    </a:cubicBezTo>
                    <a:cubicBezTo>
                      <a:pt x="0" y="60008"/>
                      <a:pt x="0" y="59055"/>
                      <a:pt x="953" y="59055"/>
                    </a:cubicBezTo>
                    <a:lnTo>
                      <a:pt x="953" y="59055"/>
                    </a:lnTo>
                    <a:cubicBezTo>
                      <a:pt x="0" y="59055"/>
                      <a:pt x="0" y="58102"/>
                      <a:pt x="0" y="57150"/>
                    </a:cubicBezTo>
                    <a:cubicBezTo>
                      <a:pt x="0" y="56197"/>
                      <a:pt x="0" y="55245"/>
                      <a:pt x="953" y="54292"/>
                    </a:cubicBezTo>
                    <a:cubicBezTo>
                      <a:pt x="953" y="54292"/>
                      <a:pt x="953" y="54292"/>
                      <a:pt x="953" y="54292"/>
                    </a:cubicBezTo>
                    <a:lnTo>
                      <a:pt x="953" y="54292"/>
                    </a:lnTo>
                    <a:cubicBezTo>
                      <a:pt x="0" y="54292"/>
                      <a:pt x="0" y="53340"/>
                      <a:pt x="0" y="52388"/>
                    </a:cubicBezTo>
                    <a:cubicBezTo>
                      <a:pt x="0" y="51435"/>
                      <a:pt x="953" y="50483"/>
                      <a:pt x="1905" y="50483"/>
                    </a:cubicBezTo>
                    <a:lnTo>
                      <a:pt x="1905" y="50483"/>
                    </a:lnTo>
                    <a:cubicBezTo>
                      <a:pt x="953" y="50483"/>
                      <a:pt x="0" y="49530"/>
                      <a:pt x="0" y="48577"/>
                    </a:cubicBezTo>
                    <a:cubicBezTo>
                      <a:pt x="0" y="47625"/>
                      <a:pt x="953" y="46672"/>
                      <a:pt x="1905" y="46672"/>
                    </a:cubicBezTo>
                    <a:cubicBezTo>
                      <a:pt x="1905" y="46672"/>
                      <a:pt x="1905" y="46672"/>
                      <a:pt x="1905" y="46672"/>
                    </a:cubicBezTo>
                    <a:lnTo>
                      <a:pt x="1905" y="46672"/>
                    </a:lnTo>
                    <a:cubicBezTo>
                      <a:pt x="953" y="46672"/>
                      <a:pt x="0" y="45720"/>
                      <a:pt x="0" y="44767"/>
                    </a:cubicBezTo>
                    <a:cubicBezTo>
                      <a:pt x="0" y="43815"/>
                      <a:pt x="953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lnTo>
                      <a:pt x="1905" y="41910"/>
                    </a:lnTo>
                    <a:cubicBezTo>
                      <a:pt x="1905" y="41910"/>
                      <a:pt x="953" y="40958"/>
                      <a:pt x="953" y="40005"/>
                    </a:cubicBezTo>
                    <a:cubicBezTo>
                      <a:pt x="953" y="39052"/>
                      <a:pt x="953" y="38100"/>
                      <a:pt x="1905" y="38100"/>
                    </a:cubicBezTo>
                    <a:lnTo>
                      <a:pt x="1905" y="38100"/>
                    </a:lnTo>
                    <a:cubicBezTo>
                      <a:pt x="953" y="38100"/>
                      <a:pt x="0" y="37147"/>
                      <a:pt x="0" y="36195"/>
                    </a:cubicBezTo>
                    <a:cubicBezTo>
                      <a:pt x="0" y="35242"/>
                      <a:pt x="953" y="34290"/>
                      <a:pt x="1905" y="34290"/>
                    </a:cubicBezTo>
                    <a:cubicBezTo>
                      <a:pt x="1905" y="34290"/>
                      <a:pt x="1905" y="34290"/>
                      <a:pt x="2857" y="34290"/>
                    </a:cubicBezTo>
                    <a:cubicBezTo>
                      <a:pt x="2857" y="34290"/>
                      <a:pt x="2857" y="34290"/>
                      <a:pt x="3810" y="34290"/>
                    </a:cubicBezTo>
                    <a:lnTo>
                      <a:pt x="3810" y="33338"/>
                    </a:lnTo>
                    <a:cubicBezTo>
                      <a:pt x="2857" y="33338"/>
                      <a:pt x="2857" y="32385"/>
                      <a:pt x="2857" y="31433"/>
                    </a:cubicBezTo>
                    <a:cubicBezTo>
                      <a:pt x="2857" y="30480"/>
                      <a:pt x="3810" y="29527"/>
                      <a:pt x="4763" y="29527"/>
                    </a:cubicBezTo>
                    <a:lnTo>
                      <a:pt x="4763" y="28575"/>
                    </a:lnTo>
                    <a:cubicBezTo>
                      <a:pt x="4763" y="28575"/>
                      <a:pt x="3810" y="27622"/>
                      <a:pt x="3810" y="26670"/>
                    </a:cubicBezTo>
                    <a:cubicBezTo>
                      <a:pt x="3810" y="25717"/>
                      <a:pt x="4763" y="24765"/>
                      <a:pt x="5715" y="24765"/>
                    </a:cubicBezTo>
                    <a:cubicBezTo>
                      <a:pt x="5715" y="22860"/>
                      <a:pt x="6668" y="21908"/>
                      <a:pt x="6668" y="20002"/>
                    </a:cubicBezTo>
                    <a:cubicBezTo>
                      <a:pt x="5715" y="20002"/>
                      <a:pt x="5715" y="19050"/>
                      <a:pt x="5715" y="18097"/>
                    </a:cubicBezTo>
                    <a:cubicBezTo>
                      <a:pt x="5715" y="17145"/>
                      <a:pt x="6668" y="16192"/>
                      <a:pt x="7620" y="16192"/>
                    </a:cubicBezTo>
                    <a:lnTo>
                      <a:pt x="7620" y="16192"/>
                    </a:lnTo>
                    <a:lnTo>
                      <a:pt x="7620" y="15240"/>
                    </a:lnTo>
                    <a:cubicBezTo>
                      <a:pt x="7620" y="13335"/>
                      <a:pt x="7620" y="11430"/>
                      <a:pt x="8572" y="9525"/>
                    </a:cubicBezTo>
                    <a:cubicBezTo>
                      <a:pt x="9525" y="6667"/>
                      <a:pt x="11430" y="4763"/>
                      <a:pt x="13335" y="3810"/>
                    </a:cubicBezTo>
                    <a:cubicBezTo>
                      <a:pt x="15240" y="952"/>
                      <a:pt x="16193" y="0"/>
                      <a:pt x="18097" y="0"/>
                    </a:cubicBezTo>
                    <a:cubicBezTo>
                      <a:pt x="19050" y="0"/>
                      <a:pt x="19050" y="0"/>
                      <a:pt x="20003" y="952"/>
                    </a:cubicBezTo>
                    <a:cubicBezTo>
                      <a:pt x="20003" y="0"/>
                      <a:pt x="20955" y="0"/>
                      <a:pt x="20955" y="0"/>
                    </a:cubicBezTo>
                    <a:cubicBezTo>
                      <a:pt x="21907" y="0"/>
                      <a:pt x="21907" y="952"/>
                      <a:pt x="21907" y="1905"/>
                    </a:cubicBezTo>
                    <a:cubicBezTo>
                      <a:pt x="21907" y="1905"/>
                      <a:pt x="21907" y="1905"/>
                      <a:pt x="21907" y="1905"/>
                    </a:cubicBezTo>
                    <a:cubicBezTo>
                      <a:pt x="22860" y="1905"/>
                      <a:pt x="22860" y="2858"/>
                      <a:pt x="22860" y="4763"/>
                    </a:cubicBezTo>
                    <a:cubicBezTo>
                      <a:pt x="22860" y="4763"/>
                      <a:pt x="22860" y="5715"/>
                      <a:pt x="22860" y="5715"/>
                    </a:cubicBezTo>
                    <a:lnTo>
                      <a:pt x="22860" y="5715"/>
                    </a:lnTo>
                    <a:cubicBezTo>
                      <a:pt x="23813" y="5715"/>
                      <a:pt x="23813" y="6667"/>
                      <a:pt x="23813" y="8572"/>
                    </a:cubicBezTo>
                    <a:cubicBezTo>
                      <a:pt x="23813" y="9525"/>
                      <a:pt x="23813" y="9525"/>
                      <a:pt x="23813" y="9525"/>
                    </a:cubicBezTo>
                    <a:lnTo>
                      <a:pt x="23813" y="9525"/>
                    </a:lnTo>
                    <a:cubicBezTo>
                      <a:pt x="25718" y="9525"/>
                      <a:pt x="26670" y="11430"/>
                      <a:pt x="26670" y="13335"/>
                    </a:cubicBezTo>
                    <a:cubicBezTo>
                      <a:pt x="26670" y="13335"/>
                      <a:pt x="26670" y="14288"/>
                      <a:pt x="26670" y="14288"/>
                    </a:cubicBezTo>
                    <a:cubicBezTo>
                      <a:pt x="31432" y="14288"/>
                      <a:pt x="32385" y="15240"/>
                      <a:pt x="32385" y="17145"/>
                    </a:cubicBezTo>
                    <a:cubicBezTo>
                      <a:pt x="32385" y="17145"/>
                      <a:pt x="32385" y="17145"/>
                      <a:pt x="32385" y="17145"/>
                    </a:cubicBezTo>
                    <a:close/>
                  </a:path>
                </a:pathLst>
              </a:custGeom>
              <a:solidFill>
                <a:srgbClr val="56904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57" name="Freeform: Shape 1456">
                <a:extLst>
                  <a:ext uri="{FF2B5EF4-FFF2-40B4-BE49-F238E27FC236}">
                    <a16:creationId xmlns:a16="http://schemas.microsoft.com/office/drawing/2014/main" id="{5CF3522D-41B7-4F9E-96F6-326C4264143B}"/>
                  </a:ext>
                </a:extLst>
              </p:cNvPr>
              <p:cNvSpPr/>
              <p:nvPr/>
            </p:nvSpPr>
            <p:spPr>
              <a:xfrm>
                <a:off x="5850254" y="3210877"/>
                <a:ext cx="27622" cy="54292"/>
              </a:xfrm>
              <a:custGeom>
                <a:avLst/>
                <a:gdLst>
                  <a:gd name="connsiteX0" fmla="*/ 20002 w 27622"/>
                  <a:gd name="connsiteY0" fmla="*/ 6667 h 54292"/>
                  <a:gd name="connsiteX1" fmla="*/ 20002 w 27622"/>
                  <a:gd name="connsiteY1" fmla="*/ 6667 h 54292"/>
                  <a:gd name="connsiteX2" fmla="*/ 20002 w 27622"/>
                  <a:gd name="connsiteY2" fmla="*/ 7620 h 54292"/>
                  <a:gd name="connsiteX3" fmla="*/ 20002 w 27622"/>
                  <a:gd name="connsiteY3" fmla="*/ 7620 h 54292"/>
                  <a:gd name="connsiteX4" fmla="*/ 20955 w 27622"/>
                  <a:gd name="connsiteY4" fmla="*/ 9525 h 54292"/>
                  <a:gd name="connsiteX5" fmla="*/ 20955 w 27622"/>
                  <a:gd name="connsiteY5" fmla="*/ 10477 h 54292"/>
                  <a:gd name="connsiteX6" fmla="*/ 20955 w 27622"/>
                  <a:gd name="connsiteY6" fmla="*/ 10477 h 54292"/>
                  <a:gd name="connsiteX7" fmla="*/ 22860 w 27622"/>
                  <a:gd name="connsiteY7" fmla="*/ 13335 h 54292"/>
                  <a:gd name="connsiteX8" fmla="*/ 22860 w 27622"/>
                  <a:gd name="connsiteY8" fmla="*/ 14288 h 54292"/>
                  <a:gd name="connsiteX9" fmla="*/ 23813 w 27622"/>
                  <a:gd name="connsiteY9" fmla="*/ 16192 h 54292"/>
                  <a:gd name="connsiteX10" fmla="*/ 25717 w 27622"/>
                  <a:gd name="connsiteY10" fmla="*/ 19050 h 54292"/>
                  <a:gd name="connsiteX11" fmla="*/ 24765 w 27622"/>
                  <a:gd name="connsiteY11" fmla="*/ 20955 h 54292"/>
                  <a:gd name="connsiteX12" fmla="*/ 24765 w 27622"/>
                  <a:gd name="connsiteY12" fmla="*/ 22860 h 54292"/>
                  <a:gd name="connsiteX13" fmla="*/ 23813 w 27622"/>
                  <a:gd name="connsiteY13" fmla="*/ 23813 h 54292"/>
                  <a:gd name="connsiteX14" fmla="*/ 23813 w 27622"/>
                  <a:gd name="connsiteY14" fmla="*/ 23813 h 54292"/>
                  <a:gd name="connsiteX15" fmla="*/ 24765 w 27622"/>
                  <a:gd name="connsiteY15" fmla="*/ 25717 h 54292"/>
                  <a:gd name="connsiteX16" fmla="*/ 24765 w 27622"/>
                  <a:gd name="connsiteY16" fmla="*/ 26670 h 54292"/>
                  <a:gd name="connsiteX17" fmla="*/ 25717 w 27622"/>
                  <a:gd name="connsiteY17" fmla="*/ 28575 h 54292"/>
                  <a:gd name="connsiteX18" fmla="*/ 25717 w 27622"/>
                  <a:gd name="connsiteY18" fmla="*/ 29527 h 54292"/>
                  <a:gd name="connsiteX19" fmla="*/ 26670 w 27622"/>
                  <a:gd name="connsiteY19" fmla="*/ 31432 h 54292"/>
                  <a:gd name="connsiteX20" fmla="*/ 26670 w 27622"/>
                  <a:gd name="connsiteY20" fmla="*/ 32385 h 54292"/>
                  <a:gd name="connsiteX21" fmla="*/ 27622 w 27622"/>
                  <a:gd name="connsiteY21" fmla="*/ 34290 h 54292"/>
                  <a:gd name="connsiteX22" fmla="*/ 26670 w 27622"/>
                  <a:gd name="connsiteY22" fmla="*/ 35242 h 54292"/>
                  <a:gd name="connsiteX23" fmla="*/ 26670 w 27622"/>
                  <a:gd name="connsiteY23" fmla="*/ 35242 h 54292"/>
                  <a:gd name="connsiteX24" fmla="*/ 26670 w 27622"/>
                  <a:gd name="connsiteY24" fmla="*/ 37147 h 54292"/>
                  <a:gd name="connsiteX25" fmla="*/ 26670 w 27622"/>
                  <a:gd name="connsiteY25" fmla="*/ 38100 h 54292"/>
                  <a:gd name="connsiteX26" fmla="*/ 26670 w 27622"/>
                  <a:gd name="connsiteY26" fmla="*/ 40005 h 54292"/>
                  <a:gd name="connsiteX27" fmla="*/ 26670 w 27622"/>
                  <a:gd name="connsiteY27" fmla="*/ 40005 h 54292"/>
                  <a:gd name="connsiteX28" fmla="*/ 26670 w 27622"/>
                  <a:gd name="connsiteY28" fmla="*/ 40957 h 54292"/>
                  <a:gd name="connsiteX29" fmla="*/ 25717 w 27622"/>
                  <a:gd name="connsiteY29" fmla="*/ 41910 h 54292"/>
                  <a:gd name="connsiteX30" fmla="*/ 26670 w 27622"/>
                  <a:gd name="connsiteY30" fmla="*/ 43815 h 54292"/>
                  <a:gd name="connsiteX31" fmla="*/ 25717 w 27622"/>
                  <a:gd name="connsiteY31" fmla="*/ 44767 h 54292"/>
                  <a:gd name="connsiteX32" fmla="*/ 25717 w 27622"/>
                  <a:gd name="connsiteY32" fmla="*/ 45720 h 54292"/>
                  <a:gd name="connsiteX33" fmla="*/ 24765 w 27622"/>
                  <a:gd name="connsiteY33" fmla="*/ 46672 h 54292"/>
                  <a:gd name="connsiteX34" fmla="*/ 24765 w 27622"/>
                  <a:gd name="connsiteY34" fmla="*/ 47625 h 54292"/>
                  <a:gd name="connsiteX35" fmla="*/ 23813 w 27622"/>
                  <a:gd name="connsiteY35" fmla="*/ 48577 h 54292"/>
                  <a:gd name="connsiteX36" fmla="*/ 23813 w 27622"/>
                  <a:gd name="connsiteY36" fmla="*/ 48577 h 54292"/>
                  <a:gd name="connsiteX37" fmla="*/ 23813 w 27622"/>
                  <a:gd name="connsiteY37" fmla="*/ 48577 h 54292"/>
                  <a:gd name="connsiteX38" fmla="*/ 23813 w 27622"/>
                  <a:gd name="connsiteY38" fmla="*/ 48577 h 54292"/>
                  <a:gd name="connsiteX39" fmla="*/ 23813 w 27622"/>
                  <a:gd name="connsiteY39" fmla="*/ 48577 h 54292"/>
                  <a:gd name="connsiteX40" fmla="*/ 23813 w 27622"/>
                  <a:gd name="connsiteY40" fmla="*/ 48577 h 54292"/>
                  <a:gd name="connsiteX41" fmla="*/ 23813 w 27622"/>
                  <a:gd name="connsiteY41" fmla="*/ 48577 h 54292"/>
                  <a:gd name="connsiteX42" fmla="*/ 23813 w 27622"/>
                  <a:gd name="connsiteY42" fmla="*/ 48577 h 54292"/>
                  <a:gd name="connsiteX43" fmla="*/ 23813 w 27622"/>
                  <a:gd name="connsiteY43" fmla="*/ 48577 h 54292"/>
                  <a:gd name="connsiteX44" fmla="*/ 23813 w 27622"/>
                  <a:gd name="connsiteY44" fmla="*/ 48577 h 54292"/>
                  <a:gd name="connsiteX45" fmla="*/ 23813 w 27622"/>
                  <a:gd name="connsiteY45" fmla="*/ 48577 h 54292"/>
                  <a:gd name="connsiteX46" fmla="*/ 23813 w 27622"/>
                  <a:gd name="connsiteY46" fmla="*/ 48577 h 54292"/>
                  <a:gd name="connsiteX47" fmla="*/ 23813 w 27622"/>
                  <a:gd name="connsiteY47" fmla="*/ 48577 h 54292"/>
                  <a:gd name="connsiteX48" fmla="*/ 23813 w 27622"/>
                  <a:gd name="connsiteY48" fmla="*/ 48577 h 54292"/>
                  <a:gd name="connsiteX49" fmla="*/ 23813 w 27622"/>
                  <a:gd name="connsiteY49" fmla="*/ 48577 h 54292"/>
                  <a:gd name="connsiteX50" fmla="*/ 23813 w 27622"/>
                  <a:gd name="connsiteY50" fmla="*/ 48577 h 54292"/>
                  <a:gd name="connsiteX51" fmla="*/ 23813 w 27622"/>
                  <a:gd name="connsiteY51" fmla="*/ 48577 h 54292"/>
                  <a:gd name="connsiteX52" fmla="*/ 23813 w 27622"/>
                  <a:gd name="connsiteY52" fmla="*/ 48577 h 54292"/>
                  <a:gd name="connsiteX53" fmla="*/ 23813 w 27622"/>
                  <a:gd name="connsiteY53" fmla="*/ 48577 h 54292"/>
                  <a:gd name="connsiteX54" fmla="*/ 23813 w 27622"/>
                  <a:gd name="connsiteY54" fmla="*/ 48577 h 54292"/>
                  <a:gd name="connsiteX55" fmla="*/ 23813 w 27622"/>
                  <a:gd name="connsiteY55" fmla="*/ 48577 h 54292"/>
                  <a:gd name="connsiteX56" fmla="*/ 23813 w 27622"/>
                  <a:gd name="connsiteY56" fmla="*/ 48577 h 54292"/>
                  <a:gd name="connsiteX57" fmla="*/ 23813 w 27622"/>
                  <a:gd name="connsiteY57" fmla="*/ 48577 h 54292"/>
                  <a:gd name="connsiteX58" fmla="*/ 23813 w 27622"/>
                  <a:gd name="connsiteY58" fmla="*/ 48577 h 54292"/>
                  <a:gd name="connsiteX59" fmla="*/ 23813 w 27622"/>
                  <a:gd name="connsiteY59" fmla="*/ 48577 h 54292"/>
                  <a:gd name="connsiteX60" fmla="*/ 23813 w 27622"/>
                  <a:gd name="connsiteY60" fmla="*/ 48577 h 54292"/>
                  <a:gd name="connsiteX61" fmla="*/ 23813 w 27622"/>
                  <a:gd name="connsiteY61" fmla="*/ 48577 h 54292"/>
                  <a:gd name="connsiteX62" fmla="*/ 23813 w 27622"/>
                  <a:gd name="connsiteY62" fmla="*/ 48577 h 54292"/>
                  <a:gd name="connsiteX63" fmla="*/ 23813 w 27622"/>
                  <a:gd name="connsiteY63" fmla="*/ 48577 h 54292"/>
                  <a:gd name="connsiteX64" fmla="*/ 23813 w 27622"/>
                  <a:gd name="connsiteY64" fmla="*/ 48577 h 54292"/>
                  <a:gd name="connsiteX65" fmla="*/ 23813 w 27622"/>
                  <a:gd name="connsiteY65" fmla="*/ 48577 h 54292"/>
                  <a:gd name="connsiteX66" fmla="*/ 23813 w 27622"/>
                  <a:gd name="connsiteY66" fmla="*/ 48577 h 54292"/>
                  <a:gd name="connsiteX67" fmla="*/ 23813 w 27622"/>
                  <a:gd name="connsiteY67" fmla="*/ 48577 h 54292"/>
                  <a:gd name="connsiteX68" fmla="*/ 23813 w 27622"/>
                  <a:gd name="connsiteY68" fmla="*/ 48577 h 54292"/>
                  <a:gd name="connsiteX69" fmla="*/ 23813 w 27622"/>
                  <a:gd name="connsiteY69" fmla="*/ 48577 h 54292"/>
                  <a:gd name="connsiteX70" fmla="*/ 23813 w 27622"/>
                  <a:gd name="connsiteY70" fmla="*/ 48577 h 54292"/>
                  <a:gd name="connsiteX71" fmla="*/ 23813 w 27622"/>
                  <a:gd name="connsiteY71" fmla="*/ 48577 h 54292"/>
                  <a:gd name="connsiteX72" fmla="*/ 23813 w 27622"/>
                  <a:gd name="connsiteY72" fmla="*/ 48577 h 54292"/>
                  <a:gd name="connsiteX73" fmla="*/ 23813 w 27622"/>
                  <a:gd name="connsiteY73" fmla="*/ 48577 h 54292"/>
                  <a:gd name="connsiteX74" fmla="*/ 23813 w 27622"/>
                  <a:gd name="connsiteY74" fmla="*/ 48577 h 54292"/>
                  <a:gd name="connsiteX75" fmla="*/ 23813 w 27622"/>
                  <a:gd name="connsiteY75" fmla="*/ 48577 h 54292"/>
                  <a:gd name="connsiteX76" fmla="*/ 23813 w 27622"/>
                  <a:gd name="connsiteY76" fmla="*/ 48577 h 54292"/>
                  <a:gd name="connsiteX77" fmla="*/ 23813 w 27622"/>
                  <a:gd name="connsiteY77" fmla="*/ 48577 h 54292"/>
                  <a:gd name="connsiteX78" fmla="*/ 23813 w 27622"/>
                  <a:gd name="connsiteY78" fmla="*/ 48577 h 54292"/>
                  <a:gd name="connsiteX79" fmla="*/ 23813 w 27622"/>
                  <a:gd name="connsiteY79" fmla="*/ 48577 h 54292"/>
                  <a:gd name="connsiteX80" fmla="*/ 23813 w 27622"/>
                  <a:gd name="connsiteY80" fmla="*/ 48577 h 54292"/>
                  <a:gd name="connsiteX81" fmla="*/ 23813 w 27622"/>
                  <a:gd name="connsiteY81" fmla="*/ 48577 h 54292"/>
                  <a:gd name="connsiteX82" fmla="*/ 23813 w 27622"/>
                  <a:gd name="connsiteY82" fmla="*/ 48577 h 54292"/>
                  <a:gd name="connsiteX83" fmla="*/ 23813 w 27622"/>
                  <a:gd name="connsiteY83" fmla="*/ 48577 h 54292"/>
                  <a:gd name="connsiteX84" fmla="*/ 23813 w 27622"/>
                  <a:gd name="connsiteY84" fmla="*/ 48577 h 54292"/>
                  <a:gd name="connsiteX85" fmla="*/ 23813 w 27622"/>
                  <a:gd name="connsiteY85" fmla="*/ 48577 h 54292"/>
                  <a:gd name="connsiteX86" fmla="*/ 23813 w 27622"/>
                  <a:gd name="connsiteY86" fmla="*/ 48577 h 54292"/>
                  <a:gd name="connsiteX87" fmla="*/ 23813 w 27622"/>
                  <a:gd name="connsiteY87" fmla="*/ 48577 h 54292"/>
                  <a:gd name="connsiteX88" fmla="*/ 23813 w 27622"/>
                  <a:gd name="connsiteY88" fmla="*/ 48577 h 54292"/>
                  <a:gd name="connsiteX89" fmla="*/ 23813 w 27622"/>
                  <a:gd name="connsiteY89" fmla="*/ 48577 h 54292"/>
                  <a:gd name="connsiteX90" fmla="*/ 23813 w 27622"/>
                  <a:gd name="connsiteY90" fmla="*/ 48577 h 54292"/>
                  <a:gd name="connsiteX91" fmla="*/ 23813 w 27622"/>
                  <a:gd name="connsiteY91" fmla="*/ 48577 h 54292"/>
                  <a:gd name="connsiteX92" fmla="*/ 23813 w 27622"/>
                  <a:gd name="connsiteY92" fmla="*/ 48577 h 54292"/>
                  <a:gd name="connsiteX93" fmla="*/ 23813 w 27622"/>
                  <a:gd name="connsiteY93" fmla="*/ 48577 h 54292"/>
                  <a:gd name="connsiteX94" fmla="*/ 23813 w 27622"/>
                  <a:gd name="connsiteY94" fmla="*/ 48577 h 54292"/>
                  <a:gd name="connsiteX95" fmla="*/ 23813 w 27622"/>
                  <a:gd name="connsiteY95" fmla="*/ 48577 h 54292"/>
                  <a:gd name="connsiteX96" fmla="*/ 23813 w 27622"/>
                  <a:gd name="connsiteY96" fmla="*/ 48577 h 54292"/>
                  <a:gd name="connsiteX97" fmla="*/ 23813 w 27622"/>
                  <a:gd name="connsiteY97" fmla="*/ 48577 h 54292"/>
                  <a:gd name="connsiteX98" fmla="*/ 23813 w 27622"/>
                  <a:gd name="connsiteY98" fmla="*/ 48577 h 54292"/>
                  <a:gd name="connsiteX99" fmla="*/ 23813 w 27622"/>
                  <a:gd name="connsiteY99" fmla="*/ 48577 h 54292"/>
                  <a:gd name="connsiteX100" fmla="*/ 23813 w 27622"/>
                  <a:gd name="connsiteY100" fmla="*/ 48577 h 54292"/>
                  <a:gd name="connsiteX101" fmla="*/ 23813 w 27622"/>
                  <a:gd name="connsiteY101" fmla="*/ 48577 h 54292"/>
                  <a:gd name="connsiteX102" fmla="*/ 23813 w 27622"/>
                  <a:gd name="connsiteY102" fmla="*/ 48577 h 54292"/>
                  <a:gd name="connsiteX103" fmla="*/ 23813 w 27622"/>
                  <a:gd name="connsiteY103" fmla="*/ 48577 h 54292"/>
                  <a:gd name="connsiteX104" fmla="*/ 23813 w 27622"/>
                  <a:gd name="connsiteY104" fmla="*/ 48577 h 54292"/>
                  <a:gd name="connsiteX105" fmla="*/ 23813 w 27622"/>
                  <a:gd name="connsiteY105" fmla="*/ 48577 h 54292"/>
                  <a:gd name="connsiteX106" fmla="*/ 23813 w 27622"/>
                  <a:gd name="connsiteY106" fmla="*/ 48577 h 54292"/>
                  <a:gd name="connsiteX107" fmla="*/ 23813 w 27622"/>
                  <a:gd name="connsiteY107" fmla="*/ 48577 h 54292"/>
                  <a:gd name="connsiteX108" fmla="*/ 23813 w 27622"/>
                  <a:gd name="connsiteY108" fmla="*/ 48577 h 54292"/>
                  <a:gd name="connsiteX109" fmla="*/ 23813 w 27622"/>
                  <a:gd name="connsiteY109" fmla="*/ 48577 h 54292"/>
                  <a:gd name="connsiteX110" fmla="*/ 23813 w 27622"/>
                  <a:gd name="connsiteY110" fmla="*/ 48577 h 54292"/>
                  <a:gd name="connsiteX111" fmla="*/ 23813 w 27622"/>
                  <a:gd name="connsiteY111" fmla="*/ 48577 h 54292"/>
                  <a:gd name="connsiteX112" fmla="*/ 23813 w 27622"/>
                  <a:gd name="connsiteY112" fmla="*/ 48577 h 54292"/>
                  <a:gd name="connsiteX113" fmla="*/ 23813 w 27622"/>
                  <a:gd name="connsiteY113" fmla="*/ 48577 h 54292"/>
                  <a:gd name="connsiteX114" fmla="*/ 23813 w 27622"/>
                  <a:gd name="connsiteY114" fmla="*/ 48577 h 54292"/>
                  <a:gd name="connsiteX115" fmla="*/ 23813 w 27622"/>
                  <a:gd name="connsiteY115" fmla="*/ 48577 h 54292"/>
                  <a:gd name="connsiteX116" fmla="*/ 23813 w 27622"/>
                  <a:gd name="connsiteY116" fmla="*/ 48577 h 54292"/>
                  <a:gd name="connsiteX117" fmla="*/ 23813 w 27622"/>
                  <a:gd name="connsiteY117" fmla="*/ 48577 h 54292"/>
                  <a:gd name="connsiteX118" fmla="*/ 23813 w 27622"/>
                  <a:gd name="connsiteY118" fmla="*/ 48577 h 54292"/>
                  <a:gd name="connsiteX119" fmla="*/ 23813 w 27622"/>
                  <a:gd name="connsiteY119" fmla="*/ 48577 h 54292"/>
                  <a:gd name="connsiteX120" fmla="*/ 22860 w 27622"/>
                  <a:gd name="connsiteY120" fmla="*/ 49530 h 54292"/>
                  <a:gd name="connsiteX121" fmla="*/ 22860 w 27622"/>
                  <a:gd name="connsiteY121" fmla="*/ 49530 h 54292"/>
                  <a:gd name="connsiteX122" fmla="*/ 21907 w 27622"/>
                  <a:gd name="connsiteY122" fmla="*/ 50482 h 54292"/>
                  <a:gd name="connsiteX123" fmla="*/ 21907 w 27622"/>
                  <a:gd name="connsiteY123" fmla="*/ 50482 h 54292"/>
                  <a:gd name="connsiteX124" fmla="*/ 20002 w 27622"/>
                  <a:gd name="connsiteY124" fmla="*/ 52388 h 54292"/>
                  <a:gd name="connsiteX125" fmla="*/ 20002 w 27622"/>
                  <a:gd name="connsiteY125" fmla="*/ 52388 h 54292"/>
                  <a:gd name="connsiteX126" fmla="*/ 18097 w 27622"/>
                  <a:gd name="connsiteY126" fmla="*/ 53340 h 54292"/>
                  <a:gd name="connsiteX127" fmla="*/ 18097 w 27622"/>
                  <a:gd name="connsiteY127" fmla="*/ 53340 h 54292"/>
                  <a:gd name="connsiteX128" fmla="*/ 17145 w 27622"/>
                  <a:gd name="connsiteY128" fmla="*/ 54292 h 54292"/>
                  <a:gd name="connsiteX129" fmla="*/ 16192 w 27622"/>
                  <a:gd name="connsiteY129" fmla="*/ 53340 h 54292"/>
                  <a:gd name="connsiteX130" fmla="*/ 11430 w 27622"/>
                  <a:gd name="connsiteY130" fmla="*/ 54292 h 54292"/>
                  <a:gd name="connsiteX131" fmla="*/ 1905 w 27622"/>
                  <a:gd name="connsiteY131" fmla="*/ 47625 h 54292"/>
                  <a:gd name="connsiteX132" fmla="*/ 1905 w 27622"/>
                  <a:gd name="connsiteY132" fmla="*/ 47625 h 54292"/>
                  <a:gd name="connsiteX133" fmla="*/ 1905 w 27622"/>
                  <a:gd name="connsiteY133" fmla="*/ 47625 h 54292"/>
                  <a:gd name="connsiteX134" fmla="*/ 952 w 27622"/>
                  <a:gd name="connsiteY134" fmla="*/ 43815 h 54292"/>
                  <a:gd name="connsiteX135" fmla="*/ 1905 w 27622"/>
                  <a:gd name="connsiteY135" fmla="*/ 42863 h 54292"/>
                  <a:gd name="connsiteX136" fmla="*/ 1905 w 27622"/>
                  <a:gd name="connsiteY136" fmla="*/ 42863 h 54292"/>
                  <a:gd name="connsiteX137" fmla="*/ 1905 w 27622"/>
                  <a:gd name="connsiteY137" fmla="*/ 41910 h 54292"/>
                  <a:gd name="connsiteX138" fmla="*/ 952 w 27622"/>
                  <a:gd name="connsiteY138" fmla="*/ 40005 h 54292"/>
                  <a:gd name="connsiteX139" fmla="*/ 1905 w 27622"/>
                  <a:gd name="connsiteY139" fmla="*/ 38100 h 54292"/>
                  <a:gd name="connsiteX140" fmla="*/ 1905 w 27622"/>
                  <a:gd name="connsiteY140" fmla="*/ 38100 h 54292"/>
                  <a:gd name="connsiteX141" fmla="*/ 0 w 27622"/>
                  <a:gd name="connsiteY141" fmla="*/ 36195 h 54292"/>
                  <a:gd name="connsiteX142" fmla="*/ 1905 w 27622"/>
                  <a:gd name="connsiteY142" fmla="*/ 34290 h 54292"/>
                  <a:gd name="connsiteX143" fmla="*/ 2857 w 27622"/>
                  <a:gd name="connsiteY143" fmla="*/ 34290 h 54292"/>
                  <a:gd name="connsiteX144" fmla="*/ 3810 w 27622"/>
                  <a:gd name="connsiteY144" fmla="*/ 34290 h 54292"/>
                  <a:gd name="connsiteX145" fmla="*/ 3810 w 27622"/>
                  <a:gd name="connsiteY145" fmla="*/ 33338 h 54292"/>
                  <a:gd name="connsiteX146" fmla="*/ 2857 w 27622"/>
                  <a:gd name="connsiteY146" fmla="*/ 31432 h 54292"/>
                  <a:gd name="connsiteX147" fmla="*/ 4763 w 27622"/>
                  <a:gd name="connsiteY147" fmla="*/ 29527 h 54292"/>
                  <a:gd name="connsiteX148" fmla="*/ 4763 w 27622"/>
                  <a:gd name="connsiteY148" fmla="*/ 28575 h 54292"/>
                  <a:gd name="connsiteX149" fmla="*/ 3810 w 27622"/>
                  <a:gd name="connsiteY149" fmla="*/ 26670 h 54292"/>
                  <a:gd name="connsiteX150" fmla="*/ 5715 w 27622"/>
                  <a:gd name="connsiteY150" fmla="*/ 24765 h 54292"/>
                  <a:gd name="connsiteX151" fmla="*/ 6667 w 27622"/>
                  <a:gd name="connsiteY151" fmla="*/ 20002 h 54292"/>
                  <a:gd name="connsiteX152" fmla="*/ 5715 w 27622"/>
                  <a:gd name="connsiteY152" fmla="*/ 18097 h 54292"/>
                  <a:gd name="connsiteX153" fmla="*/ 7620 w 27622"/>
                  <a:gd name="connsiteY153" fmla="*/ 16192 h 54292"/>
                  <a:gd name="connsiteX154" fmla="*/ 7620 w 27622"/>
                  <a:gd name="connsiteY154" fmla="*/ 16192 h 54292"/>
                  <a:gd name="connsiteX155" fmla="*/ 7620 w 27622"/>
                  <a:gd name="connsiteY155" fmla="*/ 15240 h 54292"/>
                  <a:gd name="connsiteX156" fmla="*/ 8572 w 27622"/>
                  <a:gd name="connsiteY156" fmla="*/ 9525 h 54292"/>
                  <a:gd name="connsiteX157" fmla="*/ 13335 w 27622"/>
                  <a:gd name="connsiteY157" fmla="*/ 3810 h 54292"/>
                  <a:gd name="connsiteX158" fmla="*/ 18097 w 27622"/>
                  <a:gd name="connsiteY158" fmla="*/ 0 h 54292"/>
                  <a:gd name="connsiteX159" fmla="*/ 20002 w 27622"/>
                  <a:gd name="connsiteY159" fmla="*/ 6667 h 5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</a:cxnLst>
                <a:rect l="l" t="t" r="r" b="b"/>
                <a:pathLst>
                  <a:path w="27622" h="54292">
                    <a:moveTo>
                      <a:pt x="20002" y="6667"/>
                    </a:moveTo>
                    <a:cubicBezTo>
                      <a:pt x="20002" y="6667"/>
                      <a:pt x="20002" y="7620"/>
                      <a:pt x="20002" y="6667"/>
                    </a:cubicBezTo>
                    <a:cubicBezTo>
                      <a:pt x="20002" y="7620"/>
                      <a:pt x="20002" y="7620"/>
                      <a:pt x="20002" y="7620"/>
                    </a:cubicBezTo>
                    <a:lnTo>
                      <a:pt x="20002" y="7620"/>
                    </a:lnTo>
                    <a:cubicBezTo>
                      <a:pt x="20955" y="7620"/>
                      <a:pt x="20955" y="8572"/>
                      <a:pt x="20955" y="9525"/>
                    </a:cubicBezTo>
                    <a:cubicBezTo>
                      <a:pt x="20955" y="9525"/>
                      <a:pt x="20955" y="10477"/>
                      <a:pt x="20955" y="10477"/>
                    </a:cubicBezTo>
                    <a:lnTo>
                      <a:pt x="20955" y="10477"/>
                    </a:lnTo>
                    <a:cubicBezTo>
                      <a:pt x="21907" y="10477"/>
                      <a:pt x="22860" y="11430"/>
                      <a:pt x="22860" y="13335"/>
                    </a:cubicBezTo>
                    <a:cubicBezTo>
                      <a:pt x="22860" y="13335"/>
                      <a:pt x="22860" y="14288"/>
                      <a:pt x="22860" y="14288"/>
                    </a:cubicBezTo>
                    <a:cubicBezTo>
                      <a:pt x="23813" y="14288"/>
                      <a:pt x="23813" y="15240"/>
                      <a:pt x="23813" y="16192"/>
                    </a:cubicBezTo>
                    <a:cubicBezTo>
                      <a:pt x="24765" y="16192"/>
                      <a:pt x="25717" y="17145"/>
                      <a:pt x="25717" y="19050"/>
                    </a:cubicBezTo>
                    <a:cubicBezTo>
                      <a:pt x="25717" y="20002"/>
                      <a:pt x="25717" y="20002"/>
                      <a:pt x="24765" y="20955"/>
                    </a:cubicBezTo>
                    <a:cubicBezTo>
                      <a:pt x="24765" y="20955"/>
                      <a:pt x="24765" y="21907"/>
                      <a:pt x="24765" y="22860"/>
                    </a:cubicBezTo>
                    <a:cubicBezTo>
                      <a:pt x="24765" y="23813"/>
                      <a:pt x="24765" y="23813"/>
                      <a:pt x="23813" y="23813"/>
                    </a:cubicBezTo>
                    <a:lnTo>
                      <a:pt x="23813" y="23813"/>
                    </a:lnTo>
                    <a:cubicBezTo>
                      <a:pt x="24765" y="23813"/>
                      <a:pt x="24765" y="24765"/>
                      <a:pt x="24765" y="25717"/>
                    </a:cubicBezTo>
                    <a:cubicBezTo>
                      <a:pt x="24765" y="25717"/>
                      <a:pt x="24765" y="26670"/>
                      <a:pt x="24765" y="26670"/>
                    </a:cubicBezTo>
                    <a:cubicBezTo>
                      <a:pt x="24765" y="26670"/>
                      <a:pt x="25717" y="27622"/>
                      <a:pt x="25717" y="28575"/>
                    </a:cubicBezTo>
                    <a:cubicBezTo>
                      <a:pt x="25717" y="28575"/>
                      <a:pt x="25717" y="29527"/>
                      <a:pt x="25717" y="29527"/>
                    </a:cubicBezTo>
                    <a:cubicBezTo>
                      <a:pt x="25717" y="29527"/>
                      <a:pt x="26670" y="30480"/>
                      <a:pt x="26670" y="31432"/>
                    </a:cubicBezTo>
                    <a:cubicBezTo>
                      <a:pt x="26670" y="31432"/>
                      <a:pt x="26670" y="32385"/>
                      <a:pt x="26670" y="32385"/>
                    </a:cubicBezTo>
                    <a:cubicBezTo>
                      <a:pt x="26670" y="32385"/>
                      <a:pt x="27622" y="33338"/>
                      <a:pt x="27622" y="34290"/>
                    </a:cubicBezTo>
                    <a:cubicBezTo>
                      <a:pt x="27622" y="35242"/>
                      <a:pt x="27622" y="35242"/>
                      <a:pt x="26670" y="35242"/>
                    </a:cubicBezTo>
                    <a:lnTo>
                      <a:pt x="26670" y="35242"/>
                    </a:lnTo>
                    <a:cubicBezTo>
                      <a:pt x="26670" y="35242"/>
                      <a:pt x="27622" y="36195"/>
                      <a:pt x="26670" y="37147"/>
                    </a:cubicBezTo>
                    <a:cubicBezTo>
                      <a:pt x="26670" y="37147"/>
                      <a:pt x="26670" y="37147"/>
                      <a:pt x="26670" y="38100"/>
                    </a:cubicBezTo>
                    <a:cubicBezTo>
                      <a:pt x="26670" y="38100"/>
                      <a:pt x="26670" y="39052"/>
                      <a:pt x="26670" y="40005"/>
                    </a:cubicBezTo>
                    <a:cubicBezTo>
                      <a:pt x="26670" y="40005"/>
                      <a:pt x="26670" y="40005"/>
                      <a:pt x="26670" y="40005"/>
                    </a:cubicBezTo>
                    <a:cubicBezTo>
                      <a:pt x="26670" y="40005"/>
                      <a:pt x="26670" y="40957"/>
                      <a:pt x="26670" y="40957"/>
                    </a:cubicBezTo>
                    <a:cubicBezTo>
                      <a:pt x="26670" y="40957"/>
                      <a:pt x="26670" y="41910"/>
                      <a:pt x="25717" y="41910"/>
                    </a:cubicBezTo>
                    <a:cubicBezTo>
                      <a:pt x="26670" y="41910"/>
                      <a:pt x="26670" y="42863"/>
                      <a:pt x="26670" y="43815"/>
                    </a:cubicBezTo>
                    <a:cubicBezTo>
                      <a:pt x="26670" y="44767"/>
                      <a:pt x="25717" y="44767"/>
                      <a:pt x="25717" y="44767"/>
                    </a:cubicBezTo>
                    <a:cubicBezTo>
                      <a:pt x="25717" y="44767"/>
                      <a:pt x="25717" y="45720"/>
                      <a:pt x="25717" y="45720"/>
                    </a:cubicBezTo>
                    <a:cubicBezTo>
                      <a:pt x="25717" y="45720"/>
                      <a:pt x="25717" y="46672"/>
                      <a:pt x="24765" y="46672"/>
                    </a:cubicBezTo>
                    <a:cubicBezTo>
                      <a:pt x="24765" y="46672"/>
                      <a:pt x="24765" y="47625"/>
                      <a:pt x="24765" y="47625"/>
                    </a:cubicBezTo>
                    <a:cubicBezTo>
                      <a:pt x="24765" y="48577"/>
                      <a:pt x="24765" y="48577"/>
                      <a:pt x="23813" y="48577"/>
                    </a:cubicBez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cubicBezTo>
                      <a:pt x="23813" y="49530"/>
                      <a:pt x="23813" y="49530"/>
                      <a:pt x="22860" y="49530"/>
                    </a:cubicBezTo>
                    <a:cubicBezTo>
                      <a:pt x="22860" y="49530"/>
                      <a:pt x="22860" y="49530"/>
                      <a:pt x="22860" y="49530"/>
                    </a:cubicBezTo>
                    <a:cubicBezTo>
                      <a:pt x="22860" y="50482"/>
                      <a:pt x="22860" y="50482"/>
                      <a:pt x="21907" y="50482"/>
                    </a:cubicBezTo>
                    <a:cubicBezTo>
                      <a:pt x="21907" y="50482"/>
                      <a:pt x="21907" y="50482"/>
                      <a:pt x="21907" y="50482"/>
                    </a:cubicBezTo>
                    <a:cubicBezTo>
                      <a:pt x="21907" y="51435"/>
                      <a:pt x="20955" y="52388"/>
                      <a:pt x="20002" y="52388"/>
                    </a:cubicBezTo>
                    <a:lnTo>
                      <a:pt x="20002" y="52388"/>
                    </a:lnTo>
                    <a:cubicBezTo>
                      <a:pt x="20002" y="53340"/>
                      <a:pt x="19050" y="54292"/>
                      <a:pt x="18097" y="53340"/>
                    </a:cubicBezTo>
                    <a:cubicBezTo>
                      <a:pt x="18097" y="53340"/>
                      <a:pt x="18097" y="53340"/>
                      <a:pt x="18097" y="53340"/>
                    </a:cubicBezTo>
                    <a:cubicBezTo>
                      <a:pt x="18097" y="54292"/>
                      <a:pt x="17145" y="54292"/>
                      <a:pt x="17145" y="54292"/>
                    </a:cubicBezTo>
                    <a:cubicBezTo>
                      <a:pt x="17145" y="54292"/>
                      <a:pt x="16192" y="54292"/>
                      <a:pt x="16192" y="53340"/>
                    </a:cubicBezTo>
                    <a:cubicBezTo>
                      <a:pt x="14288" y="54292"/>
                      <a:pt x="13335" y="54292"/>
                      <a:pt x="11430" y="54292"/>
                    </a:cubicBezTo>
                    <a:cubicBezTo>
                      <a:pt x="6667" y="53340"/>
                      <a:pt x="3810" y="51435"/>
                      <a:pt x="1905" y="47625"/>
                    </a:cubicBezTo>
                    <a:lnTo>
                      <a:pt x="1905" y="47625"/>
                    </a:lnTo>
                    <a:lnTo>
                      <a:pt x="1905" y="47625"/>
                    </a:lnTo>
                    <a:cubicBezTo>
                      <a:pt x="1905" y="46672"/>
                      <a:pt x="952" y="45720"/>
                      <a:pt x="952" y="43815"/>
                    </a:cubicBezTo>
                    <a:cubicBezTo>
                      <a:pt x="952" y="43815"/>
                      <a:pt x="1905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lnTo>
                      <a:pt x="1905" y="41910"/>
                    </a:lnTo>
                    <a:cubicBezTo>
                      <a:pt x="1905" y="41910"/>
                      <a:pt x="952" y="40957"/>
                      <a:pt x="952" y="40005"/>
                    </a:cubicBezTo>
                    <a:cubicBezTo>
                      <a:pt x="952" y="39052"/>
                      <a:pt x="952" y="38100"/>
                      <a:pt x="1905" y="38100"/>
                    </a:cubicBezTo>
                    <a:lnTo>
                      <a:pt x="1905" y="38100"/>
                    </a:lnTo>
                    <a:cubicBezTo>
                      <a:pt x="952" y="38100"/>
                      <a:pt x="0" y="37147"/>
                      <a:pt x="0" y="36195"/>
                    </a:cubicBezTo>
                    <a:cubicBezTo>
                      <a:pt x="0" y="35242"/>
                      <a:pt x="952" y="34290"/>
                      <a:pt x="1905" y="34290"/>
                    </a:cubicBezTo>
                    <a:cubicBezTo>
                      <a:pt x="1905" y="34290"/>
                      <a:pt x="1905" y="34290"/>
                      <a:pt x="2857" y="34290"/>
                    </a:cubicBezTo>
                    <a:cubicBezTo>
                      <a:pt x="2857" y="34290"/>
                      <a:pt x="2857" y="34290"/>
                      <a:pt x="3810" y="34290"/>
                    </a:cubicBezTo>
                    <a:lnTo>
                      <a:pt x="3810" y="33338"/>
                    </a:lnTo>
                    <a:cubicBezTo>
                      <a:pt x="2857" y="33338"/>
                      <a:pt x="2857" y="32385"/>
                      <a:pt x="2857" y="31432"/>
                    </a:cubicBezTo>
                    <a:cubicBezTo>
                      <a:pt x="2857" y="30480"/>
                      <a:pt x="3810" y="29527"/>
                      <a:pt x="4763" y="29527"/>
                    </a:cubicBezTo>
                    <a:lnTo>
                      <a:pt x="4763" y="28575"/>
                    </a:lnTo>
                    <a:cubicBezTo>
                      <a:pt x="4763" y="28575"/>
                      <a:pt x="3810" y="27622"/>
                      <a:pt x="3810" y="26670"/>
                    </a:cubicBezTo>
                    <a:cubicBezTo>
                      <a:pt x="3810" y="25717"/>
                      <a:pt x="4763" y="24765"/>
                      <a:pt x="5715" y="24765"/>
                    </a:cubicBezTo>
                    <a:cubicBezTo>
                      <a:pt x="5715" y="22860"/>
                      <a:pt x="6667" y="21907"/>
                      <a:pt x="6667" y="20002"/>
                    </a:cubicBezTo>
                    <a:cubicBezTo>
                      <a:pt x="5715" y="20002"/>
                      <a:pt x="5715" y="19050"/>
                      <a:pt x="5715" y="18097"/>
                    </a:cubicBezTo>
                    <a:cubicBezTo>
                      <a:pt x="5715" y="17145"/>
                      <a:pt x="6667" y="16192"/>
                      <a:pt x="7620" y="16192"/>
                    </a:cubicBezTo>
                    <a:lnTo>
                      <a:pt x="7620" y="16192"/>
                    </a:lnTo>
                    <a:lnTo>
                      <a:pt x="7620" y="15240"/>
                    </a:lnTo>
                    <a:cubicBezTo>
                      <a:pt x="7620" y="13335"/>
                      <a:pt x="7620" y="11430"/>
                      <a:pt x="8572" y="9525"/>
                    </a:cubicBezTo>
                    <a:cubicBezTo>
                      <a:pt x="9525" y="6667"/>
                      <a:pt x="11430" y="4763"/>
                      <a:pt x="13335" y="3810"/>
                    </a:cubicBezTo>
                    <a:cubicBezTo>
                      <a:pt x="15240" y="952"/>
                      <a:pt x="16192" y="0"/>
                      <a:pt x="18097" y="0"/>
                    </a:cubicBezTo>
                    <a:cubicBezTo>
                      <a:pt x="19050" y="6667"/>
                      <a:pt x="20002" y="6667"/>
                      <a:pt x="20002" y="6667"/>
                    </a:cubicBezTo>
                    <a:close/>
                  </a:path>
                </a:pathLst>
              </a:custGeom>
              <a:solidFill>
                <a:srgbClr val="76B84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402" name="Graphic 801">
              <a:extLst>
                <a:ext uri="{FF2B5EF4-FFF2-40B4-BE49-F238E27FC236}">
                  <a16:creationId xmlns:a16="http://schemas.microsoft.com/office/drawing/2014/main" id="{988763BF-A7E0-4698-8E7F-1BBA7B0EBB00}"/>
                </a:ext>
              </a:extLst>
            </p:cNvPr>
            <p:cNvGrpSpPr/>
            <p:nvPr/>
          </p:nvGrpSpPr>
          <p:grpSpPr>
            <a:xfrm>
              <a:off x="6367462" y="3500437"/>
              <a:ext cx="49529" cy="94297"/>
              <a:chOff x="6367462" y="3500437"/>
              <a:chExt cx="49529" cy="94297"/>
            </a:xfrm>
            <a:solidFill>
              <a:schemeClr val="accent1"/>
            </a:solidFill>
          </p:grpSpPr>
          <p:sp>
            <p:nvSpPr>
              <p:cNvPr id="1450" name="Freeform: Shape 1449">
                <a:extLst>
                  <a:ext uri="{FF2B5EF4-FFF2-40B4-BE49-F238E27FC236}">
                    <a16:creationId xmlns:a16="http://schemas.microsoft.com/office/drawing/2014/main" id="{6D5C5BC4-DFFF-457A-8C9E-1101A9069EB4}"/>
                  </a:ext>
                </a:extLst>
              </p:cNvPr>
              <p:cNvSpPr/>
              <p:nvPr/>
            </p:nvSpPr>
            <p:spPr>
              <a:xfrm>
                <a:off x="6373177" y="3573780"/>
                <a:ext cx="43815" cy="20954"/>
              </a:xfrm>
              <a:custGeom>
                <a:avLst/>
                <a:gdLst>
                  <a:gd name="connsiteX0" fmla="*/ 43815 w 43815"/>
                  <a:gd name="connsiteY0" fmla="*/ 10478 h 20954"/>
                  <a:gd name="connsiteX1" fmla="*/ 21908 w 43815"/>
                  <a:gd name="connsiteY1" fmla="*/ 20955 h 20954"/>
                  <a:gd name="connsiteX2" fmla="*/ 0 w 43815"/>
                  <a:gd name="connsiteY2" fmla="*/ 10478 h 20954"/>
                  <a:gd name="connsiteX3" fmla="*/ 21908 w 43815"/>
                  <a:gd name="connsiteY3" fmla="*/ 0 h 20954"/>
                  <a:gd name="connsiteX4" fmla="*/ 43815 w 43815"/>
                  <a:gd name="connsiteY4" fmla="*/ 10478 h 209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3815" h="20954">
                    <a:moveTo>
                      <a:pt x="43815" y="10478"/>
                    </a:moveTo>
                    <a:cubicBezTo>
                      <a:pt x="43815" y="16264"/>
                      <a:pt x="34007" y="20955"/>
                      <a:pt x="21908" y="20955"/>
                    </a:cubicBezTo>
                    <a:cubicBezTo>
                      <a:pt x="9808" y="20955"/>
                      <a:pt x="0" y="16264"/>
                      <a:pt x="0" y="10478"/>
                    </a:cubicBezTo>
                    <a:cubicBezTo>
                      <a:pt x="0" y="4691"/>
                      <a:pt x="9809" y="0"/>
                      <a:pt x="21908" y="0"/>
                    </a:cubicBezTo>
                    <a:cubicBezTo>
                      <a:pt x="34007" y="0"/>
                      <a:pt x="43815" y="4691"/>
                      <a:pt x="43815" y="10478"/>
                    </a:cubicBezTo>
                    <a:close/>
                  </a:path>
                </a:pathLst>
              </a:custGeom>
              <a:solidFill>
                <a:srgbClr val="618D3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51" name="Freeform: Shape 1450">
                <a:extLst>
                  <a:ext uri="{FF2B5EF4-FFF2-40B4-BE49-F238E27FC236}">
                    <a16:creationId xmlns:a16="http://schemas.microsoft.com/office/drawing/2014/main" id="{D2B95757-54FE-4D95-B2D5-BE793E3CCC85}"/>
                  </a:ext>
                </a:extLst>
              </p:cNvPr>
              <p:cNvSpPr/>
              <p:nvPr/>
            </p:nvSpPr>
            <p:spPr>
              <a:xfrm>
                <a:off x="6367462" y="3506152"/>
                <a:ext cx="40005" cy="84772"/>
              </a:xfrm>
              <a:custGeom>
                <a:avLst/>
                <a:gdLst>
                  <a:gd name="connsiteX0" fmla="*/ 20955 w 40005"/>
                  <a:gd name="connsiteY0" fmla="*/ 0 h 84772"/>
                  <a:gd name="connsiteX1" fmla="*/ 22860 w 40005"/>
                  <a:gd name="connsiteY1" fmla="*/ 952 h 84772"/>
                  <a:gd name="connsiteX2" fmla="*/ 23813 w 40005"/>
                  <a:gd name="connsiteY2" fmla="*/ 0 h 84772"/>
                  <a:gd name="connsiteX3" fmla="*/ 24765 w 40005"/>
                  <a:gd name="connsiteY3" fmla="*/ 1905 h 84772"/>
                  <a:gd name="connsiteX4" fmla="*/ 24765 w 40005"/>
                  <a:gd name="connsiteY4" fmla="*/ 1905 h 84772"/>
                  <a:gd name="connsiteX5" fmla="*/ 25718 w 40005"/>
                  <a:gd name="connsiteY5" fmla="*/ 4763 h 84772"/>
                  <a:gd name="connsiteX6" fmla="*/ 25718 w 40005"/>
                  <a:gd name="connsiteY6" fmla="*/ 5715 h 84772"/>
                  <a:gd name="connsiteX7" fmla="*/ 25718 w 40005"/>
                  <a:gd name="connsiteY7" fmla="*/ 5715 h 84772"/>
                  <a:gd name="connsiteX8" fmla="*/ 26670 w 40005"/>
                  <a:gd name="connsiteY8" fmla="*/ 8572 h 84772"/>
                  <a:gd name="connsiteX9" fmla="*/ 26670 w 40005"/>
                  <a:gd name="connsiteY9" fmla="*/ 9525 h 84772"/>
                  <a:gd name="connsiteX10" fmla="*/ 26670 w 40005"/>
                  <a:gd name="connsiteY10" fmla="*/ 9525 h 84772"/>
                  <a:gd name="connsiteX11" fmla="*/ 29528 w 40005"/>
                  <a:gd name="connsiteY11" fmla="*/ 13335 h 84772"/>
                  <a:gd name="connsiteX12" fmla="*/ 29528 w 40005"/>
                  <a:gd name="connsiteY12" fmla="*/ 14288 h 84772"/>
                  <a:gd name="connsiteX13" fmla="*/ 31432 w 40005"/>
                  <a:gd name="connsiteY13" fmla="*/ 17145 h 84772"/>
                  <a:gd name="connsiteX14" fmla="*/ 34290 w 40005"/>
                  <a:gd name="connsiteY14" fmla="*/ 20955 h 84772"/>
                  <a:gd name="connsiteX15" fmla="*/ 33338 w 40005"/>
                  <a:gd name="connsiteY15" fmla="*/ 23813 h 84772"/>
                  <a:gd name="connsiteX16" fmla="*/ 34290 w 40005"/>
                  <a:gd name="connsiteY16" fmla="*/ 26670 h 84772"/>
                  <a:gd name="connsiteX17" fmla="*/ 33338 w 40005"/>
                  <a:gd name="connsiteY17" fmla="*/ 28575 h 84772"/>
                  <a:gd name="connsiteX18" fmla="*/ 33338 w 40005"/>
                  <a:gd name="connsiteY18" fmla="*/ 28575 h 84772"/>
                  <a:gd name="connsiteX19" fmla="*/ 35243 w 40005"/>
                  <a:gd name="connsiteY19" fmla="*/ 32385 h 84772"/>
                  <a:gd name="connsiteX20" fmla="*/ 35243 w 40005"/>
                  <a:gd name="connsiteY20" fmla="*/ 34290 h 84772"/>
                  <a:gd name="connsiteX21" fmla="*/ 36195 w 40005"/>
                  <a:gd name="connsiteY21" fmla="*/ 37147 h 84772"/>
                  <a:gd name="connsiteX22" fmla="*/ 36195 w 40005"/>
                  <a:gd name="connsiteY22" fmla="*/ 39052 h 84772"/>
                  <a:gd name="connsiteX23" fmla="*/ 37147 w 40005"/>
                  <a:gd name="connsiteY23" fmla="*/ 41910 h 84772"/>
                  <a:gd name="connsiteX24" fmla="*/ 37147 w 40005"/>
                  <a:gd name="connsiteY24" fmla="*/ 43815 h 84772"/>
                  <a:gd name="connsiteX25" fmla="*/ 38100 w 40005"/>
                  <a:gd name="connsiteY25" fmla="*/ 46672 h 84772"/>
                  <a:gd name="connsiteX26" fmla="*/ 37147 w 40005"/>
                  <a:gd name="connsiteY26" fmla="*/ 48577 h 84772"/>
                  <a:gd name="connsiteX27" fmla="*/ 37147 w 40005"/>
                  <a:gd name="connsiteY27" fmla="*/ 48577 h 84772"/>
                  <a:gd name="connsiteX28" fmla="*/ 38100 w 40005"/>
                  <a:gd name="connsiteY28" fmla="*/ 51435 h 84772"/>
                  <a:gd name="connsiteX29" fmla="*/ 38100 w 40005"/>
                  <a:gd name="connsiteY29" fmla="*/ 52388 h 84772"/>
                  <a:gd name="connsiteX30" fmla="*/ 39053 w 40005"/>
                  <a:gd name="connsiteY30" fmla="*/ 55245 h 84772"/>
                  <a:gd name="connsiteX31" fmla="*/ 39053 w 40005"/>
                  <a:gd name="connsiteY31" fmla="*/ 56197 h 84772"/>
                  <a:gd name="connsiteX32" fmla="*/ 39053 w 40005"/>
                  <a:gd name="connsiteY32" fmla="*/ 57150 h 84772"/>
                  <a:gd name="connsiteX33" fmla="*/ 38100 w 40005"/>
                  <a:gd name="connsiteY33" fmla="*/ 59055 h 84772"/>
                  <a:gd name="connsiteX34" fmla="*/ 40005 w 40005"/>
                  <a:gd name="connsiteY34" fmla="*/ 61913 h 84772"/>
                  <a:gd name="connsiteX35" fmla="*/ 38100 w 40005"/>
                  <a:gd name="connsiteY35" fmla="*/ 64770 h 84772"/>
                  <a:gd name="connsiteX36" fmla="*/ 38100 w 40005"/>
                  <a:gd name="connsiteY36" fmla="*/ 66675 h 84772"/>
                  <a:gd name="connsiteX37" fmla="*/ 37147 w 40005"/>
                  <a:gd name="connsiteY37" fmla="*/ 68580 h 84772"/>
                  <a:gd name="connsiteX38" fmla="*/ 38100 w 40005"/>
                  <a:gd name="connsiteY38" fmla="*/ 70485 h 84772"/>
                  <a:gd name="connsiteX39" fmla="*/ 37147 w 40005"/>
                  <a:gd name="connsiteY39" fmla="*/ 72390 h 84772"/>
                  <a:gd name="connsiteX40" fmla="*/ 37147 w 40005"/>
                  <a:gd name="connsiteY40" fmla="*/ 72390 h 84772"/>
                  <a:gd name="connsiteX41" fmla="*/ 37147 w 40005"/>
                  <a:gd name="connsiteY41" fmla="*/ 72390 h 84772"/>
                  <a:gd name="connsiteX42" fmla="*/ 37147 w 40005"/>
                  <a:gd name="connsiteY42" fmla="*/ 72390 h 84772"/>
                  <a:gd name="connsiteX43" fmla="*/ 37147 w 40005"/>
                  <a:gd name="connsiteY43" fmla="*/ 72390 h 84772"/>
                  <a:gd name="connsiteX44" fmla="*/ 37147 w 40005"/>
                  <a:gd name="connsiteY44" fmla="*/ 72390 h 84772"/>
                  <a:gd name="connsiteX45" fmla="*/ 37147 w 40005"/>
                  <a:gd name="connsiteY45" fmla="*/ 72390 h 84772"/>
                  <a:gd name="connsiteX46" fmla="*/ 37147 w 40005"/>
                  <a:gd name="connsiteY46" fmla="*/ 72390 h 84772"/>
                  <a:gd name="connsiteX47" fmla="*/ 37147 w 40005"/>
                  <a:gd name="connsiteY47" fmla="*/ 72390 h 84772"/>
                  <a:gd name="connsiteX48" fmla="*/ 37147 w 40005"/>
                  <a:gd name="connsiteY48" fmla="*/ 72390 h 84772"/>
                  <a:gd name="connsiteX49" fmla="*/ 37147 w 40005"/>
                  <a:gd name="connsiteY49" fmla="*/ 72390 h 84772"/>
                  <a:gd name="connsiteX50" fmla="*/ 37147 w 40005"/>
                  <a:gd name="connsiteY50" fmla="*/ 72390 h 84772"/>
                  <a:gd name="connsiteX51" fmla="*/ 37147 w 40005"/>
                  <a:gd name="connsiteY51" fmla="*/ 72390 h 84772"/>
                  <a:gd name="connsiteX52" fmla="*/ 37147 w 40005"/>
                  <a:gd name="connsiteY52" fmla="*/ 72390 h 84772"/>
                  <a:gd name="connsiteX53" fmla="*/ 37147 w 40005"/>
                  <a:gd name="connsiteY53" fmla="*/ 72390 h 84772"/>
                  <a:gd name="connsiteX54" fmla="*/ 37147 w 40005"/>
                  <a:gd name="connsiteY54" fmla="*/ 72390 h 84772"/>
                  <a:gd name="connsiteX55" fmla="*/ 37147 w 40005"/>
                  <a:gd name="connsiteY55" fmla="*/ 72390 h 84772"/>
                  <a:gd name="connsiteX56" fmla="*/ 37147 w 40005"/>
                  <a:gd name="connsiteY56" fmla="*/ 72390 h 84772"/>
                  <a:gd name="connsiteX57" fmla="*/ 37147 w 40005"/>
                  <a:gd name="connsiteY57" fmla="*/ 72390 h 84772"/>
                  <a:gd name="connsiteX58" fmla="*/ 37147 w 40005"/>
                  <a:gd name="connsiteY58" fmla="*/ 72390 h 84772"/>
                  <a:gd name="connsiteX59" fmla="*/ 37147 w 40005"/>
                  <a:gd name="connsiteY59" fmla="*/ 72390 h 84772"/>
                  <a:gd name="connsiteX60" fmla="*/ 37147 w 40005"/>
                  <a:gd name="connsiteY60" fmla="*/ 72390 h 84772"/>
                  <a:gd name="connsiteX61" fmla="*/ 37147 w 40005"/>
                  <a:gd name="connsiteY61" fmla="*/ 72390 h 84772"/>
                  <a:gd name="connsiteX62" fmla="*/ 37147 w 40005"/>
                  <a:gd name="connsiteY62" fmla="*/ 72390 h 84772"/>
                  <a:gd name="connsiteX63" fmla="*/ 37147 w 40005"/>
                  <a:gd name="connsiteY63" fmla="*/ 72390 h 84772"/>
                  <a:gd name="connsiteX64" fmla="*/ 37147 w 40005"/>
                  <a:gd name="connsiteY64" fmla="*/ 72390 h 84772"/>
                  <a:gd name="connsiteX65" fmla="*/ 37147 w 40005"/>
                  <a:gd name="connsiteY65" fmla="*/ 72390 h 84772"/>
                  <a:gd name="connsiteX66" fmla="*/ 37147 w 40005"/>
                  <a:gd name="connsiteY66" fmla="*/ 72390 h 84772"/>
                  <a:gd name="connsiteX67" fmla="*/ 37147 w 40005"/>
                  <a:gd name="connsiteY67" fmla="*/ 72390 h 84772"/>
                  <a:gd name="connsiteX68" fmla="*/ 37147 w 40005"/>
                  <a:gd name="connsiteY68" fmla="*/ 72390 h 84772"/>
                  <a:gd name="connsiteX69" fmla="*/ 37147 w 40005"/>
                  <a:gd name="connsiteY69" fmla="*/ 72390 h 84772"/>
                  <a:gd name="connsiteX70" fmla="*/ 37147 w 40005"/>
                  <a:gd name="connsiteY70" fmla="*/ 72390 h 84772"/>
                  <a:gd name="connsiteX71" fmla="*/ 37147 w 40005"/>
                  <a:gd name="connsiteY71" fmla="*/ 72390 h 84772"/>
                  <a:gd name="connsiteX72" fmla="*/ 37147 w 40005"/>
                  <a:gd name="connsiteY72" fmla="*/ 72390 h 84772"/>
                  <a:gd name="connsiteX73" fmla="*/ 37147 w 40005"/>
                  <a:gd name="connsiteY73" fmla="*/ 72390 h 84772"/>
                  <a:gd name="connsiteX74" fmla="*/ 37147 w 40005"/>
                  <a:gd name="connsiteY74" fmla="*/ 72390 h 84772"/>
                  <a:gd name="connsiteX75" fmla="*/ 37147 w 40005"/>
                  <a:gd name="connsiteY75" fmla="*/ 72390 h 84772"/>
                  <a:gd name="connsiteX76" fmla="*/ 37147 w 40005"/>
                  <a:gd name="connsiteY76" fmla="*/ 72390 h 84772"/>
                  <a:gd name="connsiteX77" fmla="*/ 37147 w 40005"/>
                  <a:gd name="connsiteY77" fmla="*/ 72390 h 84772"/>
                  <a:gd name="connsiteX78" fmla="*/ 37147 w 40005"/>
                  <a:gd name="connsiteY78" fmla="*/ 72390 h 84772"/>
                  <a:gd name="connsiteX79" fmla="*/ 37147 w 40005"/>
                  <a:gd name="connsiteY79" fmla="*/ 72390 h 84772"/>
                  <a:gd name="connsiteX80" fmla="*/ 37147 w 40005"/>
                  <a:gd name="connsiteY80" fmla="*/ 72390 h 84772"/>
                  <a:gd name="connsiteX81" fmla="*/ 37147 w 40005"/>
                  <a:gd name="connsiteY81" fmla="*/ 72390 h 84772"/>
                  <a:gd name="connsiteX82" fmla="*/ 37147 w 40005"/>
                  <a:gd name="connsiteY82" fmla="*/ 72390 h 84772"/>
                  <a:gd name="connsiteX83" fmla="*/ 37147 w 40005"/>
                  <a:gd name="connsiteY83" fmla="*/ 72390 h 84772"/>
                  <a:gd name="connsiteX84" fmla="*/ 37147 w 40005"/>
                  <a:gd name="connsiteY84" fmla="*/ 72390 h 84772"/>
                  <a:gd name="connsiteX85" fmla="*/ 37147 w 40005"/>
                  <a:gd name="connsiteY85" fmla="*/ 72390 h 84772"/>
                  <a:gd name="connsiteX86" fmla="*/ 37147 w 40005"/>
                  <a:gd name="connsiteY86" fmla="*/ 72390 h 84772"/>
                  <a:gd name="connsiteX87" fmla="*/ 37147 w 40005"/>
                  <a:gd name="connsiteY87" fmla="*/ 72390 h 84772"/>
                  <a:gd name="connsiteX88" fmla="*/ 37147 w 40005"/>
                  <a:gd name="connsiteY88" fmla="*/ 72390 h 84772"/>
                  <a:gd name="connsiteX89" fmla="*/ 37147 w 40005"/>
                  <a:gd name="connsiteY89" fmla="*/ 72390 h 84772"/>
                  <a:gd name="connsiteX90" fmla="*/ 37147 w 40005"/>
                  <a:gd name="connsiteY90" fmla="*/ 72390 h 84772"/>
                  <a:gd name="connsiteX91" fmla="*/ 37147 w 40005"/>
                  <a:gd name="connsiteY91" fmla="*/ 72390 h 84772"/>
                  <a:gd name="connsiteX92" fmla="*/ 37147 w 40005"/>
                  <a:gd name="connsiteY92" fmla="*/ 72390 h 84772"/>
                  <a:gd name="connsiteX93" fmla="*/ 37147 w 40005"/>
                  <a:gd name="connsiteY93" fmla="*/ 72390 h 84772"/>
                  <a:gd name="connsiteX94" fmla="*/ 37147 w 40005"/>
                  <a:gd name="connsiteY94" fmla="*/ 72390 h 84772"/>
                  <a:gd name="connsiteX95" fmla="*/ 37147 w 40005"/>
                  <a:gd name="connsiteY95" fmla="*/ 72390 h 84772"/>
                  <a:gd name="connsiteX96" fmla="*/ 37147 w 40005"/>
                  <a:gd name="connsiteY96" fmla="*/ 72390 h 84772"/>
                  <a:gd name="connsiteX97" fmla="*/ 37147 w 40005"/>
                  <a:gd name="connsiteY97" fmla="*/ 72390 h 84772"/>
                  <a:gd name="connsiteX98" fmla="*/ 37147 w 40005"/>
                  <a:gd name="connsiteY98" fmla="*/ 72390 h 84772"/>
                  <a:gd name="connsiteX99" fmla="*/ 37147 w 40005"/>
                  <a:gd name="connsiteY99" fmla="*/ 72390 h 84772"/>
                  <a:gd name="connsiteX100" fmla="*/ 37147 w 40005"/>
                  <a:gd name="connsiteY100" fmla="*/ 72390 h 84772"/>
                  <a:gd name="connsiteX101" fmla="*/ 37147 w 40005"/>
                  <a:gd name="connsiteY101" fmla="*/ 72390 h 84772"/>
                  <a:gd name="connsiteX102" fmla="*/ 37147 w 40005"/>
                  <a:gd name="connsiteY102" fmla="*/ 72390 h 84772"/>
                  <a:gd name="connsiteX103" fmla="*/ 37147 w 40005"/>
                  <a:gd name="connsiteY103" fmla="*/ 72390 h 84772"/>
                  <a:gd name="connsiteX104" fmla="*/ 37147 w 40005"/>
                  <a:gd name="connsiteY104" fmla="*/ 72390 h 84772"/>
                  <a:gd name="connsiteX105" fmla="*/ 37147 w 40005"/>
                  <a:gd name="connsiteY105" fmla="*/ 72390 h 84772"/>
                  <a:gd name="connsiteX106" fmla="*/ 37147 w 40005"/>
                  <a:gd name="connsiteY106" fmla="*/ 72390 h 84772"/>
                  <a:gd name="connsiteX107" fmla="*/ 37147 w 40005"/>
                  <a:gd name="connsiteY107" fmla="*/ 72390 h 84772"/>
                  <a:gd name="connsiteX108" fmla="*/ 37147 w 40005"/>
                  <a:gd name="connsiteY108" fmla="*/ 72390 h 84772"/>
                  <a:gd name="connsiteX109" fmla="*/ 37147 w 40005"/>
                  <a:gd name="connsiteY109" fmla="*/ 72390 h 84772"/>
                  <a:gd name="connsiteX110" fmla="*/ 37147 w 40005"/>
                  <a:gd name="connsiteY110" fmla="*/ 72390 h 84772"/>
                  <a:gd name="connsiteX111" fmla="*/ 37147 w 40005"/>
                  <a:gd name="connsiteY111" fmla="*/ 72390 h 84772"/>
                  <a:gd name="connsiteX112" fmla="*/ 37147 w 40005"/>
                  <a:gd name="connsiteY112" fmla="*/ 72390 h 84772"/>
                  <a:gd name="connsiteX113" fmla="*/ 37147 w 40005"/>
                  <a:gd name="connsiteY113" fmla="*/ 72390 h 84772"/>
                  <a:gd name="connsiteX114" fmla="*/ 37147 w 40005"/>
                  <a:gd name="connsiteY114" fmla="*/ 72390 h 84772"/>
                  <a:gd name="connsiteX115" fmla="*/ 37147 w 40005"/>
                  <a:gd name="connsiteY115" fmla="*/ 72390 h 84772"/>
                  <a:gd name="connsiteX116" fmla="*/ 37147 w 40005"/>
                  <a:gd name="connsiteY116" fmla="*/ 72390 h 84772"/>
                  <a:gd name="connsiteX117" fmla="*/ 37147 w 40005"/>
                  <a:gd name="connsiteY117" fmla="*/ 72390 h 84772"/>
                  <a:gd name="connsiteX118" fmla="*/ 37147 w 40005"/>
                  <a:gd name="connsiteY118" fmla="*/ 72390 h 84772"/>
                  <a:gd name="connsiteX119" fmla="*/ 37147 w 40005"/>
                  <a:gd name="connsiteY119" fmla="*/ 72390 h 84772"/>
                  <a:gd name="connsiteX120" fmla="*/ 37147 w 40005"/>
                  <a:gd name="connsiteY120" fmla="*/ 72390 h 84772"/>
                  <a:gd name="connsiteX121" fmla="*/ 37147 w 40005"/>
                  <a:gd name="connsiteY121" fmla="*/ 72390 h 84772"/>
                  <a:gd name="connsiteX122" fmla="*/ 37147 w 40005"/>
                  <a:gd name="connsiteY122" fmla="*/ 72390 h 84772"/>
                  <a:gd name="connsiteX123" fmla="*/ 37147 w 40005"/>
                  <a:gd name="connsiteY123" fmla="*/ 72390 h 84772"/>
                  <a:gd name="connsiteX124" fmla="*/ 36195 w 40005"/>
                  <a:gd name="connsiteY124" fmla="*/ 74295 h 84772"/>
                  <a:gd name="connsiteX125" fmla="*/ 36195 w 40005"/>
                  <a:gd name="connsiteY125" fmla="*/ 74295 h 84772"/>
                  <a:gd name="connsiteX126" fmla="*/ 35243 w 40005"/>
                  <a:gd name="connsiteY126" fmla="*/ 76200 h 84772"/>
                  <a:gd name="connsiteX127" fmla="*/ 35243 w 40005"/>
                  <a:gd name="connsiteY127" fmla="*/ 76200 h 84772"/>
                  <a:gd name="connsiteX128" fmla="*/ 33338 w 40005"/>
                  <a:gd name="connsiteY128" fmla="*/ 79057 h 84772"/>
                  <a:gd name="connsiteX129" fmla="*/ 33338 w 40005"/>
                  <a:gd name="connsiteY129" fmla="*/ 79057 h 84772"/>
                  <a:gd name="connsiteX130" fmla="*/ 31432 w 40005"/>
                  <a:gd name="connsiteY130" fmla="*/ 81915 h 84772"/>
                  <a:gd name="connsiteX131" fmla="*/ 30480 w 40005"/>
                  <a:gd name="connsiteY131" fmla="*/ 81915 h 84772"/>
                  <a:gd name="connsiteX132" fmla="*/ 28575 w 40005"/>
                  <a:gd name="connsiteY132" fmla="*/ 83820 h 84772"/>
                  <a:gd name="connsiteX133" fmla="*/ 26670 w 40005"/>
                  <a:gd name="connsiteY133" fmla="*/ 82867 h 84772"/>
                  <a:gd name="connsiteX134" fmla="*/ 18097 w 40005"/>
                  <a:gd name="connsiteY134" fmla="*/ 84772 h 84772"/>
                  <a:gd name="connsiteX135" fmla="*/ 2857 w 40005"/>
                  <a:gd name="connsiteY135" fmla="*/ 72390 h 84772"/>
                  <a:gd name="connsiteX136" fmla="*/ 953 w 40005"/>
                  <a:gd name="connsiteY136" fmla="*/ 70485 h 84772"/>
                  <a:gd name="connsiteX137" fmla="*/ 953 w 40005"/>
                  <a:gd name="connsiteY137" fmla="*/ 68580 h 84772"/>
                  <a:gd name="connsiteX138" fmla="*/ 953 w 40005"/>
                  <a:gd name="connsiteY138" fmla="*/ 67627 h 84772"/>
                  <a:gd name="connsiteX139" fmla="*/ 1905 w 40005"/>
                  <a:gd name="connsiteY139" fmla="*/ 65722 h 84772"/>
                  <a:gd name="connsiteX140" fmla="*/ 1905 w 40005"/>
                  <a:gd name="connsiteY140" fmla="*/ 64770 h 84772"/>
                  <a:gd name="connsiteX141" fmla="*/ 953 w 40005"/>
                  <a:gd name="connsiteY141" fmla="*/ 63817 h 84772"/>
                  <a:gd name="connsiteX142" fmla="*/ 953 w 40005"/>
                  <a:gd name="connsiteY142" fmla="*/ 61913 h 84772"/>
                  <a:gd name="connsiteX143" fmla="*/ 953 w 40005"/>
                  <a:gd name="connsiteY143" fmla="*/ 60960 h 84772"/>
                  <a:gd name="connsiteX144" fmla="*/ 0 w 40005"/>
                  <a:gd name="connsiteY144" fmla="*/ 60007 h 84772"/>
                  <a:gd name="connsiteX145" fmla="*/ 953 w 40005"/>
                  <a:gd name="connsiteY145" fmla="*/ 58102 h 84772"/>
                  <a:gd name="connsiteX146" fmla="*/ 953 w 40005"/>
                  <a:gd name="connsiteY146" fmla="*/ 58102 h 84772"/>
                  <a:gd name="connsiteX147" fmla="*/ 0 w 40005"/>
                  <a:gd name="connsiteY147" fmla="*/ 56197 h 84772"/>
                  <a:gd name="connsiteX148" fmla="*/ 953 w 40005"/>
                  <a:gd name="connsiteY148" fmla="*/ 53340 h 84772"/>
                  <a:gd name="connsiteX149" fmla="*/ 953 w 40005"/>
                  <a:gd name="connsiteY149" fmla="*/ 53340 h 84772"/>
                  <a:gd name="connsiteX150" fmla="*/ 953 w 40005"/>
                  <a:gd name="connsiteY150" fmla="*/ 53340 h 84772"/>
                  <a:gd name="connsiteX151" fmla="*/ 0 w 40005"/>
                  <a:gd name="connsiteY151" fmla="*/ 51435 h 84772"/>
                  <a:gd name="connsiteX152" fmla="*/ 1905 w 40005"/>
                  <a:gd name="connsiteY152" fmla="*/ 49530 h 84772"/>
                  <a:gd name="connsiteX153" fmla="*/ 1905 w 40005"/>
                  <a:gd name="connsiteY153" fmla="*/ 49530 h 84772"/>
                  <a:gd name="connsiteX154" fmla="*/ 0 w 40005"/>
                  <a:gd name="connsiteY154" fmla="*/ 47625 h 84772"/>
                  <a:gd name="connsiteX155" fmla="*/ 1905 w 40005"/>
                  <a:gd name="connsiteY155" fmla="*/ 45720 h 84772"/>
                  <a:gd name="connsiteX156" fmla="*/ 1905 w 40005"/>
                  <a:gd name="connsiteY156" fmla="*/ 45720 h 84772"/>
                  <a:gd name="connsiteX157" fmla="*/ 1905 w 40005"/>
                  <a:gd name="connsiteY157" fmla="*/ 45720 h 84772"/>
                  <a:gd name="connsiteX158" fmla="*/ 0 w 40005"/>
                  <a:gd name="connsiteY158" fmla="*/ 43815 h 84772"/>
                  <a:gd name="connsiteX159" fmla="*/ 1905 w 40005"/>
                  <a:gd name="connsiteY159" fmla="*/ 41910 h 84772"/>
                  <a:gd name="connsiteX160" fmla="*/ 1905 w 40005"/>
                  <a:gd name="connsiteY160" fmla="*/ 41910 h 84772"/>
                  <a:gd name="connsiteX161" fmla="*/ 1905 w 40005"/>
                  <a:gd name="connsiteY161" fmla="*/ 40957 h 84772"/>
                  <a:gd name="connsiteX162" fmla="*/ 953 w 40005"/>
                  <a:gd name="connsiteY162" fmla="*/ 39052 h 84772"/>
                  <a:gd name="connsiteX163" fmla="*/ 1905 w 40005"/>
                  <a:gd name="connsiteY163" fmla="*/ 37147 h 84772"/>
                  <a:gd name="connsiteX164" fmla="*/ 1905 w 40005"/>
                  <a:gd name="connsiteY164" fmla="*/ 37147 h 84772"/>
                  <a:gd name="connsiteX165" fmla="*/ 0 w 40005"/>
                  <a:gd name="connsiteY165" fmla="*/ 35242 h 84772"/>
                  <a:gd name="connsiteX166" fmla="*/ 1905 w 40005"/>
                  <a:gd name="connsiteY166" fmla="*/ 33338 h 84772"/>
                  <a:gd name="connsiteX167" fmla="*/ 2857 w 40005"/>
                  <a:gd name="connsiteY167" fmla="*/ 33338 h 84772"/>
                  <a:gd name="connsiteX168" fmla="*/ 3810 w 40005"/>
                  <a:gd name="connsiteY168" fmla="*/ 33338 h 84772"/>
                  <a:gd name="connsiteX169" fmla="*/ 3810 w 40005"/>
                  <a:gd name="connsiteY169" fmla="*/ 32385 h 84772"/>
                  <a:gd name="connsiteX170" fmla="*/ 2857 w 40005"/>
                  <a:gd name="connsiteY170" fmla="*/ 30480 h 84772"/>
                  <a:gd name="connsiteX171" fmla="*/ 4763 w 40005"/>
                  <a:gd name="connsiteY171" fmla="*/ 28575 h 84772"/>
                  <a:gd name="connsiteX172" fmla="*/ 4763 w 40005"/>
                  <a:gd name="connsiteY172" fmla="*/ 27622 h 84772"/>
                  <a:gd name="connsiteX173" fmla="*/ 3810 w 40005"/>
                  <a:gd name="connsiteY173" fmla="*/ 25717 h 84772"/>
                  <a:gd name="connsiteX174" fmla="*/ 5715 w 40005"/>
                  <a:gd name="connsiteY174" fmla="*/ 23813 h 84772"/>
                  <a:gd name="connsiteX175" fmla="*/ 6668 w 40005"/>
                  <a:gd name="connsiteY175" fmla="*/ 19050 h 84772"/>
                  <a:gd name="connsiteX176" fmla="*/ 5715 w 40005"/>
                  <a:gd name="connsiteY176" fmla="*/ 17145 h 84772"/>
                  <a:gd name="connsiteX177" fmla="*/ 7620 w 40005"/>
                  <a:gd name="connsiteY177" fmla="*/ 15240 h 84772"/>
                  <a:gd name="connsiteX178" fmla="*/ 7620 w 40005"/>
                  <a:gd name="connsiteY178" fmla="*/ 15240 h 84772"/>
                  <a:gd name="connsiteX179" fmla="*/ 7620 w 40005"/>
                  <a:gd name="connsiteY179" fmla="*/ 14288 h 84772"/>
                  <a:gd name="connsiteX180" fmla="*/ 8572 w 40005"/>
                  <a:gd name="connsiteY180" fmla="*/ 8572 h 84772"/>
                  <a:gd name="connsiteX181" fmla="*/ 13335 w 40005"/>
                  <a:gd name="connsiteY181" fmla="*/ 2857 h 84772"/>
                  <a:gd name="connsiteX182" fmla="*/ 20955 w 40005"/>
                  <a:gd name="connsiteY182" fmla="*/ 0 h 847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40005" h="84772">
                    <a:moveTo>
                      <a:pt x="20955" y="0"/>
                    </a:moveTo>
                    <a:cubicBezTo>
                      <a:pt x="21907" y="0"/>
                      <a:pt x="21907" y="0"/>
                      <a:pt x="22860" y="952"/>
                    </a:cubicBezTo>
                    <a:cubicBezTo>
                      <a:pt x="22860" y="0"/>
                      <a:pt x="23813" y="0"/>
                      <a:pt x="23813" y="0"/>
                    </a:cubicBezTo>
                    <a:cubicBezTo>
                      <a:pt x="24765" y="0"/>
                      <a:pt x="24765" y="952"/>
                      <a:pt x="24765" y="1905"/>
                    </a:cubicBezTo>
                    <a:cubicBezTo>
                      <a:pt x="24765" y="1905"/>
                      <a:pt x="24765" y="1905"/>
                      <a:pt x="24765" y="1905"/>
                    </a:cubicBezTo>
                    <a:cubicBezTo>
                      <a:pt x="25718" y="1905"/>
                      <a:pt x="25718" y="2857"/>
                      <a:pt x="25718" y="4763"/>
                    </a:cubicBezTo>
                    <a:cubicBezTo>
                      <a:pt x="25718" y="4763"/>
                      <a:pt x="25718" y="5715"/>
                      <a:pt x="25718" y="5715"/>
                    </a:cubicBezTo>
                    <a:lnTo>
                      <a:pt x="25718" y="5715"/>
                    </a:lnTo>
                    <a:cubicBezTo>
                      <a:pt x="26670" y="5715"/>
                      <a:pt x="26670" y="6667"/>
                      <a:pt x="26670" y="8572"/>
                    </a:cubicBezTo>
                    <a:cubicBezTo>
                      <a:pt x="26670" y="9525"/>
                      <a:pt x="26670" y="9525"/>
                      <a:pt x="26670" y="9525"/>
                    </a:cubicBezTo>
                    <a:lnTo>
                      <a:pt x="26670" y="9525"/>
                    </a:lnTo>
                    <a:cubicBezTo>
                      <a:pt x="28575" y="9525"/>
                      <a:pt x="29528" y="11430"/>
                      <a:pt x="29528" y="13335"/>
                    </a:cubicBezTo>
                    <a:cubicBezTo>
                      <a:pt x="29528" y="13335"/>
                      <a:pt x="29528" y="14288"/>
                      <a:pt x="29528" y="14288"/>
                    </a:cubicBezTo>
                    <a:cubicBezTo>
                      <a:pt x="30480" y="15240"/>
                      <a:pt x="30480" y="16192"/>
                      <a:pt x="31432" y="17145"/>
                    </a:cubicBezTo>
                    <a:cubicBezTo>
                      <a:pt x="33338" y="17145"/>
                      <a:pt x="34290" y="19050"/>
                      <a:pt x="34290" y="20955"/>
                    </a:cubicBezTo>
                    <a:cubicBezTo>
                      <a:pt x="34290" y="21907"/>
                      <a:pt x="34290" y="22860"/>
                      <a:pt x="33338" y="23813"/>
                    </a:cubicBezTo>
                    <a:cubicBezTo>
                      <a:pt x="34290" y="24765"/>
                      <a:pt x="34290" y="25717"/>
                      <a:pt x="34290" y="26670"/>
                    </a:cubicBezTo>
                    <a:cubicBezTo>
                      <a:pt x="34290" y="27622"/>
                      <a:pt x="34290" y="28575"/>
                      <a:pt x="33338" y="28575"/>
                    </a:cubicBezTo>
                    <a:lnTo>
                      <a:pt x="33338" y="28575"/>
                    </a:lnTo>
                    <a:cubicBezTo>
                      <a:pt x="34290" y="29527"/>
                      <a:pt x="35243" y="30480"/>
                      <a:pt x="35243" y="32385"/>
                    </a:cubicBezTo>
                    <a:cubicBezTo>
                      <a:pt x="35243" y="33338"/>
                      <a:pt x="35243" y="33338"/>
                      <a:pt x="35243" y="34290"/>
                    </a:cubicBezTo>
                    <a:cubicBezTo>
                      <a:pt x="36195" y="35242"/>
                      <a:pt x="36195" y="36195"/>
                      <a:pt x="36195" y="37147"/>
                    </a:cubicBezTo>
                    <a:cubicBezTo>
                      <a:pt x="36195" y="38100"/>
                      <a:pt x="36195" y="38100"/>
                      <a:pt x="36195" y="39052"/>
                    </a:cubicBezTo>
                    <a:cubicBezTo>
                      <a:pt x="37147" y="40005"/>
                      <a:pt x="37147" y="40957"/>
                      <a:pt x="37147" y="41910"/>
                    </a:cubicBezTo>
                    <a:cubicBezTo>
                      <a:pt x="37147" y="42863"/>
                      <a:pt x="37147" y="42863"/>
                      <a:pt x="37147" y="43815"/>
                    </a:cubicBezTo>
                    <a:cubicBezTo>
                      <a:pt x="38100" y="44767"/>
                      <a:pt x="38100" y="45720"/>
                      <a:pt x="38100" y="46672"/>
                    </a:cubicBezTo>
                    <a:cubicBezTo>
                      <a:pt x="38100" y="47625"/>
                      <a:pt x="38100" y="48577"/>
                      <a:pt x="37147" y="48577"/>
                    </a:cubicBezTo>
                    <a:lnTo>
                      <a:pt x="37147" y="48577"/>
                    </a:lnTo>
                    <a:cubicBezTo>
                      <a:pt x="38100" y="49530"/>
                      <a:pt x="38100" y="50482"/>
                      <a:pt x="38100" y="51435"/>
                    </a:cubicBezTo>
                    <a:cubicBezTo>
                      <a:pt x="38100" y="51435"/>
                      <a:pt x="38100" y="52388"/>
                      <a:pt x="38100" y="52388"/>
                    </a:cubicBezTo>
                    <a:cubicBezTo>
                      <a:pt x="39053" y="53340"/>
                      <a:pt x="39053" y="54292"/>
                      <a:pt x="39053" y="55245"/>
                    </a:cubicBezTo>
                    <a:cubicBezTo>
                      <a:pt x="39053" y="55245"/>
                      <a:pt x="39053" y="56197"/>
                      <a:pt x="39053" y="56197"/>
                    </a:cubicBezTo>
                    <a:cubicBezTo>
                      <a:pt x="39053" y="56197"/>
                      <a:pt x="39053" y="57150"/>
                      <a:pt x="39053" y="57150"/>
                    </a:cubicBezTo>
                    <a:cubicBezTo>
                      <a:pt x="39053" y="58102"/>
                      <a:pt x="39053" y="58102"/>
                      <a:pt x="38100" y="59055"/>
                    </a:cubicBezTo>
                    <a:cubicBezTo>
                      <a:pt x="39053" y="59055"/>
                      <a:pt x="40005" y="60007"/>
                      <a:pt x="40005" y="61913"/>
                    </a:cubicBezTo>
                    <a:cubicBezTo>
                      <a:pt x="40005" y="62865"/>
                      <a:pt x="39053" y="63817"/>
                      <a:pt x="38100" y="64770"/>
                    </a:cubicBezTo>
                    <a:cubicBezTo>
                      <a:pt x="38100" y="64770"/>
                      <a:pt x="38100" y="65722"/>
                      <a:pt x="38100" y="66675"/>
                    </a:cubicBezTo>
                    <a:cubicBezTo>
                      <a:pt x="38100" y="67627"/>
                      <a:pt x="38100" y="67627"/>
                      <a:pt x="37147" y="68580"/>
                    </a:cubicBezTo>
                    <a:cubicBezTo>
                      <a:pt x="38100" y="68580"/>
                      <a:pt x="38100" y="69532"/>
                      <a:pt x="38100" y="70485"/>
                    </a:cubicBezTo>
                    <a:cubicBezTo>
                      <a:pt x="38100" y="71438"/>
                      <a:pt x="38100" y="72390"/>
                      <a:pt x="37147" y="72390"/>
                    </a:cubicBez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cubicBezTo>
                      <a:pt x="37147" y="73342"/>
                      <a:pt x="37147" y="74295"/>
                      <a:pt x="36195" y="74295"/>
                    </a:cubicBezTo>
                    <a:cubicBezTo>
                      <a:pt x="36195" y="74295"/>
                      <a:pt x="36195" y="74295"/>
                      <a:pt x="36195" y="74295"/>
                    </a:cubicBezTo>
                    <a:cubicBezTo>
                      <a:pt x="36195" y="75247"/>
                      <a:pt x="35243" y="76200"/>
                      <a:pt x="35243" y="76200"/>
                    </a:cubicBezTo>
                    <a:cubicBezTo>
                      <a:pt x="35243" y="76200"/>
                      <a:pt x="35243" y="76200"/>
                      <a:pt x="35243" y="76200"/>
                    </a:cubicBezTo>
                    <a:cubicBezTo>
                      <a:pt x="35243" y="77152"/>
                      <a:pt x="34290" y="79057"/>
                      <a:pt x="33338" y="79057"/>
                    </a:cubicBezTo>
                    <a:lnTo>
                      <a:pt x="33338" y="79057"/>
                    </a:lnTo>
                    <a:cubicBezTo>
                      <a:pt x="33338" y="80010"/>
                      <a:pt x="32385" y="81915"/>
                      <a:pt x="31432" y="81915"/>
                    </a:cubicBezTo>
                    <a:cubicBezTo>
                      <a:pt x="31432" y="81915"/>
                      <a:pt x="31432" y="81915"/>
                      <a:pt x="30480" y="81915"/>
                    </a:cubicBezTo>
                    <a:cubicBezTo>
                      <a:pt x="30480" y="82867"/>
                      <a:pt x="29528" y="83820"/>
                      <a:pt x="28575" y="83820"/>
                    </a:cubicBezTo>
                    <a:cubicBezTo>
                      <a:pt x="27622" y="83820"/>
                      <a:pt x="27622" y="83820"/>
                      <a:pt x="26670" y="82867"/>
                    </a:cubicBezTo>
                    <a:cubicBezTo>
                      <a:pt x="24765" y="83820"/>
                      <a:pt x="21907" y="84772"/>
                      <a:pt x="18097" y="84772"/>
                    </a:cubicBezTo>
                    <a:cubicBezTo>
                      <a:pt x="9525" y="84772"/>
                      <a:pt x="4763" y="80010"/>
                      <a:pt x="2857" y="72390"/>
                    </a:cubicBezTo>
                    <a:cubicBezTo>
                      <a:pt x="1905" y="72390"/>
                      <a:pt x="953" y="72390"/>
                      <a:pt x="953" y="70485"/>
                    </a:cubicBezTo>
                    <a:cubicBezTo>
                      <a:pt x="953" y="69532"/>
                      <a:pt x="953" y="68580"/>
                      <a:pt x="953" y="68580"/>
                    </a:cubicBezTo>
                    <a:cubicBezTo>
                      <a:pt x="953" y="68580"/>
                      <a:pt x="953" y="68580"/>
                      <a:pt x="953" y="67627"/>
                    </a:cubicBezTo>
                    <a:cubicBezTo>
                      <a:pt x="953" y="66675"/>
                      <a:pt x="953" y="65722"/>
                      <a:pt x="1905" y="65722"/>
                    </a:cubicBezTo>
                    <a:cubicBezTo>
                      <a:pt x="1905" y="65722"/>
                      <a:pt x="1905" y="64770"/>
                      <a:pt x="1905" y="64770"/>
                    </a:cubicBezTo>
                    <a:cubicBezTo>
                      <a:pt x="1905" y="64770"/>
                      <a:pt x="953" y="63817"/>
                      <a:pt x="953" y="63817"/>
                    </a:cubicBezTo>
                    <a:cubicBezTo>
                      <a:pt x="953" y="62865"/>
                      <a:pt x="953" y="61913"/>
                      <a:pt x="953" y="61913"/>
                    </a:cubicBezTo>
                    <a:lnTo>
                      <a:pt x="953" y="60960"/>
                    </a:lnTo>
                    <a:cubicBezTo>
                      <a:pt x="953" y="60960"/>
                      <a:pt x="0" y="60007"/>
                      <a:pt x="0" y="60007"/>
                    </a:cubicBezTo>
                    <a:cubicBezTo>
                      <a:pt x="0" y="59055"/>
                      <a:pt x="0" y="58102"/>
                      <a:pt x="953" y="58102"/>
                    </a:cubicBezTo>
                    <a:lnTo>
                      <a:pt x="953" y="58102"/>
                    </a:lnTo>
                    <a:cubicBezTo>
                      <a:pt x="0" y="58102"/>
                      <a:pt x="0" y="57150"/>
                      <a:pt x="0" y="56197"/>
                    </a:cubicBezTo>
                    <a:cubicBezTo>
                      <a:pt x="0" y="55245"/>
                      <a:pt x="0" y="54292"/>
                      <a:pt x="953" y="53340"/>
                    </a:cubicBezTo>
                    <a:cubicBezTo>
                      <a:pt x="953" y="53340"/>
                      <a:pt x="953" y="53340"/>
                      <a:pt x="953" y="53340"/>
                    </a:cubicBezTo>
                    <a:lnTo>
                      <a:pt x="953" y="53340"/>
                    </a:lnTo>
                    <a:cubicBezTo>
                      <a:pt x="0" y="53340"/>
                      <a:pt x="0" y="52388"/>
                      <a:pt x="0" y="51435"/>
                    </a:cubicBezTo>
                    <a:cubicBezTo>
                      <a:pt x="0" y="50482"/>
                      <a:pt x="953" y="49530"/>
                      <a:pt x="1905" y="49530"/>
                    </a:cubicBezTo>
                    <a:lnTo>
                      <a:pt x="1905" y="49530"/>
                    </a:lnTo>
                    <a:cubicBezTo>
                      <a:pt x="953" y="49530"/>
                      <a:pt x="0" y="48577"/>
                      <a:pt x="0" y="47625"/>
                    </a:cubicBezTo>
                    <a:cubicBezTo>
                      <a:pt x="0" y="46672"/>
                      <a:pt x="953" y="45720"/>
                      <a:pt x="1905" y="45720"/>
                    </a:cubicBezTo>
                    <a:cubicBezTo>
                      <a:pt x="1905" y="45720"/>
                      <a:pt x="1905" y="45720"/>
                      <a:pt x="1905" y="45720"/>
                    </a:cubicBezTo>
                    <a:lnTo>
                      <a:pt x="1905" y="45720"/>
                    </a:lnTo>
                    <a:cubicBezTo>
                      <a:pt x="953" y="45720"/>
                      <a:pt x="0" y="44767"/>
                      <a:pt x="0" y="43815"/>
                    </a:cubicBezTo>
                    <a:cubicBezTo>
                      <a:pt x="0" y="42863"/>
                      <a:pt x="953" y="41910"/>
                      <a:pt x="1905" y="41910"/>
                    </a:cubicBezTo>
                    <a:cubicBezTo>
                      <a:pt x="1905" y="41910"/>
                      <a:pt x="1905" y="41910"/>
                      <a:pt x="1905" y="41910"/>
                    </a:cubicBezTo>
                    <a:lnTo>
                      <a:pt x="1905" y="40957"/>
                    </a:lnTo>
                    <a:cubicBezTo>
                      <a:pt x="1905" y="40957"/>
                      <a:pt x="953" y="40005"/>
                      <a:pt x="953" y="39052"/>
                    </a:cubicBezTo>
                    <a:cubicBezTo>
                      <a:pt x="953" y="38100"/>
                      <a:pt x="953" y="37147"/>
                      <a:pt x="1905" y="37147"/>
                    </a:cubicBezTo>
                    <a:lnTo>
                      <a:pt x="1905" y="37147"/>
                    </a:lnTo>
                    <a:cubicBezTo>
                      <a:pt x="953" y="37147"/>
                      <a:pt x="0" y="36195"/>
                      <a:pt x="0" y="35242"/>
                    </a:cubicBezTo>
                    <a:cubicBezTo>
                      <a:pt x="0" y="34290"/>
                      <a:pt x="953" y="33338"/>
                      <a:pt x="1905" y="33338"/>
                    </a:cubicBezTo>
                    <a:cubicBezTo>
                      <a:pt x="1905" y="33338"/>
                      <a:pt x="1905" y="33338"/>
                      <a:pt x="2857" y="33338"/>
                    </a:cubicBezTo>
                    <a:cubicBezTo>
                      <a:pt x="2857" y="33338"/>
                      <a:pt x="2857" y="33338"/>
                      <a:pt x="3810" y="33338"/>
                    </a:cubicBezTo>
                    <a:lnTo>
                      <a:pt x="3810" y="32385"/>
                    </a:lnTo>
                    <a:cubicBezTo>
                      <a:pt x="2857" y="32385"/>
                      <a:pt x="2857" y="31432"/>
                      <a:pt x="2857" y="30480"/>
                    </a:cubicBezTo>
                    <a:cubicBezTo>
                      <a:pt x="2857" y="29527"/>
                      <a:pt x="3810" y="28575"/>
                      <a:pt x="4763" y="28575"/>
                    </a:cubicBezTo>
                    <a:lnTo>
                      <a:pt x="4763" y="27622"/>
                    </a:lnTo>
                    <a:cubicBezTo>
                      <a:pt x="4763" y="27622"/>
                      <a:pt x="3810" y="26670"/>
                      <a:pt x="3810" y="25717"/>
                    </a:cubicBezTo>
                    <a:cubicBezTo>
                      <a:pt x="3810" y="24765"/>
                      <a:pt x="4763" y="23813"/>
                      <a:pt x="5715" y="23813"/>
                    </a:cubicBezTo>
                    <a:cubicBezTo>
                      <a:pt x="5715" y="21907"/>
                      <a:pt x="6668" y="20955"/>
                      <a:pt x="6668" y="19050"/>
                    </a:cubicBezTo>
                    <a:cubicBezTo>
                      <a:pt x="5715" y="19050"/>
                      <a:pt x="5715" y="18097"/>
                      <a:pt x="5715" y="17145"/>
                    </a:cubicBezTo>
                    <a:cubicBezTo>
                      <a:pt x="5715" y="16192"/>
                      <a:pt x="6668" y="15240"/>
                      <a:pt x="7620" y="15240"/>
                    </a:cubicBezTo>
                    <a:lnTo>
                      <a:pt x="7620" y="15240"/>
                    </a:lnTo>
                    <a:lnTo>
                      <a:pt x="7620" y="14288"/>
                    </a:lnTo>
                    <a:cubicBezTo>
                      <a:pt x="7620" y="12382"/>
                      <a:pt x="7620" y="10477"/>
                      <a:pt x="8572" y="8572"/>
                    </a:cubicBezTo>
                    <a:cubicBezTo>
                      <a:pt x="9525" y="5715"/>
                      <a:pt x="11430" y="3810"/>
                      <a:pt x="13335" y="2857"/>
                    </a:cubicBezTo>
                    <a:cubicBezTo>
                      <a:pt x="18097" y="1905"/>
                      <a:pt x="20003" y="0"/>
                      <a:pt x="20955" y="0"/>
                    </a:cubicBezTo>
                    <a:close/>
                  </a:path>
                </a:pathLst>
              </a:custGeom>
              <a:solidFill>
                <a:srgbClr val="55622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52" name="Freeform: Shape 1451">
                <a:extLst>
                  <a:ext uri="{FF2B5EF4-FFF2-40B4-BE49-F238E27FC236}">
                    <a16:creationId xmlns:a16="http://schemas.microsoft.com/office/drawing/2014/main" id="{121C1ADA-EEB1-4D3A-9FB9-143B4269CCB4}"/>
                  </a:ext>
                </a:extLst>
              </p:cNvPr>
              <p:cNvSpPr/>
              <p:nvPr/>
            </p:nvSpPr>
            <p:spPr>
              <a:xfrm>
                <a:off x="6368414" y="3506152"/>
                <a:ext cx="36194" cy="76200"/>
              </a:xfrm>
              <a:custGeom>
                <a:avLst/>
                <a:gdLst>
                  <a:gd name="connsiteX0" fmla="*/ 32385 w 36194"/>
                  <a:gd name="connsiteY0" fmla="*/ 17145 h 76200"/>
                  <a:gd name="connsiteX1" fmla="*/ 33338 w 36194"/>
                  <a:gd name="connsiteY1" fmla="*/ 20002 h 76200"/>
                  <a:gd name="connsiteX2" fmla="*/ 32385 w 36194"/>
                  <a:gd name="connsiteY2" fmla="*/ 21907 h 76200"/>
                  <a:gd name="connsiteX3" fmla="*/ 32385 w 36194"/>
                  <a:gd name="connsiteY3" fmla="*/ 21907 h 76200"/>
                  <a:gd name="connsiteX4" fmla="*/ 34290 w 36194"/>
                  <a:gd name="connsiteY4" fmla="*/ 25717 h 76200"/>
                  <a:gd name="connsiteX5" fmla="*/ 33338 w 36194"/>
                  <a:gd name="connsiteY5" fmla="*/ 27622 h 76200"/>
                  <a:gd name="connsiteX6" fmla="*/ 34290 w 36194"/>
                  <a:gd name="connsiteY6" fmla="*/ 30480 h 76200"/>
                  <a:gd name="connsiteX7" fmla="*/ 33338 w 36194"/>
                  <a:gd name="connsiteY7" fmla="*/ 32385 h 76200"/>
                  <a:gd name="connsiteX8" fmla="*/ 34290 w 36194"/>
                  <a:gd name="connsiteY8" fmla="*/ 35242 h 76200"/>
                  <a:gd name="connsiteX9" fmla="*/ 33338 w 36194"/>
                  <a:gd name="connsiteY9" fmla="*/ 37147 h 76200"/>
                  <a:gd name="connsiteX10" fmla="*/ 34290 w 36194"/>
                  <a:gd name="connsiteY10" fmla="*/ 40005 h 76200"/>
                  <a:gd name="connsiteX11" fmla="*/ 33338 w 36194"/>
                  <a:gd name="connsiteY11" fmla="*/ 41910 h 76200"/>
                  <a:gd name="connsiteX12" fmla="*/ 33338 w 36194"/>
                  <a:gd name="connsiteY12" fmla="*/ 41910 h 76200"/>
                  <a:gd name="connsiteX13" fmla="*/ 34290 w 36194"/>
                  <a:gd name="connsiteY13" fmla="*/ 44767 h 76200"/>
                  <a:gd name="connsiteX14" fmla="*/ 34290 w 36194"/>
                  <a:gd name="connsiteY14" fmla="*/ 45720 h 76200"/>
                  <a:gd name="connsiteX15" fmla="*/ 35242 w 36194"/>
                  <a:gd name="connsiteY15" fmla="*/ 48577 h 76200"/>
                  <a:gd name="connsiteX16" fmla="*/ 35242 w 36194"/>
                  <a:gd name="connsiteY16" fmla="*/ 49530 h 76200"/>
                  <a:gd name="connsiteX17" fmla="*/ 35242 w 36194"/>
                  <a:gd name="connsiteY17" fmla="*/ 50482 h 76200"/>
                  <a:gd name="connsiteX18" fmla="*/ 34290 w 36194"/>
                  <a:gd name="connsiteY18" fmla="*/ 52388 h 76200"/>
                  <a:gd name="connsiteX19" fmla="*/ 36195 w 36194"/>
                  <a:gd name="connsiteY19" fmla="*/ 55245 h 76200"/>
                  <a:gd name="connsiteX20" fmla="*/ 34290 w 36194"/>
                  <a:gd name="connsiteY20" fmla="*/ 57150 h 76200"/>
                  <a:gd name="connsiteX21" fmla="*/ 34290 w 36194"/>
                  <a:gd name="connsiteY21" fmla="*/ 59055 h 76200"/>
                  <a:gd name="connsiteX22" fmla="*/ 33338 w 36194"/>
                  <a:gd name="connsiteY22" fmla="*/ 60960 h 76200"/>
                  <a:gd name="connsiteX23" fmla="*/ 34290 w 36194"/>
                  <a:gd name="connsiteY23" fmla="*/ 62865 h 76200"/>
                  <a:gd name="connsiteX24" fmla="*/ 32385 w 36194"/>
                  <a:gd name="connsiteY24" fmla="*/ 64770 h 76200"/>
                  <a:gd name="connsiteX25" fmla="*/ 32385 w 36194"/>
                  <a:gd name="connsiteY25" fmla="*/ 64770 h 76200"/>
                  <a:gd name="connsiteX26" fmla="*/ 32385 w 36194"/>
                  <a:gd name="connsiteY26" fmla="*/ 64770 h 76200"/>
                  <a:gd name="connsiteX27" fmla="*/ 32385 w 36194"/>
                  <a:gd name="connsiteY27" fmla="*/ 64770 h 76200"/>
                  <a:gd name="connsiteX28" fmla="*/ 32385 w 36194"/>
                  <a:gd name="connsiteY28" fmla="*/ 64770 h 76200"/>
                  <a:gd name="connsiteX29" fmla="*/ 32385 w 36194"/>
                  <a:gd name="connsiteY29" fmla="*/ 64770 h 76200"/>
                  <a:gd name="connsiteX30" fmla="*/ 32385 w 36194"/>
                  <a:gd name="connsiteY30" fmla="*/ 64770 h 76200"/>
                  <a:gd name="connsiteX31" fmla="*/ 32385 w 36194"/>
                  <a:gd name="connsiteY31" fmla="*/ 64770 h 76200"/>
                  <a:gd name="connsiteX32" fmla="*/ 32385 w 36194"/>
                  <a:gd name="connsiteY32" fmla="*/ 64770 h 76200"/>
                  <a:gd name="connsiteX33" fmla="*/ 32385 w 36194"/>
                  <a:gd name="connsiteY33" fmla="*/ 64770 h 76200"/>
                  <a:gd name="connsiteX34" fmla="*/ 32385 w 36194"/>
                  <a:gd name="connsiteY34" fmla="*/ 64770 h 76200"/>
                  <a:gd name="connsiteX35" fmla="*/ 32385 w 36194"/>
                  <a:gd name="connsiteY35" fmla="*/ 64770 h 76200"/>
                  <a:gd name="connsiteX36" fmla="*/ 32385 w 36194"/>
                  <a:gd name="connsiteY36" fmla="*/ 64770 h 76200"/>
                  <a:gd name="connsiteX37" fmla="*/ 32385 w 36194"/>
                  <a:gd name="connsiteY37" fmla="*/ 64770 h 76200"/>
                  <a:gd name="connsiteX38" fmla="*/ 32385 w 36194"/>
                  <a:gd name="connsiteY38" fmla="*/ 64770 h 76200"/>
                  <a:gd name="connsiteX39" fmla="*/ 32385 w 36194"/>
                  <a:gd name="connsiteY39" fmla="*/ 64770 h 76200"/>
                  <a:gd name="connsiteX40" fmla="*/ 32385 w 36194"/>
                  <a:gd name="connsiteY40" fmla="*/ 64770 h 76200"/>
                  <a:gd name="connsiteX41" fmla="*/ 32385 w 36194"/>
                  <a:gd name="connsiteY41" fmla="*/ 64770 h 76200"/>
                  <a:gd name="connsiteX42" fmla="*/ 32385 w 36194"/>
                  <a:gd name="connsiteY42" fmla="*/ 64770 h 76200"/>
                  <a:gd name="connsiteX43" fmla="*/ 32385 w 36194"/>
                  <a:gd name="connsiteY43" fmla="*/ 64770 h 76200"/>
                  <a:gd name="connsiteX44" fmla="*/ 32385 w 36194"/>
                  <a:gd name="connsiteY44" fmla="*/ 64770 h 76200"/>
                  <a:gd name="connsiteX45" fmla="*/ 32385 w 36194"/>
                  <a:gd name="connsiteY45" fmla="*/ 64770 h 76200"/>
                  <a:gd name="connsiteX46" fmla="*/ 32385 w 36194"/>
                  <a:gd name="connsiteY46" fmla="*/ 64770 h 76200"/>
                  <a:gd name="connsiteX47" fmla="*/ 32385 w 36194"/>
                  <a:gd name="connsiteY47" fmla="*/ 64770 h 76200"/>
                  <a:gd name="connsiteX48" fmla="*/ 32385 w 36194"/>
                  <a:gd name="connsiteY48" fmla="*/ 64770 h 76200"/>
                  <a:gd name="connsiteX49" fmla="*/ 32385 w 36194"/>
                  <a:gd name="connsiteY49" fmla="*/ 64770 h 76200"/>
                  <a:gd name="connsiteX50" fmla="*/ 32385 w 36194"/>
                  <a:gd name="connsiteY50" fmla="*/ 64770 h 76200"/>
                  <a:gd name="connsiteX51" fmla="*/ 32385 w 36194"/>
                  <a:gd name="connsiteY51" fmla="*/ 64770 h 76200"/>
                  <a:gd name="connsiteX52" fmla="*/ 32385 w 36194"/>
                  <a:gd name="connsiteY52" fmla="*/ 64770 h 76200"/>
                  <a:gd name="connsiteX53" fmla="*/ 32385 w 36194"/>
                  <a:gd name="connsiteY53" fmla="*/ 64770 h 76200"/>
                  <a:gd name="connsiteX54" fmla="*/ 32385 w 36194"/>
                  <a:gd name="connsiteY54" fmla="*/ 64770 h 76200"/>
                  <a:gd name="connsiteX55" fmla="*/ 32385 w 36194"/>
                  <a:gd name="connsiteY55" fmla="*/ 64770 h 76200"/>
                  <a:gd name="connsiteX56" fmla="*/ 32385 w 36194"/>
                  <a:gd name="connsiteY56" fmla="*/ 64770 h 76200"/>
                  <a:gd name="connsiteX57" fmla="*/ 32385 w 36194"/>
                  <a:gd name="connsiteY57" fmla="*/ 64770 h 76200"/>
                  <a:gd name="connsiteX58" fmla="*/ 32385 w 36194"/>
                  <a:gd name="connsiteY58" fmla="*/ 64770 h 76200"/>
                  <a:gd name="connsiteX59" fmla="*/ 32385 w 36194"/>
                  <a:gd name="connsiteY59" fmla="*/ 64770 h 76200"/>
                  <a:gd name="connsiteX60" fmla="*/ 32385 w 36194"/>
                  <a:gd name="connsiteY60" fmla="*/ 64770 h 76200"/>
                  <a:gd name="connsiteX61" fmla="*/ 32385 w 36194"/>
                  <a:gd name="connsiteY61" fmla="*/ 64770 h 76200"/>
                  <a:gd name="connsiteX62" fmla="*/ 32385 w 36194"/>
                  <a:gd name="connsiteY62" fmla="*/ 64770 h 76200"/>
                  <a:gd name="connsiteX63" fmla="*/ 32385 w 36194"/>
                  <a:gd name="connsiteY63" fmla="*/ 64770 h 76200"/>
                  <a:gd name="connsiteX64" fmla="*/ 32385 w 36194"/>
                  <a:gd name="connsiteY64" fmla="*/ 64770 h 76200"/>
                  <a:gd name="connsiteX65" fmla="*/ 32385 w 36194"/>
                  <a:gd name="connsiteY65" fmla="*/ 64770 h 76200"/>
                  <a:gd name="connsiteX66" fmla="*/ 32385 w 36194"/>
                  <a:gd name="connsiteY66" fmla="*/ 64770 h 76200"/>
                  <a:gd name="connsiteX67" fmla="*/ 32385 w 36194"/>
                  <a:gd name="connsiteY67" fmla="*/ 64770 h 76200"/>
                  <a:gd name="connsiteX68" fmla="*/ 32385 w 36194"/>
                  <a:gd name="connsiteY68" fmla="*/ 64770 h 76200"/>
                  <a:gd name="connsiteX69" fmla="*/ 32385 w 36194"/>
                  <a:gd name="connsiteY69" fmla="*/ 64770 h 76200"/>
                  <a:gd name="connsiteX70" fmla="*/ 32385 w 36194"/>
                  <a:gd name="connsiteY70" fmla="*/ 64770 h 76200"/>
                  <a:gd name="connsiteX71" fmla="*/ 32385 w 36194"/>
                  <a:gd name="connsiteY71" fmla="*/ 64770 h 76200"/>
                  <a:gd name="connsiteX72" fmla="*/ 32385 w 36194"/>
                  <a:gd name="connsiteY72" fmla="*/ 64770 h 76200"/>
                  <a:gd name="connsiteX73" fmla="*/ 32385 w 36194"/>
                  <a:gd name="connsiteY73" fmla="*/ 64770 h 76200"/>
                  <a:gd name="connsiteX74" fmla="*/ 32385 w 36194"/>
                  <a:gd name="connsiteY74" fmla="*/ 64770 h 76200"/>
                  <a:gd name="connsiteX75" fmla="*/ 32385 w 36194"/>
                  <a:gd name="connsiteY75" fmla="*/ 64770 h 76200"/>
                  <a:gd name="connsiteX76" fmla="*/ 32385 w 36194"/>
                  <a:gd name="connsiteY76" fmla="*/ 64770 h 76200"/>
                  <a:gd name="connsiteX77" fmla="*/ 32385 w 36194"/>
                  <a:gd name="connsiteY77" fmla="*/ 64770 h 76200"/>
                  <a:gd name="connsiteX78" fmla="*/ 32385 w 36194"/>
                  <a:gd name="connsiteY78" fmla="*/ 64770 h 76200"/>
                  <a:gd name="connsiteX79" fmla="*/ 32385 w 36194"/>
                  <a:gd name="connsiteY79" fmla="*/ 64770 h 76200"/>
                  <a:gd name="connsiteX80" fmla="*/ 32385 w 36194"/>
                  <a:gd name="connsiteY80" fmla="*/ 64770 h 76200"/>
                  <a:gd name="connsiteX81" fmla="*/ 32385 w 36194"/>
                  <a:gd name="connsiteY81" fmla="*/ 64770 h 76200"/>
                  <a:gd name="connsiteX82" fmla="*/ 32385 w 36194"/>
                  <a:gd name="connsiteY82" fmla="*/ 64770 h 76200"/>
                  <a:gd name="connsiteX83" fmla="*/ 32385 w 36194"/>
                  <a:gd name="connsiteY83" fmla="*/ 64770 h 76200"/>
                  <a:gd name="connsiteX84" fmla="*/ 32385 w 36194"/>
                  <a:gd name="connsiteY84" fmla="*/ 64770 h 76200"/>
                  <a:gd name="connsiteX85" fmla="*/ 32385 w 36194"/>
                  <a:gd name="connsiteY85" fmla="*/ 64770 h 76200"/>
                  <a:gd name="connsiteX86" fmla="*/ 32385 w 36194"/>
                  <a:gd name="connsiteY86" fmla="*/ 64770 h 76200"/>
                  <a:gd name="connsiteX87" fmla="*/ 32385 w 36194"/>
                  <a:gd name="connsiteY87" fmla="*/ 64770 h 76200"/>
                  <a:gd name="connsiteX88" fmla="*/ 32385 w 36194"/>
                  <a:gd name="connsiteY88" fmla="*/ 64770 h 76200"/>
                  <a:gd name="connsiteX89" fmla="*/ 32385 w 36194"/>
                  <a:gd name="connsiteY89" fmla="*/ 64770 h 76200"/>
                  <a:gd name="connsiteX90" fmla="*/ 32385 w 36194"/>
                  <a:gd name="connsiteY90" fmla="*/ 64770 h 76200"/>
                  <a:gd name="connsiteX91" fmla="*/ 32385 w 36194"/>
                  <a:gd name="connsiteY91" fmla="*/ 64770 h 76200"/>
                  <a:gd name="connsiteX92" fmla="*/ 32385 w 36194"/>
                  <a:gd name="connsiteY92" fmla="*/ 64770 h 76200"/>
                  <a:gd name="connsiteX93" fmla="*/ 32385 w 36194"/>
                  <a:gd name="connsiteY93" fmla="*/ 64770 h 76200"/>
                  <a:gd name="connsiteX94" fmla="*/ 32385 w 36194"/>
                  <a:gd name="connsiteY94" fmla="*/ 64770 h 76200"/>
                  <a:gd name="connsiteX95" fmla="*/ 32385 w 36194"/>
                  <a:gd name="connsiteY95" fmla="*/ 64770 h 76200"/>
                  <a:gd name="connsiteX96" fmla="*/ 32385 w 36194"/>
                  <a:gd name="connsiteY96" fmla="*/ 64770 h 76200"/>
                  <a:gd name="connsiteX97" fmla="*/ 32385 w 36194"/>
                  <a:gd name="connsiteY97" fmla="*/ 64770 h 76200"/>
                  <a:gd name="connsiteX98" fmla="*/ 32385 w 36194"/>
                  <a:gd name="connsiteY98" fmla="*/ 64770 h 76200"/>
                  <a:gd name="connsiteX99" fmla="*/ 32385 w 36194"/>
                  <a:gd name="connsiteY99" fmla="*/ 64770 h 76200"/>
                  <a:gd name="connsiteX100" fmla="*/ 32385 w 36194"/>
                  <a:gd name="connsiteY100" fmla="*/ 64770 h 76200"/>
                  <a:gd name="connsiteX101" fmla="*/ 32385 w 36194"/>
                  <a:gd name="connsiteY101" fmla="*/ 64770 h 76200"/>
                  <a:gd name="connsiteX102" fmla="*/ 32385 w 36194"/>
                  <a:gd name="connsiteY102" fmla="*/ 64770 h 76200"/>
                  <a:gd name="connsiteX103" fmla="*/ 32385 w 36194"/>
                  <a:gd name="connsiteY103" fmla="*/ 64770 h 76200"/>
                  <a:gd name="connsiteX104" fmla="*/ 32385 w 36194"/>
                  <a:gd name="connsiteY104" fmla="*/ 64770 h 76200"/>
                  <a:gd name="connsiteX105" fmla="*/ 32385 w 36194"/>
                  <a:gd name="connsiteY105" fmla="*/ 64770 h 76200"/>
                  <a:gd name="connsiteX106" fmla="*/ 32385 w 36194"/>
                  <a:gd name="connsiteY106" fmla="*/ 64770 h 76200"/>
                  <a:gd name="connsiteX107" fmla="*/ 32385 w 36194"/>
                  <a:gd name="connsiteY107" fmla="*/ 64770 h 76200"/>
                  <a:gd name="connsiteX108" fmla="*/ 32385 w 36194"/>
                  <a:gd name="connsiteY108" fmla="*/ 64770 h 76200"/>
                  <a:gd name="connsiteX109" fmla="*/ 31432 w 36194"/>
                  <a:gd name="connsiteY109" fmla="*/ 66675 h 76200"/>
                  <a:gd name="connsiteX110" fmla="*/ 31432 w 36194"/>
                  <a:gd name="connsiteY110" fmla="*/ 66675 h 76200"/>
                  <a:gd name="connsiteX111" fmla="*/ 29528 w 36194"/>
                  <a:gd name="connsiteY111" fmla="*/ 68580 h 76200"/>
                  <a:gd name="connsiteX112" fmla="*/ 29528 w 36194"/>
                  <a:gd name="connsiteY112" fmla="*/ 68580 h 76200"/>
                  <a:gd name="connsiteX113" fmla="*/ 26670 w 36194"/>
                  <a:gd name="connsiteY113" fmla="*/ 70485 h 76200"/>
                  <a:gd name="connsiteX114" fmla="*/ 26670 w 36194"/>
                  <a:gd name="connsiteY114" fmla="*/ 70485 h 76200"/>
                  <a:gd name="connsiteX115" fmla="*/ 23813 w 36194"/>
                  <a:gd name="connsiteY115" fmla="*/ 72390 h 76200"/>
                  <a:gd name="connsiteX116" fmla="*/ 22860 w 36194"/>
                  <a:gd name="connsiteY116" fmla="*/ 72390 h 76200"/>
                  <a:gd name="connsiteX117" fmla="*/ 20003 w 36194"/>
                  <a:gd name="connsiteY117" fmla="*/ 74295 h 76200"/>
                  <a:gd name="connsiteX118" fmla="*/ 18097 w 36194"/>
                  <a:gd name="connsiteY118" fmla="*/ 73342 h 76200"/>
                  <a:gd name="connsiteX119" fmla="*/ 9525 w 36194"/>
                  <a:gd name="connsiteY119" fmla="*/ 76200 h 76200"/>
                  <a:gd name="connsiteX120" fmla="*/ 2857 w 36194"/>
                  <a:gd name="connsiteY120" fmla="*/ 73342 h 76200"/>
                  <a:gd name="connsiteX121" fmla="*/ 2857 w 36194"/>
                  <a:gd name="connsiteY121" fmla="*/ 73342 h 76200"/>
                  <a:gd name="connsiteX122" fmla="*/ 953 w 36194"/>
                  <a:gd name="connsiteY122" fmla="*/ 71438 h 76200"/>
                  <a:gd name="connsiteX123" fmla="*/ 953 w 36194"/>
                  <a:gd name="connsiteY123" fmla="*/ 69532 h 76200"/>
                  <a:gd name="connsiteX124" fmla="*/ 953 w 36194"/>
                  <a:gd name="connsiteY124" fmla="*/ 68580 h 76200"/>
                  <a:gd name="connsiteX125" fmla="*/ 1905 w 36194"/>
                  <a:gd name="connsiteY125" fmla="*/ 66675 h 76200"/>
                  <a:gd name="connsiteX126" fmla="*/ 1905 w 36194"/>
                  <a:gd name="connsiteY126" fmla="*/ 65722 h 76200"/>
                  <a:gd name="connsiteX127" fmla="*/ 953 w 36194"/>
                  <a:gd name="connsiteY127" fmla="*/ 64770 h 76200"/>
                  <a:gd name="connsiteX128" fmla="*/ 953 w 36194"/>
                  <a:gd name="connsiteY128" fmla="*/ 62865 h 76200"/>
                  <a:gd name="connsiteX129" fmla="*/ 953 w 36194"/>
                  <a:gd name="connsiteY129" fmla="*/ 61913 h 76200"/>
                  <a:gd name="connsiteX130" fmla="*/ 0 w 36194"/>
                  <a:gd name="connsiteY130" fmla="*/ 60960 h 76200"/>
                  <a:gd name="connsiteX131" fmla="*/ 953 w 36194"/>
                  <a:gd name="connsiteY131" fmla="*/ 59055 h 76200"/>
                  <a:gd name="connsiteX132" fmla="*/ 953 w 36194"/>
                  <a:gd name="connsiteY132" fmla="*/ 59055 h 76200"/>
                  <a:gd name="connsiteX133" fmla="*/ 0 w 36194"/>
                  <a:gd name="connsiteY133" fmla="*/ 57150 h 76200"/>
                  <a:gd name="connsiteX134" fmla="*/ 953 w 36194"/>
                  <a:gd name="connsiteY134" fmla="*/ 54292 h 76200"/>
                  <a:gd name="connsiteX135" fmla="*/ 953 w 36194"/>
                  <a:gd name="connsiteY135" fmla="*/ 54292 h 76200"/>
                  <a:gd name="connsiteX136" fmla="*/ 953 w 36194"/>
                  <a:gd name="connsiteY136" fmla="*/ 54292 h 76200"/>
                  <a:gd name="connsiteX137" fmla="*/ 0 w 36194"/>
                  <a:gd name="connsiteY137" fmla="*/ 52388 h 76200"/>
                  <a:gd name="connsiteX138" fmla="*/ 1905 w 36194"/>
                  <a:gd name="connsiteY138" fmla="*/ 50482 h 76200"/>
                  <a:gd name="connsiteX139" fmla="*/ 1905 w 36194"/>
                  <a:gd name="connsiteY139" fmla="*/ 50482 h 76200"/>
                  <a:gd name="connsiteX140" fmla="*/ 0 w 36194"/>
                  <a:gd name="connsiteY140" fmla="*/ 48577 h 76200"/>
                  <a:gd name="connsiteX141" fmla="*/ 1905 w 36194"/>
                  <a:gd name="connsiteY141" fmla="*/ 46672 h 76200"/>
                  <a:gd name="connsiteX142" fmla="*/ 1905 w 36194"/>
                  <a:gd name="connsiteY142" fmla="*/ 46672 h 76200"/>
                  <a:gd name="connsiteX143" fmla="*/ 1905 w 36194"/>
                  <a:gd name="connsiteY143" fmla="*/ 46672 h 76200"/>
                  <a:gd name="connsiteX144" fmla="*/ 0 w 36194"/>
                  <a:gd name="connsiteY144" fmla="*/ 44767 h 76200"/>
                  <a:gd name="connsiteX145" fmla="*/ 1905 w 36194"/>
                  <a:gd name="connsiteY145" fmla="*/ 42863 h 76200"/>
                  <a:gd name="connsiteX146" fmla="*/ 1905 w 36194"/>
                  <a:gd name="connsiteY146" fmla="*/ 42863 h 76200"/>
                  <a:gd name="connsiteX147" fmla="*/ 1905 w 36194"/>
                  <a:gd name="connsiteY147" fmla="*/ 41910 h 76200"/>
                  <a:gd name="connsiteX148" fmla="*/ 953 w 36194"/>
                  <a:gd name="connsiteY148" fmla="*/ 40005 h 76200"/>
                  <a:gd name="connsiteX149" fmla="*/ 1905 w 36194"/>
                  <a:gd name="connsiteY149" fmla="*/ 38100 h 76200"/>
                  <a:gd name="connsiteX150" fmla="*/ 1905 w 36194"/>
                  <a:gd name="connsiteY150" fmla="*/ 38100 h 76200"/>
                  <a:gd name="connsiteX151" fmla="*/ 0 w 36194"/>
                  <a:gd name="connsiteY151" fmla="*/ 36195 h 76200"/>
                  <a:gd name="connsiteX152" fmla="*/ 1905 w 36194"/>
                  <a:gd name="connsiteY152" fmla="*/ 34290 h 76200"/>
                  <a:gd name="connsiteX153" fmla="*/ 2857 w 36194"/>
                  <a:gd name="connsiteY153" fmla="*/ 34290 h 76200"/>
                  <a:gd name="connsiteX154" fmla="*/ 3810 w 36194"/>
                  <a:gd name="connsiteY154" fmla="*/ 34290 h 76200"/>
                  <a:gd name="connsiteX155" fmla="*/ 3810 w 36194"/>
                  <a:gd name="connsiteY155" fmla="*/ 33338 h 76200"/>
                  <a:gd name="connsiteX156" fmla="*/ 2857 w 36194"/>
                  <a:gd name="connsiteY156" fmla="*/ 31432 h 76200"/>
                  <a:gd name="connsiteX157" fmla="*/ 4763 w 36194"/>
                  <a:gd name="connsiteY157" fmla="*/ 29527 h 76200"/>
                  <a:gd name="connsiteX158" fmla="*/ 4763 w 36194"/>
                  <a:gd name="connsiteY158" fmla="*/ 28575 h 76200"/>
                  <a:gd name="connsiteX159" fmla="*/ 3810 w 36194"/>
                  <a:gd name="connsiteY159" fmla="*/ 26670 h 76200"/>
                  <a:gd name="connsiteX160" fmla="*/ 5715 w 36194"/>
                  <a:gd name="connsiteY160" fmla="*/ 24765 h 76200"/>
                  <a:gd name="connsiteX161" fmla="*/ 6667 w 36194"/>
                  <a:gd name="connsiteY161" fmla="*/ 20002 h 76200"/>
                  <a:gd name="connsiteX162" fmla="*/ 5715 w 36194"/>
                  <a:gd name="connsiteY162" fmla="*/ 18097 h 76200"/>
                  <a:gd name="connsiteX163" fmla="*/ 7620 w 36194"/>
                  <a:gd name="connsiteY163" fmla="*/ 16192 h 76200"/>
                  <a:gd name="connsiteX164" fmla="*/ 7620 w 36194"/>
                  <a:gd name="connsiteY164" fmla="*/ 16192 h 76200"/>
                  <a:gd name="connsiteX165" fmla="*/ 7620 w 36194"/>
                  <a:gd name="connsiteY165" fmla="*/ 15240 h 76200"/>
                  <a:gd name="connsiteX166" fmla="*/ 8572 w 36194"/>
                  <a:gd name="connsiteY166" fmla="*/ 9525 h 76200"/>
                  <a:gd name="connsiteX167" fmla="*/ 13335 w 36194"/>
                  <a:gd name="connsiteY167" fmla="*/ 3810 h 76200"/>
                  <a:gd name="connsiteX168" fmla="*/ 18097 w 36194"/>
                  <a:gd name="connsiteY168" fmla="*/ 0 h 76200"/>
                  <a:gd name="connsiteX169" fmla="*/ 20003 w 36194"/>
                  <a:gd name="connsiteY169" fmla="*/ 952 h 76200"/>
                  <a:gd name="connsiteX170" fmla="*/ 20955 w 36194"/>
                  <a:gd name="connsiteY170" fmla="*/ 0 h 76200"/>
                  <a:gd name="connsiteX171" fmla="*/ 21907 w 36194"/>
                  <a:gd name="connsiteY171" fmla="*/ 1905 h 76200"/>
                  <a:gd name="connsiteX172" fmla="*/ 21907 w 36194"/>
                  <a:gd name="connsiteY172" fmla="*/ 1905 h 76200"/>
                  <a:gd name="connsiteX173" fmla="*/ 22860 w 36194"/>
                  <a:gd name="connsiteY173" fmla="*/ 4763 h 76200"/>
                  <a:gd name="connsiteX174" fmla="*/ 22860 w 36194"/>
                  <a:gd name="connsiteY174" fmla="*/ 5715 h 76200"/>
                  <a:gd name="connsiteX175" fmla="*/ 22860 w 36194"/>
                  <a:gd name="connsiteY175" fmla="*/ 5715 h 76200"/>
                  <a:gd name="connsiteX176" fmla="*/ 23813 w 36194"/>
                  <a:gd name="connsiteY176" fmla="*/ 8572 h 76200"/>
                  <a:gd name="connsiteX177" fmla="*/ 23813 w 36194"/>
                  <a:gd name="connsiteY177" fmla="*/ 9525 h 76200"/>
                  <a:gd name="connsiteX178" fmla="*/ 23813 w 36194"/>
                  <a:gd name="connsiteY178" fmla="*/ 9525 h 76200"/>
                  <a:gd name="connsiteX179" fmla="*/ 26670 w 36194"/>
                  <a:gd name="connsiteY179" fmla="*/ 13335 h 76200"/>
                  <a:gd name="connsiteX180" fmla="*/ 26670 w 36194"/>
                  <a:gd name="connsiteY180" fmla="*/ 14288 h 76200"/>
                  <a:gd name="connsiteX181" fmla="*/ 32385 w 36194"/>
                  <a:gd name="connsiteY181" fmla="*/ 17145 h 76200"/>
                  <a:gd name="connsiteX182" fmla="*/ 32385 w 36194"/>
                  <a:gd name="connsiteY182" fmla="*/ 17145 h 76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36194" h="76200">
                    <a:moveTo>
                      <a:pt x="32385" y="17145"/>
                    </a:moveTo>
                    <a:cubicBezTo>
                      <a:pt x="32385" y="18097"/>
                      <a:pt x="33338" y="19050"/>
                      <a:pt x="33338" y="20002"/>
                    </a:cubicBezTo>
                    <a:cubicBezTo>
                      <a:pt x="33338" y="20955"/>
                      <a:pt x="33338" y="20955"/>
                      <a:pt x="32385" y="21907"/>
                    </a:cubicBezTo>
                    <a:lnTo>
                      <a:pt x="32385" y="21907"/>
                    </a:lnTo>
                    <a:cubicBezTo>
                      <a:pt x="33338" y="22860"/>
                      <a:pt x="34290" y="23813"/>
                      <a:pt x="34290" y="25717"/>
                    </a:cubicBezTo>
                    <a:cubicBezTo>
                      <a:pt x="34290" y="26670"/>
                      <a:pt x="34290" y="26670"/>
                      <a:pt x="33338" y="27622"/>
                    </a:cubicBezTo>
                    <a:cubicBezTo>
                      <a:pt x="34290" y="28575"/>
                      <a:pt x="34290" y="29527"/>
                      <a:pt x="34290" y="30480"/>
                    </a:cubicBezTo>
                    <a:cubicBezTo>
                      <a:pt x="34290" y="31432"/>
                      <a:pt x="34290" y="31432"/>
                      <a:pt x="33338" y="32385"/>
                    </a:cubicBezTo>
                    <a:cubicBezTo>
                      <a:pt x="34290" y="33338"/>
                      <a:pt x="34290" y="34290"/>
                      <a:pt x="34290" y="35242"/>
                    </a:cubicBezTo>
                    <a:cubicBezTo>
                      <a:pt x="34290" y="36195"/>
                      <a:pt x="34290" y="36195"/>
                      <a:pt x="33338" y="37147"/>
                    </a:cubicBezTo>
                    <a:cubicBezTo>
                      <a:pt x="34290" y="38100"/>
                      <a:pt x="34290" y="39052"/>
                      <a:pt x="34290" y="40005"/>
                    </a:cubicBezTo>
                    <a:cubicBezTo>
                      <a:pt x="34290" y="40957"/>
                      <a:pt x="34290" y="41910"/>
                      <a:pt x="33338" y="41910"/>
                    </a:cubicBezTo>
                    <a:lnTo>
                      <a:pt x="33338" y="41910"/>
                    </a:lnTo>
                    <a:cubicBezTo>
                      <a:pt x="34290" y="42863"/>
                      <a:pt x="34290" y="43815"/>
                      <a:pt x="34290" y="44767"/>
                    </a:cubicBezTo>
                    <a:cubicBezTo>
                      <a:pt x="34290" y="44767"/>
                      <a:pt x="34290" y="45720"/>
                      <a:pt x="34290" y="45720"/>
                    </a:cubicBezTo>
                    <a:cubicBezTo>
                      <a:pt x="35242" y="46672"/>
                      <a:pt x="35242" y="47625"/>
                      <a:pt x="35242" y="48577"/>
                    </a:cubicBezTo>
                    <a:cubicBezTo>
                      <a:pt x="35242" y="48577"/>
                      <a:pt x="35242" y="49530"/>
                      <a:pt x="35242" y="49530"/>
                    </a:cubicBezTo>
                    <a:cubicBezTo>
                      <a:pt x="35242" y="49530"/>
                      <a:pt x="35242" y="50482"/>
                      <a:pt x="35242" y="50482"/>
                    </a:cubicBezTo>
                    <a:cubicBezTo>
                      <a:pt x="35242" y="51435"/>
                      <a:pt x="35242" y="51435"/>
                      <a:pt x="34290" y="52388"/>
                    </a:cubicBezTo>
                    <a:cubicBezTo>
                      <a:pt x="35242" y="52388"/>
                      <a:pt x="36195" y="53340"/>
                      <a:pt x="36195" y="55245"/>
                    </a:cubicBezTo>
                    <a:cubicBezTo>
                      <a:pt x="36195" y="56197"/>
                      <a:pt x="35242" y="57150"/>
                      <a:pt x="34290" y="57150"/>
                    </a:cubicBezTo>
                    <a:cubicBezTo>
                      <a:pt x="34290" y="57150"/>
                      <a:pt x="34290" y="58102"/>
                      <a:pt x="34290" y="59055"/>
                    </a:cubicBezTo>
                    <a:cubicBezTo>
                      <a:pt x="34290" y="60007"/>
                      <a:pt x="34290" y="60007"/>
                      <a:pt x="33338" y="60960"/>
                    </a:cubicBezTo>
                    <a:cubicBezTo>
                      <a:pt x="34290" y="61913"/>
                      <a:pt x="34290" y="61913"/>
                      <a:pt x="34290" y="62865"/>
                    </a:cubicBezTo>
                    <a:cubicBezTo>
                      <a:pt x="34290" y="63817"/>
                      <a:pt x="33338" y="64770"/>
                      <a:pt x="32385" y="64770"/>
                    </a:cubicBez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cubicBezTo>
                      <a:pt x="32385" y="65722"/>
                      <a:pt x="31432" y="66675"/>
                      <a:pt x="31432" y="66675"/>
                    </a:cubicBezTo>
                    <a:cubicBezTo>
                      <a:pt x="31432" y="66675"/>
                      <a:pt x="31432" y="66675"/>
                      <a:pt x="31432" y="66675"/>
                    </a:cubicBezTo>
                    <a:cubicBezTo>
                      <a:pt x="31432" y="67627"/>
                      <a:pt x="30480" y="68580"/>
                      <a:pt x="29528" y="68580"/>
                    </a:cubicBezTo>
                    <a:cubicBezTo>
                      <a:pt x="29528" y="68580"/>
                      <a:pt x="29528" y="68580"/>
                      <a:pt x="29528" y="68580"/>
                    </a:cubicBezTo>
                    <a:cubicBezTo>
                      <a:pt x="29528" y="69532"/>
                      <a:pt x="28575" y="70485"/>
                      <a:pt x="26670" y="70485"/>
                    </a:cubicBezTo>
                    <a:lnTo>
                      <a:pt x="26670" y="70485"/>
                    </a:lnTo>
                    <a:cubicBezTo>
                      <a:pt x="26670" y="71438"/>
                      <a:pt x="25717" y="72390"/>
                      <a:pt x="23813" y="72390"/>
                    </a:cubicBezTo>
                    <a:cubicBezTo>
                      <a:pt x="23813" y="72390"/>
                      <a:pt x="22860" y="72390"/>
                      <a:pt x="22860" y="72390"/>
                    </a:cubicBezTo>
                    <a:cubicBezTo>
                      <a:pt x="22860" y="73342"/>
                      <a:pt x="21907" y="74295"/>
                      <a:pt x="20003" y="74295"/>
                    </a:cubicBezTo>
                    <a:cubicBezTo>
                      <a:pt x="19050" y="74295"/>
                      <a:pt x="19050" y="74295"/>
                      <a:pt x="18097" y="73342"/>
                    </a:cubicBezTo>
                    <a:cubicBezTo>
                      <a:pt x="15240" y="74295"/>
                      <a:pt x="13335" y="76200"/>
                      <a:pt x="9525" y="76200"/>
                    </a:cubicBezTo>
                    <a:cubicBezTo>
                      <a:pt x="7620" y="76200"/>
                      <a:pt x="4763" y="74295"/>
                      <a:pt x="2857" y="73342"/>
                    </a:cubicBezTo>
                    <a:lnTo>
                      <a:pt x="2857" y="73342"/>
                    </a:lnTo>
                    <a:cubicBezTo>
                      <a:pt x="1905" y="73342"/>
                      <a:pt x="953" y="73342"/>
                      <a:pt x="953" y="71438"/>
                    </a:cubicBezTo>
                    <a:cubicBezTo>
                      <a:pt x="953" y="70485"/>
                      <a:pt x="953" y="69532"/>
                      <a:pt x="953" y="69532"/>
                    </a:cubicBezTo>
                    <a:cubicBezTo>
                      <a:pt x="953" y="69532"/>
                      <a:pt x="953" y="69532"/>
                      <a:pt x="953" y="68580"/>
                    </a:cubicBezTo>
                    <a:cubicBezTo>
                      <a:pt x="953" y="67627"/>
                      <a:pt x="953" y="66675"/>
                      <a:pt x="1905" y="66675"/>
                    </a:cubicBezTo>
                    <a:cubicBezTo>
                      <a:pt x="1905" y="66675"/>
                      <a:pt x="1905" y="65722"/>
                      <a:pt x="1905" y="65722"/>
                    </a:cubicBezTo>
                    <a:cubicBezTo>
                      <a:pt x="1905" y="65722"/>
                      <a:pt x="953" y="64770"/>
                      <a:pt x="953" y="64770"/>
                    </a:cubicBezTo>
                    <a:cubicBezTo>
                      <a:pt x="953" y="63817"/>
                      <a:pt x="953" y="62865"/>
                      <a:pt x="953" y="62865"/>
                    </a:cubicBezTo>
                    <a:lnTo>
                      <a:pt x="953" y="61913"/>
                    </a:lnTo>
                    <a:cubicBezTo>
                      <a:pt x="953" y="61913"/>
                      <a:pt x="0" y="60960"/>
                      <a:pt x="0" y="60960"/>
                    </a:cubicBezTo>
                    <a:cubicBezTo>
                      <a:pt x="0" y="60007"/>
                      <a:pt x="0" y="59055"/>
                      <a:pt x="953" y="59055"/>
                    </a:cubicBezTo>
                    <a:lnTo>
                      <a:pt x="953" y="59055"/>
                    </a:lnTo>
                    <a:cubicBezTo>
                      <a:pt x="0" y="59055"/>
                      <a:pt x="0" y="58102"/>
                      <a:pt x="0" y="57150"/>
                    </a:cubicBezTo>
                    <a:cubicBezTo>
                      <a:pt x="0" y="56197"/>
                      <a:pt x="0" y="55245"/>
                      <a:pt x="953" y="54292"/>
                    </a:cubicBezTo>
                    <a:cubicBezTo>
                      <a:pt x="953" y="54292"/>
                      <a:pt x="953" y="54292"/>
                      <a:pt x="953" y="54292"/>
                    </a:cubicBezTo>
                    <a:lnTo>
                      <a:pt x="953" y="54292"/>
                    </a:lnTo>
                    <a:cubicBezTo>
                      <a:pt x="0" y="54292"/>
                      <a:pt x="0" y="53340"/>
                      <a:pt x="0" y="52388"/>
                    </a:cubicBezTo>
                    <a:cubicBezTo>
                      <a:pt x="0" y="51435"/>
                      <a:pt x="953" y="50482"/>
                      <a:pt x="1905" y="50482"/>
                    </a:cubicBezTo>
                    <a:lnTo>
                      <a:pt x="1905" y="50482"/>
                    </a:lnTo>
                    <a:cubicBezTo>
                      <a:pt x="953" y="50482"/>
                      <a:pt x="0" y="49530"/>
                      <a:pt x="0" y="48577"/>
                    </a:cubicBezTo>
                    <a:cubicBezTo>
                      <a:pt x="0" y="47625"/>
                      <a:pt x="953" y="46672"/>
                      <a:pt x="1905" y="46672"/>
                    </a:cubicBezTo>
                    <a:cubicBezTo>
                      <a:pt x="1905" y="46672"/>
                      <a:pt x="1905" y="46672"/>
                      <a:pt x="1905" y="46672"/>
                    </a:cubicBezTo>
                    <a:lnTo>
                      <a:pt x="1905" y="46672"/>
                    </a:lnTo>
                    <a:cubicBezTo>
                      <a:pt x="953" y="46672"/>
                      <a:pt x="0" y="45720"/>
                      <a:pt x="0" y="44767"/>
                    </a:cubicBezTo>
                    <a:cubicBezTo>
                      <a:pt x="0" y="43815"/>
                      <a:pt x="953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lnTo>
                      <a:pt x="1905" y="41910"/>
                    </a:lnTo>
                    <a:cubicBezTo>
                      <a:pt x="1905" y="41910"/>
                      <a:pt x="953" y="40957"/>
                      <a:pt x="953" y="40005"/>
                    </a:cubicBezTo>
                    <a:cubicBezTo>
                      <a:pt x="953" y="39052"/>
                      <a:pt x="953" y="38100"/>
                      <a:pt x="1905" y="38100"/>
                    </a:cubicBezTo>
                    <a:lnTo>
                      <a:pt x="1905" y="38100"/>
                    </a:lnTo>
                    <a:cubicBezTo>
                      <a:pt x="953" y="38100"/>
                      <a:pt x="0" y="37147"/>
                      <a:pt x="0" y="36195"/>
                    </a:cubicBezTo>
                    <a:cubicBezTo>
                      <a:pt x="0" y="35242"/>
                      <a:pt x="953" y="34290"/>
                      <a:pt x="1905" y="34290"/>
                    </a:cubicBezTo>
                    <a:cubicBezTo>
                      <a:pt x="1905" y="34290"/>
                      <a:pt x="1905" y="34290"/>
                      <a:pt x="2857" y="34290"/>
                    </a:cubicBezTo>
                    <a:cubicBezTo>
                      <a:pt x="2857" y="34290"/>
                      <a:pt x="2857" y="34290"/>
                      <a:pt x="3810" y="34290"/>
                    </a:cubicBezTo>
                    <a:lnTo>
                      <a:pt x="3810" y="33338"/>
                    </a:lnTo>
                    <a:cubicBezTo>
                      <a:pt x="2857" y="33338"/>
                      <a:pt x="2857" y="32385"/>
                      <a:pt x="2857" y="31432"/>
                    </a:cubicBezTo>
                    <a:cubicBezTo>
                      <a:pt x="2857" y="30480"/>
                      <a:pt x="3810" y="29527"/>
                      <a:pt x="4763" y="29527"/>
                    </a:cubicBezTo>
                    <a:lnTo>
                      <a:pt x="4763" y="28575"/>
                    </a:lnTo>
                    <a:cubicBezTo>
                      <a:pt x="4763" y="28575"/>
                      <a:pt x="3810" y="27622"/>
                      <a:pt x="3810" y="26670"/>
                    </a:cubicBezTo>
                    <a:cubicBezTo>
                      <a:pt x="3810" y="25717"/>
                      <a:pt x="4763" y="24765"/>
                      <a:pt x="5715" y="24765"/>
                    </a:cubicBezTo>
                    <a:cubicBezTo>
                      <a:pt x="5715" y="22860"/>
                      <a:pt x="6667" y="21907"/>
                      <a:pt x="6667" y="20002"/>
                    </a:cubicBezTo>
                    <a:cubicBezTo>
                      <a:pt x="5715" y="20002"/>
                      <a:pt x="5715" y="19050"/>
                      <a:pt x="5715" y="18097"/>
                    </a:cubicBezTo>
                    <a:cubicBezTo>
                      <a:pt x="5715" y="17145"/>
                      <a:pt x="6667" y="16192"/>
                      <a:pt x="7620" y="16192"/>
                    </a:cubicBezTo>
                    <a:lnTo>
                      <a:pt x="7620" y="16192"/>
                    </a:lnTo>
                    <a:lnTo>
                      <a:pt x="7620" y="15240"/>
                    </a:lnTo>
                    <a:cubicBezTo>
                      <a:pt x="7620" y="13335"/>
                      <a:pt x="7620" y="11430"/>
                      <a:pt x="8572" y="9525"/>
                    </a:cubicBezTo>
                    <a:cubicBezTo>
                      <a:pt x="9525" y="6667"/>
                      <a:pt x="11430" y="4763"/>
                      <a:pt x="13335" y="3810"/>
                    </a:cubicBezTo>
                    <a:cubicBezTo>
                      <a:pt x="15240" y="952"/>
                      <a:pt x="16192" y="0"/>
                      <a:pt x="18097" y="0"/>
                    </a:cubicBezTo>
                    <a:cubicBezTo>
                      <a:pt x="19050" y="0"/>
                      <a:pt x="19050" y="0"/>
                      <a:pt x="20003" y="952"/>
                    </a:cubicBezTo>
                    <a:cubicBezTo>
                      <a:pt x="20003" y="0"/>
                      <a:pt x="20955" y="0"/>
                      <a:pt x="20955" y="0"/>
                    </a:cubicBezTo>
                    <a:cubicBezTo>
                      <a:pt x="21907" y="0"/>
                      <a:pt x="21907" y="952"/>
                      <a:pt x="21907" y="1905"/>
                    </a:cubicBezTo>
                    <a:cubicBezTo>
                      <a:pt x="21907" y="1905"/>
                      <a:pt x="21907" y="1905"/>
                      <a:pt x="21907" y="1905"/>
                    </a:cubicBezTo>
                    <a:cubicBezTo>
                      <a:pt x="22860" y="1905"/>
                      <a:pt x="22860" y="2857"/>
                      <a:pt x="22860" y="4763"/>
                    </a:cubicBezTo>
                    <a:cubicBezTo>
                      <a:pt x="22860" y="4763"/>
                      <a:pt x="22860" y="5715"/>
                      <a:pt x="22860" y="5715"/>
                    </a:cubicBezTo>
                    <a:lnTo>
                      <a:pt x="22860" y="5715"/>
                    </a:lnTo>
                    <a:cubicBezTo>
                      <a:pt x="23813" y="5715"/>
                      <a:pt x="23813" y="6667"/>
                      <a:pt x="23813" y="8572"/>
                    </a:cubicBezTo>
                    <a:cubicBezTo>
                      <a:pt x="23813" y="9525"/>
                      <a:pt x="23813" y="9525"/>
                      <a:pt x="23813" y="9525"/>
                    </a:cubicBezTo>
                    <a:lnTo>
                      <a:pt x="23813" y="9525"/>
                    </a:lnTo>
                    <a:cubicBezTo>
                      <a:pt x="25717" y="9525"/>
                      <a:pt x="26670" y="11430"/>
                      <a:pt x="26670" y="13335"/>
                    </a:cubicBezTo>
                    <a:cubicBezTo>
                      <a:pt x="26670" y="13335"/>
                      <a:pt x="26670" y="14288"/>
                      <a:pt x="26670" y="14288"/>
                    </a:cubicBezTo>
                    <a:cubicBezTo>
                      <a:pt x="31432" y="15240"/>
                      <a:pt x="31432" y="16192"/>
                      <a:pt x="32385" y="17145"/>
                    </a:cubicBezTo>
                    <a:cubicBezTo>
                      <a:pt x="32385" y="17145"/>
                      <a:pt x="32385" y="17145"/>
                      <a:pt x="32385" y="17145"/>
                    </a:cubicBezTo>
                    <a:close/>
                  </a:path>
                </a:pathLst>
              </a:custGeom>
              <a:solidFill>
                <a:srgbClr val="56904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53" name="Freeform: Shape 1452">
                <a:extLst>
                  <a:ext uri="{FF2B5EF4-FFF2-40B4-BE49-F238E27FC236}">
                    <a16:creationId xmlns:a16="http://schemas.microsoft.com/office/drawing/2014/main" id="{B96F6DB8-D02E-4792-B410-7ED4B0931903}"/>
                  </a:ext>
                </a:extLst>
              </p:cNvPr>
              <p:cNvSpPr/>
              <p:nvPr/>
            </p:nvSpPr>
            <p:spPr>
              <a:xfrm>
                <a:off x="6370319" y="3500437"/>
                <a:ext cx="27622" cy="54292"/>
              </a:xfrm>
              <a:custGeom>
                <a:avLst/>
                <a:gdLst>
                  <a:gd name="connsiteX0" fmla="*/ 20003 w 27622"/>
                  <a:gd name="connsiteY0" fmla="*/ 6667 h 54292"/>
                  <a:gd name="connsiteX1" fmla="*/ 20003 w 27622"/>
                  <a:gd name="connsiteY1" fmla="*/ 6667 h 54292"/>
                  <a:gd name="connsiteX2" fmla="*/ 20003 w 27622"/>
                  <a:gd name="connsiteY2" fmla="*/ 7620 h 54292"/>
                  <a:gd name="connsiteX3" fmla="*/ 20003 w 27622"/>
                  <a:gd name="connsiteY3" fmla="*/ 7620 h 54292"/>
                  <a:gd name="connsiteX4" fmla="*/ 20955 w 27622"/>
                  <a:gd name="connsiteY4" fmla="*/ 9525 h 54292"/>
                  <a:gd name="connsiteX5" fmla="*/ 20955 w 27622"/>
                  <a:gd name="connsiteY5" fmla="*/ 10478 h 54292"/>
                  <a:gd name="connsiteX6" fmla="*/ 20955 w 27622"/>
                  <a:gd name="connsiteY6" fmla="*/ 10478 h 54292"/>
                  <a:gd name="connsiteX7" fmla="*/ 22860 w 27622"/>
                  <a:gd name="connsiteY7" fmla="*/ 13335 h 54292"/>
                  <a:gd name="connsiteX8" fmla="*/ 22860 w 27622"/>
                  <a:gd name="connsiteY8" fmla="*/ 14288 h 54292"/>
                  <a:gd name="connsiteX9" fmla="*/ 23813 w 27622"/>
                  <a:gd name="connsiteY9" fmla="*/ 16192 h 54292"/>
                  <a:gd name="connsiteX10" fmla="*/ 25718 w 27622"/>
                  <a:gd name="connsiteY10" fmla="*/ 19050 h 54292"/>
                  <a:gd name="connsiteX11" fmla="*/ 24765 w 27622"/>
                  <a:gd name="connsiteY11" fmla="*/ 20955 h 54292"/>
                  <a:gd name="connsiteX12" fmla="*/ 24765 w 27622"/>
                  <a:gd name="connsiteY12" fmla="*/ 22860 h 54292"/>
                  <a:gd name="connsiteX13" fmla="*/ 23813 w 27622"/>
                  <a:gd name="connsiteY13" fmla="*/ 23813 h 54292"/>
                  <a:gd name="connsiteX14" fmla="*/ 23813 w 27622"/>
                  <a:gd name="connsiteY14" fmla="*/ 23813 h 54292"/>
                  <a:gd name="connsiteX15" fmla="*/ 24765 w 27622"/>
                  <a:gd name="connsiteY15" fmla="*/ 25717 h 54292"/>
                  <a:gd name="connsiteX16" fmla="*/ 24765 w 27622"/>
                  <a:gd name="connsiteY16" fmla="*/ 26670 h 54292"/>
                  <a:gd name="connsiteX17" fmla="*/ 25718 w 27622"/>
                  <a:gd name="connsiteY17" fmla="*/ 28575 h 54292"/>
                  <a:gd name="connsiteX18" fmla="*/ 25718 w 27622"/>
                  <a:gd name="connsiteY18" fmla="*/ 29528 h 54292"/>
                  <a:gd name="connsiteX19" fmla="*/ 26670 w 27622"/>
                  <a:gd name="connsiteY19" fmla="*/ 31433 h 54292"/>
                  <a:gd name="connsiteX20" fmla="*/ 26670 w 27622"/>
                  <a:gd name="connsiteY20" fmla="*/ 32385 h 54292"/>
                  <a:gd name="connsiteX21" fmla="*/ 27623 w 27622"/>
                  <a:gd name="connsiteY21" fmla="*/ 34290 h 54292"/>
                  <a:gd name="connsiteX22" fmla="*/ 26670 w 27622"/>
                  <a:gd name="connsiteY22" fmla="*/ 35242 h 54292"/>
                  <a:gd name="connsiteX23" fmla="*/ 26670 w 27622"/>
                  <a:gd name="connsiteY23" fmla="*/ 35242 h 54292"/>
                  <a:gd name="connsiteX24" fmla="*/ 26670 w 27622"/>
                  <a:gd name="connsiteY24" fmla="*/ 37147 h 54292"/>
                  <a:gd name="connsiteX25" fmla="*/ 26670 w 27622"/>
                  <a:gd name="connsiteY25" fmla="*/ 38100 h 54292"/>
                  <a:gd name="connsiteX26" fmla="*/ 26670 w 27622"/>
                  <a:gd name="connsiteY26" fmla="*/ 40005 h 54292"/>
                  <a:gd name="connsiteX27" fmla="*/ 26670 w 27622"/>
                  <a:gd name="connsiteY27" fmla="*/ 40005 h 54292"/>
                  <a:gd name="connsiteX28" fmla="*/ 26670 w 27622"/>
                  <a:gd name="connsiteY28" fmla="*/ 40958 h 54292"/>
                  <a:gd name="connsiteX29" fmla="*/ 25718 w 27622"/>
                  <a:gd name="connsiteY29" fmla="*/ 41910 h 54292"/>
                  <a:gd name="connsiteX30" fmla="*/ 26670 w 27622"/>
                  <a:gd name="connsiteY30" fmla="*/ 43815 h 54292"/>
                  <a:gd name="connsiteX31" fmla="*/ 25718 w 27622"/>
                  <a:gd name="connsiteY31" fmla="*/ 44767 h 54292"/>
                  <a:gd name="connsiteX32" fmla="*/ 25718 w 27622"/>
                  <a:gd name="connsiteY32" fmla="*/ 45720 h 54292"/>
                  <a:gd name="connsiteX33" fmla="*/ 24765 w 27622"/>
                  <a:gd name="connsiteY33" fmla="*/ 46672 h 54292"/>
                  <a:gd name="connsiteX34" fmla="*/ 24765 w 27622"/>
                  <a:gd name="connsiteY34" fmla="*/ 47625 h 54292"/>
                  <a:gd name="connsiteX35" fmla="*/ 23813 w 27622"/>
                  <a:gd name="connsiteY35" fmla="*/ 48578 h 54292"/>
                  <a:gd name="connsiteX36" fmla="*/ 23813 w 27622"/>
                  <a:gd name="connsiteY36" fmla="*/ 48578 h 54292"/>
                  <a:gd name="connsiteX37" fmla="*/ 23813 w 27622"/>
                  <a:gd name="connsiteY37" fmla="*/ 48578 h 54292"/>
                  <a:gd name="connsiteX38" fmla="*/ 23813 w 27622"/>
                  <a:gd name="connsiteY38" fmla="*/ 48578 h 54292"/>
                  <a:gd name="connsiteX39" fmla="*/ 23813 w 27622"/>
                  <a:gd name="connsiteY39" fmla="*/ 48578 h 54292"/>
                  <a:gd name="connsiteX40" fmla="*/ 23813 w 27622"/>
                  <a:gd name="connsiteY40" fmla="*/ 48578 h 54292"/>
                  <a:gd name="connsiteX41" fmla="*/ 23813 w 27622"/>
                  <a:gd name="connsiteY41" fmla="*/ 48578 h 54292"/>
                  <a:gd name="connsiteX42" fmla="*/ 23813 w 27622"/>
                  <a:gd name="connsiteY42" fmla="*/ 48578 h 54292"/>
                  <a:gd name="connsiteX43" fmla="*/ 23813 w 27622"/>
                  <a:gd name="connsiteY43" fmla="*/ 48578 h 54292"/>
                  <a:gd name="connsiteX44" fmla="*/ 23813 w 27622"/>
                  <a:gd name="connsiteY44" fmla="*/ 48578 h 54292"/>
                  <a:gd name="connsiteX45" fmla="*/ 23813 w 27622"/>
                  <a:gd name="connsiteY45" fmla="*/ 48578 h 54292"/>
                  <a:gd name="connsiteX46" fmla="*/ 23813 w 27622"/>
                  <a:gd name="connsiteY46" fmla="*/ 48578 h 54292"/>
                  <a:gd name="connsiteX47" fmla="*/ 23813 w 27622"/>
                  <a:gd name="connsiteY47" fmla="*/ 48578 h 54292"/>
                  <a:gd name="connsiteX48" fmla="*/ 23813 w 27622"/>
                  <a:gd name="connsiteY48" fmla="*/ 48578 h 54292"/>
                  <a:gd name="connsiteX49" fmla="*/ 23813 w 27622"/>
                  <a:gd name="connsiteY49" fmla="*/ 48578 h 54292"/>
                  <a:gd name="connsiteX50" fmla="*/ 23813 w 27622"/>
                  <a:gd name="connsiteY50" fmla="*/ 48578 h 54292"/>
                  <a:gd name="connsiteX51" fmla="*/ 23813 w 27622"/>
                  <a:gd name="connsiteY51" fmla="*/ 48578 h 54292"/>
                  <a:gd name="connsiteX52" fmla="*/ 23813 w 27622"/>
                  <a:gd name="connsiteY52" fmla="*/ 48578 h 54292"/>
                  <a:gd name="connsiteX53" fmla="*/ 23813 w 27622"/>
                  <a:gd name="connsiteY53" fmla="*/ 48578 h 54292"/>
                  <a:gd name="connsiteX54" fmla="*/ 23813 w 27622"/>
                  <a:gd name="connsiteY54" fmla="*/ 48578 h 54292"/>
                  <a:gd name="connsiteX55" fmla="*/ 23813 w 27622"/>
                  <a:gd name="connsiteY55" fmla="*/ 48578 h 54292"/>
                  <a:gd name="connsiteX56" fmla="*/ 23813 w 27622"/>
                  <a:gd name="connsiteY56" fmla="*/ 48578 h 54292"/>
                  <a:gd name="connsiteX57" fmla="*/ 23813 w 27622"/>
                  <a:gd name="connsiteY57" fmla="*/ 48578 h 54292"/>
                  <a:gd name="connsiteX58" fmla="*/ 23813 w 27622"/>
                  <a:gd name="connsiteY58" fmla="*/ 48578 h 54292"/>
                  <a:gd name="connsiteX59" fmla="*/ 23813 w 27622"/>
                  <a:gd name="connsiteY59" fmla="*/ 48578 h 54292"/>
                  <a:gd name="connsiteX60" fmla="*/ 23813 w 27622"/>
                  <a:gd name="connsiteY60" fmla="*/ 48578 h 54292"/>
                  <a:gd name="connsiteX61" fmla="*/ 23813 w 27622"/>
                  <a:gd name="connsiteY61" fmla="*/ 48578 h 54292"/>
                  <a:gd name="connsiteX62" fmla="*/ 23813 w 27622"/>
                  <a:gd name="connsiteY62" fmla="*/ 48578 h 54292"/>
                  <a:gd name="connsiteX63" fmla="*/ 23813 w 27622"/>
                  <a:gd name="connsiteY63" fmla="*/ 48578 h 54292"/>
                  <a:gd name="connsiteX64" fmla="*/ 23813 w 27622"/>
                  <a:gd name="connsiteY64" fmla="*/ 48578 h 54292"/>
                  <a:gd name="connsiteX65" fmla="*/ 23813 w 27622"/>
                  <a:gd name="connsiteY65" fmla="*/ 48578 h 54292"/>
                  <a:gd name="connsiteX66" fmla="*/ 23813 w 27622"/>
                  <a:gd name="connsiteY66" fmla="*/ 48578 h 54292"/>
                  <a:gd name="connsiteX67" fmla="*/ 23813 w 27622"/>
                  <a:gd name="connsiteY67" fmla="*/ 48578 h 54292"/>
                  <a:gd name="connsiteX68" fmla="*/ 23813 w 27622"/>
                  <a:gd name="connsiteY68" fmla="*/ 48578 h 54292"/>
                  <a:gd name="connsiteX69" fmla="*/ 23813 w 27622"/>
                  <a:gd name="connsiteY69" fmla="*/ 48578 h 54292"/>
                  <a:gd name="connsiteX70" fmla="*/ 23813 w 27622"/>
                  <a:gd name="connsiteY70" fmla="*/ 48578 h 54292"/>
                  <a:gd name="connsiteX71" fmla="*/ 23813 w 27622"/>
                  <a:gd name="connsiteY71" fmla="*/ 48578 h 54292"/>
                  <a:gd name="connsiteX72" fmla="*/ 23813 w 27622"/>
                  <a:gd name="connsiteY72" fmla="*/ 48578 h 54292"/>
                  <a:gd name="connsiteX73" fmla="*/ 23813 w 27622"/>
                  <a:gd name="connsiteY73" fmla="*/ 48578 h 54292"/>
                  <a:gd name="connsiteX74" fmla="*/ 23813 w 27622"/>
                  <a:gd name="connsiteY74" fmla="*/ 48578 h 54292"/>
                  <a:gd name="connsiteX75" fmla="*/ 23813 w 27622"/>
                  <a:gd name="connsiteY75" fmla="*/ 48578 h 54292"/>
                  <a:gd name="connsiteX76" fmla="*/ 23813 w 27622"/>
                  <a:gd name="connsiteY76" fmla="*/ 48578 h 54292"/>
                  <a:gd name="connsiteX77" fmla="*/ 23813 w 27622"/>
                  <a:gd name="connsiteY77" fmla="*/ 48578 h 54292"/>
                  <a:gd name="connsiteX78" fmla="*/ 23813 w 27622"/>
                  <a:gd name="connsiteY78" fmla="*/ 48578 h 54292"/>
                  <a:gd name="connsiteX79" fmla="*/ 23813 w 27622"/>
                  <a:gd name="connsiteY79" fmla="*/ 48578 h 54292"/>
                  <a:gd name="connsiteX80" fmla="*/ 23813 w 27622"/>
                  <a:gd name="connsiteY80" fmla="*/ 48578 h 54292"/>
                  <a:gd name="connsiteX81" fmla="*/ 23813 w 27622"/>
                  <a:gd name="connsiteY81" fmla="*/ 48578 h 54292"/>
                  <a:gd name="connsiteX82" fmla="*/ 23813 w 27622"/>
                  <a:gd name="connsiteY82" fmla="*/ 48578 h 54292"/>
                  <a:gd name="connsiteX83" fmla="*/ 23813 w 27622"/>
                  <a:gd name="connsiteY83" fmla="*/ 48578 h 54292"/>
                  <a:gd name="connsiteX84" fmla="*/ 23813 w 27622"/>
                  <a:gd name="connsiteY84" fmla="*/ 48578 h 54292"/>
                  <a:gd name="connsiteX85" fmla="*/ 23813 w 27622"/>
                  <a:gd name="connsiteY85" fmla="*/ 48578 h 54292"/>
                  <a:gd name="connsiteX86" fmla="*/ 23813 w 27622"/>
                  <a:gd name="connsiteY86" fmla="*/ 48578 h 54292"/>
                  <a:gd name="connsiteX87" fmla="*/ 23813 w 27622"/>
                  <a:gd name="connsiteY87" fmla="*/ 48578 h 54292"/>
                  <a:gd name="connsiteX88" fmla="*/ 23813 w 27622"/>
                  <a:gd name="connsiteY88" fmla="*/ 48578 h 54292"/>
                  <a:gd name="connsiteX89" fmla="*/ 23813 w 27622"/>
                  <a:gd name="connsiteY89" fmla="*/ 48578 h 54292"/>
                  <a:gd name="connsiteX90" fmla="*/ 23813 w 27622"/>
                  <a:gd name="connsiteY90" fmla="*/ 48578 h 54292"/>
                  <a:gd name="connsiteX91" fmla="*/ 23813 w 27622"/>
                  <a:gd name="connsiteY91" fmla="*/ 48578 h 54292"/>
                  <a:gd name="connsiteX92" fmla="*/ 23813 w 27622"/>
                  <a:gd name="connsiteY92" fmla="*/ 48578 h 54292"/>
                  <a:gd name="connsiteX93" fmla="*/ 23813 w 27622"/>
                  <a:gd name="connsiteY93" fmla="*/ 48578 h 54292"/>
                  <a:gd name="connsiteX94" fmla="*/ 23813 w 27622"/>
                  <a:gd name="connsiteY94" fmla="*/ 48578 h 54292"/>
                  <a:gd name="connsiteX95" fmla="*/ 23813 w 27622"/>
                  <a:gd name="connsiteY95" fmla="*/ 48578 h 54292"/>
                  <a:gd name="connsiteX96" fmla="*/ 23813 w 27622"/>
                  <a:gd name="connsiteY96" fmla="*/ 48578 h 54292"/>
                  <a:gd name="connsiteX97" fmla="*/ 23813 w 27622"/>
                  <a:gd name="connsiteY97" fmla="*/ 48578 h 54292"/>
                  <a:gd name="connsiteX98" fmla="*/ 23813 w 27622"/>
                  <a:gd name="connsiteY98" fmla="*/ 48578 h 54292"/>
                  <a:gd name="connsiteX99" fmla="*/ 23813 w 27622"/>
                  <a:gd name="connsiteY99" fmla="*/ 48578 h 54292"/>
                  <a:gd name="connsiteX100" fmla="*/ 23813 w 27622"/>
                  <a:gd name="connsiteY100" fmla="*/ 48578 h 54292"/>
                  <a:gd name="connsiteX101" fmla="*/ 23813 w 27622"/>
                  <a:gd name="connsiteY101" fmla="*/ 48578 h 54292"/>
                  <a:gd name="connsiteX102" fmla="*/ 23813 w 27622"/>
                  <a:gd name="connsiteY102" fmla="*/ 48578 h 54292"/>
                  <a:gd name="connsiteX103" fmla="*/ 23813 w 27622"/>
                  <a:gd name="connsiteY103" fmla="*/ 48578 h 54292"/>
                  <a:gd name="connsiteX104" fmla="*/ 23813 w 27622"/>
                  <a:gd name="connsiteY104" fmla="*/ 48578 h 54292"/>
                  <a:gd name="connsiteX105" fmla="*/ 23813 w 27622"/>
                  <a:gd name="connsiteY105" fmla="*/ 48578 h 54292"/>
                  <a:gd name="connsiteX106" fmla="*/ 23813 w 27622"/>
                  <a:gd name="connsiteY106" fmla="*/ 48578 h 54292"/>
                  <a:gd name="connsiteX107" fmla="*/ 23813 w 27622"/>
                  <a:gd name="connsiteY107" fmla="*/ 48578 h 54292"/>
                  <a:gd name="connsiteX108" fmla="*/ 23813 w 27622"/>
                  <a:gd name="connsiteY108" fmla="*/ 48578 h 54292"/>
                  <a:gd name="connsiteX109" fmla="*/ 23813 w 27622"/>
                  <a:gd name="connsiteY109" fmla="*/ 48578 h 54292"/>
                  <a:gd name="connsiteX110" fmla="*/ 23813 w 27622"/>
                  <a:gd name="connsiteY110" fmla="*/ 48578 h 54292"/>
                  <a:gd name="connsiteX111" fmla="*/ 23813 w 27622"/>
                  <a:gd name="connsiteY111" fmla="*/ 48578 h 54292"/>
                  <a:gd name="connsiteX112" fmla="*/ 23813 w 27622"/>
                  <a:gd name="connsiteY112" fmla="*/ 48578 h 54292"/>
                  <a:gd name="connsiteX113" fmla="*/ 23813 w 27622"/>
                  <a:gd name="connsiteY113" fmla="*/ 48578 h 54292"/>
                  <a:gd name="connsiteX114" fmla="*/ 23813 w 27622"/>
                  <a:gd name="connsiteY114" fmla="*/ 48578 h 54292"/>
                  <a:gd name="connsiteX115" fmla="*/ 23813 w 27622"/>
                  <a:gd name="connsiteY115" fmla="*/ 48578 h 54292"/>
                  <a:gd name="connsiteX116" fmla="*/ 23813 w 27622"/>
                  <a:gd name="connsiteY116" fmla="*/ 48578 h 54292"/>
                  <a:gd name="connsiteX117" fmla="*/ 23813 w 27622"/>
                  <a:gd name="connsiteY117" fmla="*/ 48578 h 54292"/>
                  <a:gd name="connsiteX118" fmla="*/ 23813 w 27622"/>
                  <a:gd name="connsiteY118" fmla="*/ 48578 h 54292"/>
                  <a:gd name="connsiteX119" fmla="*/ 23813 w 27622"/>
                  <a:gd name="connsiteY119" fmla="*/ 48578 h 54292"/>
                  <a:gd name="connsiteX120" fmla="*/ 22860 w 27622"/>
                  <a:gd name="connsiteY120" fmla="*/ 49530 h 54292"/>
                  <a:gd name="connsiteX121" fmla="*/ 22860 w 27622"/>
                  <a:gd name="connsiteY121" fmla="*/ 49530 h 54292"/>
                  <a:gd name="connsiteX122" fmla="*/ 21908 w 27622"/>
                  <a:gd name="connsiteY122" fmla="*/ 50483 h 54292"/>
                  <a:gd name="connsiteX123" fmla="*/ 21908 w 27622"/>
                  <a:gd name="connsiteY123" fmla="*/ 50483 h 54292"/>
                  <a:gd name="connsiteX124" fmla="*/ 20003 w 27622"/>
                  <a:gd name="connsiteY124" fmla="*/ 52388 h 54292"/>
                  <a:gd name="connsiteX125" fmla="*/ 20003 w 27622"/>
                  <a:gd name="connsiteY125" fmla="*/ 52388 h 54292"/>
                  <a:gd name="connsiteX126" fmla="*/ 18098 w 27622"/>
                  <a:gd name="connsiteY126" fmla="*/ 53340 h 54292"/>
                  <a:gd name="connsiteX127" fmla="*/ 18098 w 27622"/>
                  <a:gd name="connsiteY127" fmla="*/ 53340 h 54292"/>
                  <a:gd name="connsiteX128" fmla="*/ 17145 w 27622"/>
                  <a:gd name="connsiteY128" fmla="*/ 54292 h 54292"/>
                  <a:gd name="connsiteX129" fmla="*/ 16193 w 27622"/>
                  <a:gd name="connsiteY129" fmla="*/ 53340 h 54292"/>
                  <a:gd name="connsiteX130" fmla="*/ 11430 w 27622"/>
                  <a:gd name="connsiteY130" fmla="*/ 54292 h 54292"/>
                  <a:gd name="connsiteX131" fmla="*/ 1905 w 27622"/>
                  <a:gd name="connsiteY131" fmla="*/ 47625 h 54292"/>
                  <a:gd name="connsiteX132" fmla="*/ 1905 w 27622"/>
                  <a:gd name="connsiteY132" fmla="*/ 47625 h 54292"/>
                  <a:gd name="connsiteX133" fmla="*/ 1905 w 27622"/>
                  <a:gd name="connsiteY133" fmla="*/ 47625 h 54292"/>
                  <a:gd name="connsiteX134" fmla="*/ 953 w 27622"/>
                  <a:gd name="connsiteY134" fmla="*/ 43815 h 54292"/>
                  <a:gd name="connsiteX135" fmla="*/ 1905 w 27622"/>
                  <a:gd name="connsiteY135" fmla="*/ 42863 h 54292"/>
                  <a:gd name="connsiteX136" fmla="*/ 1905 w 27622"/>
                  <a:gd name="connsiteY136" fmla="*/ 42863 h 54292"/>
                  <a:gd name="connsiteX137" fmla="*/ 1905 w 27622"/>
                  <a:gd name="connsiteY137" fmla="*/ 41910 h 54292"/>
                  <a:gd name="connsiteX138" fmla="*/ 953 w 27622"/>
                  <a:gd name="connsiteY138" fmla="*/ 40005 h 54292"/>
                  <a:gd name="connsiteX139" fmla="*/ 1905 w 27622"/>
                  <a:gd name="connsiteY139" fmla="*/ 38100 h 54292"/>
                  <a:gd name="connsiteX140" fmla="*/ 1905 w 27622"/>
                  <a:gd name="connsiteY140" fmla="*/ 38100 h 54292"/>
                  <a:gd name="connsiteX141" fmla="*/ 0 w 27622"/>
                  <a:gd name="connsiteY141" fmla="*/ 36195 h 54292"/>
                  <a:gd name="connsiteX142" fmla="*/ 1905 w 27622"/>
                  <a:gd name="connsiteY142" fmla="*/ 34290 h 54292"/>
                  <a:gd name="connsiteX143" fmla="*/ 2858 w 27622"/>
                  <a:gd name="connsiteY143" fmla="*/ 34290 h 54292"/>
                  <a:gd name="connsiteX144" fmla="*/ 3810 w 27622"/>
                  <a:gd name="connsiteY144" fmla="*/ 34290 h 54292"/>
                  <a:gd name="connsiteX145" fmla="*/ 3810 w 27622"/>
                  <a:gd name="connsiteY145" fmla="*/ 33338 h 54292"/>
                  <a:gd name="connsiteX146" fmla="*/ 2858 w 27622"/>
                  <a:gd name="connsiteY146" fmla="*/ 31433 h 54292"/>
                  <a:gd name="connsiteX147" fmla="*/ 4763 w 27622"/>
                  <a:gd name="connsiteY147" fmla="*/ 29528 h 54292"/>
                  <a:gd name="connsiteX148" fmla="*/ 4763 w 27622"/>
                  <a:gd name="connsiteY148" fmla="*/ 28575 h 54292"/>
                  <a:gd name="connsiteX149" fmla="*/ 3810 w 27622"/>
                  <a:gd name="connsiteY149" fmla="*/ 26670 h 54292"/>
                  <a:gd name="connsiteX150" fmla="*/ 5715 w 27622"/>
                  <a:gd name="connsiteY150" fmla="*/ 24765 h 54292"/>
                  <a:gd name="connsiteX151" fmla="*/ 6668 w 27622"/>
                  <a:gd name="connsiteY151" fmla="*/ 20003 h 54292"/>
                  <a:gd name="connsiteX152" fmla="*/ 5715 w 27622"/>
                  <a:gd name="connsiteY152" fmla="*/ 18097 h 54292"/>
                  <a:gd name="connsiteX153" fmla="*/ 7620 w 27622"/>
                  <a:gd name="connsiteY153" fmla="*/ 16192 h 54292"/>
                  <a:gd name="connsiteX154" fmla="*/ 7620 w 27622"/>
                  <a:gd name="connsiteY154" fmla="*/ 16192 h 54292"/>
                  <a:gd name="connsiteX155" fmla="*/ 7620 w 27622"/>
                  <a:gd name="connsiteY155" fmla="*/ 15240 h 54292"/>
                  <a:gd name="connsiteX156" fmla="*/ 8573 w 27622"/>
                  <a:gd name="connsiteY156" fmla="*/ 9525 h 54292"/>
                  <a:gd name="connsiteX157" fmla="*/ 13335 w 27622"/>
                  <a:gd name="connsiteY157" fmla="*/ 3810 h 54292"/>
                  <a:gd name="connsiteX158" fmla="*/ 18098 w 27622"/>
                  <a:gd name="connsiteY158" fmla="*/ 0 h 54292"/>
                  <a:gd name="connsiteX159" fmla="*/ 20003 w 27622"/>
                  <a:gd name="connsiteY159" fmla="*/ 6667 h 5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</a:cxnLst>
                <a:rect l="l" t="t" r="r" b="b"/>
                <a:pathLst>
                  <a:path w="27622" h="54292">
                    <a:moveTo>
                      <a:pt x="20003" y="6667"/>
                    </a:moveTo>
                    <a:cubicBezTo>
                      <a:pt x="20003" y="6667"/>
                      <a:pt x="20003" y="6667"/>
                      <a:pt x="20003" y="6667"/>
                    </a:cubicBezTo>
                    <a:cubicBezTo>
                      <a:pt x="20003" y="7620"/>
                      <a:pt x="20003" y="7620"/>
                      <a:pt x="20003" y="7620"/>
                    </a:cubicBezTo>
                    <a:lnTo>
                      <a:pt x="20003" y="7620"/>
                    </a:lnTo>
                    <a:cubicBezTo>
                      <a:pt x="20955" y="7620"/>
                      <a:pt x="20955" y="8572"/>
                      <a:pt x="20955" y="9525"/>
                    </a:cubicBezTo>
                    <a:cubicBezTo>
                      <a:pt x="20955" y="9525"/>
                      <a:pt x="20955" y="10478"/>
                      <a:pt x="20955" y="10478"/>
                    </a:cubicBezTo>
                    <a:lnTo>
                      <a:pt x="20955" y="10478"/>
                    </a:lnTo>
                    <a:cubicBezTo>
                      <a:pt x="21908" y="10478"/>
                      <a:pt x="22860" y="11430"/>
                      <a:pt x="22860" y="13335"/>
                    </a:cubicBezTo>
                    <a:cubicBezTo>
                      <a:pt x="22860" y="13335"/>
                      <a:pt x="22860" y="14288"/>
                      <a:pt x="22860" y="14288"/>
                    </a:cubicBezTo>
                    <a:cubicBezTo>
                      <a:pt x="23813" y="14288"/>
                      <a:pt x="23813" y="15240"/>
                      <a:pt x="23813" y="16192"/>
                    </a:cubicBezTo>
                    <a:cubicBezTo>
                      <a:pt x="24765" y="16192"/>
                      <a:pt x="25718" y="17145"/>
                      <a:pt x="25718" y="19050"/>
                    </a:cubicBezTo>
                    <a:cubicBezTo>
                      <a:pt x="25718" y="20003"/>
                      <a:pt x="25718" y="20003"/>
                      <a:pt x="24765" y="20955"/>
                    </a:cubicBezTo>
                    <a:cubicBezTo>
                      <a:pt x="24765" y="20955"/>
                      <a:pt x="24765" y="21908"/>
                      <a:pt x="24765" y="22860"/>
                    </a:cubicBezTo>
                    <a:cubicBezTo>
                      <a:pt x="24765" y="23813"/>
                      <a:pt x="24765" y="23813"/>
                      <a:pt x="23813" y="23813"/>
                    </a:cubicBezTo>
                    <a:lnTo>
                      <a:pt x="23813" y="23813"/>
                    </a:lnTo>
                    <a:cubicBezTo>
                      <a:pt x="24765" y="23813"/>
                      <a:pt x="24765" y="24765"/>
                      <a:pt x="24765" y="25717"/>
                    </a:cubicBezTo>
                    <a:cubicBezTo>
                      <a:pt x="24765" y="25717"/>
                      <a:pt x="24765" y="26670"/>
                      <a:pt x="24765" y="26670"/>
                    </a:cubicBezTo>
                    <a:cubicBezTo>
                      <a:pt x="24765" y="26670"/>
                      <a:pt x="25718" y="27622"/>
                      <a:pt x="25718" y="28575"/>
                    </a:cubicBezTo>
                    <a:cubicBezTo>
                      <a:pt x="25718" y="28575"/>
                      <a:pt x="25718" y="29528"/>
                      <a:pt x="25718" y="29528"/>
                    </a:cubicBezTo>
                    <a:cubicBezTo>
                      <a:pt x="25718" y="29528"/>
                      <a:pt x="26670" y="30480"/>
                      <a:pt x="26670" y="31433"/>
                    </a:cubicBezTo>
                    <a:cubicBezTo>
                      <a:pt x="26670" y="31433"/>
                      <a:pt x="26670" y="32385"/>
                      <a:pt x="26670" y="32385"/>
                    </a:cubicBezTo>
                    <a:cubicBezTo>
                      <a:pt x="26670" y="32385"/>
                      <a:pt x="27623" y="33338"/>
                      <a:pt x="27623" y="34290"/>
                    </a:cubicBezTo>
                    <a:cubicBezTo>
                      <a:pt x="27623" y="35242"/>
                      <a:pt x="27623" y="35242"/>
                      <a:pt x="26670" y="35242"/>
                    </a:cubicBezTo>
                    <a:lnTo>
                      <a:pt x="26670" y="35242"/>
                    </a:lnTo>
                    <a:cubicBezTo>
                      <a:pt x="26670" y="35242"/>
                      <a:pt x="27623" y="36195"/>
                      <a:pt x="26670" y="37147"/>
                    </a:cubicBezTo>
                    <a:cubicBezTo>
                      <a:pt x="26670" y="37147"/>
                      <a:pt x="26670" y="37147"/>
                      <a:pt x="26670" y="38100"/>
                    </a:cubicBezTo>
                    <a:cubicBezTo>
                      <a:pt x="26670" y="38100"/>
                      <a:pt x="26670" y="39053"/>
                      <a:pt x="26670" y="40005"/>
                    </a:cubicBezTo>
                    <a:cubicBezTo>
                      <a:pt x="26670" y="40005"/>
                      <a:pt x="26670" y="40005"/>
                      <a:pt x="26670" y="40005"/>
                    </a:cubicBezTo>
                    <a:cubicBezTo>
                      <a:pt x="26670" y="40005"/>
                      <a:pt x="26670" y="40958"/>
                      <a:pt x="26670" y="40958"/>
                    </a:cubicBezTo>
                    <a:cubicBezTo>
                      <a:pt x="26670" y="40958"/>
                      <a:pt x="26670" y="41910"/>
                      <a:pt x="25718" y="41910"/>
                    </a:cubicBezTo>
                    <a:cubicBezTo>
                      <a:pt x="26670" y="41910"/>
                      <a:pt x="26670" y="42863"/>
                      <a:pt x="26670" y="43815"/>
                    </a:cubicBezTo>
                    <a:cubicBezTo>
                      <a:pt x="26670" y="44767"/>
                      <a:pt x="25718" y="44767"/>
                      <a:pt x="25718" y="44767"/>
                    </a:cubicBezTo>
                    <a:cubicBezTo>
                      <a:pt x="25718" y="44767"/>
                      <a:pt x="25718" y="45720"/>
                      <a:pt x="25718" y="45720"/>
                    </a:cubicBezTo>
                    <a:cubicBezTo>
                      <a:pt x="25718" y="45720"/>
                      <a:pt x="25718" y="46672"/>
                      <a:pt x="24765" y="46672"/>
                    </a:cubicBezTo>
                    <a:cubicBezTo>
                      <a:pt x="24765" y="46672"/>
                      <a:pt x="24765" y="47625"/>
                      <a:pt x="24765" y="47625"/>
                    </a:cubicBezTo>
                    <a:cubicBezTo>
                      <a:pt x="24765" y="48578"/>
                      <a:pt x="24765" y="48578"/>
                      <a:pt x="23813" y="48578"/>
                    </a:cubicBez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cubicBezTo>
                      <a:pt x="23813" y="49530"/>
                      <a:pt x="23813" y="49530"/>
                      <a:pt x="22860" y="49530"/>
                    </a:cubicBezTo>
                    <a:cubicBezTo>
                      <a:pt x="22860" y="49530"/>
                      <a:pt x="22860" y="49530"/>
                      <a:pt x="22860" y="49530"/>
                    </a:cubicBezTo>
                    <a:cubicBezTo>
                      <a:pt x="22860" y="50483"/>
                      <a:pt x="22860" y="50483"/>
                      <a:pt x="21908" y="50483"/>
                    </a:cubicBezTo>
                    <a:cubicBezTo>
                      <a:pt x="21908" y="50483"/>
                      <a:pt x="21908" y="50483"/>
                      <a:pt x="21908" y="50483"/>
                    </a:cubicBezTo>
                    <a:cubicBezTo>
                      <a:pt x="21908" y="51435"/>
                      <a:pt x="20955" y="52388"/>
                      <a:pt x="20003" y="52388"/>
                    </a:cubicBezTo>
                    <a:lnTo>
                      <a:pt x="20003" y="52388"/>
                    </a:lnTo>
                    <a:cubicBezTo>
                      <a:pt x="20003" y="53340"/>
                      <a:pt x="19050" y="54292"/>
                      <a:pt x="18098" y="53340"/>
                    </a:cubicBezTo>
                    <a:cubicBezTo>
                      <a:pt x="18098" y="53340"/>
                      <a:pt x="18098" y="53340"/>
                      <a:pt x="18098" y="53340"/>
                    </a:cubicBezTo>
                    <a:cubicBezTo>
                      <a:pt x="18098" y="54292"/>
                      <a:pt x="17145" y="54292"/>
                      <a:pt x="17145" y="54292"/>
                    </a:cubicBezTo>
                    <a:cubicBezTo>
                      <a:pt x="17145" y="54292"/>
                      <a:pt x="16193" y="54292"/>
                      <a:pt x="16193" y="53340"/>
                    </a:cubicBezTo>
                    <a:cubicBezTo>
                      <a:pt x="14288" y="54292"/>
                      <a:pt x="13335" y="54292"/>
                      <a:pt x="11430" y="54292"/>
                    </a:cubicBezTo>
                    <a:cubicBezTo>
                      <a:pt x="6668" y="53340"/>
                      <a:pt x="3810" y="51435"/>
                      <a:pt x="1905" y="47625"/>
                    </a:cubicBezTo>
                    <a:lnTo>
                      <a:pt x="1905" y="47625"/>
                    </a:lnTo>
                    <a:lnTo>
                      <a:pt x="1905" y="47625"/>
                    </a:lnTo>
                    <a:cubicBezTo>
                      <a:pt x="1905" y="46672"/>
                      <a:pt x="953" y="45720"/>
                      <a:pt x="953" y="43815"/>
                    </a:cubicBezTo>
                    <a:cubicBezTo>
                      <a:pt x="953" y="43815"/>
                      <a:pt x="1905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lnTo>
                      <a:pt x="1905" y="41910"/>
                    </a:lnTo>
                    <a:cubicBezTo>
                      <a:pt x="1905" y="41910"/>
                      <a:pt x="953" y="40958"/>
                      <a:pt x="953" y="40005"/>
                    </a:cubicBezTo>
                    <a:cubicBezTo>
                      <a:pt x="953" y="39053"/>
                      <a:pt x="953" y="38100"/>
                      <a:pt x="1905" y="38100"/>
                    </a:cubicBezTo>
                    <a:lnTo>
                      <a:pt x="1905" y="38100"/>
                    </a:lnTo>
                    <a:cubicBezTo>
                      <a:pt x="953" y="38100"/>
                      <a:pt x="0" y="37147"/>
                      <a:pt x="0" y="36195"/>
                    </a:cubicBezTo>
                    <a:cubicBezTo>
                      <a:pt x="0" y="35242"/>
                      <a:pt x="953" y="34290"/>
                      <a:pt x="1905" y="34290"/>
                    </a:cubicBezTo>
                    <a:cubicBezTo>
                      <a:pt x="1905" y="34290"/>
                      <a:pt x="1905" y="34290"/>
                      <a:pt x="2858" y="34290"/>
                    </a:cubicBezTo>
                    <a:cubicBezTo>
                      <a:pt x="2858" y="34290"/>
                      <a:pt x="2858" y="34290"/>
                      <a:pt x="3810" y="34290"/>
                    </a:cubicBezTo>
                    <a:lnTo>
                      <a:pt x="3810" y="33338"/>
                    </a:lnTo>
                    <a:cubicBezTo>
                      <a:pt x="2858" y="33338"/>
                      <a:pt x="2858" y="32385"/>
                      <a:pt x="2858" y="31433"/>
                    </a:cubicBezTo>
                    <a:cubicBezTo>
                      <a:pt x="2858" y="30480"/>
                      <a:pt x="3810" y="29528"/>
                      <a:pt x="4763" y="29528"/>
                    </a:cubicBezTo>
                    <a:lnTo>
                      <a:pt x="4763" y="28575"/>
                    </a:lnTo>
                    <a:cubicBezTo>
                      <a:pt x="4763" y="28575"/>
                      <a:pt x="3810" y="27622"/>
                      <a:pt x="3810" y="26670"/>
                    </a:cubicBezTo>
                    <a:cubicBezTo>
                      <a:pt x="3810" y="25717"/>
                      <a:pt x="4763" y="24765"/>
                      <a:pt x="5715" y="24765"/>
                    </a:cubicBezTo>
                    <a:cubicBezTo>
                      <a:pt x="5715" y="22860"/>
                      <a:pt x="6668" y="21908"/>
                      <a:pt x="6668" y="20003"/>
                    </a:cubicBezTo>
                    <a:cubicBezTo>
                      <a:pt x="5715" y="20003"/>
                      <a:pt x="5715" y="19050"/>
                      <a:pt x="5715" y="18097"/>
                    </a:cubicBezTo>
                    <a:cubicBezTo>
                      <a:pt x="5715" y="17145"/>
                      <a:pt x="6668" y="16192"/>
                      <a:pt x="7620" y="16192"/>
                    </a:cubicBezTo>
                    <a:lnTo>
                      <a:pt x="7620" y="16192"/>
                    </a:lnTo>
                    <a:lnTo>
                      <a:pt x="7620" y="15240"/>
                    </a:lnTo>
                    <a:cubicBezTo>
                      <a:pt x="7620" y="13335"/>
                      <a:pt x="7620" y="11430"/>
                      <a:pt x="8573" y="9525"/>
                    </a:cubicBezTo>
                    <a:cubicBezTo>
                      <a:pt x="9525" y="6667"/>
                      <a:pt x="11430" y="4763"/>
                      <a:pt x="13335" y="3810"/>
                    </a:cubicBezTo>
                    <a:cubicBezTo>
                      <a:pt x="15240" y="953"/>
                      <a:pt x="16193" y="0"/>
                      <a:pt x="18098" y="0"/>
                    </a:cubicBezTo>
                    <a:cubicBezTo>
                      <a:pt x="19050" y="5715"/>
                      <a:pt x="19050" y="5715"/>
                      <a:pt x="20003" y="6667"/>
                    </a:cubicBezTo>
                    <a:close/>
                  </a:path>
                </a:pathLst>
              </a:custGeom>
              <a:solidFill>
                <a:srgbClr val="76B84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403" name="Graphic 801">
              <a:extLst>
                <a:ext uri="{FF2B5EF4-FFF2-40B4-BE49-F238E27FC236}">
                  <a16:creationId xmlns:a16="http://schemas.microsoft.com/office/drawing/2014/main" id="{24CFF230-6B9F-4747-AE6F-C6D15EFCF1CA}"/>
                </a:ext>
              </a:extLst>
            </p:cNvPr>
            <p:cNvGrpSpPr/>
            <p:nvPr/>
          </p:nvGrpSpPr>
          <p:grpSpPr>
            <a:xfrm>
              <a:off x="5895974" y="3237547"/>
              <a:ext cx="49529" cy="94297"/>
              <a:chOff x="5895974" y="3237547"/>
              <a:chExt cx="49529" cy="94297"/>
            </a:xfrm>
            <a:solidFill>
              <a:schemeClr val="accent1"/>
            </a:solidFill>
          </p:grpSpPr>
          <p:sp>
            <p:nvSpPr>
              <p:cNvPr id="1446" name="Freeform: Shape 1445">
                <a:extLst>
                  <a:ext uri="{FF2B5EF4-FFF2-40B4-BE49-F238E27FC236}">
                    <a16:creationId xmlns:a16="http://schemas.microsoft.com/office/drawing/2014/main" id="{C399A53D-1D39-4989-A973-16E4059440EC}"/>
                  </a:ext>
                </a:extLst>
              </p:cNvPr>
              <p:cNvSpPr/>
              <p:nvPr/>
            </p:nvSpPr>
            <p:spPr>
              <a:xfrm>
                <a:off x="5901689" y="3310890"/>
                <a:ext cx="43815" cy="20954"/>
              </a:xfrm>
              <a:custGeom>
                <a:avLst/>
                <a:gdLst>
                  <a:gd name="connsiteX0" fmla="*/ 43815 w 43815"/>
                  <a:gd name="connsiteY0" fmla="*/ 10477 h 20954"/>
                  <a:gd name="connsiteX1" fmla="*/ 21908 w 43815"/>
                  <a:gd name="connsiteY1" fmla="*/ 20955 h 20954"/>
                  <a:gd name="connsiteX2" fmla="*/ 0 w 43815"/>
                  <a:gd name="connsiteY2" fmla="*/ 10477 h 20954"/>
                  <a:gd name="connsiteX3" fmla="*/ 21908 w 43815"/>
                  <a:gd name="connsiteY3" fmla="*/ 0 h 20954"/>
                  <a:gd name="connsiteX4" fmla="*/ 43815 w 43815"/>
                  <a:gd name="connsiteY4" fmla="*/ 10477 h 209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3815" h="20954">
                    <a:moveTo>
                      <a:pt x="43815" y="10477"/>
                    </a:moveTo>
                    <a:cubicBezTo>
                      <a:pt x="43815" y="16264"/>
                      <a:pt x="34007" y="20955"/>
                      <a:pt x="21908" y="20955"/>
                    </a:cubicBezTo>
                    <a:cubicBezTo>
                      <a:pt x="9808" y="20955"/>
                      <a:pt x="0" y="16264"/>
                      <a:pt x="0" y="10477"/>
                    </a:cubicBezTo>
                    <a:cubicBezTo>
                      <a:pt x="0" y="4691"/>
                      <a:pt x="9809" y="0"/>
                      <a:pt x="21908" y="0"/>
                    </a:cubicBezTo>
                    <a:cubicBezTo>
                      <a:pt x="34007" y="0"/>
                      <a:pt x="43815" y="4691"/>
                      <a:pt x="43815" y="10477"/>
                    </a:cubicBezTo>
                    <a:close/>
                  </a:path>
                </a:pathLst>
              </a:custGeom>
              <a:solidFill>
                <a:srgbClr val="618D3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47" name="Freeform: Shape 1446">
                <a:extLst>
                  <a:ext uri="{FF2B5EF4-FFF2-40B4-BE49-F238E27FC236}">
                    <a16:creationId xmlns:a16="http://schemas.microsoft.com/office/drawing/2014/main" id="{0DB63BAC-7CFF-4AF4-B87E-25101C2F31B5}"/>
                  </a:ext>
                </a:extLst>
              </p:cNvPr>
              <p:cNvSpPr/>
              <p:nvPr/>
            </p:nvSpPr>
            <p:spPr>
              <a:xfrm>
                <a:off x="5895974" y="3244215"/>
                <a:ext cx="40005" cy="84772"/>
              </a:xfrm>
              <a:custGeom>
                <a:avLst/>
                <a:gdLst>
                  <a:gd name="connsiteX0" fmla="*/ 20955 w 40005"/>
                  <a:gd name="connsiteY0" fmla="*/ 0 h 84772"/>
                  <a:gd name="connsiteX1" fmla="*/ 22860 w 40005"/>
                  <a:gd name="connsiteY1" fmla="*/ 952 h 84772"/>
                  <a:gd name="connsiteX2" fmla="*/ 23813 w 40005"/>
                  <a:gd name="connsiteY2" fmla="*/ 0 h 84772"/>
                  <a:gd name="connsiteX3" fmla="*/ 24765 w 40005"/>
                  <a:gd name="connsiteY3" fmla="*/ 1905 h 84772"/>
                  <a:gd name="connsiteX4" fmla="*/ 24765 w 40005"/>
                  <a:gd name="connsiteY4" fmla="*/ 1905 h 84772"/>
                  <a:gd name="connsiteX5" fmla="*/ 25718 w 40005"/>
                  <a:gd name="connsiteY5" fmla="*/ 4763 h 84772"/>
                  <a:gd name="connsiteX6" fmla="*/ 25718 w 40005"/>
                  <a:gd name="connsiteY6" fmla="*/ 5715 h 84772"/>
                  <a:gd name="connsiteX7" fmla="*/ 25718 w 40005"/>
                  <a:gd name="connsiteY7" fmla="*/ 5715 h 84772"/>
                  <a:gd name="connsiteX8" fmla="*/ 26670 w 40005"/>
                  <a:gd name="connsiteY8" fmla="*/ 8572 h 84772"/>
                  <a:gd name="connsiteX9" fmla="*/ 26670 w 40005"/>
                  <a:gd name="connsiteY9" fmla="*/ 9525 h 84772"/>
                  <a:gd name="connsiteX10" fmla="*/ 26670 w 40005"/>
                  <a:gd name="connsiteY10" fmla="*/ 9525 h 84772"/>
                  <a:gd name="connsiteX11" fmla="*/ 29528 w 40005"/>
                  <a:gd name="connsiteY11" fmla="*/ 13335 h 84772"/>
                  <a:gd name="connsiteX12" fmla="*/ 29528 w 40005"/>
                  <a:gd name="connsiteY12" fmla="*/ 14288 h 84772"/>
                  <a:gd name="connsiteX13" fmla="*/ 31432 w 40005"/>
                  <a:gd name="connsiteY13" fmla="*/ 17145 h 84772"/>
                  <a:gd name="connsiteX14" fmla="*/ 34290 w 40005"/>
                  <a:gd name="connsiteY14" fmla="*/ 20955 h 84772"/>
                  <a:gd name="connsiteX15" fmla="*/ 33338 w 40005"/>
                  <a:gd name="connsiteY15" fmla="*/ 23813 h 84772"/>
                  <a:gd name="connsiteX16" fmla="*/ 34290 w 40005"/>
                  <a:gd name="connsiteY16" fmla="*/ 26670 h 84772"/>
                  <a:gd name="connsiteX17" fmla="*/ 33338 w 40005"/>
                  <a:gd name="connsiteY17" fmla="*/ 28575 h 84772"/>
                  <a:gd name="connsiteX18" fmla="*/ 33338 w 40005"/>
                  <a:gd name="connsiteY18" fmla="*/ 28575 h 84772"/>
                  <a:gd name="connsiteX19" fmla="*/ 35243 w 40005"/>
                  <a:gd name="connsiteY19" fmla="*/ 32385 h 84772"/>
                  <a:gd name="connsiteX20" fmla="*/ 35243 w 40005"/>
                  <a:gd name="connsiteY20" fmla="*/ 34290 h 84772"/>
                  <a:gd name="connsiteX21" fmla="*/ 36195 w 40005"/>
                  <a:gd name="connsiteY21" fmla="*/ 37147 h 84772"/>
                  <a:gd name="connsiteX22" fmla="*/ 36195 w 40005"/>
                  <a:gd name="connsiteY22" fmla="*/ 39052 h 84772"/>
                  <a:gd name="connsiteX23" fmla="*/ 37147 w 40005"/>
                  <a:gd name="connsiteY23" fmla="*/ 41910 h 84772"/>
                  <a:gd name="connsiteX24" fmla="*/ 37147 w 40005"/>
                  <a:gd name="connsiteY24" fmla="*/ 43815 h 84772"/>
                  <a:gd name="connsiteX25" fmla="*/ 38100 w 40005"/>
                  <a:gd name="connsiteY25" fmla="*/ 46672 h 84772"/>
                  <a:gd name="connsiteX26" fmla="*/ 37147 w 40005"/>
                  <a:gd name="connsiteY26" fmla="*/ 48577 h 84772"/>
                  <a:gd name="connsiteX27" fmla="*/ 37147 w 40005"/>
                  <a:gd name="connsiteY27" fmla="*/ 48577 h 84772"/>
                  <a:gd name="connsiteX28" fmla="*/ 38100 w 40005"/>
                  <a:gd name="connsiteY28" fmla="*/ 51435 h 84772"/>
                  <a:gd name="connsiteX29" fmla="*/ 38100 w 40005"/>
                  <a:gd name="connsiteY29" fmla="*/ 52388 h 84772"/>
                  <a:gd name="connsiteX30" fmla="*/ 39053 w 40005"/>
                  <a:gd name="connsiteY30" fmla="*/ 55245 h 84772"/>
                  <a:gd name="connsiteX31" fmla="*/ 39053 w 40005"/>
                  <a:gd name="connsiteY31" fmla="*/ 56197 h 84772"/>
                  <a:gd name="connsiteX32" fmla="*/ 39053 w 40005"/>
                  <a:gd name="connsiteY32" fmla="*/ 57150 h 84772"/>
                  <a:gd name="connsiteX33" fmla="*/ 38100 w 40005"/>
                  <a:gd name="connsiteY33" fmla="*/ 59055 h 84772"/>
                  <a:gd name="connsiteX34" fmla="*/ 40005 w 40005"/>
                  <a:gd name="connsiteY34" fmla="*/ 61913 h 84772"/>
                  <a:gd name="connsiteX35" fmla="*/ 38100 w 40005"/>
                  <a:gd name="connsiteY35" fmla="*/ 64770 h 84772"/>
                  <a:gd name="connsiteX36" fmla="*/ 38100 w 40005"/>
                  <a:gd name="connsiteY36" fmla="*/ 66675 h 84772"/>
                  <a:gd name="connsiteX37" fmla="*/ 37147 w 40005"/>
                  <a:gd name="connsiteY37" fmla="*/ 68580 h 84772"/>
                  <a:gd name="connsiteX38" fmla="*/ 38100 w 40005"/>
                  <a:gd name="connsiteY38" fmla="*/ 70485 h 84772"/>
                  <a:gd name="connsiteX39" fmla="*/ 37147 w 40005"/>
                  <a:gd name="connsiteY39" fmla="*/ 72390 h 84772"/>
                  <a:gd name="connsiteX40" fmla="*/ 37147 w 40005"/>
                  <a:gd name="connsiteY40" fmla="*/ 72390 h 84772"/>
                  <a:gd name="connsiteX41" fmla="*/ 37147 w 40005"/>
                  <a:gd name="connsiteY41" fmla="*/ 72390 h 84772"/>
                  <a:gd name="connsiteX42" fmla="*/ 37147 w 40005"/>
                  <a:gd name="connsiteY42" fmla="*/ 72390 h 84772"/>
                  <a:gd name="connsiteX43" fmla="*/ 37147 w 40005"/>
                  <a:gd name="connsiteY43" fmla="*/ 72390 h 84772"/>
                  <a:gd name="connsiteX44" fmla="*/ 37147 w 40005"/>
                  <a:gd name="connsiteY44" fmla="*/ 72390 h 84772"/>
                  <a:gd name="connsiteX45" fmla="*/ 37147 w 40005"/>
                  <a:gd name="connsiteY45" fmla="*/ 72390 h 84772"/>
                  <a:gd name="connsiteX46" fmla="*/ 37147 w 40005"/>
                  <a:gd name="connsiteY46" fmla="*/ 72390 h 84772"/>
                  <a:gd name="connsiteX47" fmla="*/ 37147 w 40005"/>
                  <a:gd name="connsiteY47" fmla="*/ 72390 h 84772"/>
                  <a:gd name="connsiteX48" fmla="*/ 37147 w 40005"/>
                  <a:gd name="connsiteY48" fmla="*/ 72390 h 84772"/>
                  <a:gd name="connsiteX49" fmla="*/ 37147 w 40005"/>
                  <a:gd name="connsiteY49" fmla="*/ 72390 h 84772"/>
                  <a:gd name="connsiteX50" fmla="*/ 37147 w 40005"/>
                  <a:gd name="connsiteY50" fmla="*/ 72390 h 84772"/>
                  <a:gd name="connsiteX51" fmla="*/ 37147 w 40005"/>
                  <a:gd name="connsiteY51" fmla="*/ 72390 h 84772"/>
                  <a:gd name="connsiteX52" fmla="*/ 37147 w 40005"/>
                  <a:gd name="connsiteY52" fmla="*/ 72390 h 84772"/>
                  <a:gd name="connsiteX53" fmla="*/ 37147 w 40005"/>
                  <a:gd name="connsiteY53" fmla="*/ 72390 h 84772"/>
                  <a:gd name="connsiteX54" fmla="*/ 37147 w 40005"/>
                  <a:gd name="connsiteY54" fmla="*/ 72390 h 84772"/>
                  <a:gd name="connsiteX55" fmla="*/ 37147 w 40005"/>
                  <a:gd name="connsiteY55" fmla="*/ 72390 h 84772"/>
                  <a:gd name="connsiteX56" fmla="*/ 37147 w 40005"/>
                  <a:gd name="connsiteY56" fmla="*/ 72390 h 84772"/>
                  <a:gd name="connsiteX57" fmla="*/ 37147 w 40005"/>
                  <a:gd name="connsiteY57" fmla="*/ 72390 h 84772"/>
                  <a:gd name="connsiteX58" fmla="*/ 37147 w 40005"/>
                  <a:gd name="connsiteY58" fmla="*/ 72390 h 84772"/>
                  <a:gd name="connsiteX59" fmla="*/ 37147 w 40005"/>
                  <a:gd name="connsiteY59" fmla="*/ 72390 h 84772"/>
                  <a:gd name="connsiteX60" fmla="*/ 37147 w 40005"/>
                  <a:gd name="connsiteY60" fmla="*/ 72390 h 84772"/>
                  <a:gd name="connsiteX61" fmla="*/ 37147 w 40005"/>
                  <a:gd name="connsiteY61" fmla="*/ 72390 h 84772"/>
                  <a:gd name="connsiteX62" fmla="*/ 37147 w 40005"/>
                  <a:gd name="connsiteY62" fmla="*/ 72390 h 84772"/>
                  <a:gd name="connsiteX63" fmla="*/ 37147 w 40005"/>
                  <a:gd name="connsiteY63" fmla="*/ 72390 h 84772"/>
                  <a:gd name="connsiteX64" fmla="*/ 37147 w 40005"/>
                  <a:gd name="connsiteY64" fmla="*/ 72390 h 84772"/>
                  <a:gd name="connsiteX65" fmla="*/ 37147 w 40005"/>
                  <a:gd name="connsiteY65" fmla="*/ 72390 h 84772"/>
                  <a:gd name="connsiteX66" fmla="*/ 37147 w 40005"/>
                  <a:gd name="connsiteY66" fmla="*/ 72390 h 84772"/>
                  <a:gd name="connsiteX67" fmla="*/ 37147 w 40005"/>
                  <a:gd name="connsiteY67" fmla="*/ 72390 h 84772"/>
                  <a:gd name="connsiteX68" fmla="*/ 37147 w 40005"/>
                  <a:gd name="connsiteY68" fmla="*/ 72390 h 84772"/>
                  <a:gd name="connsiteX69" fmla="*/ 37147 w 40005"/>
                  <a:gd name="connsiteY69" fmla="*/ 72390 h 84772"/>
                  <a:gd name="connsiteX70" fmla="*/ 37147 w 40005"/>
                  <a:gd name="connsiteY70" fmla="*/ 72390 h 84772"/>
                  <a:gd name="connsiteX71" fmla="*/ 37147 w 40005"/>
                  <a:gd name="connsiteY71" fmla="*/ 72390 h 84772"/>
                  <a:gd name="connsiteX72" fmla="*/ 37147 w 40005"/>
                  <a:gd name="connsiteY72" fmla="*/ 72390 h 84772"/>
                  <a:gd name="connsiteX73" fmla="*/ 37147 w 40005"/>
                  <a:gd name="connsiteY73" fmla="*/ 72390 h 84772"/>
                  <a:gd name="connsiteX74" fmla="*/ 37147 w 40005"/>
                  <a:gd name="connsiteY74" fmla="*/ 72390 h 84772"/>
                  <a:gd name="connsiteX75" fmla="*/ 37147 w 40005"/>
                  <a:gd name="connsiteY75" fmla="*/ 72390 h 84772"/>
                  <a:gd name="connsiteX76" fmla="*/ 37147 w 40005"/>
                  <a:gd name="connsiteY76" fmla="*/ 72390 h 84772"/>
                  <a:gd name="connsiteX77" fmla="*/ 37147 w 40005"/>
                  <a:gd name="connsiteY77" fmla="*/ 72390 h 84772"/>
                  <a:gd name="connsiteX78" fmla="*/ 37147 w 40005"/>
                  <a:gd name="connsiteY78" fmla="*/ 72390 h 84772"/>
                  <a:gd name="connsiteX79" fmla="*/ 37147 w 40005"/>
                  <a:gd name="connsiteY79" fmla="*/ 72390 h 84772"/>
                  <a:gd name="connsiteX80" fmla="*/ 37147 w 40005"/>
                  <a:gd name="connsiteY80" fmla="*/ 72390 h 84772"/>
                  <a:gd name="connsiteX81" fmla="*/ 37147 w 40005"/>
                  <a:gd name="connsiteY81" fmla="*/ 72390 h 84772"/>
                  <a:gd name="connsiteX82" fmla="*/ 37147 w 40005"/>
                  <a:gd name="connsiteY82" fmla="*/ 72390 h 84772"/>
                  <a:gd name="connsiteX83" fmla="*/ 37147 w 40005"/>
                  <a:gd name="connsiteY83" fmla="*/ 72390 h 84772"/>
                  <a:gd name="connsiteX84" fmla="*/ 37147 w 40005"/>
                  <a:gd name="connsiteY84" fmla="*/ 72390 h 84772"/>
                  <a:gd name="connsiteX85" fmla="*/ 37147 w 40005"/>
                  <a:gd name="connsiteY85" fmla="*/ 72390 h 84772"/>
                  <a:gd name="connsiteX86" fmla="*/ 37147 w 40005"/>
                  <a:gd name="connsiteY86" fmla="*/ 72390 h 84772"/>
                  <a:gd name="connsiteX87" fmla="*/ 37147 w 40005"/>
                  <a:gd name="connsiteY87" fmla="*/ 72390 h 84772"/>
                  <a:gd name="connsiteX88" fmla="*/ 37147 w 40005"/>
                  <a:gd name="connsiteY88" fmla="*/ 72390 h 84772"/>
                  <a:gd name="connsiteX89" fmla="*/ 37147 w 40005"/>
                  <a:gd name="connsiteY89" fmla="*/ 72390 h 84772"/>
                  <a:gd name="connsiteX90" fmla="*/ 37147 w 40005"/>
                  <a:gd name="connsiteY90" fmla="*/ 72390 h 84772"/>
                  <a:gd name="connsiteX91" fmla="*/ 37147 w 40005"/>
                  <a:gd name="connsiteY91" fmla="*/ 72390 h 84772"/>
                  <a:gd name="connsiteX92" fmla="*/ 37147 w 40005"/>
                  <a:gd name="connsiteY92" fmla="*/ 72390 h 84772"/>
                  <a:gd name="connsiteX93" fmla="*/ 37147 w 40005"/>
                  <a:gd name="connsiteY93" fmla="*/ 72390 h 84772"/>
                  <a:gd name="connsiteX94" fmla="*/ 37147 w 40005"/>
                  <a:gd name="connsiteY94" fmla="*/ 72390 h 84772"/>
                  <a:gd name="connsiteX95" fmla="*/ 37147 w 40005"/>
                  <a:gd name="connsiteY95" fmla="*/ 72390 h 84772"/>
                  <a:gd name="connsiteX96" fmla="*/ 37147 w 40005"/>
                  <a:gd name="connsiteY96" fmla="*/ 72390 h 84772"/>
                  <a:gd name="connsiteX97" fmla="*/ 37147 w 40005"/>
                  <a:gd name="connsiteY97" fmla="*/ 72390 h 84772"/>
                  <a:gd name="connsiteX98" fmla="*/ 37147 w 40005"/>
                  <a:gd name="connsiteY98" fmla="*/ 72390 h 84772"/>
                  <a:gd name="connsiteX99" fmla="*/ 37147 w 40005"/>
                  <a:gd name="connsiteY99" fmla="*/ 72390 h 84772"/>
                  <a:gd name="connsiteX100" fmla="*/ 37147 w 40005"/>
                  <a:gd name="connsiteY100" fmla="*/ 72390 h 84772"/>
                  <a:gd name="connsiteX101" fmla="*/ 37147 w 40005"/>
                  <a:gd name="connsiteY101" fmla="*/ 72390 h 84772"/>
                  <a:gd name="connsiteX102" fmla="*/ 37147 w 40005"/>
                  <a:gd name="connsiteY102" fmla="*/ 72390 h 84772"/>
                  <a:gd name="connsiteX103" fmla="*/ 37147 w 40005"/>
                  <a:gd name="connsiteY103" fmla="*/ 72390 h 84772"/>
                  <a:gd name="connsiteX104" fmla="*/ 37147 w 40005"/>
                  <a:gd name="connsiteY104" fmla="*/ 72390 h 84772"/>
                  <a:gd name="connsiteX105" fmla="*/ 37147 w 40005"/>
                  <a:gd name="connsiteY105" fmla="*/ 72390 h 84772"/>
                  <a:gd name="connsiteX106" fmla="*/ 37147 w 40005"/>
                  <a:gd name="connsiteY106" fmla="*/ 72390 h 84772"/>
                  <a:gd name="connsiteX107" fmla="*/ 37147 w 40005"/>
                  <a:gd name="connsiteY107" fmla="*/ 72390 h 84772"/>
                  <a:gd name="connsiteX108" fmla="*/ 37147 w 40005"/>
                  <a:gd name="connsiteY108" fmla="*/ 72390 h 84772"/>
                  <a:gd name="connsiteX109" fmla="*/ 37147 w 40005"/>
                  <a:gd name="connsiteY109" fmla="*/ 72390 h 84772"/>
                  <a:gd name="connsiteX110" fmla="*/ 37147 w 40005"/>
                  <a:gd name="connsiteY110" fmla="*/ 72390 h 84772"/>
                  <a:gd name="connsiteX111" fmla="*/ 37147 w 40005"/>
                  <a:gd name="connsiteY111" fmla="*/ 72390 h 84772"/>
                  <a:gd name="connsiteX112" fmla="*/ 37147 w 40005"/>
                  <a:gd name="connsiteY112" fmla="*/ 72390 h 84772"/>
                  <a:gd name="connsiteX113" fmla="*/ 37147 w 40005"/>
                  <a:gd name="connsiteY113" fmla="*/ 72390 h 84772"/>
                  <a:gd name="connsiteX114" fmla="*/ 37147 w 40005"/>
                  <a:gd name="connsiteY114" fmla="*/ 72390 h 84772"/>
                  <a:gd name="connsiteX115" fmla="*/ 37147 w 40005"/>
                  <a:gd name="connsiteY115" fmla="*/ 72390 h 84772"/>
                  <a:gd name="connsiteX116" fmla="*/ 37147 w 40005"/>
                  <a:gd name="connsiteY116" fmla="*/ 72390 h 84772"/>
                  <a:gd name="connsiteX117" fmla="*/ 37147 w 40005"/>
                  <a:gd name="connsiteY117" fmla="*/ 72390 h 84772"/>
                  <a:gd name="connsiteX118" fmla="*/ 37147 w 40005"/>
                  <a:gd name="connsiteY118" fmla="*/ 72390 h 84772"/>
                  <a:gd name="connsiteX119" fmla="*/ 37147 w 40005"/>
                  <a:gd name="connsiteY119" fmla="*/ 72390 h 84772"/>
                  <a:gd name="connsiteX120" fmla="*/ 37147 w 40005"/>
                  <a:gd name="connsiteY120" fmla="*/ 72390 h 84772"/>
                  <a:gd name="connsiteX121" fmla="*/ 37147 w 40005"/>
                  <a:gd name="connsiteY121" fmla="*/ 72390 h 84772"/>
                  <a:gd name="connsiteX122" fmla="*/ 37147 w 40005"/>
                  <a:gd name="connsiteY122" fmla="*/ 72390 h 84772"/>
                  <a:gd name="connsiteX123" fmla="*/ 37147 w 40005"/>
                  <a:gd name="connsiteY123" fmla="*/ 72390 h 84772"/>
                  <a:gd name="connsiteX124" fmla="*/ 36195 w 40005"/>
                  <a:gd name="connsiteY124" fmla="*/ 74295 h 84772"/>
                  <a:gd name="connsiteX125" fmla="*/ 36195 w 40005"/>
                  <a:gd name="connsiteY125" fmla="*/ 74295 h 84772"/>
                  <a:gd name="connsiteX126" fmla="*/ 35243 w 40005"/>
                  <a:gd name="connsiteY126" fmla="*/ 76200 h 84772"/>
                  <a:gd name="connsiteX127" fmla="*/ 35243 w 40005"/>
                  <a:gd name="connsiteY127" fmla="*/ 76200 h 84772"/>
                  <a:gd name="connsiteX128" fmla="*/ 33338 w 40005"/>
                  <a:gd name="connsiteY128" fmla="*/ 79057 h 84772"/>
                  <a:gd name="connsiteX129" fmla="*/ 33338 w 40005"/>
                  <a:gd name="connsiteY129" fmla="*/ 79057 h 84772"/>
                  <a:gd name="connsiteX130" fmla="*/ 31432 w 40005"/>
                  <a:gd name="connsiteY130" fmla="*/ 81915 h 84772"/>
                  <a:gd name="connsiteX131" fmla="*/ 30480 w 40005"/>
                  <a:gd name="connsiteY131" fmla="*/ 81915 h 84772"/>
                  <a:gd name="connsiteX132" fmla="*/ 28575 w 40005"/>
                  <a:gd name="connsiteY132" fmla="*/ 83820 h 84772"/>
                  <a:gd name="connsiteX133" fmla="*/ 26670 w 40005"/>
                  <a:gd name="connsiteY133" fmla="*/ 82867 h 84772"/>
                  <a:gd name="connsiteX134" fmla="*/ 18097 w 40005"/>
                  <a:gd name="connsiteY134" fmla="*/ 84772 h 84772"/>
                  <a:gd name="connsiteX135" fmla="*/ 2857 w 40005"/>
                  <a:gd name="connsiteY135" fmla="*/ 72390 h 84772"/>
                  <a:gd name="connsiteX136" fmla="*/ 953 w 40005"/>
                  <a:gd name="connsiteY136" fmla="*/ 70485 h 84772"/>
                  <a:gd name="connsiteX137" fmla="*/ 953 w 40005"/>
                  <a:gd name="connsiteY137" fmla="*/ 68580 h 84772"/>
                  <a:gd name="connsiteX138" fmla="*/ 953 w 40005"/>
                  <a:gd name="connsiteY138" fmla="*/ 67627 h 84772"/>
                  <a:gd name="connsiteX139" fmla="*/ 1905 w 40005"/>
                  <a:gd name="connsiteY139" fmla="*/ 65722 h 84772"/>
                  <a:gd name="connsiteX140" fmla="*/ 1905 w 40005"/>
                  <a:gd name="connsiteY140" fmla="*/ 64770 h 84772"/>
                  <a:gd name="connsiteX141" fmla="*/ 953 w 40005"/>
                  <a:gd name="connsiteY141" fmla="*/ 63817 h 84772"/>
                  <a:gd name="connsiteX142" fmla="*/ 953 w 40005"/>
                  <a:gd name="connsiteY142" fmla="*/ 61913 h 84772"/>
                  <a:gd name="connsiteX143" fmla="*/ 953 w 40005"/>
                  <a:gd name="connsiteY143" fmla="*/ 60960 h 84772"/>
                  <a:gd name="connsiteX144" fmla="*/ 0 w 40005"/>
                  <a:gd name="connsiteY144" fmla="*/ 60007 h 84772"/>
                  <a:gd name="connsiteX145" fmla="*/ 953 w 40005"/>
                  <a:gd name="connsiteY145" fmla="*/ 58102 h 84772"/>
                  <a:gd name="connsiteX146" fmla="*/ 953 w 40005"/>
                  <a:gd name="connsiteY146" fmla="*/ 58102 h 84772"/>
                  <a:gd name="connsiteX147" fmla="*/ 0 w 40005"/>
                  <a:gd name="connsiteY147" fmla="*/ 56197 h 84772"/>
                  <a:gd name="connsiteX148" fmla="*/ 953 w 40005"/>
                  <a:gd name="connsiteY148" fmla="*/ 53340 h 84772"/>
                  <a:gd name="connsiteX149" fmla="*/ 953 w 40005"/>
                  <a:gd name="connsiteY149" fmla="*/ 53340 h 84772"/>
                  <a:gd name="connsiteX150" fmla="*/ 953 w 40005"/>
                  <a:gd name="connsiteY150" fmla="*/ 53340 h 84772"/>
                  <a:gd name="connsiteX151" fmla="*/ 0 w 40005"/>
                  <a:gd name="connsiteY151" fmla="*/ 51435 h 84772"/>
                  <a:gd name="connsiteX152" fmla="*/ 1905 w 40005"/>
                  <a:gd name="connsiteY152" fmla="*/ 49530 h 84772"/>
                  <a:gd name="connsiteX153" fmla="*/ 1905 w 40005"/>
                  <a:gd name="connsiteY153" fmla="*/ 49530 h 84772"/>
                  <a:gd name="connsiteX154" fmla="*/ 0 w 40005"/>
                  <a:gd name="connsiteY154" fmla="*/ 47625 h 84772"/>
                  <a:gd name="connsiteX155" fmla="*/ 1905 w 40005"/>
                  <a:gd name="connsiteY155" fmla="*/ 45720 h 84772"/>
                  <a:gd name="connsiteX156" fmla="*/ 1905 w 40005"/>
                  <a:gd name="connsiteY156" fmla="*/ 45720 h 84772"/>
                  <a:gd name="connsiteX157" fmla="*/ 1905 w 40005"/>
                  <a:gd name="connsiteY157" fmla="*/ 45720 h 84772"/>
                  <a:gd name="connsiteX158" fmla="*/ 0 w 40005"/>
                  <a:gd name="connsiteY158" fmla="*/ 43815 h 84772"/>
                  <a:gd name="connsiteX159" fmla="*/ 1905 w 40005"/>
                  <a:gd name="connsiteY159" fmla="*/ 41910 h 84772"/>
                  <a:gd name="connsiteX160" fmla="*/ 1905 w 40005"/>
                  <a:gd name="connsiteY160" fmla="*/ 41910 h 84772"/>
                  <a:gd name="connsiteX161" fmla="*/ 1905 w 40005"/>
                  <a:gd name="connsiteY161" fmla="*/ 40957 h 84772"/>
                  <a:gd name="connsiteX162" fmla="*/ 953 w 40005"/>
                  <a:gd name="connsiteY162" fmla="*/ 39052 h 84772"/>
                  <a:gd name="connsiteX163" fmla="*/ 1905 w 40005"/>
                  <a:gd name="connsiteY163" fmla="*/ 37147 h 84772"/>
                  <a:gd name="connsiteX164" fmla="*/ 1905 w 40005"/>
                  <a:gd name="connsiteY164" fmla="*/ 37147 h 84772"/>
                  <a:gd name="connsiteX165" fmla="*/ 0 w 40005"/>
                  <a:gd name="connsiteY165" fmla="*/ 35242 h 84772"/>
                  <a:gd name="connsiteX166" fmla="*/ 1905 w 40005"/>
                  <a:gd name="connsiteY166" fmla="*/ 33338 h 84772"/>
                  <a:gd name="connsiteX167" fmla="*/ 2857 w 40005"/>
                  <a:gd name="connsiteY167" fmla="*/ 33338 h 84772"/>
                  <a:gd name="connsiteX168" fmla="*/ 3810 w 40005"/>
                  <a:gd name="connsiteY168" fmla="*/ 33338 h 84772"/>
                  <a:gd name="connsiteX169" fmla="*/ 3810 w 40005"/>
                  <a:gd name="connsiteY169" fmla="*/ 32385 h 84772"/>
                  <a:gd name="connsiteX170" fmla="*/ 2857 w 40005"/>
                  <a:gd name="connsiteY170" fmla="*/ 30480 h 84772"/>
                  <a:gd name="connsiteX171" fmla="*/ 4763 w 40005"/>
                  <a:gd name="connsiteY171" fmla="*/ 28575 h 84772"/>
                  <a:gd name="connsiteX172" fmla="*/ 4763 w 40005"/>
                  <a:gd name="connsiteY172" fmla="*/ 27622 h 84772"/>
                  <a:gd name="connsiteX173" fmla="*/ 3810 w 40005"/>
                  <a:gd name="connsiteY173" fmla="*/ 25717 h 84772"/>
                  <a:gd name="connsiteX174" fmla="*/ 5715 w 40005"/>
                  <a:gd name="connsiteY174" fmla="*/ 23813 h 84772"/>
                  <a:gd name="connsiteX175" fmla="*/ 6668 w 40005"/>
                  <a:gd name="connsiteY175" fmla="*/ 19050 h 84772"/>
                  <a:gd name="connsiteX176" fmla="*/ 5715 w 40005"/>
                  <a:gd name="connsiteY176" fmla="*/ 17145 h 84772"/>
                  <a:gd name="connsiteX177" fmla="*/ 7620 w 40005"/>
                  <a:gd name="connsiteY177" fmla="*/ 15240 h 84772"/>
                  <a:gd name="connsiteX178" fmla="*/ 7620 w 40005"/>
                  <a:gd name="connsiteY178" fmla="*/ 15240 h 84772"/>
                  <a:gd name="connsiteX179" fmla="*/ 7620 w 40005"/>
                  <a:gd name="connsiteY179" fmla="*/ 14288 h 84772"/>
                  <a:gd name="connsiteX180" fmla="*/ 8572 w 40005"/>
                  <a:gd name="connsiteY180" fmla="*/ 8572 h 84772"/>
                  <a:gd name="connsiteX181" fmla="*/ 13335 w 40005"/>
                  <a:gd name="connsiteY181" fmla="*/ 2857 h 84772"/>
                  <a:gd name="connsiteX182" fmla="*/ 20955 w 40005"/>
                  <a:gd name="connsiteY182" fmla="*/ 0 h 847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40005" h="84772">
                    <a:moveTo>
                      <a:pt x="20955" y="0"/>
                    </a:moveTo>
                    <a:cubicBezTo>
                      <a:pt x="21907" y="0"/>
                      <a:pt x="21907" y="0"/>
                      <a:pt x="22860" y="952"/>
                    </a:cubicBezTo>
                    <a:cubicBezTo>
                      <a:pt x="22860" y="0"/>
                      <a:pt x="23813" y="0"/>
                      <a:pt x="23813" y="0"/>
                    </a:cubicBezTo>
                    <a:cubicBezTo>
                      <a:pt x="24765" y="0"/>
                      <a:pt x="24765" y="952"/>
                      <a:pt x="24765" y="1905"/>
                    </a:cubicBezTo>
                    <a:cubicBezTo>
                      <a:pt x="24765" y="1905"/>
                      <a:pt x="24765" y="1905"/>
                      <a:pt x="24765" y="1905"/>
                    </a:cubicBezTo>
                    <a:cubicBezTo>
                      <a:pt x="25718" y="1905"/>
                      <a:pt x="25718" y="2857"/>
                      <a:pt x="25718" y="4763"/>
                    </a:cubicBezTo>
                    <a:cubicBezTo>
                      <a:pt x="25718" y="4763"/>
                      <a:pt x="25718" y="5715"/>
                      <a:pt x="25718" y="5715"/>
                    </a:cubicBezTo>
                    <a:lnTo>
                      <a:pt x="25718" y="5715"/>
                    </a:lnTo>
                    <a:cubicBezTo>
                      <a:pt x="26670" y="5715"/>
                      <a:pt x="26670" y="6667"/>
                      <a:pt x="26670" y="8572"/>
                    </a:cubicBezTo>
                    <a:cubicBezTo>
                      <a:pt x="26670" y="9525"/>
                      <a:pt x="26670" y="9525"/>
                      <a:pt x="26670" y="9525"/>
                    </a:cubicBezTo>
                    <a:lnTo>
                      <a:pt x="26670" y="9525"/>
                    </a:lnTo>
                    <a:cubicBezTo>
                      <a:pt x="28575" y="9525"/>
                      <a:pt x="29528" y="11430"/>
                      <a:pt x="29528" y="13335"/>
                    </a:cubicBezTo>
                    <a:cubicBezTo>
                      <a:pt x="29528" y="13335"/>
                      <a:pt x="29528" y="14288"/>
                      <a:pt x="29528" y="14288"/>
                    </a:cubicBezTo>
                    <a:cubicBezTo>
                      <a:pt x="30480" y="15240"/>
                      <a:pt x="30480" y="16192"/>
                      <a:pt x="31432" y="17145"/>
                    </a:cubicBezTo>
                    <a:cubicBezTo>
                      <a:pt x="33338" y="17145"/>
                      <a:pt x="34290" y="19050"/>
                      <a:pt x="34290" y="20955"/>
                    </a:cubicBezTo>
                    <a:cubicBezTo>
                      <a:pt x="34290" y="21907"/>
                      <a:pt x="34290" y="22860"/>
                      <a:pt x="33338" y="23813"/>
                    </a:cubicBezTo>
                    <a:cubicBezTo>
                      <a:pt x="34290" y="24765"/>
                      <a:pt x="34290" y="25717"/>
                      <a:pt x="34290" y="26670"/>
                    </a:cubicBezTo>
                    <a:cubicBezTo>
                      <a:pt x="34290" y="27622"/>
                      <a:pt x="34290" y="28575"/>
                      <a:pt x="33338" y="28575"/>
                    </a:cubicBezTo>
                    <a:lnTo>
                      <a:pt x="33338" y="28575"/>
                    </a:lnTo>
                    <a:cubicBezTo>
                      <a:pt x="34290" y="29527"/>
                      <a:pt x="35243" y="30480"/>
                      <a:pt x="35243" y="32385"/>
                    </a:cubicBezTo>
                    <a:cubicBezTo>
                      <a:pt x="35243" y="33338"/>
                      <a:pt x="35243" y="33338"/>
                      <a:pt x="35243" y="34290"/>
                    </a:cubicBezTo>
                    <a:cubicBezTo>
                      <a:pt x="36195" y="35242"/>
                      <a:pt x="36195" y="36195"/>
                      <a:pt x="36195" y="37147"/>
                    </a:cubicBezTo>
                    <a:cubicBezTo>
                      <a:pt x="36195" y="38100"/>
                      <a:pt x="36195" y="38100"/>
                      <a:pt x="36195" y="39052"/>
                    </a:cubicBezTo>
                    <a:cubicBezTo>
                      <a:pt x="37147" y="40005"/>
                      <a:pt x="37147" y="40957"/>
                      <a:pt x="37147" y="41910"/>
                    </a:cubicBezTo>
                    <a:cubicBezTo>
                      <a:pt x="37147" y="42863"/>
                      <a:pt x="37147" y="42863"/>
                      <a:pt x="37147" y="43815"/>
                    </a:cubicBezTo>
                    <a:cubicBezTo>
                      <a:pt x="38100" y="44767"/>
                      <a:pt x="38100" y="45720"/>
                      <a:pt x="38100" y="46672"/>
                    </a:cubicBezTo>
                    <a:cubicBezTo>
                      <a:pt x="38100" y="47625"/>
                      <a:pt x="38100" y="48577"/>
                      <a:pt x="37147" y="48577"/>
                    </a:cubicBezTo>
                    <a:lnTo>
                      <a:pt x="37147" y="48577"/>
                    </a:lnTo>
                    <a:cubicBezTo>
                      <a:pt x="38100" y="49530"/>
                      <a:pt x="38100" y="50482"/>
                      <a:pt x="38100" y="51435"/>
                    </a:cubicBezTo>
                    <a:cubicBezTo>
                      <a:pt x="38100" y="51435"/>
                      <a:pt x="38100" y="52388"/>
                      <a:pt x="38100" y="52388"/>
                    </a:cubicBezTo>
                    <a:cubicBezTo>
                      <a:pt x="39053" y="53340"/>
                      <a:pt x="39053" y="54292"/>
                      <a:pt x="39053" y="55245"/>
                    </a:cubicBezTo>
                    <a:cubicBezTo>
                      <a:pt x="39053" y="55245"/>
                      <a:pt x="39053" y="56197"/>
                      <a:pt x="39053" y="56197"/>
                    </a:cubicBezTo>
                    <a:cubicBezTo>
                      <a:pt x="39053" y="56197"/>
                      <a:pt x="39053" y="57150"/>
                      <a:pt x="39053" y="57150"/>
                    </a:cubicBezTo>
                    <a:cubicBezTo>
                      <a:pt x="39053" y="58102"/>
                      <a:pt x="39053" y="58102"/>
                      <a:pt x="38100" y="59055"/>
                    </a:cubicBezTo>
                    <a:cubicBezTo>
                      <a:pt x="39053" y="59055"/>
                      <a:pt x="40005" y="60007"/>
                      <a:pt x="40005" y="61913"/>
                    </a:cubicBezTo>
                    <a:cubicBezTo>
                      <a:pt x="40005" y="62865"/>
                      <a:pt x="39053" y="63817"/>
                      <a:pt x="38100" y="64770"/>
                    </a:cubicBezTo>
                    <a:cubicBezTo>
                      <a:pt x="38100" y="64770"/>
                      <a:pt x="38100" y="65722"/>
                      <a:pt x="38100" y="66675"/>
                    </a:cubicBezTo>
                    <a:cubicBezTo>
                      <a:pt x="38100" y="67627"/>
                      <a:pt x="38100" y="67627"/>
                      <a:pt x="37147" y="68580"/>
                    </a:cubicBezTo>
                    <a:cubicBezTo>
                      <a:pt x="38100" y="68580"/>
                      <a:pt x="38100" y="69532"/>
                      <a:pt x="38100" y="70485"/>
                    </a:cubicBezTo>
                    <a:cubicBezTo>
                      <a:pt x="38100" y="71438"/>
                      <a:pt x="38100" y="72390"/>
                      <a:pt x="37147" y="72390"/>
                    </a:cubicBez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cubicBezTo>
                      <a:pt x="37147" y="73342"/>
                      <a:pt x="37147" y="74295"/>
                      <a:pt x="36195" y="74295"/>
                    </a:cubicBezTo>
                    <a:cubicBezTo>
                      <a:pt x="36195" y="74295"/>
                      <a:pt x="36195" y="74295"/>
                      <a:pt x="36195" y="74295"/>
                    </a:cubicBezTo>
                    <a:cubicBezTo>
                      <a:pt x="36195" y="75247"/>
                      <a:pt x="35243" y="76200"/>
                      <a:pt x="35243" y="76200"/>
                    </a:cubicBezTo>
                    <a:cubicBezTo>
                      <a:pt x="35243" y="76200"/>
                      <a:pt x="35243" y="76200"/>
                      <a:pt x="35243" y="76200"/>
                    </a:cubicBezTo>
                    <a:cubicBezTo>
                      <a:pt x="35243" y="77152"/>
                      <a:pt x="34290" y="79057"/>
                      <a:pt x="33338" y="79057"/>
                    </a:cubicBezTo>
                    <a:lnTo>
                      <a:pt x="33338" y="79057"/>
                    </a:lnTo>
                    <a:cubicBezTo>
                      <a:pt x="33338" y="80010"/>
                      <a:pt x="32385" y="81915"/>
                      <a:pt x="31432" y="81915"/>
                    </a:cubicBezTo>
                    <a:cubicBezTo>
                      <a:pt x="31432" y="81915"/>
                      <a:pt x="31432" y="81915"/>
                      <a:pt x="30480" y="81915"/>
                    </a:cubicBezTo>
                    <a:cubicBezTo>
                      <a:pt x="30480" y="82867"/>
                      <a:pt x="29528" y="83820"/>
                      <a:pt x="28575" y="83820"/>
                    </a:cubicBezTo>
                    <a:cubicBezTo>
                      <a:pt x="27622" y="83820"/>
                      <a:pt x="27622" y="83820"/>
                      <a:pt x="26670" y="82867"/>
                    </a:cubicBezTo>
                    <a:cubicBezTo>
                      <a:pt x="24765" y="83820"/>
                      <a:pt x="21907" y="84772"/>
                      <a:pt x="18097" y="84772"/>
                    </a:cubicBezTo>
                    <a:cubicBezTo>
                      <a:pt x="9525" y="84772"/>
                      <a:pt x="4763" y="80010"/>
                      <a:pt x="2857" y="72390"/>
                    </a:cubicBezTo>
                    <a:cubicBezTo>
                      <a:pt x="1905" y="72390"/>
                      <a:pt x="953" y="72390"/>
                      <a:pt x="953" y="70485"/>
                    </a:cubicBezTo>
                    <a:cubicBezTo>
                      <a:pt x="953" y="69532"/>
                      <a:pt x="953" y="68580"/>
                      <a:pt x="953" y="68580"/>
                    </a:cubicBezTo>
                    <a:cubicBezTo>
                      <a:pt x="953" y="68580"/>
                      <a:pt x="953" y="68580"/>
                      <a:pt x="953" y="67627"/>
                    </a:cubicBezTo>
                    <a:cubicBezTo>
                      <a:pt x="953" y="66675"/>
                      <a:pt x="953" y="65722"/>
                      <a:pt x="1905" y="65722"/>
                    </a:cubicBezTo>
                    <a:cubicBezTo>
                      <a:pt x="1905" y="65722"/>
                      <a:pt x="1905" y="64770"/>
                      <a:pt x="1905" y="64770"/>
                    </a:cubicBezTo>
                    <a:cubicBezTo>
                      <a:pt x="1905" y="64770"/>
                      <a:pt x="953" y="63817"/>
                      <a:pt x="953" y="63817"/>
                    </a:cubicBezTo>
                    <a:cubicBezTo>
                      <a:pt x="953" y="62865"/>
                      <a:pt x="953" y="61913"/>
                      <a:pt x="953" y="61913"/>
                    </a:cubicBezTo>
                    <a:lnTo>
                      <a:pt x="953" y="60960"/>
                    </a:lnTo>
                    <a:cubicBezTo>
                      <a:pt x="953" y="60960"/>
                      <a:pt x="0" y="60007"/>
                      <a:pt x="0" y="60007"/>
                    </a:cubicBezTo>
                    <a:cubicBezTo>
                      <a:pt x="0" y="59055"/>
                      <a:pt x="0" y="58102"/>
                      <a:pt x="953" y="58102"/>
                    </a:cubicBezTo>
                    <a:lnTo>
                      <a:pt x="953" y="58102"/>
                    </a:lnTo>
                    <a:cubicBezTo>
                      <a:pt x="0" y="58102"/>
                      <a:pt x="0" y="57150"/>
                      <a:pt x="0" y="56197"/>
                    </a:cubicBezTo>
                    <a:cubicBezTo>
                      <a:pt x="0" y="55245"/>
                      <a:pt x="0" y="54292"/>
                      <a:pt x="953" y="53340"/>
                    </a:cubicBezTo>
                    <a:cubicBezTo>
                      <a:pt x="953" y="53340"/>
                      <a:pt x="953" y="53340"/>
                      <a:pt x="953" y="53340"/>
                    </a:cubicBezTo>
                    <a:lnTo>
                      <a:pt x="953" y="53340"/>
                    </a:lnTo>
                    <a:cubicBezTo>
                      <a:pt x="0" y="53340"/>
                      <a:pt x="0" y="52388"/>
                      <a:pt x="0" y="51435"/>
                    </a:cubicBezTo>
                    <a:cubicBezTo>
                      <a:pt x="0" y="50482"/>
                      <a:pt x="953" y="49530"/>
                      <a:pt x="1905" y="49530"/>
                    </a:cubicBezTo>
                    <a:lnTo>
                      <a:pt x="1905" y="49530"/>
                    </a:lnTo>
                    <a:cubicBezTo>
                      <a:pt x="953" y="49530"/>
                      <a:pt x="0" y="48577"/>
                      <a:pt x="0" y="47625"/>
                    </a:cubicBezTo>
                    <a:cubicBezTo>
                      <a:pt x="0" y="46672"/>
                      <a:pt x="953" y="45720"/>
                      <a:pt x="1905" y="45720"/>
                    </a:cubicBezTo>
                    <a:cubicBezTo>
                      <a:pt x="1905" y="45720"/>
                      <a:pt x="1905" y="45720"/>
                      <a:pt x="1905" y="45720"/>
                    </a:cubicBezTo>
                    <a:lnTo>
                      <a:pt x="1905" y="45720"/>
                    </a:lnTo>
                    <a:cubicBezTo>
                      <a:pt x="953" y="45720"/>
                      <a:pt x="0" y="44767"/>
                      <a:pt x="0" y="43815"/>
                    </a:cubicBezTo>
                    <a:cubicBezTo>
                      <a:pt x="0" y="42863"/>
                      <a:pt x="953" y="41910"/>
                      <a:pt x="1905" y="41910"/>
                    </a:cubicBezTo>
                    <a:cubicBezTo>
                      <a:pt x="1905" y="41910"/>
                      <a:pt x="1905" y="41910"/>
                      <a:pt x="1905" y="41910"/>
                    </a:cubicBezTo>
                    <a:lnTo>
                      <a:pt x="1905" y="40957"/>
                    </a:lnTo>
                    <a:cubicBezTo>
                      <a:pt x="1905" y="40957"/>
                      <a:pt x="953" y="40005"/>
                      <a:pt x="953" y="39052"/>
                    </a:cubicBezTo>
                    <a:cubicBezTo>
                      <a:pt x="953" y="38100"/>
                      <a:pt x="953" y="37147"/>
                      <a:pt x="1905" y="37147"/>
                    </a:cubicBezTo>
                    <a:lnTo>
                      <a:pt x="1905" y="37147"/>
                    </a:lnTo>
                    <a:cubicBezTo>
                      <a:pt x="953" y="37147"/>
                      <a:pt x="0" y="36195"/>
                      <a:pt x="0" y="35242"/>
                    </a:cubicBezTo>
                    <a:cubicBezTo>
                      <a:pt x="0" y="34290"/>
                      <a:pt x="953" y="33338"/>
                      <a:pt x="1905" y="33338"/>
                    </a:cubicBezTo>
                    <a:cubicBezTo>
                      <a:pt x="1905" y="33338"/>
                      <a:pt x="1905" y="33338"/>
                      <a:pt x="2857" y="33338"/>
                    </a:cubicBezTo>
                    <a:cubicBezTo>
                      <a:pt x="2857" y="33338"/>
                      <a:pt x="2857" y="33338"/>
                      <a:pt x="3810" y="33338"/>
                    </a:cubicBezTo>
                    <a:lnTo>
                      <a:pt x="3810" y="32385"/>
                    </a:lnTo>
                    <a:cubicBezTo>
                      <a:pt x="2857" y="32385"/>
                      <a:pt x="2857" y="31432"/>
                      <a:pt x="2857" y="30480"/>
                    </a:cubicBezTo>
                    <a:cubicBezTo>
                      <a:pt x="2857" y="29527"/>
                      <a:pt x="3810" y="28575"/>
                      <a:pt x="4763" y="28575"/>
                    </a:cubicBezTo>
                    <a:lnTo>
                      <a:pt x="4763" y="27622"/>
                    </a:lnTo>
                    <a:cubicBezTo>
                      <a:pt x="4763" y="27622"/>
                      <a:pt x="3810" y="26670"/>
                      <a:pt x="3810" y="25717"/>
                    </a:cubicBezTo>
                    <a:cubicBezTo>
                      <a:pt x="3810" y="24765"/>
                      <a:pt x="4763" y="23813"/>
                      <a:pt x="5715" y="23813"/>
                    </a:cubicBezTo>
                    <a:cubicBezTo>
                      <a:pt x="5715" y="21907"/>
                      <a:pt x="6668" y="20955"/>
                      <a:pt x="6668" y="19050"/>
                    </a:cubicBezTo>
                    <a:cubicBezTo>
                      <a:pt x="5715" y="19050"/>
                      <a:pt x="5715" y="18097"/>
                      <a:pt x="5715" y="17145"/>
                    </a:cubicBezTo>
                    <a:cubicBezTo>
                      <a:pt x="5715" y="16192"/>
                      <a:pt x="6668" y="15240"/>
                      <a:pt x="7620" y="15240"/>
                    </a:cubicBezTo>
                    <a:lnTo>
                      <a:pt x="7620" y="15240"/>
                    </a:lnTo>
                    <a:lnTo>
                      <a:pt x="7620" y="14288"/>
                    </a:lnTo>
                    <a:cubicBezTo>
                      <a:pt x="7620" y="12382"/>
                      <a:pt x="7620" y="10477"/>
                      <a:pt x="8572" y="8572"/>
                    </a:cubicBezTo>
                    <a:cubicBezTo>
                      <a:pt x="9525" y="5715"/>
                      <a:pt x="11430" y="3810"/>
                      <a:pt x="13335" y="2857"/>
                    </a:cubicBezTo>
                    <a:cubicBezTo>
                      <a:pt x="18097" y="952"/>
                      <a:pt x="20003" y="0"/>
                      <a:pt x="20955" y="0"/>
                    </a:cubicBezTo>
                    <a:close/>
                  </a:path>
                </a:pathLst>
              </a:custGeom>
              <a:solidFill>
                <a:srgbClr val="55622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48" name="Freeform: Shape 1447">
                <a:extLst>
                  <a:ext uri="{FF2B5EF4-FFF2-40B4-BE49-F238E27FC236}">
                    <a16:creationId xmlns:a16="http://schemas.microsoft.com/office/drawing/2014/main" id="{4AA79C62-1FCE-476A-8340-1839B6D6AFF3}"/>
                  </a:ext>
                </a:extLst>
              </p:cNvPr>
              <p:cNvSpPr/>
              <p:nvPr/>
            </p:nvSpPr>
            <p:spPr>
              <a:xfrm>
                <a:off x="5896927" y="3244215"/>
                <a:ext cx="36194" cy="76200"/>
              </a:xfrm>
              <a:custGeom>
                <a:avLst/>
                <a:gdLst>
                  <a:gd name="connsiteX0" fmla="*/ 32385 w 36194"/>
                  <a:gd name="connsiteY0" fmla="*/ 17145 h 76200"/>
                  <a:gd name="connsiteX1" fmla="*/ 33338 w 36194"/>
                  <a:gd name="connsiteY1" fmla="*/ 20002 h 76200"/>
                  <a:gd name="connsiteX2" fmla="*/ 32385 w 36194"/>
                  <a:gd name="connsiteY2" fmla="*/ 21907 h 76200"/>
                  <a:gd name="connsiteX3" fmla="*/ 32385 w 36194"/>
                  <a:gd name="connsiteY3" fmla="*/ 21907 h 76200"/>
                  <a:gd name="connsiteX4" fmla="*/ 34290 w 36194"/>
                  <a:gd name="connsiteY4" fmla="*/ 25717 h 76200"/>
                  <a:gd name="connsiteX5" fmla="*/ 33338 w 36194"/>
                  <a:gd name="connsiteY5" fmla="*/ 27622 h 76200"/>
                  <a:gd name="connsiteX6" fmla="*/ 34290 w 36194"/>
                  <a:gd name="connsiteY6" fmla="*/ 30480 h 76200"/>
                  <a:gd name="connsiteX7" fmla="*/ 33338 w 36194"/>
                  <a:gd name="connsiteY7" fmla="*/ 32385 h 76200"/>
                  <a:gd name="connsiteX8" fmla="*/ 34290 w 36194"/>
                  <a:gd name="connsiteY8" fmla="*/ 35242 h 76200"/>
                  <a:gd name="connsiteX9" fmla="*/ 33338 w 36194"/>
                  <a:gd name="connsiteY9" fmla="*/ 37147 h 76200"/>
                  <a:gd name="connsiteX10" fmla="*/ 34290 w 36194"/>
                  <a:gd name="connsiteY10" fmla="*/ 40005 h 76200"/>
                  <a:gd name="connsiteX11" fmla="*/ 33338 w 36194"/>
                  <a:gd name="connsiteY11" fmla="*/ 41910 h 76200"/>
                  <a:gd name="connsiteX12" fmla="*/ 33338 w 36194"/>
                  <a:gd name="connsiteY12" fmla="*/ 41910 h 76200"/>
                  <a:gd name="connsiteX13" fmla="*/ 34290 w 36194"/>
                  <a:gd name="connsiteY13" fmla="*/ 44767 h 76200"/>
                  <a:gd name="connsiteX14" fmla="*/ 34290 w 36194"/>
                  <a:gd name="connsiteY14" fmla="*/ 45720 h 76200"/>
                  <a:gd name="connsiteX15" fmla="*/ 35242 w 36194"/>
                  <a:gd name="connsiteY15" fmla="*/ 48577 h 76200"/>
                  <a:gd name="connsiteX16" fmla="*/ 35242 w 36194"/>
                  <a:gd name="connsiteY16" fmla="*/ 49530 h 76200"/>
                  <a:gd name="connsiteX17" fmla="*/ 35242 w 36194"/>
                  <a:gd name="connsiteY17" fmla="*/ 50482 h 76200"/>
                  <a:gd name="connsiteX18" fmla="*/ 34290 w 36194"/>
                  <a:gd name="connsiteY18" fmla="*/ 52388 h 76200"/>
                  <a:gd name="connsiteX19" fmla="*/ 36195 w 36194"/>
                  <a:gd name="connsiteY19" fmla="*/ 55245 h 76200"/>
                  <a:gd name="connsiteX20" fmla="*/ 34290 w 36194"/>
                  <a:gd name="connsiteY20" fmla="*/ 57150 h 76200"/>
                  <a:gd name="connsiteX21" fmla="*/ 34290 w 36194"/>
                  <a:gd name="connsiteY21" fmla="*/ 59055 h 76200"/>
                  <a:gd name="connsiteX22" fmla="*/ 33338 w 36194"/>
                  <a:gd name="connsiteY22" fmla="*/ 60960 h 76200"/>
                  <a:gd name="connsiteX23" fmla="*/ 34290 w 36194"/>
                  <a:gd name="connsiteY23" fmla="*/ 62865 h 76200"/>
                  <a:gd name="connsiteX24" fmla="*/ 32385 w 36194"/>
                  <a:gd name="connsiteY24" fmla="*/ 64770 h 76200"/>
                  <a:gd name="connsiteX25" fmla="*/ 32385 w 36194"/>
                  <a:gd name="connsiteY25" fmla="*/ 64770 h 76200"/>
                  <a:gd name="connsiteX26" fmla="*/ 32385 w 36194"/>
                  <a:gd name="connsiteY26" fmla="*/ 64770 h 76200"/>
                  <a:gd name="connsiteX27" fmla="*/ 32385 w 36194"/>
                  <a:gd name="connsiteY27" fmla="*/ 64770 h 76200"/>
                  <a:gd name="connsiteX28" fmla="*/ 32385 w 36194"/>
                  <a:gd name="connsiteY28" fmla="*/ 64770 h 76200"/>
                  <a:gd name="connsiteX29" fmla="*/ 32385 w 36194"/>
                  <a:gd name="connsiteY29" fmla="*/ 64770 h 76200"/>
                  <a:gd name="connsiteX30" fmla="*/ 32385 w 36194"/>
                  <a:gd name="connsiteY30" fmla="*/ 64770 h 76200"/>
                  <a:gd name="connsiteX31" fmla="*/ 32385 w 36194"/>
                  <a:gd name="connsiteY31" fmla="*/ 64770 h 76200"/>
                  <a:gd name="connsiteX32" fmla="*/ 32385 w 36194"/>
                  <a:gd name="connsiteY32" fmla="*/ 64770 h 76200"/>
                  <a:gd name="connsiteX33" fmla="*/ 32385 w 36194"/>
                  <a:gd name="connsiteY33" fmla="*/ 64770 h 76200"/>
                  <a:gd name="connsiteX34" fmla="*/ 32385 w 36194"/>
                  <a:gd name="connsiteY34" fmla="*/ 64770 h 76200"/>
                  <a:gd name="connsiteX35" fmla="*/ 32385 w 36194"/>
                  <a:gd name="connsiteY35" fmla="*/ 64770 h 76200"/>
                  <a:gd name="connsiteX36" fmla="*/ 32385 w 36194"/>
                  <a:gd name="connsiteY36" fmla="*/ 64770 h 76200"/>
                  <a:gd name="connsiteX37" fmla="*/ 32385 w 36194"/>
                  <a:gd name="connsiteY37" fmla="*/ 64770 h 76200"/>
                  <a:gd name="connsiteX38" fmla="*/ 32385 w 36194"/>
                  <a:gd name="connsiteY38" fmla="*/ 64770 h 76200"/>
                  <a:gd name="connsiteX39" fmla="*/ 32385 w 36194"/>
                  <a:gd name="connsiteY39" fmla="*/ 64770 h 76200"/>
                  <a:gd name="connsiteX40" fmla="*/ 32385 w 36194"/>
                  <a:gd name="connsiteY40" fmla="*/ 64770 h 76200"/>
                  <a:gd name="connsiteX41" fmla="*/ 32385 w 36194"/>
                  <a:gd name="connsiteY41" fmla="*/ 64770 h 76200"/>
                  <a:gd name="connsiteX42" fmla="*/ 32385 w 36194"/>
                  <a:gd name="connsiteY42" fmla="*/ 64770 h 76200"/>
                  <a:gd name="connsiteX43" fmla="*/ 32385 w 36194"/>
                  <a:gd name="connsiteY43" fmla="*/ 64770 h 76200"/>
                  <a:gd name="connsiteX44" fmla="*/ 32385 w 36194"/>
                  <a:gd name="connsiteY44" fmla="*/ 64770 h 76200"/>
                  <a:gd name="connsiteX45" fmla="*/ 32385 w 36194"/>
                  <a:gd name="connsiteY45" fmla="*/ 64770 h 76200"/>
                  <a:gd name="connsiteX46" fmla="*/ 32385 w 36194"/>
                  <a:gd name="connsiteY46" fmla="*/ 64770 h 76200"/>
                  <a:gd name="connsiteX47" fmla="*/ 32385 w 36194"/>
                  <a:gd name="connsiteY47" fmla="*/ 64770 h 76200"/>
                  <a:gd name="connsiteX48" fmla="*/ 32385 w 36194"/>
                  <a:gd name="connsiteY48" fmla="*/ 64770 h 76200"/>
                  <a:gd name="connsiteX49" fmla="*/ 32385 w 36194"/>
                  <a:gd name="connsiteY49" fmla="*/ 64770 h 76200"/>
                  <a:gd name="connsiteX50" fmla="*/ 32385 w 36194"/>
                  <a:gd name="connsiteY50" fmla="*/ 64770 h 76200"/>
                  <a:gd name="connsiteX51" fmla="*/ 32385 w 36194"/>
                  <a:gd name="connsiteY51" fmla="*/ 64770 h 76200"/>
                  <a:gd name="connsiteX52" fmla="*/ 32385 w 36194"/>
                  <a:gd name="connsiteY52" fmla="*/ 64770 h 76200"/>
                  <a:gd name="connsiteX53" fmla="*/ 32385 w 36194"/>
                  <a:gd name="connsiteY53" fmla="*/ 64770 h 76200"/>
                  <a:gd name="connsiteX54" fmla="*/ 32385 w 36194"/>
                  <a:gd name="connsiteY54" fmla="*/ 64770 h 76200"/>
                  <a:gd name="connsiteX55" fmla="*/ 32385 w 36194"/>
                  <a:gd name="connsiteY55" fmla="*/ 64770 h 76200"/>
                  <a:gd name="connsiteX56" fmla="*/ 32385 w 36194"/>
                  <a:gd name="connsiteY56" fmla="*/ 64770 h 76200"/>
                  <a:gd name="connsiteX57" fmla="*/ 32385 w 36194"/>
                  <a:gd name="connsiteY57" fmla="*/ 64770 h 76200"/>
                  <a:gd name="connsiteX58" fmla="*/ 32385 w 36194"/>
                  <a:gd name="connsiteY58" fmla="*/ 64770 h 76200"/>
                  <a:gd name="connsiteX59" fmla="*/ 32385 w 36194"/>
                  <a:gd name="connsiteY59" fmla="*/ 64770 h 76200"/>
                  <a:gd name="connsiteX60" fmla="*/ 32385 w 36194"/>
                  <a:gd name="connsiteY60" fmla="*/ 64770 h 76200"/>
                  <a:gd name="connsiteX61" fmla="*/ 32385 w 36194"/>
                  <a:gd name="connsiteY61" fmla="*/ 64770 h 76200"/>
                  <a:gd name="connsiteX62" fmla="*/ 32385 w 36194"/>
                  <a:gd name="connsiteY62" fmla="*/ 64770 h 76200"/>
                  <a:gd name="connsiteX63" fmla="*/ 32385 w 36194"/>
                  <a:gd name="connsiteY63" fmla="*/ 64770 h 76200"/>
                  <a:gd name="connsiteX64" fmla="*/ 32385 w 36194"/>
                  <a:gd name="connsiteY64" fmla="*/ 64770 h 76200"/>
                  <a:gd name="connsiteX65" fmla="*/ 32385 w 36194"/>
                  <a:gd name="connsiteY65" fmla="*/ 64770 h 76200"/>
                  <a:gd name="connsiteX66" fmla="*/ 32385 w 36194"/>
                  <a:gd name="connsiteY66" fmla="*/ 64770 h 76200"/>
                  <a:gd name="connsiteX67" fmla="*/ 32385 w 36194"/>
                  <a:gd name="connsiteY67" fmla="*/ 64770 h 76200"/>
                  <a:gd name="connsiteX68" fmla="*/ 32385 w 36194"/>
                  <a:gd name="connsiteY68" fmla="*/ 64770 h 76200"/>
                  <a:gd name="connsiteX69" fmla="*/ 32385 w 36194"/>
                  <a:gd name="connsiteY69" fmla="*/ 64770 h 76200"/>
                  <a:gd name="connsiteX70" fmla="*/ 32385 w 36194"/>
                  <a:gd name="connsiteY70" fmla="*/ 64770 h 76200"/>
                  <a:gd name="connsiteX71" fmla="*/ 32385 w 36194"/>
                  <a:gd name="connsiteY71" fmla="*/ 64770 h 76200"/>
                  <a:gd name="connsiteX72" fmla="*/ 32385 w 36194"/>
                  <a:gd name="connsiteY72" fmla="*/ 64770 h 76200"/>
                  <a:gd name="connsiteX73" fmla="*/ 32385 w 36194"/>
                  <a:gd name="connsiteY73" fmla="*/ 64770 h 76200"/>
                  <a:gd name="connsiteX74" fmla="*/ 32385 w 36194"/>
                  <a:gd name="connsiteY74" fmla="*/ 64770 h 76200"/>
                  <a:gd name="connsiteX75" fmla="*/ 32385 w 36194"/>
                  <a:gd name="connsiteY75" fmla="*/ 64770 h 76200"/>
                  <a:gd name="connsiteX76" fmla="*/ 32385 w 36194"/>
                  <a:gd name="connsiteY76" fmla="*/ 64770 h 76200"/>
                  <a:gd name="connsiteX77" fmla="*/ 32385 w 36194"/>
                  <a:gd name="connsiteY77" fmla="*/ 64770 h 76200"/>
                  <a:gd name="connsiteX78" fmla="*/ 32385 w 36194"/>
                  <a:gd name="connsiteY78" fmla="*/ 64770 h 76200"/>
                  <a:gd name="connsiteX79" fmla="*/ 32385 w 36194"/>
                  <a:gd name="connsiteY79" fmla="*/ 64770 h 76200"/>
                  <a:gd name="connsiteX80" fmla="*/ 32385 w 36194"/>
                  <a:gd name="connsiteY80" fmla="*/ 64770 h 76200"/>
                  <a:gd name="connsiteX81" fmla="*/ 32385 w 36194"/>
                  <a:gd name="connsiteY81" fmla="*/ 64770 h 76200"/>
                  <a:gd name="connsiteX82" fmla="*/ 32385 w 36194"/>
                  <a:gd name="connsiteY82" fmla="*/ 64770 h 76200"/>
                  <a:gd name="connsiteX83" fmla="*/ 32385 w 36194"/>
                  <a:gd name="connsiteY83" fmla="*/ 64770 h 76200"/>
                  <a:gd name="connsiteX84" fmla="*/ 32385 w 36194"/>
                  <a:gd name="connsiteY84" fmla="*/ 64770 h 76200"/>
                  <a:gd name="connsiteX85" fmla="*/ 32385 w 36194"/>
                  <a:gd name="connsiteY85" fmla="*/ 64770 h 76200"/>
                  <a:gd name="connsiteX86" fmla="*/ 32385 w 36194"/>
                  <a:gd name="connsiteY86" fmla="*/ 64770 h 76200"/>
                  <a:gd name="connsiteX87" fmla="*/ 32385 w 36194"/>
                  <a:gd name="connsiteY87" fmla="*/ 64770 h 76200"/>
                  <a:gd name="connsiteX88" fmla="*/ 32385 w 36194"/>
                  <a:gd name="connsiteY88" fmla="*/ 64770 h 76200"/>
                  <a:gd name="connsiteX89" fmla="*/ 32385 w 36194"/>
                  <a:gd name="connsiteY89" fmla="*/ 64770 h 76200"/>
                  <a:gd name="connsiteX90" fmla="*/ 32385 w 36194"/>
                  <a:gd name="connsiteY90" fmla="*/ 64770 h 76200"/>
                  <a:gd name="connsiteX91" fmla="*/ 32385 w 36194"/>
                  <a:gd name="connsiteY91" fmla="*/ 64770 h 76200"/>
                  <a:gd name="connsiteX92" fmla="*/ 32385 w 36194"/>
                  <a:gd name="connsiteY92" fmla="*/ 64770 h 76200"/>
                  <a:gd name="connsiteX93" fmla="*/ 32385 w 36194"/>
                  <a:gd name="connsiteY93" fmla="*/ 64770 h 76200"/>
                  <a:gd name="connsiteX94" fmla="*/ 32385 w 36194"/>
                  <a:gd name="connsiteY94" fmla="*/ 64770 h 76200"/>
                  <a:gd name="connsiteX95" fmla="*/ 32385 w 36194"/>
                  <a:gd name="connsiteY95" fmla="*/ 64770 h 76200"/>
                  <a:gd name="connsiteX96" fmla="*/ 32385 w 36194"/>
                  <a:gd name="connsiteY96" fmla="*/ 64770 h 76200"/>
                  <a:gd name="connsiteX97" fmla="*/ 32385 w 36194"/>
                  <a:gd name="connsiteY97" fmla="*/ 64770 h 76200"/>
                  <a:gd name="connsiteX98" fmla="*/ 32385 w 36194"/>
                  <a:gd name="connsiteY98" fmla="*/ 64770 h 76200"/>
                  <a:gd name="connsiteX99" fmla="*/ 32385 w 36194"/>
                  <a:gd name="connsiteY99" fmla="*/ 64770 h 76200"/>
                  <a:gd name="connsiteX100" fmla="*/ 32385 w 36194"/>
                  <a:gd name="connsiteY100" fmla="*/ 64770 h 76200"/>
                  <a:gd name="connsiteX101" fmla="*/ 32385 w 36194"/>
                  <a:gd name="connsiteY101" fmla="*/ 64770 h 76200"/>
                  <a:gd name="connsiteX102" fmla="*/ 32385 w 36194"/>
                  <a:gd name="connsiteY102" fmla="*/ 64770 h 76200"/>
                  <a:gd name="connsiteX103" fmla="*/ 32385 w 36194"/>
                  <a:gd name="connsiteY103" fmla="*/ 64770 h 76200"/>
                  <a:gd name="connsiteX104" fmla="*/ 32385 w 36194"/>
                  <a:gd name="connsiteY104" fmla="*/ 64770 h 76200"/>
                  <a:gd name="connsiteX105" fmla="*/ 32385 w 36194"/>
                  <a:gd name="connsiteY105" fmla="*/ 64770 h 76200"/>
                  <a:gd name="connsiteX106" fmla="*/ 32385 w 36194"/>
                  <a:gd name="connsiteY106" fmla="*/ 64770 h 76200"/>
                  <a:gd name="connsiteX107" fmla="*/ 32385 w 36194"/>
                  <a:gd name="connsiteY107" fmla="*/ 64770 h 76200"/>
                  <a:gd name="connsiteX108" fmla="*/ 32385 w 36194"/>
                  <a:gd name="connsiteY108" fmla="*/ 64770 h 76200"/>
                  <a:gd name="connsiteX109" fmla="*/ 31432 w 36194"/>
                  <a:gd name="connsiteY109" fmla="*/ 66675 h 76200"/>
                  <a:gd name="connsiteX110" fmla="*/ 31432 w 36194"/>
                  <a:gd name="connsiteY110" fmla="*/ 66675 h 76200"/>
                  <a:gd name="connsiteX111" fmla="*/ 29528 w 36194"/>
                  <a:gd name="connsiteY111" fmla="*/ 68580 h 76200"/>
                  <a:gd name="connsiteX112" fmla="*/ 29528 w 36194"/>
                  <a:gd name="connsiteY112" fmla="*/ 68580 h 76200"/>
                  <a:gd name="connsiteX113" fmla="*/ 26670 w 36194"/>
                  <a:gd name="connsiteY113" fmla="*/ 70485 h 76200"/>
                  <a:gd name="connsiteX114" fmla="*/ 26670 w 36194"/>
                  <a:gd name="connsiteY114" fmla="*/ 70485 h 76200"/>
                  <a:gd name="connsiteX115" fmla="*/ 23813 w 36194"/>
                  <a:gd name="connsiteY115" fmla="*/ 72390 h 76200"/>
                  <a:gd name="connsiteX116" fmla="*/ 22860 w 36194"/>
                  <a:gd name="connsiteY116" fmla="*/ 72390 h 76200"/>
                  <a:gd name="connsiteX117" fmla="*/ 20003 w 36194"/>
                  <a:gd name="connsiteY117" fmla="*/ 74295 h 76200"/>
                  <a:gd name="connsiteX118" fmla="*/ 18097 w 36194"/>
                  <a:gd name="connsiteY118" fmla="*/ 73342 h 76200"/>
                  <a:gd name="connsiteX119" fmla="*/ 9525 w 36194"/>
                  <a:gd name="connsiteY119" fmla="*/ 76200 h 76200"/>
                  <a:gd name="connsiteX120" fmla="*/ 2857 w 36194"/>
                  <a:gd name="connsiteY120" fmla="*/ 73342 h 76200"/>
                  <a:gd name="connsiteX121" fmla="*/ 2857 w 36194"/>
                  <a:gd name="connsiteY121" fmla="*/ 73342 h 76200"/>
                  <a:gd name="connsiteX122" fmla="*/ 953 w 36194"/>
                  <a:gd name="connsiteY122" fmla="*/ 71438 h 76200"/>
                  <a:gd name="connsiteX123" fmla="*/ 953 w 36194"/>
                  <a:gd name="connsiteY123" fmla="*/ 69532 h 76200"/>
                  <a:gd name="connsiteX124" fmla="*/ 953 w 36194"/>
                  <a:gd name="connsiteY124" fmla="*/ 68580 h 76200"/>
                  <a:gd name="connsiteX125" fmla="*/ 1905 w 36194"/>
                  <a:gd name="connsiteY125" fmla="*/ 66675 h 76200"/>
                  <a:gd name="connsiteX126" fmla="*/ 1905 w 36194"/>
                  <a:gd name="connsiteY126" fmla="*/ 65722 h 76200"/>
                  <a:gd name="connsiteX127" fmla="*/ 953 w 36194"/>
                  <a:gd name="connsiteY127" fmla="*/ 64770 h 76200"/>
                  <a:gd name="connsiteX128" fmla="*/ 953 w 36194"/>
                  <a:gd name="connsiteY128" fmla="*/ 62865 h 76200"/>
                  <a:gd name="connsiteX129" fmla="*/ 953 w 36194"/>
                  <a:gd name="connsiteY129" fmla="*/ 61913 h 76200"/>
                  <a:gd name="connsiteX130" fmla="*/ 0 w 36194"/>
                  <a:gd name="connsiteY130" fmla="*/ 60960 h 76200"/>
                  <a:gd name="connsiteX131" fmla="*/ 953 w 36194"/>
                  <a:gd name="connsiteY131" fmla="*/ 59055 h 76200"/>
                  <a:gd name="connsiteX132" fmla="*/ 953 w 36194"/>
                  <a:gd name="connsiteY132" fmla="*/ 59055 h 76200"/>
                  <a:gd name="connsiteX133" fmla="*/ 0 w 36194"/>
                  <a:gd name="connsiteY133" fmla="*/ 57150 h 76200"/>
                  <a:gd name="connsiteX134" fmla="*/ 953 w 36194"/>
                  <a:gd name="connsiteY134" fmla="*/ 54292 h 76200"/>
                  <a:gd name="connsiteX135" fmla="*/ 953 w 36194"/>
                  <a:gd name="connsiteY135" fmla="*/ 54292 h 76200"/>
                  <a:gd name="connsiteX136" fmla="*/ 953 w 36194"/>
                  <a:gd name="connsiteY136" fmla="*/ 54292 h 76200"/>
                  <a:gd name="connsiteX137" fmla="*/ 0 w 36194"/>
                  <a:gd name="connsiteY137" fmla="*/ 52388 h 76200"/>
                  <a:gd name="connsiteX138" fmla="*/ 1905 w 36194"/>
                  <a:gd name="connsiteY138" fmla="*/ 50482 h 76200"/>
                  <a:gd name="connsiteX139" fmla="*/ 1905 w 36194"/>
                  <a:gd name="connsiteY139" fmla="*/ 50482 h 76200"/>
                  <a:gd name="connsiteX140" fmla="*/ 0 w 36194"/>
                  <a:gd name="connsiteY140" fmla="*/ 48577 h 76200"/>
                  <a:gd name="connsiteX141" fmla="*/ 1905 w 36194"/>
                  <a:gd name="connsiteY141" fmla="*/ 46672 h 76200"/>
                  <a:gd name="connsiteX142" fmla="*/ 1905 w 36194"/>
                  <a:gd name="connsiteY142" fmla="*/ 46672 h 76200"/>
                  <a:gd name="connsiteX143" fmla="*/ 1905 w 36194"/>
                  <a:gd name="connsiteY143" fmla="*/ 46672 h 76200"/>
                  <a:gd name="connsiteX144" fmla="*/ 0 w 36194"/>
                  <a:gd name="connsiteY144" fmla="*/ 44767 h 76200"/>
                  <a:gd name="connsiteX145" fmla="*/ 1905 w 36194"/>
                  <a:gd name="connsiteY145" fmla="*/ 42863 h 76200"/>
                  <a:gd name="connsiteX146" fmla="*/ 1905 w 36194"/>
                  <a:gd name="connsiteY146" fmla="*/ 42863 h 76200"/>
                  <a:gd name="connsiteX147" fmla="*/ 1905 w 36194"/>
                  <a:gd name="connsiteY147" fmla="*/ 41910 h 76200"/>
                  <a:gd name="connsiteX148" fmla="*/ 953 w 36194"/>
                  <a:gd name="connsiteY148" fmla="*/ 40005 h 76200"/>
                  <a:gd name="connsiteX149" fmla="*/ 1905 w 36194"/>
                  <a:gd name="connsiteY149" fmla="*/ 38100 h 76200"/>
                  <a:gd name="connsiteX150" fmla="*/ 1905 w 36194"/>
                  <a:gd name="connsiteY150" fmla="*/ 38100 h 76200"/>
                  <a:gd name="connsiteX151" fmla="*/ 0 w 36194"/>
                  <a:gd name="connsiteY151" fmla="*/ 36195 h 76200"/>
                  <a:gd name="connsiteX152" fmla="*/ 1905 w 36194"/>
                  <a:gd name="connsiteY152" fmla="*/ 34290 h 76200"/>
                  <a:gd name="connsiteX153" fmla="*/ 2857 w 36194"/>
                  <a:gd name="connsiteY153" fmla="*/ 34290 h 76200"/>
                  <a:gd name="connsiteX154" fmla="*/ 3810 w 36194"/>
                  <a:gd name="connsiteY154" fmla="*/ 34290 h 76200"/>
                  <a:gd name="connsiteX155" fmla="*/ 3810 w 36194"/>
                  <a:gd name="connsiteY155" fmla="*/ 33338 h 76200"/>
                  <a:gd name="connsiteX156" fmla="*/ 2857 w 36194"/>
                  <a:gd name="connsiteY156" fmla="*/ 31432 h 76200"/>
                  <a:gd name="connsiteX157" fmla="*/ 4763 w 36194"/>
                  <a:gd name="connsiteY157" fmla="*/ 29527 h 76200"/>
                  <a:gd name="connsiteX158" fmla="*/ 4763 w 36194"/>
                  <a:gd name="connsiteY158" fmla="*/ 28575 h 76200"/>
                  <a:gd name="connsiteX159" fmla="*/ 3810 w 36194"/>
                  <a:gd name="connsiteY159" fmla="*/ 26670 h 76200"/>
                  <a:gd name="connsiteX160" fmla="*/ 5715 w 36194"/>
                  <a:gd name="connsiteY160" fmla="*/ 24765 h 76200"/>
                  <a:gd name="connsiteX161" fmla="*/ 6667 w 36194"/>
                  <a:gd name="connsiteY161" fmla="*/ 20002 h 76200"/>
                  <a:gd name="connsiteX162" fmla="*/ 5715 w 36194"/>
                  <a:gd name="connsiteY162" fmla="*/ 18097 h 76200"/>
                  <a:gd name="connsiteX163" fmla="*/ 7620 w 36194"/>
                  <a:gd name="connsiteY163" fmla="*/ 16192 h 76200"/>
                  <a:gd name="connsiteX164" fmla="*/ 7620 w 36194"/>
                  <a:gd name="connsiteY164" fmla="*/ 16192 h 76200"/>
                  <a:gd name="connsiteX165" fmla="*/ 7620 w 36194"/>
                  <a:gd name="connsiteY165" fmla="*/ 15240 h 76200"/>
                  <a:gd name="connsiteX166" fmla="*/ 8572 w 36194"/>
                  <a:gd name="connsiteY166" fmla="*/ 9525 h 76200"/>
                  <a:gd name="connsiteX167" fmla="*/ 13335 w 36194"/>
                  <a:gd name="connsiteY167" fmla="*/ 3810 h 76200"/>
                  <a:gd name="connsiteX168" fmla="*/ 18097 w 36194"/>
                  <a:gd name="connsiteY168" fmla="*/ 0 h 76200"/>
                  <a:gd name="connsiteX169" fmla="*/ 20003 w 36194"/>
                  <a:gd name="connsiteY169" fmla="*/ 952 h 76200"/>
                  <a:gd name="connsiteX170" fmla="*/ 20955 w 36194"/>
                  <a:gd name="connsiteY170" fmla="*/ 0 h 76200"/>
                  <a:gd name="connsiteX171" fmla="*/ 21907 w 36194"/>
                  <a:gd name="connsiteY171" fmla="*/ 1905 h 76200"/>
                  <a:gd name="connsiteX172" fmla="*/ 21907 w 36194"/>
                  <a:gd name="connsiteY172" fmla="*/ 1905 h 76200"/>
                  <a:gd name="connsiteX173" fmla="*/ 22860 w 36194"/>
                  <a:gd name="connsiteY173" fmla="*/ 4763 h 76200"/>
                  <a:gd name="connsiteX174" fmla="*/ 22860 w 36194"/>
                  <a:gd name="connsiteY174" fmla="*/ 5715 h 76200"/>
                  <a:gd name="connsiteX175" fmla="*/ 22860 w 36194"/>
                  <a:gd name="connsiteY175" fmla="*/ 5715 h 76200"/>
                  <a:gd name="connsiteX176" fmla="*/ 23813 w 36194"/>
                  <a:gd name="connsiteY176" fmla="*/ 8572 h 76200"/>
                  <a:gd name="connsiteX177" fmla="*/ 23813 w 36194"/>
                  <a:gd name="connsiteY177" fmla="*/ 9525 h 76200"/>
                  <a:gd name="connsiteX178" fmla="*/ 23813 w 36194"/>
                  <a:gd name="connsiteY178" fmla="*/ 9525 h 76200"/>
                  <a:gd name="connsiteX179" fmla="*/ 26670 w 36194"/>
                  <a:gd name="connsiteY179" fmla="*/ 13335 h 76200"/>
                  <a:gd name="connsiteX180" fmla="*/ 26670 w 36194"/>
                  <a:gd name="connsiteY180" fmla="*/ 14288 h 76200"/>
                  <a:gd name="connsiteX181" fmla="*/ 32385 w 36194"/>
                  <a:gd name="connsiteY181" fmla="*/ 17145 h 76200"/>
                  <a:gd name="connsiteX182" fmla="*/ 32385 w 36194"/>
                  <a:gd name="connsiteY182" fmla="*/ 17145 h 76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36194" h="76200">
                    <a:moveTo>
                      <a:pt x="32385" y="17145"/>
                    </a:moveTo>
                    <a:cubicBezTo>
                      <a:pt x="32385" y="18097"/>
                      <a:pt x="33338" y="19050"/>
                      <a:pt x="33338" y="20002"/>
                    </a:cubicBezTo>
                    <a:cubicBezTo>
                      <a:pt x="33338" y="20955"/>
                      <a:pt x="33338" y="20955"/>
                      <a:pt x="32385" y="21907"/>
                    </a:cubicBezTo>
                    <a:lnTo>
                      <a:pt x="32385" y="21907"/>
                    </a:lnTo>
                    <a:cubicBezTo>
                      <a:pt x="33338" y="22860"/>
                      <a:pt x="34290" y="23813"/>
                      <a:pt x="34290" y="25717"/>
                    </a:cubicBezTo>
                    <a:cubicBezTo>
                      <a:pt x="34290" y="26670"/>
                      <a:pt x="34290" y="26670"/>
                      <a:pt x="33338" y="27622"/>
                    </a:cubicBezTo>
                    <a:cubicBezTo>
                      <a:pt x="34290" y="28575"/>
                      <a:pt x="34290" y="29527"/>
                      <a:pt x="34290" y="30480"/>
                    </a:cubicBezTo>
                    <a:cubicBezTo>
                      <a:pt x="34290" y="31432"/>
                      <a:pt x="34290" y="31432"/>
                      <a:pt x="33338" y="32385"/>
                    </a:cubicBezTo>
                    <a:cubicBezTo>
                      <a:pt x="34290" y="33338"/>
                      <a:pt x="34290" y="34290"/>
                      <a:pt x="34290" y="35242"/>
                    </a:cubicBezTo>
                    <a:cubicBezTo>
                      <a:pt x="34290" y="36195"/>
                      <a:pt x="34290" y="36195"/>
                      <a:pt x="33338" y="37147"/>
                    </a:cubicBezTo>
                    <a:cubicBezTo>
                      <a:pt x="34290" y="38100"/>
                      <a:pt x="34290" y="39052"/>
                      <a:pt x="34290" y="40005"/>
                    </a:cubicBezTo>
                    <a:cubicBezTo>
                      <a:pt x="34290" y="40957"/>
                      <a:pt x="34290" y="41910"/>
                      <a:pt x="33338" y="41910"/>
                    </a:cubicBezTo>
                    <a:lnTo>
                      <a:pt x="33338" y="41910"/>
                    </a:lnTo>
                    <a:cubicBezTo>
                      <a:pt x="34290" y="42863"/>
                      <a:pt x="34290" y="43815"/>
                      <a:pt x="34290" y="44767"/>
                    </a:cubicBezTo>
                    <a:cubicBezTo>
                      <a:pt x="34290" y="44767"/>
                      <a:pt x="34290" y="45720"/>
                      <a:pt x="34290" y="45720"/>
                    </a:cubicBezTo>
                    <a:cubicBezTo>
                      <a:pt x="35242" y="46672"/>
                      <a:pt x="35242" y="47625"/>
                      <a:pt x="35242" y="48577"/>
                    </a:cubicBezTo>
                    <a:cubicBezTo>
                      <a:pt x="35242" y="48577"/>
                      <a:pt x="35242" y="49530"/>
                      <a:pt x="35242" y="49530"/>
                    </a:cubicBezTo>
                    <a:cubicBezTo>
                      <a:pt x="35242" y="49530"/>
                      <a:pt x="35242" y="50482"/>
                      <a:pt x="35242" y="50482"/>
                    </a:cubicBezTo>
                    <a:cubicBezTo>
                      <a:pt x="35242" y="51435"/>
                      <a:pt x="35242" y="51435"/>
                      <a:pt x="34290" y="52388"/>
                    </a:cubicBezTo>
                    <a:cubicBezTo>
                      <a:pt x="35242" y="52388"/>
                      <a:pt x="36195" y="53340"/>
                      <a:pt x="36195" y="55245"/>
                    </a:cubicBezTo>
                    <a:cubicBezTo>
                      <a:pt x="36195" y="56197"/>
                      <a:pt x="35242" y="57150"/>
                      <a:pt x="34290" y="57150"/>
                    </a:cubicBezTo>
                    <a:cubicBezTo>
                      <a:pt x="34290" y="57150"/>
                      <a:pt x="34290" y="58102"/>
                      <a:pt x="34290" y="59055"/>
                    </a:cubicBezTo>
                    <a:cubicBezTo>
                      <a:pt x="34290" y="60007"/>
                      <a:pt x="34290" y="60007"/>
                      <a:pt x="33338" y="60960"/>
                    </a:cubicBezTo>
                    <a:cubicBezTo>
                      <a:pt x="34290" y="61913"/>
                      <a:pt x="34290" y="61913"/>
                      <a:pt x="34290" y="62865"/>
                    </a:cubicBezTo>
                    <a:cubicBezTo>
                      <a:pt x="34290" y="63817"/>
                      <a:pt x="33338" y="64770"/>
                      <a:pt x="32385" y="64770"/>
                    </a:cubicBez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cubicBezTo>
                      <a:pt x="32385" y="65722"/>
                      <a:pt x="31432" y="66675"/>
                      <a:pt x="31432" y="66675"/>
                    </a:cubicBezTo>
                    <a:cubicBezTo>
                      <a:pt x="31432" y="66675"/>
                      <a:pt x="31432" y="66675"/>
                      <a:pt x="31432" y="66675"/>
                    </a:cubicBezTo>
                    <a:cubicBezTo>
                      <a:pt x="31432" y="67627"/>
                      <a:pt x="30480" y="68580"/>
                      <a:pt x="29528" y="68580"/>
                    </a:cubicBezTo>
                    <a:cubicBezTo>
                      <a:pt x="29528" y="68580"/>
                      <a:pt x="29528" y="68580"/>
                      <a:pt x="29528" y="68580"/>
                    </a:cubicBezTo>
                    <a:cubicBezTo>
                      <a:pt x="29528" y="69532"/>
                      <a:pt x="28575" y="70485"/>
                      <a:pt x="26670" y="70485"/>
                    </a:cubicBezTo>
                    <a:lnTo>
                      <a:pt x="26670" y="70485"/>
                    </a:lnTo>
                    <a:cubicBezTo>
                      <a:pt x="26670" y="71438"/>
                      <a:pt x="25717" y="72390"/>
                      <a:pt x="23813" y="72390"/>
                    </a:cubicBezTo>
                    <a:cubicBezTo>
                      <a:pt x="23813" y="72390"/>
                      <a:pt x="22860" y="72390"/>
                      <a:pt x="22860" y="72390"/>
                    </a:cubicBezTo>
                    <a:cubicBezTo>
                      <a:pt x="22860" y="73342"/>
                      <a:pt x="21907" y="74295"/>
                      <a:pt x="20003" y="74295"/>
                    </a:cubicBezTo>
                    <a:cubicBezTo>
                      <a:pt x="19050" y="74295"/>
                      <a:pt x="19050" y="74295"/>
                      <a:pt x="18097" y="73342"/>
                    </a:cubicBezTo>
                    <a:cubicBezTo>
                      <a:pt x="15240" y="74295"/>
                      <a:pt x="13335" y="76200"/>
                      <a:pt x="9525" y="76200"/>
                    </a:cubicBezTo>
                    <a:cubicBezTo>
                      <a:pt x="7620" y="76200"/>
                      <a:pt x="4763" y="74295"/>
                      <a:pt x="2857" y="73342"/>
                    </a:cubicBezTo>
                    <a:lnTo>
                      <a:pt x="2857" y="73342"/>
                    </a:lnTo>
                    <a:cubicBezTo>
                      <a:pt x="1905" y="73342"/>
                      <a:pt x="953" y="73342"/>
                      <a:pt x="953" y="71438"/>
                    </a:cubicBezTo>
                    <a:cubicBezTo>
                      <a:pt x="953" y="70485"/>
                      <a:pt x="953" y="69532"/>
                      <a:pt x="953" y="69532"/>
                    </a:cubicBezTo>
                    <a:cubicBezTo>
                      <a:pt x="953" y="69532"/>
                      <a:pt x="953" y="69532"/>
                      <a:pt x="953" y="68580"/>
                    </a:cubicBezTo>
                    <a:cubicBezTo>
                      <a:pt x="953" y="67627"/>
                      <a:pt x="953" y="66675"/>
                      <a:pt x="1905" y="66675"/>
                    </a:cubicBezTo>
                    <a:cubicBezTo>
                      <a:pt x="1905" y="66675"/>
                      <a:pt x="1905" y="65722"/>
                      <a:pt x="1905" y="65722"/>
                    </a:cubicBezTo>
                    <a:cubicBezTo>
                      <a:pt x="1905" y="65722"/>
                      <a:pt x="953" y="64770"/>
                      <a:pt x="953" y="64770"/>
                    </a:cubicBezTo>
                    <a:cubicBezTo>
                      <a:pt x="953" y="63817"/>
                      <a:pt x="953" y="62865"/>
                      <a:pt x="953" y="62865"/>
                    </a:cubicBezTo>
                    <a:lnTo>
                      <a:pt x="953" y="61913"/>
                    </a:lnTo>
                    <a:cubicBezTo>
                      <a:pt x="953" y="61913"/>
                      <a:pt x="0" y="60960"/>
                      <a:pt x="0" y="60960"/>
                    </a:cubicBezTo>
                    <a:cubicBezTo>
                      <a:pt x="0" y="60007"/>
                      <a:pt x="0" y="59055"/>
                      <a:pt x="953" y="59055"/>
                    </a:cubicBezTo>
                    <a:lnTo>
                      <a:pt x="953" y="59055"/>
                    </a:lnTo>
                    <a:cubicBezTo>
                      <a:pt x="0" y="59055"/>
                      <a:pt x="0" y="58102"/>
                      <a:pt x="0" y="57150"/>
                    </a:cubicBezTo>
                    <a:cubicBezTo>
                      <a:pt x="0" y="56197"/>
                      <a:pt x="0" y="55245"/>
                      <a:pt x="953" y="54292"/>
                    </a:cubicBezTo>
                    <a:cubicBezTo>
                      <a:pt x="953" y="54292"/>
                      <a:pt x="953" y="54292"/>
                      <a:pt x="953" y="54292"/>
                    </a:cubicBezTo>
                    <a:lnTo>
                      <a:pt x="953" y="54292"/>
                    </a:lnTo>
                    <a:cubicBezTo>
                      <a:pt x="0" y="54292"/>
                      <a:pt x="0" y="53340"/>
                      <a:pt x="0" y="52388"/>
                    </a:cubicBezTo>
                    <a:cubicBezTo>
                      <a:pt x="0" y="51435"/>
                      <a:pt x="953" y="50482"/>
                      <a:pt x="1905" y="50482"/>
                    </a:cubicBezTo>
                    <a:lnTo>
                      <a:pt x="1905" y="50482"/>
                    </a:lnTo>
                    <a:cubicBezTo>
                      <a:pt x="953" y="50482"/>
                      <a:pt x="0" y="49530"/>
                      <a:pt x="0" y="48577"/>
                    </a:cubicBezTo>
                    <a:cubicBezTo>
                      <a:pt x="0" y="47625"/>
                      <a:pt x="953" y="46672"/>
                      <a:pt x="1905" y="46672"/>
                    </a:cubicBezTo>
                    <a:cubicBezTo>
                      <a:pt x="1905" y="46672"/>
                      <a:pt x="1905" y="46672"/>
                      <a:pt x="1905" y="46672"/>
                    </a:cubicBezTo>
                    <a:lnTo>
                      <a:pt x="1905" y="46672"/>
                    </a:lnTo>
                    <a:cubicBezTo>
                      <a:pt x="953" y="46672"/>
                      <a:pt x="0" y="45720"/>
                      <a:pt x="0" y="44767"/>
                    </a:cubicBezTo>
                    <a:cubicBezTo>
                      <a:pt x="0" y="43815"/>
                      <a:pt x="953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lnTo>
                      <a:pt x="1905" y="41910"/>
                    </a:lnTo>
                    <a:cubicBezTo>
                      <a:pt x="1905" y="41910"/>
                      <a:pt x="953" y="40957"/>
                      <a:pt x="953" y="40005"/>
                    </a:cubicBezTo>
                    <a:cubicBezTo>
                      <a:pt x="953" y="39052"/>
                      <a:pt x="953" y="38100"/>
                      <a:pt x="1905" y="38100"/>
                    </a:cubicBezTo>
                    <a:lnTo>
                      <a:pt x="1905" y="38100"/>
                    </a:lnTo>
                    <a:cubicBezTo>
                      <a:pt x="953" y="38100"/>
                      <a:pt x="0" y="37147"/>
                      <a:pt x="0" y="36195"/>
                    </a:cubicBezTo>
                    <a:cubicBezTo>
                      <a:pt x="0" y="35242"/>
                      <a:pt x="953" y="34290"/>
                      <a:pt x="1905" y="34290"/>
                    </a:cubicBezTo>
                    <a:cubicBezTo>
                      <a:pt x="1905" y="34290"/>
                      <a:pt x="1905" y="34290"/>
                      <a:pt x="2857" y="34290"/>
                    </a:cubicBezTo>
                    <a:cubicBezTo>
                      <a:pt x="2857" y="34290"/>
                      <a:pt x="2857" y="34290"/>
                      <a:pt x="3810" y="34290"/>
                    </a:cubicBezTo>
                    <a:lnTo>
                      <a:pt x="3810" y="33338"/>
                    </a:lnTo>
                    <a:cubicBezTo>
                      <a:pt x="2857" y="33338"/>
                      <a:pt x="2857" y="32385"/>
                      <a:pt x="2857" y="31432"/>
                    </a:cubicBezTo>
                    <a:cubicBezTo>
                      <a:pt x="2857" y="30480"/>
                      <a:pt x="3810" y="29527"/>
                      <a:pt x="4763" y="29527"/>
                    </a:cubicBezTo>
                    <a:lnTo>
                      <a:pt x="4763" y="28575"/>
                    </a:lnTo>
                    <a:cubicBezTo>
                      <a:pt x="4763" y="28575"/>
                      <a:pt x="3810" y="27622"/>
                      <a:pt x="3810" y="26670"/>
                    </a:cubicBezTo>
                    <a:cubicBezTo>
                      <a:pt x="3810" y="25717"/>
                      <a:pt x="4763" y="24765"/>
                      <a:pt x="5715" y="24765"/>
                    </a:cubicBezTo>
                    <a:cubicBezTo>
                      <a:pt x="5715" y="22860"/>
                      <a:pt x="6667" y="21907"/>
                      <a:pt x="6667" y="20002"/>
                    </a:cubicBezTo>
                    <a:cubicBezTo>
                      <a:pt x="5715" y="20002"/>
                      <a:pt x="5715" y="19050"/>
                      <a:pt x="5715" y="18097"/>
                    </a:cubicBezTo>
                    <a:cubicBezTo>
                      <a:pt x="5715" y="17145"/>
                      <a:pt x="6667" y="16192"/>
                      <a:pt x="7620" y="16192"/>
                    </a:cubicBezTo>
                    <a:lnTo>
                      <a:pt x="7620" y="16192"/>
                    </a:lnTo>
                    <a:lnTo>
                      <a:pt x="7620" y="15240"/>
                    </a:lnTo>
                    <a:cubicBezTo>
                      <a:pt x="7620" y="13335"/>
                      <a:pt x="7620" y="11430"/>
                      <a:pt x="8572" y="9525"/>
                    </a:cubicBezTo>
                    <a:cubicBezTo>
                      <a:pt x="9525" y="6667"/>
                      <a:pt x="11430" y="4763"/>
                      <a:pt x="13335" y="3810"/>
                    </a:cubicBezTo>
                    <a:cubicBezTo>
                      <a:pt x="15240" y="952"/>
                      <a:pt x="16192" y="0"/>
                      <a:pt x="18097" y="0"/>
                    </a:cubicBezTo>
                    <a:cubicBezTo>
                      <a:pt x="19050" y="0"/>
                      <a:pt x="19050" y="0"/>
                      <a:pt x="20003" y="952"/>
                    </a:cubicBezTo>
                    <a:cubicBezTo>
                      <a:pt x="20003" y="0"/>
                      <a:pt x="20955" y="0"/>
                      <a:pt x="20955" y="0"/>
                    </a:cubicBezTo>
                    <a:cubicBezTo>
                      <a:pt x="21907" y="0"/>
                      <a:pt x="21907" y="952"/>
                      <a:pt x="21907" y="1905"/>
                    </a:cubicBezTo>
                    <a:cubicBezTo>
                      <a:pt x="21907" y="1905"/>
                      <a:pt x="21907" y="1905"/>
                      <a:pt x="21907" y="1905"/>
                    </a:cubicBezTo>
                    <a:cubicBezTo>
                      <a:pt x="22860" y="1905"/>
                      <a:pt x="22860" y="2857"/>
                      <a:pt x="22860" y="4763"/>
                    </a:cubicBezTo>
                    <a:cubicBezTo>
                      <a:pt x="22860" y="4763"/>
                      <a:pt x="22860" y="5715"/>
                      <a:pt x="22860" y="5715"/>
                    </a:cubicBezTo>
                    <a:lnTo>
                      <a:pt x="22860" y="5715"/>
                    </a:lnTo>
                    <a:cubicBezTo>
                      <a:pt x="23813" y="5715"/>
                      <a:pt x="23813" y="6667"/>
                      <a:pt x="23813" y="8572"/>
                    </a:cubicBezTo>
                    <a:cubicBezTo>
                      <a:pt x="23813" y="9525"/>
                      <a:pt x="23813" y="9525"/>
                      <a:pt x="23813" y="9525"/>
                    </a:cubicBezTo>
                    <a:lnTo>
                      <a:pt x="23813" y="9525"/>
                    </a:lnTo>
                    <a:cubicBezTo>
                      <a:pt x="25717" y="9525"/>
                      <a:pt x="26670" y="11430"/>
                      <a:pt x="26670" y="13335"/>
                    </a:cubicBezTo>
                    <a:cubicBezTo>
                      <a:pt x="26670" y="13335"/>
                      <a:pt x="26670" y="14288"/>
                      <a:pt x="26670" y="14288"/>
                    </a:cubicBezTo>
                    <a:cubicBezTo>
                      <a:pt x="31432" y="14288"/>
                      <a:pt x="31432" y="15240"/>
                      <a:pt x="32385" y="17145"/>
                    </a:cubicBezTo>
                    <a:cubicBezTo>
                      <a:pt x="32385" y="17145"/>
                      <a:pt x="32385" y="17145"/>
                      <a:pt x="32385" y="17145"/>
                    </a:cubicBezTo>
                    <a:close/>
                  </a:path>
                </a:pathLst>
              </a:custGeom>
              <a:solidFill>
                <a:srgbClr val="56904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49" name="Freeform: Shape 1448">
                <a:extLst>
                  <a:ext uri="{FF2B5EF4-FFF2-40B4-BE49-F238E27FC236}">
                    <a16:creationId xmlns:a16="http://schemas.microsoft.com/office/drawing/2014/main" id="{EE9AB68B-C273-46D7-AFD6-D48C67BD3D25}"/>
                  </a:ext>
                </a:extLst>
              </p:cNvPr>
              <p:cNvSpPr/>
              <p:nvPr/>
            </p:nvSpPr>
            <p:spPr>
              <a:xfrm>
                <a:off x="5898831" y="3237547"/>
                <a:ext cx="27622" cy="54292"/>
              </a:xfrm>
              <a:custGeom>
                <a:avLst/>
                <a:gdLst>
                  <a:gd name="connsiteX0" fmla="*/ 20003 w 27622"/>
                  <a:gd name="connsiteY0" fmla="*/ 6668 h 54292"/>
                  <a:gd name="connsiteX1" fmla="*/ 20003 w 27622"/>
                  <a:gd name="connsiteY1" fmla="*/ 6668 h 54292"/>
                  <a:gd name="connsiteX2" fmla="*/ 20003 w 27622"/>
                  <a:gd name="connsiteY2" fmla="*/ 7620 h 54292"/>
                  <a:gd name="connsiteX3" fmla="*/ 20003 w 27622"/>
                  <a:gd name="connsiteY3" fmla="*/ 7620 h 54292"/>
                  <a:gd name="connsiteX4" fmla="*/ 20955 w 27622"/>
                  <a:gd name="connsiteY4" fmla="*/ 9525 h 54292"/>
                  <a:gd name="connsiteX5" fmla="*/ 20955 w 27622"/>
                  <a:gd name="connsiteY5" fmla="*/ 10478 h 54292"/>
                  <a:gd name="connsiteX6" fmla="*/ 20955 w 27622"/>
                  <a:gd name="connsiteY6" fmla="*/ 10478 h 54292"/>
                  <a:gd name="connsiteX7" fmla="*/ 22860 w 27622"/>
                  <a:gd name="connsiteY7" fmla="*/ 13335 h 54292"/>
                  <a:gd name="connsiteX8" fmla="*/ 22860 w 27622"/>
                  <a:gd name="connsiteY8" fmla="*/ 14288 h 54292"/>
                  <a:gd name="connsiteX9" fmla="*/ 23813 w 27622"/>
                  <a:gd name="connsiteY9" fmla="*/ 16193 h 54292"/>
                  <a:gd name="connsiteX10" fmla="*/ 25718 w 27622"/>
                  <a:gd name="connsiteY10" fmla="*/ 19050 h 54292"/>
                  <a:gd name="connsiteX11" fmla="*/ 24765 w 27622"/>
                  <a:gd name="connsiteY11" fmla="*/ 20955 h 54292"/>
                  <a:gd name="connsiteX12" fmla="*/ 24765 w 27622"/>
                  <a:gd name="connsiteY12" fmla="*/ 22860 h 54292"/>
                  <a:gd name="connsiteX13" fmla="*/ 23813 w 27622"/>
                  <a:gd name="connsiteY13" fmla="*/ 23813 h 54292"/>
                  <a:gd name="connsiteX14" fmla="*/ 23813 w 27622"/>
                  <a:gd name="connsiteY14" fmla="*/ 23813 h 54292"/>
                  <a:gd name="connsiteX15" fmla="*/ 24765 w 27622"/>
                  <a:gd name="connsiteY15" fmla="*/ 25718 h 54292"/>
                  <a:gd name="connsiteX16" fmla="*/ 24765 w 27622"/>
                  <a:gd name="connsiteY16" fmla="*/ 26670 h 54292"/>
                  <a:gd name="connsiteX17" fmla="*/ 25718 w 27622"/>
                  <a:gd name="connsiteY17" fmla="*/ 28575 h 54292"/>
                  <a:gd name="connsiteX18" fmla="*/ 25718 w 27622"/>
                  <a:gd name="connsiteY18" fmla="*/ 29528 h 54292"/>
                  <a:gd name="connsiteX19" fmla="*/ 26670 w 27622"/>
                  <a:gd name="connsiteY19" fmla="*/ 31433 h 54292"/>
                  <a:gd name="connsiteX20" fmla="*/ 26670 w 27622"/>
                  <a:gd name="connsiteY20" fmla="*/ 32385 h 54292"/>
                  <a:gd name="connsiteX21" fmla="*/ 27623 w 27622"/>
                  <a:gd name="connsiteY21" fmla="*/ 34290 h 54292"/>
                  <a:gd name="connsiteX22" fmla="*/ 26670 w 27622"/>
                  <a:gd name="connsiteY22" fmla="*/ 35243 h 54292"/>
                  <a:gd name="connsiteX23" fmla="*/ 26670 w 27622"/>
                  <a:gd name="connsiteY23" fmla="*/ 35243 h 54292"/>
                  <a:gd name="connsiteX24" fmla="*/ 26670 w 27622"/>
                  <a:gd name="connsiteY24" fmla="*/ 37148 h 54292"/>
                  <a:gd name="connsiteX25" fmla="*/ 26670 w 27622"/>
                  <a:gd name="connsiteY25" fmla="*/ 38100 h 54292"/>
                  <a:gd name="connsiteX26" fmla="*/ 26670 w 27622"/>
                  <a:gd name="connsiteY26" fmla="*/ 40005 h 54292"/>
                  <a:gd name="connsiteX27" fmla="*/ 26670 w 27622"/>
                  <a:gd name="connsiteY27" fmla="*/ 40005 h 54292"/>
                  <a:gd name="connsiteX28" fmla="*/ 26670 w 27622"/>
                  <a:gd name="connsiteY28" fmla="*/ 40958 h 54292"/>
                  <a:gd name="connsiteX29" fmla="*/ 25718 w 27622"/>
                  <a:gd name="connsiteY29" fmla="*/ 41910 h 54292"/>
                  <a:gd name="connsiteX30" fmla="*/ 26670 w 27622"/>
                  <a:gd name="connsiteY30" fmla="*/ 43815 h 54292"/>
                  <a:gd name="connsiteX31" fmla="*/ 25718 w 27622"/>
                  <a:gd name="connsiteY31" fmla="*/ 44768 h 54292"/>
                  <a:gd name="connsiteX32" fmla="*/ 25718 w 27622"/>
                  <a:gd name="connsiteY32" fmla="*/ 45720 h 54292"/>
                  <a:gd name="connsiteX33" fmla="*/ 24765 w 27622"/>
                  <a:gd name="connsiteY33" fmla="*/ 46673 h 54292"/>
                  <a:gd name="connsiteX34" fmla="*/ 24765 w 27622"/>
                  <a:gd name="connsiteY34" fmla="*/ 47625 h 54292"/>
                  <a:gd name="connsiteX35" fmla="*/ 23813 w 27622"/>
                  <a:gd name="connsiteY35" fmla="*/ 48578 h 54292"/>
                  <a:gd name="connsiteX36" fmla="*/ 23813 w 27622"/>
                  <a:gd name="connsiteY36" fmla="*/ 48578 h 54292"/>
                  <a:gd name="connsiteX37" fmla="*/ 23813 w 27622"/>
                  <a:gd name="connsiteY37" fmla="*/ 48578 h 54292"/>
                  <a:gd name="connsiteX38" fmla="*/ 23813 w 27622"/>
                  <a:gd name="connsiteY38" fmla="*/ 48578 h 54292"/>
                  <a:gd name="connsiteX39" fmla="*/ 23813 w 27622"/>
                  <a:gd name="connsiteY39" fmla="*/ 48578 h 54292"/>
                  <a:gd name="connsiteX40" fmla="*/ 23813 w 27622"/>
                  <a:gd name="connsiteY40" fmla="*/ 48578 h 54292"/>
                  <a:gd name="connsiteX41" fmla="*/ 23813 w 27622"/>
                  <a:gd name="connsiteY41" fmla="*/ 48578 h 54292"/>
                  <a:gd name="connsiteX42" fmla="*/ 23813 w 27622"/>
                  <a:gd name="connsiteY42" fmla="*/ 48578 h 54292"/>
                  <a:gd name="connsiteX43" fmla="*/ 23813 w 27622"/>
                  <a:gd name="connsiteY43" fmla="*/ 48578 h 54292"/>
                  <a:gd name="connsiteX44" fmla="*/ 23813 w 27622"/>
                  <a:gd name="connsiteY44" fmla="*/ 48578 h 54292"/>
                  <a:gd name="connsiteX45" fmla="*/ 23813 w 27622"/>
                  <a:gd name="connsiteY45" fmla="*/ 48578 h 54292"/>
                  <a:gd name="connsiteX46" fmla="*/ 23813 w 27622"/>
                  <a:gd name="connsiteY46" fmla="*/ 48578 h 54292"/>
                  <a:gd name="connsiteX47" fmla="*/ 23813 w 27622"/>
                  <a:gd name="connsiteY47" fmla="*/ 48578 h 54292"/>
                  <a:gd name="connsiteX48" fmla="*/ 23813 w 27622"/>
                  <a:gd name="connsiteY48" fmla="*/ 48578 h 54292"/>
                  <a:gd name="connsiteX49" fmla="*/ 23813 w 27622"/>
                  <a:gd name="connsiteY49" fmla="*/ 48578 h 54292"/>
                  <a:gd name="connsiteX50" fmla="*/ 23813 w 27622"/>
                  <a:gd name="connsiteY50" fmla="*/ 48578 h 54292"/>
                  <a:gd name="connsiteX51" fmla="*/ 23813 w 27622"/>
                  <a:gd name="connsiteY51" fmla="*/ 48578 h 54292"/>
                  <a:gd name="connsiteX52" fmla="*/ 23813 w 27622"/>
                  <a:gd name="connsiteY52" fmla="*/ 48578 h 54292"/>
                  <a:gd name="connsiteX53" fmla="*/ 23813 w 27622"/>
                  <a:gd name="connsiteY53" fmla="*/ 48578 h 54292"/>
                  <a:gd name="connsiteX54" fmla="*/ 23813 w 27622"/>
                  <a:gd name="connsiteY54" fmla="*/ 48578 h 54292"/>
                  <a:gd name="connsiteX55" fmla="*/ 23813 w 27622"/>
                  <a:gd name="connsiteY55" fmla="*/ 48578 h 54292"/>
                  <a:gd name="connsiteX56" fmla="*/ 23813 w 27622"/>
                  <a:gd name="connsiteY56" fmla="*/ 48578 h 54292"/>
                  <a:gd name="connsiteX57" fmla="*/ 23813 w 27622"/>
                  <a:gd name="connsiteY57" fmla="*/ 48578 h 54292"/>
                  <a:gd name="connsiteX58" fmla="*/ 23813 w 27622"/>
                  <a:gd name="connsiteY58" fmla="*/ 48578 h 54292"/>
                  <a:gd name="connsiteX59" fmla="*/ 23813 w 27622"/>
                  <a:gd name="connsiteY59" fmla="*/ 48578 h 54292"/>
                  <a:gd name="connsiteX60" fmla="*/ 23813 w 27622"/>
                  <a:gd name="connsiteY60" fmla="*/ 48578 h 54292"/>
                  <a:gd name="connsiteX61" fmla="*/ 23813 w 27622"/>
                  <a:gd name="connsiteY61" fmla="*/ 48578 h 54292"/>
                  <a:gd name="connsiteX62" fmla="*/ 23813 w 27622"/>
                  <a:gd name="connsiteY62" fmla="*/ 48578 h 54292"/>
                  <a:gd name="connsiteX63" fmla="*/ 23813 w 27622"/>
                  <a:gd name="connsiteY63" fmla="*/ 48578 h 54292"/>
                  <a:gd name="connsiteX64" fmla="*/ 23813 w 27622"/>
                  <a:gd name="connsiteY64" fmla="*/ 48578 h 54292"/>
                  <a:gd name="connsiteX65" fmla="*/ 23813 w 27622"/>
                  <a:gd name="connsiteY65" fmla="*/ 48578 h 54292"/>
                  <a:gd name="connsiteX66" fmla="*/ 23813 w 27622"/>
                  <a:gd name="connsiteY66" fmla="*/ 48578 h 54292"/>
                  <a:gd name="connsiteX67" fmla="*/ 23813 w 27622"/>
                  <a:gd name="connsiteY67" fmla="*/ 48578 h 54292"/>
                  <a:gd name="connsiteX68" fmla="*/ 23813 w 27622"/>
                  <a:gd name="connsiteY68" fmla="*/ 48578 h 54292"/>
                  <a:gd name="connsiteX69" fmla="*/ 23813 w 27622"/>
                  <a:gd name="connsiteY69" fmla="*/ 48578 h 54292"/>
                  <a:gd name="connsiteX70" fmla="*/ 23813 w 27622"/>
                  <a:gd name="connsiteY70" fmla="*/ 48578 h 54292"/>
                  <a:gd name="connsiteX71" fmla="*/ 23813 w 27622"/>
                  <a:gd name="connsiteY71" fmla="*/ 48578 h 54292"/>
                  <a:gd name="connsiteX72" fmla="*/ 23813 w 27622"/>
                  <a:gd name="connsiteY72" fmla="*/ 48578 h 54292"/>
                  <a:gd name="connsiteX73" fmla="*/ 23813 w 27622"/>
                  <a:gd name="connsiteY73" fmla="*/ 48578 h 54292"/>
                  <a:gd name="connsiteX74" fmla="*/ 23813 w 27622"/>
                  <a:gd name="connsiteY74" fmla="*/ 48578 h 54292"/>
                  <a:gd name="connsiteX75" fmla="*/ 23813 w 27622"/>
                  <a:gd name="connsiteY75" fmla="*/ 48578 h 54292"/>
                  <a:gd name="connsiteX76" fmla="*/ 23813 w 27622"/>
                  <a:gd name="connsiteY76" fmla="*/ 48578 h 54292"/>
                  <a:gd name="connsiteX77" fmla="*/ 23813 w 27622"/>
                  <a:gd name="connsiteY77" fmla="*/ 48578 h 54292"/>
                  <a:gd name="connsiteX78" fmla="*/ 23813 w 27622"/>
                  <a:gd name="connsiteY78" fmla="*/ 48578 h 54292"/>
                  <a:gd name="connsiteX79" fmla="*/ 23813 w 27622"/>
                  <a:gd name="connsiteY79" fmla="*/ 48578 h 54292"/>
                  <a:gd name="connsiteX80" fmla="*/ 23813 w 27622"/>
                  <a:gd name="connsiteY80" fmla="*/ 48578 h 54292"/>
                  <a:gd name="connsiteX81" fmla="*/ 23813 w 27622"/>
                  <a:gd name="connsiteY81" fmla="*/ 48578 h 54292"/>
                  <a:gd name="connsiteX82" fmla="*/ 23813 w 27622"/>
                  <a:gd name="connsiteY82" fmla="*/ 48578 h 54292"/>
                  <a:gd name="connsiteX83" fmla="*/ 23813 w 27622"/>
                  <a:gd name="connsiteY83" fmla="*/ 48578 h 54292"/>
                  <a:gd name="connsiteX84" fmla="*/ 23813 w 27622"/>
                  <a:gd name="connsiteY84" fmla="*/ 48578 h 54292"/>
                  <a:gd name="connsiteX85" fmla="*/ 23813 w 27622"/>
                  <a:gd name="connsiteY85" fmla="*/ 48578 h 54292"/>
                  <a:gd name="connsiteX86" fmla="*/ 23813 w 27622"/>
                  <a:gd name="connsiteY86" fmla="*/ 48578 h 54292"/>
                  <a:gd name="connsiteX87" fmla="*/ 23813 w 27622"/>
                  <a:gd name="connsiteY87" fmla="*/ 48578 h 54292"/>
                  <a:gd name="connsiteX88" fmla="*/ 23813 w 27622"/>
                  <a:gd name="connsiteY88" fmla="*/ 48578 h 54292"/>
                  <a:gd name="connsiteX89" fmla="*/ 23813 w 27622"/>
                  <a:gd name="connsiteY89" fmla="*/ 48578 h 54292"/>
                  <a:gd name="connsiteX90" fmla="*/ 23813 w 27622"/>
                  <a:gd name="connsiteY90" fmla="*/ 48578 h 54292"/>
                  <a:gd name="connsiteX91" fmla="*/ 23813 w 27622"/>
                  <a:gd name="connsiteY91" fmla="*/ 48578 h 54292"/>
                  <a:gd name="connsiteX92" fmla="*/ 23813 w 27622"/>
                  <a:gd name="connsiteY92" fmla="*/ 48578 h 54292"/>
                  <a:gd name="connsiteX93" fmla="*/ 23813 w 27622"/>
                  <a:gd name="connsiteY93" fmla="*/ 48578 h 54292"/>
                  <a:gd name="connsiteX94" fmla="*/ 23813 w 27622"/>
                  <a:gd name="connsiteY94" fmla="*/ 48578 h 54292"/>
                  <a:gd name="connsiteX95" fmla="*/ 23813 w 27622"/>
                  <a:gd name="connsiteY95" fmla="*/ 48578 h 54292"/>
                  <a:gd name="connsiteX96" fmla="*/ 23813 w 27622"/>
                  <a:gd name="connsiteY96" fmla="*/ 48578 h 54292"/>
                  <a:gd name="connsiteX97" fmla="*/ 23813 w 27622"/>
                  <a:gd name="connsiteY97" fmla="*/ 48578 h 54292"/>
                  <a:gd name="connsiteX98" fmla="*/ 23813 w 27622"/>
                  <a:gd name="connsiteY98" fmla="*/ 48578 h 54292"/>
                  <a:gd name="connsiteX99" fmla="*/ 23813 w 27622"/>
                  <a:gd name="connsiteY99" fmla="*/ 48578 h 54292"/>
                  <a:gd name="connsiteX100" fmla="*/ 23813 w 27622"/>
                  <a:gd name="connsiteY100" fmla="*/ 48578 h 54292"/>
                  <a:gd name="connsiteX101" fmla="*/ 23813 w 27622"/>
                  <a:gd name="connsiteY101" fmla="*/ 48578 h 54292"/>
                  <a:gd name="connsiteX102" fmla="*/ 23813 w 27622"/>
                  <a:gd name="connsiteY102" fmla="*/ 48578 h 54292"/>
                  <a:gd name="connsiteX103" fmla="*/ 23813 w 27622"/>
                  <a:gd name="connsiteY103" fmla="*/ 48578 h 54292"/>
                  <a:gd name="connsiteX104" fmla="*/ 23813 w 27622"/>
                  <a:gd name="connsiteY104" fmla="*/ 48578 h 54292"/>
                  <a:gd name="connsiteX105" fmla="*/ 23813 w 27622"/>
                  <a:gd name="connsiteY105" fmla="*/ 48578 h 54292"/>
                  <a:gd name="connsiteX106" fmla="*/ 23813 w 27622"/>
                  <a:gd name="connsiteY106" fmla="*/ 48578 h 54292"/>
                  <a:gd name="connsiteX107" fmla="*/ 23813 w 27622"/>
                  <a:gd name="connsiteY107" fmla="*/ 48578 h 54292"/>
                  <a:gd name="connsiteX108" fmla="*/ 23813 w 27622"/>
                  <a:gd name="connsiteY108" fmla="*/ 48578 h 54292"/>
                  <a:gd name="connsiteX109" fmla="*/ 23813 w 27622"/>
                  <a:gd name="connsiteY109" fmla="*/ 48578 h 54292"/>
                  <a:gd name="connsiteX110" fmla="*/ 23813 w 27622"/>
                  <a:gd name="connsiteY110" fmla="*/ 48578 h 54292"/>
                  <a:gd name="connsiteX111" fmla="*/ 23813 w 27622"/>
                  <a:gd name="connsiteY111" fmla="*/ 48578 h 54292"/>
                  <a:gd name="connsiteX112" fmla="*/ 23813 w 27622"/>
                  <a:gd name="connsiteY112" fmla="*/ 48578 h 54292"/>
                  <a:gd name="connsiteX113" fmla="*/ 23813 w 27622"/>
                  <a:gd name="connsiteY113" fmla="*/ 48578 h 54292"/>
                  <a:gd name="connsiteX114" fmla="*/ 23813 w 27622"/>
                  <a:gd name="connsiteY114" fmla="*/ 48578 h 54292"/>
                  <a:gd name="connsiteX115" fmla="*/ 23813 w 27622"/>
                  <a:gd name="connsiteY115" fmla="*/ 48578 h 54292"/>
                  <a:gd name="connsiteX116" fmla="*/ 23813 w 27622"/>
                  <a:gd name="connsiteY116" fmla="*/ 48578 h 54292"/>
                  <a:gd name="connsiteX117" fmla="*/ 23813 w 27622"/>
                  <a:gd name="connsiteY117" fmla="*/ 48578 h 54292"/>
                  <a:gd name="connsiteX118" fmla="*/ 23813 w 27622"/>
                  <a:gd name="connsiteY118" fmla="*/ 48578 h 54292"/>
                  <a:gd name="connsiteX119" fmla="*/ 23813 w 27622"/>
                  <a:gd name="connsiteY119" fmla="*/ 48578 h 54292"/>
                  <a:gd name="connsiteX120" fmla="*/ 22860 w 27622"/>
                  <a:gd name="connsiteY120" fmla="*/ 49530 h 54292"/>
                  <a:gd name="connsiteX121" fmla="*/ 22860 w 27622"/>
                  <a:gd name="connsiteY121" fmla="*/ 49530 h 54292"/>
                  <a:gd name="connsiteX122" fmla="*/ 21908 w 27622"/>
                  <a:gd name="connsiteY122" fmla="*/ 50483 h 54292"/>
                  <a:gd name="connsiteX123" fmla="*/ 21908 w 27622"/>
                  <a:gd name="connsiteY123" fmla="*/ 50483 h 54292"/>
                  <a:gd name="connsiteX124" fmla="*/ 20003 w 27622"/>
                  <a:gd name="connsiteY124" fmla="*/ 52388 h 54292"/>
                  <a:gd name="connsiteX125" fmla="*/ 20003 w 27622"/>
                  <a:gd name="connsiteY125" fmla="*/ 52388 h 54292"/>
                  <a:gd name="connsiteX126" fmla="*/ 18098 w 27622"/>
                  <a:gd name="connsiteY126" fmla="*/ 53340 h 54292"/>
                  <a:gd name="connsiteX127" fmla="*/ 18098 w 27622"/>
                  <a:gd name="connsiteY127" fmla="*/ 53340 h 54292"/>
                  <a:gd name="connsiteX128" fmla="*/ 17145 w 27622"/>
                  <a:gd name="connsiteY128" fmla="*/ 54293 h 54292"/>
                  <a:gd name="connsiteX129" fmla="*/ 16193 w 27622"/>
                  <a:gd name="connsiteY129" fmla="*/ 53340 h 54292"/>
                  <a:gd name="connsiteX130" fmla="*/ 11430 w 27622"/>
                  <a:gd name="connsiteY130" fmla="*/ 54293 h 54292"/>
                  <a:gd name="connsiteX131" fmla="*/ 1905 w 27622"/>
                  <a:gd name="connsiteY131" fmla="*/ 47625 h 54292"/>
                  <a:gd name="connsiteX132" fmla="*/ 1905 w 27622"/>
                  <a:gd name="connsiteY132" fmla="*/ 47625 h 54292"/>
                  <a:gd name="connsiteX133" fmla="*/ 1905 w 27622"/>
                  <a:gd name="connsiteY133" fmla="*/ 47625 h 54292"/>
                  <a:gd name="connsiteX134" fmla="*/ 953 w 27622"/>
                  <a:gd name="connsiteY134" fmla="*/ 43815 h 54292"/>
                  <a:gd name="connsiteX135" fmla="*/ 1905 w 27622"/>
                  <a:gd name="connsiteY135" fmla="*/ 42863 h 54292"/>
                  <a:gd name="connsiteX136" fmla="*/ 1905 w 27622"/>
                  <a:gd name="connsiteY136" fmla="*/ 42863 h 54292"/>
                  <a:gd name="connsiteX137" fmla="*/ 1905 w 27622"/>
                  <a:gd name="connsiteY137" fmla="*/ 41910 h 54292"/>
                  <a:gd name="connsiteX138" fmla="*/ 953 w 27622"/>
                  <a:gd name="connsiteY138" fmla="*/ 40005 h 54292"/>
                  <a:gd name="connsiteX139" fmla="*/ 1905 w 27622"/>
                  <a:gd name="connsiteY139" fmla="*/ 38100 h 54292"/>
                  <a:gd name="connsiteX140" fmla="*/ 1905 w 27622"/>
                  <a:gd name="connsiteY140" fmla="*/ 38100 h 54292"/>
                  <a:gd name="connsiteX141" fmla="*/ 0 w 27622"/>
                  <a:gd name="connsiteY141" fmla="*/ 36195 h 54292"/>
                  <a:gd name="connsiteX142" fmla="*/ 1905 w 27622"/>
                  <a:gd name="connsiteY142" fmla="*/ 34290 h 54292"/>
                  <a:gd name="connsiteX143" fmla="*/ 2858 w 27622"/>
                  <a:gd name="connsiteY143" fmla="*/ 34290 h 54292"/>
                  <a:gd name="connsiteX144" fmla="*/ 3810 w 27622"/>
                  <a:gd name="connsiteY144" fmla="*/ 34290 h 54292"/>
                  <a:gd name="connsiteX145" fmla="*/ 3810 w 27622"/>
                  <a:gd name="connsiteY145" fmla="*/ 33338 h 54292"/>
                  <a:gd name="connsiteX146" fmla="*/ 2858 w 27622"/>
                  <a:gd name="connsiteY146" fmla="*/ 31433 h 54292"/>
                  <a:gd name="connsiteX147" fmla="*/ 4763 w 27622"/>
                  <a:gd name="connsiteY147" fmla="*/ 29528 h 54292"/>
                  <a:gd name="connsiteX148" fmla="*/ 4763 w 27622"/>
                  <a:gd name="connsiteY148" fmla="*/ 28575 h 54292"/>
                  <a:gd name="connsiteX149" fmla="*/ 3810 w 27622"/>
                  <a:gd name="connsiteY149" fmla="*/ 26670 h 54292"/>
                  <a:gd name="connsiteX150" fmla="*/ 5715 w 27622"/>
                  <a:gd name="connsiteY150" fmla="*/ 24765 h 54292"/>
                  <a:gd name="connsiteX151" fmla="*/ 6668 w 27622"/>
                  <a:gd name="connsiteY151" fmla="*/ 20003 h 54292"/>
                  <a:gd name="connsiteX152" fmla="*/ 5715 w 27622"/>
                  <a:gd name="connsiteY152" fmla="*/ 18098 h 54292"/>
                  <a:gd name="connsiteX153" fmla="*/ 7620 w 27622"/>
                  <a:gd name="connsiteY153" fmla="*/ 16193 h 54292"/>
                  <a:gd name="connsiteX154" fmla="*/ 7620 w 27622"/>
                  <a:gd name="connsiteY154" fmla="*/ 16193 h 54292"/>
                  <a:gd name="connsiteX155" fmla="*/ 7620 w 27622"/>
                  <a:gd name="connsiteY155" fmla="*/ 15240 h 54292"/>
                  <a:gd name="connsiteX156" fmla="*/ 8573 w 27622"/>
                  <a:gd name="connsiteY156" fmla="*/ 9525 h 54292"/>
                  <a:gd name="connsiteX157" fmla="*/ 13335 w 27622"/>
                  <a:gd name="connsiteY157" fmla="*/ 3810 h 54292"/>
                  <a:gd name="connsiteX158" fmla="*/ 18098 w 27622"/>
                  <a:gd name="connsiteY158" fmla="*/ 0 h 54292"/>
                  <a:gd name="connsiteX159" fmla="*/ 20003 w 27622"/>
                  <a:gd name="connsiteY159" fmla="*/ 6668 h 5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</a:cxnLst>
                <a:rect l="l" t="t" r="r" b="b"/>
                <a:pathLst>
                  <a:path w="27622" h="54292">
                    <a:moveTo>
                      <a:pt x="20003" y="6668"/>
                    </a:moveTo>
                    <a:cubicBezTo>
                      <a:pt x="20003" y="6668"/>
                      <a:pt x="20003" y="7620"/>
                      <a:pt x="20003" y="6668"/>
                    </a:cubicBezTo>
                    <a:cubicBezTo>
                      <a:pt x="20003" y="7620"/>
                      <a:pt x="20003" y="7620"/>
                      <a:pt x="20003" y="7620"/>
                    </a:cubicBezTo>
                    <a:lnTo>
                      <a:pt x="20003" y="7620"/>
                    </a:lnTo>
                    <a:cubicBezTo>
                      <a:pt x="20955" y="7620"/>
                      <a:pt x="20955" y="8573"/>
                      <a:pt x="20955" y="9525"/>
                    </a:cubicBezTo>
                    <a:cubicBezTo>
                      <a:pt x="20955" y="9525"/>
                      <a:pt x="20955" y="10478"/>
                      <a:pt x="20955" y="10478"/>
                    </a:cubicBezTo>
                    <a:lnTo>
                      <a:pt x="20955" y="10478"/>
                    </a:lnTo>
                    <a:cubicBezTo>
                      <a:pt x="21908" y="10478"/>
                      <a:pt x="22860" y="11430"/>
                      <a:pt x="22860" y="13335"/>
                    </a:cubicBezTo>
                    <a:cubicBezTo>
                      <a:pt x="22860" y="13335"/>
                      <a:pt x="22860" y="14288"/>
                      <a:pt x="22860" y="14288"/>
                    </a:cubicBezTo>
                    <a:cubicBezTo>
                      <a:pt x="23813" y="14288"/>
                      <a:pt x="23813" y="15240"/>
                      <a:pt x="23813" y="16193"/>
                    </a:cubicBezTo>
                    <a:cubicBezTo>
                      <a:pt x="24765" y="16193"/>
                      <a:pt x="25718" y="17145"/>
                      <a:pt x="25718" y="19050"/>
                    </a:cubicBezTo>
                    <a:cubicBezTo>
                      <a:pt x="25718" y="20003"/>
                      <a:pt x="25718" y="20003"/>
                      <a:pt x="24765" y="20955"/>
                    </a:cubicBezTo>
                    <a:cubicBezTo>
                      <a:pt x="24765" y="20955"/>
                      <a:pt x="24765" y="21908"/>
                      <a:pt x="24765" y="22860"/>
                    </a:cubicBezTo>
                    <a:cubicBezTo>
                      <a:pt x="24765" y="23813"/>
                      <a:pt x="24765" y="23813"/>
                      <a:pt x="23813" y="23813"/>
                    </a:cubicBezTo>
                    <a:lnTo>
                      <a:pt x="23813" y="23813"/>
                    </a:lnTo>
                    <a:cubicBezTo>
                      <a:pt x="24765" y="23813"/>
                      <a:pt x="24765" y="24765"/>
                      <a:pt x="24765" y="25718"/>
                    </a:cubicBezTo>
                    <a:cubicBezTo>
                      <a:pt x="24765" y="25718"/>
                      <a:pt x="24765" y="26670"/>
                      <a:pt x="24765" y="26670"/>
                    </a:cubicBezTo>
                    <a:cubicBezTo>
                      <a:pt x="24765" y="26670"/>
                      <a:pt x="25718" y="27623"/>
                      <a:pt x="25718" y="28575"/>
                    </a:cubicBezTo>
                    <a:cubicBezTo>
                      <a:pt x="25718" y="28575"/>
                      <a:pt x="25718" y="29528"/>
                      <a:pt x="25718" y="29528"/>
                    </a:cubicBezTo>
                    <a:cubicBezTo>
                      <a:pt x="25718" y="29528"/>
                      <a:pt x="26670" y="30480"/>
                      <a:pt x="26670" y="31433"/>
                    </a:cubicBezTo>
                    <a:cubicBezTo>
                      <a:pt x="26670" y="31433"/>
                      <a:pt x="26670" y="32385"/>
                      <a:pt x="26670" y="32385"/>
                    </a:cubicBezTo>
                    <a:cubicBezTo>
                      <a:pt x="26670" y="32385"/>
                      <a:pt x="27623" y="33338"/>
                      <a:pt x="27623" y="34290"/>
                    </a:cubicBezTo>
                    <a:cubicBezTo>
                      <a:pt x="27623" y="35243"/>
                      <a:pt x="27623" y="35243"/>
                      <a:pt x="26670" y="35243"/>
                    </a:cubicBezTo>
                    <a:lnTo>
                      <a:pt x="26670" y="35243"/>
                    </a:lnTo>
                    <a:cubicBezTo>
                      <a:pt x="26670" y="35243"/>
                      <a:pt x="27623" y="36195"/>
                      <a:pt x="26670" y="37148"/>
                    </a:cubicBezTo>
                    <a:cubicBezTo>
                      <a:pt x="26670" y="37148"/>
                      <a:pt x="26670" y="37148"/>
                      <a:pt x="26670" y="38100"/>
                    </a:cubicBezTo>
                    <a:cubicBezTo>
                      <a:pt x="26670" y="38100"/>
                      <a:pt x="26670" y="39053"/>
                      <a:pt x="26670" y="40005"/>
                    </a:cubicBezTo>
                    <a:cubicBezTo>
                      <a:pt x="26670" y="40005"/>
                      <a:pt x="26670" y="40005"/>
                      <a:pt x="26670" y="40005"/>
                    </a:cubicBezTo>
                    <a:cubicBezTo>
                      <a:pt x="26670" y="40005"/>
                      <a:pt x="26670" y="40958"/>
                      <a:pt x="26670" y="40958"/>
                    </a:cubicBezTo>
                    <a:cubicBezTo>
                      <a:pt x="26670" y="40958"/>
                      <a:pt x="26670" y="41910"/>
                      <a:pt x="25718" y="41910"/>
                    </a:cubicBezTo>
                    <a:cubicBezTo>
                      <a:pt x="26670" y="41910"/>
                      <a:pt x="26670" y="42863"/>
                      <a:pt x="26670" y="43815"/>
                    </a:cubicBezTo>
                    <a:cubicBezTo>
                      <a:pt x="26670" y="44768"/>
                      <a:pt x="25718" y="44768"/>
                      <a:pt x="25718" y="44768"/>
                    </a:cubicBezTo>
                    <a:cubicBezTo>
                      <a:pt x="25718" y="44768"/>
                      <a:pt x="25718" y="45720"/>
                      <a:pt x="25718" y="45720"/>
                    </a:cubicBezTo>
                    <a:cubicBezTo>
                      <a:pt x="25718" y="45720"/>
                      <a:pt x="25718" y="46673"/>
                      <a:pt x="24765" y="46673"/>
                    </a:cubicBezTo>
                    <a:cubicBezTo>
                      <a:pt x="24765" y="46673"/>
                      <a:pt x="24765" y="47625"/>
                      <a:pt x="24765" y="47625"/>
                    </a:cubicBezTo>
                    <a:cubicBezTo>
                      <a:pt x="24765" y="48578"/>
                      <a:pt x="24765" y="48578"/>
                      <a:pt x="23813" y="48578"/>
                    </a:cubicBez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cubicBezTo>
                      <a:pt x="23813" y="49530"/>
                      <a:pt x="23813" y="49530"/>
                      <a:pt x="22860" y="49530"/>
                    </a:cubicBezTo>
                    <a:cubicBezTo>
                      <a:pt x="22860" y="49530"/>
                      <a:pt x="22860" y="49530"/>
                      <a:pt x="22860" y="49530"/>
                    </a:cubicBezTo>
                    <a:cubicBezTo>
                      <a:pt x="22860" y="50483"/>
                      <a:pt x="22860" y="50483"/>
                      <a:pt x="21908" y="50483"/>
                    </a:cubicBezTo>
                    <a:cubicBezTo>
                      <a:pt x="21908" y="50483"/>
                      <a:pt x="21908" y="50483"/>
                      <a:pt x="21908" y="50483"/>
                    </a:cubicBezTo>
                    <a:cubicBezTo>
                      <a:pt x="21908" y="51435"/>
                      <a:pt x="20955" y="52388"/>
                      <a:pt x="20003" y="52388"/>
                    </a:cubicBezTo>
                    <a:lnTo>
                      <a:pt x="20003" y="52388"/>
                    </a:lnTo>
                    <a:cubicBezTo>
                      <a:pt x="20003" y="53340"/>
                      <a:pt x="19050" y="54293"/>
                      <a:pt x="18098" y="53340"/>
                    </a:cubicBezTo>
                    <a:cubicBezTo>
                      <a:pt x="18098" y="53340"/>
                      <a:pt x="18098" y="53340"/>
                      <a:pt x="18098" y="53340"/>
                    </a:cubicBezTo>
                    <a:cubicBezTo>
                      <a:pt x="18098" y="54293"/>
                      <a:pt x="17145" y="54293"/>
                      <a:pt x="17145" y="54293"/>
                    </a:cubicBezTo>
                    <a:cubicBezTo>
                      <a:pt x="17145" y="54293"/>
                      <a:pt x="16193" y="54293"/>
                      <a:pt x="16193" y="53340"/>
                    </a:cubicBezTo>
                    <a:cubicBezTo>
                      <a:pt x="14288" y="54293"/>
                      <a:pt x="13335" y="54293"/>
                      <a:pt x="11430" y="54293"/>
                    </a:cubicBezTo>
                    <a:cubicBezTo>
                      <a:pt x="6668" y="53340"/>
                      <a:pt x="3810" y="51435"/>
                      <a:pt x="1905" y="47625"/>
                    </a:cubicBezTo>
                    <a:lnTo>
                      <a:pt x="1905" y="47625"/>
                    </a:lnTo>
                    <a:lnTo>
                      <a:pt x="1905" y="47625"/>
                    </a:lnTo>
                    <a:cubicBezTo>
                      <a:pt x="1905" y="46673"/>
                      <a:pt x="953" y="45720"/>
                      <a:pt x="953" y="43815"/>
                    </a:cubicBezTo>
                    <a:cubicBezTo>
                      <a:pt x="953" y="43815"/>
                      <a:pt x="1905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lnTo>
                      <a:pt x="1905" y="41910"/>
                    </a:lnTo>
                    <a:cubicBezTo>
                      <a:pt x="1905" y="41910"/>
                      <a:pt x="953" y="40958"/>
                      <a:pt x="953" y="40005"/>
                    </a:cubicBezTo>
                    <a:cubicBezTo>
                      <a:pt x="953" y="39053"/>
                      <a:pt x="953" y="38100"/>
                      <a:pt x="1905" y="38100"/>
                    </a:cubicBezTo>
                    <a:lnTo>
                      <a:pt x="1905" y="38100"/>
                    </a:lnTo>
                    <a:cubicBezTo>
                      <a:pt x="953" y="38100"/>
                      <a:pt x="0" y="37148"/>
                      <a:pt x="0" y="36195"/>
                    </a:cubicBezTo>
                    <a:cubicBezTo>
                      <a:pt x="0" y="35243"/>
                      <a:pt x="953" y="34290"/>
                      <a:pt x="1905" y="34290"/>
                    </a:cubicBezTo>
                    <a:cubicBezTo>
                      <a:pt x="1905" y="34290"/>
                      <a:pt x="1905" y="34290"/>
                      <a:pt x="2858" y="34290"/>
                    </a:cubicBezTo>
                    <a:cubicBezTo>
                      <a:pt x="2858" y="34290"/>
                      <a:pt x="2858" y="34290"/>
                      <a:pt x="3810" y="34290"/>
                    </a:cubicBezTo>
                    <a:lnTo>
                      <a:pt x="3810" y="33338"/>
                    </a:lnTo>
                    <a:cubicBezTo>
                      <a:pt x="2858" y="33338"/>
                      <a:pt x="2858" y="32385"/>
                      <a:pt x="2858" y="31433"/>
                    </a:cubicBezTo>
                    <a:cubicBezTo>
                      <a:pt x="2858" y="30480"/>
                      <a:pt x="3810" y="29528"/>
                      <a:pt x="4763" y="29528"/>
                    </a:cubicBezTo>
                    <a:lnTo>
                      <a:pt x="4763" y="28575"/>
                    </a:lnTo>
                    <a:cubicBezTo>
                      <a:pt x="4763" y="28575"/>
                      <a:pt x="3810" y="27623"/>
                      <a:pt x="3810" y="26670"/>
                    </a:cubicBezTo>
                    <a:cubicBezTo>
                      <a:pt x="3810" y="25718"/>
                      <a:pt x="4763" y="24765"/>
                      <a:pt x="5715" y="24765"/>
                    </a:cubicBezTo>
                    <a:cubicBezTo>
                      <a:pt x="5715" y="22860"/>
                      <a:pt x="6668" y="21908"/>
                      <a:pt x="6668" y="20003"/>
                    </a:cubicBezTo>
                    <a:cubicBezTo>
                      <a:pt x="5715" y="20003"/>
                      <a:pt x="5715" y="19050"/>
                      <a:pt x="5715" y="18098"/>
                    </a:cubicBezTo>
                    <a:cubicBezTo>
                      <a:pt x="5715" y="17145"/>
                      <a:pt x="6668" y="16193"/>
                      <a:pt x="7620" y="16193"/>
                    </a:cubicBezTo>
                    <a:lnTo>
                      <a:pt x="7620" y="16193"/>
                    </a:lnTo>
                    <a:lnTo>
                      <a:pt x="7620" y="15240"/>
                    </a:lnTo>
                    <a:cubicBezTo>
                      <a:pt x="7620" y="13335"/>
                      <a:pt x="7620" y="11430"/>
                      <a:pt x="8573" y="9525"/>
                    </a:cubicBezTo>
                    <a:cubicBezTo>
                      <a:pt x="9525" y="6668"/>
                      <a:pt x="11430" y="4763"/>
                      <a:pt x="13335" y="3810"/>
                    </a:cubicBezTo>
                    <a:cubicBezTo>
                      <a:pt x="15240" y="953"/>
                      <a:pt x="16193" y="0"/>
                      <a:pt x="18098" y="0"/>
                    </a:cubicBezTo>
                    <a:cubicBezTo>
                      <a:pt x="19050" y="6668"/>
                      <a:pt x="19050" y="6668"/>
                      <a:pt x="20003" y="6668"/>
                    </a:cubicBezTo>
                    <a:close/>
                  </a:path>
                </a:pathLst>
              </a:custGeom>
              <a:solidFill>
                <a:srgbClr val="76B84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404" name="Graphic 801">
              <a:extLst>
                <a:ext uri="{FF2B5EF4-FFF2-40B4-BE49-F238E27FC236}">
                  <a16:creationId xmlns:a16="http://schemas.microsoft.com/office/drawing/2014/main" id="{05690C21-E1A8-4223-91BA-6F6636C4BA66}"/>
                </a:ext>
              </a:extLst>
            </p:cNvPr>
            <p:cNvGrpSpPr/>
            <p:nvPr/>
          </p:nvGrpSpPr>
          <p:grpSpPr>
            <a:xfrm>
              <a:off x="6444614" y="3486150"/>
              <a:ext cx="49529" cy="94297"/>
              <a:chOff x="6444614" y="3486150"/>
              <a:chExt cx="49529" cy="94297"/>
            </a:xfrm>
            <a:solidFill>
              <a:schemeClr val="accent1"/>
            </a:solidFill>
          </p:grpSpPr>
          <p:sp>
            <p:nvSpPr>
              <p:cNvPr id="1442" name="Freeform: Shape 1441">
                <a:extLst>
                  <a:ext uri="{FF2B5EF4-FFF2-40B4-BE49-F238E27FC236}">
                    <a16:creationId xmlns:a16="http://schemas.microsoft.com/office/drawing/2014/main" id="{D057177D-D556-443A-8F1A-7783A02BE26A}"/>
                  </a:ext>
                </a:extLst>
              </p:cNvPr>
              <p:cNvSpPr/>
              <p:nvPr/>
            </p:nvSpPr>
            <p:spPr>
              <a:xfrm>
                <a:off x="6450329" y="3559492"/>
                <a:ext cx="43815" cy="20954"/>
              </a:xfrm>
              <a:custGeom>
                <a:avLst/>
                <a:gdLst>
                  <a:gd name="connsiteX0" fmla="*/ 43815 w 43815"/>
                  <a:gd name="connsiteY0" fmla="*/ 10478 h 20954"/>
                  <a:gd name="connsiteX1" fmla="*/ 21908 w 43815"/>
                  <a:gd name="connsiteY1" fmla="*/ 20955 h 20954"/>
                  <a:gd name="connsiteX2" fmla="*/ 0 w 43815"/>
                  <a:gd name="connsiteY2" fmla="*/ 10478 h 20954"/>
                  <a:gd name="connsiteX3" fmla="*/ 21908 w 43815"/>
                  <a:gd name="connsiteY3" fmla="*/ 0 h 20954"/>
                  <a:gd name="connsiteX4" fmla="*/ 43815 w 43815"/>
                  <a:gd name="connsiteY4" fmla="*/ 10478 h 209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3815" h="20954">
                    <a:moveTo>
                      <a:pt x="43815" y="10478"/>
                    </a:moveTo>
                    <a:cubicBezTo>
                      <a:pt x="43815" y="16264"/>
                      <a:pt x="34006" y="20955"/>
                      <a:pt x="21908" y="20955"/>
                    </a:cubicBezTo>
                    <a:cubicBezTo>
                      <a:pt x="9808" y="20955"/>
                      <a:pt x="0" y="16264"/>
                      <a:pt x="0" y="10478"/>
                    </a:cubicBezTo>
                    <a:cubicBezTo>
                      <a:pt x="0" y="4691"/>
                      <a:pt x="9809" y="0"/>
                      <a:pt x="21908" y="0"/>
                    </a:cubicBezTo>
                    <a:cubicBezTo>
                      <a:pt x="34007" y="0"/>
                      <a:pt x="43815" y="4691"/>
                      <a:pt x="43815" y="10478"/>
                    </a:cubicBezTo>
                    <a:close/>
                  </a:path>
                </a:pathLst>
              </a:custGeom>
              <a:solidFill>
                <a:srgbClr val="618D3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43" name="Freeform: Shape 1442">
                <a:extLst>
                  <a:ext uri="{FF2B5EF4-FFF2-40B4-BE49-F238E27FC236}">
                    <a16:creationId xmlns:a16="http://schemas.microsoft.com/office/drawing/2014/main" id="{86D992E8-23DB-4D7B-AB4E-580536B3FE75}"/>
                  </a:ext>
                </a:extLst>
              </p:cNvPr>
              <p:cNvSpPr/>
              <p:nvPr/>
            </p:nvSpPr>
            <p:spPr>
              <a:xfrm>
                <a:off x="6444614" y="3492817"/>
                <a:ext cx="40004" cy="84772"/>
              </a:xfrm>
              <a:custGeom>
                <a:avLst/>
                <a:gdLst>
                  <a:gd name="connsiteX0" fmla="*/ 20955 w 40004"/>
                  <a:gd name="connsiteY0" fmla="*/ 0 h 84772"/>
                  <a:gd name="connsiteX1" fmla="*/ 22860 w 40004"/>
                  <a:gd name="connsiteY1" fmla="*/ 953 h 84772"/>
                  <a:gd name="connsiteX2" fmla="*/ 23813 w 40004"/>
                  <a:gd name="connsiteY2" fmla="*/ 0 h 84772"/>
                  <a:gd name="connsiteX3" fmla="*/ 24765 w 40004"/>
                  <a:gd name="connsiteY3" fmla="*/ 1905 h 84772"/>
                  <a:gd name="connsiteX4" fmla="*/ 24765 w 40004"/>
                  <a:gd name="connsiteY4" fmla="*/ 1905 h 84772"/>
                  <a:gd name="connsiteX5" fmla="*/ 25717 w 40004"/>
                  <a:gd name="connsiteY5" fmla="*/ 4763 h 84772"/>
                  <a:gd name="connsiteX6" fmla="*/ 25717 w 40004"/>
                  <a:gd name="connsiteY6" fmla="*/ 5715 h 84772"/>
                  <a:gd name="connsiteX7" fmla="*/ 25717 w 40004"/>
                  <a:gd name="connsiteY7" fmla="*/ 5715 h 84772"/>
                  <a:gd name="connsiteX8" fmla="*/ 26670 w 40004"/>
                  <a:gd name="connsiteY8" fmla="*/ 8573 h 84772"/>
                  <a:gd name="connsiteX9" fmla="*/ 26670 w 40004"/>
                  <a:gd name="connsiteY9" fmla="*/ 9525 h 84772"/>
                  <a:gd name="connsiteX10" fmla="*/ 26670 w 40004"/>
                  <a:gd name="connsiteY10" fmla="*/ 9525 h 84772"/>
                  <a:gd name="connsiteX11" fmla="*/ 29528 w 40004"/>
                  <a:gd name="connsiteY11" fmla="*/ 13335 h 84772"/>
                  <a:gd name="connsiteX12" fmla="*/ 29528 w 40004"/>
                  <a:gd name="connsiteY12" fmla="*/ 14288 h 84772"/>
                  <a:gd name="connsiteX13" fmla="*/ 31432 w 40004"/>
                  <a:gd name="connsiteY13" fmla="*/ 17145 h 84772"/>
                  <a:gd name="connsiteX14" fmla="*/ 34290 w 40004"/>
                  <a:gd name="connsiteY14" fmla="*/ 20955 h 84772"/>
                  <a:gd name="connsiteX15" fmla="*/ 33338 w 40004"/>
                  <a:gd name="connsiteY15" fmla="*/ 23813 h 84772"/>
                  <a:gd name="connsiteX16" fmla="*/ 34290 w 40004"/>
                  <a:gd name="connsiteY16" fmla="*/ 26670 h 84772"/>
                  <a:gd name="connsiteX17" fmla="*/ 33338 w 40004"/>
                  <a:gd name="connsiteY17" fmla="*/ 28575 h 84772"/>
                  <a:gd name="connsiteX18" fmla="*/ 33338 w 40004"/>
                  <a:gd name="connsiteY18" fmla="*/ 28575 h 84772"/>
                  <a:gd name="connsiteX19" fmla="*/ 35242 w 40004"/>
                  <a:gd name="connsiteY19" fmla="*/ 32385 h 84772"/>
                  <a:gd name="connsiteX20" fmla="*/ 35242 w 40004"/>
                  <a:gd name="connsiteY20" fmla="*/ 34290 h 84772"/>
                  <a:gd name="connsiteX21" fmla="*/ 36195 w 40004"/>
                  <a:gd name="connsiteY21" fmla="*/ 37148 h 84772"/>
                  <a:gd name="connsiteX22" fmla="*/ 36195 w 40004"/>
                  <a:gd name="connsiteY22" fmla="*/ 39053 h 84772"/>
                  <a:gd name="connsiteX23" fmla="*/ 37147 w 40004"/>
                  <a:gd name="connsiteY23" fmla="*/ 41910 h 84772"/>
                  <a:gd name="connsiteX24" fmla="*/ 37147 w 40004"/>
                  <a:gd name="connsiteY24" fmla="*/ 43815 h 84772"/>
                  <a:gd name="connsiteX25" fmla="*/ 38100 w 40004"/>
                  <a:gd name="connsiteY25" fmla="*/ 46673 h 84772"/>
                  <a:gd name="connsiteX26" fmla="*/ 37147 w 40004"/>
                  <a:gd name="connsiteY26" fmla="*/ 48578 h 84772"/>
                  <a:gd name="connsiteX27" fmla="*/ 37147 w 40004"/>
                  <a:gd name="connsiteY27" fmla="*/ 48578 h 84772"/>
                  <a:gd name="connsiteX28" fmla="*/ 38100 w 40004"/>
                  <a:gd name="connsiteY28" fmla="*/ 51435 h 84772"/>
                  <a:gd name="connsiteX29" fmla="*/ 38100 w 40004"/>
                  <a:gd name="connsiteY29" fmla="*/ 52388 h 84772"/>
                  <a:gd name="connsiteX30" fmla="*/ 39053 w 40004"/>
                  <a:gd name="connsiteY30" fmla="*/ 55245 h 84772"/>
                  <a:gd name="connsiteX31" fmla="*/ 39053 w 40004"/>
                  <a:gd name="connsiteY31" fmla="*/ 56198 h 84772"/>
                  <a:gd name="connsiteX32" fmla="*/ 39053 w 40004"/>
                  <a:gd name="connsiteY32" fmla="*/ 57150 h 84772"/>
                  <a:gd name="connsiteX33" fmla="*/ 38100 w 40004"/>
                  <a:gd name="connsiteY33" fmla="*/ 59055 h 84772"/>
                  <a:gd name="connsiteX34" fmla="*/ 40005 w 40004"/>
                  <a:gd name="connsiteY34" fmla="*/ 61913 h 84772"/>
                  <a:gd name="connsiteX35" fmla="*/ 38100 w 40004"/>
                  <a:gd name="connsiteY35" fmla="*/ 64770 h 84772"/>
                  <a:gd name="connsiteX36" fmla="*/ 38100 w 40004"/>
                  <a:gd name="connsiteY36" fmla="*/ 66675 h 84772"/>
                  <a:gd name="connsiteX37" fmla="*/ 37147 w 40004"/>
                  <a:gd name="connsiteY37" fmla="*/ 68580 h 84772"/>
                  <a:gd name="connsiteX38" fmla="*/ 38100 w 40004"/>
                  <a:gd name="connsiteY38" fmla="*/ 70485 h 84772"/>
                  <a:gd name="connsiteX39" fmla="*/ 37147 w 40004"/>
                  <a:gd name="connsiteY39" fmla="*/ 72390 h 84772"/>
                  <a:gd name="connsiteX40" fmla="*/ 37147 w 40004"/>
                  <a:gd name="connsiteY40" fmla="*/ 72390 h 84772"/>
                  <a:gd name="connsiteX41" fmla="*/ 37147 w 40004"/>
                  <a:gd name="connsiteY41" fmla="*/ 72390 h 84772"/>
                  <a:gd name="connsiteX42" fmla="*/ 37147 w 40004"/>
                  <a:gd name="connsiteY42" fmla="*/ 72390 h 84772"/>
                  <a:gd name="connsiteX43" fmla="*/ 37147 w 40004"/>
                  <a:gd name="connsiteY43" fmla="*/ 72390 h 84772"/>
                  <a:gd name="connsiteX44" fmla="*/ 37147 w 40004"/>
                  <a:gd name="connsiteY44" fmla="*/ 72390 h 84772"/>
                  <a:gd name="connsiteX45" fmla="*/ 37147 w 40004"/>
                  <a:gd name="connsiteY45" fmla="*/ 72390 h 84772"/>
                  <a:gd name="connsiteX46" fmla="*/ 37147 w 40004"/>
                  <a:gd name="connsiteY46" fmla="*/ 72390 h 84772"/>
                  <a:gd name="connsiteX47" fmla="*/ 37147 w 40004"/>
                  <a:gd name="connsiteY47" fmla="*/ 72390 h 84772"/>
                  <a:gd name="connsiteX48" fmla="*/ 37147 w 40004"/>
                  <a:gd name="connsiteY48" fmla="*/ 72390 h 84772"/>
                  <a:gd name="connsiteX49" fmla="*/ 37147 w 40004"/>
                  <a:gd name="connsiteY49" fmla="*/ 72390 h 84772"/>
                  <a:gd name="connsiteX50" fmla="*/ 37147 w 40004"/>
                  <a:gd name="connsiteY50" fmla="*/ 72390 h 84772"/>
                  <a:gd name="connsiteX51" fmla="*/ 37147 w 40004"/>
                  <a:gd name="connsiteY51" fmla="*/ 72390 h 84772"/>
                  <a:gd name="connsiteX52" fmla="*/ 37147 w 40004"/>
                  <a:gd name="connsiteY52" fmla="*/ 72390 h 84772"/>
                  <a:gd name="connsiteX53" fmla="*/ 37147 w 40004"/>
                  <a:gd name="connsiteY53" fmla="*/ 72390 h 84772"/>
                  <a:gd name="connsiteX54" fmla="*/ 37147 w 40004"/>
                  <a:gd name="connsiteY54" fmla="*/ 72390 h 84772"/>
                  <a:gd name="connsiteX55" fmla="*/ 37147 w 40004"/>
                  <a:gd name="connsiteY55" fmla="*/ 72390 h 84772"/>
                  <a:gd name="connsiteX56" fmla="*/ 37147 w 40004"/>
                  <a:gd name="connsiteY56" fmla="*/ 72390 h 84772"/>
                  <a:gd name="connsiteX57" fmla="*/ 37147 w 40004"/>
                  <a:gd name="connsiteY57" fmla="*/ 72390 h 84772"/>
                  <a:gd name="connsiteX58" fmla="*/ 37147 w 40004"/>
                  <a:gd name="connsiteY58" fmla="*/ 72390 h 84772"/>
                  <a:gd name="connsiteX59" fmla="*/ 37147 w 40004"/>
                  <a:gd name="connsiteY59" fmla="*/ 72390 h 84772"/>
                  <a:gd name="connsiteX60" fmla="*/ 37147 w 40004"/>
                  <a:gd name="connsiteY60" fmla="*/ 72390 h 84772"/>
                  <a:gd name="connsiteX61" fmla="*/ 37147 w 40004"/>
                  <a:gd name="connsiteY61" fmla="*/ 72390 h 84772"/>
                  <a:gd name="connsiteX62" fmla="*/ 37147 w 40004"/>
                  <a:gd name="connsiteY62" fmla="*/ 72390 h 84772"/>
                  <a:gd name="connsiteX63" fmla="*/ 37147 w 40004"/>
                  <a:gd name="connsiteY63" fmla="*/ 72390 h 84772"/>
                  <a:gd name="connsiteX64" fmla="*/ 37147 w 40004"/>
                  <a:gd name="connsiteY64" fmla="*/ 72390 h 84772"/>
                  <a:gd name="connsiteX65" fmla="*/ 37147 w 40004"/>
                  <a:gd name="connsiteY65" fmla="*/ 72390 h 84772"/>
                  <a:gd name="connsiteX66" fmla="*/ 37147 w 40004"/>
                  <a:gd name="connsiteY66" fmla="*/ 72390 h 84772"/>
                  <a:gd name="connsiteX67" fmla="*/ 37147 w 40004"/>
                  <a:gd name="connsiteY67" fmla="*/ 72390 h 84772"/>
                  <a:gd name="connsiteX68" fmla="*/ 37147 w 40004"/>
                  <a:gd name="connsiteY68" fmla="*/ 72390 h 84772"/>
                  <a:gd name="connsiteX69" fmla="*/ 37147 w 40004"/>
                  <a:gd name="connsiteY69" fmla="*/ 72390 h 84772"/>
                  <a:gd name="connsiteX70" fmla="*/ 37147 w 40004"/>
                  <a:gd name="connsiteY70" fmla="*/ 72390 h 84772"/>
                  <a:gd name="connsiteX71" fmla="*/ 37147 w 40004"/>
                  <a:gd name="connsiteY71" fmla="*/ 72390 h 84772"/>
                  <a:gd name="connsiteX72" fmla="*/ 37147 w 40004"/>
                  <a:gd name="connsiteY72" fmla="*/ 72390 h 84772"/>
                  <a:gd name="connsiteX73" fmla="*/ 37147 w 40004"/>
                  <a:gd name="connsiteY73" fmla="*/ 72390 h 84772"/>
                  <a:gd name="connsiteX74" fmla="*/ 37147 w 40004"/>
                  <a:gd name="connsiteY74" fmla="*/ 72390 h 84772"/>
                  <a:gd name="connsiteX75" fmla="*/ 37147 w 40004"/>
                  <a:gd name="connsiteY75" fmla="*/ 72390 h 84772"/>
                  <a:gd name="connsiteX76" fmla="*/ 37147 w 40004"/>
                  <a:gd name="connsiteY76" fmla="*/ 72390 h 84772"/>
                  <a:gd name="connsiteX77" fmla="*/ 37147 w 40004"/>
                  <a:gd name="connsiteY77" fmla="*/ 72390 h 84772"/>
                  <a:gd name="connsiteX78" fmla="*/ 37147 w 40004"/>
                  <a:gd name="connsiteY78" fmla="*/ 72390 h 84772"/>
                  <a:gd name="connsiteX79" fmla="*/ 37147 w 40004"/>
                  <a:gd name="connsiteY79" fmla="*/ 72390 h 84772"/>
                  <a:gd name="connsiteX80" fmla="*/ 37147 w 40004"/>
                  <a:gd name="connsiteY80" fmla="*/ 72390 h 84772"/>
                  <a:gd name="connsiteX81" fmla="*/ 37147 w 40004"/>
                  <a:gd name="connsiteY81" fmla="*/ 72390 h 84772"/>
                  <a:gd name="connsiteX82" fmla="*/ 37147 w 40004"/>
                  <a:gd name="connsiteY82" fmla="*/ 72390 h 84772"/>
                  <a:gd name="connsiteX83" fmla="*/ 37147 w 40004"/>
                  <a:gd name="connsiteY83" fmla="*/ 72390 h 84772"/>
                  <a:gd name="connsiteX84" fmla="*/ 37147 w 40004"/>
                  <a:gd name="connsiteY84" fmla="*/ 72390 h 84772"/>
                  <a:gd name="connsiteX85" fmla="*/ 37147 w 40004"/>
                  <a:gd name="connsiteY85" fmla="*/ 72390 h 84772"/>
                  <a:gd name="connsiteX86" fmla="*/ 37147 w 40004"/>
                  <a:gd name="connsiteY86" fmla="*/ 72390 h 84772"/>
                  <a:gd name="connsiteX87" fmla="*/ 37147 w 40004"/>
                  <a:gd name="connsiteY87" fmla="*/ 72390 h 84772"/>
                  <a:gd name="connsiteX88" fmla="*/ 37147 w 40004"/>
                  <a:gd name="connsiteY88" fmla="*/ 72390 h 84772"/>
                  <a:gd name="connsiteX89" fmla="*/ 37147 w 40004"/>
                  <a:gd name="connsiteY89" fmla="*/ 72390 h 84772"/>
                  <a:gd name="connsiteX90" fmla="*/ 37147 w 40004"/>
                  <a:gd name="connsiteY90" fmla="*/ 72390 h 84772"/>
                  <a:gd name="connsiteX91" fmla="*/ 37147 w 40004"/>
                  <a:gd name="connsiteY91" fmla="*/ 72390 h 84772"/>
                  <a:gd name="connsiteX92" fmla="*/ 37147 w 40004"/>
                  <a:gd name="connsiteY92" fmla="*/ 72390 h 84772"/>
                  <a:gd name="connsiteX93" fmla="*/ 37147 w 40004"/>
                  <a:gd name="connsiteY93" fmla="*/ 72390 h 84772"/>
                  <a:gd name="connsiteX94" fmla="*/ 37147 w 40004"/>
                  <a:gd name="connsiteY94" fmla="*/ 72390 h 84772"/>
                  <a:gd name="connsiteX95" fmla="*/ 37147 w 40004"/>
                  <a:gd name="connsiteY95" fmla="*/ 72390 h 84772"/>
                  <a:gd name="connsiteX96" fmla="*/ 37147 w 40004"/>
                  <a:gd name="connsiteY96" fmla="*/ 72390 h 84772"/>
                  <a:gd name="connsiteX97" fmla="*/ 37147 w 40004"/>
                  <a:gd name="connsiteY97" fmla="*/ 72390 h 84772"/>
                  <a:gd name="connsiteX98" fmla="*/ 37147 w 40004"/>
                  <a:gd name="connsiteY98" fmla="*/ 72390 h 84772"/>
                  <a:gd name="connsiteX99" fmla="*/ 37147 w 40004"/>
                  <a:gd name="connsiteY99" fmla="*/ 72390 h 84772"/>
                  <a:gd name="connsiteX100" fmla="*/ 37147 w 40004"/>
                  <a:gd name="connsiteY100" fmla="*/ 72390 h 84772"/>
                  <a:gd name="connsiteX101" fmla="*/ 37147 w 40004"/>
                  <a:gd name="connsiteY101" fmla="*/ 72390 h 84772"/>
                  <a:gd name="connsiteX102" fmla="*/ 37147 w 40004"/>
                  <a:gd name="connsiteY102" fmla="*/ 72390 h 84772"/>
                  <a:gd name="connsiteX103" fmla="*/ 37147 w 40004"/>
                  <a:gd name="connsiteY103" fmla="*/ 72390 h 84772"/>
                  <a:gd name="connsiteX104" fmla="*/ 37147 w 40004"/>
                  <a:gd name="connsiteY104" fmla="*/ 72390 h 84772"/>
                  <a:gd name="connsiteX105" fmla="*/ 37147 w 40004"/>
                  <a:gd name="connsiteY105" fmla="*/ 72390 h 84772"/>
                  <a:gd name="connsiteX106" fmla="*/ 37147 w 40004"/>
                  <a:gd name="connsiteY106" fmla="*/ 72390 h 84772"/>
                  <a:gd name="connsiteX107" fmla="*/ 37147 w 40004"/>
                  <a:gd name="connsiteY107" fmla="*/ 72390 h 84772"/>
                  <a:gd name="connsiteX108" fmla="*/ 37147 w 40004"/>
                  <a:gd name="connsiteY108" fmla="*/ 72390 h 84772"/>
                  <a:gd name="connsiteX109" fmla="*/ 37147 w 40004"/>
                  <a:gd name="connsiteY109" fmla="*/ 72390 h 84772"/>
                  <a:gd name="connsiteX110" fmla="*/ 37147 w 40004"/>
                  <a:gd name="connsiteY110" fmla="*/ 72390 h 84772"/>
                  <a:gd name="connsiteX111" fmla="*/ 37147 w 40004"/>
                  <a:gd name="connsiteY111" fmla="*/ 72390 h 84772"/>
                  <a:gd name="connsiteX112" fmla="*/ 37147 w 40004"/>
                  <a:gd name="connsiteY112" fmla="*/ 72390 h 84772"/>
                  <a:gd name="connsiteX113" fmla="*/ 37147 w 40004"/>
                  <a:gd name="connsiteY113" fmla="*/ 72390 h 84772"/>
                  <a:gd name="connsiteX114" fmla="*/ 37147 w 40004"/>
                  <a:gd name="connsiteY114" fmla="*/ 72390 h 84772"/>
                  <a:gd name="connsiteX115" fmla="*/ 37147 w 40004"/>
                  <a:gd name="connsiteY115" fmla="*/ 72390 h 84772"/>
                  <a:gd name="connsiteX116" fmla="*/ 37147 w 40004"/>
                  <a:gd name="connsiteY116" fmla="*/ 72390 h 84772"/>
                  <a:gd name="connsiteX117" fmla="*/ 37147 w 40004"/>
                  <a:gd name="connsiteY117" fmla="*/ 72390 h 84772"/>
                  <a:gd name="connsiteX118" fmla="*/ 37147 w 40004"/>
                  <a:gd name="connsiteY118" fmla="*/ 72390 h 84772"/>
                  <a:gd name="connsiteX119" fmla="*/ 37147 w 40004"/>
                  <a:gd name="connsiteY119" fmla="*/ 72390 h 84772"/>
                  <a:gd name="connsiteX120" fmla="*/ 37147 w 40004"/>
                  <a:gd name="connsiteY120" fmla="*/ 72390 h 84772"/>
                  <a:gd name="connsiteX121" fmla="*/ 37147 w 40004"/>
                  <a:gd name="connsiteY121" fmla="*/ 72390 h 84772"/>
                  <a:gd name="connsiteX122" fmla="*/ 37147 w 40004"/>
                  <a:gd name="connsiteY122" fmla="*/ 72390 h 84772"/>
                  <a:gd name="connsiteX123" fmla="*/ 37147 w 40004"/>
                  <a:gd name="connsiteY123" fmla="*/ 72390 h 84772"/>
                  <a:gd name="connsiteX124" fmla="*/ 36195 w 40004"/>
                  <a:gd name="connsiteY124" fmla="*/ 74295 h 84772"/>
                  <a:gd name="connsiteX125" fmla="*/ 36195 w 40004"/>
                  <a:gd name="connsiteY125" fmla="*/ 74295 h 84772"/>
                  <a:gd name="connsiteX126" fmla="*/ 35242 w 40004"/>
                  <a:gd name="connsiteY126" fmla="*/ 76200 h 84772"/>
                  <a:gd name="connsiteX127" fmla="*/ 35242 w 40004"/>
                  <a:gd name="connsiteY127" fmla="*/ 76200 h 84772"/>
                  <a:gd name="connsiteX128" fmla="*/ 33338 w 40004"/>
                  <a:gd name="connsiteY128" fmla="*/ 79058 h 84772"/>
                  <a:gd name="connsiteX129" fmla="*/ 33338 w 40004"/>
                  <a:gd name="connsiteY129" fmla="*/ 79058 h 84772"/>
                  <a:gd name="connsiteX130" fmla="*/ 31432 w 40004"/>
                  <a:gd name="connsiteY130" fmla="*/ 81915 h 84772"/>
                  <a:gd name="connsiteX131" fmla="*/ 30480 w 40004"/>
                  <a:gd name="connsiteY131" fmla="*/ 81915 h 84772"/>
                  <a:gd name="connsiteX132" fmla="*/ 28575 w 40004"/>
                  <a:gd name="connsiteY132" fmla="*/ 83820 h 84772"/>
                  <a:gd name="connsiteX133" fmla="*/ 26670 w 40004"/>
                  <a:gd name="connsiteY133" fmla="*/ 82867 h 84772"/>
                  <a:gd name="connsiteX134" fmla="*/ 18097 w 40004"/>
                  <a:gd name="connsiteY134" fmla="*/ 84773 h 84772"/>
                  <a:gd name="connsiteX135" fmla="*/ 2857 w 40004"/>
                  <a:gd name="connsiteY135" fmla="*/ 72390 h 84772"/>
                  <a:gd name="connsiteX136" fmla="*/ 953 w 40004"/>
                  <a:gd name="connsiteY136" fmla="*/ 70485 h 84772"/>
                  <a:gd name="connsiteX137" fmla="*/ 953 w 40004"/>
                  <a:gd name="connsiteY137" fmla="*/ 68580 h 84772"/>
                  <a:gd name="connsiteX138" fmla="*/ 953 w 40004"/>
                  <a:gd name="connsiteY138" fmla="*/ 67628 h 84772"/>
                  <a:gd name="connsiteX139" fmla="*/ 1905 w 40004"/>
                  <a:gd name="connsiteY139" fmla="*/ 65723 h 84772"/>
                  <a:gd name="connsiteX140" fmla="*/ 1905 w 40004"/>
                  <a:gd name="connsiteY140" fmla="*/ 64770 h 84772"/>
                  <a:gd name="connsiteX141" fmla="*/ 953 w 40004"/>
                  <a:gd name="connsiteY141" fmla="*/ 63817 h 84772"/>
                  <a:gd name="connsiteX142" fmla="*/ 953 w 40004"/>
                  <a:gd name="connsiteY142" fmla="*/ 61913 h 84772"/>
                  <a:gd name="connsiteX143" fmla="*/ 953 w 40004"/>
                  <a:gd name="connsiteY143" fmla="*/ 60960 h 84772"/>
                  <a:gd name="connsiteX144" fmla="*/ 0 w 40004"/>
                  <a:gd name="connsiteY144" fmla="*/ 60008 h 84772"/>
                  <a:gd name="connsiteX145" fmla="*/ 953 w 40004"/>
                  <a:gd name="connsiteY145" fmla="*/ 58103 h 84772"/>
                  <a:gd name="connsiteX146" fmla="*/ 953 w 40004"/>
                  <a:gd name="connsiteY146" fmla="*/ 58103 h 84772"/>
                  <a:gd name="connsiteX147" fmla="*/ 0 w 40004"/>
                  <a:gd name="connsiteY147" fmla="*/ 56198 h 84772"/>
                  <a:gd name="connsiteX148" fmla="*/ 953 w 40004"/>
                  <a:gd name="connsiteY148" fmla="*/ 53340 h 84772"/>
                  <a:gd name="connsiteX149" fmla="*/ 953 w 40004"/>
                  <a:gd name="connsiteY149" fmla="*/ 53340 h 84772"/>
                  <a:gd name="connsiteX150" fmla="*/ 953 w 40004"/>
                  <a:gd name="connsiteY150" fmla="*/ 53340 h 84772"/>
                  <a:gd name="connsiteX151" fmla="*/ 0 w 40004"/>
                  <a:gd name="connsiteY151" fmla="*/ 51435 h 84772"/>
                  <a:gd name="connsiteX152" fmla="*/ 1905 w 40004"/>
                  <a:gd name="connsiteY152" fmla="*/ 49530 h 84772"/>
                  <a:gd name="connsiteX153" fmla="*/ 1905 w 40004"/>
                  <a:gd name="connsiteY153" fmla="*/ 49530 h 84772"/>
                  <a:gd name="connsiteX154" fmla="*/ 0 w 40004"/>
                  <a:gd name="connsiteY154" fmla="*/ 47625 h 84772"/>
                  <a:gd name="connsiteX155" fmla="*/ 1905 w 40004"/>
                  <a:gd name="connsiteY155" fmla="*/ 45720 h 84772"/>
                  <a:gd name="connsiteX156" fmla="*/ 1905 w 40004"/>
                  <a:gd name="connsiteY156" fmla="*/ 45720 h 84772"/>
                  <a:gd name="connsiteX157" fmla="*/ 1905 w 40004"/>
                  <a:gd name="connsiteY157" fmla="*/ 45720 h 84772"/>
                  <a:gd name="connsiteX158" fmla="*/ 0 w 40004"/>
                  <a:gd name="connsiteY158" fmla="*/ 43815 h 84772"/>
                  <a:gd name="connsiteX159" fmla="*/ 1905 w 40004"/>
                  <a:gd name="connsiteY159" fmla="*/ 41910 h 84772"/>
                  <a:gd name="connsiteX160" fmla="*/ 1905 w 40004"/>
                  <a:gd name="connsiteY160" fmla="*/ 41910 h 84772"/>
                  <a:gd name="connsiteX161" fmla="*/ 1905 w 40004"/>
                  <a:gd name="connsiteY161" fmla="*/ 40958 h 84772"/>
                  <a:gd name="connsiteX162" fmla="*/ 953 w 40004"/>
                  <a:gd name="connsiteY162" fmla="*/ 39053 h 84772"/>
                  <a:gd name="connsiteX163" fmla="*/ 1905 w 40004"/>
                  <a:gd name="connsiteY163" fmla="*/ 37148 h 84772"/>
                  <a:gd name="connsiteX164" fmla="*/ 1905 w 40004"/>
                  <a:gd name="connsiteY164" fmla="*/ 37148 h 84772"/>
                  <a:gd name="connsiteX165" fmla="*/ 0 w 40004"/>
                  <a:gd name="connsiteY165" fmla="*/ 35242 h 84772"/>
                  <a:gd name="connsiteX166" fmla="*/ 1905 w 40004"/>
                  <a:gd name="connsiteY166" fmla="*/ 33338 h 84772"/>
                  <a:gd name="connsiteX167" fmla="*/ 2857 w 40004"/>
                  <a:gd name="connsiteY167" fmla="*/ 33338 h 84772"/>
                  <a:gd name="connsiteX168" fmla="*/ 3810 w 40004"/>
                  <a:gd name="connsiteY168" fmla="*/ 33338 h 84772"/>
                  <a:gd name="connsiteX169" fmla="*/ 3810 w 40004"/>
                  <a:gd name="connsiteY169" fmla="*/ 32385 h 84772"/>
                  <a:gd name="connsiteX170" fmla="*/ 2857 w 40004"/>
                  <a:gd name="connsiteY170" fmla="*/ 30480 h 84772"/>
                  <a:gd name="connsiteX171" fmla="*/ 4763 w 40004"/>
                  <a:gd name="connsiteY171" fmla="*/ 28575 h 84772"/>
                  <a:gd name="connsiteX172" fmla="*/ 4763 w 40004"/>
                  <a:gd name="connsiteY172" fmla="*/ 27623 h 84772"/>
                  <a:gd name="connsiteX173" fmla="*/ 3810 w 40004"/>
                  <a:gd name="connsiteY173" fmla="*/ 25717 h 84772"/>
                  <a:gd name="connsiteX174" fmla="*/ 5715 w 40004"/>
                  <a:gd name="connsiteY174" fmla="*/ 23813 h 84772"/>
                  <a:gd name="connsiteX175" fmla="*/ 6667 w 40004"/>
                  <a:gd name="connsiteY175" fmla="*/ 19050 h 84772"/>
                  <a:gd name="connsiteX176" fmla="*/ 5715 w 40004"/>
                  <a:gd name="connsiteY176" fmla="*/ 17145 h 84772"/>
                  <a:gd name="connsiteX177" fmla="*/ 7620 w 40004"/>
                  <a:gd name="connsiteY177" fmla="*/ 15240 h 84772"/>
                  <a:gd name="connsiteX178" fmla="*/ 7620 w 40004"/>
                  <a:gd name="connsiteY178" fmla="*/ 15240 h 84772"/>
                  <a:gd name="connsiteX179" fmla="*/ 7620 w 40004"/>
                  <a:gd name="connsiteY179" fmla="*/ 14288 h 84772"/>
                  <a:gd name="connsiteX180" fmla="*/ 8572 w 40004"/>
                  <a:gd name="connsiteY180" fmla="*/ 8573 h 84772"/>
                  <a:gd name="connsiteX181" fmla="*/ 13335 w 40004"/>
                  <a:gd name="connsiteY181" fmla="*/ 2858 h 84772"/>
                  <a:gd name="connsiteX182" fmla="*/ 20955 w 40004"/>
                  <a:gd name="connsiteY182" fmla="*/ 0 h 847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40004" h="84772">
                    <a:moveTo>
                      <a:pt x="20955" y="0"/>
                    </a:moveTo>
                    <a:cubicBezTo>
                      <a:pt x="21907" y="0"/>
                      <a:pt x="21907" y="0"/>
                      <a:pt x="22860" y="953"/>
                    </a:cubicBezTo>
                    <a:cubicBezTo>
                      <a:pt x="22860" y="0"/>
                      <a:pt x="23813" y="0"/>
                      <a:pt x="23813" y="0"/>
                    </a:cubicBezTo>
                    <a:cubicBezTo>
                      <a:pt x="24765" y="0"/>
                      <a:pt x="24765" y="953"/>
                      <a:pt x="24765" y="1905"/>
                    </a:cubicBezTo>
                    <a:cubicBezTo>
                      <a:pt x="24765" y="1905"/>
                      <a:pt x="24765" y="1905"/>
                      <a:pt x="24765" y="1905"/>
                    </a:cubicBezTo>
                    <a:cubicBezTo>
                      <a:pt x="25717" y="1905"/>
                      <a:pt x="25717" y="2858"/>
                      <a:pt x="25717" y="4763"/>
                    </a:cubicBezTo>
                    <a:cubicBezTo>
                      <a:pt x="25717" y="4763"/>
                      <a:pt x="25717" y="5715"/>
                      <a:pt x="25717" y="5715"/>
                    </a:cubicBezTo>
                    <a:lnTo>
                      <a:pt x="25717" y="5715"/>
                    </a:lnTo>
                    <a:cubicBezTo>
                      <a:pt x="26670" y="5715"/>
                      <a:pt x="26670" y="6667"/>
                      <a:pt x="26670" y="8573"/>
                    </a:cubicBezTo>
                    <a:cubicBezTo>
                      <a:pt x="26670" y="9525"/>
                      <a:pt x="26670" y="9525"/>
                      <a:pt x="26670" y="9525"/>
                    </a:cubicBezTo>
                    <a:lnTo>
                      <a:pt x="26670" y="9525"/>
                    </a:lnTo>
                    <a:cubicBezTo>
                      <a:pt x="28575" y="9525"/>
                      <a:pt x="29528" y="11430"/>
                      <a:pt x="29528" y="13335"/>
                    </a:cubicBezTo>
                    <a:cubicBezTo>
                      <a:pt x="29528" y="13335"/>
                      <a:pt x="29528" y="14288"/>
                      <a:pt x="29528" y="14288"/>
                    </a:cubicBezTo>
                    <a:cubicBezTo>
                      <a:pt x="30480" y="15240"/>
                      <a:pt x="30480" y="16192"/>
                      <a:pt x="31432" y="17145"/>
                    </a:cubicBezTo>
                    <a:cubicBezTo>
                      <a:pt x="33338" y="17145"/>
                      <a:pt x="34290" y="19050"/>
                      <a:pt x="34290" y="20955"/>
                    </a:cubicBezTo>
                    <a:cubicBezTo>
                      <a:pt x="34290" y="21908"/>
                      <a:pt x="34290" y="22860"/>
                      <a:pt x="33338" y="23813"/>
                    </a:cubicBezTo>
                    <a:cubicBezTo>
                      <a:pt x="34290" y="24765"/>
                      <a:pt x="34290" y="25717"/>
                      <a:pt x="34290" y="26670"/>
                    </a:cubicBezTo>
                    <a:cubicBezTo>
                      <a:pt x="34290" y="27623"/>
                      <a:pt x="34290" y="28575"/>
                      <a:pt x="33338" y="28575"/>
                    </a:cubicBezTo>
                    <a:lnTo>
                      <a:pt x="33338" y="28575"/>
                    </a:lnTo>
                    <a:cubicBezTo>
                      <a:pt x="34290" y="29528"/>
                      <a:pt x="35242" y="30480"/>
                      <a:pt x="35242" y="32385"/>
                    </a:cubicBezTo>
                    <a:cubicBezTo>
                      <a:pt x="35242" y="33338"/>
                      <a:pt x="35242" y="33338"/>
                      <a:pt x="35242" y="34290"/>
                    </a:cubicBezTo>
                    <a:cubicBezTo>
                      <a:pt x="36195" y="35242"/>
                      <a:pt x="36195" y="36195"/>
                      <a:pt x="36195" y="37148"/>
                    </a:cubicBezTo>
                    <a:cubicBezTo>
                      <a:pt x="36195" y="38100"/>
                      <a:pt x="36195" y="38100"/>
                      <a:pt x="36195" y="39053"/>
                    </a:cubicBezTo>
                    <a:cubicBezTo>
                      <a:pt x="37147" y="40005"/>
                      <a:pt x="37147" y="40958"/>
                      <a:pt x="37147" y="41910"/>
                    </a:cubicBezTo>
                    <a:cubicBezTo>
                      <a:pt x="37147" y="42863"/>
                      <a:pt x="37147" y="42863"/>
                      <a:pt x="37147" y="43815"/>
                    </a:cubicBezTo>
                    <a:cubicBezTo>
                      <a:pt x="38100" y="44767"/>
                      <a:pt x="38100" y="45720"/>
                      <a:pt x="38100" y="46673"/>
                    </a:cubicBezTo>
                    <a:cubicBezTo>
                      <a:pt x="38100" y="47625"/>
                      <a:pt x="38100" y="48578"/>
                      <a:pt x="37147" y="48578"/>
                    </a:cubicBezTo>
                    <a:lnTo>
                      <a:pt x="37147" y="48578"/>
                    </a:lnTo>
                    <a:cubicBezTo>
                      <a:pt x="38100" y="49530"/>
                      <a:pt x="38100" y="50483"/>
                      <a:pt x="38100" y="51435"/>
                    </a:cubicBezTo>
                    <a:cubicBezTo>
                      <a:pt x="38100" y="51435"/>
                      <a:pt x="38100" y="52388"/>
                      <a:pt x="38100" y="52388"/>
                    </a:cubicBezTo>
                    <a:cubicBezTo>
                      <a:pt x="39053" y="53340"/>
                      <a:pt x="39053" y="54292"/>
                      <a:pt x="39053" y="55245"/>
                    </a:cubicBezTo>
                    <a:cubicBezTo>
                      <a:pt x="39053" y="55245"/>
                      <a:pt x="39053" y="56198"/>
                      <a:pt x="39053" y="56198"/>
                    </a:cubicBezTo>
                    <a:cubicBezTo>
                      <a:pt x="39053" y="56198"/>
                      <a:pt x="39053" y="57150"/>
                      <a:pt x="39053" y="57150"/>
                    </a:cubicBezTo>
                    <a:cubicBezTo>
                      <a:pt x="39053" y="58103"/>
                      <a:pt x="39053" y="58103"/>
                      <a:pt x="38100" y="59055"/>
                    </a:cubicBezTo>
                    <a:cubicBezTo>
                      <a:pt x="39053" y="59055"/>
                      <a:pt x="40005" y="60008"/>
                      <a:pt x="40005" y="61913"/>
                    </a:cubicBezTo>
                    <a:cubicBezTo>
                      <a:pt x="40005" y="62865"/>
                      <a:pt x="39053" y="63817"/>
                      <a:pt x="38100" y="64770"/>
                    </a:cubicBezTo>
                    <a:cubicBezTo>
                      <a:pt x="38100" y="64770"/>
                      <a:pt x="38100" y="65723"/>
                      <a:pt x="38100" y="66675"/>
                    </a:cubicBezTo>
                    <a:cubicBezTo>
                      <a:pt x="38100" y="67628"/>
                      <a:pt x="38100" y="67628"/>
                      <a:pt x="37147" y="68580"/>
                    </a:cubicBezTo>
                    <a:cubicBezTo>
                      <a:pt x="38100" y="68580"/>
                      <a:pt x="38100" y="69533"/>
                      <a:pt x="38100" y="70485"/>
                    </a:cubicBezTo>
                    <a:cubicBezTo>
                      <a:pt x="38100" y="71438"/>
                      <a:pt x="38100" y="72390"/>
                      <a:pt x="37147" y="72390"/>
                    </a:cubicBez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cubicBezTo>
                      <a:pt x="37147" y="73342"/>
                      <a:pt x="37147" y="74295"/>
                      <a:pt x="36195" y="74295"/>
                    </a:cubicBezTo>
                    <a:cubicBezTo>
                      <a:pt x="36195" y="74295"/>
                      <a:pt x="36195" y="74295"/>
                      <a:pt x="36195" y="74295"/>
                    </a:cubicBezTo>
                    <a:cubicBezTo>
                      <a:pt x="36195" y="75248"/>
                      <a:pt x="35242" y="76200"/>
                      <a:pt x="35242" y="76200"/>
                    </a:cubicBezTo>
                    <a:cubicBezTo>
                      <a:pt x="35242" y="76200"/>
                      <a:pt x="35242" y="76200"/>
                      <a:pt x="35242" y="76200"/>
                    </a:cubicBezTo>
                    <a:cubicBezTo>
                      <a:pt x="35242" y="77153"/>
                      <a:pt x="34290" y="79058"/>
                      <a:pt x="33338" y="79058"/>
                    </a:cubicBezTo>
                    <a:lnTo>
                      <a:pt x="33338" y="79058"/>
                    </a:lnTo>
                    <a:cubicBezTo>
                      <a:pt x="33338" y="80010"/>
                      <a:pt x="32385" y="81915"/>
                      <a:pt x="31432" y="81915"/>
                    </a:cubicBezTo>
                    <a:cubicBezTo>
                      <a:pt x="31432" y="81915"/>
                      <a:pt x="31432" y="81915"/>
                      <a:pt x="30480" y="81915"/>
                    </a:cubicBezTo>
                    <a:cubicBezTo>
                      <a:pt x="30480" y="82867"/>
                      <a:pt x="29528" y="83820"/>
                      <a:pt x="28575" y="83820"/>
                    </a:cubicBezTo>
                    <a:cubicBezTo>
                      <a:pt x="27622" y="83820"/>
                      <a:pt x="27622" y="83820"/>
                      <a:pt x="26670" y="82867"/>
                    </a:cubicBezTo>
                    <a:cubicBezTo>
                      <a:pt x="24765" y="83820"/>
                      <a:pt x="21907" y="84773"/>
                      <a:pt x="18097" y="84773"/>
                    </a:cubicBezTo>
                    <a:cubicBezTo>
                      <a:pt x="9525" y="84773"/>
                      <a:pt x="4763" y="80010"/>
                      <a:pt x="2857" y="72390"/>
                    </a:cubicBezTo>
                    <a:cubicBezTo>
                      <a:pt x="1905" y="72390"/>
                      <a:pt x="953" y="72390"/>
                      <a:pt x="953" y="70485"/>
                    </a:cubicBezTo>
                    <a:cubicBezTo>
                      <a:pt x="953" y="69533"/>
                      <a:pt x="953" y="68580"/>
                      <a:pt x="953" y="68580"/>
                    </a:cubicBezTo>
                    <a:cubicBezTo>
                      <a:pt x="953" y="68580"/>
                      <a:pt x="953" y="68580"/>
                      <a:pt x="953" y="67628"/>
                    </a:cubicBezTo>
                    <a:cubicBezTo>
                      <a:pt x="953" y="66675"/>
                      <a:pt x="953" y="65723"/>
                      <a:pt x="1905" y="65723"/>
                    </a:cubicBezTo>
                    <a:cubicBezTo>
                      <a:pt x="1905" y="65723"/>
                      <a:pt x="1905" y="64770"/>
                      <a:pt x="1905" y="64770"/>
                    </a:cubicBezTo>
                    <a:cubicBezTo>
                      <a:pt x="1905" y="64770"/>
                      <a:pt x="953" y="63817"/>
                      <a:pt x="953" y="63817"/>
                    </a:cubicBezTo>
                    <a:cubicBezTo>
                      <a:pt x="953" y="62865"/>
                      <a:pt x="953" y="61913"/>
                      <a:pt x="953" y="61913"/>
                    </a:cubicBezTo>
                    <a:lnTo>
                      <a:pt x="953" y="60960"/>
                    </a:lnTo>
                    <a:cubicBezTo>
                      <a:pt x="953" y="60960"/>
                      <a:pt x="0" y="60008"/>
                      <a:pt x="0" y="60008"/>
                    </a:cubicBezTo>
                    <a:cubicBezTo>
                      <a:pt x="0" y="59055"/>
                      <a:pt x="0" y="58103"/>
                      <a:pt x="953" y="58103"/>
                    </a:cubicBezTo>
                    <a:lnTo>
                      <a:pt x="953" y="58103"/>
                    </a:lnTo>
                    <a:cubicBezTo>
                      <a:pt x="0" y="58103"/>
                      <a:pt x="0" y="57150"/>
                      <a:pt x="0" y="56198"/>
                    </a:cubicBezTo>
                    <a:cubicBezTo>
                      <a:pt x="0" y="55245"/>
                      <a:pt x="0" y="54292"/>
                      <a:pt x="953" y="53340"/>
                    </a:cubicBezTo>
                    <a:cubicBezTo>
                      <a:pt x="953" y="53340"/>
                      <a:pt x="953" y="53340"/>
                      <a:pt x="953" y="53340"/>
                    </a:cubicBezTo>
                    <a:lnTo>
                      <a:pt x="953" y="53340"/>
                    </a:lnTo>
                    <a:cubicBezTo>
                      <a:pt x="0" y="53340"/>
                      <a:pt x="0" y="52388"/>
                      <a:pt x="0" y="51435"/>
                    </a:cubicBezTo>
                    <a:cubicBezTo>
                      <a:pt x="0" y="50483"/>
                      <a:pt x="953" y="49530"/>
                      <a:pt x="1905" y="49530"/>
                    </a:cubicBezTo>
                    <a:lnTo>
                      <a:pt x="1905" y="49530"/>
                    </a:lnTo>
                    <a:cubicBezTo>
                      <a:pt x="953" y="49530"/>
                      <a:pt x="0" y="48578"/>
                      <a:pt x="0" y="47625"/>
                    </a:cubicBezTo>
                    <a:cubicBezTo>
                      <a:pt x="0" y="46673"/>
                      <a:pt x="953" y="45720"/>
                      <a:pt x="1905" y="45720"/>
                    </a:cubicBezTo>
                    <a:cubicBezTo>
                      <a:pt x="1905" y="45720"/>
                      <a:pt x="1905" y="45720"/>
                      <a:pt x="1905" y="45720"/>
                    </a:cubicBezTo>
                    <a:lnTo>
                      <a:pt x="1905" y="45720"/>
                    </a:lnTo>
                    <a:cubicBezTo>
                      <a:pt x="953" y="45720"/>
                      <a:pt x="0" y="44767"/>
                      <a:pt x="0" y="43815"/>
                    </a:cubicBezTo>
                    <a:cubicBezTo>
                      <a:pt x="0" y="42863"/>
                      <a:pt x="953" y="41910"/>
                      <a:pt x="1905" y="41910"/>
                    </a:cubicBezTo>
                    <a:cubicBezTo>
                      <a:pt x="1905" y="41910"/>
                      <a:pt x="1905" y="41910"/>
                      <a:pt x="1905" y="41910"/>
                    </a:cubicBezTo>
                    <a:lnTo>
                      <a:pt x="1905" y="40958"/>
                    </a:lnTo>
                    <a:cubicBezTo>
                      <a:pt x="1905" y="40958"/>
                      <a:pt x="953" y="40005"/>
                      <a:pt x="953" y="39053"/>
                    </a:cubicBezTo>
                    <a:cubicBezTo>
                      <a:pt x="953" y="38100"/>
                      <a:pt x="953" y="37148"/>
                      <a:pt x="1905" y="37148"/>
                    </a:cubicBezTo>
                    <a:lnTo>
                      <a:pt x="1905" y="37148"/>
                    </a:lnTo>
                    <a:cubicBezTo>
                      <a:pt x="953" y="37148"/>
                      <a:pt x="0" y="36195"/>
                      <a:pt x="0" y="35242"/>
                    </a:cubicBezTo>
                    <a:cubicBezTo>
                      <a:pt x="0" y="34290"/>
                      <a:pt x="953" y="33338"/>
                      <a:pt x="1905" y="33338"/>
                    </a:cubicBezTo>
                    <a:cubicBezTo>
                      <a:pt x="1905" y="33338"/>
                      <a:pt x="1905" y="33338"/>
                      <a:pt x="2857" y="33338"/>
                    </a:cubicBezTo>
                    <a:cubicBezTo>
                      <a:pt x="2857" y="33338"/>
                      <a:pt x="2857" y="33338"/>
                      <a:pt x="3810" y="33338"/>
                    </a:cubicBezTo>
                    <a:lnTo>
                      <a:pt x="3810" y="32385"/>
                    </a:lnTo>
                    <a:cubicBezTo>
                      <a:pt x="2857" y="32385"/>
                      <a:pt x="2857" y="31433"/>
                      <a:pt x="2857" y="30480"/>
                    </a:cubicBezTo>
                    <a:cubicBezTo>
                      <a:pt x="2857" y="29528"/>
                      <a:pt x="3810" y="28575"/>
                      <a:pt x="4763" y="28575"/>
                    </a:cubicBezTo>
                    <a:lnTo>
                      <a:pt x="4763" y="27623"/>
                    </a:lnTo>
                    <a:cubicBezTo>
                      <a:pt x="4763" y="27623"/>
                      <a:pt x="3810" y="26670"/>
                      <a:pt x="3810" y="25717"/>
                    </a:cubicBezTo>
                    <a:cubicBezTo>
                      <a:pt x="3810" y="24765"/>
                      <a:pt x="4763" y="23813"/>
                      <a:pt x="5715" y="23813"/>
                    </a:cubicBezTo>
                    <a:cubicBezTo>
                      <a:pt x="5715" y="21908"/>
                      <a:pt x="6667" y="20955"/>
                      <a:pt x="6667" y="19050"/>
                    </a:cubicBezTo>
                    <a:cubicBezTo>
                      <a:pt x="5715" y="19050"/>
                      <a:pt x="5715" y="18098"/>
                      <a:pt x="5715" y="17145"/>
                    </a:cubicBezTo>
                    <a:cubicBezTo>
                      <a:pt x="5715" y="16192"/>
                      <a:pt x="6667" y="15240"/>
                      <a:pt x="7620" y="15240"/>
                    </a:cubicBezTo>
                    <a:lnTo>
                      <a:pt x="7620" y="15240"/>
                    </a:lnTo>
                    <a:lnTo>
                      <a:pt x="7620" y="14288"/>
                    </a:lnTo>
                    <a:cubicBezTo>
                      <a:pt x="7620" y="12383"/>
                      <a:pt x="7620" y="10478"/>
                      <a:pt x="8572" y="8573"/>
                    </a:cubicBezTo>
                    <a:cubicBezTo>
                      <a:pt x="9525" y="5715"/>
                      <a:pt x="11430" y="3810"/>
                      <a:pt x="13335" y="2858"/>
                    </a:cubicBezTo>
                    <a:cubicBezTo>
                      <a:pt x="18097" y="953"/>
                      <a:pt x="20003" y="0"/>
                      <a:pt x="20955" y="0"/>
                    </a:cubicBezTo>
                    <a:close/>
                  </a:path>
                </a:pathLst>
              </a:custGeom>
              <a:solidFill>
                <a:srgbClr val="55622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44" name="Freeform: Shape 1443">
                <a:extLst>
                  <a:ext uri="{FF2B5EF4-FFF2-40B4-BE49-F238E27FC236}">
                    <a16:creationId xmlns:a16="http://schemas.microsoft.com/office/drawing/2014/main" id="{60CFF2D5-5C4B-4C37-8895-BEF660CF5446}"/>
                  </a:ext>
                </a:extLst>
              </p:cNvPr>
              <p:cNvSpPr/>
              <p:nvPr/>
            </p:nvSpPr>
            <p:spPr>
              <a:xfrm>
                <a:off x="6444614" y="3492817"/>
                <a:ext cx="36194" cy="76200"/>
              </a:xfrm>
              <a:custGeom>
                <a:avLst/>
                <a:gdLst>
                  <a:gd name="connsiteX0" fmla="*/ 32385 w 36194"/>
                  <a:gd name="connsiteY0" fmla="*/ 17145 h 76200"/>
                  <a:gd name="connsiteX1" fmla="*/ 33338 w 36194"/>
                  <a:gd name="connsiteY1" fmla="*/ 20003 h 76200"/>
                  <a:gd name="connsiteX2" fmla="*/ 32385 w 36194"/>
                  <a:gd name="connsiteY2" fmla="*/ 21908 h 76200"/>
                  <a:gd name="connsiteX3" fmla="*/ 32385 w 36194"/>
                  <a:gd name="connsiteY3" fmla="*/ 21908 h 76200"/>
                  <a:gd name="connsiteX4" fmla="*/ 34290 w 36194"/>
                  <a:gd name="connsiteY4" fmla="*/ 25717 h 76200"/>
                  <a:gd name="connsiteX5" fmla="*/ 33338 w 36194"/>
                  <a:gd name="connsiteY5" fmla="*/ 27623 h 76200"/>
                  <a:gd name="connsiteX6" fmla="*/ 34290 w 36194"/>
                  <a:gd name="connsiteY6" fmla="*/ 30480 h 76200"/>
                  <a:gd name="connsiteX7" fmla="*/ 33338 w 36194"/>
                  <a:gd name="connsiteY7" fmla="*/ 32385 h 76200"/>
                  <a:gd name="connsiteX8" fmla="*/ 34290 w 36194"/>
                  <a:gd name="connsiteY8" fmla="*/ 35242 h 76200"/>
                  <a:gd name="connsiteX9" fmla="*/ 33338 w 36194"/>
                  <a:gd name="connsiteY9" fmla="*/ 37148 h 76200"/>
                  <a:gd name="connsiteX10" fmla="*/ 34290 w 36194"/>
                  <a:gd name="connsiteY10" fmla="*/ 40005 h 76200"/>
                  <a:gd name="connsiteX11" fmla="*/ 33338 w 36194"/>
                  <a:gd name="connsiteY11" fmla="*/ 41910 h 76200"/>
                  <a:gd name="connsiteX12" fmla="*/ 33338 w 36194"/>
                  <a:gd name="connsiteY12" fmla="*/ 41910 h 76200"/>
                  <a:gd name="connsiteX13" fmla="*/ 34290 w 36194"/>
                  <a:gd name="connsiteY13" fmla="*/ 44767 h 76200"/>
                  <a:gd name="connsiteX14" fmla="*/ 34290 w 36194"/>
                  <a:gd name="connsiteY14" fmla="*/ 45720 h 76200"/>
                  <a:gd name="connsiteX15" fmla="*/ 35242 w 36194"/>
                  <a:gd name="connsiteY15" fmla="*/ 48578 h 76200"/>
                  <a:gd name="connsiteX16" fmla="*/ 35242 w 36194"/>
                  <a:gd name="connsiteY16" fmla="*/ 49530 h 76200"/>
                  <a:gd name="connsiteX17" fmla="*/ 35242 w 36194"/>
                  <a:gd name="connsiteY17" fmla="*/ 50483 h 76200"/>
                  <a:gd name="connsiteX18" fmla="*/ 34290 w 36194"/>
                  <a:gd name="connsiteY18" fmla="*/ 52388 h 76200"/>
                  <a:gd name="connsiteX19" fmla="*/ 36195 w 36194"/>
                  <a:gd name="connsiteY19" fmla="*/ 55245 h 76200"/>
                  <a:gd name="connsiteX20" fmla="*/ 34290 w 36194"/>
                  <a:gd name="connsiteY20" fmla="*/ 57150 h 76200"/>
                  <a:gd name="connsiteX21" fmla="*/ 34290 w 36194"/>
                  <a:gd name="connsiteY21" fmla="*/ 59055 h 76200"/>
                  <a:gd name="connsiteX22" fmla="*/ 33338 w 36194"/>
                  <a:gd name="connsiteY22" fmla="*/ 60960 h 76200"/>
                  <a:gd name="connsiteX23" fmla="*/ 34290 w 36194"/>
                  <a:gd name="connsiteY23" fmla="*/ 62865 h 76200"/>
                  <a:gd name="connsiteX24" fmla="*/ 32385 w 36194"/>
                  <a:gd name="connsiteY24" fmla="*/ 64770 h 76200"/>
                  <a:gd name="connsiteX25" fmla="*/ 32385 w 36194"/>
                  <a:gd name="connsiteY25" fmla="*/ 64770 h 76200"/>
                  <a:gd name="connsiteX26" fmla="*/ 32385 w 36194"/>
                  <a:gd name="connsiteY26" fmla="*/ 64770 h 76200"/>
                  <a:gd name="connsiteX27" fmla="*/ 32385 w 36194"/>
                  <a:gd name="connsiteY27" fmla="*/ 64770 h 76200"/>
                  <a:gd name="connsiteX28" fmla="*/ 32385 w 36194"/>
                  <a:gd name="connsiteY28" fmla="*/ 64770 h 76200"/>
                  <a:gd name="connsiteX29" fmla="*/ 32385 w 36194"/>
                  <a:gd name="connsiteY29" fmla="*/ 64770 h 76200"/>
                  <a:gd name="connsiteX30" fmla="*/ 32385 w 36194"/>
                  <a:gd name="connsiteY30" fmla="*/ 64770 h 76200"/>
                  <a:gd name="connsiteX31" fmla="*/ 32385 w 36194"/>
                  <a:gd name="connsiteY31" fmla="*/ 64770 h 76200"/>
                  <a:gd name="connsiteX32" fmla="*/ 32385 w 36194"/>
                  <a:gd name="connsiteY32" fmla="*/ 64770 h 76200"/>
                  <a:gd name="connsiteX33" fmla="*/ 32385 w 36194"/>
                  <a:gd name="connsiteY33" fmla="*/ 64770 h 76200"/>
                  <a:gd name="connsiteX34" fmla="*/ 32385 w 36194"/>
                  <a:gd name="connsiteY34" fmla="*/ 64770 h 76200"/>
                  <a:gd name="connsiteX35" fmla="*/ 32385 w 36194"/>
                  <a:gd name="connsiteY35" fmla="*/ 64770 h 76200"/>
                  <a:gd name="connsiteX36" fmla="*/ 32385 w 36194"/>
                  <a:gd name="connsiteY36" fmla="*/ 64770 h 76200"/>
                  <a:gd name="connsiteX37" fmla="*/ 32385 w 36194"/>
                  <a:gd name="connsiteY37" fmla="*/ 64770 h 76200"/>
                  <a:gd name="connsiteX38" fmla="*/ 32385 w 36194"/>
                  <a:gd name="connsiteY38" fmla="*/ 64770 h 76200"/>
                  <a:gd name="connsiteX39" fmla="*/ 32385 w 36194"/>
                  <a:gd name="connsiteY39" fmla="*/ 64770 h 76200"/>
                  <a:gd name="connsiteX40" fmla="*/ 32385 w 36194"/>
                  <a:gd name="connsiteY40" fmla="*/ 64770 h 76200"/>
                  <a:gd name="connsiteX41" fmla="*/ 32385 w 36194"/>
                  <a:gd name="connsiteY41" fmla="*/ 64770 h 76200"/>
                  <a:gd name="connsiteX42" fmla="*/ 32385 w 36194"/>
                  <a:gd name="connsiteY42" fmla="*/ 64770 h 76200"/>
                  <a:gd name="connsiteX43" fmla="*/ 32385 w 36194"/>
                  <a:gd name="connsiteY43" fmla="*/ 64770 h 76200"/>
                  <a:gd name="connsiteX44" fmla="*/ 32385 w 36194"/>
                  <a:gd name="connsiteY44" fmla="*/ 64770 h 76200"/>
                  <a:gd name="connsiteX45" fmla="*/ 32385 w 36194"/>
                  <a:gd name="connsiteY45" fmla="*/ 64770 h 76200"/>
                  <a:gd name="connsiteX46" fmla="*/ 32385 w 36194"/>
                  <a:gd name="connsiteY46" fmla="*/ 64770 h 76200"/>
                  <a:gd name="connsiteX47" fmla="*/ 32385 w 36194"/>
                  <a:gd name="connsiteY47" fmla="*/ 64770 h 76200"/>
                  <a:gd name="connsiteX48" fmla="*/ 32385 w 36194"/>
                  <a:gd name="connsiteY48" fmla="*/ 64770 h 76200"/>
                  <a:gd name="connsiteX49" fmla="*/ 32385 w 36194"/>
                  <a:gd name="connsiteY49" fmla="*/ 64770 h 76200"/>
                  <a:gd name="connsiteX50" fmla="*/ 32385 w 36194"/>
                  <a:gd name="connsiteY50" fmla="*/ 64770 h 76200"/>
                  <a:gd name="connsiteX51" fmla="*/ 32385 w 36194"/>
                  <a:gd name="connsiteY51" fmla="*/ 64770 h 76200"/>
                  <a:gd name="connsiteX52" fmla="*/ 32385 w 36194"/>
                  <a:gd name="connsiteY52" fmla="*/ 64770 h 76200"/>
                  <a:gd name="connsiteX53" fmla="*/ 32385 w 36194"/>
                  <a:gd name="connsiteY53" fmla="*/ 64770 h 76200"/>
                  <a:gd name="connsiteX54" fmla="*/ 32385 w 36194"/>
                  <a:gd name="connsiteY54" fmla="*/ 64770 h 76200"/>
                  <a:gd name="connsiteX55" fmla="*/ 32385 w 36194"/>
                  <a:gd name="connsiteY55" fmla="*/ 64770 h 76200"/>
                  <a:gd name="connsiteX56" fmla="*/ 32385 w 36194"/>
                  <a:gd name="connsiteY56" fmla="*/ 64770 h 76200"/>
                  <a:gd name="connsiteX57" fmla="*/ 32385 w 36194"/>
                  <a:gd name="connsiteY57" fmla="*/ 64770 h 76200"/>
                  <a:gd name="connsiteX58" fmla="*/ 32385 w 36194"/>
                  <a:gd name="connsiteY58" fmla="*/ 64770 h 76200"/>
                  <a:gd name="connsiteX59" fmla="*/ 32385 w 36194"/>
                  <a:gd name="connsiteY59" fmla="*/ 64770 h 76200"/>
                  <a:gd name="connsiteX60" fmla="*/ 32385 w 36194"/>
                  <a:gd name="connsiteY60" fmla="*/ 64770 h 76200"/>
                  <a:gd name="connsiteX61" fmla="*/ 32385 w 36194"/>
                  <a:gd name="connsiteY61" fmla="*/ 64770 h 76200"/>
                  <a:gd name="connsiteX62" fmla="*/ 32385 w 36194"/>
                  <a:gd name="connsiteY62" fmla="*/ 64770 h 76200"/>
                  <a:gd name="connsiteX63" fmla="*/ 32385 w 36194"/>
                  <a:gd name="connsiteY63" fmla="*/ 64770 h 76200"/>
                  <a:gd name="connsiteX64" fmla="*/ 32385 w 36194"/>
                  <a:gd name="connsiteY64" fmla="*/ 64770 h 76200"/>
                  <a:gd name="connsiteX65" fmla="*/ 32385 w 36194"/>
                  <a:gd name="connsiteY65" fmla="*/ 64770 h 76200"/>
                  <a:gd name="connsiteX66" fmla="*/ 32385 w 36194"/>
                  <a:gd name="connsiteY66" fmla="*/ 64770 h 76200"/>
                  <a:gd name="connsiteX67" fmla="*/ 32385 w 36194"/>
                  <a:gd name="connsiteY67" fmla="*/ 64770 h 76200"/>
                  <a:gd name="connsiteX68" fmla="*/ 32385 w 36194"/>
                  <a:gd name="connsiteY68" fmla="*/ 64770 h 76200"/>
                  <a:gd name="connsiteX69" fmla="*/ 32385 w 36194"/>
                  <a:gd name="connsiteY69" fmla="*/ 64770 h 76200"/>
                  <a:gd name="connsiteX70" fmla="*/ 32385 w 36194"/>
                  <a:gd name="connsiteY70" fmla="*/ 64770 h 76200"/>
                  <a:gd name="connsiteX71" fmla="*/ 32385 w 36194"/>
                  <a:gd name="connsiteY71" fmla="*/ 64770 h 76200"/>
                  <a:gd name="connsiteX72" fmla="*/ 32385 w 36194"/>
                  <a:gd name="connsiteY72" fmla="*/ 64770 h 76200"/>
                  <a:gd name="connsiteX73" fmla="*/ 32385 w 36194"/>
                  <a:gd name="connsiteY73" fmla="*/ 64770 h 76200"/>
                  <a:gd name="connsiteX74" fmla="*/ 32385 w 36194"/>
                  <a:gd name="connsiteY74" fmla="*/ 64770 h 76200"/>
                  <a:gd name="connsiteX75" fmla="*/ 32385 w 36194"/>
                  <a:gd name="connsiteY75" fmla="*/ 64770 h 76200"/>
                  <a:gd name="connsiteX76" fmla="*/ 32385 w 36194"/>
                  <a:gd name="connsiteY76" fmla="*/ 64770 h 76200"/>
                  <a:gd name="connsiteX77" fmla="*/ 32385 w 36194"/>
                  <a:gd name="connsiteY77" fmla="*/ 64770 h 76200"/>
                  <a:gd name="connsiteX78" fmla="*/ 32385 w 36194"/>
                  <a:gd name="connsiteY78" fmla="*/ 64770 h 76200"/>
                  <a:gd name="connsiteX79" fmla="*/ 32385 w 36194"/>
                  <a:gd name="connsiteY79" fmla="*/ 64770 h 76200"/>
                  <a:gd name="connsiteX80" fmla="*/ 32385 w 36194"/>
                  <a:gd name="connsiteY80" fmla="*/ 64770 h 76200"/>
                  <a:gd name="connsiteX81" fmla="*/ 32385 w 36194"/>
                  <a:gd name="connsiteY81" fmla="*/ 64770 h 76200"/>
                  <a:gd name="connsiteX82" fmla="*/ 32385 w 36194"/>
                  <a:gd name="connsiteY82" fmla="*/ 64770 h 76200"/>
                  <a:gd name="connsiteX83" fmla="*/ 32385 w 36194"/>
                  <a:gd name="connsiteY83" fmla="*/ 64770 h 76200"/>
                  <a:gd name="connsiteX84" fmla="*/ 32385 w 36194"/>
                  <a:gd name="connsiteY84" fmla="*/ 64770 h 76200"/>
                  <a:gd name="connsiteX85" fmla="*/ 32385 w 36194"/>
                  <a:gd name="connsiteY85" fmla="*/ 64770 h 76200"/>
                  <a:gd name="connsiteX86" fmla="*/ 32385 w 36194"/>
                  <a:gd name="connsiteY86" fmla="*/ 64770 h 76200"/>
                  <a:gd name="connsiteX87" fmla="*/ 32385 w 36194"/>
                  <a:gd name="connsiteY87" fmla="*/ 64770 h 76200"/>
                  <a:gd name="connsiteX88" fmla="*/ 32385 w 36194"/>
                  <a:gd name="connsiteY88" fmla="*/ 64770 h 76200"/>
                  <a:gd name="connsiteX89" fmla="*/ 32385 w 36194"/>
                  <a:gd name="connsiteY89" fmla="*/ 64770 h 76200"/>
                  <a:gd name="connsiteX90" fmla="*/ 32385 w 36194"/>
                  <a:gd name="connsiteY90" fmla="*/ 64770 h 76200"/>
                  <a:gd name="connsiteX91" fmla="*/ 32385 w 36194"/>
                  <a:gd name="connsiteY91" fmla="*/ 64770 h 76200"/>
                  <a:gd name="connsiteX92" fmla="*/ 32385 w 36194"/>
                  <a:gd name="connsiteY92" fmla="*/ 64770 h 76200"/>
                  <a:gd name="connsiteX93" fmla="*/ 32385 w 36194"/>
                  <a:gd name="connsiteY93" fmla="*/ 64770 h 76200"/>
                  <a:gd name="connsiteX94" fmla="*/ 32385 w 36194"/>
                  <a:gd name="connsiteY94" fmla="*/ 64770 h 76200"/>
                  <a:gd name="connsiteX95" fmla="*/ 32385 w 36194"/>
                  <a:gd name="connsiteY95" fmla="*/ 64770 h 76200"/>
                  <a:gd name="connsiteX96" fmla="*/ 32385 w 36194"/>
                  <a:gd name="connsiteY96" fmla="*/ 64770 h 76200"/>
                  <a:gd name="connsiteX97" fmla="*/ 32385 w 36194"/>
                  <a:gd name="connsiteY97" fmla="*/ 64770 h 76200"/>
                  <a:gd name="connsiteX98" fmla="*/ 32385 w 36194"/>
                  <a:gd name="connsiteY98" fmla="*/ 64770 h 76200"/>
                  <a:gd name="connsiteX99" fmla="*/ 32385 w 36194"/>
                  <a:gd name="connsiteY99" fmla="*/ 64770 h 76200"/>
                  <a:gd name="connsiteX100" fmla="*/ 32385 w 36194"/>
                  <a:gd name="connsiteY100" fmla="*/ 64770 h 76200"/>
                  <a:gd name="connsiteX101" fmla="*/ 32385 w 36194"/>
                  <a:gd name="connsiteY101" fmla="*/ 64770 h 76200"/>
                  <a:gd name="connsiteX102" fmla="*/ 32385 w 36194"/>
                  <a:gd name="connsiteY102" fmla="*/ 64770 h 76200"/>
                  <a:gd name="connsiteX103" fmla="*/ 32385 w 36194"/>
                  <a:gd name="connsiteY103" fmla="*/ 64770 h 76200"/>
                  <a:gd name="connsiteX104" fmla="*/ 32385 w 36194"/>
                  <a:gd name="connsiteY104" fmla="*/ 64770 h 76200"/>
                  <a:gd name="connsiteX105" fmla="*/ 32385 w 36194"/>
                  <a:gd name="connsiteY105" fmla="*/ 64770 h 76200"/>
                  <a:gd name="connsiteX106" fmla="*/ 32385 w 36194"/>
                  <a:gd name="connsiteY106" fmla="*/ 64770 h 76200"/>
                  <a:gd name="connsiteX107" fmla="*/ 32385 w 36194"/>
                  <a:gd name="connsiteY107" fmla="*/ 64770 h 76200"/>
                  <a:gd name="connsiteX108" fmla="*/ 32385 w 36194"/>
                  <a:gd name="connsiteY108" fmla="*/ 64770 h 76200"/>
                  <a:gd name="connsiteX109" fmla="*/ 31432 w 36194"/>
                  <a:gd name="connsiteY109" fmla="*/ 66675 h 76200"/>
                  <a:gd name="connsiteX110" fmla="*/ 31432 w 36194"/>
                  <a:gd name="connsiteY110" fmla="*/ 66675 h 76200"/>
                  <a:gd name="connsiteX111" fmla="*/ 29528 w 36194"/>
                  <a:gd name="connsiteY111" fmla="*/ 68580 h 76200"/>
                  <a:gd name="connsiteX112" fmla="*/ 29528 w 36194"/>
                  <a:gd name="connsiteY112" fmla="*/ 68580 h 76200"/>
                  <a:gd name="connsiteX113" fmla="*/ 26670 w 36194"/>
                  <a:gd name="connsiteY113" fmla="*/ 70485 h 76200"/>
                  <a:gd name="connsiteX114" fmla="*/ 26670 w 36194"/>
                  <a:gd name="connsiteY114" fmla="*/ 70485 h 76200"/>
                  <a:gd name="connsiteX115" fmla="*/ 23813 w 36194"/>
                  <a:gd name="connsiteY115" fmla="*/ 72390 h 76200"/>
                  <a:gd name="connsiteX116" fmla="*/ 22860 w 36194"/>
                  <a:gd name="connsiteY116" fmla="*/ 72390 h 76200"/>
                  <a:gd name="connsiteX117" fmla="*/ 20003 w 36194"/>
                  <a:gd name="connsiteY117" fmla="*/ 74295 h 76200"/>
                  <a:gd name="connsiteX118" fmla="*/ 18097 w 36194"/>
                  <a:gd name="connsiteY118" fmla="*/ 73342 h 76200"/>
                  <a:gd name="connsiteX119" fmla="*/ 9525 w 36194"/>
                  <a:gd name="connsiteY119" fmla="*/ 76200 h 76200"/>
                  <a:gd name="connsiteX120" fmla="*/ 2857 w 36194"/>
                  <a:gd name="connsiteY120" fmla="*/ 73342 h 76200"/>
                  <a:gd name="connsiteX121" fmla="*/ 2857 w 36194"/>
                  <a:gd name="connsiteY121" fmla="*/ 73342 h 76200"/>
                  <a:gd name="connsiteX122" fmla="*/ 953 w 36194"/>
                  <a:gd name="connsiteY122" fmla="*/ 71438 h 76200"/>
                  <a:gd name="connsiteX123" fmla="*/ 953 w 36194"/>
                  <a:gd name="connsiteY123" fmla="*/ 69533 h 76200"/>
                  <a:gd name="connsiteX124" fmla="*/ 953 w 36194"/>
                  <a:gd name="connsiteY124" fmla="*/ 68580 h 76200"/>
                  <a:gd name="connsiteX125" fmla="*/ 1905 w 36194"/>
                  <a:gd name="connsiteY125" fmla="*/ 66675 h 76200"/>
                  <a:gd name="connsiteX126" fmla="*/ 1905 w 36194"/>
                  <a:gd name="connsiteY126" fmla="*/ 65723 h 76200"/>
                  <a:gd name="connsiteX127" fmla="*/ 953 w 36194"/>
                  <a:gd name="connsiteY127" fmla="*/ 64770 h 76200"/>
                  <a:gd name="connsiteX128" fmla="*/ 953 w 36194"/>
                  <a:gd name="connsiteY128" fmla="*/ 62865 h 76200"/>
                  <a:gd name="connsiteX129" fmla="*/ 953 w 36194"/>
                  <a:gd name="connsiteY129" fmla="*/ 61913 h 76200"/>
                  <a:gd name="connsiteX130" fmla="*/ 0 w 36194"/>
                  <a:gd name="connsiteY130" fmla="*/ 60960 h 76200"/>
                  <a:gd name="connsiteX131" fmla="*/ 953 w 36194"/>
                  <a:gd name="connsiteY131" fmla="*/ 59055 h 76200"/>
                  <a:gd name="connsiteX132" fmla="*/ 953 w 36194"/>
                  <a:gd name="connsiteY132" fmla="*/ 59055 h 76200"/>
                  <a:gd name="connsiteX133" fmla="*/ 0 w 36194"/>
                  <a:gd name="connsiteY133" fmla="*/ 57150 h 76200"/>
                  <a:gd name="connsiteX134" fmla="*/ 953 w 36194"/>
                  <a:gd name="connsiteY134" fmla="*/ 54292 h 76200"/>
                  <a:gd name="connsiteX135" fmla="*/ 953 w 36194"/>
                  <a:gd name="connsiteY135" fmla="*/ 54292 h 76200"/>
                  <a:gd name="connsiteX136" fmla="*/ 953 w 36194"/>
                  <a:gd name="connsiteY136" fmla="*/ 54292 h 76200"/>
                  <a:gd name="connsiteX137" fmla="*/ 0 w 36194"/>
                  <a:gd name="connsiteY137" fmla="*/ 52388 h 76200"/>
                  <a:gd name="connsiteX138" fmla="*/ 1905 w 36194"/>
                  <a:gd name="connsiteY138" fmla="*/ 50483 h 76200"/>
                  <a:gd name="connsiteX139" fmla="*/ 1905 w 36194"/>
                  <a:gd name="connsiteY139" fmla="*/ 50483 h 76200"/>
                  <a:gd name="connsiteX140" fmla="*/ 0 w 36194"/>
                  <a:gd name="connsiteY140" fmla="*/ 48578 h 76200"/>
                  <a:gd name="connsiteX141" fmla="*/ 1905 w 36194"/>
                  <a:gd name="connsiteY141" fmla="*/ 46673 h 76200"/>
                  <a:gd name="connsiteX142" fmla="*/ 1905 w 36194"/>
                  <a:gd name="connsiteY142" fmla="*/ 46673 h 76200"/>
                  <a:gd name="connsiteX143" fmla="*/ 1905 w 36194"/>
                  <a:gd name="connsiteY143" fmla="*/ 46673 h 76200"/>
                  <a:gd name="connsiteX144" fmla="*/ 0 w 36194"/>
                  <a:gd name="connsiteY144" fmla="*/ 44767 h 76200"/>
                  <a:gd name="connsiteX145" fmla="*/ 1905 w 36194"/>
                  <a:gd name="connsiteY145" fmla="*/ 42863 h 76200"/>
                  <a:gd name="connsiteX146" fmla="*/ 1905 w 36194"/>
                  <a:gd name="connsiteY146" fmla="*/ 42863 h 76200"/>
                  <a:gd name="connsiteX147" fmla="*/ 1905 w 36194"/>
                  <a:gd name="connsiteY147" fmla="*/ 41910 h 76200"/>
                  <a:gd name="connsiteX148" fmla="*/ 953 w 36194"/>
                  <a:gd name="connsiteY148" fmla="*/ 40005 h 76200"/>
                  <a:gd name="connsiteX149" fmla="*/ 1905 w 36194"/>
                  <a:gd name="connsiteY149" fmla="*/ 38100 h 76200"/>
                  <a:gd name="connsiteX150" fmla="*/ 1905 w 36194"/>
                  <a:gd name="connsiteY150" fmla="*/ 38100 h 76200"/>
                  <a:gd name="connsiteX151" fmla="*/ 0 w 36194"/>
                  <a:gd name="connsiteY151" fmla="*/ 36195 h 76200"/>
                  <a:gd name="connsiteX152" fmla="*/ 1905 w 36194"/>
                  <a:gd name="connsiteY152" fmla="*/ 34290 h 76200"/>
                  <a:gd name="connsiteX153" fmla="*/ 2857 w 36194"/>
                  <a:gd name="connsiteY153" fmla="*/ 34290 h 76200"/>
                  <a:gd name="connsiteX154" fmla="*/ 3810 w 36194"/>
                  <a:gd name="connsiteY154" fmla="*/ 34290 h 76200"/>
                  <a:gd name="connsiteX155" fmla="*/ 3810 w 36194"/>
                  <a:gd name="connsiteY155" fmla="*/ 33338 h 76200"/>
                  <a:gd name="connsiteX156" fmla="*/ 2857 w 36194"/>
                  <a:gd name="connsiteY156" fmla="*/ 31433 h 76200"/>
                  <a:gd name="connsiteX157" fmla="*/ 4763 w 36194"/>
                  <a:gd name="connsiteY157" fmla="*/ 29528 h 76200"/>
                  <a:gd name="connsiteX158" fmla="*/ 4763 w 36194"/>
                  <a:gd name="connsiteY158" fmla="*/ 28575 h 76200"/>
                  <a:gd name="connsiteX159" fmla="*/ 3810 w 36194"/>
                  <a:gd name="connsiteY159" fmla="*/ 26670 h 76200"/>
                  <a:gd name="connsiteX160" fmla="*/ 5715 w 36194"/>
                  <a:gd name="connsiteY160" fmla="*/ 24765 h 76200"/>
                  <a:gd name="connsiteX161" fmla="*/ 6667 w 36194"/>
                  <a:gd name="connsiteY161" fmla="*/ 20003 h 76200"/>
                  <a:gd name="connsiteX162" fmla="*/ 5715 w 36194"/>
                  <a:gd name="connsiteY162" fmla="*/ 18098 h 76200"/>
                  <a:gd name="connsiteX163" fmla="*/ 7620 w 36194"/>
                  <a:gd name="connsiteY163" fmla="*/ 16192 h 76200"/>
                  <a:gd name="connsiteX164" fmla="*/ 7620 w 36194"/>
                  <a:gd name="connsiteY164" fmla="*/ 16192 h 76200"/>
                  <a:gd name="connsiteX165" fmla="*/ 7620 w 36194"/>
                  <a:gd name="connsiteY165" fmla="*/ 15240 h 76200"/>
                  <a:gd name="connsiteX166" fmla="*/ 8572 w 36194"/>
                  <a:gd name="connsiteY166" fmla="*/ 9525 h 76200"/>
                  <a:gd name="connsiteX167" fmla="*/ 13335 w 36194"/>
                  <a:gd name="connsiteY167" fmla="*/ 3810 h 76200"/>
                  <a:gd name="connsiteX168" fmla="*/ 18097 w 36194"/>
                  <a:gd name="connsiteY168" fmla="*/ 0 h 76200"/>
                  <a:gd name="connsiteX169" fmla="*/ 20003 w 36194"/>
                  <a:gd name="connsiteY169" fmla="*/ 953 h 76200"/>
                  <a:gd name="connsiteX170" fmla="*/ 20955 w 36194"/>
                  <a:gd name="connsiteY170" fmla="*/ 0 h 76200"/>
                  <a:gd name="connsiteX171" fmla="*/ 21907 w 36194"/>
                  <a:gd name="connsiteY171" fmla="*/ 1905 h 76200"/>
                  <a:gd name="connsiteX172" fmla="*/ 21907 w 36194"/>
                  <a:gd name="connsiteY172" fmla="*/ 1905 h 76200"/>
                  <a:gd name="connsiteX173" fmla="*/ 22860 w 36194"/>
                  <a:gd name="connsiteY173" fmla="*/ 4763 h 76200"/>
                  <a:gd name="connsiteX174" fmla="*/ 22860 w 36194"/>
                  <a:gd name="connsiteY174" fmla="*/ 5715 h 76200"/>
                  <a:gd name="connsiteX175" fmla="*/ 22860 w 36194"/>
                  <a:gd name="connsiteY175" fmla="*/ 5715 h 76200"/>
                  <a:gd name="connsiteX176" fmla="*/ 23813 w 36194"/>
                  <a:gd name="connsiteY176" fmla="*/ 8573 h 76200"/>
                  <a:gd name="connsiteX177" fmla="*/ 23813 w 36194"/>
                  <a:gd name="connsiteY177" fmla="*/ 9525 h 76200"/>
                  <a:gd name="connsiteX178" fmla="*/ 23813 w 36194"/>
                  <a:gd name="connsiteY178" fmla="*/ 9525 h 76200"/>
                  <a:gd name="connsiteX179" fmla="*/ 26670 w 36194"/>
                  <a:gd name="connsiteY179" fmla="*/ 13335 h 76200"/>
                  <a:gd name="connsiteX180" fmla="*/ 26670 w 36194"/>
                  <a:gd name="connsiteY180" fmla="*/ 14288 h 76200"/>
                  <a:gd name="connsiteX181" fmla="*/ 32385 w 36194"/>
                  <a:gd name="connsiteY181" fmla="*/ 17145 h 76200"/>
                  <a:gd name="connsiteX182" fmla="*/ 32385 w 36194"/>
                  <a:gd name="connsiteY182" fmla="*/ 17145 h 76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36194" h="76200">
                    <a:moveTo>
                      <a:pt x="32385" y="17145"/>
                    </a:moveTo>
                    <a:cubicBezTo>
                      <a:pt x="32385" y="18098"/>
                      <a:pt x="33338" y="19050"/>
                      <a:pt x="33338" y="20003"/>
                    </a:cubicBezTo>
                    <a:cubicBezTo>
                      <a:pt x="33338" y="20955"/>
                      <a:pt x="33338" y="20955"/>
                      <a:pt x="32385" y="21908"/>
                    </a:cubicBezTo>
                    <a:lnTo>
                      <a:pt x="32385" y="21908"/>
                    </a:lnTo>
                    <a:cubicBezTo>
                      <a:pt x="33338" y="22860"/>
                      <a:pt x="34290" y="23813"/>
                      <a:pt x="34290" y="25717"/>
                    </a:cubicBezTo>
                    <a:cubicBezTo>
                      <a:pt x="34290" y="26670"/>
                      <a:pt x="34290" y="26670"/>
                      <a:pt x="33338" y="27623"/>
                    </a:cubicBezTo>
                    <a:cubicBezTo>
                      <a:pt x="34290" y="28575"/>
                      <a:pt x="34290" y="29528"/>
                      <a:pt x="34290" y="30480"/>
                    </a:cubicBezTo>
                    <a:cubicBezTo>
                      <a:pt x="34290" y="31433"/>
                      <a:pt x="34290" y="31433"/>
                      <a:pt x="33338" y="32385"/>
                    </a:cubicBezTo>
                    <a:cubicBezTo>
                      <a:pt x="34290" y="33338"/>
                      <a:pt x="34290" y="34290"/>
                      <a:pt x="34290" y="35242"/>
                    </a:cubicBezTo>
                    <a:cubicBezTo>
                      <a:pt x="34290" y="36195"/>
                      <a:pt x="34290" y="36195"/>
                      <a:pt x="33338" y="37148"/>
                    </a:cubicBezTo>
                    <a:cubicBezTo>
                      <a:pt x="34290" y="38100"/>
                      <a:pt x="34290" y="39053"/>
                      <a:pt x="34290" y="40005"/>
                    </a:cubicBezTo>
                    <a:cubicBezTo>
                      <a:pt x="34290" y="40958"/>
                      <a:pt x="34290" y="41910"/>
                      <a:pt x="33338" y="41910"/>
                    </a:cubicBezTo>
                    <a:lnTo>
                      <a:pt x="33338" y="41910"/>
                    </a:lnTo>
                    <a:cubicBezTo>
                      <a:pt x="34290" y="42863"/>
                      <a:pt x="34290" y="43815"/>
                      <a:pt x="34290" y="44767"/>
                    </a:cubicBezTo>
                    <a:cubicBezTo>
                      <a:pt x="34290" y="44767"/>
                      <a:pt x="34290" y="45720"/>
                      <a:pt x="34290" y="45720"/>
                    </a:cubicBezTo>
                    <a:cubicBezTo>
                      <a:pt x="35242" y="46673"/>
                      <a:pt x="35242" y="47625"/>
                      <a:pt x="35242" y="48578"/>
                    </a:cubicBezTo>
                    <a:cubicBezTo>
                      <a:pt x="35242" y="48578"/>
                      <a:pt x="35242" y="48578"/>
                      <a:pt x="35242" y="49530"/>
                    </a:cubicBezTo>
                    <a:cubicBezTo>
                      <a:pt x="35242" y="49530"/>
                      <a:pt x="35242" y="50483"/>
                      <a:pt x="35242" y="50483"/>
                    </a:cubicBezTo>
                    <a:cubicBezTo>
                      <a:pt x="35242" y="51435"/>
                      <a:pt x="35242" y="51435"/>
                      <a:pt x="34290" y="52388"/>
                    </a:cubicBezTo>
                    <a:cubicBezTo>
                      <a:pt x="35242" y="52388"/>
                      <a:pt x="36195" y="53340"/>
                      <a:pt x="36195" y="55245"/>
                    </a:cubicBezTo>
                    <a:cubicBezTo>
                      <a:pt x="36195" y="56198"/>
                      <a:pt x="35242" y="57150"/>
                      <a:pt x="34290" y="57150"/>
                    </a:cubicBezTo>
                    <a:cubicBezTo>
                      <a:pt x="34290" y="57150"/>
                      <a:pt x="34290" y="58103"/>
                      <a:pt x="34290" y="59055"/>
                    </a:cubicBezTo>
                    <a:cubicBezTo>
                      <a:pt x="34290" y="60008"/>
                      <a:pt x="34290" y="60008"/>
                      <a:pt x="33338" y="60960"/>
                    </a:cubicBezTo>
                    <a:cubicBezTo>
                      <a:pt x="34290" y="61913"/>
                      <a:pt x="34290" y="61913"/>
                      <a:pt x="34290" y="62865"/>
                    </a:cubicBezTo>
                    <a:cubicBezTo>
                      <a:pt x="34290" y="63817"/>
                      <a:pt x="33338" y="64770"/>
                      <a:pt x="32385" y="64770"/>
                    </a:cubicBez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cubicBezTo>
                      <a:pt x="32385" y="65723"/>
                      <a:pt x="31432" y="66675"/>
                      <a:pt x="31432" y="66675"/>
                    </a:cubicBezTo>
                    <a:cubicBezTo>
                      <a:pt x="31432" y="66675"/>
                      <a:pt x="31432" y="66675"/>
                      <a:pt x="31432" y="66675"/>
                    </a:cubicBezTo>
                    <a:cubicBezTo>
                      <a:pt x="31432" y="67628"/>
                      <a:pt x="30480" y="68580"/>
                      <a:pt x="29528" y="68580"/>
                    </a:cubicBezTo>
                    <a:cubicBezTo>
                      <a:pt x="29528" y="68580"/>
                      <a:pt x="29528" y="68580"/>
                      <a:pt x="29528" y="68580"/>
                    </a:cubicBezTo>
                    <a:cubicBezTo>
                      <a:pt x="29528" y="69533"/>
                      <a:pt x="28575" y="70485"/>
                      <a:pt x="26670" y="70485"/>
                    </a:cubicBezTo>
                    <a:lnTo>
                      <a:pt x="26670" y="70485"/>
                    </a:lnTo>
                    <a:cubicBezTo>
                      <a:pt x="26670" y="71438"/>
                      <a:pt x="25717" y="72390"/>
                      <a:pt x="23813" y="72390"/>
                    </a:cubicBezTo>
                    <a:cubicBezTo>
                      <a:pt x="23813" y="72390"/>
                      <a:pt x="22860" y="72390"/>
                      <a:pt x="22860" y="72390"/>
                    </a:cubicBezTo>
                    <a:cubicBezTo>
                      <a:pt x="22860" y="73342"/>
                      <a:pt x="21907" y="74295"/>
                      <a:pt x="20003" y="74295"/>
                    </a:cubicBezTo>
                    <a:cubicBezTo>
                      <a:pt x="19050" y="74295"/>
                      <a:pt x="19050" y="74295"/>
                      <a:pt x="18097" y="73342"/>
                    </a:cubicBezTo>
                    <a:cubicBezTo>
                      <a:pt x="15240" y="74295"/>
                      <a:pt x="13335" y="76200"/>
                      <a:pt x="9525" y="76200"/>
                    </a:cubicBezTo>
                    <a:cubicBezTo>
                      <a:pt x="7620" y="76200"/>
                      <a:pt x="4763" y="74295"/>
                      <a:pt x="2857" y="73342"/>
                    </a:cubicBezTo>
                    <a:lnTo>
                      <a:pt x="2857" y="73342"/>
                    </a:lnTo>
                    <a:cubicBezTo>
                      <a:pt x="1905" y="73342"/>
                      <a:pt x="953" y="73342"/>
                      <a:pt x="953" y="71438"/>
                    </a:cubicBezTo>
                    <a:cubicBezTo>
                      <a:pt x="953" y="70485"/>
                      <a:pt x="953" y="69533"/>
                      <a:pt x="953" y="69533"/>
                    </a:cubicBezTo>
                    <a:cubicBezTo>
                      <a:pt x="953" y="69533"/>
                      <a:pt x="953" y="69533"/>
                      <a:pt x="953" y="68580"/>
                    </a:cubicBezTo>
                    <a:cubicBezTo>
                      <a:pt x="953" y="67628"/>
                      <a:pt x="953" y="66675"/>
                      <a:pt x="1905" y="66675"/>
                    </a:cubicBezTo>
                    <a:cubicBezTo>
                      <a:pt x="1905" y="66675"/>
                      <a:pt x="1905" y="65723"/>
                      <a:pt x="1905" y="65723"/>
                    </a:cubicBezTo>
                    <a:cubicBezTo>
                      <a:pt x="1905" y="65723"/>
                      <a:pt x="953" y="64770"/>
                      <a:pt x="953" y="64770"/>
                    </a:cubicBezTo>
                    <a:cubicBezTo>
                      <a:pt x="953" y="63817"/>
                      <a:pt x="953" y="62865"/>
                      <a:pt x="953" y="62865"/>
                    </a:cubicBezTo>
                    <a:lnTo>
                      <a:pt x="953" y="61913"/>
                    </a:lnTo>
                    <a:cubicBezTo>
                      <a:pt x="953" y="61913"/>
                      <a:pt x="0" y="60960"/>
                      <a:pt x="0" y="60960"/>
                    </a:cubicBezTo>
                    <a:cubicBezTo>
                      <a:pt x="0" y="60008"/>
                      <a:pt x="0" y="59055"/>
                      <a:pt x="953" y="59055"/>
                    </a:cubicBezTo>
                    <a:lnTo>
                      <a:pt x="953" y="59055"/>
                    </a:lnTo>
                    <a:cubicBezTo>
                      <a:pt x="0" y="59055"/>
                      <a:pt x="0" y="58103"/>
                      <a:pt x="0" y="57150"/>
                    </a:cubicBezTo>
                    <a:cubicBezTo>
                      <a:pt x="0" y="56198"/>
                      <a:pt x="0" y="55245"/>
                      <a:pt x="953" y="54292"/>
                    </a:cubicBezTo>
                    <a:cubicBezTo>
                      <a:pt x="953" y="54292"/>
                      <a:pt x="953" y="54292"/>
                      <a:pt x="953" y="54292"/>
                    </a:cubicBezTo>
                    <a:lnTo>
                      <a:pt x="953" y="54292"/>
                    </a:lnTo>
                    <a:cubicBezTo>
                      <a:pt x="0" y="54292"/>
                      <a:pt x="0" y="53340"/>
                      <a:pt x="0" y="52388"/>
                    </a:cubicBezTo>
                    <a:cubicBezTo>
                      <a:pt x="0" y="51435"/>
                      <a:pt x="953" y="50483"/>
                      <a:pt x="1905" y="50483"/>
                    </a:cubicBezTo>
                    <a:lnTo>
                      <a:pt x="1905" y="50483"/>
                    </a:lnTo>
                    <a:cubicBezTo>
                      <a:pt x="953" y="50483"/>
                      <a:pt x="0" y="49530"/>
                      <a:pt x="0" y="48578"/>
                    </a:cubicBezTo>
                    <a:cubicBezTo>
                      <a:pt x="0" y="47625"/>
                      <a:pt x="953" y="46673"/>
                      <a:pt x="1905" y="46673"/>
                    </a:cubicBezTo>
                    <a:cubicBezTo>
                      <a:pt x="1905" y="46673"/>
                      <a:pt x="1905" y="46673"/>
                      <a:pt x="1905" y="46673"/>
                    </a:cubicBezTo>
                    <a:lnTo>
                      <a:pt x="1905" y="46673"/>
                    </a:lnTo>
                    <a:cubicBezTo>
                      <a:pt x="953" y="46673"/>
                      <a:pt x="0" y="45720"/>
                      <a:pt x="0" y="44767"/>
                    </a:cubicBezTo>
                    <a:cubicBezTo>
                      <a:pt x="0" y="43815"/>
                      <a:pt x="953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lnTo>
                      <a:pt x="1905" y="41910"/>
                    </a:lnTo>
                    <a:cubicBezTo>
                      <a:pt x="1905" y="41910"/>
                      <a:pt x="953" y="40958"/>
                      <a:pt x="953" y="40005"/>
                    </a:cubicBezTo>
                    <a:cubicBezTo>
                      <a:pt x="953" y="39053"/>
                      <a:pt x="953" y="38100"/>
                      <a:pt x="1905" y="38100"/>
                    </a:cubicBezTo>
                    <a:lnTo>
                      <a:pt x="1905" y="38100"/>
                    </a:lnTo>
                    <a:cubicBezTo>
                      <a:pt x="953" y="38100"/>
                      <a:pt x="0" y="37148"/>
                      <a:pt x="0" y="36195"/>
                    </a:cubicBezTo>
                    <a:cubicBezTo>
                      <a:pt x="0" y="35242"/>
                      <a:pt x="953" y="34290"/>
                      <a:pt x="1905" y="34290"/>
                    </a:cubicBezTo>
                    <a:cubicBezTo>
                      <a:pt x="1905" y="34290"/>
                      <a:pt x="1905" y="34290"/>
                      <a:pt x="2857" y="34290"/>
                    </a:cubicBezTo>
                    <a:cubicBezTo>
                      <a:pt x="2857" y="34290"/>
                      <a:pt x="2857" y="34290"/>
                      <a:pt x="3810" y="34290"/>
                    </a:cubicBezTo>
                    <a:lnTo>
                      <a:pt x="3810" y="33338"/>
                    </a:lnTo>
                    <a:cubicBezTo>
                      <a:pt x="2857" y="33338"/>
                      <a:pt x="2857" y="32385"/>
                      <a:pt x="2857" y="31433"/>
                    </a:cubicBezTo>
                    <a:cubicBezTo>
                      <a:pt x="2857" y="30480"/>
                      <a:pt x="3810" y="29528"/>
                      <a:pt x="4763" y="29528"/>
                    </a:cubicBezTo>
                    <a:lnTo>
                      <a:pt x="4763" y="28575"/>
                    </a:lnTo>
                    <a:cubicBezTo>
                      <a:pt x="4763" y="28575"/>
                      <a:pt x="3810" y="27623"/>
                      <a:pt x="3810" y="26670"/>
                    </a:cubicBezTo>
                    <a:cubicBezTo>
                      <a:pt x="3810" y="25717"/>
                      <a:pt x="4763" y="24765"/>
                      <a:pt x="5715" y="24765"/>
                    </a:cubicBezTo>
                    <a:cubicBezTo>
                      <a:pt x="5715" y="22860"/>
                      <a:pt x="6667" y="21908"/>
                      <a:pt x="6667" y="20003"/>
                    </a:cubicBezTo>
                    <a:cubicBezTo>
                      <a:pt x="5715" y="20003"/>
                      <a:pt x="5715" y="19050"/>
                      <a:pt x="5715" y="18098"/>
                    </a:cubicBezTo>
                    <a:cubicBezTo>
                      <a:pt x="5715" y="17145"/>
                      <a:pt x="6667" y="16192"/>
                      <a:pt x="7620" y="16192"/>
                    </a:cubicBezTo>
                    <a:lnTo>
                      <a:pt x="7620" y="16192"/>
                    </a:lnTo>
                    <a:lnTo>
                      <a:pt x="7620" y="15240"/>
                    </a:lnTo>
                    <a:cubicBezTo>
                      <a:pt x="7620" y="13335"/>
                      <a:pt x="7620" y="11430"/>
                      <a:pt x="8572" y="9525"/>
                    </a:cubicBezTo>
                    <a:cubicBezTo>
                      <a:pt x="9525" y="6667"/>
                      <a:pt x="11430" y="4763"/>
                      <a:pt x="13335" y="3810"/>
                    </a:cubicBezTo>
                    <a:cubicBezTo>
                      <a:pt x="15240" y="953"/>
                      <a:pt x="16192" y="0"/>
                      <a:pt x="18097" y="0"/>
                    </a:cubicBezTo>
                    <a:cubicBezTo>
                      <a:pt x="19050" y="0"/>
                      <a:pt x="19050" y="0"/>
                      <a:pt x="20003" y="953"/>
                    </a:cubicBezTo>
                    <a:cubicBezTo>
                      <a:pt x="20003" y="0"/>
                      <a:pt x="20955" y="0"/>
                      <a:pt x="20955" y="0"/>
                    </a:cubicBezTo>
                    <a:cubicBezTo>
                      <a:pt x="21907" y="0"/>
                      <a:pt x="21907" y="953"/>
                      <a:pt x="21907" y="1905"/>
                    </a:cubicBezTo>
                    <a:cubicBezTo>
                      <a:pt x="21907" y="1905"/>
                      <a:pt x="21907" y="1905"/>
                      <a:pt x="21907" y="1905"/>
                    </a:cubicBezTo>
                    <a:cubicBezTo>
                      <a:pt x="22860" y="1905"/>
                      <a:pt x="22860" y="2858"/>
                      <a:pt x="22860" y="4763"/>
                    </a:cubicBezTo>
                    <a:cubicBezTo>
                      <a:pt x="22860" y="4763"/>
                      <a:pt x="22860" y="5715"/>
                      <a:pt x="22860" y="5715"/>
                    </a:cubicBezTo>
                    <a:lnTo>
                      <a:pt x="22860" y="5715"/>
                    </a:lnTo>
                    <a:cubicBezTo>
                      <a:pt x="23813" y="5715"/>
                      <a:pt x="23813" y="6667"/>
                      <a:pt x="23813" y="8573"/>
                    </a:cubicBezTo>
                    <a:cubicBezTo>
                      <a:pt x="23813" y="9525"/>
                      <a:pt x="23813" y="9525"/>
                      <a:pt x="23813" y="9525"/>
                    </a:cubicBezTo>
                    <a:lnTo>
                      <a:pt x="23813" y="9525"/>
                    </a:lnTo>
                    <a:cubicBezTo>
                      <a:pt x="25717" y="9525"/>
                      <a:pt x="26670" y="11430"/>
                      <a:pt x="26670" y="13335"/>
                    </a:cubicBezTo>
                    <a:cubicBezTo>
                      <a:pt x="26670" y="13335"/>
                      <a:pt x="26670" y="14288"/>
                      <a:pt x="26670" y="14288"/>
                    </a:cubicBezTo>
                    <a:cubicBezTo>
                      <a:pt x="32385" y="14288"/>
                      <a:pt x="32385" y="15240"/>
                      <a:pt x="32385" y="17145"/>
                    </a:cubicBezTo>
                    <a:cubicBezTo>
                      <a:pt x="32385" y="17145"/>
                      <a:pt x="32385" y="17145"/>
                      <a:pt x="32385" y="17145"/>
                    </a:cubicBezTo>
                    <a:close/>
                  </a:path>
                </a:pathLst>
              </a:custGeom>
              <a:solidFill>
                <a:srgbClr val="56904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45" name="Freeform: Shape 1444">
                <a:extLst>
                  <a:ext uri="{FF2B5EF4-FFF2-40B4-BE49-F238E27FC236}">
                    <a16:creationId xmlns:a16="http://schemas.microsoft.com/office/drawing/2014/main" id="{5FB4DB68-494B-4838-BBBA-5A3788483BB4}"/>
                  </a:ext>
                </a:extLst>
              </p:cNvPr>
              <p:cNvSpPr/>
              <p:nvPr/>
            </p:nvSpPr>
            <p:spPr>
              <a:xfrm>
                <a:off x="6447471" y="3486150"/>
                <a:ext cx="27622" cy="54292"/>
              </a:xfrm>
              <a:custGeom>
                <a:avLst/>
                <a:gdLst>
                  <a:gd name="connsiteX0" fmla="*/ 20003 w 27622"/>
                  <a:gd name="connsiteY0" fmla="*/ 6667 h 54292"/>
                  <a:gd name="connsiteX1" fmla="*/ 20003 w 27622"/>
                  <a:gd name="connsiteY1" fmla="*/ 6667 h 54292"/>
                  <a:gd name="connsiteX2" fmla="*/ 20003 w 27622"/>
                  <a:gd name="connsiteY2" fmla="*/ 7620 h 54292"/>
                  <a:gd name="connsiteX3" fmla="*/ 20003 w 27622"/>
                  <a:gd name="connsiteY3" fmla="*/ 7620 h 54292"/>
                  <a:gd name="connsiteX4" fmla="*/ 20955 w 27622"/>
                  <a:gd name="connsiteY4" fmla="*/ 9525 h 54292"/>
                  <a:gd name="connsiteX5" fmla="*/ 20955 w 27622"/>
                  <a:gd name="connsiteY5" fmla="*/ 10478 h 54292"/>
                  <a:gd name="connsiteX6" fmla="*/ 20955 w 27622"/>
                  <a:gd name="connsiteY6" fmla="*/ 10478 h 54292"/>
                  <a:gd name="connsiteX7" fmla="*/ 22860 w 27622"/>
                  <a:gd name="connsiteY7" fmla="*/ 13335 h 54292"/>
                  <a:gd name="connsiteX8" fmla="*/ 22860 w 27622"/>
                  <a:gd name="connsiteY8" fmla="*/ 14288 h 54292"/>
                  <a:gd name="connsiteX9" fmla="*/ 23813 w 27622"/>
                  <a:gd name="connsiteY9" fmla="*/ 16192 h 54292"/>
                  <a:gd name="connsiteX10" fmla="*/ 25718 w 27622"/>
                  <a:gd name="connsiteY10" fmla="*/ 19050 h 54292"/>
                  <a:gd name="connsiteX11" fmla="*/ 24765 w 27622"/>
                  <a:gd name="connsiteY11" fmla="*/ 20955 h 54292"/>
                  <a:gd name="connsiteX12" fmla="*/ 24765 w 27622"/>
                  <a:gd name="connsiteY12" fmla="*/ 22860 h 54292"/>
                  <a:gd name="connsiteX13" fmla="*/ 23813 w 27622"/>
                  <a:gd name="connsiteY13" fmla="*/ 23813 h 54292"/>
                  <a:gd name="connsiteX14" fmla="*/ 23813 w 27622"/>
                  <a:gd name="connsiteY14" fmla="*/ 23813 h 54292"/>
                  <a:gd name="connsiteX15" fmla="*/ 24765 w 27622"/>
                  <a:gd name="connsiteY15" fmla="*/ 25717 h 54292"/>
                  <a:gd name="connsiteX16" fmla="*/ 24765 w 27622"/>
                  <a:gd name="connsiteY16" fmla="*/ 26670 h 54292"/>
                  <a:gd name="connsiteX17" fmla="*/ 25718 w 27622"/>
                  <a:gd name="connsiteY17" fmla="*/ 28575 h 54292"/>
                  <a:gd name="connsiteX18" fmla="*/ 25718 w 27622"/>
                  <a:gd name="connsiteY18" fmla="*/ 29528 h 54292"/>
                  <a:gd name="connsiteX19" fmla="*/ 26670 w 27622"/>
                  <a:gd name="connsiteY19" fmla="*/ 31433 h 54292"/>
                  <a:gd name="connsiteX20" fmla="*/ 26670 w 27622"/>
                  <a:gd name="connsiteY20" fmla="*/ 32385 h 54292"/>
                  <a:gd name="connsiteX21" fmla="*/ 27622 w 27622"/>
                  <a:gd name="connsiteY21" fmla="*/ 34290 h 54292"/>
                  <a:gd name="connsiteX22" fmla="*/ 26670 w 27622"/>
                  <a:gd name="connsiteY22" fmla="*/ 35242 h 54292"/>
                  <a:gd name="connsiteX23" fmla="*/ 26670 w 27622"/>
                  <a:gd name="connsiteY23" fmla="*/ 35242 h 54292"/>
                  <a:gd name="connsiteX24" fmla="*/ 26670 w 27622"/>
                  <a:gd name="connsiteY24" fmla="*/ 37147 h 54292"/>
                  <a:gd name="connsiteX25" fmla="*/ 26670 w 27622"/>
                  <a:gd name="connsiteY25" fmla="*/ 38100 h 54292"/>
                  <a:gd name="connsiteX26" fmla="*/ 26670 w 27622"/>
                  <a:gd name="connsiteY26" fmla="*/ 40005 h 54292"/>
                  <a:gd name="connsiteX27" fmla="*/ 26670 w 27622"/>
                  <a:gd name="connsiteY27" fmla="*/ 40005 h 54292"/>
                  <a:gd name="connsiteX28" fmla="*/ 26670 w 27622"/>
                  <a:gd name="connsiteY28" fmla="*/ 40958 h 54292"/>
                  <a:gd name="connsiteX29" fmla="*/ 25718 w 27622"/>
                  <a:gd name="connsiteY29" fmla="*/ 41910 h 54292"/>
                  <a:gd name="connsiteX30" fmla="*/ 26670 w 27622"/>
                  <a:gd name="connsiteY30" fmla="*/ 43815 h 54292"/>
                  <a:gd name="connsiteX31" fmla="*/ 25718 w 27622"/>
                  <a:gd name="connsiteY31" fmla="*/ 44767 h 54292"/>
                  <a:gd name="connsiteX32" fmla="*/ 25718 w 27622"/>
                  <a:gd name="connsiteY32" fmla="*/ 45720 h 54292"/>
                  <a:gd name="connsiteX33" fmla="*/ 24765 w 27622"/>
                  <a:gd name="connsiteY33" fmla="*/ 46672 h 54292"/>
                  <a:gd name="connsiteX34" fmla="*/ 24765 w 27622"/>
                  <a:gd name="connsiteY34" fmla="*/ 47625 h 54292"/>
                  <a:gd name="connsiteX35" fmla="*/ 23813 w 27622"/>
                  <a:gd name="connsiteY35" fmla="*/ 48578 h 54292"/>
                  <a:gd name="connsiteX36" fmla="*/ 23813 w 27622"/>
                  <a:gd name="connsiteY36" fmla="*/ 48578 h 54292"/>
                  <a:gd name="connsiteX37" fmla="*/ 23813 w 27622"/>
                  <a:gd name="connsiteY37" fmla="*/ 48578 h 54292"/>
                  <a:gd name="connsiteX38" fmla="*/ 23813 w 27622"/>
                  <a:gd name="connsiteY38" fmla="*/ 48578 h 54292"/>
                  <a:gd name="connsiteX39" fmla="*/ 23813 w 27622"/>
                  <a:gd name="connsiteY39" fmla="*/ 48578 h 54292"/>
                  <a:gd name="connsiteX40" fmla="*/ 23813 w 27622"/>
                  <a:gd name="connsiteY40" fmla="*/ 48578 h 54292"/>
                  <a:gd name="connsiteX41" fmla="*/ 23813 w 27622"/>
                  <a:gd name="connsiteY41" fmla="*/ 48578 h 54292"/>
                  <a:gd name="connsiteX42" fmla="*/ 23813 w 27622"/>
                  <a:gd name="connsiteY42" fmla="*/ 48578 h 54292"/>
                  <a:gd name="connsiteX43" fmla="*/ 23813 w 27622"/>
                  <a:gd name="connsiteY43" fmla="*/ 48578 h 54292"/>
                  <a:gd name="connsiteX44" fmla="*/ 23813 w 27622"/>
                  <a:gd name="connsiteY44" fmla="*/ 48578 h 54292"/>
                  <a:gd name="connsiteX45" fmla="*/ 23813 w 27622"/>
                  <a:gd name="connsiteY45" fmla="*/ 48578 h 54292"/>
                  <a:gd name="connsiteX46" fmla="*/ 23813 w 27622"/>
                  <a:gd name="connsiteY46" fmla="*/ 48578 h 54292"/>
                  <a:gd name="connsiteX47" fmla="*/ 23813 w 27622"/>
                  <a:gd name="connsiteY47" fmla="*/ 48578 h 54292"/>
                  <a:gd name="connsiteX48" fmla="*/ 23813 w 27622"/>
                  <a:gd name="connsiteY48" fmla="*/ 48578 h 54292"/>
                  <a:gd name="connsiteX49" fmla="*/ 23813 w 27622"/>
                  <a:gd name="connsiteY49" fmla="*/ 48578 h 54292"/>
                  <a:gd name="connsiteX50" fmla="*/ 23813 w 27622"/>
                  <a:gd name="connsiteY50" fmla="*/ 48578 h 54292"/>
                  <a:gd name="connsiteX51" fmla="*/ 23813 w 27622"/>
                  <a:gd name="connsiteY51" fmla="*/ 48578 h 54292"/>
                  <a:gd name="connsiteX52" fmla="*/ 23813 w 27622"/>
                  <a:gd name="connsiteY52" fmla="*/ 48578 h 54292"/>
                  <a:gd name="connsiteX53" fmla="*/ 23813 w 27622"/>
                  <a:gd name="connsiteY53" fmla="*/ 48578 h 54292"/>
                  <a:gd name="connsiteX54" fmla="*/ 23813 w 27622"/>
                  <a:gd name="connsiteY54" fmla="*/ 48578 h 54292"/>
                  <a:gd name="connsiteX55" fmla="*/ 23813 w 27622"/>
                  <a:gd name="connsiteY55" fmla="*/ 48578 h 54292"/>
                  <a:gd name="connsiteX56" fmla="*/ 23813 w 27622"/>
                  <a:gd name="connsiteY56" fmla="*/ 48578 h 54292"/>
                  <a:gd name="connsiteX57" fmla="*/ 23813 w 27622"/>
                  <a:gd name="connsiteY57" fmla="*/ 48578 h 54292"/>
                  <a:gd name="connsiteX58" fmla="*/ 23813 w 27622"/>
                  <a:gd name="connsiteY58" fmla="*/ 48578 h 54292"/>
                  <a:gd name="connsiteX59" fmla="*/ 23813 w 27622"/>
                  <a:gd name="connsiteY59" fmla="*/ 48578 h 54292"/>
                  <a:gd name="connsiteX60" fmla="*/ 23813 w 27622"/>
                  <a:gd name="connsiteY60" fmla="*/ 48578 h 54292"/>
                  <a:gd name="connsiteX61" fmla="*/ 23813 w 27622"/>
                  <a:gd name="connsiteY61" fmla="*/ 48578 h 54292"/>
                  <a:gd name="connsiteX62" fmla="*/ 23813 w 27622"/>
                  <a:gd name="connsiteY62" fmla="*/ 48578 h 54292"/>
                  <a:gd name="connsiteX63" fmla="*/ 23813 w 27622"/>
                  <a:gd name="connsiteY63" fmla="*/ 48578 h 54292"/>
                  <a:gd name="connsiteX64" fmla="*/ 23813 w 27622"/>
                  <a:gd name="connsiteY64" fmla="*/ 48578 h 54292"/>
                  <a:gd name="connsiteX65" fmla="*/ 23813 w 27622"/>
                  <a:gd name="connsiteY65" fmla="*/ 48578 h 54292"/>
                  <a:gd name="connsiteX66" fmla="*/ 23813 w 27622"/>
                  <a:gd name="connsiteY66" fmla="*/ 48578 h 54292"/>
                  <a:gd name="connsiteX67" fmla="*/ 23813 w 27622"/>
                  <a:gd name="connsiteY67" fmla="*/ 48578 h 54292"/>
                  <a:gd name="connsiteX68" fmla="*/ 23813 w 27622"/>
                  <a:gd name="connsiteY68" fmla="*/ 48578 h 54292"/>
                  <a:gd name="connsiteX69" fmla="*/ 23813 w 27622"/>
                  <a:gd name="connsiteY69" fmla="*/ 48578 h 54292"/>
                  <a:gd name="connsiteX70" fmla="*/ 23813 w 27622"/>
                  <a:gd name="connsiteY70" fmla="*/ 48578 h 54292"/>
                  <a:gd name="connsiteX71" fmla="*/ 23813 w 27622"/>
                  <a:gd name="connsiteY71" fmla="*/ 48578 h 54292"/>
                  <a:gd name="connsiteX72" fmla="*/ 23813 w 27622"/>
                  <a:gd name="connsiteY72" fmla="*/ 48578 h 54292"/>
                  <a:gd name="connsiteX73" fmla="*/ 23813 w 27622"/>
                  <a:gd name="connsiteY73" fmla="*/ 48578 h 54292"/>
                  <a:gd name="connsiteX74" fmla="*/ 23813 w 27622"/>
                  <a:gd name="connsiteY74" fmla="*/ 48578 h 54292"/>
                  <a:gd name="connsiteX75" fmla="*/ 23813 w 27622"/>
                  <a:gd name="connsiteY75" fmla="*/ 48578 h 54292"/>
                  <a:gd name="connsiteX76" fmla="*/ 23813 w 27622"/>
                  <a:gd name="connsiteY76" fmla="*/ 48578 h 54292"/>
                  <a:gd name="connsiteX77" fmla="*/ 23813 w 27622"/>
                  <a:gd name="connsiteY77" fmla="*/ 48578 h 54292"/>
                  <a:gd name="connsiteX78" fmla="*/ 23813 w 27622"/>
                  <a:gd name="connsiteY78" fmla="*/ 48578 h 54292"/>
                  <a:gd name="connsiteX79" fmla="*/ 23813 w 27622"/>
                  <a:gd name="connsiteY79" fmla="*/ 48578 h 54292"/>
                  <a:gd name="connsiteX80" fmla="*/ 23813 w 27622"/>
                  <a:gd name="connsiteY80" fmla="*/ 48578 h 54292"/>
                  <a:gd name="connsiteX81" fmla="*/ 23813 w 27622"/>
                  <a:gd name="connsiteY81" fmla="*/ 48578 h 54292"/>
                  <a:gd name="connsiteX82" fmla="*/ 23813 w 27622"/>
                  <a:gd name="connsiteY82" fmla="*/ 48578 h 54292"/>
                  <a:gd name="connsiteX83" fmla="*/ 23813 w 27622"/>
                  <a:gd name="connsiteY83" fmla="*/ 48578 h 54292"/>
                  <a:gd name="connsiteX84" fmla="*/ 23813 w 27622"/>
                  <a:gd name="connsiteY84" fmla="*/ 48578 h 54292"/>
                  <a:gd name="connsiteX85" fmla="*/ 23813 w 27622"/>
                  <a:gd name="connsiteY85" fmla="*/ 48578 h 54292"/>
                  <a:gd name="connsiteX86" fmla="*/ 23813 w 27622"/>
                  <a:gd name="connsiteY86" fmla="*/ 48578 h 54292"/>
                  <a:gd name="connsiteX87" fmla="*/ 23813 w 27622"/>
                  <a:gd name="connsiteY87" fmla="*/ 48578 h 54292"/>
                  <a:gd name="connsiteX88" fmla="*/ 23813 w 27622"/>
                  <a:gd name="connsiteY88" fmla="*/ 48578 h 54292"/>
                  <a:gd name="connsiteX89" fmla="*/ 23813 w 27622"/>
                  <a:gd name="connsiteY89" fmla="*/ 48578 h 54292"/>
                  <a:gd name="connsiteX90" fmla="*/ 23813 w 27622"/>
                  <a:gd name="connsiteY90" fmla="*/ 48578 h 54292"/>
                  <a:gd name="connsiteX91" fmla="*/ 23813 w 27622"/>
                  <a:gd name="connsiteY91" fmla="*/ 48578 h 54292"/>
                  <a:gd name="connsiteX92" fmla="*/ 23813 w 27622"/>
                  <a:gd name="connsiteY92" fmla="*/ 48578 h 54292"/>
                  <a:gd name="connsiteX93" fmla="*/ 23813 w 27622"/>
                  <a:gd name="connsiteY93" fmla="*/ 48578 h 54292"/>
                  <a:gd name="connsiteX94" fmla="*/ 23813 w 27622"/>
                  <a:gd name="connsiteY94" fmla="*/ 48578 h 54292"/>
                  <a:gd name="connsiteX95" fmla="*/ 23813 w 27622"/>
                  <a:gd name="connsiteY95" fmla="*/ 48578 h 54292"/>
                  <a:gd name="connsiteX96" fmla="*/ 23813 w 27622"/>
                  <a:gd name="connsiteY96" fmla="*/ 48578 h 54292"/>
                  <a:gd name="connsiteX97" fmla="*/ 23813 w 27622"/>
                  <a:gd name="connsiteY97" fmla="*/ 48578 h 54292"/>
                  <a:gd name="connsiteX98" fmla="*/ 23813 w 27622"/>
                  <a:gd name="connsiteY98" fmla="*/ 48578 h 54292"/>
                  <a:gd name="connsiteX99" fmla="*/ 23813 w 27622"/>
                  <a:gd name="connsiteY99" fmla="*/ 48578 h 54292"/>
                  <a:gd name="connsiteX100" fmla="*/ 23813 w 27622"/>
                  <a:gd name="connsiteY100" fmla="*/ 48578 h 54292"/>
                  <a:gd name="connsiteX101" fmla="*/ 23813 w 27622"/>
                  <a:gd name="connsiteY101" fmla="*/ 48578 h 54292"/>
                  <a:gd name="connsiteX102" fmla="*/ 23813 w 27622"/>
                  <a:gd name="connsiteY102" fmla="*/ 48578 h 54292"/>
                  <a:gd name="connsiteX103" fmla="*/ 23813 w 27622"/>
                  <a:gd name="connsiteY103" fmla="*/ 48578 h 54292"/>
                  <a:gd name="connsiteX104" fmla="*/ 23813 w 27622"/>
                  <a:gd name="connsiteY104" fmla="*/ 48578 h 54292"/>
                  <a:gd name="connsiteX105" fmla="*/ 23813 w 27622"/>
                  <a:gd name="connsiteY105" fmla="*/ 48578 h 54292"/>
                  <a:gd name="connsiteX106" fmla="*/ 23813 w 27622"/>
                  <a:gd name="connsiteY106" fmla="*/ 48578 h 54292"/>
                  <a:gd name="connsiteX107" fmla="*/ 23813 w 27622"/>
                  <a:gd name="connsiteY107" fmla="*/ 48578 h 54292"/>
                  <a:gd name="connsiteX108" fmla="*/ 23813 w 27622"/>
                  <a:gd name="connsiteY108" fmla="*/ 48578 h 54292"/>
                  <a:gd name="connsiteX109" fmla="*/ 23813 w 27622"/>
                  <a:gd name="connsiteY109" fmla="*/ 48578 h 54292"/>
                  <a:gd name="connsiteX110" fmla="*/ 23813 w 27622"/>
                  <a:gd name="connsiteY110" fmla="*/ 48578 h 54292"/>
                  <a:gd name="connsiteX111" fmla="*/ 23813 w 27622"/>
                  <a:gd name="connsiteY111" fmla="*/ 48578 h 54292"/>
                  <a:gd name="connsiteX112" fmla="*/ 23813 w 27622"/>
                  <a:gd name="connsiteY112" fmla="*/ 48578 h 54292"/>
                  <a:gd name="connsiteX113" fmla="*/ 23813 w 27622"/>
                  <a:gd name="connsiteY113" fmla="*/ 48578 h 54292"/>
                  <a:gd name="connsiteX114" fmla="*/ 23813 w 27622"/>
                  <a:gd name="connsiteY114" fmla="*/ 48578 h 54292"/>
                  <a:gd name="connsiteX115" fmla="*/ 23813 w 27622"/>
                  <a:gd name="connsiteY115" fmla="*/ 48578 h 54292"/>
                  <a:gd name="connsiteX116" fmla="*/ 23813 w 27622"/>
                  <a:gd name="connsiteY116" fmla="*/ 48578 h 54292"/>
                  <a:gd name="connsiteX117" fmla="*/ 23813 w 27622"/>
                  <a:gd name="connsiteY117" fmla="*/ 48578 h 54292"/>
                  <a:gd name="connsiteX118" fmla="*/ 23813 w 27622"/>
                  <a:gd name="connsiteY118" fmla="*/ 48578 h 54292"/>
                  <a:gd name="connsiteX119" fmla="*/ 23813 w 27622"/>
                  <a:gd name="connsiteY119" fmla="*/ 48578 h 54292"/>
                  <a:gd name="connsiteX120" fmla="*/ 22860 w 27622"/>
                  <a:gd name="connsiteY120" fmla="*/ 49530 h 54292"/>
                  <a:gd name="connsiteX121" fmla="*/ 22860 w 27622"/>
                  <a:gd name="connsiteY121" fmla="*/ 49530 h 54292"/>
                  <a:gd name="connsiteX122" fmla="*/ 21908 w 27622"/>
                  <a:gd name="connsiteY122" fmla="*/ 50483 h 54292"/>
                  <a:gd name="connsiteX123" fmla="*/ 21908 w 27622"/>
                  <a:gd name="connsiteY123" fmla="*/ 50483 h 54292"/>
                  <a:gd name="connsiteX124" fmla="*/ 20003 w 27622"/>
                  <a:gd name="connsiteY124" fmla="*/ 52388 h 54292"/>
                  <a:gd name="connsiteX125" fmla="*/ 20003 w 27622"/>
                  <a:gd name="connsiteY125" fmla="*/ 52388 h 54292"/>
                  <a:gd name="connsiteX126" fmla="*/ 18097 w 27622"/>
                  <a:gd name="connsiteY126" fmla="*/ 53340 h 54292"/>
                  <a:gd name="connsiteX127" fmla="*/ 18097 w 27622"/>
                  <a:gd name="connsiteY127" fmla="*/ 53340 h 54292"/>
                  <a:gd name="connsiteX128" fmla="*/ 17145 w 27622"/>
                  <a:gd name="connsiteY128" fmla="*/ 54292 h 54292"/>
                  <a:gd name="connsiteX129" fmla="*/ 16193 w 27622"/>
                  <a:gd name="connsiteY129" fmla="*/ 53340 h 54292"/>
                  <a:gd name="connsiteX130" fmla="*/ 11430 w 27622"/>
                  <a:gd name="connsiteY130" fmla="*/ 54292 h 54292"/>
                  <a:gd name="connsiteX131" fmla="*/ 1905 w 27622"/>
                  <a:gd name="connsiteY131" fmla="*/ 47625 h 54292"/>
                  <a:gd name="connsiteX132" fmla="*/ 1905 w 27622"/>
                  <a:gd name="connsiteY132" fmla="*/ 47625 h 54292"/>
                  <a:gd name="connsiteX133" fmla="*/ 1905 w 27622"/>
                  <a:gd name="connsiteY133" fmla="*/ 47625 h 54292"/>
                  <a:gd name="connsiteX134" fmla="*/ 953 w 27622"/>
                  <a:gd name="connsiteY134" fmla="*/ 43815 h 54292"/>
                  <a:gd name="connsiteX135" fmla="*/ 1905 w 27622"/>
                  <a:gd name="connsiteY135" fmla="*/ 42863 h 54292"/>
                  <a:gd name="connsiteX136" fmla="*/ 1905 w 27622"/>
                  <a:gd name="connsiteY136" fmla="*/ 42863 h 54292"/>
                  <a:gd name="connsiteX137" fmla="*/ 1905 w 27622"/>
                  <a:gd name="connsiteY137" fmla="*/ 41910 h 54292"/>
                  <a:gd name="connsiteX138" fmla="*/ 953 w 27622"/>
                  <a:gd name="connsiteY138" fmla="*/ 40005 h 54292"/>
                  <a:gd name="connsiteX139" fmla="*/ 1905 w 27622"/>
                  <a:gd name="connsiteY139" fmla="*/ 38100 h 54292"/>
                  <a:gd name="connsiteX140" fmla="*/ 1905 w 27622"/>
                  <a:gd name="connsiteY140" fmla="*/ 38100 h 54292"/>
                  <a:gd name="connsiteX141" fmla="*/ 0 w 27622"/>
                  <a:gd name="connsiteY141" fmla="*/ 36195 h 54292"/>
                  <a:gd name="connsiteX142" fmla="*/ 1905 w 27622"/>
                  <a:gd name="connsiteY142" fmla="*/ 34290 h 54292"/>
                  <a:gd name="connsiteX143" fmla="*/ 2858 w 27622"/>
                  <a:gd name="connsiteY143" fmla="*/ 34290 h 54292"/>
                  <a:gd name="connsiteX144" fmla="*/ 3810 w 27622"/>
                  <a:gd name="connsiteY144" fmla="*/ 34290 h 54292"/>
                  <a:gd name="connsiteX145" fmla="*/ 3810 w 27622"/>
                  <a:gd name="connsiteY145" fmla="*/ 33338 h 54292"/>
                  <a:gd name="connsiteX146" fmla="*/ 2858 w 27622"/>
                  <a:gd name="connsiteY146" fmla="*/ 31433 h 54292"/>
                  <a:gd name="connsiteX147" fmla="*/ 4763 w 27622"/>
                  <a:gd name="connsiteY147" fmla="*/ 29528 h 54292"/>
                  <a:gd name="connsiteX148" fmla="*/ 4763 w 27622"/>
                  <a:gd name="connsiteY148" fmla="*/ 28575 h 54292"/>
                  <a:gd name="connsiteX149" fmla="*/ 3810 w 27622"/>
                  <a:gd name="connsiteY149" fmla="*/ 26670 h 54292"/>
                  <a:gd name="connsiteX150" fmla="*/ 5715 w 27622"/>
                  <a:gd name="connsiteY150" fmla="*/ 24765 h 54292"/>
                  <a:gd name="connsiteX151" fmla="*/ 6668 w 27622"/>
                  <a:gd name="connsiteY151" fmla="*/ 20003 h 54292"/>
                  <a:gd name="connsiteX152" fmla="*/ 5715 w 27622"/>
                  <a:gd name="connsiteY152" fmla="*/ 18097 h 54292"/>
                  <a:gd name="connsiteX153" fmla="*/ 7620 w 27622"/>
                  <a:gd name="connsiteY153" fmla="*/ 16192 h 54292"/>
                  <a:gd name="connsiteX154" fmla="*/ 7620 w 27622"/>
                  <a:gd name="connsiteY154" fmla="*/ 16192 h 54292"/>
                  <a:gd name="connsiteX155" fmla="*/ 7620 w 27622"/>
                  <a:gd name="connsiteY155" fmla="*/ 15240 h 54292"/>
                  <a:gd name="connsiteX156" fmla="*/ 8572 w 27622"/>
                  <a:gd name="connsiteY156" fmla="*/ 9525 h 54292"/>
                  <a:gd name="connsiteX157" fmla="*/ 13335 w 27622"/>
                  <a:gd name="connsiteY157" fmla="*/ 3810 h 54292"/>
                  <a:gd name="connsiteX158" fmla="*/ 18097 w 27622"/>
                  <a:gd name="connsiteY158" fmla="*/ 0 h 54292"/>
                  <a:gd name="connsiteX159" fmla="*/ 20003 w 27622"/>
                  <a:gd name="connsiteY159" fmla="*/ 6667 h 5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</a:cxnLst>
                <a:rect l="l" t="t" r="r" b="b"/>
                <a:pathLst>
                  <a:path w="27622" h="54292">
                    <a:moveTo>
                      <a:pt x="20003" y="6667"/>
                    </a:moveTo>
                    <a:cubicBezTo>
                      <a:pt x="20003" y="6667"/>
                      <a:pt x="20003" y="7620"/>
                      <a:pt x="20003" y="6667"/>
                    </a:cubicBezTo>
                    <a:cubicBezTo>
                      <a:pt x="20003" y="7620"/>
                      <a:pt x="20003" y="7620"/>
                      <a:pt x="20003" y="7620"/>
                    </a:cubicBezTo>
                    <a:lnTo>
                      <a:pt x="20003" y="7620"/>
                    </a:lnTo>
                    <a:cubicBezTo>
                      <a:pt x="20955" y="7620"/>
                      <a:pt x="20955" y="8572"/>
                      <a:pt x="20955" y="9525"/>
                    </a:cubicBezTo>
                    <a:cubicBezTo>
                      <a:pt x="20955" y="9525"/>
                      <a:pt x="20955" y="10478"/>
                      <a:pt x="20955" y="10478"/>
                    </a:cubicBezTo>
                    <a:lnTo>
                      <a:pt x="20955" y="10478"/>
                    </a:lnTo>
                    <a:cubicBezTo>
                      <a:pt x="21908" y="10478"/>
                      <a:pt x="22860" y="11430"/>
                      <a:pt x="22860" y="13335"/>
                    </a:cubicBezTo>
                    <a:cubicBezTo>
                      <a:pt x="22860" y="13335"/>
                      <a:pt x="22860" y="14288"/>
                      <a:pt x="22860" y="14288"/>
                    </a:cubicBezTo>
                    <a:cubicBezTo>
                      <a:pt x="23813" y="14288"/>
                      <a:pt x="23813" y="15240"/>
                      <a:pt x="23813" y="16192"/>
                    </a:cubicBezTo>
                    <a:cubicBezTo>
                      <a:pt x="24765" y="16192"/>
                      <a:pt x="25718" y="17145"/>
                      <a:pt x="25718" y="19050"/>
                    </a:cubicBezTo>
                    <a:cubicBezTo>
                      <a:pt x="25718" y="20003"/>
                      <a:pt x="25718" y="20003"/>
                      <a:pt x="24765" y="20955"/>
                    </a:cubicBezTo>
                    <a:cubicBezTo>
                      <a:pt x="24765" y="20955"/>
                      <a:pt x="24765" y="21908"/>
                      <a:pt x="24765" y="22860"/>
                    </a:cubicBezTo>
                    <a:cubicBezTo>
                      <a:pt x="24765" y="23813"/>
                      <a:pt x="24765" y="23813"/>
                      <a:pt x="23813" y="23813"/>
                    </a:cubicBezTo>
                    <a:lnTo>
                      <a:pt x="23813" y="23813"/>
                    </a:lnTo>
                    <a:cubicBezTo>
                      <a:pt x="24765" y="23813"/>
                      <a:pt x="24765" y="24765"/>
                      <a:pt x="24765" y="25717"/>
                    </a:cubicBezTo>
                    <a:cubicBezTo>
                      <a:pt x="24765" y="25717"/>
                      <a:pt x="24765" y="26670"/>
                      <a:pt x="24765" y="26670"/>
                    </a:cubicBezTo>
                    <a:cubicBezTo>
                      <a:pt x="24765" y="26670"/>
                      <a:pt x="25718" y="27622"/>
                      <a:pt x="25718" y="28575"/>
                    </a:cubicBezTo>
                    <a:cubicBezTo>
                      <a:pt x="25718" y="28575"/>
                      <a:pt x="25718" y="29528"/>
                      <a:pt x="25718" y="29528"/>
                    </a:cubicBezTo>
                    <a:cubicBezTo>
                      <a:pt x="25718" y="29528"/>
                      <a:pt x="26670" y="30480"/>
                      <a:pt x="26670" y="31433"/>
                    </a:cubicBezTo>
                    <a:cubicBezTo>
                      <a:pt x="26670" y="31433"/>
                      <a:pt x="26670" y="32385"/>
                      <a:pt x="26670" y="32385"/>
                    </a:cubicBezTo>
                    <a:cubicBezTo>
                      <a:pt x="26670" y="33338"/>
                      <a:pt x="27622" y="33338"/>
                      <a:pt x="27622" y="34290"/>
                    </a:cubicBezTo>
                    <a:cubicBezTo>
                      <a:pt x="27622" y="35242"/>
                      <a:pt x="27622" y="35242"/>
                      <a:pt x="26670" y="35242"/>
                    </a:cubicBezTo>
                    <a:lnTo>
                      <a:pt x="26670" y="35242"/>
                    </a:lnTo>
                    <a:cubicBezTo>
                      <a:pt x="26670" y="35242"/>
                      <a:pt x="27622" y="36195"/>
                      <a:pt x="26670" y="37147"/>
                    </a:cubicBezTo>
                    <a:cubicBezTo>
                      <a:pt x="26670" y="37147"/>
                      <a:pt x="26670" y="37147"/>
                      <a:pt x="26670" y="38100"/>
                    </a:cubicBezTo>
                    <a:cubicBezTo>
                      <a:pt x="26670" y="38100"/>
                      <a:pt x="26670" y="39053"/>
                      <a:pt x="26670" y="40005"/>
                    </a:cubicBezTo>
                    <a:cubicBezTo>
                      <a:pt x="26670" y="40005"/>
                      <a:pt x="26670" y="40005"/>
                      <a:pt x="26670" y="40005"/>
                    </a:cubicBezTo>
                    <a:cubicBezTo>
                      <a:pt x="26670" y="40005"/>
                      <a:pt x="26670" y="40958"/>
                      <a:pt x="26670" y="40958"/>
                    </a:cubicBezTo>
                    <a:cubicBezTo>
                      <a:pt x="26670" y="40958"/>
                      <a:pt x="26670" y="41910"/>
                      <a:pt x="25718" y="41910"/>
                    </a:cubicBezTo>
                    <a:cubicBezTo>
                      <a:pt x="26670" y="41910"/>
                      <a:pt x="26670" y="42863"/>
                      <a:pt x="26670" y="43815"/>
                    </a:cubicBezTo>
                    <a:cubicBezTo>
                      <a:pt x="26670" y="44767"/>
                      <a:pt x="25718" y="44767"/>
                      <a:pt x="25718" y="44767"/>
                    </a:cubicBezTo>
                    <a:cubicBezTo>
                      <a:pt x="25718" y="44767"/>
                      <a:pt x="25718" y="45720"/>
                      <a:pt x="25718" y="45720"/>
                    </a:cubicBezTo>
                    <a:cubicBezTo>
                      <a:pt x="25718" y="45720"/>
                      <a:pt x="25718" y="46672"/>
                      <a:pt x="24765" y="46672"/>
                    </a:cubicBezTo>
                    <a:cubicBezTo>
                      <a:pt x="24765" y="46672"/>
                      <a:pt x="24765" y="47625"/>
                      <a:pt x="24765" y="47625"/>
                    </a:cubicBezTo>
                    <a:cubicBezTo>
                      <a:pt x="24765" y="48578"/>
                      <a:pt x="24765" y="48578"/>
                      <a:pt x="23813" y="48578"/>
                    </a:cubicBez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cubicBezTo>
                      <a:pt x="23813" y="49530"/>
                      <a:pt x="23813" y="49530"/>
                      <a:pt x="22860" y="49530"/>
                    </a:cubicBezTo>
                    <a:cubicBezTo>
                      <a:pt x="22860" y="49530"/>
                      <a:pt x="22860" y="49530"/>
                      <a:pt x="22860" y="49530"/>
                    </a:cubicBezTo>
                    <a:cubicBezTo>
                      <a:pt x="22860" y="50483"/>
                      <a:pt x="22860" y="50483"/>
                      <a:pt x="21908" y="50483"/>
                    </a:cubicBezTo>
                    <a:cubicBezTo>
                      <a:pt x="21908" y="50483"/>
                      <a:pt x="21908" y="50483"/>
                      <a:pt x="21908" y="50483"/>
                    </a:cubicBezTo>
                    <a:cubicBezTo>
                      <a:pt x="21908" y="51435"/>
                      <a:pt x="20955" y="52388"/>
                      <a:pt x="20003" y="52388"/>
                    </a:cubicBezTo>
                    <a:lnTo>
                      <a:pt x="20003" y="52388"/>
                    </a:lnTo>
                    <a:cubicBezTo>
                      <a:pt x="20003" y="53340"/>
                      <a:pt x="19050" y="54292"/>
                      <a:pt x="18097" y="53340"/>
                    </a:cubicBezTo>
                    <a:cubicBezTo>
                      <a:pt x="18097" y="53340"/>
                      <a:pt x="18097" y="53340"/>
                      <a:pt x="18097" y="53340"/>
                    </a:cubicBezTo>
                    <a:cubicBezTo>
                      <a:pt x="18097" y="54292"/>
                      <a:pt x="17145" y="54292"/>
                      <a:pt x="17145" y="54292"/>
                    </a:cubicBezTo>
                    <a:cubicBezTo>
                      <a:pt x="17145" y="54292"/>
                      <a:pt x="16193" y="54292"/>
                      <a:pt x="16193" y="53340"/>
                    </a:cubicBezTo>
                    <a:cubicBezTo>
                      <a:pt x="14288" y="54292"/>
                      <a:pt x="13335" y="54292"/>
                      <a:pt x="11430" y="54292"/>
                    </a:cubicBezTo>
                    <a:cubicBezTo>
                      <a:pt x="6668" y="53340"/>
                      <a:pt x="3810" y="51435"/>
                      <a:pt x="1905" y="47625"/>
                    </a:cubicBezTo>
                    <a:lnTo>
                      <a:pt x="1905" y="47625"/>
                    </a:lnTo>
                    <a:lnTo>
                      <a:pt x="1905" y="47625"/>
                    </a:lnTo>
                    <a:cubicBezTo>
                      <a:pt x="1905" y="46672"/>
                      <a:pt x="953" y="45720"/>
                      <a:pt x="953" y="43815"/>
                    </a:cubicBezTo>
                    <a:cubicBezTo>
                      <a:pt x="953" y="43815"/>
                      <a:pt x="1905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lnTo>
                      <a:pt x="1905" y="41910"/>
                    </a:lnTo>
                    <a:cubicBezTo>
                      <a:pt x="1905" y="41910"/>
                      <a:pt x="953" y="40958"/>
                      <a:pt x="953" y="40005"/>
                    </a:cubicBezTo>
                    <a:cubicBezTo>
                      <a:pt x="953" y="39053"/>
                      <a:pt x="953" y="38100"/>
                      <a:pt x="1905" y="38100"/>
                    </a:cubicBezTo>
                    <a:lnTo>
                      <a:pt x="1905" y="38100"/>
                    </a:lnTo>
                    <a:cubicBezTo>
                      <a:pt x="953" y="38100"/>
                      <a:pt x="0" y="37147"/>
                      <a:pt x="0" y="36195"/>
                    </a:cubicBezTo>
                    <a:cubicBezTo>
                      <a:pt x="0" y="35242"/>
                      <a:pt x="953" y="34290"/>
                      <a:pt x="1905" y="34290"/>
                    </a:cubicBezTo>
                    <a:cubicBezTo>
                      <a:pt x="1905" y="34290"/>
                      <a:pt x="1905" y="34290"/>
                      <a:pt x="2858" y="34290"/>
                    </a:cubicBezTo>
                    <a:cubicBezTo>
                      <a:pt x="2858" y="34290"/>
                      <a:pt x="2858" y="34290"/>
                      <a:pt x="3810" y="34290"/>
                    </a:cubicBezTo>
                    <a:lnTo>
                      <a:pt x="3810" y="33338"/>
                    </a:lnTo>
                    <a:cubicBezTo>
                      <a:pt x="2858" y="33338"/>
                      <a:pt x="2858" y="32385"/>
                      <a:pt x="2858" y="31433"/>
                    </a:cubicBezTo>
                    <a:cubicBezTo>
                      <a:pt x="2858" y="30480"/>
                      <a:pt x="3810" y="29528"/>
                      <a:pt x="4763" y="29528"/>
                    </a:cubicBezTo>
                    <a:lnTo>
                      <a:pt x="4763" y="28575"/>
                    </a:lnTo>
                    <a:cubicBezTo>
                      <a:pt x="4763" y="28575"/>
                      <a:pt x="3810" y="27622"/>
                      <a:pt x="3810" y="26670"/>
                    </a:cubicBezTo>
                    <a:cubicBezTo>
                      <a:pt x="3810" y="25717"/>
                      <a:pt x="4763" y="24765"/>
                      <a:pt x="5715" y="24765"/>
                    </a:cubicBezTo>
                    <a:cubicBezTo>
                      <a:pt x="5715" y="22860"/>
                      <a:pt x="6668" y="21908"/>
                      <a:pt x="6668" y="20003"/>
                    </a:cubicBezTo>
                    <a:cubicBezTo>
                      <a:pt x="5715" y="20003"/>
                      <a:pt x="5715" y="19050"/>
                      <a:pt x="5715" y="18097"/>
                    </a:cubicBezTo>
                    <a:cubicBezTo>
                      <a:pt x="5715" y="17145"/>
                      <a:pt x="6668" y="16192"/>
                      <a:pt x="7620" y="16192"/>
                    </a:cubicBezTo>
                    <a:lnTo>
                      <a:pt x="7620" y="16192"/>
                    </a:lnTo>
                    <a:lnTo>
                      <a:pt x="7620" y="15240"/>
                    </a:lnTo>
                    <a:cubicBezTo>
                      <a:pt x="7620" y="13335"/>
                      <a:pt x="7620" y="11430"/>
                      <a:pt x="8572" y="9525"/>
                    </a:cubicBezTo>
                    <a:cubicBezTo>
                      <a:pt x="9525" y="6667"/>
                      <a:pt x="11430" y="4763"/>
                      <a:pt x="13335" y="3810"/>
                    </a:cubicBezTo>
                    <a:cubicBezTo>
                      <a:pt x="15240" y="953"/>
                      <a:pt x="16193" y="0"/>
                      <a:pt x="18097" y="0"/>
                    </a:cubicBezTo>
                    <a:cubicBezTo>
                      <a:pt x="19050" y="6667"/>
                      <a:pt x="19050" y="6667"/>
                      <a:pt x="20003" y="6667"/>
                    </a:cubicBezTo>
                    <a:close/>
                  </a:path>
                </a:pathLst>
              </a:custGeom>
              <a:solidFill>
                <a:srgbClr val="76B84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405" name="Graphic 801">
              <a:extLst>
                <a:ext uri="{FF2B5EF4-FFF2-40B4-BE49-F238E27FC236}">
                  <a16:creationId xmlns:a16="http://schemas.microsoft.com/office/drawing/2014/main" id="{7363442D-609A-4258-91BB-D424662D9A94}"/>
                </a:ext>
              </a:extLst>
            </p:cNvPr>
            <p:cNvGrpSpPr/>
            <p:nvPr/>
          </p:nvGrpSpPr>
          <p:grpSpPr>
            <a:xfrm>
              <a:off x="6500812" y="3453765"/>
              <a:ext cx="49529" cy="95249"/>
              <a:chOff x="6500812" y="3453765"/>
              <a:chExt cx="49529" cy="95249"/>
            </a:xfrm>
            <a:solidFill>
              <a:schemeClr val="accent1"/>
            </a:solidFill>
          </p:grpSpPr>
          <p:sp>
            <p:nvSpPr>
              <p:cNvPr id="1438" name="Freeform: Shape 1437">
                <a:extLst>
                  <a:ext uri="{FF2B5EF4-FFF2-40B4-BE49-F238E27FC236}">
                    <a16:creationId xmlns:a16="http://schemas.microsoft.com/office/drawing/2014/main" id="{D683DF3A-6E75-469D-AEAC-8CD0CFB8E029}"/>
                  </a:ext>
                </a:extLst>
              </p:cNvPr>
              <p:cNvSpPr/>
              <p:nvPr/>
            </p:nvSpPr>
            <p:spPr>
              <a:xfrm>
                <a:off x="6506527" y="3528060"/>
                <a:ext cx="43815" cy="20954"/>
              </a:xfrm>
              <a:custGeom>
                <a:avLst/>
                <a:gdLst>
                  <a:gd name="connsiteX0" fmla="*/ 43815 w 43815"/>
                  <a:gd name="connsiteY0" fmla="*/ 10478 h 20954"/>
                  <a:gd name="connsiteX1" fmla="*/ 21908 w 43815"/>
                  <a:gd name="connsiteY1" fmla="*/ 20955 h 20954"/>
                  <a:gd name="connsiteX2" fmla="*/ 0 w 43815"/>
                  <a:gd name="connsiteY2" fmla="*/ 10478 h 20954"/>
                  <a:gd name="connsiteX3" fmla="*/ 21908 w 43815"/>
                  <a:gd name="connsiteY3" fmla="*/ 0 h 20954"/>
                  <a:gd name="connsiteX4" fmla="*/ 43815 w 43815"/>
                  <a:gd name="connsiteY4" fmla="*/ 10478 h 209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3815" h="20954">
                    <a:moveTo>
                      <a:pt x="43815" y="10478"/>
                    </a:moveTo>
                    <a:cubicBezTo>
                      <a:pt x="43815" y="16264"/>
                      <a:pt x="34007" y="20955"/>
                      <a:pt x="21908" y="20955"/>
                    </a:cubicBezTo>
                    <a:cubicBezTo>
                      <a:pt x="9808" y="20955"/>
                      <a:pt x="0" y="16264"/>
                      <a:pt x="0" y="10478"/>
                    </a:cubicBezTo>
                    <a:cubicBezTo>
                      <a:pt x="0" y="4691"/>
                      <a:pt x="9809" y="0"/>
                      <a:pt x="21908" y="0"/>
                    </a:cubicBezTo>
                    <a:cubicBezTo>
                      <a:pt x="34007" y="0"/>
                      <a:pt x="43815" y="4691"/>
                      <a:pt x="43815" y="10478"/>
                    </a:cubicBezTo>
                    <a:close/>
                  </a:path>
                </a:pathLst>
              </a:custGeom>
              <a:solidFill>
                <a:srgbClr val="618D3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39" name="Freeform: Shape 1438">
                <a:extLst>
                  <a:ext uri="{FF2B5EF4-FFF2-40B4-BE49-F238E27FC236}">
                    <a16:creationId xmlns:a16="http://schemas.microsoft.com/office/drawing/2014/main" id="{62354D9D-9F03-49B9-B374-D0E3CDD4A0F4}"/>
                  </a:ext>
                </a:extLst>
              </p:cNvPr>
              <p:cNvSpPr/>
              <p:nvPr/>
            </p:nvSpPr>
            <p:spPr>
              <a:xfrm>
                <a:off x="6500812" y="3460432"/>
                <a:ext cx="40005" cy="84772"/>
              </a:xfrm>
              <a:custGeom>
                <a:avLst/>
                <a:gdLst>
                  <a:gd name="connsiteX0" fmla="*/ 20955 w 40005"/>
                  <a:gd name="connsiteY0" fmla="*/ 0 h 84772"/>
                  <a:gd name="connsiteX1" fmla="*/ 22860 w 40005"/>
                  <a:gd name="connsiteY1" fmla="*/ 952 h 84772"/>
                  <a:gd name="connsiteX2" fmla="*/ 23813 w 40005"/>
                  <a:gd name="connsiteY2" fmla="*/ 0 h 84772"/>
                  <a:gd name="connsiteX3" fmla="*/ 24765 w 40005"/>
                  <a:gd name="connsiteY3" fmla="*/ 1905 h 84772"/>
                  <a:gd name="connsiteX4" fmla="*/ 24765 w 40005"/>
                  <a:gd name="connsiteY4" fmla="*/ 1905 h 84772"/>
                  <a:gd name="connsiteX5" fmla="*/ 25718 w 40005"/>
                  <a:gd name="connsiteY5" fmla="*/ 4763 h 84772"/>
                  <a:gd name="connsiteX6" fmla="*/ 25718 w 40005"/>
                  <a:gd name="connsiteY6" fmla="*/ 5715 h 84772"/>
                  <a:gd name="connsiteX7" fmla="*/ 25718 w 40005"/>
                  <a:gd name="connsiteY7" fmla="*/ 5715 h 84772"/>
                  <a:gd name="connsiteX8" fmla="*/ 26670 w 40005"/>
                  <a:gd name="connsiteY8" fmla="*/ 8572 h 84772"/>
                  <a:gd name="connsiteX9" fmla="*/ 26670 w 40005"/>
                  <a:gd name="connsiteY9" fmla="*/ 9525 h 84772"/>
                  <a:gd name="connsiteX10" fmla="*/ 26670 w 40005"/>
                  <a:gd name="connsiteY10" fmla="*/ 9525 h 84772"/>
                  <a:gd name="connsiteX11" fmla="*/ 29528 w 40005"/>
                  <a:gd name="connsiteY11" fmla="*/ 13335 h 84772"/>
                  <a:gd name="connsiteX12" fmla="*/ 29528 w 40005"/>
                  <a:gd name="connsiteY12" fmla="*/ 14288 h 84772"/>
                  <a:gd name="connsiteX13" fmla="*/ 31432 w 40005"/>
                  <a:gd name="connsiteY13" fmla="*/ 17145 h 84772"/>
                  <a:gd name="connsiteX14" fmla="*/ 34290 w 40005"/>
                  <a:gd name="connsiteY14" fmla="*/ 20955 h 84772"/>
                  <a:gd name="connsiteX15" fmla="*/ 33338 w 40005"/>
                  <a:gd name="connsiteY15" fmla="*/ 23813 h 84772"/>
                  <a:gd name="connsiteX16" fmla="*/ 34290 w 40005"/>
                  <a:gd name="connsiteY16" fmla="*/ 26670 h 84772"/>
                  <a:gd name="connsiteX17" fmla="*/ 33338 w 40005"/>
                  <a:gd name="connsiteY17" fmla="*/ 28575 h 84772"/>
                  <a:gd name="connsiteX18" fmla="*/ 33338 w 40005"/>
                  <a:gd name="connsiteY18" fmla="*/ 28575 h 84772"/>
                  <a:gd name="connsiteX19" fmla="*/ 35243 w 40005"/>
                  <a:gd name="connsiteY19" fmla="*/ 32385 h 84772"/>
                  <a:gd name="connsiteX20" fmla="*/ 35243 w 40005"/>
                  <a:gd name="connsiteY20" fmla="*/ 34290 h 84772"/>
                  <a:gd name="connsiteX21" fmla="*/ 36195 w 40005"/>
                  <a:gd name="connsiteY21" fmla="*/ 37147 h 84772"/>
                  <a:gd name="connsiteX22" fmla="*/ 36195 w 40005"/>
                  <a:gd name="connsiteY22" fmla="*/ 39052 h 84772"/>
                  <a:gd name="connsiteX23" fmla="*/ 37147 w 40005"/>
                  <a:gd name="connsiteY23" fmla="*/ 41910 h 84772"/>
                  <a:gd name="connsiteX24" fmla="*/ 37147 w 40005"/>
                  <a:gd name="connsiteY24" fmla="*/ 43815 h 84772"/>
                  <a:gd name="connsiteX25" fmla="*/ 38100 w 40005"/>
                  <a:gd name="connsiteY25" fmla="*/ 46672 h 84772"/>
                  <a:gd name="connsiteX26" fmla="*/ 37147 w 40005"/>
                  <a:gd name="connsiteY26" fmla="*/ 48577 h 84772"/>
                  <a:gd name="connsiteX27" fmla="*/ 37147 w 40005"/>
                  <a:gd name="connsiteY27" fmla="*/ 48577 h 84772"/>
                  <a:gd name="connsiteX28" fmla="*/ 38100 w 40005"/>
                  <a:gd name="connsiteY28" fmla="*/ 51435 h 84772"/>
                  <a:gd name="connsiteX29" fmla="*/ 38100 w 40005"/>
                  <a:gd name="connsiteY29" fmla="*/ 52388 h 84772"/>
                  <a:gd name="connsiteX30" fmla="*/ 39053 w 40005"/>
                  <a:gd name="connsiteY30" fmla="*/ 55245 h 84772"/>
                  <a:gd name="connsiteX31" fmla="*/ 39053 w 40005"/>
                  <a:gd name="connsiteY31" fmla="*/ 56197 h 84772"/>
                  <a:gd name="connsiteX32" fmla="*/ 39053 w 40005"/>
                  <a:gd name="connsiteY32" fmla="*/ 57150 h 84772"/>
                  <a:gd name="connsiteX33" fmla="*/ 38100 w 40005"/>
                  <a:gd name="connsiteY33" fmla="*/ 59055 h 84772"/>
                  <a:gd name="connsiteX34" fmla="*/ 40005 w 40005"/>
                  <a:gd name="connsiteY34" fmla="*/ 61913 h 84772"/>
                  <a:gd name="connsiteX35" fmla="*/ 38100 w 40005"/>
                  <a:gd name="connsiteY35" fmla="*/ 64770 h 84772"/>
                  <a:gd name="connsiteX36" fmla="*/ 38100 w 40005"/>
                  <a:gd name="connsiteY36" fmla="*/ 66675 h 84772"/>
                  <a:gd name="connsiteX37" fmla="*/ 37147 w 40005"/>
                  <a:gd name="connsiteY37" fmla="*/ 68580 h 84772"/>
                  <a:gd name="connsiteX38" fmla="*/ 38100 w 40005"/>
                  <a:gd name="connsiteY38" fmla="*/ 70485 h 84772"/>
                  <a:gd name="connsiteX39" fmla="*/ 37147 w 40005"/>
                  <a:gd name="connsiteY39" fmla="*/ 72390 h 84772"/>
                  <a:gd name="connsiteX40" fmla="*/ 37147 w 40005"/>
                  <a:gd name="connsiteY40" fmla="*/ 72390 h 84772"/>
                  <a:gd name="connsiteX41" fmla="*/ 37147 w 40005"/>
                  <a:gd name="connsiteY41" fmla="*/ 72390 h 84772"/>
                  <a:gd name="connsiteX42" fmla="*/ 37147 w 40005"/>
                  <a:gd name="connsiteY42" fmla="*/ 72390 h 84772"/>
                  <a:gd name="connsiteX43" fmla="*/ 37147 w 40005"/>
                  <a:gd name="connsiteY43" fmla="*/ 72390 h 84772"/>
                  <a:gd name="connsiteX44" fmla="*/ 37147 w 40005"/>
                  <a:gd name="connsiteY44" fmla="*/ 72390 h 84772"/>
                  <a:gd name="connsiteX45" fmla="*/ 37147 w 40005"/>
                  <a:gd name="connsiteY45" fmla="*/ 72390 h 84772"/>
                  <a:gd name="connsiteX46" fmla="*/ 37147 w 40005"/>
                  <a:gd name="connsiteY46" fmla="*/ 72390 h 84772"/>
                  <a:gd name="connsiteX47" fmla="*/ 37147 w 40005"/>
                  <a:gd name="connsiteY47" fmla="*/ 72390 h 84772"/>
                  <a:gd name="connsiteX48" fmla="*/ 37147 w 40005"/>
                  <a:gd name="connsiteY48" fmla="*/ 72390 h 84772"/>
                  <a:gd name="connsiteX49" fmla="*/ 37147 w 40005"/>
                  <a:gd name="connsiteY49" fmla="*/ 72390 h 84772"/>
                  <a:gd name="connsiteX50" fmla="*/ 37147 w 40005"/>
                  <a:gd name="connsiteY50" fmla="*/ 72390 h 84772"/>
                  <a:gd name="connsiteX51" fmla="*/ 37147 w 40005"/>
                  <a:gd name="connsiteY51" fmla="*/ 72390 h 84772"/>
                  <a:gd name="connsiteX52" fmla="*/ 37147 w 40005"/>
                  <a:gd name="connsiteY52" fmla="*/ 72390 h 84772"/>
                  <a:gd name="connsiteX53" fmla="*/ 37147 w 40005"/>
                  <a:gd name="connsiteY53" fmla="*/ 72390 h 84772"/>
                  <a:gd name="connsiteX54" fmla="*/ 37147 w 40005"/>
                  <a:gd name="connsiteY54" fmla="*/ 72390 h 84772"/>
                  <a:gd name="connsiteX55" fmla="*/ 37147 w 40005"/>
                  <a:gd name="connsiteY55" fmla="*/ 72390 h 84772"/>
                  <a:gd name="connsiteX56" fmla="*/ 37147 w 40005"/>
                  <a:gd name="connsiteY56" fmla="*/ 72390 h 84772"/>
                  <a:gd name="connsiteX57" fmla="*/ 37147 w 40005"/>
                  <a:gd name="connsiteY57" fmla="*/ 72390 h 84772"/>
                  <a:gd name="connsiteX58" fmla="*/ 37147 w 40005"/>
                  <a:gd name="connsiteY58" fmla="*/ 72390 h 84772"/>
                  <a:gd name="connsiteX59" fmla="*/ 37147 w 40005"/>
                  <a:gd name="connsiteY59" fmla="*/ 72390 h 84772"/>
                  <a:gd name="connsiteX60" fmla="*/ 37147 w 40005"/>
                  <a:gd name="connsiteY60" fmla="*/ 72390 h 84772"/>
                  <a:gd name="connsiteX61" fmla="*/ 37147 w 40005"/>
                  <a:gd name="connsiteY61" fmla="*/ 72390 h 84772"/>
                  <a:gd name="connsiteX62" fmla="*/ 37147 w 40005"/>
                  <a:gd name="connsiteY62" fmla="*/ 72390 h 84772"/>
                  <a:gd name="connsiteX63" fmla="*/ 37147 w 40005"/>
                  <a:gd name="connsiteY63" fmla="*/ 72390 h 84772"/>
                  <a:gd name="connsiteX64" fmla="*/ 37147 w 40005"/>
                  <a:gd name="connsiteY64" fmla="*/ 72390 h 84772"/>
                  <a:gd name="connsiteX65" fmla="*/ 37147 w 40005"/>
                  <a:gd name="connsiteY65" fmla="*/ 72390 h 84772"/>
                  <a:gd name="connsiteX66" fmla="*/ 37147 w 40005"/>
                  <a:gd name="connsiteY66" fmla="*/ 72390 h 84772"/>
                  <a:gd name="connsiteX67" fmla="*/ 37147 w 40005"/>
                  <a:gd name="connsiteY67" fmla="*/ 72390 h 84772"/>
                  <a:gd name="connsiteX68" fmla="*/ 37147 w 40005"/>
                  <a:gd name="connsiteY68" fmla="*/ 72390 h 84772"/>
                  <a:gd name="connsiteX69" fmla="*/ 37147 w 40005"/>
                  <a:gd name="connsiteY69" fmla="*/ 72390 h 84772"/>
                  <a:gd name="connsiteX70" fmla="*/ 37147 w 40005"/>
                  <a:gd name="connsiteY70" fmla="*/ 72390 h 84772"/>
                  <a:gd name="connsiteX71" fmla="*/ 37147 w 40005"/>
                  <a:gd name="connsiteY71" fmla="*/ 72390 h 84772"/>
                  <a:gd name="connsiteX72" fmla="*/ 37147 w 40005"/>
                  <a:gd name="connsiteY72" fmla="*/ 72390 h 84772"/>
                  <a:gd name="connsiteX73" fmla="*/ 37147 w 40005"/>
                  <a:gd name="connsiteY73" fmla="*/ 72390 h 84772"/>
                  <a:gd name="connsiteX74" fmla="*/ 37147 w 40005"/>
                  <a:gd name="connsiteY74" fmla="*/ 72390 h 84772"/>
                  <a:gd name="connsiteX75" fmla="*/ 37147 w 40005"/>
                  <a:gd name="connsiteY75" fmla="*/ 72390 h 84772"/>
                  <a:gd name="connsiteX76" fmla="*/ 37147 w 40005"/>
                  <a:gd name="connsiteY76" fmla="*/ 72390 h 84772"/>
                  <a:gd name="connsiteX77" fmla="*/ 37147 w 40005"/>
                  <a:gd name="connsiteY77" fmla="*/ 72390 h 84772"/>
                  <a:gd name="connsiteX78" fmla="*/ 37147 w 40005"/>
                  <a:gd name="connsiteY78" fmla="*/ 72390 h 84772"/>
                  <a:gd name="connsiteX79" fmla="*/ 37147 w 40005"/>
                  <a:gd name="connsiteY79" fmla="*/ 72390 h 84772"/>
                  <a:gd name="connsiteX80" fmla="*/ 37147 w 40005"/>
                  <a:gd name="connsiteY80" fmla="*/ 72390 h 84772"/>
                  <a:gd name="connsiteX81" fmla="*/ 37147 w 40005"/>
                  <a:gd name="connsiteY81" fmla="*/ 72390 h 84772"/>
                  <a:gd name="connsiteX82" fmla="*/ 37147 w 40005"/>
                  <a:gd name="connsiteY82" fmla="*/ 72390 h 84772"/>
                  <a:gd name="connsiteX83" fmla="*/ 37147 w 40005"/>
                  <a:gd name="connsiteY83" fmla="*/ 72390 h 84772"/>
                  <a:gd name="connsiteX84" fmla="*/ 37147 w 40005"/>
                  <a:gd name="connsiteY84" fmla="*/ 72390 h 84772"/>
                  <a:gd name="connsiteX85" fmla="*/ 37147 w 40005"/>
                  <a:gd name="connsiteY85" fmla="*/ 72390 h 84772"/>
                  <a:gd name="connsiteX86" fmla="*/ 37147 w 40005"/>
                  <a:gd name="connsiteY86" fmla="*/ 72390 h 84772"/>
                  <a:gd name="connsiteX87" fmla="*/ 37147 w 40005"/>
                  <a:gd name="connsiteY87" fmla="*/ 72390 h 84772"/>
                  <a:gd name="connsiteX88" fmla="*/ 37147 w 40005"/>
                  <a:gd name="connsiteY88" fmla="*/ 72390 h 84772"/>
                  <a:gd name="connsiteX89" fmla="*/ 37147 w 40005"/>
                  <a:gd name="connsiteY89" fmla="*/ 72390 h 84772"/>
                  <a:gd name="connsiteX90" fmla="*/ 37147 w 40005"/>
                  <a:gd name="connsiteY90" fmla="*/ 72390 h 84772"/>
                  <a:gd name="connsiteX91" fmla="*/ 37147 w 40005"/>
                  <a:gd name="connsiteY91" fmla="*/ 72390 h 84772"/>
                  <a:gd name="connsiteX92" fmla="*/ 37147 w 40005"/>
                  <a:gd name="connsiteY92" fmla="*/ 72390 h 84772"/>
                  <a:gd name="connsiteX93" fmla="*/ 37147 w 40005"/>
                  <a:gd name="connsiteY93" fmla="*/ 72390 h 84772"/>
                  <a:gd name="connsiteX94" fmla="*/ 37147 w 40005"/>
                  <a:gd name="connsiteY94" fmla="*/ 72390 h 84772"/>
                  <a:gd name="connsiteX95" fmla="*/ 37147 w 40005"/>
                  <a:gd name="connsiteY95" fmla="*/ 72390 h 84772"/>
                  <a:gd name="connsiteX96" fmla="*/ 37147 w 40005"/>
                  <a:gd name="connsiteY96" fmla="*/ 72390 h 84772"/>
                  <a:gd name="connsiteX97" fmla="*/ 37147 w 40005"/>
                  <a:gd name="connsiteY97" fmla="*/ 72390 h 84772"/>
                  <a:gd name="connsiteX98" fmla="*/ 37147 w 40005"/>
                  <a:gd name="connsiteY98" fmla="*/ 72390 h 84772"/>
                  <a:gd name="connsiteX99" fmla="*/ 37147 w 40005"/>
                  <a:gd name="connsiteY99" fmla="*/ 72390 h 84772"/>
                  <a:gd name="connsiteX100" fmla="*/ 37147 w 40005"/>
                  <a:gd name="connsiteY100" fmla="*/ 72390 h 84772"/>
                  <a:gd name="connsiteX101" fmla="*/ 37147 w 40005"/>
                  <a:gd name="connsiteY101" fmla="*/ 72390 h 84772"/>
                  <a:gd name="connsiteX102" fmla="*/ 37147 w 40005"/>
                  <a:gd name="connsiteY102" fmla="*/ 72390 h 84772"/>
                  <a:gd name="connsiteX103" fmla="*/ 37147 w 40005"/>
                  <a:gd name="connsiteY103" fmla="*/ 72390 h 84772"/>
                  <a:gd name="connsiteX104" fmla="*/ 37147 w 40005"/>
                  <a:gd name="connsiteY104" fmla="*/ 72390 h 84772"/>
                  <a:gd name="connsiteX105" fmla="*/ 37147 w 40005"/>
                  <a:gd name="connsiteY105" fmla="*/ 72390 h 84772"/>
                  <a:gd name="connsiteX106" fmla="*/ 37147 w 40005"/>
                  <a:gd name="connsiteY106" fmla="*/ 72390 h 84772"/>
                  <a:gd name="connsiteX107" fmla="*/ 37147 w 40005"/>
                  <a:gd name="connsiteY107" fmla="*/ 72390 h 84772"/>
                  <a:gd name="connsiteX108" fmla="*/ 37147 w 40005"/>
                  <a:gd name="connsiteY108" fmla="*/ 72390 h 84772"/>
                  <a:gd name="connsiteX109" fmla="*/ 37147 w 40005"/>
                  <a:gd name="connsiteY109" fmla="*/ 72390 h 84772"/>
                  <a:gd name="connsiteX110" fmla="*/ 37147 w 40005"/>
                  <a:gd name="connsiteY110" fmla="*/ 72390 h 84772"/>
                  <a:gd name="connsiteX111" fmla="*/ 37147 w 40005"/>
                  <a:gd name="connsiteY111" fmla="*/ 72390 h 84772"/>
                  <a:gd name="connsiteX112" fmla="*/ 37147 w 40005"/>
                  <a:gd name="connsiteY112" fmla="*/ 72390 h 84772"/>
                  <a:gd name="connsiteX113" fmla="*/ 37147 w 40005"/>
                  <a:gd name="connsiteY113" fmla="*/ 72390 h 84772"/>
                  <a:gd name="connsiteX114" fmla="*/ 37147 w 40005"/>
                  <a:gd name="connsiteY114" fmla="*/ 72390 h 84772"/>
                  <a:gd name="connsiteX115" fmla="*/ 37147 w 40005"/>
                  <a:gd name="connsiteY115" fmla="*/ 72390 h 84772"/>
                  <a:gd name="connsiteX116" fmla="*/ 37147 w 40005"/>
                  <a:gd name="connsiteY116" fmla="*/ 72390 h 84772"/>
                  <a:gd name="connsiteX117" fmla="*/ 37147 w 40005"/>
                  <a:gd name="connsiteY117" fmla="*/ 72390 h 84772"/>
                  <a:gd name="connsiteX118" fmla="*/ 37147 w 40005"/>
                  <a:gd name="connsiteY118" fmla="*/ 72390 h 84772"/>
                  <a:gd name="connsiteX119" fmla="*/ 37147 w 40005"/>
                  <a:gd name="connsiteY119" fmla="*/ 72390 h 84772"/>
                  <a:gd name="connsiteX120" fmla="*/ 37147 w 40005"/>
                  <a:gd name="connsiteY120" fmla="*/ 72390 h 84772"/>
                  <a:gd name="connsiteX121" fmla="*/ 37147 w 40005"/>
                  <a:gd name="connsiteY121" fmla="*/ 72390 h 84772"/>
                  <a:gd name="connsiteX122" fmla="*/ 37147 w 40005"/>
                  <a:gd name="connsiteY122" fmla="*/ 72390 h 84772"/>
                  <a:gd name="connsiteX123" fmla="*/ 37147 w 40005"/>
                  <a:gd name="connsiteY123" fmla="*/ 72390 h 84772"/>
                  <a:gd name="connsiteX124" fmla="*/ 36195 w 40005"/>
                  <a:gd name="connsiteY124" fmla="*/ 74295 h 84772"/>
                  <a:gd name="connsiteX125" fmla="*/ 36195 w 40005"/>
                  <a:gd name="connsiteY125" fmla="*/ 74295 h 84772"/>
                  <a:gd name="connsiteX126" fmla="*/ 35243 w 40005"/>
                  <a:gd name="connsiteY126" fmla="*/ 76200 h 84772"/>
                  <a:gd name="connsiteX127" fmla="*/ 35243 w 40005"/>
                  <a:gd name="connsiteY127" fmla="*/ 76200 h 84772"/>
                  <a:gd name="connsiteX128" fmla="*/ 33338 w 40005"/>
                  <a:gd name="connsiteY128" fmla="*/ 79058 h 84772"/>
                  <a:gd name="connsiteX129" fmla="*/ 33338 w 40005"/>
                  <a:gd name="connsiteY129" fmla="*/ 79058 h 84772"/>
                  <a:gd name="connsiteX130" fmla="*/ 31432 w 40005"/>
                  <a:gd name="connsiteY130" fmla="*/ 81915 h 84772"/>
                  <a:gd name="connsiteX131" fmla="*/ 30480 w 40005"/>
                  <a:gd name="connsiteY131" fmla="*/ 81915 h 84772"/>
                  <a:gd name="connsiteX132" fmla="*/ 28575 w 40005"/>
                  <a:gd name="connsiteY132" fmla="*/ 83820 h 84772"/>
                  <a:gd name="connsiteX133" fmla="*/ 26670 w 40005"/>
                  <a:gd name="connsiteY133" fmla="*/ 82867 h 84772"/>
                  <a:gd name="connsiteX134" fmla="*/ 18097 w 40005"/>
                  <a:gd name="connsiteY134" fmla="*/ 84772 h 84772"/>
                  <a:gd name="connsiteX135" fmla="*/ 2857 w 40005"/>
                  <a:gd name="connsiteY135" fmla="*/ 72390 h 84772"/>
                  <a:gd name="connsiteX136" fmla="*/ 953 w 40005"/>
                  <a:gd name="connsiteY136" fmla="*/ 70485 h 84772"/>
                  <a:gd name="connsiteX137" fmla="*/ 953 w 40005"/>
                  <a:gd name="connsiteY137" fmla="*/ 68580 h 84772"/>
                  <a:gd name="connsiteX138" fmla="*/ 953 w 40005"/>
                  <a:gd name="connsiteY138" fmla="*/ 67627 h 84772"/>
                  <a:gd name="connsiteX139" fmla="*/ 1905 w 40005"/>
                  <a:gd name="connsiteY139" fmla="*/ 65722 h 84772"/>
                  <a:gd name="connsiteX140" fmla="*/ 1905 w 40005"/>
                  <a:gd name="connsiteY140" fmla="*/ 64770 h 84772"/>
                  <a:gd name="connsiteX141" fmla="*/ 953 w 40005"/>
                  <a:gd name="connsiteY141" fmla="*/ 63817 h 84772"/>
                  <a:gd name="connsiteX142" fmla="*/ 953 w 40005"/>
                  <a:gd name="connsiteY142" fmla="*/ 61913 h 84772"/>
                  <a:gd name="connsiteX143" fmla="*/ 953 w 40005"/>
                  <a:gd name="connsiteY143" fmla="*/ 60960 h 84772"/>
                  <a:gd name="connsiteX144" fmla="*/ 0 w 40005"/>
                  <a:gd name="connsiteY144" fmla="*/ 60008 h 84772"/>
                  <a:gd name="connsiteX145" fmla="*/ 953 w 40005"/>
                  <a:gd name="connsiteY145" fmla="*/ 58102 h 84772"/>
                  <a:gd name="connsiteX146" fmla="*/ 953 w 40005"/>
                  <a:gd name="connsiteY146" fmla="*/ 58102 h 84772"/>
                  <a:gd name="connsiteX147" fmla="*/ 0 w 40005"/>
                  <a:gd name="connsiteY147" fmla="*/ 56197 h 84772"/>
                  <a:gd name="connsiteX148" fmla="*/ 953 w 40005"/>
                  <a:gd name="connsiteY148" fmla="*/ 53340 h 84772"/>
                  <a:gd name="connsiteX149" fmla="*/ 953 w 40005"/>
                  <a:gd name="connsiteY149" fmla="*/ 53340 h 84772"/>
                  <a:gd name="connsiteX150" fmla="*/ 953 w 40005"/>
                  <a:gd name="connsiteY150" fmla="*/ 53340 h 84772"/>
                  <a:gd name="connsiteX151" fmla="*/ 0 w 40005"/>
                  <a:gd name="connsiteY151" fmla="*/ 51435 h 84772"/>
                  <a:gd name="connsiteX152" fmla="*/ 1905 w 40005"/>
                  <a:gd name="connsiteY152" fmla="*/ 49530 h 84772"/>
                  <a:gd name="connsiteX153" fmla="*/ 1905 w 40005"/>
                  <a:gd name="connsiteY153" fmla="*/ 49530 h 84772"/>
                  <a:gd name="connsiteX154" fmla="*/ 0 w 40005"/>
                  <a:gd name="connsiteY154" fmla="*/ 47625 h 84772"/>
                  <a:gd name="connsiteX155" fmla="*/ 1905 w 40005"/>
                  <a:gd name="connsiteY155" fmla="*/ 45720 h 84772"/>
                  <a:gd name="connsiteX156" fmla="*/ 1905 w 40005"/>
                  <a:gd name="connsiteY156" fmla="*/ 45720 h 84772"/>
                  <a:gd name="connsiteX157" fmla="*/ 1905 w 40005"/>
                  <a:gd name="connsiteY157" fmla="*/ 45720 h 84772"/>
                  <a:gd name="connsiteX158" fmla="*/ 0 w 40005"/>
                  <a:gd name="connsiteY158" fmla="*/ 43815 h 84772"/>
                  <a:gd name="connsiteX159" fmla="*/ 1905 w 40005"/>
                  <a:gd name="connsiteY159" fmla="*/ 41910 h 84772"/>
                  <a:gd name="connsiteX160" fmla="*/ 1905 w 40005"/>
                  <a:gd name="connsiteY160" fmla="*/ 41910 h 84772"/>
                  <a:gd name="connsiteX161" fmla="*/ 1905 w 40005"/>
                  <a:gd name="connsiteY161" fmla="*/ 40958 h 84772"/>
                  <a:gd name="connsiteX162" fmla="*/ 953 w 40005"/>
                  <a:gd name="connsiteY162" fmla="*/ 39052 h 84772"/>
                  <a:gd name="connsiteX163" fmla="*/ 1905 w 40005"/>
                  <a:gd name="connsiteY163" fmla="*/ 37147 h 84772"/>
                  <a:gd name="connsiteX164" fmla="*/ 1905 w 40005"/>
                  <a:gd name="connsiteY164" fmla="*/ 37147 h 84772"/>
                  <a:gd name="connsiteX165" fmla="*/ 0 w 40005"/>
                  <a:gd name="connsiteY165" fmla="*/ 35242 h 84772"/>
                  <a:gd name="connsiteX166" fmla="*/ 1905 w 40005"/>
                  <a:gd name="connsiteY166" fmla="*/ 33338 h 84772"/>
                  <a:gd name="connsiteX167" fmla="*/ 2857 w 40005"/>
                  <a:gd name="connsiteY167" fmla="*/ 33338 h 84772"/>
                  <a:gd name="connsiteX168" fmla="*/ 3810 w 40005"/>
                  <a:gd name="connsiteY168" fmla="*/ 33338 h 84772"/>
                  <a:gd name="connsiteX169" fmla="*/ 3810 w 40005"/>
                  <a:gd name="connsiteY169" fmla="*/ 32385 h 84772"/>
                  <a:gd name="connsiteX170" fmla="*/ 2857 w 40005"/>
                  <a:gd name="connsiteY170" fmla="*/ 30480 h 84772"/>
                  <a:gd name="connsiteX171" fmla="*/ 4763 w 40005"/>
                  <a:gd name="connsiteY171" fmla="*/ 28575 h 84772"/>
                  <a:gd name="connsiteX172" fmla="*/ 4763 w 40005"/>
                  <a:gd name="connsiteY172" fmla="*/ 27622 h 84772"/>
                  <a:gd name="connsiteX173" fmla="*/ 3810 w 40005"/>
                  <a:gd name="connsiteY173" fmla="*/ 25717 h 84772"/>
                  <a:gd name="connsiteX174" fmla="*/ 5715 w 40005"/>
                  <a:gd name="connsiteY174" fmla="*/ 23813 h 84772"/>
                  <a:gd name="connsiteX175" fmla="*/ 6668 w 40005"/>
                  <a:gd name="connsiteY175" fmla="*/ 19050 h 84772"/>
                  <a:gd name="connsiteX176" fmla="*/ 5715 w 40005"/>
                  <a:gd name="connsiteY176" fmla="*/ 17145 h 84772"/>
                  <a:gd name="connsiteX177" fmla="*/ 7620 w 40005"/>
                  <a:gd name="connsiteY177" fmla="*/ 15240 h 84772"/>
                  <a:gd name="connsiteX178" fmla="*/ 7620 w 40005"/>
                  <a:gd name="connsiteY178" fmla="*/ 15240 h 84772"/>
                  <a:gd name="connsiteX179" fmla="*/ 7620 w 40005"/>
                  <a:gd name="connsiteY179" fmla="*/ 14288 h 84772"/>
                  <a:gd name="connsiteX180" fmla="*/ 8572 w 40005"/>
                  <a:gd name="connsiteY180" fmla="*/ 8572 h 84772"/>
                  <a:gd name="connsiteX181" fmla="*/ 13335 w 40005"/>
                  <a:gd name="connsiteY181" fmla="*/ 2858 h 84772"/>
                  <a:gd name="connsiteX182" fmla="*/ 20955 w 40005"/>
                  <a:gd name="connsiteY182" fmla="*/ 0 h 847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40005" h="84772">
                    <a:moveTo>
                      <a:pt x="20955" y="0"/>
                    </a:moveTo>
                    <a:cubicBezTo>
                      <a:pt x="21907" y="0"/>
                      <a:pt x="21907" y="0"/>
                      <a:pt x="22860" y="952"/>
                    </a:cubicBezTo>
                    <a:cubicBezTo>
                      <a:pt x="22860" y="0"/>
                      <a:pt x="23813" y="0"/>
                      <a:pt x="23813" y="0"/>
                    </a:cubicBezTo>
                    <a:cubicBezTo>
                      <a:pt x="24765" y="0"/>
                      <a:pt x="24765" y="952"/>
                      <a:pt x="24765" y="1905"/>
                    </a:cubicBezTo>
                    <a:cubicBezTo>
                      <a:pt x="24765" y="1905"/>
                      <a:pt x="24765" y="1905"/>
                      <a:pt x="24765" y="1905"/>
                    </a:cubicBezTo>
                    <a:cubicBezTo>
                      <a:pt x="25718" y="1905"/>
                      <a:pt x="25718" y="2858"/>
                      <a:pt x="25718" y="4763"/>
                    </a:cubicBezTo>
                    <a:cubicBezTo>
                      <a:pt x="25718" y="4763"/>
                      <a:pt x="25718" y="5715"/>
                      <a:pt x="25718" y="5715"/>
                    </a:cubicBezTo>
                    <a:lnTo>
                      <a:pt x="25718" y="5715"/>
                    </a:lnTo>
                    <a:cubicBezTo>
                      <a:pt x="26670" y="5715"/>
                      <a:pt x="26670" y="6667"/>
                      <a:pt x="26670" y="8572"/>
                    </a:cubicBezTo>
                    <a:cubicBezTo>
                      <a:pt x="26670" y="9525"/>
                      <a:pt x="26670" y="9525"/>
                      <a:pt x="26670" y="9525"/>
                    </a:cubicBezTo>
                    <a:lnTo>
                      <a:pt x="26670" y="9525"/>
                    </a:lnTo>
                    <a:cubicBezTo>
                      <a:pt x="28575" y="9525"/>
                      <a:pt x="29528" y="11430"/>
                      <a:pt x="29528" y="13335"/>
                    </a:cubicBezTo>
                    <a:cubicBezTo>
                      <a:pt x="29528" y="13335"/>
                      <a:pt x="29528" y="14288"/>
                      <a:pt x="29528" y="14288"/>
                    </a:cubicBezTo>
                    <a:cubicBezTo>
                      <a:pt x="30480" y="15240"/>
                      <a:pt x="30480" y="16192"/>
                      <a:pt x="31432" y="17145"/>
                    </a:cubicBezTo>
                    <a:cubicBezTo>
                      <a:pt x="33338" y="17145"/>
                      <a:pt x="34290" y="19050"/>
                      <a:pt x="34290" y="20955"/>
                    </a:cubicBezTo>
                    <a:cubicBezTo>
                      <a:pt x="34290" y="21908"/>
                      <a:pt x="34290" y="22860"/>
                      <a:pt x="33338" y="23813"/>
                    </a:cubicBezTo>
                    <a:cubicBezTo>
                      <a:pt x="34290" y="24765"/>
                      <a:pt x="34290" y="25717"/>
                      <a:pt x="34290" y="26670"/>
                    </a:cubicBezTo>
                    <a:cubicBezTo>
                      <a:pt x="34290" y="27622"/>
                      <a:pt x="34290" y="28575"/>
                      <a:pt x="33338" y="28575"/>
                    </a:cubicBezTo>
                    <a:lnTo>
                      <a:pt x="33338" y="28575"/>
                    </a:lnTo>
                    <a:cubicBezTo>
                      <a:pt x="34290" y="29527"/>
                      <a:pt x="35243" y="30480"/>
                      <a:pt x="35243" y="32385"/>
                    </a:cubicBezTo>
                    <a:cubicBezTo>
                      <a:pt x="35243" y="33338"/>
                      <a:pt x="35243" y="33338"/>
                      <a:pt x="35243" y="34290"/>
                    </a:cubicBezTo>
                    <a:cubicBezTo>
                      <a:pt x="36195" y="35242"/>
                      <a:pt x="36195" y="36195"/>
                      <a:pt x="36195" y="37147"/>
                    </a:cubicBezTo>
                    <a:cubicBezTo>
                      <a:pt x="36195" y="38100"/>
                      <a:pt x="36195" y="38100"/>
                      <a:pt x="36195" y="39052"/>
                    </a:cubicBezTo>
                    <a:cubicBezTo>
                      <a:pt x="37147" y="40005"/>
                      <a:pt x="37147" y="40958"/>
                      <a:pt x="37147" y="41910"/>
                    </a:cubicBezTo>
                    <a:cubicBezTo>
                      <a:pt x="37147" y="42863"/>
                      <a:pt x="37147" y="42863"/>
                      <a:pt x="37147" y="43815"/>
                    </a:cubicBezTo>
                    <a:cubicBezTo>
                      <a:pt x="38100" y="44767"/>
                      <a:pt x="38100" y="45720"/>
                      <a:pt x="38100" y="46672"/>
                    </a:cubicBezTo>
                    <a:cubicBezTo>
                      <a:pt x="38100" y="47625"/>
                      <a:pt x="38100" y="48577"/>
                      <a:pt x="37147" y="48577"/>
                    </a:cubicBezTo>
                    <a:lnTo>
                      <a:pt x="37147" y="48577"/>
                    </a:lnTo>
                    <a:cubicBezTo>
                      <a:pt x="38100" y="49530"/>
                      <a:pt x="38100" y="50483"/>
                      <a:pt x="38100" y="51435"/>
                    </a:cubicBezTo>
                    <a:cubicBezTo>
                      <a:pt x="38100" y="51435"/>
                      <a:pt x="38100" y="52388"/>
                      <a:pt x="38100" y="52388"/>
                    </a:cubicBezTo>
                    <a:cubicBezTo>
                      <a:pt x="39053" y="53340"/>
                      <a:pt x="39053" y="54292"/>
                      <a:pt x="39053" y="55245"/>
                    </a:cubicBezTo>
                    <a:cubicBezTo>
                      <a:pt x="39053" y="55245"/>
                      <a:pt x="39053" y="56197"/>
                      <a:pt x="39053" y="56197"/>
                    </a:cubicBezTo>
                    <a:cubicBezTo>
                      <a:pt x="39053" y="56197"/>
                      <a:pt x="39053" y="57150"/>
                      <a:pt x="39053" y="57150"/>
                    </a:cubicBezTo>
                    <a:cubicBezTo>
                      <a:pt x="39053" y="58102"/>
                      <a:pt x="39053" y="58102"/>
                      <a:pt x="38100" y="59055"/>
                    </a:cubicBezTo>
                    <a:cubicBezTo>
                      <a:pt x="39053" y="59055"/>
                      <a:pt x="40005" y="60008"/>
                      <a:pt x="40005" y="61913"/>
                    </a:cubicBezTo>
                    <a:cubicBezTo>
                      <a:pt x="40005" y="62865"/>
                      <a:pt x="39053" y="63817"/>
                      <a:pt x="38100" y="64770"/>
                    </a:cubicBezTo>
                    <a:cubicBezTo>
                      <a:pt x="38100" y="64770"/>
                      <a:pt x="38100" y="65722"/>
                      <a:pt x="38100" y="66675"/>
                    </a:cubicBezTo>
                    <a:cubicBezTo>
                      <a:pt x="38100" y="67627"/>
                      <a:pt x="38100" y="67627"/>
                      <a:pt x="37147" y="68580"/>
                    </a:cubicBezTo>
                    <a:cubicBezTo>
                      <a:pt x="38100" y="68580"/>
                      <a:pt x="38100" y="69533"/>
                      <a:pt x="38100" y="70485"/>
                    </a:cubicBezTo>
                    <a:cubicBezTo>
                      <a:pt x="38100" y="71438"/>
                      <a:pt x="38100" y="72390"/>
                      <a:pt x="37147" y="72390"/>
                    </a:cubicBez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cubicBezTo>
                      <a:pt x="37147" y="73342"/>
                      <a:pt x="37147" y="74295"/>
                      <a:pt x="36195" y="74295"/>
                    </a:cubicBezTo>
                    <a:cubicBezTo>
                      <a:pt x="36195" y="74295"/>
                      <a:pt x="36195" y="74295"/>
                      <a:pt x="36195" y="74295"/>
                    </a:cubicBezTo>
                    <a:cubicBezTo>
                      <a:pt x="36195" y="75247"/>
                      <a:pt x="35243" y="76200"/>
                      <a:pt x="35243" y="76200"/>
                    </a:cubicBezTo>
                    <a:cubicBezTo>
                      <a:pt x="35243" y="76200"/>
                      <a:pt x="35243" y="76200"/>
                      <a:pt x="35243" y="76200"/>
                    </a:cubicBezTo>
                    <a:cubicBezTo>
                      <a:pt x="35243" y="77152"/>
                      <a:pt x="34290" y="79058"/>
                      <a:pt x="33338" y="79058"/>
                    </a:cubicBezTo>
                    <a:lnTo>
                      <a:pt x="33338" y="79058"/>
                    </a:lnTo>
                    <a:cubicBezTo>
                      <a:pt x="33338" y="80010"/>
                      <a:pt x="32385" y="81915"/>
                      <a:pt x="31432" y="81915"/>
                    </a:cubicBezTo>
                    <a:cubicBezTo>
                      <a:pt x="31432" y="81915"/>
                      <a:pt x="31432" y="81915"/>
                      <a:pt x="30480" y="81915"/>
                    </a:cubicBezTo>
                    <a:cubicBezTo>
                      <a:pt x="30480" y="82867"/>
                      <a:pt x="29528" y="83820"/>
                      <a:pt x="28575" y="83820"/>
                    </a:cubicBezTo>
                    <a:cubicBezTo>
                      <a:pt x="27622" y="83820"/>
                      <a:pt x="27622" y="83820"/>
                      <a:pt x="26670" y="82867"/>
                    </a:cubicBezTo>
                    <a:cubicBezTo>
                      <a:pt x="24765" y="83820"/>
                      <a:pt x="21907" y="84772"/>
                      <a:pt x="18097" y="84772"/>
                    </a:cubicBezTo>
                    <a:cubicBezTo>
                      <a:pt x="9525" y="84772"/>
                      <a:pt x="4763" y="80010"/>
                      <a:pt x="2857" y="72390"/>
                    </a:cubicBezTo>
                    <a:cubicBezTo>
                      <a:pt x="1905" y="72390"/>
                      <a:pt x="953" y="72390"/>
                      <a:pt x="953" y="70485"/>
                    </a:cubicBezTo>
                    <a:cubicBezTo>
                      <a:pt x="953" y="69533"/>
                      <a:pt x="953" y="68580"/>
                      <a:pt x="953" y="68580"/>
                    </a:cubicBezTo>
                    <a:cubicBezTo>
                      <a:pt x="953" y="68580"/>
                      <a:pt x="953" y="68580"/>
                      <a:pt x="953" y="67627"/>
                    </a:cubicBezTo>
                    <a:cubicBezTo>
                      <a:pt x="953" y="66675"/>
                      <a:pt x="953" y="65722"/>
                      <a:pt x="1905" y="65722"/>
                    </a:cubicBezTo>
                    <a:cubicBezTo>
                      <a:pt x="1905" y="65722"/>
                      <a:pt x="1905" y="64770"/>
                      <a:pt x="1905" y="64770"/>
                    </a:cubicBezTo>
                    <a:cubicBezTo>
                      <a:pt x="1905" y="64770"/>
                      <a:pt x="953" y="63817"/>
                      <a:pt x="953" y="63817"/>
                    </a:cubicBezTo>
                    <a:cubicBezTo>
                      <a:pt x="953" y="62865"/>
                      <a:pt x="953" y="61913"/>
                      <a:pt x="953" y="61913"/>
                    </a:cubicBezTo>
                    <a:lnTo>
                      <a:pt x="953" y="60960"/>
                    </a:lnTo>
                    <a:cubicBezTo>
                      <a:pt x="953" y="60960"/>
                      <a:pt x="0" y="60008"/>
                      <a:pt x="0" y="60008"/>
                    </a:cubicBezTo>
                    <a:cubicBezTo>
                      <a:pt x="0" y="59055"/>
                      <a:pt x="0" y="58102"/>
                      <a:pt x="953" y="58102"/>
                    </a:cubicBezTo>
                    <a:lnTo>
                      <a:pt x="953" y="58102"/>
                    </a:lnTo>
                    <a:cubicBezTo>
                      <a:pt x="0" y="58102"/>
                      <a:pt x="0" y="57150"/>
                      <a:pt x="0" y="56197"/>
                    </a:cubicBezTo>
                    <a:cubicBezTo>
                      <a:pt x="0" y="55245"/>
                      <a:pt x="0" y="54292"/>
                      <a:pt x="953" y="53340"/>
                    </a:cubicBezTo>
                    <a:cubicBezTo>
                      <a:pt x="953" y="53340"/>
                      <a:pt x="953" y="53340"/>
                      <a:pt x="953" y="53340"/>
                    </a:cubicBezTo>
                    <a:lnTo>
                      <a:pt x="953" y="53340"/>
                    </a:lnTo>
                    <a:cubicBezTo>
                      <a:pt x="0" y="53340"/>
                      <a:pt x="0" y="52388"/>
                      <a:pt x="0" y="51435"/>
                    </a:cubicBezTo>
                    <a:cubicBezTo>
                      <a:pt x="0" y="50483"/>
                      <a:pt x="953" y="49530"/>
                      <a:pt x="1905" y="49530"/>
                    </a:cubicBezTo>
                    <a:lnTo>
                      <a:pt x="1905" y="49530"/>
                    </a:lnTo>
                    <a:cubicBezTo>
                      <a:pt x="953" y="49530"/>
                      <a:pt x="0" y="48577"/>
                      <a:pt x="0" y="47625"/>
                    </a:cubicBezTo>
                    <a:cubicBezTo>
                      <a:pt x="0" y="46672"/>
                      <a:pt x="953" y="45720"/>
                      <a:pt x="1905" y="45720"/>
                    </a:cubicBezTo>
                    <a:cubicBezTo>
                      <a:pt x="1905" y="45720"/>
                      <a:pt x="1905" y="45720"/>
                      <a:pt x="1905" y="45720"/>
                    </a:cubicBezTo>
                    <a:lnTo>
                      <a:pt x="1905" y="45720"/>
                    </a:lnTo>
                    <a:cubicBezTo>
                      <a:pt x="953" y="45720"/>
                      <a:pt x="0" y="44767"/>
                      <a:pt x="0" y="43815"/>
                    </a:cubicBezTo>
                    <a:cubicBezTo>
                      <a:pt x="0" y="42863"/>
                      <a:pt x="953" y="41910"/>
                      <a:pt x="1905" y="41910"/>
                    </a:cubicBezTo>
                    <a:cubicBezTo>
                      <a:pt x="1905" y="41910"/>
                      <a:pt x="1905" y="41910"/>
                      <a:pt x="1905" y="41910"/>
                    </a:cubicBezTo>
                    <a:lnTo>
                      <a:pt x="1905" y="40958"/>
                    </a:lnTo>
                    <a:cubicBezTo>
                      <a:pt x="1905" y="40958"/>
                      <a:pt x="953" y="40005"/>
                      <a:pt x="953" y="39052"/>
                    </a:cubicBezTo>
                    <a:cubicBezTo>
                      <a:pt x="953" y="38100"/>
                      <a:pt x="953" y="37147"/>
                      <a:pt x="1905" y="37147"/>
                    </a:cubicBezTo>
                    <a:lnTo>
                      <a:pt x="1905" y="37147"/>
                    </a:lnTo>
                    <a:cubicBezTo>
                      <a:pt x="953" y="37147"/>
                      <a:pt x="0" y="36195"/>
                      <a:pt x="0" y="35242"/>
                    </a:cubicBezTo>
                    <a:cubicBezTo>
                      <a:pt x="0" y="34290"/>
                      <a:pt x="953" y="33338"/>
                      <a:pt x="1905" y="33338"/>
                    </a:cubicBezTo>
                    <a:cubicBezTo>
                      <a:pt x="1905" y="33338"/>
                      <a:pt x="1905" y="33338"/>
                      <a:pt x="2857" y="33338"/>
                    </a:cubicBezTo>
                    <a:cubicBezTo>
                      <a:pt x="2857" y="33338"/>
                      <a:pt x="2857" y="33338"/>
                      <a:pt x="3810" y="33338"/>
                    </a:cubicBezTo>
                    <a:lnTo>
                      <a:pt x="3810" y="32385"/>
                    </a:lnTo>
                    <a:cubicBezTo>
                      <a:pt x="2857" y="32385"/>
                      <a:pt x="2857" y="31433"/>
                      <a:pt x="2857" y="30480"/>
                    </a:cubicBezTo>
                    <a:cubicBezTo>
                      <a:pt x="2857" y="29527"/>
                      <a:pt x="3810" y="28575"/>
                      <a:pt x="4763" y="28575"/>
                    </a:cubicBezTo>
                    <a:lnTo>
                      <a:pt x="4763" y="27622"/>
                    </a:lnTo>
                    <a:cubicBezTo>
                      <a:pt x="4763" y="27622"/>
                      <a:pt x="3810" y="26670"/>
                      <a:pt x="3810" y="25717"/>
                    </a:cubicBezTo>
                    <a:cubicBezTo>
                      <a:pt x="3810" y="24765"/>
                      <a:pt x="4763" y="23813"/>
                      <a:pt x="5715" y="23813"/>
                    </a:cubicBezTo>
                    <a:cubicBezTo>
                      <a:pt x="5715" y="21908"/>
                      <a:pt x="6668" y="20955"/>
                      <a:pt x="6668" y="19050"/>
                    </a:cubicBezTo>
                    <a:cubicBezTo>
                      <a:pt x="5715" y="19050"/>
                      <a:pt x="5715" y="18097"/>
                      <a:pt x="5715" y="17145"/>
                    </a:cubicBezTo>
                    <a:cubicBezTo>
                      <a:pt x="5715" y="16192"/>
                      <a:pt x="6668" y="15240"/>
                      <a:pt x="7620" y="15240"/>
                    </a:cubicBezTo>
                    <a:lnTo>
                      <a:pt x="7620" y="15240"/>
                    </a:lnTo>
                    <a:lnTo>
                      <a:pt x="7620" y="14288"/>
                    </a:lnTo>
                    <a:cubicBezTo>
                      <a:pt x="7620" y="12383"/>
                      <a:pt x="7620" y="10477"/>
                      <a:pt x="8572" y="8572"/>
                    </a:cubicBezTo>
                    <a:cubicBezTo>
                      <a:pt x="9525" y="5715"/>
                      <a:pt x="11430" y="3810"/>
                      <a:pt x="13335" y="2858"/>
                    </a:cubicBezTo>
                    <a:cubicBezTo>
                      <a:pt x="18097" y="952"/>
                      <a:pt x="20003" y="0"/>
                      <a:pt x="20955" y="0"/>
                    </a:cubicBezTo>
                    <a:close/>
                  </a:path>
                </a:pathLst>
              </a:custGeom>
              <a:solidFill>
                <a:srgbClr val="55622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40" name="Freeform: Shape 1439">
                <a:extLst>
                  <a:ext uri="{FF2B5EF4-FFF2-40B4-BE49-F238E27FC236}">
                    <a16:creationId xmlns:a16="http://schemas.microsoft.com/office/drawing/2014/main" id="{6CB3746E-2735-4F8C-A937-12A651BC8BB1}"/>
                  </a:ext>
                </a:extLst>
              </p:cNvPr>
              <p:cNvSpPr/>
              <p:nvPr/>
            </p:nvSpPr>
            <p:spPr>
              <a:xfrm>
                <a:off x="6500812" y="3460432"/>
                <a:ext cx="36194" cy="76200"/>
              </a:xfrm>
              <a:custGeom>
                <a:avLst/>
                <a:gdLst>
                  <a:gd name="connsiteX0" fmla="*/ 32385 w 36194"/>
                  <a:gd name="connsiteY0" fmla="*/ 17145 h 76200"/>
                  <a:gd name="connsiteX1" fmla="*/ 33338 w 36194"/>
                  <a:gd name="connsiteY1" fmla="*/ 20002 h 76200"/>
                  <a:gd name="connsiteX2" fmla="*/ 32385 w 36194"/>
                  <a:gd name="connsiteY2" fmla="*/ 21908 h 76200"/>
                  <a:gd name="connsiteX3" fmla="*/ 32385 w 36194"/>
                  <a:gd name="connsiteY3" fmla="*/ 21908 h 76200"/>
                  <a:gd name="connsiteX4" fmla="*/ 34290 w 36194"/>
                  <a:gd name="connsiteY4" fmla="*/ 25717 h 76200"/>
                  <a:gd name="connsiteX5" fmla="*/ 33338 w 36194"/>
                  <a:gd name="connsiteY5" fmla="*/ 27622 h 76200"/>
                  <a:gd name="connsiteX6" fmla="*/ 34290 w 36194"/>
                  <a:gd name="connsiteY6" fmla="*/ 30480 h 76200"/>
                  <a:gd name="connsiteX7" fmla="*/ 33338 w 36194"/>
                  <a:gd name="connsiteY7" fmla="*/ 32385 h 76200"/>
                  <a:gd name="connsiteX8" fmla="*/ 34290 w 36194"/>
                  <a:gd name="connsiteY8" fmla="*/ 35242 h 76200"/>
                  <a:gd name="connsiteX9" fmla="*/ 33338 w 36194"/>
                  <a:gd name="connsiteY9" fmla="*/ 37147 h 76200"/>
                  <a:gd name="connsiteX10" fmla="*/ 34290 w 36194"/>
                  <a:gd name="connsiteY10" fmla="*/ 40005 h 76200"/>
                  <a:gd name="connsiteX11" fmla="*/ 33338 w 36194"/>
                  <a:gd name="connsiteY11" fmla="*/ 41910 h 76200"/>
                  <a:gd name="connsiteX12" fmla="*/ 33338 w 36194"/>
                  <a:gd name="connsiteY12" fmla="*/ 41910 h 76200"/>
                  <a:gd name="connsiteX13" fmla="*/ 34290 w 36194"/>
                  <a:gd name="connsiteY13" fmla="*/ 44767 h 76200"/>
                  <a:gd name="connsiteX14" fmla="*/ 34290 w 36194"/>
                  <a:gd name="connsiteY14" fmla="*/ 45720 h 76200"/>
                  <a:gd name="connsiteX15" fmla="*/ 35243 w 36194"/>
                  <a:gd name="connsiteY15" fmla="*/ 48577 h 76200"/>
                  <a:gd name="connsiteX16" fmla="*/ 35243 w 36194"/>
                  <a:gd name="connsiteY16" fmla="*/ 49530 h 76200"/>
                  <a:gd name="connsiteX17" fmla="*/ 35243 w 36194"/>
                  <a:gd name="connsiteY17" fmla="*/ 50483 h 76200"/>
                  <a:gd name="connsiteX18" fmla="*/ 34290 w 36194"/>
                  <a:gd name="connsiteY18" fmla="*/ 52388 h 76200"/>
                  <a:gd name="connsiteX19" fmla="*/ 36195 w 36194"/>
                  <a:gd name="connsiteY19" fmla="*/ 55245 h 76200"/>
                  <a:gd name="connsiteX20" fmla="*/ 34290 w 36194"/>
                  <a:gd name="connsiteY20" fmla="*/ 57150 h 76200"/>
                  <a:gd name="connsiteX21" fmla="*/ 34290 w 36194"/>
                  <a:gd name="connsiteY21" fmla="*/ 59055 h 76200"/>
                  <a:gd name="connsiteX22" fmla="*/ 33338 w 36194"/>
                  <a:gd name="connsiteY22" fmla="*/ 60960 h 76200"/>
                  <a:gd name="connsiteX23" fmla="*/ 34290 w 36194"/>
                  <a:gd name="connsiteY23" fmla="*/ 62865 h 76200"/>
                  <a:gd name="connsiteX24" fmla="*/ 32385 w 36194"/>
                  <a:gd name="connsiteY24" fmla="*/ 64770 h 76200"/>
                  <a:gd name="connsiteX25" fmla="*/ 32385 w 36194"/>
                  <a:gd name="connsiteY25" fmla="*/ 64770 h 76200"/>
                  <a:gd name="connsiteX26" fmla="*/ 32385 w 36194"/>
                  <a:gd name="connsiteY26" fmla="*/ 64770 h 76200"/>
                  <a:gd name="connsiteX27" fmla="*/ 32385 w 36194"/>
                  <a:gd name="connsiteY27" fmla="*/ 64770 h 76200"/>
                  <a:gd name="connsiteX28" fmla="*/ 32385 w 36194"/>
                  <a:gd name="connsiteY28" fmla="*/ 64770 h 76200"/>
                  <a:gd name="connsiteX29" fmla="*/ 32385 w 36194"/>
                  <a:gd name="connsiteY29" fmla="*/ 64770 h 76200"/>
                  <a:gd name="connsiteX30" fmla="*/ 32385 w 36194"/>
                  <a:gd name="connsiteY30" fmla="*/ 64770 h 76200"/>
                  <a:gd name="connsiteX31" fmla="*/ 32385 w 36194"/>
                  <a:gd name="connsiteY31" fmla="*/ 64770 h 76200"/>
                  <a:gd name="connsiteX32" fmla="*/ 32385 w 36194"/>
                  <a:gd name="connsiteY32" fmla="*/ 64770 h 76200"/>
                  <a:gd name="connsiteX33" fmla="*/ 32385 w 36194"/>
                  <a:gd name="connsiteY33" fmla="*/ 64770 h 76200"/>
                  <a:gd name="connsiteX34" fmla="*/ 32385 w 36194"/>
                  <a:gd name="connsiteY34" fmla="*/ 64770 h 76200"/>
                  <a:gd name="connsiteX35" fmla="*/ 32385 w 36194"/>
                  <a:gd name="connsiteY35" fmla="*/ 64770 h 76200"/>
                  <a:gd name="connsiteX36" fmla="*/ 32385 w 36194"/>
                  <a:gd name="connsiteY36" fmla="*/ 64770 h 76200"/>
                  <a:gd name="connsiteX37" fmla="*/ 32385 w 36194"/>
                  <a:gd name="connsiteY37" fmla="*/ 64770 h 76200"/>
                  <a:gd name="connsiteX38" fmla="*/ 32385 w 36194"/>
                  <a:gd name="connsiteY38" fmla="*/ 64770 h 76200"/>
                  <a:gd name="connsiteX39" fmla="*/ 32385 w 36194"/>
                  <a:gd name="connsiteY39" fmla="*/ 64770 h 76200"/>
                  <a:gd name="connsiteX40" fmla="*/ 32385 w 36194"/>
                  <a:gd name="connsiteY40" fmla="*/ 64770 h 76200"/>
                  <a:gd name="connsiteX41" fmla="*/ 32385 w 36194"/>
                  <a:gd name="connsiteY41" fmla="*/ 64770 h 76200"/>
                  <a:gd name="connsiteX42" fmla="*/ 32385 w 36194"/>
                  <a:gd name="connsiteY42" fmla="*/ 64770 h 76200"/>
                  <a:gd name="connsiteX43" fmla="*/ 32385 w 36194"/>
                  <a:gd name="connsiteY43" fmla="*/ 64770 h 76200"/>
                  <a:gd name="connsiteX44" fmla="*/ 32385 w 36194"/>
                  <a:gd name="connsiteY44" fmla="*/ 64770 h 76200"/>
                  <a:gd name="connsiteX45" fmla="*/ 32385 w 36194"/>
                  <a:gd name="connsiteY45" fmla="*/ 64770 h 76200"/>
                  <a:gd name="connsiteX46" fmla="*/ 32385 w 36194"/>
                  <a:gd name="connsiteY46" fmla="*/ 64770 h 76200"/>
                  <a:gd name="connsiteX47" fmla="*/ 32385 w 36194"/>
                  <a:gd name="connsiteY47" fmla="*/ 64770 h 76200"/>
                  <a:gd name="connsiteX48" fmla="*/ 32385 w 36194"/>
                  <a:gd name="connsiteY48" fmla="*/ 64770 h 76200"/>
                  <a:gd name="connsiteX49" fmla="*/ 32385 w 36194"/>
                  <a:gd name="connsiteY49" fmla="*/ 64770 h 76200"/>
                  <a:gd name="connsiteX50" fmla="*/ 32385 w 36194"/>
                  <a:gd name="connsiteY50" fmla="*/ 64770 h 76200"/>
                  <a:gd name="connsiteX51" fmla="*/ 32385 w 36194"/>
                  <a:gd name="connsiteY51" fmla="*/ 64770 h 76200"/>
                  <a:gd name="connsiteX52" fmla="*/ 32385 w 36194"/>
                  <a:gd name="connsiteY52" fmla="*/ 64770 h 76200"/>
                  <a:gd name="connsiteX53" fmla="*/ 32385 w 36194"/>
                  <a:gd name="connsiteY53" fmla="*/ 64770 h 76200"/>
                  <a:gd name="connsiteX54" fmla="*/ 32385 w 36194"/>
                  <a:gd name="connsiteY54" fmla="*/ 64770 h 76200"/>
                  <a:gd name="connsiteX55" fmla="*/ 32385 w 36194"/>
                  <a:gd name="connsiteY55" fmla="*/ 64770 h 76200"/>
                  <a:gd name="connsiteX56" fmla="*/ 32385 w 36194"/>
                  <a:gd name="connsiteY56" fmla="*/ 64770 h 76200"/>
                  <a:gd name="connsiteX57" fmla="*/ 32385 w 36194"/>
                  <a:gd name="connsiteY57" fmla="*/ 64770 h 76200"/>
                  <a:gd name="connsiteX58" fmla="*/ 32385 w 36194"/>
                  <a:gd name="connsiteY58" fmla="*/ 64770 h 76200"/>
                  <a:gd name="connsiteX59" fmla="*/ 32385 w 36194"/>
                  <a:gd name="connsiteY59" fmla="*/ 64770 h 76200"/>
                  <a:gd name="connsiteX60" fmla="*/ 32385 w 36194"/>
                  <a:gd name="connsiteY60" fmla="*/ 64770 h 76200"/>
                  <a:gd name="connsiteX61" fmla="*/ 32385 w 36194"/>
                  <a:gd name="connsiteY61" fmla="*/ 64770 h 76200"/>
                  <a:gd name="connsiteX62" fmla="*/ 32385 w 36194"/>
                  <a:gd name="connsiteY62" fmla="*/ 64770 h 76200"/>
                  <a:gd name="connsiteX63" fmla="*/ 32385 w 36194"/>
                  <a:gd name="connsiteY63" fmla="*/ 64770 h 76200"/>
                  <a:gd name="connsiteX64" fmla="*/ 32385 w 36194"/>
                  <a:gd name="connsiteY64" fmla="*/ 64770 h 76200"/>
                  <a:gd name="connsiteX65" fmla="*/ 32385 w 36194"/>
                  <a:gd name="connsiteY65" fmla="*/ 64770 h 76200"/>
                  <a:gd name="connsiteX66" fmla="*/ 32385 w 36194"/>
                  <a:gd name="connsiteY66" fmla="*/ 64770 h 76200"/>
                  <a:gd name="connsiteX67" fmla="*/ 32385 w 36194"/>
                  <a:gd name="connsiteY67" fmla="*/ 64770 h 76200"/>
                  <a:gd name="connsiteX68" fmla="*/ 32385 w 36194"/>
                  <a:gd name="connsiteY68" fmla="*/ 64770 h 76200"/>
                  <a:gd name="connsiteX69" fmla="*/ 32385 w 36194"/>
                  <a:gd name="connsiteY69" fmla="*/ 64770 h 76200"/>
                  <a:gd name="connsiteX70" fmla="*/ 32385 w 36194"/>
                  <a:gd name="connsiteY70" fmla="*/ 64770 h 76200"/>
                  <a:gd name="connsiteX71" fmla="*/ 32385 w 36194"/>
                  <a:gd name="connsiteY71" fmla="*/ 64770 h 76200"/>
                  <a:gd name="connsiteX72" fmla="*/ 32385 w 36194"/>
                  <a:gd name="connsiteY72" fmla="*/ 64770 h 76200"/>
                  <a:gd name="connsiteX73" fmla="*/ 32385 w 36194"/>
                  <a:gd name="connsiteY73" fmla="*/ 64770 h 76200"/>
                  <a:gd name="connsiteX74" fmla="*/ 32385 w 36194"/>
                  <a:gd name="connsiteY74" fmla="*/ 64770 h 76200"/>
                  <a:gd name="connsiteX75" fmla="*/ 32385 w 36194"/>
                  <a:gd name="connsiteY75" fmla="*/ 64770 h 76200"/>
                  <a:gd name="connsiteX76" fmla="*/ 32385 w 36194"/>
                  <a:gd name="connsiteY76" fmla="*/ 64770 h 76200"/>
                  <a:gd name="connsiteX77" fmla="*/ 32385 w 36194"/>
                  <a:gd name="connsiteY77" fmla="*/ 64770 h 76200"/>
                  <a:gd name="connsiteX78" fmla="*/ 32385 w 36194"/>
                  <a:gd name="connsiteY78" fmla="*/ 64770 h 76200"/>
                  <a:gd name="connsiteX79" fmla="*/ 32385 w 36194"/>
                  <a:gd name="connsiteY79" fmla="*/ 64770 h 76200"/>
                  <a:gd name="connsiteX80" fmla="*/ 32385 w 36194"/>
                  <a:gd name="connsiteY80" fmla="*/ 64770 h 76200"/>
                  <a:gd name="connsiteX81" fmla="*/ 32385 w 36194"/>
                  <a:gd name="connsiteY81" fmla="*/ 64770 h 76200"/>
                  <a:gd name="connsiteX82" fmla="*/ 32385 w 36194"/>
                  <a:gd name="connsiteY82" fmla="*/ 64770 h 76200"/>
                  <a:gd name="connsiteX83" fmla="*/ 32385 w 36194"/>
                  <a:gd name="connsiteY83" fmla="*/ 64770 h 76200"/>
                  <a:gd name="connsiteX84" fmla="*/ 32385 w 36194"/>
                  <a:gd name="connsiteY84" fmla="*/ 64770 h 76200"/>
                  <a:gd name="connsiteX85" fmla="*/ 32385 w 36194"/>
                  <a:gd name="connsiteY85" fmla="*/ 64770 h 76200"/>
                  <a:gd name="connsiteX86" fmla="*/ 32385 w 36194"/>
                  <a:gd name="connsiteY86" fmla="*/ 64770 h 76200"/>
                  <a:gd name="connsiteX87" fmla="*/ 32385 w 36194"/>
                  <a:gd name="connsiteY87" fmla="*/ 64770 h 76200"/>
                  <a:gd name="connsiteX88" fmla="*/ 32385 w 36194"/>
                  <a:gd name="connsiteY88" fmla="*/ 64770 h 76200"/>
                  <a:gd name="connsiteX89" fmla="*/ 32385 w 36194"/>
                  <a:gd name="connsiteY89" fmla="*/ 64770 h 76200"/>
                  <a:gd name="connsiteX90" fmla="*/ 32385 w 36194"/>
                  <a:gd name="connsiteY90" fmla="*/ 64770 h 76200"/>
                  <a:gd name="connsiteX91" fmla="*/ 32385 w 36194"/>
                  <a:gd name="connsiteY91" fmla="*/ 64770 h 76200"/>
                  <a:gd name="connsiteX92" fmla="*/ 32385 w 36194"/>
                  <a:gd name="connsiteY92" fmla="*/ 64770 h 76200"/>
                  <a:gd name="connsiteX93" fmla="*/ 32385 w 36194"/>
                  <a:gd name="connsiteY93" fmla="*/ 64770 h 76200"/>
                  <a:gd name="connsiteX94" fmla="*/ 32385 w 36194"/>
                  <a:gd name="connsiteY94" fmla="*/ 64770 h 76200"/>
                  <a:gd name="connsiteX95" fmla="*/ 32385 w 36194"/>
                  <a:gd name="connsiteY95" fmla="*/ 64770 h 76200"/>
                  <a:gd name="connsiteX96" fmla="*/ 32385 w 36194"/>
                  <a:gd name="connsiteY96" fmla="*/ 64770 h 76200"/>
                  <a:gd name="connsiteX97" fmla="*/ 32385 w 36194"/>
                  <a:gd name="connsiteY97" fmla="*/ 64770 h 76200"/>
                  <a:gd name="connsiteX98" fmla="*/ 32385 w 36194"/>
                  <a:gd name="connsiteY98" fmla="*/ 64770 h 76200"/>
                  <a:gd name="connsiteX99" fmla="*/ 32385 w 36194"/>
                  <a:gd name="connsiteY99" fmla="*/ 64770 h 76200"/>
                  <a:gd name="connsiteX100" fmla="*/ 32385 w 36194"/>
                  <a:gd name="connsiteY100" fmla="*/ 64770 h 76200"/>
                  <a:gd name="connsiteX101" fmla="*/ 32385 w 36194"/>
                  <a:gd name="connsiteY101" fmla="*/ 64770 h 76200"/>
                  <a:gd name="connsiteX102" fmla="*/ 32385 w 36194"/>
                  <a:gd name="connsiteY102" fmla="*/ 64770 h 76200"/>
                  <a:gd name="connsiteX103" fmla="*/ 32385 w 36194"/>
                  <a:gd name="connsiteY103" fmla="*/ 64770 h 76200"/>
                  <a:gd name="connsiteX104" fmla="*/ 32385 w 36194"/>
                  <a:gd name="connsiteY104" fmla="*/ 64770 h 76200"/>
                  <a:gd name="connsiteX105" fmla="*/ 32385 w 36194"/>
                  <a:gd name="connsiteY105" fmla="*/ 64770 h 76200"/>
                  <a:gd name="connsiteX106" fmla="*/ 32385 w 36194"/>
                  <a:gd name="connsiteY106" fmla="*/ 64770 h 76200"/>
                  <a:gd name="connsiteX107" fmla="*/ 32385 w 36194"/>
                  <a:gd name="connsiteY107" fmla="*/ 64770 h 76200"/>
                  <a:gd name="connsiteX108" fmla="*/ 32385 w 36194"/>
                  <a:gd name="connsiteY108" fmla="*/ 64770 h 76200"/>
                  <a:gd name="connsiteX109" fmla="*/ 31432 w 36194"/>
                  <a:gd name="connsiteY109" fmla="*/ 66675 h 76200"/>
                  <a:gd name="connsiteX110" fmla="*/ 31432 w 36194"/>
                  <a:gd name="connsiteY110" fmla="*/ 66675 h 76200"/>
                  <a:gd name="connsiteX111" fmla="*/ 29528 w 36194"/>
                  <a:gd name="connsiteY111" fmla="*/ 68580 h 76200"/>
                  <a:gd name="connsiteX112" fmla="*/ 29528 w 36194"/>
                  <a:gd name="connsiteY112" fmla="*/ 68580 h 76200"/>
                  <a:gd name="connsiteX113" fmla="*/ 26670 w 36194"/>
                  <a:gd name="connsiteY113" fmla="*/ 70485 h 76200"/>
                  <a:gd name="connsiteX114" fmla="*/ 26670 w 36194"/>
                  <a:gd name="connsiteY114" fmla="*/ 70485 h 76200"/>
                  <a:gd name="connsiteX115" fmla="*/ 23813 w 36194"/>
                  <a:gd name="connsiteY115" fmla="*/ 72390 h 76200"/>
                  <a:gd name="connsiteX116" fmla="*/ 22860 w 36194"/>
                  <a:gd name="connsiteY116" fmla="*/ 72390 h 76200"/>
                  <a:gd name="connsiteX117" fmla="*/ 20003 w 36194"/>
                  <a:gd name="connsiteY117" fmla="*/ 74295 h 76200"/>
                  <a:gd name="connsiteX118" fmla="*/ 18097 w 36194"/>
                  <a:gd name="connsiteY118" fmla="*/ 73342 h 76200"/>
                  <a:gd name="connsiteX119" fmla="*/ 9525 w 36194"/>
                  <a:gd name="connsiteY119" fmla="*/ 76200 h 76200"/>
                  <a:gd name="connsiteX120" fmla="*/ 2857 w 36194"/>
                  <a:gd name="connsiteY120" fmla="*/ 73342 h 76200"/>
                  <a:gd name="connsiteX121" fmla="*/ 2857 w 36194"/>
                  <a:gd name="connsiteY121" fmla="*/ 73342 h 76200"/>
                  <a:gd name="connsiteX122" fmla="*/ 953 w 36194"/>
                  <a:gd name="connsiteY122" fmla="*/ 71438 h 76200"/>
                  <a:gd name="connsiteX123" fmla="*/ 953 w 36194"/>
                  <a:gd name="connsiteY123" fmla="*/ 69533 h 76200"/>
                  <a:gd name="connsiteX124" fmla="*/ 953 w 36194"/>
                  <a:gd name="connsiteY124" fmla="*/ 68580 h 76200"/>
                  <a:gd name="connsiteX125" fmla="*/ 1905 w 36194"/>
                  <a:gd name="connsiteY125" fmla="*/ 66675 h 76200"/>
                  <a:gd name="connsiteX126" fmla="*/ 1905 w 36194"/>
                  <a:gd name="connsiteY126" fmla="*/ 65722 h 76200"/>
                  <a:gd name="connsiteX127" fmla="*/ 953 w 36194"/>
                  <a:gd name="connsiteY127" fmla="*/ 64770 h 76200"/>
                  <a:gd name="connsiteX128" fmla="*/ 953 w 36194"/>
                  <a:gd name="connsiteY128" fmla="*/ 62865 h 76200"/>
                  <a:gd name="connsiteX129" fmla="*/ 953 w 36194"/>
                  <a:gd name="connsiteY129" fmla="*/ 61913 h 76200"/>
                  <a:gd name="connsiteX130" fmla="*/ 0 w 36194"/>
                  <a:gd name="connsiteY130" fmla="*/ 60960 h 76200"/>
                  <a:gd name="connsiteX131" fmla="*/ 953 w 36194"/>
                  <a:gd name="connsiteY131" fmla="*/ 59055 h 76200"/>
                  <a:gd name="connsiteX132" fmla="*/ 953 w 36194"/>
                  <a:gd name="connsiteY132" fmla="*/ 59055 h 76200"/>
                  <a:gd name="connsiteX133" fmla="*/ 0 w 36194"/>
                  <a:gd name="connsiteY133" fmla="*/ 57150 h 76200"/>
                  <a:gd name="connsiteX134" fmla="*/ 953 w 36194"/>
                  <a:gd name="connsiteY134" fmla="*/ 54292 h 76200"/>
                  <a:gd name="connsiteX135" fmla="*/ 953 w 36194"/>
                  <a:gd name="connsiteY135" fmla="*/ 54292 h 76200"/>
                  <a:gd name="connsiteX136" fmla="*/ 953 w 36194"/>
                  <a:gd name="connsiteY136" fmla="*/ 54292 h 76200"/>
                  <a:gd name="connsiteX137" fmla="*/ 0 w 36194"/>
                  <a:gd name="connsiteY137" fmla="*/ 52388 h 76200"/>
                  <a:gd name="connsiteX138" fmla="*/ 1905 w 36194"/>
                  <a:gd name="connsiteY138" fmla="*/ 50483 h 76200"/>
                  <a:gd name="connsiteX139" fmla="*/ 1905 w 36194"/>
                  <a:gd name="connsiteY139" fmla="*/ 50483 h 76200"/>
                  <a:gd name="connsiteX140" fmla="*/ 0 w 36194"/>
                  <a:gd name="connsiteY140" fmla="*/ 48577 h 76200"/>
                  <a:gd name="connsiteX141" fmla="*/ 1905 w 36194"/>
                  <a:gd name="connsiteY141" fmla="*/ 46672 h 76200"/>
                  <a:gd name="connsiteX142" fmla="*/ 1905 w 36194"/>
                  <a:gd name="connsiteY142" fmla="*/ 46672 h 76200"/>
                  <a:gd name="connsiteX143" fmla="*/ 1905 w 36194"/>
                  <a:gd name="connsiteY143" fmla="*/ 46672 h 76200"/>
                  <a:gd name="connsiteX144" fmla="*/ 0 w 36194"/>
                  <a:gd name="connsiteY144" fmla="*/ 44767 h 76200"/>
                  <a:gd name="connsiteX145" fmla="*/ 1905 w 36194"/>
                  <a:gd name="connsiteY145" fmla="*/ 42863 h 76200"/>
                  <a:gd name="connsiteX146" fmla="*/ 1905 w 36194"/>
                  <a:gd name="connsiteY146" fmla="*/ 42863 h 76200"/>
                  <a:gd name="connsiteX147" fmla="*/ 1905 w 36194"/>
                  <a:gd name="connsiteY147" fmla="*/ 41910 h 76200"/>
                  <a:gd name="connsiteX148" fmla="*/ 953 w 36194"/>
                  <a:gd name="connsiteY148" fmla="*/ 40005 h 76200"/>
                  <a:gd name="connsiteX149" fmla="*/ 1905 w 36194"/>
                  <a:gd name="connsiteY149" fmla="*/ 38100 h 76200"/>
                  <a:gd name="connsiteX150" fmla="*/ 1905 w 36194"/>
                  <a:gd name="connsiteY150" fmla="*/ 38100 h 76200"/>
                  <a:gd name="connsiteX151" fmla="*/ 0 w 36194"/>
                  <a:gd name="connsiteY151" fmla="*/ 36195 h 76200"/>
                  <a:gd name="connsiteX152" fmla="*/ 1905 w 36194"/>
                  <a:gd name="connsiteY152" fmla="*/ 34290 h 76200"/>
                  <a:gd name="connsiteX153" fmla="*/ 2857 w 36194"/>
                  <a:gd name="connsiteY153" fmla="*/ 34290 h 76200"/>
                  <a:gd name="connsiteX154" fmla="*/ 3810 w 36194"/>
                  <a:gd name="connsiteY154" fmla="*/ 34290 h 76200"/>
                  <a:gd name="connsiteX155" fmla="*/ 3810 w 36194"/>
                  <a:gd name="connsiteY155" fmla="*/ 33338 h 76200"/>
                  <a:gd name="connsiteX156" fmla="*/ 2857 w 36194"/>
                  <a:gd name="connsiteY156" fmla="*/ 31433 h 76200"/>
                  <a:gd name="connsiteX157" fmla="*/ 4763 w 36194"/>
                  <a:gd name="connsiteY157" fmla="*/ 29527 h 76200"/>
                  <a:gd name="connsiteX158" fmla="*/ 4763 w 36194"/>
                  <a:gd name="connsiteY158" fmla="*/ 28575 h 76200"/>
                  <a:gd name="connsiteX159" fmla="*/ 3810 w 36194"/>
                  <a:gd name="connsiteY159" fmla="*/ 26670 h 76200"/>
                  <a:gd name="connsiteX160" fmla="*/ 5715 w 36194"/>
                  <a:gd name="connsiteY160" fmla="*/ 24765 h 76200"/>
                  <a:gd name="connsiteX161" fmla="*/ 6668 w 36194"/>
                  <a:gd name="connsiteY161" fmla="*/ 20002 h 76200"/>
                  <a:gd name="connsiteX162" fmla="*/ 5715 w 36194"/>
                  <a:gd name="connsiteY162" fmla="*/ 18097 h 76200"/>
                  <a:gd name="connsiteX163" fmla="*/ 7620 w 36194"/>
                  <a:gd name="connsiteY163" fmla="*/ 16192 h 76200"/>
                  <a:gd name="connsiteX164" fmla="*/ 7620 w 36194"/>
                  <a:gd name="connsiteY164" fmla="*/ 16192 h 76200"/>
                  <a:gd name="connsiteX165" fmla="*/ 7620 w 36194"/>
                  <a:gd name="connsiteY165" fmla="*/ 15240 h 76200"/>
                  <a:gd name="connsiteX166" fmla="*/ 8572 w 36194"/>
                  <a:gd name="connsiteY166" fmla="*/ 9525 h 76200"/>
                  <a:gd name="connsiteX167" fmla="*/ 13335 w 36194"/>
                  <a:gd name="connsiteY167" fmla="*/ 3810 h 76200"/>
                  <a:gd name="connsiteX168" fmla="*/ 18097 w 36194"/>
                  <a:gd name="connsiteY168" fmla="*/ 0 h 76200"/>
                  <a:gd name="connsiteX169" fmla="*/ 20003 w 36194"/>
                  <a:gd name="connsiteY169" fmla="*/ 952 h 76200"/>
                  <a:gd name="connsiteX170" fmla="*/ 20955 w 36194"/>
                  <a:gd name="connsiteY170" fmla="*/ 0 h 76200"/>
                  <a:gd name="connsiteX171" fmla="*/ 21907 w 36194"/>
                  <a:gd name="connsiteY171" fmla="*/ 1905 h 76200"/>
                  <a:gd name="connsiteX172" fmla="*/ 21907 w 36194"/>
                  <a:gd name="connsiteY172" fmla="*/ 1905 h 76200"/>
                  <a:gd name="connsiteX173" fmla="*/ 22860 w 36194"/>
                  <a:gd name="connsiteY173" fmla="*/ 4763 h 76200"/>
                  <a:gd name="connsiteX174" fmla="*/ 22860 w 36194"/>
                  <a:gd name="connsiteY174" fmla="*/ 5715 h 76200"/>
                  <a:gd name="connsiteX175" fmla="*/ 22860 w 36194"/>
                  <a:gd name="connsiteY175" fmla="*/ 5715 h 76200"/>
                  <a:gd name="connsiteX176" fmla="*/ 23813 w 36194"/>
                  <a:gd name="connsiteY176" fmla="*/ 8572 h 76200"/>
                  <a:gd name="connsiteX177" fmla="*/ 23813 w 36194"/>
                  <a:gd name="connsiteY177" fmla="*/ 9525 h 76200"/>
                  <a:gd name="connsiteX178" fmla="*/ 23813 w 36194"/>
                  <a:gd name="connsiteY178" fmla="*/ 9525 h 76200"/>
                  <a:gd name="connsiteX179" fmla="*/ 26670 w 36194"/>
                  <a:gd name="connsiteY179" fmla="*/ 13335 h 76200"/>
                  <a:gd name="connsiteX180" fmla="*/ 26670 w 36194"/>
                  <a:gd name="connsiteY180" fmla="*/ 14288 h 76200"/>
                  <a:gd name="connsiteX181" fmla="*/ 32385 w 36194"/>
                  <a:gd name="connsiteY181" fmla="*/ 17145 h 76200"/>
                  <a:gd name="connsiteX182" fmla="*/ 32385 w 36194"/>
                  <a:gd name="connsiteY182" fmla="*/ 17145 h 76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36194" h="76200">
                    <a:moveTo>
                      <a:pt x="32385" y="17145"/>
                    </a:moveTo>
                    <a:cubicBezTo>
                      <a:pt x="32385" y="18097"/>
                      <a:pt x="33338" y="19050"/>
                      <a:pt x="33338" y="20002"/>
                    </a:cubicBezTo>
                    <a:cubicBezTo>
                      <a:pt x="33338" y="20955"/>
                      <a:pt x="33338" y="20955"/>
                      <a:pt x="32385" y="21908"/>
                    </a:cubicBezTo>
                    <a:lnTo>
                      <a:pt x="32385" y="21908"/>
                    </a:lnTo>
                    <a:cubicBezTo>
                      <a:pt x="33338" y="22860"/>
                      <a:pt x="34290" y="23813"/>
                      <a:pt x="34290" y="25717"/>
                    </a:cubicBezTo>
                    <a:cubicBezTo>
                      <a:pt x="34290" y="26670"/>
                      <a:pt x="34290" y="26670"/>
                      <a:pt x="33338" y="27622"/>
                    </a:cubicBezTo>
                    <a:cubicBezTo>
                      <a:pt x="34290" y="28575"/>
                      <a:pt x="34290" y="29527"/>
                      <a:pt x="34290" y="30480"/>
                    </a:cubicBezTo>
                    <a:cubicBezTo>
                      <a:pt x="34290" y="31433"/>
                      <a:pt x="34290" y="31433"/>
                      <a:pt x="33338" y="32385"/>
                    </a:cubicBezTo>
                    <a:cubicBezTo>
                      <a:pt x="34290" y="33338"/>
                      <a:pt x="34290" y="34290"/>
                      <a:pt x="34290" y="35242"/>
                    </a:cubicBezTo>
                    <a:cubicBezTo>
                      <a:pt x="34290" y="36195"/>
                      <a:pt x="34290" y="36195"/>
                      <a:pt x="33338" y="37147"/>
                    </a:cubicBezTo>
                    <a:cubicBezTo>
                      <a:pt x="34290" y="38100"/>
                      <a:pt x="34290" y="39052"/>
                      <a:pt x="34290" y="40005"/>
                    </a:cubicBezTo>
                    <a:cubicBezTo>
                      <a:pt x="34290" y="40958"/>
                      <a:pt x="34290" y="41910"/>
                      <a:pt x="33338" y="41910"/>
                    </a:cubicBezTo>
                    <a:lnTo>
                      <a:pt x="33338" y="41910"/>
                    </a:lnTo>
                    <a:cubicBezTo>
                      <a:pt x="34290" y="42863"/>
                      <a:pt x="34290" y="43815"/>
                      <a:pt x="34290" y="44767"/>
                    </a:cubicBezTo>
                    <a:cubicBezTo>
                      <a:pt x="34290" y="44767"/>
                      <a:pt x="34290" y="45720"/>
                      <a:pt x="34290" y="45720"/>
                    </a:cubicBezTo>
                    <a:cubicBezTo>
                      <a:pt x="35243" y="46672"/>
                      <a:pt x="35243" y="47625"/>
                      <a:pt x="35243" y="48577"/>
                    </a:cubicBezTo>
                    <a:cubicBezTo>
                      <a:pt x="35243" y="48577"/>
                      <a:pt x="35243" y="49530"/>
                      <a:pt x="35243" y="49530"/>
                    </a:cubicBezTo>
                    <a:cubicBezTo>
                      <a:pt x="35243" y="49530"/>
                      <a:pt x="35243" y="50483"/>
                      <a:pt x="35243" y="50483"/>
                    </a:cubicBezTo>
                    <a:cubicBezTo>
                      <a:pt x="35243" y="51435"/>
                      <a:pt x="35243" y="51435"/>
                      <a:pt x="34290" y="52388"/>
                    </a:cubicBezTo>
                    <a:cubicBezTo>
                      <a:pt x="35243" y="52388"/>
                      <a:pt x="36195" y="53340"/>
                      <a:pt x="36195" y="55245"/>
                    </a:cubicBezTo>
                    <a:cubicBezTo>
                      <a:pt x="36195" y="56197"/>
                      <a:pt x="35243" y="57150"/>
                      <a:pt x="34290" y="57150"/>
                    </a:cubicBezTo>
                    <a:cubicBezTo>
                      <a:pt x="34290" y="57150"/>
                      <a:pt x="34290" y="58102"/>
                      <a:pt x="34290" y="59055"/>
                    </a:cubicBezTo>
                    <a:cubicBezTo>
                      <a:pt x="34290" y="60008"/>
                      <a:pt x="34290" y="60008"/>
                      <a:pt x="33338" y="60960"/>
                    </a:cubicBezTo>
                    <a:cubicBezTo>
                      <a:pt x="34290" y="61913"/>
                      <a:pt x="34290" y="61913"/>
                      <a:pt x="34290" y="62865"/>
                    </a:cubicBezTo>
                    <a:cubicBezTo>
                      <a:pt x="34290" y="63817"/>
                      <a:pt x="33338" y="64770"/>
                      <a:pt x="32385" y="64770"/>
                    </a:cubicBez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cubicBezTo>
                      <a:pt x="32385" y="65722"/>
                      <a:pt x="31432" y="66675"/>
                      <a:pt x="31432" y="66675"/>
                    </a:cubicBezTo>
                    <a:cubicBezTo>
                      <a:pt x="31432" y="66675"/>
                      <a:pt x="31432" y="66675"/>
                      <a:pt x="31432" y="66675"/>
                    </a:cubicBezTo>
                    <a:cubicBezTo>
                      <a:pt x="31432" y="67627"/>
                      <a:pt x="30480" y="68580"/>
                      <a:pt x="29528" y="68580"/>
                    </a:cubicBezTo>
                    <a:cubicBezTo>
                      <a:pt x="29528" y="68580"/>
                      <a:pt x="29528" y="68580"/>
                      <a:pt x="29528" y="68580"/>
                    </a:cubicBezTo>
                    <a:cubicBezTo>
                      <a:pt x="29528" y="69533"/>
                      <a:pt x="28575" y="70485"/>
                      <a:pt x="26670" y="70485"/>
                    </a:cubicBezTo>
                    <a:lnTo>
                      <a:pt x="26670" y="70485"/>
                    </a:lnTo>
                    <a:cubicBezTo>
                      <a:pt x="26670" y="71438"/>
                      <a:pt x="25718" y="72390"/>
                      <a:pt x="23813" y="72390"/>
                    </a:cubicBezTo>
                    <a:cubicBezTo>
                      <a:pt x="23813" y="72390"/>
                      <a:pt x="22860" y="72390"/>
                      <a:pt x="22860" y="72390"/>
                    </a:cubicBezTo>
                    <a:cubicBezTo>
                      <a:pt x="22860" y="73342"/>
                      <a:pt x="21907" y="74295"/>
                      <a:pt x="20003" y="74295"/>
                    </a:cubicBezTo>
                    <a:cubicBezTo>
                      <a:pt x="19050" y="74295"/>
                      <a:pt x="19050" y="74295"/>
                      <a:pt x="18097" y="73342"/>
                    </a:cubicBezTo>
                    <a:cubicBezTo>
                      <a:pt x="15240" y="74295"/>
                      <a:pt x="13335" y="76200"/>
                      <a:pt x="9525" y="76200"/>
                    </a:cubicBezTo>
                    <a:cubicBezTo>
                      <a:pt x="7620" y="76200"/>
                      <a:pt x="4763" y="74295"/>
                      <a:pt x="2857" y="73342"/>
                    </a:cubicBezTo>
                    <a:lnTo>
                      <a:pt x="2857" y="73342"/>
                    </a:lnTo>
                    <a:cubicBezTo>
                      <a:pt x="1905" y="73342"/>
                      <a:pt x="953" y="73342"/>
                      <a:pt x="953" y="71438"/>
                    </a:cubicBezTo>
                    <a:cubicBezTo>
                      <a:pt x="953" y="70485"/>
                      <a:pt x="953" y="69533"/>
                      <a:pt x="953" y="69533"/>
                    </a:cubicBezTo>
                    <a:cubicBezTo>
                      <a:pt x="953" y="69533"/>
                      <a:pt x="953" y="69533"/>
                      <a:pt x="953" y="68580"/>
                    </a:cubicBezTo>
                    <a:cubicBezTo>
                      <a:pt x="953" y="67627"/>
                      <a:pt x="953" y="66675"/>
                      <a:pt x="1905" y="66675"/>
                    </a:cubicBezTo>
                    <a:cubicBezTo>
                      <a:pt x="1905" y="66675"/>
                      <a:pt x="1905" y="65722"/>
                      <a:pt x="1905" y="65722"/>
                    </a:cubicBezTo>
                    <a:cubicBezTo>
                      <a:pt x="1905" y="65722"/>
                      <a:pt x="953" y="64770"/>
                      <a:pt x="953" y="64770"/>
                    </a:cubicBezTo>
                    <a:cubicBezTo>
                      <a:pt x="953" y="63817"/>
                      <a:pt x="953" y="62865"/>
                      <a:pt x="953" y="62865"/>
                    </a:cubicBezTo>
                    <a:lnTo>
                      <a:pt x="953" y="61913"/>
                    </a:lnTo>
                    <a:cubicBezTo>
                      <a:pt x="953" y="61913"/>
                      <a:pt x="0" y="60960"/>
                      <a:pt x="0" y="60960"/>
                    </a:cubicBezTo>
                    <a:cubicBezTo>
                      <a:pt x="0" y="60008"/>
                      <a:pt x="0" y="59055"/>
                      <a:pt x="953" y="59055"/>
                    </a:cubicBezTo>
                    <a:lnTo>
                      <a:pt x="953" y="59055"/>
                    </a:lnTo>
                    <a:cubicBezTo>
                      <a:pt x="0" y="59055"/>
                      <a:pt x="0" y="58102"/>
                      <a:pt x="0" y="57150"/>
                    </a:cubicBezTo>
                    <a:cubicBezTo>
                      <a:pt x="0" y="56197"/>
                      <a:pt x="0" y="55245"/>
                      <a:pt x="953" y="54292"/>
                    </a:cubicBezTo>
                    <a:cubicBezTo>
                      <a:pt x="953" y="54292"/>
                      <a:pt x="953" y="54292"/>
                      <a:pt x="953" y="54292"/>
                    </a:cubicBezTo>
                    <a:lnTo>
                      <a:pt x="953" y="54292"/>
                    </a:lnTo>
                    <a:cubicBezTo>
                      <a:pt x="0" y="54292"/>
                      <a:pt x="0" y="53340"/>
                      <a:pt x="0" y="52388"/>
                    </a:cubicBezTo>
                    <a:cubicBezTo>
                      <a:pt x="0" y="51435"/>
                      <a:pt x="953" y="50483"/>
                      <a:pt x="1905" y="50483"/>
                    </a:cubicBezTo>
                    <a:lnTo>
                      <a:pt x="1905" y="50483"/>
                    </a:lnTo>
                    <a:cubicBezTo>
                      <a:pt x="953" y="50483"/>
                      <a:pt x="0" y="49530"/>
                      <a:pt x="0" y="48577"/>
                    </a:cubicBezTo>
                    <a:cubicBezTo>
                      <a:pt x="0" y="47625"/>
                      <a:pt x="953" y="46672"/>
                      <a:pt x="1905" y="46672"/>
                    </a:cubicBezTo>
                    <a:cubicBezTo>
                      <a:pt x="1905" y="46672"/>
                      <a:pt x="1905" y="46672"/>
                      <a:pt x="1905" y="46672"/>
                    </a:cubicBezTo>
                    <a:lnTo>
                      <a:pt x="1905" y="46672"/>
                    </a:lnTo>
                    <a:cubicBezTo>
                      <a:pt x="953" y="46672"/>
                      <a:pt x="0" y="45720"/>
                      <a:pt x="0" y="44767"/>
                    </a:cubicBezTo>
                    <a:cubicBezTo>
                      <a:pt x="0" y="43815"/>
                      <a:pt x="953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lnTo>
                      <a:pt x="1905" y="41910"/>
                    </a:lnTo>
                    <a:cubicBezTo>
                      <a:pt x="1905" y="41910"/>
                      <a:pt x="953" y="40958"/>
                      <a:pt x="953" y="40005"/>
                    </a:cubicBezTo>
                    <a:cubicBezTo>
                      <a:pt x="953" y="39052"/>
                      <a:pt x="953" y="38100"/>
                      <a:pt x="1905" y="38100"/>
                    </a:cubicBezTo>
                    <a:lnTo>
                      <a:pt x="1905" y="38100"/>
                    </a:lnTo>
                    <a:cubicBezTo>
                      <a:pt x="953" y="38100"/>
                      <a:pt x="0" y="37147"/>
                      <a:pt x="0" y="36195"/>
                    </a:cubicBezTo>
                    <a:cubicBezTo>
                      <a:pt x="0" y="35242"/>
                      <a:pt x="953" y="34290"/>
                      <a:pt x="1905" y="34290"/>
                    </a:cubicBezTo>
                    <a:cubicBezTo>
                      <a:pt x="1905" y="34290"/>
                      <a:pt x="1905" y="34290"/>
                      <a:pt x="2857" y="34290"/>
                    </a:cubicBezTo>
                    <a:cubicBezTo>
                      <a:pt x="2857" y="34290"/>
                      <a:pt x="2857" y="34290"/>
                      <a:pt x="3810" y="34290"/>
                    </a:cubicBezTo>
                    <a:lnTo>
                      <a:pt x="3810" y="33338"/>
                    </a:lnTo>
                    <a:cubicBezTo>
                      <a:pt x="2857" y="33338"/>
                      <a:pt x="2857" y="32385"/>
                      <a:pt x="2857" y="31433"/>
                    </a:cubicBezTo>
                    <a:cubicBezTo>
                      <a:pt x="2857" y="30480"/>
                      <a:pt x="3810" y="29527"/>
                      <a:pt x="4763" y="29527"/>
                    </a:cubicBezTo>
                    <a:lnTo>
                      <a:pt x="4763" y="28575"/>
                    </a:lnTo>
                    <a:cubicBezTo>
                      <a:pt x="4763" y="28575"/>
                      <a:pt x="3810" y="27622"/>
                      <a:pt x="3810" y="26670"/>
                    </a:cubicBezTo>
                    <a:cubicBezTo>
                      <a:pt x="3810" y="25717"/>
                      <a:pt x="4763" y="24765"/>
                      <a:pt x="5715" y="24765"/>
                    </a:cubicBezTo>
                    <a:cubicBezTo>
                      <a:pt x="5715" y="22860"/>
                      <a:pt x="6668" y="21908"/>
                      <a:pt x="6668" y="20002"/>
                    </a:cubicBezTo>
                    <a:cubicBezTo>
                      <a:pt x="5715" y="20002"/>
                      <a:pt x="5715" y="19050"/>
                      <a:pt x="5715" y="18097"/>
                    </a:cubicBezTo>
                    <a:cubicBezTo>
                      <a:pt x="5715" y="17145"/>
                      <a:pt x="6668" y="16192"/>
                      <a:pt x="7620" y="16192"/>
                    </a:cubicBezTo>
                    <a:lnTo>
                      <a:pt x="7620" y="16192"/>
                    </a:lnTo>
                    <a:lnTo>
                      <a:pt x="7620" y="15240"/>
                    </a:lnTo>
                    <a:cubicBezTo>
                      <a:pt x="7620" y="13335"/>
                      <a:pt x="7620" y="11430"/>
                      <a:pt x="8572" y="9525"/>
                    </a:cubicBezTo>
                    <a:cubicBezTo>
                      <a:pt x="9525" y="6667"/>
                      <a:pt x="11430" y="4763"/>
                      <a:pt x="13335" y="3810"/>
                    </a:cubicBezTo>
                    <a:cubicBezTo>
                      <a:pt x="15240" y="952"/>
                      <a:pt x="16193" y="0"/>
                      <a:pt x="18097" y="0"/>
                    </a:cubicBezTo>
                    <a:cubicBezTo>
                      <a:pt x="19050" y="0"/>
                      <a:pt x="19050" y="0"/>
                      <a:pt x="20003" y="952"/>
                    </a:cubicBezTo>
                    <a:cubicBezTo>
                      <a:pt x="20003" y="0"/>
                      <a:pt x="20955" y="0"/>
                      <a:pt x="20955" y="0"/>
                    </a:cubicBezTo>
                    <a:cubicBezTo>
                      <a:pt x="21907" y="0"/>
                      <a:pt x="21907" y="952"/>
                      <a:pt x="21907" y="1905"/>
                    </a:cubicBezTo>
                    <a:cubicBezTo>
                      <a:pt x="21907" y="1905"/>
                      <a:pt x="21907" y="1905"/>
                      <a:pt x="21907" y="1905"/>
                    </a:cubicBezTo>
                    <a:cubicBezTo>
                      <a:pt x="22860" y="1905"/>
                      <a:pt x="22860" y="2858"/>
                      <a:pt x="22860" y="4763"/>
                    </a:cubicBezTo>
                    <a:cubicBezTo>
                      <a:pt x="22860" y="4763"/>
                      <a:pt x="22860" y="5715"/>
                      <a:pt x="22860" y="5715"/>
                    </a:cubicBezTo>
                    <a:lnTo>
                      <a:pt x="22860" y="5715"/>
                    </a:lnTo>
                    <a:cubicBezTo>
                      <a:pt x="23813" y="5715"/>
                      <a:pt x="23813" y="6667"/>
                      <a:pt x="23813" y="8572"/>
                    </a:cubicBezTo>
                    <a:cubicBezTo>
                      <a:pt x="23813" y="9525"/>
                      <a:pt x="23813" y="9525"/>
                      <a:pt x="23813" y="9525"/>
                    </a:cubicBezTo>
                    <a:lnTo>
                      <a:pt x="23813" y="9525"/>
                    </a:lnTo>
                    <a:cubicBezTo>
                      <a:pt x="25718" y="9525"/>
                      <a:pt x="26670" y="11430"/>
                      <a:pt x="26670" y="13335"/>
                    </a:cubicBezTo>
                    <a:cubicBezTo>
                      <a:pt x="26670" y="13335"/>
                      <a:pt x="26670" y="14288"/>
                      <a:pt x="26670" y="14288"/>
                    </a:cubicBezTo>
                    <a:cubicBezTo>
                      <a:pt x="32385" y="14288"/>
                      <a:pt x="32385" y="15240"/>
                      <a:pt x="32385" y="17145"/>
                    </a:cubicBezTo>
                    <a:cubicBezTo>
                      <a:pt x="32385" y="17145"/>
                      <a:pt x="32385" y="17145"/>
                      <a:pt x="32385" y="17145"/>
                    </a:cubicBezTo>
                    <a:close/>
                  </a:path>
                </a:pathLst>
              </a:custGeom>
              <a:solidFill>
                <a:srgbClr val="56904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41" name="Freeform: Shape 1440">
                <a:extLst>
                  <a:ext uri="{FF2B5EF4-FFF2-40B4-BE49-F238E27FC236}">
                    <a16:creationId xmlns:a16="http://schemas.microsoft.com/office/drawing/2014/main" id="{04E8DC93-220E-462A-8DC0-02EAB9279148}"/>
                  </a:ext>
                </a:extLst>
              </p:cNvPr>
              <p:cNvSpPr/>
              <p:nvPr/>
            </p:nvSpPr>
            <p:spPr>
              <a:xfrm>
                <a:off x="6503669" y="3453765"/>
                <a:ext cx="27622" cy="54292"/>
              </a:xfrm>
              <a:custGeom>
                <a:avLst/>
                <a:gdLst>
                  <a:gd name="connsiteX0" fmla="*/ 20003 w 27622"/>
                  <a:gd name="connsiteY0" fmla="*/ 6667 h 54292"/>
                  <a:gd name="connsiteX1" fmla="*/ 20003 w 27622"/>
                  <a:gd name="connsiteY1" fmla="*/ 6667 h 54292"/>
                  <a:gd name="connsiteX2" fmla="*/ 20003 w 27622"/>
                  <a:gd name="connsiteY2" fmla="*/ 7620 h 54292"/>
                  <a:gd name="connsiteX3" fmla="*/ 20003 w 27622"/>
                  <a:gd name="connsiteY3" fmla="*/ 7620 h 54292"/>
                  <a:gd name="connsiteX4" fmla="*/ 20955 w 27622"/>
                  <a:gd name="connsiteY4" fmla="*/ 9525 h 54292"/>
                  <a:gd name="connsiteX5" fmla="*/ 20955 w 27622"/>
                  <a:gd name="connsiteY5" fmla="*/ 10477 h 54292"/>
                  <a:gd name="connsiteX6" fmla="*/ 20955 w 27622"/>
                  <a:gd name="connsiteY6" fmla="*/ 10477 h 54292"/>
                  <a:gd name="connsiteX7" fmla="*/ 22860 w 27622"/>
                  <a:gd name="connsiteY7" fmla="*/ 13335 h 54292"/>
                  <a:gd name="connsiteX8" fmla="*/ 22860 w 27622"/>
                  <a:gd name="connsiteY8" fmla="*/ 14288 h 54292"/>
                  <a:gd name="connsiteX9" fmla="*/ 23813 w 27622"/>
                  <a:gd name="connsiteY9" fmla="*/ 16192 h 54292"/>
                  <a:gd name="connsiteX10" fmla="*/ 25718 w 27622"/>
                  <a:gd name="connsiteY10" fmla="*/ 19050 h 54292"/>
                  <a:gd name="connsiteX11" fmla="*/ 24765 w 27622"/>
                  <a:gd name="connsiteY11" fmla="*/ 20955 h 54292"/>
                  <a:gd name="connsiteX12" fmla="*/ 24765 w 27622"/>
                  <a:gd name="connsiteY12" fmla="*/ 22860 h 54292"/>
                  <a:gd name="connsiteX13" fmla="*/ 23813 w 27622"/>
                  <a:gd name="connsiteY13" fmla="*/ 23813 h 54292"/>
                  <a:gd name="connsiteX14" fmla="*/ 23813 w 27622"/>
                  <a:gd name="connsiteY14" fmla="*/ 23813 h 54292"/>
                  <a:gd name="connsiteX15" fmla="*/ 24765 w 27622"/>
                  <a:gd name="connsiteY15" fmla="*/ 25717 h 54292"/>
                  <a:gd name="connsiteX16" fmla="*/ 24765 w 27622"/>
                  <a:gd name="connsiteY16" fmla="*/ 26670 h 54292"/>
                  <a:gd name="connsiteX17" fmla="*/ 25718 w 27622"/>
                  <a:gd name="connsiteY17" fmla="*/ 28575 h 54292"/>
                  <a:gd name="connsiteX18" fmla="*/ 25718 w 27622"/>
                  <a:gd name="connsiteY18" fmla="*/ 29527 h 54292"/>
                  <a:gd name="connsiteX19" fmla="*/ 26670 w 27622"/>
                  <a:gd name="connsiteY19" fmla="*/ 31432 h 54292"/>
                  <a:gd name="connsiteX20" fmla="*/ 26670 w 27622"/>
                  <a:gd name="connsiteY20" fmla="*/ 32385 h 54292"/>
                  <a:gd name="connsiteX21" fmla="*/ 27623 w 27622"/>
                  <a:gd name="connsiteY21" fmla="*/ 34290 h 54292"/>
                  <a:gd name="connsiteX22" fmla="*/ 26670 w 27622"/>
                  <a:gd name="connsiteY22" fmla="*/ 35242 h 54292"/>
                  <a:gd name="connsiteX23" fmla="*/ 26670 w 27622"/>
                  <a:gd name="connsiteY23" fmla="*/ 35242 h 54292"/>
                  <a:gd name="connsiteX24" fmla="*/ 26670 w 27622"/>
                  <a:gd name="connsiteY24" fmla="*/ 37147 h 54292"/>
                  <a:gd name="connsiteX25" fmla="*/ 26670 w 27622"/>
                  <a:gd name="connsiteY25" fmla="*/ 38100 h 54292"/>
                  <a:gd name="connsiteX26" fmla="*/ 26670 w 27622"/>
                  <a:gd name="connsiteY26" fmla="*/ 40005 h 54292"/>
                  <a:gd name="connsiteX27" fmla="*/ 26670 w 27622"/>
                  <a:gd name="connsiteY27" fmla="*/ 40005 h 54292"/>
                  <a:gd name="connsiteX28" fmla="*/ 26670 w 27622"/>
                  <a:gd name="connsiteY28" fmla="*/ 40957 h 54292"/>
                  <a:gd name="connsiteX29" fmla="*/ 25718 w 27622"/>
                  <a:gd name="connsiteY29" fmla="*/ 41910 h 54292"/>
                  <a:gd name="connsiteX30" fmla="*/ 26670 w 27622"/>
                  <a:gd name="connsiteY30" fmla="*/ 43815 h 54292"/>
                  <a:gd name="connsiteX31" fmla="*/ 25718 w 27622"/>
                  <a:gd name="connsiteY31" fmla="*/ 44767 h 54292"/>
                  <a:gd name="connsiteX32" fmla="*/ 25718 w 27622"/>
                  <a:gd name="connsiteY32" fmla="*/ 45720 h 54292"/>
                  <a:gd name="connsiteX33" fmla="*/ 24765 w 27622"/>
                  <a:gd name="connsiteY33" fmla="*/ 46672 h 54292"/>
                  <a:gd name="connsiteX34" fmla="*/ 24765 w 27622"/>
                  <a:gd name="connsiteY34" fmla="*/ 47625 h 54292"/>
                  <a:gd name="connsiteX35" fmla="*/ 23813 w 27622"/>
                  <a:gd name="connsiteY35" fmla="*/ 48577 h 54292"/>
                  <a:gd name="connsiteX36" fmla="*/ 23813 w 27622"/>
                  <a:gd name="connsiteY36" fmla="*/ 48577 h 54292"/>
                  <a:gd name="connsiteX37" fmla="*/ 23813 w 27622"/>
                  <a:gd name="connsiteY37" fmla="*/ 48577 h 54292"/>
                  <a:gd name="connsiteX38" fmla="*/ 23813 w 27622"/>
                  <a:gd name="connsiteY38" fmla="*/ 48577 h 54292"/>
                  <a:gd name="connsiteX39" fmla="*/ 23813 w 27622"/>
                  <a:gd name="connsiteY39" fmla="*/ 48577 h 54292"/>
                  <a:gd name="connsiteX40" fmla="*/ 23813 w 27622"/>
                  <a:gd name="connsiteY40" fmla="*/ 48577 h 54292"/>
                  <a:gd name="connsiteX41" fmla="*/ 23813 w 27622"/>
                  <a:gd name="connsiteY41" fmla="*/ 48577 h 54292"/>
                  <a:gd name="connsiteX42" fmla="*/ 23813 w 27622"/>
                  <a:gd name="connsiteY42" fmla="*/ 48577 h 54292"/>
                  <a:gd name="connsiteX43" fmla="*/ 23813 w 27622"/>
                  <a:gd name="connsiteY43" fmla="*/ 48577 h 54292"/>
                  <a:gd name="connsiteX44" fmla="*/ 23813 w 27622"/>
                  <a:gd name="connsiteY44" fmla="*/ 48577 h 54292"/>
                  <a:gd name="connsiteX45" fmla="*/ 23813 w 27622"/>
                  <a:gd name="connsiteY45" fmla="*/ 48577 h 54292"/>
                  <a:gd name="connsiteX46" fmla="*/ 23813 w 27622"/>
                  <a:gd name="connsiteY46" fmla="*/ 48577 h 54292"/>
                  <a:gd name="connsiteX47" fmla="*/ 23813 w 27622"/>
                  <a:gd name="connsiteY47" fmla="*/ 48577 h 54292"/>
                  <a:gd name="connsiteX48" fmla="*/ 23813 w 27622"/>
                  <a:gd name="connsiteY48" fmla="*/ 48577 h 54292"/>
                  <a:gd name="connsiteX49" fmla="*/ 23813 w 27622"/>
                  <a:gd name="connsiteY49" fmla="*/ 48577 h 54292"/>
                  <a:gd name="connsiteX50" fmla="*/ 23813 w 27622"/>
                  <a:gd name="connsiteY50" fmla="*/ 48577 h 54292"/>
                  <a:gd name="connsiteX51" fmla="*/ 23813 w 27622"/>
                  <a:gd name="connsiteY51" fmla="*/ 48577 h 54292"/>
                  <a:gd name="connsiteX52" fmla="*/ 23813 w 27622"/>
                  <a:gd name="connsiteY52" fmla="*/ 48577 h 54292"/>
                  <a:gd name="connsiteX53" fmla="*/ 23813 w 27622"/>
                  <a:gd name="connsiteY53" fmla="*/ 48577 h 54292"/>
                  <a:gd name="connsiteX54" fmla="*/ 23813 w 27622"/>
                  <a:gd name="connsiteY54" fmla="*/ 48577 h 54292"/>
                  <a:gd name="connsiteX55" fmla="*/ 23813 w 27622"/>
                  <a:gd name="connsiteY55" fmla="*/ 48577 h 54292"/>
                  <a:gd name="connsiteX56" fmla="*/ 23813 w 27622"/>
                  <a:gd name="connsiteY56" fmla="*/ 48577 h 54292"/>
                  <a:gd name="connsiteX57" fmla="*/ 23813 w 27622"/>
                  <a:gd name="connsiteY57" fmla="*/ 48577 h 54292"/>
                  <a:gd name="connsiteX58" fmla="*/ 23813 w 27622"/>
                  <a:gd name="connsiteY58" fmla="*/ 48577 h 54292"/>
                  <a:gd name="connsiteX59" fmla="*/ 23813 w 27622"/>
                  <a:gd name="connsiteY59" fmla="*/ 48577 h 54292"/>
                  <a:gd name="connsiteX60" fmla="*/ 23813 w 27622"/>
                  <a:gd name="connsiteY60" fmla="*/ 48577 h 54292"/>
                  <a:gd name="connsiteX61" fmla="*/ 23813 w 27622"/>
                  <a:gd name="connsiteY61" fmla="*/ 48577 h 54292"/>
                  <a:gd name="connsiteX62" fmla="*/ 23813 w 27622"/>
                  <a:gd name="connsiteY62" fmla="*/ 48577 h 54292"/>
                  <a:gd name="connsiteX63" fmla="*/ 23813 w 27622"/>
                  <a:gd name="connsiteY63" fmla="*/ 48577 h 54292"/>
                  <a:gd name="connsiteX64" fmla="*/ 23813 w 27622"/>
                  <a:gd name="connsiteY64" fmla="*/ 48577 h 54292"/>
                  <a:gd name="connsiteX65" fmla="*/ 23813 w 27622"/>
                  <a:gd name="connsiteY65" fmla="*/ 48577 h 54292"/>
                  <a:gd name="connsiteX66" fmla="*/ 23813 w 27622"/>
                  <a:gd name="connsiteY66" fmla="*/ 48577 h 54292"/>
                  <a:gd name="connsiteX67" fmla="*/ 23813 w 27622"/>
                  <a:gd name="connsiteY67" fmla="*/ 48577 h 54292"/>
                  <a:gd name="connsiteX68" fmla="*/ 23813 w 27622"/>
                  <a:gd name="connsiteY68" fmla="*/ 48577 h 54292"/>
                  <a:gd name="connsiteX69" fmla="*/ 23813 w 27622"/>
                  <a:gd name="connsiteY69" fmla="*/ 48577 h 54292"/>
                  <a:gd name="connsiteX70" fmla="*/ 23813 w 27622"/>
                  <a:gd name="connsiteY70" fmla="*/ 48577 h 54292"/>
                  <a:gd name="connsiteX71" fmla="*/ 23813 w 27622"/>
                  <a:gd name="connsiteY71" fmla="*/ 48577 h 54292"/>
                  <a:gd name="connsiteX72" fmla="*/ 23813 w 27622"/>
                  <a:gd name="connsiteY72" fmla="*/ 48577 h 54292"/>
                  <a:gd name="connsiteX73" fmla="*/ 23813 w 27622"/>
                  <a:gd name="connsiteY73" fmla="*/ 48577 h 54292"/>
                  <a:gd name="connsiteX74" fmla="*/ 23813 w 27622"/>
                  <a:gd name="connsiteY74" fmla="*/ 48577 h 54292"/>
                  <a:gd name="connsiteX75" fmla="*/ 23813 w 27622"/>
                  <a:gd name="connsiteY75" fmla="*/ 48577 h 54292"/>
                  <a:gd name="connsiteX76" fmla="*/ 23813 w 27622"/>
                  <a:gd name="connsiteY76" fmla="*/ 48577 h 54292"/>
                  <a:gd name="connsiteX77" fmla="*/ 23813 w 27622"/>
                  <a:gd name="connsiteY77" fmla="*/ 48577 h 54292"/>
                  <a:gd name="connsiteX78" fmla="*/ 23813 w 27622"/>
                  <a:gd name="connsiteY78" fmla="*/ 48577 h 54292"/>
                  <a:gd name="connsiteX79" fmla="*/ 23813 w 27622"/>
                  <a:gd name="connsiteY79" fmla="*/ 48577 h 54292"/>
                  <a:gd name="connsiteX80" fmla="*/ 23813 w 27622"/>
                  <a:gd name="connsiteY80" fmla="*/ 48577 h 54292"/>
                  <a:gd name="connsiteX81" fmla="*/ 23813 w 27622"/>
                  <a:gd name="connsiteY81" fmla="*/ 48577 h 54292"/>
                  <a:gd name="connsiteX82" fmla="*/ 23813 w 27622"/>
                  <a:gd name="connsiteY82" fmla="*/ 48577 h 54292"/>
                  <a:gd name="connsiteX83" fmla="*/ 23813 w 27622"/>
                  <a:gd name="connsiteY83" fmla="*/ 48577 h 54292"/>
                  <a:gd name="connsiteX84" fmla="*/ 23813 w 27622"/>
                  <a:gd name="connsiteY84" fmla="*/ 48577 h 54292"/>
                  <a:gd name="connsiteX85" fmla="*/ 23813 w 27622"/>
                  <a:gd name="connsiteY85" fmla="*/ 48577 h 54292"/>
                  <a:gd name="connsiteX86" fmla="*/ 23813 w 27622"/>
                  <a:gd name="connsiteY86" fmla="*/ 48577 h 54292"/>
                  <a:gd name="connsiteX87" fmla="*/ 23813 w 27622"/>
                  <a:gd name="connsiteY87" fmla="*/ 48577 h 54292"/>
                  <a:gd name="connsiteX88" fmla="*/ 23813 w 27622"/>
                  <a:gd name="connsiteY88" fmla="*/ 48577 h 54292"/>
                  <a:gd name="connsiteX89" fmla="*/ 23813 w 27622"/>
                  <a:gd name="connsiteY89" fmla="*/ 48577 h 54292"/>
                  <a:gd name="connsiteX90" fmla="*/ 23813 w 27622"/>
                  <a:gd name="connsiteY90" fmla="*/ 48577 h 54292"/>
                  <a:gd name="connsiteX91" fmla="*/ 23813 w 27622"/>
                  <a:gd name="connsiteY91" fmla="*/ 48577 h 54292"/>
                  <a:gd name="connsiteX92" fmla="*/ 23813 w 27622"/>
                  <a:gd name="connsiteY92" fmla="*/ 48577 h 54292"/>
                  <a:gd name="connsiteX93" fmla="*/ 23813 w 27622"/>
                  <a:gd name="connsiteY93" fmla="*/ 48577 h 54292"/>
                  <a:gd name="connsiteX94" fmla="*/ 23813 w 27622"/>
                  <a:gd name="connsiteY94" fmla="*/ 48577 h 54292"/>
                  <a:gd name="connsiteX95" fmla="*/ 23813 w 27622"/>
                  <a:gd name="connsiteY95" fmla="*/ 48577 h 54292"/>
                  <a:gd name="connsiteX96" fmla="*/ 23813 w 27622"/>
                  <a:gd name="connsiteY96" fmla="*/ 48577 h 54292"/>
                  <a:gd name="connsiteX97" fmla="*/ 23813 w 27622"/>
                  <a:gd name="connsiteY97" fmla="*/ 48577 h 54292"/>
                  <a:gd name="connsiteX98" fmla="*/ 23813 w 27622"/>
                  <a:gd name="connsiteY98" fmla="*/ 48577 h 54292"/>
                  <a:gd name="connsiteX99" fmla="*/ 23813 w 27622"/>
                  <a:gd name="connsiteY99" fmla="*/ 48577 h 54292"/>
                  <a:gd name="connsiteX100" fmla="*/ 23813 w 27622"/>
                  <a:gd name="connsiteY100" fmla="*/ 48577 h 54292"/>
                  <a:gd name="connsiteX101" fmla="*/ 23813 w 27622"/>
                  <a:gd name="connsiteY101" fmla="*/ 48577 h 54292"/>
                  <a:gd name="connsiteX102" fmla="*/ 23813 w 27622"/>
                  <a:gd name="connsiteY102" fmla="*/ 48577 h 54292"/>
                  <a:gd name="connsiteX103" fmla="*/ 23813 w 27622"/>
                  <a:gd name="connsiteY103" fmla="*/ 48577 h 54292"/>
                  <a:gd name="connsiteX104" fmla="*/ 23813 w 27622"/>
                  <a:gd name="connsiteY104" fmla="*/ 48577 h 54292"/>
                  <a:gd name="connsiteX105" fmla="*/ 23813 w 27622"/>
                  <a:gd name="connsiteY105" fmla="*/ 48577 h 54292"/>
                  <a:gd name="connsiteX106" fmla="*/ 23813 w 27622"/>
                  <a:gd name="connsiteY106" fmla="*/ 48577 h 54292"/>
                  <a:gd name="connsiteX107" fmla="*/ 23813 w 27622"/>
                  <a:gd name="connsiteY107" fmla="*/ 48577 h 54292"/>
                  <a:gd name="connsiteX108" fmla="*/ 23813 w 27622"/>
                  <a:gd name="connsiteY108" fmla="*/ 48577 h 54292"/>
                  <a:gd name="connsiteX109" fmla="*/ 23813 w 27622"/>
                  <a:gd name="connsiteY109" fmla="*/ 48577 h 54292"/>
                  <a:gd name="connsiteX110" fmla="*/ 23813 w 27622"/>
                  <a:gd name="connsiteY110" fmla="*/ 48577 h 54292"/>
                  <a:gd name="connsiteX111" fmla="*/ 23813 w 27622"/>
                  <a:gd name="connsiteY111" fmla="*/ 48577 h 54292"/>
                  <a:gd name="connsiteX112" fmla="*/ 23813 w 27622"/>
                  <a:gd name="connsiteY112" fmla="*/ 48577 h 54292"/>
                  <a:gd name="connsiteX113" fmla="*/ 23813 w 27622"/>
                  <a:gd name="connsiteY113" fmla="*/ 48577 h 54292"/>
                  <a:gd name="connsiteX114" fmla="*/ 23813 w 27622"/>
                  <a:gd name="connsiteY114" fmla="*/ 48577 h 54292"/>
                  <a:gd name="connsiteX115" fmla="*/ 23813 w 27622"/>
                  <a:gd name="connsiteY115" fmla="*/ 48577 h 54292"/>
                  <a:gd name="connsiteX116" fmla="*/ 23813 w 27622"/>
                  <a:gd name="connsiteY116" fmla="*/ 48577 h 54292"/>
                  <a:gd name="connsiteX117" fmla="*/ 23813 w 27622"/>
                  <a:gd name="connsiteY117" fmla="*/ 48577 h 54292"/>
                  <a:gd name="connsiteX118" fmla="*/ 23813 w 27622"/>
                  <a:gd name="connsiteY118" fmla="*/ 48577 h 54292"/>
                  <a:gd name="connsiteX119" fmla="*/ 23813 w 27622"/>
                  <a:gd name="connsiteY119" fmla="*/ 48577 h 54292"/>
                  <a:gd name="connsiteX120" fmla="*/ 22860 w 27622"/>
                  <a:gd name="connsiteY120" fmla="*/ 49530 h 54292"/>
                  <a:gd name="connsiteX121" fmla="*/ 22860 w 27622"/>
                  <a:gd name="connsiteY121" fmla="*/ 49530 h 54292"/>
                  <a:gd name="connsiteX122" fmla="*/ 21908 w 27622"/>
                  <a:gd name="connsiteY122" fmla="*/ 50482 h 54292"/>
                  <a:gd name="connsiteX123" fmla="*/ 21908 w 27622"/>
                  <a:gd name="connsiteY123" fmla="*/ 50482 h 54292"/>
                  <a:gd name="connsiteX124" fmla="*/ 20003 w 27622"/>
                  <a:gd name="connsiteY124" fmla="*/ 52388 h 54292"/>
                  <a:gd name="connsiteX125" fmla="*/ 20003 w 27622"/>
                  <a:gd name="connsiteY125" fmla="*/ 52388 h 54292"/>
                  <a:gd name="connsiteX126" fmla="*/ 18098 w 27622"/>
                  <a:gd name="connsiteY126" fmla="*/ 53340 h 54292"/>
                  <a:gd name="connsiteX127" fmla="*/ 18098 w 27622"/>
                  <a:gd name="connsiteY127" fmla="*/ 53340 h 54292"/>
                  <a:gd name="connsiteX128" fmla="*/ 17145 w 27622"/>
                  <a:gd name="connsiteY128" fmla="*/ 54292 h 54292"/>
                  <a:gd name="connsiteX129" fmla="*/ 16193 w 27622"/>
                  <a:gd name="connsiteY129" fmla="*/ 53340 h 54292"/>
                  <a:gd name="connsiteX130" fmla="*/ 11430 w 27622"/>
                  <a:gd name="connsiteY130" fmla="*/ 54292 h 54292"/>
                  <a:gd name="connsiteX131" fmla="*/ 1905 w 27622"/>
                  <a:gd name="connsiteY131" fmla="*/ 47625 h 54292"/>
                  <a:gd name="connsiteX132" fmla="*/ 1905 w 27622"/>
                  <a:gd name="connsiteY132" fmla="*/ 47625 h 54292"/>
                  <a:gd name="connsiteX133" fmla="*/ 1905 w 27622"/>
                  <a:gd name="connsiteY133" fmla="*/ 47625 h 54292"/>
                  <a:gd name="connsiteX134" fmla="*/ 953 w 27622"/>
                  <a:gd name="connsiteY134" fmla="*/ 43815 h 54292"/>
                  <a:gd name="connsiteX135" fmla="*/ 1905 w 27622"/>
                  <a:gd name="connsiteY135" fmla="*/ 42863 h 54292"/>
                  <a:gd name="connsiteX136" fmla="*/ 1905 w 27622"/>
                  <a:gd name="connsiteY136" fmla="*/ 42863 h 54292"/>
                  <a:gd name="connsiteX137" fmla="*/ 1905 w 27622"/>
                  <a:gd name="connsiteY137" fmla="*/ 41910 h 54292"/>
                  <a:gd name="connsiteX138" fmla="*/ 953 w 27622"/>
                  <a:gd name="connsiteY138" fmla="*/ 40005 h 54292"/>
                  <a:gd name="connsiteX139" fmla="*/ 1905 w 27622"/>
                  <a:gd name="connsiteY139" fmla="*/ 38100 h 54292"/>
                  <a:gd name="connsiteX140" fmla="*/ 1905 w 27622"/>
                  <a:gd name="connsiteY140" fmla="*/ 38100 h 54292"/>
                  <a:gd name="connsiteX141" fmla="*/ 0 w 27622"/>
                  <a:gd name="connsiteY141" fmla="*/ 36195 h 54292"/>
                  <a:gd name="connsiteX142" fmla="*/ 1905 w 27622"/>
                  <a:gd name="connsiteY142" fmla="*/ 34290 h 54292"/>
                  <a:gd name="connsiteX143" fmla="*/ 2858 w 27622"/>
                  <a:gd name="connsiteY143" fmla="*/ 34290 h 54292"/>
                  <a:gd name="connsiteX144" fmla="*/ 3810 w 27622"/>
                  <a:gd name="connsiteY144" fmla="*/ 34290 h 54292"/>
                  <a:gd name="connsiteX145" fmla="*/ 3810 w 27622"/>
                  <a:gd name="connsiteY145" fmla="*/ 33338 h 54292"/>
                  <a:gd name="connsiteX146" fmla="*/ 2858 w 27622"/>
                  <a:gd name="connsiteY146" fmla="*/ 31432 h 54292"/>
                  <a:gd name="connsiteX147" fmla="*/ 4763 w 27622"/>
                  <a:gd name="connsiteY147" fmla="*/ 29527 h 54292"/>
                  <a:gd name="connsiteX148" fmla="*/ 4763 w 27622"/>
                  <a:gd name="connsiteY148" fmla="*/ 28575 h 54292"/>
                  <a:gd name="connsiteX149" fmla="*/ 3810 w 27622"/>
                  <a:gd name="connsiteY149" fmla="*/ 26670 h 54292"/>
                  <a:gd name="connsiteX150" fmla="*/ 5715 w 27622"/>
                  <a:gd name="connsiteY150" fmla="*/ 24765 h 54292"/>
                  <a:gd name="connsiteX151" fmla="*/ 6668 w 27622"/>
                  <a:gd name="connsiteY151" fmla="*/ 20002 h 54292"/>
                  <a:gd name="connsiteX152" fmla="*/ 5715 w 27622"/>
                  <a:gd name="connsiteY152" fmla="*/ 18097 h 54292"/>
                  <a:gd name="connsiteX153" fmla="*/ 7620 w 27622"/>
                  <a:gd name="connsiteY153" fmla="*/ 16192 h 54292"/>
                  <a:gd name="connsiteX154" fmla="*/ 7620 w 27622"/>
                  <a:gd name="connsiteY154" fmla="*/ 16192 h 54292"/>
                  <a:gd name="connsiteX155" fmla="*/ 7620 w 27622"/>
                  <a:gd name="connsiteY155" fmla="*/ 15240 h 54292"/>
                  <a:gd name="connsiteX156" fmla="*/ 8573 w 27622"/>
                  <a:gd name="connsiteY156" fmla="*/ 9525 h 54292"/>
                  <a:gd name="connsiteX157" fmla="*/ 13335 w 27622"/>
                  <a:gd name="connsiteY157" fmla="*/ 3810 h 54292"/>
                  <a:gd name="connsiteX158" fmla="*/ 18098 w 27622"/>
                  <a:gd name="connsiteY158" fmla="*/ 0 h 54292"/>
                  <a:gd name="connsiteX159" fmla="*/ 20003 w 27622"/>
                  <a:gd name="connsiteY159" fmla="*/ 6667 h 5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</a:cxnLst>
                <a:rect l="l" t="t" r="r" b="b"/>
                <a:pathLst>
                  <a:path w="27622" h="54292">
                    <a:moveTo>
                      <a:pt x="20003" y="6667"/>
                    </a:moveTo>
                    <a:cubicBezTo>
                      <a:pt x="20003" y="7620"/>
                      <a:pt x="20003" y="7620"/>
                      <a:pt x="20003" y="6667"/>
                    </a:cubicBezTo>
                    <a:cubicBezTo>
                      <a:pt x="20003" y="7620"/>
                      <a:pt x="20003" y="7620"/>
                      <a:pt x="20003" y="7620"/>
                    </a:cubicBezTo>
                    <a:lnTo>
                      <a:pt x="20003" y="7620"/>
                    </a:lnTo>
                    <a:cubicBezTo>
                      <a:pt x="20955" y="7620"/>
                      <a:pt x="20955" y="8572"/>
                      <a:pt x="20955" y="9525"/>
                    </a:cubicBezTo>
                    <a:cubicBezTo>
                      <a:pt x="20955" y="9525"/>
                      <a:pt x="20955" y="10477"/>
                      <a:pt x="20955" y="10477"/>
                    </a:cubicBezTo>
                    <a:lnTo>
                      <a:pt x="20955" y="10477"/>
                    </a:lnTo>
                    <a:cubicBezTo>
                      <a:pt x="21908" y="10477"/>
                      <a:pt x="22860" y="11430"/>
                      <a:pt x="22860" y="13335"/>
                    </a:cubicBezTo>
                    <a:cubicBezTo>
                      <a:pt x="22860" y="13335"/>
                      <a:pt x="22860" y="14288"/>
                      <a:pt x="22860" y="14288"/>
                    </a:cubicBezTo>
                    <a:cubicBezTo>
                      <a:pt x="23813" y="14288"/>
                      <a:pt x="23813" y="15240"/>
                      <a:pt x="23813" y="16192"/>
                    </a:cubicBezTo>
                    <a:cubicBezTo>
                      <a:pt x="24765" y="16192"/>
                      <a:pt x="25718" y="17145"/>
                      <a:pt x="25718" y="19050"/>
                    </a:cubicBezTo>
                    <a:cubicBezTo>
                      <a:pt x="25718" y="20002"/>
                      <a:pt x="25718" y="20002"/>
                      <a:pt x="24765" y="20955"/>
                    </a:cubicBezTo>
                    <a:cubicBezTo>
                      <a:pt x="24765" y="20955"/>
                      <a:pt x="24765" y="21907"/>
                      <a:pt x="24765" y="22860"/>
                    </a:cubicBezTo>
                    <a:cubicBezTo>
                      <a:pt x="24765" y="23813"/>
                      <a:pt x="24765" y="23813"/>
                      <a:pt x="23813" y="23813"/>
                    </a:cubicBezTo>
                    <a:lnTo>
                      <a:pt x="23813" y="23813"/>
                    </a:lnTo>
                    <a:cubicBezTo>
                      <a:pt x="24765" y="23813"/>
                      <a:pt x="24765" y="24765"/>
                      <a:pt x="24765" y="25717"/>
                    </a:cubicBezTo>
                    <a:cubicBezTo>
                      <a:pt x="24765" y="25717"/>
                      <a:pt x="24765" y="26670"/>
                      <a:pt x="24765" y="26670"/>
                    </a:cubicBezTo>
                    <a:cubicBezTo>
                      <a:pt x="24765" y="27622"/>
                      <a:pt x="25718" y="27622"/>
                      <a:pt x="25718" y="28575"/>
                    </a:cubicBezTo>
                    <a:cubicBezTo>
                      <a:pt x="25718" y="28575"/>
                      <a:pt x="25718" y="29527"/>
                      <a:pt x="25718" y="29527"/>
                    </a:cubicBezTo>
                    <a:cubicBezTo>
                      <a:pt x="25718" y="29527"/>
                      <a:pt x="26670" y="30480"/>
                      <a:pt x="26670" y="31432"/>
                    </a:cubicBezTo>
                    <a:cubicBezTo>
                      <a:pt x="26670" y="31432"/>
                      <a:pt x="26670" y="32385"/>
                      <a:pt x="26670" y="32385"/>
                    </a:cubicBezTo>
                    <a:cubicBezTo>
                      <a:pt x="26670" y="33338"/>
                      <a:pt x="27623" y="33338"/>
                      <a:pt x="27623" y="34290"/>
                    </a:cubicBezTo>
                    <a:cubicBezTo>
                      <a:pt x="27623" y="35242"/>
                      <a:pt x="27623" y="35242"/>
                      <a:pt x="26670" y="35242"/>
                    </a:cubicBezTo>
                    <a:lnTo>
                      <a:pt x="26670" y="35242"/>
                    </a:lnTo>
                    <a:cubicBezTo>
                      <a:pt x="26670" y="35242"/>
                      <a:pt x="27623" y="36195"/>
                      <a:pt x="26670" y="37147"/>
                    </a:cubicBezTo>
                    <a:cubicBezTo>
                      <a:pt x="26670" y="37147"/>
                      <a:pt x="26670" y="37147"/>
                      <a:pt x="26670" y="38100"/>
                    </a:cubicBezTo>
                    <a:cubicBezTo>
                      <a:pt x="26670" y="38100"/>
                      <a:pt x="26670" y="39052"/>
                      <a:pt x="26670" y="40005"/>
                    </a:cubicBezTo>
                    <a:cubicBezTo>
                      <a:pt x="26670" y="40005"/>
                      <a:pt x="26670" y="40005"/>
                      <a:pt x="26670" y="40005"/>
                    </a:cubicBezTo>
                    <a:cubicBezTo>
                      <a:pt x="26670" y="40005"/>
                      <a:pt x="26670" y="40957"/>
                      <a:pt x="26670" y="40957"/>
                    </a:cubicBezTo>
                    <a:cubicBezTo>
                      <a:pt x="26670" y="40957"/>
                      <a:pt x="26670" y="41910"/>
                      <a:pt x="25718" y="41910"/>
                    </a:cubicBezTo>
                    <a:cubicBezTo>
                      <a:pt x="26670" y="41910"/>
                      <a:pt x="26670" y="42863"/>
                      <a:pt x="26670" y="43815"/>
                    </a:cubicBezTo>
                    <a:cubicBezTo>
                      <a:pt x="26670" y="44767"/>
                      <a:pt x="25718" y="44767"/>
                      <a:pt x="25718" y="44767"/>
                    </a:cubicBezTo>
                    <a:cubicBezTo>
                      <a:pt x="25718" y="44767"/>
                      <a:pt x="25718" y="45720"/>
                      <a:pt x="25718" y="45720"/>
                    </a:cubicBezTo>
                    <a:cubicBezTo>
                      <a:pt x="25718" y="45720"/>
                      <a:pt x="25718" y="46672"/>
                      <a:pt x="24765" y="46672"/>
                    </a:cubicBezTo>
                    <a:cubicBezTo>
                      <a:pt x="24765" y="46672"/>
                      <a:pt x="24765" y="47625"/>
                      <a:pt x="24765" y="47625"/>
                    </a:cubicBezTo>
                    <a:cubicBezTo>
                      <a:pt x="24765" y="48577"/>
                      <a:pt x="24765" y="48577"/>
                      <a:pt x="23813" y="48577"/>
                    </a:cubicBez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cubicBezTo>
                      <a:pt x="23813" y="49530"/>
                      <a:pt x="23813" y="49530"/>
                      <a:pt x="22860" y="49530"/>
                    </a:cubicBezTo>
                    <a:cubicBezTo>
                      <a:pt x="22860" y="49530"/>
                      <a:pt x="22860" y="49530"/>
                      <a:pt x="22860" y="49530"/>
                    </a:cubicBezTo>
                    <a:cubicBezTo>
                      <a:pt x="22860" y="50482"/>
                      <a:pt x="22860" y="50482"/>
                      <a:pt x="21908" y="50482"/>
                    </a:cubicBezTo>
                    <a:cubicBezTo>
                      <a:pt x="21908" y="50482"/>
                      <a:pt x="21908" y="50482"/>
                      <a:pt x="21908" y="50482"/>
                    </a:cubicBezTo>
                    <a:cubicBezTo>
                      <a:pt x="21908" y="51435"/>
                      <a:pt x="20955" y="52388"/>
                      <a:pt x="20003" y="52388"/>
                    </a:cubicBezTo>
                    <a:lnTo>
                      <a:pt x="20003" y="52388"/>
                    </a:lnTo>
                    <a:cubicBezTo>
                      <a:pt x="20003" y="53340"/>
                      <a:pt x="19050" y="54292"/>
                      <a:pt x="18098" y="53340"/>
                    </a:cubicBezTo>
                    <a:cubicBezTo>
                      <a:pt x="18098" y="53340"/>
                      <a:pt x="18098" y="53340"/>
                      <a:pt x="18098" y="53340"/>
                    </a:cubicBezTo>
                    <a:cubicBezTo>
                      <a:pt x="18098" y="54292"/>
                      <a:pt x="17145" y="54292"/>
                      <a:pt x="17145" y="54292"/>
                    </a:cubicBezTo>
                    <a:cubicBezTo>
                      <a:pt x="17145" y="54292"/>
                      <a:pt x="16193" y="54292"/>
                      <a:pt x="16193" y="53340"/>
                    </a:cubicBezTo>
                    <a:cubicBezTo>
                      <a:pt x="14288" y="54292"/>
                      <a:pt x="13335" y="54292"/>
                      <a:pt x="11430" y="54292"/>
                    </a:cubicBezTo>
                    <a:cubicBezTo>
                      <a:pt x="6668" y="53340"/>
                      <a:pt x="3810" y="51435"/>
                      <a:pt x="1905" y="47625"/>
                    </a:cubicBezTo>
                    <a:lnTo>
                      <a:pt x="1905" y="47625"/>
                    </a:lnTo>
                    <a:lnTo>
                      <a:pt x="1905" y="47625"/>
                    </a:lnTo>
                    <a:cubicBezTo>
                      <a:pt x="1905" y="46672"/>
                      <a:pt x="953" y="45720"/>
                      <a:pt x="953" y="43815"/>
                    </a:cubicBezTo>
                    <a:cubicBezTo>
                      <a:pt x="953" y="43815"/>
                      <a:pt x="1905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lnTo>
                      <a:pt x="1905" y="41910"/>
                    </a:lnTo>
                    <a:cubicBezTo>
                      <a:pt x="1905" y="41910"/>
                      <a:pt x="953" y="40957"/>
                      <a:pt x="953" y="40005"/>
                    </a:cubicBezTo>
                    <a:cubicBezTo>
                      <a:pt x="953" y="39052"/>
                      <a:pt x="953" y="38100"/>
                      <a:pt x="1905" y="38100"/>
                    </a:cubicBezTo>
                    <a:lnTo>
                      <a:pt x="1905" y="38100"/>
                    </a:lnTo>
                    <a:cubicBezTo>
                      <a:pt x="953" y="38100"/>
                      <a:pt x="0" y="37147"/>
                      <a:pt x="0" y="36195"/>
                    </a:cubicBezTo>
                    <a:cubicBezTo>
                      <a:pt x="0" y="35242"/>
                      <a:pt x="953" y="34290"/>
                      <a:pt x="1905" y="34290"/>
                    </a:cubicBezTo>
                    <a:cubicBezTo>
                      <a:pt x="1905" y="34290"/>
                      <a:pt x="1905" y="34290"/>
                      <a:pt x="2858" y="34290"/>
                    </a:cubicBezTo>
                    <a:cubicBezTo>
                      <a:pt x="2858" y="34290"/>
                      <a:pt x="2858" y="34290"/>
                      <a:pt x="3810" y="34290"/>
                    </a:cubicBezTo>
                    <a:lnTo>
                      <a:pt x="3810" y="33338"/>
                    </a:lnTo>
                    <a:cubicBezTo>
                      <a:pt x="2858" y="33338"/>
                      <a:pt x="2858" y="32385"/>
                      <a:pt x="2858" y="31432"/>
                    </a:cubicBezTo>
                    <a:cubicBezTo>
                      <a:pt x="2858" y="30480"/>
                      <a:pt x="3810" y="29527"/>
                      <a:pt x="4763" y="29527"/>
                    </a:cubicBezTo>
                    <a:lnTo>
                      <a:pt x="4763" y="28575"/>
                    </a:lnTo>
                    <a:cubicBezTo>
                      <a:pt x="4763" y="28575"/>
                      <a:pt x="3810" y="27622"/>
                      <a:pt x="3810" y="26670"/>
                    </a:cubicBezTo>
                    <a:cubicBezTo>
                      <a:pt x="3810" y="25717"/>
                      <a:pt x="4763" y="24765"/>
                      <a:pt x="5715" y="24765"/>
                    </a:cubicBezTo>
                    <a:cubicBezTo>
                      <a:pt x="5715" y="22860"/>
                      <a:pt x="6668" y="21907"/>
                      <a:pt x="6668" y="20002"/>
                    </a:cubicBezTo>
                    <a:cubicBezTo>
                      <a:pt x="5715" y="20002"/>
                      <a:pt x="5715" y="19050"/>
                      <a:pt x="5715" y="18097"/>
                    </a:cubicBezTo>
                    <a:cubicBezTo>
                      <a:pt x="5715" y="17145"/>
                      <a:pt x="6668" y="16192"/>
                      <a:pt x="7620" y="16192"/>
                    </a:cubicBezTo>
                    <a:lnTo>
                      <a:pt x="7620" y="16192"/>
                    </a:lnTo>
                    <a:lnTo>
                      <a:pt x="7620" y="15240"/>
                    </a:lnTo>
                    <a:cubicBezTo>
                      <a:pt x="7620" y="13335"/>
                      <a:pt x="7620" y="11430"/>
                      <a:pt x="8573" y="9525"/>
                    </a:cubicBezTo>
                    <a:cubicBezTo>
                      <a:pt x="9525" y="6667"/>
                      <a:pt x="11430" y="4763"/>
                      <a:pt x="13335" y="3810"/>
                    </a:cubicBezTo>
                    <a:cubicBezTo>
                      <a:pt x="15240" y="952"/>
                      <a:pt x="16193" y="0"/>
                      <a:pt x="18098" y="0"/>
                    </a:cubicBezTo>
                    <a:cubicBezTo>
                      <a:pt x="19050" y="6667"/>
                      <a:pt x="19050" y="6667"/>
                      <a:pt x="20003" y="6667"/>
                    </a:cubicBezTo>
                    <a:close/>
                  </a:path>
                </a:pathLst>
              </a:custGeom>
              <a:solidFill>
                <a:srgbClr val="76B84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406" name="Graphic 801">
              <a:extLst>
                <a:ext uri="{FF2B5EF4-FFF2-40B4-BE49-F238E27FC236}">
                  <a16:creationId xmlns:a16="http://schemas.microsoft.com/office/drawing/2014/main" id="{B1E2DDE1-08CB-4A59-963D-EC83610EE546}"/>
                </a:ext>
              </a:extLst>
            </p:cNvPr>
            <p:cNvGrpSpPr/>
            <p:nvPr/>
          </p:nvGrpSpPr>
          <p:grpSpPr>
            <a:xfrm>
              <a:off x="6551294" y="3425190"/>
              <a:ext cx="49530" cy="94297"/>
              <a:chOff x="6551294" y="3425190"/>
              <a:chExt cx="49530" cy="94297"/>
            </a:xfrm>
            <a:solidFill>
              <a:schemeClr val="accent1"/>
            </a:solidFill>
          </p:grpSpPr>
          <p:sp>
            <p:nvSpPr>
              <p:cNvPr id="1434" name="Freeform: Shape 1433">
                <a:extLst>
                  <a:ext uri="{FF2B5EF4-FFF2-40B4-BE49-F238E27FC236}">
                    <a16:creationId xmlns:a16="http://schemas.microsoft.com/office/drawing/2014/main" id="{5AFC847F-C53A-4A8A-AEED-F844C96BE430}"/>
                  </a:ext>
                </a:extLst>
              </p:cNvPr>
              <p:cNvSpPr/>
              <p:nvPr/>
            </p:nvSpPr>
            <p:spPr>
              <a:xfrm>
                <a:off x="6557009" y="3498532"/>
                <a:ext cx="43815" cy="20954"/>
              </a:xfrm>
              <a:custGeom>
                <a:avLst/>
                <a:gdLst>
                  <a:gd name="connsiteX0" fmla="*/ 43815 w 43815"/>
                  <a:gd name="connsiteY0" fmla="*/ 10477 h 20954"/>
                  <a:gd name="connsiteX1" fmla="*/ 21908 w 43815"/>
                  <a:gd name="connsiteY1" fmla="*/ 20955 h 20954"/>
                  <a:gd name="connsiteX2" fmla="*/ 0 w 43815"/>
                  <a:gd name="connsiteY2" fmla="*/ 10477 h 20954"/>
                  <a:gd name="connsiteX3" fmla="*/ 21908 w 43815"/>
                  <a:gd name="connsiteY3" fmla="*/ 0 h 20954"/>
                  <a:gd name="connsiteX4" fmla="*/ 43815 w 43815"/>
                  <a:gd name="connsiteY4" fmla="*/ 10477 h 209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3815" h="20954">
                    <a:moveTo>
                      <a:pt x="43815" y="10477"/>
                    </a:moveTo>
                    <a:cubicBezTo>
                      <a:pt x="43815" y="16264"/>
                      <a:pt x="34007" y="20955"/>
                      <a:pt x="21908" y="20955"/>
                    </a:cubicBezTo>
                    <a:cubicBezTo>
                      <a:pt x="9808" y="20955"/>
                      <a:pt x="0" y="16264"/>
                      <a:pt x="0" y="10477"/>
                    </a:cubicBezTo>
                    <a:cubicBezTo>
                      <a:pt x="0" y="4691"/>
                      <a:pt x="9809" y="0"/>
                      <a:pt x="21908" y="0"/>
                    </a:cubicBezTo>
                    <a:cubicBezTo>
                      <a:pt x="34007" y="0"/>
                      <a:pt x="43815" y="4691"/>
                      <a:pt x="43815" y="10477"/>
                    </a:cubicBezTo>
                    <a:close/>
                  </a:path>
                </a:pathLst>
              </a:custGeom>
              <a:solidFill>
                <a:srgbClr val="618D3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35" name="Freeform: Shape 1434">
                <a:extLst>
                  <a:ext uri="{FF2B5EF4-FFF2-40B4-BE49-F238E27FC236}">
                    <a16:creationId xmlns:a16="http://schemas.microsoft.com/office/drawing/2014/main" id="{30B6BDB9-9F26-44B4-90B4-054C924A85F6}"/>
                  </a:ext>
                </a:extLst>
              </p:cNvPr>
              <p:cNvSpPr/>
              <p:nvPr/>
            </p:nvSpPr>
            <p:spPr>
              <a:xfrm>
                <a:off x="6551294" y="3430904"/>
                <a:ext cx="40005" cy="84772"/>
              </a:xfrm>
              <a:custGeom>
                <a:avLst/>
                <a:gdLst>
                  <a:gd name="connsiteX0" fmla="*/ 20955 w 40005"/>
                  <a:gd name="connsiteY0" fmla="*/ 0 h 84772"/>
                  <a:gd name="connsiteX1" fmla="*/ 22860 w 40005"/>
                  <a:gd name="connsiteY1" fmla="*/ 953 h 84772"/>
                  <a:gd name="connsiteX2" fmla="*/ 23813 w 40005"/>
                  <a:gd name="connsiteY2" fmla="*/ 0 h 84772"/>
                  <a:gd name="connsiteX3" fmla="*/ 24765 w 40005"/>
                  <a:gd name="connsiteY3" fmla="*/ 1905 h 84772"/>
                  <a:gd name="connsiteX4" fmla="*/ 24765 w 40005"/>
                  <a:gd name="connsiteY4" fmla="*/ 1905 h 84772"/>
                  <a:gd name="connsiteX5" fmla="*/ 25718 w 40005"/>
                  <a:gd name="connsiteY5" fmla="*/ 4763 h 84772"/>
                  <a:gd name="connsiteX6" fmla="*/ 25718 w 40005"/>
                  <a:gd name="connsiteY6" fmla="*/ 5715 h 84772"/>
                  <a:gd name="connsiteX7" fmla="*/ 25718 w 40005"/>
                  <a:gd name="connsiteY7" fmla="*/ 5715 h 84772"/>
                  <a:gd name="connsiteX8" fmla="*/ 26670 w 40005"/>
                  <a:gd name="connsiteY8" fmla="*/ 8573 h 84772"/>
                  <a:gd name="connsiteX9" fmla="*/ 26670 w 40005"/>
                  <a:gd name="connsiteY9" fmla="*/ 9525 h 84772"/>
                  <a:gd name="connsiteX10" fmla="*/ 26670 w 40005"/>
                  <a:gd name="connsiteY10" fmla="*/ 9525 h 84772"/>
                  <a:gd name="connsiteX11" fmla="*/ 29528 w 40005"/>
                  <a:gd name="connsiteY11" fmla="*/ 13335 h 84772"/>
                  <a:gd name="connsiteX12" fmla="*/ 29528 w 40005"/>
                  <a:gd name="connsiteY12" fmla="*/ 14288 h 84772"/>
                  <a:gd name="connsiteX13" fmla="*/ 31433 w 40005"/>
                  <a:gd name="connsiteY13" fmla="*/ 17145 h 84772"/>
                  <a:gd name="connsiteX14" fmla="*/ 34290 w 40005"/>
                  <a:gd name="connsiteY14" fmla="*/ 20955 h 84772"/>
                  <a:gd name="connsiteX15" fmla="*/ 33338 w 40005"/>
                  <a:gd name="connsiteY15" fmla="*/ 23813 h 84772"/>
                  <a:gd name="connsiteX16" fmla="*/ 34290 w 40005"/>
                  <a:gd name="connsiteY16" fmla="*/ 26670 h 84772"/>
                  <a:gd name="connsiteX17" fmla="*/ 33338 w 40005"/>
                  <a:gd name="connsiteY17" fmla="*/ 28575 h 84772"/>
                  <a:gd name="connsiteX18" fmla="*/ 33338 w 40005"/>
                  <a:gd name="connsiteY18" fmla="*/ 28575 h 84772"/>
                  <a:gd name="connsiteX19" fmla="*/ 35243 w 40005"/>
                  <a:gd name="connsiteY19" fmla="*/ 32385 h 84772"/>
                  <a:gd name="connsiteX20" fmla="*/ 35243 w 40005"/>
                  <a:gd name="connsiteY20" fmla="*/ 34290 h 84772"/>
                  <a:gd name="connsiteX21" fmla="*/ 36195 w 40005"/>
                  <a:gd name="connsiteY21" fmla="*/ 37148 h 84772"/>
                  <a:gd name="connsiteX22" fmla="*/ 36195 w 40005"/>
                  <a:gd name="connsiteY22" fmla="*/ 39053 h 84772"/>
                  <a:gd name="connsiteX23" fmla="*/ 37148 w 40005"/>
                  <a:gd name="connsiteY23" fmla="*/ 41910 h 84772"/>
                  <a:gd name="connsiteX24" fmla="*/ 37148 w 40005"/>
                  <a:gd name="connsiteY24" fmla="*/ 43815 h 84772"/>
                  <a:gd name="connsiteX25" fmla="*/ 38100 w 40005"/>
                  <a:gd name="connsiteY25" fmla="*/ 46673 h 84772"/>
                  <a:gd name="connsiteX26" fmla="*/ 37148 w 40005"/>
                  <a:gd name="connsiteY26" fmla="*/ 48578 h 84772"/>
                  <a:gd name="connsiteX27" fmla="*/ 37148 w 40005"/>
                  <a:gd name="connsiteY27" fmla="*/ 48578 h 84772"/>
                  <a:gd name="connsiteX28" fmla="*/ 38100 w 40005"/>
                  <a:gd name="connsiteY28" fmla="*/ 51435 h 84772"/>
                  <a:gd name="connsiteX29" fmla="*/ 38100 w 40005"/>
                  <a:gd name="connsiteY29" fmla="*/ 52388 h 84772"/>
                  <a:gd name="connsiteX30" fmla="*/ 39053 w 40005"/>
                  <a:gd name="connsiteY30" fmla="*/ 55245 h 84772"/>
                  <a:gd name="connsiteX31" fmla="*/ 39053 w 40005"/>
                  <a:gd name="connsiteY31" fmla="*/ 56198 h 84772"/>
                  <a:gd name="connsiteX32" fmla="*/ 39053 w 40005"/>
                  <a:gd name="connsiteY32" fmla="*/ 57150 h 84772"/>
                  <a:gd name="connsiteX33" fmla="*/ 38100 w 40005"/>
                  <a:gd name="connsiteY33" fmla="*/ 59055 h 84772"/>
                  <a:gd name="connsiteX34" fmla="*/ 40005 w 40005"/>
                  <a:gd name="connsiteY34" fmla="*/ 61913 h 84772"/>
                  <a:gd name="connsiteX35" fmla="*/ 38100 w 40005"/>
                  <a:gd name="connsiteY35" fmla="*/ 64770 h 84772"/>
                  <a:gd name="connsiteX36" fmla="*/ 38100 w 40005"/>
                  <a:gd name="connsiteY36" fmla="*/ 66675 h 84772"/>
                  <a:gd name="connsiteX37" fmla="*/ 37148 w 40005"/>
                  <a:gd name="connsiteY37" fmla="*/ 68580 h 84772"/>
                  <a:gd name="connsiteX38" fmla="*/ 38100 w 40005"/>
                  <a:gd name="connsiteY38" fmla="*/ 70485 h 84772"/>
                  <a:gd name="connsiteX39" fmla="*/ 37148 w 40005"/>
                  <a:gd name="connsiteY39" fmla="*/ 72390 h 84772"/>
                  <a:gd name="connsiteX40" fmla="*/ 37148 w 40005"/>
                  <a:gd name="connsiteY40" fmla="*/ 72390 h 84772"/>
                  <a:gd name="connsiteX41" fmla="*/ 37148 w 40005"/>
                  <a:gd name="connsiteY41" fmla="*/ 72390 h 84772"/>
                  <a:gd name="connsiteX42" fmla="*/ 37148 w 40005"/>
                  <a:gd name="connsiteY42" fmla="*/ 72390 h 84772"/>
                  <a:gd name="connsiteX43" fmla="*/ 37148 w 40005"/>
                  <a:gd name="connsiteY43" fmla="*/ 72390 h 84772"/>
                  <a:gd name="connsiteX44" fmla="*/ 37148 w 40005"/>
                  <a:gd name="connsiteY44" fmla="*/ 72390 h 84772"/>
                  <a:gd name="connsiteX45" fmla="*/ 37148 w 40005"/>
                  <a:gd name="connsiteY45" fmla="*/ 72390 h 84772"/>
                  <a:gd name="connsiteX46" fmla="*/ 37148 w 40005"/>
                  <a:gd name="connsiteY46" fmla="*/ 72390 h 84772"/>
                  <a:gd name="connsiteX47" fmla="*/ 37148 w 40005"/>
                  <a:gd name="connsiteY47" fmla="*/ 72390 h 84772"/>
                  <a:gd name="connsiteX48" fmla="*/ 37148 w 40005"/>
                  <a:gd name="connsiteY48" fmla="*/ 72390 h 84772"/>
                  <a:gd name="connsiteX49" fmla="*/ 37148 w 40005"/>
                  <a:gd name="connsiteY49" fmla="*/ 72390 h 84772"/>
                  <a:gd name="connsiteX50" fmla="*/ 37148 w 40005"/>
                  <a:gd name="connsiteY50" fmla="*/ 72390 h 84772"/>
                  <a:gd name="connsiteX51" fmla="*/ 37148 w 40005"/>
                  <a:gd name="connsiteY51" fmla="*/ 72390 h 84772"/>
                  <a:gd name="connsiteX52" fmla="*/ 37148 w 40005"/>
                  <a:gd name="connsiteY52" fmla="*/ 72390 h 84772"/>
                  <a:gd name="connsiteX53" fmla="*/ 37148 w 40005"/>
                  <a:gd name="connsiteY53" fmla="*/ 72390 h 84772"/>
                  <a:gd name="connsiteX54" fmla="*/ 37148 w 40005"/>
                  <a:gd name="connsiteY54" fmla="*/ 72390 h 84772"/>
                  <a:gd name="connsiteX55" fmla="*/ 37148 w 40005"/>
                  <a:gd name="connsiteY55" fmla="*/ 72390 h 84772"/>
                  <a:gd name="connsiteX56" fmla="*/ 37148 w 40005"/>
                  <a:gd name="connsiteY56" fmla="*/ 72390 h 84772"/>
                  <a:gd name="connsiteX57" fmla="*/ 37148 w 40005"/>
                  <a:gd name="connsiteY57" fmla="*/ 72390 h 84772"/>
                  <a:gd name="connsiteX58" fmla="*/ 37148 w 40005"/>
                  <a:gd name="connsiteY58" fmla="*/ 72390 h 84772"/>
                  <a:gd name="connsiteX59" fmla="*/ 37148 w 40005"/>
                  <a:gd name="connsiteY59" fmla="*/ 72390 h 84772"/>
                  <a:gd name="connsiteX60" fmla="*/ 37148 w 40005"/>
                  <a:gd name="connsiteY60" fmla="*/ 72390 h 84772"/>
                  <a:gd name="connsiteX61" fmla="*/ 37148 w 40005"/>
                  <a:gd name="connsiteY61" fmla="*/ 72390 h 84772"/>
                  <a:gd name="connsiteX62" fmla="*/ 37148 w 40005"/>
                  <a:gd name="connsiteY62" fmla="*/ 72390 h 84772"/>
                  <a:gd name="connsiteX63" fmla="*/ 37148 w 40005"/>
                  <a:gd name="connsiteY63" fmla="*/ 72390 h 84772"/>
                  <a:gd name="connsiteX64" fmla="*/ 37148 w 40005"/>
                  <a:gd name="connsiteY64" fmla="*/ 72390 h 84772"/>
                  <a:gd name="connsiteX65" fmla="*/ 37148 w 40005"/>
                  <a:gd name="connsiteY65" fmla="*/ 72390 h 84772"/>
                  <a:gd name="connsiteX66" fmla="*/ 37148 w 40005"/>
                  <a:gd name="connsiteY66" fmla="*/ 72390 h 84772"/>
                  <a:gd name="connsiteX67" fmla="*/ 37148 w 40005"/>
                  <a:gd name="connsiteY67" fmla="*/ 72390 h 84772"/>
                  <a:gd name="connsiteX68" fmla="*/ 37148 w 40005"/>
                  <a:gd name="connsiteY68" fmla="*/ 72390 h 84772"/>
                  <a:gd name="connsiteX69" fmla="*/ 37148 w 40005"/>
                  <a:gd name="connsiteY69" fmla="*/ 72390 h 84772"/>
                  <a:gd name="connsiteX70" fmla="*/ 37148 w 40005"/>
                  <a:gd name="connsiteY70" fmla="*/ 72390 h 84772"/>
                  <a:gd name="connsiteX71" fmla="*/ 37148 w 40005"/>
                  <a:gd name="connsiteY71" fmla="*/ 72390 h 84772"/>
                  <a:gd name="connsiteX72" fmla="*/ 37148 w 40005"/>
                  <a:gd name="connsiteY72" fmla="*/ 72390 h 84772"/>
                  <a:gd name="connsiteX73" fmla="*/ 37148 w 40005"/>
                  <a:gd name="connsiteY73" fmla="*/ 72390 h 84772"/>
                  <a:gd name="connsiteX74" fmla="*/ 37148 w 40005"/>
                  <a:gd name="connsiteY74" fmla="*/ 72390 h 84772"/>
                  <a:gd name="connsiteX75" fmla="*/ 37148 w 40005"/>
                  <a:gd name="connsiteY75" fmla="*/ 72390 h 84772"/>
                  <a:gd name="connsiteX76" fmla="*/ 37148 w 40005"/>
                  <a:gd name="connsiteY76" fmla="*/ 72390 h 84772"/>
                  <a:gd name="connsiteX77" fmla="*/ 37148 w 40005"/>
                  <a:gd name="connsiteY77" fmla="*/ 72390 h 84772"/>
                  <a:gd name="connsiteX78" fmla="*/ 37148 w 40005"/>
                  <a:gd name="connsiteY78" fmla="*/ 72390 h 84772"/>
                  <a:gd name="connsiteX79" fmla="*/ 37148 w 40005"/>
                  <a:gd name="connsiteY79" fmla="*/ 72390 h 84772"/>
                  <a:gd name="connsiteX80" fmla="*/ 37148 w 40005"/>
                  <a:gd name="connsiteY80" fmla="*/ 72390 h 84772"/>
                  <a:gd name="connsiteX81" fmla="*/ 37148 w 40005"/>
                  <a:gd name="connsiteY81" fmla="*/ 72390 h 84772"/>
                  <a:gd name="connsiteX82" fmla="*/ 37148 w 40005"/>
                  <a:gd name="connsiteY82" fmla="*/ 72390 h 84772"/>
                  <a:gd name="connsiteX83" fmla="*/ 37148 w 40005"/>
                  <a:gd name="connsiteY83" fmla="*/ 72390 h 84772"/>
                  <a:gd name="connsiteX84" fmla="*/ 37148 w 40005"/>
                  <a:gd name="connsiteY84" fmla="*/ 72390 h 84772"/>
                  <a:gd name="connsiteX85" fmla="*/ 37148 w 40005"/>
                  <a:gd name="connsiteY85" fmla="*/ 72390 h 84772"/>
                  <a:gd name="connsiteX86" fmla="*/ 37148 w 40005"/>
                  <a:gd name="connsiteY86" fmla="*/ 72390 h 84772"/>
                  <a:gd name="connsiteX87" fmla="*/ 37148 w 40005"/>
                  <a:gd name="connsiteY87" fmla="*/ 72390 h 84772"/>
                  <a:gd name="connsiteX88" fmla="*/ 37148 w 40005"/>
                  <a:gd name="connsiteY88" fmla="*/ 72390 h 84772"/>
                  <a:gd name="connsiteX89" fmla="*/ 37148 w 40005"/>
                  <a:gd name="connsiteY89" fmla="*/ 72390 h 84772"/>
                  <a:gd name="connsiteX90" fmla="*/ 37148 w 40005"/>
                  <a:gd name="connsiteY90" fmla="*/ 72390 h 84772"/>
                  <a:gd name="connsiteX91" fmla="*/ 37148 w 40005"/>
                  <a:gd name="connsiteY91" fmla="*/ 72390 h 84772"/>
                  <a:gd name="connsiteX92" fmla="*/ 37148 w 40005"/>
                  <a:gd name="connsiteY92" fmla="*/ 72390 h 84772"/>
                  <a:gd name="connsiteX93" fmla="*/ 37148 w 40005"/>
                  <a:gd name="connsiteY93" fmla="*/ 72390 h 84772"/>
                  <a:gd name="connsiteX94" fmla="*/ 37148 w 40005"/>
                  <a:gd name="connsiteY94" fmla="*/ 72390 h 84772"/>
                  <a:gd name="connsiteX95" fmla="*/ 37148 w 40005"/>
                  <a:gd name="connsiteY95" fmla="*/ 72390 h 84772"/>
                  <a:gd name="connsiteX96" fmla="*/ 37148 w 40005"/>
                  <a:gd name="connsiteY96" fmla="*/ 72390 h 84772"/>
                  <a:gd name="connsiteX97" fmla="*/ 37148 w 40005"/>
                  <a:gd name="connsiteY97" fmla="*/ 72390 h 84772"/>
                  <a:gd name="connsiteX98" fmla="*/ 37148 w 40005"/>
                  <a:gd name="connsiteY98" fmla="*/ 72390 h 84772"/>
                  <a:gd name="connsiteX99" fmla="*/ 37148 w 40005"/>
                  <a:gd name="connsiteY99" fmla="*/ 72390 h 84772"/>
                  <a:gd name="connsiteX100" fmla="*/ 37148 w 40005"/>
                  <a:gd name="connsiteY100" fmla="*/ 72390 h 84772"/>
                  <a:gd name="connsiteX101" fmla="*/ 37148 w 40005"/>
                  <a:gd name="connsiteY101" fmla="*/ 72390 h 84772"/>
                  <a:gd name="connsiteX102" fmla="*/ 37148 w 40005"/>
                  <a:gd name="connsiteY102" fmla="*/ 72390 h 84772"/>
                  <a:gd name="connsiteX103" fmla="*/ 37148 w 40005"/>
                  <a:gd name="connsiteY103" fmla="*/ 72390 h 84772"/>
                  <a:gd name="connsiteX104" fmla="*/ 37148 w 40005"/>
                  <a:gd name="connsiteY104" fmla="*/ 72390 h 84772"/>
                  <a:gd name="connsiteX105" fmla="*/ 37148 w 40005"/>
                  <a:gd name="connsiteY105" fmla="*/ 72390 h 84772"/>
                  <a:gd name="connsiteX106" fmla="*/ 37148 w 40005"/>
                  <a:gd name="connsiteY106" fmla="*/ 72390 h 84772"/>
                  <a:gd name="connsiteX107" fmla="*/ 37148 w 40005"/>
                  <a:gd name="connsiteY107" fmla="*/ 72390 h 84772"/>
                  <a:gd name="connsiteX108" fmla="*/ 37148 w 40005"/>
                  <a:gd name="connsiteY108" fmla="*/ 72390 h 84772"/>
                  <a:gd name="connsiteX109" fmla="*/ 37148 w 40005"/>
                  <a:gd name="connsiteY109" fmla="*/ 72390 h 84772"/>
                  <a:gd name="connsiteX110" fmla="*/ 37148 w 40005"/>
                  <a:gd name="connsiteY110" fmla="*/ 72390 h 84772"/>
                  <a:gd name="connsiteX111" fmla="*/ 37148 w 40005"/>
                  <a:gd name="connsiteY111" fmla="*/ 72390 h 84772"/>
                  <a:gd name="connsiteX112" fmla="*/ 37148 w 40005"/>
                  <a:gd name="connsiteY112" fmla="*/ 72390 h 84772"/>
                  <a:gd name="connsiteX113" fmla="*/ 37148 w 40005"/>
                  <a:gd name="connsiteY113" fmla="*/ 72390 h 84772"/>
                  <a:gd name="connsiteX114" fmla="*/ 37148 w 40005"/>
                  <a:gd name="connsiteY114" fmla="*/ 72390 h 84772"/>
                  <a:gd name="connsiteX115" fmla="*/ 37148 w 40005"/>
                  <a:gd name="connsiteY115" fmla="*/ 72390 h 84772"/>
                  <a:gd name="connsiteX116" fmla="*/ 37148 w 40005"/>
                  <a:gd name="connsiteY116" fmla="*/ 72390 h 84772"/>
                  <a:gd name="connsiteX117" fmla="*/ 37148 w 40005"/>
                  <a:gd name="connsiteY117" fmla="*/ 72390 h 84772"/>
                  <a:gd name="connsiteX118" fmla="*/ 37148 w 40005"/>
                  <a:gd name="connsiteY118" fmla="*/ 72390 h 84772"/>
                  <a:gd name="connsiteX119" fmla="*/ 37148 w 40005"/>
                  <a:gd name="connsiteY119" fmla="*/ 72390 h 84772"/>
                  <a:gd name="connsiteX120" fmla="*/ 37148 w 40005"/>
                  <a:gd name="connsiteY120" fmla="*/ 72390 h 84772"/>
                  <a:gd name="connsiteX121" fmla="*/ 37148 w 40005"/>
                  <a:gd name="connsiteY121" fmla="*/ 72390 h 84772"/>
                  <a:gd name="connsiteX122" fmla="*/ 37148 w 40005"/>
                  <a:gd name="connsiteY122" fmla="*/ 72390 h 84772"/>
                  <a:gd name="connsiteX123" fmla="*/ 37148 w 40005"/>
                  <a:gd name="connsiteY123" fmla="*/ 72390 h 84772"/>
                  <a:gd name="connsiteX124" fmla="*/ 36195 w 40005"/>
                  <a:gd name="connsiteY124" fmla="*/ 74295 h 84772"/>
                  <a:gd name="connsiteX125" fmla="*/ 36195 w 40005"/>
                  <a:gd name="connsiteY125" fmla="*/ 74295 h 84772"/>
                  <a:gd name="connsiteX126" fmla="*/ 35243 w 40005"/>
                  <a:gd name="connsiteY126" fmla="*/ 76200 h 84772"/>
                  <a:gd name="connsiteX127" fmla="*/ 35243 w 40005"/>
                  <a:gd name="connsiteY127" fmla="*/ 76200 h 84772"/>
                  <a:gd name="connsiteX128" fmla="*/ 33338 w 40005"/>
                  <a:gd name="connsiteY128" fmla="*/ 79058 h 84772"/>
                  <a:gd name="connsiteX129" fmla="*/ 33338 w 40005"/>
                  <a:gd name="connsiteY129" fmla="*/ 79058 h 84772"/>
                  <a:gd name="connsiteX130" fmla="*/ 31433 w 40005"/>
                  <a:gd name="connsiteY130" fmla="*/ 81915 h 84772"/>
                  <a:gd name="connsiteX131" fmla="*/ 30480 w 40005"/>
                  <a:gd name="connsiteY131" fmla="*/ 81915 h 84772"/>
                  <a:gd name="connsiteX132" fmla="*/ 28575 w 40005"/>
                  <a:gd name="connsiteY132" fmla="*/ 83820 h 84772"/>
                  <a:gd name="connsiteX133" fmla="*/ 26670 w 40005"/>
                  <a:gd name="connsiteY133" fmla="*/ 82867 h 84772"/>
                  <a:gd name="connsiteX134" fmla="*/ 18098 w 40005"/>
                  <a:gd name="connsiteY134" fmla="*/ 84773 h 84772"/>
                  <a:gd name="connsiteX135" fmla="*/ 2858 w 40005"/>
                  <a:gd name="connsiteY135" fmla="*/ 72390 h 84772"/>
                  <a:gd name="connsiteX136" fmla="*/ 953 w 40005"/>
                  <a:gd name="connsiteY136" fmla="*/ 70485 h 84772"/>
                  <a:gd name="connsiteX137" fmla="*/ 953 w 40005"/>
                  <a:gd name="connsiteY137" fmla="*/ 68580 h 84772"/>
                  <a:gd name="connsiteX138" fmla="*/ 953 w 40005"/>
                  <a:gd name="connsiteY138" fmla="*/ 67628 h 84772"/>
                  <a:gd name="connsiteX139" fmla="*/ 1905 w 40005"/>
                  <a:gd name="connsiteY139" fmla="*/ 65723 h 84772"/>
                  <a:gd name="connsiteX140" fmla="*/ 1905 w 40005"/>
                  <a:gd name="connsiteY140" fmla="*/ 64770 h 84772"/>
                  <a:gd name="connsiteX141" fmla="*/ 953 w 40005"/>
                  <a:gd name="connsiteY141" fmla="*/ 63817 h 84772"/>
                  <a:gd name="connsiteX142" fmla="*/ 953 w 40005"/>
                  <a:gd name="connsiteY142" fmla="*/ 61913 h 84772"/>
                  <a:gd name="connsiteX143" fmla="*/ 953 w 40005"/>
                  <a:gd name="connsiteY143" fmla="*/ 60960 h 84772"/>
                  <a:gd name="connsiteX144" fmla="*/ 0 w 40005"/>
                  <a:gd name="connsiteY144" fmla="*/ 60008 h 84772"/>
                  <a:gd name="connsiteX145" fmla="*/ 953 w 40005"/>
                  <a:gd name="connsiteY145" fmla="*/ 58103 h 84772"/>
                  <a:gd name="connsiteX146" fmla="*/ 953 w 40005"/>
                  <a:gd name="connsiteY146" fmla="*/ 58103 h 84772"/>
                  <a:gd name="connsiteX147" fmla="*/ 0 w 40005"/>
                  <a:gd name="connsiteY147" fmla="*/ 56198 h 84772"/>
                  <a:gd name="connsiteX148" fmla="*/ 953 w 40005"/>
                  <a:gd name="connsiteY148" fmla="*/ 53340 h 84772"/>
                  <a:gd name="connsiteX149" fmla="*/ 953 w 40005"/>
                  <a:gd name="connsiteY149" fmla="*/ 53340 h 84772"/>
                  <a:gd name="connsiteX150" fmla="*/ 953 w 40005"/>
                  <a:gd name="connsiteY150" fmla="*/ 53340 h 84772"/>
                  <a:gd name="connsiteX151" fmla="*/ 0 w 40005"/>
                  <a:gd name="connsiteY151" fmla="*/ 51435 h 84772"/>
                  <a:gd name="connsiteX152" fmla="*/ 1905 w 40005"/>
                  <a:gd name="connsiteY152" fmla="*/ 49530 h 84772"/>
                  <a:gd name="connsiteX153" fmla="*/ 1905 w 40005"/>
                  <a:gd name="connsiteY153" fmla="*/ 49530 h 84772"/>
                  <a:gd name="connsiteX154" fmla="*/ 0 w 40005"/>
                  <a:gd name="connsiteY154" fmla="*/ 47625 h 84772"/>
                  <a:gd name="connsiteX155" fmla="*/ 1905 w 40005"/>
                  <a:gd name="connsiteY155" fmla="*/ 45720 h 84772"/>
                  <a:gd name="connsiteX156" fmla="*/ 1905 w 40005"/>
                  <a:gd name="connsiteY156" fmla="*/ 45720 h 84772"/>
                  <a:gd name="connsiteX157" fmla="*/ 1905 w 40005"/>
                  <a:gd name="connsiteY157" fmla="*/ 45720 h 84772"/>
                  <a:gd name="connsiteX158" fmla="*/ 0 w 40005"/>
                  <a:gd name="connsiteY158" fmla="*/ 43815 h 84772"/>
                  <a:gd name="connsiteX159" fmla="*/ 1905 w 40005"/>
                  <a:gd name="connsiteY159" fmla="*/ 41910 h 84772"/>
                  <a:gd name="connsiteX160" fmla="*/ 1905 w 40005"/>
                  <a:gd name="connsiteY160" fmla="*/ 41910 h 84772"/>
                  <a:gd name="connsiteX161" fmla="*/ 1905 w 40005"/>
                  <a:gd name="connsiteY161" fmla="*/ 40958 h 84772"/>
                  <a:gd name="connsiteX162" fmla="*/ 953 w 40005"/>
                  <a:gd name="connsiteY162" fmla="*/ 39053 h 84772"/>
                  <a:gd name="connsiteX163" fmla="*/ 1905 w 40005"/>
                  <a:gd name="connsiteY163" fmla="*/ 37148 h 84772"/>
                  <a:gd name="connsiteX164" fmla="*/ 1905 w 40005"/>
                  <a:gd name="connsiteY164" fmla="*/ 37148 h 84772"/>
                  <a:gd name="connsiteX165" fmla="*/ 0 w 40005"/>
                  <a:gd name="connsiteY165" fmla="*/ 35242 h 84772"/>
                  <a:gd name="connsiteX166" fmla="*/ 1905 w 40005"/>
                  <a:gd name="connsiteY166" fmla="*/ 33338 h 84772"/>
                  <a:gd name="connsiteX167" fmla="*/ 2858 w 40005"/>
                  <a:gd name="connsiteY167" fmla="*/ 33338 h 84772"/>
                  <a:gd name="connsiteX168" fmla="*/ 3810 w 40005"/>
                  <a:gd name="connsiteY168" fmla="*/ 33338 h 84772"/>
                  <a:gd name="connsiteX169" fmla="*/ 3810 w 40005"/>
                  <a:gd name="connsiteY169" fmla="*/ 32385 h 84772"/>
                  <a:gd name="connsiteX170" fmla="*/ 2858 w 40005"/>
                  <a:gd name="connsiteY170" fmla="*/ 30480 h 84772"/>
                  <a:gd name="connsiteX171" fmla="*/ 4763 w 40005"/>
                  <a:gd name="connsiteY171" fmla="*/ 28575 h 84772"/>
                  <a:gd name="connsiteX172" fmla="*/ 4763 w 40005"/>
                  <a:gd name="connsiteY172" fmla="*/ 27623 h 84772"/>
                  <a:gd name="connsiteX173" fmla="*/ 3810 w 40005"/>
                  <a:gd name="connsiteY173" fmla="*/ 25717 h 84772"/>
                  <a:gd name="connsiteX174" fmla="*/ 5715 w 40005"/>
                  <a:gd name="connsiteY174" fmla="*/ 23813 h 84772"/>
                  <a:gd name="connsiteX175" fmla="*/ 6668 w 40005"/>
                  <a:gd name="connsiteY175" fmla="*/ 19050 h 84772"/>
                  <a:gd name="connsiteX176" fmla="*/ 5715 w 40005"/>
                  <a:gd name="connsiteY176" fmla="*/ 17145 h 84772"/>
                  <a:gd name="connsiteX177" fmla="*/ 7620 w 40005"/>
                  <a:gd name="connsiteY177" fmla="*/ 15240 h 84772"/>
                  <a:gd name="connsiteX178" fmla="*/ 7620 w 40005"/>
                  <a:gd name="connsiteY178" fmla="*/ 15240 h 84772"/>
                  <a:gd name="connsiteX179" fmla="*/ 7620 w 40005"/>
                  <a:gd name="connsiteY179" fmla="*/ 14288 h 84772"/>
                  <a:gd name="connsiteX180" fmla="*/ 8573 w 40005"/>
                  <a:gd name="connsiteY180" fmla="*/ 8573 h 84772"/>
                  <a:gd name="connsiteX181" fmla="*/ 13335 w 40005"/>
                  <a:gd name="connsiteY181" fmla="*/ 2858 h 84772"/>
                  <a:gd name="connsiteX182" fmla="*/ 20955 w 40005"/>
                  <a:gd name="connsiteY182" fmla="*/ 0 h 847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40005" h="84772">
                    <a:moveTo>
                      <a:pt x="20955" y="0"/>
                    </a:moveTo>
                    <a:cubicBezTo>
                      <a:pt x="21908" y="0"/>
                      <a:pt x="21908" y="0"/>
                      <a:pt x="22860" y="953"/>
                    </a:cubicBezTo>
                    <a:cubicBezTo>
                      <a:pt x="22860" y="0"/>
                      <a:pt x="23813" y="0"/>
                      <a:pt x="23813" y="0"/>
                    </a:cubicBezTo>
                    <a:cubicBezTo>
                      <a:pt x="24765" y="0"/>
                      <a:pt x="24765" y="953"/>
                      <a:pt x="24765" y="1905"/>
                    </a:cubicBezTo>
                    <a:cubicBezTo>
                      <a:pt x="24765" y="1905"/>
                      <a:pt x="24765" y="1905"/>
                      <a:pt x="24765" y="1905"/>
                    </a:cubicBezTo>
                    <a:cubicBezTo>
                      <a:pt x="25718" y="1905"/>
                      <a:pt x="25718" y="2858"/>
                      <a:pt x="25718" y="4763"/>
                    </a:cubicBezTo>
                    <a:cubicBezTo>
                      <a:pt x="25718" y="4763"/>
                      <a:pt x="25718" y="5715"/>
                      <a:pt x="25718" y="5715"/>
                    </a:cubicBezTo>
                    <a:lnTo>
                      <a:pt x="25718" y="5715"/>
                    </a:lnTo>
                    <a:cubicBezTo>
                      <a:pt x="26670" y="5715"/>
                      <a:pt x="26670" y="6667"/>
                      <a:pt x="26670" y="8573"/>
                    </a:cubicBezTo>
                    <a:cubicBezTo>
                      <a:pt x="26670" y="9525"/>
                      <a:pt x="26670" y="9525"/>
                      <a:pt x="26670" y="9525"/>
                    </a:cubicBezTo>
                    <a:lnTo>
                      <a:pt x="26670" y="9525"/>
                    </a:lnTo>
                    <a:cubicBezTo>
                      <a:pt x="28575" y="9525"/>
                      <a:pt x="29528" y="11430"/>
                      <a:pt x="29528" y="13335"/>
                    </a:cubicBezTo>
                    <a:cubicBezTo>
                      <a:pt x="29528" y="13335"/>
                      <a:pt x="29528" y="14288"/>
                      <a:pt x="29528" y="14288"/>
                    </a:cubicBezTo>
                    <a:cubicBezTo>
                      <a:pt x="30480" y="15240"/>
                      <a:pt x="30480" y="16192"/>
                      <a:pt x="31433" y="17145"/>
                    </a:cubicBezTo>
                    <a:cubicBezTo>
                      <a:pt x="33338" y="17145"/>
                      <a:pt x="34290" y="19050"/>
                      <a:pt x="34290" y="20955"/>
                    </a:cubicBezTo>
                    <a:cubicBezTo>
                      <a:pt x="34290" y="21908"/>
                      <a:pt x="34290" y="22860"/>
                      <a:pt x="33338" y="23813"/>
                    </a:cubicBezTo>
                    <a:cubicBezTo>
                      <a:pt x="34290" y="24765"/>
                      <a:pt x="34290" y="25717"/>
                      <a:pt x="34290" y="26670"/>
                    </a:cubicBezTo>
                    <a:cubicBezTo>
                      <a:pt x="34290" y="27623"/>
                      <a:pt x="34290" y="28575"/>
                      <a:pt x="33338" y="28575"/>
                    </a:cubicBezTo>
                    <a:lnTo>
                      <a:pt x="33338" y="28575"/>
                    </a:lnTo>
                    <a:cubicBezTo>
                      <a:pt x="34290" y="29528"/>
                      <a:pt x="35243" y="30480"/>
                      <a:pt x="35243" y="32385"/>
                    </a:cubicBezTo>
                    <a:cubicBezTo>
                      <a:pt x="35243" y="33338"/>
                      <a:pt x="35243" y="33338"/>
                      <a:pt x="35243" y="34290"/>
                    </a:cubicBezTo>
                    <a:cubicBezTo>
                      <a:pt x="36195" y="35242"/>
                      <a:pt x="36195" y="36195"/>
                      <a:pt x="36195" y="37148"/>
                    </a:cubicBezTo>
                    <a:cubicBezTo>
                      <a:pt x="36195" y="38100"/>
                      <a:pt x="36195" y="38100"/>
                      <a:pt x="36195" y="39053"/>
                    </a:cubicBezTo>
                    <a:cubicBezTo>
                      <a:pt x="37148" y="40005"/>
                      <a:pt x="37148" y="40958"/>
                      <a:pt x="37148" y="41910"/>
                    </a:cubicBezTo>
                    <a:cubicBezTo>
                      <a:pt x="37148" y="42863"/>
                      <a:pt x="37148" y="42863"/>
                      <a:pt x="37148" y="43815"/>
                    </a:cubicBezTo>
                    <a:cubicBezTo>
                      <a:pt x="38100" y="44767"/>
                      <a:pt x="38100" y="45720"/>
                      <a:pt x="38100" y="46673"/>
                    </a:cubicBezTo>
                    <a:cubicBezTo>
                      <a:pt x="38100" y="47625"/>
                      <a:pt x="38100" y="48578"/>
                      <a:pt x="37148" y="48578"/>
                    </a:cubicBezTo>
                    <a:lnTo>
                      <a:pt x="37148" y="48578"/>
                    </a:lnTo>
                    <a:cubicBezTo>
                      <a:pt x="38100" y="49530"/>
                      <a:pt x="38100" y="50483"/>
                      <a:pt x="38100" y="51435"/>
                    </a:cubicBezTo>
                    <a:cubicBezTo>
                      <a:pt x="38100" y="51435"/>
                      <a:pt x="38100" y="52388"/>
                      <a:pt x="38100" y="52388"/>
                    </a:cubicBezTo>
                    <a:cubicBezTo>
                      <a:pt x="39053" y="53340"/>
                      <a:pt x="39053" y="54292"/>
                      <a:pt x="39053" y="55245"/>
                    </a:cubicBezTo>
                    <a:cubicBezTo>
                      <a:pt x="39053" y="55245"/>
                      <a:pt x="39053" y="56198"/>
                      <a:pt x="39053" y="56198"/>
                    </a:cubicBezTo>
                    <a:cubicBezTo>
                      <a:pt x="39053" y="56198"/>
                      <a:pt x="39053" y="57150"/>
                      <a:pt x="39053" y="57150"/>
                    </a:cubicBezTo>
                    <a:cubicBezTo>
                      <a:pt x="39053" y="58103"/>
                      <a:pt x="39053" y="58103"/>
                      <a:pt x="38100" y="59055"/>
                    </a:cubicBezTo>
                    <a:cubicBezTo>
                      <a:pt x="39053" y="59055"/>
                      <a:pt x="40005" y="60008"/>
                      <a:pt x="40005" y="61913"/>
                    </a:cubicBezTo>
                    <a:cubicBezTo>
                      <a:pt x="40005" y="62865"/>
                      <a:pt x="39053" y="63817"/>
                      <a:pt x="38100" y="64770"/>
                    </a:cubicBezTo>
                    <a:cubicBezTo>
                      <a:pt x="38100" y="64770"/>
                      <a:pt x="38100" y="65723"/>
                      <a:pt x="38100" y="66675"/>
                    </a:cubicBezTo>
                    <a:cubicBezTo>
                      <a:pt x="38100" y="67628"/>
                      <a:pt x="38100" y="67628"/>
                      <a:pt x="37148" y="68580"/>
                    </a:cubicBezTo>
                    <a:cubicBezTo>
                      <a:pt x="38100" y="68580"/>
                      <a:pt x="38100" y="69533"/>
                      <a:pt x="38100" y="70485"/>
                    </a:cubicBezTo>
                    <a:cubicBezTo>
                      <a:pt x="38100" y="71438"/>
                      <a:pt x="38100" y="72390"/>
                      <a:pt x="37148" y="72390"/>
                    </a:cubicBez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cubicBezTo>
                      <a:pt x="37148" y="73342"/>
                      <a:pt x="37148" y="74295"/>
                      <a:pt x="36195" y="74295"/>
                    </a:cubicBezTo>
                    <a:cubicBezTo>
                      <a:pt x="36195" y="74295"/>
                      <a:pt x="36195" y="74295"/>
                      <a:pt x="36195" y="74295"/>
                    </a:cubicBezTo>
                    <a:cubicBezTo>
                      <a:pt x="36195" y="75248"/>
                      <a:pt x="35243" y="76200"/>
                      <a:pt x="35243" y="76200"/>
                    </a:cubicBezTo>
                    <a:cubicBezTo>
                      <a:pt x="35243" y="76200"/>
                      <a:pt x="35243" y="76200"/>
                      <a:pt x="35243" y="76200"/>
                    </a:cubicBezTo>
                    <a:cubicBezTo>
                      <a:pt x="35243" y="77153"/>
                      <a:pt x="34290" y="79058"/>
                      <a:pt x="33338" y="79058"/>
                    </a:cubicBezTo>
                    <a:lnTo>
                      <a:pt x="33338" y="79058"/>
                    </a:lnTo>
                    <a:cubicBezTo>
                      <a:pt x="33338" y="80010"/>
                      <a:pt x="32385" y="81915"/>
                      <a:pt x="31433" y="81915"/>
                    </a:cubicBezTo>
                    <a:cubicBezTo>
                      <a:pt x="31433" y="81915"/>
                      <a:pt x="31433" y="81915"/>
                      <a:pt x="30480" y="81915"/>
                    </a:cubicBezTo>
                    <a:cubicBezTo>
                      <a:pt x="30480" y="82867"/>
                      <a:pt x="29528" y="83820"/>
                      <a:pt x="28575" y="83820"/>
                    </a:cubicBezTo>
                    <a:cubicBezTo>
                      <a:pt x="27623" y="83820"/>
                      <a:pt x="27623" y="83820"/>
                      <a:pt x="26670" y="82867"/>
                    </a:cubicBezTo>
                    <a:cubicBezTo>
                      <a:pt x="24765" y="83820"/>
                      <a:pt x="21908" y="84773"/>
                      <a:pt x="18098" y="84773"/>
                    </a:cubicBezTo>
                    <a:cubicBezTo>
                      <a:pt x="9525" y="84773"/>
                      <a:pt x="4763" y="80010"/>
                      <a:pt x="2858" y="72390"/>
                    </a:cubicBezTo>
                    <a:cubicBezTo>
                      <a:pt x="1905" y="72390"/>
                      <a:pt x="953" y="72390"/>
                      <a:pt x="953" y="70485"/>
                    </a:cubicBezTo>
                    <a:cubicBezTo>
                      <a:pt x="953" y="69533"/>
                      <a:pt x="953" y="68580"/>
                      <a:pt x="953" y="68580"/>
                    </a:cubicBezTo>
                    <a:cubicBezTo>
                      <a:pt x="953" y="68580"/>
                      <a:pt x="953" y="68580"/>
                      <a:pt x="953" y="67628"/>
                    </a:cubicBezTo>
                    <a:cubicBezTo>
                      <a:pt x="953" y="66675"/>
                      <a:pt x="953" y="65723"/>
                      <a:pt x="1905" y="65723"/>
                    </a:cubicBezTo>
                    <a:cubicBezTo>
                      <a:pt x="1905" y="65723"/>
                      <a:pt x="1905" y="64770"/>
                      <a:pt x="1905" y="64770"/>
                    </a:cubicBezTo>
                    <a:cubicBezTo>
                      <a:pt x="1905" y="64770"/>
                      <a:pt x="953" y="63817"/>
                      <a:pt x="953" y="63817"/>
                    </a:cubicBezTo>
                    <a:cubicBezTo>
                      <a:pt x="953" y="62865"/>
                      <a:pt x="953" y="61913"/>
                      <a:pt x="953" y="61913"/>
                    </a:cubicBezTo>
                    <a:lnTo>
                      <a:pt x="953" y="60960"/>
                    </a:lnTo>
                    <a:cubicBezTo>
                      <a:pt x="953" y="60960"/>
                      <a:pt x="0" y="60008"/>
                      <a:pt x="0" y="60008"/>
                    </a:cubicBezTo>
                    <a:cubicBezTo>
                      <a:pt x="0" y="59055"/>
                      <a:pt x="0" y="58103"/>
                      <a:pt x="953" y="58103"/>
                    </a:cubicBezTo>
                    <a:lnTo>
                      <a:pt x="953" y="58103"/>
                    </a:lnTo>
                    <a:cubicBezTo>
                      <a:pt x="0" y="58103"/>
                      <a:pt x="0" y="57150"/>
                      <a:pt x="0" y="56198"/>
                    </a:cubicBezTo>
                    <a:cubicBezTo>
                      <a:pt x="0" y="55245"/>
                      <a:pt x="0" y="54292"/>
                      <a:pt x="953" y="53340"/>
                    </a:cubicBezTo>
                    <a:cubicBezTo>
                      <a:pt x="953" y="53340"/>
                      <a:pt x="953" y="53340"/>
                      <a:pt x="953" y="53340"/>
                    </a:cubicBezTo>
                    <a:lnTo>
                      <a:pt x="953" y="53340"/>
                    </a:lnTo>
                    <a:cubicBezTo>
                      <a:pt x="0" y="53340"/>
                      <a:pt x="0" y="52388"/>
                      <a:pt x="0" y="51435"/>
                    </a:cubicBezTo>
                    <a:cubicBezTo>
                      <a:pt x="0" y="50483"/>
                      <a:pt x="953" y="49530"/>
                      <a:pt x="1905" y="49530"/>
                    </a:cubicBezTo>
                    <a:lnTo>
                      <a:pt x="1905" y="49530"/>
                    </a:lnTo>
                    <a:cubicBezTo>
                      <a:pt x="953" y="49530"/>
                      <a:pt x="0" y="48578"/>
                      <a:pt x="0" y="47625"/>
                    </a:cubicBezTo>
                    <a:cubicBezTo>
                      <a:pt x="0" y="46673"/>
                      <a:pt x="953" y="45720"/>
                      <a:pt x="1905" y="45720"/>
                    </a:cubicBezTo>
                    <a:cubicBezTo>
                      <a:pt x="1905" y="45720"/>
                      <a:pt x="1905" y="45720"/>
                      <a:pt x="1905" y="45720"/>
                    </a:cubicBezTo>
                    <a:lnTo>
                      <a:pt x="1905" y="45720"/>
                    </a:lnTo>
                    <a:cubicBezTo>
                      <a:pt x="953" y="45720"/>
                      <a:pt x="0" y="44767"/>
                      <a:pt x="0" y="43815"/>
                    </a:cubicBezTo>
                    <a:cubicBezTo>
                      <a:pt x="0" y="42863"/>
                      <a:pt x="953" y="41910"/>
                      <a:pt x="1905" y="41910"/>
                    </a:cubicBezTo>
                    <a:cubicBezTo>
                      <a:pt x="1905" y="41910"/>
                      <a:pt x="1905" y="41910"/>
                      <a:pt x="1905" y="41910"/>
                    </a:cubicBezTo>
                    <a:lnTo>
                      <a:pt x="1905" y="40958"/>
                    </a:lnTo>
                    <a:cubicBezTo>
                      <a:pt x="1905" y="40958"/>
                      <a:pt x="953" y="40005"/>
                      <a:pt x="953" y="39053"/>
                    </a:cubicBezTo>
                    <a:cubicBezTo>
                      <a:pt x="953" y="38100"/>
                      <a:pt x="953" y="37148"/>
                      <a:pt x="1905" y="37148"/>
                    </a:cubicBezTo>
                    <a:lnTo>
                      <a:pt x="1905" y="37148"/>
                    </a:lnTo>
                    <a:cubicBezTo>
                      <a:pt x="953" y="37148"/>
                      <a:pt x="0" y="36195"/>
                      <a:pt x="0" y="35242"/>
                    </a:cubicBezTo>
                    <a:cubicBezTo>
                      <a:pt x="0" y="34290"/>
                      <a:pt x="953" y="33338"/>
                      <a:pt x="1905" y="33338"/>
                    </a:cubicBezTo>
                    <a:cubicBezTo>
                      <a:pt x="1905" y="33338"/>
                      <a:pt x="1905" y="33338"/>
                      <a:pt x="2858" y="33338"/>
                    </a:cubicBezTo>
                    <a:cubicBezTo>
                      <a:pt x="2858" y="33338"/>
                      <a:pt x="2858" y="33338"/>
                      <a:pt x="3810" y="33338"/>
                    </a:cubicBezTo>
                    <a:lnTo>
                      <a:pt x="3810" y="32385"/>
                    </a:lnTo>
                    <a:cubicBezTo>
                      <a:pt x="2858" y="32385"/>
                      <a:pt x="2858" y="31433"/>
                      <a:pt x="2858" y="30480"/>
                    </a:cubicBezTo>
                    <a:cubicBezTo>
                      <a:pt x="2858" y="29528"/>
                      <a:pt x="3810" y="28575"/>
                      <a:pt x="4763" y="28575"/>
                    </a:cubicBezTo>
                    <a:lnTo>
                      <a:pt x="4763" y="27623"/>
                    </a:lnTo>
                    <a:cubicBezTo>
                      <a:pt x="4763" y="27623"/>
                      <a:pt x="3810" y="26670"/>
                      <a:pt x="3810" y="25717"/>
                    </a:cubicBezTo>
                    <a:cubicBezTo>
                      <a:pt x="3810" y="24765"/>
                      <a:pt x="4763" y="23813"/>
                      <a:pt x="5715" y="23813"/>
                    </a:cubicBezTo>
                    <a:cubicBezTo>
                      <a:pt x="5715" y="21908"/>
                      <a:pt x="6668" y="20955"/>
                      <a:pt x="6668" y="19050"/>
                    </a:cubicBezTo>
                    <a:cubicBezTo>
                      <a:pt x="5715" y="19050"/>
                      <a:pt x="5715" y="18098"/>
                      <a:pt x="5715" y="17145"/>
                    </a:cubicBezTo>
                    <a:cubicBezTo>
                      <a:pt x="5715" y="16192"/>
                      <a:pt x="6668" y="15240"/>
                      <a:pt x="7620" y="15240"/>
                    </a:cubicBezTo>
                    <a:lnTo>
                      <a:pt x="7620" y="15240"/>
                    </a:lnTo>
                    <a:lnTo>
                      <a:pt x="7620" y="14288"/>
                    </a:lnTo>
                    <a:cubicBezTo>
                      <a:pt x="7620" y="12383"/>
                      <a:pt x="7620" y="10478"/>
                      <a:pt x="8573" y="8573"/>
                    </a:cubicBezTo>
                    <a:cubicBezTo>
                      <a:pt x="9525" y="5715"/>
                      <a:pt x="11430" y="3810"/>
                      <a:pt x="13335" y="2858"/>
                    </a:cubicBezTo>
                    <a:cubicBezTo>
                      <a:pt x="18098" y="1905"/>
                      <a:pt x="20003" y="0"/>
                      <a:pt x="20955" y="0"/>
                    </a:cubicBezTo>
                    <a:close/>
                  </a:path>
                </a:pathLst>
              </a:custGeom>
              <a:solidFill>
                <a:srgbClr val="55622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36" name="Freeform: Shape 1435">
                <a:extLst>
                  <a:ext uri="{FF2B5EF4-FFF2-40B4-BE49-F238E27FC236}">
                    <a16:creationId xmlns:a16="http://schemas.microsoft.com/office/drawing/2014/main" id="{1B513795-37E3-4375-875D-3C2912E0EAC5}"/>
                  </a:ext>
                </a:extLst>
              </p:cNvPr>
              <p:cNvSpPr/>
              <p:nvPr/>
            </p:nvSpPr>
            <p:spPr>
              <a:xfrm>
                <a:off x="6552246" y="3430904"/>
                <a:ext cx="36195" cy="76200"/>
              </a:xfrm>
              <a:custGeom>
                <a:avLst/>
                <a:gdLst>
                  <a:gd name="connsiteX0" fmla="*/ 32385 w 36195"/>
                  <a:gd name="connsiteY0" fmla="*/ 17145 h 76200"/>
                  <a:gd name="connsiteX1" fmla="*/ 33338 w 36195"/>
                  <a:gd name="connsiteY1" fmla="*/ 20003 h 76200"/>
                  <a:gd name="connsiteX2" fmla="*/ 32385 w 36195"/>
                  <a:gd name="connsiteY2" fmla="*/ 21908 h 76200"/>
                  <a:gd name="connsiteX3" fmla="*/ 32385 w 36195"/>
                  <a:gd name="connsiteY3" fmla="*/ 21908 h 76200"/>
                  <a:gd name="connsiteX4" fmla="*/ 34290 w 36195"/>
                  <a:gd name="connsiteY4" fmla="*/ 25717 h 76200"/>
                  <a:gd name="connsiteX5" fmla="*/ 33338 w 36195"/>
                  <a:gd name="connsiteY5" fmla="*/ 27623 h 76200"/>
                  <a:gd name="connsiteX6" fmla="*/ 34290 w 36195"/>
                  <a:gd name="connsiteY6" fmla="*/ 30480 h 76200"/>
                  <a:gd name="connsiteX7" fmla="*/ 33338 w 36195"/>
                  <a:gd name="connsiteY7" fmla="*/ 32385 h 76200"/>
                  <a:gd name="connsiteX8" fmla="*/ 34290 w 36195"/>
                  <a:gd name="connsiteY8" fmla="*/ 35242 h 76200"/>
                  <a:gd name="connsiteX9" fmla="*/ 33338 w 36195"/>
                  <a:gd name="connsiteY9" fmla="*/ 37148 h 76200"/>
                  <a:gd name="connsiteX10" fmla="*/ 34290 w 36195"/>
                  <a:gd name="connsiteY10" fmla="*/ 40005 h 76200"/>
                  <a:gd name="connsiteX11" fmla="*/ 33338 w 36195"/>
                  <a:gd name="connsiteY11" fmla="*/ 41910 h 76200"/>
                  <a:gd name="connsiteX12" fmla="*/ 33338 w 36195"/>
                  <a:gd name="connsiteY12" fmla="*/ 41910 h 76200"/>
                  <a:gd name="connsiteX13" fmla="*/ 34290 w 36195"/>
                  <a:gd name="connsiteY13" fmla="*/ 44767 h 76200"/>
                  <a:gd name="connsiteX14" fmla="*/ 34290 w 36195"/>
                  <a:gd name="connsiteY14" fmla="*/ 45720 h 76200"/>
                  <a:gd name="connsiteX15" fmla="*/ 35243 w 36195"/>
                  <a:gd name="connsiteY15" fmla="*/ 48578 h 76200"/>
                  <a:gd name="connsiteX16" fmla="*/ 35243 w 36195"/>
                  <a:gd name="connsiteY16" fmla="*/ 49530 h 76200"/>
                  <a:gd name="connsiteX17" fmla="*/ 35243 w 36195"/>
                  <a:gd name="connsiteY17" fmla="*/ 50483 h 76200"/>
                  <a:gd name="connsiteX18" fmla="*/ 34290 w 36195"/>
                  <a:gd name="connsiteY18" fmla="*/ 52388 h 76200"/>
                  <a:gd name="connsiteX19" fmla="*/ 36195 w 36195"/>
                  <a:gd name="connsiteY19" fmla="*/ 55245 h 76200"/>
                  <a:gd name="connsiteX20" fmla="*/ 34290 w 36195"/>
                  <a:gd name="connsiteY20" fmla="*/ 57150 h 76200"/>
                  <a:gd name="connsiteX21" fmla="*/ 34290 w 36195"/>
                  <a:gd name="connsiteY21" fmla="*/ 59055 h 76200"/>
                  <a:gd name="connsiteX22" fmla="*/ 33338 w 36195"/>
                  <a:gd name="connsiteY22" fmla="*/ 60960 h 76200"/>
                  <a:gd name="connsiteX23" fmla="*/ 34290 w 36195"/>
                  <a:gd name="connsiteY23" fmla="*/ 62865 h 76200"/>
                  <a:gd name="connsiteX24" fmla="*/ 32385 w 36195"/>
                  <a:gd name="connsiteY24" fmla="*/ 64770 h 76200"/>
                  <a:gd name="connsiteX25" fmla="*/ 32385 w 36195"/>
                  <a:gd name="connsiteY25" fmla="*/ 64770 h 76200"/>
                  <a:gd name="connsiteX26" fmla="*/ 32385 w 36195"/>
                  <a:gd name="connsiteY26" fmla="*/ 64770 h 76200"/>
                  <a:gd name="connsiteX27" fmla="*/ 32385 w 36195"/>
                  <a:gd name="connsiteY27" fmla="*/ 64770 h 76200"/>
                  <a:gd name="connsiteX28" fmla="*/ 32385 w 36195"/>
                  <a:gd name="connsiteY28" fmla="*/ 64770 h 76200"/>
                  <a:gd name="connsiteX29" fmla="*/ 32385 w 36195"/>
                  <a:gd name="connsiteY29" fmla="*/ 64770 h 76200"/>
                  <a:gd name="connsiteX30" fmla="*/ 32385 w 36195"/>
                  <a:gd name="connsiteY30" fmla="*/ 64770 h 76200"/>
                  <a:gd name="connsiteX31" fmla="*/ 32385 w 36195"/>
                  <a:gd name="connsiteY31" fmla="*/ 64770 h 76200"/>
                  <a:gd name="connsiteX32" fmla="*/ 32385 w 36195"/>
                  <a:gd name="connsiteY32" fmla="*/ 64770 h 76200"/>
                  <a:gd name="connsiteX33" fmla="*/ 32385 w 36195"/>
                  <a:gd name="connsiteY33" fmla="*/ 64770 h 76200"/>
                  <a:gd name="connsiteX34" fmla="*/ 32385 w 36195"/>
                  <a:gd name="connsiteY34" fmla="*/ 64770 h 76200"/>
                  <a:gd name="connsiteX35" fmla="*/ 32385 w 36195"/>
                  <a:gd name="connsiteY35" fmla="*/ 64770 h 76200"/>
                  <a:gd name="connsiteX36" fmla="*/ 32385 w 36195"/>
                  <a:gd name="connsiteY36" fmla="*/ 64770 h 76200"/>
                  <a:gd name="connsiteX37" fmla="*/ 32385 w 36195"/>
                  <a:gd name="connsiteY37" fmla="*/ 64770 h 76200"/>
                  <a:gd name="connsiteX38" fmla="*/ 32385 w 36195"/>
                  <a:gd name="connsiteY38" fmla="*/ 64770 h 76200"/>
                  <a:gd name="connsiteX39" fmla="*/ 32385 w 36195"/>
                  <a:gd name="connsiteY39" fmla="*/ 64770 h 76200"/>
                  <a:gd name="connsiteX40" fmla="*/ 32385 w 36195"/>
                  <a:gd name="connsiteY40" fmla="*/ 64770 h 76200"/>
                  <a:gd name="connsiteX41" fmla="*/ 32385 w 36195"/>
                  <a:gd name="connsiteY41" fmla="*/ 64770 h 76200"/>
                  <a:gd name="connsiteX42" fmla="*/ 32385 w 36195"/>
                  <a:gd name="connsiteY42" fmla="*/ 64770 h 76200"/>
                  <a:gd name="connsiteX43" fmla="*/ 32385 w 36195"/>
                  <a:gd name="connsiteY43" fmla="*/ 64770 h 76200"/>
                  <a:gd name="connsiteX44" fmla="*/ 32385 w 36195"/>
                  <a:gd name="connsiteY44" fmla="*/ 64770 h 76200"/>
                  <a:gd name="connsiteX45" fmla="*/ 32385 w 36195"/>
                  <a:gd name="connsiteY45" fmla="*/ 64770 h 76200"/>
                  <a:gd name="connsiteX46" fmla="*/ 32385 w 36195"/>
                  <a:gd name="connsiteY46" fmla="*/ 64770 h 76200"/>
                  <a:gd name="connsiteX47" fmla="*/ 32385 w 36195"/>
                  <a:gd name="connsiteY47" fmla="*/ 64770 h 76200"/>
                  <a:gd name="connsiteX48" fmla="*/ 32385 w 36195"/>
                  <a:gd name="connsiteY48" fmla="*/ 64770 h 76200"/>
                  <a:gd name="connsiteX49" fmla="*/ 32385 w 36195"/>
                  <a:gd name="connsiteY49" fmla="*/ 64770 h 76200"/>
                  <a:gd name="connsiteX50" fmla="*/ 32385 w 36195"/>
                  <a:gd name="connsiteY50" fmla="*/ 64770 h 76200"/>
                  <a:gd name="connsiteX51" fmla="*/ 32385 w 36195"/>
                  <a:gd name="connsiteY51" fmla="*/ 64770 h 76200"/>
                  <a:gd name="connsiteX52" fmla="*/ 32385 w 36195"/>
                  <a:gd name="connsiteY52" fmla="*/ 64770 h 76200"/>
                  <a:gd name="connsiteX53" fmla="*/ 32385 w 36195"/>
                  <a:gd name="connsiteY53" fmla="*/ 64770 h 76200"/>
                  <a:gd name="connsiteX54" fmla="*/ 32385 w 36195"/>
                  <a:gd name="connsiteY54" fmla="*/ 64770 h 76200"/>
                  <a:gd name="connsiteX55" fmla="*/ 32385 w 36195"/>
                  <a:gd name="connsiteY55" fmla="*/ 64770 h 76200"/>
                  <a:gd name="connsiteX56" fmla="*/ 32385 w 36195"/>
                  <a:gd name="connsiteY56" fmla="*/ 64770 h 76200"/>
                  <a:gd name="connsiteX57" fmla="*/ 32385 w 36195"/>
                  <a:gd name="connsiteY57" fmla="*/ 64770 h 76200"/>
                  <a:gd name="connsiteX58" fmla="*/ 32385 w 36195"/>
                  <a:gd name="connsiteY58" fmla="*/ 64770 h 76200"/>
                  <a:gd name="connsiteX59" fmla="*/ 32385 w 36195"/>
                  <a:gd name="connsiteY59" fmla="*/ 64770 h 76200"/>
                  <a:gd name="connsiteX60" fmla="*/ 32385 w 36195"/>
                  <a:gd name="connsiteY60" fmla="*/ 64770 h 76200"/>
                  <a:gd name="connsiteX61" fmla="*/ 32385 w 36195"/>
                  <a:gd name="connsiteY61" fmla="*/ 64770 h 76200"/>
                  <a:gd name="connsiteX62" fmla="*/ 32385 w 36195"/>
                  <a:gd name="connsiteY62" fmla="*/ 64770 h 76200"/>
                  <a:gd name="connsiteX63" fmla="*/ 32385 w 36195"/>
                  <a:gd name="connsiteY63" fmla="*/ 64770 h 76200"/>
                  <a:gd name="connsiteX64" fmla="*/ 32385 w 36195"/>
                  <a:gd name="connsiteY64" fmla="*/ 64770 h 76200"/>
                  <a:gd name="connsiteX65" fmla="*/ 32385 w 36195"/>
                  <a:gd name="connsiteY65" fmla="*/ 64770 h 76200"/>
                  <a:gd name="connsiteX66" fmla="*/ 32385 w 36195"/>
                  <a:gd name="connsiteY66" fmla="*/ 64770 h 76200"/>
                  <a:gd name="connsiteX67" fmla="*/ 32385 w 36195"/>
                  <a:gd name="connsiteY67" fmla="*/ 64770 h 76200"/>
                  <a:gd name="connsiteX68" fmla="*/ 32385 w 36195"/>
                  <a:gd name="connsiteY68" fmla="*/ 64770 h 76200"/>
                  <a:gd name="connsiteX69" fmla="*/ 32385 w 36195"/>
                  <a:gd name="connsiteY69" fmla="*/ 64770 h 76200"/>
                  <a:gd name="connsiteX70" fmla="*/ 32385 w 36195"/>
                  <a:gd name="connsiteY70" fmla="*/ 64770 h 76200"/>
                  <a:gd name="connsiteX71" fmla="*/ 32385 w 36195"/>
                  <a:gd name="connsiteY71" fmla="*/ 64770 h 76200"/>
                  <a:gd name="connsiteX72" fmla="*/ 32385 w 36195"/>
                  <a:gd name="connsiteY72" fmla="*/ 64770 h 76200"/>
                  <a:gd name="connsiteX73" fmla="*/ 32385 w 36195"/>
                  <a:gd name="connsiteY73" fmla="*/ 64770 h 76200"/>
                  <a:gd name="connsiteX74" fmla="*/ 32385 w 36195"/>
                  <a:gd name="connsiteY74" fmla="*/ 64770 h 76200"/>
                  <a:gd name="connsiteX75" fmla="*/ 32385 w 36195"/>
                  <a:gd name="connsiteY75" fmla="*/ 64770 h 76200"/>
                  <a:gd name="connsiteX76" fmla="*/ 32385 w 36195"/>
                  <a:gd name="connsiteY76" fmla="*/ 64770 h 76200"/>
                  <a:gd name="connsiteX77" fmla="*/ 32385 w 36195"/>
                  <a:gd name="connsiteY77" fmla="*/ 64770 h 76200"/>
                  <a:gd name="connsiteX78" fmla="*/ 32385 w 36195"/>
                  <a:gd name="connsiteY78" fmla="*/ 64770 h 76200"/>
                  <a:gd name="connsiteX79" fmla="*/ 32385 w 36195"/>
                  <a:gd name="connsiteY79" fmla="*/ 64770 h 76200"/>
                  <a:gd name="connsiteX80" fmla="*/ 32385 w 36195"/>
                  <a:gd name="connsiteY80" fmla="*/ 64770 h 76200"/>
                  <a:gd name="connsiteX81" fmla="*/ 32385 w 36195"/>
                  <a:gd name="connsiteY81" fmla="*/ 64770 h 76200"/>
                  <a:gd name="connsiteX82" fmla="*/ 32385 w 36195"/>
                  <a:gd name="connsiteY82" fmla="*/ 64770 h 76200"/>
                  <a:gd name="connsiteX83" fmla="*/ 32385 w 36195"/>
                  <a:gd name="connsiteY83" fmla="*/ 64770 h 76200"/>
                  <a:gd name="connsiteX84" fmla="*/ 32385 w 36195"/>
                  <a:gd name="connsiteY84" fmla="*/ 64770 h 76200"/>
                  <a:gd name="connsiteX85" fmla="*/ 32385 w 36195"/>
                  <a:gd name="connsiteY85" fmla="*/ 64770 h 76200"/>
                  <a:gd name="connsiteX86" fmla="*/ 32385 w 36195"/>
                  <a:gd name="connsiteY86" fmla="*/ 64770 h 76200"/>
                  <a:gd name="connsiteX87" fmla="*/ 32385 w 36195"/>
                  <a:gd name="connsiteY87" fmla="*/ 64770 h 76200"/>
                  <a:gd name="connsiteX88" fmla="*/ 32385 w 36195"/>
                  <a:gd name="connsiteY88" fmla="*/ 64770 h 76200"/>
                  <a:gd name="connsiteX89" fmla="*/ 32385 w 36195"/>
                  <a:gd name="connsiteY89" fmla="*/ 64770 h 76200"/>
                  <a:gd name="connsiteX90" fmla="*/ 32385 w 36195"/>
                  <a:gd name="connsiteY90" fmla="*/ 64770 h 76200"/>
                  <a:gd name="connsiteX91" fmla="*/ 32385 w 36195"/>
                  <a:gd name="connsiteY91" fmla="*/ 64770 h 76200"/>
                  <a:gd name="connsiteX92" fmla="*/ 32385 w 36195"/>
                  <a:gd name="connsiteY92" fmla="*/ 64770 h 76200"/>
                  <a:gd name="connsiteX93" fmla="*/ 32385 w 36195"/>
                  <a:gd name="connsiteY93" fmla="*/ 64770 h 76200"/>
                  <a:gd name="connsiteX94" fmla="*/ 32385 w 36195"/>
                  <a:gd name="connsiteY94" fmla="*/ 64770 h 76200"/>
                  <a:gd name="connsiteX95" fmla="*/ 32385 w 36195"/>
                  <a:gd name="connsiteY95" fmla="*/ 64770 h 76200"/>
                  <a:gd name="connsiteX96" fmla="*/ 32385 w 36195"/>
                  <a:gd name="connsiteY96" fmla="*/ 64770 h 76200"/>
                  <a:gd name="connsiteX97" fmla="*/ 32385 w 36195"/>
                  <a:gd name="connsiteY97" fmla="*/ 64770 h 76200"/>
                  <a:gd name="connsiteX98" fmla="*/ 32385 w 36195"/>
                  <a:gd name="connsiteY98" fmla="*/ 64770 h 76200"/>
                  <a:gd name="connsiteX99" fmla="*/ 32385 w 36195"/>
                  <a:gd name="connsiteY99" fmla="*/ 64770 h 76200"/>
                  <a:gd name="connsiteX100" fmla="*/ 32385 w 36195"/>
                  <a:gd name="connsiteY100" fmla="*/ 64770 h 76200"/>
                  <a:gd name="connsiteX101" fmla="*/ 32385 w 36195"/>
                  <a:gd name="connsiteY101" fmla="*/ 64770 h 76200"/>
                  <a:gd name="connsiteX102" fmla="*/ 32385 w 36195"/>
                  <a:gd name="connsiteY102" fmla="*/ 64770 h 76200"/>
                  <a:gd name="connsiteX103" fmla="*/ 32385 w 36195"/>
                  <a:gd name="connsiteY103" fmla="*/ 64770 h 76200"/>
                  <a:gd name="connsiteX104" fmla="*/ 32385 w 36195"/>
                  <a:gd name="connsiteY104" fmla="*/ 64770 h 76200"/>
                  <a:gd name="connsiteX105" fmla="*/ 32385 w 36195"/>
                  <a:gd name="connsiteY105" fmla="*/ 64770 h 76200"/>
                  <a:gd name="connsiteX106" fmla="*/ 32385 w 36195"/>
                  <a:gd name="connsiteY106" fmla="*/ 64770 h 76200"/>
                  <a:gd name="connsiteX107" fmla="*/ 32385 w 36195"/>
                  <a:gd name="connsiteY107" fmla="*/ 64770 h 76200"/>
                  <a:gd name="connsiteX108" fmla="*/ 32385 w 36195"/>
                  <a:gd name="connsiteY108" fmla="*/ 64770 h 76200"/>
                  <a:gd name="connsiteX109" fmla="*/ 31433 w 36195"/>
                  <a:gd name="connsiteY109" fmla="*/ 66675 h 76200"/>
                  <a:gd name="connsiteX110" fmla="*/ 31433 w 36195"/>
                  <a:gd name="connsiteY110" fmla="*/ 66675 h 76200"/>
                  <a:gd name="connsiteX111" fmla="*/ 29528 w 36195"/>
                  <a:gd name="connsiteY111" fmla="*/ 68580 h 76200"/>
                  <a:gd name="connsiteX112" fmla="*/ 29528 w 36195"/>
                  <a:gd name="connsiteY112" fmla="*/ 68580 h 76200"/>
                  <a:gd name="connsiteX113" fmla="*/ 26670 w 36195"/>
                  <a:gd name="connsiteY113" fmla="*/ 70485 h 76200"/>
                  <a:gd name="connsiteX114" fmla="*/ 26670 w 36195"/>
                  <a:gd name="connsiteY114" fmla="*/ 70485 h 76200"/>
                  <a:gd name="connsiteX115" fmla="*/ 23813 w 36195"/>
                  <a:gd name="connsiteY115" fmla="*/ 72390 h 76200"/>
                  <a:gd name="connsiteX116" fmla="*/ 22860 w 36195"/>
                  <a:gd name="connsiteY116" fmla="*/ 72390 h 76200"/>
                  <a:gd name="connsiteX117" fmla="*/ 20003 w 36195"/>
                  <a:gd name="connsiteY117" fmla="*/ 74295 h 76200"/>
                  <a:gd name="connsiteX118" fmla="*/ 18097 w 36195"/>
                  <a:gd name="connsiteY118" fmla="*/ 73342 h 76200"/>
                  <a:gd name="connsiteX119" fmla="*/ 9525 w 36195"/>
                  <a:gd name="connsiteY119" fmla="*/ 76200 h 76200"/>
                  <a:gd name="connsiteX120" fmla="*/ 2858 w 36195"/>
                  <a:gd name="connsiteY120" fmla="*/ 73342 h 76200"/>
                  <a:gd name="connsiteX121" fmla="*/ 2858 w 36195"/>
                  <a:gd name="connsiteY121" fmla="*/ 73342 h 76200"/>
                  <a:gd name="connsiteX122" fmla="*/ 953 w 36195"/>
                  <a:gd name="connsiteY122" fmla="*/ 71438 h 76200"/>
                  <a:gd name="connsiteX123" fmla="*/ 953 w 36195"/>
                  <a:gd name="connsiteY123" fmla="*/ 69533 h 76200"/>
                  <a:gd name="connsiteX124" fmla="*/ 953 w 36195"/>
                  <a:gd name="connsiteY124" fmla="*/ 68580 h 76200"/>
                  <a:gd name="connsiteX125" fmla="*/ 1905 w 36195"/>
                  <a:gd name="connsiteY125" fmla="*/ 66675 h 76200"/>
                  <a:gd name="connsiteX126" fmla="*/ 1905 w 36195"/>
                  <a:gd name="connsiteY126" fmla="*/ 65723 h 76200"/>
                  <a:gd name="connsiteX127" fmla="*/ 953 w 36195"/>
                  <a:gd name="connsiteY127" fmla="*/ 64770 h 76200"/>
                  <a:gd name="connsiteX128" fmla="*/ 953 w 36195"/>
                  <a:gd name="connsiteY128" fmla="*/ 62865 h 76200"/>
                  <a:gd name="connsiteX129" fmla="*/ 953 w 36195"/>
                  <a:gd name="connsiteY129" fmla="*/ 61913 h 76200"/>
                  <a:gd name="connsiteX130" fmla="*/ 0 w 36195"/>
                  <a:gd name="connsiteY130" fmla="*/ 60960 h 76200"/>
                  <a:gd name="connsiteX131" fmla="*/ 953 w 36195"/>
                  <a:gd name="connsiteY131" fmla="*/ 59055 h 76200"/>
                  <a:gd name="connsiteX132" fmla="*/ 953 w 36195"/>
                  <a:gd name="connsiteY132" fmla="*/ 59055 h 76200"/>
                  <a:gd name="connsiteX133" fmla="*/ 0 w 36195"/>
                  <a:gd name="connsiteY133" fmla="*/ 57150 h 76200"/>
                  <a:gd name="connsiteX134" fmla="*/ 953 w 36195"/>
                  <a:gd name="connsiteY134" fmla="*/ 54292 h 76200"/>
                  <a:gd name="connsiteX135" fmla="*/ 953 w 36195"/>
                  <a:gd name="connsiteY135" fmla="*/ 54292 h 76200"/>
                  <a:gd name="connsiteX136" fmla="*/ 953 w 36195"/>
                  <a:gd name="connsiteY136" fmla="*/ 54292 h 76200"/>
                  <a:gd name="connsiteX137" fmla="*/ 0 w 36195"/>
                  <a:gd name="connsiteY137" fmla="*/ 52388 h 76200"/>
                  <a:gd name="connsiteX138" fmla="*/ 1905 w 36195"/>
                  <a:gd name="connsiteY138" fmla="*/ 50483 h 76200"/>
                  <a:gd name="connsiteX139" fmla="*/ 1905 w 36195"/>
                  <a:gd name="connsiteY139" fmla="*/ 50483 h 76200"/>
                  <a:gd name="connsiteX140" fmla="*/ 0 w 36195"/>
                  <a:gd name="connsiteY140" fmla="*/ 48578 h 76200"/>
                  <a:gd name="connsiteX141" fmla="*/ 1905 w 36195"/>
                  <a:gd name="connsiteY141" fmla="*/ 46673 h 76200"/>
                  <a:gd name="connsiteX142" fmla="*/ 1905 w 36195"/>
                  <a:gd name="connsiteY142" fmla="*/ 46673 h 76200"/>
                  <a:gd name="connsiteX143" fmla="*/ 1905 w 36195"/>
                  <a:gd name="connsiteY143" fmla="*/ 46673 h 76200"/>
                  <a:gd name="connsiteX144" fmla="*/ 0 w 36195"/>
                  <a:gd name="connsiteY144" fmla="*/ 44767 h 76200"/>
                  <a:gd name="connsiteX145" fmla="*/ 1905 w 36195"/>
                  <a:gd name="connsiteY145" fmla="*/ 42863 h 76200"/>
                  <a:gd name="connsiteX146" fmla="*/ 1905 w 36195"/>
                  <a:gd name="connsiteY146" fmla="*/ 42863 h 76200"/>
                  <a:gd name="connsiteX147" fmla="*/ 1905 w 36195"/>
                  <a:gd name="connsiteY147" fmla="*/ 41910 h 76200"/>
                  <a:gd name="connsiteX148" fmla="*/ 953 w 36195"/>
                  <a:gd name="connsiteY148" fmla="*/ 40005 h 76200"/>
                  <a:gd name="connsiteX149" fmla="*/ 1905 w 36195"/>
                  <a:gd name="connsiteY149" fmla="*/ 38100 h 76200"/>
                  <a:gd name="connsiteX150" fmla="*/ 1905 w 36195"/>
                  <a:gd name="connsiteY150" fmla="*/ 38100 h 76200"/>
                  <a:gd name="connsiteX151" fmla="*/ 0 w 36195"/>
                  <a:gd name="connsiteY151" fmla="*/ 36195 h 76200"/>
                  <a:gd name="connsiteX152" fmla="*/ 1905 w 36195"/>
                  <a:gd name="connsiteY152" fmla="*/ 34290 h 76200"/>
                  <a:gd name="connsiteX153" fmla="*/ 2858 w 36195"/>
                  <a:gd name="connsiteY153" fmla="*/ 34290 h 76200"/>
                  <a:gd name="connsiteX154" fmla="*/ 3810 w 36195"/>
                  <a:gd name="connsiteY154" fmla="*/ 34290 h 76200"/>
                  <a:gd name="connsiteX155" fmla="*/ 3810 w 36195"/>
                  <a:gd name="connsiteY155" fmla="*/ 33338 h 76200"/>
                  <a:gd name="connsiteX156" fmla="*/ 2858 w 36195"/>
                  <a:gd name="connsiteY156" fmla="*/ 31433 h 76200"/>
                  <a:gd name="connsiteX157" fmla="*/ 4763 w 36195"/>
                  <a:gd name="connsiteY157" fmla="*/ 29528 h 76200"/>
                  <a:gd name="connsiteX158" fmla="*/ 4763 w 36195"/>
                  <a:gd name="connsiteY158" fmla="*/ 28575 h 76200"/>
                  <a:gd name="connsiteX159" fmla="*/ 3810 w 36195"/>
                  <a:gd name="connsiteY159" fmla="*/ 26670 h 76200"/>
                  <a:gd name="connsiteX160" fmla="*/ 5715 w 36195"/>
                  <a:gd name="connsiteY160" fmla="*/ 24765 h 76200"/>
                  <a:gd name="connsiteX161" fmla="*/ 6668 w 36195"/>
                  <a:gd name="connsiteY161" fmla="*/ 20003 h 76200"/>
                  <a:gd name="connsiteX162" fmla="*/ 5715 w 36195"/>
                  <a:gd name="connsiteY162" fmla="*/ 18098 h 76200"/>
                  <a:gd name="connsiteX163" fmla="*/ 7620 w 36195"/>
                  <a:gd name="connsiteY163" fmla="*/ 16192 h 76200"/>
                  <a:gd name="connsiteX164" fmla="*/ 7620 w 36195"/>
                  <a:gd name="connsiteY164" fmla="*/ 16192 h 76200"/>
                  <a:gd name="connsiteX165" fmla="*/ 7620 w 36195"/>
                  <a:gd name="connsiteY165" fmla="*/ 15240 h 76200"/>
                  <a:gd name="connsiteX166" fmla="*/ 8572 w 36195"/>
                  <a:gd name="connsiteY166" fmla="*/ 9525 h 76200"/>
                  <a:gd name="connsiteX167" fmla="*/ 13335 w 36195"/>
                  <a:gd name="connsiteY167" fmla="*/ 3810 h 76200"/>
                  <a:gd name="connsiteX168" fmla="*/ 18097 w 36195"/>
                  <a:gd name="connsiteY168" fmla="*/ 0 h 76200"/>
                  <a:gd name="connsiteX169" fmla="*/ 20003 w 36195"/>
                  <a:gd name="connsiteY169" fmla="*/ 953 h 76200"/>
                  <a:gd name="connsiteX170" fmla="*/ 20955 w 36195"/>
                  <a:gd name="connsiteY170" fmla="*/ 0 h 76200"/>
                  <a:gd name="connsiteX171" fmla="*/ 21908 w 36195"/>
                  <a:gd name="connsiteY171" fmla="*/ 1905 h 76200"/>
                  <a:gd name="connsiteX172" fmla="*/ 21908 w 36195"/>
                  <a:gd name="connsiteY172" fmla="*/ 1905 h 76200"/>
                  <a:gd name="connsiteX173" fmla="*/ 22860 w 36195"/>
                  <a:gd name="connsiteY173" fmla="*/ 4763 h 76200"/>
                  <a:gd name="connsiteX174" fmla="*/ 22860 w 36195"/>
                  <a:gd name="connsiteY174" fmla="*/ 5715 h 76200"/>
                  <a:gd name="connsiteX175" fmla="*/ 22860 w 36195"/>
                  <a:gd name="connsiteY175" fmla="*/ 5715 h 76200"/>
                  <a:gd name="connsiteX176" fmla="*/ 23813 w 36195"/>
                  <a:gd name="connsiteY176" fmla="*/ 8573 h 76200"/>
                  <a:gd name="connsiteX177" fmla="*/ 23813 w 36195"/>
                  <a:gd name="connsiteY177" fmla="*/ 9525 h 76200"/>
                  <a:gd name="connsiteX178" fmla="*/ 23813 w 36195"/>
                  <a:gd name="connsiteY178" fmla="*/ 9525 h 76200"/>
                  <a:gd name="connsiteX179" fmla="*/ 26670 w 36195"/>
                  <a:gd name="connsiteY179" fmla="*/ 13335 h 76200"/>
                  <a:gd name="connsiteX180" fmla="*/ 26670 w 36195"/>
                  <a:gd name="connsiteY180" fmla="*/ 14288 h 76200"/>
                  <a:gd name="connsiteX181" fmla="*/ 32385 w 36195"/>
                  <a:gd name="connsiteY181" fmla="*/ 17145 h 76200"/>
                  <a:gd name="connsiteX182" fmla="*/ 32385 w 36195"/>
                  <a:gd name="connsiteY182" fmla="*/ 17145 h 76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36195" h="76200">
                    <a:moveTo>
                      <a:pt x="32385" y="17145"/>
                    </a:moveTo>
                    <a:cubicBezTo>
                      <a:pt x="32385" y="18098"/>
                      <a:pt x="33338" y="19050"/>
                      <a:pt x="33338" y="20003"/>
                    </a:cubicBezTo>
                    <a:cubicBezTo>
                      <a:pt x="33338" y="20955"/>
                      <a:pt x="33338" y="20955"/>
                      <a:pt x="32385" y="21908"/>
                    </a:cubicBezTo>
                    <a:lnTo>
                      <a:pt x="32385" y="21908"/>
                    </a:lnTo>
                    <a:cubicBezTo>
                      <a:pt x="33338" y="22860"/>
                      <a:pt x="34290" y="23813"/>
                      <a:pt x="34290" y="25717"/>
                    </a:cubicBezTo>
                    <a:cubicBezTo>
                      <a:pt x="34290" y="26670"/>
                      <a:pt x="34290" y="26670"/>
                      <a:pt x="33338" y="27623"/>
                    </a:cubicBezTo>
                    <a:cubicBezTo>
                      <a:pt x="34290" y="28575"/>
                      <a:pt x="34290" y="29528"/>
                      <a:pt x="34290" y="30480"/>
                    </a:cubicBezTo>
                    <a:cubicBezTo>
                      <a:pt x="34290" y="31433"/>
                      <a:pt x="34290" y="31433"/>
                      <a:pt x="33338" y="32385"/>
                    </a:cubicBezTo>
                    <a:cubicBezTo>
                      <a:pt x="34290" y="33338"/>
                      <a:pt x="34290" y="34290"/>
                      <a:pt x="34290" y="35242"/>
                    </a:cubicBezTo>
                    <a:cubicBezTo>
                      <a:pt x="34290" y="36195"/>
                      <a:pt x="34290" y="36195"/>
                      <a:pt x="33338" y="37148"/>
                    </a:cubicBezTo>
                    <a:cubicBezTo>
                      <a:pt x="34290" y="38100"/>
                      <a:pt x="34290" y="39053"/>
                      <a:pt x="34290" y="40005"/>
                    </a:cubicBezTo>
                    <a:cubicBezTo>
                      <a:pt x="34290" y="40958"/>
                      <a:pt x="34290" y="41910"/>
                      <a:pt x="33338" y="41910"/>
                    </a:cubicBezTo>
                    <a:lnTo>
                      <a:pt x="33338" y="41910"/>
                    </a:lnTo>
                    <a:cubicBezTo>
                      <a:pt x="34290" y="42863"/>
                      <a:pt x="34290" y="43815"/>
                      <a:pt x="34290" y="44767"/>
                    </a:cubicBezTo>
                    <a:cubicBezTo>
                      <a:pt x="34290" y="44767"/>
                      <a:pt x="34290" y="45720"/>
                      <a:pt x="34290" y="45720"/>
                    </a:cubicBezTo>
                    <a:cubicBezTo>
                      <a:pt x="35243" y="46673"/>
                      <a:pt x="35243" y="47625"/>
                      <a:pt x="35243" y="48578"/>
                    </a:cubicBezTo>
                    <a:cubicBezTo>
                      <a:pt x="35243" y="48578"/>
                      <a:pt x="35243" y="49530"/>
                      <a:pt x="35243" y="49530"/>
                    </a:cubicBezTo>
                    <a:cubicBezTo>
                      <a:pt x="35243" y="49530"/>
                      <a:pt x="35243" y="50483"/>
                      <a:pt x="35243" y="50483"/>
                    </a:cubicBezTo>
                    <a:cubicBezTo>
                      <a:pt x="35243" y="51435"/>
                      <a:pt x="35243" y="51435"/>
                      <a:pt x="34290" y="52388"/>
                    </a:cubicBezTo>
                    <a:cubicBezTo>
                      <a:pt x="35243" y="52388"/>
                      <a:pt x="36195" y="53340"/>
                      <a:pt x="36195" y="55245"/>
                    </a:cubicBezTo>
                    <a:cubicBezTo>
                      <a:pt x="36195" y="56198"/>
                      <a:pt x="35243" y="57150"/>
                      <a:pt x="34290" y="57150"/>
                    </a:cubicBezTo>
                    <a:cubicBezTo>
                      <a:pt x="34290" y="57150"/>
                      <a:pt x="34290" y="58103"/>
                      <a:pt x="34290" y="59055"/>
                    </a:cubicBezTo>
                    <a:cubicBezTo>
                      <a:pt x="34290" y="60008"/>
                      <a:pt x="34290" y="60008"/>
                      <a:pt x="33338" y="60960"/>
                    </a:cubicBezTo>
                    <a:cubicBezTo>
                      <a:pt x="34290" y="61913"/>
                      <a:pt x="34290" y="61913"/>
                      <a:pt x="34290" y="62865"/>
                    </a:cubicBezTo>
                    <a:cubicBezTo>
                      <a:pt x="34290" y="63817"/>
                      <a:pt x="33338" y="64770"/>
                      <a:pt x="32385" y="64770"/>
                    </a:cubicBez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cubicBezTo>
                      <a:pt x="32385" y="65723"/>
                      <a:pt x="31433" y="66675"/>
                      <a:pt x="31433" y="66675"/>
                    </a:cubicBezTo>
                    <a:cubicBezTo>
                      <a:pt x="31433" y="66675"/>
                      <a:pt x="31433" y="66675"/>
                      <a:pt x="31433" y="66675"/>
                    </a:cubicBezTo>
                    <a:cubicBezTo>
                      <a:pt x="31433" y="67628"/>
                      <a:pt x="30480" y="68580"/>
                      <a:pt x="29528" y="68580"/>
                    </a:cubicBezTo>
                    <a:cubicBezTo>
                      <a:pt x="29528" y="68580"/>
                      <a:pt x="29528" y="68580"/>
                      <a:pt x="29528" y="68580"/>
                    </a:cubicBezTo>
                    <a:cubicBezTo>
                      <a:pt x="29528" y="69533"/>
                      <a:pt x="28575" y="70485"/>
                      <a:pt x="26670" y="70485"/>
                    </a:cubicBezTo>
                    <a:lnTo>
                      <a:pt x="26670" y="70485"/>
                    </a:lnTo>
                    <a:cubicBezTo>
                      <a:pt x="26670" y="71438"/>
                      <a:pt x="25718" y="72390"/>
                      <a:pt x="23813" y="72390"/>
                    </a:cubicBezTo>
                    <a:cubicBezTo>
                      <a:pt x="23813" y="72390"/>
                      <a:pt x="22860" y="72390"/>
                      <a:pt x="22860" y="72390"/>
                    </a:cubicBezTo>
                    <a:cubicBezTo>
                      <a:pt x="22860" y="73342"/>
                      <a:pt x="21908" y="74295"/>
                      <a:pt x="20003" y="74295"/>
                    </a:cubicBezTo>
                    <a:cubicBezTo>
                      <a:pt x="19050" y="74295"/>
                      <a:pt x="19050" y="74295"/>
                      <a:pt x="18097" y="73342"/>
                    </a:cubicBezTo>
                    <a:cubicBezTo>
                      <a:pt x="15240" y="74295"/>
                      <a:pt x="13335" y="76200"/>
                      <a:pt x="9525" y="76200"/>
                    </a:cubicBezTo>
                    <a:cubicBezTo>
                      <a:pt x="7620" y="76200"/>
                      <a:pt x="4763" y="74295"/>
                      <a:pt x="2858" y="73342"/>
                    </a:cubicBezTo>
                    <a:lnTo>
                      <a:pt x="2858" y="73342"/>
                    </a:lnTo>
                    <a:cubicBezTo>
                      <a:pt x="1905" y="73342"/>
                      <a:pt x="953" y="73342"/>
                      <a:pt x="953" y="71438"/>
                    </a:cubicBezTo>
                    <a:cubicBezTo>
                      <a:pt x="953" y="70485"/>
                      <a:pt x="953" y="69533"/>
                      <a:pt x="953" y="69533"/>
                    </a:cubicBezTo>
                    <a:cubicBezTo>
                      <a:pt x="953" y="69533"/>
                      <a:pt x="953" y="69533"/>
                      <a:pt x="953" y="68580"/>
                    </a:cubicBezTo>
                    <a:cubicBezTo>
                      <a:pt x="953" y="67628"/>
                      <a:pt x="953" y="66675"/>
                      <a:pt x="1905" y="66675"/>
                    </a:cubicBezTo>
                    <a:cubicBezTo>
                      <a:pt x="1905" y="66675"/>
                      <a:pt x="1905" y="65723"/>
                      <a:pt x="1905" y="65723"/>
                    </a:cubicBezTo>
                    <a:cubicBezTo>
                      <a:pt x="1905" y="65723"/>
                      <a:pt x="953" y="64770"/>
                      <a:pt x="953" y="64770"/>
                    </a:cubicBezTo>
                    <a:cubicBezTo>
                      <a:pt x="953" y="63817"/>
                      <a:pt x="953" y="62865"/>
                      <a:pt x="953" y="62865"/>
                    </a:cubicBezTo>
                    <a:lnTo>
                      <a:pt x="953" y="61913"/>
                    </a:lnTo>
                    <a:cubicBezTo>
                      <a:pt x="953" y="61913"/>
                      <a:pt x="0" y="60960"/>
                      <a:pt x="0" y="60960"/>
                    </a:cubicBezTo>
                    <a:cubicBezTo>
                      <a:pt x="0" y="60008"/>
                      <a:pt x="0" y="59055"/>
                      <a:pt x="953" y="59055"/>
                    </a:cubicBezTo>
                    <a:lnTo>
                      <a:pt x="953" y="59055"/>
                    </a:lnTo>
                    <a:cubicBezTo>
                      <a:pt x="0" y="59055"/>
                      <a:pt x="0" y="58103"/>
                      <a:pt x="0" y="57150"/>
                    </a:cubicBezTo>
                    <a:cubicBezTo>
                      <a:pt x="0" y="56198"/>
                      <a:pt x="0" y="55245"/>
                      <a:pt x="953" y="54292"/>
                    </a:cubicBezTo>
                    <a:cubicBezTo>
                      <a:pt x="953" y="54292"/>
                      <a:pt x="953" y="54292"/>
                      <a:pt x="953" y="54292"/>
                    </a:cubicBezTo>
                    <a:lnTo>
                      <a:pt x="953" y="54292"/>
                    </a:lnTo>
                    <a:cubicBezTo>
                      <a:pt x="0" y="54292"/>
                      <a:pt x="0" y="53340"/>
                      <a:pt x="0" y="52388"/>
                    </a:cubicBezTo>
                    <a:cubicBezTo>
                      <a:pt x="0" y="51435"/>
                      <a:pt x="953" y="50483"/>
                      <a:pt x="1905" y="50483"/>
                    </a:cubicBezTo>
                    <a:lnTo>
                      <a:pt x="1905" y="50483"/>
                    </a:lnTo>
                    <a:cubicBezTo>
                      <a:pt x="953" y="50483"/>
                      <a:pt x="0" y="49530"/>
                      <a:pt x="0" y="48578"/>
                    </a:cubicBezTo>
                    <a:cubicBezTo>
                      <a:pt x="0" y="47625"/>
                      <a:pt x="953" y="46673"/>
                      <a:pt x="1905" y="46673"/>
                    </a:cubicBezTo>
                    <a:cubicBezTo>
                      <a:pt x="1905" y="46673"/>
                      <a:pt x="1905" y="46673"/>
                      <a:pt x="1905" y="46673"/>
                    </a:cubicBezTo>
                    <a:lnTo>
                      <a:pt x="1905" y="46673"/>
                    </a:lnTo>
                    <a:cubicBezTo>
                      <a:pt x="953" y="46673"/>
                      <a:pt x="0" y="45720"/>
                      <a:pt x="0" y="44767"/>
                    </a:cubicBezTo>
                    <a:cubicBezTo>
                      <a:pt x="0" y="43815"/>
                      <a:pt x="953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lnTo>
                      <a:pt x="1905" y="41910"/>
                    </a:lnTo>
                    <a:cubicBezTo>
                      <a:pt x="1905" y="41910"/>
                      <a:pt x="953" y="40958"/>
                      <a:pt x="953" y="40005"/>
                    </a:cubicBezTo>
                    <a:cubicBezTo>
                      <a:pt x="953" y="39053"/>
                      <a:pt x="953" y="38100"/>
                      <a:pt x="1905" y="38100"/>
                    </a:cubicBezTo>
                    <a:lnTo>
                      <a:pt x="1905" y="38100"/>
                    </a:lnTo>
                    <a:cubicBezTo>
                      <a:pt x="953" y="38100"/>
                      <a:pt x="0" y="37148"/>
                      <a:pt x="0" y="36195"/>
                    </a:cubicBezTo>
                    <a:cubicBezTo>
                      <a:pt x="0" y="35242"/>
                      <a:pt x="953" y="34290"/>
                      <a:pt x="1905" y="34290"/>
                    </a:cubicBezTo>
                    <a:cubicBezTo>
                      <a:pt x="1905" y="34290"/>
                      <a:pt x="1905" y="34290"/>
                      <a:pt x="2858" y="34290"/>
                    </a:cubicBezTo>
                    <a:cubicBezTo>
                      <a:pt x="2858" y="34290"/>
                      <a:pt x="2858" y="34290"/>
                      <a:pt x="3810" y="34290"/>
                    </a:cubicBezTo>
                    <a:lnTo>
                      <a:pt x="3810" y="33338"/>
                    </a:lnTo>
                    <a:cubicBezTo>
                      <a:pt x="2858" y="33338"/>
                      <a:pt x="2858" y="32385"/>
                      <a:pt x="2858" y="31433"/>
                    </a:cubicBezTo>
                    <a:cubicBezTo>
                      <a:pt x="2858" y="30480"/>
                      <a:pt x="3810" y="29528"/>
                      <a:pt x="4763" y="29528"/>
                    </a:cubicBezTo>
                    <a:lnTo>
                      <a:pt x="4763" y="28575"/>
                    </a:lnTo>
                    <a:cubicBezTo>
                      <a:pt x="4763" y="28575"/>
                      <a:pt x="3810" y="27623"/>
                      <a:pt x="3810" y="26670"/>
                    </a:cubicBezTo>
                    <a:cubicBezTo>
                      <a:pt x="3810" y="25717"/>
                      <a:pt x="4763" y="24765"/>
                      <a:pt x="5715" y="24765"/>
                    </a:cubicBezTo>
                    <a:cubicBezTo>
                      <a:pt x="5715" y="22860"/>
                      <a:pt x="6668" y="21908"/>
                      <a:pt x="6668" y="20003"/>
                    </a:cubicBezTo>
                    <a:cubicBezTo>
                      <a:pt x="5715" y="20003"/>
                      <a:pt x="5715" y="19050"/>
                      <a:pt x="5715" y="18098"/>
                    </a:cubicBezTo>
                    <a:cubicBezTo>
                      <a:pt x="5715" y="17145"/>
                      <a:pt x="6668" y="16192"/>
                      <a:pt x="7620" y="16192"/>
                    </a:cubicBezTo>
                    <a:lnTo>
                      <a:pt x="7620" y="16192"/>
                    </a:lnTo>
                    <a:lnTo>
                      <a:pt x="7620" y="15240"/>
                    </a:lnTo>
                    <a:cubicBezTo>
                      <a:pt x="7620" y="13335"/>
                      <a:pt x="7620" y="11430"/>
                      <a:pt x="8572" y="9525"/>
                    </a:cubicBezTo>
                    <a:cubicBezTo>
                      <a:pt x="9525" y="6667"/>
                      <a:pt x="11430" y="4763"/>
                      <a:pt x="13335" y="3810"/>
                    </a:cubicBezTo>
                    <a:cubicBezTo>
                      <a:pt x="15240" y="953"/>
                      <a:pt x="16193" y="0"/>
                      <a:pt x="18097" y="0"/>
                    </a:cubicBezTo>
                    <a:cubicBezTo>
                      <a:pt x="19050" y="0"/>
                      <a:pt x="19050" y="0"/>
                      <a:pt x="20003" y="953"/>
                    </a:cubicBezTo>
                    <a:cubicBezTo>
                      <a:pt x="20003" y="0"/>
                      <a:pt x="20955" y="0"/>
                      <a:pt x="20955" y="0"/>
                    </a:cubicBezTo>
                    <a:cubicBezTo>
                      <a:pt x="21908" y="0"/>
                      <a:pt x="21908" y="953"/>
                      <a:pt x="21908" y="1905"/>
                    </a:cubicBezTo>
                    <a:cubicBezTo>
                      <a:pt x="21908" y="1905"/>
                      <a:pt x="21908" y="1905"/>
                      <a:pt x="21908" y="1905"/>
                    </a:cubicBezTo>
                    <a:cubicBezTo>
                      <a:pt x="22860" y="1905"/>
                      <a:pt x="22860" y="2858"/>
                      <a:pt x="22860" y="4763"/>
                    </a:cubicBezTo>
                    <a:cubicBezTo>
                      <a:pt x="22860" y="4763"/>
                      <a:pt x="22860" y="5715"/>
                      <a:pt x="22860" y="5715"/>
                    </a:cubicBezTo>
                    <a:lnTo>
                      <a:pt x="22860" y="5715"/>
                    </a:lnTo>
                    <a:cubicBezTo>
                      <a:pt x="23813" y="5715"/>
                      <a:pt x="23813" y="6667"/>
                      <a:pt x="23813" y="8573"/>
                    </a:cubicBezTo>
                    <a:cubicBezTo>
                      <a:pt x="23813" y="9525"/>
                      <a:pt x="23813" y="9525"/>
                      <a:pt x="23813" y="9525"/>
                    </a:cubicBezTo>
                    <a:lnTo>
                      <a:pt x="23813" y="9525"/>
                    </a:lnTo>
                    <a:cubicBezTo>
                      <a:pt x="25718" y="9525"/>
                      <a:pt x="26670" y="11430"/>
                      <a:pt x="26670" y="13335"/>
                    </a:cubicBezTo>
                    <a:cubicBezTo>
                      <a:pt x="26670" y="13335"/>
                      <a:pt x="26670" y="14288"/>
                      <a:pt x="26670" y="14288"/>
                    </a:cubicBezTo>
                    <a:cubicBezTo>
                      <a:pt x="31433" y="15240"/>
                      <a:pt x="32385" y="16192"/>
                      <a:pt x="32385" y="17145"/>
                    </a:cubicBezTo>
                    <a:cubicBezTo>
                      <a:pt x="32385" y="17145"/>
                      <a:pt x="32385" y="17145"/>
                      <a:pt x="32385" y="17145"/>
                    </a:cubicBezTo>
                    <a:close/>
                  </a:path>
                </a:pathLst>
              </a:custGeom>
              <a:solidFill>
                <a:srgbClr val="56904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37" name="Freeform: Shape 1436">
                <a:extLst>
                  <a:ext uri="{FF2B5EF4-FFF2-40B4-BE49-F238E27FC236}">
                    <a16:creationId xmlns:a16="http://schemas.microsoft.com/office/drawing/2014/main" id="{9C7B0412-1E5D-4BA6-A937-21CE53C93577}"/>
                  </a:ext>
                </a:extLst>
              </p:cNvPr>
              <p:cNvSpPr/>
              <p:nvPr/>
            </p:nvSpPr>
            <p:spPr>
              <a:xfrm>
                <a:off x="6554152" y="3425190"/>
                <a:ext cx="27622" cy="54292"/>
              </a:xfrm>
              <a:custGeom>
                <a:avLst/>
                <a:gdLst>
                  <a:gd name="connsiteX0" fmla="*/ 20003 w 27622"/>
                  <a:gd name="connsiteY0" fmla="*/ 6667 h 54292"/>
                  <a:gd name="connsiteX1" fmla="*/ 20003 w 27622"/>
                  <a:gd name="connsiteY1" fmla="*/ 6667 h 54292"/>
                  <a:gd name="connsiteX2" fmla="*/ 20003 w 27622"/>
                  <a:gd name="connsiteY2" fmla="*/ 7620 h 54292"/>
                  <a:gd name="connsiteX3" fmla="*/ 20003 w 27622"/>
                  <a:gd name="connsiteY3" fmla="*/ 7620 h 54292"/>
                  <a:gd name="connsiteX4" fmla="*/ 20955 w 27622"/>
                  <a:gd name="connsiteY4" fmla="*/ 9525 h 54292"/>
                  <a:gd name="connsiteX5" fmla="*/ 20955 w 27622"/>
                  <a:gd name="connsiteY5" fmla="*/ 10477 h 54292"/>
                  <a:gd name="connsiteX6" fmla="*/ 20955 w 27622"/>
                  <a:gd name="connsiteY6" fmla="*/ 10477 h 54292"/>
                  <a:gd name="connsiteX7" fmla="*/ 22860 w 27622"/>
                  <a:gd name="connsiteY7" fmla="*/ 13335 h 54292"/>
                  <a:gd name="connsiteX8" fmla="*/ 22860 w 27622"/>
                  <a:gd name="connsiteY8" fmla="*/ 14288 h 54292"/>
                  <a:gd name="connsiteX9" fmla="*/ 23813 w 27622"/>
                  <a:gd name="connsiteY9" fmla="*/ 16192 h 54292"/>
                  <a:gd name="connsiteX10" fmla="*/ 25717 w 27622"/>
                  <a:gd name="connsiteY10" fmla="*/ 19050 h 54292"/>
                  <a:gd name="connsiteX11" fmla="*/ 24765 w 27622"/>
                  <a:gd name="connsiteY11" fmla="*/ 20955 h 54292"/>
                  <a:gd name="connsiteX12" fmla="*/ 24765 w 27622"/>
                  <a:gd name="connsiteY12" fmla="*/ 22860 h 54292"/>
                  <a:gd name="connsiteX13" fmla="*/ 23813 w 27622"/>
                  <a:gd name="connsiteY13" fmla="*/ 23813 h 54292"/>
                  <a:gd name="connsiteX14" fmla="*/ 23813 w 27622"/>
                  <a:gd name="connsiteY14" fmla="*/ 23813 h 54292"/>
                  <a:gd name="connsiteX15" fmla="*/ 24765 w 27622"/>
                  <a:gd name="connsiteY15" fmla="*/ 25717 h 54292"/>
                  <a:gd name="connsiteX16" fmla="*/ 24765 w 27622"/>
                  <a:gd name="connsiteY16" fmla="*/ 26670 h 54292"/>
                  <a:gd name="connsiteX17" fmla="*/ 25717 w 27622"/>
                  <a:gd name="connsiteY17" fmla="*/ 28575 h 54292"/>
                  <a:gd name="connsiteX18" fmla="*/ 25717 w 27622"/>
                  <a:gd name="connsiteY18" fmla="*/ 29527 h 54292"/>
                  <a:gd name="connsiteX19" fmla="*/ 26670 w 27622"/>
                  <a:gd name="connsiteY19" fmla="*/ 31432 h 54292"/>
                  <a:gd name="connsiteX20" fmla="*/ 26670 w 27622"/>
                  <a:gd name="connsiteY20" fmla="*/ 32385 h 54292"/>
                  <a:gd name="connsiteX21" fmla="*/ 27622 w 27622"/>
                  <a:gd name="connsiteY21" fmla="*/ 34290 h 54292"/>
                  <a:gd name="connsiteX22" fmla="*/ 26670 w 27622"/>
                  <a:gd name="connsiteY22" fmla="*/ 35242 h 54292"/>
                  <a:gd name="connsiteX23" fmla="*/ 26670 w 27622"/>
                  <a:gd name="connsiteY23" fmla="*/ 35242 h 54292"/>
                  <a:gd name="connsiteX24" fmla="*/ 26670 w 27622"/>
                  <a:gd name="connsiteY24" fmla="*/ 37147 h 54292"/>
                  <a:gd name="connsiteX25" fmla="*/ 26670 w 27622"/>
                  <a:gd name="connsiteY25" fmla="*/ 38100 h 54292"/>
                  <a:gd name="connsiteX26" fmla="*/ 26670 w 27622"/>
                  <a:gd name="connsiteY26" fmla="*/ 40005 h 54292"/>
                  <a:gd name="connsiteX27" fmla="*/ 26670 w 27622"/>
                  <a:gd name="connsiteY27" fmla="*/ 40005 h 54292"/>
                  <a:gd name="connsiteX28" fmla="*/ 26670 w 27622"/>
                  <a:gd name="connsiteY28" fmla="*/ 40957 h 54292"/>
                  <a:gd name="connsiteX29" fmla="*/ 25717 w 27622"/>
                  <a:gd name="connsiteY29" fmla="*/ 41910 h 54292"/>
                  <a:gd name="connsiteX30" fmla="*/ 26670 w 27622"/>
                  <a:gd name="connsiteY30" fmla="*/ 43815 h 54292"/>
                  <a:gd name="connsiteX31" fmla="*/ 25717 w 27622"/>
                  <a:gd name="connsiteY31" fmla="*/ 44767 h 54292"/>
                  <a:gd name="connsiteX32" fmla="*/ 25717 w 27622"/>
                  <a:gd name="connsiteY32" fmla="*/ 45720 h 54292"/>
                  <a:gd name="connsiteX33" fmla="*/ 24765 w 27622"/>
                  <a:gd name="connsiteY33" fmla="*/ 46672 h 54292"/>
                  <a:gd name="connsiteX34" fmla="*/ 24765 w 27622"/>
                  <a:gd name="connsiteY34" fmla="*/ 47625 h 54292"/>
                  <a:gd name="connsiteX35" fmla="*/ 23813 w 27622"/>
                  <a:gd name="connsiteY35" fmla="*/ 48577 h 54292"/>
                  <a:gd name="connsiteX36" fmla="*/ 23813 w 27622"/>
                  <a:gd name="connsiteY36" fmla="*/ 48577 h 54292"/>
                  <a:gd name="connsiteX37" fmla="*/ 23813 w 27622"/>
                  <a:gd name="connsiteY37" fmla="*/ 48577 h 54292"/>
                  <a:gd name="connsiteX38" fmla="*/ 23813 w 27622"/>
                  <a:gd name="connsiteY38" fmla="*/ 48577 h 54292"/>
                  <a:gd name="connsiteX39" fmla="*/ 23813 w 27622"/>
                  <a:gd name="connsiteY39" fmla="*/ 48577 h 54292"/>
                  <a:gd name="connsiteX40" fmla="*/ 23813 w 27622"/>
                  <a:gd name="connsiteY40" fmla="*/ 48577 h 54292"/>
                  <a:gd name="connsiteX41" fmla="*/ 23813 w 27622"/>
                  <a:gd name="connsiteY41" fmla="*/ 48577 h 54292"/>
                  <a:gd name="connsiteX42" fmla="*/ 23813 w 27622"/>
                  <a:gd name="connsiteY42" fmla="*/ 48577 h 54292"/>
                  <a:gd name="connsiteX43" fmla="*/ 23813 w 27622"/>
                  <a:gd name="connsiteY43" fmla="*/ 48577 h 54292"/>
                  <a:gd name="connsiteX44" fmla="*/ 23813 w 27622"/>
                  <a:gd name="connsiteY44" fmla="*/ 48577 h 54292"/>
                  <a:gd name="connsiteX45" fmla="*/ 23813 w 27622"/>
                  <a:gd name="connsiteY45" fmla="*/ 48577 h 54292"/>
                  <a:gd name="connsiteX46" fmla="*/ 23813 w 27622"/>
                  <a:gd name="connsiteY46" fmla="*/ 48577 h 54292"/>
                  <a:gd name="connsiteX47" fmla="*/ 23813 w 27622"/>
                  <a:gd name="connsiteY47" fmla="*/ 48577 h 54292"/>
                  <a:gd name="connsiteX48" fmla="*/ 23813 w 27622"/>
                  <a:gd name="connsiteY48" fmla="*/ 48577 h 54292"/>
                  <a:gd name="connsiteX49" fmla="*/ 23813 w 27622"/>
                  <a:gd name="connsiteY49" fmla="*/ 48577 h 54292"/>
                  <a:gd name="connsiteX50" fmla="*/ 23813 w 27622"/>
                  <a:gd name="connsiteY50" fmla="*/ 48577 h 54292"/>
                  <a:gd name="connsiteX51" fmla="*/ 23813 w 27622"/>
                  <a:gd name="connsiteY51" fmla="*/ 48577 h 54292"/>
                  <a:gd name="connsiteX52" fmla="*/ 23813 w 27622"/>
                  <a:gd name="connsiteY52" fmla="*/ 48577 h 54292"/>
                  <a:gd name="connsiteX53" fmla="*/ 23813 w 27622"/>
                  <a:gd name="connsiteY53" fmla="*/ 48577 h 54292"/>
                  <a:gd name="connsiteX54" fmla="*/ 23813 w 27622"/>
                  <a:gd name="connsiteY54" fmla="*/ 48577 h 54292"/>
                  <a:gd name="connsiteX55" fmla="*/ 23813 w 27622"/>
                  <a:gd name="connsiteY55" fmla="*/ 48577 h 54292"/>
                  <a:gd name="connsiteX56" fmla="*/ 23813 w 27622"/>
                  <a:gd name="connsiteY56" fmla="*/ 48577 h 54292"/>
                  <a:gd name="connsiteX57" fmla="*/ 23813 w 27622"/>
                  <a:gd name="connsiteY57" fmla="*/ 48577 h 54292"/>
                  <a:gd name="connsiteX58" fmla="*/ 23813 w 27622"/>
                  <a:gd name="connsiteY58" fmla="*/ 48577 h 54292"/>
                  <a:gd name="connsiteX59" fmla="*/ 23813 w 27622"/>
                  <a:gd name="connsiteY59" fmla="*/ 48577 h 54292"/>
                  <a:gd name="connsiteX60" fmla="*/ 23813 w 27622"/>
                  <a:gd name="connsiteY60" fmla="*/ 48577 h 54292"/>
                  <a:gd name="connsiteX61" fmla="*/ 23813 w 27622"/>
                  <a:gd name="connsiteY61" fmla="*/ 48577 h 54292"/>
                  <a:gd name="connsiteX62" fmla="*/ 23813 w 27622"/>
                  <a:gd name="connsiteY62" fmla="*/ 48577 h 54292"/>
                  <a:gd name="connsiteX63" fmla="*/ 23813 w 27622"/>
                  <a:gd name="connsiteY63" fmla="*/ 48577 h 54292"/>
                  <a:gd name="connsiteX64" fmla="*/ 23813 w 27622"/>
                  <a:gd name="connsiteY64" fmla="*/ 48577 h 54292"/>
                  <a:gd name="connsiteX65" fmla="*/ 23813 w 27622"/>
                  <a:gd name="connsiteY65" fmla="*/ 48577 h 54292"/>
                  <a:gd name="connsiteX66" fmla="*/ 23813 w 27622"/>
                  <a:gd name="connsiteY66" fmla="*/ 48577 h 54292"/>
                  <a:gd name="connsiteX67" fmla="*/ 23813 w 27622"/>
                  <a:gd name="connsiteY67" fmla="*/ 48577 h 54292"/>
                  <a:gd name="connsiteX68" fmla="*/ 23813 w 27622"/>
                  <a:gd name="connsiteY68" fmla="*/ 48577 h 54292"/>
                  <a:gd name="connsiteX69" fmla="*/ 23813 w 27622"/>
                  <a:gd name="connsiteY69" fmla="*/ 48577 h 54292"/>
                  <a:gd name="connsiteX70" fmla="*/ 23813 w 27622"/>
                  <a:gd name="connsiteY70" fmla="*/ 48577 h 54292"/>
                  <a:gd name="connsiteX71" fmla="*/ 23813 w 27622"/>
                  <a:gd name="connsiteY71" fmla="*/ 48577 h 54292"/>
                  <a:gd name="connsiteX72" fmla="*/ 23813 w 27622"/>
                  <a:gd name="connsiteY72" fmla="*/ 48577 h 54292"/>
                  <a:gd name="connsiteX73" fmla="*/ 23813 w 27622"/>
                  <a:gd name="connsiteY73" fmla="*/ 48577 h 54292"/>
                  <a:gd name="connsiteX74" fmla="*/ 23813 w 27622"/>
                  <a:gd name="connsiteY74" fmla="*/ 48577 h 54292"/>
                  <a:gd name="connsiteX75" fmla="*/ 23813 w 27622"/>
                  <a:gd name="connsiteY75" fmla="*/ 48577 h 54292"/>
                  <a:gd name="connsiteX76" fmla="*/ 23813 w 27622"/>
                  <a:gd name="connsiteY76" fmla="*/ 48577 h 54292"/>
                  <a:gd name="connsiteX77" fmla="*/ 23813 w 27622"/>
                  <a:gd name="connsiteY77" fmla="*/ 48577 h 54292"/>
                  <a:gd name="connsiteX78" fmla="*/ 23813 w 27622"/>
                  <a:gd name="connsiteY78" fmla="*/ 48577 h 54292"/>
                  <a:gd name="connsiteX79" fmla="*/ 23813 w 27622"/>
                  <a:gd name="connsiteY79" fmla="*/ 48577 h 54292"/>
                  <a:gd name="connsiteX80" fmla="*/ 23813 w 27622"/>
                  <a:gd name="connsiteY80" fmla="*/ 48577 h 54292"/>
                  <a:gd name="connsiteX81" fmla="*/ 23813 w 27622"/>
                  <a:gd name="connsiteY81" fmla="*/ 48577 h 54292"/>
                  <a:gd name="connsiteX82" fmla="*/ 23813 w 27622"/>
                  <a:gd name="connsiteY82" fmla="*/ 48577 h 54292"/>
                  <a:gd name="connsiteX83" fmla="*/ 23813 w 27622"/>
                  <a:gd name="connsiteY83" fmla="*/ 48577 h 54292"/>
                  <a:gd name="connsiteX84" fmla="*/ 23813 w 27622"/>
                  <a:gd name="connsiteY84" fmla="*/ 48577 h 54292"/>
                  <a:gd name="connsiteX85" fmla="*/ 23813 w 27622"/>
                  <a:gd name="connsiteY85" fmla="*/ 48577 h 54292"/>
                  <a:gd name="connsiteX86" fmla="*/ 23813 w 27622"/>
                  <a:gd name="connsiteY86" fmla="*/ 48577 h 54292"/>
                  <a:gd name="connsiteX87" fmla="*/ 23813 w 27622"/>
                  <a:gd name="connsiteY87" fmla="*/ 48577 h 54292"/>
                  <a:gd name="connsiteX88" fmla="*/ 23813 w 27622"/>
                  <a:gd name="connsiteY88" fmla="*/ 48577 h 54292"/>
                  <a:gd name="connsiteX89" fmla="*/ 23813 w 27622"/>
                  <a:gd name="connsiteY89" fmla="*/ 48577 h 54292"/>
                  <a:gd name="connsiteX90" fmla="*/ 23813 w 27622"/>
                  <a:gd name="connsiteY90" fmla="*/ 48577 h 54292"/>
                  <a:gd name="connsiteX91" fmla="*/ 23813 w 27622"/>
                  <a:gd name="connsiteY91" fmla="*/ 48577 h 54292"/>
                  <a:gd name="connsiteX92" fmla="*/ 23813 w 27622"/>
                  <a:gd name="connsiteY92" fmla="*/ 48577 h 54292"/>
                  <a:gd name="connsiteX93" fmla="*/ 23813 w 27622"/>
                  <a:gd name="connsiteY93" fmla="*/ 48577 h 54292"/>
                  <a:gd name="connsiteX94" fmla="*/ 23813 w 27622"/>
                  <a:gd name="connsiteY94" fmla="*/ 48577 h 54292"/>
                  <a:gd name="connsiteX95" fmla="*/ 23813 w 27622"/>
                  <a:gd name="connsiteY95" fmla="*/ 48577 h 54292"/>
                  <a:gd name="connsiteX96" fmla="*/ 23813 w 27622"/>
                  <a:gd name="connsiteY96" fmla="*/ 48577 h 54292"/>
                  <a:gd name="connsiteX97" fmla="*/ 23813 w 27622"/>
                  <a:gd name="connsiteY97" fmla="*/ 48577 h 54292"/>
                  <a:gd name="connsiteX98" fmla="*/ 23813 w 27622"/>
                  <a:gd name="connsiteY98" fmla="*/ 48577 h 54292"/>
                  <a:gd name="connsiteX99" fmla="*/ 23813 w 27622"/>
                  <a:gd name="connsiteY99" fmla="*/ 48577 h 54292"/>
                  <a:gd name="connsiteX100" fmla="*/ 23813 w 27622"/>
                  <a:gd name="connsiteY100" fmla="*/ 48577 h 54292"/>
                  <a:gd name="connsiteX101" fmla="*/ 23813 w 27622"/>
                  <a:gd name="connsiteY101" fmla="*/ 48577 h 54292"/>
                  <a:gd name="connsiteX102" fmla="*/ 23813 w 27622"/>
                  <a:gd name="connsiteY102" fmla="*/ 48577 h 54292"/>
                  <a:gd name="connsiteX103" fmla="*/ 23813 w 27622"/>
                  <a:gd name="connsiteY103" fmla="*/ 48577 h 54292"/>
                  <a:gd name="connsiteX104" fmla="*/ 23813 w 27622"/>
                  <a:gd name="connsiteY104" fmla="*/ 48577 h 54292"/>
                  <a:gd name="connsiteX105" fmla="*/ 23813 w 27622"/>
                  <a:gd name="connsiteY105" fmla="*/ 48577 h 54292"/>
                  <a:gd name="connsiteX106" fmla="*/ 23813 w 27622"/>
                  <a:gd name="connsiteY106" fmla="*/ 48577 h 54292"/>
                  <a:gd name="connsiteX107" fmla="*/ 23813 w 27622"/>
                  <a:gd name="connsiteY107" fmla="*/ 48577 h 54292"/>
                  <a:gd name="connsiteX108" fmla="*/ 23813 w 27622"/>
                  <a:gd name="connsiteY108" fmla="*/ 48577 h 54292"/>
                  <a:gd name="connsiteX109" fmla="*/ 23813 w 27622"/>
                  <a:gd name="connsiteY109" fmla="*/ 48577 h 54292"/>
                  <a:gd name="connsiteX110" fmla="*/ 23813 w 27622"/>
                  <a:gd name="connsiteY110" fmla="*/ 48577 h 54292"/>
                  <a:gd name="connsiteX111" fmla="*/ 23813 w 27622"/>
                  <a:gd name="connsiteY111" fmla="*/ 48577 h 54292"/>
                  <a:gd name="connsiteX112" fmla="*/ 23813 w 27622"/>
                  <a:gd name="connsiteY112" fmla="*/ 48577 h 54292"/>
                  <a:gd name="connsiteX113" fmla="*/ 23813 w 27622"/>
                  <a:gd name="connsiteY113" fmla="*/ 48577 h 54292"/>
                  <a:gd name="connsiteX114" fmla="*/ 23813 w 27622"/>
                  <a:gd name="connsiteY114" fmla="*/ 48577 h 54292"/>
                  <a:gd name="connsiteX115" fmla="*/ 23813 w 27622"/>
                  <a:gd name="connsiteY115" fmla="*/ 48577 h 54292"/>
                  <a:gd name="connsiteX116" fmla="*/ 23813 w 27622"/>
                  <a:gd name="connsiteY116" fmla="*/ 48577 h 54292"/>
                  <a:gd name="connsiteX117" fmla="*/ 23813 w 27622"/>
                  <a:gd name="connsiteY117" fmla="*/ 48577 h 54292"/>
                  <a:gd name="connsiteX118" fmla="*/ 23813 w 27622"/>
                  <a:gd name="connsiteY118" fmla="*/ 48577 h 54292"/>
                  <a:gd name="connsiteX119" fmla="*/ 23813 w 27622"/>
                  <a:gd name="connsiteY119" fmla="*/ 48577 h 54292"/>
                  <a:gd name="connsiteX120" fmla="*/ 22860 w 27622"/>
                  <a:gd name="connsiteY120" fmla="*/ 49530 h 54292"/>
                  <a:gd name="connsiteX121" fmla="*/ 22860 w 27622"/>
                  <a:gd name="connsiteY121" fmla="*/ 49530 h 54292"/>
                  <a:gd name="connsiteX122" fmla="*/ 21907 w 27622"/>
                  <a:gd name="connsiteY122" fmla="*/ 50482 h 54292"/>
                  <a:gd name="connsiteX123" fmla="*/ 21907 w 27622"/>
                  <a:gd name="connsiteY123" fmla="*/ 50482 h 54292"/>
                  <a:gd name="connsiteX124" fmla="*/ 20003 w 27622"/>
                  <a:gd name="connsiteY124" fmla="*/ 52388 h 54292"/>
                  <a:gd name="connsiteX125" fmla="*/ 20003 w 27622"/>
                  <a:gd name="connsiteY125" fmla="*/ 52388 h 54292"/>
                  <a:gd name="connsiteX126" fmla="*/ 18097 w 27622"/>
                  <a:gd name="connsiteY126" fmla="*/ 53340 h 54292"/>
                  <a:gd name="connsiteX127" fmla="*/ 18097 w 27622"/>
                  <a:gd name="connsiteY127" fmla="*/ 53340 h 54292"/>
                  <a:gd name="connsiteX128" fmla="*/ 17145 w 27622"/>
                  <a:gd name="connsiteY128" fmla="*/ 54292 h 54292"/>
                  <a:gd name="connsiteX129" fmla="*/ 16192 w 27622"/>
                  <a:gd name="connsiteY129" fmla="*/ 53340 h 54292"/>
                  <a:gd name="connsiteX130" fmla="*/ 11430 w 27622"/>
                  <a:gd name="connsiteY130" fmla="*/ 54292 h 54292"/>
                  <a:gd name="connsiteX131" fmla="*/ 1905 w 27622"/>
                  <a:gd name="connsiteY131" fmla="*/ 47625 h 54292"/>
                  <a:gd name="connsiteX132" fmla="*/ 1905 w 27622"/>
                  <a:gd name="connsiteY132" fmla="*/ 47625 h 54292"/>
                  <a:gd name="connsiteX133" fmla="*/ 1905 w 27622"/>
                  <a:gd name="connsiteY133" fmla="*/ 47625 h 54292"/>
                  <a:gd name="connsiteX134" fmla="*/ 953 w 27622"/>
                  <a:gd name="connsiteY134" fmla="*/ 43815 h 54292"/>
                  <a:gd name="connsiteX135" fmla="*/ 1905 w 27622"/>
                  <a:gd name="connsiteY135" fmla="*/ 42863 h 54292"/>
                  <a:gd name="connsiteX136" fmla="*/ 1905 w 27622"/>
                  <a:gd name="connsiteY136" fmla="*/ 42863 h 54292"/>
                  <a:gd name="connsiteX137" fmla="*/ 1905 w 27622"/>
                  <a:gd name="connsiteY137" fmla="*/ 41910 h 54292"/>
                  <a:gd name="connsiteX138" fmla="*/ 953 w 27622"/>
                  <a:gd name="connsiteY138" fmla="*/ 40005 h 54292"/>
                  <a:gd name="connsiteX139" fmla="*/ 1905 w 27622"/>
                  <a:gd name="connsiteY139" fmla="*/ 38100 h 54292"/>
                  <a:gd name="connsiteX140" fmla="*/ 1905 w 27622"/>
                  <a:gd name="connsiteY140" fmla="*/ 38100 h 54292"/>
                  <a:gd name="connsiteX141" fmla="*/ 0 w 27622"/>
                  <a:gd name="connsiteY141" fmla="*/ 36195 h 54292"/>
                  <a:gd name="connsiteX142" fmla="*/ 1905 w 27622"/>
                  <a:gd name="connsiteY142" fmla="*/ 34290 h 54292"/>
                  <a:gd name="connsiteX143" fmla="*/ 2857 w 27622"/>
                  <a:gd name="connsiteY143" fmla="*/ 34290 h 54292"/>
                  <a:gd name="connsiteX144" fmla="*/ 3810 w 27622"/>
                  <a:gd name="connsiteY144" fmla="*/ 34290 h 54292"/>
                  <a:gd name="connsiteX145" fmla="*/ 3810 w 27622"/>
                  <a:gd name="connsiteY145" fmla="*/ 33338 h 54292"/>
                  <a:gd name="connsiteX146" fmla="*/ 2857 w 27622"/>
                  <a:gd name="connsiteY146" fmla="*/ 31432 h 54292"/>
                  <a:gd name="connsiteX147" fmla="*/ 4763 w 27622"/>
                  <a:gd name="connsiteY147" fmla="*/ 29527 h 54292"/>
                  <a:gd name="connsiteX148" fmla="*/ 4763 w 27622"/>
                  <a:gd name="connsiteY148" fmla="*/ 28575 h 54292"/>
                  <a:gd name="connsiteX149" fmla="*/ 3810 w 27622"/>
                  <a:gd name="connsiteY149" fmla="*/ 26670 h 54292"/>
                  <a:gd name="connsiteX150" fmla="*/ 5715 w 27622"/>
                  <a:gd name="connsiteY150" fmla="*/ 24765 h 54292"/>
                  <a:gd name="connsiteX151" fmla="*/ 6667 w 27622"/>
                  <a:gd name="connsiteY151" fmla="*/ 20002 h 54292"/>
                  <a:gd name="connsiteX152" fmla="*/ 5715 w 27622"/>
                  <a:gd name="connsiteY152" fmla="*/ 18097 h 54292"/>
                  <a:gd name="connsiteX153" fmla="*/ 7620 w 27622"/>
                  <a:gd name="connsiteY153" fmla="*/ 16192 h 54292"/>
                  <a:gd name="connsiteX154" fmla="*/ 7620 w 27622"/>
                  <a:gd name="connsiteY154" fmla="*/ 16192 h 54292"/>
                  <a:gd name="connsiteX155" fmla="*/ 7620 w 27622"/>
                  <a:gd name="connsiteY155" fmla="*/ 15240 h 54292"/>
                  <a:gd name="connsiteX156" fmla="*/ 8572 w 27622"/>
                  <a:gd name="connsiteY156" fmla="*/ 9525 h 54292"/>
                  <a:gd name="connsiteX157" fmla="*/ 13335 w 27622"/>
                  <a:gd name="connsiteY157" fmla="*/ 3810 h 54292"/>
                  <a:gd name="connsiteX158" fmla="*/ 18097 w 27622"/>
                  <a:gd name="connsiteY158" fmla="*/ 0 h 54292"/>
                  <a:gd name="connsiteX159" fmla="*/ 20003 w 27622"/>
                  <a:gd name="connsiteY159" fmla="*/ 6667 h 5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</a:cxnLst>
                <a:rect l="l" t="t" r="r" b="b"/>
                <a:pathLst>
                  <a:path w="27622" h="54292">
                    <a:moveTo>
                      <a:pt x="20003" y="6667"/>
                    </a:moveTo>
                    <a:cubicBezTo>
                      <a:pt x="20003" y="6667"/>
                      <a:pt x="20003" y="6667"/>
                      <a:pt x="20003" y="6667"/>
                    </a:cubicBezTo>
                    <a:cubicBezTo>
                      <a:pt x="20003" y="7620"/>
                      <a:pt x="20003" y="7620"/>
                      <a:pt x="20003" y="7620"/>
                    </a:cubicBezTo>
                    <a:lnTo>
                      <a:pt x="20003" y="7620"/>
                    </a:lnTo>
                    <a:cubicBezTo>
                      <a:pt x="20955" y="7620"/>
                      <a:pt x="20955" y="8572"/>
                      <a:pt x="20955" y="9525"/>
                    </a:cubicBezTo>
                    <a:cubicBezTo>
                      <a:pt x="20955" y="9525"/>
                      <a:pt x="20955" y="10477"/>
                      <a:pt x="20955" y="10477"/>
                    </a:cubicBezTo>
                    <a:lnTo>
                      <a:pt x="20955" y="10477"/>
                    </a:lnTo>
                    <a:cubicBezTo>
                      <a:pt x="21907" y="10477"/>
                      <a:pt x="22860" y="11430"/>
                      <a:pt x="22860" y="13335"/>
                    </a:cubicBezTo>
                    <a:cubicBezTo>
                      <a:pt x="22860" y="13335"/>
                      <a:pt x="22860" y="14288"/>
                      <a:pt x="22860" y="14288"/>
                    </a:cubicBezTo>
                    <a:cubicBezTo>
                      <a:pt x="23813" y="14288"/>
                      <a:pt x="23813" y="15240"/>
                      <a:pt x="23813" y="16192"/>
                    </a:cubicBezTo>
                    <a:cubicBezTo>
                      <a:pt x="24765" y="16192"/>
                      <a:pt x="25717" y="17145"/>
                      <a:pt x="25717" y="19050"/>
                    </a:cubicBezTo>
                    <a:cubicBezTo>
                      <a:pt x="25717" y="20002"/>
                      <a:pt x="25717" y="20002"/>
                      <a:pt x="24765" y="20955"/>
                    </a:cubicBezTo>
                    <a:cubicBezTo>
                      <a:pt x="24765" y="20955"/>
                      <a:pt x="24765" y="21907"/>
                      <a:pt x="24765" y="22860"/>
                    </a:cubicBezTo>
                    <a:cubicBezTo>
                      <a:pt x="24765" y="23813"/>
                      <a:pt x="24765" y="23813"/>
                      <a:pt x="23813" y="23813"/>
                    </a:cubicBezTo>
                    <a:lnTo>
                      <a:pt x="23813" y="23813"/>
                    </a:lnTo>
                    <a:cubicBezTo>
                      <a:pt x="24765" y="23813"/>
                      <a:pt x="24765" y="24765"/>
                      <a:pt x="24765" y="25717"/>
                    </a:cubicBezTo>
                    <a:cubicBezTo>
                      <a:pt x="24765" y="25717"/>
                      <a:pt x="24765" y="26670"/>
                      <a:pt x="24765" y="26670"/>
                    </a:cubicBezTo>
                    <a:cubicBezTo>
                      <a:pt x="24765" y="26670"/>
                      <a:pt x="25717" y="27622"/>
                      <a:pt x="25717" y="28575"/>
                    </a:cubicBezTo>
                    <a:cubicBezTo>
                      <a:pt x="25717" y="28575"/>
                      <a:pt x="25717" y="29527"/>
                      <a:pt x="25717" y="29527"/>
                    </a:cubicBezTo>
                    <a:cubicBezTo>
                      <a:pt x="25717" y="29527"/>
                      <a:pt x="26670" y="30480"/>
                      <a:pt x="26670" y="31432"/>
                    </a:cubicBezTo>
                    <a:cubicBezTo>
                      <a:pt x="26670" y="31432"/>
                      <a:pt x="26670" y="32385"/>
                      <a:pt x="26670" y="32385"/>
                    </a:cubicBezTo>
                    <a:cubicBezTo>
                      <a:pt x="26670" y="32385"/>
                      <a:pt x="27622" y="33338"/>
                      <a:pt x="27622" y="34290"/>
                    </a:cubicBezTo>
                    <a:cubicBezTo>
                      <a:pt x="27622" y="35242"/>
                      <a:pt x="27622" y="35242"/>
                      <a:pt x="26670" y="35242"/>
                    </a:cubicBezTo>
                    <a:lnTo>
                      <a:pt x="26670" y="35242"/>
                    </a:lnTo>
                    <a:cubicBezTo>
                      <a:pt x="26670" y="35242"/>
                      <a:pt x="27622" y="36195"/>
                      <a:pt x="26670" y="37147"/>
                    </a:cubicBezTo>
                    <a:cubicBezTo>
                      <a:pt x="26670" y="37147"/>
                      <a:pt x="26670" y="37147"/>
                      <a:pt x="26670" y="38100"/>
                    </a:cubicBezTo>
                    <a:cubicBezTo>
                      <a:pt x="26670" y="38100"/>
                      <a:pt x="26670" y="39052"/>
                      <a:pt x="26670" y="40005"/>
                    </a:cubicBezTo>
                    <a:cubicBezTo>
                      <a:pt x="26670" y="40005"/>
                      <a:pt x="26670" y="40005"/>
                      <a:pt x="26670" y="40005"/>
                    </a:cubicBezTo>
                    <a:cubicBezTo>
                      <a:pt x="26670" y="40005"/>
                      <a:pt x="26670" y="40957"/>
                      <a:pt x="26670" y="40957"/>
                    </a:cubicBezTo>
                    <a:cubicBezTo>
                      <a:pt x="26670" y="40957"/>
                      <a:pt x="26670" y="41910"/>
                      <a:pt x="25717" y="41910"/>
                    </a:cubicBezTo>
                    <a:cubicBezTo>
                      <a:pt x="26670" y="41910"/>
                      <a:pt x="26670" y="42863"/>
                      <a:pt x="26670" y="43815"/>
                    </a:cubicBezTo>
                    <a:cubicBezTo>
                      <a:pt x="26670" y="44767"/>
                      <a:pt x="25717" y="44767"/>
                      <a:pt x="25717" y="44767"/>
                    </a:cubicBezTo>
                    <a:cubicBezTo>
                      <a:pt x="25717" y="44767"/>
                      <a:pt x="25717" y="45720"/>
                      <a:pt x="25717" y="45720"/>
                    </a:cubicBezTo>
                    <a:cubicBezTo>
                      <a:pt x="25717" y="45720"/>
                      <a:pt x="25717" y="46672"/>
                      <a:pt x="24765" y="46672"/>
                    </a:cubicBezTo>
                    <a:cubicBezTo>
                      <a:pt x="24765" y="46672"/>
                      <a:pt x="24765" y="47625"/>
                      <a:pt x="24765" y="47625"/>
                    </a:cubicBezTo>
                    <a:cubicBezTo>
                      <a:pt x="24765" y="48577"/>
                      <a:pt x="24765" y="48577"/>
                      <a:pt x="23813" y="48577"/>
                    </a:cubicBez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cubicBezTo>
                      <a:pt x="23813" y="49530"/>
                      <a:pt x="23813" y="49530"/>
                      <a:pt x="22860" y="49530"/>
                    </a:cubicBezTo>
                    <a:cubicBezTo>
                      <a:pt x="22860" y="49530"/>
                      <a:pt x="22860" y="49530"/>
                      <a:pt x="22860" y="49530"/>
                    </a:cubicBezTo>
                    <a:cubicBezTo>
                      <a:pt x="22860" y="50482"/>
                      <a:pt x="22860" y="50482"/>
                      <a:pt x="21907" y="50482"/>
                    </a:cubicBezTo>
                    <a:cubicBezTo>
                      <a:pt x="21907" y="50482"/>
                      <a:pt x="21907" y="50482"/>
                      <a:pt x="21907" y="50482"/>
                    </a:cubicBezTo>
                    <a:cubicBezTo>
                      <a:pt x="21907" y="51435"/>
                      <a:pt x="20955" y="52388"/>
                      <a:pt x="20003" y="52388"/>
                    </a:cubicBezTo>
                    <a:lnTo>
                      <a:pt x="20003" y="52388"/>
                    </a:lnTo>
                    <a:cubicBezTo>
                      <a:pt x="20003" y="53340"/>
                      <a:pt x="19050" y="54292"/>
                      <a:pt x="18097" y="53340"/>
                    </a:cubicBezTo>
                    <a:cubicBezTo>
                      <a:pt x="18097" y="53340"/>
                      <a:pt x="18097" y="53340"/>
                      <a:pt x="18097" y="53340"/>
                    </a:cubicBezTo>
                    <a:cubicBezTo>
                      <a:pt x="18097" y="54292"/>
                      <a:pt x="17145" y="54292"/>
                      <a:pt x="17145" y="54292"/>
                    </a:cubicBezTo>
                    <a:cubicBezTo>
                      <a:pt x="17145" y="54292"/>
                      <a:pt x="16192" y="54292"/>
                      <a:pt x="16192" y="53340"/>
                    </a:cubicBezTo>
                    <a:cubicBezTo>
                      <a:pt x="14288" y="54292"/>
                      <a:pt x="13335" y="54292"/>
                      <a:pt x="11430" y="54292"/>
                    </a:cubicBezTo>
                    <a:cubicBezTo>
                      <a:pt x="6667" y="53340"/>
                      <a:pt x="3810" y="51435"/>
                      <a:pt x="1905" y="47625"/>
                    </a:cubicBezTo>
                    <a:lnTo>
                      <a:pt x="1905" y="47625"/>
                    </a:lnTo>
                    <a:lnTo>
                      <a:pt x="1905" y="47625"/>
                    </a:lnTo>
                    <a:cubicBezTo>
                      <a:pt x="1905" y="46672"/>
                      <a:pt x="953" y="45720"/>
                      <a:pt x="953" y="43815"/>
                    </a:cubicBezTo>
                    <a:cubicBezTo>
                      <a:pt x="953" y="43815"/>
                      <a:pt x="1905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lnTo>
                      <a:pt x="1905" y="41910"/>
                    </a:lnTo>
                    <a:cubicBezTo>
                      <a:pt x="1905" y="41910"/>
                      <a:pt x="953" y="40957"/>
                      <a:pt x="953" y="40005"/>
                    </a:cubicBezTo>
                    <a:cubicBezTo>
                      <a:pt x="953" y="39052"/>
                      <a:pt x="953" y="38100"/>
                      <a:pt x="1905" y="38100"/>
                    </a:cubicBezTo>
                    <a:lnTo>
                      <a:pt x="1905" y="38100"/>
                    </a:lnTo>
                    <a:cubicBezTo>
                      <a:pt x="953" y="38100"/>
                      <a:pt x="0" y="37147"/>
                      <a:pt x="0" y="36195"/>
                    </a:cubicBezTo>
                    <a:cubicBezTo>
                      <a:pt x="0" y="35242"/>
                      <a:pt x="953" y="34290"/>
                      <a:pt x="1905" y="34290"/>
                    </a:cubicBezTo>
                    <a:cubicBezTo>
                      <a:pt x="1905" y="34290"/>
                      <a:pt x="1905" y="34290"/>
                      <a:pt x="2857" y="34290"/>
                    </a:cubicBezTo>
                    <a:cubicBezTo>
                      <a:pt x="2857" y="34290"/>
                      <a:pt x="2857" y="34290"/>
                      <a:pt x="3810" y="34290"/>
                    </a:cubicBezTo>
                    <a:lnTo>
                      <a:pt x="3810" y="33338"/>
                    </a:lnTo>
                    <a:cubicBezTo>
                      <a:pt x="2857" y="33338"/>
                      <a:pt x="2857" y="32385"/>
                      <a:pt x="2857" y="31432"/>
                    </a:cubicBezTo>
                    <a:cubicBezTo>
                      <a:pt x="2857" y="30480"/>
                      <a:pt x="3810" y="29527"/>
                      <a:pt x="4763" y="29527"/>
                    </a:cubicBezTo>
                    <a:lnTo>
                      <a:pt x="4763" y="28575"/>
                    </a:lnTo>
                    <a:cubicBezTo>
                      <a:pt x="4763" y="28575"/>
                      <a:pt x="3810" y="27622"/>
                      <a:pt x="3810" y="26670"/>
                    </a:cubicBezTo>
                    <a:cubicBezTo>
                      <a:pt x="3810" y="25717"/>
                      <a:pt x="4763" y="24765"/>
                      <a:pt x="5715" y="24765"/>
                    </a:cubicBezTo>
                    <a:cubicBezTo>
                      <a:pt x="5715" y="22860"/>
                      <a:pt x="6667" y="21907"/>
                      <a:pt x="6667" y="20002"/>
                    </a:cubicBezTo>
                    <a:cubicBezTo>
                      <a:pt x="5715" y="20002"/>
                      <a:pt x="5715" y="19050"/>
                      <a:pt x="5715" y="18097"/>
                    </a:cubicBezTo>
                    <a:cubicBezTo>
                      <a:pt x="5715" y="17145"/>
                      <a:pt x="6667" y="16192"/>
                      <a:pt x="7620" y="16192"/>
                    </a:cubicBezTo>
                    <a:lnTo>
                      <a:pt x="7620" y="16192"/>
                    </a:lnTo>
                    <a:lnTo>
                      <a:pt x="7620" y="15240"/>
                    </a:lnTo>
                    <a:cubicBezTo>
                      <a:pt x="7620" y="13335"/>
                      <a:pt x="7620" y="11430"/>
                      <a:pt x="8572" y="9525"/>
                    </a:cubicBezTo>
                    <a:cubicBezTo>
                      <a:pt x="9525" y="6667"/>
                      <a:pt x="11430" y="4763"/>
                      <a:pt x="13335" y="3810"/>
                    </a:cubicBezTo>
                    <a:cubicBezTo>
                      <a:pt x="15240" y="952"/>
                      <a:pt x="16192" y="0"/>
                      <a:pt x="18097" y="0"/>
                    </a:cubicBezTo>
                    <a:cubicBezTo>
                      <a:pt x="19050" y="5715"/>
                      <a:pt x="19050" y="6667"/>
                      <a:pt x="20003" y="6667"/>
                    </a:cubicBezTo>
                    <a:close/>
                  </a:path>
                </a:pathLst>
              </a:custGeom>
              <a:solidFill>
                <a:srgbClr val="76B84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407" name="Graphic 801">
              <a:extLst>
                <a:ext uri="{FF2B5EF4-FFF2-40B4-BE49-F238E27FC236}">
                  <a16:creationId xmlns:a16="http://schemas.microsoft.com/office/drawing/2014/main" id="{4D6A56AA-514E-48AC-8AD0-C6FB86285FF0}"/>
                </a:ext>
              </a:extLst>
            </p:cNvPr>
            <p:cNvGrpSpPr/>
            <p:nvPr/>
          </p:nvGrpSpPr>
          <p:grpSpPr>
            <a:xfrm>
              <a:off x="6597014" y="3399472"/>
              <a:ext cx="49529" cy="94297"/>
              <a:chOff x="6597014" y="3399472"/>
              <a:chExt cx="49529" cy="94297"/>
            </a:xfrm>
            <a:solidFill>
              <a:schemeClr val="accent1"/>
            </a:solidFill>
          </p:grpSpPr>
          <p:sp>
            <p:nvSpPr>
              <p:cNvPr id="1430" name="Freeform: Shape 1429">
                <a:extLst>
                  <a:ext uri="{FF2B5EF4-FFF2-40B4-BE49-F238E27FC236}">
                    <a16:creationId xmlns:a16="http://schemas.microsoft.com/office/drawing/2014/main" id="{89769DB2-612B-497A-97B4-F12C00309498}"/>
                  </a:ext>
                </a:extLst>
              </p:cNvPr>
              <p:cNvSpPr/>
              <p:nvPr/>
            </p:nvSpPr>
            <p:spPr>
              <a:xfrm>
                <a:off x="6602729" y="3472815"/>
                <a:ext cx="43815" cy="20954"/>
              </a:xfrm>
              <a:custGeom>
                <a:avLst/>
                <a:gdLst>
                  <a:gd name="connsiteX0" fmla="*/ 43815 w 43815"/>
                  <a:gd name="connsiteY0" fmla="*/ 10477 h 20954"/>
                  <a:gd name="connsiteX1" fmla="*/ 21908 w 43815"/>
                  <a:gd name="connsiteY1" fmla="*/ 20955 h 20954"/>
                  <a:gd name="connsiteX2" fmla="*/ 0 w 43815"/>
                  <a:gd name="connsiteY2" fmla="*/ 10477 h 20954"/>
                  <a:gd name="connsiteX3" fmla="*/ 21908 w 43815"/>
                  <a:gd name="connsiteY3" fmla="*/ 0 h 20954"/>
                  <a:gd name="connsiteX4" fmla="*/ 43815 w 43815"/>
                  <a:gd name="connsiteY4" fmla="*/ 10477 h 209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3815" h="20954">
                    <a:moveTo>
                      <a:pt x="43815" y="10477"/>
                    </a:moveTo>
                    <a:cubicBezTo>
                      <a:pt x="43815" y="16264"/>
                      <a:pt x="34006" y="20955"/>
                      <a:pt x="21908" y="20955"/>
                    </a:cubicBezTo>
                    <a:cubicBezTo>
                      <a:pt x="9808" y="20955"/>
                      <a:pt x="0" y="16264"/>
                      <a:pt x="0" y="10477"/>
                    </a:cubicBezTo>
                    <a:cubicBezTo>
                      <a:pt x="0" y="4691"/>
                      <a:pt x="9809" y="0"/>
                      <a:pt x="21908" y="0"/>
                    </a:cubicBezTo>
                    <a:cubicBezTo>
                      <a:pt x="34007" y="0"/>
                      <a:pt x="43815" y="4691"/>
                      <a:pt x="43815" y="10477"/>
                    </a:cubicBezTo>
                    <a:close/>
                  </a:path>
                </a:pathLst>
              </a:custGeom>
              <a:solidFill>
                <a:srgbClr val="618D3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31" name="Freeform: Shape 1430">
                <a:extLst>
                  <a:ext uri="{FF2B5EF4-FFF2-40B4-BE49-F238E27FC236}">
                    <a16:creationId xmlns:a16="http://schemas.microsoft.com/office/drawing/2014/main" id="{CE9B744E-6A1F-4F88-BB7F-D6E8E460F676}"/>
                  </a:ext>
                </a:extLst>
              </p:cNvPr>
              <p:cNvSpPr/>
              <p:nvPr/>
            </p:nvSpPr>
            <p:spPr>
              <a:xfrm>
                <a:off x="6597014" y="3405187"/>
                <a:ext cx="40004" cy="84772"/>
              </a:xfrm>
              <a:custGeom>
                <a:avLst/>
                <a:gdLst>
                  <a:gd name="connsiteX0" fmla="*/ 20955 w 40004"/>
                  <a:gd name="connsiteY0" fmla="*/ 0 h 84772"/>
                  <a:gd name="connsiteX1" fmla="*/ 22860 w 40004"/>
                  <a:gd name="connsiteY1" fmla="*/ 953 h 84772"/>
                  <a:gd name="connsiteX2" fmla="*/ 23813 w 40004"/>
                  <a:gd name="connsiteY2" fmla="*/ 0 h 84772"/>
                  <a:gd name="connsiteX3" fmla="*/ 24765 w 40004"/>
                  <a:gd name="connsiteY3" fmla="*/ 1905 h 84772"/>
                  <a:gd name="connsiteX4" fmla="*/ 24765 w 40004"/>
                  <a:gd name="connsiteY4" fmla="*/ 1905 h 84772"/>
                  <a:gd name="connsiteX5" fmla="*/ 25717 w 40004"/>
                  <a:gd name="connsiteY5" fmla="*/ 4763 h 84772"/>
                  <a:gd name="connsiteX6" fmla="*/ 25717 w 40004"/>
                  <a:gd name="connsiteY6" fmla="*/ 5715 h 84772"/>
                  <a:gd name="connsiteX7" fmla="*/ 25717 w 40004"/>
                  <a:gd name="connsiteY7" fmla="*/ 5715 h 84772"/>
                  <a:gd name="connsiteX8" fmla="*/ 26670 w 40004"/>
                  <a:gd name="connsiteY8" fmla="*/ 8572 h 84772"/>
                  <a:gd name="connsiteX9" fmla="*/ 26670 w 40004"/>
                  <a:gd name="connsiteY9" fmla="*/ 9525 h 84772"/>
                  <a:gd name="connsiteX10" fmla="*/ 26670 w 40004"/>
                  <a:gd name="connsiteY10" fmla="*/ 9525 h 84772"/>
                  <a:gd name="connsiteX11" fmla="*/ 29528 w 40004"/>
                  <a:gd name="connsiteY11" fmla="*/ 13335 h 84772"/>
                  <a:gd name="connsiteX12" fmla="*/ 29528 w 40004"/>
                  <a:gd name="connsiteY12" fmla="*/ 14288 h 84772"/>
                  <a:gd name="connsiteX13" fmla="*/ 31432 w 40004"/>
                  <a:gd name="connsiteY13" fmla="*/ 17145 h 84772"/>
                  <a:gd name="connsiteX14" fmla="*/ 34290 w 40004"/>
                  <a:gd name="connsiteY14" fmla="*/ 20955 h 84772"/>
                  <a:gd name="connsiteX15" fmla="*/ 33338 w 40004"/>
                  <a:gd name="connsiteY15" fmla="*/ 23813 h 84772"/>
                  <a:gd name="connsiteX16" fmla="*/ 34290 w 40004"/>
                  <a:gd name="connsiteY16" fmla="*/ 26670 h 84772"/>
                  <a:gd name="connsiteX17" fmla="*/ 33338 w 40004"/>
                  <a:gd name="connsiteY17" fmla="*/ 28575 h 84772"/>
                  <a:gd name="connsiteX18" fmla="*/ 33338 w 40004"/>
                  <a:gd name="connsiteY18" fmla="*/ 28575 h 84772"/>
                  <a:gd name="connsiteX19" fmla="*/ 35242 w 40004"/>
                  <a:gd name="connsiteY19" fmla="*/ 32385 h 84772"/>
                  <a:gd name="connsiteX20" fmla="*/ 35242 w 40004"/>
                  <a:gd name="connsiteY20" fmla="*/ 34290 h 84772"/>
                  <a:gd name="connsiteX21" fmla="*/ 36195 w 40004"/>
                  <a:gd name="connsiteY21" fmla="*/ 37147 h 84772"/>
                  <a:gd name="connsiteX22" fmla="*/ 36195 w 40004"/>
                  <a:gd name="connsiteY22" fmla="*/ 39053 h 84772"/>
                  <a:gd name="connsiteX23" fmla="*/ 37147 w 40004"/>
                  <a:gd name="connsiteY23" fmla="*/ 41910 h 84772"/>
                  <a:gd name="connsiteX24" fmla="*/ 37147 w 40004"/>
                  <a:gd name="connsiteY24" fmla="*/ 43815 h 84772"/>
                  <a:gd name="connsiteX25" fmla="*/ 38100 w 40004"/>
                  <a:gd name="connsiteY25" fmla="*/ 46672 h 84772"/>
                  <a:gd name="connsiteX26" fmla="*/ 37147 w 40004"/>
                  <a:gd name="connsiteY26" fmla="*/ 48578 h 84772"/>
                  <a:gd name="connsiteX27" fmla="*/ 37147 w 40004"/>
                  <a:gd name="connsiteY27" fmla="*/ 48578 h 84772"/>
                  <a:gd name="connsiteX28" fmla="*/ 38100 w 40004"/>
                  <a:gd name="connsiteY28" fmla="*/ 51435 h 84772"/>
                  <a:gd name="connsiteX29" fmla="*/ 38100 w 40004"/>
                  <a:gd name="connsiteY29" fmla="*/ 52388 h 84772"/>
                  <a:gd name="connsiteX30" fmla="*/ 39053 w 40004"/>
                  <a:gd name="connsiteY30" fmla="*/ 55245 h 84772"/>
                  <a:gd name="connsiteX31" fmla="*/ 39053 w 40004"/>
                  <a:gd name="connsiteY31" fmla="*/ 56197 h 84772"/>
                  <a:gd name="connsiteX32" fmla="*/ 39053 w 40004"/>
                  <a:gd name="connsiteY32" fmla="*/ 57150 h 84772"/>
                  <a:gd name="connsiteX33" fmla="*/ 38100 w 40004"/>
                  <a:gd name="connsiteY33" fmla="*/ 59055 h 84772"/>
                  <a:gd name="connsiteX34" fmla="*/ 40005 w 40004"/>
                  <a:gd name="connsiteY34" fmla="*/ 61913 h 84772"/>
                  <a:gd name="connsiteX35" fmla="*/ 38100 w 40004"/>
                  <a:gd name="connsiteY35" fmla="*/ 64770 h 84772"/>
                  <a:gd name="connsiteX36" fmla="*/ 38100 w 40004"/>
                  <a:gd name="connsiteY36" fmla="*/ 66675 h 84772"/>
                  <a:gd name="connsiteX37" fmla="*/ 37147 w 40004"/>
                  <a:gd name="connsiteY37" fmla="*/ 68580 h 84772"/>
                  <a:gd name="connsiteX38" fmla="*/ 38100 w 40004"/>
                  <a:gd name="connsiteY38" fmla="*/ 70485 h 84772"/>
                  <a:gd name="connsiteX39" fmla="*/ 37147 w 40004"/>
                  <a:gd name="connsiteY39" fmla="*/ 72390 h 84772"/>
                  <a:gd name="connsiteX40" fmla="*/ 37147 w 40004"/>
                  <a:gd name="connsiteY40" fmla="*/ 72390 h 84772"/>
                  <a:gd name="connsiteX41" fmla="*/ 37147 w 40004"/>
                  <a:gd name="connsiteY41" fmla="*/ 72390 h 84772"/>
                  <a:gd name="connsiteX42" fmla="*/ 37147 w 40004"/>
                  <a:gd name="connsiteY42" fmla="*/ 72390 h 84772"/>
                  <a:gd name="connsiteX43" fmla="*/ 37147 w 40004"/>
                  <a:gd name="connsiteY43" fmla="*/ 72390 h 84772"/>
                  <a:gd name="connsiteX44" fmla="*/ 37147 w 40004"/>
                  <a:gd name="connsiteY44" fmla="*/ 72390 h 84772"/>
                  <a:gd name="connsiteX45" fmla="*/ 37147 w 40004"/>
                  <a:gd name="connsiteY45" fmla="*/ 72390 h 84772"/>
                  <a:gd name="connsiteX46" fmla="*/ 37147 w 40004"/>
                  <a:gd name="connsiteY46" fmla="*/ 72390 h 84772"/>
                  <a:gd name="connsiteX47" fmla="*/ 37147 w 40004"/>
                  <a:gd name="connsiteY47" fmla="*/ 72390 h 84772"/>
                  <a:gd name="connsiteX48" fmla="*/ 37147 w 40004"/>
                  <a:gd name="connsiteY48" fmla="*/ 72390 h 84772"/>
                  <a:gd name="connsiteX49" fmla="*/ 37147 w 40004"/>
                  <a:gd name="connsiteY49" fmla="*/ 72390 h 84772"/>
                  <a:gd name="connsiteX50" fmla="*/ 37147 w 40004"/>
                  <a:gd name="connsiteY50" fmla="*/ 72390 h 84772"/>
                  <a:gd name="connsiteX51" fmla="*/ 37147 w 40004"/>
                  <a:gd name="connsiteY51" fmla="*/ 72390 h 84772"/>
                  <a:gd name="connsiteX52" fmla="*/ 37147 w 40004"/>
                  <a:gd name="connsiteY52" fmla="*/ 72390 h 84772"/>
                  <a:gd name="connsiteX53" fmla="*/ 37147 w 40004"/>
                  <a:gd name="connsiteY53" fmla="*/ 72390 h 84772"/>
                  <a:gd name="connsiteX54" fmla="*/ 37147 w 40004"/>
                  <a:gd name="connsiteY54" fmla="*/ 72390 h 84772"/>
                  <a:gd name="connsiteX55" fmla="*/ 37147 w 40004"/>
                  <a:gd name="connsiteY55" fmla="*/ 72390 h 84772"/>
                  <a:gd name="connsiteX56" fmla="*/ 37147 w 40004"/>
                  <a:gd name="connsiteY56" fmla="*/ 72390 h 84772"/>
                  <a:gd name="connsiteX57" fmla="*/ 37147 w 40004"/>
                  <a:gd name="connsiteY57" fmla="*/ 72390 h 84772"/>
                  <a:gd name="connsiteX58" fmla="*/ 37147 w 40004"/>
                  <a:gd name="connsiteY58" fmla="*/ 72390 h 84772"/>
                  <a:gd name="connsiteX59" fmla="*/ 37147 w 40004"/>
                  <a:gd name="connsiteY59" fmla="*/ 72390 h 84772"/>
                  <a:gd name="connsiteX60" fmla="*/ 37147 w 40004"/>
                  <a:gd name="connsiteY60" fmla="*/ 72390 h 84772"/>
                  <a:gd name="connsiteX61" fmla="*/ 37147 w 40004"/>
                  <a:gd name="connsiteY61" fmla="*/ 72390 h 84772"/>
                  <a:gd name="connsiteX62" fmla="*/ 37147 w 40004"/>
                  <a:gd name="connsiteY62" fmla="*/ 72390 h 84772"/>
                  <a:gd name="connsiteX63" fmla="*/ 37147 w 40004"/>
                  <a:gd name="connsiteY63" fmla="*/ 72390 h 84772"/>
                  <a:gd name="connsiteX64" fmla="*/ 37147 w 40004"/>
                  <a:gd name="connsiteY64" fmla="*/ 72390 h 84772"/>
                  <a:gd name="connsiteX65" fmla="*/ 37147 w 40004"/>
                  <a:gd name="connsiteY65" fmla="*/ 72390 h 84772"/>
                  <a:gd name="connsiteX66" fmla="*/ 37147 w 40004"/>
                  <a:gd name="connsiteY66" fmla="*/ 72390 h 84772"/>
                  <a:gd name="connsiteX67" fmla="*/ 37147 w 40004"/>
                  <a:gd name="connsiteY67" fmla="*/ 72390 h 84772"/>
                  <a:gd name="connsiteX68" fmla="*/ 37147 w 40004"/>
                  <a:gd name="connsiteY68" fmla="*/ 72390 h 84772"/>
                  <a:gd name="connsiteX69" fmla="*/ 37147 w 40004"/>
                  <a:gd name="connsiteY69" fmla="*/ 72390 h 84772"/>
                  <a:gd name="connsiteX70" fmla="*/ 37147 w 40004"/>
                  <a:gd name="connsiteY70" fmla="*/ 72390 h 84772"/>
                  <a:gd name="connsiteX71" fmla="*/ 37147 w 40004"/>
                  <a:gd name="connsiteY71" fmla="*/ 72390 h 84772"/>
                  <a:gd name="connsiteX72" fmla="*/ 37147 w 40004"/>
                  <a:gd name="connsiteY72" fmla="*/ 72390 h 84772"/>
                  <a:gd name="connsiteX73" fmla="*/ 37147 w 40004"/>
                  <a:gd name="connsiteY73" fmla="*/ 72390 h 84772"/>
                  <a:gd name="connsiteX74" fmla="*/ 37147 w 40004"/>
                  <a:gd name="connsiteY74" fmla="*/ 72390 h 84772"/>
                  <a:gd name="connsiteX75" fmla="*/ 37147 w 40004"/>
                  <a:gd name="connsiteY75" fmla="*/ 72390 h 84772"/>
                  <a:gd name="connsiteX76" fmla="*/ 37147 w 40004"/>
                  <a:gd name="connsiteY76" fmla="*/ 72390 h 84772"/>
                  <a:gd name="connsiteX77" fmla="*/ 37147 w 40004"/>
                  <a:gd name="connsiteY77" fmla="*/ 72390 h 84772"/>
                  <a:gd name="connsiteX78" fmla="*/ 37147 w 40004"/>
                  <a:gd name="connsiteY78" fmla="*/ 72390 h 84772"/>
                  <a:gd name="connsiteX79" fmla="*/ 37147 w 40004"/>
                  <a:gd name="connsiteY79" fmla="*/ 72390 h 84772"/>
                  <a:gd name="connsiteX80" fmla="*/ 37147 w 40004"/>
                  <a:gd name="connsiteY80" fmla="*/ 72390 h 84772"/>
                  <a:gd name="connsiteX81" fmla="*/ 37147 w 40004"/>
                  <a:gd name="connsiteY81" fmla="*/ 72390 h 84772"/>
                  <a:gd name="connsiteX82" fmla="*/ 37147 w 40004"/>
                  <a:gd name="connsiteY82" fmla="*/ 72390 h 84772"/>
                  <a:gd name="connsiteX83" fmla="*/ 37147 w 40004"/>
                  <a:gd name="connsiteY83" fmla="*/ 72390 h 84772"/>
                  <a:gd name="connsiteX84" fmla="*/ 37147 w 40004"/>
                  <a:gd name="connsiteY84" fmla="*/ 72390 h 84772"/>
                  <a:gd name="connsiteX85" fmla="*/ 37147 w 40004"/>
                  <a:gd name="connsiteY85" fmla="*/ 72390 h 84772"/>
                  <a:gd name="connsiteX86" fmla="*/ 37147 w 40004"/>
                  <a:gd name="connsiteY86" fmla="*/ 72390 h 84772"/>
                  <a:gd name="connsiteX87" fmla="*/ 37147 w 40004"/>
                  <a:gd name="connsiteY87" fmla="*/ 72390 h 84772"/>
                  <a:gd name="connsiteX88" fmla="*/ 37147 w 40004"/>
                  <a:gd name="connsiteY88" fmla="*/ 72390 h 84772"/>
                  <a:gd name="connsiteX89" fmla="*/ 37147 w 40004"/>
                  <a:gd name="connsiteY89" fmla="*/ 72390 h 84772"/>
                  <a:gd name="connsiteX90" fmla="*/ 37147 w 40004"/>
                  <a:gd name="connsiteY90" fmla="*/ 72390 h 84772"/>
                  <a:gd name="connsiteX91" fmla="*/ 37147 w 40004"/>
                  <a:gd name="connsiteY91" fmla="*/ 72390 h 84772"/>
                  <a:gd name="connsiteX92" fmla="*/ 37147 w 40004"/>
                  <a:gd name="connsiteY92" fmla="*/ 72390 h 84772"/>
                  <a:gd name="connsiteX93" fmla="*/ 37147 w 40004"/>
                  <a:gd name="connsiteY93" fmla="*/ 72390 h 84772"/>
                  <a:gd name="connsiteX94" fmla="*/ 37147 w 40004"/>
                  <a:gd name="connsiteY94" fmla="*/ 72390 h 84772"/>
                  <a:gd name="connsiteX95" fmla="*/ 37147 w 40004"/>
                  <a:gd name="connsiteY95" fmla="*/ 72390 h 84772"/>
                  <a:gd name="connsiteX96" fmla="*/ 37147 w 40004"/>
                  <a:gd name="connsiteY96" fmla="*/ 72390 h 84772"/>
                  <a:gd name="connsiteX97" fmla="*/ 37147 w 40004"/>
                  <a:gd name="connsiteY97" fmla="*/ 72390 h 84772"/>
                  <a:gd name="connsiteX98" fmla="*/ 37147 w 40004"/>
                  <a:gd name="connsiteY98" fmla="*/ 72390 h 84772"/>
                  <a:gd name="connsiteX99" fmla="*/ 37147 w 40004"/>
                  <a:gd name="connsiteY99" fmla="*/ 72390 h 84772"/>
                  <a:gd name="connsiteX100" fmla="*/ 37147 w 40004"/>
                  <a:gd name="connsiteY100" fmla="*/ 72390 h 84772"/>
                  <a:gd name="connsiteX101" fmla="*/ 37147 w 40004"/>
                  <a:gd name="connsiteY101" fmla="*/ 72390 h 84772"/>
                  <a:gd name="connsiteX102" fmla="*/ 37147 w 40004"/>
                  <a:gd name="connsiteY102" fmla="*/ 72390 h 84772"/>
                  <a:gd name="connsiteX103" fmla="*/ 37147 w 40004"/>
                  <a:gd name="connsiteY103" fmla="*/ 72390 h 84772"/>
                  <a:gd name="connsiteX104" fmla="*/ 37147 w 40004"/>
                  <a:gd name="connsiteY104" fmla="*/ 72390 h 84772"/>
                  <a:gd name="connsiteX105" fmla="*/ 37147 w 40004"/>
                  <a:gd name="connsiteY105" fmla="*/ 72390 h 84772"/>
                  <a:gd name="connsiteX106" fmla="*/ 37147 w 40004"/>
                  <a:gd name="connsiteY106" fmla="*/ 72390 h 84772"/>
                  <a:gd name="connsiteX107" fmla="*/ 37147 w 40004"/>
                  <a:gd name="connsiteY107" fmla="*/ 72390 h 84772"/>
                  <a:gd name="connsiteX108" fmla="*/ 37147 w 40004"/>
                  <a:gd name="connsiteY108" fmla="*/ 72390 h 84772"/>
                  <a:gd name="connsiteX109" fmla="*/ 37147 w 40004"/>
                  <a:gd name="connsiteY109" fmla="*/ 72390 h 84772"/>
                  <a:gd name="connsiteX110" fmla="*/ 37147 w 40004"/>
                  <a:gd name="connsiteY110" fmla="*/ 72390 h 84772"/>
                  <a:gd name="connsiteX111" fmla="*/ 37147 w 40004"/>
                  <a:gd name="connsiteY111" fmla="*/ 72390 h 84772"/>
                  <a:gd name="connsiteX112" fmla="*/ 37147 w 40004"/>
                  <a:gd name="connsiteY112" fmla="*/ 72390 h 84772"/>
                  <a:gd name="connsiteX113" fmla="*/ 37147 w 40004"/>
                  <a:gd name="connsiteY113" fmla="*/ 72390 h 84772"/>
                  <a:gd name="connsiteX114" fmla="*/ 37147 w 40004"/>
                  <a:gd name="connsiteY114" fmla="*/ 72390 h 84772"/>
                  <a:gd name="connsiteX115" fmla="*/ 37147 w 40004"/>
                  <a:gd name="connsiteY115" fmla="*/ 72390 h 84772"/>
                  <a:gd name="connsiteX116" fmla="*/ 37147 w 40004"/>
                  <a:gd name="connsiteY116" fmla="*/ 72390 h 84772"/>
                  <a:gd name="connsiteX117" fmla="*/ 37147 w 40004"/>
                  <a:gd name="connsiteY117" fmla="*/ 72390 h 84772"/>
                  <a:gd name="connsiteX118" fmla="*/ 37147 w 40004"/>
                  <a:gd name="connsiteY118" fmla="*/ 72390 h 84772"/>
                  <a:gd name="connsiteX119" fmla="*/ 37147 w 40004"/>
                  <a:gd name="connsiteY119" fmla="*/ 72390 h 84772"/>
                  <a:gd name="connsiteX120" fmla="*/ 37147 w 40004"/>
                  <a:gd name="connsiteY120" fmla="*/ 72390 h 84772"/>
                  <a:gd name="connsiteX121" fmla="*/ 37147 w 40004"/>
                  <a:gd name="connsiteY121" fmla="*/ 72390 h 84772"/>
                  <a:gd name="connsiteX122" fmla="*/ 37147 w 40004"/>
                  <a:gd name="connsiteY122" fmla="*/ 72390 h 84772"/>
                  <a:gd name="connsiteX123" fmla="*/ 37147 w 40004"/>
                  <a:gd name="connsiteY123" fmla="*/ 72390 h 84772"/>
                  <a:gd name="connsiteX124" fmla="*/ 36195 w 40004"/>
                  <a:gd name="connsiteY124" fmla="*/ 74295 h 84772"/>
                  <a:gd name="connsiteX125" fmla="*/ 36195 w 40004"/>
                  <a:gd name="connsiteY125" fmla="*/ 74295 h 84772"/>
                  <a:gd name="connsiteX126" fmla="*/ 35242 w 40004"/>
                  <a:gd name="connsiteY126" fmla="*/ 76200 h 84772"/>
                  <a:gd name="connsiteX127" fmla="*/ 35242 w 40004"/>
                  <a:gd name="connsiteY127" fmla="*/ 76200 h 84772"/>
                  <a:gd name="connsiteX128" fmla="*/ 33338 w 40004"/>
                  <a:gd name="connsiteY128" fmla="*/ 79058 h 84772"/>
                  <a:gd name="connsiteX129" fmla="*/ 33338 w 40004"/>
                  <a:gd name="connsiteY129" fmla="*/ 79058 h 84772"/>
                  <a:gd name="connsiteX130" fmla="*/ 31432 w 40004"/>
                  <a:gd name="connsiteY130" fmla="*/ 81915 h 84772"/>
                  <a:gd name="connsiteX131" fmla="*/ 30480 w 40004"/>
                  <a:gd name="connsiteY131" fmla="*/ 81915 h 84772"/>
                  <a:gd name="connsiteX132" fmla="*/ 28575 w 40004"/>
                  <a:gd name="connsiteY132" fmla="*/ 83820 h 84772"/>
                  <a:gd name="connsiteX133" fmla="*/ 26670 w 40004"/>
                  <a:gd name="connsiteY133" fmla="*/ 82867 h 84772"/>
                  <a:gd name="connsiteX134" fmla="*/ 18097 w 40004"/>
                  <a:gd name="connsiteY134" fmla="*/ 84772 h 84772"/>
                  <a:gd name="connsiteX135" fmla="*/ 2857 w 40004"/>
                  <a:gd name="connsiteY135" fmla="*/ 72390 h 84772"/>
                  <a:gd name="connsiteX136" fmla="*/ 953 w 40004"/>
                  <a:gd name="connsiteY136" fmla="*/ 70485 h 84772"/>
                  <a:gd name="connsiteX137" fmla="*/ 953 w 40004"/>
                  <a:gd name="connsiteY137" fmla="*/ 68580 h 84772"/>
                  <a:gd name="connsiteX138" fmla="*/ 953 w 40004"/>
                  <a:gd name="connsiteY138" fmla="*/ 67628 h 84772"/>
                  <a:gd name="connsiteX139" fmla="*/ 1905 w 40004"/>
                  <a:gd name="connsiteY139" fmla="*/ 65722 h 84772"/>
                  <a:gd name="connsiteX140" fmla="*/ 1905 w 40004"/>
                  <a:gd name="connsiteY140" fmla="*/ 64770 h 84772"/>
                  <a:gd name="connsiteX141" fmla="*/ 953 w 40004"/>
                  <a:gd name="connsiteY141" fmla="*/ 63817 h 84772"/>
                  <a:gd name="connsiteX142" fmla="*/ 953 w 40004"/>
                  <a:gd name="connsiteY142" fmla="*/ 61913 h 84772"/>
                  <a:gd name="connsiteX143" fmla="*/ 953 w 40004"/>
                  <a:gd name="connsiteY143" fmla="*/ 60960 h 84772"/>
                  <a:gd name="connsiteX144" fmla="*/ 0 w 40004"/>
                  <a:gd name="connsiteY144" fmla="*/ 60008 h 84772"/>
                  <a:gd name="connsiteX145" fmla="*/ 953 w 40004"/>
                  <a:gd name="connsiteY145" fmla="*/ 58103 h 84772"/>
                  <a:gd name="connsiteX146" fmla="*/ 953 w 40004"/>
                  <a:gd name="connsiteY146" fmla="*/ 58103 h 84772"/>
                  <a:gd name="connsiteX147" fmla="*/ 0 w 40004"/>
                  <a:gd name="connsiteY147" fmla="*/ 56197 h 84772"/>
                  <a:gd name="connsiteX148" fmla="*/ 953 w 40004"/>
                  <a:gd name="connsiteY148" fmla="*/ 53340 h 84772"/>
                  <a:gd name="connsiteX149" fmla="*/ 953 w 40004"/>
                  <a:gd name="connsiteY149" fmla="*/ 53340 h 84772"/>
                  <a:gd name="connsiteX150" fmla="*/ 953 w 40004"/>
                  <a:gd name="connsiteY150" fmla="*/ 53340 h 84772"/>
                  <a:gd name="connsiteX151" fmla="*/ 0 w 40004"/>
                  <a:gd name="connsiteY151" fmla="*/ 51435 h 84772"/>
                  <a:gd name="connsiteX152" fmla="*/ 1905 w 40004"/>
                  <a:gd name="connsiteY152" fmla="*/ 49530 h 84772"/>
                  <a:gd name="connsiteX153" fmla="*/ 1905 w 40004"/>
                  <a:gd name="connsiteY153" fmla="*/ 49530 h 84772"/>
                  <a:gd name="connsiteX154" fmla="*/ 0 w 40004"/>
                  <a:gd name="connsiteY154" fmla="*/ 47625 h 84772"/>
                  <a:gd name="connsiteX155" fmla="*/ 1905 w 40004"/>
                  <a:gd name="connsiteY155" fmla="*/ 45720 h 84772"/>
                  <a:gd name="connsiteX156" fmla="*/ 1905 w 40004"/>
                  <a:gd name="connsiteY156" fmla="*/ 45720 h 84772"/>
                  <a:gd name="connsiteX157" fmla="*/ 1905 w 40004"/>
                  <a:gd name="connsiteY157" fmla="*/ 45720 h 84772"/>
                  <a:gd name="connsiteX158" fmla="*/ 0 w 40004"/>
                  <a:gd name="connsiteY158" fmla="*/ 43815 h 84772"/>
                  <a:gd name="connsiteX159" fmla="*/ 1905 w 40004"/>
                  <a:gd name="connsiteY159" fmla="*/ 41910 h 84772"/>
                  <a:gd name="connsiteX160" fmla="*/ 1905 w 40004"/>
                  <a:gd name="connsiteY160" fmla="*/ 41910 h 84772"/>
                  <a:gd name="connsiteX161" fmla="*/ 1905 w 40004"/>
                  <a:gd name="connsiteY161" fmla="*/ 40958 h 84772"/>
                  <a:gd name="connsiteX162" fmla="*/ 953 w 40004"/>
                  <a:gd name="connsiteY162" fmla="*/ 39053 h 84772"/>
                  <a:gd name="connsiteX163" fmla="*/ 1905 w 40004"/>
                  <a:gd name="connsiteY163" fmla="*/ 37147 h 84772"/>
                  <a:gd name="connsiteX164" fmla="*/ 1905 w 40004"/>
                  <a:gd name="connsiteY164" fmla="*/ 37147 h 84772"/>
                  <a:gd name="connsiteX165" fmla="*/ 0 w 40004"/>
                  <a:gd name="connsiteY165" fmla="*/ 35242 h 84772"/>
                  <a:gd name="connsiteX166" fmla="*/ 1905 w 40004"/>
                  <a:gd name="connsiteY166" fmla="*/ 33338 h 84772"/>
                  <a:gd name="connsiteX167" fmla="*/ 2857 w 40004"/>
                  <a:gd name="connsiteY167" fmla="*/ 33338 h 84772"/>
                  <a:gd name="connsiteX168" fmla="*/ 3810 w 40004"/>
                  <a:gd name="connsiteY168" fmla="*/ 33338 h 84772"/>
                  <a:gd name="connsiteX169" fmla="*/ 3810 w 40004"/>
                  <a:gd name="connsiteY169" fmla="*/ 32385 h 84772"/>
                  <a:gd name="connsiteX170" fmla="*/ 2857 w 40004"/>
                  <a:gd name="connsiteY170" fmla="*/ 30480 h 84772"/>
                  <a:gd name="connsiteX171" fmla="*/ 4763 w 40004"/>
                  <a:gd name="connsiteY171" fmla="*/ 28575 h 84772"/>
                  <a:gd name="connsiteX172" fmla="*/ 4763 w 40004"/>
                  <a:gd name="connsiteY172" fmla="*/ 27622 h 84772"/>
                  <a:gd name="connsiteX173" fmla="*/ 3810 w 40004"/>
                  <a:gd name="connsiteY173" fmla="*/ 25717 h 84772"/>
                  <a:gd name="connsiteX174" fmla="*/ 5715 w 40004"/>
                  <a:gd name="connsiteY174" fmla="*/ 23813 h 84772"/>
                  <a:gd name="connsiteX175" fmla="*/ 6667 w 40004"/>
                  <a:gd name="connsiteY175" fmla="*/ 19050 h 84772"/>
                  <a:gd name="connsiteX176" fmla="*/ 5715 w 40004"/>
                  <a:gd name="connsiteY176" fmla="*/ 17145 h 84772"/>
                  <a:gd name="connsiteX177" fmla="*/ 7620 w 40004"/>
                  <a:gd name="connsiteY177" fmla="*/ 15240 h 84772"/>
                  <a:gd name="connsiteX178" fmla="*/ 7620 w 40004"/>
                  <a:gd name="connsiteY178" fmla="*/ 15240 h 84772"/>
                  <a:gd name="connsiteX179" fmla="*/ 7620 w 40004"/>
                  <a:gd name="connsiteY179" fmla="*/ 14288 h 84772"/>
                  <a:gd name="connsiteX180" fmla="*/ 8572 w 40004"/>
                  <a:gd name="connsiteY180" fmla="*/ 8572 h 84772"/>
                  <a:gd name="connsiteX181" fmla="*/ 13335 w 40004"/>
                  <a:gd name="connsiteY181" fmla="*/ 2858 h 84772"/>
                  <a:gd name="connsiteX182" fmla="*/ 20955 w 40004"/>
                  <a:gd name="connsiteY182" fmla="*/ 0 h 847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40004" h="84772">
                    <a:moveTo>
                      <a:pt x="20955" y="0"/>
                    </a:moveTo>
                    <a:cubicBezTo>
                      <a:pt x="21907" y="0"/>
                      <a:pt x="21907" y="0"/>
                      <a:pt x="22860" y="953"/>
                    </a:cubicBezTo>
                    <a:cubicBezTo>
                      <a:pt x="22860" y="0"/>
                      <a:pt x="23813" y="0"/>
                      <a:pt x="23813" y="0"/>
                    </a:cubicBezTo>
                    <a:cubicBezTo>
                      <a:pt x="24765" y="0"/>
                      <a:pt x="24765" y="953"/>
                      <a:pt x="24765" y="1905"/>
                    </a:cubicBezTo>
                    <a:cubicBezTo>
                      <a:pt x="24765" y="1905"/>
                      <a:pt x="24765" y="1905"/>
                      <a:pt x="24765" y="1905"/>
                    </a:cubicBezTo>
                    <a:cubicBezTo>
                      <a:pt x="25717" y="1905"/>
                      <a:pt x="25717" y="2858"/>
                      <a:pt x="25717" y="4763"/>
                    </a:cubicBezTo>
                    <a:cubicBezTo>
                      <a:pt x="25717" y="4763"/>
                      <a:pt x="25717" y="5715"/>
                      <a:pt x="25717" y="5715"/>
                    </a:cubicBezTo>
                    <a:lnTo>
                      <a:pt x="25717" y="5715"/>
                    </a:lnTo>
                    <a:cubicBezTo>
                      <a:pt x="26670" y="5715"/>
                      <a:pt x="26670" y="6667"/>
                      <a:pt x="26670" y="8572"/>
                    </a:cubicBezTo>
                    <a:cubicBezTo>
                      <a:pt x="26670" y="9525"/>
                      <a:pt x="26670" y="9525"/>
                      <a:pt x="26670" y="9525"/>
                    </a:cubicBezTo>
                    <a:lnTo>
                      <a:pt x="26670" y="9525"/>
                    </a:lnTo>
                    <a:cubicBezTo>
                      <a:pt x="28575" y="9525"/>
                      <a:pt x="29528" y="11430"/>
                      <a:pt x="29528" y="13335"/>
                    </a:cubicBezTo>
                    <a:cubicBezTo>
                      <a:pt x="29528" y="13335"/>
                      <a:pt x="29528" y="14288"/>
                      <a:pt x="29528" y="14288"/>
                    </a:cubicBezTo>
                    <a:cubicBezTo>
                      <a:pt x="30480" y="15240"/>
                      <a:pt x="30480" y="16192"/>
                      <a:pt x="31432" y="17145"/>
                    </a:cubicBezTo>
                    <a:cubicBezTo>
                      <a:pt x="33338" y="17145"/>
                      <a:pt x="34290" y="19050"/>
                      <a:pt x="34290" y="20955"/>
                    </a:cubicBezTo>
                    <a:cubicBezTo>
                      <a:pt x="34290" y="21908"/>
                      <a:pt x="34290" y="22860"/>
                      <a:pt x="33338" y="23813"/>
                    </a:cubicBezTo>
                    <a:cubicBezTo>
                      <a:pt x="34290" y="24765"/>
                      <a:pt x="34290" y="25717"/>
                      <a:pt x="34290" y="26670"/>
                    </a:cubicBezTo>
                    <a:cubicBezTo>
                      <a:pt x="34290" y="27622"/>
                      <a:pt x="34290" y="28575"/>
                      <a:pt x="33338" y="28575"/>
                    </a:cubicBezTo>
                    <a:lnTo>
                      <a:pt x="33338" y="28575"/>
                    </a:lnTo>
                    <a:cubicBezTo>
                      <a:pt x="34290" y="29528"/>
                      <a:pt x="35242" y="30480"/>
                      <a:pt x="35242" y="32385"/>
                    </a:cubicBezTo>
                    <a:cubicBezTo>
                      <a:pt x="35242" y="33338"/>
                      <a:pt x="35242" y="33338"/>
                      <a:pt x="35242" y="34290"/>
                    </a:cubicBezTo>
                    <a:cubicBezTo>
                      <a:pt x="36195" y="35242"/>
                      <a:pt x="36195" y="36195"/>
                      <a:pt x="36195" y="37147"/>
                    </a:cubicBezTo>
                    <a:cubicBezTo>
                      <a:pt x="36195" y="38100"/>
                      <a:pt x="36195" y="38100"/>
                      <a:pt x="36195" y="39053"/>
                    </a:cubicBezTo>
                    <a:cubicBezTo>
                      <a:pt x="37147" y="40005"/>
                      <a:pt x="37147" y="40958"/>
                      <a:pt x="37147" y="41910"/>
                    </a:cubicBezTo>
                    <a:cubicBezTo>
                      <a:pt x="37147" y="42863"/>
                      <a:pt x="37147" y="42863"/>
                      <a:pt x="37147" y="43815"/>
                    </a:cubicBezTo>
                    <a:cubicBezTo>
                      <a:pt x="38100" y="44767"/>
                      <a:pt x="38100" y="45720"/>
                      <a:pt x="38100" y="46672"/>
                    </a:cubicBezTo>
                    <a:cubicBezTo>
                      <a:pt x="38100" y="47625"/>
                      <a:pt x="38100" y="48578"/>
                      <a:pt x="37147" y="48578"/>
                    </a:cubicBezTo>
                    <a:lnTo>
                      <a:pt x="37147" y="48578"/>
                    </a:lnTo>
                    <a:cubicBezTo>
                      <a:pt x="38100" y="49530"/>
                      <a:pt x="38100" y="50483"/>
                      <a:pt x="38100" y="51435"/>
                    </a:cubicBezTo>
                    <a:cubicBezTo>
                      <a:pt x="38100" y="51435"/>
                      <a:pt x="38100" y="52388"/>
                      <a:pt x="38100" y="52388"/>
                    </a:cubicBezTo>
                    <a:cubicBezTo>
                      <a:pt x="39053" y="53340"/>
                      <a:pt x="39053" y="54292"/>
                      <a:pt x="39053" y="55245"/>
                    </a:cubicBezTo>
                    <a:cubicBezTo>
                      <a:pt x="39053" y="55245"/>
                      <a:pt x="39053" y="56197"/>
                      <a:pt x="39053" y="56197"/>
                    </a:cubicBezTo>
                    <a:cubicBezTo>
                      <a:pt x="39053" y="56197"/>
                      <a:pt x="39053" y="57150"/>
                      <a:pt x="39053" y="57150"/>
                    </a:cubicBezTo>
                    <a:cubicBezTo>
                      <a:pt x="39053" y="58103"/>
                      <a:pt x="39053" y="58103"/>
                      <a:pt x="38100" y="59055"/>
                    </a:cubicBezTo>
                    <a:cubicBezTo>
                      <a:pt x="39053" y="59055"/>
                      <a:pt x="40005" y="60008"/>
                      <a:pt x="40005" y="61913"/>
                    </a:cubicBezTo>
                    <a:cubicBezTo>
                      <a:pt x="40005" y="62865"/>
                      <a:pt x="39053" y="63817"/>
                      <a:pt x="38100" y="64770"/>
                    </a:cubicBezTo>
                    <a:cubicBezTo>
                      <a:pt x="38100" y="64770"/>
                      <a:pt x="38100" y="65722"/>
                      <a:pt x="38100" y="66675"/>
                    </a:cubicBezTo>
                    <a:cubicBezTo>
                      <a:pt x="38100" y="67628"/>
                      <a:pt x="38100" y="67628"/>
                      <a:pt x="37147" y="68580"/>
                    </a:cubicBezTo>
                    <a:cubicBezTo>
                      <a:pt x="38100" y="68580"/>
                      <a:pt x="38100" y="69533"/>
                      <a:pt x="38100" y="70485"/>
                    </a:cubicBezTo>
                    <a:cubicBezTo>
                      <a:pt x="38100" y="71438"/>
                      <a:pt x="38100" y="72390"/>
                      <a:pt x="37147" y="72390"/>
                    </a:cubicBez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cubicBezTo>
                      <a:pt x="37147" y="73342"/>
                      <a:pt x="37147" y="74295"/>
                      <a:pt x="36195" y="74295"/>
                    </a:cubicBezTo>
                    <a:cubicBezTo>
                      <a:pt x="36195" y="74295"/>
                      <a:pt x="36195" y="74295"/>
                      <a:pt x="36195" y="74295"/>
                    </a:cubicBezTo>
                    <a:cubicBezTo>
                      <a:pt x="36195" y="75247"/>
                      <a:pt x="35242" y="76200"/>
                      <a:pt x="35242" y="76200"/>
                    </a:cubicBezTo>
                    <a:cubicBezTo>
                      <a:pt x="35242" y="76200"/>
                      <a:pt x="35242" y="76200"/>
                      <a:pt x="35242" y="76200"/>
                    </a:cubicBezTo>
                    <a:cubicBezTo>
                      <a:pt x="35242" y="77153"/>
                      <a:pt x="34290" y="79058"/>
                      <a:pt x="33338" y="79058"/>
                    </a:cubicBezTo>
                    <a:lnTo>
                      <a:pt x="33338" y="79058"/>
                    </a:lnTo>
                    <a:cubicBezTo>
                      <a:pt x="33338" y="80010"/>
                      <a:pt x="32385" y="81915"/>
                      <a:pt x="31432" y="81915"/>
                    </a:cubicBezTo>
                    <a:cubicBezTo>
                      <a:pt x="31432" y="81915"/>
                      <a:pt x="31432" y="81915"/>
                      <a:pt x="30480" y="81915"/>
                    </a:cubicBezTo>
                    <a:cubicBezTo>
                      <a:pt x="30480" y="82867"/>
                      <a:pt x="29528" y="83820"/>
                      <a:pt x="28575" y="83820"/>
                    </a:cubicBezTo>
                    <a:cubicBezTo>
                      <a:pt x="27622" y="83820"/>
                      <a:pt x="27622" y="83820"/>
                      <a:pt x="26670" y="82867"/>
                    </a:cubicBezTo>
                    <a:cubicBezTo>
                      <a:pt x="24765" y="83820"/>
                      <a:pt x="21907" y="84772"/>
                      <a:pt x="18097" y="84772"/>
                    </a:cubicBezTo>
                    <a:cubicBezTo>
                      <a:pt x="9525" y="84772"/>
                      <a:pt x="4763" y="80010"/>
                      <a:pt x="2857" y="72390"/>
                    </a:cubicBezTo>
                    <a:cubicBezTo>
                      <a:pt x="1905" y="72390"/>
                      <a:pt x="953" y="72390"/>
                      <a:pt x="953" y="70485"/>
                    </a:cubicBezTo>
                    <a:cubicBezTo>
                      <a:pt x="953" y="69533"/>
                      <a:pt x="953" y="68580"/>
                      <a:pt x="953" y="68580"/>
                    </a:cubicBezTo>
                    <a:cubicBezTo>
                      <a:pt x="953" y="68580"/>
                      <a:pt x="953" y="68580"/>
                      <a:pt x="953" y="67628"/>
                    </a:cubicBezTo>
                    <a:cubicBezTo>
                      <a:pt x="953" y="66675"/>
                      <a:pt x="953" y="65722"/>
                      <a:pt x="1905" y="65722"/>
                    </a:cubicBezTo>
                    <a:cubicBezTo>
                      <a:pt x="1905" y="65722"/>
                      <a:pt x="1905" y="64770"/>
                      <a:pt x="1905" y="64770"/>
                    </a:cubicBezTo>
                    <a:cubicBezTo>
                      <a:pt x="1905" y="64770"/>
                      <a:pt x="953" y="63817"/>
                      <a:pt x="953" y="63817"/>
                    </a:cubicBezTo>
                    <a:cubicBezTo>
                      <a:pt x="953" y="62865"/>
                      <a:pt x="953" y="61913"/>
                      <a:pt x="953" y="61913"/>
                    </a:cubicBezTo>
                    <a:lnTo>
                      <a:pt x="953" y="60960"/>
                    </a:lnTo>
                    <a:cubicBezTo>
                      <a:pt x="953" y="60960"/>
                      <a:pt x="0" y="60008"/>
                      <a:pt x="0" y="60008"/>
                    </a:cubicBezTo>
                    <a:cubicBezTo>
                      <a:pt x="0" y="59055"/>
                      <a:pt x="0" y="58103"/>
                      <a:pt x="953" y="58103"/>
                    </a:cubicBezTo>
                    <a:lnTo>
                      <a:pt x="953" y="58103"/>
                    </a:lnTo>
                    <a:cubicBezTo>
                      <a:pt x="0" y="58103"/>
                      <a:pt x="0" y="57150"/>
                      <a:pt x="0" y="56197"/>
                    </a:cubicBezTo>
                    <a:cubicBezTo>
                      <a:pt x="0" y="55245"/>
                      <a:pt x="0" y="54292"/>
                      <a:pt x="953" y="53340"/>
                    </a:cubicBezTo>
                    <a:cubicBezTo>
                      <a:pt x="953" y="53340"/>
                      <a:pt x="953" y="53340"/>
                      <a:pt x="953" y="53340"/>
                    </a:cubicBezTo>
                    <a:lnTo>
                      <a:pt x="953" y="53340"/>
                    </a:lnTo>
                    <a:cubicBezTo>
                      <a:pt x="0" y="53340"/>
                      <a:pt x="0" y="52388"/>
                      <a:pt x="0" y="51435"/>
                    </a:cubicBezTo>
                    <a:cubicBezTo>
                      <a:pt x="0" y="50483"/>
                      <a:pt x="953" y="49530"/>
                      <a:pt x="1905" y="49530"/>
                    </a:cubicBezTo>
                    <a:lnTo>
                      <a:pt x="1905" y="49530"/>
                    </a:lnTo>
                    <a:cubicBezTo>
                      <a:pt x="953" y="49530"/>
                      <a:pt x="0" y="48578"/>
                      <a:pt x="0" y="47625"/>
                    </a:cubicBezTo>
                    <a:cubicBezTo>
                      <a:pt x="0" y="46672"/>
                      <a:pt x="953" y="45720"/>
                      <a:pt x="1905" y="45720"/>
                    </a:cubicBezTo>
                    <a:cubicBezTo>
                      <a:pt x="1905" y="45720"/>
                      <a:pt x="1905" y="45720"/>
                      <a:pt x="1905" y="45720"/>
                    </a:cubicBezTo>
                    <a:lnTo>
                      <a:pt x="1905" y="45720"/>
                    </a:lnTo>
                    <a:cubicBezTo>
                      <a:pt x="953" y="45720"/>
                      <a:pt x="0" y="44767"/>
                      <a:pt x="0" y="43815"/>
                    </a:cubicBezTo>
                    <a:cubicBezTo>
                      <a:pt x="0" y="42863"/>
                      <a:pt x="953" y="41910"/>
                      <a:pt x="1905" y="41910"/>
                    </a:cubicBezTo>
                    <a:cubicBezTo>
                      <a:pt x="1905" y="41910"/>
                      <a:pt x="1905" y="41910"/>
                      <a:pt x="1905" y="41910"/>
                    </a:cubicBezTo>
                    <a:lnTo>
                      <a:pt x="1905" y="40958"/>
                    </a:lnTo>
                    <a:cubicBezTo>
                      <a:pt x="1905" y="40958"/>
                      <a:pt x="953" y="40005"/>
                      <a:pt x="953" y="39053"/>
                    </a:cubicBezTo>
                    <a:cubicBezTo>
                      <a:pt x="953" y="38100"/>
                      <a:pt x="953" y="37147"/>
                      <a:pt x="1905" y="37147"/>
                    </a:cubicBezTo>
                    <a:lnTo>
                      <a:pt x="1905" y="37147"/>
                    </a:lnTo>
                    <a:cubicBezTo>
                      <a:pt x="953" y="37147"/>
                      <a:pt x="0" y="36195"/>
                      <a:pt x="0" y="35242"/>
                    </a:cubicBezTo>
                    <a:cubicBezTo>
                      <a:pt x="0" y="34290"/>
                      <a:pt x="953" y="33338"/>
                      <a:pt x="1905" y="33338"/>
                    </a:cubicBezTo>
                    <a:cubicBezTo>
                      <a:pt x="1905" y="33338"/>
                      <a:pt x="1905" y="33338"/>
                      <a:pt x="2857" y="33338"/>
                    </a:cubicBezTo>
                    <a:cubicBezTo>
                      <a:pt x="2857" y="33338"/>
                      <a:pt x="2857" y="33338"/>
                      <a:pt x="3810" y="33338"/>
                    </a:cubicBezTo>
                    <a:lnTo>
                      <a:pt x="3810" y="32385"/>
                    </a:lnTo>
                    <a:cubicBezTo>
                      <a:pt x="2857" y="32385"/>
                      <a:pt x="2857" y="31433"/>
                      <a:pt x="2857" y="30480"/>
                    </a:cubicBezTo>
                    <a:cubicBezTo>
                      <a:pt x="2857" y="29528"/>
                      <a:pt x="3810" y="28575"/>
                      <a:pt x="4763" y="28575"/>
                    </a:cubicBezTo>
                    <a:lnTo>
                      <a:pt x="4763" y="27622"/>
                    </a:lnTo>
                    <a:cubicBezTo>
                      <a:pt x="4763" y="27622"/>
                      <a:pt x="3810" y="26670"/>
                      <a:pt x="3810" y="25717"/>
                    </a:cubicBezTo>
                    <a:cubicBezTo>
                      <a:pt x="3810" y="24765"/>
                      <a:pt x="4763" y="23813"/>
                      <a:pt x="5715" y="23813"/>
                    </a:cubicBezTo>
                    <a:cubicBezTo>
                      <a:pt x="5715" y="21908"/>
                      <a:pt x="6667" y="20955"/>
                      <a:pt x="6667" y="19050"/>
                    </a:cubicBezTo>
                    <a:cubicBezTo>
                      <a:pt x="5715" y="19050"/>
                      <a:pt x="5715" y="18097"/>
                      <a:pt x="5715" y="17145"/>
                    </a:cubicBezTo>
                    <a:cubicBezTo>
                      <a:pt x="5715" y="16192"/>
                      <a:pt x="6667" y="15240"/>
                      <a:pt x="7620" y="15240"/>
                    </a:cubicBezTo>
                    <a:lnTo>
                      <a:pt x="7620" y="15240"/>
                    </a:lnTo>
                    <a:lnTo>
                      <a:pt x="7620" y="14288"/>
                    </a:lnTo>
                    <a:cubicBezTo>
                      <a:pt x="7620" y="12383"/>
                      <a:pt x="7620" y="10478"/>
                      <a:pt x="8572" y="8572"/>
                    </a:cubicBezTo>
                    <a:cubicBezTo>
                      <a:pt x="9525" y="5715"/>
                      <a:pt x="11430" y="3810"/>
                      <a:pt x="13335" y="2858"/>
                    </a:cubicBezTo>
                    <a:cubicBezTo>
                      <a:pt x="18097" y="1905"/>
                      <a:pt x="20003" y="0"/>
                      <a:pt x="20955" y="0"/>
                    </a:cubicBezTo>
                    <a:close/>
                  </a:path>
                </a:pathLst>
              </a:custGeom>
              <a:solidFill>
                <a:srgbClr val="55622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32" name="Freeform: Shape 1431">
                <a:extLst>
                  <a:ext uri="{FF2B5EF4-FFF2-40B4-BE49-F238E27FC236}">
                    <a16:creationId xmlns:a16="http://schemas.microsoft.com/office/drawing/2014/main" id="{BE9C4A32-E8E9-44A2-8993-34D584708117}"/>
                  </a:ext>
                </a:extLst>
              </p:cNvPr>
              <p:cNvSpPr/>
              <p:nvPr/>
            </p:nvSpPr>
            <p:spPr>
              <a:xfrm>
                <a:off x="6597014" y="3405187"/>
                <a:ext cx="36194" cy="76200"/>
              </a:xfrm>
              <a:custGeom>
                <a:avLst/>
                <a:gdLst>
                  <a:gd name="connsiteX0" fmla="*/ 32385 w 36194"/>
                  <a:gd name="connsiteY0" fmla="*/ 17145 h 76200"/>
                  <a:gd name="connsiteX1" fmla="*/ 33338 w 36194"/>
                  <a:gd name="connsiteY1" fmla="*/ 20003 h 76200"/>
                  <a:gd name="connsiteX2" fmla="*/ 32385 w 36194"/>
                  <a:gd name="connsiteY2" fmla="*/ 21908 h 76200"/>
                  <a:gd name="connsiteX3" fmla="*/ 32385 w 36194"/>
                  <a:gd name="connsiteY3" fmla="*/ 21908 h 76200"/>
                  <a:gd name="connsiteX4" fmla="*/ 34290 w 36194"/>
                  <a:gd name="connsiteY4" fmla="*/ 25717 h 76200"/>
                  <a:gd name="connsiteX5" fmla="*/ 33338 w 36194"/>
                  <a:gd name="connsiteY5" fmla="*/ 27622 h 76200"/>
                  <a:gd name="connsiteX6" fmla="*/ 34290 w 36194"/>
                  <a:gd name="connsiteY6" fmla="*/ 30480 h 76200"/>
                  <a:gd name="connsiteX7" fmla="*/ 33338 w 36194"/>
                  <a:gd name="connsiteY7" fmla="*/ 32385 h 76200"/>
                  <a:gd name="connsiteX8" fmla="*/ 34290 w 36194"/>
                  <a:gd name="connsiteY8" fmla="*/ 35242 h 76200"/>
                  <a:gd name="connsiteX9" fmla="*/ 33338 w 36194"/>
                  <a:gd name="connsiteY9" fmla="*/ 37147 h 76200"/>
                  <a:gd name="connsiteX10" fmla="*/ 34290 w 36194"/>
                  <a:gd name="connsiteY10" fmla="*/ 40005 h 76200"/>
                  <a:gd name="connsiteX11" fmla="*/ 33338 w 36194"/>
                  <a:gd name="connsiteY11" fmla="*/ 41910 h 76200"/>
                  <a:gd name="connsiteX12" fmla="*/ 33338 w 36194"/>
                  <a:gd name="connsiteY12" fmla="*/ 41910 h 76200"/>
                  <a:gd name="connsiteX13" fmla="*/ 34290 w 36194"/>
                  <a:gd name="connsiteY13" fmla="*/ 44767 h 76200"/>
                  <a:gd name="connsiteX14" fmla="*/ 34290 w 36194"/>
                  <a:gd name="connsiteY14" fmla="*/ 45720 h 76200"/>
                  <a:gd name="connsiteX15" fmla="*/ 35242 w 36194"/>
                  <a:gd name="connsiteY15" fmla="*/ 48578 h 76200"/>
                  <a:gd name="connsiteX16" fmla="*/ 35242 w 36194"/>
                  <a:gd name="connsiteY16" fmla="*/ 49530 h 76200"/>
                  <a:gd name="connsiteX17" fmla="*/ 35242 w 36194"/>
                  <a:gd name="connsiteY17" fmla="*/ 50483 h 76200"/>
                  <a:gd name="connsiteX18" fmla="*/ 34290 w 36194"/>
                  <a:gd name="connsiteY18" fmla="*/ 52388 h 76200"/>
                  <a:gd name="connsiteX19" fmla="*/ 36195 w 36194"/>
                  <a:gd name="connsiteY19" fmla="*/ 55245 h 76200"/>
                  <a:gd name="connsiteX20" fmla="*/ 34290 w 36194"/>
                  <a:gd name="connsiteY20" fmla="*/ 57150 h 76200"/>
                  <a:gd name="connsiteX21" fmla="*/ 34290 w 36194"/>
                  <a:gd name="connsiteY21" fmla="*/ 59055 h 76200"/>
                  <a:gd name="connsiteX22" fmla="*/ 33338 w 36194"/>
                  <a:gd name="connsiteY22" fmla="*/ 60960 h 76200"/>
                  <a:gd name="connsiteX23" fmla="*/ 34290 w 36194"/>
                  <a:gd name="connsiteY23" fmla="*/ 62865 h 76200"/>
                  <a:gd name="connsiteX24" fmla="*/ 32385 w 36194"/>
                  <a:gd name="connsiteY24" fmla="*/ 64770 h 76200"/>
                  <a:gd name="connsiteX25" fmla="*/ 32385 w 36194"/>
                  <a:gd name="connsiteY25" fmla="*/ 64770 h 76200"/>
                  <a:gd name="connsiteX26" fmla="*/ 32385 w 36194"/>
                  <a:gd name="connsiteY26" fmla="*/ 64770 h 76200"/>
                  <a:gd name="connsiteX27" fmla="*/ 32385 w 36194"/>
                  <a:gd name="connsiteY27" fmla="*/ 64770 h 76200"/>
                  <a:gd name="connsiteX28" fmla="*/ 32385 w 36194"/>
                  <a:gd name="connsiteY28" fmla="*/ 64770 h 76200"/>
                  <a:gd name="connsiteX29" fmla="*/ 32385 w 36194"/>
                  <a:gd name="connsiteY29" fmla="*/ 64770 h 76200"/>
                  <a:gd name="connsiteX30" fmla="*/ 32385 w 36194"/>
                  <a:gd name="connsiteY30" fmla="*/ 64770 h 76200"/>
                  <a:gd name="connsiteX31" fmla="*/ 32385 w 36194"/>
                  <a:gd name="connsiteY31" fmla="*/ 64770 h 76200"/>
                  <a:gd name="connsiteX32" fmla="*/ 32385 w 36194"/>
                  <a:gd name="connsiteY32" fmla="*/ 64770 h 76200"/>
                  <a:gd name="connsiteX33" fmla="*/ 32385 w 36194"/>
                  <a:gd name="connsiteY33" fmla="*/ 64770 h 76200"/>
                  <a:gd name="connsiteX34" fmla="*/ 32385 w 36194"/>
                  <a:gd name="connsiteY34" fmla="*/ 64770 h 76200"/>
                  <a:gd name="connsiteX35" fmla="*/ 32385 w 36194"/>
                  <a:gd name="connsiteY35" fmla="*/ 64770 h 76200"/>
                  <a:gd name="connsiteX36" fmla="*/ 32385 w 36194"/>
                  <a:gd name="connsiteY36" fmla="*/ 64770 h 76200"/>
                  <a:gd name="connsiteX37" fmla="*/ 32385 w 36194"/>
                  <a:gd name="connsiteY37" fmla="*/ 64770 h 76200"/>
                  <a:gd name="connsiteX38" fmla="*/ 32385 w 36194"/>
                  <a:gd name="connsiteY38" fmla="*/ 64770 h 76200"/>
                  <a:gd name="connsiteX39" fmla="*/ 32385 w 36194"/>
                  <a:gd name="connsiteY39" fmla="*/ 64770 h 76200"/>
                  <a:gd name="connsiteX40" fmla="*/ 32385 w 36194"/>
                  <a:gd name="connsiteY40" fmla="*/ 64770 h 76200"/>
                  <a:gd name="connsiteX41" fmla="*/ 32385 w 36194"/>
                  <a:gd name="connsiteY41" fmla="*/ 64770 h 76200"/>
                  <a:gd name="connsiteX42" fmla="*/ 32385 w 36194"/>
                  <a:gd name="connsiteY42" fmla="*/ 64770 h 76200"/>
                  <a:gd name="connsiteX43" fmla="*/ 32385 w 36194"/>
                  <a:gd name="connsiteY43" fmla="*/ 64770 h 76200"/>
                  <a:gd name="connsiteX44" fmla="*/ 32385 w 36194"/>
                  <a:gd name="connsiteY44" fmla="*/ 64770 h 76200"/>
                  <a:gd name="connsiteX45" fmla="*/ 32385 w 36194"/>
                  <a:gd name="connsiteY45" fmla="*/ 64770 h 76200"/>
                  <a:gd name="connsiteX46" fmla="*/ 32385 w 36194"/>
                  <a:gd name="connsiteY46" fmla="*/ 64770 h 76200"/>
                  <a:gd name="connsiteX47" fmla="*/ 32385 w 36194"/>
                  <a:gd name="connsiteY47" fmla="*/ 64770 h 76200"/>
                  <a:gd name="connsiteX48" fmla="*/ 32385 w 36194"/>
                  <a:gd name="connsiteY48" fmla="*/ 64770 h 76200"/>
                  <a:gd name="connsiteX49" fmla="*/ 32385 w 36194"/>
                  <a:gd name="connsiteY49" fmla="*/ 64770 h 76200"/>
                  <a:gd name="connsiteX50" fmla="*/ 32385 w 36194"/>
                  <a:gd name="connsiteY50" fmla="*/ 64770 h 76200"/>
                  <a:gd name="connsiteX51" fmla="*/ 32385 w 36194"/>
                  <a:gd name="connsiteY51" fmla="*/ 64770 h 76200"/>
                  <a:gd name="connsiteX52" fmla="*/ 32385 w 36194"/>
                  <a:gd name="connsiteY52" fmla="*/ 64770 h 76200"/>
                  <a:gd name="connsiteX53" fmla="*/ 32385 w 36194"/>
                  <a:gd name="connsiteY53" fmla="*/ 64770 h 76200"/>
                  <a:gd name="connsiteX54" fmla="*/ 32385 w 36194"/>
                  <a:gd name="connsiteY54" fmla="*/ 64770 h 76200"/>
                  <a:gd name="connsiteX55" fmla="*/ 32385 w 36194"/>
                  <a:gd name="connsiteY55" fmla="*/ 64770 h 76200"/>
                  <a:gd name="connsiteX56" fmla="*/ 32385 w 36194"/>
                  <a:gd name="connsiteY56" fmla="*/ 64770 h 76200"/>
                  <a:gd name="connsiteX57" fmla="*/ 32385 w 36194"/>
                  <a:gd name="connsiteY57" fmla="*/ 64770 h 76200"/>
                  <a:gd name="connsiteX58" fmla="*/ 32385 w 36194"/>
                  <a:gd name="connsiteY58" fmla="*/ 64770 h 76200"/>
                  <a:gd name="connsiteX59" fmla="*/ 32385 w 36194"/>
                  <a:gd name="connsiteY59" fmla="*/ 64770 h 76200"/>
                  <a:gd name="connsiteX60" fmla="*/ 32385 w 36194"/>
                  <a:gd name="connsiteY60" fmla="*/ 64770 h 76200"/>
                  <a:gd name="connsiteX61" fmla="*/ 32385 w 36194"/>
                  <a:gd name="connsiteY61" fmla="*/ 64770 h 76200"/>
                  <a:gd name="connsiteX62" fmla="*/ 32385 w 36194"/>
                  <a:gd name="connsiteY62" fmla="*/ 64770 h 76200"/>
                  <a:gd name="connsiteX63" fmla="*/ 32385 w 36194"/>
                  <a:gd name="connsiteY63" fmla="*/ 64770 h 76200"/>
                  <a:gd name="connsiteX64" fmla="*/ 32385 w 36194"/>
                  <a:gd name="connsiteY64" fmla="*/ 64770 h 76200"/>
                  <a:gd name="connsiteX65" fmla="*/ 32385 w 36194"/>
                  <a:gd name="connsiteY65" fmla="*/ 64770 h 76200"/>
                  <a:gd name="connsiteX66" fmla="*/ 32385 w 36194"/>
                  <a:gd name="connsiteY66" fmla="*/ 64770 h 76200"/>
                  <a:gd name="connsiteX67" fmla="*/ 32385 w 36194"/>
                  <a:gd name="connsiteY67" fmla="*/ 64770 h 76200"/>
                  <a:gd name="connsiteX68" fmla="*/ 32385 w 36194"/>
                  <a:gd name="connsiteY68" fmla="*/ 64770 h 76200"/>
                  <a:gd name="connsiteX69" fmla="*/ 32385 w 36194"/>
                  <a:gd name="connsiteY69" fmla="*/ 64770 h 76200"/>
                  <a:gd name="connsiteX70" fmla="*/ 32385 w 36194"/>
                  <a:gd name="connsiteY70" fmla="*/ 64770 h 76200"/>
                  <a:gd name="connsiteX71" fmla="*/ 32385 w 36194"/>
                  <a:gd name="connsiteY71" fmla="*/ 64770 h 76200"/>
                  <a:gd name="connsiteX72" fmla="*/ 32385 w 36194"/>
                  <a:gd name="connsiteY72" fmla="*/ 64770 h 76200"/>
                  <a:gd name="connsiteX73" fmla="*/ 32385 w 36194"/>
                  <a:gd name="connsiteY73" fmla="*/ 64770 h 76200"/>
                  <a:gd name="connsiteX74" fmla="*/ 32385 w 36194"/>
                  <a:gd name="connsiteY74" fmla="*/ 64770 h 76200"/>
                  <a:gd name="connsiteX75" fmla="*/ 32385 w 36194"/>
                  <a:gd name="connsiteY75" fmla="*/ 64770 h 76200"/>
                  <a:gd name="connsiteX76" fmla="*/ 32385 w 36194"/>
                  <a:gd name="connsiteY76" fmla="*/ 64770 h 76200"/>
                  <a:gd name="connsiteX77" fmla="*/ 32385 w 36194"/>
                  <a:gd name="connsiteY77" fmla="*/ 64770 h 76200"/>
                  <a:gd name="connsiteX78" fmla="*/ 32385 w 36194"/>
                  <a:gd name="connsiteY78" fmla="*/ 64770 h 76200"/>
                  <a:gd name="connsiteX79" fmla="*/ 32385 w 36194"/>
                  <a:gd name="connsiteY79" fmla="*/ 64770 h 76200"/>
                  <a:gd name="connsiteX80" fmla="*/ 32385 w 36194"/>
                  <a:gd name="connsiteY80" fmla="*/ 64770 h 76200"/>
                  <a:gd name="connsiteX81" fmla="*/ 32385 w 36194"/>
                  <a:gd name="connsiteY81" fmla="*/ 64770 h 76200"/>
                  <a:gd name="connsiteX82" fmla="*/ 32385 w 36194"/>
                  <a:gd name="connsiteY82" fmla="*/ 64770 h 76200"/>
                  <a:gd name="connsiteX83" fmla="*/ 32385 w 36194"/>
                  <a:gd name="connsiteY83" fmla="*/ 64770 h 76200"/>
                  <a:gd name="connsiteX84" fmla="*/ 32385 w 36194"/>
                  <a:gd name="connsiteY84" fmla="*/ 64770 h 76200"/>
                  <a:gd name="connsiteX85" fmla="*/ 32385 w 36194"/>
                  <a:gd name="connsiteY85" fmla="*/ 64770 h 76200"/>
                  <a:gd name="connsiteX86" fmla="*/ 32385 w 36194"/>
                  <a:gd name="connsiteY86" fmla="*/ 64770 h 76200"/>
                  <a:gd name="connsiteX87" fmla="*/ 32385 w 36194"/>
                  <a:gd name="connsiteY87" fmla="*/ 64770 h 76200"/>
                  <a:gd name="connsiteX88" fmla="*/ 32385 w 36194"/>
                  <a:gd name="connsiteY88" fmla="*/ 64770 h 76200"/>
                  <a:gd name="connsiteX89" fmla="*/ 32385 w 36194"/>
                  <a:gd name="connsiteY89" fmla="*/ 64770 h 76200"/>
                  <a:gd name="connsiteX90" fmla="*/ 32385 w 36194"/>
                  <a:gd name="connsiteY90" fmla="*/ 64770 h 76200"/>
                  <a:gd name="connsiteX91" fmla="*/ 32385 w 36194"/>
                  <a:gd name="connsiteY91" fmla="*/ 64770 h 76200"/>
                  <a:gd name="connsiteX92" fmla="*/ 32385 w 36194"/>
                  <a:gd name="connsiteY92" fmla="*/ 64770 h 76200"/>
                  <a:gd name="connsiteX93" fmla="*/ 32385 w 36194"/>
                  <a:gd name="connsiteY93" fmla="*/ 64770 h 76200"/>
                  <a:gd name="connsiteX94" fmla="*/ 32385 w 36194"/>
                  <a:gd name="connsiteY94" fmla="*/ 64770 h 76200"/>
                  <a:gd name="connsiteX95" fmla="*/ 32385 w 36194"/>
                  <a:gd name="connsiteY95" fmla="*/ 64770 h 76200"/>
                  <a:gd name="connsiteX96" fmla="*/ 32385 w 36194"/>
                  <a:gd name="connsiteY96" fmla="*/ 64770 h 76200"/>
                  <a:gd name="connsiteX97" fmla="*/ 32385 w 36194"/>
                  <a:gd name="connsiteY97" fmla="*/ 64770 h 76200"/>
                  <a:gd name="connsiteX98" fmla="*/ 32385 w 36194"/>
                  <a:gd name="connsiteY98" fmla="*/ 64770 h 76200"/>
                  <a:gd name="connsiteX99" fmla="*/ 32385 w 36194"/>
                  <a:gd name="connsiteY99" fmla="*/ 64770 h 76200"/>
                  <a:gd name="connsiteX100" fmla="*/ 32385 w 36194"/>
                  <a:gd name="connsiteY100" fmla="*/ 64770 h 76200"/>
                  <a:gd name="connsiteX101" fmla="*/ 32385 w 36194"/>
                  <a:gd name="connsiteY101" fmla="*/ 64770 h 76200"/>
                  <a:gd name="connsiteX102" fmla="*/ 32385 w 36194"/>
                  <a:gd name="connsiteY102" fmla="*/ 64770 h 76200"/>
                  <a:gd name="connsiteX103" fmla="*/ 32385 w 36194"/>
                  <a:gd name="connsiteY103" fmla="*/ 64770 h 76200"/>
                  <a:gd name="connsiteX104" fmla="*/ 32385 w 36194"/>
                  <a:gd name="connsiteY104" fmla="*/ 64770 h 76200"/>
                  <a:gd name="connsiteX105" fmla="*/ 32385 w 36194"/>
                  <a:gd name="connsiteY105" fmla="*/ 64770 h 76200"/>
                  <a:gd name="connsiteX106" fmla="*/ 32385 w 36194"/>
                  <a:gd name="connsiteY106" fmla="*/ 64770 h 76200"/>
                  <a:gd name="connsiteX107" fmla="*/ 32385 w 36194"/>
                  <a:gd name="connsiteY107" fmla="*/ 64770 h 76200"/>
                  <a:gd name="connsiteX108" fmla="*/ 32385 w 36194"/>
                  <a:gd name="connsiteY108" fmla="*/ 64770 h 76200"/>
                  <a:gd name="connsiteX109" fmla="*/ 31432 w 36194"/>
                  <a:gd name="connsiteY109" fmla="*/ 66675 h 76200"/>
                  <a:gd name="connsiteX110" fmla="*/ 31432 w 36194"/>
                  <a:gd name="connsiteY110" fmla="*/ 66675 h 76200"/>
                  <a:gd name="connsiteX111" fmla="*/ 29528 w 36194"/>
                  <a:gd name="connsiteY111" fmla="*/ 68580 h 76200"/>
                  <a:gd name="connsiteX112" fmla="*/ 29528 w 36194"/>
                  <a:gd name="connsiteY112" fmla="*/ 68580 h 76200"/>
                  <a:gd name="connsiteX113" fmla="*/ 26670 w 36194"/>
                  <a:gd name="connsiteY113" fmla="*/ 70485 h 76200"/>
                  <a:gd name="connsiteX114" fmla="*/ 26670 w 36194"/>
                  <a:gd name="connsiteY114" fmla="*/ 70485 h 76200"/>
                  <a:gd name="connsiteX115" fmla="*/ 23813 w 36194"/>
                  <a:gd name="connsiteY115" fmla="*/ 72390 h 76200"/>
                  <a:gd name="connsiteX116" fmla="*/ 22860 w 36194"/>
                  <a:gd name="connsiteY116" fmla="*/ 72390 h 76200"/>
                  <a:gd name="connsiteX117" fmla="*/ 20003 w 36194"/>
                  <a:gd name="connsiteY117" fmla="*/ 74295 h 76200"/>
                  <a:gd name="connsiteX118" fmla="*/ 18097 w 36194"/>
                  <a:gd name="connsiteY118" fmla="*/ 73342 h 76200"/>
                  <a:gd name="connsiteX119" fmla="*/ 9525 w 36194"/>
                  <a:gd name="connsiteY119" fmla="*/ 76200 h 76200"/>
                  <a:gd name="connsiteX120" fmla="*/ 2857 w 36194"/>
                  <a:gd name="connsiteY120" fmla="*/ 73342 h 76200"/>
                  <a:gd name="connsiteX121" fmla="*/ 2857 w 36194"/>
                  <a:gd name="connsiteY121" fmla="*/ 73342 h 76200"/>
                  <a:gd name="connsiteX122" fmla="*/ 953 w 36194"/>
                  <a:gd name="connsiteY122" fmla="*/ 71438 h 76200"/>
                  <a:gd name="connsiteX123" fmla="*/ 953 w 36194"/>
                  <a:gd name="connsiteY123" fmla="*/ 69533 h 76200"/>
                  <a:gd name="connsiteX124" fmla="*/ 953 w 36194"/>
                  <a:gd name="connsiteY124" fmla="*/ 68580 h 76200"/>
                  <a:gd name="connsiteX125" fmla="*/ 1905 w 36194"/>
                  <a:gd name="connsiteY125" fmla="*/ 66675 h 76200"/>
                  <a:gd name="connsiteX126" fmla="*/ 1905 w 36194"/>
                  <a:gd name="connsiteY126" fmla="*/ 65722 h 76200"/>
                  <a:gd name="connsiteX127" fmla="*/ 953 w 36194"/>
                  <a:gd name="connsiteY127" fmla="*/ 64770 h 76200"/>
                  <a:gd name="connsiteX128" fmla="*/ 953 w 36194"/>
                  <a:gd name="connsiteY128" fmla="*/ 62865 h 76200"/>
                  <a:gd name="connsiteX129" fmla="*/ 953 w 36194"/>
                  <a:gd name="connsiteY129" fmla="*/ 61913 h 76200"/>
                  <a:gd name="connsiteX130" fmla="*/ 0 w 36194"/>
                  <a:gd name="connsiteY130" fmla="*/ 60960 h 76200"/>
                  <a:gd name="connsiteX131" fmla="*/ 953 w 36194"/>
                  <a:gd name="connsiteY131" fmla="*/ 59055 h 76200"/>
                  <a:gd name="connsiteX132" fmla="*/ 953 w 36194"/>
                  <a:gd name="connsiteY132" fmla="*/ 59055 h 76200"/>
                  <a:gd name="connsiteX133" fmla="*/ 0 w 36194"/>
                  <a:gd name="connsiteY133" fmla="*/ 57150 h 76200"/>
                  <a:gd name="connsiteX134" fmla="*/ 953 w 36194"/>
                  <a:gd name="connsiteY134" fmla="*/ 54292 h 76200"/>
                  <a:gd name="connsiteX135" fmla="*/ 953 w 36194"/>
                  <a:gd name="connsiteY135" fmla="*/ 54292 h 76200"/>
                  <a:gd name="connsiteX136" fmla="*/ 953 w 36194"/>
                  <a:gd name="connsiteY136" fmla="*/ 54292 h 76200"/>
                  <a:gd name="connsiteX137" fmla="*/ 0 w 36194"/>
                  <a:gd name="connsiteY137" fmla="*/ 52388 h 76200"/>
                  <a:gd name="connsiteX138" fmla="*/ 1905 w 36194"/>
                  <a:gd name="connsiteY138" fmla="*/ 50483 h 76200"/>
                  <a:gd name="connsiteX139" fmla="*/ 1905 w 36194"/>
                  <a:gd name="connsiteY139" fmla="*/ 50483 h 76200"/>
                  <a:gd name="connsiteX140" fmla="*/ 0 w 36194"/>
                  <a:gd name="connsiteY140" fmla="*/ 48578 h 76200"/>
                  <a:gd name="connsiteX141" fmla="*/ 1905 w 36194"/>
                  <a:gd name="connsiteY141" fmla="*/ 46672 h 76200"/>
                  <a:gd name="connsiteX142" fmla="*/ 1905 w 36194"/>
                  <a:gd name="connsiteY142" fmla="*/ 46672 h 76200"/>
                  <a:gd name="connsiteX143" fmla="*/ 1905 w 36194"/>
                  <a:gd name="connsiteY143" fmla="*/ 46672 h 76200"/>
                  <a:gd name="connsiteX144" fmla="*/ 0 w 36194"/>
                  <a:gd name="connsiteY144" fmla="*/ 44767 h 76200"/>
                  <a:gd name="connsiteX145" fmla="*/ 1905 w 36194"/>
                  <a:gd name="connsiteY145" fmla="*/ 42863 h 76200"/>
                  <a:gd name="connsiteX146" fmla="*/ 1905 w 36194"/>
                  <a:gd name="connsiteY146" fmla="*/ 42863 h 76200"/>
                  <a:gd name="connsiteX147" fmla="*/ 1905 w 36194"/>
                  <a:gd name="connsiteY147" fmla="*/ 41910 h 76200"/>
                  <a:gd name="connsiteX148" fmla="*/ 953 w 36194"/>
                  <a:gd name="connsiteY148" fmla="*/ 40005 h 76200"/>
                  <a:gd name="connsiteX149" fmla="*/ 1905 w 36194"/>
                  <a:gd name="connsiteY149" fmla="*/ 38100 h 76200"/>
                  <a:gd name="connsiteX150" fmla="*/ 1905 w 36194"/>
                  <a:gd name="connsiteY150" fmla="*/ 38100 h 76200"/>
                  <a:gd name="connsiteX151" fmla="*/ 0 w 36194"/>
                  <a:gd name="connsiteY151" fmla="*/ 36195 h 76200"/>
                  <a:gd name="connsiteX152" fmla="*/ 1905 w 36194"/>
                  <a:gd name="connsiteY152" fmla="*/ 34290 h 76200"/>
                  <a:gd name="connsiteX153" fmla="*/ 2857 w 36194"/>
                  <a:gd name="connsiteY153" fmla="*/ 34290 h 76200"/>
                  <a:gd name="connsiteX154" fmla="*/ 3810 w 36194"/>
                  <a:gd name="connsiteY154" fmla="*/ 34290 h 76200"/>
                  <a:gd name="connsiteX155" fmla="*/ 3810 w 36194"/>
                  <a:gd name="connsiteY155" fmla="*/ 33338 h 76200"/>
                  <a:gd name="connsiteX156" fmla="*/ 2857 w 36194"/>
                  <a:gd name="connsiteY156" fmla="*/ 31433 h 76200"/>
                  <a:gd name="connsiteX157" fmla="*/ 4763 w 36194"/>
                  <a:gd name="connsiteY157" fmla="*/ 29528 h 76200"/>
                  <a:gd name="connsiteX158" fmla="*/ 4763 w 36194"/>
                  <a:gd name="connsiteY158" fmla="*/ 28575 h 76200"/>
                  <a:gd name="connsiteX159" fmla="*/ 3810 w 36194"/>
                  <a:gd name="connsiteY159" fmla="*/ 26670 h 76200"/>
                  <a:gd name="connsiteX160" fmla="*/ 5715 w 36194"/>
                  <a:gd name="connsiteY160" fmla="*/ 24765 h 76200"/>
                  <a:gd name="connsiteX161" fmla="*/ 6667 w 36194"/>
                  <a:gd name="connsiteY161" fmla="*/ 20003 h 76200"/>
                  <a:gd name="connsiteX162" fmla="*/ 5715 w 36194"/>
                  <a:gd name="connsiteY162" fmla="*/ 18097 h 76200"/>
                  <a:gd name="connsiteX163" fmla="*/ 7620 w 36194"/>
                  <a:gd name="connsiteY163" fmla="*/ 16192 h 76200"/>
                  <a:gd name="connsiteX164" fmla="*/ 7620 w 36194"/>
                  <a:gd name="connsiteY164" fmla="*/ 16192 h 76200"/>
                  <a:gd name="connsiteX165" fmla="*/ 7620 w 36194"/>
                  <a:gd name="connsiteY165" fmla="*/ 15240 h 76200"/>
                  <a:gd name="connsiteX166" fmla="*/ 8572 w 36194"/>
                  <a:gd name="connsiteY166" fmla="*/ 9525 h 76200"/>
                  <a:gd name="connsiteX167" fmla="*/ 13335 w 36194"/>
                  <a:gd name="connsiteY167" fmla="*/ 3810 h 76200"/>
                  <a:gd name="connsiteX168" fmla="*/ 18097 w 36194"/>
                  <a:gd name="connsiteY168" fmla="*/ 0 h 76200"/>
                  <a:gd name="connsiteX169" fmla="*/ 20003 w 36194"/>
                  <a:gd name="connsiteY169" fmla="*/ 953 h 76200"/>
                  <a:gd name="connsiteX170" fmla="*/ 20955 w 36194"/>
                  <a:gd name="connsiteY170" fmla="*/ 0 h 76200"/>
                  <a:gd name="connsiteX171" fmla="*/ 21907 w 36194"/>
                  <a:gd name="connsiteY171" fmla="*/ 1905 h 76200"/>
                  <a:gd name="connsiteX172" fmla="*/ 21907 w 36194"/>
                  <a:gd name="connsiteY172" fmla="*/ 1905 h 76200"/>
                  <a:gd name="connsiteX173" fmla="*/ 22860 w 36194"/>
                  <a:gd name="connsiteY173" fmla="*/ 4763 h 76200"/>
                  <a:gd name="connsiteX174" fmla="*/ 22860 w 36194"/>
                  <a:gd name="connsiteY174" fmla="*/ 5715 h 76200"/>
                  <a:gd name="connsiteX175" fmla="*/ 22860 w 36194"/>
                  <a:gd name="connsiteY175" fmla="*/ 5715 h 76200"/>
                  <a:gd name="connsiteX176" fmla="*/ 23813 w 36194"/>
                  <a:gd name="connsiteY176" fmla="*/ 8572 h 76200"/>
                  <a:gd name="connsiteX177" fmla="*/ 23813 w 36194"/>
                  <a:gd name="connsiteY177" fmla="*/ 9525 h 76200"/>
                  <a:gd name="connsiteX178" fmla="*/ 23813 w 36194"/>
                  <a:gd name="connsiteY178" fmla="*/ 9525 h 76200"/>
                  <a:gd name="connsiteX179" fmla="*/ 26670 w 36194"/>
                  <a:gd name="connsiteY179" fmla="*/ 13335 h 76200"/>
                  <a:gd name="connsiteX180" fmla="*/ 26670 w 36194"/>
                  <a:gd name="connsiteY180" fmla="*/ 14288 h 76200"/>
                  <a:gd name="connsiteX181" fmla="*/ 32385 w 36194"/>
                  <a:gd name="connsiteY181" fmla="*/ 17145 h 76200"/>
                  <a:gd name="connsiteX182" fmla="*/ 32385 w 36194"/>
                  <a:gd name="connsiteY182" fmla="*/ 17145 h 76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36194" h="76200">
                    <a:moveTo>
                      <a:pt x="32385" y="17145"/>
                    </a:moveTo>
                    <a:cubicBezTo>
                      <a:pt x="32385" y="18097"/>
                      <a:pt x="33338" y="19050"/>
                      <a:pt x="33338" y="20003"/>
                    </a:cubicBezTo>
                    <a:cubicBezTo>
                      <a:pt x="33338" y="20955"/>
                      <a:pt x="33338" y="20955"/>
                      <a:pt x="32385" y="21908"/>
                    </a:cubicBezTo>
                    <a:lnTo>
                      <a:pt x="32385" y="21908"/>
                    </a:lnTo>
                    <a:cubicBezTo>
                      <a:pt x="33338" y="22860"/>
                      <a:pt x="34290" y="23813"/>
                      <a:pt x="34290" y="25717"/>
                    </a:cubicBezTo>
                    <a:cubicBezTo>
                      <a:pt x="34290" y="26670"/>
                      <a:pt x="34290" y="26670"/>
                      <a:pt x="33338" y="27622"/>
                    </a:cubicBezTo>
                    <a:cubicBezTo>
                      <a:pt x="34290" y="28575"/>
                      <a:pt x="34290" y="29528"/>
                      <a:pt x="34290" y="30480"/>
                    </a:cubicBezTo>
                    <a:cubicBezTo>
                      <a:pt x="34290" y="31433"/>
                      <a:pt x="34290" y="31433"/>
                      <a:pt x="33338" y="32385"/>
                    </a:cubicBezTo>
                    <a:cubicBezTo>
                      <a:pt x="34290" y="33338"/>
                      <a:pt x="34290" y="34290"/>
                      <a:pt x="34290" y="35242"/>
                    </a:cubicBezTo>
                    <a:cubicBezTo>
                      <a:pt x="34290" y="36195"/>
                      <a:pt x="34290" y="36195"/>
                      <a:pt x="33338" y="37147"/>
                    </a:cubicBezTo>
                    <a:cubicBezTo>
                      <a:pt x="34290" y="38100"/>
                      <a:pt x="34290" y="39053"/>
                      <a:pt x="34290" y="40005"/>
                    </a:cubicBezTo>
                    <a:cubicBezTo>
                      <a:pt x="34290" y="40958"/>
                      <a:pt x="34290" y="41910"/>
                      <a:pt x="33338" y="41910"/>
                    </a:cubicBezTo>
                    <a:lnTo>
                      <a:pt x="33338" y="41910"/>
                    </a:lnTo>
                    <a:cubicBezTo>
                      <a:pt x="34290" y="42863"/>
                      <a:pt x="34290" y="43815"/>
                      <a:pt x="34290" y="44767"/>
                    </a:cubicBezTo>
                    <a:cubicBezTo>
                      <a:pt x="34290" y="44767"/>
                      <a:pt x="34290" y="45720"/>
                      <a:pt x="34290" y="45720"/>
                    </a:cubicBezTo>
                    <a:cubicBezTo>
                      <a:pt x="35242" y="46672"/>
                      <a:pt x="35242" y="47625"/>
                      <a:pt x="35242" y="48578"/>
                    </a:cubicBezTo>
                    <a:cubicBezTo>
                      <a:pt x="35242" y="48578"/>
                      <a:pt x="35242" y="48578"/>
                      <a:pt x="35242" y="49530"/>
                    </a:cubicBezTo>
                    <a:cubicBezTo>
                      <a:pt x="35242" y="49530"/>
                      <a:pt x="35242" y="50483"/>
                      <a:pt x="35242" y="50483"/>
                    </a:cubicBezTo>
                    <a:cubicBezTo>
                      <a:pt x="35242" y="51435"/>
                      <a:pt x="35242" y="51435"/>
                      <a:pt x="34290" y="52388"/>
                    </a:cubicBezTo>
                    <a:cubicBezTo>
                      <a:pt x="35242" y="52388"/>
                      <a:pt x="36195" y="53340"/>
                      <a:pt x="36195" y="55245"/>
                    </a:cubicBezTo>
                    <a:cubicBezTo>
                      <a:pt x="36195" y="56197"/>
                      <a:pt x="35242" y="57150"/>
                      <a:pt x="34290" y="57150"/>
                    </a:cubicBezTo>
                    <a:cubicBezTo>
                      <a:pt x="34290" y="57150"/>
                      <a:pt x="34290" y="58103"/>
                      <a:pt x="34290" y="59055"/>
                    </a:cubicBezTo>
                    <a:cubicBezTo>
                      <a:pt x="34290" y="60008"/>
                      <a:pt x="34290" y="60008"/>
                      <a:pt x="33338" y="60960"/>
                    </a:cubicBezTo>
                    <a:cubicBezTo>
                      <a:pt x="34290" y="61913"/>
                      <a:pt x="34290" y="61913"/>
                      <a:pt x="34290" y="62865"/>
                    </a:cubicBezTo>
                    <a:cubicBezTo>
                      <a:pt x="34290" y="63817"/>
                      <a:pt x="33338" y="64770"/>
                      <a:pt x="32385" y="64770"/>
                    </a:cubicBez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cubicBezTo>
                      <a:pt x="32385" y="65722"/>
                      <a:pt x="31432" y="66675"/>
                      <a:pt x="31432" y="66675"/>
                    </a:cubicBezTo>
                    <a:cubicBezTo>
                      <a:pt x="31432" y="66675"/>
                      <a:pt x="31432" y="66675"/>
                      <a:pt x="31432" y="66675"/>
                    </a:cubicBezTo>
                    <a:cubicBezTo>
                      <a:pt x="31432" y="67628"/>
                      <a:pt x="30480" y="68580"/>
                      <a:pt x="29528" y="68580"/>
                    </a:cubicBezTo>
                    <a:cubicBezTo>
                      <a:pt x="29528" y="68580"/>
                      <a:pt x="29528" y="68580"/>
                      <a:pt x="29528" y="68580"/>
                    </a:cubicBezTo>
                    <a:cubicBezTo>
                      <a:pt x="29528" y="69533"/>
                      <a:pt x="28575" y="70485"/>
                      <a:pt x="26670" y="70485"/>
                    </a:cubicBezTo>
                    <a:lnTo>
                      <a:pt x="26670" y="70485"/>
                    </a:lnTo>
                    <a:cubicBezTo>
                      <a:pt x="26670" y="71438"/>
                      <a:pt x="25717" y="72390"/>
                      <a:pt x="23813" y="72390"/>
                    </a:cubicBezTo>
                    <a:cubicBezTo>
                      <a:pt x="23813" y="72390"/>
                      <a:pt x="22860" y="72390"/>
                      <a:pt x="22860" y="72390"/>
                    </a:cubicBezTo>
                    <a:cubicBezTo>
                      <a:pt x="22860" y="73342"/>
                      <a:pt x="21907" y="74295"/>
                      <a:pt x="20003" y="74295"/>
                    </a:cubicBezTo>
                    <a:cubicBezTo>
                      <a:pt x="19050" y="74295"/>
                      <a:pt x="19050" y="74295"/>
                      <a:pt x="18097" y="73342"/>
                    </a:cubicBezTo>
                    <a:cubicBezTo>
                      <a:pt x="15240" y="74295"/>
                      <a:pt x="13335" y="76200"/>
                      <a:pt x="9525" y="76200"/>
                    </a:cubicBezTo>
                    <a:cubicBezTo>
                      <a:pt x="7620" y="76200"/>
                      <a:pt x="4763" y="74295"/>
                      <a:pt x="2857" y="73342"/>
                    </a:cubicBezTo>
                    <a:lnTo>
                      <a:pt x="2857" y="73342"/>
                    </a:lnTo>
                    <a:cubicBezTo>
                      <a:pt x="1905" y="73342"/>
                      <a:pt x="953" y="73342"/>
                      <a:pt x="953" y="71438"/>
                    </a:cubicBezTo>
                    <a:cubicBezTo>
                      <a:pt x="953" y="70485"/>
                      <a:pt x="953" y="69533"/>
                      <a:pt x="953" y="69533"/>
                    </a:cubicBezTo>
                    <a:cubicBezTo>
                      <a:pt x="953" y="69533"/>
                      <a:pt x="953" y="69533"/>
                      <a:pt x="953" y="68580"/>
                    </a:cubicBezTo>
                    <a:cubicBezTo>
                      <a:pt x="953" y="67628"/>
                      <a:pt x="953" y="66675"/>
                      <a:pt x="1905" y="66675"/>
                    </a:cubicBezTo>
                    <a:cubicBezTo>
                      <a:pt x="1905" y="66675"/>
                      <a:pt x="1905" y="65722"/>
                      <a:pt x="1905" y="65722"/>
                    </a:cubicBezTo>
                    <a:cubicBezTo>
                      <a:pt x="1905" y="65722"/>
                      <a:pt x="953" y="64770"/>
                      <a:pt x="953" y="64770"/>
                    </a:cubicBezTo>
                    <a:cubicBezTo>
                      <a:pt x="953" y="63817"/>
                      <a:pt x="953" y="62865"/>
                      <a:pt x="953" y="62865"/>
                    </a:cubicBezTo>
                    <a:lnTo>
                      <a:pt x="953" y="61913"/>
                    </a:lnTo>
                    <a:cubicBezTo>
                      <a:pt x="953" y="61913"/>
                      <a:pt x="0" y="60960"/>
                      <a:pt x="0" y="60960"/>
                    </a:cubicBezTo>
                    <a:cubicBezTo>
                      <a:pt x="0" y="60008"/>
                      <a:pt x="0" y="59055"/>
                      <a:pt x="953" y="59055"/>
                    </a:cubicBezTo>
                    <a:lnTo>
                      <a:pt x="953" y="59055"/>
                    </a:lnTo>
                    <a:cubicBezTo>
                      <a:pt x="0" y="59055"/>
                      <a:pt x="0" y="58103"/>
                      <a:pt x="0" y="57150"/>
                    </a:cubicBezTo>
                    <a:cubicBezTo>
                      <a:pt x="0" y="56197"/>
                      <a:pt x="0" y="55245"/>
                      <a:pt x="953" y="54292"/>
                    </a:cubicBezTo>
                    <a:cubicBezTo>
                      <a:pt x="953" y="54292"/>
                      <a:pt x="953" y="54292"/>
                      <a:pt x="953" y="54292"/>
                    </a:cubicBezTo>
                    <a:lnTo>
                      <a:pt x="953" y="54292"/>
                    </a:lnTo>
                    <a:cubicBezTo>
                      <a:pt x="0" y="54292"/>
                      <a:pt x="0" y="53340"/>
                      <a:pt x="0" y="52388"/>
                    </a:cubicBezTo>
                    <a:cubicBezTo>
                      <a:pt x="0" y="51435"/>
                      <a:pt x="953" y="50483"/>
                      <a:pt x="1905" y="50483"/>
                    </a:cubicBezTo>
                    <a:lnTo>
                      <a:pt x="1905" y="50483"/>
                    </a:lnTo>
                    <a:cubicBezTo>
                      <a:pt x="953" y="50483"/>
                      <a:pt x="0" y="49530"/>
                      <a:pt x="0" y="48578"/>
                    </a:cubicBezTo>
                    <a:cubicBezTo>
                      <a:pt x="0" y="47625"/>
                      <a:pt x="953" y="46672"/>
                      <a:pt x="1905" y="46672"/>
                    </a:cubicBezTo>
                    <a:cubicBezTo>
                      <a:pt x="1905" y="46672"/>
                      <a:pt x="1905" y="46672"/>
                      <a:pt x="1905" y="46672"/>
                    </a:cubicBezTo>
                    <a:lnTo>
                      <a:pt x="1905" y="46672"/>
                    </a:lnTo>
                    <a:cubicBezTo>
                      <a:pt x="953" y="46672"/>
                      <a:pt x="0" y="45720"/>
                      <a:pt x="0" y="44767"/>
                    </a:cubicBezTo>
                    <a:cubicBezTo>
                      <a:pt x="0" y="43815"/>
                      <a:pt x="953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lnTo>
                      <a:pt x="1905" y="41910"/>
                    </a:lnTo>
                    <a:cubicBezTo>
                      <a:pt x="1905" y="41910"/>
                      <a:pt x="953" y="40958"/>
                      <a:pt x="953" y="40005"/>
                    </a:cubicBezTo>
                    <a:cubicBezTo>
                      <a:pt x="953" y="39053"/>
                      <a:pt x="953" y="38100"/>
                      <a:pt x="1905" y="38100"/>
                    </a:cubicBezTo>
                    <a:lnTo>
                      <a:pt x="1905" y="38100"/>
                    </a:lnTo>
                    <a:cubicBezTo>
                      <a:pt x="953" y="38100"/>
                      <a:pt x="0" y="37147"/>
                      <a:pt x="0" y="36195"/>
                    </a:cubicBezTo>
                    <a:cubicBezTo>
                      <a:pt x="0" y="35242"/>
                      <a:pt x="953" y="34290"/>
                      <a:pt x="1905" y="34290"/>
                    </a:cubicBezTo>
                    <a:cubicBezTo>
                      <a:pt x="1905" y="34290"/>
                      <a:pt x="1905" y="34290"/>
                      <a:pt x="2857" y="34290"/>
                    </a:cubicBezTo>
                    <a:cubicBezTo>
                      <a:pt x="2857" y="34290"/>
                      <a:pt x="2857" y="34290"/>
                      <a:pt x="3810" y="34290"/>
                    </a:cubicBezTo>
                    <a:lnTo>
                      <a:pt x="3810" y="33338"/>
                    </a:lnTo>
                    <a:cubicBezTo>
                      <a:pt x="2857" y="33338"/>
                      <a:pt x="2857" y="32385"/>
                      <a:pt x="2857" y="31433"/>
                    </a:cubicBezTo>
                    <a:cubicBezTo>
                      <a:pt x="2857" y="30480"/>
                      <a:pt x="3810" y="29528"/>
                      <a:pt x="4763" y="29528"/>
                    </a:cubicBezTo>
                    <a:lnTo>
                      <a:pt x="4763" y="28575"/>
                    </a:lnTo>
                    <a:cubicBezTo>
                      <a:pt x="4763" y="28575"/>
                      <a:pt x="3810" y="27622"/>
                      <a:pt x="3810" y="26670"/>
                    </a:cubicBezTo>
                    <a:cubicBezTo>
                      <a:pt x="3810" y="25717"/>
                      <a:pt x="4763" y="24765"/>
                      <a:pt x="5715" y="24765"/>
                    </a:cubicBezTo>
                    <a:cubicBezTo>
                      <a:pt x="5715" y="22860"/>
                      <a:pt x="6667" y="21908"/>
                      <a:pt x="6667" y="20003"/>
                    </a:cubicBezTo>
                    <a:cubicBezTo>
                      <a:pt x="5715" y="20003"/>
                      <a:pt x="5715" y="19050"/>
                      <a:pt x="5715" y="18097"/>
                    </a:cubicBezTo>
                    <a:cubicBezTo>
                      <a:pt x="5715" y="17145"/>
                      <a:pt x="6667" y="16192"/>
                      <a:pt x="7620" y="16192"/>
                    </a:cubicBezTo>
                    <a:lnTo>
                      <a:pt x="7620" y="16192"/>
                    </a:lnTo>
                    <a:lnTo>
                      <a:pt x="7620" y="15240"/>
                    </a:lnTo>
                    <a:cubicBezTo>
                      <a:pt x="7620" y="13335"/>
                      <a:pt x="7620" y="11430"/>
                      <a:pt x="8572" y="9525"/>
                    </a:cubicBezTo>
                    <a:cubicBezTo>
                      <a:pt x="9525" y="6667"/>
                      <a:pt x="11430" y="4763"/>
                      <a:pt x="13335" y="3810"/>
                    </a:cubicBezTo>
                    <a:cubicBezTo>
                      <a:pt x="15240" y="953"/>
                      <a:pt x="16192" y="0"/>
                      <a:pt x="18097" y="0"/>
                    </a:cubicBezTo>
                    <a:cubicBezTo>
                      <a:pt x="19050" y="0"/>
                      <a:pt x="19050" y="0"/>
                      <a:pt x="20003" y="953"/>
                    </a:cubicBezTo>
                    <a:cubicBezTo>
                      <a:pt x="20003" y="0"/>
                      <a:pt x="20955" y="0"/>
                      <a:pt x="20955" y="0"/>
                    </a:cubicBezTo>
                    <a:cubicBezTo>
                      <a:pt x="21907" y="0"/>
                      <a:pt x="21907" y="953"/>
                      <a:pt x="21907" y="1905"/>
                    </a:cubicBezTo>
                    <a:cubicBezTo>
                      <a:pt x="21907" y="1905"/>
                      <a:pt x="21907" y="1905"/>
                      <a:pt x="21907" y="1905"/>
                    </a:cubicBezTo>
                    <a:cubicBezTo>
                      <a:pt x="22860" y="1905"/>
                      <a:pt x="22860" y="2858"/>
                      <a:pt x="22860" y="4763"/>
                    </a:cubicBezTo>
                    <a:cubicBezTo>
                      <a:pt x="22860" y="4763"/>
                      <a:pt x="22860" y="5715"/>
                      <a:pt x="22860" y="5715"/>
                    </a:cubicBezTo>
                    <a:lnTo>
                      <a:pt x="22860" y="5715"/>
                    </a:lnTo>
                    <a:cubicBezTo>
                      <a:pt x="23813" y="5715"/>
                      <a:pt x="23813" y="6667"/>
                      <a:pt x="23813" y="8572"/>
                    </a:cubicBezTo>
                    <a:cubicBezTo>
                      <a:pt x="23813" y="9525"/>
                      <a:pt x="23813" y="9525"/>
                      <a:pt x="23813" y="9525"/>
                    </a:cubicBezTo>
                    <a:lnTo>
                      <a:pt x="23813" y="9525"/>
                    </a:lnTo>
                    <a:cubicBezTo>
                      <a:pt x="25717" y="9525"/>
                      <a:pt x="26670" y="11430"/>
                      <a:pt x="26670" y="13335"/>
                    </a:cubicBezTo>
                    <a:cubicBezTo>
                      <a:pt x="26670" y="13335"/>
                      <a:pt x="26670" y="14288"/>
                      <a:pt x="26670" y="14288"/>
                    </a:cubicBezTo>
                    <a:cubicBezTo>
                      <a:pt x="32385" y="15240"/>
                      <a:pt x="32385" y="16192"/>
                      <a:pt x="32385" y="17145"/>
                    </a:cubicBezTo>
                    <a:cubicBezTo>
                      <a:pt x="32385" y="17145"/>
                      <a:pt x="32385" y="17145"/>
                      <a:pt x="32385" y="17145"/>
                    </a:cubicBezTo>
                    <a:close/>
                  </a:path>
                </a:pathLst>
              </a:custGeom>
              <a:solidFill>
                <a:srgbClr val="56904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33" name="Freeform: Shape 1432">
                <a:extLst>
                  <a:ext uri="{FF2B5EF4-FFF2-40B4-BE49-F238E27FC236}">
                    <a16:creationId xmlns:a16="http://schemas.microsoft.com/office/drawing/2014/main" id="{7E10C1BA-9960-48F5-92A1-4F553A3C7E5C}"/>
                  </a:ext>
                </a:extLst>
              </p:cNvPr>
              <p:cNvSpPr/>
              <p:nvPr/>
            </p:nvSpPr>
            <p:spPr>
              <a:xfrm>
                <a:off x="6599871" y="3399472"/>
                <a:ext cx="27622" cy="54292"/>
              </a:xfrm>
              <a:custGeom>
                <a:avLst/>
                <a:gdLst>
                  <a:gd name="connsiteX0" fmla="*/ 20003 w 27622"/>
                  <a:gd name="connsiteY0" fmla="*/ 6668 h 54292"/>
                  <a:gd name="connsiteX1" fmla="*/ 20003 w 27622"/>
                  <a:gd name="connsiteY1" fmla="*/ 6668 h 54292"/>
                  <a:gd name="connsiteX2" fmla="*/ 20003 w 27622"/>
                  <a:gd name="connsiteY2" fmla="*/ 7620 h 54292"/>
                  <a:gd name="connsiteX3" fmla="*/ 20003 w 27622"/>
                  <a:gd name="connsiteY3" fmla="*/ 7620 h 54292"/>
                  <a:gd name="connsiteX4" fmla="*/ 20955 w 27622"/>
                  <a:gd name="connsiteY4" fmla="*/ 9525 h 54292"/>
                  <a:gd name="connsiteX5" fmla="*/ 20955 w 27622"/>
                  <a:gd name="connsiteY5" fmla="*/ 10478 h 54292"/>
                  <a:gd name="connsiteX6" fmla="*/ 20955 w 27622"/>
                  <a:gd name="connsiteY6" fmla="*/ 10478 h 54292"/>
                  <a:gd name="connsiteX7" fmla="*/ 22860 w 27622"/>
                  <a:gd name="connsiteY7" fmla="*/ 13335 h 54292"/>
                  <a:gd name="connsiteX8" fmla="*/ 22860 w 27622"/>
                  <a:gd name="connsiteY8" fmla="*/ 14288 h 54292"/>
                  <a:gd name="connsiteX9" fmla="*/ 23813 w 27622"/>
                  <a:gd name="connsiteY9" fmla="*/ 16193 h 54292"/>
                  <a:gd name="connsiteX10" fmla="*/ 25718 w 27622"/>
                  <a:gd name="connsiteY10" fmla="*/ 19050 h 54292"/>
                  <a:gd name="connsiteX11" fmla="*/ 24765 w 27622"/>
                  <a:gd name="connsiteY11" fmla="*/ 20955 h 54292"/>
                  <a:gd name="connsiteX12" fmla="*/ 24765 w 27622"/>
                  <a:gd name="connsiteY12" fmla="*/ 22860 h 54292"/>
                  <a:gd name="connsiteX13" fmla="*/ 23813 w 27622"/>
                  <a:gd name="connsiteY13" fmla="*/ 23813 h 54292"/>
                  <a:gd name="connsiteX14" fmla="*/ 23813 w 27622"/>
                  <a:gd name="connsiteY14" fmla="*/ 23813 h 54292"/>
                  <a:gd name="connsiteX15" fmla="*/ 24765 w 27622"/>
                  <a:gd name="connsiteY15" fmla="*/ 25718 h 54292"/>
                  <a:gd name="connsiteX16" fmla="*/ 24765 w 27622"/>
                  <a:gd name="connsiteY16" fmla="*/ 26670 h 54292"/>
                  <a:gd name="connsiteX17" fmla="*/ 25718 w 27622"/>
                  <a:gd name="connsiteY17" fmla="*/ 28575 h 54292"/>
                  <a:gd name="connsiteX18" fmla="*/ 25718 w 27622"/>
                  <a:gd name="connsiteY18" fmla="*/ 29528 h 54292"/>
                  <a:gd name="connsiteX19" fmla="*/ 26670 w 27622"/>
                  <a:gd name="connsiteY19" fmla="*/ 31433 h 54292"/>
                  <a:gd name="connsiteX20" fmla="*/ 26670 w 27622"/>
                  <a:gd name="connsiteY20" fmla="*/ 32385 h 54292"/>
                  <a:gd name="connsiteX21" fmla="*/ 27622 w 27622"/>
                  <a:gd name="connsiteY21" fmla="*/ 34290 h 54292"/>
                  <a:gd name="connsiteX22" fmla="*/ 26670 w 27622"/>
                  <a:gd name="connsiteY22" fmla="*/ 35243 h 54292"/>
                  <a:gd name="connsiteX23" fmla="*/ 26670 w 27622"/>
                  <a:gd name="connsiteY23" fmla="*/ 35243 h 54292"/>
                  <a:gd name="connsiteX24" fmla="*/ 26670 w 27622"/>
                  <a:gd name="connsiteY24" fmla="*/ 37148 h 54292"/>
                  <a:gd name="connsiteX25" fmla="*/ 26670 w 27622"/>
                  <a:gd name="connsiteY25" fmla="*/ 38100 h 54292"/>
                  <a:gd name="connsiteX26" fmla="*/ 26670 w 27622"/>
                  <a:gd name="connsiteY26" fmla="*/ 40005 h 54292"/>
                  <a:gd name="connsiteX27" fmla="*/ 26670 w 27622"/>
                  <a:gd name="connsiteY27" fmla="*/ 40005 h 54292"/>
                  <a:gd name="connsiteX28" fmla="*/ 26670 w 27622"/>
                  <a:gd name="connsiteY28" fmla="*/ 40958 h 54292"/>
                  <a:gd name="connsiteX29" fmla="*/ 25718 w 27622"/>
                  <a:gd name="connsiteY29" fmla="*/ 41910 h 54292"/>
                  <a:gd name="connsiteX30" fmla="*/ 26670 w 27622"/>
                  <a:gd name="connsiteY30" fmla="*/ 43815 h 54292"/>
                  <a:gd name="connsiteX31" fmla="*/ 25718 w 27622"/>
                  <a:gd name="connsiteY31" fmla="*/ 44768 h 54292"/>
                  <a:gd name="connsiteX32" fmla="*/ 25718 w 27622"/>
                  <a:gd name="connsiteY32" fmla="*/ 45720 h 54292"/>
                  <a:gd name="connsiteX33" fmla="*/ 24765 w 27622"/>
                  <a:gd name="connsiteY33" fmla="*/ 46673 h 54292"/>
                  <a:gd name="connsiteX34" fmla="*/ 24765 w 27622"/>
                  <a:gd name="connsiteY34" fmla="*/ 47625 h 54292"/>
                  <a:gd name="connsiteX35" fmla="*/ 23813 w 27622"/>
                  <a:gd name="connsiteY35" fmla="*/ 48578 h 54292"/>
                  <a:gd name="connsiteX36" fmla="*/ 23813 w 27622"/>
                  <a:gd name="connsiteY36" fmla="*/ 48578 h 54292"/>
                  <a:gd name="connsiteX37" fmla="*/ 23813 w 27622"/>
                  <a:gd name="connsiteY37" fmla="*/ 48578 h 54292"/>
                  <a:gd name="connsiteX38" fmla="*/ 23813 w 27622"/>
                  <a:gd name="connsiteY38" fmla="*/ 48578 h 54292"/>
                  <a:gd name="connsiteX39" fmla="*/ 23813 w 27622"/>
                  <a:gd name="connsiteY39" fmla="*/ 48578 h 54292"/>
                  <a:gd name="connsiteX40" fmla="*/ 23813 w 27622"/>
                  <a:gd name="connsiteY40" fmla="*/ 48578 h 54292"/>
                  <a:gd name="connsiteX41" fmla="*/ 23813 w 27622"/>
                  <a:gd name="connsiteY41" fmla="*/ 48578 h 54292"/>
                  <a:gd name="connsiteX42" fmla="*/ 23813 w 27622"/>
                  <a:gd name="connsiteY42" fmla="*/ 48578 h 54292"/>
                  <a:gd name="connsiteX43" fmla="*/ 23813 w 27622"/>
                  <a:gd name="connsiteY43" fmla="*/ 48578 h 54292"/>
                  <a:gd name="connsiteX44" fmla="*/ 23813 w 27622"/>
                  <a:gd name="connsiteY44" fmla="*/ 48578 h 54292"/>
                  <a:gd name="connsiteX45" fmla="*/ 23813 w 27622"/>
                  <a:gd name="connsiteY45" fmla="*/ 48578 h 54292"/>
                  <a:gd name="connsiteX46" fmla="*/ 23813 w 27622"/>
                  <a:gd name="connsiteY46" fmla="*/ 48578 h 54292"/>
                  <a:gd name="connsiteX47" fmla="*/ 23813 w 27622"/>
                  <a:gd name="connsiteY47" fmla="*/ 48578 h 54292"/>
                  <a:gd name="connsiteX48" fmla="*/ 23813 w 27622"/>
                  <a:gd name="connsiteY48" fmla="*/ 48578 h 54292"/>
                  <a:gd name="connsiteX49" fmla="*/ 23813 w 27622"/>
                  <a:gd name="connsiteY49" fmla="*/ 48578 h 54292"/>
                  <a:gd name="connsiteX50" fmla="*/ 23813 w 27622"/>
                  <a:gd name="connsiteY50" fmla="*/ 48578 h 54292"/>
                  <a:gd name="connsiteX51" fmla="*/ 23813 w 27622"/>
                  <a:gd name="connsiteY51" fmla="*/ 48578 h 54292"/>
                  <a:gd name="connsiteX52" fmla="*/ 23813 w 27622"/>
                  <a:gd name="connsiteY52" fmla="*/ 48578 h 54292"/>
                  <a:gd name="connsiteX53" fmla="*/ 23813 w 27622"/>
                  <a:gd name="connsiteY53" fmla="*/ 48578 h 54292"/>
                  <a:gd name="connsiteX54" fmla="*/ 23813 w 27622"/>
                  <a:gd name="connsiteY54" fmla="*/ 48578 h 54292"/>
                  <a:gd name="connsiteX55" fmla="*/ 23813 w 27622"/>
                  <a:gd name="connsiteY55" fmla="*/ 48578 h 54292"/>
                  <a:gd name="connsiteX56" fmla="*/ 23813 w 27622"/>
                  <a:gd name="connsiteY56" fmla="*/ 48578 h 54292"/>
                  <a:gd name="connsiteX57" fmla="*/ 23813 w 27622"/>
                  <a:gd name="connsiteY57" fmla="*/ 48578 h 54292"/>
                  <a:gd name="connsiteX58" fmla="*/ 23813 w 27622"/>
                  <a:gd name="connsiteY58" fmla="*/ 48578 h 54292"/>
                  <a:gd name="connsiteX59" fmla="*/ 23813 w 27622"/>
                  <a:gd name="connsiteY59" fmla="*/ 48578 h 54292"/>
                  <a:gd name="connsiteX60" fmla="*/ 23813 w 27622"/>
                  <a:gd name="connsiteY60" fmla="*/ 48578 h 54292"/>
                  <a:gd name="connsiteX61" fmla="*/ 23813 w 27622"/>
                  <a:gd name="connsiteY61" fmla="*/ 48578 h 54292"/>
                  <a:gd name="connsiteX62" fmla="*/ 23813 w 27622"/>
                  <a:gd name="connsiteY62" fmla="*/ 48578 h 54292"/>
                  <a:gd name="connsiteX63" fmla="*/ 23813 w 27622"/>
                  <a:gd name="connsiteY63" fmla="*/ 48578 h 54292"/>
                  <a:gd name="connsiteX64" fmla="*/ 23813 w 27622"/>
                  <a:gd name="connsiteY64" fmla="*/ 48578 h 54292"/>
                  <a:gd name="connsiteX65" fmla="*/ 23813 w 27622"/>
                  <a:gd name="connsiteY65" fmla="*/ 48578 h 54292"/>
                  <a:gd name="connsiteX66" fmla="*/ 23813 w 27622"/>
                  <a:gd name="connsiteY66" fmla="*/ 48578 h 54292"/>
                  <a:gd name="connsiteX67" fmla="*/ 23813 w 27622"/>
                  <a:gd name="connsiteY67" fmla="*/ 48578 h 54292"/>
                  <a:gd name="connsiteX68" fmla="*/ 23813 w 27622"/>
                  <a:gd name="connsiteY68" fmla="*/ 48578 h 54292"/>
                  <a:gd name="connsiteX69" fmla="*/ 23813 w 27622"/>
                  <a:gd name="connsiteY69" fmla="*/ 48578 h 54292"/>
                  <a:gd name="connsiteX70" fmla="*/ 23813 w 27622"/>
                  <a:gd name="connsiteY70" fmla="*/ 48578 h 54292"/>
                  <a:gd name="connsiteX71" fmla="*/ 23813 w 27622"/>
                  <a:gd name="connsiteY71" fmla="*/ 48578 h 54292"/>
                  <a:gd name="connsiteX72" fmla="*/ 23813 w 27622"/>
                  <a:gd name="connsiteY72" fmla="*/ 48578 h 54292"/>
                  <a:gd name="connsiteX73" fmla="*/ 23813 w 27622"/>
                  <a:gd name="connsiteY73" fmla="*/ 48578 h 54292"/>
                  <a:gd name="connsiteX74" fmla="*/ 23813 w 27622"/>
                  <a:gd name="connsiteY74" fmla="*/ 48578 h 54292"/>
                  <a:gd name="connsiteX75" fmla="*/ 23813 w 27622"/>
                  <a:gd name="connsiteY75" fmla="*/ 48578 h 54292"/>
                  <a:gd name="connsiteX76" fmla="*/ 23813 w 27622"/>
                  <a:gd name="connsiteY76" fmla="*/ 48578 h 54292"/>
                  <a:gd name="connsiteX77" fmla="*/ 23813 w 27622"/>
                  <a:gd name="connsiteY77" fmla="*/ 48578 h 54292"/>
                  <a:gd name="connsiteX78" fmla="*/ 23813 w 27622"/>
                  <a:gd name="connsiteY78" fmla="*/ 48578 h 54292"/>
                  <a:gd name="connsiteX79" fmla="*/ 23813 w 27622"/>
                  <a:gd name="connsiteY79" fmla="*/ 48578 h 54292"/>
                  <a:gd name="connsiteX80" fmla="*/ 23813 w 27622"/>
                  <a:gd name="connsiteY80" fmla="*/ 48578 h 54292"/>
                  <a:gd name="connsiteX81" fmla="*/ 23813 w 27622"/>
                  <a:gd name="connsiteY81" fmla="*/ 48578 h 54292"/>
                  <a:gd name="connsiteX82" fmla="*/ 23813 w 27622"/>
                  <a:gd name="connsiteY82" fmla="*/ 48578 h 54292"/>
                  <a:gd name="connsiteX83" fmla="*/ 23813 w 27622"/>
                  <a:gd name="connsiteY83" fmla="*/ 48578 h 54292"/>
                  <a:gd name="connsiteX84" fmla="*/ 23813 w 27622"/>
                  <a:gd name="connsiteY84" fmla="*/ 48578 h 54292"/>
                  <a:gd name="connsiteX85" fmla="*/ 23813 w 27622"/>
                  <a:gd name="connsiteY85" fmla="*/ 48578 h 54292"/>
                  <a:gd name="connsiteX86" fmla="*/ 23813 w 27622"/>
                  <a:gd name="connsiteY86" fmla="*/ 48578 h 54292"/>
                  <a:gd name="connsiteX87" fmla="*/ 23813 w 27622"/>
                  <a:gd name="connsiteY87" fmla="*/ 48578 h 54292"/>
                  <a:gd name="connsiteX88" fmla="*/ 23813 w 27622"/>
                  <a:gd name="connsiteY88" fmla="*/ 48578 h 54292"/>
                  <a:gd name="connsiteX89" fmla="*/ 23813 w 27622"/>
                  <a:gd name="connsiteY89" fmla="*/ 48578 h 54292"/>
                  <a:gd name="connsiteX90" fmla="*/ 23813 w 27622"/>
                  <a:gd name="connsiteY90" fmla="*/ 48578 h 54292"/>
                  <a:gd name="connsiteX91" fmla="*/ 23813 w 27622"/>
                  <a:gd name="connsiteY91" fmla="*/ 48578 h 54292"/>
                  <a:gd name="connsiteX92" fmla="*/ 23813 w 27622"/>
                  <a:gd name="connsiteY92" fmla="*/ 48578 h 54292"/>
                  <a:gd name="connsiteX93" fmla="*/ 23813 w 27622"/>
                  <a:gd name="connsiteY93" fmla="*/ 48578 h 54292"/>
                  <a:gd name="connsiteX94" fmla="*/ 23813 w 27622"/>
                  <a:gd name="connsiteY94" fmla="*/ 48578 h 54292"/>
                  <a:gd name="connsiteX95" fmla="*/ 23813 w 27622"/>
                  <a:gd name="connsiteY95" fmla="*/ 48578 h 54292"/>
                  <a:gd name="connsiteX96" fmla="*/ 23813 w 27622"/>
                  <a:gd name="connsiteY96" fmla="*/ 48578 h 54292"/>
                  <a:gd name="connsiteX97" fmla="*/ 23813 w 27622"/>
                  <a:gd name="connsiteY97" fmla="*/ 48578 h 54292"/>
                  <a:gd name="connsiteX98" fmla="*/ 23813 w 27622"/>
                  <a:gd name="connsiteY98" fmla="*/ 48578 h 54292"/>
                  <a:gd name="connsiteX99" fmla="*/ 23813 w 27622"/>
                  <a:gd name="connsiteY99" fmla="*/ 48578 h 54292"/>
                  <a:gd name="connsiteX100" fmla="*/ 23813 w 27622"/>
                  <a:gd name="connsiteY100" fmla="*/ 48578 h 54292"/>
                  <a:gd name="connsiteX101" fmla="*/ 23813 w 27622"/>
                  <a:gd name="connsiteY101" fmla="*/ 48578 h 54292"/>
                  <a:gd name="connsiteX102" fmla="*/ 23813 w 27622"/>
                  <a:gd name="connsiteY102" fmla="*/ 48578 h 54292"/>
                  <a:gd name="connsiteX103" fmla="*/ 23813 w 27622"/>
                  <a:gd name="connsiteY103" fmla="*/ 48578 h 54292"/>
                  <a:gd name="connsiteX104" fmla="*/ 23813 w 27622"/>
                  <a:gd name="connsiteY104" fmla="*/ 48578 h 54292"/>
                  <a:gd name="connsiteX105" fmla="*/ 23813 w 27622"/>
                  <a:gd name="connsiteY105" fmla="*/ 48578 h 54292"/>
                  <a:gd name="connsiteX106" fmla="*/ 23813 w 27622"/>
                  <a:gd name="connsiteY106" fmla="*/ 48578 h 54292"/>
                  <a:gd name="connsiteX107" fmla="*/ 23813 w 27622"/>
                  <a:gd name="connsiteY107" fmla="*/ 48578 h 54292"/>
                  <a:gd name="connsiteX108" fmla="*/ 23813 w 27622"/>
                  <a:gd name="connsiteY108" fmla="*/ 48578 h 54292"/>
                  <a:gd name="connsiteX109" fmla="*/ 23813 w 27622"/>
                  <a:gd name="connsiteY109" fmla="*/ 48578 h 54292"/>
                  <a:gd name="connsiteX110" fmla="*/ 23813 w 27622"/>
                  <a:gd name="connsiteY110" fmla="*/ 48578 h 54292"/>
                  <a:gd name="connsiteX111" fmla="*/ 23813 w 27622"/>
                  <a:gd name="connsiteY111" fmla="*/ 48578 h 54292"/>
                  <a:gd name="connsiteX112" fmla="*/ 23813 w 27622"/>
                  <a:gd name="connsiteY112" fmla="*/ 48578 h 54292"/>
                  <a:gd name="connsiteX113" fmla="*/ 23813 w 27622"/>
                  <a:gd name="connsiteY113" fmla="*/ 48578 h 54292"/>
                  <a:gd name="connsiteX114" fmla="*/ 23813 w 27622"/>
                  <a:gd name="connsiteY114" fmla="*/ 48578 h 54292"/>
                  <a:gd name="connsiteX115" fmla="*/ 23813 w 27622"/>
                  <a:gd name="connsiteY115" fmla="*/ 48578 h 54292"/>
                  <a:gd name="connsiteX116" fmla="*/ 23813 w 27622"/>
                  <a:gd name="connsiteY116" fmla="*/ 48578 h 54292"/>
                  <a:gd name="connsiteX117" fmla="*/ 23813 w 27622"/>
                  <a:gd name="connsiteY117" fmla="*/ 48578 h 54292"/>
                  <a:gd name="connsiteX118" fmla="*/ 23813 w 27622"/>
                  <a:gd name="connsiteY118" fmla="*/ 48578 h 54292"/>
                  <a:gd name="connsiteX119" fmla="*/ 23813 w 27622"/>
                  <a:gd name="connsiteY119" fmla="*/ 48578 h 54292"/>
                  <a:gd name="connsiteX120" fmla="*/ 22860 w 27622"/>
                  <a:gd name="connsiteY120" fmla="*/ 49530 h 54292"/>
                  <a:gd name="connsiteX121" fmla="*/ 22860 w 27622"/>
                  <a:gd name="connsiteY121" fmla="*/ 49530 h 54292"/>
                  <a:gd name="connsiteX122" fmla="*/ 21908 w 27622"/>
                  <a:gd name="connsiteY122" fmla="*/ 50483 h 54292"/>
                  <a:gd name="connsiteX123" fmla="*/ 21908 w 27622"/>
                  <a:gd name="connsiteY123" fmla="*/ 50483 h 54292"/>
                  <a:gd name="connsiteX124" fmla="*/ 20003 w 27622"/>
                  <a:gd name="connsiteY124" fmla="*/ 52388 h 54292"/>
                  <a:gd name="connsiteX125" fmla="*/ 20003 w 27622"/>
                  <a:gd name="connsiteY125" fmla="*/ 52388 h 54292"/>
                  <a:gd name="connsiteX126" fmla="*/ 18097 w 27622"/>
                  <a:gd name="connsiteY126" fmla="*/ 53340 h 54292"/>
                  <a:gd name="connsiteX127" fmla="*/ 18097 w 27622"/>
                  <a:gd name="connsiteY127" fmla="*/ 53340 h 54292"/>
                  <a:gd name="connsiteX128" fmla="*/ 17145 w 27622"/>
                  <a:gd name="connsiteY128" fmla="*/ 54293 h 54292"/>
                  <a:gd name="connsiteX129" fmla="*/ 16193 w 27622"/>
                  <a:gd name="connsiteY129" fmla="*/ 53340 h 54292"/>
                  <a:gd name="connsiteX130" fmla="*/ 11430 w 27622"/>
                  <a:gd name="connsiteY130" fmla="*/ 54293 h 54292"/>
                  <a:gd name="connsiteX131" fmla="*/ 1905 w 27622"/>
                  <a:gd name="connsiteY131" fmla="*/ 47625 h 54292"/>
                  <a:gd name="connsiteX132" fmla="*/ 1905 w 27622"/>
                  <a:gd name="connsiteY132" fmla="*/ 47625 h 54292"/>
                  <a:gd name="connsiteX133" fmla="*/ 1905 w 27622"/>
                  <a:gd name="connsiteY133" fmla="*/ 47625 h 54292"/>
                  <a:gd name="connsiteX134" fmla="*/ 953 w 27622"/>
                  <a:gd name="connsiteY134" fmla="*/ 43815 h 54292"/>
                  <a:gd name="connsiteX135" fmla="*/ 1905 w 27622"/>
                  <a:gd name="connsiteY135" fmla="*/ 42863 h 54292"/>
                  <a:gd name="connsiteX136" fmla="*/ 1905 w 27622"/>
                  <a:gd name="connsiteY136" fmla="*/ 42863 h 54292"/>
                  <a:gd name="connsiteX137" fmla="*/ 1905 w 27622"/>
                  <a:gd name="connsiteY137" fmla="*/ 41910 h 54292"/>
                  <a:gd name="connsiteX138" fmla="*/ 953 w 27622"/>
                  <a:gd name="connsiteY138" fmla="*/ 40005 h 54292"/>
                  <a:gd name="connsiteX139" fmla="*/ 1905 w 27622"/>
                  <a:gd name="connsiteY139" fmla="*/ 38100 h 54292"/>
                  <a:gd name="connsiteX140" fmla="*/ 1905 w 27622"/>
                  <a:gd name="connsiteY140" fmla="*/ 38100 h 54292"/>
                  <a:gd name="connsiteX141" fmla="*/ 0 w 27622"/>
                  <a:gd name="connsiteY141" fmla="*/ 36195 h 54292"/>
                  <a:gd name="connsiteX142" fmla="*/ 1905 w 27622"/>
                  <a:gd name="connsiteY142" fmla="*/ 34290 h 54292"/>
                  <a:gd name="connsiteX143" fmla="*/ 2858 w 27622"/>
                  <a:gd name="connsiteY143" fmla="*/ 34290 h 54292"/>
                  <a:gd name="connsiteX144" fmla="*/ 3810 w 27622"/>
                  <a:gd name="connsiteY144" fmla="*/ 34290 h 54292"/>
                  <a:gd name="connsiteX145" fmla="*/ 3810 w 27622"/>
                  <a:gd name="connsiteY145" fmla="*/ 33338 h 54292"/>
                  <a:gd name="connsiteX146" fmla="*/ 2858 w 27622"/>
                  <a:gd name="connsiteY146" fmla="*/ 31433 h 54292"/>
                  <a:gd name="connsiteX147" fmla="*/ 4763 w 27622"/>
                  <a:gd name="connsiteY147" fmla="*/ 29528 h 54292"/>
                  <a:gd name="connsiteX148" fmla="*/ 4763 w 27622"/>
                  <a:gd name="connsiteY148" fmla="*/ 28575 h 54292"/>
                  <a:gd name="connsiteX149" fmla="*/ 3810 w 27622"/>
                  <a:gd name="connsiteY149" fmla="*/ 26670 h 54292"/>
                  <a:gd name="connsiteX150" fmla="*/ 5715 w 27622"/>
                  <a:gd name="connsiteY150" fmla="*/ 24765 h 54292"/>
                  <a:gd name="connsiteX151" fmla="*/ 6668 w 27622"/>
                  <a:gd name="connsiteY151" fmla="*/ 20003 h 54292"/>
                  <a:gd name="connsiteX152" fmla="*/ 5715 w 27622"/>
                  <a:gd name="connsiteY152" fmla="*/ 18098 h 54292"/>
                  <a:gd name="connsiteX153" fmla="*/ 7620 w 27622"/>
                  <a:gd name="connsiteY153" fmla="*/ 16193 h 54292"/>
                  <a:gd name="connsiteX154" fmla="*/ 7620 w 27622"/>
                  <a:gd name="connsiteY154" fmla="*/ 16193 h 54292"/>
                  <a:gd name="connsiteX155" fmla="*/ 7620 w 27622"/>
                  <a:gd name="connsiteY155" fmla="*/ 15240 h 54292"/>
                  <a:gd name="connsiteX156" fmla="*/ 8572 w 27622"/>
                  <a:gd name="connsiteY156" fmla="*/ 9525 h 54292"/>
                  <a:gd name="connsiteX157" fmla="*/ 13335 w 27622"/>
                  <a:gd name="connsiteY157" fmla="*/ 3810 h 54292"/>
                  <a:gd name="connsiteX158" fmla="*/ 18097 w 27622"/>
                  <a:gd name="connsiteY158" fmla="*/ 0 h 54292"/>
                  <a:gd name="connsiteX159" fmla="*/ 20003 w 27622"/>
                  <a:gd name="connsiteY159" fmla="*/ 6668 h 5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</a:cxnLst>
                <a:rect l="l" t="t" r="r" b="b"/>
                <a:pathLst>
                  <a:path w="27622" h="54292">
                    <a:moveTo>
                      <a:pt x="20003" y="6668"/>
                    </a:moveTo>
                    <a:cubicBezTo>
                      <a:pt x="20003" y="6668"/>
                      <a:pt x="20003" y="6668"/>
                      <a:pt x="20003" y="6668"/>
                    </a:cubicBezTo>
                    <a:cubicBezTo>
                      <a:pt x="20003" y="7620"/>
                      <a:pt x="20003" y="7620"/>
                      <a:pt x="20003" y="7620"/>
                    </a:cubicBezTo>
                    <a:lnTo>
                      <a:pt x="20003" y="7620"/>
                    </a:lnTo>
                    <a:cubicBezTo>
                      <a:pt x="20955" y="7620"/>
                      <a:pt x="20955" y="8573"/>
                      <a:pt x="20955" y="9525"/>
                    </a:cubicBezTo>
                    <a:cubicBezTo>
                      <a:pt x="20955" y="9525"/>
                      <a:pt x="20955" y="10478"/>
                      <a:pt x="20955" y="10478"/>
                    </a:cubicBezTo>
                    <a:lnTo>
                      <a:pt x="20955" y="10478"/>
                    </a:lnTo>
                    <a:cubicBezTo>
                      <a:pt x="21908" y="10478"/>
                      <a:pt x="22860" y="11430"/>
                      <a:pt x="22860" y="13335"/>
                    </a:cubicBezTo>
                    <a:cubicBezTo>
                      <a:pt x="22860" y="13335"/>
                      <a:pt x="22860" y="14288"/>
                      <a:pt x="22860" y="14288"/>
                    </a:cubicBezTo>
                    <a:cubicBezTo>
                      <a:pt x="23813" y="14288"/>
                      <a:pt x="23813" y="15240"/>
                      <a:pt x="23813" y="16193"/>
                    </a:cubicBezTo>
                    <a:cubicBezTo>
                      <a:pt x="24765" y="16193"/>
                      <a:pt x="25718" y="17145"/>
                      <a:pt x="25718" y="19050"/>
                    </a:cubicBezTo>
                    <a:cubicBezTo>
                      <a:pt x="25718" y="20003"/>
                      <a:pt x="25718" y="20003"/>
                      <a:pt x="24765" y="20955"/>
                    </a:cubicBezTo>
                    <a:cubicBezTo>
                      <a:pt x="24765" y="20955"/>
                      <a:pt x="24765" y="21908"/>
                      <a:pt x="24765" y="22860"/>
                    </a:cubicBezTo>
                    <a:cubicBezTo>
                      <a:pt x="24765" y="23813"/>
                      <a:pt x="24765" y="23813"/>
                      <a:pt x="23813" y="23813"/>
                    </a:cubicBezTo>
                    <a:lnTo>
                      <a:pt x="23813" y="23813"/>
                    </a:lnTo>
                    <a:cubicBezTo>
                      <a:pt x="24765" y="23813"/>
                      <a:pt x="24765" y="24765"/>
                      <a:pt x="24765" y="25718"/>
                    </a:cubicBezTo>
                    <a:cubicBezTo>
                      <a:pt x="24765" y="25718"/>
                      <a:pt x="24765" y="26670"/>
                      <a:pt x="24765" y="26670"/>
                    </a:cubicBezTo>
                    <a:cubicBezTo>
                      <a:pt x="24765" y="26670"/>
                      <a:pt x="25718" y="27623"/>
                      <a:pt x="25718" y="28575"/>
                    </a:cubicBezTo>
                    <a:cubicBezTo>
                      <a:pt x="25718" y="28575"/>
                      <a:pt x="25718" y="29528"/>
                      <a:pt x="25718" y="29528"/>
                    </a:cubicBezTo>
                    <a:cubicBezTo>
                      <a:pt x="25718" y="29528"/>
                      <a:pt x="26670" y="30480"/>
                      <a:pt x="26670" y="31433"/>
                    </a:cubicBezTo>
                    <a:cubicBezTo>
                      <a:pt x="26670" y="31433"/>
                      <a:pt x="26670" y="32385"/>
                      <a:pt x="26670" y="32385"/>
                    </a:cubicBezTo>
                    <a:cubicBezTo>
                      <a:pt x="26670" y="33338"/>
                      <a:pt x="27622" y="33338"/>
                      <a:pt x="27622" y="34290"/>
                    </a:cubicBezTo>
                    <a:cubicBezTo>
                      <a:pt x="27622" y="35243"/>
                      <a:pt x="27622" y="35243"/>
                      <a:pt x="26670" y="35243"/>
                    </a:cubicBezTo>
                    <a:lnTo>
                      <a:pt x="26670" y="35243"/>
                    </a:lnTo>
                    <a:cubicBezTo>
                      <a:pt x="26670" y="35243"/>
                      <a:pt x="27622" y="36195"/>
                      <a:pt x="26670" y="37148"/>
                    </a:cubicBezTo>
                    <a:cubicBezTo>
                      <a:pt x="26670" y="37148"/>
                      <a:pt x="26670" y="37148"/>
                      <a:pt x="26670" y="38100"/>
                    </a:cubicBezTo>
                    <a:cubicBezTo>
                      <a:pt x="26670" y="38100"/>
                      <a:pt x="26670" y="39053"/>
                      <a:pt x="26670" y="40005"/>
                    </a:cubicBezTo>
                    <a:cubicBezTo>
                      <a:pt x="26670" y="40005"/>
                      <a:pt x="26670" y="40005"/>
                      <a:pt x="26670" y="40005"/>
                    </a:cubicBezTo>
                    <a:cubicBezTo>
                      <a:pt x="26670" y="40005"/>
                      <a:pt x="26670" y="40958"/>
                      <a:pt x="26670" y="40958"/>
                    </a:cubicBezTo>
                    <a:cubicBezTo>
                      <a:pt x="26670" y="40958"/>
                      <a:pt x="26670" y="41910"/>
                      <a:pt x="25718" y="41910"/>
                    </a:cubicBezTo>
                    <a:cubicBezTo>
                      <a:pt x="26670" y="41910"/>
                      <a:pt x="26670" y="42863"/>
                      <a:pt x="26670" y="43815"/>
                    </a:cubicBezTo>
                    <a:cubicBezTo>
                      <a:pt x="26670" y="44768"/>
                      <a:pt x="25718" y="44768"/>
                      <a:pt x="25718" y="44768"/>
                    </a:cubicBezTo>
                    <a:cubicBezTo>
                      <a:pt x="25718" y="44768"/>
                      <a:pt x="25718" y="45720"/>
                      <a:pt x="25718" y="45720"/>
                    </a:cubicBezTo>
                    <a:cubicBezTo>
                      <a:pt x="25718" y="45720"/>
                      <a:pt x="25718" y="46673"/>
                      <a:pt x="24765" y="46673"/>
                    </a:cubicBezTo>
                    <a:cubicBezTo>
                      <a:pt x="24765" y="46673"/>
                      <a:pt x="24765" y="47625"/>
                      <a:pt x="24765" y="47625"/>
                    </a:cubicBezTo>
                    <a:cubicBezTo>
                      <a:pt x="24765" y="48578"/>
                      <a:pt x="24765" y="48578"/>
                      <a:pt x="23813" y="48578"/>
                    </a:cubicBez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cubicBezTo>
                      <a:pt x="23813" y="49530"/>
                      <a:pt x="23813" y="49530"/>
                      <a:pt x="22860" y="49530"/>
                    </a:cubicBezTo>
                    <a:cubicBezTo>
                      <a:pt x="22860" y="49530"/>
                      <a:pt x="22860" y="49530"/>
                      <a:pt x="22860" y="49530"/>
                    </a:cubicBezTo>
                    <a:cubicBezTo>
                      <a:pt x="22860" y="50483"/>
                      <a:pt x="22860" y="50483"/>
                      <a:pt x="21908" y="50483"/>
                    </a:cubicBezTo>
                    <a:cubicBezTo>
                      <a:pt x="21908" y="50483"/>
                      <a:pt x="21908" y="50483"/>
                      <a:pt x="21908" y="50483"/>
                    </a:cubicBezTo>
                    <a:cubicBezTo>
                      <a:pt x="21908" y="51435"/>
                      <a:pt x="20955" y="52388"/>
                      <a:pt x="20003" y="52388"/>
                    </a:cubicBezTo>
                    <a:lnTo>
                      <a:pt x="20003" y="52388"/>
                    </a:lnTo>
                    <a:cubicBezTo>
                      <a:pt x="20003" y="53340"/>
                      <a:pt x="19050" y="54293"/>
                      <a:pt x="18097" y="53340"/>
                    </a:cubicBezTo>
                    <a:cubicBezTo>
                      <a:pt x="18097" y="53340"/>
                      <a:pt x="18097" y="53340"/>
                      <a:pt x="18097" y="53340"/>
                    </a:cubicBezTo>
                    <a:cubicBezTo>
                      <a:pt x="18097" y="54293"/>
                      <a:pt x="17145" y="54293"/>
                      <a:pt x="17145" y="54293"/>
                    </a:cubicBezTo>
                    <a:cubicBezTo>
                      <a:pt x="17145" y="54293"/>
                      <a:pt x="16193" y="54293"/>
                      <a:pt x="16193" y="53340"/>
                    </a:cubicBezTo>
                    <a:cubicBezTo>
                      <a:pt x="14288" y="54293"/>
                      <a:pt x="13335" y="54293"/>
                      <a:pt x="11430" y="54293"/>
                    </a:cubicBezTo>
                    <a:cubicBezTo>
                      <a:pt x="6668" y="53340"/>
                      <a:pt x="3810" y="51435"/>
                      <a:pt x="1905" y="47625"/>
                    </a:cubicBezTo>
                    <a:lnTo>
                      <a:pt x="1905" y="47625"/>
                    </a:lnTo>
                    <a:lnTo>
                      <a:pt x="1905" y="47625"/>
                    </a:lnTo>
                    <a:cubicBezTo>
                      <a:pt x="1905" y="46673"/>
                      <a:pt x="953" y="45720"/>
                      <a:pt x="953" y="43815"/>
                    </a:cubicBezTo>
                    <a:cubicBezTo>
                      <a:pt x="953" y="43815"/>
                      <a:pt x="1905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lnTo>
                      <a:pt x="1905" y="41910"/>
                    </a:lnTo>
                    <a:cubicBezTo>
                      <a:pt x="1905" y="41910"/>
                      <a:pt x="953" y="40958"/>
                      <a:pt x="953" y="40005"/>
                    </a:cubicBezTo>
                    <a:cubicBezTo>
                      <a:pt x="953" y="39053"/>
                      <a:pt x="953" y="38100"/>
                      <a:pt x="1905" y="38100"/>
                    </a:cubicBezTo>
                    <a:lnTo>
                      <a:pt x="1905" y="38100"/>
                    </a:lnTo>
                    <a:cubicBezTo>
                      <a:pt x="953" y="38100"/>
                      <a:pt x="0" y="37148"/>
                      <a:pt x="0" y="36195"/>
                    </a:cubicBezTo>
                    <a:cubicBezTo>
                      <a:pt x="0" y="35243"/>
                      <a:pt x="953" y="34290"/>
                      <a:pt x="1905" y="34290"/>
                    </a:cubicBezTo>
                    <a:cubicBezTo>
                      <a:pt x="1905" y="34290"/>
                      <a:pt x="1905" y="34290"/>
                      <a:pt x="2858" y="34290"/>
                    </a:cubicBezTo>
                    <a:cubicBezTo>
                      <a:pt x="2858" y="34290"/>
                      <a:pt x="2858" y="34290"/>
                      <a:pt x="3810" y="34290"/>
                    </a:cubicBezTo>
                    <a:lnTo>
                      <a:pt x="3810" y="33338"/>
                    </a:lnTo>
                    <a:cubicBezTo>
                      <a:pt x="2858" y="33338"/>
                      <a:pt x="2858" y="32385"/>
                      <a:pt x="2858" y="31433"/>
                    </a:cubicBezTo>
                    <a:cubicBezTo>
                      <a:pt x="2858" y="30480"/>
                      <a:pt x="3810" y="29528"/>
                      <a:pt x="4763" y="29528"/>
                    </a:cubicBezTo>
                    <a:lnTo>
                      <a:pt x="4763" y="28575"/>
                    </a:lnTo>
                    <a:cubicBezTo>
                      <a:pt x="4763" y="28575"/>
                      <a:pt x="3810" y="27623"/>
                      <a:pt x="3810" y="26670"/>
                    </a:cubicBezTo>
                    <a:cubicBezTo>
                      <a:pt x="3810" y="25718"/>
                      <a:pt x="4763" y="24765"/>
                      <a:pt x="5715" y="24765"/>
                    </a:cubicBezTo>
                    <a:cubicBezTo>
                      <a:pt x="5715" y="22860"/>
                      <a:pt x="6668" y="21908"/>
                      <a:pt x="6668" y="20003"/>
                    </a:cubicBezTo>
                    <a:cubicBezTo>
                      <a:pt x="5715" y="20003"/>
                      <a:pt x="5715" y="19050"/>
                      <a:pt x="5715" y="18098"/>
                    </a:cubicBezTo>
                    <a:cubicBezTo>
                      <a:pt x="5715" y="17145"/>
                      <a:pt x="6668" y="16193"/>
                      <a:pt x="7620" y="16193"/>
                    </a:cubicBezTo>
                    <a:lnTo>
                      <a:pt x="7620" y="16193"/>
                    </a:lnTo>
                    <a:lnTo>
                      <a:pt x="7620" y="15240"/>
                    </a:lnTo>
                    <a:cubicBezTo>
                      <a:pt x="7620" y="13335"/>
                      <a:pt x="7620" y="11430"/>
                      <a:pt x="8572" y="9525"/>
                    </a:cubicBezTo>
                    <a:cubicBezTo>
                      <a:pt x="9525" y="6668"/>
                      <a:pt x="11430" y="4763"/>
                      <a:pt x="13335" y="3810"/>
                    </a:cubicBezTo>
                    <a:cubicBezTo>
                      <a:pt x="15240" y="953"/>
                      <a:pt x="16193" y="0"/>
                      <a:pt x="18097" y="0"/>
                    </a:cubicBezTo>
                    <a:cubicBezTo>
                      <a:pt x="19050" y="5715"/>
                      <a:pt x="19050" y="6668"/>
                      <a:pt x="20003" y="6668"/>
                    </a:cubicBezTo>
                    <a:close/>
                  </a:path>
                </a:pathLst>
              </a:custGeom>
              <a:solidFill>
                <a:srgbClr val="76B84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408" name="Graphic 801">
              <a:extLst>
                <a:ext uri="{FF2B5EF4-FFF2-40B4-BE49-F238E27FC236}">
                  <a16:creationId xmlns:a16="http://schemas.microsoft.com/office/drawing/2014/main" id="{BF551ED5-1578-41D3-9655-BBE9EC39FA61}"/>
                </a:ext>
              </a:extLst>
            </p:cNvPr>
            <p:cNvGrpSpPr/>
            <p:nvPr/>
          </p:nvGrpSpPr>
          <p:grpSpPr>
            <a:xfrm>
              <a:off x="6192202" y="3486150"/>
              <a:ext cx="120015" cy="163829"/>
              <a:chOff x="6192202" y="3486150"/>
              <a:chExt cx="120015" cy="163829"/>
            </a:xfrm>
            <a:solidFill>
              <a:schemeClr val="accent1"/>
            </a:solidFill>
          </p:grpSpPr>
          <p:sp>
            <p:nvSpPr>
              <p:cNvPr id="1420" name="Freeform: Shape 1419">
                <a:extLst>
                  <a:ext uri="{FF2B5EF4-FFF2-40B4-BE49-F238E27FC236}">
                    <a16:creationId xmlns:a16="http://schemas.microsoft.com/office/drawing/2014/main" id="{B832C60B-9C2B-4E4D-BD2C-6E7A6E74C777}"/>
                  </a:ext>
                </a:extLst>
              </p:cNvPr>
              <p:cNvSpPr/>
              <p:nvPr/>
            </p:nvSpPr>
            <p:spPr>
              <a:xfrm>
                <a:off x="6226492" y="3615690"/>
                <a:ext cx="66675" cy="34289"/>
              </a:xfrm>
              <a:custGeom>
                <a:avLst/>
                <a:gdLst>
                  <a:gd name="connsiteX0" fmla="*/ 33338 w 66675"/>
                  <a:gd name="connsiteY0" fmla="*/ 34290 h 34289"/>
                  <a:gd name="connsiteX1" fmla="*/ 66675 w 66675"/>
                  <a:gd name="connsiteY1" fmla="*/ 17145 h 34289"/>
                  <a:gd name="connsiteX2" fmla="*/ 33338 w 66675"/>
                  <a:gd name="connsiteY2" fmla="*/ 0 h 34289"/>
                  <a:gd name="connsiteX3" fmla="*/ 0 w 66675"/>
                  <a:gd name="connsiteY3" fmla="*/ 17145 h 34289"/>
                  <a:gd name="connsiteX4" fmla="*/ 33338 w 66675"/>
                  <a:gd name="connsiteY4" fmla="*/ 34290 h 342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6675" h="34289">
                    <a:moveTo>
                      <a:pt x="33338" y="34290"/>
                    </a:moveTo>
                    <a:cubicBezTo>
                      <a:pt x="51435" y="34290"/>
                      <a:pt x="66675" y="26670"/>
                      <a:pt x="66675" y="17145"/>
                    </a:cubicBezTo>
                    <a:cubicBezTo>
                      <a:pt x="66675" y="7620"/>
                      <a:pt x="51435" y="0"/>
                      <a:pt x="33338" y="0"/>
                    </a:cubicBezTo>
                    <a:cubicBezTo>
                      <a:pt x="15240" y="0"/>
                      <a:pt x="0" y="7620"/>
                      <a:pt x="0" y="17145"/>
                    </a:cubicBezTo>
                    <a:cubicBezTo>
                      <a:pt x="0" y="26670"/>
                      <a:pt x="15240" y="34290"/>
                      <a:pt x="33338" y="34290"/>
                    </a:cubicBezTo>
                    <a:close/>
                  </a:path>
                </a:pathLst>
              </a:custGeom>
              <a:solidFill>
                <a:srgbClr val="40404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1421" name="Graphic 801">
                <a:extLst>
                  <a:ext uri="{FF2B5EF4-FFF2-40B4-BE49-F238E27FC236}">
                    <a16:creationId xmlns:a16="http://schemas.microsoft.com/office/drawing/2014/main" id="{035E4CE7-7595-4B55-A2F1-1E29C1993A3C}"/>
                  </a:ext>
                </a:extLst>
              </p:cNvPr>
              <p:cNvGrpSpPr/>
              <p:nvPr/>
            </p:nvGrpSpPr>
            <p:grpSpPr>
              <a:xfrm>
                <a:off x="6192202" y="3486150"/>
                <a:ext cx="120015" cy="150495"/>
                <a:chOff x="6192202" y="3486150"/>
                <a:chExt cx="120015" cy="150495"/>
              </a:xfrm>
              <a:solidFill>
                <a:schemeClr val="accent1"/>
              </a:solidFill>
            </p:grpSpPr>
            <p:sp>
              <p:nvSpPr>
                <p:cNvPr id="1422" name="Freeform: Shape 1421">
                  <a:extLst>
                    <a:ext uri="{FF2B5EF4-FFF2-40B4-BE49-F238E27FC236}">
                      <a16:creationId xmlns:a16="http://schemas.microsoft.com/office/drawing/2014/main" id="{D8E8A759-2FF7-47EE-AD47-EAB206590C3C}"/>
                    </a:ext>
                  </a:extLst>
                </p:cNvPr>
                <p:cNvSpPr/>
                <p:nvPr/>
              </p:nvSpPr>
              <p:spPr>
                <a:xfrm>
                  <a:off x="6230302" y="3549015"/>
                  <a:ext cx="63817" cy="87629"/>
                </a:xfrm>
                <a:custGeom>
                  <a:avLst/>
                  <a:gdLst>
                    <a:gd name="connsiteX0" fmla="*/ 0 w 63817"/>
                    <a:gd name="connsiteY0" fmla="*/ 4763 h 87629"/>
                    <a:gd name="connsiteX1" fmla="*/ 10478 w 63817"/>
                    <a:gd name="connsiteY1" fmla="*/ 20955 h 87629"/>
                    <a:gd name="connsiteX2" fmla="*/ 20955 w 63817"/>
                    <a:gd name="connsiteY2" fmla="*/ 60960 h 87629"/>
                    <a:gd name="connsiteX3" fmla="*/ 17145 w 63817"/>
                    <a:gd name="connsiteY3" fmla="*/ 76200 h 87629"/>
                    <a:gd name="connsiteX4" fmla="*/ 3810 w 63817"/>
                    <a:gd name="connsiteY4" fmla="*/ 81915 h 87629"/>
                    <a:gd name="connsiteX5" fmla="*/ 2857 w 63817"/>
                    <a:gd name="connsiteY5" fmla="*/ 82867 h 87629"/>
                    <a:gd name="connsiteX6" fmla="*/ 6667 w 63817"/>
                    <a:gd name="connsiteY6" fmla="*/ 82867 h 87629"/>
                    <a:gd name="connsiteX7" fmla="*/ 9525 w 63817"/>
                    <a:gd name="connsiteY7" fmla="*/ 82867 h 87629"/>
                    <a:gd name="connsiteX8" fmla="*/ 15240 w 63817"/>
                    <a:gd name="connsiteY8" fmla="*/ 80010 h 87629"/>
                    <a:gd name="connsiteX9" fmla="*/ 20955 w 63817"/>
                    <a:gd name="connsiteY9" fmla="*/ 82867 h 87629"/>
                    <a:gd name="connsiteX10" fmla="*/ 16192 w 63817"/>
                    <a:gd name="connsiteY10" fmla="*/ 85725 h 87629"/>
                    <a:gd name="connsiteX11" fmla="*/ 10478 w 63817"/>
                    <a:gd name="connsiteY11" fmla="*/ 87630 h 87629"/>
                    <a:gd name="connsiteX12" fmla="*/ 18097 w 63817"/>
                    <a:gd name="connsiteY12" fmla="*/ 86677 h 87629"/>
                    <a:gd name="connsiteX13" fmla="*/ 28575 w 63817"/>
                    <a:gd name="connsiteY13" fmla="*/ 80963 h 87629"/>
                    <a:gd name="connsiteX14" fmla="*/ 31432 w 63817"/>
                    <a:gd name="connsiteY14" fmla="*/ 78105 h 87629"/>
                    <a:gd name="connsiteX15" fmla="*/ 32385 w 63817"/>
                    <a:gd name="connsiteY15" fmla="*/ 79057 h 87629"/>
                    <a:gd name="connsiteX16" fmla="*/ 37147 w 63817"/>
                    <a:gd name="connsiteY16" fmla="*/ 82867 h 87629"/>
                    <a:gd name="connsiteX17" fmla="*/ 40957 w 63817"/>
                    <a:gd name="connsiteY17" fmla="*/ 83820 h 87629"/>
                    <a:gd name="connsiteX18" fmla="*/ 52388 w 63817"/>
                    <a:gd name="connsiteY18" fmla="*/ 84772 h 87629"/>
                    <a:gd name="connsiteX19" fmla="*/ 54292 w 63817"/>
                    <a:gd name="connsiteY19" fmla="*/ 85725 h 87629"/>
                    <a:gd name="connsiteX20" fmla="*/ 52388 w 63817"/>
                    <a:gd name="connsiteY20" fmla="*/ 83820 h 87629"/>
                    <a:gd name="connsiteX21" fmla="*/ 45720 w 63817"/>
                    <a:gd name="connsiteY21" fmla="*/ 80963 h 87629"/>
                    <a:gd name="connsiteX22" fmla="*/ 42863 w 63817"/>
                    <a:gd name="connsiteY22" fmla="*/ 76200 h 87629"/>
                    <a:gd name="connsiteX23" fmla="*/ 45720 w 63817"/>
                    <a:gd name="connsiteY23" fmla="*/ 79057 h 87629"/>
                    <a:gd name="connsiteX24" fmla="*/ 50482 w 63817"/>
                    <a:gd name="connsiteY24" fmla="*/ 80010 h 87629"/>
                    <a:gd name="connsiteX25" fmla="*/ 55245 w 63817"/>
                    <a:gd name="connsiteY25" fmla="*/ 80010 h 87629"/>
                    <a:gd name="connsiteX26" fmla="*/ 55245 w 63817"/>
                    <a:gd name="connsiteY26" fmla="*/ 79057 h 87629"/>
                    <a:gd name="connsiteX27" fmla="*/ 52388 w 63817"/>
                    <a:gd name="connsiteY27" fmla="*/ 77152 h 87629"/>
                    <a:gd name="connsiteX28" fmla="*/ 48578 w 63817"/>
                    <a:gd name="connsiteY28" fmla="*/ 76200 h 87629"/>
                    <a:gd name="connsiteX29" fmla="*/ 40005 w 63817"/>
                    <a:gd name="connsiteY29" fmla="*/ 66675 h 87629"/>
                    <a:gd name="connsiteX30" fmla="*/ 35242 w 63817"/>
                    <a:gd name="connsiteY30" fmla="*/ 47625 h 87629"/>
                    <a:gd name="connsiteX31" fmla="*/ 36195 w 63817"/>
                    <a:gd name="connsiteY31" fmla="*/ 35242 h 87629"/>
                    <a:gd name="connsiteX32" fmla="*/ 43815 w 63817"/>
                    <a:gd name="connsiteY32" fmla="*/ 26670 h 87629"/>
                    <a:gd name="connsiteX33" fmla="*/ 44767 w 63817"/>
                    <a:gd name="connsiteY33" fmla="*/ 26670 h 87629"/>
                    <a:gd name="connsiteX34" fmla="*/ 50482 w 63817"/>
                    <a:gd name="connsiteY34" fmla="*/ 25717 h 87629"/>
                    <a:gd name="connsiteX35" fmla="*/ 63817 w 63817"/>
                    <a:gd name="connsiteY35" fmla="*/ 21907 h 87629"/>
                    <a:gd name="connsiteX36" fmla="*/ 61913 w 63817"/>
                    <a:gd name="connsiteY36" fmla="*/ 20955 h 87629"/>
                    <a:gd name="connsiteX37" fmla="*/ 53340 w 63817"/>
                    <a:gd name="connsiteY37" fmla="*/ 23813 h 87629"/>
                    <a:gd name="connsiteX38" fmla="*/ 47625 w 63817"/>
                    <a:gd name="connsiteY38" fmla="*/ 23813 h 87629"/>
                    <a:gd name="connsiteX39" fmla="*/ 48578 w 63817"/>
                    <a:gd name="connsiteY39" fmla="*/ 23813 h 87629"/>
                    <a:gd name="connsiteX40" fmla="*/ 51435 w 63817"/>
                    <a:gd name="connsiteY40" fmla="*/ 20955 h 87629"/>
                    <a:gd name="connsiteX41" fmla="*/ 58103 w 63817"/>
                    <a:gd name="connsiteY41" fmla="*/ 17145 h 87629"/>
                    <a:gd name="connsiteX42" fmla="*/ 59055 w 63817"/>
                    <a:gd name="connsiteY42" fmla="*/ 17145 h 87629"/>
                    <a:gd name="connsiteX43" fmla="*/ 58103 w 63817"/>
                    <a:gd name="connsiteY43" fmla="*/ 16192 h 87629"/>
                    <a:gd name="connsiteX44" fmla="*/ 57150 w 63817"/>
                    <a:gd name="connsiteY44" fmla="*/ 16192 h 87629"/>
                    <a:gd name="connsiteX45" fmla="*/ 57150 w 63817"/>
                    <a:gd name="connsiteY45" fmla="*/ 14288 h 87629"/>
                    <a:gd name="connsiteX46" fmla="*/ 52388 w 63817"/>
                    <a:gd name="connsiteY46" fmla="*/ 17145 h 87629"/>
                    <a:gd name="connsiteX47" fmla="*/ 49530 w 63817"/>
                    <a:gd name="connsiteY47" fmla="*/ 18097 h 87629"/>
                    <a:gd name="connsiteX48" fmla="*/ 52388 w 63817"/>
                    <a:gd name="connsiteY48" fmla="*/ 2857 h 87629"/>
                    <a:gd name="connsiteX49" fmla="*/ 52388 w 63817"/>
                    <a:gd name="connsiteY49" fmla="*/ 1905 h 87629"/>
                    <a:gd name="connsiteX50" fmla="*/ 49530 w 63817"/>
                    <a:gd name="connsiteY50" fmla="*/ 2857 h 87629"/>
                    <a:gd name="connsiteX51" fmla="*/ 48578 w 63817"/>
                    <a:gd name="connsiteY51" fmla="*/ 2857 h 87629"/>
                    <a:gd name="connsiteX52" fmla="*/ 47625 w 63817"/>
                    <a:gd name="connsiteY52" fmla="*/ 6667 h 87629"/>
                    <a:gd name="connsiteX53" fmla="*/ 47625 w 63817"/>
                    <a:gd name="connsiteY53" fmla="*/ 11430 h 87629"/>
                    <a:gd name="connsiteX54" fmla="*/ 46672 w 63817"/>
                    <a:gd name="connsiteY54" fmla="*/ 16192 h 87629"/>
                    <a:gd name="connsiteX55" fmla="*/ 43815 w 63817"/>
                    <a:gd name="connsiteY55" fmla="*/ 23813 h 87629"/>
                    <a:gd name="connsiteX56" fmla="*/ 41910 w 63817"/>
                    <a:gd name="connsiteY56" fmla="*/ 27622 h 87629"/>
                    <a:gd name="connsiteX57" fmla="*/ 35242 w 63817"/>
                    <a:gd name="connsiteY57" fmla="*/ 30480 h 87629"/>
                    <a:gd name="connsiteX58" fmla="*/ 35242 w 63817"/>
                    <a:gd name="connsiteY58" fmla="*/ 27622 h 87629"/>
                    <a:gd name="connsiteX59" fmla="*/ 34290 w 63817"/>
                    <a:gd name="connsiteY59" fmla="*/ 23813 h 87629"/>
                    <a:gd name="connsiteX60" fmla="*/ 34290 w 63817"/>
                    <a:gd name="connsiteY60" fmla="*/ 10477 h 87629"/>
                    <a:gd name="connsiteX61" fmla="*/ 33338 w 63817"/>
                    <a:gd name="connsiteY61" fmla="*/ 7620 h 87629"/>
                    <a:gd name="connsiteX62" fmla="*/ 33338 w 63817"/>
                    <a:gd name="connsiteY62" fmla="*/ 4763 h 87629"/>
                    <a:gd name="connsiteX63" fmla="*/ 28575 w 63817"/>
                    <a:gd name="connsiteY63" fmla="*/ 952 h 87629"/>
                    <a:gd name="connsiteX64" fmla="*/ 25717 w 63817"/>
                    <a:gd name="connsiteY64" fmla="*/ 0 h 87629"/>
                    <a:gd name="connsiteX65" fmla="*/ 25717 w 63817"/>
                    <a:gd name="connsiteY65" fmla="*/ 1905 h 87629"/>
                    <a:gd name="connsiteX66" fmla="*/ 25717 w 63817"/>
                    <a:gd name="connsiteY66" fmla="*/ 14288 h 87629"/>
                    <a:gd name="connsiteX67" fmla="*/ 22860 w 63817"/>
                    <a:gd name="connsiteY67" fmla="*/ 19050 h 87629"/>
                    <a:gd name="connsiteX68" fmla="*/ 13335 w 63817"/>
                    <a:gd name="connsiteY68" fmla="*/ 14288 h 87629"/>
                    <a:gd name="connsiteX69" fmla="*/ 10478 w 63817"/>
                    <a:gd name="connsiteY69" fmla="*/ 8572 h 87629"/>
                    <a:gd name="connsiteX70" fmla="*/ 3810 w 63817"/>
                    <a:gd name="connsiteY70" fmla="*/ 952 h 87629"/>
                    <a:gd name="connsiteX71" fmla="*/ 3810 w 63817"/>
                    <a:gd name="connsiteY71" fmla="*/ 1905 h 87629"/>
                    <a:gd name="connsiteX72" fmla="*/ 0 w 63817"/>
                    <a:gd name="connsiteY72" fmla="*/ 4763 h 876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</a:cxnLst>
                  <a:rect l="l" t="t" r="r" b="b"/>
                  <a:pathLst>
                    <a:path w="63817" h="87629">
                      <a:moveTo>
                        <a:pt x="0" y="4763"/>
                      </a:moveTo>
                      <a:cubicBezTo>
                        <a:pt x="6667" y="9525"/>
                        <a:pt x="953" y="16192"/>
                        <a:pt x="10478" y="20955"/>
                      </a:cubicBezTo>
                      <a:cubicBezTo>
                        <a:pt x="27622" y="28575"/>
                        <a:pt x="17145" y="51435"/>
                        <a:pt x="20955" y="60960"/>
                      </a:cubicBezTo>
                      <a:cubicBezTo>
                        <a:pt x="21907" y="63817"/>
                        <a:pt x="20003" y="73342"/>
                        <a:pt x="17145" y="76200"/>
                      </a:cubicBezTo>
                      <a:cubicBezTo>
                        <a:pt x="9525" y="81915"/>
                        <a:pt x="6667" y="80010"/>
                        <a:pt x="3810" y="81915"/>
                      </a:cubicBezTo>
                      <a:cubicBezTo>
                        <a:pt x="2857" y="82867"/>
                        <a:pt x="2857" y="81915"/>
                        <a:pt x="2857" y="82867"/>
                      </a:cubicBezTo>
                      <a:cubicBezTo>
                        <a:pt x="5715" y="81915"/>
                        <a:pt x="6667" y="82867"/>
                        <a:pt x="6667" y="82867"/>
                      </a:cubicBezTo>
                      <a:cubicBezTo>
                        <a:pt x="6667" y="83820"/>
                        <a:pt x="8572" y="83820"/>
                        <a:pt x="9525" y="82867"/>
                      </a:cubicBezTo>
                      <a:cubicBezTo>
                        <a:pt x="9525" y="82867"/>
                        <a:pt x="13335" y="80963"/>
                        <a:pt x="15240" y="80010"/>
                      </a:cubicBezTo>
                      <a:cubicBezTo>
                        <a:pt x="17145" y="79057"/>
                        <a:pt x="24765" y="80010"/>
                        <a:pt x="20955" y="82867"/>
                      </a:cubicBezTo>
                      <a:cubicBezTo>
                        <a:pt x="20003" y="83820"/>
                        <a:pt x="18097" y="83820"/>
                        <a:pt x="16192" y="85725"/>
                      </a:cubicBezTo>
                      <a:cubicBezTo>
                        <a:pt x="15240" y="86677"/>
                        <a:pt x="13335" y="87630"/>
                        <a:pt x="10478" y="87630"/>
                      </a:cubicBezTo>
                      <a:cubicBezTo>
                        <a:pt x="13335" y="87630"/>
                        <a:pt x="16192" y="87630"/>
                        <a:pt x="18097" y="86677"/>
                      </a:cubicBezTo>
                      <a:cubicBezTo>
                        <a:pt x="21907" y="85725"/>
                        <a:pt x="27622" y="84772"/>
                        <a:pt x="28575" y="80963"/>
                      </a:cubicBezTo>
                      <a:cubicBezTo>
                        <a:pt x="28575" y="80010"/>
                        <a:pt x="31432" y="78105"/>
                        <a:pt x="31432" y="78105"/>
                      </a:cubicBezTo>
                      <a:cubicBezTo>
                        <a:pt x="32385" y="78105"/>
                        <a:pt x="32385" y="79057"/>
                        <a:pt x="32385" y="79057"/>
                      </a:cubicBezTo>
                      <a:cubicBezTo>
                        <a:pt x="33338" y="80010"/>
                        <a:pt x="34290" y="81915"/>
                        <a:pt x="37147" y="82867"/>
                      </a:cubicBezTo>
                      <a:cubicBezTo>
                        <a:pt x="38100" y="82867"/>
                        <a:pt x="39053" y="83820"/>
                        <a:pt x="40957" y="83820"/>
                      </a:cubicBezTo>
                      <a:cubicBezTo>
                        <a:pt x="44767" y="83820"/>
                        <a:pt x="48578" y="82867"/>
                        <a:pt x="52388" y="84772"/>
                      </a:cubicBezTo>
                      <a:lnTo>
                        <a:pt x="54292" y="85725"/>
                      </a:lnTo>
                      <a:lnTo>
                        <a:pt x="52388" y="83820"/>
                      </a:lnTo>
                      <a:cubicBezTo>
                        <a:pt x="51435" y="82867"/>
                        <a:pt x="47625" y="80963"/>
                        <a:pt x="45720" y="80963"/>
                      </a:cubicBezTo>
                      <a:cubicBezTo>
                        <a:pt x="40957" y="80010"/>
                        <a:pt x="41910" y="74295"/>
                        <a:pt x="42863" y="76200"/>
                      </a:cubicBezTo>
                      <a:cubicBezTo>
                        <a:pt x="42863" y="77152"/>
                        <a:pt x="43815" y="78105"/>
                        <a:pt x="45720" y="79057"/>
                      </a:cubicBezTo>
                      <a:cubicBezTo>
                        <a:pt x="47625" y="80010"/>
                        <a:pt x="49530" y="80010"/>
                        <a:pt x="50482" y="80010"/>
                      </a:cubicBezTo>
                      <a:lnTo>
                        <a:pt x="55245" y="80010"/>
                      </a:lnTo>
                      <a:cubicBezTo>
                        <a:pt x="57150" y="80010"/>
                        <a:pt x="56197" y="80010"/>
                        <a:pt x="55245" y="79057"/>
                      </a:cubicBezTo>
                      <a:cubicBezTo>
                        <a:pt x="54292" y="79057"/>
                        <a:pt x="53340" y="78105"/>
                        <a:pt x="52388" y="77152"/>
                      </a:cubicBezTo>
                      <a:cubicBezTo>
                        <a:pt x="51435" y="76200"/>
                        <a:pt x="50482" y="77152"/>
                        <a:pt x="48578" y="76200"/>
                      </a:cubicBezTo>
                      <a:cubicBezTo>
                        <a:pt x="43815" y="73342"/>
                        <a:pt x="42863" y="71438"/>
                        <a:pt x="40005" y="66675"/>
                      </a:cubicBezTo>
                      <a:cubicBezTo>
                        <a:pt x="37147" y="62865"/>
                        <a:pt x="35242" y="52388"/>
                        <a:pt x="35242" y="47625"/>
                      </a:cubicBezTo>
                      <a:cubicBezTo>
                        <a:pt x="35242" y="40957"/>
                        <a:pt x="33338" y="42863"/>
                        <a:pt x="36195" y="35242"/>
                      </a:cubicBezTo>
                      <a:cubicBezTo>
                        <a:pt x="37147" y="33338"/>
                        <a:pt x="40957" y="30480"/>
                        <a:pt x="43815" y="26670"/>
                      </a:cubicBezTo>
                      <a:cubicBezTo>
                        <a:pt x="43815" y="26670"/>
                        <a:pt x="44767" y="26670"/>
                        <a:pt x="44767" y="26670"/>
                      </a:cubicBezTo>
                      <a:cubicBezTo>
                        <a:pt x="47625" y="25717"/>
                        <a:pt x="47625" y="25717"/>
                        <a:pt x="50482" y="25717"/>
                      </a:cubicBezTo>
                      <a:cubicBezTo>
                        <a:pt x="59055" y="25717"/>
                        <a:pt x="61913" y="23813"/>
                        <a:pt x="63817" y="21907"/>
                      </a:cubicBezTo>
                      <a:cubicBezTo>
                        <a:pt x="62865" y="21907"/>
                        <a:pt x="62865" y="21907"/>
                        <a:pt x="61913" y="20955"/>
                      </a:cubicBezTo>
                      <a:cubicBezTo>
                        <a:pt x="60007" y="21907"/>
                        <a:pt x="57150" y="23813"/>
                        <a:pt x="53340" y="23813"/>
                      </a:cubicBezTo>
                      <a:cubicBezTo>
                        <a:pt x="50482" y="23813"/>
                        <a:pt x="49530" y="23813"/>
                        <a:pt x="47625" y="23813"/>
                      </a:cubicBezTo>
                      <a:cubicBezTo>
                        <a:pt x="47625" y="23813"/>
                        <a:pt x="48578" y="23813"/>
                        <a:pt x="48578" y="23813"/>
                      </a:cubicBezTo>
                      <a:cubicBezTo>
                        <a:pt x="49530" y="23813"/>
                        <a:pt x="50482" y="20955"/>
                        <a:pt x="51435" y="20955"/>
                      </a:cubicBezTo>
                      <a:cubicBezTo>
                        <a:pt x="52388" y="20002"/>
                        <a:pt x="56197" y="19050"/>
                        <a:pt x="58103" y="17145"/>
                      </a:cubicBezTo>
                      <a:cubicBezTo>
                        <a:pt x="58103" y="17145"/>
                        <a:pt x="58103" y="17145"/>
                        <a:pt x="59055" y="17145"/>
                      </a:cubicBezTo>
                      <a:cubicBezTo>
                        <a:pt x="59055" y="17145"/>
                        <a:pt x="59055" y="16192"/>
                        <a:pt x="58103" y="16192"/>
                      </a:cubicBezTo>
                      <a:cubicBezTo>
                        <a:pt x="58103" y="16192"/>
                        <a:pt x="58103" y="16192"/>
                        <a:pt x="57150" y="16192"/>
                      </a:cubicBezTo>
                      <a:cubicBezTo>
                        <a:pt x="57150" y="16192"/>
                        <a:pt x="57150" y="15240"/>
                        <a:pt x="57150" y="14288"/>
                      </a:cubicBezTo>
                      <a:cubicBezTo>
                        <a:pt x="55245" y="15240"/>
                        <a:pt x="53340" y="16192"/>
                        <a:pt x="52388" y="17145"/>
                      </a:cubicBezTo>
                      <a:cubicBezTo>
                        <a:pt x="50482" y="18097"/>
                        <a:pt x="51435" y="18097"/>
                        <a:pt x="49530" y="18097"/>
                      </a:cubicBezTo>
                      <a:cubicBezTo>
                        <a:pt x="53340" y="14288"/>
                        <a:pt x="51435" y="6667"/>
                        <a:pt x="52388" y="2857"/>
                      </a:cubicBezTo>
                      <a:cubicBezTo>
                        <a:pt x="52388" y="2857"/>
                        <a:pt x="52388" y="1905"/>
                        <a:pt x="52388" y="1905"/>
                      </a:cubicBezTo>
                      <a:cubicBezTo>
                        <a:pt x="51435" y="2857"/>
                        <a:pt x="50482" y="2857"/>
                        <a:pt x="49530" y="2857"/>
                      </a:cubicBezTo>
                      <a:cubicBezTo>
                        <a:pt x="49530" y="2857"/>
                        <a:pt x="48578" y="2857"/>
                        <a:pt x="48578" y="2857"/>
                      </a:cubicBezTo>
                      <a:cubicBezTo>
                        <a:pt x="48578" y="3810"/>
                        <a:pt x="47625" y="5715"/>
                        <a:pt x="47625" y="6667"/>
                      </a:cubicBezTo>
                      <a:cubicBezTo>
                        <a:pt x="47625" y="8572"/>
                        <a:pt x="47625" y="10477"/>
                        <a:pt x="47625" y="11430"/>
                      </a:cubicBezTo>
                      <a:cubicBezTo>
                        <a:pt x="47625" y="13335"/>
                        <a:pt x="47625" y="13335"/>
                        <a:pt x="46672" y="16192"/>
                      </a:cubicBezTo>
                      <a:cubicBezTo>
                        <a:pt x="45720" y="19050"/>
                        <a:pt x="44767" y="20955"/>
                        <a:pt x="43815" y="23813"/>
                      </a:cubicBezTo>
                      <a:cubicBezTo>
                        <a:pt x="42863" y="25717"/>
                        <a:pt x="42863" y="25717"/>
                        <a:pt x="41910" y="27622"/>
                      </a:cubicBezTo>
                      <a:cubicBezTo>
                        <a:pt x="40957" y="29527"/>
                        <a:pt x="35242" y="30480"/>
                        <a:pt x="35242" y="30480"/>
                      </a:cubicBezTo>
                      <a:cubicBezTo>
                        <a:pt x="35242" y="29527"/>
                        <a:pt x="35242" y="29527"/>
                        <a:pt x="35242" y="27622"/>
                      </a:cubicBezTo>
                      <a:cubicBezTo>
                        <a:pt x="34290" y="25717"/>
                        <a:pt x="35242" y="24765"/>
                        <a:pt x="34290" y="23813"/>
                      </a:cubicBezTo>
                      <a:cubicBezTo>
                        <a:pt x="33338" y="20002"/>
                        <a:pt x="35242" y="14288"/>
                        <a:pt x="34290" y="10477"/>
                      </a:cubicBezTo>
                      <a:cubicBezTo>
                        <a:pt x="34290" y="9525"/>
                        <a:pt x="34290" y="8572"/>
                        <a:pt x="33338" y="7620"/>
                      </a:cubicBezTo>
                      <a:cubicBezTo>
                        <a:pt x="33338" y="6667"/>
                        <a:pt x="33338" y="5715"/>
                        <a:pt x="33338" y="4763"/>
                      </a:cubicBezTo>
                      <a:cubicBezTo>
                        <a:pt x="32385" y="3810"/>
                        <a:pt x="30480" y="2857"/>
                        <a:pt x="28575" y="952"/>
                      </a:cubicBezTo>
                      <a:cubicBezTo>
                        <a:pt x="27622" y="952"/>
                        <a:pt x="26670" y="952"/>
                        <a:pt x="25717" y="0"/>
                      </a:cubicBezTo>
                      <a:cubicBezTo>
                        <a:pt x="25717" y="952"/>
                        <a:pt x="25717" y="952"/>
                        <a:pt x="25717" y="1905"/>
                      </a:cubicBezTo>
                      <a:cubicBezTo>
                        <a:pt x="25717" y="5715"/>
                        <a:pt x="27622" y="9525"/>
                        <a:pt x="25717" y="14288"/>
                      </a:cubicBezTo>
                      <a:cubicBezTo>
                        <a:pt x="23813" y="17145"/>
                        <a:pt x="22860" y="15240"/>
                        <a:pt x="22860" y="19050"/>
                      </a:cubicBezTo>
                      <a:cubicBezTo>
                        <a:pt x="22860" y="17145"/>
                        <a:pt x="14288" y="17145"/>
                        <a:pt x="13335" y="14288"/>
                      </a:cubicBezTo>
                      <a:cubicBezTo>
                        <a:pt x="13335" y="13335"/>
                        <a:pt x="10478" y="11430"/>
                        <a:pt x="10478" y="8572"/>
                      </a:cubicBezTo>
                      <a:cubicBezTo>
                        <a:pt x="10478" y="5715"/>
                        <a:pt x="6667" y="2857"/>
                        <a:pt x="3810" y="952"/>
                      </a:cubicBezTo>
                      <a:cubicBezTo>
                        <a:pt x="3810" y="952"/>
                        <a:pt x="3810" y="1905"/>
                        <a:pt x="3810" y="1905"/>
                      </a:cubicBezTo>
                      <a:cubicBezTo>
                        <a:pt x="2857" y="3810"/>
                        <a:pt x="1905" y="3810"/>
                        <a:pt x="0" y="4763"/>
                      </a:cubicBezTo>
                      <a:close/>
                    </a:path>
                  </a:pathLst>
                </a:custGeom>
                <a:solidFill>
                  <a:srgbClr val="80654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23" name="Freeform: Shape 1422">
                  <a:extLst>
                    <a:ext uri="{FF2B5EF4-FFF2-40B4-BE49-F238E27FC236}">
                      <a16:creationId xmlns:a16="http://schemas.microsoft.com/office/drawing/2014/main" id="{F5B759F9-E18C-42C9-8AFD-309F821E068D}"/>
                    </a:ext>
                  </a:extLst>
                </p:cNvPr>
                <p:cNvSpPr/>
                <p:nvPr/>
              </p:nvSpPr>
              <p:spPr>
                <a:xfrm>
                  <a:off x="6192202" y="3486150"/>
                  <a:ext cx="120015" cy="87630"/>
                </a:xfrm>
                <a:custGeom>
                  <a:avLst/>
                  <a:gdLst>
                    <a:gd name="connsiteX0" fmla="*/ 118110 w 120015"/>
                    <a:gd name="connsiteY0" fmla="*/ 56197 h 87630"/>
                    <a:gd name="connsiteX1" fmla="*/ 118110 w 120015"/>
                    <a:gd name="connsiteY1" fmla="*/ 56197 h 87630"/>
                    <a:gd name="connsiteX2" fmla="*/ 120015 w 120015"/>
                    <a:gd name="connsiteY2" fmla="*/ 49530 h 87630"/>
                    <a:gd name="connsiteX3" fmla="*/ 119063 w 120015"/>
                    <a:gd name="connsiteY3" fmla="*/ 43815 h 87630"/>
                    <a:gd name="connsiteX4" fmla="*/ 113347 w 120015"/>
                    <a:gd name="connsiteY4" fmla="*/ 38100 h 87630"/>
                    <a:gd name="connsiteX5" fmla="*/ 108585 w 120015"/>
                    <a:gd name="connsiteY5" fmla="*/ 37147 h 87630"/>
                    <a:gd name="connsiteX6" fmla="*/ 104775 w 120015"/>
                    <a:gd name="connsiteY6" fmla="*/ 38100 h 87630"/>
                    <a:gd name="connsiteX7" fmla="*/ 101917 w 120015"/>
                    <a:gd name="connsiteY7" fmla="*/ 29528 h 87630"/>
                    <a:gd name="connsiteX8" fmla="*/ 101917 w 120015"/>
                    <a:gd name="connsiteY8" fmla="*/ 29528 h 87630"/>
                    <a:gd name="connsiteX9" fmla="*/ 92392 w 120015"/>
                    <a:gd name="connsiteY9" fmla="*/ 22860 h 87630"/>
                    <a:gd name="connsiteX10" fmla="*/ 92392 w 120015"/>
                    <a:gd name="connsiteY10" fmla="*/ 12383 h 87630"/>
                    <a:gd name="connsiteX11" fmla="*/ 80963 w 120015"/>
                    <a:gd name="connsiteY11" fmla="*/ 12383 h 87630"/>
                    <a:gd name="connsiteX12" fmla="*/ 80010 w 120015"/>
                    <a:gd name="connsiteY12" fmla="*/ 7620 h 87630"/>
                    <a:gd name="connsiteX13" fmla="*/ 77153 w 120015"/>
                    <a:gd name="connsiteY13" fmla="*/ 3810 h 87630"/>
                    <a:gd name="connsiteX14" fmla="*/ 66675 w 120015"/>
                    <a:gd name="connsiteY14" fmla="*/ 0 h 87630"/>
                    <a:gd name="connsiteX15" fmla="*/ 52388 w 120015"/>
                    <a:gd name="connsiteY15" fmla="*/ 10478 h 87630"/>
                    <a:gd name="connsiteX16" fmla="*/ 38100 w 120015"/>
                    <a:gd name="connsiteY16" fmla="*/ 22860 h 87630"/>
                    <a:gd name="connsiteX17" fmla="*/ 38100 w 120015"/>
                    <a:gd name="connsiteY17" fmla="*/ 22860 h 87630"/>
                    <a:gd name="connsiteX18" fmla="*/ 34290 w 120015"/>
                    <a:gd name="connsiteY18" fmla="*/ 29528 h 87630"/>
                    <a:gd name="connsiteX19" fmla="*/ 34290 w 120015"/>
                    <a:gd name="connsiteY19" fmla="*/ 30480 h 87630"/>
                    <a:gd name="connsiteX20" fmla="*/ 27622 w 120015"/>
                    <a:gd name="connsiteY20" fmla="*/ 26670 h 87630"/>
                    <a:gd name="connsiteX21" fmla="*/ 14288 w 120015"/>
                    <a:gd name="connsiteY21" fmla="*/ 28575 h 87630"/>
                    <a:gd name="connsiteX22" fmla="*/ 13335 w 120015"/>
                    <a:gd name="connsiteY22" fmla="*/ 30480 h 87630"/>
                    <a:gd name="connsiteX23" fmla="*/ 11430 w 120015"/>
                    <a:gd name="connsiteY23" fmla="*/ 38100 h 87630"/>
                    <a:gd name="connsiteX24" fmla="*/ 13335 w 120015"/>
                    <a:gd name="connsiteY24" fmla="*/ 43815 h 87630"/>
                    <a:gd name="connsiteX25" fmla="*/ 9525 w 120015"/>
                    <a:gd name="connsiteY25" fmla="*/ 45720 h 87630"/>
                    <a:gd name="connsiteX26" fmla="*/ 8572 w 120015"/>
                    <a:gd name="connsiteY26" fmla="*/ 51435 h 87630"/>
                    <a:gd name="connsiteX27" fmla="*/ 2857 w 120015"/>
                    <a:gd name="connsiteY27" fmla="*/ 52388 h 87630"/>
                    <a:gd name="connsiteX28" fmla="*/ 953 w 120015"/>
                    <a:gd name="connsiteY28" fmla="*/ 54292 h 87630"/>
                    <a:gd name="connsiteX29" fmla="*/ 0 w 120015"/>
                    <a:gd name="connsiteY29" fmla="*/ 57150 h 87630"/>
                    <a:gd name="connsiteX30" fmla="*/ 953 w 120015"/>
                    <a:gd name="connsiteY30" fmla="*/ 63817 h 87630"/>
                    <a:gd name="connsiteX31" fmla="*/ 3810 w 120015"/>
                    <a:gd name="connsiteY31" fmla="*/ 67628 h 87630"/>
                    <a:gd name="connsiteX32" fmla="*/ 5715 w 120015"/>
                    <a:gd name="connsiteY32" fmla="*/ 68580 h 87630"/>
                    <a:gd name="connsiteX33" fmla="*/ 5715 w 120015"/>
                    <a:gd name="connsiteY33" fmla="*/ 70485 h 87630"/>
                    <a:gd name="connsiteX34" fmla="*/ 5715 w 120015"/>
                    <a:gd name="connsiteY34" fmla="*/ 72390 h 87630"/>
                    <a:gd name="connsiteX35" fmla="*/ 8572 w 120015"/>
                    <a:gd name="connsiteY35" fmla="*/ 79058 h 87630"/>
                    <a:gd name="connsiteX36" fmla="*/ 22860 w 120015"/>
                    <a:gd name="connsiteY36" fmla="*/ 84772 h 87630"/>
                    <a:gd name="connsiteX37" fmla="*/ 26670 w 120015"/>
                    <a:gd name="connsiteY37" fmla="*/ 81915 h 87630"/>
                    <a:gd name="connsiteX38" fmla="*/ 32385 w 120015"/>
                    <a:gd name="connsiteY38" fmla="*/ 86678 h 87630"/>
                    <a:gd name="connsiteX39" fmla="*/ 36195 w 120015"/>
                    <a:gd name="connsiteY39" fmla="*/ 82867 h 87630"/>
                    <a:gd name="connsiteX40" fmla="*/ 36195 w 120015"/>
                    <a:gd name="connsiteY40" fmla="*/ 82867 h 87630"/>
                    <a:gd name="connsiteX41" fmla="*/ 36195 w 120015"/>
                    <a:gd name="connsiteY41" fmla="*/ 82867 h 87630"/>
                    <a:gd name="connsiteX42" fmla="*/ 36195 w 120015"/>
                    <a:gd name="connsiteY42" fmla="*/ 82867 h 87630"/>
                    <a:gd name="connsiteX43" fmla="*/ 38100 w 120015"/>
                    <a:gd name="connsiteY43" fmla="*/ 84772 h 87630"/>
                    <a:gd name="connsiteX44" fmla="*/ 47625 w 120015"/>
                    <a:gd name="connsiteY44" fmla="*/ 81915 h 87630"/>
                    <a:gd name="connsiteX45" fmla="*/ 50482 w 120015"/>
                    <a:gd name="connsiteY45" fmla="*/ 75247 h 87630"/>
                    <a:gd name="connsiteX46" fmla="*/ 50482 w 120015"/>
                    <a:gd name="connsiteY46" fmla="*/ 74295 h 87630"/>
                    <a:gd name="connsiteX47" fmla="*/ 55245 w 120015"/>
                    <a:gd name="connsiteY47" fmla="*/ 72390 h 87630"/>
                    <a:gd name="connsiteX48" fmla="*/ 59055 w 120015"/>
                    <a:gd name="connsiteY48" fmla="*/ 63817 h 87630"/>
                    <a:gd name="connsiteX49" fmla="*/ 65722 w 120015"/>
                    <a:gd name="connsiteY49" fmla="*/ 66675 h 87630"/>
                    <a:gd name="connsiteX50" fmla="*/ 65722 w 120015"/>
                    <a:gd name="connsiteY50" fmla="*/ 68580 h 87630"/>
                    <a:gd name="connsiteX51" fmla="*/ 71438 w 120015"/>
                    <a:gd name="connsiteY51" fmla="*/ 77153 h 87630"/>
                    <a:gd name="connsiteX52" fmla="*/ 87630 w 120015"/>
                    <a:gd name="connsiteY52" fmla="*/ 76200 h 87630"/>
                    <a:gd name="connsiteX53" fmla="*/ 89535 w 120015"/>
                    <a:gd name="connsiteY53" fmla="*/ 80010 h 87630"/>
                    <a:gd name="connsiteX54" fmla="*/ 94297 w 120015"/>
                    <a:gd name="connsiteY54" fmla="*/ 80010 h 87630"/>
                    <a:gd name="connsiteX55" fmla="*/ 96203 w 120015"/>
                    <a:gd name="connsiteY55" fmla="*/ 83820 h 87630"/>
                    <a:gd name="connsiteX56" fmla="*/ 109538 w 120015"/>
                    <a:gd name="connsiteY56" fmla="*/ 86678 h 87630"/>
                    <a:gd name="connsiteX57" fmla="*/ 117157 w 120015"/>
                    <a:gd name="connsiteY57" fmla="*/ 75247 h 87630"/>
                    <a:gd name="connsiteX58" fmla="*/ 114300 w 120015"/>
                    <a:gd name="connsiteY58" fmla="*/ 67628 h 87630"/>
                    <a:gd name="connsiteX59" fmla="*/ 114300 w 120015"/>
                    <a:gd name="connsiteY59" fmla="*/ 65722 h 87630"/>
                    <a:gd name="connsiteX60" fmla="*/ 116205 w 120015"/>
                    <a:gd name="connsiteY60" fmla="*/ 62865 h 87630"/>
                    <a:gd name="connsiteX61" fmla="*/ 113347 w 120015"/>
                    <a:gd name="connsiteY61" fmla="*/ 58103 h 87630"/>
                    <a:gd name="connsiteX62" fmla="*/ 118110 w 120015"/>
                    <a:gd name="connsiteY62" fmla="*/ 56197 h 876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</a:cxnLst>
                  <a:rect l="l" t="t" r="r" b="b"/>
                  <a:pathLst>
                    <a:path w="120015" h="87630">
                      <a:moveTo>
                        <a:pt x="118110" y="56197"/>
                      </a:moveTo>
                      <a:cubicBezTo>
                        <a:pt x="118110" y="56197"/>
                        <a:pt x="118110" y="56197"/>
                        <a:pt x="118110" y="56197"/>
                      </a:cubicBezTo>
                      <a:cubicBezTo>
                        <a:pt x="119063" y="54292"/>
                        <a:pt x="120015" y="51435"/>
                        <a:pt x="120015" y="49530"/>
                      </a:cubicBezTo>
                      <a:cubicBezTo>
                        <a:pt x="120015" y="47625"/>
                        <a:pt x="120015" y="45720"/>
                        <a:pt x="119063" y="43815"/>
                      </a:cubicBezTo>
                      <a:cubicBezTo>
                        <a:pt x="118110" y="40958"/>
                        <a:pt x="116205" y="39053"/>
                        <a:pt x="113347" y="38100"/>
                      </a:cubicBezTo>
                      <a:cubicBezTo>
                        <a:pt x="111442" y="37147"/>
                        <a:pt x="110490" y="37147"/>
                        <a:pt x="108585" y="37147"/>
                      </a:cubicBezTo>
                      <a:cubicBezTo>
                        <a:pt x="107632" y="37147"/>
                        <a:pt x="105728" y="38100"/>
                        <a:pt x="104775" y="38100"/>
                      </a:cubicBezTo>
                      <a:cubicBezTo>
                        <a:pt x="105728" y="35242"/>
                        <a:pt x="104775" y="31433"/>
                        <a:pt x="101917" y="29528"/>
                      </a:cubicBezTo>
                      <a:lnTo>
                        <a:pt x="101917" y="29528"/>
                      </a:lnTo>
                      <a:cubicBezTo>
                        <a:pt x="99060" y="23813"/>
                        <a:pt x="92392" y="22860"/>
                        <a:pt x="92392" y="22860"/>
                      </a:cubicBezTo>
                      <a:cubicBezTo>
                        <a:pt x="92392" y="22860"/>
                        <a:pt x="97155" y="16192"/>
                        <a:pt x="92392" y="12383"/>
                      </a:cubicBezTo>
                      <a:cubicBezTo>
                        <a:pt x="87630" y="8572"/>
                        <a:pt x="80963" y="12383"/>
                        <a:pt x="80963" y="12383"/>
                      </a:cubicBezTo>
                      <a:cubicBezTo>
                        <a:pt x="81915" y="12383"/>
                        <a:pt x="80010" y="8572"/>
                        <a:pt x="80010" y="7620"/>
                      </a:cubicBezTo>
                      <a:cubicBezTo>
                        <a:pt x="79057" y="5715"/>
                        <a:pt x="78105" y="4763"/>
                        <a:pt x="77153" y="3810"/>
                      </a:cubicBezTo>
                      <a:cubicBezTo>
                        <a:pt x="74295" y="953"/>
                        <a:pt x="70485" y="0"/>
                        <a:pt x="66675" y="0"/>
                      </a:cubicBezTo>
                      <a:cubicBezTo>
                        <a:pt x="60007" y="0"/>
                        <a:pt x="53340" y="4763"/>
                        <a:pt x="52388" y="10478"/>
                      </a:cubicBezTo>
                      <a:cubicBezTo>
                        <a:pt x="52388" y="10478"/>
                        <a:pt x="37147" y="11430"/>
                        <a:pt x="38100" y="22860"/>
                      </a:cubicBezTo>
                      <a:lnTo>
                        <a:pt x="38100" y="22860"/>
                      </a:lnTo>
                      <a:cubicBezTo>
                        <a:pt x="34290" y="24765"/>
                        <a:pt x="34290" y="27622"/>
                        <a:pt x="34290" y="29528"/>
                      </a:cubicBezTo>
                      <a:cubicBezTo>
                        <a:pt x="34290" y="29528"/>
                        <a:pt x="34290" y="29528"/>
                        <a:pt x="34290" y="30480"/>
                      </a:cubicBezTo>
                      <a:cubicBezTo>
                        <a:pt x="34290" y="28575"/>
                        <a:pt x="28575" y="26670"/>
                        <a:pt x="27622" y="26670"/>
                      </a:cubicBezTo>
                      <a:cubicBezTo>
                        <a:pt x="23813" y="25717"/>
                        <a:pt x="17145" y="25717"/>
                        <a:pt x="14288" y="28575"/>
                      </a:cubicBezTo>
                      <a:cubicBezTo>
                        <a:pt x="13335" y="28575"/>
                        <a:pt x="13335" y="29528"/>
                        <a:pt x="13335" y="30480"/>
                      </a:cubicBezTo>
                      <a:cubicBezTo>
                        <a:pt x="11430" y="32385"/>
                        <a:pt x="11430" y="35242"/>
                        <a:pt x="11430" y="38100"/>
                      </a:cubicBezTo>
                      <a:cubicBezTo>
                        <a:pt x="11430" y="39053"/>
                        <a:pt x="12382" y="43815"/>
                        <a:pt x="13335" y="43815"/>
                      </a:cubicBezTo>
                      <a:cubicBezTo>
                        <a:pt x="11430" y="43815"/>
                        <a:pt x="10478" y="44767"/>
                        <a:pt x="9525" y="45720"/>
                      </a:cubicBezTo>
                      <a:cubicBezTo>
                        <a:pt x="8572" y="47625"/>
                        <a:pt x="8572" y="49530"/>
                        <a:pt x="8572" y="51435"/>
                      </a:cubicBezTo>
                      <a:cubicBezTo>
                        <a:pt x="6667" y="51435"/>
                        <a:pt x="4763" y="51435"/>
                        <a:pt x="2857" y="52388"/>
                      </a:cubicBezTo>
                      <a:cubicBezTo>
                        <a:pt x="1905" y="53340"/>
                        <a:pt x="953" y="53340"/>
                        <a:pt x="953" y="54292"/>
                      </a:cubicBezTo>
                      <a:cubicBezTo>
                        <a:pt x="0" y="55245"/>
                        <a:pt x="0" y="56197"/>
                        <a:pt x="0" y="57150"/>
                      </a:cubicBezTo>
                      <a:cubicBezTo>
                        <a:pt x="0" y="59055"/>
                        <a:pt x="0" y="61913"/>
                        <a:pt x="953" y="63817"/>
                      </a:cubicBezTo>
                      <a:cubicBezTo>
                        <a:pt x="1905" y="65722"/>
                        <a:pt x="2857" y="66675"/>
                        <a:pt x="3810" y="67628"/>
                      </a:cubicBezTo>
                      <a:cubicBezTo>
                        <a:pt x="4763" y="67628"/>
                        <a:pt x="5715" y="68580"/>
                        <a:pt x="5715" y="68580"/>
                      </a:cubicBezTo>
                      <a:cubicBezTo>
                        <a:pt x="5715" y="68580"/>
                        <a:pt x="5715" y="69533"/>
                        <a:pt x="5715" y="70485"/>
                      </a:cubicBezTo>
                      <a:cubicBezTo>
                        <a:pt x="5715" y="71438"/>
                        <a:pt x="5715" y="71438"/>
                        <a:pt x="5715" y="72390"/>
                      </a:cubicBezTo>
                      <a:cubicBezTo>
                        <a:pt x="6667" y="74295"/>
                        <a:pt x="6667" y="77153"/>
                        <a:pt x="8572" y="79058"/>
                      </a:cubicBezTo>
                      <a:cubicBezTo>
                        <a:pt x="12382" y="83820"/>
                        <a:pt x="17145" y="87630"/>
                        <a:pt x="22860" y="84772"/>
                      </a:cubicBezTo>
                      <a:cubicBezTo>
                        <a:pt x="24765" y="83820"/>
                        <a:pt x="25717" y="82867"/>
                        <a:pt x="26670" y="81915"/>
                      </a:cubicBezTo>
                      <a:cubicBezTo>
                        <a:pt x="26670" y="81915"/>
                        <a:pt x="26670" y="87630"/>
                        <a:pt x="32385" y="86678"/>
                      </a:cubicBezTo>
                      <a:cubicBezTo>
                        <a:pt x="34290" y="86678"/>
                        <a:pt x="36195" y="84772"/>
                        <a:pt x="36195" y="82867"/>
                      </a:cubicBezTo>
                      <a:cubicBezTo>
                        <a:pt x="36195" y="82867"/>
                        <a:pt x="36195" y="82867"/>
                        <a:pt x="36195" y="82867"/>
                      </a:cubicBezTo>
                      <a:cubicBezTo>
                        <a:pt x="36195" y="82867"/>
                        <a:pt x="36195" y="82867"/>
                        <a:pt x="36195" y="82867"/>
                      </a:cubicBezTo>
                      <a:cubicBezTo>
                        <a:pt x="36195" y="82867"/>
                        <a:pt x="36195" y="82867"/>
                        <a:pt x="36195" y="82867"/>
                      </a:cubicBezTo>
                      <a:cubicBezTo>
                        <a:pt x="37147" y="83820"/>
                        <a:pt x="37147" y="84772"/>
                        <a:pt x="38100" y="84772"/>
                      </a:cubicBezTo>
                      <a:cubicBezTo>
                        <a:pt x="40957" y="85725"/>
                        <a:pt x="44767" y="83820"/>
                        <a:pt x="47625" y="81915"/>
                      </a:cubicBezTo>
                      <a:cubicBezTo>
                        <a:pt x="47625" y="81915"/>
                        <a:pt x="51435" y="80010"/>
                        <a:pt x="50482" y="75247"/>
                      </a:cubicBezTo>
                      <a:cubicBezTo>
                        <a:pt x="50482" y="75247"/>
                        <a:pt x="50482" y="74295"/>
                        <a:pt x="50482" y="74295"/>
                      </a:cubicBezTo>
                      <a:cubicBezTo>
                        <a:pt x="51435" y="74295"/>
                        <a:pt x="52388" y="74295"/>
                        <a:pt x="55245" y="72390"/>
                      </a:cubicBezTo>
                      <a:cubicBezTo>
                        <a:pt x="60007" y="69533"/>
                        <a:pt x="59055" y="63817"/>
                        <a:pt x="59055" y="63817"/>
                      </a:cubicBezTo>
                      <a:cubicBezTo>
                        <a:pt x="60960" y="67628"/>
                        <a:pt x="63817" y="67628"/>
                        <a:pt x="65722" y="66675"/>
                      </a:cubicBezTo>
                      <a:cubicBezTo>
                        <a:pt x="65722" y="67628"/>
                        <a:pt x="65722" y="67628"/>
                        <a:pt x="65722" y="68580"/>
                      </a:cubicBezTo>
                      <a:cubicBezTo>
                        <a:pt x="64770" y="70485"/>
                        <a:pt x="65722" y="74295"/>
                        <a:pt x="71438" y="77153"/>
                      </a:cubicBezTo>
                      <a:cubicBezTo>
                        <a:pt x="77153" y="80010"/>
                        <a:pt x="82867" y="80010"/>
                        <a:pt x="87630" y="76200"/>
                      </a:cubicBezTo>
                      <a:cubicBezTo>
                        <a:pt x="87630" y="78105"/>
                        <a:pt x="88582" y="79058"/>
                        <a:pt x="89535" y="80010"/>
                      </a:cubicBezTo>
                      <a:cubicBezTo>
                        <a:pt x="90488" y="80963"/>
                        <a:pt x="92392" y="80010"/>
                        <a:pt x="94297" y="80010"/>
                      </a:cubicBezTo>
                      <a:cubicBezTo>
                        <a:pt x="94297" y="80963"/>
                        <a:pt x="95250" y="82867"/>
                        <a:pt x="96203" y="83820"/>
                      </a:cubicBezTo>
                      <a:cubicBezTo>
                        <a:pt x="100013" y="87630"/>
                        <a:pt x="105728" y="88583"/>
                        <a:pt x="109538" y="86678"/>
                      </a:cubicBezTo>
                      <a:cubicBezTo>
                        <a:pt x="114300" y="84772"/>
                        <a:pt x="117157" y="80010"/>
                        <a:pt x="117157" y="75247"/>
                      </a:cubicBezTo>
                      <a:cubicBezTo>
                        <a:pt x="117157" y="72390"/>
                        <a:pt x="116205" y="69533"/>
                        <a:pt x="114300" y="67628"/>
                      </a:cubicBezTo>
                      <a:cubicBezTo>
                        <a:pt x="113347" y="66675"/>
                        <a:pt x="112395" y="66675"/>
                        <a:pt x="114300" y="65722"/>
                      </a:cubicBezTo>
                      <a:cubicBezTo>
                        <a:pt x="115253" y="64770"/>
                        <a:pt x="116205" y="63817"/>
                        <a:pt x="116205" y="62865"/>
                      </a:cubicBezTo>
                      <a:cubicBezTo>
                        <a:pt x="116205" y="60960"/>
                        <a:pt x="115253" y="59055"/>
                        <a:pt x="113347" y="58103"/>
                      </a:cubicBezTo>
                      <a:cubicBezTo>
                        <a:pt x="115253" y="59055"/>
                        <a:pt x="117157" y="58103"/>
                        <a:pt x="118110" y="56197"/>
                      </a:cubicBezTo>
                      <a:close/>
                    </a:path>
                  </a:pathLst>
                </a:custGeom>
                <a:solidFill>
                  <a:srgbClr val="75B24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24" name="Freeform: Shape 1423">
                  <a:extLst>
                    <a:ext uri="{FF2B5EF4-FFF2-40B4-BE49-F238E27FC236}">
                      <a16:creationId xmlns:a16="http://schemas.microsoft.com/office/drawing/2014/main" id="{846313D3-6CFF-445E-B835-ED3F93576829}"/>
                    </a:ext>
                  </a:extLst>
                </p:cNvPr>
                <p:cNvSpPr/>
                <p:nvPr/>
              </p:nvSpPr>
              <p:spPr>
                <a:xfrm>
                  <a:off x="6194106" y="3538537"/>
                  <a:ext cx="117157" cy="34289"/>
                </a:xfrm>
                <a:custGeom>
                  <a:avLst/>
                  <a:gdLst>
                    <a:gd name="connsiteX0" fmla="*/ 112395 w 117157"/>
                    <a:gd name="connsiteY0" fmla="*/ 18097 h 34289"/>
                    <a:gd name="connsiteX1" fmla="*/ 106680 w 117157"/>
                    <a:gd name="connsiteY1" fmla="*/ 22860 h 34289"/>
                    <a:gd name="connsiteX2" fmla="*/ 93345 w 117157"/>
                    <a:gd name="connsiteY2" fmla="*/ 20003 h 34289"/>
                    <a:gd name="connsiteX3" fmla="*/ 91440 w 117157"/>
                    <a:gd name="connsiteY3" fmla="*/ 16192 h 34289"/>
                    <a:gd name="connsiteX4" fmla="*/ 86678 w 117157"/>
                    <a:gd name="connsiteY4" fmla="*/ 16192 h 34289"/>
                    <a:gd name="connsiteX5" fmla="*/ 84773 w 117157"/>
                    <a:gd name="connsiteY5" fmla="*/ 12383 h 34289"/>
                    <a:gd name="connsiteX6" fmla="*/ 68580 w 117157"/>
                    <a:gd name="connsiteY6" fmla="*/ 13335 h 34289"/>
                    <a:gd name="connsiteX7" fmla="*/ 62865 w 117157"/>
                    <a:gd name="connsiteY7" fmla="*/ 4763 h 34289"/>
                    <a:gd name="connsiteX8" fmla="*/ 62865 w 117157"/>
                    <a:gd name="connsiteY8" fmla="*/ 2858 h 34289"/>
                    <a:gd name="connsiteX9" fmla="*/ 56198 w 117157"/>
                    <a:gd name="connsiteY9" fmla="*/ 0 h 34289"/>
                    <a:gd name="connsiteX10" fmla="*/ 52388 w 117157"/>
                    <a:gd name="connsiteY10" fmla="*/ 8572 h 34289"/>
                    <a:gd name="connsiteX11" fmla="*/ 47625 w 117157"/>
                    <a:gd name="connsiteY11" fmla="*/ 10478 h 34289"/>
                    <a:gd name="connsiteX12" fmla="*/ 47625 w 117157"/>
                    <a:gd name="connsiteY12" fmla="*/ 11430 h 34289"/>
                    <a:gd name="connsiteX13" fmla="*/ 44768 w 117157"/>
                    <a:gd name="connsiteY13" fmla="*/ 18097 h 34289"/>
                    <a:gd name="connsiteX14" fmla="*/ 35243 w 117157"/>
                    <a:gd name="connsiteY14" fmla="*/ 20955 h 34289"/>
                    <a:gd name="connsiteX15" fmla="*/ 33338 w 117157"/>
                    <a:gd name="connsiteY15" fmla="*/ 19050 h 34289"/>
                    <a:gd name="connsiteX16" fmla="*/ 33338 w 117157"/>
                    <a:gd name="connsiteY16" fmla="*/ 19050 h 34289"/>
                    <a:gd name="connsiteX17" fmla="*/ 33338 w 117157"/>
                    <a:gd name="connsiteY17" fmla="*/ 19050 h 34289"/>
                    <a:gd name="connsiteX18" fmla="*/ 33338 w 117157"/>
                    <a:gd name="connsiteY18" fmla="*/ 19050 h 34289"/>
                    <a:gd name="connsiteX19" fmla="*/ 29528 w 117157"/>
                    <a:gd name="connsiteY19" fmla="*/ 22860 h 34289"/>
                    <a:gd name="connsiteX20" fmla="*/ 23813 w 117157"/>
                    <a:gd name="connsiteY20" fmla="*/ 18097 h 34289"/>
                    <a:gd name="connsiteX21" fmla="*/ 20003 w 117157"/>
                    <a:gd name="connsiteY21" fmla="*/ 20955 h 34289"/>
                    <a:gd name="connsiteX22" fmla="*/ 5715 w 117157"/>
                    <a:gd name="connsiteY22" fmla="*/ 15240 h 34289"/>
                    <a:gd name="connsiteX23" fmla="*/ 2858 w 117157"/>
                    <a:gd name="connsiteY23" fmla="*/ 8572 h 34289"/>
                    <a:gd name="connsiteX24" fmla="*/ 2858 w 117157"/>
                    <a:gd name="connsiteY24" fmla="*/ 7620 h 34289"/>
                    <a:gd name="connsiteX25" fmla="*/ 2858 w 117157"/>
                    <a:gd name="connsiteY25" fmla="*/ 6667 h 34289"/>
                    <a:gd name="connsiteX26" fmla="*/ 2858 w 117157"/>
                    <a:gd name="connsiteY26" fmla="*/ 5715 h 34289"/>
                    <a:gd name="connsiteX27" fmla="*/ 3810 w 117157"/>
                    <a:gd name="connsiteY27" fmla="*/ 953 h 34289"/>
                    <a:gd name="connsiteX28" fmla="*/ 953 w 117157"/>
                    <a:gd name="connsiteY28" fmla="*/ 1905 h 34289"/>
                    <a:gd name="connsiteX29" fmla="*/ 0 w 117157"/>
                    <a:gd name="connsiteY29" fmla="*/ 2858 h 34289"/>
                    <a:gd name="connsiteX30" fmla="*/ 0 w 117157"/>
                    <a:gd name="connsiteY30" fmla="*/ 2858 h 34289"/>
                    <a:gd name="connsiteX31" fmla="*/ 0 w 117157"/>
                    <a:gd name="connsiteY31" fmla="*/ 2858 h 34289"/>
                    <a:gd name="connsiteX32" fmla="*/ 0 w 117157"/>
                    <a:gd name="connsiteY32" fmla="*/ 2858 h 34289"/>
                    <a:gd name="connsiteX33" fmla="*/ 0 w 117157"/>
                    <a:gd name="connsiteY33" fmla="*/ 2858 h 34289"/>
                    <a:gd name="connsiteX34" fmla="*/ 0 w 117157"/>
                    <a:gd name="connsiteY34" fmla="*/ 2858 h 34289"/>
                    <a:gd name="connsiteX35" fmla="*/ 0 w 117157"/>
                    <a:gd name="connsiteY35" fmla="*/ 2858 h 34289"/>
                    <a:gd name="connsiteX36" fmla="*/ 0 w 117157"/>
                    <a:gd name="connsiteY36" fmla="*/ 2858 h 34289"/>
                    <a:gd name="connsiteX37" fmla="*/ 0 w 117157"/>
                    <a:gd name="connsiteY37" fmla="*/ 2858 h 34289"/>
                    <a:gd name="connsiteX38" fmla="*/ 0 w 117157"/>
                    <a:gd name="connsiteY38" fmla="*/ 2858 h 34289"/>
                    <a:gd name="connsiteX39" fmla="*/ 0 w 117157"/>
                    <a:gd name="connsiteY39" fmla="*/ 2858 h 34289"/>
                    <a:gd name="connsiteX40" fmla="*/ 0 w 117157"/>
                    <a:gd name="connsiteY40" fmla="*/ 2858 h 34289"/>
                    <a:gd name="connsiteX41" fmla="*/ 0 w 117157"/>
                    <a:gd name="connsiteY41" fmla="*/ 2858 h 34289"/>
                    <a:gd name="connsiteX42" fmla="*/ 0 w 117157"/>
                    <a:gd name="connsiteY42" fmla="*/ 2858 h 34289"/>
                    <a:gd name="connsiteX43" fmla="*/ 0 w 117157"/>
                    <a:gd name="connsiteY43" fmla="*/ 2858 h 34289"/>
                    <a:gd name="connsiteX44" fmla="*/ 0 w 117157"/>
                    <a:gd name="connsiteY44" fmla="*/ 2858 h 34289"/>
                    <a:gd name="connsiteX45" fmla="*/ 0 w 117157"/>
                    <a:gd name="connsiteY45" fmla="*/ 2858 h 34289"/>
                    <a:gd name="connsiteX46" fmla="*/ 0 w 117157"/>
                    <a:gd name="connsiteY46" fmla="*/ 2858 h 34289"/>
                    <a:gd name="connsiteX47" fmla="*/ 0 w 117157"/>
                    <a:gd name="connsiteY47" fmla="*/ 3810 h 34289"/>
                    <a:gd name="connsiteX48" fmla="*/ 953 w 117157"/>
                    <a:gd name="connsiteY48" fmla="*/ 10478 h 34289"/>
                    <a:gd name="connsiteX49" fmla="*/ 3810 w 117157"/>
                    <a:gd name="connsiteY49" fmla="*/ 14288 h 34289"/>
                    <a:gd name="connsiteX50" fmla="*/ 5715 w 117157"/>
                    <a:gd name="connsiteY50" fmla="*/ 15240 h 34289"/>
                    <a:gd name="connsiteX51" fmla="*/ 5715 w 117157"/>
                    <a:gd name="connsiteY51" fmla="*/ 17145 h 34289"/>
                    <a:gd name="connsiteX52" fmla="*/ 5715 w 117157"/>
                    <a:gd name="connsiteY52" fmla="*/ 19050 h 34289"/>
                    <a:gd name="connsiteX53" fmla="*/ 8573 w 117157"/>
                    <a:gd name="connsiteY53" fmla="*/ 25717 h 34289"/>
                    <a:gd name="connsiteX54" fmla="*/ 22860 w 117157"/>
                    <a:gd name="connsiteY54" fmla="*/ 31433 h 34289"/>
                    <a:gd name="connsiteX55" fmla="*/ 26670 w 117157"/>
                    <a:gd name="connsiteY55" fmla="*/ 28575 h 34289"/>
                    <a:gd name="connsiteX56" fmla="*/ 32385 w 117157"/>
                    <a:gd name="connsiteY56" fmla="*/ 33338 h 34289"/>
                    <a:gd name="connsiteX57" fmla="*/ 36195 w 117157"/>
                    <a:gd name="connsiteY57" fmla="*/ 29528 h 34289"/>
                    <a:gd name="connsiteX58" fmla="*/ 36195 w 117157"/>
                    <a:gd name="connsiteY58" fmla="*/ 29528 h 34289"/>
                    <a:gd name="connsiteX59" fmla="*/ 36195 w 117157"/>
                    <a:gd name="connsiteY59" fmla="*/ 29528 h 34289"/>
                    <a:gd name="connsiteX60" fmla="*/ 36195 w 117157"/>
                    <a:gd name="connsiteY60" fmla="*/ 29528 h 34289"/>
                    <a:gd name="connsiteX61" fmla="*/ 38100 w 117157"/>
                    <a:gd name="connsiteY61" fmla="*/ 31433 h 34289"/>
                    <a:gd name="connsiteX62" fmla="*/ 47625 w 117157"/>
                    <a:gd name="connsiteY62" fmla="*/ 28575 h 34289"/>
                    <a:gd name="connsiteX63" fmla="*/ 50483 w 117157"/>
                    <a:gd name="connsiteY63" fmla="*/ 21908 h 34289"/>
                    <a:gd name="connsiteX64" fmla="*/ 50483 w 117157"/>
                    <a:gd name="connsiteY64" fmla="*/ 20955 h 34289"/>
                    <a:gd name="connsiteX65" fmla="*/ 55245 w 117157"/>
                    <a:gd name="connsiteY65" fmla="*/ 19050 h 34289"/>
                    <a:gd name="connsiteX66" fmla="*/ 59055 w 117157"/>
                    <a:gd name="connsiteY66" fmla="*/ 10478 h 34289"/>
                    <a:gd name="connsiteX67" fmla="*/ 65723 w 117157"/>
                    <a:gd name="connsiteY67" fmla="*/ 13335 h 34289"/>
                    <a:gd name="connsiteX68" fmla="*/ 65723 w 117157"/>
                    <a:gd name="connsiteY68" fmla="*/ 15240 h 34289"/>
                    <a:gd name="connsiteX69" fmla="*/ 71438 w 117157"/>
                    <a:gd name="connsiteY69" fmla="*/ 23813 h 34289"/>
                    <a:gd name="connsiteX70" fmla="*/ 87630 w 117157"/>
                    <a:gd name="connsiteY70" fmla="*/ 22860 h 34289"/>
                    <a:gd name="connsiteX71" fmla="*/ 89535 w 117157"/>
                    <a:gd name="connsiteY71" fmla="*/ 26670 h 34289"/>
                    <a:gd name="connsiteX72" fmla="*/ 94298 w 117157"/>
                    <a:gd name="connsiteY72" fmla="*/ 26670 h 34289"/>
                    <a:gd name="connsiteX73" fmla="*/ 96203 w 117157"/>
                    <a:gd name="connsiteY73" fmla="*/ 30480 h 34289"/>
                    <a:gd name="connsiteX74" fmla="*/ 109538 w 117157"/>
                    <a:gd name="connsiteY74" fmla="*/ 33338 h 34289"/>
                    <a:gd name="connsiteX75" fmla="*/ 117158 w 117157"/>
                    <a:gd name="connsiteY75" fmla="*/ 21908 h 34289"/>
                    <a:gd name="connsiteX76" fmla="*/ 112395 w 117157"/>
                    <a:gd name="connsiteY76" fmla="*/ 18097 h 342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</a:cxnLst>
                  <a:rect l="l" t="t" r="r" b="b"/>
                  <a:pathLst>
                    <a:path w="117157" h="34289">
                      <a:moveTo>
                        <a:pt x="112395" y="18097"/>
                      </a:moveTo>
                      <a:cubicBezTo>
                        <a:pt x="111443" y="20003"/>
                        <a:pt x="108585" y="21908"/>
                        <a:pt x="106680" y="22860"/>
                      </a:cubicBezTo>
                      <a:cubicBezTo>
                        <a:pt x="101918" y="24765"/>
                        <a:pt x="96203" y="23813"/>
                        <a:pt x="93345" y="20003"/>
                      </a:cubicBezTo>
                      <a:cubicBezTo>
                        <a:pt x="92393" y="19050"/>
                        <a:pt x="91440" y="18097"/>
                        <a:pt x="91440" y="16192"/>
                      </a:cubicBezTo>
                      <a:cubicBezTo>
                        <a:pt x="90488" y="16192"/>
                        <a:pt x="88583" y="17145"/>
                        <a:pt x="86678" y="16192"/>
                      </a:cubicBezTo>
                      <a:cubicBezTo>
                        <a:pt x="84773" y="15240"/>
                        <a:pt x="83820" y="14288"/>
                        <a:pt x="84773" y="12383"/>
                      </a:cubicBezTo>
                      <a:cubicBezTo>
                        <a:pt x="80010" y="16192"/>
                        <a:pt x="74295" y="16192"/>
                        <a:pt x="68580" y="13335"/>
                      </a:cubicBezTo>
                      <a:cubicBezTo>
                        <a:pt x="62865" y="10478"/>
                        <a:pt x="62865" y="6667"/>
                        <a:pt x="62865" y="4763"/>
                      </a:cubicBezTo>
                      <a:cubicBezTo>
                        <a:pt x="62865" y="3810"/>
                        <a:pt x="62865" y="2858"/>
                        <a:pt x="62865" y="2858"/>
                      </a:cubicBezTo>
                      <a:cubicBezTo>
                        <a:pt x="60960" y="3810"/>
                        <a:pt x="58103" y="3810"/>
                        <a:pt x="56198" y="0"/>
                      </a:cubicBezTo>
                      <a:cubicBezTo>
                        <a:pt x="56198" y="0"/>
                        <a:pt x="57150" y="5715"/>
                        <a:pt x="52388" y="8572"/>
                      </a:cubicBezTo>
                      <a:cubicBezTo>
                        <a:pt x="49530" y="10478"/>
                        <a:pt x="47625" y="10478"/>
                        <a:pt x="47625" y="10478"/>
                      </a:cubicBezTo>
                      <a:cubicBezTo>
                        <a:pt x="47625" y="10478"/>
                        <a:pt x="47625" y="11430"/>
                        <a:pt x="47625" y="11430"/>
                      </a:cubicBezTo>
                      <a:cubicBezTo>
                        <a:pt x="48578" y="16192"/>
                        <a:pt x="44768" y="18097"/>
                        <a:pt x="44768" y="18097"/>
                      </a:cubicBezTo>
                      <a:cubicBezTo>
                        <a:pt x="41910" y="20003"/>
                        <a:pt x="38100" y="21908"/>
                        <a:pt x="35243" y="20955"/>
                      </a:cubicBezTo>
                      <a:cubicBezTo>
                        <a:pt x="34290" y="20955"/>
                        <a:pt x="33338" y="20003"/>
                        <a:pt x="33338" y="19050"/>
                      </a:cubicBezTo>
                      <a:cubicBezTo>
                        <a:pt x="33338" y="19050"/>
                        <a:pt x="33338" y="19050"/>
                        <a:pt x="33338" y="19050"/>
                      </a:cubicBezTo>
                      <a:cubicBezTo>
                        <a:pt x="33338" y="19050"/>
                        <a:pt x="33338" y="19050"/>
                        <a:pt x="33338" y="19050"/>
                      </a:cubicBezTo>
                      <a:cubicBezTo>
                        <a:pt x="33338" y="19050"/>
                        <a:pt x="33338" y="19050"/>
                        <a:pt x="33338" y="19050"/>
                      </a:cubicBezTo>
                      <a:cubicBezTo>
                        <a:pt x="33338" y="20955"/>
                        <a:pt x="31433" y="22860"/>
                        <a:pt x="29528" y="22860"/>
                      </a:cubicBezTo>
                      <a:cubicBezTo>
                        <a:pt x="23813" y="23813"/>
                        <a:pt x="23813" y="18097"/>
                        <a:pt x="23813" y="18097"/>
                      </a:cubicBezTo>
                      <a:cubicBezTo>
                        <a:pt x="22860" y="19050"/>
                        <a:pt x="20955" y="20955"/>
                        <a:pt x="20003" y="20955"/>
                      </a:cubicBezTo>
                      <a:cubicBezTo>
                        <a:pt x="14288" y="23813"/>
                        <a:pt x="8573" y="19050"/>
                        <a:pt x="5715" y="15240"/>
                      </a:cubicBezTo>
                      <a:cubicBezTo>
                        <a:pt x="3810" y="13335"/>
                        <a:pt x="3810" y="11430"/>
                        <a:pt x="2858" y="8572"/>
                      </a:cubicBezTo>
                      <a:cubicBezTo>
                        <a:pt x="2858" y="8572"/>
                        <a:pt x="2858" y="7620"/>
                        <a:pt x="2858" y="7620"/>
                      </a:cubicBezTo>
                      <a:cubicBezTo>
                        <a:pt x="2858" y="7620"/>
                        <a:pt x="2858" y="7620"/>
                        <a:pt x="2858" y="6667"/>
                      </a:cubicBezTo>
                      <a:cubicBezTo>
                        <a:pt x="2858" y="6667"/>
                        <a:pt x="2858" y="5715"/>
                        <a:pt x="2858" y="5715"/>
                      </a:cubicBezTo>
                      <a:cubicBezTo>
                        <a:pt x="2858" y="4763"/>
                        <a:pt x="3810" y="2858"/>
                        <a:pt x="3810" y="953"/>
                      </a:cubicBezTo>
                      <a:cubicBezTo>
                        <a:pt x="2858" y="953"/>
                        <a:pt x="1905" y="1905"/>
                        <a:pt x="953" y="1905"/>
                      </a:cubicBezTo>
                      <a:cubicBezTo>
                        <a:pt x="0" y="1905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3810"/>
                        <a:pt x="0" y="3810"/>
                      </a:cubicBezTo>
                      <a:cubicBezTo>
                        <a:pt x="0" y="5715"/>
                        <a:pt x="0" y="8572"/>
                        <a:pt x="953" y="10478"/>
                      </a:cubicBezTo>
                      <a:cubicBezTo>
                        <a:pt x="1905" y="12383"/>
                        <a:pt x="2858" y="13335"/>
                        <a:pt x="3810" y="14288"/>
                      </a:cubicBezTo>
                      <a:cubicBezTo>
                        <a:pt x="4763" y="14288"/>
                        <a:pt x="5715" y="15240"/>
                        <a:pt x="5715" y="15240"/>
                      </a:cubicBezTo>
                      <a:cubicBezTo>
                        <a:pt x="5715" y="15240"/>
                        <a:pt x="5715" y="16192"/>
                        <a:pt x="5715" y="17145"/>
                      </a:cubicBezTo>
                      <a:cubicBezTo>
                        <a:pt x="5715" y="18097"/>
                        <a:pt x="5715" y="18097"/>
                        <a:pt x="5715" y="19050"/>
                      </a:cubicBezTo>
                      <a:cubicBezTo>
                        <a:pt x="6668" y="20955"/>
                        <a:pt x="6668" y="23813"/>
                        <a:pt x="8573" y="25717"/>
                      </a:cubicBezTo>
                      <a:cubicBezTo>
                        <a:pt x="12383" y="30480"/>
                        <a:pt x="17145" y="34290"/>
                        <a:pt x="22860" y="31433"/>
                      </a:cubicBezTo>
                      <a:cubicBezTo>
                        <a:pt x="24765" y="30480"/>
                        <a:pt x="25718" y="29528"/>
                        <a:pt x="26670" y="28575"/>
                      </a:cubicBezTo>
                      <a:cubicBezTo>
                        <a:pt x="26670" y="28575"/>
                        <a:pt x="26670" y="34290"/>
                        <a:pt x="32385" y="33338"/>
                      </a:cubicBezTo>
                      <a:cubicBezTo>
                        <a:pt x="34290" y="33338"/>
                        <a:pt x="36195" y="31433"/>
                        <a:pt x="36195" y="29528"/>
                      </a:cubicBezTo>
                      <a:cubicBezTo>
                        <a:pt x="36195" y="29528"/>
                        <a:pt x="36195" y="29528"/>
                        <a:pt x="36195" y="29528"/>
                      </a:cubicBezTo>
                      <a:cubicBezTo>
                        <a:pt x="36195" y="29528"/>
                        <a:pt x="36195" y="29528"/>
                        <a:pt x="36195" y="29528"/>
                      </a:cubicBezTo>
                      <a:cubicBezTo>
                        <a:pt x="36195" y="29528"/>
                        <a:pt x="36195" y="29528"/>
                        <a:pt x="36195" y="29528"/>
                      </a:cubicBezTo>
                      <a:cubicBezTo>
                        <a:pt x="37148" y="30480"/>
                        <a:pt x="37148" y="31433"/>
                        <a:pt x="38100" y="31433"/>
                      </a:cubicBezTo>
                      <a:cubicBezTo>
                        <a:pt x="40958" y="32385"/>
                        <a:pt x="44768" y="30480"/>
                        <a:pt x="47625" y="28575"/>
                      </a:cubicBezTo>
                      <a:cubicBezTo>
                        <a:pt x="47625" y="28575"/>
                        <a:pt x="51435" y="26670"/>
                        <a:pt x="50483" y="21908"/>
                      </a:cubicBezTo>
                      <a:cubicBezTo>
                        <a:pt x="50483" y="21908"/>
                        <a:pt x="50483" y="20955"/>
                        <a:pt x="50483" y="20955"/>
                      </a:cubicBezTo>
                      <a:cubicBezTo>
                        <a:pt x="51435" y="20955"/>
                        <a:pt x="52388" y="20955"/>
                        <a:pt x="55245" y="19050"/>
                      </a:cubicBezTo>
                      <a:cubicBezTo>
                        <a:pt x="60008" y="16192"/>
                        <a:pt x="59055" y="10478"/>
                        <a:pt x="59055" y="10478"/>
                      </a:cubicBezTo>
                      <a:cubicBezTo>
                        <a:pt x="60960" y="14288"/>
                        <a:pt x="63818" y="14288"/>
                        <a:pt x="65723" y="13335"/>
                      </a:cubicBezTo>
                      <a:cubicBezTo>
                        <a:pt x="65723" y="14288"/>
                        <a:pt x="65723" y="14288"/>
                        <a:pt x="65723" y="15240"/>
                      </a:cubicBezTo>
                      <a:cubicBezTo>
                        <a:pt x="64770" y="17145"/>
                        <a:pt x="65723" y="20955"/>
                        <a:pt x="71438" y="23813"/>
                      </a:cubicBezTo>
                      <a:cubicBezTo>
                        <a:pt x="77153" y="26670"/>
                        <a:pt x="82868" y="26670"/>
                        <a:pt x="87630" y="22860"/>
                      </a:cubicBezTo>
                      <a:cubicBezTo>
                        <a:pt x="87630" y="24765"/>
                        <a:pt x="88583" y="25717"/>
                        <a:pt x="89535" y="26670"/>
                      </a:cubicBezTo>
                      <a:cubicBezTo>
                        <a:pt x="90488" y="27622"/>
                        <a:pt x="92393" y="26670"/>
                        <a:pt x="94298" y="26670"/>
                      </a:cubicBezTo>
                      <a:cubicBezTo>
                        <a:pt x="94298" y="27622"/>
                        <a:pt x="95250" y="29528"/>
                        <a:pt x="96203" y="30480"/>
                      </a:cubicBezTo>
                      <a:cubicBezTo>
                        <a:pt x="100013" y="34290"/>
                        <a:pt x="105728" y="35242"/>
                        <a:pt x="109538" y="33338"/>
                      </a:cubicBezTo>
                      <a:cubicBezTo>
                        <a:pt x="114300" y="31433"/>
                        <a:pt x="117158" y="26670"/>
                        <a:pt x="117158" y="21908"/>
                      </a:cubicBezTo>
                      <a:cubicBezTo>
                        <a:pt x="115253" y="21908"/>
                        <a:pt x="114300" y="20003"/>
                        <a:pt x="112395" y="18097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25" name="Freeform: Shape 1424">
                  <a:extLst>
                    <a:ext uri="{FF2B5EF4-FFF2-40B4-BE49-F238E27FC236}">
                      <a16:creationId xmlns:a16="http://schemas.microsoft.com/office/drawing/2014/main" id="{68CD1EF5-E2E7-48B9-95C0-2D87DCB1CAFD}"/>
                    </a:ext>
                  </a:extLst>
                </p:cNvPr>
                <p:cNvSpPr/>
                <p:nvPr/>
              </p:nvSpPr>
              <p:spPr>
                <a:xfrm>
                  <a:off x="6203631" y="3532822"/>
                  <a:ext cx="42862" cy="8572"/>
                </a:xfrm>
                <a:custGeom>
                  <a:avLst/>
                  <a:gdLst>
                    <a:gd name="connsiteX0" fmla="*/ 15240 w 42862"/>
                    <a:gd name="connsiteY0" fmla="*/ 8573 h 8572"/>
                    <a:gd name="connsiteX1" fmla="*/ 19050 w 42862"/>
                    <a:gd name="connsiteY1" fmla="*/ 8573 h 8572"/>
                    <a:gd name="connsiteX2" fmla="*/ 22860 w 42862"/>
                    <a:gd name="connsiteY2" fmla="*/ 6668 h 8572"/>
                    <a:gd name="connsiteX3" fmla="*/ 26670 w 42862"/>
                    <a:gd name="connsiteY3" fmla="*/ 7620 h 8572"/>
                    <a:gd name="connsiteX4" fmla="*/ 31433 w 42862"/>
                    <a:gd name="connsiteY4" fmla="*/ 6668 h 8572"/>
                    <a:gd name="connsiteX5" fmla="*/ 35243 w 42862"/>
                    <a:gd name="connsiteY5" fmla="*/ 4763 h 8572"/>
                    <a:gd name="connsiteX6" fmla="*/ 39053 w 42862"/>
                    <a:gd name="connsiteY6" fmla="*/ 4763 h 8572"/>
                    <a:gd name="connsiteX7" fmla="*/ 41910 w 42862"/>
                    <a:gd name="connsiteY7" fmla="*/ 2858 h 8572"/>
                    <a:gd name="connsiteX8" fmla="*/ 42863 w 42862"/>
                    <a:gd name="connsiteY8" fmla="*/ 0 h 8572"/>
                    <a:gd name="connsiteX9" fmla="*/ 39053 w 42862"/>
                    <a:gd name="connsiteY9" fmla="*/ 953 h 8572"/>
                    <a:gd name="connsiteX10" fmla="*/ 35243 w 42862"/>
                    <a:gd name="connsiteY10" fmla="*/ 0 h 8572"/>
                    <a:gd name="connsiteX11" fmla="*/ 29528 w 42862"/>
                    <a:gd name="connsiteY11" fmla="*/ 2858 h 8572"/>
                    <a:gd name="connsiteX12" fmla="*/ 22860 w 42862"/>
                    <a:gd name="connsiteY12" fmla="*/ 1905 h 8572"/>
                    <a:gd name="connsiteX13" fmla="*/ 20955 w 42862"/>
                    <a:gd name="connsiteY13" fmla="*/ 2858 h 8572"/>
                    <a:gd name="connsiteX14" fmla="*/ 10478 w 42862"/>
                    <a:gd name="connsiteY14" fmla="*/ 953 h 8572"/>
                    <a:gd name="connsiteX15" fmla="*/ 10478 w 42862"/>
                    <a:gd name="connsiteY15" fmla="*/ 953 h 8572"/>
                    <a:gd name="connsiteX16" fmla="*/ 0 w 42862"/>
                    <a:gd name="connsiteY16" fmla="*/ 2858 h 8572"/>
                    <a:gd name="connsiteX17" fmla="*/ 8573 w 42862"/>
                    <a:gd name="connsiteY17" fmla="*/ 5715 h 8572"/>
                    <a:gd name="connsiteX18" fmla="*/ 11430 w 42862"/>
                    <a:gd name="connsiteY18" fmla="*/ 4763 h 8572"/>
                    <a:gd name="connsiteX19" fmla="*/ 12383 w 42862"/>
                    <a:gd name="connsiteY19" fmla="*/ 5715 h 8572"/>
                    <a:gd name="connsiteX20" fmla="*/ 15240 w 42862"/>
                    <a:gd name="connsiteY20" fmla="*/ 6668 h 8572"/>
                    <a:gd name="connsiteX21" fmla="*/ 15240 w 42862"/>
                    <a:gd name="connsiteY21" fmla="*/ 8573 h 85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42862" h="8572">
                      <a:moveTo>
                        <a:pt x="15240" y="8573"/>
                      </a:moveTo>
                      <a:cubicBezTo>
                        <a:pt x="16193" y="8573"/>
                        <a:pt x="18098" y="8573"/>
                        <a:pt x="19050" y="8573"/>
                      </a:cubicBezTo>
                      <a:cubicBezTo>
                        <a:pt x="20003" y="8573"/>
                        <a:pt x="21908" y="7620"/>
                        <a:pt x="22860" y="6668"/>
                      </a:cubicBezTo>
                      <a:cubicBezTo>
                        <a:pt x="23813" y="7620"/>
                        <a:pt x="24765" y="7620"/>
                        <a:pt x="26670" y="7620"/>
                      </a:cubicBezTo>
                      <a:cubicBezTo>
                        <a:pt x="28575" y="7620"/>
                        <a:pt x="29528" y="7620"/>
                        <a:pt x="31433" y="6668"/>
                      </a:cubicBezTo>
                      <a:cubicBezTo>
                        <a:pt x="33338" y="6668"/>
                        <a:pt x="35243" y="5715"/>
                        <a:pt x="35243" y="4763"/>
                      </a:cubicBezTo>
                      <a:cubicBezTo>
                        <a:pt x="36195" y="4763"/>
                        <a:pt x="38100" y="4763"/>
                        <a:pt x="39053" y="4763"/>
                      </a:cubicBezTo>
                      <a:cubicBezTo>
                        <a:pt x="40005" y="4763"/>
                        <a:pt x="41910" y="3810"/>
                        <a:pt x="41910" y="2858"/>
                      </a:cubicBezTo>
                      <a:cubicBezTo>
                        <a:pt x="42863" y="1905"/>
                        <a:pt x="42863" y="953"/>
                        <a:pt x="42863" y="0"/>
                      </a:cubicBezTo>
                      <a:cubicBezTo>
                        <a:pt x="42863" y="953"/>
                        <a:pt x="40005" y="1905"/>
                        <a:pt x="39053" y="953"/>
                      </a:cubicBezTo>
                      <a:cubicBezTo>
                        <a:pt x="38100" y="953"/>
                        <a:pt x="36195" y="953"/>
                        <a:pt x="35243" y="0"/>
                      </a:cubicBezTo>
                      <a:cubicBezTo>
                        <a:pt x="34290" y="953"/>
                        <a:pt x="32385" y="1905"/>
                        <a:pt x="29528" y="2858"/>
                      </a:cubicBezTo>
                      <a:cubicBezTo>
                        <a:pt x="27623" y="2858"/>
                        <a:pt x="24765" y="2858"/>
                        <a:pt x="22860" y="1905"/>
                      </a:cubicBezTo>
                      <a:cubicBezTo>
                        <a:pt x="21908" y="1905"/>
                        <a:pt x="21908" y="2858"/>
                        <a:pt x="20955" y="2858"/>
                      </a:cubicBezTo>
                      <a:cubicBezTo>
                        <a:pt x="17145" y="3810"/>
                        <a:pt x="12383" y="2858"/>
                        <a:pt x="10478" y="953"/>
                      </a:cubicBezTo>
                      <a:cubicBezTo>
                        <a:pt x="10478" y="953"/>
                        <a:pt x="10478" y="953"/>
                        <a:pt x="10478" y="953"/>
                      </a:cubicBezTo>
                      <a:cubicBezTo>
                        <a:pt x="10478" y="953"/>
                        <a:pt x="8573" y="5715"/>
                        <a:pt x="0" y="2858"/>
                      </a:cubicBezTo>
                      <a:cubicBezTo>
                        <a:pt x="0" y="2858"/>
                        <a:pt x="1905" y="6668"/>
                        <a:pt x="8573" y="5715"/>
                      </a:cubicBezTo>
                      <a:cubicBezTo>
                        <a:pt x="8573" y="5715"/>
                        <a:pt x="10478" y="5715"/>
                        <a:pt x="11430" y="4763"/>
                      </a:cubicBezTo>
                      <a:cubicBezTo>
                        <a:pt x="11430" y="4763"/>
                        <a:pt x="12383" y="5715"/>
                        <a:pt x="12383" y="5715"/>
                      </a:cubicBezTo>
                      <a:cubicBezTo>
                        <a:pt x="13335" y="6668"/>
                        <a:pt x="14288" y="6668"/>
                        <a:pt x="15240" y="6668"/>
                      </a:cubicBezTo>
                      <a:cubicBezTo>
                        <a:pt x="14288" y="8573"/>
                        <a:pt x="15240" y="8573"/>
                        <a:pt x="15240" y="8573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26" name="Freeform: Shape 1425">
                  <a:extLst>
                    <a:ext uri="{FF2B5EF4-FFF2-40B4-BE49-F238E27FC236}">
                      <a16:creationId xmlns:a16="http://schemas.microsoft.com/office/drawing/2014/main" id="{C85D2F30-2812-4EE3-9DE5-F8EAE2597E99}"/>
                    </a:ext>
                  </a:extLst>
                </p:cNvPr>
                <p:cNvSpPr/>
                <p:nvPr/>
              </p:nvSpPr>
              <p:spPr>
                <a:xfrm>
                  <a:off x="6272212" y="3540442"/>
                  <a:ext cx="34290" cy="5715"/>
                </a:xfrm>
                <a:custGeom>
                  <a:avLst/>
                  <a:gdLst>
                    <a:gd name="connsiteX0" fmla="*/ 24765 w 34290"/>
                    <a:gd name="connsiteY0" fmla="*/ 4763 h 5715"/>
                    <a:gd name="connsiteX1" fmla="*/ 20955 w 34290"/>
                    <a:gd name="connsiteY1" fmla="*/ 5715 h 5715"/>
                    <a:gd name="connsiteX2" fmla="*/ 17145 w 34290"/>
                    <a:gd name="connsiteY2" fmla="*/ 5715 h 5715"/>
                    <a:gd name="connsiteX3" fmla="*/ 15240 w 34290"/>
                    <a:gd name="connsiteY3" fmla="*/ 5715 h 5715"/>
                    <a:gd name="connsiteX4" fmla="*/ 12382 w 34290"/>
                    <a:gd name="connsiteY4" fmla="*/ 4763 h 5715"/>
                    <a:gd name="connsiteX5" fmla="*/ 11430 w 34290"/>
                    <a:gd name="connsiteY5" fmla="*/ 3810 h 5715"/>
                    <a:gd name="connsiteX6" fmla="*/ 8572 w 34290"/>
                    <a:gd name="connsiteY6" fmla="*/ 4763 h 5715"/>
                    <a:gd name="connsiteX7" fmla="*/ 0 w 34290"/>
                    <a:gd name="connsiteY7" fmla="*/ 1905 h 5715"/>
                    <a:gd name="connsiteX8" fmla="*/ 11430 w 34290"/>
                    <a:gd name="connsiteY8" fmla="*/ 0 h 5715"/>
                    <a:gd name="connsiteX9" fmla="*/ 11430 w 34290"/>
                    <a:gd name="connsiteY9" fmla="*/ 0 h 5715"/>
                    <a:gd name="connsiteX10" fmla="*/ 22860 w 34290"/>
                    <a:gd name="connsiteY10" fmla="*/ 1905 h 5715"/>
                    <a:gd name="connsiteX11" fmla="*/ 24765 w 34290"/>
                    <a:gd name="connsiteY11" fmla="*/ 953 h 5715"/>
                    <a:gd name="connsiteX12" fmla="*/ 34290 w 34290"/>
                    <a:gd name="connsiteY12" fmla="*/ 953 h 5715"/>
                    <a:gd name="connsiteX13" fmla="*/ 24765 w 34290"/>
                    <a:gd name="connsiteY13" fmla="*/ 4763 h 57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34290" h="5715">
                      <a:moveTo>
                        <a:pt x="24765" y="4763"/>
                      </a:moveTo>
                      <a:cubicBezTo>
                        <a:pt x="24765" y="5715"/>
                        <a:pt x="22860" y="5715"/>
                        <a:pt x="20955" y="5715"/>
                      </a:cubicBezTo>
                      <a:cubicBezTo>
                        <a:pt x="20003" y="5715"/>
                        <a:pt x="18097" y="5715"/>
                        <a:pt x="17145" y="5715"/>
                      </a:cubicBezTo>
                      <a:cubicBezTo>
                        <a:pt x="16193" y="5715"/>
                        <a:pt x="16193" y="5715"/>
                        <a:pt x="15240" y="5715"/>
                      </a:cubicBezTo>
                      <a:cubicBezTo>
                        <a:pt x="14288" y="5715"/>
                        <a:pt x="13335" y="4763"/>
                        <a:pt x="12382" y="4763"/>
                      </a:cubicBezTo>
                      <a:cubicBezTo>
                        <a:pt x="12382" y="4763"/>
                        <a:pt x="11430" y="3810"/>
                        <a:pt x="11430" y="3810"/>
                      </a:cubicBezTo>
                      <a:cubicBezTo>
                        <a:pt x="10478" y="4763"/>
                        <a:pt x="8572" y="4763"/>
                        <a:pt x="8572" y="4763"/>
                      </a:cubicBezTo>
                      <a:cubicBezTo>
                        <a:pt x="953" y="5715"/>
                        <a:pt x="0" y="1905"/>
                        <a:pt x="0" y="1905"/>
                      </a:cubicBezTo>
                      <a:cubicBezTo>
                        <a:pt x="9525" y="4763"/>
                        <a:pt x="11430" y="0"/>
                        <a:pt x="11430" y="0"/>
                      </a:cubicBezTo>
                      <a:cubicBezTo>
                        <a:pt x="11430" y="0"/>
                        <a:pt x="11430" y="0"/>
                        <a:pt x="11430" y="0"/>
                      </a:cubicBezTo>
                      <a:cubicBezTo>
                        <a:pt x="13335" y="1905"/>
                        <a:pt x="19050" y="2858"/>
                        <a:pt x="22860" y="1905"/>
                      </a:cubicBezTo>
                      <a:cubicBezTo>
                        <a:pt x="23813" y="1905"/>
                        <a:pt x="24765" y="953"/>
                        <a:pt x="24765" y="953"/>
                      </a:cubicBezTo>
                      <a:cubicBezTo>
                        <a:pt x="24765" y="953"/>
                        <a:pt x="29528" y="3810"/>
                        <a:pt x="34290" y="953"/>
                      </a:cubicBezTo>
                      <a:cubicBezTo>
                        <a:pt x="34290" y="953"/>
                        <a:pt x="33338" y="6667"/>
                        <a:pt x="24765" y="4763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27" name="Freeform: Shape 1426">
                  <a:extLst>
                    <a:ext uri="{FF2B5EF4-FFF2-40B4-BE49-F238E27FC236}">
                      <a16:creationId xmlns:a16="http://schemas.microsoft.com/office/drawing/2014/main" id="{31D14983-7007-48EA-9EF6-53826B0FBDF8}"/>
                    </a:ext>
                  </a:extLst>
                </p:cNvPr>
                <p:cNvSpPr/>
                <p:nvPr/>
              </p:nvSpPr>
              <p:spPr>
                <a:xfrm>
                  <a:off x="6225539" y="3515677"/>
                  <a:ext cx="24263" cy="5714"/>
                </a:xfrm>
                <a:custGeom>
                  <a:avLst/>
                  <a:gdLst>
                    <a:gd name="connsiteX0" fmla="*/ 18097 w 24263"/>
                    <a:gd name="connsiteY0" fmla="*/ 4763 h 5714"/>
                    <a:gd name="connsiteX1" fmla="*/ 15240 w 24263"/>
                    <a:gd name="connsiteY1" fmla="*/ 5715 h 5714"/>
                    <a:gd name="connsiteX2" fmla="*/ 12382 w 24263"/>
                    <a:gd name="connsiteY2" fmla="*/ 5715 h 5714"/>
                    <a:gd name="connsiteX3" fmla="*/ 11430 w 24263"/>
                    <a:gd name="connsiteY3" fmla="*/ 5715 h 5714"/>
                    <a:gd name="connsiteX4" fmla="*/ 9525 w 24263"/>
                    <a:gd name="connsiteY4" fmla="*/ 4763 h 5714"/>
                    <a:gd name="connsiteX5" fmla="*/ 8572 w 24263"/>
                    <a:gd name="connsiteY5" fmla="*/ 3810 h 5714"/>
                    <a:gd name="connsiteX6" fmla="*/ 6667 w 24263"/>
                    <a:gd name="connsiteY6" fmla="*/ 4763 h 5714"/>
                    <a:gd name="connsiteX7" fmla="*/ 0 w 24263"/>
                    <a:gd name="connsiteY7" fmla="*/ 1905 h 5714"/>
                    <a:gd name="connsiteX8" fmla="*/ 7620 w 24263"/>
                    <a:gd name="connsiteY8" fmla="*/ 0 h 5714"/>
                    <a:gd name="connsiteX9" fmla="*/ 7620 w 24263"/>
                    <a:gd name="connsiteY9" fmla="*/ 0 h 5714"/>
                    <a:gd name="connsiteX10" fmla="*/ 15240 w 24263"/>
                    <a:gd name="connsiteY10" fmla="*/ 1905 h 5714"/>
                    <a:gd name="connsiteX11" fmla="*/ 17145 w 24263"/>
                    <a:gd name="connsiteY11" fmla="*/ 952 h 5714"/>
                    <a:gd name="connsiteX12" fmla="*/ 23813 w 24263"/>
                    <a:gd name="connsiteY12" fmla="*/ 952 h 5714"/>
                    <a:gd name="connsiteX13" fmla="*/ 18097 w 24263"/>
                    <a:gd name="connsiteY13" fmla="*/ 4763 h 57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4263" h="5714">
                      <a:moveTo>
                        <a:pt x="18097" y="4763"/>
                      </a:moveTo>
                      <a:cubicBezTo>
                        <a:pt x="18097" y="5715"/>
                        <a:pt x="16192" y="5715"/>
                        <a:pt x="15240" y="5715"/>
                      </a:cubicBezTo>
                      <a:cubicBezTo>
                        <a:pt x="14288" y="5715"/>
                        <a:pt x="13335" y="5715"/>
                        <a:pt x="12382" y="5715"/>
                      </a:cubicBezTo>
                      <a:cubicBezTo>
                        <a:pt x="12382" y="5715"/>
                        <a:pt x="11430" y="5715"/>
                        <a:pt x="11430" y="5715"/>
                      </a:cubicBezTo>
                      <a:cubicBezTo>
                        <a:pt x="10478" y="5715"/>
                        <a:pt x="10478" y="4763"/>
                        <a:pt x="9525" y="4763"/>
                      </a:cubicBezTo>
                      <a:cubicBezTo>
                        <a:pt x="9525" y="4763"/>
                        <a:pt x="8572" y="3810"/>
                        <a:pt x="8572" y="3810"/>
                      </a:cubicBezTo>
                      <a:cubicBezTo>
                        <a:pt x="8572" y="4763"/>
                        <a:pt x="6667" y="4763"/>
                        <a:pt x="6667" y="4763"/>
                      </a:cubicBezTo>
                      <a:cubicBezTo>
                        <a:pt x="953" y="5715"/>
                        <a:pt x="0" y="1905"/>
                        <a:pt x="0" y="1905"/>
                      </a:cubicBezTo>
                      <a:cubicBezTo>
                        <a:pt x="6667" y="4763"/>
                        <a:pt x="7620" y="0"/>
                        <a:pt x="7620" y="0"/>
                      </a:cubicBezTo>
                      <a:cubicBezTo>
                        <a:pt x="7620" y="0"/>
                        <a:pt x="7620" y="0"/>
                        <a:pt x="7620" y="0"/>
                      </a:cubicBezTo>
                      <a:cubicBezTo>
                        <a:pt x="9525" y="1905"/>
                        <a:pt x="13335" y="2857"/>
                        <a:pt x="15240" y="1905"/>
                      </a:cubicBezTo>
                      <a:cubicBezTo>
                        <a:pt x="16192" y="1905"/>
                        <a:pt x="16192" y="952"/>
                        <a:pt x="17145" y="952"/>
                      </a:cubicBezTo>
                      <a:cubicBezTo>
                        <a:pt x="17145" y="952"/>
                        <a:pt x="20003" y="3810"/>
                        <a:pt x="23813" y="952"/>
                      </a:cubicBezTo>
                      <a:cubicBezTo>
                        <a:pt x="24765" y="952"/>
                        <a:pt x="24765" y="6667"/>
                        <a:pt x="18097" y="4763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28" name="Freeform: Shape 1427">
                  <a:extLst>
                    <a:ext uri="{FF2B5EF4-FFF2-40B4-BE49-F238E27FC236}">
                      <a16:creationId xmlns:a16="http://schemas.microsoft.com/office/drawing/2014/main" id="{55073530-A851-4AE4-8E76-774ADADEDFE7}"/>
                    </a:ext>
                  </a:extLst>
                </p:cNvPr>
                <p:cNvSpPr/>
                <p:nvPr/>
              </p:nvSpPr>
              <p:spPr>
                <a:xfrm>
                  <a:off x="6246494" y="3503295"/>
                  <a:ext cx="24765" cy="5714"/>
                </a:xfrm>
                <a:custGeom>
                  <a:avLst/>
                  <a:gdLst>
                    <a:gd name="connsiteX0" fmla="*/ 13335 w 24765"/>
                    <a:gd name="connsiteY0" fmla="*/ 5715 h 5714"/>
                    <a:gd name="connsiteX1" fmla="*/ 0 w 24765"/>
                    <a:gd name="connsiteY1" fmla="*/ 952 h 5714"/>
                    <a:gd name="connsiteX2" fmla="*/ 24765 w 24765"/>
                    <a:gd name="connsiteY2" fmla="*/ 0 h 5714"/>
                    <a:gd name="connsiteX3" fmla="*/ 13335 w 24765"/>
                    <a:gd name="connsiteY3" fmla="*/ 5715 h 57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4765" h="5714">
                      <a:moveTo>
                        <a:pt x="13335" y="5715"/>
                      </a:moveTo>
                      <a:cubicBezTo>
                        <a:pt x="10478" y="5715"/>
                        <a:pt x="953" y="3810"/>
                        <a:pt x="0" y="952"/>
                      </a:cubicBezTo>
                      <a:cubicBezTo>
                        <a:pt x="5715" y="2858"/>
                        <a:pt x="20003" y="2858"/>
                        <a:pt x="24765" y="0"/>
                      </a:cubicBezTo>
                      <a:cubicBezTo>
                        <a:pt x="23813" y="3810"/>
                        <a:pt x="16193" y="5715"/>
                        <a:pt x="13335" y="5715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29" name="Freeform: Shape 1428">
                  <a:extLst>
                    <a:ext uri="{FF2B5EF4-FFF2-40B4-BE49-F238E27FC236}">
                      <a16:creationId xmlns:a16="http://schemas.microsoft.com/office/drawing/2014/main" id="{1702A9D2-8B69-405A-A971-22262FDD4B91}"/>
                    </a:ext>
                  </a:extLst>
                </p:cNvPr>
                <p:cNvSpPr/>
                <p:nvPr/>
              </p:nvSpPr>
              <p:spPr>
                <a:xfrm>
                  <a:off x="6276021" y="3519487"/>
                  <a:ext cx="21312" cy="5715"/>
                </a:xfrm>
                <a:custGeom>
                  <a:avLst/>
                  <a:gdLst>
                    <a:gd name="connsiteX0" fmla="*/ 18097 w 21312"/>
                    <a:gd name="connsiteY0" fmla="*/ 4763 h 5715"/>
                    <a:gd name="connsiteX1" fmla="*/ 15240 w 21312"/>
                    <a:gd name="connsiteY1" fmla="*/ 5715 h 5715"/>
                    <a:gd name="connsiteX2" fmla="*/ 12383 w 21312"/>
                    <a:gd name="connsiteY2" fmla="*/ 5715 h 5715"/>
                    <a:gd name="connsiteX3" fmla="*/ 11430 w 21312"/>
                    <a:gd name="connsiteY3" fmla="*/ 5715 h 5715"/>
                    <a:gd name="connsiteX4" fmla="*/ 9525 w 21312"/>
                    <a:gd name="connsiteY4" fmla="*/ 4763 h 5715"/>
                    <a:gd name="connsiteX5" fmla="*/ 8572 w 21312"/>
                    <a:gd name="connsiteY5" fmla="*/ 3810 h 5715"/>
                    <a:gd name="connsiteX6" fmla="*/ 6668 w 21312"/>
                    <a:gd name="connsiteY6" fmla="*/ 4763 h 5715"/>
                    <a:gd name="connsiteX7" fmla="*/ 0 w 21312"/>
                    <a:gd name="connsiteY7" fmla="*/ 1905 h 5715"/>
                    <a:gd name="connsiteX8" fmla="*/ 7620 w 21312"/>
                    <a:gd name="connsiteY8" fmla="*/ 0 h 5715"/>
                    <a:gd name="connsiteX9" fmla="*/ 7620 w 21312"/>
                    <a:gd name="connsiteY9" fmla="*/ 0 h 5715"/>
                    <a:gd name="connsiteX10" fmla="*/ 15240 w 21312"/>
                    <a:gd name="connsiteY10" fmla="*/ 1905 h 5715"/>
                    <a:gd name="connsiteX11" fmla="*/ 17145 w 21312"/>
                    <a:gd name="connsiteY11" fmla="*/ 953 h 5715"/>
                    <a:gd name="connsiteX12" fmla="*/ 20003 w 21312"/>
                    <a:gd name="connsiteY12" fmla="*/ 1905 h 5715"/>
                    <a:gd name="connsiteX13" fmla="*/ 19050 w 21312"/>
                    <a:gd name="connsiteY13" fmla="*/ 4763 h 5715"/>
                    <a:gd name="connsiteX14" fmla="*/ 20955 w 21312"/>
                    <a:gd name="connsiteY14" fmla="*/ 3810 h 5715"/>
                    <a:gd name="connsiteX15" fmla="*/ 18097 w 21312"/>
                    <a:gd name="connsiteY15" fmla="*/ 4763 h 57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21312" h="5715">
                      <a:moveTo>
                        <a:pt x="18097" y="4763"/>
                      </a:moveTo>
                      <a:cubicBezTo>
                        <a:pt x="18097" y="5715"/>
                        <a:pt x="16193" y="5715"/>
                        <a:pt x="15240" y="5715"/>
                      </a:cubicBezTo>
                      <a:cubicBezTo>
                        <a:pt x="14288" y="5715"/>
                        <a:pt x="13335" y="5715"/>
                        <a:pt x="12383" y="5715"/>
                      </a:cubicBezTo>
                      <a:cubicBezTo>
                        <a:pt x="12383" y="5715"/>
                        <a:pt x="11430" y="5715"/>
                        <a:pt x="11430" y="5715"/>
                      </a:cubicBezTo>
                      <a:cubicBezTo>
                        <a:pt x="10478" y="5715"/>
                        <a:pt x="10478" y="4763"/>
                        <a:pt x="9525" y="4763"/>
                      </a:cubicBezTo>
                      <a:cubicBezTo>
                        <a:pt x="9525" y="4763"/>
                        <a:pt x="8572" y="3810"/>
                        <a:pt x="8572" y="3810"/>
                      </a:cubicBezTo>
                      <a:cubicBezTo>
                        <a:pt x="8572" y="4763"/>
                        <a:pt x="6668" y="4763"/>
                        <a:pt x="6668" y="4763"/>
                      </a:cubicBezTo>
                      <a:cubicBezTo>
                        <a:pt x="953" y="5715"/>
                        <a:pt x="0" y="1905"/>
                        <a:pt x="0" y="1905"/>
                      </a:cubicBezTo>
                      <a:cubicBezTo>
                        <a:pt x="6668" y="4763"/>
                        <a:pt x="7620" y="0"/>
                        <a:pt x="7620" y="0"/>
                      </a:cubicBezTo>
                      <a:cubicBezTo>
                        <a:pt x="7620" y="0"/>
                        <a:pt x="7620" y="0"/>
                        <a:pt x="7620" y="0"/>
                      </a:cubicBezTo>
                      <a:cubicBezTo>
                        <a:pt x="9525" y="1905"/>
                        <a:pt x="13335" y="2858"/>
                        <a:pt x="15240" y="1905"/>
                      </a:cubicBezTo>
                      <a:cubicBezTo>
                        <a:pt x="16193" y="1905"/>
                        <a:pt x="16193" y="953"/>
                        <a:pt x="17145" y="953"/>
                      </a:cubicBezTo>
                      <a:cubicBezTo>
                        <a:pt x="17145" y="953"/>
                        <a:pt x="18097" y="1905"/>
                        <a:pt x="20003" y="1905"/>
                      </a:cubicBezTo>
                      <a:cubicBezTo>
                        <a:pt x="20003" y="2858"/>
                        <a:pt x="20003" y="3810"/>
                        <a:pt x="19050" y="4763"/>
                      </a:cubicBezTo>
                      <a:cubicBezTo>
                        <a:pt x="20003" y="4763"/>
                        <a:pt x="20003" y="4763"/>
                        <a:pt x="20955" y="3810"/>
                      </a:cubicBezTo>
                      <a:cubicBezTo>
                        <a:pt x="21908" y="5715"/>
                        <a:pt x="20955" y="5715"/>
                        <a:pt x="18097" y="4763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  <p:grpSp>
          <p:nvGrpSpPr>
            <p:cNvPr id="1409" name="Graphic 801">
              <a:extLst>
                <a:ext uri="{FF2B5EF4-FFF2-40B4-BE49-F238E27FC236}">
                  <a16:creationId xmlns:a16="http://schemas.microsoft.com/office/drawing/2014/main" id="{89A040CE-6574-4160-8705-55764DB08450}"/>
                </a:ext>
              </a:extLst>
            </p:cNvPr>
            <p:cNvGrpSpPr/>
            <p:nvPr/>
          </p:nvGrpSpPr>
          <p:grpSpPr>
            <a:xfrm>
              <a:off x="6266496" y="3529012"/>
              <a:ext cx="120015" cy="163829"/>
              <a:chOff x="6266496" y="3529012"/>
              <a:chExt cx="120015" cy="163829"/>
            </a:xfrm>
            <a:solidFill>
              <a:schemeClr val="accent1"/>
            </a:solidFill>
          </p:grpSpPr>
          <p:sp>
            <p:nvSpPr>
              <p:cNvPr id="1410" name="Freeform: Shape 1409">
                <a:extLst>
                  <a:ext uri="{FF2B5EF4-FFF2-40B4-BE49-F238E27FC236}">
                    <a16:creationId xmlns:a16="http://schemas.microsoft.com/office/drawing/2014/main" id="{2E074AB8-D8E2-4908-8F00-BFCCBB9F25F2}"/>
                  </a:ext>
                </a:extLst>
              </p:cNvPr>
              <p:cNvSpPr/>
              <p:nvPr/>
            </p:nvSpPr>
            <p:spPr>
              <a:xfrm>
                <a:off x="6300787" y="3658552"/>
                <a:ext cx="66675" cy="34289"/>
              </a:xfrm>
              <a:custGeom>
                <a:avLst/>
                <a:gdLst>
                  <a:gd name="connsiteX0" fmla="*/ 33338 w 66675"/>
                  <a:gd name="connsiteY0" fmla="*/ 34290 h 34289"/>
                  <a:gd name="connsiteX1" fmla="*/ 66675 w 66675"/>
                  <a:gd name="connsiteY1" fmla="*/ 17145 h 34289"/>
                  <a:gd name="connsiteX2" fmla="*/ 33338 w 66675"/>
                  <a:gd name="connsiteY2" fmla="*/ 0 h 34289"/>
                  <a:gd name="connsiteX3" fmla="*/ 0 w 66675"/>
                  <a:gd name="connsiteY3" fmla="*/ 17145 h 34289"/>
                  <a:gd name="connsiteX4" fmla="*/ 33338 w 66675"/>
                  <a:gd name="connsiteY4" fmla="*/ 34290 h 342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6675" h="34289">
                    <a:moveTo>
                      <a:pt x="33338" y="34290"/>
                    </a:moveTo>
                    <a:cubicBezTo>
                      <a:pt x="51435" y="34290"/>
                      <a:pt x="66675" y="26670"/>
                      <a:pt x="66675" y="17145"/>
                    </a:cubicBezTo>
                    <a:cubicBezTo>
                      <a:pt x="66675" y="7620"/>
                      <a:pt x="51435" y="0"/>
                      <a:pt x="33338" y="0"/>
                    </a:cubicBezTo>
                    <a:cubicBezTo>
                      <a:pt x="15240" y="0"/>
                      <a:pt x="0" y="7620"/>
                      <a:pt x="0" y="17145"/>
                    </a:cubicBezTo>
                    <a:cubicBezTo>
                      <a:pt x="0" y="25717"/>
                      <a:pt x="15240" y="34290"/>
                      <a:pt x="33338" y="34290"/>
                    </a:cubicBezTo>
                    <a:close/>
                  </a:path>
                </a:pathLst>
              </a:custGeom>
              <a:solidFill>
                <a:srgbClr val="40404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1411" name="Graphic 801">
                <a:extLst>
                  <a:ext uri="{FF2B5EF4-FFF2-40B4-BE49-F238E27FC236}">
                    <a16:creationId xmlns:a16="http://schemas.microsoft.com/office/drawing/2014/main" id="{E1EFF55B-92E7-4B39-825D-F22BC946FAC8}"/>
                  </a:ext>
                </a:extLst>
              </p:cNvPr>
              <p:cNvGrpSpPr/>
              <p:nvPr/>
            </p:nvGrpSpPr>
            <p:grpSpPr>
              <a:xfrm>
                <a:off x="6266496" y="3529012"/>
                <a:ext cx="120015" cy="149542"/>
                <a:chOff x="6266496" y="3529012"/>
                <a:chExt cx="120015" cy="149542"/>
              </a:xfrm>
              <a:solidFill>
                <a:schemeClr val="accent1"/>
              </a:solidFill>
            </p:grpSpPr>
            <p:sp>
              <p:nvSpPr>
                <p:cNvPr id="1412" name="Freeform: Shape 1411">
                  <a:extLst>
                    <a:ext uri="{FF2B5EF4-FFF2-40B4-BE49-F238E27FC236}">
                      <a16:creationId xmlns:a16="http://schemas.microsoft.com/office/drawing/2014/main" id="{1A1BBA58-D9A8-4346-BFE0-CD944AF776AF}"/>
                    </a:ext>
                  </a:extLst>
                </p:cNvPr>
                <p:cNvSpPr/>
                <p:nvPr/>
              </p:nvSpPr>
              <p:spPr>
                <a:xfrm>
                  <a:off x="6305549" y="3590925"/>
                  <a:ext cx="63817" cy="87629"/>
                </a:xfrm>
                <a:custGeom>
                  <a:avLst/>
                  <a:gdLst>
                    <a:gd name="connsiteX0" fmla="*/ 0 w 63817"/>
                    <a:gd name="connsiteY0" fmla="*/ 4763 h 87629"/>
                    <a:gd name="connsiteX1" fmla="*/ 10478 w 63817"/>
                    <a:gd name="connsiteY1" fmla="*/ 20955 h 87629"/>
                    <a:gd name="connsiteX2" fmla="*/ 20955 w 63817"/>
                    <a:gd name="connsiteY2" fmla="*/ 60960 h 87629"/>
                    <a:gd name="connsiteX3" fmla="*/ 17145 w 63817"/>
                    <a:gd name="connsiteY3" fmla="*/ 76200 h 87629"/>
                    <a:gd name="connsiteX4" fmla="*/ 3810 w 63817"/>
                    <a:gd name="connsiteY4" fmla="*/ 81915 h 87629"/>
                    <a:gd name="connsiteX5" fmla="*/ 2857 w 63817"/>
                    <a:gd name="connsiteY5" fmla="*/ 82867 h 87629"/>
                    <a:gd name="connsiteX6" fmla="*/ 6668 w 63817"/>
                    <a:gd name="connsiteY6" fmla="*/ 82867 h 87629"/>
                    <a:gd name="connsiteX7" fmla="*/ 9525 w 63817"/>
                    <a:gd name="connsiteY7" fmla="*/ 82867 h 87629"/>
                    <a:gd name="connsiteX8" fmla="*/ 15240 w 63817"/>
                    <a:gd name="connsiteY8" fmla="*/ 80010 h 87629"/>
                    <a:gd name="connsiteX9" fmla="*/ 20955 w 63817"/>
                    <a:gd name="connsiteY9" fmla="*/ 82867 h 87629"/>
                    <a:gd name="connsiteX10" fmla="*/ 16193 w 63817"/>
                    <a:gd name="connsiteY10" fmla="*/ 85725 h 87629"/>
                    <a:gd name="connsiteX11" fmla="*/ 10478 w 63817"/>
                    <a:gd name="connsiteY11" fmla="*/ 87630 h 87629"/>
                    <a:gd name="connsiteX12" fmla="*/ 18097 w 63817"/>
                    <a:gd name="connsiteY12" fmla="*/ 86678 h 87629"/>
                    <a:gd name="connsiteX13" fmla="*/ 28575 w 63817"/>
                    <a:gd name="connsiteY13" fmla="*/ 80963 h 87629"/>
                    <a:gd name="connsiteX14" fmla="*/ 31432 w 63817"/>
                    <a:gd name="connsiteY14" fmla="*/ 78105 h 87629"/>
                    <a:gd name="connsiteX15" fmla="*/ 32385 w 63817"/>
                    <a:gd name="connsiteY15" fmla="*/ 79058 h 87629"/>
                    <a:gd name="connsiteX16" fmla="*/ 37147 w 63817"/>
                    <a:gd name="connsiteY16" fmla="*/ 82867 h 87629"/>
                    <a:gd name="connsiteX17" fmla="*/ 40957 w 63817"/>
                    <a:gd name="connsiteY17" fmla="*/ 83820 h 87629"/>
                    <a:gd name="connsiteX18" fmla="*/ 52388 w 63817"/>
                    <a:gd name="connsiteY18" fmla="*/ 84772 h 87629"/>
                    <a:gd name="connsiteX19" fmla="*/ 54293 w 63817"/>
                    <a:gd name="connsiteY19" fmla="*/ 85725 h 87629"/>
                    <a:gd name="connsiteX20" fmla="*/ 52388 w 63817"/>
                    <a:gd name="connsiteY20" fmla="*/ 83820 h 87629"/>
                    <a:gd name="connsiteX21" fmla="*/ 45720 w 63817"/>
                    <a:gd name="connsiteY21" fmla="*/ 80963 h 87629"/>
                    <a:gd name="connsiteX22" fmla="*/ 42863 w 63817"/>
                    <a:gd name="connsiteY22" fmla="*/ 76200 h 87629"/>
                    <a:gd name="connsiteX23" fmla="*/ 45720 w 63817"/>
                    <a:gd name="connsiteY23" fmla="*/ 79058 h 87629"/>
                    <a:gd name="connsiteX24" fmla="*/ 50482 w 63817"/>
                    <a:gd name="connsiteY24" fmla="*/ 80010 h 87629"/>
                    <a:gd name="connsiteX25" fmla="*/ 55245 w 63817"/>
                    <a:gd name="connsiteY25" fmla="*/ 80010 h 87629"/>
                    <a:gd name="connsiteX26" fmla="*/ 55245 w 63817"/>
                    <a:gd name="connsiteY26" fmla="*/ 79058 h 87629"/>
                    <a:gd name="connsiteX27" fmla="*/ 52388 w 63817"/>
                    <a:gd name="connsiteY27" fmla="*/ 77153 h 87629"/>
                    <a:gd name="connsiteX28" fmla="*/ 48578 w 63817"/>
                    <a:gd name="connsiteY28" fmla="*/ 76200 h 87629"/>
                    <a:gd name="connsiteX29" fmla="*/ 40005 w 63817"/>
                    <a:gd name="connsiteY29" fmla="*/ 66675 h 87629"/>
                    <a:gd name="connsiteX30" fmla="*/ 35243 w 63817"/>
                    <a:gd name="connsiteY30" fmla="*/ 47625 h 87629"/>
                    <a:gd name="connsiteX31" fmla="*/ 36195 w 63817"/>
                    <a:gd name="connsiteY31" fmla="*/ 35242 h 87629"/>
                    <a:gd name="connsiteX32" fmla="*/ 43815 w 63817"/>
                    <a:gd name="connsiteY32" fmla="*/ 26670 h 87629"/>
                    <a:gd name="connsiteX33" fmla="*/ 44768 w 63817"/>
                    <a:gd name="connsiteY33" fmla="*/ 26670 h 87629"/>
                    <a:gd name="connsiteX34" fmla="*/ 50482 w 63817"/>
                    <a:gd name="connsiteY34" fmla="*/ 25717 h 87629"/>
                    <a:gd name="connsiteX35" fmla="*/ 63818 w 63817"/>
                    <a:gd name="connsiteY35" fmla="*/ 21908 h 87629"/>
                    <a:gd name="connsiteX36" fmla="*/ 61913 w 63817"/>
                    <a:gd name="connsiteY36" fmla="*/ 20955 h 87629"/>
                    <a:gd name="connsiteX37" fmla="*/ 53340 w 63817"/>
                    <a:gd name="connsiteY37" fmla="*/ 23813 h 87629"/>
                    <a:gd name="connsiteX38" fmla="*/ 47625 w 63817"/>
                    <a:gd name="connsiteY38" fmla="*/ 23813 h 87629"/>
                    <a:gd name="connsiteX39" fmla="*/ 48578 w 63817"/>
                    <a:gd name="connsiteY39" fmla="*/ 23813 h 87629"/>
                    <a:gd name="connsiteX40" fmla="*/ 51435 w 63817"/>
                    <a:gd name="connsiteY40" fmla="*/ 20955 h 87629"/>
                    <a:gd name="connsiteX41" fmla="*/ 58103 w 63817"/>
                    <a:gd name="connsiteY41" fmla="*/ 17145 h 87629"/>
                    <a:gd name="connsiteX42" fmla="*/ 59055 w 63817"/>
                    <a:gd name="connsiteY42" fmla="*/ 17145 h 87629"/>
                    <a:gd name="connsiteX43" fmla="*/ 58103 w 63817"/>
                    <a:gd name="connsiteY43" fmla="*/ 16192 h 87629"/>
                    <a:gd name="connsiteX44" fmla="*/ 57150 w 63817"/>
                    <a:gd name="connsiteY44" fmla="*/ 16192 h 87629"/>
                    <a:gd name="connsiteX45" fmla="*/ 57150 w 63817"/>
                    <a:gd name="connsiteY45" fmla="*/ 14288 h 87629"/>
                    <a:gd name="connsiteX46" fmla="*/ 52388 w 63817"/>
                    <a:gd name="connsiteY46" fmla="*/ 17145 h 87629"/>
                    <a:gd name="connsiteX47" fmla="*/ 49530 w 63817"/>
                    <a:gd name="connsiteY47" fmla="*/ 18097 h 87629"/>
                    <a:gd name="connsiteX48" fmla="*/ 52388 w 63817"/>
                    <a:gd name="connsiteY48" fmla="*/ 2858 h 87629"/>
                    <a:gd name="connsiteX49" fmla="*/ 52388 w 63817"/>
                    <a:gd name="connsiteY49" fmla="*/ 1905 h 87629"/>
                    <a:gd name="connsiteX50" fmla="*/ 49530 w 63817"/>
                    <a:gd name="connsiteY50" fmla="*/ 2858 h 87629"/>
                    <a:gd name="connsiteX51" fmla="*/ 48578 w 63817"/>
                    <a:gd name="connsiteY51" fmla="*/ 2858 h 87629"/>
                    <a:gd name="connsiteX52" fmla="*/ 47625 w 63817"/>
                    <a:gd name="connsiteY52" fmla="*/ 6667 h 87629"/>
                    <a:gd name="connsiteX53" fmla="*/ 47625 w 63817"/>
                    <a:gd name="connsiteY53" fmla="*/ 11430 h 87629"/>
                    <a:gd name="connsiteX54" fmla="*/ 46672 w 63817"/>
                    <a:gd name="connsiteY54" fmla="*/ 16192 h 87629"/>
                    <a:gd name="connsiteX55" fmla="*/ 43815 w 63817"/>
                    <a:gd name="connsiteY55" fmla="*/ 23813 h 87629"/>
                    <a:gd name="connsiteX56" fmla="*/ 41910 w 63817"/>
                    <a:gd name="connsiteY56" fmla="*/ 27622 h 87629"/>
                    <a:gd name="connsiteX57" fmla="*/ 35243 w 63817"/>
                    <a:gd name="connsiteY57" fmla="*/ 30480 h 87629"/>
                    <a:gd name="connsiteX58" fmla="*/ 35243 w 63817"/>
                    <a:gd name="connsiteY58" fmla="*/ 27622 h 87629"/>
                    <a:gd name="connsiteX59" fmla="*/ 34290 w 63817"/>
                    <a:gd name="connsiteY59" fmla="*/ 23813 h 87629"/>
                    <a:gd name="connsiteX60" fmla="*/ 34290 w 63817"/>
                    <a:gd name="connsiteY60" fmla="*/ 10478 h 87629"/>
                    <a:gd name="connsiteX61" fmla="*/ 33338 w 63817"/>
                    <a:gd name="connsiteY61" fmla="*/ 7620 h 87629"/>
                    <a:gd name="connsiteX62" fmla="*/ 33338 w 63817"/>
                    <a:gd name="connsiteY62" fmla="*/ 4763 h 87629"/>
                    <a:gd name="connsiteX63" fmla="*/ 28575 w 63817"/>
                    <a:gd name="connsiteY63" fmla="*/ 953 h 87629"/>
                    <a:gd name="connsiteX64" fmla="*/ 25718 w 63817"/>
                    <a:gd name="connsiteY64" fmla="*/ 0 h 87629"/>
                    <a:gd name="connsiteX65" fmla="*/ 25718 w 63817"/>
                    <a:gd name="connsiteY65" fmla="*/ 1905 h 87629"/>
                    <a:gd name="connsiteX66" fmla="*/ 25718 w 63817"/>
                    <a:gd name="connsiteY66" fmla="*/ 14288 h 87629"/>
                    <a:gd name="connsiteX67" fmla="*/ 22860 w 63817"/>
                    <a:gd name="connsiteY67" fmla="*/ 19050 h 87629"/>
                    <a:gd name="connsiteX68" fmla="*/ 13335 w 63817"/>
                    <a:gd name="connsiteY68" fmla="*/ 14288 h 87629"/>
                    <a:gd name="connsiteX69" fmla="*/ 10478 w 63817"/>
                    <a:gd name="connsiteY69" fmla="*/ 8572 h 87629"/>
                    <a:gd name="connsiteX70" fmla="*/ 3810 w 63817"/>
                    <a:gd name="connsiteY70" fmla="*/ 953 h 87629"/>
                    <a:gd name="connsiteX71" fmla="*/ 3810 w 63817"/>
                    <a:gd name="connsiteY71" fmla="*/ 1905 h 87629"/>
                    <a:gd name="connsiteX72" fmla="*/ 0 w 63817"/>
                    <a:gd name="connsiteY72" fmla="*/ 4763 h 876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</a:cxnLst>
                  <a:rect l="l" t="t" r="r" b="b"/>
                  <a:pathLst>
                    <a:path w="63817" h="87629">
                      <a:moveTo>
                        <a:pt x="0" y="4763"/>
                      </a:moveTo>
                      <a:cubicBezTo>
                        <a:pt x="6668" y="9525"/>
                        <a:pt x="953" y="16192"/>
                        <a:pt x="10478" y="20955"/>
                      </a:cubicBezTo>
                      <a:cubicBezTo>
                        <a:pt x="27622" y="28575"/>
                        <a:pt x="17145" y="51435"/>
                        <a:pt x="20955" y="60960"/>
                      </a:cubicBezTo>
                      <a:cubicBezTo>
                        <a:pt x="21907" y="63817"/>
                        <a:pt x="20003" y="73342"/>
                        <a:pt x="17145" y="76200"/>
                      </a:cubicBezTo>
                      <a:cubicBezTo>
                        <a:pt x="9525" y="81915"/>
                        <a:pt x="6668" y="80010"/>
                        <a:pt x="3810" y="81915"/>
                      </a:cubicBezTo>
                      <a:cubicBezTo>
                        <a:pt x="2857" y="82867"/>
                        <a:pt x="2857" y="81915"/>
                        <a:pt x="2857" y="82867"/>
                      </a:cubicBezTo>
                      <a:cubicBezTo>
                        <a:pt x="5715" y="81915"/>
                        <a:pt x="6668" y="82867"/>
                        <a:pt x="6668" y="82867"/>
                      </a:cubicBezTo>
                      <a:cubicBezTo>
                        <a:pt x="6668" y="83820"/>
                        <a:pt x="8572" y="83820"/>
                        <a:pt x="9525" y="82867"/>
                      </a:cubicBezTo>
                      <a:cubicBezTo>
                        <a:pt x="9525" y="82867"/>
                        <a:pt x="13335" y="80963"/>
                        <a:pt x="15240" y="80010"/>
                      </a:cubicBezTo>
                      <a:cubicBezTo>
                        <a:pt x="17145" y="79058"/>
                        <a:pt x="24765" y="80010"/>
                        <a:pt x="20955" y="82867"/>
                      </a:cubicBezTo>
                      <a:cubicBezTo>
                        <a:pt x="20003" y="83820"/>
                        <a:pt x="18097" y="83820"/>
                        <a:pt x="16193" y="85725"/>
                      </a:cubicBezTo>
                      <a:cubicBezTo>
                        <a:pt x="15240" y="86678"/>
                        <a:pt x="13335" y="87630"/>
                        <a:pt x="10478" y="87630"/>
                      </a:cubicBezTo>
                      <a:cubicBezTo>
                        <a:pt x="13335" y="87630"/>
                        <a:pt x="16193" y="87630"/>
                        <a:pt x="18097" y="86678"/>
                      </a:cubicBezTo>
                      <a:cubicBezTo>
                        <a:pt x="21907" y="85725"/>
                        <a:pt x="27622" y="84772"/>
                        <a:pt x="28575" y="80963"/>
                      </a:cubicBezTo>
                      <a:cubicBezTo>
                        <a:pt x="28575" y="80010"/>
                        <a:pt x="31432" y="78105"/>
                        <a:pt x="31432" y="78105"/>
                      </a:cubicBezTo>
                      <a:cubicBezTo>
                        <a:pt x="32385" y="78105"/>
                        <a:pt x="32385" y="79058"/>
                        <a:pt x="32385" y="79058"/>
                      </a:cubicBezTo>
                      <a:cubicBezTo>
                        <a:pt x="33338" y="80010"/>
                        <a:pt x="34290" y="81915"/>
                        <a:pt x="37147" y="82867"/>
                      </a:cubicBezTo>
                      <a:cubicBezTo>
                        <a:pt x="38100" y="82867"/>
                        <a:pt x="39053" y="83820"/>
                        <a:pt x="40957" y="83820"/>
                      </a:cubicBezTo>
                      <a:cubicBezTo>
                        <a:pt x="44768" y="83820"/>
                        <a:pt x="48578" y="82867"/>
                        <a:pt x="52388" y="84772"/>
                      </a:cubicBezTo>
                      <a:lnTo>
                        <a:pt x="54293" y="85725"/>
                      </a:lnTo>
                      <a:lnTo>
                        <a:pt x="52388" y="83820"/>
                      </a:lnTo>
                      <a:cubicBezTo>
                        <a:pt x="51435" y="82867"/>
                        <a:pt x="47625" y="80963"/>
                        <a:pt x="45720" y="80963"/>
                      </a:cubicBezTo>
                      <a:cubicBezTo>
                        <a:pt x="40957" y="80010"/>
                        <a:pt x="41910" y="74295"/>
                        <a:pt x="42863" y="76200"/>
                      </a:cubicBezTo>
                      <a:cubicBezTo>
                        <a:pt x="42863" y="77153"/>
                        <a:pt x="43815" y="78105"/>
                        <a:pt x="45720" y="79058"/>
                      </a:cubicBezTo>
                      <a:cubicBezTo>
                        <a:pt x="47625" y="80010"/>
                        <a:pt x="49530" y="80010"/>
                        <a:pt x="50482" y="80010"/>
                      </a:cubicBezTo>
                      <a:lnTo>
                        <a:pt x="55245" y="80010"/>
                      </a:lnTo>
                      <a:cubicBezTo>
                        <a:pt x="57150" y="80010"/>
                        <a:pt x="56197" y="80010"/>
                        <a:pt x="55245" y="79058"/>
                      </a:cubicBezTo>
                      <a:cubicBezTo>
                        <a:pt x="54293" y="79058"/>
                        <a:pt x="53340" y="78105"/>
                        <a:pt x="52388" y="77153"/>
                      </a:cubicBezTo>
                      <a:cubicBezTo>
                        <a:pt x="51435" y="76200"/>
                        <a:pt x="50482" y="77153"/>
                        <a:pt x="48578" y="76200"/>
                      </a:cubicBezTo>
                      <a:cubicBezTo>
                        <a:pt x="43815" y="73342"/>
                        <a:pt x="42863" y="71438"/>
                        <a:pt x="40005" y="66675"/>
                      </a:cubicBezTo>
                      <a:cubicBezTo>
                        <a:pt x="37147" y="62865"/>
                        <a:pt x="35243" y="52388"/>
                        <a:pt x="35243" y="47625"/>
                      </a:cubicBezTo>
                      <a:cubicBezTo>
                        <a:pt x="35243" y="40958"/>
                        <a:pt x="33338" y="42863"/>
                        <a:pt x="36195" y="35242"/>
                      </a:cubicBezTo>
                      <a:cubicBezTo>
                        <a:pt x="37147" y="33338"/>
                        <a:pt x="40957" y="30480"/>
                        <a:pt x="43815" y="26670"/>
                      </a:cubicBezTo>
                      <a:cubicBezTo>
                        <a:pt x="43815" y="26670"/>
                        <a:pt x="44768" y="26670"/>
                        <a:pt x="44768" y="26670"/>
                      </a:cubicBezTo>
                      <a:cubicBezTo>
                        <a:pt x="47625" y="25717"/>
                        <a:pt x="47625" y="25717"/>
                        <a:pt x="50482" y="25717"/>
                      </a:cubicBezTo>
                      <a:cubicBezTo>
                        <a:pt x="59055" y="25717"/>
                        <a:pt x="61913" y="23813"/>
                        <a:pt x="63818" y="21908"/>
                      </a:cubicBezTo>
                      <a:cubicBezTo>
                        <a:pt x="62865" y="21908"/>
                        <a:pt x="62865" y="21908"/>
                        <a:pt x="61913" y="20955"/>
                      </a:cubicBezTo>
                      <a:cubicBezTo>
                        <a:pt x="60007" y="21908"/>
                        <a:pt x="57150" y="23813"/>
                        <a:pt x="53340" y="23813"/>
                      </a:cubicBezTo>
                      <a:cubicBezTo>
                        <a:pt x="50482" y="23813"/>
                        <a:pt x="49530" y="23813"/>
                        <a:pt x="47625" y="23813"/>
                      </a:cubicBezTo>
                      <a:cubicBezTo>
                        <a:pt x="47625" y="23813"/>
                        <a:pt x="48578" y="23813"/>
                        <a:pt x="48578" y="23813"/>
                      </a:cubicBezTo>
                      <a:cubicBezTo>
                        <a:pt x="49530" y="23813"/>
                        <a:pt x="50482" y="20955"/>
                        <a:pt x="51435" y="20955"/>
                      </a:cubicBezTo>
                      <a:cubicBezTo>
                        <a:pt x="52388" y="20003"/>
                        <a:pt x="56197" y="19050"/>
                        <a:pt x="58103" y="17145"/>
                      </a:cubicBezTo>
                      <a:cubicBezTo>
                        <a:pt x="58103" y="17145"/>
                        <a:pt x="58103" y="17145"/>
                        <a:pt x="59055" y="17145"/>
                      </a:cubicBezTo>
                      <a:cubicBezTo>
                        <a:pt x="59055" y="17145"/>
                        <a:pt x="59055" y="16192"/>
                        <a:pt x="58103" y="16192"/>
                      </a:cubicBezTo>
                      <a:cubicBezTo>
                        <a:pt x="58103" y="16192"/>
                        <a:pt x="58103" y="16192"/>
                        <a:pt x="57150" y="16192"/>
                      </a:cubicBezTo>
                      <a:cubicBezTo>
                        <a:pt x="57150" y="16192"/>
                        <a:pt x="57150" y="15240"/>
                        <a:pt x="57150" y="14288"/>
                      </a:cubicBezTo>
                      <a:cubicBezTo>
                        <a:pt x="55245" y="15240"/>
                        <a:pt x="53340" y="16192"/>
                        <a:pt x="52388" y="17145"/>
                      </a:cubicBezTo>
                      <a:cubicBezTo>
                        <a:pt x="50482" y="18097"/>
                        <a:pt x="51435" y="18097"/>
                        <a:pt x="49530" y="18097"/>
                      </a:cubicBezTo>
                      <a:cubicBezTo>
                        <a:pt x="53340" y="14288"/>
                        <a:pt x="51435" y="6667"/>
                        <a:pt x="52388" y="2858"/>
                      </a:cubicBezTo>
                      <a:cubicBezTo>
                        <a:pt x="52388" y="2858"/>
                        <a:pt x="52388" y="1905"/>
                        <a:pt x="52388" y="1905"/>
                      </a:cubicBezTo>
                      <a:cubicBezTo>
                        <a:pt x="51435" y="2858"/>
                        <a:pt x="50482" y="2858"/>
                        <a:pt x="49530" y="2858"/>
                      </a:cubicBezTo>
                      <a:cubicBezTo>
                        <a:pt x="49530" y="2858"/>
                        <a:pt x="48578" y="2858"/>
                        <a:pt x="48578" y="2858"/>
                      </a:cubicBezTo>
                      <a:cubicBezTo>
                        <a:pt x="48578" y="3810"/>
                        <a:pt x="47625" y="5715"/>
                        <a:pt x="47625" y="6667"/>
                      </a:cubicBezTo>
                      <a:cubicBezTo>
                        <a:pt x="47625" y="8572"/>
                        <a:pt x="47625" y="10478"/>
                        <a:pt x="47625" y="11430"/>
                      </a:cubicBezTo>
                      <a:cubicBezTo>
                        <a:pt x="47625" y="13335"/>
                        <a:pt x="47625" y="13335"/>
                        <a:pt x="46672" y="16192"/>
                      </a:cubicBezTo>
                      <a:cubicBezTo>
                        <a:pt x="45720" y="19050"/>
                        <a:pt x="44768" y="20955"/>
                        <a:pt x="43815" y="23813"/>
                      </a:cubicBezTo>
                      <a:cubicBezTo>
                        <a:pt x="42863" y="25717"/>
                        <a:pt x="42863" y="25717"/>
                        <a:pt x="41910" y="27622"/>
                      </a:cubicBezTo>
                      <a:cubicBezTo>
                        <a:pt x="40957" y="29528"/>
                        <a:pt x="35243" y="30480"/>
                        <a:pt x="35243" y="30480"/>
                      </a:cubicBezTo>
                      <a:cubicBezTo>
                        <a:pt x="35243" y="29528"/>
                        <a:pt x="35243" y="29528"/>
                        <a:pt x="35243" y="27622"/>
                      </a:cubicBezTo>
                      <a:cubicBezTo>
                        <a:pt x="34290" y="25717"/>
                        <a:pt x="35243" y="24765"/>
                        <a:pt x="34290" y="23813"/>
                      </a:cubicBezTo>
                      <a:cubicBezTo>
                        <a:pt x="33338" y="20003"/>
                        <a:pt x="35243" y="14288"/>
                        <a:pt x="34290" y="10478"/>
                      </a:cubicBezTo>
                      <a:cubicBezTo>
                        <a:pt x="34290" y="9525"/>
                        <a:pt x="34290" y="8572"/>
                        <a:pt x="33338" y="7620"/>
                      </a:cubicBezTo>
                      <a:cubicBezTo>
                        <a:pt x="33338" y="6667"/>
                        <a:pt x="33338" y="5715"/>
                        <a:pt x="33338" y="4763"/>
                      </a:cubicBezTo>
                      <a:cubicBezTo>
                        <a:pt x="32385" y="3810"/>
                        <a:pt x="30480" y="2858"/>
                        <a:pt x="28575" y="953"/>
                      </a:cubicBezTo>
                      <a:cubicBezTo>
                        <a:pt x="27622" y="953"/>
                        <a:pt x="26670" y="953"/>
                        <a:pt x="25718" y="0"/>
                      </a:cubicBezTo>
                      <a:cubicBezTo>
                        <a:pt x="25718" y="953"/>
                        <a:pt x="25718" y="953"/>
                        <a:pt x="25718" y="1905"/>
                      </a:cubicBezTo>
                      <a:cubicBezTo>
                        <a:pt x="25718" y="5715"/>
                        <a:pt x="27622" y="9525"/>
                        <a:pt x="25718" y="14288"/>
                      </a:cubicBezTo>
                      <a:cubicBezTo>
                        <a:pt x="23813" y="17145"/>
                        <a:pt x="22860" y="15240"/>
                        <a:pt x="22860" y="19050"/>
                      </a:cubicBezTo>
                      <a:cubicBezTo>
                        <a:pt x="22860" y="17145"/>
                        <a:pt x="14288" y="17145"/>
                        <a:pt x="13335" y="14288"/>
                      </a:cubicBezTo>
                      <a:cubicBezTo>
                        <a:pt x="13335" y="13335"/>
                        <a:pt x="10478" y="11430"/>
                        <a:pt x="10478" y="8572"/>
                      </a:cubicBezTo>
                      <a:cubicBezTo>
                        <a:pt x="10478" y="5715"/>
                        <a:pt x="6668" y="2858"/>
                        <a:pt x="3810" y="953"/>
                      </a:cubicBezTo>
                      <a:cubicBezTo>
                        <a:pt x="3810" y="953"/>
                        <a:pt x="3810" y="1905"/>
                        <a:pt x="3810" y="1905"/>
                      </a:cubicBezTo>
                      <a:cubicBezTo>
                        <a:pt x="1905" y="3810"/>
                        <a:pt x="953" y="4763"/>
                        <a:pt x="0" y="4763"/>
                      </a:cubicBezTo>
                      <a:close/>
                    </a:path>
                  </a:pathLst>
                </a:custGeom>
                <a:solidFill>
                  <a:srgbClr val="80654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13" name="Freeform: Shape 1412">
                  <a:extLst>
                    <a:ext uri="{FF2B5EF4-FFF2-40B4-BE49-F238E27FC236}">
                      <a16:creationId xmlns:a16="http://schemas.microsoft.com/office/drawing/2014/main" id="{5E34A123-EAFE-487D-AB24-BAF0FF628B76}"/>
                    </a:ext>
                  </a:extLst>
                </p:cNvPr>
                <p:cNvSpPr/>
                <p:nvPr/>
              </p:nvSpPr>
              <p:spPr>
                <a:xfrm>
                  <a:off x="6266496" y="3529012"/>
                  <a:ext cx="120015" cy="87630"/>
                </a:xfrm>
                <a:custGeom>
                  <a:avLst/>
                  <a:gdLst>
                    <a:gd name="connsiteX0" fmla="*/ 118110 w 120015"/>
                    <a:gd name="connsiteY0" fmla="*/ 56197 h 87630"/>
                    <a:gd name="connsiteX1" fmla="*/ 118110 w 120015"/>
                    <a:gd name="connsiteY1" fmla="*/ 56197 h 87630"/>
                    <a:gd name="connsiteX2" fmla="*/ 120015 w 120015"/>
                    <a:gd name="connsiteY2" fmla="*/ 49530 h 87630"/>
                    <a:gd name="connsiteX3" fmla="*/ 119063 w 120015"/>
                    <a:gd name="connsiteY3" fmla="*/ 43815 h 87630"/>
                    <a:gd name="connsiteX4" fmla="*/ 113347 w 120015"/>
                    <a:gd name="connsiteY4" fmla="*/ 38100 h 87630"/>
                    <a:gd name="connsiteX5" fmla="*/ 108585 w 120015"/>
                    <a:gd name="connsiteY5" fmla="*/ 37147 h 87630"/>
                    <a:gd name="connsiteX6" fmla="*/ 104775 w 120015"/>
                    <a:gd name="connsiteY6" fmla="*/ 38100 h 87630"/>
                    <a:gd name="connsiteX7" fmla="*/ 101918 w 120015"/>
                    <a:gd name="connsiteY7" fmla="*/ 29528 h 87630"/>
                    <a:gd name="connsiteX8" fmla="*/ 101918 w 120015"/>
                    <a:gd name="connsiteY8" fmla="*/ 29528 h 87630"/>
                    <a:gd name="connsiteX9" fmla="*/ 92393 w 120015"/>
                    <a:gd name="connsiteY9" fmla="*/ 22860 h 87630"/>
                    <a:gd name="connsiteX10" fmla="*/ 92393 w 120015"/>
                    <a:gd name="connsiteY10" fmla="*/ 12383 h 87630"/>
                    <a:gd name="connsiteX11" fmla="*/ 80963 w 120015"/>
                    <a:gd name="connsiteY11" fmla="*/ 12383 h 87630"/>
                    <a:gd name="connsiteX12" fmla="*/ 80010 w 120015"/>
                    <a:gd name="connsiteY12" fmla="*/ 7620 h 87630"/>
                    <a:gd name="connsiteX13" fmla="*/ 77153 w 120015"/>
                    <a:gd name="connsiteY13" fmla="*/ 3810 h 87630"/>
                    <a:gd name="connsiteX14" fmla="*/ 66675 w 120015"/>
                    <a:gd name="connsiteY14" fmla="*/ 0 h 87630"/>
                    <a:gd name="connsiteX15" fmla="*/ 52388 w 120015"/>
                    <a:gd name="connsiteY15" fmla="*/ 10478 h 87630"/>
                    <a:gd name="connsiteX16" fmla="*/ 38100 w 120015"/>
                    <a:gd name="connsiteY16" fmla="*/ 22860 h 87630"/>
                    <a:gd name="connsiteX17" fmla="*/ 38100 w 120015"/>
                    <a:gd name="connsiteY17" fmla="*/ 22860 h 87630"/>
                    <a:gd name="connsiteX18" fmla="*/ 34290 w 120015"/>
                    <a:gd name="connsiteY18" fmla="*/ 29528 h 87630"/>
                    <a:gd name="connsiteX19" fmla="*/ 34290 w 120015"/>
                    <a:gd name="connsiteY19" fmla="*/ 30480 h 87630"/>
                    <a:gd name="connsiteX20" fmla="*/ 27622 w 120015"/>
                    <a:gd name="connsiteY20" fmla="*/ 26670 h 87630"/>
                    <a:gd name="connsiteX21" fmla="*/ 14288 w 120015"/>
                    <a:gd name="connsiteY21" fmla="*/ 28575 h 87630"/>
                    <a:gd name="connsiteX22" fmla="*/ 13335 w 120015"/>
                    <a:gd name="connsiteY22" fmla="*/ 30480 h 87630"/>
                    <a:gd name="connsiteX23" fmla="*/ 11430 w 120015"/>
                    <a:gd name="connsiteY23" fmla="*/ 38100 h 87630"/>
                    <a:gd name="connsiteX24" fmla="*/ 13335 w 120015"/>
                    <a:gd name="connsiteY24" fmla="*/ 43815 h 87630"/>
                    <a:gd name="connsiteX25" fmla="*/ 9525 w 120015"/>
                    <a:gd name="connsiteY25" fmla="*/ 45720 h 87630"/>
                    <a:gd name="connsiteX26" fmla="*/ 8572 w 120015"/>
                    <a:gd name="connsiteY26" fmla="*/ 51435 h 87630"/>
                    <a:gd name="connsiteX27" fmla="*/ 2858 w 120015"/>
                    <a:gd name="connsiteY27" fmla="*/ 52388 h 87630"/>
                    <a:gd name="connsiteX28" fmla="*/ 953 w 120015"/>
                    <a:gd name="connsiteY28" fmla="*/ 54292 h 87630"/>
                    <a:gd name="connsiteX29" fmla="*/ 0 w 120015"/>
                    <a:gd name="connsiteY29" fmla="*/ 57150 h 87630"/>
                    <a:gd name="connsiteX30" fmla="*/ 953 w 120015"/>
                    <a:gd name="connsiteY30" fmla="*/ 63817 h 87630"/>
                    <a:gd name="connsiteX31" fmla="*/ 3810 w 120015"/>
                    <a:gd name="connsiteY31" fmla="*/ 67628 h 87630"/>
                    <a:gd name="connsiteX32" fmla="*/ 5715 w 120015"/>
                    <a:gd name="connsiteY32" fmla="*/ 68580 h 87630"/>
                    <a:gd name="connsiteX33" fmla="*/ 5715 w 120015"/>
                    <a:gd name="connsiteY33" fmla="*/ 70485 h 87630"/>
                    <a:gd name="connsiteX34" fmla="*/ 5715 w 120015"/>
                    <a:gd name="connsiteY34" fmla="*/ 72390 h 87630"/>
                    <a:gd name="connsiteX35" fmla="*/ 8572 w 120015"/>
                    <a:gd name="connsiteY35" fmla="*/ 79058 h 87630"/>
                    <a:gd name="connsiteX36" fmla="*/ 22860 w 120015"/>
                    <a:gd name="connsiteY36" fmla="*/ 84772 h 87630"/>
                    <a:gd name="connsiteX37" fmla="*/ 26670 w 120015"/>
                    <a:gd name="connsiteY37" fmla="*/ 81915 h 87630"/>
                    <a:gd name="connsiteX38" fmla="*/ 32385 w 120015"/>
                    <a:gd name="connsiteY38" fmla="*/ 86678 h 87630"/>
                    <a:gd name="connsiteX39" fmla="*/ 36195 w 120015"/>
                    <a:gd name="connsiteY39" fmla="*/ 82867 h 87630"/>
                    <a:gd name="connsiteX40" fmla="*/ 36195 w 120015"/>
                    <a:gd name="connsiteY40" fmla="*/ 82867 h 87630"/>
                    <a:gd name="connsiteX41" fmla="*/ 36195 w 120015"/>
                    <a:gd name="connsiteY41" fmla="*/ 82867 h 87630"/>
                    <a:gd name="connsiteX42" fmla="*/ 36195 w 120015"/>
                    <a:gd name="connsiteY42" fmla="*/ 82867 h 87630"/>
                    <a:gd name="connsiteX43" fmla="*/ 38100 w 120015"/>
                    <a:gd name="connsiteY43" fmla="*/ 84772 h 87630"/>
                    <a:gd name="connsiteX44" fmla="*/ 47625 w 120015"/>
                    <a:gd name="connsiteY44" fmla="*/ 81915 h 87630"/>
                    <a:gd name="connsiteX45" fmla="*/ 50483 w 120015"/>
                    <a:gd name="connsiteY45" fmla="*/ 75247 h 87630"/>
                    <a:gd name="connsiteX46" fmla="*/ 50483 w 120015"/>
                    <a:gd name="connsiteY46" fmla="*/ 74295 h 87630"/>
                    <a:gd name="connsiteX47" fmla="*/ 55245 w 120015"/>
                    <a:gd name="connsiteY47" fmla="*/ 72390 h 87630"/>
                    <a:gd name="connsiteX48" fmla="*/ 59055 w 120015"/>
                    <a:gd name="connsiteY48" fmla="*/ 63817 h 87630"/>
                    <a:gd name="connsiteX49" fmla="*/ 65722 w 120015"/>
                    <a:gd name="connsiteY49" fmla="*/ 66675 h 87630"/>
                    <a:gd name="connsiteX50" fmla="*/ 65722 w 120015"/>
                    <a:gd name="connsiteY50" fmla="*/ 68580 h 87630"/>
                    <a:gd name="connsiteX51" fmla="*/ 71438 w 120015"/>
                    <a:gd name="connsiteY51" fmla="*/ 77153 h 87630"/>
                    <a:gd name="connsiteX52" fmla="*/ 87630 w 120015"/>
                    <a:gd name="connsiteY52" fmla="*/ 76200 h 87630"/>
                    <a:gd name="connsiteX53" fmla="*/ 89535 w 120015"/>
                    <a:gd name="connsiteY53" fmla="*/ 80010 h 87630"/>
                    <a:gd name="connsiteX54" fmla="*/ 94297 w 120015"/>
                    <a:gd name="connsiteY54" fmla="*/ 80010 h 87630"/>
                    <a:gd name="connsiteX55" fmla="*/ 96203 w 120015"/>
                    <a:gd name="connsiteY55" fmla="*/ 83820 h 87630"/>
                    <a:gd name="connsiteX56" fmla="*/ 109538 w 120015"/>
                    <a:gd name="connsiteY56" fmla="*/ 86678 h 87630"/>
                    <a:gd name="connsiteX57" fmla="*/ 117158 w 120015"/>
                    <a:gd name="connsiteY57" fmla="*/ 75247 h 87630"/>
                    <a:gd name="connsiteX58" fmla="*/ 114300 w 120015"/>
                    <a:gd name="connsiteY58" fmla="*/ 67628 h 87630"/>
                    <a:gd name="connsiteX59" fmla="*/ 114300 w 120015"/>
                    <a:gd name="connsiteY59" fmla="*/ 65722 h 87630"/>
                    <a:gd name="connsiteX60" fmla="*/ 116205 w 120015"/>
                    <a:gd name="connsiteY60" fmla="*/ 62865 h 87630"/>
                    <a:gd name="connsiteX61" fmla="*/ 113347 w 120015"/>
                    <a:gd name="connsiteY61" fmla="*/ 58103 h 87630"/>
                    <a:gd name="connsiteX62" fmla="*/ 118110 w 120015"/>
                    <a:gd name="connsiteY62" fmla="*/ 56197 h 876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</a:cxnLst>
                  <a:rect l="l" t="t" r="r" b="b"/>
                  <a:pathLst>
                    <a:path w="120015" h="87630">
                      <a:moveTo>
                        <a:pt x="118110" y="56197"/>
                      </a:moveTo>
                      <a:cubicBezTo>
                        <a:pt x="118110" y="56197"/>
                        <a:pt x="118110" y="55245"/>
                        <a:pt x="118110" y="56197"/>
                      </a:cubicBezTo>
                      <a:cubicBezTo>
                        <a:pt x="119063" y="54292"/>
                        <a:pt x="120015" y="51435"/>
                        <a:pt x="120015" y="49530"/>
                      </a:cubicBezTo>
                      <a:cubicBezTo>
                        <a:pt x="120015" y="47625"/>
                        <a:pt x="120015" y="45720"/>
                        <a:pt x="119063" y="43815"/>
                      </a:cubicBezTo>
                      <a:cubicBezTo>
                        <a:pt x="118110" y="40958"/>
                        <a:pt x="116205" y="39053"/>
                        <a:pt x="113347" y="38100"/>
                      </a:cubicBezTo>
                      <a:cubicBezTo>
                        <a:pt x="111443" y="37147"/>
                        <a:pt x="110490" y="37147"/>
                        <a:pt x="108585" y="37147"/>
                      </a:cubicBezTo>
                      <a:cubicBezTo>
                        <a:pt x="107633" y="37147"/>
                        <a:pt x="105728" y="38100"/>
                        <a:pt x="104775" y="38100"/>
                      </a:cubicBezTo>
                      <a:cubicBezTo>
                        <a:pt x="105728" y="35242"/>
                        <a:pt x="104775" y="31433"/>
                        <a:pt x="101918" y="29528"/>
                      </a:cubicBezTo>
                      <a:lnTo>
                        <a:pt x="101918" y="29528"/>
                      </a:lnTo>
                      <a:cubicBezTo>
                        <a:pt x="99060" y="23813"/>
                        <a:pt x="92393" y="22860"/>
                        <a:pt x="92393" y="22860"/>
                      </a:cubicBezTo>
                      <a:cubicBezTo>
                        <a:pt x="92393" y="22860"/>
                        <a:pt x="97155" y="16192"/>
                        <a:pt x="92393" y="12383"/>
                      </a:cubicBezTo>
                      <a:cubicBezTo>
                        <a:pt x="87630" y="8572"/>
                        <a:pt x="80963" y="12383"/>
                        <a:pt x="80963" y="12383"/>
                      </a:cubicBezTo>
                      <a:cubicBezTo>
                        <a:pt x="81915" y="12383"/>
                        <a:pt x="80010" y="8572"/>
                        <a:pt x="80010" y="7620"/>
                      </a:cubicBezTo>
                      <a:cubicBezTo>
                        <a:pt x="79058" y="5715"/>
                        <a:pt x="78105" y="4763"/>
                        <a:pt x="77153" y="3810"/>
                      </a:cubicBezTo>
                      <a:cubicBezTo>
                        <a:pt x="74295" y="953"/>
                        <a:pt x="70485" y="0"/>
                        <a:pt x="66675" y="0"/>
                      </a:cubicBezTo>
                      <a:cubicBezTo>
                        <a:pt x="60008" y="0"/>
                        <a:pt x="53340" y="4763"/>
                        <a:pt x="52388" y="10478"/>
                      </a:cubicBezTo>
                      <a:cubicBezTo>
                        <a:pt x="52388" y="10478"/>
                        <a:pt x="37147" y="11430"/>
                        <a:pt x="38100" y="22860"/>
                      </a:cubicBezTo>
                      <a:lnTo>
                        <a:pt x="38100" y="22860"/>
                      </a:lnTo>
                      <a:cubicBezTo>
                        <a:pt x="34290" y="24765"/>
                        <a:pt x="34290" y="27622"/>
                        <a:pt x="34290" y="29528"/>
                      </a:cubicBezTo>
                      <a:cubicBezTo>
                        <a:pt x="34290" y="29528"/>
                        <a:pt x="34290" y="29528"/>
                        <a:pt x="34290" y="30480"/>
                      </a:cubicBezTo>
                      <a:cubicBezTo>
                        <a:pt x="34290" y="28575"/>
                        <a:pt x="28575" y="26670"/>
                        <a:pt x="27622" y="26670"/>
                      </a:cubicBezTo>
                      <a:cubicBezTo>
                        <a:pt x="23813" y="25717"/>
                        <a:pt x="17145" y="25717"/>
                        <a:pt x="14288" y="28575"/>
                      </a:cubicBezTo>
                      <a:cubicBezTo>
                        <a:pt x="13335" y="28575"/>
                        <a:pt x="13335" y="29528"/>
                        <a:pt x="13335" y="30480"/>
                      </a:cubicBezTo>
                      <a:cubicBezTo>
                        <a:pt x="11430" y="32385"/>
                        <a:pt x="11430" y="35242"/>
                        <a:pt x="11430" y="38100"/>
                      </a:cubicBezTo>
                      <a:cubicBezTo>
                        <a:pt x="11430" y="39053"/>
                        <a:pt x="12383" y="43815"/>
                        <a:pt x="13335" y="43815"/>
                      </a:cubicBezTo>
                      <a:cubicBezTo>
                        <a:pt x="11430" y="43815"/>
                        <a:pt x="10478" y="44767"/>
                        <a:pt x="9525" y="45720"/>
                      </a:cubicBezTo>
                      <a:cubicBezTo>
                        <a:pt x="8572" y="47625"/>
                        <a:pt x="8572" y="49530"/>
                        <a:pt x="8572" y="51435"/>
                      </a:cubicBezTo>
                      <a:cubicBezTo>
                        <a:pt x="6668" y="51435"/>
                        <a:pt x="4763" y="51435"/>
                        <a:pt x="2858" y="52388"/>
                      </a:cubicBezTo>
                      <a:cubicBezTo>
                        <a:pt x="1905" y="53340"/>
                        <a:pt x="953" y="53340"/>
                        <a:pt x="953" y="54292"/>
                      </a:cubicBezTo>
                      <a:cubicBezTo>
                        <a:pt x="0" y="55245"/>
                        <a:pt x="0" y="56197"/>
                        <a:pt x="0" y="57150"/>
                      </a:cubicBezTo>
                      <a:cubicBezTo>
                        <a:pt x="0" y="59055"/>
                        <a:pt x="0" y="61913"/>
                        <a:pt x="953" y="63817"/>
                      </a:cubicBezTo>
                      <a:cubicBezTo>
                        <a:pt x="1905" y="65722"/>
                        <a:pt x="2858" y="66675"/>
                        <a:pt x="3810" y="67628"/>
                      </a:cubicBezTo>
                      <a:cubicBezTo>
                        <a:pt x="4763" y="67628"/>
                        <a:pt x="5715" y="68580"/>
                        <a:pt x="5715" y="68580"/>
                      </a:cubicBezTo>
                      <a:cubicBezTo>
                        <a:pt x="5715" y="68580"/>
                        <a:pt x="5715" y="69533"/>
                        <a:pt x="5715" y="70485"/>
                      </a:cubicBezTo>
                      <a:cubicBezTo>
                        <a:pt x="5715" y="71438"/>
                        <a:pt x="5715" y="71438"/>
                        <a:pt x="5715" y="72390"/>
                      </a:cubicBezTo>
                      <a:cubicBezTo>
                        <a:pt x="6668" y="74295"/>
                        <a:pt x="6668" y="77153"/>
                        <a:pt x="8572" y="79058"/>
                      </a:cubicBezTo>
                      <a:cubicBezTo>
                        <a:pt x="12383" y="83820"/>
                        <a:pt x="17145" y="87630"/>
                        <a:pt x="22860" y="84772"/>
                      </a:cubicBezTo>
                      <a:cubicBezTo>
                        <a:pt x="24765" y="83820"/>
                        <a:pt x="25718" y="82867"/>
                        <a:pt x="26670" y="81915"/>
                      </a:cubicBezTo>
                      <a:cubicBezTo>
                        <a:pt x="26670" y="81915"/>
                        <a:pt x="26670" y="87630"/>
                        <a:pt x="32385" y="86678"/>
                      </a:cubicBezTo>
                      <a:cubicBezTo>
                        <a:pt x="34290" y="86678"/>
                        <a:pt x="36195" y="84772"/>
                        <a:pt x="36195" y="82867"/>
                      </a:cubicBezTo>
                      <a:cubicBezTo>
                        <a:pt x="36195" y="82867"/>
                        <a:pt x="36195" y="82867"/>
                        <a:pt x="36195" y="82867"/>
                      </a:cubicBezTo>
                      <a:cubicBezTo>
                        <a:pt x="36195" y="82867"/>
                        <a:pt x="36195" y="82867"/>
                        <a:pt x="36195" y="82867"/>
                      </a:cubicBezTo>
                      <a:cubicBezTo>
                        <a:pt x="36195" y="82867"/>
                        <a:pt x="36195" y="82867"/>
                        <a:pt x="36195" y="82867"/>
                      </a:cubicBezTo>
                      <a:cubicBezTo>
                        <a:pt x="37147" y="83820"/>
                        <a:pt x="37147" y="84772"/>
                        <a:pt x="38100" y="84772"/>
                      </a:cubicBezTo>
                      <a:cubicBezTo>
                        <a:pt x="40958" y="85725"/>
                        <a:pt x="44768" y="83820"/>
                        <a:pt x="47625" y="81915"/>
                      </a:cubicBezTo>
                      <a:cubicBezTo>
                        <a:pt x="47625" y="81915"/>
                        <a:pt x="51435" y="80010"/>
                        <a:pt x="50483" y="75247"/>
                      </a:cubicBezTo>
                      <a:cubicBezTo>
                        <a:pt x="50483" y="75247"/>
                        <a:pt x="50483" y="74295"/>
                        <a:pt x="50483" y="74295"/>
                      </a:cubicBezTo>
                      <a:cubicBezTo>
                        <a:pt x="51435" y="74295"/>
                        <a:pt x="52388" y="74295"/>
                        <a:pt x="55245" y="72390"/>
                      </a:cubicBezTo>
                      <a:cubicBezTo>
                        <a:pt x="60008" y="69533"/>
                        <a:pt x="59055" y="63817"/>
                        <a:pt x="59055" y="63817"/>
                      </a:cubicBezTo>
                      <a:cubicBezTo>
                        <a:pt x="60960" y="67628"/>
                        <a:pt x="63818" y="67628"/>
                        <a:pt x="65722" y="66675"/>
                      </a:cubicBezTo>
                      <a:cubicBezTo>
                        <a:pt x="65722" y="67628"/>
                        <a:pt x="65722" y="67628"/>
                        <a:pt x="65722" y="68580"/>
                      </a:cubicBezTo>
                      <a:cubicBezTo>
                        <a:pt x="64770" y="70485"/>
                        <a:pt x="65722" y="74295"/>
                        <a:pt x="71438" y="77153"/>
                      </a:cubicBezTo>
                      <a:cubicBezTo>
                        <a:pt x="77153" y="80010"/>
                        <a:pt x="82868" y="80010"/>
                        <a:pt x="87630" y="76200"/>
                      </a:cubicBezTo>
                      <a:cubicBezTo>
                        <a:pt x="87630" y="78105"/>
                        <a:pt x="88583" y="79058"/>
                        <a:pt x="89535" y="80010"/>
                      </a:cubicBezTo>
                      <a:cubicBezTo>
                        <a:pt x="90488" y="80963"/>
                        <a:pt x="92393" y="80010"/>
                        <a:pt x="94297" y="80010"/>
                      </a:cubicBezTo>
                      <a:cubicBezTo>
                        <a:pt x="94297" y="80963"/>
                        <a:pt x="95250" y="82867"/>
                        <a:pt x="96203" y="83820"/>
                      </a:cubicBezTo>
                      <a:cubicBezTo>
                        <a:pt x="100013" y="87630"/>
                        <a:pt x="105728" y="88583"/>
                        <a:pt x="109538" y="86678"/>
                      </a:cubicBezTo>
                      <a:cubicBezTo>
                        <a:pt x="114300" y="84772"/>
                        <a:pt x="117158" y="80010"/>
                        <a:pt x="117158" y="75247"/>
                      </a:cubicBezTo>
                      <a:cubicBezTo>
                        <a:pt x="117158" y="72390"/>
                        <a:pt x="116205" y="69533"/>
                        <a:pt x="114300" y="67628"/>
                      </a:cubicBezTo>
                      <a:cubicBezTo>
                        <a:pt x="113347" y="66675"/>
                        <a:pt x="112395" y="66675"/>
                        <a:pt x="114300" y="65722"/>
                      </a:cubicBezTo>
                      <a:cubicBezTo>
                        <a:pt x="115253" y="64770"/>
                        <a:pt x="116205" y="63817"/>
                        <a:pt x="116205" y="62865"/>
                      </a:cubicBezTo>
                      <a:cubicBezTo>
                        <a:pt x="116205" y="60960"/>
                        <a:pt x="115253" y="59055"/>
                        <a:pt x="113347" y="58103"/>
                      </a:cubicBezTo>
                      <a:cubicBezTo>
                        <a:pt x="115253" y="59055"/>
                        <a:pt x="117158" y="58103"/>
                        <a:pt x="118110" y="56197"/>
                      </a:cubicBezTo>
                      <a:close/>
                    </a:path>
                  </a:pathLst>
                </a:custGeom>
                <a:solidFill>
                  <a:srgbClr val="75B24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14" name="Freeform: Shape 1413">
                  <a:extLst>
                    <a:ext uri="{FF2B5EF4-FFF2-40B4-BE49-F238E27FC236}">
                      <a16:creationId xmlns:a16="http://schemas.microsoft.com/office/drawing/2014/main" id="{B4DD57C0-E167-4F92-A0BC-506E235928E1}"/>
                    </a:ext>
                  </a:extLst>
                </p:cNvPr>
                <p:cNvSpPr/>
                <p:nvPr/>
              </p:nvSpPr>
              <p:spPr>
                <a:xfrm>
                  <a:off x="6269354" y="3580447"/>
                  <a:ext cx="117157" cy="34290"/>
                </a:xfrm>
                <a:custGeom>
                  <a:avLst/>
                  <a:gdLst>
                    <a:gd name="connsiteX0" fmla="*/ 112395 w 117157"/>
                    <a:gd name="connsiteY0" fmla="*/ 18098 h 34290"/>
                    <a:gd name="connsiteX1" fmla="*/ 106680 w 117157"/>
                    <a:gd name="connsiteY1" fmla="*/ 22860 h 34290"/>
                    <a:gd name="connsiteX2" fmla="*/ 93345 w 117157"/>
                    <a:gd name="connsiteY2" fmla="*/ 20003 h 34290"/>
                    <a:gd name="connsiteX3" fmla="*/ 91440 w 117157"/>
                    <a:gd name="connsiteY3" fmla="*/ 16193 h 34290"/>
                    <a:gd name="connsiteX4" fmla="*/ 86677 w 117157"/>
                    <a:gd name="connsiteY4" fmla="*/ 16193 h 34290"/>
                    <a:gd name="connsiteX5" fmla="*/ 84772 w 117157"/>
                    <a:gd name="connsiteY5" fmla="*/ 12383 h 34290"/>
                    <a:gd name="connsiteX6" fmla="*/ 68580 w 117157"/>
                    <a:gd name="connsiteY6" fmla="*/ 13335 h 34290"/>
                    <a:gd name="connsiteX7" fmla="*/ 62865 w 117157"/>
                    <a:gd name="connsiteY7" fmla="*/ 4763 h 34290"/>
                    <a:gd name="connsiteX8" fmla="*/ 62865 w 117157"/>
                    <a:gd name="connsiteY8" fmla="*/ 2858 h 34290"/>
                    <a:gd name="connsiteX9" fmla="*/ 56197 w 117157"/>
                    <a:gd name="connsiteY9" fmla="*/ 0 h 34290"/>
                    <a:gd name="connsiteX10" fmla="*/ 52388 w 117157"/>
                    <a:gd name="connsiteY10" fmla="*/ 8573 h 34290"/>
                    <a:gd name="connsiteX11" fmla="*/ 47625 w 117157"/>
                    <a:gd name="connsiteY11" fmla="*/ 10478 h 34290"/>
                    <a:gd name="connsiteX12" fmla="*/ 47625 w 117157"/>
                    <a:gd name="connsiteY12" fmla="*/ 11430 h 34290"/>
                    <a:gd name="connsiteX13" fmla="*/ 44767 w 117157"/>
                    <a:gd name="connsiteY13" fmla="*/ 18098 h 34290"/>
                    <a:gd name="connsiteX14" fmla="*/ 35242 w 117157"/>
                    <a:gd name="connsiteY14" fmla="*/ 20955 h 34290"/>
                    <a:gd name="connsiteX15" fmla="*/ 33338 w 117157"/>
                    <a:gd name="connsiteY15" fmla="*/ 19050 h 34290"/>
                    <a:gd name="connsiteX16" fmla="*/ 33338 w 117157"/>
                    <a:gd name="connsiteY16" fmla="*/ 19050 h 34290"/>
                    <a:gd name="connsiteX17" fmla="*/ 33338 w 117157"/>
                    <a:gd name="connsiteY17" fmla="*/ 19050 h 34290"/>
                    <a:gd name="connsiteX18" fmla="*/ 33338 w 117157"/>
                    <a:gd name="connsiteY18" fmla="*/ 19050 h 34290"/>
                    <a:gd name="connsiteX19" fmla="*/ 29527 w 117157"/>
                    <a:gd name="connsiteY19" fmla="*/ 22860 h 34290"/>
                    <a:gd name="connsiteX20" fmla="*/ 23813 w 117157"/>
                    <a:gd name="connsiteY20" fmla="*/ 18098 h 34290"/>
                    <a:gd name="connsiteX21" fmla="*/ 20002 w 117157"/>
                    <a:gd name="connsiteY21" fmla="*/ 20955 h 34290"/>
                    <a:gd name="connsiteX22" fmla="*/ 5715 w 117157"/>
                    <a:gd name="connsiteY22" fmla="*/ 15240 h 34290"/>
                    <a:gd name="connsiteX23" fmla="*/ 2857 w 117157"/>
                    <a:gd name="connsiteY23" fmla="*/ 8573 h 34290"/>
                    <a:gd name="connsiteX24" fmla="*/ 2857 w 117157"/>
                    <a:gd name="connsiteY24" fmla="*/ 7620 h 34290"/>
                    <a:gd name="connsiteX25" fmla="*/ 2857 w 117157"/>
                    <a:gd name="connsiteY25" fmla="*/ 6668 h 34290"/>
                    <a:gd name="connsiteX26" fmla="*/ 2857 w 117157"/>
                    <a:gd name="connsiteY26" fmla="*/ 5715 h 34290"/>
                    <a:gd name="connsiteX27" fmla="*/ 3810 w 117157"/>
                    <a:gd name="connsiteY27" fmla="*/ 953 h 34290"/>
                    <a:gd name="connsiteX28" fmla="*/ 952 w 117157"/>
                    <a:gd name="connsiteY28" fmla="*/ 1905 h 34290"/>
                    <a:gd name="connsiteX29" fmla="*/ 0 w 117157"/>
                    <a:gd name="connsiteY29" fmla="*/ 2858 h 34290"/>
                    <a:gd name="connsiteX30" fmla="*/ 0 w 117157"/>
                    <a:gd name="connsiteY30" fmla="*/ 2858 h 34290"/>
                    <a:gd name="connsiteX31" fmla="*/ 0 w 117157"/>
                    <a:gd name="connsiteY31" fmla="*/ 2858 h 34290"/>
                    <a:gd name="connsiteX32" fmla="*/ 0 w 117157"/>
                    <a:gd name="connsiteY32" fmla="*/ 2858 h 34290"/>
                    <a:gd name="connsiteX33" fmla="*/ 0 w 117157"/>
                    <a:gd name="connsiteY33" fmla="*/ 2858 h 34290"/>
                    <a:gd name="connsiteX34" fmla="*/ 0 w 117157"/>
                    <a:gd name="connsiteY34" fmla="*/ 2858 h 34290"/>
                    <a:gd name="connsiteX35" fmla="*/ 0 w 117157"/>
                    <a:gd name="connsiteY35" fmla="*/ 2858 h 34290"/>
                    <a:gd name="connsiteX36" fmla="*/ 0 w 117157"/>
                    <a:gd name="connsiteY36" fmla="*/ 2858 h 34290"/>
                    <a:gd name="connsiteX37" fmla="*/ 0 w 117157"/>
                    <a:gd name="connsiteY37" fmla="*/ 2858 h 34290"/>
                    <a:gd name="connsiteX38" fmla="*/ 0 w 117157"/>
                    <a:gd name="connsiteY38" fmla="*/ 2858 h 34290"/>
                    <a:gd name="connsiteX39" fmla="*/ 0 w 117157"/>
                    <a:gd name="connsiteY39" fmla="*/ 2858 h 34290"/>
                    <a:gd name="connsiteX40" fmla="*/ 0 w 117157"/>
                    <a:gd name="connsiteY40" fmla="*/ 2858 h 34290"/>
                    <a:gd name="connsiteX41" fmla="*/ 0 w 117157"/>
                    <a:gd name="connsiteY41" fmla="*/ 2858 h 34290"/>
                    <a:gd name="connsiteX42" fmla="*/ 0 w 117157"/>
                    <a:gd name="connsiteY42" fmla="*/ 2858 h 34290"/>
                    <a:gd name="connsiteX43" fmla="*/ 0 w 117157"/>
                    <a:gd name="connsiteY43" fmla="*/ 2858 h 34290"/>
                    <a:gd name="connsiteX44" fmla="*/ 0 w 117157"/>
                    <a:gd name="connsiteY44" fmla="*/ 2858 h 34290"/>
                    <a:gd name="connsiteX45" fmla="*/ 0 w 117157"/>
                    <a:gd name="connsiteY45" fmla="*/ 2858 h 34290"/>
                    <a:gd name="connsiteX46" fmla="*/ 0 w 117157"/>
                    <a:gd name="connsiteY46" fmla="*/ 2858 h 34290"/>
                    <a:gd name="connsiteX47" fmla="*/ 0 w 117157"/>
                    <a:gd name="connsiteY47" fmla="*/ 3810 h 34290"/>
                    <a:gd name="connsiteX48" fmla="*/ 952 w 117157"/>
                    <a:gd name="connsiteY48" fmla="*/ 10478 h 34290"/>
                    <a:gd name="connsiteX49" fmla="*/ 3810 w 117157"/>
                    <a:gd name="connsiteY49" fmla="*/ 14288 h 34290"/>
                    <a:gd name="connsiteX50" fmla="*/ 5715 w 117157"/>
                    <a:gd name="connsiteY50" fmla="*/ 15240 h 34290"/>
                    <a:gd name="connsiteX51" fmla="*/ 5715 w 117157"/>
                    <a:gd name="connsiteY51" fmla="*/ 17145 h 34290"/>
                    <a:gd name="connsiteX52" fmla="*/ 5715 w 117157"/>
                    <a:gd name="connsiteY52" fmla="*/ 19050 h 34290"/>
                    <a:gd name="connsiteX53" fmla="*/ 8572 w 117157"/>
                    <a:gd name="connsiteY53" fmla="*/ 25718 h 34290"/>
                    <a:gd name="connsiteX54" fmla="*/ 22860 w 117157"/>
                    <a:gd name="connsiteY54" fmla="*/ 31433 h 34290"/>
                    <a:gd name="connsiteX55" fmla="*/ 26670 w 117157"/>
                    <a:gd name="connsiteY55" fmla="*/ 28575 h 34290"/>
                    <a:gd name="connsiteX56" fmla="*/ 32385 w 117157"/>
                    <a:gd name="connsiteY56" fmla="*/ 33338 h 34290"/>
                    <a:gd name="connsiteX57" fmla="*/ 36195 w 117157"/>
                    <a:gd name="connsiteY57" fmla="*/ 29528 h 34290"/>
                    <a:gd name="connsiteX58" fmla="*/ 36195 w 117157"/>
                    <a:gd name="connsiteY58" fmla="*/ 29528 h 34290"/>
                    <a:gd name="connsiteX59" fmla="*/ 36195 w 117157"/>
                    <a:gd name="connsiteY59" fmla="*/ 29528 h 34290"/>
                    <a:gd name="connsiteX60" fmla="*/ 36195 w 117157"/>
                    <a:gd name="connsiteY60" fmla="*/ 29528 h 34290"/>
                    <a:gd name="connsiteX61" fmla="*/ 38100 w 117157"/>
                    <a:gd name="connsiteY61" fmla="*/ 31433 h 34290"/>
                    <a:gd name="connsiteX62" fmla="*/ 47625 w 117157"/>
                    <a:gd name="connsiteY62" fmla="*/ 28575 h 34290"/>
                    <a:gd name="connsiteX63" fmla="*/ 50482 w 117157"/>
                    <a:gd name="connsiteY63" fmla="*/ 21908 h 34290"/>
                    <a:gd name="connsiteX64" fmla="*/ 50482 w 117157"/>
                    <a:gd name="connsiteY64" fmla="*/ 20955 h 34290"/>
                    <a:gd name="connsiteX65" fmla="*/ 55245 w 117157"/>
                    <a:gd name="connsiteY65" fmla="*/ 19050 h 34290"/>
                    <a:gd name="connsiteX66" fmla="*/ 59055 w 117157"/>
                    <a:gd name="connsiteY66" fmla="*/ 10478 h 34290"/>
                    <a:gd name="connsiteX67" fmla="*/ 65722 w 117157"/>
                    <a:gd name="connsiteY67" fmla="*/ 13335 h 34290"/>
                    <a:gd name="connsiteX68" fmla="*/ 65722 w 117157"/>
                    <a:gd name="connsiteY68" fmla="*/ 15240 h 34290"/>
                    <a:gd name="connsiteX69" fmla="*/ 71438 w 117157"/>
                    <a:gd name="connsiteY69" fmla="*/ 23813 h 34290"/>
                    <a:gd name="connsiteX70" fmla="*/ 87630 w 117157"/>
                    <a:gd name="connsiteY70" fmla="*/ 22860 h 34290"/>
                    <a:gd name="connsiteX71" fmla="*/ 89535 w 117157"/>
                    <a:gd name="connsiteY71" fmla="*/ 26670 h 34290"/>
                    <a:gd name="connsiteX72" fmla="*/ 94297 w 117157"/>
                    <a:gd name="connsiteY72" fmla="*/ 26670 h 34290"/>
                    <a:gd name="connsiteX73" fmla="*/ 96202 w 117157"/>
                    <a:gd name="connsiteY73" fmla="*/ 30480 h 34290"/>
                    <a:gd name="connsiteX74" fmla="*/ 109538 w 117157"/>
                    <a:gd name="connsiteY74" fmla="*/ 33338 h 34290"/>
                    <a:gd name="connsiteX75" fmla="*/ 117157 w 117157"/>
                    <a:gd name="connsiteY75" fmla="*/ 21908 h 34290"/>
                    <a:gd name="connsiteX76" fmla="*/ 112395 w 117157"/>
                    <a:gd name="connsiteY76" fmla="*/ 18098 h 342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</a:cxnLst>
                  <a:rect l="l" t="t" r="r" b="b"/>
                  <a:pathLst>
                    <a:path w="117157" h="34290">
                      <a:moveTo>
                        <a:pt x="112395" y="18098"/>
                      </a:moveTo>
                      <a:cubicBezTo>
                        <a:pt x="111442" y="20003"/>
                        <a:pt x="108585" y="21908"/>
                        <a:pt x="106680" y="22860"/>
                      </a:cubicBezTo>
                      <a:cubicBezTo>
                        <a:pt x="101917" y="24765"/>
                        <a:pt x="96202" y="23813"/>
                        <a:pt x="93345" y="20003"/>
                      </a:cubicBezTo>
                      <a:cubicBezTo>
                        <a:pt x="92392" y="19050"/>
                        <a:pt x="91440" y="18098"/>
                        <a:pt x="91440" y="16193"/>
                      </a:cubicBezTo>
                      <a:cubicBezTo>
                        <a:pt x="90488" y="16193"/>
                        <a:pt x="88582" y="17145"/>
                        <a:pt x="86677" y="16193"/>
                      </a:cubicBezTo>
                      <a:cubicBezTo>
                        <a:pt x="84772" y="15240"/>
                        <a:pt x="83820" y="14288"/>
                        <a:pt x="84772" y="12383"/>
                      </a:cubicBezTo>
                      <a:cubicBezTo>
                        <a:pt x="80010" y="16193"/>
                        <a:pt x="74295" y="16193"/>
                        <a:pt x="68580" y="13335"/>
                      </a:cubicBezTo>
                      <a:cubicBezTo>
                        <a:pt x="62865" y="10478"/>
                        <a:pt x="62865" y="6668"/>
                        <a:pt x="62865" y="4763"/>
                      </a:cubicBezTo>
                      <a:cubicBezTo>
                        <a:pt x="62865" y="3810"/>
                        <a:pt x="62865" y="2858"/>
                        <a:pt x="62865" y="2858"/>
                      </a:cubicBezTo>
                      <a:cubicBezTo>
                        <a:pt x="60960" y="3810"/>
                        <a:pt x="58102" y="3810"/>
                        <a:pt x="56197" y="0"/>
                      </a:cubicBezTo>
                      <a:cubicBezTo>
                        <a:pt x="56197" y="0"/>
                        <a:pt x="57150" y="5715"/>
                        <a:pt x="52388" y="8573"/>
                      </a:cubicBezTo>
                      <a:cubicBezTo>
                        <a:pt x="49530" y="10478"/>
                        <a:pt x="47625" y="10478"/>
                        <a:pt x="47625" y="10478"/>
                      </a:cubicBezTo>
                      <a:cubicBezTo>
                        <a:pt x="47625" y="10478"/>
                        <a:pt x="47625" y="11430"/>
                        <a:pt x="47625" y="11430"/>
                      </a:cubicBezTo>
                      <a:cubicBezTo>
                        <a:pt x="48577" y="16193"/>
                        <a:pt x="44767" y="18098"/>
                        <a:pt x="44767" y="18098"/>
                      </a:cubicBezTo>
                      <a:cubicBezTo>
                        <a:pt x="41910" y="20003"/>
                        <a:pt x="38100" y="21908"/>
                        <a:pt x="35242" y="20955"/>
                      </a:cubicBezTo>
                      <a:cubicBezTo>
                        <a:pt x="34290" y="20955"/>
                        <a:pt x="33338" y="20003"/>
                        <a:pt x="33338" y="19050"/>
                      </a:cubicBezTo>
                      <a:cubicBezTo>
                        <a:pt x="33338" y="19050"/>
                        <a:pt x="33338" y="19050"/>
                        <a:pt x="33338" y="19050"/>
                      </a:cubicBezTo>
                      <a:cubicBezTo>
                        <a:pt x="33338" y="19050"/>
                        <a:pt x="33338" y="19050"/>
                        <a:pt x="33338" y="19050"/>
                      </a:cubicBezTo>
                      <a:cubicBezTo>
                        <a:pt x="33338" y="19050"/>
                        <a:pt x="33338" y="19050"/>
                        <a:pt x="33338" y="19050"/>
                      </a:cubicBezTo>
                      <a:cubicBezTo>
                        <a:pt x="33338" y="20955"/>
                        <a:pt x="31432" y="22860"/>
                        <a:pt x="29527" y="22860"/>
                      </a:cubicBezTo>
                      <a:cubicBezTo>
                        <a:pt x="23813" y="23813"/>
                        <a:pt x="23813" y="18098"/>
                        <a:pt x="23813" y="18098"/>
                      </a:cubicBezTo>
                      <a:cubicBezTo>
                        <a:pt x="22860" y="19050"/>
                        <a:pt x="20955" y="20955"/>
                        <a:pt x="20002" y="20955"/>
                      </a:cubicBezTo>
                      <a:cubicBezTo>
                        <a:pt x="14288" y="23813"/>
                        <a:pt x="8572" y="19050"/>
                        <a:pt x="5715" y="15240"/>
                      </a:cubicBezTo>
                      <a:cubicBezTo>
                        <a:pt x="3810" y="13335"/>
                        <a:pt x="3810" y="11430"/>
                        <a:pt x="2857" y="8573"/>
                      </a:cubicBezTo>
                      <a:cubicBezTo>
                        <a:pt x="2857" y="8573"/>
                        <a:pt x="2857" y="7620"/>
                        <a:pt x="2857" y="7620"/>
                      </a:cubicBezTo>
                      <a:cubicBezTo>
                        <a:pt x="2857" y="7620"/>
                        <a:pt x="2857" y="7620"/>
                        <a:pt x="2857" y="6668"/>
                      </a:cubicBezTo>
                      <a:cubicBezTo>
                        <a:pt x="2857" y="6668"/>
                        <a:pt x="2857" y="5715"/>
                        <a:pt x="2857" y="5715"/>
                      </a:cubicBezTo>
                      <a:cubicBezTo>
                        <a:pt x="2857" y="4763"/>
                        <a:pt x="3810" y="2858"/>
                        <a:pt x="3810" y="953"/>
                      </a:cubicBezTo>
                      <a:cubicBezTo>
                        <a:pt x="2857" y="953"/>
                        <a:pt x="1905" y="1905"/>
                        <a:pt x="952" y="1905"/>
                      </a:cubicBezTo>
                      <a:cubicBezTo>
                        <a:pt x="0" y="1905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3810"/>
                        <a:pt x="0" y="3810"/>
                      </a:cubicBezTo>
                      <a:cubicBezTo>
                        <a:pt x="0" y="5715"/>
                        <a:pt x="0" y="8573"/>
                        <a:pt x="952" y="10478"/>
                      </a:cubicBezTo>
                      <a:cubicBezTo>
                        <a:pt x="1905" y="12383"/>
                        <a:pt x="2857" y="13335"/>
                        <a:pt x="3810" y="14288"/>
                      </a:cubicBezTo>
                      <a:cubicBezTo>
                        <a:pt x="4763" y="14288"/>
                        <a:pt x="5715" y="15240"/>
                        <a:pt x="5715" y="15240"/>
                      </a:cubicBezTo>
                      <a:cubicBezTo>
                        <a:pt x="5715" y="15240"/>
                        <a:pt x="5715" y="16193"/>
                        <a:pt x="5715" y="17145"/>
                      </a:cubicBezTo>
                      <a:cubicBezTo>
                        <a:pt x="5715" y="18098"/>
                        <a:pt x="5715" y="18098"/>
                        <a:pt x="5715" y="19050"/>
                      </a:cubicBezTo>
                      <a:cubicBezTo>
                        <a:pt x="6667" y="20955"/>
                        <a:pt x="6667" y="23813"/>
                        <a:pt x="8572" y="25718"/>
                      </a:cubicBezTo>
                      <a:cubicBezTo>
                        <a:pt x="12382" y="30480"/>
                        <a:pt x="17145" y="34290"/>
                        <a:pt x="22860" y="31433"/>
                      </a:cubicBezTo>
                      <a:cubicBezTo>
                        <a:pt x="24765" y="30480"/>
                        <a:pt x="25717" y="29528"/>
                        <a:pt x="26670" y="28575"/>
                      </a:cubicBezTo>
                      <a:cubicBezTo>
                        <a:pt x="26670" y="28575"/>
                        <a:pt x="26670" y="34290"/>
                        <a:pt x="32385" y="33338"/>
                      </a:cubicBezTo>
                      <a:cubicBezTo>
                        <a:pt x="34290" y="33338"/>
                        <a:pt x="36195" y="31433"/>
                        <a:pt x="36195" y="29528"/>
                      </a:cubicBezTo>
                      <a:cubicBezTo>
                        <a:pt x="36195" y="29528"/>
                        <a:pt x="36195" y="29528"/>
                        <a:pt x="36195" y="29528"/>
                      </a:cubicBezTo>
                      <a:cubicBezTo>
                        <a:pt x="36195" y="29528"/>
                        <a:pt x="36195" y="29528"/>
                        <a:pt x="36195" y="29528"/>
                      </a:cubicBezTo>
                      <a:cubicBezTo>
                        <a:pt x="36195" y="29528"/>
                        <a:pt x="36195" y="29528"/>
                        <a:pt x="36195" y="29528"/>
                      </a:cubicBezTo>
                      <a:cubicBezTo>
                        <a:pt x="37147" y="30480"/>
                        <a:pt x="37147" y="31433"/>
                        <a:pt x="38100" y="31433"/>
                      </a:cubicBezTo>
                      <a:cubicBezTo>
                        <a:pt x="40957" y="32385"/>
                        <a:pt x="44767" y="30480"/>
                        <a:pt x="47625" y="28575"/>
                      </a:cubicBezTo>
                      <a:cubicBezTo>
                        <a:pt x="47625" y="28575"/>
                        <a:pt x="51435" y="26670"/>
                        <a:pt x="50482" y="21908"/>
                      </a:cubicBezTo>
                      <a:cubicBezTo>
                        <a:pt x="50482" y="21908"/>
                        <a:pt x="50482" y="20955"/>
                        <a:pt x="50482" y="20955"/>
                      </a:cubicBezTo>
                      <a:cubicBezTo>
                        <a:pt x="51435" y="20955"/>
                        <a:pt x="52388" y="20955"/>
                        <a:pt x="55245" y="19050"/>
                      </a:cubicBezTo>
                      <a:cubicBezTo>
                        <a:pt x="60007" y="16193"/>
                        <a:pt x="59055" y="10478"/>
                        <a:pt x="59055" y="10478"/>
                      </a:cubicBezTo>
                      <a:cubicBezTo>
                        <a:pt x="60960" y="14288"/>
                        <a:pt x="63817" y="14288"/>
                        <a:pt x="65722" y="13335"/>
                      </a:cubicBezTo>
                      <a:cubicBezTo>
                        <a:pt x="65722" y="14288"/>
                        <a:pt x="65722" y="14288"/>
                        <a:pt x="65722" y="15240"/>
                      </a:cubicBezTo>
                      <a:cubicBezTo>
                        <a:pt x="64770" y="17145"/>
                        <a:pt x="65722" y="20955"/>
                        <a:pt x="71438" y="23813"/>
                      </a:cubicBezTo>
                      <a:cubicBezTo>
                        <a:pt x="77152" y="26670"/>
                        <a:pt x="82867" y="26670"/>
                        <a:pt x="87630" y="22860"/>
                      </a:cubicBezTo>
                      <a:cubicBezTo>
                        <a:pt x="87630" y="24765"/>
                        <a:pt x="88582" y="25718"/>
                        <a:pt x="89535" y="26670"/>
                      </a:cubicBezTo>
                      <a:cubicBezTo>
                        <a:pt x="90488" y="27623"/>
                        <a:pt x="92392" y="26670"/>
                        <a:pt x="94297" y="26670"/>
                      </a:cubicBezTo>
                      <a:cubicBezTo>
                        <a:pt x="94297" y="27623"/>
                        <a:pt x="95250" y="29528"/>
                        <a:pt x="96202" y="30480"/>
                      </a:cubicBezTo>
                      <a:cubicBezTo>
                        <a:pt x="100013" y="34290"/>
                        <a:pt x="105727" y="35243"/>
                        <a:pt x="109538" y="33338"/>
                      </a:cubicBezTo>
                      <a:cubicBezTo>
                        <a:pt x="114300" y="31433"/>
                        <a:pt x="117157" y="26670"/>
                        <a:pt x="117157" y="21908"/>
                      </a:cubicBezTo>
                      <a:cubicBezTo>
                        <a:pt x="114300" y="22860"/>
                        <a:pt x="113347" y="20003"/>
                        <a:pt x="112395" y="18098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15" name="Freeform: Shape 1414">
                  <a:extLst>
                    <a:ext uri="{FF2B5EF4-FFF2-40B4-BE49-F238E27FC236}">
                      <a16:creationId xmlns:a16="http://schemas.microsoft.com/office/drawing/2014/main" id="{6B12E42B-A4D8-4441-A24F-352D3AAE029E}"/>
                    </a:ext>
                  </a:extLst>
                </p:cNvPr>
                <p:cNvSpPr/>
                <p:nvPr/>
              </p:nvSpPr>
              <p:spPr>
                <a:xfrm>
                  <a:off x="6278879" y="3574732"/>
                  <a:ext cx="42862" cy="8572"/>
                </a:xfrm>
                <a:custGeom>
                  <a:avLst/>
                  <a:gdLst>
                    <a:gd name="connsiteX0" fmla="*/ 15240 w 42862"/>
                    <a:gd name="connsiteY0" fmla="*/ 8572 h 8572"/>
                    <a:gd name="connsiteX1" fmla="*/ 19050 w 42862"/>
                    <a:gd name="connsiteY1" fmla="*/ 8572 h 8572"/>
                    <a:gd name="connsiteX2" fmla="*/ 22860 w 42862"/>
                    <a:gd name="connsiteY2" fmla="*/ 6667 h 8572"/>
                    <a:gd name="connsiteX3" fmla="*/ 26670 w 42862"/>
                    <a:gd name="connsiteY3" fmla="*/ 7620 h 8572"/>
                    <a:gd name="connsiteX4" fmla="*/ 31432 w 42862"/>
                    <a:gd name="connsiteY4" fmla="*/ 6667 h 8572"/>
                    <a:gd name="connsiteX5" fmla="*/ 35242 w 42862"/>
                    <a:gd name="connsiteY5" fmla="*/ 4763 h 8572"/>
                    <a:gd name="connsiteX6" fmla="*/ 39052 w 42862"/>
                    <a:gd name="connsiteY6" fmla="*/ 4763 h 8572"/>
                    <a:gd name="connsiteX7" fmla="*/ 41910 w 42862"/>
                    <a:gd name="connsiteY7" fmla="*/ 2858 h 8572"/>
                    <a:gd name="connsiteX8" fmla="*/ 42863 w 42862"/>
                    <a:gd name="connsiteY8" fmla="*/ 0 h 8572"/>
                    <a:gd name="connsiteX9" fmla="*/ 39052 w 42862"/>
                    <a:gd name="connsiteY9" fmla="*/ 952 h 8572"/>
                    <a:gd name="connsiteX10" fmla="*/ 35242 w 42862"/>
                    <a:gd name="connsiteY10" fmla="*/ 0 h 8572"/>
                    <a:gd name="connsiteX11" fmla="*/ 29527 w 42862"/>
                    <a:gd name="connsiteY11" fmla="*/ 2858 h 8572"/>
                    <a:gd name="connsiteX12" fmla="*/ 22860 w 42862"/>
                    <a:gd name="connsiteY12" fmla="*/ 1905 h 8572"/>
                    <a:gd name="connsiteX13" fmla="*/ 20955 w 42862"/>
                    <a:gd name="connsiteY13" fmla="*/ 2858 h 8572"/>
                    <a:gd name="connsiteX14" fmla="*/ 10477 w 42862"/>
                    <a:gd name="connsiteY14" fmla="*/ 952 h 8572"/>
                    <a:gd name="connsiteX15" fmla="*/ 10477 w 42862"/>
                    <a:gd name="connsiteY15" fmla="*/ 952 h 8572"/>
                    <a:gd name="connsiteX16" fmla="*/ 0 w 42862"/>
                    <a:gd name="connsiteY16" fmla="*/ 2858 h 8572"/>
                    <a:gd name="connsiteX17" fmla="*/ 8572 w 42862"/>
                    <a:gd name="connsiteY17" fmla="*/ 5715 h 8572"/>
                    <a:gd name="connsiteX18" fmla="*/ 11430 w 42862"/>
                    <a:gd name="connsiteY18" fmla="*/ 4763 h 8572"/>
                    <a:gd name="connsiteX19" fmla="*/ 12382 w 42862"/>
                    <a:gd name="connsiteY19" fmla="*/ 5715 h 8572"/>
                    <a:gd name="connsiteX20" fmla="*/ 15240 w 42862"/>
                    <a:gd name="connsiteY20" fmla="*/ 6667 h 8572"/>
                    <a:gd name="connsiteX21" fmla="*/ 15240 w 42862"/>
                    <a:gd name="connsiteY21" fmla="*/ 8572 h 85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42862" h="8572">
                      <a:moveTo>
                        <a:pt x="15240" y="8572"/>
                      </a:moveTo>
                      <a:cubicBezTo>
                        <a:pt x="16192" y="8572"/>
                        <a:pt x="18097" y="8572"/>
                        <a:pt x="19050" y="8572"/>
                      </a:cubicBezTo>
                      <a:cubicBezTo>
                        <a:pt x="20002" y="8572"/>
                        <a:pt x="21907" y="7620"/>
                        <a:pt x="22860" y="6667"/>
                      </a:cubicBezTo>
                      <a:cubicBezTo>
                        <a:pt x="23813" y="7620"/>
                        <a:pt x="24765" y="7620"/>
                        <a:pt x="26670" y="7620"/>
                      </a:cubicBezTo>
                      <a:cubicBezTo>
                        <a:pt x="28575" y="7620"/>
                        <a:pt x="29527" y="7620"/>
                        <a:pt x="31432" y="6667"/>
                      </a:cubicBezTo>
                      <a:cubicBezTo>
                        <a:pt x="33338" y="6667"/>
                        <a:pt x="35242" y="5715"/>
                        <a:pt x="35242" y="4763"/>
                      </a:cubicBezTo>
                      <a:cubicBezTo>
                        <a:pt x="36195" y="4763"/>
                        <a:pt x="38100" y="4763"/>
                        <a:pt x="39052" y="4763"/>
                      </a:cubicBezTo>
                      <a:cubicBezTo>
                        <a:pt x="40005" y="4763"/>
                        <a:pt x="41910" y="3810"/>
                        <a:pt x="41910" y="2858"/>
                      </a:cubicBezTo>
                      <a:cubicBezTo>
                        <a:pt x="42863" y="1905"/>
                        <a:pt x="42863" y="952"/>
                        <a:pt x="42863" y="0"/>
                      </a:cubicBezTo>
                      <a:cubicBezTo>
                        <a:pt x="42863" y="952"/>
                        <a:pt x="40005" y="1905"/>
                        <a:pt x="39052" y="952"/>
                      </a:cubicBezTo>
                      <a:cubicBezTo>
                        <a:pt x="38100" y="952"/>
                        <a:pt x="36195" y="952"/>
                        <a:pt x="35242" y="0"/>
                      </a:cubicBezTo>
                      <a:cubicBezTo>
                        <a:pt x="34290" y="952"/>
                        <a:pt x="32385" y="1905"/>
                        <a:pt x="29527" y="2858"/>
                      </a:cubicBezTo>
                      <a:cubicBezTo>
                        <a:pt x="27622" y="2858"/>
                        <a:pt x="24765" y="2858"/>
                        <a:pt x="22860" y="1905"/>
                      </a:cubicBezTo>
                      <a:cubicBezTo>
                        <a:pt x="21907" y="1905"/>
                        <a:pt x="21907" y="2858"/>
                        <a:pt x="20955" y="2858"/>
                      </a:cubicBezTo>
                      <a:cubicBezTo>
                        <a:pt x="17145" y="3810"/>
                        <a:pt x="12382" y="2858"/>
                        <a:pt x="10477" y="952"/>
                      </a:cubicBezTo>
                      <a:cubicBezTo>
                        <a:pt x="10477" y="952"/>
                        <a:pt x="10477" y="952"/>
                        <a:pt x="10477" y="952"/>
                      </a:cubicBezTo>
                      <a:cubicBezTo>
                        <a:pt x="10477" y="952"/>
                        <a:pt x="8572" y="5715"/>
                        <a:pt x="0" y="2858"/>
                      </a:cubicBezTo>
                      <a:cubicBezTo>
                        <a:pt x="0" y="2858"/>
                        <a:pt x="1905" y="6667"/>
                        <a:pt x="8572" y="5715"/>
                      </a:cubicBezTo>
                      <a:cubicBezTo>
                        <a:pt x="8572" y="5715"/>
                        <a:pt x="10477" y="5715"/>
                        <a:pt x="11430" y="4763"/>
                      </a:cubicBezTo>
                      <a:cubicBezTo>
                        <a:pt x="11430" y="4763"/>
                        <a:pt x="12382" y="5715"/>
                        <a:pt x="12382" y="5715"/>
                      </a:cubicBezTo>
                      <a:cubicBezTo>
                        <a:pt x="13335" y="6667"/>
                        <a:pt x="14288" y="6667"/>
                        <a:pt x="15240" y="6667"/>
                      </a:cubicBezTo>
                      <a:cubicBezTo>
                        <a:pt x="13335" y="8572"/>
                        <a:pt x="14288" y="8572"/>
                        <a:pt x="15240" y="8572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16" name="Freeform: Shape 1415">
                  <a:extLst>
                    <a:ext uri="{FF2B5EF4-FFF2-40B4-BE49-F238E27FC236}">
                      <a16:creationId xmlns:a16="http://schemas.microsoft.com/office/drawing/2014/main" id="{9FDB5BA9-E2B7-4988-9B3F-3CEC14A9BC7E}"/>
                    </a:ext>
                  </a:extLst>
                </p:cNvPr>
                <p:cNvSpPr/>
                <p:nvPr/>
              </p:nvSpPr>
              <p:spPr>
                <a:xfrm>
                  <a:off x="6346506" y="3582352"/>
                  <a:ext cx="34290" cy="5714"/>
                </a:xfrm>
                <a:custGeom>
                  <a:avLst/>
                  <a:gdLst>
                    <a:gd name="connsiteX0" fmla="*/ 24765 w 34290"/>
                    <a:gd name="connsiteY0" fmla="*/ 4763 h 5714"/>
                    <a:gd name="connsiteX1" fmla="*/ 20955 w 34290"/>
                    <a:gd name="connsiteY1" fmla="*/ 5715 h 5714"/>
                    <a:gd name="connsiteX2" fmla="*/ 17145 w 34290"/>
                    <a:gd name="connsiteY2" fmla="*/ 5715 h 5714"/>
                    <a:gd name="connsiteX3" fmla="*/ 15240 w 34290"/>
                    <a:gd name="connsiteY3" fmla="*/ 5715 h 5714"/>
                    <a:gd name="connsiteX4" fmla="*/ 12383 w 34290"/>
                    <a:gd name="connsiteY4" fmla="*/ 4763 h 5714"/>
                    <a:gd name="connsiteX5" fmla="*/ 11430 w 34290"/>
                    <a:gd name="connsiteY5" fmla="*/ 3810 h 5714"/>
                    <a:gd name="connsiteX6" fmla="*/ 8573 w 34290"/>
                    <a:gd name="connsiteY6" fmla="*/ 4763 h 5714"/>
                    <a:gd name="connsiteX7" fmla="*/ 0 w 34290"/>
                    <a:gd name="connsiteY7" fmla="*/ 1905 h 5714"/>
                    <a:gd name="connsiteX8" fmla="*/ 11430 w 34290"/>
                    <a:gd name="connsiteY8" fmla="*/ 0 h 5714"/>
                    <a:gd name="connsiteX9" fmla="*/ 11430 w 34290"/>
                    <a:gd name="connsiteY9" fmla="*/ 0 h 5714"/>
                    <a:gd name="connsiteX10" fmla="*/ 22860 w 34290"/>
                    <a:gd name="connsiteY10" fmla="*/ 1905 h 5714"/>
                    <a:gd name="connsiteX11" fmla="*/ 24765 w 34290"/>
                    <a:gd name="connsiteY11" fmla="*/ 952 h 5714"/>
                    <a:gd name="connsiteX12" fmla="*/ 34290 w 34290"/>
                    <a:gd name="connsiteY12" fmla="*/ 952 h 5714"/>
                    <a:gd name="connsiteX13" fmla="*/ 24765 w 34290"/>
                    <a:gd name="connsiteY13" fmla="*/ 4763 h 57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34290" h="5714">
                      <a:moveTo>
                        <a:pt x="24765" y="4763"/>
                      </a:moveTo>
                      <a:cubicBezTo>
                        <a:pt x="24765" y="5715"/>
                        <a:pt x="22860" y="5715"/>
                        <a:pt x="20955" y="5715"/>
                      </a:cubicBezTo>
                      <a:cubicBezTo>
                        <a:pt x="20003" y="5715"/>
                        <a:pt x="18098" y="5715"/>
                        <a:pt x="17145" y="5715"/>
                      </a:cubicBezTo>
                      <a:cubicBezTo>
                        <a:pt x="16193" y="5715"/>
                        <a:pt x="16193" y="5715"/>
                        <a:pt x="15240" y="5715"/>
                      </a:cubicBezTo>
                      <a:cubicBezTo>
                        <a:pt x="14288" y="5715"/>
                        <a:pt x="13335" y="4763"/>
                        <a:pt x="12383" y="4763"/>
                      </a:cubicBezTo>
                      <a:cubicBezTo>
                        <a:pt x="12383" y="4763"/>
                        <a:pt x="11430" y="3810"/>
                        <a:pt x="11430" y="3810"/>
                      </a:cubicBezTo>
                      <a:cubicBezTo>
                        <a:pt x="10478" y="4763"/>
                        <a:pt x="8573" y="4763"/>
                        <a:pt x="8573" y="4763"/>
                      </a:cubicBezTo>
                      <a:cubicBezTo>
                        <a:pt x="953" y="5715"/>
                        <a:pt x="0" y="1905"/>
                        <a:pt x="0" y="1905"/>
                      </a:cubicBezTo>
                      <a:cubicBezTo>
                        <a:pt x="9525" y="4763"/>
                        <a:pt x="11430" y="0"/>
                        <a:pt x="11430" y="0"/>
                      </a:cubicBezTo>
                      <a:cubicBezTo>
                        <a:pt x="11430" y="0"/>
                        <a:pt x="11430" y="0"/>
                        <a:pt x="11430" y="0"/>
                      </a:cubicBezTo>
                      <a:cubicBezTo>
                        <a:pt x="13335" y="1905"/>
                        <a:pt x="19050" y="2857"/>
                        <a:pt x="22860" y="1905"/>
                      </a:cubicBezTo>
                      <a:cubicBezTo>
                        <a:pt x="23813" y="1905"/>
                        <a:pt x="24765" y="952"/>
                        <a:pt x="24765" y="952"/>
                      </a:cubicBezTo>
                      <a:cubicBezTo>
                        <a:pt x="24765" y="952"/>
                        <a:pt x="29528" y="3810"/>
                        <a:pt x="34290" y="952"/>
                      </a:cubicBezTo>
                      <a:cubicBezTo>
                        <a:pt x="34290" y="952"/>
                        <a:pt x="34290" y="6667"/>
                        <a:pt x="24765" y="4763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17" name="Freeform: Shape 1416">
                  <a:extLst>
                    <a:ext uri="{FF2B5EF4-FFF2-40B4-BE49-F238E27FC236}">
                      <a16:creationId xmlns:a16="http://schemas.microsoft.com/office/drawing/2014/main" id="{956457A3-8271-46B3-8FE3-888FF10C15B3}"/>
                    </a:ext>
                  </a:extLst>
                </p:cNvPr>
                <p:cNvSpPr/>
                <p:nvPr/>
              </p:nvSpPr>
              <p:spPr>
                <a:xfrm>
                  <a:off x="6299834" y="3557587"/>
                  <a:ext cx="24679" cy="5715"/>
                </a:xfrm>
                <a:custGeom>
                  <a:avLst/>
                  <a:gdLst>
                    <a:gd name="connsiteX0" fmla="*/ 18097 w 24679"/>
                    <a:gd name="connsiteY0" fmla="*/ 4763 h 5715"/>
                    <a:gd name="connsiteX1" fmla="*/ 15240 w 24679"/>
                    <a:gd name="connsiteY1" fmla="*/ 5715 h 5715"/>
                    <a:gd name="connsiteX2" fmla="*/ 12383 w 24679"/>
                    <a:gd name="connsiteY2" fmla="*/ 5715 h 5715"/>
                    <a:gd name="connsiteX3" fmla="*/ 11430 w 24679"/>
                    <a:gd name="connsiteY3" fmla="*/ 5715 h 5715"/>
                    <a:gd name="connsiteX4" fmla="*/ 9525 w 24679"/>
                    <a:gd name="connsiteY4" fmla="*/ 4763 h 5715"/>
                    <a:gd name="connsiteX5" fmla="*/ 8572 w 24679"/>
                    <a:gd name="connsiteY5" fmla="*/ 3810 h 5715"/>
                    <a:gd name="connsiteX6" fmla="*/ 6668 w 24679"/>
                    <a:gd name="connsiteY6" fmla="*/ 4763 h 5715"/>
                    <a:gd name="connsiteX7" fmla="*/ 0 w 24679"/>
                    <a:gd name="connsiteY7" fmla="*/ 1905 h 5715"/>
                    <a:gd name="connsiteX8" fmla="*/ 7620 w 24679"/>
                    <a:gd name="connsiteY8" fmla="*/ 0 h 5715"/>
                    <a:gd name="connsiteX9" fmla="*/ 7620 w 24679"/>
                    <a:gd name="connsiteY9" fmla="*/ 0 h 5715"/>
                    <a:gd name="connsiteX10" fmla="*/ 15240 w 24679"/>
                    <a:gd name="connsiteY10" fmla="*/ 1905 h 5715"/>
                    <a:gd name="connsiteX11" fmla="*/ 17145 w 24679"/>
                    <a:gd name="connsiteY11" fmla="*/ 953 h 5715"/>
                    <a:gd name="connsiteX12" fmla="*/ 23813 w 24679"/>
                    <a:gd name="connsiteY12" fmla="*/ 953 h 5715"/>
                    <a:gd name="connsiteX13" fmla="*/ 18097 w 24679"/>
                    <a:gd name="connsiteY13" fmla="*/ 4763 h 57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4679" h="5715">
                      <a:moveTo>
                        <a:pt x="18097" y="4763"/>
                      </a:moveTo>
                      <a:cubicBezTo>
                        <a:pt x="18097" y="5715"/>
                        <a:pt x="16193" y="5715"/>
                        <a:pt x="15240" y="5715"/>
                      </a:cubicBezTo>
                      <a:cubicBezTo>
                        <a:pt x="14288" y="5715"/>
                        <a:pt x="13335" y="5715"/>
                        <a:pt x="12383" y="5715"/>
                      </a:cubicBezTo>
                      <a:cubicBezTo>
                        <a:pt x="12383" y="5715"/>
                        <a:pt x="11430" y="5715"/>
                        <a:pt x="11430" y="5715"/>
                      </a:cubicBezTo>
                      <a:cubicBezTo>
                        <a:pt x="10478" y="5715"/>
                        <a:pt x="10478" y="4763"/>
                        <a:pt x="9525" y="4763"/>
                      </a:cubicBezTo>
                      <a:cubicBezTo>
                        <a:pt x="9525" y="4763"/>
                        <a:pt x="8572" y="3810"/>
                        <a:pt x="8572" y="3810"/>
                      </a:cubicBezTo>
                      <a:cubicBezTo>
                        <a:pt x="8572" y="4763"/>
                        <a:pt x="6668" y="4763"/>
                        <a:pt x="6668" y="4763"/>
                      </a:cubicBezTo>
                      <a:cubicBezTo>
                        <a:pt x="953" y="5715"/>
                        <a:pt x="0" y="1905"/>
                        <a:pt x="0" y="1905"/>
                      </a:cubicBezTo>
                      <a:cubicBezTo>
                        <a:pt x="6668" y="4763"/>
                        <a:pt x="7620" y="0"/>
                        <a:pt x="7620" y="0"/>
                      </a:cubicBezTo>
                      <a:cubicBezTo>
                        <a:pt x="7620" y="0"/>
                        <a:pt x="7620" y="0"/>
                        <a:pt x="7620" y="0"/>
                      </a:cubicBezTo>
                      <a:cubicBezTo>
                        <a:pt x="9525" y="1905"/>
                        <a:pt x="13335" y="2858"/>
                        <a:pt x="15240" y="1905"/>
                      </a:cubicBezTo>
                      <a:cubicBezTo>
                        <a:pt x="16193" y="1905"/>
                        <a:pt x="16193" y="953"/>
                        <a:pt x="17145" y="953"/>
                      </a:cubicBezTo>
                      <a:cubicBezTo>
                        <a:pt x="17145" y="953"/>
                        <a:pt x="20003" y="3810"/>
                        <a:pt x="23813" y="953"/>
                      </a:cubicBezTo>
                      <a:cubicBezTo>
                        <a:pt x="25718" y="953"/>
                        <a:pt x="24765" y="6667"/>
                        <a:pt x="18097" y="4763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18" name="Freeform: Shape 1417">
                  <a:extLst>
                    <a:ext uri="{FF2B5EF4-FFF2-40B4-BE49-F238E27FC236}">
                      <a16:creationId xmlns:a16="http://schemas.microsoft.com/office/drawing/2014/main" id="{9E3AE0A3-D8D3-4B71-8934-0625E7AA8CB1}"/>
                    </a:ext>
                  </a:extLst>
                </p:cNvPr>
                <p:cNvSpPr/>
                <p:nvPr/>
              </p:nvSpPr>
              <p:spPr>
                <a:xfrm>
                  <a:off x="6320789" y="3546157"/>
                  <a:ext cx="24765" cy="5714"/>
                </a:xfrm>
                <a:custGeom>
                  <a:avLst/>
                  <a:gdLst>
                    <a:gd name="connsiteX0" fmla="*/ 13335 w 24765"/>
                    <a:gd name="connsiteY0" fmla="*/ 5715 h 5714"/>
                    <a:gd name="connsiteX1" fmla="*/ 0 w 24765"/>
                    <a:gd name="connsiteY1" fmla="*/ 952 h 5714"/>
                    <a:gd name="connsiteX2" fmla="*/ 24765 w 24765"/>
                    <a:gd name="connsiteY2" fmla="*/ 0 h 5714"/>
                    <a:gd name="connsiteX3" fmla="*/ 13335 w 24765"/>
                    <a:gd name="connsiteY3" fmla="*/ 5715 h 57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4765" h="5714">
                      <a:moveTo>
                        <a:pt x="13335" y="5715"/>
                      </a:moveTo>
                      <a:cubicBezTo>
                        <a:pt x="10478" y="5715"/>
                        <a:pt x="953" y="3810"/>
                        <a:pt x="0" y="952"/>
                      </a:cubicBezTo>
                      <a:cubicBezTo>
                        <a:pt x="5715" y="2858"/>
                        <a:pt x="20003" y="2858"/>
                        <a:pt x="24765" y="0"/>
                      </a:cubicBezTo>
                      <a:cubicBezTo>
                        <a:pt x="24765" y="3810"/>
                        <a:pt x="17145" y="5715"/>
                        <a:pt x="13335" y="5715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19" name="Freeform: Shape 1418">
                  <a:extLst>
                    <a:ext uri="{FF2B5EF4-FFF2-40B4-BE49-F238E27FC236}">
                      <a16:creationId xmlns:a16="http://schemas.microsoft.com/office/drawing/2014/main" id="{7817E699-ECCE-4A72-A25B-9BE9C6C1C03B}"/>
                    </a:ext>
                  </a:extLst>
                </p:cNvPr>
                <p:cNvSpPr/>
                <p:nvPr/>
              </p:nvSpPr>
              <p:spPr>
                <a:xfrm>
                  <a:off x="6350317" y="3562350"/>
                  <a:ext cx="21312" cy="5715"/>
                </a:xfrm>
                <a:custGeom>
                  <a:avLst/>
                  <a:gdLst>
                    <a:gd name="connsiteX0" fmla="*/ 18097 w 21312"/>
                    <a:gd name="connsiteY0" fmla="*/ 4763 h 5715"/>
                    <a:gd name="connsiteX1" fmla="*/ 15240 w 21312"/>
                    <a:gd name="connsiteY1" fmla="*/ 5715 h 5715"/>
                    <a:gd name="connsiteX2" fmla="*/ 12382 w 21312"/>
                    <a:gd name="connsiteY2" fmla="*/ 5715 h 5715"/>
                    <a:gd name="connsiteX3" fmla="*/ 11430 w 21312"/>
                    <a:gd name="connsiteY3" fmla="*/ 5715 h 5715"/>
                    <a:gd name="connsiteX4" fmla="*/ 9525 w 21312"/>
                    <a:gd name="connsiteY4" fmla="*/ 4763 h 5715"/>
                    <a:gd name="connsiteX5" fmla="*/ 8572 w 21312"/>
                    <a:gd name="connsiteY5" fmla="*/ 3810 h 5715"/>
                    <a:gd name="connsiteX6" fmla="*/ 6667 w 21312"/>
                    <a:gd name="connsiteY6" fmla="*/ 4763 h 5715"/>
                    <a:gd name="connsiteX7" fmla="*/ 0 w 21312"/>
                    <a:gd name="connsiteY7" fmla="*/ 1905 h 5715"/>
                    <a:gd name="connsiteX8" fmla="*/ 7620 w 21312"/>
                    <a:gd name="connsiteY8" fmla="*/ 0 h 5715"/>
                    <a:gd name="connsiteX9" fmla="*/ 7620 w 21312"/>
                    <a:gd name="connsiteY9" fmla="*/ 0 h 5715"/>
                    <a:gd name="connsiteX10" fmla="*/ 15240 w 21312"/>
                    <a:gd name="connsiteY10" fmla="*/ 1905 h 5715"/>
                    <a:gd name="connsiteX11" fmla="*/ 17145 w 21312"/>
                    <a:gd name="connsiteY11" fmla="*/ 953 h 5715"/>
                    <a:gd name="connsiteX12" fmla="*/ 20002 w 21312"/>
                    <a:gd name="connsiteY12" fmla="*/ 1905 h 5715"/>
                    <a:gd name="connsiteX13" fmla="*/ 19050 w 21312"/>
                    <a:gd name="connsiteY13" fmla="*/ 4763 h 5715"/>
                    <a:gd name="connsiteX14" fmla="*/ 20955 w 21312"/>
                    <a:gd name="connsiteY14" fmla="*/ 3810 h 5715"/>
                    <a:gd name="connsiteX15" fmla="*/ 18097 w 21312"/>
                    <a:gd name="connsiteY15" fmla="*/ 4763 h 57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21312" h="5715">
                      <a:moveTo>
                        <a:pt x="18097" y="4763"/>
                      </a:moveTo>
                      <a:cubicBezTo>
                        <a:pt x="18097" y="5715"/>
                        <a:pt x="16192" y="5715"/>
                        <a:pt x="15240" y="5715"/>
                      </a:cubicBezTo>
                      <a:cubicBezTo>
                        <a:pt x="14288" y="5715"/>
                        <a:pt x="13335" y="5715"/>
                        <a:pt x="12382" y="5715"/>
                      </a:cubicBezTo>
                      <a:cubicBezTo>
                        <a:pt x="12382" y="5715"/>
                        <a:pt x="11430" y="5715"/>
                        <a:pt x="11430" y="5715"/>
                      </a:cubicBezTo>
                      <a:cubicBezTo>
                        <a:pt x="10477" y="5715"/>
                        <a:pt x="10477" y="4763"/>
                        <a:pt x="9525" y="4763"/>
                      </a:cubicBezTo>
                      <a:cubicBezTo>
                        <a:pt x="9525" y="4763"/>
                        <a:pt x="8572" y="3810"/>
                        <a:pt x="8572" y="3810"/>
                      </a:cubicBezTo>
                      <a:cubicBezTo>
                        <a:pt x="8572" y="4763"/>
                        <a:pt x="6667" y="4763"/>
                        <a:pt x="6667" y="4763"/>
                      </a:cubicBezTo>
                      <a:cubicBezTo>
                        <a:pt x="952" y="5715"/>
                        <a:pt x="0" y="1905"/>
                        <a:pt x="0" y="1905"/>
                      </a:cubicBezTo>
                      <a:cubicBezTo>
                        <a:pt x="6667" y="4763"/>
                        <a:pt x="7620" y="0"/>
                        <a:pt x="7620" y="0"/>
                      </a:cubicBezTo>
                      <a:cubicBezTo>
                        <a:pt x="7620" y="0"/>
                        <a:pt x="7620" y="0"/>
                        <a:pt x="7620" y="0"/>
                      </a:cubicBezTo>
                      <a:cubicBezTo>
                        <a:pt x="9525" y="1905"/>
                        <a:pt x="13335" y="2858"/>
                        <a:pt x="15240" y="1905"/>
                      </a:cubicBezTo>
                      <a:cubicBezTo>
                        <a:pt x="16192" y="1905"/>
                        <a:pt x="16192" y="953"/>
                        <a:pt x="17145" y="953"/>
                      </a:cubicBezTo>
                      <a:cubicBezTo>
                        <a:pt x="17145" y="953"/>
                        <a:pt x="18097" y="1905"/>
                        <a:pt x="20002" y="1905"/>
                      </a:cubicBezTo>
                      <a:cubicBezTo>
                        <a:pt x="20002" y="2858"/>
                        <a:pt x="20002" y="3810"/>
                        <a:pt x="19050" y="4763"/>
                      </a:cubicBezTo>
                      <a:cubicBezTo>
                        <a:pt x="20002" y="4763"/>
                        <a:pt x="20002" y="4763"/>
                        <a:pt x="20955" y="3810"/>
                      </a:cubicBezTo>
                      <a:cubicBezTo>
                        <a:pt x="21907" y="4763"/>
                        <a:pt x="20955" y="4763"/>
                        <a:pt x="18097" y="4763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</p:grpSp>
      <p:sp>
        <p:nvSpPr>
          <p:cNvPr id="467" name="TextBox 466">
            <a:extLst>
              <a:ext uri="{FF2B5EF4-FFF2-40B4-BE49-F238E27FC236}">
                <a16:creationId xmlns:a16="http://schemas.microsoft.com/office/drawing/2014/main" id="{79E692F8-5FEE-429E-B659-F7CD4E2555A5}"/>
              </a:ext>
            </a:extLst>
          </p:cNvPr>
          <p:cNvSpPr txBox="1"/>
          <p:nvPr/>
        </p:nvSpPr>
        <p:spPr>
          <a:xfrm>
            <a:off x="5427364" y="4518132"/>
            <a:ext cx="1335386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400" b="1">
                <a:latin typeface="+mj-lt"/>
              </a:rPr>
              <a:t>Government</a:t>
            </a:r>
            <a:endParaRPr lang="id-ID" sz="1400" b="1" dirty="0"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384159326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4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10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8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4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13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8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1500"/>
                            </p:stCondLst>
                            <p:childTnLst>
                              <p:par>
                                <p:cTn id="30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6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2000"/>
                            </p:stCondLst>
                            <p:childTnLst>
                              <p:par>
                                <p:cTn id="34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6" dur="500"/>
                                        <p:tgtEl>
                                          <p:spTgt spid="16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8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9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3000"/>
                            </p:stCondLst>
                            <p:childTnLst>
                              <p:par>
                                <p:cTn id="44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6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9" dur="500"/>
                                        <p:tgtEl>
                                          <p:spTgt spid="16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8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9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4000"/>
                            </p:stCondLst>
                            <p:childTnLst>
                              <p:par>
                                <p:cTn id="5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9" dur="500"/>
                                        <p:tgtEl>
                                          <p:spTgt spid="6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62" dur="500"/>
                                        <p:tgtEl>
                                          <p:spTgt spid="6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4500"/>
                            </p:stCondLst>
                            <p:childTnLst>
                              <p:par>
                                <p:cTn id="64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" dur="500"/>
                                        <p:tgtEl>
                                          <p:spTgt spid="8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9" dur="500"/>
                                        <p:tgtEl>
                                          <p:spTgt spid="8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2" dur="500"/>
                                        <p:tgtEl>
                                          <p:spTgt spid="8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5" dur="500"/>
                                        <p:tgtEl>
                                          <p:spTgt spid="9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5000"/>
                            </p:stCondLst>
                            <p:childTnLst>
                              <p:par>
                                <p:cTn id="7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9" dur="500"/>
                                        <p:tgtEl>
                                          <p:spTgt spid="6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82" dur="500"/>
                                        <p:tgtEl>
                                          <p:spTgt spid="6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5500"/>
                            </p:stCondLst>
                            <p:childTnLst>
                              <p:par>
                                <p:cTn id="84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6" dur="500"/>
                                        <p:tgtEl>
                                          <p:spTgt spid="8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9" dur="500"/>
                                        <p:tgtEl>
                                          <p:spTgt spid="8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2" dur="500"/>
                                        <p:tgtEl>
                                          <p:spTgt spid="8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5" dur="500"/>
                                        <p:tgtEl>
                                          <p:spTgt spid="8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644" grpId="0" animBg="1"/>
      <p:bldP spid="645" grpId="0" animBg="1"/>
      <p:bldP spid="646" grpId="0" animBg="1"/>
      <p:bldP spid="647" grpId="0" animBg="1"/>
      <p:bldP spid="1674" grpId="0" animBg="1"/>
      <p:bldP spid="1675" grpId="0" animBg="1"/>
      <p:bldP spid="895" grpId="0"/>
      <p:bldP spid="896" grpId="0"/>
      <p:bldP spid="897" grpId="0"/>
      <p:bldP spid="898" grpId="0"/>
      <p:bldP spid="899" grpId="0"/>
      <p:bldP spid="900" grpId="0"/>
      <p:bldP spid="915" grpId="0"/>
      <p:bldP spid="916" grpId="0"/>
      <p:bldP spid="893" grpId="0"/>
      <p:bldP spid="894" grpId="0"/>
      <p:bldP spid="467" grpId="0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" name="Graphic 437">
            <a:extLst>
              <a:ext uri="{FF2B5EF4-FFF2-40B4-BE49-F238E27FC236}">
                <a16:creationId xmlns:a16="http://schemas.microsoft.com/office/drawing/2014/main" id="{D8A85599-1F69-41C3-AD43-F0EC020CA400}"/>
              </a:ext>
            </a:extLst>
          </p:cNvPr>
          <p:cNvGrpSpPr/>
          <p:nvPr/>
        </p:nvGrpSpPr>
        <p:grpSpPr>
          <a:xfrm>
            <a:off x="739095" y="3035294"/>
            <a:ext cx="1323196" cy="970812"/>
            <a:chOff x="4048124" y="3164204"/>
            <a:chExt cx="715327" cy="524827"/>
          </a:xfrm>
          <a:solidFill>
            <a:schemeClr val="accent1"/>
          </a:solidFill>
        </p:grpSpPr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CEF9E483-9AC7-4AF9-A93B-9CBAD0FCF239}"/>
                </a:ext>
              </a:extLst>
            </p:cNvPr>
            <p:cNvSpPr/>
            <p:nvPr/>
          </p:nvSpPr>
          <p:spPr>
            <a:xfrm>
              <a:off x="4095749" y="3408997"/>
              <a:ext cx="369570" cy="279082"/>
            </a:xfrm>
            <a:custGeom>
              <a:avLst/>
              <a:gdLst>
                <a:gd name="connsiteX0" fmla="*/ 0 w 369570"/>
                <a:gd name="connsiteY0" fmla="*/ 0 h 279082"/>
                <a:gd name="connsiteX1" fmla="*/ 369570 w 369570"/>
                <a:gd name="connsiteY1" fmla="*/ 0 h 279082"/>
                <a:gd name="connsiteX2" fmla="*/ 369570 w 369570"/>
                <a:gd name="connsiteY2" fmla="*/ 279082 h 279082"/>
                <a:gd name="connsiteX3" fmla="*/ 0 w 369570"/>
                <a:gd name="connsiteY3" fmla="*/ 279082 h 279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9570" h="279082">
                  <a:moveTo>
                    <a:pt x="0" y="0"/>
                  </a:moveTo>
                  <a:lnTo>
                    <a:pt x="369570" y="0"/>
                  </a:lnTo>
                  <a:lnTo>
                    <a:pt x="369570" y="279082"/>
                  </a:lnTo>
                  <a:lnTo>
                    <a:pt x="0" y="279082"/>
                  </a:lnTo>
                  <a:close/>
                </a:path>
              </a:pathLst>
            </a:custGeom>
            <a:solidFill>
              <a:schemeClr val="accent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A2769820-1ED2-4329-A77A-E490C7F2762F}"/>
                </a:ext>
              </a:extLst>
            </p:cNvPr>
            <p:cNvSpPr/>
            <p:nvPr/>
          </p:nvSpPr>
          <p:spPr>
            <a:xfrm>
              <a:off x="4183379" y="3442334"/>
              <a:ext cx="68579" cy="137160"/>
            </a:xfrm>
            <a:custGeom>
              <a:avLst/>
              <a:gdLst>
                <a:gd name="connsiteX0" fmla="*/ 34290 w 68579"/>
                <a:gd name="connsiteY0" fmla="*/ 0 h 137160"/>
                <a:gd name="connsiteX1" fmla="*/ 34290 w 68579"/>
                <a:gd name="connsiteY1" fmla="*/ 0 h 137160"/>
                <a:gd name="connsiteX2" fmla="*/ 68580 w 68579"/>
                <a:gd name="connsiteY2" fmla="*/ 34290 h 137160"/>
                <a:gd name="connsiteX3" fmla="*/ 68580 w 68579"/>
                <a:gd name="connsiteY3" fmla="*/ 35242 h 137160"/>
                <a:gd name="connsiteX4" fmla="*/ 68580 w 68579"/>
                <a:gd name="connsiteY4" fmla="*/ 102870 h 137160"/>
                <a:gd name="connsiteX5" fmla="*/ 68580 w 68579"/>
                <a:gd name="connsiteY5" fmla="*/ 137160 h 137160"/>
                <a:gd name="connsiteX6" fmla="*/ 34290 w 68579"/>
                <a:gd name="connsiteY6" fmla="*/ 137160 h 137160"/>
                <a:gd name="connsiteX7" fmla="*/ 34290 w 68579"/>
                <a:gd name="connsiteY7" fmla="*/ 137160 h 137160"/>
                <a:gd name="connsiteX8" fmla="*/ 0 w 68579"/>
                <a:gd name="connsiteY8" fmla="*/ 137160 h 137160"/>
                <a:gd name="connsiteX9" fmla="*/ 0 w 68579"/>
                <a:gd name="connsiteY9" fmla="*/ 102870 h 137160"/>
                <a:gd name="connsiteX10" fmla="*/ 0 w 68579"/>
                <a:gd name="connsiteY10" fmla="*/ 35242 h 137160"/>
                <a:gd name="connsiteX11" fmla="*/ 0 w 68579"/>
                <a:gd name="connsiteY11" fmla="*/ 34290 h 137160"/>
                <a:gd name="connsiteX12" fmla="*/ 34290 w 68579"/>
                <a:gd name="connsiteY12" fmla="*/ 0 h 137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8579" h="137160">
                  <a:moveTo>
                    <a:pt x="34290" y="0"/>
                  </a:moveTo>
                  <a:lnTo>
                    <a:pt x="34290" y="0"/>
                  </a:lnTo>
                  <a:cubicBezTo>
                    <a:pt x="53340" y="0"/>
                    <a:pt x="68580" y="15240"/>
                    <a:pt x="68580" y="34290"/>
                  </a:cubicBezTo>
                  <a:lnTo>
                    <a:pt x="68580" y="35242"/>
                  </a:lnTo>
                  <a:lnTo>
                    <a:pt x="68580" y="102870"/>
                  </a:lnTo>
                  <a:lnTo>
                    <a:pt x="68580" y="137160"/>
                  </a:lnTo>
                  <a:lnTo>
                    <a:pt x="34290" y="137160"/>
                  </a:lnTo>
                  <a:lnTo>
                    <a:pt x="34290" y="137160"/>
                  </a:lnTo>
                  <a:lnTo>
                    <a:pt x="0" y="137160"/>
                  </a:lnTo>
                  <a:lnTo>
                    <a:pt x="0" y="102870"/>
                  </a:lnTo>
                  <a:lnTo>
                    <a:pt x="0" y="35242"/>
                  </a:lnTo>
                  <a:lnTo>
                    <a:pt x="0" y="34290"/>
                  </a:lnTo>
                  <a:cubicBezTo>
                    <a:pt x="0" y="15240"/>
                    <a:pt x="15240" y="0"/>
                    <a:pt x="34290" y="0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8DE44F65-5BED-456E-9529-7E99ACB21AC2}"/>
                </a:ext>
              </a:extLst>
            </p:cNvPr>
            <p:cNvSpPr/>
            <p:nvPr/>
          </p:nvSpPr>
          <p:spPr>
            <a:xfrm>
              <a:off x="4423409" y="3408997"/>
              <a:ext cx="291465" cy="279082"/>
            </a:xfrm>
            <a:custGeom>
              <a:avLst/>
              <a:gdLst>
                <a:gd name="connsiteX0" fmla="*/ 0 w 291465"/>
                <a:gd name="connsiteY0" fmla="*/ 0 h 279082"/>
                <a:gd name="connsiteX1" fmla="*/ 291465 w 291465"/>
                <a:gd name="connsiteY1" fmla="*/ 0 h 279082"/>
                <a:gd name="connsiteX2" fmla="*/ 291465 w 291465"/>
                <a:gd name="connsiteY2" fmla="*/ 279082 h 279082"/>
                <a:gd name="connsiteX3" fmla="*/ 0 w 291465"/>
                <a:gd name="connsiteY3" fmla="*/ 279082 h 279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1465" h="279082">
                  <a:moveTo>
                    <a:pt x="0" y="0"/>
                  </a:moveTo>
                  <a:lnTo>
                    <a:pt x="291465" y="0"/>
                  </a:lnTo>
                  <a:lnTo>
                    <a:pt x="291465" y="279082"/>
                  </a:lnTo>
                  <a:lnTo>
                    <a:pt x="0" y="279082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86333A24-E242-437D-A4FE-C2C04FF24E30}"/>
                </a:ext>
              </a:extLst>
            </p:cNvPr>
            <p:cNvSpPr/>
            <p:nvPr/>
          </p:nvSpPr>
          <p:spPr>
            <a:xfrm>
              <a:off x="4048124" y="3236594"/>
              <a:ext cx="501967" cy="172402"/>
            </a:xfrm>
            <a:custGeom>
              <a:avLst/>
              <a:gdLst>
                <a:gd name="connsiteX0" fmla="*/ 104775 w 501967"/>
                <a:gd name="connsiteY0" fmla="*/ 0 h 172402"/>
                <a:gd name="connsiteX1" fmla="*/ 501968 w 501967"/>
                <a:gd name="connsiteY1" fmla="*/ 0 h 172402"/>
                <a:gd name="connsiteX2" fmla="*/ 501968 w 501967"/>
                <a:gd name="connsiteY2" fmla="*/ 172402 h 172402"/>
                <a:gd name="connsiteX3" fmla="*/ 237173 w 501967"/>
                <a:gd name="connsiteY3" fmla="*/ 172402 h 172402"/>
                <a:gd name="connsiteX4" fmla="*/ 0 w 501967"/>
                <a:gd name="connsiteY4" fmla="*/ 172402 h 172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1967" h="172402">
                  <a:moveTo>
                    <a:pt x="104775" y="0"/>
                  </a:moveTo>
                  <a:lnTo>
                    <a:pt x="501968" y="0"/>
                  </a:lnTo>
                  <a:lnTo>
                    <a:pt x="501968" y="172402"/>
                  </a:lnTo>
                  <a:lnTo>
                    <a:pt x="237173" y="172402"/>
                  </a:lnTo>
                  <a:lnTo>
                    <a:pt x="0" y="172402"/>
                  </a:lnTo>
                  <a:close/>
                </a:path>
              </a:pathLst>
            </a:custGeom>
            <a:solidFill>
              <a:schemeClr val="tx2">
                <a:lumMod val="50000"/>
                <a:lumOff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1443B3E4-7C31-4A74-A107-CB91531E8DA0}"/>
                </a:ext>
              </a:extLst>
            </p:cNvPr>
            <p:cNvSpPr/>
            <p:nvPr/>
          </p:nvSpPr>
          <p:spPr>
            <a:xfrm>
              <a:off x="4213859" y="3192779"/>
              <a:ext cx="76200" cy="43814"/>
            </a:xfrm>
            <a:custGeom>
              <a:avLst/>
              <a:gdLst>
                <a:gd name="connsiteX0" fmla="*/ 0 w 76200"/>
                <a:gd name="connsiteY0" fmla="*/ 0 h 43814"/>
                <a:gd name="connsiteX1" fmla="*/ 76200 w 76200"/>
                <a:gd name="connsiteY1" fmla="*/ 0 h 43814"/>
                <a:gd name="connsiteX2" fmla="*/ 76200 w 76200"/>
                <a:gd name="connsiteY2" fmla="*/ 43815 h 43814"/>
                <a:gd name="connsiteX3" fmla="*/ 0 w 76200"/>
                <a:gd name="connsiteY3" fmla="*/ 43815 h 438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43814">
                  <a:moveTo>
                    <a:pt x="0" y="0"/>
                  </a:moveTo>
                  <a:lnTo>
                    <a:pt x="76200" y="0"/>
                  </a:lnTo>
                  <a:lnTo>
                    <a:pt x="76200" y="43815"/>
                  </a:lnTo>
                  <a:lnTo>
                    <a:pt x="0" y="43815"/>
                  </a:lnTo>
                  <a:close/>
                </a:path>
              </a:pathLst>
            </a:custGeom>
            <a:solidFill>
              <a:srgbClr val="8B5F3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344314D6-A0C6-4C78-9F0E-02C83D28631D}"/>
                </a:ext>
              </a:extLst>
            </p:cNvPr>
            <p:cNvSpPr/>
            <p:nvPr/>
          </p:nvSpPr>
          <p:spPr>
            <a:xfrm>
              <a:off x="4199572" y="3164204"/>
              <a:ext cx="103822" cy="28575"/>
            </a:xfrm>
            <a:custGeom>
              <a:avLst/>
              <a:gdLst>
                <a:gd name="connsiteX0" fmla="*/ 0 w 103822"/>
                <a:gd name="connsiteY0" fmla="*/ 0 h 28575"/>
                <a:gd name="connsiteX1" fmla="*/ 103822 w 103822"/>
                <a:gd name="connsiteY1" fmla="*/ 0 h 28575"/>
                <a:gd name="connsiteX2" fmla="*/ 103822 w 103822"/>
                <a:gd name="connsiteY2" fmla="*/ 28575 h 28575"/>
                <a:gd name="connsiteX3" fmla="*/ 0 w 103822"/>
                <a:gd name="connsiteY3" fmla="*/ 28575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3822" h="28575">
                  <a:moveTo>
                    <a:pt x="0" y="0"/>
                  </a:moveTo>
                  <a:lnTo>
                    <a:pt x="103822" y="0"/>
                  </a:lnTo>
                  <a:lnTo>
                    <a:pt x="103822" y="28575"/>
                  </a:lnTo>
                  <a:lnTo>
                    <a:pt x="0" y="28575"/>
                  </a:lnTo>
                  <a:close/>
                </a:path>
              </a:pathLst>
            </a:custGeom>
            <a:solidFill>
              <a:srgbClr val="E5E6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9F22B12F-E400-40C4-B5F6-65BE8824F151}"/>
                </a:ext>
              </a:extLst>
            </p:cNvPr>
            <p:cNvSpPr/>
            <p:nvPr/>
          </p:nvSpPr>
          <p:spPr>
            <a:xfrm>
              <a:off x="4272914" y="3442334"/>
              <a:ext cx="68580" cy="137160"/>
            </a:xfrm>
            <a:custGeom>
              <a:avLst/>
              <a:gdLst>
                <a:gd name="connsiteX0" fmla="*/ 34290 w 68580"/>
                <a:gd name="connsiteY0" fmla="*/ 0 h 137160"/>
                <a:gd name="connsiteX1" fmla="*/ 34290 w 68580"/>
                <a:gd name="connsiteY1" fmla="*/ 0 h 137160"/>
                <a:gd name="connsiteX2" fmla="*/ 68580 w 68580"/>
                <a:gd name="connsiteY2" fmla="*/ 34290 h 137160"/>
                <a:gd name="connsiteX3" fmla="*/ 68580 w 68580"/>
                <a:gd name="connsiteY3" fmla="*/ 35242 h 137160"/>
                <a:gd name="connsiteX4" fmla="*/ 68580 w 68580"/>
                <a:gd name="connsiteY4" fmla="*/ 102870 h 137160"/>
                <a:gd name="connsiteX5" fmla="*/ 68580 w 68580"/>
                <a:gd name="connsiteY5" fmla="*/ 137160 h 137160"/>
                <a:gd name="connsiteX6" fmla="*/ 34290 w 68580"/>
                <a:gd name="connsiteY6" fmla="*/ 137160 h 137160"/>
                <a:gd name="connsiteX7" fmla="*/ 34290 w 68580"/>
                <a:gd name="connsiteY7" fmla="*/ 137160 h 137160"/>
                <a:gd name="connsiteX8" fmla="*/ 0 w 68580"/>
                <a:gd name="connsiteY8" fmla="*/ 137160 h 137160"/>
                <a:gd name="connsiteX9" fmla="*/ 0 w 68580"/>
                <a:gd name="connsiteY9" fmla="*/ 102870 h 137160"/>
                <a:gd name="connsiteX10" fmla="*/ 0 w 68580"/>
                <a:gd name="connsiteY10" fmla="*/ 35242 h 137160"/>
                <a:gd name="connsiteX11" fmla="*/ 0 w 68580"/>
                <a:gd name="connsiteY11" fmla="*/ 34290 h 137160"/>
                <a:gd name="connsiteX12" fmla="*/ 34290 w 68580"/>
                <a:gd name="connsiteY12" fmla="*/ 0 h 137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8580" h="137160">
                  <a:moveTo>
                    <a:pt x="34290" y="0"/>
                  </a:moveTo>
                  <a:lnTo>
                    <a:pt x="34290" y="0"/>
                  </a:lnTo>
                  <a:cubicBezTo>
                    <a:pt x="53340" y="0"/>
                    <a:pt x="68580" y="15240"/>
                    <a:pt x="68580" y="34290"/>
                  </a:cubicBezTo>
                  <a:lnTo>
                    <a:pt x="68580" y="35242"/>
                  </a:lnTo>
                  <a:lnTo>
                    <a:pt x="68580" y="102870"/>
                  </a:lnTo>
                  <a:lnTo>
                    <a:pt x="68580" y="137160"/>
                  </a:lnTo>
                  <a:lnTo>
                    <a:pt x="34290" y="137160"/>
                  </a:lnTo>
                  <a:lnTo>
                    <a:pt x="34290" y="137160"/>
                  </a:lnTo>
                  <a:lnTo>
                    <a:pt x="0" y="137160"/>
                  </a:lnTo>
                  <a:lnTo>
                    <a:pt x="0" y="102870"/>
                  </a:lnTo>
                  <a:lnTo>
                    <a:pt x="0" y="35242"/>
                  </a:lnTo>
                  <a:lnTo>
                    <a:pt x="0" y="34290"/>
                  </a:lnTo>
                  <a:cubicBezTo>
                    <a:pt x="0" y="15240"/>
                    <a:pt x="15240" y="0"/>
                    <a:pt x="34290" y="0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29" name="Graphic 437">
              <a:extLst>
                <a:ext uri="{FF2B5EF4-FFF2-40B4-BE49-F238E27FC236}">
                  <a16:creationId xmlns:a16="http://schemas.microsoft.com/office/drawing/2014/main" id="{D8D46880-148E-42F8-8669-16754D6F15CB}"/>
                </a:ext>
              </a:extLst>
            </p:cNvPr>
            <p:cNvGrpSpPr/>
            <p:nvPr/>
          </p:nvGrpSpPr>
          <p:grpSpPr>
            <a:xfrm>
              <a:off x="4189094" y="3449001"/>
              <a:ext cx="146685" cy="123825"/>
              <a:chOff x="4189094" y="3449001"/>
              <a:chExt cx="146685" cy="123825"/>
            </a:xfrm>
            <a:solidFill>
              <a:srgbClr val="97C7EB"/>
            </a:solidFill>
          </p:grpSpPr>
          <p:sp>
            <p:nvSpPr>
              <p:cNvPr id="40" name="Freeform: Shape 39">
                <a:extLst>
                  <a:ext uri="{FF2B5EF4-FFF2-40B4-BE49-F238E27FC236}">
                    <a16:creationId xmlns:a16="http://schemas.microsoft.com/office/drawing/2014/main" id="{1146C397-F246-4471-A752-F6F42B12A76F}"/>
                  </a:ext>
                </a:extLst>
              </p:cNvPr>
              <p:cNvSpPr/>
              <p:nvPr/>
            </p:nvSpPr>
            <p:spPr>
              <a:xfrm>
                <a:off x="4189094" y="3449001"/>
                <a:ext cx="56197" cy="123825"/>
              </a:xfrm>
              <a:custGeom>
                <a:avLst/>
                <a:gdLst>
                  <a:gd name="connsiteX0" fmla="*/ 0 w 56197"/>
                  <a:gd name="connsiteY0" fmla="*/ 123825 h 123825"/>
                  <a:gd name="connsiteX1" fmla="*/ 24765 w 56197"/>
                  <a:gd name="connsiteY1" fmla="*/ 123825 h 123825"/>
                  <a:gd name="connsiteX2" fmla="*/ 24765 w 56197"/>
                  <a:gd name="connsiteY2" fmla="*/ 89535 h 123825"/>
                  <a:gd name="connsiteX3" fmla="*/ 0 w 56197"/>
                  <a:gd name="connsiteY3" fmla="*/ 89535 h 123825"/>
                  <a:gd name="connsiteX4" fmla="*/ 0 w 56197"/>
                  <a:gd name="connsiteY4" fmla="*/ 123825 h 123825"/>
                  <a:gd name="connsiteX5" fmla="*/ 0 w 56197"/>
                  <a:gd name="connsiteY5" fmla="*/ 123825 h 123825"/>
                  <a:gd name="connsiteX6" fmla="*/ 31433 w 56197"/>
                  <a:gd name="connsiteY6" fmla="*/ 123825 h 123825"/>
                  <a:gd name="connsiteX7" fmla="*/ 56198 w 56197"/>
                  <a:gd name="connsiteY7" fmla="*/ 123825 h 123825"/>
                  <a:gd name="connsiteX8" fmla="*/ 56198 w 56197"/>
                  <a:gd name="connsiteY8" fmla="*/ 89535 h 123825"/>
                  <a:gd name="connsiteX9" fmla="*/ 31433 w 56197"/>
                  <a:gd name="connsiteY9" fmla="*/ 89535 h 123825"/>
                  <a:gd name="connsiteX10" fmla="*/ 31433 w 56197"/>
                  <a:gd name="connsiteY10" fmla="*/ 123825 h 123825"/>
                  <a:gd name="connsiteX11" fmla="*/ 31433 w 56197"/>
                  <a:gd name="connsiteY11" fmla="*/ 123825 h 123825"/>
                  <a:gd name="connsiteX12" fmla="*/ 56198 w 56197"/>
                  <a:gd name="connsiteY12" fmla="*/ 82868 h 123825"/>
                  <a:gd name="connsiteX13" fmla="*/ 56198 w 56197"/>
                  <a:gd name="connsiteY13" fmla="*/ 48577 h 123825"/>
                  <a:gd name="connsiteX14" fmla="*/ 31433 w 56197"/>
                  <a:gd name="connsiteY14" fmla="*/ 48577 h 123825"/>
                  <a:gd name="connsiteX15" fmla="*/ 31433 w 56197"/>
                  <a:gd name="connsiteY15" fmla="*/ 82868 h 123825"/>
                  <a:gd name="connsiteX16" fmla="*/ 56198 w 56197"/>
                  <a:gd name="connsiteY16" fmla="*/ 82868 h 123825"/>
                  <a:gd name="connsiteX17" fmla="*/ 56198 w 56197"/>
                  <a:gd name="connsiteY17" fmla="*/ 82868 h 123825"/>
                  <a:gd name="connsiteX18" fmla="*/ 56198 w 56197"/>
                  <a:gd name="connsiteY18" fmla="*/ 40958 h 123825"/>
                  <a:gd name="connsiteX19" fmla="*/ 56198 w 56197"/>
                  <a:gd name="connsiteY19" fmla="*/ 27623 h 123825"/>
                  <a:gd name="connsiteX20" fmla="*/ 31433 w 56197"/>
                  <a:gd name="connsiteY20" fmla="*/ 0 h 123825"/>
                  <a:gd name="connsiteX21" fmla="*/ 31433 w 56197"/>
                  <a:gd name="connsiteY21" fmla="*/ 40958 h 123825"/>
                  <a:gd name="connsiteX22" fmla="*/ 56198 w 56197"/>
                  <a:gd name="connsiteY22" fmla="*/ 40958 h 123825"/>
                  <a:gd name="connsiteX23" fmla="*/ 56198 w 56197"/>
                  <a:gd name="connsiteY23" fmla="*/ 40958 h 123825"/>
                  <a:gd name="connsiteX24" fmla="*/ 24765 w 56197"/>
                  <a:gd name="connsiteY24" fmla="*/ 0 h 123825"/>
                  <a:gd name="connsiteX25" fmla="*/ 0 w 56197"/>
                  <a:gd name="connsiteY25" fmla="*/ 27623 h 123825"/>
                  <a:gd name="connsiteX26" fmla="*/ 0 w 56197"/>
                  <a:gd name="connsiteY26" fmla="*/ 40958 h 123825"/>
                  <a:gd name="connsiteX27" fmla="*/ 24765 w 56197"/>
                  <a:gd name="connsiteY27" fmla="*/ 40958 h 123825"/>
                  <a:gd name="connsiteX28" fmla="*/ 24765 w 56197"/>
                  <a:gd name="connsiteY28" fmla="*/ 0 h 123825"/>
                  <a:gd name="connsiteX29" fmla="*/ 24765 w 56197"/>
                  <a:gd name="connsiteY29" fmla="*/ 0 h 123825"/>
                  <a:gd name="connsiteX30" fmla="*/ 0 w 56197"/>
                  <a:gd name="connsiteY30" fmla="*/ 48577 h 123825"/>
                  <a:gd name="connsiteX31" fmla="*/ 0 w 56197"/>
                  <a:gd name="connsiteY31" fmla="*/ 82868 h 123825"/>
                  <a:gd name="connsiteX32" fmla="*/ 24765 w 56197"/>
                  <a:gd name="connsiteY32" fmla="*/ 82868 h 123825"/>
                  <a:gd name="connsiteX33" fmla="*/ 24765 w 56197"/>
                  <a:gd name="connsiteY33" fmla="*/ 48577 h 123825"/>
                  <a:gd name="connsiteX34" fmla="*/ 0 w 56197"/>
                  <a:gd name="connsiteY34" fmla="*/ 48577 h 1238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56197" h="123825">
                    <a:moveTo>
                      <a:pt x="0" y="123825"/>
                    </a:moveTo>
                    <a:lnTo>
                      <a:pt x="24765" y="123825"/>
                    </a:lnTo>
                    <a:lnTo>
                      <a:pt x="24765" y="89535"/>
                    </a:lnTo>
                    <a:lnTo>
                      <a:pt x="0" y="89535"/>
                    </a:lnTo>
                    <a:lnTo>
                      <a:pt x="0" y="123825"/>
                    </a:lnTo>
                    <a:lnTo>
                      <a:pt x="0" y="123825"/>
                    </a:lnTo>
                    <a:close/>
                    <a:moveTo>
                      <a:pt x="31433" y="123825"/>
                    </a:moveTo>
                    <a:lnTo>
                      <a:pt x="56198" y="123825"/>
                    </a:lnTo>
                    <a:lnTo>
                      <a:pt x="56198" y="89535"/>
                    </a:lnTo>
                    <a:lnTo>
                      <a:pt x="31433" y="89535"/>
                    </a:lnTo>
                    <a:lnTo>
                      <a:pt x="31433" y="123825"/>
                    </a:lnTo>
                    <a:lnTo>
                      <a:pt x="31433" y="123825"/>
                    </a:lnTo>
                    <a:close/>
                    <a:moveTo>
                      <a:pt x="56198" y="82868"/>
                    </a:moveTo>
                    <a:lnTo>
                      <a:pt x="56198" y="48577"/>
                    </a:lnTo>
                    <a:lnTo>
                      <a:pt x="31433" y="48577"/>
                    </a:lnTo>
                    <a:lnTo>
                      <a:pt x="31433" y="82868"/>
                    </a:lnTo>
                    <a:lnTo>
                      <a:pt x="56198" y="82868"/>
                    </a:lnTo>
                    <a:lnTo>
                      <a:pt x="56198" y="82868"/>
                    </a:lnTo>
                    <a:close/>
                    <a:moveTo>
                      <a:pt x="56198" y="40958"/>
                    </a:moveTo>
                    <a:lnTo>
                      <a:pt x="56198" y="27623"/>
                    </a:lnTo>
                    <a:cubicBezTo>
                      <a:pt x="56198" y="13335"/>
                      <a:pt x="45720" y="1905"/>
                      <a:pt x="31433" y="0"/>
                    </a:cubicBezTo>
                    <a:lnTo>
                      <a:pt x="31433" y="40958"/>
                    </a:lnTo>
                    <a:lnTo>
                      <a:pt x="56198" y="40958"/>
                    </a:lnTo>
                    <a:lnTo>
                      <a:pt x="56198" y="40958"/>
                    </a:lnTo>
                    <a:close/>
                    <a:moveTo>
                      <a:pt x="24765" y="0"/>
                    </a:moveTo>
                    <a:cubicBezTo>
                      <a:pt x="11430" y="1905"/>
                      <a:pt x="0" y="13335"/>
                      <a:pt x="0" y="27623"/>
                    </a:cubicBezTo>
                    <a:lnTo>
                      <a:pt x="0" y="40958"/>
                    </a:lnTo>
                    <a:lnTo>
                      <a:pt x="24765" y="40958"/>
                    </a:lnTo>
                    <a:lnTo>
                      <a:pt x="24765" y="0"/>
                    </a:lnTo>
                    <a:lnTo>
                      <a:pt x="24765" y="0"/>
                    </a:lnTo>
                    <a:close/>
                    <a:moveTo>
                      <a:pt x="0" y="48577"/>
                    </a:moveTo>
                    <a:lnTo>
                      <a:pt x="0" y="82868"/>
                    </a:lnTo>
                    <a:lnTo>
                      <a:pt x="24765" y="82868"/>
                    </a:lnTo>
                    <a:lnTo>
                      <a:pt x="24765" y="48577"/>
                    </a:lnTo>
                    <a:lnTo>
                      <a:pt x="0" y="48577"/>
                    </a:lnTo>
                    <a:close/>
                  </a:path>
                </a:pathLst>
              </a:custGeom>
              <a:solidFill>
                <a:srgbClr val="97C7E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1" name="Freeform: Shape 40">
                <a:extLst>
                  <a:ext uri="{FF2B5EF4-FFF2-40B4-BE49-F238E27FC236}">
                    <a16:creationId xmlns:a16="http://schemas.microsoft.com/office/drawing/2014/main" id="{E1625814-5693-40F1-939C-CCB313288DFF}"/>
                  </a:ext>
                </a:extLst>
              </p:cNvPr>
              <p:cNvSpPr/>
              <p:nvPr/>
            </p:nvSpPr>
            <p:spPr>
              <a:xfrm>
                <a:off x="4279581" y="3449001"/>
                <a:ext cx="56197" cy="123825"/>
              </a:xfrm>
              <a:custGeom>
                <a:avLst/>
                <a:gdLst>
                  <a:gd name="connsiteX0" fmla="*/ 0 w 56197"/>
                  <a:gd name="connsiteY0" fmla="*/ 123825 h 123825"/>
                  <a:gd name="connsiteX1" fmla="*/ 24765 w 56197"/>
                  <a:gd name="connsiteY1" fmla="*/ 123825 h 123825"/>
                  <a:gd name="connsiteX2" fmla="*/ 24765 w 56197"/>
                  <a:gd name="connsiteY2" fmla="*/ 89535 h 123825"/>
                  <a:gd name="connsiteX3" fmla="*/ 0 w 56197"/>
                  <a:gd name="connsiteY3" fmla="*/ 89535 h 123825"/>
                  <a:gd name="connsiteX4" fmla="*/ 0 w 56197"/>
                  <a:gd name="connsiteY4" fmla="*/ 123825 h 123825"/>
                  <a:gd name="connsiteX5" fmla="*/ 0 w 56197"/>
                  <a:gd name="connsiteY5" fmla="*/ 123825 h 123825"/>
                  <a:gd name="connsiteX6" fmla="*/ 31432 w 56197"/>
                  <a:gd name="connsiteY6" fmla="*/ 123825 h 123825"/>
                  <a:gd name="connsiteX7" fmla="*/ 56198 w 56197"/>
                  <a:gd name="connsiteY7" fmla="*/ 123825 h 123825"/>
                  <a:gd name="connsiteX8" fmla="*/ 56198 w 56197"/>
                  <a:gd name="connsiteY8" fmla="*/ 89535 h 123825"/>
                  <a:gd name="connsiteX9" fmla="*/ 31432 w 56197"/>
                  <a:gd name="connsiteY9" fmla="*/ 89535 h 123825"/>
                  <a:gd name="connsiteX10" fmla="*/ 31432 w 56197"/>
                  <a:gd name="connsiteY10" fmla="*/ 123825 h 123825"/>
                  <a:gd name="connsiteX11" fmla="*/ 31432 w 56197"/>
                  <a:gd name="connsiteY11" fmla="*/ 123825 h 123825"/>
                  <a:gd name="connsiteX12" fmla="*/ 55245 w 56197"/>
                  <a:gd name="connsiteY12" fmla="*/ 82868 h 123825"/>
                  <a:gd name="connsiteX13" fmla="*/ 55245 w 56197"/>
                  <a:gd name="connsiteY13" fmla="*/ 48577 h 123825"/>
                  <a:gd name="connsiteX14" fmla="*/ 30480 w 56197"/>
                  <a:gd name="connsiteY14" fmla="*/ 48577 h 123825"/>
                  <a:gd name="connsiteX15" fmla="*/ 30480 w 56197"/>
                  <a:gd name="connsiteY15" fmla="*/ 82868 h 123825"/>
                  <a:gd name="connsiteX16" fmla="*/ 55245 w 56197"/>
                  <a:gd name="connsiteY16" fmla="*/ 82868 h 123825"/>
                  <a:gd name="connsiteX17" fmla="*/ 55245 w 56197"/>
                  <a:gd name="connsiteY17" fmla="*/ 82868 h 123825"/>
                  <a:gd name="connsiteX18" fmla="*/ 55245 w 56197"/>
                  <a:gd name="connsiteY18" fmla="*/ 40958 h 123825"/>
                  <a:gd name="connsiteX19" fmla="*/ 55245 w 56197"/>
                  <a:gd name="connsiteY19" fmla="*/ 27623 h 123825"/>
                  <a:gd name="connsiteX20" fmla="*/ 30480 w 56197"/>
                  <a:gd name="connsiteY20" fmla="*/ 0 h 123825"/>
                  <a:gd name="connsiteX21" fmla="*/ 30480 w 56197"/>
                  <a:gd name="connsiteY21" fmla="*/ 40958 h 123825"/>
                  <a:gd name="connsiteX22" fmla="*/ 55245 w 56197"/>
                  <a:gd name="connsiteY22" fmla="*/ 40958 h 123825"/>
                  <a:gd name="connsiteX23" fmla="*/ 55245 w 56197"/>
                  <a:gd name="connsiteY23" fmla="*/ 40958 h 123825"/>
                  <a:gd name="connsiteX24" fmla="*/ 24765 w 56197"/>
                  <a:gd name="connsiteY24" fmla="*/ 0 h 123825"/>
                  <a:gd name="connsiteX25" fmla="*/ 0 w 56197"/>
                  <a:gd name="connsiteY25" fmla="*/ 27623 h 123825"/>
                  <a:gd name="connsiteX26" fmla="*/ 0 w 56197"/>
                  <a:gd name="connsiteY26" fmla="*/ 40958 h 123825"/>
                  <a:gd name="connsiteX27" fmla="*/ 24765 w 56197"/>
                  <a:gd name="connsiteY27" fmla="*/ 40958 h 123825"/>
                  <a:gd name="connsiteX28" fmla="*/ 24765 w 56197"/>
                  <a:gd name="connsiteY28" fmla="*/ 0 h 123825"/>
                  <a:gd name="connsiteX29" fmla="*/ 24765 w 56197"/>
                  <a:gd name="connsiteY29" fmla="*/ 0 h 123825"/>
                  <a:gd name="connsiteX30" fmla="*/ 0 w 56197"/>
                  <a:gd name="connsiteY30" fmla="*/ 48577 h 123825"/>
                  <a:gd name="connsiteX31" fmla="*/ 0 w 56197"/>
                  <a:gd name="connsiteY31" fmla="*/ 82868 h 123825"/>
                  <a:gd name="connsiteX32" fmla="*/ 24765 w 56197"/>
                  <a:gd name="connsiteY32" fmla="*/ 82868 h 123825"/>
                  <a:gd name="connsiteX33" fmla="*/ 24765 w 56197"/>
                  <a:gd name="connsiteY33" fmla="*/ 48577 h 123825"/>
                  <a:gd name="connsiteX34" fmla="*/ 0 w 56197"/>
                  <a:gd name="connsiteY34" fmla="*/ 48577 h 1238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56197" h="123825">
                    <a:moveTo>
                      <a:pt x="0" y="123825"/>
                    </a:moveTo>
                    <a:lnTo>
                      <a:pt x="24765" y="123825"/>
                    </a:lnTo>
                    <a:lnTo>
                      <a:pt x="24765" y="89535"/>
                    </a:lnTo>
                    <a:lnTo>
                      <a:pt x="0" y="89535"/>
                    </a:lnTo>
                    <a:lnTo>
                      <a:pt x="0" y="123825"/>
                    </a:lnTo>
                    <a:lnTo>
                      <a:pt x="0" y="123825"/>
                    </a:lnTo>
                    <a:close/>
                    <a:moveTo>
                      <a:pt x="31432" y="123825"/>
                    </a:moveTo>
                    <a:lnTo>
                      <a:pt x="56198" y="123825"/>
                    </a:lnTo>
                    <a:lnTo>
                      <a:pt x="56198" y="89535"/>
                    </a:lnTo>
                    <a:lnTo>
                      <a:pt x="31432" y="89535"/>
                    </a:lnTo>
                    <a:lnTo>
                      <a:pt x="31432" y="123825"/>
                    </a:lnTo>
                    <a:lnTo>
                      <a:pt x="31432" y="123825"/>
                    </a:lnTo>
                    <a:close/>
                    <a:moveTo>
                      <a:pt x="55245" y="82868"/>
                    </a:moveTo>
                    <a:lnTo>
                      <a:pt x="55245" y="48577"/>
                    </a:lnTo>
                    <a:lnTo>
                      <a:pt x="30480" y="48577"/>
                    </a:lnTo>
                    <a:lnTo>
                      <a:pt x="30480" y="82868"/>
                    </a:lnTo>
                    <a:lnTo>
                      <a:pt x="55245" y="82868"/>
                    </a:lnTo>
                    <a:lnTo>
                      <a:pt x="55245" y="82868"/>
                    </a:lnTo>
                    <a:close/>
                    <a:moveTo>
                      <a:pt x="55245" y="40958"/>
                    </a:moveTo>
                    <a:lnTo>
                      <a:pt x="55245" y="27623"/>
                    </a:lnTo>
                    <a:cubicBezTo>
                      <a:pt x="55245" y="13335"/>
                      <a:pt x="44768" y="1905"/>
                      <a:pt x="30480" y="0"/>
                    </a:cubicBezTo>
                    <a:lnTo>
                      <a:pt x="30480" y="40958"/>
                    </a:lnTo>
                    <a:lnTo>
                      <a:pt x="55245" y="40958"/>
                    </a:lnTo>
                    <a:lnTo>
                      <a:pt x="55245" y="40958"/>
                    </a:lnTo>
                    <a:close/>
                    <a:moveTo>
                      <a:pt x="24765" y="0"/>
                    </a:moveTo>
                    <a:cubicBezTo>
                      <a:pt x="11430" y="1905"/>
                      <a:pt x="0" y="13335"/>
                      <a:pt x="0" y="27623"/>
                    </a:cubicBezTo>
                    <a:lnTo>
                      <a:pt x="0" y="40958"/>
                    </a:lnTo>
                    <a:lnTo>
                      <a:pt x="24765" y="40958"/>
                    </a:lnTo>
                    <a:lnTo>
                      <a:pt x="24765" y="0"/>
                    </a:lnTo>
                    <a:lnTo>
                      <a:pt x="24765" y="0"/>
                    </a:lnTo>
                    <a:close/>
                    <a:moveTo>
                      <a:pt x="0" y="48577"/>
                    </a:moveTo>
                    <a:lnTo>
                      <a:pt x="0" y="82868"/>
                    </a:lnTo>
                    <a:lnTo>
                      <a:pt x="24765" y="82868"/>
                    </a:lnTo>
                    <a:lnTo>
                      <a:pt x="24765" y="48577"/>
                    </a:lnTo>
                    <a:lnTo>
                      <a:pt x="0" y="48577"/>
                    </a:lnTo>
                    <a:close/>
                  </a:path>
                </a:pathLst>
              </a:custGeom>
              <a:solidFill>
                <a:srgbClr val="97C7E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C57135C7-C3CC-4DDE-8590-BA78C3DE7053}"/>
                </a:ext>
              </a:extLst>
            </p:cNvPr>
            <p:cNvSpPr/>
            <p:nvPr/>
          </p:nvSpPr>
          <p:spPr>
            <a:xfrm>
              <a:off x="4511039" y="3428999"/>
              <a:ext cx="117157" cy="259079"/>
            </a:xfrm>
            <a:custGeom>
              <a:avLst/>
              <a:gdLst>
                <a:gd name="connsiteX0" fmla="*/ 0 w 117157"/>
                <a:gd name="connsiteY0" fmla="*/ 0 h 259079"/>
                <a:gd name="connsiteX1" fmla="*/ 117158 w 117157"/>
                <a:gd name="connsiteY1" fmla="*/ 0 h 259079"/>
                <a:gd name="connsiteX2" fmla="*/ 117158 w 117157"/>
                <a:gd name="connsiteY2" fmla="*/ 259080 h 259079"/>
                <a:gd name="connsiteX3" fmla="*/ 0 w 117157"/>
                <a:gd name="connsiteY3" fmla="*/ 259080 h 259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7157" h="259079">
                  <a:moveTo>
                    <a:pt x="0" y="0"/>
                  </a:moveTo>
                  <a:lnTo>
                    <a:pt x="117158" y="0"/>
                  </a:lnTo>
                  <a:lnTo>
                    <a:pt x="117158" y="259080"/>
                  </a:lnTo>
                  <a:lnTo>
                    <a:pt x="0" y="259080"/>
                  </a:lnTo>
                  <a:close/>
                </a:path>
              </a:pathLst>
            </a:custGeom>
            <a:solidFill>
              <a:srgbClr val="E5E6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DCD38887-8338-47FD-BD3F-DB4196B42B23}"/>
                </a:ext>
              </a:extLst>
            </p:cNvPr>
            <p:cNvSpPr/>
            <p:nvPr/>
          </p:nvSpPr>
          <p:spPr>
            <a:xfrm>
              <a:off x="4517707" y="3435667"/>
              <a:ext cx="103822" cy="221932"/>
            </a:xfrm>
            <a:custGeom>
              <a:avLst/>
              <a:gdLst>
                <a:gd name="connsiteX0" fmla="*/ 0 w 103822"/>
                <a:gd name="connsiteY0" fmla="*/ 0 h 221932"/>
                <a:gd name="connsiteX1" fmla="*/ 103822 w 103822"/>
                <a:gd name="connsiteY1" fmla="*/ 0 h 221932"/>
                <a:gd name="connsiteX2" fmla="*/ 103822 w 103822"/>
                <a:gd name="connsiteY2" fmla="*/ 221933 h 221932"/>
                <a:gd name="connsiteX3" fmla="*/ 0 w 103822"/>
                <a:gd name="connsiteY3" fmla="*/ 221933 h 221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3822" h="221932">
                  <a:moveTo>
                    <a:pt x="0" y="0"/>
                  </a:moveTo>
                  <a:lnTo>
                    <a:pt x="103822" y="0"/>
                  </a:lnTo>
                  <a:lnTo>
                    <a:pt x="103822" y="221933"/>
                  </a:lnTo>
                  <a:lnTo>
                    <a:pt x="0" y="221933"/>
                  </a:lnTo>
                  <a:close/>
                </a:path>
              </a:pathLst>
            </a:custGeom>
            <a:solidFill>
              <a:srgbClr val="A4754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60CC9D38-756E-46AB-99A3-1E9303EA4AC9}"/>
                </a:ext>
              </a:extLst>
            </p:cNvPr>
            <p:cNvSpPr/>
            <p:nvPr/>
          </p:nvSpPr>
          <p:spPr>
            <a:xfrm>
              <a:off x="4498657" y="3657599"/>
              <a:ext cx="140969" cy="31432"/>
            </a:xfrm>
            <a:custGeom>
              <a:avLst/>
              <a:gdLst>
                <a:gd name="connsiteX0" fmla="*/ 0 w 140969"/>
                <a:gd name="connsiteY0" fmla="*/ 0 h 31432"/>
                <a:gd name="connsiteX1" fmla="*/ 140970 w 140969"/>
                <a:gd name="connsiteY1" fmla="*/ 0 h 31432"/>
                <a:gd name="connsiteX2" fmla="*/ 140970 w 140969"/>
                <a:gd name="connsiteY2" fmla="*/ 31433 h 31432"/>
                <a:gd name="connsiteX3" fmla="*/ 0 w 140969"/>
                <a:gd name="connsiteY3" fmla="*/ 31433 h 31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0969" h="31432">
                  <a:moveTo>
                    <a:pt x="0" y="0"/>
                  </a:moveTo>
                  <a:lnTo>
                    <a:pt x="140970" y="0"/>
                  </a:lnTo>
                  <a:lnTo>
                    <a:pt x="140970" y="31433"/>
                  </a:lnTo>
                  <a:lnTo>
                    <a:pt x="0" y="31433"/>
                  </a:lnTo>
                  <a:close/>
                </a:path>
              </a:pathLst>
            </a:custGeom>
            <a:solidFill>
              <a:srgbClr val="E5E6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803E1842-89E1-4A00-B066-A4B3FF7279D6}"/>
                </a:ext>
              </a:extLst>
            </p:cNvPr>
            <p:cNvSpPr/>
            <p:nvPr/>
          </p:nvSpPr>
          <p:spPr>
            <a:xfrm>
              <a:off x="4374831" y="3215639"/>
              <a:ext cx="388619" cy="206692"/>
            </a:xfrm>
            <a:custGeom>
              <a:avLst/>
              <a:gdLst>
                <a:gd name="connsiteX0" fmla="*/ 194310 w 388619"/>
                <a:gd name="connsiteY0" fmla="*/ 0 h 206692"/>
                <a:gd name="connsiteX1" fmla="*/ 388620 w 388619"/>
                <a:gd name="connsiteY1" fmla="*/ 206693 h 206692"/>
                <a:gd name="connsiteX2" fmla="*/ 0 w 388619"/>
                <a:gd name="connsiteY2" fmla="*/ 206693 h 2066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8619" h="206692">
                  <a:moveTo>
                    <a:pt x="194310" y="0"/>
                  </a:moveTo>
                  <a:lnTo>
                    <a:pt x="388620" y="206693"/>
                  </a:lnTo>
                  <a:lnTo>
                    <a:pt x="0" y="206693"/>
                  </a:lnTo>
                  <a:close/>
                </a:path>
              </a:pathLst>
            </a:custGeom>
            <a:solidFill>
              <a:schemeClr val="tx2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CF239992-4D63-4866-8B70-E7F83B0E7E59}"/>
                </a:ext>
              </a:extLst>
            </p:cNvPr>
            <p:cNvSpPr/>
            <p:nvPr/>
          </p:nvSpPr>
          <p:spPr>
            <a:xfrm>
              <a:off x="4405312" y="3248976"/>
              <a:ext cx="327660" cy="173355"/>
            </a:xfrm>
            <a:custGeom>
              <a:avLst/>
              <a:gdLst>
                <a:gd name="connsiteX0" fmla="*/ 163830 w 327660"/>
                <a:gd name="connsiteY0" fmla="*/ 0 h 173355"/>
                <a:gd name="connsiteX1" fmla="*/ 264795 w 327660"/>
                <a:gd name="connsiteY1" fmla="*/ 106680 h 173355"/>
                <a:gd name="connsiteX2" fmla="*/ 327660 w 327660"/>
                <a:gd name="connsiteY2" fmla="*/ 173355 h 173355"/>
                <a:gd name="connsiteX3" fmla="*/ 0 w 327660"/>
                <a:gd name="connsiteY3" fmla="*/ 173355 h 173355"/>
                <a:gd name="connsiteX4" fmla="*/ 63818 w 327660"/>
                <a:gd name="connsiteY4" fmla="*/ 105727 h 1733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7660" h="173355">
                  <a:moveTo>
                    <a:pt x="163830" y="0"/>
                  </a:moveTo>
                  <a:lnTo>
                    <a:pt x="264795" y="106680"/>
                  </a:lnTo>
                  <a:lnTo>
                    <a:pt x="327660" y="173355"/>
                  </a:lnTo>
                  <a:lnTo>
                    <a:pt x="0" y="173355"/>
                  </a:lnTo>
                  <a:lnTo>
                    <a:pt x="63818" y="105727"/>
                  </a:lnTo>
                  <a:close/>
                </a:path>
              </a:pathLst>
            </a:custGeom>
            <a:solidFill>
              <a:srgbClr val="E4E8F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FF9106CC-D8E5-4085-BE9D-A376F7A87C34}"/>
                </a:ext>
              </a:extLst>
            </p:cNvPr>
            <p:cNvSpPr/>
            <p:nvPr/>
          </p:nvSpPr>
          <p:spPr>
            <a:xfrm>
              <a:off x="4417694" y="3248976"/>
              <a:ext cx="302894" cy="160020"/>
            </a:xfrm>
            <a:custGeom>
              <a:avLst/>
              <a:gdLst>
                <a:gd name="connsiteX0" fmla="*/ 0 w 302894"/>
                <a:gd name="connsiteY0" fmla="*/ 160020 h 160020"/>
                <a:gd name="connsiteX1" fmla="*/ 302895 w 302894"/>
                <a:gd name="connsiteY1" fmla="*/ 160020 h 160020"/>
                <a:gd name="connsiteX2" fmla="*/ 252413 w 302894"/>
                <a:gd name="connsiteY2" fmla="*/ 106680 h 160020"/>
                <a:gd name="connsiteX3" fmla="*/ 151448 w 302894"/>
                <a:gd name="connsiteY3" fmla="*/ 0 h 160020"/>
                <a:gd name="connsiteX4" fmla="*/ 51435 w 302894"/>
                <a:gd name="connsiteY4" fmla="*/ 105727 h 1600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2894" h="160020">
                  <a:moveTo>
                    <a:pt x="0" y="160020"/>
                  </a:moveTo>
                  <a:lnTo>
                    <a:pt x="302895" y="160020"/>
                  </a:lnTo>
                  <a:lnTo>
                    <a:pt x="252413" y="106680"/>
                  </a:lnTo>
                  <a:lnTo>
                    <a:pt x="151448" y="0"/>
                  </a:lnTo>
                  <a:lnTo>
                    <a:pt x="51435" y="105727"/>
                  </a:lnTo>
                  <a:close/>
                </a:path>
              </a:pathLst>
            </a:custGeom>
            <a:solidFill>
              <a:schemeClr val="accent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EE710B2F-3345-4E47-9662-B546B6B090B0}"/>
                </a:ext>
              </a:extLst>
            </p:cNvPr>
            <p:cNvSpPr/>
            <p:nvPr/>
          </p:nvSpPr>
          <p:spPr>
            <a:xfrm>
              <a:off x="4663439" y="3554729"/>
              <a:ext cx="23812" cy="134302"/>
            </a:xfrm>
            <a:custGeom>
              <a:avLst/>
              <a:gdLst>
                <a:gd name="connsiteX0" fmla="*/ 0 w 23812"/>
                <a:gd name="connsiteY0" fmla="*/ 0 h 134302"/>
                <a:gd name="connsiteX1" fmla="*/ 23812 w 23812"/>
                <a:gd name="connsiteY1" fmla="*/ 0 h 134302"/>
                <a:gd name="connsiteX2" fmla="*/ 23812 w 23812"/>
                <a:gd name="connsiteY2" fmla="*/ 134303 h 134302"/>
                <a:gd name="connsiteX3" fmla="*/ 0 w 23812"/>
                <a:gd name="connsiteY3" fmla="*/ 134303 h 134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812" h="134302">
                  <a:moveTo>
                    <a:pt x="0" y="0"/>
                  </a:moveTo>
                  <a:lnTo>
                    <a:pt x="23812" y="0"/>
                  </a:lnTo>
                  <a:lnTo>
                    <a:pt x="23812" y="134303"/>
                  </a:lnTo>
                  <a:lnTo>
                    <a:pt x="0" y="134303"/>
                  </a:lnTo>
                  <a:close/>
                </a:path>
              </a:pathLst>
            </a:custGeom>
            <a:solidFill>
              <a:srgbClr val="E4E8F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E63EB9EB-08B3-48DC-AAE2-B304CA6F9C72}"/>
                </a:ext>
              </a:extLst>
            </p:cNvPr>
            <p:cNvSpPr/>
            <p:nvPr/>
          </p:nvSpPr>
          <p:spPr>
            <a:xfrm>
              <a:off x="4450079" y="3554729"/>
              <a:ext cx="23812" cy="134302"/>
            </a:xfrm>
            <a:custGeom>
              <a:avLst/>
              <a:gdLst>
                <a:gd name="connsiteX0" fmla="*/ 0 w 23812"/>
                <a:gd name="connsiteY0" fmla="*/ 0 h 134302"/>
                <a:gd name="connsiteX1" fmla="*/ 23813 w 23812"/>
                <a:gd name="connsiteY1" fmla="*/ 0 h 134302"/>
                <a:gd name="connsiteX2" fmla="*/ 23813 w 23812"/>
                <a:gd name="connsiteY2" fmla="*/ 134303 h 134302"/>
                <a:gd name="connsiteX3" fmla="*/ 0 w 23812"/>
                <a:gd name="connsiteY3" fmla="*/ 134303 h 134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812" h="134302">
                  <a:moveTo>
                    <a:pt x="0" y="0"/>
                  </a:moveTo>
                  <a:lnTo>
                    <a:pt x="23813" y="0"/>
                  </a:lnTo>
                  <a:lnTo>
                    <a:pt x="23813" y="134303"/>
                  </a:lnTo>
                  <a:lnTo>
                    <a:pt x="0" y="134303"/>
                  </a:lnTo>
                  <a:close/>
                </a:path>
              </a:pathLst>
            </a:custGeom>
            <a:solidFill>
              <a:srgbClr val="E4E8F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2E17010A-B47B-41C6-B98F-FD7796B5D163}"/>
                </a:ext>
              </a:extLst>
            </p:cNvPr>
            <p:cNvSpPr/>
            <p:nvPr/>
          </p:nvSpPr>
          <p:spPr>
            <a:xfrm>
              <a:off x="4669154" y="3420427"/>
              <a:ext cx="12382" cy="134302"/>
            </a:xfrm>
            <a:custGeom>
              <a:avLst/>
              <a:gdLst>
                <a:gd name="connsiteX0" fmla="*/ 0 w 12382"/>
                <a:gd name="connsiteY0" fmla="*/ 0 h 134302"/>
                <a:gd name="connsiteX1" fmla="*/ 12383 w 12382"/>
                <a:gd name="connsiteY1" fmla="*/ 0 h 134302"/>
                <a:gd name="connsiteX2" fmla="*/ 12383 w 12382"/>
                <a:gd name="connsiteY2" fmla="*/ 134302 h 134302"/>
                <a:gd name="connsiteX3" fmla="*/ 0 w 12382"/>
                <a:gd name="connsiteY3" fmla="*/ 134302 h 134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382" h="134302">
                  <a:moveTo>
                    <a:pt x="0" y="0"/>
                  </a:moveTo>
                  <a:lnTo>
                    <a:pt x="12383" y="0"/>
                  </a:lnTo>
                  <a:lnTo>
                    <a:pt x="12383" y="134302"/>
                  </a:lnTo>
                  <a:lnTo>
                    <a:pt x="0" y="134302"/>
                  </a:lnTo>
                  <a:close/>
                </a:path>
              </a:pathLst>
            </a:custGeom>
            <a:solidFill>
              <a:srgbClr val="E4E8F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8435D904-028B-4B4D-A7BC-ED7508DBBA30}"/>
                </a:ext>
              </a:extLst>
            </p:cNvPr>
            <p:cNvSpPr/>
            <p:nvPr/>
          </p:nvSpPr>
          <p:spPr>
            <a:xfrm>
              <a:off x="4456747" y="3420427"/>
              <a:ext cx="12382" cy="134302"/>
            </a:xfrm>
            <a:custGeom>
              <a:avLst/>
              <a:gdLst>
                <a:gd name="connsiteX0" fmla="*/ 0 w 12382"/>
                <a:gd name="connsiteY0" fmla="*/ 0 h 134302"/>
                <a:gd name="connsiteX1" fmla="*/ 12383 w 12382"/>
                <a:gd name="connsiteY1" fmla="*/ 0 h 134302"/>
                <a:gd name="connsiteX2" fmla="*/ 12383 w 12382"/>
                <a:gd name="connsiteY2" fmla="*/ 134302 h 134302"/>
                <a:gd name="connsiteX3" fmla="*/ 0 w 12382"/>
                <a:gd name="connsiteY3" fmla="*/ 134302 h 134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382" h="134302">
                  <a:moveTo>
                    <a:pt x="0" y="0"/>
                  </a:moveTo>
                  <a:lnTo>
                    <a:pt x="12383" y="0"/>
                  </a:lnTo>
                  <a:lnTo>
                    <a:pt x="12383" y="134302"/>
                  </a:lnTo>
                  <a:lnTo>
                    <a:pt x="0" y="134302"/>
                  </a:lnTo>
                  <a:close/>
                </a:path>
              </a:pathLst>
            </a:custGeom>
            <a:solidFill>
              <a:srgbClr val="E4E8F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46F3C67-DF4B-4963-B752-362FABC6366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ID"/>
              <a:t>The Flow Of Money</a:t>
            </a:r>
          </a:p>
        </p:txBody>
      </p:sp>
      <p:sp>
        <p:nvSpPr>
          <p:cNvPr id="16" name="Freeform: Shape 15">
            <a:extLst>
              <a:ext uri="{FF2B5EF4-FFF2-40B4-BE49-F238E27FC236}">
                <a16:creationId xmlns:a16="http://schemas.microsoft.com/office/drawing/2014/main" id="{0AF8179C-7AE2-40F9-9DBE-E7707AA13270}"/>
              </a:ext>
            </a:extLst>
          </p:cNvPr>
          <p:cNvSpPr/>
          <p:nvPr/>
        </p:nvSpPr>
        <p:spPr>
          <a:xfrm>
            <a:off x="885371" y="1332100"/>
            <a:ext cx="13326" cy="45719"/>
          </a:xfrm>
          <a:custGeom>
            <a:avLst/>
            <a:gdLst/>
            <a:ahLst/>
            <a:cxnLst/>
            <a:rect l="l" t="t" r="r" b="b"/>
            <a:pathLst>
              <a:path w="12275" h="12275"/>
            </a:pathLst>
          </a:custGeom>
          <a:noFill/>
          <a:ln w="44450" cap="flat">
            <a:solidFill>
              <a:srgbClr val="231F20"/>
            </a:solidFill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grpSp>
        <p:nvGrpSpPr>
          <p:cNvPr id="49" name="Graphic 47">
            <a:extLst>
              <a:ext uri="{FF2B5EF4-FFF2-40B4-BE49-F238E27FC236}">
                <a16:creationId xmlns:a16="http://schemas.microsoft.com/office/drawing/2014/main" id="{2332A728-A89D-46F4-8475-D4BF6999F5BB}"/>
              </a:ext>
            </a:extLst>
          </p:cNvPr>
          <p:cNvGrpSpPr/>
          <p:nvPr/>
        </p:nvGrpSpPr>
        <p:grpSpPr>
          <a:xfrm>
            <a:off x="3265506" y="3316648"/>
            <a:ext cx="982034" cy="669604"/>
            <a:chOff x="3050687" y="3679418"/>
            <a:chExt cx="1273696" cy="868476"/>
          </a:xfrm>
          <a:solidFill>
            <a:schemeClr val="accent1"/>
          </a:solidFill>
        </p:grpSpPr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F7F39C68-2374-4BF7-ABEE-4DC5EB5EA8E0}"/>
                </a:ext>
              </a:extLst>
            </p:cNvPr>
            <p:cNvSpPr/>
            <p:nvPr/>
          </p:nvSpPr>
          <p:spPr>
            <a:xfrm>
              <a:off x="3848585" y="4402365"/>
              <a:ext cx="117388" cy="143097"/>
            </a:xfrm>
            <a:custGeom>
              <a:avLst/>
              <a:gdLst>
                <a:gd name="connsiteX0" fmla="*/ 113348 w 117388"/>
                <a:gd name="connsiteY0" fmla="*/ 57150 h 143097"/>
                <a:gd name="connsiteX1" fmla="*/ 116205 w 117388"/>
                <a:gd name="connsiteY1" fmla="*/ 105727 h 143097"/>
                <a:gd name="connsiteX2" fmla="*/ 87630 w 117388"/>
                <a:gd name="connsiteY2" fmla="*/ 141922 h 143097"/>
                <a:gd name="connsiteX3" fmla="*/ 45720 w 117388"/>
                <a:gd name="connsiteY3" fmla="*/ 128588 h 143097"/>
                <a:gd name="connsiteX4" fmla="*/ 21908 w 117388"/>
                <a:gd name="connsiteY4" fmla="*/ 89535 h 143097"/>
                <a:gd name="connsiteX5" fmla="*/ 0 w 117388"/>
                <a:gd name="connsiteY5" fmla="*/ 39052 h 143097"/>
                <a:gd name="connsiteX6" fmla="*/ 68580 w 117388"/>
                <a:gd name="connsiteY6" fmla="*/ 13335 h 143097"/>
                <a:gd name="connsiteX7" fmla="*/ 99060 w 117388"/>
                <a:gd name="connsiteY7" fmla="*/ 0 h 143097"/>
                <a:gd name="connsiteX8" fmla="*/ 113348 w 117388"/>
                <a:gd name="connsiteY8" fmla="*/ 57150 h 143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7388" h="143097">
                  <a:moveTo>
                    <a:pt x="113348" y="57150"/>
                  </a:moveTo>
                  <a:cubicBezTo>
                    <a:pt x="116205" y="73342"/>
                    <a:pt x="119063" y="89535"/>
                    <a:pt x="116205" y="105727"/>
                  </a:cubicBezTo>
                  <a:cubicBezTo>
                    <a:pt x="113348" y="121920"/>
                    <a:pt x="102870" y="137160"/>
                    <a:pt x="87630" y="141922"/>
                  </a:cubicBezTo>
                  <a:cubicBezTo>
                    <a:pt x="72390" y="145732"/>
                    <a:pt x="56198" y="140017"/>
                    <a:pt x="45720" y="128588"/>
                  </a:cubicBezTo>
                  <a:cubicBezTo>
                    <a:pt x="35242" y="118110"/>
                    <a:pt x="27623" y="103822"/>
                    <a:pt x="21908" y="89535"/>
                  </a:cubicBezTo>
                  <a:cubicBezTo>
                    <a:pt x="17145" y="77152"/>
                    <a:pt x="7620" y="59055"/>
                    <a:pt x="0" y="39052"/>
                  </a:cubicBezTo>
                  <a:cubicBezTo>
                    <a:pt x="22860" y="31432"/>
                    <a:pt x="45720" y="22860"/>
                    <a:pt x="68580" y="13335"/>
                  </a:cubicBezTo>
                  <a:cubicBezTo>
                    <a:pt x="79058" y="9525"/>
                    <a:pt x="88583" y="4763"/>
                    <a:pt x="99060" y="0"/>
                  </a:cubicBezTo>
                  <a:cubicBezTo>
                    <a:pt x="106680" y="18097"/>
                    <a:pt x="109538" y="38100"/>
                    <a:pt x="113348" y="57150"/>
                  </a:cubicBezTo>
                  <a:close/>
                </a:path>
              </a:pathLst>
            </a:custGeom>
            <a:solidFill>
              <a:srgbClr val="F4988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D3986B51-B579-44F9-8829-B6BA3A4D1640}"/>
                </a:ext>
              </a:extLst>
            </p:cNvPr>
            <p:cNvSpPr/>
            <p:nvPr/>
          </p:nvSpPr>
          <p:spPr>
            <a:xfrm>
              <a:off x="3237884" y="4415700"/>
              <a:ext cx="115400" cy="132194"/>
            </a:xfrm>
            <a:custGeom>
              <a:avLst/>
              <a:gdLst>
                <a:gd name="connsiteX0" fmla="*/ 115401 w 115400"/>
                <a:gd name="connsiteY0" fmla="*/ 37148 h 132194"/>
                <a:gd name="connsiteX1" fmla="*/ 109686 w 115400"/>
                <a:gd name="connsiteY1" fmla="*/ 49530 h 132194"/>
                <a:gd name="connsiteX2" fmla="*/ 85873 w 115400"/>
                <a:gd name="connsiteY2" fmla="*/ 97155 h 132194"/>
                <a:gd name="connsiteX3" fmla="*/ 69681 w 115400"/>
                <a:gd name="connsiteY3" fmla="*/ 120968 h 132194"/>
                <a:gd name="connsiteX4" fmla="*/ 26818 w 115400"/>
                <a:gd name="connsiteY4" fmla="*/ 129540 h 132194"/>
                <a:gd name="connsiteX5" fmla="*/ 148 w 115400"/>
                <a:gd name="connsiteY5" fmla="*/ 95250 h 132194"/>
                <a:gd name="connsiteX6" fmla="*/ 6816 w 115400"/>
                <a:gd name="connsiteY6" fmla="*/ 60960 h 132194"/>
                <a:gd name="connsiteX7" fmla="*/ 23961 w 115400"/>
                <a:gd name="connsiteY7" fmla="*/ 0 h 132194"/>
                <a:gd name="connsiteX8" fmla="*/ 115401 w 115400"/>
                <a:gd name="connsiteY8" fmla="*/ 37148 h 132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5400" h="132194">
                  <a:moveTo>
                    <a:pt x="115401" y="37148"/>
                  </a:moveTo>
                  <a:cubicBezTo>
                    <a:pt x="113496" y="40958"/>
                    <a:pt x="111591" y="45720"/>
                    <a:pt x="109686" y="49530"/>
                  </a:cubicBezTo>
                  <a:cubicBezTo>
                    <a:pt x="102066" y="65723"/>
                    <a:pt x="93493" y="80963"/>
                    <a:pt x="85873" y="97155"/>
                  </a:cubicBezTo>
                  <a:cubicBezTo>
                    <a:pt x="81111" y="105728"/>
                    <a:pt x="76348" y="115253"/>
                    <a:pt x="69681" y="120968"/>
                  </a:cubicBezTo>
                  <a:cubicBezTo>
                    <a:pt x="58251" y="131445"/>
                    <a:pt x="41106" y="135255"/>
                    <a:pt x="26818" y="129540"/>
                  </a:cubicBezTo>
                  <a:cubicBezTo>
                    <a:pt x="12531" y="123825"/>
                    <a:pt x="1101" y="110490"/>
                    <a:pt x="148" y="95250"/>
                  </a:cubicBezTo>
                  <a:cubicBezTo>
                    <a:pt x="-804" y="83820"/>
                    <a:pt x="3006" y="72390"/>
                    <a:pt x="6816" y="60960"/>
                  </a:cubicBezTo>
                  <a:cubicBezTo>
                    <a:pt x="12531" y="45720"/>
                    <a:pt x="17293" y="22860"/>
                    <a:pt x="23961" y="0"/>
                  </a:cubicBezTo>
                  <a:cubicBezTo>
                    <a:pt x="52536" y="16193"/>
                    <a:pt x="83968" y="28575"/>
                    <a:pt x="115401" y="37148"/>
                  </a:cubicBezTo>
                  <a:close/>
                </a:path>
              </a:pathLst>
            </a:custGeom>
            <a:solidFill>
              <a:srgbClr val="F4988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CD7B0AAC-2D0D-45C0-B98F-AC4F61312B80}"/>
                </a:ext>
              </a:extLst>
            </p:cNvPr>
            <p:cNvSpPr/>
            <p:nvPr/>
          </p:nvSpPr>
          <p:spPr>
            <a:xfrm>
              <a:off x="3060032" y="3679418"/>
              <a:ext cx="1264351" cy="805602"/>
            </a:xfrm>
            <a:custGeom>
              <a:avLst/>
              <a:gdLst>
                <a:gd name="connsiteX0" fmla="*/ 1240990 w 1264351"/>
                <a:gd name="connsiteY0" fmla="*/ 268605 h 805602"/>
                <a:gd name="connsiteX1" fmla="*/ 1253372 w 1264351"/>
                <a:gd name="connsiteY1" fmla="*/ 406718 h 805602"/>
                <a:gd name="connsiteX2" fmla="*/ 1165742 w 1264351"/>
                <a:gd name="connsiteY2" fmla="*/ 521970 h 805602"/>
                <a:gd name="connsiteX3" fmla="*/ 1165742 w 1264351"/>
                <a:gd name="connsiteY3" fmla="*/ 521970 h 805602"/>
                <a:gd name="connsiteX4" fmla="*/ 1177172 w 1264351"/>
                <a:gd name="connsiteY4" fmla="*/ 507683 h 805602"/>
                <a:gd name="connsiteX5" fmla="*/ 1080970 w 1264351"/>
                <a:gd name="connsiteY5" fmla="*/ 474345 h 805602"/>
                <a:gd name="connsiteX6" fmla="*/ 1066682 w 1264351"/>
                <a:gd name="connsiteY6" fmla="*/ 487680 h 805602"/>
                <a:gd name="connsiteX7" fmla="*/ 1159075 w 1264351"/>
                <a:gd name="connsiteY7" fmla="*/ 525780 h 805602"/>
                <a:gd name="connsiteX8" fmla="*/ 1163837 w 1264351"/>
                <a:gd name="connsiteY8" fmla="*/ 524828 h 805602"/>
                <a:gd name="connsiteX9" fmla="*/ 887612 w 1264351"/>
                <a:gd name="connsiteY9" fmla="*/ 723900 h 805602"/>
                <a:gd name="connsiteX10" fmla="*/ 857132 w 1264351"/>
                <a:gd name="connsiteY10" fmla="*/ 737235 h 805602"/>
                <a:gd name="connsiteX11" fmla="*/ 788552 w 1264351"/>
                <a:gd name="connsiteY11" fmla="*/ 762953 h 805602"/>
                <a:gd name="connsiteX12" fmla="*/ 362785 w 1264351"/>
                <a:gd name="connsiteY12" fmla="*/ 791528 h 805602"/>
                <a:gd name="connsiteX13" fmla="*/ 293252 w 1264351"/>
                <a:gd name="connsiteY13" fmla="*/ 775335 h 805602"/>
                <a:gd name="connsiteX14" fmla="*/ 200860 w 1264351"/>
                <a:gd name="connsiteY14" fmla="*/ 738188 h 805602"/>
                <a:gd name="connsiteX15" fmla="*/ 188477 w 1264351"/>
                <a:gd name="connsiteY15" fmla="*/ 731520 h 805602"/>
                <a:gd name="connsiteX16" fmla="*/ 22742 w 1264351"/>
                <a:gd name="connsiteY16" fmla="*/ 531495 h 805602"/>
                <a:gd name="connsiteX17" fmla="*/ 26552 w 1264351"/>
                <a:gd name="connsiteY17" fmla="*/ 264795 h 805602"/>
                <a:gd name="connsiteX18" fmla="*/ 110372 w 1264351"/>
                <a:gd name="connsiteY18" fmla="*/ 137160 h 805602"/>
                <a:gd name="connsiteX19" fmla="*/ 116087 w 1264351"/>
                <a:gd name="connsiteY19" fmla="*/ 138113 h 805602"/>
                <a:gd name="connsiteX20" fmla="*/ 117992 w 1264351"/>
                <a:gd name="connsiteY20" fmla="*/ 129540 h 805602"/>
                <a:gd name="connsiteX21" fmla="*/ 505660 w 1264351"/>
                <a:gd name="connsiteY21" fmla="*/ 37148 h 805602"/>
                <a:gd name="connsiteX22" fmla="*/ 818080 w 1264351"/>
                <a:gd name="connsiteY22" fmla="*/ 120968 h 805602"/>
                <a:gd name="connsiteX23" fmla="*/ 992387 w 1264351"/>
                <a:gd name="connsiteY23" fmla="*/ 0 h 805602"/>
                <a:gd name="connsiteX24" fmla="*/ 976195 w 1264351"/>
                <a:gd name="connsiteY24" fmla="*/ 61913 h 805602"/>
                <a:gd name="connsiteX25" fmla="*/ 979052 w 1264351"/>
                <a:gd name="connsiteY25" fmla="*/ 121920 h 805602"/>
                <a:gd name="connsiteX26" fmla="*/ 1018105 w 1264351"/>
                <a:gd name="connsiteY26" fmla="*/ 197168 h 805602"/>
                <a:gd name="connsiteX27" fmla="*/ 1240990 w 1264351"/>
                <a:gd name="connsiteY27" fmla="*/ 268605 h 805602"/>
                <a:gd name="connsiteX28" fmla="*/ 1011437 w 1264351"/>
                <a:gd name="connsiteY28" fmla="*/ 333375 h 805602"/>
                <a:gd name="connsiteX29" fmla="*/ 1009532 w 1264351"/>
                <a:gd name="connsiteY29" fmla="*/ 327660 h 805602"/>
                <a:gd name="connsiteX30" fmla="*/ 997150 w 1264351"/>
                <a:gd name="connsiteY30" fmla="*/ 324803 h 805602"/>
                <a:gd name="connsiteX31" fmla="*/ 950477 w 1264351"/>
                <a:gd name="connsiteY31" fmla="*/ 326708 h 805602"/>
                <a:gd name="connsiteX32" fmla="*/ 919045 w 1264351"/>
                <a:gd name="connsiteY32" fmla="*/ 292418 h 805602"/>
                <a:gd name="connsiteX33" fmla="*/ 910472 w 1264351"/>
                <a:gd name="connsiteY33" fmla="*/ 285750 h 805602"/>
                <a:gd name="connsiteX34" fmla="*/ 908567 w 1264351"/>
                <a:gd name="connsiteY34" fmla="*/ 285750 h 805602"/>
                <a:gd name="connsiteX35" fmla="*/ 900947 w 1264351"/>
                <a:gd name="connsiteY35" fmla="*/ 298133 h 805602"/>
                <a:gd name="connsiteX36" fmla="*/ 943810 w 1264351"/>
                <a:gd name="connsiteY36" fmla="*/ 344805 h 805602"/>
                <a:gd name="connsiteX37" fmla="*/ 972385 w 1264351"/>
                <a:gd name="connsiteY37" fmla="*/ 350520 h 805602"/>
                <a:gd name="connsiteX38" fmla="*/ 1006675 w 1264351"/>
                <a:gd name="connsiteY38" fmla="*/ 342900 h 805602"/>
                <a:gd name="connsiteX39" fmla="*/ 1011437 w 1264351"/>
                <a:gd name="connsiteY39" fmla="*/ 333375 h 805602"/>
                <a:gd name="connsiteX40" fmla="*/ 615197 w 1264351"/>
                <a:gd name="connsiteY40" fmla="*/ 203835 h 805602"/>
                <a:gd name="connsiteX41" fmla="*/ 623770 w 1264351"/>
                <a:gd name="connsiteY41" fmla="*/ 160020 h 805602"/>
                <a:gd name="connsiteX42" fmla="*/ 351355 w 1264351"/>
                <a:gd name="connsiteY42" fmla="*/ 113348 h 805602"/>
                <a:gd name="connsiteX43" fmla="*/ 346592 w 1264351"/>
                <a:gd name="connsiteY43" fmla="*/ 150495 h 805602"/>
                <a:gd name="connsiteX44" fmla="*/ 370405 w 1264351"/>
                <a:gd name="connsiteY44" fmla="*/ 151448 h 805602"/>
                <a:gd name="connsiteX45" fmla="*/ 585670 w 1264351"/>
                <a:gd name="connsiteY45" fmla="*/ 193358 h 805602"/>
                <a:gd name="connsiteX46" fmla="*/ 615197 w 1264351"/>
                <a:gd name="connsiteY46" fmla="*/ 203835 h 805602"/>
                <a:gd name="connsiteX47" fmla="*/ 615197 w 1264351"/>
                <a:gd name="connsiteY47" fmla="*/ 203835 h 805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264351" h="805602">
                  <a:moveTo>
                    <a:pt x="1240990" y="268605"/>
                  </a:moveTo>
                  <a:cubicBezTo>
                    <a:pt x="1259087" y="310515"/>
                    <a:pt x="1276232" y="366713"/>
                    <a:pt x="1253372" y="406718"/>
                  </a:cubicBezTo>
                  <a:cubicBezTo>
                    <a:pt x="1231465" y="445770"/>
                    <a:pt x="1200985" y="484823"/>
                    <a:pt x="1165742" y="521970"/>
                  </a:cubicBezTo>
                  <a:cubicBezTo>
                    <a:pt x="1165742" y="521970"/>
                    <a:pt x="1165742" y="521970"/>
                    <a:pt x="1165742" y="521970"/>
                  </a:cubicBezTo>
                  <a:lnTo>
                    <a:pt x="1177172" y="507683"/>
                  </a:lnTo>
                  <a:cubicBezTo>
                    <a:pt x="1143835" y="511493"/>
                    <a:pt x="1101925" y="497205"/>
                    <a:pt x="1080970" y="474345"/>
                  </a:cubicBezTo>
                  <a:lnTo>
                    <a:pt x="1066682" y="487680"/>
                  </a:lnTo>
                  <a:cubicBezTo>
                    <a:pt x="1088590" y="511493"/>
                    <a:pt x="1123832" y="525780"/>
                    <a:pt x="1159075" y="525780"/>
                  </a:cubicBezTo>
                  <a:cubicBezTo>
                    <a:pt x="1160980" y="525780"/>
                    <a:pt x="1162885" y="524828"/>
                    <a:pt x="1163837" y="524828"/>
                  </a:cubicBezTo>
                  <a:cubicBezTo>
                    <a:pt x="1087637" y="604838"/>
                    <a:pt x="985720" y="676275"/>
                    <a:pt x="887612" y="723900"/>
                  </a:cubicBezTo>
                  <a:cubicBezTo>
                    <a:pt x="877135" y="728663"/>
                    <a:pt x="866657" y="733425"/>
                    <a:pt x="857132" y="737235"/>
                  </a:cubicBezTo>
                  <a:cubicBezTo>
                    <a:pt x="834272" y="746760"/>
                    <a:pt x="812365" y="755333"/>
                    <a:pt x="788552" y="762953"/>
                  </a:cubicBezTo>
                  <a:cubicBezTo>
                    <a:pt x="652345" y="807720"/>
                    <a:pt x="504707" y="817245"/>
                    <a:pt x="362785" y="791528"/>
                  </a:cubicBezTo>
                  <a:cubicBezTo>
                    <a:pt x="338972" y="786765"/>
                    <a:pt x="316112" y="782003"/>
                    <a:pt x="293252" y="775335"/>
                  </a:cubicBezTo>
                  <a:cubicBezTo>
                    <a:pt x="260867" y="765810"/>
                    <a:pt x="230387" y="753428"/>
                    <a:pt x="200860" y="738188"/>
                  </a:cubicBezTo>
                  <a:cubicBezTo>
                    <a:pt x="197050" y="736283"/>
                    <a:pt x="193240" y="733425"/>
                    <a:pt x="188477" y="731520"/>
                  </a:cubicBezTo>
                  <a:cubicBezTo>
                    <a:pt x="112277" y="686753"/>
                    <a:pt x="52270" y="614363"/>
                    <a:pt x="22742" y="531495"/>
                  </a:cubicBezTo>
                  <a:cubicBezTo>
                    <a:pt x="-6785" y="448628"/>
                    <a:pt x="-9643" y="345758"/>
                    <a:pt x="26552" y="264795"/>
                  </a:cubicBezTo>
                  <a:cubicBezTo>
                    <a:pt x="49412" y="215265"/>
                    <a:pt x="76082" y="172403"/>
                    <a:pt x="110372" y="137160"/>
                  </a:cubicBezTo>
                  <a:cubicBezTo>
                    <a:pt x="112277" y="138113"/>
                    <a:pt x="114182" y="138113"/>
                    <a:pt x="116087" y="138113"/>
                  </a:cubicBezTo>
                  <a:lnTo>
                    <a:pt x="117992" y="129540"/>
                  </a:lnTo>
                  <a:cubicBezTo>
                    <a:pt x="203717" y="45720"/>
                    <a:pt x="326590" y="11430"/>
                    <a:pt x="505660" y="37148"/>
                  </a:cubicBezTo>
                  <a:cubicBezTo>
                    <a:pt x="609482" y="52388"/>
                    <a:pt x="710447" y="109538"/>
                    <a:pt x="818080" y="120968"/>
                  </a:cubicBezTo>
                  <a:cubicBezTo>
                    <a:pt x="843797" y="52388"/>
                    <a:pt x="919045" y="952"/>
                    <a:pt x="992387" y="0"/>
                  </a:cubicBezTo>
                  <a:cubicBezTo>
                    <a:pt x="981910" y="20003"/>
                    <a:pt x="977147" y="40958"/>
                    <a:pt x="976195" y="61913"/>
                  </a:cubicBezTo>
                  <a:cubicBezTo>
                    <a:pt x="974290" y="80963"/>
                    <a:pt x="976195" y="100965"/>
                    <a:pt x="979052" y="121920"/>
                  </a:cubicBezTo>
                  <a:cubicBezTo>
                    <a:pt x="983815" y="151448"/>
                    <a:pt x="998102" y="176213"/>
                    <a:pt x="1018105" y="197168"/>
                  </a:cubicBezTo>
                  <a:cubicBezTo>
                    <a:pt x="1071445" y="250508"/>
                    <a:pt x="1164790" y="275273"/>
                    <a:pt x="1240990" y="268605"/>
                  </a:cubicBezTo>
                  <a:close/>
                  <a:moveTo>
                    <a:pt x="1011437" y="333375"/>
                  </a:moveTo>
                  <a:cubicBezTo>
                    <a:pt x="1011437" y="331470"/>
                    <a:pt x="1010485" y="329565"/>
                    <a:pt x="1009532" y="327660"/>
                  </a:cubicBezTo>
                  <a:cubicBezTo>
                    <a:pt x="1006675" y="323850"/>
                    <a:pt x="1001912" y="322898"/>
                    <a:pt x="997150" y="324803"/>
                  </a:cubicBezTo>
                  <a:cubicBezTo>
                    <a:pt x="982862" y="332423"/>
                    <a:pt x="965717" y="333375"/>
                    <a:pt x="950477" y="326708"/>
                  </a:cubicBezTo>
                  <a:cubicBezTo>
                    <a:pt x="935237" y="320040"/>
                    <a:pt x="923807" y="307658"/>
                    <a:pt x="919045" y="292418"/>
                  </a:cubicBezTo>
                  <a:cubicBezTo>
                    <a:pt x="918092" y="288608"/>
                    <a:pt x="914282" y="285750"/>
                    <a:pt x="910472" y="285750"/>
                  </a:cubicBezTo>
                  <a:cubicBezTo>
                    <a:pt x="909520" y="285750"/>
                    <a:pt x="909520" y="285750"/>
                    <a:pt x="908567" y="285750"/>
                  </a:cubicBezTo>
                  <a:cubicBezTo>
                    <a:pt x="902852" y="286703"/>
                    <a:pt x="899042" y="292418"/>
                    <a:pt x="900947" y="298133"/>
                  </a:cubicBezTo>
                  <a:cubicBezTo>
                    <a:pt x="907615" y="319088"/>
                    <a:pt x="923807" y="336233"/>
                    <a:pt x="943810" y="344805"/>
                  </a:cubicBezTo>
                  <a:cubicBezTo>
                    <a:pt x="952382" y="348615"/>
                    <a:pt x="962860" y="350520"/>
                    <a:pt x="972385" y="350520"/>
                  </a:cubicBezTo>
                  <a:cubicBezTo>
                    <a:pt x="984767" y="350520"/>
                    <a:pt x="996197" y="347663"/>
                    <a:pt x="1006675" y="342900"/>
                  </a:cubicBezTo>
                  <a:cubicBezTo>
                    <a:pt x="1009532" y="340043"/>
                    <a:pt x="1011437" y="336233"/>
                    <a:pt x="1011437" y="333375"/>
                  </a:cubicBezTo>
                  <a:close/>
                  <a:moveTo>
                    <a:pt x="615197" y="203835"/>
                  </a:moveTo>
                  <a:cubicBezTo>
                    <a:pt x="640915" y="206693"/>
                    <a:pt x="648535" y="168593"/>
                    <a:pt x="623770" y="160020"/>
                  </a:cubicBezTo>
                  <a:cubicBezTo>
                    <a:pt x="536140" y="129540"/>
                    <a:pt x="443747" y="114300"/>
                    <a:pt x="351355" y="113348"/>
                  </a:cubicBezTo>
                  <a:cubicBezTo>
                    <a:pt x="329447" y="113348"/>
                    <a:pt x="324685" y="145733"/>
                    <a:pt x="346592" y="150495"/>
                  </a:cubicBezTo>
                  <a:cubicBezTo>
                    <a:pt x="354212" y="152400"/>
                    <a:pt x="362785" y="151448"/>
                    <a:pt x="370405" y="151448"/>
                  </a:cubicBezTo>
                  <a:cubicBezTo>
                    <a:pt x="444700" y="148590"/>
                    <a:pt x="518042" y="163830"/>
                    <a:pt x="585670" y="193358"/>
                  </a:cubicBezTo>
                  <a:cubicBezTo>
                    <a:pt x="596147" y="199073"/>
                    <a:pt x="604720" y="202883"/>
                    <a:pt x="615197" y="203835"/>
                  </a:cubicBezTo>
                  <a:lnTo>
                    <a:pt x="615197" y="203835"/>
                  </a:lnTo>
                  <a:close/>
                </a:path>
              </a:pathLst>
            </a:custGeom>
            <a:solidFill>
              <a:srgbClr val="F8B1A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C5E76AE6-933E-4F8C-AA99-D1AFCEEC77F8}"/>
                </a:ext>
              </a:extLst>
            </p:cNvPr>
            <p:cNvSpPr/>
            <p:nvPr/>
          </p:nvSpPr>
          <p:spPr>
            <a:xfrm>
              <a:off x="4127667" y="4151858"/>
              <a:ext cx="109537" cy="51435"/>
            </a:xfrm>
            <a:custGeom>
              <a:avLst/>
              <a:gdLst>
                <a:gd name="connsiteX0" fmla="*/ 109538 w 109537"/>
                <a:gd name="connsiteY0" fmla="*/ 35243 h 51435"/>
                <a:gd name="connsiteX1" fmla="*/ 98107 w 109537"/>
                <a:gd name="connsiteY1" fmla="*/ 49530 h 51435"/>
                <a:gd name="connsiteX2" fmla="*/ 98107 w 109537"/>
                <a:gd name="connsiteY2" fmla="*/ 49530 h 51435"/>
                <a:gd name="connsiteX3" fmla="*/ 97155 w 109537"/>
                <a:gd name="connsiteY3" fmla="*/ 50482 h 51435"/>
                <a:gd name="connsiteX4" fmla="*/ 97155 w 109537"/>
                <a:gd name="connsiteY4" fmla="*/ 50482 h 51435"/>
                <a:gd name="connsiteX5" fmla="*/ 92392 w 109537"/>
                <a:gd name="connsiteY5" fmla="*/ 51435 h 51435"/>
                <a:gd name="connsiteX6" fmla="*/ 0 w 109537"/>
                <a:gd name="connsiteY6" fmla="*/ 13335 h 51435"/>
                <a:gd name="connsiteX7" fmla="*/ 14288 w 109537"/>
                <a:gd name="connsiteY7" fmla="*/ 0 h 51435"/>
                <a:gd name="connsiteX8" fmla="*/ 109538 w 109537"/>
                <a:gd name="connsiteY8" fmla="*/ 35243 h 514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9537" h="51435">
                  <a:moveTo>
                    <a:pt x="109538" y="35243"/>
                  </a:moveTo>
                  <a:lnTo>
                    <a:pt x="98107" y="49530"/>
                  </a:lnTo>
                  <a:cubicBezTo>
                    <a:pt x="98107" y="49530"/>
                    <a:pt x="98107" y="49530"/>
                    <a:pt x="98107" y="49530"/>
                  </a:cubicBezTo>
                  <a:cubicBezTo>
                    <a:pt x="98107" y="49530"/>
                    <a:pt x="97155" y="50482"/>
                    <a:pt x="97155" y="50482"/>
                  </a:cubicBezTo>
                  <a:cubicBezTo>
                    <a:pt x="97155" y="50482"/>
                    <a:pt x="97155" y="50482"/>
                    <a:pt x="97155" y="50482"/>
                  </a:cubicBezTo>
                  <a:cubicBezTo>
                    <a:pt x="96202" y="51435"/>
                    <a:pt x="94297" y="51435"/>
                    <a:pt x="92392" y="51435"/>
                  </a:cubicBezTo>
                  <a:cubicBezTo>
                    <a:pt x="57150" y="51435"/>
                    <a:pt x="21907" y="37148"/>
                    <a:pt x="0" y="13335"/>
                  </a:cubicBezTo>
                  <a:lnTo>
                    <a:pt x="14288" y="0"/>
                  </a:lnTo>
                  <a:cubicBezTo>
                    <a:pt x="34290" y="23813"/>
                    <a:pt x="76200" y="38100"/>
                    <a:pt x="109538" y="35243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F67A4A92-6E8D-4CA5-A54C-936B0151C7F8}"/>
                </a:ext>
              </a:extLst>
            </p:cNvPr>
            <p:cNvSpPr/>
            <p:nvPr/>
          </p:nvSpPr>
          <p:spPr>
            <a:xfrm>
              <a:off x="4224822" y="4202340"/>
              <a:ext cx="952" cy="952"/>
            </a:xfrm>
            <a:custGeom>
              <a:avLst/>
              <a:gdLst>
                <a:gd name="connsiteX0" fmla="*/ 0 w 952"/>
                <a:gd name="connsiteY0" fmla="*/ 953 h 952"/>
                <a:gd name="connsiteX1" fmla="*/ 952 w 952"/>
                <a:gd name="connsiteY1" fmla="*/ 0 h 952"/>
                <a:gd name="connsiteX2" fmla="*/ 0 w 952"/>
                <a:gd name="connsiteY2" fmla="*/ 953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" h="952">
                  <a:moveTo>
                    <a:pt x="0" y="953"/>
                  </a:moveTo>
                  <a:cubicBezTo>
                    <a:pt x="0" y="953"/>
                    <a:pt x="952" y="0"/>
                    <a:pt x="952" y="0"/>
                  </a:cubicBezTo>
                  <a:cubicBezTo>
                    <a:pt x="952" y="0"/>
                    <a:pt x="0" y="0"/>
                    <a:pt x="0" y="953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983DDC86-EEEC-4E14-9CF1-AFB56D543027}"/>
                </a:ext>
              </a:extLst>
            </p:cNvPr>
            <p:cNvSpPr/>
            <p:nvPr/>
          </p:nvSpPr>
          <p:spPr>
            <a:xfrm>
              <a:off x="4036413" y="3738145"/>
              <a:ext cx="97921" cy="137487"/>
            </a:xfrm>
            <a:custGeom>
              <a:avLst/>
              <a:gdLst>
                <a:gd name="connsiteX0" fmla="*/ 97922 w 97921"/>
                <a:gd name="connsiteY0" fmla="*/ 10805 h 137487"/>
                <a:gd name="connsiteX1" fmla="*/ 42677 w 97921"/>
                <a:gd name="connsiteY1" fmla="*/ 137487 h 137487"/>
                <a:gd name="connsiteX2" fmla="*/ 3624 w 97921"/>
                <a:gd name="connsiteY2" fmla="*/ 62240 h 137487"/>
                <a:gd name="connsiteX3" fmla="*/ 767 w 97921"/>
                <a:gd name="connsiteY3" fmla="*/ 2232 h 137487"/>
                <a:gd name="connsiteX4" fmla="*/ 97922 w 97921"/>
                <a:gd name="connsiteY4" fmla="*/ 10805 h 137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7921" h="137487">
                  <a:moveTo>
                    <a:pt x="97922" y="10805"/>
                  </a:moveTo>
                  <a:cubicBezTo>
                    <a:pt x="85539" y="56525"/>
                    <a:pt x="67442" y="99387"/>
                    <a:pt x="42677" y="137487"/>
                  </a:cubicBezTo>
                  <a:cubicBezTo>
                    <a:pt x="21722" y="116532"/>
                    <a:pt x="7434" y="90815"/>
                    <a:pt x="3624" y="62240"/>
                  </a:cubicBezTo>
                  <a:cubicBezTo>
                    <a:pt x="767" y="41285"/>
                    <a:pt x="-1138" y="22235"/>
                    <a:pt x="767" y="2232"/>
                  </a:cubicBezTo>
                  <a:cubicBezTo>
                    <a:pt x="32199" y="-2530"/>
                    <a:pt x="66489" y="327"/>
                    <a:pt x="97922" y="10805"/>
                  </a:cubicBezTo>
                  <a:close/>
                </a:path>
              </a:pathLst>
            </a:custGeom>
            <a:solidFill>
              <a:srgbClr val="F69F9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20B08701-0B23-455A-82F8-5509228B6AC4}"/>
                </a:ext>
              </a:extLst>
            </p:cNvPr>
            <p:cNvSpPr/>
            <p:nvPr/>
          </p:nvSpPr>
          <p:spPr>
            <a:xfrm>
              <a:off x="3960484" y="3964215"/>
              <a:ext cx="110985" cy="64769"/>
            </a:xfrm>
            <a:custGeom>
              <a:avLst/>
              <a:gdLst>
                <a:gd name="connsiteX0" fmla="*/ 109081 w 110985"/>
                <a:gd name="connsiteY0" fmla="*/ 42863 h 64769"/>
                <a:gd name="connsiteX1" fmla="*/ 110986 w 110985"/>
                <a:gd name="connsiteY1" fmla="*/ 48578 h 64769"/>
                <a:gd name="connsiteX2" fmla="*/ 106223 w 110985"/>
                <a:gd name="connsiteY2" fmla="*/ 57150 h 64769"/>
                <a:gd name="connsiteX3" fmla="*/ 71933 w 110985"/>
                <a:gd name="connsiteY3" fmla="*/ 64770 h 64769"/>
                <a:gd name="connsiteX4" fmla="*/ 43358 w 110985"/>
                <a:gd name="connsiteY4" fmla="*/ 59055 h 64769"/>
                <a:gd name="connsiteX5" fmla="*/ 496 w 110985"/>
                <a:gd name="connsiteY5" fmla="*/ 12383 h 64769"/>
                <a:gd name="connsiteX6" fmla="*/ 8116 w 110985"/>
                <a:gd name="connsiteY6" fmla="*/ 0 h 64769"/>
                <a:gd name="connsiteX7" fmla="*/ 10021 w 110985"/>
                <a:gd name="connsiteY7" fmla="*/ 0 h 64769"/>
                <a:gd name="connsiteX8" fmla="*/ 18593 w 110985"/>
                <a:gd name="connsiteY8" fmla="*/ 6668 h 64769"/>
                <a:gd name="connsiteX9" fmla="*/ 50026 w 110985"/>
                <a:gd name="connsiteY9" fmla="*/ 40957 h 64769"/>
                <a:gd name="connsiteX10" fmla="*/ 96698 w 110985"/>
                <a:gd name="connsiteY10" fmla="*/ 39053 h 64769"/>
                <a:gd name="connsiteX11" fmla="*/ 109081 w 110985"/>
                <a:gd name="connsiteY11" fmla="*/ 42863 h 64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0985" h="64769">
                  <a:moveTo>
                    <a:pt x="109081" y="42863"/>
                  </a:moveTo>
                  <a:cubicBezTo>
                    <a:pt x="110033" y="44768"/>
                    <a:pt x="110986" y="46673"/>
                    <a:pt x="110986" y="48578"/>
                  </a:cubicBezTo>
                  <a:cubicBezTo>
                    <a:pt x="110986" y="52388"/>
                    <a:pt x="109081" y="55245"/>
                    <a:pt x="106223" y="57150"/>
                  </a:cubicBezTo>
                  <a:cubicBezTo>
                    <a:pt x="95746" y="62865"/>
                    <a:pt x="83363" y="64770"/>
                    <a:pt x="71933" y="64770"/>
                  </a:cubicBezTo>
                  <a:cubicBezTo>
                    <a:pt x="62408" y="64770"/>
                    <a:pt x="52883" y="62865"/>
                    <a:pt x="43358" y="59055"/>
                  </a:cubicBezTo>
                  <a:cubicBezTo>
                    <a:pt x="23356" y="50482"/>
                    <a:pt x="7163" y="33338"/>
                    <a:pt x="496" y="12383"/>
                  </a:cubicBezTo>
                  <a:cubicBezTo>
                    <a:pt x="-1409" y="6668"/>
                    <a:pt x="2401" y="953"/>
                    <a:pt x="8116" y="0"/>
                  </a:cubicBezTo>
                  <a:cubicBezTo>
                    <a:pt x="9068" y="0"/>
                    <a:pt x="9068" y="0"/>
                    <a:pt x="10021" y="0"/>
                  </a:cubicBezTo>
                  <a:cubicBezTo>
                    <a:pt x="13831" y="0"/>
                    <a:pt x="17641" y="2858"/>
                    <a:pt x="18593" y="6668"/>
                  </a:cubicBezTo>
                  <a:cubicBezTo>
                    <a:pt x="23356" y="21907"/>
                    <a:pt x="35738" y="35243"/>
                    <a:pt x="50026" y="40957"/>
                  </a:cubicBezTo>
                  <a:cubicBezTo>
                    <a:pt x="65266" y="46673"/>
                    <a:pt x="82411" y="45720"/>
                    <a:pt x="96698" y="39053"/>
                  </a:cubicBezTo>
                  <a:cubicBezTo>
                    <a:pt x="101461" y="38100"/>
                    <a:pt x="107176" y="39053"/>
                    <a:pt x="109081" y="42863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68B4843C-2C22-46AD-8C92-848F8DF5CA6B}"/>
                </a:ext>
              </a:extLst>
            </p:cNvPr>
            <p:cNvSpPr/>
            <p:nvPr/>
          </p:nvSpPr>
          <p:spPr>
            <a:xfrm>
              <a:off x="3393335" y="3794630"/>
              <a:ext cx="306543" cy="89645"/>
            </a:xfrm>
            <a:custGeom>
              <a:avLst/>
              <a:gdLst>
                <a:gd name="connsiteX0" fmla="*/ 291420 w 306543"/>
                <a:gd name="connsiteY0" fmla="*/ 45760 h 89645"/>
                <a:gd name="connsiteX1" fmla="*/ 282847 w 306543"/>
                <a:gd name="connsiteY1" fmla="*/ 89575 h 89645"/>
                <a:gd name="connsiteX2" fmla="*/ 281895 w 306543"/>
                <a:gd name="connsiteY2" fmla="*/ 89575 h 89645"/>
                <a:gd name="connsiteX3" fmla="*/ 253319 w 306543"/>
                <a:gd name="connsiteY3" fmla="*/ 80050 h 89645"/>
                <a:gd name="connsiteX4" fmla="*/ 38054 w 306543"/>
                <a:gd name="connsiteY4" fmla="*/ 38140 h 89645"/>
                <a:gd name="connsiteX5" fmla="*/ 14242 w 306543"/>
                <a:gd name="connsiteY5" fmla="*/ 37187 h 89645"/>
                <a:gd name="connsiteX6" fmla="*/ 19004 w 306543"/>
                <a:gd name="connsiteY6" fmla="*/ 40 h 89645"/>
                <a:gd name="connsiteX7" fmla="*/ 291420 w 306543"/>
                <a:gd name="connsiteY7" fmla="*/ 45760 h 89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6543" h="89645">
                  <a:moveTo>
                    <a:pt x="291420" y="45760"/>
                  </a:moveTo>
                  <a:cubicBezTo>
                    <a:pt x="316185" y="54332"/>
                    <a:pt x="308564" y="91480"/>
                    <a:pt x="282847" y="89575"/>
                  </a:cubicBezTo>
                  <a:lnTo>
                    <a:pt x="281895" y="89575"/>
                  </a:lnTo>
                  <a:cubicBezTo>
                    <a:pt x="271417" y="88622"/>
                    <a:pt x="262844" y="83860"/>
                    <a:pt x="253319" y="80050"/>
                  </a:cubicBezTo>
                  <a:cubicBezTo>
                    <a:pt x="185692" y="50522"/>
                    <a:pt x="111397" y="35282"/>
                    <a:pt x="38054" y="38140"/>
                  </a:cubicBezTo>
                  <a:cubicBezTo>
                    <a:pt x="30434" y="38140"/>
                    <a:pt x="21862" y="38140"/>
                    <a:pt x="14242" y="37187"/>
                  </a:cubicBezTo>
                  <a:cubicBezTo>
                    <a:pt x="-7666" y="32425"/>
                    <a:pt x="-2903" y="40"/>
                    <a:pt x="19004" y="40"/>
                  </a:cubicBezTo>
                  <a:cubicBezTo>
                    <a:pt x="111397" y="-913"/>
                    <a:pt x="203789" y="15280"/>
                    <a:pt x="291420" y="45760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2F57300A-C870-4815-877F-91478514DC8A}"/>
                </a:ext>
              </a:extLst>
            </p:cNvPr>
            <p:cNvSpPr/>
            <p:nvPr/>
          </p:nvSpPr>
          <p:spPr>
            <a:xfrm>
              <a:off x="3050687" y="3691086"/>
              <a:ext cx="129242" cy="124539"/>
            </a:xfrm>
            <a:custGeom>
              <a:avLst/>
              <a:gdLst>
                <a:gd name="connsiteX0" fmla="*/ 129242 w 129242"/>
                <a:gd name="connsiteY0" fmla="*/ 107394 h 124539"/>
                <a:gd name="connsiteX1" fmla="*/ 127337 w 129242"/>
                <a:gd name="connsiteY1" fmla="*/ 116919 h 124539"/>
                <a:gd name="connsiteX2" fmla="*/ 119717 w 129242"/>
                <a:gd name="connsiteY2" fmla="*/ 124539 h 124539"/>
                <a:gd name="connsiteX3" fmla="*/ 55900 w 129242"/>
                <a:gd name="connsiteY3" fmla="*/ 74057 h 124539"/>
                <a:gd name="connsiteX4" fmla="*/ 53042 w 129242"/>
                <a:gd name="connsiteY4" fmla="*/ 70247 h 124539"/>
                <a:gd name="connsiteX5" fmla="*/ 48280 w 129242"/>
                <a:gd name="connsiteY5" fmla="*/ 62627 h 124539"/>
                <a:gd name="connsiteX6" fmla="*/ 31135 w 129242"/>
                <a:gd name="connsiteY6" fmla="*/ 55959 h 124539"/>
                <a:gd name="connsiteX7" fmla="*/ 1607 w 129242"/>
                <a:gd name="connsiteY7" fmla="*/ 28337 h 124539"/>
                <a:gd name="connsiteX8" fmla="*/ 4465 w 129242"/>
                <a:gd name="connsiteY8" fmla="*/ 14049 h 124539"/>
                <a:gd name="connsiteX9" fmla="*/ 10180 w 129242"/>
                <a:gd name="connsiteY9" fmla="*/ 13097 h 124539"/>
                <a:gd name="connsiteX10" fmla="*/ 16847 w 129242"/>
                <a:gd name="connsiteY10" fmla="*/ 15954 h 124539"/>
                <a:gd name="connsiteX11" fmla="*/ 35897 w 129242"/>
                <a:gd name="connsiteY11" fmla="*/ 35004 h 124539"/>
                <a:gd name="connsiteX12" fmla="*/ 35897 w 129242"/>
                <a:gd name="connsiteY12" fmla="*/ 24527 h 124539"/>
                <a:gd name="connsiteX13" fmla="*/ 53995 w 129242"/>
                <a:gd name="connsiteY13" fmla="*/ 3572 h 124539"/>
                <a:gd name="connsiteX14" fmla="*/ 87332 w 129242"/>
                <a:gd name="connsiteY14" fmla="*/ 3572 h 124539"/>
                <a:gd name="connsiteX15" fmla="*/ 107335 w 129242"/>
                <a:gd name="connsiteY15" fmla="*/ 35004 h 124539"/>
                <a:gd name="connsiteX16" fmla="*/ 97810 w 129242"/>
                <a:gd name="connsiteY16" fmla="*/ 57864 h 124539"/>
                <a:gd name="connsiteX17" fmla="*/ 73045 w 129242"/>
                <a:gd name="connsiteY17" fmla="*/ 64532 h 124539"/>
                <a:gd name="connsiteX18" fmla="*/ 129242 w 129242"/>
                <a:gd name="connsiteY18" fmla="*/ 107394 h 124539"/>
                <a:gd name="connsiteX19" fmla="*/ 86380 w 129242"/>
                <a:gd name="connsiteY19" fmla="*/ 42624 h 124539"/>
                <a:gd name="connsiteX20" fmla="*/ 88285 w 129242"/>
                <a:gd name="connsiteY20" fmla="*/ 36909 h 124539"/>
                <a:gd name="connsiteX21" fmla="*/ 78760 w 129242"/>
                <a:gd name="connsiteY21" fmla="*/ 20717 h 124539"/>
                <a:gd name="connsiteX22" fmla="*/ 62567 w 129242"/>
                <a:gd name="connsiteY22" fmla="*/ 21669 h 124539"/>
                <a:gd name="connsiteX23" fmla="*/ 54947 w 129242"/>
                <a:gd name="connsiteY23" fmla="*/ 28337 h 124539"/>
                <a:gd name="connsiteX24" fmla="*/ 59710 w 129242"/>
                <a:gd name="connsiteY24" fmla="*/ 45482 h 124539"/>
                <a:gd name="connsiteX25" fmla="*/ 86380 w 129242"/>
                <a:gd name="connsiteY25" fmla="*/ 42624 h 124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29242" h="124539">
                  <a:moveTo>
                    <a:pt x="129242" y="107394"/>
                  </a:moveTo>
                  <a:lnTo>
                    <a:pt x="127337" y="116919"/>
                  </a:lnTo>
                  <a:cubicBezTo>
                    <a:pt x="124480" y="119777"/>
                    <a:pt x="121622" y="121682"/>
                    <a:pt x="119717" y="124539"/>
                  </a:cubicBezTo>
                  <a:cubicBezTo>
                    <a:pt x="96857" y="118824"/>
                    <a:pt x="81617" y="110252"/>
                    <a:pt x="55900" y="74057"/>
                  </a:cubicBezTo>
                  <a:lnTo>
                    <a:pt x="53042" y="70247"/>
                  </a:lnTo>
                  <a:cubicBezTo>
                    <a:pt x="52090" y="67389"/>
                    <a:pt x="50185" y="65484"/>
                    <a:pt x="48280" y="62627"/>
                  </a:cubicBezTo>
                  <a:cubicBezTo>
                    <a:pt x="41612" y="60722"/>
                    <a:pt x="35897" y="58817"/>
                    <a:pt x="31135" y="55959"/>
                  </a:cubicBezTo>
                  <a:cubicBezTo>
                    <a:pt x="21610" y="49292"/>
                    <a:pt x="11132" y="39767"/>
                    <a:pt x="1607" y="28337"/>
                  </a:cubicBezTo>
                  <a:cubicBezTo>
                    <a:pt x="-1250" y="23574"/>
                    <a:pt x="-298" y="17859"/>
                    <a:pt x="4465" y="14049"/>
                  </a:cubicBezTo>
                  <a:cubicBezTo>
                    <a:pt x="6370" y="13097"/>
                    <a:pt x="8275" y="13097"/>
                    <a:pt x="10180" y="13097"/>
                  </a:cubicBezTo>
                  <a:cubicBezTo>
                    <a:pt x="13037" y="13097"/>
                    <a:pt x="14942" y="14049"/>
                    <a:pt x="16847" y="15954"/>
                  </a:cubicBezTo>
                  <a:cubicBezTo>
                    <a:pt x="22562" y="23574"/>
                    <a:pt x="29230" y="30242"/>
                    <a:pt x="35897" y="35004"/>
                  </a:cubicBezTo>
                  <a:cubicBezTo>
                    <a:pt x="35897" y="32147"/>
                    <a:pt x="35897" y="28337"/>
                    <a:pt x="35897" y="24527"/>
                  </a:cubicBezTo>
                  <a:cubicBezTo>
                    <a:pt x="37802" y="15954"/>
                    <a:pt x="44470" y="8334"/>
                    <a:pt x="53995" y="3572"/>
                  </a:cubicBezTo>
                  <a:cubicBezTo>
                    <a:pt x="65425" y="-1191"/>
                    <a:pt x="77807" y="-1191"/>
                    <a:pt x="87332" y="3572"/>
                  </a:cubicBezTo>
                  <a:cubicBezTo>
                    <a:pt x="97810" y="9287"/>
                    <a:pt x="106382" y="21669"/>
                    <a:pt x="107335" y="35004"/>
                  </a:cubicBezTo>
                  <a:cubicBezTo>
                    <a:pt x="108287" y="44529"/>
                    <a:pt x="104477" y="53102"/>
                    <a:pt x="97810" y="57864"/>
                  </a:cubicBezTo>
                  <a:cubicBezTo>
                    <a:pt x="92095" y="61674"/>
                    <a:pt x="82570" y="64532"/>
                    <a:pt x="73045" y="64532"/>
                  </a:cubicBezTo>
                  <a:cubicBezTo>
                    <a:pt x="98762" y="99774"/>
                    <a:pt x="110192" y="102632"/>
                    <a:pt x="129242" y="107394"/>
                  </a:cubicBezTo>
                  <a:close/>
                  <a:moveTo>
                    <a:pt x="86380" y="42624"/>
                  </a:moveTo>
                  <a:cubicBezTo>
                    <a:pt x="88285" y="41672"/>
                    <a:pt x="88285" y="38814"/>
                    <a:pt x="88285" y="36909"/>
                  </a:cubicBezTo>
                  <a:cubicBezTo>
                    <a:pt x="88285" y="30242"/>
                    <a:pt x="83522" y="22622"/>
                    <a:pt x="78760" y="20717"/>
                  </a:cubicBezTo>
                  <a:cubicBezTo>
                    <a:pt x="74950" y="18812"/>
                    <a:pt x="68282" y="18812"/>
                    <a:pt x="62567" y="21669"/>
                  </a:cubicBezTo>
                  <a:cubicBezTo>
                    <a:pt x="57805" y="23574"/>
                    <a:pt x="54947" y="26432"/>
                    <a:pt x="54947" y="28337"/>
                  </a:cubicBezTo>
                  <a:cubicBezTo>
                    <a:pt x="53995" y="33099"/>
                    <a:pt x="55900" y="38814"/>
                    <a:pt x="59710" y="45482"/>
                  </a:cubicBezTo>
                  <a:cubicBezTo>
                    <a:pt x="70187" y="46434"/>
                    <a:pt x="82570" y="45482"/>
                    <a:pt x="86380" y="42624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656FAE19-CE12-4C7A-A17D-AA04B0C96469}"/>
                </a:ext>
              </a:extLst>
            </p:cNvPr>
            <p:cNvSpPr/>
            <p:nvPr/>
          </p:nvSpPr>
          <p:spPr>
            <a:xfrm>
              <a:off x="3170405" y="3808005"/>
              <a:ext cx="7620" cy="8572"/>
            </a:xfrm>
            <a:custGeom>
              <a:avLst/>
              <a:gdLst>
                <a:gd name="connsiteX0" fmla="*/ 7620 w 7620"/>
                <a:gd name="connsiteY0" fmla="*/ 0 h 8572"/>
                <a:gd name="connsiteX1" fmla="*/ 5715 w 7620"/>
                <a:gd name="connsiteY1" fmla="*/ 8573 h 8572"/>
                <a:gd name="connsiteX2" fmla="*/ 0 w 7620"/>
                <a:gd name="connsiteY2" fmla="*/ 7620 h 8572"/>
                <a:gd name="connsiteX3" fmla="*/ 7620 w 7620"/>
                <a:gd name="connsiteY3" fmla="*/ 0 h 8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" h="8572">
                  <a:moveTo>
                    <a:pt x="7620" y="0"/>
                  </a:moveTo>
                  <a:lnTo>
                    <a:pt x="5715" y="8573"/>
                  </a:lnTo>
                  <a:cubicBezTo>
                    <a:pt x="3810" y="8573"/>
                    <a:pt x="1905" y="7620"/>
                    <a:pt x="0" y="7620"/>
                  </a:cubicBezTo>
                  <a:cubicBezTo>
                    <a:pt x="1905" y="4763"/>
                    <a:pt x="4763" y="1905"/>
                    <a:pt x="7620" y="0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60" name="Group 59">
            <a:extLst>
              <a:ext uri="{FF2B5EF4-FFF2-40B4-BE49-F238E27FC236}">
                <a16:creationId xmlns:a16="http://schemas.microsoft.com/office/drawing/2014/main" id="{9D8BAE70-D3B0-4DA0-A954-A2A9B1D98181}"/>
              </a:ext>
            </a:extLst>
          </p:cNvPr>
          <p:cNvGrpSpPr/>
          <p:nvPr/>
        </p:nvGrpSpPr>
        <p:grpSpPr>
          <a:xfrm>
            <a:off x="3555531" y="3125983"/>
            <a:ext cx="303856" cy="304896"/>
            <a:chOff x="3947260" y="2645769"/>
            <a:chExt cx="585838" cy="587843"/>
          </a:xfrm>
        </p:grpSpPr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88C9C6DA-E71F-4ABD-BEE7-97B3ADDF8849}"/>
                </a:ext>
              </a:extLst>
            </p:cNvPr>
            <p:cNvSpPr/>
            <p:nvPr/>
          </p:nvSpPr>
          <p:spPr>
            <a:xfrm>
              <a:off x="3947260" y="2645769"/>
              <a:ext cx="585838" cy="587843"/>
            </a:xfrm>
            <a:custGeom>
              <a:avLst/>
              <a:gdLst>
                <a:gd name="connsiteX0" fmla="*/ 139065 w 278130"/>
                <a:gd name="connsiteY0" fmla="*/ 279083 h 279082"/>
                <a:gd name="connsiteX1" fmla="*/ 278130 w 278130"/>
                <a:gd name="connsiteY1" fmla="*/ 139065 h 279082"/>
                <a:gd name="connsiteX2" fmla="*/ 139065 w 278130"/>
                <a:gd name="connsiteY2" fmla="*/ 0 h 279082"/>
                <a:gd name="connsiteX3" fmla="*/ 0 w 278130"/>
                <a:gd name="connsiteY3" fmla="*/ 140018 h 279082"/>
                <a:gd name="connsiteX4" fmla="*/ 139065 w 278130"/>
                <a:gd name="connsiteY4" fmla="*/ 279083 h 279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8130" h="279082">
                  <a:moveTo>
                    <a:pt x="139065" y="279083"/>
                  </a:moveTo>
                  <a:cubicBezTo>
                    <a:pt x="216218" y="279083"/>
                    <a:pt x="278130" y="216218"/>
                    <a:pt x="278130" y="139065"/>
                  </a:cubicBezTo>
                  <a:cubicBezTo>
                    <a:pt x="278130" y="61913"/>
                    <a:pt x="215265" y="0"/>
                    <a:pt x="139065" y="0"/>
                  </a:cubicBezTo>
                  <a:cubicBezTo>
                    <a:pt x="61913" y="0"/>
                    <a:pt x="0" y="62865"/>
                    <a:pt x="0" y="140018"/>
                  </a:cubicBezTo>
                  <a:cubicBezTo>
                    <a:pt x="0" y="217170"/>
                    <a:pt x="61913" y="279083"/>
                    <a:pt x="139065" y="279083"/>
                  </a:cubicBez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032D19B3-C475-4225-AB40-D4665C77B79D}"/>
                </a:ext>
              </a:extLst>
            </p:cNvPr>
            <p:cNvSpPr/>
            <p:nvPr/>
          </p:nvSpPr>
          <p:spPr>
            <a:xfrm>
              <a:off x="3995411" y="2691913"/>
              <a:ext cx="489534" cy="493546"/>
            </a:xfrm>
            <a:custGeom>
              <a:avLst/>
              <a:gdLst>
                <a:gd name="connsiteX0" fmla="*/ 116205 w 232409"/>
                <a:gd name="connsiteY0" fmla="*/ 234315 h 234314"/>
                <a:gd name="connsiteX1" fmla="*/ 232410 w 232409"/>
                <a:gd name="connsiteY1" fmla="*/ 117158 h 234314"/>
                <a:gd name="connsiteX2" fmla="*/ 116205 w 232409"/>
                <a:gd name="connsiteY2" fmla="*/ 0 h 234314"/>
                <a:gd name="connsiteX3" fmla="*/ 0 w 232409"/>
                <a:gd name="connsiteY3" fmla="*/ 117158 h 234314"/>
                <a:gd name="connsiteX4" fmla="*/ 116205 w 232409"/>
                <a:gd name="connsiteY4" fmla="*/ 234315 h 234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2409" h="234314">
                  <a:moveTo>
                    <a:pt x="116205" y="234315"/>
                  </a:moveTo>
                  <a:cubicBezTo>
                    <a:pt x="180022" y="234315"/>
                    <a:pt x="232410" y="181927"/>
                    <a:pt x="232410" y="117158"/>
                  </a:cubicBezTo>
                  <a:cubicBezTo>
                    <a:pt x="232410" y="52388"/>
                    <a:pt x="180022" y="0"/>
                    <a:pt x="116205" y="0"/>
                  </a:cubicBezTo>
                  <a:cubicBezTo>
                    <a:pt x="52388" y="0"/>
                    <a:pt x="0" y="52388"/>
                    <a:pt x="0" y="117158"/>
                  </a:cubicBezTo>
                  <a:cubicBezTo>
                    <a:pt x="0" y="181927"/>
                    <a:pt x="51435" y="234315"/>
                    <a:pt x="116205" y="234315"/>
                  </a:cubicBez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D547D88F-BA73-4E6A-AE6E-F24E00130BBB}"/>
                </a:ext>
              </a:extLst>
            </p:cNvPr>
            <p:cNvSpPr/>
            <p:nvPr/>
          </p:nvSpPr>
          <p:spPr>
            <a:xfrm>
              <a:off x="4073655" y="2784203"/>
              <a:ext cx="333045" cy="314987"/>
            </a:xfrm>
            <a:custGeom>
              <a:avLst/>
              <a:gdLst>
                <a:gd name="connsiteX0" fmla="*/ 0 w 158115"/>
                <a:gd name="connsiteY0" fmla="*/ 37148 h 149542"/>
                <a:gd name="connsiteX1" fmla="*/ 8573 w 158115"/>
                <a:gd name="connsiteY1" fmla="*/ 9525 h 149542"/>
                <a:gd name="connsiteX2" fmla="*/ 31433 w 158115"/>
                <a:gd name="connsiteY2" fmla="*/ 0 h 149542"/>
                <a:gd name="connsiteX3" fmla="*/ 54292 w 158115"/>
                <a:gd name="connsiteY3" fmla="*/ 9525 h 149542"/>
                <a:gd name="connsiteX4" fmla="*/ 62865 w 158115"/>
                <a:gd name="connsiteY4" fmla="*/ 37148 h 149542"/>
                <a:gd name="connsiteX5" fmla="*/ 54292 w 158115"/>
                <a:gd name="connsiteY5" fmla="*/ 64770 h 149542"/>
                <a:gd name="connsiteX6" fmla="*/ 31433 w 158115"/>
                <a:gd name="connsiteY6" fmla="*/ 74295 h 149542"/>
                <a:gd name="connsiteX7" fmla="*/ 8573 w 158115"/>
                <a:gd name="connsiteY7" fmla="*/ 64770 h 149542"/>
                <a:gd name="connsiteX8" fmla="*/ 0 w 158115"/>
                <a:gd name="connsiteY8" fmla="*/ 37148 h 149542"/>
                <a:gd name="connsiteX9" fmla="*/ 21908 w 158115"/>
                <a:gd name="connsiteY9" fmla="*/ 37148 h 149542"/>
                <a:gd name="connsiteX10" fmla="*/ 24765 w 158115"/>
                <a:gd name="connsiteY10" fmla="*/ 55245 h 149542"/>
                <a:gd name="connsiteX11" fmla="*/ 31433 w 158115"/>
                <a:gd name="connsiteY11" fmla="*/ 59055 h 149542"/>
                <a:gd name="connsiteX12" fmla="*/ 38100 w 158115"/>
                <a:gd name="connsiteY12" fmla="*/ 55245 h 149542"/>
                <a:gd name="connsiteX13" fmla="*/ 40958 w 158115"/>
                <a:gd name="connsiteY13" fmla="*/ 37148 h 149542"/>
                <a:gd name="connsiteX14" fmla="*/ 38100 w 158115"/>
                <a:gd name="connsiteY14" fmla="*/ 19050 h 149542"/>
                <a:gd name="connsiteX15" fmla="*/ 31433 w 158115"/>
                <a:gd name="connsiteY15" fmla="*/ 15240 h 149542"/>
                <a:gd name="connsiteX16" fmla="*/ 24765 w 158115"/>
                <a:gd name="connsiteY16" fmla="*/ 19050 h 149542"/>
                <a:gd name="connsiteX17" fmla="*/ 21908 w 158115"/>
                <a:gd name="connsiteY17" fmla="*/ 37148 h 149542"/>
                <a:gd name="connsiteX18" fmla="*/ 51435 w 158115"/>
                <a:gd name="connsiteY18" fmla="*/ 148590 h 149542"/>
                <a:gd name="connsiteX19" fmla="*/ 31433 w 158115"/>
                <a:gd name="connsiteY19" fmla="*/ 148590 h 149542"/>
                <a:gd name="connsiteX20" fmla="*/ 106680 w 158115"/>
                <a:gd name="connsiteY20" fmla="*/ 0 h 149542"/>
                <a:gd name="connsiteX21" fmla="*/ 125730 w 158115"/>
                <a:gd name="connsiteY21" fmla="*/ 0 h 149542"/>
                <a:gd name="connsiteX22" fmla="*/ 51435 w 158115"/>
                <a:gd name="connsiteY22" fmla="*/ 148590 h 149542"/>
                <a:gd name="connsiteX23" fmla="*/ 95250 w 158115"/>
                <a:gd name="connsiteY23" fmla="*/ 111443 h 149542"/>
                <a:gd name="connsiteX24" fmla="*/ 103823 w 158115"/>
                <a:gd name="connsiteY24" fmla="*/ 83820 h 149542"/>
                <a:gd name="connsiteX25" fmla="*/ 126683 w 158115"/>
                <a:gd name="connsiteY25" fmla="*/ 74295 h 149542"/>
                <a:gd name="connsiteX26" fmla="*/ 149542 w 158115"/>
                <a:gd name="connsiteY26" fmla="*/ 83820 h 149542"/>
                <a:gd name="connsiteX27" fmla="*/ 158115 w 158115"/>
                <a:gd name="connsiteY27" fmla="*/ 111443 h 149542"/>
                <a:gd name="connsiteX28" fmla="*/ 149542 w 158115"/>
                <a:gd name="connsiteY28" fmla="*/ 140018 h 149542"/>
                <a:gd name="connsiteX29" fmla="*/ 126683 w 158115"/>
                <a:gd name="connsiteY29" fmla="*/ 149543 h 149542"/>
                <a:gd name="connsiteX30" fmla="*/ 103823 w 158115"/>
                <a:gd name="connsiteY30" fmla="*/ 140018 h 149542"/>
                <a:gd name="connsiteX31" fmla="*/ 95250 w 158115"/>
                <a:gd name="connsiteY31" fmla="*/ 111443 h 149542"/>
                <a:gd name="connsiteX32" fmla="*/ 116205 w 158115"/>
                <a:gd name="connsiteY32" fmla="*/ 111443 h 149542"/>
                <a:gd name="connsiteX33" fmla="*/ 119063 w 158115"/>
                <a:gd name="connsiteY33" fmla="*/ 129540 h 149542"/>
                <a:gd name="connsiteX34" fmla="*/ 125730 w 158115"/>
                <a:gd name="connsiteY34" fmla="*/ 133350 h 149542"/>
                <a:gd name="connsiteX35" fmla="*/ 132398 w 158115"/>
                <a:gd name="connsiteY35" fmla="*/ 129540 h 149542"/>
                <a:gd name="connsiteX36" fmla="*/ 135255 w 158115"/>
                <a:gd name="connsiteY36" fmla="*/ 111443 h 149542"/>
                <a:gd name="connsiteX37" fmla="*/ 132398 w 158115"/>
                <a:gd name="connsiteY37" fmla="*/ 93345 h 149542"/>
                <a:gd name="connsiteX38" fmla="*/ 125730 w 158115"/>
                <a:gd name="connsiteY38" fmla="*/ 89535 h 149542"/>
                <a:gd name="connsiteX39" fmla="*/ 119063 w 158115"/>
                <a:gd name="connsiteY39" fmla="*/ 93345 h 149542"/>
                <a:gd name="connsiteX40" fmla="*/ 116205 w 158115"/>
                <a:gd name="connsiteY40" fmla="*/ 111443 h 149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58115" h="149542">
                  <a:moveTo>
                    <a:pt x="0" y="37148"/>
                  </a:moveTo>
                  <a:cubicBezTo>
                    <a:pt x="0" y="24765"/>
                    <a:pt x="2858" y="15240"/>
                    <a:pt x="8573" y="9525"/>
                  </a:cubicBezTo>
                  <a:cubicBezTo>
                    <a:pt x="14288" y="3810"/>
                    <a:pt x="21908" y="0"/>
                    <a:pt x="31433" y="0"/>
                  </a:cubicBezTo>
                  <a:cubicBezTo>
                    <a:pt x="40958" y="0"/>
                    <a:pt x="48578" y="2858"/>
                    <a:pt x="54292" y="9525"/>
                  </a:cubicBezTo>
                  <a:cubicBezTo>
                    <a:pt x="60008" y="15240"/>
                    <a:pt x="62865" y="24765"/>
                    <a:pt x="62865" y="37148"/>
                  </a:cubicBezTo>
                  <a:cubicBezTo>
                    <a:pt x="62865" y="49530"/>
                    <a:pt x="60008" y="59055"/>
                    <a:pt x="54292" y="64770"/>
                  </a:cubicBezTo>
                  <a:cubicBezTo>
                    <a:pt x="48578" y="70485"/>
                    <a:pt x="40958" y="74295"/>
                    <a:pt x="31433" y="74295"/>
                  </a:cubicBezTo>
                  <a:cubicBezTo>
                    <a:pt x="21908" y="74295"/>
                    <a:pt x="14288" y="71438"/>
                    <a:pt x="8573" y="64770"/>
                  </a:cubicBezTo>
                  <a:cubicBezTo>
                    <a:pt x="2858" y="59055"/>
                    <a:pt x="0" y="49530"/>
                    <a:pt x="0" y="37148"/>
                  </a:cubicBezTo>
                  <a:close/>
                  <a:moveTo>
                    <a:pt x="21908" y="37148"/>
                  </a:moveTo>
                  <a:cubicBezTo>
                    <a:pt x="21908" y="46673"/>
                    <a:pt x="22860" y="52388"/>
                    <a:pt x="24765" y="55245"/>
                  </a:cubicBezTo>
                  <a:cubicBezTo>
                    <a:pt x="26670" y="57150"/>
                    <a:pt x="28575" y="59055"/>
                    <a:pt x="31433" y="59055"/>
                  </a:cubicBezTo>
                  <a:cubicBezTo>
                    <a:pt x="34290" y="59055"/>
                    <a:pt x="36195" y="58102"/>
                    <a:pt x="38100" y="55245"/>
                  </a:cubicBezTo>
                  <a:cubicBezTo>
                    <a:pt x="40005" y="52388"/>
                    <a:pt x="40958" y="45720"/>
                    <a:pt x="40958" y="37148"/>
                  </a:cubicBezTo>
                  <a:cubicBezTo>
                    <a:pt x="40958" y="27623"/>
                    <a:pt x="40005" y="21908"/>
                    <a:pt x="38100" y="19050"/>
                  </a:cubicBezTo>
                  <a:cubicBezTo>
                    <a:pt x="36195" y="17145"/>
                    <a:pt x="34290" y="15240"/>
                    <a:pt x="31433" y="15240"/>
                  </a:cubicBezTo>
                  <a:cubicBezTo>
                    <a:pt x="28575" y="15240"/>
                    <a:pt x="26670" y="16193"/>
                    <a:pt x="24765" y="19050"/>
                  </a:cubicBezTo>
                  <a:cubicBezTo>
                    <a:pt x="22860" y="20955"/>
                    <a:pt x="21908" y="27623"/>
                    <a:pt x="21908" y="37148"/>
                  </a:cubicBezTo>
                  <a:close/>
                  <a:moveTo>
                    <a:pt x="51435" y="148590"/>
                  </a:moveTo>
                  <a:lnTo>
                    <a:pt x="31433" y="148590"/>
                  </a:lnTo>
                  <a:lnTo>
                    <a:pt x="106680" y="0"/>
                  </a:lnTo>
                  <a:lnTo>
                    <a:pt x="125730" y="0"/>
                  </a:lnTo>
                  <a:lnTo>
                    <a:pt x="51435" y="148590"/>
                  </a:lnTo>
                  <a:close/>
                  <a:moveTo>
                    <a:pt x="95250" y="111443"/>
                  </a:moveTo>
                  <a:cubicBezTo>
                    <a:pt x="95250" y="99060"/>
                    <a:pt x="98108" y="89535"/>
                    <a:pt x="103823" y="83820"/>
                  </a:cubicBezTo>
                  <a:cubicBezTo>
                    <a:pt x="109538" y="78105"/>
                    <a:pt x="117158" y="74295"/>
                    <a:pt x="126683" y="74295"/>
                  </a:cubicBezTo>
                  <a:cubicBezTo>
                    <a:pt x="136208" y="74295"/>
                    <a:pt x="143828" y="77152"/>
                    <a:pt x="149542" y="83820"/>
                  </a:cubicBezTo>
                  <a:cubicBezTo>
                    <a:pt x="155258" y="89535"/>
                    <a:pt x="158115" y="99060"/>
                    <a:pt x="158115" y="111443"/>
                  </a:cubicBezTo>
                  <a:cubicBezTo>
                    <a:pt x="158115" y="123825"/>
                    <a:pt x="155258" y="133350"/>
                    <a:pt x="149542" y="140018"/>
                  </a:cubicBezTo>
                  <a:cubicBezTo>
                    <a:pt x="143828" y="145733"/>
                    <a:pt x="136208" y="149543"/>
                    <a:pt x="126683" y="149543"/>
                  </a:cubicBezTo>
                  <a:cubicBezTo>
                    <a:pt x="117158" y="149543"/>
                    <a:pt x="109538" y="146685"/>
                    <a:pt x="103823" y="140018"/>
                  </a:cubicBezTo>
                  <a:cubicBezTo>
                    <a:pt x="98108" y="133350"/>
                    <a:pt x="95250" y="123825"/>
                    <a:pt x="95250" y="111443"/>
                  </a:cubicBezTo>
                  <a:close/>
                  <a:moveTo>
                    <a:pt x="116205" y="111443"/>
                  </a:moveTo>
                  <a:cubicBezTo>
                    <a:pt x="116205" y="120968"/>
                    <a:pt x="117158" y="126683"/>
                    <a:pt x="119063" y="129540"/>
                  </a:cubicBezTo>
                  <a:cubicBezTo>
                    <a:pt x="120967" y="131445"/>
                    <a:pt x="122873" y="133350"/>
                    <a:pt x="125730" y="133350"/>
                  </a:cubicBezTo>
                  <a:cubicBezTo>
                    <a:pt x="128588" y="133350"/>
                    <a:pt x="130492" y="132398"/>
                    <a:pt x="132398" y="129540"/>
                  </a:cubicBezTo>
                  <a:cubicBezTo>
                    <a:pt x="134303" y="126683"/>
                    <a:pt x="135255" y="120015"/>
                    <a:pt x="135255" y="111443"/>
                  </a:cubicBezTo>
                  <a:cubicBezTo>
                    <a:pt x="135255" y="101918"/>
                    <a:pt x="134303" y="96202"/>
                    <a:pt x="132398" y="93345"/>
                  </a:cubicBezTo>
                  <a:cubicBezTo>
                    <a:pt x="130492" y="91440"/>
                    <a:pt x="128588" y="89535"/>
                    <a:pt x="125730" y="89535"/>
                  </a:cubicBezTo>
                  <a:cubicBezTo>
                    <a:pt x="122873" y="89535"/>
                    <a:pt x="120967" y="90488"/>
                    <a:pt x="119063" y="93345"/>
                  </a:cubicBezTo>
                  <a:cubicBezTo>
                    <a:pt x="117158" y="96202"/>
                    <a:pt x="116205" y="101918"/>
                    <a:pt x="116205" y="111443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223" name="Group 222">
            <a:extLst>
              <a:ext uri="{FF2B5EF4-FFF2-40B4-BE49-F238E27FC236}">
                <a16:creationId xmlns:a16="http://schemas.microsoft.com/office/drawing/2014/main" id="{5D8E6D7A-8441-49B3-A5CB-441ECDBD312C}"/>
              </a:ext>
            </a:extLst>
          </p:cNvPr>
          <p:cNvGrpSpPr/>
          <p:nvPr/>
        </p:nvGrpSpPr>
        <p:grpSpPr>
          <a:xfrm>
            <a:off x="5578048" y="2853010"/>
            <a:ext cx="1144612" cy="1181768"/>
            <a:chOff x="5269888" y="2985535"/>
            <a:chExt cx="1642189" cy="1695497"/>
          </a:xfrm>
        </p:grpSpPr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2834E34B-B8C2-4012-B476-8A706D111920}"/>
                </a:ext>
              </a:extLst>
            </p:cNvPr>
            <p:cNvSpPr/>
            <p:nvPr/>
          </p:nvSpPr>
          <p:spPr>
            <a:xfrm>
              <a:off x="5286291" y="2985535"/>
              <a:ext cx="1609387" cy="1687294"/>
            </a:xfrm>
            <a:custGeom>
              <a:avLst/>
              <a:gdLst>
                <a:gd name="connsiteX0" fmla="*/ 372428 w 747712"/>
                <a:gd name="connsiteY0" fmla="*/ 0 h 783907"/>
                <a:gd name="connsiteX1" fmla="*/ 367665 w 747712"/>
                <a:gd name="connsiteY1" fmla="*/ 0 h 783907"/>
                <a:gd name="connsiteX2" fmla="*/ 367665 w 747712"/>
                <a:gd name="connsiteY2" fmla="*/ 6668 h 783907"/>
                <a:gd name="connsiteX3" fmla="*/ 363855 w 747712"/>
                <a:gd name="connsiteY3" fmla="*/ 12383 h 783907"/>
                <a:gd name="connsiteX4" fmla="*/ 367665 w 747712"/>
                <a:gd name="connsiteY4" fmla="*/ 18098 h 783907"/>
                <a:gd name="connsiteX5" fmla="*/ 367665 w 747712"/>
                <a:gd name="connsiteY5" fmla="*/ 186690 h 783907"/>
                <a:gd name="connsiteX6" fmla="*/ 243840 w 747712"/>
                <a:gd name="connsiteY6" fmla="*/ 236220 h 783907"/>
                <a:gd name="connsiteX7" fmla="*/ 102870 w 747712"/>
                <a:gd name="connsiteY7" fmla="*/ 236220 h 783907"/>
                <a:gd name="connsiteX8" fmla="*/ 102870 w 747712"/>
                <a:gd name="connsiteY8" fmla="*/ 293370 h 783907"/>
                <a:gd name="connsiteX9" fmla="*/ 80010 w 747712"/>
                <a:gd name="connsiteY9" fmla="*/ 302895 h 783907"/>
                <a:gd name="connsiteX10" fmla="*/ 83820 w 747712"/>
                <a:gd name="connsiteY10" fmla="*/ 311468 h 783907"/>
                <a:gd name="connsiteX11" fmla="*/ 83820 w 747712"/>
                <a:gd name="connsiteY11" fmla="*/ 318135 h 783907"/>
                <a:gd name="connsiteX12" fmla="*/ 104775 w 747712"/>
                <a:gd name="connsiteY12" fmla="*/ 318135 h 783907"/>
                <a:gd name="connsiteX13" fmla="*/ 104775 w 747712"/>
                <a:gd name="connsiteY13" fmla="*/ 322898 h 783907"/>
                <a:gd name="connsiteX14" fmla="*/ 0 w 747712"/>
                <a:gd name="connsiteY14" fmla="*/ 322898 h 783907"/>
                <a:gd name="connsiteX15" fmla="*/ 0 w 747712"/>
                <a:gd name="connsiteY15" fmla="*/ 783908 h 783907"/>
                <a:gd name="connsiteX16" fmla="*/ 747713 w 747712"/>
                <a:gd name="connsiteY16" fmla="*/ 783908 h 783907"/>
                <a:gd name="connsiteX17" fmla="*/ 747713 w 747712"/>
                <a:gd name="connsiteY17" fmla="*/ 320993 h 783907"/>
                <a:gd name="connsiteX18" fmla="*/ 650558 w 747712"/>
                <a:gd name="connsiteY18" fmla="*/ 320993 h 783907"/>
                <a:gd name="connsiteX19" fmla="*/ 650558 w 747712"/>
                <a:gd name="connsiteY19" fmla="*/ 316230 h 783907"/>
                <a:gd name="connsiteX20" fmla="*/ 661988 w 747712"/>
                <a:gd name="connsiteY20" fmla="*/ 316230 h 783907"/>
                <a:gd name="connsiteX21" fmla="*/ 661988 w 747712"/>
                <a:gd name="connsiteY21" fmla="*/ 309563 h 783907"/>
                <a:gd name="connsiteX22" fmla="*/ 664845 w 747712"/>
                <a:gd name="connsiteY22" fmla="*/ 302895 h 783907"/>
                <a:gd name="connsiteX23" fmla="*/ 640080 w 747712"/>
                <a:gd name="connsiteY23" fmla="*/ 293370 h 783907"/>
                <a:gd name="connsiteX24" fmla="*/ 640080 w 747712"/>
                <a:gd name="connsiteY24" fmla="*/ 293370 h 783907"/>
                <a:gd name="connsiteX25" fmla="*/ 640080 w 747712"/>
                <a:gd name="connsiteY25" fmla="*/ 235268 h 783907"/>
                <a:gd name="connsiteX26" fmla="*/ 496253 w 747712"/>
                <a:gd name="connsiteY26" fmla="*/ 235268 h 783907"/>
                <a:gd name="connsiteX27" fmla="*/ 371475 w 747712"/>
                <a:gd name="connsiteY27" fmla="*/ 184785 h 783907"/>
                <a:gd name="connsiteX28" fmla="*/ 371475 w 747712"/>
                <a:gd name="connsiteY28" fmla="*/ 17145 h 783907"/>
                <a:gd name="connsiteX29" fmla="*/ 375285 w 747712"/>
                <a:gd name="connsiteY29" fmla="*/ 11430 h 783907"/>
                <a:gd name="connsiteX30" fmla="*/ 371475 w 747712"/>
                <a:gd name="connsiteY30" fmla="*/ 5715 h 783907"/>
                <a:gd name="connsiteX31" fmla="*/ 371475 w 747712"/>
                <a:gd name="connsiteY31" fmla="*/ 0 h 783907"/>
                <a:gd name="connsiteX32" fmla="*/ 372428 w 747712"/>
                <a:gd name="connsiteY32" fmla="*/ 0 h 783907"/>
                <a:gd name="connsiteX33" fmla="*/ 16192 w 747712"/>
                <a:gd name="connsiteY33" fmla="*/ 328613 h 783907"/>
                <a:gd name="connsiteX34" fmla="*/ 16192 w 747712"/>
                <a:gd name="connsiteY34" fmla="*/ 353378 h 783907"/>
                <a:gd name="connsiteX35" fmla="*/ 7620 w 747712"/>
                <a:gd name="connsiteY35" fmla="*/ 353378 h 783907"/>
                <a:gd name="connsiteX36" fmla="*/ 7620 w 747712"/>
                <a:gd name="connsiteY36" fmla="*/ 328613 h 783907"/>
                <a:gd name="connsiteX37" fmla="*/ 16192 w 747712"/>
                <a:gd name="connsiteY37" fmla="*/ 328613 h 783907"/>
                <a:gd name="connsiteX38" fmla="*/ 16192 w 747712"/>
                <a:gd name="connsiteY38" fmla="*/ 328613 h 783907"/>
                <a:gd name="connsiteX39" fmla="*/ 28575 w 747712"/>
                <a:gd name="connsiteY39" fmla="*/ 328613 h 783907"/>
                <a:gd name="connsiteX40" fmla="*/ 28575 w 747712"/>
                <a:gd name="connsiteY40" fmla="*/ 353378 h 783907"/>
                <a:gd name="connsiteX41" fmla="*/ 20003 w 747712"/>
                <a:gd name="connsiteY41" fmla="*/ 353378 h 783907"/>
                <a:gd name="connsiteX42" fmla="*/ 20003 w 747712"/>
                <a:gd name="connsiteY42" fmla="*/ 328613 h 783907"/>
                <a:gd name="connsiteX43" fmla="*/ 28575 w 747712"/>
                <a:gd name="connsiteY43" fmla="*/ 328613 h 783907"/>
                <a:gd name="connsiteX44" fmla="*/ 28575 w 747712"/>
                <a:gd name="connsiteY44" fmla="*/ 328613 h 783907"/>
                <a:gd name="connsiteX45" fmla="*/ 40958 w 747712"/>
                <a:gd name="connsiteY45" fmla="*/ 328613 h 783907"/>
                <a:gd name="connsiteX46" fmla="*/ 40958 w 747712"/>
                <a:gd name="connsiteY46" fmla="*/ 353378 h 783907"/>
                <a:gd name="connsiteX47" fmla="*/ 32385 w 747712"/>
                <a:gd name="connsiteY47" fmla="*/ 353378 h 783907"/>
                <a:gd name="connsiteX48" fmla="*/ 32385 w 747712"/>
                <a:gd name="connsiteY48" fmla="*/ 328613 h 783907"/>
                <a:gd name="connsiteX49" fmla="*/ 40958 w 747712"/>
                <a:gd name="connsiteY49" fmla="*/ 328613 h 783907"/>
                <a:gd name="connsiteX50" fmla="*/ 40958 w 747712"/>
                <a:gd name="connsiteY50" fmla="*/ 328613 h 783907"/>
                <a:gd name="connsiteX51" fmla="*/ 53340 w 747712"/>
                <a:gd name="connsiteY51" fmla="*/ 328613 h 783907"/>
                <a:gd name="connsiteX52" fmla="*/ 53340 w 747712"/>
                <a:gd name="connsiteY52" fmla="*/ 353378 h 783907"/>
                <a:gd name="connsiteX53" fmla="*/ 44767 w 747712"/>
                <a:gd name="connsiteY53" fmla="*/ 353378 h 783907"/>
                <a:gd name="connsiteX54" fmla="*/ 44767 w 747712"/>
                <a:gd name="connsiteY54" fmla="*/ 328613 h 783907"/>
                <a:gd name="connsiteX55" fmla="*/ 53340 w 747712"/>
                <a:gd name="connsiteY55" fmla="*/ 328613 h 783907"/>
                <a:gd name="connsiteX56" fmla="*/ 53340 w 747712"/>
                <a:gd name="connsiteY56" fmla="*/ 328613 h 783907"/>
                <a:gd name="connsiteX57" fmla="*/ 65722 w 747712"/>
                <a:gd name="connsiteY57" fmla="*/ 328613 h 783907"/>
                <a:gd name="connsiteX58" fmla="*/ 65722 w 747712"/>
                <a:gd name="connsiteY58" fmla="*/ 353378 h 783907"/>
                <a:gd name="connsiteX59" fmla="*/ 57150 w 747712"/>
                <a:gd name="connsiteY59" fmla="*/ 353378 h 783907"/>
                <a:gd name="connsiteX60" fmla="*/ 57150 w 747712"/>
                <a:gd name="connsiteY60" fmla="*/ 328613 h 783907"/>
                <a:gd name="connsiteX61" fmla="*/ 65722 w 747712"/>
                <a:gd name="connsiteY61" fmla="*/ 328613 h 783907"/>
                <a:gd name="connsiteX62" fmla="*/ 65722 w 747712"/>
                <a:gd name="connsiteY62" fmla="*/ 328613 h 783907"/>
                <a:gd name="connsiteX63" fmla="*/ 78105 w 747712"/>
                <a:gd name="connsiteY63" fmla="*/ 328613 h 783907"/>
                <a:gd name="connsiteX64" fmla="*/ 78105 w 747712"/>
                <a:gd name="connsiteY64" fmla="*/ 353378 h 783907"/>
                <a:gd name="connsiteX65" fmla="*/ 69533 w 747712"/>
                <a:gd name="connsiteY65" fmla="*/ 353378 h 783907"/>
                <a:gd name="connsiteX66" fmla="*/ 69533 w 747712"/>
                <a:gd name="connsiteY66" fmla="*/ 328613 h 783907"/>
                <a:gd name="connsiteX67" fmla="*/ 78105 w 747712"/>
                <a:gd name="connsiteY67" fmla="*/ 328613 h 783907"/>
                <a:gd name="connsiteX68" fmla="*/ 78105 w 747712"/>
                <a:gd name="connsiteY68" fmla="*/ 328613 h 783907"/>
                <a:gd name="connsiteX69" fmla="*/ 90488 w 747712"/>
                <a:gd name="connsiteY69" fmla="*/ 328613 h 783907"/>
                <a:gd name="connsiteX70" fmla="*/ 90488 w 747712"/>
                <a:gd name="connsiteY70" fmla="*/ 353378 h 783907"/>
                <a:gd name="connsiteX71" fmla="*/ 81915 w 747712"/>
                <a:gd name="connsiteY71" fmla="*/ 353378 h 783907"/>
                <a:gd name="connsiteX72" fmla="*/ 81915 w 747712"/>
                <a:gd name="connsiteY72" fmla="*/ 328613 h 783907"/>
                <a:gd name="connsiteX73" fmla="*/ 90488 w 747712"/>
                <a:gd name="connsiteY73" fmla="*/ 328613 h 783907"/>
                <a:gd name="connsiteX74" fmla="*/ 90488 w 747712"/>
                <a:gd name="connsiteY74" fmla="*/ 328613 h 783907"/>
                <a:gd name="connsiteX75" fmla="*/ 724853 w 747712"/>
                <a:gd name="connsiteY75" fmla="*/ 328613 h 783907"/>
                <a:gd name="connsiteX76" fmla="*/ 733425 w 747712"/>
                <a:gd name="connsiteY76" fmla="*/ 328613 h 783907"/>
                <a:gd name="connsiteX77" fmla="*/ 733425 w 747712"/>
                <a:gd name="connsiteY77" fmla="*/ 353378 h 783907"/>
                <a:gd name="connsiteX78" fmla="*/ 724853 w 747712"/>
                <a:gd name="connsiteY78" fmla="*/ 353378 h 783907"/>
                <a:gd name="connsiteX79" fmla="*/ 724853 w 747712"/>
                <a:gd name="connsiteY79" fmla="*/ 328613 h 783907"/>
                <a:gd name="connsiteX80" fmla="*/ 724853 w 747712"/>
                <a:gd name="connsiteY80" fmla="*/ 328613 h 783907"/>
                <a:gd name="connsiteX81" fmla="*/ 712470 w 747712"/>
                <a:gd name="connsiteY81" fmla="*/ 328613 h 783907"/>
                <a:gd name="connsiteX82" fmla="*/ 721043 w 747712"/>
                <a:gd name="connsiteY82" fmla="*/ 328613 h 783907"/>
                <a:gd name="connsiteX83" fmla="*/ 721043 w 747712"/>
                <a:gd name="connsiteY83" fmla="*/ 353378 h 783907"/>
                <a:gd name="connsiteX84" fmla="*/ 712470 w 747712"/>
                <a:gd name="connsiteY84" fmla="*/ 353378 h 783907"/>
                <a:gd name="connsiteX85" fmla="*/ 712470 w 747712"/>
                <a:gd name="connsiteY85" fmla="*/ 328613 h 783907"/>
                <a:gd name="connsiteX86" fmla="*/ 712470 w 747712"/>
                <a:gd name="connsiteY86" fmla="*/ 328613 h 783907"/>
                <a:gd name="connsiteX87" fmla="*/ 700088 w 747712"/>
                <a:gd name="connsiteY87" fmla="*/ 328613 h 783907"/>
                <a:gd name="connsiteX88" fmla="*/ 708660 w 747712"/>
                <a:gd name="connsiteY88" fmla="*/ 328613 h 783907"/>
                <a:gd name="connsiteX89" fmla="*/ 708660 w 747712"/>
                <a:gd name="connsiteY89" fmla="*/ 353378 h 783907"/>
                <a:gd name="connsiteX90" fmla="*/ 700088 w 747712"/>
                <a:gd name="connsiteY90" fmla="*/ 353378 h 783907"/>
                <a:gd name="connsiteX91" fmla="*/ 700088 w 747712"/>
                <a:gd name="connsiteY91" fmla="*/ 328613 h 783907"/>
                <a:gd name="connsiteX92" fmla="*/ 700088 w 747712"/>
                <a:gd name="connsiteY92" fmla="*/ 328613 h 783907"/>
                <a:gd name="connsiteX93" fmla="*/ 687705 w 747712"/>
                <a:gd name="connsiteY93" fmla="*/ 328613 h 783907"/>
                <a:gd name="connsiteX94" fmla="*/ 696278 w 747712"/>
                <a:gd name="connsiteY94" fmla="*/ 328613 h 783907"/>
                <a:gd name="connsiteX95" fmla="*/ 696278 w 747712"/>
                <a:gd name="connsiteY95" fmla="*/ 353378 h 783907"/>
                <a:gd name="connsiteX96" fmla="*/ 687705 w 747712"/>
                <a:gd name="connsiteY96" fmla="*/ 353378 h 783907"/>
                <a:gd name="connsiteX97" fmla="*/ 687705 w 747712"/>
                <a:gd name="connsiteY97" fmla="*/ 328613 h 783907"/>
                <a:gd name="connsiteX98" fmla="*/ 687705 w 747712"/>
                <a:gd name="connsiteY98" fmla="*/ 328613 h 783907"/>
                <a:gd name="connsiteX99" fmla="*/ 675322 w 747712"/>
                <a:gd name="connsiteY99" fmla="*/ 328613 h 783907"/>
                <a:gd name="connsiteX100" fmla="*/ 683895 w 747712"/>
                <a:gd name="connsiteY100" fmla="*/ 328613 h 783907"/>
                <a:gd name="connsiteX101" fmla="*/ 683895 w 747712"/>
                <a:gd name="connsiteY101" fmla="*/ 353378 h 783907"/>
                <a:gd name="connsiteX102" fmla="*/ 675322 w 747712"/>
                <a:gd name="connsiteY102" fmla="*/ 353378 h 783907"/>
                <a:gd name="connsiteX103" fmla="*/ 675322 w 747712"/>
                <a:gd name="connsiteY103" fmla="*/ 328613 h 783907"/>
                <a:gd name="connsiteX104" fmla="*/ 675322 w 747712"/>
                <a:gd name="connsiteY104" fmla="*/ 328613 h 783907"/>
                <a:gd name="connsiteX105" fmla="*/ 662940 w 747712"/>
                <a:gd name="connsiteY105" fmla="*/ 328613 h 783907"/>
                <a:gd name="connsiteX106" fmla="*/ 671513 w 747712"/>
                <a:gd name="connsiteY106" fmla="*/ 328613 h 783907"/>
                <a:gd name="connsiteX107" fmla="*/ 671513 w 747712"/>
                <a:gd name="connsiteY107" fmla="*/ 353378 h 783907"/>
                <a:gd name="connsiteX108" fmla="*/ 662940 w 747712"/>
                <a:gd name="connsiteY108" fmla="*/ 353378 h 783907"/>
                <a:gd name="connsiteX109" fmla="*/ 662940 w 747712"/>
                <a:gd name="connsiteY109" fmla="*/ 328613 h 783907"/>
                <a:gd name="connsiteX110" fmla="*/ 662940 w 747712"/>
                <a:gd name="connsiteY110" fmla="*/ 328613 h 783907"/>
                <a:gd name="connsiteX111" fmla="*/ 650558 w 747712"/>
                <a:gd name="connsiteY111" fmla="*/ 328613 h 783907"/>
                <a:gd name="connsiteX112" fmla="*/ 659130 w 747712"/>
                <a:gd name="connsiteY112" fmla="*/ 328613 h 783907"/>
                <a:gd name="connsiteX113" fmla="*/ 659130 w 747712"/>
                <a:gd name="connsiteY113" fmla="*/ 353378 h 783907"/>
                <a:gd name="connsiteX114" fmla="*/ 650558 w 747712"/>
                <a:gd name="connsiteY114" fmla="*/ 353378 h 783907"/>
                <a:gd name="connsiteX115" fmla="*/ 650558 w 747712"/>
                <a:gd name="connsiteY115" fmla="*/ 328613 h 783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</a:cxnLst>
              <a:rect l="l" t="t" r="r" b="b"/>
              <a:pathLst>
                <a:path w="747712" h="783907">
                  <a:moveTo>
                    <a:pt x="372428" y="0"/>
                  </a:moveTo>
                  <a:lnTo>
                    <a:pt x="367665" y="0"/>
                  </a:lnTo>
                  <a:lnTo>
                    <a:pt x="367665" y="6668"/>
                  </a:lnTo>
                  <a:cubicBezTo>
                    <a:pt x="365760" y="7620"/>
                    <a:pt x="363855" y="9525"/>
                    <a:pt x="363855" y="12383"/>
                  </a:cubicBezTo>
                  <a:cubicBezTo>
                    <a:pt x="363855" y="14288"/>
                    <a:pt x="364808" y="17145"/>
                    <a:pt x="367665" y="18098"/>
                  </a:cubicBezTo>
                  <a:lnTo>
                    <a:pt x="367665" y="186690"/>
                  </a:lnTo>
                  <a:lnTo>
                    <a:pt x="243840" y="236220"/>
                  </a:lnTo>
                  <a:lnTo>
                    <a:pt x="102870" y="236220"/>
                  </a:lnTo>
                  <a:lnTo>
                    <a:pt x="102870" y="293370"/>
                  </a:lnTo>
                  <a:lnTo>
                    <a:pt x="80010" y="302895"/>
                  </a:lnTo>
                  <a:lnTo>
                    <a:pt x="83820" y="311468"/>
                  </a:lnTo>
                  <a:lnTo>
                    <a:pt x="83820" y="318135"/>
                  </a:lnTo>
                  <a:lnTo>
                    <a:pt x="104775" y="318135"/>
                  </a:lnTo>
                  <a:lnTo>
                    <a:pt x="104775" y="322898"/>
                  </a:lnTo>
                  <a:lnTo>
                    <a:pt x="0" y="322898"/>
                  </a:lnTo>
                  <a:lnTo>
                    <a:pt x="0" y="783908"/>
                  </a:lnTo>
                  <a:cubicBezTo>
                    <a:pt x="325755" y="783908"/>
                    <a:pt x="410528" y="783908"/>
                    <a:pt x="747713" y="783908"/>
                  </a:cubicBezTo>
                  <a:lnTo>
                    <a:pt x="747713" y="320993"/>
                  </a:lnTo>
                  <a:lnTo>
                    <a:pt x="650558" y="320993"/>
                  </a:lnTo>
                  <a:lnTo>
                    <a:pt x="650558" y="316230"/>
                  </a:lnTo>
                  <a:lnTo>
                    <a:pt x="661988" y="316230"/>
                  </a:lnTo>
                  <a:lnTo>
                    <a:pt x="661988" y="309563"/>
                  </a:lnTo>
                  <a:lnTo>
                    <a:pt x="664845" y="302895"/>
                  </a:lnTo>
                  <a:lnTo>
                    <a:pt x="640080" y="293370"/>
                  </a:lnTo>
                  <a:lnTo>
                    <a:pt x="640080" y="293370"/>
                  </a:lnTo>
                  <a:lnTo>
                    <a:pt x="640080" y="235268"/>
                  </a:lnTo>
                  <a:lnTo>
                    <a:pt x="496253" y="235268"/>
                  </a:lnTo>
                  <a:lnTo>
                    <a:pt x="371475" y="184785"/>
                  </a:lnTo>
                  <a:lnTo>
                    <a:pt x="371475" y="17145"/>
                  </a:lnTo>
                  <a:cubicBezTo>
                    <a:pt x="373380" y="16193"/>
                    <a:pt x="375285" y="14288"/>
                    <a:pt x="375285" y="11430"/>
                  </a:cubicBezTo>
                  <a:cubicBezTo>
                    <a:pt x="375285" y="9525"/>
                    <a:pt x="374333" y="6668"/>
                    <a:pt x="371475" y="5715"/>
                  </a:cubicBezTo>
                  <a:lnTo>
                    <a:pt x="371475" y="0"/>
                  </a:lnTo>
                  <a:lnTo>
                    <a:pt x="372428" y="0"/>
                  </a:lnTo>
                  <a:close/>
                  <a:moveTo>
                    <a:pt x="16192" y="328613"/>
                  </a:moveTo>
                  <a:lnTo>
                    <a:pt x="16192" y="353378"/>
                  </a:lnTo>
                  <a:lnTo>
                    <a:pt x="7620" y="353378"/>
                  </a:lnTo>
                  <a:lnTo>
                    <a:pt x="7620" y="328613"/>
                  </a:lnTo>
                  <a:lnTo>
                    <a:pt x="16192" y="328613"/>
                  </a:lnTo>
                  <a:lnTo>
                    <a:pt x="16192" y="328613"/>
                  </a:lnTo>
                  <a:close/>
                  <a:moveTo>
                    <a:pt x="28575" y="328613"/>
                  </a:moveTo>
                  <a:lnTo>
                    <a:pt x="28575" y="353378"/>
                  </a:lnTo>
                  <a:lnTo>
                    <a:pt x="20003" y="353378"/>
                  </a:lnTo>
                  <a:lnTo>
                    <a:pt x="20003" y="328613"/>
                  </a:lnTo>
                  <a:lnTo>
                    <a:pt x="28575" y="328613"/>
                  </a:lnTo>
                  <a:lnTo>
                    <a:pt x="28575" y="328613"/>
                  </a:lnTo>
                  <a:close/>
                  <a:moveTo>
                    <a:pt x="40958" y="328613"/>
                  </a:moveTo>
                  <a:lnTo>
                    <a:pt x="40958" y="353378"/>
                  </a:lnTo>
                  <a:lnTo>
                    <a:pt x="32385" y="353378"/>
                  </a:lnTo>
                  <a:lnTo>
                    <a:pt x="32385" y="328613"/>
                  </a:lnTo>
                  <a:lnTo>
                    <a:pt x="40958" y="328613"/>
                  </a:lnTo>
                  <a:lnTo>
                    <a:pt x="40958" y="328613"/>
                  </a:lnTo>
                  <a:close/>
                  <a:moveTo>
                    <a:pt x="53340" y="328613"/>
                  </a:moveTo>
                  <a:lnTo>
                    <a:pt x="53340" y="353378"/>
                  </a:lnTo>
                  <a:lnTo>
                    <a:pt x="44767" y="353378"/>
                  </a:lnTo>
                  <a:lnTo>
                    <a:pt x="44767" y="328613"/>
                  </a:lnTo>
                  <a:lnTo>
                    <a:pt x="53340" y="328613"/>
                  </a:lnTo>
                  <a:lnTo>
                    <a:pt x="53340" y="328613"/>
                  </a:lnTo>
                  <a:close/>
                  <a:moveTo>
                    <a:pt x="65722" y="328613"/>
                  </a:moveTo>
                  <a:lnTo>
                    <a:pt x="65722" y="353378"/>
                  </a:lnTo>
                  <a:lnTo>
                    <a:pt x="57150" y="353378"/>
                  </a:lnTo>
                  <a:lnTo>
                    <a:pt x="57150" y="328613"/>
                  </a:lnTo>
                  <a:lnTo>
                    <a:pt x="65722" y="328613"/>
                  </a:lnTo>
                  <a:lnTo>
                    <a:pt x="65722" y="328613"/>
                  </a:lnTo>
                  <a:close/>
                  <a:moveTo>
                    <a:pt x="78105" y="328613"/>
                  </a:moveTo>
                  <a:lnTo>
                    <a:pt x="78105" y="353378"/>
                  </a:lnTo>
                  <a:lnTo>
                    <a:pt x="69533" y="353378"/>
                  </a:lnTo>
                  <a:lnTo>
                    <a:pt x="69533" y="328613"/>
                  </a:lnTo>
                  <a:lnTo>
                    <a:pt x="78105" y="328613"/>
                  </a:lnTo>
                  <a:lnTo>
                    <a:pt x="78105" y="328613"/>
                  </a:lnTo>
                  <a:close/>
                  <a:moveTo>
                    <a:pt x="90488" y="328613"/>
                  </a:moveTo>
                  <a:lnTo>
                    <a:pt x="90488" y="353378"/>
                  </a:lnTo>
                  <a:lnTo>
                    <a:pt x="81915" y="353378"/>
                  </a:lnTo>
                  <a:lnTo>
                    <a:pt x="81915" y="328613"/>
                  </a:lnTo>
                  <a:lnTo>
                    <a:pt x="90488" y="328613"/>
                  </a:lnTo>
                  <a:lnTo>
                    <a:pt x="90488" y="328613"/>
                  </a:lnTo>
                  <a:close/>
                  <a:moveTo>
                    <a:pt x="724853" y="328613"/>
                  </a:moveTo>
                  <a:lnTo>
                    <a:pt x="733425" y="328613"/>
                  </a:lnTo>
                  <a:lnTo>
                    <a:pt x="733425" y="353378"/>
                  </a:lnTo>
                  <a:lnTo>
                    <a:pt x="724853" y="353378"/>
                  </a:lnTo>
                  <a:lnTo>
                    <a:pt x="724853" y="328613"/>
                  </a:lnTo>
                  <a:lnTo>
                    <a:pt x="724853" y="328613"/>
                  </a:lnTo>
                  <a:close/>
                  <a:moveTo>
                    <a:pt x="712470" y="328613"/>
                  </a:moveTo>
                  <a:lnTo>
                    <a:pt x="721043" y="328613"/>
                  </a:lnTo>
                  <a:lnTo>
                    <a:pt x="721043" y="353378"/>
                  </a:lnTo>
                  <a:lnTo>
                    <a:pt x="712470" y="353378"/>
                  </a:lnTo>
                  <a:lnTo>
                    <a:pt x="712470" y="328613"/>
                  </a:lnTo>
                  <a:lnTo>
                    <a:pt x="712470" y="328613"/>
                  </a:lnTo>
                  <a:close/>
                  <a:moveTo>
                    <a:pt x="700088" y="328613"/>
                  </a:moveTo>
                  <a:lnTo>
                    <a:pt x="708660" y="328613"/>
                  </a:lnTo>
                  <a:lnTo>
                    <a:pt x="708660" y="353378"/>
                  </a:lnTo>
                  <a:lnTo>
                    <a:pt x="700088" y="353378"/>
                  </a:lnTo>
                  <a:lnTo>
                    <a:pt x="700088" y="328613"/>
                  </a:lnTo>
                  <a:lnTo>
                    <a:pt x="700088" y="328613"/>
                  </a:lnTo>
                  <a:close/>
                  <a:moveTo>
                    <a:pt x="687705" y="328613"/>
                  </a:moveTo>
                  <a:lnTo>
                    <a:pt x="696278" y="328613"/>
                  </a:lnTo>
                  <a:lnTo>
                    <a:pt x="696278" y="353378"/>
                  </a:lnTo>
                  <a:lnTo>
                    <a:pt x="687705" y="353378"/>
                  </a:lnTo>
                  <a:lnTo>
                    <a:pt x="687705" y="328613"/>
                  </a:lnTo>
                  <a:lnTo>
                    <a:pt x="687705" y="328613"/>
                  </a:lnTo>
                  <a:close/>
                  <a:moveTo>
                    <a:pt x="675322" y="328613"/>
                  </a:moveTo>
                  <a:lnTo>
                    <a:pt x="683895" y="328613"/>
                  </a:lnTo>
                  <a:lnTo>
                    <a:pt x="683895" y="353378"/>
                  </a:lnTo>
                  <a:lnTo>
                    <a:pt x="675322" y="353378"/>
                  </a:lnTo>
                  <a:lnTo>
                    <a:pt x="675322" y="328613"/>
                  </a:lnTo>
                  <a:lnTo>
                    <a:pt x="675322" y="328613"/>
                  </a:lnTo>
                  <a:close/>
                  <a:moveTo>
                    <a:pt x="662940" y="328613"/>
                  </a:moveTo>
                  <a:lnTo>
                    <a:pt x="671513" y="328613"/>
                  </a:lnTo>
                  <a:lnTo>
                    <a:pt x="671513" y="353378"/>
                  </a:lnTo>
                  <a:lnTo>
                    <a:pt x="662940" y="353378"/>
                  </a:lnTo>
                  <a:lnTo>
                    <a:pt x="662940" y="328613"/>
                  </a:lnTo>
                  <a:lnTo>
                    <a:pt x="662940" y="328613"/>
                  </a:lnTo>
                  <a:close/>
                  <a:moveTo>
                    <a:pt x="650558" y="328613"/>
                  </a:moveTo>
                  <a:lnTo>
                    <a:pt x="659130" y="328613"/>
                  </a:lnTo>
                  <a:lnTo>
                    <a:pt x="659130" y="353378"/>
                  </a:lnTo>
                  <a:lnTo>
                    <a:pt x="650558" y="353378"/>
                  </a:lnTo>
                  <a:lnTo>
                    <a:pt x="650558" y="328613"/>
                  </a:ln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225" name="Group 224">
              <a:extLst>
                <a:ext uri="{FF2B5EF4-FFF2-40B4-BE49-F238E27FC236}">
                  <a16:creationId xmlns:a16="http://schemas.microsoft.com/office/drawing/2014/main" id="{92F37EAC-574F-44FE-BD57-DC730F6FA1D3}"/>
                </a:ext>
              </a:extLst>
            </p:cNvPr>
            <p:cNvGrpSpPr/>
            <p:nvPr/>
          </p:nvGrpSpPr>
          <p:grpSpPr>
            <a:xfrm>
              <a:off x="5269888" y="3024840"/>
              <a:ext cx="1642189" cy="1656192"/>
              <a:chOff x="5269888" y="3024840"/>
              <a:chExt cx="1642189" cy="1656192"/>
            </a:xfrm>
          </p:grpSpPr>
          <p:grpSp>
            <p:nvGrpSpPr>
              <p:cNvPr id="226" name="Graphic 437">
                <a:extLst>
                  <a:ext uri="{FF2B5EF4-FFF2-40B4-BE49-F238E27FC236}">
                    <a16:creationId xmlns:a16="http://schemas.microsoft.com/office/drawing/2014/main" id="{709C4035-CC08-45D6-8335-BC2031EC72E4}"/>
                  </a:ext>
                </a:extLst>
              </p:cNvPr>
              <p:cNvGrpSpPr/>
              <p:nvPr/>
            </p:nvGrpSpPr>
            <p:grpSpPr>
              <a:xfrm>
                <a:off x="5312942" y="4225893"/>
                <a:ext cx="1543781" cy="47153"/>
                <a:chOff x="5732144" y="3554729"/>
                <a:chExt cx="717232" cy="21907"/>
              </a:xfrm>
              <a:solidFill>
                <a:srgbClr val="5E5F5F"/>
              </a:solidFill>
            </p:grpSpPr>
            <p:sp>
              <p:nvSpPr>
                <p:cNvPr id="378" name="Freeform: Shape 377">
                  <a:extLst>
                    <a:ext uri="{FF2B5EF4-FFF2-40B4-BE49-F238E27FC236}">
                      <a16:creationId xmlns:a16="http://schemas.microsoft.com/office/drawing/2014/main" id="{73EDA00A-3B36-4832-B9E7-B68276700EAC}"/>
                    </a:ext>
                  </a:extLst>
                </p:cNvPr>
                <p:cNvSpPr/>
                <p:nvPr/>
              </p:nvSpPr>
              <p:spPr>
                <a:xfrm>
                  <a:off x="5732144" y="3554729"/>
                  <a:ext cx="81914" cy="21907"/>
                </a:xfrm>
                <a:custGeom>
                  <a:avLst/>
                  <a:gdLst>
                    <a:gd name="connsiteX0" fmla="*/ 40958 w 81914"/>
                    <a:gd name="connsiteY0" fmla="*/ 0 h 21907"/>
                    <a:gd name="connsiteX1" fmla="*/ 20002 w 81914"/>
                    <a:gd name="connsiteY1" fmla="*/ 10478 h 21907"/>
                    <a:gd name="connsiteX2" fmla="*/ 0 w 81914"/>
                    <a:gd name="connsiteY2" fmla="*/ 21908 h 21907"/>
                    <a:gd name="connsiteX3" fmla="*/ 9525 w 81914"/>
                    <a:gd name="connsiteY3" fmla="*/ 21908 h 21907"/>
                    <a:gd name="connsiteX4" fmla="*/ 20002 w 81914"/>
                    <a:gd name="connsiteY4" fmla="*/ 16193 h 21907"/>
                    <a:gd name="connsiteX5" fmla="*/ 40958 w 81914"/>
                    <a:gd name="connsiteY5" fmla="*/ 4763 h 21907"/>
                    <a:gd name="connsiteX6" fmla="*/ 60960 w 81914"/>
                    <a:gd name="connsiteY6" fmla="*/ 16193 h 21907"/>
                    <a:gd name="connsiteX7" fmla="*/ 71438 w 81914"/>
                    <a:gd name="connsiteY7" fmla="*/ 21908 h 21907"/>
                    <a:gd name="connsiteX8" fmla="*/ 81915 w 81914"/>
                    <a:gd name="connsiteY8" fmla="*/ 21908 h 21907"/>
                    <a:gd name="connsiteX9" fmla="*/ 60960 w 81914"/>
                    <a:gd name="connsiteY9" fmla="*/ 10478 h 219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81914" h="21907">
                      <a:moveTo>
                        <a:pt x="40958" y="0"/>
                      </a:moveTo>
                      <a:lnTo>
                        <a:pt x="20002" y="10478"/>
                      </a:lnTo>
                      <a:lnTo>
                        <a:pt x="0" y="21908"/>
                      </a:lnTo>
                      <a:lnTo>
                        <a:pt x="9525" y="21908"/>
                      </a:lnTo>
                      <a:lnTo>
                        <a:pt x="20002" y="16193"/>
                      </a:lnTo>
                      <a:lnTo>
                        <a:pt x="40958" y="4763"/>
                      </a:lnTo>
                      <a:lnTo>
                        <a:pt x="60960" y="16193"/>
                      </a:lnTo>
                      <a:lnTo>
                        <a:pt x="71438" y="21908"/>
                      </a:lnTo>
                      <a:lnTo>
                        <a:pt x="81915" y="21908"/>
                      </a:lnTo>
                      <a:lnTo>
                        <a:pt x="60960" y="10478"/>
                      </a:lnTo>
                      <a:close/>
                    </a:path>
                  </a:pathLst>
                </a:custGeom>
                <a:solidFill>
                  <a:srgbClr val="5E5F5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79" name="Freeform: Shape 378">
                  <a:extLst>
                    <a:ext uri="{FF2B5EF4-FFF2-40B4-BE49-F238E27FC236}">
                      <a16:creationId xmlns:a16="http://schemas.microsoft.com/office/drawing/2014/main" id="{4B59AD45-4A77-4160-8F01-5B5D0AF9F16B}"/>
                    </a:ext>
                  </a:extLst>
                </p:cNvPr>
                <p:cNvSpPr/>
                <p:nvPr/>
              </p:nvSpPr>
              <p:spPr>
                <a:xfrm>
                  <a:off x="6366509" y="3554729"/>
                  <a:ext cx="82867" cy="21907"/>
                </a:xfrm>
                <a:custGeom>
                  <a:avLst/>
                  <a:gdLst>
                    <a:gd name="connsiteX0" fmla="*/ 40958 w 82867"/>
                    <a:gd name="connsiteY0" fmla="*/ 0 h 21907"/>
                    <a:gd name="connsiteX1" fmla="*/ 61913 w 82867"/>
                    <a:gd name="connsiteY1" fmla="*/ 10478 h 21907"/>
                    <a:gd name="connsiteX2" fmla="*/ 82868 w 82867"/>
                    <a:gd name="connsiteY2" fmla="*/ 21908 h 21907"/>
                    <a:gd name="connsiteX3" fmla="*/ 72390 w 82867"/>
                    <a:gd name="connsiteY3" fmla="*/ 21908 h 21907"/>
                    <a:gd name="connsiteX4" fmla="*/ 61913 w 82867"/>
                    <a:gd name="connsiteY4" fmla="*/ 16193 h 21907"/>
                    <a:gd name="connsiteX5" fmla="*/ 40958 w 82867"/>
                    <a:gd name="connsiteY5" fmla="*/ 4763 h 21907"/>
                    <a:gd name="connsiteX6" fmla="*/ 20955 w 82867"/>
                    <a:gd name="connsiteY6" fmla="*/ 16193 h 21907"/>
                    <a:gd name="connsiteX7" fmla="*/ 10478 w 82867"/>
                    <a:gd name="connsiteY7" fmla="*/ 21908 h 21907"/>
                    <a:gd name="connsiteX8" fmla="*/ 0 w 82867"/>
                    <a:gd name="connsiteY8" fmla="*/ 21908 h 21907"/>
                    <a:gd name="connsiteX9" fmla="*/ 20955 w 82867"/>
                    <a:gd name="connsiteY9" fmla="*/ 10478 h 219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82867" h="21907">
                      <a:moveTo>
                        <a:pt x="40958" y="0"/>
                      </a:moveTo>
                      <a:lnTo>
                        <a:pt x="61913" y="10478"/>
                      </a:lnTo>
                      <a:lnTo>
                        <a:pt x="82868" y="21908"/>
                      </a:lnTo>
                      <a:lnTo>
                        <a:pt x="72390" y="21908"/>
                      </a:lnTo>
                      <a:lnTo>
                        <a:pt x="61913" y="16193"/>
                      </a:lnTo>
                      <a:lnTo>
                        <a:pt x="40958" y="4763"/>
                      </a:lnTo>
                      <a:lnTo>
                        <a:pt x="20955" y="16193"/>
                      </a:lnTo>
                      <a:lnTo>
                        <a:pt x="10478" y="21908"/>
                      </a:lnTo>
                      <a:lnTo>
                        <a:pt x="0" y="21908"/>
                      </a:lnTo>
                      <a:lnTo>
                        <a:pt x="20955" y="10478"/>
                      </a:lnTo>
                      <a:close/>
                    </a:path>
                  </a:pathLst>
                </a:custGeom>
                <a:solidFill>
                  <a:srgbClr val="5E5F5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80" name="Freeform: Shape 379">
                  <a:extLst>
                    <a:ext uri="{FF2B5EF4-FFF2-40B4-BE49-F238E27FC236}">
                      <a16:creationId xmlns:a16="http://schemas.microsoft.com/office/drawing/2014/main" id="{FE57740E-7824-4928-9AFA-ABCCB928EB43}"/>
                    </a:ext>
                  </a:extLst>
                </p:cNvPr>
                <p:cNvSpPr/>
                <p:nvPr/>
              </p:nvSpPr>
              <p:spPr>
                <a:xfrm>
                  <a:off x="5882639" y="3555920"/>
                  <a:ext cx="83819" cy="20716"/>
                </a:xfrm>
                <a:custGeom>
                  <a:avLst/>
                  <a:gdLst>
                    <a:gd name="connsiteX0" fmla="*/ 83820 w 83819"/>
                    <a:gd name="connsiteY0" fmla="*/ 20717 h 20716"/>
                    <a:gd name="connsiteX1" fmla="*/ 76200 w 83819"/>
                    <a:gd name="connsiteY1" fmla="*/ 20717 h 20716"/>
                    <a:gd name="connsiteX2" fmla="*/ 7620 w 83819"/>
                    <a:gd name="connsiteY2" fmla="*/ 20717 h 20716"/>
                    <a:gd name="connsiteX3" fmla="*/ 0 w 83819"/>
                    <a:gd name="connsiteY3" fmla="*/ 20717 h 20716"/>
                    <a:gd name="connsiteX4" fmla="*/ 83820 w 83819"/>
                    <a:gd name="connsiteY4" fmla="*/ 20717 h 207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3819" h="20716">
                      <a:moveTo>
                        <a:pt x="83820" y="20717"/>
                      </a:moveTo>
                      <a:lnTo>
                        <a:pt x="76200" y="20717"/>
                      </a:lnTo>
                      <a:cubicBezTo>
                        <a:pt x="48577" y="714"/>
                        <a:pt x="36195" y="714"/>
                        <a:pt x="7620" y="20717"/>
                      </a:cubicBezTo>
                      <a:lnTo>
                        <a:pt x="0" y="20717"/>
                      </a:lnTo>
                      <a:cubicBezTo>
                        <a:pt x="37147" y="-6906"/>
                        <a:pt x="48577" y="-6906"/>
                        <a:pt x="83820" y="20717"/>
                      </a:cubicBezTo>
                      <a:close/>
                    </a:path>
                  </a:pathLst>
                </a:custGeom>
                <a:solidFill>
                  <a:srgbClr val="5E5F5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81" name="Freeform: Shape 380">
                  <a:extLst>
                    <a:ext uri="{FF2B5EF4-FFF2-40B4-BE49-F238E27FC236}">
                      <a16:creationId xmlns:a16="http://schemas.microsoft.com/office/drawing/2014/main" id="{FF006E39-AA01-4B96-B52D-5F99986846F1}"/>
                    </a:ext>
                  </a:extLst>
                </p:cNvPr>
                <p:cNvSpPr/>
                <p:nvPr/>
              </p:nvSpPr>
              <p:spPr>
                <a:xfrm>
                  <a:off x="6213157" y="3555920"/>
                  <a:ext cx="83820" cy="20716"/>
                </a:xfrm>
                <a:custGeom>
                  <a:avLst/>
                  <a:gdLst>
                    <a:gd name="connsiteX0" fmla="*/ 83820 w 83820"/>
                    <a:gd name="connsiteY0" fmla="*/ 20717 h 20716"/>
                    <a:gd name="connsiteX1" fmla="*/ 76200 w 83820"/>
                    <a:gd name="connsiteY1" fmla="*/ 20717 h 20716"/>
                    <a:gd name="connsiteX2" fmla="*/ 7620 w 83820"/>
                    <a:gd name="connsiteY2" fmla="*/ 20717 h 20716"/>
                    <a:gd name="connsiteX3" fmla="*/ 0 w 83820"/>
                    <a:gd name="connsiteY3" fmla="*/ 20717 h 20716"/>
                    <a:gd name="connsiteX4" fmla="*/ 83820 w 83820"/>
                    <a:gd name="connsiteY4" fmla="*/ 20717 h 207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3820" h="20716">
                      <a:moveTo>
                        <a:pt x="83820" y="20717"/>
                      </a:moveTo>
                      <a:lnTo>
                        <a:pt x="76200" y="20717"/>
                      </a:lnTo>
                      <a:cubicBezTo>
                        <a:pt x="48577" y="714"/>
                        <a:pt x="36195" y="714"/>
                        <a:pt x="7620" y="20717"/>
                      </a:cubicBezTo>
                      <a:lnTo>
                        <a:pt x="0" y="20717"/>
                      </a:lnTo>
                      <a:cubicBezTo>
                        <a:pt x="37147" y="-6906"/>
                        <a:pt x="48577" y="-6906"/>
                        <a:pt x="83820" y="20717"/>
                      </a:cubicBezTo>
                      <a:close/>
                    </a:path>
                  </a:pathLst>
                </a:custGeom>
                <a:solidFill>
                  <a:srgbClr val="5E5F5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sp>
            <p:nvSpPr>
              <p:cNvPr id="227" name="Freeform: Shape 226">
                <a:extLst>
                  <a:ext uri="{FF2B5EF4-FFF2-40B4-BE49-F238E27FC236}">
                    <a16:creationId xmlns:a16="http://schemas.microsoft.com/office/drawing/2014/main" id="{F98B7E75-7285-4B74-A11B-2FC46B4331B5}"/>
                  </a:ext>
                </a:extLst>
              </p:cNvPr>
              <p:cNvSpPr/>
              <p:nvPr/>
            </p:nvSpPr>
            <p:spPr>
              <a:xfrm>
                <a:off x="5556912" y="3420175"/>
                <a:ext cx="1055839" cy="213218"/>
              </a:xfrm>
              <a:custGeom>
                <a:avLst/>
                <a:gdLst>
                  <a:gd name="connsiteX0" fmla="*/ 245745 w 490537"/>
                  <a:gd name="connsiteY0" fmla="*/ 0 h 99060"/>
                  <a:gd name="connsiteX1" fmla="*/ 0 w 490537"/>
                  <a:gd name="connsiteY1" fmla="*/ 99060 h 99060"/>
                  <a:gd name="connsiteX2" fmla="*/ 490538 w 490537"/>
                  <a:gd name="connsiteY2" fmla="*/ 99060 h 990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90537" h="99060">
                    <a:moveTo>
                      <a:pt x="245745" y="0"/>
                    </a:moveTo>
                    <a:lnTo>
                      <a:pt x="0" y="99060"/>
                    </a:lnTo>
                    <a:lnTo>
                      <a:pt x="490538" y="99060"/>
                    </a:lnTo>
                    <a:close/>
                  </a:path>
                </a:pathLst>
              </a:custGeom>
              <a:solidFill>
                <a:srgbClr val="00000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228" name="Graphic 437">
                <a:extLst>
                  <a:ext uri="{FF2B5EF4-FFF2-40B4-BE49-F238E27FC236}">
                    <a16:creationId xmlns:a16="http://schemas.microsoft.com/office/drawing/2014/main" id="{63C8FE87-B28D-412E-9250-3165B634FD4C}"/>
                  </a:ext>
                </a:extLst>
              </p:cNvPr>
              <p:cNvGrpSpPr/>
              <p:nvPr/>
            </p:nvGrpSpPr>
            <p:grpSpPr>
              <a:xfrm>
                <a:off x="5474905" y="3783055"/>
                <a:ext cx="1215753" cy="885676"/>
                <a:chOff x="5807391" y="3348989"/>
                <a:chExt cx="564832" cy="411480"/>
              </a:xfrm>
              <a:solidFill>
                <a:srgbClr val="FFFFFF"/>
              </a:solidFill>
            </p:grpSpPr>
            <p:sp>
              <p:nvSpPr>
                <p:cNvPr id="374" name="Freeform: Shape 373">
                  <a:extLst>
                    <a:ext uri="{FF2B5EF4-FFF2-40B4-BE49-F238E27FC236}">
                      <a16:creationId xmlns:a16="http://schemas.microsoft.com/office/drawing/2014/main" id="{A95D4CE4-4D27-4A7B-BFD9-DC7122266FDF}"/>
                    </a:ext>
                  </a:extLst>
                </p:cNvPr>
                <p:cNvSpPr/>
                <p:nvPr/>
              </p:nvSpPr>
              <p:spPr>
                <a:xfrm>
                  <a:off x="5807391" y="3348989"/>
                  <a:ext cx="65722" cy="411480"/>
                </a:xfrm>
                <a:custGeom>
                  <a:avLst/>
                  <a:gdLst>
                    <a:gd name="connsiteX0" fmla="*/ 48578 w 65722"/>
                    <a:gd name="connsiteY0" fmla="*/ 411480 h 411480"/>
                    <a:gd name="connsiteX1" fmla="*/ 19050 w 65722"/>
                    <a:gd name="connsiteY1" fmla="*/ 411480 h 411480"/>
                    <a:gd name="connsiteX2" fmla="*/ 17145 w 65722"/>
                    <a:gd name="connsiteY2" fmla="*/ 411480 h 411480"/>
                    <a:gd name="connsiteX3" fmla="*/ 17145 w 65722"/>
                    <a:gd name="connsiteY3" fmla="*/ 8573 h 411480"/>
                    <a:gd name="connsiteX4" fmla="*/ 8573 w 65722"/>
                    <a:gd name="connsiteY4" fmla="*/ 17145 h 411480"/>
                    <a:gd name="connsiteX5" fmla="*/ 0 w 65722"/>
                    <a:gd name="connsiteY5" fmla="*/ 8573 h 411480"/>
                    <a:gd name="connsiteX6" fmla="*/ 8573 w 65722"/>
                    <a:gd name="connsiteY6" fmla="*/ 0 h 411480"/>
                    <a:gd name="connsiteX7" fmla="*/ 17145 w 65722"/>
                    <a:gd name="connsiteY7" fmla="*/ 0 h 411480"/>
                    <a:gd name="connsiteX8" fmla="*/ 48578 w 65722"/>
                    <a:gd name="connsiteY8" fmla="*/ 0 h 411480"/>
                    <a:gd name="connsiteX9" fmla="*/ 57150 w 65722"/>
                    <a:gd name="connsiteY9" fmla="*/ 0 h 411480"/>
                    <a:gd name="connsiteX10" fmla="*/ 65723 w 65722"/>
                    <a:gd name="connsiteY10" fmla="*/ 8573 h 411480"/>
                    <a:gd name="connsiteX11" fmla="*/ 57150 w 65722"/>
                    <a:gd name="connsiteY11" fmla="*/ 17145 h 411480"/>
                    <a:gd name="connsiteX12" fmla="*/ 48578 w 65722"/>
                    <a:gd name="connsiteY12" fmla="*/ 8573 h 411480"/>
                    <a:gd name="connsiteX13" fmla="*/ 48578 w 65722"/>
                    <a:gd name="connsiteY13" fmla="*/ 411480 h 4114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65722" h="411480">
                      <a:moveTo>
                        <a:pt x="48578" y="411480"/>
                      </a:moveTo>
                      <a:lnTo>
                        <a:pt x="19050" y="411480"/>
                      </a:lnTo>
                      <a:lnTo>
                        <a:pt x="17145" y="411480"/>
                      </a:lnTo>
                      <a:lnTo>
                        <a:pt x="17145" y="8573"/>
                      </a:lnTo>
                      <a:cubicBezTo>
                        <a:pt x="17145" y="8573"/>
                        <a:pt x="13335" y="17145"/>
                        <a:pt x="8573" y="17145"/>
                      </a:cubicBezTo>
                      <a:cubicBezTo>
                        <a:pt x="3810" y="17145"/>
                        <a:pt x="0" y="13335"/>
                        <a:pt x="0" y="8573"/>
                      </a:cubicBezTo>
                      <a:cubicBezTo>
                        <a:pt x="0" y="3810"/>
                        <a:pt x="3810" y="0"/>
                        <a:pt x="8573" y="0"/>
                      </a:cubicBezTo>
                      <a:lnTo>
                        <a:pt x="17145" y="0"/>
                      </a:lnTo>
                      <a:lnTo>
                        <a:pt x="48578" y="0"/>
                      </a:lnTo>
                      <a:lnTo>
                        <a:pt x="57150" y="0"/>
                      </a:lnTo>
                      <a:cubicBezTo>
                        <a:pt x="61913" y="0"/>
                        <a:pt x="65723" y="3810"/>
                        <a:pt x="65723" y="8573"/>
                      </a:cubicBezTo>
                      <a:cubicBezTo>
                        <a:pt x="65723" y="13335"/>
                        <a:pt x="61913" y="17145"/>
                        <a:pt x="57150" y="17145"/>
                      </a:cubicBezTo>
                      <a:cubicBezTo>
                        <a:pt x="52388" y="17145"/>
                        <a:pt x="48578" y="13335"/>
                        <a:pt x="48578" y="8573"/>
                      </a:cubicBezTo>
                      <a:lnTo>
                        <a:pt x="48578" y="41148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75" name="Freeform: Shape 374">
                  <a:extLst>
                    <a:ext uri="{FF2B5EF4-FFF2-40B4-BE49-F238E27FC236}">
                      <a16:creationId xmlns:a16="http://schemas.microsoft.com/office/drawing/2014/main" id="{1C7B14E8-C37D-447D-B232-C6908DF7F317}"/>
                    </a:ext>
                  </a:extLst>
                </p:cNvPr>
                <p:cNvSpPr/>
                <p:nvPr/>
              </p:nvSpPr>
              <p:spPr>
                <a:xfrm>
                  <a:off x="5974079" y="3348989"/>
                  <a:ext cx="65722" cy="411480"/>
                </a:xfrm>
                <a:custGeom>
                  <a:avLst/>
                  <a:gdLst>
                    <a:gd name="connsiteX0" fmla="*/ 48578 w 65722"/>
                    <a:gd name="connsiteY0" fmla="*/ 411480 h 411480"/>
                    <a:gd name="connsiteX1" fmla="*/ 17145 w 65722"/>
                    <a:gd name="connsiteY1" fmla="*/ 411480 h 411480"/>
                    <a:gd name="connsiteX2" fmla="*/ 17145 w 65722"/>
                    <a:gd name="connsiteY2" fmla="*/ 8573 h 411480"/>
                    <a:gd name="connsiteX3" fmla="*/ 8573 w 65722"/>
                    <a:gd name="connsiteY3" fmla="*/ 17145 h 411480"/>
                    <a:gd name="connsiteX4" fmla="*/ 0 w 65722"/>
                    <a:gd name="connsiteY4" fmla="*/ 8573 h 411480"/>
                    <a:gd name="connsiteX5" fmla="*/ 8573 w 65722"/>
                    <a:gd name="connsiteY5" fmla="*/ 0 h 411480"/>
                    <a:gd name="connsiteX6" fmla="*/ 17145 w 65722"/>
                    <a:gd name="connsiteY6" fmla="*/ 0 h 411480"/>
                    <a:gd name="connsiteX7" fmla="*/ 48578 w 65722"/>
                    <a:gd name="connsiteY7" fmla="*/ 0 h 411480"/>
                    <a:gd name="connsiteX8" fmla="*/ 57150 w 65722"/>
                    <a:gd name="connsiteY8" fmla="*/ 0 h 411480"/>
                    <a:gd name="connsiteX9" fmla="*/ 65723 w 65722"/>
                    <a:gd name="connsiteY9" fmla="*/ 8573 h 411480"/>
                    <a:gd name="connsiteX10" fmla="*/ 57150 w 65722"/>
                    <a:gd name="connsiteY10" fmla="*/ 17145 h 411480"/>
                    <a:gd name="connsiteX11" fmla="*/ 48578 w 65722"/>
                    <a:gd name="connsiteY11" fmla="*/ 8573 h 411480"/>
                    <a:gd name="connsiteX12" fmla="*/ 48578 w 65722"/>
                    <a:gd name="connsiteY12" fmla="*/ 411480 h 4114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65722" h="411480">
                      <a:moveTo>
                        <a:pt x="48578" y="411480"/>
                      </a:moveTo>
                      <a:lnTo>
                        <a:pt x="17145" y="411480"/>
                      </a:lnTo>
                      <a:lnTo>
                        <a:pt x="17145" y="8573"/>
                      </a:lnTo>
                      <a:cubicBezTo>
                        <a:pt x="17145" y="8573"/>
                        <a:pt x="13335" y="17145"/>
                        <a:pt x="8573" y="17145"/>
                      </a:cubicBezTo>
                      <a:cubicBezTo>
                        <a:pt x="3810" y="17145"/>
                        <a:pt x="0" y="13335"/>
                        <a:pt x="0" y="8573"/>
                      </a:cubicBezTo>
                      <a:cubicBezTo>
                        <a:pt x="0" y="3810"/>
                        <a:pt x="3810" y="0"/>
                        <a:pt x="8573" y="0"/>
                      </a:cubicBezTo>
                      <a:lnTo>
                        <a:pt x="17145" y="0"/>
                      </a:lnTo>
                      <a:lnTo>
                        <a:pt x="48578" y="0"/>
                      </a:lnTo>
                      <a:lnTo>
                        <a:pt x="57150" y="0"/>
                      </a:lnTo>
                      <a:cubicBezTo>
                        <a:pt x="61913" y="0"/>
                        <a:pt x="65723" y="3810"/>
                        <a:pt x="65723" y="8573"/>
                      </a:cubicBezTo>
                      <a:cubicBezTo>
                        <a:pt x="65723" y="13335"/>
                        <a:pt x="61913" y="17145"/>
                        <a:pt x="57150" y="17145"/>
                      </a:cubicBezTo>
                      <a:cubicBezTo>
                        <a:pt x="52388" y="17145"/>
                        <a:pt x="48578" y="13335"/>
                        <a:pt x="48578" y="8573"/>
                      </a:cubicBezTo>
                      <a:lnTo>
                        <a:pt x="48578" y="41148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76" name="Freeform: Shape 375">
                  <a:extLst>
                    <a:ext uri="{FF2B5EF4-FFF2-40B4-BE49-F238E27FC236}">
                      <a16:creationId xmlns:a16="http://schemas.microsoft.com/office/drawing/2014/main" id="{7F29F2BE-8D5A-41AB-892C-D0B3364203B1}"/>
                    </a:ext>
                  </a:extLst>
                </p:cNvPr>
                <p:cNvSpPr/>
                <p:nvPr/>
              </p:nvSpPr>
              <p:spPr>
                <a:xfrm>
                  <a:off x="6139814" y="3348989"/>
                  <a:ext cx="65722" cy="411480"/>
                </a:xfrm>
                <a:custGeom>
                  <a:avLst/>
                  <a:gdLst>
                    <a:gd name="connsiteX0" fmla="*/ 48577 w 65722"/>
                    <a:gd name="connsiteY0" fmla="*/ 411480 h 411480"/>
                    <a:gd name="connsiteX1" fmla="*/ 17145 w 65722"/>
                    <a:gd name="connsiteY1" fmla="*/ 411480 h 411480"/>
                    <a:gd name="connsiteX2" fmla="*/ 17145 w 65722"/>
                    <a:gd name="connsiteY2" fmla="*/ 8573 h 411480"/>
                    <a:gd name="connsiteX3" fmla="*/ 8572 w 65722"/>
                    <a:gd name="connsiteY3" fmla="*/ 17145 h 411480"/>
                    <a:gd name="connsiteX4" fmla="*/ 0 w 65722"/>
                    <a:gd name="connsiteY4" fmla="*/ 8573 h 411480"/>
                    <a:gd name="connsiteX5" fmla="*/ 8572 w 65722"/>
                    <a:gd name="connsiteY5" fmla="*/ 0 h 411480"/>
                    <a:gd name="connsiteX6" fmla="*/ 17145 w 65722"/>
                    <a:gd name="connsiteY6" fmla="*/ 0 h 411480"/>
                    <a:gd name="connsiteX7" fmla="*/ 48577 w 65722"/>
                    <a:gd name="connsiteY7" fmla="*/ 0 h 411480"/>
                    <a:gd name="connsiteX8" fmla="*/ 57150 w 65722"/>
                    <a:gd name="connsiteY8" fmla="*/ 0 h 411480"/>
                    <a:gd name="connsiteX9" fmla="*/ 65722 w 65722"/>
                    <a:gd name="connsiteY9" fmla="*/ 8573 h 411480"/>
                    <a:gd name="connsiteX10" fmla="*/ 57150 w 65722"/>
                    <a:gd name="connsiteY10" fmla="*/ 17145 h 411480"/>
                    <a:gd name="connsiteX11" fmla="*/ 48577 w 65722"/>
                    <a:gd name="connsiteY11" fmla="*/ 8573 h 411480"/>
                    <a:gd name="connsiteX12" fmla="*/ 48577 w 65722"/>
                    <a:gd name="connsiteY12" fmla="*/ 411480 h 4114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65722" h="411480">
                      <a:moveTo>
                        <a:pt x="48577" y="411480"/>
                      </a:moveTo>
                      <a:lnTo>
                        <a:pt x="17145" y="411480"/>
                      </a:lnTo>
                      <a:lnTo>
                        <a:pt x="17145" y="8573"/>
                      </a:lnTo>
                      <a:cubicBezTo>
                        <a:pt x="17145" y="8573"/>
                        <a:pt x="13335" y="17145"/>
                        <a:pt x="8572" y="17145"/>
                      </a:cubicBezTo>
                      <a:cubicBezTo>
                        <a:pt x="3810" y="17145"/>
                        <a:pt x="0" y="13335"/>
                        <a:pt x="0" y="8573"/>
                      </a:cubicBezTo>
                      <a:cubicBezTo>
                        <a:pt x="0" y="3810"/>
                        <a:pt x="3810" y="0"/>
                        <a:pt x="8572" y="0"/>
                      </a:cubicBezTo>
                      <a:lnTo>
                        <a:pt x="17145" y="0"/>
                      </a:lnTo>
                      <a:lnTo>
                        <a:pt x="48577" y="0"/>
                      </a:lnTo>
                      <a:lnTo>
                        <a:pt x="57150" y="0"/>
                      </a:lnTo>
                      <a:cubicBezTo>
                        <a:pt x="61913" y="0"/>
                        <a:pt x="65722" y="3810"/>
                        <a:pt x="65722" y="8573"/>
                      </a:cubicBezTo>
                      <a:cubicBezTo>
                        <a:pt x="65722" y="13335"/>
                        <a:pt x="61913" y="17145"/>
                        <a:pt x="57150" y="17145"/>
                      </a:cubicBezTo>
                      <a:cubicBezTo>
                        <a:pt x="52388" y="17145"/>
                        <a:pt x="48577" y="13335"/>
                        <a:pt x="48577" y="8573"/>
                      </a:cubicBezTo>
                      <a:lnTo>
                        <a:pt x="48577" y="41148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77" name="Freeform: Shape 376">
                  <a:extLst>
                    <a:ext uri="{FF2B5EF4-FFF2-40B4-BE49-F238E27FC236}">
                      <a16:creationId xmlns:a16="http://schemas.microsoft.com/office/drawing/2014/main" id="{06401C8C-F7AC-4621-AC5E-D372E46B8704}"/>
                    </a:ext>
                  </a:extLst>
                </p:cNvPr>
                <p:cNvSpPr/>
                <p:nvPr/>
              </p:nvSpPr>
              <p:spPr>
                <a:xfrm>
                  <a:off x="6306502" y="3348989"/>
                  <a:ext cx="65722" cy="411480"/>
                </a:xfrm>
                <a:custGeom>
                  <a:avLst/>
                  <a:gdLst>
                    <a:gd name="connsiteX0" fmla="*/ 48577 w 65722"/>
                    <a:gd name="connsiteY0" fmla="*/ 411480 h 411480"/>
                    <a:gd name="connsiteX1" fmla="*/ 48577 w 65722"/>
                    <a:gd name="connsiteY1" fmla="*/ 411480 h 411480"/>
                    <a:gd name="connsiteX2" fmla="*/ 17145 w 65722"/>
                    <a:gd name="connsiteY2" fmla="*/ 411480 h 411480"/>
                    <a:gd name="connsiteX3" fmla="*/ 17145 w 65722"/>
                    <a:gd name="connsiteY3" fmla="*/ 8573 h 411480"/>
                    <a:gd name="connsiteX4" fmla="*/ 8572 w 65722"/>
                    <a:gd name="connsiteY4" fmla="*/ 17145 h 411480"/>
                    <a:gd name="connsiteX5" fmla="*/ 0 w 65722"/>
                    <a:gd name="connsiteY5" fmla="*/ 8573 h 411480"/>
                    <a:gd name="connsiteX6" fmla="*/ 8572 w 65722"/>
                    <a:gd name="connsiteY6" fmla="*/ 0 h 411480"/>
                    <a:gd name="connsiteX7" fmla="*/ 17145 w 65722"/>
                    <a:gd name="connsiteY7" fmla="*/ 0 h 411480"/>
                    <a:gd name="connsiteX8" fmla="*/ 48577 w 65722"/>
                    <a:gd name="connsiteY8" fmla="*/ 0 h 411480"/>
                    <a:gd name="connsiteX9" fmla="*/ 57150 w 65722"/>
                    <a:gd name="connsiteY9" fmla="*/ 0 h 411480"/>
                    <a:gd name="connsiteX10" fmla="*/ 65722 w 65722"/>
                    <a:gd name="connsiteY10" fmla="*/ 8573 h 411480"/>
                    <a:gd name="connsiteX11" fmla="*/ 57150 w 65722"/>
                    <a:gd name="connsiteY11" fmla="*/ 17145 h 411480"/>
                    <a:gd name="connsiteX12" fmla="*/ 48577 w 65722"/>
                    <a:gd name="connsiteY12" fmla="*/ 8573 h 411480"/>
                    <a:gd name="connsiteX13" fmla="*/ 48577 w 65722"/>
                    <a:gd name="connsiteY13" fmla="*/ 411480 h 4114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65722" h="411480">
                      <a:moveTo>
                        <a:pt x="48577" y="411480"/>
                      </a:moveTo>
                      <a:lnTo>
                        <a:pt x="48577" y="411480"/>
                      </a:lnTo>
                      <a:lnTo>
                        <a:pt x="17145" y="411480"/>
                      </a:lnTo>
                      <a:lnTo>
                        <a:pt x="17145" y="8573"/>
                      </a:lnTo>
                      <a:cubicBezTo>
                        <a:pt x="17145" y="8573"/>
                        <a:pt x="13335" y="17145"/>
                        <a:pt x="8572" y="17145"/>
                      </a:cubicBezTo>
                      <a:cubicBezTo>
                        <a:pt x="3810" y="17145"/>
                        <a:pt x="0" y="13335"/>
                        <a:pt x="0" y="8573"/>
                      </a:cubicBezTo>
                      <a:cubicBezTo>
                        <a:pt x="0" y="3810"/>
                        <a:pt x="3810" y="0"/>
                        <a:pt x="8572" y="0"/>
                      </a:cubicBezTo>
                      <a:lnTo>
                        <a:pt x="17145" y="0"/>
                      </a:lnTo>
                      <a:lnTo>
                        <a:pt x="48577" y="0"/>
                      </a:lnTo>
                      <a:lnTo>
                        <a:pt x="57150" y="0"/>
                      </a:lnTo>
                      <a:cubicBezTo>
                        <a:pt x="61913" y="0"/>
                        <a:pt x="65722" y="3810"/>
                        <a:pt x="65722" y="8573"/>
                      </a:cubicBezTo>
                      <a:cubicBezTo>
                        <a:pt x="65722" y="13335"/>
                        <a:pt x="61913" y="17145"/>
                        <a:pt x="57150" y="17145"/>
                      </a:cubicBezTo>
                      <a:cubicBezTo>
                        <a:pt x="52388" y="17145"/>
                        <a:pt x="48577" y="13335"/>
                        <a:pt x="48577" y="8573"/>
                      </a:cubicBezTo>
                      <a:lnTo>
                        <a:pt x="48577" y="41148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sp>
            <p:nvSpPr>
              <p:cNvPr id="229" name="Freeform: Shape 228">
                <a:extLst>
                  <a:ext uri="{FF2B5EF4-FFF2-40B4-BE49-F238E27FC236}">
                    <a16:creationId xmlns:a16="http://schemas.microsoft.com/office/drawing/2014/main" id="{EC370069-2449-4D33-A4EB-97AEF7ACE4DD}"/>
                  </a:ext>
                </a:extLst>
              </p:cNvPr>
              <p:cNvSpPr/>
              <p:nvPr/>
            </p:nvSpPr>
            <p:spPr>
              <a:xfrm>
                <a:off x="6793169" y="3532933"/>
                <a:ext cx="118908" cy="155811"/>
              </a:xfrm>
              <a:custGeom>
                <a:avLst/>
                <a:gdLst>
                  <a:gd name="connsiteX0" fmla="*/ 47625 w 55244"/>
                  <a:gd name="connsiteY0" fmla="*/ 12382 h 72389"/>
                  <a:gd name="connsiteX1" fmla="*/ 47625 w 55244"/>
                  <a:gd name="connsiteY1" fmla="*/ 16192 h 72389"/>
                  <a:gd name="connsiteX2" fmla="*/ 47625 w 55244"/>
                  <a:gd name="connsiteY2" fmla="*/ 72390 h 72389"/>
                  <a:gd name="connsiteX3" fmla="*/ 7620 w 55244"/>
                  <a:gd name="connsiteY3" fmla="*/ 72390 h 72389"/>
                  <a:gd name="connsiteX4" fmla="*/ 7620 w 55244"/>
                  <a:gd name="connsiteY4" fmla="*/ 16192 h 72389"/>
                  <a:gd name="connsiteX5" fmla="*/ 7620 w 55244"/>
                  <a:gd name="connsiteY5" fmla="*/ 12382 h 72389"/>
                  <a:gd name="connsiteX6" fmla="*/ 3810 w 55244"/>
                  <a:gd name="connsiteY6" fmla="*/ 12382 h 72389"/>
                  <a:gd name="connsiteX7" fmla="*/ 0 w 55244"/>
                  <a:gd name="connsiteY7" fmla="*/ 7620 h 72389"/>
                  <a:gd name="connsiteX8" fmla="*/ 7620 w 55244"/>
                  <a:gd name="connsiteY8" fmla="*/ 7620 h 72389"/>
                  <a:gd name="connsiteX9" fmla="*/ 7620 w 55244"/>
                  <a:gd name="connsiteY9" fmla="*/ 0 h 72389"/>
                  <a:gd name="connsiteX10" fmla="*/ 47625 w 55244"/>
                  <a:gd name="connsiteY10" fmla="*/ 0 h 72389"/>
                  <a:gd name="connsiteX11" fmla="*/ 47625 w 55244"/>
                  <a:gd name="connsiteY11" fmla="*/ 7620 h 72389"/>
                  <a:gd name="connsiteX12" fmla="*/ 55245 w 55244"/>
                  <a:gd name="connsiteY12" fmla="*/ 7620 h 72389"/>
                  <a:gd name="connsiteX13" fmla="*/ 51435 w 55244"/>
                  <a:gd name="connsiteY13" fmla="*/ 12382 h 723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55244" h="72389">
                    <a:moveTo>
                      <a:pt x="47625" y="12382"/>
                    </a:moveTo>
                    <a:lnTo>
                      <a:pt x="47625" y="16192"/>
                    </a:lnTo>
                    <a:lnTo>
                      <a:pt x="47625" y="72390"/>
                    </a:lnTo>
                    <a:lnTo>
                      <a:pt x="7620" y="72390"/>
                    </a:lnTo>
                    <a:lnTo>
                      <a:pt x="7620" y="16192"/>
                    </a:lnTo>
                    <a:lnTo>
                      <a:pt x="7620" y="12382"/>
                    </a:lnTo>
                    <a:lnTo>
                      <a:pt x="3810" y="12382"/>
                    </a:lnTo>
                    <a:lnTo>
                      <a:pt x="0" y="7620"/>
                    </a:lnTo>
                    <a:lnTo>
                      <a:pt x="7620" y="7620"/>
                    </a:lnTo>
                    <a:lnTo>
                      <a:pt x="7620" y="0"/>
                    </a:lnTo>
                    <a:lnTo>
                      <a:pt x="47625" y="0"/>
                    </a:lnTo>
                    <a:lnTo>
                      <a:pt x="47625" y="7620"/>
                    </a:lnTo>
                    <a:lnTo>
                      <a:pt x="55245" y="7620"/>
                    </a:lnTo>
                    <a:lnTo>
                      <a:pt x="51435" y="12382"/>
                    </a:lnTo>
                    <a:close/>
                  </a:path>
                </a:pathLst>
              </a:custGeom>
              <a:solidFill>
                <a:schemeClr val="bg2">
                  <a:lumMod val="7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30" name="Freeform: Shape 229">
                <a:extLst>
                  <a:ext uri="{FF2B5EF4-FFF2-40B4-BE49-F238E27FC236}">
                    <a16:creationId xmlns:a16="http://schemas.microsoft.com/office/drawing/2014/main" id="{326AA3ED-85FF-401B-BE28-CD1A59096A62}"/>
                  </a:ext>
                </a:extLst>
              </p:cNvPr>
              <p:cNvSpPr/>
              <p:nvPr/>
            </p:nvSpPr>
            <p:spPr>
              <a:xfrm>
                <a:off x="5269888" y="3532933"/>
                <a:ext cx="118910" cy="155811"/>
              </a:xfrm>
              <a:custGeom>
                <a:avLst/>
                <a:gdLst>
                  <a:gd name="connsiteX0" fmla="*/ 46673 w 55245"/>
                  <a:gd name="connsiteY0" fmla="*/ 12382 h 72389"/>
                  <a:gd name="connsiteX1" fmla="*/ 46673 w 55245"/>
                  <a:gd name="connsiteY1" fmla="*/ 16192 h 72389"/>
                  <a:gd name="connsiteX2" fmla="*/ 46673 w 55245"/>
                  <a:gd name="connsiteY2" fmla="*/ 72390 h 72389"/>
                  <a:gd name="connsiteX3" fmla="*/ 7620 w 55245"/>
                  <a:gd name="connsiteY3" fmla="*/ 72390 h 72389"/>
                  <a:gd name="connsiteX4" fmla="*/ 7620 w 55245"/>
                  <a:gd name="connsiteY4" fmla="*/ 16192 h 72389"/>
                  <a:gd name="connsiteX5" fmla="*/ 7620 w 55245"/>
                  <a:gd name="connsiteY5" fmla="*/ 12382 h 72389"/>
                  <a:gd name="connsiteX6" fmla="*/ 3810 w 55245"/>
                  <a:gd name="connsiteY6" fmla="*/ 12382 h 72389"/>
                  <a:gd name="connsiteX7" fmla="*/ 0 w 55245"/>
                  <a:gd name="connsiteY7" fmla="*/ 7620 h 72389"/>
                  <a:gd name="connsiteX8" fmla="*/ 7620 w 55245"/>
                  <a:gd name="connsiteY8" fmla="*/ 7620 h 72389"/>
                  <a:gd name="connsiteX9" fmla="*/ 7620 w 55245"/>
                  <a:gd name="connsiteY9" fmla="*/ 0 h 72389"/>
                  <a:gd name="connsiteX10" fmla="*/ 46673 w 55245"/>
                  <a:gd name="connsiteY10" fmla="*/ 0 h 72389"/>
                  <a:gd name="connsiteX11" fmla="*/ 46673 w 55245"/>
                  <a:gd name="connsiteY11" fmla="*/ 7620 h 72389"/>
                  <a:gd name="connsiteX12" fmla="*/ 55245 w 55245"/>
                  <a:gd name="connsiteY12" fmla="*/ 7620 h 72389"/>
                  <a:gd name="connsiteX13" fmla="*/ 51435 w 55245"/>
                  <a:gd name="connsiteY13" fmla="*/ 12382 h 723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55245" h="72389">
                    <a:moveTo>
                      <a:pt x="46673" y="12382"/>
                    </a:moveTo>
                    <a:lnTo>
                      <a:pt x="46673" y="16192"/>
                    </a:lnTo>
                    <a:lnTo>
                      <a:pt x="46673" y="72390"/>
                    </a:lnTo>
                    <a:lnTo>
                      <a:pt x="7620" y="72390"/>
                    </a:lnTo>
                    <a:lnTo>
                      <a:pt x="7620" y="16192"/>
                    </a:lnTo>
                    <a:lnTo>
                      <a:pt x="7620" y="12382"/>
                    </a:lnTo>
                    <a:lnTo>
                      <a:pt x="3810" y="12382"/>
                    </a:lnTo>
                    <a:lnTo>
                      <a:pt x="0" y="7620"/>
                    </a:lnTo>
                    <a:lnTo>
                      <a:pt x="7620" y="7620"/>
                    </a:lnTo>
                    <a:lnTo>
                      <a:pt x="7620" y="0"/>
                    </a:lnTo>
                    <a:lnTo>
                      <a:pt x="46673" y="0"/>
                    </a:lnTo>
                    <a:lnTo>
                      <a:pt x="46673" y="7620"/>
                    </a:lnTo>
                    <a:lnTo>
                      <a:pt x="55245" y="7620"/>
                    </a:lnTo>
                    <a:lnTo>
                      <a:pt x="51435" y="12382"/>
                    </a:lnTo>
                    <a:close/>
                  </a:path>
                </a:pathLst>
              </a:custGeom>
              <a:solidFill>
                <a:schemeClr val="bg2">
                  <a:lumMod val="7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31" name="Freeform: Shape 230">
                <a:extLst>
                  <a:ext uri="{FF2B5EF4-FFF2-40B4-BE49-F238E27FC236}">
                    <a16:creationId xmlns:a16="http://schemas.microsoft.com/office/drawing/2014/main" id="{9C4CA0B9-15D6-447A-A70A-DC93030DC6B1}"/>
                  </a:ext>
                </a:extLst>
              </p:cNvPr>
              <p:cNvSpPr/>
              <p:nvPr/>
            </p:nvSpPr>
            <p:spPr>
              <a:xfrm>
                <a:off x="5892640" y="3024840"/>
                <a:ext cx="189118" cy="277561"/>
              </a:xfrm>
              <a:custGeom>
                <a:avLst/>
                <a:gdLst>
                  <a:gd name="connsiteX0" fmla="*/ 86911 w 87863"/>
                  <a:gd name="connsiteY0" fmla="*/ 790 h 128953"/>
                  <a:gd name="connsiteX1" fmla="*/ 73576 w 87863"/>
                  <a:gd name="connsiteY1" fmla="*/ 19840 h 128953"/>
                  <a:gd name="connsiteX2" fmla="*/ 60241 w 87863"/>
                  <a:gd name="connsiteY2" fmla="*/ 32222 h 128953"/>
                  <a:gd name="connsiteX3" fmla="*/ 40239 w 87863"/>
                  <a:gd name="connsiteY3" fmla="*/ 36985 h 128953"/>
                  <a:gd name="connsiteX4" fmla="*/ 25951 w 87863"/>
                  <a:gd name="connsiteY4" fmla="*/ 40795 h 128953"/>
                  <a:gd name="connsiteX5" fmla="*/ 6901 w 87863"/>
                  <a:gd name="connsiteY5" fmla="*/ 57940 h 128953"/>
                  <a:gd name="connsiteX6" fmla="*/ 234 w 87863"/>
                  <a:gd name="connsiteY6" fmla="*/ 62702 h 128953"/>
                  <a:gd name="connsiteX7" fmla="*/ 16426 w 87863"/>
                  <a:gd name="connsiteY7" fmla="*/ 83657 h 128953"/>
                  <a:gd name="connsiteX8" fmla="*/ 20236 w 87863"/>
                  <a:gd name="connsiteY8" fmla="*/ 118900 h 128953"/>
                  <a:gd name="connsiteX9" fmla="*/ 41191 w 87863"/>
                  <a:gd name="connsiteY9" fmla="*/ 128425 h 128953"/>
                  <a:gd name="connsiteX10" fmla="*/ 71671 w 87863"/>
                  <a:gd name="connsiteY10" fmla="*/ 109375 h 128953"/>
                  <a:gd name="connsiteX11" fmla="*/ 87864 w 87863"/>
                  <a:gd name="connsiteY11" fmla="*/ 85562 h 128953"/>
                  <a:gd name="connsiteX12" fmla="*/ 86911 w 87863"/>
                  <a:gd name="connsiteY12" fmla="*/ 790 h 1289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87863" h="128953">
                    <a:moveTo>
                      <a:pt x="86911" y="790"/>
                    </a:moveTo>
                    <a:cubicBezTo>
                      <a:pt x="86911" y="-3973"/>
                      <a:pt x="77386" y="14125"/>
                      <a:pt x="73576" y="19840"/>
                    </a:cubicBezTo>
                    <a:cubicBezTo>
                      <a:pt x="69766" y="25555"/>
                      <a:pt x="66909" y="29365"/>
                      <a:pt x="60241" y="32222"/>
                    </a:cubicBezTo>
                    <a:cubicBezTo>
                      <a:pt x="54526" y="35080"/>
                      <a:pt x="45954" y="36985"/>
                      <a:pt x="40239" y="36985"/>
                    </a:cubicBezTo>
                    <a:cubicBezTo>
                      <a:pt x="34524" y="37937"/>
                      <a:pt x="31666" y="36985"/>
                      <a:pt x="25951" y="40795"/>
                    </a:cubicBezTo>
                    <a:cubicBezTo>
                      <a:pt x="20236" y="44605"/>
                      <a:pt x="12616" y="53177"/>
                      <a:pt x="6901" y="57940"/>
                    </a:cubicBezTo>
                    <a:cubicBezTo>
                      <a:pt x="1186" y="62702"/>
                      <a:pt x="-719" y="61750"/>
                      <a:pt x="234" y="62702"/>
                    </a:cubicBezTo>
                    <a:cubicBezTo>
                      <a:pt x="9759" y="67465"/>
                      <a:pt x="13569" y="73180"/>
                      <a:pt x="16426" y="83657"/>
                    </a:cubicBezTo>
                    <a:cubicBezTo>
                      <a:pt x="23094" y="104612"/>
                      <a:pt x="17379" y="109375"/>
                      <a:pt x="20236" y="118900"/>
                    </a:cubicBezTo>
                    <a:cubicBezTo>
                      <a:pt x="24046" y="130330"/>
                      <a:pt x="32619" y="129377"/>
                      <a:pt x="41191" y="128425"/>
                    </a:cubicBezTo>
                    <a:cubicBezTo>
                      <a:pt x="57384" y="125567"/>
                      <a:pt x="59289" y="135092"/>
                      <a:pt x="71671" y="109375"/>
                    </a:cubicBezTo>
                    <a:cubicBezTo>
                      <a:pt x="72624" y="107470"/>
                      <a:pt x="71671" y="99850"/>
                      <a:pt x="87864" y="85562"/>
                    </a:cubicBezTo>
                    <a:lnTo>
                      <a:pt x="86911" y="790"/>
                    </a:lnTo>
                    <a:close/>
                  </a:path>
                </a:pathLst>
              </a:custGeom>
              <a:solidFill>
                <a:srgbClr val="8E181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32" name="Freeform: Shape 231">
                <a:extLst>
                  <a:ext uri="{FF2B5EF4-FFF2-40B4-BE49-F238E27FC236}">
                    <a16:creationId xmlns:a16="http://schemas.microsoft.com/office/drawing/2014/main" id="{77B794CA-7DD0-4AF2-A2BC-B0D7F4FF8EC7}"/>
                  </a:ext>
                </a:extLst>
              </p:cNvPr>
              <p:cNvSpPr/>
              <p:nvPr/>
            </p:nvSpPr>
            <p:spPr>
              <a:xfrm>
                <a:off x="5462606" y="3383269"/>
                <a:ext cx="1256757" cy="282924"/>
              </a:xfrm>
              <a:custGeom>
                <a:avLst/>
                <a:gdLst>
                  <a:gd name="connsiteX0" fmla="*/ 286702 w 583882"/>
                  <a:gd name="connsiteY0" fmla="*/ 0 h 131445"/>
                  <a:gd name="connsiteX1" fmla="*/ 290513 w 583882"/>
                  <a:gd name="connsiteY1" fmla="*/ 0 h 131445"/>
                  <a:gd name="connsiteX2" fmla="*/ 416242 w 583882"/>
                  <a:gd name="connsiteY2" fmla="*/ 50483 h 131445"/>
                  <a:gd name="connsiteX3" fmla="*/ 559118 w 583882"/>
                  <a:gd name="connsiteY3" fmla="*/ 108585 h 131445"/>
                  <a:gd name="connsiteX4" fmla="*/ 559118 w 583882"/>
                  <a:gd name="connsiteY4" fmla="*/ 108585 h 131445"/>
                  <a:gd name="connsiteX5" fmla="*/ 583882 w 583882"/>
                  <a:gd name="connsiteY5" fmla="*/ 118110 h 131445"/>
                  <a:gd name="connsiteX6" fmla="*/ 580072 w 583882"/>
                  <a:gd name="connsiteY6" fmla="*/ 124777 h 131445"/>
                  <a:gd name="connsiteX7" fmla="*/ 580072 w 583882"/>
                  <a:gd name="connsiteY7" fmla="*/ 131445 h 131445"/>
                  <a:gd name="connsiteX8" fmla="*/ 568643 w 583882"/>
                  <a:gd name="connsiteY8" fmla="*/ 131445 h 131445"/>
                  <a:gd name="connsiteX9" fmla="*/ 24765 w 583882"/>
                  <a:gd name="connsiteY9" fmla="*/ 131445 h 131445"/>
                  <a:gd name="connsiteX10" fmla="*/ 3810 w 583882"/>
                  <a:gd name="connsiteY10" fmla="*/ 131445 h 131445"/>
                  <a:gd name="connsiteX11" fmla="*/ 3810 w 583882"/>
                  <a:gd name="connsiteY11" fmla="*/ 124777 h 131445"/>
                  <a:gd name="connsiteX12" fmla="*/ 0 w 583882"/>
                  <a:gd name="connsiteY12" fmla="*/ 116205 h 131445"/>
                  <a:gd name="connsiteX13" fmla="*/ 21907 w 583882"/>
                  <a:gd name="connsiteY13" fmla="*/ 107633 h 131445"/>
                  <a:gd name="connsiteX14" fmla="*/ 162877 w 583882"/>
                  <a:gd name="connsiteY14" fmla="*/ 50483 h 131445"/>
                  <a:gd name="connsiteX15" fmla="*/ 286702 w 583882"/>
                  <a:gd name="connsiteY15" fmla="*/ 952 h 1314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583882" h="131445">
                    <a:moveTo>
                      <a:pt x="286702" y="0"/>
                    </a:moveTo>
                    <a:lnTo>
                      <a:pt x="290513" y="0"/>
                    </a:lnTo>
                    <a:lnTo>
                      <a:pt x="416242" y="50483"/>
                    </a:lnTo>
                    <a:lnTo>
                      <a:pt x="559118" y="108585"/>
                    </a:lnTo>
                    <a:lnTo>
                      <a:pt x="559118" y="108585"/>
                    </a:lnTo>
                    <a:lnTo>
                      <a:pt x="583882" y="118110"/>
                    </a:lnTo>
                    <a:lnTo>
                      <a:pt x="580072" y="124777"/>
                    </a:lnTo>
                    <a:lnTo>
                      <a:pt x="580072" y="131445"/>
                    </a:lnTo>
                    <a:lnTo>
                      <a:pt x="568643" y="131445"/>
                    </a:lnTo>
                    <a:lnTo>
                      <a:pt x="24765" y="131445"/>
                    </a:lnTo>
                    <a:lnTo>
                      <a:pt x="3810" y="131445"/>
                    </a:lnTo>
                    <a:lnTo>
                      <a:pt x="3810" y="124777"/>
                    </a:lnTo>
                    <a:lnTo>
                      <a:pt x="0" y="116205"/>
                    </a:lnTo>
                    <a:lnTo>
                      <a:pt x="21907" y="107633"/>
                    </a:lnTo>
                    <a:lnTo>
                      <a:pt x="162877" y="50483"/>
                    </a:lnTo>
                    <a:lnTo>
                      <a:pt x="286702" y="952"/>
                    </a:lnTo>
                    <a:close/>
                  </a:path>
                </a:pathLst>
              </a:custGeom>
              <a:solidFill>
                <a:srgbClr val="A9A9A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33" name="Freeform: Shape 232">
                <a:extLst>
                  <a:ext uri="{FF2B5EF4-FFF2-40B4-BE49-F238E27FC236}">
                    <a16:creationId xmlns:a16="http://schemas.microsoft.com/office/drawing/2014/main" id="{8F651BE6-B5EB-47E1-8B45-9D82C248CA1C}"/>
                  </a:ext>
                </a:extLst>
              </p:cNvPr>
              <p:cNvSpPr/>
              <p:nvPr/>
            </p:nvSpPr>
            <p:spPr>
              <a:xfrm>
                <a:off x="5653272" y="3438625"/>
                <a:ext cx="865174" cy="174264"/>
              </a:xfrm>
              <a:custGeom>
                <a:avLst/>
                <a:gdLst>
                  <a:gd name="connsiteX0" fmla="*/ 200978 w 401955"/>
                  <a:gd name="connsiteY0" fmla="*/ 0 h 80962"/>
                  <a:gd name="connsiteX1" fmla="*/ 0 w 401955"/>
                  <a:gd name="connsiteY1" fmla="*/ 80963 h 80962"/>
                  <a:gd name="connsiteX2" fmla="*/ 401955 w 401955"/>
                  <a:gd name="connsiteY2" fmla="*/ 80963 h 809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01955" h="80962">
                    <a:moveTo>
                      <a:pt x="200978" y="0"/>
                    </a:moveTo>
                    <a:lnTo>
                      <a:pt x="0" y="80963"/>
                    </a:lnTo>
                    <a:lnTo>
                      <a:pt x="401955" y="80963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34" name="Freeform: Shape 233">
                <a:extLst>
                  <a:ext uri="{FF2B5EF4-FFF2-40B4-BE49-F238E27FC236}">
                    <a16:creationId xmlns:a16="http://schemas.microsoft.com/office/drawing/2014/main" id="{8412B363-1C53-4DBF-850E-732263CE60F7}"/>
                  </a:ext>
                </a:extLst>
              </p:cNvPr>
              <p:cNvSpPr/>
              <p:nvPr/>
            </p:nvSpPr>
            <p:spPr>
              <a:xfrm>
                <a:off x="5286291" y="3746152"/>
                <a:ext cx="1609387" cy="34852"/>
              </a:xfrm>
              <a:custGeom>
                <a:avLst/>
                <a:gdLst>
                  <a:gd name="connsiteX0" fmla="*/ 0 w 747712"/>
                  <a:gd name="connsiteY0" fmla="*/ 0 h 16192"/>
                  <a:gd name="connsiteX1" fmla="*/ 747713 w 747712"/>
                  <a:gd name="connsiteY1" fmla="*/ 0 h 16192"/>
                  <a:gd name="connsiteX2" fmla="*/ 747713 w 747712"/>
                  <a:gd name="connsiteY2" fmla="*/ 16193 h 16192"/>
                  <a:gd name="connsiteX3" fmla="*/ 0 w 747712"/>
                  <a:gd name="connsiteY3" fmla="*/ 16193 h 16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7712" h="16192">
                    <a:moveTo>
                      <a:pt x="0" y="0"/>
                    </a:moveTo>
                    <a:lnTo>
                      <a:pt x="747713" y="0"/>
                    </a:lnTo>
                    <a:lnTo>
                      <a:pt x="747713" y="16193"/>
                    </a:lnTo>
                    <a:lnTo>
                      <a:pt x="0" y="16193"/>
                    </a:lnTo>
                    <a:close/>
                  </a:path>
                </a:pathLst>
              </a:custGeom>
              <a:solidFill>
                <a:srgbClr val="A9A9A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35" name="Freeform: Shape 234">
                <a:extLst>
                  <a:ext uri="{FF2B5EF4-FFF2-40B4-BE49-F238E27FC236}">
                    <a16:creationId xmlns:a16="http://schemas.microsoft.com/office/drawing/2014/main" id="{DD975749-E563-415A-A301-CEF84829E236}"/>
                  </a:ext>
                </a:extLst>
              </p:cNvPr>
              <p:cNvSpPr/>
              <p:nvPr/>
            </p:nvSpPr>
            <p:spPr>
              <a:xfrm>
                <a:off x="5286291" y="4621578"/>
                <a:ext cx="1609387" cy="59454"/>
              </a:xfrm>
              <a:custGeom>
                <a:avLst/>
                <a:gdLst>
                  <a:gd name="connsiteX0" fmla="*/ 0 w 747712"/>
                  <a:gd name="connsiteY0" fmla="*/ 0 h 27622"/>
                  <a:gd name="connsiteX1" fmla="*/ 747713 w 747712"/>
                  <a:gd name="connsiteY1" fmla="*/ 0 h 27622"/>
                  <a:gd name="connsiteX2" fmla="*/ 747713 w 747712"/>
                  <a:gd name="connsiteY2" fmla="*/ 27622 h 27622"/>
                  <a:gd name="connsiteX3" fmla="*/ 0 w 747712"/>
                  <a:gd name="connsiteY3" fmla="*/ 27622 h 276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7712" h="27622">
                    <a:moveTo>
                      <a:pt x="0" y="0"/>
                    </a:moveTo>
                    <a:lnTo>
                      <a:pt x="747713" y="0"/>
                    </a:lnTo>
                    <a:lnTo>
                      <a:pt x="747713" y="27622"/>
                    </a:lnTo>
                    <a:lnTo>
                      <a:pt x="0" y="27622"/>
                    </a:lnTo>
                    <a:close/>
                  </a:path>
                </a:pathLst>
              </a:custGeom>
              <a:solidFill>
                <a:srgbClr val="A9A9A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36" name="Freeform: Shape 235">
                <a:extLst>
                  <a:ext uri="{FF2B5EF4-FFF2-40B4-BE49-F238E27FC236}">
                    <a16:creationId xmlns:a16="http://schemas.microsoft.com/office/drawing/2014/main" id="{7AE13C10-CB2D-4BA7-AE67-5C1FB26FE13C}"/>
                  </a:ext>
                </a:extLst>
              </p:cNvPr>
              <p:cNvSpPr/>
              <p:nvPr/>
            </p:nvSpPr>
            <p:spPr>
              <a:xfrm>
                <a:off x="5966947" y="4227944"/>
                <a:ext cx="221419" cy="407984"/>
              </a:xfrm>
              <a:custGeom>
                <a:avLst/>
                <a:gdLst>
                  <a:gd name="connsiteX0" fmla="*/ 101917 w 102870"/>
                  <a:gd name="connsiteY0" fmla="*/ 189547 h 189547"/>
                  <a:gd name="connsiteX1" fmla="*/ 0 w 102870"/>
                  <a:gd name="connsiteY1" fmla="*/ 189547 h 189547"/>
                  <a:gd name="connsiteX2" fmla="*/ 0 w 102870"/>
                  <a:gd name="connsiteY2" fmla="*/ 47625 h 189547"/>
                  <a:gd name="connsiteX3" fmla="*/ 51435 w 102870"/>
                  <a:gd name="connsiteY3" fmla="*/ 0 h 189547"/>
                  <a:gd name="connsiteX4" fmla="*/ 102870 w 102870"/>
                  <a:gd name="connsiteY4" fmla="*/ 47625 h 189547"/>
                  <a:gd name="connsiteX5" fmla="*/ 102870 w 102870"/>
                  <a:gd name="connsiteY5" fmla="*/ 189547 h 1895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2870" h="189547">
                    <a:moveTo>
                      <a:pt x="101917" y="189547"/>
                    </a:moveTo>
                    <a:lnTo>
                      <a:pt x="0" y="189547"/>
                    </a:lnTo>
                    <a:lnTo>
                      <a:pt x="0" y="47625"/>
                    </a:lnTo>
                    <a:cubicBezTo>
                      <a:pt x="0" y="20002"/>
                      <a:pt x="23813" y="0"/>
                      <a:pt x="51435" y="0"/>
                    </a:cubicBezTo>
                    <a:cubicBezTo>
                      <a:pt x="78105" y="0"/>
                      <a:pt x="102870" y="20002"/>
                      <a:pt x="102870" y="47625"/>
                    </a:cubicBezTo>
                    <a:lnTo>
                      <a:pt x="102870" y="189547"/>
                    </a:lnTo>
                    <a:close/>
                  </a:path>
                </a:pathLst>
              </a:custGeom>
              <a:solidFill>
                <a:srgbClr val="A9A9A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37" name="Freeform: Shape 236">
                <a:extLst>
                  <a:ext uri="{FF2B5EF4-FFF2-40B4-BE49-F238E27FC236}">
                    <a16:creationId xmlns:a16="http://schemas.microsoft.com/office/drawing/2014/main" id="{F1D9C327-2121-4305-8DC2-A799C2E7F20F}"/>
                  </a:ext>
                </a:extLst>
              </p:cNvPr>
              <p:cNvSpPr/>
              <p:nvPr/>
            </p:nvSpPr>
            <p:spPr>
              <a:xfrm>
                <a:off x="5979251" y="4240245"/>
                <a:ext cx="192714" cy="381331"/>
              </a:xfrm>
              <a:custGeom>
                <a:avLst/>
                <a:gdLst>
                  <a:gd name="connsiteX0" fmla="*/ 89535 w 89534"/>
                  <a:gd name="connsiteY0" fmla="*/ 177165 h 177164"/>
                  <a:gd name="connsiteX1" fmla="*/ 89535 w 89534"/>
                  <a:gd name="connsiteY1" fmla="*/ 41910 h 177164"/>
                  <a:gd name="connsiteX2" fmla="*/ 44767 w 89534"/>
                  <a:gd name="connsiteY2" fmla="*/ 0 h 177164"/>
                  <a:gd name="connsiteX3" fmla="*/ 0 w 89534"/>
                  <a:gd name="connsiteY3" fmla="*/ 41910 h 177164"/>
                  <a:gd name="connsiteX4" fmla="*/ 0 w 89534"/>
                  <a:gd name="connsiteY4" fmla="*/ 177165 h 177164"/>
                  <a:gd name="connsiteX5" fmla="*/ 89535 w 89534"/>
                  <a:gd name="connsiteY5" fmla="*/ 177165 h 1771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9534" h="177164">
                    <a:moveTo>
                      <a:pt x="89535" y="177165"/>
                    </a:moveTo>
                    <a:lnTo>
                      <a:pt x="89535" y="41910"/>
                    </a:lnTo>
                    <a:cubicBezTo>
                      <a:pt x="89535" y="18098"/>
                      <a:pt x="68580" y="0"/>
                      <a:pt x="44767" y="0"/>
                    </a:cubicBezTo>
                    <a:cubicBezTo>
                      <a:pt x="21908" y="0"/>
                      <a:pt x="0" y="17145"/>
                      <a:pt x="0" y="41910"/>
                    </a:cubicBezTo>
                    <a:lnTo>
                      <a:pt x="0" y="177165"/>
                    </a:lnTo>
                    <a:lnTo>
                      <a:pt x="89535" y="177165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38" name="Freeform: Shape 237">
                <a:extLst>
                  <a:ext uri="{FF2B5EF4-FFF2-40B4-BE49-F238E27FC236}">
                    <a16:creationId xmlns:a16="http://schemas.microsoft.com/office/drawing/2014/main" id="{35752408-A670-4059-B770-EA9031D74A56}"/>
                  </a:ext>
                </a:extLst>
              </p:cNvPr>
              <p:cNvSpPr/>
              <p:nvPr/>
            </p:nvSpPr>
            <p:spPr>
              <a:xfrm>
                <a:off x="5515911" y="3666196"/>
                <a:ext cx="1172698" cy="79956"/>
              </a:xfrm>
              <a:custGeom>
                <a:avLst/>
                <a:gdLst>
                  <a:gd name="connsiteX0" fmla="*/ 0 w 544829"/>
                  <a:gd name="connsiteY0" fmla="*/ 0 h 37147"/>
                  <a:gd name="connsiteX1" fmla="*/ 544830 w 544829"/>
                  <a:gd name="connsiteY1" fmla="*/ 0 h 37147"/>
                  <a:gd name="connsiteX2" fmla="*/ 544830 w 544829"/>
                  <a:gd name="connsiteY2" fmla="*/ 37148 h 37147"/>
                  <a:gd name="connsiteX3" fmla="*/ 0 w 544829"/>
                  <a:gd name="connsiteY3" fmla="*/ 37148 h 371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44829" h="37147">
                    <a:moveTo>
                      <a:pt x="0" y="0"/>
                    </a:moveTo>
                    <a:lnTo>
                      <a:pt x="544830" y="0"/>
                    </a:lnTo>
                    <a:lnTo>
                      <a:pt x="544830" y="37148"/>
                    </a:lnTo>
                    <a:lnTo>
                      <a:pt x="0" y="37148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239" name="Graphic 437">
                <a:extLst>
                  <a:ext uri="{FF2B5EF4-FFF2-40B4-BE49-F238E27FC236}">
                    <a16:creationId xmlns:a16="http://schemas.microsoft.com/office/drawing/2014/main" id="{5CAB89AD-B988-4616-B034-27FCE95111E4}"/>
                  </a:ext>
                </a:extLst>
              </p:cNvPr>
              <p:cNvGrpSpPr/>
              <p:nvPr/>
            </p:nvGrpSpPr>
            <p:grpSpPr>
              <a:xfrm>
                <a:off x="5341645" y="3951169"/>
                <a:ext cx="118910" cy="211167"/>
                <a:chOff x="5745479" y="3427094"/>
                <a:chExt cx="55245" cy="98107"/>
              </a:xfrm>
              <a:solidFill>
                <a:schemeClr val="accent1"/>
              </a:solidFill>
            </p:grpSpPr>
            <p:sp>
              <p:nvSpPr>
                <p:cNvPr id="360" name="Freeform: Shape 359">
                  <a:extLst>
                    <a:ext uri="{FF2B5EF4-FFF2-40B4-BE49-F238E27FC236}">
                      <a16:creationId xmlns:a16="http://schemas.microsoft.com/office/drawing/2014/main" id="{D6012D1B-ED79-4E64-BBF6-CD95F1B185F3}"/>
                    </a:ext>
                  </a:extLst>
                </p:cNvPr>
                <p:cNvSpPr/>
                <p:nvPr/>
              </p:nvSpPr>
              <p:spPr>
                <a:xfrm>
                  <a:off x="5745479" y="3427094"/>
                  <a:ext cx="55245" cy="98107"/>
                </a:xfrm>
                <a:custGeom>
                  <a:avLst/>
                  <a:gdLst>
                    <a:gd name="connsiteX0" fmla="*/ 0 w 55245"/>
                    <a:gd name="connsiteY0" fmla="*/ 0 h 98107"/>
                    <a:gd name="connsiteX1" fmla="*/ 55245 w 55245"/>
                    <a:gd name="connsiteY1" fmla="*/ 0 h 98107"/>
                    <a:gd name="connsiteX2" fmla="*/ 55245 w 55245"/>
                    <a:gd name="connsiteY2" fmla="*/ 98107 h 98107"/>
                    <a:gd name="connsiteX3" fmla="*/ 0 w 55245"/>
                    <a:gd name="connsiteY3" fmla="*/ 98107 h 98107"/>
                    <a:gd name="connsiteX4" fmla="*/ 0 w 55245"/>
                    <a:gd name="connsiteY4" fmla="*/ 0 h 98107"/>
                    <a:gd name="connsiteX5" fmla="*/ 0 w 55245"/>
                    <a:gd name="connsiteY5" fmla="*/ 0 h 98107"/>
                    <a:gd name="connsiteX6" fmla="*/ 3810 w 55245"/>
                    <a:gd name="connsiteY6" fmla="*/ 3810 h 98107"/>
                    <a:gd name="connsiteX7" fmla="*/ 3810 w 55245"/>
                    <a:gd name="connsiteY7" fmla="*/ 95250 h 98107"/>
                    <a:gd name="connsiteX8" fmla="*/ 51435 w 55245"/>
                    <a:gd name="connsiteY8" fmla="*/ 95250 h 98107"/>
                    <a:gd name="connsiteX9" fmla="*/ 51435 w 55245"/>
                    <a:gd name="connsiteY9" fmla="*/ 3810 h 98107"/>
                    <a:gd name="connsiteX10" fmla="*/ 3810 w 55245"/>
                    <a:gd name="connsiteY10" fmla="*/ 3810 h 981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55245" h="98107">
                      <a:moveTo>
                        <a:pt x="0" y="0"/>
                      </a:moveTo>
                      <a:lnTo>
                        <a:pt x="55245" y="0"/>
                      </a:lnTo>
                      <a:lnTo>
                        <a:pt x="55245" y="98107"/>
                      </a:lnTo>
                      <a:lnTo>
                        <a:pt x="0" y="98107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  <a:moveTo>
                        <a:pt x="3810" y="3810"/>
                      </a:moveTo>
                      <a:lnTo>
                        <a:pt x="3810" y="95250"/>
                      </a:lnTo>
                      <a:lnTo>
                        <a:pt x="51435" y="95250"/>
                      </a:lnTo>
                      <a:lnTo>
                        <a:pt x="51435" y="3810"/>
                      </a:lnTo>
                      <a:lnTo>
                        <a:pt x="3810" y="3810"/>
                      </a:lnTo>
                      <a:close/>
                    </a:path>
                  </a:pathLst>
                </a:custGeom>
                <a:solidFill>
                  <a:srgbClr val="5E5F5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1" name="Freeform: Shape 360">
                  <a:extLst>
                    <a:ext uri="{FF2B5EF4-FFF2-40B4-BE49-F238E27FC236}">
                      <a16:creationId xmlns:a16="http://schemas.microsoft.com/office/drawing/2014/main" id="{9A4A002C-19F3-4C9E-9176-8FF2B46078E7}"/>
                    </a:ext>
                  </a:extLst>
                </p:cNvPr>
                <p:cNvSpPr/>
                <p:nvPr/>
              </p:nvSpPr>
              <p:spPr>
                <a:xfrm>
                  <a:off x="5749289" y="3430904"/>
                  <a:ext cx="47625" cy="91439"/>
                </a:xfrm>
                <a:custGeom>
                  <a:avLst/>
                  <a:gdLst>
                    <a:gd name="connsiteX0" fmla="*/ 0 w 47625"/>
                    <a:gd name="connsiteY0" fmla="*/ 0 h 91439"/>
                    <a:gd name="connsiteX1" fmla="*/ 47625 w 47625"/>
                    <a:gd name="connsiteY1" fmla="*/ 0 h 91439"/>
                    <a:gd name="connsiteX2" fmla="*/ 47625 w 47625"/>
                    <a:gd name="connsiteY2" fmla="*/ 91440 h 91439"/>
                    <a:gd name="connsiteX3" fmla="*/ 0 w 47625"/>
                    <a:gd name="connsiteY3" fmla="*/ 91440 h 914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7625" h="91439">
                      <a:moveTo>
                        <a:pt x="0" y="0"/>
                      </a:moveTo>
                      <a:lnTo>
                        <a:pt x="47625" y="0"/>
                      </a:lnTo>
                      <a:lnTo>
                        <a:pt x="47625" y="91440"/>
                      </a:lnTo>
                      <a:lnTo>
                        <a:pt x="0" y="91440"/>
                      </a:lnTo>
                      <a:close/>
                    </a:path>
                  </a:pathLst>
                </a:custGeom>
                <a:solidFill>
                  <a:srgbClr val="B3B2B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2" name="Freeform: Shape 361">
                  <a:extLst>
                    <a:ext uri="{FF2B5EF4-FFF2-40B4-BE49-F238E27FC236}">
                      <a16:creationId xmlns:a16="http://schemas.microsoft.com/office/drawing/2014/main" id="{4740E1DF-2646-4F5B-9566-1DCB7795FED6}"/>
                    </a:ext>
                  </a:extLst>
                </p:cNvPr>
                <p:cNvSpPr/>
                <p:nvPr/>
              </p:nvSpPr>
              <p:spPr>
                <a:xfrm>
                  <a:off x="5781674" y="3499484"/>
                  <a:ext cx="13335" cy="18097"/>
                </a:xfrm>
                <a:custGeom>
                  <a:avLst/>
                  <a:gdLst>
                    <a:gd name="connsiteX0" fmla="*/ 0 w 13335"/>
                    <a:gd name="connsiteY0" fmla="*/ 0 h 18097"/>
                    <a:gd name="connsiteX1" fmla="*/ 13335 w 13335"/>
                    <a:gd name="connsiteY1" fmla="*/ 0 h 18097"/>
                    <a:gd name="connsiteX2" fmla="*/ 13335 w 13335"/>
                    <a:gd name="connsiteY2" fmla="*/ 18098 h 18097"/>
                    <a:gd name="connsiteX3" fmla="*/ 0 w 13335"/>
                    <a:gd name="connsiteY3" fmla="*/ 18098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5" h="18097">
                      <a:moveTo>
                        <a:pt x="0" y="0"/>
                      </a:moveTo>
                      <a:lnTo>
                        <a:pt x="13335" y="0"/>
                      </a:lnTo>
                      <a:lnTo>
                        <a:pt x="13335" y="18098"/>
                      </a:lnTo>
                      <a:lnTo>
                        <a:pt x="0" y="1809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3" name="Freeform: Shape 362">
                  <a:extLst>
                    <a:ext uri="{FF2B5EF4-FFF2-40B4-BE49-F238E27FC236}">
                      <a16:creationId xmlns:a16="http://schemas.microsoft.com/office/drawing/2014/main" id="{70F2D948-3A40-47D3-86C0-4D53B790DA51}"/>
                    </a:ext>
                  </a:extLst>
                </p:cNvPr>
                <p:cNvSpPr/>
                <p:nvPr/>
              </p:nvSpPr>
              <p:spPr>
                <a:xfrm>
                  <a:off x="5767387" y="3499484"/>
                  <a:ext cx="11429" cy="18097"/>
                </a:xfrm>
                <a:custGeom>
                  <a:avLst/>
                  <a:gdLst>
                    <a:gd name="connsiteX0" fmla="*/ 0 w 11429"/>
                    <a:gd name="connsiteY0" fmla="*/ 0 h 18097"/>
                    <a:gd name="connsiteX1" fmla="*/ 11430 w 11429"/>
                    <a:gd name="connsiteY1" fmla="*/ 0 h 18097"/>
                    <a:gd name="connsiteX2" fmla="*/ 11430 w 11429"/>
                    <a:gd name="connsiteY2" fmla="*/ 18098 h 18097"/>
                    <a:gd name="connsiteX3" fmla="*/ 0 w 11429"/>
                    <a:gd name="connsiteY3" fmla="*/ 18098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429" h="18097">
                      <a:moveTo>
                        <a:pt x="0" y="0"/>
                      </a:moveTo>
                      <a:lnTo>
                        <a:pt x="11430" y="0"/>
                      </a:lnTo>
                      <a:lnTo>
                        <a:pt x="11430" y="18098"/>
                      </a:lnTo>
                      <a:lnTo>
                        <a:pt x="0" y="1809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4" name="Freeform: Shape 363">
                  <a:extLst>
                    <a:ext uri="{FF2B5EF4-FFF2-40B4-BE49-F238E27FC236}">
                      <a16:creationId xmlns:a16="http://schemas.microsoft.com/office/drawing/2014/main" id="{D76C8084-1EC1-490D-A4EF-C3656D5F61F0}"/>
                    </a:ext>
                  </a:extLst>
                </p:cNvPr>
                <p:cNvSpPr/>
                <p:nvPr/>
              </p:nvSpPr>
              <p:spPr>
                <a:xfrm>
                  <a:off x="5751194" y="3499484"/>
                  <a:ext cx="13335" cy="18097"/>
                </a:xfrm>
                <a:custGeom>
                  <a:avLst/>
                  <a:gdLst>
                    <a:gd name="connsiteX0" fmla="*/ 0 w 13335"/>
                    <a:gd name="connsiteY0" fmla="*/ 0 h 18097"/>
                    <a:gd name="connsiteX1" fmla="*/ 13335 w 13335"/>
                    <a:gd name="connsiteY1" fmla="*/ 0 h 18097"/>
                    <a:gd name="connsiteX2" fmla="*/ 13335 w 13335"/>
                    <a:gd name="connsiteY2" fmla="*/ 18098 h 18097"/>
                    <a:gd name="connsiteX3" fmla="*/ 0 w 13335"/>
                    <a:gd name="connsiteY3" fmla="*/ 18098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5" h="18097">
                      <a:moveTo>
                        <a:pt x="0" y="0"/>
                      </a:moveTo>
                      <a:lnTo>
                        <a:pt x="13335" y="0"/>
                      </a:lnTo>
                      <a:lnTo>
                        <a:pt x="13335" y="18098"/>
                      </a:lnTo>
                      <a:lnTo>
                        <a:pt x="0" y="1809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5" name="Freeform: Shape 364">
                  <a:extLst>
                    <a:ext uri="{FF2B5EF4-FFF2-40B4-BE49-F238E27FC236}">
                      <a16:creationId xmlns:a16="http://schemas.microsoft.com/office/drawing/2014/main" id="{25A18AE4-BE53-4BE4-96DD-274CF8AEC467}"/>
                    </a:ext>
                  </a:extLst>
                </p:cNvPr>
                <p:cNvSpPr/>
                <p:nvPr/>
              </p:nvSpPr>
              <p:spPr>
                <a:xfrm>
                  <a:off x="5781674" y="3478529"/>
                  <a:ext cx="13335" cy="18097"/>
                </a:xfrm>
                <a:custGeom>
                  <a:avLst/>
                  <a:gdLst>
                    <a:gd name="connsiteX0" fmla="*/ 0 w 13335"/>
                    <a:gd name="connsiteY0" fmla="*/ 0 h 18097"/>
                    <a:gd name="connsiteX1" fmla="*/ 13335 w 13335"/>
                    <a:gd name="connsiteY1" fmla="*/ 0 h 18097"/>
                    <a:gd name="connsiteX2" fmla="*/ 13335 w 13335"/>
                    <a:gd name="connsiteY2" fmla="*/ 18097 h 18097"/>
                    <a:gd name="connsiteX3" fmla="*/ 0 w 13335"/>
                    <a:gd name="connsiteY3" fmla="*/ 18097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5" h="18097">
                      <a:moveTo>
                        <a:pt x="0" y="0"/>
                      </a:moveTo>
                      <a:lnTo>
                        <a:pt x="13335" y="0"/>
                      </a:lnTo>
                      <a:lnTo>
                        <a:pt x="13335" y="18097"/>
                      </a:lnTo>
                      <a:lnTo>
                        <a:pt x="0" y="1809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6" name="Freeform: Shape 365">
                  <a:extLst>
                    <a:ext uri="{FF2B5EF4-FFF2-40B4-BE49-F238E27FC236}">
                      <a16:creationId xmlns:a16="http://schemas.microsoft.com/office/drawing/2014/main" id="{16D593A8-B852-4B8D-B90B-354754FA5E01}"/>
                    </a:ext>
                  </a:extLst>
                </p:cNvPr>
                <p:cNvSpPr/>
                <p:nvPr/>
              </p:nvSpPr>
              <p:spPr>
                <a:xfrm>
                  <a:off x="5767387" y="3478529"/>
                  <a:ext cx="11429" cy="18097"/>
                </a:xfrm>
                <a:custGeom>
                  <a:avLst/>
                  <a:gdLst>
                    <a:gd name="connsiteX0" fmla="*/ 0 w 11429"/>
                    <a:gd name="connsiteY0" fmla="*/ 0 h 18097"/>
                    <a:gd name="connsiteX1" fmla="*/ 11430 w 11429"/>
                    <a:gd name="connsiteY1" fmla="*/ 0 h 18097"/>
                    <a:gd name="connsiteX2" fmla="*/ 11430 w 11429"/>
                    <a:gd name="connsiteY2" fmla="*/ 18097 h 18097"/>
                    <a:gd name="connsiteX3" fmla="*/ 0 w 11429"/>
                    <a:gd name="connsiteY3" fmla="*/ 18097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429" h="18097">
                      <a:moveTo>
                        <a:pt x="0" y="0"/>
                      </a:moveTo>
                      <a:lnTo>
                        <a:pt x="11430" y="0"/>
                      </a:lnTo>
                      <a:lnTo>
                        <a:pt x="11430" y="18097"/>
                      </a:lnTo>
                      <a:lnTo>
                        <a:pt x="0" y="1809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7" name="Freeform: Shape 366">
                  <a:extLst>
                    <a:ext uri="{FF2B5EF4-FFF2-40B4-BE49-F238E27FC236}">
                      <a16:creationId xmlns:a16="http://schemas.microsoft.com/office/drawing/2014/main" id="{7098964F-2569-48CD-9577-F39BC87220B2}"/>
                    </a:ext>
                  </a:extLst>
                </p:cNvPr>
                <p:cNvSpPr/>
                <p:nvPr/>
              </p:nvSpPr>
              <p:spPr>
                <a:xfrm>
                  <a:off x="5751194" y="3478529"/>
                  <a:ext cx="13335" cy="18097"/>
                </a:xfrm>
                <a:custGeom>
                  <a:avLst/>
                  <a:gdLst>
                    <a:gd name="connsiteX0" fmla="*/ 0 w 13335"/>
                    <a:gd name="connsiteY0" fmla="*/ 0 h 18097"/>
                    <a:gd name="connsiteX1" fmla="*/ 13335 w 13335"/>
                    <a:gd name="connsiteY1" fmla="*/ 0 h 18097"/>
                    <a:gd name="connsiteX2" fmla="*/ 13335 w 13335"/>
                    <a:gd name="connsiteY2" fmla="*/ 18097 h 18097"/>
                    <a:gd name="connsiteX3" fmla="*/ 0 w 13335"/>
                    <a:gd name="connsiteY3" fmla="*/ 18097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5" h="18097">
                      <a:moveTo>
                        <a:pt x="0" y="0"/>
                      </a:moveTo>
                      <a:lnTo>
                        <a:pt x="13335" y="0"/>
                      </a:lnTo>
                      <a:lnTo>
                        <a:pt x="13335" y="18097"/>
                      </a:lnTo>
                      <a:lnTo>
                        <a:pt x="0" y="1809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8" name="Freeform: Shape 367">
                  <a:extLst>
                    <a:ext uri="{FF2B5EF4-FFF2-40B4-BE49-F238E27FC236}">
                      <a16:creationId xmlns:a16="http://schemas.microsoft.com/office/drawing/2014/main" id="{2BB4C0E1-ED38-4331-8304-07D7080630E3}"/>
                    </a:ext>
                  </a:extLst>
                </p:cNvPr>
                <p:cNvSpPr/>
                <p:nvPr/>
              </p:nvSpPr>
              <p:spPr>
                <a:xfrm>
                  <a:off x="5781674" y="3456622"/>
                  <a:ext cx="13335" cy="18097"/>
                </a:xfrm>
                <a:custGeom>
                  <a:avLst/>
                  <a:gdLst>
                    <a:gd name="connsiteX0" fmla="*/ 0 w 13335"/>
                    <a:gd name="connsiteY0" fmla="*/ 0 h 18097"/>
                    <a:gd name="connsiteX1" fmla="*/ 13335 w 13335"/>
                    <a:gd name="connsiteY1" fmla="*/ 0 h 18097"/>
                    <a:gd name="connsiteX2" fmla="*/ 13335 w 13335"/>
                    <a:gd name="connsiteY2" fmla="*/ 18098 h 18097"/>
                    <a:gd name="connsiteX3" fmla="*/ 0 w 13335"/>
                    <a:gd name="connsiteY3" fmla="*/ 18098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5" h="18097">
                      <a:moveTo>
                        <a:pt x="0" y="0"/>
                      </a:moveTo>
                      <a:lnTo>
                        <a:pt x="13335" y="0"/>
                      </a:lnTo>
                      <a:lnTo>
                        <a:pt x="13335" y="18098"/>
                      </a:lnTo>
                      <a:lnTo>
                        <a:pt x="0" y="1809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9" name="Freeform: Shape 368">
                  <a:extLst>
                    <a:ext uri="{FF2B5EF4-FFF2-40B4-BE49-F238E27FC236}">
                      <a16:creationId xmlns:a16="http://schemas.microsoft.com/office/drawing/2014/main" id="{7CE9AFE9-6CB5-4AE9-94F4-446F88854DFD}"/>
                    </a:ext>
                  </a:extLst>
                </p:cNvPr>
                <p:cNvSpPr/>
                <p:nvPr/>
              </p:nvSpPr>
              <p:spPr>
                <a:xfrm>
                  <a:off x="5767387" y="3456622"/>
                  <a:ext cx="11429" cy="18097"/>
                </a:xfrm>
                <a:custGeom>
                  <a:avLst/>
                  <a:gdLst>
                    <a:gd name="connsiteX0" fmla="*/ 0 w 11429"/>
                    <a:gd name="connsiteY0" fmla="*/ 0 h 18097"/>
                    <a:gd name="connsiteX1" fmla="*/ 11430 w 11429"/>
                    <a:gd name="connsiteY1" fmla="*/ 0 h 18097"/>
                    <a:gd name="connsiteX2" fmla="*/ 11430 w 11429"/>
                    <a:gd name="connsiteY2" fmla="*/ 18098 h 18097"/>
                    <a:gd name="connsiteX3" fmla="*/ 0 w 11429"/>
                    <a:gd name="connsiteY3" fmla="*/ 18098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429" h="18097">
                      <a:moveTo>
                        <a:pt x="0" y="0"/>
                      </a:moveTo>
                      <a:lnTo>
                        <a:pt x="11430" y="0"/>
                      </a:lnTo>
                      <a:lnTo>
                        <a:pt x="11430" y="18098"/>
                      </a:lnTo>
                      <a:lnTo>
                        <a:pt x="0" y="1809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70" name="Freeform: Shape 369">
                  <a:extLst>
                    <a:ext uri="{FF2B5EF4-FFF2-40B4-BE49-F238E27FC236}">
                      <a16:creationId xmlns:a16="http://schemas.microsoft.com/office/drawing/2014/main" id="{D346A386-9EC0-4805-BC6F-B826F83D9BA1}"/>
                    </a:ext>
                  </a:extLst>
                </p:cNvPr>
                <p:cNvSpPr/>
                <p:nvPr/>
              </p:nvSpPr>
              <p:spPr>
                <a:xfrm>
                  <a:off x="5751194" y="3456622"/>
                  <a:ext cx="13335" cy="18097"/>
                </a:xfrm>
                <a:custGeom>
                  <a:avLst/>
                  <a:gdLst>
                    <a:gd name="connsiteX0" fmla="*/ 0 w 13335"/>
                    <a:gd name="connsiteY0" fmla="*/ 0 h 18097"/>
                    <a:gd name="connsiteX1" fmla="*/ 13335 w 13335"/>
                    <a:gd name="connsiteY1" fmla="*/ 0 h 18097"/>
                    <a:gd name="connsiteX2" fmla="*/ 13335 w 13335"/>
                    <a:gd name="connsiteY2" fmla="*/ 18098 h 18097"/>
                    <a:gd name="connsiteX3" fmla="*/ 0 w 13335"/>
                    <a:gd name="connsiteY3" fmla="*/ 18098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5" h="18097">
                      <a:moveTo>
                        <a:pt x="0" y="0"/>
                      </a:moveTo>
                      <a:lnTo>
                        <a:pt x="13335" y="0"/>
                      </a:lnTo>
                      <a:lnTo>
                        <a:pt x="13335" y="18098"/>
                      </a:lnTo>
                      <a:lnTo>
                        <a:pt x="0" y="1809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71" name="Freeform: Shape 370">
                  <a:extLst>
                    <a:ext uri="{FF2B5EF4-FFF2-40B4-BE49-F238E27FC236}">
                      <a16:creationId xmlns:a16="http://schemas.microsoft.com/office/drawing/2014/main" id="{7C0B9963-FC16-494A-ACED-EB44825DAF68}"/>
                    </a:ext>
                  </a:extLst>
                </p:cNvPr>
                <p:cNvSpPr/>
                <p:nvPr/>
              </p:nvSpPr>
              <p:spPr>
                <a:xfrm>
                  <a:off x="5781674" y="3434714"/>
                  <a:ext cx="13335" cy="18097"/>
                </a:xfrm>
                <a:custGeom>
                  <a:avLst/>
                  <a:gdLst>
                    <a:gd name="connsiteX0" fmla="*/ 0 w 13335"/>
                    <a:gd name="connsiteY0" fmla="*/ 0 h 18097"/>
                    <a:gd name="connsiteX1" fmla="*/ 13335 w 13335"/>
                    <a:gd name="connsiteY1" fmla="*/ 0 h 18097"/>
                    <a:gd name="connsiteX2" fmla="*/ 13335 w 13335"/>
                    <a:gd name="connsiteY2" fmla="*/ 18098 h 18097"/>
                    <a:gd name="connsiteX3" fmla="*/ 0 w 13335"/>
                    <a:gd name="connsiteY3" fmla="*/ 18098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5" h="18097">
                      <a:moveTo>
                        <a:pt x="0" y="0"/>
                      </a:moveTo>
                      <a:lnTo>
                        <a:pt x="13335" y="0"/>
                      </a:lnTo>
                      <a:lnTo>
                        <a:pt x="13335" y="18098"/>
                      </a:lnTo>
                      <a:lnTo>
                        <a:pt x="0" y="1809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72" name="Freeform: Shape 371">
                  <a:extLst>
                    <a:ext uri="{FF2B5EF4-FFF2-40B4-BE49-F238E27FC236}">
                      <a16:creationId xmlns:a16="http://schemas.microsoft.com/office/drawing/2014/main" id="{18D76082-41C1-4868-A285-1D8A63C98456}"/>
                    </a:ext>
                  </a:extLst>
                </p:cNvPr>
                <p:cNvSpPr/>
                <p:nvPr/>
              </p:nvSpPr>
              <p:spPr>
                <a:xfrm>
                  <a:off x="5767387" y="3434714"/>
                  <a:ext cx="11429" cy="18097"/>
                </a:xfrm>
                <a:custGeom>
                  <a:avLst/>
                  <a:gdLst>
                    <a:gd name="connsiteX0" fmla="*/ 0 w 11429"/>
                    <a:gd name="connsiteY0" fmla="*/ 0 h 18097"/>
                    <a:gd name="connsiteX1" fmla="*/ 11430 w 11429"/>
                    <a:gd name="connsiteY1" fmla="*/ 0 h 18097"/>
                    <a:gd name="connsiteX2" fmla="*/ 11430 w 11429"/>
                    <a:gd name="connsiteY2" fmla="*/ 18098 h 18097"/>
                    <a:gd name="connsiteX3" fmla="*/ 0 w 11429"/>
                    <a:gd name="connsiteY3" fmla="*/ 18098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429" h="18097">
                      <a:moveTo>
                        <a:pt x="0" y="0"/>
                      </a:moveTo>
                      <a:lnTo>
                        <a:pt x="11430" y="0"/>
                      </a:lnTo>
                      <a:lnTo>
                        <a:pt x="11430" y="18098"/>
                      </a:lnTo>
                      <a:lnTo>
                        <a:pt x="0" y="1809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73" name="Freeform: Shape 372">
                  <a:extLst>
                    <a:ext uri="{FF2B5EF4-FFF2-40B4-BE49-F238E27FC236}">
                      <a16:creationId xmlns:a16="http://schemas.microsoft.com/office/drawing/2014/main" id="{C70F2617-AB3A-4674-8926-A42CDBCD078B}"/>
                    </a:ext>
                  </a:extLst>
                </p:cNvPr>
                <p:cNvSpPr/>
                <p:nvPr/>
              </p:nvSpPr>
              <p:spPr>
                <a:xfrm>
                  <a:off x="5751194" y="3434714"/>
                  <a:ext cx="13335" cy="18097"/>
                </a:xfrm>
                <a:custGeom>
                  <a:avLst/>
                  <a:gdLst>
                    <a:gd name="connsiteX0" fmla="*/ 0 w 13335"/>
                    <a:gd name="connsiteY0" fmla="*/ 0 h 18097"/>
                    <a:gd name="connsiteX1" fmla="*/ 13335 w 13335"/>
                    <a:gd name="connsiteY1" fmla="*/ 0 h 18097"/>
                    <a:gd name="connsiteX2" fmla="*/ 13335 w 13335"/>
                    <a:gd name="connsiteY2" fmla="*/ 18098 h 18097"/>
                    <a:gd name="connsiteX3" fmla="*/ 0 w 13335"/>
                    <a:gd name="connsiteY3" fmla="*/ 18098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5" h="18097">
                      <a:moveTo>
                        <a:pt x="0" y="0"/>
                      </a:moveTo>
                      <a:lnTo>
                        <a:pt x="13335" y="0"/>
                      </a:lnTo>
                      <a:lnTo>
                        <a:pt x="13335" y="18098"/>
                      </a:lnTo>
                      <a:lnTo>
                        <a:pt x="0" y="1809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240" name="Graphic 437">
                <a:extLst>
                  <a:ext uri="{FF2B5EF4-FFF2-40B4-BE49-F238E27FC236}">
                    <a16:creationId xmlns:a16="http://schemas.microsoft.com/office/drawing/2014/main" id="{EEA80908-5366-45E0-BE92-C01CA6562849}"/>
                  </a:ext>
                </a:extLst>
              </p:cNvPr>
              <p:cNvGrpSpPr/>
              <p:nvPr/>
            </p:nvGrpSpPr>
            <p:grpSpPr>
              <a:xfrm>
                <a:off x="5669673" y="3951169"/>
                <a:ext cx="118910" cy="211167"/>
                <a:chOff x="5897879" y="3427094"/>
                <a:chExt cx="55245" cy="98107"/>
              </a:xfrm>
              <a:solidFill>
                <a:schemeClr val="accent1"/>
              </a:solidFill>
            </p:grpSpPr>
            <p:sp>
              <p:nvSpPr>
                <p:cNvPr id="346" name="Freeform: Shape 345">
                  <a:extLst>
                    <a:ext uri="{FF2B5EF4-FFF2-40B4-BE49-F238E27FC236}">
                      <a16:creationId xmlns:a16="http://schemas.microsoft.com/office/drawing/2014/main" id="{C9111B1E-1B66-4116-9B29-E2EEF44356BF}"/>
                    </a:ext>
                  </a:extLst>
                </p:cNvPr>
                <p:cNvSpPr/>
                <p:nvPr/>
              </p:nvSpPr>
              <p:spPr>
                <a:xfrm>
                  <a:off x="5897879" y="3427094"/>
                  <a:ext cx="55245" cy="98107"/>
                </a:xfrm>
                <a:custGeom>
                  <a:avLst/>
                  <a:gdLst>
                    <a:gd name="connsiteX0" fmla="*/ 0 w 55245"/>
                    <a:gd name="connsiteY0" fmla="*/ 0 h 98107"/>
                    <a:gd name="connsiteX1" fmla="*/ 55245 w 55245"/>
                    <a:gd name="connsiteY1" fmla="*/ 0 h 98107"/>
                    <a:gd name="connsiteX2" fmla="*/ 55245 w 55245"/>
                    <a:gd name="connsiteY2" fmla="*/ 98107 h 98107"/>
                    <a:gd name="connsiteX3" fmla="*/ 0 w 55245"/>
                    <a:gd name="connsiteY3" fmla="*/ 98107 h 98107"/>
                    <a:gd name="connsiteX4" fmla="*/ 0 w 55245"/>
                    <a:gd name="connsiteY4" fmla="*/ 0 h 98107"/>
                    <a:gd name="connsiteX5" fmla="*/ 0 w 55245"/>
                    <a:gd name="connsiteY5" fmla="*/ 0 h 98107"/>
                    <a:gd name="connsiteX6" fmla="*/ 2858 w 55245"/>
                    <a:gd name="connsiteY6" fmla="*/ 3810 h 98107"/>
                    <a:gd name="connsiteX7" fmla="*/ 2858 w 55245"/>
                    <a:gd name="connsiteY7" fmla="*/ 95250 h 98107"/>
                    <a:gd name="connsiteX8" fmla="*/ 50483 w 55245"/>
                    <a:gd name="connsiteY8" fmla="*/ 95250 h 98107"/>
                    <a:gd name="connsiteX9" fmla="*/ 50483 w 55245"/>
                    <a:gd name="connsiteY9" fmla="*/ 3810 h 98107"/>
                    <a:gd name="connsiteX10" fmla="*/ 2858 w 55245"/>
                    <a:gd name="connsiteY10" fmla="*/ 3810 h 981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55245" h="98107">
                      <a:moveTo>
                        <a:pt x="0" y="0"/>
                      </a:moveTo>
                      <a:lnTo>
                        <a:pt x="55245" y="0"/>
                      </a:lnTo>
                      <a:lnTo>
                        <a:pt x="55245" y="98107"/>
                      </a:lnTo>
                      <a:lnTo>
                        <a:pt x="0" y="98107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  <a:moveTo>
                        <a:pt x="2858" y="3810"/>
                      </a:moveTo>
                      <a:lnTo>
                        <a:pt x="2858" y="95250"/>
                      </a:lnTo>
                      <a:lnTo>
                        <a:pt x="50483" y="95250"/>
                      </a:lnTo>
                      <a:lnTo>
                        <a:pt x="50483" y="3810"/>
                      </a:lnTo>
                      <a:lnTo>
                        <a:pt x="2858" y="3810"/>
                      </a:lnTo>
                      <a:close/>
                    </a:path>
                  </a:pathLst>
                </a:custGeom>
                <a:solidFill>
                  <a:srgbClr val="5E5F5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47" name="Freeform: Shape 346">
                  <a:extLst>
                    <a:ext uri="{FF2B5EF4-FFF2-40B4-BE49-F238E27FC236}">
                      <a16:creationId xmlns:a16="http://schemas.microsoft.com/office/drawing/2014/main" id="{78CDD953-61B4-43E4-854C-71C6835B3114}"/>
                    </a:ext>
                  </a:extLst>
                </p:cNvPr>
                <p:cNvSpPr/>
                <p:nvPr/>
              </p:nvSpPr>
              <p:spPr>
                <a:xfrm>
                  <a:off x="5900737" y="3430904"/>
                  <a:ext cx="47625" cy="91439"/>
                </a:xfrm>
                <a:custGeom>
                  <a:avLst/>
                  <a:gdLst>
                    <a:gd name="connsiteX0" fmla="*/ 0 w 47625"/>
                    <a:gd name="connsiteY0" fmla="*/ 0 h 91439"/>
                    <a:gd name="connsiteX1" fmla="*/ 47625 w 47625"/>
                    <a:gd name="connsiteY1" fmla="*/ 0 h 91439"/>
                    <a:gd name="connsiteX2" fmla="*/ 47625 w 47625"/>
                    <a:gd name="connsiteY2" fmla="*/ 91440 h 91439"/>
                    <a:gd name="connsiteX3" fmla="*/ 0 w 47625"/>
                    <a:gd name="connsiteY3" fmla="*/ 91440 h 914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7625" h="91439">
                      <a:moveTo>
                        <a:pt x="0" y="0"/>
                      </a:moveTo>
                      <a:lnTo>
                        <a:pt x="47625" y="0"/>
                      </a:lnTo>
                      <a:lnTo>
                        <a:pt x="47625" y="91440"/>
                      </a:lnTo>
                      <a:lnTo>
                        <a:pt x="0" y="91440"/>
                      </a:lnTo>
                      <a:close/>
                    </a:path>
                  </a:pathLst>
                </a:custGeom>
                <a:solidFill>
                  <a:srgbClr val="B3B2B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48" name="Freeform: Shape 347">
                  <a:extLst>
                    <a:ext uri="{FF2B5EF4-FFF2-40B4-BE49-F238E27FC236}">
                      <a16:creationId xmlns:a16="http://schemas.microsoft.com/office/drawing/2014/main" id="{04A8958E-21D7-49EC-AC8A-BA1B77BAA7BD}"/>
                    </a:ext>
                  </a:extLst>
                </p:cNvPr>
                <p:cNvSpPr/>
                <p:nvPr/>
              </p:nvSpPr>
              <p:spPr>
                <a:xfrm>
                  <a:off x="5934074" y="3499484"/>
                  <a:ext cx="13335" cy="18097"/>
                </a:xfrm>
                <a:custGeom>
                  <a:avLst/>
                  <a:gdLst>
                    <a:gd name="connsiteX0" fmla="*/ 0 w 13335"/>
                    <a:gd name="connsiteY0" fmla="*/ 0 h 18097"/>
                    <a:gd name="connsiteX1" fmla="*/ 13335 w 13335"/>
                    <a:gd name="connsiteY1" fmla="*/ 0 h 18097"/>
                    <a:gd name="connsiteX2" fmla="*/ 13335 w 13335"/>
                    <a:gd name="connsiteY2" fmla="*/ 18098 h 18097"/>
                    <a:gd name="connsiteX3" fmla="*/ 0 w 13335"/>
                    <a:gd name="connsiteY3" fmla="*/ 18098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5" h="18097">
                      <a:moveTo>
                        <a:pt x="0" y="0"/>
                      </a:moveTo>
                      <a:lnTo>
                        <a:pt x="13335" y="0"/>
                      </a:lnTo>
                      <a:lnTo>
                        <a:pt x="13335" y="18098"/>
                      </a:lnTo>
                      <a:lnTo>
                        <a:pt x="0" y="1809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49" name="Freeform: Shape 348">
                  <a:extLst>
                    <a:ext uri="{FF2B5EF4-FFF2-40B4-BE49-F238E27FC236}">
                      <a16:creationId xmlns:a16="http://schemas.microsoft.com/office/drawing/2014/main" id="{229DBC41-A131-4CC1-94E8-388B1D12ABB1}"/>
                    </a:ext>
                  </a:extLst>
                </p:cNvPr>
                <p:cNvSpPr/>
                <p:nvPr/>
              </p:nvSpPr>
              <p:spPr>
                <a:xfrm>
                  <a:off x="5919787" y="3499484"/>
                  <a:ext cx="11429" cy="18097"/>
                </a:xfrm>
                <a:custGeom>
                  <a:avLst/>
                  <a:gdLst>
                    <a:gd name="connsiteX0" fmla="*/ 0 w 11429"/>
                    <a:gd name="connsiteY0" fmla="*/ 0 h 18097"/>
                    <a:gd name="connsiteX1" fmla="*/ 11430 w 11429"/>
                    <a:gd name="connsiteY1" fmla="*/ 0 h 18097"/>
                    <a:gd name="connsiteX2" fmla="*/ 11430 w 11429"/>
                    <a:gd name="connsiteY2" fmla="*/ 18098 h 18097"/>
                    <a:gd name="connsiteX3" fmla="*/ 0 w 11429"/>
                    <a:gd name="connsiteY3" fmla="*/ 18098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429" h="18097">
                      <a:moveTo>
                        <a:pt x="0" y="0"/>
                      </a:moveTo>
                      <a:lnTo>
                        <a:pt x="11430" y="0"/>
                      </a:lnTo>
                      <a:lnTo>
                        <a:pt x="11430" y="18098"/>
                      </a:lnTo>
                      <a:lnTo>
                        <a:pt x="0" y="1809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50" name="Freeform: Shape 349">
                  <a:extLst>
                    <a:ext uri="{FF2B5EF4-FFF2-40B4-BE49-F238E27FC236}">
                      <a16:creationId xmlns:a16="http://schemas.microsoft.com/office/drawing/2014/main" id="{15F2AE0B-6AF8-4BC6-8832-166B1122754F}"/>
                    </a:ext>
                  </a:extLst>
                </p:cNvPr>
                <p:cNvSpPr/>
                <p:nvPr/>
              </p:nvSpPr>
              <p:spPr>
                <a:xfrm>
                  <a:off x="5903594" y="3499484"/>
                  <a:ext cx="13335" cy="18097"/>
                </a:xfrm>
                <a:custGeom>
                  <a:avLst/>
                  <a:gdLst>
                    <a:gd name="connsiteX0" fmla="*/ 0 w 13335"/>
                    <a:gd name="connsiteY0" fmla="*/ 0 h 18097"/>
                    <a:gd name="connsiteX1" fmla="*/ 13335 w 13335"/>
                    <a:gd name="connsiteY1" fmla="*/ 0 h 18097"/>
                    <a:gd name="connsiteX2" fmla="*/ 13335 w 13335"/>
                    <a:gd name="connsiteY2" fmla="*/ 18098 h 18097"/>
                    <a:gd name="connsiteX3" fmla="*/ 0 w 13335"/>
                    <a:gd name="connsiteY3" fmla="*/ 18098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5" h="18097">
                      <a:moveTo>
                        <a:pt x="0" y="0"/>
                      </a:moveTo>
                      <a:lnTo>
                        <a:pt x="13335" y="0"/>
                      </a:lnTo>
                      <a:lnTo>
                        <a:pt x="13335" y="18098"/>
                      </a:lnTo>
                      <a:lnTo>
                        <a:pt x="0" y="1809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51" name="Freeform: Shape 350">
                  <a:extLst>
                    <a:ext uri="{FF2B5EF4-FFF2-40B4-BE49-F238E27FC236}">
                      <a16:creationId xmlns:a16="http://schemas.microsoft.com/office/drawing/2014/main" id="{9EB578FA-50F7-4A56-B248-895C57E71C55}"/>
                    </a:ext>
                  </a:extLst>
                </p:cNvPr>
                <p:cNvSpPr/>
                <p:nvPr/>
              </p:nvSpPr>
              <p:spPr>
                <a:xfrm>
                  <a:off x="5934074" y="3478529"/>
                  <a:ext cx="13335" cy="18097"/>
                </a:xfrm>
                <a:custGeom>
                  <a:avLst/>
                  <a:gdLst>
                    <a:gd name="connsiteX0" fmla="*/ 0 w 13335"/>
                    <a:gd name="connsiteY0" fmla="*/ 0 h 18097"/>
                    <a:gd name="connsiteX1" fmla="*/ 13335 w 13335"/>
                    <a:gd name="connsiteY1" fmla="*/ 0 h 18097"/>
                    <a:gd name="connsiteX2" fmla="*/ 13335 w 13335"/>
                    <a:gd name="connsiteY2" fmla="*/ 18097 h 18097"/>
                    <a:gd name="connsiteX3" fmla="*/ 0 w 13335"/>
                    <a:gd name="connsiteY3" fmla="*/ 18097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5" h="18097">
                      <a:moveTo>
                        <a:pt x="0" y="0"/>
                      </a:moveTo>
                      <a:lnTo>
                        <a:pt x="13335" y="0"/>
                      </a:lnTo>
                      <a:lnTo>
                        <a:pt x="13335" y="18097"/>
                      </a:lnTo>
                      <a:lnTo>
                        <a:pt x="0" y="1809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52" name="Freeform: Shape 351">
                  <a:extLst>
                    <a:ext uri="{FF2B5EF4-FFF2-40B4-BE49-F238E27FC236}">
                      <a16:creationId xmlns:a16="http://schemas.microsoft.com/office/drawing/2014/main" id="{D384D62A-5B67-400D-BD90-58C853BB7969}"/>
                    </a:ext>
                  </a:extLst>
                </p:cNvPr>
                <p:cNvSpPr/>
                <p:nvPr/>
              </p:nvSpPr>
              <p:spPr>
                <a:xfrm>
                  <a:off x="5919787" y="3478529"/>
                  <a:ext cx="11429" cy="18097"/>
                </a:xfrm>
                <a:custGeom>
                  <a:avLst/>
                  <a:gdLst>
                    <a:gd name="connsiteX0" fmla="*/ 0 w 11429"/>
                    <a:gd name="connsiteY0" fmla="*/ 0 h 18097"/>
                    <a:gd name="connsiteX1" fmla="*/ 11430 w 11429"/>
                    <a:gd name="connsiteY1" fmla="*/ 0 h 18097"/>
                    <a:gd name="connsiteX2" fmla="*/ 11430 w 11429"/>
                    <a:gd name="connsiteY2" fmla="*/ 18097 h 18097"/>
                    <a:gd name="connsiteX3" fmla="*/ 0 w 11429"/>
                    <a:gd name="connsiteY3" fmla="*/ 18097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429" h="18097">
                      <a:moveTo>
                        <a:pt x="0" y="0"/>
                      </a:moveTo>
                      <a:lnTo>
                        <a:pt x="11430" y="0"/>
                      </a:lnTo>
                      <a:lnTo>
                        <a:pt x="11430" y="18097"/>
                      </a:lnTo>
                      <a:lnTo>
                        <a:pt x="0" y="1809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53" name="Freeform: Shape 352">
                  <a:extLst>
                    <a:ext uri="{FF2B5EF4-FFF2-40B4-BE49-F238E27FC236}">
                      <a16:creationId xmlns:a16="http://schemas.microsoft.com/office/drawing/2014/main" id="{D75795E5-3376-48CF-BB91-74CABEA46DEE}"/>
                    </a:ext>
                  </a:extLst>
                </p:cNvPr>
                <p:cNvSpPr/>
                <p:nvPr/>
              </p:nvSpPr>
              <p:spPr>
                <a:xfrm>
                  <a:off x="5903594" y="3478529"/>
                  <a:ext cx="13335" cy="18097"/>
                </a:xfrm>
                <a:custGeom>
                  <a:avLst/>
                  <a:gdLst>
                    <a:gd name="connsiteX0" fmla="*/ 0 w 13335"/>
                    <a:gd name="connsiteY0" fmla="*/ 0 h 18097"/>
                    <a:gd name="connsiteX1" fmla="*/ 13335 w 13335"/>
                    <a:gd name="connsiteY1" fmla="*/ 0 h 18097"/>
                    <a:gd name="connsiteX2" fmla="*/ 13335 w 13335"/>
                    <a:gd name="connsiteY2" fmla="*/ 18097 h 18097"/>
                    <a:gd name="connsiteX3" fmla="*/ 0 w 13335"/>
                    <a:gd name="connsiteY3" fmla="*/ 18097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5" h="18097">
                      <a:moveTo>
                        <a:pt x="0" y="0"/>
                      </a:moveTo>
                      <a:lnTo>
                        <a:pt x="13335" y="0"/>
                      </a:lnTo>
                      <a:lnTo>
                        <a:pt x="13335" y="18097"/>
                      </a:lnTo>
                      <a:lnTo>
                        <a:pt x="0" y="1809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54" name="Freeform: Shape 353">
                  <a:extLst>
                    <a:ext uri="{FF2B5EF4-FFF2-40B4-BE49-F238E27FC236}">
                      <a16:creationId xmlns:a16="http://schemas.microsoft.com/office/drawing/2014/main" id="{753E47FC-FC6C-4A67-BEB0-3BA6B23F7072}"/>
                    </a:ext>
                  </a:extLst>
                </p:cNvPr>
                <p:cNvSpPr/>
                <p:nvPr/>
              </p:nvSpPr>
              <p:spPr>
                <a:xfrm>
                  <a:off x="5934074" y="3456622"/>
                  <a:ext cx="13335" cy="18097"/>
                </a:xfrm>
                <a:custGeom>
                  <a:avLst/>
                  <a:gdLst>
                    <a:gd name="connsiteX0" fmla="*/ 0 w 13335"/>
                    <a:gd name="connsiteY0" fmla="*/ 0 h 18097"/>
                    <a:gd name="connsiteX1" fmla="*/ 13335 w 13335"/>
                    <a:gd name="connsiteY1" fmla="*/ 0 h 18097"/>
                    <a:gd name="connsiteX2" fmla="*/ 13335 w 13335"/>
                    <a:gd name="connsiteY2" fmla="*/ 18098 h 18097"/>
                    <a:gd name="connsiteX3" fmla="*/ 0 w 13335"/>
                    <a:gd name="connsiteY3" fmla="*/ 18098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5" h="18097">
                      <a:moveTo>
                        <a:pt x="0" y="0"/>
                      </a:moveTo>
                      <a:lnTo>
                        <a:pt x="13335" y="0"/>
                      </a:lnTo>
                      <a:lnTo>
                        <a:pt x="13335" y="18098"/>
                      </a:lnTo>
                      <a:lnTo>
                        <a:pt x="0" y="1809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55" name="Freeform: Shape 354">
                  <a:extLst>
                    <a:ext uri="{FF2B5EF4-FFF2-40B4-BE49-F238E27FC236}">
                      <a16:creationId xmlns:a16="http://schemas.microsoft.com/office/drawing/2014/main" id="{D47F4E80-F40B-4C30-9ACB-B43ACC3EC30F}"/>
                    </a:ext>
                  </a:extLst>
                </p:cNvPr>
                <p:cNvSpPr/>
                <p:nvPr/>
              </p:nvSpPr>
              <p:spPr>
                <a:xfrm>
                  <a:off x="5919787" y="3456622"/>
                  <a:ext cx="11429" cy="18097"/>
                </a:xfrm>
                <a:custGeom>
                  <a:avLst/>
                  <a:gdLst>
                    <a:gd name="connsiteX0" fmla="*/ 0 w 11429"/>
                    <a:gd name="connsiteY0" fmla="*/ 0 h 18097"/>
                    <a:gd name="connsiteX1" fmla="*/ 11430 w 11429"/>
                    <a:gd name="connsiteY1" fmla="*/ 0 h 18097"/>
                    <a:gd name="connsiteX2" fmla="*/ 11430 w 11429"/>
                    <a:gd name="connsiteY2" fmla="*/ 18098 h 18097"/>
                    <a:gd name="connsiteX3" fmla="*/ 0 w 11429"/>
                    <a:gd name="connsiteY3" fmla="*/ 18098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429" h="18097">
                      <a:moveTo>
                        <a:pt x="0" y="0"/>
                      </a:moveTo>
                      <a:lnTo>
                        <a:pt x="11430" y="0"/>
                      </a:lnTo>
                      <a:lnTo>
                        <a:pt x="11430" y="18098"/>
                      </a:lnTo>
                      <a:lnTo>
                        <a:pt x="0" y="1809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56" name="Freeform: Shape 355">
                  <a:extLst>
                    <a:ext uri="{FF2B5EF4-FFF2-40B4-BE49-F238E27FC236}">
                      <a16:creationId xmlns:a16="http://schemas.microsoft.com/office/drawing/2014/main" id="{3E9ED241-6611-4FD2-839E-5BC2905C87F0}"/>
                    </a:ext>
                  </a:extLst>
                </p:cNvPr>
                <p:cNvSpPr/>
                <p:nvPr/>
              </p:nvSpPr>
              <p:spPr>
                <a:xfrm>
                  <a:off x="5903594" y="3456622"/>
                  <a:ext cx="13335" cy="18097"/>
                </a:xfrm>
                <a:custGeom>
                  <a:avLst/>
                  <a:gdLst>
                    <a:gd name="connsiteX0" fmla="*/ 0 w 13335"/>
                    <a:gd name="connsiteY0" fmla="*/ 0 h 18097"/>
                    <a:gd name="connsiteX1" fmla="*/ 13335 w 13335"/>
                    <a:gd name="connsiteY1" fmla="*/ 0 h 18097"/>
                    <a:gd name="connsiteX2" fmla="*/ 13335 w 13335"/>
                    <a:gd name="connsiteY2" fmla="*/ 18098 h 18097"/>
                    <a:gd name="connsiteX3" fmla="*/ 0 w 13335"/>
                    <a:gd name="connsiteY3" fmla="*/ 18098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5" h="18097">
                      <a:moveTo>
                        <a:pt x="0" y="0"/>
                      </a:moveTo>
                      <a:lnTo>
                        <a:pt x="13335" y="0"/>
                      </a:lnTo>
                      <a:lnTo>
                        <a:pt x="13335" y="18098"/>
                      </a:lnTo>
                      <a:lnTo>
                        <a:pt x="0" y="1809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57" name="Freeform: Shape 356">
                  <a:extLst>
                    <a:ext uri="{FF2B5EF4-FFF2-40B4-BE49-F238E27FC236}">
                      <a16:creationId xmlns:a16="http://schemas.microsoft.com/office/drawing/2014/main" id="{3CD84E35-B81B-479D-9A46-3F4D27DF0888}"/>
                    </a:ext>
                  </a:extLst>
                </p:cNvPr>
                <p:cNvSpPr/>
                <p:nvPr/>
              </p:nvSpPr>
              <p:spPr>
                <a:xfrm>
                  <a:off x="5934074" y="3434714"/>
                  <a:ext cx="13335" cy="18097"/>
                </a:xfrm>
                <a:custGeom>
                  <a:avLst/>
                  <a:gdLst>
                    <a:gd name="connsiteX0" fmla="*/ 0 w 13335"/>
                    <a:gd name="connsiteY0" fmla="*/ 0 h 18097"/>
                    <a:gd name="connsiteX1" fmla="*/ 13335 w 13335"/>
                    <a:gd name="connsiteY1" fmla="*/ 0 h 18097"/>
                    <a:gd name="connsiteX2" fmla="*/ 13335 w 13335"/>
                    <a:gd name="connsiteY2" fmla="*/ 18098 h 18097"/>
                    <a:gd name="connsiteX3" fmla="*/ 0 w 13335"/>
                    <a:gd name="connsiteY3" fmla="*/ 18098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5" h="18097">
                      <a:moveTo>
                        <a:pt x="0" y="0"/>
                      </a:moveTo>
                      <a:lnTo>
                        <a:pt x="13335" y="0"/>
                      </a:lnTo>
                      <a:lnTo>
                        <a:pt x="13335" y="18098"/>
                      </a:lnTo>
                      <a:lnTo>
                        <a:pt x="0" y="1809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58" name="Freeform: Shape 357">
                  <a:extLst>
                    <a:ext uri="{FF2B5EF4-FFF2-40B4-BE49-F238E27FC236}">
                      <a16:creationId xmlns:a16="http://schemas.microsoft.com/office/drawing/2014/main" id="{0A9330F6-8BEA-42B4-8FBB-670F5039F202}"/>
                    </a:ext>
                  </a:extLst>
                </p:cNvPr>
                <p:cNvSpPr/>
                <p:nvPr/>
              </p:nvSpPr>
              <p:spPr>
                <a:xfrm>
                  <a:off x="5919787" y="3434714"/>
                  <a:ext cx="11429" cy="18097"/>
                </a:xfrm>
                <a:custGeom>
                  <a:avLst/>
                  <a:gdLst>
                    <a:gd name="connsiteX0" fmla="*/ 0 w 11429"/>
                    <a:gd name="connsiteY0" fmla="*/ 0 h 18097"/>
                    <a:gd name="connsiteX1" fmla="*/ 11430 w 11429"/>
                    <a:gd name="connsiteY1" fmla="*/ 0 h 18097"/>
                    <a:gd name="connsiteX2" fmla="*/ 11430 w 11429"/>
                    <a:gd name="connsiteY2" fmla="*/ 18098 h 18097"/>
                    <a:gd name="connsiteX3" fmla="*/ 0 w 11429"/>
                    <a:gd name="connsiteY3" fmla="*/ 18098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429" h="18097">
                      <a:moveTo>
                        <a:pt x="0" y="0"/>
                      </a:moveTo>
                      <a:lnTo>
                        <a:pt x="11430" y="0"/>
                      </a:lnTo>
                      <a:lnTo>
                        <a:pt x="11430" y="18098"/>
                      </a:lnTo>
                      <a:lnTo>
                        <a:pt x="0" y="1809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59" name="Freeform: Shape 358">
                  <a:extLst>
                    <a:ext uri="{FF2B5EF4-FFF2-40B4-BE49-F238E27FC236}">
                      <a16:creationId xmlns:a16="http://schemas.microsoft.com/office/drawing/2014/main" id="{37FBA7DD-185C-4400-8C60-E4E0E3BEA874}"/>
                    </a:ext>
                  </a:extLst>
                </p:cNvPr>
                <p:cNvSpPr/>
                <p:nvPr/>
              </p:nvSpPr>
              <p:spPr>
                <a:xfrm>
                  <a:off x="5903594" y="3434714"/>
                  <a:ext cx="13335" cy="18097"/>
                </a:xfrm>
                <a:custGeom>
                  <a:avLst/>
                  <a:gdLst>
                    <a:gd name="connsiteX0" fmla="*/ 0 w 13335"/>
                    <a:gd name="connsiteY0" fmla="*/ 0 h 18097"/>
                    <a:gd name="connsiteX1" fmla="*/ 13335 w 13335"/>
                    <a:gd name="connsiteY1" fmla="*/ 0 h 18097"/>
                    <a:gd name="connsiteX2" fmla="*/ 13335 w 13335"/>
                    <a:gd name="connsiteY2" fmla="*/ 18098 h 18097"/>
                    <a:gd name="connsiteX3" fmla="*/ 0 w 13335"/>
                    <a:gd name="connsiteY3" fmla="*/ 18098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5" h="18097">
                      <a:moveTo>
                        <a:pt x="0" y="0"/>
                      </a:moveTo>
                      <a:lnTo>
                        <a:pt x="13335" y="0"/>
                      </a:lnTo>
                      <a:lnTo>
                        <a:pt x="13335" y="18098"/>
                      </a:lnTo>
                      <a:lnTo>
                        <a:pt x="0" y="1809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241" name="Graphic 437">
                <a:extLst>
                  <a:ext uri="{FF2B5EF4-FFF2-40B4-BE49-F238E27FC236}">
                    <a16:creationId xmlns:a16="http://schemas.microsoft.com/office/drawing/2014/main" id="{23EBA32C-5C0A-46CC-804B-C47165BB4C55}"/>
                  </a:ext>
                </a:extLst>
              </p:cNvPr>
              <p:cNvGrpSpPr/>
              <p:nvPr/>
            </p:nvGrpSpPr>
            <p:grpSpPr>
              <a:xfrm>
                <a:off x="5341645" y="4314052"/>
                <a:ext cx="118910" cy="211167"/>
                <a:chOff x="5745479" y="3595687"/>
                <a:chExt cx="55245" cy="98107"/>
              </a:xfrm>
              <a:solidFill>
                <a:schemeClr val="accent1"/>
              </a:solidFill>
            </p:grpSpPr>
            <p:sp>
              <p:nvSpPr>
                <p:cNvPr id="332" name="Freeform: Shape 331">
                  <a:extLst>
                    <a:ext uri="{FF2B5EF4-FFF2-40B4-BE49-F238E27FC236}">
                      <a16:creationId xmlns:a16="http://schemas.microsoft.com/office/drawing/2014/main" id="{004C7255-5E75-4FF6-8195-21F2417D0E4E}"/>
                    </a:ext>
                  </a:extLst>
                </p:cNvPr>
                <p:cNvSpPr/>
                <p:nvPr/>
              </p:nvSpPr>
              <p:spPr>
                <a:xfrm>
                  <a:off x="5745479" y="3595687"/>
                  <a:ext cx="55245" cy="98107"/>
                </a:xfrm>
                <a:custGeom>
                  <a:avLst/>
                  <a:gdLst>
                    <a:gd name="connsiteX0" fmla="*/ 0 w 55245"/>
                    <a:gd name="connsiteY0" fmla="*/ 0 h 98107"/>
                    <a:gd name="connsiteX1" fmla="*/ 55245 w 55245"/>
                    <a:gd name="connsiteY1" fmla="*/ 0 h 98107"/>
                    <a:gd name="connsiteX2" fmla="*/ 55245 w 55245"/>
                    <a:gd name="connsiteY2" fmla="*/ 98108 h 98107"/>
                    <a:gd name="connsiteX3" fmla="*/ 0 w 55245"/>
                    <a:gd name="connsiteY3" fmla="*/ 98108 h 98107"/>
                    <a:gd name="connsiteX4" fmla="*/ 0 w 55245"/>
                    <a:gd name="connsiteY4" fmla="*/ 0 h 98107"/>
                    <a:gd name="connsiteX5" fmla="*/ 0 w 55245"/>
                    <a:gd name="connsiteY5" fmla="*/ 0 h 98107"/>
                    <a:gd name="connsiteX6" fmla="*/ 3810 w 55245"/>
                    <a:gd name="connsiteY6" fmla="*/ 3810 h 98107"/>
                    <a:gd name="connsiteX7" fmla="*/ 3810 w 55245"/>
                    <a:gd name="connsiteY7" fmla="*/ 95250 h 98107"/>
                    <a:gd name="connsiteX8" fmla="*/ 51435 w 55245"/>
                    <a:gd name="connsiteY8" fmla="*/ 95250 h 98107"/>
                    <a:gd name="connsiteX9" fmla="*/ 51435 w 55245"/>
                    <a:gd name="connsiteY9" fmla="*/ 3810 h 98107"/>
                    <a:gd name="connsiteX10" fmla="*/ 3810 w 55245"/>
                    <a:gd name="connsiteY10" fmla="*/ 3810 h 981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55245" h="98107">
                      <a:moveTo>
                        <a:pt x="0" y="0"/>
                      </a:moveTo>
                      <a:lnTo>
                        <a:pt x="55245" y="0"/>
                      </a:lnTo>
                      <a:lnTo>
                        <a:pt x="55245" y="98108"/>
                      </a:lnTo>
                      <a:lnTo>
                        <a:pt x="0" y="98108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  <a:moveTo>
                        <a:pt x="3810" y="3810"/>
                      </a:moveTo>
                      <a:lnTo>
                        <a:pt x="3810" y="95250"/>
                      </a:lnTo>
                      <a:lnTo>
                        <a:pt x="51435" y="95250"/>
                      </a:lnTo>
                      <a:lnTo>
                        <a:pt x="51435" y="3810"/>
                      </a:lnTo>
                      <a:lnTo>
                        <a:pt x="3810" y="3810"/>
                      </a:lnTo>
                      <a:close/>
                    </a:path>
                  </a:pathLst>
                </a:custGeom>
                <a:solidFill>
                  <a:srgbClr val="5E5F5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33" name="Freeform: Shape 332">
                  <a:extLst>
                    <a:ext uri="{FF2B5EF4-FFF2-40B4-BE49-F238E27FC236}">
                      <a16:creationId xmlns:a16="http://schemas.microsoft.com/office/drawing/2014/main" id="{DC09E421-37E2-4200-ADA4-296CB27B7AF3}"/>
                    </a:ext>
                  </a:extLst>
                </p:cNvPr>
                <p:cNvSpPr/>
                <p:nvPr/>
              </p:nvSpPr>
              <p:spPr>
                <a:xfrm>
                  <a:off x="5749289" y="3599497"/>
                  <a:ext cx="47625" cy="91439"/>
                </a:xfrm>
                <a:custGeom>
                  <a:avLst/>
                  <a:gdLst>
                    <a:gd name="connsiteX0" fmla="*/ 0 w 47625"/>
                    <a:gd name="connsiteY0" fmla="*/ 0 h 91439"/>
                    <a:gd name="connsiteX1" fmla="*/ 47625 w 47625"/>
                    <a:gd name="connsiteY1" fmla="*/ 0 h 91439"/>
                    <a:gd name="connsiteX2" fmla="*/ 47625 w 47625"/>
                    <a:gd name="connsiteY2" fmla="*/ 91440 h 91439"/>
                    <a:gd name="connsiteX3" fmla="*/ 0 w 47625"/>
                    <a:gd name="connsiteY3" fmla="*/ 91440 h 914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7625" h="91439">
                      <a:moveTo>
                        <a:pt x="0" y="0"/>
                      </a:moveTo>
                      <a:lnTo>
                        <a:pt x="47625" y="0"/>
                      </a:lnTo>
                      <a:lnTo>
                        <a:pt x="47625" y="91440"/>
                      </a:lnTo>
                      <a:lnTo>
                        <a:pt x="0" y="91440"/>
                      </a:lnTo>
                      <a:close/>
                    </a:path>
                  </a:pathLst>
                </a:custGeom>
                <a:solidFill>
                  <a:srgbClr val="B3B2B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34" name="Freeform: Shape 333">
                  <a:extLst>
                    <a:ext uri="{FF2B5EF4-FFF2-40B4-BE49-F238E27FC236}">
                      <a16:creationId xmlns:a16="http://schemas.microsoft.com/office/drawing/2014/main" id="{90C208BC-04FB-4CCB-AB0D-71696DFF982A}"/>
                    </a:ext>
                  </a:extLst>
                </p:cNvPr>
                <p:cNvSpPr/>
                <p:nvPr/>
              </p:nvSpPr>
              <p:spPr>
                <a:xfrm>
                  <a:off x="5781674" y="3669029"/>
                  <a:ext cx="13335" cy="18097"/>
                </a:xfrm>
                <a:custGeom>
                  <a:avLst/>
                  <a:gdLst>
                    <a:gd name="connsiteX0" fmla="*/ 0 w 13335"/>
                    <a:gd name="connsiteY0" fmla="*/ 0 h 18097"/>
                    <a:gd name="connsiteX1" fmla="*/ 13335 w 13335"/>
                    <a:gd name="connsiteY1" fmla="*/ 0 h 18097"/>
                    <a:gd name="connsiteX2" fmla="*/ 13335 w 13335"/>
                    <a:gd name="connsiteY2" fmla="*/ 18097 h 18097"/>
                    <a:gd name="connsiteX3" fmla="*/ 0 w 13335"/>
                    <a:gd name="connsiteY3" fmla="*/ 18097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5" h="18097">
                      <a:moveTo>
                        <a:pt x="0" y="0"/>
                      </a:moveTo>
                      <a:lnTo>
                        <a:pt x="13335" y="0"/>
                      </a:lnTo>
                      <a:lnTo>
                        <a:pt x="13335" y="18097"/>
                      </a:lnTo>
                      <a:lnTo>
                        <a:pt x="0" y="1809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35" name="Freeform: Shape 334">
                  <a:extLst>
                    <a:ext uri="{FF2B5EF4-FFF2-40B4-BE49-F238E27FC236}">
                      <a16:creationId xmlns:a16="http://schemas.microsoft.com/office/drawing/2014/main" id="{98F9A7A8-21C8-46F1-8238-1420BBAB0AD1}"/>
                    </a:ext>
                  </a:extLst>
                </p:cNvPr>
                <p:cNvSpPr/>
                <p:nvPr/>
              </p:nvSpPr>
              <p:spPr>
                <a:xfrm>
                  <a:off x="5767387" y="3669029"/>
                  <a:ext cx="11429" cy="18097"/>
                </a:xfrm>
                <a:custGeom>
                  <a:avLst/>
                  <a:gdLst>
                    <a:gd name="connsiteX0" fmla="*/ 0 w 11429"/>
                    <a:gd name="connsiteY0" fmla="*/ 0 h 18097"/>
                    <a:gd name="connsiteX1" fmla="*/ 11430 w 11429"/>
                    <a:gd name="connsiteY1" fmla="*/ 0 h 18097"/>
                    <a:gd name="connsiteX2" fmla="*/ 11430 w 11429"/>
                    <a:gd name="connsiteY2" fmla="*/ 18097 h 18097"/>
                    <a:gd name="connsiteX3" fmla="*/ 0 w 11429"/>
                    <a:gd name="connsiteY3" fmla="*/ 18097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429" h="18097">
                      <a:moveTo>
                        <a:pt x="0" y="0"/>
                      </a:moveTo>
                      <a:lnTo>
                        <a:pt x="11430" y="0"/>
                      </a:lnTo>
                      <a:lnTo>
                        <a:pt x="11430" y="18097"/>
                      </a:lnTo>
                      <a:lnTo>
                        <a:pt x="0" y="1809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36" name="Freeform: Shape 335">
                  <a:extLst>
                    <a:ext uri="{FF2B5EF4-FFF2-40B4-BE49-F238E27FC236}">
                      <a16:creationId xmlns:a16="http://schemas.microsoft.com/office/drawing/2014/main" id="{7DF53CE3-7964-4F14-B5A8-7A9E985AA5B6}"/>
                    </a:ext>
                  </a:extLst>
                </p:cNvPr>
                <p:cNvSpPr/>
                <p:nvPr/>
              </p:nvSpPr>
              <p:spPr>
                <a:xfrm>
                  <a:off x="5751194" y="3669029"/>
                  <a:ext cx="13335" cy="18097"/>
                </a:xfrm>
                <a:custGeom>
                  <a:avLst/>
                  <a:gdLst>
                    <a:gd name="connsiteX0" fmla="*/ 0 w 13335"/>
                    <a:gd name="connsiteY0" fmla="*/ 0 h 18097"/>
                    <a:gd name="connsiteX1" fmla="*/ 13335 w 13335"/>
                    <a:gd name="connsiteY1" fmla="*/ 0 h 18097"/>
                    <a:gd name="connsiteX2" fmla="*/ 13335 w 13335"/>
                    <a:gd name="connsiteY2" fmla="*/ 18097 h 18097"/>
                    <a:gd name="connsiteX3" fmla="*/ 0 w 13335"/>
                    <a:gd name="connsiteY3" fmla="*/ 18097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5" h="18097">
                      <a:moveTo>
                        <a:pt x="0" y="0"/>
                      </a:moveTo>
                      <a:lnTo>
                        <a:pt x="13335" y="0"/>
                      </a:lnTo>
                      <a:lnTo>
                        <a:pt x="13335" y="18097"/>
                      </a:lnTo>
                      <a:lnTo>
                        <a:pt x="0" y="1809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37" name="Freeform: Shape 336">
                  <a:extLst>
                    <a:ext uri="{FF2B5EF4-FFF2-40B4-BE49-F238E27FC236}">
                      <a16:creationId xmlns:a16="http://schemas.microsoft.com/office/drawing/2014/main" id="{C93CBD96-0675-473C-BD2D-8D9BB5E68DB7}"/>
                    </a:ext>
                  </a:extLst>
                </p:cNvPr>
                <p:cNvSpPr/>
                <p:nvPr/>
              </p:nvSpPr>
              <p:spPr>
                <a:xfrm>
                  <a:off x="5781674" y="3647122"/>
                  <a:ext cx="13335" cy="18097"/>
                </a:xfrm>
                <a:custGeom>
                  <a:avLst/>
                  <a:gdLst>
                    <a:gd name="connsiteX0" fmla="*/ 0 w 13335"/>
                    <a:gd name="connsiteY0" fmla="*/ 0 h 18097"/>
                    <a:gd name="connsiteX1" fmla="*/ 13335 w 13335"/>
                    <a:gd name="connsiteY1" fmla="*/ 0 h 18097"/>
                    <a:gd name="connsiteX2" fmla="*/ 13335 w 13335"/>
                    <a:gd name="connsiteY2" fmla="*/ 18097 h 18097"/>
                    <a:gd name="connsiteX3" fmla="*/ 0 w 13335"/>
                    <a:gd name="connsiteY3" fmla="*/ 18097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5" h="18097">
                      <a:moveTo>
                        <a:pt x="0" y="0"/>
                      </a:moveTo>
                      <a:lnTo>
                        <a:pt x="13335" y="0"/>
                      </a:lnTo>
                      <a:lnTo>
                        <a:pt x="13335" y="18097"/>
                      </a:lnTo>
                      <a:lnTo>
                        <a:pt x="0" y="1809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38" name="Freeform: Shape 337">
                  <a:extLst>
                    <a:ext uri="{FF2B5EF4-FFF2-40B4-BE49-F238E27FC236}">
                      <a16:creationId xmlns:a16="http://schemas.microsoft.com/office/drawing/2014/main" id="{D3B0398B-2357-44D1-B704-F20856DE3A3C}"/>
                    </a:ext>
                  </a:extLst>
                </p:cNvPr>
                <p:cNvSpPr/>
                <p:nvPr/>
              </p:nvSpPr>
              <p:spPr>
                <a:xfrm>
                  <a:off x="5767387" y="3647122"/>
                  <a:ext cx="11429" cy="18097"/>
                </a:xfrm>
                <a:custGeom>
                  <a:avLst/>
                  <a:gdLst>
                    <a:gd name="connsiteX0" fmla="*/ 0 w 11429"/>
                    <a:gd name="connsiteY0" fmla="*/ 0 h 18097"/>
                    <a:gd name="connsiteX1" fmla="*/ 11430 w 11429"/>
                    <a:gd name="connsiteY1" fmla="*/ 0 h 18097"/>
                    <a:gd name="connsiteX2" fmla="*/ 11430 w 11429"/>
                    <a:gd name="connsiteY2" fmla="*/ 18097 h 18097"/>
                    <a:gd name="connsiteX3" fmla="*/ 0 w 11429"/>
                    <a:gd name="connsiteY3" fmla="*/ 18097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429" h="18097">
                      <a:moveTo>
                        <a:pt x="0" y="0"/>
                      </a:moveTo>
                      <a:lnTo>
                        <a:pt x="11430" y="0"/>
                      </a:lnTo>
                      <a:lnTo>
                        <a:pt x="11430" y="18097"/>
                      </a:lnTo>
                      <a:lnTo>
                        <a:pt x="0" y="1809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39" name="Freeform: Shape 338">
                  <a:extLst>
                    <a:ext uri="{FF2B5EF4-FFF2-40B4-BE49-F238E27FC236}">
                      <a16:creationId xmlns:a16="http://schemas.microsoft.com/office/drawing/2014/main" id="{03634C1F-C085-43F2-BBC6-4EB9CDAFFD27}"/>
                    </a:ext>
                  </a:extLst>
                </p:cNvPr>
                <p:cNvSpPr/>
                <p:nvPr/>
              </p:nvSpPr>
              <p:spPr>
                <a:xfrm>
                  <a:off x="5751194" y="3647122"/>
                  <a:ext cx="13335" cy="18097"/>
                </a:xfrm>
                <a:custGeom>
                  <a:avLst/>
                  <a:gdLst>
                    <a:gd name="connsiteX0" fmla="*/ 0 w 13335"/>
                    <a:gd name="connsiteY0" fmla="*/ 0 h 18097"/>
                    <a:gd name="connsiteX1" fmla="*/ 13335 w 13335"/>
                    <a:gd name="connsiteY1" fmla="*/ 0 h 18097"/>
                    <a:gd name="connsiteX2" fmla="*/ 13335 w 13335"/>
                    <a:gd name="connsiteY2" fmla="*/ 18097 h 18097"/>
                    <a:gd name="connsiteX3" fmla="*/ 0 w 13335"/>
                    <a:gd name="connsiteY3" fmla="*/ 18097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5" h="18097">
                      <a:moveTo>
                        <a:pt x="0" y="0"/>
                      </a:moveTo>
                      <a:lnTo>
                        <a:pt x="13335" y="0"/>
                      </a:lnTo>
                      <a:lnTo>
                        <a:pt x="13335" y="18097"/>
                      </a:lnTo>
                      <a:lnTo>
                        <a:pt x="0" y="1809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40" name="Freeform: Shape 339">
                  <a:extLst>
                    <a:ext uri="{FF2B5EF4-FFF2-40B4-BE49-F238E27FC236}">
                      <a16:creationId xmlns:a16="http://schemas.microsoft.com/office/drawing/2014/main" id="{0E899B85-4F23-44CD-8F36-DD3C8E84F7EA}"/>
                    </a:ext>
                  </a:extLst>
                </p:cNvPr>
                <p:cNvSpPr/>
                <p:nvPr/>
              </p:nvSpPr>
              <p:spPr>
                <a:xfrm>
                  <a:off x="5781674" y="3625214"/>
                  <a:ext cx="13335" cy="18097"/>
                </a:xfrm>
                <a:custGeom>
                  <a:avLst/>
                  <a:gdLst>
                    <a:gd name="connsiteX0" fmla="*/ 0 w 13335"/>
                    <a:gd name="connsiteY0" fmla="*/ 0 h 18097"/>
                    <a:gd name="connsiteX1" fmla="*/ 13335 w 13335"/>
                    <a:gd name="connsiteY1" fmla="*/ 0 h 18097"/>
                    <a:gd name="connsiteX2" fmla="*/ 13335 w 13335"/>
                    <a:gd name="connsiteY2" fmla="*/ 18098 h 18097"/>
                    <a:gd name="connsiteX3" fmla="*/ 0 w 13335"/>
                    <a:gd name="connsiteY3" fmla="*/ 18098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5" h="18097">
                      <a:moveTo>
                        <a:pt x="0" y="0"/>
                      </a:moveTo>
                      <a:lnTo>
                        <a:pt x="13335" y="0"/>
                      </a:lnTo>
                      <a:lnTo>
                        <a:pt x="13335" y="18098"/>
                      </a:lnTo>
                      <a:lnTo>
                        <a:pt x="0" y="1809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41" name="Freeform: Shape 340">
                  <a:extLst>
                    <a:ext uri="{FF2B5EF4-FFF2-40B4-BE49-F238E27FC236}">
                      <a16:creationId xmlns:a16="http://schemas.microsoft.com/office/drawing/2014/main" id="{362B65DE-13F2-4098-9E46-61108E54A48D}"/>
                    </a:ext>
                  </a:extLst>
                </p:cNvPr>
                <p:cNvSpPr/>
                <p:nvPr/>
              </p:nvSpPr>
              <p:spPr>
                <a:xfrm>
                  <a:off x="5767387" y="3625214"/>
                  <a:ext cx="11429" cy="18097"/>
                </a:xfrm>
                <a:custGeom>
                  <a:avLst/>
                  <a:gdLst>
                    <a:gd name="connsiteX0" fmla="*/ 0 w 11429"/>
                    <a:gd name="connsiteY0" fmla="*/ 0 h 18097"/>
                    <a:gd name="connsiteX1" fmla="*/ 11430 w 11429"/>
                    <a:gd name="connsiteY1" fmla="*/ 0 h 18097"/>
                    <a:gd name="connsiteX2" fmla="*/ 11430 w 11429"/>
                    <a:gd name="connsiteY2" fmla="*/ 18098 h 18097"/>
                    <a:gd name="connsiteX3" fmla="*/ 0 w 11429"/>
                    <a:gd name="connsiteY3" fmla="*/ 18098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429" h="18097">
                      <a:moveTo>
                        <a:pt x="0" y="0"/>
                      </a:moveTo>
                      <a:lnTo>
                        <a:pt x="11430" y="0"/>
                      </a:lnTo>
                      <a:lnTo>
                        <a:pt x="11430" y="18098"/>
                      </a:lnTo>
                      <a:lnTo>
                        <a:pt x="0" y="1809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42" name="Freeform: Shape 341">
                  <a:extLst>
                    <a:ext uri="{FF2B5EF4-FFF2-40B4-BE49-F238E27FC236}">
                      <a16:creationId xmlns:a16="http://schemas.microsoft.com/office/drawing/2014/main" id="{080E61BB-A2F0-4812-9D29-A2E7A96137D8}"/>
                    </a:ext>
                  </a:extLst>
                </p:cNvPr>
                <p:cNvSpPr/>
                <p:nvPr/>
              </p:nvSpPr>
              <p:spPr>
                <a:xfrm>
                  <a:off x="5751194" y="3625214"/>
                  <a:ext cx="13335" cy="18097"/>
                </a:xfrm>
                <a:custGeom>
                  <a:avLst/>
                  <a:gdLst>
                    <a:gd name="connsiteX0" fmla="*/ 0 w 13335"/>
                    <a:gd name="connsiteY0" fmla="*/ 0 h 18097"/>
                    <a:gd name="connsiteX1" fmla="*/ 13335 w 13335"/>
                    <a:gd name="connsiteY1" fmla="*/ 0 h 18097"/>
                    <a:gd name="connsiteX2" fmla="*/ 13335 w 13335"/>
                    <a:gd name="connsiteY2" fmla="*/ 18098 h 18097"/>
                    <a:gd name="connsiteX3" fmla="*/ 0 w 13335"/>
                    <a:gd name="connsiteY3" fmla="*/ 18098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5" h="18097">
                      <a:moveTo>
                        <a:pt x="0" y="0"/>
                      </a:moveTo>
                      <a:lnTo>
                        <a:pt x="13335" y="0"/>
                      </a:lnTo>
                      <a:lnTo>
                        <a:pt x="13335" y="18098"/>
                      </a:lnTo>
                      <a:lnTo>
                        <a:pt x="0" y="1809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43" name="Freeform: Shape 342">
                  <a:extLst>
                    <a:ext uri="{FF2B5EF4-FFF2-40B4-BE49-F238E27FC236}">
                      <a16:creationId xmlns:a16="http://schemas.microsoft.com/office/drawing/2014/main" id="{DAF16ADA-8D6F-4C3C-940B-4B3CB83D2204}"/>
                    </a:ext>
                  </a:extLst>
                </p:cNvPr>
                <p:cNvSpPr/>
                <p:nvPr/>
              </p:nvSpPr>
              <p:spPr>
                <a:xfrm>
                  <a:off x="5781674" y="3603307"/>
                  <a:ext cx="13335" cy="18097"/>
                </a:xfrm>
                <a:custGeom>
                  <a:avLst/>
                  <a:gdLst>
                    <a:gd name="connsiteX0" fmla="*/ 0 w 13335"/>
                    <a:gd name="connsiteY0" fmla="*/ 0 h 18097"/>
                    <a:gd name="connsiteX1" fmla="*/ 13335 w 13335"/>
                    <a:gd name="connsiteY1" fmla="*/ 0 h 18097"/>
                    <a:gd name="connsiteX2" fmla="*/ 13335 w 13335"/>
                    <a:gd name="connsiteY2" fmla="*/ 18097 h 18097"/>
                    <a:gd name="connsiteX3" fmla="*/ 0 w 13335"/>
                    <a:gd name="connsiteY3" fmla="*/ 18097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5" h="18097">
                      <a:moveTo>
                        <a:pt x="0" y="0"/>
                      </a:moveTo>
                      <a:lnTo>
                        <a:pt x="13335" y="0"/>
                      </a:lnTo>
                      <a:lnTo>
                        <a:pt x="13335" y="18097"/>
                      </a:lnTo>
                      <a:lnTo>
                        <a:pt x="0" y="1809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44" name="Freeform: Shape 343">
                  <a:extLst>
                    <a:ext uri="{FF2B5EF4-FFF2-40B4-BE49-F238E27FC236}">
                      <a16:creationId xmlns:a16="http://schemas.microsoft.com/office/drawing/2014/main" id="{FCA46E48-AB61-4543-B611-41E147F4C0EA}"/>
                    </a:ext>
                  </a:extLst>
                </p:cNvPr>
                <p:cNvSpPr/>
                <p:nvPr/>
              </p:nvSpPr>
              <p:spPr>
                <a:xfrm>
                  <a:off x="5767387" y="3603307"/>
                  <a:ext cx="11429" cy="18097"/>
                </a:xfrm>
                <a:custGeom>
                  <a:avLst/>
                  <a:gdLst>
                    <a:gd name="connsiteX0" fmla="*/ 0 w 11429"/>
                    <a:gd name="connsiteY0" fmla="*/ 0 h 18097"/>
                    <a:gd name="connsiteX1" fmla="*/ 11430 w 11429"/>
                    <a:gd name="connsiteY1" fmla="*/ 0 h 18097"/>
                    <a:gd name="connsiteX2" fmla="*/ 11430 w 11429"/>
                    <a:gd name="connsiteY2" fmla="*/ 18097 h 18097"/>
                    <a:gd name="connsiteX3" fmla="*/ 0 w 11429"/>
                    <a:gd name="connsiteY3" fmla="*/ 18097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429" h="18097">
                      <a:moveTo>
                        <a:pt x="0" y="0"/>
                      </a:moveTo>
                      <a:lnTo>
                        <a:pt x="11430" y="0"/>
                      </a:lnTo>
                      <a:lnTo>
                        <a:pt x="11430" y="18097"/>
                      </a:lnTo>
                      <a:lnTo>
                        <a:pt x="0" y="1809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45" name="Freeform: Shape 344">
                  <a:extLst>
                    <a:ext uri="{FF2B5EF4-FFF2-40B4-BE49-F238E27FC236}">
                      <a16:creationId xmlns:a16="http://schemas.microsoft.com/office/drawing/2014/main" id="{790E8ABF-59F5-4B63-B3A4-6437B2BF3DE1}"/>
                    </a:ext>
                  </a:extLst>
                </p:cNvPr>
                <p:cNvSpPr/>
                <p:nvPr/>
              </p:nvSpPr>
              <p:spPr>
                <a:xfrm>
                  <a:off x="5751194" y="3603307"/>
                  <a:ext cx="13335" cy="18097"/>
                </a:xfrm>
                <a:custGeom>
                  <a:avLst/>
                  <a:gdLst>
                    <a:gd name="connsiteX0" fmla="*/ 0 w 13335"/>
                    <a:gd name="connsiteY0" fmla="*/ 0 h 18097"/>
                    <a:gd name="connsiteX1" fmla="*/ 13335 w 13335"/>
                    <a:gd name="connsiteY1" fmla="*/ 0 h 18097"/>
                    <a:gd name="connsiteX2" fmla="*/ 13335 w 13335"/>
                    <a:gd name="connsiteY2" fmla="*/ 18097 h 18097"/>
                    <a:gd name="connsiteX3" fmla="*/ 0 w 13335"/>
                    <a:gd name="connsiteY3" fmla="*/ 18097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5" h="18097">
                      <a:moveTo>
                        <a:pt x="0" y="0"/>
                      </a:moveTo>
                      <a:lnTo>
                        <a:pt x="13335" y="0"/>
                      </a:lnTo>
                      <a:lnTo>
                        <a:pt x="13335" y="18097"/>
                      </a:lnTo>
                      <a:lnTo>
                        <a:pt x="0" y="1809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242" name="Graphic 437">
                <a:extLst>
                  <a:ext uri="{FF2B5EF4-FFF2-40B4-BE49-F238E27FC236}">
                    <a16:creationId xmlns:a16="http://schemas.microsoft.com/office/drawing/2014/main" id="{E1F0BCB5-C2EB-49C5-B881-F296C592B436}"/>
                  </a:ext>
                </a:extLst>
              </p:cNvPr>
              <p:cNvGrpSpPr/>
              <p:nvPr/>
            </p:nvGrpSpPr>
            <p:grpSpPr>
              <a:xfrm>
                <a:off x="5669673" y="4314052"/>
                <a:ext cx="118910" cy="211167"/>
                <a:chOff x="5897879" y="3595687"/>
                <a:chExt cx="55245" cy="98107"/>
              </a:xfrm>
              <a:solidFill>
                <a:schemeClr val="accent1"/>
              </a:solidFill>
            </p:grpSpPr>
            <p:sp>
              <p:nvSpPr>
                <p:cNvPr id="318" name="Freeform: Shape 317">
                  <a:extLst>
                    <a:ext uri="{FF2B5EF4-FFF2-40B4-BE49-F238E27FC236}">
                      <a16:creationId xmlns:a16="http://schemas.microsoft.com/office/drawing/2014/main" id="{88211B3F-A98A-4A00-8D0B-30266F01AFA9}"/>
                    </a:ext>
                  </a:extLst>
                </p:cNvPr>
                <p:cNvSpPr/>
                <p:nvPr/>
              </p:nvSpPr>
              <p:spPr>
                <a:xfrm>
                  <a:off x="5897879" y="3595687"/>
                  <a:ext cx="55245" cy="98107"/>
                </a:xfrm>
                <a:custGeom>
                  <a:avLst/>
                  <a:gdLst>
                    <a:gd name="connsiteX0" fmla="*/ 0 w 55245"/>
                    <a:gd name="connsiteY0" fmla="*/ 0 h 98107"/>
                    <a:gd name="connsiteX1" fmla="*/ 55245 w 55245"/>
                    <a:gd name="connsiteY1" fmla="*/ 0 h 98107"/>
                    <a:gd name="connsiteX2" fmla="*/ 55245 w 55245"/>
                    <a:gd name="connsiteY2" fmla="*/ 98108 h 98107"/>
                    <a:gd name="connsiteX3" fmla="*/ 0 w 55245"/>
                    <a:gd name="connsiteY3" fmla="*/ 98108 h 98107"/>
                    <a:gd name="connsiteX4" fmla="*/ 0 w 55245"/>
                    <a:gd name="connsiteY4" fmla="*/ 0 h 98107"/>
                    <a:gd name="connsiteX5" fmla="*/ 0 w 55245"/>
                    <a:gd name="connsiteY5" fmla="*/ 0 h 98107"/>
                    <a:gd name="connsiteX6" fmla="*/ 2858 w 55245"/>
                    <a:gd name="connsiteY6" fmla="*/ 3810 h 98107"/>
                    <a:gd name="connsiteX7" fmla="*/ 2858 w 55245"/>
                    <a:gd name="connsiteY7" fmla="*/ 95250 h 98107"/>
                    <a:gd name="connsiteX8" fmla="*/ 50483 w 55245"/>
                    <a:gd name="connsiteY8" fmla="*/ 95250 h 98107"/>
                    <a:gd name="connsiteX9" fmla="*/ 50483 w 55245"/>
                    <a:gd name="connsiteY9" fmla="*/ 3810 h 98107"/>
                    <a:gd name="connsiteX10" fmla="*/ 2858 w 55245"/>
                    <a:gd name="connsiteY10" fmla="*/ 3810 h 981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55245" h="98107">
                      <a:moveTo>
                        <a:pt x="0" y="0"/>
                      </a:moveTo>
                      <a:lnTo>
                        <a:pt x="55245" y="0"/>
                      </a:lnTo>
                      <a:lnTo>
                        <a:pt x="55245" y="98108"/>
                      </a:lnTo>
                      <a:lnTo>
                        <a:pt x="0" y="98108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  <a:moveTo>
                        <a:pt x="2858" y="3810"/>
                      </a:moveTo>
                      <a:lnTo>
                        <a:pt x="2858" y="95250"/>
                      </a:lnTo>
                      <a:lnTo>
                        <a:pt x="50483" y="95250"/>
                      </a:lnTo>
                      <a:lnTo>
                        <a:pt x="50483" y="3810"/>
                      </a:lnTo>
                      <a:lnTo>
                        <a:pt x="2858" y="3810"/>
                      </a:lnTo>
                      <a:close/>
                    </a:path>
                  </a:pathLst>
                </a:custGeom>
                <a:solidFill>
                  <a:srgbClr val="5E5F5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19" name="Freeform: Shape 318">
                  <a:extLst>
                    <a:ext uri="{FF2B5EF4-FFF2-40B4-BE49-F238E27FC236}">
                      <a16:creationId xmlns:a16="http://schemas.microsoft.com/office/drawing/2014/main" id="{0698C86A-3D98-437B-A61D-43654A79FA06}"/>
                    </a:ext>
                  </a:extLst>
                </p:cNvPr>
                <p:cNvSpPr/>
                <p:nvPr/>
              </p:nvSpPr>
              <p:spPr>
                <a:xfrm>
                  <a:off x="5900737" y="3599497"/>
                  <a:ext cx="47625" cy="91439"/>
                </a:xfrm>
                <a:custGeom>
                  <a:avLst/>
                  <a:gdLst>
                    <a:gd name="connsiteX0" fmla="*/ 0 w 47625"/>
                    <a:gd name="connsiteY0" fmla="*/ 0 h 91439"/>
                    <a:gd name="connsiteX1" fmla="*/ 47625 w 47625"/>
                    <a:gd name="connsiteY1" fmla="*/ 0 h 91439"/>
                    <a:gd name="connsiteX2" fmla="*/ 47625 w 47625"/>
                    <a:gd name="connsiteY2" fmla="*/ 91440 h 91439"/>
                    <a:gd name="connsiteX3" fmla="*/ 0 w 47625"/>
                    <a:gd name="connsiteY3" fmla="*/ 91440 h 914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7625" h="91439">
                      <a:moveTo>
                        <a:pt x="0" y="0"/>
                      </a:moveTo>
                      <a:lnTo>
                        <a:pt x="47625" y="0"/>
                      </a:lnTo>
                      <a:lnTo>
                        <a:pt x="47625" y="91440"/>
                      </a:lnTo>
                      <a:lnTo>
                        <a:pt x="0" y="91440"/>
                      </a:lnTo>
                      <a:close/>
                    </a:path>
                  </a:pathLst>
                </a:custGeom>
                <a:solidFill>
                  <a:srgbClr val="B3B2B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20" name="Freeform: Shape 319">
                  <a:extLst>
                    <a:ext uri="{FF2B5EF4-FFF2-40B4-BE49-F238E27FC236}">
                      <a16:creationId xmlns:a16="http://schemas.microsoft.com/office/drawing/2014/main" id="{6463D12E-A668-4E7A-8A70-E5C73697C2A1}"/>
                    </a:ext>
                  </a:extLst>
                </p:cNvPr>
                <p:cNvSpPr/>
                <p:nvPr/>
              </p:nvSpPr>
              <p:spPr>
                <a:xfrm>
                  <a:off x="5934074" y="3669029"/>
                  <a:ext cx="13335" cy="18097"/>
                </a:xfrm>
                <a:custGeom>
                  <a:avLst/>
                  <a:gdLst>
                    <a:gd name="connsiteX0" fmla="*/ 0 w 13335"/>
                    <a:gd name="connsiteY0" fmla="*/ 0 h 18097"/>
                    <a:gd name="connsiteX1" fmla="*/ 13335 w 13335"/>
                    <a:gd name="connsiteY1" fmla="*/ 0 h 18097"/>
                    <a:gd name="connsiteX2" fmla="*/ 13335 w 13335"/>
                    <a:gd name="connsiteY2" fmla="*/ 18097 h 18097"/>
                    <a:gd name="connsiteX3" fmla="*/ 0 w 13335"/>
                    <a:gd name="connsiteY3" fmla="*/ 18097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5" h="18097">
                      <a:moveTo>
                        <a:pt x="0" y="0"/>
                      </a:moveTo>
                      <a:lnTo>
                        <a:pt x="13335" y="0"/>
                      </a:lnTo>
                      <a:lnTo>
                        <a:pt x="13335" y="18097"/>
                      </a:lnTo>
                      <a:lnTo>
                        <a:pt x="0" y="1809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21" name="Freeform: Shape 320">
                  <a:extLst>
                    <a:ext uri="{FF2B5EF4-FFF2-40B4-BE49-F238E27FC236}">
                      <a16:creationId xmlns:a16="http://schemas.microsoft.com/office/drawing/2014/main" id="{0B076329-B251-4016-B45E-6D6944F7FC14}"/>
                    </a:ext>
                  </a:extLst>
                </p:cNvPr>
                <p:cNvSpPr/>
                <p:nvPr/>
              </p:nvSpPr>
              <p:spPr>
                <a:xfrm>
                  <a:off x="5919787" y="3669029"/>
                  <a:ext cx="11429" cy="18097"/>
                </a:xfrm>
                <a:custGeom>
                  <a:avLst/>
                  <a:gdLst>
                    <a:gd name="connsiteX0" fmla="*/ 0 w 11429"/>
                    <a:gd name="connsiteY0" fmla="*/ 0 h 18097"/>
                    <a:gd name="connsiteX1" fmla="*/ 11430 w 11429"/>
                    <a:gd name="connsiteY1" fmla="*/ 0 h 18097"/>
                    <a:gd name="connsiteX2" fmla="*/ 11430 w 11429"/>
                    <a:gd name="connsiteY2" fmla="*/ 18097 h 18097"/>
                    <a:gd name="connsiteX3" fmla="*/ 0 w 11429"/>
                    <a:gd name="connsiteY3" fmla="*/ 18097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429" h="18097">
                      <a:moveTo>
                        <a:pt x="0" y="0"/>
                      </a:moveTo>
                      <a:lnTo>
                        <a:pt x="11430" y="0"/>
                      </a:lnTo>
                      <a:lnTo>
                        <a:pt x="11430" y="18097"/>
                      </a:lnTo>
                      <a:lnTo>
                        <a:pt x="0" y="1809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22" name="Freeform: Shape 321">
                  <a:extLst>
                    <a:ext uri="{FF2B5EF4-FFF2-40B4-BE49-F238E27FC236}">
                      <a16:creationId xmlns:a16="http://schemas.microsoft.com/office/drawing/2014/main" id="{D9541E5B-792A-4FE3-9789-0A3D4C35FF60}"/>
                    </a:ext>
                  </a:extLst>
                </p:cNvPr>
                <p:cNvSpPr/>
                <p:nvPr/>
              </p:nvSpPr>
              <p:spPr>
                <a:xfrm>
                  <a:off x="5903594" y="3669029"/>
                  <a:ext cx="13335" cy="18097"/>
                </a:xfrm>
                <a:custGeom>
                  <a:avLst/>
                  <a:gdLst>
                    <a:gd name="connsiteX0" fmla="*/ 0 w 13335"/>
                    <a:gd name="connsiteY0" fmla="*/ 0 h 18097"/>
                    <a:gd name="connsiteX1" fmla="*/ 13335 w 13335"/>
                    <a:gd name="connsiteY1" fmla="*/ 0 h 18097"/>
                    <a:gd name="connsiteX2" fmla="*/ 13335 w 13335"/>
                    <a:gd name="connsiteY2" fmla="*/ 18097 h 18097"/>
                    <a:gd name="connsiteX3" fmla="*/ 0 w 13335"/>
                    <a:gd name="connsiteY3" fmla="*/ 18097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5" h="18097">
                      <a:moveTo>
                        <a:pt x="0" y="0"/>
                      </a:moveTo>
                      <a:lnTo>
                        <a:pt x="13335" y="0"/>
                      </a:lnTo>
                      <a:lnTo>
                        <a:pt x="13335" y="18097"/>
                      </a:lnTo>
                      <a:lnTo>
                        <a:pt x="0" y="1809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23" name="Freeform: Shape 322">
                  <a:extLst>
                    <a:ext uri="{FF2B5EF4-FFF2-40B4-BE49-F238E27FC236}">
                      <a16:creationId xmlns:a16="http://schemas.microsoft.com/office/drawing/2014/main" id="{1D8EF6BF-E148-4117-A3C9-78D7DED4926E}"/>
                    </a:ext>
                  </a:extLst>
                </p:cNvPr>
                <p:cNvSpPr/>
                <p:nvPr/>
              </p:nvSpPr>
              <p:spPr>
                <a:xfrm>
                  <a:off x="5934074" y="3647122"/>
                  <a:ext cx="13335" cy="18097"/>
                </a:xfrm>
                <a:custGeom>
                  <a:avLst/>
                  <a:gdLst>
                    <a:gd name="connsiteX0" fmla="*/ 0 w 13335"/>
                    <a:gd name="connsiteY0" fmla="*/ 0 h 18097"/>
                    <a:gd name="connsiteX1" fmla="*/ 13335 w 13335"/>
                    <a:gd name="connsiteY1" fmla="*/ 0 h 18097"/>
                    <a:gd name="connsiteX2" fmla="*/ 13335 w 13335"/>
                    <a:gd name="connsiteY2" fmla="*/ 18097 h 18097"/>
                    <a:gd name="connsiteX3" fmla="*/ 0 w 13335"/>
                    <a:gd name="connsiteY3" fmla="*/ 18097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5" h="18097">
                      <a:moveTo>
                        <a:pt x="0" y="0"/>
                      </a:moveTo>
                      <a:lnTo>
                        <a:pt x="13335" y="0"/>
                      </a:lnTo>
                      <a:lnTo>
                        <a:pt x="13335" y="18097"/>
                      </a:lnTo>
                      <a:lnTo>
                        <a:pt x="0" y="1809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24" name="Freeform: Shape 323">
                  <a:extLst>
                    <a:ext uri="{FF2B5EF4-FFF2-40B4-BE49-F238E27FC236}">
                      <a16:creationId xmlns:a16="http://schemas.microsoft.com/office/drawing/2014/main" id="{52B04FDA-2CAE-457B-857F-FC22041DCF62}"/>
                    </a:ext>
                  </a:extLst>
                </p:cNvPr>
                <p:cNvSpPr/>
                <p:nvPr/>
              </p:nvSpPr>
              <p:spPr>
                <a:xfrm>
                  <a:off x="5919787" y="3647122"/>
                  <a:ext cx="11429" cy="18097"/>
                </a:xfrm>
                <a:custGeom>
                  <a:avLst/>
                  <a:gdLst>
                    <a:gd name="connsiteX0" fmla="*/ 0 w 11429"/>
                    <a:gd name="connsiteY0" fmla="*/ 0 h 18097"/>
                    <a:gd name="connsiteX1" fmla="*/ 11430 w 11429"/>
                    <a:gd name="connsiteY1" fmla="*/ 0 h 18097"/>
                    <a:gd name="connsiteX2" fmla="*/ 11430 w 11429"/>
                    <a:gd name="connsiteY2" fmla="*/ 18097 h 18097"/>
                    <a:gd name="connsiteX3" fmla="*/ 0 w 11429"/>
                    <a:gd name="connsiteY3" fmla="*/ 18097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429" h="18097">
                      <a:moveTo>
                        <a:pt x="0" y="0"/>
                      </a:moveTo>
                      <a:lnTo>
                        <a:pt x="11430" y="0"/>
                      </a:lnTo>
                      <a:lnTo>
                        <a:pt x="11430" y="18097"/>
                      </a:lnTo>
                      <a:lnTo>
                        <a:pt x="0" y="1809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25" name="Freeform: Shape 324">
                  <a:extLst>
                    <a:ext uri="{FF2B5EF4-FFF2-40B4-BE49-F238E27FC236}">
                      <a16:creationId xmlns:a16="http://schemas.microsoft.com/office/drawing/2014/main" id="{D390FBAB-9286-4371-A8FB-013E2CFD6CDE}"/>
                    </a:ext>
                  </a:extLst>
                </p:cNvPr>
                <p:cNvSpPr/>
                <p:nvPr/>
              </p:nvSpPr>
              <p:spPr>
                <a:xfrm>
                  <a:off x="5903594" y="3647122"/>
                  <a:ext cx="13335" cy="18097"/>
                </a:xfrm>
                <a:custGeom>
                  <a:avLst/>
                  <a:gdLst>
                    <a:gd name="connsiteX0" fmla="*/ 0 w 13335"/>
                    <a:gd name="connsiteY0" fmla="*/ 0 h 18097"/>
                    <a:gd name="connsiteX1" fmla="*/ 13335 w 13335"/>
                    <a:gd name="connsiteY1" fmla="*/ 0 h 18097"/>
                    <a:gd name="connsiteX2" fmla="*/ 13335 w 13335"/>
                    <a:gd name="connsiteY2" fmla="*/ 18097 h 18097"/>
                    <a:gd name="connsiteX3" fmla="*/ 0 w 13335"/>
                    <a:gd name="connsiteY3" fmla="*/ 18097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5" h="18097">
                      <a:moveTo>
                        <a:pt x="0" y="0"/>
                      </a:moveTo>
                      <a:lnTo>
                        <a:pt x="13335" y="0"/>
                      </a:lnTo>
                      <a:lnTo>
                        <a:pt x="13335" y="18097"/>
                      </a:lnTo>
                      <a:lnTo>
                        <a:pt x="0" y="1809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26" name="Freeform: Shape 325">
                  <a:extLst>
                    <a:ext uri="{FF2B5EF4-FFF2-40B4-BE49-F238E27FC236}">
                      <a16:creationId xmlns:a16="http://schemas.microsoft.com/office/drawing/2014/main" id="{690C8E5A-E649-4375-90D0-58F6C1478ADF}"/>
                    </a:ext>
                  </a:extLst>
                </p:cNvPr>
                <p:cNvSpPr/>
                <p:nvPr/>
              </p:nvSpPr>
              <p:spPr>
                <a:xfrm>
                  <a:off x="5934074" y="3625214"/>
                  <a:ext cx="13335" cy="18097"/>
                </a:xfrm>
                <a:custGeom>
                  <a:avLst/>
                  <a:gdLst>
                    <a:gd name="connsiteX0" fmla="*/ 0 w 13335"/>
                    <a:gd name="connsiteY0" fmla="*/ 0 h 18097"/>
                    <a:gd name="connsiteX1" fmla="*/ 13335 w 13335"/>
                    <a:gd name="connsiteY1" fmla="*/ 0 h 18097"/>
                    <a:gd name="connsiteX2" fmla="*/ 13335 w 13335"/>
                    <a:gd name="connsiteY2" fmla="*/ 18098 h 18097"/>
                    <a:gd name="connsiteX3" fmla="*/ 0 w 13335"/>
                    <a:gd name="connsiteY3" fmla="*/ 18098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5" h="18097">
                      <a:moveTo>
                        <a:pt x="0" y="0"/>
                      </a:moveTo>
                      <a:lnTo>
                        <a:pt x="13335" y="0"/>
                      </a:lnTo>
                      <a:lnTo>
                        <a:pt x="13335" y="18098"/>
                      </a:lnTo>
                      <a:lnTo>
                        <a:pt x="0" y="1809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27" name="Freeform: Shape 326">
                  <a:extLst>
                    <a:ext uri="{FF2B5EF4-FFF2-40B4-BE49-F238E27FC236}">
                      <a16:creationId xmlns:a16="http://schemas.microsoft.com/office/drawing/2014/main" id="{3A45C331-84EB-48E3-BF96-B862D28EA7DA}"/>
                    </a:ext>
                  </a:extLst>
                </p:cNvPr>
                <p:cNvSpPr/>
                <p:nvPr/>
              </p:nvSpPr>
              <p:spPr>
                <a:xfrm>
                  <a:off x="5919787" y="3625214"/>
                  <a:ext cx="11429" cy="18097"/>
                </a:xfrm>
                <a:custGeom>
                  <a:avLst/>
                  <a:gdLst>
                    <a:gd name="connsiteX0" fmla="*/ 0 w 11429"/>
                    <a:gd name="connsiteY0" fmla="*/ 0 h 18097"/>
                    <a:gd name="connsiteX1" fmla="*/ 11430 w 11429"/>
                    <a:gd name="connsiteY1" fmla="*/ 0 h 18097"/>
                    <a:gd name="connsiteX2" fmla="*/ 11430 w 11429"/>
                    <a:gd name="connsiteY2" fmla="*/ 18098 h 18097"/>
                    <a:gd name="connsiteX3" fmla="*/ 0 w 11429"/>
                    <a:gd name="connsiteY3" fmla="*/ 18098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429" h="18097">
                      <a:moveTo>
                        <a:pt x="0" y="0"/>
                      </a:moveTo>
                      <a:lnTo>
                        <a:pt x="11430" y="0"/>
                      </a:lnTo>
                      <a:lnTo>
                        <a:pt x="11430" y="18098"/>
                      </a:lnTo>
                      <a:lnTo>
                        <a:pt x="0" y="1809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28" name="Freeform: Shape 327">
                  <a:extLst>
                    <a:ext uri="{FF2B5EF4-FFF2-40B4-BE49-F238E27FC236}">
                      <a16:creationId xmlns:a16="http://schemas.microsoft.com/office/drawing/2014/main" id="{E562A4DF-195C-45E6-9C81-29B548E24F4F}"/>
                    </a:ext>
                  </a:extLst>
                </p:cNvPr>
                <p:cNvSpPr/>
                <p:nvPr/>
              </p:nvSpPr>
              <p:spPr>
                <a:xfrm>
                  <a:off x="5903594" y="3625214"/>
                  <a:ext cx="13335" cy="18097"/>
                </a:xfrm>
                <a:custGeom>
                  <a:avLst/>
                  <a:gdLst>
                    <a:gd name="connsiteX0" fmla="*/ 0 w 13335"/>
                    <a:gd name="connsiteY0" fmla="*/ 0 h 18097"/>
                    <a:gd name="connsiteX1" fmla="*/ 13335 w 13335"/>
                    <a:gd name="connsiteY1" fmla="*/ 0 h 18097"/>
                    <a:gd name="connsiteX2" fmla="*/ 13335 w 13335"/>
                    <a:gd name="connsiteY2" fmla="*/ 18098 h 18097"/>
                    <a:gd name="connsiteX3" fmla="*/ 0 w 13335"/>
                    <a:gd name="connsiteY3" fmla="*/ 18098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5" h="18097">
                      <a:moveTo>
                        <a:pt x="0" y="0"/>
                      </a:moveTo>
                      <a:lnTo>
                        <a:pt x="13335" y="0"/>
                      </a:lnTo>
                      <a:lnTo>
                        <a:pt x="13335" y="18098"/>
                      </a:lnTo>
                      <a:lnTo>
                        <a:pt x="0" y="1809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29" name="Freeform: Shape 328">
                  <a:extLst>
                    <a:ext uri="{FF2B5EF4-FFF2-40B4-BE49-F238E27FC236}">
                      <a16:creationId xmlns:a16="http://schemas.microsoft.com/office/drawing/2014/main" id="{84731337-9930-4FBF-B565-F349FC4A8C43}"/>
                    </a:ext>
                  </a:extLst>
                </p:cNvPr>
                <p:cNvSpPr/>
                <p:nvPr/>
              </p:nvSpPr>
              <p:spPr>
                <a:xfrm>
                  <a:off x="5934074" y="3603307"/>
                  <a:ext cx="13335" cy="18097"/>
                </a:xfrm>
                <a:custGeom>
                  <a:avLst/>
                  <a:gdLst>
                    <a:gd name="connsiteX0" fmla="*/ 0 w 13335"/>
                    <a:gd name="connsiteY0" fmla="*/ 0 h 18097"/>
                    <a:gd name="connsiteX1" fmla="*/ 13335 w 13335"/>
                    <a:gd name="connsiteY1" fmla="*/ 0 h 18097"/>
                    <a:gd name="connsiteX2" fmla="*/ 13335 w 13335"/>
                    <a:gd name="connsiteY2" fmla="*/ 18097 h 18097"/>
                    <a:gd name="connsiteX3" fmla="*/ 0 w 13335"/>
                    <a:gd name="connsiteY3" fmla="*/ 18097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5" h="18097">
                      <a:moveTo>
                        <a:pt x="0" y="0"/>
                      </a:moveTo>
                      <a:lnTo>
                        <a:pt x="13335" y="0"/>
                      </a:lnTo>
                      <a:lnTo>
                        <a:pt x="13335" y="18097"/>
                      </a:lnTo>
                      <a:lnTo>
                        <a:pt x="0" y="1809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30" name="Freeform: Shape 329">
                  <a:extLst>
                    <a:ext uri="{FF2B5EF4-FFF2-40B4-BE49-F238E27FC236}">
                      <a16:creationId xmlns:a16="http://schemas.microsoft.com/office/drawing/2014/main" id="{B14BEE91-DD94-4D43-B625-FEE3F04C3C21}"/>
                    </a:ext>
                  </a:extLst>
                </p:cNvPr>
                <p:cNvSpPr/>
                <p:nvPr/>
              </p:nvSpPr>
              <p:spPr>
                <a:xfrm>
                  <a:off x="5919787" y="3603307"/>
                  <a:ext cx="11429" cy="18097"/>
                </a:xfrm>
                <a:custGeom>
                  <a:avLst/>
                  <a:gdLst>
                    <a:gd name="connsiteX0" fmla="*/ 0 w 11429"/>
                    <a:gd name="connsiteY0" fmla="*/ 0 h 18097"/>
                    <a:gd name="connsiteX1" fmla="*/ 11430 w 11429"/>
                    <a:gd name="connsiteY1" fmla="*/ 0 h 18097"/>
                    <a:gd name="connsiteX2" fmla="*/ 11430 w 11429"/>
                    <a:gd name="connsiteY2" fmla="*/ 18097 h 18097"/>
                    <a:gd name="connsiteX3" fmla="*/ 0 w 11429"/>
                    <a:gd name="connsiteY3" fmla="*/ 18097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429" h="18097">
                      <a:moveTo>
                        <a:pt x="0" y="0"/>
                      </a:moveTo>
                      <a:lnTo>
                        <a:pt x="11430" y="0"/>
                      </a:lnTo>
                      <a:lnTo>
                        <a:pt x="11430" y="18097"/>
                      </a:lnTo>
                      <a:lnTo>
                        <a:pt x="0" y="1809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31" name="Freeform: Shape 330">
                  <a:extLst>
                    <a:ext uri="{FF2B5EF4-FFF2-40B4-BE49-F238E27FC236}">
                      <a16:creationId xmlns:a16="http://schemas.microsoft.com/office/drawing/2014/main" id="{6C86BF2F-F8EB-4AF4-A8D7-DE8A63CF8A65}"/>
                    </a:ext>
                  </a:extLst>
                </p:cNvPr>
                <p:cNvSpPr/>
                <p:nvPr/>
              </p:nvSpPr>
              <p:spPr>
                <a:xfrm>
                  <a:off x="5903594" y="3603307"/>
                  <a:ext cx="13335" cy="18097"/>
                </a:xfrm>
                <a:custGeom>
                  <a:avLst/>
                  <a:gdLst>
                    <a:gd name="connsiteX0" fmla="*/ 0 w 13335"/>
                    <a:gd name="connsiteY0" fmla="*/ 0 h 18097"/>
                    <a:gd name="connsiteX1" fmla="*/ 13335 w 13335"/>
                    <a:gd name="connsiteY1" fmla="*/ 0 h 18097"/>
                    <a:gd name="connsiteX2" fmla="*/ 13335 w 13335"/>
                    <a:gd name="connsiteY2" fmla="*/ 18097 h 18097"/>
                    <a:gd name="connsiteX3" fmla="*/ 0 w 13335"/>
                    <a:gd name="connsiteY3" fmla="*/ 18097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5" h="18097">
                      <a:moveTo>
                        <a:pt x="0" y="0"/>
                      </a:moveTo>
                      <a:lnTo>
                        <a:pt x="13335" y="0"/>
                      </a:lnTo>
                      <a:lnTo>
                        <a:pt x="13335" y="18097"/>
                      </a:lnTo>
                      <a:lnTo>
                        <a:pt x="0" y="1809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243" name="Graphic 437">
                <a:extLst>
                  <a:ext uri="{FF2B5EF4-FFF2-40B4-BE49-F238E27FC236}">
                    <a16:creationId xmlns:a16="http://schemas.microsoft.com/office/drawing/2014/main" id="{92C78109-AE83-43B7-94A3-E47C0D33321C}"/>
                  </a:ext>
                </a:extLst>
              </p:cNvPr>
              <p:cNvGrpSpPr/>
              <p:nvPr/>
            </p:nvGrpSpPr>
            <p:grpSpPr>
              <a:xfrm>
                <a:off x="6381083" y="4314052"/>
                <a:ext cx="118910" cy="211167"/>
                <a:chOff x="6228396" y="3595687"/>
                <a:chExt cx="55245" cy="98107"/>
              </a:xfrm>
              <a:solidFill>
                <a:schemeClr val="accent1"/>
              </a:solidFill>
            </p:grpSpPr>
            <p:sp>
              <p:nvSpPr>
                <p:cNvPr id="304" name="Freeform: Shape 303">
                  <a:extLst>
                    <a:ext uri="{FF2B5EF4-FFF2-40B4-BE49-F238E27FC236}">
                      <a16:creationId xmlns:a16="http://schemas.microsoft.com/office/drawing/2014/main" id="{0C7C5CF9-8C13-4688-BD50-30B2859F91ED}"/>
                    </a:ext>
                  </a:extLst>
                </p:cNvPr>
                <p:cNvSpPr/>
                <p:nvPr/>
              </p:nvSpPr>
              <p:spPr>
                <a:xfrm>
                  <a:off x="6228396" y="3595687"/>
                  <a:ext cx="55245" cy="98107"/>
                </a:xfrm>
                <a:custGeom>
                  <a:avLst/>
                  <a:gdLst>
                    <a:gd name="connsiteX0" fmla="*/ 0 w 55245"/>
                    <a:gd name="connsiteY0" fmla="*/ 0 h 98107"/>
                    <a:gd name="connsiteX1" fmla="*/ 55245 w 55245"/>
                    <a:gd name="connsiteY1" fmla="*/ 0 h 98107"/>
                    <a:gd name="connsiteX2" fmla="*/ 55245 w 55245"/>
                    <a:gd name="connsiteY2" fmla="*/ 98108 h 98107"/>
                    <a:gd name="connsiteX3" fmla="*/ 0 w 55245"/>
                    <a:gd name="connsiteY3" fmla="*/ 98108 h 98107"/>
                    <a:gd name="connsiteX4" fmla="*/ 0 w 55245"/>
                    <a:gd name="connsiteY4" fmla="*/ 0 h 98107"/>
                    <a:gd name="connsiteX5" fmla="*/ 0 w 55245"/>
                    <a:gd name="connsiteY5" fmla="*/ 0 h 98107"/>
                    <a:gd name="connsiteX6" fmla="*/ 2858 w 55245"/>
                    <a:gd name="connsiteY6" fmla="*/ 3810 h 98107"/>
                    <a:gd name="connsiteX7" fmla="*/ 2858 w 55245"/>
                    <a:gd name="connsiteY7" fmla="*/ 95250 h 98107"/>
                    <a:gd name="connsiteX8" fmla="*/ 50483 w 55245"/>
                    <a:gd name="connsiteY8" fmla="*/ 95250 h 98107"/>
                    <a:gd name="connsiteX9" fmla="*/ 50483 w 55245"/>
                    <a:gd name="connsiteY9" fmla="*/ 3810 h 98107"/>
                    <a:gd name="connsiteX10" fmla="*/ 2858 w 55245"/>
                    <a:gd name="connsiteY10" fmla="*/ 3810 h 981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55245" h="98107">
                      <a:moveTo>
                        <a:pt x="0" y="0"/>
                      </a:moveTo>
                      <a:lnTo>
                        <a:pt x="55245" y="0"/>
                      </a:lnTo>
                      <a:lnTo>
                        <a:pt x="55245" y="98108"/>
                      </a:lnTo>
                      <a:lnTo>
                        <a:pt x="0" y="98108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  <a:moveTo>
                        <a:pt x="2858" y="3810"/>
                      </a:moveTo>
                      <a:lnTo>
                        <a:pt x="2858" y="95250"/>
                      </a:lnTo>
                      <a:lnTo>
                        <a:pt x="50483" y="95250"/>
                      </a:lnTo>
                      <a:lnTo>
                        <a:pt x="50483" y="3810"/>
                      </a:lnTo>
                      <a:lnTo>
                        <a:pt x="2858" y="3810"/>
                      </a:lnTo>
                      <a:close/>
                    </a:path>
                  </a:pathLst>
                </a:custGeom>
                <a:solidFill>
                  <a:srgbClr val="5E5F5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05" name="Freeform: Shape 304">
                  <a:extLst>
                    <a:ext uri="{FF2B5EF4-FFF2-40B4-BE49-F238E27FC236}">
                      <a16:creationId xmlns:a16="http://schemas.microsoft.com/office/drawing/2014/main" id="{8AF26A19-C50A-4564-86C1-6DE64813CDF7}"/>
                    </a:ext>
                  </a:extLst>
                </p:cNvPr>
                <p:cNvSpPr/>
                <p:nvPr/>
              </p:nvSpPr>
              <p:spPr>
                <a:xfrm>
                  <a:off x="6231254" y="3599497"/>
                  <a:ext cx="47625" cy="91439"/>
                </a:xfrm>
                <a:custGeom>
                  <a:avLst/>
                  <a:gdLst>
                    <a:gd name="connsiteX0" fmla="*/ 0 w 47625"/>
                    <a:gd name="connsiteY0" fmla="*/ 0 h 91439"/>
                    <a:gd name="connsiteX1" fmla="*/ 47625 w 47625"/>
                    <a:gd name="connsiteY1" fmla="*/ 0 h 91439"/>
                    <a:gd name="connsiteX2" fmla="*/ 47625 w 47625"/>
                    <a:gd name="connsiteY2" fmla="*/ 91440 h 91439"/>
                    <a:gd name="connsiteX3" fmla="*/ 0 w 47625"/>
                    <a:gd name="connsiteY3" fmla="*/ 91440 h 914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7625" h="91439">
                      <a:moveTo>
                        <a:pt x="0" y="0"/>
                      </a:moveTo>
                      <a:lnTo>
                        <a:pt x="47625" y="0"/>
                      </a:lnTo>
                      <a:lnTo>
                        <a:pt x="47625" y="91440"/>
                      </a:lnTo>
                      <a:lnTo>
                        <a:pt x="0" y="91440"/>
                      </a:lnTo>
                      <a:close/>
                    </a:path>
                  </a:pathLst>
                </a:custGeom>
                <a:solidFill>
                  <a:srgbClr val="B3B2B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06" name="Freeform: Shape 305">
                  <a:extLst>
                    <a:ext uri="{FF2B5EF4-FFF2-40B4-BE49-F238E27FC236}">
                      <a16:creationId xmlns:a16="http://schemas.microsoft.com/office/drawing/2014/main" id="{70AC497C-18FD-4BDD-B226-124C8629565B}"/>
                    </a:ext>
                  </a:extLst>
                </p:cNvPr>
                <p:cNvSpPr/>
                <p:nvPr/>
              </p:nvSpPr>
              <p:spPr>
                <a:xfrm>
                  <a:off x="6264592" y="3669029"/>
                  <a:ext cx="13335" cy="18097"/>
                </a:xfrm>
                <a:custGeom>
                  <a:avLst/>
                  <a:gdLst>
                    <a:gd name="connsiteX0" fmla="*/ 0 w 13335"/>
                    <a:gd name="connsiteY0" fmla="*/ 0 h 18097"/>
                    <a:gd name="connsiteX1" fmla="*/ 13335 w 13335"/>
                    <a:gd name="connsiteY1" fmla="*/ 0 h 18097"/>
                    <a:gd name="connsiteX2" fmla="*/ 13335 w 13335"/>
                    <a:gd name="connsiteY2" fmla="*/ 18097 h 18097"/>
                    <a:gd name="connsiteX3" fmla="*/ 0 w 13335"/>
                    <a:gd name="connsiteY3" fmla="*/ 18097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5" h="18097">
                      <a:moveTo>
                        <a:pt x="0" y="0"/>
                      </a:moveTo>
                      <a:lnTo>
                        <a:pt x="13335" y="0"/>
                      </a:lnTo>
                      <a:lnTo>
                        <a:pt x="13335" y="18097"/>
                      </a:lnTo>
                      <a:lnTo>
                        <a:pt x="0" y="1809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07" name="Freeform: Shape 306">
                  <a:extLst>
                    <a:ext uri="{FF2B5EF4-FFF2-40B4-BE49-F238E27FC236}">
                      <a16:creationId xmlns:a16="http://schemas.microsoft.com/office/drawing/2014/main" id="{3D0D225C-896B-4CA5-AB9F-9295062BA232}"/>
                    </a:ext>
                  </a:extLst>
                </p:cNvPr>
                <p:cNvSpPr/>
                <p:nvPr/>
              </p:nvSpPr>
              <p:spPr>
                <a:xfrm>
                  <a:off x="6250304" y="3669029"/>
                  <a:ext cx="11429" cy="18097"/>
                </a:xfrm>
                <a:custGeom>
                  <a:avLst/>
                  <a:gdLst>
                    <a:gd name="connsiteX0" fmla="*/ 0 w 11429"/>
                    <a:gd name="connsiteY0" fmla="*/ 0 h 18097"/>
                    <a:gd name="connsiteX1" fmla="*/ 11430 w 11429"/>
                    <a:gd name="connsiteY1" fmla="*/ 0 h 18097"/>
                    <a:gd name="connsiteX2" fmla="*/ 11430 w 11429"/>
                    <a:gd name="connsiteY2" fmla="*/ 18097 h 18097"/>
                    <a:gd name="connsiteX3" fmla="*/ 0 w 11429"/>
                    <a:gd name="connsiteY3" fmla="*/ 18097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429" h="18097">
                      <a:moveTo>
                        <a:pt x="0" y="0"/>
                      </a:moveTo>
                      <a:lnTo>
                        <a:pt x="11430" y="0"/>
                      </a:lnTo>
                      <a:lnTo>
                        <a:pt x="11430" y="18097"/>
                      </a:lnTo>
                      <a:lnTo>
                        <a:pt x="0" y="1809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08" name="Freeform: Shape 307">
                  <a:extLst>
                    <a:ext uri="{FF2B5EF4-FFF2-40B4-BE49-F238E27FC236}">
                      <a16:creationId xmlns:a16="http://schemas.microsoft.com/office/drawing/2014/main" id="{C06362D3-51D5-4DFA-8E11-E8E3558C2121}"/>
                    </a:ext>
                  </a:extLst>
                </p:cNvPr>
                <p:cNvSpPr/>
                <p:nvPr/>
              </p:nvSpPr>
              <p:spPr>
                <a:xfrm>
                  <a:off x="6234112" y="3669029"/>
                  <a:ext cx="13335" cy="18097"/>
                </a:xfrm>
                <a:custGeom>
                  <a:avLst/>
                  <a:gdLst>
                    <a:gd name="connsiteX0" fmla="*/ 0 w 13335"/>
                    <a:gd name="connsiteY0" fmla="*/ 0 h 18097"/>
                    <a:gd name="connsiteX1" fmla="*/ 13335 w 13335"/>
                    <a:gd name="connsiteY1" fmla="*/ 0 h 18097"/>
                    <a:gd name="connsiteX2" fmla="*/ 13335 w 13335"/>
                    <a:gd name="connsiteY2" fmla="*/ 18097 h 18097"/>
                    <a:gd name="connsiteX3" fmla="*/ 0 w 13335"/>
                    <a:gd name="connsiteY3" fmla="*/ 18097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5" h="18097">
                      <a:moveTo>
                        <a:pt x="0" y="0"/>
                      </a:moveTo>
                      <a:lnTo>
                        <a:pt x="13335" y="0"/>
                      </a:lnTo>
                      <a:lnTo>
                        <a:pt x="13335" y="18097"/>
                      </a:lnTo>
                      <a:lnTo>
                        <a:pt x="0" y="1809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09" name="Freeform: Shape 308">
                  <a:extLst>
                    <a:ext uri="{FF2B5EF4-FFF2-40B4-BE49-F238E27FC236}">
                      <a16:creationId xmlns:a16="http://schemas.microsoft.com/office/drawing/2014/main" id="{FFFCC35B-C95B-4DEC-922B-8A98F98D3DBA}"/>
                    </a:ext>
                  </a:extLst>
                </p:cNvPr>
                <p:cNvSpPr/>
                <p:nvPr/>
              </p:nvSpPr>
              <p:spPr>
                <a:xfrm>
                  <a:off x="6264592" y="3647122"/>
                  <a:ext cx="13335" cy="18097"/>
                </a:xfrm>
                <a:custGeom>
                  <a:avLst/>
                  <a:gdLst>
                    <a:gd name="connsiteX0" fmla="*/ 0 w 13335"/>
                    <a:gd name="connsiteY0" fmla="*/ 0 h 18097"/>
                    <a:gd name="connsiteX1" fmla="*/ 13335 w 13335"/>
                    <a:gd name="connsiteY1" fmla="*/ 0 h 18097"/>
                    <a:gd name="connsiteX2" fmla="*/ 13335 w 13335"/>
                    <a:gd name="connsiteY2" fmla="*/ 18097 h 18097"/>
                    <a:gd name="connsiteX3" fmla="*/ 0 w 13335"/>
                    <a:gd name="connsiteY3" fmla="*/ 18097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5" h="18097">
                      <a:moveTo>
                        <a:pt x="0" y="0"/>
                      </a:moveTo>
                      <a:lnTo>
                        <a:pt x="13335" y="0"/>
                      </a:lnTo>
                      <a:lnTo>
                        <a:pt x="13335" y="18097"/>
                      </a:lnTo>
                      <a:lnTo>
                        <a:pt x="0" y="1809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10" name="Freeform: Shape 309">
                  <a:extLst>
                    <a:ext uri="{FF2B5EF4-FFF2-40B4-BE49-F238E27FC236}">
                      <a16:creationId xmlns:a16="http://schemas.microsoft.com/office/drawing/2014/main" id="{2B4B82E0-B9CD-4402-A1E1-643C35D9A1FE}"/>
                    </a:ext>
                  </a:extLst>
                </p:cNvPr>
                <p:cNvSpPr/>
                <p:nvPr/>
              </p:nvSpPr>
              <p:spPr>
                <a:xfrm>
                  <a:off x="6250304" y="3647122"/>
                  <a:ext cx="11429" cy="18097"/>
                </a:xfrm>
                <a:custGeom>
                  <a:avLst/>
                  <a:gdLst>
                    <a:gd name="connsiteX0" fmla="*/ 0 w 11429"/>
                    <a:gd name="connsiteY0" fmla="*/ 0 h 18097"/>
                    <a:gd name="connsiteX1" fmla="*/ 11430 w 11429"/>
                    <a:gd name="connsiteY1" fmla="*/ 0 h 18097"/>
                    <a:gd name="connsiteX2" fmla="*/ 11430 w 11429"/>
                    <a:gd name="connsiteY2" fmla="*/ 18097 h 18097"/>
                    <a:gd name="connsiteX3" fmla="*/ 0 w 11429"/>
                    <a:gd name="connsiteY3" fmla="*/ 18097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429" h="18097">
                      <a:moveTo>
                        <a:pt x="0" y="0"/>
                      </a:moveTo>
                      <a:lnTo>
                        <a:pt x="11430" y="0"/>
                      </a:lnTo>
                      <a:lnTo>
                        <a:pt x="11430" y="18097"/>
                      </a:lnTo>
                      <a:lnTo>
                        <a:pt x="0" y="1809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11" name="Freeform: Shape 310">
                  <a:extLst>
                    <a:ext uri="{FF2B5EF4-FFF2-40B4-BE49-F238E27FC236}">
                      <a16:creationId xmlns:a16="http://schemas.microsoft.com/office/drawing/2014/main" id="{3B1BDD46-45DB-434A-AA9D-F36D3455110F}"/>
                    </a:ext>
                  </a:extLst>
                </p:cNvPr>
                <p:cNvSpPr/>
                <p:nvPr/>
              </p:nvSpPr>
              <p:spPr>
                <a:xfrm>
                  <a:off x="6234112" y="3647122"/>
                  <a:ext cx="13335" cy="18097"/>
                </a:xfrm>
                <a:custGeom>
                  <a:avLst/>
                  <a:gdLst>
                    <a:gd name="connsiteX0" fmla="*/ 0 w 13335"/>
                    <a:gd name="connsiteY0" fmla="*/ 0 h 18097"/>
                    <a:gd name="connsiteX1" fmla="*/ 13335 w 13335"/>
                    <a:gd name="connsiteY1" fmla="*/ 0 h 18097"/>
                    <a:gd name="connsiteX2" fmla="*/ 13335 w 13335"/>
                    <a:gd name="connsiteY2" fmla="*/ 18097 h 18097"/>
                    <a:gd name="connsiteX3" fmla="*/ 0 w 13335"/>
                    <a:gd name="connsiteY3" fmla="*/ 18097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5" h="18097">
                      <a:moveTo>
                        <a:pt x="0" y="0"/>
                      </a:moveTo>
                      <a:lnTo>
                        <a:pt x="13335" y="0"/>
                      </a:lnTo>
                      <a:lnTo>
                        <a:pt x="13335" y="18097"/>
                      </a:lnTo>
                      <a:lnTo>
                        <a:pt x="0" y="1809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12" name="Freeform: Shape 311">
                  <a:extLst>
                    <a:ext uri="{FF2B5EF4-FFF2-40B4-BE49-F238E27FC236}">
                      <a16:creationId xmlns:a16="http://schemas.microsoft.com/office/drawing/2014/main" id="{68DA07F2-2D06-4C06-B108-DD7AC45914D9}"/>
                    </a:ext>
                  </a:extLst>
                </p:cNvPr>
                <p:cNvSpPr/>
                <p:nvPr/>
              </p:nvSpPr>
              <p:spPr>
                <a:xfrm>
                  <a:off x="6264592" y="3625214"/>
                  <a:ext cx="13335" cy="18097"/>
                </a:xfrm>
                <a:custGeom>
                  <a:avLst/>
                  <a:gdLst>
                    <a:gd name="connsiteX0" fmla="*/ 0 w 13335"/>
                    <a:gd name="connsiteY0" fmla="*/ 0 h 18097"/>
                    <a:gd name="connsiteX1" fmla="*/ 13335 w 13335"/>
                    <a:gd name="connsiteY1" fmla="*/ 0 h 18097"/>
                    <a:gd name="connsiteX2" fmla="*/ 13335 w 13335"/>
                    <a:gd name="connsiteY2" fmla="*/ 18098 h 18097"/>
                    <a:gd name="connsiteX3" fmla="*/ 0 w 13335"/>
                    <a:gd name="connsiteY3" fmla="*/ 18098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5" h="18097">
                      <a:moveTo>
                        <a:pt x="0" y="0"/>
                      </a:moveTo>
                      <a:lnTo>
                        <a:pt x="13335" y="0"/>
                      </a:lnTo>
                      <a:lnTo>
                        <a:pt x="13335" y="18098"/>
                      </a:lnTo>
                      <a:lnTo>
                        <a:pt x="0" y="1809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13" name="Freeform: Shape 312">
                  <a:extLst>
                    <a:ext uri="{FF2B5EF4-FFF2-40B4-BE49-F238E27FC236}">
                      <a16:creationId xmlns:a16="http://schemas.microsoft.com/office/drawing/2014/main" id="{B87CC481-64D0-4316-B1BD-2BE99F2C5312}"/>
                    </a:ext>
                  </a:extLst>
                </p:cNvPr>
                <p:cNvSpPr/>
                <p:nvPr/>
              </p:nvSpPr>
              <p:spPr>
                <a:xfrm>
                  <a:off x="6250304" y="3625214"/>
                  <a:ext cx="11429" cy="18097"/>
                </a:xfrm>
                <a:custGeom>
                  <a:avLst/>
                  <a:gdLst>
                    <a:gd name="connsiteX0" fmla="*/ 0 w 11429"/>
                    <a:gd name="connsiteY0" fmla="*/ 0 h 18097"/>
                    <a:gd name="connsiteX1" fmla="*/ 11430 w 11429"/>
                    <a:gd name="connsiteY1" fmla="*/ 0 h 18097"/>
                    <a:gd name="connsiteX2" fmla="*/ 11430 w 11429"/>
                    <a:gd name="connsiteY2" fmla="*/ 18098 h 18097"/>
                    <a:gd name="connsiteX3" fmla="*/ 0 w 11429"/>
                    <a:gd name="connsiteY3" fmla="*/ 18098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429" h="18097">
                      <a:moveTo>
                        <a:pt x="0" y="0"/>
                      </a:moveTo>
                      <a:lnTo>
                        <a:pt x="11430" y="0"/>
                      </a:lnTo>
                      <a:lnTo>
                        <a:pt x="11430" y="18098"/>
                      </a:lnTo>
                      <a:lnTo>
                        <a:pt x="0" y="1809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14" name="Freeform: Shape 313">
                  <a:extLst>
                    <a:ext uri="{FF2B5EF4-FFF2-40B4-BE49-F238E27FC236}">
                      <a16:creationId xmlns:a16="http://schemas.microsoft.com/office/drawing/2014/main" id="{5DEA3036-FDEF-4ED4-8BCC-5C5B5A4F4037}"/>
                    </a:ext>
                  </a:extLst>
                </p:cNvPr>
                <p:cNvSpPr/>
                <p:nvPr/>
              </p:nvSpPr>
              <p:spPr>
                <a:xfrm>
                  <a:off x="6234112" y="3625214"/>
                  <a:ext cx="13335" cy="18097"/>
                </a:xfrm>
                <a:custGeom>
                  <a:avLst/>
                  <a:gdLst>
                    <a:gd name="connsiteX0" fmla="*/ 0 w 13335"/>
                    <a:gd name="connsiteY0" fmla="*/ 0 h 18097"/>
                    <a:gd name="connsiteX1" fmla="*/ 13335 w 13335"/>
                    <a:gd name="connsiteY1" fmla="*/ 0 h 18097"/>
                    <a:gd name="connsiteX2" fmla="*/ 13335 w 13335"/>
                    <a:gd name="connsiteY2" fmla="*/ 18098 h 18097"/>
                    <a:gd name="connsiteX3" fmla="*/ 0 w 13335"/>
                    <a:gd name="connsiteY3" fmla="*/ 18098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5" h="18097">
                      <a:moveTo>
                        <a:pt x="0" y="0"/>
                      </a:moveTo>
                      <a:lnTo>
                        <a:pt x="13335" y="0"/>
                      </a:lnTo>
                      <a:lnTo>
                        <a:pt x="13335" y="18098"/>
                      </a:lnTo>
                      <a:lnTo>
                        <a:pt x="0" y="1809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15" name="Freeform: Shape 314">
                  <a:extLst>
                    <a:ext uri="{FF2B5EF4-FFF2-40B4-BE49-F238E27FC236}">
                      <a16:creationId xmlns:a16="http://schemas.microsoft.com/office/drawing/2014/main" id="{D4456B2F-E2D9-4BF2-8822-FFCE0C3FAFFC}"/>
                    </a:ext>
                  </a:extLst>
                </p:cNvPr>
                <p:cNvSpPr/>
                <p:nvPr/>
              </p:nvSpPr>
              <p:spPr>
                <a:xfrm>
                  <a:off x="6264592" y="3603307"/>
                  <a:ext cx="13335" cy="18097"/>
                </a:xfrm>
                <a:custGeom>
                  <a:avLst/>
                  <a:gdLst>
                    <a:gd name="connsiteX0" fmla="*/ 0 w 13335"/>
                    <a:gd name="connsiteY0" fmla="*/ 0 h 18097"/>
                    <a:gd name="connsiteX1" fmla="*/ 13335 w 13335"/>
                    <a:gd name="connsiteY1" fmla="*/ 0 h 18097"/>
                    <a:gd name="connsiteX2" fmla="*/ 13335 w 13335"/>
                    <a:gd name="connsiteY2" fmla="*/ 18097 h 18097"/>
                    <a:gd name="connsiteX3" fmla="*/ 0 w 13335"/>
                    <a:gd name="connsiteY3" fmla="*/ 18097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5" h="18097">
                      <a:moveTo>
                        <a:pt x="0" y="0"/>
                      </a:moveTo>
                      <a:lnTo>
                        <a:pt x="13335" y="0"/>
                      </a:lnTo>
                      <a:lnTo>
                        <a:pt x="13335" y="18097"/>
                      </a:lnTo>
                      <a:lnTo>
                        <a:pt x="0" y="1809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16" name="Freeform: Shape 315">
                  <a:extLst>
                    <a:ext uri="{FF2B5EF4-FFF2-40B4-BE49-F238E27FC236}">
                      <a16:creationId xmlns:a16="http://schemas.microsoft.com/office/drawing/2014/main" id="{C2BA851E-37DF-4F72-BB11-3665F816BD71}"/>
                    </a:ext>
                  </a:extLst>
                </p:cNvPr>
                <p:cNvSpPr/>
                <p:nvPr/>
              </p:nvSpPr>
              <p:spPr>
                <a:xfrm>
                  <a:off x="6250304" y="3603307"/>
                  <a:ext cx="11429" cy="18097"/>
                </a:xfrm>
                <a:custGeom>
                  <a:avLst/>
                  <a:gdLst>
                    <a:gd name="connsiteX0" fmla="*/ 0 w 11429"/>
                    <a:gd name="connsiteY0" fmla="*/ 0 h 18097"/>
                    <a:gd name="connsiteX1" fmla="*/ 11430 w 11429"/>
                    <a:gd name="connsiteY1" fmla="*/ 0 h 18097"/>
                    <a:gd name="connsiteX2" fmla="*/ 11430 w 11429"/>
                    <a:gd name="connsiteY2" fmla="*/ 18097 h 18097"/>
                    <a:gd name="connsiteX3" fmla="*/ 0 w 11429"/>
                    <a:gd name="connsiteY3" fmla="*/ 18097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429" h="18097">
                      <a:moveTo>
                        <a:pt x="0" y="0"/>
                      </a:moveTo>
                      <a:lnTo>
                        <a:pt x="11430" y="0"/>
                      </a:lnTo>
                      <a:lnTo>
                        <a:pt x="11430" y="18097"/>
                      </a:lnTo>
                      <a:lnTo>
                        <a:pt x="0" y="1809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17" name="Freeform: Shape 316">
                  <a:extLst>
                    <a:ext uri="{FF2B5EF4-FFF2-40B4-BE49-F238E27FC236}">
                      <a16:creationId xmlns:a16="http://schemas.microsoft.com/office/drawing/2014/main" id="{527C5DC5-0F92-4A95-B1EE-EE05BAEBCFB9}"/>
                    </a:ext>
                  </a:extLst>
                </p:cNvPr>
                <p:cNvSpPr/>
                <p:nvPr/>
              </p:nvSpPr>
              <p:spPr>
                <a:xfrm>
                  <a:off x="6234112" y="3603307"/>
                  <a:ext cx="13335" cy="18097"/>
                </a:xfrm>
                <a:custGeom>
                  <a:avLst/>
                  <a:gdLst>
                    <a:gd name="connsiteX0" fmla="*/ 0 w 13335"/>
                    <a:gd name="connsiteY0" fmla="*/ 0 h 18097"/>
                    <a:gd name="connsiteX1" fmla="*/ 13335 w 13335"/>
                    <a:gd name="connsiteY1" fmla="*/ 0 h 18097"/>
                    <a:gd name="connsiteX2" fmla="*/ 13335 w 13335"/>
                    <a:gd name="connsiteY2" fmla="*/ 18097 h 18097"/>
                    <a:gd name="connsiteX3" fmla="*/ 0 w 13335"/>
                    <a:gd name="connsiteY3" fmla="*/ 18097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5" h="18097">
                      <a:moveTo>
                        <a:pt x="0" y="0"/>
                      </a:moveTo>
                      <a:lnTo>
                        <a:pt x="13335" y="0"/>
                      </a:lnTo>
                      <a:lnTo>
                        <a:pt x="13335" y="18097"/>
                      </a:lnTo>
                      <a:lnTo>
                        <a:pt x="0" y="1809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244" name="Graphic 437">
                <a:extLst>
                  <a:ext uri="{FF2B5EF4-FFF2-40B4-BE49-F238E27FC236}">
                    <a16:creationId xmlns:a16="http://schemas.microsoft.com/office/drawing/2014/main" id="{446A289A-CEA6-47DA-A924-39A920B394F7}"/>
                  </a:ext>
                </a:extLst>
              </p:cNvPr>
              <p:cNvGrpSpPr/>
              <p:nvPr/>
            </p:nvGrpSpPr>
            <p:grpSpPr>
              <a:xfrm>
                <a:off x="6709111" y="4314052"/>
                <a:ext cx="118910" cy="211167"/>
                <a:chOff x="6380796" y="3595687"/>
                <a:chExt cx="55245" cy="98107"/>
              </a:xfrm>
              <a:solidFill>
                <a:schemeClr val="accent1"/>
              </a:solidFill>
            </p:grpSpPr>
            <p:sp>
              <p:nvSpPr>
                <p:cNvPr id="290" name="Freeform: Shape 289">
                  <a:extLst>
                    <a:ext uri="{FF2B5EF4-FFF2-40B4-BE49-F238E27FC236}">
                      <a16:creationId xmlns:a16="http://schemas.microsoft.com/office/drawing/2014/main" id="{2BF212E3-CF7A-42CE-B86D-EC992A7755F5}"/>
                    </a:ext>
                  </a:extLst>
                </p:cNvPr>
                <p:cNvSpPr/>
                <p:nvPr/>
              </p:nvSpPr>
              <p:spPr>
                <a:xfrm>
                  <a:off x="6380796" y="3595687"/>
                  <a:ext cx="55245" cy="98107"/>
                </a:xfrm>
                <a:custGeom>
                  <a:avLst/>
                  <a:gdLst>
                    <a:gd name="connsiteX0" fmla="*/ 0 w 55245"/>
                    <a:gd name="connsiteY0" fmla="*/ 0 h 98107"/>
                    <a:gd name="connsiteX1" fmla="*/ 55245 w 55245"/>
                    <a:gd name="connsiteY1" fmla="*/ 0 h 98107"/>
                    <a:gd name="connsiteX2" fmla="*/ 55245 w 55245"/>
                    <a:gd name="connsiteY2" fmla="*/ 98108 h 98107"/>
                    <a:gd name="connsiteX3" fmla="*/ 0 w 55245"/>
                    <a:gd name="connsiteY3" fmla="*/ 98108 h 98107"/>
                    <a:gd name="connsiteX4" fmla="*/ 0 w 55245"/>
                    <a:gd name="connsiteY4" fmla="*/ 0 h 98107"/>
                    <a:gd name="connsiteX5" fmla="*/ 0 w 55245"/>
                    <a:gd name="connsiteY5" fmla="*/ 0 h 98107"/>
                    <a:gd name="connsiteX6" fmla="*/ 2858 w 55245"/>
                    <a:gd name="connsiteY6" fmla="*/ 3810 h 98107"/>
                    <a:gd name="connsiteX7" fmla="*/ 2858 w 55245"/>
                    <a:gd name="connsiteY7" fmla="*/ 95250 h 98107"/>
                    <a:gd name="connsiteX8" fmla="*/ 50483 w 55245"/>
                    <a:gd name="connsiteY8" fmla="*/ 95250 h 98107"/>
                    <a:gd name="connsiteX9" fmla="*/ 50483 w 55245"/>
                    <a:gd name="connsiteY9" fmla="*/ 3810 h 98107"/>
                    <a:gd name="connsiteX10" fmla="*/ 2858 w 55245"/>
                    <a:gd name="connsiteY10" fmla="*/ 3810 h 981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55245" h="98107">
                      <a:moveTo>
                        <a:pt x="0" y="0"/>
                      </a:moveTo>
                      <a:lnTo>
                        <a:pt x="55245" y="0"/>
                      </a:lnTo>
                      <a:lnTo>
                        <a:pt x="55245" y="98108"/>
                      </a:lnTo>
                      <a:lnTo>
                        <a:pt x="0" y="98108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  <a:moveTo>
                        <a:pt x="2858" y="3810"/>
                      </a:moveTo>
                      <a:lnTo>
                        <a:pt x="2858" y="95250"/>
                      </a:lnTo>
                      <a:lnTo>
                        <a:pt x="50483" y="95250"/>
                      </a:lnTo>
                      <a:lnTo>
                        <a:pt x="50483" y="3810"/>
                      </a:lnTo>
                      <a:lnTo>
                        <a:pt x="2858" y="3810"/>
                      </a:lnTo>
                      <a:close/>
                    </a:path>
                  </a:pathLst>
                </a:custGeom>
                <a:solidFill>
                  <a:srgbClr val="5E5F5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91" name="Freeform: Shape 290">
                  <a:extLst>
                    <a:ext uri="{FF2B5EF4-FFF2-40B4-BE49-F238E27FC236}">
                      <a16:creationId xmlns:a16="http://schemas.microsoft.com/office/drawing/2014/main" id="{008F40F7-D944-4017-8DBD-993E32D975BE}"/>
                    </a:ext>
                  </a:extLst>
                </p:cNvPr>
                <p:cNvSpPr/>
                <p:nvPr/>
              </p:nvSpPr>
              <p:spPr>
                <a:xfrm>
                  <a:off x="6383654" y="3599497"/>
                  <a:ext cx="47625" cy="91439"/>
                </a:xfrm>
                <a:custGeom>
                  <a:avLst/>
                  <a:gdLst>
                    <a:gd name="connsiteX0" fmla="*/ 0 w 47625"/>
                    <a:gd name="connsiteY0" fmla="*/ 0 h 91439"/>
                    <a:gd name="connsiteX1" fmla="*/ 47625 w 47625"/>
                    <a:gd name="connsiteY1" fmla="*/ 0 h 91439"/>
                    <a:gd name="connsiteX2" fmla="*/ 47625 w 47625"/>
                    <a:gd name="connsiteY2" fmla="*/ 91440 h 91439"/>
                    <a:gd name="connsiteX3" fmla="*/ 0 w 47625"/>
                    <a:gd name="connsiteY3" fmla="*/ 91440 h 914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7625" h="91439">
                      <a:moveTo>
                        <a:pt x="0" y="0"/>
                      </a:moveTo>
                      <a:lnTo>
                        <a:pt x="47625" y="0"/>
                      </a:lnTo>
                      <a:lnTo>
                        <a:pt x="47625" y="91440"/>
                      </a:lnTo>
                      <a:lnTo>
                        <a:pt x="0" y="91440"/>
                      </a:lnTo>
                      <a:close/>
                    </a:path>
                  </a:pathLst>
                </a:custGeom>
                <a:solidFill>
                  <a:srgbClr val="B3B2B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92" name="Freeform: Shape 291">
                  <a:extLst>
                    <a:ext uri="{FF2B5EF4-FFF2-40B4-BE49-F238E27FC236}">
                      <a16:creationId xmlns:a16="http://schemas.microsoft.com/office/drawing/2014/main" id="{D05321BC-8E31-44BC-95DC-96B9B9AAE093}"/>
                    </a:ext>
                  </a:extLst>
                </p:cNvPr>
                <p:cNvSpPr/>
                <p:nvPr/>
              </p:nvSpPr>
              <p:spPr>
                <a:xfrm>
                  <a:off x="6416992" y="3669029"/>
                  <a:ext cx="13334" cy="18097"/>
                </a:xfrm>
                <a:custGeom>
                  <a:avLst/>
                  <a:gdLst>
                    <a:gd name="connsiteX0" fmla="*/ 0 w 13334"/>
                    <a:gd name="connsiteY0" fmla="*/ 0 h 18097"/>
                    <a:gd name="connsiteX1" fmla="*/ 13335 w 13334"/>
                    <a:gd name="connsiteY1" fmla="*/ 0 h 18097"/>
                    <a:gd name="connsiteX2" fmla="*/ 13335 w 13334"/>
                    <a:gd name="connsiteY2" fmla="*/ 18097 h 18097"/>
                    <a:gd name="connsiteX3" fmla="*/ 0 w 13334"/>
                    <a:gd name="connsiteY3" fmla="*/ 18097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4" h="18097">
                      <a:moveTo>
                        <a:pt x="0" y="0"/>
                      </a:moveTo>
                      <a:lnTo>
                        <a:pt x="13335" y="0"/>
                      </a:lnTo>
                      <a:lnTo>
                        <a:pt x="13335" y="18097"/>
                      </a:lnTo>
                      <a:lnTo>
                        <a:pt x="0" y="1809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93" name="Freeform: Shape 292">
                  <a:extLst>
                    <a:ext uri="{FF2B5EF4-FFF2-40B4-BE49-F238E27FC236}">
                      <a16:creationId xmlns:a16="http://schemas.microsoft.com/office/drawing/2014/main" id="{43D0A75B-68C6-46D2-A1FA-50386CC1C4C1}"/>
                    </a:ext>
                  </a:extLst>
                </p:cNvPr>
                <p:cNvSpPr/>
                <p:nvPr/>
              </p:nvSpPr>
              <p:spPr>
                <a:xfrm>
                  <a:off x="6402704" y="3669029"/>
                  <a:ext cx="11429" cy="18097"/>
                </a:xfrm>
                <a:custGeom>
                  <a:avLst/>
                  <a:gdLst>
                    <a:gd name="connsiteX0" fmla="*/ 0 w 11429"/>
                    <a:gd name="connsiteY0" fmla="*/ 0 h 18097"/>
                    <a:gd name="connsiteX1" fmla="*/ 11430 w 11429"/>
                    <a:gd name="connsiteY1" fmla="*/ 0 h 18097"/>
                    <a:gd name="connsiteX2" fmla="*/ 11430 w 11429"/>
                    <a:gd name="connsiteY2" fmla="*/ 18097 h 18097"/>
                    <a:gd name="connsiteX3" fmla="*/ 0 w 11429"/>
                    <a:gd name="connsiteY3" fmla="*/ 18097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429" h="18097">
                      <a:moveTo>
                        <a:pt x="0" y="0"/>
                      </a:moveTo>
                      <a:lnTo>
                        <a:pt x="11430" y="0"/>
                      </a:lnTo>
                      <a:lnTo>
                        <a:pt x="11430" y="18097"/>
                      </a:lnTo>
                      <a:lnTo>
                        <a:pt x="0" y="1809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94" name="Freeform: Shape 293">
                  <a:extLst>
                    <a:ext uri="{FF2B5EF4-FFF2-40B4-BE49-F238E27FC236}">
                      <a16:creationId xmlns:a16="http://schemas.microsoft.com/office/drawing/2014/main" id="{F99E2F45-97C6-4AE1-9032-48881640A97F}"/>
                    </a:ext>
                  </a:extLst>
                </p:cNvPr>
                <p:cNvSpPr/>
                <p:nvPr/>
              </p:nvSpPr>
              <p:spPr>
                <a:xfrm>
                  <a:off x="6386512" y="3669029"/>
                  <a:ext cx="13335" cy="18097"/>
                </a:xfrm>
                <a:custGeom>
                  <a:avLst/>
                  <a:gdLst>
                    <a:gd name="connsiteX0" fmla="*/ 0 w 13335"/>
                    <a:gd name="connsiteY0" fmla="*/ 0 h 18097"/>
                    <a:gd name="connsiteX1" fmla="*/ 13335 w 13335"/>
                    <a:gd name="connsiteY1" fmla="*/ 0 h 18097"/>
                    <a:gd name="connsiteX2" fmla="*/ 13335 w 13335"/>
                    <a:gd name="connsiteY2" fmla="*/ 18097 h 18097"/>
                    <a:gd name="connsiteX3" fmla="*/ 0 w 13335"/>
                    <a:gd name="connsiteY3" fmla="*/ 18097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5" h="18097">
                      <a:moveTo>
                        <a:pt x="0" y="0"/>
                      </a:moveTo>
                      <a:lnTo>
                        <a:pt x="13335" y="0"/>
                      </a:lnTo>
                      <a:lnTo>
                        <a:pt x="13335" y="18097"/>
                      </a:lnTo>
                      <a:lnTo>
                        <a:pt x="0" y="1809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95" name="Freeform: Shape 294">
                  <a:extLst>
                    <a:ext uri="{FF2B5EF4-FFF2-40B4-BE49-F238E27FC236}">
                      <a16:creationId xmlns:a16="http://schemas.microsoft.com/office/drawing/2014/main" id="{A46F9988-C48D-422E-9160-2B190FDBA8A6}"/>
                    </a:ext>
                  </a:extLst>
                </p:cNvPr>
                <p:cNvSpPr/>
                <p:nvPr/>
              </p:nvSpPr>
              <p:spPr>
                <a:xfrm>
                  <a:off x="6416992" y="3647122"/>
                  <a:ext cx="13334" cy="18097"/>
                </a:xfrm>
                <a:custGeom>
                  <a:avLst/>
                  <a:gdLst>
                    <a:gd name="connsiteX0" fmla="*/ 0 w 13334"/>
                    <a:gd name="connsiteY0" fmla="*/ 0 h 18097"/>
                    <a:gd name="connsiteX1" fmla="*/ 13335 w 13334"/>
                    <a:gd name="connsiteY1" fmla="*/ 0 h 18097"/>
                    <a:gd name="connsiteX2" fmla="*/ 13335 w 13334"/>
                    <a:gd name="connsiteY2" fmla="*/ 18097 h 18097"/>
                    <a:gd name="connsiteX3" fmla="*/ 0 w 13334"/>
                    <a:gd name="connsiteY3" fmla="*/ 18097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4" h="18097">
                      <a:moveTo>
                        <a:pt x="0" y="0"/>
                      </a:moveTo>
                      <a:lnTo>
                        <a:pt x="13335" y="0"/>
                      </a:lnTo>
                      <a:lnTo>
                        <a:pt x="13335" y="18097"/>
                      </a:lnTo>
                      <a:lnTo>
                        <a:pt x="0" y="1809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96" name="Freeform: Shape 295">
                  <a:extLst>
                    <a:ext uri="{FF2B5EF4-FFF2-40B4-BE49-F238E27FC236}">
                      <a16:creationId xmlns:a16="http://schemas.microsoft.com/office/drawing/2014/main" id="{EC711AA5-BA9C-42AF-80D6-9D673B651922}"/>
                    </a:ext>
                  </a:extLst>
                </p:cNvPr>
                <p:cNvSpPr/>
                <p:nvPr/>
              </p:nvSpPr>
              <p:spPr>
                <a:xfrm>
                  <a:off x="6402704" y="3647122"/>
                  <a:ext cx="11429" cy="18097"/>
                </a:xfrm>
                <a:custGeom>
                  <a:avLst/>
                  <a:gdLst>
                    <a:gd name="connsiteX0" fmla="*/ 0 w 11429"/>
                    <a:gd name="connsiteY0" fmla="*/ 0 h 18097"/>
                    <a:gd name="connsiteX1" fmla="*/ 11430 w 11429"/>
                    <a:gd name="connsiteY1" fmla="*/ 0 h 18097"/>
                    <a:gd name="connsiteX2" fmla="*/ 11430 w 11429"/>
                    <a:gd name="connsiteY2" fmla="*/ 18097 h 18097"/>
                    <a:gd name="connsiteX3" fmla="*/ 0 w 11429"/>
                    <a:gd name="connsiteY3" fmla="*/ 18097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429" h="18097">
                      <a:moveTo>
                        <a:pt x="0" y="0"/>
                      </a:moveTo>
                      <a:lnTo>
                        <a:pt x="11430" y="0"/>
                      </a:lnTo>
                      <a:lnTo>
                        <a:pt x="11430" y="18097"/>
                      </a:lnTo>
                      <a:lnTo>
                        <a:pt x="0" y="1809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97" name="Freeform: Shape 296">
                  <a:extLst>
                    <a:ext uri="{FF2B5EF4-FFF2-40B4-BE49-F238E27FC236}">
                      <a16:creationId xmlns:a16="http://schemas.microsoft.com/office/drawing/2014/main" id="{B6E5B344-D9BD-46D4-B6DE-39EBC5ADB253}"/>
                    </a:ext>
                  </a:extLst>
                </p:cNvPr>
                <p:cNvSpPr/>
                <p:nvPr/>
              </p:nvSpPr>
              <p:spPr>
                <a:xfrm>
                  <a:off x="6386512" y="3647122"/>
                  <a:ext cx="13335" cy="18097"/>
                </a:xfrm>
                <a:custGeom>
                  <a:avLst/>
                  <a:gdLst>
                    <a:gd name="connsiteX0" fmla="*/ 0 w 13335"/>
                    <a:gd name="connsiteY0" fmla="*/ 0 h 18097"/>
                    <a:gd name="connsiteX1" fmla="*/ 13335 w 13335"/>
                    <a:gd name="connsiteY1" fmla="*/ 0 h 18097"/>
                    <a:gd name="connsiteX2" fmla="*/ 13335 w 13335"/>
                    <a:gd name="connsiteY2" fmla="*/ 18097 h 18097"/>
                    <a:gd name="connsiteX3" fmla="*/ 0 w 13335"/>
                    <a:gd name="connsiteY3" fmla="*/ 18097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5" h="18097">
                      <a:moveTo>
                        <a:pt x="0" y="0"/>
                      </a:moveTo>
                      <a:lnTo>
                        <a:pt x="13335" y="0"/>
                      </a:lnTo>
                      <a:lnTo>
                        <a:pt x="13335" y="18097"/>
                      </a:lnTo>
                      <a:lnTo>
                        <a:pt x="0" y="1809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98" name="Freeform: Shape 297">
                  <a:extLst>
                    <a:ext uri="{FF2B5EF4-FFF2-40B4-BE49-F238E27FC236}">
                      <a16:creationId xmlns:a16="http://schemas.microsoft.com/office/drawing/2014/main" id="{3591BCD2-57BF-47D8-86C6-88F4198619C7}"/>
                    </a:ext>
                  </a:extLst>
                </p:cNvPr>
                <p:cNvSpPr/>
                <p:nvPr/>
              </p:nvSpPr>
              <p:spPr>
                <a:xfrm>
                  <a:off x="6416992" y="3625214"/>
                  <a:ext cx="13334" cy="18097"/>
                </a:xfrm>
                <a:custGeom>
                  <a:avLst/>
                  <a:gdLst>
                    <a:gd name="connsiteX0" fmla="*/ 0 w 13334"/>
                    <a:gd name="connsiteY0" fmla="*/ 0 h 18097"/>
                    <a:gd name="connsiteX1" fmla="*/ 13335 w 13334"/>
                    <a:gd name="connsiteY1" fmla="*/ 0 h 18097"/>
                    <a:gd name="connsiteX2" fmla="*/ 13335 w 13334"/>
                    <a:gd name="connsiteY2" fmla="*/ 18098 h 18097"/>
                    <a:gd name="connsiteX3" fmla="*/ 0 w 13334"/>
                    <a:gd name="connsiteY3" fmla="*/ 18098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4" h="18097">
                      <a:moveTo>
                        <a:pt x="0" y="0"/>
                      </a:moveTo>
                      <a:lnTo>
                        <a:pt x="13335" y="0"/>
                      </a:lnTo>
                      <a:lnTo>
                        <a:pt x="13335" y="18098"/>
                      </a:lnTo>
                      <a:lnTo>
                        <a:pt x="0" y="1809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99" name="Freeform: Shape 298">
                  <a:extLst>
                    <a:ext uri="{FF2B5EF4-FFF2-40B4-BE49-F238E27FC236}">
                      <a16:creationId xmlns:a16="http://schemas.microsoft.com/office/drawing/2014/main" id="{D61DE8C7-BA7B-4512-8161-025401F97ED9}"/>
                    </a:ext>
                  </a:extLst>
                </p:cNvPr>
                <p:cNvSpPr/>
                <p:nvPr/>
              </p:nvSpPr>
              <p:spPr>
                <a:xfrm>
                  <a:off x="6402704" y="3625214"/>
                  <a:ext cx="11429" cy="18097"/>
                </a:xfrm>
                <a:custGeom>
                  <a:avLst/>
                  <a:gdLst>
                    <a:gd name="connsiteX0" fmla="*/ 0 w 11429"/>
                    <a:gd name="connsiteY0" fmla="*/ 0 h 18097"/>
                    <a:gd name="connsiteX1" fmla="*/ 11430 w 11429"/>
                    <a:gd name="connsiteY1" fmla="*/ 0 h 18097"/>
                    <a:gd name="connsiteX2" fmla="*/ 11430 w 11429"/>
                    <a:gd name="connsiteY2" fmla="*/ 18098 h 18097"/>
                    <a:gd name="connsiteX3" fmla="*/ 0 w 11429"/>
                    <a:gd name="connsiteY3" fmla="*/ 18098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429" h="18097">
                      <a:moveTo>
                        <a:pt x="0" y="0"/>
                      </a:moveTo>
                      <a:lnTo>
                        <a:pt x="11430" y="0"/>
                      </a:lnTo>
                      <a:lnTo>
                        <a:pt x="11430" y="18098"/>
                      </a:lnTo>
                      <a:lnTo>
                        <a:pt x="0" y="1809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00" name="Freeform: Shape 299">
                  <a:extLst>
                    <a:ext uri="{FF2B5EF4-FFF2-40B4-BE49-F238E27FC236}">
                      <a16:creationId xmlns:a16="http://schemas.microsoft.com/office/drawing/2014/main" id="{A2387EEA-EA6A-46D5-8D4E-8EEA6EEE6B38}"/>
                    </a:ext>
                  </a:extLst>
                </p:cNvPr>
                <p:cNvSpPr/>
                <p:nvPr/>
              </p:nvSpPr>
              <p:spPr>
                <a:xfrm>
                  <a:off x="6386512" y="3625214"/>
                  <a:ext cx="13335" cy="18097"/>
                </a:xfrm>
                <a:custGeom>
                  <a:avLst/>
                  <a:gdLst>
                    <a:gd name="connsiteX0" fmla="*/ 0 w 13335"/>
                    <a:gd name="connsiteY0" fmla="*/ 0 h 18097"/>
                    <a:gd name="connsiteX1" fmla="*/ 13335 w 13335"/>
                    <a:gd name="connsiteY1" fmla="*/ 0 h 18097"/>
                    <a:gd name="connsiteX2" fmla="*/ 13335 w 13335"/>
                    <a:gd name="connsiteY2" fmla="*/ 18098 h 18097"/>
                    <a:gd name="connsiteX3" fmla="*/ 0 w 13335"/>
                    <a:gd name="connsiteY3" fmla="*/ 18098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5" h="18097">
                      <a:moveTo>
                        <a:pt x="0" y="0"/>
                      </a:moveTo>
                      <a:lnTo>
                        <a:pt x="13335" y="0"/>
                      </a:lnTo>
                      <a:lnTo>
                        <a:pt x="13335" y="18098"/>
                      </a:lnTo>
                      <a:lnTo>
                        <a:pt x="0" y="1809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01" name="Freeform: Shape 300">
                  <a:extLst>
                    <a:ext uri="{FF2B5EF4-FFF2-40B4-BE49-F238E27FC236}">
                      <a16:creationId xmlns:a16="http://schemas.microsoft.com/office/drawing/2014/main" id="{0EB32CD2-5A39-44DA-B316-68A533E81082}"/>
                    </a:ext>
                  </a:extLst>
                </p:cNvPr>
                <p:cNvSpPr/>
                <p:nvPr/>
              </p:nvSpPr>
              <p:spPr>
                <a:xfrm>
                  <a:off x="6416992" y="3603307"/>
                  <a:ext cx="13334" cy="18097"/>
                </a:xfrm>
                <a:custGeom>
                  <a:avLst/>
                  <a:gdLst>
                    <a:gd name="connsiteX0" fmla="*/ 0 w 13334"/>
                    <a:gd name="connsiteY0" fmla="*/ 0 h 18097"/>
                    <a:gd name="connsiteX1" fmla="*/ 13335 w 13334"/>
                    <a:gd name="connsiteY1" fmla="*/ 0 h 18097"/>
                    <a:gd name="connsiteX2" fmla="*/ 13335 w 13334"/>
                    <a:gd name="connsiteY2" fmla="*/ 18097 h 18097"/>
                    <a:gd name="connsiteX3" fmla="*/ 0 w 13334"/>
                    <a:gd name="connsiteY3" fmla="*/ 18097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4" h="18097">
                      <a:moveTo>
                        <a:pt x="0" y="0"/>
                      </a:moveTo>
                      <a:lnTo>
                        <a:pt x="13335" y="0"/>
                      </a:lnTo>
                      <a:lnTo>
                        <a:pt x="13335" y="18097"/>
                      </a:lnTo>
                      <a:lnTo>
                        <a:pt x="0" y="1809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02" name="Freeform: Shape 301">
                  <a:extLst>
                    <a:ext uri="{FF2B5EF4-FFF2-40B4-BE49-F238E27FC236}">
                      <a16:creationId xmlns:a16="http://schemas.microsoft.com/office/drawing/2014/main" id="{9C7FD13B-B0F3-443F-8FEC-399BCBFF785E}"/>
                    </a:ext>
                  </a:extLst>
                </p:cNvPr>
                <p:cNvSpPr/>
                <p:nvPr/>
              </p:nvSpPr>
              <p:spPr>
                <a:xfrm>
                  <a:off x="6402704" y="3603307"/>
                  <a:ext cx="11429" cy="18097"/>
                </a:xfrm>
                <a:custGeom>
                  <a:avLst/>
                  <a:gdLst>
                    <a:gd name="connsiteX0" fmla="*/ 0 w 11429"/>
                    <a:gd name="connsiteY0" fmla="*/ 0 h 18097"/>
                    <a:gd name="connsiteX1" fmla="*/ 11430 w 11429"/>
                    <a:gd name="connsiteY1" fmla="*/ 0 h 18097"/>
                    <a:gd name="connsiteX2" fmla="*/ 11430 w 11429"/>
                    <a:gd name="connsiteY2" fmla="*/ 18097 h 18097"/>
                    <a:gd name="connsiteX3" fmla="*/ 0 w 11429"/>
                    <a:gd name="connsiteY3" fmla="*/ 18097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429" h="18097">
                      <a:moveTo>
                        <a:pt x="0" y="0"/>
                      </a:moveTo>
                      <a:lnTo>
                        <a:pt x="11430" y="0"/>
                      </a:lnTo>
                      <a:lnTo>
                        <a:pt x="11430" y="18097"/>
                      </a:lnTo>
                      <a:lnTo>
                        <a:pt x="0" y="1809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03" name="Freeform: Shape 302">
                  <a:extLst>
                    <a:ext uri="{FF2B5EF4-FFF2-40B4-BE49-F238E27FC236}">
                      <a16:creationId xmlns:a16="http://schemas.microsoft.com/office/drawing/2014/main" id="{FE9CDD4E-08C7-4065-83CD-E3C93D247D69}"/>
                    </a:ext>
                  </a:extLst>
                </p:cNvPr>
                <p:cNvSpPr/>
                <p:nvPr/>
              </p:nvSpPr>
              <p:spPr>
                <a:xfrm>
                  <a:off x="6386512" y="3603307"/>
                  <a:ext cx="13335" cy="18097"/>
                </a:xfrm>
                <a:custGeom>
                  <a:avLst/>
                  <a:gdLst>
                    <a:gd name="connsiteX0" fmla="*/ 0 w 13335"/>
                    <a:gd name="connsiteY0" fmla="*/ 0 h 18097"/>
                    <a:gd name="connsiteX1" fmla="*/ 13335 w 13335"/>
                    <a:gd name="connsiteY1" fmla="*/ 0 h 18097"/>
                    <a:gd name="connsiteX2" fmla="*/ 13335 w 13335"/>
                    <a:gd name="connsiteY2" fmla="*/ 18097 h 18097"/>
                    <a:gd name="connsiteX3" fmla="*/ 0 w 13335"/>
                    <a:gd name="connsiteY3" fmla="*/ 18097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5" h="18097">
                      <a:moveTo>
                        <a:pt x="0" y="0"/>
                      </a:moveTo>
                      <a:lnTo>
                        <a:pt x="13335" y="0"/>
                      </a:lnTo>
                      <a:lnTo>
                        <a:pt x="13335" y="18097"/>
                      </a:lnTo>
                      <a:lnTo>
                        <a:pt x="0" y="1809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245" name="Graphic 437">
                <a:extLst>
                  <a:ext uri="{FF2B5EF4-FFF2-40B4-BE49-F238E27FC236}">
                    <a16:creationId xmlns:a16="http://schemas.microsoft.com/office/drawing/2014/main" id="{918DA8EB-AD68-4983-8C83-7A446C898D26}"/>
                  </a:ext>
                </a:extLst>
              </p:cNvPr>
              <p:cNvGrpSpPr/>
              <p:nvPr/>
            </p:nvGrpSpPr>
            <p:grpSpPr>
              <a:xfrm>
                <a:off x="6381083" y="3951169"/>
                <a:ext cx="118910" cy="211167"/>
                <a:chOff x="6228396" y="3427094"/>
                <a:chExt cx="55245" cy="98107"/>
              </a:xfrm>
              <a:solidFill>
                <a:schemeClr val="accent1"/>
              </a:solidFill>
            </p:grpSpPr>
            <p:sp>
              <p:nvSpPr>
                <p:cNvPr id="276" name="Freeform: Shape 275">
                  <a:extLst>
                    <a:ext uri="{FF2B5EF4-FFF2-40B4-BE49-F238E27FC236}">
                      <a16:creationId xmlns:a16="http://schemas.microsoft.com/office/drawing/2014/main" id="{5B79C34D-CB21-4ACE-8A66-33543A932A58}"/>
                    </a:ext>
                  </a:extLst>
                </p:cNvPr>
                <p:cNvSpPr/>
                <p:nvPr/>
              </p:nvSpPr>
              <p:spPr>
                <a:xfrm>
                  <a:off x="6228396" y="3427094"/>
                  <a:ext cx="55245" cy="98107"/>
                </a:xfrm>
                <a:custGeom>
                  <a:avLst/>
                  <a:gdLst>
                    <a:gd name="connsiteX0" fmla="*/ 0 w 55245"/>
                    <a:gd name="connsiteY0" fmla="*/ 0 h 98107"/>
                    <a:gd name="connsiteX1" fmla="*/ 55245 w 55245"/>
                    <a:gd name="connsiteY1" fmla="*/ 0 h 98107"/>
                    <a:gd name="connsiteX2" fmla="*/ 55245 w 55245"/>
                    <a:gd name="connsiteY2" fmla="*/ 98107 h 98107"/>
                    <a:gd name="connsiteX3" fmla="*/ 0 w 55245"/>
                    <a:gd name="connsiteY3" fmla="*/ 98107 h 98107"/>
                    <a:gd name="connsiteX4" fmla="*/ 0 w 55245"/>
                    <a:gd name="connsiteY4" fmla="*/ 0 h 98107"/>
                    <a:gd name="connsiteX5" fmla="*/ 0 w 55245"/>
                    <a:gd name="connsiteY5" fmla="*/ 0 h 98107"/>
                    <a:gd name="connsiteX6" fmla="*/ 2858 w 55245"/>
                    <a:gd name="connsiteY6" fmla="*/ 3810 h 98107"/>
                    <a:gd name="connsiteX7" fmla="*/ 2858 w 55245"/>
                    <a:gd name="connsiteY7" fmla="*/ 95250 h 98107"/>
                    <a:gd name="connsiteX8" fmla="*/ 50483 w 55245"/>
                    <a:gd name="connsiteY8" fmla="*/ 95250 h 98107"/>
                    <a:gd name="connsiteX9" fmla="*/ 50483 w 55245"/>
                    <a:gd name="connsiteY9" fmla="*/ 3810 h 98107"/>
                    <a:gd name="connsiteX10" fmla="*/ 2858 w 55245"/>
                    <a:gd name="connsiteY10" fmla="*/ 3810 h 981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55245" h="98107">
                      <a:moveTo>
                        <a:pt x="0" y="0"/>
                      </a:moveTo>
                      <a:lnTo>
                        <a:pt x="55245" y="0"/>
                      </a:lnTo>
                      <a:lnTo>
                        <a:pt x="55245" y="98107"/>
                      </a:lnTo>
                      <a:lnTo>
                        <a:pt x="0" y="98107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  <a:moveTo>
                        <a:pt x="2858" y="3810"/>
                      </a:moveTo>
                      <a:lnTo>
                        <a:pt x="2858" y="95250"/>
                      </a:lnTo>
                      <a:lnTo>
                        <a:pt x="50483" y="95250"/>
                      </a:lnTo>
                      <a:lnTo>
                        <a:pt x="50483" y="3810"/>
                      </a:lnTo>
                      <a:lnTo>
                        <a:pt x="2858" y="3810"/>
                      </a:lnTo>
                      <a:close/>
                    </a:path>
                  </a:pathLst>
                </a:custGeom>
                <a:solidFill>
                  <a:srgbClr val="5E5F5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77" name="Freeform: Shape 276">
                  <a:extLst>
                    <a:ext uri="{FF2B5EF4-FFF2-40B4-BE49-F238E27FC236}">
                      <a16:creationId xmlns:a16="http://schemas.microsoft.com/office/drawing/2014/main" id="{4E1E54AE-16C2-436E-9D4B-FB0A4BF790AC}"/>
                    </a:ext>
                  </a:extLst>
                </p:cNvPr>
                <p:cNvSpPr/>
                <p:nvPr/>
              </p:nvSpPr>
              <p:spPr>
                <a:xfrm>
                  <a:off x="6231254" y="3430904"/>
                  <a:ext cx="47625" cy="91439"/>
                </a:xfrm>
                <a:custGeom>
                  <a:avLst/>
                  <a:gdLst>
                    <a:gd name="connsiteX0" fmla="*/ 0 w 47625"/>
                    <a:gd name="connsiteY0" fmla="*/ 0 h 91439"/>
                    <a:gd name="connsiteX1" fmla="*/ 47625 w 47625"/>
                    <a:gd name="connsiteY1" fmla="*/ 0 h 91439"/>
                    <a:gd name="connsiteX2" fmla="*/ 47625 w 47625"/>
                    <a:gd name="connsiteY2" fmla="*/ 91440 h 91439"/>
                    <a:gd name="connsiteX3" fmla="*/ 0 w 47625"/>
                    <a:gd name="connsiteY3" fmla="*/ 91440 h 914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7625" h="91439">
                      <a:moveTo>
                        <a:pt x="0" y="0"/>
                      </a:moveTo>
                      <a:lnTo>
                        <a:pt x="47625" y="0"/>
                      </a:lnTo>
                      <a:lnTo>
                        <a:pt x="47625" y="91440"/>
                      </a:lnTo>
                      <a:lnTo>
                        <a:pt x="0" y="91440"/>
                      </a:lnTo>
                      <a:close/>
                    </a:path>
                  </a:pathLst>
                </a:custGeom>
                <a:solidFill>
                  <a:srgbClr val="B3B2B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78" name="Freeform: Shape 277">
                  <a:extLst>
                    <a:ext uri="{FF2B5EF4-FFF2-40B4-BE49-F238E27FC236}">
                      <a16:creationId xmlns:a16="http://schemas.microsoft.com/office/drawing/2014/main" id="{198C29A9-FA0B-4F87-93EF-440F6FFBF3E3}"/>
                    </a:ext>
                  </a:extLst>
                </p:cNvPr>
                <p:cNvSpPr/>
                <p:nvPr/>
              </p:nvSpPr>
              <p:spPr>
                <a:xfrm>
                  <a:off x="6264592" y="3499484"/>
                  <a:ext cx="13335" cy="18097"/>
                </a:xfrm>
                <a:custGeom>
                  <a:avLst/>
                  <a:gdLst>
                    <a:gd name="connsiteX0" fmla="*/ 0 w 13335"/>
                    <a:gd name="connsiteY0" fmla="*/ 0 h 18097"/>
                    <a:gd name="connsiteX1" fmla="*/ 13335 w 13335"/>
                    <a:gd name="connsiteY1" fmla="*/ 0 h 18097"/>
                    <a:gd name="connsiteX2" fmla="*/ 13335 w 13335"/>
                    <a:gd name="connsiteY2" fmla="*/ 18098 h 18097"/>
                    <a:gd name="connsiteX3" fmla="*/ 0 w 13335"/>
                    <a:gd name="connsiteY3" fmla="*/ 18098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5" h="18097">
                      <a:moveTo>
                        <a:pt x="0" y="0"/>
                      </a:moveTo>
                      <a:lnTo>
                        <a:pt x="13335" y="0"/>
                      </a:lnTo>
                      <a:lnTo>
                        <a:pt x="13335" y="18098"/>
                      </a:lnTo>
                      <a:lnTo>
                        <a:pt x="0" y="1809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79" name="Freeform: Shape 278">
                  <a:extLst>
                    <a:ext uri="{FF2B5EF4-FFF2-40B4-BE49-F238E27FC236}">
                      <a16:creationId xmlns:a16="http://schemas.microsoft.com/office/drawing/2014/main" id="{D8E5BFEA-55A9-4BF9-80EA-3836B9B6832D}"/>
                    </a:ext>
                  </a:extLst>
                </p:cNvPr>
                <p:cNvSpPr/>
                <p:nvPr/>
              </p:nvSpPr>
              <p:spPr>
                <a:xfrm>
                  <a:off x="6250304" y="3499484"/>
                  <a:ext cx="11429" cy="18097"/>
                </a:xfrm>
                <a:custGeom>
                  <a:avLst/>
                  <a:gdLst>
                    <a:gd name="connsiteX0" fmla="*/ 0 w 11429"/>
                    <a:gd name="connsiteY0" fmla="*/ 0 h 18097"/>
                    <a:gd name="connsiteX1" fmla="*/ 11430 w 11429"/>
                    <a:gd name="connsiteY1" fmla="*/ 0 h 18097"/>
                    <a:gd name="connsiteX2" fmla="*/ 11430 w 11429"/>
                    <a:gd name="connsiteY2" fmla="*/ 18098 h 18097"/>
                    <a:gd name="connsiteX3" fmla="*/ 0 w 11429"/>
                    <a:gd name="connsiteY3" fmla="*/ 18098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429" h="18097">
                      <a:moveTo>
                        <a:pt x="0" y="0"/>
                      </a:moveTo>
                      <a:lnTo>
                        <a:pt x="11430" y="0"/>
                      </a:lnTo>
                      <a:lnTo>
                        <a:pt x="11430" y="18098"/>
                      </a:lnTo>
                      <a:lnTo>
                        <a:pt x="0" y="1809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80" name="Freeform: Shape 279">
                  <a:extLst>
                    <a:ext uri="{FF2B5EF4-FFF2-40B4-BE49-F238E27FC236}">
                      <a16:creationId xmlns:a16="http://schemas.microsoft.com/office/drawing/2014/main" id="{3FDFC123-BEF2-4633-93FB-FC22E8C42EFD}"/>
                    </a:ext>
                  </a:extLst>
                </p:cNvPr>
                <p:cNvSpPr/>
                <p:nvPr/>
              </p:nvSpPr>
              <p:spPr>
                <a:xfrm>
                  <a:off x="6234112" y="3499484"/>
                  <a:ext cx="13335" cy="18097"/>
                </a:xfrm>
                <a:custGeom>
                  <a:avLst/>
                  <a:gdLst>
                    <a:gd name="connsiteX0" fmla="*/ 0 w 13335"/>
                    <a:gd name="connsiteY0" fmla="*/ 0 h 18097"/>
                    <a:gd name="connsiteX1" fmla="*/ 13335 w 13335"/>
                    <a:gd name="connsiteY1" fmla="*/ 0 h 18097"/>
                    <a:gd name="connsiteX2" fmla="*/ 13335 w 13335"/>
                    <a:gd name="connsiteY2" fmla="*/ 18098 h 18097"/>
                    <a:gd name="connsiteX3" fmla="*/ 0 w 13335"/>
                    <a:gd name="connsiteY3" fmla="*/ 18098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5" h="18097">
                      <a:moveTo>
                        <a:pt x="0" y="0"/>
                      </a:moveTo>
                      <a:lnTo>
                        <a:pt x="13335" y="0"/>
                      </a:lnTo>
                      <a:lnTo>
                        <a:pt x="13335" y="18098"/>
                      </a:lnTo>
                      <a:lnTo>
                        <a:pt x="0" y="1809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81" name="Freeform: Shape 280">
                  <a:extLst>
                    <a:ext uri="{FF2B5EF4-FFF2-40B4-BE49-F238E27FC236}">
                      <a16:creationId xmlns:a16="http://schemas.microsoft.com/office/drawing/2014/main" id="{380A240D-38A6-4A6F-826E-C5B680F8D5FF}"/>
                    </a:ext>
                  </a:extLst>
                </p:cNvPr>
                <p:cNvSpPr/>
                <p:nvPr/>
              </p:nvSpPr>
              <p:spPr>
                <a:xfrm>
                  <a:off x="6264592" y="3478529"/>
                  <a:ext cx="13335" cy="18097"/>
                </a:xfrm>
                <a:custGeom>
                  <a:avLst/>
                  <a:gdLst>
                    <a:gd name="connsiteX0" fmla="*/ 0 w 13335"/>
                    <a:gd name="connsiteY0" fmla="*/ 0 h 18097"/>
                    <a:gd name="connsiteX1" fmla="*/ 13335 w 13335"/>
                    <a:gd name="connsiteY1" fmla="*/ 0 h 18097"/>
                    <a:gd name="connsiteX2" fmla="*/ 13335 w 13335"/>
                    <a:gd name="connsiteY2" fmla="*/ 18097 h 18097"/>
                    <a:gd name="connsiteX3" fmla="*/ 0 w 13335"/>
                    <a:gd name="connsiteY3" fmla="*/ 18097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5" h="18097">
                      <a:moveTo>
                        <a:pt x="0" y="0"/>
                      </a:moveTo>
                      <a:lnTo>
                        <a:pt x="13335" y="0"/>
                      </a:lnTo>
                      <a:lnTo>
                        <a:pt x="13335" y="18097"/>
                      </a:lnTo>
                      <a:lnTo>
                        <a:pt x="0" y="1809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82" name="Freeform: Shape 281">
                  <a:extLst>
                    <a:ext uri="{FF2B5EF4-FFF2-40B4-BE49-F238E27FC236}">
                      <a16:creationId xmlns:a16="http://schemas.microsoft.com/office/drawing/2014/main" id="{44A2178A-D364-4756-BD4A-C73FB6A02699}"/>
                    </a:ext>
                  </a:extLst>
                </p:cNvPr>
                <p:cNvSpPr/>
                <p:nvPr/>
              </p:nvSpPr>
              <p:spPr>
                <a:xfrm>
                  <a:off x="6250304" y="3478529"/>
                  <a:ext cx="11429" cy="18097"/>
                </a:xfrm>
                <a:custGeom>
                  <a:avLst/>
                  <a:gdLst>
                    <a:gd name="connsiteX0" fmla="*/ 0 w 11429"/>
                    <a:gd name="connsiteY0" fmla="*/ 0 h 18097"/>
                    <a:gd name="connsiteX1" fmla="*/ 11430 w 11429"/>
                    <a:gd name="connsiteY1" fmla="*/ 0 h 18097"/>
                    <a:gd name="connsiteX2" fmla="*/ 11430 w 11429"/>
                    <a:gd name="connsiteY2" fmla="*/ 18097 h 18097"/>
                    <a:gd name="connsiteX3" fmla="*/ 0 w 11429"/>
                    <a:gd name="connsiteY3" fmla="*/ 18097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429" h="18097">
                      <a:moveTo>
                        <a:pt x="0" y="0"/>
                      </a:moveTo>
                      <a:lnTo>
                        <a:pt x="11430" y="0"/>
                      </a:lnTo>
                      <a:lnTo>
                        <a:pt x="11430" y="18097"/>
                      </a:lnTo>
                      <a:lnTo>
                        <a:pt x="0" y="1809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83" name="Freeform: Shape 282">
                  <a:extLst>
                    <a:ext uri="{FF2B5EF4-FFF2-40B4-BE49-F238E27FC236}">
                      <a16:creationId xmlns:a16="http://schemas.microsoft.com/office/drawing/2014/main" id="{A494D147-2A77-4706-BE58-516689CC95F1}"/>
                    </a:ext>
                  </a:extLst>
                </p:cNvPr>
                <p:cNvSpPr/>
                <p:nvPr/>
              </p:nvSpPr>
              <p:spPr>
                <a:xfrm>
                  <a:off x="6234112" y="3478529"/>
                  <a:ext cx="13335" cy="18097"/>
                </a:xfrm>
                <a:custGeom>
                  <a:avLst/>
                  <a:gdLst>
                    <a:gd name="connsiteX0" fmla="*/ 0 w 13335"/>
                    <a:gd name="connsiteY0" fmla="*/ 0 h 18097"/>
                    <a:gd name="connsiteX1" fmla="*/ 13335 w 13335"/>
                    <a:gd name="connsiteY1" fmla="*/ 0 h 18097"/>
                    <a:gd name="connsiteX2" fmla="*/ 13335 w 13335"/>
                    <a:gd name="connsiteY2" fmla="*/ 18097 h 18097"/>
                    <a:gd name="connsiteX3" fmla="*/ 0 w 13335"/>
                    <a:gd name="connsiteY3" fmla="*/ 18097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5" h="18097">
                      <a:moveTo>
                        <a:pt x="0" y="0"/>
                      </a:moveTo>
                      <a:lnTo>
                        <a:pt x="13335" y="0"/>
                      </a:lnTo>
                      <a:lnTo>
                        <a:pt x="13335" y="18097"/>
                      </a:lnTo>
                      <a:lnTo>
                        <a:pt x="0" y="1809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84" name="Freeform: Shape 283">
                  <a:extLst>
                    <a:ext uri="{FF2B5EF4-FFF2-40B4-BE49-F238E27FC236}">
                      <a16:creationId xmlns:a16="http://schemas.microsoft.com/office/drawing/2014/main" id="{1DF341D0-DBA4-4E93-B5C3-1293416014B7}"/>
                    </a:ext>
                  </a:extLst>
                </p:cNvPr>
                <p:cNvSpPr/>
                <p:nvPr/>
              </p:nvSpPr>
              <p:spPr>
                <a:xfrm>
                  <a:off x="6264592" y="3456622"/>
                  <a:ext cx="13335" cy="18097"/>
                </a:xfrm>
                <a:custGeom>
                  <a:avLst/>
                  <a:gdLst>
                    <a:gd name="connsiteX0" fmla="*/ 0 w 13335"/>
                    <a:gd name="connsiteY0" fmla="*/ 0 h 18097"/>
                    <a:gd name="connsiteX1" fmla="*/ 13335 w 13335"/>
                    <a:gd name="connsiteY1" fmla="*/ 0 h 18097"/>
                    <a:gd name="connsiteX2" fmla="*/ 13335 w 13335"/>
                    <a:gd name="connsiteY2" fmla="*/ 18098 h 18097"/>
                    <a:gd name="connsiteX3" fmla="*/ 0 w 13335"/>
                    <a:gd name="connsiteY3" fmla="*/ 18098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5" h="18097">
                      <a:moveTo>
                        <a:pt x="0" y="0"/>
                      </a:moveTo>
                      <a:lnTo>
                        <a:pt x="13335" y="0"/>
                      </a:lnTo>
                      <a:lnTo>
                        <a:pt x="13335" y="18098"/>
                      </a:lnTo>
                      <a:lnTo>
                        <a:pt x="0" y="1809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85" name="Freeform: Shape 284">
                  <a:extLst>
                    <a:ext uri="{FF2B5EF4-FFF2-40B4-BE49-F238E27FC236}">
                      <a16:creationId xmlns:a16="http://schemas.microsoft.com/office/drawing/2014/main" id="{6A16C2B2-254D-4A30-AAFD-6D13E39F9B72}"/>
                    </a:ext>
                  </a:extLst>
                </p:cNvPr>
                <p:cNvSpPr/>
                <p:nvPr/>
              </p:nvSpPr>
              <p:spPr>
                <a:xfrm>
                  <a:off x="6250304" y="3456622"/>
                  <a:ext cx="11429" cy="18097"/>
                </a:xfrm>
                <a:custGeom>
                  <a:avLst/>
                  <a:gdLst>
                    <a:gd name="connsiteX0" fmla="*/ 0 w 11429"/>
                    <a:gd name="connsiteY0" fmla="*/ 0 h 18097"/>
                    <a:gd name="connsiteX1" fmla="*/ 11430 w 11429"/>
                    <a:gd name="connsiteY1" fmla="*/ 0 h 18097"/>
                    <a:gd name="connsiteX2" fmla="*/ 11430 w 11429"/>
                    <a:gd name="connsiteY2" fmla="*/ 18098 h 18097"/>
                    <a:gd name="connsiteX3" fmla="*/ 0 w 11429"/>
                    <a:gd name="connsiteY3" fmla="*/ 18098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429" h="18097">
                      <a:moveTo>
                        <a:pt x="0" y="0"/>
                      </a:moveTo>
                      <a:lnTo>
                        <a:pt x="11430" y="0"/>
                      </a:lnTo>
                      <a:lnTo>
                        <a:pt x="11430" y="18098"/>
                      </a:lnTo>
                      <a:lnTo>
                        <a:pt x="0" y="1809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86" name="Freeform: Shape 285">
                  <a:extLst>
                    <a:ext uri="{FF2B5EF4-FFF2-40B4-BE49-F238E27FC236}">
                      <a16:creationId xmlns:a16="http://schemas.microsoft.com/office/drawing/2014/main" id="{1EE40879-52BA-4499-8DF0-4CC77BDB8DC4}"/>
                    </a:ext>
                  </a:extLst>
                </p:cNvPr>
                <p:cNvSpPr/>
                <p:nvPr/>
              </p:nvSpPr>
              <p:spPr>
                <a:xfrm>
                  <a:off x="6234112" y="3456622"/>
                  <a:ext cx="13335" cy="18097"/>
                </a:xfrm>
                <a:custGeom>
                  <a:avLst/>
                  <a:gdLst>
                    <a:gd name="connsiteX0" fmla="*/ 0 w 13335"/>
                    <a:gd name="connsiteY0" fmla="*/ 0 h 18097"/>
                    <a:gd name="connsiteX1" fmla="*/ 13335 w 13335"/>
                    <a:gd name="connsiteY1" fmla="*/ 0 h 18097"/>
                    <a:gd name="connsiteX2" fmla="*/ 13335 w 13335"/>
                    <a:gd name="connsiteY2" fmla="*/ 18098 h 18097"/>
                    <a:gd name="connsiteX3" fmla="*/ 0 w 13335"/>
                    <a:gd name="connsiteY3" fmla="*/ 18098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5" h="18097">
                      <a:moveTo>
                        <a:pt x="0" y="0"/>
                      </a:moveTo>
                      <a:lnTo>
                        <a:pt x="13335" y="0"/>
                      </a:lnTo>
                      <a:lnTo>
                        <a:pt x="13335" y="18098"/>
                      </a:lnTo>
                      <a:lnTo>
                        <a:pt x="0" y="1809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87" name="Freeform: Shape 286">
                  <a:extLst>
                    <a:ext uri="{FF2B5EF4-FFF2-40B4-BE49-F238E27FC236}">
                      <a16:creationId xmlns:a16="http://schemas.microsoft.com/office/drawing/2014/main" id="{133F9866-5A2E-4AAE-800F-AE8D18E350BF}"/>
                    </a:ext>
                  </a:extLst>
                </p:cNvPr>
                <p:cNvSpPr/>
                <p:nvPr/>
              </p:nvSpPr>
              <p:spPr>
                <a:xfrm>
                  <a:off x="6264592" y="3434714"/>
                  <a:ext cx="13335" cy="18097"/>
                </a:xfrm>
                <a:custGeom>
                  <a:avLst/>
                  <a:gdLst>
                    <a:gd name="connsiteX0" fmla="*/ 0 w 13335"/>
                    <a:gd name="connsiteY0" fmla="*/ 0 h 18097"/>
                    <a:gd name="connsiteX1" fmla="*/ 13335 w 13335"/>
                    <a:gd name="connsiteY1" fmla="*/ 0 h 18097"/>
                    <a:gd name="connsiteX2" fmla="*/ 13335 w 13335"/>
                    <a:gd name="connsiteY2" fmla="*/ 18098 h 18097"/>
                    <a:gd name="connsiteX3" fmla="*/ 0 w 13335"/>
                    <a:gd name="connsiteY3" fmla="*/ 18098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5" h="18097">
                      <a:moveTo>
                        <a:pt x="0" y="0"/>
                      </a:moveTo>
                      <a:lnTo>
                        <a:pt x="13335" y="0"/>
                      </a:lnTo>
                      <a:lnTo>
                        <a:pt x="13335" y="18098"/>
                      </a:lnTo>
                      <a:lnTo>
                        <a:pt x="0" y="1809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88" name="Freeform: Shape 287">
                  <a:extLst>
                    <a:ext uri="{FF2B5EF4-FFF2-40B4-BE49-F238E27FC236}">
                      <a16:creationId xmlns:a16="http://schemas.microsoft.com/office/drawing/2014/main" id="{AE699959-5650-4C67-9F7F-6271AE54A162}"/>
                    </a:ext>
                  </a:extLst>
                </p:cNvPr>
                <p:cNvSpPr/>
                <p:nvPr/>
              </p:nvSpPr>
              <p:spPr>
                <a:xfrm>
                  <a:off x="6250304" y="3434714"/>
                  <a:ext cx="11429" cy="18097"/>
                </a:xfrm>
                <a:custGeom>
                  <a:avLst/>
                  <a:gdLst>
                    <a:gd name="connsiteX0" fmla="*/ 0 w 11429"/>
                    <a:gd name="connsiteY0" fmla="*/ 0 h 18097"/>
                    <a:gd name="connsiteX1" fmla="*/ 11430 w 11429"/>
                    <a:gd name="connsiteY1" fmla="*/ 0 h 18097"/>
                    <a:gd name="connsiteX2" fmla="*/ 11430 w 11429"/>
                    <a:gd name="connsiteY2" fmla="*/ 18098 h 18097"/>
                    <a:gd name="connsiteX3" fmla="*/ 0 w 11429"/>
                    <a:gd name="connsiteY3" fmla="*/ 18098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429" h="18097">
                      <a:moveTo>
                        <a:pt x="0" y="0"/>
                      </a:moveTo>
                      <a:lnTo>
                        <a:pt x="11430" y="0"/>
                      </a:lnTo>
                      <a:lnTo>
                        <a:pt x="11430" y="18098"/>
                      </a:lnTo>
                      <a:lnTo>
                        <a:pt x="0" y="1809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89" name="Freeform: Shape 288">
                  <a:extLst>
                    <a:ext uri="{FF2B5EF4-FFF2-40B4-BE49-F238E27FC236}">
                      <a16:creationId xmlns:a16="http://schemas.microsoft.com/office/drawing/2014/main" id="{AFD343FA-E73A-45C6-AA07-B4FADCEDDDE6}"/>
                    </a:ext>
                  </a:extLst>
                </p:cNvPr>
                <p:cNvSpPr/>
                <p:nvPr/>
              </p:nvSpPr>
              <p:spPr>
                <a:xfrm>
                  <a:off x="6234112" y="3434714"/>
                  <a:ext cx="13335" cy="18097"/>
                </a:xfrm>
                <a:custGeom>
                  <a:avLst/>
                  <a:gdLst>
                    <a:gd name="connsiteX0" fmla="*/ 0 w 13335"/>
                    <a:gd name="connsiteY0" fmla="*/ 0 h 18097"/>
                    <a:gd name="connsiteX1" fmla="*/ 13335 w 13335"/>
                    <a:gd name="connsiteY1" fmla="*/ 0 h 18097"/>
                    <a:gd name="connsiteX2" fmla="*/ 13335 w 13335"/>
                    <a:gd name="connsiteY2" fmla="*/ 18098 h 18097"/>
                    <a:gd name="connsiteX3" fmla="*/ 0 w 13335"/>
                    <a:gd name="connsiteY3" fmla="*/ 18098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5" h="18097">
                      <a:moveTo>
                        <a:pt x="0" y="0"/>
                      </a:moveTo>
                      <a:lnTo>
                        <a:pt x="13335" y="0"/>
                      </a:lnTo>
                      <a:lnTo>
                        <a:pt x="13335" y="18098"/>
                      </a:lnTo>
                      <a:lnTo>
                        <a:pt x="0" y="1809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246" name="Graphic 437">
                <a:extLst>
                  <a:ext uri="{FF2B5EF4-FFF2-40B4-BE49-F238E27FC236}">
                    <a16:creationId xmlns:a16="http://schemas.microsoft.com/office/drawing/2014/main" id="{6EC42DD6-1D9F-4406-B5BD-53933B90E6F8}"/>
                  </a:ext>
                </a:extLst>
              </p:cNvPr>
              <p:cNvGrpSpPr/>
              <p:nvPr/>
            </p:nvGrpSpPr>
            <p:grpSpPr>
              <a:xfrm>
                <a:off x="6022303" y="3951169"/>
                <a:ext cx="118910" cy="211167"/>
                <a:chOff x="6061709" y="3427094"/>
                <a:chExt cx="55245" cy="98107"/>
              </a:xfrm>
              <a:solidFill>
                <a:schemeClr val="accent1"/>
              </a:solidFill>
            </p:grpSpPr>
            <p:sp>
              <p:nvSpPr>
                <p:cNvPr id="262" name="Freeform: Shape 261">
                  <a:extLst>
                    <a:ext uri="{FF2B5EF4-FFF2-40B4-BE49-F238E27FC236}">
                      <a16:creationId xmlns:a16="http://schemas.microsoft.com/office/drawing/2014/main" id="{229A07E1-B7BA-4F71-8287-1A31BB6FEF20}"/>
                    </a:ext>
                  </a:extLst>
                </p:cNvPr>
                <p:cNvSpPr/>
                <p:nvPr/>
              </p:nvSpPr>
              <p:spPr>
                <a:xfrm>
                  <a:off x="6061709" y="3427094"/>
                  <a:ext cx="55245" cy="98107"/>
                </a:xfrm>
                <a:custGeom>
                  <a:avLst/>
                  <a:gdLst>
                    <a:gd name="connsiteX0" fmla="*/ 0 w 55245"/>
                    <a:gd name="connsiteY0" fmla="*/ 0 h 98107"/>
                    <a:gd name="connsiteX1" fmla="*/ 55245 w 55245"/>
                    <a:gd name="connsiteY1" fmla="*/ 0 h 98107"/>
                    <a:gd name="connsiteX2" fmla="*/ 55245 w 55245"/>
                    <a:gd name="connsiteY2" fmla="*/ 98107 h 98107"/>
                    <a:gd name="connsiteX3" fmla="*/ 0 w 55245"/>
                    <a:gd name="connsiteY3" fmla="*/ 98107 h 98107"/>
                    <a:gd name="connsiteX4" fmla="*/ 0 w 55245"/>
                    <a:gd name="connsiteY4" fmla="*/ 0 h 98107"/>
                    <a:gd name="connsiteX5" fmla="*/ 0 w 55245"/>
                    <a:gd name="connsiteY5" fmla="*/ 0 h 98107"/>
                    <a:gd name="connsiteX6" fmla="*/ 3810 w 55245"/>
                    <a:gd name="connsiteY6" fmla="*/ 3810 h 98107"/>
                    <a:gd name="connsiteX7" fmla="*/ 3810 w 55245"/>
                    <a:gd name="connsiteY7" fmla="*/ 95250 h 98107"/>
                    <a:gd name="connsiteX8" fmla="*/ 51435 w 55245"/>
                    <a:gd name="connsiteY8" fmla="*/ 95250 h 98107"/>
                    <a:gd name="connsiteX9" fmla="*/ 51435 w 55245"/>
                    <a:gd name="connsiteY9" fmla="*/ 3810 h 98107"/>
                    <a:gd name="connsiteX10" fmla="*/ 3810 w 55245"/>
                    <a:gd name="connsiteY10" fmla="*/ 3810 h 981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55245" h="98107">
                      <a:moveTo>
                        <a:pt x="0" y="0"/>
                      </a:moveTo>
                      <a:lnTo>
                        <a:pt x="55245" y="0"/>
                      </a:lnTo>
                      <a:lnTo>
                        <a:pt x="55245" y="98107"/>
                      </a:lnTo>
                      <a:lnTo>
                        <a:pt x="0" y="98107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  <a:moveTo>
                        <a:pt x="3810" y="3810"/>
                      </a:moveTo>
                      <a:lnTo>
                        <a:pt x="3810" y="95250"/>
                      </a:lnTo>
                      <a:lnTo>
                        <a:pt x="51435" y="95250"/>
                      </a:lnTo>
                      <a:lnTo>
                        <a:pt x="51435" y="3810"/>
                      </a:lnTo>
                      <a:lnTo>
                        <a:pt x="3810" y="3810"/>
                      </a:lnTo>
                      <a:close/>
                    </a:path>
                  </a:pathLst>
                </a:custGeom>
                <a:solidFill>
                  <a:srgbClr val="5E5F5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3" name="Freeform: Shape 262">
                  <a:extLst>
                    <a:ext uri="{FF2B5EF4-FFF2-40B4-BE49-F238E27FC236}">
                      <a16:creationId xmlns:a16="http://schemas.microsoft.com/office/drawing/2014/main" id="{AF8B76F6-9411-488E-BAC0-493E1E528BA8}"/>
                    </a:ext>
                  </a:extLst>
                </p:cNvPr>
                <p:cNvSpPr/>
                <p:nvPr/>
              </p:nvSpPr>
              <p:spPr>
                <a:xfrm>
                  <a:off x="6065519" y="3430904"/>
                  <a:ext cx="47625" cy="91439"/>
                </a:xfrm>
                <a:custGeom>
                  <a:avLst/>
                  <a:gdLst>
                    <a:gd name="connsiteX0" fmla="*/ 0 w 47625"/>
                    <a:gd name="connsiteY0" fmla="*/ 0 h 91439"/>
                    <a:gd name="connsiteX1" fmla="*/ 47625 w 47625"/>
                    <a:gd name="connsiteY1" fmla="*/ 0 h 91439"/>
                    <a:gd name="connsiteX2" fmla="*/ 47625 w 47625"/>
                    <a:gd name="connsiteY2" fmla="*/ 91440 h 91439"/>
                    <a:gd name="connsiteX3" fmla="*/ 0 w 47625"/>
                    <a:gd name="connsiteY3" fmla="*/ 91440 h 914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7625" h="91439">
                      <a:moveTo>
                        <a:pt x="0" y="0"/>
                      </a:moveTo>
                      <a:lnTo>
                        <a:pt x="47625" y="0"/>
                      </a:lnTo>
                      <a:lnTo>
                        <a:pt x="47625" y="91440"/>
                      </a:lnTo>
                      <a:lnTo>
                        <a:pt x="0" y="91440"/>
                      </a:lnTo>
                      <a:close/>
                    </a:path>
                  </a:pathLst>
                </a:custGeom>
                <a:solidFill>
                  <a:srgbClr val="B3B2B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4" name="Freeform: Shape 263">
                  <a:extLst>
                    <a:ext uri="{FF2B5EF4-FFF2-40B4-BE49-F238E27FC236}">
                      <a16:creationId xmlns:a16="http://schemas.microsoft.com/office/drawing/2014/main" id="{7D3B701A-7B5B-4066-A329-57A36B2FF3DE}"/>
                    </a:ext>
                  </a:extLst>
                </p:cNvPr>
                <p:cNvSpPr/>
                <p:nvPr/>
              </p:nvSpPr>
              <p:spPr>
                <a:xfrm>
                  <a:off x="6097904" y="3499484"/>
                  <a:ext cx="13335" cy="18097"/>
                </a:xfrm>
                <a:custGeom>
                  <a:avLst/>
                  <a:gdLst>
                    <a:gd name="connsiteX0" fmla="*/ 0 w 13335"/>
                    <a:gd name="connsiteY0" fmla="*/ 0 h 18097"/>
                    <a:gd name="connsiteX1" fmla="*/ 13335 w 13335"/>
                    <a:gd name="connsiteY1" fmla="*/ 0 h 18097"/>
                    <a:gd name="connsiteX2" fmla="*/ 13335 w 13335"/>
                    <a:gd name="connsiteY2" fmla="*/ 18098 h 18097"/>
                    <a:gd name="connsiteX3" fmla="*/ 0 w 13335"/>
                    <a:gd name="connsiteY3" fmla="*/ 18098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5" h="18097">
                      <a:moveTo>
                        <a:pt x="0" y="0"/>
                      </a:moveTo>
                      <a:lnTo>
                        <a:pt x="13335" y="0"/>
                      </a:lnTo>
                      <a:lnTo>
                        <a:pt x="13335" y="18098"/>
                      </a:lnTo>
                      <a:lnTo>
                        <a:pt x="0" y="1809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5" name="Freeform: Shape 264">
                  <a:extLst>
                    <a:ext uri="{FF2B5EF4-FFF2-40B4-BE49-F238E27FC236}">
                      <a16:creationId xmlns:a16="http://schemas.microsoft.com/office/drawing/2014/main" id="{2E9B2DF7-FA4B-46E3-8059-F7BD93C45C74}"/>
                    </a:ext>
                  </a:extLst>
                </p:cNvPr>
                <p:cNvSpPr/>
                <p:nvPr/>
              </p:nvSpPr>
              <p:spPr>
                <a:xfrm>
                  <a:off x="6083617" y="3499484"/>
                  <a:ext cx="11429" cy="18097"/>
                </a:xfrm>
                <a:custGeom>
                  <a:avLst/>
                  <a:gdLst>
                    <a:gd name="connsiteX0" fmla="*/ 0 w 11429"/>
                    <a:gd name="connsiteY0" fmla="*/ 0 h 18097"/>
                    <a:gd name="connsiteX1" fmla="*/ 11430 w 11429"/>
                    <a:gd name="connsiteY1" fmla="*/ 0 h 18097"/>
                    <a:gd name="connsiteX2" fmla="*/ 11430 w 11429"/>
                    <a:gd name="connsiteY2" fmla="*/ 18098 h 18097"/>
                    <a:gd name="connsiteX3" fmla="*/ 0 w 11429"/>
                    <a:gd name="connsiteY3" fmla="*/ 18098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429" h="18097">
                      <a:moveTo>
                        <a:pt x="0" y="0"/>
                      </a:moveTo>
                      <a:lnTo>
                        <a:pt x="11430" y="0"/>
                      </a:lnTo>
                      <a:lnTo>
                        <a:pt x="11430" y="18098"/>
                      </a:lnTo>
                      <a:lnTo>
                        <a:pt x="0" y="1809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6" name="Freeform: Shape 265">
                  <a:extLst>
                    <a:ext uri="{FF2B5EF4-FFF2-40B4-BE49-F238E27FC236}">
                      <a16:creationId xmlns:a16="http://schemas.microsoft.com/office/drawing/2014/main" id="{36E013D8-9E2C-4F8E-B272-19B0FDD2227B}"/>
                    </a:ext>
                  </a:extLst>
                </p:cNvPr>
                <p:cNvSpPr/>
                <p:nvPr/>
              </p:nvSpPr>
              <p:spPr>
                <a:xfrm>
                  <a:off x="6067424" y="3499484"/>
                  <a:ext cx="13335" cy="18097"/>
                </a:xfrm>
                <a:custGeom>
                  <a:avLst/>
                  <a:gdLst>
                    <a:gd name="connsiteX0" fmla="*/ 0 w 13335"/>
                    <a:gd name="connsiteY0" fmla="*/ 0 h 18097"/>
                    <a:gd name="connsiteX1" fmla="*/ 13335 w 13335"/>
                    <a:gd name="connsiteY1" fmla="*/ 0 h 18097"/>
                    <a:gd name="connsiteX2" fmla="*/ 13335 w 13335"/>
                    <a:gd name="connsiteY2" fmla="*/ 18098 h 18097"/>
                    <a:gd name="connsiteX3" fmla="*/ 0 w 13335"/>
                    <a:gd name="connsiteY3" fmla="*/ 18098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5" h="18097">
                      <a:moveTo>
                        <a:pt x="0" y="0"/>
                      </a:moveTo>
                      <a:lnTo>
                        <a:pt x="13335" y="0"/>
                      </a:lnTo>
                      <a:lnTo>
                        <a:pt x="13335" y="18098"/>
                      </a:lnTo>
                      <a:lnTo>
                        <a:pt x="0" y="1809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7" name="Freeform: Shape 266">
                  <a:extLst>
                    <a:ext uri="{FF2B5EF4-FFF2-40B4-BE49-F238E27FC236}">
                      <a16:creationId xmlns:a16="http://schemas.microsoft.com/office/drawing/2014/main" id="{B15CB7E8-68EF-435C-B261-E01EEDBB6AFE}"/>
                    </a:ext>
                  </a:extLst>
                </p:cNvPr>
                <p:cNvSpPr/>
                <p:nvPr/>
              </p:nvSpPr>
              <p:spPr>
                <a:xfrm>
                  <a:off x="6097904" y="3478529"/>
                  <a:ext cx="13335" cy="18097"/>
                </a:xfrm>
                <a:custGeom>
                  <a:avLst/>
                  <a:gdLst>
                    <a:gd name="connsiteX0" fmla="*/ 0 w 13335"/>
                    <a:gd name="connsiteY0" fmla="*/ 0 h 18097"/>
                    <a:gd name="connsiteX1" fmla="*/ 13335 w 13335"/>
                    <a:gd name="connsiteY1" fmla="*/ 0 h 18097"/>
                    <a:gd name="connsiteX2" fmla="*/ 13335 w 13335"/>
                    <a:gd name="connsiteY2" fmla="*/ 18097 h 18097"/>
                    <a:gd name="connsiteX3" fmla="*/ 0 w 13335"/>
                    <a:gd name="connsiteY3" fmla="*/ 18097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5" h="18097">
                      <a:moveTo>
                        <a:pt x="0" y="0"/>
                      </a:moveTo>
                      <a:lnTo>
                        <a:pt x="13335" y="0"/>
                      </a:lnTo>
                      <a:lnTo>
                        <a:pt x="13335" y="18097"/>
                      </a:lnTo>
                      <a:lnTo>
                        <a:pt x="0" y="1809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8" name="Freeform: Shape 267">
                  <a:extLst>
                    <a:ext uri="{FF2B5EF4-FFF2-40B4-BE49-F238E27FC236}">
                      <a16:creationId xmlns:a16="http://schemas.microsoft.com/office/drawing/2014/main" id="{6ACB4CA9-ECC2-4D1E-B901-F7471EBEE4C0}"/>
                    </a:ext>
                  </a:extLst>
                </p:cNvPr>
                <p:cNvSpPr/>
                <p:nvPr/>
              </p:nvSpPr>
              <p:spPr>
                <a:xfrm>
                  <a:off x="6083617" y="3478529"/>
                  <a:ext cx="11429" cy="18097"/>
                </a:xfrm>
                <a:custGeom>
                  <a:avLst/>
                  <a:gdLst>
                    <a:gd name="connsiteX0" fmla="*/ 0 w 11429"/>
                    <a:gd name="connsiteY0" fmla="*/ 0 h 18097"/>
                    <a:gd name="connsiteX1" fmla="*/ 11430 w 11429"/>
                    <a:gd name="connsiteY1" fmla="*/ 0 h 18097"/>
                    <a:gd name="connsiteX2" fmla="*/ 11430 w 11429"/>
                    <a:gd name="connsiteY2" fmla="*/ 18097 h 18097"/>
                    <a:gd name="connsiteX3" fmla="*/ 0 w 11429"/>
                    <a:gd name="connsiteY3" fmla="*/ 18097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429" h="18097">
                      <a:moveTo>
                        <a:pt x="0" y="0"/>
                      </a:moveTo>
                      <a:lnTo>
                        <a:pt x="11430" y="0"/>
                      </a:lnTo>
                      <a:lnTo>
                        <a:pt x="11430" y="18097"/>
                      </a:lnTo>
                      <a:lnTo>
                        <a:pt x="0" y="1809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9" name="Freeform: Shape 268">
                  <a:extLst>
                    <a:ext uri="{FF2B5EF4-FFF2-40B4-BE49-F238E27FC236}">
                      <a16:creationId xmlns:a16="http://schemas.microsoft.com/office/drawing/2014/main" id="{0894F275-1FFF-4567-89B8-EBE686B3BF98}"/>
                    </a:ext>
                  </a:extLst>
                </p:cNvPr>
                <p:cNvSpPr/>
                <p:nvPr/>
              </p:nvSpPr>
              <p:spPr>
                <a:xfrm>
                  <a:off x="6067424" y="3478529"/>
                  <a:ext cx="13335" cy="18097"/>
                </a:xfrm>
                <a:custGeom>
                  <a:avLst/>
                  <a:gdLst>
                    <a:gd name="connsiteX0" fmla="*/ 0 w 13335"/>
                    <a:gd name="connsiteY0" fmla="*/ 0 h 18097"/>
                    <a:gd name="connsiteX1" fmla="*/ 13335 w 13335"/>
                    <a:gd name="connsiteY1" fmla="*/ 0 h 18097"/>
                    <a:gd name="connsiteX2" fmla="*/ 13335 w 13335"/>
                    <a:gd name="connsiteY2" fmla="*/ 18097 h 18097"/>
                    <a:gd name="connsiteX3" fmla="*/ 0 w 13335"/>
                    <a:gd name="connsiteY3" fmla="*/ 18097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5" h="18097">
                      <a:moveTo>
                        <a:pt x="0" y="0"/>
                      </a:moveTo>
                      <a:lnTo>
                        <a:pt x="13335" y="0"/>
                      </a:lnTo>
                      <a:lnTo>
                        <a:pt x="13335" y="18097"/>
                      </a:lnTo>
                      <a:lnTo>
                        <a:pt x="0" y="1809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70" name="Freeform: Shape 269">
                  <a:extLst>
                    <a:ext uri="{FF2B5EF4-FFF2-40B4-BE49-F238E27FC236}">
                      <a16:creationId xmlns:a16="http://schemas.microsoft.com/office/drawing/2014/main" id="{DE9081E9-01CA-455D-9B25-CA7AC5E07977}"/>
                    </a:ext>
                  </a:extLst>
                </p:cNvPr>
                <p:cNvSpPr/>
                <p:nvPr/>
              </p:nvSpPr>
              <p:spPr>
                <a:xfrm>
                  <a:off x="6097904" y="3456622"/>
                  <a:ext cx="13335" cy="18097"/>
                </a:xfrm>
                <a:custGeom>
                  <a:avLst/>
                  <a:gdLst>
                    <a:gd name="connsiteX0" fmla="*/ 0 w 13335"/>
                    <a:gd name="connsiteY0" fmla="*/ 0 h 18097"/>
                    <a:gd name="connsiteX1" fmla="*/ 13335 w 13335"/>
                    <a:gd name="connsiteY1" fmla="*/ 0 h 18097"/>
                    <a:gd name="connsiteX2" fmla="*/ 13335 w 13335"/>
                    <a:gd name="connsiteY2" fmla="*/ 18098 h 18097"/>
                    <a:gd name="connsiteX3" fmla="*/ 0 w 13335"/>
                    <a:gd name="connsiteY3" fmla="*/ 18098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5" h="18097">
                      <a:moveTo>
                        <a:pt x="0" y="0"/>
                      </a:moveTo>
                      <a:lnTo>
                        <a:pt x="13335" y="0"/>
                      </a:lnTo>
                      <a:lnTo>
                        <a:pt x="13335" y="18098"/>
                      </a:lnTo>
                      <a:lnTo>
                        <a:pt x="0" y="1809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71" name="Freeform: Shape 270">
                  <a:extLst>
                    <a:ext uri="{FF2B5EF4-FFF2-40B4-BE49-F238E27FC236}">
                      <a16:creationId xmlns:a16="http://schemas.microsoft.com/office/drawing/2014/main" id="{94959BF9-C070-4120-A629-7BD5FE2401E6}"/>
                    </a:ext>
                  </a:extLst>
                </p:cNvPr>
                <p:cNvSpPr/>
                <p:nvPr/>
              </p:nvSpPr>
              <p:spPr>
                <a:xfrm>
                  <a:off x="6083617" y="3456622"/>
                  <a:ext cx="11429" cy="18097"/>
                </a:xfrm>
                <a:custGeom>
                  <a:avLst/>
                  <a:gdLst>
                    <a:gd name="connsiteX0" fmla="*/ 0 w 11429"/>
                    <a:gd name="connsiteY0" fmla="*/ 0 h 18097"/>
                    <a:gd name="connsiteX1" fmla="*/ 11430 w 11429"/>
                    <a:gd name="connsiteY1" fmla="*/ 0 h 18097"/>
                    <a:gd name="connsiteX2" fmla="*/ 11430 w 11429"/>
                    <a:gd name="connsiteY2" fmla="*/ 18098 h 18097"/>
                    <a:gd name="connsiteX3" fmla="*/ 0 w 11429"/>
                    <a:gd name="connsiteY3" fmla="*/ 18098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429" h="18097">
                      <a:moveTo>
                        <a:pt x="0" y="0"/>
                      </a:moveTo>
                      <a:lnTo>
                        <a:pt x="11430" y="0"/>
                      </a:lnTo>
                      <a:lnTo>
                        <a:pt x="11430" y="18098"/>
                      </a:lnTo>
                      <a:lnTo>
                        <a:pt x="0" y="1809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72" name="Freeform: Shape 271">
                  <a:extLst>
                    <a:ext uri="{FF2B5EF4-FFF2-40B4-BE49-F238E27FC236}">
                      <a16:creationId xmlns:a16="http://schemas.microsoft.com/office/drawing/2014/main" id="{F8A66C4B-8A90-4E5C-BD93-B3D37368C408}"/>
                    </a:ext>
                  </a:extLst>
                </p:cNvPr>
                <p:cNvSpPr/>
                <p:nvPr/>
              </p:nvSpPr>
              <p:spPr>
                <a:xfrm>
                  <a:off x="6067424" y="3456622"/>
                  <a:ext cx="13335" cy="18097"/>
                </a:xfrm>
                <a:custGeom>
                  <a:avLst/>
                  <a:gdLst>
                    <a:gd name="connsiteX0" fmla="*/ 0 w 13335"/>
                    <a:gd name="connsiteY0" fmla="*/ 0 h 18097"/>
                    <a:gd name="connsiteX1" fmla="*/ 13335 w 13335"/>
                    <a:gd name="connsiteY1" fmla="*/ 0 h 18097"/>
                    <a:gd name="connsiteX2" fmla="*/ 13335 w 13335"/>
                    <a:gd name="connsiteY2" fmla="*/ 18098 h 18097"/>
                    <a:gd name="connsiteX3" fmla="*/ 0 w 13335"/>
                    <a:gd name="connsiteY3" fmla="*/ 18098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5" h="18097">
                      <a:moveTo>
                        <a:pt x="0" y="0"/>
                      </a:moveTo>
                      <a:lnTo>
                        <a:pt x="13335" y="0"/>
                      </a:lnTo>
                      <a:lnTo>
                        <a:pt x="13335" y="18098"/>
                      </a:lnTo>
                      <a:lnTo>
                        <a:pt x="0" y="1809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73" name="Freeform: Shape 272">
                  <a:extLst>
                    <a:ext uri="{FF2B5EF4-FFF2-40B4-BE49-F238E27FC236}">
                      <a16:creationId xmlns:a16="http://schemas.microsoft.com/office/drawing/2014/main" id="{1F222D05-6A18-4831-8358-D3230A003300}"/>
                    </a:ext>
                  </a:extLst>
                </p:cNvPr>
                <p:cNvSpPr/>
                <p:nvPr/>
              </p:nvSpPr>
              <p:spPr>
                <a:xfrm>
                  <a:off x="6097904" y="3434714"/>
                  <a:ext cx="13335" cy="18097"/>
                </a:xfrm>
                <a:custGeom>
                  <a:avLst/>
                  <a:gdLst>
                    <a:gd name="connsiteX0" fmla="*/ 0 w 13335"/>
                    <a:gd name="connsiteY0" fmla="*/ 0 h 18097"/>
                    <a:gd name="connsiteX1" fmla="*/ 13335 w 13335"/>
                    <a:gd name="connsiteY1" fmla="*/ 0 h 18097"/>
                    <a:gd name="connsiteX2" fmla="*/ 13335 w 13335"/>
                    <a:gd name="connsiteY2" fmla="*/ 18098 h 18097"/>
                    <a:gd name="connsiteX3" fmla="*/ 0 w 13335"/>
                    <a:gd name="connsiteY3" fmla="*/ 18098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5" h="18097">
                      <a:moveTo>
                        <a:pt x="0" y="0"/>
                      </a:moveTo>
                      <a:lnTo>
                        <a:pt x="13335" y="0"/>
                      </a:lnTo>
                      <a:lnTo>
                        <a:pt x="13335" y="18098"/>
                      </a:lnTo>
                      <a:lnTo>
                        <a:pt x="0" y="1809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74" name="Freeform: Shape 273">
                  <a:extLst>
                    <a:ext uri="{FF2B5EF4-FFF2-40B4-BE49-F238E27FC236}">
                      <a16:creationId xmlns:a16="http://schemas.microsoft.com/office/drawing/2014/main" id="{8EA290B9-457E-4FCA-9559-9474EDA73B20}"/>
                    </a:ext>
                  </a:extLst>
                </p:cNvPr>
                <p:cNvSpPr/>
                <p:nvPr/>
              </p:nvSpPr>
              <p:spPr>
                <a:xfrm>
                  <a:off x="6083617" y="3434714"/>
                  <a:ext cx="11429" cy="18097"/>
                </a:xfrm>
                <a:custGeom>
                  <a:avLst/>
                  <a:gdLst>
                    <a:gd name="connsiteX0" fmla="*/ 0 w 11429"/>
                    <a:gd name="connsiteY0" fmla="*/ 0 h 18097"/>
                    <a:gd name="connsiteX1" fmla="*/ 11430 w 11429"/>
                    <a:gd name="connsiteY1" fmla="*/ 0 h 18097"/>
                    <a:gd name="connsiteX2" fmla="*/ 11430 w 11429"/>
                    <a:gd name="connsiteY2" fmla="*/ 18098 h 18097"/>
                    <a:gd name="connsiteX3" fmla="*/ 0 w 11429"/>
                    <a:gd name="connsiteY3" fmla="*/ 18098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429" h="18097">
                      <a:moveTo>
                        <a:pt x="0" y="0"/>
                      </a:moveTo>
                      <a:lnTo>
                        <a:pt x="11430" y="0"/>
                      </a:lnTo>
                      <a:lnTo>
                        <a:pt x="11430" y="18098"/>
                      </a:lnTo>
                      <a:lnTo>
                        <a:pt x="0" y="1809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75" name="Freeform: Shape 274">
                  <a:extLst>
                    <a:ext uri="{FF2B5EF4-FFF2-40B4-BE49-F238E27FC236}">
                      <a16:creationId xmlns:a16="http://schemas.microsoft.com/office/drawing/2014/main" id="{3D2FD19D-6100-4C64-B680-E792C0831683}"/>
                    </a:ext>
                  </a:extLst>
                </p:cNvPr>
                <p:cNvSpPr/>
                <p:nvPr/>
              </p:nvSpPr>
              <p:spPr>
                <a:xfrm>
                  <a:off x="6067424" y="3434714"/>
                  <a:ext cx="13335" cy="18097"/>
                </a:xfrm>
                <a:custGeom>
                  <a:avLst/>
                  <a:gdLst>
                    <a:gd name="connsiteX0" fmla="*/ 0 w 13335"/>
                    <a:gd name="connsiteY0" fmla="*/ 0 h 18097"/>
                    <a:gd name="connsiteX1" fmla="*/ 13335 w 13335"/>
                    <a:gd name="connsiteY1" fmla="*/ 0 h 18097"/>
                    <a:gd name="connsiteX2" fmla="*/ 13335 w 13335"/>
                    <a:gd name="connsiteY2" fmla="*/ 18098 h 18097"/>
                    <a:gd name="connsiteX3" fmla="*/ 0 w 13335"/>
                    <a:gd name="connsiteY3" fmla="*/ 18098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5" h="18097">
                      <a:moveTo>
                        <a:pt x="0" y="0"/>
                      </a:moveTo>
                      <a:lnTo>
                        <a:pt x="13335" y="0"/>
                      </a:lnTo>
                      <a:lnTo>
                        <a:pt x="13335" y="18098"/>
                      </a:lnTo>
                      <a:lnTo>
                        <a:pt x="0" y="1809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247" name="Graphic 437">
                <a:extLst>
                  <a:ext uri="{FF2B5EF4-FFF2-40B4-BE49-F238E27FC236}">
                    <a16:creationId xmlns:a16="http://schemas.microsoft.com/office/drawing/2014/main" id="{3F67A67F-3554-44A6-A69C-5EE041BC662A}"/>
                  </a:ext>
                </a:extLst>
              </p:cNvPr>
              <p:cNvGrpSpPr/>
              <p:nvPr/>
            </p:nvGrpSpPr>
            <p:grpSpPr>
              <a:xfrm>
                <a:off x="6709111" y="3951169"/>
                <a:ext cx="118910" cy="211167"/>
                <a:chOff x="6380796" y="3427094"/>
                <a:chExt cx="55245" cy="98107"/>
              </a:xfrm>
              <a:solidFill>
                <a:schemeClr val="accent1"/>
              </a:solidFill>
            </p:grpSpPr>
            <p:sp>
              <p:nvSpPr>
                <p:cNvPr id="248" name="Freeform: Shape 247">
                  <a:extLst>
                    <a:ext uri="{FF2B5EF4-FFF2-40B4-BE49-F238E27FC236}">
                      <a16:creationId xmlns:a16="http://schemas.microsoft.com/office/drawing/2014/main" id="{91F91E61-1C80-4A36-957A-E62366C8BDEB}"/>
                    </a:ext>
                  </a:extLst>
                </p:cNvPr>
                <p:cNvSpPr/>
                <p:nvPr/>
              </p:nvSpPr>
              <p:spPr>
                <a:xfrm>
                  <a:off x="6380796" y="3427094"/>
                  <a:ext cx="55245" cy="98107"/>
                </a:xfrm>
                <a:custGeom>
                  <a:avLst/>
                  <a:gdLst>
                    <a:gd name="connsiteX0" fmla="*/ 0 w 55245"/>
                    <a:gd name="connsiteY0" fmla="*/ 0 h 98107"/>
                    <a:gd name="connsiteX1" fmla="*/ 55245 w 55245"/>
                    <a:gd name="connsiteY1" fmla="*/ 0 h 98107"/>
                    <a:gd name="connsiteX2" fmla="*/ 55245 w 55245"/>
                    <a:gd name="connsiteY2" fmla="*/ 98107 h 98107"/>
                    <a:gd name="connsiteX3" fmla="*/ 0 w 55245"/>
                    <a:gd name="connsiteY3" fmla="*/ 98107 h 98107"/>
                    <a:gd name="connsiteX4" fmla="*/ 0 w 55245"/>
                    <a:gd name="connsiteY4" fmla="*/ 0 h 98107"/>
                    <a:gd name="connsiteX5" fmla="*/ 0 w 55245"/>
                    <a:gd name="connsiteY5" fmla="*/ 0 h 98107"/>
                    <a:gd name="connsiteX6" fmla="*/ 2858 w 55245"/>
                    <a:gd name="connsiteY6" fmla="*/ 3810 h 98107"/>
                    <a:gd name="connsiteX7" fmla="*/ 2858 w 55245"/>
                    <a:gd name="connsiteY7" fmla="*/ 95250 h 98107"/>
                    <a:gd name="connsiteX8" fmla="*/ 50483 w 55245"/>
                    <a:gd name="connsiteY8" fmla="*/ 95250 h 98107"/>
                    <a:gd name="connsiteX9" fmla="*/ 50483 w 55245"/>
                    <a:gd name="connsiteY9" fmla="*/ 3810 h 98107"/>
                    <a:gd name="connsiteX10" fmla="*/ 2858 w 55245"/>
                    <a:gd name="connsiteY10" fmla="*/ 3810 h 981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55245" h="98107">
                      <a:moveTo>
                        <a:pt x="0" y="0"/>
                      </a:moveTo>
                      <a:lnTo>
                        <a:pt x="55245" y="0"/>
                      </a:lnTo>
                      <a:lnTo>
                        <a:pt x="55245" y="98107"/>
                      </a:lnTo>
                      <a:lnTo>
                        <a:pt x="0" y="98107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  <a:moveTo>
                        <a:pt x="2858" y="3810"/>
                      </a:moveTo>
                      <a:lnTo>
                        <a:pt x="2858" y="95250"/>
                      </a:lnTo>
                      <a:lnTo>
                        <a:pt x="50483" y="95250"/>
                      </a:lnTo>
                      <a:lnTo>
                        <a:pt x="50483" y="3810"/>
                      </a:lnTo>
                      <a:lnTo>
                        <a:pt x="2858" y="3810"/>
                      </a:lnTo>
                      <a:close/>
                    </a:path>
                  </a:pathLst>
                </a:custGeom>
                <a:solidFill>
                  <a:srgbClr val="5E5F5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49" name="Freeform: Shape 248">
                  <a:extLst>
                    <a:ext uri="{FF2B5EF4-FFF2-40B4-BE49-F238E27FC236}">
                      <a16:creationId xmlns:a16="http://schemas.microsoft.com/office/drawing/2014/main" id="{66D80D5F-147B-4AD6-A253-64EC04525400}"/>
                    </a:ext>
                  </a:extLst>
                </p:cNvPr>
                <p:cNvSpPr/>
                <p:nvPr/>
              </p:nvSpPr>
              <p:spPr>
                <a:xfrm>
                  <a:off x="6383654" y="3430904"/>
                  <a:ext cx="47625" cy="91439"/>
                </a:xfrm>
                <a:custGeom>
                  <a:avLst/>
                  <a:gdLst>
                    <a:gd name="connsiteX0" fmla="*/ 0 w 47625"/>
                    <a:gd name="connsiteY0" fmla="*/ 0 h 91439"/>
                    <a:gd name="connsiteX1" fmla="*/ 47625 w 47625"/>
                    <a:gd name="connsiteY1" fmla="*/ 0 h 91439"/>
                    <a:gd name="connsiteX2" fmla="*/ 47625 w 47625"/>
                    <a:gd name="connsiteY2" fmla="*/ 91440 h 91439"/>
                    <a:gd name="connsiteX3" fmla="*/ 0 w 47625"/>
                    <a:gd name="connsiteY3" fmla="*/ 91440 h 914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7625" h="91439">
                      <a:moveTo>
                        <a:pt x="0" y="0"/>
                      </a:moveTo>
                      <a:lnTo>
                        <a:pt x="47625" y="0"/>
                      </a:lnTo>
                      <a:lnTo>
                        <a:pt x="47625" y="91440"/>
                      </a:lnTo>
                      <a:lnTo>
                        <a:pt x="0" y="91440"/>
                      </a:lnTo>
                      <a:close/>
                    </a:path>
                  </a:pathLst>
                </a:custGeom>
                <a:solidFill>
                  <a:srgbClr val="B3B2B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50" name="Freeform: Shape 249">
                  <a:extLst>
                    <a:ext uri="{FF2B5EF4-FFF2-40B4-BE49-F238E27FC236}">
                      <a16:creationId xmlns:a16="http://schemas.microsoft.com/office/drawing/2014/main" id="{A62DABCC-5FB7-4E55-A176-AC7AF655E156}"/>
                    </a:ext>
                  </a:extLst>
                </p:cNvPr>
                <p:cNvSpPr/>
                <p:nvPr/>
              </p:nvSpPr>
              <p:spPr>
                <a:xfrm>
                  <a:off x="6416992" y="3499484"/>
                  <a:ext cx="13334" cy="18097"/>
                </a:xfrm>
                <a:custGeom>
                  <a:avLst/>
                  <a:gdLst>
                    <a:gd name="connsiteX0" fmla="*/ 0 w 13334"/>
                    <a:gd name="connsiteY0" fmla="*/ 0 h 18097"/>
                    <a:gd name="connsiteX1" fmla="*/ 13335 w 13334"/>
                    <a:gd name="connsiteY1" fmla="*/ 0 h 18097"/>
                    <a:gd name="connsiteX2" fmla="*/ 13335 w 13334"/>
                    <a:gd name="connsiteY2" fmla="*/ 18098 h 18097"/>
                    <a:gd name="connsiteX3" fmla="*/ 0 w 13334"/>
                    <a:gd name="connsiteY3" fmla="*/ 18098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4" h="18097">
                      <a:moveTo>
                        <a:pt x="0" y="0"/>
                      </a:moveTo>
                      <a:lnTo>
                        <a:pt x="13335" y="0"/>
                      </a:lnTo>
                      <a:lnTo>
                        <a:pt x="13335" y="18098"/>
                      </a:lnTo>
                      <a:lnTo>
                        <a:pt x="0" y="1809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51" name="Freeform: Shape 250">
                  <a:extLst>
                    <a:ext uri="{FF2B5EF4-FFF2-40B4-BE49-F238E27FC236}">
                      <a16:creationId xmlns:a16="http://schemas.microsoft.com/office/drawing/2014/main" id="{5F4A2A00-9C28-4ECD-9B4C-E5FFAB1F0F77}"/>
                    </a:ext>
                  </a:extLst>
                </p:cNvPr>
                <p:cNvSpPr/>
                <p:nvPr/>
              </p:nvSpPr>
              <p:spPr>
                <a:xfrm>
                  <a:off x="6402704" y="3499484"/>
                  <a:ext cx="11429" cy="18097"/>
                </a:xfrm>
                <a:custGeom>
                  <a:avLst/>
                  <a:gdLst>
                    <a:gd name="connsiteX0" fmla="*/ 0 w 11429"/>
                    <a:gd name="connsiteY0" fmla="*/ 0 h 18097"/>
                    <a:gd name="connsiteX1" fmla="*/ 11430 w 11429"/>
                    <a:gd name="connsiteY1" fmla="*/ 0 h 18097"/>
                    <a:gd name="connsiteX2" fmla="*/ 11430 w 11429"/>
                    <a:gd name="connsiteY2" fmla="*/ 18098 h 18097"/>
                    <a:gd name="connsiteX3" fmla="*/ 0 w 11429"/>
                    <a:gd name="connsiteY3" fmla="*/ 18098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429" h="18097">
                      <a:moveTo>
                        <a:pt x="0" y="0"/>
                      </a:moveTo>
                      <a:lnTo>
                        <a:pt x="11430" y="0"/>
                      </a:lnTo>
                      <a:lnTo>
                        <a:pt x="11430" y="18098"/>
                      </a:lnTo>
                      <a:lnTo>
                        <a:pt x="0" y="1809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52" name="Freeform: Shape 251">
                  <a:extLst>
                    <a:ext uri="{FF2B5EF4-FFF2-40B4-BE49-F238E27FC236}">
                      <a16:creationId xmlns:a16="http://schemas.microsoft.com/office/drawing/2014/main" id="{642E3DE6-1B70-4E5E-935F-DA1280E3E6B0}"/>
                    </a:ext>
                  </a:extLst>
                </p:cNvPr>
                <p:cNvSpPr/>
                <p:nvPr/>
              </p:nvSpPr>
              <p:spPr>
                <a:xfrm>
                  <a:off x="6386512" y="3499484"/>
                  <a:ext cx="13335" cy="18097"/>
                </a:xfrm>
                <a:custGeom>
                  <a:avLst/>
                  <a:gdLst>
                    <a:gd name="connsiteX0" fmla="*/ 0 w 13335"/>
                    <a:gd name="connsiteY0" fmla="*/ 0 h 18097"/>
                    <a:gd name="connsiteX1" fmla="*/ 13335 w 13335"/>
                    <a:gd name="connsiteY1" fmla="*/ 0 h 18097"/>
                    <a:gd name="connsiteX2" fmla="*/ 13335 w 13335"/>
                    <a:gd name="connsiteY2" fmla="*/ 18098 h 18097"/>
                    <a:gd name="connsiteX3" fmla="*/ 0 w 13335"/>
                    <a:gd name="connsiteY3" fmla="*/ 18098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5" h="18097">
                      <a:moveTo>
                        <a:pt x="0" y="0"/>
                      </a:moveTo>
                      <a:lnTo>
                        <a:pt x="13335" y="0"/>
                      </a:lnTo>
                      <a:lnTo>
                        <a:pt x="13335" y="18098"/>
                      </a:lnTo>
                      <a:lnTo>
                        <a:pt x="0" y="1809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53" name="Freeform: Shape 252">
                  <a:extLst>
                    <a:ext uri="{FF2B5EF4-FFF2-40B4-BE49-F238E27FC236}">
                      <a16:creationId xmlns:a16="http://schemas.microsoft.com/office/drawing/2014/main" id="{9A49BACD-E956-4390-85CF-D7B48CFEB394}"/>
                    </a:ext>
                  </a:extLst>
                </p:cNvPr>
                <p:cNvSpPr/>
                <p:nvPr/>
              </p:nvSpPr>
              <p:spPr>
                <a:xfrm>
                  <a:off x="6416992" y="3478529"/>
                  <a:ext cx="13334" cy="18097"/>
                </a:xfrm>
                <a:custGeom>
                  <a:avLst/>
                  <a:gdLst>
                    <a:gd name="connsiteX0" fmla="*/ 0 w 13334"/>
                    <a:gd name="connsiteY0" fmla="*/ 0 h 18097"/>
                    <a:gd name="connsiteX1" fmla="*/ 13335 w 13334"/>
                    <a:gd name="connsiteY1" fmla="*/ 0 h 18097"/>
                    <a:gd name="connsiteX2" fmla="*/ 13335 w 13334"/>
                    <a:gd name="connsiteY2" fmla="*/ 18097 h 18097"/>
                    <a:gd name="connsiteX3" fmla="*/ 0 w 13334"/>
                    <a:gd name="connsiteY3" fmla="*/ 18097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4" h="18097">
                      <a:moveTo>
                        <a:pt x="0" y="0"/>
                      </a:moveTo>
                      <a:lnTo>
                        <a:pt x="13335" y="0"/>
                      </a:lnTo>
                      <a:lnTo>
                        <a:pt x="13335" y="18097"/>
                      </a:lnTo>
                      <a:lnTo>
                        <a:pt x="0" y="1809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54" name="Freeform: Shape 253">
                  <a:extLst>
                    <a:ext uri="{FF2B5EF4-FFF2-40B4-BE49-F238E27FC236}">
                      <a16:creationId xmlns:a16="http://schemas.microsoft.com/office/drawing/2014/main" id="{8017CE78-7C16-4BAD-9D2E-A91C6096167E}"/>
                    </a:ext>
                  </a:extLst>
                </p:cNvPr>
                <p:cNvSpPr/>
                <p:nvPr/>
              </p:nvSpPr>
              <p:spPr>
                <a:xfrm>
                  <a:off x="6402704" y="3478529"/>
                  <a:ext cx="11429" cy="18097"/>
                </a:xfrm>
                <a:custGeom>
                  <a:avLst/>
                  <a:gdLst>
                    <a:gd name="connsiteX0" fmla="*/ 0 w 11429"/>
                    <a:gd name="connsiteY0" fmla="*/ 0 h 18097"/>
                    <a:gd name="connsiteX1" fmla="*/ 11430 w 11429"/>
                    <a:gd name="connsiteY1" fmla="*/ 0 h 18097"/>
                    <a:gd name="connsiteX2" fmla="*/ 11430 w 11429"/>
                    <a:gd name="connsiteY2" fmla="*/ 18097 h 18097"/>
                    <a:gd name="connsiteX3" fmla="*/ 0 w 11429"/>
                    <a:gd name="connsiteY3" fmla="*/ 18097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429" h="18097">
                      <a:moveTo>
                        <a:pt x="0" y="0"/>
                      </a:moveTo>
                      <a:lnTo>
                        <a:pt x="11430" y="0"/>
                      </a:lnTo>
                      <a:lnTo>
                        <a:pt x="11430" y="18097"/>
                      </a:lnTo>
                      <a:lnTo>
                        <a:pt x="0" y="1809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55" name="Freeform: Shape 254">
                  <a:extLst>
                    <a:ext uri="{FF2B5EF4-FFF2-40B4-BE49-F238E27FC236}">
                      <a16:creationId xmlns:a16="http://schemas.microsoft.com/office/drawing/2014/main" id="{FD962F31-8243-49C7-9BD3-155A15CA8B2F}"/>
                    </a:ext>
                  </a:extLst>
                </p:cNvPr>
                <p:cNvSpPr/>
                <p:nvPr/>
              </p:nvSpPr>
              <p:spPr>
                <a:xfrm>
                  <a:off x="6386512" y="3478529"/>
                  <a:ext cx="13335" cy="18097"/>
                </a:xfrm>
                <a:custGeom>
                  <a:avLst/>
                  <a:gdLst>
                    <a:gd name="connsiteX0" fmla="*/ 0 w 13335"/>
                    <a:gd name="connsiteY0" fmla="*/ 0 h 18097"/>
                    <a:gd name="connsiteX1" fmla="*/ 13335 w 13335"/>
                    <a:gd name="connsiteY1" fmla="*/ 0 h 18097"/>
                    <a:gd name="connsiteX2" fmla="*/ 13335 w 13335"/>
                    <a:gd name="connsiteY2" fmla="*/ 18097 h 18097"/>
                    <a:gd name="connsiteX3" fmla="*/ 0 w 13335"/>
                    <a:gd name="connsiteY3" fmla="*/ 18097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5" h="18097">
                      <a:moveTo>
                        <a:pt x="0" y="0"/>
                      </a:moveTo>
                      <a:lnTo>
                        <a:pt x="13335" y="0"/>
                      </a:lnTo>
                      <a:lnTo>
                        <a:pt x="13335" y="18097"/>
                      </a:lnTo>
                      <a:lnTo>
                        <a:pt x="0" y="1809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56" name="Freeform: Shape 255">
                  <a:extLst>
                    <a:ext uri="{FF2B5EF4-FFF2-40B4-BE49-F238E27FC236}">
                      <a16:creationId xmlns:a16="http://schemas.microsoft.com/office/drawing/2014/main" id="{BB4FC16B-90FD-4A79-B09F-CABC34AE1544}"/>
                    </a:ext>
                  </a:extLst>
                </p:cNvPr>
                <p:cNvSpPr/>
                <p:nvPr/>
              </p:nvSpPr>
              <p:spPr>
                <a:xfrm>
                  <a:off x="6416992" y="3456622"/>
                  <a:ext cx="13334" cy="18097"/>
                </a:xfrm>
                <a:custGeom>
                  <a:avLst/>
                  <a:gdLst>
                    <a:gd name="connsiteX0" fmla="*/ 0 w 13334"/>
                    <a:gd name="connsiteY0" fmla="*/ 0 h 18097"/>
                    <a:gd name="connsiteX1" fmla="*/ 13335 w 13334"/>
                    <a:gd name="connsiteY1" fmla="*/ 0 h 18097"/>
                    <a:gd name="connsiteX2" fmla="*/ 13335 w 13334"/>
                    <a:gd name="connsiteY2" fmla="*/ 18098 h 18097"/>
                    <a:gd name="connsiteX3" fmla="*/ 0 w 13334"/>
                    <a:gd name="connsiteY3" fmla="*/ 18098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4" h="18097">
                      <a:moveTo>
                        <a:pt x="0" y="0"/>
                      </a:moveTo>
                      <a:lnTo>
                        <a:pt x="13335" y="0"/>
                      </a:lnTo>
                      <a:lnTo>
                        <a:pt x="13335" y="18098"/>
                      </a:lnTo>
                      <a:lnTo>
                        <a:pt x="0" y="1809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57" name="Freeform: Shape 256">
                  <a:extLst>
                    <a:ext uri="{FF2B5EF4-FFF2-40B4-BE49-F238E27FC236}">
                      <a16:creationId xmlns:a16="http://schemas.microsoft.com/office/drawing/2014/main" id="{607BB5FB-9317-48E9-831E-F684F2BED434}"/>
                    </a:ext>
                  </a:extLst>
                </p:cNvPr>
                <p:cNvSpPr/>
                <p:nvPr/>
              </p:nvSpPr>
              <p:spPr>
                <a:xfrm>
                  <a:off x="6402704" y="3456622"/>
                  <a:ext cx="11429" cy="18097"/>
                </a:xfrm>
                <a:custGeom>
                  <a:avLst/>
                  <a:gdLst>
                    <a:gd name="connsiteX0" fmla="*/ 0 w 11429"/>
                    <a:gd name="connsiteY0" fmla="*/ 0 h 18097"/>
                    <a:gd name="connsiteX1" fmla="*/ 11430 w 11429"/>
                    <a:gd name="connsiteY1" fmla="*/ 0 h 18097"/>
                    <a:gd name="connsiteX2" fmla="*/ 11430 w 11429"/>
                    <a:gd name="connsiteY2" fmla="*/ 18098 h 18097"/>
                    <a:gd name="connsiteX3" fmla="*/ 0 w 11429"/>
                    <a:gd name="connsiteY3" fmla="*/ 18098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429" h="18097">
                      <a:moveTo>
                        <a:pt x="0" y="0"/>
                      </a:moveTo>
                      <a:lnTo>
                        <a:pt x="11430" y="0"/>
                      </a:lnTo>
                      <a:lnTo>
                        <a:pt x="11430" y="18098"/>
                      </a:lnTo>
                      <a:lnTo>
                        <a:pt x="0" y="1809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58" name="Freeform: Shape 257">
                  <a:extLst>
                    <a:ext uri="{FF2B5EF4-FFF2-40B4-BE49-F238E27FC236}">
                      <a16:creationId xmlns:a16="http://schemas.microsoft.com/office/drawing/2014/main" id="{BA4AC625-11DD-4892-87FC-B5D1AC1DD9EE}"/>
                    </a:ext>
                  </a:extLst>
                </p:cNvPr>
                <p:cNvSpPr/>
                <p:nvPr/>
              </p:nvSpPr>
              <p:spPr>
                <a:xfrm>
                  <a:off x="6386512" y="3456622"/>
                  <a:ext cx="13335" cy="18097"/>
                </a:xfrm>
                <a:custGeom>
                  <a:avLst/>
                  <a:gdLst>
                    <a:gd name="connsiteX0" fmla="*/ 0 w 13335"/>
                    <a:gd name="connsiteY0" fmla="*/ 0 h 18097"/>
                    <a:gd name="connsiteX1" fmla="*/ 13335 w 13335"/>
                    <a:gd name="connsiteY1" fmla="*/ 0 h 18097"/>
                    <a:gd name="connsiteX2" fmla="*/ 13335 w 13335"/>
                    <a:gd name="connsiteY2" fmla="*/ 18098 h 18097"/>
                    <a:gd name="connsiteX3" fmla="*/ 0 w 13335"/>
                    <a:gd name="connsiteY3" fmla="*/ 18098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5" h="18097">
                      <a:moveTo>
                        <a:pt x="0" y="0"/>
                      </a:moveTo>
                      <a:lnTo>
                        <a:pt x="13335" y="0"/>
                      </a:lnTo>
                      <a:lnTo>
                        <a:pt x="13335" y="18098"/>
                      </a:lnTo>
                      <a:lnTo>
                        <a:pt x="0" y="1809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59" name="Freeform: Shape 258">
                  <a:extLst>
                    <a:ext uri="{FF2B5EF4-FFF2-40B4-BE49-F238E27FC236}">
                      <a16:creationId xmlns:a16="http://schemas.microsoft.com/office/drawing/2014/main" id="{0C5D071A-0CBF-4099-AD75-1D0F1E566EF8}"/>
                    </a:ext>
                  </a:extLst>
                </p:cNvPr>
                <p:cNvSpPr/>
                <p:nvPr/>
              </p:nvSpPr>
              <p:spPr>
                <a:xfrm>
                  <a:off x="6416992" y="3434714"/>
                  <a:ext cx="13334" cy="18097"/>
                </a:xfrm>
                <a:custGeom>
                  <a:avLst/>
                  <a:gdLst>
                    <a:gd name="connsiteX0" fmla="*/ 0 w 13334"/>
                    <a:gd name="connsiteY0" fmla="*/ 0 h 18097"/>
                    <a:gd name="connsiteX1" fmla="*/ 13335 w 13334"/>
                    <a:gd name="connsiteY1" fmla="*/ 0 h 18097"/>
                    <a:gd name="connsiteX2" fmla="*/ 13335 w 13334"/>
                    <a:gd name="connsiteY2" fmla="*/ 18098 h 18097"/>
                    <a:gd name="connsiteX3" fmla="*/ 0 w 13334"/>
                    <a:gd name="connsiteY3" fmla="*/ 18098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4" h="18097">
                      <a:moveTo>
                        <a:pt x="0" y="0"/>
                      </a:moveTo>
                      <a:lnTo>
                        <a:pt x="13335" y="0"/>
                      </a:lnTo>
                      <a:lnTo>
                        <a:pt x="13335" y="18098"/>
                      </a:lnTo>
                      <a:lnTo>
                        <a:pt x="0" y="1809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0" name="Freeform: Shape 259">
                  <a:extLst>
                    <a:ext uri="{FF2B5EF4-FFF2-40B4-BE49-F238E27FC236}">
                      <a16:creationId xmlns:a16="http://schemas.microsoft.com/office/drawing/2014/main" id="{F24E2D8D-03EA-48A4-AD99-CAF84680546F}"/>
                    </a:ext>
                  </a:extLst>
                </p:cNvPr>
                <p:cNvSpPr/>
                <p:nvPr/>
              </p:nvSpPr>
              <p:spPr>
                <a:xfrm>
                  <a:off x="6402704" y="3434714"/>
                  <a:ext cx="11429" cy="18097"/>
                </a:xfrm>
                <a:custGeom>
                  <a:avLst/>
                  <a:gdLst>
                    <a:gd name="connsiteX0" fmla="*/ 0 w 11429"/>
                    <a:gd name="connsiteY0" fmla="*/ 0 h 18097"/>
                    <a:gd name="connsiteX1" fmla="*/ 11430 w 11429"/>
                    <a:gd name="connsiteY1" fmla="*/ 0 h 18097"/>
                    <a:gd name="connsiteX2" fmla="*/ 11430 w 11429"/>
                    <a:gd name="connsiteY2" fmla="*/ 18098 h 18097"/>
                    <a:gd name="connsiteX3" fmla="*/ 0 w 11429"/>
                    <a:gd name="connsiteY3" fmla="*/ 18098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429" h="18097">
                      <a:moveTo>
                        <a:pt x="0" y="0"/>
                      </a:moveTo>
                      <a:lnTo>
                        <a:pt x="11430" y="0"/>
                      </a:lnTo>
                      <a:lnTo>
                        <a:pt x="11430" y="18098"/>
                      </a:lnTo>
                      <a:lnTo>
                        <a:pt x="0" y="1809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1" name="Freeform: Shape 260">
                  <a:extLst>
                    <a:ext uri="{FF2B5EF4-FFF2-40B4-BE49-F238E27FC236}">
                      <a16:creationId xmlns:a16="http://schemas.microsoft.com/office/drawing/2014/main" id="{05918049-B9E2-4FC3-8E4C-F2A02BA5708C}"/>
                    </a:ext>
                  </a:extLst>
                </p:cNvPr>
                <p:cNvSpPr/>
                <p:nvPr/>
              </p:nvSpPr>
              <p:spPr>
                <a:xfrm>
                  <a:off x="6386512" y="3434714"/>
                  <a:ext cx="13335" cy="18097"/>
                </a:xfrm>
                <a:custGeom>
                  <a:avLst/>
                  <a:gdLst>
                    <a:gd name="connsiteX0" fmla="*/ 0 w 13335"/>
                    <a:gd name="connsiteY0" fmla="*/ 0 h 18097"/>
                    <a:gd name="connsiteX1" fmla="*/ 13335 w 13335"/>
                    <a:gd name="connsiteY1" fmla="*/ 0 h 18097"/>
                    <a:gd name="connsiteX2" fmla="*/ 13335 w 13335"/>
                    <a:gd name="connsiteY2" fmla="*/ 18098 h 18097"/>
                    <a:gd name="connsiteX3" fmla="*/ 0 w 13335"/>
                    <a:gd name="connsiteY3" fmla="*/ 18098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5" h="18097">
                      <a:moveTo>
                        <a:pt x="0" y="0"/>
                      </a:moveTo>
                      <a:lnTo>
                        <a:pt x="13335" y="0"/>
                      </a:lnTo>
                      <a:lnTo>
                        <a:pt x="13335" y="18098"/>
                      </a:lnTo>
                      <a:lnTo>
                        <a:pt x="0" y="1809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</p:grpSp>
      <p:grpSp>
        <p:nvGrpSpPr>
          <p:cNvPr id="541" name="Graphic 437">
            <a:extLst>
              <a:ext uri="{FF2B5EF4-FFF2-40B4-BE49-F238E27FC236}">
                <a16:creationId xmlns:a16="http://schemas.microsoft.com/office/drawing/2014/main" id="{97BB7526-FDB6-4772-8916-6D06A5ACA52C}"/>
              </a:ext>
            </a:extLst>
          </p:cNvPr>
          <p:cNvGrpSpPr/>
          <p:nvPr/>
        </p:nvGrpSpPr>
        <p:grpSpPr>
          <a:xfrm>
            <a:off x="8390491" y="3047321"/>
            <a:ext cx="1001940" cy="955568"/>
            <a:chOff x="7440929" y="3041332"/>
            <a:chExt cx="679132" cy="647700"/>
          </a:xfrm>
          <a:solidFill>
            <a:schemeClr val="accent1"/>
          </a:solidFill>
        </p:grpSpPr>
        <p:sp>
          <p:nvSpPr>
            <p:cNvPr id="542" name="Freeform: Shape 541">
              <a:extLst>
                <a:ext uri="{FF2B5EF4-FFF2-40B4-BE49-F238E27FC236}">
                  <a16:creationId xmlns:a16="http://schemas.microsoft.com/office/drawing/2014/main" id="{A3C0BB52-EE88-4AEC-9861-050823DEEDDF}"/>
                </a:ext>
              </a:extLst>
            </p:cNvPr>
            <p:cNvSpPr/>
            <p:nvPr/>
          </p:nvSpPr>
          <p:spPr>
            <a:xfrm>
              <a:off x="7462837" y="3260407"/>
              <a:ext cx="657225" cy="427672"/>
            </a:xfrm>
            <a:custGeom>
              <a:avLst/>
              <a:gdLst>
                <a:gd name="connsiteX0" fmla="*/ 0 w 657225"/>
                <a:gd name="connsiteY0" fmla="*/ 0 h 427672"/>
                <a:gd name="connsiteX1" fmla="*/ 0 w 657225"/>
                <a:gd name="connsiteY1" fmla="*/ 427672 h 427672"/>
                <a:gd name="connsiteX2" fmla="*/ 657225 w 657225"/>
                <a:gd name="connsiteY2" fmla="*/ 427672 h 427672"/>
                <a:gd name="connsiteX3" fmla="*/ 657225 w 657225"/>
                <a:gd name="connsiteY3" fmla="*/ 174307 h 427672"/>
                <a:gd name="connsiteX4" fmla="*/ 422910 w 657225"/>
                <a:gd name="connsiteY4" fmla="*/ 53340 h 427672"/>
                <a:gd name="connsiteX5" fmla="*/ 422910 w 657225"/>
                <a:gd name="connsiteY5" fmla="*/ 0 h 427672"/>
                <a:gd name="connsiteX6" fmla="*/ 0 w 657225"/>
                <a:gd name="connsiteY6" fmla="*/ 0 h 427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57225" h="427672">
                  <a:moveTo>
                    <a:pt x="0" y="0"/>
                  </a:moveTo>
                  <a:lnTo>
                    <a:pt x="0" y="427672"/>
                  </a:lnTo>
                  <a:cubicBezTo>
                    <a:pt x="325755" y="427672"/>
                    <a:pt x="320040" y="427672"/>
                    <a:pt x="657225" y="427672"/>
                  </a:cubicBezTo>
                  <a:lnTo>
                    <a:pt x="657225" y="174307"/>
                  </a:lnTo>
                  <a:lnTo>
                    <a:pt x="422910" y="53340"/>
                  </a:lnTo>
                  <a:lnTo>
                    <a:pt x="42291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2838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43" name="Freeform: Shape 542">
              <a:extLst>
                <a:ext uri="{FF2B5EF4-FFF2-40B4-BE49-F238E27FC236}">
                  <a16:creationId xmlns:a16="http://schemas.microsoft.com/office/drawing/2014/main" id="{64E3792F-F6CB-43B5-9E94-BD704111DAFC}"/>
                </a:ext>
              </a:extLst>
            </p:cNvPr>
            <p:cNvSpPr/>
            <p:nvPr/>
          </p:nvSpPr>
          <p:spPr>
            <a:xfrm>
              <a:off x="7462837" y="3617594"/>
              <a:ext cx="657225" cy="70485"/>
            </a:xfrm>
            <a:custGeom>
              <a:avLst/>
              <a:gdLst>
                <a:gd name="connsiteX0" fmla="*/ 0 w 657225"/>
                <a:gd name="connsiteY0" fmla="*/ 0 h 70485"/>
                <a:gd name="connsiteX1" fmla="*/ 657225 w 657225"/>
                <a:gd name="connsiteY1" fmla="*/ 0 h 70485"/>
                <a:gd name="connsiteX2" fmla="*/ 657225 w 657225"/>
                <a:gd name="connsiteY2" fmla="*/ 70485 h 70485"/>
                <a:gd name="connsiteX3" fmla="*/ 0 w 657225"/>
                <a:gd name="connsiteY3" fmla="*/ 70485 h 704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57225" h="70485">
                  <a:moveTo>
                    <a:pt x="0" y="0"/>
                  </a:moveTo>
                  <a:lnTo>
                    <a:pt x="657225" y="0"/>
                  </a:lnTo>
                  <a:lnTo>
                    <a:pt x="657225" y="70485"/>
                  </a:lnTo>
                  <a:lnTo>
                    <a:pt x="0" y="70485"/>
                  </a:lnTo>
                  <a:close/>
                </a:path>
              </a:pathLst>
            </a:custGeom>
            <a:solidFill>
              <a:schemeClr val="accent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44" name="Freeform: Shape 543">
              <a:extLst>
                <a:ext uri="{FF2B5EF4-FFF2-40B4-BE49-F238E27FC236}">
                  <a16:creationId xmlns:a16="http://schemas.microsoft.com/office/drawing/2014/main" id="{3F69AD5E-1691-4B2C-82C7-33BB5E89A297}"/>
                </a:ext>
              </a:extLst>
            </p:cNvPr>
            <p:cNvSpPr/>
            <p:nvPr/>
          </p:nvSpPr>
          <p:spPr>
            <a:xfrm>
              <a:off x="7915274" y="3457574"/>
              <a:ext cx="123825" cy="231457"/>
            </a:xfrm>
            <a:custGeom>
              <a:avLst/>
              <a:gdLst>
                <a:gd name="connsiteX0" fmla="*/ 123825 w 123825"/>
                <a:gd name="connsiteY0" fmla="*/ 231458 h 231457"/>
                <a:gd name="connsiteX1" fmla="*/ 0 w 123825"/>
                <a:gd name="connsiteY1" fmla="*/ 231458 h 231457"/>
                <a:gd name="connsiteX2" fmla="*/ 0 w 123825"/>
                <a:gd name="connsiteY2" fmla="*/ 58102 h 231457"/>
                <a:gd name="connsiteX3" fmla="*/ 61913 w 123825"/>
                <a:gd name="connsiteY3" fmla="*/ 0 h 231457"/>
                <a:gd name="connsiteX4" fmla="*/ 123825 w 123825"/>
                <a:gd name="connsiteY4" fmla="*/ 58102 h 231457"/>
                <a:gd name="connsiteX5" fmla="*/ 123825 w 123825"/>
                <a:gd name="connsiteY5" fmla="*/ 231458 h 231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3825" h="231457">
                  <a:moveTo>
                    <a:pt x="123825" y="231458"/>
                  </a:moveTo>
                  <a:lnTo>
                    <a:pt x="0" y="231458"/>
                  </a:lnTo>
                  <a:lnTo>
                    <a:pt x="0" y="58102"/>
                  </a:lnTo>
                  <a:cubicBezTo>
                    <a:pt x="0" y="24765"/>
                    <a:pt x="29528" y="0"/>
                    <a:pt x="61913" y="0"/>
                  </a:cubicBezTo>
                  <a:cubicBezTo>
                    <a:pt x="94297" y="0"/>
                    <a:pt x="123825" y="24765"/>
                    <a:pt x="123825" y="58102"/>
                  </a:cubicBezTo>
                  <a:lnTo>
                    <a:pt x="123825" y="231458"/>
                  </a:lnTo>
                  <a:close/>
                </a:path>
              </a:pathLst>
            </a:custGeom>
            <a:solidFill>
              <a:srgbClr val="A9A9A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45" name="Freeform: Shape 544">
              <a:extLst>
                <a:ext uri="{FF2B5EF4-FFF2-40B4-BE49-F238E27FC236}">
                  <a16:creationId xmlns:a16="http://schemas.microsoft.com/office/drawing/2014/main" id="{1E6D3DA2-2E4B-4B03-B574-66220B8610B7}"/>
                </a:ext>
              </a:extLst>
            </p:cNvPr>
            <p:cNvSpPr/>
            <p:nvPr/>
          </p:nvSpPr>
          <p:spPr>
            <a:xfrm>
              <a:off x="7922894" y="3465194"/>
              <a:ext cx="108585" cy="223837"/>
            </a:xfrm>
            <a:custGeom>
              <a:avLst/>
              <a:gdLst>
                <a:gd name="connsiteX0" fmla="*/ 108585 w 108585"/>
                <a:gd name="connsiteY0" fmla="*/ 223838 h 223837"/>
                <a:gd name="connsiteX1" fmla="*/ 108585 w 108585"/>
                <a:gd name="connsiteY1" fmla="*/ 50482 h 223837"/>
                <a:gd name="connsiteX2" fmla="*/ 54293 w 108585"/>
                <a:gd name="connsiteY2" fmla="*/ 0 h 223837"/>
                <a:gd name="connsiteX3" fmla="*/ 0 w 108585"/>
                <a:gd name="connsiteY3" fmla="*/ 50482 h 223837"/>
                <a:gd name="connsiteX4" fmla="*/ 0 w 108585"/>
                <a:gd name="connsiteY4" fmla="*/ 223838 h 223837"/>
                <a:gd name="connsiteX5" fmla="*/ 108585 w 108585"/>
                <a:gd name="connsiteY5" fmla="*/ 223838 h 223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8585" h="223837">
                  <a:moveTo>
                    <a:pt x="108585" y="223838"/>
                  </a:moveTo>
                  <a:lnTo>
                    <a:pt x="108585" y="50482"/>
                  </a:lnTo>
                  <a:cubicBezTo>
                    <a:pt x="108585" y="20955"/>
                    <a:pt x="82868" y="0"/>
                    <a:pt x="54293" y="0"/>
                  </a:cubicBezTo>
                  <a:cubicBezTo>
                    <a:pt x="25718" y="0"/>
                    <a:pt x="0" y="20955"/>
                    <a:pt x="0" y="50482"/>
                  </a:cubicBezTo>
                  <a:lnTo>
                    <a:pt x="0" y="223838"/>
                  </a:lnTo>
                  <a:lnTo>
                    <a:pt x="108585" y="223838"/>
                  </a:lnTo>
                  <a:close/>
                </a:path>
              </a:pathLst>
            </a:custGeom>
            <a:solidFill>
              <a:srgbClr val="5E5F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546" name="Graphic 437">
              <a:extLst>
                <a:ext uri="{FF2B5EF4-FFF2-40B4-BE49-F238E27FC236}">
                  <a16:creationId xmlns:a16="http://schemas.microsoft.com/office/drawing/2014/main" id="{2CA05E77-C738-4A74-9190-D048A507A431}"/>
                </a:ext>
              </a:extLst>
            </p:cNvPr>
            <p:cNvGrpSpPr/>
            <p:nvPr/>
          </p:nvGrpSpPr>
          <p:grpSpPr>
            <a:xfrm>
              <a:off x="7494269" y="3506151"/>
              <a:ext cx="55245" cy="98107"/>
              <a:chOff x="7494269" y="3506151"/>
              <a:chExt cx="55245" cy="98107"/>
            </a:xfrm>
            <a:solidFill>
              <a:schemeClr val="accent1"/>
            </a:solidFill>
          </p:grpSpPr>
          <p:sp>
            <p:nvSpPr>
              <p:cNvPr id="645" name="Freeform: Shape 644">
                <a:extLst>
                  <a:ext uri="{FF2B5EF4-FFF2-40B4-BE49-F238E27FC236}">
                    <a16:creationId xmlns:a16="http://schemas.microsoft.com/office/drawing/2014/main" id="{1FB83147-E148-4B3F-A8F5-662DF2F18ECA}"/>
                  </a:ext>
                </a:extLst>
              </p:cNvPr>
              <p:cNvSpPr/>
              <p:nvPr/>
            </p:nvSpPr>
            <p:spPr>
              <a:xfrm>
                <a:off x="7494269" y="3506151"/>
                <a:ext cx="55245" cy="98107"/>
              </a:xfrm>
              <a:custGeom>
                <a:avLst/>
                <a:gdLst>
                  <a:gd name="connsiteX0" fmla="*/ 0 w 55245"/>
                  <a:gd name="connsiteY0" fmla="*/ 0 h 98107"/>
                  <a:gd name="connsiteX1" fmla="*/ 55245 w 55245"/>
                  <a:gd name="connsiteY1" fmla="*/ 0 h 98107"/>
                  <a:gd name="connsiteX2" fmla="*/ 55245 w 55245"/>
                  <a:gd name="connsiteY2" fmla="*/ 98107 h 98107"/>
                  <a:gd name="connsiteX3" fmla="*/ 0 w 55245"/>
                  <a:gd name="connsiteY3" fmla="*/ 98107 h 98107"/>
                  <a:gd name="connsiteX4" fmla="*/ 0 w 55245"/>
                  <a:gd name="connsiteY4" fmla="*/ 0 h 98107"/>
                  <a:gd name="connsiteX5" fmla="*/ 0 w 55245"/>
                  <a:gd name="connsiteY5" fmla="*/ 0 h 98107"/>
                  <a:gd name="connsiteX6" fmla="*/ 3810 w 55245"/>
                  <a:gd name="connsiteY6" fmla="*/ 2858 h 98107"/>
                  <a:gd name="connsiteX7" fmla="*/ 3810 w 55245"/>
                  <a:gd name="connsiteY7" fmla="*/ 94298 h 98107"/>
                  <a:gd name="connsiteX8" fmla="*/ 51435 w 55245"/>
                  <a:gd name="connsiteY8" fmla="*/ 94298 h 98107"/>
                  <a:gd name="connsiteX9" fmla="*/ 51435 w 55245"/>
                  <a:gd name="connsiteY9" fmla="*/ 2858 h 98107"/>
                  <a:gd name="connsiteX10" fmla="*/ 3810 w 55245"/>
                  <a:gd name="connsiteY10" fmla="*/ 2858 h 981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5245" h="98107">
                    <a:moveTo>
                      <a:pt x="0" y="0"/>
                    </a:moveTo>
                    <a:lnTo>
                      <a:pt x="55245" y="0"/>
                    </a:lnTo>
                    <a:lnTo>
                      <a:pt x="55245" y="98107"/>
                    </a:lnTo>
                    <a:lnTo>
                      <a:pt x="0" y="98107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  <a:moveTo>
                      <a:pt x="3810" y="2858"/>
                    </a:moveTo>
                    <a:lnTo>
                      <a:pt x="3810" y="94298"/>
                    </a:lnTo>
                    <a:lnTo>
                      <a:pt x="51435" y="94298"/>
                    </a:lnTo>
                    <a:lnTo>
                      <a:pt x="51435" y="2858"/>
                    </a:lnTo>
                    <a:lnTo>
                      <a:pt x="3810" y="2858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46" name="Freeform: Shape 645">
                <a:extLst>
                  <a:ext uri="{FF2B5EF4-FFF2-40B4-BE49-F238E27FC236}">
                    <a16:creationId xmlns:a16="http://schemas.microsoft.com/office/drawing/2014/main" id="{1F017AF2-E83B-422F-A3C6-117F92F7F9C3}"/>
                  </a:ext>
                </a:extLst>
              </p:cNvPr>
              <p:cNvSpPr/>
              <p:nvPr/>
            </p:nvSpPr>
            <p:spPr>
              <a:xfrm>
                <a:off x="7498079" y="3509009"/>
                <a:ext cx="47625" cy="91439"/>
              </a:xfrm>
              <a:custGeom>
                <a:avLst/>
                <a:gdLst>
                  <a:gd name="connsiteX0" fmla="*/ 0 w 47625"/>
                  <a:gd name="connsiteY0" fmla="*/ 0 h 91439"/>
                  <a:gd name="connsiteX1" fmla="*/ 47625 w 47625"/>
                  <a:gd name="connsiteY1" fmla="*/ 0 h 91439"/>
                  <a:gd name="connsiteX2" fmla="*/ 47625 w 47625"/>
                  <a:gd name="connsiteY2" fmla="*/ 91440 h 91439"/>
                  <a:gd name="connsiteX3" fmla="*/ 0 w 47625"/>
                  <a:gd name="connsiteY3" fmla="*/ 91440 h 91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7625" h="91439">
                    <a:moveTo>
                      <a:pt x="0" y="0"/>
                    </a:moveTo>
                    <a:lnTo>
                      <a:pt x="47625" y="0"/>
                    </a:lnTo>
                    <a:lnTo>
                      <a:pt x="47625" y="91440"/>
                    </a:lnTo>
                    <a:lnTo>
                      <a:pt x="0" y="91440"/>
                    </a:lnTo>
                    <a:close/>
                  </a:path>
                </a:pathLst>
              </a:custGeom>
              <a:solidFill>
                <a:srgbClr val="B3B2B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47" name="Freeform: Shape 646">
                <a:extLst>
                  <a:ext uri="{FF2B5EF4-FFF2-40B4-BE49-F238E27FC236}">
                    <a16:creationId xmlns:a16="http://schemas.microsoft.com/office/drawing/2014/main" id="{F940444B-DC17-4083-BF4B-1F1395103E2C}"/>
                  </a:ext>
                </a:extLst>
              </p:cNvPr>
              <p:cNvSpPr/>
              <p:nvPr/>
            </p:nvSpPr>
            <p:spPr>
              <a:xfrm>
                <a:off x="7531417" y="3578542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7 h 18097"/>
                  <a:gd name="connsiteX3" fmla="*/ 0 w 13334"/>
                  <a:gd name="connsiteY3" fmla="*/ 18097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7"/>
                    </a:lnTo>
                    <a:lnTo>
                      <a:pt x="0" y="18097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48" name="Freeform: Shape 647">
                <a:extLst>
                  <a:ext uri="{FF2B5EF4-FFF2-40B4-BE49-F238E27FC236}">
                    <a16:creationId xmlns:a16="http://schemas.microsoft.com/office/drawing/2014/main" id="{A6414ED2-F2EF-421C-B5D8-6BED2520F6C5}"/>
                  </a:ext>
                </a:extLst>
              </p:cNvPr>
              <p:cNvSpPr/>
              <p:nvPr/>
            </p:nvSpPr>
            <p:spPr>
              <a:xfrm>
                <a:off x="7516177" y="3578542"/>
                <a:ext cx="11429" cy="18097"/>
              </a:xfrm>
              <a:custGeom>
                <a:avLst/>
                <a:gdLst>
                  <a:gd name="connsiteX0" fmla="*/ 0 w 11429"/>
                  <a:gd name="connsiteY0" fmla="*/ 0 h 18097"/>
                  <a:gd name="connsiteX1" fmla="*/ 11430 w 11429"/>
                  <a:gd name="connsiteY1" fmla="*/ 0 h 18097"/>
                  <a:gd name="connsiteX2" fmla="*/ 11430 w 11429"/>
                  <a:gd name="connsiteY2" fmla="*/ 18097 h 18097"/>
                  <a:gd name="connsiteX3" fmla="*/ 0 w 11429"/>
                  <a:gd name="connsiteY3" fmla="*/ 18097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29" h="18097">
                    <a:moveTo>
                      <a:pt x="0" y="0"/>
                    </a:moveTo>
                    <a:lnTo>
                      <a:pt x="11430" y="0"/>
                    </a:lnTo>
                    <a:lnTo>
                      <a:pt x="11430" y="18097"/>
                    </a:lnTo>
                    <a:lnTo>
                      <a:pt x="0" y="18097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49" name="Freeform: Shape 648">
                <a:extLst>
                  <a:ext uri="{FF2B5EF4-FFF2-40B4-BE49-F238E27FC236}">
                    <a16:creationId xmlns:a16="http://schemas.microsoft.com/office/drawing/2014/main" id="{03A53814-2089-416E-A280-CCE4419C65A4}"/>
                  </a:ext>
                </a:extLst>
              </p:cNvPr>
              <p:cNvSpPr/>
              <p:nvPr/>
            </p:nvSpPr>
            <p:spPr>
              <a:xfrm>
                <a:off x="7499984" y="3578542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7 h 18097"/>
                  <a:gd name="connsiteX3" fmla="*/ 0 w 13334"/>
                  <a:gd name="connsiteY3" fmla="*/ 18097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7"/>
                    </a:lnTo>
                    <a:lnTo>
                      <a:pt x="0" y="18097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50" name="Freeform: Shape 649">
                <a:extLst>
                  <a:ext uri="{FF2B5EF4-FFF2-40B4-BE49-F238E27FC236}">
                    <a16:creationId xmlns:a16="http://schemas.microsoft.com/office/drawing/2014/main" id="{B605CECA-351D-4629-8E26-B41415442712}"/>
                  </a:ext>
                </a:extLst>
              </p:cNvPr>
              <p:cNvSpPr/>
              <p:nvPr/>
            </p:nvSpPr>
            <p:spPr>
              <a:xfrm>
                <a:off x="7531417" y="3556634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8 h 18097"/>
                  <a:gd name="connsiteX3" fmla="*/ 0 w 13334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51" name="Freeform: Shape 650">
                <a:extLst>
                  <a:ext uri="{FF2B5EF4-FFF2-40B4-BE49-F238E27FC236}">
                    <a16:creationId xmlns:a16="http://schemas.microsoft.com/office/drawing/2014/main" id="{25A3C988-5E02-4382-A8AD-4AE948813B9B}"/>
                  </a:ext>
                </a:extLst>
              </p:cNvPr>
              <p:cNvSpPr/>
              <p:nvPr/>
            </p:nvSpPr>
            <p:spPr>
              <a:xfrm>
                <a:off x="7516177" y="3556634"/>
                <a:ext cx="11429" cy="18097"/>
              </a:xfrm>
              <a:custGeom>
                <a:avLst/>
                <a:gdLst>
                  <a:gd name="connsiteX0" fmla="*/ 0 w 11429"/>
                  <a:gd name="connsiteY0" fmla="*/ 0 h 18097"/>
                  <a:gd name="connsiteX1" fmla="*/ 11430 w 11429"/>
                  <a:gd name="connsiteY1" fmla="*/ 0 h 18097"/>
                  <a:gd name="connsiteX2" fmla="*/ 11430 w 11429"/>
                  <a:gd name="connsiteY2" fmla="*/ 18098 h 18097"/>
                  <a:gd name="connsiteX3" fmla="*/ 0 w 11429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29" h="18097">
                    <a:moveTo>
                      <a:pt x="0" y="0"/>
                    </a:moveTo>
                    <a:lnTo>
                      <a:pt x="11430" y="0"/>
                    </a:lnTo>
                    <a:lnTo>
                      <a:pt x="11430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52" name="Freeform: Shape 651">
                <a:extLst>
                  <a:ext uri="{FF2B5EF4-FFF2-40B4-BE49-F238E27FC236}">
                    <a16:creationId xmlns:a16="http://schemas.microsoft.com/office/drawing/2014/main" id="{2E903436-D956-46FD-87A1-DCBD3C8521EE}"/>
                  </a:ext>
                </a:extLst>
              </p:cNvPr>
              <p:cNvSpPr/>
              <p:nvPr/>
            </p:nvSpPr>
            <p:spPr>
              <a:xfrm>
                <a:off x="7499984" y="3556634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8 h 18097"/>
                  <a:gd name="connsiteX3" fmla="*/ 0 w 13334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53" name="Freeform: Shape 652">
                <a:extLst>
                  <a:ext uri="{FF2B5EF4-FFF2-40B4-BE49-F238E27FC236}">
                    <a16:creationId xmlns:a16="http://schemas.microsoft.com/office/drawing/2014/main" id="{310055DD-CC52-4063-85D7-09744B0B0965}"/>
                  </a:ext>
                </a:extLst>
              </p:cNvPr>
              <p:cNvSpPr/>
              <p:nvPr/>
            </p:nvSpPr>
            <p:spPr>
              <a:xfrm>
                <a:off x="7531417" y="3535679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7 h 18097"/>
                  <a:gd name="connsiteX3" fmla="*/ 0 w 13334"/>
                  <a:gd name="connsiteY3" fmla="*/ 18097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7"/>
                    </a:lnTo>
                    <a:lnTo>
                      <a:pt x="0" y="18097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54" name="Freeform: Shape 653">
                <a:extLst>
                  <a:ext uri="{FF2B5EF4-FFF2-40B4-BE49-F238E27FC236}">
                    <a16:creationId xmlns:a16="http://schemas.microsoft.com/office/drawing/2014/main" id="{38EED744-A69D-4BAE-8EFC-8D4798273E62}"/>
                  </a:ext>
                </a:extLst>
              </p:cNvPr>
              <p:cNvSpPr/>
              <p:nvPr/>
            </p:nvSpPr>
            <p:spPr>
              <a:xfrm>
                <a:off x="7516177" y="3535679"/>
                <a:ext cx="11429" cy="18097"/>
              </a:xfrm>
              <a:custGeom>
                <a:avLst/>
                <a:gdLst>
                  <a:gd name="connsiteX0" fmla="*/ 0 w 11429"/>
                  <a:gd name="connsiteY0" fmla="*/ 0 h 18097"/>
                  <a:gd name="connsiteX1" fmla="*/ 11430 w 11429"/>
                  <a:gd name="connsiteY1" fmla="*/ 0 h 18097"/>
                  <a:gd name="connsiteX2" fmla="*/ 11430 w 11429"/>
                  <a:gd name="connsiteY2" fmla="*/ 18097 h 18097"/>
                  <a:gd name="connsiteX3" fmla="*/ 0 w 11429"/>
                  <a:gd name="connsiteY3" fmla="*/ 18097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29" h="18097">
                    <a:moveTo>
                      <a:pt x="0" y="0"/>
                    </a:moveTo>
                    <a:lnTo>
                      <a:pt x="11430" y="0"/>
                    </a:lnTo>
                    <a:lnTo>
                      <a:pt x="11430" y="18097"/>
                    </a:lnTo>
                    <a:lnTo>
                      <a:pt x="0" y="18097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55" name="Freeform: Shape 654">
                <a:extLst>
                  <a:ext uri="{FF2B5EF4-FFF2-40B4-BE49-F238E27FC236}">
                    <a16:creationId xmlns:a16="http://schemas.microsoft.com/office/drawing/2014/main" id="{52967BF7-B280-48FF-89FE-A8AB87B77FF5}"/>
                  </a:ext>
                </a:extLst>
              </p:cNvPr>
              <p:cNvSpPr/>
              <p:nvPr/>
            </p:nvSpPr>
            <p:spPr>
              <a:xfrm>
                <a:off x="7499984" y="3535679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7 h 18097"/>
                  <a:gd name="connsiteX3" fmla="*/ 0 w 13334"/>
                  <a:gd name="connsiteY3" fmla="*/ 18097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7"/>
                    </a:lnTo>
                    <a:lnTo>
                      <a:pt x="0" y="18097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56" name="Freeform: Shape 655">
                <a:extLst>
                  <a:ext uri="{FF2B5EF4-FFF2-40B4-BE49-F238E27FC236}">
                    <a16:creationId xmlns:a16="http://schemas.microsoft.com/office/drawing/2014/main" id="{160043F1-B593-4D79-AB0C-90FC3193A33A}"/>
                  </a:ext>
                </a:extLst>
              </p:cNvPr>
              <p:cNvSpPr/>
              <p:nvPr/>
            </p:nvSpPr>
            <p:spPr>
              <a:xfrm>
                <a:off x="7531417" y="3513772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8 h 18097"/>
                  <a:gd name="connsiteX3" fmla="*/ 0 w 13334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57" name="Freeform: Shape 656">
                <a:extLst>
                  <a:ext uri="{FF2B5EF4-FFF2-40B4-BE49-F238E27FC236}">
                    <a16:creationId xmlns:a16="http://schemas.microsoft.com/office/drawing/2014/main" id="{ED102354-992E-484C-8393-33B820D357D0}"/>
                  </a:ext>
                </a:extLst>
              </p:cNvPr>
              <p:cNvSpPr/>
              <p:nvPr/>
            </p:nvSpPr>
            <p:spPr>
              <a:xfrm>
                <a:off x="7516177" y="3513772"/>
                <a:ext cx="11429" cy="18097"/>
              </a:xfrm>
              <a:custGeom>
                <a:avLst/>
                <a:gdLst>
                  <a:gd name="connsiteX0" fmla="*/ 0 w 11429"/>
                  <a:gd name="connsiteY0" fmla="*/ 0 h 18097"/>
                  <a:gd name="connsiteX1" fmla="*/ 11430 w 11429"/>
                  <a:gd name="connsiteY1" fmla="*/ 0 h 18097"/>
                  <a:gd name="connsiteX2" fmla="*/ 11430 w 11429"/>
                  <a:gd name="connsiteY2" fmla="*/ 18098 h 18097"/>
                  <a:gd name="connsiteX3" fmla="*/ 0 w 11429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29" h="18097">
                    <a:moveTo>
                      <a:pt x="0" y="0"/>
                    </a:moveTo>
                    <a:lnTo>
                      <a:pt x="11430" y="0"/>
                    </a:lnTo>
                    <a:lnTo>
                      <a:pt x="11430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58" name="Freeform: Shape 657">
                <a:extLst>
                  <a:ext uri="{FF2B5EF4-FFF2-40B4-BE49-F238E27FC236}">
                    <a16:creationId xmlns:a16="http://schemas.microsoft.com/office/drawing/2014/main" id="{649E8DDB-465A-4EB6-B78F-DCD1DD0DEF2B}"/>
                  </a:ext>
                </a:extLst>
              </p:cNvPr>
              <p:cNvSpPr/>
              <p:nvPr/>
            </p:nvSpPr>
            <p:spPr>
              <a:xfrm>
                <a:off x="7499984" y="3513772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8 h 18097"/>
                  <a:gd name="connsiteX3" fmla="*/ 0 w 13334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547" name="Graphic 437">
              <a:extLst>
                <a:ext uri="{FF2B5EF4-FFF2-40B4-BE49-F238E27FC236}">
                  <a16:creationId xmlns:a16="http://schemas.microsoft.com/office/drawing/2014/main" id="{C3BA1D67-07CF-4950-AB05-3552CE2C535C}"/>
                </a:ext>
              </a:extLst>
            </p:cNvPr>
            <p:cNvGrpSpPr/>
            <p:nvPr/>
          </p:nvGrpSpPr>
          <p:grpSpPr>
            <a:xfrm>
              <a:off x="7494269" y="3388994"/>
              <a:ext cx="55245" cy="98107"/>
              <a:chOff x="7494269" y="3388994"/>
              <a:chExt cx="55245" cy="98107"/>
            </a:xfrm>
            <a:solidFill>
              <a:schemeClr val="accent1"/>
            </a:solidFill>
          </p:grpSpPr>
          <p:sp>
            <p:nvSpPr>
              <p:cNvPr id="631" name="Freeform: Shape 630">
                <a:extLst>
                  <a:ext uri="{FF2B5EF4-FFF2-40B4-BE49-F238E27FC236}">
                    <a16:creationId xmlns:a16="http://schemas.microsoft.com/office/drawing/2014/main" id="{15A26ED8-EBE6-4ACF-984C-30514A0D5859}"/>
                  </a:ext>
                </a:extLst>
              </p:cNvPr>
              <p:cNvSpPr/>
              <p:nvPr/>
            </p:nvSpPr>
            <p:spPr>
              <a:xfrm>
                <a:off x="7494269" y="3388994"/>
                <a:ext cx="55245" cy="98107"/>
              </a:xfrm>
              <a:custGeom>
                <a:avLst/>
                <a:gdLst>
                  <a:gd name="connsiteX0" fmla="*/ 0 w 55245"/>
                  <a:gd name="connsiteY0" fmla="*/ 0 h 98107"/>
                  <a:gd name="connsiteX1" fmla="*/ 55245 w 55245"/>
                  <a:gd name="connsiteY1" fmla="*/ 0 h 98107"/>
                  <a:gd name="connsiteX2" fmla="*/ 55245 w 55245"/>
                  <a:gd name="connsiteY2" fmla="*/ 98107 h 98107"/>
                  <a:gd name="connsiteX3" fmla="*/ 0 w 55245"/>
                  <a:gd name="connsiteY3" fmla="*/ 98107 h 98107"/>
                  <a:gd name="connsiteX4" fmla="*/ 0 w 55245"/>
                  <a:gd name="connsiteY4" fmla="*/ 0 h 98107"/>
                  <a:gd name="connsiteX5" fmla="*/ 0 w 55245"/>
                  <a:gd name="connsiteY5" fmla="*/ 0 h 98107"/>
                  <a:gd name="connsiteX6" fmla="*/ 3810 w 55245"/>
                  <a:gd name="connsiteY6" fmla="*/ 3810 h 98107"/>
                  <a:gd name="connsiteX7" fmla="*/ 3810 w 55245"/>
                  <a:gd name="connsiteY7" fmla="*/ 95250 h 98107"/>
                  <a:gd name="connsiteX8" fmla="*/ 51435 w 55245"/>
                  <a:gd name="connsiteY8" fmla="*/ 95250 h 98107"/>
                  <a:gd name="connsiteX9" fmla="*/ 51435 w 55245"/>
                  <a:gd name="connsiteY9" fmla="*/ 3810 h 98107"/>
                  <a:gd name="connsiteX10" fmla="*/ 3810 w 55245"/>
                  <a:gd name="connsiteY10" fmla="*/ 3810 h 981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5245" h="98107">
                    <a:moveTo>
                      <a:pt x="0" y="0"/>
                    </a:moveTo>
                    <a:lnTo>
                      <a:pt x="55245" y="0"/>
                    </a:lnTo>
                    <a:lnTo>
                      <a:pt x="55245" y="98107"/>
                    </a:lnTo>
                    <a:lnTo>
                      <a:pt x="0" y="98107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  <a:moveTo>
                      <a:pt x="3810" y="3810"/>
                    </a:moveTo>
                    <a:lnTo>
                      <a:pt x="3810" y="95250"/>
                    </a:lnTo>
                    <a:lnTo>
                      <a:pt x="51435" y="95250"/>
                    </a:lnTo>
                    <a:lnTo>
                      <a:pt x="51435" y="3810"/>
                    </a:lnTo>
                    <a:lnTo>
                      <a:pt x="3810" y="3810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32" name="Freeform: Shape 631">
                <a:extLst>
                  <a:ext uri="{FF2B5EF4-FFF2-40B4-BE49-F238E27FC236}">
                    <a16:creationId xmlns:a16="http://schemas.microsoft.com/office/drawing/2014/main" id="{04790F9E-F997-4858-8B98-9F77694D297E}"/>
                  </a:ext>
                </a:extLst>
              </p:cNvPr>
              <p:cNvSpPr/>
              <p:nvPr/>
            </p:nvSpPr>
            <p:spPr>
              <a:xfrm>
                <a:off x="7498079" y="3392804"/>
                <a:ext cx="47625" cy="91439"/>
              </a:xfrm>
              <a:custGeom>
                <a:avLst/>
                <a:gdLst>
                  <a:gd name="connsiteX0" fmla="*/ 0 w 47625"/>
                  <a:gd name="connsiteY0" fmla="*/ 0 h 91439"/>
                  <a:gd name="connsiteX1" fmla="*/ 47625 w 47625"/>
                  <a:gd name="connsiteY1" fmla="*/ 0 h 91439"/>
                  <a:gd name="connsiteX2" fmla="*/ 47625 w 47625"/>
                  <a:gd name="connsiteY2" fmla="*/ 91440 h 91439"/>
                  <a:gd name="connsiteX3" fmla="*/ 0 w 47625"/>
                  <a:gd name="connsiteY3" fmla="*/ 91440 h 91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7625" h="91439">
                    <a:moveTo>
                      <a:pt x="0" y="0"/>
                    </a:moveTo>
                    <a:lnTo>
                      <a:pt x="47625" y="0"/>
                    </a:lnTo>
                    <a:lnTo>
                      <a:pt x="47625" y="91440"/>
                    </a:lnTo>
                    <a:lnTo>
                      <a:pt x="0" y="91440"/>
                    </a:lnTo>
                    <a:close/>
                  </a:path>
                </a:pathLst>
              </a:custGeom>
              <a:solidFill>
                <a:srgbClr val="B3B2B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33" name="Freeform: Shape 632">
                <a:extLst>
                  <a:ext uri="{FF2B5EF4-FFF2-40B4-BE49-F238E27FC236}">
                    <a16:creationId xmlns:a16="http://schemas.microsoft.com/office/drawing/2014/main" id="{9E05565E-FCA9-4143-BFED-26C03862FD56}"/>
                  </a:ext>
                </a:extLst>
              </p:cNvPr>
              <p:cNvSpPr/>
              <p:nvPr/>
            </p:nvSpPr>
            <p:spPr>
              <a:xfrm>
                <a:off x="7531417" y="3462337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8 h 18097"/>
                  <a:gd name="connsiteX3" fmla="*/ 0 w 13334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34" name="Freeform: Shape 633">
                <a:extLst>
                  <a:ext uri="{FF2B5EF4-FFF2-40B4-BE49-F238E27FC236}">
                    <a16:creationId xmlns:a16="http://schemas.microsoft.com/office/drawing/2014/main" id="{3ADA53FB-8346-433A-8C7B-1F957C602493}"/>
                  </a:ext>
                </a:extLst>
              </p:cNvPr>
              <p:cNvSpPr/>
              <p:nvPr/>
            </p:nvSpPr>
            <p:spPr>
              <a:xfrm>
                <a:off x="7516177" y="3462337"/>
                <a:ext cx="11429" cy="18097"/>
              </a:xfrm>
              <a:custGeom>
                <a:avLst/>
                <a:gdLst>
                  <a:gd name="connsiteX0" fmla="*/ 0 w 11429"/>
                  <a:gd name="connsiteY0" fmla="*/ 0 h 18097"/>
                  <a:gd name="connsiteX1" fmla="*/ 11430 w 11429"/>
                  <a:gd name="connsiteY1" fmla="*/ 0 h 18097"/>
                  <a:gd name="connsiteX2" fmla="*/ 11430 w 11429"/>
                  <a:gd name="connsiteY2" fmla="*/ 18098 h 18097"/>
                  <a:gd name="connsiteX3" fmla="*/ 0 w 11429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29" h="18097">
                    <a:moveTo>
                      <a:pt x="0" y="0"/>
                    </a:moveTo>
                    <a:lnTo>
                      <a:pt x="11430" y="0"/>
                    </a:lnTo>
                    <a:lnTo>
                      <a:pt x="11430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35" name="Freeform: Shape 634">
                <a:extLst>
                  <a:ext uri="{FF2B5EF4-FFF2-40B4-BE49-F238E27FC236}">
                    <a16:creationId xmlns:a16="http://schemas.microsoft.com/office/drawing/2014/main" id="{8B22F4C5-DAF5-4C07-AF6B-743DDFD014F3}"/>
                  </a:ext>
                </a:extLst>
              </p:cNvPr>
              <p:cNvSpPr/>
              <p:nvPr/>
            </p:nvSpPr>
            <p:spPr>
              <a:xfrm>
                <a:off x="7499984" y="3462337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8 h 18097"/>
                  <a:gd name="connsiteX3" fmla="*/ 0 w 13334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36" name="Freeform: Shape 635">
                <a:extLst>
                  <a:ext uri="{FF2B5EF4-FFF2-40B4-BE49-F238E27FC236}">
                    <a16:creationId xmlns:a16="http://schemas.microsoft.com/office/drawing/2014/main" id="{597C5CDE-6ABA-4543-BC62-B0371D0D4693}"/>
                  </a:ext>
                </a:extLst>
              </p:cNvPr>
              <p:cNvSpPr/>
              <p:nvPr/>
            </p:nvSpPr>
            <p:spPr>
              <a:xfrm>
                <a:off x="7531417" y="3440429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7 h 18097"/>
                  <a:gd name="connsiteX3" fmla="*/ 0 w 13334"/>
                  <a:gd name="connsiteY3" fmla="*/ 18097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7"/>
                    </a:lnTo>
                    <a:lnTo>
                      <a:pt x="0" y="18097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37" name="Freeform: Shape 636">
                <a:extLst>
                  <a:ext uri="{FF2B5EF4-FFF2-40B4-BE49-F238E27FC236}">
                    <a16:creationId xmlns:a16="http://schemas.microsoft.com/office/drawing/2014/main" id="{90F7D8BD-1FA7-41FC-AAF8-64A255CF42AB}"/>
                  </a:ext>
                </a:extLst>
              </p:cNvPr>
              <p:cNvSpPr/>
              <p:nvPr/>
            </p:nvSpPr>
            <p:spPr>
              <a:xfrm>
                <a:off x="7516177" y="3440429"/>
                <a:ext cx="11429" cy="18097"/>
              </a:xfrm>
              <a:custGeom>
                <a:avLst/>
                <a:gdLst>
                  <a:gd name="connsiteX0" fmla="*/ 0 w 11429"/>
                  <a:gd name="connsiteY0" fmla="*/ 0 h 18097"/>
                  <a:gd name="connsiteX1" fmla="*/ 11430 w 11429"/>
                  <a:gd name="connsiteY1" fmla="*/ 0 h 18097"/>
                  <a:gd name="connsiteX2" fmla="*/ 11430 w 11429"/>
                  <a:gd name="connsiteY2" fmla="*/ 18097 h 18097"/>
                  <a:gd name="connsiteX3" fmla="*/ 0 w 11429"/>
                  <a:gd name="connsiteY3" fmla="*/ 18097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29" h="18097">
                    <a:moveTo>
                      <a:pt x="0" y="0"/>
                    </a:moveTo>
                    <a:lnTo>
                      <a:pt x="11430" y="0"/>
                    </a:lnTo>
                    <a:lnTo>
                      <a:pt x="11430" y="18097"/>
                    </a:lnTo>
                    <a:lnTo>
                      <a:pt x="0" y="18097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38" name="Freeform: Shape 637">
                <a:extLst>
                  <a:ext uri="{FF2B5EF4-FFF2-40B4-BE49-F238E27FC236}">
                    <a16:creationId xmlns:a16="http://schemas.microsoft.com/office/drawing/2014/main" id="{C2361C84-62D5-4124-991A-3709775092C2}"/>
                  </a:ext>
                </a:extLst>
              </p:cNvPr>
              <p:cNvSpPr/>
              <p:nvPr/>
            </p:nvSpPr>
            <p:spPr>
              <a:xfrm>
                <a:off x="7499984" y="3440429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7 h 18097"/>
                  <a:gd name="connsiteX3" fmla="*/ 0 w 13334"/>
                  <a:gd name="connsiteY3" fmla="*/ 18097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7"/>
                    </a:lnTo>
                    <a:lnTo>
                      <a:pt x="0" y="18097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39" name="Freeform: Shape 638">
                <a:extLst>
                  <a:ext uri="{FF2B5EF4-FFF2-40B4-BE49-F238E27FC236}">
                    <a16:creationId xmlns:a16="http://schemas.microsoft.com/office/drawing/2014/main" id="{1F6374D4-DEAC-4482-AD09-B9011A27527B}"/>
                  </a:ext>
                </a:extLst>
              </p:cNvPr>
              <p:cNvSpPr/>
              <p:nvPr/>
            </p:nvSpPr>
            <p:spPr>
              <a:xfrm>
                <a:off x="7531417" y="3418522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8 h 18097"/>
                  <a:gd name="connsiteX3" fmla="*/ 0 w 13334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40" name="Freeform: Shape 639">
                <a:extLst>
                  <a:ext uri="{FF2B5EF4-FFF2-40B4-BE49-F238E27FC236}">
                    <a16:creationId xmlns:a16="http://schemas.microsoft.com/office/drawing/2014/main" id="{A10B7007-1ECC-4633-870F-F15F32B01AB2}"/>
                  </a:ext>
                </a:extLst>
              </p:cNvPr>
              <p:cNvSpPr/>
              <p:nvPr/>
            </p:nvSpPr>
            <p:spPr>
              <a:xfrm>
                <a:off x="7516177" y="3418522"/>
                <a:ext cx="11429" cy="18097"/>
              </a:xfrm>
              <a:custGeom>
                <a:avLst/>
                <a:gdLst>
                  <a:gd name="connsiteX0" fmla="*/ 0 w 11429"/>
                  <a:gd name="connsiteY0" fmla="*/ 0 h 18097"/>
                  <a:gd name="connsiteX1" fmla="*/ 11430 w 11429"/>
                  <a:gd name="connsiteY1" fmla="*/ 0 h 18097"/>
                  <a:gd name="connsiteX2" fmla="*/ 11430 w 11429"/>
                  <a:gd name="connsiteY2" fmla="*/ 18098 h 18097"/>
                  <a:gd name="connsiteX3" fmla="*/ 0 w 11429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29" h="18097">
                    <a:moveTo>
                      <a:pt x="0" y="0"/>
                    </a:moveTo>
                    <a:lnTo>
                      <a:pt x="11430" y="0"/>
                    </a:lnTo>
                    <a:lnTo>
                      <a:pt x="11430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41" name="Freeform: Shape 640">
                <a:extLst>
                  <a:ext uri="{FF2B5EF4-FFF2-40B4-BE49-F238E27FC236}">
                    <a16:creationId xmlns:a16="http://schemas.microsoft.com/office/drawing/2014/main" id="{7FA695ED-0B7A-4A95-97DE-D759C6564D30}"/>
                  </a:ext>
                </a:extLst>
              </p:cNvPr>
              <p:cNvSpPr/>
              <p:nvPr/>
            </p:nvSpPr>
            <p:spPr>
              <a:xfrm>
                <a:off x="7499984" y="3418522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8 h 18097"/>
                  <a:gd name="connsiteX3" fmla="*/ 0 w 13334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42" name="Freeform: Shape 641">
                <a:extLst>
                  <a:ext uri="{FF2B5EF4-FFF2-40B4-BE49-F238E27FC236}">
                    <a16:creationId xmlns:a16="http://schemas.microsoft.com/office/drawing/2014/main" id="{DBF7DC52-DA13-4A2A-955B-FE3F1B38C389}"/>
                  </a:ext>
                </a:extLst>
              </p:cNvPr>
              <p:cNvSpPr/>
              <p:nvPr/>
            </p:nvSpPr>
            <p:spPr>
              <a:xfrm>
                <a:off x="7531417" y="3396614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8 h 18097"/>
                  <a:gd name="connsiteX3" fmla="*/ 0 w 13334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43" name="Freeform: Shape 642">
                <a:extLst>
                  <a:ext uri="{FF2B5EF4-FFF2-40B4-BE49-F238E27FC236}">
                    <a16:creationId xmlns:a16="http://schemas.microsoft.com/office/drawing/2014/main" id="{465A8A43-B254-4C64-90FE-E48B6D320C53}"/>
                  </a:ext>
                </a:extLst>
              </p:cNvPr>
              <p:cNvSpPr/>
              <p:nvPr/>
            </p:nvSpPr>
            <p:spPr>
              <a:xfrm>
                <a:off x="7516177" y="3396614"/>
                <a:ext cx="11429" cy="18097"/>
              </a:xfrm>
              <a:custGeom>
                <a:avLst/>
                <a:gdLst>
                  <a:gd name="connsiteX0" fmla="*/ 0 w 11429"/>
                  <a:gd name="connsiteY0" fmla="*/ 0 h 18097"/>
                  <a:gd name="connsiteX1" fmla="*/ 11430 w 11429"/>
                  <a:gd name="connsiteY1" fmla="*/ 0 h 18097"/>
                  <a:gd name="connsiteX2" fmla="*/ 11430 w 11429"/>
                  <a:gd name="connsiteY2" fmla="*/ 18098 h 18097"/>
                  <a:gd name="connsiteX3" fmla="*/ 0 w 11429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29" h="18097">
                    <a:moveTo>
                      <a:pt x="0" y="0"/>
                    </a:moveTo>
                    <a:lnTo>
                      <a:pt x="11430" y="0"/>
                    </a:lnTo>
                    <a:lnTo>
                      <a:pt x="11430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44" name="Freeform: Shape 643">
                <a:extLst>
                  <a:ext uri="{FF2B5EF4-FFF2-40B4-BE49-F238E27FC236}">
                    <a16:creationId xmlns:a16="http://schemas.microsoft.com/office/drawing/2014/main" id="{AFF82820-B25A-45C2-AB59-E35D8779B8D9}"/>
                  </a:ext>
                </a:extLst>
              </p:cNvPr>
              <p:cNvSpPr/>
              <p:nvPr/>
            </p:nvSpPr>
            <p:spPr>
              <a:xfrm>
                <a:off x="7499984" y="3396614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8 h 18097"/>
                  <a:gd name="connsiteX3" fmla="*/ 0 w 13334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548" name="Graphic 437">
              <a:extLst>
                <a:ext uri="{FF2B5EF4-FFF2-40B4-BE49-F238E27FC236}">
                  <a16:creationId xmlns:a16="http://schemas.microsoft.com/office/drawing/2014/main" id="{41CF37F8-AFF1-4008-9912-659576AD18C5}"/>
                </a:ext>
              </a:extLst>
            </p:cNvPr>
            <p:cNvGrpSpPr/>
            <p:nvPr/>
          </p:nvGrpSpPr>
          <p:grpSpPr>
            <a:xfrm>
              <a:off x="7605712" y="3506151"/>
              <a:ext cx="55244" cy="98107"/>
              <a:chOff x="7605712" y="3506151"/>
              <a:chExt cx="55244" cy="98107"/>
            </a:xfrm>
            <a:solidFill>
              <a:schemeClr val="accent1"/>
            </a:solidFill>
          </p:grpSpPr>
          <p:sp>
            <p:nvSpPr>
              <p:cNvPr id="617" name="Freeform: Shape 616">
                <a:extLst>
                  <a:ext uri="{FF2B5EF4-FFF2-40B4-BE49-F238E27FC236}">
                    <a16:creationId xmlns:a16="http://schemas.microsoft.com/office/drawing/2014/main" id="{C065BAD4-83F9-4872-BE02-D590049B4DD1}"/>
                  </a:ext>
                </a:extLst>
              </p:cNvPr>
              <p:cNvSpPr/>
              <p:nvPr/>
            </p:nvSpPr>
            <p:spPr>
              <a:xfrm>
                <a:off x="7605712" y="3506151"/>
                <a:ext cx="55244" cy="98107"/>
              </a:xfrm>
              <a:custGeom>
                <a:avLst/>
                <a:gdLst>
                  <a:gd name="connsiteX0" fmla="*/ 0 w 55244"/>
                  <a:gd name="connsiteY0" fmla="*/ 0 h 98107"/>
                  <a:gd name="connsiteX1" fmla="*/ 55245 w 55244"/>
                  <a:gd name="connsiteY1" fmla="*/ 0 h 98107"/>
                  <a:gd name="connsiteX2" fmla="*/ 55245 w 55244"/>
                  <a:gd name="connsiteY2" fmla="*/ 98107 h 98107"/>
                  <a:gd name="connsiteX3" fmla="*/ 0 w 55244"/>
                  <a:gd name="connsiteY3" fmla="*/ 98107 h 98107"/>
                  <a:gd name="connsiteX4" fmla="*/ 0 w 55244"/>
                  <a:gd name="connsiteY4" fmla="*/ 0 h 98107"/>
                  <a:gd name="connsiteX5" fmla="*/ 0 w 55244"/>
                  <a:gd name="connsiteY5" fmla="*/ 0 h 98107"/>
                  <a:gd name="connsiteX6" fmla="*/ 2857 w 55244"/>
                  <a:gd name="connsiteY6" fmla="*/ 2858 h 98107"/>
                  <a:gd name="connsiteX7" fmla="*/ 2857 w 55244"/>
                  <a:gd name="connsiteY7" fmla="*/ 94298 h 98107"/>
                  <a:gd name="connsiteX8" fmla="*/ 50482 w 55244"/>
                  <a:gd name="connsiteY8" fmla="*/ 94298 h 98107"/>
                  <a:gd name="connsiteX9" fmla="*/ 50482 w 55244"/>
                  <a:gd name="connsiteY9" fmla="*/ 2858 h 98107"/>
                  <a:gd name="connsiteX10" fmla="*/ 2857 w 55244"/>
                  <a:gd name="connsiteY10" fmla="*/ 2858 h 981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5244" h="98107">
                    <a:moveTo>
                      <a:pt x="0" y="0"/>
                    </a:moveTo>
                    <a:lnTo>
                      <a:pt x="55245" y="0"/>
                    </a:lnTo>
                    <a:lnTo>
                      <a:pt x="55245" y="98107"/>
                    </a:lnTo>
                    <a:lnTo>
                      <a:pt x="0" y="98107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  <a:moveTo>
                      <a:pt x="2857" y="2858"/>
                    </a:moveTo>
                    <a:lnTo>
                      <a:pt x="2857" y="94298"/>
                    </a:lnTo>
                    <a:lnTo>
                      <a:pt x="50482" y="94298"/>
                    </a:lnTo>
                    <a:lnTo>
                      <a:pt x="50482" y="2858"/>
                    </a:lnTo>
                    <a:lnTo>
                      <a:pt x="2857" y="2858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18" name="Freeform: Shape 617">
                <a:extLst>
                  <a:ext uri="{FF2B5EF4-FFF2-40B4-BE49-F238E27FC236}">
                    <a16:creationId xmlns:a16="http://schemas.microsoft.com/office/drawing/2014/main" id="{91B14F09-99BD-43C8-9435-C371147562F1}"/>
                  </a:ext>
                </a:extLst>
              </p:cNvPr>
              <p:cNvSpPr/>
              <p:nvPr/>
            </p:nvSpPr>
            <p:spPr>
              <a:xfrm>
                <a:off x="7608569" y="3509009"/>
                <a:ext cx="47625" cy="91439"/>
              </a:xfrm>
              <a:custGeom>
                <a:avLst/>
                <a:gdLst>
                  <a:gd name="connsiteX0" fmla="*/ 0 w 47625"/>
                  <a:gd name="connsiteY0" fmla="*/ 0 h 91439"/>
                  <a:gd name="connsiteX1" fmla="*/ 47625 w 47625"/>
                  <a:gd name="connsiteY1" fmla="*/ 0 h 91439"/>
                  <a:gd name="connsiteX2" fmla="*/ 47625 w 47625"/>
                  <a:gd name="connsiteY2" fmla="*/ 91440 h 91439"/>
                  <a:gd name="connsiteX3" fmla="*/ 0 w 47625"/>
                  <a:gd name="connsiteY3" fmla="*/ 91440 h 91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7625" h="91439">
                    <a:moveTo>
                      <a:pt x="0" y="0"/>
                    </a:moveTo>
                    <a:lnTo>
                      <a:pt x="47625" y="0"/>
                    </a:lnTo>
                    <a:lnTo>
                      <a:pt x="47625" y="91440"/>
                    </a:lnTo>
                    <a:lnTo>
                      <a:pt x="0" y="91440"/>
                    </a:lnTo>
                    <a:close/>
                  </a:path>
                </a:pathLst>
              </a:custGeom>
              <a:solidFill>
                <a:srgbClr val="B3B2B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19" name="Freeform: Shape 618">
                <a:extLst>
                  <a:ext uri="{FF2B5EF4-FFF2-40B4-BE49-F238E27FC236}">
                    <a16:creationId xmlns:a16="http://schemas.microsoft.com/office/drawing/2014/main" id="{D87DB67F-E8C5-4FAF-BCB5-BB25B07D531F}"/>
                  </a:ext>
                </a:extLst>
              </p:cNvPr>
              <p:cNvSpPr/>
              <p:nvPr/>
            </p:nvSpPr>
            <p:spPr>
              <a:xfrm>
                <a:off x="7641907" y="3578542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7 h 18097"/>
                  <a:gd name="connsiteX3" fmla="*/ 0 w 13334"/>
                  <a:gd name="connsiteY3" fmla="*/ 18097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7"/>
                    </a:lnTo>
                    <a:lnTo>
                      <a:pt x="0" y="18097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20" name="Freeform: Shape 619">
                <a:extLst>
                  <a:ext uri="{FF2B5EF4-FFF2-40B4-BE49-F238E27FC236}">
                    <a16:creationId xmlns:a16="http://schemas.microsoft.com/office/drawing/2014/main" id="{B8E5518B-B95B-422B-8FC8-C3998F248346}"/>
                  </a:ext>
                </a:extLst>
              </p:cNvPr>
              <p:cNvSpPr/>
              <p:nvPr/>
            </p:nvSpPr>
            <p:spPr>
              <a:xfrm>
                <a:off x="7627619" y="3578542"/>
                <a:ext cx="11429" cy="18097"/>
              </a:xfrm>
              <a:custGeom>
                <a:avLst/>
                <a:gdLst>
                  <a:gd name="connsiteX0" fmla="*/ 0 w 11429"/>
                  <a:gd name="connsiteY0" fmla="*/ 0 h 18097"/>
                  <a:gd name="connsiteX1" fmla="*/ 11430 w 11429"/>
                  <a:gd name="connsiteY1" fmla="*/ 0 h 18097"/>
                  <a:gd name="connsiteX2" fmla="*/ 11430 w 11429"/>
                  <a:gd name="connsiteY2" fmla="*/ 18097 h 18097"/>
                  <a:gd name="connsiteX3" fmla="*/ 0 w 11429"/>
                  <a:gd name="connsiteY3" fmla="*/ 18097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29" h="18097">
                    <a:moveTo>
                      <a:pt x="0" y="0"/>
                    </a:moveTo>
                    <a:lnTo>
                      <a:pt x="11430" y="0"/>
                    </a:lnTo>
                    <a:lnTo>
                      <a:pt x="11430" y="18097"/>
                    </a:lnTo>
                    <a:lnTo>
                      <a:pt x="0" y="18097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21" name="Freeform: Shape 620">
                <a:extLst>
                  <a:ext uri="{FF2B5EF4-FFF2-40B4-BE49-F238E27FC236}">
                    <a16:creationId xmlns:a16="http://schemas.microsoft.com/office/drawing/2014/main" id="{D59A4126-F438-4F6A-AB7C-05A527E93218}"/>
                  </a:ext>
                </a:extLst>
              </p:cNvPr>
              <p:cNvSpPr/>
              <p:nvPr/>
            </p:nvSpPr>
            <p:spPr>
              <a:xfrm>
                <a:off x="7611427" y="3578542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7 h 18097"/>
                  <a:gd name="connsiteX3" fmla="*/ 0 w 13334"/>
                  <a:gd name="connsiteY3" fmla="*/ 18097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7"/>
                    </a:lnTo>
                    <a:lnTo>
                      <a:pt x="0" y="18097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22" name="Freeform: Shape 621">
                <a:extLst>
                  <a:ext uri="{FF2B5EF4-FFF2-40B4-BE49-F238E27FC236}">
                    <a16:creationId xmlns:a16="http://schemas.microsoft.com/office/drawing/2014/main" id="{8ED54362-A23B-4798-8C1E-10314974946F}"/>
                  </a:ext>
                </a:extLst>
              </p:cNvPr>
              <p:cNvSpPr/>
              <p:nvPr/>
            </p:nvSpPr>
            <p:spPr>
              <a:xfrm>
                <a:off x="7641907" y="3556634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8 h 18097"/>
                  <a:gd name="connsiteX3" fmla="*/ 0 w 13334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23" name="Freeform: Shape 622">
                <a:extLst>
                  <a:ext uri="{FF2B5EF4-FFF2-40B4-BE49-F238E27FC236}">
                    <a16:creationId xmlns:a16="http://schemas.microsoft.com/office/drawing/2014/main" id="{C4616D55-E088-471E-AC62-F68C28B9CD2C}"/>
                  </a:ext>
                </a:extLst>
              </p:cNvPr>
              <p:cNvSpPr/>
              <p:nvPr/>
            </p:nvSpPr>
            <p:spPr>
              <a:xfrm>
                <a:off x="7627619" y="3556634"/>
                <a:ext cx="11429" cy="18097"/>
              </a:xfrm>
              <a:custGeom>
                <a:avLst/>
                <a:gdLst>
                  <a:gd name="connsiteX0" fmla="*/ 0 w 11429"/>
                  <a:gd name="connsiteY0" fmla="*/ 0 h 18097"/>
                  <a:gd name="connsiteX1" fmla="*/ 11430 w 11429"/>
                  <a:gd name="connsiteY1" fmla="*/ 0 h 18097"/>
                  <a:gd name="connsiteX2" fmla="*/ 11430 w 11429"/>
                  <a:gd name="connsiteY2" fmla="*/ 18098 h 18097"/>
                  <a:gd name="connsiteX3" fmla="*/ 0 w 11429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29" h="18097">
                    <a:moveTo>
                      <a:pt x="0" y="0"/>
                    </a:moveTo>
                    <a:lnTo>
                      <a:pt x="11430" y="0"/>
                    </a:lnTo>
                    <a:lnTo>
                      <a:pt x="11430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24" name="Freeform: Shape 623">
                <a:extLst>
                  <a:ext uri="{FF2B5EF4-FFF2-40B4-BE49-F238E27FC236}">
                    <a16:creationId xmlns:a16="http://schemas.microsoft.com/office/drawing/2014/main" id="{B9ED6823-4A42-4E50-AD8E-15367CAE7937}"/>
                  </a:ext>
                </a:extLst>
              </p:cNvPr>
              <p:cNvSpPr/>
              <p:nvPr/>
            </p:nvSpPr>
            <p:spPr>
              <a:xfrm>
                <a:off x="7611427" y="3556634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8 h 18097"/>
                  <a:gd name="connsiteX3" fmla="*/ 0 w 13334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25" name="Freeform: Shape 624">
                <a:extLst>
                  <a:ext uri="{FF2B5EF4-FFF2-40B4-BE49-F238E27FC236}">
                    <a16:creationId xmlns:a16="http://schemas.microsoft.com/office/drawing/2014/main" id="{B28268B7-AC1C-46BD-A674-1D9756059095}"/>
                  </a:ext>
                </a:extLst>
              </p:cNvPr>
              <p:cNvSpPr/>
              <p:nvPr/>
            </p:nvSpPr>
            <p:spPr>
              <a:xfrm>
                <a:off x="7641907" y="3535679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7 h 18097"/>
                  <a:gd name="connsiteX3" fmla="*/ 0 w 13334"/>
                  <a:gd name="connsiteY3" fmla="*/ 18097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7"/>
                    </a:lnTo>
                    <a:lnTo>
                      <a:pt x="0" y="18097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26" name="Freeform: Shape 625">
                <a:extLst>
                  <a:ext uri="{FF2B5EF4-FFF2-40B4-BE49-F238E27FC236}">
                    <a16:creationId xmlns:a16="http://schemas.microsoft.com/office/drawing/2014/main" id="{958CBC6D-4ED6-49A5-824E-BD6B89429763}"/>
                  </a:ext>
                </a:extLst>
              </p:cNvPr>
              <p:cNvSpPr/>
              <p:nvPr/>
            </p:nvSpPr>
            <p:spPr>
              <a:xfrm>
                <a:off x="7627619" y="3535679"/>
                <a:ext cx="11429" cy="18097"/>
              </a:xfrm>
              <a:custGeom>
                <a:avLst/>
                <a:gdLst>
                  <a:gd name="connsiteX0" fmla="*/ 0 w 11429"/>
                  <a:gd name="connsiteY0" fmla="*/ 0 h 18097"/>
                  <a:gd name="connsiteX1" fmla="*/ 11430 w 11429"/>
                  <a:gd name="connsiteY1" fmla="*/ 0 h 18097"/>
                  <a:gd name="connsiteX2" fmla="*/ 11430 w 11429"/>
                  <a:gd name="connsiteY2" fmla="*/ 18097 h 18097"/>
                  <a:gd name="connsiteX3" fmla="*/ 0 w 11429"/>
                  <a:gd name="connsiteY3" fmla="*/ 18097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29" h="18097">
                    <a:moveTo>
                      <a:pt x="0" y="0"/>
                    </a:moveTo>
                    <a:lnTo>
                      <a:pt x="11430" y="0"/>
                    </a:lnTo>
                    <a:lnTo>
                      <a:pt x="11430" y="18097"/>
                    </a:lnTo>
                    <a:lnTo>
                      <a:pt x="0" y="18097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27" name="Freeform: Shape 626">
                <a:extLst>
                  <a:ext uri="{FF2B5EF4-FFF2-40B4-BE49-F238E27FC236}">
                    <a16:creationId xmlns:a16="http://schemas.microsoft.com/office/drawing/2014/main" id="{C9008D49-551D-4D59-98E1-CCF3AF00519D}"/>
                  </a:ext>
                </a:extLst>
              </p:cNvPr>
              <p:cNvSpPr/>
              <p:nvPr/>
            </p:nvSpPr>
            <p:spPr>
              <a:xfrm>
                <a:off x="7611427" y="3535679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7 h 18097"/>
                  <a:gd name="connsiteX3" fmla="*/ 0 w 13334"/>
                  <a:gd name="connsiteY3" fmla="*/ 18097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7"/>
                    </a:lnTo>
                    <a:lnTo>
                      <a:pt x="0" y="18097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28" name="Freeform: Shape 627">
                <a:extLst>
                  <a:ext uri="{FF2B5EF4-FFF2-40B4-BE49-F238E27FC236}">
                    <a16:creationId xmlns:a16="http://schemas.microsoft.com/office/drawing/2014/main" id="{E847DDF5-7CCC-4B4A-8690-B3AC0D9A8281}"/>
                  </a:ext>
                </a:extLst>
              </p:cNvPr>
              <p:cNvSpPr/>
              <p:nvPr/>
            </p:nvSpPr>
            <p:spPr>
              <a:xfrm>
                <a:off x="7641907" y="3513772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8 h 18097"/>
                  <a:gd name="connsiteX3" fmla="*/ 0 w 13334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29" name="Freeform: Shape 628">
                <a:extLst>
                  <a:ext uri="{FF2B5EF4-FFF2-40B4-BE49-F238E27FC236}">
                    <a16:creationId xmlns:a16="http://schemas.microsoft.com/office/drawing/2014/main" id="{F258B910-8E1D-429D-A075-58CC34B855DF}"/>
                  </a:ext>
                </a:extLst>
              </p:cNvPr>
              <p:cNvSpPr/>
              <p:nvPr/>
            </p:nvSpPr>
            <p:spPr>
              <a:xfrm>
                <a:off x="7627619" y="3513772"/>
                <a:ext cx="11429" cy="18097"/>
              </a:xfrm>
              <a:custGeom>
                <a:avLst/>
                <a:gdLst>
                  <a:gd name="connsiteX0" fmla="*/ 0 w 11429"/>
                  <a:gd name="connsiteY0" fmla="*/ 0 h 18097"/>
                  <a:gd name="connsiteX1" fmla="*/ 11430 w 11429"/>
                  <a:gd name="connsiteY1" fmla="*/ 0 h 18097"/>
                  <a:gd name="connsiteX2" fmla="*/ 11430 w 11429"/>
                  <a:gd name="connsiteY2" fmla="*/ 18098 h 18097"/>
                  <a:gd name="connsiteX3" fmla="*/ 0 w 11429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29" h="18097">
                    <a:moveTo>
                      <a:pt x="0" y="0"/>
                    </a:moveTo>
                    <a:lnTo>
                      <a:pt x="11430" y="0"/>
                    </a:lnTo>
                    <a:lnTo>
                      <a:pt x="11430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30" name="Freeform: Shape 629">
                <a:extLst>
                  <a:ext uri="{FF2B5EF4-FFF2-40B4-BE49-F238E27FC236}">
                    <a16:creationId xmlns:a16="http://schemas.microsoft.com/office/drawing/2014/main" id="{319DAFE8-4EE0-42C4-BC99-5804912B5F08}"/>
                  </a:ext>
                </a:extLst>
              </p:cNvPr>
              <p:cNvSpPr/>
              <p:nvPr/>
            </p:nvSpPr>
            <p:spPr>
              <a:xfrm>
                <a:off x="7611427" y="3513772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8 h 18097"/>
                  <a:gd name="connsiteX3" fmla="*/ 0 w 13334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549" name="Graphic 437">
              <a:extLst>
                <a:ext uri="{FF2B5EF4-FFF2-40B4-BE49-F238E27FC236}">
                  <a16:creationId xmlns:a16="http://schemas.microsoft.com/office/drawing/2014/main" id="{0F3C6BBC-3CD1-4C0E-BC20-C6AA5821DE24}"/>
                </a:ext>
              </a:extLst>
            </p:cNvPr>
            <p:cNvGrpSpPr/>
            <p:nvPr/>
          </p:nvGrpSpPr>
          <p:grpSpPr>
            <a:xfrm>
              <a:off x="7716202" y="3506151"/>
              <a:ext cx="55244" cy="98107"/>
              <a:chOff x="7716202" y="3506151"/>
              <a:chExt cx="55244" cy="98107"/>
            </a:xfrm>
            <a:solidFill>
              <a:schemeClr val="accent1"/>
            </a:solidFill>
          </p:grpSpPr>
          <p:sp>
            <p:nvSpPr>
              <p:cNvPr id="603" name="Freeform: Shape 602">
                <a:extLst>
                  <a:ext uri="{FF2B5EF4-FFF2-40B4-BE49-F238E27FC236}">
                    <a16:creationId xmlns:a16="http://schemas.microsoft.com/office/drawing/2014/main" id="{2B812488-9EE1-46EE-8B52-92E6B32771FF}"/>
                  </a:ext>
                </a:extLst>
              </p:cNvPr>
              <p:cNvSpPr/>
              <p:nvPr/>
            </p:nvSpPr>
            <p:spPr>
              <a:xfrm>
                <a:off x="7716202" y="3506151"/>
                <a:ext cx="55244" cy="98107"/>
              </a:xfrm>
              <a:custGeom>
                <a:avLst/>
                <a:gdLst>
                  <a:gd name="connsiteX0" fmla="*/ 0 w 55244"/>
                  <a:gd name="connsiteY0" fmla="*/ 0 h 98107"/>
                  <a:gd name="connsiteX1" fmla="*/ 55245 w 55244"/>
                  <a:gd name="connsiteY1" fmla="*/ 0 h 98107"/>
                  <a:gd name="connsiteX2" fmla="*/ 55245 w 55244"/>
                  <a:gd name="connsiteY2" fmla="*/ 98107 h 98107"/>
                  <a:gd name="connsiteX3" fmla="*/ 0 w 55244"/>
                  <a:gd name="connsiteY3" fmla="*/ 98107 h 98107"/>
                  <a:gd name="connsiteX4" fmla="*/ 0 w 55244"/>
                  <a:gd name="connsiteY4" fmla="*/ 0 h 98107"/>
                  <a:gd name="connsiteX5" fmla="*/ 0 w 55244"/>
                  <a:gd name="connsiteY5" fmla="*/ 0 h 98107"/>
                  <a:gd name="connsiteX6" fmla="*/ 3810 w 55244"/>
                  <a:gd name="connsiteY6" fmla="*/ 2858 h 98107"/>
                  <a:gd name="connsiteX7" fmla="*/ 3810 w 55244"/>
                  <a:gd name="connsiteY7" fmla="*/ 94298 h 98107"/>
                  <a:gd name="connsiteX8" fmla="*/ 51435 w 55244"/>
                  <a:gd name="connsiteY8" fmla="*/ 94298 h 98107"/>
                  <a:gd name="connsiteX9" fmla="*/ 51435 w 55244"/>
                  <a:gd name="connsiteY9" fmla="*/ 2858 h 98107"/>
                  <a:gd name="connsiteX10" fmla="*/ 3810 w 55244"/>
                  <a:gd name="connsiteY10" fmla="*/ 2858 h 981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5244" h="98107">
                    <a:moveTo>
                      <a:pt x="0" y="0"/>
                    </a:moveTo>
                    <a:lnTo>
                      <a:pt x="55245" y="0"/>
                    </a:lnTo>
                    <a:lnTo>
                      <a:pt x="55245" y="98107"/>
                    </a:lnTo>
                    <a:lnTo>
                      <a:pt x="0" y="98107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  <a:moveTo>
                      <a:pt x="3810" y="2858"/>
                    </a:moveTo>
                    <a:lnTo>
                      <a:pt x="3810" y="94298"/>
                    </a:lnTo>
                    <a:lnTo>
                      <a:pt x="51435" y="94298"/>
                    </a:lnTo>
                    <a:lnTo>
                      <a:pt x="51435" y="2858"/>
                    </a:lnTo>
                    <a:lnTo>
                      <a:pt x="3810" y="2858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04" name="Freeform: Shape 603">
                <a:extLst>
                  <a:ext uri="{FF2B5EF4-FFF2-40B4-BE49-F238E27FC236}">
                    <a16:creationId xmlns:a16="http://schemas.microsoft.com/office/drawing/2014/main" id="{1F485750-2E17-4AB0-BEFC-C8EF7BB4F86E}"/>
                  </a:ext>
                </a:extLst>
              </p:cNvPr>
              <p:cNvSpPr/>
              <p:nvPr/>
            </p:nvSpPr>
            <p:spPr>
              <a:xfrm>
                <a:off x="7720012" y="3509009"/>
                <a:ext cx="47625" cy="91439"/>
              </a:xfrm>
              <a:custGeom>
                <a:avLst/>
                <a:gdLst>
                  <a:gd name="connsiteX0" fmla="*/ 0 w 47625"/>
                  <a:gd name="connsiteY0" fmla="*/ 0 h 91439"/>
                  <a:gd name="connsiteX1" fmla="*/ 47625 w 47625"/>
                  <a:gd name="connsiteY1" fmla="*/ 0 h 91439"/>
                  <a:gd name="connsiteX2" fmla="*/ 47625 w 47625"/>
                  <a:gd name="connsiteY2" fmla="*/ 91440 h 91439"/>
                  <a:gd name="connsiteX3" fmla="*/ 0 w 47625"/>
                  <a:gd name="connsiteY3" fmla="*/ 91440 h 91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7625" h="91439">
                    <a:moveTo>
                      <a:pt x="0" y="0"/>
                    </a:moveTo>
                    <a:lnTo>
                      <a:pt x="47625" y="0"/>
                    </a:lnTo>
                    <a:lnTo>
                      <a:pt x="47625" y="91440"/>
                    </a:lnTo>
                    <a:lnTo>
                      <a:pt x="0" y="91440"/>
                    </a:lnTo>
                    <a:close/>
                  </a:path>
                </a:pathLst>
              </a:custGeom>
              <a:solidFill>
                <a:srgbClr val="B3B2B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05" name="Freeform: Shape 604">
                <a:extLst>
                  <a:ext uri="{FF2B5EF4-FFF2-40B4-BE49-F238E27FC236}">
                    <a16:creationId xmlns:a16="http://schemas.microsoft.com/office/drawing/2014/main" id="{CFC0FD00-8F62-423A-AEAC-8D3695AF450C}"/>
                  </a:ext>
                </a:extLst>
              </p:cNvPr>
              <p:cNvSpPr/>
              <p:nvPr/>
            </p:nvSpPr>
            <p:spPr>
              <a:xfrm>
                <a:off x="7752397" y="3578542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7 h 18097"/>
                  <a:gd name="connsiteX3" fmla="*/ 0 w 13334"/>
                  <a:gd name="connsiteY3" fmla="*/ 18097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7"/>
                    </a:lnTo>
                    <a:lnTo>
                      <a:pt x="0" y="18097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06" name="Freeform: Shape 605">
                <a:extLst>
                  <a:ext uri="{FF2B5EF4-FFF2-40B4-BE49-F238E27FC236}">
                    <a16:creationId xmlns:a16="http://schemas.microsoft.com/office/drawing/2014/main" id="{A6265687-0834-4634-89CE-2F13DF69B49D}"/>
                  </a:ext>
                </a:extLst>
              </p:cNvPr>
              <p:cNvSpPr/>
              <p:nvPr/>
            </p:nvSpPr>
            <p:spPr>
              <a:xfrm>
                <a:off x="7738109" y="3578542"/>
                <a:ext cx="11429" cy="18097"/>
              </a:xfrm>
              <a:custGeom>
                <a:avLst/>
                <a:gdLst>
                  <a:gd name="connsiteX0" fmla="*/ 0 w 11429"/>
                  <a:gd name="connsiteY0" fmla="*/ 0 h 18097"/>
                  <a:gd name="connsiteX1" fmla="*/ 11430 w 11429"/>
                  <a:gd name="connsiteY1" fmla="*/ 0 h 18097"/>
                  <a:gd name="connsiteX2" fmla="*/ 11430 w 11429"/>
                  <a:gd name="connsiteY2" fmla="*/ 18097 h 18097"/>
                  <a:gd name="connsiteX3" fmla="*/ 0 w 11429"/>
                  <a:gd name="connsiteY3" fmla="*/ 18097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29" h="18097">
                    <a:moveTo>
                      <a:pt x="0" y="0"/>
                    </a:moveTo>
                    <a:lnTo>
                      <a:pt x="11430" y="0"/>
                    </a:lnTo>
                    <a:lnTo>
                      <a:pt x="11430" y="18097"/>
                    </a:lnTo>
                    <a:lnTo>
                      <a:pt x="0" y="18097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07" name="Freeform: Shape 606">
                <a:extLst>
                  <a:ext uri="{FF2B5EF4-FFF2-40B4-BE49-F238E27FC236}">
                    <a16:creationId xmlns:a16="http://schemas.microsoft.com/office/drawing/2014/main" id="{E28C10EC-49BE-4E53-818A-1251D3C9934E}"/>
                  </a:ext>
                </a:extLst>
              </p:cNvPr>
              <p:cNvSpPr/>
              <p:nvPr/>
            </p:nvSpPr>
            <p:spPr>
              <a:xfrm>
                <a:off x="7721917" y="3578542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7 h 18097"/>
                  <a:gd name="connsiteX3" fmla="*/ 0 w 13334"/>
                  <a:gd name="connsiteY3" fmla="*/ 18097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7"/>
                    </a:lnTo>
                    <a:lnTo>
                      <a:pt x="0" y="18097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08" name="Freeform: Shape 607">
                <a:extLst>
                  <a:ext uri="{FF2B5EF4-FFF2-40B4-BE49-F238E27FC236}">
                    <a16:creationId xmlns:a16="http://schemas.microsoft.com/office/drawing/2014/main" id="{93828C8C-32AB-4268-A681-F94019D165B8}"/>
                  </a:ext>
                </a:extLst>
              </p:cNvPr>
              <p:cNvSpPr/>
              <p:nvPr/>
            </p:nvSpPr>
            <p:spPr>
              <a:xfrm>
                <a:off x="7752397" y="3556634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8 h 18097"/>
                  <a:gd name="connsiteX3" fmla="*/ 0 w 13334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09" name="Freeform: Shape 608">
                <a:extLst>
                  <a:ext uri="{FF2B5EF4-FFF2-40B4-BE49-F238E27FC236}">
                    <a16:creationId xmlns:a16="http://schemas.microsoft.com/office/drawing/2014/main" id="{09CD06E5-571B-451D-82B5-A9DEC45280F3}"/>
                  </a:ext>
                </a:extLst>
              </p:cNvPr>
              <p:cNvSpPr/>
              <p:nvPr/>
            </p:nvSpPr>
            <p:spPr>
              <a:xfrm>
                <a:off x="7738109" y="3556634"/>
                <a:ext cx="11429" cy="18097"/>
              </a:xfrm>
              <a:custGeom>
                <a:avLst/>
                <a:gdLst>
                  <a:gd name="connsiteX0" fmla="*/ 0 w 11429"/>
                  <a:gd name="connsiteY0" fmla="*/ 0 h 18097"/>
                  <a:gd name="connsiteX1" fmla="*/ 11430 w 11429"/>
                  <a:gd name="connsiteY1" fmla="*/ 0 h 18097"/>
                  <a:gd name="connsiteX2" fmla="*/ 11430 w 11429"/>
                  <a:gd name="connsiteY2" fmla="*/ 18098 h 18097"/>
                  <a:gd name="connsiteX3" fmla="*/ 0 w 11429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29" h="18097">
                    <a:moveTo>
                      <a:pt x="0" y="0"/>
                    </a:moveTo>
                    <a:lnTo>
                      <a:pt x="11430" y="0"/>
                    </a:lnTo>
                    <a:lnTo>
                      <a:pt x="11430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10" name="Freeform: Shape 609">
                <a:extLst>
                  <a:ext uri="{FF2B5EF4-FFF2-40B4-BE49-F238E27FC236}">
                    <a16:creationId xmlns:a16="http://schemas.microsoft.com/office/drawing/2014/main" id="{5DE09523-ED77-471A-9016-1F469078259E}"/>
                  </a:ext>
                </a:extLst>
              </p:cNvPr>
              <p:cNvSpPr/>
              <p:nvPr/>
            </p:nvSpPr>
            <p:spPr>
              <a:xfrm>
                <a:off x="7721917" y="3556634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8 h 18097"/>
                  <a:gd name="connsiteX3" fmla="*/ 0 w 13334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11" name="Freeform: Shape 610">
                <a:extLst>
                  <a:ext uri="{FF2B5EF4-FFF2-40B4-BE49-F238E27FC236}">
                    <a16:creationId xmlns:a16="http://schemas.microsoft.com/office/drawing/2014/main" id="{DA39A726-6896-426A-B15E-44C8DCEEBEEC}"/>
                  </a:ext>
                </a:extLst>
              </p:cNvPr>
              <p:cNvSpPr/>
              <p:nvPr/>
            </p:nvSpPr>
            <p:spPr>
              <a:xfrm>
                <a:off x="7752397" y="3535679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7 h 18097"/>
                  <a:gd name="connsiteX3" fmla="*/ 0 w 13334"/>
                  <a:gd name="connsiteY3" fmla="*/ 18097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7"/>
                    </a:lnTo>
                    <a:lnTo>
                      <a:pt x="0" y="18097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12" name="Freeform: Shape 611">
                <a:extLst>
                  <a:ext uri="{FF2B5EF4-FFF2-40B4-BE49-F238E27FC236}">
                    <a16:creationId xmlns:a16="http://schemas.microsoft.com/office/drawing/2014/main" id="{AE518685-3073-423D-B7D8-874DA450F60A}"/>
                  </a:ext>
                </a:extLst>
              </p:cNvPr>
              <p:cNvSpPr/>
              <p:nvPr/>
            </p:nvSpPr>
            <p:spPr>
              <a:xfrm>
                <a:off x="7738109" y="3535679"/>
                <a:ext cx="11429" cy="18097"/>
              </a:xfrm>
              <a:custGeom>
                <a:avLst/>
                <a:gdLst>
                  <a:gd name="connsiteX0" fmla="*/ 0 w 11429"/>
                  <a:gd name="connsiteY0" fmla="*/ 0 h 18097"/>
                  <a:gd name="connsiteX1" fmla="*/ 11430 w 11429"/>
                  <a:gd name="connsiteY1" fmla="*/ 0 h 18097"/>
                  <a:gd name="connsiteX2" fmla="*/ 11430 w 11429"/>
                  <a:gd name="connsiteY2" fmla="*/ 18097 h 18097"/>
                  <a:gd name="connsiteX3" fmla="*/ 0 w 11429"/>
                  <a:gd name="connsiteY3" fmla="*/ 18097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29" h="18097">
                    <a:moveTo>
                      <a:pt x="0" y="0"/>
                    </a:moveTo>
                    <a:lnTo>
                      <a:pt x="11430" y="0"/>
                    </a:lnTo>
                    <a:lnTo>
                      <a:pt x="11430" y="18097"/>
                    </a:lnTo>
                    <a:lnTo>
                      <a:pt x="0" y="18097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13" name="Freeform: Shape 612">
                <a:extLst>
                  <a:ext uri="{FF2B5EF4-FFF2-40B4-BE49-F238E27FC236}">
                    <a16:creationId xmlns:a16="http://schemas.microsoft.com/office/drawing/2014/main" id="{E65D1881-37E6-48EC-A0B0-EA40371E3248}"/>
                  </a:ext>
                </a:extLst>
              </p:cNvPr>
              <p:cNvSpPr/>
              <p:nvPr/>
            </p:nvSpPr>
            <p:spPr>
              <a:xfrm>
                <a:off x="7721917" y="3535679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7 h 18097"/>
                  <a:gd name="connsiteX3" fmla="*/ 0 w 13334"/>
                  <a:gd name="connsiteY3" fmla="*/ 18097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7"/>
                    </a:lnTo>
                    <a:lnTo>
                      <a:pt x="0" y="18097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14" name="Freeform: Shape 613">
                <a:extLst>
                  <a:ext uri="{FF2B5EF4-FFF2-40B4-BE49-F238E27FC236}">
                    <a16:creationId xmlns:a16="http://schemas.microsoft.com/office/drawing/2014/main" id="{253B29C2-0550-40A7-BA54-BB347A43D38C}"/>
                  </a:ext>
                </a:extLst>
              </p:cNvPr>
              <p:cNvSpPr/>
              <p:nvPr/>
            </p:nvSpPr>
            <p:spPr>
              <a:xfrm>
                <a:off x="7752397" y="3513772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8 h 18097"/>
                  <a:gd name="connsiteX3" fmla="*/ 0 w 13334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15" name="Freeform: Shape 614">
                <a:extLst>
                  <a:ext uri="{FF2B5EF4-FFF2-40B4-BE49-F238E27FC236}">
                    <a16:creationId xmlns:a16="http://schemas.microsoft.com/office/drawing/2014/main" id="{8C4FEA07-437E-4E7E-889D-665C5F2EFBB8}"/>
                  </a:ext>
                </a:extLst>
              </p:cNvPr>
              <p:cNvSpPr/>
              <p:nvPr/>
            </p:nvSpPr>
            <p:spPr>
              <a:xfrm>
                <a:off x="7738109" y="3513772"/>
                <a:ext cx="11429" cy="18097"/>
              </a:xfrm>
              <a:custGeom>
                <a:avLst/>
                <a:gdLst>
                  <a:gd name="connsiteX0" fmla="*/ 0 w 11429"/>
                  <a:gd name="connsiteY0" fmla="*/ 0 h 18097"/>
                  <a:gd name="connsiteX1" fmla="*/ 11430 w 11429"/>
                  <a:gd name="connsiteY1" fmla="*/ 0 h 18097"/>
                  <a:gd name="connsiteX2" fmla="*/ 11430 w 11429"/>
                  <a:gd name="connsiteY2" fmla="*/ 18098 h 18097"/>
                  <a:gd name="connsiteX3" fmla="*/ 0 w 11429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29" h="18097">
                    <a:moveTo>
                      <a:pt x="0" y="0"/>
                    </a:moveTo>
                    <a:lnTo>
                      <a:pt x="11430" y="0"/>
                    </a:lnTo>
                    <a:lnTo>
                      <a:pt x="11430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16" name="Freeform: Shape 615">
                <a:extLst>
                  <a:ext uri="{FF2B5EF4-FFF2-40B4-BE49-F238E27FC236}">
                    <a16:creationId xmlns:a16="http://schemas.microsoft.com/office/drawing/2014/main" id="{7C4376F9-C0ED-4860-B43B-77C140B78C7F}"/>
                  </a:ext>
                </a:extLst>
              </p:cNvPr>
              <p:cNvSpPr/>
              <p:nvPr/>
            </p:nvSpPr>
            <p:spPr>
              <a:xfrm>
                <a:off x="7721917" y="3513772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8 h 18097"/>
                  <a:gd name="connsiteX3" fmla="*/ 0 w 13334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550" name="Graphic 437">
              <a:extLst>
                <a:ext uri="{FF2B5EF4-FFF2-40B4-BE49-F238E27FC236}">
                  <a16:creationId xmlns:a16="http://schemas.microsoft.com/office/drawing/2014/main" id="{56789C9F-6500-46D7-ADF8-28178D16C65B}"/>
                </a:ext>
              </a:extLst>
            </p:cNvPr>
            <p:cNvGrpSpPr/>
            <p:nvPr/>
          </p:nvGrpSpPr>
          <p:grpSpPr>
            <a:xfrm>
              <a:off x="7605712" y="3388994"/>
              <a:ext cx="55244" cy="98107"/>
              <a:chOff x="7605712" y="3388994"/>
              <a:chExt cx="55244" cy="98107"/>
            </a:xfrm>
            <a:solidFill>
              <a:schemeClr val="accent1"/>
            </a:solidFill>
          </p:grpSpPr>
          <p:sp>
            <p:nvSpPr>
              <p:cNvPr id="589" name="Freeform: Shape 588">
                <a:extLst>
                  <a:ext uri="{FF2B5EF4-FFF2-40B4-BE49-F238E27FC236}">
                    <a16:creationId xmlns:a16="http://schemas.microsoft.com/office/drawing/2014/main" id="{61C1922F-599F-4CF9-A312-1063E6AD23A6}"/>
                  </a:ext>
                </a:extLst>
              </p:cNvPr>
              <p:cNvSpPr/>
              <p:nvPr/>
            </p:nvSpPr>
            <p:spPr>
              <a:xfrm>
                <a:off x="7605712" y="3388994"/>
                <a:ext cx="55244" cy="98107"/>
              </a:xfrm>
              <a:custGeom>
                <a:avLst/>
                <a:gdLst>
                  <a:gd name="connsiteX0" fmla="*/ 0 w 55244"/>
                  <a:gd name="connsiteY0" fmla="*/ 0 h 98107"/>
                  <a:gd name="connsiteX1" fmla="*/ 55245 w 55244"/>
                  <a:gd name="connsiteY1" fmla="*/ 0 h 98107"/>
                  <a:gd name="connsiteX2" fmla="*/ 55245 w 55244"/>
                  <a:gd name="connsiteY2" fmla="*/ 98107 h 98107"/>
                  <a:gd name="connsiteX3" fmla="*/ 0 w 55244"/>
                  <a:gd name="connsiteY3" fmla="*/ 98107 h 98107"/>
                  <a:gd name="connsiteX4" fmla="*/ 0 w 55244"/>
                  <a:gd name="connsiteY4" fmla="*/ 0 h 98107"/>
                  <a:gd name="connsiteX5" fmla="*/ 0 w 55244"/>
                  <a:gd name="connsiteY5" fmla="*/ 0 h 98107"/>
                  <a:gd name="connsiteX6" fmla="*/ 2857 w 55244"/>
                  <a:gd name="connsiteY6" fmla="*/ 3810 h 98107"/>
                  <a:gd name="connsiteX7" fmla="*/ 2857 w 55244"/>
                  <a:gd name="connsiteY7" fmla="*/ 95250 h 98107"/>
                  <a:gd name="connsiteX8" fmla="*/ 50482 w 55244"/>
                  <a:gd name="connsiteY8" fmla="*/ 95250 h 98107"/>
                  <a:gd name="connsiteX9" fmla="*/ 50482 w 55244"/>
                  <a:gd name="connsiteY9" fmla="*/ 3810 h 98107"/>
                  <a:gd name="connsiteX10" fmla="*/ 2857 w 55244"/>
                  <a:gd name="connsiteY10" fmla="*/ 3810 h 981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5244" h="98107">
                    <a:moveTo>
                      <a:pt x="0" y="0"/>
                    </a:moveTo>
                    <a:lnTo>
                      <a:pt x="55245" y="0"/>
                    </a:lnTo>
                    <a:lnTo>
                      <a:pt x="55245" y="98107"/>
                    </a:lnTo>
                    <a:lnTo>
                      <a:pt x="0" y="98107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  <a:moveTo>
                      <a:pt x="2857" y="3810"/>
                    </a:moveTo>
                    <a:lnTo>
                      <a:pt x="2857" y="95250"/>
                    </a:lnTo>
                    <a:lnTo>
                      <a:pt x="50482" y="95250"/>
                    </a:lnTo>
                    <a:lnTo>
                      <a:pt x="50482" y="3810"/>
                    </a:lnTo>
                    <a:lnTo>
                      <a:pt x="2857" y="3810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90" name="Freeform: Shape 589">
                <a:extLst>
                  <a:ext uri="{FF2B5EF4-FFF2-40B4-BE49-F238E27FC236}">
                    <a16:creationId xmlns:a16="http://schemas.microsoft.com/office/drawing/2014/main" id="{52BAF8ED-5B9F-409D-8D58-4B00EAEBFDFD}"/>
                  </a:ext>
                </a:extLst>
              </p:cNvPr>
              <p:cNvSpPr/>
              <p:nvPr/>
            </p:nvSpPr>
            <p:spPr>
              <a:xfrm>
                <a:off x="7608569" y="3392804"/>
                <a:ext cx="47625" cy="91439"/>
              </a:xfrm>
              <a:custGeom>
                <a:avLst/>
                <a:gdLst>
                  <a:gd name="connsiteX0" fmla="*/ 0 w 47625"/>
                  <a:gd name="connsiteY0" fmla="*/ 0 h 91439"/>
                  <a:gd name="connsiteX1" fmla="*/ 47625 w 47625"/>
                  <a:gd name="connsiteY1" fmla="*/ 0 h 91439"/>
                  <a:gd name="connsiteX2" fmla="*/ 47625 w 47625"/>
                  <a:gd name="connsiteY2" fmla="*/ 91440 h 91439"/>
                  <a:gd name="connsiteX3" fmla="*/ 0 w 47625"/>
                  <a:gd name="connsiteY3" fmla="*/ 91440 h 91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7625" h="91439">
                    <a:moveTo>
                      <a:pt x="0" y="0"/>
                    </a:moveTo>
                    <a:lnTo>
                      <a:pt x="47625" y="0"/>
                    </a:lnTo>
                    <a:lnTo>
                      <a:pt x="47625" y="91440"/>
                    </a:lnTo>
                    <a:lnTo>
                      <a:pt x="0" y="91440"/>
                    </a:lnTo>
                    <a:close/>
                  </a:path>
                </a:pathLst>
              </a:custGeom>
              <a:solidFill>
                <a:srgbClr val="B3B2B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91" name="Freeform: Shape 590">
                <a:extLst>
                  <a:ext uri="{FF2B5EF4-FFF2-40B4-BE49-F238E27FC236}">
                    <a16:creationId xmlns:a16="http://schemas.microsoft.com/office/drawing/2014/main" id="{0158C3AA-A65E-4F84-9054-9354F0C102AC}"/>
                  </a:ext>
                </a:extLst>
              </p:cNvPr>
              <p:cNvSpPr/>
              <p:nvPr/>
            </p:nvSpPr>
            <p:spPr>
              <a:xfrm>
                <a:off x="7641907" y="3462337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8 h 18097"/>
                  <a:gd name="connsiteX3" fmla="*/ 0 w 13334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92" name="Freeform: Shape 591">
                <a:extLst>
                  <a:ext uri="{FF2B5EF4-FFF2-40B4-BE49-F238E27FC236}">
                    <a16:creationId xmlns:a16="http://schemas.microsoft.com/office/drawing/2014/main" id="{3B0F41ED-E322-4B0E-A480-8D9C5A547D88}"/>
                  </a:ext>
                </a:extLst>
              </p:cNvPr>
              <p:cNvSpPr/>
              <p:nvPr/>
            </p:nvSpPr>
            <p:spPr>
              <a:xfrm>
                <a:off x="7627619" y="3462337"/>
                <a:ext cx="11429" cy="18097"/>
              </a:xfrm>
              <a:custGeom>
                <a:avLst/>
                <a:gdLst>
                  <a:gd name="connsiteX0" fmla="*/ 0 w 11429"/>
                  <a:gd name="connsiteY0" fmla="*/ 0 h 18097"/>
                  <a:gd name="connsiteX1" fmla="*/ 11430 w 11429"/>
                  <a:gd name="connsiteY1" fmla="*/ 0 h 18097"/>
                  <a:gd name="connsiteX2" fmla="*/ 11430 w 11429"/>
                  <a:gd name="connsiteY2" fmla="*/ 18098 h 18097"/>
                  <a:gd name="connsiteX3" fmla="*/ 0 w 11429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29" h="18097">
                    <a:moveTo>
                      <a:pt x="0" y="0"/>
                    </a:moveTo>
                    <a:lnTo>
                      <a:pt x="11430" y="0"/>
                    </a:lnTo>
                    <a:lnTo>
                      <a:pt x="11430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93" name="Freeform: Shape 592">
                <a:extLst>
                  <a:ext uri="{FF2B5EF4-FFF2-40B4-BE49-F238E27FC236}">
                    <a16:creationId xmlns:a16="http://schemas.microsoft.com/office/drawing/2014/main" id="{B3D067C1-C3EF-4906-882F-2F64EA4D42F5}"/>
                  </a:ext>
                </a:extLst>
              </p:cNvPr>
              <p:cNvSpPr/>
              <p:nvPr/>
            </p:nvSpPr>
            <p:spPr>
              <a:xfrm>
                <a:off x="7611427" y="3462337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8 h 18097"/>
                  <a:gd name="connsiteX3" fmla="*/ 0 w 13334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94" name="Freeform: Shape 593">
                <a:extLst>
                  <a:ext uri="{FF2B5EF4-FFF2-40B4-BE49-F238E27FC236}">
                    <a16:creationId xmlns:a16="http://schemas.microsoft.com/office/drawing/2014/main" id="{607D015E-4CE5-433E-828A-D84FAF3B9F08}"/>
                  </a:ext>
                </a:extLst>
              </p:cNvPr>
              <p:cNvSpPr/>
              <p:nvPr/>
            </p:nvSpPr>
            <p:spPr>
              <a:xfrm>
                <a:off x="7641907" y="3440429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7 h 18097"/>
                  <a:gd name="connsiteX3" fmla="*/ 0 w 13334"/>
                  <a:gd name="connsiteY3" fmla="*/ 18097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7"/>
                    </a:lnTo>
                    <a:lnTo>
                      <a:pt x="0" y="18097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95" name="Freeform: Shape 594">
                <a:extLst>
                  <a:ext uri="{FF2B5EF4-FFF2-40B4-BE49-F238E27FC236}">
                    <a16:creationId xmlns:a16="http://schemas.microsoft.com/office/drawing/2014/main" id="{F242CE86-2C7B-460E-A376-03B479C3C410}"/>
                  </a:ext>
                </a:extLst>
              </p:cNvPr>
              <p:cNvSpPr/>
              <p:nvPr/>
            </p:nvSpPr>
            <p:spPr>
              <a:xfrm>
                <a:off x="7627619" y="3440429"/>
                <a:ext cx="11429" cy="18097"/>
              </a:xfrm>
              <a:custGeom>
                <a:avLst/>
                <a:gdLst>
                  <a:gd name="connsiteX0" fmla="*/ 0 w 11429"/>
                  <a:gd name="connsiteY0" fmla="*/ 0 h 18097"/>
                  <a:gd name="connsiteX1" fmla="*/ 11430 w 11429"/>
                  <a:gd name="connsiteY1" fmla="*/ 0 h 18097"/>
                  <a:gd name="connsiteX2" fmla="*/ 11430 w 11429"/>
                  <a:gd name="connsiteY2" fmla="*/ 18097 h 18097"/>
                  <a:gd name="connsiteX3" fmla="*/ 0 w 11429"/>
                  <a:gd name="connsiteY3" fmla="*/ 18097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29" h="18097">
                    <a:moveTo>
                      <a:pt x="0" y="0"/>
                    </a:moveTo>
                    <a:lnTo>
                      <a:pt x="11430" y="0"/>
                    </a:lnTo>
                    <a:lnTo>
                      <a:pt x="11430" y="18097"/>
                    </a:lnTo>
                    <a:lnTo>
                      <a:pt x="0" y="18097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96" name="Freeform: Shape 595">
                <a:extLst>
                  <a:ext uri="{FF2B5EF4-FFF2-40B4-BE49-F238E27FC236}">
                    <a16:creationId xmlns:a16="http://schemas.microsoft.com/office/drawing/2014/main" id="{0C3A6A96-F6E9-4149-9B20-A74F9B205309}"/>
                  </a:ext>
                </a:extLst>
              </p:cNvPr>
              <p:cNvSpPr/>
              <p:nvPr/>
            </p:nvSpPr>
            <p:spPr>
              <a:xfrm>
                <a:off x="7611427" y="3440429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7 h 18097"/>
                  <a:gd name="connsiteX3" fmla="*/ 0 w 13334"/>
                  <a:gd name="connsiteY3" fmla="*/ 18097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7"/>
                    </a:lnTo>
                    <a:lnTo>
                      <a:pt x="0" y="18097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97" name="Freeform: Shape 596">
                <a:extLst>
                  <a:ext uri="{FF2B5EF4-FFF2-40B4-BE49-F238E27FC236}">
                    <a16:creationId xmlns:a16="http://schemas.microsoft.com/office/drawing/2014/main" id="{29E0CC4B-458E-4B38-99E7-21830A881DC4}"/>
                  </a:ext>
                </a:extLst>
              </p:cNvPr>
              <p:cNvSpPr/>
              <p:nvPr/>
            </p:nvSpPr>
            <p:spPr>
              <a:xfrm>
                <a:off x="7641907" y="3418522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8 h 18097"/>
                  <a:gd name="connsiteX3" fmla="*/ 0 w 13334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98" name="Freeform: Shape 597">
                <a:extLst>
                  <a:ext uri="{FF2B5EF4-FFF2-40B4-BE49-F238E27FC236}">
                    <a16:creationId xmlns:a16="http://schemas.microsoft.com/office/drawing/2014/main" id="{4A568FF6-57AE-479E-B67A-1186F9955372}"/>
                  </a:ext>
                </a:extLst>
              </p:cNvPr>
              <p:cNvSpPr/>
              <p:nvPr/>
            </p:nvSpPr>
            <p:spPr>
              <a:xfrm>
                <a:off x="7627619" y="3418522"/>
                <a:ext cx="11429" cy="18097"/>
              </a:xfrm>
              <a:custGeom>
                <a:avLst/>
                <a:gdLst>
                  <a:gd name="connsiteX0" fmla="*/ 0 w 11429"/>
                  <a:gd name="connsiteY0" fmla="*/ 0 h 18097"/>
                  <a:gd name="connsiteX1" fmla="*/ 11430 w 11429"/>
                  <a:gd name="connsiteY1" fmla="*/ 0 h 18097"/>
                  <a:gd name="connsiteX2" fmla="*/ 11430 w 11429"/>
                  <a:gd name="connsiteY2" fmla="*/ 18098 h 18097"/>
                  <a:gd name="connsiteX3" fmla="*/ 0 w 11429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29" h="18097">
                    <a:moveTo>
                      <a:pt x="0" y="0"/>
                    </a:moveTo>
                    <a:lnTo>
                      <a:pt x="11430" y="0"/>
                    </a:lnTo>
                    <a:lnTo>
                      <a:pt x="11430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99" name="Freeform: Shape 598">
                <a:extLst>
                  <a:ext uri="{FF2B5EF4-FFF2-40B4-BE49-F238E27FC236}">
                    <a16:creationId xmlns:a16="http://schemas.microsoft.com/office/drawing/2014/main" id="{B007DF1F-8D11-47E2-BECD-ADE8EB050D78}"/>
                  </a:ext>
                </a:extLst>
              </p:cNvPr>
              <p:cNvSpPr/>
              <p:nvPr/>
            </p:nvSpPr>
            <p:spPr>
              <a:xfrm>
                <a:off x="7611427" y="3418522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8 h 18097"/>
                  <a:gd name="connsiteX3" fmla="*/ 0 w 13334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00" name="Freeform: Shape 599">
                <a:extLst>
                  <a:ext uri="{FF2B5EF4-FFF2-40B4-BE49-F238E27FC236}">
                    <a16:creationId xmlns:a16="http://schemas.microsoft.com/office/drawing/2014/main" id="{C5D64784-A3FD-4A6D-B277-88AC81DE5727}"/>
                  </a:ext>
                </a:extLst>
              </p:cNvPr>
              <p:cNvSpPr/>
              <p:nvPr/>
            </p:nvSpPr>
            <p:spPr>
              <a:xfrm>
                <a:off x="7641907" y="3396614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8 h 18097"/>
                  <a:gd name="connsiteX3" fmla="*/ 0 w 13334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01" name="Freeform: Shape 600">
                <a:extLst>
                  <a:ext uri="{FF2B5EF4-FFF2-40B4-BE49-F238E27FC236}">
                    <a16:creationId xmlns:a16="http://schemas.microsoft.com/office/drawing/2014/main" id="{9FB6496F-D87B-4F94-8EF7-989D5D8133AA}"/>
                  </a:ext>
                </a:extLst>
              </p:cNvPr>
              <p:cNvSpPr/>
              <p:nvPr/>
            </p:nvSpPr>
            <p:spPr>
              <a:xfrm>
                <a:off x="7627619" y="3396614"/>
                <a:ext cx="11429" cy="18097"/>
              </a:xfrm>
              <a:custGeom>
                <a:avLst/>
                <a:gdLst>
                  <a:gd name="connsiteX0" fmla="*/ 0 w 11429"/>
                  <a:gd name="connsiteY0" fmla="*/ 0 h 18097"/>
                  <a:gd name="connsiteX1" fmla="*/ 11430 w 11429"/>
                  <a:gd name="connsiteY1" fmla="*/ 0 h 18097"/>
                  <a:gd name="connsiteX2" fmla="*/ 11430 w 11429"/>
                  <a:gd name="connsiteY2" fmla="*/ 18098 h 18097"/>
                  <a:gd name="connsiteX3" fmla="*/ 0 w 11429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29" h="18097">
                    <a:moveTo>
                      <a:pt x="0" y="0"/>
                    </a:moveTo>
                    <a:lnTo>
                      <a:pt x="11430" y="0"/>
                    </a:lnTo>
                    <a:lnTo>
                      <a:pt x="11430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02" name="Freeform: Shape 601">
                <a:extLst>
                  <a:ext uri="{FF2B5EF4-FFF2-40B4-BE49-F238E27FC236}">
                    <a16:creationId xmlns:a16="http://schemas.microsoft.com/office/drawing/2014/main" id="{76208D67-5E29-4FE1-8536-FCA3D5B289EE}"/>
                  </a:ext>
                </a:extLst>
              </p:cNvPr>
              <p:cNvSpPr/>
              <p:nvPr/>
            </p:nvSpPr>
            <p:spPr>
              <a:xfrm>
                <a:off x="7611427" y="3396614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8 h 18097"/>
                  <a:gd name="connsiteX3" fmla="*/ 0 w 13334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551" name="Graphic 437">
              <a:extLst>
                <a:ext uri="{FF2B5EF4-FFF2-40B4-BE49-F238E27FC236}">
                  <a16:creationId xmlns:a16="http://schemas.microsoft.com/office/drawing/2014/main" id="{5D610310-1403-46C2-B74D-77DDD59BD9F5}"/>
                </a:ext>
              </a:extLst>
            </p:cNvPr>
            <p:cNvGrpSpPr/>
            <p:nvPr/>
          </p:nvGrpSpPr>
          <p:grpSpPr>
            <a:xfrm>
              <a:off x="7716202" y="3388994"/>
              <a:ext cx="55244" cy="98107"/>
              <a:chOff x="7716202" y="3388994"/>
              <a:chExt cx="55244" cy="98107"/>
            </a:xfrm>
            <a:solidFill>
              <a:schemeClr val="accent1"/>
            </a:solidFill>
          </p:grpSpPr>
          <p:sp>
            <p:nvSpPr>
              <p:cNvPr id="575" name="Freeform: Shape 574">
                <a:extLst>
                  <a:ext uri="{FF2B5EF4-FFF2-40B4-BE49-F238E27FC236}">
                    <a16:creationId xmlns:a16="http://schemas.microsoft.com/office/drawing/2014/main" id="{8A7D48A4-F3FA-4C61-9163-92CA728D2C11}"/>
                  </a:ext>
                </a:extLst>
              </p:cNvPr>
              <p:cNvSpPr/>
              <p:nvPr/>
            </p:nvSpPr>
            <p:spPr>
              <a:xfrm>
                <a:off x="7716202" y="3388994"/>
                <a:ext cx="55244" cy="98107"/>
              </a:xfrm>
              <a:custGeom>
                <a:avLst/>
                <a:gdLst>
                  <a:gd name="connsiteX0" fmla="*/ 0 w 55244"/>
                  <a:gd name="connsiteY0" fmla="*/ 0 h 98107"/>
                  <a:gd name="connsiteX1" fmla="*/ 55245 w 55244"/>
                  <a:gd name="connsiteY1" fmla="*/ 0 h 98107"/>
                  <a:gd name="connsiteX2" fmla="*/ 55245 w 55244"/>
                  <a:gd name="connsiteY2" fmla="*/ 98107 h 98107"/>
                  <a:gd name="connsiteX3" fmla="*/ 0 w 55244"/>
                  <a:gd name="connsiteY3" fmla="*/ 98107 h 98107"/>
                  <a:gd name="connsiteX4" fmla="*/ 0 w 55244"/>
                  <a:gd name="connsiteY4" fmla="*/ 0 h 98107"/>
                  <a:gd name="connsiteX5" fmla="*/ 0 w 55244"/>
                  <a:gd name="connsiteY5" fmla="*/ 0 h 98107"/>
                  <a:gd name="connsiteX6" fmla="*/ 3810 w 55244"/>
                  <a:gd name="connsiteY6" fmla="*/ 3810 h 98107"/>
                  <a:gd name="connsiteX7" fmla="*/ 3810 w 55244"/>
                  <a:gd name="connsiteY7" fmla="*/ 95250 h 98107"/>
                  <a:gd name="connsiteX8" fmla="*/ 51435 w 55244"/>
                  <a:gd name="connsiteY8" fmla="*/ 95250 h 98107"/>
                  <a:gd name="connsiteX9" fmla="*/ 51435 w 55244"/>
                  <a:gd name="connsiteY9" fmla="*/ 3810 h 98107"/>
                  <a:gd name="connsiteX10" fmla="*/ 3810 w 55244"/>
                  <a:gd name="connsiteY10" fmla="*/ 3810 h 981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5244" h="98107">
                    <a:moveTo>
                      <a:pt x="0" y="0"/>
                    </a:moveTo>
                    <a:lnTo>
                      <a:pt x="55245" y="0"/>
                    </a:lnTo>
                    <a:lnTo>
                      <a:pt x="55245" y="98107"/>
                    </a:lnTo>
                    <a:lnTo>
                      <a:pt x="0" y="98107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  <a:moveTo>
                      <a:pt x="3810" y="3810"/>
                    </a:moveTo>
                    <a:lnTo>
                      <a:pt x="3810" y="95250"/>
                    </a:lnTo>
                    <a:lnTo>
                      <a:pt x="51435" y="95250"/>
                    </a:lnTo>
                    <a:lnTo>
                      <a:pt x="51435" y="3810"/>
                    </a:lnTo>
                    <a:lnTo>
                      <a:pt x="3810" y="3810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76" name="Freeform: Shape 575">
                <a:extLst>
                  <a:ext uri="{FF2B5EF4-FFF2-40B4-BE49-F238E27FC236}">
                    <a16:creationId xmlns:a16="http://schemas.microsoft.com/office/drawing/2014/main" id="{86026FBF-75E6-400D-AE8F-6424540083BD}"/>
                  </a:ext>
                </a:extLst>
              </p:cNvPr>
              <p:cNvSpPr/>
              <p:nvPr/>
            </p:nvSpPr>
            <p:spPr>
              <a:xfrm>
                <a:off x="7720012" y="3392804"/>
                <a:ext cx="47625" cy="91439"/>
              </a:xfrm>
              <a:custGeom>
                <a:avLst/>
                <a:gdLst>
                  <a:gd name="connsiteX0" fmla="*/ 0 w 47625"/>
                  <a:gd name="connsiteY0" fmla="*/ 0 h 91439"/>
                  <a:gd name="connsiteX1" fmla="*/ 47625 w 47625"/>
                  <a:gd name="connsiteY1" fmla="*/ 0 h 91439"/>
                  <a:gd name="connsiteX2" fmla="*/ 47625 w 47625"/>
                  <a:gd name="connsiteY2" fmla="*/ 91440 h 91439"/>
                  <a:gd name="connsiteX3" fmla="*/ 0 w 47625"/>
                  <a:gd name="connsiteY3" fmla="*/ 91440 h 91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7625" h="91439">
                    <a:moveTo>
                      <a:pt x="0" y="0"/>
                    </a:moveTo>
                    <a:lnTo>
                      <a:pt x="47625" y="0"/>
                    </a:lnTo>
                    <a:lnTo>
                      <a:pt x="47625" y="91440"/>
                    </a:lnTo>
                    <a:lnTo>
                      <a:pt x="0" y="91440"/>
                    </a:lnTo>
                    <a:close/>
                  </a:path>
                </a:pathLst>
              </a:custGeom>
              <a:solidFill>
                <a:srgbClr val="B3B2B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77" name="Freeform: Shape 576">
                <a:extLst>
                  <a:ext uri="{FF2B5EF4-FFF2-40B4-BE49-F238E27FC236}">
                    <a16:creationId xmlns:a16="http://schemas.microsoft.com/office/drawing/2014/main" id="{AC8E5D31-F0DB-45FA-B37F-5539E89B0A23}"/>
                  </a:ext>
                </a:extLst>
              </p:cNvPr>
              <p:cNvSpPr/>
              <p:nvPr/>
            </p:nvSpPr>
            <p:spPr>
              <a:xfrm>
                <a:off x="7752397" y="3462337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8 h 18097"/>
                  <a:gd name="connsiteX3" fmla="*/ 0 w 13334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78" name="Freeform: Shape 577">
                <a:extLst>
                  <a:ext uri="{FF2B5EF4-FFF2-40B4-BE49-F238E27FC236}">
                    <a16:creationId xmlns:a16="http://schemas.microsoft.com/office/drawing/2014/main" id="{829DC031-DB1D-4D9E-B5A9-1F946C008DFB}"/>
                  </a:ext>
                </a:extLst>
              </p:cNvPr>
              <p:cNvSpPr/>
              <p:nvPr/>
            </p:nvSpPr>
            <p:spPr>
              <a:xfrm>
                <a:off x="7738109" y="3462337"/>
                <a:ext cx="11429" cy="18097"/>
              </a:xfrm>
              <a:custGeom>
                <a:avLst/>
                <a:gdLst>
                  <a:gd name="connsiteX0" fmla="*/ 0 w 11429"/>
                  <a:gd name="connsiteY0" fmla="*/ 0 h 18097"/>
                  <a:gd name="connsiteX1" fmla="*/ 11430 w 11429"/>
                  <a:gd name="connsiteY1" fmla="*/ 0 h 18097"/>
                  <a:gd name="connsiteX2" fmla="*/ 11430 w 11429"/>
                  <a:gd name="connsiteY2" fmla="*/ 18098 h 18097"/>
                  <a:gd name="connsiteX3" fmla="*/ 0 w 11429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29" h="18097">
                    <a:moveTo>
                      <a:pt x="0" y="0"/>
                    </a:moveTo>
                    <a:lnTo>
                      <a:pt x="11430" y="0"/>
                    </a:lnTo>
                    <a:lnTo>
                      <a:pt x="11430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79" name="Freeform: Shape 578">
                <a:extLst>
                  <a:ext uri="{FF2B5EF4-FFF2-40B4-BE49-F238E27FC236}">
                    <a16:creationId xmlns:a16="http://schemas.microsoft.com/office/drawing/2014/main" id="{19815140-4239-4D56-910A-6C6CC1F38D2D}"/>
                  </a:ext>
                </a:extLst>
              </p:cNvPr>
              <p:cNvSpPr/>
              <p:nvPr/>
            </p:nvSpPr>
            <p:spPr>
              <a:xfrm>
                <a:off x="7721917" y="3462337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8 h 18097"/>
                  <a:gd name="connsiteX3" fmla="*/ 0 w 13334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80" name="Freeform: Shape 579">
                <a:extLst>
                  <a:ext uri="{FF2B5EF4-FFF2-40B4-BE49-F238E27FC236}">
                    <a16:creationId xmlns:a16="http://schemas.microsoft.com/office/drawing/2014/main" id="{D2324F4F-02BB-418F-AFA9-F95386CC04DB}"/>
                  </a:ext>
                </a:extLst>
              </p:cNvPr>
              <p:cNvSpPr/>
              <p:nvPr/>
            </p:nvSpPr>
            <p:spPr>
              <a:xfrm>
                <a:off x="7752397" y="3440429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7 h 18097"/>
                  <a:gd name="connsiteX3" fmla="*/ 0 w 13334"/>
                  <a:gd name="connsiteY3" fmla="*/ 18097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7"/>
                    </a:lnTo>
                    <a:lnTo>
                      <a:pt x="0" y="18097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81" name="Freeform: Shape 580">
                <a:extLst>
                  <a:ext uri="{FF2B5EF4-FFF2-40B4-BE49-F238E27FC236}">
                    <a16:creationId xmlns:a16="http://schemas.microsoft.com/office/drawing/2014/main" id="{D0B5AFC2-D70B-46F6-BA40-8E1F561D7A01}"/>
                  </a:ext>
                </a:extLst>
              </p:cNvPr>
              <p:cNvSpPr/>
              <p:nvPr/>
            </p:nvSpPr>
            <p:spPr>
              <a:xfrm>
                <a:off x="7738109" y="3440429"/>
                <a:ext cx="11429" cy="18097"/>
              </a:xfrm>
              <a:custGeom>
                <a:avLst/>
                <a:gdLst>
                  <a:gd name="connsiteX0" fmla="*/ 0 w 11429"/>
                  <a:gd name="connsiteY0" fmla="*/ 0 h 18097"/>
                  <a:gd name="connsiteX1" fmla="*/ 11430 w 11429"/>
                  <a:gd name="connsiteY1" fmla="*/ 0 h 18097"/>
                  <a:gd name="connsiteX2" fmla="*/ 11430 w 11429"/>
                  <a:gd name="connsiteY2" fmla="*/ 18097 h 18097"/>
                  <a:gd name="connsiteX3" fmla="*/ 0 w 11429"/>
                  <a:gd name="connsiteY3" fmla="*/ 18097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29" h="18097">
                    <a:moveTo>
                      <a:pt x="0" y="0"/>
                    </a:moveTo>
                    <a:lnTo>
                      <a:pt x="11430" y="0"/>
                    </a:lnTo>
                    <a:lnTo>
                      <a:pt x="11430" y="18097"/>
                    </a:lnTo>
                    <a:lnTo>
                      <a:pt x="0" y="18097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82" name="Freeform: Shape 581">
                <a:extLst>
                  <a:ext uri="{FF2B5EF4-FFF2-40B4-BE49-F238E27FC236}">
                    <a16:creationId xmlns:a16="http://schemas.microsoft.com/office/drawing/2014/main" id="{45F698EE-C4AE-4C57-843E-41D3A7DC673B}"/>
                  </a:ext>
                </a:extLst>
              </p:cNvPr>
              <p:cNvSpPr/>
              <p:nvPr/>
            </p:nvSpPr>
            <p:spPr>
              <a:xfrm>
                <a:off x="7721917" y="3440429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7 h 18097"/>
                  <a:gd name="connsiteX3" fmla="*/ 0 w 13334"/>
                  <a:gd name="connsiteY3" fmla="*/ 18097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7"/>
                    </a:lnTo>
                    <a:lnTo>
                      <a:pt x="0" y="18097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83" name="Freeform: Shape 582">
                <a:extLst>
                  <a:ext uri="{FF2B5EF4-FFF2-40B4-BE49-F238E27FC236}">
                    <a16:creationId xmlns:a16="http://schemas.microsoft.com/office/drawing/2014/main" id="{BF5759A7-7BBD-460F-A10D-170D87711E47}"/>
                  </a:ext>
                </a:extLst>
              </p:cNvPr>
              <p:cNvSpPr/>
              <p:nvPr/>
            </p:nvSpPr>
            <p:spPr>
              <a:xfrm>
                <a:off x="7752397" y="3418522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8 h 18097"/>
                  <a:gd name="connsiteX3" fmla="*/ 0 w 13334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84" name="Freeform: Shape 583">
                <a:extLst>
                  <a:ext uri="{FF2B5EF4-FFF2-40B4-BE49-F238E27FC236}">
                    <a16:creationId xmlns:a16="http://schemas.microsoft.com/office/drawing/2014/main" id="{5F889C32-344C-408F-A508-1C1DD739E6D7}"/>
                  </a:ext>
                </a:extLst>
              </p:cNvPr>
              <p:cNvSpPr/>
              <p:nvPr/>
            </p:nvSpPr>
            <p:spPr>
              <a:xfrm>
                <a:off x="7738109" y="3418522"/>
                <a:ext cx="11429" cy="18097"/>
              </a:xfrm>
              <a:custGeom>
                <a:avLst/>
                <a:gdLst>
                  <a:gd name="connsiteX0" fmla="*/ 0 w 11429"/>
                  <a:gd name="connsiteY0" fmla="*/ 0 h 18097"/>
                  <a:gd name="connsiteX1" fmla="*/ 11430 w 11429"/>
                  <a:gd name="connsiteY1" fmla="*/ 0 h 18097"/>
                  <a:gd name="connsiteX2" fmla="*/ 11430 w 11429"/>
                  <a:gd name="connsiteY2" fmla="*/ 18098 h 18097"/>
                  <a:gd name="connsiteX3" fmla="*/ 0 w 11429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29" h="18097">
                    <a:moveTo>
                      <a:pt x="0" y="0"/>
                    </a:moveTo>
                    <a:lnTo>
                      <a:pt x="11430" y="0"/>
                    </a:lnTo>
                    <a:lnTo>
                      <a:pt x="11430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85" name="Freeform: Shape 584">
                <a:extLst>
                  <a:ext uri="{FF2B5EF4-FFF2-40B4-BE49-F238E27FC236}">
                    <a16:creationId xmlns:a16="http://schemas.microsoft.com/office/drawing/2014/main" id="{2F7D2198-F43E-4753-B37B-7CAA57BC9667}"/>
                  </a:ext>
                </a:extLst>
              </p:cNvPr>
              <p:cNvSpPr/>
              <p:nvPr/>
            </p:nvSpPr>
            <p:spPr>
              <a:xfrm>
                <a:off x="7721917" y="3418522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8 h 18097"/>
                  <a:gd name="connsiteX3" fmla="*/ 0 w 13334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86" name="Freeform: Shape 585">
                <a:extLst>
                  <a:ext uri="{FF2B5EF4-FFF2-40B4-BE49-F238E27FC236}">
                    <a16:creationId xmlns:a16="http://schemas.microsoft.com/office/drawing/2014/main" id="{0476119B-8C76-45E0-A188-79ADDC73EE6F}"/>
                  </a:ext>
                </a:extLst>
              </p:cNvPr>
              <p:cNvSpPr/>
              <p:nvPr/>
            </p:nvSpPr>
            <p:spPr>
              <a:xfrm>
                <a:off x="7752397" y="3396614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8 h 18097"/>
                  <a:gd name="connsiteX3" fmla="*/ 0 w 13334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87" name="Freeform: Shape 586">
                <a:extLst>
                  <a:ext uri="{FF2B5EF4-FFF2-40B4-BE49-F238E27FC236}">
                    <a16:creationId xmlns:a16="http://schemas.microsoft.com/office/drawing/2014/main" id="{6504E4E6-AE81-4182-BACC-B7BA91646593}"/>
                  </a:ext>
                </a:extLst>
              </p:cNvPr>
              <p:cNvSpPr/>
              <p:nvPr/>
            </p:nvSpPr>
            <p:spPr>
              <a:xfrm>
                <a:off x="7738109" y="3396614"/>
                <a:ext cx="11429" cy="18097"/>
              </a:xfrm>
              <a:custGeom>
                <a:avLst/>
                <a:gdLst>
                  <a:gd name="connsiteX0" fmla="*/ 0 w 11429"/>
                  <a:gd name="connsiteY0" fmla="*/ 0 h 18097"/>
                  <a:gd name="connsiteX1" fmla="*/ 11430 w 11429"/>
                  <a:gd name="connsiteY1" fmla="*/ 0 h 18097"/>
                  <a:gd name="connsiteX2" fmla="*/ 11430 w 11429"/>
                  <a:gd name="connsiteY2" fmla="*/ 18098 h 18097"/>
                  <a:gd name="connsiteX3" fmla="*/ 0 w 11429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29" h="18097">
                    <a:moveTo>
                      <a:pt x="0" y="0"/>
                    </a:moveTo>
                    <a:lnTo>
                      <a:pt x="11430" y="0"/>
                    </a:lnTo>
                    <a:lnTo>
                      <a:pt x="11430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88" name="Freeform: Shape 587">
                <a:extLst>
                  <a:ext uri="{FF2B5EF4-FFF2-40B4-BE49-F238E27FC236}">
                    <a16:creationId xmlns:a16="http://schemas.microsoft.com/office/drawing/2014/main" id="{1F34DC15-CCEC-44A1-AA19-FF072E0032D2}"/>
                  </a:ext>
                </a:extLst>
              </p:cNvPr>
              <p:cNvSpPr/>
              <p:nvPr/>
            </p:nvSpPr>
            <p:spPr>
              <a:xfrm>
                <a:off x="7721917" y="3396614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8 h 18097"/>
                  <a:gd name="connsiteX3" fmla="*/ 0 w 13334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552" name="Freeform: Shape 551">
              <a:extLst>
                <a:ext uri="{FF2B5EF4-FFF2-40B4-BE49-F238E27FC236}">
                  <a16:creationId xmlns:a16="http://schemas.microsoft.com/office/drawing/2014/main" id="{4C5DA95A-048C-45E9-A2F0-7F8D9D4AC8DE}"/>
                </a:ext>
              </a:extLst>
            </p:cNvPr>
            <p:cNvSpPr/>
            <p:nvPr/>
          </p:nvSpPr>
          <p:spPr>
            <a:xfrm>
              <a:off x="7494269" y="3292791"/>
              <a:ext cx="60007" cy="44767"/>
            </a:xfrm>
            <a:custGeom>
              <a:avLst/>
              <a:gdLst>
                <a:gd name="connsiteX0" fmla="*/ 0 w 60007"/>
                <a:gd name="connsiteY0" fmla="*/ 0 h 44767"/>
                <a:gd name="connsiteX1" fmla="*/ 60008 w 60007"/>
                <a:gd name="connsiteY1" fmla="*/ 0 h 44767"/>
                <a:gd name="connsiteX2" fmla="*/ 60008 w 60007"/>
                <a:gd name="connsiteY2" fmla="*/ 44768 h 44767"/>
                <a:gd name="connsiteX3" fmla="*/ 0 w 60007"/>
                <a:gd name="connsiteY3" fmla="*/ 44768 h 44767"/>
                <a:gd name="connsiteX4" fmla="*/ 0 w 60007"/>
                <a:gd name="connsiteY4" fmla="*/ 0 h 44767"/>
                <a:gd name="connsiteX5" fmla="*/ 0 w 60007"/>
                <a:gd name="connsiteY5" fmla="*/ 0 h 44767"/>
                <a:gd name="connsiteX6" fmla="*/ 3810 w 60007"/>
                <a:gd name="connsiteY6" fmla="*/ 3810 h 44767"/>
                <a:gd name="connsiteX7" fmla="*/ 3810 w 60007"/>
                <a:gd name="connsiteY7" fmla="*/ 40958 h 44767"/>
                <a:gd name="connsiteX8" fmla="*/ 56198 w 60007"/>
                <a:gd name="connsiteY8" fmla="*/ 40958 h 44767"/>
                <a:gd name="connsiteX9" fmla="*/ 56198 w 60007"/>
                <a:gd name="connsiteY9" fmla="*/ 3810 h 44767"/>
                <a:gd name="connsiteX10" fmla="*/ 3810 w 60007"/>
                <a:gd name="connsiteY10" fmla="*/ 3810 h 44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0007" h="44767">
                  <a:moveTo>
                    <a:pt x="0" y="0"/>
                  </a:moveTo>
                  <a:lnTo>
                    <a:pt x="60008" y="0"/>
                  </a:lnTo>
                  <a:lnTo>
                    <a:pt x="60008" y="44768"/>
                  </a:lnTo>
                  <a:lnTo>
                    <a:pt x="0" y="44768"/>
                  </a:lnTo>
                  <a:lnTo>
                    <a:pt x="0" y="0"/>
                  </a:lnTo>
                  <a:lnTo>
                    <a:pt x="0" y="0"/>
                  </a:lnTo>
                  <a:close/>
                  <a:moveTo>
                    <a:pt x="3810" y="3810"/>
                  </a:moveTo>
                  <a:lnTo>
                    <a:pt x="3810" y="40958"/>
                  </a:lnTo>
                  <a:lnTo>
                    <a:pt x="56198" y="40958"/>
                  </a:lnTo>
                  <a:lnTo>
                    <a:pt x="56198" y="3810"/>
                  </a:lnTo>
                  <a:lnTo>
                    <a:pt x="3810" y="3810"/>
                  </a:lnTo>
                  <a:close/>
                </a:path>
              </a:pathLst>
            </a:custGeom>
            <a:solidFill>
              <a:srgbClr val="5E5F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53" name="Freeform: Shape 552">
              <a:extLst>
                <a:ext uri="{FF2B5EF4-FFF2-40B4-BE49-F238E27FC236}">
                  <a16:creationId xmlns:a16="http://schemas.microsoft.com/office/drawing/2014/main" id="{880B510A-FD8B-42DC-B608-B65300A11D23}"/>
                </a:ext>
              </a:extLst>
            </p:cNvPr>
            <p:cNvSpPr/>
            <p:nvPr/>
          </p:nvSpPr>
          <p:spPr>
            <a:xfrm>
              <a:off x="7554277" y="3292791"/>
              <a:ext cx="60007" cy="44767"/>
            </a:xfrm>
            <a:custGeom>
              <a:avLst/>
              <a:gdLst>
                <a:gd name="connsiteX0" fmla="*/ 0 w 60007"/>
                <a:gd name="connsiteY0" fmla="*/ 0 h 44767"/>
                <a:gd name="connsiteX1" fmla="*/ 60007 w 60007"/>
                <a:gd name="connsiteY1" fmla="*/ 0 h 44767"/>
                <a:gd name="connsiteX2" fmla="*/ 60007 w 60007"/>
                <a:gd name="connsiteY2" fmla="*/ 44768 h 44767"/>
                <a:gd name="connsiteX3" fmla="*/ 0 w 60007"/>
                <a:gd name="connsiteY3" fmla="*/ 44768 h 44767"/>
                <a:gd name="connsiteX4" fmla="*/ 0 w 60007"/>
                <a:gd name="connsiteY4" fmla="*/ 0 h 44767"/>
                <a:gd name="connsiteX5" fmla="*/ 0 w 60007"/>
                <a:gd name="connsiteY5" fmla="*/ 0 h 44767"/>
                <a:gd name="connsiteX6" fmla="*/ 3810 w 60007"/>
                <a:gd name="connsiteY6" fmla="*/ 3810 h 44767"/>
                <a:gd name="connsiteX7" fmla="*/ 3810 w 60007"/>
                <a:gd name="connsiteY7" fmla="*/ 40958 h 44767"/>
                <a:gd name="connsiteX8" fmla="*/ 56197 w 60007"/>
                <a:gd name="connsiteY8" fmla="*/ 40958 h 44767"/>
                <a:gd name="connsiteX9" fmla="*/ 56197 w 60007"/>
                <a:gd name="connsiteY9" fmla="*/ 3810 h 44767"/>
                <a:gd name="connsiteX10" fmla="*/ 3810 w 60007"/>
                <a:gd name="connsiteY10" fmla="*/ 3810 h 44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0007" h="44767">
                  <a:moveTo>
                    <a:pt x="0" y="0"/>
                  </a:moveTo>
                  <a:lnTo>
                    <a:pt x="60007" y="0"/>
                  </a:lnTo>
                  <a:lnTo>
                    <a:pt x="60007" y="44768"/>
                  </a:lnTo>
                  <a:lnTo>
                    <a:pt x="0" y="44768"/>
                  </a:lnTo>
                  <a:lnTo>
                    <a:pt x="0" y="0"/>
                  </a:lnTo>
                  <a:lnTo>
                    <a:pt x="0" y="0"/>
                  </a:lnTo>
                  <a:close/>
                  <a:moveTo>
                    <a:pt x="3810" y="3810"/>
                  </a:moveTo>
                  <a:lnTo>
                    <a:pt x="3810" y="40958"/>
                  </a:lnTo>
                  <a:lnTo>
                    <a:pt x="56197" y="40958"/>
                  </a:lnTo>
                  <a:lnTo>
                    <a:pt x="56197" y="3810"/>
                  </a:lnTo>
                  <a:lnTo>
                    <a:pt x="3810" y="3810"/>
                  </a:lnTo>
                  <a:close/>
                </a:path>
              </a:pathLst>
            </a:custGeom>
            <a:solidFill>
              <a:srgbClr val="5E5F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54" name="Freeform: Shape 553">
              <a:extLst>
                <a:ext uri="{FF2B5EF4-FFF2-40B4-BE49-F238E27FC236}">
                  <a16:creationId xmlns:a16="http://schemas.microsoft.com/office/drawing/2014/main" id="{BED12C76-4B0F-4876-A6C9-20339FD1256A}"/>
                </a:ext>
              </a:extLst>
            </p:cNvPr>
            <p:cNvSpPr/>
            <p:nvPr/>
          </p:nvSpPr>
          <p:spPr>
            <a:xfrm>
              <a:off x="7614284" y="3292791"/>
              <a:ext cx="60007" cy="44767"/>
            </a:xfrm>
            <a:custGeom>
              <a:avLst/>
              <a:gdLst>
                <a:gd name="connsiteX0" fmla="*/ 0 w 60007"/>
                <a:gd name="connsiteY0" fmla="*/ 0 h 44767"/>
                <a:gd name="connsiteX1" fmla="*/ 60008 w 60007"/>
                <a:gd name="connsiteY1" fmla="*/ 0 h 44767"/>
                <a:gd name="connsiteX2" fmla="*/ 60008 w 60007"/>
                <a:gd name="connsiteY2" fmla="*/ 44768 h 44767"/>
                <a:gd name="connsiteX3" fmla="*/ 0 w 60007"/>
                <a:gd name="connsiteY3" fmla="*/ 44768 h 44767"/>
                <a:gd name="connsiteX4" fmla="*/ 0 w 60007"/>
                <a:gd name="connsiteY4" fmla="*/ 0 h 44767"/>
                <a:gd name="connsiteX5" fmla="*/ 0 w 60007"/>
                <a:gd name="connsiteY5" fmla="*/ 0 h 44767"/>
                <a:gd name="connsiteX6" fmla="*/ 3810 w 60007"/>
                <a:gd name="connsiteY6" fmla="*/ 3810 h 44767"/>
                <a:gd name="connsiteX7" fmla="*/ 3810 w 60007"/>
                <a:gd name="connsiteY7" fmla="*/ 40958 h 44767"/>
                <a:gd name="connsiteX8" fmla="*/ 56197 w 60007"/>
                <a:gd name="connsiteY8" fmla="*/ 40958 h 44767"/>
                <a:gd name="connsiteX9" fmla="*/ 56197 w 60007"/>
                <a:gd name="connsiteY9" fmla="*/ 3810 h 44767"/>
                <a:gd name="connsiteX10" fmla="*/ 3810 w 60007"/>
                <a:gd name="connsiteY10" fmla="*/ 3810 h 44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0007" h="44767">
                  <a:moveTo>
                    <a:pt x="0" y="0"/>
                  </a:moveTo>
                  <a:lnTo>
                    <a:pt x="60008" y="0"/>
                  </a:lnTo>
                  <a:lnTo>
                    <a:pt x="60008" y="44768"/>
                  </a:lnTo>
                  <a:lnTo>
                    <a:pt x="0" y="44768"/>
                  </a:lnTo>
                  <a:lnTo>
                    <a:pt x="0" y="0"/>
                  </a:lnTo>
                  <a:lnTo>
                    <a:pt x="0" y="0"/>
                  </a:lnTo>
                  <a:close/>
                  <a:moveTo>
                    <a:pt x="3810" y="3810"/>
                  </a:moveTo>
                  <a:lnTo>
                    <a:pt x="3810" y="40958"/>
                  </a:lnTo>
                  <a:lnTo>
                    <a:pt x="56197" y="40958"/>
                  </a:lnTo>
                  <a:lnTo>
                    <a:pt x="56197" y="3810"/>
                  </a:lnTo>
                  <a:lnTo>
                    <a:pt x="3810" y="3810"/>
                  </a:lnTo>
                  <a:close/>
                </a:path>
              </a:pathLst>
            </a:custGeom>
            <a:solidFill>
              <a:srgbClr val="5E5F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55" name="Freeform: Shape 554">
              <a:extLst>
                <a:ext uri="{FF2B5EF4-FFF2-40B4-BE49-F238E27FC236}">
                  <a16:creationId xmlns:a16="http://schemas.microsoft.com/office/drawing/2014/main" id="{ADA2D2B7-5A89-4FD2-91EA-F8151FA4633A}"/>
                </a:ext>
              </a:extLst>
            </p:cNvPr>
            <p:cNvSpPr/>
            <p:nvPr/>
          </p:nvSpPr>
          <p:spPr>
            <a:xfrm>
              <a:off x="7674292" y="3292791"/>
              <a:ext cx="60007" cy="44767"/>
            </a:xfrm>
            <a:custGeom>
              <a:avLst/>
              <a:gdLst>
                <a:gd name="connsiteX0" fmla="*/ 0 w 60007"/>
                <a:gd name="connsiteY0" fmla="*/ 0 h 44767"/>
                <a:gd name="connsiteX1" fmla="*/ 60007 w 60007"/>
                <a:gd name="connsiteY1" fmla="*/ 0 h 44767"/>
                <a:gd name="connsiteX2" fmla="*/ 60007 w 60007"/>
                <a:gd name="connsiteY2" fmla="*/ 44768 h 44767"/>
                <a:gd name="connsiteX3" fmla="*/ 0 w 60007"/>
                <a:gd name="connsiteY3" fmla="*/ 44768 h 44767"/>
                <a:gd name="connsiteX4" fmla="*/ 0 w 60007"/>
                <a:gd name="connsiteY4" fmla="*/ 0 h 44767"/>
                <a:gd name="connsiteX5" fmla="*/ 0 w 60007"/>
                <a:gd name="connsiteY5" fmla="*/ 0 h 44767"/>
                <a:gd name="connsiteX6" fmla="*/ 3810 w 60007"/>
                <a:gd name="connsiteY6" fmla="*/ 3810 h 44767"/>
                <a:gd name="connsiteX7" fmla="*/ 3810 w 60007"/>
                <a:gd name="connsiteY7" fmla="*/ 40958 h 44767"/>
                <a:gd name="connsiteX8" fmla="*/ 56197 w 60007"/>
                <a:gd name="connsiteY8" fmla="*/ 40958 h 44767"/>
                <a:gd name="connsiteX9" fmla="*/ 56197 w 60007"/>
                <a:gd name="connsiteY9" fmla="*/ 3810 h 44767"/>
                <a:gd name="connsiteX10" fmla="*/ 3810 w 60007"/>
                <a:gd name="connsiteY10" fmla="*/ 3810 h 44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0007" h="44767">
                  <a:moveTo>
                    <a:pt x="0" y="0"/>
                  </a:moveTo>
                  <a:lnTo>
                    <a:pt x="60007" y="0"/>
                  </a:lnTo>
                  <a:lnTo>
                    <a:pt x="60007" y="44768"/>
                  </a:lnTo>
                  <a:lnTo>
                    <a:pt x="0" y="44768"/>
                  </a:lnTo>
                  <a:lnTo>
                    <a:pt x="0" y="0"/>
                  </a:lnTo>
                  <a:lnTo>
                    <a:pt x="0" y="0"/>
                  </a:lnTo>
                  <a:close/>
                  <a:moveTo>
                    <a:pt x="3810" y="3810"/>
                  </a:moveTo>
                  <a:lnTo>
                    <a:pt x="3810" y="40958"/>
                  </a:lnTo>
                  <a:lnTo>
                    <a:pt x="56197" y="40958"/>
                  </a:lnTo>
                  <a:lnTo>
                    <a:pt x="56197" y="3810"/>
                  </a:lnTo>
                  <a:lnTo>
                    <a:pt x="3810" y="3810"/>
                  </a:lnTo>
                  <a:close/>
                </a:path>
              </a:pathLst>
            </a:custGeom>
            <a:solidFill>
              <a:srgbClr val="5E5F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56" name="Freeform: Shape 555">
              <a:extLst>
                <a:ext uri="{FF2B5EF4-FFF2-40B4-BE49-F238E27FC236}">
                  <a16:creationId xmlns:a16="http://schemas.microsoft.com/office/drawing/2014/main" id="{A518D501-16D3-47BC-9CAC-E3106629C132}"/>
                </a:ext>
              </a:extLst>
            </p:cNvPr>
            <p:cNvSpPr/>
            <p:nvPr/>
          </p:nvSpPr>
          <p:spPr>
            <a:xfrm>
              <a:off x="7733346" y="3292791"/>
              <a:ext cx="60007" cy="44767"/>
            </a:xfrm>
            <a:custGeom>
              <a:avLst/>
              <a:gdLst>
                <a:gd name="connsiteX0" fmla="*/ 0 w 60007"/>
                <a:gd name="connsiteY0" fmla="*/ 0 h 44767"/>
                <a:gd name="connsiteX1" fmla="*/ 60008 w 60007"/>
                <a:gd name="connsiteY1" fmla="*/ 0 h 44767"/>
                <a:gd name="connsiteX2" fmla="*/ 60008 w 60007"/>
                <a:gd name="connsiteY2" fmla="*/ 44768 h 44767"/>
                <a:gd name="connsiteX3" fmla="*/ 0 w 60007"/>
                <a:gd name="connsiteY3" fmla="*/ 44768 h 44767"/>
                <a:gd name="connsiteX4" fmla="*/ 0 w 60007"/>
                <a:gd name="connsiteY4" fmla="*/ 0 h 44767"/>
                <a:gd name="connsiteX5" fmla="*/ 0 w 60007"/>
                <a:gd name="connsiteY5" fmla="*/ 0 h 44767"/>
                <a:gd name="connsiteX6" fmla="*/ 3810 w 60007"/>
                <a:gd name="connsiteY6" fmla="*/ 3810 h 44767"/>
                <a:gd name="connsiteX7" fmla="*/ 3810 w 60007"/>
                <a:gd name="connsiteY7" fmla="*/ 40958 h 44767"/>
                <a:gd name="connsiteX8" fmla="*/ 56197 w 60007"/>
                <a:gd name="connsiteY8" fmla="*/ 40958 h 44767"/>
                <a:gd name="connsiteX9" fmla="*/ 56197 w 60007"/>
                <a:gd name="connsiteY9" fmla="*/ 3810 h 44767"/>
                <a:gd name="connsiteX10" fmla="*/ 3810 w 60007"/>
                <a:gd name="connsiteY10" fmla="*/ 3810 h 44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0007" h="44767">
                  <a:moveTo>
                    <a:pt x="0" y="0"/>
                  </a:moveTo>
                  <a:lnTo>
                    <a:pt x="60008" y="0"/>
                  </a:lnTo>
                  <a:lnTo>
                    <a:pt x="60008" y="44768"/>
                  </a:lnTo>
                  <a:lnTo>
                    <a:pt x="0" y="44768"/>
                  </a:lnTo>
                  <a:lnTo>
                    <a:pt x="0" y="0"/>
                  </a:lnTo>
                  <a:lnTo>
                    <a:pt x="0" y="0"/>
                  </a:lnTo>
                  <a:close/>
                  <a:moveTo>
                    <a:pt x="3810" y="3810"/>
                  </a:moveTo>
                  <a:lnTo>
                    <a:pt x="3810" y="40958"/>
                  </a:lnTo>
                  <a:lnTo>
                    <a:pt x="56197" y="40958"/>
                  </a:lnTo>
                  <a:lnTo>
                    <a:pt x="56197" y="3810"/>
                  </a:lnTo>
                  <a:lnTo>
                    <a:pt x="3810" y="3810"/>
                  </a:lnTo>
                  <a:close/>
                </a:path>
              </a:pathLst>
            </a:custGeom>
            <a:solidFill>
              <a:srgbClr val="5E5F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57" name="Freeform: Shape 556">
              <a:extLst>
                <a:ext uri="{FF2B5EF4-FFF2-40B4-BE49-F238E27FC236}">
                  <a16:creationId xmlns:a16="http://schemas.microsoft.com/office/drawing/2014/main" id="{71212B71-F9A1-4681-8876-575F1FC657AF}"/>
                </a:ext>
              </a:extLst>
            </p:cNvPr>
            <p:cNvSpPr/>
            <p:nvPr/>
          </p:nvSpPr>
          <p:spPr>
            <a:xfrm>
              <a:off x="7793354" y="3292791"/>
              <a:ext cx="60007" cy="44767"/>
            </a:xfrm>
            <a:custGeom>
              <a:avLst/>
              <a:gdLst>
                <a:gd name="connsiteX0" fmla="*/ 0 w 60007"/>
                <a:gd name="connsiteY0" fmla="*/ 0 h 44767"/>
                <a:gd name="connsiteX1" fmla="*/ 60007 w 60007"/>
                <a:gd name="connsiteY1" fmla="*/ 0 h 44767"/>
                <a:gd name="connsiteX2" fmla="*/ 60007 w 60007"/>
                <a:gd name="connsiteY2" fmla="*/ 44768 h 44767"/>
                <a:gd name="connsiteX3" fmla="*/ 0 w 60007"/>
                <a:gd name="connsiteY3" fmla="*/ 44768 h 44767"/>
                <a:gd name="connsiteX4" fmla="*/ 0 w 60007"/>
                <a:gd name="connsiteY4" fmla="*/ 0 h 44767"/>
                <a:gd name="connsiteX5" fmla="*/ 0 w 60007"/>
                <a:gd name="connsiteY5" fmla="*/ 0 h 44767"/>
                <a:gd name="connsiteX6" fmla="*/ 3810 w 60007"/>
                <a:gd name="connsiteY6" fmla="*/ 3810 h 44767"/>
                <a:gd name="connsiteX7" fmla="*/ 3810 w 60007"/>
                <a:gd name="connsiteY7" fmla="*/ 40958 h 44767"/>
                <a:gd name="connsiteX8" fmla="*/ 56197 w 60007"/>
                <a:gd name="connsiteY8" fmla="*/ 40958 h 44767"/>
                <a:gd name="connsiteX9" fmla="*/ 56197 w 60007"/>
                <a:gd name="connsiteY9" fmla="*/ 3810 h 44767"/>
                <a:gd name="connsiteX10" fmla="*/ 3810 w 60007"/>
                <a:gd name="connsiteY10" fmla="*/ 3810 h 44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0007" h="44767">
                  <a:moveTo>
                    <a:pt x="0" y="0"/>
                  </a:moveTo>
                  <a:lnTo>
                    <a:pt x="60007" y="0"/>
                  </a:lnTo>
                  <a:lnTo>
                    <a:pt x="60007" y="44768"/>
                  </a:lnTo>
                  <a:lnTo>
                    <a:pt x="0" y="44768"/>
                  </a:lnTo>
                  <a:lnTo>
                    <a:pt x="0" y="0"/>
                  </a:lnTo>
                  <a:lnTo>
                    <a:pt x="0" y="0"/>
                  </a:lnTo>
                  <a:close/>
                  <a:moveTo>
                    <a:pt x="3810" y="3810"/>
                  </a:moveTo>
                  <a:lnTo>
                    <a:pt x="3810" y="40958"/>
                  </a:lnTo>
                  <a:lnTo>
                    <a:pt x="56197" y="40958"/>
                  </a:lnTo>
                  <a:lnTo>
                    <a:pt x="56197" y="3810"/>
                  </a:lnTo>
                  <a:lnTo>
                    <a:pt x="3810" y="3810"/>
                  </a:lnTo>
                  <a:close/>
                </a:path>
              </a:pathLst>
            </a:custGeom>
            <a:solidFill>
              <a:srgbClr val="5E5F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58" name="Freeform: Shape 557">
              <a:extLst>
                <a:ext uri="{FF2B5EF4-FFF2-40B4-BE49-F238E27FC236}">
                  <a16:creationId xmlns:a16="http://schemas.microsoft.com/office/drawing/2014/main" id="{80C71E13-A9F0-4E6E-A3BA-FB480DF6498D}"/>
                </a:ext>
              </a:extLst>
            </p:cNvPr>
            <p:cNvSpPr/>
            <p:nvPr/>
          </p:nvSpPr>
          <p:spPr>
            <a:xfrm>
              <a:off x="7498079" y="3296602"/>
              <a:ext cx="52387" cy="37147"/>
            </a:xfrm>
            <a:custGeom>
              <a:avLst/>
              <a:gdLst>
                <a:gd name="connsiteX0" fmla="*/ 0 w 52387"/>
                <a:gd name="connsiteY0" fmla="*/ 0 h 37147"/>
                <a:gd name="connsiteX1" fmla="*/ 52388 w 52387"/>
                <a:gd name="connsiteY1" fmla="*/ 0 h 37147"/>
                <a:gd name="connsiteX2" fmla="*/ 52388 w 52387"/>
                <a:gd name="connsiteY2" fmla="*/ 37148 h 37147"/>
                <a:gd name="connsiteX3" fmla="*/ 0 w 52387"/>
                <a:gd name="connsiteY3" fmla="*/ 37148 h 37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387" h="37147">
                  <a:moveTo>
                    <a:pt x="0" y="0"/>
                  </a:moveTo>
                  <a:lnTo>
                    <a:pt x="52388" y="0"/>
                  </a:lnTo>
                  <a:lnTo>
                    <a:pt x="52388" y="37148"/>
                  </a:lnTo>
                  <a:lnTo>
                    <a:pt x="0" y="37148"/>
                  </a:lnTo>
                  <a:close/>
                </a:path>
              </a:pathLst>
            </a:custGeom>
            <a:solidFill>
              <a:srgbClr val="B3B2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59" name="Freeform: Shape 558">
              <a:extLst>
                <a:ext uri="{FF2B5EF4-FFF2-40B4-BE49-F238E27FC236}">
                  <a16:creationId xmlns:a16="http://schemas.microsoft.com/office/drawing/2014/main" id="{209AAAFB-87F0-41B3-A21B-58E618790499}"/>
                </a:ext>
              </a:extLst>
            </p:cNvPr>
            <p:cNvSpPr/>
            <p:nvPr/>
          </p:nvSpPr>
          <p:spPr>
            <a:xfrm>
              <a:off x="7558087" y="3296602"/>
              <a:ext cx="52387" cy="37147"/>
            </a:xfrm>
            <a:custGeom>
              <a:avLst/>
              <a:gdLst>
                <a:gd name="connsiteX0" fmla="*/ 0 w 52387"/>
                <a:gd name="connsiteY0" fmla="*/ 0 h 37147"/>
                <a:gd name="connsiteX1" fmla="*/ 52388 w 52387"/>
                <a:gd name="connsiteY1" fmla="*/ 0 h 37147"/>
                <a:gd name="connsiteX2" fmla="*/ 52388 w 52387"/>
                <a:gd name="connsiteY2" fmla="*/ 37148 h 37147"/>
                <a:gd name="connsiteX3" fmla="*/ 0 w 52387"/>
                <a:gd name="connsiteY3" fmla="*/ 37148 h 37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387" h="37147">
                  <a:moveTo>
                    <a:pt x="0" y="0"/>
                  </a:moveTo>
                  <a:lnTo>
                    <a:pt x="52388" y="0"/>
                  </a:lnTo>
                  <a:lnTo>
                    <a:pt x="52388" y="37148"/>
                  </a:lnTo>
                  <a:lnTo>
                    <a:pt x="0" y="37148"/>
                  </a:lnTo>
                  <a:close/>
                </a:path>
              </a:pathLst>
            </a:custGeom>
            <a:solidFill>
              <a:srgbClr val="B3B2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60" name="Freeform: Shape 559">
              <a:extLst>
                <a:ext uri="{FF2B5EF4-FFF2-40B4-BE49-F238E27FC236}">
                  <a16:creationId xmlns:a16="http://schemas.microsoft.com/office/drawing/2014/main" id="{C1756C42-7C2C-4D89-8E72-6D238C844A52}"/>
                </a:ext>
              </a:extLst>
            </p:cNvPr>
            <p:cNvSpPr/>
            <p:nvPr/>
          </p:nvSpPr>
          <p:spPr>
            <a:xfrm>
              <a:off x="7618094" y="3296602"/>
              <a:ext cx="52387" cy="37147"/>
            </a:xfrm>
            <a:custGeom>
              <a:avLst/>
              <a:gdLst>
                <a:gd name="connsiteX0" fmla="*/ 0 w 52387"/>
                <a:gd name="connsiteY0" fmla="*/ 0 h 37147"/>
                <a:gd name="connsiteX1" fmla="*/ 52387 w 52387"/>
                <a:gd name="connsiteY1" fmla="*/ 0 h 37147"/>
                <a:gd name="connsiteX2" fmla="*/ 52387 w 52387"/>
                <a:gd name="connsiteY2" fmla="*/ 37148 h 37147"/>
                <a:gd name="connsiteX3" fmla="*/ 0 w 52387"/>
                <a:gd name="connsiteY3" fmla="*/ 37148 h 37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387" h="37147">
                  <a:moveTo>
                    <a:pt x="0" y="0"/>
                  </a:moveTo>
                  <a:lnTo>
                    <a:pt x="52387" y="0"/>
                  </a:lnTo>
                  <a:lnTo>
                    <a:pt x="52387" y="37148"/>
                  </a:lnTo>
                  <a:lnTo>
                    <a:pt x="0" y="37148"/>
                  </a:lnTo>
                  <a:close/>
                </a:path>
              </a:pathLst>
            </a:custGeom>
            <a:solidFill>
              <a:srgbClr val="B3B2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61" name="Freeform: Shape 560">
              <a:extLst>
                <a:ext uri="{FF2B5EF4-FFF2-40B4-BE49-F238E27FC236}">
                  <a16:creationId xmlns:a16="http://schemas.microsoft.com/office/drawing/2014/main" id="{E686A3D1-D7CB-4FB9-B551-3053ECFECE2E}"/>
                </a:ext>
              </a:extLst>
            </p:cNvPr>
            <p:cNvSpPr/>
            <p:nvPr/>
          </p:nvSpPr>
          <p:spPr>
            <a:xfrm>
              <a:off x="7678102" y="3296602"/>
              <a:ext cx="52387" cy="37147"/>
            </a:xfrm>
            <a:custGeom>
              <a:avLst/>
              <a:gdLst>
                <a:gd name="connsiteX0" fmla="*/ 0 w 52387"/>
                <a:gd name="connsiteY0" fmla="*/ 0 h 37147"/>
                <a:gd name="connsiteX1" fmla="*/ 52388 w 52387"/>
                <a:gd name="connsiteY1" fmla="*/ 0 h 37147"/>
                <a:gd name="connsiteX2" fmla="*/ 52388 w 52387"/>
                <a:gd name="connsiteY2" fmla="*/ 37148 h 37147"/>
                <a:gd name="connsiteX3" fmla="*/ 0 w 52387"/>
                <a:gd name="connsiteY3" fmla="*/ 37148 h 37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387" h="37147">
                  <a:moveTo>
                    <a:pt x="0" y="0"/>
                  </a:moveTo>
                  <a:lnTo>
                    <a:pt x="52388" y="0"/>
                  </a:lnTo>
                  <a:lnTo>
                    <a:pt x="52388" y="37148"/>
                  </a:lnTo>
                  <a:lnTo>
                    <a:pt x="0" y="37148"/>
                  </a:lnTo>
                  <a:close/>
                </a:path>
              </a:pathLst>
            </a:custGeom>
            <a:solidFill>
              <a:srgbClr val="B3B2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62" name="Freeform: Shape 561">
              <a:extLst>
                <a:ext uri="{FF2B5EF4-FFF2-40B4-BE49-F238E27FC236}">
                  <a16:creationId xmlns:a16="http://schemas.microsoft.com/office/drawing/2014/main" id="{C0D20B18-C650-4153-AE4C-B8A3B10DC504}"/>
                </a:ext>
              </a:extLst>
            </p:cNvPr>
            <p:cNvSpPr/>
            <p:nvPr/>
          </p:nvSpPr>
          <p:spPr>
            <a:xfrm>
              <a:off x="7737157" y="3296602"/>
              <a:ext cx="52387" cy="37147"/>
            </a:xfrm>
            <a:custGeom>
              <a:avLst/>
              <a:gdLst>
                <a:gd name="connsiteX0" fmla="*/ 0 w 52387"/>
                <a:gd name="connsiteY0" fmla="*/ 0 h 37147"/>
                <a:gd name="connsiteX1" fmla="*/ 52387 w 52387"/>
                <a:gd name="connsiteY1" fmla="*/ 0 h 37147"/>
                <a:gd name="connsiteX2" fmla="*/ 52387 w 52387"/>
                <a:gd name="connsiteY2" fmla="*/ 37148 h 37147"/>
                <a:gd name="connsiteX3" fmla="*/ 0 w 52387"/>
                <a:gd name="connsiteY3" fmla="*/ 37148 h 37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387" h="37147">
                  <a:moveTo>
                    <a:pt x="0" y="0"/>
                  </a:moveTo>
                  <a:lnTo>
                    <a:pt x="52387" y="0"/>
                  </a:lnTo>
                  <a:lnTo>
                    <a:pt x="52387" y="37148"/>
                  </a:lnTo>
                  <a:lnTo>
                    <a:pt x="0" y="37148"/>
                  </a:lnTo>
                  <a:close/>
                </a:path>
              </a:pathLst>
            </a:custGeom>
            <a:solidFill>
              <a:srgbClr val="B3B2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63" name="Freeform: Shape 562">
              <a:extLst>
                <a:ext uri="{FF2B5EF4-FFF2-40B4-BE49-F238E27FC236}">
                  <a16:creationId xmlns:a16="http://schemas.microsoft.com/office/drawing/2014/main" id="{49BD16C0-4729-4DA6-9F64-BF773926AF03}"/>
                </a:ext>
              </a:extLst>
            </p:cNvPr>
            <p:cNvSpPr/>
            <p:nvPr/>
          </p:nvSpPr>
          <p:spPr>
            <a:xfrm>
              <a:off x="7797164" y="3296602"/>
              <a:ext cx="52387" cy="37147"/>
            </a:xfrm>
            <a:custGeom>
              <a:avLst/>
              <a:gdLst>
                <a:gd name="connsiteX0" fmla="*/ 0 w 52387"/>
                <a:gd name="connsiteY0" fmla="*/ 0 h 37147"/>
                <a:gd name="connsiteX1" fmla="*/ 52388 w 52387"/>
                <a:gd name="connsiteY1" fmla="*/ 0 h 37147"/>
                <a:gd name="connsiteX2" fmla="*/ 52388 w 52387"/>
                <a:gd name="connsiteY2" fmla="*/ 37148 h 37147"/>
                <a:gd name="connsiteX3" fmla="*/ 0 w 52387"/>
                <a:gd name="connsiteY3" fmla="*/ 37148 h 37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387" h="37147">
                  <a:moveTo>
                    <a:pt x="0" y="0"/>
                  </a:moveTo>
                  <a:lnTo>
                    <a:pt x="52388" y="0"/>
                  </a:lnTo>
                  <a:lnTo>
                    <a:pt x="52388" y="37148"/>
                  </a:lnTo>
                  <a:lnTo>
                    <a:pt x="0" y="37148"/>
                  </a:lnTo>
                  <a:close/>
                </a:path>
              </a:pathLst>
            </a:custGeom>
            <a:solidFill>
              <a:srgbClr val="B3B2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64" name="Freeform: Shape 563">
              <a:extLst>
                <a:ext uri="{FF2B5EF4-FFF2-40B4-BE49-F238E27FC236}">
                  <a16:creationId xmlns:a16="http://schemas.microsoft.com/office/drawing/2014/main" id="{D4228D3A-3024-4233-92FA-6CAE4A6520F5}"/>
                </a:ext>
              </a:extLst>
            </p:cNvPr>
            <p:cNvSpPr/>
            <p:nvPr/>
          </p:nvSpPr>
          <p:spPr>
            <a:xfrm>
              <a:off x="7440929" y="3208019"/>
              <a:ext cx="467677" cy="60960"/>
            </a:xfrm>
            <a:custGeom>
              <a:avLst/>
              <a:gdLst>
                <a:gd name="connsiteX0" fmla="*/ 0 w 467677"/>
                <a:gd name="connsiteY0" fmla="*/ 0 h 60960"/>
                <a:gd name="connsiteX1" fmla="*/ 467678 w 467677"/>
                <a:gd name="connsiteY1" fmla="*/ 0 h 60960"/>
                <a:gd name="connsiteX2" fmla="*/ 467678 w 467677"/>
                <a:gd name="connsiteY2" fmla="*/ 60960 h 60960"/>
                <a:gd name="connsiteX3" fmla="*/ 0 w 467677"/>
                <a:gd name="connsiteY3" fmla="*/ 60960 h 60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7677" h="60960">
                  <a:moveTo>
                    <a:pt x="0" y="0"/>
                  </a:moveTo>
                  <a:lnTo>
                    <a:pt x="467678" y="0"/>
                  </a:lnTo>
                  <a:lnTo>
                    <a:pt x="467678" y="60960"/>
                  </a:lnTo>
                  <a:lnTo>
                    <a:pt x="0" y="60960"/>
                  </a:lnTo>
                  <a:close/>
                </a:path>
              </a:pathLst>
            </a:custGeom>
            <a:solidFill>
              <a:srgbClr val="5E5F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65" name="Freeform: Shape 564">
              <a:extLst>
                <a:ext uri="{FF2B5EF4-FFF2-40B4-BE49-F238E27FC236}">
                  <a16:creationId xmlns:a16="http://schemas.microsoft.com/office/drawing/2014/main" id="{A54F81B5-D629-4691-AF72-038F72FA4899}"/>
                </a:ext>
              </a:extLst>
            </p:cNvPr>
            <p:cNvSpPr/>
            <p:nvPr/>
          </p:nvSpPr>
          <p:spPr>
            <a:xfrm>
              <a:off x="7479029" y="3041332"/>
              <a:ext cx="88582" cy="166687"/>
            </a:xfrm>
            <a:custGeom>
              <a:avLst/>
              <a:gdLst>
                <a:gd name="connsiteX0" fmla="*/ 0 w 88582"/>
                <a:gd name="connsiteY0" fmla="*/ 0 h 166687"/>
                <a:gd name="connsiteX1" fmla="*/ 88583 w 88582"/>
                <a:gd name="connsiteY1" fmla="*/ 0 h 166687"/>
                <a:gd name="connsiteX2" fmla="*/ 88583 w 88582"/>
                <a:gd name="connsiteY2" fmla="*/ 166688 h 166687"/>
                <a:gd name="connsiteX3" fmla="*/ 0 w 88582"/>
                <a:gd name="connsiteY3" fmla="*/ 166688 h 166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582" h="166687">
                  <a:moveTo>
                    <a:pt x="0" y="0"/>
                  </a:moveTo>
                  <a:lnTo>
                    <a:pt x="88583" y="0"/>
                  </a:lnTo>
                  <a:lnTo>
                    <a:pt x="88583" y="166688"/>
                  </a:lnTo>
                  <a:lnTo>
                    <a:pt x="0" y="166688"/>
                  </a:lnTo>
                  <a:close/>
                </a:path>
              </a:pathLst>
            </a:custGeom>
            <a:solidFill>
              <a:srgbClr val="E5E6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66" name="Freeform: Shape 565">
              <a:extLst>
                <a:ext uri="{FF2B5EF4-FFF2-40B4-BE49-F238E27FC236}">
                  <a16:creationId xmlns:a16="http://schemas.microsoft.com/office/drawing/2014/main" id="{AB83401B-2349-42CE-B178-D62111533EAC}"/>
                </a:ext>
              </a:extLst>
            </p:cNvPr>
            <p:cNvSpPr/>
            <p:nvPr/>
          </p:nvSpPr>
          <p:spPr>
            <a:xfrm>
              <a:off x="7599044" y="3088957"/>
              <a:ext cx="80009" cy="119062"/>
            </a:xfrm>
            <a:custGeom>
              <a:avLst/>
              <a:gdLst>
                <a:gd name="connsiteX0" fmla="*/ 0 w 80009"/>
                <a:gd name="connsiteY0" fmla="*/ 0 h 119062"/>
                <a:gd name="connsiteX1" fmla="*/ 80010 w 80009"/>
                <a:gd name="connsiteY1" fmla="*/ 0 h 119062"/>
                <a:gd name="connsiteX2" fmla="*/ 80010 w 80009"/>
                <a:gd name="connsiteY2" fmla="*/ 119063 h 119062"/>
                <a:gd name="connsiteX3" fmla="*/ 0 w 80009"/>
                <a:gd name="connsiteY3" fmla="*/ 119063 h 119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009" h="119062">
                  <a:moveTo>
                    <a:pt x="0" y="0"/>
                  </a:moveTo>
                  <a:lnTo>
                    <a:pt x="80010" y="0"/>
                  </a:lnTo>
                  <a:lnTo>
                    <a:pt x="80010" y="119063"/>
                  </a:lnTo>
                  <a:lnTo>
                    <a:pt x="0" y="119063"/>
                  </a:lnTo>
                  <a:close/>
                </a:path>
              </a:pathLst>
            </a:custGeom>
            <a:solidFill>
              <a:srgbClr val="E5E6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67" name="Freeform: Shape 566">
              <a:extLst>
                <a:ext uri="{FF2B5EF4-FFF2-40B4-BE49-F238E27FC236}">
                  <a16:creationId xmlns:a16="http://schemas.microsoft.com/office/drawing/2014/main" id="{C8FB75DA-F3A1-48D1-BF5D-002DE805CC37}"/>
                </a:ext>
              </a:extLst>
            </p:cNvPr>
            <p:cNvSpPr/>
            <p:nvPr/>
          </p:nvSpPr>
          <p:spPr>
            <a:xfrm>
              <a:off x="7755254" y="3148964"/>
              <a:ext cx="117157" cy="59055"/>
            </a:xfrm>
            <a:custGeom>
              <a:avLst/>
              <a:gdLst>
                <a:gd name="connsiteX0" fmla="*/ 0 w 117157"/>
                <a:gd name="connsiteY0" fmla="*/ 0 h 59055"/>
                <a:gd name="connsiteX1" fmla="*/ 117158 w 117157"/>
                <a:gd name="connsiteY1" fmla="*/ 0 h 59055"/>
                <a:gd name="connsiteX2" fmla="*/ 117158 w 117157"/>
                <a:gd name="connsiteY2" fmla="*/ 59055 h 59055"/>
                <a:gd name="connsiteX3" fmla="*/ 0 w 117157"/>
                <a:gd name="connsiteY3" fmla="*/ 59055 h 590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7157" h="59055">
                  <a:moveTo>
                    <a:pt x="0" y="0"/>
                  </a:moveTo>
                  <a:lnTo>
                    <a:pt x="117158" y="0"/>
                  </a:lnTo>
                  <a:lnTo>
                    <a:pt x="117158" y="59055"/>
                  </a:lnTo>
                  <a:lnTo>
                    <a:pt x="0" y="59055"/>
                  </a:lnTo>
                  <a:close/>
                </a:path>
              </a:pathLst>
            </a:custGeom>
            <a:solidFill>
              <a:srgbClr val="82838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68" name="Freeform: Shape 567">
              <a:extLst>
                <a:ext uri="{FF2B5EF4-FFF2-40B4-BE49-F238E27FC236}">
                  <a16:creationId xmlns:a16="http://schemas.microsoft.com/office/drawing/2014/main" id="{B8DD9EEC-FCB8-490A-9E3C-564C438E02E0}"/>
                </a:ext>
              </a:extLst>
            </p:cNvPr>
            <p:cNvSpPr/>
            <p:nvPr/>
          </p:nvSpPr>
          <p:spPr>
            <a:xfrm>
              <a:off x="7637144" y="3064191"/>
              <a:ext cx="86677" cy="144780"/>
            </a:xfrm>
            <a:custGeom>
              <a:avLst/>
              <a:gdLst>
                <a:gd name="connsiteX0" fmla="*/ 14288 w 86677"/>
                <a:gd name="connsiteY0" fmla="*/ 0 h 144780"/>
                <a:gd name="connsiteX1" fmla="*/ 72390 w 86677"/>
                <a:gd name="connsiteY1" fmla="*/ 0 h 144780"/>
                <a:gd name="connsiteX2" fmla="*/ 86678 w 86677"/>
                <a:gd name="connsiteY2" fmla="*/ 14288 h 144780"/>
                <a:gd name="connsiteX3" fmla="*/ 86678 w 86677"/>
                <a:gd name="connsiteY3" fmla="*/ 58103 h 144780"/>
                <a:gd name="connsiteX4" fmla="*/ 86678 w 86677"/>
                <a:gd name="connsiteY4" fmla="*/ 130493 h 144780"/>
                <a:gd name="connsiteX5" fmla="*/ 86678 w 86677"/>
                <a:gd name="connsiteY5" fmla="*/ 144780 h 144780"/>
                <a:gd name="connsiteX6" fmla="*/ 77153 w 86677"/>
                <a:gd name="connsiteY6" fmla="*/ 144780 h 144780"/>
                <a:gd name="connsiteX7" fmla="*/ 77153 w 86677"/>
                <a:gd name="connsiteY7" fmla="*/ 13335 h 144780"/>
                <a:gd name="connsiteX8" fmla="*/ 72390 w 86677"/>
                <a:gd name="connsiteY8" fmla="*/ 8573 h 144780"/>
                <a:gd name="connsiteX9" fmla="*/ 30480 w 86677"/>
                <a:gd name="connsiteY9" fmla="*/ 8573 h 144780"/>
                <a:gd name="connsiteX10" fmla="*/ 14288 w 86677"/>
                <a:gd name="connsiteY10" fmla="*/ 8573 h 144780"/>
                <a:gd name="connsiteX11" fmla="*/ 9525 w 86677"/>
                <a:gd name="connsiteY11" fmla="*/ 13335 h 144780"/>
                <a:gd name="connsiteX12" fmla="*/ 9525 w 86677"/>
                <a:gd name="connsiteY12" fmla="*/ 24765 h 144780"/>
                <a:gd name="connsiteX13" fmla="*/ 0 w 86677"/>
                <a:gd name="connsiteY13" fmla="*/ 24765 h 144780"/>
                <a:gd name="connsiteX14" fmla="*/ 0 w 86677"/>
                <a:gd name="connsiteY14" fmla="*/ 13335 h 144780"/>
                <a:gd name="connsiteX15" fmla="*/ 14288 w 86677"/>
                <a:gd name="connsiteY15" fmla="*/ 0 h 144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86677" h="144780">
                  <a:moveTo>
                    <a:pt x="14288" y="0"/>
                  </a:moveTo>
                  <a:lnTo>
                    <a:pt x="72390" y="0"/>
                  </a:lnTo>
                  <a:cubicBezTo>
                    <a:pt x="80010" y="0"/>
                    <a:pt x="86678" y="6668"/>
                    <a:pt x="86678" y="14288"/>
                  </a:cubicBezTo>
                  <a:lnTo>
                    <a:pt x="86678" y="58103"/>
                  </a:lnTo>
                  <a:lnTo>
                    <a:pt x="86678" y="130493"/>
                  </a:lnTo>
                  <a:lnTo>
                    <a:pt x="86678" y="144780"/>
                  </a:lnTo>
                  <a:lnTo>
                    <a:pt x="77153" y="144780"/>
                  </a:lnTo>
                  <a:lnTo>
                    <a:pt x="77153" y="13335"/>
                  </a:lnTo>
                  <a:cubicBezTo>
                    <a:pt x="77153" y="10478"/>
                    <a:pt x="75248" y="8573"/>
                    <a:pt x="72390" y="8573"/>
                  </a:cubicBezTo>
                  <a:lnTo>
                    <a:pt x="30480" y="8573"/>
                  </a:lnTo>
                  <a:lnTo>
                    <a:pt x="14288" y="8573"/>
                  </a:lnTo>
                  <a:cubicBezTo>
                    <a:pt x="11430" y="8573"/>
                    <a:pt x="9525" y="10478"/>
                    <a:pt x="9525" y="13335"/>
                  </a:cubicBezTo>
                  <a:lnTo>
                    <a:pt x="9525" y="24765"/>
                  </a:lnTo>
                  <a:lnTo>
                    <a:pt x="0" y="24765"/>
                  </a:lnTo>
                  <a:lnTo>
                    <a:pt x="0" y="13335"/>
                  </a:lnTo>
                  <a:cubicBezTo>
                    <a:pt x="0" y="5715"/>
                    <a:pt x="5715" y="0"/>
                    <a:pt x="14288" y="0"/>
                  </a:cubicBezTo>
                  <a:close/>
                </a:path>
              </a:pathLst>
            </a:custGeom>
            <a:solidFill>
              <a:srgbClr val="B3B2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69" name="Freeform: Shape 568">
              <a:extLst>
                <a:ext uri="{FF2B5EF4-FFF2-40B4-BE49-F238E27FC236}">
                  <a16:creationId xmlns:a16="http://schemas.microsoft.com/office/drawing/2014/main" id="{1ED52F4F-75F8-4F31-A4ED-7D4C4A18367C}"/>
                </a:ext>
              </a:extLst>
            </p:cNvPr>
            <p:cNvSpPr/>
            <p:nvPr/>
          </p:nvSpPr>
          <p:spPr>
            <a:xfrm>
              <a:off x="7479029" y="3160394"/>
              <a:ext cx="88582" cy="23812"/>
            </a:xfrm>
            <a:custGeom>
              <a:avLst/>
              <a:gdLst>
                <a:gd name="connsiteX0" fmla="*/ 0 w 88582"/>
                <a:gd name="connsiteY0" fmla="*/ 0 h 23812"/>
                <a:gd name="connsiteX1" fmla="*/ 88583 w 88582"/>
                <a:gd name="connsiteY1" fmla="*/ 0 h 23812"/>
                <a:gd name="connsiteX2" fmla="*/ 88583 w 88582"/>
                <a:gd name="connsiteY2" fmla="*/ 23813 h 23812"/>
                <a:gd name="connsiteX3" fmla="*/ 0 w 88582"/>
                <a:gd name="connsiteY3" fmla="*/ 23813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582" h="23812">
                  <a:moveTo>
                    <a:pt x="0" y="0"/>
                  </a:moveTo>
                  <a:lnTo>
                    <a:pt x="88583" y="0"/>
                  </a:lnTo>
                  <a:lnTo>
                    <a:pt x="88583" y="23813"/>
                  </a:lnTo>
                  <a:lnTo>
                    <a:pt x="0" y="23813"/>
                  </a:lnTo>
                  <a:close/>
                </a:path>
              </a:pathLst>
            </a:custGeom>
            <a:solidFill>
              <a:srgbClr val="92371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70" name="Freeform: Shape 569">
              <a:extLst>
                <a:ext uri="{FF2B5EF4-FFF2-40B4-BE49-F238E27FC236}">
                  <a16:creationId xmlns:a16="http://schemas.microsoft.com/office/drawing/2014/main" id="{75B3FCCE-591D-4892-92D7-377498CEA029}"/>
                </a:ext>
              </a:extLst>
            </p:cNvPr>
            <p:cNvSpPr/>
            <p:nvPr/>
          </p:nvSpPr>
          <p:spPr>
            <a:xfrm>
              <a:off x="7599044" y="3136582"/>
              <a:ext cx="80009" cy="23812"/>
            </a:xfrm>
            <a:custGeom>
              <a:avLst/>
              <a:gdLst>
                <a:gd name="connsiteX0" fmla="*/ 0 w 80009"/>
                <a:gd name="connsiteY0" fmla="*/ 0 h 23812"/>
                <a:gd name="connsiteX1" fmla="*/ 80010 w 80009"/>
                <a:gd name="connsiteY1" fmla="*/ 0 h 23812"/>
                <a:gd name="connsiteX2" fmla="*/ 80010 w 80009"/>
                <a:gd name="connsiteY2" fmla="*/ 23813 h 23812"/>
                <a:gd name="connsiteX3" fmla="*/ 0 w 80009"/>
                <a:gd name="connsiteY3" fmla="*/ 23813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009" h="23812">
                  <a:moveTo>
                    <a:pt x="0" y="0"/>
                  </a:moveTo>
                  <a:lnTo>
                    <a:pt x="80010" y="0"/>
                  </a:lnTo>
                  <a:lnTo>
                    <a:pt x="80010" y="23813"/>
                  </a:lnTo>
                  <a:lnTo>
                    <a:pt x="0" y="23813"/>
                  </a:lnTo>
                  <a:close/>
                </a:path>
              </a:pathLst>
            </a:custGeom>
            <a:solidFill>
              <a:srgbClr val="92371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71" name="Freeform: Shape 570">
              <a:extLst>
                <a:ext uri="{FF2B5EF4-FFF2-40B4-BE49-F238E27FC236}">
                  <a16:creationId xmlns:a16="http://schemas.microsoft.com/office/drawing/2014/main" id="{98D78792-22BF-4ED3-AA6C-C01E4164381A}"/>
                </a:ext>
              </a:extLst>
            </p:cNvPr>
            <p:cNvSpPr/>
            <p:nvPr/>
          </p:nvSpPr>
          <p:spPr>
            <a:xfrm>
              <a:off x="7599044" y="3184207"/>
              <a:ext cx="80009" cy="23812"/>
            </a:xfrm>
            <a:custGeom>
              <a:avLst/>
              <a:gdLst>
                <a:gd name="connsiteX0" fmla="*/ 0 w 80009"/>
                <a:gd name="connsiteY0" fmla="*/ 0 h 23812"/>
                <a:gd name="connsiteX1" fmla="*/ 80010 w 80009"/>
                <a:gd name="connsiteY1" fmla="*/ 0 h 23812"/>
                <a:gd name="connsiteX2" fmla="*/ 80010 w 80009"/>
                <a:gd name="connsiteY2" fmla="*/ 23813 h 23812"/>
                <a:gd name="connsiteX3" fmla="*/ 0 w 80009"/>
                <a:gd name="connsiteY3" fmla="*/ 23813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009" h="23812">
                  <a:moveTo>
                    <a:pt x="0" y="0"/>
                  </a:moveTo>
                  <a:lnTo>
                    <a:pt x="80010" y="0"/>
                  </a:lnTo>
                  <a:lnTo>
                    <a:pt x="80010" y="23813"/>
                  </a:lnTo>
                  <a:lnTo>
                    <a:pt x="0" y="23813"/>
                  </a:lnTo>
                  <a:close/>
                </a:path>
              </a:pathLst>
            </a:custGeom>
            <a:solidFill>
              <a:srgbClr val="92371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72" name="Freeform: Shape 571">
              <a:extLst>
                <a:ext uri="{FF2B5EF4-FFF2-40B4-BE49-F238E27FC236}">
                  <a16:creationId xmlns:a16="http://schemas.microsoft.com/office/drawing/2014/main" id="{C939E173-2908-41AA-B349-9C144AB9F196}"/>
                </a:ext>
              </a:extLst>
            </p:cNvPr>
            <p:cNvSpPr/>
            <p:nvPr/>
          </p:nvSpPr>
          <p:spPr>
            <a:xfrm>
              <a:off x="7599044" y="3088957"/>
              <a:ext cx="80009" cy="23812"/>
            </a:xfrm>
            <a:custGeom>
              <a:avLst/>
              <a:gdLst>
                <a:gd name="connsiteX0" fmla="*/ 0 w 80009"/>
                <a:gd name="connsiteY0" fmla="*/ 0 h 23812"/>
                <a:gd name="connsiteX1" fmla="*/ 80010 w 80009"/>
                <a:gd name="connsiteY1" fmla="*/ 0 h 23812"/>
                <a:gd name="connsiteX2" fmla="*/ 80010 w 80009"/>
                <a:gd name="connsiteY2" fmla="*/ 23813 h 23812"/>
                <a:gd name="connsiteX3" fmla="*/ 0 w 80009"/>
                <a:gd name="connsiteY3" fmla="*/ 23813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009" h="23812">
                  <a:moveTo>
                    <a:pt x="0" y="0"/>
                  </a:moveTo>
                  <a:lnTo>
                    <a:pt x="80010" y="0"/>
                  </a:lnTo>
                  <a:lnTo>
                    <a:pt x="80010" y="23813"/>
                  </a:lnTo>
                  <a:lnTo>
                    <a:pt x="0" y="23813"/>
                  </a:lnTo>
                  <a:close/>
                </a:path>
              </a:pathLst>
            </a:custGeom>
            <a:solidFill>
              <a:srgbClr val="92371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73" name="Freeform: Shape 572">
              <a:extLst>
                <a:ext uri="{FF2B5EF4-FFF2-40B4-BE49-F238E27FC236}">
                  <a16:creationId xmlns:a16="http://schemas.microsoft.com/office/drawing/2014/main" id="{4A35DE31-4C88-45CF-9AF2-7AA9CBD629FA}"/>
                </a:ext>
              </a:extLst>
            </p:cNvPr>
            <p:cNvSpPr/>
            <p:nvPr/>
          </p:nvSpPr>
          <p:spPr>
            <a:xfrm>
              <a:off x="7479029" y="3112769"/>
              <a:ext cx="88582" cy="23812"/>
            </a:xfrm>
            <a:custGeom>
              <a:avLst/>
              <a:gdLst>
                <a:gd name="connsiteX0" fmla="*/ 0 w 88582"/>
                <a:gd name="connsiteY0" fmla="*/ 0 h 23812"/>
                <a:gd name="connsiteX1" fmla="*/ 88583 w 88582"/>
                <a:gd name="connsiteY1" fmla="*/ 0 h 23812"/>
                <a:gd name="connsiteX2" fmla="*/ 88583 w 88582"/>
                <a:gd name="connsiteY2" fmla="*/ 23813 h 23812"/>
                <a:gd name="connsiteX3" fmla="*/ 0 w 88582"/>
                <a:gd name="connsiteY3" fmla="*/ 23813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582" h="23812">
                  <a:moveTo>
                    <a:pt x="0" y="0"/>
                  </a:moveTo>
                  <a:lnTo>
                    <a:pt x="88583" y="0"/>
                  </a:lnTo>
                  <a:lnTo>
                    <a:pt x="88583" y="23813"/>
                  </a:lnTo>
                  <a:lnTo>
                    <a:pt x="0" y="23813"/>
                  </a:lnTo>
                  <a:close/>
                </a:path>
              </a:pathLst>
            </a:custGeom>
            <a:solidFill>
              <a:srgbClr val="92371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74" name="Freeform: Shape 573">
              <a:extLst>
                <a:ext uri="{FF2B5EF4-FFF2-40B4-BE49-F238E27FC236}">
                  <a16:creationId xmlns:a16="http://schemas.microsoft.com/office/drawing/2014/main" id="{827A762A-2B6D-43C4-866E-E1F3B5E5C638}"/>
                </a:ext>
              </a:extLst>
            </p:cNvPr>
            <p:cNvSpPr/>
            <p:nvPr/>
          </p:nvSpPr>
          <p:spPr>
            <a:xfrm>
              <a:off x="7479029" y="3065144"/>
              <a:ext cx="88582" cy="23812"/>
            </a:xfrm>
            <a:custGeom>
              <a:avLst/>
              <a:gdLst>
                <a:gd name="connsiteX0" fmla="*/ 0 w 88582"/>
                <a:gd name="connsiteY0" fmla="*/ 0 h 23812"/>
                <a:gd name="connsiteX1" fmla="*/ 88583 w 88582"/>
                <a:gd name="connsiteY1" fmla="*/ 0 h 23812"/>
                <a:gd name="connsiteX2" fmla="*/ 88583 w 88582"/>
                <a:gd name="connsiteY2" fmla="*/ 23813 h 23812"/>
                <a:gd name="connsiteX3" fmla="*/ 0 w 88582"/>
                <a:gd name="connsiteY3" fmla="*/ 23813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582" h="23812">
                  <a:moveTo>
                    <a:pt x="0" y="0"/>
                  </a:moveTo>
                  <a:lnTo>
                    <a:pt x="88583" y="0"/>
                  </a:lnTo>
                  <a:lnTo>
                    <a:pt x="88583" y="23813"/>
                  </a:lnTo>
                  <a:lnTo>
                    <a:pt x="0" y="23813"/>
                  </a:lnTo>
                  <a:close/>
                </a:path>
              </a:pathLst>
            </a:custGeom>
            <a:solidFill>
              <a:srgbClr val="92371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660" name="Graphic 658">
            <a:extLst>
              <a:ext uri="{FF2B5EF4-FFF2-40B4-BE49-F238E27FC236}">
                <a16:creationId xmlns:a16="http://schemas.microsoft.com/office/drawing/2014/main" id="{41B4B3C0-84AE-4A03-975E-9B91EA1611E5}"/>
              </a:ext>
            </a:extLst>
          </p:cNvPr>
          <p:cNvGrpSpPr/>
          <p:nvPr/>
        </p:nvGrpSpPr>
        <p:grpSpPr>
          <a:xfrm>
            <a:off x="10540723" y="3121163"/>
            <a:ext cx="953384" cy="954026"/>
            <a:chOff x="5388292" y="2722244"/>
            <a:chExt cx="1418272" cy="1419225"/>
          </a:xfrm>
          <a:solidFill>
            <a:schemeClr val="accent1"/>
          </a:solidFill>
        </p:grpSpPr>
        <p:sp>
          <p:nvSpPr>
            <p:cNvPr id="661" name="Freeform: Shape 660">
              <a:extLst>
                <a:ext uri="{FF2B5EF4-FFF2-40B4-BE49-F238E27FC236}">
                  <a16:creationId xmlns:a16="http://schemas.microsoft.com/office/drawing/2014/main" id="{5AB9EAAE-F56E-4B47-B3FC-080C447DCB55}"/>
                </a:ext>
              </a:extLst>
            </p:cNvPr>
            <p:cNvSpPr/>
            <p:nvPr/>
          </p:nvSpPr>
          <p:spPr>
            <a:xfrm>
              <a:off x="6465431" y="3804052"/>
              <a:ext cx="54430" cy="100688"/>
            </a:xfrm>
            <a:custGeom>
              <a:avLst/>
              <a:gdLst>
                <a:gd name="connsiteX0" fmla="*/ 22998 w 54430"/>
                <a:gd name="connsiteY0" fmla="*/ 13567 h 100688"/>
                <a:gd name="connsiteX1" fmla="*/ 54431 w 54430"/>
                <a:gd name="connsiteY1" fmla="*/ 1184 h 100688"/>
                <a:gd name="connsiteX2" fmla="*/ 43953 w 54430"/>
                <a:gd name="connsiteY2" fmla="*/ 44047 h 100688"/>
                <a:gd name="connsiteX3" fmla="*/ 43001 w 54430"/>
                <a:gd name="connsiteY3" fmla="*/ 80242 h 100688"/>
                <a:gd name="connsiteX4" fmla="*/ 16331 w 54430"/>
                <a:gd name="connsiteY4" fmla="*/ 100244 h 100688"/>
                <a:gd name="connsiteX5" fmla="*/ 138 w 54430"/>
                <a:gd name="connsiteY5" fmla="*/ 65954 h 100688"/>
                <a:gd name="connsiteX6" fmla="*/ 22998 w 54430"/>
                <a:gd name="connsiteY6" fmla="*/ 13567 h 100688"/>
                <a:gd name="connsiteX7" fmla="*/ 22998 w 54430"/>
                <a:gd name="connsiteY7" fmla="*/ 13567 h 100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4430" h="100688">
                  <a:moveTo>
                    <a:pt x="22998" y="13567"/>
                  </a:moveTo>
                  <a:cubicBezTo>
                    <a:pt x="28713" y="3089"/>
                    <a:pt x="42048" y="-2626"/>
                    <a:pt x="54431" y="1184"/>
                  </a:cubicBezTo>
                  <a:cubicBezTo>
                    <a:pt x="47763" y="14519"/>
                    <a:pt x="43953" y="28807"/>
                    <a:pt x="43953" y="44047"/>
                  </a:cubicBezTo>
                  <a:cubicBezTo>
                    <a:pt x="43953" y="56429"/>
                    <a:pt x="45858" y="68812"/>
                    <a:pt x="43001" y="80242"/>
                  </a:cubicBezTo>
                  <a:cubicBezTo>
                    <a:pt x="40143" y="91672"/>
                    <a:pt x="28713" y="103102"/>
                    <a:pt x="16331" y="100244"/>
                  </a:cubicBezTo>
                  <a:cubicBezTo>
                    <a:pt x="2996" y="97387"/>
                    <a:pt x="-814" y="79289"/>
                    <a:pt x="138" y="65954"/>
                  </a:cubicBezTo>
                  <a:cubicBezTo>
                    <a:pt x="2996" y="45952"/>
                    <a:pt x="10616" y="27854"/>
                    <a:pt x="22998" y="13567"/>
                  </a:cubicBezTo>
                  <a:lnTo>
                    <a:pt x="22998" y="13567"/>
                  </a:lnTo>
                  <a:close/>
                </a:path>
              </a:pathLst>
            </a:custGeom>
            <a:solidFill>
              <a:srgbClr val="51BC8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62" name="Freeform: Shape 661">
              <a:extLst>
                <a:ext uri="{FF2B5EF4-FFF2-40B4-BE49-F238E27FC236}">
                  <a16:creationId xmlns:a16="http://schemas.microsoft.com/office/drawing/2014/main" id="{C756A180-D943-4D3D-80A3-1A95268251BC}"/>
                </a:ext>
              </a:extLst>
            </p:cNvPr>
            <p:cNvSpPr/>
            <p:nvPr/>
          </p:nvSpPr>
          <p:spPr>
            <a:xfrm>
              <a:off x="5571925" y="3465338"/>
              <a:ext cx="448897" cy="604693"/>
            </a:xfrm>
            <a:custGeom>
              <a:avLst/>
              <a:gdLst>
                <a:gd name="connsiteX0" fmla="*/ 448826 w 448897"/>
                <a:gd name="connsiteY0" fmla="*/ 220836 h 604693"/>
                <a:gd name="connsiteX1" fmla="*/ 420251 w 448897"/>
                <a:gd name="connsiteY1" fmla="*/ 299894 h 604693"/>
                <a:gd name="connsiteX2" fmla="*/ 366911 w 448897"/>
                <a:gd name="connsiteY2" fmla="*/ 318944 h 604693"/>
                <a:gd name="connsiteX3" fmla="*/ 353576 w 448897"/>
                <a:gd name="connsiteY3" fmla="*/ 329421 h 604693"/>
                <a:gd name="connsiteX4" fmla="*/ 297379 w 448897"/>
                <a:gd name="connsiteY4" fmla="*/ 426576 h 604693"/>
                <a:gd name="connsiteX5" fmla="*/ 224036 w 448897"/>
                <a:gd name="connsiteY5" fmla="*/ 531351 h 604693"/>
                <a:gd name="connsiteX6" fmla="*/ 218321 w 448897"/>
                <a:gd name="connsiteY6" fmla="*/ 604694 h 604693"/>
                <a:gd name="connsiteX7" fmla="*/ 144026 w 448897"/>
                <a:gd name="connsiteY7" fmla="*/ 562784 h 604693"/>
                <a:gd name="connsiteX8" fmla="*/ 157361 w 448897"/>
                <a:gd name="connsiteY8" fmla="*/ 350376 h 604693"/>
                <a:gd name="connsiteX9" fmla="*/ 130691 w 448897"/>
                <a:gd name="connsiteY9" fmla="*/ 262746 h 604693"/>
                <a:gd name="connsiteX10" fmla="*/ 96401 w 448897"/>
                <a:gd name="connsiteY10" fmla="*/ 247506 h 604693"/>
                <a:gd name="connsiteX11" fmla="*/ 64969 w 448897"/>
                <a:gd name="connsiteY11" fmla="*/ 170354 h 604693"/>
                <a:gd name="connsiteX12" fmla="*/ 43061 w 448897"/>
                <a:gd name="connsiteY12" fmla="*/ 100821 h 604693"/>
                <a:gd name="connsiteX13" fmla="*/ 199 w 448897"/>
                <a:gd name="connsiteY13" fmla="*/ 37004 h 604693"/>
                <a:gd name="connsiteX14" fmla="*/ 144026 w 448897"/>
                <a:gd name="connsiteY14" fmla="*/ 1761 h 604693"/>
                <a:gd name="connsiteX15" fmla="*/ 276424 w 448897"/>
                <a:gd name="connsiteY15" fmla="*/ 71294 h 604693"/>
                <a:gd name="connsiteX16" fmla="*/ 352624 w 448897"/>
                <a:gd name="connsiteY16" fmla="*/ 164639 h 604693"/>
                <a:gd name="connsiteX17" fmla="*/ 435491 w 448897"/>
                <a:gd name="connsiteY17" fmla="*/ 183689 h 604693"/>
                <a:gd name="connsiteX18" fmla="*/ 448826 w 448897"/>
                <a:gd name="connsiteY18" fmla="*/ 220836 h 604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48897" h="604693">
                  <a:moveTo>
                    <a:pt x="448826" y="220836"/>
                  </a:moveTo>
                  <a:cubicBezTo>
                    <a:pt x="449779" y="249411"/>
                    <a:pt x="441207" y="279891"/>
                    <a:pt x="420251" y="299894"/>
                  </a:cubicBezTo>
                  <a:cubicBezTo>
                    <a:pt x="405964" y="313229"/>
                    <a:pt x="385961" y="320849"/>
                    <a:pt x="366911" y="318944"/>
                  </a:cubicBezTo>
                  <a:cubicBezTo>
                    <a:pt x="360244" y="317991"/>
                    <a:pt x="353576" y="322754"/>
                    <a:pt x="353576" y="329421"/>
                  </a:cubicBezTo>
                  <a:cubicBezTo>
                    <a:pt x="351671" y="366569"/>
                    <a:pt x="325001" y="399906"/>
                    <a:pt x="297379" y="426576"/>
                  </a:cubicBezTo>
                  <a:cubicBezTo>
                    <a:pt x="266899" y="457056"/>
                    <a:pt x="232609" y="488489"/>
                    <a:pt x="224036" y="531351"/>
                  </a:cubicBezTo>
                  <a:cubicBezTo>
                    <a:pt x="219274" y="555164"/>
                    <a:pt x="224036" y="580881"/>
                    <a:pt x="218321" y="604694"/>
                  </a:cubicBezTo>
                  <a:cubicBezTo>
                    <a:pt x="192604" y="592311"/>
                    <a:pt x="167839" y="578024"/>
                    <a:pt x="144026" y="562784"/>
                  </a:cubicBezTo>
                  <a:cubicBezTo>
                    <a:pt x="148789" y="492299"/>
                    <a:pt x="153551" y="420861"/>
                    <a:pt x="157361" y="350376"/>
                  </a:cubicBezTo>
                  <a:cubicBezTo>
                    <a:pt x="159266" y="317991"/>
                    <a:pt x="158314" y="279891"/>
                    <a:pt x="130691" y="262746"/>
                  </a:cubicBezTo>
                  <a:cubicBezTo>
                    <a:pt x="120214" y="256079"/>
                    <a:pt x="106879" y="254174"/>
                    <a:pt x="96401" y="247506"/>
                  </a:cubicBezTo>
                  <a:cubicBezTo>
                    <a:pt x="72589" y="232266"/>
                    <a:pt x="69731" y="198929"/>
                    <a:pt x="64969" y="170354"/>
                  </a:cubicBezTo>
                  <a:cubicBezTo>
                    <a:pt x="61159" y="146541"/>
                    <a:pt x="53539" y="122729"/>
                    <a:pt x="43061" y="100821"/>
                  </a:cubicBezTo>
                  <a:cubicBezTo>
                    <a:pt x="34489" y="83676"/>
                    <a:pt x="2104" y="54149"/>
                    <a:pt x="199" y="37004"/>
                  </a:cubicBezTo>
                  <a:cubicBezTo>
                    <a:pt x="-5516" y="-5859"/>
                    <a:pt x="113546" y="-1096"/>
                    <a:pt x="144026" y="1761"/>
                  </a:cubicBezTo>
                  <a:cubicBezTo>
                    <a:pt x="195461" y="6524"/>
                    <a:pt x="247849" y="28431"/>
                    <a:pt x="276424" y="71294"/>
                  </a:cubicBezTo>
                  <a:cubicBezTo>
                    <a:pt x="299284" y="105584"/>
                    <a:pt x="312619" y="155114"/>
                    <a:pt x="352624" y="164639"/>
                  </a:cubicBezTo>
                  <a:cubicBezTo>
                    <a:pt x="380246" y="171306"/>
                    <a:pt x="412631" y="154161"/>
                    <a:pt x="435491" y="183689"/>
                  </a:cubicBezTo>
                  <a:cubicBezTo>
                    <a:pt x="445016" y="193214"/>
                    <a:pt x="448826" y="207501"/>
                    <a:pt x="448826" y="220836"/>
                  </a:cubicBezTo>
                  <a:close/>
                </a:path>
              </a:pathLst>
            </a:custGeom>
            <a:solidFill>
              <a:srgbClr val="51BC8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63" name="Freeform: Shape 662">
              <a:extLst>
                <a:ext uri="{FF2B5EF4-FFF2-40B4-BE49-F238E27FC236}">
                  <a16:creationId xmlns:a16="http://schemas.microsoft.com/office/drawing/2014/main" id="{D7366E29-3C7B-455A-A70F-F0805D2FA6A9}"/>
                </a:ext>
              </a:extLst>
            </p:cNvPr>
            <p:cNvSpPr/>
            <p:nvPr/>
          </p:nvSpPr>
          <p:spPr>
            <a:xfrm>
              <a:off x="5392102" y="2942271"/>
              <a:ext cx="487057" cy="559043"/>
            </a:xfrm>
            <a:custGeom>
              <a:avLst/>
              <a:gdLst>
                <a:gd name="connsiteX0" fmla="*/ 479108 w 487057"/>
                <a:gd name="connsiteY0" fmla="*/ 246698 h 559043"/>
                <a:gd name="connsiteX1" fmla="*/ 421958 w 487057"/>
                <a:gd name="connsiteY1" fmla="*/ 384810 h 559043"/>
                <a:gd name="connsiteX2" fmla="*/ 317183 w 487057"/>
                <a:gd name="connsiteY2" fmla="*/ 406718 h 559043"/>
                <a:gd name="connsiteX3" fmla="*/ 284798 w 487057"/>
                <a:gd name="connsiteY3" fmla="*/ 449580 h 559043"/>
                <a:gd name="connsiteX4" fmla="*/ 194310 w 487057"/>
                <a:gd name="connsiteY4" fmla="*/ 459105 h 559043"/>
                <a:gd name="connsiteX5" fmla="*/ 160020 w 487057"/>
                <a:gd name="connsiteY5" fmla="*/ 501015 h 559043"/>
                <a:gd name="connsiteX6" fmla="*/ 156210 w 487057"/>
                <a:gd name="connsiteY6" fmla="*/ 527685 h 559043"/>
                <a:gd name="connsiteX7" fmla="*/ 118110 w 487057"/>
                <a:gd name="connsiteY7" fmla="*/ 558165 h 559043"/>
                <a:gd name="connsiteX8" fmla="*/ 78105 w 487057"/>
                <a:gd name="connsiteY8" fmla="*/ 539115 h 559043"/>
                <a:gd name="connsiteX9" fmla="*/ 20955 w 487057"/>
                <a:gd name="connsiteY9" fmla="*/ 473393 h 559043"/>
                <a:gd name="connsiteX10" fmla="*/ 0 w 487057"/>
                <a:gd name="connsiteY10" fmla="*/ 424815 h 559043"/>
                <a:gd name="connsiteX11" fmla="*/ 188595 w 487057"/>
                <a:gd name="connsiteY11" fmla="*/ 3810 h 559043"/>
                <a:gd name="connsiteX12" fmla="*/ 222885 w 487057"/>
                <a:gd name="connsiteY12" fmla="*/ 0 h 559043"/>
                <a:gd name="connsiteX13" fmla="*/ 219075 w 487057"/>
                <a:gd name="connsiteY13" fmla="*/ 72390 h 559043"/>
                <a:gd name="connsiteX14" fmla="*/ 178118 w 487057"/>
                <a:gd name="connsiteY14" fmla="*/ 139065 h 559043"/>
                <a:gd name="connsiteX15" fmla="*/ 216218 w 487057"/>
                <a:gd name="connsiteY15" fmla="*/ 211455 h 559043"/>
                <a:gd name="connsiteX16" fmla="*/ 293370 w 487057"/>
                <a:gd name="connsiteY16" fmla="*/ 185738 h 559043"/>
                <a:gd name="connsiteX17" fmla="*/ 309563 w 487057"/>
                <a:gd name="connsiteY17" fmla="*/ 161925 h 559043"/>
                <a:gd name="connsiteX18" fmla="*/ 345758 w 487057"/>
                <a:gd name="connsiteY18" fmla="*/ 156210 h 559043"/>
                <a:gd name="connsiteX19" fmla="*/ 479108 w 487057"/>
                <a:gd name="connsiteY19" fmla="*/ 246698 h 559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87057" h="559043">
                  <a:moveTo>
                    <a:pt x="479108" y="246698"/>
                  </a:moveTo>
                  <a:cubicBezTo>
                    <a:pt x="501015" y="299085"/>
                    <a:pt x="476250" y="370523"/>
                    <a:pt x="421958" y="384810"/>
                  </a:cubicBezTo>
                  <a:cubicBezTo>
                    <a:pt x="386715" y="394335"/>
                    <a:pt x="342900" y="381000"/>
                    <a:pt x="317183" y="406718"/>
                  </a:cubicBezTo>
                  <a:cubicBezTo>
                    <a:pt x="303848" y="419100"/>
                    <a:pt x="299085" y="439103"/>
                    <a:pt x="284798" y="449580"/>
                  </a:cubicBezTo>
                  <a:cubicBezTo>
                    <a:pt x="260033" y="467678"/>
                    <a:pt x="222885" y="447675"/>
                    <a:pt x="194310" y="459105"/>
                  </a:cubicBezTo>
                  <a:cubicBezTo>
                    <a:pt x="177165" y="465773"/>
                    <a:pt x="164783" y="482918"/>
                    <a:pt x="160020" y="501015"/>
                  </a:cubicBezTo>
                  <a:cubicBezTo>
                    <a:pt x="157163" y="510540"/>
                    <a:pt x="156210" y="519113"/>
                    <a:pt x="156210" y="527685"/>
                  </a:cubicBezTo>
                  <a:cubicBezTo>
                    <a:pt x="155258" y="547688"/>
                    <a:pt x="137160" y="562928"/>
                    <a:pt x="118110" y="558165"/>
                  </a:cubicBezTo>
                  <a:cubicBezTo>
                    <a:pt x="103823" y="554355"/>
                    <a:pt x="90488" y="547688"/>
                    <a:pt x="78105" y="539115"/>
                  </a:cubicBezTo>
                  <a:cubicBezTo>
                    <a:pt x="54293" y="521970"/>
                    <a:pt x="37148" y="497205"/>
                    <a:pt x="20955" y="473393"/>
                  </a:cubicBezTo>
                  <a:cubicBezTo>
                    <a:pt x="11430" y="460057"/>
                    <a:pt x="4763" y="443865"/>
                    <a:pt x="0" y="424815"/>
                  </a:cubicBezTo>
                  <a:cubicBezTo>
                    <a:pt x="13335" y="262890"/>
                    <a:pt x="82868" y="116205"/>
                    <a:pt x="188595" y="3810"/>
                  </a:cubicBezTo>
                  <a:cubicBezTo>
                    <a:pt x="200025" y="3810"/>
                    <a:pt x="211455" y="2858"/>
                    <a:pt x="222885" y="0"/>
                  </a:cubicBezTo>
                  <a:cubicBezTo>
                    <a:pt x="240983" y="19050"/>
                    <a:pt x="233363" y="50483"/>
                    <a:pt x="219075" y="72390"/>
                  </a:cubicBezTo>
                  <a:cubicBezTo>
                    <a:pt x="203835" y="94298"/>
                    <a:pt x="183833" y="113348"/>
                    <a:pt x="178118" y="139065"/>
                  </a:cubicBezTo>
                  <a:cubicBezTo>
                    <a:pt x="171450" y="167640"/>
                    <a:pt x="188595" y="200025"/>
                    <a:pt x="216218" y="211455"/>
                  </a:cubicBezTo>
                  <a:cubicBezTo>
                    <a:pt x="243840" y="222885"/>
                    <a:pt x="278130" y="211455"/>
                    <a:pt x="293370" y="185738"/>
                  </a:cubicBezTo>
                  <a:cubicBezTo>
                    <a:pt x="298133" y="177165"/>
                    <a:pt x="301943" y="167640"/>
                    <a:pt x="309563" y="161925"/>
                  </a:cubicBezTo>
                  <a:cubicBezTo>
                    <a:pt x="319088" y="154305"/>
                    <a:pt x="333375" y="154305"/>
                    <a:pt x="345758" y="156210"/>
                  </a:cubicBezTo>
                  <a:cubicBezTo>
                    <a:pt x="400050" y="163830"/>
                    <a:pt x="456248" y="195263"/>
                    <a:pt x="479108" y="246698"/>
                  </a:cubicBezTo>
                  <a:close/>
                </a:path>
              </a:pathLst>
            </a:custGeom>
            <a:solidFill>
              <a:srgbClr val="51BC8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64" name="Freeform: Shape 663">
              <a:extLst>
                <a:ext uri="{FF2B5EF4-FFF2-40B4-BE49-F238E27FC236}">
                  <a16:creationId xmlns:a16="http://schemas.microsoft.com/office/drawing/2014/main" id="{D5C6E53A-065C-46D8-829F-C525BBA42FD8}"/>
                </a:ext>
              </a:extLst>
            </p:cNvPr>
            <p:cNvSpPr/>
            <p:nvPr/>
          </p:nvSpPr>
          <p:spPr>
            <a:xfrm>
              <a:off x="5752709" y="2859962"/>
              <a:ext cx="329538" cy="275603"/>
            </a:xfrm>
            <a:custGeom>
              <a:avLst/>
              <a:gdLst>
                <a:gd name="connsiteX0" fmla="*/ 311858 w 329538"/>
                <a:gd name="connsiteY0" fmla="*/ 34685 h 275603"/>
                <a:gd name="connsiteX1" fmla="*/ 327098 w 329538"/>
                <a:gd name="connsiteY1" fmla="*/ 69927 h 275603"/>
                <a:gd name="connsiteX2" fmla="*/ 195653 w 329538"/>
                <a:gd name="connsiteY2" fmla="*/ 189942 h 275603"/>
                <a:gd name="connsiteX3" fmla="*/ 170888 w 329538"/>
                <a:gd name="connsiteY3" fmla="*/ 202325 h 275603"/>
                <a:gd name="connsiteX4" fmla="*/ 162315 w 329538"/>
                <a:gd name="connsiteY4" fmla="*/ 220422 h 275603"/>
                <a:gd name="connsiteX5" fmla="*/ 147075 w 329538"/>
                <a:gd name="connsiteY5" fmla="*/ 260427 h 275603"/>
                <a:gd name="connsiteX6" fmla="*/ 113738 w 329538"/>
                <a:gd name="connsiteY6" fmla="*/ 272810 h 275603"/>
                <a:gd name="connsiteX7" fmla="*/ 53730 w 329538"/>
                <a:gd name="connsiteY7" fmla="*/ 235662 h 275603"/>
                <a:gd name="connsiteX8" fmla="*/ 35633 w 329538"/>
                <a:gd name="connsiteY8" fmla="*/ 206135 h 275603"/>
                <a:gd name="connsiteX9" fmla="*/ 35633 w 329538"/>
                <a:gd name="connsiteY9" fmla="*/ 194705 h 275603"/>
                <a:gd name="connsiteX10" fmla="*/ 5153 w 329538"/>
                <a:gd name="connsiteY10" fmla="*/ 102312 h 275603"/>
                <a:gd name="connsiteX11" fmla="*/ 1343 w 329538"/>
                <a:gd name="connsiteY11" fmla="*/ 75642 h 275603"/>
                <a:gd name="connsiteX12" fmla="*/ 71828 w 329538"/>
                <a:gd name="connsiteY12" fmla="*/ 8015 h 275603"/>
                <a:gd name="connsiteX13" fmla="*/ 188985 w 329538"/>
                <a:gd name="connsiteY13" fmla="*/ 7062 h 275603"/>
                <a:gd name="connsiteX14" fmla="*/ 311858 w 329538"/>
                <a:gd name="connsiteY14" fmla="*/ 34685 h 275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29538" h="275603">
                  <a:moveTo>
                    <a:pt x="311858" y="34685"/>
                  </a:moveTo>
                  <a:cubicBezTo>
                    <a:pt x="326145" y="39447"/>
                    <a:pt x="333765" y="55640"/>
                    <a:pt x="327098" y="69927"/>
                  </a:cubicBezTo>
                  <a:cubicBezTo>
                    <a:pt x="303285" y="126125"/>
                    <a:pt x="254708" y="171845"/>
                    <a:pt x="195653" y="189942"/>
                  </a:cubicBezTo>
                  <a:cubicBezTo>
                    <a:pt x="187080" y="192800"/>
                    <a:pt x="176603" y="194705"/>
                    <a:pt x="170888" y="202325"/>
                  </a:cubicBezTo>
                  <a:cubicBezTo>
                    <a:pt x="166125" y="207087"/>
                    <a:pt x="164220" y="213755"/>
                    <a:pt x="162315" y="220422"/>
                  </a:cubicBezTo>
                  <a:cubicBezTo>
                    <a:pt x="157553" y="233757"/>
                    <a:pt x="152790" y="247092"/>
                    <a:pt x="147075" y="260427"/>
                  </a:cubicBezTo>
                  <a:cubicBezTo>
                    <a:pt x="142313" y="273762"/>
                    <a:pt x="126120" y="279477"/>
                    <a:pt x="113738" y="272810"/>
                  </a:cubicBezTo>
                  <a:cubicBezTo>
                    <a:pt x="92783" y="262332"/>
                    <a:pt x="72780" y="249950"/>
                    <a:pt x="53730" y="235662"/>
                  </a:cubicBezTo>
                  <a:cubicBezTo>
                    <a:pt x="43253" y="228042"/>
                    <a:pt x="32775" y="216612"/>
                    <a:pt x="35633" y="206135"/>
                  </a:cubicBezTo>
                  <a:cubicBezTo>
                    <a:pt x="36585" y="202325"/>
                    <a:pt x="36585" y="198515"/>
                    <a:pt x="35633" y="194705"/>
                  </a:cubicBezTo>
                  <a:cubicBezTo>
                    <a:pt x="32775" y="164225"/>
                    <a:pt x="21345" y="128030"/>
                    <a:pt x="5153" y="102312"/>
                  </a:cubicBezTo>
                  <a:cubicBezTo>
                    <a:pt x="390" y="94692"/>
                    <a:pt x="-1515" y="84215"/>
                    <a:pt x="1343" y="75642"/>
                  </a:cubicBezTo>
                  <a:cubicBezTo>
                    <a:pt x="10868" y="44210"/>
                    <a:pt x="40395" y="18492"/>
                    <a:pt x="71828" y="8015"/>
                  </a:cubicBezTo>
                  <a:cubicBezTo>
                    <a:pt x="108975" y="-4368"/>
                    <a:pt x="149933" y="-558"/>
                    <a:pt x="188985" y="7062"/>
                  </a:cubicBezTo>
                  <a:cubicBezTo>
                    <a:pt x="230895" y="13730"/>
                    <a:pt x="272805" y="21350"/>
                    <a:pt x="311858" y="34685"/>
                  </a:cubicBezTo>
                  <a:close/>
                </a:path>
              </a:pathLst>
            </a:custGeom>
            <a:solidFill>
              <a:srgbClr val="51BC8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65" name="Freeform: Shape 664">
              <a:extLst>
                <a:ext uri="{FF2B5EF4-FFF2-40B4-BE49-F238E27FC236}">
                  <a16:creationId xmlns:a16="http://schemas.microsoft.com/office/drawing/2014/main" id="{F00991A4-1194-46A0-A43E-25B780A0C059}"/>
                </a:ext>
              </a:extLst>
            </p:cNvPr>
            <p:cNvSpPr/>
            <p:nvPr/>
          </p:nvSpPr>
          <p:spPr>
            <a:xfrm>
              <a:off x="6129845" y="2939414"/>
              <a:ext cx="676719" cy="666988"/>
            </a:xfrm>
            <a:custGeom>
              <a:avLst/>
              <a:gdLst>
                <a:gd name="connsiteX0" fmla="*/ 651954 w 676719"/>
                <a:gd name="connsiteY0" fmla="*/ 666750 h 666988"/>
                <a:gd name="connsiteX1" fmla="*/ 636714 w 676719"/>
                <a:gd name="connsiteY1" fmla="*/ 569595 h 666988"/>
                <a:gd name="connsiteX2" fmla="*/ 596709 w 676719"/>
                <a:gd name="connsiteY2" fmla="*/ 532448 h 666988"/>
                <a:gd name="connsiteX3" fmla="*/ 589089 w 676719"/>
                <a:gd name="connsiteY3" fmla="*/ 510540 h 666988"/>
                <a:gd name="connsiteX4" fmla="*/ 543369 w 676719"/>
                <a:gd name="connsiteY4" fmla="*/ 492443 h 666988"/>
                <a:gd name="connsiteX5" fmla="*/ 457644 w 676719"/>
                <a:gd name="connsiteY5" fmla="*/ 550545 h 666988"/>
                <a:gd name="connsiteX6" fmla="*/ 418592 w 676719"/>
                <a:gd name="connsiteY6" fmla="*/ 589598 h 666988"/>
                <a:gd name="connsiteX7" fmla="*/ 387159 w 676719"/>
                <a:gd name="connsiteY7" fmla="*/ 573405 h 666988"/>
                <a:gd name="connsiteX8" fmla="*/ 288099 w 676719"/>
                <a:gd name="connsiteY8" fmla="*/ 446723 h 666988"/>
                <a:gd name="connsiteX9" fmla="*/ 290957 w 676719"/>
                <a:gd name="connsiteY9" fmla="*/ 423862 h 666988"/>
                <a:gd name="connsiteX10" fmla="*/ 314769 w 676719"/>
                <a:gd name="connsiteY10" fmla="*/ 419100 h 666988"/>
                <a:gd name="connsiteX11" fmla="*/ 365252 w 676719"/>
                <a:gd name="connsiteY11" fmla="*/ 431483 h 666988"/>
                <a:gd name="connsiteX12" fmla="*/ 390017 w 676719"/>
                <a:gd name="connsiteY12" fmla="*/ 386715 h 666988"/>
                <a:gd name="connsiteX13" fmla="*/ 358584 w 676719"/>
                <a:gd name="connsiteY13" fmla="*/ 377190 h 666988"/>
                <a:gd name="connsiteX14" fmla="*/ 240474 w 676719"/>
                <a:gd name="connsiteY14" fmla="*/ 427673 h 666988"/>
                <a:gd name="connsiteX15" fmla="*/ 198564 w 676719"/>
                <a:gd name="connsiteY15" fmla="*/ 411480 h 666988"/>
                <a:gd name="connsiteX16" fmla="*/ 193802 w 676719"/>
                <a:gd name="connsiteY16" fmla="*/ 350520 h 666988"/>
                <a:gd name="connsiteX17" fmla="*/ 177609 w 676719"/>
                <a:gd name="connsiteY17" fmla="*/ 302895 h 666988"/>
                <a:gd name="connsiteX18" fmla="*/ 150939 w 676719"/>
                <a:gd name="connsiteY18" fmla="*/ 303848 h 666988"/>
                <a:gd name="connsiteX19" fmla="*/ 108077 w 676719"/>
                <a:gd name="connsiteY19" fmla="*/ 348615 h 666988"/>
                <a:gd name="connsiteX20" fmla="*/ 21399 w 676719"/>
                <a:gd name="connsiteY20" fmla="*/ 397193 h 666988"/>
                <a:gd name="connsiteX21" fmla="*/ 6159 w 676719"/>
                <a:gd name="connsiteY21" fmla="*/ 382905 h 666988"/>
                <a:gd name="connsiteX22" fmla="*/ 12827 w 676719"/>
                <a:gd name="connsiteY22" fmla="*/ 287655 h 666988"/>
                <a:gd name="connsiteX23" fmla="*/ 40449 w 676719"/>
                <a:gd name="connsiteY23" fmla="*/ 273368 h 666988"/>
                <a:gd name="connsiteX24" fmla="*/ 108077 w 676719"/>
                <a:gd name="connsiteY24" fmla="*/ 283845 h 666988"/>
                <a:gd name="connsiteX25" fmla="*/ 122364 w 676719"/>
                <a:gd name="connsiteY25" fmla="*/ 277178 h 666988"/>
                <a:gd name="connsiteX26" fmla="*/ 110934 w 676719"/>
                <a:gd name="connsiteY26" fmla="*/ 243840 h 666988"/>
                <a:gd name="connsiteX27" fmla="*/ 66167 w 676719"/>
                <a:gd name="connsiteY27" fmla="*/ 222885 h 666988"/>
                <a:gd name="connsiteX28" fmla="*/ 32829 w 676719"/>
                <a:gd name="connsiteY28" fmla="*/ 183833 h 666988"/>
                <a:gd name="connsiteX29" fmla="*/ 62357 w 676719"/>
                <a:gd name="connsiteY29" fmla="*/ 155258 h 666988"/>
                <a:gd name="connsiteX30" fmla="*/ 102362 w 676719"/>
                <a:gd name="connsiteY30" fmla="*/ 195262 h 666988"/>
                <a:gd name="connsiteX31" fmla="*/ 111887 w 676719"/>
                <a:gd name="connsiteY31" fmla="*/ 195262 h 666988"/>
                <a:gd name="connsiteX32" fmla="*/ 124269 w 676719"/>
                <a:gd name="connsiteY32" fmla="*/ 179070 h 666988"/>
                <a:gd name="connsiteX33" fmla="*/ 140462 w 676719"/>
                <a:gd name="connsiteY33" fmla="*/ 177165 h 666988"/>
                <a:gd name="connsiteX34" fmla="*/ 169989 w 676719"/>
                <a:gd name="connsiteY34" fmla="*/ 182880 h 666988"/>
                <a:gd name="connsiteX35" fmla="*/ 170942 w 676719"/>
                <a:gd name="connsiteY35" fmla="*/ 167640 h 666988"/>
                <a:gd name="connsiteX36" fmla="*/ 132842 w 676719"/>
                <a:gd name="connsiteY36" fmla="*/ 140970 h 666988"/>
                <a:gd name="connsiteX37" fmla="*/ 144272 w 676719"/>
                <a:gd name="connsiteY37" fmla="*/ 76200 h 666988"/>
                <a:gd name="connsiteX38" fmla="*/ 201422 w 676719"/>
                <a:gd name="connsiteY38" fmla="*/ 39053 h 666988"/>
                <a:gd name="connsiteX39" fmla="*/ 310959 w 676719"/>
                <a:gd name="connsiteY39" fmla="*/ 40005 h 666988"/>
                <a:gd name="connsiteX40" fmla="*/ 367157 w 676719"/>
                <a:gd name="connsiteY40" fmla="*/ 58103 h 666988"/>
                <a:gd name="connsiteX41" fmla="*/ 477647 w 676719"/>
                <a:gd name="connsiteY41" fmla="*/ 2857 h 666988"/>
                <a:gd name="connsiteX42" fmla="*/ 481457 w 676719"/>
                <a:gd name="connsiteY42" fmla="*/ 0 h 666988"/>
                <a:gd name="connsiteX43" fmla="*/ 676719 w 676719"/>
                <a:gd name="connsiteY43" fmla="*/ 488633 h 666988"/>
                <a:gd name="connsiteX44" fmla="*/ 654812 w 676719"/>
                <a:gd name="connsiteY44" fmla="*/ 665798 h 666988"/>
                <a:gd name="connsiteX45" fmla="*/ 651954 w 676719"/>
                <a:gd name="connsiteY45" fmla="*/ 666750 h 666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676719" h="666988">
                  <a:moveTo>
                    <a:pt x="651954" y="666750"/>
                  </a:moveTo>
                  <a:cubicBezTo>
                    <a:pt x="620522" y="642938"/>
                    <a:pt x="655764" y="598170"/>
                    <a:pt x="636714" y="569595"/>
                  </a:cubicBezTo>
                  <a:cubicBezTo>
                    <a:pt x="626237" y="554355"/>
                    <a:pt x="604329" y="549593"/>
                    <a:pt x="596709" y="532448"/>
                  </a:cubicBezTo>
                  <a:cubicBezTo>
                    <a:pt x="592899" y="525780"/>
                    <a:pt x="592899" y="517208"/>
                    <a:pt x="589089" y="510540"/>
                  </a:cubicBezTo>
                  <a:cubicBezTo>
                    <a:pt x="581469" y="495300"/>
                    <a:pt x="560514" y="490537"/>
                    <a:pt x="543369" y="492443"/>
                  </a:cubicBezTo>
                  <a:cubicBezTo>
                    <a:pt x="507174" y="496252"/>
                    <a:pt x="474789" y="518160"/>
                    <a:pt x="457644" y="550545"/>
                  </a:cubicBezTo>
                  <a:cubicBezTo>
                    <a:pt x="448119" y="567690"/>
                    <a:pt x="441452" y="589598"/>
                    <a:pt x="418592" y="589598"/>
                  </a:cubicBezTo>
                  <a:cubicBezTo>
                    <a:pt x="406209" y="589598"/>
                    <a:pt x="394779" y="582930"/>
                    <a:pt x="387159" y="573405"/>
                  </a:cubicBezTo>
                  <a:lnTo>
                    <a:pt x="288099" y="446723"/>
                  </a:lnTo>
                  <a:cubicBezTo>
                    <a:pt x="282384" y="440055"/>
                    <a:pt x="284289" y="429577"/>
                    <a:pt x="290957" y="423862"/>
                  </a:cubicBezTo>
                  <a:cubicBezTo>
                    <a:pt x="298577" y="419100"/>
                    <a:pt x="304292" y="415290"/>
                    <a:pt x="314769" y="419100"/>
                  </a:cubicBezTo>
                  <a:cubicBezTo>
                    <a:pt x="330962" y="425768"/>
                    <a:pt x="348107" y="433387"/>
                    <a:pt x="365252" y="431483"/>
                  </a:cubicBezTo>
                  <a:cubicBezTo>
                    <a:pt x="386207" y="429577"/>
                    <a:pt x="407162" y="405765"/>
                    <a:pt x="390017" y="386715"/>
                  </a:cubicBezTo>
                  <a:cubicBezTo>
                    <a:pt x="382397" y="378143"/>
                    <a:pt x="370014" y="375285"/>
                    <a:pt x="358584" y="377190"/>
                  </a:cubicBezTo>
                  <a:cubicBezTo>
                    <a:pt x="315722" y="386715"/>
                    <a:pt x="286194" y="424815"/>
                    <a:pt x="240474" y="427673"/>
                  </a:cubicBezTo>
                  <a:cubicBezTo>
                    <a:pt x="225234" y="428625"/>
                    <a:pt x="209042" y="422910"/>
                    <a:pt x="198564" y="411480"/>
                  </a:cubicBezTo>
                  <a:cubicBezTo>
                    <a:pt x="181419" y="392430"/>
                    <a:pt x="189992" y="370523"/>
                    <a:pt x="193802" y="350520"/>
                  </a:cubicBezTo>
                  <a:cubicBezTo>
                    <a:pt x="197612" y="333375"/>
                    <a:pt x="196659" y="311468"/>
                    <a:pt x="177609" y="302895"/>
                  </a:cubicBezTo>
                  <a:cubicBezTo>
                    <a:pt x="169037" y="299085"/>
                    <a:pt x="159512" y="300037"/>
                    <a:pt x="150939" y="303848"/>
                  </a:cubicBezTo>
                  <a:cubicBezTo>
                    <a:pt x="130937" y="313373"/>
                    <a:pt x="121412" y="332423"/>
                    <a:pt x="108077" y="348615"/>
                  </a:cubicBezTo>
                  <a:cubicBezTo>
                    <a:pt x="87122" y="375285"/>
                    <a:pt x="54737" y="392430"/>
                    <a:pt x="21399" y="397193"/>
                  </a:cubicBezTo>
                  <a:cubicBezTo>
                    <a:pt x="12827" y="398145"/>
                    <a:pt x="5207" y="391477"/>
                    <a:pt x="6159" y="382905"/>
                  </a:cubicBezTo>
                  <a:cubicBezTo>
                    <a:pt x="9969" y="351473"/>
                    <a:pt x="-13843" y="315278"/>
                    <a:pt x="12827" y="287655"/>
                  </a:cubicBezTo>
                  <a:cubicBezTo>
                    <a:pt x="20447" y="280035"/>
                    <a:pt x="29972" y="275273"/>
                    <a:pt x="40449" y="273368"/>
                  </a:cubicBezTo>
                  <a:cubicBezTo>
                    <a:pt x="64262" y="268605"/>
                    <a:pt x="86169" y="276225"/>
                    <a:pt x="108077" y="283845"/>
                  </a:cubicBezTo>
                  <a:cubicBezTo>
                    <a:pt x="113792" y="286703"/>
                    <a:pt x="121412" y="282893"/>
                    <a:pt x="122364" y="277178"/>
                  </a:cubicBezTo>
                  <a:cubicBezTo>
                    <a:pt x="125222" y="265748"/>
                    <a:pt x="120459" y="252412"/>
                    <a:pt x="110934" y="243840"/>
                  </a:cubicBezTo>
                  <a:cubicBezTo>
                    <a:pt x="98552" y="232410"/>
                    <a:pt x="81407" y="229553"/>
                    <a:pt x="66167" y="222885"/>
                  </a:cubicBezTo>
                  <a:cubicBezTo>
                    <a:pt x="49022" y="216217"/>
                    <a:pt x="31877" y="203835"/>
                    <a:pt x="32829" y="183833"/>
                  </a:cubicBezTo>
                  <a:cubicBezTo>
                    <a:pt x="33782" y="168592"/>
                    <a:pt x="47117" y="156210"/>
                    <a:pt x="62357" y="155258"/>
                  </a:cubicBezTo>
                  <a:cubicBezTo>
                    <a:pt x="86169" y="153353"/>
                    <a:pt x="101409" y="174308"/>
                    <a:pt x="102362" y="195262"/>
                  </a:cubicBezTo>
                  <a:cubicBezTo>
                    <a:pt x="102362" y="199073"/>
                    <a:pt x="107124" y="200978"/>
                    <a:pt x="111887" y="195262"/>
                  </a:cubicBezTo>
                  <a:lnTo>
                    <a:pt x="124269" y="179070"/>
                  </a:lnTo>
                  <a:cubicBezTo>
                    <a:pt x="128079" y="174308"/>
                    <a:pt x="134747" y="173355"/>
                    <a:pt x="140462" y="177165"/>
                  </a:cubicBezTo>
                  <a:cubicBezTo>
                    <a:pt x="149034" y="182880"/>
                    <a:pt x="159512" y="184785"/>
                    <a:pt x="169989" y="182880"/>
                  </a:cubicBezTo>
                  <a:cubicBezTo>
                    <a:pt x="178562" y="180975"/>
                    <a:pt x="178562" y="169545"/>
                    <a:pt x="170942" y="167640"/>
                  </a:cubicBezTo>
                  <a:cubicBezTo>
                    <a:pt x="155702" y="162878"/>
                    <a:pt x="138557" y="156210"/>
                    <a:pt x="132842" y="140970"/>
                  </a:cubicBezTo>
                  <a:cubicBezTo>
                    <a:pt x="124269" y="119062"/>
                    <a:pt x="129984" y="94298"/>
                    <a:pt x="144272" y="76200"/>
                  </a:cubicBezTo>
                  <a:cubicBezTo>
                    <a:pt x="158559" y="58103"/>
                    <a:pt x="179514" y="45720"/>
                    <a:pt x="201422" y="39053"/>
                  </a:cubicBezTo>
                  <a:cubicBezTo>
                    <a:pt x="236664" y="27622"/>
                    <a:pt x="275717" y="27622"/>
                    <a:pt x="310959" y="40005"/>
                  </a:cubicBezTo>
                  <a:cubicBezTo>
                    <a:pt x="329057" y="46672"/>
                    <a:pt x="347154" y="56197"/>
                    <a:pt x="367157" y="58103"/>
                  </a:cubicBezTo>
                  <a:cubicBezTo>
                    <a:pt x="412877" y="61913"/>
                    <a:pt x="442404" y="25717"/>
                    <a:pt x="477647" y="2857"/>
                  </a:cubicBezTo>
                  <a:cubicBezTo>
                    <a:pt x="478599" y="1905"/>
                    <a:pt x="480504" y="953"/>
                    <a:pt x="481457" y="0"/>
                  </a:cubicBezTo>
                  <a:cubicBezTo>
                    <a:pt x="602424" y="127635"/>
                    <a:pt x="676719" y="299085"/>
                    <a:pt x="676719" y="488633"/>
                  </a:cubicBezTo>
                  <a:cubicBezTo>
                    <a:pt x="676719" y="549593"/>
                    <a:pt x="669099" y="608648"/>
                    <a:pt x="654812" y="665798"/>
                  </a:cubicBezTo>
                  <a:cubicBezTo>
                    <a:pt x="653859" y="667702"/>
                    <a:pt x="652907" y="666750"/>
                    <a:pt x="651954" y="666750"/>
                  </a:cubicBezTo>
                  <a:close/>
                </a:path>
              </a:pathLst>
            </a:custGeom>
            <a:solidFill>
              <a:srgbClr val="51BC8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66" name="Freeform: Shape 665">
              <a:extLst>
                <a:ext uri="{FF2B5EF4-FFF2-40B4-BE49-F238E27FC236}">
                  <a16:creationId xmlns:a16="http://schemas.microsoft.com/office/drawing/2014/main" id="{FD9EDCEF-A375-466E-BDD2-52E70E542F8E}"/>
                </a:ext>
              </a:extLst>
            </p:cNvPr>
            <p:cNvSpPr/>
            <p:nvPr/>
          </p:nvSpPr>
          <p:spPr>
            <a:xfrm>
              <a:off x="6036939" y="3374366"/>
              <a:ext cx="516701" cy="527063"/>
            </a:xfrm>
            <a:custGeom>
              <a:avLst/>
              <a:gdLst>
                <a:gd name="connsiteX0" fmla="*/ 494352 w 516701"/>
                <a:gd name="connsiteY0" fmla="*/ 175601 h 527063"/>
                <a:gd name="connsiteX1" fmla="*/ 516260 w 516701"/>
                <a:gd name="connsiteY1" fmla="*/ 209891 h 527063"/>
                <a:gd name="connsiteX2" fmla="*/ 491495 w 516701"/>
                <a:gd name="connsiteY2" fmla="*/ 241323 h 527063"/>
                <a:gd name="connsiteX3" fmla="*/ 478160 w 516701"/>
                <a:gd name="connsiteY3" fmla="*/ 360386 h 527063"/>
                <a:gd name="connsiteX4" fmla="*/ 425772 w 516701"/>
                <a:gd name="connsiteY4" fmla="*/ 436586 h 527063"/>
                <a:gd name="connsiteX5" fmla="*/ 406722 w 516701"/>
                <a:gd name="connsiteY5" fmla="*/ 522311 h 527063"/>
                <a:gd name="connsiteX6" fmla="*/ 278135 w 516701"/>
                <a:gd name="connsiteY6" fmla="*/ 491831 h 527063"/>
                <a:gd name="connsiteX7" fmla="*/ 232415 w 516701"/>
                <a:gd name="connsiteY7" fmla="*/ 367053 h 527063"/>
                <a:gd name="connsiteX8" fmla="*/ 234320 w 516701"/>
                <a:gd name="connsiteY8" fmla="*/ 291806 h 527063"/>
                <a:gd name="connsiteX9" fmla="*/ 142880 w 516701"/>
                <a:gd name="connsiteY9" fmla="*/ 257516 h 527063"/>
                <a:gd name="connsiteX10" fmla="*/ 8577 w 516701"/>
                <a:gd name="connsiteY10" fmla="*/ 53681 h 527063"/>
                <a:gd name="connsiteX11" fmla="*/ 239082 w 516701"/>
                <a:gd name="connsiteY11" fmla="*/ 10818 h 527063"/>
                <a:gd name="connsiteX12" fmla="*/ 373385 w 516701"/>
                <a:gd name="connsiteY12" fmla="*/ 54633 h 527063"/>
                <a:gd name="connsiteX13" fmla="*/ 452442 w 516701"/>
                <a:gd name="connsiteY13" fmla="*/ 158456 h 527063"/>
                <a:gd name="connsiteX14" fmla="*/ 494352 w 516701"/>
                <a:gd name="connsiteY14" fmla="*/ 175601 h 527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16701" h="527063">
                  <a:moveTo>
                    <a:pt x="494352" y="175601"/>
                  </a:moveTo>
                  <a:cubicBezTo>
                    <a:pt x="507687" y="182268"/>
                    <a:pt x="519117" y="195603"/>
                    <a:pt x="516260" y="209891"/>
                  </a:cubicBezTo>
                  <a:cubicBezTo>
                    <a:pt x="513402" y="223226"/>
                    <a:pt x="500067" y="230846"/>
                    <a:pt x="491495" y="241323"/>
                  </a:cubicBezTo>
                  <a:cubicBezTo>
                    <a:pt x="465777" y="272756"/>
                    <a:pt x="487685" y="320381"/>
                    <a:pt x="478160" y="360386"/>
                  </a:cubicBezTo>
                  <a:cubicBezTo>
                    <a:pt x="470540" y="390866"/>
                    <a:pt x="445775" y="412773"/>
                    <a:pt x="425772" y="436586"/>
                  </a:cubicBezTo>
                  <a:cubicBezTo>
                    <a:pt x="405770" y="460398"/>
                    <a:pt x="390530" y="495641"/>
                    <a:pt x="406722" y="522311"/>
                  </a:cubicBezTo>
                  <a:cubicBezTo>
                    <a:pt x="361955" y="534693"/>
                    <a:pt x="312425" y="522311"/>
                    <a:pt x="278135" y="491831"/>
                  </a:cubicBezTo>
                  <a:cubicBezTo>
                    <a:pt x="243845" y="461351"/>
                    <a:pt x="225747" y="412773"/>
                    <a:pt x="232415" y="367053"/>
                  </a:cubicBezTo>
                  <a:cubicBezTo>
                    <a:pt x="236225" y="341336"/>
                    <a:pt x="246702" y="314666"/>
                    <a:pt x="234320" y="291806"/>
                  </a:cubicBezTo>
                  <a:cubicBezTo>
                    <a:pt x="218127" y="262278"/>
                    <a:pt x="176217" y="263231"/>
                    <a:pt x="142880" y="257516"/>
                  </a:cubicBezTo>
                  <a:cubicBezTo>
                    <a:pt x="57155" y="243228"/>
                    <a:pt x="-27618" y="144168"/>
                    <a:pt x="8577" y="53681"/>
                  </a:cubicBezTo>
                  <a:cubicBezTo>
                    <a:pt x="40962" y="-27282"/>
                    <a:pt x="175265" y="6056"/>
                    <a:pt x="239082" y="10818"/>
                  </a:cubicBezTo>
                  <a:cubicBezTo>
                    <a:pt x="287660" y="14628"/>
                    <a:pt x="340047" y="20343"/>
                    <a:pt x="373385" y="54633"/>
                  </a:cubicBezTo>
                  <a:cubicBezTo>
                    <a:pt x="403865" y="86066"/>
                    <a:pt x="413390" y="138453"/>
                    <a:pt x="452442" y="158456"/>
                  </a:cubicBezTo>
                  <a:cubicBezTo>
                    <a:pt x="465777" y="167028"/>
                    <a:pt x="481017" y="168933"/>
                    <a:pt x="494352" y="175601"/>
                  </a:cubicBezTo>
                  <a:close/>
                </a:path>
              </a:pathLst>
            </a:custGeom>
            <a:solidFill>
              <a:srgbClr val="51BC8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67" name="Freeform: Shape 666">
              <a:extLst>
                <a:ext uri="{FF2B5EF4-FFF2-40B4-BE49-F238E27FC236}">
                  <a16:creationId xmlns:a16="http://schemas.microsoft.com/office/drawing/2014/main" id="{0B7EC18C-4995-44BC-8685-F72FB139A3CE}"/>
                </a:ext>
              </a:extLst>
            </p:cNvPr>
            <p:cNvSpPr/>
            <p:nvPr/>
          </p:nvSpPr>
          <p:spPr>
            <a:xfrm>
              <a:off x="5388292" y="2722244"/>
              <a:ext cx="1396365" cy="1419225"/>
            </a:xfrm>
            <a:custGeom>
              <a:avLst/>
              <a:gdLst>
                <a:gd name="connsiteX0" fmla="*/ 401003 w 1396365"/>
                <a:gd name="connsiteY0" fmla="*/ 342900 h 1419225"/>
                <a:gd name="connsiteX1" fmla="*/ 419100 w 1396365"/>
                <a:gd name="connsiteY1" fmla="*/ 372428 h 1419225"/>
                <a:gd name="connsiteX2" fmla="*/ 479108 w 1396365"/>
                <a:gd name="connsiteY2" fmla="*/ 409575 h 1419225"/>
                <a:gd name="connsiteX3" fmla="*/ 512445 w 1396365"/>
                <a:gd name="connsiteY3" fmla="*/ 397193 h 1419225"/>
                <a:gd name="connsiteX4" fmla="*/ 527685 w 1396365"/>
                <a:gd name="connsiteY4" fmla="*/ 357188 h 1419225"/>
                <a:gd name="connsiteX5" fmla="*/ 536258 w 1396365"/>
                <a:gd name="connsiteY5" fmla="*/ 339090 h 1419225"/>
                <a:gd name="connsiteX6" fmla="*/ 561023 w 1396365"/>
                <a:gd name="connsiteY6" fmla="*/ 326708 h 1419225"/>
                <a:gd name="connsiteX7" fmla="*/ 692468 w 1396365"/>
                <a:gd name="connsiteY7" fmla="*/ 206693 h 1419225"/>
                <a:gd name="connsiteX8" fmla="*/ 677228 w 1396365"/>
                <a:gd name="connsiteY8" fmla="*/ 171450 h 1419225"/>
                <a:gd name="connsiteX9" fmla="*/ 555308 w 1396365"/>
                <a:gd name="connsiteY9" fmla="*/ 142875 h 1419225"/>
                <a:gd name="connsiteX10" fmla="*/ 438150 w 1396365"/>
                <a:gd name="connsiteY10" fmla="*/ 143828 h 1419225"/>
                <a:gd name="connsiteX11" fmla="*/ 367665 w 1396365"/>
                <a:gd name="connsiteY11" fmla="*/ 211455 h 1419225"/>
                <a:gd name="connsiteX12" fmla="*/ 371475 w 1396365"/>
                <a:gd name="connsiteY12" fmla="*/ 238125 h 1419225"/>
                <a:gd name="connsiteX13" fmla="*/ 401955 w 1396365"/>
                <a:gd name="connsiteY13" fmla="*/ 330518 h 1419225"/>
                <a:gd name="connsiteX14" fmla="*/ 401003 w 1396365"/>
                <a:gd name="connsiteY14" fmla="*/ 342900 h 1419225"/>
                <a:gd name="connsiteX15" fmla="*/ 1131570 w 1396365"/>
                <a:gd name="connsiteY15" fmla="*/ 1082040 h 1419225"/>
                <a:gd name="connsiteX16" fmla="*/ 1100138 w 1396365"/>
                <a:gd name="connsiteY16" fmla="*/ 1094423 h 1419225"/>
                <a:gd name="connsiteX17" fmla="*/ 1099185 w 1396365"/>
                <a:gd name="connsiteY17" fmla="*/ 1094423 h 1419225"/>
                <a:gd name="connsiteX18" fmla="*/ 1077278 w 1396365"/>
                <a:gd name="connsiteY18" fmla="*/ 1146810 h 1419225"/>
                <a:gd name="connsiteX19" fmla="*/ 1093470 w 1396365"/>
                <a:gd name="connsiteY19" fmla="*/ 1181100 h 1419225"/>
                <a:gd name="connsiteX20" fmla="*/ 1120140 w 1396365"/>
                <a:gd name="connsiteY20" fmla="*/ 1161098 h 1419225"/>
                <a:gd name="connsiteX21" fmla="*/ 1121093 w 1396365"/>
                <a:gd name="connsiteY21" fmla="*/ 1124903 h 1419225"/>
                <a:gd name="connsiteX22" fmla="*/ 1131570 w 1396365"/>
                <a:gd name="connsiteY22" fmla="*/ 1082040 h 1419225"/>
                <a:gd name="connsiteX23" fmla="*/ 1074420 w 1396365"/>
                <a:gd name="connsiteY23" fmla="*/ 1088708 h 1419225"/>
                <a:gd name="connsiteX24" fmla="*/ 1126808 w 1396365"/>
                <a:gd name="connsiteY24" fmla="*/ 1012508 h 1419225"/>
                <a:gd name="connsiteX25" fmla="*/ 1140143 w 1396365"/>
                <a:gd name="connsiteY25" fmla="*/ 893445 h 1419225"/>
                <a:gd name="connsiteX26" fmla="*/ 1164908 w 1396365"/>
                <a:gd name="connsiteY26" fmla="*/ 862013 h 1419225"/>
                <a:gd name="connsiteX27" fmla="*/ 1143000 w 1396365"/>
                <a:gd name="connsiteY27" fmla="*/ 827723 h 1419225"/>
                <a:gd name="connsiteX28" fmla="*/ 1102043 w 1396365"/>
                <a:gd name="connsiteY28" fmla="*/ 812483 h 1419225"/>
                <a:gd name="connsiteX29" fmla="*/ 1022985 w 1396365"/>
                <a:gd name="connsiteY29" fmla="*/ 708660 h 1419225"/>
                <a:gd name="connsiteX30" fmla="*/ 887730 w 1396365"/>
                <a:gd name="connsiteY30" fmla="*/ 663893 h 1419225"/>
                <a:gd name="connsiteX31" fmla="*/ 657225 w 1396365"/>
                <a:gd name="connsiteY31" fmla="*/ 706755 h 1419225"/>
                <a:gd name="connsiteX32" fmla="*/ 791528 w 1396365"/>
                <a:gd name="connsiteY32" fmla="*/ 910590 h 1419225"/>
                <a:gd name="connsiteX33" fmla="*/ 882968 w 1396365"/>
                <a:gd name="connsiteY33" fmla="*/ 944880 h 1419225"/>
                <a:gd name="connsiteX34" fmla="*/ 881063 w 1396365"/>
                <a:gd name="connsiteY34" fmla="*/ 1020128 h 1419225"/>
                <a:gd name="connsiteX35" fmla="*/ 926783 w 1396365"/>
                <a:gd name="connsiteY35" fmla="*/ 1144905 h 1419225"/>
                <a:gd name="connsiteX36" fmla="*/ 1055370 w 1396365"/>
                <a:gd name="connsiteY36" fmla="*/ 1175385 h 1419225"/>
                <a:gd name="connsiteX37" fmla="*/ 1074420 w 1396365"/>
                <a:gd name="connsiteY37" fmla="*/ 1088708 h 1419225"/>
                <a:gd name="connsiteX38" fmla="*/ 1056323 w 1396365"/>
                <a:gd name="connsiteY38" fmla="*/ 637223 h 1419225"/>
                <a:gd name="connsiteX39" fmla="*/ 1032510 w 1396365"/>
                <a:gd name="connsiteY39" fmla="*/ 641985 h 1419225"/>
                <a:gd name="connsiteX40" fmla="*/ 1029653 w 1396365"/>
                <a:gd name="connsiteY40" fmla="*/ 664845 h 1419225"/>
                <a:gd name="connsiteX41" fmla="*/ 1128713 w 1396365"/>
                <a:gd name="connsiteY41" fmla="*/ 791528 h 1419225"/>
                <a:gd name="connsiteX42" fmla="*/ 1160145 w 1396365"/>
                <a:gd name="connsiteY42" fmla="*/ 807720 h 1419225"/>
                <a:gd name="connsiteX43" fmla="*/ 1199198 w 1396365"/>
                <a:gd name="connsiteY43" fmla="*/ 768668 h 1419225"/>
                <a:gd name="connsiteX44" fmla="*/ 1284923 w 1396365"/>
                <a:gd name="connsiteY44" fmla="*/ 710565 h 1419225"/>
                <a:gd name="connsiteX45" fmla="*/ 1330643 w 1396365"/>
                <a:gd name="connsiteY45" fmla="*/ 728663 h 1419225"/>
                <a:gd name="connsiteX46" fmla="*/ 1338263 w 1396365"/>
                <a:gd name="connsiteY46" fmla="*/ 750570 h 1419225"/>
                <a:gd name="connsiteX47" fmla="*/ 1378268 w 1396365"/>
                <a:gd name="connsiteY47" fmla="*/ 787718 h 1419225"/>
                <a:gd name="connsiteX48" fmla="*/ 1393508 w 1396365"/>
                <a:gd name="connsiteY48" fmla="*/ 884873 h 1419225"/>
                <a:gd name="connsiteX49" fmla="*/ 1396365 w 1396365"/>
                <a:gd name="connsiteY49" fmla="*/ 886778 h 1419225"/>
                <a:gd name="connsiteX50" fmla="*/ 709613 w 1396365"/>
                <a:gd name="connsiteY50" fmla="*/ 1419225 h 1419225"/>
                <a:gd name="connsiteX51" fmla="*/ 401955 w 1396365"/>
                <a:gd name="connsiteY51" fmla="*/ 1349693 h 1419225"/>
                <a:gd name="connsiteX52" fmla="*/ 407670 w 1396365"/>
                <a:gd name="connsiteY52" fmla="*/ 1276350 h 1419225"/>
                <a:gd name="connsiteX53" fmla="*/ 481013 w 1396365"/>
                <a:gd name="connsiteY53" fmla="*/ 1171575 h 1419225"/>
                <a:gd name="connsiteX54" fmla="*/ 537210 w 1396365"/>
                <a:gd name="connsiteY54" fmla="*/ 1074420 h 1419225"/>
                <a:gd name="connsiteX55" fmla="*/ 550545 w 1396365"/>
                <a:gd name="connsiteY55" fmla="*/ 1063943 h 1419225"/>
                <a:gd name="connsiteX56" fmla="*/ 603885 w 1396365"/>
                <a:gd name="connsiteY56" fmla="*/ 1044893 h 1419225"/>
                <a:gd name="connsiteX57" fmla="*/ 632460 w 1396365"/>
                <a:gd name="connsiteY57" fmla="*/ 965835 h 1419225"/>
                <a:gd name="connsiteX58" fmla="*/ 620078 w 1396365"/>
                <a:gd name="connsiteY58" fmla="*/ 927735 h 1419225"/>
                <a:gd name="connsiteX59" fmla="*/ 537210 w 1396365"/>
                <a:gd name="connsiteY59" fmla="*/ 908685 h 1419225"/>
                <a:gd name="connsiteX60" fmla="*/ 461010 w 1396365"/>
                <a:gd name="connsiteY60" fmla="*/ 815340 h 1419225"/>
                <a:gd name="connsiteX61" fmla="*/ 328613 w 1396365"/>
                <a:gd name="connsiteY61" fmla="*/ 745808 h 1419225"/>
                <a:gd name="connsiteX62" fmla="*/ 184785 w 1396365"/>
                <a:gd name="connsiteY62" fmla="*/ 781050 h 1419225"/>
                <a:gd name="connsiteX63" fmla="*/ 227648 w 1396365"/>
                <a:gd name="connsiteY63" fmla="*/ 844868 h 1419225"/>
                <a:gd name="connsiteX64" fmla="*/ 249555 w 1396365"/>
                <a:gd name="connsiteY64" fmla="*/ 914400 h 1419225"/>
                <a:gd name="connsiteX65" fmla="*/ 280988 w 1396365"/>
                <a:gd name="connsiteY65" fmla="*/ 991553 h 1419225"/>
                <a:gd name="connsiteX66" fmla="*/ 315278 w 1396365"/>
                <a:gd name="connsiteY66" fmla="*/ 1006793 h 1419225"/>
                <a:gd name="connsiteX67" fmla="*/ 341948 w 1396365"/>
                <a:gd name="connsiteY67" fmla="*/ 1094423 h 1419225"/>
                <a:gd name="connsiteX68" fmla="*/ 328613 w 1396365"/>
                <a:gd name="connsiteY68" fmla="*/ 1306830 h 1419225"/>
                <a:gd name="connsiteX69" fmla="*/ 0 w 1396365"/>
                <a:gd name="connsiteY69" fmla="*/ 708660 h 1419225"/>
                <a:gd name="connsiteX70" fmla="*/ 2858 w 1396365"/>
                <a:gd name="connsiteY70" fmla="*/ 645795 h 1419225"/>
                <a:gd name="connsiteX71" fmla="*/ 23813 w 1396365"/>
                <a:gd name="connsiteY71" fmla="*/ 693420 h 1419225"/>
                <a:gd name="connsiteX72" fmla="*/ 80963 w 1396365"/>
                <a:gd name="connsiteY72" fmla="*/ 759143 h 1419225"/>
                <a:gd name="connsiteX73" fmla="*/ 120968 w 1396365"/>
                <a:gd name="connsiteY73" fmla="*/ 778193 h 1419225"/>
                <a:gd name="connsiteX74" fmla="*/ 159068 w 1396365"/>
                <a:gd name="connsiteY74" fmla="*/ 747713 h 1419225"/>
                <a:gd name="connsiteX75" fmla="*/ 162878 w 1396365"/>
                <a:gd name="connsiteY75" fmla="*/ 721043 h 1419225"/>
                <a:gd name="connsiteX76" fmla="*/ 197168 w 1396365"/>
                <a:gd name="connsiteY76" fmla="*/ 679133 h 1419225"/>
                <a:gd name="connsiteX77" fmla="*/ 287655 w 1396365"/>
                <a:gd name="connsiteY77" fmla="*/ 669608 h 1419225"/>
                <a:gd name="connsiteX78" fmla="*/ 320040 w 1396365"/>
                <a:gd name="connsiteY78" fmla="*/ 626745 h 1419225"/>
                <a:gd name="connsiteX79" fmla="*/ 424815 w 1396365"/>
                <a:gd name="connsiteY79" fmla="*/ 604838 h 1419225"/>
                <a:gd name="connsiteX80" fmla="*/ 481965 w 1396365"/>
                <a:gd name="connsiteY80" fmla="*/ 466725 h 1419225"/>
                <a:gd name="connsiteX81" fmla="*/ 347663 w 1396365"/>
                <a:gd name="connsiteY81" fmla="*/ 376238 h 1419225"/>
                <a:gd name="connsiteX82" fmla="*/ 311468 w 1396365"/>
                <a:gd name="connsiteY82" fmla="*/ 381953 h 1419225"/>
                <a:gd name="connsiteX83" fmla="*/ 295275 w 1396365"/>
                <a:gd name="connsiteY83" fmla="*/ 405765 h 1419225"/>
                <a:gd name="connsiteX84" fmla="*/ 218123 w 1396365"/>
                <a:gd name="connsiteY84" fmla="*/ 431483 h 1419225"/>
                <a:gd name="connsiteX85" fmla="*/ 180023 w 1396365"/>
                <a:gd name="connsiteY85" fmla="*/ 359093 h 1419225"/>
                <a:gd name="connsiteX86" fmla="*/ 220980 w 1396365"/>
                <a:gd name="connsiteY86" fmla="*/ 292418 h 1419225"/>
                <a:gd name="connsiteX87" fmla="*/ 224790 w 1396365"/>
                <a:gd name="connsiteY87" fmla="*/ 220028 h 1419225"/>
                <a:gd name="connsiteX88" fmla="*/ 190500 w 1396365"/>
                <a:gd name="connsiteY88" fmla="*/ 223838 h 1419225"/>
                <a:gd name="connsiteX89" fmla="*/ 709613 w 1396365"/>
                <a:gd name="connsiteY89" fmla="*/ 0 h 1419225"/>
                <a:gd name="connsiteX90" fmla="*/ 1223963 w 1396365"/>
                <a:gd name="connsiteY90" fmla="*/ 220980 h 1419225"/>
                <a:gd name="connsiteX91" fmla="*/ 1220153 w 1396365"/>
                <a:gd name="connsiteY91" fmla="*/ 223838 h 1419225"/>
                <a:gd name="connsiteX92" fmla="*/ 1109663 w 1396365"/>
                <a:gd name="connsiteY92" fmla="*/ 279083 h 1419225"/>
                <a:gd name="connsiteX93" fmla="*/ 1053465 w 1396365"/>
                <a:gd name="connsiteY93" fmla="*/ 260985 h 1419225"/>
                <a:gd name="connsiteX94" fmla="*/ 943928 w 1396365"/>
                <a:gd name="connsiteY94" fmla="*/ 260033 h 1419225"/>
                <a:gd name="connsiteX95" fmla="*/ 886778 w 1396365"/>
                <a:gd name="connsiteY95" fmla="*/ 297180 h 1419225"/>
                <a:gd name="connsiteX96" fmla="*/ 875348 w 1396365"/>
                <a:gd name="connsiteY96" fmla="*/ 361950 h 1419225"/>
                <a:gd name="connsiteX97" fmla="*/ 913448 w 1396365"/>
                <a:gd name="connsiteY97" fmla="*/ 388620 h 1419225"/>
                <a:gd name="connsiteX98" fmla="*/ 912495 w 1396365"/>
                <a:gd name="connsiteY98" fmla="*/ 403860 h 1419225"/>
                <a:gd name="connsiteX99" fmla="*/ 882968 w 1396365"/>
                <a:gd name="connsiteY99" fmla="*/ 398145 h 1419225"/>
                <a:gd name="connsiteX100" fmla="*/ 866775 w 1396365"/>
                <a:gd name="connsiteY100" fmla="*/ 400050 h 1419225"/>
                <a:gd name="connsiteX101" fmla="*/ 856298 w 1396365"/>
                <a:gd name="connsiteY101" fmla="*/ 416243 h 1419225"/>
                <a:gd name="connsiteX102" fmla="*/ 846773 w 1396365"/>
                <a:gd name="connsiteY102" fmla="*/ 416243 h 1419225"/>
                <a:gd name="connsiteX103" fmla="*/ 806768 w 1396365"/>
                <a:gd name="connsiteY103" fmla="*/ 376238 h 1419225"/>
                <a:gd name="connsiteX104" fmla="*/ 777240 w 1396365"/>
                <a:gd name="connsiteY104" fmla="*/ 404813 h 1419225"/>
                <a:gd name="connsiteX105" fmla="*/ 810578 w 1396365"/>
                <a:gd name="connsiteY105" fmla="*/ 443865 h 1419225"/>
                <a:gd name="connsiteX106" fmla="*/ 855345 w 1396365"/>
                <a:gd name="connsiteY106" fmla="*/ 464820 h 1419225"/>
                <a:gd name="connsiteX107" fmla="*/ 866775 w 1396365"/>
                <a:gd name="connsiteY107" fmla="*/ 498158 h 1419225"/>
                <a:gd name="connsiteX108" fmla="*/ 852488 w 1396365"/>
                <a:gd name="connsiteY108" fmla="*/ 504825 h 1419225"/>
                <a:gd name="connsiteX109" fmla="*/ 784860 w 1396365"/>
                <a:gd name="connsiteY109" fmla="*/ 494348 h 1419225"/>
                <a:gd name="connsiteX110" fmla="*/ 757238 w 1396365"/>
                <a:gd name="connsiteY110" fmla="*/ 508635 h 1419225"/>
                <a:gd name="connsiteX111" fmla="*/ 750570 w 1396365"/>
                <a:gd name="connsiteY111" fmla="*/ 603885 h 1419225"/>
                <a:gd name="connsiteX112" fmla="*/ 765810 w 1396365"/>
                <a:gd name="connsiteY112" fmla="*/ 618173 h 1419225"/>
                <a:gd name="connsiteX113" fmla="*/ 852488 w 1396365"/>
                <a:gd name="connsiteY113" fmla="*/ 569595 h 1419225"/>
                <a:gd name="connsiteX114" fmla="*/ 895350 w 1396365"/>
                <a:gd name="connsiteY114" fmla="*/ 524828 h 1419225"/>
                <a:gd name="connsiteX115" fmla="*/ 922020 w 1396365"/>
                <a:gd name="connsiteY115" fmla="*/ 523875 h 1419225"/>
                <a:gd name="connsiteX116" fmla="*/ 938213 w 1396365"/>
                <a:gd name="connsiteY116" fmla="*/ 571500 h 1419225"/>
                <a:gd name="connsiteX117" fmla="*/ 942975 w 1396365"/>
                <a:gd name="connsiteY117" fmla="*/ 632460 h 1419225"/>
                <a:gd name="connsiteX118" fmla="*/ 984885 w 1396365"/>
                <a:gd name="connsiteY118" fmla="*/ 648653 h 1419225"/>
                <a:gd name="connsiteX119" fmla="*/ 1102995 w 1396365"/>
                <a:gd name="connsiteY119" fmla="*/ 598170 h 1419225"/>
                <a:gd name="connsiteX120" fmla="*/ 1134428 w 1396365"/>
                <a:gd name="connsiteY120" fmla="*/ 607695 h 1419225"/>
                <a:gd name="connsiteX121" fmla="*/ 1109663 w 1396365"/>
                <a:gd name="connsiteY121" fmla="*/ 652463 h 1419225"/>
                <a:gd name="connsiteX122" fmla="*/ 1056323 w 1396365"/>
                <a:gd name="connsiteY122" fmla="*/ 637223 h 1419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</a:cxnLst>
              <a:rect l="l" t="t" r="r" b="b"/>
              <a:pathLst>
                <a:path w="1396365" h="1419225">
                  <a:moveTo>
                    <a:pt x="401003" y="342900"/>
                  </a:moveTo>
                  <a:cubicBezTo>
                    <a:pt x="398145" y="354330"/>
                    <a:pt x="408623" y="365760"/>
                    <a:pt x="419100" y="372428"/>
                  </a:cubicBezTo>
                  <a:cubicBezTo>
                    <a:pt x="438150" y="386715"/>
                    <a:pt x="458153" y="399098"/>
                    <a:pt x="479108" y="409575"/>
                  </a:cubicBezTo>
                  <a:cubicBezTo>
                    <a:pt x="491490" y="416243"/>
                    <a:pt x="506730" y="410528"/>
                    <a:pt x="512445" y="397193"/>
                  </a:cubicBezTo>
                  <a:cubicBezTo>
                    <a:pt x="517208" y="383858"/>
                    <a:pt x="522923" y="370523"/>
                    <a:pt x="527685" y="357188"/>
                  </a:cubicBezTo>
                  <a:cubicBezTo>
                    <a:pt x="529590" y="350520"/>
                    <a:pt x="532448" y="343853"/>
                    <a:pt x="536258" y="339090"/>
                  </a:cubicBezTo>
                  <a:cubicBezTo>
                    <a:pt x="542925" y="332423"/>
                    <a:pt x="552450" y="329565"/>
                    <a:pt x="561023" y="326708"/>
                  </a:cubicBezTo>
                  <a:cubicBezTo>
                    <a:pt x="619125" y="308610"/>
                    <a:pt x="668655" y="262890"/>
                    <a:pt x="692468" y="206693"/>
                  </a:cubicBezTo>
                  <a:cubicBezTo>
                    <a:pt x="698183" y="192405"/>
                    <a:pt x="691515" y="176213"/>
                    <a:pt x="677228" y="171450"/>
                  </a:cubicBezTo>
                  <a:cubicBezTo>
                    <a:pt x="638175" y="158115"/>
                    <a:pt x="596265" y="149543"/>
                    <a:pt x="555308" y="142875"/>
                  </a:cubicBezTo>
                  <a:cubicBezTo>
                    <a:pt x="516255" y="135255"/>
                    <a:pt x="475298" y="131445"/>
                    <a:pt x="438150" y="143828"/>
                  </a:cubicBezTo>
                  <a:cubicBezTo>
                    <a:pt x="405765" y="154305"/>
                    <a:pt x="377190" y="179070"/>
                    <a:pt x="367665" y="211455"/>
                  </a:cubicBezTo>
                  <a:cubicBezTo>
                    <a:pt x="364808" y="220028"/>
                    <a:pt x="366713" y="230505"/>
                    <a:pt x="371475" y="238125"/>
                  </a:cubicBezTo>
                  <a:cubicBezTo>
                    <a:pt x="388620" y="264795"/>
                    <a:pt x="399098" y="300038"/>
                    <a:pt x="401955" y="330518"/>
                  </a:cubicBezTo>
                  <a:cubicBezTo>
                    <a:pt x="401955" y="335280"/>
                    <a:pt x="401955" y="339090"/>
                    <a:pt x="401003" y="342900"/>
                  </a:cubicBezTo>
                  <a:close/>
                  <a:moveTo>
                    <a:pt x="1131570" y="1082040"/>
                  </a:moveTo>
                  <a:cubicBezTo>
                    <a:pt x="1120140" y="1079183"/>
                    <a:pt x="1105853" y="1084898"/>
                    <a:pt x="1100138" y="1094423"/>
                  </a:cubicBezTo>
                  <a:lnTo>
                    <a:pt x="1099185" y="1094423"/>
                  </a:lnTo>
                  <a:cubicBezTo>
                    <a:pt x="1086803" y="1109663"/>
                    <a:pt x="1079183" y="1127760"/>
                    <a:pt x="1077278" y="1146810"/>
                  </a:cubicBezTo>
                  <a:cubicBezTo>
                    <a:pt x="1075373" y="1161098"/>
                    <a:pt x="1080135" y="1178243"/>
                    <a:pt x="1093470" y="1181100"/>
                  </a:cubicBezTo>
                  <a:cubicBezTo>
                    <a:pt x="1105853" y="1183958"/>
                    <a:pt x="1116330" y="1172528"/>
                    <a:pt x="1120140" y="1161098"/>
                  </a:cubicBezTo>
                  <a:cubicBezTo>
                    <a:pt x="1122998" y="1148715"/>
                    <a:pt x="1121093" y="1136333"/>
                    <a:pt x="1121093" y="1124903"/>
                  </a:cubicBezTo>
                  <a:cubicBezTo>
                    <a:pt x="1122045" y="1109663"/>
                    <a:pt x="1124903" y="1095375"/>
                    <a:pt x="1131570" y="1082040"/>
                  </a:cubicBezTo>
                  <a:close/>
                  <a:moveTo>
                    <a:pt x="1074420" y="1088708"/>
                  </a:moveTo>
                  <a:cubicBezTo>
                    <a:pt x="1094423" y="1063943"/>
                    <a:pt x="1119188" y="1042988"/>
                    <a:pt x="1126808" y="1012508"/>
                  </a:cubicBezTo>
                  <a:cubicBezTo>
                    <a:pt x="1136333" y="972503"/>
                    <a:pt x="1113473" y="924878"/>
                    <a:pt x="1140143" y="893445"/>
                  </a:cubicBezTo>
                  <a:cubicBezTo>
                    <a:pt x="1148715" y="882968"/>
                    <a:pt x="1162050" y="875348"/>
                    <a:pt x="1164908" y="862013"/>
                  </a:cubicBezTo>
                  <a:cubicBezTo>
                    <a:pt x="1167765" y="847725"/>
                    <a:pt x="1156335" y="834390"/>
                    <a:pt x="1143000" y="827723"/>
                  </a:cubicBezTo>
                  <a:cubicBezTo>
                    <a:pt x="1129665" y="821055"/>
                    <a:pt x="1114425" y="819150"/>
                    <a:pt x="1102043" y="812483"/>
                  </a:cubicBezTo>
                  <a:cubicBezTo>
                    <a:pt x="1062990" y="792480"/>
                    <a:pt x="1053465" y="740093"/>
                    <a:pt x="1022985" y="708660"/>
                  </a:cubicBezTo>
                  <a:cubicBezTo>
                    <a:pt x="988695" y="673418"/>
                    <a:pt x="935355" y="667703"/>
                    <a:pt x="887730" y="663893"/>
                  </a:cubicBezTo>
                  <a:cubicBezTo>
                    <a:pt x="823913" y="659130"/>
                    <a:pt x="689610" y="625793"/>
                    <a:pt x="657225" y="706755"/>
                  </a:cubicBezTo>
                  <a:cubicBezTo>
                    <a:pt x="621030" y="797243"/>
                    <a:pt x="704850" y="896303"/>
                    <a:pt x="791528" y="910590"/>
                  </a:cubicBezTo>
                  <a:cubicBezTo>
                    <a:pt x="824865" y="916305"/>
                    <a:pt x="866775" y="915353"/>
                    <a:pt x="882968" y="944880"/>
                  </a:cubicBezTo>
                  <a:cubicBezTo>
                    <a:pt x="895350" y="967740"/>
                    <a:pt x="884873" y="994410"/>
                    <a:pt x="881063" y="1020128"/>
                  </a:cubicBezTo>
                  <a:cubicBezTo>
                    <a:pt x="874395" y="1065848"/>
                    <a:pt x="891540" y="1113473"/>
                    <a:pt x="926783" y="1144905"/>
                  </a:cubicBezTo>
                  <a:cubicBezTo>
                    <a:pt x="961073" y="1175385"/>
                    <a:pt x="1011555" y="1186815"/>
                    <a:pt x="1055370" y="1175385"/>
                  </a:cubicBezTo>
                  <a:cubicBezTo>
                    <a:pt x="1039178" y="1147763"/>
                    <a:pt x="1054418" y="1112520"/>
                    <a:pt x="1074420" y="1088708"/>
                  </a:cubicBezTo>
                  <a:close/>
                  <a:moveTo>
                    <a:pt x="1056323" y="637223"/>
                  </a:moveTo>
                  <a:cubicBezTo>
                    <a:pt x="1045845" y="633413"/>
                    <a:pt x="1039178" y="636270"/>
                    <a:pt x="1032510" y="641985"/>
                  </a:cubicBezTo>
                  <a:cubicBezTo>
                    <a:pt x="1024890" y="647700"/>
                    <a:pt x="1023938" y="657225"/>
                    <a:pt x="1029653" y="664845"/>
                  </a:cubicBezTo>
                  <a:lnTo>
                    <a:pt x="1128713" y="791528"/>
                  </a:lnTo>
                  <a:cubicBezTo>
                    <a:pt x="1136333" y="801053"/>
                    <a:pt x="1147763" y="807720"/>
                    <a:pt x="1160145" y="807720"/>
                  </a:cubicBezTo>
                  <a:cubicBezTo>
                    <a:pt x="1183958" y="807720"/>
                    <a:pt x="1190625" y="785813"/>
                    <a:pt x="1199198" y="768668"/>
                  </a:cubicBezTo>
                  <a:cubicBezTo>
                    <a:pt x="1216343" y="737235"/>
                    <a:pt x="1249680" y="714375"/>
                    <a:pt x="1284923" y="710565"/>
                  </a:cubicBezTo>
                  <a:cubicBezTo>
                    <a:pt x="1302068" y="708660"/>
                    <a:pt x="1322070" y="712470"/>
                    <a:pt x="1330643" y="728663"/>
                  </a:cubicBezTo>
                  <a:cubicBezTo>
                    <a:pt x="1334453" y="735330"/>
                    <a:pt x="1334453" y="742950"/>
                    <a:pt x="1338263" y="750570"/>
                  </a:cubicBezTo>
                  <a:cubicBezTo>
                    <a:pt x="1346835" y="766763"/>
                    <a:pt x="1368743" y="771525"/>
                    <a:pt x="1378268" y="787718"/>
                  </a:cubicBezTo>
                  <a:cubicBezTo>
                    <a:pt x="1397318" y="816293"/>
                    <a:pt x="1362075" y="861060"/>
                    <a:pt x="1393508" y="884873"/>
                  </a:cubicBezTo>
                  <a:cubicBezTo>
                    <a:pt x="1394460" y="885825"/>
                    <a:pt x="1395413" y="886778"/>
                    <a:pt x="1396365" y="886778"/>
                  </a:cubicBezTo>
                  <a:cubicBezTo>
                    <a:pt x="1317308" y="1192530"/>
                    <a:pt x="1040130" y="1419225"/>
                    <a:pt x="709613" y="1419225"/>
                  </a:cubicBezTo>
                  <a:cubicBezTo>
                    <a:pt x="599123" y="1419225"/>
                    <a:pt x="495300" y="1394460"/>
                    <a:pt x="401955" y="1349693"/>
                  </a:cubicBezTo>
                  <a:cubicBezTo>
                    <a:pt x="408623" y="1325880"/>
                    <a:pt x="402908" y="1300163"/>
                    <a:pt x="407670" y="1276350"/>
                  </a:cubicBezTo>
                  <a:cubicBezTo>
                    <a:pt x="415290" y="1233488"/>
                    <a:pt x="450533" y="1202055"/>
                    <a:pt x="481013" y="1171575"/>
                  </a:cubicBezTo>
                  <a:cubicBezTo>
                    <a:pt x="507683" y="1144905"/>
                    <a:pt x="534353" y="1111568"/>
                    <a:pt x="537210" y="1074420"/>
                  </a:cubicBezTo>
                  <a:cubicBezTo>
                    <a:pt x="537210" y="1067753"/>
                    <a:pt x="543878" y="1062990"/>
                    <a:pt x="550545" y="1063943"/>
                  </a:cubicBezTo>
                  <a:cubicBezTo>
                    <a:pt x="569595" y="1066800"/>
                    <a:pt x="590550" y="1059180"/>
                    <a:pt x="603885" y="1044893"/>
                  </a:cubicBezTo>
                  <a:cubicBezTo>
                    <a:pt x="624840" y="1024890"/>
                    <a:pt x="633413" y="994410"/>
                    <a:pt x="632460" y="965835"/>
                  </a:cubicBezTo>
                  <a:cubicBezTo>
                    <a:pt x="632460" y="952500"/>
                    <a:pt x="628650" y="939165"/>
                    <a:pt x="620078" y="927735"/>
                  </a:cubicBezTo>
                  <a:cubicBezTo>
                    <a:pt x="597218" y="898208"/>
                    <a:pt x="565785" y="915353"/>
                    <a:pt x="537210" y="908685"/>
                  </a:cubicBezTo>
                  <a:cubicBezTo>
                    <a:pt x="497205" y="899160"/>
                    <a:pt x="484823" y="849630"/>
                    <a:pt x="461010" y="815340"/>
                  </a:cubicBezTo>
                  <a:cubicBezTo>
                    <a:pt x="432435" y="772478"/>
                    <a:pt x="380048" y="750570"/>
                    <a:pt x="328613" y="745808"/>
                  </a:cubicBezTo>
                  <a:cubicBezTo>
                    <a:pt x="298133" y="742950"/>
                    <a:pt x="179070" y="738188"/>
                    <a:pt x="184785" y="781050"/>
                  </a:cubicBezTo>
                  <a:cubicBezTo>
                    <a:pt x="187643" y="798195"/>
                    <a:pt x="219075" y="827723"/>
                    <a:pt x="227648" y="844868"/>
                  </a:cubicBezTo>
                  <a:cubicBezTo>
                    <a:pt x="238125" y="866775"/>
                    <a:pt x="245745" y="889635"/>
                    <a:pt x="249555" y="914400"/>
                  </a:cubicBezTo>
                  <a:cubicBezTo>
                    <a:pt x="254318" y="942975"/>
                    <a:pt x="257175" y="976313"/>
                    <a:pt x="280988" y="991553"/>
                  </a:cubicBezTo>
                  <a:cubicBezTo>
                    <a:pt x="291465" y="998220"/>
                    <a:pt x="304800" y="1000125"/>
                    <a:pt x="315278" y="1006793"/>
                  </a:cubicBezTo>
                  <a:cubicBezTo>
                    <a:pt x="342900" y="1023938"/>
                    <a:pt x="343853" y="1062038"/>
                    <a:pt x="341948" y="1094423"/>
                  </a:cubicBezTo>
                  <a:cubicBezTo>
                    <a:pt x="337185" y="1165860"/>
                    <a:pt x="332423" y="1236345"/>
                    <a:pt x="328613" y="1306830"/>
                  </a:cubicBezTo>
                  <a:cubicBezTo>
                    <a:pt x="130493" y="1180148"/>
                    <a:pt x="0" y="960120"/>
                    <a:pt x="0" y="708660"/>
                  </a:cubicBezTo>
                  <a:cubicBezTo>
                    <a:pt x="0" y="687705"/>
                    <a:pt x="953" y="666750"/>
                    <a:pt x="2858" y="645795"/>
                  </a:cubicBezTo>
                  <a:cubicBezTo>
                    <a:pt x="7620" y="663893"/>
                    <a:pt x="15240" y="680085"/>
                    <a:pt x="23813" y="693420"/>
                  </a:cubicBezTo>
                  <a:cubicBezTo>
                    <a:pt x="40958" y="717233"/>
                    <a:pt x="58103" y="741045"/>
                    <a:pt x="80963" y="759143"/>
                  </a:cubicBezTo>
                  <a:cubicBezTo>
                    <a:pt x="92393" y="767715"/>
                    <a:pt x="106680" y="775335"/>
                    <a:pt x="120968" y="778193"/>
                  </a:cubicBezTo>
                  <a:cubicBezTo>
                    <a:pt x="140018" y="782955"/>
                    <a:pt x="159068" y="767715"/>
                    <a:pt x="159068" y="747713"/>
                  </a:cubicBezTo>
                  <a:cubicBezTo>
                    <a:pt x="159068" y="739140"/>
                    <a:pt x="160020" y="730568"/>
                    <a:pt x="162878" y="721043"/>
                  </a:cubicBezTo>
                  <a:cubicBezTo>
                    <a:pt x="167640" y="702945"/>
                    <a:pt x="179070" y="685800"/>
                    <a:pt x="197168" y="679133"/>
                  </a:cubicBezTo>
                  <a:cubicBezTo>
                    <a:pt x="225743" y="667703"/>
                    <a:pt x="262890" y="687705"/>
                    <a:pt x="287655" y="669608"/>
                  </a:cubicBezTo>
                  <a:cubicBezTo>
                    <a:pt x="301943" y="659130"/>
                    <a:pt x="306705" y="639128"/>
                    <a:pt x="320040" y="626745"/>
                  </a:cubicBezTo>
                  <a:cubicBezTo>
                    <a:pt x="345758" y="601028"/>
                    <a:pt x="389573" y="614363"/>
                    <a:pt x="424815" y="604838"/>
                  </a:cubicBezTo>
                  <a:cubicBezTo>
                    <a:pt x="479108" y="590550"/>
                    <a:pt x="504825" y="519113"/>
                    <a:pt x="481965" y="466725"/>
                  </a:cubicBezTo>
                  <a:cubicBezTo>
                    <a:pt x="459105" y="414338"/>
                    <a:pt x="403860" y="383858"/>
                    <a:pt x="347663" y="376238"/>
                  </a:cubicBezTo>
                  <a:cubicBezTo>
                    <a:pt x="335280" y="374333"/>
                    <a:pt x="320993" y="374333"/>
                    <a:pt x="311468" y="381953"/>
                  </a:cubicBezTo>
                  <a:cubicBezTo>
                    <a:pt x="303848" y="387668"/>
                    <a:pt x="300990" y="398145"/>
                    <a:pt x="295275" y="405765"/>
                  </a:cubicBezTo>
                  <a:cubicBezTo>
                    <a:pt x="280035" y="430530"/>
                    <a:pt x="244793" y="441960"/>
                    <a:pt x="218123" y="431483"/>
                  </a:cubicBezTo>
                  <a:cubicBezTo>
                    <a:pt x="190500" y="420053"/>
                    <a:pt x="174308" y="387668"/>
                    <a:pt x="180023" y="359093"/>
                  </a:cubicBezTo>
                  <a:cubicBezTo>
                    <a:pt x="185738" y="333375"/>
                    <a:pt x="206693" y="314325"/>
                    <a:pt x="220980" y="292418"/>
                  </a:cubicBezTo>
                  <a:cubicBezTo>
                    <a:pt x="235268" y="270510"/>
                    <a:pt x="243840" y="239078"/>
                    <a:pt x="224790" y="220028"/>
                  </a:cubicBezTo>
                  <a:cubicBezTo>
                    <a:pt x="213360" y="222885"/>
                    <a:pt x="201930" y="223838"/>
                    <a:pt x="190500" y="223838"/>
                  </a:cubicBezTo>
                  <a:cubicBezTo>
                    <a:pt x="320993" y="85725"/>
                    <a:pt x="505778" y="0"/>
                    <a:pt x="709613" y="0"/>
                  </a:cubicBezTo>
                  <a:cubicBezTo>
                    <a:pt x="911543" y="0"/>
                    <a:pt x="1094423" y="84773"/>
                    <a:pt x="1223963" y="220980"/>
                  </a:cubicBezTo>
                  <a:cubicBezTo>
                    <a:pt x="1223010" y="221933"/>
                    <a:pt x="1221105" y="222885"/>
                    <a:pt x="1220153" y="223838"/>
                  </a:cubicBezTo>
                  <a:cubicBezTo>
                    <a:pt x="1185863" y="246698"/>
                    <a:pt x="1156335" y="282893"/>
                    <a:pt x="1109663" y="279083"/>
                  </a:cubicBezTo>
                  <a:cubicBezTo>
                    <a:pt x="1089660" y="277178"/>
                    <a:pt x="1072515" y="267653"/>
                    <a:pt x="1053465" y="260985"/>
                  </a:cubicBezTo>
                  <a:cubicBezTo>
                    <a:pt x="1018223" y="248603"/>
                    <a:pt x="979170" y="248603"/>
                    <a:pt x="943928" y="260033"/>
                  </a:cubicBezTo>
                  <a:cubicBezTo>
                    <a:pt x="922020" y="266700"/>
                    <a:pt x="901065" y="279083"/>
                    <a:pt x="886778" y="297180"/>
                  </a:cubicBezTo>
                  <a:cubicBezTo>
                    <a:pt x="872490" y="315278"/>
                    <a:pt x="866775" y="340995"/>
                    <a:pt x="875348" y="361950"/>
                  </a:cubicBezTo>
                  <a:cubicBezTo>
                    <a:pt x="881063" y="377190"/>
                    <a:pt x="898208" y="383858"/>
                    <a:pt x="913448" y="388620"/>
                  </a:cubicBezTo>
                  <a:cubicBezTo>
                    <a:pt x="921068" y="390525"/>
                    <a:pt x="921068" y="401955"/>
                    <a:pt x="912495" y="403860"/>
                  </a:cubicBezTo>
                  <a:cubicBezTo>
                    <a:pt x="902970" y="405765"/>
                    <a:pt x="891540" y="403860"/>
                    <a:pt x="882968" y="398145"/>
                  </a:cubicBezTo>
                  <a:cubicBezTo>
                    <a:pt x="878205" y="394335"/>
                    <a:pt x="870585" y="395288"/>
                    <a:pt x="866775" y="400050"/>
                  </a:cubicBezTo>
                  <a:lnTo>
                    <a:pt x="856298" y="416243"/>
                  </a:lnTo>
                  <a:cubicBezTo>
                    <a:pt x="852488" y="421005"/>
                    <a:pt x="847725" y="420053"/>
                    <a:pt x="846773" y="416243"/>
                  </a:cubicBezTo>
                  <a:cubicBezTo>
                    <a:pt x="845820" y="395288"/>
                    <a:pt x="830580" y="374333"/>
                    <a:pt x="806768" y="376238"/>
                  </a:cubicBezTo>
                  <a:cubicBezTo>
                    <a:pt x="791528" y="377190"/>
                    <a:pt x="778193" y="388620"/>
                    <a:pt x="777240" y="404813"/>
                  </a:cubicBezTo>
                  <a:cubicBezTo>
                    <a:pt x="776288" y="423863"/>
                    <a:pt x="793433" y="437198"/>
                    <a:pt x="810578" y="443865"/>
                  </a:cubicBezTo>
                  <a:cubicBezTo>
                    <a:pt x="825818" y="449580"/>
                    <a:pt x="842963" y="453390"/>
                    <a:pt x="855345" y="464820"/>
                  </a:cubicBezTo>
                  <a:cubicBezTo>
                    <a:pt x="864870" y="472440"/>
                    <a:pt x="869633" y="486728"/>
                    <a:pt x="866775" y="498158"/>
                  </a:cubicBezTo>
                  <a:cubicBezTo>
                    <a:pt x="864870" y="503873"/>
                    <a:pt x="858203" y="507683"/>
                    <a:pt x="852488" y="504825"/>
                  </a:cubicBezTo>
                  <a:cubicBezTo>
                    <a:pt x="830580" y="496253"/>
                    <a:pt x="808673" y="489585"/>
                    <a:pt x="784860" y="494348"/>
                  </a:cubicBezTo>
                  <a:cubicBezTo>
                    <a:pt x="774383" y="496253"/>
                    <a:pt x="764858" y="501015"/>
                    <a:pt x="757238" y="508635"/>
                  </a:cubicBezTo>
                  <a:cubicBezTo>
                    <a:pt x="730568" y="536258"/>
                    <a:pt x="754380" y="572453"/>
                    <a:pt x="750570" y="603885"/>
                  </a:cubicBezTo>
                  <a:cubicBezTo>
                    <a:pt x="749618" y="612458"/>
                    <a:pt x="757238" y="619125"/>
                    <a:pt x="765810" y="618173"/>
                  </a:cubicBezTo>
                  <a:cubicBezTo>
                    <a:pt x="799148" y="614363"/>
                    <a:pt x="831533" y="596265"/>
                    <a:pt x="852488" y="569595"/>
                  </a:cubicBezTo>
                  <a:cubicBezTo>
                    <a:pt x="865823" y="553403"/>
                    <a:pt x="875348" y="533400"/>
                    <a:pt x="895350" y="524828"/>
                  </a:cubicBezTo>
                  <a:cubicBezTo>
                    <a:pt x="903923" y="521018"/>
                    <a:pt x="913448" y="520065"/>
                    <a:pt x="922020" y="523875"/>
                  </a:cubicBezTo>
                  <a:cubicBezTo>
                    <a:pt x="941070" y="531495"/>
                    <a:pt x="941070" y="553403"/>
                    <a:pt x="938213" y="571500"/>
                  </a:cubicBezTo>
                  <a:cubicBezTo>
                    <a:pt x="934403" y="592455"/>
                    <a:pt x="925830" y="613410"/>
                    <a:pt x="942975" y="632460"/>
                  </a:cubicBezTo>
                  <a:cubicBezTo>
                    <a:pt x="953453" y="643890"/>
                    <a:pt x="968693" y="649605"/>
                    <a:pt x="984885" y="648653"/>
                  </a:cubicBezTo>
                  <a:cubicBezTo>
                    <a:pt x="1030605" y="645795"/>
                    <a:pt x="1060133" y="607695"/>
                    <a:pt x="1102995" y="598170"/>
                  </a:cubicBezTo>
                  <a:cubicBezTo>
                    <a:pt x="1114425" y="595313"/>
                    <a:pt x="1126808" y="598170"/>
                    <a:pt x="1134428" y="607695"/>
                  </a:cubicBezTo>
                  <a:cubicBezTo>
                    <a:pt x="1151573" y="626745"/>
                    <a:pt x="1130618" y="650558"/>
                    <a:pt x="1109663" y="652463"/>
                  </a:cubicBezTo>
                  <a:cubicBezTo>
                    <a:pt x="1089660" y="651510"/>
                    <a:pt x="1072515" y="643890"/>
                    <a:pt x="1056323" y="637223"/>
                  </a:cubicBezTo>
                  <a:close/>
                </a:path>
              </a:pathLst>
            </a:custGeom>
            <a:solidFill>
              <a:srgbClr val="0AA5C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sp>
        <p:nvSpPr>
          <p:cNvPr id="447" name="Freeform: Shape 446">
            <a:extLst>
              <a:ext uri="{FF2B5EF4-FFF2-40B4-BE49-F238E27FC236}">
                <a16:creationId xmlns:a16="http://schemas.microsoft.com/office/drawing/2014/main" id="{71C33D42-EF3A-4D64-B52E-5141BC094BB9}"/>
              </a:ext>
            </a:extLst>
          </p:cNvPr>
          <p:cNvSpPr/>
          <p:nvPr/>
        </p:nvSpPr>
        <p:spPr>
          <a:xfrm>
            <a:off x="1308668" y="1876290"/>
            <a:ext cx="7076789" cy="1206888"/>
          </a:xfrm>
          <a:custGeom>
            <a:avLst/>
            <a:gdLst>
              <a:gd name="connsiteX0" fmla="*/ 4972050 w 4972050"/>
              <a:gd name="connsiteY0" fmla="*/ 868680 h 868679"/>
              <a:gd name="connsiteX1" fmla="*/ 2437448 w 4972050"/>
              <a:gd name="connsiteY1" fmla="*/ 0 h 868679"/>
              <a:gd name="connsiteX2" fmla="*/ 0 w 4972050"/>
              <a:gd name="connsiteY2" fmla="*/ 769620 h 8686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972050" h="868679">
                <a:moveTo>
                  <a:pt x="4972050" y="868680"/>
                </a:moveTo>
                <a:cubicBezTo>
                  <a:pt x="4505325" y="353378"/>
                  <a:pt x="3545205" y="0"/>
                  <a:pt x="2437448" y="0"/>
                </a:cubicBezTo>
                <a:cubicBezTo>
                  <a:pt x="1401128" y="0"/>
                  <a:pt x="495300" y="308610"/>
                  <a:pt x="0" y="769620"/>
                </a:cubicBezTo>
              </a:path>
            </a:pathLst>
          </a:custGeom>
          <a:noFill/>
          <a:ln w="44450" cap="flat">
            <a:solidFill>
              <a:schemeClr val="accent2"/>
            </a:solidFill>
            <a:prstDash val="solid"/>
            <a:miter/>
            <a:headEnd type="triangle" w="lg" len="med"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448" name="Freeform: Shape 447">
            <a:extLst>
              <a:ext uri="{FF2B5EF4-FFF2-40B4-BE49-F238E27FC236}">
                <a16:creationId xmlns:a16="http://schemas.microsoft.com/office/drawing/2014/main" id="{F6780479-010C-470C-8828-15138CFC4F4F}"/>
              </a:ext>
            </a:extLst>
          </p:cNvPr>
          <p:cNvSpPr/>
          <p:nvPr/>
        </p:nvSpPr>
        <p:spPr>
          <a:xfrm>
            <a:off x="1059219" y="1475002"/>
            <a:ext cx="9822652" cy="1559371"/>
          </a:xfrm>
          <a:custGeom>
            <a:avLst/>
            <a:gdLst>
              <a:gd name="connsiteX0" fmla="*/ 0 w 7098982"/>
              <a:gd name="connsiteY0" fmla="*/ 1133475 h 1198245"/>
              <a:gd name="connsiteX1" fmla="*/ 3521393 w 7098982"/>
              <a:gd name="connsiteY1" fmla="*/ 0 h 1198245"/>
              <a:gd name="connsiteX2" fmla="*/ 7098983 w 7098982"/>
              <a:gd name="connsiteY2" fmla="*/ 1198245 h 11982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098982" h="1198245">
                <a:moveTo>
                  <a:pt x="0" y="1133475"/>
                </a:moveTo>
                <a:cubicBezTo>
                  <a:pt x="612458" y="463868"/>
                  <a:pt x="1959293" y="0"/>
                  <a:pt x="3521393" y="0"/>
                </a:cubicBezTo>
                <a:cubicBezTo>
                  <a:pt x="5133023" y="0"/>
                  <a:pt x="6515100" y="494348"/>
                  <a:pt x="7098983" y="1198245"/>
                </a:cubicBezTo>
              </a:path>
            </a:pathLst>
          </a:custGeom>
          <a:noFill/>
          <a:ln w="44450" cap="flat">
            <a:solidFill>
              <a:schemeClr val="accent1"/>
            </a:solidFill>
            <a:prstDash val="solid"/>
            <a:miter/>
            <a:headEnd type="none" w="sm" len="med"/>
            <a:tailEnd type="triangle" w="lg" len="med"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449" name="Freeform: Shape 448">
            <a:extLst>
              <a:ext uri="{FF2B5EF4-FFF2-40B4-BE49-F238E27FC236}">
                <a16:creationId xmlns:a16="http://schemas.microsoft.com/office/drawing/2014/main" id="{CDF6680D-D758-455A-834C-A89A5C589D28}"/>
              </a:ext>
            </a:extLst>
          </p:cNvPr>
          <p:cNvSpPr/>
          <p:nvPr/>
        </p:nvSpPr>
        <p:spPr>
          <a:xfrm>
            <a:off x="1482199" y="2305599"/>
            <a:ext cx="4054918" cy="745041"/>
          </a:xfrm>
          <a:custGeom>
            <a:avLst/>
            <a:gdLst>
              <a:gd name="connsiteX0" fmla="*/ 2848928 w 2848927"/>
              <a:gd name="connsiteY0" fmla="*/ 536258 h 536257"/>
              <a:gd name="connsiteX1" fmla="*/ 1391603 w 2848927"/>
              <a:gd name="connsiteY1" fmla="*/ 0 h 536257"/>
              <a:gd name="connsiteX2" fmla="*/ 0 w 2848927"/>
              <a:gd name="connsiteY2" fmla="*/ 473393 h 5362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848927" h="536257">
                <a:moveTo>
                  <a:pt x="2848928" y="536258"/>
                </a:moveTo>
                <a:cubicBezTo>
                  <a:pt x="2540318" y="213360"/>
                  <a:pt x="2003108" y="0"/>
                  <a:pt x="1391603" y="0"/>
                </a:cubicBezTo>
                <a:cubicBezTo>
                  <a:pt x="822008" y="0"/>
                  <a:pt x="316230" y="185738"/>
                  <a:pt x="0" y="473393"/>
                </a:cubicBezTo>
              </a:path>
            </a:pathLst>
          </a:custGeom>
          <a:noFill/>
          <a:ln w="44450" cap="flat">
            <a:solidFill>
              <a:schemeClr val="accent1"/>
            </a:solidFill>
            <a:prstDash val="solid"/>
            <a:miter/>
            <a:headEnd type="triangle" w="lg" len="med"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450" name="Freeform: Shape 449">
            <a:extLst>
              <a:ext uri="{FF2B5EF4-FFF2-40B4-BE49-F238E27FC236}">
                <a16:creationId xmlns:a16="http://schemas.microsoft.com/office/drawing/2014/main" id="{F5F5256A-67A5-41E0-A9E1-D435F52CAA87}"/>
              </a:ext>
            </a:extLst>
          </p:cNvPr>
          <p:cNvSpPr/>
          <p:nvPr/>
        </p:nvSpPr>
        <p:spPr>
          <a:xfrm>
            <a:off x="1666575" y="2781326"/>
            <a:ext cx="1743262" cy="296429"/>
          </a:xfrm>
          <a:custGeom>
            <a:avLst/>
            <a:gdLst>
              <a:gd name="connsiteX0" fmla="*/ 970598 w 970597"/>
              <a:gd name="connsiteY0" fmla="*/ 213360 h 213360"/>
              <a:gd name="connsiteX1" fmla="*/ 458153 w 970597"/>
              <a:gd name="connsiteY1" fmla="*/ 0 h 213360"/>
              <a:gd name="connsiteX2" fmla="*/ 0 w 970597"/>
              <a:gd name="connsiteY2" fmla="*/ 130493 h 2133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970597" h="213360">
                <a:moveTo>
                  <a:pt x="970598" y="213360"/>
                </a:moveTo>
                <a:cubicBezTo>
                  <a:pt x="813435" y="35243"/>
                  <a:pt x="656273" y="0"/>
                  <a:pt x="458153" y="0"/>
                </a:cubicBezTo>
                <a:cubicBezTo>
                  <a:pt x="290513" y="0"/>
                  <a:pt x="134302" y="47625"/>
                  <a:pt x="0" y="130493"/>
                </a:cubicBezTo>
              </a:path>
            </a:pathLst>
          </a:custGeom>
          <a:noFill/>
          <a:ln w="44450" cap="flat">
            <a:solidFill>
              <a:schemeClr val="accent2"/>
            </a:solidFill>
            <a:prstDash val="solid"/>
            <a:miter/>
            <a:headEnd type="triangle" w="lg" len="med"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451" name="Freeform: Shape 450">
            <a:extLst>
              <a:ext uri="{FF2B5EF4-FFF2-40B4-BE49-F238E27FC236}">
                <a16:creationId xmlns:a16="http://schemas.microsoft.com/office/drawing/2014/main" id="{57D502D3-F684-40BF-BE5A-389F4BF7D86E}"/>
              </a:ext>
            </a:extLst>
          </p:cNvPr>
          <p:cNvSpPr/>
          <p:nvPr/>
        </p:nvSpPr>
        <p:spPr>
          <a:xfrm>
            <a:off x="1453806" y="5173311"/>
            <a:ext cx="1905637" cy="376285"/>
          </a:xfrm>
          <a:custGeom>
            <a:avLst/>
            <a:gdLst>
              <a:gd name="connsiteX0" fmla="*/ 0 w 1002029"/>
              <a:gd name="connsiteY0" fmla="*/ 0 h 183832"/>
              <a:gd name="connsiteX1" fmla="*/ 536258 w 1002029"/>
              <a:gd name="connsiteY1" fmla="*/ 183833 h 183832"/>
              <a:gd name="connsiteX2" fmla="*/ 1002030 w 1002029"/>
              <a:gd name="connsiteY2" fmla="*/ 0 h 1838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02029" h="183832">
                <a:moveTo>
                  <a:pt x="0" y="0"/>
                </a:moveTo>
                <a:cubicBezTo>
                  <a:pt x="149543" y="115253"/>
                  <a:pt x="335280" y="183833"/>
                  <a:pt x="536258" y="183833"/>
                </a:cubicBezTo>
                <a:cubicBezTo>
                  <a:pt x="694373" y="183833"/>
                  <a:pt x="867728" y="125730"/>
                  <a:pt x="1002030" y="0"/>
                </a:cubicBezTo>
              </a:path>
            </a:pathLst>
          </a:custGeom>
          <a:noFill/>
          <a:ln w="44450" cap="flat">
            <a:solidFill>
              <a:schemeClr val="accent2"/>
            </a:solidFill>
            <a:prstDash val="solid"/>
            <a:miter/>
            <a:headEnd type="triangle" w="lg" len="med"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452" name="Freeform: Shape 451">
            <a:extLst>
              <a:ext uri="{FF2B5EF4-FFF2-40B4-BE49-F238E27FC236}">
                <a16:creationId xmlns:a16="http://schemas.microsoft.com/office/drawing/2014/main" id="{DE2D15FC-D040-4DAD-B414-F041E41630BB}"/>
              </a:ext>
            </a:extLst>
          </p:cNvPr>
          <p:cNvSpPr/>
          <p:nvPr/>
        </p:nvSpPr>
        <p:spPr>
          <a:xfrm>
            <a:off x="9390759" y="5164987"/>
            <a:ext cx="1479932" cy="420587"/>
          </a:xfrm>
          <a:custGeom>
            <a:avLst/>
            <a:gdLst>
              <a:gd name="connsiteX0" fmla="*/ 712470 w 712469"/>
              <a:gd name="connsiteY0" fmla="*/ 0 h 86677"/>
              <a:gd name="connsiteX1" fmla="*/ 354330 w 712469"/>
              <a:gd name="connsiteY1" fmla="*/ 86678 h 86677"/>
              <a:gd name="connsiteX2" fmla="*/ 0 w 712469"/>
              <a:gd name="connsiteY2" fmla="*/ 1905 h 866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12469" h="86677">
                <a:moveTo>
                  <a:pt x="712470" y="0"/>
                </a:moveTo>
                <a:cubicBezTo>
                  <a:pt x="604838" y="56197"/>
                  <a:pt x="482918" y="86678"/>
                  <a:pt x="354330" y="86678"/>
                </a:cubicBezTo>
                <a:cubicBezTo>
                  <a:pt x="226695" y="86678"/>
                  <a:pt x="106680" y="56197"/>
                  <a:pt x="0" y="1905"/>
                </a:cubicBezTo>
              </a:path>
            </a:pathLst>
          </a:custGeom>
          <a:noFill/>
          <a:ln w="44450" cap="flat">
            <a:solidFill>
              <a:schemeClr val="accent1"/>
            </a:solidFill>
            <a:prstDash val="solid"/>
            <a:miter/>
            <a:headEnd type="none"/>
            <a:tailEnd type="triangle" w="lg" len="med"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453" name="Freeform: Shape 452">
            <a:extLst>
              <a:ext uri="{FF2B5EF4-FFF2-40B4-BE49-F238E27FC236}">
                <a16:creationId xmlns:a16="http://schemas.microsoft.com/office/drawing/2014/main" id="{40C27806-4682-4C7D-9647-F8212F4AA74C}"/>
              </a:ext>
            </a:extLst>
          </p:cNvPr>
          <p:cNvSpPr/>
          <p:nvPr/>
        </p:nvSpPr>
        <p:spPr>
          <a:xfrm>
            <a:off x="9411728" y="2882840"/>
            <a:ext cx="1159127" cy="234231"/>
          </a:xfrm>
          <a:custGeom>
            <a:avLst/>
            <a:gdLst>
              <a:gd name="connsiteX0" fmla="*/ 0 w 957262"/>
              <a:gd name="connsiteY0" fmla="*/ 159067 h 168592"/>
              <a:gd name="connsiteX1" fmla="*/ 472440 w 957262"/>
              <a:gd name="connsiteY1" fmla="*/ 0 h 168592"/>
              <a:gd name="connsiteX2" fmla="*/ 957263 w 957262"/>
              <a:gd name="connsiteY2" fmla="*/ 168592 h 1685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957262" h="168592">
                <a:moveTo>
                  <a:pt x="0" y="159067"/>
                </a:moveTo>
                <a:cubicBezTo>
                  <a:pt x="133350" y="59055"/>
                  <a:pt x="296227" y="0"/>
                  <a:pt x="472440" y="0"/>
                </a:cubicBezTo>
                <a:cubicBezTo>
                  <a:pt x="654368" y="0"/>
                  <a:pt x="822960" y="62865"/>
                  <a:pt x="957263" y="168592"/>
                </a:cubicBezTo>
              </a:path>
            </a:pathLst>
          </a:custGeom>
          <a:noFill/>
          <a:ln w="44450" cap="flat">
            <a:solidFill>
              <a:schemeClr val="accent2"/>
            </a:solidFill>
            <a:prstDash val="solid"/>
            <a:miter/>
            <a:headEnd type="none" w="lg" len="med"/>
            <a:tailEnd type="triangle" w="lg" len="med"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455" name="Freeform: Shape 454">
            <a:extLst>
              <a:ext uri="{FF2B5EF4-FFF2-40B4-BE49-F238E27FC236}">
                <a16:creationId xmlns:a16="http://schemas.microsoft.com/office/drawing/2014/main" id="{09CDCA3A-05E7-465E-A28B-55F9AF2671CD}"/>
              </a:ext>
            </a:extLst>
          </p:cNvPr>
          <p:cNvSpPr/>
          <p:nvPr/>
        </p:nvSpPr>
        <p:spPr>
          <a:xfrm>
            <a:off x="6705737" y="2881999"/>
            <a:ext cx="1281142" cy="199824"/>
          </a:xfrm>
          <a:custGeom>
            <a:avLst/>
            <a:gdLst>
              <a:gd name="connsiteX0" fmla="*/ 0 w 900112"/>
              <a:gd name="connsiteY0" fmla="*/ 121920 h 143827"/>
              <a:gd name="connsiteX1" fmla="*/ 433388 w 900112"/>
              <a:gd name="connsiteY1" fmla="*/ 0 h 143827"/>
              <a:gd name="connsiteX2" fmla="*/ 900112 w 900112"/>
              <a:gd name="connsiteY2" fmla="*/ 143828 h 1438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900112" h="143827">
                <a:moveTo>
                  <a:pt x="0" y="121920"/>
                </a:moveTo>
                <a:cubicBezTo>
                  <a:pt x="126682" y="44768"/>
                  <a:pt x="275272" y="0"/>
                  <a:pt x="433388" y="0"/>
                </a:cubicBezTo>
                <a:cubicBezTo>
                  <a:pt x="605790" y="0"/>
                  <a:pt x="766763" y="53340"/>
                  <a:pt x="900112" y="143828"/>
                </a:cubicBezTo>
              </a:path>
            </a:pathLst>
          </a:custGeom>
          <a:noFill/>
          <a:ln w="44450" cap="flat">
            <a:solidFill>
              <a:schemeClr val="accent2"/>
            </a:solidFill>
            <a:prstDash val="solid"/>
            <a:miter/>
            <a:headEnd type="triangle" w="lg" len="med"/>
            <a:tailEnd type="none"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456" name="Freeform: Shape 455">
            <a:extLst>
              <a:ext uri="{FF2B5EF4-FFF2-40B4-BE49-F238E27FC236}">
                <a16:creationId xmlns:a16="http://schemas.microsoft.com/office/drawing/2014/main" id="{A2CEF9FF-B681-42B7-95A8-4388C916EE91}"/>
              </a:ext>
            </a:extLst>
          </p:cNvPr>
          <p:cNvSpPr/>
          <p:nvPr/>
        </p:nvSpPr>
        <p:spPr>
          <a:xfrm>
            <a:off x="4189445" y="5168004"/>
            <a:ext cx="4196012" cy="653087"/>
          </a:xfrm>
          <a:custGeom>
            <a:avLst/>
            <a:gdLst>
              <a:gd name="connsiteX0" fmla="*/ 2579370 w 2579369"/>
              <a:gd name="connsiteY0" fmla="*/ 953 h 393382"/>
              <a:gd name="connsiteX1" fmla="*/ 1289685 w 2579369"/>
              <a:gd name="connsiteY1" fmla="*/ 393383 h 393382"/>
              <a:gd name="connsiteX2" fmla="*/ 0 w 2579369"/>
              <a:gd name="connsiteY2" fmla="*/ 0 h 3933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579369" h="393382">
                <a:moveTo>
                  <a:pt x="2579370" y="953"/>
                </a:moveTo>
                <a:cubicBezTo>
                  <a:pt x="2265998" y="241935"/>
                  <a:pt x="1804035" y="393383"/>
                  <a:pt x="1289685" y="393383"/>
                </a:cubicBezTo>
                <a:cubicBezTo>
                  <a:pt x="775335" y="393383"/>
                  <a:pt x="313372" y="240983"/>
                  <a:pt x="0" y="0"/>
                </a:cubicBezTo>
              </a:path>
            </a:pathLst>
          </a:custGeom>
          <a:noFill/>
          <a:ln w="44450" cap="flat">
            <a:solidFill>
              <a:schemeClr val="accent2"/>
            </a:solidFill>
            <a:prstDash val="solid"/>
            <a:miter/>
            <a:headEnd type="triangle" w="lg" len="med"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457" name="Freeform: Shape 456">
            <a:extLst>
              <a:ext uri="{FF2B5EF4-FFF2-40B4-BE49-F238E27FC236}">
                <a16:creationId xmlns:a16="http://schemas.microsoft.com/office/drawing/2014/main" id="{F5C5E1C0-D677-41FA-8534-E602FC5BF12A}"/>
              </a:ext>
            </a:extLst>
          </p:cNvPr>
          <p:cNvSpPr/>
          <p:nvPr/>
        </p:nvSpPr>
        <p:spPr>
          <a:xfrm>
            <a:off x="1204062" y="5364146"/>
            <a:ext cx="7502608" cy="928154"/>
          </a:xfrm>
          <a:custGeom>
            <a:avLst/>
            <a:gdLst>
              <a:gd name="connsiteX0" fmla="*/ 5046345 w 5046345"/>
              <a:gd name="connsiteY0" fmla="*/ 0 h 830582"/>
              <a:gd name="connsiteX1" fmla="*/ 2512695 w 5046345"/>
              <a:gd name="connsiteY1" fmla="*/ 830580 h 830582"/>
              <a:gd name="connsiteX2" fmla="*/ 0 w 5046345"/>
              <a:gd name="connsiteY2" fmla="*/ 22860 h 8305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046345" h="830582">
                <a:moveTo>
                  <a:pt x="5046345" y="0"/>
                </a:moveTo>
                <a:cubicBezTo>
                  <a:pt x="4594860" y="491490"/>
                  <a:pt x="3629978" y="830580"/>
                  <a:pt x="2512695" y="830580"/>
                </a:cubicBezTo>
                <a:cubicBezTo>
                  <a:pt x="1412558" y="831533"/>
                  <a:pt x="460058" y="501968"/>
                  <a:pt x="0" y="22860"/>
                </a:cubicBezTo>
              </a:path>
            </a:pathLst>
          </a:custGeom>
          <a:noFill/>
          <a:ln w="44450" cap="flat">
            <a:solidFill>
              <a:schemeClr val="accent1"/>
            </a:solidFill>
            <a:prstDash val="solid"/>
            <a:miter/>
            <a:headEnd type="none" w="lg" len="sm"/>
            <a:tailEnd type="triangle" w="lg" len="med"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458" name="TextBox 457">
            <a:extLst>
              <a:ext uri="{FF2B5EF4-FFF2-40B4-BE49-F238E27FC236}">
                <a16:creationId xmlns:a16="http://schemas.microsoft.com/office/drawing/2014/main" id="{598C54CD-FA7D-4925-A5A5-78A2AFEF4F9B}"/>
              </a:ext>
            </a:extLst>
          </p:cNvPr>
          <p:cNvSpPr txBox="1"/>
          <p:nvPr/>
        </p:nvSpPr>
        <p:spPr>
          <a:xfrm>
            <a:off x="284180" y="4472181"/>
            <a:ext cx="2242788" cy="61715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altLang="en-US" sz="1200">
                <a:ea typeface="Raleway"/>
                <a:cs typeface="Raleway"/>
              </a:rPr>
              <a:t>Money In : wages,profits.etc</a:t>
            </a:r>
          </a:p>
          <a:p>
            <a:pPr algn="ctr">
              <a:lnSpc>
                <a:spcPct val="150000"/>
              </a:lnSpc>
            </a:pPr>
            <a:r>
              <a:rPr lang="en-US" altLang="en-US" sz="1200">
                <a:ea typeface="Raleway"/>
                <a:cs typeface="Raleway"/>
              </a:rPr>
              <a:t>Money Out: purchases,taxex,etc</a:t>
            </a:r>
          </a:p>
        </p:txBody>
      </p:sp>
      <p:sp>
        <p:nvSpPr>
          <p:cNvPr id="459" name="TextBox 458">
            <a:extLst>
              <a:ext uri="{FF2B5EF4-FFF2-40B4-BE49-F238E27FC236}">
                <a16:creationId xmlns:a16="http://schemas.microsoft.com/office/drawing/2014/main" id="{24DDE48F-B8B5-4AAE-BA93-8BB2E11287AA}"/>
              </a:ext>
            </a:extLst>
          </p:cNvPr>
          <p:cNvSpPr txBox="1"/>
          <p:nvPr/>
        </p:nvSpPr>
        <p:spPr>
          <a:xfrm>
            <a:off x="2769566" y="4472181"/>
            <a:ext cx="2005302" cy="61715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altLang="en-US" sz="1200">
                <a:ea typeface="Raleway"/>
                <a:cs typeface="Raleway"/>
              </a:rPr>
              <a:t>Money  in: deposits,interest</a:t>
            </a:r>
          </a:p>
          <a:p>
            <a:pPr algn="ctr">
              <a:lnSpc>
                <a:spcPct val="150000"/>
              </a:lnSpc>
            </a:pPr>
            <a:r>
              <a:rPr lang="en-US" altLang="en-US" sz="1200">
                <a:ea typeface="Raleway"/>
                <a:cs typeface="Raleway"/>
              </a:rPr>
              <a:t>Money Out : Loans,interest</a:t>
            </a:r>
          </a:p>
        </p:txBody>
      </p:sp>
      <p:sp>
        <p:nvSpPr>
          <p:cNvPr id="460" name="TextBox 459">
            <a:extLst>
              <a:ext uri="{FF2B5EF4-FFF2-40B4-BE49-F238E27FC236}">
                <a16:creationId xmlns:a16="http://schemas.microsoft.com/office/drawing/2014/main" id="{50505CE5-4180-4A71-94C4-C970BB8AD481}"/>
              </a:ext>
            </a:extLst>
          </p:cNvPr>
          <p:cNvSpPr txBox="1"/>
          <p:nvPr/>
        </p:nvSpPr>
        <p:spPr>
          <a:xfrm>
            <a:off x="5106698" y="4472181"/>
            <a:ext cx="2106902" cy="61715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altLang="en-US" sz="1200">
                <a:ea typeface="Raleway"/>
                <a:cs typeface="Raleway"/>
              </a:rPr>
              <a:t>Money In: Taxes</a:t>
            </a:r>
          </a:p>
          <a:p>
            <a:pPr algn="ctr">
              <a:lnSpc>
                <a:spcPct val="150000"/>
              </a:lnSpc>
            </a:pPr>
            <a:r>
              <a:rPr lang="en-US" altLang="en-US" sz="1200">
                <a:ea typeface="Raleway"/>
                <a:cs typeface="Raleway"/>
              </a:rPr>
              <a:t>Money Out: Purchases,Service</a:t>
            </a:r>
          </a:p>
        </p:txBody>
      </p:sp>
      <p:sp>
        <p:nvSpPr>
          <p:cNvPr id="461" name="TextBox 460">
            <a:extLst>
              <a:ext uri="{FF2B5EF4-FFF2-40B4-BE49-F238E27FC236}">
                <a16:creationId xmlns:a16="http://schemas.microsoft.com/office/drawing/2014/main" id="{CF86963D-7CED-4F53-908F-DDCB8E6DED69}"/>
              </a:ext>
            </a:extLst>
          </p:cNvPr>
          <p:cNvSpPr txBox="1"/>
          <p:nvPr/>
        </p:nvSpPr>
        <p:spPr>
          <a:xfrm>
            <a:off x="7909974" y="4472181"/>
            <a:ext cx="2061340" cy="61715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altLang="en-US" sz="1200">
                <a:ea typeface="Raleway"/>
                <a:cs typeface="Raleway"/>
              </a:rPr>
              <a:t>Money In:Sales,Exports,etc</a:t>
            </a:r>
          </a:p>
          <a:p>
            <a:pPr algn="ctr">
              <a:lnSpc>
                <a:spcPct val="150000"/>
              </a:lnSpc>
            </a:pPr>
            <a:r>
              <a:rPr lang="en-US" altLang="en-US" sz="1200">
                <a:ea typeface="Raleway"/>
                <a:cs typeface="Raleway"/>
              </a:rPr>
              <a:t>Money Out: Wages,Profits,etc</a:t>
            </a:r>
          </a:p>
        </p:txBody>
      </p:sp>
      <p:sp>
        <p:nvSpPr>
          <p:cNvPr id="462" name="TextBox 461">
            <a:extLst>
              <a:ext uri="{FF2B5EF4-FFF2-40B4-BE49-F238E27FC236}">
                <a16:creationId xmlns:a16="http://schemas.microsoft.com/office/drawing/2014/main" id="{A211B5D9-E298-4875-9275-A704A0F6B684}"/>
              </a:ext>
            </a:extLst>
          </p:cNvPr>
          <p:cNvSpPr txBox="1"/>
          <p:nvPr/>
        </p:nvSpPr>
        <p:spPr>
          <a:xfrm>
            <a:off x="10041886" y="4472181"/>
            <a:ext cx="2005302" cy="61715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altLang="en-US" sz="1200">
                <a:ea typeface="Raleway"/>
                <a:cs typeface="Raleway"/>
              </a:rPr>
              <a:t>Money In: Exports</a:t>
            </a:r>
          </a:p>
          <a:p>
            <a:pPr algn="ctr">
              <a:lnSpc>
                <a:spcPct val="150000"/>
              </a:lnSpc>
            </a:pPr>
            <a:r>
              <a:rPr lang="en-US" altLang="en-US" sz="1200">
                <a:ea typeface="Raleway"/>
                <a:cs typeface="Raleway"/>
              </a:rPr>
              <a:t>Money Out: Imports</a:t>
            </a:r>
          </a:p>
        </p:txBody>
      </p:sp>
      <p:sp>
        <p:nvSpPr>
          <p:cNvPr id="464" name="Freeform: Shape 463">
            <a:extLst>
              <a:ext uri="{FF2B5EF4-FFF2-40B4-BE49-F238E27FC236}">
                <a16:creationId xmlns:a16="http://schemas.microsoft.com/office/drawing/2014/main" id="{9A867185-78D5-4F51-B4EC-00C4FC7F5690}"/>
              </a:ext>
            </a:extLst>
          </p:cNvPr>
          <p:cNvSpPr/>
          <p:nvPr/>
        </p:nvSpPr>
        <p:spPr>
          <a:xfrm rot="10426870">
            <a:off x="6575162" y="5099691"/>
            <a:ext cx="1390261" cy="361279"/>
          </a:xfrm>
          <a:custGeom>
            <a:avLst/>
            <a:gdLst>
              <a:gd name="connsiteX0" fmla="*/ 0 w 900112"/>
              <a:gd name="connsiteY0" fmla="*/ 121920 h 143827"/>
              <a:gd name="connsiteX1" fmla="*/ 433388 w 900112"/>
              <a:gd name="connsiteY1" fmla="*/ 0 h 143827"/>
              <a:gd name="connsiteX2" fmla="*/ 900112 w 900112"/>
              <a:gd name="connsiteY2" fmla="*/ 143828 h 1438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900112" h="143827">
                <a:moveTo>
                  <a:pt x="0" y="121920"/>
                </a:moveTo>
                <a:cubicBezTo>
                  <a:pt x="126682" y="44768"/>
                  <a:pt x="275272" y="0"/>
                  <a:pt x="433388" y="0"/>
                </a:cubicBezTo>
                <a:cubicBezTo>
                  <a:pt x="605790" y="0"/>
                  <a:pt x="766763" y="53340"/>
                  <a:pt x="900112" y="143828"/>
                </a:cubicBezTo>
              </a:path>
            </a:pathLst>
          </a:custGeom>
          <a:noFill/>
          <a:ln w="44450" cap="flat">
            <a:solidFill>
              <a:schemeClr val="accent2"/>
            </a:solidFill>
            <a:prstDash val="solid"/>
            <a:miter/>
            <a:headEnd type="triangle" w="lg" len="med"/>
            <a:tailEnd type="none"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0" name="Rectangle: Rounded Corners 389">
            <a:extLst>
              <a:ext uri="{FF2B5EF4-FFF2-40B4-BE49-F238E27FC236}">
                <a16:creationId xmlns:a16="http://schemas.microsoft.com/office/drawing/2014/main" id="{44380449-94E0-4870-9247-2C1E588DFA13}"/>
              </a:ext>
            </a:extLst>
          </p:cNvPr>
          <p:cNvSpPr/>
          <p:nvPr/>
        </p:nvSpPr>
        <p:spPr>
          <a:xfrm>
            <a:off x="8244277" y="4126160"/>
            <a:ext cx="1332614" cy="347318"/>
          </a:xfrm>
          <a:prstGeom prst="roundRect">
            <a:avLst/>
          </a:pr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1" name="Rectangle: Rounded Corners 390">
            <a:extLst>
              <a:ext uri="{FF2B5EF4-FFF2-40B4-BE49-F238E27FC236}">
                <a16:creationId xmlns:a16="http://schemas.microsoft.com/office/drawing/2014/main" id="{CC487409-2E6A-40E6-8A51-934242CB1E43}"/>
              </a:ext>
            </a:extLst>
          </p:cNvPr>
          <p:cNvSpPr/>
          <p:nvPr/>
        </p:nvSpPr>
        <p:spPr>
          <a:xfrm>
            <a:off x="10352477" y="4126160"/>
            <a:ext cx="1332614" cy="347318"/>
          </a:xfrm>
          <a:prstGeom prst="roundRect">
            <a:avLst/>
          </a:pr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9" name="Rectangle: Rounded Corners 388">
            <a:extLst>
              <a:ext uri="{FF2B5EF4-FFF2-40B4-BE49-F238E27FC236}">
                <a16:creationId xmlns:a16="http://schemas.microsoft.com/office/drawing/2014/main" id="{6EA5D23E-B123-484C-8C6F-27CAFFF48443}"/>
              </a:ext>
            </a:extLst>
          </p:cNvPr>
          <p:cNvSpPr/>
          <p:nvPr/>
        </p:nvSpPr>
        <p:spPr>
          <a:xfrm>
            <a:off x="5488377" y="4126160"/>
            <a:ext cx="1332614" cy="347318"/>
          </a:xfrm>
          <a:prstGeom prst="roundRect">
            <a:avLst/>
          </a:pr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8" name="Rectangle: Rounded Corners 387">
            <a:extLst>
              <a:ext uri="{FF2B5EF4-FFF2-40B4-BE49-F238E27FC236}">
                <a16:creationId xmlns:a16="http://schemas.microsoft.com/office/drawing/2014/main" id="{A098988D-99DD-423A-971E-6AFCD4EC0A35}"/>
              </a:ext>
            </a:extLst>
          </p:cNvPr>
          <p:cNvSpPr/>
          <p:nvPr/>
        </p:nvSpPr>
        <p:spPr>
          <a:xfrm>
            <a:off x="3071748" y="4126160"/>
            <a:ext cx="1332614" cy="347318"/>
          </a:xfrm>
          <a:prstGeom prst="roundRect">
            <a:avLst/>
          </a:pr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7" name="Rectangle: Rounded Corners 386">
            <a:extLst>
              <a:ext uri="{FF2B5EF4-FFF2-40B4-BE49-F238E27FC236}">
                <a16:creationId xmlns:a16="http://schemas.microsoft.com/office/drawing/2014/main" id="{BEA19365-677E-43B9-883F-5A834699D7D5}"/>
              </a:ext>
            </a:extLst>
          </p:cNvPr>
          <p:cNvSpPr/>
          <p:nvPr/>
        </p:nvSpPr>
        <p:spPr>
          <a:xfrm>
            <a:off x="739095" y="4126160"/>
            <a:ext cx="1332614" cy="347318"/>
          </a:xfrm>
          <a:prstGeom prst="roundRect">
            <a:avLst/>
          </a:pr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670" name="TextBox 669">
            <a:extLst>
              <a:ext uri="{FF2B5EF4-FFF2-40B4-BE49-F238E27FC236}">
                <a16:creationId xmlns:a16="http://schemas.microsoft.com/office/drawing/2014/main" id="{4F244AC1-E0D7-4201-BCCD-49D51923B222}"/>
              </a:ext>
            </a:extLst>
          </p:cNvPr>
          <p:cNvSpPr txBox="1"/>
          <p:nvPr/>
        </p:nvSpPr>
        <p:spPr>
          <a:xfrm>
            <a:off x="812707" y="4145931"/>
            <a:ext cx="118539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400" b="1">
                <a:solidFill>
                  <a:schemeClr val="bg2"/>
                </a:solidFill>
                <a:latin typeface="+mj-lt"/>
              </a:rPr>
              <a:t>Household</a:t>
            </a:r>
            <a:endParaRPr lang="id-ID" sz="1400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672" name="TextBox 671">
            <a:extLst>
              <a:ext uri="{FF2B5EF4-FFF2-40B4-BE49-F238E27FC236}">
                <a16:creationId xmlns:a16="http://schemas.microsoft.com/office/drawing/2014/main" id="{1296DB8B-1BA7-49FB-99D0-E2E8163B7A88}"/>
              </a:ext>
            </a:extLst>
          </p:cNvPr>
          <p:cNvSpPr txBox="1"/>
          <p:nvPr/>
        </p:nvSpPr>
        <p:spPr>
          <a:xfrm>
            <a:off x="3194987" y="4145931"/>
            <a:ext cx="1086136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400" b="1">
                <a:solidFill>
                  <a:schemeClr val="bg2"/>
                </a:solidFill>
                <a:latin typeface="+mj-lt"/>
              </a:rPr>
              <a:t>Financial</a:t>
            </a:r>
            <a:endParaRPr lang="id-ID" sz="1400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674" name="TextBox 673">
            <a:extLst>
              <a:ext uri="{FF2B5EF4-FFF2-40B4-BE49-F238E27FC236}">
                <a16:creationId xmlns:a16="http://schemas.microsoft.com/office/drawing/2014/main" id="{E74EEC67-3A1F-4426-8890-D86BEC03FF44}"/>
              </a:ext>
            </a:extLst>
          </p:cNvPr>
          <p:cNvSpPr txBox="1"/>
          <p:nvPr/>
        </p:nvSpPr>
        <p:spPr>
          <a:xfrm>
            <a:off x="5503998" y="4145931"/>
            <a:ext cx="130137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400" b="1">
                <a:solidFill>
                  <a:schemeClr val="bg2"/>
                </a:solidFill>
                <a:latin typeface="+mj-lt"/>
              </a:rPr>
              <a:t>Government</a:t>
            </a:r>
            <a:endParaRPr lang="id-ID" sz="1400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676" name="TextBox 675">
            <a:extLst>
              <a:ext uri="{FF2B5EF4-FFF2-40B4-BE49-F238E27FC236}">
                <a16:creationId xmlns:a16="http://schemas.microsoft.com/office/drawing/2014/main" id="{E81F12D5-0332-42C1-A78D-3910B8B54BEE}"/>
              </a:ext>
            </a:extLst>
          </p:cNvPr>
          <p:cNvSpPr txBox="1"/>
          <p:nvPr/>
        </p:nvSpPr>
        <p:spPr>
          <a:xfrm>
            <a:off x="8291274" y="4145931"/>
            <a:ext cx="123862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400" b="1">
                <a:solidFill>
                  <a:schemeClr val="bg2"/>
                </a:solidFill>
                <a:latin typeface="+mj-lt"/>
              </a:rPr>
              <a:t>Businesses</a:t>
            </a:r>
            <a:endParaRPr lang="id-ID" sz="1400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678" name="TextBox 677">
            <a:extLst>
              <a:ext uri="{FF2B5EF4-FFF2-40B4-BE49-F238E27FC236}">
                <a16:creationId xmlns:a16="http://schemas.microsoft.com/office/drawing/2014/main" id="{60C47E28-CD84-4904-A648-A0A7299804DA}"/>
              </a:ext>
            </a:extLst>
          </p:cNvPr>
          <p:cNvSpPr txBox="1"/>
          <p:nvPr/>
        </p:nvSpPr>
        <p:spPr>
          <a:xfrm>
            <a:off x="10501555" y="4145931"/>
            <a:ext cx="1034458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400" b="1">
                <a:solidFill>
                  <a:schemeClr val="bg2"/>
                </a:solidFill>
                <a:latin typeface="+mj-lt"/>
              </a:rPr>
              <a:t>Global</a:t>
            </a:r>
            <a:endParaRPr lang="id-ID" sz="1400" b="1" dirty="0">
              <a:solidFill>
                <a:schemeClr val="bg2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72821269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2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5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6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3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3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3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3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3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6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6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6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6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6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4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4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4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4" dur="500"/>
                                        <p:tgtEl>
                                          <p:spTgt spid="4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4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500"/>
                            </p:stCondLst>
                            <p:childTnLst>
                              <p:par>
                                <p:cTn id="6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1" dur="500"/>
                                        <p:tgtEl>
                                          <p:spTgt spid="4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2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4" dur="500"/>
                                        <p:tgtEl>
                                          <p:spTgt spid="4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7" dur="500"/>
                                        <p:tgtEl>
                                          <p:spTgt spid="4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8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0" dur="500"/>
                                        <p:tgtEl>
                                          <p:spTgt spid="4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1" fill="hold">
                            <p:stCondLst>
                              <p:cond delay="1000"/>
                            </p:stCondLst>
                            <p:childTnLst>
                              <p:par>
                                <p:cTn id="82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84" dur="500"/>
                                        <p:tgtEl>
                                          <p:spTgt spid="4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5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87" dur="500"/>
                                        <p:tgtEl>
                                          <p:spTgt spid="4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8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90" dur="500"/>
                                        <p:tgtEl>
                                          <p:spTgt spid="4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1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3" dur="500"/>
                                        <p:tgtEl>
                                          <p:spTgt spid="4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6" dur="500"/>
                                        <p:tgtEl>
                                          <p:spTgt spid="4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7" fill="hold">
                            <p:stCondLst>
                              <p:cond delay="1500"/>
                            </p:stCondLst>
                            <p:childTnLst>
                              <p:par>
                                <p:cTn id="9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0" dur="500"/>
                                        <p:tgtEl>
                                          <p:spTgt spid="4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1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03" dur="500"/>
                                        <p:tgtEl>
                                          <p:spTgt spid="4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47" grpId="0" animBg="1"/>
      <p:bldP spid="448" grpId="0" animBg="1"/>
      <p:bldP spid="449" grpId="0" animBg="1"/>
      <p:bldP spid="450" grpId="0" animBg="1"/>
      <p:bldP spid="451" grpId="0" animBg="1"/>
      <p:bldP spid="452" grpId="0" animBg="1"/>
      <p:bldP spid="453" grpId="0" animBg="1"/>
      <p:bldP spid="455" grpId="0" animBg="1"/>
      <p:bldP spid="456" grpId="0" animBg="1"/>
      <p:bldP spid="457" grpId="0" animBg="1"/>
      <p:bldP spid="458" grpId="0"/>
      <p:bldP spid="459" grpId="0"/>
      <p:bldP spid="460" grpId="0"/>
      <p:bldP spid="461" grpId="0"/>
      <p:bldP spid="462" grpId="0"/>
      <p:bldP spid="464" grpId="0" animBg="1"/>
      <p:bldP spid="390" grpId="0" animBg="1"/>
      <p:bldP spid="391" grpId="0" animBg="1"/>
      <p:bldP spid="389" grpId="0" animBg="1"/>
      <p:bldP spid="388" grpId="0" animBg="1"/>
      <p:bldP spid="387" grpId="0" animBg="1"/>
      <p:bldP spid="670" grpId="0"/>
      <p:bldP spid="672" grpId="0"/>
      <p:bldP spid="674" grpId="0"/>
      <p:bldP spid="676" grpId="0"/>
      <p:bldP spid="678" grpId="0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59DF423-23DA-4C06-A22F-E2B0EDC8330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ID"/>
              <a:t>Circular Flow model</a:t>
            </a:r>
          </a:p>
        </p:txBody>
      </p:sp>
      <p:sp>
        <p:nvSpPr>
          <p:cNvPr id="9" name="Freeform: Shape 8">
            <a:extLst>
              <a:ext uri="{FF2B5EF4-FFF2-40B4-BE49-F238E27FC236}">
                <a16:creationId xmlns:a16="http://schemas.microsoft.com/office/drawing/2014/main" id="{8ADB3AF9-2E1F-4DF2-95E6-8C85247E9545}"/>
              </a:ext>
            </a:extLst>
          </p:cNvPr>
          <p:cNvSpPr/>
          <p:nvPr/>
        </p:nvSpPr>
        <p:spPr>
          <a:xfrm>
            <a:off x="2356351" y="3860896"/>
            <a:ext cx="4011332" cy="704513"/>
          </a:xfrm>
          <a:custGeom>
            <a:avLst/>
            <a:gdLst>
              <a:gd name="connsiteX0" fmla="*/ 4011333 w 4011332"/>
              <a:gd name="connsiteY0" fmla="*/ 13318 h 704513"/>
              <a:gd name="connsiteX1" fmla="*/ 2012325 w 4011332"/>
              <a:gd name="connsiteY1" fmla="*/ 704513 h 704513"/>
              <a:gd name="connsiteX2" fmla="*/ 0 w 4011332"/>
              <a:gd name="connsiteY2" fmla="*/ 0 h 704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011332" h="704513">
                <a:moveTo>
                  <a:pt x="4011333" y="13318"/>
                </a:moveTo>
                <a:cubicBezTo>
                  <a:pt x="3609134" y="427502"/>
                  <a:pt x="2864667" y="704513"/>
                  <a:pt x="2012325" y="704513"/>
                </a:cubicBezTo>
                <a:cubicBezTo>
                  <a:pt x="1150661" y="704513"/>
                  <a:pt x="399535" y="420844"/>
                  <a:pt x="0" y="0"/>
                </a:cubicBezTo>
              </a:path>
            </a:pathLst>
          </a:custGeom>
          <a:noFill/>
          <a:ln w="76200" cap="flat">
            <a:solidFill>
              <a:schemeClr val="accent1"/>
            </a:solidFill>
            <a:prstDash val="solid"/>
            <a:miter/>
            <a:headEnd type="triangle" w="lg" len="med"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10" name="Freeform: Shape 9">
            <a:extLst>
              <a:ext uri="{FF2B5EF4-FFF2-40B4-BE49-F238E27FC236}">
                <a16:creationId xmlns:a16="http://schemas.microsoft.com/office/drawing/2014/main" id="{4920EDA1-F8D3-4A06-89F1-C279FFF3ED67}"/>
              </a:ext>
            </a:extLst>
          </p:cNvPr>
          <p:cNvSpPr/>
          <p:nvPr/>
        </p:nvSpPr>
        <p:spPr>
          <a:xfrm>
            <a:off x="7095125" y="3860896"/>
            <a:ext cx="2185457" cy="1937745"/>
          </a:xfrm>
          <a:custGeom>
            <a:avLst/>
            <a:gdLst>
              <a:gd name="connsiteX0" fmla="*/ 2185458 w 2185457"/>
              <a:gd name="connsiteY0" fmla="*/ 1929754 h 1937745"/>
              <a:gd name="connsiteX1" fmla="*/ 1991017 w 2185457"/>
              <a:gd name="connsiteY1" fmla="*/ 1937745 h 1937745"/>
              <a:gd name="connsiteX2" fmla="*/ 0 w 2185457"/>
              <a:gd name="connsiteY2" fmla="*/ 150491 h 1937745"/>
              <a:gd name="connsiteX3" fmla="*/ 6659 w 2185457"/>
              <a:gd name="connsiteY3" fmla="*/ 0 h 19377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85457" h="1937745">
                <a:moveTo>
                  <a:pt x="2185458" y="1929754"/>
                </a:moveTo>
                <a:cubicBezTo>
                  <a:pt x="2121532" y="1935081"/>
                  <a:pt x="2056275" y="1937745"/>
                  <a:pt x="1991017" y="1937745"/>
                </a:cubicBezTo>
                <a:cubicBezTo>
                  <a:pt x="892295" y="1937745"/>
                  <a:pt x="0" y="1137343"/>
                  <a:pt x="0" y="150491"/>
                </a:cubicBezTo>
                <a:cubicBezTo>
                  <a:pt x="0" y="99884"/>
                  <a:pt x="2664" y="49276"/>
                  <a:pt x="6659" y="0"/>
                </a:cubicBezTo>
              </a:path>
            </a:pathLst>
          </a:custGeom>
          <a:noFill/>
          <a:ln w="76200" cap="flat">
            <a:solidFill>
              <a:schemeClr val="accent2"/>
            </a:solidFill>
            <a:prstDash val="solid"/>
            <a:miter/>
            <a:headEnd type="none"/>
            <a:tailEnd type="triangle" w="lg" len="med"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11" name="Freeform: Shape 10">
            <a:extLst>
              <a:ext uri="{FF2B5EF4-FFF2-40B4-BE49-F238E27FC236}">
                <a16:creationId xmlns:a16="http://schemas.microsoft.com/office/drawing/2014/main" id="{7F6F8CE0-1C75-4D93-BA4C-4E447BDC9C66}"/>
              </a:ext>
            </a:extLst>
          </p:cNvPr>
          <p:cNvSpPr/>
          <p:nvPr/>
        </p:nvSpPr>
        <p:spPr>
          <a:xfrm>
            <a:off x="7839963" y="2325734"/>
            <a:ext cx="2981864" cy="2555692"/>
          </a:xfrm>
          <a:custGeom>
            <a:avLst/>
            <a:gdLst>
              <a:gd name="connsiteX0" fmla="*/ 0 w 2981864"/>
              <a:gd name="connsiteY0" fmla="*/ 237057 h 2555692"/>
              <a:gd name="connsiteX1" fmla="*/ 990847 w 2981864"/>
              <a:gd name="connsiteY1" fmla="*/ 0 h 2555692"/>
              <a:gd name="connsiteX2" fmla="*/ 2981864 w 2981864"/>
              <a:gd name="connsiteY2" fmla="*/ 1787254 h 2555692"/>
              <a:gd name="connsiteX3" fmla="*/ 2788756 w 2981864"/>
              <a:gd name="connsiteY3" fmla="*/ 2555693 h 25556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981864" h="2555692">
                <a:moveTo>
                  <a:pt x="0" y="237057"/>
                </a:moveTo>
                <a:cubicBezTo>
                  <a:pt x="291661" y="86566"/>
                  <a:pt x="629934" y="0"/>
                  <a:pt x="990847" y="0"/>
                </a:cubicBezTo>
                <a:cubicBezTo>
                  <a:pt x="2089569" y="0"/>
                  <a:pt x="2981864" y="800402"/>
                  <a:pt x="2981864" y="1787254"/>
                </a:cubicBezTo>
                <a:cubicBezTo>
                  <a:pt x="2981864" y="2061601"/>
                  <a:pt x="2912611" y="2322631"/>
                  <a:pt x="2788756" y="2555693"/>
                </a:cubicBezTo>
              </a:path>
            </a:pathLst>
          </a:custGeom>
          <a:noFill/>
          <a:ln w="76200" cap="flat">
            <a:solidFill>
              <a:schemeClr val="accent2"/>
            </a:solidFill>
            <a:prstDash val="solid"/>
            <a:miter/>
            <a:headEnd type="none"/>
            <a:tailEnd type="triangle" w="lg" len="med"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12" name="Freeform: Shape 11">
            <a:extLst>
              <a:ext uri="{FF2B5EF4-FFF2-40B4-BE49-F238E27FC236}">
                <a16:creationId xmlns:a16="http://schemas.microsoft.com/office/drawing/2014/main" id="{1A9AF7A3-8A03-4CE6-AA64-8CB7FDE0F889}"/>
              </a:ext>
            </a:extLst>
          </p:cNvPr>
          <p:cNvSpPr/>
          <p:nvPr/>
        </p:nvSpPr>
        <p:spPr>
          <a:xfrm>
            <a:off x="1703777" y="3858232"/>
            <a:ext cx="1699356" cy="1628771"/>
          </a:xfrm>
          <a:custGeom>
            <a:avLst/>
            <a:gdLst>
              <a:gd name="connsiteX0" fmla="*/ 1699356 w 1699356"/>
              <a:gd name="connsiteY0" fmla="*/ 1628772 h 1628771"/>
              <a:gd name="connsiteX1" fmla="*/ 0 w 1699356"/>
              <a:gd name="connsiteY1" fmla="*/ 0 h 16287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699356" h="1628771">
                <a:moveTo>
                  <a:pt x="1699356" y="1628772"/>
                </a:moveTo>
                <a:cubicBezTo>
                  <a:pt x="792411" y="1381060"/>
                  <a:pt x="118529" y="756453"/>
                  <a:pt x="0" y="0"/>
                </a:cubicBezTo>
              </a:path>
            </a:pathLst>
          </a:custGeom>
          <a:noFill/>
          <a:ln w="76200" cap="flat">
            <a:solidFill>
              <a:schemeClr val="accent1"/>
            </a:solidFill>
            <a:prstDash val="solid"/>
            <a:miter/>
            <a:headEnd type="triangle" w="lg" len="med"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13" name="Freeform: Shape 12">
            <a:extLst>
              <a:ext uri="{FF2B5EF4-FFF2-40B4-BE49-F238E27FC236}">
                <a16:creationId xmlns:a16="http://schemas.microsoft.com/office/drawing/2014/main" id="{D16C7107-082A-43FF-857A-6B9D1E4CCCE1}"/>
              </a:ext>
            </a:extLst>
          </p:cNvPr>
          <p:cNvSpPr/>
          <p:nvPr/>
        </p:nvSpPr>
        <p:spPr>
          <a:xfrm>
            <a:off x="5194499" y="3918046"/>
            <a:ext cx="1582158" cy="1591481"/>
          </a:xfrm>
          <a:custGeom>
            <a:avLst/>
            <a:gdLst>
              <a:gd name="connsiteX0" fmla="*/ 1582159 w 1582158"/>
              <a:gd name="connsiteY0" fmla="*/ 0 h 1591481"/>
              <a:gd name="connsiteX1" fmla="*/ 0 w 1582158"/>
              <a:gd name="connsiteY1" fmla="*/ 1591481 h 15914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82158" h="1591481">
                <a:moveTo>
                  <a:pt x="1582159" y="0"/>
                </a:moveTo>
                <a:cubicBezTo>
                  <a:pt x="1467626" y="721827"/>
                  <a:pt x="845683" y="1323793"/>
                  <a:pt x="0" y="1591481"/>
                </a:cubicBezTo>
              </a:path>
            </a:pathLst>
          </a:custGeom>
          <a:noFill/>
          <a:ln w="76200" cap="flat">
            <a:solidFill>
              <a:schemeClr val="accent1"/>
            </a:solidFill>
            <a:prstDash val="solid"/>
            <a:miter/>
            <a:headEnd type="triangle" w="lg" len="med"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14" name="Freeform: Shape 13">
            <a:extLst>
              <a:ext uri="{FF2B5EF4-FFF2-40B4-BE49-F238E27FC236}">
                <a16:creationId xmlns:a16="http://schemas.microsoft.com/office/drawing/2014/main" id="{B4E86F49-A45F-4C62-8F7E-C75D04C6C492}"/>
              </a:ext>
            </a:extLst>
          </p:cNvPr>
          <p:cNvSpPr/>
          <p:nvPr/>
        </p:nvSpPr>
        <p:spPr>
          <a:xfrm>
            <a:off x="2356351" y="1635485"/>
            <a:ext cx="4011332" cy="827037"/>
          </a:xfrm>
          <a:custGeom>
            <a:avLst/>
            <a:gdLst>
              <a:gd name="connsiteX0" fmla="*/ 0 w 4011332"/>
              <a:gd name="connsiteY0" fmla="*/ 648579 h 827037"/>
              <a:gd name="connsiteX1" fmla="*/ 1912442 w 4011332"/>
              <a:gd name="connsiteY1" fmla="*/ 0 h 827037"/>
              <a:gd name="connsiteX2" fmla="*/ 4011333 w 4011332"/>
              <a:gd name="connsiteY2" fmla="*/ 827038 h 8270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011332" h="827037">
                <a:moveTo>
                  <a:pt x="0" y="648579"/>
                </a:moveTo>
                <a:cubicBezTo>
                  <a:pt x="472783" y="250375"/>
                  <a:pt x="1154657" y="0"/>
                  <a:pt x="1912442" y="0"/>
                </a:cubicBezTo>
                <a:cubicBezTo>
                  <a:pt x="2776770" y="0"/>
                  <a:pt x="3542545" y="326287"/>
                  <a:pt x="4011333" y="827038"/>
                </a:cubicBezTo>
              </a:path>
            </a:pathLst>
          </a:custGeom>
          <a:noFill/>
          <a:ln w="76200" cap="flat">
            <a:solidFill>
              <a:schemeClr val="accent2"/>
            </a:solidFill>
            <a:prstDash val="solid"/>
            <a:miter/>
            <a:headEnd type="triangle" w="lg" len="med"/>
          </a:ln>
        </p:spPr>
        <p:txBody>
          <a:bodyPr rtlCol="0" anchor="ctr"/>
          <a:lstStyle/>
          <a:p>
            <a:endParaRPr lang="en-ID"/>
          </a:p>
        </p:txBody>
      </p:sp>
      <p:grpSp>
        <p:nvGrpSpPr>
          <p:cNvPr id="166" name="Graphic 437">
            <a:extLst>
              <a:ext uri="{FF2B5EF4-FFF2-40B4-BE49-F238E27FC236}">
                <a16:creationId xmlns:a16="http://schemas.microsoft.com/office/drawing/2014/main" id="{03FBEBEF-F7F6-4B85-B578-559737BB017A}"/>
              </a:ext>
            </a:extLst>
          </p:cNvPr>
          <p:cNvGrpSpPr/>
          <p:nvPr/>
        </p:nvGrpSpPr>
        <p:grpSpPr>
          <a:xfrm>
            <a:off x="1307627" y="2396454"/>
            <a:ext cx="1323196" cy="970812"/>
            <a:chOff x="4048124" y="3164204"/>
            <a:chExt cx="715327" cy="524827"/>
          </a:xfrm>
          <a:solidFill>
            <a:schemeClr val="accent1"/>
          </a:solidFill>
        </p:grpSpPr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1F6CDD67-7350-487C-B192-218D39FFC626}"/>
                </a:ext>
              </a:extLst>
            </p:cNvPr>
            <p:cNvSpPr/>
            <p:nvPr/>
          </p:nvSpPr>
          <p:spPr>
            <a:xfrm>
              <a:off x="4095749" y="3408997"/>
              <a:ext cx="369570" cy="279082"/>
            </a:xfrm>
            <a:custGeom>
              <a:avLst/>
              <a:gdLst>
                <a:gd name="connsiteX0" fmla="*/ 0 w 369570"/>
                <a:gd name="connsiteY0" fmla="*/ 0 h 279082"/>
                <a:gd name="connsiteX1" fmla="*/ 369570 w 369570"/>
                <a:gd name="connsiteY1" fmla="*/ 0 h 279082"/>
                <a:gd name="connsiteX2" fmla="*/ 369570 w 369570"/>
                <a:gd name="connsiteY2" fmla="*/ 279082 h 279082"/>
                <a:gd name="connsiteX3" fmla="*/ 0 w 369570"/>
                <a:gd name="connsiteY3" fmla="*/ 279082 h 279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9570" h="279082">
                  <a:moveTo>
                    <a:pt x="0" y="0"/>
                  </a:moveTo>
                  <a:lnTo>
                    <a:pt x="369570" y="0"/>
                  </a:lnTo>
                  <a:lnTo>
                    <a:pt x="369570" y="279082"/>
                  </a:lnTo>
                  <a:lnTo>
                    <a:pt x="0" y="279082"/>
                  </a:lnTo>
                  <a:close/>
                </a:path>
              </a:pathLst>
            </a:custGeom>
            <a:solidFill>
              <a:schemeClr val="accent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BA7B9AC0-35D7-4661-8511-BDDAF35D55D3}"/>
                </a:ext>
              </a:extLst>
            </p:cNvPr>
            <p:cNvSpPr/>
            <p:nvPr/>
          </p:nvSpPr>
          <p:spPr>
            <a:xfrm>
              <a:off x="4183379" y="3442334"/>
              <a:ext cx="68579" cy="137160"/>
            </a:xfrm>
            <a:custGeom>
              <a:avLst/>
              <a:gdLst>
                <a:gd name="connsiteX0" fmla="*/ 34290 w 68579"/>
                <a:gd name="connsiteY0" fmla="*/ 0 h 137160"/>
                <a:gd name="connsiteX1" fmla="*/ 34290 w 68579"/>
                <a:gd name="connsiteY1" fmla="*/ 0 h 137160"/>
                <a:gd name="connsiteX2" fmla="*/ 68580 w 68579"/>
                <a:gd name="connsiteY2" fmla="*/ 34290 h 137160"/>
                <a:gd name="connsiteX3" fmla="*/ 68580 w 68579"/>
                <a:gd name="connsiteY3" fmla="*/ 35242 h 137160"/>
                <a:gd name="connsiteX4" fmla="*/ 68580 w 68579"/>
                <a:gd name="connsiteY4" fmla="*/ 102870 h 137160"/>
                <a:gd name="connsiteX5" fmla="*/ 68580 w 68579"/>
                <a:gd name="connsiteY5" fmla="*/ 137160 h 137160"/>
                <a:gd name="connsiteX6" fmla="*/ 34290 w 68579"/>
                <a:gd name="connsiteY6" fmla="*/ 137160 h 137160"/>
                <a:gd name="connsiteX7" fmla="*/ 34290 w 68579"/>
                <a:gd name="connsiteY7" fmla="*/ 137160 h 137160"/>
                <a:gd name="connsiteX8" fmla="*/ 0 w 68579"/>
                <a:gd name="connsiteY8" fmla="*/ 137160 h 137160"/>
                <a:gd name="connsiteX9" fmla="*/ 0 w 68579"/>
                <a:gd name="connsiteY9" fmla="*/ 102870 h 137160"/>
                <a:gd name="connsiteX10" fmla="*/ 0 w 68579"/>
                <a:gd name="connsiteY10" fmla="*/ 35242 h 137160"/>
                <a:gd name="connsiteX11" fmla="*/ 0 w 68579"/>
                <a:gd name="connsiteY11" fmla="*/ 34290 h 137160"/>
                <a:gd name="connsiteX12" fmla="*/ 34290 w 68579"/>
                <a:gd name="connsiteY12" fmla="*/ 0 h 137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8579" h="137160">
                  <a:moveTo>
                    <a:pt x="34290" y="0"/>
                  </a:moveTo>
                  <a:lnTo>
                    <a:pt x="34290" y="0"/>
                  </a:lnTo>
                  <a:cubicBezTo>
                    <a:pt x="53340" y="0"/>
                    <a:pt x="68580" y="15240"/>
                    <a:pt x="68580" y="34290"/>
                  </a:cubicBezTo>
                  <a:lnTo>
                    <a:pt x="68580" y="35242"/>
                  </a:lnTo>
                  <a:lnTo>
                    <a:pt x="68580" y="102870"/>
                  </a:lnTo>
                  <a:lnTo>
                    <a:pt x="68580" y="137160"/>
                  </a:lnTo>
                  <a:lnTo>
                    <a:pt x="34290" y="137160"/>
                  </a:lnTo>
                  <a:lnTo>
                    <a:pt x="34290" y="137160"/>
                  </a:lnTo>
                  <a:lnTo>
                    <a:pt x="0" y="137160"/>
                  </a:lnTo>
                  <a:lnTo>
                    <a:pt x="0" y="102870"/>
                  </a:lnTo>
                  <a:lnTo>
                    <a:pt x="0" y="35242"/>
                  </a:lnTo>
                  <a:lnTo>
                    <a:pt x="0" y="34290"/>
                  </a:lnTo>
                  <a:cubicBezTo>
                    <a:pt x="0" y="15240"/>
                    <a:pt x="15240" y="0"/>
                    <a:pt x="34290" y="0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4D0C7F66-AE2A-48CD-9672-4338C4A67A0D}"/>
                </a:ext>
              </a:extLst>
            </p:cNvPr>
            <p:cNvSpPr/>
            <p:nvPr/>
          </p:nvSpPr>
          <p:spPr>
            <a:xfrm>
              <a:off x="4423409" y="3408997"/>
              <a:ext cx="291465" cy="279082"/>
            </a:xfrm>
            <a:custGeom>
              <a:avLst/>
              <a:gdLst>
                <a:gd name="connsiteX0" fmla="*/ 0 w 291465"/>
                <a:gd name="connsiteY0" fmla="*/ 0 h 279082"/>
                <a:gd name="connsiteX1" fmla="*/ 291465 w 291465"/>
                <a:gd name="connsiteY1" fmla="*/ 0 h 279082"/>
                <a:gd name="connsiteX2" fmla="*/ 291465 w 291465"/>
                <a:gd name="connsiteY2" fmla="*/ 279082 h 279082"/>
                <a:gd name="connsiteX3" fmla="*/ 0 w 291465"/>
                <a:gd name="connsiteY3" fmla="*/ 279082 h 279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1465" h="279082">
                  <a:moveTo>
                    <a:pt x="0" y="0"/>
                  </a:moveTo>
                  <a:lnTo>
                    <a:pt x="291465" y="0"/>
                  </a:lnTo>
                  <a:lnTo>
                    <a:pt x="291465" y="279082"/>
                  </a:lnTo>
                  <a:lnTo>
                    <a:pt x="0" y="279082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B56EC83E-7D2E-4957-AEFD-127E7C312A00}"/>
                </a:ext>
              </a:extLst>
            </p:cNvPr>
            <p:cNvSpPr/>
            <p:nvPr/>
          </p:nvSpPr>
          <p:spPr>
            <a:xfrm>
              <a:off x="4048124" y="3236594"/>
              <a:ext cx="501967" cy="172402"/>
            </a:xfrm>
            <a:custGeom>
              <a:avLst/>
              <a:gdLst>
                <a:gd name="connsiteX0" fmla="*/ 104775 w 501967"/>
                <a:gd name="connsiteY0" fmla="*/ 0 h 172402"/>
                <a:gd name="connsiteX1" fmla="*/ 501968 w 501967"/>
                <a:gd name="connsiteY1" fmla="*/ 0 h 172402"/>
                <a:gd name="connsiteX2" fmla="*/ 501968 w 501967"/>
                <a:gd name="connsiteY2" fmla="*/ 172402 h 172402"/>
                <a:gd name="connsiteX3" fmla="*/ 237173 w 501967"/>
                <a:gd name="connsiteY3" fmla="*/ 172402 h 172402"/>
                <a:gd name="connsiteX4" fmla="*/ 0 w 501967"/>
                <a:gd name="connsiteY4" fmla="*/ 172402 h 172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1967" h="172402">
                  <a:moveTo>
                    <a:pt x="104775" y="0"/>
                  </a:moveTo>
                  <a:lnTo>
                    <a:pt x="501968" y="0"/>
                  </a:lnTo>
                  <a:lnTo>
                    <a:pt x="501968" y="172402"/>
                  </a:lnTo>
                  <a:lnTo>
                    <a:pt x="237173" y="172402"/>
                  </a:lnTo>
                  <a:lnTo>
                    <a:pt x="0" y="172402"/>
                  </a:lnTo>
                  <a:close/>
                </a:path>
              </a:pathLst>
            </a:custGeom>
            <a:solidFill>
              <a:schemeClr val="tx2">
                <a:lumMod val="50000"/>
                <a:lumOff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FC9AB433-A211-4D67-8BC3-9EE36D663697}"/>
                </a:ext>
              </a:extLst>
            </p:cNvPr>
            <p:cNvSpPr/>
            <p:nvPr/>
          </p:nvSpPr>
          <p:spPr>
            <a:xfrm>
              <a:off x="4213859" y="3192779"/>
              <a:ext cx="76200" cy="43814"/>
            </a:xfrm>
            <a:custGeom>
              <a:avLst/>
              <a:gdLst>
                <a:gd name="connsiteX0" fmla="*/ 0 w 76200"/>
                <a:gd name="connsiteY0" fmla="*/ 0 h 43814"/>
                <a:gd name="connsiteX1" fmla="*/ 76200 w 76200"/>
                <a:gd name="connsiteY1" fmla="*/ 0 h 43814"/>
                <a:gd name="connsiteX2" fmla="*/ 76200 w 76200"/>
                <a:gd name="connsiteY2" fmla="*/ 43815 h 43814"/>
                <a:gd name="connsiteX3" fmla="*/ 0 w 76200"/>
                <a:gd name="connsiteY3" fmla="*/ 43815 h 438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43814">
                  <a:moveTo>
                    <a:pt x="0" y="0"/>
                  </a:moveTo>
                  <a:lnTo>
                    <a:pt x="76200" y="0"/>
                  </a:lnTo>
                  <a:lnTo>
                    <a:pt x="76200" y="43815"/>
                  </a:lnTo>
                  <a:lnTo>
                    <a:pt x="0" y="43815"/>
                  </a:lnTo>
                  <a:close/>
                </a:path>
              </a:pathLst>
            </a:custGeom>
            <a:solidFill>
              <a:srgbClr val="8B5F3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66179873-772F-409A-BB6C-85460DB44EFD}"/>
                </a:ext>
              </a:extLst>
            </p:cNvPr>
            <p:cNvSpPr/>
            <p:nvPr/>
          </p:nvSpPr>
          <p:spPr>
            <a:xfrm>
              <a:off x="4199572" y="3164204"/>
              <a:ext cx="103822" cy="28575"/>
            </a:xfrm>
            <a:custGeom>
              <a:avLst/>
              <a:gdLst>
                <a:gd name="connsiteX0" fmla="*/ 0 w 103822"/>
                <a:gd name="connsiteY0" fmla="*/ 0 h 28575"/>
                <a:gd name="connsiteX1" fmla="*/ 103822 w 103822"/>
                <a:gd name="connsiteY1" fmla="*/ 0 h 28575"/>
                <a:gd name="connsiteX2" fmla="*/ 103822 w 103822"/>
                <a:gd name="connsiteY2" fmla="*/ 28575 h 28575"/>
                <a:gd name="connsiteX3" fmla="*/ 0 w 103822"/>
                <a:gd name="connsiteY3" fmla="*/ 28575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3822" h="28575">
                  <a:moveTo>
                    <a:pt x="0" y="0"/>
                  </a:moveTo>
                  <a:lnTo>
                    <a:pt x="103822" y="0"/>
                  </a:lnTo>
                  <a:lnTo>
                    <a:pt x="103822" y="28575"/>
                  </a:lnTo>
                  <a:lnTo>
                    <a:pt x="0" y="28575"/>
                  </a:lnTo>
                  <a:close/>
                </a:path>
              </a:pathLst>
            </a:custGeom>
            <a:solidFill>
              <a:srgbClr val="E5E6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E22BF0F5-DDED-4050-8B1B-47BCBD6396FB}"/>
                </a:ext>
              </a:extLst>
            </p:cNvPr>
            <p:cNvSpPr/>
            <p:nvPr/>
          </p:nvSpPr>
          <p:spPr>
            <a:xfrm>
              <a:off x="4272914" y="3442334"/>
              <a:ext cx="68580" cy="137160"/>
            </a:xfrm>
            <a:custGeom>
              <a:avLst/>
              <a:gdLst>
                <a:gd name="connsiteX0" fmla="*/ 34290 w 68580"/>
                <a:gd name="connsiteY0" fmla="*/ 0 h 137160"/>
                <a:gd name="connsiteX1" fmla="*/ 34290 w 68580"/>
                <a:gd name="connsiteY1" fmla="*/ 0 h 137160"/>
                <a:gd name="connsiteX2" fmla="*/ 68580 w 68580"/>
                <a:gd name="connsiteY2" fmla="*/ 34290 h 137160"/>
                <a:gd name="connsiteX3" fmla="*/ 68580 w 68580"/>
                <a:gd name="connsiteY3" fmla="*/ 35242 h 137160"/>
                <a:gd name="connsiteX4" fmla="*/ 68580 w 68580"/>
                <a:gd name="connsiteY4" fmla="*/ 102870 h 137160"/>
                <a:gd name="connsiteX5" fmla="*/ 68580 w 68580"/>
                <a:gd name="connsiteY5" fmla="*/ 137160 h 137160"/>
                <a:gd name="connsiteX6" fmla="*/ 34290 w 68580"/>
                <a:gd name="connsiteY6" fmla="*/ 137160 h 137160"/>
                <a:gd name="connsiteX7" fmla="*/ 34290 w 68580"/>
                <a:gd name="connsiteY7" fmla="*/ 137160 h 137160"/>
                <a:gd name="connsiteX8" fmla="*/ 0 w 68580"/>
                <a:gd name="connsiteY8" fmla="*/ 137160 h 137160"/>
                <a:gd name="connsiteX9" fmla="*/ 0 w 68580"/>
                <a:gd name="connsiteY9" fmla="*/ 102870 h 137160"/>
                <a:gd name="connsiteX10" fmla="*/ 0 w 68580"/>
                <a:gd name="connsiteY10" fmla="*/ 35242 h 137160"/>
                <a:gd name="connsiteX11" fmla="*/ 0 w 68580"/>
                <a:gd name="connsiteY11" fmla="*/ 34290 h 137160"/>
                <a:gd name="connsiteX12" fmla="*/ 34290 w 68580"/>
                <a:gd name="connsiteY12" fmla="*/ 0 h 137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8580" h="137160">
                  <a:moveTo>
                    <a:pt x="34290" y="0"/>
                  </a:moveTo>
                  <a:lnTo>
                    <a:pt x="34290" y="0"/>
                  </a:lnTo>
                  <a:cubicBezTo>
                    <a:pt x="53340" y="0"/>
                    <a:pt x="68580" y="15240"/>
                    <a:pt x="68580" y="34290"/>
                  </a:cubicBezTo>
                  <a:lnTo>
                    <a:pt x="68580" y="35242"/>
                  </a:lnTo>
                  <a:lnTo>
                    <a:pt x="68580" y="102870"/>
                  </a:lnTo>
                  <a:lnTo>
                    <a:pt x="68580" y="137160"/>
                  </a:lnTo>
                  <a:lnTo>
                    <a:pt x="34290" y="137160"/>
                  </a:lnTo>
                  <a:lnTo>
                    <a:pt x="34290" y="137160"/>
                  </a:lnTo>
                  <a:lnTo>
                    <a:pt x="0" y="137160"/>
                  </a:lnTo>
                  <a:lnTo>
                    <a:pt x="0" y="102870"/>
                  </a:lnTo>
                  <a:lnTo>
                    <a:pt x="0" y="35242"/>
                  </a:lnTo>
                  <a:lnTo>
                    <a:pt x="0" y="34290"/>
                  </a:lnTo>
                  <a:cubicBezTo>
                    <a:pt x="0" y="15240"/>
                    <a:pt x="15240" y="0"/>
                    <a:pt x="34290" y="0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174" name="Graphic 437">
              <a:extLst>
                <a:ext uri="{FF2B5EF4-FFF2-40B4-BE49-F238E27FC236}">
                  <a16:creationId xmlns:a16="http://schemas.microsoft.com/office/drawing/2014/main" id="{7E4B484C-1BCD-41CD-A221-FF9775196EBD}"/>
                </a:ext>
              </a:extLst>
            </p:cNvPr>
            <p:cNvGrpSpPr/>
            <p:nvPr/>
          </p:nvGrpSpPr>
          <p:grpSpPr>
            <a:xfrm>
              <a:off x="4189094" y="3449001"/>
              <a:ext cx="146685" cy="123825"/>
              <a:chOff x="4189094" y="3449001"/>
              <a:chExt cx="146685" cy="123825"/>
            </a:xfrm>
            <a:solidFill>
              <a:srgbClr val="97C7EB"/>
            </a:solidFill>
          </p:grpSpPr>
          <p:sp>
            <p:nvSpPr>
              <p:cNvPr id="185" name="Freeform: Shape 184">
                <a:extLst>
                  <a:ext uri="{FF2B5EF4-FFF2-40B4-BE49-F238E27FC236}">
                    <a16:creationId xmlns:a16="http://schemas.microsoft.com/office/drawing/2014/main" id="{76113699-3A07-4A13-BE5E-6B8F434F1C24}"/>
                  </a:ext>
                </a:extLst>
              </p:cNvPr>
              <p:cNvSpPr/>
              <p:nvPr/>
            </p:nvSpPr>
            <p:spPr>
              <a:xfrm>
                <a:off x="4189094" y="3449001"/>
                <a:ext cx="56197" cy="123825"/>
              </a:xfrm>
              <a:custGeom>
                <a:avLst/>
                <a:gdLst>
                  <a:gd name="connsiteX0" fmla="*/ 0 w 56197"/>
                  <a:gd name="connsiteY0" fmla="*/ 123825 h 123825"/>
                  <a:gd name="connsiteX1" fmla="*/ 24765 w 56197"/>
                  <a:gd name="connsiteY1" fmla="*/ 123825 h 123825"/>
                  <a:gd name="connsiteX2" fmla="*/ 24765 w 56197"/>
                  <a:gd name="connsiteY2" fmla="*/ 89535 h 123825"/>
                  <a:gd name="connsiteX3" fmla="*/ 0 w 56197"/>
                  <a:gd name="connsiteY3" fmla="*/ 89535 h 123825"/>
                  <a:gd name="connsiteX4" fmla="*/ 0 w 56197"/>
                  <a:gd name="connsiteY4" fmla="*/ 123825 h 123825"/>
                  <a:gd name="connsiteX5" fmla="*/ 0 w 56197"/>
                  <a:gd name="connsiteY5" fmla="*/ 123825 h 123825"/>
                  <a:gd name="connsiteX6" fmla="*/ 31433 w 56197"/>
                  <a:gd name="connsiteY6" fmla="*/ 123825 h 123825"/>
                  <a:gd name="connsiteX7" fmla="*/ 56198 w 56197"/>
                  <a:gd name="connsiteY7" fmla="*/ 123825 h 123825"/>
                  <a:gd name="connsiteX8" fmla="*/ 56198 w 56197"/>
                  <a:gd name="connsiteY8" fmla="*/ 89535 h 123825"/>
                  <a:gd name="connsiteX9" fmla="*/ 31433 w 56197"/>
                  <a:gd name="connsiteY9" fmla="*/ 89535 h 123825"/>
                  <a:gd name="connsiteX10" fmla="*/ 31433 w 56197"/>
                  <a:gd name="connsiteY10" fmla="*/ 123825 h 123825"/>
                  <a:gd name="connsiteX11" fmla="*/ 31433 w 56197"/>
                  <a:gd name="connsiteY11" fmla="*/ 123825 h 123825"/>
                  <a:gd name="connsiteX12" fmla="*/ 56198 w 56197"/>
                  <a:gd name="connsiteY12" fmla="*/ 82868 h 123825"/>
                  <a:gd name="connsiteX13" fmla="*/ 56198 w 56197"/>
                  <a:gd name="connsiteY13" fmla="*/ 48577 h 123825"/>
                  <a:gd name="connsiteX14" fmla="*/ 31433 w 56197"/>
                  <a:gd name="connsiteY14" fmla="*/ 48577 h 123825"/>
                  <a:gd name="connsiteX15" fmla="*/ 31433 w 56197"/>
                  <a:gd name="connsiteY15" fmla="*/ 82868 h 123825"/>
                  <a:gd name="connsiteX16" fmla="*/ 56198 w 56197"/>
                  <a:gd name="connsiteY16" fmla="*/ 82868 h 123825"/>
                  <a:gd name="connsiteX17" fmla="*/ 56198 w 56197"/>
                  <a:gd name="connsiteY17" fmla="*/ 82868 h 123825"/>
                  <a:gd name="connsiteX18" fmla="*/ 56198 w 56197"/>
                  <a:gd name="connsiteY18" fmla="*/ 40958 h 123825"/>
                  <a:gd name="connsiteX19" fmla="*/ 56198 w 56197"/>
                  <a:gd name="connsiteY19" fmla="*/ 27623 h 123825"/>
                  <a:gd name="connsiteX20" fmla="*/ 31433 w 56197"/>
                  <a:gd name="connsiteY20" fmla="*/ 0 h 123825"/>
                  <a:gd name="connsiteX21" fmla="*/ 31433 w 56197"/>
                  <a:gd name="connsiteY21" fmla="*/ 40958 h 123825"/>
                  <a:gd name="connsiteX22" fmla="*/ 56198 w 56197"/>
                  <a:gd name="connsiteY22" fmla="*/ 40958 h 123825"/>
                  <a:gd name="connsiteX23" fmla="*/ 56198 w 56197"/>
                  <a:gd name="connsiteY23" fmla="*/ 40958 h 123825"/>
                  <a:gd name="connsiteX24" fmla="*/ 24765 w 56197"/>
                  <a:gd name="connsiteY24" fmla="*/ 0 h 123825"/>
                  <a:gd name="connsiteX25" fmla="*/ 0 w 56197"/>
                  <a:gd name="connsiteY25" fmla="*/ 27623 h 123825"/>
                  <a:gd name="connsiteX26" fmla="*/ 0 w 56197"/>
                  <a:gd name="connsiteY26" fmla="*/ 40958 h 123825"/>
                  <a:gd name="connsiteX27" fmla="*/ 24765 w 56197"/>
                  <a:gd name="connsiteY27" fmla="*/ 40958 h 123825"/>
                  <a:gd name="connsiteX28" fmla="*/ 24765 w 56197"/>
                  <a:gd name="connsiteY28" fmla="*/ 0 h 123825"/>
                  <a:gd name="connsiteX29" fmla="*/ 24765 w 56197"/>
                  <a:gd name="connsiteY29" fmla="*/ 0 h 123825"/>
                  <a:gd name="connsiteX30" fmla="*/ 0 w 56197"/>
                  <a:gd name="connsiteY30" fmla="*/ 48577 h 123825"/>
                  <a:gd name="connsiteX31" fmla="*/ 0 w 56197"/>
                  <a:gd name="connsiteY31" fmla="*/ 82868 h 123825"/>
                  <a:gd name="connsiteX32" fmla="*/ 24765 w 56197"/>
                  <a:gd name="connsiteY32" fmla="*/ 82868 h 123825"/>
                  <a:gd name="connsiteX33" fmla="*/ 24765 w 56197"/>
                  <a:gd name="connsiteY33" fmla="*/ 48577 h 123825"/>
                  <a:gd name="connsiteX34" fmla="*/ 0 w 56197"/>
                  <a:gd name="connsiteY34" fmla="*/ 48577 h 1238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56197" h="123825">
                    <a:moveTo>
                      <a:pt x="0" y="123825"/>
                    </a:moveTo>
                    <a:lnTo>
                      <a:pt x="24765" y="123825"/>
                    </a:lnTo>
                    <a:lnTo>
                      <a:pt x="24765" y="89535"/>
                    </a:lnTo>
                    <a:lnTo>
                      <a:pt x="0" y="89535"/>
                    </a:lnTo>
                    <a:lnTo>
                      <a:pt x="0" y="123825"/>
                    </a:lnTo>
                    <a:lnTo>
                      <a:pt x="0" y="123825"/>
                    </a:lnTo>
                    <a:close/>
                    <a:moveTo>
                      <a:pt x="31433" y="123825"/>
                    </a:moveTo>
                    <a:lnTo>
                      <a:pt x="56198" y="123825"/>
                    </a:lnTo>
                    <a:lnTo>
                      <a:pt x="56198" y="89535"/>
                    </a:lnTo>
                    <a:lnTo>
                      <a:pt x="31433" y="89535"/>
                    </a:lnTo>
                    <a:lnTo>
                      <a:pt x="31433" y="123825"/>
                    </a:lnTo>
                    <a:lnTo>
                      <a:pt x="31433" y="123825"/>
                    </a:lnTo>
                    <a:close/>
                    <a:moveTo>
                      <a:pt x="56198" y="82868"/>
                    </a:moveTo>
                    <a:lnTo>
                      <a:pt x="56198" y="48577"/>
                    </a:lnTo>
                    <a:lnTo>
                      <a:pt x="31433" y="48577"/>
                    </a:lnTo>
                    <a:lnTo>
                      <a:pt x="31433" y="82868"/>
                    </a:lnTo>
                    <a:lnTo>
                      <a:pt x="56198" y="82868"/>
                    </a:lnTo>
                    <a:lnTo>
                      <a:pt x="56198" y="82868"/>
                    </a:lnTo>
                    <a:close/>
                    <a:moveTo>
                      <a:pt x="56198" y="40958"/>
                    </a:moveTo>
                    <a:lnTo>
                      <a:pt x="56198" y="27623"/>
                    </a:lnTo>
                    <a:cubicBezTo>
                      <a:pt x="56198" y="13335"/>
                      <a:pt x="45720" y="1905"/>
                      <a:pt x="31433" y="0"/>
                    </a:cubicBezTo>
                    <a:lnTo>
                      <a:pt x="31433" y="40958"/>
                    </a:lnTo>
                    <a:lnTo>
                      <a:pt x="56198" y="40958"/>
                    </a:lnTo>
                    <a:lnTo>
                      <a:pt x="56198" y="40958"/>
                    </a:lnTo>
                    <a:close/>
                    <a:moveTo>
                      <a:pt x="24765" y="0"/>
                    </a:moveTo>
                    <a:cubicBezTo>
                      <a:pt x="11430" y="1905"/>
                      <a:pt x="0" y="13335"/>
                      <a:pt x="0" y="27623"/>
                    </a:cubicBezTo>
                    <a:lnTo>
                      <a:pt x="0" y="40958"/>
                    </a:lnTo>
                    <a:lnTo>
                      <a:pt x="24765" y="40958"/>
                    </a:lnTo>
                    <a:lnTo>
                      <a:pt x="24765" y="0"/>
                    </a:lnTo>
                    <a:lnTo>
                      <a:pt x="24765" y="0"/>
                    </a:lnTo>
                    <a:close/>
                    <a:moveTo>
                      <a:pt x="0" y="48577"/>
                    </a:moveTo>
                    <a:lnTo>
                      <a:pt x="0" y="82868"/>
                    </a:lnTo>
                    <a:lnTo>
                      <a:pt x="24765" y="82868"/>
                    </a:lnTo>
                    <a:lnTo>
                      <a:pt x="24765" y="48577"/>
                    </a:lnTo>
                    <a:lnTo>
                      <a:pt x="0" y="48577"/>
                    </a:lnTo>
                    <a:close/>
                  </a:path>
                </a:pathLst>
              </a:custGeom>
              <a:solidFill>
                <a:srgbClr val="97C7E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86" name="Freeform: Shape 185">
                <a:extLst>
                  <a:ext uri="{FF2B5EF4-FFF2-40B4-BE49-F238E27FC236}">
                    <a16:creationId xmlns:a16="http://schemas.microsoft.com/office/drawing/2014/main" id="{72EB6674-A646-4D56-B01B-D886E97A4DF8}"/>
                  </a:ext>
                </a:extLst>
              </p:cNvPr>
              <p:cNvSpPr/>
              <p:nvPr/>
            </p:nvSpPr>
            <p:spPr>
              <a:xfrm>
                <a:off x="4279581" y="3449001"/>
                <a:ext cx="56197" cy="123825"/>
              </a:xfrm>
              <a:custGeom>
                <a:avLst/>
                <a:gdLst>
                  <a:gd name="connsiteX0" fmla="*/ 0 w 56197"/>
                  <a:gd name="connsiteY0" fmla="*/ 123825 h 123825"/>
                  <a:gd name="connsiteX1" fmla="*/ 24765 w 56197"/>
                  <a:gd name="connsiteY1" fmla="*/ 123825 h 123825"/>
                  <a:gd name="connsiteX2" fmla="*/ 24765 w 56197"/>
                  <a:gd name="connsiteY2" fmla="*/ 89535 h 123825"/>
                  <a:gd name="connsiteX3" fmla="*/ 0 w 56197"/>
                  <a:gd name="connsiteY3" fmla="*/ 89535 h 123825"/>
                  <a:gd name="connsiteX4" fmla="*/ 0 w 56197"/>
                  <a:gd name="connsiteY4" fmla="*/ 123825 h 123825"/>
                  <a:gd name="connsiteX5" fmla="*/ 0 w 56197"/>
                  <a:gd name="connsiteY5" fmla="*/ 123825 h 123825"/>
                  <a:gd name="connsiteX6" fmla="*/ 31432 w 56197"/>
                  <a:gd name="connsiteY6" fmla="*/ 123825 h 123825"/>
                  <a:gd name="connsiteX7" fmla="*/ 56198 w 56197"/>
                  <a:gd name="connsiteY7" fmla="*/ 123825 h 123825"/>
                  <a:gd name="connsiteX8" fmla="*/ 56198 w 56197"/>
                  <a:gd name="connsiteY8" fmla="*/ 89535 h 123825"/>
                  <a:gd name="connsiteX9" fmla="*/ 31432 w 56197"/>
                  <a:gd name="connsiteY9" fmla="*/ 89535 h 123825"/>
                  <a:gd name="connsiteX10" fmla="*/ 31432 w 56197"/>
                  <a:gd name="connsiteY10" fmla="*/ 123825 h 123825"/>
                  <a:gd name="connsiteX11" fmla="*/ 31432 w 56197"/>
                  <a:gd name="connsiteY11" fmla="*/ 123825 h 123825"/>
                  <a:gd name="connsiteX12" fmla="*/ 55245 w 56197"/>
                  <a:gd name="connsiteY12" fmla="*/ 82868 h 123825"/>
                  <a:gd name="connsiteX13" fmla="*/ 55245 w 56197"/>
                  <a:gd name="connsiteY13" fmla="*/ 48577 h 123825"/>
                  <a:gd name="connsiteX14" fmla="*/ 30480 w 56197"/>
                  <a:gd name="connsiteY14" fmla="*/ 48577 h 123825"/>
                  <a:gd name="connsiteX15" fmla="*/ 30480 w 56197"/>
                  <a:gd name="connsiteY15" fmla="*/ 82868 h 123825"/>
                  <a:gd name="connsiteX16" fmla="*/ 55245 w 56197"/>
                  <a:gd name="connsiteY16" fmla="*/ 82868 h 123825"/>
                  <a:gd name="connsiteX17" fmla="*/ 55245 w 56197"/>
                  <a:gd name="connsiteY17" fmla="*/ 82868 h 123825"/>
                  <a:gd name="connsiteX18" fmla="*/ 55245 w 56197"/>
                  <a:gd name="connsiteY18" fmla="*/ 40958 h 123825"/>
                  <a:gd name="connsiteX19" fmla="*/ 55245 w 56197"/>
                  <a:gd name="connsiteY19" fmla="*/ 27623 h 123825"/>
                  <a:gd name="connsiteX20" fmla="*/ 30480 w 56197"/>
                  <a:gd name="connsiteY20" fmla="*/ 0 h 123825"/>
                  <a:gd name="connsiteX21" fmla="*/ 30480 w 56197"/>
                  <a:gd name="connsiteY21" fmla="*/ 40958 h 123825"/>
                  <a:gd name="connsiteX22" fmla="*/ 55245 w 56197"/>
                  <a:gd name="connsiteY22" fmla="*/ 40958 h 123825"/>
                  <a:gd name="connsiteX23" fmla="*/ 55245 w 56197"/>
                  <a:gd name="connsiteY23" fmla="*/ 40958 h 123825"/>
                  <a:gd name="connsiteX24" fmla="*/ 24765 w 56197"/>
                  <a:gd name="connsiteY24" fmla="*/ 0 h 123825"/>
                  <a:gd name="connsiteX25" fmla="*/ 0 w 56197"/>
                  <a:gd name="connsiteY25" fmla="*/ 27623 h 123825"/>
                  <a:gd name="connsiteX26" fmla="*/ 0 w 56197"/>
                  <a:gd name="connsiteY26" fmla="*/ 40958 h 123825"/>
                  <a:gd name="connsiteX27" fmla="*/ 24765 w 56197"/>
                  <a:gd name="connsiteY27" fmla="*/ 40958 h 123825"/>
                  <a:gd name="connsiteX28" fmla="*/ 24765 w 56197"/>
                  <a:gd name="connsiteY28" fmla="*/ 0 h 123825"/>
                  <a:gd name="connsiteX29" fmla="*/ 24765 w 56197"/>
                  <a:gd name="connsiteY29" fmla="*/ 0 h 123825"/>
                  <a:gd name="connsiteX30" fmla="*/ 0 w 56197"/>
                  <a:gd name="connsiteY30" fmla="*/ 48577 h 123825"/>
                  <a:gd name="connsiteX31" fmla="*/ 0 w 56197"/>
                  <a:gd name="connsiteY31" fmla="*/ 82868 h 123825"/>
                  <a:gd name="connsiteX32" fmla="*/ 24765 w 56197"/>
                  <a:gd name="connsiteY32" fmla="*/ 82868 h 123825"/>
                  <a:gd name="connsiteX33" fmla="*/ 24765 w 56197"/>
                  <a:gd name="connsiteY33" fmla="*/ 48577 h 123825"/>
                  <a:gd name="connsiteX34" fmla="*/ 0 w 56197"/>
                  <a:gd name="connsiteY34" fmla="*/ 48577 h 1238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56197" h="123825">
                    <a:moveTo>
                      <a:pt x="0" y="123825"/>
                    </a:moveTo>
                    <a:lnTo>
                      <a:pt x="24765" y="123825"/>
                    </a:lnTo>
                    <a:lnTo>
                      <a:pt x="24765" y="89535"/>
                    </a:lnTo>
                    <a:lnTo>
                      <a:pt x="0" y="89535"/>
                    </a:lnTo>
                    <a:lnTo>
                      <a:pt x="0" y="123825"/>
                    </a:lnTo>
                    <a:lnTo>
                      <a:pt x="0" y="123825"/>
                    </a:lnTo>
                    <a:close/>
                    <a:moveTo>
                      <a:pt x="31432" y="123825"/>
                    </a:moveTo>
                    <a:lnTo>
                      <a:pt x="56198" y="123825"/>
                    </a:lnTo>
                    <a:lnTo>
                      <a:pt x="56198" y="89535"/>
                    </a:lnTo>
                    <a:lnTo>
                      <a:pt x="31432" y="89535"/>
                    </a:lnTo>
                    <a:lnTo>
                      <a:pt x="31432" y="123825"/>
                    </a:lnTo>
                    <a:lnTo>
                      <a:pt x="31432" y="123825"/>
                    </a:lnTo>
                    <a:close/>
                    <a:moveTo>
                      <a:pt x="55245" y="82868"/>
                    </a:moveTo>
                    <a:lnTo>
                      <a:pt x="55245" y="48577"/>
                    </a:lnTo>
                    <a:lnTo>
                      <a:pt x="30480" y="48577"/>
                    </a:lnTo>
                    <a:lnTo>
                      <a:pt x="30480" y="82868"/>
                    </a:lnTo>
                    <a:lnTo>
                      <a:pt x="55245" y="82868"/>
                    </a:lnTo>
                    <a:lnTo>
                      <a:pt x="55245" y="82868"/>
                    </a:lnTo>
                    <a:close/>
                    <a:moveTo>
                      <a:pt x="55245" y="40958"/>
                    </a:moveTo>
                    <a:lnTo>
                      <a:pt x="55245" y="27623"/>
                    </a:lnTo>
                    <a:cubicBezTo>
                      <a:pt x="55245" y="13335"/>
                      <a:pt x="44768" y="1905"/>
                      <a:pt x="30480" y="0"/>
                    </a:cubicBezTo>
                    <a:lnTo>
                      <a:pt x="30480" y="40958"/>
                    </a:lnTo>
                    <a:lnTo>
                      <a:pt x="55245" y="40958"/>
                    </a:lnTo>
                    <a:lnTo>
                      <a:pt x="55245" y="40958"/>
                    </a:lnTo>
                    <a:close/>
                    <a:moveTo>
                      <a:pt x="24765" y="0"/>
                    </a:moveTo>
                    <a:cubicBezTo>
                      <a:pt x="11430" y="1905"/>
                      <a:pt x="0" y="13335"/>
                      <a:pt x="0" y="27623"/>
                    </a:cubicBezTo>
                    <a:lnTo>
                      <a:pt x="0" y="40958"/>
                    </a:lnTo>
                    <a:lnTo>
                      <a:pt x="24765" y="40958"/>
                    </a:lnTo>
                    <a:lnTo>
                      <a:pt x="24765" y="0"/>
                    </a:lnTo>
                    <a:lnTo>
                      <a:pt x="24765" y="0"/>
                    </a:lnTo>
                    <a:close/>
                    <a:moveTo>
                      <a:pt x="0" y="48577"/>
                    </a:moveTo>
                    <a:lnTo>
                      <a:pt x="0" y="82868"/>
                    </a:lnTo>
                    <a:lnTo>
                      <a:pt x="24765" y="82868"/>
                    </a:lnTo>
                    <a:lnTo>
                      <a:pt x="24765" y="48577"/>
                    </a:lnTo>
                    <a:lnTo>
                      <a:pt x="0" y="48577"/>
                    </a:lnTo>
                    <a:close/>
                  </a:path>
                </a:pathLst>
              </a:custGeom>
              <a:solidFill>
                <a:srgbClr val="97C7E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7EEA6338-FE26-4AC7-AAC1-1CF15D3B0F37}"/>
                </a:ext>
              </a:extLst>
            </p:cNvPr>
            <p:cNvSpPr/>
            <p:nvPr/>
          </p:nvSpPr>
          <p:spPr>
            <a:xfrm>
              <a:off x="4511039" y="3428999"/>
              <a:ext cx="117157" cy="259079"/>
            </a:xfrm>
            <a:custGeom>
              <a:avLst/>
              <a:gdLst>
                <a:gd name="connsiteX0" fmla="*/ 0 w 117157"/>
                <a:gd name="connsiteY0" fmla="*/ 0 h 259079"/>
                <a:gd name="connsiteX1" fmla="*/ 117158 w 117157"/>
                <a:gd name="connsiteY1" fmla="*/ 0 h 259079"/>
                <a:gd name="connsiteX2" fmla="*/ 117158 w 117157"/>
                <a:gd name="connsiteY2" fmla="*/ 259080 h 259079"/>
                <a:gd name="connsiteX3" fmla="*/ 0 w 117157"/>
                <a:gd name="connsiteY3" fmla="*/ 259080 h 259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7157" h="259079">
                  <a:moveTo>
                    <a:pt x="0" y="0"/>
                  </a:moveTo>
                  <a:lnTo>
                    <a:pt x="117158" y="0"/>
                  </a:lnTo>
                  <a:lnTo>
                    <a:pt x="117158" y="259080"/>
                  </a:lnTo>
                  <a:lnTo>
                    <a:pt x="0" y="259080"/>
                  </a:lnTo>
                  <a:close/>
                </a:path>
              </a:pathLst>
            </a:custGeom>
            <a:solidFill>
              <a:srgbClr val="E5E6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E51C56C1-AC9B-45B2-A8F0-A87018D1C6AE}"/>
                </a:ext>
              </a:extLst>
            </p:cNvPr>
            <p:cNvSpPr/>
            <p:nvPr/>
          </p:nvSpPr>
          <p:spPr>
            <a:xfrm>
              <a:off x="4517707" y="3435667"/>
              <a:ext cx="103822" cy="221932"/>
            </a:xfrm>
            <a:custGeom>
              <a:avLst/>
              <a:gdLst>
                <a:gd name="connsiteX0" fmla="*/ 0 w 103822"/>
                <a:gd name="connsiteY0" fmla="*/ 0 h 221932"/>
                <a:gd name="connsiteX1" fmla="*/ 103822 w 103822"/>
                <a:gd name="connsiteY1" fmla="*/ 0 h 221932"/>
                <a:gd name="connsiteX2" fmla="*/ 103822 w 103822"/>
                <a:gd name="connsiteY2" fmla="*/ 221933 h 221932"/>
                <a:gd name="connsiteX3" fmla="*/ 0 w 103822"/>
                <a:gd name="connsiteY3" fmla="*/ 221933 h 221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3822" h="221932">
                  <a:moveTo>
                    <a:pt x="0" y="0"/>
                  </a:moveTo>
                  <a:lnTo>
                    <a:pt x="103822" y="0"/>
                  </a:lnTo>
                  <a:lnTo>
                    <a:pt x="103822" y="221933"/>
                  </a:lnTo>
                  <a:lnTo>
                    <a:pt x="0" y="221933"/>
                  </a:lnTo>
                  <a:close/>
                </a:path>
              </a:pathLst>
            </a:custGeom>
            <a:solidFill>
              <a:srgbClr val="A4754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A0343860-B2F5-4D40-8E8D-611C4A9AD48B}"/>
                </a:ext>
              </a:extLst>
            </p:cNvPr>
            <p:cNvSpPr/>
            <p:nvPr/>
          </p:nvSpPr>
          <p:spPr>
            <a:xfrm>
              <a:off x="4498657" y="3657599"/>
              <a:ext cx="140969" cy="31432"/>
            </a:xfrm>
            <a:custGeom>
              <a:avLst/>
              <a:gdLst>
                <a:gd name="connsiteX0" fmla="*/ 0 w 140969"/>
                <a:gd name="connsiteY0" fmla="*/ 0 h 31432"/>
                <a:gd name="connsiteX1" fmla="*/ 140970 w 140969"/>
                <a:gd name="connsiteY1" fmla="*/ 0 h 31432"/>
                <a:gd name="connsiteX2" fmla="*/ 140970 w 140969"/>
                <a:gd name="connsiteY2" fmla="*/ 31433 h 31432"/>
                <a:gd name="connsiteX3" fmla="*/ 0 w 140969"/>
                <a:gd name="connsiteY3" fmla="*/ 31433 h 31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0969" h="31432">
                  <a:moveTo>
                    <a:pt x="0" y="0"/>
                  </a:moveTo>
                  <a:lnTo>
                    <a:pt x="140970" y="0"/>
                  </a:lnTo>
                  <a:lnTo>
                    <a:pt x="140970" y="31433"/>
                  </a:lnTo>
                  <a:lnTo>
                    <a:pt x="0" y="31433"/>
                  </a:lnTo>
                  <a:close/>
                </a:path>
              </a:pathLst>
            </a:custGeom>
            <a:solidFill>
              <a:srgbClr val="E5E6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670A79BA-72EE-4789-A4F0-B16891420278}"/>
                </a:ext>
              </a:extLst>
            </p:cNvPr>
            <p:cNvSpPr/>
            <p:nvPr/>
          </p:nvSpPr>
          <p:spPr>
            <a:xfrm>
              <a:off x="4374831" y="3215639"/>
              <a:ext cx="388619" cy="206692"/>
            </a:xfrm>
            <a:custGeom>
              <a:avLst/>
              <a:gdLst>
                <a:gd name="connsiteX0" fmla="*/ 194310 w 388619"/>
                <a:gd name="connsiteY0" fmla="*/ 0 h 206692"/>
                <a:gd name="connsiteX1" fmla="*/ 388620 w 388619"/>
                <a:gd name="connsiteY1" fmla="*/ 206693 h 206692"/>
                <a:gd name="connsiteX2" fmla="*/ 0 w 388619"/>
                <a:gd name="connsiteY2" fmla="*/ 206693 h 2066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8619" h="206692">
                  <a:moveTo>
                    <a:pt x="194310" y="0"/>
                  </a:moveTo>
                  <a:lnTo>
                    <a:pt x="388620" y="206693"/>
                  </a:lnTo>
                  <a:lnTo>
                    <a:pt x="0" y="206693"/>
                  </a:lnTo>
                  <a:close/>
                </a:path>
              </a:pathLst>
            </a:custGeom>
            <a:solidFill>
              <a:schemeClr val="tx2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D66F8694-0743-4C59-95BD-26B2A2E2A8EF}"/>
                </a:ext>
              </a:extLst>
            </p:cNvPr>
            <p:cNvSpPr/>
            <p:nvPr/>
          </p:nvSpPr>
          <p:spPr>
            <a:xfrm>
              <a:off x="4405312" y="3248976"/>
              <a:ext cx="327660" cy="173355"/>
            </a:xfrm>
            <a:custGeom>
              <a:avLst/>
              <a:gdLst>
                <a:gd name="connsiteX0" fmla="*/ 163830 w 327660"/>
                <a:gd name="connsiteY0" fmla="*/ 0 h 173355"/>
                <a:gd name="connsiteX1" fmla="*/ 264795 w 327660"/>
                <a:gd name="connsiteY1" fmla="*/ 106680 h 173355"/>
                <a:gd name="connsiteX2" fmla="*/ 327660 w 327660"/>
                <a:gd name="connsiteY2" fmla="*/ 173355 h 173355"/>
                <a:gd name="connsiteX3" fmla="*/ 0 w 327660"/>
                <a:gd name="connsiteY3" fmla="*/ 173355 h 173355"/>
                <a:gd name="connsiteX4" fmla="*/ 63818 w 327660"/>
                <a:gd name="connsiteY4" fmla="*/ 105727 h 1733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7660" h="173355">
                  <a:moveTo>
                    <a:pt x="163830" y="0"/>
                  </a:moveTo>
                  <a:lnTo>
                    <a:pt x="264795" y="106680"/>
                  </a:lnTo>
                  <a:lnTo>
                    <a:pt x="327660" y="173355"/>
                  </a:lnTo>
                  <a:lnTo>
                    <a:pt x="0" y="173355"/>
                  </a:lnTo>
                  <a:lnTo>
                    <a:pt x="63818" y="105727"/>
                  </a:lnTo>
                  <a:close/>
                </a:path>
              </a:pathLst>
            </a:custGeom>
            <a:solidFill>
              <a:srgbClr val="E4E8F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E69F7A19-79F0-42B0-8EE2-E7017088136A}"/>
                </a:ext>
              </a:extLst>
            </p:cNvPr>
            <p:cNvSpPr/>
            <p:nvPr/>
          </p:nvSpPr>
          <p:spPr>
            <a:xfrm>
              <a:off x="4417694" y="3248976"/>
              <a:ext cx="302894" cy="160020"/>
            </a:xfrm>
            <a:custGeom>
              <a:avLst/>
              <a:gdLst>
                <a:gd name="connsiteX0" fmla="*/ 0 w 302894"/>
                <a:gd name="connsiteY0" fmla="*/ 160020 h 160020"/>
                <a:gd name="connsiteX1" fmla="*/ 302895 w 302894"/>
                <a:gd name="connsiteY1" fmla="*/ 160020 h 160020"/>
                <a:gd name="connsiteX2" fmla="*/ 252413 w 302894"/>
                <a:gd name="connsiteY2" fmla="*/ 106680 h 160020"/>
                <a:gd name="connsiteX3" fmla="*/ 151448 w 302894"/>
                <a:gd name="connsiteY3" fmla="*/ 0 h 160020"/>
                <a:gd name="connsiteX4" fmla="*/ 51435 w 302894"/>
                <a:gd name="connsiteY4" fmla="*/ 105727 h 1600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2894" h="160020">
                  <a:moveTo>
                    <a:pt x="0" y="160020"/>
                  </a:moveTo>
                  <a:lnTo>
                    <a:pt x="302895" y="160020"/>
                  </a:lnTo>
                  <a:lnTo>
                    <a:pt x="252413" y="106680"/>
                  </a:lnTo>
                  <a:lnTo>
                    <a:pt x="151448" y="0"/>
                  </a:lnTo>
                  <a:lnTo>
                    <a:pt x="51435" y="105727"/>
                  </a:lnTo>
                  <a:close/>
                </a:path>
              </a:pathLst>
            </a:custGeom>
            <a:solidFill>
              <a:schemeClr val="accent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B6BA3D81-55D9-4A18-9960-762A1697A8C1}"/>
                </a:ext>
              </a:extLst>
            </p:cNvPr>
            <p:cNvSpPr/>
            <p:nvPr/>
          </p:nvSpPr>
          <p:spPr>
            <a:xfrm>
              <a:off x="4663439" y="3554729"/>
              <a:ext cx="23812" cy="134302"/>
            </a:xfrm>
            <a:custGeom>
              <a:avLst/>
              <a:gdLst>
                <a:gd name="connsiteX0" fmla="*/ 0 w 23812"/>
                <a:gd name="connsiteY0" fmla="*/ 0 h 134302"/>
                <a:gd name="connsiteX1" fmla="*/ 23812 w 23812"/>
                <a:gd name="connsiteY1" fmla="*/ 0 h 134302"/>
                <a:gd name="connsiteX2" fmla="*/ 23812 w 23812"/>
                <a:gd name="connsiteY2" fmla="*/ 134303 h 134302"/>
                <a:gd name="connsiteX3" fmla="*/ 0 w 23812"/>
                <a:gd name="connsiteY3" fmla="*/ 134303 h 134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812" h="134302">
                  <a:moveTo>
                    <a:pt x="0" y="0"/>
                  </a:moveTo>
                  <a:lnTo>
                    <a:pt x="23812" y="0"/>
                  </a:lnTo>
                  <a:lnTo>
                    <a:pt x="23812" y="134303"/>
                  </a:lnTo>
                  <a:lnTo>
                    <a:pt x="0" y="134303"/>
                  </a:lnTo>
                  <a:close/>
                </a:path>
              </a:pathLst>
            </a:custGeom>
            <a:solidFill>
              <a:srgbClr val="E4E8F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BC731495-71DC-4F01-8F5A-5435A30A9BF3}"/>
                </a:ext>
              </a:extLst>
            </p:cNvPr>
            <p:cNvSpPr/>
            <p:nvPr/>
          </p:nvSpPr>
          <p:spPr>
            <a:xfrm>
              <a:off x="4450079" y="3554729"/>
              <a:ext cx="23812" cy="134302"/>
            </a:xfrm>
            <a:custGeom>
              <a:avLst/>
              <a:gdLst>
                <a:gd name="connsiteX0" fmla="*/ 0 w 23812"/>
                <a:gd name="connsiteY0" fmla="*/ 0 h 134302"/>
                <a:gd name="connsiteX1" fmla="*/ 23813 w 23812"/>
                <a:gd name="connsiteY1" fmla="*/ 0 h 134302"/>
                <a:gd name="connsiteX2" fmla="*/ 23813 w 23812"/>
                <a:gd name="connsiteY2" fmla="*/ 134303 h 134302"/>
                <a:gd name="connsiteX3" fmla="*/ 0 w 23812"/>
                <a:gd name="connsiteY3" fmla="*/ 134303 h 134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812" h="134302">
                  <a:moveTo>
                    <a:pt x="0" y="0"/>
                  </a:moveTo>
                  <a:lnTo>
                    <a:pt x="23813" y="0"/>
                  </a:lnTo>
                  <a:lnTo>
                    <a:pt x="23813" y="134303"/>
                  </a:lnTo>
                  <a:lnTo>
                    <a:pt x="0" y="134303"/>
                  </a:lnTo>
                  <a:close/>
                </a:path>
              </a:pathLst>
            </a:custGeom>
            <a:solidFill>
              <a:srgbClr val="E4E8F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ADA193DE-C9DB-40F1-979D-67289E8918DF}"/>
                </a:ext>
              </a:extLst>
            </p:cNvPr>
            <p:cNvSpPr/>
            <p:nvPr/>
          </p:nvSpPr>
          <p:spPr>
            <a:xfrm>
              <a:off x="4669154" y="3420427"/>
              <a:ext cx="12382" cy="134302"/>
            </a:xfrm>
            <a:custGeom>
              <a:avLst/>
              <a:gdLst>
                <a:gd name="connsiteX0" fmla="*/ 0 w 12382"/>
                <a:gd name="connsiteY0" fmla="*/ 0 h 134302"/>
                <a:gd name="connsiteX1" fmla="*/ 12383 w 12382"/>
                <a:gd name="connsiteY1" fmla="*/ 0 h 134302"/>
                <a:gd name="connsiteX2" fmla="*/ 12383 w 12382"/>
                <a:gd name="connsiteY2" fmla="*/ 134302 h 134302"/>
                <a:gd name="connsiteX3" fmla="*/ 0 w 12382"/>
                <a:gd name="connsiteY3" fmla="*/ 134302 h 134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382" h="134302">
                  <a:moveTo>
                    <a:pt x="0" y="0"/>
                  </a:moveTo>
                  <a:lnTo>
                    <a:pt x="12383" y="0"/>
                  </a:lnTo>
                  <a:lnTo>
                    <a:pt x="12383" y="134302"/>
                  </a:lnTo>
                  <a:lnTo>
                    <a:pt x="0" y="134302"/>
                  </a:lnTo>
                  <a:close/>
                </a:path>
              </a:pathLst>
            </a:custGeom>
            <a:solidFill>
              <a:srgbClr val="E4E8F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EE803D14-55D2-4E97-9CB1-251C2074F43B}"/>
                </a:ext>
              </a:extLst>
            </p:cNvPr>
            <p:cNvSpPr/>
            <p:nvPr/>
          </p:nvSpPr>
          <p:spPr>
            <a:xfrm>
              <a:off x="4456747" y="3420427"/>
              <a:ext cx="12382" cy="134302"/>
            </a:xfrm>
            <a:custGeom>
              <a:avLst/>
              <a:gdLst>
                <a:gd name="connsiteX0" fmla="*/ 0 w 12382"/>
                <a:gd name="connsiteY0" fmla="*/ 0 h 134302"/>
                <a:gd name="connsiteX1" fmla="*/ 12383 w 12382"/>
                <a:gd name="connsiteY1" fmla="*/ 0 h 134302"/>
                <a:gd name="connsiteX2" fmla="*/ 12383 w 12382"/>
                <a:gd name="connsiteY2" fmla="*/ 134302 h 134302"/>
                <a:gd name="connsiteX3" fmla="*/ 0 w 12382"/>
                <a:gd name="connsiteY3" fmla="*/ 134302 h 134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382" h="134302">
                  <a:moveTo>
                    <a:pt x="0" y="0"/>
                  </a:moveTo>
                  <a:lnTo>
                    <a:pt x="12383" y="0"/>
                  </a:lnTo>
                  <a:lnTo>
                    <a:pt x="12383" y="134302"/>
                  </a:lnTo>
                  <a:lnTo>
                    <a:pt x="0" y="134302"/>
                  </a:lnTo>
                  <a:close/>
                </a:path>
              </a:pathLst>
            </a:custGeom>
            <a:solidFill>
              <a:srgbClr val="E4E8F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190" name="Graphic 188">
            <a:extLst>
              <a:ext uri="{FF2B5EF4-FFF2-40B4-BE49-F238E27FC236}">
                <a16:creationId xmlns:a16="http://schemas.microsoft.com/office/drawing/2014/main" id="{39C9EC4D-A15A-4F1D-AA6F-4495FC832D65}"/>
              </a:ext>
            </a:extLst>
          </p:cNvPr>
          <p:cNvGrpSpPr/>
          <p:nvPr/>
        </p:nvGrpSpPr>
        <p:grpSpPr>
          <a:xfrm>
            <a:off x="3694272" y="4782596"/>
            <a:ext cx="1239678" cy="1049638"/>
            <a:chOff x="5421704" y="5132074"/>
            <a:chExt cx="1869669" cy="1583054"/>
          </a:xfrm>
          <a:solidFill>
            <a:schemeClr val="accent1"/>
          </a:solidFill>
        </p:grpSpPr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5C7E292C-60D3-4D75-841F-A6D0781B1C5B}"/>
                </a:ext>
              </a:extLst>
            </p:cNvPr>
            <p:cNvSpPr/>
            <p:nvPr/>
          </p:nvSpPr>
          <p:spPr>
            <a:xfrm>
              <a:off x="5861644" y="5574896"/>
              <a:ext cx="594891" cy="873532"/>
            </a:xfrm>
            <a:custGeom>
              <a:avLst/>
              <a:gdLst>
                <a:gd name="connsiteX0" fmla="*/ 550515 w 594891"/>
                <a:gd name="connsiteY0" fmla="*/ 512535 h 873532"/>
                <a:gd name="connsiteX1" fmla="*/ 585758 w 594891"/>
                <a:gd name="connsiteY1" fmla="*/ 680175 h 873532"/>
                <a:gd name="connsiteX2" fmla="*/ 456218 w 594891"/>
                <a:gd name="connsiteY2" fmla="*/ 795428 h 873532"/>
                <a:gd name="connsiteX3" fmla="*/ 467647 w 594891"/>
                <a:gd name="connsiteY3" fmla="*/ 840195 h 873532"/>
                <a:gd name="connsiteX4" fmla="*/ 468600 w 594891"/>
                <a:gd name="connsiteY4" fmla="*/ 841148 h 873532"/>
                <a:gd name="connsiteX5" fmla="*/ 390495 w 594891"/>
                <a:gd name="connsiteY5" fmla="*/ 873532 h 873532"/>
                <a:gd name="connsiteX6" fmla="*/ 371445 w 594891"/>
                <a:gd name="connsiteY6" fmla="*/ 813525 h 873532"/>
                <a:gd name="connsiteX7" fmla="*/ 140940 w 594891"/>
                <a:gd name="connsiteY7" fmla="*/ 773520 h 873532"/>
                <a:gd name="connsiteX8" fmla="*/ 128557 w 594891"/>
                <a:gd name="connsiteY8" fmla="*/ 743040 h 873532"/>
                <a:gd name="connsiteX9" fmla="*/ 147607 w 594891"/>
                <a:gd name="connsiteY9" fmla="*/ 702083 h 873532"/>
                <a:gd name="connsiteX10" fmla="*/ 173325 w 594891"/>
                <a:gd name="connsiteY10" fmla="*/ 691605 h 873532"/>
                <a:gd name="connsiteX11" fmla="*/ 351443 w 594891"/>
                <a:gd name="connsiteY11" fmla="*/ 743993 h 873532"/>
                <a:gd name="connsiteX12" fmla="*/ 351443 w 594891"/>
                <a:gd name="connsiteY12" fmla="*/ 742088 h 873532"/>
                <a:gd name="connsiteX13" fmla="*/ 351443 w 594891"/>
                <a:gd name="connsiteY13" fmla="*/ 742088 h 873532"/>
                <a:gd name="connsiteX14" fmla="*/ 284768 w 594891"/>
                <a:gd name="connsiteY14" fmla="*/ 537300 h 873532"/>
                <a:gd name="connsiteX15" fmla="*/ 66645 w 594891"/>
                <a:gd name="connsiteY15" fmla="*/ 464910 h 873532"/>
                <a:gd name="connsiteX16" fmla="*/ 11400 w 594891"/>
                <a:gd name="connsiteY16" fmla="*/ 254408 h 873532"/>
                <a:gd name="connsiteX17" fmla="*/ 148560 w 594891"/>
                <a:gd name="connsiteY17" fmla="*/ 126773 h 873532"/>
                <a:gd name="connsiteX18" fmla="*/ 119985 w 594891"/>
                <a:gd name="connsiteY18" fmla="*/ 39142 h 873532"/>
                <a:gd name="connsiteX19" fmla="*/ 130462 w 594891"/>
                <a:gd name="connsiteY19" fmla="*/ 14378 h 873532"/>
                <a:gd name="connsiteX20" fmla="*/ 191422 w 594891"/>
                <a:gd name="connsiteY20" fmla="*/ 90 h 873532"/>
                <a:gd name="connsiteX21" fmla="*/ 215235 w 594891"/>
                <a:gd name="connsiteY21" fmla="*/ 17235 h 873532"/>
                <a:gd name="connsiteX22" fmla="*/ 244762 w 594891"/>
                <a:gd name="connsiteY22" fmla="*/ 106770 h 873532"/>
                <a:gd name="connsiteX23" fmla="*/ 468600 w 594891"/>
                <a:gd name="connsiteY23" fmla="*/ 155348 h 873532"/>
                <a:gd name="connsiteX24" fmla="*/ 480030 w 594891"/>
                <a:gd name="connsiteY24" fmla="*/ 192495 h 873532"/>
                <a:gd name="connsiteX25" fmla="*/ 457170 w 594891"/>
                <a:gd name="connsiteY25" fmla="*/ 236310 h 873532"/>
                <a:gd name="connsiteX26" fmla="*/ 423832 w 594891"/>
                <a:gd name="connsiteY26" fmla="*/ 245835 h 873532"/>
                <a:gd name="connsiteX27" fmla="*/ 275243 w 594891"/>
                <a:gd name="connsiteY27" fmla="*/ 205830 h 873532"/>
                <a:gd name="connsiteX28" fmla="*/ 345727 w 594891"/>
                <a:gd name="connsiteY28" fmla="*/ 445860 h 873532"/>
                <a:gd name="connsiteX29" fmla="*/ 433357 w 594891"/>
                <a:gd name="connsiteY29" fmla="*/ 454433 h 873532"/>
                <a:gd name="connsiteX30" fmla="*/ 550515 w 594891"/>
                <a:gd name="connsiteY30" fmla="*/ 512535 h 873532"/>
                <a:gd name="connsiteX31" fmla="*/ 493365 w 594891"/>
                <a:gd name="connsiteY31" fmla="*/ 690653 h 873532"/>
                <a:gd name="connsiteX32" fmla="*/ 509557 w 594891"/>
                <a:gd name="connsiteY32" fmla="*/ 618263 h 873532"/>
                <a:gd name="connsiteX33" fmla="*/ 454312 w 594891"/>
                <a:gd name="connsiteY33" fmla="*/ 559208 h 873532"/>
                <a:gd name="connsiteX34" fmla="*/ 383827 w 594891"/>
                <a:gd name="connsiteY34" fmla="*/ 534443 h 873532"/>
                <a:gd name="connsiteX35" fmla="*/ 379065 w 594891"/>
                <a:gd name="connsiteY35" fmla="*/ 540158 h 873532"/>
                <a:gd name="connsiteX36" fmla="*/ 432405 w 594891"/>
                <a:gd name="connsiteY36" fmla="*/ 716370 h 873532"/>
                <a:gd name="connsiteX37" fmla="*/ 436215 w 594891"/>
                <a:gd name="connsiteY37" fmla="*/ 719228 h 873532"/>
                <a:gd name="connsiteX38" fmla="*/ 493365 w 594891"/>
                <a:gd name="connsiteY38" fmla="*/ 690653 h 873532"/>
                <a:gd name="connsiteX39" fmla="*/ 242857 w 594891"/>
                <a:gd name="connsiteY39" fmla="*/ 442050 h 873532"/>
                <a:gd name="connsiteX40" fmla="*/ 250477 w 594891"/>
                <a:gd name="connsiteY40" fmla="*/ 434430 h 873532"/>
                <a:gd name="connsiteX41" fmla="*/ 183802 w 594891"/>
                <a:gd name="connsiteY41" fmla="*/ 236310 h 873532"/>
                <a:gd name="connsiteX42" fmla="*/ 167610 w 594891"/>
                <a:gd name="connsiteY42" fmla="*/ 232500 h 873532"/>
                <a:gd name="connsiteX43" fmla="*/ 106650 w 594891"/>
                <a:gd name="connsiteY43" fmla="*/ 320130 h 873532"/>
                <a:gd name="connsiteX44" fmla="*/ 150465 w 594891"/>
                <a:gd name="connsiteY44" fmla="*/ 408713 h 873532"/>
                <a:gd name="connsiteX45" fmla="*/ 242857 w 594891"/>
                <a:gd name="connsiteY45" fmla="*/ 442050 h 8735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94891" h="873532">
                  <a:moveTo>
                    <a:pt x="550515" y="512535"/>
                  </a:moveTo>
                  <a:cubicBezTo>
                    <a:pt x="592425" y="555398"/>
                    <a:pt x="605760" y="623978"/>
                    <a:pt x="585758" y="680175"/>
                  </a:cubicBezTo>
                  <a:cubicBezTo>
                    <a:pt x="565755" y="737325"/>
                    <a:pt x="514320" y="781140"/>
                    <a:pt x="456218" y="795428"/>
                  </a:cubicBezTo>
                  <a:cubicBezTo>
                    <a:pt x="462885" y="811620"/>
                    <a:pt x="460980" y="824955"/>
                    <a:pt x="467647" y="840195"/>
                  </a:cubicBezTo>
                  <a:cubicBezTo>
                    <a:pt x="467647" y="840195"/>
                    <a:pt x="467647" y="841148"/>
                    <a:pt x="468600" y="841148"/>
                  </a:cubicBezTo>
                  <a:cubicBezTo>
                    <a:pt x="442882" y="852578"/>
                    <a:pt x="416212" y="864007"/>
                    <a:pt x="390495" y="873532"/>
                  </a:cubicBezTo>
                  <a:cubicBezTo>
                    <a:pt x="384780" y="853530"/>
                    <a:pt x="378112" y="833528"/>
                    <a:pt x="371445" y="813525"/>
                  </a:cubicBezTo>
                  <a:cubicBezTo>
                    <a:pt x="295245" y="818288"/>
                    <a:pt x="213330" y="803048"/>
                    <a:pt x="140940" y="773520"/>
                  </a:cubicBezTo>
                  <a:cubicBezTo>
                    <a:pt x="128557" y="768758"/>
                    <a:pt x="123795" y="754470"/>
                    <a:pt x="128557" y="743040"/>
                  </a:cubicBezTo>
                  <a:cubicBezTo>
                    <a:pt x="134272" y="729705"/>
                    <a:pt x="140940" y="716370"/>
                    <a:pt x="147607" y="702083"/>
                  </a:cubicBezTo>
                  <a:cubicBezTo>
                    <a:pt x="152370" y="692558"/>
                    <a:pt x="163800" y="687795"/>
                    <a:pt x="173325" y="691605"/>
                  </a:cubicBezTo>
                  <a:cubicBezTo>
                    <a:pt x="231427" y="713513"/>
                    <a:pt x="289530" y="733515"/>
                    <a:pt x="351443" y="743993"/>
                  </a:cubicBezTo>
                  <a:cubicBezTo>
                    <a:pt x="351443" y="743040"/>
                    <a:pt x="351443" y="743040"/>
                    <a:pt x="351443" y="742088"/>
                  </a:cubicBezTo>
                  <a:cubicBezTo>
                    <a:pt x="351443" y="742088"/>
                    <a:pt x="351443" y="742088"/>
                    <a:pt x="351443" y="742088"/>
                  </a:cubicBezTo>
                  <a:cubicBezTo>
                    <a:pt x="330487" y="673508"/>
                    <a:pt x="308580" y="604928"/>
                    <a:pt x="284768" y="537300"/>
                  </a:cubicBezTo>
                  <a:cubicBezTo>
                    <a:pt x="207615" y="542063"/>
                    <a:pt x="123795" y="517298"/>
                    <a:pt x="66645" y="464910"/>
                  </a:cubicBezTo>
                  <a:cubicBezTo>
                    <a:pt x="10447" y="412523"/>
                    <a:pt x="-17175" y="325845"/>
                    <a:pt x="11400" y="254408"/>
                  </a:cubicBezTo>
                  <a:cubicBezTo>
                    <a:pt x="35212" y="196305"/>
                    <a:pt x="91410" y="156300"/>
                    <a:pt x="148560" y="126773"/>
                  </a:cubicBezTo>
                  <a:cubicBezTo>
                    <a:pt x="141892" y="100103"/>
                    <a:pt x="131415" y="66765"/>
                    <a:pt x="119985" y="39142"/>
                  </a:cubicBezTo>
                  <a:cubicBezTo>
                    <a:pt x="116175" y="29617"/>
                    <a:pt x="120937" y="18187"/>
                    <a:pt x="130462" y="14378"/>
                  </a:cubicBezTo>
                  <a:cubicBezTo>
                    <a:pt x="150465" y="6758"/>
                    <a:pt x="170468" y="1995"/>
                    <a:pt x="191422" y="90"/>
                  </a:cubicBezTo>
                  <a:cubicBezTo>
                    <a:pt x="202852" y="-863"/>
                    <a:pt x="212377" y="5805"/>
                    <a:pt x="215235" y="17235"/>
                  </a:cubicBezTo>
                  <a:cubicBezTo>
                    <a:pt x="223807" y="47715"/>
                    <a:pt x="234285" y="78195"/>
                    <a:pt x="244762" y="106770"/>
                  </a:cubicBezTo>
                  <a:cubicBezTo>
                    <a:pt x="322868" y="104865"/>
                    <a:pt x="400972" y="119153"/>
                    <a:pt x="468600" y="155348"/>
                  </a:cubicBezTo>
                  <a:cubicBezTo>
                    <a:pt x="481935" y="162968"/>
                    <a:pt x="486697" y="179160"/>
                    <a:pt x="480030" y="192495"/>
                  </a:cubicBezTo>
                  <a:cubicBezTo>
                    <a:pt x="472410" y="206783"/>
                    <a:pt x="464790" y="222023"/>
                    <a:pt x="457170" y="236310"/>
                  </a:cubicBezTo>
                  <a:cubicBezTo>
                    <a:pt x="450502" y="248693"/>
                    <a:pt x="435262" y="253455"/>
                    <a:pt x="423832" y="245835"/>
                  </a:cubicBezTo>
                  <a:cubicBezTo>
                    <a:pt x="379065" y="219165"/>
                    <a:pt x="324772" y="202020"/>
                    <a:pt x="275243" y="205830"/>
                  </a:cubicBezTo>
                  <a:cubicBezTo>
                    <a:pt x="298102" y="286793"/>
                    <a:pt x="322868" y="364898"/>
                    <a:pt x="345727" y="445860"/>
                  </a:cubicBezTo>
                  <a:cubicBezTo>
                    <a:pt x="375255" y="445860"/>
                    <a:pt x="404782" y="448718"/>
                    <a:pt x="433357" y="454433"/>
                  </a:cubicBezTo>
                  <a:cubicBezTo>
                    <a:pt x="476220" y="463958"/>
                    <a:pt x="519082" y="481102"/>
                    <a:pt x="550515" y="512535"/>
                  </a:cubicBezTo>
                  <a:close/>
                  <a:moveTo>
                    <a:pt x="493365" y="690653"/>
                  </a:moveTo>
                  <a:cubicBezTo>
                    <a:pt x="509557" y="670650"/>
                    <a:pt x="516225" y="643028"/>
                    <a:pt x="509557" y="618263"/>
                  </a:cubicBezTo>
                  <a:cubicBezTo>
                    <a:pt x="501937" y="591593"/>
                    <a:pt x="480030" y="571590"/>
                    <a:pt x="454312" y="559208"/>
                  </a:cubicBezTo>
                  <a:cubicBezTo>
                    <a:pt x="431452" y="548730"/>
                    <a:pt x="408593" y="539205"/>
                    <a:pt x="383827" y="534443"/>
                  </a:cubicBezTo>
                  <a:cubicBezTo>
                    <a:pt x="380018" y="533490"/>
                    <a:pt x="377160" y="537300"/>
                    <a:pt x="379065" y="540158"/>
                  </a:cubicBezTo>
                  <a:cubicBezTo>
                    <a:pt x="400020" y="597308"/>
                    <a:pt x="417165" y="656363"/>
                    <a:pt x="432405" y="716370"/>
                  </a:cubicBezTo>
                  <a:cubicBezTo>
                    <a:pt x="433357" y="718275"/>
                    <a:pt x="435262" y="719228"/>
                    <a:pt x="436215" y="719228"/>
                  </a:cubicBezTo>
                  <a:cubicBezTo>
                    <a:pt x="460027" y="713513"/>
                    <a:pt x="478125" y="709703"/>
                    <a:pt x="493365" y="690653"/>
                  </a:cubicBezTo>
                  <a:close/>
                  <a:moveTo>
                    <a:pt x="242857" y="442050"/>
                  </a:moveTo>
                  <a:cubicBezTo>
                    <a:pt x="247620" y="443955"/>
                    <a:pt x="252382" y="439193"/>
                    <a:pt x="250477" y="434430"/>
                  </a:cubicBezTo>
                  <a:cubicBezTo>
                    <a:pt x="234285" y="366802"/>
                    <a:pt x="211425" y="300127"/>
                    <a:pt x="183802" y="236310"/>
                  </a:cubicBezTo>
                  <a:cubicBezTo>
                    <a:pt x="180945" y="229643"/>
                    <a:pt x="173325" y="227737"/>
                    <a:pt x="167610" y="232500"/>
                  </a:cubicBezTo>
                  <a:cubicBezTo>
                    <a:pt x="139035" y="256312"/>
                    <a:pt x="110460" y="283935"/>
                    <a:pt x="106650" y="320130"/>
                  </a:cubicBezTo>
                  <a:cubicBezTo>
                    <a:pt x="102840" y="354420"/>
                    <a:pt x="123795" y="387758"/>
                    <a:pt x="150465" y="408713"/>
                  </a:cubicBezTo>
                  <a:cubicBezTo>
                    <a:pt x="176182" y="425858"/>
                    <a:pt x="212377" y="432525"/>
                    <a:pt x="242857" y="442050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14A1B054-B28E-42D1-B0F6-B301504B2142}"/>
                </a:ext>
              </a:extLst>
            </p:cNvPr>
            <p:cNvSpPr/>
            <p:nvPr/>
          </p:nvSpPr>
          <p:spPr>
            <a:xfrm>
              <a:off x="5864471" y="5420635"/>
              <a:ext cx="1426901" cy="1294493"/>
            </a:xfrm>
            <a:custGeom>
              <a:avLst/>
              <a:gdLst>
                <a:gd name="connsiteX0" fmla="*/ 952500 w 1426901"/>
                <a:gd name="connsiteY0" fmla="*/ 46 h 1294493"/>
                <a:gd name="connsiteX1" fmla="*/ 1251585 w 1426901"/>
                <a:gd name="connsiteY1" fmla="*/ 662986 h 1294493"/>
                <a:gd name="connsiteX2" fmla="*/ 0 w 1426901"/>
                <a:gd name="connsiteY2" fmla="*/ 1294494 h 1294493"/>
                <a:gd name="connsiteX3" fmla="*/ 1108710 w 1426901"/>
                <a:gd name="connsiteY3" fmla="*/ 523921 h 1294493"/>
                <a:gd name="connsiteX4" fmla="*/ 915353 w 1426901"/>
                <a:gd name="connsiteY4" fmla="*/ 92439 h 1294493"/>
                <a:gd name="connsiteX5" fmla="*/ 886778 w 1426901"/>
                <a:gd name="connsiteY5" fmla="*/ 84819 h 1294493"/>
                <a:gd name="connsiteX6" fmla="*/ 921067 w 1426901"/>
                <a:gd name="connsiteY6" fmla="*/ 46 h 1294493"/>
                <a:gd name="connsiteX7" fmla="*/ 952500 w 1426901"/>
                <a:gd name="connsiteY7" fmla="*/ 46 h 1294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26901" h="1294493">
                  <a:moveTo>
                    <a:pt x="952500" y="46"/>
                  </a:moveTo>
                  <a:cubicBezTo>
                    <a:pt x="964883" y="46"/>
                    <a:pt x="1773555" y="-18051"/>
                    <a:pt x="1251585" y="662986"/>
                  </a:cubicBezTo>
                  <a:cubicBezTo>
                    <a:pt x="1251585" y="662986"/>
                    <a:pt x="834390" y="1224961"/>
                    <a:pt x="0" y="1294494"/>
                  </a:cubicBezTo>
                  <a:cubicBezTo>
                    <a:pt x="23813" y="1289731"/>
                    <a:pt x="794385" y="1149714"/>
                    <a:pt x="1108710" y="523921"/>
                  </a:cubicBezTo>
                  <a:cubicBezTo>
                    <a:pt x="1108710" y="523921"/>
                    <a:pt x="1262063" y="202929"/>
                    <a:pt x="915353" y="92439"/>
                  </a:cubicBezTo>
                  <a:lnTo>
                    <a:pt x="886778" y="84819"/>
                  </a:lnTo>
                  <a:cubicBezTo>
                    <a:pt x="897255" y="56244"/>
                    <a:pt x="908685" y="27669"/>
                    <a:pt x="921067" y="46"/>
                  </a:cubicBezTo>
                  <a:lnTo>
                    <a:pt x="952500" y="46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11338DA5-A9F3-4CE2-9F40-E7D70250A088}"/>
                </a:ext>
              </a:extLst>
            </p:cNvPr>
            <p:cNvSpPr/>
            <p:nvPr/>
          </p:nvSpPr>
          <p:spPr>
            <a:xfrm>
              <a:off x="6550231" y="5236848"/>
              <a:ext cx="335319" cy="1002982"/>
            </a:xfrm>
            <a:custGeom>
              <a:avLst/>
              <a:gdLst>
                <a:gd name="connsiteX0" fmla="*/ 335320 w 335319"/>
                <a:gd name="connsiteY0" fmla="*/ 0 h 1002982"/>
                <a:gd name="connsiteX1" fmla="*/ 235307 w 335319"/>
                <a:gd name="connsiteY1" fmla="*/ 183833 h 1002982"/>
                <a:gd name="connsiteX2" fmla="*/ 201017 w 335319"/>
                <a:gd name="connsiteY2" fmla="*/ 268605 h 1002982"/>
                <a:gd name="connsiteX3" fmla="*/ 130532 w 335319"/>
                <a:gd name="connsiteY3" fmla="*/ 982980 h 1002982"/>
                <a:gd name="connsiteX4" fmla="*/ 130532 w 335319"/>
                <a:gd name="connsiteY4" fmla="*/ 982980 h 1002982"/>
                <a:gd name="connsiteX5" fmla="*/ 101005 w 335319"/>
                <a:gd name="connsiteY5" fmla="*/ 1002983 h 1002982"/>
                <a:gd name="connsiteX6" fmla="*/ 101005 w 335319"/>
                <a:gd name="connsiteY6" fmla="*/ 1002030 h 1002982"/>
                <a:gd name="connsiteX7" fmla="*/ 40997 w 335319"/>
                <a:gd name="connsiteY7" fmla="*/ 41910 h 1002982"/>
                <a:gd name="connsiteX8" fmla="*/ 40997 w 335319"/>
                <a:gd name="connsiteY8" fmla="*/ 41910 h 1002982"/>
                <a:gd name="connsiteX9" fmla="*/ 335320 w 335319"/>
                <a:gd name="connsiteY9" fmla="*/ 0 h 1002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5319" h="1002982">
                  <a:moveTo>
                    <a:pt x="335320" y="0"/>
                  </a:moveTo>
                  <a:cubicBezTo>
                    <a:pt x="297220" y="58102"/>
                    <a:pt x="263882" y="120015"/>
                    <a:pt x="235307" y="183833"/>
                  </a:cubicBezTo>
                  <a:cubicBezTo>
                    <a:pt x="222925" y="211455"/>
                    <a:pt x="211495" y="240030"/>
                    <a:pt x="201017" y="268605"/>
                  </a:cubicBezTo>
                  <a:cubicBezTo>
                    <a:pt x="117197" y="495300"/>
                    <a:pt x="91480" y="744855"/>
                    <a:pt x="130532" y="982980"/>
                  </a:cubicBezTo>
                  <a:lnTo>
                    <a:pt x="130532" y="982980"/>
                  </a:lnTo>
                  <a:cubicBezTo>
                    <a:pt x="121007" y="989648"/>
                    <a:pt x="110530" y="996315"/>
                    <a:pt x="101005" y="1002983"/>
                  </a:cubicBezTo>
                  <a:lnTo>
                    <a:pt x="101005" y="1002030"/>
                  </a:lnTo>
                  <a:cubicBezTo>
                    <a:pt x="3850" y="698183"/>
                    <a:pt x="-37108" y="357188"/>
                    <a:pt x="40997" y="41910"/>
                  </a:cubicBezTo>
                  <a:lnTo>
                    <a:pt x="40997" y="41910"/>
                  </a:lnTo>
                  <a:cubicBezTo>
                    <a:pt x="141010" y="20955"/>
                    <a:pt x="232450" y="7620"/>
                    <a:pt x="335320" y="0"/>
                  </a:cubicBezTo>
                  <a:close/>
                </a:path>
              </a:pathLst>
            </a:custGeom>
            <a:solidFill>
              <a:srgbClr val="4C855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44E61D77-A5C4-41D2-BA76-8AB5619FF43A}"/>
                </a:ext>
              </a:extLst>
            </p:cNvPr>
            <p:cNvSpPr/>
            <p:nvPr/>
          </p:nvSpPr>
          <p:spPr>
            <a:xfrm>
              <a:off x="5421704" y="5894073"/>
              <a:ext cx="1396219" cy="769260"/>
            </a:xfrm>
            <a:custGeom>
              <a:avLst/>
              <a:gdLst>
                <a:gd name="connsiteX0" fmla="*/ 1188575 w 1396219"/>
                <a:gd name="connsiteY0" fmla="*/ 371475 h 769260"/>
                <a:gd name="connsiteX1" fmla="*/ 1229532 w 1396219"/>
                <a:gd name="connsiteY1" fmla="*/ 345758 h 769260"/>
                <a:gd name="connsiteX2" fmla="*/ 1259060 w 1396219"/>
                <a:gd name="connsiteY2" fmla="*/ 325755 h 769260"/>
                <a:gd name="connsiteX3" fmla="*/ 1259060 w 1396219"/>
                <a:gd name="connsiteY3" fmla="*/ 325755 h 769260"/>
                <a:gd name="connsiteX4" fmla="*/ 1396220 w 1396219"/>
                <a:gd name="connsiteY4" fmla="*/ 220028 h 769260"/>
                <a:gd name="connsiteX5" fmla="*/ 929495 w 1396219"/>
                <a:gd name="connsiteY5" fmla="*/ 590550 h 769260"/>
                <a:gd name="connsiteX6" fmla="*/ 379902 w 1396219"/>
                <a:gd name="connsiteY6" fmla="*/ 767715 h 769260"/>
                <a:gd name="connsiteX7" fmla="*/ 104630 w 1396219"/>
                <a:gd name="connsiteY7" fmla="*/ 715328 h 769260"/>
                <a:gd name="connsiteX8" fmla="*/ 30335 w 1396219"/>
                <a:gd name="connsiteY8" fmla="*/ 322898 h 769260"/>
                <a:gd name="connsiteX9" fmla="*/ 290367 w 1396219"/>
                <a:gd name="connsiteY9" fmla="*/ 0 h 769260"/>
                <a:gd name="connsiteX10" fmla="*/ 290367 w 1396219"/>
                <a:gd name="connsiteY10" fmla="*/ 0 h 769260"/>
                <a:gd name="connsiteX11" fmla="*/ 310370 w 1396219"/>
                <a:gd name="connsiteY11" fmla="*/ 84773 h 769260"/>
                <a:gd name="connsiteX12" fmla="*/ 310370 w 1396219"/>
                <a:gd name="connsiteY12" fmla="*/ 84773 h 769260"/>
                <a:gd name="connsiteX13" fmla="*/ 183687 w 1396219"/>
                <a:gd name="connsiteY13" fmla="*/ 279083 h 769260"/>
                <a:gd name="connsiteX14" fmla="*/ 197022 w 1396219"/>
                <a:gd name="connsiteY14" fmla="*/ 507683 h 769260"/>
                <a:gd name="connsiteX15" fmla="*/ 386570 w 1396219"/>
                <a:gd name="connsiteY15" fmla="*/ 614363 h 769260"/>
                <a:gd name="connsiteX16" fmla="*/ 575165 w 1396219"/>
                <a:gd name="connsiteY16" fmla="*/ 620078 h 769260"/>
                <a:gd name="connsiteX17" fmla="*/ 829482 w 1396219"/>
                <a:gd name="connsiteY17" fmla="*/ 554355 h 769260"/>
                <a:gd name="connsiteX18" fmla="*/ 907587 w 1396219"/>
                <a:gd name="connsiteY18" fmla="*/ 521970 h 769260"/>
                <a:gd name="connsiteX19" fmla="*/ 998075 w 1396219"/>
                <a:gd name="connsiteY19" fmla="*/ 479108 h 769260"/>
                <a:gd name="connsiteX20" fmla="*/ 1188575 w 1396219"/>
                <a:gd name="connsiteY20" fmla="*/ 371475 h 769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396219" h="769260">
                  <a:moveTo>
                    <a:pt x="1188575" y="371475"/>
                  </a:moveTo>
                  <a:cubicBezTo>
                    <a:pt x="1201910" y="362903"/>
                    <a:pt x="1216197" y="354330"/>
                    <a:pt x="1229532" y="345758"/>
                  </a:cubicBezTo>
                  <a:cubicBezTo>
                    <a:pt x="1240010" y="339090"/>
                    <a:pt x="1249535" y="332423"/>
                    <a:pt x="1259060" y="325755"/>
                  </a:cubicBezTo>
                  <a:lnTo>
                    <a:pt x="1259060" y="325755"/>
                  </a:lnTo>
                  <a:cubicBezTo>
                    <a:pt x="1306685" y="293370"/>
                    <a:pt x="1352405" y="258128"/>
                    <a:pt x="1396220" y="220028"/>
                  </a:cubicBezTo>
                  <a:cubicBezTo>
                    <a:pt x="1273347" y="365760"/>
                    <a:pt x="1102850" y="496253"/>
                    <a:pt x="929495" y="590550"/>
                  </a:cubicBezTo>
                  <a:cubicBezTo>
                    <a:pt x="757092" y="685800"/>
                    <a:pt x="577070" y="755333"/>
                    <a:pt x="379902" y="767715"/>
                  </a:cubicBezTo>
                  <a:cubicBezTo>
                    <a:pt x="293225" y="773430"/>
                    <a:pt x="175115" y="764858"/>
                    <a:pt x="104630" y="715328"/>
                  </a:cubicBezTo>
                  <a:cubicBezTo>
                    <a:pt x="-10623" y="635318"/>
                    <a:pt x="-23005" y="452438"/>
                    <a:pt x="30335" y="322898"/>
                  </a:cubicBezTo>
                  <a:cubicBezTo>
                    <a:pt x="82722" y="193358"/>
                    <a:pt x="187497" y="94298"/>
                    <a:pt x="290367" y="0"/>
                  </a:cubicBezTo>
                  <a:lnTo>
                    <a:pt x="290367" y="0"/>
                  </a:lnTo>
                  <a:cubicBezTo>
                    <a:pt x="296082" y="28575"/>
                    <a:pt x="302750" y="56198"/>
                    <a:pt x="310370" y="84773"/>
                  </a:cubicBezTo>
                  <a:lnTo>
                    <a:pt x="310370" y="84773"/>
                  </a:lnTo>
                  <a:cubicBezTo>
                    <a:pt x="259887" y="146685"/>
                    <a:pt x="212262" y="204788"/>
                    <a:pt x="183687" y="279083"/>
                  </a:cubicBezTo>
                  <a:cubicBezTo>
                    <a:pt x="155112" y="353378"/>
                    <a:pt x="153207" y="441960"/>
                    <a:pt x="197022" y="507683"/>
                  </a:cubicBezTo>
                  <a:cubicBezTo>
                    <a:pt x="238932" y="569595"/>
                    <a:pt x="313227" y="601028"/>
                    <a:pt x="386570" y="614363"/>
                  </a:cubicBezTo>
                  <a:cubicBezTo>
                    <a:pt x="449435" y="625793"/>
                    <a:pt x="512300" y="626745"/>
                    <a:pt x="575165" y="620078"/>
                  </a:cubicBezTo>
                  <a:cubicBezTo>
                    <a:pt x="660890" y="610553"/>
                    <a:pt x="746615" y="586740"/>
                    <a:pt x="829482" y="554355"/>
                  </a:cubicBezTo>
                  <a:cubicBezTo>
                    <a:pt x="856152" y="543878"/>
                    <a:pt x="881870" y="533400"/>
                    <a:pt x="907587" y="521970"/>
                  </a:cubicBezTo>
                  <a:cubicBezTo>
                    <a:pt x="938067" y="508635"/>
                    <a:pt x="968547" y="493395"/>
                    <a:pt x="998075" y="479108"/>
                  </a:cubicBezTo>
                  <a:cubicBezTo>
                    <a:pt x="1061892" y="446723"/>
                    <a:pt x="1126662" y="410528"/>
                    <a:pt x="1188575" y="371475"/>
                  </a:cubicBezTo>
                  <a:close/>
                </a:path>
              </a:pathLst>
            </a:custGeom>
            <a:solidFill>
              <a:schemeClr val="accent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E0ED9685-49C6-479A-BFF2-48753D65EE38}"/>
                </a:ext>
              </a:extLst>
            </p:cNvPr>
            <p:cNvSpPr/>
            <p:nvPr/>
          </p:nvSpPr>
          <p:spPr>
            <a:xfrm>
              <a:off x="5815893" y="5132074"/>
              <a:ext cx="834389" cy="1133474"/>
            </a:xfrm>
            <a:custGeom>
              <a:avLst/>
              <a:gdLst>
                <a:gd name="connsiteX0" fmla="*/ 834390 w 834389"/>
                <a:gd name="connsiteY0" fmla="*/ 1106805 h 1133474"/>
                <a:gd name="connsiteX1" fmla="*/ 834390 w 834389"/>
                <a:gd name="connsiteY1" fmla="*/ 1106805 h 1133474"/>
                <a:gd name="connsiteX2" fmla="*/ 794385 w 834389"/>
                <a:gd name="connsiteY2" fmla="*/ 1133475 h 1133474"/>
                <a:gd name="connsiteX3" fmla="*/ 594360 w 834389"/>
                <a:gd name="connsiteY3" fmla="*/ 213360 h 1133474"/>
                <a:gd name="connsiteX4" fmla="*/ 5715 w 834389"/>
                <a:gd name="connsiteY4" fmla="*/ 352425 h 1133474"/>
                <a:gd name="connsiteX5" fmla="*/ 0 w 834389"/>
                <a:gd name="connsiteY5" fmla="*/ 235268 h 1133474"/>
                <a:gd name="connsiteX6" fmla="*/ 820103 w 834389"/>
                <a:gd name="connsiteY6" fmla="*/ 0 h 1133474"/>
                <a:gd name="connsiteX7" fmla="*/ 774383 w 834389"/>
                <a:gd name="connsiteY7" fmla="*/ 146685 h 1133474"/>
                <a:gd name="connsiteX8" fmla="*/ 834390 w 834389"/>
                <a:gd name="connsiteY8" fmla="*/ 1106805 h 1133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34389" h="1133474">
                  <a:moveTo>
                    <a:pt x="834390" y="1106805"/>
                  </a:moveTo>
                  <a:lnTo>
                    <a:pt x="834390" y="1106805"/>
                  </a:lnTo>
                  <a:cubicBezTo>
                    <a:pt x="821055" y="1116330"/>
                    <a:pt x="807720" y="1124903"/>
                    <a:pt x="794385" y="1133475"/>
                  </a:cubicBezTo>
                  <a:cubicBezTo>
                    <a:pt x="659130" y="841058"/>
                    <a:pt x="616268" y="532448"/>
                    <a:pt x="594360" y="213360"/>
                  </a:cubicBezTo>
                  <a:cubicBezTo>
                    <a:pt x="400050" y="264795"/>
                    <a:pt x="201930" y="305753"/>
                    <a:pt x="5715" y="352425"/>
                  </a:cubicBezTo>
                  <a:cubicBezTo>
                    <a:pt x="3810" y="313373"/>
                    <a:pt x="1905" y="274320"/>
                    <a:pt x="0" y="235268"/>
                  </a:cubicBezTo>
                  <a:cubicBezTo>
                    <a:pt x="276225" y="169545"/>
                    <a:pt x="552450" y="94298"/>
                    <a:pt x="820103" y="0"/>
                  </a:cubicBezTo>
                  <a:cubicBezTo>
                    <a:pt x="802005" y="48578"/>
                    <a:pt x="786765" y="97155"/>
                    <a:pt x="774383" y="146685"/>
                  </a:cubicBezTo>
                  <a:cubicBezTo>
                    <a:pt x="696278" y="461963"/>
                    <a:pt x="737235" y="803910"/>
                    <a:pt x="834390" y="1106805"/>
                  </a:cubicBezTo>
                  <a:close/>
                </a:path>
              </a:pathLst>
            </a:custGeom>
            <a:solidFill>
              <a:srgbClr val="0D934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AE7992F8-ABA4-4604-8D02-1CCC723C4FE1}"/>
                </a:ext>
              </a:extLst>
            </p:cNvPr>
            <p:cNvSpPr/>
            <p:nvPr/>
          </p:nvSpPr>
          <p:spPr>
            <a:xfrm>
              <a:off x="5661588" y="5345434"/>
              <a:ext cx="948690" cy="1171575"/>
            </a:xfrm>
            <a:custGeom>
              <a:avLst/>
              <a:gdLst>
                <a:gd name="connsiteX0" fmla="*/ 160020 w 948690"/>
                <a:gd name="connsiteY0" fmla="*/ 139065 h 1171575"/>
                <a:gd name="connsiteX1" fmla="*/ 748665 w 948690"/>
                <a:gd name="connsiteY1" fmla="*/ 0 h 1171575"/>
                <a:gd name="connsiteX2" fmla="*/ 948690 w 948690"/>
                <a:gd name="connsiteY2" fmla="*/ 920115 h 1171575"/>
                <a:gd name="connsiteX3" fmla="*/ 758190 w 948690"/>
                <a:gd name="connsiteY3" fmla="*/ 1027748 h 1171575"/>
                <a:gd name="connsiteX4" fmla="*/ 667703 w 948690"/>
                <a:gd name="connsiteY4" fmla="*/ 1070610 h 1171575"/>
                <a:gd name="connsiteX5" fmla="*/ 666750 w 948690"/>
                <a:gd name="connsiteY5" fmla="*/ 1069658 h 1171575"/>
                <a:gd name="connsiteX6" fmla="*/ 655320 w 948690"/>
                <a:gd name="connsiteY6" fmla="*/ 1024890 h 1171575"/>
                <a:gd name="connsiteX7" fmla="*/ 784860 w 948690"/>
                <a:gd name="connsiteY7" fmla="*/ 909638 h 1171575"/>
                <a:gd name="connsiteX8" fmla="*/ 749618 w 948690"/>
                <a:gd name="connsiteY8" fmla="*/ 741998 h 1171575"/>
                <a:gd name="connsiteX9" fmla="*/ 631508 w 948690"/>
                <a:gd name="connsiteY9" fmla="*/ 684848 h 1171575"/>
                <a:gd name="connsiteX10" fmla="*/ 543878 w 948690"/>
                <a:gd name="connsiteY10" fmla="*/ 676275 h 1171575"/>
                <a:gd name="connsiteX11" fmla="*/ 473393 w 948690"/>
                <a:gd name="connsiteY11" fmla="*/ 436245 h 1171575"/>
                <a:gd name="connsiteX12" fmla="*/ 621983 w 948690"/>
                <a:gd name="connsiteY12" fmla="*/ 476250 h 1171575"/>
                <a:gd name="connsiteX13" fmla="*/ 655320 w 948690"/>
                <a:gd name="connsiteY13" fmla="*/ 466725 h 1171575"/>
                <a:gd name="connsiteX14" fmla="*/ 678180 w 948690"/>
                <a:gd name="connsiteY14" fmla="*/ 422910 h 1171575"/>
                <a:gd name="connsiteX15" fmla="*/ 666750 w 948690"/>
                <a:gd name="connsiteY15" fmla="*/ 385762 h 1171575"/>
                <a:gd name="connsiteX16" fmla="*/ 442913 w 948690"/>
                <a:gd name="connsiteY16" fmla="*/ 337185 h 1171575"/>
                <a:gd name="connsiteX17" fmla="*/ 413385 w 948690"/>
                <a:gd name="connsiteY17" fmla="*/ 247650 h 1171575"/>
                <a:gd name="connsiteX18" fmla="*/ 389573 w 948690"/>
                <a:gd name="connsiteY18" fmla="*/ 230505 h 1171575"/>
                <a:gd name="connsiteX19" fmla="*/ 328613 w 948690"/>
                <a:gd name="connsiteY19" fmla="*/ 244792 h 1171575"/>
                <a:gd name="connsiteX20" fmla="*/ 318135 w 948690"/>
                <a:gd name="connsiteY20" fmla="*/ 269558 h 1171575"/>
                <a:gd name="connsiteX21" fmla="*/ 346710 w 948690"/>
                <a:gd name="connsiteY21" fmla="*/ 357187 h 1171575"/>
                <a:gd name="connsiteX22" fmla="*/ 208598 w 948690"/>
                <a:gd name="connsiteY22" fmla="*/ 486727 h 1171575"/>
                <a:gd name="connsiteX23" fmla="*/ 263843 w 948690"/>
                <a:gd name="connsiteY23" fmla="*/ 697230 h 1171575"/>
                <a:gd name="connsiteX24" fmla="*/ 481965 w 948690"/>
                <a:gd name="connsiteY24" fmla="*/ 769620 h 1171575"/>
                <a:gd name="connsiteX25" fmla="*/ 548640 w 948690"/>
                <a:gd name="connsiteY25" fmla="*/ 974408 h 1171575"/>
                <a:gd name="connsiteX26" fmla="*/ 548640 w 948690"/>
                <a:gd name="connsiteY26" fmla="*/ 974408 h 1171575"/>
                <a:gd name="connsiteX27" fmla="*/ 548640 w 948690"/>
                <a:gd name="connsiteY27" fmla="*/ 976313 h 1171575"/>
                <a:gd name="connsiteX28" fmla="*/ 370523 w 948690"/>
                <a:gd name="connsiteY28" fmla="*/ 923925 h 1171575"/>
                <a:gd name="connsiteX29" fmla="*/ 344805 w 948690"/>
                <a:gd name="connsiteY29" fmla="*/ 934402 h 1171575"/>
                <a:gd name="connsiteX30" fmla="*/ 325755 w 948690"/>
                <a:gd name="connsiteY30" fmla="*/ 975360 h 1171575"/>
                <a:gd name="connsiteX31" fmla="*/ 338138 w 948690"/>
                <a:gd name="connsiteY31" fmla="*/ 1005840 h 1171575"/>
                <a:gd name="connsiteX32" fmla="*/ 568643 w 948690"/>
                <a:gd name="connsiteY32" fmla="*/ 1045845 h 1171575"/>
                <a:gd name="connsiteX33" fmla="*/ 587693 w 948690"/>
                <a:gd name="connsiteY33" fmla="*/ 1105853 h 1171575"/>
                <a:gd name="connsiteX34" fmla="*/ 333375 w 948690"/>
                <a:gd name="connsiteY34" fmla="*/ 1171575 h 1171575"/>
                <a:gd name="connsiteX35" fmla="*/ 333375 w 948690"/>
                <a:gd name="connsiteY35" fmla="*/ 1170623 h 1171575"/>
                <a:gd name="connsiteX36" fmla="*/ 68580 w 948690"/>
                <a:gd name="connsiteY36" fmla="*/ 636270 h 1171575"/>
                <a:gd name="connsiteX37" fmla="*/ 48578 w 948690"/>
                <a:gd name="connsiteY37" fmla="*/ 551498 h 1171575"/>
                <a:gd name="connsiteX38" fmla="*/ 0 w 948690"/>
                <a:gd name="connsiteY38" fmla="*/ 180975 h 1171575"/>
                <a:gd name="connsiteX39" fmla="*/ 160020 w 948690"/>
                <a:gd name="connsiteY39" fmla="*/ 139065 h 1171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948690" h="1171575">
                  <a:moveTo>
                    <a:pt x="160020" y="139065"/>
                  </a:moveTo>
                  <a:cubicBezTo>
                    <a:pt x="356235" y="92392"/>
                    <a:pt x="554355" y="51435"/>
                    <a:pt x="748665" y="0"/>
                  </a:cubicBezTo>
                  <a:cubicBezTo>
                    <a:pt x="769620" y="319087"/>
                    <a:pt x="812483" y="627698"/>
                    <a:pt x="948690" y="920115"/>
                  </a:cubicBezTo>
                  <a:cubicBezTo>
                    <a:pt x="886778" y="959168"/>
                    <a:pt x="822008" y="994410"/>
                    <a:pt x="758190" y="1027748"/>
                  </a:cubicBezTo>
                  <a:cubicBezTo>
                    <a:pt x="728663" y="1042988"/>
                    <a:pt x="698183" y="1057275"/>
                    <a:pt x="667703" y="1070610"/>
                  </a:cubicBezTo>
                  <a:cubicBezTo>
                    <a:pt x="667703" y="1070610"/>
                    <a:pt x="667703" y="1069658"/>
                    <a:pt x="666750" y="1069658"/>
                  </a:cubicBezTo>
                  <a:cubicBezTo>
                    <a:pt x="660083" y="1053465"/>
                    <a:pt x="661988" y="1040130"/>
                    <a:pt x="655320" y="1024890"/>
                  </a:cubicBezTo>
                  <a:cubicBezTo>
                    <a:pt x="713423" y="1010602"/>
                    <a:pt x="764858" y="966788"/>
                    <a:pt x="784860" y="909638"/>
                  </a:cubicBezTo>
                  <a:cubicBezTo>
                    <a:pt x="804863" y="853440"/>
                    <a:pt x="791528" y="784860"/>
                    <a:pt x="749618" y="741998"/>
                  </a:cubicBezTo>
                  <a:cubicBezTo>
                    <a:pt x="718185" y="710565"/>
                    <a:pt x="675323" y="693420"/>
                    <a:pt x="631508" y="684848"/>
                  </a:cubicBezTo>
                  <a:cubicBezTo>
                    <a:pt x="602933" y="679133"/>
                    <a:pt x="573405" y="676275"/>
                    <a:pt x="543878" y="676275"/>
                  </a:cubicBezTo>
                  <a:cubicBezTo>
                    <a:pt x="521018" y="595313"/>
                    <a:pt x="496253" y="517208"/>
                    <a:pt x="473393" y="436245"/>
                  </a:cubicBezTo>
                  <a:cubicBezTo>
                    <a:pt x="522923" y="432435"/>
                    <a:pt x="578168" y="449580"/>
                    <a:pt x="621983" y="476250"/>
                  </a:cubicBezTo>
                  <a:cubicBezTo>
                    <a:pt x="634365" y="483870"/>
                    <a:pt x="649605" y="479108"/>
                    <a:pt x="655320" y="466725"/>
                  </a:cubicBezTo>
                  <a:cubicBezTo>
                    <a:pt x="662940" y="452437"/>
                    <a:pt x="670560" y="437198"/>
                    <a:pt x="678180" y="422910"/>
                  </a:cubicBezTo>
                  <a:cubicBezTo>
                    <a:pt x="684848" y="409575"/>
                    <a:pt x="680085" y="392430"/>
                    <a:pt x="666750" y="385762"/>
                  </a:cubicBezTo>
                  <a:cubicBezTo>
                    <a:pt x="598170" y="348615"/>
                    <a:pt x="521018" y="335280"/>
                    <a:pt x="442913" y="337185"/>
                  </a:cubicBezTo>
                  <a:cubicBezTo>
                    <a:pt x="432435" y="308610"/>
                    <a:pt x="421957" y="278130"/>
                    <a:pt x="413385" y="247650"/>
                  </a:cubicBezTo>
                  <a:cubicBezTo>
                    <a:pt x="410528" y="237173"/>
                    <a:pt x="400050" y="229553"/>
                    <a:pt x="389573" y="230505"/>
                  </a:cubicBezTo>
                  <a:cubicBezTo>
                    <a:pt x="368618" y="232410"/>
                    <a:pt x="348615" y="237173"/>
                    <a:pt x="328613" y="244792"/>
                  </a:cubicBezTo>
                  <a:cubicBezTo>
                    <a:pt x="319088" y="248603"/>
                    <a:pt x="314325" y="259080"/>
                    <a:pt x="318135" y="269558"/>
                  </a:cubicBezTo>
                  <a:cubicBezTo>
                    <a:pt x="329565" y="297180"/>
                    <a:pt x="340043" y="329565"/>
                    <a:pt x="346710" y="357187"/>
                  </a:cubicBezTo>
                  <a:cubicBezTo>
                    <a:pt x="289560" y="386715"/>
                    <a:pt x="232410" y="426720"/>
                    <a:pt x="208598" y="486727"/>
                  </a:cubicBezTo>
                  <a:cubicBezTo>
                    <a:pt x="180023" y="558165"/>
                    <a:pt x="206692" y="644843"/>
                    <a:pt x="263843" y="697230"/>
                  </a:cubicBezTo>
                  <a:cubicBezTo>
                    <a:pt x="320040" y="749618"/>
                    <a:pt x="404813" y="773430"/>
                    <a:pt x="481965" y="769620"/>
                  </a:cubicBezTo>
                  <a:cubicBezTo>
                    <a:pt x="505778" y="837248"/>
                    <a:pt x="528638" y="905827"/>
                    <a:pt x="548640" y="974408"/>
                  </a:cubicBezTo>
                  <a:cubicBezTo>
                    <a:pt x="548640" y="974408"/>
                    <a:pt x="548640" y="974408"/>
                    <a:pt x="548640" y="974408"/>
                  </a:cubicBezTo>
                  <a:cubicBezTo>
                    <a:pt x="548640" y="975360"/>
                    <a:pt x="548640" y="975360"/>
                    <a:pt x="548640" y="976313"/>
                  </a:cubicBezTo>
                  <a:cubicBezTo>
                    <a:pt x="487680" y="965835"/>
                    <a:pt x="428625" y="945833"/>
                    <a:pt x="370523" y="923925"/>
                  </a:cubicBezTo>
                  <a:cubicBezTo>
                    <a:pt x="360045" y="920115"/>
                    <a:pt x="348615" y="924877"/>
                    <a:pt x="344805" y="934402"/>
                  </a:cubicBezTo>
                  <a:cubicBezTo>
                    <a:pt x="338138" y="947738"/>
                    <a:pt x="332423" y="961073"/>
                    <a:pt x="325755" y="975360"/>
                  </a:cubicBezTo>
                  <a:cubicBezTo>
                    <a:pt x="320040" y="987743"/>
                    <a:pt x="325755" y="1001077"/>
                    <a:pt x="338138" y="1005840"/>
                  </a:cubicBezTo>
                  <a:cubicBezTo>
                    <a:pt x="409575" y="1034415"/>
                    <a:pt x="492443" y="1050608"/>
                    <a:pt x="568643" y="1045845"/>
                  </a:cubicBezTo>
                  <a:cubicBezTo>
                    <a:pt x="575310" y="1065848"/>
                    <a:pt x="581025" y="1085850"/>
                    <a:pt x="587693" y="1105853"/>
                  </a:cubicBezTo>
                  <a:cubicBezTo>
                    <a:pt x="504825" y="1138238"/>
                    <a:pt x="419100" y="1162050"/>
                    <a:pt x="333375" y="1171575"/>
                  </a:cubicBezTo>
                  <a:lnTo>
                    <a:pt x="333375" y="1170623"/>
                  </a:lnTo>
                  <a:cubicBezTo>
                    <a:pt x="200978" y="1012507"/>
                    <a:pt x="119063" y="830580"/>
                    <a:pt x="68580" y="636270"/>
                  </a:cubicBezTo>
                  <a:cubicBezTo>
                    <a:pt x="60960" y="608648"/>
                    <a:pt x="54293" y="580073"/>
                    <a:pt x="48578" y="551498"/>
                  </a:cubicBezTo>
                  <a:cubicBezTo>
                    <a:pt x="22860" y="430530"/>
                    <a:pt x="7620" y="306705"/>
                    <a:pt x="0" y="180975"/>
                  </a:cubicBezTo>
                  <a:cubicBezTo>
                    <a:pt x="54293" y="165735"/>
                    <a:pt x="107633" y="152400"/>
                    <a:pt x="160020" y="139065"/>
                  </a:cubicBezTo>
                  <a:close/>
                </a:path>
              </a:pathLst>
            </a:custGeom>
            <a:solidFill>
              <a:srgbClr val="58A26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C084413A-B0EB-4F64-8830-7F5302D440FD}"/>
                </a:ext>
              </a:extLst>
            </p:cNvPr>
            <p:cNvSpPr/>
            <p:nvPr/>
          </p:nvSpPr>
          <p:spPr>
            <a:xfrm>
              <a:off x="6240522" y="6108201"/>
              <a:ext cx="133242" cy="184969"/>
            </a:xfrm>
            <a:custGeom>
              <a:avLst/>
              <a:gdLst>
                <a:gd name="connsiteX0" fmla="*/ 130679 w 133242"/>
                <a:gd name="connsiteY0" fmla="*/ 84005 h 184969"/>
                <a:gd name="connsiteX1" fmla="*/ 114487 w 133242"/>
                <a:gd name="connsiteY1" fmla="*/ 156395 h 184969"/>
                <a:gd name="connsiteX2" fmla="*/ 57337 w 133242"/>
                <a:gd name="connsiteY2" fmla="*/ 184970 h 184969"/>
                <a:gd name="connsiteX3" fmla="*/ 53527 w 133242"/>
                <a:gd name="connsiteY3" fmla="*/ 182112 h 184969"/>
                <a:gd name="connsiteX4" fmla="*/ 187 w 133242"/>
                <a:gd name="connsiteY4" fmla="*/ 5900 h 184969"/>
                <a:gd name="connsiteX5" fmla="*/ 4949 w 133242"/>
                <a:gd name="connsiteY5" fmla="*/ 185 h 184969"/>
                <a:gd name="connsiteX6" fmla="*/ 75434 w 133242"/>
                <a:gd name="connsiteY6" fmla="*/ 24950 h 184969"/>
                <a:gd name="connsiteX7" fmla="*/ 130679 w 133242"/>
                <a:gd name="connsiteY7" fmla="*/ 84005 h 184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3242" h="184969">
                  <a:moveTo>
                    <a:pt x="130679" y="84005"/>
                  </a:moveTo>
                  <a:cubicBezTo>
                    <a:pt x="137347" y="108770"/>
                    <a:pt x="130679" y="136392"/>
                    <a:pt x="114487" y="156395"/>
                  </a:cubicBezTo>
                  <a:cubicBezTo>
                    <a:pt x="99247" y="175445"/>
                    <a:pt x="81149" y="180207"/>
                    <a:pt x="57337" y="184970"/>
                  </a:cubicBezTo>
                  <a:cubicBezTo>
                    <a:pt x="55432" y="184970"/>
                    <a:pt x="53527" y="184017"/>
                    <a:pt x="53527" y="182112"/>
                  </a:cubicBezTo>
                  <a:cubicBezTo>
                    <a:pt x="39239" y="122105"/>
                    <a:pt x="21142" y="64002"/>
                    <a:pt x="187" y="5900"/>
                  </a:cubicBezTo>
                  <a:cubicBezTo>
                    <a:pt x="-766" y="2090"/>
                    <a:pt x="2092" y="-768"/>
                    <a:pt x="4949" y="185"/>
                  </a:cubicBezTo>
                  <a:cubicBezTo>
                    <a:pt x="29714" y="4947"/>
                    <a:pt x="52574" y="14472"/>
                    <a:pt x="75434" y="24950"/>
                  </a:cubicBezTo>
                  <a:cubicBezTo>
                    <a:pt x="101152" y="37332"/>
                    <a:pt x="123059" y="57335"/>
                    <a:pt x="130679" y="84005"/>
                  </a:cubicBezTo>
                  <a:close/>
                </a:path>
              </a:pathLst>
            </a:custGeom>
            <a:solidFill>
              <a:srgbClr val="58A26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5FC61E59-480C-4E21-93EE-06EDF989671E}"/>
                </a:ext>
              </a:extLst>
            </p:cNvPr>
            <p:cNvSpPr/>
            <p:nvPr/>
          </p:nvSpPr>
          <p:spPr>
            <a:xfrm>
              <a:off x="5969733" y="5802845"/>
              <a:ext cx="143487" cy="213578"/>
            </a:xfrm>
            <a:custGeom>
              <a:avLst/>
              <a:gdLst>
                <a:gd name="connsiteX0" fmla="*/ 143341 w 143487"/>
                <a:gd name="connsiteY0" fmla="*/ 205528 h 213578"/>
                <a:gd name="connsiteX1" fmla="*/ 135721 w 143487"/>
                <a:gd name="connsiteY1" fmla="*/ 213148 h 213578"/>
                <a:gd name="connsiteX2" fmla="*/ 44281 w 143487"/>
                <a:gd name="connsiteY2" fmla="*/ 178858 h 213578"/>
                <a:gd name="connsiteX3" fmla="*/ 466 w 143487"/>
                <a:gd name="connsiteY3" fmla="*/ 90276 h 213578"/>
                <a:gd name="connsiteX4" fmla="*/ 61426 w 143487"/>
                <a:gd name="connsiteY4" fmla="*/ 2646 h 213578"/>
                <a:gd name="connsiteX5" fmla="*/ 77618 w 143487"/>
                <a:gd name="connsiteY5" fmla="*/ 6456 h 213578"/>
                <a:gd name="connsiteX6" fmla="*/ 143341 w 143487"/>
                <a:gd name="connsiteY6" fmla="*/ 205528 h 213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3487" h="213578">
                  <a:moveTo>
                    <a:pt x="143341" y="205528"/>
                  </a:moveTo>
                  <a:cubicBezTo>
                    <a:pt x="144293" y="210291"/>
                    <a:pt x="140483" y="215053"/>
                    <a:pt x="135721" y="213148"/>
                  </a:cubicBezTo>
                  <a:cubicBezTo>
                    <a:pt x="105241" y="204576"/>
                    <a:pt x="68093" y="197908"/>
                    <a:pt x="44281" y="178858"/>
                  </a:cubicBezTo>
                  <a:cubicBezTo>
                    <a:pt x="16658" y="157903"/>
                    <a:pt x="-3344" y="124565"/>
                    <a:pt x="466" y="90276"/>
                  </a:cubicBezTo>
                  <a:cubicBezTo>
                    <a:pt x="4276" y="54081"/>
                    <a:pt x="32851" y="26458"/>
                    <a:pt x="61426" y="2646"/>
                  </a:cubicBezTo>
                  <a:cubicBezTo>
                    <a:pt x="67141" y="-2117"/>
                    <a:pt x="74761" y="-212"/>
                    <a:pt x="77618" y="6456"/>
                  </a:cubicBezTo>
                  <a:cubicBezTo>
                    <a:pt x="104288" y="71226"/>
                    <a:pt x="126196" y="137901"/>
                    <a:pt x="143341" y="205528"/>
                  </a:cubicBezTo>
                  <a:close/>
                </a:path>
              </a:pathLst>
            </a:custGeom>
            <a:solidFill>
              <a:srgbClr val="58A26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321" name="Graphic 437">
            <a:extLst>
              <a:ext uri="{FF2B5EF4-FFF2-40B4-BE49-F238E27FC236}">
                <a16:creationId xmlns:a16="http://schemas.microsoft.com/office/drawing/2014/main" id="{43EC1DC0-5C3E-4FDF-8B85-97A9CB38D7BF}"/>
              </a:ext>
            </a:extLst>
          </p:cNvPr>
          <p:cNvGrpSpPr/>
          <p:nvPr/>
        </p:nvGrpSpPr>
        <p:grpSpPr>
          <a:xfrm>
            <a:off x="6655191" y="2408481"/>
            <a:ext cx="1001940" cy="955568"/>
            <a:chOff x="7440929" y="3041332"/>
            <a:chExt cx="679132" cy="647700"/>
          </a:xfrm>
          <a:solidFill>
            <a:schemeClr val="accent1"/>
          </a:solidFill>
        </p:grpSpPr>
        <p:sp>
          <p:nvSpPr>
            <p:cNvPr id="322" name="Freeform: Shape 321">
              <a:extLst>
                <a:ext uri="{FF2B5EF4-FFF2-40B4-BE49-F238E27FC236}">
                  <a16:creationId xmlns:a16="http://schemas.microsoft.com/office/drawing/2014/main" id="{3F1ED784-99A5-46F3-A456-F25B55CC3AA5}"/>
                </a:ext>
              </a:extLst>
            </p:cNvPr>
            <p:cNvSpPr/>
            <p:nvPr/>
          </p:nvSpPr>
          <p:spPr>
            <a:xfrm>
              <a:off x="7462837" y="3260407"/>
              <a:ext cx="657225" cy="427672"/>
            </a:xfrm>
            <a:custGeom>
              <a:avLst/>
              <a:gdLst>
                <a:gd name="connsiteX0" fmla="*/ 0 w 657225"/>
                <a:gd name="connsiteY0" fmla="*/ 0 h 427672"/>
                <a:gd name="connsiteX1" fmla="*/ 0 w 657225"/>
                <a:gd name="connsiteY1" fmla="*/ 427672 h 427672"/>
                <a:gd name="connsiteX2" fmla="*/ 657225 w 657225"/>
                <a:gd name="connsiteY2" fmla="*/ 427672 h 427672"/>
                <a:gd name="connsiteX3" fmla="*/ 657225 w 657225"/>
                <a:gd name="connsiteY3" fmla="*/ 174307 h 427672"/>
                <a:gd name="connsiteX4" fmla="*/ 422910 w 657225"/>
                <a:gd name="connsiteY4" fmla="*/ 53340 h 427672"/>
                <a:gd name="connsiteX5" fmla="*/ 422910 w 657225"/>
                <a:gd name="connsiteY5" fmla="*/ 0 h 427672"/>
                <a:gd name="connsiteX6" fmla="*/ 0 w 657225"/>
                <a:gd name="connsiteY6" fmla="*/ 0 h 427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57225" h="427672">
                  <a:moveTo>
                    <a:pt x="0" y="0"/>
                  </a:moveTo>
                  <a:lnTo>
                    <a:pt x="0" y="427672"/>
                  </a:lnTo>
                  <a:cubicBezTo>
                    <a:pt x="325755" y="427672"/>
                    <a:pt x="320040" y="427672"/>
                    <a:pt x="657225" y="427672"/>
                  </a:cubicBezTo>
                  <a:lnTo>
                    <a:pt x="657225" y="174307"/>
                  </a:lnTo>
                  <a:lnTo>
                    <a:pt x="422910" y="53340"/>
                  </a:lnTo>
                  <a:lnTo>
                    <a:pt x="42291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2838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23" name="Freeform: Shape 322">
              <a:extLst>
                <a:ext uri="{FF2B5EF4-FFF2-40B4-BE49-F238E27FC236}">
                  <a16:creationId xmlns:a16="http://schemas.microsoft.com/office/drawing/2014/main" id="{887446A4-AF2B-439D-B684-224E0651BFE2}"/>
                </a:ext>
              </a:extLst>
            </p:cNvPr>
            <p:cNvSpPr/>
            <p:nvPr/>
          </p:nvSpPr>
          <p:spPr>
            <a:xfrm>
              <a:off x="7462837" y="3617594"/>
              <a:ext cx="657225" cy="70485"/>
            </a:xfrm>
            <a:custGeom>
              <a:avLst/>
              <a:gdLst>
                <a:gd name="connsiteX0" fmla="*/ 0 w 657225"/>
                <a:gd name="connsiteY0" fmla="*/ 0 h 70485"/>
                <a:gd name="connsiteX1" fmla="*/ 657225 w 657225"/>
                <a:gd name="connsiteY1" fmla="*/ 0 h 70485"/>
                <a:gd name="connsiteX2" fmla="*/ 657225 w 657225"/>
                <a:gd name="connsiteY2" fmla="*/ 70485 h 70485"/>
                <a:gd name="connsiteX3" fmla="*/ 0 w 657225"/>
                <a:gd name="connsiteY3" fmla="*/ 70485 h 704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57225" h="70485">
                  <a:moveTo>
                    <a:pt x="0" y="0"/>
                  </a:moveTo>
                  <a:lnTo>
                    <a:pt x="657225" y="0"/>
                  </a:lnTo>
                  <a:lnTo>
                    <a:pt x="657225" y="70485"/>
                  </a:lnTo>
                  <a:lnTo>
                    <a:pt x="0" y="70485"/>
                  </a:lnTo>
                  <a:close/>
                </a:path>
              </a:pathLst>
            </a:custGeom>
            <a:solidFill>
              <a:schemeClr val="accent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24" name="Freeform: Shape 323">
              <a:extLst>
                <a:ext uri="{FF2B5EF4-FFF2-40B4-BE49-F238E27FC236}">
                  <a16:creationId xmlns:a16="http://schemas.microsoft.com/office/drawing/2014/main" id="{D7E2672D-158B-4AC7-A6E9-699EAA22287F}"/>
                </a:ext>
              </a:extLst>
            </p:cNvPr>
            <p:cNvSpPr/>
            <p:nvPr/>
          </p:nvSpPr>
          <p:spPr>
            <a:xfrm>
              <a:off x="7915274" y="3457574"/>
              <a:ext cx="123825" cy="231457"/>
            </a:xfrm>
            <a:custGeom>
              <a:avLst/>
              <a:gdLst>
                <a:gd name="connsiteX0" fmla="*/ 123825 w 123825"/>
                <a:gd name="connsiteY0" fmla="*/ 231458 h 231457"/>
                <a:gd name="connsiteX1" fmla="*/ 0 w 123825"/>
                <a:gd name="connsiteY1" fmla="*/ 231458 h 231457"/>
                <a:gd name="connsiteX2" fmla="*/ 0 w 123825"/>
                <a:gd name="connsiteY2" fmla="*/ 58102 h 231457"/>
                <a:gd name="connsiteX3" fmla="*/ 61913 w 123825"/>
                <a:gd name="connsiteY3" fmla="*/ 0 h 231457"/>
                <a:gd name="connsiteX4" fmla="*/ 123825 w 123825"/>
                <a:gd name="connsiteY4" fmla="*/ 58102 h 231457"/>
                <a:gd name="connsiteX5" fmla="*/ 123825 w 123825"/>
                <a:gd name="connsiteY5" fmla="*/ 231458 h 231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3825" h="231457">
                  <a:moveTo>
                    <a:pt x="123825" y="231458"/>
                  </a:moveTo>
                  <a:lnTo>
                    <a:pt x="0" y="231458"/>
                  </a:lnTo>
                  <a:lnTo>
                    <a:pt x="0" y="58102"/>
                  </a:lnTo>
                  <a:cubicBezTo>
                    <a:pt x="0" y="24765"/>
                    <a:pt x="29528" y="0"/>
                    <a:pt x="61913" y="0"/>
                  </a:cubicBezTo>
                  <a:cubicBezTo>
                    <a:pt x="94297" y="0"/>
                    <a:pt x="123825" y="24765"/>
                    <a:pt x="123825" y="58102"/>
                  </a:cubicBezTo>
                  <a:lnTo>
                    <a:pt x="123825" y="231458"/>
                  </a:lnTo>
                  <a:close/>
                </a:path>
              </a:pathLst>
            </a:custGeom>
            <a:solidFill>
              <a:srgbClr val="A9A9A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25" name="Freeform: Shape 324">
              <a:extLst>
                <a:ext uri="{FF2B5EF4-FFF2-40B4-BE49-F238E27FC236}">
                  <a16:creationId xmlns:a16="http://schemas.microsoft.com/office/drawing/2014/main" id="{9AA34999-E438-4340-90F5-BCC976DC5BE3}"/>
                </a:ext>
              </a:extLst>
            </p:cNvPr>
            <p:cNvSpPr/>
            <p:nvPr/>
          </p:nvSpPr>
          <p:spPr>
            <a:xfrm>
              <a:off x="7922894" y="3465194"/>
              <a:ext cx="108585" cy="223837"/>
            </a:xfrm>
            <a:custGeom>
              <a:avLst/>
              <a:gdLst>
                <a:gd name="connsiteX0" fmla="*/ 108585 w 108585"/>
                <a:gd name="connsiteY0" fmla="*/ 223838 h 223837"/>
                <a:gd name="connsiteX1" fmla="*/ 108585 w 108585"/>
                <a:gd name="connsiteY1" fmla="*/ 50482 h 223837"/>
                <a:gd name="connsiteX2" fmla="*/ 54293 w 108585"/>
                <a:gd name="connsiteY2" fmla="*/ 0 h 223837"/>
                <a:gd name="connsiteX3" fmla="*/ 0 w 108585"/>
                <a:gd name="connsiteY3" fmla="*/ 50482 h 223837"/>
                <a:gd name="connsiteX4" fmla="*/ 0 w 108585"/>
                <a:gd name="connsiteY4" fmla="*/ 223838 h 223837"/>
                <a:gd name="connsiteX5" fmla="*/ 108585 w 108585"/>
                <a:gd name="connsiteY5" fmla="*/ 223838 h 223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8585" h="223837">
                  <a:moveTo>
                    <a:pt x="108585" y="223838"/>
                  </a:moveTo>
                  <a:lnTo>
                    <a:pt x="108585" y="50482"/>
                  </a:lnTo>
                  <a:cubicBezTo>
                    <a:pt x="108585" y="20955"/>
                    <a:pt x="82868" y="0"/>
                    <a:pt x="54293" y="0"/>
                  </a:cubicBezTo>
                  <a:cubicBezTo>
                    <a:pt x="25718" y="0"/>
                    <a:pt x="0" y="20955"/>
                    <a:pt x="0" y="50482"/>
                  </a:cubicBezTo>
                  <a:lnTo>
                    <a:pt x="0" y="223838"/>
                  </a:lnTo>
                  <a:lnTo>
                    <a:pt x="108585" y="223838"/>
                  </a:lnTo>
                  <a:close/>
                </a:path>
              </a:pathLst>
            </a:custGeom>
            <a:solidFill>
              <a:srgbClr val="5E5F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326" name="Graphic 437">
              <a:extLst>
                <a:ext uri="{FF2B5EF4-FFF2-40B4-BE49-F238E27FC236}">
                  <a16:creationId xmlns:a16="http://schemas.microsoft.com/office/drawing/2014/main" id="{7C48DDBF-4082-46B7-9DA6-9DB0B8E67120}"/>
                </a:ext>
              </a:extLst>
            </p:cNvPr>
            <p:cNvGrpSpPr/>
            <p:nvPr/>
          </p:nvGrpSpPr>
          <p:grpSpPr>
            <a:xfrm>
              <a:off x="7494269" y="3506151"/>
              <a:ext cx="55245" cy="98107"/>
              <a:chOff x="7494269" y="3506151"/>
              <a:chExt cx="55245" cy="98107"/>
            </a:xfrm>
            <a:solidFill>
              <a:schemeClr val="accent1"/>
            </a:solidFill>
          </p:grpSpPr>
          <p:sp>
            <p:nvSpPr>
              <p:cNvPr id="425" name="Freeform: Shape 424">
                <a:extLst>
                  <a:ext uri="{FF2B5EF4-FFF2-40B4-BE49-F238E27FC236}">
                    <a16:creationId xmlns:a16="http://schemas.microsoft.com/office/drawing/2014/main" id="{1755DC67-10C1-4402-9590-8A81030B067B}"/>
                  </a:ext>
                </a:extLst>
              </p:cNvPr>
              <p:cNvSpPr/>
              <p:nvPr/>
            </p:nvSpPr>
            <p:spPr>
              <a:xfrm>
                <a:off x="7494269" y="3506151"/>
                <a:ext cx="55245" cy="98107"/>
              </a:xfrm>
              <a:custGeom>
                <a:avLst/>
                <a:gdLst>
                  <a:gd name="connsiteX0" fmla="*/ 0 w 55245"/>
                  <a:gd name="connsiteY0" fmla="*/ 0 h 98107"/>
                  <a:gd name="connsiteX1" fmla="*/ 55245 w 55245"/>
                  <a:gd name="connsiteY1" fmla="*/ 0 h 98107"/>
                  <a:gd name="connsiteX2" fmla="*/ 55245 w 55245"/>
                  <a:gd name="connsiteY2" fmla="*/ 98107 h 98107"/>
                  <a:gd name="connsiteX3" fmla="*/ 0 w 55245"/>
                  <a:gd name="connsiteY3" fmla="*/ 98107 h 98107"/>
                  <a:gd name="connsiteX4" fmla="*/ 0 w 55245"/>
                  <a:gd name="connsiteY4" fmla="*/ 0 h 98107"/>
                  <a:gd name="connsiteX5" fmla="*/ 0 w 55245"/>
                  <a:gd name="connsiteY5" fmla="*/ 0 h 98107"/>
                  <a:gd name="connsiteX6" fmla="*/ 3810 w 55245"/>
                  <a:gd name="connsiteY6" fmla="*/ 2858 h 98107"/>
                  <a:gd name="connsiteX7" fmla="*/ 3810 w 55245"/>
                  <a:gd name="connsiteY7" fmla="*/ 94298 h 98107"/>
                  <a:gd name="connsiteX8" fmla="*/ 51435 w 55245"/>
                  <a:gd name="connsiteY8" fmla="*/ 94298 h 98107"/>
                  <a:gd name="connsiteX9" fmla="*/ 51435 w 55245"/>
                  <a:gd name="connsiteY9" fmla="*/ 2858 h 98107"/>
                  <a:gd name="connsiteX10" fmla="*/ 3810 w 55245"/>
                  <a:gd name="connsiteY10" fmla="*/ 2858 h 981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5245" h="98107">
                    <a:moveTo>
                      <a:pt x="0" y="0"/>
                    </a:moveTo>
                    <a:lnTo>
                      <a:pt x="55245" y="0"/>
                    </a:lnTo>
                    <a:lnTo>
                      <a:pt x="55245" y="98107"/>
                    </a:lnTo>
                    <a:lnTo>
                      <a:pt x="0" y="98107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  <a:moveTo>
                      <a:pt x="3810" y="2858"/>
                    </a:moveTo>
                    <a:lnTo>
                      <a:pt x="3810" y="94298"/>
                    </a:lnTo>
                    <a:lnTo>
                      <a:pt x="51435" y="94298"/>
                    </a:lnTo>
                    <a:lnTo>
                      <a:pt x="51435" y="2858"/>
                    </a:lnTo>
                    <a:lnTo>
                      <a:pt x="3810" y="2858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26" name="Freeform: Shape 425">
                <a:extLst>
                  <a:ext uri="{FF2B5EF4-FFF2-40B4-BE49-F238E27FC236}">
                    <a16:creationId xmlns:a16="http://schemas.microsoft.com/office/drawing/2014/main" id="{DA2F9446-671F-4F69-BD3B-594356FCF57E}"/>
                  </a:ext>
                </a:extLst>
              </p:cNvPr>
              <p:cNvSpPr/>
              <p:nvPr/>
            </p:nvSpPr>
            <p:spPr>
              <a:xfrm>
                <a:off x="7498079" y="3509009"/>
                <a:ext cx="47625" cy="91439"/>
              </a:xfrm>
              <a:custGeom>
                <a:avLst/>
                <a:gdLst>
                  <a:gd name="connsiteX0" fmla="*/ 0 w 47625"/>
                  <a:gd name="connsiteY0" fmla="*/ 0 h 91439"/>
                  <a:gd name="connsiteX1" fmla="*/ 47625 w 47625"/>
                  <a:gd name="connsiteY1" fmla="*/ 0 h 91439"/>
                  <a:gd name="connsiteX2" fmla="*/ 47625 w 47625"/>
                  <a:gd name="connsiteY2" fmla="*/ 91440 h 91439"/>
                  <a:gd name="connsiteX3" fmla="*/ 0 w 47625"/>
                  <a:gd name="connsiteY3" fmla="*/ 91440 h 91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7625" h="91439">
                    <a:moveTo>
                      <a:pt x="0" y="0"/>
                    </a:moveTo>
                    <a:lnTo>
                      <a:pt x="47625" y="0"/>
                    </a:lnTo>
                    <a:lnTo>
                      <a:pt x="47625" y="91440"/>
                    </a:lnTo>
                    <a:lnTo>
                      <a:pt x="0" y="91440"/>
                    </a:lnTo>
                    <a:close/>
                  </a:path>
                </a:pathLst>
              </a:custGeom>
              <a:solidFill>
                <a:srgbClr val="B3B2B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27" name="Freeform: Shape 426">
                <a:extLst>
                  <a:ext uri="{FF2B5EF4-FFF2-40B4-BE49-F238E27FC236}">
                    <a16:creationId xmlns:a16="http://schemas.microsoft.com/office/drawing/2014/main" id="{D583CA09-97A3-4DCB-AAB1-A9347B085C7E}"/>
                  </a:ext>
                </a:extLst>
              </p:cNvPr>
              <p:cNvSpPr/>
              <p:nvPr/>
            </p:nvSpPr>
            <p:spPr>
              <a:xfrm>
                <a:off x="7531417" y="3578542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7 h 18097"/>
                  <a:gd name="connsiteX3" fmla="*/ 0 w 13334"/>
                  <a:gd name="connsiteY3" fmla="*/ 18097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7"/>
                    </a:lnTo>
                    <a:lnTo>
                      <a:pt x="0" y="18097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28" name="Freeform: Shape 427">
                <a:extLst>
                  <a:ext uri="{FF2B5EF4-FFF2-40B4-BE49-F238E27FC236}">
                    <a16:creationId xmlns:a16="http://schemas.microsoft.com/office/drawing/2014/main" id="{A8DADBE9-AE96-4474-8CF3-75ED56F47381}"/>
                  </a:ext>
                </a:extLst>
              </p:cNvPr>
              <p:cNvSpPr/>
              <p:nvPr/>
            </p:nvSpPr>
            <p:spPr>
              <a:xfrm>
                <a:off x="7516177" y="3578542"/>
                <a:ext cx="11429" cy="18097"/>
              </a:xfrm>
              <a:custGeom>
                <a:avLst/>
                <a:gdLst>
                  <a:gd name="connsiteX0" fmla="*/ 0 w 11429"/>
                  <a:gd name="connsiteY0" fmla="*/ 0 h 18097"/>
                  <a:gd name="connsiteX1" fmla="*/ 11430 w 11429"/>
                  <a:gd name="connsiteY1" fmla="*/ 0 h 18097"/>
                  <a:gd name="connsiteX2" fmla="*/ 11430 w 11429"/>
                  <a:gd name="connsiteY2" fmla="*/ 18097 h 18097"/>
                  <a:gd name="connsiteX3" fmla="*/ 0 w 11429"/>
                  <a:gd name="connsiteY3" fmla="*/ 18097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29" h="18097">
                    <a:moveTo>
                      <a:pt x="0" y="0"/>
                    </a:moveTo>
                    <a:lnTo>
                      <a:pt x="11430" y="0"/>
                    </a:lnTo>
                    <a:lnTo>
                      <a:pt x="11430" y="18097"/>
                    </a:lnTo>
                    <a:lnTo>
                      <a:pt x="0" y="18097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29" name="Freeform: Shape 428">
                <a:extLst>
                  <a:ext uri="{FF2B5EF4-FFF2-40B4-BE49-F238E27FC236}">
                    <a16:creationId xmlns:a16="http://schemas.microsoft.com/office/drawing/2014/main" id="{C91C6C22-A50D-475B-B21A-03F269B2F177}"/>
                  </a:ext>
                </a:extLst>
              </p:cNvPr>
              <p:cNvSpPr/>
              <p:nvPr/>
            </p:nvSpPr>
            <p:spPr>
              <a:xfrm>
                <a:off x="7499984" y="3578542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7 h 18097"/>
                  <a:gd name="connsiteX3" fmla="*/ 0 w 13334"/>
                  <a:gd name="connsiteY3" fmla="*/ 18097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7"/>
                    </a:lnTo>
                    <a:lnTo>
                      <a:pt x="0" y="18097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30" name="Freeform: Shape 429">
                <a:extLst>
                  <a:ext uri="{FF2B5EF4-FFF2-40B4-BE49-F238E27FC236}">
                    <a16:creationId xmlns:a16="http://schemas.microsoft.com/office/drawing/2014/main" id="{6FC6D6EC-606F-4803-85E8-987FBD2E77FB}"/>
                  </a:ext>
                </a:extLst>
              </p:cNvPr>
              <p:cNvSpPr/>
              <p:nvPr/>
            </p:nvSpPr>
            <p:spPr>
              <a:xfrm>
                <a:off x="7531417" y="3556634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8 h 18097"/>
                  <a:gd name="connsiteX3" fmla="*/ 0 w 13334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31" name="Freeform: Shape 430">
                <a:extLst>
                  <a:ext uri="{FF2B5EF4-FFF2-40B4-BE49-F238E27FC236}">
                    <a16:creationId xmlns:a16="http://schemas.microsoft.com/office/drawing/2014/main" id="{673CF1B7-77C0-4FD1-9D60-7B044E47F1F0}"/>
                  </a:ext>
                </a:extLst>
              </p:cNvPr>
              <p:cNvSpPr/>
              <p:nvPr/>
            </p:nvSpPr>
            <p:spPr>
              <a:xfrm>
                <a:off x="7516177" y="3556634"/>
                <a:ext cx="11429" cy="18097"/>
              </a:xfrm>
              <a:custGeom>
                <a:avLst/>
                <a:gdLst>
                  <a:gd name="connsiteX0" fmla="*/ 0 w 11429"/>
                  <a:gd name="connsiteY0" fmla="*/ 0 h 18097"/>
                  <a:gd name="connsiteX1" fmla="*/ 11430 w 11429"/>
                  <a:gd name="connsiteY1" fmla="*/ 0 h 18097"/>
                  <a:gd name="connsiteX2" fmla="*/ 11430 w 11429"/>
                  <a:gd name="connsiteY2" fmla="*/ 18098 h 18097"/>
                  <a:gd name="connsiteX3" fmla="*/ 0 w 11429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29" h="18097">
                    <a:moveTo>
                      <a:pt x="0" y="0"/>
                    </a:moveTo>
                    <a:lnTo>
                      <a:pt x="11430" y="0"/>
                    </a:lnTo>
                    <a:lnTo>
                      <a:pt x="11430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32" name="Freeform: Shape 431">
                <a:extLst>
                  <a:ext uri="{FF2B5EF4-FFF2-40B4-BE49-F238E27FC236}">
                    <a16:creationId xmlns:a16="http://schemas.microsoft.com/office/drawing/2014/main" id="{31E38F7F-E8C4-4C59-877C-511144BF821A}"/>
                  </a:ext>
                </a:extLst>
              </p:cNvPr>
              <p:cNvSpPr/>
              <p:nvPr/>
            </p:nvSpPr>
            <p:spPr>
              <a:xfrm>
                <a:off x="7499984" y="3556634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8 h 18097"/>
                  <a:gd name="connsiteX3" fmla="*/ 0 w 13334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33" name="Freeform: Shape 432">
                <a:extLst>
                  <a:ext uri="{FF2B5EF4-FFF2-40B4-BE49-F238E27FC236}">
                    <a16:creationId xmlns:a16="http://schemas.microsoft.com/office/drawing/2014/main" id="{94A6CE5D-EEAC-4C3A-A6BA-E004CD2008B2}"/>
                  </a:ext>
                </a:extLst>
              </p:cNvPr>
              <p:cNvSpPr/>
              <p:nvPr/>
            </p:nvSpPr>
            <p:spPr>
              <a:xfrm>
                <a:off x="7531417" y="3535679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7 h 18097"/>
                  <a:gd name="connsiteX3" fmla="*/ 0 w 13334"/>
                  <a:gd name="connsiteY3" fmla="*/ 18097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7"/>
                    </a:lnTo>
                    <a:lnTo>
                      <a:pt x="0" y="18097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34" name="Freeform: Shape 433">
                <a:extLst>
                  <a:ext uri="{FF2B5EF4-FFF2-40B4-BE49-F238E27FC236}">
                    <a16:creationId xmlns:a16="http://schemas.microsoft.com/office/drawing/2014/main" id="{03DA5E64-7782-437F-9D35-9C672BC8E8D3}"/>
                  </a:ext>
                </a:extLst>
              </p:cNvPr>
              <p:cNvSpPr/>
              <p:nvPr/>
            </p:nvSpPr>
            <p:spPr>
              <a:xfrm>
                <a:off x="7516177" y="3535679"/>
                <a:ext cx="11429" cy="18097"/>
              </a:xfrm>
              <a:custGeom>
                <a:avLst/>
                <a:gdLst>
                  <a:gd name="connsiteX0" fmla="*/ 0 w 11429"/>
                  <a:gd name="connsiteY0" fmla="*/ 0 h 18097"/>
                  <a:gd name="connsiteX1" fmla="*/ 11430 w 11429"/>
                  <a:gd name="connsiteY1" fmla="*/ 0 h 18097"/>
                  <a:gd name="connsiteX2" fmla="*/ 11430 w 11429"/>
                  <a:gd name="connsiteY2" fmla="*/ 18097 h 18097"/>
                  <a:gd name="connsiteX3" fmla="*/ 0 w 11429"/>
                  <a:gd name="connsiteY3" fmla="*/ 18097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29" h="18097">
                    <a:moveTo>
                      <a:pt x="0" y="0"/>
                    </a:moveTo>
                    <a:lnTo>
                      <a:pt x="11430" y="0"/>
                    </a:lnTo>
                    <a:lnTo>
                      <a:pt x="11430" y="18097"/>
                    </a:lnTo>
                    <a:lnTo>
                      <a:pt x="0" y="18097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35" name="Freeform: Shape 434">
                <a:extLst>
                  <a:ext uri="{FF2B5EF4-FFF2-40B4-BE49-F238E27FC236}">
                    <a16:creationId xmlns:a16="http://schemas.microsoft.com/office/drawing/2014/main" id="{40070EE0-FB08-4A0C-A8A5-FEC4DA5F7F16}"/>
                  </a:ext>
                </a:extLst>
              </p:cNvPr>
              <p:cNvSpPr/>
              <p:nvPr/>
            </p:nvSpPr>
            <p:spPr>
              <a:xfrm>
                <a:off x="7499984" y="3535679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7 h 18097"/>
                  <a:gd name="connsiteX3" fmla="*/ 0 w 13334"/>
                  <a:gd name="connsiteY3" fmla="*/ 18097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7"/>
                    </a:lnTo>
                    <a:lnTo>
                      <a:pt x="0" y="18097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36" name="Freeform: Shape 435">
                <a:extLst>
                  <a:ext uri="{FF2B5EF4-FFF2-40B4-BE49-F238E27FC236}">
                    <a16:creationId xmlns:a16="http://schemas.microsoft.com/office/drawing/2014/main" id="{0A4BB994-FEF1-4C95-83B4-336F70E0C093}"/>
                  </a:ext>
                </a:extLst>
              </p:cNvPr>
              <p:cNvSpPr/>
              <p:nvPr/>
            </p:nvSpPr>
            <p:spPr>
              <a:xfrm>
                <a:off x="7531417" y="3513772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8 h 18097"/>
                  <a:gd name="connsiteX3" fmla="*/ 0 w 13334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37" name="Freeform: Shape 436">
                <a:extLst>
                  <a:ext uri="{FF2B5EF4-FFF2-40B4-BE49-F238E27FC236}">
                    <a16:creationId xmlns:a16="http://schemas.microsoft.com/office/drawing/2014/main" id="{17C34DDF-BFF9-4547-AD1B-6EA0AE884089}"/>
                  </a:ext>
                </a:extLst>
              </p:cNvPr>
              <p:cNvSpPr/>
              <p:nvPr/>
            </p:nvSpPr>
            <p:spPr>
              <a:xfrm>
                <a:off x="7516177" y="3513772"/>
                <a:ext cx="11429" cy="18097"/>
              </a:xfrm>
              <a:custGeom>
                <a:avLst/>
                <a:gdLst>
                  <a:gd name="connsiteX0" fmla="*/ 0 w 11429"/>
                  <a:gd name="connsiteY0" fmla="*/ 0 h 18097"/>
                  <a:gd name="connsiteX1" fmla="*/ 11430 w 11429"/>
                  <a:gd name="connsiteY1" fmla="*/ 0 h 18097"/>
                  <a:gd name="connsiteX2" fmla="*/ 11430 w 11429"/>
                  <a:gd name="connsiteY2" fmla="*/ 18098 h 18097"/>
                  <a:gd name="connsiteX3" fmla="*/ 0 w 11429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29" h="18097">
                    <a:moveTo>
                      <a:pt x="0" y="0"/>
                    </a:moveTo>
                    <a:lnTo>
                      <a:pt x="11430" y="0"/>
                    </a:lnTo>
                    <a:lnTo>
                      <a:pt x="11430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38" name="Freeform: Shape 437">
                <a:extLst>
                  <a:ext uri="{FF2B5EF4-FFF2-40B4-BE49-F238E27FC236}">
                    <a16:creationId xmlns:a16="http://schemas.microsoft.com/office/drawing/2014/main" id="{6F1D7D5A-986D-4BD0-9DF6-51029A6E553A}"/>
                  </a:ext>
                </a:extLst>
              </p:cNvPr>
              <p:cNvSpPr/>
              <p:nvPr/>
            </p:nvSpPr>
            <p:spPr>
              <a:xfrm>
                <a:off x="7499984" y="3513772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8 h 18097"/>
                  <a:gd name="connsiteX3" fmla="*/ 0 w 13334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327" name="Graphic 437">
              <a:extLst>
                <a:ext uri="{FF2B5EF4-FFF2-40B4-BE49-F238E27FC236}">
                  <a16:creationId xmlns:a16="http://schemas.microsoft.com/office/drawing/2014/main" id="{E0B30FD9-D74E-4C48-B351-FD2C9F7C626A}"/>
                </a:ext>
              </a:extLst>
            </p:cNvPr>
            <p:cNvGrpSpPr/>
            <p:nvPr/>
          </p:nvGrpSpPr>
          <p:grpSpPr>
            <a:xfrm>
              <a:off x="7494269" y="3388994"/>
              <a:ext cx="55245" cy="98107"/>
              <a:chOff x="7494269" y="3388994"/>
              <a:chExt cx="55245" cy="98107"/>
            </a:xfrm>
            <a:solidFill>
              <a:schemeClr val="accent1"/>
            </a:solidFill>
          </p:grpSpPr>
          <p:sp>
            <p:nvSpPr>
              <p:cNvPr id="411" name="Freeform: Shape 410">
                <a:extLst>
                  <a:ext uri="{FF2B5EF4-FFF2-40B4-BE49-F238E27FC236}">
                    <a16:creationId xmlns:a16="http://schemas.microsoft.com/office/drawing/2014/main" id="{2062CE92-B2A1-4F8C-BC1A-5E3E66C8416B}"/>
                  </a:ext>
                </a:extLst>
              </p:cNvPr>
              <p:cNvSpPr/>
              <p:nvPr/>
            </p:nvSpPr>
            <p:spPr>
              <a:xfrm>
                <a:off x="7494269" y="3388994"/>
                <a:ext cx="55245" cy="98107"/>
              </a:xfrm>
              <a:custGeom>
                <a:avLst/>
                <a:gdLst>
                  <a:gd name="connsiteX0" fmla="*/ 0 w 55245"/>
                  <a:gd name="connsiteY0" fmla="*/ 0 h 98107"/>
                  <a:gd name="connsiteX1" fmla="*/ 55245 w 55245"/>
                  <a:gd name="connsiteY1" fmla="*/ 0 h 98107"/>
                  <a:gd name="connsiteX2" fmla="*/ 55245 w 55245"/>
                  <a:gd name="connsiteY2" fmla="*/ 98107 h 98107"/>
                  <a:gd name="connsiteX3" fmla="*/ 0 w 55245"/>
                  <a:gd name="connsiteY3" fmla="*/ 98107 h 98107"/>
                  <a:gd name="connsiteX4" fmla="*/ 0 w 55245"/>
                  <a:gd name="connsiteY4" fmla="*/ 0 h 98107"/>
                  <a:gd name="connsiteX5" fmla="*/ 0 w 55245"/>
                  <a:gd name="connsiteY5" fmla="*/ 0 h 98107"/>
                  <a:gd name="connsiteX6" fmla="*/ 3810 w 55245"/>
                  <a:gd name="connsiteY6" fmla="*/ 3810 h 98107"/>
                  <a:gd name="connsiteX7" fmla="*/ 3810 w 55245"/>
                  <a:gd name="connsiteY7" fmla="*/ 95250 h 98107"/>
                  <a:gd name="connsiteX8" fmla="*/ 51435 w 55245"/>
                  <a:gd name="connsiteY8" fmla="*/ 95250 h 98107"/>
                  <a:gd name="connsiteX9" fmla="*/ 51435 w 55245"/>
                  <a:gd name="connsiteY9" fmla="*/ 3810 h 98107"/>
                  <a:gd name="connsiteX10" fmla="*/ 3810 w 55245"/>
                  <a:gd name="connsiteY10" fmla="*/ 3810 h 981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5245" h="98107">
                    <a:moveTo>
                      <a:pt x="0" y="0"/>
                    </a:moveTo>
                    <a:lnTo>
                      <a:pt x="55245" y="0"/>
                    </a:lnTo>
                    <a:lnTo>
                      <a:pt x="55245" y="98107"/>
                    </a:lnTo>
                    <a:lnTo>
                      <a:pt x="0" y="98107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  <a:moveTo>
                      <a:pt x="3810" y="3810"/>
                    </a:moveTo>
                    <a:lnTo>
                      <a:pt x="3810" y="95250"/>
                    </a:lnTo>
                    <a:lnTo>
                      <a:pt x="51435" y="95250"/>
                    </a:lnTo>
                    <a:lnTo>
                      <a:pt x="51435" y="3810"/>
                    </a:lnTo>
                    <a:lnTo>
                      <a:pt x="3810" y="3810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12" name="Freeform: Shape 411">
                <a:extLst>
                  <a:ext uri="{FF2B5EF4-FFF2-40B4-BE49-F238E27FC236}">
                    <a16:creationId xmlns:a16="http://schemas.microsoft.com/office/drawing/2014/main" id="{F25E4FC7-42D8-4D90-86CD-CBE827419D31}"/>
                  </a:ext>
                </a:extLst>
              </p:cNvPr>
              <p:cNvSpPr/>
              <p:nvPr/>
            </p:nvSpPr>
            <p:spPr>
              <a:xfrm>
                <a:off x="7498079" y="3392804"/>
                <a:ext cx="47625" cy="91439"/>
              </a:xfrm>
              <a:custGeom>
                <a:avLst/>
                <a:gdLst>
                  <a:gd name="connsiteX0" fmla="*/ 0 w 47625"/>
                  <a:gd name="connsiteY0" fmla="*/ 0 h 91439"/>
                  <a:gd name="connsiteX1" fmla="*/ 47625 w 47625"/>
                  <a:gd name="connsiteY1" fmla="*/ 0 h 91439"/>
                  <a:gd name="connsiteX2" fmla="*/ 47625 w 47625"/>
                  <a:gd name="connsiteY2" fmla="*/ 91440 h 91439"/>
                  <a:gd name="connsiteX3" fmla="*/ 0 w 47625"/>
                  <a:gd name="connsiteY3" fmla="*/ 91440 h 91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7625" h="91439">
                    <a:moveTo>
                      <a:pt x="0" y="0"/>
                    </a:moveTo>
                    <a:lnTo>
                      <a:pt x="47625" y="0"/>
                    </a:lnTo>
                    <a:lnTo>
                      <a:pt x="47625" y="91440"/>
                    </a:lnTo>
                    <a:lnTo>
                      <a:pt x="0" y="91440"/>
                    </a:lnTo>
                    <a:close/>
                  </a:path>
                </a:pathLst>
              </a:custGeom>
              <a:solidFill>
                <a:srgbClr val="B3B2B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13" name="Freeform: Shape 412">
                <a:extLst>
                  <a:ext uri="{FF2B5EF4-FFF2-40B4-BE49-F238E27FC236}">
                    <a16:creationId xmlns:a16="http://schemas.microsoft.com/office/drawing/2014/main" id="{C4FABD1F-E171-46A5-A110-5007E915BC66}"/>
                  </a:ext>
                </a:extLst>
              </p:cNvPr>
              <p:cNvSpPr/>
              <p:nvPr/>
            </p:nvSpPr>
            <p:spPr>
              <a:xfrm>
                <a:off x="7531417" y="3462337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8 h 18097"/>
                  <a:gd name="connsiteX3" fmla="*/ 0 w 13334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14" name="Freeform: Shape 413">
                <a:extLst>
                  <a:ext uri="{FF2B5EF4-FFF2-40B4-BE49-F238E27FC236}">
                    <a16:creationId xmlns:a16="http://schemas.microsoft.com/office/drawing/2014/main" id="{13B50CCB-1378-4A30-97E3-691CD3870897}"/>
                  </a:ext>
                </a:extLst>
              </p:cNvPr>
              <p:cNvSpPr/>
              <p:nvPr/>
            </p:nvSpPr>
            <p:spPr>
              <a:xfrm>
                <a:off x="7516177" y="3462337"/>
                <a:ext cx="11429" cy="18097"/>
              </a:xfrm>
              <a:custGeom>
                <a:avLst/>
                <a:gdLst>
                  <a:gd name="connsiteX0" fmla="*/ 0 w 11429"/>
                  <a:gd name="connsiteY0" fmla="*/ 0 h 18097"/>
                  <a:gd name="connsiteX1" fmla="*/ 11430 w 11429"/>
                  <a:gd name="connsiteY1" fmla="*/ 0 h 18097"/>
                  <a:gd name="connsiteX2" fmla="*/ 11430 w 11429"/>
                  <a:gd name="connsiteY2" fmla="*/ 18098 h 18097"/>
                  <a:gd name="connsiteX3" fmla="*/ 0 w 11429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29" h="18097">
                    <a:moveTo>
                      <a:pt x="0" y="0"/>
                    </a:moveTo>
                    <a:lnTo>
                      <a:pt x="11430" y="0"/>
                    </a:lnTo>
                    <a:lnTo>
                      <a:pt x="11430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15" name="Freeform: Shape 414">
                <a:extLst>
                  <a:ext uri="{FF2B5EF4-FFF2-40B4-BE49-F238E27FC236}">
                    <a16:creationId xmlns:a16="http://schemas.microsoft.com/office/drawing/2014/main" id="{CFBDC104-E058-4188-B507-D31FECBC7C4B}"/>
                  </a:ext>
                </a:extLst>
              </p:cNvPr>
              <p:cNvSpPr/>
              <p:nvPr/>
            </p:nvSpPr>
            <p:spPr>
              <a:xfrm>
                <a:off x="7499984" y="3462337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8 h 18097"/>
                  <a:gd name="connsiteX3" fmla="*/ 0 w 13334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16" name="Freeform: Shape 415">
                <a:extLst>
                  <a:ext uri="{FF2B5EF4-FFF2-40B4-BE49-F238E27FC236}">
                    <a16:creationId xmlns:a16="http://schemas.microsoft.com/office/drawing/2014/main" id="{E244D9C8-90C7-4D50-A9C9-016E1652D587}"/>
                  </a:ext>
                </a:extLst>
              </p:cNvPr>
              <p:cNvSpPr/>
              <p:nvPr/>
            </p:nvSpPr>
            <p:spPr>
              <a:xfrm>
                <a:off x="7531417" y="3440429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7 h 18097"/>
                  <a:gd name="connsiteX3" fmla="*/ 0 w 13334"/>
                  <a:gd name="connsiteY3" fmla="*/ 18097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7"/>
                    </a:lnTo>
                    <a:lnTo>
                      <a:pt x="0" y="18097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17" name="Freeform: Shape 416">
                <a:extLst>
                  <a:ext uri="{FF2B5EF4-FFF2-40B4-BE49-F238E27FC236}">
                    <a16:creationId xmlns:a16="http://schemas.microsoft.com/office/drawing/2014/main" id="{09F0B325-6CF1-4184-8464-C28016916CCC}"/>
                  </a:ext>
                </a:extLst>
              </p:cNvPr>
              <p:cNvSpPr/>
              <p:nvPr/>
            </p:nvSpPr>
            <p:spPr>
              <a:xfrm>
                <a:off x="7516177" y="3440429"/>
                <a:ext cx="11429" cy="18097"/>
              </a:xfrm>
              <a:custGeom>
                <a:avLst/>
                <a:gdLst>
                  <a:gd name="connsiteX0" fmla="*/ 0 w 11429"/>
                  <a:gd name="connsiteY0" fmla="*/ 0 h 18097"/>
                  <a:gd name="connsiteX1" fmla="*/ 11430 w 11429"/>
                  <a:gd name="connsiteY1" fmla="*/ 0 h 18097"/>
                  <a:gd name="connsiteX2" fmla="*/ 11430 w 11429"/>
                  <a:gd name="connsiteY2" fmla="*/ 18097 h 18097"/>
                  <a:gd name="connsiteX3" fmla="*/ 0 w 11429"/>
                  <a:gd name="connsiteY3" fmla="*/ 18097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29" h="18097">
                    <a:moveTo>
                      <a:pt x="0" y="0"/>
                    </a:moveTo>
                    <a:lnTo>
                      <a:pt x="11430" y="0"/>
                    </a:lnTo>
                    <a:lnTo>
                      <a:pt x="11430" y="18097"/>
                    </a:lnTo>
                    <a:lnTo>
                      <a:pt x="0" y="18097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18" name="Freeform: Shape 417">
                <a:extLst>
                  <a:ext uri="{FF2B5EF4-FFF2-40B4-BE49-F238E27FC236}">
                    <a16:creationId xmlns:a16="http://schemas.microsoft.com/office/drawing/2014/main" id="{959C3DA0-278E-4267-876D-1D818F231F2D}"/>
                  </a:ext>
                </a:extLst>
              </p:cNvPr>
              <p:cNvSpPr/>
              <p:nvPr/>
            </p:nvSpPr>
            <p:spPr>
              <a:xfrm>
                <a:off x="7499984" y="3440429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7 h 18097"/>
                  <a:gd name="connsiteX3" fmla="*/ 0 w 13334"/>
                  <a:gd name="connsiteY3" fmla="*/ 18097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7"/>
                    </a:lnTo>
                    <a:lnTo>
                      <a:pt x="0" y="18097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19" name="Freeform: Shape 418">
                <a:extLst>
                  <a:ext uri="{FF2B5EF4-FFF2-40B4-BE49-F238E27FC236}">
                    <a16:creationId xmlns:a16="http://schemas.microsoft.com/office/drawing/2014/main" id="{CD660402-EEBD-4E87-9673-BACC9EDF600B}"/>
                  </a:ext>
                </a:extLst>
              </p:cNvPr>
              <p:cNvSpPr/>
              <p:nvPr/>
            </p:nvSpPr>
            <p:spPr>
              <a:xfrm>
                <a:off x="7531417" y="3418522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8 h 18097"/>
                  <a:gd name="connsiteX3" fmla="*/ 0 w 13334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20" name="Freeform: Shape 419">
                <a:extLst>
                  <a:ext uri="{FF2B5EF4-FFF2-40B4-BE49-F238E27FC236}">
                    <a16:creationId xmlns:a16="http://schemas.microsoft.com/office/drawing/2014/main" id="{7FEC3219-5B89-4480-BED7-77AA4B0830F3}"/>
                  </a:ext>
                </a:extLst>
              </p:cNvPr>
              <p:cNvSpPr/>
              <p:nvPr/>
            </p:nvSpPr>
            <p:spPr>
              <a:xfrm>
                <a:off x="7516177" y="3418522"/>
                <a:ext cx="11429" cy="18097"/>
              </a:xfrm>
              <a:custGeom>
                <a:avLst/>
                <a:gdLst>
                  <a:gd name="connsiteX0" fmla="*/ 0 w 11429"/>
                  <a:gd name="connsiteY0" fmla="*/ 0 h 18097"/>
                  <a:gd name="connsiteX1" fmla="*/ 11430 w 11429"/>
                  <a:gd name="connsiteY1" fmla="*/ 0 h 18097"/>
                  <a:gd name="connsiteX2" fmla="*/ 11430 w 11429"/>
                  <a:gd name="connsiteY2" fmla="*/ 18098 h 18097"/>
                  <a:gd name="connsiteX3" fmla="*/ 0 w 11429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29" h="18097">
                    <a:moveTo>
                      <a:pt x="0" y="0"/>
                    </a:moveTo>
                    <a:lnTo>
                      <a:pt x="11430" y="0"/>
                    </a:lnTo>
                    <a:lnTo>
                      <a:pt x="11430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21" name="Freeform: Shape 420">
                <a:extLst>
                  <a:ext uri="{FF2B5EF4-FFF2-40B4-BE49-F238E27FC236}">
                    <a16:creationId xmlns:a16="http://schemas.microsoft.com/office/drawing/2014/main" id="{760FE659-877A-49F6-A6C6-B03EA6C3D61D}"/>
                  </a:ext>
                </a:extLst>
              </p:cNvPr>
              <p:cNvSpPr/>
              <p:nvPr/>
            </p:nvSpPr>
            <p:spPr>
              <a:xfrm>
                <a:off x="7499984" y="3418522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8 h 18097"/>
                  <a:gd name="connsiteX3" fmla="*/ 0 w 13334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22" name="Freeform: Shape 421">
                <a:extLst>
                  <a:ext uri="{FF2B5EF4-FFF2-40B4-BE49-F238E27FC236}">
                    <a16:creationId xmlns:a16="http://schemas.microsoft.com/office/drawing/2014/main" id="{FA205943-1413-4545-82A2-B94E18F126A2}"/>
                  </a:ext>
                </a:extLst>
              </p:cNvPr>
              <p:cNvSpPr/>
              <p:nvPr/>
            </p:nvSpPr>
            <p:spPr>
              <a:xfrm>
                <a:off x="7531417" y="3396614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8 h 18097"/>
                  <a:gd name="connsiteX3" fmla="*/ 0 w 13334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23" name="Freeform: Shape 422">
                <a:extLst>
                  <a:ext uri="{FF2B5EF4-FFF2-40B4-BE49-F238E27FC236}">
                    <a16:creationId xmlns:a16="http://schemas.microsoft.com/office/drawing/2014/main" id="{28262524-05D3-4409-9A0E-574B4CC1552B}"/>
                  </a:ext>
                </a:extLst>
              </p:cNvPr>
              <p:cNvSpPr/>
              <p:nvPr/>
            </p:nvSpPr>
            <p:spPr>
              <a:xfrm>
                <a:off x="7516177" y="3396614"/>
                <a:ext cx="11429" cy="18097"/>
              </a:xfrm>
              <a:custGeom>
                <a:avLst/>
                <a:gdLst>
                  <a:gd name="connsiteX0" fmla="*/ 0 w 11429"/>
                  <a:gd name="connsiteY0" fmla="*/ 0 h 18097"/>
                  <a:gd name="connsiteX1" fmla="*/ 11430 w 11429"/>
                  <a:gd name="connsiteY1" fmla="*/ 0 h 18097"/>
                  <a:gd name="connsiteX2" fmla="*/ 11430 w 11429"/>
                  <a:gd name="connsiteY2" fmla="*/ 18098 h 18097"/>
                  <a:gd name="connsiteX3" fmla="*/ 0 w 11429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29" h="18097">
                    <a:moveTo>
                      <a:pt x="0" y="0"/>
                    </a:moveTo>
                    <a:lnTo>
                      <a:pt x="11430" y="0"/>
                    </a:lnTo>
                    <a:lnTo>
                      <a:pt x="11430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24" name="Freeform: Shape 423">
                <a:extLst>
                  <a:ext uri="{FF2B5EF4-FFF2-40B4-BE49-F238E27FC236}">
                    <a16:creationId xmlns:a16="http://schemas.microsoft.com/office/drawing/2014/main" id="{185D11A9-77EE-44F2-85ED-84BBBF93BDA2}"/>
                  </a:ext>
                </a:extLst>
              </p:cNvPr>
              <p:cNvSpPr/>
              <p:nvPr/>
            </p:nvSpPr>
            <p:spPr>
              <a:xfrm>
                <a:off x="7499984" y="3396614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8 h 18097"/>
                  <a:gd name="connsiteX3" fmla="*/ 0 w 13334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328" name="Graphic 437">
              <a:extLst>
                <a:ext uri="{FF2B5EF4-FFF2-40B4-BE49-F238E27FC236}">
                  <a16:creationId xmlns:a16="http://schemas.microsoft.com/office/drawing/2014/main" id="{246583BB-9D64-4A39-A0DC-88406F096A37}"/>
                </a:ext>
              </a:extLst>
            </p:cNvPr>
            <p:cNvGrpSpPr/>
            <p:nvPr/>
          </p:nvGrpSpPr>
          <p:grpSpPr>
            <a:xfrm>
              <a:off x="7605712" y="3506151"/>
              <a:ext cx="55244" cy="98107"/>
              <a:chOff x="7605712" y="3506151"/>
              <a:chExt cx="55244" cy="98107"/>
            </a:xfrm>
            <a:solidFill>
              <a:schemeClr val="accent1"/>
            </a:solidFill>
          </p:grpSpPr>
          <p:sp>
            <p:nvSpPr>
              <p:cNvPr id="397" name="Freeform: Shape 396">
                <a:extLst>
                  <a:ext uri="{FF2B5EF4-FFF2-40B4-BE49-F238E27FC236}">
                    <a16:creationId xmlns:a16="http://schemas.microsoft.com/office/drawing/2014/main" id="{50F67F9E-8545-4415-A741-FF062C5FB50E}"/>
                  </a:ext>
                </a:extLst>
              </p:cNvPr>
              <p:cNvSpPr/>
              <p:nvPr/>
            </p:nvSpPr>
            <p:spPr>
              <a:xfrm>
                <a:off x="7605712" y="3506151"/>
                <a:ext cx="55244" cy="98107"/>
              </a:xfrm>
              <a:custGeom>
                <a:avLst/>
                <a:gdLst>
                  <a:gd name="connsiteX0" fmla="*/ 0 w 55244"/>
                  <a:gd name="connsiteY0" fmla="*/ 0 h 98107"/>
                  <a:gd name="connsiteX1" fmla="*/ 55245 w 55244"/>
                  <a:gd name="connsiteY1" fmla="*/ 0 h 98107"/>
                  <a:gd name="connsiteX2" fmla="*/ 55245 w 55244"/>
                  <a:gd name="connsiteY2" fmla="*/ 98107 h 98107"/>
                  <a:gd name="connsiteX3" fmla="*/ 0 w 55244"/>
                  <a:gd name="connsiteY3" fmla="*/ 98107 h 98107"/>
                  <a:gd name="connsiteX4" fmla="*/ 0 w 55244"/>
                  <a:gd name="connsiteY4" fmla="*/ 0 h 98107"/>
                  <a:gd name="connsiteX5" fmla="*/ 0 w 55244"/>
                  <a:gd name="connsiteY5" fmla="*/ 0 h 98107"/>
                  <a:gd name="connsiteX6" fmla="*/ 2857 w 55244"/>
                  <a:gd name="connsiteY6" fmla="*/ 2858 h 98107"/>
                  <a:gd name="connsiteX7" fmla="*/ 2857 w 55244"/>
                  <a:gd name="connsiteY7" fmla="*/ 94298 h 98107"/>
                  <a:gd name="connsiteX8" fmla="*/ 50482 w 55244"/>
                  <a:gd name="connsiteY8" fmla="*/ 94298 h 98107"/>
                  <a:gd name="connsiteX9" fmla="*/ 50482 w 55244"/>
                  <a:gd name="connsiteY9" fmla="*/ 2858 h 98107"/>
                  <a:gd name="connsiteX10" fmla="*/ 2857 w 55244"/>
                  <a:gd name="connsiteY10" fmla="*/ 2858 h 981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5244" h="98107">
                    <a:moveTo>
                      <a:pt x="0" y="0"/>
                    </a:moveTo>
                    <a:lnTo>
                      <a:pt x="55245" y="0"/>
                    </a:lnTo>
                    <a:lnTo>
                      <a:pt x="55245" y="98107"/>
                    </a:lnTo>
                    <a:lnTo>
                      <a:pt x="0" y="98107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  <a:moveTo>
                      <a:pt x="2857" y="2858"/>
                    </a:moveTo>
                    <a:lnTo>
                      <a:pt x="2857" y="94298"/>
                    </a:lnTo>
                    <a:lnTo>
                      <a:pt x="50482" y="94298"/>
                    </a:lnTo>
                    <a:lnTo>
                      <a:pt x="50482" y="2858"/>
                    </a:lnTo>
                    <a:lnTo>
                      <a:pt x="2857" y="2858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98" name="Freeform: Shape 397">
                <a:extLst>
                  <a:ext uri="{FF2B5EF4-FFF2-40B4-BE49-F238E27FC236}">
                    <a16:creationId xmlns:a16="http://schemas.microsoft.com/office/drawing/2014/main" id="{F429BB16-8087-480F-AC63-392CA92556DA}"/>
                  </a:ext>
                </a:extLst>
              </p:cNvPr>
              <p:cNvSpPr/>
              <p:nvPr/>
            </p:nvSpPr>
            <p:spPr>
              <a:xfrm>
                <a:off x="7608569" y="3509009"/>
                <a:ext cx="47625" cy="91439"/>
              </a:xfrm>
              <a:custGeom>
                <a:avLst/>
                <a:gdLst>
                  <a:gd name="connsiteX0" fmla="*/ 0 w 47625"/>
                  <a:gd name="connsiteY0" fmla="*/ 0 h 91439"/>
                  <a:gd name="connsiteX1" fmla="*/ 47625 w 47625"/>
                  <a:gd name="connsiteY1" fmla="*/ 0 h 91439"/>
                  <a:gd name="connsiteX2" fmla="*/ 47625 w 47625"/>
                  <a:gd name="connsiteY2" fmla="*/ 91440 h 91439"/>
                  <a:gd name="connsiteX3" fmla="*/ 0 w 47625"/>
                  <a:gd name="connsiteY3" fmla="*/ 91440 h 91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7625" h="91439">
                    <a:moveTo>
                      <a:pt x="0" y="0"/>
                    </a:moveTo>
                    <a:lnTo>
                      <a:pt x="47625" y="0"/>
                    </a:lnTo>
                    <a:lnTo>
                      <a:pt x="47625" y="91440"/>
                    </a:lnTo>
                    <a:lnTo>
                      <a:pt x="0" y="91440"/>
                    </a:lnTo>
                    <a:close/>
                  </a:path>
                </a:pathLst>
              </a:custGeom>
              <a:solidFill>
                <a:srgbClr val="B3B2B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99" name="Freeform: Shape 398">
                <a:extLst>
                  <a:ext uri="{FF2B5EF4-FFF2-40B4-BE49-F238E27FC236}">
                    <a16:creationId xmlns:a16="http://schemas.microsoft.com/office/drawing/2014/main" id="{197D1D76-8AA1-4503-90DE-721697066077}"/>
                  </a:ext>
                </a:extLst>
              </p:cNvPr>
              <p:cNvSpPr/>
              <p:nvPr/>
            </p:nvSpPr>
            <p:spPr>
              <a:xfrm>
                <a:off x="7641907" y="3578542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7 h 18097"/>
                  <a:gd name="connsiteX3" fmla="*/ 0 w 13334"/>
                  <a:gd name="connsiteY3" fmla="*/ 18097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7"/>
                    </a:lnTo>
                    <a:lnTo>
                      <a:pt x="0" y="18097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00" name="Freeform: Shape 399">
                <a:extLst>
                  <a:ext uri="{FF2B5EF4-FFF2-40B4-BE49-F238E27FC236}">
                    <a16:creationId xmlns:a16="http://schemas.microsoft.com/office/drawing/2014/main" id="{3F744EEE-DA4C-4749-A75F-9CD37C026F76}"/>
                  </a:ext>
                </a:extLst>
              </p:cNvPr>
              <p:cNvSpPr/>
              <p:nvPr/>
            </p:nvSpPr>
            <p:spPr>
              <a:xfrm>
                <a:off x="7627619" y="3578542"/>
                <a:ext cx="11429" cy="18097"/>
              </a:xfrm>
              <a:custGeom>
                <a:avLst/>
                <a:gdLst>
                  <a:gd name="connsiteX0" fmla="*/ 0 w 11429"/>
                  <a:gd name="connsiteY0" fmla="*/ 0 h 18097"/>
                  <a:gd name="connsiteX1" fmla="*/ 11430 w 11429"/>
                  <a:gd name="connsiteY1" fmla="*/ 0 h 18097"/>
                  <a:gd name="connsiteX2" fmla="*/ 11430 w 11429"/>
                  <a:gd name="connsiteY2" fmla="*/ 18097 h 18097"/>
                  <a:gd name="connsiteX3" fmla="*/ 0 w 11429"/>
                  <a:gd name="connsiteY3" fmla="*/ 18097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29" h="18097">
                    <a:moveTo>
                      <a:pt x="0" y="0"/>
                    </a:moveTo>
                    <a:lnTo>
                      <a:pt x="11430" y="0"/>
                    </a:lnTo>
                    <a:lnTo>
                      <a:pt x="11430" y="18097"/>
                    </a:lnTo>
                    <a:lnTo>
                      <a:pt x="0" y="18097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01" name="Freeform: Shape 400">
                <a:extLst>
                  <a:ext uri="{FF2B5EF4-FFF2-40B4-BE49-F238E27FC236}">
                    <a16:creationId xmlns:a16="http://schemas.microsoft.com/office/drawing/2014/main" id="{04A52DA6-2CF2-4F2E-A2B0-D2CFDC16A773}"/>
                  </a:ext>
                </a:extLst>
              </p:cNvPr>
              <p:cNvSpPr/>
              <p:nvPr/>
            </p:nvSpPr>
            <p:spPr>
              <a:xfrm>
                <a:off x="7611427" y="3578542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7 h 18097"/>
                  <a:gd name="connsiteX3" fmla="*/ 0 w 13334"/>
                  <a:gd name="connsiteY3" fmla="*/ 18097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7"/>
                    </a:lnTo>
                    <a:lnTo>
                      <a:pt x="0" y="18097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02" name="Freeform: Shape 401">
                <a:extLst>
                  <a:ext uri="{FF2B5EF4-FFF2-40B4-BE49-F238E27FC236}">
                    <a16:creationId xmlns:a16="http://schemas.microsoft.com/office/drawing/2014/main" id="{E20F6E4D-B18B-4C6D-AB59-C9988D1653D5}"/>
                  </a:ext>
                </a:extLst>
              </p:cNvPr>
              <p:cNvSpPr/>
              <p:nvPr/>
            </p:nvSpPr>
            <p:spPr>
              <a:xfrm>
                <a:off x="7641907" y="3556634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8 h 18097"/>
                  <a:gd name="connsiteX3" fmla="*/ 0 w 13334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03" name="Freeform: Shape 402">
                <a:extLst>
                  <a:ext uri="{FF2B5EF4-FFF2-40B4-BE49-F238E27FC236}">
                    <a16:creationId xmlns:a16="http://schemas.microsoft.com/office/drawing/2014/main" id="{A5A8D2CA-BD26-4E43-B4C3-92173F315436}"/>
                  </a:ext>
                </a:extLst>
              </p:cNvPr>
              <p:cNvSpPr/>
              <p:nvPr/>
            </p:nvSpPr>
            <p:spPr>
              <a:xfrm>
                <a:off x="7627619" y="3556634"/>
                <a:ext cx="11429" cy="18097"/>
              </a:xfrm>
              <a:custGeom>
                <a:avLst/>
                <a:gdLst>
                  <a:gd name="connsiteX0" fmla="*/ 0 w 11429"/>
                  <a:gd name="connsiteY0" fmla="*/ 0 h 18097"/>
                  <a:gd name="connsiteX1" fmla="*/ 11430 w 11429"/>
                  <a:gd name="connsiteY1" fmla="*/ 0 h 18097"/>
                  <a:gd name="connsiteX2" fmla="*/ 11430 w 11429"/>
                  <a:gd name="connsiteY2" fmla="*/ 18098 h 18097"/>
                  <a:gd name="connsiteX3" fmla="*/ 0 w 11429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29" h="18097">
                    <a:moveTo>
                      <a:pt x="0" y="0"/>
                    </a:moveTo>
                    <a:lnTo>
                      <a:pt x="11430" y="0"/>
                    </a:lnTo>
                    <a:lnTo>
                      <a:pt x="11430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04" name="Freeform: Shape 403">
                <a:extLst>
                  <a:ext uri="{FF2B5EF4-FFF2-40B4-BE49-F238E27FC236}">
                    <a16:creationId xmlns:a16="http://schemas.microsoft.com/office/drawing/2014/main" id="{D612FD0D-8361-4149-AFC3-4DF566CF0606}"/>
                  </a:ext>
                </a:extLst>
              </p:cNvPr>
              <p:cNvSpPr/>
              <p:nvPr/>
            </p:nvSpPr>
            <p:spPr>
              <a:xfrm>
                <a:off x="7611427" y="3556634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8 h 18097"/>
                  <a:gd name="connsiteX3" fmla="*/ 0 w 13334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05" name="Freeform: Shape 404">
                <a:extLst>
                  <a:ext uri="{FF2B5EF4-FFF2-40B4-BE49-F238E27FC236}">
                    <a16:creationId xmlns:a16="http://schemas.microsoft.com/office/drawing/2014/main" id="{044CB2A8-E3B9-4973-801C-D95C4E6753A6}"/>
                  </a:ext>
                </a:extLst>
              </p:cNvPr>
              <p:cNvSpPr/>
              <p:nvPr/>
            </p:nvSpPr>
            <p:spPr>
              <a:xfrm>
                <a:off x="7641907" y="3535679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7 h 18097"/>
                  <a:gd name="connsiteX3" fmla="*/ 0 w 13334"/>
                  <a:gd name="connsiteY3" fmla="*/ 18097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7"/>
                    </a:lnTo>
                    <a:lnTo>
                      <a:pt x="0" y="18097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06" name="Freeform: Shape 405">
                <a:extLst>
                  <a:ext uri="{FF2B5EF4-FFF2-40B4-BE49-F238E27FC236}">
                    <a16:creationId xmlns:a16="http://schemas.microsoft.com/office/drawing/2014/main" id="{5CB35FC5-041D-404D-8F58-96C5E581AFBF}"/>
                  </a:ext>
                </a:extLst>
              </p:cNvPr>
              <p:cNvSpPr/>
              <p:nvPr/>
            </p:nvSpPr>
            <p:spPr>
              <a:xfrm>
                <a:off x="7627619" y="3535679"/>
                <a:ext cx="11429" cy="18097"/>
              </a:xfrm>
              <a:custGeom>
                <a:avLst/>
                <a:gdLst>
                  <a:gd name="connsiteX0" fmla="*/ 0 w 11429"/>
                  <a:gd name="connsiteY0" fmla="*/ 0 h 18097"/>
                  <a:gd name="connsiteX1" fmla="*/ 11430 w 11429"/>
                  <a:gd name="connsiteY1" fmla="*/ 0 h 18097"/>
                  <a:gd name="connsiteX2" fmla="*/ 11430 w 11429"/>
                  <a:gd name="connsiteY2" fmla="*/ 18097 h 18097"/>
                  <a:gd name="connsiteX3" fmla="*/ 0 w 11429"/>
                  <a:gd name="connsiteY3" fmla="*/ 18097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29" h="18097">
                    <a:moveTo>
                      <a:pt x="0" y="0"/>
                    </a:moveTo>
                    <a:lnTo>
                      <a:pt x="11430" y="0"/>
                    </a:lnTo>
                    <a:lnTo>
                      <a:pt x="11430" y="18097"/>
                    </a:lnTo>
                    <a:lnTo>
                      <a:pt x="0" y="18097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07" name="Freeform: Shape 406">
                <a:extLst>
                  <a:ext uri="{FF2B5EF4-FFF2-40B4-BE49-F238E27FC236}">
                    <a16:creationId xmlns:a16="http://schemas.microsoft.com/office/drawing/2014/main" id="{B50469C8-BEFC-433A-BBFE-1B5B1C1D5F9B}"/>
                  </a:ext>
                </a:extLst>
              </p:cNvPr>
              <p:cNvSpPr/>
              <p:nvPr/>
            </p:nvSpPr>
            <p:spPr>
              <a:xfrm>
                <a:off x="7611427" y="3535679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7 h 18097"/>
                  <a:gd name="connsiteX3" fmla="*/ 0 w 13334"/>
                  <a:gd name="connsiteY3" fmla="*/ 18097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7"/>
                    </a:lnTo>
                    <a:lnTo>
                      <a:pt x="0" y="18097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08" name="Freeform: Shape 407">
                <a:extLst>
                  <a:ext uri="{FF2B5EF4-FFF2-40B4-BE49-F238E27FC236}">
                    <a16:creationId xmlns:a16="http://schemas.microsoft.com/office/drawing/2014/main" id="{9A83F8D2-F5E7-4DB7-B978-C6A4B69B1F43}"/>
                  </a:ext>
                </a:extLst>
              </p:cNvPr>
              <p:cNvSpPr/>
              <p:nvPr/>
            </p:nvSpPr>
            <p:spPr>
              <a:xfrm>
                <a:off x="7641907" y="3513772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8 h 18097"/>
                  <a:gd name="connsiteX3" fmla="*/ 0 w 13334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09" name="Freeform: Shape 408">
                <a:extLst>
                  <a:ext uri="{FF2B5EF4-FFF2-40B4-BE49-F238E27FC236}">
                    <a16:creationId xmlns:a16="http://schemas.microsoft.com/office/drawing/2014/main" id="{820A260E-95E3-4DC3-94FB-FCEA496D3D89}"/>
                  </a:ext>
                </a:extLst>
              </p:cNvPr>
              <p:cNvSpPr/>
              <p:nvPr/>
            </p:nvSpPr>
            <p:spPr>
              <a:xfrm>
                <a:off x="7627619" y="3513772"/>
                <a:ext cx="11429" cy="18097"/>
              </a:xfrm>
              <a:custGeom>
                <a:avLst/>
                <a:gdLst>
                  <a:gd name="connsiteX0" fmla="*/ 0 w 11429"/>
                  <a:gd name="connsiteY0" fmla="*/ 0 h 18097"/>
                  <a:gd name="connsiteX1" fmla="*/ 11430 w 11429"/>
                  <a:gd name="connsiteY1" fmla="*/ 0 h 18097"/>
                  <a:gd name="connsiteX2" fmla="*/ 11430 w 11429"/>
                  <a:gd name="connsiteY2" fmla="*/ 18098 h 18097"/>
                  <a:gd name="connsiteX3" fmla="*/ 0 w 11429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29" h="18097">
                    <a:moveTo>
                      <a:pt x="0" y="0"/>
                    </a:moveTo>
                    <a:lnTo>
                      <a:pt x="11430" y="0"/>
                    </a:lnTo>
                    <a:lnTo>
                      <a:pt x="11430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10" name="Freeform: Shape 409">
                <a:extLst>
                  <a:ext uri="{FF2B5EF4-FFF2-40B4-BE49-F238E27FC236}">
                    <a16:creationId xmlns:a16="http://schemas.microsoft.com/office/drawing/2014/main" id="{81337E70-F724-4C4F-87CF-02DC99917CD8}"/>
                  </a:ext>
                </a:extLst>
              </p:cNvPr>
              <p:cNvSpPr/>
              <p:nvPr/>
            </p:nvSpPr>
            <p:spPr>
              <a:xfrm>
                <a:off x="7611427" y="3513772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8 h 18097"/>
                  <a:gd name="connsiteX3" fmla="*/ 0 w 13334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329" name="Graphic 437">
              <a:extLst>
                <a:ext uri="{FF2B5EF4-FFF2-40B4-BE49-F238E27FC236}">
                  <a16:creationId xmlns:a16="http://schemas.microsoft.com/office/drawing/2014/main" id="{DA8B9064-68F4-48D8-93C2-FE737EC90D0A}"/>
                </a:ext>
              </a:extLst>
            </p:cNvPr>
            <p:cNvGrpSpPr/>
            <p:nvPr/>
          </p:nvGrpSpPr>
          <p:grpSpPr>
            <a:xfrm>
              <a:off x="7716202" y="3506151"/>
              <a:ext cx="55244" cy="98107"/>
              <a:chOff x="7716202" y="3506151"/>
              <a:chExt cx="55244" cy="98107"/>
            </a:xfrm>
            <a:solidFill>
              <a:schemeClr val="accent1"/>
            </a:solidFill>
          </p:grpSpPr>
          <p:sp>
            <p:nvSpPr>
              <p:cNvPr id="383" name="Freeform: Shape 382">
                <a:extLst>
                  <a:ext uri="{FF2B5EF4-FFF2-40B4-BE49-F238E27FC236}">
                    <a16:creationId xmlns:a16="http://schemas.microsoft.com/office/drawing/2014/main" id="{B653CF6A-FA91-4315-8394-37C4ECAB7EEA}"/>
                  </a:ext>
                </a:extLst>
              </p:cNvPr>
              <p:cNvSpPr/>
              <p:nvPr/>
            </p:nvSpPr>
            <p:spPr>
              <a:xfrm>
                <a:off x="7716202" y="3506151"/>
                <a:ext cx="55244" cy="98107"/>
              </a:xfrm>
              <a:custGeom>
                <a:avLst/>
                <a:gdLst>
                  <a:gd name="connsiteX0" fmla="*/ 0 w 55244"/>
                  <a:gd name="connsiteY0" fmla="*/ 0 h 98107"/>
                  <a:gd name="connsiteX1" fmla="*/ 55245 w 55244"/>
                  <a:gd name="connsiteY1" fmla="*/ 0 h 98107"/>
                  <a:gd name="connsiteX2" fmla="*/ 55245 w 55244"/>
                  <a:gd name="connsiteY2" fmla="*/ 98107 h 98107"/>
                  <a:gd name="connsiteX3" fmla="*/ 0 w 55244"/>
                  <a:gd name="connsiteY3" fmla="*/ 98107 h 98107"/>
                  <a:gd name="connsiteX4" fmla="*/ 0 w 55244"/>
                  <a:gd name="connsiteY4" fmla="*/ 0 h 98107"/>
                  <a:gd name="connsiteX5" fmla="*/ 0 w 55244"/>
                  <a:gd name="connsiteY5" fmla="*/ 0 h 98107"/>
                  <a:gd name="connsiteX6" fmla="*/ 3810 w 55244"/>
                  <a:gd name="connsiteY6" fmla="*/ 2858 h 98107"/>
                  <a:gd name="connsiteX7" fmla="*/ 3810 w 55244"/>
                  <a:gd name="connsiteY7" fmla="*/ 94298 h 98107"/>
                  <a:gd name="connsiteX8" fmla="*/ 51435 w 55244"/>
                  <a:gd name="connsiteY8" fmla="*/ 94298 h 98107"/>
                  <a:gd name="connsiteX9" fmla="*/ 51435 w 55244"/>
                  <a:gd name="connsiteY9" fmla="*/ 2858 h 98107"/>
                  <a:gd name="connsiteX10" fmla="*/ 3810 w 55244"/>
                  <a:gd name="connsiteY10" fmla="*/ 2858 h 981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5244" h="98107">
                    <a:moveTo>
                      <a:pt x="0" y="0"/>
                    </a:moveTo>
                    <a:lnTo>
                      <a:pt x="55245" y="0"/>
                    </a:lnTo>
                    <a:lnTo>
                      <a:pt x="55245" y="98107"/>
                    </a:lnTo>
                    <a:lnTo>
                      <a:pt x="0" y="98107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  <a:moveTo>
                      <a:pt x="3810" y="2858"/>
                    </a:moveTo>
                    <a:lnTo>
                      <a:pt x="3810" y="94298"/>
                    </a:lnTo>
                    <a:lnTo>
                      <a:pt x="51435" y="94298"/>
                    </a:lnTo>
                    <a:lnTo>
                      <a:pt x="51435" y="2858"/>
                    </a:lnTo>
                    <a:lnTo>
                      <a:pt x="3810" y="2858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4" name="Freeform: Shape 383">
                <a:extLst>
                  <a:ext uri="{FF2B5EF4-FFF2-40B4-BE49-F238E27FC236}">
                    <a16:creationId xmlns:a16="http://schemas.microsoft.com/office/drawing/2014/main" id="{B04186F1-A8E5-4A33-910F-4761141C44FB}"/>
                  </a:ext>
                </a:extLst>
              </p:cNvPr>
              <p:cNvSpPr/>
              <p:nvPr/>
            </p:nvSpPr>
            <p:spPr>
              <a:xfrm>
                <a:off x="7720012" y="3509009"/>
                <a:ext cx="47625" cy="91439"/>
              </a:xfrm>
              <a:custGeom>
                <a:avLst/>
                <a:gdLst>
                  <a:gd name="connsiteX0" fmla="*/ 0 w 47625"/>
                  <a:gd name="connsiteY0" fmla="*/ 0 h 91439"/>
                  <a:gd name="connsiteX1" fmla="*/ 47625 w 47625"/>
                  <a:gd name="connsiteY1" fmla="*/ 0 h 91439"/>
                  <a:gd name="connsiteX2" fmla="*/ 47625 w 47625"/>
                  <a:gd name="connsiteY2" fmla="*/ 91440 h 91439"/>
                  <a:gd name="connsiteX3" fmla="*/ 0 w 47625"/>
                  <a:gd name="connsiteY3" fmla="*/ 91440 h 91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7625" h="91439">
                    <a:moveTo>
                      <a:pt x="0" y="0"/>
                    </a:moveTo>
                    <a:lnTo>
                      <a:pt x="47625" y="0"/>
                    </a:lnTo>
                    <a:lnTo>
                      <a:pt x="47625" y="91440"/>
                    </a:lnTo>
                    <a:lnTo>
                      <a:pt x="0" y="91440"/>
                    </a:lnTo>
                    <a:close/>
                  </a:path>
                </a:pathLst>
              </a:custGeom>
              <a:solidFill>
                <a:srgbClr val="B3B2B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5" name="Freeform: Shape 384">
                <a:extLst>
                  <a:ext uri="{FF2B5EF4-FFF2-40B4-BE49-F238E27FC236}">
                    <a16:creationId xmlns:a16="http://schemas.microsoft.com/office/drawing/2014/main" id="{8DF4A061-B9E4-4E06-8FAC-4CB229C4DCB5}"/>
                  </a:ext>
                </a:extLst>
              </p:cNvPr>
              <p:cNvSpPr/>
              <p:nvPr/>
            </p:nvSpPr>
            <p:spPr>
              <a:xfrm>
                <a:off x="7752397" y="3578542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7 h 18097"/>
                  <a:gd name="connsiteX3" fmla="*/ 0 w 13334"/>
                  <a:gd name="connsiteY3" fmla="*/ 18097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7"/>
                    </a:lnTo>
                    <a:lnTo>
                      <a:pt x="0" y="18097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6" name="Freeform: Shape 385">
                <a:extLst>
                  <a:ext uri="{FF2B5EF4-FFF2-40B4-BE49-F238E27FC236}">
                    <a16:creationId xmlns:a16="http://schemas.microsoft.com/office/drawing/2014/main" id="{6EB26FEE-1EE0-4E67-978C-39A38F62CB91}"/>
                  </a:ext>
                </a:extLst>
              </p:cNvPr>
              <p:cNvSpPr/>
              <p:nvPr/>
            </p:nvSpPr>
            <p:spPr>
              <a:xfrm>
                <a:off x="7738109" y="3578542"/>
                <a:ext cx="11429" cy="18097"/>
              </a:xfrm>
              <a:custGeom>
                <a:avLst/>
                <a:gdLst>
                  <a:gd name="connsiteX0" fmla="*/ 0 w 11429"/>
                  <a:gd name="connsiteY0" fmla="*/ 0 h 18097"/>
                  <a:gd name="connsiteX1" fmla="*/ 11430 w 11429"/>
                  <a:gd name="connsiteY1" fmla="*/ 0 h 18097"/>
                  <a:gd name="connsiteX2" fmla="*/ 11430 w 11429"/>
                  <a:gd name="connsiteY2" fmla="*/ 18097 h 18097"/>
                  <a:gd name="connsiteX3" fmla="*/ 0 w 11429"/>
                  <a:gd name="connsiteY3" fmla="*/ 18097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29" h="18097">
                    <a:moveTo>
                      <a:pt x="0" y="0"/>
                    </a:moveTo>
                    <a:lnTo>
                      <a:pt x="11430" y="0"/>
                    </a:lnTo>
                    <a:lnTo>
                      <a:pt x="11430" y="18097"/>
                    </a:lnTo>
                    <a:lnTo>
                      <a:pt x="0" y="18097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7" name="Freeform: Shape 386">
                <a:extLst>
                  <a:ext uri="{FF2B5EF4-FFF2-40B4-BE49-F238E27FC236}">
                    <a16:creationId xmlns:a16="http://schemas.microsoft.com/office/drawing/2014/main" id="{F2654017-A945-48C0-AC4B-1B0B33B236DE}"/>
                  </a:ext>
                </a:extLst>
              </p:cNvPr>
              <p:cNvSpPr/>
              <p:nvPr/>
            </p:nvSpPr>
            <p:spPr>
              <a:xfrm>
                <a:off x="7721917" y="3578542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7 h 18097"/>
                  <a:gd name="connsiteX3" fmla="*/ 0 w 13334"/>
                  <a:gd name="connsiteY3" fmla="*/ 18097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7"/>
                    </a:lnTo>
                    <a:lnTo>
                      <a:pt x="0" y="18097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8" name="Freeform: Shape 387">
                <a:extLst>
                  <a:ext uri="{FF2B5EF4-FFF2-40B4-BE49-F238E27FC236}">
                    <a16:creationId xmlns:a16="http://schemas.microsoft.com/office/drawing/2014/main" id="{7479943B-30EC-42DE-B776-26EFAB2B3DBD}"/>
                  </a:ext>
                </a:extLst>
              </p:cNvPr>
              <p:cNvSpPr/>
              <p:nvPr/>
            </p:nvSpPr>
            <p:spPr>
              <a:xfrm>
                <a:off x="7752397" y="3556634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8 h 18097"/>
                  <a:gd name="connsiteX3" fmla="*/ 0 w 13334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9" name="Freeform: Shape 388">
                <a:extLst>
                  <a:ext uri="{FF2B5EF4-FFF2-40B4-BE49-F238E27FC236}">
                    <a16:creationId xmlns:a16="http://schemas.microsoft.com/office/drawing/2014/main" id="{8F5EF54E-0666-4848-9CD2-0C72884718AD}"/>
                  </a:ext>
                </a:extLst>
              </p:cNvPr>
              <p:cNvSpPr/>
              <p:nvPr/>
            </p:nvSpPr>
            <p:spPr>
              <a:xfrm>
                <a:off x="7738109" y="3556634"/>
                <a:ext cx="11429" cy="18097"/>
              </a:xfrm>
              <a:custGeom>
                <a:avLst/>
                <a:gdLst>
                  <a:gd name="connsiteX0" fmla="*/ 0 w 11429"/>
                  <a:gd name="connsiteY0" fmla="*/ 0 h 18097"/>
                  <a:gd name="connsiteX1" fmla="*/ 11430 w 11429"/>
                  <a:gd name="connsiteY1" fmla="*/ 0 h 18097"/>
                  <a:gd name="connsiteX2" fmla="*/ 11430 w 11429"/>
                  <a:gd name="connsiteY2" fmla="*/ 18098 h 18097"/>
                  <a:gd name="connsiteX3" fmla="*/ 0 w 11429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29" h="18097">
                    <a:moveTo>
                      <a:pt x="0" y="0"/>
                    </a:moveTo>
                    <a:lnTo>
                      <a:pt x="11430" y="0"/>
                    </a:lnTo>
                    <a:lnTo>
                      <a:pt x="11430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90" name="Freeform: Shape 389">
                <a:extLst>
                  <a:ext uri="{FF2B5EF4-FFF2-40B4-BE49-F238E27FC236}">
                    <a16:creationId xmlns:a16="http://schemas.microsoft.com/office/drawing/2014/main" id="{DA1FA371-1ADB-488A-B747-2B6999ED71AD}"/>
                  </a:ext>
                </a:extLst>
              </p:cNvPr>
              <p:cNvSpPr/>
              <p:nvPr/>
            </p:nvSpPr>
            <p:spPr>
              <a:xfrm>
                <a:off x="7721917" y="3556634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8 h 18097"/>
                  <a:gd name="connsiteX3" fmla="*/ 0 w 13334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91" name="Freeform: Shape 390">
                <a:extLst>
                  <a:ext uri="{FF2B5EF4-FFF2-40B4-BE49-F238E27FC236}">
                    <a16:creationId xmlns:a16="http://schemas.microsoft.com/office/drawing/2014/main" id="{FC54A55C-46D6-45D7-AD83-14FD02A58F33}"/>
                  </a:ext>
                </a:extLst>
              </p:cNvPr>
              <p:cNvSpPr/>
              <p:nvPr/>
            </p:nvSpPr>
            <p:spPr>
              <a:xfrm>
                <a:off x="7752397" y="3535679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7 h 18097"/>
                  <a:gd name="connsiteX3" fmla="*/ 0 w 13334"/>
                  <a:gd name="connsiteY3" fmla="*/ 18097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7"/>
                    </a:lnTo>
                    <a:lnTo>
                      <a:pt x="0" y="18097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92" name="Freeform: Shape 391">
                <a:extLst>
                  <a:ext uri="{FF2B5EF4-FFF2-40B4-BE49-F238E27FC236}">
                    <a16:creationId xmlns:a16="http://schemas.microsoft.com/office/drawing/2014/main" id="{BD36C82E-D534-4268-90DE-2817EA965EA0}"/>
                  </a:ext>
                </a:extLst>
              </p:cNvPr>
              <p:cNvSpPr/>
              <p:nvPr/>
            </p:nvSpPr>
            <p:spPr>
              <a:xfrm>
                <a:off x="7738109" y="3535679"/>
                <a:ext cx="11429" cy="18097"/>
              </a:xfrm>
              <a:custGeom>
                <a:avLst/>
                <a:gdLst>
                  <a:gd name="connsiteX0" fmla="*/ 0 w 11429"/>
                  <a:gd name="connsiteY0" fmla="*/ 0 h 18097"/>
                  <a:gd name="connsiteX1" fmla="*/ 11430 w 11429"/>
                  <a:gd name="connsiteY1" fmla="*/ 0 h 18097"/>
                  <a:gd name="connsiteX2" fmla="*/ 11430 w 11429"/>
                  <a:gd name="connsiteY2" fmla="*/ 18097 h 18097"/>
                  <a:gd name="connsiteX3" fmla="*/ 0 w 11429"/>
                  <a:gd name="connsiteY3" fmla="*/ 18097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29" h="18097">
                    <a:moveTo>
                      <a:pt x="0" y="0"/>
                    </a:moveTo>
                    <a:lnTo>
                      <a:pt x="11430" y="0"/>
                    </a:lnTo>
                    <a:lnTo>
                      <a:pt x="11430" y="18097"/>
                    </a:lnTo>
                    <a:lnTo>
                      <a:pt x="0" y="18097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93" name="Freeform: Shape 392">
                <a:extLst>
                  <a:ext uri="{FF2B5EF4-FFF2-40B4-BE49-F238E27FC236}">
                    <a16:creationId xmlns:a16="http://schemas.microsoft.com/office/drawing/2014/main" id="{89CC932D-3754-4EA7-B234-6FADBDE25160}"/>
                  </a:ext>
                </a:extLst>
              </p:cNvPr>
              <p:cNvSpPr/>
              <p:nvPr/>
            </p:nvSpPr>
            <p:spPr>
              <a:xfrm>
                <a:off x="7721917" y="3535679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7 h 18097"/>
                  <a:gd name="connsiteX3" fmla="*/ 0 w 13334"/>
                  <a:gd name="connsiteY3" fmla="*/ 18097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7"/>
                    </a:lnTo>
                    <a:lnTo>
                      <a:pt x="0" y="18097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94" name="Freeform: Shape 393">
                <a:extLst>
                  <a:ext uri="{FF2B5EF4-FFF2-40B4-BE49-F238E27FC236}">
                    <a16:creationId xmlns:a16="http://schemas.microsoft.com/office/drawing/2014/main" id="{664B29DE-AA65-48E1-9B11-AF8EAF43C8A6}"/>
                  </a:ext>
                </a:extLst>
              </p:cNvPr>
              <p:cNvSpPr/>
              <p:nvPr/>
            </p:nvSpPr>
            <p:spPr>
              <a:xfrm>
                <a:off x="7752397" y="3513772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8 h 18097"/>
                  <a:gd name="connsiteX3" fmla="*/ 0 w 13334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95" name="Freeform: Shape 394">
                <a:extLst>
                  <a:ext uri="{FF2B5EF4-FFF2-40B4-BE49-F238E27FC236}">
                    <a16:creationId xmlns:a16="http://schemas.microsoft.com/office/drawing/2014/main" id="{34CBC830-D658-4C41-AAC5-A250B11C5B14}"/>
                  </a:ext>
                </a:extLst>
              </p:cNvPr>
              <p:cNvSpPr/>
              <p:nvPr/>
            </p:nvSpPr>
            <p:spPr>
              <a:xfrm>
                <a:off x="7738109" y="3513772"/>
                <a:ext cx="11429" cy="18097"/>
              </a:xfrm>
              <a:custGeom>
                <a:avLst/>
                <a:gdLst>
                  <a:gd name="connsiteX0" fmla="*/ 0 w 11429"/>
                  <a:gd name="connsiteY0" fmla="*/ 0 h 18097"/>
                  <a:gd name="connsiteX1" fmla="*/ 11430 w 11429"/>
                  <a:gd name="connsiteY1" fmla="*/ 0 h 18097"/>
                  <a:gd name="connsiteX2" fmla="*/ 11430 w 11429"/>
                  <a:gd name="connsiteY2" fmla="*/ 18098 h 18097"/>
                  <a:gd name="connsiteX3" fmla="*/ 0 w 11429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29" h="18097">
                    <a:moveTo>
                      <a:pt x="0" y="0"/>
                    </a:moveTo>
                    <a:lnTo>
                      <a:pt x="11430" y="0"/>
                    </a:lnTo>
                    <a:lnTo>
                      <a:pt x="11430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96" name="Freeform: Shape 395">
                <a:extLst>
                  <a:ext uri="{FF2B5EF4-FFF2-40B4-BE49-F238E27FC236}">
                    <a16:creationId xmlns:a16="http://schemas.microsoft.com/office/drawing/2014/main" id="{76A5AA33-1720-4D69-940F-0DD7E94B80EE}"/>
                  </a:ext>
                </a:extLst>
              </p:cNvPr>
              <p:cNvSpPr/>
              <p:nvPr/>
            </p:nvSpPr>
            <p:spPr>
              <a:xfrm>
                <a:off x="7721917" y="3513772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8 h 18097"/>
                  <a:gd name="connsiteX3" fmla="*/ 0 w 13334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330" name="Graphic 437">
              <a:extLst>
                <a:ext uri="{FF2B5EF4-FFF2-40B4-BE49-F238E27FC236}">
                  <a16:creationId xmlns:a16="http://schemas.microsoft.com/office/drawing/2014/main" id="{684B0100-0C21-40A9-ABAD-F939AA18381A}"/>
                </a:ext>
              </a:extLst>
            </p:cNvPr>
            <p:cNvGrpSpPr/>
            <p:nvPr/>
          </p:nvGrpSpPr>
          <p:grpSpPr>
            <a:xfrm>
              <a:off x="7605712" y="3388994"/>
              <a:ext cx="55244" cy="98107"/>
              <a:chOff x="7605712" y="3388994"/>
              <a:chExt cx="55244" cy="98107"/>
            </a:xfrm>
            <a:solidFill>
              <a:schemeClr val="accent1"/>
            </a:solidFill>
          </p:grpSpPr>
          <p:sp>
            <p:nvSpPr>
              <p:cNvPr id="369" name="Freeform: Shape 368">
                <a:extLst>
                  <a:ext uri="{FF2B5EF4-FFF2-40B4-BE49-F238E27FC236}">
                    <a16:creationId xmlns:a16="http://schemas.microsoft.com/office/drawing/2014/main" id="{34AB5919-F09C-46E1-BE2C-883AE99F65E8}"/>
                  </a:ext>
                </a:extLst>
              </p:cNvPr>
              <p:cNvSpPr/>
              <p:nvPr/>
            </p:nvSpPr>
            <p:spPr>
              <a:xfrm>
                <a:off x="7605712" y="3388994"/>
                <a:ext cx="55244" cy="98107"/>
              </a:xfrm>
              <a:custGeom>
                <a:avLst/>
                <a:gdLst>
                  <a:gd name="connsiteX0" fmla="*/ 0 w 55244"/>
                  <a:gd name="connsiteY0" fmla="*/ 0 h 98107"/>
                  <a:gd name="connsiteX1" fmla="*/ 55245 w 55244"/>
                  <a:gd name="connsiteY1" fmla="*/ 0 h 98107"/>
                  <a:gd name="connsiteX2" fmla="*/ 55245 w 55244"/>
                  <a:gd name="connsiteY2" fmla="*/ 98107 h 98107"/>
                  <a:gd name="connsiteX3" fmla="*/ 0 w 55244"/>
                  <a:gd name="connsiteY3" fmla="*/ 98107 h 98107"/>
                  <a:gd name="connsiteX4" fmla="*/ 0 w 55244"/>
                  <a:gd name="connsiteY4" fmla="*/ 0 h 98107"/>
                  <a:gd name="connsiteX5" fmla="*/ 0 w 55244"/>
                  <a:gd name="connsiteY5" fmla="*/ 0 h 98107"/>
                  <a:gd name="connsiteX6" fmla="*/ 2857 w 55244"/>
                  <a:gd name="connsiteY6" fmla="*/ 3810 h 98107"/>
                  <a:gd name="connsiteX7" fmla="*/ 2857 w 55244"/>
                  <a:gd name="connsiteY7" fmla="*/ 95250 h 98107"/>
                  <a:gd name="connsiteX8" fmla="*/ 50482 w 55244"/>
                  <a:gd name="connsiteY8" fmla="*/ 95250 h 98107"/>
                  <a:gd name="connsiteX9" fmla="*/ 50482 w 55244"/>
                  <a:gd name="connsiteY9" fmla="*/ 3810 h 98107"/>
                  <a:gd name="connsiteX10" fmla="*/ 2857 w 55244"/>
                  <a:gd name="connsiteY10" fmla="*/ 3810 h 981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5244" h="98107">
                    <a:moveTo>
                      <a:pt x="0" y="0"/>
                    </a:moveTo>
                    <a:lnTo>
                      <a:pt x="55245" y="0"/>
                    </a:lnTo>
                    <a:lnTo>
                      <a:pt x="55245" y="98107"/>
                    </a:lnTo>
                    <a:lnTo>
                      <a:pt x="0" y="98107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  <a:moveTo>
                      <a:pt x="2857" y="3810"/>
                    </a:moveTo>
                    <a:lnTo>
                      <a:pt x="2857" y="95250"/>
                    </a:lnTo>
                    <a:lnTo>
                      <a:pt x="50482" y="95250"/>
                    </a:lnTo>
                    <a:lnTo>
                      <a:pt x="50482" y="3810"/>
                    </a:lnTo>
                    <a:lnTo>
                      <a:pt x="2857" y="3810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70" name="Freeform: Shape 369">
                <a:extLst>
                  <a:ext uri="{FF2B5EF4-FFF2-40B4-BE49-F238E27FC236}">
                    <a16:creationId xmlns:a16="http://schemas.microsoft.com/office/drawing/2014/main" id="{94FCC90B-9EB9-4593-A81B-9B7114E88CEF}"/>
                  </a:ext>
                </a:extLst>
              </p:cNvPr>
              <p:cNvSpPr/>
              <p:nvPr/>
            </p:nvSpPr>
            <p:spPr>
              <a:xfrm>
                <a:off x="7608569" y="3392804"/>
                <a:ext cx="47625" cy="91439"/>
              </a:xfrm>
              <a:custGeom>
                <a:avLst/>
                <a:gdLst>
                  <a:gd name="connsiteX0" fmla="*/ 0 w 47625"/>
                  <a:gd name="connsiteY0" fmla="*/ 0 h 91439"/>
                  <a:gd name="connsiteX1" fmla="*/ 47625 w 47625"/>
                  <a:gd name="connsiteY1" fmla="*/ 0 h 91439"/>
                  <a:gd name="connsiteX2" fmla="*/ 47625 w 47625"/>
                  <a:gd name="connsiteY2" fmla="*/ 91440 h 91439"/>
                  <a:gd name="connsiteX3" fmla="*/ 0 w 47625"/>
                  <a:gd name="connsiteY3" fmla="*/ 91440 h 91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7625" h="91439">
                    <a:moveTo>
                      <a:pt x="0" y="0"/>
                    </a:moveTo>
                    <a:lnTo>
                      <a:pt x="47625" y="0"/>
                    </a:lnTo>
                    <a:lnTo>
                      <a:pt x="47625" y="91440"/>
                    </a:lnTo>
                    <a:lnTo>
                      <a:pt x="0" y="91440"/>
                    </a:lnTo>
                    <a:close/>
                  </a:path>
                </a:pathLst>
              </a:custGeom>
              <a:solidFill>
                <a:srgbClr val="B3B2B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71" name="Freeform: Shape 370">
                <a:extLst>
                  <a:ext uri="{FF2B5EF4-FFF2-40B4-BE49-F238E27FC236}">
                    <a16:creationId xmlns:a16="http://schemas.microsoft.com/office/drawing/2014/main" id="{8A699256-4377-4033-B731-94FBA90EFA18}"/>
                  </a:ext>
                </a:extLst>
              </p:cNvPr>
              <p:cNvSpPr/>
              <p:nvPr/>
            </p:nvSpPr>
            <p:spPr>
              <a:xfrm>
                <a:off x="7641907" y="3462337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8 h 18097"/>
                  <a:gd name="connsiteX3" fmla="*/ 0 w 13334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72" name="Freeform: Shape 371">
                <a:extLst>
                  <a:ext uri="{FF2B5EF4-FFF2-40B4-BE49-F238E27FC236}">
                    <a16:creationId xmlns:a16="http://schemas.microsoft.com/office/drawing/2014/main" id="{95EFBACA-4E35-492C-9DC1-D86F523956F8}"/>
                  </a:ext>
                </a:extLst>
              </p:cNvPr>
              <p:cNvSpPr/>
              <p:nvPr/>
            </p:nvSpPr>
            <p:spPr>
              <a:xfrm>
                <a:off x="7627619" y="3462337"/>
                <a:ext cx="11429" cy="18097"/>
              </a:xfrm>
              <a:custGeom>
                <a:avLst/>
                <a:gdLst>
                  <a:gd name="connsiteX0" fmla="*/ 0 w 11429"/>
                  <a:gd name="connsiteY0" fmla="*/ 0 h 18097"/>
                  <a:gd name="connsiteX1" fmla="*/ 11430 w 11429"/>
                  <a:gd name="connsiteY1" fmla="*/ 0 h 18097"/>
                  <a:gd name="connsiteX2" fmla="*/ 11430 w 11429"/>
                  <a:gd name="connsiteY2" fmla="*/ 18098 h 18097"/>
                  <a:gd name="connsiteX3" fmla="*/ 0 w 11429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29" h="18097">
                    <a:moveTo>
                      <a:pt x="0" y="0"/>
                    </a:moveTo>
                    <a:lnTo>
                      <a:pt x="11430" y="0"/>
                    </a:lnTo>
                    <a:lnTo>
                      <a:pt x="11430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73" name="Freeform: Shape 372">
                <a:extLst>
                  <a:ext uri="{FF2B5EF4-FFF2-40B4-BE49-F238E27FC236}">
                    <a16:creationId xmlns:a16="http://schemas.microsoft.com/office/drawing/2014/main" id="{D9AD058B-44DF-4621-A8F3-FDB0A50496E8}"/>
                  </a:ext>
                </a:extLst>
              </p:cNvPr>
              <p:cNvSpPr/>
              <p:nvPr/>
            </p:nvSpPr>
            <p:spPr>
              <a:xfrm>
                <a:off x="7611427" y="3462337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8 h 18097"/>
                  <a:gd name="connsiteX3" fmla="*/ 0 w 13334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74" name="Freeform: Shape 373">
                <a:extLst>
                  <a:ext uri="{FF2B5EF4-FFF2-40B4-BE49-F238E27FC236}">
                    <a16:creationId xmlns:a16="http://schemas.microsoft.com/office/drawing/2014/main" id="{8BD2FD05-4014-4B65-87D4-C92C6503D46F}"/>
                  </a:ext>
                </a:extLst>
              </p:cNvPr>
              <p:cNvSpPr/>
              <p:nvPr/>
            </p:nvSpPr>
            <p:spPr>
              <a:xfrm>
                <a:off x="7641907" y="3440429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7 h 18097"/>
                  <a:gd name="connsiteX3" fmla="*/ 0 w 13334"/>
                  <a:gd name="connsiteY3" fmla="*/ 18097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7"/>
                    </a:lnTo>
                    <a:lnTo>
                      <a:pt x="0" y="18097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75" name="Freeform: Shape 374">
                <a:extLst>
                  <a:ext uri="{FF2B5EF4-FFF2-40B4-BE49-F238E27FC236}">
                    <a16:creationId xmlns:a16="http://schemas.microsoft.com/office/drawing/2014/main" id="{7C79948F-F783-4187-ACA4-2D8FC1077D79}"/>
                  </a:ext>
                </a:extLst>
              </p:cNvPr>
              <p:cNvSpPr/>
              <p:nvPr/>
            </p:nvSpPr>
            <p:spPr>
              <a:xfrm>
                <a:off x="7627619" y="3440429"/>
                <a:ext cx="11429" cy="18097"/>
              </a:xfrm>
              <a:custGeom>
                <a:avLst/>
                <a:gdLst>
                  <a:gd name="connsiteX0" fmla="*/ 0 w 11429"/>
                  <a:gd name="connsiteY0" fmla="*/ 0 h 18097"/>
                  <a:gd name="connsiteX1" fmla="*/ 11430 w 11429"/>
                  <a:gd name="connsiteY1" fmla="*/ 0 h 18097"/>
                  <a:gd name="connsiteX2" fmla="*/ 11430 w 11429"/>
                  <a:gd name="connsiteY2" fmla="*/ 18097 h 18097"/>
                  <a:gd name="connsiteX3" fmla="*/ 0 w 11429"/>
                  <a:gd name="connsiteY3" fmla="*/ 18097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29" h="18097">
                    <a:moveTo>
                      <a:pt x="0" y="0"/>
                    </a:moveTo>
                    <a:lnTo>
                      <a:pt x="11430" y="0"/>
                    </a:lnTo>
                    <a:lnTo>
                      <a:pt x="11430" y="18097"/>
                    </a:lnTo>
                    <a:lnTo>
                      <a:pt x="0" y="18097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76" name="Freeform: Shape 375">
                <a:extLst>
                  <a:ext uri="{FF2B5EF4-FFF2-40B4-BE49-F238E27FC236}">
                    <a16:creationId xmlns:a16="http://schemas.microsoft.com/office/drawing/2014/main" id="{2444234A-C7E4-4E11-8FEE-08037349F91C}"/>
                  </a:ext>
                </a:extLst>
              </p:cNvPr>
              <p:cNvSpPr/>
              <p:nvPr/>
            </p:nvSpPr>
            <p:spPr>
              <a:xfrm>
                <a:off x="7611427" y="3440429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7 h 18097"/>
                  <a:gd name="connsiteX3" fmla="*/ 0 w 13334"/>
                  <a:gd name="connsiteY3" fmla="*/ 18097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7"/>
                    </a:lnTo>
                    <a:lnTo>
                      <a:pt x="0" y="18097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77" name="Freeform: Shape 376">
                <a:extLst>
                  <a:ext uri="{FF2B5EF4-FFF2-40B4-BE49-F238E27FC236}">
                    <a16:creationId xmlns:a16="http://schemas.microsoft.com/office/drawing/2014/main" id="{02DDEF40-E957-4AF6-BB38-83DE8B50DAAF}"/>
                  </a:ext>
                </a:extLst>
              </p:cNvPr>
              <p:cNvSpPr/>
              <p:nvPr/>
            </p:nvSpPr>
            <p:spPr>
              <a:xfrm>
                <a:off x="7641907" y="3418522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8 h 18097"/>
                  <a:gd name="connsiteX3" fmla="*/ 0 w 13334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78" name="Freeform: Shape 377">
                <a:extLst>
                  <a:ext uri="{FF2B5EF4-FFF2-40B4-BE49-F238E27FC236}">
                    <a16:creationId xmlns:a16="http://schemas.microsoft.com/office/drawing/2014/main" id="{ED3D8B5C-2EF2-4BD3-AF9A-54E625BC8C27}"/>
                  </a:ext>
                </a:extLst>
              </p:cNvPr>
              <p:cNvSpPr/>
              <p:nvPr/>
            </p:nvSpPr>
            <p:spPr>
              <a:xfrm>
                <a:off x="7627619" y="3418522"/>
                <a:ext cx="11429" cy="18097"/>
              </a:xfrm>
              <a:custGeom>
                <a:avLst/>
                <a:gdLst>
                  <a:gd name="connsiteX0" fmla="*/ 0 w 11429"/>
                  <a:gd name="connsiteY0" fmla="*/ 0 h 18097"/>
                  <a:gd name="connsiteX1" fmla="*/ 11430 w 11429"/>
                  <a:gd name="connsiteY1" fmla="*/ 0 h 18097"/>
                  <a:gd name="connsiteX2" fmla="*/ 11430 w 11429"/>
                  <a:gd name="connsiteY2" fmla="*/ 18098 h 18097"/>
                  <a:gd name="connsiteX3" fmla="*/ 0 w 11429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29" h="18097">
                    <a:moveTo>
                      <a:pt x="0" y="0"/>
                    </a:moveTo>
                    <a:lnTo>
                      <a:pt x="11430" y="0"/>
                    </a:lnTo>
                    <a:lnTo>
                      <a:pt x="11430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79" name="Freeform: Shape 378">
                <a:extLst>
                  <a:ext uri="{FF2B5EF4-FFF2-40B4-BE49-F238E27FC236}">
                    <a16:creationId xmlns:a16="http://schemas.microsoft.com/office/drawing/2014/main" id="{FEBFD7D1-3EB2-4491-8CA8-C86385462DC0}"/>
                  </a:ext>
                </a:extLst>
              </p:cNvPr>
              <p:cNvSpPr/>
              <p:nvPr/>
            </p:nvSpPr>
            <p:spPr>
              <a:xfrm>
                <a:off x="7611427" y="3418522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8 h 18097"/>
                  <a:gd name="connsiteX3" fmla="*/ 0 w 13334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0" name="Freeform: Shape 379">
                <a:extLst>
                  <a:ext uri="{FF2B5EF4-FFF2-40B4-BE49-F238E27FC236}">
                    <a16:creationId xmlns:a16="http://schemas.microsoft.com/office/drawing/2014/main" id="{50E9DDCF-56D1-4596-9705-5E0FE96D77D3}"/>
                  </a:ext>
                </a:extLst>
              </p:cNvPr>
              <p:cNvSpPr/>
              <p:nvPr/>
            </p:nvSpPr>
            <p:spPr>
              <a:xfrm>
                <a:off x="7641907" y="3396614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8 h 18097"/>
                  <a:gd name="connsiteX3" fmla="*/ 0 w 13334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1" name="Freeform: Shape 380">
                <a:extLst>
                  <a:ext uri="{FF2B5EF4-FFF2-40B4-BE49-F238E27FC236}">
                    <a16:creationId xmlns:a16="http://schemas.microsoft.com/office/drawing/2014/main" id="{017BAA87-C0EB-4394-B242-454ADB10655D}"/>
                  </a:ext>
                </a:extLst>
              </p:cNvPr>
              <p:cNvSpPr/>
              <p:nvPr/>
            </p:nvSpPr>
            <p:spPr>
              <a:xfrm>
                <a:off x="7627619" y="3396614"/>
                <a:ext cx="11429" cy="18097"/>
              </a:xfrm>
              <a:custGeom>
                <a:avLst/>
                <a:gdLst>
                  <a:gd name="connsiteX0" fmla="*/ 0 w 11429"/>
                  <a:gd name="connsiteY0" fmla="*/ 0 h 18097"/>
                  <a:gd name="connsiteX1" fmla="*/ 11430 w 11429"/>
                  <a:gd name="connsiteY1" fmla="*/ 0 h 18097"/>
                  <a:gd name="connsiteX2" fmla="*/ 11430 w 11429"/>
                  <a:gd name="connsiteY2" fmla="*/ 18098 h 18097"/>
                  <a:gd name="connsiteX3" fmla="*/ 0 w 11429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29" h="18097">
                    <a:moveTo>
                      <a:pt x="0" y="0"/>
                    </a:moveTo>
                    <a:lnTo>
                      <a:pt x="11430" y="0"/>
                    </a:lnTo>
                    <a:lnTo>
                      <a:pt x="11430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2" name="Freeform: Shape 381">
                <a:extLst>
                  <a:ext uri="{FF2B5EF4-FFF2-40B4-BE49-F238E27FC236}">
                    <a16:creationId xmlns:a16="http://schemas.microsoft.com/office/drawing/2014/main" id="{4B783643-A5E7-4A4C-BEC6-2BAC2EC443D8}"/>
                  </a:ext>
                </a:extLst>
              </p:cNvPr>
              <p:cNvSpPr/>
              <p:nvPr/>
            </p:nvSpPr>
            <p:spPr>
              <a:xfrm>
                <a:off x="7611427" y="3396614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8 h 18097"/>
                  <a:gd name="connsiteX3" fmla="*/ 0 w 13334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331" name="Graphic 437">
              <a:extLst>
                <a:ext uri="{FF2B5EF4-FFF2-40B4-BE49-F238E27FC236}">
                  <a16:creationId xmlns:a16="http://schemas.microsoft.com/office/drawing/2014/main" id="{1F29B2CD-F20C-48B0-8F3B-D7161BCF8D81}"/>
                </a:ext>
              </a:extLst>
            </p:cNvPr>
            <p:cNvGrpSpPr/>
            <p:nvPr/>
          </p:nvGrpSpPr>
          <p:grpSpPr>
            <a:xfrm>
              <a:off x="7716202" y="3388994"/>
              <a:ext cx="55244" cy="98107"/>
              <a:chOff x="7716202" y="3388994"/>
              <a:chExt cx="55244" cy="98107"/>
            </a:xfrm>
            <a:solidFill>
              <a:schemeClr val="accent1"/>
            </a:solidFill>
          </p:grpSpPr>
          <p:sp>
            <p:nvSpPr>
              <p:cNvPr id="355" name="Freeform: Shape 354">
                <a:extLst>
                  <a:ext uri="{FF2B5EF4-FFF2-40B4-BE49-F238E27FC236}">
                    <a16:creationId xmlns:a16="http://schemas.microsoft.com/office/drawing/2014/main" id="{7D45C3FA-17CC-49D0-991E-CB400539AA38}"/>
                  </a:ext>
                </a:extLst>
              </p:cNvPr>
              <p:cNvSpPr/>
              <p:nvPr/>
            </p:nvSpPr>
            <p:spPr>
              <a:xfrm>
                <a:off x="7716202" y="3388994"/>
                <a:ext cx="55244" cy="98107"/>
              </a:xfrm>
              <a:custGeom>
                <a:avLst/>
                <a:gdLst>
                  <a:gd name="connsiteX0" fmla="*/ 0 w 55244"/>
                  <a:gd name="connsiteY0" fmla="*/ 0 h 98107"/>
                  <a:gd name="connsiteX1" fmla="*/ 55245 w 55244"/>
                  <a:gd name="connsiteY1" fmla="*/ 0 h 98107"/>
                  <a:gd name="connsiteX2" fmla="*/ 55245 w 55244"/>
                  <a:gd name="connsiteY2" fmla="*/ 98107 h 98107"/>
                  <a:gd name="connsiteX3" fmla="*/ 0 w 55244"/>
                  <a:gd name="connsiteY3" fmla="*/ 98107 h 98107"/>
                  <a:gd name="connsiteX4" fmla="*/ 0 w 55244"/>
                  <a:gd name="connsiteY4" fmla="*/ 0 h 98107"/>
                  <a:gd name="connsiteX5" fmla="*/ 0 w 55244"/>
                  <a:gd name="connsiteY5" fmla="*/ 0 h 98107"/>
                  <a:gd name="connsiteX6" fmla="*/ 3810 w 55244"/>
                  <a:gd name="connsiteY6" fmla="*/ 3810 h 98107"/>
                  <a:gd name="connsiteX7" fmla="*/ 3810 w 55244"/>
                  <a:gd name="connsiteY7" fmla="*/ 95250 h 98107"/>
                  <a:gd name="connsiteX8" fmla="*/ 51435 w 55244"/>
                  <a:gd name="connsiteY8" fmla="*/ 95250 h 98107"/>
                  <a:gd name="connsiteX9" fmla="*/ 51435 w 55244"/>
                  <a:gd name="connsiteY9" fmla="*/ 3810 h 98107"/>
                  <a:gd name="connsiteX10" fmla="*/ 3810 w 55244"/>
                  <a:gd name="connsiteY10" fmla="*/ 3810 h 981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5244" h="98107">
                    <a:moveTo>
                      <a:pt x="0" y="0"/>
                    </a:moveTo>
                    <a:lnTo>
                      <a:pt x="55245" y="0"/>
                    </a:lnTo>
                    <a:lnTo>
                      <a:pt x="55245" y="98107"/>
                    </a:lnTo>
                    <a:lnTo>
                      <a:pt x="0" y="98107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  <a:moveTo>
                      <a:pt x="3810" y="3810"/>
                    </a:moveTo>
                    <a:lnTo>
                      <a:pt x="3810" y="95250"/>
                    </a:lnTo>
                    <a:lnTo>
                      <a:pt x="51435" y="95250"/>
                    </a:lnTo>
                    <a:lnTo>
                      <a:pt x="51435" y="3810"/>
                    </a:lnTo>
                    <a:lnTo>
                      <a:pt x="3810" y="3810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56" name="Freeform: Shape 355">
                <a:extLst>
                  <a:ext uri="{FF2B5EF4-FFF2-40B4-BE49-F238E27FC236}">
                    <a16:creationId xmlns:a16="http://schemas.microsoft.com/office/drawing/2014/main" id="{B9E8119C-A8A7-4178-95C0-4BE030040A4C}"/>
                  </a:ext>
                </a:extLst>
              </p:cNvPr>
              <p:cNvSpPr/>
              <p:nvPr/>
            </p:nvSpPr>
            <p:spPr>
              <a:xfrm>
                <a:off x="7720012" y="3392804"/>
                <a:ext cx="47625" cy="91439"/>
              </a:xfrm>
              <a:custGeom>
                <a:avLst/>
                <a:gdLst>
                  <a:gd name="connsiteX0" fmla="*/ 0 w 47625"/>
                  <a:gd name="connsiteY0" fmla="*/ 0 h 91439"/>
                  <a:gd name="connsiteX1" fmla="*/ 47625 w 47625"/>
                  <a:gd name="connsiteY1" fmla="*/ 0 h 91439"/>
                  <a:gd name="connsiteX2" fmla="*/ 47625 w 47625"/>
                  <a:gd name="connsiteY2" fmla="*/ 91440 h 91439"/>
                  <a:gd name="connsiteX3" fmla="*/ 0 w 47625"/>
                  <a:gd name="connsiteY3" fmla="*/ 91440 h 91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7625" h="91439">
                    <a:moveTo>
                      <a:pt x="0" y="0"/>
                    </a:moveTo>
                    <a:lnTo>
                      <a:pt x="47625" y="0"/>
                    </a:lnTo>
                    <a:lnTo>
                      <a:pt x="47625" y="91440"/>
                    </a:lnTo>
                    <a:lnTo>
                      <a:pt x="0" y="91440"/>
                    </a:lnTo>
                    <a:close/>
                  </a:path>
                </a:pathLst>
              </a:custGeom>
              <a:solidFill>
                <a:srgbClr val="B3B2B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57" name="Freeform: Shape 356">
                <a:extLst>
                  <a:ext uri="{FF2B5EF4-FFF2-40B4-BE49-F238E27FC236}">
                    <a16:creationId xmlns:a16="http://schemas.microsoft.com/office/drawing/2014/main" id="{270BB005-AB11-42B6-B036-10F0C8B3FF89}"/>
                  </a:ext>
                </a:extLst>
              </p:cNvPr>
              <p:cNvSpPr/>
              <p:nvPr/>
            </p:nvSpPr>
            <p:spPr>
              <a:xfrm>
                <a:off x="7752397" y="3462337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8 h 18097"/>
                  <a:gd name="connsiteX3" fmla="*/ 0 w 13334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58" name="Freeform: Shape 357">
                <a:extLst>
                  <a:ext uri="{FF2B5EF4-FFF2-40B4-BE49-F238E27FC236}">
                    <a16:creationId xmlns:a16="http://schemas.microsoft.com/office/drawing/2014/main" id="{CDEE4D42-9D7E-484C-97A6-7F7FA8F0E0F0}"/>
                  </a:ext>
                </a:extLst>
              </p:cNvPr>
              <p:cNvSpPr/>
              <p:nvPr/>
            </p:nvSpPr>
            <p:spPr>
              <a:xfrm>
                <a:off x="7738109" y="3462337"/>
                <a:ext cx="11429" cy="18097"/>
              </a:xfrm>
              <a:custGeom>
                <a:avLst/>
                <a:gdLst>
                  <a:gd name="connsiteX0" fmla="*/ 0 w 11429"/>
                  <a:gd name="connsiteY0" fmla="*/ 0 h 18097"/>
                  <a:gd name="connsiteX1" fmla="*/ 11430 w 11429"/>
                  <a:gd name="connsiteY1" fmla="*/ 0 h 18097"/>
                  <a:gd name="connsiteX2" fmla="*/ 11430 w 11429"/>
                  <a:gd name="connsiteY2" fmla="*/ 18098 h 18097"/>
                  <a:gd name="connsiteX3" fmla="*/ 0 w 11429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29" h="18097">
                    <a:moveTo>
                      <a:pt x="0" y="0"/>
                    </a:moveTo>
                    <a:lnTo>
                      <a:pt x="11430" y="0"/>
                    </a:lnTo>
                    <a:lnTo>
                      <a:pt x="11430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59" name="Freeform: Shape 358">
                <a:extLst>
                  <a:ext uri="{FF2B5EF4-FFF2-40B4-BE49-F238E27FC236}">
                    <a16:creationId xmlns:a16="http://schemas.microsoft.com/office/drawing/2014/main" id="{36F1FD1F-A3FE-44A6-BD72-DE1DF044E16F}"/>
                  </a:ext>
                </a:extLst>
              </p:cNvPr>
              <p:cNvSpPr/>
              <p:nvPr/>
            </p:nvSpPr>
            <p:spPr>
              <a:xfrm>
                <a:off x="7721917" y="3462337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8 h 18097"/>
                  <a:gd name="connsiteX3" fmla="*/ 0 w 13334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60" name="Freeform: Shape 359">
                <a:extLst>
                  <a:ext uri="{FF2B5EF4-FFF2-40B4-BE49-F238E27FC236}">
                    <a16:creationId xmlns:a16="http://schemas.microsoft.com/office/drawing/2014/main" id="{86213CAE-0554-4301-9A66-70DCF9405FC1}"/>
                  </a:ext>
                </a:extLst>
              </p:cNvPr>
              <p:cNvSpPr/>
              <p:nvPr/>
            </p:nvSpPr>
            <p:spPr>
              <a:xfrm>
                <a:off x="7752397" y="3440429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7 h 18097"/>
                  <a:gd name="connsiteX3" fmla="*/ 0 w 13334"/>
                  <a:gd name="connsiteY3" fmla="*/ 18097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7"/>
                    </a:lnTo>
                    <a:lnTo>
                      <a:pt x="0" y="18097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61" name="Freeform: Shape 360">
                <a:extLst>
                  <a:ext uri="{FF2B5EF4-FFF2-40B4-BE49-F238E27FC236}">
                    <a16:creationId xmlns:a16="http://schemas.microsoft.com/office/drawing/2014/main" id="{51272FDE-269B-4D56-BAC5-A40A14A1B100}"/>
                  </a:ext>
                </a:extLst>
              </p:cNvPr>
              <p:cNvSpPr/>
              <p:nvPr/>
            </p:nvSpPr>
            <p:spPr>
              <a:xfrm>
                <a:off x="7738109" y="3440429"/>
                <a:ext cx="11429" cy="18097"/>
              </a:xfrm>
              <a:custGeom>
                <a:avLst/>
                <a:gdLst>
                  <a:gd name="connsiteX0" fmla="*/ 0 w 11429"/>
                  <a:gd name="connsiteY0" fmla="*/ 0 h 18097"/>
                  <a:gd name="connsiteX1" fmla="*/ 11430 w 11429"/>
                  <a:gd name="connsiteY1" fmla="*/ 0 h 18097"/>
                  <a:gd name="connsiteX2" fmla="*/ 11430 w 11429"/>
                  <a:gd name="connsiteY2" fmla="*/ 18097 h 18097"/>
                  <a:gd name="connsiteX3" fmla="*/ 0 w 11429"/>
                  <a:gd name="connsiteY3" fmla="*/ 18097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29" h="18097">
                    <a:moveTo>
                      <a:pt x="0" y="0"/>
                    </a:moveTo>
                    <a:lnTo>
                      <a:pt x="11430" y="0"/>
                    </a:lnTo>
                    <a:lnTo>
                      <a:pt x="11430" y="18097"/>
                    </a:lnTo>
                    <a:lnTo>
                      <a:pt x="0" y="18097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62" name="Freeform: Shape 361">
                <a:extLst>
                  <a:ext uri="{FF2B5EF4-FFF2-40B4-BE49-F238E27FC236}">
                    <a16:creationId xmlns:a16="http://schemas.microsoft.com/office/drawing/2014/main" id="{078A2259-A971-41E9-9D0F-6EA1CA66198C}"/>
                  </a:ext>
                </a:extLst>
              </p:cNvPr>
              <p:cNvSpPr/>
              <p:nvPr/>
            </p:nvSpPr>
            <p:spPr>
              <a:xfrm>
                <a:off x="7721917" y="3440429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7 h 18097"/>
                  <a:gd name="connsiteX3" fmla="*/ 0 w 13334"/>
                  <a:gd name="connsiteY3" fmla="*/ 18097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7"/>
                    </a:lnTo>
                    <a:lnTo>
                      <a:pt x="0" y="18097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63" name="Freeform: Shape 362">
                <a:extLst>
                  <a:ext uri="{FF2B5EF4-FFF2-40B4-BE49-F238E27FC236}">
                    <a16:creationId xmlns:a16="http://schemas.microsoft.com/office/drawing/2014/main" id="{0EBB70C9-973A-44D4-BD78-D5E868FD59E1}"/>
                  </a:ext>
                </a:extLst>
              </p:cNvPr>
              <p:cNvSpPr/>
              <p:nvPr/>
            </p:nvSpPr>
            <p:spPr>
              <a:xfrm>
                <a:off x="7752397" y="3418522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8 h 18097"/>
                  <a:gd name="connsiteX3" fmla="*/ 0 w 13334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64" name="Freeform: Shape 363">
                <a:extLst>
                  <a:ext uri="{FF2B5EF4-FFF2-40B4-BE49-F238E27FC236}">
                    <a16:creationId xmlns:a16="http://schemas.microsoft.com/office/drawing/2014/main" id="{DC5B0C8B-47E9-42A5-9059-CF4C2B3A6A45}"/>
                  </a:ext>
                </a:extLst>
              </p:cNvPr>
              <p:cNvSpPr/>
              <p:nvPr/>
            </p:nvSpPr>
            <p:spPr>
              <a:xfrm>
                <a:off x="7738109" y="3418522"/>
                <a:ext cx="11429" cy="18097"/>
              </a:xfrm>
              <a:custGeom>
                <a:avLst/>
                <a:gdLst>
                  <a:gd name="connsiteX0" fmla="*/ 0 w 11429"/>
                  <a:gd name="connsiteY0" fmla="*/ 0 h 18097"/>
                  <a:gd name="connsiteX1" fmla="*/ 11430 w 11429"/>
                  <a:gd name="connsiteY1" fmla="*/ 0 h 18097"/>
                  <a:gd name="connsiteX2" fmla="*/ 11430 w 11429"/>
                  <a:gd name="connsiteY2" fmla="*/ 18098 h 18097"/>
                  <a:gd name="connsiteX3" fmla="*/ 0 w 11429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29" h="18097">
                    <a:moveTo>
                      <a:pt x="0" y="0"/>
                    </a:moveTo>
                    <a:lnTo>
                      <a:pt x="11430" y="0"/>
                    </a:lnTo>
                    <a:lnTo>
                      <a:pt x="11430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65" name="Freeform: Shape 364">
                <a:extLst>
                  <a:ext uri="{FF2B5EF4-FFF2-40B4-BE49-F238E27FC236}">
                    <a16:creationId xmlns:a16="http://schemas.microsoft.com/office/drawing/2014/main" id="{4B4E3145-7B90-40E3-A8A9-CC4A7F1CF11A}"/>
                  </a:ext>
                </a:extLst>
              </p:cNvPr>
              <p:cNvSpPr/>
              <p:nvPr/>
            </p:nvSpPr>
            <p:spPr>
              <a:xfrm>
                <a:off x="7721917" y="3418522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8 h 18097"/>
                  <a:gd name="connsiteX3" fmla="*/ 0 w 13334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66" name="Freeform: Shape 365">
                <a:extLst>
                  <a:ext uri="{FF2B5EF4-FFF2-40B4-BE49-F238E27FC236}">
                    <a16:creationId xmlns:a16="http://schemas.microsoft.com/office/drawing/2014/main" id="{5BE95C44-7B0F-4843-B020-0609F6037054}"/>
                  </a:ext>
                </a:extLst>
              </p:cNvPr>
              <p:cNvSpPr/>
              <p:nvPr/>
            </p:nvSpPr>
            <p:spPr>
              <a:xfrm>
                <a:off x="7752397" y="3396614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8 h 18097"/>
                  <a:gd name="connsiteX3" fmla="*/ 0 w 13334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67" name="Freeform: Shape 366">
                <a:extLst>
                  <a:ext uri="{FF2B5EF4-FFF2-40B4-BE49-F238E27FC236}">
                    <a16:creationId xmlns:a16="http://schemas.microsoft.com/office/drawing/2014/main" id="{FA61435B-A49A-4E62-8DC9-CF41E8861B1C}"/>
                  </a:ext>
                </a:extLst>
              </p:cNvPr>
              <p:cNvSpPr/>
              <p:nvPr/>
            </p:nvSpPr>
            <p:spPr>
              <a:xfrm>
                <a:off x="7738109" y="3396614"/>
                <a:ext cx="11429" cy="18097"/>
              </a:xfrm>
              <a:custGeom>
                <a:avLst/>
                <a:gdLst>
                  <a:gd name="connsiteX0" fmla="*/ 0 w 11429"/>
                  <a:gd name="connsiteY0" fmla="*/ 0 h 18097"/>
                  <a:gd name="connsiteX1" fmla="*/ 11430 w 11429"/>
                  <a:gd name="connsiteY1" fmla="*/ 0 h 18097"/>
                  <a:gd name="connsiteX2" fmla="*/ 11430 w 11429"/>
                  <a:gd name="connsiteY2" fmla="*/ 18098 h 18097"/>
                  <a:gd name="connsiteX3" fmla="*/ 0 w 11429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29" h="18097">
                    <a:moveTo>
                      <a:pt x="0" y="0"/>
                    </a:moveTo>
                    <a:lnTo>
                      <a:pt x="11430" y="0"/>
                    </a:lnTo>
                    <a:lnTo>
                      <a:pt x="11430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68" name="Freeform: Shape 367">
                <a:extLst>
                  <a:ext uri="{FF2B5EF4-FFF2-40B4-BE49-F238E27FC236}">
                    <a16:creationId xmlns:a16="http://schemas.microsoft.com/office/drawing/2014/main" id="{A5D73739-FC75-4915-84D5-F32875F3F742}"/>
                  </a:ext>
                </a:extLst>
              </p:cNvPr>
              <p:cNvSpPr/>
              <p:nvPr/>
            </p:nvSpPr>
            <p:spPr>
              <a:xfrm>
                <a:off x="7721917" y="3396614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8 h 18097"/>
                  <a:gd name="connsiteX3" fmla="*/ 0 w 13334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D3FDD063-443B-470A-B762-31C28DA4028A}"/>
                </a:ext>
              </a:extLst>
            </p:cNvPr>
            <p:cNvSpPr/>
            <p:nvPr/>
          </p:nvSpPr>
          <p:spPr>
            <a:xfrm>
              <a:off x="7494269" y="3292791"/>
              <a:ext cx="60007" cy="44767"/>
            </a:xfrm>
            <a:custGeom>
              <a:avLst/>
              <a:gdLst>
                <a:gd name="connsiteX0" fmla="*/ 0 w 60007"/>
                <a:gd name="connsiteY0" fmla="*/ 0 h 44767"/>
                <a:gd name="connsiteX1" fmla="*/ 60008 w 60007"/>
                <a:gd name="connsiteY1" fmla="*/ 0 h 44767"/>
                <a:gd name="connsiteX2" fmla="*/ 60008 w 60007"/>
                <a:gd name="connsiteY2" fmla="*/ 44768 h 44767"/>
                <a:gd name="connsiteX3" fmla="*/ 0 w 60007"/>
                <a:gd name="connsiteY3" fmla="*/ 44768 h 44767"/>
                <a:gd name="connsiteX4" fmla="*/ 0 w 60007"/>
                <a:gd name="connsiteY4" fmla="*/ 0 h 44767"/>
                <a:gd name="connsiteX5" fmla="*/ 0 w 60007"/>
                <a:gd name="connsiteY5" fmla="*/ 0 h 44767"/>
                <a:gd name="connsiteX6" fmla="*/ 3810 w 60007"/>
                <a:gd name="connsiteY6" fmla="*/ 3810 h 44767"/>
                <a:gd name="connsiteX7" fmla="*/ 3810 w 60007"/>
                <a:gd name="connsiteY7" fmla="*/ 40958 h 44767"/>
                <a:gd name="connsiteX8" fmla="*/ 56198 w 60007"/>
                <a:gd name="connsiteY8" fmla="*/ 40958 h 44767"/>
                <a:gd name="connsiteX9" fmla="*/ 56198 w 60007"/>
                <a:gd name="connsiteY9" fmla="*/ 3810 h 44767"/>
                <a:gd name="connsiteX10" fmla="*/ 3810 w 60007"/>
                <a:gd name="connsiteY10" fmla="*/ 3810 h 44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0007" h="44767">
                  <a:moveTo>
                    <a:pt x="0" y="0"/>
                  </a:moveTo>
                  <a:lnTo>
                    <a:pt x="60008" y="0"/>
                  </a:lnTo>
                  <a:lnTo>
                    <a:pt x="60008" y="44768"/>
                  </a:lnTo>
                  <a:lnTo>
                    <a:pt x="0" y="44768"/>
                  </a:lnTo>
                  <a:lnTo>
                    <a:pt x="0" y="0"/>
                  </a:lnTo>
                  <a:lnTo>
                    <a:pt x="0" y="0"/>
                  </a:lnTo>
                  <a:close/>
                  <a:moveTo>
                    <a:pt x="3810" y="3810"/>
                  </a:moveTo>
                  <a:lnTo>
                    <a:pt x="3810" y="40958"/>
                  </a:lnTo>
                  <a:lnTo>
                    <a:pt x="56198" y="40958"/>
                  </a:lnTo>
                  <a:lnTo>
                    <a:pt x="56198" y="3810"/>
                  </a:lnTo>
                  <a:lnTo>
                    <a:pt x="3810" y="3810"/>
                  </a:lnTo>
                  <a:close/>
                </a:path>
              </a:pathLst>
            </a:custGeom>
            <a:solidFill>
              <a:srgbClr val="5E5F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CD1AE91D-05A2-4F8C-ACBD-2780C1C04C46}"/>
                </a:ext>
              </a:extLst>
            </p:cNvPr>
            <p:cNvSpPr/>
            <p:nvPr/>
          </p:nvSpPr>
          <p:spPr>
            <a:xfrm>
              <a:off x="7554277" y="3292791"/>
              <a:ext cx="60007" cy="44767"/>
            </a:xfrm>
            <a:custGeom>
              <a:avLst/>
              <a:gdLst>
                <a:gd name="connsiteX0" fmla="*/ 0 w 60007"/>
                <a:gd name="connsiteY0" fmla="*/ 0 h 44767"/>
                <a:gd name="connsiteX1" fmla="*/ 60007 w 60007"/>
                <a:gd name="connsiteY1" fmla="*/ 0 h 44767"/>
                <a:gd name="connsiteX2" fmla="*/ 60007 w 60007"/>
                <a:gd name="connsiteY2" fmla="*/ 44768 h 44767"/>
                <a:gd name="connsiteX3" fmla="*/ 0 w 60007"/>
                <a:gd name="connsiteY3" fmla="*/ 44768 h 44767"/>
                <a:gd name="connsiteX4" fmla="*/ 0 w 60007"/>
                <a:gd name="connsiteY4" fmla="*/ 0 h 44767"/>
                <a:gd name="connsiteX5" fmla="*/ 0 w 60007"/>
                <a:gd name="connsiteY5" fmla="*/ 0 h 44767"/>
                <a:gd name="connsiteX6" fmla="*/ 3810 w 60007"/>
                <a:gd name="connsiteY6" fmla="*/ 3810 h 44767"/>
                <a:gd name="connsiteX7" fmla="*/ 3810 w 60007"/>
                <a:gd name="connsiteY7" fmla="*/ 40958 h 44767"/>
                <a:gd name="connsiteX8" fmla="*/ 56197 w 60007"/>
                <a:gd name="connsiteY8" fmla="*/ 40958 h 44767"/>
                <a:gd name="connsiteX9" fmla="*/ 56197 w 60007"/>
                <a:gd name="connsiteY9" fmla="*/ 3810 h 44767"/>
                <a:gd name="connsiteX10" fmla="*/ 3810 w 60007"/>
                <a:gd name="connsiteY10" fmla="*/ 3810 h 44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0007" h="44767">
                  <a:moveTo>
                    <a:pt x="0" y="0"/>
                  </a:moveTo>
                  <a:lnTo>
                    <a:pt x="60007" y="0"/>
                  </a:lnTo>
                  <a:lnTo>
                    <a:pt x="60007" y="44768"/>
                  </a:lnTo>
                  <a:lnTo>
                    <a:pt x="0" y="44768"/>
                  </a:lnTo>
                  <a:lnTo>
                    <a:pt x="0" y="0"/>
                  </a:lnTo>
                  <a:lnTo>
                    <a:pt x="0" y="0"/>
                  </a:lnTo>
                  <a:close/>
                  <a:moveTo>
                    <a:pt x="3810" y="3810"/>
                  </a:moveTo>
                  <a:lnTo>
                    <a:pt x="3810" y="40958"/>
                  </a:lnTo>
                  <a:lnTo>
                    <a:pt x="56197" y="40958"/>
                  </a:lnTo>
                  <a:lnTo>
                    <a:pt x="56197" y="3810"/>
                  </a:lnTo>
                  <a:lnTo>
                    <a:pt x="3810" y="3810"/>
                  </a:lnTo>
                  <a:close/>
                </a:path>
              </a:pathLst>
            </a:custGeom>
            <a:solidFill>
              <a:srgbClr val="5E5F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BB2DBEA0-B54C-41B4-B51A-46BFF6080BE2}"/>
                </a:ext>
              </a:extLst>
            </p:cNvPr>
            <p:cNvSpPr/>
            <p:nvPr/>
          </p:nvSpPr>
          <p:spPr>
            <a:xfrm>
              <a:off x="7614284" y="3292791"/>
              <a:ext cx="60007" cy="44767"/>
            </a:xfrm>
            <a:custGeom>
              <a:avLst/>
              <a:gdLst>
                <a:gd name="connsiteX0" fmla="*/ 0 w 60007"/>
                <a:gd name="connsiteY0" fmla="*/ 0 h 44767"/>
                <a:gd name="connsiteX1" fmla="*/ 60008 w 60007"/>
                <a:gd name="connsiteY1" fmla="*/ 0 h 44767"/>
                <a:gd name="connsiteX2" fmla="*/ 60008 w 60007"/>
                <a:gd name="connsiteY2" fmla="*/ 44768 h 44767"/>
                <a:gd name="connsiteX3" fmla="*/ 0 w 60007"/>
                <a:gd name="connsiteY3" fmla="*/ 44768 h 44767"/>
                <a:gd name="connsiteX4" fmla="*/ 0 w 60007"/>
                <a:gd name="connsiteY4" fmla="*/ 0 h 44767"/>
                <a:gd name="connsiteX5" fmla="*/ 0 w 60007"/>
                <a:gd name="connsiteY5" fmla="*/ 0 h 44767"/>
                <a:gd name="connsiteX6" fmla="*/ 3810 w 60007"/>
                <a:gd name="connsiteY6" fmla="*/ 3810 h 44767"/>
                <a:gd name="connsiteX7" fmla="*/ 3810 w 60007"/>
                <a:gd name="connsiteY7" fmla="*/ 40958 h 44767"/>
                <a:gd name="connsiteX8" fmla="*/ 56197 w 60007"/>
                <a:gd name="connsiteY8" fmla="*/ 40958 h 44767"/>
                <a:gd name="connsiteX9" fmla="*/ 56197 w 60007"/>
                <a:gd name="connsiteY9" fmla="*/ 3810 h 44767"/>
                <a:gd name="connsiteX10" fmla="*/ 3810 w 60007"/>
                <a:gd name="connsiteY10" fmla="*/ 3810 h 44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0007" h="44767">
                  <a:moveTo>
                    <a:pt x="0" y="0"/>
                  </a:moveTo>
                  <a:lnTo>
                    <a:pt x="60008" y="0"/>
                  </a:lnTo>
                  <a:lnTo>
                    <a:pt x="60008" y="44768"/>
                  </a:lnTo>
                  <a:lnTo>
                    <a:pt x="0" y="44768"/>
                  </a:lnTo>
                  <a:lnTo>
                    <a:pt x="0" y="0"/>
                  </a:lnTo>
                  <a:lnTo>
                    <a:pt x="0" y="0"/>
                  </a:lnTo>
                  <a:close/>
                  <a:moveTo>
                    <a:pt x="3810" y="3810"/>
                  </a:moveTo>
                  <a:lnTo>
                    <a:pt x="3810" y="40958"/>
                  </a:lnTo>
                  <a:lnTo>
                    <a:pt x="56197" y="40958"/>
                  </a:lnTo>
                  <a:lnTo>
                    <a:pt x="56197" y="3810"/>
                  </a:lnTo>
                  <a:lnTo>
                    <a:pt x="3810" y="3810"/>
                  </a:lnTo>
                  <a:close/>
                </a:path>
              </a:pathLst>
            </a:custGeom>
            <a:solidFill>
              <a:srgbClr val="5E5F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id="{23B83F40-A72A-4AA5-BB64-7102C3455629}"/>
                </a:ext>
              </a:extLst>
            </p:cNvPr>
            <p:cNvSpPr/>
            <p:nvPr/>
          </p:nvSpPr>
          <p:spPr>
            <a:xfrm>
              <a:off x="7674292" y="3292791"/>
              <a:ext cx="60007" cy="44767"/>
            </a:xfrm>
            <a:custGeom>
              <a:avLst/>
              <a:gdLst>
                <a:gd name="connsiteX0" fmla="*/ 0 w 60007"/>
                <a:gd name="connsiteY0" fmla="*/ 0 h 44767"/>
                <a:gd name="connsiteX1" fmla="*/ 60007 w 60007"/>
                <a:gd name="connsiteY1" fmla="*/ 0 h 44767"/>
                <a:gd name="connsiteX2" fmla="*/ 60007 w 60007"/>
                <a:gd name="connsiteY2" fmla="*/ 44768 h 44767"/>
                <a:gd name="connsiteX3" fmla="*/ 0 w 60007"/>
                <a:gd name="connsiteY3" fmla="*/ 44768 h 44767"/>
                <a:gd name="connsiteX4" fmla="*/ 0 w 60007"/>
                <a:gd name="connsiteY4" fmla="*/ 0 h 44767"/>
                <a:gd name="connsiteX5" fmla="*/ 0 w 60007"/>
                <a:gd name="connsiteY5" fmla="*/ 0 h 44767"/>
                <a:gd name="connsiteX6" fmla="*/ 3810 w 60007"/>
                <a:gd name="connsiteY6" fmla="*/ 3810 h 44767"/>
                <a:gd name="connsiteX7" fmla="*/ 3810 w 60007"/>
                <a:gd name="connsiteY7" fmla="*/ 40958 h 44767"/>
                <a:gd name="connsiteX8" fmla="*/ 56197 w 60007"/>
                <a:gd name="connsiteY8" fmla="*/ 40958 h 44767"/>
                <a:gd name="connsiteX9" fmla="*/ 56197 w 60007"/>
                <a:gd name="connsiteY9" fmla="*/ 3810 h 44767"/>
                <a:gd name="connsiteX10" fmla="*/ 3810 w 60007"/>
                <a:gd name="connsiteY10" fmla="*/ 3810 h 44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0007" h="44767">
                  <a:moveTo>
                    <a:pt x="0" y="0"/>
                  </a:moveTo>
                  <a:lnTo>
                    <a:pt x="60007" y="0"/>
                  </a:lnTo>
                  <a:lnTo>
                    <a:pt x="60007" y="44768"/>
                  </a:lnTo>
                  <a:lnTo>
                    <a:pt x="0" y="44768"/>
                  </a:lnTo>
                  <a:lnTo>
                    <a:pt x="0" y="0"/>
                  </a:lnTo>
                  <a:lnTo>
                    <a:pt x="0" y="0"/>
                  </a:lnTo>
                  <a:close/>
                  <a:moveTo>
                    <a:pt x="3810" y="3810"/>
                  </a:moveTo>
                  <a:lnTo>
                    <a:pt x="3810" y="40958"/>
                  </a:lnTo>
                  <a:lnTo>
                    <a:pt x="56197" y="40958"/>
                  </a:lnTo>
                  <a:lnTo>
                    <a:pt x="56197" y="3810"/>
                  </a:lnTo>
                  <a:lnTo>
                    <a:pt x="3810" y="3810"/>
                  </a:lnTo>
                  <a:close/>
                </a:path>
              </a:pathLst>
            </a:custGeom>
            <a:solidFill>
              <a:srgbClr val="5E5F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id="{12D36CB6-49BF-4E7C-A1E3-26E5C4477444}"/>
                </a:ext>
              </a:extLst>
            </p:cNvPr>
            <p:cNvSpPr/>
            <p:nvPr/>
          </p:nvSpPr>
          <p:spPr>
            <a:xfrm>
              <a:off x="7733346" y="3292791"/>
              <a:ext cx="60007" cy="44767"/>
            </a:xfrm>
            <a:custGeom>
              <a:avLst/>
              <a:gdLst>
                <a:gd name="connsiteX0" fmla="*/ 0 w 60007"/>
                <a:gd name="connsiteY0" fmla="*/ 0 h 44767"/>
                <a:gd name="connsiteX1" fmla="*/ 60008 w 60007"/>
                <a:gd name="connsiteY1" fmla="*/ 0 h 44767"/>
                <a:gd name="connsiteX2" fmla="*/ 60008 w 60007"/>
                <a:gd name="connsiteY2" fmla="*/ 44768 h 44767"/>
                <a:gd name="connsiteX3" fmla="*/ 0 w 60007"/>
                <a:gd name="connsiteY3" fmla="*/ 44768 h 44767"/>
                <a:gd name="connsiteX4" fmla="*/ 0 w 60007"/>
                <a:gd name="connsiteY4" fmla="*/ 0 h 44767"/>
                <a:gd name="connsiteX5" fmla="*/ 0 w 60007"/>
                <a:gd name="connsiteY5" fmla="*/ 0 h 44767"/>
                <a:gd name="connsiteX6" fmla="*/ 3810 w 60007"/>
                <a:gd name="connsiteY6" fmla="*/ 3810 h 44767"/>
                <a:gd name="connsiteX7" fmla="*/ 3810 w 60007"/>
                <a:gd name="connsiteY7" fmla="*/ 40958 h 44767"/>
                <a:gd name="connsiteX8" fmla="*/ 56197 w 60007"/>
                <a:gd name="connsiteY8" fmla="*/ 40958 h 44767"/>
                <a:gd name="connsiteX9" fmla="*/ 56197 w 60007"/>
                <a:gd name="connsiteY9" fmla="*/ 3810 h 44767"/>
                <a:gd name="connsiteX10" fmla="*/ 3810 w 60007"/>
                <a:gd name="connsiteY10" fmla="*/ 3810 h 44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0007" h="44767">
                  <a:moveTo>
                    <a:pt x="0" y="0"/>
                  </a:moveTo>
                  <a:lnTo>
                    <a:pt x="60008" y="0"/>
                  </a:lnTo>
                  <a:lnTo>
                    <a:pt x="60008" y="44768"/>
                  </a:lnTo>
                  <a:lnTo>
                    <a:pt x="0" y="44768"/>
                  </a:lnTo>
                  <a:lnTo>
                    <a:pt x="0" y="0"/>
                  </a:lnTo>
                  <a:lnTo>
                    <a:pt x="0" y="0"/>
                  </a:lnTo>
                  <a:close/>
                  <a:moveTo>
                    <a:pt x="3810" y="3810"/>
                  </a:moveTo>
                  <a:lnTo>
                    <a:pt x="3810" y="40958"/>
                  </a:lnTo>
                  <a:lnTo>
                    <a:pt x="56197" y="40958"/>
                  </a:lnTo>
                  <a:lnTo>
                    <a:pt x="56197" y="3810"/>
                  </a:lnTo>
                  <a:lnTo>
                    <a:pt x="3810" y="3810"/>
                  </a:lnTo>
                  <a:close/>
                </a:path>
              </a:pathLst>
            </a:custGeom>
            <a:solidFill>
              <a:srgbClr val="5E5F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37" name="Freeform: Shape 336">
              <a:extLst>
                <a:ext uri="{FF2B5EF4-FFF2-40B4-BE49-F238E27FC236}">
                  <a16:creationId xmlns:a16="http://schemas.microsoft.com/office/drawing/2014/main" id="{AED7E240-3444-4F88-AB3A-9DDB91424074}"/>
                </a:ext>
              </a:extLst>
            </p:cNvPr>
            <p:cNvSpPr/>
            <p:nvPr/>
          </p:nvSpPr>
          <p:spPr>
            <a:xfrm>
              <a:off x="7793354" y="3292791"/>
              <a:ext cx="60007" cy="44767"/>
            </a:xfrm>
            <a:custGeom>
              <a:avLst/>
              <a:gdLst>
                <a:gd name="connsiteX0" fmla="*/ 0 w 60007"/>
                <a:gd name="connsiteY0" fmla="*/ 0 h 44767"/>
                <a:gd name="connsiteX1" fmla="*/ 60007 w 60007"/>
                <a:gd name="connsiteY1" fmla="*/ 0 h 44767"/>
                <a:gd name="connsiteX2" fmla="*/ 60007 w 60007"/>
                <a:gd name="connsiteY2" fmla="*/ 44768 h 44767"/>
                <a:gd name="connsiteX3" fmla="*/ 0 w 60007"/>
                <a:gd name="connsiteY3" fmla="*/ 44768 h 44767"/>
                <a:gd name="connsiteX4" fmla="*/ 0 w 60007"/>
                <a:gd name="connsiteY4" fmla="*/ 0 h 44767"/>
                <a:gd name="connsiteX5" fmla="*/ 0 w 60007"/>
                <a:gd name="connsiteY5" fmla="*/ 0 h 44767"/>
                <a:gd name="connsiteX6" fmla="*/ 3810 w 60007"/>
                <a:gd name="connsiteY6" fmla="*/ 3810 h 44767"/>
                <a:gd name="connsiteX7" fmla="*/ 3810 w 60007"/>
                <a:gd name="connsiteY7" fmla="*/ 40958 h 44767"/>
                <a:gd name="connsiteX8" fmla="*/ 56197 w 60007"/>
                <a:gd name="connsiteY8" fmla="*/ 40958 h 44767"/>
                <a:gd name="connsiteX9" fmla="*/ 56197 w 60007"/>
                <a:gd name="connsiteY9" fmla="*/ 3810 h 44767"/>
                <a:gd name="connsiteX10" fmla="*/ 3810 w 60007"/>
                <a:gd name="connsiteY10" fmla="*/ 3810 h 44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0007" h="44767">
                  <a:moveTo>
                    <a:pt x="0" y="0"/>
                  </a:moveTo>
                  <a:lnTo>
                    <a:pt x="60007" y="0"/>
                  </a:lnTo>
                  <a:lnTo>
                    <a:pt x="60007" y="44768"/>
                  </a:lnTo>
                  <a:lnTo>
                    <a:pt x="0" y="44768"/>
                  </a:lnTo>
                  <a:lnTo>
                    <a:pt x="0" y="0"/>
                  </a:lnTo>
                  <a:lnTo>
                    <a:pt x="0" y="0"/>
                  </a:lnTo>
                  <a:close/>
                  <a:moveTo>
                    <a:pt x="3810" y="3810"/>
                  </a:moveTo>
                  <a:lnTo>
                    <a:pt x="3810" y="40958"/>
                  </a:lnTo>
                  <a:lnTo>
                    <a:pt x="56197" y="40958"/>
                  </a:lnTo>
                  <a:lnTo>
                    <a:pt x="56197" y="3810"/>
                  </a:lnTo>
                  <a:lnTo>
                    <a:pt x="3810" y="3810"/>
                  </a:lnTo>
                  <a:close/>
                </a:path>
              </a:pathLst>
            </a:custGeom>
            <a:solidFill>
              <a:srgbClr val="5E5F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id="{10F51530-ACFF-4B0A-A334-EA4CAF9E6C27}"/>
                </a:ext>
              </a:extLst>
            </p:cNvPr>
            <p:cNvSpPr/>
            <p:nvPr/>
          </p:nvSpPr>
          <p:spPr>
            <a:xfrm>
              <a:off x="7498079" y="3296602"/>
              <a:ext cx="52387" cy="37147"/>
            </a:xfrm>
            <a:custGeom>
              <a:avLst/>
              <a:gdLst>
                <a:gd name="connsiteX0" fmla="*/ 0 w 52387"/>
                <a:gd name="connsiteY0" fmla="*/ 0 h 37147"/>
                <a:gd name="connsiteX1" fmla="*/ 52388 w 52387"/>
                <a:gd name="connsiteY1" fmla="*/ 0 h 37147"/>
                <a:gd name="connsiteX2" fmla="*/ 52388 w 52387"/>
                <a:gd name="connsiteY2" fmla="*/ 37148 h 37147"/>
                <a:gd name="connsiteX3" fmla="*/ 0 w 52387"/>
                <a:gd name="connsiteY3" fmla="*/ 37148 h 37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387" h="37147">
                  <a:moveTo>
                    <a:pt x="0" y="0"/>
                  </a:moveTo>
                  <a:lnTo>
                    <a:pt x="52388" y="0"/>
                  </a:lnTo>
                  <a:lnTo>
                    <a:pt x="52388" y="37148"/>
                  </a:lnTo>
                  <a:lnTo>
                    <a:pt x="0" y="37148"/>
                  </a:lnTo>
                  <a:close/>
                </a:path>
              </a:pathLst>
            </a:custGeom>
            <a:solidFill>
              <a:srgbClr val="B3B2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id="{7B2A8929-6C90-4C9B-951A-FA84E6B1E771}"/>
                </a:ext>
              </a:extLst>
            </p:cNvPr>
            <p:cNvSpPr/>
            <p:nvPr/>
          </p:nvSpPr>
          <p:spPr>
            <a:xfrm>
              <a:off x="7558087" y="3296602"/>
              <a:ext cx="52387" cy="37147"/>
            </a:xfrm>
            <a:custGeom>
              <a:avLst/>
              <a:gdLst>
                <a:gd name="connsiteX0" fmla="*/ 0 w 52387"/>
                <a:gd name="connsiteY0" fmla="*/ 0 h 37147"/>
                <a:gd name="connsiteX1" fmla="*/ 52388 w 52387"/>
                <a:gd name="connsiteY1" fmla="*/ 0 h 37147"/>
                <a:gd name="connsiteX2" fmla="*/ 52388 w 52387"/>
                <a:gd name="connsiteY2" fmla="*/ 37148 h 37147"/>
                <a:gd name="connsiteX3" fmla="*/ 0 w 52387"/>
                <a:gd name="connsiteY3" fmla="*/ 37148 h 37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387" h="37147">
                  <a:moveTo>
                    <a:pt x="0" y="0"/>
                  </a:moveTo>
                  <a:lnTo>
                    <a:pt x="52388" y="0"/>
                  </a:lnTo>
                  <a:lnTo>
                    <a:pt x="52388" y="37148"/>
                  </a:lnTo>
                  <a:lnTo>
                    <a:pt x="0" y="37148"/>
                  </a:lnTo>
                  <a:close/>
                </a:path>
              </a:pathLst>
            </a:custGeom>
            <a:solidFill>
              <a:srgbClr val="B3B2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71AE6BCE-944A-48AD-9C5D-1943DF8FEB60}"/>
                </a:ext>
              </a:extLst>
            </p:cNvPr>
            <p:cNvSpPr/>
            <p:nvPr/>
          </p:nvSpPr>
          <p:spPr>
            <a:xfrm>
              <a:off x="7618094" y="3296602"/>
              <a:ext cx="52387" cy="37147"/>
            </a:xfrm>
            <a:custGeom>
              <a:avLst/>
              <a:gdLst>
                <a:gd name="connsiteX0" fmla="*/ 0 w 52387"/>
                <a:gd name="connsiteY0" fmla="*/ 0 h 37147"/>
                <a:gd name="connsiteX1" fmla="*/ 52387 w 52387"/>
                <a:gd name="connsiteY1" fmla="*/ 0 h 37147"/>
                <a:gd name="connsiteX2" fmla="*/ 52387 w 52387"/>
                <a:gd name="connsiteY2" fmla="*/ 37148 h 37147"/>
                <a:gd name="connsiteX3" fmla="*/ 0 w 52387"/>
                <a:gd name="connsiteY3" fmla="*/ 37148 h 37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387" h="37147">
                  <a:moveTo>
                    <a:pt x="0" y="0"/>
                  </a:moveTo>
                  <a:lnTo>
                    <a:pt x="52387" y="0"/>
                  </a:lnTo>
                  <a:lnTo>
                    <a:pt x="52387" y="37148"/>
                  </a:lnTo>
                  <a:lnTo>
                    <a:pt x="0" y="37148"/>
                  </a:lnTo>
                  <a:close/>
                </a:path>
              </a:pathLst>
            </a:custGeom>
            <a:solidFill>
              <a:srgbClr val="B3B2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A162E497-CF14-4615-9068-5AB272902D5C}"/>
                </a:ext>
              </a:extLst>
            </p:cNvPr>
            <p:cNvSpPr/>
            <p:nvPr/>
          </p:nvSpPr>
          <p:spPr>
            <a:xfrm>
              <a:off x="7678102" y="3296602"/>
              <a:ext cx="52387" cy="37147"/>
            </a:xfrm>
            <a:custGeom>
              <a:avLst/>
              <a:gdLst>
                <a:gd name="connsiteX0" fmla="*/ 0 w 52387"/>
                <a:gd name="connsiteY0" fmla="*/ 0 h 37147"/>
                <a:gd name="connsiteX1" fmla="*/ 52388 w 52387"/>
                <a:gd name="connsiteY1" fmla="*/ 0 h 37147"/>
                <a:gd name="connsiteX2" fmla="*/ 52388 w 52387"/>
                <a:gd name="connsiteY2" fmla="*/ 37148 h 37147"/>
                <a:gd name="connsiteX3" fmla="*/ 0 w 52387"/>
                <a:gd name="connsiteY3" fmla="*/ 37148 h 37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387" h="37147">
                  <a:moveTo>
                    <a:pt x="0" y="0"/>
                  </a:moveTo>
                  <a:lnTo>
                    <a:pt x="52388" y="0"/>
                  </a:lnTo>
                  <a:lnTo>
                    <a:pt x="52388" y="37148"/>
                  </a:lnTo>
                  <a:lnTo>
                    <a:pt x="0" y="37148"/>
                  </a:lnTo>
                  <a:close/>
                </a:path>
              </a:pathLst>
            </a:custGeom>
            <a:solidFill>
              <a:srgbClr val="B3B2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0ECC97B7-E171-48C7-A122-200F3875A101}"/>
                </a:ext>
              </a:extLst>
            </p:cNvPr>
            <p:cNvSpPr/>
            <p:nvPr/>
          </p:nvSpPr>
          <p:spPr>
            <a:xfrm>
              <a:off x="7737157" y="3296602"/>
              <a:ext cx="52387" cy="37147"/>
            </a:xfrm>
            <a:custGeom>
              <a:avLst/>
              <a:gdLst>
                <a:gd name="connsiteX0" fmla="*/ 0 w 52387"/>
                <a:gd name="connsiteY0" fmla="*/ 0 h 37147"/>
                <a:gd name="connsiteX1" fmla="*/ 52387 w 52387"/>
                <a:gd name="connsiteY1" fmla="*/ 0 h 37147"/>
                <a:gd name="connsiteX2" fmla="*/ 52387 w 52387"/>
                <a:gd name="connsiteY2" fmla="*/ 37148 h 37147"/>
                <a:gd name="connsiteX3" fmla="*/ 0 w 52387"/>
                <a:gd name="connsiteY3" fmla="*/ 37148 h 37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387" h="37147">
                  <a:moveTo>
                    <a:pt x="0" y="0"/>
                  </a:moveTo>
                  <a:lnTo>
                    <a:pt x="52387" y="0"/>
                  </a:lnTo>
                  <a:lnTo>
                    <a:pt x="52387" y="37148"/>
                  </a:lnTo>
                  <a:lnTo>
                    <a:pt x="0" y="37148"/>
                  </a:lnTo>
                  <a:close/>
                </a:path>
              </a:pathLst>
            </a:custGeom>
            <a:solidFill>
              <a:srgbClr val="B3B2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:a16="http://schemas.microsoft.com/office/drawing/2014/main" id="{EFC25864-FE31-4E28-BDCC-5327E67E74EA}"/>
                </a:ext>
              </a:extLst>
            </p:cNvPr>
            <p:cNvSpPr/>
            <p:nvPr/>
          </p:nvSpPr>
          <p:spPr>
            <a:xfrm>
              <a:off x="7797164" y="3296602"/>
              <a:ext cx="52387" cy="37147"/>
            </a:xfrm>
            <a:custGeom>
              <a:avLst/>
              <a:gdLst>
                <a:gd name="connsiteX0" fmla="*/ 0 w 52387"/>
                <a:gd name="connsiteY0" fmla="*/ 0 h 37147"/>
                <a:gd name="connsiteX1" fmla="*/ 52388 w 52387"/>
                <a:gd name="connsiteY1" fmla="*/ 0 h 37147"/>
                <a:gd name="connsiteX2" fmla="*/ 52388 w 52387"/>
                <a:gd name="connsiteY2" fmla="*/ 37148 h 37147"/>
                <a:gd name="connsiteX3" fmla="*/ 0 w 52387"/>
                <a:gd name="connsiteY3" fmla="*/ 37148 h 37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387" h="37147">
                  <a:moveTo>
                    <a:pt x="0" y="0"/>
                  </a:moveTo>
                  <a:lnTo>
                    <a:pt x="52388" y="0"/>
                  </a:lnTo>
                  <a:lnTo>
                    <a:pt x="52388" y="37148"/>
                  </a:lnTo>
                  <a:lnTo>
                    <a:pt x="0" y="37148"/>
                  </a:lnTo>
                  <a:close/>
                </a:path>
              </a:pathLst>
            </a:custGeom>
            <a:solidFill>
              <a:srgbClr val="B3B2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8E4ADF2C-4DAA-48B7-8402-BEB038F17D7B}"/>
                </a:ext>
              </a:extLst>
            </p:cNvPr>
            <p:cNvSpPr/>
            <p:nvPr/>
          </p:nvSpPr>
          <p:spPr>
            <a:xfrm>
              <a:off x="7440929" y="3208019"/>
              <a:ext cx="467677" cy="60960"/>
            </a:xfrm>
            <a:custGeom>
              <a:avLst/>
              <a:gdLst>
                <a:gd name="connsiteX0" fmla="*/ 0 w 467677"/>
                <a:gd name="connsiteY0" fmla="*/ 0 h 60960"/>
                <a:gd name="connsiteX1" fmla="*/ 467678 w 467677"/>
                <a:gd name="connsiteY1" fmla="*/ 0 h 60960"/>
                <a:gd name="connsiteX2" fmla="*/ 467678 w 467677"/>
                <a:gd name="connsiteY2" fmla="*/ 60960 h 60960"/>
                <a:gd name="connsiteX3" fmla="*/ 0 w 467677"/>
                <a:gd name="connsiteY3" fmla="*/ 60960 h 60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7677" h="60960">
                  <a:moveTo>
                    <a:pt x="0" y="0"/>
                  </a:moveTo>
                  <a:lnTo>
                    <a:pt x="467678" y="0"/>
                  </a:lnTo>
                  <a:lnTo>
                    <a:pt x="467678" y="60960"/>
                  </a:lnTo>
                  <a:lnTo>
                    <a:pt x="0" y="60960"/>
                  </a:lnTo>
                  <a:close/>
                </a:path>
              </a:pathLst>
            </a:custGeom>
            <a:solidFill>
              <a:srgbClr val="5E5F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916E8F5E-A7D3-48B6-989F-BA7A13EBA329}"/>
                </a:ext>
              </a:extLst>
            </p:cNvPr>
            <p:cNvSpPr/>
            <p:nvPr/>
          </p:nvSpPr>
          <p:spPr>
            <a:xfrm>
              <a:off x="7479029" y="3041332"/>
              <a:ext cx="88582" cy="166687"/>
            </a:xfrm>
            <a:custGeom>
              <a:avLst/>
              <a:gdLst>
                <a:gd name="connsiteX0" fmla="*/ 0 w 88582"/>
                <a:gd name="connsiteY0" fmla="*/ 0 h 166687"/>
                <a:gd name="connsiteX1" fmla="*/ 88583 w 88582"/>
                <a:gd name="connsiteY1" fmla="*/ 0 h 166687"/>
                <a:gd name="connsiteX2" fmla="*/ 88583 w 88582"/>
                <a:gd name="connsiteY2" fmla="*/ 166688 h 166687"/>
                <a:gd name="connsiteX3" fmla="*/ 0 w 88582"/>
                <a:gd name="connsiteY3" fmla="*/ 166688 h 166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582" h="166687">
                  <a:moveTo>
                    <a:pt x="0" y="0"/>
                  </a:moveTo>
                  <a:lnTo>
                    <a:pt x="88583" y="0"/>
                  </a:lnTo>
                  <a:lnTo>
                    <a:pt x="88583" y="166688"/>
                  </a:lnTo>
                  <a:lnTo>
                    <a:pt x="0" y="166688"/>
                  </a:lnTo>
                  <a:close/>
                </a:path>
              </a:pathLst>
            </a:custGeom>
            <a:solidFill>
              <a:srgbClr val="E5E6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id="{85F8B09A-7276-48F9-A49F-C8E9D740ABC9}"/>
                </a:ext>
              </a:extLst>
            </p:cNvPr>
            <p:cNvSpPr/>
            <p:nvPr/>
          </p:nvSpPr>
          <p:spPr>
            <a:xfrm>
              <a:off x="7599044" y="3088957"/>
              <a:ext cx="80009" cy="119062"/>
            </a:xfrm>
            <a:custGeom>
              <a:avLst/>
              <a:gdLst>
                <a:gd name="connsiteX0" fmla="*/ 0 w 80009"/>
                <a:gd name="connsiteY0" fmla="*/ 0 h 119062"/>
                <a:gd name="connsiteX1" fmla="*/ 80010 w 80009"/>
                <a:gd name="connsiteY1" fmla="*/ 0 h 119062"/>
                <a:gd name="connsiteX2" fmla="*/ 80010 w 80009"/>
                <a:gd name="connsiteY2" fmla="*/ 119063 h 119062"/>
                <a:gd name="connsiteX3" fmla="*/ 0 w 80009"/>
                <a:gd name="connsiteY3" fmla="*/ 119063 h 119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009" h="119062">
                  <a:moveTo>
                    <a:pt x="0" y="0"/>
                  </a:moveTo>
                  <a:lnTo>
                    <a:pt x="80010" y="0"/>
                  </a:lnTo>
                  <a:lnTo>
                    <a:pt x="80010" y="119063"/>
                  </a:lnTo>
                  <a:lnTo>
                    <a:pt x="0" y="119063"/>
                  </a:lnTo>
                  <a:close/>
                </a:path>
              </a:pathLst>
            </a:custGeom>
            <a:solidFill>
              <a:srgbClr val="E5E6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:a16="http://schemas.microsoft.com/office/drawing/2014/main" id="{1FD90BFE-41E6-446F-96C0-E432117A58EB}"/>
                </a:ext>
              </a:extLst>
            </p:cNvPr>
            <p:cNvSpPr/>
            <p:nvPr/>
          </p:nvSpPr>
          <p:spPr>
            <a:xfrm>
              <a:off x="7755254" y="3148964"/>
              <a:ext cx="117157" cy="59055"/>
            </a:xfrm>
            <a:custGeom>
              <a:avLst/>
              <a:gdLst>
                <a:gd name="connsiteX0" fmla="*/ 0 w 117157"/>
                <a:gd name="connsiteY0" fmla="*/ 0 h 59055"/>
                <a:gd name="connsiteX1" fmla="*/ 117158 w 117157"/>
                <a:gd name="connsiteY1" fmla="*/ 0 h 59055"/>
                <a:gd name="connsiteX2" fmla="*/ 117158 w 117157"/>
                <a:gd name="connsiteY2" fmla="*/ 59055 h 59055"/>
                <a:gd name="connsiteX3" fmla="*/ 0 w 117157"/>
                <a:gd name="connsiteY3" fmla="*/ 59055 h 590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7157" h="59055">
                  <a:moveTo>
                    <a:pt x="0" y="0"/>
                  </a:moveTo>
                  <a:lnTo>
                    <a:pt x="117158" y="0"/>
                  </a:lnTo>
                  <a:lnTo>
                    <a:pt x="117158" y="59055"/>
                  </a:lnTo>
                  <a:lnTo>
                    <a:pt x="0" y="59055"/>
                  </a:lnTo>
                  <a:close/>
                </a:path>
              </a:pathLst>
            </a:custGeom>
            <a:solidFill>
              <a:srgbClr val="82838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8" name="Freeform: Shape 347">
              <a:extLst>
                <a:ext uri="{FF2B5EF4-FFF2-40B4-BE49-F238E27FC236}">
                  <a16:creationId xmlns:a16="http://schemas.microsoft.com/office/drawing/2014/main" id="{6C0D95E0-FE8D-4971-97D8-2B0388388FD5}"/>
                </a:ext>
              </a:extLst>
            </p:cNvPr>
            <p:cNvSpPr/>
            <p:nvPr/>
          </p:nvSpPr>
          <p:spPr>
            <a:xfrm>
              <a:off x="7637144" y="3064191"/>
              <a:ext cx="86677" cy="144780"/>
            </a:xfrm>
            <a:custGeom>
              <a:avLst/>
              <a:gdLst>
                <a:gd name="connsiteX0" fmla="*/ 14288 w 86677"/>
                <a:gd name="connsiteY0" fmla="*/ 0 h 144780"/>
                <a:gd name="connsiteX1" fmla="*/ 72390 w 86677"/>
                <a:gd name="connsiteY1" fmla="*/ 0 h 144780"/>
                <a:gd name="connsiteX2" fmla="*/ 86678 w 86677"/>
                <a:gd name="connsiteY2" fmla="*/ 14288 h 144780"/>
                <a:gd name="connsiteX3" fmla="*/ 86678 w 86677"/>
                <a:gd name="connsiteY3" fmla="*/ 58103 h 144780"/>
                <a:gd name="connsiteX4" fmla="*/ 86678 w 86677"/>
                <a:gd name="connsiteY4" fmla="*/ 130493 h 144780"/>
                <a:gd name="connsiteX5" fmla="*/ 86678 w 86677"/>
                <a:gd name="connsiteY5" fmla="*/ 144780 h 144780"/>
                <a:gd name="connsiteX6" fmla="*/ 77153 w 86677"/>
                <a:gd name="connsiteY6" fmla="*/ 144780 h 144780"/>
                <a:gd name="connsiteX7" fmla="*/ 77153 w 86677"/>
                <a:gd name="connsiteY7" fmla="*/ 13335 h 144780"/>
                <a:gd name="connsiteX8" fmla="*/ 72390 w 86677"/>
                <a:gd name="connsiteY8" fmla="*/ 8573 h 144780"/>
                <a:gd name="connsiteX9" fmla="*/ 30480 w 86677"/>
                <a:gd name="connsiteY9" fmla="*/ 8573 h 144780"/>
                <a:gd name="connsiteX10" fmla="*/ 14288 w 86677"/>
                <a:gd name="connsiteY10" fmla="*/ 8573 h 144780"/>
                <a:gd name="connsiteX11" fmla="*/ 9525 w 86677"/>
                <a:gd name="connsiteY11" fmla="*/ 13335 h 144780"/>
                <a:gd name="connsiteX12" fmla="*/ 9525 w 86677"/>
                <a:gd name="connsiteY12" fmla="*/ 24765 h 144780"/>
                <a:gd name="connsiteX13" fmla="*/ 0 w 86677"/>
                <a:gd name="connsiteY13" fmla="*/ 24765 h 144780"/>
                <a:gd name="connsiteX14" fmla="*/ 0 w 86677"/>
                <a:gd name="connsiteY14" fmla="*/ 13335 h 144780"/>
                <a:gd name="connsiteX15" fmla="*/ 14288 w 86677"/>
                <a:gd name="connsiteY15" fmla="*/ 0 h 144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86677" h="144780">
                  <a:moveTo>
                    <a:pt x="14288" y="0"/>
                  </a:moveTo>
                  <a:lnTo>
                    <a:pt x="72390" y="0"/>
                  </a:lnTo>
                  <a:cubicBezTo>
                    <a:pt x="80010" y="0"/>
                    <a:pt x="86678" y="6668"/>
                    <a:pt x="86678" y="14288"/>
                  </a:cubicBezTo>
                  <a:lnTo>
                    <a:pt x="86678" y="58103"/>
                  </a:lnTo>
                  <a:lnTo>
                    <a:pt x="86678" y="130493"/>
                  </a:lnTo>
                  <a:lnTo>
                    <a:pt x="86678" y="144780"/>
                  </a:lnTo>
                  <a:lnTo>
                    <a:pt x="77153" y="144780"/>
                  </a:lnTo>
                  <a:lnTo>
                    <a:pt x="77153" y="13335"/>
                  </a:lnTo>
                  <a:cubicBezTo>
                    <a:pt x="77153" y="10478"/>
                    <a:pt x="75248" y="8573"/>
                    <a:pt x="72390" y="8573"/>
                  </a:cubicBezTo>
                  <a:lnTo>
                    <a:pt x="30480" y="8573"/>
                  </a:lnTo>
                  <a:lnTo>
                    <a:pt x="14288" y="8573"/>
                  </a:lnTo>
                  <a:cubicBezTo>
                    <a:pt x="11430" y="8573"/>
                    <a:pt x="9525" y="10478"/>
                    <a:pt x="9525" y="13335"/>
                  </a:cubicBezTo>
                  <a:lnTo>
                    <a:pt x="9525" y="24765"/>
                  </a:lnTo>
                  <a:lnTo>
                    <a:pt x="0" y="24765"/>
                  </a:lnTo>
                  <a:lnTo>
                    <a:pt x="0" y="13335"/>
                  </a:lnTo>
                  <a:cubicBezTo>
                    <a:pt x="0" y="5715"/>
                    <a:pt x="5715" y="0"/>
                    <a:pt x="14288" y="0"/>
                  </a:cubicBezTo>
                  <a:close/>
                </a:path>
              </a:pathLst>
            </a:custGeom>
            <a:solidFill>
              <a:srgbClr val="B3B2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9" name="Freeform: Shape 348">
              <a:extLst>
                <a:ext uri="{FF2B5EF4-FFF2-40B4-BE49-F238E27FC236}">
                  <a16:creationId xmlns:a16="http://schemas.microsoft.com/office/drawing/2014/main" id="{7D097BC6-0B3C-4C81-930B-D913C696CD9F}"/>
                </a:ext>
              </a:extLst>
            </p:cNvPr>
            <p:cNvSpPr/>
            <p:nvPr/>
          </p:nvSpPr>
          <p:spPr>
            <a:xfrm>
              <a:off x="7479029" y="3160394"/>
              <a:ext cx="88582" cy="23812"/>
            </a:xfrm>
            <a:custGeom>
              <a:avLst/>
              <a:gdLst>
                <a:gd name="connsiteX0" fmla="*/ 0 w 88582"/>
                <a:gd name="connsiteY0" fmla="*/ 0 h 23812"/>
                <a:gd name="connsiteX1" fmla="*/ 88583 w 88582"/>
                <a:gd name="connsiteY1" fmla="*/ 0 h 23812"/>
                <a:gd name="connsiteX2" fmla="*/ 88583 w 88582"/>
                <a:gd name="connsiteY2" fmla="*/ 23813 h 23812"/>
                <a:gd name="connsiteX3" fmla="*/ 0 w 88582"/>
                <a:gd name="connsiteY3" fmla="*/ 23813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582" h="23812">
                  <a:moveTo>
                    <a:pt x="0" y="0"/>
                  </a:moveTo>
                  <a:lnTo>
                    <a:pt x="88583" y="0"/>
                  </a:lnTo>
                  <a:lnTo>
                    <a:pt x="88583" y="23813"/>
                  </a:lnTo>
                  <a:lnTo>
                    <a:pt x="0" y="23813"/>
                  </a:lnTo>
                  <a:close/>
                </a:path>
              </a:pathLst>
            </a:custGeom>
            <a:solidFill>
              <a:srgbClr val="92371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50" name="Freeform: Shape 349">
              <a:extLst>
                <a:ext uri="{FF2B5EF4-FFF2-40B4-BE49-F238E27FC236}">
                  <a16:creationId xmlns:a16="http://schemas.microsoft.com/office/drawing/2014/main" id="{F0BF1D41-EC92-4EC6-86B5-437DF69ED1D9}"/>
                </a:ext>
              </a:extLst>
            </p:cNvPr>
            <p:cNvSpPr/>
            <p:nvPr/>
          </p:nvSpPr>
          <p:spPr>
            <a:xfrm>
              <a:off x="7599044" y="3136582"/>
              <a:ext cx="80009" cy="23812"/>
            </a:xfrm>
            <a:custGeom>
              <a:avLst/>
              <a:gdLst>
                <a:gd name="connsiteX0" fmla="*/ 0 w 80009"/>
                <a:gd name="connsiteY0" fmla="*/ 0 h 23812"/>
                <a:gd name="connsiteX1" fmla="*/ 80010 w 80009"/>
                <a:gd name="connsiteY1" fmla="*/ 0 h 23812"/>
                <a:gd name="connsiteX2" fmla="*/ 80010 w 80009"/>
                <a:gd name="connsiteY2" fmla="*/ 23813 h 23812"/>
                <a:gd name="connsiteX3" fmla="*/ 0 w 80009"/>
                <a:gd name="connsiteY3" fmla="*/ 23813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009" h="23812">
                  <a:moveTo>
                    <a:pt x="0" y="0"/>
                  </a:moveTo>
                  <a:lnTo>
                    <a:pt x="80010" y="0"/>
                  </a:lnTo>
                  <a:lnTo>
                    <a:pt x="80010" y="23813"/>
                  </a:lnTo>
                  <a:lnTo>
                    <a:pt x="0" y="23813"/>
                  </a:lnTo>
                  <a:close/>
                </a:path>
              </a:pathLst>
            </a:custGeom>
            <a:solidFill>
              <a:srgbClr val="92371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51" name="Freeform: Shape 350">
              <a:extLst>
                <a:ext uri="{FF2B5EF4-FFF2-40B4-BE49-F238E27FC236}">
                  <a16:creationId xmlns:a16="http://schemas.microsoft.com/office/drawing/2014/main" id="{2B3C8A28-8B96-414D-812A-6285879AD2F1}"/>
                </a:ext>
              </a:extLst>
            </p:cNvPr>
            <p:cNvSpPr/>
            <p:nvPr/>
          </p:nvSpPr>
          <p:spPr>
            <a:xfrm>
              <a:off x="7599044" y="3184207"/>
              <a:ext cx="80009" cy="23812"/>
            </a:xfrm>
            <a:custGeom>
              <a:avLst/>
              <a:gdLst>
                <a:gd name="connsiteX0" fmla="*/ 0 w 80009"/>
                <a:gd name="connsiteY0" fmla="*/ 0 h 23812"/>
                <a:gd name="connsiteX1" fmla="*/ 80010 w 80009"/>
                <a:gd name="connsiteY1" fmla="*/ 0 h 23812"/>
                <a:gd name="connsiteX2" fmla="*/ 80010 w 80009"/>
                <a:gd name="connsiteY2" fmla="*/ 23813 h 23812"/>
                <a:gd name="connsiteX3" fmla="*/ 0 w 80009"/>
                <a:gd name="connsiteY3" fmla="*/ 23813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009" h="23812">
                  <a:moveTo>
                    <a:pt x="0" y="0"/>
                  </a:moveTo>
                  <a:lnTo>
                    <a:pt x="80010" y="0"/>
                  </a:lnTo>
                  <a:lnTo>
                    <a:pt x="80010" y="23813"/>
                  </a:lnTo>
                  <a:lnTo>
                    <a:pt x="0" y="23813"/>
                  </a:lnTo>
                  <a:close/>
                </a:path>
              </a:pathLst>
            </a:custGeom>
            <a:solidFill>
              <a:srgbClr val="92371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52" name="Freeform: Shape 351">
              <a:extLst>
                <a:ext uri="{FF2B5EF4-FFF2-40B4-BE49-F238E27FC236}">
                  <a16:creationId xmlns:a16="http://schemas.microsoft.com/office/drawing/2014/main" id="{3FF0A52B-7DEA-4019-AAF6-019557AEEDF2}"/>
                </a:ext>
              </a:extLst>
            </p:cNvPr>
            <p:cNvSpPr/>
            <p:nvPr/>
          </p:nvSpPr>
          <p:spPr>
            <a:xfrm>
              <a:off x="7599044" y="3088957"/>
              <a:ext cx="80009" cy="23812"/>
            </a:xfrm>
            <a:custGeom>
              <a:avLst/>
              <a:gdLst>
                <a:gd name="connsiteX0" fmla="*/ 0 w 80009"/>
                <a:gd name="connsiteY0" fmla="*/ 0 h 23812"/>
                <a:gd name="connsiteX1" fmla="*/ 80010 w 80009"/>
                <a:gd name="connsiteY1" fmla="*/ 0 h 23812"/>
                <a:gd name="connsiteX2" fmla="*/ 80010 w 80009"/>
                <a:gd name="connsiteY2" fmla="*/ 23813 h 23812"/>
                <a:gd name="connsiteX3" fmla="*/ 0 w 80009"/>
                <a:gd name="connsiteY3" fmla="*/ 23813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009" h="23812">
                  <a:moveTo>
                    <a:pt x="0" y="0"/>
                  </a:moveTo>
                  <a:lnTo>
                    <a:pt x="80010" y="0"/>
                  </a:lnTo>
                  <a:lnTo>
                    <a:pt x="80010" y="23813"/>
                  </a:lnTo>
                  <a:lnTo>
                    <a:pt x="0" y="23813"/>
                  </a:lnTo>
                  <a:close/>
                </a:path>
              </a:pathLst>
            </a:custGeom>
            <a:solidFill>
              <a:srgbClr val="92371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53" name="Freeform: Shape 352">
              <a:extLst>
                <a:ext uri="{FF2B5EF4-FFF2-40B4-BE49-F238E27FC236}">
                  <a16:creationId xmlns:a16="http://schemas.microsoft.com/office/drawing/2014/main" id="{DF970203-A13E-4BF8-96F8-0DC668C248F6}"/>
                </a:ext>
              </a:extLst>
            </p:cNvPr>
            <p:cNvSpPr/>
            <p:nvPr/>
          </p:nvSpPr>
          <p:spPr>
            <a:xfrm>
              <a:off x="7479029" y="3112769"/>
              <a:ext cx="88582" cy="23812"/>
            </a:xfrm>
            <a:custGeom>
              <a:avLst/>
              <a:gdLst>
                <a:gd name="connsiteX0" fmla="*/ 0 w 88582"/>
                <a:gd name="connsiteY0" fmla="*/ 0 h 23812"/>
                <a:gd name="connsiteX1" fmla="*/ 88583 w 88582"/>
                <a:gd name="connsiteY1" fmla="*/ 0 h 23812"/>
                <a:gd name="connsiteX2" fmla="*/ 88583 w 88582"/>
                <a:gd name="connsiteY2" fmla="*/ 23813 h 23812"/>
                <a:gd name="connsiteX3" fmla="*/ 0 w 88582"/>
                <a:gd name="connsiteY3" fmla="*/ 23813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582" h="23812">
                  <a:moveTo>
                    <a:pt x="0" y="0"/>
                  </a:moveTo>
                  <a:lnTo>
                    <a:pt x="88583" y="0"/>
                  </a:lnTo>
                  <a:lnTo>
                    <a:pt x="88583" y="23813"/>
                  </a:lnTo>
                  <a:lnTo>
                    <a:pt x="0" y="23813"/>
                  </a:lnTo>
                  <a:close/>
                </a:path>
              </a:pathLst>
            </a:custGeom>
            <a:solidFill>
              <a:srgbClr val="92371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54" name="Freeform: Shape 353">
              <a:extLst>
                <a:ext uri="{FF2B5EF4-FFF2-40B4-BE49-F238E27FC236}">
                  <a16:creationId xmlns:a16="http://schemas.microsoft.com/office/drawing/2014/main" id="{CA9E10DA-2AA0-4339-8D68-A2C72DCA5469}"/>
                </a:ext>
              </a:extLst>
            </p:cNvPr>
            <p:cNvSpPr/>
            <p:nvPr/>
          </p:nvSpPr>
          <p:spPr>
            <a:xfrm>
              <a:off x="7479029" y="3065144"/>
              <a:ext cx="88582" cy="23812"/>
            </a:xfrm>
            <a:custGeom>
              <a:avLst/>
              <a:gdLst>
                <a:gd name="connsiteX0" fmla="*/ 0 w 88582"/>
                <a:gd name="connsiteY0" fmla="*/ 0 h 23812"/>
                <a:gd name="connsiteX1" fmla="*/ 88583 w 88582"/>
                <a:gd name="connsiteY1" fmla="*/ 0 h 23812"/>
                <a:gd name="connsiteX2" fmla="*/ 88583 w 88582"/>
                <a:gd name="connsiteY2" fmla="*/ 23813 h 23812"/>
                <a:gd name="connsiteX3" fmla="*/ 0 w 88582"/>
                <a:gd name="connsiteY3" fmla="*/ 23813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582" h="23812">
                  <a:moveTo>
                    <a:pt x="0" y="0"/>
                  </a:moveTo>
                  <a:lnTo>
                    <a:pt x="88583" y="0"/>
                  </a:lnTo>
                  <a:lnTo>
                    <a:pt x="88583" y="23813"/>
                  </a:lnTo>
                  <a:lnTo>
                    <a:pt x="0" y="23813"/>
                  </a:lnTo>
                  <a:close/>
                </a:path>
              </a:pathLst>
            </a:custGeom>
            <a:solidFill>
              <a:srgbClr val="92371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441" name="Graphic 658">
            <a:extLst>
              <a:ext uri="{FF2B5EF4-FFF2-40B4-BE49-F238E27FC236}">
                <a16:creationId xmlns:a16="http://schemas.microsoft.com/office/drawing/2014/main" id="{F6C7899C-76BA-4A11-A63D-F19944220CD7}"/>
              </a:ext>
            </a:extLst>
          </p:cNvPr>
          <p:cNvGrpSpPr/>
          <p:nvPr/>
        </p:nvGrpSpPr>
        <p:grpSpPr>
          <a:xfrm>
            <a:off x="9563523" y="4782596"/>
            <a:ext cx="951003" cy="954026"/>
            <a:chOff x="5388292" y="2722244"/>
            <a:chExt cx="1414730" cy="1419225"/>
          </a:xfrm>
          <a:solidFill>
            <a:schemeClr val="accent1"/>
          </a:solidFill>
        </p:grpSpPr>
        <p:sp>
          <p:nvSpPr>
            <p:cNvPr id="442" name="Freeform: Shape 441">
              <a:extLst>
                <a:ext uri="{FF2B5EF4-FFF2-40B4-BE49-F238E27FC236}">
                  <a16:creationId xmlns:a16="http://schemas.microsoft.com/office/drawing/2014/main" id="{94096145-7D97-4769-9F8A-45204CF85A0D}"/>
                </a:ext>
              </a:extLst>
            </p:cNvPr>
            <p:cNvSpPr/>
            <p:nvPr/>
          </p:nvSpPr>
          <p:spPr>
            <a:xfrm>
              <a:off x="6465431" y="3804052"/>
              <a:ext cx="54430" cy="100688"/>
            </a:xfrm>
            <a:custGeom>
              <a:avLst/>
              <a:gdLst>
                <a:gd name="connsiteX0" fmla="*/ 22998 w 54430"/>
                <a:gd name="connsiteY0" fmla="*/ 13567 h 100688"/>
                <a:gd name="connsiteX1" fmla="*/ 54431 w 54430"/>
                <a:gd name="connsiteY1" fmla="*/ 1184 h 100688"/>
                <a:gd name="connsiteX2" fmla="*/ 43953 w 54430"/>
                <a:gd name="connsiteY2" fmla="*/ 44047 h 100688"/>
                <a:gd name="connsiteX3" fmla="*/ 43001 w 54430"/>
                <a:gd name="connsiteY3" fmla="*/ 80242 h 100688"/>
                <a:gd name="connsiteX4" fmla="*/ 16331 w 54430"/>
                <a:gd name="connsiteY4" fmla="*/ 100244 h 100688"/>
                <a:gd name="connsiteX5" fmla="*/ 138 w 54430"/>
                <a:gd name="connsiteY5" fmla="*/ 65954 h 100688"/>
                <a:gd name="connsiteX6" fmla="*/ 22998 w 54430"/>
                <a:gd name="connsiteY6" fmla="*/ 13567 h 100688"/>
                <a:gd name="connsiteX7" fmla="*/ 22998 w 54430"/>
                <a:gd name="connsiteY7" fmla="*/ 13567 h 100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4430" h="100688">
                  <a:moveTo>
                    <a:pt x="22998" y="13567"/>
                  </a:moveTo>
                  <a:cubicBezTo>
                    <a:pt x="28713" y="3089"/>
                    <a:pt x="42048" y="-2626"/>
                    <a:pt x="54431" y="1184"/>
                  </a:cubicBezTo>
                  <a:cubicBezTo>
                    <a:pt x="47763" y="14519"/>
                    <a:pt x="43953" y="28807"/>
                    <a:pt x="43953" y="44047"/>
                  </a:cubicBezTo>
                  <a:cubicBezTo>
                    <a:pt x="43953" y="56429"/>
                    <a:pt x="45858" y="68812"/>
                    <a:pt x="43001" y="80242"/>
                  </a:cubicBezTo>
                  <a:cubicBezTo>
                    <a:pt x="40143" y="91672"/>
                    <a:pt x="28713" y="103102"/>
                    <a:pt x="16331" y="100244"/>
                  </a:cubicBezTo>
                  <a:cubicBezTo>
                    <a:pt x="2996" y="97387"/>
                    <a:pt x="-814" y="79289"/>
                    <a:pt x="138" y="65954"/>
                  </a:cubicBezTo>
                  <a:cubicBezTo>
                    <a:pt x="2996" y="45952"/>
                    <a:pt x="10616" y="27854"/>
                    <a:pt x="22998" y="13567"/>
                  </a:cubicBezTo>
                  <a:lnTo>
                    <a:pt x="22998" y="13567"/>
                  </a:lnTo>
                  <a:close/>
                </a:path>
              </a:pathLst>
            </a:custGeom>
            <a:solidFill>
              <a:srgbClr val="51BC8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43" name="Freeform: Shape 442">
              <a:extLst>
                <a:ext uri="{FF2B5EF4-FFF2-40B4-BE49-F238E27FC236}">
                  <a16:creationId xmlns:a16="http://schemas.microsoft.com/office/drawing/2014/main" id="{5FC570FA-1B8A-4CB5-A6AC-279A4906A77E}"/>
                </a:ext>
              </a:extLst>
            </p:cNvPr>
            <p:cNvSpPr/>
            <p:nvPr/>
          </p:nvSpPr>
          <p:spPr>
            <a:xfrm>
              <a:off x="5571925" y="3465338"/>
              <a:ext cx="448897" cy="604693"/>
            </a:xfrm>
            <a:custGeom>
              <a:avLst/>
              <a:gdLst>
                <a:gd name="connsiteX0" fmla="*/ 448826 w 448897"/>
                <a:gd name="connsiteY0" fmla="*/ 220836 h 604693"/>
                <a:gd name="connsiteX1" fmla="*/ 420251 w 448897"/>
                <a:gd name="connsiteY1" fmla="*/ 299894 h 604693"/>
                <a:gd name="connsiteX2" fmla="*/ 366911 w 448897"/>
                <a:gd name="connsiteY2" fmla="*/ 318944 h 604693"/>
                <a:gd name="connsiteX3" fmla="*/ 353576 w 448897"/>
                <a:gd name="connsiteY3" fmla="*/ 329421 h 604693"/>
                <a:gd name="connsiteX4" fmla="*/ 297379 w 448897"/>
                <a:gd name="connsiteY4" fmla="*/ 426576 h 604693"/>
                <a:gd name="connsiteX5" fmla="*/ 224036 w 448897"/>
                <a:gd name="connsiteY5" fmla="*/ 531351 h 604693"/>
                <a:gd name="connsiteX6" fmla="*/ 218321 w 448897"/>
                <a:gd name="connsiteY6" fmla="*/ 604694 h 604693"/>
                <a:gd name="connsiteX7" fmla="*/ 144026 w 448897"/>
                <a:gd name="connsiteY7" fmla="*/ 562784 h 604693"/>
                <a:gd name="connsiteX8" fmla="*/ 157361 w 448897"/>
                <a:gd name="connsiteY8" fmla="*/ 350376 h 604693"/>
                <a:gd name="connsiteX9" fmla="*/ 130691 w 448897"/>
                <a:gd name="connsiteY9" fmla="*/ 262746 h 604693"/>
                <a:gd name="connsiteX10" fmla="*/ 96401 w 448897"/>
                <a:gd name="connsiteY10" fmla="*/ 247506 h 604693"/>
                <a:gd name="connsiteX11" fmla="*/ 64969 w 448897"/>
                <a:gd name="connsiteY11" fmla="*/ 170354 h 604693"/>
                <a:gd name="connsiteX12" fmla="*/ 43061 w 448897"/>
                <a:gd name="connsiteY12" fmla="*/ 100821 h 604693"/>
                <a:gd name="connsiteX13" fmla="*/ 199 w 448897"/>
                <a:gd name="connsiteY13" fmla="*/ 37004 h 604693"/>
                <a:gd name="connsiteX14" fmla="*/ 144026 w 448897"/>
                <a:gd name="connsiteY14" fmla="*/ 1761 h 604693"/>
                <a:gd name="connsiteX15" fmla="*/ 276424 w 448897"/>
                <a:gd name="connsiteY15" fmla="*/ 71294 h 604693"/>
                <a:gd name="connsiteX16" fmla="*/ 352624 w 448897"/>
                <a:gd name="connsiteY16" fmla="*/ 164639 h 604693"/>
                <a:gd name="connsiteX17" fmla="*/ 435491 w 448897"/>
                <a:gd name="connsiteY17" fmla="*/ 183689 h 604693"/>
                <a:gd name="connsiteX18" fmla="*/ 448826 w 448897"/>
                <a:gd name="connsiteY18" fmla="*/ 220836 h 604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48897" h="604693">
                  <a:moveTo>
                    <a:pt x="448826" y="220836"/>
                  </a:moveTo>
                  <a:cubicBezTo>
                    <a:pt x="449779" y="249411"/>
                    <a:pt x="441207" y="279891"/>
                    <a:pt x="420251" y="299894"/>
                  </a:cubicBezTo>
                  <a:cubicBezTo>
                    <a:pt x="405964" y="313229"/>
                    <a:pt x="385961" y="320849"/>
                    <a:pt x="366911" y="318944"/>
                  </a:cubicBezTo>
                  <a:cubicBezTo>
                    <a:pt x="360244" y="317991"/>
                    <a:pt x="353576" y="322754"/>
                    <a:pt x="353576" y="329421"/>
                  </a:cubicBezTo>
                  <a:cubicBezTo>
                    <a:pt x="351671" y="366569"/>
                    <a:pt x="325001" y="399906"/>
                    <a:pt x="297379" y="426576"/>
                  </a:cubicBezTo>
                  <a:cubicBezTo>
                    <a:pt x="266899" y="457056"/>
                    <a:pt x="232609" y="488489"/>
                    <a:pt x="224036" y="531351"/>
                  </a:cubicBezTo>
                  <a:cubicBezTo>
                    <a:pt x="219274" y="555164"/>
                    <a:pt x="224036" y="580881"/>
                    <a:pt x="218321" y="604694"/>
                  </a:cubicBezTo>
                  <a:cubicBezTo>
                    <a:pt x="192604" y="592311"/>
                    <a:pt x="167839" y="578024"/>
                    <a:pt x="144026" y="562784"/>
                  </a:cubicBezTo>
                  <a:cubicBezTo>
                    <a:pt x="148789" y="492299"/>
                    <a:pt x="153551" y="420861"/>
                    <a:pt x="157361" y="350376"/>
                  </a:cubicBezTo>
                  <a:cubicBezTo>
                    <a:pt x="159266" y="317991"/>
                    <a:pt x="158314" y="279891"/>
                    <a:pt x="130691" y="262746"/>
                  </a:cubicBezTo>
                  <a:cubicBezTo>
                    <a:pt x="120214" y="256079"/>
                    <a:pt x="106879" y="254174"/>
                    <a:pt x="96401" y="247506"/>
                  </a:cubicBezTo>
                  <a:cubicBezTo>
                    <a:pt x="72589" y="232266"/>
                    <a:pt x="69731" y="198929"/>
                    <a:pt x="64969" y="170354"/>
                  </a:cubicBezTo>
                  <a:cubicBezTo>
                    <a:pt x="61159" y="146541"/>
                    <a:pt x="53539" y="122729"/>
                    <a:pt x="43061" y="100821"/>
                  </a:cubicBezTo>
                  <a:cubicBezTo>
                    <a:pt x="34489" y="83676"/>
                    <a:pt x="2104" y="54149"/>
                    <a:pt x="199" y="37004"/>
                  </a:cubicBezTo>
                  <a:cubicBezTo>
                    <a:pt x="-5516" y="-5859"/>
                    <a:pt x="113546" y="-1096"/>
                    <a:pt x="144026" y="1761"/>
                  </a:cubicBezTo>
                  <a:cubicBezTo>
                    <a:pt x="195461" y="6524"/>
                    <a:pt x="247849" y="28431"/>
                    <a:pt x="276424" y="71294"/>
                  </a:cubicBezTo>
                  <a:cubicBezTo>
                    <a:pt x="299284" y="105584"/>
                    <a:pt x="312619" y="155114"/>
                    <a:pt x="352624" y="164639"/>
                  </a:cubicBezTo>
                  <a:cubicBezTo>
                    <a:pt x="380246" y="171306"/>
                    <a:pt x="412631" y="154161"/>
                    <a:pt x="435491" y="183689"/>
                  </a:cubicBezTo>
                  <a:cubicBezTo>
                    <a:pt x="445016" y="193214"/>
                    <a:pt x="448826" y="207501"/>
                    <a:pt x="448826" y="220836"/>
                  </a:cubicBezTo>
                  <a:close/>
                </a:path>
              </a:pathLst>
            </a:custGeom>
            <a:solidFill>
              <a:srgbClr val="51BC8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44" name="Freeform: Shape 443">
              <a:extLst>
                <a:ext uri="{FF2B5EF4-FFF2-40B4-BE49-F238E27FC236}">
                  <a16:creationId xmlns:a16="http://schemas.microsoft.com/office/drawing/2014/main" id="{E4367CCA-F3C9-4172-8313-63A304696256}"/>
                </a:ext>
              </a:extLst>
            </p:cNvPr>
            <p:cNvSpPr/>
            <p:nvPr/>
          </p:nvSpPr>
          <p:spPr>
            <a:xfrm>
              <a:off x="5392102" y="2942271"/>
              <a:ext cx="487057" cy="559043"/>
            </a:xfrm>
            <a:custGeom>
              <a:avLst/>
              <a:gdLst>
                <a:gd name="connsiteX0" fmla="*/ 479108 w 487057"/>
                <a:gd name="connsiteY0" fmla="*/ 246698 h 559043"/>
                <a:gd name="connsiteX1" fmla="*/ 421958 w 487057"/>
                <a:gd name="connsiteY1" fmla="*/ 384810 h 559043"/>
                <a:gd name="connsiteX2" fmla="*/ 317183 w 487057"/>
                <a:gd name="connsiteY2" fmla="*/ 406718 h 559043"/>
                <a:gd name="connsiteX3" fmla="*/ 284798 w 487057"/>
                <a:gd name="connsiteY3" fmla="*/ 449580 h 559043"/>
                <a:gd name="connsiteX4" fmla="*/ 194310 w 487057"/>
                <a:gd name="connsiteY4" fmla="*/ 459105 h 559043"/>
                <a:gd name="connsiteX5" fmla="*/ 160020 w 487057"/>
                <a:gd name="connsiteY5" fmla="*/ 501015 h 559043"/>
                <a:gd name="connsiteX6" fmla="*/ 156210 w 487057"/>
                <a:gd name="connsiteY6" fmla="*/ 527685 h 559043"/>
                <a:gd name="connsiteX7" fmla="*/ 118110 w 487057"/>
                <a:gd name="connsiteY7" fmla="*/ 558165 h 559043"/>
                <a:gd name="connsiteX8" fmla="*/ 78105 w 487057"/>
                <a:gd name="connsiteY8" fmla="*/ 539115 h 559043"/>
                <a:gd name="connsiteX9" fmla="*/ 20955 w 487057"/>
                <a:gd name="connsiteY9" fmla="*/ 473393 h 559043"/>
                <a:gd name="connsiteX10" fmla="*/ 0 w 487057"/>
                <a:gd name="connsiteY10" fmla="*/ 424815 h 559043"/>
                <a:gd name="connsiteX11" fmla="*/ 188595 w 487057"/>
                <a:gd name="connsiteY11" fmla="*/ 3810 h 559043"/>
                <a:gd name="connsiteX12" fmla="*/ 222885 w 487057"/>
                <a:gd name="connsiteY12" fmla="*/ 0 h 559043"/>
                <a:gd name="connsiteX13" fmla="*/ 219075 w 487057"/>
                <a:gd name="connsiteY13" fmla="*/ 72390 h 559043"/>
                <a:gd name="connsiteX14" fmla="*/ 178118 w 487057"/>
                <a:gd name="connsiteY14" fmla="*/ 139065 h 559043"/>
                <a:gd name="connsiteX15" fmla="*/ 216218 w 487057"/>
                <a:gd name="connsiteY15" fmla="*/ 211455 h 559043"/>
                <a:gd name="connsiteX16" fmla="*/ 293370 w 487057"/>
                <a:gd name="connsiteY16" fmla="*/ 185738 h 559043"/>
                <a:gd name="connsiteX17" fmla="*/ 309563 w 487057"/>
                <a:gd name="connsiteY17" fmla="*/ 161925 h 559043"/>
                <a:gd name="connsiteX18" fmla="*/ 345758 w 487057"/>
                <a:gd name="connsiteY18" fmla="*/ 156210 h 559043"/>
                <a:gd name="connsiteX19" fmla="*/ 479108 w 487057"/>
                <a:gd name="connsiteY19" fmla="*/ 246698 h 559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87057" h="559043">
                  <a:moveTo>
                    <a:pt x="479108" y="246698"/>
                  </a:moveTo>
                  <a:cubicBezTo>
                    <a:pt x="501015" y="299085"/>
                    <a:pt x="476250" y="370523"/>
                    <a:pt x="421958" y="384810"/>
                  </a:cubicBezTo>
                  <a:cubicBezTo>
                    <a:pt x="386715" y="394335"/>
                    <a:pt x="342900" y="381000"/>
                    <a:pt x="317183" y="406718"/>
                  </a:cubicBezTo>
                  <a:cubicBezTo>
                    <a:pt x="303848" y="419100"/>
                    <a:pt x="299085" y="439103"/>
                    <a:pt x="284798" y="449580"/>
                  </a:cubicBezTo>
                  <a:cubicBezTo>
                    <a:pt x="260033" y="467678"/>
                    <a:pt x="222885" y="447675"/>
                    <a:pt x="194310" y="459105"/>
                  </a:cubicBezTo>
                  <a:cubicBezTo>
                    <a:pt x="177165" y="465773"/>
                    <a:pt x="164783" y="482918"/>
                    <a:pt x="160020" y="501015"/>
                  </a:cubicBezTo>
                  <a:cubicBezTo>
                    <a:pt x="157163" y="510540"/>
                    <a:pt x="156210" y="519113"/>
                    <a:pt x="156210" y="527685"/>
                  </a:cubicBezTo>
                  <a:cubicBezTo>
                    <a:pt x="155258" y="547688"/>
                    <a:pt x="137160" y="562928"/>
                    <a:pt x="118110" y="558165"/>
                  </a:cubicBezTo>
                  <a:cubicBezTo>
                    <a:pt x="103823" y="554355"/>
                    <a:pt x="90488" y="547688"/>
                    <a:pt x="78105" y="539115"/>
                  </a:cubicBezTo>
                  <a:cubicBezTo>
                    <a:pt x="54293" y="521970"/>
                    <a:pt x="37148" y="497205"/>
                    <a:pt x="20955" y="473393"/>
                  </a:cubicBezTo>
                  <a:cubicBezTo>
                    <a:pt x="11430" y="460057"/>
                    <a:pt x="4763" y="443865"/>
                    <a:pt x="0" y="424815"/>
                  </a:cubicBezTo>
                  <a:cubicBezTo>
                    <a:pt x="13335" y="262890"/>
                    <a:pt x="82868" y="116205"/>
                    <a:pt x="188595" y="3810"/>
                  </a:cubicBezTo>
                  <a:cubicBezTo>
                    <a:pt x="200025" y="3810"/>
                    <a:pt x="211455" y="2858"/>
                    <a:pt x="222885" y="0"/>
                  </a:cubicBezTo>
                  <a:cubicBezTo>
                    <a:pt x="240983" y="19050"/>
                    <a:pt x="233363" y="50483"/>
                    <a:pt x="219075" y="72390"/>
                  </a:cubicBezTo>
                  <a:cubicBezTo>
                    <a:pt x="203835" y="94298"/>
                    <a:pt x="183833" y="113348"/>
                    <a:pt x="178118" y="139065"/>
                  </a:cubicBezTo>
                  <a:cubicBezTo>
                    <a:pt x="171450" y="167640"/>
                    <a:pt x="188595" y="200025"/>
                    <a:pt x="216218" y="211455"/>
                  </a:cubicBezTo>
                  <a:cubicBezTo>
                    <a:pt x="243840" y="222885"/>
                    <a:pt x="278130" y="211455"/>
                    <a:pt x="293370" y="185738"/>
                  </a:cubicBezTo>
                  <a:cubicBezTo>
                    <a:pt x="298133" y="177165"/>
                    <a:pt x="301943" y="167640"/>
                    <a:pt x="309563" y="161925"/>
                  </a:cubicBezTo>
                  <a:cubicBezTo>
                    <a:pt x="319088" y="154305"/>
                    <a:pt x="333375" y="154305"/>
                    <a:pt x="345758" y="156210"/>
                  </a:cubicBezTo>
                  <a:cubicBezTo>
                    <a:pt x="400050" y="163830"/>
                    <a:pt x="456248" y="195263"/>
                    <a:pt x="479108" y="246698"/>
                  </a:cubicBezTo>
                  <a:close/>
                </a:path>
              </a:pathLst>
            </a:custGeom>
            <a:solidFill>
              <a:srgbClr val="51BC8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45" name="Freeform: Shape 444">
              <a:extLst>
                <a:ext uri="{FF2B5EF4-FFF2-40B4-BE49-F238E27FC236}">
                  <a16:creationId xmlns:a16="http://schemas.microsoft.com/office/drawing/2014/main" id="{A17C9386-1B1F-4A86-843D-01818A179A75}"/>
                </a:ext>
              </a:extLst>
            </p:cNvPr>
            <p:cNvSpPr/>
            <p:nvPr/>
          </p:nvSpPr>
          <p:spPr>
            <a:xfrm>
              <a:off x="5752709" y="2859962"/>
              <a:ext cx="329538" cy="275603"/>
            </a:xfrm>
            <a:custGeom>
              <a:avLst/>
              <a:gdLst>
                <a:gd name="connsiteX0" fmla="*/ 311858 w 329538"/>
                <a:gd name="connsiteY0" fmla="*/ 34685 h 275603"/>
                <a:gd name="connsiteX1" fmla="*/ 327098 w 329538"/>
                <a:gd name="connsiteY1" fmla="*/ 69927 h 275603"/>
                <a:gd name="connsiteX2" fmla="*/ 195653 w 329538"/>
                <a:gd name="connsiteY2" fmla="*/ 189942 h 275603"/>
                <a:gd name="connsiteX3" fmla="*/ 170888 w 329538"/>
                <a:gd name="connsiteY3" fmla="*/ 202325 h 275603"/>
                <a:gd name="connsiteX4" fmla="*/ 162315 w 329538"/>
                <a:gd name="connsiteY4" fmla="*/ 220422 h 275603"/>
                <a:gd name="connsiteX5" fmla="*/ 147075 w 329538"/>
                <a:gd name="connsiteY5" fmla="*/ 260427 h 275603"/>
                <a:gd name="connsiteX6" fmla="*/ 113738 w 329538"/>
                <a:gd name="connsiteY6" fmla="*/ 272810 h 275603"/>
                <a:gd name="connsiteX7" fmla="*/ 53730 w 329538"/>
                <a:gd name="connsiteY7" fmla="*/ 235662 h 275603"/>
                <a:gd name="connsiteX8" fmla="*/ 35633 w 329538"/>
                <a:gd name="connsiteY8" fmla="*/ 206135 h 275603"/>
                <a:gd name="connsiteX9" fmla="*/ 35633 w 329538"/>
                <a:gd name="connsiteY9" fmla="*/ 194705 h 275603"/>
                <a:gd name="connsiteX10" fmla="*/ 5153 w 329538"/>
                <a:gd name="connsiteY10" fmla="*/ 102312 h 275603"/>
                <a:gd name="connsiteX11" fmla="*/ 1343 w 329538"/>
                <a:gd name="connsiteY11" fmla="*/ 75642 h 275603"/>
                <a:gd name="connsiteX12" fmla="*/ 71828 w 329538"/>
                <a:gd name="connsiteY12" fmla="*/ 8015 h 275603"/>
                <a:gd name="connsiteX13" fmla="*/ 188985 w 329538"/>
                <a:gd name="connsiteY13" fmla="*/ 7062 h 275603"/>
                <a:gd name="connsiteX14" fmla="*/ 311858 w 329538"/>
                <a:gd name="connsiteY14" fmla="*/ 34685 h 275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29538" h="275603">
                  <a:moveTo>
                    <a:pt x="311858" y="34685"/>
                  </a:moveTo>
                  <a:cubicBezTo>
                    <a:pt x="326145" y="39447"/>
                    <a:pt x="333765" y="55640"/>
                    <a:pt x="327098" y="69927"/>
                  </a:cubicBezTo>
                  <a:cubicBezTo>
                    <a:pt x="303285" y="126125"/>
                    <a:pt x="254708" y="171845"/>
                    <a:pt x="195653" y="189942"/>
                  </a:cubicBezTo>
                  <a:cubicBezTo>
                    <a:pt x="187080" y="192800"/>
                    <a:pt x="176603" y="194705"/>
                    <a:pt x="170888" y="202325"/>
                  </a:cubicBezTo>
                  <a:cubicBezTo>
                    <a:pt x="166125" y="207087"/>
                    <a:pt x="164220" y="213755"/>
                    <a:pt x="162315" y="220422"/>
                  </a:cubicBezTo>
                  <a:cubicBezTo>
                    <a:pt x="157553" y="233757"/>
                    <a:pt x="152790" y="247092"/>
                    <a:pt x="147075" y="260427"/>
                  </a:cubicBezTo>
                  <a:cubicBezTo>
                    <a:pt x="142313" y="273762"/>
                    <a:pt x="126120" y="279477"/>
                    <a:pt x="113738" y="272810"/>
                  </a:cubicBezTo>
                  <a:cubicBezTo>
                    <a:pt x="92783" y="262332"/>
                    <a:pt x="72780" y="249950"/>
                    <a:pt x="53730" y="235662"/>
                  </a:cubicBezTo>
                  <a:cubicBezTo>
                    <a:pt x="43253" y="228042"/>
                    <a:pt x="32775" y="216612"/>
                    <a:pt x="35633" y="206135"/>
                  </a:cubicBezTo>
                  <a:cubicBezTo>
                    <a:pt x="36585" y="202325"/>
                    <a:pt x="36585" y="198515"/>
                    <a:pt x="35633" y="194705"/>
                  </a:cubicBezTo>
                  <a:cubicBezTo>
                    <a:pt x="32775" y="164225"/>
                    <a:pt x="21345" y="128030"/>
                    <a:pt x="5153" y="102312"/>
                  </a:cubicBezTo>
                  <a:cubicBezTo>
                    <a:pt x="390" y="94692"/>
                    <a:pt x="-1515" y="84215"/>
                    <a:pt x="1343" y="75642"/>
                  </a:cubicBezTo>
                  <a:cubicBezTo>
                    <a:pt x="10868" y="44210"/>
                    <a:pt x="40395" y="18492"/>
                    <a:pt x="71828" y="8015"/>
                  </a:cubicBezTo>
                  <a:cubicBezTo>
                    <a:pt x="108975" y="-4368"/>
                    <a:pt x="149933" y="-558"/>
                    <a:pt x="188985" y="7062"/>
                  </a:cubicBezTo>
                  <a:cubicBezTo>
                    <a:pt x="230895" y="13730"/>
                    <a:pt x="272805" y="21350"/>
                    <a:pt x="311858" y="34685"/>
                  </a:cubicBezTo>
                  <a:close/>
                </a:path>
              </a:pathLst>
            </a:custGeom>
            <a:solidFill>
              <a:srgbClr val="51BC8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46" name="Freeform: Shape 445">
              <a:extLst>
                <a:ext uri="{FF2B5EF4-FFF2-40B4-BE49-F238E27FC236}">
                  <a16:creationId xmlns:a16="http://schemas.microsoft.com/office/drawing/2014/main" id="{990B123B-EF30-4EE1-8B8F-FF7331C88856}"/>
                </a:ext>
              </a:extLst>
            </p:cNvPr>
            <p:cNvSpPr/>
            <p:nvPr/>
          </p:nvSpPr>
          <p:spPr>
            <a:xfrm>
              <a:off x="6126303" y="2942956"/>
              <a:ext cx="676719" cy="666988"/>
            </a:xfrm>
            <a:custGeom>
              <a:avLst/>
              <a:gdLst>
                <a:gd name="connsiteX0" fmla="*/ 651954 w 676719"/>
                <a:gd name="connsiteY0" fmla="*/ 666750 h 666988"/>
                <a:gd name="connsiteX1" fmla="*/ 636714 w 676719"/>
                <a:gd name="connsiteY1" fmla="*/ 569595 h 666988"/>
                <a:gd name="connsiteX2" fmla="*/ 596709 w 676719"/>
                <a:gd name="connsiteY2" fmla="*/ 532448 h 666988"/>
                <a:gd name="connsiteX3" fmla="*/ 589089 w 676719"/>
                <a:gd name="connsiteY3" fmla="*/ 510540 h 666988"/>
                <a:gd name="connsiteX4" fmla="*/ 543369 w 676719"/>
                <a:gd name="connsiteY4" fmla="*/ 492443 h 666988"/>
                <a:gd name="connsiteX5" fmla="*/ 457644 w 676719"/>
                <a:gd name="connsiteY5" fmla="*/ 550545 h 666988"/>
                <a:gd name="connsiteX6" fmla="*/ 418592 w 676719"/>
                <a:gd name="connsiteY6" fmla="*/ 589598 h 666988"/>
                <a:gd name="connsiteX7" fmla="*/ 387159 w 676719"/>
                <a:gd name="connsiteY7" fmla="*/ 573405 h 666988"/>
                <a:gd name="connsiteX8" fmla="*/ 288099 w 676719"/>
                <a:gd name="connsiteY8" fmla="*/ 446723 h 666988"/>
                <a:gd name="connsiteX9" fmla="*/ 290957 w 676719"/>
                <a:gd name="connsiteY9" fmla="*/ 423862 h 666988"/>
                <a:gd name="connsiteX10" fmla="*/ 314769 w 676719"/>
                <a:gd name="connsiteY10" fmla="*/ 419100 h 666988"/>
                <a:gd name="connsiteX11" fmla="*/ 365252 w 676719"/>
                <a:gd name="connsiteY11" fmla="*/ 431483 h 666988"/>
                <a:gd name="connsiteX12" fmla="*/ 390017 w 676719"/>
                <a:gd name="connsiteY12" fmla="*/ 386715 h 666988"/>
                <a:gd name="connsiteX13" fmla="*/ 358584 w 676719"/>
                <a:gd name="connsiteY13" fmla="*/ 377190 h 666988"/>
                <a:gd name="connsiteX14" fmla="*/ 240474 w 676719"/>
                <a:gd name="connsiteY14" fmla="*/ 427673 h 666988"/>
                <a:gd name="connsiteX15" fmla="*/ 198564 w 676719"/>
                <a:gd name="connsiteY15" fmla="*/ 411480 h 666988"/>
                <a:gd name="connsiteX16" fmla="*/ 193802 w 676719"/>
                <a:gd name="connsiteY16" fmla="*/ 350520 h 666988"/>
                <a:gd name="connsiteX17" fmla="*/ 177609 w 676719"/>
                <a:gd name="connsiteY17" fmla="*/ 302895 h 666988"/>
                <a:gd name="connsiteX18" fmla="*/ 150939 w 676719"/>
                <a:gd name="connsiteY18" fmla="*/ 303848 h 666988"/>
                <a:gd name="connsiteX19" fmla="*/ 108077 w 676719"/>
                <a:gd name="connsiteY19" fmla="*/ 348615 h 666988"/>
                <a:gd name="connsiteX20" fmla="*/ 21399 w 676719"/>
                <a:gd name="connsiteY20" fmla="*/ 397193 h 666988"/>
                <a:gd name="connsiteX21" fmla="*/ 6159 w 676719"/>
                <a:gd name="connsiteY21" fmla="*/ 382905 h 666988"/>
                <a:gd name="connsiteX22" fmla="*/ 12827 w 676719"/>
                <a:gd name="connsiteY22" fmla="*/ 287655 h 666988"/>
                <a:gd name="connsiteX23" fmla="*/ 40449 w 676719"/>
                <a:gd name="connsiteY23" fmla="*/ 273368 h 666988"/>
                <a:gd name="connsiteX24" fmla="*/ 108077 w 676719"/>
                <a:gd name="connsiteY24" fmla="*/ 283845 h 666988"/>
                <a:gd name="connsiteX25" fmla="*/ 122364 w 676719"/>
                <a:gd name="connsiteY25" fmla="*/ 277178 h 666988"/>
                <a:gd name="connsiteX26" fmla="*/ 110934 w 676719"/>
                <a:gd name="connsiteY26" fmla="*/ 243840 h 666988"/>
                <a:gd name="connsiteX27" fmla="*/ 66167 w 676719"/>
                <a:gd name="connsiteY27" fmla="*/ 222885 h 666988"/>
                <a:gd name="connsiteX28" fmla="*/ 32829 w 676719"/>
                <a:gd name="connsiteY28" fmla="*/ 183833 h 666988"/>
                <a:gd name="connsiteX29" fmla="*/ 62357 w 676719"/>
                <a:gd name="connsiteY29" fmla="*/ 155258 h 666988"/>
                <a:gd name="connsiteX30" fmla="*/ 102362 w 676719"/>
                <a:gd name="connsiteY30" fmla="*/ 195262 h 666988"/>
                <a:gd name="connsiteX31" fmla="*/ 111887 w 676719"/>
                <a:gd name="connsiteY31" fmla="*/ 195262 h 666988"/>
                <a:gd name="connsiteX32" fmla="*/ 124269 w 676719"/>
                <a:gd name="connsiteY32" fmla="*/ 179070 h 666988"/>
                <a:gd name="connsiteX33" fmla="*/ 140462 w 676719"/>
                <a:gd name="connsiteY33" fmla="*/ 177165 h 666988"/>
                <a:gd name="connsiteX34" fmla="*/ 169989 w 676719"/>
                <a:gd name="connsiteY34" fmla="*/ 182880 h 666988"/>
                <a:gd name="connsiteX35" fmla="*/ 170942 w 676719"/>
                <a:gd name="connsiteY35" fmla="*/ 167640 h 666988"/>
                <a:gd name="connsiteX36" fmla="*/ 132842 w 676719"/>
                <a:gd name="connsiteY36" fmla="*/ 140970 h 666988"/>
                <a:gd name="connsiteX37" fmla="*/ 144272 w 676719"/>
                <a:gd name="connsiteY37" fmla="*/ 76200 h 666988"/>
                <a:gd name="connsiteX38" fmla="*/ 201422 w 676719"/>
                <a:gd name="connsiteY38" fmla="*/ 39053 h 666988"/>
                <a:gd name="connsiteX39" fmla="*/ 310959 w 676719"/>
                <a:gd name="connsiteY39" fmla="*/ 40005 h 666988"/>
                <a:gd name="connsiteX40" fmla="*/ 367157 w 676719"/>
                <a:gd name="connsiteY40" fmla="*/ 58103 h 666988"/>
                <a:gd name="connsiteX41" fmla="*/ 477647 w 676719"/>
                <a:gd name="connsiteY41" fmla="*/ 2857 h 666988"/>
                <a:gd name="connsiteX42" fmla="*/ 481457 w 676719"/>
                <a:gd name="connsiteY42" fmla="*/ 0 h 666988"/>
                <a:gd name="connsiteX43" fmla="*/ 676719 w 676719"/>
                <a:gd name="connsiteY43" fmla="*/ 488633 h 666988"/>
                <a:gd name="connsiteX44" fmla="*/ 654812 w 676719"/>
                <a:gd name="connsiteY44" fmla="*/ 665798 h 666988"/>
                <a:gd name="connsiteX45" fmla="*/ 651954 w 676719"/>
                <a:gd name="connsiteY45" fmla="*/ 666750 h 666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676719" h="666988">
                  <a:moveTo>
                    <a:pt x="651954" y="666750"/>
                  </a:moveTo>
                  <a:cubicBezTo>
                    <a:pt x="620522" y="642938"/>
                    <a:pt x="655764" y="598170"/>
                    <a:pt x="636714" y="569595"/>
                  </a:cubicBezTo>
                  <a:cubicBezTo>
                    <a:pt x="626237" y="554355"/>
                    <a:pt x="604329" y="549593"/>
                    <a:pt x="596709" y="532448"/>
                  </a:cubicBezTo>
                  <a:cubicBezTo>
                    <a:pt x="592899" y="525780"/>
                    <a:pt x="592899" y="517208"/>
                    <a:pt x="589089" y="510540"/>
                  </a:cubicBezTo>
                  <a:cubicBezTo>
                    <a:pt x="581469" y="495300"/>
                    <a:pt x="560514" y="490537"/>
                    <a:pt x="543369" y="492443"/>
                  </a:cubicBezTo>
                  <a:cubicBezTo>
                    <a:pt x="507174" y="496252"/>
                    <a:pt x="474789" y="518160"/>
                    <a:pt x="457644" y="550545"/>
                  </a:cubicBezTo>
                  <a:cubicBezTo>
                    <a:pt x="448119" y="567690"/>
                    <a:pt x="441452" y="589598"/>
                    <a:pt x="418592" y="589598"/>
                  </a:cubicBezTo>
                  <a:cubicBezTo>
                    <a:pt x="406209" y="589598"/>
                    <a:pt x="394779" y="582930"/>
                    <a:pt x="387159" y="573405"/>
                  </a:cubicBezTo>
                  <a:lnTo>
                    <a:pt x="288099" y="446723"/>
                  </a:lnTo>
                  <a:cubicBezTo>
                    <a:pt x="282384" y="440055"/>
                    <a:pt x="284289" y="429577"/>
                    <a:pt x="290957" y="423862"/>
                  </a:cubicBezTo>
                  <a:cubicBezTo>
                    <a:pt x="298577" y="419100"/>
                    <a:pt x="304292" y="415290"/>
                    <a:pt x="314769" y="419100"/>
                  </a:cubicBezTo>
                  <a:cubicBezTo>
                    <a:pt x="330962" y="425768"/>
                    <a:pt x="348107" y="433387"/>
                    <a:pt x="365252" y="431483"/>
                  </a:cubicBezTo>
                  <a:cubicBezTo>
                    <a:pt x="386207" y="429577"/>
                    <a:pt x="407162" y="405765"/>
                    <a:pt x="390017" y="386715"/>
                  </a:cubicBezTo>
                  <a:cubicBezTo>
                    <a:pt x="382397" y="378143"/>
                    <a:pt x="370014" y="375285"/>
                    <a:pt x="358584" y="377190"/>
                  </a:cubicBezTo>
                  <a:cubicBezTo>
                    <a:pt x="315722" y="386715"/>
                    <a:pt x="286194" y="424815"/>
                    <a:pt x="240474" y="427673"/>
                  </a:cubicBezTo>
                  <a:cubicBezTo>
                    <a:pt x="225234" y="428625"/>
                    <a:pt x="209042" y="422910"/>
                    <a:pt x="198564" y="411480"/>
                  </a:cubicBezTo>
                  <a:cubicBezTo>
                    <a:pt x="181419" y="392430"/>
                    <a:pt x="189992" y="370523"/>
                    <a:pt x="193802" y="350520"/>
                  </a:cubicBezTo>
                  <a:cubicBezTo>
                    <a:pt x="197612" y="333375"/>
                    <a:pt x="196659" y="311468"/>
                    <a:pt x="177609" y="302895"/>
                  </a:cubicBezTo>
                  <a:cubicBezTo>
                    <a:pt x="169037" y="299085"/>
                    <a:pt x="159512" y="300037"/>
                    <a:pt x="150939" y="303848"/>
                  </a:cubicBezTo>
                  <a:cubicBezTo>
                    <a:pt x="130937" y="313373"/>
                    <a:pt x="121412" y="332423"/>
                    <a:pt x="108077" y="348615"/>
                  </a:cubicBezTo>
                  <a:cubicBezTo>
                    <a:pt x="87122" y="375285"/>
                    <a:pt x="54737" y="392430"/>
                    <a:pt x="21399" y="397193"/>
                  </a:cubicBezTo>
                  <a:cubicBezTo>
                    <a:pt x="12827" y="398145"/>
                    <a:pt x="5207" y="391477"/>
                    <a:pt x="6159" y="382905"/>
                  </a:cubicBezTo>
                  <a:cubicBezTo>
                    <a:pt x="9969" y="351473"/>
                    <a:pt x="-13843" y="315278"/>
                    <a:pt x="12827" y="287655"/>
                  </a:cubicBezTo>
                  <a:cubicBezTo>
                    <a:pt x="20447" y="280035"/>
                    <a:pt x="29972" y="275273"/>
                    <a:pt x="40449" y="273368"/>
                  </a:cubicBezTo>
                  <a:cubicBezTo>
                    <a:pt x="64262" y="268605"/>
                    <a:pt x="86169" y="276225"/>
                    <a:pt x="108077" y="283845"/>
                  </a:cubicBezTo>
                  <a:cubicBezTo>
                    <a:pt x="113792" y="286703"/>
                    <a:pt x="121412" y="282893"/>
                    <a:pt x="122364" y="277178"/>
                  </a:cubicBezTo>
                  <a:cubicBezTo>
                    <a:pt x="125222" y="265748"/>
                    <a:pt x="120459" y="252412"/>
                    <a:pt x="110934" y="243840"/>
                  </a:cubicBezTo>
                  <a:cubicBezTo>
                    <a:pt x="98552" y="232410"/>
                    <a:pt x="81407" y="229553"/>
                    <a:pt x="66167" y="222885"/>
                  </a:cubicBezTo>
                  <a:cubicBezTo>
                    <a:pt x="49022" y="216217"/>
                    <a:pt x="31877" y="203835"/>
                    <a:pt x="32829" y="183833"/>
                  </a:cubicBezTo>
                  <a:cubicBezTo>
                    <a:pt x="33782" y="168592"/>
                    <a:pt x="47117" y="156210"/>
                    <a:pt x="62357" y="155258"/>
                  </a:cubicBezTo>
                  <a:cubicBezTo>
                    <a:pt x="86169" y="153353"/>
                    <a:pt x="101409" y="174308"/>
                    <a:pt x="102362" y="195262"/>
                  </a:cubicBezTo>
                  <a:cubicBezTo>
                    <a:pt x="102362" y="199073"/>
                    <a:pt x="107124" y="200978"/>
                    <a:pt x="111887" y="195262"/>
                  </a:cubicBezTo>
                  <a:lnTo>
                    <a:pt x="124269" y="179070"/>
                  </a:lnTo>
                  <a:cubicBezTo>
                    <a:pt x="128079" y="174308"/>
                    <a:pt x="134747" y="173355"/>
                    <a:pt x="140462" y="177165"/>
                  </a:cubicBezTo>
                  <a:cubicBezTo>
                    <a:pt x="149034" y="182880"/>
                    <a:pt x="159512" y="184785"/>
                    <a:pt x="169989" y="182880"/>
                  </a:cubicBezTo>
                  <a:cubicBezTo>
                    <a:pt x="178562" y="180975"/>
                    <a:pt x="178562" y="169545"/>
                    <a:pt x="170942" y="167640"/>
                  </a:cubicBezTo>
                  <a:cubicBezTo>
                    <a:pt x="155702" y="162878"/>
                    <a:pt x="138557" y="156210"/>
                    <a:pt x="132842" y="140970"/>
                  </a:cubicBezTo>
                  <a:cubicBezTo>
                    <a:pt x="124269" y="119062"/>
                    <a:pt x="129984" y="94298"/>
                    <a:pt x="144272" y="76200"/>
                  </a:cubicBezTo>
                  <a:cubicBezTo>
                    <a:pt x="158559" y="58103"/>
                    <a:pt x="179514" y="45720"/>
                    <a:pt x="201422" y="39053"/>
                  </a:cubicBezTo>
                  <a:cubicBezTo>
                    <a:pt x="236664" y="27622"/>
                    <a:pt x="275717" y="27622"/>
                    <a:pt x="310959" y="40005"/>
                  </a:cubicBezTo>
                  <a:cubicBezTo>
                    <a:pt x="329057" y="46672"/>
                    <a:pt x="347154" y="56197"/>
                    <a:pt x="367157" y="58103"/>
                  </a:cubicBezTo>
                  <a:cubicBezTo>
                    <a:pt x="412877" y="61913"/>
                    <a:pt x="442404" y="25717"/>
                    <a:pt x="477647" y="2857"/>
                  </a:cubicBezTo>
                  <a:cubicBezTo>
                    <a:pt x="478599" y="1905"/>
                    <a:pt x="480504" y="953"/>
                    <a:pt x="481457" y="0"/>
                  </a:cubicBezTo>
                  <a:cubicBezTo>
                    <a:pt x="602424" y="127635"/>
                    <a:pt x="676719" y="299085"/>
                    <a:pt x="676719" y="488633"/>
                  </a:cubicBezTo>
                  <a:cubicBezTo>
                    <a:pt x="676719" y="549593"/>
                    <a:pt x="669099" y="608648"/>
                    <a:pt x="654812" y="665798"/>
                  </a:cubicBezTo>
                  <a:cubicBezTo>
                    <a:pt x="653859" y="667702"/>
                    <a:pt x="652907" y="666750"/>
                    <a:pt x="651954" y="666750"/>
                  </a:cubicBezTo>
                  <a:close/>
                </a:path>
              </a:pathLst>
            </a:custGeom>
            <a:solidFill>
              <a:srgbClr val="51BC8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47" name="Freeform: Shape 446">
              <a:extLst>
                <a:ext uri="{FF2B5EF4-FFF2-40B4-BE49-F238E27FC236}">
                  <a16:creationId xmlns:a16="http://schemas.microsoft.com/office/drawing/2014/main" id="{920F6AA9-0B5D-4209-B069-36FF645CA72D}"/>
                </a:ext>
              </a:extLst>
            </p:cNvPr>
            <p:cNvSpPr/>
            <p:nvPr/>
          </p:nvSpPr>
          <p:spPr>
            <a:xfrm>
              <a:off x="6036939" y="3374366"/>
              <a:ext cx="516701" cy="527063"/>
            </a:xfrm>
            <a:custGeom>
              <a:avLst/>
              <a:gdLst>
                <a:gd name="connsiteX0" fmla="*/ 494352 w 516701"/>
                <a:gd name="connsiteY0" fmla="*/ 175601 h 527063"/>
                <a:gd name="connsiteX1" fmla="*/ 516260 w 516701"/>
                <a:gd name="connsiteY1" fmla="*/ 209891 h 527063"/>
                <a:gd name="connsiteX2" fmla="*/ 491495 w 516701"/>
                <a:gd name="connsiteY2" fmla="*/ 241323 h 527063"/>
                <a:gd name="connsiteX3" fmla="*/ 478160 w 516701"/>
                <a:gd name="connsiteY3" fmla="*/ 360386 h 527063"/>
                <a:gd name="connsiteX4" fmla="*/ 425772 w 516701"/>
                <a:gd name="connsiteY4" fmla="*/ 436586 h 527063"/>
                <a:gd name="connsiteX5" fmla="*/ 406722 w 516701"/>
                <a:gd name="connsiteY5" fmla="*/ 522311 h 527063"/>
                <a:gd name="connsiteX6" fmla="*/ 278135 w 516701"/>
                <a:gd name="connsiteY6" fmla="*/ 491831 h 527063"/>
                <a:gd name="connsiteX7" fmla="*/ 232415 w 516701"/>
                <a:gd name="connsiteY7" fmla="*/ 367053 h 527063"/>
                <a:gd name="connsiteX8" fmla="*/ 234320 w 516701"/>
                <a:gd name="connsiteY8" fmla="*/ 291806 h 527063"/>
                <a:gd name="connsiteX9" fmla="*/ 142880 w 516701"/>
                <a:gd name="connsiteY9" fmla="*/ 257516 h 527063"/>
                <a:gd name="connsiteX10" fmla="*/ 8577 w 516701"/>
                <a:gd name="connsiteY10" fmla="*/ 53681 h 527063"/>
                <a:gd name="connsiteX11" fmla="*/ 239082 w 516701"/>
                <a:gd name="connsiteY11" fmla="*/ 10818 h 527063"/>
                <a:gd name="connsiteX12" fmla="*/ 373385 w 516701"/>
                <a:gd name="connsiteY12" fmla="*/ 54633 h 527063"/>
                <a:gd name="connsiteX13" fmla="*/ 452442 w 516701"/>
                <a:gd name="connsiteY13" fmla="*/ 158456 h 527063"/>
                <a:gd name="connsiteX14" fmla="*/ 494352 w 516701"/>
                <a:gd name="connsiteY14" fmla="*/ 175601 h 527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16701" h="527063">
                  <a:moveTo>
                    <a:pt x="494352" y="175601"/>
                  </a:moveTo>
                  <a:cubicBezTo>
                    <a:pt x="507687" y="182268"/>
                    <a:pt x="519117" y="195603"/>
                    <a:pt x="516260" y="209891"/>
                  </a:cubicBezTo>
                  <a:cubicBezTo>
                    <a:pt x="513402" y="223226"/>
                    <a:pt x="500067" y="230846"/>
                    <a:pt x="491495" y="241323"/>
                  </a:cubicBezTo>
                  <a:cubicBezTo>
                    <a:pt x="465777" y="272756"/>
                    <a:pt x="487685" y="320381"/>
                    <a:pt x="478160" y="360386"/>
                  </a:cubicBezTo>
                  <a:cubicBezTo>
                    <a:pt x="470540" y="390866"/>
                    <a:pt x="445775" y="412773"/>
                    <a:pt x="425772" y="436586"/>
                  </a:cubicBezTo>
                  <a:cubicBezTo>
                    <a:pt x="405770" y="460398"/>
                    <a:pt x="390530" y="495641"/>
                    <a:pt x="406722" y="522311"/>
                  </a:cubicBezTo>
                  <a:cubicBezTo>
                    <a:pt x="361955" y="534693"/>
                    <a:pt x="312425" y="522311"/>
                    <a:pt x="278135" y="491831"/>
                  </a:cubicBezTo>
                  <a:cubicBezTo>
                    <a:pt x="243845" y="461351"/>
                    <a:pt x="225747" y="412773"/>
                    <a:pt x="232415" y="367053"/>
                  </a:cubicBezTo>
                  <a:cubicBezTo>
                    <a:pt x="236225" y="341336"/>
                    <a:pt x="246702" y="314666"/>
                    <a:pt x="234320" y="291806"/>
                  </a:cubicBezTo>
                  <a:cubicBezTo>
                    <a:pt x="218127" y="262278"/>
                    <a:pt x="176217" y="263231"/>
                    <a:pt x="142880" y="257516"/>
                  </a:cubicBezTo>
                  <a:cubicBezTo>
                    <a:pt x="57155" y="243228"/>
                    <a:pt x="-27618" y="144168"/>
                    <a:pt x="8577" y="53681"/>
                  </a:cubicBezTo>
                  <a:cubicBezTo>
                    <a:pt x="40962" y="-27282"/>
                    <a:pt x="175265" y="6056"/>
                    <a:pt x="239082" y="10818"/>
                  </a:cubicBezTo>
                  <a:cubicBezTo>
                    <a:pt x="287660" y="14628"/>
                    <a:pt x="340047" y="20343"/>
                    <a:pt x="373385" y="54633"/>
                  </a:cubicBezTo>
                  <a:cubicBezTo>
                    <a:pt x="403865" y="86066"/>
                    <a:pt x="413390" y="138453"/>
                    <a:pt x="452442" y="158456"/>
                  </a:cubicBezTo>
                  <a:cubicBezTo>
                    <a:pt x="465777" y="167028"/>
                    <a:pt x="481017" y="168933"/>
                    <a:pt x="494352" y="175601"/>
                  </a:cubicBezTo>
                  <a:close/>
                </a:path>
              </a:pathLst>
            </a:custGeom>
            <a:solidFill>
              <a:srgbClr val="51BC8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48" name="Freeform: Shape 447">
              <a:extLst>
                <a:ext uri="{FF2B5EF4-FFF2-40B4-BE49-F238E27FC236}">
                  <a16:creationId xmlns:a16="http://schemas.microsoft.com/office/drawing/2014/main" id="{EA9CC69E-8897-49B2-AC87-CB37766E5E2A}"/>
                </a:ext>
              </a:extLst>
            </p:cNvPr>
            <p:cNvSpPr/>
            <p:nvPr/>
          </p:nvSpPr>
          <p:spPr>
            <a:xfrm>
              <a:off x="5388292" y="2722244"/>
              <a:ext cx="1396365" cy="1419225"/>
            </a:xfrm>
            <a:custGeom>
              <a:avLst/>
              <a:gdLst>
                <a:gd name="connsiteX0" fmla="*/ 401003 w 1396365"/>
                <a:gd name="connsiteY0" fmla="*/ 342900 h 1419225"/>
                <a:gd name="connsiteX1" fmla="*/ 419100 w 1396365"/>
                <a:gd name="connsiteY1" fmla="*/ 372428 h 1419225"/>
                <a:gd name="connsiteX2" fmla="*/ 479108 w 1396365"/>
                <a:gd name="connsiteY2" fmla="*/ 409575 h 1419225"/>
                <a:gd name="connsiteX3" fmla="*/ 512445 w 1396365"/>
                <a:gd name="connsiteY3" fmla="*/ 397193 h 1419225"/>
                <a:gd name="connsiteX4" fmla="*/ 527685 w 1396365"/>
                <a:gd name="connsiteY4" fmla="*/ 357188 h 1419225"/>
                <a:gd name="connsiteX5" fmla="*/ 536258 w 1396365"/>
                <a:gd name="connsiteY5" fmla="*/ 339090 h 1419225"/>
                <a:gd name="connsiteX6" fmla="*/ 561023 w 1396365"/>
                <a:gd name="connsiteY6" fmla="*/ 326708 h 1419225"/>
                <a:gd name="connsiteX7" fmla="*/ 692468 w 1396365"/>
                <a:gd name="connsiteY7" fmla="*/ 206693 h 1419225"/>
                <a:gd name="connsiteX8" fmla="*/ 677228 w 1396365"/>
                <a:gd name="connsiteY8" fmla="*/ 171450 h 1419225"/>
                <a:gd name="connsiteX9" fmla="*/ 555308 w 1396365"/>
                <a:gd name="connsiteY9" fmla="*/ 142875 h 1419225"/>
                <a:gd name="connsiteX10" fmla="*/ 438150 w 1396365"/>
                <a:gd name="connsiteY10" fmla="*/ 143828 h 1419225"/>
                <a:gd name="connsiteX11" fmla="*/ 367665 w 1396365"/>
                <a:gd name="connsiteY11" fmla="*/ 211455 h 1419225"/>
                <a:gd name="connsiteX12" fmla="*/ 371475 w 1396365"/>
                <a:gd name="connsiteY12" fmla="*/ 238125 h 1419225"/>
                <a:gd name="connsiteX13" fmla="*/ 401955 w 1396365"/>
                <a:gd name="connsiteY13" fmla="*/ 330518 h 1419225"/>
                <a:gd name="connsiteX14" fmla="*/ 401003 w 1396365"/>
                <a:gd name="connsiteY14" fmla="*/ 342900 h 1419225"/>
                <a:gd name="connsiteX15" fmla="*/ 1131570 w 1396365"/>
                <a:gd name="connsiteY15" fmla="*/ 1082040 h 1419225"/>
                <a:gd name="connsiteX16" fmla="*/ 1100138 w 1396365"/>
                <a:gd name="connsiteY16" fmla="*/ 1094423 h 1419225"/>
                <a:gd name="connsiteX17" fmla="*/ 1099185 w 1396365"/>
                <a:gd name="connsiteY17" fmla="*/ 1094423 h 1419225"/>
                <a:gd name="connsiteX18" fmla="*/ 1077278 w 1396365"/>
                <a:gd name="connsiteY18" fmla="*/ 1146810 h 1419225"/>
                <a:gd name="connsiteX19" fmla="*/ 1093470 w 1396365"/>
                <a:gd name="connsiteY19" fmla="*/ 1181100 h 1419225"/>
                <a:gd name="connsiteX20" fmla="*/ 1120140 w 1396365"/>
                <a:gd name="connsiteY20" fmla="*/ 1161098 h 1419225"/>
                <a:gd name="connsiteX21" fmla="*/ 1121093 w 1396365"/>
                <a:gd name="connsiteY21" fmla="*/ 1124903 h 1419225"/>
                <a:gd name="connsiteX22" fmla="*/ 1131570 w 1396365"/>
                <a:gd name="connsiteY22" fmla="*/ 1082040 h 1419225"/>
                <a:gd name="connsiteX23" fmla="*/ 1074420 w 1396365"/>
                <a:gd name="connsiteY23" fmla="*/ 1088708 h 1419225"/>
                <a:gd name="connsiteX24" fmla="*/ 1126808 w 1396365"/>
                <a:gd name="connsiteY24" fmla="*/ 1012508 h 1419225"/>
                <a:gd name="connsiteX25" fmla="*/ 1140143 w 1396365"/>
                <a:gd name="connsiteY25" fmla="*/ 893445 h 1419225"/>
                <a:gd name="connsiteX26" fmla="*/ 1164908 w 1396365"/>
                <a:gd name="connsiteY26" fmla="*/ 862013 h 1419225"/>
                <a:gd name="connsiteX27" fmla="*/ 1143000 w 1396365"/>
                <a:gd name="connsiteY27" fmla="*/ 827723 h 1419225"/>
                <a:gd name="connsiteX28" fmla="*/ 1102043 w 1396365"/>
                <a:gd name="connsiteY28" fmla="*/ 812483 h 1419225"/>
                <a:gd name="connsiteX29" fmla="*/ 1022985 w 1396365"/>
                <a:gd name="connsiteY29" fmla="*/ 708660 h 1419225"/>
                <a:gd name="connsiteX30" fmla="*/ 887730 w 1396365"/>
                <a:gd name="connsiteY30" fmla="*/ 663893 h 1419225"/>
                <a:gd name="connsiteX31" fmla="*/ 657225 w 1396365"/>
                <a:gd name="connsiteY31" fmla="*/ 706755 h 1419225"/>
                <a:gd name="connsiteX32" fmla="*/ 791528 w 1396365"/>
                <a:gd name="connsiteY32" fmla="*/ 910590 h 1419225"/>
                <a:gd name="connsiteX33" fmla="*/ 882968 w 1396365"/>
                <a:gd name="connsiteY33" fmla="*/ 944880 h 1419225"/>
                <a:gd name="connsiteX34" fmla="*/ 881063 w 1396365"/>
                <a:gd name="connsiteY34" fmla="*/ 1020128 h 1419225"/>
                <a:gd name="connsiteX35" fmla="*/ 926783 w 1396365"/>
                <a:gd name="connsiteY35" fmla="*/ 1144905 h 1419225"/>
                <a:gd name="connsiteX36" fmla="*/ 1055370 w 1396365"/>
                <a:gd name="connsiteY36" fmla="*/ 1175385 h 1419225"/>
                <a:gd name="connsiteX37" fmla="*/ 1074420 w 1396365"/>
                <a:gd name="connsiteY37" fmla="*/ 1088708 h 1419225"/>
                <a:gd name="connsiteX38" fmla="*/ 1056323 w 1396365"/>
                <a:gd name="connsiteY38" fmla="*/ 637223 h 1419225"/>
                <a:gd name="connsiteX39" fmla="*/ 1032510 w 1396365"/>
                <a:gd name="connsiteY39" fmla="*/ 641985 h 1419225"/>
                <a:gd name="connsiteX40" fmla="*/ 1029653 w 1396365"/>
                <a:gd name="connsiteY40" fmla="*/ 664845 h 1419225"/>
                <a:gd name="connsiteX41" fmla="*/ 1128713 w 1396365"/>
                <a:gd name="connsiteY41" fmla="*/ 791528 h 1419225"/>
                <a:gd name="connsiteX42" fmla="*/ 1160145 w 1396365"/>
                <a:gd name="connsiteY42" fmla="*/ 807720 h 1419225"/>
                <a:gd name="connsiteX43" fmla="*/ 1199198 w 1396365"/>
                <a:gd name="connsiteY43" fmla="*/ 768668 h 1419225"/>
                <a:gd name="connsiteX44" fmla="*/ 1284923 w 1396365"/>
                <a:gd name="connsiteY44" fmla="*/ 710565 h 1419225"/>
                <a:gd name="connsiteX45" fmla="*/ 1330643 w 1396365"/>
                <a:gd name="connsiteY45" fmla="*/ 728663 h 1419225"/>
                <a:gd name="connsiteX46" fmla="*/ 1338263 w 1396365"/>
                <a:gd name="connsiteY46" fmla="*/ 750570 h 1419225"/>
                <a:gd name="connsiteX47" fmla="*/ 1378268 w 1396365"/>
                <a:gd name="connsiteY47" fmla="*/ 787718 h 1419225"/>
                <a:gd name="connsiteX48" fmla="*/ 1393508 w 1396365"/>
                <a:gd name="connsiteY48" fmla="*/ 884873 h 1419225"/>
                <a:gd name="connsiteX49" fmla="*/ 1396365 w 1396365"/>
                <a:gd name="connsiteY49" fmla="*/ 886778 h 1419225"/>
                <a:gd name="connsiteX50" fmla="*/ 709613 w 1396365"/>
                <a:gd name="connsiteY50" fmla="*/ 1419225 h 1419225"/>
                <a:gd name="connsiteX51" fmla="*/ 401955 w 1396365"/>
                <a:gd name="connsiteY51" fmla="*/ 1349693 h 1419225"/>
                <a:gd name="connsiteX52" fmla="*/ 407670 w 1396365"/>
                <a:gd name="connsiteY52" fmla="*/ 1276350 h 1419225"/>
                <a:gd name="connsiteX53" fmla="*/ 481013 w 1396365"/>
                <a:gd name="connsiteY53" fmla="*/ 1171575 h 1419225"/>
                <a:gd name="connsiteX54" fmla="*/ 537210 w 1396365"/>
                <a:gd name="connsiteY54" fmla="*/ 1074420 h 1419225"/>
                <a:gd name="connsiteX55" fmla="*/ 550545 w 1396365"/>
                <a:gd name="connsiteY55" fmla="*/ 1063943 h 1419225"/>
                <a:gd name="connsiteX56" fmla="*/ 603885 w 1396365"/>
                <a:gd name="connsiteY56" fmla="*/ 1044893 h 1419225"/>
                <a:gd name="connsiteX57" fmla="*/ 632460 w 1396365"/>
                <a:gd name="connsiteY57" fmla="*/ 965835 h 1419225"/>
                <a:gd name="connsiteX58" fmla="*/ 620078 w 1396365"/>
                <a:gd name="connsiteY58" fmla="*/ 927735 h 1419225"/>
                <a:gd name="connsiteX59" fmla="*/ 537210 w 1396365"/>
                <a:gd name="connsiteY59" fmla="*/ 908685 h 1419225"/>
                <a:gd name="connsiteX60" fmla="*/ 461010 w 1396365"/>
                <a:gd name="connsiteY60" fmla="*/ 815340 h 1419225"/>
                <a:gd name="connsiteX61" fmla="*/ 328613 w 1396365"/>
                <a:gd name="connsiteY61" fmla="*/ 745808 h 1419225"/>
                <a:gd name="connsiteX62" fmla="*/ 184785 w 1396365"/>
                <a:gd name="connsiteY62" fmla="*/ 781050 h 1419225"/>
                <a:gd name="connsiteX63" fmla="*/ 227648 w 1396365"/>
                <a:gd name="connsiteY63" fmla="*/ 844868 h 1419225"/>
                <a:gd name="connsiteX64" fmla="*/ 249555 w 1396365"/>
                <a:gd name="connsiteY64" fmla="*/ 914400 h 1419225"/>
                <a:gd name="connsiteX65" fmla="*/ 280988 w 1396365"/>
                <a:gd name="connsiteY65" fmla="*/ 991553 h 1419225"/>
                <a:gd name="connsiteX66" fmla="*/ 315278 w 1396365"/>
                <a:gd name="connsiteY66" fmla="*/ 1006793 h 1419225"/>
                <a:gd name="connsiteX67" fmla="*/ 341948 w 1396365"/>
                <a:gd name="connsiteY67" fmla="*/ 1094423 h 1419225"/>
                <a:gd name="connsiteX68" fmla="*/ 328613 w 1396365"/>
                <a:gd name="connsiteY68" fmla="*/ 1306830 h 1419225"/>
                <a:gd name="connsiteX69" fmla="*/ 0 w 1396365"/>
                <a:gd name="connsiteY69" fmla="*/ 708660 h 1419225"/>
                <a:gd name="connsiteX70" fmla="*/ 2858 w 1396365"/>
                <a:gd name="connsiteY70" fmla="*/ 645795 h 1419225"/>
                <a:gd name="connsiteX71" fmla="*/ 23813 w 1396365"/>
                <a:gd name="connsiteY71" fmla="*/ 693420 h 1419225"/>
                <a:gd name="connsiteX72" fmla="*/ 80963 w 1396365"/>
                <a:gd name="connsiteY72" fmla="*/ 759143 h 1419225"/>
                <a:gd name="connsiteX73" fmla="*/ 120968 w 1396365"/>
                <a:gd name="connsiteY73" fmla="*/ 778193 h 1419225"/>
                <a:gd name="connsiteX74" fmla="*/ 159068 w 1396365"/>
                <a:gd name="connsiteY74" fmla="*/ 747713 h 1419225"/>
                <a:gd name="connsiteX75" fmla="*/ 162878 w 1396365"/>
                <a:gd name="connsiteY75" fmla="*/ 721043 h 1419225"/>
                <a:gd name="connsiteX76" fmla="*/ 197168 w 1396365"/>
                <a:gd name="connsiteY76" fmla="*/ 679133 h 1419225"/>
                <a:gd name="connsiteX77" fmla="*/ 287655 w 1396365"/>
                <a:gd name="connsiteY77" fmla="*/ 669608 h 1419225"/>
                <a:gd name="connsiteX78" fmla="*/ 320040 w 1396365"/>
                <a:gd name="connsiteY78" fmla="*/ 626745 h 1419225"/>
                <a:gd name="connsiteX79" fmla="*/ 424815 w 1396365"/>
                <a:gd name="connsiteY79" fmla="*/ 604838 h 1419225"/>
                <a:gd name="connsiteX80" fmla="*/ 481965 w 1396365"/>
                <a:gd name="connsiteY80" fmla="*/ 466725 h 1419225"/>
                <a:gd name="connsiteX81" fmla="*/ 347663 w 1396365"/>
                <a:gd name="connsiteY81" fmla="*/ 376238 h 1419225"/>
                <a:gd name="connsiteX82" fmla="*/ 311468 w 1396365"/>
                <a:gd name="connsiteY82" fmla="*/ 381953 h 1419225"/>
                <a:gd name="connsiteX83" fmla="*/ 295275 w 1396365"/>
                <a:gd name="connsiteY83" fmla="*/ 405765 h 1419225"/>
                <a:gd name="connsiteX84" fmla="*/ 218123 w 1396365"/>
                <a:gd name="connsiteY84" fmla="*/ 431483 h 1419225"/>
                <a:gd name="connsiteX85" fmla="*/ 180023 w 1396365"/>
                <a:gd name="connsiteY85" fmla="*/ 359093 h 1419225"/>
                <a:gd name="connsiteX86" fmla="*/ 220980 w 1396365"/>
                <a:gd name="connsiteY86" fmla="*/ 292418 h 1419225"/>
                <a:gd name="connsiteX87" fmla="*/ 224790 w 1396365"/>
                <a:gd name="connsiteY87" fmla="*/ 220028 h 1419225"/>
                <a:gd name="connsiteX88" fmla="*/ 190500 w 1396365"/>
                <a:gd name="connsiteY88" fmla="*/ 223838 h 1419225"/>
                <a:gd name="connsiteX89" fmla="*/ 709613 w 1396365"/>
                <a:gd name="connsiteY89" fmla="*/ 0 h 1419225"/>
                <a:gd name="connsiteX90" fmla="*/ 1223963 w 1396365"/>
                <a:gd name="connsiteY90" fmla="*/ 220980 h 1419225"/>
                <a:gd name="connsiteX91" fmla="*/ 1220153 w 1396365"/>
                <a:gd name="connsiteY91" fmla="*/ 223838 h 1419225"/>
                <a:gd name="connsiteX92" fmla="*/ 1109663 w 1396365"/>
                <a:gd name="connsiteY92" fmla="*/ 279083 h 1419225"/>
                <a:gd name="connsiteX93" fmla="*/ 1053465 w 1396365"/>
                <a:gd name="connsiteY93" fmla="*/ 260985 h 1419225"/>
                <a:gd name="connsiteX94" fmla="*/ 943928 w 1396365"/>
                <a:gd name="connsiteY94" fmla="*/ 260033 h 1419225"/>
                <a:gd name="connsiteX95" fmla="*/ 886778 w 1396365"/>
                <a:gd name="connsiteY95" fmla="*/ 297180 h 1419225"/>
                <a:gd name="connsiteX96" fmla="*/ 875348 w 1396365"/>
                <a:gd name="connsiteY96" fmla="*/ 361950 h 1419225"/>
                <a:gd name="connsiteX97" fmla="*/ 913448 w 1396365"/>
                <a:gd name="connsiteY97" fmla="*/ 388620 h 1419225"/>
                <a:gd name="connsiteX98" fmla="*/ 912495 w 1396365"/>
                <a:gd name="connsiteY98" fmla="*/ 403860 h 1419225"/>
                <a:gd name="connsiteX99" fmla="*/ 882968 w 1396365"/>
                <a:gd name="connsiteY99" fmla="*/ 398145 h 1419225"/>
                <a:gd name="connsiteX100" fmla="*/ 866775 w 1396365"/>
                <a:gd name="connsiteY100" fmla="*/ 400050 h 1419225"/>
                <a:gd name="connsiteX101" fmla="*/ 856298 w 1396365"/>
                <a:gd name="connsiteY101" fmla="*/ 416243 h 1419225"/>
                <a:gd name="connsiteX102" fmla="*/ 846773 w 1396365"/>
                <a:gd name="connsiteY102" fmla="*/ 416243 h 1419225"/>
                <a:gd name="connsiteX103" fmla="*/ 806768 w 1396365"/>
                <a:gd name="connsiteY103" fmla="*/ 376238 h 1419225"/>
                <a:gd name="connsiteX104" fmla="*/ 777240 w 1396365"/>
                <a:gd name="connsiteY104" fmla="*/ 404813 h 1419225"/>
                <a:gd name="connsiteX105" fmla="*/ 810578 w 1396365"/>
                <a:gd name="connsiteY105" fmla="*/ 443865 h 1419225"/>
                <a:gd name="connsiteX106" fmla="*/ 855345 w 1396365"/>
                <a:gd name="connsiteY106" fmla="*/ 464820 h 1419225"/>
                <a:gd name="connsiteX107" fmla="*/ 866775 w 1396365"/>
                <a:gd name="connsiteY107" fmla="*/ 498158 h 1419225"/>
                <a:gd name="connsiteX108" fmla="*/ 852488 w 1396365"/>
                <a:gd name="connsiteY108" fmla="*/ 504825 h 1419225"/>
                <a:gd name="connsiteX109" fmla="*/ 784860 w 1396365"/>
                <a:gd name="connsiteY109" fmla="*/ 494348 h 1419225"/>
                <a:gd name="connsiteX110" fmla="*/ 757238 w 1396365"/>
                <a:gd name="connsiteY110" fmla="*/ 508635 h 1419225"/>
                <a:gd name="connsiteX111" fmla="*/ 750570 w 1396365"/>
                <a:gd name="connsiteY111" fmla="*/ 603885 h 1419225"/>
                <a:gd name="connsiteX112" fmla="*/ 765810 w 1396365"/>
                <a:gd name="connsiteY112" fmla="*/ 618173 h 1419225"/>
                <a:gd name="connsiteX113" fmla="*/ 852488 w 1396365"/>
                <a:gd name="connsiteY113" fmla="*/ 569595 h 1419225"/>
                <a:gd name="connsiteX114" fmla="*/ 895350 w 1396365"/>
                <a:gd name="connsiteY114" fmla="*/ 524828 h 1419225"/>
                <a:gd name="connsiteX115" fmla="*/ 922020 w 1396365"/>
                <a:gd name="connsiteY115" fmla="*/ 523875 h 1419225"/>
                <a:gd name="connsiteX116" fmla="*/ 938213 w 1396365"/>
                <a:gd name="connsiteY116" fmla="*/ 571500 h 1419225"/>
                <a:gd name="connsiteX117" fmla="*/ 942975 w 1396365"/>
                <a:gd name="connsiteY117" fmla="*/ 632460 h 1419225"/>
                <a:gd name="connsiteX118" fmla="*/ 984885 w 1396365"/>
                <a:gd name="connsiteY118" fmla="*/ 648653 h 1419225"/>
                <a:gd name="connsiteX119" fmla="*/ 1102995 w 1396365"/>
                <a:gd name="connsiteY119" fmla="*/ 598170 h 1419225"/>
                <a:gd name="connsiteX120" fmla="*/ 1134428 w 1396365"/>
                <a:gd name="connsiteY120" fmla="*/ 607695 h 1419225"/>
                <a:gd name="connsiteX121" fmla="*/ 1109663 w 1396365"/>
                <a:gd name="connsiteY121" fmla="*/ 652463 h 1419225"/>
                <a:gd name="connsiteX122" fmla="*/ 1056323 w 1396365"/>
                <a:gd name="connsiteY122" fmla="*/ 637223 h 1419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</a:cxnLst>
              <a:rect l="l" t="t" r="r" b="b"/>
              <a:pathLst>
                <a:path w="1396365" h="1419225">
                  <a:moveTo>
                    <a:pt x="401003" y="342900"/>
                  </a:moveTo>
                  <a:cubicBezTo>
                    <a:pt x="398145" y="354330"/>
                    <a:pt x="408623" y="365760"/>
                    <a:pt x="419100" y="372428"/>
                  </a:cubicBezTo>
                  <a:cubicBezTo>
                    <a:pt x="438150" y="386715"/>
                    <a:pt x="458153" y="399098"/>
                    <a:pt x="479108" y="409575"/>
                  </a:cubicBezTo>
                  <a:cubicBezTo>
                    <a:pt x="491490" y="416243"/>
                    <a:pt x="506730" y="410528"/>
                    <a:pt x="512445" y="397193"/>
                  </a:cubicBezTo>
                  <a:cubicBezTo>
                    <a:pt x="517208" y="383858"/>
                    <a:pt x="522923" y="370523"/>
                    <a:pt x="527685" y="357188"/>
                  </a:cubicBezTo>
                  <a:cubicBezTo>
                    <a:pt x="529590" y="350520"/>
                    <a:pt x="532448" y="343853"/>
                    <a:pt x="536258" y="339090"/>
                  </a:cubicBezTo>
                  <a:cubicBezTo>
                    <a:pt x="542925" y="332423"/>
                    <a:pt x="552450" y="329565"/>
                    <a:pt x="561023" y="326708"/>
                  </a:cubicBezTo>
                  <a:cubicBezTo>
                    <a:pt x="619125" y="308610"/>
                    <a:pt x="668655" y="262890"/>
                    <a:pt x="692468" y="206693"/>
                  </a:cubicBezTo>
                  <a:cubicBezTo>
                    <a:pt x="698183" y="192405"/>
                    <a:pt x="691515" y="176213"/>
                    <a:pt x="677228" y="171450"/>
                  </a:cubicBezTo>
                  <a:cubicBezTo>
                    <a:pt x="638175" y="158115"/>
                    <a:pt x="596265" y="149543"/>
                    <a:pt x="555308" y="142875"/>
                  </a:cubicBezTo>
                  <a:cubicBezTo>
                    <a:pt x="516255" y="135255"/>
                    <a:pt x="475298" y="131445"/>
                    <a:pt x="438150" y="143828"/>
                  </a:cubicBezTo>
                  <a:cubicBezTo>
                    <a:pt x="405765" y="154305"/>
                    <a:pt x="377190" y="179070"/>
                    <a:pt x="367665" y="211455"/>
                  </a:cubicBezTo>
                  <a:cubicBezTo>
                    <a:pt x="364808" y="220028"/>
                    <a:pt x="366713" y="230505"/>
                    <a:pt x="371475" y="238125"/>
                  </a:cubicBezTo>
                  <a:cubicBezTo>
                    <a:pt x="388620" y="264795"/>
                    <a:pt x="399098" y="300038"/>
                    <a:pt x="401955" y="330518"/>
                  </a:cubicBezTo>
                  <a:cubicBezTo>
                    <a:pt x="401955" y="335280"/>
                    <a:pt x="401955" y="339090"/>
                    <a:pt x="401003" y="342900"/>
                  </a:cubicBezTo>
                  <a:close/>
                  <a:moveTo>
                    <a:pt x="1131570" y="1082040"/>
                  </a:moveTo>
                  <a:cubicBezTo>
                    <a:pt x="1120140" y="1079183"/>
                    <a:pt x="1105853" y="1084898"/>
                    <a:pt x="1100138" y="1094423"/>
                  </a:cubicBezTo>
                  <a:lnTo>
                    <a:pt x="1099185" y="1094423"/>
                  </a:lnTo>
                  <a:cubicBezTo>
                    <a:pt x="1086803" y="1109663"/>
                    <a:pt x="1079183" y="1127760"/>
                    <a:pt x="1077278" y="1146810"/>
                  </a:cubicBezTo>
                  <a:cubicBezTo>
                    <a:pt x="1075373" y="1161098"/>
                    <a:pt x="1080135" y="1178243"/>
                    <a:pt x="1093470" y="1181100"/>
                  </a:cubicBezTo>
                  <a:cubicBezTo>
                    <a:pt x="1105853" y="1183958"/>
                    <a:pt x="1116330" y="1172528"/>
                    <a:pt x="1120140" y="1161098"/>
                  </a:cubicBezTo>
                  <a:cubicBezTo>
                    <a:pt x="1122998" y="1148715"/>
                    <a:pt x="1121093" y="1136333"/>
                    <a:pt x="1121093" y="1124903"/>
                  </a:cubicBezTo>
                  <a:cubicBezTo>
                    <a:pt x="1122045" y="1109663"/>
                    <a:pt x="1124903" y="1095375"/>
                    <a:pt x="1131570" y="1082040"/>
                  </a:cubicBezTo>
                  <a:close/>
                  <a:moveTo>
                    <a:pt x="1074420" y="1088708"/>
                  </a:moveTo>
                  <a:cubicBezTo>
                    <a:pt x="1094423" y="1063943"/>
                    <a:pt x="1119188" y="1042988"/>
                    <a:pt x="1126808" y="1012508"/>
                  </a:cubicBezTo>
                  <a:cubicBezTo>
                    <a:pt x="1136333" y="972503"/>
                    <a:pt x="1113473" y="924878"/>
                    <a:pt x="1140143" y="893445"/>
                  </a:cubicBezTo>
                  <a:cubicBezTo>
                    <a:pt x="1148715" y="882968"/>
                    <a:pt x="1162050" y="875348"/>
                    <a:pt x="1164908" y="862013"/>
                  </a:cubicBezTo>
                  <a:cubicBezTo>
                    <a:pt x="1167765" y="847725"/>
                    <a:pt x="1156335" y="834390"/>
                    <a:pt x="1143000" y="827723"/>
                  </a:cubicBezTo>
                  <a:cubicBezTo>
                    <a:pt x="1129665" y="821055"/>
                    <a:pt x="1114425" y="819150"/>
                    <a:pt x="1102043" y="812483"/>
                  </a:cubicBezTo>
                  <a:cubicBezTo>
                    <a:pt x="1062990" y="792480"/>
                    <a:pt x="1053465" y="740093"/>
                    <a:pt x="1022985" y="708660"/>
                  </a:cubicBezTo>
                  <a:cubicBezTo>
                    <a:pt x="988695" y="673418"/>
                    <a:pt x="935355" y="667703"/>
                    <a:pt x="887730" y="663893"/>
                  </a:cubicBezTo>
                  <a:cubicBezTo>
                    <a:pt x="823913" y="659130"/>
                    <a:pt x="689610" y="625793"/>
                    <a:pt x="657225" y="706755"/>
                  </a:cubicBezTo>
                  <a:cubicBezTo>
                    <a:pt x="621030" y="797243"/>
                    <a:pt x="704850" y="896303"/>
                    <a:pt x="791528" y="910590"/>
                  </a:cubicBezTo>
                  <a:cubicBezTo>
                    <a:pt x="824865" y="916305"/>
                    <a:pt x="866775" y="915353"/>
                    <a:pt x="882968" y="944880"/>
                  </a:cubicBezTo>
                  <a:cubicBezTo>
                    <a:pt x="895350" y="967740"/>
                    <a:pt x="884873" y="994410"/>
                    <a:pt x="881063" y="1020128"/>
                  </a:cubicBezTo>
                  <a:cubicBezTo>
                    <a:pt x="874395" y="1065848"/>
                    <a:pt x="891540" y="1113473"/>
                    <a:pt x="926783" y="1144905"/>
                  </a:cubicBezTo>
                  <a:cubicBezTo>
                    <a:pt x="961073" y="1175385"/>
                    <a:pt x="1011555" y="1186815"/>
                    <a:pt x="1055370" y="1175385"/>
                  </a:cubicBezTo>
                  <a:cubicBezTo>
                    <a:pt x="1039178" y="1147763"/>
                    <a:pt x="1054418" y="1112520"/>
                    <a:pt x="1074420" y="1088708"/>
                  </a:cubicBezTo>
                  <a:close/>
                  <a:moveTo>
                    <a:pt x="1056323" y="637223"/>
                  </a:moveTo>
                  <a:cubicBezTo>
                    <a:pt x="1045845" y="633413"/>
                    <a:pt x="1039178" y="636270"/>
                    <a:pt x="1032510" y="641985"/>
                  </a:cubicBezTo>
                  <a:cubicBezTo>
                    <a:pt x="1024890" y="647700"/>
                    <a:pt x="1023938" y="657225"/>
                    <a:pt x="1029653" y="664845"/>
                  </a:cubicBezTo>
                  <a:lnTo>
                    <a:pt x="1128713" y="791528"/>
                  </a:lnTo>
                  <a:cubicBezTo>
                    <a:pt x="1136333" y="801053"/>
                    <a:pt x="1147763" y="807720"/>
                    <a:pt x="1160145" y="807720"/>
                  </a:cubicBezTo>
                  <a:cubicBezTo>
                    <a:pt x="1183958" y="807720"/>
                    <a:pt x="1190625" y="785813"/>
                    <a:pt x="1199198" y="768668"/>
                  </a:cubicBezTo>
                  <a:cubicBezTo>
                    <a:pt x="1216343" y="737235"/>
                    <a:pt x="1249680" y="714375"/>
                    <a:pt x="1284923" y="710565"/>
                  </a:cubicBezTo>
                  <a:cubicBezTo>
                    <a:pt x="1302068" y="708660"/>
                    <a:pt x="1322070" y="712470"/>
                    <a:pt x="1330643" y="728663"/>
                  </a:cubicBezTo>
                  <a:cubicBezTo>
                    <a:pt x="1334453" y="735330"/>
                    <a:pt x="1334453" y="742950"/>
                    <a:pt x="1338263" y="750570"/>
                  </a:cubicBezTo>
                  <a:cubicBezTo>
                    <a:pt x="1346835" y="766763"/>
                    <a:pt x="1368743" y="771525"/>
                    <a:pt x="1378268" y="787718"/>
                  </a:cubicBezTo>
                  <a:cubicBezTo>
                    <a:pt x="1397318" y="816293"/>
                    <a:pt x="1362075" y="861060"/>
                    <a:pt x="1393508" y="884873"/>
                  </a:cubicBezTo>
                  <a:cubicBezTo>
                    <a:pt x="1394460" y="885825"/>
                    <a:pt x="1395413" y="886778"/>
                    <a:pt x="1396365" y="886778"/>
                  </a:cubicBezTo>
                  <a:cubicBezTo>
                    <a:pt x="1317308" y="1192530"/>
                    <a:pt x="1040130" y="1419225"/>
                    <a:pt x="709613" y="1419225"/>
                  </a:cubicBezTo>
                  <a:cubicBezTo>
                    <a:pt x="599123" y="1419225"/>
                    <a:pt x="495300" y="1394460"/>
                    <a:pt x="401955" y="1349693"/>
                  </a:cubicBezTo>
                  <a:cubicBezTo>
                    <a:pt x="408623" y="1325880"/>
                    <a:pt x="402908" y="1300163"/>
                    <a:pt x="407670" y="1276350"/>
                  </a:cubicBezTo>
                  <a:cubicBezTo>
                    <a:pt x="415290" y="1233488"/>
                    <a:pt x="450533" y="1202055"/>
                    <a:pt x="481013" y="1171575"/>
                  </a:cubicBezTo>
                  <a:cubicBezTo>
                    <a:pt x="507683" y="1144905"/>
                    <a:pt x="534353" y="1111568"/>
                    <a:pt x="537210" y="1074420"/>
                  </a:cubicBezTo>
                  <a:cubicBezTo>
                    <a:pt x="537210" y="1067753"/>
                    <a:pt x="543878" y="1062990"/>
                    <a:pt x="550545" y="1063943"/>
                  </a:cubicBezTo>
                  <a:cubicBezTo>
                    <a:pt x="569595" y="1066800"/>
                    <a:pt x="590550" y="1059180"/>
                    <a:pt x="603885" y="1044893"/>
                  </a:cubicBezTo>
                  <a:cubicBezTo>
                    <a:pt x="624840" y="1024890"/>
                    <a:pt x="633413" y="994410"/>
                    <a:pt x="632460" y="965835"/>
                  </a:cubicBezTo>
                  <a:cubicBezTo>
                    <a:pt x="632460" y="952500"/>
                    <a:pt x="628650" y="939165"/>
                    <a:pt x="620078" y="927735"/>
                  </a:cubicBezTo>
                  <a:cubicBezTo>
                    <a:pt x="597218" y="898208"/>
                    <a:pt x="565785" y="915353"/>
                    <a:pt x="537210" y="908685"/>
                  </a:cubicBezTo>
                  <a:cubicBezTo>
                    <a:pt x="497205" y="899160"/>
                    <a:pt x="484823" y="849630"/>
                    <a:pt x="461010" y="815340"/>
                  </a:cubicBezTo>
                  <a:cubicBezTo>
                    <a:pt x="432435" y="772478"/>
                    <a:pt x="380048" y="750570"/>
                    <a:pt x="328613" y="745808"/>
                  </a:cubicBezTo>
                  <a:cubicBezTo>
                    <a:pt x="298133" y="742950"/>
                    <a:pt x="179070" y="738188"/>
                    <a:pt x="184785" y="781050"/>
                  </a:cubicBezTo>
                  <a:cubicBezTo>
                    <a:pt x="187643" y="798195"/>
                    <a:pt x="219075" y="827723"/>
                    <a:pt x="227648" y="844868"/>
                  </a:cubicBezTo>
                  <a:cubicBezTo>
                    <a:pt x="238125" y="866775"/>
                    <a:pt x="245745" y="889635"/>
                    <a:pt x="249555" y="914400"/>
                  </a:cubicBezTo>
                  <a:cubicBezTo>
                    <a:pt x="254318" y="942975"/>
                    <a:pt x="257175" y="976313"/>
                    <a:pt x="280988" y="991553"/>
                  </a:cubicBezTo>
                  <a:cubicBezTo>
                    <a:pt x="291465" y="998220"/>
                    <a:pt x="304800" y="1000125"/>
                    <a:pt x="315278" y="1006793"/>
                  </a:cubicBezTo>
                  <a:cubicBezTo>
                    <a:pt x="342900" y="1023938"/>
                    <a:pt x="343853" y="1062038"/>
                    <a:pt x="341948" y="1094423"/>
                  </a:cubicBezTo>
                  <a:cubicBezTo>
                    <a:pt x="337185" y="1165860"/>
                    <a:pt x="332423" y="1236345"/>
                    <a:pt x="328613" y="1306830"/>
                  </a:cubicBezTo>
                  <a:cubicBezTo>
                    <a:pt x="130493" y="1180148"/>
                    <a:pt x="0" y="960120"/>
                    <a:pt x="0" y="708660"/>
                  </a:cubicBezTo>
                  <a:cubicBezTo>
                    <a:pt x="0" y="687705"/>
                    <a:pt x="953" y="666750"/>
                    <a:pt x="2858" y="645795"/>
                  </a:cubicBezTo>
                  <a:cubicBezTo>
                    <a:pt x="7620" y="663893"/>
                    <a:pt x="15240" y="680085"/>
                    <a:pt x="23813" y="693420"/>
                  </a:cubicBezTo>
                  <a:cubicBezTo>
                    <a:pt x="40958" y="717233"/>
                    <a:pt x="58103" y="741045"/>
                    <a:pt x="80963" y="759143"/>
                  </a:cubicBezTo>
                  <a:cubicBezTo>
                    <a:pt x="92393" y="767715"/>
                    <a:pt x="106680" y="775335"/>
                    <a:pt x="120968" y="778193"/>
                  </a:cubicBezTo>
                  <a:cubicBezTo>
                    <a:pt x="140018" y="782955"/>
                    <a:pt x="159068" y="767715"/>
                    <a:pt x="159068" y="747713"/>
                  </a:cubicBezTo>
                  <a:cubicBezTo>
                    <a:pt x="159068" y="739140"/>
                    <a:pt x="160020" y="730568"/>
                    <a:pt x="162878" y="721043"/>
                  </a:cubicBezTo>
                  <a:cubicBezTo>
                    <a:pt x="167640" y="702945"/>
                    <a:pt x="179070" y="685800"/>
                    <a:pt x="197168" y="679133"/>
                  </a:cubicBezTo>
                  <a:cubicBezTo>
                    <a:pt x="225743" y="667703"/>
                    <a:pt x="262890" y="687705"/>
                    <a:pt x="287655" y="669608"/>
                  </a:cubicBezTo>
                  <a:cubicBezTo>
                    <a:pt x="301943" y="659130"/>
                    <a:pt x="306705" y="639128"/>
                    <a:pt x="320040" y="626745"/>
                  </a:cubicBezTo>
                  <a:cubicBezTo>
                    <a:pt x="345758" y="601028"/>
                    <a:pt x="389573" y="614363"/>
                    <a:pt x="424815" y="604838"/>
                  </a:cubicBezTo>
                  <a:cubicBezTo>
                    <a:pt x="479108" y="590550"/>
                    <a:pt x="504825" y="519113"/>
                    <a:pt x="481965" y="466725"/>
                  </a:cubicBezTo>
                  <a:cubicBezTo>
                    <a:pt x="459105" y="414338"/>
                    <a:pt x="403860" y="383858"/>
                    <a:pt x="347663" y="376238"/>
                  </a:cubicBezTo>
                  <a:cubicBezTo>
                    <a:pt x="335280" y="374333"/>
                    <a:pt x="320993" y="374333"/>
                    <a:pt x="311468" y="381953"/>
                  </a:cubicBezTo>
                  <a:cubicBezTo>
                    <a:pt x="303848" y="387668"/>
                    <a:pt x="300990" y="398145"/>
                    <a:pt x="295275" y="405765"/>
                  </a:cubicBezTo>
                  <a:cubicBezTo>
                    <a:pt x="280035" y="430530"/>
                    <a:pt x="244793" y="441960"/>
                    <a:pt x="218123" y="431483"/>
                  </a:cubicBezTo>
                  <a:cubicBezTo>
                    <a:pt x="190500" y="420053"/>
                    <a:pt x="174308" y="387668"/>
                    <a:pt x="180023" y="359093"/>
                  </a:cubicBezTo>
                  <a:cubicBezTo>
                    <a:pt x="185738" y="333375"/>
                    <a:pt x="206693" y="314325"/>
                    <a:pt x="220980" y="292418"/>
                  </a:cubicBezTo>
                  <a:cubicBezTo>
                    <a:pt x="235268" y="270510"/>
                    <a:pt x="243840" y="239078"/>
                    <a:pt x="224790" y="220028"/>
                  </a:cubicBezTo>
                  <a:cubicBezTo>
                    <a:pt x="213360" y="222885"/>
                    <a:pt x="201930" y="223838"/>
                    <a:pt x="190500" y="223838"/>
                  </a:cubicBezTo>
                  <a:cubicBezTo>
                    <a:pt x="320993" y="85725"/>
                    <a:pt x="505778" y="0"/>
                    <a:pt x="709613" y="0"/>
                  </a:cubicBezTo>
                  <a:cubicBezTo>
                    <a:pt x="911543" y="0"/>
                    <a:pt x="1094423" y="84773"/>
                    <a:pt x="1223963" y="220980"/>
                  </a:cubicBezTo>
                  <a:cubicBezTo>
                    <a:pt x="1223010" y="221933"/>
                    <a:pt x="1221105" y="222885"/>
                    <a:pt x="1220153" y="223838"/>
                  </a:cubicBezTo>
                  <a:cubicBezTo>
                    <a:pt x="1185863" y="246698"/>
                    <a:pt x="1156335" y="282893"/>
                    <a:pt x="1109663" y="279083"/>
                  </a:cubicBezTo>
                  <a:cubicBezTo>
                    <a:pt x="1089660" y="277178"/>
                    <a:pt x="1072515" y="267653"/>
                    <a:pt x="1053465" y="260985"/>
                  </a:cubicBezTo>
                  <a:cubicBezTo>
                    <a:pt x="1018223" y="248603"/>
                    <a:pt x="979170" y="248603"/>
                    <a:pt x="943928" y="260033"/>
                  </a:cubicBezTo>
                  <a:cubicBezTo>
                    <a:pt x="922020" y="266700"/>
                    <a:pt x="901065" y="279083"/>
                    <a:pt x="886778" y="297180"/>
                  </a:cubicBezTo>
                  <a:cubicBezTo>
                    <a:pt x="872490" y="315278"/>
                    <a:pt x="866775" y="340995"/>
                    <a:pt x="875348" y="361950"/>
                  </a:cubicBezTo>
                  <a:cubicBezTo>
                    <a:pt x="881063" y="377190"/>
                    <a:pt x="898208" y="383858"/>
                    <a:pt x="913448" y="388620"/>
                  </a:cubicBezTo>
                  <a:cubicBezTo>
                    <a:pt x="921068" y="390525"/>
                    <a:pt x="921068" y="401955"/>
                    <a:pt x="912495" y="403860"/>
                  </a:cubicBezTo>
                  <a:cubicBezTo>
                    <a:pt x="902970" y="405765"/>
                    <a:pt x="891540" y="403860"/>
                    <a:pt x="882968" y="398145"/>
                  </a:cubicBezTo>
                  <a:cubicBezTo>
                    <a:pt x="878205" y="394335"/>
                    <a:pt x="870585" y="395288"/>
                    <a:pt x="866775" y="400050"/>
                  </a:cubicBezTo>
                  <a:lnTo>
                    <a:pt x="856298" y="416243"/>
                  </a:lnTo>
                  <a:cubicBezTo>
                    <a:pt x="852488" y="421005"/>
                    <a:pt x="847725" y="420053"/>
                    <a:pt x="846773" y="416243"/>
                  </a:cubicBezTo>
                  <a:cubicBezTo>
                    <a:pt x="845820" y="395288"/>
                    <a:pt x="830580" y="374333"/>
                    <a:pt x="806768" y="376238"/>
                  </a:cubicBezTo>
                  <a:cubicBezTo>
                    <a:pt x="791528" y="377190"/>
                    <a:pt x="778193" y="388620"/>
                    <a:pt x="777240" y="404813"/>
                  </a:cubicBezTo>
                  <a:cubicBezTo>
                    <a:pt x="776288" y="423863"/>
                    <a:pt x="793433" y="437198"/>
                    <a:pt x="810578" y="443865"/>
                  </a:cubicBezTo>
                  <a:cubicBezTo>
                    <a:pt x="825818" y="449580"/>
                    <a:pt x="842963" y="453390"/>
                    <a:pt x="855345" y="464820"/>
                  </a:cubicBezTo>
                  <a:cubicBezTo>
                    <a:pt x="864870" y="472440"/>
                    <a:pt x="869633" y="486728"/>
                    <a:pt x="866775" y="498158"/>
                  </a:cubicBezTo>
                  <a:cubicBezTo>
                    <a:pt x="864870" y="503873"/>
                    <a:pt x="858203" y="507683"/>
                    <a:pt x="852488" y="504825"/>
                  </a:cubicBezTo>
                  <a:cubicBezTo>
                    <a:pt x="830580" y="496253"/>
                    <a:pt x="808673" y="489585"/>
                    <a:pt x="784860" y="494348"/>
                  </a:cubicBezTo>
                  <a:cubicBezTo>
                    <a:pt x="774383" y="496253"/>
                    <a:pt x="764858" y="501015"/>
                    <a:pt x="757238" y="508635"/>
                  </a:cubicBezTo>
                  <a:cubicBezTo>
                    <a:pt x="730568" y="536258"/>
                    <a:pt x="754380" y="572453"/>
                    <a:pt x="750570" y="603885"/>
                  </a:cubicBezTo>
                  <a:cubicBezTo>
                    <a:pt x="749618" y="612458"/>
                    <a:pt x="757238" y="619125"/>
                    <a:pt x="765810" y="618173"/>
                  </a:cubicBezTo>
                  <a:cubicBezTo>
                    <a:pt x="799148" y="614363"/>
                    <a:pt x="831533" y="596265"/>
                    <a:pt x="852488" y="569595"/>
                  </a:cubicBezTo>
                  <a:cubicBezTo>
                    <a:pt x="865823" y="553403"/>
                    <a:pt x="875348" y="533400"/>
                    <a:pt x="895350" y="524828"/>
                  </a:cubicBezTo>
                  <a:cubicBezTo>
                    <a:pt x="903923" y="521018"/>
                    <a:pt x="913448" y="520065"/>
                    <a:pt x="922020" y="523875"/>
                  </a:cubicBezTo>
                  <a:cubicBezTo>
                    <a:pt x="941070" y="531495"/>
                    <a:pt x="941070" y="553403"/>
                    <a:pt x="938213" y="571500"/>
                  </a:cubicBezTo>
                  <a:cubicBezTo>
                    <a:pt x="934403" y="592455"/>
                    <a:pt x="925830" y="613410"/>
                    <a:pt x="942975" y="632460"/>
                  </a:cubicBezTo>
                  <a:cubicBezTo>
                    <a:pt x="953453" y="643890"/>
                    <a:pt x="968693" y="649605"/>
                    <a:pt x="984885" y="648653"/>
                  </a:cubicBezTo>
                  <a:cubicBezTo>
                    <a:pt x="1030605" y="645795"/>
                    <a:pt x="1060133" y="607695"/>
                    <a:pt x="1102995" y="598170"/>
                  </a:cubicBezTo>
                  <a:cubicBezTo>
                    <a:pt x="1114425" y="595313"/>
                    <a:pt x="1126808" y="598170"/>
                    <a:pt x="1134428" y="607695"/>
                  </a:cubicBezTo>
                  <a:cubicBezTo>
                    <a:pt x="1151573" y="626745"/>
                    <a:pt x="1130618" y="650558"/>
                    <a:pt x="1109663" y="652463"/>
                  </a:cubicBezTo>
                  <a:cubicBezTo>
                    <a:pt x="1089660" y="651510"/>
                    <a:pt x="1072515" y="643890"/>
                    <a:pt x="1056323" y="637223"/>
                  </a:cubicBezTo>
                  <a:close/>
                </a:path>
              </a:pathLst>
            </a:custGeom>
            <a:solidFill>
              <a:srgbClr val="0AA5C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sp>
        <p:nvSpPr>
          <p:cNvPr id="450" name="TextBox 449">
            <a:extLst>
              <a:ext uri="{FF2B5EF4-FFF2-40B4-BE49-F238E27FC236}">
                <a16:creationId xmlns:a16="http://schemas.microsoft.com/office/drawing/2014/main" id="{8ACFF055-21BF-4C64-9B13-7C7FA794F35E}"/>
              </a:ext>
            </a:extLst>
          </p:cNvPr>
          <p:cNvSpPr txBox="1"/>
          <p:nvPr/>
        </p:nvSpPr>
        <p:spPr>
          <a:xfrm>
            <a:off x="9250702" y="5786665"/>
            <a:ext cx="1623738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400" b="1">
                <a:latin typeface="+mj-lt"/>
              </a:rPr>
              <a:t>Global</a:t>
            </a:r>
            <a:endParaRPr lang="id-ID" sz="1400" b="1" dirty="0">
              <a:latin typeface="+mj-lt"/>
            </a:endParaRPr>
          </a:p>
        </p:txBody>
      </p:sp>
      <p:sp>
        <p:nvSpPr>
          <p:cNvPr id="451" name="TextBox 450">
            <a:extLst>
              <a:ext uri="{FF2B5EF4-FFF2-40B4-BE49-F238E27FC236}">
                <a16:creationId xmlns:a16="http://schemas.microsoft.com/office/drawing/2014/main" id="{CFC75AF2-7C79-48FE-A1EF-9079B08F8097}"/>
              </a:ext>
            </a:extLst>
          </p:cNvPr>
          <p:cNvSpPr txBox="1"/>
          <p:nvPr/>
        </p:nvSpPr>
        <p:spPr>
          <a:xfrm>
            <a:off x="6619058" y="3472919"/>
            <a:ext cx="1128744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400" b="1">
                <a:latin typeface="+mj-lt"/>
              </a:rPr>
              <a:t>Firms</a:t>
            </a:r>
            <a:endParaRPr lang="id-ID" sz="1400" b="1" dirty="0">
              <a:latin typeface="+mj-lt"/>
            </a:endParaRPr>
          </a:p>
        </p:txBody>
      </p:sp>
      <p:sp>
        <p:nvSpPr>
          <p:cNvPr id="452" name="TextBox 451">
            <a:extLst>
              <a:ext uri="{FF2B5EF4-FFF2-40B4-BE49-F238E27FC236}">
                <a16:creationId xmlns:a16="http://schemas.microsoft.com/office/drawing/2014/main" id="{84B348E5-4BF0-438F-B5E1-0B3E73C68BF9}"/>
              </a:ext>
            </a:extLst>
          </p:cNvPr>
          <p:cNvSpPr txBox="1"/>
          <p:nvPr/>
        </p:nvSpPr>
        <p:spPr>
          <a:xfrm>
            <a:off x="3747429" y="5847912"/>
            <a:ext cx="1128744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400" b="1">
                <a:latin typeface="+mj-lt"/>
              </a:rPr>
              <a:t>Finance</a:t>
            </a:r>
            <a:endParaRPr lang="id-ID" sz="1400" b="1" dirty="0">
              <a:latin typeface="+mj-lt"/>
            </a:endParaRPr>
          </a:p>
        </p:txBody>
      </p:sp>
      <p:sp>
        <p:nvSpPr>
          <p:cNvPr id="453" name="TextBox 452">
            <a:extLst>
              <a:ext uri="{FF2B5EF4-FFF2-40B4-BE49-F238E27FC236}">
                <a16:creationId xmlns:a16="http://schemas.microsoft.com/office/drawing/2014/main" id="{8FD5C7C3-01D7-4EC4-BF6B-99C361EE7FCC}"/>
              </a:ext>
            </a:extLst>
          </p:cNvPr>
          <p:cNvSpPr txBox="1"/>
          <p:nvPr/>
        </p:nvSpPr>
        <p:spPr>
          <a:xfrm>
            <a:off x="1427217" y="3466702"/>
            <a:ext cx="1128744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400" b="1">
                <a:latin typeface="+mj-lt"/>
              </a:rPr>
              <a:t>Household</a:t>
            </a:r>
            <a:endParaRPr lang="id-ID" sz="1400" b="1" dirty="0">
              <a:latin typeface="+mj-lt"/>
            </a:endParaRPr>
          </a:p>
        </p:txBody>
      </p:sp>
      <p:sp>
        <p:nvSpPr>
          <p:cNvPr id="468" name="TextBox 467">
            <a:extLst>
              <a:ext uri="{FF2B5EF4-FFF2-40B4-BE49-F238E27FC236}">
                <a16:creationId xmlns:a16="http://schemas.microsoft.com/office/drawing/2014/main" id="{DCB4A2A4-C445-42DA-B45A-FF6782009F12}"/>
              </a:ext>
            </a:extLst>
          </p:cNvPr>
          <p:cNvSpPr txBox="1"/>
          <p:nvPr/>
        </p:nvSpPr>
        <p:spPr>
          <a:xfrm>
            <a:off x="3615221" y="1858351"/>
            <a:ext cx="160039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200" b="1"/>
              <a:t>Income</a:t>
            </a:r>
          </a:p>
        </p:txBody>
      </p:sp>
      <p:sp>
        <p:nvSpPr>
          <p:cNvPr id="469" name="TextBox 468">
            <a:extLst>
              <a:ext uri="{FF2B5EF4-FFF2-40B4-BE49-F238E27FC236}">
                <a16:creationId xmlns:a16="http://schemas.microsoft.com/office/drawing/2014/main" id="{A09880EC-00CE-452C-B543-3B0E55649E66}"/>
              </a:ext>
            </a:extLst>
          </p:cNvPr>
          <p:cNvSpPr txBox="1"/>
          <p:nvPr/>
        </p:nvSpPr>
        <p:spPr>
          <a:xfrm>
            <a:off x="3615221" y="3991951"/>
            <a:ext cx="160039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200" b="1"/>
              <a:t>Consumer Spending</a:t>
            </a:r>
          </a:p>
        </p:txBody>
      </p:sp>
      <p:sp>
        <p:nvSpPr>
          <p:cNvPr id="470" name="TextBox 469">
            <a:extLst>
              <a:ext uri="{FF2B5EF4-FFF2-40B4-BE49-F238E27FC236}">
                <a16:creationId xmlns:a16="http://schemas.microsoft.com/office/drawing/2014/main" id="{2201E846-121D-4895-923B-A8F1CCB45BF6}"/>
              </a:ext>
            </a:extLst>
          </p:cNvPr>
          <p:cNvSpPr txBox="1"/>
          <p:nvPr/>
        </p:nvSpPr>
        <p:spPr>
          <a:xfrm>
            <a:off x="679587" y="5063915"/>
            <a:ext cx="160039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ID" sz="1200" b="1"/>
              <a:t>Saving</a:t>
            </a:r>
          </a:p>
        </p:txBody>
      </p:sp>
      <p:sp>
        <p:nvSpPr>
          <p:cNvPr id="472" name="TextBox 471">
            <a:extLst>
              <a:ext uri="{FF2B5EF4-FFF2-40B4-BE49-F238E27FC236}">
                <a16:creationId xmlns:a16="http://schemas.microsoft.com/office/drawing/2014/main" id="{8BF61638-87E2-411D-8EAD-E919EF75302E}"/>
              </a:ext>
            </a:extLst>
          </p:cNvPr>
          <p:cNvSpPr txBox="1"/>
          <p:nvPr/>
        </p:nvSpPr>
        <p:spPr>
          <a:xfrm>
            <a:off x="4669299" y="4589717"/>
            <a:ext cx="160039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ID" sz="1200" b="1"/>
              <a:t>Investment</a:t>
            </a:r>
          </a:p>
        </p:txBody>
      </p:sp>
      <p:sp>
        <p:nvSpPr>
          <p:cNvPr id="473" name="TextBox 472">
            <a:extLst>
              <a:ext uri="{FF2B5EF4-FFF2-40B4-BE49-F238E27FC236}">
                <a16:creationId xmlns:a16="http://schemas.microsoft.com/office/drawing/2014/main" id="{C3B4EC70-A94C-4235-99E2-FF1E53AFC0E0}"/>
              </a:ext>
            </a:extLst>
          </p:cNvPr>
          <p:cNvSpPr txBox="1"/>
          <p:nvPr/>
        </p:nvSpPr>
        <p:spPr>
          <a:xfrm>
            <a:off x="6687512" y="5652593"/>
            <a:ext cx="160039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ID" sz="1200" b="1"/>
              <a:t>Export Receipt</a:t>
            </a:r>
          </a:p>
        </p:txBody>
      </p:sp>
      <p:sp>
        <p:nvSpPr>
          <p:cNvPr id="474" name="TextBox 473">
            <a:extLst>
              <a:ext uri="{FF2B5EF4-FFF2-40B4-BE49-F238E27FC236}">
                <a16:creationId xmlns:a16="http://schemas.microsoft.com/office/drawing/2014/main" id="{DE402A65-6BC4-46AA-B38F-EA4ACE07F9CD}"/>
              </a:ext>
            </a:extLst>
          </p:cNvPr>
          <p:cNvSpPr txBox="1"/>
          <p:nvPr/>
        </p:nvSpPr>
        <p:spPr>
          <a:xfrm>
            <a:off x="9787729" y="2240610"/>
            <a:ext cx="160039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 b="1"/>
              <a:t>Import Payment</a:t>
            </a:r>
          </a:p>
        </p:txBody>
      </p:sp>
      <p:sp>
        <p:nvSpPr>
          <p:cNvPr id="476" name="TextBox 475">
            <a:extLst>
              <a:ext uri="{FF2B5EF4-FFF2-40B4-BE49-F238E27FC236}">
                <a16:creationId xmlns:a16="http://schemas.microsoft.com/office/drawing/2014/main" id="{CFE9036D-3568-4227-85D5-B3E0FC5CA13A}"/>
              </a:ext>
            </a:extLst>
          </p:cNvPr>
          <p:cNvSpPr txBox="1"/>
          <p:nvPr/>
        </p:nvSpPr>
        <p:spPr>
          <a:xfrm>
            <a:off x="7963127" y="4379567"/>
            <a:ext cx="160039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 b="1"/>
              <a:t>Import</a:t>
            </a:r>
          </a:p>
        </p:txBody>
      </p:sp>
      <p:sp>
        <p:nvSpPr>
          <p:cNvPr id="475" name="TextBox 474">
            <a:extLst>
              <a:ext uri="{FF2B5EF4-FFF2-40B4-BE49-F238E27FC236}">
                <a16:creationId xmlns:a16="http://schemas.microsoft.com/office/drawing/2014/main" id="{D549A8B1-0D8A-4156-8C8D-A2D7DE8B26A5}"/>
              </a:ext>
            </a:extLst>
          </p:cNvPr>
          <p:cNvSpPr txBox="1"/>
          <p:nvPr/>
        </p:nvSpPr>
        <p:spPr>
          <a:xfrm>
            <a:off x="7835340" y="3613948"/>
            <a:ext cx="160039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ID" sz="1200" b="1"/>
              <a:t>Export</a:t>
            </a:r>
          </a:p>
        </p:txBody>
      </p:sp>
      <p:sp>
        <p:nvSpPr>
          <p:cNvPr id="24" name="Freeform: Shape 23">
            <a:extLst>
              <a:ext uri="{FF2B5EF4-FFF2-40B4-BE49-F238E27FC236}">
                <a16:creationId xmlns:a16="http://schemas.microsoft.com/office/drawing/2014/main" id="{8DE89E64-D55E-4A4F-9475-5E0CB4059A3A}"/>
              </a:ext>
            </a:extLst>
          </p:cNvPr>
          <p:cNvSpPr/>
          <p:nvPr/>
        </p:nvSpPr>
        <p:spPr>
          <a:xfrm>
            <a:off x="8146362" y="3102026"/>
            <a:ext cx="1710821" cy="1350565"/>
          </a:xfrm>
          <a:custGeom>
            <a:avLst/>
            <a:gdLst>
              <a:gd name="connsiteX0" fmla="*/ 0 w 1287780"/>
              <a:gd name="connsiteY0" fmla="*/ 290 h 1016607"/>
              <a:gd name="connsiteX1" fmla="*/ 1287780 w 1287780"/>
              <a:gd name="connsiteY1" fmla="*/ 1016608 h 10166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287780" h="1016607">
                <a:moveTo>
                  <a:pt x="0" y="290"/>
                </a:moveTo>
                <a:cubicBezTo>
                  <a:pt x="675323" y="-13045"/>
                  <a:pt x="1243013" y="434630"/>
                  <a:pt x="1287780" y="1016608"/>
                </a:cubicBezTo>
              </a:path>
            </a:pathLst>
          </a:custGeom>
          <a:noFill/>
          <a:ln w="76200" cap="flat">
            <a:solidFill>
              <a:schemeClr val="accent1"/>
            </a:solidFill>
            <a:prstDash val="solid"/>
            <a:miter/>
            <a:tailEnd type="triangle" w="lg" len="med"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5" name="Freeform: Shape 24">
            <a:extLst>
              <a:ext uri="{FF2B5EF4-FFF2-40B4-BE49-F238E27FC236}">
                <a16:creationId xmlns:a16="http://schemas.microsoft.com/office/drawing/2014/main" id="{CB6DD8C6-2DCF-41DC-B314-06B65C051510}"/>
              </a:ext>
            </a:extLst>
          </p:cNvPr>
          <p:cNvSpPr/>
          <p:nvPr/>
        </p:nvSpPr>
        <p:spPr>
          <a:xfrm>
            <a:off x="7587055" y="3903408"/>
            <a:ext cx="1712086" cy="1350565"/>
          </a:xfrm>
          <a:custGeom>
            <a:avLst/>
            <a:gdLst>
              <a:gd name="connsiteX0" fmla="*/ 1288733 w 1288732"/>
              <a:gd name="connsiteY0" fmla="*/ 1016318 h 1016607"/>
              <a:gd name="connsiteX1" fmla="*/ 0 w 1288732"/>
              <a:gd name="connsiteY1" fmla="*/ 0 h 10166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288732" h="1016607">
                <a:moveTo>
                  <a:pt x="1288733" y="1016318"/>
                </a:moveTo>
                <a:cubicBezTo>
                  <a:pt x="613410" y="1029653"/>
                  <a:pt x="45720" y="581978"/>
                  <a:pt x="0" y="0"/>
                </a:cubicBezTo>
              </a:path>
            </a:pathLst>
          </a:custGeom>
          <a:noFill/>
          <a:ln w="76200" cap="flat">
            <a:solidFill>
              <a:schemeClr val="accent1"/>
            </a:solidFill>
            <a:prstDash val="solid"/>
            <a:miter/>
            <a:tailEnd type="triangle" w="lg" len="med"/>
          </a:ln>
        </p:spPr>
        <p:txBody>
          <a:bodyPr rtlCol="0" anchor="ctr"/>
          <a:lstStyle/>
          <a:p>
            <a:endParaRPr lang="en-ID"/>
          </a:p>
        </p:txBody>
      </p:sp>
    </p:spTree>
    <p:extLst>
      <p:ext uri="{BB962C8B-B14F-4D97-AF65-F5344CB8AC3E}">
        <p14:creationId xmlns:p14="http://schemas.microsoft.com/office/powerpoint/2010/main" val="298116548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4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4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4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4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1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1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4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3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1500"/>
                            </p:stCondLst>
                            <p:childTnLst>
                              <p:par>
                                <p:cTn id="36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8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1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4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50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3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6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59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2000"/>
                            </p:stCondLst>
                            <p:childTnLst>
                              <p:par>
                                <p:cTn id="6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4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" dur="500"/>
                                        <p:tgtEl>
                                          <p:spTgt spid="4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9" dur="500"/>
                                        <p:tgtEl>
                                          <p:spTgt spid="4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2" dur="500"/>
                                        <p:tgtEl>
                                          <p:spTgt spid="4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5" dur="500"/>
                                        <p:tgtEl>
                                          <p:spTgt spid="4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8" dur="500"/>
                                        <p:tgtEl>
                                          <p:spTgt spid="4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1" dur="500"/>
                                        <p:tgtEl>
                                          <p:spTgt spid="4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4" dur="500"/>
                                        <p:tgtEl>
                                          <p:spTgt spid="4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9" grpId="0" animBg="1"/>
      <p:bldP spid="10" grpId="0" animBg="1"/>
      <p:bldP spid="11" grpId="0" animBg="1"/>
      <p:bldP spid="12" grpId="0" animBg="1"/>
      <p:bldP spid="13" grpId="0" animBg="1"/>
      <p:bldP spid="14" grpId="0" animBg="1"/>
      <p:bldP spid="450" grpId="0"/>
      <p:bldP spid="451" grpId="0"/>
      <p:bldP spid="452" grpId="0"/>
      <p:bldP spid="453" grpId="0"/>
      <p:bldP spid="468" grpId="0"/>
      <p:bldP spid="469" grpId="0"/>
      <p:bldP spid="470" grpId="0"/>
      <p:bldP spid="472" grpId="0"/>
      <p:bldP spid="473" grpId="0"/>
      <p:bldP spid="474" grpId="0"/>
      <p:bldP spid="476" grpId="0"/>
      <p:bldP spid="475" grpId="0"/>
      <p:bldP spid="24" grpId="0" animBg="1"/>
      <p:bldP spid="25" grpId="0" animBg="1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A942D17-D9FD-4025-A3AA-C8C20E7D102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ID"/>
              <a:t>Circular Flow Diagram</a:t>
            </a:r>
          </a:p>
        </p:txBody>
      </p:sp>
      <p:sp>
        <p:nvSpPr>
          <p:cNvPr id="7" name="Freeform: Shape 6">
            <a:extLst>
              <a:ext uri="{FF2B5EF4-FFF2-40B4-BE49-F238E27FC236}">
                <a16:creationId xmlns:a16="http://schemas.microsoft.com/office/drawing/2014/main" id="{2D199799-D8A3-4637-946A-0AB892A267C2}"/>
              </a:ext>
            </a:extLst>
          </p:cNvPr>
          <p:cNvSpPr/>
          <p:nvPr/>
        </p:nvSpPr>
        <p:spPr>
          <a:xfrm>
            <a:off x="943429" y="1821473"/>
            <a:ext cx="11858" cy="11858"/>
          </a:xfrm>
          <a:custGeom>
            <a:avLst/>
            <a:gdLst/>
            <a:ahLst/>
            <a:cxnLst/>
            <a:rect l="l" t="t" r="r" b="b"/>
            <a:pathLst>
              <a:path w="11858" h="11858"/>
            </a:pathLst>
          </a:custGeom>
          <a:noFill/>
          <a:ln w="35546" cap="flat">
            <a:solidFill>
              <a:srgbClr val="000000"/>
            </a:solidFill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D470F94A-E820-4861-9421-0CEB3883506D}"/>
              </a:ext>
            </a:extLst>
          </p:cNvPr>
          <p:cNvGrpSpPr/>
          <p:nvPr/>
        </p:nvGrpSpPr>
        <p:grpSpPr>
          <a:xfrm>
            <a:off x="1772015" y="5022856"/>
            <a:ext cx="8572928" cy="1103269"/>
            <a:chOff x="1772015" y="5022856"/>
            <a:chExt cx="8572928" cy="1103269"/>
          </a:xfrm>
        </p:grpSpPr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D57B744A-D5C5-4D37-B1FE-3016F578DB70}"/>
                </a:ext>
              </a:extLst>
            </p:cNvPr>
            <p:cNvSpPr/>
            <p:nvPr/>
          </p:nvSpPr>
          <p:spPr>
            <a:xfrm>
              <a:off x="1839940" y="5073107"/>
              <a:ext cx="8505003" cy="858564"/>
            </a:xfrm>
            <a:custGeom>
              <a:avLst/>
              <a:gdLst>
                <a:gd name="connsiteX0" fmla="*/ 8344912 w 8505003"/>
                <a:gd name="connsiteY0" fmla="*/ 858564 h 858564"/>
                <a:gd name="connsiteX1" fmla="*/ 160091 w 8505003"/>
                <a:gd name="connsiteY1" fmla="*/ 858564 h 858564"/>
                <a:gd name="connsiteX2" fmla="*/ 0 w 8505003"/>
                <a:gd name="connsiteY2" fmla="*/ 698473 h 858564"/>
                <a:gd name="connsiteX3" fmla="*/ 0 w 8505003"/>
                <a:gd name="connsiteY3" fmla="*/ 11859 h 858564"/>
                <a:gd name="connsiteX4" fmla="*/ 35576 w 8505003"/>
                <a:gd name="connsiteY4" fmla="*/ 11859 h 858564"/>
                <a:gd name="connsiteX5" fmla="*/ 35576 w 8505003"/>
                <a:gd name="connsiteY5" fmla="*/ 698473 h 858564"/>
                <a:gd name="connsiteX6" fmla="*/ 160091 w 8505003"/>
                <a:gd name="connsiteY6" fmla="*/ 822988 h 858564"/>
                <a:gd name="connsiteX7" fmla="*/ 8344912 w 8505003"/>
                <a:gd name="connsiteY7" fmla="*/ 822988 h 858564"/>
                <a:gd name="connsiteX8" fmla="*/ 8469427 w 8505003"/>
                <a:gd name="connsiteY8" fmla="*/ 698473 h 858564"/>
                <a:gd name="connsiteX9" fmla="*/ 8469427 w 8505003"/>
                <a:gd name="connsiteY9" fmla="*/ 0 h 858564"/>
                <a:gd name="connsiteX10" fmla="*/ 8505003 w 8505003"/>
                <a:gd name="connsiteY10" fmla="*/ 0 h 858564"/>
                <a:gd name="connsiteX11" fmla="*/ 8505003 w 8505003"/>
                <a:gd name="connsiteY11" fmla="*/ 698473 h 858564"/>
                <a:gd name="connsiteX12" fmla="*/ 8344912 w 8505003"/>
                <a:gd name="connsiteY12" fmla="*/ 858564 h 858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505003" h="858564">
                  <a:moveTo>
                    <a:pt x="8344912" y="858564"/>
                  </a:moveTo>
                  <a:lnTo>
                    <a:pt x="160091" y="858564"/>
                  </a:lnTo>
                  <a:cubicBezTo>
                    <a:pt x="72338" y="858564"/>
                    <a:pt x="0" y="786227"/>
                    <a:pt x="0" y="698473"/>
                  </a:cubicBezTo>
                  <a:lnTo>
                    <a:pt x="0" y="11859"/>
                  </a:lnTo>
                  <a:lnTo>
                    <a:pt x="35576" y="11859"/>
                  </a:lnTo>
                  <a:lnTo>
                    <a:pt x="35576" y="698473"/>
                  </a:lnTo>
                  <a:cubicBezTo>
                    <a:pt x="35576" y="767253"/>
                    <a:pt x="91311" y="822988"/>
                    <a:pt x="160091" y="822988"/>
                  </a:cubicBezTo>
                  <a:lnTo>
                    <a:pt x="8344912" y="822988"/>
                  </a:lnTo>
                  <a:cubicBezTo>
                    <a:pt x="8413692" y="822988"/>
                    <a:pt x="8469427" y="767253"/>
                    <a:pt x="8469427" y="698473"/>
                  </a:cubicBezTo>
                  <a:lnTo>
                    <a:pt x="8469427" y="0"/>
                  </a:lnTo>
                  <a:lnTo>
                    <a:pt x="8505003" y="0"/>
                  </a:lnTo>
                  <a:lnTo>
                    <a:pt x="8505003" y="698473"/>
                  </a:lnTo>
                  <a:cubicBezTo>
                    <a:pt x="8505003" y="787412"/>
                    <a:pt x="8433851" y="858564"/>
                    <a:pt x="8344912" y="858564"/>
                  </a:cubicBezTo>
                  <a:close/>
                </a:path>
              </a:pathLst>
            </a:custGeom>
            <a:solidFill>
              <a:schemeClr val="accent2"/>
            </a:solidFill>
            <a:ln w="118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 useBgFill="1">
          <p:nvSpPr>
            <p:cNvPr id="1127" name="Rectangle: Rounded Corners 1126">
              <a:extLst>
                <a:ext uri="{FF2B5EF4-FFF2-40B4-BE49-F238E27FC236}">
                  <a16:creationId xmlns:a16="http://schemas.microsoft.com/office/drawing/2014/main" id="{E731A970-6A61-4C5E-BD5E-A2C8A4D0449A}"/>
                </a:ext>
              </a:extLst>
            </p:cNvPr>
            <p:cNvSpPr/>
            <p:nvPr/>
          </p:nvSpPr>
          <p:spPr>
            <a:xfrm>
              <a:off x="4124512" y="5714937"/>
              <a:ext cx="3889188" cy="411188"/>
            </a:xfrm>
            <a:prstGeom prst="roundRect">
              <a:avLst/>
            </a:prstGeom>
            <a:ln w="38100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/>
            </a:p>
          </p:txBody>
        </p:sp>
        <p:sp>
          <p:nvSpPr>
            <p:cNvPr id="325" name="Isosceles Triangle 324">
              <a:extLst>
                <a:ext uri="{FF2B5EF4-FFF2-40B4-BE49-F238E27FC236}">
                  <a16:creationId xmlns:a16="http://schemas.microsoft.com/office/drawing/2014/main" id="{280F7335-5FBE-4B5B-9303-9BA606EE4FB1}"/>
                </a:ext>
              </a:extLst>
            </p:cNvPr>
            <p:cNvSpPr/>
            <p:nvPr/>
          </p:nvSpPr>
          <p:spPr>
            <a:xfrm>
              <a:off x="1772015" y="5022856"/>
              <a:ext cx="170258" cy="146774"/>
            </a:xfrm>
            <a:prstGeom prst="triangl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/>
            </a:p>
          </p:txBody>
        </p:sp>
      </p:grpSp>
      <p:grpSp>
        <p:nvGrpSpPr>
          <p:cNvPr id="3" name="Group 2">
            <a:extLst>
              <a:ext uri="{FF2B5EF4-FFF2-40B4-BE49-F238E27FC236}">
                <a16:creationId xmlns:a16="http://schemas.microsoft.com/office/drawing/2014/main" id="{3EC68A3C-BB31-464B-A2CE-A93AA97F1648}"/>
              </a:ext>
            </a:extLst>
          </p:cNvPr>
          <p:cNvGrpSpPr/>
          <p:nvPr/>
        </p:nvGrpSpPr>
        <p:grpSpPr>
          <a:xfrm>
            <a:off x="1839940" y="1612837"/>
            <a:ext cx="8569883" cy="1084988"/>
            <a:chOff x="1839940" y="1612837"/>
            <a:chExt cx="8569883" cy="1084988"/>
          </a:xfrm>
        </p:grpSpPr>
        <p:sp>
          <p:nvSpPr>
            <p:cNvPr id="1123" name="Freeform: Shape 1122">
              <a:extLst>
                <a:ext uri="{FF2B5EF4-FFF2-40B4-BE49-F238E27FC236}">
                  <a16:creationId xmlns:a16="http://schemas.microsoft.com/office/drawing/2014/main" id="{824AEAC5-4B62-48FA-99A9-4E4306CE28A0}"/>
                </a:ext>
              </a:extLst>
            </p:cNvPr>
            <p:cNvSpPr/>
            <p:nvPr/>
          </p:nvSpPr>
          <p:spPr>
            <a:xfrm>
              <a:off x="1839940" y="1821473"/>
              <a:ext cx="8505003" cy="876352"/>
            </a:xfrm>
            <a:custGeom>
              <a:avLst/>
              <a:gdLst>
                <a:gd name="connsiteX0" fmla="*/ 160091 w 8505003"/>
                <a:gd name="connsiteY0" fmla="*/ 0 h 876352"/>
                <a:gd name="connsiteX1" fmla="*/ 8344912 w 8505003"/>
                <a:gd name="connsiteY1" fmla="*/ 0 h 876352"/>
                <a:gd name="connsiteX2" fmla="*/ 8505003 w 8505003"/>
                <a:gd name="connsiteY2" fmla="*/ 160091 h 876352"/>
                <a:gd name="connsiteX3" fmla="*/ 8505003 w 8505003"/>
                <a:gd name="connsiteY3" fmla="*/ 557883 h 876352"/>
                <a:gd name="connsiteX4" fmla="*/ 8487579 w 8505003"/>
                <a:gd name="connsiteY4" fmla="*/ 557829 h 876352"/>
                <a:gd name="connsiteX5" fmla="*/ 8469427 w 8505003"/>
                <a:gd name="connsiteY5" fmla="*/ 557886 h 876352"/>
                <a:gd name="connsiteX6" fmla="*/ 8469427 w 8505003"/>
                <a:gd name="connsiteY6" fmla="*/ 160091 h 876352"/>
                <a:gd name="connsiteX7" fmla="*/ 8344912 w 8505003"/>
                <a:gd name="connsiteY7" fmla="*/ 35576 h 876352"/>
                <a:gd name="connsiteX8" fmla="*/ 160091 w 8505003"/>
                <a:gd name="connsiteY8" fmla="*/ 35576 h 876352"/>
                <a:gd name="connsiteX9" fmla="*/ 35576 w 8505003"/>
                <a:gd name="connsiteY9" fmla="*/ 160091 h 876352"/>
                <a:gd name="connsiteX10" fmla="*/ 35576 w 8505003"/>
                <a:gd name="connsiteY10" fmla="*/ 876352 h 876352"/>
                <a:gd name="connsiteX11" fmla="*/ 0 w 8505003"/>
                <a:gd name="connsiteY11" fmla="*/ 876352 h 876352"/>
                <a:gd name="connsiteX12" fmla="*/ 0 w 8505003"/>
                <a:gd name="connsiteY12" fmla="*/ 160091 h 876352"/>
                <a:gd name="connsiteX13" fmla="*/ 160091 w 8505003"/>
                <a:gd name="connsiteY13" fmla="*/ 0 h 876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505003" h="876352">
                  <a:moveTo>
                    <a:pt x="160091" y="0"/>
                  </a:moveTo>
                  <a:lnTo>
                    <a:pt x="8344912" y="0"/>
                  </a:lnTo>
                  <a:cubicBezTo>
                    <a:pt x="8432666" y="0"/>
                    <a:pt x="8505003" y="72338"/>
                    <a:pt x="8505003" y="160091"/>
                  </a:cubicBezTo>
                  <a:lnTo>
                    <a:pt x="8505003" y="557883"/>
                  </a:lnTo>
                  <a:lnTo>
                    <a:pt x="8487579" y="557829"/>
                  </a:lnTo>
                  <a:lnTo>
                    <a:pt x="8469427" y="557886"/>
                  </a:lnTo>
                  <a:lnTo>
                    <a:pt x="8469427" y="160091"/>
                  </a:lnTo>
                  <a:cubicBezTo>
                    <a:pt x="8469427" y="91311"/>
                    <a:pt x="8413692" y="35576"/>
                    <a:pt x="8344912" y="35576"/>
                  </a:cubicBezTo>
                  <a:lnTo>
                    <a:pt x="160091" y="35576"/>
                  </a:lnTo>
                  <a:cubicBezTo>
                    <a:pt x="91311" y="35576"/>
                    <a:pt x="35576" y="91311"/>
                    <a:pt x="35576" y="160091"/>
                  </a:cubicBezTo>
                  <a:lnTo>
                    <a:pt x="35576" y="876352"/>
                  </a:lnTo>
                  <a:lnTo>
                    <a:pt x="0" y="876352"/>
                  </a:lnTo>
                  <a:lnTo>
                    <a:pt x="0" y="160091"/>
                  </a:lnTo>
                  <a:cubicBezTo>
                    <a:pt x="0" y="72338"/>
                    <a:pt x="72338" y="0"/>
                    <a:pt x="160091" y="0"/>
                  </a:cubicBezTo>
                  <a:close/>
                </a:path>
              </a:pathLst>
            </a:custGeom>
            <a:solidFill>
              <a:schemeClr val="accent1"/>
            </a:solidFill>
            <a:ln w="11849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ID"/>
            </a:p>
          </p:txBody>
        </p:sp>
        <p:sp useBgFill="1">
          <p:nvSpPr>
            <p:cNvPr id="4" name="Rectangle: Rounded Corners 3">
              <a:extLst>
                <a:ext uri="{FF2B5EF4-FFF2-40B4-BE49-F238E27FC236}">
                  <a16:creationId xmlns:a16="http://schemas.microsoft.com/office/drawing/2014/main" id="{83C0C145-B5B4-406B-8F2B-65E0A44563DD}"/>
                </a:ext>
              </a:extLst>
            </p:cNvPr>
            <p:cNvSpPr/>
            <p:nvPr/>
          </p:nvSpPr>
          <p:spPr>
            <a:xfrm>
              <a:off x="4579542" y="1612837"/>
              <a:ext cx="2979128" cy="411188"/>
            </a:xfrm>
            <a:prstGeom prst="roundRect">
              <a:avLst/>
            </a:prstGeom>
            <a:ln w="3810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/>
            </a:p>
          </p:txBody>
        </p:sp>
        <p:sp>
          <p:nvSpPr>
            <p:cNvPr id="326" name="Isosceles Triangle 325">
              <a:extLst>
                <a:ext uri="{FF2B5EF4-FFF2-40B4-BE49-F238E27FC236}">
                  <a16:creationId xmlns:a16="http://schemas.microsoft.com/office/drawing/2014/main" id="{E685F787-65DE-4947-8401-F5FFB571F52D}"/>
                </a:ext>
              </a:extLst>
            </p:cNvPr>
            <p:cNvSpPr/>
            <p:nvPr/>
          </p:nvSpPr>
          <p:spPr>
            <a:xfrm rot="10800000">
              <a:off x="10239565" y="2287097"/>
              <a:ext cx="170258" cy="146774"/>
            </a:xfrm>
            <a:prstGeom prst="triangl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/>
            </a:p>
          </p:txBody>
        </p:sp>
      </p:grpSp>
      <p:sp>
        <p:nvSpPr>
          <p:cNvPr id="322" name="TextBox 321">
            <a:extLst>
              <a:ext uri="{FF2B5EF4-FFF2-40B4-BE49-F238E27FC236}">
                <a16:creationId xmlns:a16="http://schemas.microsoft.com/office/drawing/2014/main" id="{B083F317-DBFC-4E3C-9BD4-7E47FC33A826}"/>
              </a:ext>
            </a:extLst>
          </p:cNvPr>
          <p:cNvSpPr txBox="1"/>
          <p:nvPr/>
        </p:nvSpPr>
        <p:spPr>
          <a:xfrm>
            <a:off x="4291096" y="5766643"/>
            <a:ext cx="355602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400" b="1"/>
              <a:t>Wages,dividends,interest,profits and rent</a:t>
            </a:r>
          </a:p>
        </p:txBody>
      </p:sp>
      <p:sp>
        <p:nvSpPr>
          <p:cNvPr id="327" name="TextBox 326">
            <a:extLst>
              <a:ext uri="{FF2B5EF4-FFF2-40B4-BE49-F238E27FC236}">
                <a16:creationId xmlns:a16="http://schemas.microsoft.com/office/drawing/2014/main" id="{3ABF83FF-8DD3-4F27-A06D-9D55F4DDFDAB}"/>
              </a:ext>
            </a:extLst>
          </p:cNvPr>
          <p:cNvSpPr txBox="1"/>
          <p:nvPr/>
        </p:nvSpPr>
        <p:spPr>
          <a:xfrm>
            <a:off x="4735606" y="1664543"/>
            <a:ext cx="2823064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400" b="1" dirty="0"/>
              <a:t>Purchases Of Goods And Services</a:t>
            </a:r>
          </a:p>
        </p:txBody>
      </p:sp>
      <p:grpSp>
        <p:nvGrpSpPr>
          <p:cNvPr id="330" name="Graphic 2">
            <a:extLst>
              <a:ext uri="{FF2B5EF4-FFF2-40B4-BE49-F238E27FC236}">
                <a16:creationId xmlns:a16="http://schemas.microsoft.com/office/drawing/2014/main" id="{09656741-00EF-4A81-9801-D2A4E789DE6C}"/>
              </a:ext>
            </a:extLst>
          </p:cNvPr>
          <p:cNvGrpSpPr/>
          <p:nvPr/>
        </p:nvGrpSpPr>
        <p:grpSpPr>
          <a:xfrm>
            <a:off x="1240484" y="2889604"/>
            <a:ext cx="1813652" cy="1500014"/>
            <a:chOff x="3029414" y="2654993"/>
            <a:chExt cx="1957708" cy="1619158"/>
          </a:xfrm>
          <a:solidFill>
            <a:schemeClr val="accent1"/>
          </a:solidFill>
        </p:grpSpPr>
        <p:sp>
          <p:nvSpPr>
            <p:cNvPr id="331" name="Freeform: Shape 330">
              <a:extLst>
                <a:ext uri="{FF2B5EF4-FFF2-40B4-BE49-F238E27FC236}">
                  <a16:creationId xmlns:a16="http://schemas.microsoft.com/office/drawing/2014/main" id="{B04241C9-1BC6-4127-95FE-557933CE5195}"/>
                </a:ext>
              </a:extLst>
            </p:cNvPr>
            <p:cNvSpPr/>
            <p:nvPr/>
          </p:nvSpPr>
          <p:spPr>
            <a:xfrm>
              <a:off x="3029414" y="3534490"/>
              <a:ext cx="1957708" cy="739660"/>
            </a:xfrm>
            <a:custGeom>
              <a:avLst/>
              <a:gdLst>
                <a:gd name="connsiteX0" fmla="*/ 1957709 w 1957708"/>
                <a:gd name="connsiteY0" fmla="*/ 0 h 739660"/>
                <a:gd name="connsiteX1" fmla="*/ 1957709 w 1957708"/>
                <a:gd name="connsiteY1" fmla="*/ 149650 h 739660"/>
                <a:gd name="connsiteX2" fmla="*/ 901576 w 1957708"/>
                <a:gd name="connsiteY2" fmla="*/ 739661 h 739660"/>
                <a:gd name="connsiteX3" fmla="*/ 0 w 1957708"/>
                <a:gd name="connsiteY3" fmla="*/ 229381 h 739660"/>
                <a:gd name="connsiteX4" fmla="*/ 0 w 1957708"/>
                <a:gd name="connsiteY4" fmla="*/ 79731 h 739660"/>
                <a:gd name="connsiteX5" fmla="*/ 901576 w 1957708"/>
                <a:gd name="connsiteY5" fmla="*/ 590012 h 7396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57708" h="739660">
                  <a:moveTo>
                    <a:pt x="1957709" y="0"/>
                  </a:moveTo>
                  <a:lnTo>
                    <a:pt x="1957709" y="149650"/>
                  </a:lnTo>
                  <a:lnTo>
                    <a:pt x="901576" y="739661"/>
                  </a:lnTo>
                  <a:lnTo>
                    <a:pt x="0" y="229381"/>
                  </a:lnTo>
                  <a:lnTo>
                    <a:pt x="0" y="79731"/>
                  </a:lnTo>
                  <a:lnTo>
                    <a:pt x="901576" y="590012"/>
                  </a:lnTo>
                  <a:close/>
                </a:path>
              </a:pathLst>
            </a:custGeom>
            <a:solidFill>
              <a:srgbClr val="594427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E8F66803-EE00-4238-B6DC-9745D055DC6B}"/>
                </a:ext>
              </a:extLst>
            </p:cNvPr>
            <p:cNvSpPr/>
            <p:nvPr/>
          </p:nvSpPr>
          <p:spPr>
            <a:xfrm>
              <a:off x="3029414" y="3024210"/>
              <a:ext cx="1957708" cy="1100291"/>
            </a:xfrm>
            <a:custGeom>
              <a:avLst/>
              <a:gdLst>
                <a:gd name="connsiteX0" fmla="*/ 1056132 w 1957708"/>
                <a:gd name="connsiteY0" fmla="*/ 0 h 1100291"/>
                <a:gd name="connsiteX1" fmla="*/ 1957709 w 1957708"/>
                <a:gd name="connsiteY1" fmla="*/ 510280 h 1100291"/>
                <a:gd name="connsiteX2" fmla="*/ 901576 w 1957708"/>
                <a:gd name="connsiteY2" fmla="*/ 1100292 h 1100291"/>
                <a:gd name="connsiteX3" fmla="*/ 0 w 1957708"/>
                <a:gd name="connsiteY3" fmla="*/ 590012 h 11002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57708" h="1100291">
                  <a:moveTo>
                    <a:pt x="1056132" y="0"/>
                  </a:moveTo>
                  <a:lnTo>
                    <a:pt x="1957709" y="510280"/>
                  </a:lnTo>
                  <a:lnTo>
                    <a:pt x="901576" y="1100292"/>
                  </a:lnTo>
                  <a:lnTo>
                    <a:pt x="0" y="590012"/>
                  </a:lnTo>
                  <a:close/>
                </a:path>
              </a:pathLst>
            </a:custGeom>
            <a:solidFill>
              <a:srgbClr val="009649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8058ECD6-1489-4271-9039-AA09FF34C791}"/>
                </a:ext>
              </a:extLst>
            </p:cNvPr>
            <p:cNvSpPr/>
            <p:nvPr/>
          </p:nvSpPr>
          <p:spPr>
            <a:xfrm>
              <a:off x="4203303" y="3503824"/>
              <a:ext cx="521319" cy="293165"/>
            </a:xfrm>
            <a:custGeom>
              <a:avLst/>
              <a:gdLst>
                <a:gd name="connsiteX0" fmla="*/ 206075 w 521319"/>
                <a:gd name="connsiteY0" fmla="*/ 0 h 293165"/>
                <a:gd name="connsiteX1" fmla="*/ 521320 w 521319"/>
                <a:gd name="connsiteY1" fmla="*/ 177862 h 293165"/>
                <a:gd name="connsiteX2" fmla="*/ 314018 w 521319"/>
                <a:gd name="connsiteY2" fmla="*/ 293166 h 293165"/>
                <a:gd name="connsiteX3" fmla="*/ 0 w 521319"/>
                <a:gd name="connsiteY3" fmla="*/ 115304 h 2931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1319" h="293165">
                  <a:moveTo>
                    <a:pt x="206075" y="0"/>
                  </a:moveTo>
                  <a:lnTo>
                    <a:pt x="521320" y="177862"/>
                  </a:lnTo>
                  <a:lnTo>
                    <a:pt x="314018" y="293166"/>
                  </a:lnTo>
                  <a:lnTo>
                    <a:pt x="0" y="115304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6C4963D5-2277-4831-ABFD-11ADE9688F16}"/>
                </a:ext>
              </a:extLst>
            </p:cNvPr>
            <p:cNvSpPr/>
            <p:nvPr/>
          </p:nvSpPr>
          <p:spPr>
            <a:xfrm>
              <a:off x="4209436" y="3506278"/>
              <a:ext cx="509053" cy="287032"/>
            </a:xfrm>
            <a:custGeom>
              <a:avLst/>
              <a:gdLst>
                <a:gd name="connsiteX0" fmla="*/ 193808 w 509053"/>
                <a:gd name="connsiteY0" fmla="*/ 0 h 287032"/>
                <a:gd name="connsiteX1" fmla="*/ 247780 w 509053"/>
                <a:gd name="connsiteY1" fmla="*/ 30666 h 287032"/>
                <a:gd name="connsiteX2" fmla="*/ 462441 w 509053"/>
                <a:gd name="connsiteY2" fmla="*/ 152103 h 287032"/>
                <a:gd name="connsiteX3" fmla="*/ 509053 w 509053"/>
                <a:gd name="connsiteY3" fmla="*/ 179089 h 287032"/>
                <a:gd name="connsiteX4" fmla="*/ 314018 w 509053"/>
                <a:gd name="connsiteY4" fmla="*/ 287033 h 287032"/>
                <a:gd name="connsiteX5" fmla="*/ 0 w 509053"/>
                <a:gd name="connsiteY5" fmla="*/ 109170 h 287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09053" h="287032">
                  <a:moveTo>
                    <a:pt x="193808" y="0"/>
                  </a:moveTo>
                  <a:lnTo>
                    <a:pt x="247780" y="30666"/>
                  </a:lnTo>
                  <a:lnTo>
                    <a:pt x="462441" y="152103"/>
                  </a:lnTo>
                  <a:lnTo>
                    <a:pt x="509053" y="179089"/>
                  </a:lnTo>
                  <a:lnTo>
                    <a:pt x="314018" y="287033"/>
                  </a:lnTo>
                  <a:lnTo>
                    <a:pt x="0" y="109170"/>
                  </a:lnTo>
                  <a:close/>
                </a:path>
              </a:pathLst>
            </a:custGeom>
            <a:solidFill>
              <a:srgbClr val="CAC9CA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id="{40034A47-A4D7-4A8F-8F1D-53A94145D13E}"/>
                </a:ext>
              </a:extLst>
            </p:cNvPr>
            <p:cNvSpPr/>
            <p:nvPr/>
          </p:nvSpPr>
          <p:spPr>
            <a:xfrm>
              <a:off x="3831632" y="2986184"/>
              <a:ext cx="553212" cy="628037"/>
            </a:xfrm>
            <a:custGeom>
              <a:avLst/>
              <a:gdLst>
                <a:gd name="connsiteX0" fmla="*/ 0 w 553212"/>
                <a:gd name="connsiteY0" fmla="*/ 309112 h 628037"/>
                <a:gd name="connsiteX1" fmla="*/ 553212 w 553212"/>
                <a:gd name="connsiteY1" fmla="*/ 0 h 628037"/>
                <a:gd name="connsiteX2" fmla="*/ 553212 w 553212"/>
                <a:gd name="connsiteY2" fmla="*/ 317699 h 628037"/>
                <a:gd name="connsiteX3" fmla="*/ 0 w 553212"/>
                <a:gd name="connsiteY3" fmla="*/ 628037 h 628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3212" h="628037">
                  <a:moveTo>
                    <a:pt x="0" y="309112"/>
                  </a:moveTo>
                  <a:lnTo>
                    <a:pt x="553212" y="0"/>
                  </a:lnTo>
                  <a:lnTo>
                    <a:pt x="553212" y="317699"/>
                  </a:lnTo>
                  <a:lnTo>
                    <a:pt x="0" y="628037"/>
                  </a:lnTo>
                  <a:close/>
                </a:path>
              </a:pathLst>
            </a:custGeom>
            <a:solidFill>
              <a:srgbClr val="FFFFF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id="{00790E1F-2930-426B-9B36-D6168799A55D}"/>
                </a:ext>
              </a:extLst>
            </p:cNvPr>
            <p:cNvSpPr/>
            <p:nvPr/>
          </p:nvSpPr>
          <p:spPr>
            <a:xfrm>
              <a:off x="3837766" y="2995997"/>
              <a:ext cx="540945" cy="607184"/>
            </a:xfrm>
            <a:custGeom>
              <a:avLst/>
              <a:gdLst>
                <a:gd name="connsiteX0" fmla="*/ 0 w 540945"/>
                <a:gd name="connsiteY0" fmla="*/ 302979 h 607184"/>
                <a:gd name="connsiteX1" fmla="*/ 540946 w 540945"/>
                <a:gd name="connsiteY1" fmla="*/ 0 h 607184"/>
                <a:gd name="connsiteX2" fmla="*/ 540946 w 540945"/>
                <a:gd name="connsiteY2" fmla="*/ 304206 h 607184"/>
                <a:gd name="connsiteX3" fmla="*/ 0 w 540945"/>
                <a:gd name="connsiteY3" fmla="*/ 607184 h 607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0945" h="607184">
                  <a:moveTo>
                    <a:pt x="0" y="302979"/>
                  </a:moveTo>
                  <a:lnTo>
                    <a:pt x="540946" y="0"/>
                  </a:lnTo>
                  <a:lnTo>
                    <a:pt x="540946" y="304206"/>
                  </a:lnTo>
                  <a:lnTo>
                    <a:pt x="0" y="607184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37" name="Freeform: Shape 336">
              <a:extLst>
                <a:ext uri="{FF2B5EF4-FFF2-40B4-BE49-F238E27FC236}">
                  <a16:creationId xmlns:a16="http://schemas.microsoft.com/office/drawing/2014/main" id="{612879E1-4A7B-4A4E-83AF-D2F5A6E096C3}"/>
                </a:ext>
              </a:extLst>
            </p:cNvPr>
            <p:cNvSpPr/>
            <p:nvPr/>
          </p:nvSpPr>
          <p:spPr>
            <a:xfrm>
              <a:off x="3938350" y="3294070"/>
              <a:ext cx="554438" cy="380256"/>
            </a:xfrm>
            <a:custGeom>
              <a:avLst/>
              <a:gdLst>
                <a:gd name="connsiteX0" fmla="*/ 0 w 554438"/>
                <a:gd name="connsiteY0" fmla="*/ 309112 h 380256"/>
                <a:gd name="connsiteX1" fmla="*/ 554439 w 554438"/>
                <a:gd name="connsiteY1" fmla="*/ 0 h 380256"/>
                <a:gd name="connsiteX2" fmla="*/ 554439 w 554438"/>
                <a:gd name="connsiteY2" fmla="*/ 71145 h 380256"/>
                <a:gd name="connsiteX3" fmla="*/ 0 w 554438"/>
                <a:gd name="connsiteY3" fmla="*/ 380257 h 380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4438" h="380256">
                  <a:moveTo>
                    <a:pt x="0" y="309112"/>
                  </a:moveTo>
                  <a:lnTo>
                    <a:pt x="554439" y="0"/>
                  </a:lnTo>
                  <a:lnTo>
                    <a:pt x="554439" y="71145"/>
                  </a:lnTo>
                  <a:lnTo>
                    <a:pt x="0" y="380257"/>
                  </a:lnTo>
                  <a:close/>
                </a:path>
              </a:pathLst>
            </a:custGeom>
            <a:solidFill>
              <a:srgbClr val="CAC9CA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338" name="Graphic 2">
              <a:extLst>
                <a:ext uri="{FF2B5EF4-FFF2-40B4-BE49-F238E27FC236}">
                  <a16:creationId xmlns:a16="http://schemas.microsoft.com/office/drawing/2014/main" id="{5D86A8C5-98F5-4866-AA5F-905462540FC2}"/>
                </a:ext>
              </a:extLst>
            </p:cNvPr>
            <p:cNvGrpSpPr/>
            <p:nvPr/>
          </p:nvGrpSpPr>
          <p:grpSpPr>
            <a:xfrm>
              <a:off x="4249915" y="3110744"/>
              <a:ext cx="73598" cy="168606"/>
              <a:chOff x="4249915" y="3110744"/>
              <a:chExt cx="73598" cy="168606"/>
            </a:xfrm>
            <a:solidFill>
              <a:schemeClr val="accent1"/>
            </a:solidFill>
          </p:grpSpPr>
          <p:sp>
            <p:nvSpPr>
              <p:cNvPr id="442" name="Freeform: Shape 441">
                <a:extLst>
                  <a:ext uri="{FF2B5EF4-FFF2-40B4-BE49-F238E27FC236}">
                    <a16:creationId xmlns:a16="http://schemas.microsoft.com/office/drawing/2014/main" id="{B9D644F7-4915-4D6D-8E15-22F7350B5DC0}"/>
                  </a:ext>
                </a:extLst>
              </p:cNvPr>
              <p:cNvSpPr/>
              <p:nvPr/>
            </p:nvSpPr>
            <p:spPr>
              <a:xfrm>
                <a:off x="4249915" y="3110744"/>
                <a:ext cx="73598" cy="168606"/>
              </a:xfrm>
              <a:custGeom>
                <a:avLst/>
                <a:gdLst>
                  <a:gd name="connsiteX0" fmla="*/ 0 w 73598"/>
                  <a:gd name="connsiteY0" fmla="*/ 63115 h 168606"/>
                  <a:gd name="connsiteX1" fmla="*/ 0 w 73598"/>
                  <a:gd name="connsiteY1" fmla="*/ 168606 h 168606"/>
                  <a:gd name="connsiteX2" fmla="*/ 73598 w 73598"/>
                  <a:gd name="connsiteY2" fmla="*/ 126901 h 168606"/>
                  <a:gd name="connsiteX3" fmla="*/ 73598 w 73598"/>
                  <a:gd name="connsiteY3" fmla="*/ 21410 h 168606"/>
                  <a:gd name="connsiteX4" fmla="*/ 0 w 73598"/>
                  <a:gd name="connsiteY4" fmla="*/ 63115 h 1686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3598" h="168606">
                    <a:moveTo>
                      <a:pt x="0" y="63115"/>
                    </a:moveTo>
                    <a:lnTo>
                      <a:pt x="0" y="168606"/>
                    </a:lnTo>
                    <a:lnTo>
                      <a:pt x="73598" y="126901"/>
                    </a:lnTo>
                    <a:lnTo>
                      <a:pt x="73598" y="21410"/>
                    </a:lnTo>
                    <a:cubicBezTo>
                      <a:pt x="73598" y="-26429"/>
                      <a:pt x="0" y="14050"/>
                      <a:pt x="0" y="63115"/>
                    </a:cubicBez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43" name="Freeform: Shape 442">
                <a:extLst>
                  <a:ext uri="{FF2B5EF4-FFF2-40B4-BE49-F238E27FC236}">
                    <a16:creationId xmlns:a16="http://schemas.microsoft.com/office/drawing/2014/main" id="{9189A571-DDB1-48A3-AFF4-532A7834A85F}"/>
                  </a:ext>
                </a:extLst>
              </p:cNvPr>
              <p:cNvSpPr/>
              <p:nvPr/>
            </p:nvSpPr>
            <p:spPr>
              <a:xfrm>
                <a:off x="4252368" y="3115212"/>
                <a:ext cx="65011" cy="154324"/>
              </a:xfrm>
              <a:custGeom>
                <a:avLst/>
                <a:gdLst>
                  <a:gd name="connsiteX0" fmla="*/ 65012 w 65011"/>
                  <a:gd name="connsiteY0" fmla="*/ 118752 h 154324"/>
                  <a:gd name="connsiteX1" fmla="*/ 65012 w 65011"/>
                  <a:gd name="connsiteY1" fmla="*/ 79500 h 154324"/>
                  <a:gd name="connsiteX2" fmla="*/ 35572 w 65011"/>
                  <a:gd name="connsiteY2" fmla="*/ 95446 h 154324"/>
                  <a:gd name="connsiteX3" fmla="*/ 35572 w 65011"/>
                  <a:gd name="connsiteY3" fmla="*/ 135925 h 154324"/>
                  <a:gd name="connsiteX4" fmla="*/ 65012 w 65011"/>
                  <a:gd name="connsiteY4" fmla="*/ 118752 h 154324"/>
                  <a:gd name="connsiteX5" fmla="*/ 65012 w 65011"/>
                  <a:gd name="connsiteY5" fmla="*/ 118752 h 154324"/>
                  <a:gd name="connsiteX6" fmla="*/ 29439 w 65011"/>
                  <a:gd name="connsiteY6" fmla="*/ 138378 h 154324"/>
                  <a:gd name="connsiteX7" fmla="*/ 29439 w 65011"/>
                  <a:gd name="connsiteY7" fmla="*/ 99126 h 154324"/>
                  <a:gd name="connsiteX8" fmla="*/ 1227 w 65011"/>
                  <a:gd name="connsiteY8" fmla="*/ 115072 h 154324"/>
                  <a:gd name="connsiteX9" fmla="*/ 1227 w 65011"/>
                  <a:gd name="connsiteY9" fmla="*/ 154325 h 154324"/>
                  <a:gd name="connsiteX10" fmla="*/ 29439 w 65011"/>
                  <a:gd name="connsiteY10" fmla="*/ 138378 h 154324"/>
                  <a:gd name="connsiteX11" fmla="*/ 29439 w 65011"/>
                  <a:gd name="connsiteY11" fmla="*/ 138378 h 154324"/>
                  <a:gd name="connsiteX12" fmla="*/ 1227 w 65011"/>
                  <a:gd name="connsiteY12" fmla="*/ 112619 h 154324"/>
                  <a:gd name="connsiteX13" fmla="*/ 29439 w 65011"/>
                  <a:gd name="connsiteY13" fmla="*/ 96673 h 154324"/>
                  <a:gd name="connsiteX14" fmla="*/ 29439 w 65011"/>
                  <a:gd name="connsiteY14" fmla="*/ 96673 h 154324"/>
                  <a:gd name="connsiteX15" fmla="*/ 1227 w 65011"/>
                  <a:gd name="connsiteY15" fmla="*/ 112619 h 154324"/>
                  <a:gd name="connsiteX16" fmla="*/ 1227 w 65011"/>
                  <a:gd name="connsiteY16" fmla="*/ 112619 h 154324"/>
                  <a:gd name="connsiteX17" fmla="*/ 1227 w 65011"/>
                  <a:gd name="connsiteY17" fmla="*/ 112619 h 154324"/>
                  <a:gd name="connsiteX18" fmla="*/ 29439 w 65011"/>
                  <a:gd name="connsiteY18" fmla="*/ 53741 h 154324"/>
                  <a:gd name="connsiteX19" fmla="*/ 29439 w 65011"/>
                  <a:gd name="connsiteY19" fmla="*/ 92993 h 154324"/>
                  <a:gd name="connsiteX20" fmla="*/ 1227 w 65011"/>
                  <a:gd name="connsiteY20" fmla="*/ 108939 h 154324"/>
                  <a:gd name="connsiteX21" fmla="*/ 1227 w 65011"/>
                  <a:gd name="connsiteY21" fmla="*/ 69687 h 154324"/>
                  <a:gd name="connsiteX22" fmla="*/ 29439 w 65011"/>
                  <a:gd name="connsiteY22" fmla="*/ 53741 h 154324"/>
                  <a:gd name="connsiteX23" fmla="*/ 29439 w 65011"/>
                  <a:gd name="connsiteY23" fmla="*/ 53741 h 154324"/>
                  <a:gd name="connsiteX24" fmla="*/ 29439 w 65011"/>
                  <a:gd name="connsiteY24" fmla="*/ 7128 h 154324"/>
                  <a:gd name="connsiteX25" fmla="*/ 0 w 65011"/>
                  <a:gd name="connsiteY25" fmla="*/ 56194 h 154324"/>
                  <a:gd name="connsiteX26" fmla="*/ 0 w 65011"/>
                  <a:gd name="connsiteY26" fmla="*/ 62327 h 154324"/>
                  <a:gd name="connsiteX27" fmla="*/ 29439 w 65011"/>
                  <a:gd name="connsiteY27" fmla="*/ 46381 h 154324"/>
                  <a:gd name="connsiteX28" fmla="*/ 29439 w 65011"/>
                  <a:gd name="connsiteY28" fmla="*/ 7128 h 154324"/>
                  <a:gd name="connsiteX29" fmla="*/ 29439 w 65011"/>
                  <a:gd name="connsiteY29" fmla="*/ 7128 h 154324"/>
                  <a:gd name="connsiteX30" fmla="*/ 60105 w 65011"/>
                  <a:gd name="connsiteY30" fmla="*/ 2222 h 154324"/>
                  <a:gd name="connsiteX31" fmla="*/ 35572 w 65011"/>
                  <a:gd name="connsiteY31" fmla="*/ 3448 h 154324"/>
                  <a:gd name="connsiteX32" fmla="*/ 35572 w 65011"/>
                  <a:gd name="connsiteY32" fmla="*/ 42701 h 154324"/>
                  <a:gd name="connsiteX33" fmla="*/ 65012 w 65011"/>
                  <a:gd name="connsiteY33" fmla="*/ 26755 h 154324"/>
                  <a:gd name="connsiteX34" fmla="*/ 65012 w 65011"/>
                  <a:gd name="connsiteY34" fmla="*/ 16942 h 154324"/>
                  <a:gd name="connsiteX35" fmla="*/ 60105 w 65011"/>
                  <a:gd name="connsiteY35" fmla="*/ 2222 h 154324"/>
                  <a:gd name="connsiteX36" fmla="*/ 60105 w 65011"/>
                  <a:gd name="connsiteY36" fmla="*/ 2222 h 154324"/>
                  <a:gd name="connsiteX37" fmla="*/ 65012 w 65011"/>
                  <a:gd name="connsiteY37" fmla="*/ 34114 h 154324"/>
                  <a:gd name="connsiteX38" fmla="*/ 65012 w 65011"/>
                  <a:gd name="connsiteY38" fmla="*/ 73367 h 154324"/>
                  <a:gd name="connsiteX39" fmla="*/ 35572 w 65011"/>
                  <a:gd name="connsiteY39" fmla="*/ 89313 h 154324"/>
                  <a:gd name="connsiteX40" fmla="*/ 35572 w 65011"/>
                  <a:gd name="connsiteY40" fmla="*/ 50061 h 154324"/>
                  <a:gd name="connsiteX41" fmla="*/ 65012 w 65011"/>
                  <a:gd name="connsiteY41" fmla="*/ 34114 h 154324"/>
                  <a:gd name="connsiteX42" fmla="*/ 65012 w 65011"/>
                  <a:gd name="connsiteY42" fmla="*/ 34114 h 154324"/>
                  <a:gd name="connsiteX43" fmla="*/ 65012 w 65011"/>
                  <a:gd name="connsiteY43" fmla="*/ 30435 h 154324"/>
                  <a:gd name="connsiteX44" fmla="*/ 35572 w 65011"/>
                  <a:gd name="connsiteY44" fmla="*/ 46381 h 154324"/>
                  <a:gd name="connsiteX45" fmla="*/ 35572 w 65011"/>
                  <a:gd name="connsiteY45" fmla="*/ 46381 h 154324"/>
                  <a:gd name="connsiteX46" fmla="*/ 65012 w 65011"/>
                  <a:gd name="connsiteY46" fmla="*/ 30435 h 1543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65011" h="154324">
                    <a:moveTo>
                      <a:pt x="65012" y="118752"/>
                    </a:moveTo>
                    <a:lnTo>
                      <a:pt x="65012" y="79500"/>
                    </a:lnTo>
                    <a:lnTo>
                      <a:pt x="35572" y="95446"/>
                    </a:lnTo>
                    <a:lnTo>
                      <a:pt x="35572" y="135925"/>
                    </a:lnTo>
                    <a:lnTo>
                      <a:pt x="65012" y="118752"/>
                    </a:lnTo>
                    <a:lnTo>
                      <a:pt x="65012" y="118752"/>
                    </a:lnTo>
                    <a:close/>
                    <a:moveTo>
                      <a:pt x="29439" y="138378"/>
                    </a:moveTo>
                    <a:lnTo>
                      <a:pt x="29439" y="99126"/>
                    </a:lnTo>
                    <a:lnTo>
                      <a:pt x="1227" y="115072"/>
                    </a:lnTo>
                    <a:lnTo>
                      <a:pt x="1227" y="154325"/>
                    </a:lnTo>
                    <a:lnTo>
                      <a:pt x="29439" y="138378"/>
                    </a:lnTo>
                    <a:lnTo>
                      <a:pt x="29439" y="138378"/>
                    </a:lnTo>
                    <a:close/>
                    <a:moveTo>
                      <a:pt x="1227" y="112619"/>
                    </a:moveTo>
                    <a:lnTo>
                      <a:pt x="29439" y="96673"/>
                    </a:lnTo>
                    <a:lnTo>
                      <a:pt x="29439" y="96673"/>
                    </a:lnTo>
                    <a:lnTo>
                      <a:pt x="1227" y="112619"/>
                    </a:lnTo>
                    <a:lnTo>
                      <a:pt x="1227" y="112619"/>
                    </a:lnTo>
                    <a:lnTo>
                      <a:pt x="1227" y="112619"/>
                    </a:lnTo>
                    <a:close/>
                    <a:moveTo>
                      <a:pt x="29439" y="53741"/>
                    </a:moveTo>
                    <a:lnTo>
                      <a:pt x="29439" y="92993"/>
                    </a:lnTo>
                    <a:lnTo>
                      <a:pt x="1227" y="108939"/>
                    </a:lnTo>
                    <a:lnTo>
                      <a:pt x="1227" y="69687"/>
                    </a:lnTo>
                    <a:lnTo>
                      <a:pt x="29439" y="53741"/>
                    </a:lnTo>
                    <a:lnTo>
                      <a:pt x="29439" y="53741"/>
                    </a:lnTo>
                    <a:close/>
                    <a:moveTo>
                      <a:pt x="29439" y="7128"/>
                    </a:moveTo>
                    <a:cubicBezTo>
                      <a:pt x="14720" y="16942"/>
                      <a:pt x="0" y="35341"/>
                      <a:pt x="0" y="56194"/>
                    </a:cubicBezTo>
                    <a:lnTo>
                      <a:pt x="0" y="62327"/>
                    </a:lnTo>
                    <a:lnTo>
                      <a:pt x="29439" y="46381"/>
                    </a:lnTo>
                    <a:lnTo>
                      <a:pt x="29439" y="7128"/>
                    </a:lnTo>
                    <a:lnTo>
                      <a:pt x="29439" y="7128"/>
                    </a:lnTo>
                    <a:close/>
                    <a:moveTo>
                      <a:pt x="60105" y="2222"/>
                    </a:moveTo>
                    <a:cubicBezTo>
                      <a:pt x="53972" y="-1458"/>
                      <a:pt x="45386" y="-231"/>
                      <a:pt x="35572" y="3448"/>
                    </a:cubicBezTo>
                    <a:lnTo>
                      <a:pt x="35572" y="42701"/>
                    </a:lnTo>
                    <a:lnTo>
                      <a:pt x="65012" y="26755"/>
                    </a:lnTo>
                    <a:lnTo>
                      <a:pt x="65012" y="16942"/>
                    </a:lnTo>
                    <a:cubicBezTo>
                      <a:pt x="65012" y="10808"/>
                      <a:pt x="62558" y="5902"/>
                      <a:pt x="60105" y="2222"/>
                    </a:cubicBezTo>
                    <a:lnTo>
                      <a:pt x="60105" y="2222"/>
                    </a:lnTo>
                    <a:close/>
                    <a:moveTo>
                      <a:pt x="65012" y="34114"/>
                    </a:moveTo>
                    <a:lnTo>
                      <a:pt x="65012" y="73367"/>
                    </a:lnTo>
                    <a:lnTo>
                      <a:pt x="35572" y="89313"/>
                    </a:lnTo>
                    <a:lnTo>
                      <a:pt x="35572" y="50061"/>
                    </a:lnTo>
                    <a:lnTo>
                      <a:pt x="65012" y="34114"/>
                    </a:lnTo>
                    <a:lnTo>
                      <a:pt x="65012" y="34114"/>
                    </a:lnTo>
                    <a:close/>
                    <a:moveTo>
                      <a:pt x="65012" y="30435"/>
                    </a:moveTo>
                    <a:lnTo>
                      <a:pt x="35572" y="46381"/>
                    </a:lnTo>
                    <a:lnTo>
                      <a:pt x="35572" y="46381"/>
                    </a:lnTo>
                    <a:lnTo>
                      <a:pt x="65012" y="30435"/>
                    </a:lnTo>
                    <a:close/>
                  </a:path>
                </a:pathLst>
              </a:custGeom>
              <a:solidFill>
                <a:srgbClr val="FFFFF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339" name="Graphic 2">
              <a:extLst>
                <a:ext uri="{FF2B5EF4-FFF2-40B4-BE49-F238E27FC236}">
                  <a16:creationId xmlns:a16="http://schemas.microsoft.com/office/drawing/2014/main" id="{2646D647-2818-458C-96A7-6AB332DB4C95}"/>
                </a:ext>
              </a:extLst>
            </p:cNvPr>
            <p:cNvGrpSpPr/>
            <p:nvPr/>
          </p:nvGrpSpPr>
          <p:grpSpPr>
            <a:xfrm>
              <a:off x="3910137" y="3299646"/>
              <a:ext cx="73598" cy="168606"/>
              <a:chOff x="3910137" y="3299646"/>
              <a:chExt cx="73598" cy="168606"/>
            </a:xfrm>
            <a:solidFill>
              <a:schemeClr val="accent1"/>
            </a:solidFill>
          </p:grpSpPr>
          <p:sp>
            <p:nvSpPr>
              <p:cNvPr id="440" name="Freeform: Shape 439">
                <a:extLst>
                  <a:ext uri="{FF2B5EF4-FFF2-40B4-BE49-F238E27FC236}">
                    <a16:creationId xmlns:a16="http://schemas.microsoft.com/office/drawing/2014/main" id="{1AB8790B-4FFB-4D14-9C35-A064193CD327}"/>
                  </a:ext>
                </a:extLst>
              </p:cNvPr>
              <p:cNvSpPr/>
              <p:nvPr/>
            </p:nvSpPr>
            <p:spPr>
              <a:xfrm>
                <a:off x="3910137" y="3299646"/>
                <a:ext cx="73598" cy="168606"/>
              </a:xfrm>
              <a:custGeom>
                <a:avLst/>
                <a:gdLst>
                  <a:gd name="connsiteX0" fmla="*/ 0 w 73598"/>
                  <a:gd name="connsiteY0" fmla="*/ 63115 h 168606"/>
                  <a:gd name="connsiteX1" fmla="*/ 0 w 73598"/>
                  <a:gd name="connsiteY1" fmla="*/ 168606 h 168606"/>
                  <a:gd name="connsiteX2" fmla="*/ 73598 w 73598"/>
                  <a:gd name="connsiteY2" fmla="*/ 126901 h 168606"/>
                  <a:gd name="connsiteX3" fmla="*/ 73598 w 73598"/>
                  <a:gd name="connsiteY3" fmla="*/ 21410 h 168606"/>
                  <a:gd name="connsiteX4" fmla="*/ 0 w 73598"/>
                  <a:gd name="connsiteY4" fmla="*/ 63115 h 1686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3598" h="168606">
                    <a:moveTo>
                      <a:pt x="0" y="63115"/>
                    </a:moveTo>
                    <a:lnTo>
                      <a:pt x="0" y="168606"/>
                    </a:lnTo>
                    <a:lnTo>
                      <a:pt x="73598" y="126901"/>
                    </a:lnTo>
                    <a:lnTo>
                      <a:pt x="73598" y="21410"/>
                    </a:lnTo>
                    <a:cubicBezTo>
                      <a:pt x="73598" y="-26429"/>
                      <a:pt x="0" y="14050"/>
                      <a:pt x="0" y="63115"/>
                    </a:cubicBez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41" name="Freeform: Shape 440">
                <a:extLst>
                  <a:ext uri="{FF2B5EF4-FFF2-40B4-BE49-F238E27FC236}">
                    <a16:creationId xmlns:a16="http://schemas.microsoft.com/office/drawing/2014/main" id="{ACA7E294-697D-4C2C-A3F1-CA6D595CB305}"/>
                  </a:ext>
                </a:extLst>
              </p:cNvPr>
              <p:cNvSpPr/>
              <p:nvPr/>
            </p:nvSpPr>
            <p:spPr>
              <a:xfrm>
                <a:off x="3912590" y="3304114"/>
                <a:ext cx="65011" cy="154324"/>
              </a:xfrm>
              <a:custGeom>
                <a:avLst/>
                <a:gdLst>
                  <a:gd name="connsiteX0" fmla="*/ 65012 w 65011"/>
                  <a:gd name="connsiteY0" fmla="*/ 118752 h 154324"/>
                  <a:gd name="connsiteX1" fmla="*/ 65012 w 65011"/>
                  <a:gd name="connsiteY1" fmla="*/ 79500 h 154324"/>
                  <a:gd name="connsiteX2" fmla="*/ 35572 w 65011"/>
                  <a:gd name="connsiteY2" fmla="*/ 95446 h 154324"/>
                  <a:gd name="connsiteX3" fmla="*/ 35572 w 65011"/>
                  <a:gd name="connsiteY3" fmla="*/ 134699 h 154324"/>
                  <a:gd name="connsiteX4" fmla="*/ 65012 w 65011"/>
                  <a:gd name="connsiteY4" fmla="*/ 118752 h 154324"/>
                  <a:gd name="connsiteX5" fmla="*/ 65012 w 65011"/>
                  <a:gd name="connsiteY5" fmla="*/ 118752 h 154324"/>
                  <a:gd name="connsiteX6" fmla="*/ 29439 w 65011"/>
                  <a:gd name="connsiteY6" fmla="*/ 138378 h 154324"/>
                  <a:gd name="connsiteX7" fmla="*/ 29439 w 65011"/>
                  <a:gd name="connsiteY7" fmla="*/ 99126 h 154324"/>
                  <a:gd name="connsiteX8" fmla="*/ 1227 w 65011"/>
                  <a:gd name="connsiteY8" fmla="*/ 115072 h 154324"/>
                  <a:gd name="connsiteX9" fmla="*/ 1227 w 65011"/>
                  <a:gd name="connsiteY9" fmla="*/ 154325 h 154324"/>
                  <a:gd name="connsiteX10" fmla="*/ 29439 w 65011"/>
                  <a:gd name="connsiteY10" fmla="*/ 138378 h 154324"/>
                  <a:gd name="connsiteX11" fmla="*/ 29439 w 65011"/>
                  <a:gd name="connsiteY11" fmla="*/ 138378 h 154324"/>
                  <a:gd name="connsiteX12" fmla="*/ 1227 w 65011"/>
                  <a:gd name="connsiteY12" fmla="*/ 112619 h 154324"/>
                  <a:gd name="connsiteX13" fmla="*/ 29439 w 65011"/>
                  <a:gd name="connsiteY13" fmla="*/ 96673 h 154324"/>
                  <a:gd name="connsiteX14" fmla="*/ 29439 w 65011"/>
                  <a:gd name="connsiteY14" fmla="*/ 96673 h 154324"/>
                  <a:gd name="connsiteX15" fmla="*/ 1227 w 65011"/>
                  <a:gd name="connsiteY15" fmla="*/ 112619 h 154324"/>
                  <a:gd name="connsiteX16" fmla="*/ 1227 w 65011"/>
                  <a:gd name="connsiteY16" fmla="*/ 112619 h 154324"/>
                  <a:gd name="connsiteX17" fmla="*/ 1227 w 65011"/>
                  <a:gd name="connsiteY17" fmla="*/ 112619 h 154324"/>
                  <a:gd name="connsiteX18" fmla="*/ 29439 w 65011"/>
                  <a:gd name="connsiteY18" fmla="*/ 53741 h 154324"/>
                  <a:gd name="connsiteX19" fmla="*/ 29439 w 65011"/>
                  <a:gd name="connsiteY19" fmla="*/ 92993 h 154324"/>
                  <a:gd name="connsiteX20" fmla="*/ 1227 w 65011"/>
                  <a:gd name="connsiteY20" fmla="*/ 108939 h 154324"/>
                  <a:gd name="connsiteX21" fmla="*/ 1227 w 65011"/>
                  <a:gd name="connsiteY21" fmla="*/ 69687 h 154324"/>
                  <a:gd name="connsiteX22" fmla="*/ 29439 w 65011"/>
                  <a:gd name="connsiteY22" fmla="*/ 53741 h 154324"/>
                  <a:gd name="connsiteX23" fmla="*/ 29439 w 65011"/>
                  <a:gd name="connsiteY23" fmla="*/ 53741 h 154324"/>
                  <a:gd name="connsiteX24" fmla="*/ 29439 w 65011"/>
                  <a:gd name="connsiteY24" fmla="*/ 8355 h 154324"/>
                  <a:gd name="connsiteX25" fmla="*/ 0 w 65011"/>
                  <a:gd name="connsiteY25" fmla="*/ 57421 h 154324"/>
                  <a:gd name="connsiteX26" fmla="*/ 0 w 65011"/>
                  <a:gd name="connsiteY26" fmla="*/ 63554 h 154324"/>
                  <a:gd name="connsiteX27" fmla="*/ 29439 w 65011"/>
                  <a:gd name="connsiteY27" fmla="*/ 47607 h 154324"/>
                  <a:gd name="connsiteX28" fmla="*/ 29439 w 65011"/>
                  <a:gd name="connsiteY28" fmla="*/ 8355 h 154324"/>
                  <a:gd name="connsiteX29" fmla="*/ 29439 w 65011"/>
                  <a:gd name="connsiteY29" fmla="*/ 8355 h 154324"/>
                  <a:gd name="connsiteX30" fmla="*/ 60105 w 65011"/>
                  <a:gd name="connsiteY30" fmla="*/ 2222 h 154324"/>
                  <a:gd name="connsiteX31" fmla="*/ 35572 w 65011"/>
                  <a:gd name="connsiteY31" fmla="*/ 3449 h 154324"/>
                  <a:gd name="connsiteX32" fmla="*/ 35572 w 65011"/>
                  <a:gd name="connsiteY32" fmla="*/ 42701 h 154324"/>
                  <a:gd name="connsiteX33" fmla="*/ 65012 w 65011"/>
                  <a:gd name="connsiteY33" fmla="*/ 26755 h 154324"/>
                  <a:gd name="connsiteX34" fmla="*/ 65012 w 65011"/>
                  <a:gd name="connsiteY34" fmla="*/ 16942 h 154324"/>
                  <a:gd name="connsiteX35" fmla="*/ 60105 w 65011"/>
                  <a:gd name="connsiteY35" fmla="*/ 2222 h 154324"/>
                  <a:gd name="connsiteX36" fmla="*/ 60105 w 65011"/>
                  <a:gd name="connsiteY36" fmla="*/ 2222 h 154324"/>
                  <a:gd name="connsiteX37" fmla="*/ 65012 w 65011"/>
                  <a:gd name="connsiteY37" fmla="*/ 34114 h 154324"/>
                  <a:gd name="connsiteX38" fmla="*/ 65012 w 65011"/>
                  <a:gd name="connsiteY38" fmla="*/ 73367 h 154324"/>
                  <a:gd name="connsiteX39" fmla="*/ 35572 w 65011"/>
                  <a:gd name="connsiteY39" fmla="*/ 89313 h 154324"/>
                  <a:gd name="connsiteX40" fmla="*/ 35572 w 65011"/>
                  <a:gd name="connsiteY40" fmla="*/ 50061 h 154324"/>
                  <a:gd name="connsiteX41" fmla="*/ 65012 w 65011"/>
                  <a:gd name="connsiteY41" fmla="*/ 34114 h 154324"/>
                  <a:gd name="connsiteX42" fmla="*/ 65012 w 65011"/>
                  <a:gd name="connsiteY42" fmla="*/ 34114 h 154324"/>
                  <a:gd name="connsiteX43" fmla="*/ 35572 w 65011"/>
                  <a:gd name="connsiteY43" fmla="*/ 46381 h 154324"/>
                  <a:gd name="connsiteX44" fmla="*/ 65012 w 65011"/>
                  <a:gd name="connsiteY44" fmla="*/ 30435 h 154324"/>
                  <a:gd name="connsiteX45" fmla="*/ 35572 w 65011"/>
                  <a:gd name="connsiteY45" fmla="*/ 46381 h 154324"/>
                  <a:gd name="connsiteX46" fmla="*/ 35572 w 65011"/>
                  <a:gd name="connsiteY46" fmla="*/ 46381 h 1543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65011" h="154324">
                    <a:moveTo>
                      <a:pt x="65012" y="118752"/>
                    </a:moveTo>
                    <a:lnTo>
                      <a:pt x="65012" y="79500"/>
                    </a:lnTo>
                    <a:lnTo>
                      <a:pt x="35572" y="95446"/>
                    </a:lnTo>
                    <a:lnTo>
                      <a:pt x="35572" y="134699"/>
                    </a:lnTo>
                    <a:lnTo>
                      <a:pt x="65012" y="118752"/>
                    </a:lnTo>
                    <a:lnTo>
                      <a:pt x="65012" y="118752"/>
                    </a:lnTo>
                    <a:close/>
                    <a:moveTo>
                      <a:pt x="29439" y="138378"/>
                    </a:moveTo>
                    <a:lnTo>
                      <a:pt x="29439" y="99126"/>
                    </a:lnTo>
                    <a:lnTo>
                      <a:pt x="1227" y="115072"/>
                    </a:lnTo>
                    <a:lnTo>
                      <a:pt x="1227" y="154325"/>
                    </a:lnTo>
                    <a:lnTo>
                      <a:pt x="29439" y="138378"/>
                    </a:lnTo>
                    <a:lnTo>
                      <a:pt x="29439" y="138378"/>
                    </a:lnTo>
                    <a:close/>
                    <a:moveTo>
                      <a:pt x="1227" y="112619"/>
                    </a:moveTo>
                    <a:lnTo>
                      <a:pt x="29439" y="96673"/>
                    </a:lnTo>
                    <a:lnTo>
                      <a:pt x="29439" y="96673"/>
                    </a:lnTo>
                    <a:lnTo>
                      <a:pt x="1227" y="112619"/>
                    </a:lnTo>
                    <a:lnTo>
                      <a:pt x="1227" y="112619"/>
                    </a:lnTo>
                    <a:lnTo>
                      <a:pt x="1227" y="112619"/>
                    </a:lnTo>
                    <a:close/>
                    <a:moveTo>
                      <a:pt x="29439" y="53741"/>
                    </a:moveTo>
                    <a:lnTo>
                      <a:pt x="29439" y="92993"/>
                    </a:lnTo>
                    <a:lnTo>
                      <a:pt x="1227" y="108939"/>
                    </a:lnTo>
                    <a:lnTo>
                      <a:pt x="1227" y="69687"/>
                    </a:lnTo>
                    <a:lnTo>
                      <a:pt x="29439" y="53741"/>
                    </a:lnTo>
                    <a:lnTo>
                      <a:pt x="29439" y="53741"/>
                    </a:lnTo>
                    <a:close/>
                    <a:moveTo>
                      <a:pt x="29439" y="8355"/>
                    </a:moveTo>
                    <a:cubicBezTo>
                      <a:pt x="14720" y="18168"/>
                      <a:pt x="0" y="36568"/>
                      <a:pt x="0" y="57421"/>
                    </a:cubicBezTo>
                    <a:lnTo>
                      <a:pt x="0" y="63554"/>
                    </a:lnTo>
                    <a:lnTo>
                      <a:pt x="29439" y="47607"/>
                    </a:lnTo>
                    <a:lnTo>
                      <a:pt x="29439" y="8355"/>
                    </a:lnTo>
                    <a:lnTo>
                      <a:pt x="29439" y="8355"/>
                    </a:lnTo>
                    <a:close/>
                    <a:moveTo>
                      <a:pt x="60105" y="2222"/>
                    </a:moveTo>
                    <a:cubicBezTo>
                      <a:pt x="53972" y="-1458"/>
                      <a:pt x="45385" y="-231"/>
                      <a:pt x="35572" y="3449"/>
                    </a:cubicBezTo>
                    <a:lnTo>
                      <a:pt x="35572" y="42701"/>
                    </a:lnTo>
                    <a:lnTo>
                      <a:pt x="65012" y="26755"/>
                    </a:lnTo>
                    <a:lnTo>
                      <a:pt x="65012" y="16942"/>
                    </a:lnTo>
                    <a:cubicBezTo>
                      <a:pt x="65012" y="10808"/>
                      <a:pt x="63785" y="5902"/>
                      <a:pt x="60105" y="2222"/>
                    </a:cubicBezTo>
                    <a:lnTo>
                      <a:pt x="60105" y="2222"/>
                    </a:lnTo>
                    <a:close/>
                    <a:moveTo>
                      <a:pt x="65012" y="34114"/>
                    </a:moveTo>
                    <a:lnTo>
                      <a:pt x="65012" y="73367"/>
                    </a:lnTo>
                    <a:lnTo>
                      <a:pt x="35572" y="89313"/>
                    </a:lnTo>
                    <a:lnTo>
                      <a:pt x="35572" y="50061"/>
                    </a:lnTo>
                    <a:lnTo>
                      <a:pt x="65012" y="34114"/>
                    </a:lnTo>
                    <a:lnTo>
                      <a:pt x="65012" y="34114"/>
                    </a:lnTo>
                    <a:close/>
                    <a:moveTo>
                      <a:pt x="35572" y="46381"/>
                    </a:moveTo>
                    <a:lnTo>
                      <a:pt x="65012" y="30435"/>
                    </a:lnTo>
                    <a:lnTo>
                      <a:pt x="35572" y="46381"/>
                    </a:lnTo>
                    <a:lnTo>
                      <a:pt x="35572" y="46381"/>
                    </a:lnTo>
                    <a:close/>
                  </a:path>
                </a:pathLst>
              </a:custGeom>
              <a:solidFill>
                <a:srgbClr val="FFFFF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4EC2EDC8-CD7A-4892-BD82-0FCFFD0CA861}"/>
                </a:ext>
              </a:extLst>
            </p:cNvPr>
            <p:cNvSpPr/>
            <p:nvPr/>
          </p:nvSpPr>
          <p:spPr>
            <a:xfrm>
              <a:off x="4061013" y="3157913"/>
              <a:ext cx="132476" cy="267406"/>
            </a:xfrm>
            <a:custGeom>
              <a:avLst/>
              <a:gdLst>
                <a:gd name="connsiteX0" fmla="*/ 0 w 132476"/>
                <a:gd name="connsiteY0" fmla="*/ 73598 h 267406"/>
                <a:gd name="connsiteX1" fmla="*/ 132477 w 132476"/>
                <a:gd name="connsiteY1" fmla="*/ 0 h 267406"/>
                <a:gd name="connsiteX2" fmla="*/ 132477 w 132476"/>
                <a:gd name="connsiteY2" fmla="*/ 192582 h 267406"/>
                <a:gd name="connsiteX3" fmla="*/ 0 w 132476"/>
                <a:gd name="connsiteY3" fmla="*/ 267406 h 267406"/>
                <a:gd name="connsiteX4" fmla="*/ 0 w 132476"/>
                <a:gd name="connsiteY4" fmla="*/ 101811 h 267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2476" h="267406">
                  <a:moveTo>
                    <a:pt x="0" y="73598"/>
                  </a:moveTo>
                  <a:lnTo>
                    <a:pt x="132477" y="0"/>
                  </a:lnTo>
                  <a:lnTo>
                    <a:pt x="132477" y="192582"/>
                  </a:lnTo>
                  <a:lnTo>
                    <a:pt x="0" y="267406"/>
                  </a:lnTo>
                  <a:lnTo>
                    <a:pt x="0" y="101811"/>
                  </a:lnTo>
                  <a:close/>
                </a:path>
              </a:pathLst>
            </a:custGeom>
            <a:solidFill>
              <a:srgbClr val="1A1A1B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F07A40E2-E2CA-4A57-BEB6-9704A96954D5}"/>
                </a:ext>
              </a:extLst>
            </p:cNvPr>
            <p:cNvSpPr/>
            <p:nvPr/>
          </p:nvSpPr>
          <p:spPr>
            <a:xfrm>
              <a:off x="4061013" y="3164046"/>
              <a:ext cx="121436" cy="250233"/>
            </a:xfrm>
            <a:custGeom>
              <a:avLst/>
              <a:gdLst>
                <a:gd name="connsiteX0" fmla="*/ 121437 w 121436"/>
                <a:gd name="connsiteY0" fmla="*/ 0 h 250233"/>
                <a:gd name="connsiteX1" fmla="*/ 121437 w 121436"/>
                <a:gd name="connsiteY1" fmla="*/ 182769 h 250233"/>
                <a:gd name="connsiteX2" fmla="*/ 0 w 121436"/>
                <a:gd name="connsiteY2" fmla="*/ 250234 h 250233"/>
                <a:gd name="connsiteX3" fmla="*/ 0 w 121436"/>
                <a:gd name="connsiteY3" fmla="*/ 95677 h 250233"/>
                <a:gd name="connsiteX4" fmla="*/ 0 w 121436"/>
                <a:gd name="connsiteY4" fmla="*/ 67465 h 250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436" h="250233">
                  <a:moveTo>
                    <a:pt x="121437" y="0"/>
                  </a:moveTo>
                  <a:lnTo>
                    <a:pt x="121437" y="182769"/>
                  </a:lnTo>
                  <a:lnTo>
                    <a:pt x="0" y="250234"/>
                  </a:lnTo>
                  <a:lnTo>
                    <a:pt x="0" y="95677"/>
                  </a:lnTo>
                  <a:lnTo>
                    <a:pt x="0" y="67465"/>
                  </a:lnTo>
                  <a:close/>
                </a:path>
              </a:pathLst>
            </a:custGeom>
            <a:solidFill>
              <a:srgbClr val="424242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CCE3F3BA-F5FB-442C-A7BA-DDE9AA8CB5E8}"/>
                </a:ext>
              </a:extLst>
            </p:cNvPr>
            <p:cNvSpPr/>
            <p:nvPr/>
          </p:nvSpPr>
          <p:spPr>
            <a:xfrm>
              <a:off x="3432976" y="3070822"/>
              <a:ext cx="398656" cy="472254"/>
            </a:xfrm>
            <a:custGeom>
              <a:avLst/>
              <a:gdLst>
                <a:gd name="connsiteX0" fmla="*/ 398656 w 398656"/>
                <a:gd name="connsiteY0" fmla="*/ 472255 h 472254"/>
                <a:gd name="connsiteX1" fmla="*/ 398656 w 398656"/>
                <a:gd name="connsiteY1" fmla="*/ 224474 h 472254"/>
                <a:gd name="connsiteX2" fmla="*/ 0 w 398656"/>
                <a:gd name="connsiteY2" fmla="*/ 0 h 472254"/>
                <a:gd name="connsiteX3" fmla="*/ 0 w 398656"/>
                <a:gd name="connsiteY3" fmla="*/ 246554 h 472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8656" h="472254">
                  <a:moveTo>
                    <a:pt x="398656" y="472255"/>
                  </a:moveTo>
                  <a:lnTo>
                    <a:pt x="398656" y="224474"/>
                  </a:lnTo>
                  <a:lnTo>
                    <a:pt x="0" y="0"/>
                  </a:lnTo>
                  <a:lnTo>
                    <a:pt x="0" y="246554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:a16="http://schemas.microsoft.com/office/drawing/2014/main" id="{477E8363-99A6-47FA-9C5E-0D958CBEF58F}"/>
                </a:ext>
              </a:extLst>
            </p:cNvPr>
            <p:cNvSpPr/>
            <p:nvPr/>
          </p:nvSpPr>
          <p:spPr>
            <a:xfrm>
              <a:off x="3439109" y="3080635"/>
              <a:ext cx="386389" cy="451401"/>
            </a:xfrm>
            <a:custGeom>
              <a:avLst/>
              <a:gdLst>
                <a:gd name="connsiteX0" fmla="*/ 386390 w 386389"/>
                <a:gd name="connsiteY0" fmla="*/ 451402 h 451401"/>
                <a:gd name="connsiteX1" fmla="*/ 0 w 386389"/>
                <a:gd name="connsiteY1" fmla="*/ 233061 h 451401"/>
                <a:gd name="connsiteX2" fmla="*/ 0 w 386389"/>
                <a:gd name="connsiteY2" fmla="*/ 0 h 451401"/>
                <a:gd name="connsiteX3" fmla="*/ 386390 w 386389"/>
                <a:gd name="connsiteY3" fmla="*/ 218341 h 451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6389" h="451401">
                  <a:moveTo>
                    <a:pt x="386390" y="451402"/>
                  </a:moveTo>
                  <a:lnTo>
                    <a:pt x="0" y="233061"/>
                  </a:lnTo>
                  <a:lnTo>
                    <a:pt x="0" y="0"/>
                  </a:lnTo>
                  <a:lnTo>
                    <a:pt x="386390" y="218341"/>
                  </a:lnTo>
                  <a:close/>
                </a:path>
              </a:pathLst>
            </a:custGeom>
            <a:solidFill>
              <a:schemeClr val="accent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2D0E56F3-88D3-427A-A8BA-41F4EE10B2B2}"/>
                </a:ext>
              </a:extLst>
            </p:cNvPr>
            <p:cNvSpPr/>
            <p:nvPr/>
          </p:nvSpPr>
          <p:spPr>
            <a:xfrm>
              <a:off x="3029414" y="3296523"/>
              <a:ext cx="290712" cy="410922"/>
            </a:xfrm>
            <a:custGeom>
              <a:avLst/>
              <a:gdLst>
                <a:gd name="connsiteX0" fmla="*/ 290712 w 290712"/>
                <a:gd name="connsiteY0" fmla="*/ 410923 h 410922"/>
                <a:gd name="connsiteX1" fmla="*/ 290712 w 290712"/>
                <a:gd name="connsiteY1" fmla="*/ 239194 h 410922"/>
                <a:gd name="connsiteX2" fmla="*/ 290712 w 290712"/>
                <a:gd name="connsiteY2" fmla="*/ 164369 h 410922"/>
                <a:gd name="connsiteX3" fmla="*/ 0 w 290712"/>
                <a:gd name="connsiteY3" fmla="*/ 0 h 410922"/>
                <a:gd name="connsiteX4" fmla="*/ 0 w 290712"/>
                <a:gd name="connsiteY4" fmla="*/ 246554 h 410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0712" h="410922">
                  <a:moveTo>
                    <a:pt x="290712" y="410923"/>
                  </a:moveTo>
                  <a:lnTo>
                    <a:pt x="290712" y="239194"/>
                  </a:lnTo>
                  <a:lnTo>
                    <a:pt x="290712" y="164369"/>
                  </a:lnTo>
                  <a:lnTo>
                    <a:pt x="0" y="0"/>
                  </a:lnTo>
                  <a:lnTo>
                    <a:pt x="0" y="246554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EE8ECEB9-406E-419D-B5B6-F7CE4E270467}"/>
                </a:ext>
              </a:extLst>
            </p:cNvPr>
            <p:cNvSpPr/>
            <p:nvPr/>
          </p:nvSpPr>
          <p:spPr>
            <a:xfrm>
              <a:off x="3035547" y="3306336"/>
              <a:ext cx="278446" cy="391296"/>
            </a:xfrm>
            <a:custGeom>
              <a:avLst/>
              <a:gdLst>
                <a:gd name="connsiteX0" fmla="*/ 278446 w 278446"/>
                <a:gd name="connsiteY0" fmla="*/ 391297 h 391296"/>
                <a:gd name="connsiteX1" fmla="*/ 0 w 278446"/>
                <a:gd name="connsiteY1" fmla="*/ 233061 h 391296"/>
                <a:gd name="connsiteX2" fmla="*/ 0 w 278446"/>
                <a:gd name="connsiteY2" fmla="*/ 0 h 391296"/>
                <a:gd name="connsiteX3" fmla="*/ 278446 w 278446"/>
                <a:gd name="connsiteY3" fmla="*/ 158236 h 391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8446" h="391296">
                  <a:moveTo>
                    <a:pt x="278446" y="391297"/>
                  </a:moveTo>
                  <a:lnTo>
                    <a:pt x="0" y="233061"/>
                  </a:lnTo>
                  <a:lnTo>
                    <a:pt x="0" y="0"/>
                  </a:lnTo>
                  <a:lnTo>
                    <a:pt x="278446" y="158236"/>
                  </a:lnTo>
                  <a:close/>
                </a:path>
              </a:pathLst>
            </a:custGeom>
            <a:solidFill>
              <a:schemeClr val="accent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id="{CFDBB67C-57FA-4F75-8CAE-7696417AD804}"/>
                </a:ext>
              </a:extLst>
            </p:cNvPr>
            <p:cNvSpPr/>
            <p:nvPr/>
          </p:nvSpPr>
          <p:spPr>
            <a:xfrm>
              <a:off x="3320126" y="3235191"/>
              <a:ext cx="403562" cy="472254"/>
            </a:xfrm>
            <a:custGeom>
              <a:avLst/>
              <a:gdLst>
                <a:gd name="connsiteX0" fmla="*/ 0 w 403562"/>
                <a:gd name="connsiteY0" fmla="*/ 225701 h 472254"/>
                <a:gd name="connsiteX1" fmla="*/ 403563 w 403562"/>
                <a:gd name="connsiteY1" fmla="*/ 0 h 472254"/>
                <a:gd name="connsiteX2" fmla="*/ 403563 w 403562"/>
                <a:gd name="connsiteY2" fmla="*/ 246554 h 472254"/>
                <a:gd name="connsiteX3" fmla="*/ 0 w 403562"/>
                <a:gd name="connsiteY3" fmla="*/ 472255 h 472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3562" h="472254">
                  <a:moveTo>
                    <a:pt x="0" y="225701"/>
                  </a:moveTo>
                  <a:lnTo>
                    <a:pt x="403563" y="0"/>
                  </a:lnTo>
                  <a:lnTo>
                    <a:pt x="403563" y="246554"/>
                  </a:lnTo>
                  <a:lnTo>
                    <a:pt x="0" y="472255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:a16="http://schemas.microsoft.com/office/drawing/2014/main" id="{56FB994A-AABF-4EAD-BD05-BC1D87B59A7B}"/>
                </a:ext>
              </a:extLst>
            </p:cNvPr>
            <p:cNvSpPr/>
            <p:nvPr/>
          </p:nvSpPr>
          <p:spPr>
            <a:xfrm>
              <a:off x="3327486" y="3247457"/>
              <a:ext cx="388843" cy="446495"/>
            </a:xfrm>
            <a:custGeom>
              <a:avLst/>
              <a:gdLst>
                <a:gd name="connsiteX0" fmla="*/ 0 w 388843"/>
                <a:gd name="connsiteY0" fmla="*/ 217114 h 446495"/>
                <a:gd name="connsiteX1" fmla="*/ 388843 w 388843"/>
                <a:gd name="connsiteY1" fmla="*/ 0 h 446495"/>
                <a:gd name="connsiteX2" fmla="*/ 388843 w 388843"/>
                <a:gd name="connsiteY2" fmla="*/ 229381 h 446495"/>
                <a:gd name="connsiteX3" fmla="*/ 0 w 388843"/>
                <a:gd name="connsiteY3" fmla="*/ 446495 h 446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8843" h="446495">
                  <a:moveTo>
                    <a:pt x="0" y="217114"/>
                  </a:moveTo>
                  <a:lnTo>
                    <a:pt x="388843" y="0"/>
                  </a:lnTo>
                  <a:lnTo>
                    <a:pt x="388843" y="229381"/>
                  </a:lnTo>
                  <a:lnTo>
                    <a:pt x="0" y="446495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8" name="Freeform: Shape 347">
              <a:extLst>
                <a:ext uri="{FF2B5EF4-FFF2-40B4-BE49-F238E27FC236}">
                  <a16:creationId xmlns:a16="http://schemas.microsoft.com/office/drawing/2014/main" id="{EF43DDC2-048F-4E69-8FA6-6E2C3E312D98}"/>
                </a:ext>
              </a:extLst>
            </p:cNvPr>
            <p:cNvSpPr/>
            <p:nvPr/>
          </p:nvSpPr>
          <p:spPr>
            <a:xfrm>
              <a:off x="3377778" y="3472851"/>
              <a:ext cx="73598" cy="168356"/>
            </a:xfrm>
            <a:custGeom>
              <a:avLst/>
              <a:gdLst>
                <a:gd name="connsiteX0" fmla="*/ 0 w 73598"/>
                <a:gd name="connsiteY0" fmla="*/ 62866 h 168356"/>
                <a:gd name="connsiteX1" fmla="*/ 0 w 73598"/>
                <a:gd name="connsiteY1" fmla="*/ 168357 h 168356"/>
                <a:gd name="connsiteX2" fmla="*/ 73598 w 73598"/>
                <a:gd name="connsiteY2" fmla="*/ 126651 h 168356"/>
                <a:gd name="connsiteX3" fmla="*/ 73598 w 73598"/>
                <a:gd name="connsiteY3" fmla="*/ 21161 h 168356"/>
                <a:gd name="connsiteX4" fmla="*/ 0 w 73598"/>
                <a:gd name="connsiteY4" fmla="*/ 62866 h 168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3598" h="168356">
                  <a:moveTo>
                    <a:pt x="0" y="62866"/>
                  </a:moveTo>
                  <a:lnTo>
                    <a:pt x="0" y="168357"/>
                  </a:lnTo>
                  <a:lnTo>
                    <a:pt x="73598" y="126651"/>
                  </a:lnTo>
                  <a:lnTo>
                    <a:pt x="73598" y="21161"/>
                  </a:lnTo>
                  <a:cubicBezTo>
                    <a:pt x="73598" y="-26678"/>
                    <a:pt x="0" y="15027"/>
                    <a:pt x="0" y="62866"/>
                  </a:cubicBezTo>
                  <a:close/>
                </a:path>
              </a:pathLst>
            </a:custGeom>
            <a:solidFill>
              <a:srgbClr val="00000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9" name="Freeform: Shape 348">
              <a:extLst>
                <a:ext uri="{FF2B5EF4-FFF2-40B4-BE49-F238E27FC236}">
                  <a16:creationId xmlns:a16="http://schemas.microsoft.com/office/drawing/2014/main" id="{4A52BC73-55D2-44EF-B938-C6B8863DF98D}"/>
                </a:ext>
              </a:extLst>
            </p:cNvPr>
            <p:cNvSpPr/>
            <p:nvPr/>
          </p:nvSpPr>
          <p:spPr>
            <a:xfrm>
              <a:off x="3488175" y="3411270"/>
              <a:ext cx="73598" cy="168606"/>
            </a:xfrm>
            <a:custGeom>
              <a:avLst/>
              <a:gdLst>
                <a:gd name="connsiteX0" fmla="*/ 0 w 73598"/>
                <a:gd name="connsiteY0" fmla="*/ 63115 h 168606"/>
                <a:gd name="connsiteX1" fmla="*/ 0 w 73598"/>
                <a:gd name="connsiteY1" fmla="*/ 168606 h 168606"/>
                <a:gd name="connsiteX2" fmla="*/ 73598 w 73598"/>
                <a:gd name="connsiteY2" fmla="*/ 126901 h 168606"/>
                <a:gd name="connsiteX3" fmla="*/ 73598 w 73598"/>
                <a:gd name="connsiteY3" fmla="*/ 21410 h 168606"/>
                <a:gd name="connsiteX4" fmla="*/ 0 w 73598"/>
                <a:gd name="connsiteY4" fmla="*/ 63115 h 168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3598" h="168606">
                  <a:moveTo>
                    <a:pt x="0" y="63115"/>
                  </a:moveTo>
                  <a:lnTo>
                    <a:pt x="0" y="168606"/>
                  </a:lnTo>
                  <a:lnTo>
                    <a:pt x="73598" y="126901"/>
                  </a:lnTo>
                  <a:lnTo>
                    <a:pt x="73598" y="21410"/>
                  </a:lnTo>
                  <a:cubicBezTo>
                    <a:pt x="73598" y="-26429"/>
                    <a:pt x="0" y="14050"/>
                    <a:pt x="0" y="63115"/>
                  </a:cubicBezTo>
                  <a:close/>
                </a:path>
              </a:pathLst>
            </a:custGeom>
            <a:solidFill>
              <a:srgbClr val="00000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50" name="Freeform: Shape 349">
              <a:extLst>
                <a:ext uri="{FF2B5EF4-FFF2-40B4-BE49-F238E27FC236}">
                  <a16:creationId xmlns:a16="http://schemas.microsoft.com/office/drawing/2014/main" id="{1023BC6F-0BF4-423F-807E-A0A5FF4B68CB}"/>
                </a:ext>
              </a:extLst>
            </p:cNvPr>
            <p:cNvSpPr/>
            <p:nvPr/>
          </p:nvSpPr>
          <p:spPr>
            <a:xfrm>
              <a:off x="3598572" y="3348960"/>
              <a:ext cx="73598" cy="168356"/>
            </a:xfrm>
            <a:custGeom>
              <a:avLst/>
              <a:gdLst>
                <a:gd name="connsiteX0" fmla="*/ 0 w 73598"/>
                <a:gd name="connsiteY0" fmla="*/ 62866 h 168356"/>
                <a:gd name="connsiteX1" fmla="*/ 0 w 73598"/>
                <a:gd name="connsiteY1" fmla="*/ 168357 h 168356"/>
                <a:gd name="connsiteX2" fmla="*/ 73598 w 73598"/>
                <a:gd name="connsiteY2" fmla="*/ 126651 h 168356"/>
                <a:gd name="connsiteX3" fmla="*/ 73598 w 73598"/>
                <a:gd name="connsiteY3" fmla="*/ 21161 h 168356"/>
                <a:gd name="connsiteX4" fmla="*/ 0 w 73598"/>
                <a:gd name="connsiteY4" fmla="*/ 62866 h 168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3598" h="168356">
                  <a:moveTo>
                    <a:pt x="0" y="62866"/>
                  </a:moveTo>
                  <a:lnTo>
                    <a:pt x="0" y="168357"/>
                  </a:lnTo>
                  <a:lnTo>
                    <a:pt x="73598" y="126651"/>
                  </a:lnTo>
                  <a:lnTo>
                    <a:pt x="73598" y="21161"/>
                  </a:lnTo>
                  <a:cubicBezTo>
                    <a:pt x="73598" y="-26678"/>
                    <a:pt x="0" y="15027"/>
                    <a:pt x="0" y="62866"/>
                  </a:cubicBezTo>
                  <a:close/>
                </a:path>
              </a:pathLst>
            </a:custGeom>
            <a:solidFill>
              <a:srgbClr val="00000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351" name="Graphic 2">
              <a:extLst>
                <a:ext uri="{FF2B5EF4-FFF2-40B4-BE49-F238E27FC236}">
                  <a16:creationId xmlns:a16="http://schemas.microsoft.com/office/drawing/2014/main" id="{0EE8FB4D-38B5-453C-8204-9CBA6529B006}"/>
                </a:ext>
              </a:extLst>
            </p:cNvPr>
            <p:cNvGrpSpPr/>
            <p:nvPr/>
          </p:nvGrpSpPr>
          <p:grpSpPr>
            <a:xfrm>
              <a:off x="3381458" y="3353262"/>
              <a:ext cx="288259" cy="283038"/>
              <a:chOff x="3381458" y="3353262"/>
              <a:chExt cx="288259" cy="283038"/>
            </a:xfrm>
            <a:solidFill>
              <a:srgbClr val="1A1A1B"/>
            </a:solidFill>
          </p:grpSpPr>
          <p:sp>
            <p:nvSpPr>
              <p:cNvPr id="437" name="Freeform: Shape 436">
                <a:extLst>
                  <a:ext uri="{FF2B5EF4-FFF2-40B4-BE49-F238E27FC236}">
                    <a16:creationId xmlns:a16="http://schemas.microsoft.com/office/drawing/2014/main" id="{E2F47B5F-5AE4-42AF-8A44-9BD129F024F9}"/>
                  </a:ext>
                </a:extLst>
              </p:cNvPr>
              <p:cNvSpPr/>
              <p:nvPr/>
            </p:nvSpPr>
            <p:spPr>
              <a:xfrm>
                <a:off x="3381458" y="3477152"/>
                <a:ext cx="67464" cy="159148"/>
              </a:xfrm>
              <a:custGeom>
                <a:avLst/>
                <a:gdLst>
                  <a:gd name="connsiteX0" fmla="*/ 66238 w 67464"/>
                  <a:gd name="connsiteY0" fmla="*/ 121123 h 159148"/>
                  <a:gd name="connsiteX1" fmla="*/ 66238 w 67464"/>
                  <a:gd name="connsiteY1" fmla="*/ 78191 h 159148"/>
                  <a:gd name="connsiteX2" fmla="*/ 34346 w 67464"/>
                  <a:gd name="connsiteY2" fmla="*/ 95363 h 159148"/>
                  <a:gd name="connsiteX3" fmla="*/ 34346 w 67464"/>
                  <a:gd name="connsiteY3" fmla="*/ 138296 h 159148"/>
                  <a:gd name="connsiteX4" fmla="*/ 66238 w 67464"/>
                  <a:gd name="connsiteY4" fmla="*/ 121123 h 159148"/>
                  <a:gd name="connsiteX5" fmla="*/ 66238 w 67464"/>
                  <a:gd name="connsiteY5" fmla="*/ 121123 h 159148"/>
                  <a:gd name="connsiteX6" fmla="*/ 31892 w 67464"/>
                  <a:gd name="connsiteY6" fmla="*/ 141976 h 159148"/>
                  <a:gd name="connsiteX7" fmla="*/ 31892 w 67464"/>
                  <a:gd name="connsiteY7" fmla="*/ 99043 h 159148"/>
                  <a:gd name="connsiteX8" fmla="*/ 1227 w 67464"/>
                  <a:gd name="connsiteY8" fmla="*/ 116216 h 159148"/>
                  <a:gd name="connsiteX9" fmla="*/ 1227 w 67464"/>
                  <a:gd name="connsiteY9" fmla="*/ 159149 h 159148"/>
                  <a:gd name="connsiteX10" fmla="*/ 31892 w 67464"/>
                  <a:gd name="connsiteY10" fmla="*/ 141976 h 159148"/>
                  <a:gd name="connsiteX11" fmla="*/ 31892 w 67464"/>
                  <a:gd name="connsiteY11" fmla="*/ 141976 h 159148"/>
                  <a:gd name="connsiteX12" fmla="*/ 0 w 67464"/>
                  <a:gd name="connsiteY12" fmla="*/ 112536 h 159148"/>
                  <a:gd name="connsiteX13" fmla="*/ 0 w 67464"/>
                  <a:gd name="connsiteY13" fmla="*/ 69604 h 159148"/>
                  <a:gd name="connsiteX14" fmla="*/ 31892 w 67464"/>
                  <a:gd name="connsiteY14" fmla="*/ 52431 h 159148"/>
                  <a:gd name="connsiteX15" fmla="*/ 31892 w 67464"/>
                  <a:gd name="connsiteY15" fmla="*/ 95363 h 159148"/>
                  <a:gd name="connsiteX16" fmla="*/ 0 w 67464"/>
                  <a:gd name="connsiteY16" fmla="*/ 112536 h 159148"/>
                  <a:gd name="connsiteX17" fmla="*/ 0 w 67464"/>
                  <a:gd name="connsiteY17" fmla="*/ 112536 h 159148"/>
                  <a:gd name="connsiteX18" fmla="*/ 0 w 67464"/>
                  <a:gd name="connsiteY18" fmla="*/ 67151 h 159148"/>
                  <a:gd name="connsiteX19" fmla="*/ 31892 w 67464"/>
                  <a:gd name="connsiteY19" fmla="*/ 49978 h 159148"/>
                  <a:gd name="connsiteX20" fmla="*/ 31892 w 67464"/>
                  <a:gd name="connsiteY20" fmla="*/ 7046 h 159148"/>
                  <a:gd name="connsiteX21" fmla="*/ 0 w 67464"/>
                  <a:gd name="connsiteY21" fmla="*/ 57338 h 159148"/>
                  <a:gd name="connsiteX22" fmla="*/ 0 w 67464"/>
                  <a:gd name="connsiteY22" fmla="*/ 67151 h 159148"/>
                  <a:gd name="connsiteX23" fmla="*/ 0 w 67464"/>
                  <a:gd name="connsiteY23" fmla="*/ 67151 h 159148"/>
                  <a:gd name="connsiteX24" fmla="*/ 35572 w 67464"/>
                  <a:gd name="connsiteY24" fmla="*/ 4593 h 159148"/>
                  <a:gd name="connsiteX25" fmla="*/ 35572 w 67464"/>
                  <a:gd name="connsiteY25" fmla="*/ 47525 h 159148"/>
                  <a:gd name="connsiteX26" fmla="*/ 67465 w 67464"/>
                  <a:gd name="connsiteY26" fmla="*/ 30352 h 159148"/>
                  <a:gd name="connsiteX27" fmla="*/ 67465 w 67464"/>
                  <a:gd name="connsiteY27" fmla="*/ 20539 h 159148"/>
                  <a:gd name="connsiteX28" fmla="*/ 35572 w 67464"/>
                  <a:gd name="connsiteY28" fmla="*/ 4593 h 159148"/>
                  <a:gd name="connsiteX29" fmla="*/ 35572 w 67464"/>
                  <a:gd name="connsiteY29" fmla="*/ 4593 h 159148"/>
                  <a:gd name="connsiteX30" fmla="*/ 66238 w 67464"/>
                  <a:gd name="connsiteY30" fmla="*/ 75737 h 159148"/>
                  <a:gd name="connsiteX31" fmla="*/ 34346 w 67464"/>
                  <a:gd name="connsiteY31" fmla="*/ 92910 h 159148"/>
                  <a:gd name="connsiteX32" fmla="*/ 34346 w 67464"/>
                  <a:gd name="connsiteY32" fmla="*/ 49978 h 159148"/>
                  <a:gd name="connsiteX33" fmla="*/ 66238 w 67464"/>
                  <a:gd name="connsiteY33" fmla="*/ 32805 h 159148"/>
                  <a:gd name="connsiteX34" fmla="*/ 66238 w 67464"/>
                  <a:gd name="connsiteY34" fmla="*/ 75737 h 1591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67464" h="159148">
                    <a:moveTo>
                      <a:pt x="66238" y="121123"/>
                    </a:moveTo>
                    <a:lnTo>
                      <a:pt x="66238" y="78191"/>
                    </a:lnTo>
                    <a:lnTo>
                      <a:pt x="34346" y="95363"/>
                    </a:lnTo>
                    <a:lnTo>
                      <a:pt x="34346" y="138296"/>
                    </a:lnTo>
                    <a:lnTo>
                      <a:pt x="66238" y="121123"/>
                    </a:lnTo>
                    <a:lnTo>
                      <a:pt x="66238" y="121123"/>
                    </a:lnTo>
                    <a:close/>
                    <a:moveTo>
                      <a:pt x="31892" y="141976"/>
                    </a:moveTo>
                    <a:lnTo>
                      <a:pt x="31892" y="99043"/>
                    </a:lnTo>
                    <a:lnTo>
                      <a:pt x="1227" y="116216"/>
                    </a:lnTo>
                    <a:lnTo>
                      <a:pt x="1227" y="159149"/>
                    </a:lnTo>
                    <a:lnTo>
                      <a:pt x="31892" y="141976"/>
                    </a:lnTo>
                    <a:lnTo>
                      <a:pt x="31892" y="141976"/>
                    </a:lnTo>
                    <a:close/>
                    <a:moveTo>
                      <a:pt x="0" y="112536"/>
                    </a:moveTo>
                    <a:lnTo>
                      <a:pt x="0" y="69604"/>
                    </a:lnTo>
                    <a:lnTo>
                      <a:pt x="31892" y="52431"/>
                    </a:lnTo>
                    <a:lnTo>
                      <a:pt x="31892" y="95363"/>
                    </a:lnTo>
                    <a:lnTo>
                      <a:pt x="0" y="112536"/>
                    </a:lnTo>
                    <a:lnTo>
                      <a:pt x="0" y="112536"/>
                    </a:lnTo>
                    <a:close/>
                    <a:moveTo>
                      <a:pt x="0" y="67151"/>
                    </a:moveTo>
                    <a:lnTo>
                      <a:pt x="31892" y="49978"/>
                    </a:lnTo>
                    <a:lnTo>
                      <a:pt x="31892" y="7046"/>
                    </a:lnTo>
                    <a:cubicBezTo>
                      <a:pt x="15946" y="16859"/>
                      <a:pt x="0" y="36485"/>
                      <a:pt x="0" y="57338"/>
                    </a:cubicBezTo>
                    <a:lnTo>
                      <a:pt x="0" y="67151"/>
                    </a:lnTo>
                    <a:lnTo>
                      <a:pt x="0" y="67151"/>
                    </a:lnTo>
                    <a:close/>
                    <a:moveTo>
                      <a:pt x="35572" y="4593"/>
                    </a:moveTo>
                    <a:lnTo>
                      <a:pt x="35572" y="47525"/>
                    </a:lnTo>
                    <a:lnTo>
                      <a:pt x="67465" y="30352"/>
                    </a:lnTo>
                    <a:lnTo>
                      <a:pt x="67465" y="20539"/>
                    </a:lnTo>
                    <a:cubicBezTo>
                      <a:pt x="66238" y="-1541"/>
                      <a:pt x="51519" y="-3994"/>
                      <a:pt x="35572" y="4593"/>
                    </a:cubicBezTo>
                    <a:lnTo>
                      <a:pt x="35572" y="4593"/>
                    </a:lnTo>
                    <a:close/>
                    <a:moveTo>
                      <a:pt x="66238" y="75737"/>
                    </a:moveTo>
                    <a:lnTo>
                      <a:pt x="34346" y="92910"/>
                    </a:lnTo>
                    <a:lnTo>
                      <a:pt x="34346" y="49978"/>
                    </a:lnTo>
                    <a:lnTo>
                      <a:pt x="66238" y="32805"/>
                    </a:lnTo>
                    <a:lnTo>
                      <a:pt x="66238" y="75737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38" name="Freeform: Shape 437">
                <a:extLst>
                  <a:ext uri="{FF2B5EF4-FFF2-40B4-BE49-F238E27FC236}">
                    <a16:creationId xmlns:a16="http://schemas.microsoft.com/office/drawing/2014/main" id="{1C6FF38C-DC26-42C1-9780-FCBAAF9701D4}"/>
                  </a:ext>
                </a:extLst>
              </p:cNvPr>
              <p:cNvSpPr/>
              <p:nvPr/>
            </p:nvSpPr>
            <p:spPr>
              <a:xfrm>
                <a:off x="3491855" y="3415415"/>
                <a:ext cx="67464" cy="158327"/>
              </a:xfrm>
              <a:custGeom>
                <a:avLst/>
                <a:gdLst>
                  <a:gd name="connsiteX0" fmla="*/ 67465 w 67464"/>
                  <a:gd name="connsiteY0" fmla="*/ 121529 h 158327"/>
                  <a:gd name="connsiteX1" fmla="*/ 67465 w 67464"/>
                  <a:gd name="connsiteY1" fmla="*/ 78597 h 158327"/>
                  <a:gd name="connsiteX2" fmla="*/ 35572 w 67464"/>
                  <a:gd name="connsiteY2" fmla="*/ 95769 h 158327"/>
                  <a:gd name="connsiteX3" fmla="*/ 35572 w 67464"/>
                  <a:gd name="connsiteY3" fmla="*/ 138702 h 158327"/>
                  <a:gd name="connsiteX4" fmla="*/ 67465 w 67464"/>
                  <a:gd name="connsiteY4" fmla="*/ 121529 h 158327"/>
                  <a:gd name="connsiteX5" fmla="*/ 67465 w 67464"/>
                  <a:gd name="connsiteY5" fmla="*/ 121529 h 158327"/>
                  <a:gd name="connsiteX6" fmla="*/ 31892 w 67464"/>
                  <a:gd name="connsiteY6" fmla="*/ 141155 h 158327"/>
                  <a:gd name="connsiteX7" fmla="*/ 31892 w 67464"/>
                  <a:gd name="connsiteY7" fmla="*/ 98223 h 158327"/>
                  <a:gd name="connsiteX8" fmla="*/ 1227 w 67464"/>
                  <a:gd name="connsiteY8" fmla="*/ 115396 h 158327"/>
                  <a:gd name="connsiteX9" fmla="*/ 1227 w 67464"/>
                  <a:gd name="connsiteY9" fmla="*/ 158328 h 158327"/>
                  <a:gd name="connsiteX10" fmla="*/ 31892 w 67464"/>
                  <a:gd name="connsiteY10" fmla="*/ 141155 h 158327"/>
                  <a:gd name="connsiteX11" fmla="*/ 31892 w 67464"/>
                  <a:gd name="connsiteY11" fmla="*/ 141155 h 158327"/>
                  <a:gd name="connsiteX12" fmla="*/ 0 w 67464"/>
                  <a:gd name="connsiteY12" fmla="*/ 112942 h 158327"/>
                  <a:gd name="connsiteX13" fmla="*/ 0 w 67464"/>
                  <a:gd name="connsiteY13" fmla="*/ 70010 h 158327"/>
                  <a:gd name="connsiteX14" fmla="*/ 31892 w 67464"/>
                  <a:gd name="connsiteY14" fmla="*/ 52837 h 158327"/>
                  <a:gd name="connsiteX15" fmla="*/ 31892 w 67464"/>
                  <a:gd name="connsiteY15" fmla="*/ 95769 h 158327"/>
                  <a:gd name="connsiteX16" fmla="*/ 0 w 67464"/>
                  <a:gd name="connsiteY16" fmla="*/ 112942 h 158327"/>
                  <a:gd name="connsiteX17" fmla="*/ 0 w 67464"/>
                  <a:gd name="connsiteY17" fmla="*/ 112942 h 158327"/>
                  <a:gd name="connsiteX18" fmla="*/ 0 w 67464"/>
                  <a:gd name="connsiteY18" fmla="*/ 66330 h 158327"/>
                  <a:gd name="connsiteX19" fmla="*/ 31892 w 67464"/>
                  <a:gd name="connsiteY19" fmla="*/ 49157 h 158327"/>
                  <a:gd name="connsiteX20" fmla="*/ 31892 w 67464"/>
                  <a:gd name="connsiteY20" fmla="*/ 6225 h 158327"/>
                  <a:gd name="connsiteX21" fmla="*/ 0 w 67464"/>
                  <a:gd name="connsiteY21" fmla="*/ 56517 h 158327"/>
                  <a:gd name="connsiteX22" fmla="*/ 0 w 67464"/>
                  <a:gd name="connsiteY22" fmla="*/ 66330 h 158327"/>
                  <a:gd name="connsiteX23" fmla="*/ 0 w 67464"/>
                  <a:gd name="connsiteY23" fmla="*/ 66330 h 158327"/>
                  <a:gd name="connsiteX24" fmla="*/ 35572 w 67464"/>
                  <a:gd name="connsiteY24" fmla="*/ 3772 h 158327"/>
                  <a:gd name="connsiteX25" fmla="*/ 35572 w 67464"/>
                  <a:gd name="connsiteY25" fmla="*/ 46704 h 158327"/>
                  <a:gd name="connsiteX26" fmla="*/ 67465 w 67464"/>
                  <a:gd name="connsiteY26" fmla="*/ 29531 h 158327"/>
                  <a:gd name="connsiteX27" fmla="*/ 67465 w 67464"/>
                  <a:gd name="connsiteY27" fmla="*/ 19718 h 158327"/>
                  <a:gd name="connsiteX28" fmla="*/ 35572 w 67464"/>
                  <a:gd name="connsiteY28" fmla="*/ 3772 h 158327"/>
                  <a:gd name="connsiteX29" fmla="*/ 35572 w 67464"/>
                  <a:gd name="connsiteY29" fmla="*/ 3772 h 158327"/>
                  <a:gd name="connsiteX30" fmla="*/ 66238 w 67464"/>
                  <a:gd name="connsiteY30" fmla="*/ 74917 h 158327"/>
                  <a:gd name="connsiteX31" fmla="*/ 34346 w 67464"/>
                  <a:gd name="connsiteY31" fmla="*/ 92090 h 158327"/>
                  <a:gd name="connsiteX32" fmla="*/ 34346 w 67464"/>
                  <a:gd name="connsiteY32" fmla="*/ 49157 h 158327"/>
                  <a:gd name="connsiteX33" fmla="*/ 66238 w 67464"/>
                  <a:gd name="connsiteY33" fmla="*/ 31984 h 158327"/>
                  <a:gd name="connsiteX34" fmla="*/ 66238 w 67464"/>
                  <a:gd name="connsiteY34" fmla="*/ 74917 h 158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67464" h="158327">
                    <a:moveTo>
                      <a:pt x="67465" y="121529"/>
                    </a:moveTo>
                    <a:lnTo>
                      <a:pt x="67465" y="78597"/>
                    </a:lnTo>
                    <a:lnTo>
                      <a:pt x="35572" y="95769"/>
                    </a:lnTo>
                    <a:lnTo>
                      <a:pt x="35572" y="138702"/>
                    </a:lnTo>
                    <a:lnTo>
                      <a:pt x="67465" y="121529"/>
                    </a:lnTo>
                    <a:lnTo>
                      <a:pt x="67465" y="121529"/>
                    </a:lnTo>
                    <a:close/>
                    <a:moveTo>
                      <a:pt x="31892" y="141155"/>
                    </a:moveTo>
                    <a:lnTo>
                      <a:pt x="31892" y="98223"/>
                    </a:lnTo>
                    <a:lnTo>
                      <a:pt x="1227" y="115396"/>
                    </a:lnTo>
                    <a:lnTo>
                      <a:pt x="1227" y="158328"/>
                    </a:lnTo>
                    <a:lnTo>
                      <a:pt x="31892" y="141155"/>
                    </a:lnTo>
                    <a:lnTo>
                      <a:pt x="31892" y="141155"/>
                    </a:lnTo>
                    <a:close/>
                    <a:moveTo>
                      <a:pt x="0" y="112942"/>
                    </a:moveTo>
                    <a:lnTo>
                      <a:pt x="0" y="70010"/>
                    </a:lnTo>
                    <a:lnTo>
                      <a:pt x="31892" y="52837"/>
                    </a:lnTo>
                    <a:lnTo>
                      <a:pt x="31892" y="95769"/>
                    </a:lnTo>
                    <a:lnTo>
                      <a:pt x="0" y="112942"/>
                    </a:lnTo>
                    <a:lnTo>
                      <a:pt x="0" y="112942"/>
                    </a:lnTo>
                    <a:close/>
                    <a:moveTo>
                      <a:pt x="0" y="66330"/>
                    </a:moveTo>
                    <a:lnTo>
                      <a:pt x="31892" y="49157"/>
                    </a:lnTo>
                    <a:lnTo>
                      <a:pt x="31892" y="6225"/>
                    </a:lnTo>
                    <a:cubicBezTo>
                      <a:pt x="15946" y="16038"/>
                      <a:pt x="0" y="35664"/>
                      <a:pt x="0" y="56517"/>
                    </a:cubicBezTo>
                    <a:lnTo>
                      <a:pt x="0" y="66330"/>
                    </a:lnTo>
                    <a:lnTo>
                      <a:pt x="0" y="66330"/>
                    </a:lnTo>
                    <a:close/>
                    <a:moveTo>
                      <a:pt x="35572" y="3772"/>
                    </a:moveTo>
                    <a:lnTo>
                      <a:pt x="35572" y="46704"/>
                    </a:lnTo>
                    <a:lnTo>
                      <a:pt x="67465" y="29531"/>
                    </a:lnTo>
                    <a:lnTo>
                      <a:pt x="67465" y="19718"/>
                    </a:lnTo>
                    <a:cubicBezTo>
                      <a:pt x="66238" y="-1135"/>
                      <a:pt x="51519" y="-3588"/>
                      <a:pt x="35572" y="3772"/>
                    </a:cubicBezTo>
                    <a:lnTo>
                      <a:pt x="35572" y="3772"/>
                    </a:lnTo>
                    <a:close/>
                    <a:moveTo>
                      <a:pt x="66238" y="74917"/>
                    </a:moveTo>
                    <a:lnTo>
                      <a:pt x="34346" y="92090"/>
                    </a:lnTo>
                    <a:lnTo>
                      <a:pt x="34346" y="49157"/>
                    </a:lnTo>
                    <a:lnTo>
                      <a:pt x="66238" y="31984"/>
                    </a:lnTo>
                    <a:lnTo>
                      <a:pt x="66238" y="74917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39" name="Freeform: Shape 438">
                <a:extLst>
                  <a:ext uri="{FF2B5EF4-FFF2-40B4-BE49-F238E27FC236}">
                    <a16:creationId xmlns:a16="http://schemas.microsoft.com/office/drawing/2014/main" id="{2A053558-7E9C-4B2D-A552-FDD77BD76417}"/>
                  </a:ext>
                </a:extLst>
              </p:cNvPr>
              <p:cNvSpPr/>
              <p:nvPr/>
            </p:nvSpPr>
            <p:spPr>
              <a:xfrm>
                <a:off x="3602252" y="3353262"/>
                <a:ext cx="67464" cy="159148"/>
              </a:xfrm>
              <a:custGeom>
                <a:avLst/>
                <a:gdLst>
                  <a:gd name="connsiteX0" fmla="*/ 67465 w 67464"/>
                  <a:gd name="connsiteY0" fmla="*/ 121123 h 159148"/>
                  <a:gd name="connsiteX1" fmla="*/ 67465 w 67464"/>
                  <a:gd name="connsiteY1" fmla="*/ 78191 h 159148"/>
                  <a:gd name="connsiteX2" fmla="*/ 35572 w 67464"/>
                  <a:gd name="connsiteY2" fmla="*/ 95364 h 159148"/>
                  <a:gd name="connsiteX3" fmla="*/ 35572 w 67464"/>
                  <a:gd name="connsiteY3" fmla="*/ 138296 h 159148"/>
                  <a:gd name="connsiteX4" fmla="*/ 67465 w 67464"/>
                  <a:gd name="connsiteY4" fmla="*/ 121123 h 159148"/>
                  <a:gd name="connsiteX5" fmla="*/ 67465 w 67464"/>
                  <a:gd name="connsiteY5" fmla="*/ 121123 h 159148"/>
                  <a:gd name="connsiteX6" fmla="*/ 31892 w 67464"/>
                  <a:gd name="connsiteY6" fmla="*/ 141976 h 159148"/>
                  <a:gd name="connsiteX7" fmla="*/ 31892 w 67464"/>
                  <a:gd name="connsiteY7" fmla="*/ 99043 h 159148"/>
                  <a:gd name="connsiteX8" fmla="*/ 1227 w 67464"/>
                  <a:gd name="connsiteY8" fmla="*/ 116216 h 159148"/>
                  <a:gd name="connsiteX9" fmla="*/ 1227 w 67464"/>
                  <a:gd name="connsiteY9" fmla="*/ 159149 h 159148"/>
                  <a:gd name="connsiteX10" fmla="*/ 31892 w 67464"/>
                  <a:gd name="connsiteY10" fmla="*/ 141976 h 159148"/>
                  <a:gd name="connsiteX11" fmla="*/ 31892 w 67464"/>
                  <a:gd name="connsiteY11" fmla="*/ 141976 h 159148"/>
                  <a:gd name="connsiteX12" fmla="*/ 0 w 67464"/>
                  <a:gd name="connsiteY12" fmla="*/ 112536 h 159148"/>
                  <a:gd name="connsiteX13" fmla="*/ 0 w 67464"/>
                  <a:gd name="connsiteY13" fmla="*/ 69604 h 159148"/>
                  <a:gd name="connsiteX14" fmla="*/ 31892 w 67464"/>
                  <a:gd name="connsiteY14" fmla="*/ 52431 h 159148"/>
                  <a:gd name="connsiteX15" fmla="*/ 31892 w 67464"/>
                  <a:gd name="connsiteY15" fmla="*/ 95364 h 159148"/>
                  <a:gd name="connsiteX16" fmla="*/ 0 w 67464"/>
                  <a:gd name="connsiteY16" fmla="*/ 112536 h 159148"/>
                  <a:gd name="connsiteX17" fmla="*/ 0 w 67464"/>
                  <a:gd name="connsiteY17" fmla="*/ 112536 h 159148"/>
                  <a:gd name="connsiteX18" fmla="*/ 0 w 67464"/>
                  <a:gd name="connsiteY18" fmla="*/ 67151 h 159148"/>
                  <a:gd name="connsiteX19" fmla="*/ 31892 w 67464"/>
                  <a:gd name="connsiteY19" fmla="*/ 49978 h 159148"/>
                  <a:gd name="connsiteX20" fmla="*/ 31892 w 67464"/>
                  <a:gd name="connsiteY20" fmla="*/ 7046 h 159148"/>
                  <a:gd name="connsiteX21" fmla="*/ 0 w 67464"/>
                  <a:gd name="connsiteY21" fmla="*/ 57338 h 159148"/>
                  <a:gd name="connsiteX22" fmla="*/ 0 w 67464"/>
                  <a:gd name="connsiteY22" fmla="*/ 67151 h 159148"/>
                  <a:gd name="connsiteX23" fmla="*/ 0 w 67464"/>
                  <a:gd name="connsiteY23" fmla="*/ 67151 h 159148"/>
                  <a:gd name="connsiteX24" fmla="*/ 35572 w 67464"/>
                  <a:gd name="connsiteY24" fmla="*/ 4593 h 159148"/>
                  <a:gd name="connsiteX25" fmla="*/ 35572 w 67464"/>
                  <a:gd name="connsiteY25" fmla="*/ 47525 h 159148"/>
                  <a:gd name="connsiteX26" fmla="*/ 67465 w 67464"/>
                  <a:gd name="connsiteY26" fmla="*/ 30352 h 159148"/>
                  <a:gd name="connsiteX27" fmla="*/ 67465 w 67464"/>
                  <a:gd name="connsiteY27" fmla="*/ 20539 h 159148"/>
                  <a:gd name="connsiteX28" fmla="*/ 35572 w 67464"/>
                  <a:gd name="connsiteY28" fmla="*/ 4593 h 159148"/>
                  <a:gd name="connsiteX29" fmla="*/ 35572 w 67464"/>
                  <a:gd name="connsiteY29" fmla="*/ 4593 h 159148"/>
                  <a:gd name="connsiteX30" fmla="*/ 67465 w 67464"/>
                  <a:gd name="connsiteY30" fmla="*/ 75737 h 159148"/>
                  <a:gd name="connsiteX31" fmla="*/ 35572 w 67464"/>
                  <a:gd name="connsiteY31" fmla="*/ 92910 h 159148"/>
                  <a:gd name="connsiteX32" fmla="*/ 35572 w 67464"/>
                  <a:gd name="connsiteY32" fmla="*/ 49978 h 159148"/>
                  <a:gd name="connsiteX33" fmla="*/ 67465 w 67464"/>
                  <a:gd name="connsiteY33" fmla="*/ 32805 h 159148"/>
                  <a:gd name="connsiteX34" fmla="*/ 67465 w 67464"/>
                  <a:gd name="connsiteY34" fmla="*/ 75737 h 1591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67464" h="159148">
                    <a:moveTo>
                      <a:pt x="67465" y="121123"/>
                    </a:moveTo>
                    <a:lnTo>
                      <a:pt x="67465" y="78191"/>
                    </a:lnTo>
                    <a:lnTo>
                      <a:pt x="35572" y="95364"/>
                    </a:lnTo>
                    <a:lnTo>
                      <a:pt x="35572" y="138296"/>
                    </a:lnTo>
                    <a:lnTo>
                      <a:pt x="67465" y="121123"/>
                    </a:lnTo>
                    <a:lnTo>
                      <a:pt x="67465" y="121123"/>
                    </a:lnTo>
                    <a:close/>
                    <a:moveTo>
                      <a:pt x="31892" y="141976"/>
                    </a:moveTo>
                    <a:lnTo>
                      <a:pt x="31892" y="99043"/>
                    </a:lnTo>
                    <a:lnTo>
                      <a:pt x="1227" y="116216"/>
                    </a:lnTo>
                    <a:lnTo>
                      <a:pt x="1227" y="159149"/>
                    </a:lnTo>
                    <a:lnTo>
                      <a:pt x="31892" y="141976"/>
                    </a:lnTo>
                    <a:lnTo>
                      <a:pt x="31892" y="141976"/>
                    </a:lnTo>
                    <a:close/>
                    <a:moveTo>
                      <a:pt x="0" y="112536"/>
                    </a:moveTo>
                    <a:lnTo>
                      <a:pt x="0" y="69604"/>
                    </a:lnTo>
                    <a:lnTo>
                      <a:pt x="31892" y="52431"/>
                    </a:lnTo>
                    <a:lnTo>
                      <a:pt x="31892" y="95364"/>
                    </a:lnTo>
                    <a:lnTo>
                      <a:pt x="0" y="112536"/>
                    </a:lnTo>
                    <a:lnTo>
                      <a:pt x="0" y="112536"/>
                    </a:lnTo>
                    <a:close/>
                    <a:moveTo>
                      <a:pt x="0" y="67151"/>
                    </a:moveTo>
                    <a:lnTo>
                      <a:pt x="31892" y="49978"/>
                    </a:lnTo>
                    <a:lnTo>
                      <a:pt x="31892" y="7046"/>
                    </a:lnTo>
                    <a:cubicBezTo>
                      <a:pt x="15946" y="16859"/>
                      <a:pt x="0" y="36485"/>
                      <a:pt x="0" y="57338"/>
                    </a:cubicBezTo>
                    <a:lnTo>
                      <a:pt x="0" y="67151"/>
                    </a:lnTo>
                    <a:lnTo>
                      <a:pt x="0" y="67151"/>
                    </a:lnTo>
                    <a:close/>
                    <a:moveTo>
                      <a:pt x="35572" y="4593"/>
                    </a:moveTo>
                    <a:lnTo>
                      <a:pt x="35572" y="47525"/>
                    </a:lnTo>
                    <a:lnTo>
                      <a:pt x="67465" y="30352"/>
                    </a:lnTo>
                    <a:lnTo>
                      <a:pt x="67465" y="20539"/>
                    </a:lnTo>
                    <a:cubicBezTo>
                      <a:pt x="66238" y="-1541"/>
                      <a:pt x="51519" y="-3994"/>
                      <a:pt x="35572" y="4593"/>
                    </a:cubicBezTo>
                    <a:lnTo>
                      <a:pt x="35572" y="4593"/>
                    </a:lnTo>
                    <a:close/>
                    <a:moveTo>
                      <a:pt x="67465" y="75737"/>
                    </a:moveTo>
                    <a:lnTo>
                      <a:pt x="35572" y="92910"/>
                    </a:lnTo>
                    <a:lnTo>
                      <a:pt x="35572" y="49978"/>
                    </a:lnTo>
                    <a:lnTo>
                      <a:pt x="67465" y="32805"/>
                    </a:lnTo>
                    <a:lnTo>
                      <a:pt x="67465" y="75737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352" name="Graphic 2">
              <a:extLst>
                <a:ext uri="{FF2B5EF4-FFF2-40B4-BE49-F238E27FC236}">
                  <a16:creationId xmlns:a16="http://schemas.microsoft.com/office/drawing/2014/main" id="{E88DBA25-314A-4FA1-8964-390F682C6CD1}"/>
                </a:ext>
              </a:extLst>
            </p:cNvPr>
            <p:cNvGrpSpPr/>
            <p:nvPr/>
          </p:nvGrpSpPr>
          <p:grpSpPr>
            <a:xfrm>
              <a:off x="3381458" y="3353179"/>
              <a:ext cx="285805" cy="279441"/>
              <a:chOff x="3381458" y="3353179"/>
              <a:chExt cx="285805" cy="279441"/>
            </a:xfrm>
            <a:solidFill>
              <a:srgbClr val="FFFFFF"/>
            </a:solidFill>
          </p:grpSpPr>
          <p:sp>
            <p:nvSpPr>
              <p:cNvPr id="434" name="Freeform: Shape 433">
                <a:extLst>
                  <a:ext uri="{FF2B5EF4-FFF2-40B4-BE49-F238E27FC236}">
                    <a16:creationId xmlns:a16="http://schemas.microsoft.com/office/drawing/2014/main" id="{6F342E26-536C-4977-B306-BDE934BD21A4}"/>
                  </a:ext>
                </a:extLst>
              </p:cNvPr>
              <p:cNvSpPr/>
              <p:nvPr/>
            </p:nvSpPr>
            <p:spPr>
              <a:xfrm>
                <a:off x="3381458" y="3477070"/>
                <a:ext cx="65011" cy="155551"/>
              </a:xfrm>
              <a:custGeom>
                <a:avLst/>
                <a:gdLst>
                  <a:gd name="connsiteX0" fmla="*/ 63785 w 65011"/>
                  <a:gd name="connsiteY0" fmla="*/ 119979 h 155551"/>
                  <a:gd name="connsiteX1" fmla="*/ 63785 w 65011"/>
                  <a:gd name="connsiteY1" fmla="*/ 80727 h 155551"/>
                  <a:gd name="connsiteX2" fmla="*/ 34346 w 65011"/>
                  <a:gd name="connsiteY2" fmla="*/ 96673 h 155551"/>
                  <a:gd name="connsiteX3" fmla="*/ 34346 w 65011"/>
                  <a:gd name="connsiteY3" fmla="*/ 135925 h 155551"/>
                  <a:gd name="connsiteX4" fmla="*/ 63785 w 65011"/>
                  <a:gd name="connsiteY4" fmla="*/ 119979 h 155551"/>
                  <a:gd name="connsiteX5" fmla="*/ 63785 w 65011"/>
                  <a:gd name="connsiteY5" fmla="*/ 119979 h 155551"/>
                  <a:gd name="connsiteX6" fmla="*/ 29439 w 65011"/>
                  <a:gd name="connsiteY6" fmla="*/ 139605 h 155551"/>
                  <a:gd name="connsiteX7" fmla="*/ 29439 w 65011"/>
                  <a:gd name="connsiteY7" fmla="*/ 100353 h 155551"/>
                  <a:gd name="connsiteX8" fmla="*/ 1227 w 65011"/>
                  <a:gd name="connsiteY8" fmla="*/ 116299 h 155551"/>
                  <a:gd name="connsiteX9" fmla="*/ 1227 w 65011"/>
                  <a:gd name="connsiteY9" fmla="*/ 155551 h 155551"/>
                  <a:gd name="connsiteX10" fmla="*/ 29439 w 65011"/>
                  <a:gd name="connsiteY10" fmla="*/ 139605 h 155551"/>
                  <a:gd name="connsiteX11" fmla="*/ 29439 w 65011"/>
                  <a:gd name="connsiteY11" fmla="*/ 139605 h 155551"/>
                  <a:gd name="connsiteX12" fmla="*/ 0 w 65011"/>
                  <a:gd name="connsiteY12" fmla="*/ 112619 h 155551"/>
                  <a:gd name="connsiteX13" fmla="*/ 28213 w 65011"/>
                  <a:gd name="connsiteY13" fmla="*/ 96673 h 155551"/>
                  <a:gd name="connsiteX14" fmla="*/ 28213 w 65011"/>
                  <a:gd name="connsiteY14" fmla="*/ 96673 h 155551"/>
                  <a:gd name="connsiteX15" fmla="*/ 0 w 65011"/>
                  <a:gd name="connsiteY15" fmla="*/ 112619 h 155551"/>
                  <a:gd name="connsiteX16" fmla="*/ 0 w 65011"/>
                  <a:gd name="connsiteY16" fmla="*/ 112619 h 155551"/>
                  <a:gd name="connsiteX17" fmla="*/ 0 w 65011"/>
                  <a:gd name="connsiteY17" fmla="*/ 112619 h 155551"/>
                  <a:gd name="connsiteX18" fmla="*/ 29439 w 65011"/>
                  <a:gd name="connsiteY18" fmla="*/ 53741 h 155551"/>
                  <a:gd name="connsiteX19" fmla="*/ 29439 w 65011"/>
                  <a:gd name="connsiteY19" fmla="*/ 92993 h 155551"/>
                  <a:gd name="connsiteX20" fmla="*/ 1227 w 65011"/>
                  <a:gd name="connsiteY20" fmla="*/ 108939 h 155551"/>
                  <a:gd name="connsiteX21" fmla="*/ 1227 w 65011"/>
                  <a:gd name="connsiteY21" fmla="*/ 69687 h 155551"/>
                  <a:gd name="connsiteX22" fmla="*/ 29439 w 65011"/>
                  <a:gd name="connsiteY22" fmla="*/ 53741 h 155551"/>
                  <a:gd name="connsiteX23" fmla="*/ 29439 w 65011"/>
                  <a:gd name="connsiteY23" fmla="*/ 53741 h 155551"/>
                  <a:gd name="connsiteX24" fmla="*/ 29439 w 65011"/>
                  <a:gd name="connsiteY24" fmla="*/ 8355 h 155551"/>
                  <a:gd name="connsiteX25" fmla="*/ 0 w 65011"/>
                  <a:gd name="connsiteY25" fmla="*/ 57420 h 155551"/>
                  <a:gd name="connsiteX26" fmla="*/ 0 w 65011"/>
                  <a:gd name="connsiteY26" fmla="*/ 63554 h 155551"/>
                  <a:gd name="connsiteX27" fmla="*/ 29439 w 65011"/>
                  <a:gd name="connsiteY27" fmla="*/ 47607 h 155551"/>
                  <a:gd name="connsiteX28" fmla="*/ 29439 w 65011"/>
                  <a:gd name="connsiteY28" fmla="*/ 8355 h 155551"/>
                  <a:gd name="connsiteX29" fmla="*/ 29439 w 65011"/>
                  <a:gd name="connsiteY29" fmla="*/ 8355 h 155551"/>
                  <a:gd name="connsiteX30" fmla="*/ 60105 w 65011"/>
                  <a:gd name="connsiteY30" fmla="*/ 2222 h 155551"/>
                  <a:gd name="connsiteX31" fmla="*/ 35572 w 65011"/>
                  <a:gd name="connsiteY31" fmla="*/ 3448 h 155551"/>
                  <a:gd name="connsiteX32" fmla="*/ 35572 w 65011"/>
                  <a:gd name="connsiteY32" fmla="*/ 42701 h 155551"/>
                  <a:gd name="connsiteX33" fmla="*/ 65012 w 65011"/>
                  <a:gd name="connsiteY33" fmla="*/ 26755 h 155551"/>
                  <a:gd name="connsiteX34" fmla="*/ 65012 w 65011"/>
                  <a:gd name="connsiteY34" fmla="*/ 16942 h 155551"/>
                  <a:gd name="connsiteX35" fmla="*/ 60105 w 65011"/>
                  <a:gd name="connsiteY35" fmla="*/ 2222 h 155551"/>
                  <a:gd name="connsiteX36" fmla="*/ 60105 w 65011"/>
                  <a:gd name="connsiteY36" fmla="*/ 2222 h 155551"/>
                  <a:gd name="connsiteX37" fmla="*/ 63785 w 65011"/>
                  <a:gd name="connsiteY37" fmla="*/ 34114 h 155551"/>
                  <a:gd name="connsiteX38" fmla="*/ 63785 w 65011"/>
                  <a:gd name="connsiteY38" fmla="*/ 73367 h 155551"/>
                  <a:gd name="connsiteX39" fmla="*/ 34346 w 65011"/>
                  <a:gd name="connsiteY39" fmla="*/ 89313 h 155551"/>
                  <a:gd name="connsiteX40" fmla="*/ 34346 w 65011"/>
                  <a:gd name="connsiteY40" fmla="*/ 50061 h 155551"/>
                  <a:gd name="connsiteX41" fmla="*/ 63785 w 65011"/>
                  <a:gd name="connsiteY41" fmla="*/ 34114 h 155551"/>
                  <a:gd name="connsiteX42" fmla="*/ 63785 w 65011"/>
                  <a:gd name="connsiteY42" fmla="*/ 34114 h 155551"/>
                  <a:gd name="connsiteX43" fmla="*/ 63785 w 65011"/>
                  <a:gd name="connsiteY43" fmla="*/ 30435 h 155551"/>
                  <a:gd name="connsiteX44" fmla="*/ 34346 w 65011"/>
                  <a:gd name="connsiteY44" fmla="*/ 46381 h 155551"/>
                  <a:gd name="connsiteX45" fmla="*/ 34346 w 65011"/>
                  <a:gd name="connsiteY45" fmla="*/ 46381 h 155551"/>
                  <a:gd name="connsiteX46" fmla="*/ 63785 w 65011"/>
                  <a:gd name="connsiteY46" fmla="*/ 30435 h 1555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65011" h="155551">
                    <a:moveTo>
                      <a:pt x="63785" y="119979"/>
                    </a:moveTo>
                    <a:lnTo>
                      <a:pt x="63785" y="80727"/>
                    </a:lnTo>
                    <a:lnTo>
                      <a:pt x="34346" y="96673"/>
                    </a:lnTo>
                    <a:lnTo>
                      <a:pt x="34346" y="135925"/>
                    </a:lnTo>
                    <a:lnTo>
                      <a:pt x="63785" y="119979"/>
                    </a:lnTo>
                    <a:lnTo>
                      <a:pt x="63785" y="119979"/>
                    </a:lnTo>
                    <a:close/>
                    <a:moveTo>
                      <a:pt x="29439" y="139605"/>
                    </a:moveTo>
                    <a:lnTo>
                      <a:pt x="29439" y="100353"/>
                    </a:lnTo>
                    <a:lnTo>
                      <a:pt x="1227" y="116299"/>
                    </a:lnTo>
                    <a:lnTo>
                      <a:pt x="1227" y="155551"/>
                    </a:lnTo>
                    <a:lnTo>
                      <a:pt x="29439" y="139605"/>
                    </a:lnTo>
                    <a:lnTo>
                      <a:pt x="29439" y="139605"/>
                    </a:lnTo>
                    <a:close/>
                    <a:moveTo>
                      <a:pt x="0" y="112619"/>
                    </a:moveTo>
                    <a:lnTo>
                      <a:pt x="28213" y="96673"/>
                    </a:lnTo>
                    <a:lnTo>
                      <a:pt x="28213" y="96673"/>
                    </a:lnTo>
                    <a:lnTo>
                      <a:pt x="0" y="112619"/>
                    </a:lnTo>
                    <a:lnTo>
                      <a:pt x="0" y="112619"/>
                    </a:lnTo>
                    <a:lnTo>
                      <a:pt x="0" y="112619"/>
                    </a:lnTo>
                    <a:close/>
                    <a:moveTo>
                      <a:pt x="29439" y="53741"/>
                    </a:moveTo>
                    <a:lnTo>
                      <a:pt x="29439" y="92993"/>
                    </a:lnTo>
                    <a:lnTo>
                      <a:pt x="1227" y="108939"/>
                    </a:lnTo>
                    <a:lnTo>
                      <a:pt x="1227" y="69687"/>
                    </a:lnTo>
                    <a:lnTo>
                      <a:pt x="29439" y="53741"/>
                    </a:lnTo>
                    <a:lnTo>
                      <a:pt x="29439" y="53741"/>
                    </a:lnTo>
                    <a:close/>
                    <a:moveTo>
                      <a:pt x="29439" y="8355"/>
                    </a:moveTo>
                    <a:cubicBezTo>
                      <a:pt x="14720" y="18168"/>
                      <a:pt x="0" y="36568"/>
                      <a:pt x="0" y="57420"/>
                    </a:cubicBezTo>
                    <a:lnTo>
                      <a:pt x="0" y="63554"/>
                    </a:lnTo>
                    <a:lnTo>
                      <a:pt x="29439" y="47607"/>
                    </a:lnTo>
                    <a:lnTo>
                      <a:pt x="29439" y="8355"/>
                    </a:lnTo>
                    <a:lnTo>
                      <a:pt x="29439" y="8355"/>
                    </a:lnTo>
                    <a:close/>
                    <a:moveTo>
                      <a:pt x="60105" y="2222"/>
                    </a:moveTo>
                    <a:cubicBezTo>
                      <a:pt x="53972" y="-1458"/>
                      <a:pt x="45385" y="-231"/>
                      <a:pt x="35572" y="3448"/>
                    </a:cubicBezTo>
                    <a:lnTo>
                      <a:pt x="35572" y="42701"/>
                    </a:lnTo>
                    <a:lnTo>
                      <a:pt x="65012" y="26755"/>
                    </a:lnTo>
                    <a:lnTo>
                      <a:pt x="65012" y="16942"/>
                    </a:lnTo>
                    <a:cubicBezTo>
                      <a:pt x="63785" y="10808"/>
                      <a:pt x="62558" y="5902"/>
                      <a:pt x="60105" y="2222"/>
                    </a:cubicBezTo>
                    <a:lnTo>
                      <a:pt x="60105" y="2222"/>
                    </a:lnTo>
                    <a:close/>
                    <a:moveTo>
                      <a:pt x="63785" y="34114"/>
                    </a:moveTo>
                    <a:lnTo>
                      <a:pt x="63785" y="73367"/>
                    </a:lnTo>
                    <a:lnTo>
                      <a:pt x="34346" y="89313"/>
                    </a:lnTo>
                    <a:lnTo>
                      <a:pt x="34346" y="50061"/>
                    </a:lnTo>
                    <a:lnTo>
                      <a:pt x="63785" y="34114"/>
                    </a:lnTo>
                    <a:lnTo>
                      <a:pt x="63785" y="34114"/>
                    </a:lnTo>
                    <a:close/>
                    <a:moveTo>
                      <a:pt x="63785" y="30435"/>
                    </a:moveTo>
                    <a:lnTo>
                      <a:pt x="34346" y="46381"/>
                    </a:lnTo>
                    <a:lnTo>
                      <a:pt x="34346" y="46381"/>
                    </a:lnTo>
                    <a:lnTo>
                      <a:pt x="63785" y="30435"/>
                    </a:lnTo>
                    <a:close/>
                  </a:path>
                </a:pathLst>
              </a:custGeom>
              <a:solidFill>
                <a:srgbClr val="FFFFF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35" name="Freeform: Shape 434">
                <a:extLst>
                  <a:ext uri="{FF2B5EF4-FFF2-40B4-BE49-F238E27FC236}">
                    <a16:creationId xmlns:a16="http://schemas.microsoft.com/office/drawing/2014/main" id="{B71378E3-2C6D-4F41-99ED-1159A94ED9BF}"/>
                  </a:ext>
                </a:extLst>
              </p:cNvPr>
              <p:cNvSpPr/>
              <p:nvPr/>
            </p:nvSpPr>
            <p:spPr>
              <a:xfrm>
                <a:off x="3491855" y="3415738"/>
                <a:ext cx="65011" cy="154324"/>
              </a:xfrm>
              <a:custGeom>
                <a:avLst/>
                <a:gdLst>
                  <a:gd name="connsiteX0" fmla="*/ 65012 w 65011"/>
                  <a:gd name="connsiteY0" fmla="*/ 118752 h 154324"/>
                  <a:gd name="connsiteX1" fmla="*/ 65012 w 65011"/>
                  <a:gd name="connsiteY1" fmla="*/ 79500 h 154324"/>
                  <a:gd name="connsiteX2" fmla="*/ 35572 w 65011"/>
                  <a:gd name="connsiteY2" fmla="*/ 95446 h 154324"/>
                  <a:gd name="connsiteX3" fmla="*/ 35572 w 65011"/>
                  <a:gd name="connsiteY3" fmla="*/ 134699 h 154324"/>
                  <a:gd name="connsiteX4" fmla="*/ 65012 w 65011"/>
                  <a:gd name="connsiteY4" fmla="*/ 118752 h 154324"/>
                  <a:gd name="connsiteX5" fmla="*/ 65012 w 65011"/>
                  <a:gd name="connsiteY5" fmla="*/ 118752 h 154324"/>
                  <a:gd name="connsiteX6" fmla="*/ 29439 w 65011"/>
                  <a:gd name="connsiteY6" fmla="*/ 138378 h 154324"/>
                  <a:gd name="connsiteX7" fmla="*/ 29439 w 65011"/>
                  <a:gd name="connsiteY7" fmla="*/ 99126 h 154324"/>
                  <a:gd name="connsiteX8" fmla="*/ 1227 w 65011"/>
                  <a:gd name="connsiteY8" fmla="*/ 115072 h 154324"/>
                  <a:gd name="connsiteX9" fmla="*/ 1227 w 65011"/>
                  <a:gd name="connsiteY9" fmla="*/ 154325 h 154324"/>
                  <a:gd name="connsiteX10" fmla="*/ 29439 w 65011"/>
                  <a:gd name="connsiteY10" fmla="*/ 138378 h 154324"/>
                  <a:gd name="connsiteX11" fmla="*/ 29439 w 65011"/>
                  <a:gd name="connsiteY11" fmla="*/ 138378 h 154324"/>
                  <a:gd name="connsiteX12" fmla="*/ 0 w 65011"/>
                  <a:gd name="connsiteY12" fmla="*/ 112619 h 154324"/>
                  <a:gd name="connsiteX13" fmla="*/ 28213 w 65011"/>
                  <a:gd name="connsiteY13" fmla="*/ 96673 h 154324"/>
                  <a:gd name="connsiteX14" fmla="*/ 28213 w 65011"/>
                  <a:gd name="connsiteY14" fmla="*/ 96673 h 154324"/>
                  <a:gd name="connsiteX15" fmla="*/ 0 w 65011"/>
                  <a:gd name="connsiteY15" fmla="*/ 112619 h 154324"/>
                  <a:gd name="connsiteX16" fmla="*/ 0 w 65011"/>
                  <a:gd name="connsiteY16" fmla="*/ 112619 h 154324"/>
                  <a:gd name="connsiteX17" fmla="*/ 0 w 65011"/>
                  <a:gd name="connsiteY17" fmla="*/ 112619 h 154324"/>
                  <a:gd name="connsiteX18" fmla="*/ 29439 w 65011"/>
                  <a:gd name="connsiteY18" fmla="*/ 53741 h 154324"/>
                  <a:gd name="connsiteX19" fmla="*/ 29439 w 65011"/>
                  <a:gd name="connsiteY19" fmla="*/ 92993 h 154324"/>
                  <a:gd name="connsiteX20" fmla="*/ 1227 w 65011"/>
                  <a:gd name="connsiteY20" fmla="*/ 108939 h 154324"/>
                  <a:gd name="connsiteX21" fmla="*/ 1227 w 65011"/>
                  <a:gd name="connsiteY21" fmla="*/ 69687 h 154324"/>
                  <a:gd name="connsiteX22" fmla="*/ 29439 w 65011"/>
                  <a:gd name="connsiteY22" fmla="*/ 53741 h 154324"/>
                  <a:gd name="connsiteX23" fmla="*/ 29439 w 65011"/>
                  <a:gd name="connsiteY23" fmla="*/ 53741 h 154324"/>
                  <a:gd name="connsiteX24" fmla="*/ 29439 w 65011"/>
                  <a:gd name="connsiteY24" fmla="*/ 7128 h 154324"/>
                  <a:gd name="connsiteX25" fmla="*/ 0 w 65011"/>
                  <a:gd name="connsiteY25" fmla="*/ 56194 h 154324"/>
                  <a:gd name="connsiteX26" fmla="*/ 0 w 65011"/>
                  <a:gd name="connsiteY26" fmla="*/ 62327 h 154324"/>
                  <a:gd name="connsiteX27" fmla="*/ 29439 w 65011"/>
                  <a:gd name="connsiteY27" fmla="*/ 46381 h 154324"/>
                  <a:gd name="connsiteX28" fmla="*/ 29439 w 65011"/>
                  <a:gd name="connsiteY28" fmla="*/ 7128 h 154324"/>
                  <a:gd name="connsiteX29" fmla="*/ 29439 w 65011"/>
                  <a:gd name="connsiteY29" fmla="*/ 7128 h 154324"/>
                  <a:gd name="connsiteX30" fmla="*/ 60105 w 65011"/>
                  <a:gd name="connsiteY30" fmla="*/ 2222 h 154324"/>
                  <a:gd name="connsiteX31" fmla="*/ 35572 w 65011"/>
                  <a:gd name="connsiteY31" fmla="*/ 3448 h 154324"/>
                  <a:gd name="connsiteX32" fmla="*/ 35572 w 65011"/>
                  <a:gd name="connsiteY32" fmla="*/ 42701 h 154324"/>
                  <a:gd name="connsiteX33" fmla="*/ 65012 w 65011"/>
                  <a:gd name="connsiteY33" fmla="*/ 26755 h 154324"/>
                  <a:gd name="connsiteX34" fmla="*/ 65012 w 65011"/>
                  <a:gd name="connsiteY34" fmla="*/ 16942 h 154324"/>
                  <a:gd name="connsiteX35" fmla="*/ 60105 w 65011"/>
                  <a:gd name="connsiteY35" fmla="*/ 2222 h 154324"/>
                  <a:gd name="connsiteX36" fmla="*/ 60105 w 65011"/>
                  <a:gd name="connsiteY36" fmla="*/ 2222 h 154324"/>
                  <a:gd name="connsiteX37" fmla="*/ 63785 w 65011"/>
                  <a:gd name="connsiteY37" fmla="*/ 34114 h 154324"/>
                  <a:gd name="connsiteX38" fmla="*/ 63785 w 65011"/>
                  <a:gd name="connsiteY38" fmla="*/ 73367 h 154324"/>
                  <a:gd name="connsiteX39" fmla="*/ 34346 w 65011"/>
                  <a:gd name="connsiteY39" fmla="*/ 89313 h 154324"/>
                  <a:gd name="connsiteX40" fmla="*/ 34346 w 65011"/>
                  <a:gd name="connsiteY40" fmla="*/ 50061 h 154324"/>
                  <a:gd name="connsiteX41" fmla="*/ 63785 w 65011"/>
                  <a:gd name="connsiteY41" fmla="*/ 34114 h 154324"/>
                  <a:gd name="connsiteX42" fmla="*/ 63785 w 65011"/>
                  <a:gd name="connsiteY42" fmla="*/ 34114 h 154324"/>
                  <a:gd name="connsiteX43" fmla="*/ 63785 w 65011"/>
                  <a:gd name="connsiteY43" fmla="*/ 30435 h 154324"/>
                  <a:gd name="connsiteX44" fmla="*/ 34346 w 65011"/>
                  <a:gd name="connsiteY44" fmla="*/ 46381 h 154324"/>
                  <a:gd name="connsiteX45" fmla="*/ 34346 w 65011"/>
                  <a:gd name="connsiteY45" fmla="*/ 46381 h 154324"/>
                  <a:gd name="connsiteX46" fmla="*/ 63785 w 65011"/>
                  <a:gd name="connsiteY46" fmla="*/ 30435 h 1543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65011" h="154324">
                    <a:moveTo>
                      <a:pt x="65012" y="118752"/>
                    </a:moveTo>
                    <a:lnTo>
                      <a:pt x="65012" y="79500"/>
                    </a:lnTo>
                    <a:lnTo>
                      <a:pt x="35572" y="95446"/>
                    </a:lnTo>
                    <a:lnTo>
                      <a:pt x="35572" y="134699"/>
                    </a:lnTo>
                    <a:lnTo>
                      <a:pt x="65012" y="118752"/>
                    </a:lnTo>
                    <a:lnTo>
                      <a:pt x="65012" y="118752"/>
                    </a:lnTo>
                    <a:close/>
                    <a:moveTo>
                      <a:pt x="29439" y="138378"/>
                    </a:moveTo>
                    <a:lnTo>
                      <a:pt x="29439" y="99126"/>
                    </a:lnTo>
                    <a:lnTo>
                      <a:pt x="1227" y="115072"/>
                    </a:lnTo>
                    <a:lnTo>
                      <a:pt x="1227" y="154325"/>
                    </a:lnTo>
                    <a:lnTo>
                      <a:pt x="29439" y="138378"/>
                    </a:lnTo>
                    <a:lnTo>
                      <a:pt x="29439" y="138378"/>
                    </a:lnTo>
                    <a:close/>
                    <a:moveTo>
                      <a:pt x="0" y="112619"/>
                    </a:moveTo>
                    <a:lnTo>
                      <a:pt x="28213" y="96673"/>
                    </a:lnTo>
                    <a:lnTo>
                      <a:pt x="28213" y="96673"/>
                    </a:lnTo>
                    <a:lnTo>
                      <a:pt x="0" y="112619"/>
                    </a:lnTo>
                    <a:lnTo>
                      <a:pt x="0" y="112619"/>
                    </a:lnTo>
                    <a:lnTo>
                      <a:pt x="0" y="112619"/>
                    </a:lnTo>
                    <a:close/>
                    <a:moveTo>
                      <a:pt x="29439" y="53741"/>
                    </a:moveTo>
                    <a:lnTo>
                      <a:pt x="29439" y="92993"/>
                    </a:lnTo>
                    <a:lnTo>
                      <a:pt x="1227" y="108939"/>
                    </a:lnTo>
                    <a:lnTo>
                      <a:pt x="1227" y="69687"/>
                    </a:lnTo>
                    <a:lnTo>
                      <a:pt x="29439" y="53741"/>
                    </a:lnTo>
                    <a:lnTo>
                      <a:pt x="29439" y="53741"/>
                    </a:lnTo>
                    <a:close/>
                    <a:moveTo>
                      <a:pt x="29439" y="7128"/>
                    </a:moveTo>
                    <a:cubicBezTo>
                      <a:pt x="14720" y="16942"/>
                      <a:pt x="0" y="35341"/>
                      <a:pt x="0" y="56194"/>
                    </a:cubicBezTo>
                    <a:lnTo>
                      <a:pt x="0" y="62327"/>
                    </a:lnTo>
                    <a:lnTo>
                      <a:pt x="29439" y="46381"/>
                    </a:lnTo>
                    <a:lnTo>
                      <a:pt x="29439" y="7128"/>
                    </a:lnTo>
                    <a:lnTo>
                      <a:pt x="29439" y="7128"/>
                    </a:lnTo>
                    <a:close/>
                    <a:moveTo>
                      <a:pt x="60105" y="2222"/>
                    </a:moveTo>
                    <a:cubicBezTo>
                      <a:pt x="53972" y="-1458"/>
                      <a:pt x="45385" y="-231"/>
                      <a:pt x="35572" y="3448"/>
                    </a:cubicBezTo>
                    <a:lnTo>
                      <a:pt x="35572" y="42701"/>
                    </a:lnTo>
                    <a:lnTo>
                      <a:pt x="65012" y="26755"/>
                    </a:lnTo>
                    <a:lnTo>
                      <a:pt x="65012" y="16942"/>
                    </a:lnTo>
                    <a:cubicBezTo>
                      <a:pt x="63785" y="9582"/>
                      <a:pt x="62558" y="5902"/>
                      <a:pt x="60105" y="2222"/>
                    </a:cubicBezTo>
                    <a:lnTo>
                      <a:pt x="60105" y="2222"/>
                    </a:lnTo>
                    <a:close/>
                    <a:moveTo>
                      <a:pt x="63785" y="34114"/>
                    </a:moveTo>
                    <a:lnTo>
                      <a:pt x="63785" y="73367"/>
                    </a:lnTo>
                    <a:lnTo>
                      <a:pt x="34346" y="89313"/>
                    </a:lnTo>
                    <a:lnTo>
                      <a:pt x="34346" y="50061"/>
                    </a:lnTo>
                    <a:lnTo>
                      <a:pt x="63785" y="34114"/>
                    </a:lnTo>
                    <a:lnTo>
                      <a:pt x="63785" y="34114"/>
                    </a:lnTo>
                    <a:close/>
                    <a:moveTo>
                      <a:pt x="63785" y="30435"/>
                    </a:moveTo>
                    <a:lnTo>
                      <a:pt x="34346" y="46381"/>
                    </a:lnTo>
                    <a:lnTo>
                      <a:pt x="34346" y="46381"/>
                    </a:lnTo>
                    <a:lnTo>
                      <a:pt x="63785" y="30435"/>
                    </a:lnTo>
                    <a:close/>
                  </a:path>
                </a:pathLst>
              </a:custGeom>
              <a:solidFill>
                <a:srgbClr val="FFFFF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36" name="Freeform: Shape 435">
                <a:extLst>
                  <a:ext uri="{FF2B5EF4-FFF2-40B4-BE49-F238E27FC236}">
                    <a16:creationId xmlns:a16="http://schemas.microsoft.com/office/drawing/2014/main" id="{213C7948-7206-4113-9090-8C32BA6D83AC}"/>
                  </a:ext>
                </a:extLst>
              </p:cNvPr>
              <p:cNvSpPr/>
              <p:nvPr/>
            </p:nvSpPr>
            <p:spPr>
              <a:xfrm>
                <a:off x="3602252" y="3353179"/>
                <a:ext cx="65011" cy="155551"/>
              </a:xfrm>
              <a:custGeom>
                <a:avLst/>
                <a:gdLst>
                  <a:gd name="connsiteX0" fmla="*/ 65012 w 65011"/>
                  <a:gd name="connsiteY0" fmla="*/ 119979 h 155551"/>
                  <a:gd name="connsiteX1" fmla="*/ 65012 w 65011"/>
                  <a:gd name="connsiteY1" fmla="*/ 80727 h 155551"/>
                  <a:gd name="connsiteX2" fmla="*/ 35572 w 65011"/>
                  <a:gd name="connsiteY2" fmla="*/ 96673 h 155551"/>
                  <a:gd name="connsiteX3" fmla="*/ 35572 w 65011"/>
                  <a:gd name="connsiteY3" fmla="*/ 135925 h 155551"/>
                  <a:gd name="connsiteX4" fmla="*/ 65012 w 65011"/>
                  <a:gd name="connsiteY4" fmla="*/ 119979 h 155551"/>
                  <a:gd name="connsiteX5" fmla="*/ 65012 w 65011"/>
                  <a:gd name="connsiteY5" fmla="*/ 119979 h 155551"/>
                  <a:gd name="connsiteX6" fmla="*/ 29439 w 65011"/>
                  <a:gd name="connsiteY6" fmla="*/ 139605 h 155551"/>
                  <a:gd name="connsiteX7" fmla="*/ 29439 w 65011"/>
                  <a:gd name="connsiteY7" fmla="*/ 100353 h 155551"/>
                  <a:gd name="connsiteX8" fmla="*/ 1227 w 65011"/>
                  <a:gd name="connsiteY8" fmla="*/ 116299 h 155551"/>
                  <a:gd name="connsiteX9" fmla="*/ 1227 w 65011"/>
                  <a:gd name="connsiteY9" fmla="*/ 155551 h 155551"/>
                  <a:gd name="connsiteX10" fmla="*/ 29439 w 65011"/>
                  <a:gd name="connsiteY10" fmla="*/ 139605 h 155551"/>
                  <a:gd name="connsiteX11" fmla="*/ 29439 w 65011"/>
                  <a:gd name="connsiteY11" fmla="*/ 139605 h 155551"/>
                  <a:gd name="connsiteX12" fmla="*/ 0 w 65011"/>
                  <a:gd name="connsiteY12" fmla="*/ 112619 h 155551"/>
                  <a:gd name="connsiteX13" fmla="*/ 28213 w 65011"/>
                  <a:gd name="connsiteY13" fmla="*/ 96673 h 155551"/>
                  <a:gd name="connsiteX14" fmla="*/ 28213 w 65011"/>
                  <a:gd name="connsiteY14" fmla="*/ 96673 h 155551"/>
                  <a:gd name="connsiteX15" fmla="*/ 0 w 65011"/>
                  <a:gd name="connsiteY15" fmla="*/ 112619 h 155551"/>
                  <a:gd name="connsiteX16" fmla="*/ 0 w 65011"/>
                  <a:gd name="connsiteY16" fmla="*/ 112619 h 155551"/>
                  <a:gd name="connsiteX17" fmla="*/ 0 w 65011"/>
                  <a:gd name="connsiteY17" fmla="*/ 112619 h 155551"/>
                  <a:gd name="connsiteX18" fmla="*/ 29439 w 65011"/>
                  <a:gd name="connsiteY18" fmla="*/ 53741 h 155551"/>
                  <a:gd name="connsiteX19" fmla="*/ 29439 w 65011"/>
                  <a:gd name="connsiteY19" fmla="*/ 92993 h 155551"/>
                  <a:gd name="connsiteX20" fmla="*/ 1227 w 65011"/>
                  <a:gd name="connsiteY20" fmla="*/ 108939 h 155551"/>
                  <a:gd name="connsiteX21" fmla="*/ 1227 w 65011"/>
                  <a:gd name="connsiteY21" fmla="*/ 69687 h 155551"/>
                  <a:gd name="connsiteX22" fmla="*/ 29439 w 65011"/>
                  <a:gd name="connsiteY22" fmla="*/ 53741 h 155551"/>
                  <a:gd name="connsiteX23" fmla="*/ 29439 w 65011"/>
                  <a:gd name="connsiteY23" fmla="*/ 53741 h 155551"/>
                  <a:gd name="connsiteX24" fmla="*/ 29439 w 65011"/>
                  <a:gd name="connsiteY24" fmla="*/ 8355 h 155551"/>
                  <a:gd name="connsiteX25" fmla="*/ 0 w 65011"/>
                  <a:gd name="connsiteY25" fmla="*/ 57421 h 155551"/>
                  <a:gd name="connsiteX26" fmla="*/ 0 w 65011"/>
                  <a:gd name="connsiteY26" fmla="*/ 63554 h 155551"/>
                  <a:gd name="connsiteX27" fmla="*/ 29439 w 65011"/>
                  <a:gd name="connsiteY27" fmla="*/ 47607 h 155551"/>
                  <a:gd name="connsiteX28" fmla="*/ 29439 w 65011"/>
                  <a:gd name="connsiteY28" fmla="*/ 8355 h 155551"/>
                  <a:gd name="connsiteX29" fmla="*/ 29439 w 65011"/>
                  <a:gd name="connsiteY29" fmla="*/ 8355 h 155551"/>
                  <a:gd name="connsiteX30" fmla="*/ 60105 w 65011"/>
                  <a:gd name="connsiteY30" fmla="*/ 2222 h 155551"/>
                  <a:gd name="connsiteX31" fmla="*/ 35572 w 65011"/>
                  <a:gd name="connsiteY31" fmla="*/ 3449 h 155551"/>
                  <a:gd name="connsiteX32" fmla="*/ 35572 w 65011"/>
                  <a:gd name="connsiteY32" fmla="*/ 42701 h 155551"/>
                  <a:gd name="connsiteX33" fmla="*/ 65012 w 65011"/>
                  <a:gd name="connsiteY33" fmla="*/ 26755 h 155551"/>
                  <a:gd name="connsiteX34" fmla="*/ 65012 w 65011"/>
                  <a:gd name="connsiteY34" fmla="*/ 16942 h 155551"/>
                  <a:gd name="connsiteX35" fmla="*/ 60105 w 65011"/>
                  <a:gd name="connsiteY35" fmla="*/ 2222 h 155551"/>
                  <a:gd name="connsiteX36" fmla="*/ 60105 w 65011"/>
                  <a:gd name="connsiteY36" fmla="*/ 2222 h 155551"/>
                  <a:gd name="connsiteX37" fmla="*/ 63785 w 65011"/>
                  <a:gd name="connsiteY37" fmla="*/ 34114 h 155551"/>
                  <a:gd name="connsiteX38" fmla="*/ 63785 w 65011"/>
                  <a:gd name="connsiteY38" fmla="*/ 73367 h 155551"/>
                  <a:gd name="connsiteX39" fmla="*/ 34346 w 65011"/>
                  <a:gd name="connsiteY39" fmla="*/ 89313 h 155551"/>
                  <a:gd name="connsiteX40" fmla="*/ 34346 w 65011"/>
                  <a:gd name="connsiteY40" fmla="*/ 50061 h 155551"/>
                  <a:gd name="connsiteX41" fmla="*/ 63785 w 65011"/>
                  <a:gd name="connsiteY41" fmla="*/ 34114 h 155551"/>
                  <a:gd name="connsiteX42" fmla="*/ 63785 w 65011"/>
                  <a:gd name="connsiteY42" fmla="*/ 34114 h 155551"/>
                  <a:gd name="connsiteX43" fmla="*/ 63785 w 65011"/>
                  <a:gd name="connsiteY43" fmla="*/ 30435 h 155551"/>
                  <a:gd name="connsiteX44" fmla="*/ 34346 w 65011"/>
                  <a:gd name="connsiteY44" fmla="*/ 46381 h 155551"/>
                  <a:gd name="connsiteX45" fmla="*/ 34346 w 65011"/>
                  <a:gd name="connsiteY45" fmla="*/ 46381 h 155551"/>
                  <a:gd name="connsiteX46" fmla="*/ 63785 w 65011"/>
                  <a:gd name="connsiteY46" fmla="*/ 30435 h 1555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65011" h="155551">
                    <a:moveTo>
                      <a:pt x="65012" y="119979"/>
                    </a:moveTo>
                    <a:lnTo>
                      <a:pt x="65012" y="80727"/>
                    </a:lnTo>
                    <a:lnTo>
                      <a:pt x="35572" y="96673"/>
                    </a:lnTo>
                    <a:lnTo>
                      <a:pt x="35572" y="135925"/>
                    </a:lnTo>
                    <a:lnTo>
                      <a:pt x="65012" y="119979"/>
                    </a:lnTo>
                    <a:lnTo>
                      <a:pt x="65012" y="119979"/>
                    </a:lnTo>
                    <a:close/>
                    <a:moveTo>
                      <a:pt x="29439" y="139605"/>
                    </a:moveTo>
                    <a:lnTo>
                      <a:pt x="29439" y="100353"/>
                    </a:lnTo>
                    <a:lnTo>
                      <a:pt x="1227" y="116299"/>
                    </a:lnTo>
                    <a:lnTo>
                      <a:pt x="1227" y="155551"/>
                    </a:lnTo>
                    <a:lnTo>
                      <a:pt x="29439" y="139605"/>
                    </a:lnTo>
                    <a:lnTo>
                      <a:pt x="29439" y="139605"/>
                    </a:lnTo>
                    <a:close/>
                    <a:moveTo>
                      <a:pt x="0" y="112619"/>
                    </a:moveTo>
                    <a:lnTo>
                      <a:pt x="28213" y="96673"/>
                    </a:lnTo>
                    <a:lnTo>
                      <a:pt x="28213" y="96673"/>
                    </a:lnTo>
                    <a:lnTo>
                      <a:pt x="0" y="112619"/>
                    </a:lnTo>
                    <a:lnTo>
                      <a:pt x="0" y="112619"/>
                    </a:lnTo>
                    <a:lnTo>
                      <a:pt x="0" y="112619"/>
                    </a:lnTo>
                    <a:close/>
                    <a:moveTo>
                      <a:pt x="29439" y="53741"/>
                    </a:moveTo>
                    <a:lnTo>
                      <a:pt x="29439" y="92993"/>
                    </a:lnTo>
                    <a:lnTo>
                      <a:pt x="1227" y="108939"/>
                    </a:lnTo>
                    <a:lnTo>
                      <a:pt x="1227" y="69687"/>
                    </a:lnTo>
                    <a:lnTo>
                      <a:pt x="29439" y="53741"/>
                    </a:lnTo>
                    <a:lnTo>
                      <a:pt x="29439" y="53741"/>
                    </a:lnTo>
                    <a:close/>
                    <a:moveTo>
                      <a:pt x="29439" y="8355"/>
                    </a:moveTo>
                    <a:cubicBezTo>
                      <a:pt x="14720" y="18168"/>
                      <a:pt x="0" y="36568"/>
                      <a:pt x="0" y="57421"/>
                    </a:cubicBezTo>
                    <a:lnTo>
                      <a:pt x="0" y="63554"/>
                    </a:lnTo>
                    <a:lnTo>
                      <a:pt x="29439" y="47607"/>
                    </a:lnTo>
                    <a:lnTo>
                      <a:pt x="29439" y="8355"/>
                    </a:lnTo>
                    <a:lnTo>
                      <a:pt x="29439" y="8355"/>
                    </a:lnTo>
                    <a:close/>
                    <a:moveTo>
                      <a:pt x="60105" y="2222"/>
                    </a:moveTo>
                    <a:cubicBezTo>
                      <a:pt x="53972" y="-1458"/>
                      <a:pt x="45385" y="-231"/>
                      <a:pt x="35572" y="3449"/>
                    </a:cubicBezTo>
                    <a:lnTo>
                      <a:pt x="35572" y="42701"/>
                    </a:lnTo>
                    <a:lnTo>
                      <a:pt x="65012" y="26755"/>
                    </a:lnTo>
                    <a:lnTo>
                      <a:pt x="65012" y="16942"/>
                    </a:lnTo>
                    <a:cubicBezTo>
                      <a:pt x="63785" y="10808"/>
                      <a:pt x="62558" y="5902"/>
                      <a:pt x="60105" y="2222"/>
                    </a:cubicBezTo>
                    <a:lnTo>
                      <a:pt x="60105" y="2222"/>
                    </a:lnTo>
                    <a:close/>
                    <a:moveTo>
                      <a:pt x="63785" y="34114"/>
                    </a:moveTo>
                    <a:lnTo>
                      <a:pt x="63785" y="73367"/>
                    </a:lnTo>
                    <a:lnTo>
                      <a:pt x="34346" y="89313"/>
                    </a:lnTo>
                    <a:lnTo>
                      <a:pt x="34346" y="50061"/>
                    </a:lnTo>
                    <a:lnTo>
                      <a:pt x="63785" y="34114"/>
                    </a:lnTo>
                    <a:lnTo>
                      <a:pt x="63785" y="34114"/>
                    </a:lnTo>
                    <a:close/>
                    <a:moveTo>
                      <a:pt x="63785" y="30435"/>
                    </a:moveTo>
                    <a:lnTo>
                      <a:pt x="34346" y="46381"/>
                    </a:lnTo>
                    <a:lnTo>
                      <a:pt x="34346" y="46381"/>
                    </a:lnTo>
                    <a:lnTo>
                      <a:pt x="63785" y="30435"/>
                    </a:lnTo>
                    <a:close/>
                  </a:path>
                </a:pathLst>
              </a:custGeom>
              <a:solidFill>
                <a:srgbClr val="FFFFF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353" name="Freeform: Shape 352">
              <a:extLst>
                <a:ext uri="{FF2B5EF4-FFF2-40B4-BE49-F238E27FC236}">
                  <a16:creationId xmlns:a16="http://schemas.microsoft.com/office/drawing/2014/main" id="{DFF1E4F7-7F59-4DD4-B76D-E9640ACC67DF}"/>
                </a:ext>
              </a:extLst>
            </p:cNvPr>
            <p:cNvSpPr/>
            <p:nvPr/>
          </p:nvSpPr>
          <p:spPr>
            <a:xfrm>
              <a:off x="3084612" y="3395880"/>
              <a:ext cx="52745" cy="197488"/>
            </a:xfrm>
            <a:custGeom>
              <a:avLst/>
              <a:gdLst>
                <a:gd name="connsiteX0" fmla="*/ 52745 w 52745"/>
                <a:gd name="connsiteY0" fmla="*/ 29439 h 197488"/>
                <a:gd name="connsiteX1" fmla="*/ 0 w 52745"/>
                <a:gd name="connsiteY1" fmla="*/ 0 h 197488"/>
                <a:gd name="connsiteX2" fmla="*/ 0 w 52745"/>
                <a:gd name="connsiteY2" fmla="*/ 168049 h 197488"/>
                <a:gd name="connsiteX3" fmla="*/ 52745 w 52745"/>
                <a:gd name="connsiteY3" fmla="*/ 197488 h 197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745" h="197488">
                  <a:moveTo>
                    <a:pt x="52745" y="29439"/>
                  </a:moveTo>
                  <a:lnTo>
                    <a:pt x="0" y="0"/>
                  </a:lnTo>
                  <a:lnTo>
                    <a:pt x="0" y="168049"/>
                  </a:lnTo>
                  <a:lnTo>
                    <a:pt x="52745" y="197488"/>
                  </a:lnTo>
                  <a:close/>
                </a:path>
              </a:pathLst>
            </a:custGeom>
            <a:solidFill>
              <a:srgbClr val="1A1A1B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54" name="Freeform: Shape 353">
              <a:extLst>
                <a:ext uri="{FF2B5EF4-FFF2-40B4-BE49-F238E27FC236}">
                  <a16:creationId xmlns:a16="http://schemas.microsoft.com/office/drawing/2014/main" id="{53D538A9-5A94-48F9-B7D8-CEE257151D36}"/>
                </a:ext>
              </a:extLst>
            </p:cNvPr>
            <p:cNvSpPr/>
            <p:nvPr/>
          </p:nvSpPr>
          <p:spPr>
            <a:xfrm>
              <a:off x="3188876" y="3454759"/>
              <a:ext cx="51518" cy="196261"/>
            </a:xfrm>
            <a:custGeom>
              <a:avLst/>
              <a:gdLst>
                <a:gd name="connsiteX0" fmla="*/ 51519 w 51518"/>
                <a:gd name="connsiteY0" fmla="*/ 28213 h 196261"/>
                <a:gd name="connsiteX1" fmla="*/ 0 w 51518"/>
                <a:gd name="connsiteY1" fmla="*/ 0 h 196261"/>
                <a:gd name="connsiteX2" fmla="*/ 0 w 51518"/>
                <a:gd name="connsiteY2" fmla="*/ 166822 h 196261"/>
                <a:gd name="connsiteX3" fmla="*/ 51519 w 51518"/>
                <a:gd name="connsiteY3" fmla="*/ 196262 h 196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518" h="196261">
                  <a:moveTo>
                    <a:pt x="51519" y="28213"/>
                  </a:moveTo>
                  <a:lnTo>
                    <a:pt x="0" y="0"/>
                  </a:lnTo>
                  <a:lnTo>
                    <a:pt x="0" y="166822"/>
                  </a:lnTo>
                  <a:lnTo>
                    <a:pt x="51519" y="196262"/>
                  </a:lnTo>
                  <a:close/>
                </a:path>
              </a:pathLst>
            </a:custGeom>
            <a:solidFill>
              <a:srgbClr val="1A1A1B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55" name="Freeform: Shape 354">
              <a:extLst>
                <a:ext uri="{FF2B5EF4-FFF2-40B4-BE49-F238E27FC236}">
                  <a16:creationId xmlns:a16="http://schemas.microsoft.com/office/drawing/2014/main" id="{8A474968-1BC2-4191-8F9F-3CFFC8AB39BF}"/>
                </a:ext>
              </a:extLst>
            </p:cNvPr>
            <p:cNvSpPr/>
            <p:nvPr/>
          </p:nvSpPr>
          <p:spPr>
            <a:xfrm>
              <a:off x="3098105" y="3404467"/>
              <a:ext cx="39252" cy="172955"/>
            </a:xfrm>
            <a:custGeom>
              <a:avLst/>
              <a:gdLst>
                <a:gd name="connsiteX0" fmla="*/ 0 w 39252"/>
                <a:gd name="connsiteY0" fmla="*/ 0 h 172955"/>
                <a:gd name="connsiteX1" fmla="*/ 0 w 39252"/>
                <a:gd name="connsiteY1" fmla="*/ 150876 h 172955"/>
                <a:gd name="connsiteX2" fmla="*/ 39252 w 39252"/>
                <a:gd name="connsiteY2" fmla="*/ 172956 h 172955"/>
                <a:gd name="connsiteX3" fmla="*/ 39252 w 39252"/>
                <a:gd name="connsiteY3" fmla="*/ 20853 h 172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252" h="172955">
                  <a:moveTo>
                    <a:pt x="0" y="0"/>
                  </a:moveTo>
                  <a:lnTo>
                    <a:pt x="0" y="150876"/>
                  </a:lnTo>
                  <a:lnTo>
                    <a:pt x="39252" y="172956"/>
                  </a:lnTo>
                  <a:lnTo>
                    <a:pt x="39252" y="20853"/>
                  </a:lnTo>
                  <a:close/>
                </a:path>
              </a:pathLst>
            </a:custGeom>
            <a:solidFill>
              <a:srgbClr val="FFFFF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56" name="Freeform: Shape 355">
              <a:extLst>
                <a:ext uri="{FF2B5EF4-FFF2-40B4-BE49-F238E27FC236}">
                  <a16:creationId xmlns:a16="http://schemas.microsoft.com/office/drawing/2014/main" id="{76726C20-6F57-4368-A1D4-C1DCE328BE95}"/>
                </a:ext>
              </a:extLst>
            </p:cNvPr>
            <p:cNvSpPr/>
            <p:nvPr/>
          </p:nvSpPr>
          <p:spPr>
            <a:xfrm>
              <a:off x="3202369" y="3462119"/>
              <a:ext cx="38025" cy="172955"/>
            </a:xfrm>
            <a:custGeom>
              <a:avLst/>
              <a:gdLst>
                <a:gd name="connsiteX0" fmla="*/ 0 w 38025"/>
                <a:gd name="connsiteY0" fmla="*/ 0 h 172955"/>
                <a:gd name="connsiteX1" fmla="*/ 0 w 38025"/>
                <a:gd name="connsiteY1" fmla="*/ 150876 h 172955"/>
                <a:gd name="connsiteX2" fmla="*/ 38026 w 38025"/>
                <a:gd name="connsiteY2" fmla="*/ 172956 h 172955"/>
                <a:gd name="connsiteX3" fmla="*/ 38026 w 38025"/>
                <a:gd name="connsiteY3" fmla="*/ 20853 h 172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025" h="172955">
                  <a:moveTo>
                    <a:pt x="0" y="0"/>
                  </a:moveTo>
                  <a:lnTo>
                    <a:pt x="0" y="150876"/>
                  </a:lnTo>
                  <a:lnTo>
                    <a:pt x="38026" y="172956"/>
                  </a:lnTo>
                  <a:lnTo>
                    <a:pt x="38026" y="20853"/>
                  </a:lnTo>
                  <a:close/>
                </a:path>
              </a:pathLst>
            </a:custGeom>
            <a:solidFill>
              <a:srgbClr val="FFFFF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57" name="Freeform: Shape 356">
              <a:extLst>
                <a:ext uri="{FF2B5EF4-FFF2-40B4-BE49-F238E27FC236}">
                  <a16:creationId xmlns:a16="http://schemas.microsoft.com/office/drawing/2014/main" id="{1A8ECF38-CA7E-4666-985B-FBC02D900E31}"/>
                </a:ext>
              </a:extLst>
            </p:cNvPr>
            <p:cNvSpPr/>
            <p:nvPr/>
          </p:nvSpPr>
          <p:spPr>
            <a:xfrm>
              <a:off x="4113758" y="3195939"/>
              <a:ext cx="11039" cy="193808"/>
            </a:xfrm>
            <a:custGeom>
              <a:avLst/>
              <a:gdLst>
                <a:gd name="connsiteX0" fmla="*/ 11040 w 11039"/>
                <a:gd name="connsiteY0" fmla="*/ 193808 h 193808"/>
                <a:gd name="connsiteX1" fmla="*/ 11040 w 11039"/>
                <a:gd name="connsiteY1" fmla="*/ 0 h 193808"/>
                <a:gd name="connsiteX2" fmla="*/ 0 w 11039"/>
                <a:gd name="connsiteY2" fmla="*/ 6133 h 193808"/>
                <a:gd name="connsiteX3" fmla="*/ 0 w 11039"/>
                <a:gd name="connsiteY3" fmla="*/ 24533 h 193808"/>
                <a:gd name="connsiteX4" fmla="*/ 0 w 11039"/>
                <a:gd name="connsiteY4" fmla="*/ 188902 h 1938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039" h="193808">
                  <a:moveTo>
                    <a:pt x="11040" y="193808"/>
                  </a:moveTo>
                  <a:lnTo>
                    <a:pt x="11040" y="0"/>
                  </a:lnTo>
                  <a:lnTo>
                    <a:pt x="0" y="6133"/>
                  </a:lnTo>
                  <a:lnTo>
                    <a:pt x="0" y="24533"/>
                  </a:lnTo>
                  <a:lnTo>
                    <a:pt x="0" y="188902"/>
                  </a:lnTo>
                  <a:close/>
                </a:path>
              </a:pathLst>
            </a:custGeom>
            <a:solidFill>
              <a:srgbClr val="1A1A1B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58" name="Freeform: Shape 357">
              <a:extLst>
                <a:ext uri="{FF2B5EF4-FFF2-40B4-BE49-F238E27FC236}">
                  <a16:creationId xmlns:a16="http://schemas.microsoft.com/office/drawing/2014/main" id="{6D2158BD-032B-4FEE-A254-BD95BAC9CE53}"/>
                </a:ext>
              </a:extLst>
            </p:cNvPr>
            <p:cNvSpPr/>
            <p:nvPr/>
          </p:nvSpPr>
          <p:spPr>
            <a:xfrm>
              <a:off x="3930990" y="3534490"/>
              <a:ext cx="1056132" cy="739660"/>
            </a:xfrm>
            <a:custGeom>
              <a:avLst/>
              <a:gdLst>
                <a:gd name="connsiteX0" fmla="*/ 1056132 w 1056132"/>
                <a:gd name="connsiteY0" fmla="*/ 0 h 739660"/>
                <a:gd name="connsiteX1" fmla="*/ 0 w 1056132"/>
                <a:gd name="connsiteY1" fmla="*/ 590012 h 739660"/>
                <a:gd name="connsiteX2" fmla="*/ 0 w 1056132"/>
                <a:gd name="connsiteY2" fmla="*/ 739661 h 739660"/>
                <a:gd name="connsiteX3" fmla="*/ 1056132 w 1056132"/>
                <a:gd name="connsiteY3" fmla="*/ 149650 h 7396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56132" h="739660">
                  <a:moveTo>
                    <a:pt x="1056132" y="0"/>
                  </a:moveTo>
                  <a:lnTo>
                    <a:pt x="0" y="590012"/>
                  </a:lnTo>
                  <a:lnTo>
                    <a:pt x="0" y="739661"/>
                  </a:lnTo>
                  <a:lnTo>
                    <a:pt x="1056132" y="149650"/>
                  </a:lnTo>
                  <a:close/>
                </a:path>
              </a:pathLst>
            </a:custGeom>
            <a:solidFill>
              <a:srgbClr val="846430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59" name="Freeform: Shape 358">
              <a:extLst>
                <a:ext uri="{FF2B5EF4-FFF2-40B4-BE49-F238E27FC236}">
                  <a16:creationId xmlns:a16="http://schemas.microsoft.com/office/drawing/2014/main" id="{CCD71329-A549-484D-8EB2-7C0D6EEF0806}"/>
                </a:ext>
              </a:extLst>
            </p:cNvPr>
            <p:cNvSpPr/>
            <p:nvPr/>
          </p:nvSpPr>
          <p:spPr>
            <a:xfrm>
              <a:off x="3320126" y="3481745"/>
              <a:ext cx="403562" cy="296845"/>
            </a:xfrm>
            <a:custGeom>
              <a:avLst/>
              <a:gdLst>
                <a:gd name="connsiteX0" fmla="*/ 0 w 403562"/>
                <a:gd name="connsiteY0" fmla="*/ 225701 h 296845"/>
                <a:gd name="connsiteX1" fmla="*/ 403563 w 403562"/>
                <a:gd name="connsiteY1" fmla="*/ 0 h 296845"/>
                <a:gd name="connsiteX2" fmla="*/ 403563 w 403562"/>
                <a:gd name="connsiteY2" fmla="*/ 71145 h 296845"/>
                <a:gd name="connsiteX3" fmla="*/ 0 w 403562"/>
                <a:gd name="connsiteY3" fmla="*/ 296846 h 296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3562" h="296845">
                  <a:moveTo>
                    <a:pt x="0" y="225701"/>
                  </a:moveTo>
                  <a:lnTo>
                    <a:pt x="403563" y="0"/>
                  </a:lnTo>
                  <a:lnTo>
                    <a:pt x="403563" y="71145"/>
                  </a:lnTo>
                  <a:lnTo>
                    <a:pt x="0" y="296846"/>
                  </a:lnTo>
                  <a:close/>
                </a:path>
              </a:pathLst>
            </a:custGeom>
            <a:solidFill>
              <a:srgbClr val="CAC9CA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60" name="Freeform: Shape 359">
              <a:extLst>
                <a:ext uri="{FF2B5EF4-FFF2-40B4-BE49-F238E27FC236}">
                  <a16:creationId xmlns:a16="http://schemas.microsoft.com/office/drawing/2014/main" id="{9D5C89E9-3FA3-4C83-B55B-B33ACDBC4C04}"/>
                </a:ext>
              </a:extLst>
            </p:cNvPr>
            <p:cNvSpPr/>
            <p:nvPr/>
          </p:nvSpPr>
          <p:spPr>
            <a:xfrm>
              <a:off x="3723689" y="3481745"/>
              <a:ext cx="214661" cy="192581"/>
            </a:xfrm>
            <a:custGeom>
              <a:avLst/>
              <a:gdLst>
                <a:gd name="connsiteX0" fmla="*/ 0 w 214661"/>
                <a:gd name="connsiteY0" fmla="*/ 0 h 192581"/>
                <a:gd name="connsiteX1" fmla="*/ 214661 w 214661"/>
                <a:gd name="connsiteY1" fmla="*/ 121437 h 192581"/>
                <a:gd name="connsiteX2" fmla="*/ 214661 w 214661"/>
                <a:gd name="connsiteY2" fmla="*/ 192582 h 192581"/>
                <a:gd name="connsiteX3" fmla="*/ 0 w 214661"/>
                <a:gd name="connsiteY3" fmla="*/ 71145 h 192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4661" h="192581">
                  <a:moveTo>
                    <a:pt x="0" y="0"/>
                  </a:moveTo>
                  <a:lnTo>
                    <a:pt x="214661" y="121437"/>
                  </a:lnTo>
                  <a:lnTo>
                    <a:pt x="214661" y="192582"/>
                  </a:lnTo>
                  <a:lnTo>
                    <a:pt x="0" y="71145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61" name="Freeform: Shape 360">
              <a:extLst>
                <a:ext uri="{FF2B5EF4-FFF2-40B4-BE49-F238E27FC236}">
                  <a16:creationId xmlns:a16="http://schemas.microsoft.com/office/drawing/2014/main" id="{624ECCE1-00B3-4C90-A04A-67363FD9CFED}"/>
                </a:ext>
              </a:extLst>
            </p:cNvPr>
            <p:cNvSpPr/>
            <p:nvPr/>
          </p:nvSpPr>
          <p:spPr>
            <a:xfrm>
              <a:off x="3029414" y="3543077"/>
              <a:ext cx="290712" cy="235513"/>
            </a:xfrm>
            <a:custGeom>
              <a:avLst/>
              <a:gdLst>
                <a:gd name="connsiteX0" fmla="*/ 0 w 290712"/>
                <a:gd name="connsiteY0" fmla="*/ 0 h 235513"/>
                <a:gd name="connsiteX1" fmla="*/ 290712 w 290712"/>
                <a:gd name="connsiteY1" fmla="*/ 164369 h 235513"/>
                <a:gd name="connsiteX2" fmla="*/ 290712 w 290712"/>
                <a:gd name="connsiteY2" fmla="*/ 235514 h 235513"/>
                <a:gd name="connsiteX3" fmla="*/ 0 w 290712"/>
                <a:gd name="connsiteY3" fmla="*/ 71145 h 235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0712" h="235513">
                  <a:moveTo>
                    <a:pt x="0" y="0"/>
                  </a:moveTo>
                  <a:lnTo>
                    <a:pt x="290712" y="164369"/>
                  </a:lnTo>
                  <a:lnTo>
                    <a:pt x="290712" y="235514"/>
                  </a:lnTo>
                  <a:lnTo>
                    <a:pt x="0" y="71145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62" name="Freeform: Shape 361">
              <a:extLst>
                <a:ext uri="{FF2B5EF4-FFF2-40B4-BE49-F238E27FC236}">
                  <a16:creationId xmlns:a16="http://schemas.microsoft.com/office/drawing/2014/main" id="{6558A144-014B-42C9-8CFE-61EB5BCD6B10}"/>
                </a:ext>
              </a:extLst>
            </p:cNvPr>
            <p:cNvSpPr/>
            <p:nvPr/>
          </p:nvSpPr>
          <p:spPr>
            <a:xfrm>
              <a:off x="3699156" y="2760483"/>
              <a:ext cx="793632" cy="287032"/>
            </a:xfrm>
            <a:custGeom>
              <a:avLst/>
              <a:gdLst>
                <a:gd name="connsiteX0" fmla="*/ 287032 w 793632"/>
                <a:gd name="connsiteY0" fmla="*/ 0 h 287032"/>
                <a:gd name="connsiteX1" fmla="*/ 793633 w 793632"/>
                <a:gd name="connsiteY1" fmla="*/ 287033 h 287032"/>
                <a:gd name="connsiteX2" fmla="*/ 505373 w 793632"/>
                <a:gd name="connsiteY2" fmla="*/ 287033 h 287032"/>
                <a:gd name="connsiteX3" fmla="*/ 0 w 793632"/>
                <a:gd name="connsiteY3" fmla="*/ 0 h 287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93632" h="287032">
                  <a:moveTo>
                    <a:pt x="287032" y="0"/>
                  </a:moveTo>
                  <a:lnTo>
                    <a:pt x="793633" y="287033"/>
                  </a:lnTo>
                  <a:lnTo>
                    <a:pt x="505373" y="28703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2584E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63" name="Freeform: Shape 362">
              <a:extLst>
                <a:ext uri="{FF2B5EF4-FFF2-40B4-BE49-F238E27FC236}">
                  <a16:creationId xmlns:a16="http://schemas.microsoft.com/office/drawing/2014/main" id="{8F4A66DB-263D-45C9-B2AC-1AF502F517D0}"/>
                </a:ext>
              </a:extLst>
            </p:cNvPr>
            <p:cNvSpPr/>
            <p:nvPr/>
          </p:nvSpPr>
          <p:spPr>
            <a:xfrm>
              <a:off x="3432976" y="2760483"/>
              <a:ext cx="771553" cy="596144"/>
            </a:xfrm>
            <a:custGeom>
              <a:avLst/>
              <a:gdLst>
                <a:gd name="connsiteX0" fmla="*/ 266180 w 771553"/>
                <a:gd name="connsiteY0" fmla="*/ 0 h 596144"/>
                <a:gd name="connsiteX1" fmla="*/ 771553 w 771553"/>
                <a:gd name="connsiteY1" fmla="*/ 287033 h 596144"/>
                <a:gd name="connsiteX2" fmla="*/ 505373 w 771553"/>
                <a:gd name="connsiteY2" fmla="*/ 596145 h 596144"/>
                <a:gd name="connsiteX3" fmla="*/ 397430 w 771553"/>
                <a:gd name="connsiteY3" fmla="*/ 534813 h 596144"/>
                <a:gd name="connsiteX4" fmla="*/ 0 w 771553"/>
                <a:gd name="connsiteY4" fmla="*/ 310339 h 596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71553" h="596144">
                  <a:moveTo>
                    <a:pt x="266180" y="0"/>
                  </a:moveTo>
                  <a:lnTo>
                    <a:pt x="771553" y="287033"/>
                  </a:lnTo>
                  <a:lnTo>
                    <a:pt x="505373" y="596145"/>
                  </a:lnTo>
                  <a:lnTo>
                    <a:pt x="397430" y="534813"/>
                  </a:lnTo>
                  <a:lnTo>
                    <a:pt x="0" y="310339"/>
                  </a:lnTo>
                  <a:close/>
                </a:path>
              </a:pathLst>
            </a:custGeom>
            <a:solidFill>
              <a:srgbClr val="342C22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64" name="Freeform: Shape 363">
              <a:extLst>
                <a:ext uri="{FF2B5EF4-FFF2-40B4-BE49-F238E27FC236}">
                  <a16:creationId xmlns:a16="http://schemas.microsoft.com/office/drawing/2014/main" id="{45AA2A73-84B2-4FBC-ACA6-CC9F4148CC5F}"/>
                </a:ext>
              </a:extLst>
            </p:cNvPr>
            <p:cNvSpPr/>
            <p:nvPr/>
          </p:nvSpPr>
          <p:spPr>
            <a:xfrm>
              <a:off x="3029414" y="3242551"/>
              <a:ext cx="290712" cy="218340"/>
            </a:xfrm>
            <a:custGeom>
              <a:avLst/>
              <a:gdLst>
                <a:gd name="connsiteX0" fmla="*/ 141063 w 290712"/>
                <a:gd name="connsiteY0" fmla="*/ 0 h 218340"/>
                <a:gd name="connsiteX1" fmla="*/ 0 w 290712"/>
                <a:gd name="connsiteY1" fmla="*/ 53972 h 218340"/>
                <a:gd name="connsiteX2" fmla="*/ 290712 w 290712"/>
                <a:gd name="connsiteY2" fmla="*/ 218341 h 218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0712" h="218340">
                  <a:moveTo>
                    <a:pt x="141063" y="0"/>
                  </a:moveTo>
                  <a:lnTo>
                    <a:pt x="0" y="53972"/>
                  </a:lnTo>
                  <a:lnTo>
                    <a:pt x="290712" y="218341"/>
                  </a:lnTo>
                  <a:close/>
                </a:path>
              </a:pathLst>
            </a:custGeom>
            <a:solidFill>
              <a:srgbClr val="43291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65" name="Freeform: Shape 364">
              <a:extLst>
                <a:ext uri="{FF2B5EF4-FFF2-40B4-BE49-F238E27FC236}">
                  <a16:creationId xmlns:a16="http://schemas.microsoft.com/office/drawing/2014/main" id="{B4568B1C-8613-4889-8671-3BA516AB1543}"/>
                </a:ext>
              </a:extLst>
            </p:cNvPr>
            <p:cNvSpPr/>
            <p:nvPr/>
          </p:nvSpPr>
          <p:spPr>
            <a:xfrm>
              <a:off x="3042906" y="3249911"/>
              <a:ext cx="257593" cy="192581"/>
            </a:xfrm>
            <a:custGeom>
              <a:avLst/>
              <a:gdLst>
                <a:gd name="connsiteX0" fmla="*/ 126343 w 257593"/>
                <a:gd name="connsiteY0" fmla="*/ 0 h 192581"/>
                <a:gd name="connsiteX1" fmla="*/ 257593 w 257593"/>
                <a:gd name="connsiteY1" fmla="*/ 192582 h 192581"/>
                <a:gd name="connsiteX2" fmla="*/ 0 w 257593"/>
                <a:gd name="connsiteY2" fmla="*/ 47839 h 192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7593" h="192581">
                  <a:moveTo>
                    <a:pt x="126343" y="0"/>
                  </a:moveTo>
                  <a:lnTo>
                    <a:pt x="257593" y="192582"/>
                  </a:lnTo>
                  <a:lnTo>
                    <a:pt x="0" y="47839"/>
                  </a:lnTo>
                  <a:close/>
                </a:path>
              </a:pathLst>
            </a:custGeom>
            <a:solidFill>
              <a:srgbClr val="604B3C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66" name="Freeform: Shape 365">
              <a:extLst>
                <a:ext uri="{FF2B5EF4-FFF2-40B4-BE49-F238E27FC236}">
                  <a16:creationId xmlns:a16="http://schemas.microsoft.com/office/drawing/2014/main" id="{F81E8363-67E8-40E1-A179-ECC95D38EF5C}"/>
                </a:ext>
              </a:extLst>
            </p:cNvPr>
            <p:cNvSpPr/>
            <p:nvPr/>
          </p:nvSpPr>
          <p:spPr>
            <a:xfrm>
              <a:off x="3058853" y="3254817"/>
              <a:ext cx="231833" cy="174182"/>
            </a:xfrm>
            <a:custGeom>
              <a:avLst/>
              <a:gdLst>
                <a:gd name="connsiteX0" fmla="*/ 231834 w 231833"/>
                <a:gd name="connsiteY0" fmla="*/ 174182 h 174182"/>
                <a:gd name="connsiteX1" fmla="*/ 0 w 231833"/>
                <a:gd name="connsiteY1" fmla="*/ 42932 h 174182"/>
                <a:gd name="connsiteX2" fmla="*/ 112850 w 231833"/>
                <a:gd name="connsiteY2" fmla="*/ 0 h 174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1833" h="174182">
                  <a:moveTo>
                    <a:pt x="231834" y="174182"/>
                  </a:moveTo>
                  <a:lnTo>
                    <a:pt x="0" y="42932"/>
                  </a:lnTo>
                  <a:lnTo>
                    <a:pt x="112850" y="0"/>
                  </a:lnTo>
                  <a:close/>
                </a:path>
              </a:pathLst>
            </a:custGeom>
            <a:solidFill>
              <a:schemeClr val="accent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67" name="Freeform: Shape 366">
              <a:extLst>
                <a:ext uri="{FF2B5EF4-FFF2-40B4-BE49-F238E27FC236}">
                  <a16:creationId xmlns:a16="http://schemas.microsoft.com/office/drawing/2014/main" id="{A03AA5D4-9CCC-46E3-B378-8E4C7131D4DA}"/>
                </a:ext>
              </a:extLst>
            </p:cNvPr>
            <p:cNvSpPr/>
            <p:nvPr/>
          </p:nvSpPr>
          <p:spPr>
            <a:xfrm>
              <a:off x="3029414" y="3016850"/>
              <a:ext cx="545852" cy="279672"/>
            </a:xfrm>
            <a:custGeom>
              <a:avLst/>
              <a:gdLst>
                <a:gd name="connsiteX0" fmla="*/ 403563 w 545852"/>
                <a:gd name="connsiteY0" fmla="*/ 53972 h 279672"/>
                <a:gd name="connsiteX1" fmla="*/ 0 w 545852"/>
                <a:gd name="connsiteY1" fmla="*/ 279673 h 279672"/>
                <a:gd name="connsiteX2" fmla="*/ 141063 w 545852"/>
                <a:gd name="connsiteY2" fmla="*/ 225701 h 279672"/>
                <a:gd name="connsiteX3" fmla="*/ 545852 w 545852"/>
                <a:gd name="connsiteY3" fmla="*/ 0 h 279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5852" h="279672">
                  <a:moveTo>
                    <a:pt x="403563" y="53972"/>
                  </a:moveTo>
                  <a:lnTo>
                    <a:pt x="0" y="279673"/>
                  </a:lnTo>
                  <a:lnTo>
                    <a:pt x="141063" y="225701"/>
                  </a:lnTo>
                  <a:lnTo>
                    <a:pt x="545852" y="0"/>
                  </a:lnTo>
                  <a:close/>
                </a:path>
              </a:pathLst>
            </a:custGeom>
            <a:solidFill>
              <a:srgbClr val="62584E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68" name="Freeform: Shape 367">
              <a:extLst>
                <a:ext uri="{FF2B5EF4-FFF2-40B4-BE49-F238E27FC236}">
                  <a16:creationId xmlns:a16="http://schemas.microsoft.com/office/drawing/2014/main" id="{28C2B83D-E3EF-4E5E-98C1-A947D0E5CE2A}"/>
                </a:ext>
              </a:extLst>
            </p:cNvPr>
            <p:cNvSpPr/>
            <p:nvPr/>
          </p:nvSpPr>
          <p:spPr>
            <a:xfrm>
              <a:off x="3170476" y="3016850"/>
              <a:ext cx="553212" cy="444041"/>
            </a:xfrm>
            <a:custGeom>
              <a:avLst/>
              <a:gdLst>
                <a:gd name="connsiteX0" fmla="*/ 404789 w 553212"/>
                <a:gd name="connsiteY0" fmla="*/ 0 h 444041"/>
                <a:gd name="connsiteX1" fmla="*/ 0 w 553212"/>
                <a:gd name="connsiteY1" fmla="*/ 225701 h 444041"/>
                <a:gd name="connsiteX2" fmla="*/ 149649 w 553212"/>
                <a:gd name="connsiteY2" fmla="*/ 444042 h 444041"/>
                <a:gd name="connsiteX3" fmla="*/ 257593 w 553212"/>
                <a:gd name="connsiteY3" fmla="*/ 382710 h 444041"/>
                <a:gd name="connsiteX4" fmla="*/ 553212 w 553212"/>
                <a:gd name="connsiteY4" fmla="*/ 218341 h 444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3212" h="444041">
                  <a:moveTo>
                    <a:pt x="404789" y="0"/>
                  </a:moveTo>
                  <a:lnTo>
                    <a:pt x="0" y="225701"/>
                  </a:lnTo>
                  <a:lnTo>
                    <a:pt x="149649" y="444042"/>
                  </a:lnTo>
                  <a:lnTo>
                    <a:pt x="257593" y="382710"/>
                  </a:lnTo>
                  <a:lnTo>
                    <a:pt x="553212" y="218341"/>
                  </a:lnTo>
                  <a:close/>
                </a:path>
              </a:pathLst>
            </a:custGeom>
            <a:solidFill>
              <a:srgbClr val="342C22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69" name="Freeform: Shape 368">
              <a:extLst>
                <a:ext uri="{FF2B5EF4-FFF2-40B4-BE49-F238E27FC236}">
                  <a16:creationId xmlns:a16="http://schemas.microsoft.com/office/drawing/2014/main" id="{A64B1837-F17E-4A78-8F64-5433049F6C6B}"/>
                </a:ext>
              </a:extLst>
            </p:cNvPr>
            <p:cNvSpPr/>
            <p:nvPr/>
          </p:nvSpPr>
          <p:spPr>
            <a:xfrm>
              <a:off x="3803420" y="2695472"/>
              <a:ext cx="74824" cy="136156"/>
            </a:xfrm>
            <a:custGeom>
              <a:avLst/>
              <a:gdLst>
                <a:gd name="connsiteX0" fmla="*/ 74825 w 74824"/>
                <a:gd name="connsiteY0" fmla="*/ 136156 h 136156"/>
                <a:gd name="connsiteX1" fmla="*/ 74825 w 74824"/>
                <a:gd name="connsiteY1" fmla="*/ 65012 h 136156"/>
                <a:gd name="connsiteX2" fmla="*/ 74825 w 74824"/>
                <a:gd name="connsiteY2" fmla="*/ 42932 h 136156"/>
                <a:gd name="connsiteX3" fmla="*/ 0 w 74824"/>
                <a:gd name="connsiteY3" fmla="*/ 0 h 136156"/>
                <a:gd name="connsiteX4" fmla="*/ 0 w 74824"/>
                <a:gd name="connsiteY4" fmla="*/ 93224 h 136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4824" h="136156">
                  <a:moveTo>
                    <a:pt x="74825" y="136156"/>
                  </a:moveTo>
                  <a:lnTo>
                    <a:pt x="74825" y="65012"/>
                  </a:lnTo>
                  <a:lnTo>
                    <a:pt x="74825" y="42932"/>
                  </a:lnTo>
                  <a:lnTo>
                    <a:pt x="0" y="0"/>
                  </a:lnTo>
                  <a:lnTo>
                    <a:pt x="0" y="93224"/>
                  </a:lnTo>
                  <a:close/>
                </a:path>
              </a:pathLst>
            </a:custGeom>
            <a:solidFill>
              <a:srgbClr val="424242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70" name="Freeform: Shape 369">
              <a:extLst>
                <a:ext uri="{FF2B5EF4-FFF2-40B4-BE49-F238E27FC236}">
                  <a16:creationId xmlns:a16="http://schemas.microsoft.com/office/drawing/2014/main" id="{70DFF1F0-0483-4E35-85C4-29E8CB091E2B}"/>
                </a:ext>
              </a:extLst>
            </p:cNvPr>
            <p:cNvSpPr/>
            <p:nvPr/>
          </p:nvSpPr>
          <p:spPr>
            <a:xfrm>
              <a:off x="3878244" y="2696698"/>
              <a:ext cx="73598" cy="134929"/>
            </a:xfrm>
            <a:custGeom>
              <a:avLst/>
              <a:gdLst>
                <a:gd name="connsiteX0" fmla="*/ 0 w 73598"/>
                <a:gd name="connsiteY0" fmla="*/ 41706 h 134929"/>
                <a:gd name="connsiteX1" fmla="*/ 73598 w 73598"/>
                <a:gd name="connsiteY1" fmla="*/ 0 h 134929"/>
                <a:gd name="connsiteX2" fmla="*/ 73598 w 73598"/>
                <a:gd name="connsiteY2" fmla="*/ 133703 h 134929"/>
                <a:gd name="connsiteX3" fmla="*/ 0 w 73598"/>
                <a:gd name="connsiteY3" fmla="*/ 134930 h 134929"/>
                <a:gd name="connsiteX4" fmla="*/ 0 w 73598"/>
                <a:gd name="connsiteY4" fmla="*/ 134930 h 134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3598" h="134929">
                  <a:moveTo>
                    <a:pt x="0" y="41706"/>
                  </a:moveTo>
                  <a:lnTo>
                    <a:pt x="73598" y="0"/>
                  </a:lnTo>
                  <a:lnTo>
                    <a:pt x="73598" y="133703"/>
                  </a:lnTo>
                  <a:lnTo>
                    <a:pt x="0" y="134930"/>
                  </a:lnTo>
                  <a:lnTo>
                    <a:pt x="0" y="134930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71" name="Freeform: Shape 370">
              <a:extLst>
                <a:ext uri="{FF2B5EF4-FFF2-40B4-BE49-F238E27FC236}">
                  <a16:creationId xmlns:a16="http://schemas.microsoft.com/office/drawing/2014/main" id="{3D4EA657-8608-415B-AFBF-642F0335D86B}"/>
                </a:ext>
              </a:extLst>
            </p:cNvPr>
            <p:cNvSpPr/>
            <p:nvPr/>
          </p:nvSpPr>
          <p:spPr>
            <a:xfrm>
              <a:off x="3803420" y="2654993"/>
              <a:ext cx="148422" cy="83411"/>
            </a:xfrm>
            <a:custGeom>
              <a:avLst/>
              <a:gdLst>
                <a:gd name="connsiteX0" fmla="*/ 73598 w 148422"/>
                <a:gd name="connsiteY0" fmla="*/ 0 h 83411"/>
                <a:gd name="connsiteX1" fmla="*/ 148423 w 148422"/>
                <a:gd name="connsiteY1" fmla="*/ 41706 h 83411"/>
                <a:gd name="connsiteX2" fmla="*/ 74825 w 148422"/>
                <a:gd name="connsiteY2" fmla="*/ 83411 h 83411"/>
                <a:gd name="connsiteX3" fmla="*/ 0 w 148422"/>
                <a:gd name="connsiteY3" fmla="*/ 40479 h 83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8422" h="83411">
                  <a:moveTo>
                    <a:pt x="73598" y="0"/>
                  </a:moveTo>
                  <a:lnTo>
                    <a:pt x="148423" y="41706"/>
                  </a:lnTo>
                  <a:lnTo>
                    <a:pt x="74825" y="83411"/>
                  </a:lnTo>
                  <a:lnTo>
                    <a:pt x="0" y="40479"/>
                  </a:lnTo>
                  <a:close/>
                </a:path>
              </a:pathLst>
            </a:custGeom>
            <a:solidFill>
              <a:srgbClr val="959596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72" name="Freeform: Shape 371">
              <a:extLst>
                <a:ext uri="{FF2B5EF4-FFF2-40B4-BE49-F238E27FC236}">
                  <a16:creationId xmlns:a16="http://schemas.microsoft.com/office/drawing/2014/main" id="{48265501-7356-47CF-8B13-6FE25C3882BE}"/>
                </a:ext>
              </a:extLst>
            </p:cNvPr>
            <p:cNvSpPr/>
            <p:nvPr/>
          </p:nvSpPr>
          <p:spPr>
            <a:xfrm>
              <a:off x="3810780" y="2658673"/>
              <a:ext cx="133703" cy="74824"/>
            </a:xfrm>
            <a:custGeom>
              <a:avLst/>
              <a:gdLst>
                <a:gd name="connsiteX0" fmla="*/ 66238 w 133703"/>
                <a:gd name="connsiteY0" fmla="*/ 0 h 74824"/>
                <a:gd name="connsiteX1" fmla="*/ 133703 w 133703"/>
                <a:gd name="connsiteY1" fmla="*/ 38026 h 74824"/>
                <a:gd name="connsiteX2" fmla="*/ 67465 w 133703"/>
                <a:gd name="connsiteY2" fmla="*/ 74825 h 74824"/>
                <a:gd name="connsiteX3" fmla="*/ 0 w 133703"/>
                <a:gd name="connsiteY3" fmla="*/ 36799 h 74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703" h="74824">
                  <a:moveTo>
                    <a:pt x="66238" y="0"/>
                  </a:moveTo>
                  <a:lnTo>
                    <a:pt x="133703" y="38026"/>
                  </a:lnTo>
                  <a:lnTo>
                    <a:pt x="67465" y="74825"/>
                  </a:lnTo>
                  <a:lnTo>
                    <a:pt x="0" y="36799"/>
                  </a:lnTo>
                  <a:close/>
                </a:path>
              </a:pathLst>
            </a:custGeom>
            <a:solidFill>
              <a:srgbClr val="1A1A1B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73" name="Freeform: Shape 372">
              <a:extLst>
                <a:ext uri="{FF2B5EF4-FFF2-40B4-BE49-F238E27FC236}">
                  <a16:creationId xmlns:a16="http://schemas.microsoft.com/office/drawing/2014/main" id="{5EE5ED98-1B93-4C2A-B7A3-143B77D0F8DA}"/>
                </a:ext>
              </a:extLst>
            </p:cNvPr>
            <p:cNvSpPr/>
            <p:nvPr/>
          </p:nvSpPr>
          <p:spPr>
            <a:xfrm>
              <a:off x="3841445" y="2693018"/>
              <a:ext cx="72371" cy="40478"/>
            </a:xfrm>
            <a:custGeom>
              <a:avLst/>
              <a:gdLst>
                <a:gd name="connsiteX0" fmla="*/ 35572 w 72371"/>
                <a:gd name="connsiteY0" fmla="*/ 0 h 40478"/>
                <a:gd name="connsiteX1" fmla="*/ 72371 w 72371"/>
                <a:gd name="connsiteY1" fmla="*/ 20853 h 40478"/>
                <a:gd name="connsiteX2" fmla="*/ 36799 w 72371"/>
                <a:gd name="connsiteY2" fmla="*/ 40479 h 40478"/>
                <a:gd name="connsiteX3" fmla="*/ 0 w 72371"/>
                <a:gd name="connsiteY3" fmla="*/ 19626 h 40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2371" h="40478">
                  <a:moveTo>
                    <a:pt x="35572" y="0"/>
                  </a:moveTo>
                  <a:lnTo>
                    <a:pt x="72371" y="20853"/>
                  </a:lnTo>
                  <a:lnTo>
                    <a:pt x="36799" y="40479"/>
                  </a:lnTo>
                  <a:lnTo>
                    <a:pt x="0" y="19626"/>
                  </a:lnTo>
                  <a:close/>
                </a:path>
              </a:pathLst>
            </a:custGeom>
            <a:solidFill>
              <a:srgbClr val="00000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74" name="Freeform: Shape 373">
              <a:extLst>
                <a:ext uri="{FF2B5EF4-FFF2-40B4-BE49-F238E27FC236}">
                  <a16:creationId xmlns:a16="http://schemas.microsoft.com/office/drawing/2014/main" id="{E66CA0CF-A5FF-4E3E-8977-5E6A1FF90C00}"/>
                </a:ext>
              </a:extLst>
            </p:cNvPr>
            <p:cNvSpPr/>
            <p:nvPr/>
          </p:nvSpPr>
          <p:spPr>
            <a:xfrm>
              <a:off x="3831632" y="3232738"/>
              <a:ext cx="661155" cy="370443"/>
            </a:xfrm>
            <a:custGeom>
              <a:avLst/>
              <a:gdLst>
                <a:gd name="connsiteX0" fmla="*/ 553212 w 661155"/>
                <a:gd name="connsiteY0" fmla="*/ 0 h 370443"/>
                <a:gd name="connsiteX1" fmla="*/ 661156 w 661155"/>
                <a:gd name="connsiteY1" fmla="*/ 61332 h 370443"/>
                <a:gd name="connsiteX2" fmla="*/ 106717 w 661155"/>
                <a:gd name="connsiteY2" fmla="*/ 370444 h 370443"/>
                <a:gd name="connsiteX3" fmla="*/ 0 w 661155"/>
                <a:gd name="connsiteY3" fmla="*/ 310339 h 370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1155" h="370443">
                  <a:moveTo>
                    <a:pt x="553212" y="0"/>
                  </a:moveTo>
                  <a:lnTo>
                    <a:pt x="661156" y="61332"/>
                  </a:lnTo>
                  <a:lnTo>
                    <a:pt x="106717" y="370444"/>
                  </a:lnTo>
                  <a:lnTo>
                    <a:pt x="0" y="310339"/>
                  </a:lnTo>
                  <a:close/>
                </a:path>
              </a:pathLst>
            </a:custGeom>
            <a:solidFill>
              <a:srgbClr val="CAC9CA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75" name="Freeform: Shape 374">
              <a:extLst>
                <a:ext uri="{FF2B5EF4-FFF2-40B4-BE49-F238E27FC236}">
                  <a16:creationId xmlns:a16="http://schemas.microsoft.com/office/drawing/2014/main" id="{424F7C48-7A4C-40E7-AEF8-4455FF8C5F33}"/>
                </a:ext>
              </a:extLst>
            </p:cNvPr>
            <p:cNvSpPr/>
            <p:nvPr/>
          </p:nvSpPr>
          <p:spPr>
            <a:xfrm>
              <a:off x="3938350" y="3349268"/>
              <a:ext cx="13492" cy="253913"/>
            </a:xfrm>
            <a:custGeom>
              <a:avLst/>
              <a:gdLst>
                <a:gd name="connsiteX0" fmla="*/ 0 w 13492"/>
                <a:gd name="connsiteY0" fmla="*/ 253913 h 253913"/>
                <a:gd name="connsiteX1" fmla="*/ 0 w 13492"/>
                <a:gd name="connsiteY1" fmla="*/ 7360 h 253913"/>
                <a:gd name="connsiteX2" fmla="*/ 13493 w 13492"/>
                <a:gd name="connsiteY2" fmla="*/ 0 h 253913"/>
                <a:gd name="connsiteX3" fmla="*/ 13493 w 13492"/>
                <a:gd name="connsiteY3" fmla="*/ 246554 h 253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92" h="253913">
                  <a:moveTo>
                    <a:pt x="0" y="253913"/>
                  </a:moveTo>
                  <a:lnTo>
                    <a:pt x="0" y="7360"/>
                  </a:lnTo>
                  <a:lnTo>
                    <a:pt x="13493" y="0"/>
                  </a:lnTo>
                  <a:lnTo>
                    <a:pt x="13493" y="246554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76" name="Freeform: Shape 375">
              <a:extLst>
                <a:ext uri="{FF2B5EF4-FFF2-40B4-BE49-F238E27FC236}">
                  <a16:creationId xmlns:a16="http://schemas.microsoft.com/office/drawing/2014/main" id="{11FDCEF3-4C56-49D5-9D3D-04188E41A635}"/>
                </a:ext>
              </a:extLst>
            </p:cNvPr>
            <p:cNvSpPr/>
            <p:nvPr/>
          </p:nvSpPr>
          <p:spPr>
            <a:xfrm>
              <a:off x="4094132" y="3254817"/>
              <a:ext cx="13492" cy="255140"/>
            </a:xfrm>
            <a:custGeom>
              <a:avLst/>
              <a:gdLst>
                <a:gd name="connsiteX0" fmla="*/ 13493 w 13492"/>
                <a:gd name="connsiteY0" fmla="*/ 255140 h 255140"/>
                <a:gd name="connsiteX1" fmla="*/ 13493 w 13492"/>
                <a:gd name="connsiteY1" fmla="*/ 7360 h 255140"/>
                <a:gd name="connsiteX2" fmla="*/ 0 w 13492"/>
                <a:gd name="connsiteY2" fmla="*/ 0 h 255140"/>
                <a:gd name="connsiteX3" fmla="*/ 0 w 13492"/>
                <a:gd name="connsiteY3" fmla="*/ 246554 h 255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92" h="255140">
                  <a:moveTo>
                    <a:pt x="13493" y="255140"/>
                  </a:moveTo>
                  <a:lnTo>
                    <a:pt x="13493" y="7360"/>
                  </a:lnTo>
                  <a:lnTo>
                    <a:pt x="0" y="0"/>
                  </a:lnTo>
                  <a:lnTo>
                    <a:pt x="0" y="246554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77" name="Freeform: Shape 376">
              <a:extLst>
                <a:ext uri="{FF2B5EF4-FFF2-40B4-BE49-F238E27FC236}">
                  <a16:creationId xmlns:a16="http://schemas.microsoft.com/office/drawing/2014/main" id="{2F8B734A-CBE8-418C-9129-AC41B5AAB3F7}"/>
                </a:ext>
              </a:extLst>
            </p:cNvPr>
            <p:cNvSpPr/>
            <p:nvPr/>
          </p:nvSpPr>
          <p:spPr>
            <a:xfrm>
              <a:off x="4107625" y="3254817"/>
              <a:ext cx="13492" cy="255140"/>
            </a:xfrm>
            <a:custGeom>
              <a:avLst/>
              <a:gdLst>
                <a:gd name="connsiteX0" fmla="*/ 0 w 13492"/>
                <a:gd name="connsiteY0" fmla="*/ 255140 h 255140"/>
                <a:gd name="connsiteX1" fmla="*/ 0 w 13492"/>
                <a:gd name="connsiteY1" fmla="*/ 7360 h 255140"/>
                <a:gd name="connsiteX2" fmla="*/ 13493 w 13492"/>
                <a:gd name="connsiteY2" fmla="*/ 0 h 255140"/>
                <a:gd name="connsiteX3" fmla="*/ 13493 w 13492"/>
                <a:gd name="connsiteY3" fmla="*/ 246554 h 255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92" h="255140">
                  <a:moveTo>
                    <a:pt x="0" y="255140"/>
                  </a:moveTo>
                  <a:lnTo>
                    <a:pt x="0" y="7360"/>
                  </a:lnTo>
                  <a:lnTo>
                    <a:pt x="13493" y="0"/>
                  </a:lnTo>
                  <a:lnTo>
                    <a:pt x="13493" y="246554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78" name="Freeform: Shape 377">
              <a:extLst>
                <a:ext uri="{FF2B5EF4-FFF2-40B4-BE49-F238E27FC236}">
                  <a16:creationId xmlns:a16="http://schemas.microsoft.com/office/drawing/2014/main" id="{34F19A52-F84A-413D-AE43-5BDF76C79118}"/>
                </a:ext>
              </a:extLst>
            </p:cNvPr>
            <p:cNvSpPr/>
            <p:nvPr/>
          </p:nvSpPr>
          <p:spPr>
            <a:xfrm>
              <a:off x="4313700" y="3130927"/>
              <a:ext cx="13493" cy="255140"/>
            </a:xfrm>
            <a:custGeom>
              <a:avLst/>
              <a:gdLst>
                <a:gd name="connsiteX0" fmla="*/ 13493 w 13493"/>
                <a:gd name="connsiteY0" fmla="*/ 255140 h 255140"/>
                <a:gd name="connsiteX1" fmla="*/ 13493 w 13493"/>
                <a:gd name="connsiteY1" fmla="*/ 8587 h 255140"/>
                <a:gd name="connsiteX2" fmla="*/ 0 w 13493"/>
                <a:gd name="connsiteY2" fmla="*/ 0 h 255140"/>
                <a:gd name="connsiteX3" fmla="*/ 0 w 13493"/>
                <a:gd name="connsiteY3" fmla="*/ 247780 h 255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93" h="255140">
                  <a:moveTo>
                    <a:pt x="13493" y="255140"/>
                  </a:moveTo>
                  <a:lnTo>
                    <a:pt x="13493" y="8587"/>
                  </a:lnTo>
                  <a:lnTo>
                    <a:pt x="0" y="0"/>
                  </a:lnTo>
                  <a:lnTo>
                    <a:pt x="0" y="247780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79" name="Freeform: Shape 378">
              <a:extLst>
                <a:ext uri="{FF2B5EF4-FFF2-40B4-BE49-F238E27FC236}">
                  <a16:creationId xmlns:a16="http://schemas.microsoft.com/office/drawing/2014/main" id="{203A83D0-E0B6-45C1-91A7-CFE69DBA2385}"/>
                </a:ext>
              </a:extLst>
            </p:cNvPr>
            <p:cNvSpPr/>
            <p:nvPr/>
          </p:nvSpPr>
          <p:spPr>
            <a:xfrm>
              <a:off x="4327193" y="3132154"/>
              <a:ext cx="13492" cy="253913"/>
            </a:xfrm>
            <a:custGeom>
              <a:avLst/>
              <a:gdLst>
                <a:gd name="connsiteX0" fmla="*/ 0 w 13492"/>
                <a:gd name="connsiteY0" fmla="*/ 253913 h 253913"/>
                <a:gd name="connsiteX1" fmla="*/ 0 w 13492"/>
                <a:gd name="connsiteY1" fmla="*/ 7360 h 253913"/>
                <a:gd name="connsiteX2" fmla="*/ 13493 w 13492"/>
                <a:gd name="connsiteY2" fmla="*/ 0 h 253913"/>
                <a:gd name="connsiteX3" fmla="*/ 13493 w 13492"/>
                <a:gd name="connsiteY3" fmla="*/ 246554 h 253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92" h="253913">
                  <a:moveTo>
                    <a:pt x="0" y="253913"/>
                  </a:moveTo>
                  <a:lnTo>
                    <a:pt x="0" y="7360"/>
                  </a:lnTo>
                  <a:lnTo>
                    <a:pt x="13493" y="0"/>
                  </a:lnTo>
                  <a:lnTo>
                    <a:pt x="13493" y="246554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0" name="Freeform: Shape 379">
              <a:extLst>
                <a:ext uri="{FF2B5EF4-FFF2-40B4-BE49-F238E27FC236}">
                  <a16:creationId xmlns:a16="http://schemas.microsoft.com/office/drawing/2014/main" id="{C3B08A2A-7E44-4190-8876-D4B6E2F6A6E2}"/>
                </a:ext>
              </a:extLst>
            </p:cNvPr>
            <p:cNvSpPr/>
            <p:nvPr/>
          </p:nvSpPr>
          <p:spPr>
            <a:xfrm>
              <a:off x="4121118" y="3386067"/>
              <a:ext cx="253913" cy="143516"/>
            </a:xfrm>
            <a:custGeom>
              <a:avLst/>
              <a:gdLst>
                <a:gd name="connsiteX0" fmla="*/ 46612 w 253913"/>
                <a:gd name="connsiteY0" fmla="*/ 143516 h 143516"/>
                <a:gd name="connsiteX1" fmla="*/ 0 w 253913"/>
                <a:gd name="connsiteY1" fmla="*/ 115304 h 143516"/>
                <a:gd name="connsiteX2" fmla="*/ 206075 w 253913"/>
                <a:gd name="connsiteY2" fmla="*/ 0 h 143516"/>
                <a:gd name="connsiteX3" fmla="*/ 208528 w 253913"/>
                <a:gd name="connsiteY3" fmla="*/ 1227 h 143516"/>
                <a:gd name="connsiteX4" fmla="*/ 253913 w 253913"/>
                <a:gd name="connsiteY4" fmla="*/ 28213 h 143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913" h="143516">
                  <a:moveTo>
                    <a:pt x="46612" y="143516"/>
                  </a:moveTo>
                  <a:lnTo>
                    <a:pt x="0" y="115304"/>
                  </a:lnTo>
                  <a:lnTo>
                    <a:pt x="206075" y="0"/>
                  </a:lnTo>
                  <a:lnTo>
                    <a:pt x="208528" y="1227"/>
                  </a:lnTo>
                  <a:lnTo>
                    <a:pt x="253913" y="28213"/>
                  </a:lnTo>
                  <a:close/>
                </a:path>
              </a:pathLst>
            </a:custGeom>
            <a:solidFill>
              <a:srgbClr val="CAC9CA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1" name="Freeform: Shape 380">
              <a:extLst>
                <a:ext uri="{FF2B5EF4-FFF2-40B4-BE49-F238E27FC236}">
                  <a16:creationId xmlns:a16="http://schemas.microsoft.com/office/drawing/2014/main" id="{97D653A1-CD8D-42F8-9D94-06C0DA8B32F7}"/>
                </a:ext>
              </a:extLst>
            </p:cNvPr>
            <p:cNvSpPr/>
            <p:nvPr/>
          </p:nvSpPr>
          <p:spPr>
            <a:xfrm>
              <a:off x="4167730" y="3437586"/>
              <a:ext cx="224474" cy="125116"/>
            </a:xfrm>
            <a:custGeom>
              <a:avLst/>
              <a:gdLst>
                <a:gd name="connsiteX0" fmla="*/ 18400 w 224474"/>
                <a:gd name="connsiteY0" fmla="*/ 125117 h 125116"/>
                <a:gd name="connsiteX1" fmla="*/ 0 w 224474"/>
                <a:gd name="connsiteY1" fmla="*/ 115304 h 125116"/>
                <a:gd name="connsiteX2" fmla="*/ 207301 w 224474"/>
                <a:gd name="connsiteY2" fmla="*/ 0 h 125116"/>
                <a:gd name="connsiteX3" fmla="*/ 224474 w 224474"/>
                <a:gd name="connsiteY3" fmla="*/ 9813 h 125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4474" h="125116">
                  <a:moveTo>
                    <a:pt x="18400" y="125117"/>
                  </a:moveTo>
                  <a:lnTo>
                    <a:pt x="0" y="115304"/>
                  </a:lnTo>
                  <a:lnTo>
                    <a:pt x="207301" y="0"/>
                  </a:lnTo>
                  <a:lnTo>
                    <a:pt x="224474" y="9813"/>
                  </a:lnTo>
                  <a:close/>
                </a:path>
              </a:pathLst>
            </a:custGeom>
            <a:solidFill>
              <a:srgbClr val="CAC9CA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2" name="Freeform: Shape 381">
              <a:extLst>
                <a:ext uri="{FF2B5EF4-FFF2-40B4-BE49-F238E27FC236}">
                  <a16:creationId xmlns:a16="http://schemas.microsoft.com/office/drawing/2014/main" id="{563DF084-4BB8-483F-8189-5F71018E8D12}"/>
                </a:ext>
              </a:extLst>
            </p:cNvPr>
            <p:cNvSpPr/>
            <p:nvPr/>
          </p:nvSpPr>
          <p:spPr>
            <a:xfrm>
              <a:off x="4167730" y="3414280"/>
              <a:ext cx="207301" cy="138609"/>
            </a:xfrm>
            <a:custGeom>
              <a:avLst/>
              <a:gdLst>
                <a:gd name="connsiteX0" fmla="*/ 207301 w 207301"/>
                <a:gd name="connsiteY0" fmla="*/ 23306 h 138609"/>
                <a:gd name="connsiteX1" fmla="*/ 207301 w 207301"/>
                <a:gd name="connsiteY1" fmla="*/ 0 h 138609"/>
                <a:gd name="connsiteX2" fmla="*/ 57652 w 207301"/>
                <a:gd name="connsiteY2" fmla="*/ 83411 h 138609"/>
                <a:gd name="connsiteX3" fmla="*/ 0 w 207301"/>
                <a:gd name="connsiteY3" fmla="*/ 115304 h 138609"/>
                <a:gd name="connsiteX4" fmla="*/ 0 w 207301"/>
                <a:gd name="connsiteY4" fmla="*/ 138610 h 138609"/>
                <a:gd name="connsiteX5" fmla="*/ 207301 w 207301"/>
                <a:gd name="connsiteY5" fmla="*/ 23306 h 1386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7301" h="138609">
                  <a:moveTo>
                    <a:pt x="207301" y="23306"/>
                  </a:moveTo>
                  <a:lnTo>
                    <a:pt x="207301" y="0"/>
                  </a:lnTo>
                  <a:lnTo>
                    <a:pt x="57652" y="83411"/>
                  </a:lnTo>
                  <a:lnTo>
                    <a:pt x="0" y="115304"/>
                  </a:lnTo>
                  <a:lnTo>
                    <a:pt x="0" y="138610"/>
                  </a:lnTo>
                  <a:lnTo>
                    <a:pt x="207301" y="23306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3" name="Freeform: Shape 382">
              <a:extLst>
                <a:ext uri="{FF2B5EF4-FFF2-40B4-BE49-F238E27FC236}">
                  <a16:creationId xmlns:a16="http://schemas.microsoft.com/office/drawing/2014/main" id="{90B6CBA1-E4CF-4D9F-8011-085372B64595}"/>
                </a:ext>
              </a:extLst>
            </p:cNvPr>
            <p:cNvSpPr/>
            <p:nvPr/>
          </p:nvSpPr>
          <p:spPr>
            <a:xfrm>
              <a:off x="4186130" y="3470705"/>
              <a:ext cx="223247" cy="125116"/>
            </a:xfrm>
            <a:custGeom>
              <a:avLst/>
              <a:gdLst>
                <a:gd name="connsiteX0" fmla="*/ 17173 w 223247"/>
                <a:gd name="connsiteY0" fmla="*/ 125117 h 125116"/>
                <a:gd name="connsiteX1" fmla="*/ 0 w 223247"/>
                <a:gd name="connsiteY1" fmla="*/ 115304 h 125116"/>
                <a:gd name="connsiteX2" fmla="*/ 206075 w 223247"/>
                <a:gd name="connsiteY2" fmla="*/ 0 h 125116"/>
                <a:gd name="connsiteX3" fmla="*/ 223247 w 223247"/>
                <a:gd name="connsiteY3" fmla="*/ 9813 h 125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3247" h="125116">
                  <a:moveTo>
                    <a:pt x="17173" y="125117"/>
                  </a:moveTo>
                  <a:lnTo>
                    <a:pt x="0" y="115304"/>
                  </a:lnTo>
                  <a:lnTo>
                    <a:pt x="206075" y="0"/>
                  </a:lnTo>
                  <a:lnTo>
                    <a:pt x="223247" y="9813"/>
                  </a:lnTo>
                  <a:close/>
                </a:path>
              </a:pathLst>
            </a:custGeom>
            <a:solidFill>
              <a:srgbClr val="CAC9CA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4" name="Freeform: Shape 383">
              <a:extLst>
                <a:ext uri="{FF2B5EF4-FFF2-40B4-BE49-F238E27FC236}">
                  <a16:creationId xmlns:a16="http://schemas.microsoft.com/office/drawing/2014/main" id="{D7191EBF-D71C-475B-9B85-AE5743DBC8EA}"/>
                </a:ext>
              </a:extLst>
            </p:cNvPr>
            <p:cNvSpPr/>
            <p:nvPr/>
          </p:nvSpPr>
          <p:spPr>
            <a:xfrm>
              <a:off x="4202076" y="3480518"/>
              <a:ext cx="207301" cy="138609"/>
            </a:xfrm>
            <a:custGeom>
              <a:avLst/>
              <a:gdLst>
                <a:gd name="connsiteX0" fmla="*/ 207301 w 207301"/>
                <a:gd name="connsiteY0" fmla="*/ 23306 h 138609"/>
                <a:gd name="connsiteX1" fmla="*/ 207301 w 207301"/>
                <a:gd name="connsiteY1" fmla="*/ 0 h 138609"/>
                <a:gd name="connsiteX2" fmla="*/ 0 w 207301"/>
                <a:gd name="connsiteY2" fmla="*/ 115304 h 138609"/>
                <a:gd name="connsiteX3" fmla="*/ 0 w 207301"/>
                <a:gd name="connsiteY3" fmla="*/ 138610 h 138609"/>
                <a:gd name="connsiteX4" fmla="*/ 207301 w 207301"/>
                <a:gd name="connsiteY4" fmla="*/ 23306 h 1386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7301" h="138609">
                  <a:moveTo>
                    <a:pt x="207301" y="23306"/>
                  </a:moveTo>
                  <a:lnTo>
                    <a:pt x="207301" y="0"/>
                  </a:lnTo>
                  <a:lnTo>
                    <a:pt x="0" y="115304"/>
                  </a:lnTo>
                  <a:lnTo>
                    <a:pt x="0" y="138610"/>
                  </a:lnTo>
                  <a:lnTo>
                    <a:pt x="207301" y="23306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5" name="Freeform: Shape 384">
              <a:extLst>
                <a:ext uri="{FF2B5EF4-FFF2-40B4-BE49-F238E27FC236}">
                  <a16:creationId xmlns:a16="http://schemas.microsoft.com/office/drawing/2014/main" id="{6426C2AC-F401-4794-ABF9-FBD309A6690B}"/>
                </a:ext>
              </a:extLst>
            </p:cNvPr>
            <p:cNvSpPr/>
            <p:nvPr/>
          </p:nvSpPr>
          <p:spPr>
            <a:xfrm>
              <a:off x="4184903" y="3447399"/>
              <a:ext cx="207301" cy="138609"/>
            </a:xfrm>
            <a:custGeom>
              <a:avLst/>
              <a:gdLst>
                <a:gd name="connsiteX0" fmla="*/ 207301 w 207301"/>
                <a:gd name="connsiteY0" fmla="*/ 23306 h 138609"/>
                <a:gd name="connsiteX1" fmla="*/ 207301 w 207301"/>
                <a:gd name="connsiteY1" fmla="*/ 0 h 138609"/>
                <a:gd name="connsiteX2" fmla="*/ 0 w 207301"/>
                <a:gd name="connsiteY2" fmla="*/ 115304 h 138609"/>
                <a:gd name="connsiteX3" fmla="*/ 0 w 207301"/>
                <a:gd name="connsiteY3" fmla="*/ 138610 h 138609"/>
                <a:gd name="connsiteX4" fmla="*/ 207301 w 207301"/>
                <a:gd name="connsiteY4" fmla="*/ 23306 h 1386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7301" h="138609">
                  <a:moveTo>
                    <a:pt x="207301" y="23306"/>
                  </a:moveTo>
                  <a:lnTo>
                    <a:pt x="207301" y="0"/>
                  </a:lnTo>
                  <a:lnTo>
                    <a:pt x="0" y="115304"/>
                  </a:lnTo>
                  <a:lnTo>
                    <a:pt x="0" y="138610"/>
                  </a:lnTo>
                  <a:lnTo>
                    <a:pt x="207301" y="23306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6" name="Freeform: Shape 385">
              <a:extLst>
                <a:ext uri="{FF2B5EF4-FFF2-40B4-BE49-F238E27FC236}">
                  <a16:creationId xmlns:a16="http://schemas.microsoft.com/office/drawing/2014/main" id="{1FDA0753-07B2-44C4-9E33-FA69DB1C3356}"/>
                </a:ext>
              </a:extLst>
            </p:cNvPr>
            <p:cNvSpPr/>
            <p:nvPr/>
          </p:nvSpPr>
          <p:spPr>
            <a:xfrm>
              <a:off x="4121118" y="3501371"/>
              <a:ext cx="82184" cy="117756"/>
            </a:xfrm>
            <a:custGeom>
              <a:avLst/>
              <a:gdLst>
                <a:gd name="connsiteX0" fmla="*/ 0 w 82184"/>
                <a:gd name="connsiteY0" fmla="*/ 71145 h 117756"/>
                <a:gd name="connsiteX1" fmla="*/ 0 w 82184"/>
                <a:gd name="connsiteY1" fmla="*/ 71145 h 117756"/>
                <a:gd name="connsiteX2" fmla="*/ 0 w 82184"/>
                <a:gd name="connsiteY2" fmla="*/ 0 h 117756"/>
                <a:gd name="connsiteX3" fmla="*/ 46612 w 82184"/>
                <a:gd name="connsiteY3" fmla="*/ 28213 h 117756"/>
                <a:gd name="connsiteX4" fmla="*/ 46612 w 82184"/>
                <a:gd name="connsiteY4" fmla="*/ 51519 h 117756"/>
                <a:gd name="connsiteX5" fmla="*/ 65012 w 82184"/>
                <a:gd name="connsiteY5" fmla="*/ 61332 h 117756"/>
                <a:gd name="connsiteX6" fmla="*/ 65012 w 82184"/>
                <a:gd name="connsiteY6" fmla="*/ 84638 h 117756"/>
                <a:gd name="connsiteX7" fmla="*/ 82184 w 82184"/>
                <a:gd name="connsiteY7" fmla="*/ 94451 h 117756"/>
                <a:gd name="connsiteX8" fmla="*/ 82184 w 82184"/>
                <a:gd name="connsiteY8" fmla="*/ 117757 h 117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2184" h="117756">
                  <a:moveTo>
                    <a:pt x="0" y="71145"/>
                  </a:moveTo>
                  <a:lnTo>
                    <a:pt x="0" y="71145"/>
                  </a:lnTo>
                  <a:lnTo>
                    <a:pt x="0" y="0"/>
                  </a:lnTo>
                  <a:lnTo>
                    <a:pt x="46612" y="28213"/>
                  </a:lnTo>
                  <a:lnTo>
                    <a:pt x="46612" y="51519"/>
                  </a:lnTo>
                  <a:lnTo>
                    <a:pt x="65012" y="61332"/>
                  </a:lnTo>
                  <a:lnTo>
                    <a:pt x="65012" y="84638"/>
                  </a:lnTo>
                  <a:lnTo>
                    <a:pt x="82184" y="94451"/>
                  </a:lnTo>
                  <a:lnTo>
                    <a:pt x="82184" y="117757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7" name="Freeform: Shape 386">
              <a:extLst>
                <a:ext uri="{FF2B5EF4-FFF2-40B4-BE49-F238E27FC236}">
                  <a16:creationId xmlns:a16="http://schemas.microsoft.com/office/drawing/2014/main" id="{0284CDBD-B4E8-4E72-BD15-5181CA5461ED}"/>
                </a:ext>
              </a:extLst>
            </p:cNvPr>
            <p:cNvSpPr/>
            <p:nvPr/>
          </p:nvSpPr>
          <p:spPr>
            <a:xfrm>
              <a:off x="3951843" y="3437586"/>
              <a:ext cx="155782" cy="91997"/>
            </a:xfrm>
            <a:custGeom>
              <a:avLst/>
              <a:gdLst>
                <a:gd name="connsiteX0" fmla="*/ 0 w 155782"/>
                <a:gd name="connsiteY0" fmla="*/ 78505 h 91997"/>
                <a:gd name="connsiteX1" fmla="*/ 142290 w 155782"/>
                <a:gd name="connsiteY1" fmla="*/ 0 h 91997"/>
                <a:gd name="connsiteX2" fmla="*/ 155783 w 155782"/>
                <a:gd name="connsiteY2" fmla="*/ 4907 h 91997"/>
                <a:gd name="connsiteX3" fmla="*/ 0 w 155782"/>
                <a:gd name="connsiteY3" fmla="*/ 91998 h 91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782" h="91997">
                  <a:moveTo>
                    <a:pt x="0" y="78505"/>
                  </a:moveTo>
                  <a:lnTo>
                    <a:pt x="142290" y="0"/>
                  </a:lnTo>
                  <a:lnTo>
                    <a:pt x="155783" y="4907"/>
                  </a:lnTo>
                  <a:lnTo>
                    <a:pt x="0" y="91998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8" name="Freeform: Shape 387">
              <a:extLst>
                <a:ext uri="{FF2B5EF4-FFF2-40B4-BE49-F238E27FC236}">
                  <a16:creationId xmlns:a16="http://schemas.microsoft.com/office/drawing/2014/main" id="{B96FA7D6-F29B-4CD1-97DA-8CEB380479E1}"/>
                </a:ext>
              </a:extLst>
            </p:cNvPr>
            <p:cNvSpPr/>
            <p:nvPr/>
          </p:nvSpPr>
          <p:spPr>
            <a:xfrm>
              <a:off x="3951843" y="3403240"/>
              <a:ext cx="155782" cy="91997"/>
            </a:xfrm>
            <a:custGeom>
              <a:avLst/>
              <a:gdLst>
                <a:gd name="connsiteX0" fmla="*/ 0 w 155782"/>
                <a:gd name="connsiteY0" fmla="*/ 78505 h 91997"/>
                <a:gd name="connsiteX1" fmla="*/ 142290 w 155782"/>
                <a:gd name="connsiteY1" fmla="*/ 0 h 91997"/>
                <a:gd name="connsiteX2" fmla="*/ 155783 w 155782"/>
                <a:gd name="connsiteY2" fmla="*/ 4907 h 91997"/>
                <a:gd name="connsiteX3" fmla="*/ 0 w 155782"/>
                <a:gd name="connsiteY3" fmla="*/ 91998 h 91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782" h="91997">
                  <a:moveTo>
                    <a:pt x="0" y="78505"/>
                  </a:moveTo>
                  <a:lnTo>
                    <a:pt x="142290" y="0"/>
                  </a:lnTo>
                  <a:lnTo>
                    <a:pt x="155783" y="4907"/>
                  </a:lnTo>
                  <a:lnTo>
                    <a:pt x="0" y="91998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9" name="Freeform: Shape 388">
              <a:extLst>
                <a:ext uri="{FF2B5EF4-FFF2-40B4-BE49-F238E27FC236}">
                  <a16:creationId xmlns:a16="http://schemas.microsoft.com/office/drawing/2014/main" id="{1E49E8F0-A91C-442E-A275-1708BAE3C082}"/>
                </a:ext>
              </a:extLst>
            </p:cNvPr>
            <p:cNvSpPr/>
            <p:nvPr/>
          </p:nvSpPr>
          <p:spPr>
            <a:xfrm>
              <a:off x="3951843" y="3470705"/>
              <a:ext cx="155782" cy="93224"/>
            </a:xfrm>
            <a:custGeom>
              <a:avLst/>
              <a:gdLst>
                <a:gd name="connsiteX0" fmla="*/ 0 w 155782"/>
                <a:gd name="connsiteY0" fmla="*/ 79731 h 93224"/>
                <a:gd name="connsiteX1" fmla="*/ 142290 w 155782"/>
                <a:gd name="connsiteY1" fmla="*/ 0 h 93224"/>
                <a:gd name="connsiteX2" fmla="*/ 155783 w 155782"/>
                <a:gd name="connsiteY2" fmla="*/ 6133 h 93224"/>
                <a:gd name="connsiteX3" fmla="*/ 0 w 155782"/>
                <a:gd name="connsiteY3" fmla="*/ 93224 h 93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782" h="93224">
                  <a:moveTo>
                    <a:pt x="0" y="79731"/>
                  </a:moveTo>
                  <a:lnTo>
                    <a:pt x="142290" y="0"/>
                  </a:lnTo>
                  <a:lnTo>
                    <a:pt x="155783" y="6133"/>
                  </a:lnTo>
                  <a:lnTo>
                    <a:pt x="0" y="93224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90" name="Freeform: Shape 389">
              <a:extLst>
                <a:ext uri="{FF2B5EF4-FFF2-40B4-BE49-F238E27FC236}">
                  <a16:creationId xmlns:a16="http://schemas.microsoft.com/office/drawing/2014/main" id="{90266101-E1AA-40DF-AE05-17EB319D7FA4}"/>
                </a:ext>
              </a:extLst>
            </p:cNvPr>
            <p:cNvSpPr/>
            <p:nvPr/>
          </p:nvSpPr>
          <p:spPr>
            <a:xfrm>
              <a:off x="3951843" y="3442492"/>
              <a:ext cx="155782" cy="103037"/>
            </a:xfrm>
            <a:custGeom>
              <a:avLst/>
              <a:gdLst>
                <a:gd name="connsiteX0" fmla="*/ 0 w 155782"/>
                <a:gd name="connsiteY0" fmla="*/ 103037 h 103037"/>
                <a:gd name="connsiteX1" fmla="*/ 155783 w 155782"/>
                <a:gd name="connsiteY1" fmla="*/ 15946 h 103037"/>
                <a:gd name="connsiteX2" fmla="*/ 155783 w 155782"/>
                <a:gd name="connsiteY2" fmla="*/ 0 h 103037"/>
                <a:gd name="connsiteX3" fmla="*/ 0 w 155782"/>
                <a:gd name="connsiteY3" fmla="*/ 87091 h 103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782" h="103037">
                  <a:moveTo>
                    <a:pt x="0" y="103037"/>
                  </a:moveTo>
                  <a:lnTo>
                    <a:pt x="155783" y="15946"/>
                  </a:lnTo>
                  <a:lnTo>
                    <a:pt x="155783" y="0"/>
                  </a:lnTo>
                  <a:lnTo>
                    <a:pt x="0" y="87091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91" name="Freeform: Shape 390">
              <a:extLst>
                <a:ext uri="{FF2B5EF4-FFF2-40B4-BE49-F238E27FC236}">
                  <a16:creationId xmlns:a16="http://schemas.microsoft.com/office/drawing/2014/main" id="{B9DAEE4C-A1F2-4531-A367-6127DCDADD68}"/>
                </a:ext>
              </a:extLst>
            </p:cNvPr>
            <p:cNvSpPr/>
            <p:nvPr/>
          </p:nvSpPr>
          <p:spPr>
            <a:xfrm>
              <a:off x="3951843" y="3408147"/>
              <a:ext cx="155782" cy="103037"/>
            </a:xfrm>
            <a:custGeom>
              <a:avLst/>
              <a:gdLst>
                <a:gd name="connsiteX0" fmla="*/ 0 w 155782"/>
                <a:gd name="connsiteY0" fmla="*/ 103037 h 103037"/>
                <a:gd name="connsiteX1" fmla="*/ 155783 w 155782"/>
                <a:gd name="connsiteY1" fmla="*/ 17173 h 103037"/>
                <a:gd name="connsiteX2" fmla="*/ 155783 w 155782"/>
                <a:gd name="connsiteY2" fmla="*/ 0 h 103037"/>
                <a:gd name="connsiteX3" fmla="*/ 0 w 155782"/>
                <a:gd name="connsiteY3" fmla="*/ 87091 h 103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782" h="103037">
                  <a:moveTo>
                    <a:pt x="0" y="103037"/>
                  </a:moveTo>
                  <a:lnTo>
                    <a:pt x="155783" y="17173"/>
                  </a:lnTo>
                  <a:lnTo>
                    <a:pt x="155783" y="0"/>
                  </a:lnTo>
                  <a:lnTo>
                    <a:pt x="0" y="87091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92" name="Freeform: Shape 391">
              <a:extLst>
                <a:ext uri="{FF2B5EF4-FFF2-40B4-BE49-F238E27FC236}">
                  <a16:creationId xmlns:a16="http://schemas.microsoft.com/office/drawing/2014/main" id="{B33809BC-0608-4848-854B-992AF0CE0194}"/>
                </a:ext>
              </a:extLst>
            </p:cNvPr>
            <p:cNvSpPr/>
            <p:nvPr/>
          </p:nvSpPr>
          <p:spPr>
            <a:xfrm>
              <a:off x="3951843" y="3476838"/>
              <a:ext cx="155782" cy="103037"/>
            </a:xfrm>
            <a:custGeom>
              <a:avLst/>
              <a:gdLst>
                <a:gd name="connsiteX0" fmla="*/ 0 w 155782"/>
                <a:gd name="connsiteY0" fmla="*/ 103037 h 103037"/>
                <a:gd name="connsiteX1" fmla="*/ 155783 w 155782"/>
                <a:gd name="connsiteY1" fmla="*/ 15946 h 103037"/>
                <a:gd name="connsiteX2" fmla="*/ 155783 w 155782"/>
                <a:gd name="connsiteY2" fmla="*/ 0 h 103037"/>
                <a:gd name="connsiteX3" fmla="*/ 0 w 155782"/>
                <a:gd name="connsiteY3" fmla="*/ 87091 h 103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782" h="103037">
                  <a:moveTo>
                    <a:pt x="0" y="103037"/>
                  </a:moveTo>
                  <a:lnTo>
                    <a:pt x="155783" y="15946"/>
                  </a:lnTo>
                  <a:lnTo>
                    <a:pt x="155783" y="0"/>
                  </a:lnTo>
                  <a:lnTo>
                    <a:pt x="0" y="87091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393" name="Graphic 2">
              <a:extLst>
                <a:ext uri="{FF2B5EF4-FFF2-40B4-BE49-F238E27FC236}">
                  <a16:creationId xmlns:a16="http://schemas.microsoft.com/office/drawing/2014/main" id="{4AAAD880-DB8C-4A4A-AB0D-E8D32B1384ED}"/>
                </a:ext>
              </a:extLst>
            </p:cNvPr>
            <p:cNvGrpSpPr/>
            <p:nvPr/>
          </p:nvGrpSpPr>
          <p:grpSpPr>
            <a:xfrm>
              <a:off x="3831632" y="3437586"/>
              <a:ext cx="93224" cy="142289"/>
              <a:chOff x="3831632" y="3437586"/>
              <a:chExt cx="93224" cy="142289"/>
            </a:xfrm>
            <a:solidFill>
              <a:schemeClr val="accent1"/>
            </a:solidFill>
          </p:grpSpPr>
          <p:sp>
            <p:nvSpPr>
              <p:cNvPr id="428" name="Freeform: Shape 427">
                <a:extLst>
                  <a:ext uri="{FF2B5EF4-FFF2-40B4-BE49-F238E27FC236}">
                    <a16:creationId xmlns:a16="http://schemas.microsoft.com/office/drawing/2014/main" id="{C2B74D14-FC8F-4D72-8F2F-4292C30A2685}"/>
                  </a:ext>
                </a:extLst>
              </p:cNvPr>
              <p:cNvSpPr/>
              <p:nvPr/>
            </p:nvSpPr>
            <p:spPr>
              <a:xfrm>
                <a:off x="3831632" y="3470705"/>
                <a:ext cx="93224" cy="58878"/>
              </a:xfrm>
              <a:custGeom>
                <a:avLst/>
                <a:gdLst>
                  <a:gd name="connsiteX0" fmla="*/ 93224 w 93224"/>
                  <a:gd name="connsiteY0" fmla="*/ 45385 h 58878"/>
                  <a:gd name="connsiteX1" fmla="*/ 13493 w 93224"/>
                  <a:gd name="connsiteY1" fmla="*/ 0 h 58878"/>
                  <a:gd name="connsiteX2" fmla="*/ 0 w 93224"/>
                  <a:gd name="connsiteY2" fmla="*/ 6133 h 58878"/>
                  <a:gd name="connsiteX3" fmla="*/ 93224 w 93224"/>
                  <a:gd name="connsiteY3" fmla="*/ 58878 h 588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3224" h="58878">
                    <a:moveTo>
                      <a:pt x="93224" y="45385"/>
                    </a:moveTo>
                    <a:lnTo>
                      <a:pt x="13493" y="0"/>
                    </a:lnTo>
                    <a:lnTo>
                      <a:pt x="0" y="6133"/>
                    </a:lnTo>
                    <a:lnTo>
                      <a:pt x="93224" y="58878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29" name="Freeform: Shape 428">
                <a:extLst>
                  <a:ext uri="{FF2B5EF4-FFF2-40B4-BE49-F238E27FC236}">
                    <a16:creationId xmlns:a16="http://schemas.microsoft.com/office/drawing/2014/main" id="{4196169F-4850-439C-9C18-087AC4223154}"/>
                  </a:ext>
                </a:extLst>
              </p:cNvPr>
              <p:cNvSpPr/>
              <p:nvPr/>
            </p:nvSpPr>
            <p:spPr>
              <a:xfrm>
                <a:off x="3831632" y="3437586"/>
                <a:ext cx="93224" cy="57651"/>
              </a:xfrm>
              <a:custGeom>
                <a:avLst/>
                <a:gdLst>
                  <a:gd name="connsiteX0" fmla="*/ 93224 w 93224"/>
                  <a:gd name="connsiteY0" fmla="*/ 44159 h 57651"/>
                  <a:gd name="connsiteX1" fmla="*/ 13493 w 93224"/>
                  <a:gd name="connsiteY1" fmla="*/ 0 h 57651"/>
                  <a:gd name="connsiteX2" fmla="*/ 0 w 93224"/>
                  <a:gd name="connsiteY2" fmla="*/ 4907 h 57651"/>
                  <a:gd name="connsiteX3" fmla="*/ 93224 w 93224"/>
                  <a:gd name="connsiteY3" fmla="*/ 57652 h 576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3224" h="57651">
                    <a:moveTo>
                      <a:pt x="93224" y="44159"/>
                    </a:moveTo>
                    <a:lnTo>
                      <a:pt x="13493" y="0"/>
                    </a:lnTo>
                    <a:lnTo>
                      <a:pt x="0" y="4907"/>
                    </a:lnTo>
                    <a:lnTo>
                      <a:pt x="93224" y="57652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30" name="Freeform: Shape 429">
                <a:extLst>
                  <a:ext uri="{FF2B5EF4-FFF2-40B4-BE49-F238E27FC236}">
                    <a16:creationId xmlns:a16="http://schemas.microsoft.com/office/drawing/2014/main" id="{808CC73A-2DF5-4871-9237-AD9892041014}"/>
                  </a:ext>
                </a:extLst>
              </p:cNvPr>
              <p:cNvSpPr/>
              <p:nvPr/>
            </p:nvSpPr>
            <p:spPr>
              <a:xfrm>
                <a:off x="3831632" y="3505051"/>
                <a:ext cx="93224" cy="58878"/>
              </a:xfrm>
              <a:custGeom>
                <a:avLst/>
                <a:gdLst>
                  <a:gd name="connsiteX0" fmla="*/ 93224 w 93224"/>
                  <a:gd name="connsiteY0" fmla="*/ 45386 h 58878"/>
                  <a:gd name="connsiteX1" fmla="*/ 13493 w 93224"/>
                  <a:gd name="connsiteY1" fmla="*/ 0 h 58878"/>
                  <a:gd name="connsiteX2" fmla="*/ 0 w 93224"/>
                  <a:gd name="connsiteY2" fmla="*/ 6133 h 58878"/>
                  <a:gd name="connsiteX3" fmla="*/ 93224 w 93224"/>
                  <a:gd name="connsiteY3" fmla="*/ 58879 h 588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3224" h="58878">
                    <a:moveTo>
                      <a:pt x="93224" y="45386"/>
                    </a:moveTo>
                    <a:lnTo>
                      <a:pt x="13493" y="0"/>
                    </a:lnTo>
                    <a:lnTo>
                      <a:pt x="0" y="6133"/>
                    </a:lnTo>
                    <a:lnTo>
                      <a:pt x="93224" y="5887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31" name="Freeform: Shape 430">
                <a:extLst>
                  <a:ext uri="{FF2B5EF4-FFF2-40B4-BE49-F238E27FC236}">
                    <a16:creationId xmlns:a16="http://schemas.microsoft.com/office/drawing/2014/main" id="{B9994DEF-B291-4A79-BA23-4391E7E5559F}"/>
                  </a:ext>
                </a:extLst>
              </p:cNvPr>
              <p:cNvSpPr/>
              <p:nvPr/>
            </p:nvSpPr>
            <p:spPr>
              <a:xfrm>
                <a:off x="3831632" y="3476838"/>
                <a:ext cx="93224" cy="68691"/>
              </a:xfrm>
              <a:custGeom>
                <a:avLst/>
                <a:gdLst>
                  <a:gd name="connsiteX0" fmla="*/ 93224 w 93224"/>
                  <a:gd name="connsiteY0" fmla="*/ 68692 h 68691"/>
                  <a:gd name="connsiteX1" fmla="*/ 0 w 93224"/>
                  <a:gd name="connsiteY1" fmla="*/ 15946 h 68691"/>
                  <a:gd name="connsiteX2" fmla="*/ 0 w 93224"/>
                  <a:gd name="connsiteY2" fmla="*/ 0 h 68691"/>
                  <a:gd name="connsiteX3" fmla="*/ 93224 w 93224"/>
                  <a:gd name="connsiteY3" fmla="*/ 52745 h 686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3224" h="68691">
                    <a:moveTo>
                      <a:pt x="93224" y="68692"/>
                    </a:moveTo>
                    <a:lnTo>
                      <a:pt x="0" y="15946"/>
                    </a:lnTo>
                    <a:lnTo>
                      <a:pt x="0" y="0"/>
                    </a:lnTo>
                    <a:lnTo>
                      <a:pt x="93224" y="52745"/>
                    </a:lnTo>
                    <a:close/>
                  </a:path>
                </a:pathLst>
              </a:custGeom>
              <a:solidFill>
                <a:srgbClr val="B2B1B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32" name="Freeform: Shape 431">
                <a:extLst>
                  <a:ext uri="{FF2B5EF4-FFF2-40B4-BE49-F238E27FC236}">
                    <a16:creationId xmlns:a16="http://schemas.microsoft.com/office/drawing/2014/main" id="{981BFF54-7750-48F2-8EC3-40B3821F552F}"/>
                  </a:ext>
                </a:extLst>
              </p:cNvPr>
              <p:cNvSpPr/>
              <p:nvPr/>
            </p:nvSpPr>
            <p:spPr>
              <a:xfrm>
                <a:off x="3831632" y="3442492"/>
                <a:ext cx="93224" cy="68691"/>
              </a:xfrm>
              <a:custGeom>
                <a:avLst/>
                <a:gdLst>
                  <a:gd name="connsiteX0" fmla="*/ 93224 w 93224"/>
                  <a:gd name="connsiteY0" fmla="*/ 68692 h 68691"/>
                  <a:gd name="connsiteX1" fmla="*/ 0 w 93224"/>
                  <a:gd name="connsiteY1" fmla="*/ 17173 h 68691"/>
                  <a:gd name="connsiteX2" fmla="*/ 0 w 93224"/>
                  <a:gd name="connsiteY2" fmla="*/ 0 h 68691"/>
                  <a:gd name="connsiteX3" fmla="*/ 93224 w 93224"/>
                  <a:gd name="connsiteY3" fmla="*/ 52745 h 686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3224" h="68691">
                    <a:moveTo>
                      <a:pt x="93224" y="68692"/>
                    </a:moveTo>
                    <a:lnTo>
                      <a:pt x="0" y="17173"/>
                    </a:lnTo>
                    <a:lnTo>
                      <a:pt x="0" y="0"/>
                    </a:lnTo>
                    <a:lnTo>
                      <a:pt x="93224" y="52745"/>
                    </a:lnTo>
                    <a:close/>
                  </a:path>
                </a:pathLst>
              </a:custGeom>
              <a:solidFill>
                <a:srgbClr val="B2B1B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33" name="Freeform: Shape 432">
                <a:extLst>
                  <a:ext uri="{FF2B5EF4-FFF2-40B4-BE49-F238E27FC236}">
                    <a16:creationId xmlns:a16="http://schemas.microsoft.com/office/drawing/2014/main" id="{2BE27577-9A07-4A47-98A2-D57C0F136C04}"/>
                  </a:ext>
                </a:extLst>
              </p:cNvPr>
              <p:cNvSpPr/>
              <p:nvPr/>
            </p:nvSpPr>
            <p:spPr>
              <a:xfrm>
                <a:off x="3831632" y="3511184"/>
                <a:ext cx="93224" cy="68691"/>
              </a:xfrm>
              <a:custGeom>
                <a:avLst/>
                <a:gdLst>
                  <a:gd name="connsiteX0" fmla="*/ 93224 w 93224"/>
                  <a:gd name="connsiteY0" fmla="*/ 68692 h 68691"/>
                  <a:gd name="connsiteX1" fmla="*/ 0 w 93224"/>
                  <a:gd name="connsiteY1" fmla="*/ 15946 h 68691"/>
                  <a:gd name="connsiteX2" fmla="*/ 0 w 93224"/>
                  <a:gd name="connsiteY2" fmla="*/ 0 h 68691"/>
                  <a:gd name="connsiteX3" fmla="*/ 93224 w 93224"/>
                  <a:gd name="connsiteY3" fmla="*/ 52745 h 686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3224" h="68691">
                    <a:moveTo>
                      <a:pt x="93224" y="68692"/>
                    </a:moveTo>
                    <a:lnTo>
                      <a:pt x="0" y="15946"/>
                    </a:lnTo>
                    <a:lnTo>
                      <a:pt x="0" y="0"/>
                    </a:lnTo>
                    <a:lnTo>
                      <a:pt x="93224" y="52745"/>
                    </a:lnTo>
                    <a:close/>
                  </a:path>
                </a:pathLst>
              </a:custGeom>
              <a:solidFill>
                <a:srgbClr val="B2B1B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394" name="Graphic 2">
              <a:extLst>
                <a:ext uri="{FF2B5EF4-FFF2-40B4-BE49-F238E27FC236}">
                  <a16:creationId xmlns:a16="http://schemas.microsoft.com/office/drawing/2014/main" id="{1110133C-D9DE-40C4-9304-6D2ED79633C7}"/>
                </a:ext>
              </a:extLst>
            </p:cNvPr>
            <p:cNvGrpSpPr/>
            <p:nvPr/>
          </p:nvGrpSpPr>
          <p:grpSpPr>
            <a:xfrm>
              <a:off x="4371352" y="3135834"/>
              <a:ext cx="94450" cy="143516"/>
              <a:chOff x="4371352" y="3135834"/>
              <a:chExt cx="94450" cy="143516"/>
            </a:xfrm>
            <a:solidFill>
              <a:schemeClr val="accent1"/>
            </a:solidFill>
          </p:grpSpPr>
          <p:sp>
            <p:nvSpPr>
              <p:cNvPr id="422" name="Freeform: Shape 421">
                <a:extLst>
                  <a:ext uri="{FF2B5EF4-FFF2-40B4-BE49-F238E27FC236}">
                    <a16:creationId xmlns:a16="http://schemas.microsoft.com/office/drawing/2014/main" id="{8FD3C6E7-95BC-4A24-B00B-2CF7CAD59B3D}"/>
                  </a:ext>
                </a:extLst>
              </p:cNvPr>
              <p:cNvSpPr/>
              <p:nvPr/>
            </p:nvSpPr>
            <p:spPr>
              <a:xfrm>
                <a:off x="4371352" y="3170180"/>
                <a:ext cx="94450" cy="58878"/>
              </a:xfrm>
              <a:custGeom>
                <a:avLst/>
                <a:gdLst>
                  <a:gd name="connsiteX0" fmla="*/ 94451 w 94450"/>
                  <a:gd name="connsiteY0" fmla="*/ 45385 h 58878"/>
                  <a:gd name="connsiteX1" fmla="*/ 13493 w 94450"/>
                  <a:gd name="connsiteY1" fmla="*/ 0 h 58878"/>
                  <a:gd name="connsiteX2" fmla="*/ 0 w 94450"/>
                  <a:gd name="connsiteY2" fmla="*/ 4907 h 58878"/>
                  <a:gd name="connsiteX3" fmla="*/ 94451 w 94450"/>
                  <a:gd name="connsiteY3" fmla="*/ 58878 h 588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4450" h="58878">
                    <a:moveTo>
                      <a:pt x="94451" y="45385"/>
                    </a:moveTo>
                    <a:lnTo>
                      <a:pt x="13493" y="0"/>
                    </a:lnTo>
                    <a:lnTo>
                      <a:pt x="0" y="4907"/>
                    </a:lnTo>
                    <a:lnTo>
                      <a:pt x="94451" y="58878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23" name="Freeform: Shape 422">
                <a:extLst>
                  <a:ext uri="{FF2B5EF4-FFF2-40B4-BE49-F238E27FC236}">
                    <a16:creationId xmlns:a16="http://schemas.microsoft.com/office/drawing/2014/main" id="{850687D5-7FC8-4CB8-98C4-7B6D33586B80}"/>
                  </a:ext>
                </a:extLst>
              </p:cNvPr>
              <p:cNvSpPr/>
              <p:nvPr/>
            </p:nvSpPr>
            <p:spPr>
              <a:xfrm>
                <a:off x="4371352" y="3135834"/>
                <a:ext cx="94450" cy="58878"/>
              </a:xfrm>
              <a:custGeom>
                <a:avLst/>
                <a:gdLst>
                  <a:gd name="connsiteX0" fmla="*/ 94451 w 94450"/>
                  <a:gd name="connsiteY0" fmla="*/ 45386 h 58878"/>
                  <a:gd name="connsiteX1" fmla="*/ 13493 w 94450"/>
                  <a:gd name="connsiteY1" fmla="*/ 0 h 58878"/>
                  <a:gd name="connsiteX2" fmla="*/ 0 w 94450"/>
                  <a:gd name="connsiteY2" fmla="*/ 6133 h 58878"/>
                  <a:gd name="connsiteX3" fmla="*/ 94451 w 94450"/>
                  <a:gd name="connsiteY3" fmla="*/ 58879 h 588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4450" h="58878">
                    <a:moveTo>
                      <a:pt x="94451" y="45386"/>
                    </a:moveTo>
                    <a:lnTo>
                      <a:pt x="13493" y="0"/>
                    </a:lnTo>
                    <a:lnTo>
                      <a:pt x="0" y="6133"/>
                    </a:lnTo>
                    <a:lnTo>
                      <a:pt x="94451" y="5887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24" name="Freeform: Shape 423">
                <a:extLst>
                  <a:ext uri="{FF2B5EF4-FFF2-40B4-BE49-F238E27FC236}">
                    <a16:creationId xmlns:a16="http://schemas.microsoft.com/office/drawing/2014/main" id="{92CAF055-8AC8-44F5-992B-99D41DF5874D}"/>
                  </a:ext>
                </a:extLst>
              </p:cNvPr>
              <p:cNvSpPr/>
              <p:nvPr/>
            </p:nvSpPr>
            <p:spPr>
              <a:xfrm>
                <a:off x="4371352" y="3204525"/>
                <a:ext cx="94450" cy="58878"/>
              </a:xfrm>
              <a:custGeom>
                <a:avLst/>
                <a:gdLst>
                  <a:gd name="connsiteX0" fmla="*/ 94451 w 94450"/>
                  <a:gd name="connsiteY0" fmla="*/ 45386 h 58878"/>
                  <a:gd name="connsiteX1" fmla="*/ 13493 w 94450"/>
                  <a:gd name="connsiteY1" fmla="*/ 0 h 58878"/>
                  <a:gd name="connsiteX2" fmla="*/ 0 w 94450"/>
                  <a:gd name="connsiteY2" fmla="*/ 4907 h 58878"/>
                  <a:gd name="connsiteX3" fmla="*/ 94451 w 94450"/>
                  <a:gd name="connsiteY3" fmla="*/ 58879 h 588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4450" h="58878">
                    <a:moveTo>
                      <a:pt x="94451" y="45386"/>
                    </a:moveTo>
                    <a:lnTo>
                      <a:pt x="13493" y="0"/>
                    </a:lnTo>
                    <a:lnTo>
                      <a:pt x="0" y="4907"/>
                    </a:lnTo>
                    <a:lnTo>
                      <a:pt x="94451" y="5887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25" name="Freeform: Shape 424">
                <a:extLst>
                  <a:ext uri="{FF2B5EF4-FFF2-40B4-BE49-F238E27FC236}">
                    <a16:creationId xmlns:a16="http://schemas.microsoft.com/office/drawing/2014/main" id="{7684F8E2-25E1-4A0C-981F-48B1FB40FAC9}"/>
                  </a:ext>
                </a:extLst>
              </p:cNvPr>
              <p:cNvSpPr/>
              <p:nvPr/>
            </p:nvSpPr>
            <p:spPr>
              <a:xfrm>
                <a:off x="4371352" y="3175086"/>
                <a:ext cx="94450" cy="69918"/>
              </a:xfrm>
              <a:custGeom>
                <a:avLst/>
                <a:gdLst>
                  <a:gd name="connsiteX0" fmla="*/ 94451 w 94450"/>
                  <a:gd name="connsiteY0" fmla="*/ 69918 h 69918"/>
                  <a:gd name="connsiteX1" fmla="*/ 0 w 94450"/>
                  <a:gd name="connsiteY1" fmla="*/ 17173 h 69918"/>
                  <a:gd name="connsiteX2" fmla="*/ 0 w 94450"/>
                  <a:gd name="connsiteY2" fmla="*/ 0 h 69918"/>
                  <a:gd name="connsiteX3" fmla="*/ 94451 w 94450"/>
                  <a:gd name="connsiteY3" fmla="*/ 53972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4450" h="69918">
                    <a:moveTo>
                      <a:pt x="94451" y="69918"/>
                    </a:moveTo>
                    <a:lnTo>
                      <a:pt x="0" y="17173"/>
                    </a:lnTo>
                    <a:lnTo>
                      <a:pt x="0" y="0"/>
                    </a:lnTo>
                    <a:lnTo>
                      <a:pt x="94451" y="53972"/>
                    </a:lnTo>
                    <a:close/>
                  </a:path>
                </a:pathLst>
              </a:custGeom>
              <a:solidFill>
                <a:srgbClr val="B2B1B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26" name="Freeform: Shape 425">
                <a:extLst>
                  <a:ext uri="{FF2B5EF4-FFF2-40B4-BE49-F238E27FC236}">
                    <a16:creationId xmlns:a16="http://schemas.microsoft.com/office/drawing/2014/main" id="{D12F1400-6DB3-4287-9F94-F62AAE49324E}"/>
                  </a:ext>
                </a:extLst>
              </p:cNvPr>
              <p:cNvSpPr/>
              <p:nvPr/>
            </p:nvSpPr>
            <p:spPr>
              <a:xfrm>
                <a:off x="4371352" y="3141967"/>
                <a:ext cx="94450" cy="69918"/>
              </a:xfrm>
              <a:custGeom>
                <a:avLst/>
                <a:gdLst>
                  <a:gd name="connsiteX0" fmla="*/ 94451 w 94450"/>
                  <a:gd name="connsiteY0" fmla="*/ 69918 h 69918"/>
                  <a:gd name="connsiteX1" fmla="*/ 0 w 94450"/>
                  <a:gd name="connsiteY1" fmla="*/ 15946 h 69918"/>
                  <a:gd name="connsiteX2" fmla="*/ 0 w 94450"/>
                  <a:gd name="connsiteY2" fmla="*/ 0 h 69918"/>
                  <a:gd name="connsiteX3" fmla="*/ 94451 w 94450"/>
                  <a:gd name="connsiteY3" fmla="*/ 52745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4450" h="69918">
                    <a:moveTo>
                      <a:pt x="94451" y="69918"/>
                    </a:moveTo>
                    <a:lnTo>
                      <a:pt x="0" y="15946"/>
                    </a:lnTo>
                    <a:lnTo>
                      <a:pt x="0" y="0"/>
                    </a:lnTo>
                    <a:lnTo>
                      <a:pt x="94451" y="52745"/>
                    </a:lnTo>
                    <a:close/>
                  </a:path>
                </a:pathLst>
              </a:custGeom>
              <a:solidFill>
                <a:srgbClr val="B2B1B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27" name="Freeform: Shape 426">
                <a:extLst>
                  <a:ext uri="{FF2B5EF4-FFF2-40B4-BE49-F238E27FC236}">
                    <a16:creationId xmlns:a16="http://schemas.microsoft.com/office/drawing/2014/main" id="{9B6D2B2A-F3A8-4708-82AF-30F28C4A66CB}"/>
                  </a:ext>
                </a:extLst>
              </p:cNvPr>
              <p:cNvSpPr/>
              <p:nvPr/>
            </p:nvSpPr>
            <p:spPr>
              <a:xfrm>
                <a:off x="4371352" y="3209432"/>
                <a:ext cx="94450" cy="69918"/>
              </a:xfrm>
              <a:custGeom>
                <a:avLst/>
                <a:gdLst>
                  <a:gd name="connsiteX0" fmla="*/ 94451 w 94450"/>
                  <a:gd name="connsiteY0" fmla="*/ 69918 h 69918"/>
                  <a:gd name="connsiteX1" fmla="*/ 0 w 94450"/>
                  <a:gd name="connsiteY1" fmla="*/ 17173 h 69918"/>
                  <a:gd name="connsiteX2" fmla="*/ 0 w 94450"/>
                  <a:gd name="connsiteY2" fmla="*/ 0 h 69918"/>
                  <a:gd name="connsiteX3" fmla="*/ 94451 w 94450"/>
                  <a:gd name="connsiteY3" fmla="*/ 53972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4450" h="69918">
                    <a:moveTo>
                      <a:pt x="94451" y="69918"/>
                    </a:moveTo>
                    <a:lnTo>
                      <a:pt x="0" y="17173"/>
                    </a:lnTo>
                    <a:lnTo>
                      <a:pt x="0" y="0"/>
                    </a:lnTo>
                    <a:lnTo>
                      <a:pt x="94451" y="53972"/>
                    </a:lnTo>
                    <a:close/>
                  </a:path>
                </a:pathLst>
              </a:custGeom>
              <a:solidFill>
                <a:srgbClr val="B2B1B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395" name="Freeform: Shape 394">
              <a:extLst>
                <a:ext uri="{FF2B5EF4-FFF2-40B4-BE49-F238E27FC236}">
                  <a16:creationId xmlns:a16="http://schemas.microsoft.com/office/drawing/2014/main" id="{B5B53B49-CA4A-4724-9B56-73CF61845703}"/>
                </a:ext>
              </a:extLst>
            </p:cNvPr>
            <p:cNvSpPr/>
            <p:nvPr/>
          </p:nvSpPr>
          <p:spPr>
            <a:xfrm>
              <a:off x="4465802" y="3047516"/>
              <a:ext cx="13492" cy="253913"/>
            </a:xfrm>
            <a:custGeom>
              <a:avLst/>
              <a:gdLst>
                <a:gd name="connsiteX0" fmla="*/ 13493 w 13492"/>
                <a:gd name="connsiteY0" fmla="*/ 253913 h 253913"/>
                <a:gd name="connsiteX1" fmla="*/ 13493 w 13492"/>
                <a:gd name="connsiteY1" fmla="*/ 7360 h 253913"/>
                <a:gd name="connsiteX2" fmla="*/ 0 w 13492"/>
                <a:gd name="connsiteY2" fmla="*/ 0 h 253913"/>
                <a:gd name="connsiteX3" fmla="*/ 0 w 13492"/>
                <a:gd name="connsiteY3" fmla="*/ 246554 h 253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92" h="253913">
                  <a:moveTo>
                    <a:pt x="13493" y="253913"/>
                  </a:moveTo>
                  <a:lnTo>
                    <a:pt x="13493" y="7360"/>
                  </a:lnTo>
                  <a:lnTo>
                    <a:pt x="0" y="0"/>
                  </a:lnTo>
                  <a:lnTo>
                    <a:pt x="0" y="246554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96" name="Freeform: Shape 395">
              <a:extLst>
                <a:ext uri="{FF2B5EF4-FFF2-40B4-BE49-F238E27FC236}">
                  <a16:creationId xmlns:a16="http://schemas.microsoft.com/office/drawing/2014/main" id="{FA3D2609-15B3-45E4-B17B-501C3AF31527}"/>
                </a:ext>
              </a:extLst>
            </p:cNvPr>
            <p:cNvSpPr/>
            <p:nvPr/>
          </p:nvSpPr>
          <p:spPr>
            <a:xfrm>
              <a:off x="4479295" y="3047516"/>
              <a:ext cx="13493" cy="253913"/>
            </a:xfrm>
            <a:custGeom>
              <a:avLst/>
              <a:gdLst>
                <a:gd name="connsiteX0" fmla="*/ 0 w 13493"/>
                <a:gd name="connsiteY0" fmla="*/ 253913 h 253913"/>
                <a:gd name="connsiteX1" fmla="*/ 0 w 13493"/>
                <a:gd name="connsiteY1" fmla="*/ 7360 h 253913"/>
                <a:gd name="connsiteX2" fmla="*/ 13493 w 13493"/>
                <a:gd name="connsiteY2" fmla="*/ 0 h 253913"/>
                <a:gd name="connsiteX3" fmla="*/ 13493 w 13493"/>
                <a:gd name="connsiteY3" fmla="*/ 246554 h 253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93" h="253913">
                  <a:moveTo>
                    <a:pt x="0" y="253913"/>
                  </a:moveTo>
                  <a:lnTo>
                    <a:pt x="0" y="7360"/>
                  </a:lnTo>
                  <a:lnTo>
                    <a:pt x="13493" y="0"/>
                  </a:lnTo>
                  <a:lnTo>
                    <a:pt x="13493" y="246554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97" name="Freeform: Shape 396">
              <a:extLst>
                <a:ext uri="{FF2B5EF4-FFF2-40B4-BE49-F238E27FC236}">
                  <a16:creationId xmlns:a16="http://schemas.microsoft.com/office/drawing/2014/main" id="{9A91F15E-C628-43A4-BBE0-BEDFBDDC30D6}"/>
                </a:ext>
              </a:extLst>
            </p:cNvPr>
            <p:cNvSpPr/>
            <p:nvPr/>
          </p:nvSpPr>
          <p:spPr>
            <a:xfrm>
              <a:off x="4340686" y="3229058"/>
              <a:ext cx="138609" cy="83411"/>
            </a:xfrm>
            <a:custGeom>
              <a:avLst/>
              <a:gdLst>
                <a:gd name="connsiteX0" fmla="*/ 0 w 138609"/>
                <a:gd name="connsiteY0" fmla="*/ 69918 h 83411"/>
                <a:gd name="connsiteX1" fmla="*/ 125117 w 138609"/>
                <a:gd name="connsiteY1" fmla="*/ 0 h 83411"/>
                <a:gd name="connsiteX2" fmla="*/ 138610 w 138609"/>
                <a:gd name="connsiteY2" fmla="*/ 6133 h 83411"/>
                <a:gd name="connsiteX3" fmla="*/ 0 w 138609"/>
                <a:gd name="connsiteY3" fmla="*/ 83411 h 83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8609" h="83411">
                  <a:moveTo>
                    <a:pt x="0" y="69918"/>
                  </a:moveTo>
                  <a:lnTo>
                    <a:pt x="125117" y="0"/>
                  </a:lnTo>
                  <a:lnTo>
                    <a:pt x="138610" y="6133"/>
                  </a:lnTo>
                  <a:lnTo>
                    <a:pt x="0" y="83411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98" name="Freeform: Shape 397">
              <a:extLst>
                <a:ext uri="{FF2B5EF4-FFF2-40B4-BE49-F238E27FC236}">
                  <a16:creationId xmlns:a16="http://schemas.microsoft.com/office/drawing/2014/main" id="{72CE4C27-7818-4A5D-A690-AD5DD1BFCDF6}"/>
                </a:ext>
              </a:extLst>
            </p:cNvPr>
            <p:cNvSpPr/>
            <p:nvPr/>
          </p:nvSpPr>
          <p:spPr>
            <a:xfrm>
              <a:off x="4340686" y="3194712"/>
              <a:ext cx="138609" cy="83411"/>
            </a:xfrm>
            <a:custGeom>
              <a:avLst/>
              <a:gdLst>
                <a:gd name="connsiteX0" fmla="*/ 0 w 138609"/>
                <a:gd name="connsiteY0" fmla="*/ 69918 h 83411"/>
                <a:gd name="connsiteX1" fmla="*/ 125117 w 138609"/>
                <a:gd name="connsiteY1" fmla="*/ 0 h 83411"/>
                <a:gd name="connsiteX2" fmla="*/ 138610 w 138609"/>
                <a:gd name="connsiteY2" fmla="*/ 6133 h 83411"/>
                <a:gd name="connsiteX3" fmla="*/ 0 w 138609"/>
                <a:gd name="connsiteY3" fmla="*/ 83411 h 83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8609" h="83411">
                  <a:moveTo>
                    <a:pt x="0" y="69918"/>
                  </a:moveTo>
                  <a:lnTo>
                    <a:pt x="125117" y="0"/>
                  </a:lnTo>
                  <a:lnTo>
                    <a:pt x="138610" y="6133"/>
                  </a:lnTo>
                  <a:lnTo>
                    <a:pt x="0" y="83411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99" name="Freeform: Shape 398">
              <a:extLst>
                <a:ext uri="{FF2B5EF4-FFF2-40B4-BE49-F238E27FC236}">
                  <a16:creationId xmlns:a16="http://schemas.microsoft.com/office/drawing/2014/main" id="{3122D444-73C0-49BB-A7F3-F14B72DDE372}"/>
                </a:ext>
              </a:extLst>
            </p:cNvPr>
            <p:cNvSpPr/>
            <p:nvPr/>
          </p:nvSpPr>
          <p:spPr>
            <a:xfrm>
              <a:off x="4340686" y="3263404"/>
              <a:ext cx="138609" cy="83411"/>
            </a:xfrm>
            <a:custGeom>
              <a:avLst/>
              <a:gdLst>
                <a:gd name="connsiteX0" fmla="*/ 0 w 138609"/>
                <a:gd name="connsiteY0" fmla="*/ 69918 h 83411"/>
                <a:gd name="connsiteX1" fmla="*/ 125117 w 138609"/>
                <a:gd name="connsiteY1" fmla="*/ 0 h 83411"/>
                <a:gd name="connsiteX2" fmla="*/ 138610 w 138609"/>
                <a:gd name="connsiteY2" fmla="*/ 6133 h 83411"/>
                <a:gd name="connsiteX3" fmla="*/ 0 w 138609"/>
                <a:gd name="connsiteY3" fmla="*/ 83411 h 83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8609" h="83411">
                  <a:moveTo>
                    <a:pt x="0" y="69918"/>
                  </a:moveTo>
                  <a:lnTo>
                    <a:pt x="125117" y="0"/>
                  </a:lnTo>
                  <a:lnTo>
                    <a:pt x="138610" y="6133"/>
                  </a:lnTo>
                  <a:lnTo>
                    <a:pt x="0" y="83411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0" name="Freeform: Shape 399">
              <a:extLst>
                <a:ext uri="{FF2B5EF4-FFF2-40B4-BE49-F238E27FC236}">
                  <a16:creationId xmlns:a16="http://schemas.microsoft.com/office/drawing/2014/main" id="{24A669BD-882B-429A-B3FA-DF524DE21453}"/>
                </a:ext>
              </a:extLst>
            </p:cNvPr>
            <p:cNvSpPr/>
            <p:nvPr/>
          </p:nvSpPr>
          <p:spPr>
            <a:xfrm>
              <a:off x="4340686" y="3235191"/>
              <a:ext cx="138609" cy="93224"/>
            </a:xfrm>
            <a:custGeom>
              <a:avLst/>
              <a:gdLst>
                <a:gd name="connsiteX0" fmla="*/ 0 w 138609"/>
                <a:gd name="connsiteY0" fmla="*/ 93224 h 93224"/>
                <a:gd name="connsiteX1" fmla="*/ 138610 w 138609"/>
                <a:gd name="connsiteY1" fmla="*/ 15946 h 93224"/>
                <a:gd name="connsiteX2" fmla="*/ 138610 w 138609"/>
                <a:gd name="connsiteY2" fmla="*/ 0 h 93224"/>
                <a:gd name="connsiteX3" fmla="*/ 0 w 138609"/>
                <a:gd name="connsiteY3" fmla="*/ 77278 h 93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8609" h="93224">
                  <a:moveTo>
                    <a:pt x="0" y="93224"/>
                  </a:moveTo>
                  <a:lnTo>
                    <a:pt x="138610" y="15946"/>
                  </a:lnTo>
                  <a:lnTo>
                    <a:pt x="138610" y="0"/>
                  </a:lnTo>
                  <a:lnTo>
                    <a:pt x="0" y="77278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1" name="Freeform: Shape 400">
              <a:extLst>
                <a:ext uri="{FF2B5EF4-FFF2-40B4-BE49-F238E27FC236}">
                  <a16:creationId xmlns:a16="http://schemas.microsoft.com/office/drawing/2014/main" id="{763C928A-6FDD-4775-8059-A65E22F0D921}"/>
                </a:ext>
              </a:extLst>
            </p:cNvPr>
            <p:cNvSpPr/>
            <p:nvPr/>
          </p:nvSpPr>
          <p:spPr>
            <a:xfrm>
              <a:off x="4340686" y="3200845"/>
              <a:ext cx="138609" cy="93224"/>
            </a:xfrm>
            <a:custGeom>
              <a:avLst/>
              <a:gdLst>
                <a:gd name="connsiteX0" fmla="*/ 0 w 138609"/>
                <a:gd name="connsiteY0" fmla="*/ 93224 h 93224"/>
                <a:gd name="connsiteX1" fmla="*/ 138610 w 138609"/>
                <a:gd name="connsiteY1" fmla="*/ 15946 h 93224"/>
                <a:gd name="connsiteX2" fmla="*/ 138610 w 138609"/>
                <a:gd name="connsiteY2" fmla="*/ 0 h 93224"/>
                <a:gd name="connsiteX3" fmla="*/ 0 w 138609"/>
                <a:gd name="connsiteY3" fmla="*/ 77278 h 93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8609" h="93224">
                  <a:moveTo>
                    <a:pt x="0" y="93224"/>
                  </a:moveTo>
                  <a:lnTo>
                    <a:pt x="138610" y="15946"/>
                  </a:lnTo>
                  <a:lnTo>
                    <a:pt x="138610" y="0"/>
                  </a:lnTo>
                  <a:lnTo>
                    <a:pt x="0" y="77278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2" name="Freeform: Shape 401">
              <a:extLst>
                <a:ext uri="{FF2B5EF4-FFF2-40B4-BE49-F238E27FC236}">
                  <a16:creationId xmlns:a16="http://schemas.microsoft.com/office/drawing/2014/main" id="{5BB6DB04-2D62-450C-BAF7-FAC1E9FD9C08}"/>
                </a:ext>
              </a:extLst>
            </p:cNvPr>
            <p:cNvSpPr/>
            <p:nvPr/>
          </p:nvSpPr>
          <p:spPr>
            <a:xfrm>
              <a:off x="4340686" y="3269537"/>
              <a:ext cx="138609" cy="93224"/>
            </a:xfrm>
            <a:custGeom>
              <a:avLst/>
              <a:gdLst>
                <a:gd name="connsiteX0" fmla="*/ 0 w 138609"/>
                <a:gd name="connsiteY0" fmla="*/ 93224 h 93224"/>
                <a:gd name="connsiteX1" fmla="*/ 138610 w 138609"/>
                <a:gd name="connsiteY1" fmla="*/ 15946 h 93224"/>
                <a:gd name="connsiteX2" fmla="*/ 138610 w 138609"/>
                <a:gd name="connsiteY2" fmla="*/ 0 h 93224"/>
                <a:gd name="connsiteX3" fmla="*/ 0 w 138609"/>
                <a:gd name="connsiteY3" fmla="*/ 77278 h 93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8609" h="93224">
                  <a:moveTo>
                    <a:pt x="0" y="93224"/>
                  </a:moveTo>
                  <a:lnTo>
                    <a:pt x="138610" y="15946"/>
                  </a:lnTo>
                  <a:lnTo>
                    <a:pt x="138610" y="0"/>
                  </a:lnTo>
                  <a:lnTo>
                    <a:pt x="0" y="77278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3" name="Freeform: Shape 402">
              <a:extLst>
                <a:ext uri="{FF2B5EF4-FFF2-40B4-BE49-F238E27FC236}">
                  <a16:creationId xmlns:a16="http://schemas.microsoft.com/office/drawing/2014/main" id="{FDCDF3F8-5E00-4D08-9A0F-78BC4F389628}"/>
                </a:ext>
              </a:extLst>
            </p:cNvPr>
            <p:cNvSpPr/>
            <p:nvPr/>
          </p:nvSpPr>
          <p:spPr>
            <a:xfrm>
              <a:off x="3924857" y="3349268"/>
              <a:ext cx="13492" cy="253913"/>
            </a:xfrm>
            <a:custGeom>
              <a:avLst/>
              <a:gdLst>
                <a:gd name="connsiteX0" fmla="*/ 13493 w 13492"/>
                <a:gd name="connsiteY0" fmla="*/ 253913 h 253913"/>
                <a:gd name="connsiteX1" fmla="*/ 13493 w 13492"/>
                <a:gd name="connsiteY1" fmla="*/ 7360 h 253913"/>
                <a:gd name="connsiteX2" fmla="*/ 0 w 13492"/>
                <a:gd name="connsiteY2" fmla="*/ 0 h 253913"/>
                <a:gd name="connsiteX3" fmla="*/ 0 w 13492"/>
                <a:gd name="connsiteY3" fmla="*/ 246554 h 253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92" h="253913">
                  <a:moveTo>
                    <a:pt x="13493" y="253913"/>
                  </a:moveTo>
                  <a:lnTo>
                    <a:pt x="13493" y="7360"/>
                  </a:lnTo>
                  <a:lnTo>
                    <a:pt x="0" y="0"/>
                  </a:lnTo>
                  <a:lnTo>
                    <a:pt x="0" y="246554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4" name="Freeform: Shape 403">
              <a:extLst>
                <a:ext uri="{FF2B5EF4-FFF2-40B4-BE49-F238E27FC236}">
                  <a16:creationId xmlns:a16="http://schemas.microsoft.com/office/drawing/2014/main" id="{D0432D29-9690-48AE-BA5A-576DE8733145}"/>
                </a:ext>
              </a:extLst>
            </p:cNvPr>
            <p:cNvSpPr/>
            <p:nvPr/>
          </p:nvSpPr>
          <p:spPr>
            <a:xfrm>
              <a:off x="3370418" y="3532037"/>
              <a:ext cx="403562" cy="274766"/>
            </a:xfrm>
            <a:custGeom>
              <a:avLst/>
              <a:gdLst>
                <a:gd name="connsiteX0" fmla="*/ 0 w 403562"/>
                <a:gd name="connsiteY0" fmla="*/ 225701 h 274766"/>
                <a:gd name="connsiteX1" fmla="*/ 0 w 403562"/>
                <a:gd name="connsiteY1" fmla="*/ 274766 h 274766"/>
                <a:gd name="connsiteX2" fmla="*/ 403563 w 403562"/>
                <a:gd name="connsiteY2" fmla="*/ 49065 h 274766"/>
                <a:gd name="connsiteX3" fmla="*/ 403563 w 403562"/>
                <a:gd name="connsiteY3" fmla="*/ 0 h 274766"/>
                <a:gd name="connsiteX4" fmla="*/ 0 w 403562"/>
                <a:gd name="connsiteY4" fmla="*/ 225701 h 274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3562" h="274766">
                  <a:moveTo>
                    <a:pt x="0" y="225701"/>
                  </a:moveTo>
                  <a:lnTo>
                    <a:pt x="0" y="274766"/>
                  </a:lnTo>
                  <a:lnTo>
                    <a:pt x="403563" y="49065"/>
                  </a:lnTo>
                  <a:lnTo>
                    <a:pt x="403563" y="0"/>
                  </a:lnTo>
                  <a:lnTo>
                    <a:pt x="0" y="225701"/>
                  </a:lnTo>
                  <a:close/>
                </a:path>
              </a:pathLst>
            </a:custGeom>
            <a:solidFill>
              <a:srgbClr val="75B243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5" name="Freeform: Shape 404">
              <a:extLst>
                <a:ext uri="{FF2B5EF4-FFF2-40B4-BE49-F238E27FC236}">
                  <a16:creationId xmlns:a16="http://schemas.microsoft.com/office/drawing/2014/main" id="{9889169D-6821-41BD-A120-009B15D0AB48}"/>
                </a:ext>
              </a:extLst>
            </p:cNvPr>
            <p:cNvSpPr/>
            <p:nvPr/>
          </p:nvSpPr>
          <p:spPr>
            <a:xfrm>
              <a:off x="3320126" y="3503824"/>
              <a:ext cx="453854" cy="253913"/>
            </a:xfrm>
            <a:custGeom>
              <a:avLst/>
              <a:gdLst>
                <a:gd name="connsiteX0" fmla="*/ 50292 w 453854"/>
                <a:gd name="connsiteY0" fmla="*/ 253914 h 253913"/>
                <a:gd name="connsiteX1" fmla="*/ 453855 w 453854"/>
                <a:gd name="connsiteY1" fmla="*/ 28213 h 253913"/>
                <a:gd name="connsiteX2" fmla="*/ 402336 w 453854"/>
                <a:gd name="connsiteY2" fmla="*/ 0 h 253913"/>
                <a:gd name="connsiteX3" fmla="*/ 0 w 453854"/>
                <a:gd name="connsiteY3" fmla="*/ 225701 h 253913"/>
                <a:gd name="connsiteX4" fmla="*/ 50292 w 453854"/>
                <a:gd name="connsiteY4" fmla="*/ 253914 h 253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3854" h="253913">
                  <a:moveTo>
                    <a:pt x="50292" y="253914"/>
                  </a:moveTo>
                  <a:lnTo>
                    <a:pt x="453855" y="28213"/>
                  </a:lnTo>
                  <a:lnTo>
                    <a:pt x="402336" y="0"/>
                  </a:lnTo>
                  <a:lnTo>
                    <a:pt x="0" y="225701"/>
                  </a:lnTo>
                  <a:lnTo>
                    <a:pt x="50292" y="253914"/>
                  </a:lnTo>
                  <a:close/>
                </a:path>
              </a:pathLst>
            </a:custGeom>
            <a:solidFill>
              <a:srgbClr val="57914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6" name="Freeform: Shape 405">
              <a:extLst>
                <a:ext uri="{FF2B5EF4-FFF2-40B4-BE49-F238E27FC236}">
                  <a16:creationId xmlns:a16="http://schemas.microsoft.com/office/drawing/2014/main" id="{166C3BC3-BCB7-4E1C-8CDF-044A26500F90}"/>
                </a:ext>
              </a:extLst>
            </p:cNvPr>
            <p:cNvSpPr/>
            <p:nvPr/>
          </p:nvSpPr>
          <p:spPr>
            <a:xfrm>
              <a:off x="3320126" y="3729525"/>
              <a:ext cx="50291" cy="77278"/>
            </a:xfrm>
            <a:custGeom>
              <a:avLst/>
              <a:gdLst>
                <a:gd name="connsiteX0" fmla="*/ 0 w 50291"/>
                <a:gd name="connsiteY0" fmla="*/ 0 h 77278"/>
                <a:gd name="connsiteX1" fmla="*/ 0 w 50291"/>
                <a:gd name="connsiteY1" fmla="*/ 49065 h 77278"/>
                <a:gd name="connsiteX2" fmla="*/ 50292 w 50291"/>
                <a:gd name="connsiteY2" fmla="*/ 77278 h 77278"/>
                <a:gd name="connsiteX3" fmla="*/ 50292 w 50291"/>
                <a:gd name="connsiteY3" fmla="*/ 28213 h 77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291" h="77278">
                  <a:moveTo>
                    <a:pt x="0" y="0"/>
                  </a:moveTo>
                  <a:lnTo>
                    <a:pt x="0" y="49065"/>
                  </a:lnTo>
                  <a:lnTo>
                    <a:pt x="50292" y="77278"/>
                  </a:lnTo>
                  <a:lnTo>
                    <a:pt x="50292" y="28213"/>
                  </a:lnTo>
                  <a:close/>
                </a:path>
              </a:pathLst>
            </a:custGeom>
            <a:solidFill>
              <a:srgbClr val="57914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7" name="Freeform: Shape 406">
              <a:extLst>
                <a:ext uri="{FF2B5EF4-FFF2-40B4-BE49-F238E27FC236}">
                  <a16:creationId xmlns:a16="http://schemas.microsoft.com/office/drawing/2014/main" id="{060B384C-18D4-4C2A-A3A4-FD35F0E97253}"/>
                </a:ext>
              </a:extLst>
            </p:cNvPr>
            <p:cNvSpPr/>
            <p:nvPr/>
          </p:nvSpPr>
          <p:spPr>
            <a:xfrm>
              <a:off x="3938350" y="3047516"/>
              <a:ext cx="554438" cy="309112"/>
            </a:xfrm>
            <a:custGeom>
              <a:avLst/>
              <a:gdLst>
                <a:gd name="connsiteX0" fmla="*/ 266180 w 554438"/>
                <a:gd name="connsiteY0" fmla="*/ 0 h 309112"/>
                <a:gd name="connsiteX1" fmla="*/ 554439 w 554438"/>
                <a:gd name="connsiteY1" fmla="*/ 0 h 309112"/>
                <a:gd name="connsiteX2" fmla="*/ 0 w 554438"/>
                <a:gd name="connsiteY2" fmla="*/ 309112 h 309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54438" h="309112">
                  <a:moveTo>
                    <a:pt x="266180" y="0"/>
                  </a:moveTo>
                  <a:lnTo>
                    <a:pt x="554439" y="0"/>
                  </a:lnTo>
                  <a:lnTo>
                    <a:pt x="0" y="309112"/>
                  </a:lnTo>
                  <a:close/>
                </a:path>
              </a:pathLst>
            </a:custGeom>
            <a:solidFill>
              <a:srgbClr val="43291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8" name="Freeform: Shape 407">
              <a:extLst>
                <a:ext uri="{FF2B5EF4-FFF2-40B4-BE49-F238E27FC236}">
                  <a16:creationId xmlns:a16="http://schemas.microsoft.com/office/drawing/2014/main" id="{B1F603F8-6792-420B-8495-5AA6A7A8E5CE}"/>
                </a:ext>
              </a:extLst>
            </p:cNvPr>
            <p:cNvSpPr/>
            <p:nvPr/>
          </p:nvSpPr>
          <p:spPr>
            <a:xfrm>
              <a:off x="3965336" y="3052423"/>
              <a:ext cx="504146" cy="282126"/>
            </a:xfrm>
            <a:custGeom>
              <a:avLst/>
              <a:gdLst>
                <a:gd name="connsiteX0" fmla="*/ 241647 w 504146"/>
                <a:gd name="connsiteY0" fmla="*/ 1227 h 282126"/>
                <a:gd name="connsiteX1" fmla="*/ 504147 w 504146"/>
                <a:gd name="connsiteY1" fmla="*/ 0 h 282126"/>
                <a:gd name="connsiteX2" fmla="*/ 0 w 504146"/>
                <a:gd name="connsiteY2" fmla="*/ 282126 h 2821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4146" h="282126">
                  <a:moveTo>
                    <a:pt x="241647" y="1227"/>
                  </a:moveTo>
                  <a:lnTo>
                    <a:pt x="504147" y="0"/>
                  </a:lnTo>
                  <a:lnTo>
                    <a:pt x="0" y="282126"/>
                  </a:lnTo>
                  <a:close/>
                </a:path>
              </a:pathLst>
            </a:custGeom>
            <a:solidFill>
              <a:srgbClr val="2E1C1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9" name="Freeform: Shape 408">
              <a:extLst>
                <a:ext uri="{FF2B5EF4-FFF2-40B4-BE49-F238E27FC236}">
                  <a16:creationId xmlns:a16="http://schemas.microsoft.com/office/drawing/2014/main" id="{65CB26C8-F021-4E95-8CC4-834B5E7DDD26}"/>
                </a:ext>
              </a:extLst>
            </p:cNvPr>
            <p:cNvSpPr/>
            <p:nvPr/>
          </p:nvSpPr>
          <p:spPr>
            <a:xfrm>
              <a:off x="3987415" y="3063462"/>
              <a:ext cx="440361" cy="245327"/>
            </a:xfrm>
            <a:custGeom>
              <a:avLst/>
              <a:gdLst>
                <a:gd name="connsiteX0" fmla="*/ 210981 w 440361"/>
                <a:gd name="connsiteY0" fmla="*/ 0 h 245327"/>
                <a:gd name="connsiteX1" fmla="*/ 440362 w 440361"/>
                <a:gd name="connsiteY1" fmla="*/ 0 h 245327"/>
                <a:gd name="connsiteX2" fmla="*/ 0 w 440361"/>
                <a:gd name="connsiteY2" fmla="*/ 245327 h 245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0361" h="245327">
                  <a:moveTo>
                    <a:pt x="210981" y="0"/>
                  </a:moveTo>
                  <a:lnTo>
                    <a:pt x="440362" y="0"/>
                  </a:lnTo>
                  <a:lnTo>
                    <a:pt x="0" y="245327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0" name="Freeform: Shape 409">
              <a:extLst>
                <a:ext uri="{FF2B5EF4-FFF2-40B4-BE49-F238E27FC236}">
                  <a16:creationId xmlns:a16="http://schemas.microsoft.com/office/drawing/2014/main" id="{83470C5C-6F1E-4BF4-B084-F122E2BC419E}"/>
                </a:ext>
              </a:extLst>
            </p:cNvPr>
            <p:cNvSpPr/>
            <p:nvPr/>
          </p:nvSpPr>
          <p:spPr>
            <a:xfrm>
              <a:off x="3965336" y="3052423"/>
              <a:ext cx="504146" cy="282126"/>
            </a:xfrm>
            <a:custGeom>
              <a:avLst/>
              <a:gdLst>
                <a:gd name="connsiteX0" fmla="*/ 22079 w 504146"/>
                <a:gd name="connsiteY0" fmla="*/ 256367 h 282126"/>
                <a:gd name="connsiteX1" fmla="*/ 462441 w 504146"/>
                <a:gd name="connsiteY1" fmla="*/ 11040 h 282126"/>
                <a:gd name="connsiteX2" fmla="*/ 504147 w 504146"/>
                <a:gd name="connsiteY2" fmla="*/ 0 h 282126"/>
                <a:gd name="connsiteX3" fmla="*/ 0 w 504146"/>
                <a:gd name="connsiteY3" fmla="*/ 282126 h 2821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4146" h="282126">
                  <a:moveTo>
                    <a:pt x="22079" y="256367"/>
                  </a:moveTo>
                  <a:lnTo>
                    <a:pt x="462441" y="11040"/>
                  </a:lnTo>
                  <a:lnTo>
                    <a:pt x="504147" y="0"/>
                  </a:lnTo>
                  <a:lnTo>
                    <a:pt x="0" y="282126"/>
                  </a:lnTo>
                  <a:close/>
                </a:path>
              </a:pathLst>
            </a:custGeom>
            <a:solidFill>
              <a:srgbClr val="705143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411" name="Graphic 2">
              <a:extLst>
                <a:ext uri="{FF2B5EF4-FFF2-40B4-BE49-F238E27FC236}">
                  <a16:creationId xmlns:a16="http://schemas.microsoft.com/office/drawing/2014/main" id="{34BC2560-E224-4BB0-8109-C20F4D219974}"/>
                </a:ext>
              </a:extLst>
            </p:cNvPr>
            <p:cNvGrpSpPr/>
            <p:nvPr/>
          </p:nvGrpSpPr>
          <p:grpSpPr>
            <a:xfrm>
              <a:off x="4530814" y="3006850"/>
              <a:ext cx="423922" cy="569345"/>
              <a:chOff x="4530814" y="3006850"/>
              <a:chExt cx="423922" cy="569345"/>
            </a:xfrm>
            <a:solidFill>
              <a:schemeClr val="accent1"/>
            </a:solidFill>
          </p:grpSpPr>
          <p:sp>
            <p:nvSpPr>
              <p:cNvPr id="412" name="Freeform: Shape 411">
                <a:extLst>
                  <a:ext uri="{FF2B5EF4-FFF2-40B4-BE49-F238E27FC236}">
                    <a16:creationId xmlns:a16="http://schemas.microsoft.com/office/drawing/2014/main" id="{C51DC9A8-5551-4327-869D-2892AC1D3CC2}"/>
                  </a:ext>
                </a:extLst>
              </p:cNvPr>
              <p:cNvSpPr/>
              <p:nvPr/>
            </p:nvSpPr>
            <p:spPr>
              <a:xfrm>
                <a:off x="4597052" y="3453532"/>
                <a:ext cx="230607" cy="122663"/>
              </a:xfrm>
              <a:custGeom>
                <a:avLst/>
                <a:gdLst>
                  <a:gd name="connsiteX0" fmla="*/ 230607 w 230607"/>
                  <a:gd name="connsiteY0" fmla="*/ 61332 h 122663"/>
                  <a:gd name="connsiteX1" fmla="*/ 115304 w 230607"/>
                  <a:gd name="connsiteY1" fmla="*/ 0 h 122663"/>
                  <a:gd name="connsiteX2" fmla="*/ 0 w 230607"/>
                  <a:gd name="connsiteY2" fmla="*/ 61332 h 122663"/>
                  <a:gd name="connsiteX3" fmla="*/ 115304 w 230607"/>
                  <a:gd name="connsiteY3" fmla="*/ 122664 h 122663"/>
                  <a:gd name="connsiteX4" fmla="*/ 230607 w 230607"/>
                  <a:gd name="connsiteY4" fmla="*/ 61332 h 1226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0607" h="122663">
                    <a:moveTo>
                      <a:pt x="230607" y="61332"/>
                    </a:moveTo>
                    <a:cubicBezTo>
                      <a:pt x="230607" y="28213"/>
                      <a:pt x="179089" y="0"/>
                      <a:pt x="115304" y="0"/>
                    </a:cubicBezTo>
                    <a:cubicBezTo>
                      <a:pt x="51519" y="0"/>
                      <a:pt x="0" y="26986"/>
                      <a:pt x="0" y="61332"/>
                    </a:cubicBezTo>
                    <a:cubicBezTo>
                      <a:pt x="0" y="94451"/>
                      <a:pt x="51519" y="122664"/>
                      <a:pt x="115304" y="122664"/>
                    </a:cubicBezTo>
                    <a:cubicBezTo>
                      <a:pt x="179089" y="121437"/>
                      <a:pt x="230607" y="94451"/>
                      <a:pt x="230607" y="61332"/>
                    </a:cubicBezTo>
                    <a:close/>
                  </a:path>
                </a:pathLst>
              </a:custGeom>
              <a:solidFill>
                <a:srgbClr val="40404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413" name="Graphic 2">
                <a:extLst>
                  <a:ext uri="{FF2B5EF4-FFF2-40B4-BE49-F238E27FC236}">
                    <a16:creationId xmlns:a16="http://schemas.microsoft.com/office/drawing/2014/main" id="{45E7E909-4B36-40D9-8BCC-97D8D315CE4B}"/>
                  </a:ext>
                </a:extLst>
              </p:cNvPr>
              <p:cNvGrpSpPr/>
              <p:nvPr/>
            </p:nvGrpSpPr>
            <p:grpSpPr>
              <a:xfrm>
                <a:off x="4530814" y="3006850"/>
                <a:ext cx="423922" cy="522733"/>
                <a:chOff x="4530814" y="3006850"/>
                <a:chExt cx="423922" cy="522733"/>
              </a:xfrm>
              <a:solidFill>
                <a:schemeClr val="accent1"/>
              </a:solidFill>
            </p:grpSpPr>
            <p:sp>
              <p:nvSpPr>
                <p:cNvPr id="414" name="Freeform: Shape 413">
                  <a:extLst>
                    <a:ext uri="{FF2B5EF4-FFF2-40B4-BE49-F238E27FC236}">
                      <a16:creationId xmlns:a16="http://schemas.microsoft.com/office/drawing/2014/main" id="{06580BDC-6209-43FE-9D34-A5CE4593B5A8}"/>
                    </a:ext>
                  </a:extLst>
                </p:cNvPr>
                <p:cNvSpPr/>
                <p:nvPr/>
              </p:nvSpPr>
              <p:spPr>
                <a:xfrm>
                  <a:off x="4592146" y="3222925"/>
                  <a:ext cx="222020" cy="306658"/>
                </a:xfrm>
                <a:custGeom>
                  <a:avLst/>
                  <a:gdLst>
                    <a:gd name="connsiteX0" fmla="*/ 212208 w 222020"/>
                    <a:gd name="connsiteY0" fmla="*/ 9813 h 306658"/>
                    <a:gd name="connsiteX1" fmla="*/ 213434 w 222020"/>
                    <a:gd name="connsiteY1" fmla="*/ 4907 h 306658"/>
                    <a:gd name="connsiteX2" fmla="*/ 190128 w 222020"/>
                    <a:gd name="connsiteY2" fmla="*/ 30666 h 306658"/>
                    <a:gd name="connsiteX3" fmla="*/ 180315 w 222020"/>
                    <a:gd name="connsiteY3" fmla="*/ 50292 h 306658"/>
                    <a:gd name="connsiteX4" fmla="*/ 147196 w 222020"/>
                    <a:gd name="connsiteY4" fmla="*/ 66238 h 306658"/>
                    <a:gd name="connsiteX5" fmla="*/ 137383 w 222020"/>
                    <a:gd name="connsiteY5" fmla="*/ 49065 h 306658"/>
                    <a:gd name="connsiteX6" fmla="*/ 136156 w 222020"/>
                    <a:gd name="connsiteY6" fmla="*/ 6133 h 306658"/>
                    <a:gd name="connsiteX7" fmla="*/ 137383 w 222020"/>
                    <a:gd name="connsiteY7" fmla="*/ 0 h 306658"/>
                    <a:gd name="connsiteX8" fmla="*/ 126343 w 222020"/>
                    <a:gd name="connsiteY8" fmla="*/ 2453 h 306658"/>
                    <a:gd name="connsiteX9" fmla="*/ 111624 w 222020"/>
                    <a:gd name="connsiteY9" fmla="*/ 17173 h 306658"/>
                    <a:gd name="connsiteX10" fmla="*/ 110397 w 222020"/>
                    <a:gd name="connsiteY10" fmla="*/ 26986 h 306658"/>
                    <a:gd name="connsiteX11" fmla="*/ 107944 w 222020"/>
                    <a:gd name="connsiteY11" fmla="*/ 38026 h 306658"/>
                    <a:gd name="connsiteX12" fmla="*/ 106717 w 222020"/>
                    <a:gd name="connsiteY12" fmla="*/ 83411 h 306658"/>
                    <a:gd name="connsiteX13" fmla="*/ 104264 w 222020"/>
                    <a:gd name="connsiteY13" fmla="*/ 95678 h 306658"/>
                    <a:gd name="connsiteX14" fmla="*/ 103037 w 222020"/>
                    <a:gd name="connsiteY14" fmla="*/ 104264 h 306658"/>
                    <a:gd name="connsiteX15" fmla="*/ 80958 w 222020"/>
                    <a:gd name="connsiteY15" fmla="*/ 95678 h 306658"/>
                    <a:gd name="connsiteX16" fmla="*/ 73598 w 222020"/>
                    <a:gd name="connsiteY16" fmla="*/ 83411 h 306658"/>
                    <a:gd name="connsiteX17" fmla="*/ 62558 w 222020"/>
                    <a:gd name="connsiteY17" fmla="*/ 57652 h 306658"/>
                    <a:gd name="connsiteX18" fmla="*/ 60105 w 222020"/>
                    <a:gd name="connsiteY18" fmla="*/ 41706 h 306658"/>
                    <a:gd name="connsiteX19" fmla="*/ 60105 w 222020"/>
                    <a:gd name="connsiteY19" fmla="*/ 23306 h 306658"/>
                    <a:gd name="connsiteX20" fmla="*/ 55198 w 222020"/>
                    <a:gd name="connsiteY20" fmla="*/ 11040 h 306658"/>
                    <a:gd name="connsiteX21" fmla="*/ 51519 w 222020"/>
                    <a:gd name="connsiteY21" fmla="*/ 11040 h 306658"/>
                    <a:gd name="connsiteX22" fmla="*/ 40479 w 222020"/>
                    <a:gd name="connsiteY22" fmla="*/ 7360 h 306658"/>
                    <a:gd name="connsiteX23" fmla="*/ 40479 w 222020"/>
                    <a:gd name="connsiteY23" fmla="*/ 11040 h 306658"/>
                    <a:gd name="connsiteX24" fmla="*/ 50292 w 222020"/>
                    <a:gd name="connsiteY24" fmla="*/ 65012 h 306658"/>
                    <a:gd name="connsiteX25" fmla="*/ 41706 w 222020"/>
                    <a:gd name="connsiteY25" fmla="*/ 62558 h 306658"/>
                    <a:gd name="connsiteX26" fmla="*/ 24533 w 222020"/>
                    <a:gd name="connsiteY26" fmla="*/ 53972 h 306658"/>
                    <a:gd name="connsiteX27" fmla="*/ 23306 w 222020"/>
                    <a:gd name="connsiteY27" fmla="*/ 58879 h 306658"/>
                    <a:gd name="connsiteX28" fmla="*/ 20853 w 222020"/>
                    <a:gd name="connsiteY28" fmla="*/ 58879 h 306658"/>
                    <a:gd name="connsiteX29" fmla="*/ 19626 w 222020"/>
                    <a:gd name="connsiteY29" fmla="*/ 61332 h 306658"/>
                    <a:gd name="connsiteX30" fmla="*/ 22079 w 222020"/>
                    <a:gd name="connsiteY30" fmla="*/ 62558 h 306658"/>
                    <a:gd name="connsiteX31" fmla="*/ 44159 w 222020"/>
                    <a:gd name="connsiteY31" fmla="*/ 76051 h 306658"/>
                    <a:gd name="connsiteX32" fmla="*/ 52745 w 222020"/>
                    <a:gd name="connsiteY32" fmla="*/ 84638 h 306658"/>
                    <a:gd name="connsiteX33" fmla="*/ 56425 w 222020"/>
                    <a:gd name="connsiteY33" fmla="*/ 85864 h 306658"/>
                    <a:gd name="connsiteX34" fmla="*/ 35572 w 222020"/>
                    <a:gd name="connsiteY34" fmla="*/ 85864 h 306658"/>
                    <a:gd name="connsiteX35" fmla="*/ 6133 w 222020"/>
                    <a:gd name="connsiteY35" fmla="*/ 77278 h 306658"/>
                    <a:gd name="connsiteX36" fmla="*/ 0 w 222020"/>
                    <a:gd name="connsiteY36" fmla="*/ 79731 h 306658"/>
                    <a:gd name="connsiteX37" fmla="*/ 45386 w 222020"/>
                    <a:gd name="connsiteY37" fmla="*/ 94451 h 306658"/>
                    <a:gd name="connsiteX38" fmla="*/ 63785 w 222020"/>
                    <a:gd name="connsiteY38" fmla="*/ 99358 h 306658"/>
                    <a:gd name="connsiteX39" fmla="*/ 67465 w 222020"/>
                    <a:gd name="connsiteY39" fmla="*/ 100584 h 306658"/>
                    <a:gd name="connsiteX40" fmla="*/ 94451 w 222020"/>
                    <a:gd name="connsiteY40" fmla="*/ 128797 h 306658"/>
                    <a:gd name="connsiteX41" fmla="*/ 98131 w 222020"/>
                    <a:gd name="connsiteY41" fmla="*/ 171729 h 306658"/>
                    <a:gd name="connsiteX42" fmla="*/ 79731 w 222020"/>
                    <a:gd name="connsiteY42" fmla="*/ 237967 h 306658"/>
                    <a:gd name="connsiteX43" fmla="*/ 50292 w 222020"/>
                    <a:gd name="connsiteY43" fmla="*/ 271086 h 306658"/>
                    <a:gd name="connsiteX44" fmla="*/ 38026 w 222020"/>
                    <a:gd name="connsiteY44" fmla="*/ 274766 h 306658"/>
                    <a:gd name="connsiteX45" fmla="*/ 28213 w 222020"/>
                    <a:gd name="connsiteY45" fmla="*/ 282126 h 306658"/>
                    <a:gd name="connsiteX46" fmla="*/ 26986 w 222020"/>
                    <a:gd name="connsiteY46" fmla="*/ 285806 h 306658"/>
                    <a:gd name="connsiteX47" fmla="*/ 44159 w 222020"/>
                    <a:gd name="connsiteY47" fmla="*/ 284579 h 306658"/>
                    <a:gd name="connsiteX48" fmla="*/ 60105 w 222020"/>
                    <a:gd name="connsiteY48" fmla="*/ 279673 h 306658"/>
                    <a:gd name="connsiteX49" fmla="*/ 69918 w 222020"/>
                    <a:gd name="connsiteY49" fmla="*/ 268633 h 306658"/>
                    <a:gd name="connsiteX50" fmla="*/ 61332 w 222020"/>
                    <a:gd name="connsiteY50" fmla="*/ 285806 h 306658"/>
                    <a:gd name="connsiteX51" fmla="*/ 38026 w 222020"/>
                    <a:gd name="connsiteY51" fmla="*/ 295619 h 306658"/>
                    <a:gd name="connsiteX52" fmla="*/ 31892 w 222020"/>
                    <a:gd name="connsiteY52" fmla="*/ 301752 h 306658"/>
                    <a:gd name="connsiteX53" fmla="*/ 38026 w 222020"/>
                    <a:gd name="connsiteY53" fmla="*/ 299299 h 306658"/>
                    <a:gd name="connsiteX54" fmla="*/ 79731 w 222020"/>
                    <a:gd name="connsiteY54" fmla="*/ 296846 h 306658"/>
                    <a:gd name="connsiteX55" fmla="*/ 91997 w 222020"/>
                    <a:gd name="connsiteY55" fmla="*/ 291939 h 306658"/>
                    <a:gd name="connsiteX56" fmla="*/ 110397 w 222020"/>
                    <a:gd name="connsiteY56" fmla="*/ 280899 h 306658"/>
                    <a:gd name="connsiteX57" fmla="*/ 115304 w 222020"/>
                    <a:gd name="connsiteY57" fmla="*/ 275993 h 306658"/>
                    <a:gd name="connsiteX58" fmla="*/ 123890 w 222020"/>
                    <a:gd name="connsiteY58" fmla="*/ 285806 h 306658"/>
                    <a:gd name="connsiteX59" fmla="*/ 160689 w 222020"/>
                    <a:gd name="connsiteY59" fmla="*/ 304206 h 306658"/>
                    <a:gd name="connsiteX60" fmla="*/ 187675 w 222020"/>
                    <a:gd name="connsiteY60" fmla="*/ 306659 h 306658"/>
                    <a:gd name="connsiteX61" fmla="*/ 169275 w 222020"/>
                    <a:gd name="connsiteY61" fmla="*/ 299299 h 306658"/>
                    <a:gd name="connsiteX62" fmla="*/ 150876 w 222020"/>
                    <a:gd name="connsiteY62" fmla="*/ 288259 h 306658"/>
                    <a:gd name="connsiteX63" fmla="*/ 170502 w 222020"/>
                    <a:gd name="connsiteY63" fmla="*/ 278446 h 306658"/>
                    <a:gd name="connsiteX64" fmla="*/ 188902 w 222020"/>
                    <a:gd name="connsiteY64" fmla="*/ 287033 h 306658"/>
                    <a:gd name="connsiteX65" fmla="*/ 199941 w 222020"/>
                    <a:gd name="connsiteY65" fmla="*/ 285806 h 306658"/>
                    <a:gd name="connsiteX66" fmla="*/ 213434 w 222020"/>
                    <a:gd name="connsiteY66" fmla="*/ 284579 h 306658"/>
                    <a:gd name="connsiteX67" fmla="*/ 209754 w 222020"/>
                    <a:gd name="connsiteY67" fmla="*/ 280899 h 306658"/>
                    <a:gd name="connsiteX68" fmla="*/ 163142 w 222020"/>
                    <a:gd name="connsiteY68" fmla="*/ 260047 h 306658"/>
                    <a:gd name="connsiteX69" fmla="*/ 149649 w 222020"/>
                    <a:gd name="connsiteY69" fmla="*/ 207301 h 306658"/>
                    <a:gd name="connsiteX70" fmla="*/ 185222 w 222020"/>
                    <a:gd name="connsiteY70" fmla="*/ 68692 h 306658"/>
                    <a:gd name="connsiteX71" fmla="*/ 222021 w 222020"/>
                    <a:gd name="connsiteY71" fmla="*/ 12266 h 306658"/>
                    <a:gd name="connsiteX72" fmla="*/ 212208 w 222020"/>
                    <a:gd name="connsiteY72" fmla="*/ 9813 h 3066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</a:cxnLst>
                  <a:rect l="l" t="t" r="r" b="b"/>
                  <a:pathLst>
                    <a:path w="222020" h="306658">
                      <a:moveTo>
                        <a:pt x="212208" y="9813"/>
                      </a:moveTo>
                      <a:cubicBezTo>
                        <a:pt x="212208" y="8587"/>
                        <a:pt x="212208" y="6133"/>
                        <a:pt x="213434" y="4907"/>
                      </a:cubicBezTo>
                      <a:cubicBezTo>
                        <a:pt x="203621" y="11040"/>
                        <a:pt x="191355" y="20853"/>
                        <a:pt x="190128" y="30666"/>
                      </a:cubicBezTo>
                      <a:cubicBezTo>
                        <a:pt x="188902" y="40479"/>
                        <a:pt x="181542" y="46612"/>
                        <a:pt x="180315" y="50292"/>
                      </a:cubicBezTo>
                      <a:cubicBezTo>
                        <a:pt x="175409" y="58879"/>
                        <a:pt x="147196" y="58879"/>
                        <a:pt x="147196" y="66238"/>
                      </a:cubicBezTo>
                      <a:cubicBezTo>
                        <a:pt x="147196" y="53972"/>
                        <a:pt x="142290" y="57652"/>
                        <a:pt x="137383" y="49065"/>
                      </a:cubicBezTo>
                      <a:cubicBezTo>
                        <a:pt x="128797" y="34346"/>
                        <a:pt x="134930" y="20853"/>
                        <a:pt x="136156" y="6133"/>
                      </a:cubicBezTo>
                      <a:cubicBezTo>
                        <a:pt x="136156" y="3680"/>
                        <a:pt x="136156" y="1227"/>
                        <a:pt x="137383" y="0"/>
                      </a:cubicBezTo>
                      <a:cubicBezTo>
                        <a:pt x="133703" y="1227"/>
                        <a:pt x="128797" y="2453"/>
                        <a:pt x="126343" y="2453"/>
                      </a:cubicBezTo>
                      <a:cubicBezTo>
                        <a:pt x="121437" y="9813"/>
                        <a:pt x="115304" y="15946"/>
                        <a:pt x="111624" y="17173"/>
                      </a:cubicBezTo>
                      <a:cubicBezTo>
                        <a:pt x="111624" y="20853"/>
                        <a:pt x="110397" y="25759"/>
                        <a:pt x="110397" y="26986"/>
                      </a:cubicBezTo>
                      <a:cubicBezTo>
                        <a:pt x="109170" y="30666"/>
                        <a:pt x="109170" y="34346"/>
                        <a:pt x="107944" y="38026"/>
                      </a:cubicBezTo>
                      <a:cubicBezTo>
                        <a:pt x="103037" y="51519"/>
                        <a:pt x="109170" y="71145"/>
                        <a:pt x="106717" y="83411"/>
                      </a:cubicBezTo>
                      <a:cubicBezTo>
                        <a:pt x="105491" y="87091"/>
                        <a:pt x="106717" y="90771"/>
                        <a:pt x="104264" y="95678"/>
                      </a:cubicBezTo>
                      <a:cubicBezTo>
                        <a:pt x="103037" y="100584"/>
                        <a:pt x="103037" y="101811"/>
                        <a:pt x="103037" y="104264"/>
                      </a:cubicBezTo>
                      <a:cubicBezTo>
                        <a:pt x="104264" y="106717"/>
                        <a:pt x="85864" y="101811"/>
                        <a:pt x="80958" y="95678"/>
                      </a:cubicBezTo>
                      <a:cubicBezTo>
                        <a:pt x="77278" y="90771"/>
                        <a:pt x="76051" y="88318"/>
                        <a:pt x="73598" y="83411"/>
                      </a:cubicBezTo>
                      <a:cubicBezTo>
                        <a:pt x="68692" y="76051"/>
                        <a:pt x="66238" y="66238"/>
                        <a:pt x="62558" y="57652"/>
                      </a:cubicBezTo>
                      <a:cubicBezTo>
                        <a:pt x="58878" y="49065"/>
                        <a:pt x="61332" y="49065"/>
                        <a:pt x="60105" y="41706"/>
                      </a:cubicBezTo>
                      <a:cubicBezTo>
                        <a:pt x="58878" y="36799"/>
                        <a:pt x="60105" y="30666"/>
                        <a:pt x="60105" y="23306"/>
                      </a:cubicBezTo>
                      <a:cubicBezTo>
                        <a:pt x="57652" y="19626"/>
                        <a:pt x="56425" y="15946"/>
                        <a:pt x="55198" y="11040"/>
                      </a:cubicBezTo>
                      <a:cubicBezTo>
                        <a:pt x="53972" y="11040"/>
                        <a:pt x="52745" y="11040"/>
                        <a:pt x="51519" y="11040"/>
                      </a:cubicBezTo>
                      <a:cubicBezTo>
                        <a:pt x="47839" y="11040"/>
                        <a:pt x="44159" y="9813"/>
                        <a:pt x="40479" y="7360"/>
                      </a:cubicBezTo>
                      <a:cubicBezTo>
                        <a:pt x="40479" y="8587"/>
                        <a:pt x="40479" y="9813"/>
                        <a:pt x="40479" y="11040"/>
                      </a:cubicBezTo>
                      <a:cubicBezTo>
                        <a:pt x="44159" y="24533"/>
                        <a:pt x="38026" y="50292"/>
                        <a:pt x="50292" y="65012"/>
                      </a:cubicBezTo>
                      <a:cubicBezTo>
                        <a:pt x="44159" y="65012"/>
                        <a:pt x="46612" y="65012"/>
                        <a:pt x="41706" y="62558"/>
                      </a:cubicBezTo>
                      <a:cubicBezTo>
                        <a:pt x="38026" y="61332"/>
                        <a:pt x="30666" y="56425"/>
                        <a:pt x="24533" y="53972"/>
                      </a:cubicBezTo>
                      <a:cubicBezTo>
                        <a:pt x="24533" y="56425"/>
                        <a:pt x="24533" y="58879"/>
                        <a:pt x="23306" y="58879"/>
                      </a:cubicBezTo>
                      <a:cubicBezTo>
                        <a:pt x="23306" y="58879"/>
                        <a:pt x="22079" y="58879"/>
                        <a:pt x="20853" y="58879"/>
                      </a:cubicBezTo>
                      <a:cubicBezTo>
                        <a:pt x="20853" y="60105"/>
                        <a:pt x="19626" y="61332"/>
                        <a:pt x="19626" y="61332"/>
                      </a:cubicBezTo>
                      <a:cubicBezTo>
                        <a:pt x="20853" y="61332"/>
                        <a:pt x="22079" y="62558"/>
                        <a:pt x="22079" y="62558"/>
                      </a:cubicBezTo>
                      <a:cubicBezTo>
                        <a:pt x="26986" y="67465"/>
                        <a:pt x="40479" y="73598"/>
                        <a:pt x="44159" y="76051"/>
                      </a:cubicBezTo>
                      <a:cubicBezTo>
                        <a:pt x="45386" y="76051"/>
                        <a:pt x="49065" y="84638"/>
                        <a:pt x="52745" y="84638"/>
                      </a:cubicBezTo>
                      <a:cubicBezTo>
                        <a:pt x="53972" y="84638"/>
                        <a:pt x="55198" y="84638"/>
                        <a:pt x="56425" y="85864"/>
                      </a:cubicBezTo>
                      <a:cubicBezTo>
                        <a:pt x="50292" y="84638"/>
                        <a:pt x="46612" y="85864"/>
                        <a:pt x="35572" y="85864"/>
                      </a:cubicBezTo>
                      <a:cubicBezTo>
                        <a:pt x="20853" y="85864"/>
                        <a:pt x="12266" y="82185"/>
                        <a:pt x="6133" y="77278"/>
                      </a:cubicBezTo>
                      <a:cubicBezTo>
                        <a:pt x="4907" y="78505"/>
                        <a:pt x="2453" y="79731"/>
                        <a:pt x="0" y="79731"/>
                      </a:cubicBezTo>
                      <a:cubicBezTo>
                        <a:pt x="6133" y="87091"/>
                        <a:pt x="14720" y="93224"/>
                        <a:pt x="45386" y="94451"/>
                      </a:cubicBezTo>
                      <a:cubicBezTo>
                        <a:pt x="55198" y="94451"/>
                        <a:pt x="56425" y="95678"/>
                        <a:pt x="63785" y="99358"/>
                      </a:cubicBezTo>
                      <a:cubicBezTo>
                        <a:pt x="65012" y="99358"/>
                        <a:pt x="66238" y="100584"/>
                        <a:pt x="67465" y="100584"/>
                      </a:cubicBezTo>
                      <a:cubicBezTo>
                        <a:pt x="77278" y="111624"/>
                        <a:pt x="90771" y="121437"/>
                        <a:pt x="94451" y="128797"/>
                      </a:cubicBezTo>
                      <a:cubicBezTo>
                        <a:pt x="105491" y="154556"/>
                        <a:pt x="98131" y="149650"/>
                        <a:pt x="98131" y="171729"/>
                      </a:cubicBezTo>
                      <a:cubicBezTo>
                        <a:pt x="98131" y="190128"/>
                        <a:pt x="88318" y="223248"/>
                        <a:pt x="79731" y="237967"/>
                      </a:cubicBezTo>
                      <a:cubicBezTo>
                        <a:pt x="71145" y="252687"/>
                        <a:pt x="65012" y="261273"/>
                        <a:pt x="50292" y="271086"/>
                      </a:cubicBezTo>
                      <a:cubicBezTo>
                        <a:pt x="46612" y="273540"/>
                        <a:pt x="41706" y="272313"/>
                        <a:pt x="38026" y="274766"/>
                      </a:cubicBezTo>
                      <a:cubicBezTo>
                        <a:pt x="33119" y="277220"/>
                        <a:pt x="30666" y="279673"/>
                        <a:pt x="28213" y="282126"/>
                      </a:cubicBezTo>
                      <a:cubicBezTo>
                        <a:pt x="22079" y="285806"/>
                        <a:pt x="18399" y="285806"/>
                        <a:pt x="26986" y="285806"/>
                      </a:cubicBezTo>
                      <a:lnTo>
                        <a:pt x="44159" y="284579"/>
                      </a:lnTo>
                      <a:cubicBezTo>
                        <a:pt x="47839" y="284579"/>
                        <a:pt x="55198" y="283353"/>
                        <a:pt x="60105" y="279673"/>
                      </a:cubicBezTo>
                      <a:cubicBezTo>
                        <a:pt x="66238" y="275993"/>
                        <a:pt x="68692" y="271086"/>
                        <a:pt x="69918" y="268633"/>
                      </a:cubicBezTo>
                      <a:cubicBezTo>
                        <a:pt x="74825" y="261273"/>
                        <a:pt x="78505" y="282126"/>
                        <a:pt x="61332" y="285806"/>
                      </a:cubicBezTo>
                      <a:cubicBezTo>
                        <a:pt x="53972" y="287033"/>
                        <a:pt x="42932" y="290713"/>
                        <a:pt x="38026" y="295619"/>
                      </a:cubicBezTo>
                      <a:lnTo>
                        <a:pt x="31892" y="301752"/>
                      </a:lnTo>
                      <a:lnTo>
                        <a:pt x="38026" y="299299"/>
                      </a:lnTo>
                      <a:cubicBezTo>
                        <a:pt x="52745" y="294392"/>
                        <a:pt x="66238" y="298072"/>
                        <a:pt x="79731" y="296846"/>
                      </a:cubicBezTo>
                      <a:cubicBezTo>
                        <a:pt x="83411" y="296846"/>
                        <a:pt x="87091" y="293166"/>
                        <a:pt x="91997" y="291939"/>
                      </a:cubicBezTo>
                      <a:cubicBezTo>
                        <a:pt x="104264" y="288259"/>
                        <a:pt x="107944" y="283353"/>
                        <a:pt x="110397" y="280899"/>
                      </a:cubicBezTo>
                      <a:cubicBezTo>
                        <a:pt x="111624" y="278446"/>
                        <a:pt x="112850" y="277220"/>
                        <a:pt x="115304" y="275993"/>
                      </a:cubicBezTo>
                      <a:cubicBezTo>
                        <a:pt x="115304" y="275993"/>
                        <a:pt x="122663" y="282126"/>
                        <a:pt x="123890" y="285806"/>
                      </a:cubicBezTo>
                      <a:cubicBezTo>
                        <a:pt x="128797" y="299299"/>
                        <a:pt x="148423" y="301752"/>
                        <a:pt x="160689" y="304206"/>
                      </a:cubicBezTo>
                      <a:cubicBezTo>
                        <a:pt x="169275" y="306659"/>
                        <a:pt x="179089" y="306659"/>
                        <a:pt x="187675" y="306659"/>
                      </a:cubicBezTo>
                      <a:cubicBezTo>
                        <a:pt x="179089" y="304206"/>
                        <a:pt x="171729" y="301752"/>
                        <a:pt x="169275" y="299299"/>
                      </a:cubicBezTo>
                      <a:cubicBezTo>
                        <a:pt x="163142" y="290713"/>
                        <a:pt x="154556" y="290713"/>
                        <a:pt x="150876" y="288259"/>
                      </a:cubicBezTo>
                      <a:cubicBezTo>
                        <a:pt x="137383" y="278446"/>
                        <a:pt x="165596" y="273540"/>
                        <a:pt x="170502" y="278446"/>
                      </a:cubicBezTo>
                      <a:cubicBezTo>
                        <a:pt x="174182" y="280899"/>
                        <a:pt x="188902" y="287033"/>
                        <a:pt x="188902" y="287033"/>
                      </a:cubicBezTo>
                      <a:cubicBezTo>
                        <a:pt x="191355" y="288259"/>
                        <a:pt x="199941" y="289486"/>
                        <a:pt x="199941" y="285806"/>
                      </a:cubicBezTo>
                      <a:cubicBezTo>
                        <a:pt x="199941" y="284579"/>
                        <a:pt x="202395" y="280899"/>
                        <a:pt x="213434" y="284579"/>
                      </a:cubicBezTo>
                      <a:cubicBezTo>
                        <a:pt x="214661" y="283353"/>
                        <a:pt x="210981" y="283353"/>
                        <a:pt x="209754" y="280899"/>
                      </a:cubicBezTo>
                      <a:cubicBezTo>
                        <a:pt x="201168" y="273540"/>
                        <a:pt x="187675" y="280899"/>
                        <a:pt x="163142" y="260047"/>
                      </a:cubicBezTo>
                      <a:cubicBezTo>
                        <a:pt x="152103" y="250234"/>
                        <a:pt x="144743" y="218341"/>
                        <a:pt x="149649" y="207301"/>
                      </a:cubicBezTo>
                      <a:cubicBezTo>
                        <a:pt x="163142" y="174182"/>
                        <a:pt x="126343" y="96904"/>
                        <a:pt x="185222" y="68692"/>
                      </a:cubicBezTo>
                      <a:cubicBezTo>
                        <a:pt x="219568" y="52745"/>
                        <a:pt x="198715" y="29439"/>
                        <a:pt x="222021" y="12266"/>
                      </a:cubicBezTo>
                      <a:cubicBezTo>
                        <a:pt x="215888" y="15946"/>
                        <a:pt x="212208" y="13493"/>
                        <a:pt x="212208" y="9813"/>
                      </a:cubicBezTo>
                      <a:close/>
                    </a:path>
                  </a:pathLst>
                </a:custGeom>
                <a:solidFill>
                  <a:srgbClr val="806546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415" name="Freeform: Shape 414">
                  <a:extLst>
                    <a:ext uri="{FF2B5EF4-FFF2-40B4-BE49-F238E27FC236}">
                      <a16:creationId xmlns:a16="http://schemas.microsoft.com/office/drawing/2014/main" id="{0BE7F766-AF05-4B28-AD86-BA8450CC93A1}"/>
                    </a:ext>
                  </a:extLst>
                </p:cNvPr>
                <p:cNvSpPr/>
                <p:nvPr/>
              </p:nvSpPr>
              <p:spPr>
                <a:xfrm>
                  <a:off x="4530814" y="3006850"/>
                  <a:ext cx="423922" cy="308532"/>
                </a:xfrm>
                <a:custGeom>
                  <a:avLst/>
                  <a:gdLst>
                    <a:gd name="connsiteX0" fmla="*/ 6133 w 423922"/>
                    <a:gd name="connsiteY0" fmla="*/ 193995 h 308532"/>
                    <a:gd name="connsiteX1" fmla="*/ 6133 w 423922"/>
                    <a:gd name="connsiteY1" fmla="*/ 193995 h 308532"/>
                    <a:gd name="connsiteX2" fmla="*/ 0 w 423922"/>
                    <a:gd name="connsiteY2" fmla="*/ 170689 h 308532"/>
                    <a:gd name="connsiteX3" fmla="*/ 2453 w 423922"/>
                    <a:gd name="connsiteY3" fmla="*/ 151063 h 308532"/>
                    <a:gd name="connsiteX4" fmla="*/ 23306 w 423922"/>
                    <a:gd name="connsiteY4" fmla="*/ 130210 h 308532"/>
                    <a:gd name="connsiteX5" fmla="*/ 39252 w 423922"/>
                    <a:gd name="connsiteY5" fmla="*/ 128983 h 308532"/>
                    <a:gd name="connsiteX6" fmla="*/ 52745 w 423922"/>
                    <a:gd name="connsiteY6" fmla="*/ 132663 h 308532"/>
                    <a:gd name="connsiteX7" fmla="*/ 62558 w 423922"/>
                    <a:gd name="connsiteY7" fmla="*/ 104451 h 308532"/>
                    <a:gd name="connsiteX8" fmla="*/ 62558 w 423922"/>
                    <a:gd name="connsiteY8" fmla="*/ 104451 h 308532"/>
                    <a:gd name="connsiteX9" fmla="*/ 95677 w 423922"/>
                    <a:gd name="connsiteY9" fmla="*/ 79918 h 308532"/>
                    <a:gd name="connsiteX10" fmla="*/ 95677 w 423922"/>
                    <a:gd name="connsiteY10" fmla="*/ 44345 h 308532"/>
                    <a:gd name="connsiteX11" fmla="*/ 134930 w 423922"/>
                    <a:gd name="connsiteY11" fmla="*/ 43119 h 308532"/>
                    <a:gd name="connsiteX12" fmla="*/ 138610 w 423922"/>
                    <a:gd name="connsiteY12" fmla="*/ 27173 h 308532"/>
                    <a:gd name="connsiteX13" fmla="*/ 149649 w 423922"/>
                    <a:gd name="connsiteY13" fmla="*/ 12453 h 308532"/>
                    <a:gd name="connsiteX14" fmla="*/ 186448 w 423922"/>
                    <a:gd name="connsiteY14" fmla="*/ 187 h 308532"/>
                    <a:gd name="connsiteX15" fmla="*/ 235514 w 423922"/>
                    <a:gd name="connsiteY15" fmla="*/ 35759 h 308532"/>
                    <a:gd name="connsiteX16" fmla="*/ 287032 w 423922"/>
                    <a:gd name="connsiteY16" fmla="*/ 78691 h 308532"/>
                    <a:gd name="connsiteX17" fmla="*/ 287032 w 423922"/>
                    <a:gd name="connsiteY17" fmla="*/ 78691 h 308532"/>
                    <a:gd name="connsiteX18" fmla="*/ 299299 w 423922"/>
                    <a:gd name="connsiteY18" fmla="*/ 103224 h 308532"/>
                    <a:gd name="connsiteX19" fmla="*/ 299299 w 423922"/>
                    <a:gd name="connsiteY19" fmla="*/ 105677 h 308532"/>
                    <a:gd name="connsiteX20" fmla="*/ 323832 w 423922"/>
                    <a:gd name="connsiteY20" fmla="*/ 90958 h 308532"/>
                    <a:gd name="connsiteX21" fmla="*/ 370444 w 423922"/>
                    <a:gd name="connsiteY21" fmla="*/ 98317 h 308532"/>
                    <a:gd name="connsiteX22" fmla="*/ 375350 w 423922"/>
                    <a:gd name="connsiteY22" fmla="*/ 104451 h 308532"/>
                    <a:gd name="connsiteX23" fmla="*/ 382710 w 423922"/>
                    <a:gd name="connsiteY23" fmla="*/ 131437 h 308532"/>
                    <a:gd name="connsiteX24" fmla="*/ 376577 w 423922"/>
                    <a:gd name="connsiteY24" fmla="*/ 152289 h 308532"/>
                    <a:gd name="connsiteX25" fmla="*/ 390070 w 423922"/>
                    <a:gd name="connsiteY25" fmla="*/ 159649 h 308532"/>
                    <a:gd name="connsiteX26" fmla="*/ 392523 w 423922"/>
                    <a:gd name="connsiteY26" fmla="*/ 179275 h 308532"/>
                    <a:gd name="connsiteX27" fmla="*/ 410922 w 423922"/>
                    <a:gd name="connsiteY27" fmla="*/ 182955 h 308532"/>
                    <a:gd name="connsiteX28" fmla="*/ 419509 w 423922"/>
                    <a:gd name="connsiteY28" fmla="*/ 190315 h 308532"/>
                    <a:gd name="connsiteX29" fmla="*/ 423189 w 423922"/>
                    <a:gd name="connsiteY29" fmla="*/ 200128 h 308532"/>
                    <a:gd name="connsiteX30" fmla="*/ 420736 w 423922"/>
                    <a:gd name="connsiteY30" fmla="*/ 223434 h 308532"/>
                    <a:gd name="connsiteX31" fmla="*/ 410922 w 423922"/>
                    <a:gd name="connsiteY31" fmla="*/ 236927 h 308532"/>
                    <a:gd name="connsiteX32" fmla="*/ 404789 w 423922"/>
                    <a:gd name="connsiteY32" fmla="*/ 241834 h 308532"/>
                    <a:gd name="connsiteX33" fmla="*/ 406016 w 423922"/>
                    <a:gd name="connsiteY33" fmla="*/ 246740 h 308532"/>
                    <a:gd name="connsiteX34" fmla="*/ 404789 w 423922"/>
                    <a:gd name="connsiteY34" fmla="*/ 252873 h 308532"/>
                    <a:gd name="connsiteX35" fmla="*/ 396203 w 423922"/>
                    <a:gd name="connsiteY35" fmla="*/ 274953 h 308532"/>
                    <a:gd name="connsiteX36" fmla="*/ 345911 w 423922"/>
                    <a:gd name="connsiteY36" fmla="*/ 295806 h 308532"/>
                    <a:gd name="connsiteX37" fmla="*/ 331191 w 423922"/>
                    <a:gd name="connsiteY37" fmla="*/ 284766 h 308532"/>
                    <a:gd name="connsiteX38" fmla="*/ 311565 w 423922"/>
                    <a:gd name="connsiteY38" fmla="*/ 303165 h 308532"/>
                    <a:gd name="connsiteX39" fmla="*/ 296846 w 423922"/>
                    <a:gd name="connsiteY39" fmla="*/ 289672 h 308532"/>
                    <a:gd name="connsiteX40" fmla="*/ 296846 w 423922"/>
                    <a:gd name="connsiteY40" fmla="*/ 288446 h 308532"/>
                    <a:gd name="connsiteX41" fmla="*/ 295619 w 423922"/>
                    <a:gd name="connsiteY41" fmla="*/ 288446 h 308532"/>
                    <a:gd name="connsiteX42" fmla="*/ 294392 w 423922"/>
                    <a:gd name="connsiteY42" fmla="*/ 289672 h 308532"/>
                    <a:gd name="connsiteX43" fmla="*/ 287032 w 423922"/>
                    <a:gd name="connsiteY43" fmla="*/ 295806 h 308532"/>
                    <a:gd name="connsiteX44" fmla="*/ 252687 w 423922"/>
                    <a:gd name="connsiteY44" fmla="*/ 287219 h 308532"/>
                    <a:gd name="connsiteX45" fmla="*/ 244100 w 423922"/>
                    <a:gd name="connsiteY45" fmla="*/ 265140 h 308532"/>
                    <a:gd name="connsiteX46" fmla="*/ 244100 w 423922"/>
                    <a:gd name="connsiteY46" fmla="*/ 262686 h 308532"/>
                    <a:gd name="connsiteX47" fmla="*/ 226927 w 423922"/>
                    <a:gd name="connsiteY47" fmla="*/ 256553 h 308532"/>
                    <a:gd name="connsiteX48" fmla="*/ 212208 w 423922"/>
                    <a:gd name="connsiteY48" fmla="*/ 227114 h 308532"/>
                    <a:gd name="connsiteX49" fmla="*/ 188902 w 423922"/>
                    <a:gd name="connsiteY49" fmla="*/ 236927 h 308532"/>
                    <a:gd name="connsiteX50" fmla="*/ 187675 w 423922"/>
                    <a:gd name="connsiteY50" fmla="*/ 244287 h 308532"/>
                    <a:gd name="connsiteX51" fmla="*/ 169275 w 423922"/>
                    <a:gd name="connsiteY51" fmla="*/ 274953 h 308532"/>
                    <a:gd name="connsiteX52" fmla="*/ 114077 w 423922"/>
                    <a:gd name="connsiteY52" fmla="*/ 271273 h 308532"/>
                    <a:gd name="connsiteX53" fmla="*/ 106717 w 423922"/>
                    <a:gd name="connsiteY53" fmla="*/ 283539 h 308532"/>
                    <a:gd name="connsiteX54" fmla="*/ 91997 w 423922"/>
                    <a:gd name="connsiteY54" fmla="*/ 283539 h 308532"/>
                    <a:gd name="connsiteX55" fmla="*/ 84638 w 423922"/>
                    <a:gd name="connsiteY55" fmla="*/ 295806 h 308532"/>
                    <a:gd name="connsiteX56" fmla="*/ 36799 w 423922"/>
                    <a:gd name="connsiteY56" fmla="*/ 305619 h 308532"/>
                    <a:gd name="connsiteX57" fmla="*/ 9813 w 423922"/>
                    <a:gd name="connsiteY57" fmla="*/ 265140 h 308532"/>
                    <a:gd name="connsiteX58" fmla="*/ 19626 w 423922"/>
                    <a:gd name="connsiteY58" fmla="*/ 240607 h 308532"/>
                    <a:gd name="connsiteX59" fmla="*/ 19626 w 423922"/>
                    <a:gd name="connsiteY59" fmla="*/ 233247 h 308532"/>
                    <a:gd name="connsiteX60" fmla="*/ 12266 w 423922"/>
                    <a:gd name="connsiteY60" fmla="*/ 222207 h 308532"/>
                    <a:gd name="connsiteX61" fmla="*/ 20853 w 423922"/>
                    <a:gd name="connsiteY61" fmla="*/ 206261 h 308532"/>
                    <a:gd name="connsiteX62" fmla="*/ 6133 w 423922"/>
                    <a:gd name="connsiteY62" fmla="*/ 193995 h 3085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</a:cxnLst>
                  <a:rect l="l" t="t" r="r" b="b"/>
                  <a:pathLst>
                    <a:path w="423922" h="308532">
                      <a:moveTo>
                        <a:pt x="6133" y="193995"/>
                      </a:moveTo>
                      <a:cubicBezTo>
                        <a:pt x="4907" y="193995"/>
                        <a:pt x="4907" y="193995"/>
                        <a:pt x="6133" y="193995"/>
                      </a:cubicBezTo>
                      <a:cubicBezTo>
                        <a:pt x="2453" y="186635"/>
                        <a:pt x="1227" y="179275"/>
                        <a:pt x="0" y="170689"/>
                      </a:cubicBezTo>
                      <a:cubicBezTo>
                        <a:pt x="0" y="164556"/>
                        <a:pt x="0" y="157196"/>
                        <a:pt x="2453" y="151063"/>
                      </a:cubicBezTo>
                      <a:cubicBezTo>
                        <a:pt x="6133" y="141250"/>
                        <a:pt x="13493" y="133890"/>
                        <a:pt x="23306" y="130210"/>
                      </a:cubicBezTo>
                      <a:cubicBezTo>
                        <a:pt x="28213" y="128983"/>
                        <a:pt x="34346" y="127757"/>
                        <a:pt x="39252" y="128983"/>
                      </a:cubicBezTo>
                      <a:cubicBezTo>
                        <a:pt x="42932" y="128983"/>
                        <a:pt x="50292" y="133890"/>
                        <a:pt x="52745" y="132663"/>
                      </a:cubicBezTo>
                      <a:cubicBezTo>
                        <a:pt x="47839" y="121623"/>
                        <a:pt x="52745" y="110584"/>
                        <a:pt x="62558" y="104451"/>
                      </a:cubicBezTo>
                      <a:lnTo>
                        <a:pt x="62558" y="104451"/>
                      </a:lnTo>
                      <a:cubicBezTo>
                        <a:pt x="72371" y="83598"/>
                        <a:pt x="95677" y="79918"/>
                        <a:pt x="95677" y="79918"/>
                      </a:cubicBezTo>
                      <a:cubicBezTo>
                        <a:pt x="95677" y="79918"/>
                        <a:pt x="77278" y="57838"/>
                        <a:pt x="95677" y="44345"/>
                      </a:cubicBezTo>
                      <a:cubicBezTo>
                        <a:pt x="114077" y="29626"/>
                        <a:pt x="134930" y="43119"/>
                        <a:pt x="134930" y="43119"/>
                      </a:cubicBezTo>
                      <a:cubicBezTo>
                        <a:pt x="132476" y="41892"/>
                        <a:pt x="138610" y="29626"/>
                        <a:pt x="138610" y="27173"/>
                      </a:cubicBezTo>
                      <a:cubicBezTo>
                        <a:pt x="141063" y="22266"/>
                        <a:pt x="144743" y="17359"/>
                        <a:pt x="149649" y="12453"/>
                      </a:cubicBezTo>
                      <a:cubicBezTo>
                        <a:pt x="159462" y="3866"/>
                        <a:pt x="171729" y="-1040"/>
                        <a:pt x="186448" y="187"/>
                      </a:cubicBezTo>
                      <a:cubicBezTo>
                        <a:pt x="208528" y="1413"/>
                        <a:pt x="234287" y="16133"/>
                        <a:pt x="235514" y="35759"/>
                      </a:cubicBezTo>
                      <a:cubicBezTo>
                        <a:pt x="235514" y="35759"/>
                        <a:pt x="289486" y="39439"/>
                        <a:pt x="287032" y="78691"/>
                      </a:cubicBezTo>
                      <a:lnTo>
                        <a:pt x="287032" y="78691"/>
                      </a:lnTo>
                      <a:cubicBezTo>
                        <a:pt x="300525" y="83598"/>
                        <a:pt x="300525" y="97091"/>
                        <a:pt x="299299" y="103224"/>
                      </a:cubicBezTo>
                      <a:cubicBezTo>
                        <a:pt x="299299" y="104451"/>
                        <a:pt x="299299" y="104451"/>
                        <a:pt x="299299" y="105677"/>
                      </a:cubicBezTo>
                      <a:cubicBezTo>
                        <a:pt x="298072" y="99544"/>
                        <a:pt x="318925" y="92184"/>
                        <a:pt x="323832" y="90958"/>
                      </a:cubicBezTo>
                      <a:cubicBezTo>
                        <a:pt x="338551" y="88504"/>
                        <a:pt x="358177" y="88504"/>
                        <a:pt x="370444" y="98317"/>
                      </a:cubicBezTo>
                      <a:cubicBezTo>
                        <a:pt x="372897" y="99544"/>
                        <a:pt x="374123" y="101997"/>
                        <a:pt x="375350" y="104451"/>
                      </a:cubicBezTo>
                      <a:cubicBezTo>
                        <a:pt x="380257" y="111810"/>
                        <a:pt x="382710" y="121623"/>
                        <a:pt x="382710" y="131437"/>
                      </a:cubicBezTo>
                      <a:cubicBezTo>
                        <a:pt x="382710" y="132663"/>
                        <a:pt x="379030" y="152289"/>
                        <a:pt x="376577" y="152289"/>
                      </a:cubicBezTo>
                      <a:cubicBezTo>
                        <a:pt x="381483" y="153516"/>
                        <a:pt x="387616" y="154743"/>
                        <a:pt x="390070" y="159649"/>
                      </a:cubicBezTo>
                      <a:cubicBezTo>
                        <a:pt x="393750" y="165782"/>
                        <a:pt x="393750" y="171915"/>
                        <a:pt x="392523" y="179275"/>
                      </a:cubicBezTo>
                      <a:cubicBezTo>
                        <a:pt x="398656" y="178049"/>
                        <a:pt x="406016" y="180502"/>
                        <a:pt x="410922" y="182955"/>
                      </a:cubicBezTo>
                      <a:cubicBezTo>
                        <a:pt x="414602" y="184182"/>
                        <a:pt x="417056" y="186635"/>
                        <a:pt x="419509" y="190315"/>
                      </a:cubicBezTo>
                      <a:cubicBezTo>
                        <a:pt x="421962" y="192768"/>
                        <a:pt x="421962" y="196448"/>
                        <a:pt x="423189" y="200128"/>
                      </a:cubicBezTo>
                      <a:cubicBezTo>
                        <a:pt x="424415" y="207488"/>
                        <a:pt x="424415" y="216074"/>
                        <a:pt x="420736" y="223434"/>
                      </a:cubicBezTo>
                      <a:cubicBezTo>
                        <a:pt x="418282" y="228341"/>
                        <a:pt x="415829" y="233247"/>
                        <a:pt x="410922" y="236927"/>
                      </a:cubicBezTo>
                      <a:cubicBezTo>
                        <a:pt x="409696" y="238154"/>
                        <a:pt x="404789" y="239380"/>
                        <a:pt x="404789" y="241834"/>
                      </a:cubicBezTo>
                      <a:cubicBezTo>
                        <a:pt x="404789" y="243060"/>
                        <a:pt x="406016" y="245514"/>
                        <a:pt x="406016" y="246740"/>
                      </a:cubicBezTo>
                      <a:cubicBezTo>
                        <a:pt x="406016" y="249193"/>
                        <a:pt x="406016" y="250420"/>
                        <a:pt x="404789" y="252873"/>
                      </a:cubicBezTo>
                      <a:cubicBezTo>
                        <a:pt x="403563" y="261460"/>
                        <a:pt x="401110" y="268820"/>
                        <a:pt x="396203" y="274953"/>
                      </a:cubicBezTo>
                      <a:cubicBezTo>
                        <a:pt x="383937" y="290899"/>
                        <a:pt x="366764" y="305619"/>
                        <a:pt x="345911" y="295806"/>
                      </a:cubicBezTo>
                      <a:cubicBezTo>
                        <a:pt x="341004" y="293352"/>
                        <a:pt x="334871" y="289672"/>
                        <a:pt x="331191" y="284766"/>
                      </a:cubicBezTo>
                      <a:cubicBezTo>
                        <a:pt x="331191" y="284766"/>
                        <a:pt x="332418" y="304392"/>
                        <a:pt x="311565" y="303165"/>
                      </a:cubicBezTo>
                      <a:cubicBezTo>
                        <a:pt x="302979" y="301939"/>
                        <a:pt x="298072" y="297032"/>
                        <a:pt x="296846" y="289672"/>
                      </a:cubicBezTo>
                      <a:cubicBezTo>
                        <a:pt x="296846" y="289672"/>
                        <a:pt x="296846" y="289672"/>
                        <a:pt x="296846" y="288446"/>
                      </a:cubicBezTo>
                      <a:cubicBezTo>
                        <a:pt x="296846" y="288446"/>
                        <a:pt x="295619" y="288446"/>
                        <a:pt x="295619" y="288446"/>
                      </a:cubicBezTo>
                      <a:cubicBezTo>
                        <a:pt x="295619" y="288446"/>
                        <a:pt x="294392" y="289672"/>
                        <a:pt x="294392" y="289672"/>
                      </a:cubicBezTo>
                      <a:cubicBezTo>
                        <a:pt x="293166" y="292126"/>
                        <a:pt x="289486" y="294579"/>
                        <a:pt x="287032" y="295806"/>
                      </a:cubicBezTo>
                      <a:cubicBezTo>
                        <a:pt x="275993" y="299486"/>
                        <a:pt x="262500" y="292126"/>
                        <a:pt x="252687" y="287219"/>
                      </a:cubicBezTo>
                      <a:cubicBezTo>
                        <a:pt x="252687" y="287219"/>
                        <a:pt x="240420" y="281086"/>
                        <a:pt x="244100" y="265140"/>
                      </a:cubicBezTo>
                      <a:cubicBezTo>
                        <a:pt x="244100" y="263913"/>
                        <a:pt x="244100" y="262686"/>
                        <a:pt x="244100" y="262686"/>
                      </a:cubicBezTo>
                      <a:cubicBezTo>
                        <a:pt x="241647" y="262686"/>
                        <a:pt x="237967" y="261460"/>
                        <a:pt x="226927" y="256553"/>
                      </a:cubicBezTo>
                      <a:cubicBezTo>
                        <a:pt x="209754" y="247967"/>
                        <a:pt x="212208" y="227114"/>
                        <a:pt x="212208" y="227114"/>
                      </a:cubicBezTo>
                      <a:cubicBezTo>
                        <a:pt x="207301" y="239380"/>
                        <a:pt x="196261" y="239380"/>
                        <a:pt x="188902" y="236927"/>
                      </a:cubicBezTo>
                      <a:cubicBezTo>
                        <a:pt x="188902" y="239380"/>
                        <a:pt x="188902" y="241834"/>
                        <a:pt x="187675" y="244287"/>
                      </a:cubicBezTo>
                      <a:cubicBezTo>
                        <a:pt x="190128" y="252873"/>
                        <a:pt x="188902" y="263913"/>
                        <a:pt x="169275" y="274953"/>
                      </a:cubicBezTo>
                      <a:cubicBezTo>
                        <a:pt x="150876" y="284766"/>
                        <a:pt x="130023" y="284766"/>
                        <a:pt x="114077" y="271273"/>
                      </a:cubicBezTo>
                      <a:cubicBezTo>
                        <a:pt x="115304" y="276179"/>
                        <a:pt x="111624" y="282313"/>
                        <a:pt x="106717" y="283539"/>
                      </a:cubicBezTo>
                      <a:cubicBezTo>
                        <a:pt x="101811" y="284766"/>
                        <a:pt x="96904" y="284766"/>
                        <a:pt x="91997" y="283539"/>
                      </a:cubicBezTo>
                      <a:cubicBezTo>
                        <a:pt x="90771" y="288446"/>
                        <a:pt x="88318" y="292126"/>
                        <a:pt x="84638" y="295806"/>
                      </a:cubicBezTo>
                      <a:cubicBezTo>
                        <a:pt x="72371" y="308072"/>
                        <a:pt x="52745" y="311752"/>
                        <a:pt x="36799" y="305619"/>
                      </a:cubicBezTo>
                      <a:cubicBezTo>
                        <a:pt x="20853" y="299486"/>
                        <a:pt x="9813" y="282313"/>
                        <a:pt x="9813" y="265140"/>
                      </a:cubicBezTo>
                      <a:cubicBezTo>
                        <a:pt x="9813" y="256553"/>
                        <a:pt x="13493" y="246740"/>
                        <a:pt x="19626" y="240607"/>
                      </a:cubicBezTo>
                      <a:cubicBezTo>
                        <a:pt x="24533" y="236927"/>
                        <a:pt x="25759" y="236927"/>
                        <a:pt x="19626" y="233247"/>
                      </a:cubicBezTo>
                      <a:cubicBezTo>
                        <a:pt x="15946" y="230794"/>
                        <a:pt x="13493" y="227114"/>
                        <a:pt x="12266" y="222207"/>
                      </a:cubicBezTo>
                      <a:cubicBezTo>
                        <a:pt x="11040" y="216074"/>
                        <a:pt x="14720" y="208714"/>
                        <a:pt x="20853" y="206261"/>
                      </a:cubicBezTo>
                      <a:cubicBezTo>
                        <a:pt x="14720" y="206261"/>
                        <a:pt x="9813" y="200128"/>
                        <a:pt x="6133" y="193995"/>
                      </a:cubicBezTo>
                      <a:close/>
                    </a:path>
                  </a:pathLst>
                </a:custGeom>
                <a:solidFill>
                  <a:srgbClr val="75B243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416" name="Freeform: Shape 415">
                  <a:extLst>
                    <a:ext uri="{FF2B5EF4-FFF2-40B4-BE49-F238E27FC236}">
                      <a16:creationId xmlns:a16="http://schemas.microsoft.com/office/drawing/2014/main" id="{5D252CF9-E0A1-4B2E-BFF8-108F8D434607}"/>
                    </a:ext>
                  </a:extLst>
                </p:cNvPr>
                <p:cNvSpPr/>
                <p:nvPr/>
              </p:nvSpPr>
              <p:spPr>
                <a:xfrm>
                  <a:off x="4538174" y="3186126"/>
                  <a:ext cx="414109" cy="126803"/>
                </a:xfrm>
                <a:custGeom>
                  <a:avLst/>
                  <a:gdLst>
                    <a:gd name="connsiteX0" fmla="*/ 9813 w 414109"/>
                    <a:gd name="connsiteY0" fmla="*/ 63785 h 126803"/>
                    <a:gd name="connsiteX1" fmla="*/ 29439 w 414109"/>
                    <a:gd name="connsiteY1" fmla="*/ 79731 h 126803"/>
                    <a:gd name="connsiteX2" fmla="*/ 77278 w 414109"/>
                    <a:gd name="connsiteY2" fmla="*/ 69918 h 126803"/>
                    <a:gd name="connsiteX3" fmla="*/ 84638 w 414109"/>
                    <a:gd name="connsiteY3" fmla="*/ 57652 h 126803"/>
                    <a:gd name="connsiteX4" fmla="*/ 99357 w 414109"/>
                    <a:gd name="connsiteY4" fmla="*/ 57652 h 126803"/>
                    <a:gd name="connsiteX5" fmla="*/ 106717 w 414109"/>
                    <a:gd name="connsiteY5" fmla="*/ 45386 h 126803"/>
                    <a:gd name="connsiteX6" fmla="*/ 161916 w 414109"/>
                    <a:gd name="connsiteY6" fmla="*/ 49065 h 126803"/>
                    <a:gd name="connsiteX7" fmla="*/ 180315 w 414109"/>
                    <a:gd name="connsiteY7" fmla="*/ 18400 h 126803"/>
                    <a:gd name="connsiteX8" fmla="*/ 181542 w 414109"/>
                    <a:gd name="connsiteY8" fmla="*/ 11040 h 126803"/>
                    <a:gd name="connsiteX9" fmla="*/ 204848 w 414109"/>
                    <a:gd name="connsiteY9" fmla="*/ 1227 h 126803"/>
                    <a:gd name="connsiteX10" fmla="*/ 219567 w 414109"/>
                    <a:gd name="connsiteY10" fmla="*/ 30666 h 126803"/>
                    <a:gd name="connsiteX11" fmla="*/ 236740 w 414109"/>
                    <a:gd name="connsiteY11" fmla="*/ 36799 h 126803"/>
                    <a:gd name="connsiteX12" fmla="*/ 236740 w 414109"/>
                    <a:gd name="connsiteY12" fmla="*/ 39252 h 126803"/>
                    <a:gd name="connsiteX13" fmla="*/ 245327 w 414109"/>
                    <a:gd name="connsiteY13" fmla="*/ 61332 h 126803"/>
                    <a:gd name="connsiteX14" fmla="*/ 279673 w 414109"/>
                    <a:gd name="connsiteY14" fmla="*/ 69918 h 126803"/>
                    <a:gd name="connsiteX15" fmla="*/ 287032 w 414109"/>
                    <a:gd name="connsiteY15" fmla="*/ 63785 h 126803"/>
                    <a:gd name="connsiteX16" fmla="*/ 288259 w 414109"/>
                    <a:gd name="connsiteY16" fmla="*/ 62558 h 126803"/>
                    <a:gd name="connsiteX17" fmla="*/ 289486 w 414109"/>
                    <a:gd name="connsiteY17" fmla="*/ 62558 h 126803"/>
                    <a:gd name="connsiteX18" fmla="*/ 289486 w 414109"/>
                    <a:gd name="connsiteY18" fmla="*/ 63785 h 126803"/>
                    <a:gd name="connsiteX19" fmla="*/ 304205 w 414109"/>
                    <a:gd name="connsiteY19" fmla="*/ 77278 h 126803"/>
                    <a:gd name="connsiteX20" fmla="*/ 323831 w 414109"/>
                    <a:gd name="connsiteY20" fmla="*/ 58879 h 126803"/>
                    <a:gd name="connsiteX21" fmla="*/ 338551 w 414109"/>
                    <a:gd name="connsiteY21" fmla="*/ 69918 h 126803"/>
                    <a:gd name="connsiteX22" fmla="*/ 388843 w 414109"/>
                    <a:gd name="connsiteY22" fmla="*/ 49065 h 126803"/>
                    <a:gd name="connsiteX23" fmla="*/ 397429 w 414109"/>
                    <a:gd name="connsiteY23" fmla="*/ 26986 h 126803"/>
                    <a:gd name="connsiteX24" fmla="*/ 398656 w 414109"/>
                    <a:gd name="connsiteY24" fmla="*/ 22079 h 126803"/>
                    <a:gd name="connsiteX25" fmla="*/ 398656 w 414109"/>
                    <a:gd name="connsiteY25" fmla="*/ 18400 h 126803"/>
                    <a:gd name="connsiteX26" fmla="*/ 398656 w 414109"/>
                    <a:gd name="connsiteY26" fmla="*/ 15946 h 126803"/>
                    <a:gd name="connsiteX27" fmla="*/ 393750 w 414109"/>
                    <a:gd name="connsiteY27" fmla="*/ 0 h 126803"/>
                    <a:gd name="connsiteX28" fmla="*/ 404789 w 414109"/>
                    <a:gd name="connsiteY28" fmla="*/ 3680 h 126803"/>
                    <a:gd name="connsiteX29" fmla="*/ 409696 w 414109"/>
                    <a:gd name="connsiteY29" fmla="*/ 7360 h 126803"/>
                    <a:gd name="connsiteX30" fmla="*/ 409696 w 414109"/>
                    <a:gd name="connsiteY30" fmla="*/ 7360 h 126803"/>
                    <a:gd name="connsiteX31" fmla="*/ 410923 w 414109"/>
                    <a:gd name="connsiteY31" fmla="*/ 8587 h 126803"/>
                    <a:gd name="connsiteX32" fmla="*/ 410923 w 414109"/>
                    <a:gd name="connsiteY32" fmla="*/ 8587 h 126803"/>
                    <a:gd name="connsiteX33" fmla="*/ 412149 w 414109"/>
                    <a:gd name="connsiteY33" fmla="*/ 9813 h 126803"/>
                    <a:gd name="connsiteX34" fmla="*/ 412149 w 414109"/>
                    <a:gd name="connsiteY34" fmla="*/ 9813 h 126803"/>
                    <a:gd name="connsiteX35" fmla="*/ 413376 w 414109"/>
                    <a:gd name="connsiteY35" fmla="*/ 11040 h 126803"/>
                    <a:gd name="connsiteX36" fmla="*/ 413376 w 414109"/>
                    <a:gd name="connsiteY36" fmla="*/ 12266 h 126803"/>
                    <a:gd name="connsiteX37" fmla="*/ 413376 w 414109"/>
                    <a:gd name="connsiteY37" fmla="*/ 12266 h 126803"/>
                    <a:gd name="connsiteX38" fmla="*/ 413376 w 414109"/>
                    <a:gd name="connsiteY38" fmla="*/ 13493 h 126803"/>
                    <a:gd name="connsiteX39" fmla="*/ 413376 w 414109"/>
                    <a:gd name="connsiteY39" fmla="*/ 13493 h 126803"/>
                    <a:gd name="connsiteX40" fmla="*/ 413376 w 414109"/>
                    <a:gd name="connsiteY40" fmla="*/ 14720 h 126803"/>
                    <a:gd name="connsiteX41" fmla="*/ 413376 w 414109"/>
                    <a:gd name="connsiteY41" fmla="*/ 14720 h 126803"/>
                    <a:gd name="connsiteX42" fmla="*/ 413376 w 414109"/>
                    <a:gd name="connsiteY42" fmla="*/ 15946 h 126803"/>
                    <a:gd name="connsiteX43" fmla="*/ 413376 w 414109"/>
                    <a:gd name="connsiteY43" fmla="*/ 15946 h 126803"/>
                    <a:gd name="connsiteX44" fmla="*/ 413376 w 414109"/>
                    <a:gd name="connsiteY44" fmla="*/ 15946 h 126803"/>
                    <a:gd name="connsiteX45" fmla="*/ 413376 w 414109"/>
                    <a:gd name="connsiteY45" fmla="*/ 15946 h 126803"/>
                    <a:gd name="connsiteX46" fmla="*/ 413376 w 414109"/>
                    <a:gd name="connsiteY46" fmla="*/ 15946 h 126803"/>
                    <a:gd name="connsiteX47" fmla="*/ 413376 w 414109"/>
                    <a:gd name="connsiteY47" fmla="*/ 18400 h 126803"/>
                    <a:gd name="connsiteX48" fmla="*/ 410923 w 414109"/>
                    <a:gd name="connsiteY48" fmla="*/ 41706 h 126803"/>
                    <a:gd name="connsiteX49" fmla="*/ 401109 w 414109"/>
                    <a:gd name="connsiteY49" fmla="*/ 55199 h 126803"/>
                    <a:gd name="connsiteX50" fmla="*/ 394976 w 414109"/>
                    <a:gd name="connsiteY50" fmla="*/ 60105 h 126803"/>
                    <a:gd name="connsiteX51" fmla="*/ 396203 w 414109"/>
                    <a:gd name="connsiteY51" fmla="*/ 65012 h 126803"/>
                    <a:gd name="connsiteX52" fmla="*/ 394976 w 414109"/>
                    <a:gd name="connsiteY52" fmla="*/ 71145 h 126803"/>
                    <a:gd name="connsiteX53" fmla="*/ 386390 w 414109"/>
                    <a:gd name="connsiteY53" fmla="*/ 93224 h 126803"/>
                    <a:gd name="connsiteX54" fmla="*/ 336098 w 414109"/>
                    <a:gd name="connsiteY54" fmla="*/ 114077 h 126803"/>
                    <a:gd name="connsiteX55" fmla="*/ 321378 w 414109"/>
                    <a:gd name="connsiteY55" fmla="*/ 103037 h 126803"/>
                    <a:gd name="connsiteX56" fmla="*/ 301752 w 414109"/>
                    <a:gd name="connsiteY56" fmla="*/ 121437 h 126803"/>
                    <a:gd name="connsiteX57" fmla="*/ 287032 w 414109"/>
                    <a:gd name="connsiteY57" fmla="*/ 107944 h 126803"/>
                    <a:gd name="connsiteX58" fmla="*/ 287032 w 414109"/>
                    <a:gd name="connsiteY58" fmla="*/ 106717 h 126803"/>
                    <a:gd name="connsiteX59" fmla="*/ 285806 w 414109"/>
                    <a:gd name="connsiteY59" fmla="*/ 106717 h 126803"/>
                    <a:gd name="connsiteX60" fmla="*/ 284579 w 414109"/>
                    <a:gd name="connsiteY60" fmla="*/ 107944 h 126803"/>
                    <a:gd name="connsiteX61" fmla="*/ 277219 w 414109"/>
                    <a:gd name="connsiteY61" fmla="*/ 114077 h 126803"/>
                    <a:gd name="connsiteX62" fmla="*/ 242874 w 414109"/>
                    <a:gd name="connsiteY62" fmla="*/ 105491 h 126803"/>
                    <a:gd name="connsiteX63" fmla="*/ 234287 w 414109"/>
                    <a:gd name="connsiteY63" fmla="*/ 83411 h 126803"/>
                    <a:gd name="connsiteX64" fmla="*/ 234287 w 414109"/>
                    <a:gd name="connsiteY64" fmla="*/ 80958 h 126803"/>
                    <a:gd name="connsiteX65" fmla="*/ 217114 w 414109"/>
                    <a:gd name="connsiteY65" fmla="*/ 74825 h 126803"/>
                    <a:gd name="connsiteX66" fmla="*/ 202395 w 414109"/>
                    <a:gd name="connsiteY66" fmla="*/ 45386 h 126803"/>
                    <a:gd name="connsiteX67" fmla="*/ 179089 w 414109"/>
                    <a:gd name="connsiteY67" fmla="*/ 55199 h 126803"/>
                    <a:gd name="connsiteX68" fmla="*/ 177862 w 414109"/>
                    <a:gd name="connsiteY68" fmla="*/ 62558 h 126803"/>
                    <a:gd name="connsiteX69" fmla="*/ 159462 w 414109"/>
                    <a:gd name="connsiteY69" fmla="*/ 93224 h 126803"/>
                    <a:gd name="connsiteX70" fmla="*/ 104264 w 414109"/>
                    <a:gd name="connsiteY70" fmla="*/ 89544 h 126803"/>
                    <a:gd name="connsiteX71" fmla="*/ 96904 w 414109"/>
                    <a:gd name="connsiteY71" fmla="*/ 101811 h 126803"/>
                    <a:gd name="connsiteX72" fmla="*/ 82184 w 414109"/>
                    <a:gd name="connsiteY72" fmla="*/ 101811 h 126803"/>
                    <a:gd name="connsiteX73" fmla="*/ 74825 w 414109"/>
                    <a:gd name="connsiteY73" fmla="*/ 114077 h 126803"/>
                    <a:gd name="connsiteX74" fmla="*/ 26986 w 414109"/>
                    <a:gd name="connsiteY74" fmla="*/ 123890 h 126803"/>
                    <a:gd name="connsiteX75" fmla="*/ 0 w 414109"/>
                    <a:gd name="connsiteY75" fmla="*/ 83411 h 126803"/>
                    <a:gd name="connsiteX76" fmla="*/ 9813 w 414109"/>
                    <a:gd name="connsiteY76" fmla="*/ 63785 h 1268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</a:cxnLst>
                  <a:rect l="l" t="t" r="r" b="b"/>
                  <a:pathLst>
                    <a:path w="414109" h="126803">
                      <a:moveTo>
                        <a:pt x="9813" y="63785"/>
                      </a:moveTo>
                      <a:cubicBezTo>
                        <a:pt x="14720" y="71145"/>
                        <a:pt x="20853" y="76051"/>
                        <a:pt x="29439" y="79731"/>
                      </a:cubicBezTo>
                      <a:cubicBezTo>
                        <a:pt x="45385" y="85864"/>
                        <a:pt x="65012" y="82185"/>
                        <a:pt x="77278" y="69918"/>
                      </a:cubicBezTo>
                      <a:cubicBezTo>
                        <a:pt x="80958" y="66238"/>
                        <a:pt x="83411" y="62558"/>
                        <a:pt x="84638" y="57652"/>
                      </a:cubicBezTo>
                      <a:cubicBezTo>
                        <a:pt x="89544" y="58879"/>
                        <a:pt x="94451" y="58879"/>
                        <a:pt x="99357" y="57652"/>
                      </a:cubicBezTo>
                      <a:cubicBezTo>
                        <a:pt x="104264" y="55199"/>
                        <a:pt x="107944" y="50292"/>
                        <a:pt x="106717" y="45386"/>
                      </a:cubicBezTo>
                      <a:cubicBezTo>
                        <a:pt x="122663" y="58879"/>
                        <a:pt x="143516" y="60105"/>
                        <a:pt x="161916" y="49065"/>
                      </a:cubicBezTo>
                      <a:cubicBezTo>
                        <a:pt x="181542" y="38026"/>
                        <a:pt x="182768" y="25759"/>
                        <a:pt x="180315" y="18400"/>
                      </a:cubicBezTo>
                      <a:cubicBezTo>
                        <a:pt x="181542" y="15946"/>
                        <a:pt x="181542" y="13493"/>
                        <a:pt x="181542" y="11040"/>
                      </a:cubicBezTo>
                      <a:cubicBezTo>
                        <a:pt x="187675" y="13493"/>
                        <a:pt x="198715" y="13493"/>
                        <a:pt x="204848" y="1227"/>
                      </a:cubicBezTo>
                      <a:cubicBezTo>
                        <a:pt x="204848" y="1227"/>
                        <a:pt x="201168" y="22079"/>
                        <a:pt x="219567" y="30666"/>
                      </a:cubicBezTo>
                      <a:cubicBezTo>
                        <a:pt x="229381" y="35572"/>
                        <a:pt x="234287" y="36799"/>
                        <a:pt x="236740" y="36799"/>
                      </a:cubicBezTo>
                      <a:cubicBezTo>
                        <a:pt x="236740" y="38026"/>
                        <a:pt x="236740" y="39252"/>
                        <a:pt x="236740" y="39252"/>
                      </a:cubicBezTo>
                      <a:cubicBezTo>
                        <a:pt x="233061" y="55199"/>
                        <a:pt x="245327" y="61332"/>
                        <a:pt x="245327" y="61332"/>
                      </a:cubicBezTo>
                      <a:cubicBezTo>
                        <a:pt x="253913" y="67465"/>
                        <a:pt x="268633" y="73598"/>
                        <a:pt x="279673" y="69918"/>
                      </a:cubicBezTo>
                      <a:cubicBezTo>
                        <a:pt x="283353" y="68692"/>
                        <a:pt x="285806" y="66238"/>
                        <a:pt x="287032" y="63785"/>
                      </a:cubicBezTo>
                      <a:cubicBezTo>
                        <a:pt x="287032" y="63785"/>
                        <a:pt x="287032" y="62558"/>
                        <a:pt x="288259" y="62558"/>
                      </a:cubicBezTo>
                      <a:cubicBezTo>
                        <a:pt x="288259" y="62558"/>
                        <a:pt x="289486" y="62558"/>
                        <a:pt x="289486" y="62558"/>
                      </a:cubicBezTo>
                      <a:cubicBezTo>
                        <a:pt x="289486" y="62558"/>
                        <a:pt x="289486" y="62558"/>
                        <a:pt x="289486" y="63785"/>
                      </a:cubicBezTo>
                      <a:cubicBezTo>
                        <a:pt x="290712" y="72371"/>
                        <a:pt x="295619" y="76051"/>
                        <a:pt x="304205" y="77278"/>
                      </a:cubicBezTo>
                      <a:cubicBezTo>
                        <a:pt x="323831" y="79731"/>
                        <a:pt x="323831" y="58879"/>
                        <a:pt x="323831" y="58879"/>
                      </a:cubicBezTo>
                      <a:cubicBezTo>
                        <a:pt x="327511" y="63785"/>
                        <a:pt x="332418" y="67465"/>
                        <a:pt x="338551" y="69918"/>
                      </a:cubicBezTo>
                      <a:cubicBezTo>
                        <a:pt x="359404" y="78505"/>
                        <a:pt x="376577" y="63785"/>
                        <a:pt x="388843" y="49065"/>
                      </a:cubicBezTo>
                      <a:cubicBezTo>
                        <a:pt x="393750" y="42932"/>
                        <a:pt x="396203" y="34346"/>
                        <a:pt x="397429" y="26986"/>
                      </a:cubicBezTo>
                      <a:cubicBezTo>
                        <a:pt x="397429" y="25759"/>
                        <a:pt x="398656" y="23306"/>
                        <a:pt x="398656" y="22079"/>
                      </a:cubicBezTo>
                      <a:cubicBezTo>
                        <a:pt x="398656" y="22079"/>
                        <a:pt x="398656" y="20853"/>
                        <a:pt x="398656" y="18400"/>
                      </a:cubicBezTo>
                      <a:cubicBezTo>
                        <a:pt x="398656" y="17173"/>
                        <a:pt x="398656" y="15946"/>
                        <a:pt x="398656" y="15946"/>
                      </a:cubicBezTo>
                      <a:cubicBezTo>
                        <a:pt x="397429" y="12266"/>
                        <a:pt x="396203" y="6133"/>
                        <a:pt x="393750" y="0"/>
                      </a:cubicBezTo>
                      <a:cubicBezTo>
                        <a:pt x="397429" y="1227"/>
                        <a:pt x="401109" y="2453"/>
                        <a:pt x="404789" y="3680"/>
                      </a:cubicBezTo>
                      <a:cubicBezTo>
                        <a:pt x="406016" y="4907"/>
                        <a:pt x="408469" y="6133"/>
                        <a:pt x="409696" y="7360"/>
                      </a:cubicBezTo>
                      <a:cubicBezTo>
                        <a:pt x="409696" y="7360"/>
                        <a:pt x="409696" y="7360"/>
                        <a:pt x="409696" y="7360"/>
                      </a:cubicBezTo>
                      <a:cubicBezTo>
                        <a:pt x="409696" y="7360"/>
                        <a:pt x="410923" y="7360"/>
                        <a:pt x="410923" y="8587"/>
                      </a:cubicBezTo>
                      <a:cubicBezTo>
                        <a:pt x="410923" y="8587"/>
                        <a:pt x="410923" y="8587"/>
                        <a:pt x="410923" y="8587"/>
                      </a:cubicBezTo>
                      <a:cubicBezTo>
                        <a:pt x="410923" y="8587"/>
                        <a:pt x="410923" y="8587"/>
                        <a:pt x="412149" y="9813"/>
                      </a:cubicBezTo>
                      <a:cubicBezTo>
                        <a:pt x="412149" y="9813"/>
                        <a:pt x="412149" y="9813"/>
                        <a:pt x="412149" y="9813"/>
                      </a:cubicBezTo>
                      <a:cubicBezTo>
                        <a:pt x="412149" y="9813"/>
                        <a:pt x="413376" y="11040"/>
                        <a:pt x="413376" y="11040"/>
                      </a:cubicBezTo>
                      <a:cubicBezTo>
                        <a:pt x="413376" y="11040"/>
                        <a:pt x="413376" y="12266"/>
                        <a:pt x="413376" y="12266"/>
                      </a:cubicBezTo>
                      <a:cubicBezTo>
                        <a:pt x="413376" y="12266"/>
                        <a:pt x="413376" y="12266"/>
                        <a:pt x="413376" y="12266"/>
                      </a:cubicBezTo>
                      <a:cubicBezTo>
                        <a:pt x="413376" y="12266"/>
                        <a:pt x="413376" y="12266"/>
                        <a:pt x="413376" y="13493"/>
                      </a:cubicBezTo>
                      <a:cubicBezTo>
                        <a:pt x="413376" y="13493"/>
                        <a:pt x="413376" y="13493"/>
                        <a:pt x="413376" y="13493"/>
                      </a:cubicBezTo>
                      <a:cubicBezTo>
                        <a:pt x="413376" y="13493"/>
                        <a:pt x="413376" y="13493"/>
                        <a:pt x="413376" y="14720"/>
                      </a:cubicBezTo>
                      <a:cubicBezTo>
                        <a:pt x="413376" y="14720"/>
                        <a:pt x="413376" y="14720"/>
                        <a:pt x="413376" y="14720"/>
                      </a:cubicBezTo>
                      <a:cubicBezTo>
                        <a:pt x="413376" y="14720"/>
                        <a:pt x="413376" y="15946"/>
                        <a:pt x="413376" y="15946"/>
                      </a:cubicBezTo>
                      <a:cubicBezTo>
                        <a:pt x="413376" y="15946"/>
                        <a:pt x="413376" y="15946"/>
                        <a:pt x="413376" y="15946"/>
                      </a:cubicBezTo>
                      <a:cubicBezTo>
                        <a:pt x="413376" y="15946"/>
                        <a:pt x="413376" y="15946"/>
                        <a:pt x="413376" y="15946"/>
                      </a:cubicBezTo>
                      <a:cubicBezTo>
                        <a:pt x="413376" y="15946"/>
                        <a:pt x="413376" y="15946"/>
                        <a:pt x="413376" y="15946"/>
                      </a:cubicBezTo>
                      <a:cubicBezTo>
                        <a:pt x="413376" y="15946"/>
                        <a:pt x="413376" y="15946"/>
                        <a:pt x="413376" y="15946"/>
                      </a:cubicBezTo>
                      <a:cubicBezTo>
                        <a:pt x="413376" y="17173"/>
                        <a:pt x="413376" y="18400"/>
                        <a:pt x="413376" y="18400"/>
                      </a:cubicBezTo>
                      <a:cubicBezTo>
                        <a:pt x="414602" y="25759"/>
                        <a:pt x="414602" y="34346"/>
                        <a:pt x="410923" y="41706"/>
                      </a:cubicBezTo>
                      <a:cubicBezTo>
                        <a:pt x="408469" y="46612"/>
                        <a:pt x="406016" y="51519"/>
                        <a:pt x="401109" y="55199"/>
                      </a:cubicBezTo>
                      <a:cubicBezTo>
                        <a:pt x="399883" y="56425"/>
                        <a:pt x="394976" y="57652"/>
                        <a:pt x="394976" y="60105"/>
                      </a:cubicBezTo>
                      <a:cubicBezTo>
                        <a:pt x="394976" y="61332"/>
                        <a:pt x="396203" y="63785"/>
                        <a:pt x="396203" y="65012"/>
                      </a:cubicBezTo>
                      <a:cubicBezTo>
                        <a:pt x="396203" y="67465"/>
                        <a:pt x="396203" y="68692"/>
                        <a:pt x="394976" y="71145"/>
                      </a:cubicBezTo>
                      <a:cubicBezTo>
                        <a:pt x="393750" y="79731"/>
                        <a:pt x="391296" y="87091"/>
                        <a:pt x="386390" y="93224"/>
                      </a:cubicBezTo>
                      <a:cubicBezTo>
                        <a:pt x="374124" y="109171"/>
                        <a:pt x="356951" y="123890"/>
                        <a:pt x="336098" y="114077"/>
                      </a:cubicBezTo>
                      <a:cubicBezTo>
                        <a:pt x="331191" y="111624"/>
                        <a:pt x="325058" y="107944"/>
                        <a:pt x="321378" y="103037"/>
                      </a:cubicBezTo>
                      <a:cubicBezTo>
                        <a:pt x="321378" y="103037"/>
                        <a:pt x="322605" y="122664"/>
                        <a:pt x="301752" y="121437"/>
                      </a:cubicBezTo>
                      <a:cubicBezTo>
                        <a:pt x="293166" y="120210"/>
                        <a:pt x="288259" y="115304"/>
                        <a:pt x="287032" y="107944"/>
                      </a:cubicBezTo>
                      <a:cubicBezTo>
                        <a:pt x="287032" y="107944"/>
                        <a:pt x="287032" y="107944"/>
                        <a:pt x="287032" y="106717"/>
                      </a:cubicBezTo>
                      <a:cubicBezTo>
                        <a:pt x="287032" y="106717"/>
                        <a:pt x="285806" y="106717"/>
                        <a:pt x="285806" y="106717"/>
                      </a:cubicBezTo>
                      <a:cubicBezTo>
                        <a:pt x="285806" y="106717"/>
                        <a:pt x="284579" y="107944"/>
                        <a:pt x="284579" y="107944"/>
                      </a:cubicBezTo>
                      <a:cubicBezTo>
                        <a:pt x="283353" y="110397"/>
                        <a:pt x="279673" y="112850"/>
                        <a:pt x="277219" y="114077"/>
                      </a:cubicBezTo>
                      <a:cubicBezTo>
                        <a:pt x="266180" y="117757"/>
                        <a:pt x="252687" y="110397"/>
                        <a:pt x="242874" y="105491"/>
                      </a:cubicBezTo>
                      <a:cubicBezTo>
                        <a:pt x="242874" y="105491"/>
                        <a:pt x="230607" y="99358"/>
                        <a:pt x="234287" y="83411"/>
                      </a:cubicBezTo>
                      <a:cubicBezTo>
                        <a:pt x="234287" y="82185"/>
                        <a:pt x="234287" y="80958"/>
                        <a:pt x="234287" y="80958"/>
                      </a:cubicBezTo>
                      <a:cubicBezTo>
                        <a:pt x="231834" y="80958"/>
                        <a:pt x="228154" y="79731"/>
                        <a:pt x="217114" y="74825"/>
                      </a:cubicBezTo>
                      <a:cubicBezTo>
                        <a:pt x="199941" y="66238"/>
                        <a:pt x="202395" y="45386"/>
                        <a:pt x="202395" y="45386"/>
                      </a:cubicBezTo>
                      <a:cubicBezTo>
                        <a:pt x="197488" y="57652"/>
                        <a:pt x="186448" y="57652"/>
                        <a:pt x="179089" y="55199"/>
                      </a:cubicBezTo>
                      <a:cubicBezTo>
                        <a:pt x="179089" y="57652"/>
                        <a:pt x="179089" y="60105"/>
                        <a:pt x="177862" y="62558"/>
                      </a:cubicBezTo>
                      <a:cubicBezTo>
                        <a:pt x="180315" y="71145"/>
                        <a:pt x="179089" y="82185"/>
                        <a:pt x="159462" y="93224"/>
                      </a:cubicBezTo>
                      <a:cubicBezTo>
                        <a:pt x="141063" y="103037"/>
                        <a:pt x="120210" y="103037"/>
                        <a:pt x="104264" y="89544"/>
                      </a:cubicBezTo>
                      <a:cubicBezTo>
                        <a:pt x="105491" y="94451"/>
                        <a:pt x="101811" y="100584"/>
                        <a:pt x="96904" y="101811"/>
                      </a:cubicBezTo>
                      <a:cubicBezTo>
                        <a:pt x="91998" y="103037"/>
                        <a:pt x="87091" y="103037"/>
                        <a:pt x="82184" y="101811"/>
                      </a:cubicBezTo>
                      <a:cubicBezTo>
                        <a:pt x="80958" y="106717"/>
                        <a:pt x="78505" y="110397"/>
                        <a:pt x="74825" y="114077"/>
                      </a:cubicBezTo>
                      <a:cubicBezTo>
                        <a:pt x="62558" y="126343"/>
                        <a:pt x="42932" y="130023"/>
                        <a:pt x="26986" y="123890"/>
                      </a:cubicBezTo>
                      <a:cubicBezTo>
                        <a:pt x="11040" y="117757"/>
                        <a:pt x="0" y="100584"/>
                        <a:pt x="0" y="83411"/>
                      </a:cubicBezTo>
                      <a:cubicBezTo>
                        <a:pt x="2453" y="78505"/>
                        <a:pt x="4907" y="69918"/>
                        <a:pt x="9813" y="63785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417" name="Freeform: Shape 416">
                  <a:extLst>
                    <a:ext uri="{FF2B5EF4-FFF2-40B4-BE49-F238E27FC236}">
                      <a16:creationId xmlns:a16="http://schemas.microsoft.com/office/drawing/2014/main" id="{03526D9E-1440-4700-9292-9BF8621E063B}"/>
                    </a:ext>
                  </a:extLst>
                </p:cNvPr>
                <p:cNvSpPr/>
                <p:nvPr/>
              </p:nvSpPr>
              <p:spPr>
                <a:xfrm>
                  <a:off x="4758968" y="3172633"/>
                  <a:ext cx="152102" cy="24532"/>
                </a:xfrm>
                <a:custGeom>
                  <a:avLst/>
                  <a:gdLst>
                    <a:gd name="connsiteX0" fmla="*/ 94451 w 152102"/>
                    <a:gd name="connsiteY0" fmla="*/ 24533 h 24532"/>
                    <a:gd name="connsiteX1" fmla="*/ 80958 w 152102"/>
                    <a:gd name="connsiteY1" fmla="*/ 23306 h 24532"/>
                    <a:gd name="connsiteX2" fmla="*/ 68692 w 152102"/>
                    <a:gd name="connsiteY2" fmla="*/ 18400 h 24532"/>
                    <a:gd name="connsiteX3" fmla="*/ 55199 w 152102"/>
                    <a:gd name="connsiteY3" fmla="*/ 23306 h 24532"/>
                    <a:gd name="connsiteX4" fmla="*/ 40479 w 152102"/>
                    <a:gd name="connsiteY4" fmla="*/ 20853 h 24532"/>
                    <a:gd name="connsiteX5" fmla="*/ 25759 w 152102"/>
                    <a:gd name="connsiteY5" fmla="*/ 14720 h 24532"/>
                    <a:gd name="connsiteX6" fmla="*/ 13493 w 152102"/>
                    <a:gd name="connsiteY6" fmla="*/ 14720 h 24532"/>
                    <a:gd name="connsiteX7" fmla="*/ 2453 w 152102"/>
                    <a:gd name="connsiteY7" fmla="*/ 8587 h 24532"/>
                    <a:gd name="connsiteX8" fmla="*/ 0 w 152102"/>
                    <a:gd name="connsiteY8" fmla="*/ 0 h 24532"/>
                    <a:gd name="connsiteX9" fmla="*/ 14720 w 152102"/>
                    <a:gd name="connsiteY9" fmla="*/ 4907 h 24532"/>
                    <a:gd name="connsiteX10" fmla="*/ 28213 w 152102"/>
                    <a:gd name="connsiteY10" fmla="*/ 1227 h 24532"/>
                    <a:gd name="connsiteX11" fmla="*/ 47839 w 152102"/>
                    <a:gd name="connsiteY11" fmla="*/ 9813 h 24532"/>
                    <a:gd name="connsiteX12" fmla="*/ 69918 w 152102"/>
                    <a:gd name="connsiteY12" fmla="*/ 4907 h 24532"/>
                    <a:gd name="connsiteX13" fmla="*/ 77278 w 152102"/>
                    <a:gd name="connsiteY13" fmla="*/ 8587 h 24532"/>
                    <a:gd name="connsiteX14" fmla="*/ 114077 w 152102"/>
                    <a:gd name="connsiteY14" fmla="*/ 2453 h 24532"/>
                    <a:gd name="connsiteX15" fmla="*/ 115304 w 152102"/>
                    <a:gd name="connsiteY15" fmla="*/ 1227 h 24532"/>
                    <a:gd name="connsiteX16" fmla="*/ 152103 w 152102"/>
                    <a:gd name="connsiteY16" fmla="*/ 7360 h 24532"/>
                    <a:gd name="connsiteX17" fmla="*/ 122663 w 152102"/>
                    <a:gd name="connsiteY17" fmla="*/ 18400 h 24532"/>
                    <a:gd name="connsiteX18" fmla="*/ 114077 w 152102"/>
                    <a:gd name="connsiteY18" fmla="*/ 14720 h 24532"/>
                    <a:gd name="connsiteX19" fmla="*/ 110397 w 152102"/>
                    <a:gd name="connsiteY19" fmla="*/ 18400 h 24532"/>
                    <a:gd name="connsiteX20" fmla="*/ 101811 w 152102"/>
                    <a:gd name="connsiteY20" fmla="*/ 23306 h 24532"/>
                    <a:gd name="connsiteX21" fmla="*/ 94451 w 152102"/>
                    <a:gd name="connsiteY21" fmla="*/ 24533 h 245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152102" h="24532">
                      <a:moveTo>
                        <a:pt x="94451" y="24533"/>
                      </a:moveTo>
                      <a:cubicBezTo>
                        <a:pt x="89544" y="24533"/>
                        <a:pt x="85864" y="24533"/>
                        <a:pt x="80958" y="23306"/>
                      </a:cubicBezTo>
                      <a:cubicBezTo>
                        <a:pt x="76051" y="22079"/>
                        <a:pt x="69918" y="22079"/>
                        <a:pt x="68692" y="18400"/>
                      </a:cubicBezTo>
                      <a:cubicBezTo>
                        <a:pt x="66238" y="20853"/>
                        <a:pt x="61332" y="22079"/>
                        <a:pt x="55199" y="23306"/>
                      </a:cubicBezTo>
                      <a:cubicBezTo>
                        <a:pt x="49065" y="24533"/>
                        <a:pt x="45385" y="22079"/>
                        <a:pt x="40479" y="20853"/>
                      </a:cubicBezTo>
                      <a:cubicBezTo>
                        <a:pt x="34346" y="19626"/>
                        <a:pt x="28213" y="18400"/>
                        <a:pt x="25759" y="14720"/>
                      </a:cubicBezTo>
                      <a:cubicBezTo>
                        <a:pt x="22079" y="14720"/>
                        <a:pt x="17173" y="15946"/>
                        <a:pt x="13493" y="14720"/>
                      </a:cubicBezTo>
                      <a:cubicBezTo>
                        <a:pt x="8586" y="13493"/>
                        <a:pt x="4906" y="11040"/>
                        <a:pt x="2453" y="8587"/>
                      </a:cubicBezTo>
                      <a:cubicBezTo>
                        <a:pt x="0" y="6133"/>
                        <a:pt x="1227" y="3680"/>
                        <a:pt x="0" y="0"/>
                      </a:cubicBezTo>
                      <a:cubicBezTo>
                        <a:pt x="1227" y="3680"/>
                        <a:pt x="8586" y="4907"/>
                        <a:pt x="14720" y="4907"/>
                      </a:cubicBezTo>
                      <a:cubicBezTo>
                        <a:pt x="19626" y="4907"/>
                        <a:pt x="24533" y="3680"/>
                        <a:pt x="28213" y="1227"/>
                      </a:cubicBezTo>
                      <a:cubicBezTo>
                        <a:pt x="31893" y="6133"/>
                        <a:pt x="39252" y="9813"/>
                        <a:pt x="47839" y="9813"/>
                      </a:cubicBezTo>
                      <a:cubicBezTo>
                        <a:pt x="56425" y="11040"/>
                        <a:pt x="65012" y="8587"/>
                        <a:pt x="69918" y="4907"/>
                      </a:cubicBezTo>
                      <a:cubicBezTo>
                        <a:pt x="72371" y="6133"/>
                        <a:pt x="74825" y="7360"/>
                        <a:pt x="77278" y="8587"/>
                      </a:cubicBezTo>
                      <a:cubicBezTo>
                        <a:pt x="89544" y="13493"/>
                        <a:pt x="106717" y="9813"/>
                        <a:pt x="114077" y="2453"/>
                      </a:cubicBezTo>
                      <a:cubicBezTo>
                        <a:pt x="114077" y="2453"/>
                        <a:pt x="114077" y="2453"/>
                        <a:pt x="115304" y="1227"/>
                      </a:cubicBezTo>
                      <a:cubicBezTo>
                        <a:pt x="115304" y="1227"/>
                        <a:pt x="121437" y="17173"/>
                        <a:pt x="152103" y="7360"/>
                      </a:cubicBezTo>
                      <a:cubicBezTo>
                        <a:pt x="152103" y="7360"/>
                        <a:pt x="147196" y="22079"/>
                        <a:pt x="122663" y="18400"/>
                      </a:cubicBezTo>
                      <a:cubicBezTo>
                        <a:pt x="122663" y="18400"/>
                        <a:pt x="115304" y="17173"/>
                        <a:pt x="114077" y="14720"/>
                      </a:cubicBezTo>
                      <a:cubicBezTo>
                        <a:pt x="114077" y="15946"/>
                        <a:pt x="111624" y="17173"/>
                        <a:pt x="110397" y="18400"/>
                      </a:cubicBezTo>
                      <a:cubicBezTo>
                        <a:pt x="107944" y="20853"/>
                        <a:pt x="105491" y="22079"/>
                        <a:pt x="101811" y="23306"/>
                      </a:cubicBezTo>
                      <a:cubicBezTo>
                        <a:pt x="98131" y="23306"/>
                        <a:pt x="95678" y="24533"/>
                        <a:pt x="94451" y="24533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418" name="Freeform: Shape 417">
                  <a:extLst>
                    <a:ext uri="{FF2B5EF4-FFF2-40B4-BE49-F238E27FC236}">
                      <a16:creationId xmlns:a16="http://schemas.microsoft.com/office/drawing/2014/main" id="{E3A66CD7-3DCC-4C33-B88E-F75CE3C27E5A}"/>
                    </a:ext>
                  </a:extLst>
                </p:cNvPr>
                <p:cNvSpPr/>
                <p:nvPr/>
              </p:nvSpPr>
              <p:spPr>
                <a:xfrm>
                  <a:off x="4551370" y="3195939"/>
                  <a:ext cx="120507" cy="20852"/>
                </a:xfrm>
                <a:custGeom>
                  <a:avLst/>
                  <a:gdLst>
                    <a:gd name="connsiteX0" fmla="*/ 30963 w 120507"/>
                    <a:gd name="connsiteY0" fmla="*/ 14720 h 20852"/>
                    <a:gd name="connsiteX1" fmla="*/ 44456 w 120507"/>
                    <a:gd name="connsiteY1" fmla="*/ 19626 h 20852"/>
                    <a:gd name="connsiteX2" fmla="*/ 59175 w 120507"/>
                    <a:gd name="connsiteY2" fmla="*/ 20853 h 20852"/>
                    <a:gd name="connsiteX3" fmla="*/ 66535 w 120507"/>
                    <a:gd name="connsiteY3" fmla="*/ 19626 h 20852"/>
                    <a:gd name="connsiteX4" fmla="*/ 76348 w 120507"/>
                    <a:gd name="connsiteY4" fmla="*/ 15946 h 20852"/>
                    <a:gd name="connsiteX5" fmla="*/ 80028 w 120507"/>
                    <a:gd name="connsiteY5" fmla="*/ 12266 h 20852"/>
                    <a:gd name="connsiteX6" fmla="*/ 88615 w 120507"/>
                    <a:gd name="connsiteY6" fmla="*/ 15946 h 20852"/>
                    <a:gd name="connsiteX7" fmla="*/ 120507 w 120507"/>
                    <a:gd name="connsiteY7" fmla="*/ 4907 h 20852"/>
                    <a:gd name="connsiteX8" fmla="*/ 82481 w 120507"/>
                    <a:gd name="connsiteY8" fmla="*/ 0 h 20852"/>
                    <a:gd name="connsiteX9" fmla="*/ 81255 w 120507"/>
                    <a:gd name="connsiteY9" fmla="*/ 0 h 20852"/>
                    <a:gd name="connsiteX10" fmla="*/ 42002 w 120507"/>
                    <a:gd name="connsiteY10" fmla="*/ 4907 h 20852"/>
                    <a:gd name="connsiteX11" fmla="*/ 34643 w 120507"/>
                    <a:gd name="connsiteY11" fmla="*/ 2453 h 20852"/>
                    <a:gd name="connsiteX12" fmla="*/ 297 w 120507"/>
                    <a:gd name="connsiteY12" fmla="*/ 1227 h 20852"/>
                    <a:gd name="connsiteX13" fmla="*/ 30963 w 120507"/>
                    <a:gd name="connsiteY13" fmla="*/ 14720 h 208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20507" h="20852">
                      <a:moveTo>
                        <a:pt x="30963" y="14720"/>
                      </a:moveTo>
                      <a:cubicBezTo>
                        <a:pt x="32189" y="18400"/>
                        <a:pt x="39549" y="18400"/>
                        <a:pt x="44456" y="19626"/>
                      </a:cubicBezTo>
                      <a:cubicBezTo>
                        <a:pt x="49362" y="20853"/>
                        <a:pt x="54269" y="20853"/>
                        <a:pt x="59175" y="20853"/>
                      </a:cubicBezTo>
                      <a:cubicBezTo>
                        <a:pt x="61629" y="20853"/>
                        <a:pt x="64082" y="20853"/>
                        <a:pt x="66535" y="19626"/>
                      </a:cubicBezTo>
                      <a:cubicBezTo>
                        <a:pt x="70215" y="18400"/>
                        <a:pt x="73895" y="17173"/>
                        <a:pt x="76348" y="15946"/>
                      </a:cubicBezTo>
                      <a:cubicBezTo>
                        <a:pt x="76348" y="15946"/>
                        <a:pt x="80028" y="13493"/>
                        <a:pt x="80028" y="12266"/>
                      </a:cubicBezTo>
                      <a:cubicBezTo>
                        <a:pt x="81255" y="14720"/>
                        <a:pt x="88615" y="15946"/>
                        <a:pt x="88615" y="15946"/>
                      </a:cubicBezTo>
                      <a:cubicBezTo>
                        <a:pt x="114374" y="18400"/>
                        <a:pt x="120507" y="4907"/>
                        <a:pt x="120507" y="4907"/>
                      </a:cubicBezTo>
                      <a:cubicBezTo>
                        <a:pt x="88615" y="13493"/>
                        <a:pt x="82481" y="0"/>
                        <a:pt x="82481" y="0"/>
                      </a:cubicBezTo>
                      <a:cubicBezTo>
                        <a:pt x="82481" y="0"/>
                        <a:pt x="81255" y="0"/>
                        <a:pt x="81255" y="0"/>
                      </a:cubicBezTo>
                      <a:cubicBezTo>
                        <a:pt x="73895" y="7360"/>
                        <a:pt x="55496" y="9813"/>
                        <a:pt x="42002" y="4907"/>
                      </a:cubicBezTo>
                      <a:cubicBezTo>
                        <a:pt x="39549" y="3680"/>
                        <a:pt x="37096" y="2453"/>
                        <a:pt x="34643" y="2453"/>
                      </a:cubicBezTo>
                      <a:cubicBezTo>
                        <a:pt x="34643" y="2453"/>
                        <a:pt x="19923" y="11040"/>
                        <a:pt x="297" y="1227"/>
                      </a:cubicBezTo>
                      <a:cubicBezTo>
                        <a:pt x="-930" y="1227"/>
                        <a:pt x="297" y="20853"/>
                        <a:pt x="30963" y="14720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419" name="Freeform: Shape 418">
                  <a:extLst>
                    <a:ext uri="{FF2B5EF4-FFF2-40B4-BE49-F238E27FC236}">
                      <a16:creationId xmlns:a16="http://schemas.microsoft.com/office/drawing/2014/main" id="{FE0BD701-9E25-43F6-93D1-96ACB7387333}"/>
                    </a:ext>
                  </a:extLst>
                </p:cNvPr>
                <p:cNvSpPr/>
                <p:nvPr/>
              </p:nvSpPr>
              <p:spPr>
                <a:xfrm>
                  <a:off x="4743022" y="3108848"/>
                  <a:ext cx="85864" cy="20852"/>
                </a:xfrm>
                <a:custGeom>
                  <a:avLst/>
                  <a:gdLst>
                    <a:gd name="connsiteX0" fmla="*/ 24533 w 85864"/>
                    <a:gd name="connsiteY0" fmla="*/ 14720 h 20852"/>
                    <a:gd name="connsiteX1" fmla="*/ 34346 w 85864"/>
                    <a:gd name="connsiteY1" fmla="*/ 19626 h 20852"/>
                    <a:gd name="connsiteX2" fmla="*/ 44159 w 85864"/>
                    <a:gd name="connsiteY2" fmla="*/ 20853 h 20852"/>
                    <a:gd name="connsiteX3" fmla="*/ 49065 w 85864"/>
                    <a:gd name="connsiteY3" fmla="*/ 19626 h 20852"/>
                    <a:gd name="connsiteX4" fmla="*/ 55199 w 85864"/>
                    <a:gd name="connsiteY4" fmla="*/ 15946 h 20852"/>
                    <a:gd name="connsiteX5" fmla="*/ 57652 w 85864"/>
                    <a:gd name="connsiteY5" fmla="*/ 12266 h 20852"/>
                    <a:gd name="connsiteX6" fmla="*/ 63785 w 85864"/>
                    <a:gd name="connsiteY6" fmla="*/ 15946 h 20852"/>
                    <a:gd name="connsiteX7" fmla="*/ 85864 w 85864"/>
                    <a:gd name="connsiteY7" fmla="*/ 4907 h 20852"/>
                    <a:gd name="connsiteX8" fmla="*/ 58878 w 85864"/>
                    <a:gd name="connsiteY8" fmla="*/ 0 h 20852"/>
                    <a:gd name="connsiteX9" fmla="*/ 57652 w 85864"/>
                    <a:gd name="connsiteY9" fmla="*/ 0 h 20852"/>
                    <a:gd name="connsiteX10" fmla="*/ 29439 w 85864"/>
                    <a:gd name="connsiteY10" fmla="*/ 4907 h 20852"/>
                    <a:gd name="connsiteX11" fmla="*/ 24533 w 85864"/>
                    <a:gd name="connsiteY11" fmla="*/ 2453 h 20852"/>
                    <a:gd name="connsiteX12" fmla="*/ 0 w 85864"/>
                    <a:gd name="connsiteY12" fmla="*/ 1227 h 20852"/>
                    <a:gd name="connsiteX13" fmla="*/ 24533 w 85864"/>
                    <a:gd name="connsiteY13" fmla="*/ 14720 h 208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85864" h="20852">
                      <a:moveTo>
                        <a:pt x="24533" y="14720"/>
                      </a:moveTo>
                      <a:cubicBezTo>
                        <a:pt x="25759" y="18400"/>
                        <a:pt x="30666" y="18400"/>
                        <a:pt x="34346" y="19626"/>
                      </a:cubicBezTo>
                      <a:cubicBezTo>
                        <a:pt x="38026" y="20853"/>
                        <a:pt x="41706" y="20853"/>
                        <a:pt x="44159" y="20853"/>
                      </a:cubicBezTo>
                      <a:cubicBezTo>
                        <a:pt x="45385" y="20853"/>
                        <a:pt x="47839" y="20853"/>
                        <a:pt x="49065" y="19626"/>
                      </a:cubicBezTo>
                      <a:cubicBezTo>
                        <a:pt x="51519" y="18400"/>
                        <a:pt x="53972" y="17173"/>
                        <a:pt x="55199" y="15946"/>
                      </a:cubicBezTo>
                      <a:cubicBezTo>
                        <a:pt x="55199" y="15946"/>
                        <a:pt x="57652" y="13493"/>
                        <a:pt x="57652" y="12266"/>
                      </a:cubicBezTo>
                      <a:cubicBezTo>
                        <a:pt x="58878" y="14720"/>
                        <a:pt x="63785" y="15946"/>
                        <a:pt x="63785" y="15946"/>
                      </a:cubicBezTo>
                      <a:cubicBezTo>
                        <a:pt x="82184" y="18400"/>
                        <a:pt x="85864" y="4907"/>
                        <a:pt x="85864" y="4907"/>
                      </a:cubicBezTo>
                      <a:cubicBezTo>
                        <a:pt x="62558" y="13493"/>
                        <a:pt x="58878" y="0"/>
                        <a:pt x="58878" y="0"/>
                      </a:cubicBezTo>
                      <a:cubicBezTo>
                        <a:pt x="58878" y="0"/>
                        <a:pt x="58878" y="0"/>
                        <a:pt x="57652" y="0"/>
                      </a:cubicBezTo>
                      <a:cubicBezTo>
                        <a:pt x="51519" y="7360"/>
                        <a:pt x="39252" y="9813"/>
                        <a:pt x="29439" y="4907"/>
                      </a:cubicBezTo>
                      <a:cubicBezTo>
                        <a:pt x="26986" y="3680"/>
                        <a:pt x="25759" y="2453"/>
                        <a:pt x="24533" y="2453"/>
                      </a:cubicBezTo>
                      <a:cubicBezTo>
                        <a:pt x="24533" y="2453"/>
                        <a:pt x="13493" y="11040"/>
                        <a:pt x="0" y="1227"/>
                      </a:cubicBezTo>
                      <a:cubicBezTo>
                        <a:pt x="1227" y="1227"/>
                        <a:pt x="2453" y="20853"/>
                        <a:pt x="24533" y="14720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420" name="Freeform: Shape 419">
                  <a:extLst>
                    <a:ext uri="{FF2B5EF4-FFF2-40B4-BE49-F238E27FC236}">
                      <a16:creationId xmlns:a16="http://schemas.microsoft.com/office/drawing/2014/main" id="{53BE9013-7804-4E43-BD65-A41279497B43}"/>
                    </a:ext>
                  </a:extLst>
                </p:cNvPr>
                <p:cNvSpPr/>
                <p:nvPr/>
              </p:nvSpPr>
              <p:spPr>
                <a:xfrm>
                  <a:off x="4673104" y="3067142"/>
                  <a:ext cx="85864" cy="18552"/>
                </a:xfrm>
                <a:custGeom>
                  <a:avLst/>
                  <a:gdLst>
                    <a:gd name="connsiteX0" fmla="*/ 40479 w 85864"/>
                    <a:gd name="connsiteY0" fmla="*/ 18400 h 18552"/>
                    <a:gd name="connsiteX1" fmla="*/ 85864 w 85864"/>
                    <a:gd name="connsiteY1" fmla="*/ 3680 h 18552"/>
                    <a:gd name="connsiteX2" fmla="*/ 0 w 85864"/>
                    <a:gd name="connsiteY2" fmla="*/ 0 h 18552"/>
                    <a:gd name="connsiteX3" fmla="*/ 40479 w 85864"/>
                    <a:gd name="connsiteY3" fmla="*/ 18400 h 185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5864" h="18552">
                      <a:moveTo>
                        <a:pt x="40479" y="18400"/>
                      </a:moveTo>
                      <a:cubicBezTo>
                        <a:pt x="49065" y="17173"/>
                        <a:pt x="84638" y="11040"/>
                        <a:pt x="85864" y="3680"/>
                      </a:cubicBezTo>
                      <a:cubicBezTo>
                        <a:pt x="66238" y="11040"/>
                        <a:pt x="17173" y="12266"/>
                        <a:pt x="0" y="0"/>
                      </a:cubicBezTo>
                      <a:cubicBezTo>
                        <a:pt x="1227" y="13493"/>
                        <a:pt x="28213" y="19626"/>
                        <a:pt x="40479" y="18400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421" name="Freeform: Shape 420">
                  <a:extLst>
                    <a:ext uri="{FF2B5EF4-FFF2-40B4-BE49-F238E27FC236}">
                      <a16:creationId xmlns:a16="http://schemas.microsoft.com/office/drawing/2014/main" id="{6A4045DA-F805-4024-93F2-5B7B0C708516}"/>
                    </a:ext>
                  </a:extLst>
                </p:cNvPr>
                <p:cNvSpPr/>
                <p:nvPr/>
              </p:nvSpPr>
              <p:spPr>
                <a:xfrm>
                  <a:off x="4573746" y="3124794"/>
                  <a:ext cx="79731" cy="20852"/>
                </a:xfrm>
                <a:custGeom>
                  <a:avLst/>
                  <a:gdLst>
                    <a:gd name="connsiteX0" fmla="*/ 18400 w 79731"/>
                    <a:gd name="connsiteY0" fmla="*/ 14720 h 20852"/>
                    <a:gd name="connsiteX1" fmla="*/ 28213 w 79731"/>
                    <a:gd name="connsiteY1" fmla="*/ 19626 h 20852"/>
                    <a:gd name="connsiteX2" fmla="*/ 38026 w 79731"/>
                    <a:gd name="connsiteY2" fmla="*/ 20853 h 20852"/>
                    <a:gd name="connsiteX3" fmla="*/ 42932 w 79731"/>
                    <a:gd name="connsiteY3" fmla="*/ 19626 h 20852"/>
                    <a:gd name="connsiteX4" fmla="*/ 49065 w 79731"/>
                    <a:gd name="connsiteY4" fmla="*/ 15946 h 20852"/>
                    <a:gd name="connsiteX5" fmla="*/ 51519 w 79731"/>
                    <a:gd name="connsiteY5" fmla="*/ 12266 h 20852"/>
                    <a:gd name="connsiteX6" fmla="*/ 57652 w 79731"/>
                    <a:gd name="connsiteY6" fmla="*/ 15946 h 20852"/>
                    <a:gd name="connsiteX7" fmla="*/ 79731 w 79731"/>
                    <a:gd name="connsiteY7" fmla="*/ 4907 h 20852"/>
                    <a:gd name="connsiteX8" fmla="*/ 52745 w 79731"/>
                    <a:gd name="connsiteY8" fmla="*/ 0 h 20852"/>
                    <a:gd name="connsiteX9" fmla="*/ 51519 w 79731"/>
                    <a:gd name="connsiteY9" fmla="*/ 0 h 20852"/>
                    <a:gd name="connsiteX10" fmla="*/ 23306 w 79731"/>
                    <a:gd name="connsiteY10" fmla="*/ 4907 h 20852"/>
                    <a:gd name="connsiteX11" fmla="*/ 18400 w 79731"/>
                    <a:gd name="connsiteY11" fmla="*/ 2453 h 20852"/>
                    <a:gd name="connsiteX12" fmla="*/ 7360 w 79731"/>
                    <a:gd name="connsiteY12" fmla="*/ 6133 h 20852"/>
                    <a:gd name="connsiteX13" fmla="*/ 8586 w 79731"/>
                    <a:gd name="connsiteY13" fmla="*/ 15946 h 20852"/>
                    <a:gd name="connsiteX14" fmla="*/ 0 w 79731"/>
                    <a:gd name="connsiteY14" fmla="*/ 13493 h 20852"/>
                    <a:gd name="connsiteX15" fmla="*/ 18400 w 79731"/>
                    <a:gd name="connsiteY15" fmla="*/ 14720 h 208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79731" h="20852">
                      <a:moveTo>
                        <a:pt x="18400" y="14720"/>
                      </a:moveTo>
                      <a:cubicBezTo>
                        <a:pt x="19626" y="18400"/>
                        <a:pt x="24533" y="18400"/>
                        <a:pt x="28213" y="19626"/>
                      </a:cubicBezTo>
                      <a:cubicBezTo>
                        <a:pt x="31892" y="20853"/>
                        <a:pt x="35572" y="20853"/>
                        <a:pt x="38026" y="20853"/>
                      </a:cubicBezTo>
                      <a:cubicBezTo>
                        <a:pt x="39252" y="20853"/>
                        <a:pt x="41706" y="20853"/>
                        <a:pt x="42932" y="19626"/>
                      </a:cubicBezTo>
                      <a:cubicBezTo>
                        <a:pt x="45386" y="18400"/>
                        <a:pt x="47839" y="17173"/>
                        <a:pt x="49065" y="15946"/>
                      </a:cubicBezTo>
                      <a:cubicBezTo>
                        <a:pt x="49065" y="15946"/>
                        <a:pt x="51519" y="13493"/>
                        <a:pt x="51519" y="12266"/>
                      </a:cubicBezTo>
                      <a:cubicBezTo>
                        <a:pt x="52745" y="14720"/>
                        <a:pt x="57652" y="15946"/>
                        <a:pt x="57652" y="15946"/>
                      </a:cubicBezTo>
                      <a:cubicBezTo>
                        <a:pt x="76051" y="18400"/>
                        <a:pt x="79731" y="4907"/>
                        <a:pt x="79731" y="4907"/>
                      </a:cubicBezTo>
                      <a:cubicBezTo>
                        <a:pt x="56425" y="13493"/>
                        <a:pt x="52745" y="0"/>
                        <a:pt x="52745" y="0"/>
                      </a:cubicBezTo>
                      <a:cubicBezTo>
                        <a:pt x="52745" y="0"/>
                        <a:pt x="52745" y="0"/>
                        <a:pt x="51519" y="0"/>
                      </a:cubicBezTo>
                      <a:cubicBezTo>
                        <a:pt x="45386" y="7360"/>
                        <a:pt x="33119" y="9813"/>
                        <a:pt x="23306" y="4907"/>
                      </a:cubicBezTo>
                      <a:cubicBezTo>
                        <a:pt x="20853" y="3680"/>
                        <a:pt x="19626" y="2453"/>
                        <a:pt x="18400" y="2453"/>
                      </a:cubicBezTo>
                      <a:cubicBezTo>
                        <a:pt x="18400" y="2453"/>
                        <a:pt x="13493" y="6133"/>
                        <a:pt x="7360" y="6133"/>
                      </a:cubicBezTo>
                      <a:cubicBezTo>
                        <a:pt x="7360" y="9813"/>
                        <a:pt x="7360" y="12266"/>
                        <a:pt x="8586" y="15946"/>
                      </a:cubicBezTo>
                      <a:cubicBezTo>
                        <a:pt x="7360" y="15946"/>
                        <a:pt x="3680" y="14720"/>
                        <a:pt x="0" y="13493"/>
                      </a:cubicBezTo>
                      <a:cubicBezTo>
                        <a:pt x="4907" y="15946"/>
                        <a:pt x="11040" y="15946"/>
                        <a:pt x="18400" y="14720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</p:grpSp>
      <p:grpSp>
        <p:nvGrpSpPr>
          <p:cNvPr id="789" name="Graphic 801">
            <a:extLst>
              <a:ext uri="{FF2B5EF4-FFF2-40B4-BE49-F238E27FC236}">
                <a16:creationId xmlns:a16="http://schemas.microsoft.com/office/drawing/2014/main" id="{DD07259D-0EB2-4F1F-88DA-CF47A4F58E4A}"/>
              </a:ext>
            </a:extLst>
          </p:cNvPr>
          <p:cNvGrpSpPr/>
          <p:nvPr/>
        </p:nvGrpSpPr>
        <p:grpSpPr>
          <a:xfrm flipH="1">
            <a:off x="5436422" y="2811007"/>
            <a:ext cx="1703076" cy="1657208"/>
            <a:chOff x="5644514" y="2728912"/>
            <a:chExt cx="1096327" cy="1066800"/>
          </a:xfrm>
          <a:solidFill>
            <a:schemeClr val="accent1"/>
          </a:solidFill>
        </p:grpSpPr>
        <p:sp>
          <p:nvSpPr>
            <p:cNvPr id="790" name="Freeform: Shape 789">
              <a:extLst>
                <a:ext uri="{FF2B5EF4-FFF2-40B4-BE49-F238E27FC236}">
                  <a16:creationId xmlns:a16="http://schemas.microsoft.com/office/drawing/2014/main" id="{0CFD7197-A9AF-401F-8982-E85B6DB8388F}"/>
                </a:ext>
              </a:extLst>
            </p:cNvPr>
            <p:cNvSpPr/>
            <p:nvPr/>
          </p:nvSpPr>
          <p:spPr>
            <a:xfrm>
              <a:off x="5644514" y="3343275"/>
              <a:ext cx="1096327" cy="452437"/>
            </a:xfrm>
            <a:custGeom>
              <a:avLst/>
              <a:gdLst>
                <a:gd name="connsiteX0" fmla="*/ 0 w 1096327"/>
                <a:gd name="connsiteY0" fmla="*/ 0 h 452437"/>
                <a:gd name="connsiteX1" fmla="*/ 0 w 1096327"/>
                <a:gd name="connsiteY1" fmla="*/ 67628 h 452437"/>
                <a:gd name="connsiteX2" fmla="*/ 687705 w 1096327"/>
                <a:gd name="connsiteY2" fmla="*/ 452438 h 452437"/>
                <a:gd name="connsiteX3" fmla="*/ 1096328 w 1096327"/>
                <a:gd name="connsiteY3" fmla="*/ 220980 h 452437"/>
                <a:gd name="connsiteX4" fmla="*/ 1096328 w 1096327"/>
                <a:gd name="connsiteY4" fmla="*/ 153353 h 452437"/>
                <a:gd name="connsiteX5" fmla="*/ 687705 w 1096327"/>
                <a:gd name="connsiteY5" fmla="*/ 384810 h 452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96327" h="452437">
                  <a:moveTo>
                    <a:pt x="0" y="0"/>
                  </a:moveTo>
                  <a:lnTo>
                    <a:pt x="0" y="67628"/>
                  </a:lnTo>
                  <a:lnTo>
                    <a:pt x="687705" y="452438"/>
                  </a:lnTo>
                  <a:lnTo>
                    <a:pt x="1096328" y="220980"/>
                  </a:lnTo>
                  <a:lnTo>
                    <a:pt x="1096328" y="153353"/>
                  </a:lnTo>
                  <a:lnTo>
                    <a:pt x="687705" y="384810"/>
                  </a:lnTo>
                  <a:close/>
                </a:path>
              </a:pathLst>
            </a:custGeom>
            <a:solidFill>
              <a:srgbClr val="59442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91" name="Freeform: Shape 790">
              <a:extLst>
                <a:ext uri="{FF2B5EF4-FFF2-40B4-BE49-F238E27FC236}">
                  <a16:creationId xmlns:a16="http://schemas.microsoft.com/office/drawing/2014/main" id="{BD44CC96-31D6-45CD-9C51-C806FC1D29D2}"/>
                </a:ext>
              </a:extLst>
            </p:cNvPr>
            <p:cNvSpPr/>
            <p:nvPr/>
          </p:nvSpPr>
          <p:spPr>
            <a:xfrm>
              <a:off x="5644514" y="3111817"/>
              <a:ext cx="1096327" cy="616267"/>
            </a:xfrm>
            <a:custGeom>
              <a:avLst/>
              <a:gdLst>
                <a:gd name="connsiteX0" fmla="*/ 408622 w 1096327"/>
                <a:gd name="connsiteY0" fmla="*/ 0 h 616267"/>
                <a:gd name="connsiteX1" fmla="*/ 0 w 1096327"/>
                <a:gd name="connsiteY1" fmla="*/ 231458 h 616267"/>
                <a:gd name="connsiteX2" fmla="*/ 687705 w 1096327"/>
                <a:gd name="connsiteY2" fmla="*/ 616268 h 616267"/>
                <a:gd name="connsiteX3" fmla="*/ 1096328 w 1096327"/>
                <a:gd name="connsiteY3" fmla="*/ 384810 h 616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96327" h="616267">
                  <a:moveTo>
                    <a:pt x="408622" y="0"/>
                  </a:moveTo>
                  <a:lnTo>
                    <a:pt x="0" y="231458"/>
                  </a:lnTo>
                  <a:lnTo>
                    <a:pt x="687705" y="616268"/>
                  </a:lnTo>
                  <a:lnTo>
                    <a:pt x="1096328" y="384810"/>
                  </a:lnTo>
                  <a:close/>
                </a:path>
              </a:pathLst>
            </a:custGeom>
            <a:solidFill>
              <a:srgbClr val="00964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92" name="Freeform: Shape 791">
              <a:extLst>
                <a:ext uri="{FF2B5EF4-FFF2-40B4-BE49-F238E27FC236}">
                  <a16:creationId xmlns:a16="http://schemas.microsoft.com/office/drawing/2014/main" id="{7199D62F-1512-4269-9790-83E210888EE8}"/>
                </a:ext>
              </a:extLst>
            </p:cNvPr>
            <p:cNvSpPr/>
            <p:nvPr/>
          </p:nvSpPr>
          <p:spPr>
            <a:xfrm>
              <a:off x="5803581" y="3128009"/>
              <a:ext cx="325755" cy="228600"/>
            </a:xfrm>
            <a:custGeom>
              <a:avLst/>
              <a:gdLst>
                <a:gd name="connsiteX0" fmla="*/ 276225 w 325755"/>
                <a:gd name="connsiteY0" fmla="*/ 0 h 228600"/>
                <a:gd name="connsiteX1" fmla="*/ 50483 w 325755"/>
                <a:gd name="connsiteY1" fmla="*/ 127635 h 228600"/>
                <a:gd name="connsiteX2" fmla="*/ 0 w 325755"/>
                <a:gd name="connsiteY2" fmla="*/ 156210 h 228600"/>
                <a:gd name="connsiteX3" fmla="*/ 129540 w 325755"/>
                <a:gd name="connsiteY3" fmla="*/ 228600 h 228600"/>
                <a:gd name="connsiteX4" fmla="*/ 181928 w 325755"/>
                <a:gd name="connsiteY4" fmla="*/ 198120 h 228600"/>
                <a:gd name="connsiteX5" fmla="*/ 101918 w 325755"/>
                <a:gd name="connsiteY5" fmla="*/ 154305 h 228600"/>
                <a:gd name="connsiteX6" fmla="*/ 325755 w 325755"/>
                <a:gd name="connsiteY6" fmla="*/ 27623 h 228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25755" h="228600">
                  <a:moveTo>
                    <a:pt x="276225" y="0"/>
                  </a:moveTo>
                  <a:lnTo>
                    <a:pt x="50483" y="127635"/>
                  </a:lnTo>
                  <a:lnTo>
                    <a:pt x="0" y="156210"/>
                  </a:lnTo>
                  <a:lnTo>
                    <a:pt x="129540" y="228600"/>
                  </a:lnTo>
                  <a:lnTo>
                    <a:pt x="181928" y="198120"/>
                  </a:lnTo>
                  <a:lnTo>
                    <a:pt x="101918" y="154305"/>
                  </a:lnTo>
                  <a:lnTo>
                    <a:pt x="325755" y="27623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93" name="Freeform: Shape 792">
              <a:extLst>
                <a:ext uri="{FF2B5EF4-FFF2-40B4-BE49-F238E27FC236}">
                  <a16:creationId xmlns:a16="http://schemas.microsoft.com/office/drawing/2014/main" id="{A6EECC9D-6263-41A1-A318-FA1ADEC7F47B}"/>
                </a:ext>
              </a:extLst>
            </p:cNvPr>
            <p:cNvSpPr/>
            <p:nvPr/>
          </p:nvSpPr>
          <p:spPr>
            <a:xfrm>
              <a:off x="5813106" y="3132772"/>
              <a:ext cx="306705" cy="218122"/>
            </a:xfrm>
            <a:custGeom>
              <a:avLst/>
              <a:gdLst>
                <a:gd name="connsiteX0" fmla="*/ 266700 w 306705"/>
                <a:gd name="connsiteY0" fmla="*/ 0 h 218122"/>
                <a:gd name="connsiteX1" fmla="*/ 0 w 306705"/>
                <a:gd name="connsiteY1" fmla="*/ 151448 h 218122"/>
                <a:gd name="connsiteX2" fmla="*/ 120015 w 306705"/>
                <a:gd name="connsiteY2" fmla="*/ 218123 h 218122"/>
                <a:gd name="connsiteX3" fmla="*/ 162878 w 306705"/>
                <a:gd name="connsiteY3" fmla="*/ 193358 h 218122"/>
                <a:gd name="connsiteX4" fmla="*/ 82868 w 306705"/>
                <a:gd name="connsiteY4" fmla="*/ 149543 h 218122"/>
                <a:gd name="connsiteX5" fmla="*/ 306705 w 306705"/>
                <a:gd name="connsiteY5" fmla="*/ 22860 h 218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6705" h="218122">
                  <a:moveTo>
                    <a:pt x="266700" y="0"/>
                  </a:moveTo>
                  <a:lnTo>
                    <a:pt x="0" y="151448"/>
                  </a:lnTo>
                  <a:lnTo>
                    <a:pt x="120015" y="218123"/>
                  </a:lnTo>
                  <a:lnTo>
                    <a:pt x="162878" y="193358"/>
                  </a:lnTo>
                  <a:lnTo>
                    <a:pt x="82868" y="149543"/>
                  </a:lnTo>
                  <a:lnTo>
                    <a:pt x="306705" y="22860"/>
                  </a:lnTo>
                  <a:close/>
                </a:path>
              </a:pathLst>
            </a:custGeom>
            <a:solidFill>
              <a:srgbClr val="669C4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94" name="Freeform: Shape 793">
              <a:extLst>
                <a:ext uri="{FF2B5EF4-FFF2-40B4-BE49-F238E27FC236}">
                  <a16:creationId xmlns:a16="http://schemas.microsoft.com/office/drawing/2014/main" id="{6536C78F-BC5A-4865-A1C1-00D3606A8A21}"/>
                </a:ext>
              </a:extLst>
            </p:cNvPr>
            <p:cNvSpPr/>
            <p:nvPr/>
          </p:nvSpPr>
          <p:spPr>
            <a:xfrm>
              <a:off x="5822631" y="3138487"/>
              <a:ext cx="287655" cy="206692"/>
            </a:xfrm>
            <a:custGeom>
              <a:avLst/>
              <a:gdLst>
                <a:gd name="connsiteX0" fmla="*/ 257175 w 287655"/>
                <a:gd name="connsiteY0" fmla="*/ 0 h 206692"/>
                <a:gd name="connsiteX1" fmla="*/ 0 w 287655"/>
                <a:gd name="connsiteY1" fmla="*/ 145733 h 206692"/>
                <a:gd name="connsiteX2" fmla="*/ 110490 w 287655"/>
                <a:gd name="connsiteY2" fmla="*/ 206692 h 206692"/>
                <a:gd name="connsiteX3" fmla="*/ 143828 w 287655"/>
                <a:gd name="connsiteY3" fmla="*/ 187642 h 206692"/>
                <a:gd name="connsiteX4" fmla="*/ 63818 w 287655"/>
                <a:gd name="connsiteY4" fmla="*/ 143828 h 206692"/>
                <a:gd name="connsiteX5" fmla="*/ 287655 w 287655"/>
                <a:gd name="connsiteY5" fmla="*/ 17145 h 2066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7655" h="206692">
                  <a:moveTo>
                    <a:pt x="257175" y="0"/>
                  </a:moveTo>
                  <a:lnTo>
                    <a:pt x="0" y="145733"/>
                  </a:lnTo>
                  <a:lnTo>
                    <a:pt x="110490" y="206692"/>
                  </a:lnTo>
                  <a:lnTo>
                    <a:pt x="143828" y="187642"/>
                  </a:lnTo>
                  <a:lnTo>
                    <a:pt x="63818" y="143828"/>
                  </a:lnTo>
                  <a:lnTo>
                    <a:pt x="287655" y="17145"/>
                  </a:lnTo>
                  <a:close/>
                </a:path>
              </a:pathLst>
            </a:custGeom>
            <a:solidFill>
              <a:srgbClr val="80B34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95" name="Freeform: Shape 794">
              <a:extLst>
                <a:ext uri="{FF2B5EF4-FFF2-40B4-BE49-F238E27FC236}">
                  <a16:creationId xmlns:a16="http://schemas.microsoft.com/office/drawing/2014/main" id="{BF01583C-2018-4C28-B7BC-70309BE4E9E8}"/>
                </a:ext>
              </a:extLst>
            </p:cNvPr>
            <p:cNvSpPr/>
            <p:nvPr/>
          </p:nvSpPr>
          <p:spPr>
            <a:xfrm>
              <a:off x="5800724" y="3326129"/>
              <a:ext cx="542925" cy="304800"/>
            </a:xfrm>
            <a:custGeom>
              <a:avLst/>
              <a:gdLst>
                <a:gd name="connsiteX0" fmla="*/ 184785 w 542925"/>
                <a:gd name="connsiteY0" fmla="*/ 0 h 304800"/>
                <a:gd name="connsiteX1" fmla="*/ 0 w 542925"/>
                <a:gd name="connsiteY1" fmla="*/ 104775 h 304800"/>
                <a:gd name="connsiteX2" fmla="*/ 358140 w 542925"/>
                <a:gd name="connsiteY2" fmla="*/ 304800 h 304800"/>
                <a:gd name="connsiteX3" fmla="*/ 378143 w 542925"/>
                <a:gd name="connsiteY3" fmla="*/ 293370 h 304800"/>
                <a:gd name="connsiteX4" fmla="*/ 542925 w 542925"/>
                <a:gd name="connsiteY4" fmla="*/ 200025 h 304800"/>
                <a:gd name="connsiteX5" fmla="*/ 533400 w 542925"/>
                <a:gd name="connsiteY5" fmla="*/ 195263 h 304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42925" h="304800">
                  <a:moveTo>
                    <a:pt x="184785" y="0"/>
                  </a:moveTo>
                  <a:lnTo>
                    <a:pt x="0" y="104775"/>
                  </a:lnTo>
                  <a:lnTo>
                    <a:pt x="358140" y="304800"/>
                  </a:lnTo>
                  <a:lnTo>
                    <a:pt x="378143" y="293370"/>
                  </a:lnTo>
                  <a:lnTo>
                    <a:pt x="542925" y="200025"/>
                  </a:lnTo>
                  <a:lnTo>
                    <a:pt x="533400" y="195263"/>
                  </a:lnTo>
                  <a:close/>
                </a:path>
              </a:pathLst>
            </a:custGeom>
            <a:solidFill>
              <a:srgbClr val="54555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96" name="Freeform: Shape 795">
              <a:extLst>
                <a:ext uri="{FF2B5EF4-FFF2-40B4-BE49-F238E27FC236}">
                  <a16:creationId xmlns:a16="http://schemas.microsoft.com/office/drawing/2014/main" id="{85925482-E24C-4D6C-A521-04EA9C88286F}"/>
                </a:ext>
              </a:extLst>
            </p:cNvPr>
            <p:cNvSpPr/>
            <p:nvPr/>
          </p:nvSpPr>
          <p:spPr>
            <a:xfrm>
              <a:off x="6099809" y="3246120"/>
              <a:ext cx="129540" cy="216217"/>
            </a:xfrm>
            <a:custGeom>
              <a:avLst/>
              <a:gdLst>
                <a:gd name="connsiteX0" fmla="*/ 129540 w 129540"/>
                <a:gd name="connsiteY0" fmla="*/ 71438 h 216217"/>
                <a:gd name="connsiteX1" fmla="*/ 0 w 129540"/>
                <a:gd name="connsiteY1" fmla="*/ 0 h 216217"/>
                <a:gd name="connsiteX2" fmla="*/ 0 w 129540"/>
                <a:gd name="connsiteY2" fmla="*/ 144780 h 216217"/>
                <a:gd name="connsiteX3" fmla="*/ 129540 w 129540"/>
                <a:gd name="connsiteY3" fmla="*/ 216217 h 2162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9540" h="216217">
                  <a:moveTo>
                    <a:pt x="129540" y="71438"/>
                  </a:moveTo>
                  <a:lnTo>
                    <a:pt x="0" y="0"/>
                  </a:lnTo>
                  <a:lnTo>
                    <a:pt x="0" y="144780"/>
                  </a:lnTo>
                  <a:lnTo>
                    <a:pt x="129540" y="216217"/>
                  </a:lnTo>
                  <a:close/>
                </a:path>
              </a:pathLst>
            </a:custGeom>
            <a:solidFill>
              <a:srgbClr val="EAE7D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97" name="Freeform: Shape 796">
              <a:extLst>
                <a:ext uri="{FF2B5EF4-FFF2-40B4-BE49-F238E27FC236}">
                  <a16:creationId xmlns:a16="http://schemas.microsoft.com/office/drawing/2014/main" id="{1C98AD21-80AF-4DDB-AEF3-40F2F83EB805}"/>
                </a:ext>
              </a:extLst>
            </p:cNvPr>
            <p:cNvSpPr/>
            <p:nvPr/>
          </p:nvSpPr>
          <p:spPr>
            <a:xfrm>
              <a:off x="6229349" y="3317557"/>
              <a:ext cx="194309" cy="253364"/>
            </a:xfrm>
            <a:custGeom>
              <a:avLst/>
              <a:gdLst>
                <a:gd name="connsiteX0" fmla="*/ 194310 w 194309"/>
                <a:gd name="connsiteY0" fmla="*/ 108585 h 253364"/>
                <a:gd name="connsiteX1" fmla="*/ 178118 w 194309"/>
                <a:gd name="connsiteY1" fmla="*/ 100013 h 253364"/>
                <a:gd name="connsiteX2" fmla="*/ 0 w 194309"/>
                <a:gd name="connsiteY2" fmla="*/ 0 h 253364"/>
                <a:gd name="connsiteX3" fmla="*/ 0 w 194309"/>
                <a:gd name="connsiteY3" fmla="*/ 144780 h 253364"/>
                <a:gd name="connsiteX4" fmla="*/ 194310 w 194309"/>
                <a:gd name="connsiteY4" fmla="*/ 253365 h 2533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4309" h="253364">
                  <a:moveTo>
                    <a:pt x="194310" y="108585"/>
                  </a:moveTo>
                  <a:lnTo>
                    <a:pt x="178118" y="100013"/>
                  </a:lnTo>
                  <a:lnTo>
                    <a:pt x="0" y="0"/>
                  </a:lnTo>
                  <a:lnTo>
                    <a:pt x="0" y="144780"/>
                  </a:lnTo>
                  <a:lnTo>
                    <a:pt x="194310" y="253365"/>
                  </a:lnTo>
                  <a:close/>
                </a:path>
              </a:pathLst>
            </a:custGeom>
            <a:solidFill>
              <a:srgbClr val="EAE7D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98" name="Freeform: Shape 797">
              <a:extLst>
                <a:ext uri="{FF2B5EF4-FFF2-40B4-BE49-F238E27FC236}">
                  <a16:creationId xmlns:a16="http://schemas.microsoft.com/office/drawing/2014/main" id="{0F28D94F-B48B-4E77-99D6-AA13C6CDC62A}"/>
                </a:ext>
              </a:extLst>
            </p:cNvPr>
            <p:cNvSpPr/>
            <p:nvPr/>
          </p:nvSpPr>
          <p:spPr>
            <a:xfrm>
              <a:off x="5905499" y="3137534"/>
              <a:ext cx="194309" cy="253365"/>
            </a:xfrm>
            <a:custGeom>
              <a:avLst/>
              <a:gdLst>
                <a:gd name="connsiteX0" fmla="*/ 194310 w 194309"/>
                <a:gd name="connsiteY0" fmla="*/ 108585 h 253365"/>
                <a:gd name="connsiteX1" fmla="*/ 178118 w 194309"/>
                <a:gd name="connsiteY1" fmla="*/ 100013 h 253365"/>
                <a:gd name="connsiteX2" fmla="*/ 0 w 194309"/>
                <a:gd name="connsiteY2" fmla="*/ 0 h 253365"/>
                <a:gd name="connsiteX3" fmla="*/ 0 w 194309"/>
                <a:gd name="connsiteY3" fmla="*/ 144780 h 253365"/>
                <a:gd name="connsiteX4" fmla="*/ 194310 w 194309"/>
                <a:gd name="connsiteY4" fmla="*/ 253365 h 2533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4309" h="253365">
                  <a:moveTo>
                    <a:pt x="194310" y="108585"/>
                  </a:moveTo>
                  <a:lnTo>
                    <a:pt x="178118" y="100013"/>
                  </a:lnTo>
                  <a:lnTo>
                    <a:pt x="0" y="0"/>
                  </a:lnTo>
                  <a:lnTo>
                    <a:pt x="0" y="144780"/>
                  </a:lnTo>
                  <a:lnTo>
                    <a:pt x="194310" y="253365"/>
                  </a:lnTo>
                  <a:close/>
                </a:path>
              </a:pathLst>
            </a:custGeom>
            <a:solidFill>
              <a:srgbClr val="EAE7D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99" name="Freeform: Shape 798">
              <a:extLst>
                <a:ext uri="{FF2B5EF4-FFF2-40B4-BE49-F238E27FC236}">
                  <a16:creationId xmlns:a16="http://schemas.microsoft.com/office/drawing/2014/main" id="{0DD0F034-D287-4871-B692-C12E24DE3F31}"/>
                </a:ext>
              </a:extLst>
            </p:cNvPr>
            <p:cNvSpPr/>
            <p:nvPr/>
          </p:nvSpPr>
          <p:spPr>
            <a:xfrm>
              <a:off x="5905499" y="3236595"/>
              <a:ext cx="518159" cy="334327"/>
            </a:xfrm>
            <a:custGeom>
              <a:avLst/>
              <a:gdLst>
                <a:gd name="connsiteX0" fmla="*/ 518160 w 518159"/>
                <a:gd name="connsiteY0" fmla="*/ 288608 h 334327"/>
                <a:gd name="connsiteX1" fmla="*/ 501968 w 518159"/>
                <a:gd name="connsiteY1" fmla="*/ 280035 h 334327"/>
                <a:gd name="connsiteX2" fmla="*/ 0 w 518159"/>
                <a:gd name="connsiteY2" fmla="*/ 0 h 334327"/>
                <a:gd name="connsiteX3" fmla="*/ 0 w 518159"/>
                <a:gd name="connsiteY3" fmla="*/ 45720 h 334327"/>
                <a:gd name="connsiteX4" fmla="*/ 518160 w 518159"/>
                <a:gd name="connsiteY4" fmla="*/ 334327 h 334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8159" h="334327">
                  <a:moveTo>
                    <a:pt x="518160" y="288608"/>
                  </a:moveTo>
                  <a:lnTo>
                    <a:pt x="501968" y="280035"/>
                  </a:lnTo>
                  <a:lnTo>
                    <a:pt x="0" y="0"/>
                  </a:lnTo>
                  <a:lnTo>
                    <a:pt x="0" y="45720"/>
                  </a:lnTo>
                  <a:lnTo>
                    <a:pt x="518160" y="334327"/>
                  </a:lnTo>
                  <a:close/>
                </a:path>
              </a:pathLst>
            </a:custGeom>
            <a:solidFill>
              <a:srgbClr val="808D7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00" name="Freeform: Shape 799">
              <a:extLst>
                <a:ext uri="{FF2B5EF4-FFF2-40B4-BE49-F238E27FC236}">
                  <a16:creationId xmlns:a16="http://schemas.microsoft.com/office/drawing/2014/main" id="{2948D7EB-8272-49AF-8E3A-A6365A4C8016}"/>
                </a:ext>
              </a:extLst>
            </p:cNvPr>
            <p:cNvSpPr/>
            <p:nvPr/>
          </p:nvSpPr>
          <p:spPr>
            <a:xfrm>
              <a:off x="6423659" y="3155632"/>
              <a:ext cx="222884" cy="415289"/>
            </a:xfrm>
            <a:custGeom>
              <a:avLst/>
              <a:gdLst>
                <a:gd name="connsiteX0" fmla="*/ 0 w 222884"/>
                <a:gd name="connsiteY0" fmla="*/ 415290 h 415289"/>
                <a:gd name="connsiteX1" fmla="*/ 0 w 222884"/>
                <a:gd name="connsiteY1" fmla="*/ 126683 h 415289"/>
                <a:gd name="connsiteX2" fmla="*/ 222885 w 222884"/>
                <a:gd name="connsiteY2" fmla="*/ 0 h 415289"/>
                <a:gd name="connsiteX3" fmla="*/ 222885 w 222884"/>
                <a:gd name="connsiteY3" fmla="*/ 288608 h 415289"/>
                <a:gd name="connsiteX4" fmla="*/ 180022 w 222884"/>
                <a:gd name="connsiteY4" fmla="*/ 313372 h 415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884" h="415289">
                  <a:moveTo>
                    <a:pt x="0" y="415290"/>
                  </a:moveTo>
                  <a:lnTo>
                    <a:pt x="0" y="126683"/>
                  </a:lnTo>
                  <a:lnTo>
                    <a:pt x="222885" y="0"/>
                  </a:lnTo>
                  <a:lnTo>
                    <a:pt x="222885" y="288608"/>
                  </a:lnTo>
                  <a:lnTo>
                    <a:pt x="180022" y="313372"/>
                  </a:lnTo>
                  <a:close/>
                </a:path>
              </a:pathLst>
            </a:custGeom>
            <a:solidFill>
              <a:srgbClr val="B7B4A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01" name="Freeform: Shape 800">
              <a:extLst>
                <a:ext uri="{FF2B5EF4-FFF2-40B4-BE49-F238E27FC236}">
                  <a16:creationId xmlns:a16="http://schemas.microsoft.com/office/drawing/2014/main" id="{87AAC177-0AE9-44BB-BEF9-049EC6A9D855}"/>
                </a:ext>
              </a:extLst>
            </p:cNvPr>
            <p:cNvSpPr/>
            <p:nvPr/>
          </p:nvSpPr>
          <p:spPr>
            <a:xfrm>
              <a:off x="5644514" y="3343275"/>
              <a:ext cx="687704" cy="452437"/>
            </a:xfrm>
            <a:custGeom>
              <a:avLst/>
              <a:gdLst>
                <a:gd name="connsiteX0" fmla="*/ 0 w 687704"/>
                <a:gd name="connsiteY0" fmla="*/ 0 h 452437"/>
                <a:gd name="connsiteX1" fmla="*/ 687705 w 687704"/>
                <a:gd name="connsiteY1" fmla="*/ 384810 h 452437"/>
                <a:gd name="connsiteX2" fmla="*/ 687705 w 687704"/>
                <a:gd name="connsiteY2" fmla="*/ 452438 h 452437"/>
                <a:gd name="connsiteX3" fmla="*/ 0 w 687704"/>
                <a:gd name="connsiteY3" fmla="*/ 67628 h 452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87704" h="452437">
                  <a:moveTo>
                    <a:pt x="0" y="0"/>
                  </a:moveTo>
                  <a:lnTo>
                    <a:pt x="687705" y="384810"/>
                  </a:lnTo>
                  <a:lnTo>
                    <a:pt x="687705" y="452438"/>
                  </a:lnTo>
                  <a:lnTo>
                    <a:pt x="0" y="67628"/>
                  </a:lnTo>
                  <a:close/>
                </a:path>
              </a:pathLst>
            </a:custGeom>
            <a:solidFill>
              <a:srgbClr val="84643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02" name="Freeform: Shape 801">
              <a:extLst>
                <a:ext uri="{FF2B5EF4-FFF2-40B4-BE49-F238E27FC236}">
                  <a16:creationId xmlns:a16="http://schemas.microsoft.com/office/drawing/2014/main" id="{2A9C1C9B-1836-42D8-A2CB-1C1027841FF2}"/>
                </a:ext>
              </a:extLst>
            </p:cNvPr>
            <p:cNvSpPr/>
            <p:nvPr/>
          </p:nvSpPr>
          <p:spPr>
            <a:xfrm>
              <a:off x="6099809" y="3101340"/>
              <a:ext cx="129540" cy="216217"/>
            </a:xfrm>
            <a:custGeom>
              <a:avLst/>
              <a:gdLst>
                <a:gd name="connsiteX0" fmla="*/ 129540 w 129540"/>
                <a:gd name="connsiteY0" fmla="*/ 72390 h 216217"/>
                <a:gd name="connsiteX1" fmla="*/ 0 w 129540"/>
                <a:gd name="connsiteY1" fmla="*/ 0 h 216217"/>
                <a:gd name="connsiteX2" fmla="*/ 0 w 129540"/>
                <a:gd name="connsiteY2" fmla="*/ 144780 h 216217"/>
                <a:gd name="connsiteX3" fmla="*/ 129540 w 129540"/>
                <a:gd name="connsiteY3" fmla="*/ 216217 h 2162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9540" h="216217">
                  <a:moveTo>
                    <a:pt x="129540" y="72390"/>
                  </a:moveTo>
                  <a:lnTo>
                    <a:pt x="0" y="0"/>
                  </a:lnTo>
                  <a:lnTo>
                    <a:pt x="0" y="144780"/>
                  </a:lnTo>
                  <a:lnTo>
                    <a:pt x="129540" y="216217"/>
                  </a:lnTo>
                  <a:close/>
                </a:path>
              </a:pathLst>
            </a:custGeom>
            <a:solidFill>
              <a:srgbClr val="EAE7D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803" name="Graphic 801">
              <a:extLst>
                <a:ext uri="{FF2B5EF4-FFF2-40B4-BE49-F238E27FC236}">
                  <a16:creationId xmlns:a16="http://schemas.microsoft.com/office/drawing/2014/main" id="{1254F7FE-D434-48B2-A829-FDE46980773A}"/>
                </a:ext>
              </a:extLst>
            </p:cNvPr>
            <p:cNvGrpSpPr/>
            <p:nvPr/>
          </p:nvGrpSpPr>
          <p:grpSpPr>
            <a:xfrm>
              <a:off x="6175056" y="3167307"/>
              <a:ext cx="33337" cy="117864"/>
              <a:chOff x="6175056" y="3167307"/>
              <a:chExt cx="33337" cy="117864"/>
            </a:xfrm>
            <a:solidFill>
              <a:schemeClr val="accent1"/>
            </a:solidFill>
          </p:grpSpPr>
          <p:sp>
            <p:nvSpPr>
              <p:cNvPr id="1101" name="Freeform: Shape 1100">
                <a:extLst>
                  <a:ext uri="{FF2B5EF4-FFF2-40B4-BE49-F238E27FC236}">
                    <a16:creationId xmlns:a16="http://schemas.microsoft.com/office/drawing/2014/main" id="{6D2C5CCB-C828-44B4-8A04-23635FE42FB9}"/>
                  </a:ext>
                </a:extLst>
              </p:cNvPr>
              <p:cNvSpPr/>
              <p:nvPr/>
            </p:nvSpPr>
            <p:spPr>
              <a:xfrm>
                <a:off x="6175056" y="3167307"/>
                <a:ext cx="33337" cy="117864"/>
              </a:xfrm>
              <a:custGeom>
                <a:avLst/>
                <a:gdLst>
                  <a:gd name="connsiteX0" fmla="*/ 33338 w 33337"/>
                  <a:gd name="connsiteY0" fmla="*/ 28330 h 117864"/>
                  <a:gd name="connsiteX1" fmla="*/ 33338 w 33337"/>
                  <a:gd name="connsiteY1" fmla="*/ 117865 h 117864"/>
                  <a:gd name="connsiteX2" fmla="*/ 0 w 33337"/>
                  <a:gd name="connsiteY2" fmla="*/ 98815 h 117864"/>
                  <a:gd name="connsiteX3" fmla="*/ 0 w 33337"/>
                  <a:gd name="connsiteY3" fmla="*/ 75955 h 117864"/>
                  <a:gd name="connsiteX4" fmla="*/ 0 w 33337"/>
                  <a:gd name="connsiteY4" fmla="*/ 9280 h 117864"/>
                  <a:gd name="connsiteX5" fmla="*/ 33338 w 33337"/>
                  <a:gd name="connsiteY5" fmla="*/ 28330 h 1178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3337" h="117864">
                    <a:moveTo>
                      <a:pt x="33338" y="28330"/>
                    </a:moveTo>
                    <a:lnTo>
                      <a:pt x="33338" y="117865"/>
                    </a:lnTo>
                    <a:lnTo>
                      <a:pt x="0" y="98815"/>
                    </a:lnTo>
                    <a:lnTo>
                      <a:pt x="0" y="75955"/>
                    </a:lnTo>
                    <a:lnTo>
                      <a:pt x="0" y="9280"/>
                    </a:lnTo>
                    <a:cubicBezTo>
                      <a:pt x="0" y="-11675"/>
                      <a:pt x="33338" y="6422"/>
                      <a:pt x="33338" y="28330"/>
                    </a:cubicBezTo>
                    <a:close/>
                  </a:path>
                </a:pathLst>
              </a:custGeom>
              <a:solidFill>
                <a:srgbClr val="ABA89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1102" name="Graphic 801">
                <a:extLst>
                  <a:ext uri="{FF2B5EF4-FFF2-40B4-BE49-F238E27FC236}">
                    <a16:creationId xmlns:a16="http://schemas.microsoft.com/office/drawing/2014/main" id="{0F85A2AE-3106-4D1B-945A-AC5F47D5C1F1}"/>
                  </a:ext>
                </a:extLst>
              </p:cNvPr>
              <p:cNvGrpSpPr/>
              <p:nvPr/>
            </p:nvGrpSpPr>
            <p:grpSpPr>
              <a:xfrm>
                <a:off x="6176962" y="3169621"/>
                <a:ext cx="29527" cy="111741"/>
                <a:chOff x="6176962" y="3169621"/>
                <a:chExt cx="29527" cy="111741"/>
              </a:xfrm>
              <a:solidFill>
                <a:srgbClr val="FFFFFF"/>
              </a:solidFill>
            </p:grpSpPr>
            <p:grpSp>
              <p:nvGrpSpPr>
                <p:cNvPr id="1103" name="Graphic 801">
                  <a:extLst>
                    <a:ext uri="{FF2B5EF4-FFF2-40B4-BE49-F238E27FC236}">
                      <a16:creationId xmlns:a16="http://schemas.microsoft.com/office/drawing/2014/main" id="{409365A5-763F-41FA-BF61-C84055C38735}"/>
                    </a:ext>
                  </a:extLst>
                </p:cNvPr>
                <p:cNvGrpSpPr/>
                <p:nvPr/>
              </p:nvGrpSpPr>
              <p:grpSpPr>
                <a:xfrm>
                  <a:off x="6176962" y="3169621"/>
                  <a:ext cx="29527" cy="48876"/>
                  <a:chOff x="6176962" y="3169621"/>
                  <a:chExt cx="29527" cy="48876"/>
                </a:xfrm>
                <a:solidFill>
                  <a:srgbClr val="FFFFFF"/>
                </a:solidFill>
              </p:grpSpPr>
              <p:sp>
                <p:nvSpPr>
                  <p:cNvPr id="1113" name="Freeform: Shape 1112">
                    <a:extLst>
                      <a:ext uri="{FF2B5EF4-FFF2-40B4-BE49-F238E27FC236}">
                        <a16:creationId xmlns:a16="http://schemas.microsoft.com/office/drawing/2014/main" id="{91892498-1456-4319-8ABC-C60B558C6260}"/>
                      </a:ext>
                    </a:extLst>
                  </p:cNvPr>
                  <p:cNvSpPr/>
                  <p:nvPr/>
                </p:nvSpPr>
                <p:spPr>
                  <a:xfrm>
                    <a:off x="6176962" y="3185159"/>
                    <a:ext cx="13334" cy="24765"/>
                  </a:xfrm>
                  <a:custGeom>
                    <a:avLst/>
                    <a:gdLst>
                      <a:gd name="connsiteX0" fmla="*/ 0 w 13334"/>
                      <a:gd name="connsiteY0" fmla="*/ 0 h 24765"/>
                      <a:gd name="connsiteX1" fmla="*/ 0 w 13334"/>
                      <a:gd name="connsiteY1" fmla="*/ 17145 h 24765"/>
                      <a:gd name="connsiteX2" fmla="*/ 13335 w 13334"/>
                      <a:gd name="connsiteY2" fmla="*/ 24765 h 24765"/>
                      <a:gd name="connsiteX3" fmla="*/ 13335 w 13334"/>
                      <a:gd name="connsiteY3" fmla="*/ 6668 h 24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4" h="24765">
                        <a:moveTo>
                          <a:pt x="0" y="0"/>
                        </a:moveTo>
                        <a:lnTo>
                          <a:pt x="0" y="17145"/>
                        </a:lnTo>
                        <a:lnTo>
                          <a:pt x="13335" y="24765"/>
                        </a:lnTo>
                        <a:lnTo>
                          <a:pt x="13335" y="6668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14" name="Freeform: Shape 1113">
                    <a:extLst>
                      <a:ext uri="{FF2B5EF4-FFF2-40B4-BE49-F238E27FC236}">
                        <a16:creationId xmlns:a16="http://schemas.microsoft.com/office/drawing/2014/main" id="{67D78C31-6375-49E3-83A0-6C133B43A595}"/>
                      </a:ext>
                    </a:extLst>
                  </p:cNvPr>
                  <p:cNvSpPr/>
                  <p:nvPr/>
                </p:nvSpPr>
                <p:spPr>
                  <a:xfrm>
                    <a:off x="6176962" y="3169621"/>
                    <a:ext cx="13334" cy="20301"/>
                  </a:xfrm>
                  <a:custGeom>
                    <a:avLst/>
                    <a:gdLst>
                      <a:gd name="connsiteX0" fmla="*/ 1905 w 13334"/>
                      <a:gd name="connsiteY0" fmla="*/ 1251 h 20301"/>
                      <a:gd name="connsiteX1" fmla="*/ 0 w 13334"/>
                      <a:gd name="connsiteY1" fmla="*/ 7919 h 20301"/>
                      <a:gd name="connsiteX2" fmla="*/ 0 w 13334"/>
                      <a:gd name="connsiteY2" fmla="*/ 12681 h 20301"/>
                      <a:gd name="connsiteX3" fmla="*/ 13335 w 13334"/>
                      <a:gd name="connsiteY3" fmla="*/ 20301 h 20301"/>
                      <a:gd name="connsiteX4" fmla="*/ 13335 w 13334"/>
                      <a:gd name="connsiteY4" fmla="*/ 3156 h 20301"/>
                      <a:gd name="connsiteX5" fmla="*/ 1905 w 13334"/>
                      <a:gd name="connsiteY5" fmla="*/ 1251 h 203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334" h="20301">
                        <a:moveTo>
                          <a:pt x="1905" y="1251"/>
                        </a:moveTo>
                        <a:cubicBezTo>
                          <a:pt x="953" y="3156"/>
                          <a:pt x="0" y="5061"/>
                          <a:pt x="0" y="7919"/>
                        </a:cubicBezTo>
                        <a:lnTo>
                          <a:pt x="0" y="12681"/>
                        </a:lnTo>
                        <a:lnTo>
                          <a:pt x="13335" y="20301"/>
                        </a:lnTo>
                        <a:lnTo>
                          <a:pt x="13335" y="3156"/>
                        </a:lnTo>
                        <a:cubicBezTo>
                          <a:pt x="9525" y="-654"/>
                          <a:pt x="4763" y="-654"/>
                          <a:pt x="1905" y="125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15" name="Freeform: Shape 1114">
                    <a:extLst>
                      <a:ext uri="{FF2B5EF4-FFF2-40B4-BE49-F238E27FC236}">
                        <a16:creationId xmlns:a16="http://schemas.microsoft.com/office/drawing/2014/main" id="{90D316FE-29BC-46A4-A404-CDB0259DB975}"/>
                      </a:ext>
                    </a:extLst>
                  </p:cNvPr>
                  <p:cNvSpPr/>
                  <p:nvPr/>
                </p:nvSpPr>
                <p:spPr>
                  <a:xfrm>
                    <a:off x="6193154" y="3172777"/>
                    <a:ext cx="13334" cy="24764"/>
                  </a:xfrm>
                  <a:custGeom>
                    <a:avLst/>
                    <a:gdLst>
                      <a:gd name="connsiteX0" fmla="*/ 0 w 13334"/>
                      <a:gd name="connsiteY0" fmla="*/ 0 h 24764"/>
                      <a:gd name="connsiteX1" fmla="*/ 0 w 13334"/>
                      <a:gd name="connsiteY1" fmla="*/ 17145 h 24764"/>
                      <a:gd name="connsiteX2" fmla="*/ 13335 w 13334"/>
                      <a:gd name="connsiteY2" fmla="*/ 24765 h 24764"/>
                      <a:gd name="connsiteX3" fmla="*/ 13335 w 13334"/>
                      <a:gd name="connsiteY3" fmla="*/ 21907 h 24764"/>
                      <a:gd name="connsiteX4" fmla="*/ 0 w 13334"/>
                      <a:gd name="connsiteY4" fmla="*/ 0 h 247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334" h="24764">
                        <a:moveTo>
                          <a:pt x="0" y="0"/>
                        </a:moveTo>
                        <a:lnTo>
                          <a:pt x="0" y="17145"/>
                        </a:lnTo>
                        <a:lnTo>
                          <a:pt x="13335" y="24765"/>
                        </a:lnTo>
                        <a:lnTo>
                          <a:pt x="13335" y="21907"/>
                        </a:lnTo>
                        <a:cubicBezTo>
                          <a:pt x="13335" y="13335"/>
                          <a:pt x="6667" y="4763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16" name="Freeform: Shape 1115">
                    <a:extLst>
                      <a:ext uri="{FF2B5EF4-FFF2-40B4-BE49-F238E27FC236}">
                        <a16:creationId xmlns:a16="http://schemas.microsoft.com/office/drawing/2014/main" id="{C443795F-3CE5-47A6-BA3D-B169A7219024}"/>
                      </a:ext>
                    </a:extLst>
                  </p:cNvPr>
                  <p:cNvSpPr/>
                  <p:nvPr/>
                </p:nvSpPr>
                <p:spPr>
                  <a:xfrm>
                    <a:off x="6193154" y="3193732"/>
                    <a:ext cx="13334" cy="24764"/>
                  </a:xfrm>
                  <a:custGeom>
                    <a:avLst/>
                    <a:gdLst>
                      <a:gd name="connsiteX0" fmla="*/ 0 w 13334"/>
                      <a:gd name="connsiteY0" fmla="*/ 0 h 24764"/>
                      <a:gd name="connsiteX1" fmla="*/ 0 w 13334"/>
                      <a:gd name="connsiteY1" fmla="*/ 18097 h 24764"/>
                      <a:gd name="connsiteX2" fmla="*/ 13335 w 13334"/>
                      <a:gd name="connsiteY2" fmla="*/ 24765 h 24764"/>
                      <a:gd name="connsiteX3" fmla="*/ 13335 w 13334"/>
                      <a:gd name="connsiteY3" fmla="*/ 7620 h 247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4" h="24764">
                        <a:moveTo>
                          <a:pt x="0" y="0"/>
                        </a:moveTo>
                        <a:lnTo>
                          <a:pt x="0" y="18097"/>
                        </a:lnTo>
                        <a:lnTo>
                          <a:pt x="13335" y="24765"/>
                        </a:lnTo>
                        <a:lnTo>
                          <a:pt x="13335" y="76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1104" name="Graphic 801">
                  <a:extLst>
                    <a:ext uri="{FF2B5EF4-FFF2-40B4-BE49-F238E27FC236}">
                      <a16:creationId xmlns:a16="http://schemas.microsoft.com/office/drawing/2014/main" id="{6ED63872-0E65-4395-9FC9-03952E3E5535}"/>
                    </a:ext>
                  </a:extLst>
                </p:cNvPr>
                <p:cNvGrpSpPr/>
                <p:nvPr/>
              </p:nvGrpSpPr>
              <p:grpSpPr>
                <a:xfrm>
                  <a:off x="6176962" y="3206115"/>
                  <a:ext cx="29527" cy="33337"/>
                  <a:chOff x="6176962" y="3206115"/>
                  <a:chExt cx="29527" cy="33337"/>
                </a:xfrm>
                <a:solidFill>
                  <a:srgbClr val="FFFFFF"/>
                </a:solidFill>
              </p:grpSpPr>
              <p:sp>
                <p:nvSpPr>
                  <p:cNvPr id="1111" name="Freeform: Shape 1110">
                    <a:extLst>
                      <a:ext uri="{FF2B5EF4-FFF2-40B4-BE49-F238E27FC236}">
                        <a16:creationId xmlns:a16="http://schemas.microsoft.com/office/drawing/2014/main" id="{7D771190-5F5D-4AE8-98B1-E17DED2C879D}"/>
                      </a:ext>
                    </a:extLst>
                  </p:cNvPr>
                  <p:cNvSpPr/>
                  <p:nvPr/>
                </p:nvSpPr>
                <p:spPr>
                  <a:xfrm>
                    <a:off x="6193154" y="3214687"/>
                    <a:ext cx="13334" cy="24765"/>
                  </a:xfrm>
                  <a:custGeom>
                    <a:avLst/>
                    <a:gdLst>
                      <a:gd name="connsiteX0" fmla="*/ 0 w 13334"/>
                      <a:gd name="connsiteY0" fmla="*/ 17145 h 24765"/>
                      <a:gd name="connsiteX1" fmla="*/ 13335 w 13334"/>
                      <a:gd name="connsiteY1" fmla="*/ 24765 h 24765"/>
                      <a:gd name="connsiteX2" fmla="*/ 13335 w 13334"/>
                      <a:gd name="connsiteY2" fmla="*/ 7620 h 24765"/>
                      <a:gd name="connsiteX3" fmla="*/ 0 w 13334"/>
                      <a:gd name="connsiteY3" fmla="*/ 0 h 24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4" h="24765">
                        <a:moveTo>
                          <a:pt x="0" y="17145"/>
                        </a:moveTo>
                        <a:lnTo>
                          <a:pt x="13335" y="24765"/>
                        </a:lnTo>
                        <a:lnTo>
                          <a:pt x="13335" y="762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12" name="Freeform: Shape 1111">
                    <a:extLst>
                      <a:ext uri="{FF2B5EF4-FFF2-40B4-BE49-F238E27FC236}">
                        <a16:creationId xmlns:a16="http://schemas.microsoft.com/office/drawing/2014/main" id="{D9368FD3-6E27-4746-B153-3D17512EB0AC}"/>
                      </a:ext>
                    </a:extLst>
                  </p:cNvPr>
                  <p:cNvSpPr/>
                  <p:nvPr/>
                </p:nvSpPr>
                <p:spPr>
                  <a:xfrm>
                    <a:off x="6176962" y="3206115"/>
                    <a:ext cx="13334" cy="24764"/>
                  </a:xfrm>
                  <a:custGeom>
                    <a:avLst/>
                    <a:gdLst>
                      <a:gd name="connsiteX0" fmla="*/ 0 w 13334"/>
                      <a:gd name="connsiteY0" fmla="*/ 17145 h 24764"/>
                      <a:gd name="connsiteX1" fmla="*/ 13335 w 13334"/>
                      <a:gd name="connsiteY1" fmla="*/ 24765 h 24764"/>
                      <a:gd name="connsiteX2" fmla="*/ 13335 w 13334"/>
                      <a:gd name="connsiteY2" fmla="*/ 6667 h 24764"/>
                      <a:gd name="connsiteX3" fmla="*/ 0 w 13334"/>
                      <a:gd name="connsiteY3" fmla="*/ 0 h 247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4" h="24764">
                        <a:moveTo>
                          <a:pt x="0" y="17145"/>
                        </a:moveTo>
                        <a:lnTo>
                          <a:pt x="13335" y="24765"/>
                        </a:lnTo>
                        <a:lnTo>
                          <a:pt x="13335" y="666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1105" name="Graphic 801">
                  <a:extLst>
                    <a:ext uri="{FF2B5EF4-FFF2-40B4-BE49-F238E27FC236}">
                      <a16:creationId xmlns:a16="http://schemas.microsoft.com/office/drawing/2014/main" id="{855FB10C-077A-4E39-A40B-9BED6204CC8D}"/>
                    </a:ext>
                  </a:extLst>
                </p:cNvPr>
                <p:cNvGrpSpPr/>
                <p:nvPr/>
              </p:nvGrpSpPr>
              <p:grpSpPr>
                <a:xfrm>
                  <a:off x="6176962" y="3227070"/>
                  <a:ext cx="29527" cy="33337"/>
                  <a:chOff x="6176962" y="3227070"/>
                  <a:chExt cx="29527" cy="33337"/>
                </a:xfrm>
                <a:solidFill>
                  <a:srgbClr val="FFFFFF"/>
                </a:solidFill>
              </p:grpSpPr>
              <p:sp>
                <p:nvSpPr>
                  <p:cNvPr id="1109" name="Freeform: Shape 1108">
                    <a:extLst>
                      <a:ext uri="{FF2B5EF4-FFF2-40B4-BE49-F238E27FC236}">
                        <a16:creationId xmlns:a16="http://schemas.microsoft.com/office/drawing/2014/main" id="{F283394F-9622-462B-9AD4-8DEF5E32FC04}"/>
                      </a:ext>
                    </a:extLst>
                  </p:cNvPr>
                  <p:cNvSpPr/>
                  <p:nvPr/>
                </p:nvSpPr>
                <p:spPr>
                  <a:xfrm>
                    <a:off x="6193154" y="3235642"/>
                    <a:ext cx="13334" cy="24765"/>
                  </a:xfrm>
                  <a:custGeom>
                    <a:avLst/>
                    <a:gdLst>
                      <a:gd name="connsiteX0" fmla="*/ 0 w 13334"/>
                      <a:gd name="connsiteY0" fmla="*/ 17145 h 24765"/>
                      <a:gd name="connsiteX1" fmla="*/ 13335 w 13334"/>
                      <a:gd name="connsiteY1" fmla="*/ 24765 h 24765"/>
                      <a:gd name="connsiteX2" fmla="*/ 13335 w 13334"/>
                      <a:gd name="connsiteY2" fmla="*/ 7620 h 24765"/>
                      <a:gd name="connsiteX3" fmla="*/ 0 w 13334"/>
                      <a:gd name="connsiteY3" fmla="*/ 0 h 24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4" h="24765">
                        <a:moveTo>
                          <a:pt x="0" y="17145"/>
                        </a:moveTo>
                        <a:lnTo>
                          <a:pt x="13335" y="24765"/>
                        </a:lnTo>
                        <a:lnTo>
                          <a:pt x="13335" y="762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10" name="Freeform: Shape 1109">
                    <a:extLst>
                      <a:ext uri="{FF2B5EF4-FFF2-40B4-BE49-F238E27FC236}">
                        <a16:creationId xmlns:a16="http://schemas.microsoft.com/office/drawing/2014/main" id="{D143B013-9570-4C27-941F-5E4DE036C314}"/>
                      </a:ext>
                    </a:extLst>
                  </p:cNvPr>
                  <p:cNvSpPr/>
                  <p:nvPr/>
                </p:nvSpPr>
                <p:spPr>
                  <a:xfrm>
                    <a:off x="6176962" y="3227070"/>
                    <a:ext cx="13334" cy="24764"/>
                  </a:xfrm>
                  <a:custGeom>
                    <a:avLst/>
                    <a:gdLst>
                      <a:gd name="connsiteX0" fmla="*/ 0 w 13334"/>
                      <a:gd name="connsiteY0" fmla="*/ 17145 h 24764"/>
                      <a:gd name="connsiteX1" fmla="*/ 13335 w 13334"/>
                      <a:gd name="connsiteY1" fmla="*/ 24765 h 24764"/>
                      <a:gd name="connsiteX2" fmla="*/ 13335 w 13334"/>
                      <a:gd name="connsiteY2" fmla="*/ 6667 h 24764"/>
                      <a:gd name="connsiteX3" fmla="*/ 0 w 13334"/>
                      <a:gd name="connsiteY3" fmla="*/ 0 h 247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4" h="24764">
                        <a:moveTo>
                          <a:pt x="0" y="17145"/>
                        </a:moveTo>
                        <a:lnTo>
                          <a:pt x="13335" y="24765"/>
                        </a:lnTo>
                        <a:lnTo>
                          <a:pt x="13335" y="666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1106" name="Graphic 801">
                  <a:extLst>
                    <a:ext uri="{FF2B5EF4-FFF2-40B4-BE49-F238E27FC236}">
                      <a16:creationId xmlns:a16="http://schemas.microsoft.com/office/drawing/2014/main" id="{51B81D8A-D20C-478D-8FB5-6EE0DEE346A3}"/>
                    </a:ext>
                  </a:extLst>
                </p:cNvPr>
                <p:cNvGrpSpPr/>
                <p:nvPr/>
              </p:nvGrpSpPr>
              <p:grpSpPr>
                <a:xfrm>
                  <a:off x="6176962" y="3248025"/>
                  <a:ext cx="29527" cy="33337"/>
                  <a:chOff x="6176962" y="3248025"/>
                  <a:chExt cx="29527" cy="33337"/>
                </a:xfrm>
                <a:solidFill>
                  <a:srgbClr val="FFFFFF"/>
                </a:solidFill>
              </p:grpSpPr>
              <p:sp>
                <p:nvSpPr>
                  <p:cNvPr id="1107" name="Freeform: Shape 1106">
                    <a:extLst>
                      <a:ext uri="{FF2B5EF4-FFF2-40B4-BE49-F238E27FC236}">
                        <a16:creationId xmlns:a16="http://schemas.microsoft.com/office/drawing/2014/main" id="{862233A4-5DFF-4F8E-9DF2-D80337502889}"/>
                      </a:ext>
                    </a:extLst>
                  </p:cNvPr>
                  <p:cNvSpPr/>
                  <p:nvPr/>
                </p:nvSpPr>
                <p:spPr>
                  <a:xfrm>
                    <a:off x="6193154" y="3256597"/>
                    <a:ext cx="13334" cy="24765"/>
                  </a:xfrm>
                  <a:custGeom>
                    <a:avLst/>
                    <a:gdLst>
                      <a:gd name="connsiteX0" fmla="*/ 0 w 13334"/>
                      <a:gd name="connsiteY0" fmla="*/ 17145 h 24765"/>
                      <a:gd name="connsiteX1" fmla="*/ 13335 w 13334"/>
                      <a:gd name="connsiteY1" fmla="*/ 24765 h 24765"/>
                      <a:gd name="connsiteX2" fmla="*/ 13335 w 13334"/>
                      <a:gd name="connsiteY2" fmla="*/ 7620 h 24765"/>
                      <a:gd name="connsiteX3" fmla="*/ 0 w 13334"/>
                      <a:gd name="connsiteY3" fmla="*/ 0 h 24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4" h="24765">
                        <a:moveTo>
                          <a:pt x="0" y="17145"/>
                        </a:moveTo>
                        <a:lnTo>
                          <a:pt x="13335" y="24765"/>
                        </a:lnTo>
                        <a:lnTo>
                          <a:pt x="13335" y="762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08" name="Freeform: Shape 1107">
                    <a:extLst>
                      <a:ext uri="{FF2B5EF4-FFF2-40B4-BE49-F238E27FC236}">
                        <a16:creationId xmlns:a16="http://schemas.microsoft.com/office/drawing/2014/main" id="{35C3217C-5CBC-4305-A75E-AEA6064A0D0F}"/>
                      </a:ext>
                    </a:extLst>
                  </p:cNvPr>
                  <p:cNvSpPr/>
                  <p:nvPr/>
                </p:nvSpPr>
                <p:spPr>
                  <a:xfrm>
                    <a:off x="6176962" y="3248025"/>
                    <a:ext cx="13334" cy="24765"/>
                  </a:xfrm>
                  <a:custGeom>
                    <a:avLst/>
                    <a:gdLst>
                      <a:gd name="connsiteX0" fmla="*/ 0 w 13334"/>
                      <a:gd name="connsiteY0" fmla="*/ 17145 h 24765"/>
                      <a:gd name="connsiteX1" fmla="*/ 13335 w 13334"/>
                      <a:gd name="connsiteY1" fmla="*/ 24765 h 24765"/>
                      <a:gd name="connsiteX2" fmla="*/ 13335 w 13334"/>
                      <a:gd name="connsiteY2" fmla="*/ 6667 h 24765"/>
                      <a:gd name="connsiteX3" fmla="*/ 0 w 13334"/>
                      <a:gd name="connsiteY3" fmla="*/ 0 h 24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4" h="24765">
                        <a:moveTo>
                          <a:pt x="0" y="17145"/>
                        </a:moveTo>
                        <a:lnTo>
                          <a:pt x="13335" y="24765"/>
                        </a:lnTo>
                        <a:lnTo>
                          <a:pt x="13335" y="666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grpSp>
          <p:nvGrpSpPr>
            <p:cNvPr id="804" name="Graphic 801">
              <a:extLst>
                <a:ext uri="{FF2B5EF4-FFF2-40B4-BE49-F238E27FC236}">
                  <a16:creationId xmlns:a16="http://schemas.microsoft.com/office/drawing/2014/main" id="{17ECA50E-C9DC-4557-BBAC-27E5FC1BB1EA}"/>
                </a:ext>
              </a:extLst>
            </p:cNvPr>
            <p:cNvGrpSpPr/>
            <p:nvPr/>
          </p:nvGrpSpPr>
          <p:grpSpPr>
            <a:xfrm>
              <a:off x="6130289" y="3142120"/>
              <a:ext cx="33337" cy="118286"/>
              <a:chOff x="6130289" y="3142120"/>
              <a:chExt cx="33337" cy="118286"/>
            </a:xfrm>
            <a:solidFill>
              <a:schemeClr val="accent1"/>
            </a:solidFill>
          </p:grpSpPr>
          <p:sp>
            <p:nvSpPr>
              <p:cNvPr id="1085" name="Freeform: Shape 1084">
                <a:extLst>
                  <a:ext uri="{FF2B5EF4-FFF2-40B4-BE49-F238E27FC236}">
                    <a16:creationId xmlns:a16="http://schemas.microsoft.com/office/drawing/2014/main" id="{7A23953F-95B1-4854-8DBF-0788029C1C35}"/>
                  </a:ext>
                </a:extLst>
              </p:cNvPr>
              <p:cNvSpPr/>
              <p:nvPr/>
            </p:nvSpPr>
            <p:spPr>
              <a:xfrm>
                <a:off x="6130289" y="3142120"/>
                <a:ext cx="33337" cy="118286"/>
              </a:xfrm>
              <a:custGeom>
                <a:avLst/>
                <a:gdLst>
                  <a:gd name="connsiteX0" fmla="*/ 33338 w 33337"/>
                  <a:gd name="connsiteY0" fmla="*/ 28752 h 118286"/>
                  <a:gd name="connsiteX1" fmla="*/ 33338 w 33337"/>
                  <a:gd name="connsiteY1" fmla="*/ 118287 h 118286"/>
                  <a:gd name="connsiteX2" fmla="*/ 0 w 33337"/>
                  <a:gd name="connsiteY2" fmla="*/ 99237 h 118286"/>
                  <a:gd name="connsiteX3" fmla="*/ 0 w 33337"/>
                  <a:gd name="connsiteY3" fmla="*/ 76377 h 118286"/>
                  <a:gd name="connsiteX4" fmla="*/ 0 w 33337"/>
                  <a:gd name="connsiteY4" fmla="*/ 9702 h 118286"/>
                  <a:gd name="connsiteX5" fmla="*/ 33338 w 33337"/>
                  <a:gd name="connsiteY5" fmla="*/ 28752 h 1182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3337" h="118286">
                    <a:moveTo>
                      <a:pt x="33338" y="28752"/>
                    </a:moveTo>
                    <a:lnTo>
                      <a:pt x="33338" y="118287"/>
                    </a:lnTo>
                    <a:lnTo>
                      <a:pt x="0" y="99237"/>
                    </a:lnTo>
                    <a:lnTo>
                      <a:pt x="0" y="76377"/>
                    </a:lnTo>
                    <a:lnTo>
                      <a:pt x="0" y="9702"/>
                    </a:lnTo>
                    <a:cubicBezTo>
                      <a:pt x="0" y="-12206"/>
                      <a:pt x="33338" y="6844"/>
                      <a:pt x="33338" y="28752"/>
                    </a:cubicBezTo>
                    <a:close/>
                  </a:path>
                </a:pathLst>
              </a:custGeom>
              <a:solidFill>
                <a:srgbClr val="ABA89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1086" name="Graphic 801">
                <a:extLst>
                  <a:ext uri="{FF2B5EF4-FFF2-40B4-BE49-F238E27FC236}">
                    <a16:creationId xmlns:a16="http://schemas.microsoft.com/office/drawing/2014/main" id="{0DE49954-DF57-45DC-AA90-C58B03150C23}"/>
                  </a:ext>
                </a:extLst>
              </p:cNvPr>
              <p:cNvGrpSpPr/>
              <p:nvPr/>
            </p:nvGrpSpPr>
            <p:grpSpPr>
              <a:xfrm>
                <a:off x="6133146" y="3144163"/>
                <a:ext cx="28575" cy="112433"/>
                <a:chOff x="6133146" y="3144163"/>
                <a:chExt cx="28575" cy="112433"/>
              </a:xfrm>
              <a:solidFill>
                <a:srgbClr val="FFFFFF"/>
              </a:solidFill>
            </p:grpSpPr>
            <p:grpSp>
              <p:nvGrpSpPr>
                <p:cNvPr id="1087" name="Graphic 801">
                  <a:extLst>
                    <a:ext uri="{FF2B5EF4-FFF2-40B4-BE49-F238E27FC236}">
                      <a16:creationId xmlns:a16="http://schemas.microsoft.com/office/drawing/2014/main" id="{4E2AD5A8-5DD3-4A31-843A-38F6E8707BD3}"/>
                    </a:ext>
                  </a:extLst>
                </p:cNvPr>
                <p:cNvGrpSpPr/>
                <p:nvPr/>
              </p:nvGrpSpPr>
              <p:grpSpPr>
                <a:xfrm>
                  <a:off x="6133146" y="3144163"/>
                  <a:ext cx="28575" cy="49568"/>
                  <a:chOff x="6133146" y="3144163"/>
                  <a:chExt cx="28575" cy="49568"/>
                </a:xfrm>
                <a:solidFill>
                  <a:srgbClr val="FFFFFF"/>
                </a:solidFill>
              </p:grpSpPr>
              <p:sp>
                <p:nvSpPr>
                  <p:cNvPr id="1097" name="Freeform: Shape 1096">
                    <a:extLst>
                      <a:ext uri="{FF2B5EF4-FFF2-40B4-BE49-F238E27FC236}">
                        <a16:creationId xmlns:a16="http://schemas.microsoft.com/office/drawing/2014/main" id="{0C68D858-6620-4577-9A22-E1760F4D9E4F}"/>
                      </a:ext>
                    </a:extLst>
                  </p:cNvPr>
                  <p:cNvSpPr/>
                  <p:nvPr/>
                </p:nvSpPr>
                <p:spPr>
                  <a:xfrm>
                    <a:off x="6133146" y="3159442"/>
                    <a:ext cx="12382" cy="25717"/>
                  </a:xfrm>
                  <a:custGeom>
                    <a:avLst/>
                    <a:gdLst>
                      <a:gd name="connsiteX0" fmla="*/ 0 w 12382"/>
                      <a:gd name="connsiteY0" fmla="*/ 0 h 25717"/>
                      <a:gd name="connsiteX1" fmla="*/ 0 w 12382"/>
                      <a:gd name="connsiteY1" fmla="*/ 18098 h 25717"/>
                      <a:gd name="connsiteX2" fmla="*/ 12383 w 12382"/>
                      <a:gd name="connsiteY2" fmla="*/ 25717 h 25717"/>
                      <a:gd name="connsiteX3" fmla="*/ 12383 w 12382"/>
                      <a:gd name="connsiteY3" fmla="*/ 7620 h 257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82" h="25717">
                        <a:moveTo>
                          <a:pt x="0" y="0"/>
                        </a:moveTo>
                        <a:lnTo>
                          <a:pt x="0" y="18098"/>
                        </a:lnTo>
                        <a:lnTo>
                          <a:pt x="12383" y="25717"/>
                        </a:lnTo>
                        <a:lnTo>
                          <a:pt x="12383" y="76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98" name="Freeform: Shape 1097">
                    <a:extLst>
                      <a:ext uri="{FF2B5EF4-FFF2-40B4-BE49-F238E27FC236}">
                        <a16:creationId xmlns:a16="http://schemas.microsoft.com/office/drawing/2014/main" id="{A7A99C44-314C-4FE5-AD59-2F6F16BF4F57}"/>
                      </a:ext>
                    </a:extLst>
                  </p:cNvPr>
                  <p:cNvSpPr/>
                  <p:nvPr/>
                </p:nvSpPr>
                <p:spPr>
                  <a:xfrm>
                    <a:off x="6133146" y="3144163"/>
                    <a:ext cx="13334" cy="20041"/>
                  </a:xfrm>
                  <a:custGeom>
                    <a:avLst/>
                    <a:gdLst>
                      <a:gd name="connsiteX0" fmla="*/ 1905 w 13334"/>
                      <a:gd name="connsiteY0" fmla="*/ 991 h 20041"/>
                      <a:gd name="connsiteX1" fmla="*/ 0 w 13334"/>
                      <a:gd name="connsiteY1" fmla="*/ 7659 h 20041"/>
                      <a:gd name="connsiteX2" fmla="*/ 0 w 13334"/>
                      <a:gd name="connsiteY2" fmla="*/ 12421 h 20041"/>
                      <a:gd name="connsiteX3" fmla="*/ 13335 w 13334"/>
                      <a:gd name="connsiteY3" fmla="*/ 20041 h 20041"/>
                      <a:gd name="connsiteX4" fmla="*/ 13335 w 13334"/>
                      <a:gd name="connsiteY4" fmla="*/ 2896 h 20041"/>
                      <a:gd name="connsiteX5" fmla="*/ 1905 w 13334"/>
                      <a:gd name="connsiteY5" fmla="*/ 991 h 200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334" h="20041">
                        <a:moveTo>
                          <a:pt x="1905" y="991"/>
                        </a:moveTo>
                        <a:cubicBezTo>
                          <a:pt x="953" y="2896"/>
                          <a:pt x="0" y="4801"/>
                          <a:pt x="0" y="7659"/>
                        </a:cubicBezTo>
                        <a:lnTo>
                          <a:pt x="0" y="12421"/>
                        </a:lnTo>
                        <a:lnTo>
                          <a:pt x="13335" y="20041"/>
                        </a:lnTo>
                        <a:lnTo>
                          <a:pt x="13335" y="2896"/>
                        </a:lnTo>
                        <a:cubicBezTo>
                          <a:pt x="8572" y="39"/>
                          <a:pt x="4763" y="-914"/>
                          <a:pt x="1905" y="99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99" name="Freeform: Shape 1098">
                    <a:extLst>
                      <a:ext uri="{FF2B5EF4-FFF2-40B4-BE49-F238E27FC236}">
                        <a16:creationId xmlns:a16="http://schemas.microsoft.com/office/drawing/2014/main" id="{CBA443B9-87F2-4082-B139-C71A64391AF3}"/>
                      </a:ext>
                    </a:extLst>
                  </p:cNvPr>
                  <p:cNvSpPr/>
                  <p:nvPr/>
                </p:nvSpPr>
                <p:spPr>
                  <a:xfrm>
                    <a:off x="6148387" y="3148012"/>
                    <a:ext cx="13334" cy="24765"/>
                  </a:xfrm>
                  <a:custGeom>
                    <a:avLst/>
                    <a:gdLst>
                      <a:gd name="connsiteX0" fmla="*/ 0 w 13334"/>
                      <a:gd name="connsiteY0" fmla="*/ 0 h 24765"/>
                      <a:gd name="connsiteX1" fmla="*/ 0 w 13334"/>
                      <a:gd name="connsiteY1" fmla="*/ 17145 h 24765"/>
                      <a:gd name="connsiteX2" fmla="*/ 13335 w 13334"/>
                      <a:gd name="connsiteY2" fmla="*/ 24765 h 24765"/>
                      <a:gd name="connsiteX3" fmla="*/ 13335 w 13334"/>
                      <a:gd name="connsiteY3" fmla="*/ 21908 h 24765"/>
                      <a:gd name="connsiteX4" fmla="*/ 0 w 13334"/>
                      <a:gd name="connsiteY4" fmla="*/ 0 h 24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334" h="24765">
                        <a:moveTo>
                          <a:pt x="0" y="0"/>
                        </a:moveTo>
                        <a:lnTo>
                          <a:pt x="0" y="17145"/>
                        </a:lnTo>
                        <a:lnTo>
                          <a:pt x="13335" y="24765"/>
                        </a:lnTo>
                        <a:lnTo>
                          <a:pt x="13335" y="21908"/>
                        </a:lnTo>
                        <a:cubicBezTo>
                          <a:pt x="13335" y="13335"/>
                          <a:pt x="6668" y="4763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00" name="Freeform: Shape 1099">
                    <a:extLst>
                      <a:ext uri="{FF2B5EF4-FFF2-40B4-BE49-F238E27FC236}">
                        <a16:creationId xmlns:a16="http://schemas.microsoft.com/office/drawing/2014/main" id="{E3011824-1ECE-4F6F-85EE-CCDD05817CCC}"/>
                      </a:ext>
                    </a:extLst>
                  </p:cNvPr>
                  <p:cNvSpPr/>
                  <p:nvPr/>
                </p:nvSpPr>
                <p:spPr>
                  <a:xfrm>
                    <a:off x="6148387" y="3168967"/>
                    <a:ext cx="13334" cy="24765"/>
                  </a:xfrm>
                  <a:custGeom>
                    <a:avLst/>
                    <a:gdLst>
                      <a:gd name="connsiteX0" fmla="*/ 0 w 13334"/>
                      <a:gd name="connsiteY0" fmla="*/ 0 h 24765"/>
                      <a:gd name="connsiteX1" fmla="*/ 0 w 13334"/>
                      <a:gd name="connsiteY1" fmla="*/ 17145 h 24765"/>
                      <a:gd name="connsiteX2" fmla="*/ 13335 w 13334"/>
                      <a:gd name="connsiteY2" fmla="*/ 24765 h 24765"/>
                      <a:gd name="connsiteX3" fmla="*/ 13335 w 13334"/>
                      <a:gd name="connsiteY3" fmla="*/ 6667 h 24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4" h="24765">
                        <a:moveTo>
                          <a:pt x="0" y="0"/>
                        </a:moveTo>
                        <a:lnTo>
                          <a:pt x="0" y="17145"/>
                        </a:lnTo>
                        <a:lnTo>
                          <a:pt x="13335" y="24765"/>
                        </a:lnTo>
                        <a:lnTo>
                          <a:pt x="13335" y="6667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1088" name="Graphic 801">
                  <a:extLst>
                    <a:ext uri="{FF2B5EF4-FFF2-40B4-BE49-F238E27FC236}">
                      <a16:creationId xmlns:a16="http://schemas.microsoft.com/office/drawing/2014/main" id="{6EAD4AB0-6899-4CEB-8361-BF9F9FD3FA3A}"/>
                    </a:ext>
                  </a:extLst>
                </p:cNvPr>
                <p:cNvGrpSpPr/>
                <p:nvPr/>
              </p:nvGrpSpPr>
              <p:grpSpPr>
                <a:xfrm>
                  <a:off x="6133146" y="3180397"/>
                  <a:ext cx="28575" cy="34290"/>
                  <a:chOff x="6133146" y="3180397"/>
                  <a:chExt cx="28575" cy="34290"/>
                </a:xfrm>
                <a:solidFill>
                  <a:srgbClr val="FFFFFF"/>
                </a:solidFill>
              </p:grpSpPr>
              <p:sp>
                <p:nvSpPr>
                  <p:cNvPr id="1095" name="Freeform: Shape 1094">
                    <a:extLst>
                      <a:ext uri="{FF2B5EF4-FFF2-40B4-BE49-F238E27FC236}">
                        <a16:creationId xmlns:a16="http://schemas.microsoft.com/office/drawing/2014/main" id="{9AE04D02-7B7E-4C40-8899-7B4FD8F39408}"/>
                      </a:ext>
                    </a:extLst>
                  </p:cNvPr>
                  <p:cNvSpPr/>
                  <p:nvPr/>
                </p:nvSpPr>
                <p:spPr>
                  <a:xfrm>
                    <a:off x="6148387" y="3189922"/>
                    <a:ext cx="13334" cy="24765"/>
                  </a:xfrm>
                  <a:custGeom>
                    <a:avLst/>
                    <a:gdLst>
                      <a:gd name="connsiteX0" fmla="*/ 0 w 13334"/>
                      <a:gd name="connsiteY0" fmla="*/ 17145 h 24765"/>
                      <a:gd name="connsiteX1" fmla="*/ 13335 w 13334"/>
                      <a:gd name="connsiteY1" fmla="*/ 24765 h 24765"/>
                      <a:gd name="connsiteX2" fmla="*/ 13335 w 13334"/>
                      <a:gd name="connsiteY2" fmla="*/ 6668 h 24765"/>
                      <a:gd name="connsiteX3" fmla="*/ 0 w 13334"/>
                      <a:gd name="connsiteY3" fmla="*/ 0 h 24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4" h="24765">
                        <a:moveTo>
                          <a:pt x="0" y="17145"/>
                        </a:moveTo>
                        <a:lnTo>
                          <a:pt x="13335" y="24765"/>
                        </a:lnTo>
                        <a:lnTo>
                          <a:pt x="13335" y="666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96" name="Freeform: Shape 1095">
                    <a:extLst>
                      <a:ext uri="{FF2B5EF4-FFF2-40B4-BE49-F238E27FC236}">
                        <a16:creationId xmlns:a16="http://schemas.microsoft.com/office/drawing/2014/main" id="{93238B87-7793-49EB-B7CB-5DBBBEAE049A}"/>
                      </a:ext>
                    </a:extLst>
                  </p:cNvPr>
                  <p:cNvSpPr/>
                  <p:nvPr/>
                </p:nvSpPr>
                <p:spPr>
                  <a:xfrm>
                    <a:off x="6133146" y="3180397"/>
                    <a:ext cx="12382" cy="25717"/>
                  </a:xfrm>
                  <a:custGeom>
                    <a:avLst/>
                    <a:gdLst>
                      <a:gd name="connsiteX0" fmla="*/ 0 w 12382"/>
                      <a:gd name="connsiteY0" fmla="*/ 18098 h 25717"/>
                      <a:gd name="connsiteX1" fmla="*/ 12383 w 12382"/>
                      <a:gd name="connsiteY1" fmla="*/ 25718 h 25717"/>
                      <a:gd name="connsiteX2" fmla="*/ 12383 w 12382"/>
                      <a:gd name="connsiteY2" fmla="*/ 7620 h 25717"/>
                      <a:gd name="connsiteX3" fmla="*/ 0 w 12382"/>
                      <a:gd name="connsiteY3" fmla="*/ 0 h 257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82" h="25717">
                        <a:moveTo>
                          <a:pt x="0" y="18098"/>
                        </a:moveTo>
                        <a:lnTo>
                          <a:pt x="12383" y="25718"/>
                        </a:lnTo>
                        <a:lnTo>
                          <a:pt x="12383" y="762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1089" name="Graphic 801">
                  <a:extLst>
                    <a:ext uri="{FF2B5EF4-FFF2-40B4-BE49-F238E27FC236}">
                      <a16:creationId xmlns:a16="http://schemas.microsoft.com/office/drawing/2014/main" id="{CC956E64-BA01-4454-9A4A-8D256FC9638D}"/>
                    </a:ext>
                  </a:extLst>
                </p:cNvPr>
                <p:cNvGrpSpPr/>
                <p:nvPr/>
              </p:nvGrpSpPr>
              <p:grpSpPr>
                <a:xfrm>
                  <a:off x="6133146" y="3201352"/>
                  <a:ext cx="28575" cy="34289"/>
                  <a:chOff x="6133146" y="3201352"/>
                  <a:chExt cx="28575" cy="34289"/>
                </a:xfrm>
                <a:solidFill>
                  <a:srgbClr val="FFFFFF"/>
                </a:solidFill>
              </p:grpSpPr>
              <p:sp>
                <p:nvSpPr>
                  <p:cNvPr id="1093" name="Freeform: Shape 1092">
                    <a:extLst>
                      <a:ext uri="{FF2B5EF4-FFF2-40B4-BE49-F238E27FC236}">
                        <a16:creationId xmlns:a16="http://schemas.microsoft.com/office/drawing/2014/main" id="{3C78AEB9-BE3F-4743-9925-8AA5A246AD13}"/>
                      </a:ext>
                    </a:extLst>
                  </p:cNvPr>
                  <p:cNvSpPr/>
                  <p:nvPr/>
                </p:nvSpPr>
                <p:spPr>
                  <a:xfrm>
                    <a:off x="6148387" y="3210877"/>
                    <a:ext cx="13334" cy="24764"/>
                  </a:xfrm>
                  <a:custGeom>
                    <a:avLst/>
                    <a:gdLst>
                      <a:gd name="connsiteX0" fmla="*/ 0 w 13334"/>
                      <a:gd name="connsiteY0" fmla="*/ 17145 h 24764"/>
                      <a:gd name="connsiteX1" fmla="*/ 13335 w 13334"/>
                      <a:gd name="connsiteY1" fmla="*/ 24765 h 24764"/>
                      <a:gd name="connsiteX2" fmla="*/ 13335 w 13334"/>
                      <a:gd name="connsiteY2" fmla="*/ 6667 h 24764"/>
                      <a:gd name="connsiteX3" fmla="*/ 0 w 13334"/>
                      <a:gd name="connsiteY3" fmla="*/ 0 h 247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4" h="24764">
                        <a:moveTo>
                          <a:pt x="0" y="17145"/>
                        </a:moveTo>
                        <a:lnTo>
                          <a:pt x="13335" y="24765"/>
                        </a:lnTo>
                        <a:lnTo>
                          <a:pt x="13335" y="666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94" name="Freeform: Shape 1093">
                    <a:extLst>
                      <a:ext uri="{FF2B5EF4-FFF2-40B4-BE49-F238E27FC236}">
                        <a16:creationId xmlns:a16="http://schemas.microsoft.com/office/drawing/2014/main" id="{63401703-21EC-4944-9304-B740E81BDCF2}"/>
                      </a:ext>
                    </a:extLst>
                  </p:cNvPr>
                  <p:cNvSpPr/>
                  <p:nvPr/>
                </p:nvSpPr>
                <p:spPr>
                  <a:xfrm>
                    <a:off x="6133146" y="3201352"/>
                    <a:ext cx="12382" cy="25717"/>
                  </a:xfrm>
                  <a:custGeom>
                    <a:avLst/>
                    <a:gdLst>
                      <a:gd name="connsiteX0" fmla="*/ 0 w 12382"/>
                      <a:gd name="connsiteY0" fmla="*/ 18097 h 25717"/>
                      <a:gd name="connsiteX1" fmla="*/ 12383 w 12382"/>
                      <a:gd name="connsiteY1" fmla="*/ 25717 h 25717"/>
                      <a:gd name="connsiteX2" fmla="*/ 12383 w 12382"/>
                      <a:gd name="connsiteY2" fmla="*/ 7620 h 25717"/>
                      <a:gd name="connsiteX3" fmla="*/ 0 w 12382"/>
                      <a:gd name="connsiteY3" fmla="*/ 0 h 257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82" h="25717">
                        <a:moveTo>
                          <a:pt x="0" y="18097"/>
                        </a:moveTo>
                        <a:lnTo>
                          <a:pt x="12383" y="25717"/>
                        </a:lnTo>
                        <a:lnTo>
                          <a:pt x="12383" y="762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1090" name="Graphic 801">
                  <a:extLst>
                    <a:ext uri="{FF2B5EF4-FFF2-40B4-BE49-F238E27FC236}">
                      <a16:creationId xmlns:a16="http://schemas.microsoft.com/office/drawing/2014/main" id="{D9EC9A81-0898-4DE8-BD31-7EDB9DC841D5}"/>
                    </a:ext>
                  </a:extLst>
                </p:cNvPr>
                <p:cNvGrpSpPr/>
                <p:nvPr/>
              </p:nvGrpSpPr>
              <p:grpSpPr>
                <a:xfrm>
                  <a:off x="6133146" y="3222307"/>
                  <a:ext cx="28575" cy="34289"/>
                  <a:chOff x="6133146" y="3222307"/>
                  <a:chExt cx="28575" cy="34289"/>
                </a:xfrm>
                <a:solidFill>
                  <a:srgbClr val="FFFFFF"/>
                </a:solidFill>
              </p:grpSpPr>
              <p:sp>
                <p:nvSpPr>
                  <p:cNvPr id="1091" name="Freeform: Shape 1090">
                    <a:extLst>
                      <a:ext uri="{FF2B5EF4-FFF2-40B4-BE49-F238E27FC236}">
                        <a16:creationId xmlns:a16="http://schemas.microsoft.com/office/drawing/2014/main" id="{5A3CAD3C-9E9B-40F7-B26E-682F2F9640BB}"/>
                      </a:ext>
                    </a:extLst>
                  </p:cNvPr>
                  <p:cNvSpPr/>
                  <p:nvPr/>
                </p:nvSpPr>
                <p:spPr>
                  <a:xfrm>
                    <a:off x="6148387" y="3231832"/>
                    <a:ext cx="13334" cy="24764"/>
                  </a:xfrm>
                  <a:custGeom>
                    <a:avLst/>
                    <a:gdLst>
                      <a:gd name="connsiteX0" fmla="*/ 0 w 13334"/>
                      <a:gd name="connsiteY0" fmla="*/ 17145 h 24764"/>
                      <a:gd name="connsiteX1" fmla="*/ 13335 w 13334"/>
                      <a:gd name="connsiteY1" fmla="*/ 24765 h 24764"/>
                      <a:gd name="connsiteX2" fmla="*/ 13335 w 13334"/>
                      <a:gd name="connsiteY2" fmla="*/ 6667 h 24764"/>
                      <a:gd name="connsiteX3" fmla="*/ 0 w 13334"/>
                      <a:gd name="connsiteY3" fmla="*/ 0 h 247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4" h="24764">
                        <a:moveTo>
                          <a:pt x="0" y="17145"/>
                        </a:moveTo>
                        <a:lnTo>
                          <a:pt x="13335" y="24765"/>
                        </a:lnTo>
                        <a:lnTo>
                          <a:pt x="13335" y="666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92" name="Freeform: Shape 1091">
                    <a:extLst>
                      <a:ext uri="{FF2B5EF4-FFF2-40B4-BE49-F238E27FC236}">
                        <a16:creationId xmlns:a16="http://schemas.microsoft.com/office/drawing/2014/main" id="{B4306E46-7C8E-4709-9138-B58C58E8175B}"/>
                      </a:ext>
                    </a:extLst>
                  </p:cNvPr>
                  <p:cNvSpPr/>
                  <p:nvPr/>
                </p:nvSpPr>
                <p:spPr>
                  <a:xfrm>
                    <a:off x="6133146" y="3222307"/>
                    <a:ext cx="12382" cy="25717"/>
                  </a:xfrm>
                  <a:custGeom>
                    <a:avLst/>
                    <a:gdLst>
                      <a:gd name="connsiteX0" fmla="*/ 0 w 12382"/>
                      <a:gd name="connsiteY0" fmla="*/ 18097 h 25717"/>
                      <a:gd name="connsiteX1" fmla="*/ 12383 w 12382"/>
                      <a:gd name="connsiteY1" fmla="*/ 25717 h 25717"/>
                      <a:gd name="connsiteX2" fmla="*/ 12383 w 12382"/>
                      <a:gd name="connsiteY2" fmla="*/ 7620 h 25717"/>
                      <a:gd name="connsiteX3" fmla="*/ 0 w 12382"/>
                      <a:gd name="connsiteY3" fmla="*/ 0 h 257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82" h="25717">
                        <a:moveTo>
                          <a:pt x="0" y="18097"/>
                        </a:moveTo>
                        <a:lnTo>
                          <a:pt x="12383" y="25717"/>
                        </a:lnTo>
                        <a:lnTo>
                          <a:pt x="12383" y="762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sp>
          <p:nvSpPr>
            <p:cNvPr id="805" name="Freeform: Shape 804">
              <a:extLst>
                <a:ext uri="{FF2B5EF4-FFF2-40B4-BE49-F238E27FC236}">
                  <a16:creationId xmlns:a16="http://schemas.microsoft.com/office/drawing/2014/main" id="{AE861D5C-D39A-4D9A-8145-86007DC251EB}"/>
                </a:ext>
              </a:extLst>
            </p:cNvPr>
            <p:cNvSpPr/>
            <p:nvPr/>
          </p:nvSpPr>
          <p:spPr>
            <a:xfrm>
              <a:off x="6229349" y="3173729"/>
              <a:ext cx="194309" cy="252412"/>
            </a:xfrm>
            <a:custGeom>
              <a:avLst/>
              <a:gdLst>
                <a:gd name="connsiteX0" fmla="*/ 194310 w 194309"/>
                <a:gd name="connsiteY0" fmla="*/ 108585 h 252412"/>
                <a:gd name="connsiteX1" fmla="*/ 178118 w 194309"/>
                <a:gd name="connsiteY1" fmla="*/ 99060 h 252412"/>
                <a:gd name="connsiteX2" fmla="*/ 0 w 194309"/>
                <a:gd name="connsiteY2" fmla="*/ 0 h 252412"/>
                <a:gd name="connsiteX3" fmla="*/ 0 w 194309"/>
                <a:gd name="connsiteY3" fmla="*/ 143828 h 252412"/>
                <a:gd name="connsiteX4" fmla="*/ 194310 w 194309"/>
                <a:gd name="connsiteY4" fmla="*/ 252413 h 25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4309" h="252412">
                  <a:moveTo>
                    <a:pt x="194310" y="108585"/>
                  </a:moveTo>
                  <a:lnTo>
                    <a:pt x="178118" y="99060"/>
                  </a:lnTo>
                  <a:lnTo>
                    <a:pt x="0" y="0"/>
                  </a:lnTo>
                  <a:lnTo>
                    <a:pt x="0" y="143828"/>
                  </a:lnTo>
                  <a:lnTo>
                    <a:pt x="194310" y="252413"/>
                  </a:lnTo>
                  <a:close/>
                </a:path>
              </a:pathLst>
            </a:custGeom>
            <a:solidFill>
              <a:srgbClr val="EAE7D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06" name="Freeform: Shape 805">
              <a:extLst>
                <a:ext uri="{FF2B5EF4-FFF2-40B4-BE49-F238E27FC236}">
                  <a16:creationId xmlns:a16="http://schemas.microsoft.com/office/drawing/2014/main" id="{DB8E2EFF-82A3-41A3-BBE8-722B6F73B761}"/>
                </a:ext>
              </a:extLst>
            </p:cNvPr>
            <p:cNvSpPr/>
            <p:nvPr/>
          </p:nvSpPr>
          <p:spPr>
            <a:xfrm>
              <a:off x="5905499" y="2993707"/>
              <a:ext cx="194309" cy="252412"/>
            </a:xfrm>
            <a:custGeom>
              <a:avLst/>
              <a:gdLst>
                <a:gd name="connsiteX0" fmla="*/ 194310 w 194309"/>
                <a:gd name="connsiteY0" fmla="*/ 107633 h 252412"/>
                <a:gd name="connsiteX1" fmla="*/ 0 w 194309"/>
                <a:gd name="connsiteY1" fmla="*/ 0 h 252412"/>
                <a:gd name="connsiteX2" fmla="*/ 0 w 194309"/>
                <a:gd name="connsiteY2" fmla="*/ 143827 h 252412"/>
                <a:gd name="connsiteX3" fmla="*/ 194310 w 194309"/>
                <a:gd name="connsiteY3" fmla="*/ 252413 h 25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4309" h="252412">
                  <a:moveTo>
                    <a:pt x="194310" y="107633"/>
                  </a:moveTo>
                  <a:lnTo>
                    <a:pt x="0" y="0"/>
                  </a:lnTo>
                  <a:lnTo>
                    <a:pt x="0" y="143827"/>
                  </a:lnTo>
                  <a:lnTo>
                    <a:pt x="194310" y="252413"/>
                  </a:lnTo>
                  <a:close/>
                </a:path>
              </a:pathLst>
            </a:custGeom>
            <a:solidFill>
              <a:srgbClr val="EAE7D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07" name="Freeform: Shape 806">
              <a:extLst>
                <a:ext uri="{FF2B5EF4-FFF2-40B4-BE49-F238E27FC236}">
                  <a16:creationId xmlns:a16="http://schemas.microsoft.com/office/drawing/2014/main" id="{76A05AC2-F55C-4E87-A783-F88890307936}"/>
                </a:ext>
              </a:extLst>
            </p:cNvPr>
            <p:cNvSpPr/>
            <p:nvPr/>
          </p:nvSpPr>
          <p:spPr>
            <a:xfrm>
              <a:off x="6130289" y="3281362"/>
              <a:ext cx="77152" cy="142875"/>
            </a:xfrm>
            <a:custGeom>
              <a:avLst/>
              <a:gdLst>
                <a:gd name="connsiteX0" fmla="*/ 77153 w 77152"/>
                <a:gd name="connsiteY0" fmla="*/ 42863 h 142875"/>
                <a:gd name="connsiteX1" fmla="*/ 0 w 77152"/>
                <a:gd name="connsiteY1" fmla="*/ 0 h 142875"/>
                <a:gd name="connsiteX2" fmla="*/ 0 w 77152"/>
                <a:gd name="connsiteY2" fmla="*/ 100013 h 142875"/>
                <a:gd name="connsiteX3" fmla="*/ 77153 w 77152"/>
                <a:gd name="connsiteY3" fmla="*/ 142875 h 142875"/>
                <a:gd name="connsiteX4" fmla="*/ 77153 w 77152"/>
                <a:gd name="connsiteY4" fmla="*/ 55245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7152" h="142875">
                  <a:moveTo>
                    <a:pt x="77153" y="42863"/>
                  </a:moveTo>
                  <a:lnTo>
                    <a:pt x="0" y="0"/>
                  </a:lnTo>
                  <a:lnTo>
                    <a:pt x="0" y="100013"/>
                  </a:lnTo>
                  <a:lnTo>
                    <a:pt x="77153" y="142875"/>
                  </a:lnTo>
                  <a:lnTo>
                    <a:pt x="77153" y="55245"/>
                  </a:lnTo>
                  <a:close/>
                </a:path>
              </a:pathLst>
            </a:custGeom>
            <a:solidFill>
              <a:srgbClr val="66371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08" name="Freeform: Shape 807">
              <a:extLst>
                <a:ext uri="{FF2B5EF4-FFF2-40B4-BE49-F238E27FC236}">
                  <a16:creationId xmlns:a16="http://schemas.microsoft.com/office/drawing/2014/main" id="{7244A8C3-2725-4786-A0E2-8EA7F0F31B44}"/>
                </a:ext>
              </a:extLst>
            </p:cNvPr>
            <p:cNvSpPr/>
            <p:nvPr/>
          </p:nvSpPr>
          <p:spPr>
            <a:xfrm>
              <a:off x="6135052" y="3284220"/>
              <a:ext cx="72390" cy="135254"/>
            </a:xfrm>
            <a:custGeom>
              <a:avLst/>
              <a:gdLst>
                <a:gd name="connsiteX0" fmla="*/ 0 w 72390"/>
                <a:gd name="connsiteY0" fmla="*/ 0 h 135254"/>
                <a:gd name="connsiteX1" fmla="*/ 0 w 72390"/>
                <a:gd name="connsiteY1" fmla="*/ 95250 h 135254"/>
                <a:gd name="connsiteX2" fmla="*/ 14288 w 72390"/>
                <a:gd name="connsiteY2" fmla="*/ 103822 h 135254"/>
                <a:gd name="connsiteX3" fmla="*/ 56197 w 72390"/>
                <a:gd name="connsiteY3" fmla="*/ 126683 h 135254"/>
                <a:gd name="connsiteX4" fmla="*/ 72390 w 72390"/>
                <a:gd name="connsiteY4" fmla="*/ 135255 h 135254"/>
                <a:gd name="connsiteX5" fmla="*/ 72390 w 72390"/>
                <a:gd name="connsiteY5" fmla="*/ 52388 h 135254"/>
                <a:gd name="connsiteX6" fmla="*/ 72390 w 72390"/>
                <a:gd name="connsiteY6" fmla="*/ 40005 h 135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390" h="135254">
                  <a:moveTo>
                    <a:pt x="0" y="0"/>
                  </a:moveTo>
                  <a:lnTo>
                    <a:pt x="0" y="95250"/>
                  </a:lnTo>
                  <a:lnTo>
                    <a:pt x="14288" y="103822"/>
                  </a:lnTo>
                  <a:lnTo>
                    <a:pt x="56197" y="126683"/>
                  </a:lnTo>
                  <a:lnTo>
                    <a:pt x="72390" y="135255"/>
                  </a:lnTo>
                  <a:lnTo>
                    <a:pt x="72390" y="52388"/>
                  </a:lnTo>
                  <a:lnTo>
                    <a:pt x="72390" y="40005"/>
                  </a:lnTo>
                  <a:close/>
                </a:path>
              </a:pathLst>
            </a:custGeom>
            <a:solidFill>
              <a:srgbClr val="9F532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09" name="Freeform: Shape 808">
              <a:extLst>
                <a:ext uri="{FF2B5EF4-FFF2-40B4-BE49-F238E27FC236}">
                  <a16:creationId xmlns:a16="http://schemas.microsoft.com/office/drawing/2014/main" id="{6236B390-37C4-4C0C-90AC-9BA1766A42F5}"/>
                </a:ext>
              </a:extLst>
            </p:cNvPr>
            <p:cNvSpPr/>
            <p:nvPr/>
          </p:nvSpPr>
          <p:spPr>
            <a:xfrm>
              <a:off x="6167437" y="3302317"/>
              <a:ext cx="4762" cy="100012"/>
            </a:xfrm>
            <a:custGeom>
              <a:avLst/>
              <a:gdLst>
                <a:gd name="connsiteX0" fmla="*/ 0 w 4762"/>
                <a:gd name="connsiteY0" fmla="*/ 100013 h 100012"/>
                <a:gd name="connsiteX1" fmla="*/ 0 w 4762"/>
                <a:gd name="connsiteY1" fmla="*/ 0 h 100012"/>
                <a:gd name="connsiteX2" fmla="*/ 4763 w 4762"/>
                <a:gd name="connsiteY2" fmla="*/ 1905 h 100012"/>
                <a:gd name="connsiteX3" fmla="*/ 4763 w 4762"/>
                <a:gd name="connsiteY3" fmla="*/ 10478 h 100012"/>
                <a:gd name="connsiteX4" fmla="*/ 4763 w 4762"/>
                <a:gd name="connsiteY4" fmla="*/ 98108 h 100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62" h="100012">
                  <a:moveTo>
                    <a:pt x="0" y="100013"/>
                  </a:moveTo>
                  <a:lnTo>
                    <a:pt x="0" y="0"/>
                  </a:lnTo>
                  <a:lnTo>
                    <a:pt x="4763" y="1905"/>
                  </a:lnTo>
                  <a:lnTo>
                    <a:pt x="4763" y="10478"/>
                  </a:lnTo>
                  <a:lnTo>
                    <a:pt x="4763" y="98108"/>
                  </a:lnTo>
                  <a:close/>
                </a:path>
              </a:pathLst>
            </a:custGeom>
            <a:solidFill>
              <a:srgbClr val="66371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10" name="Freeform: Shape 809">
              <a:extLst>
                <a:ext uri="{FF2B5EF4-FFF2-40B4-BE49-F238E27FC236}">
                  <a16:creationId xmlns:a16="http://schemas.microsoft.com/office/drawing/2014/main" id="{CB2CB2DE-23EB-482C-B8EA-8FC16E40F76E}"/>
                </a:ext>
              </a:extLst>
            </p:cNvPr>
            <p:cNvSpPr/>
            <p:nvPr/>
          </p:nvSpPr>
          <p:spPr>
            <a:xfrm>
              <a:off x="5991224" y="3349942"/>
              <a:ext cx="297180" cy="172402"/>
            </a:xfrm>
            <a:custGeom>
              <a:avLst/>
              <a:gdLst>
                <a:gd name="connsiteX0" fmla="*/ 47625 w 297180"/>
                <a:gd name="connsiteY0" fmla="*/ 0 h 172402"/>
                <a:gd name="connsiteX1" fmla="*/ 0 w 297180"/>
                <a:gd name="connsiteY1" fmla="*/ 27623 h 172402"/>
                <a:gd name="connsiteX2" fmla="*/ 0 w 297180"/>
                <a:gd name="connsiteY2" fmla="*/ 33338 h 172402"/>
                <a:gd name="connsiteX3" fmla="*/ 3810 w 297180"/>
                <a:gd name="connsiteY3" fmla="*/ 36195 h 172402"/>
                <a:gd name="connsiteX4" fmla="*/ 249555 w 297180"/>
                <a:gd name="connsiteY4" fmla="*/ 172403 h 172402"/>
                <a:gd name="connsiteX5" fmla="*/ 297180 w 297180"/>
                <a:gd name="connsiteY5" fmla="*/ 144780 h 172402"/>
                <a:gd name="connsiteX6" fmla="*/ 297180 w 297180"/>
                <a:gd name="connsiteY6" fmla="*/ 139065 h 172402"/>
                <a:gd name="connsiteX7" fmla="*/ 273368 w 297180"/>
                <a:gd name="connsiteY7" fmla="*/ 125730 h 172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7180" h="172402">
                  <a:moveTo>
                    <a:pt x="47625" y="0"/>
                  </a:moveTo>
                  <a:lnTo>
                    <a:pt x="0" y="27623"/>
                  </a:lnTo>
                  <a:lnTo>
                    <a:pt x="0" y="33338"/>
                  </a:lnTo>
                  <a:lnTo>
                    <a:pt x="3810" y="36195"/>
                  </a:lnTo>
                  <a:lnTo>
                    <a:pt x="249555" y="172403"/>
                  </a:lnTo>
                  <a:lnTo>
                    <a:pt x="297180" y="144780"/>
                  </a:lnTo>
                  <a:lnTo>
                    <a:pt x="297180" y="139065"/>
                  </a:lnTo>
                  <a:lnTo>
                    <a:pt x="273368" y="125730"/>
                  </a:lnTo>
                  <a:close/>
                </a:path>
              </a:pathLst>
            </a:custGeom>
            <a:solidFill>
              <a:srgbClr val="B7B4A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11" name="Freeform: Shape 810">
              <a:extLst>
                <a:ext uri="{FF2B5EF4-FFF2-40B4-BE49-F238E27FC236}">
                  <a16:creationId xmlns:a16="http://schemas.microsoft.com/office/drawing/2014/main" id="{481BCB67-5E34-49F8-A7EC-0CD3524EF82C}"/>
                </a:ext>
              </a:extLst>
            </p:cNvPr>
            <p:cNvSpPr/>
            <p:nvPr/>
          </p:nvSpPr>
          <p:spPr>
            <a:xfrm>
              <a:off x="5991224" y="3349942"/>
              <a:ext cx="297180" cy="166687"/>
            </a:xfrm>
            <a:custGeom>
              <a:avLst/>
              <a:gdLst>
                <a:gd name="connsiteX0" fmla="*/ 47625 w 297180"/>
                <a:gd name="connsiteY0" fmla="*/ 0 h 166687"/>
                <a:gd name="connsiteX1" fmla="*/ 0 w 297180"/>
                <a:gd name="connsiteY1" fmla="*/ 27623 h 166687"/>
                <a:gd name="connsiteX2" fmla="*/ 249555 w 297180"/>
                <a:gd name="connsiteY2" fmla="*/ 166688 h 166687"/>
                <a:gd name="connsiteX3" fmla="*/ 262890 w 297180"/>
                <a:gd name="connsiteY3" fmla="*/ 159067 h 166687"/>
                <a:gd name="connsiteX4" fmla="*/ 297180 w 297180"/>
                <a:gd name="connsiteY4" fmla="*/ 139065 h 166687"/>
                <a:gd name="connsiteX5" fmla="*/ 291465 w 297180"/>
                <a:gd name="connsiteY5" fmla="*/ 135255 h 166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7180" h="166687">
                  <a:moveTo>
                    <a:pt x="47625" y="0"/>
                  </a:moveTo>
                  <a:lnTo>
                    <a:pt x="0" y="27623"/>
                  </a:lnTo>
                  <a:lnTo>
                    <a:pt x="249555" y="166688"/>
                  </a:lnTo>
                  <a:lnTo>
                    <a:pt x="262890" y="159067"/>
                  </a:lnTo>
                  <a:lnTo>
                    <a:pt x="297180" y="139065"/>
                  </a:lnTo>
                  <a:lnTo>
                    <a:pt x="291465" y="135255"/>
                  </a:lnTo>
                  <a:close/>
                </a:path>
              </a:pathLst>
            </a:custGeom>
            <a:solidFill>
              <a:srgbClr val="D2D0C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12" name="Freeform: Shape 811">
              <a:extLst>
                <a:ext uri="{FF2B5EF4-FFF2-40B4-BE49-F238E27FC236}">
                  <a16:creationId xmlns:a16="http://schemas.microsoft.com/office/drawing/2014/main" id="{49A75729-3C01-498D-9159-831145F0D318}"/>
                </a:ext>
              </a:extLst>
            </p:cNvPr>
            <p:cNvSpPr/>
            <p:nvPr/>
          </p:nvSpPr>
          <p:spPr>
            <a:xfrm>
              <a:off x="6002654" y="3347084"/>
              <a:ext cx="280034" cy="162877"/>
            </a:xfrm>
            <a:custGeom>
              <a:avLst/>
              <a:gdLst>
                <a:gd name="connsiteX0" fmla="*/ 42863 w 280034"/>
                <a:gd name="connsiteY0" fmla="*/ 0 h 162877"/>
                <a:gd name="connsiteX1" fmla="*/ 0 w 280034"/>
                <a:gd name="connsiteY1" fmla="*/ 24765 h 162877"/>
                <a:gd name="connsiteX2" fmla="*/ 0 w 280034"/>
                <a:gd name="connsiteY2" fmla="*/ 30480 h 162877"/>
                <a:gd name="connsiteX3" fmla="*/ 4763 w 280034"/>
                <a:gd name="connsiteY3" fmla="*/ 33338 h 162877"/>
                <a:gd name="connsiteX4" fmla="*/ 237172 w 280034"/>
                <a:gd name="connsiteY4" fmla="*/ 162878 h 162877"/>
                <a:gd name="connsiteX5" fmla="*/ 280035 w 280034"/>
                <a:gd name="connsiteY5" fmla="*/ 138113 h 162877"/>
                <a:gd name="connsiteX6" fmla="*/ 280035 w 280034"/>
                <a:gd name="connsiteY6" fmla="*/ 132398 h 162877"/>
                <a:gd name="connsiteX7" fmla="*/ 256222 w 280034"/>
                <a:gd name="connsiteY7" fmla="*/ 119063 h 1628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034" h="162877">
                  <a:moveTo>
                    <a:pt x="42863" y="0"/>
                  </a:moveTo>
                  <a:lnTo>
                    <a:pt x="0" y="24765"/>
                  </a:lnTo>
                  <a:lnTo>
                    <a:pt x="0" y="30480"/>
                  </a:lnTo>
                  <a:lnTo>
                    <a:pt x="4763" y="33338"/>
                  </a:lnTo>
                  <a:lnTo>
                    <a:pt x="237172" y="162878"/>
                  </a:lnTo>
                  <a:lnTo>
                    <a:pt x="280035" y="138113"/>
                  </a:lnTo>
                  <a:lnTo>
                    <a:pt x="280035" y="132398"/>
                  </a:lnTo>
                  <a:lnTo>
                    <a:pt x="256222" y="119063"/>
                  </a:lnTo>
                  <a:close/>
                </a:path>
              </a:pathLst>
            </a:custGeom>
            <a:solidFill>
              <a:srgbClr val="B7B4A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13" name="Freeform: Shape 812">
              <a:extLst>
                <a:ext uri="{FF2B5EF4-FFF2-40B4-BE49-F238E27FC236}">
                  <a16:creationId xmlns:a16="http://schemas.microsoft.com/office/drawing/2014/main" id="{A9F29AD3-520C-42CF-BCD9-A2F4075FB704}"/>
                </a:ext>
              </a:extLst>
            </p:cNvPr>
            <p:cNvSpPr/>
            <p:nvPr/>
          </p:nvSpPr>
          <p:spPr>
            <a:xfrm>
              <a:off x="6002654" y="3347084"/>
              <a:ext cx="280034" cy="156210"/>
            </a:xfrm>
            <a:custGeom>
              <a:avLst/>
              <a:gdLst>
                <a:gd name="connsiteX0" fmla="*/ 42863 w 280034"/>
                <a:gd name="connsiteY0" fmla="*/ 0 h 156210"/>
                <a:gd name="connsiteX1" fmla="*/ 0 w 280034"/>
                <a:gd name="connsiteY1" fmla="*/ 24765 h 156210"/>
                <a:gd name="connsiteX2" fmla="*/ 237172 w 280034"/>
                <a:gd name="connsiteY2" fmla="*/ 156210 h 156210"/>
                <a:gd name="connsiteX3" fmla="*/ 244792 w 280034"/>
                <a:gd name="connsiteY3" fmla="*/ 151448 h 156210"/>
                <a:gd name="connsiteX4" fmla="*/ 280035 w 280034"/>
                <a:gd name="connsiteY4" fmla="*/ 132398 h 156210"/>
                <a:gd name="connsiteX5" fmla="*/ 273367 w 280034"/>
                <a:gd name="connsiteY5" fmla="*/ 128588 h 1562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0034" h="156210">
                  <a:moveTo>
                    <a:pt x="42863" y="0"/>
                  </a:moveTo>
                  <a:lnTo>
                    <a:pt x="0" y="24765"/>
                  </a:lnTo>
                  <a:lnTo>
                    <a:pt x="237172" y="156210"/>
                  </a:lnTo>
                  <a:lnTo>
                    <a:pt x="244792" y="151448"/>
                  </a:lnTo>
                  <a:lnTo>
                    <a:pt x="280035" y="132398"/>
                  </a:lnTo>
                  <a:lnTo>
                    <a:pt x="273367" y="128588"/>
                  </a:lnTo>
                  <a:close/>
                </a:path>
              </a:pathLst>
            </a:custGeom>
            <a:solidFill>
              <a:srgbClr val="D2D0C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14" name="Freeform: Shape 813">
              <a:extLst>
                <a:ext uri="{FF2B5EF4-FFF2-40B4-BE49-F238E27FC236}">
                  <a16:creationId xmlns:a16="http://schemas.microsoft.com/office/drawing/2014/main" id="{FEFD1781-E0F9-4442-B836-91A43BAED668}"/>
                </a:ext>
              </a:extLst>
            </p:cNvPr>
            <p:cNvSpPr/>
            <p:nvPr/>
          </p:nvSpPr>
          <p:spPr>
            <a:xfrm>
              <a:off x="6016942" y="3344227"/>
              <a:ext cx="259079" cy="151447"/>
            </a:xfrm>
            <a:custGeom>
              <a:avLst/>
              <a:gdLst>
                <a:gd name="connsiteX0" fmla="*/ 35242 w 259079"/>
                <a:gd name="connsiteY0" fmla="*/ 0 h 151447"/>
                <a:gd name="connsiteX1" fmla="*/ 0 w 259079"/>
                <a:gd name="connsiteY1" fmla="*/ 20955 h 151447"/>
                <a:gd name="connsiteX2" fmla="*/ 0 w 259079"/>
                <a:gd name="connsiteY2" fmla="*/ 26670 h 151447"/>
                <a:gd name="connsiteX3" fmla="*/ 3810 w 259079"/>
                <a:gd name="connsiteY3" fmla="*/ 29527 h 151447"/>
                <a:gd name="connsiteX4" fmla="*/ 223838 w 259079"/>
                <a:gd name="connsiteY4" fmla="*/ 151447 h 151447"/>
                <a:gd name="connsiteX5" fmla="*/ 259080 w 259079"/>
                <a:gd name="connsiteY5" fmla="*/ 131445 h 151447"/>
                <a:gd name="connsiteX6" fmla="*/ 259080 w 259079"/>
                <a:gd name="connsiteY6" fmla="*/ 124777 h 151447"/>
                <a:gd name="connsiteX7" fmla="*/ 235267 w 259079"/>
                <a:gd name="connsiteY7" fmla="*/ 111442 h 151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9079" h="151447">
                  <a:moveTo>
                    <a:pt x="35242" y="0"/>
                  </a:moveTo>
                  <a:lnTo>
                    <a:pt x="0" y="20955"/>
                  </a:lnTo>
                  <a:lnTo>
                    <a:pt x="0" y="26670"/>
                  </a:lnTo>
                  <a:lnTo>
                    <a:pt x="3810" y="29527"/>
                  </a:lnTo>
                  <a:lnTo>
                    <a:pt x="223838" y="151447"/>
                  </a:lnTo>
                  <a:lnTo>
                    <a:pt x="259080" y="131445"/>
                  </a:lnTo>
                  <a:lnTo>
                    <a:pt x="259080" y="124777"/>
                  </a:lnTo>
                  <a:lnTo>
                    <a:pt x="235267" y="111442"/>
                  </a:lnTo>
                  <a:close/>
                </a:path>
              </a:pathLst>
            </a:custGeom>
            <a:solidFill>
              <a:srgbClr val="B7B4A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15" name="Freeform: Shape 814">
              <a:extLst>
                <a:ext uri="{FF2B5EF4-FFF2-40B4-BE49-F238E27FC236}">
                  <a16:creationId xmlns:a16="http://schemas.microsoft.com/office/drawing/2014/main" id="{C3AAA657-0A47-44BB-8341-2C029DACB6C9}"/>
                </a:ext>
              </a:extLst>
            </p:cNvPr>
            <p:cNvSpPr/>
            <p:nvPr/>
          </p:nvSpPr>
          <p:spPr>
            <a:xfrm>
              <a:off x="6016942" y="3344227"/>
              <a:ext cx="259079" cy="144779"/>
            </a:xfrm>
            <a:custGeom>
              <a:avLst/>
              <a:gdLst>
                <a:gd name="connsiteX0" fmla="*/ 35242 w 259079"/>
                <a:gd name="connsiteY0" fmla="*/ 0 h 144779"/>
                <a:gd name="connsiteX1" fmla="*/ 0 w 259079"/>
                <a:gd name="connsiteY1" fmla="*/ 20955 h 144779"/>
                <a:gd name="connsiteX2" fmla="*/ 223838 w 259079"/>
                <a:gd name="connsiteY2" fmla="*/ 144780 h 144779"/>
                <a:gd name="connsiteX3" fmla="*/ 231457 w 259079"/>
                <a:gd name="connsiteY3" fmla="*/ 140970 h 144779"/>
                <a:gd name="connsiteX4" fmla="*/ 259080 w 259079"/>
                <a:gd name="connsiteY4" fmla="*/ 124777 h 144779"/>
                <a:gd name="connsiteX5" fmla="*/ 252413 w 259079"/>
                <a:gd name="connsiteY5" fmla="*/ 121920 h 1447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9079" h="144779">
                  <a:moveTo>
                    <a:pt x="35242" y="0"/>
                  </a:moveTo>
                  <a:lnTo>
                    <a:pt x="0" y="20955"/>
                  </a:lnTo>
                  <a:lnTo>
                    <a:pt x="223838" y="144780"/>
                  </a:lnTo>
                  <a:lnTo>
                    <a:pt x="231457" y="140970"/>
                  </a:lnTo>
                  <a:lnTo>
                    <a:pt x="259080" y="124777"/>
                  </a:lnTo>
                  <a:lnTo>
                    <a:pt x="252413" y="121920"/>
                  </a:lnTo>
                  <a:close/>
                </a:path>
              </a:pathLst>
            </a:custGeom>
            <a:solidFill>
              <a:srgbClr val="D2D0C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16" name="Freeform: Shape 815">
              <a:extLst>
                <a:ext uri="{FF2B5EF4-FFF2-40B4-BE49-F238E27FC236}">
                  <a16:creationId xmlns:a16="http://schemas.microsoft.com/office/drawing/2014/main" id="{C643D500-62DB-46C5-A12D-598ED3D3A048}"/>
                </a:ext>
              </a:extLst>
            </p:cNvPr>
            <p:cNvSpPr/>
            <p:nvPr/>
          </p:nvSpPr>
          <p:spPr>
            <a:xfrm>
              <a:off x="6030277" y="3341370"/>
              <a:ext cx="239077" cy="140970"/>
            </a:xfrm>
            <a:custGeom>
              <a:avLst/>
              <a:gdLst>
                <a:gd name="connsiteX0" fmla="*/ 28575 w 239077"/>
                <a:gd name="connsiteY0" fmla="*/ 0 h 140970"/>
                <a:gd name="connsiteX1" fmla="*/ 0 w 239077"/>
                <a:gd name="connsiteY1" fmla="*/ 16192 h 140970"/>
                <a:gd name="connsiteX2" fmla="*/ 0 w 239077"/>
                <a:gd name="connsiteY2" fmla="*/ 22860 h 140970"/>
                <a:gd name="connsiteX3" fmla="*/ 210503 w 239077"/>
                <a:gd name="connsiteY3" fmla="*/ 140970 h 140970"/>
                <a:gd name="connsiteX4" fmla="*/ 239078 w 239077"/>
                <a:gd name="connsiteY4" fmla="*/ 124777 h 140970"/>
                <a:gd name="connsiteX5" fmla="*/ 239078 w 239077"/>
                <a:gd name="connsiteY5" fmla="*/ 118110 h 140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9077" h="140970">
                  <a:moveTo>
                    <a:pt x="28575" y="0"/>
                  </a:moveTo>
                  <a:lnTo>
                    <a:pt x="0" y="16192"/>
                  </a:lnTo>
                  <a:lnTo>
                    <a:pt x="0" y="22860"/>
                  </a:lnTo>
                  <a:lnTo>
                    <a:pt x="210503" y="140970"/>
                  </a:lnTo>
                  <a:lnTo>
                    <a:pt x="239078" y="124777"/>
                  </a:lnTo>
                  <a:lnTo>
                    <a:pt x="239078" y="118110"/>
                  </a:lnTo>
                  <a:close/>
                </a:path>
              </a:pathLst>
            </a:custGeom>
            <a:solidFill>
              <a:srgbClr val="B7B4A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17" name="Freeform: Shape 816">
              <a:extLst>
                <a:ext uri="{FF2B5EF4-FFF2-40B4-BE49-F238E27FC236}">
                  <a16:creationId xmlns:a16="http://schemas.microsoft.com/office/drawing/2014/main" id="{6DDD502F-B3BE-4C1E-B634-55E8886DCDF3}"/>
                </a:ext>
              </a:extLst>
            </p:cNvPr>
            <p:cNvSpPr/>
            <p:nvPr/>
          </p:nvSpPr>
          <p:spPr>
            <a:xfrm>
              <a:off x="6030277" y="3341370"/>
              <a:ext cx="239077" cy="134302"/>
            </a:xfrm>
            <a:custGeom>
              <a:avLst/>
              <a:gdLst>
                <a:gd name="connsiteX0" fmla="*/ 28575 w 239077"/>
                <a:gd name="connsiteY0" fmla="*/ 0 h 134302"/>
                <a:gd name="connsiteX1" fmla="*/ 0 w 239077"/>
                <a:gd name="connsiteY1" fmla="*/ 16192 h 134302"/>
                <a:gd name="connsiteX2" fmla="*/ 210503 w 239077"/>
                <a:gd name="connsiteY2" fmla="*/ 134302 h 134302"/>
                <a:gd name="connsiteX3" fmla="*/ 239078 w 239077"/>
                <a:gd name="connsiteY3" fmla="*/ 118110 h 134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9077" h="134302">
                  <a:moveTo>
                    <a:pt x="28575" y="0"/>
                  </a:moveTo>
                  <a:lnTo>
                    <a:pt x="0" y="16192"/>
                  </a:lnTo>
                  <a:lnTo>
                    <a:pt x="210503" y="134302"/>
                  </a:lnTo>
                  <a:lnTo>
                    <a:pt x="239078" y="118110"/>
                  </a:lnTo>
                  <a:close/>
                </a:path>
              </a:pathLst>
            </a:custGeom>
            <a:solidFill>
              <a:srgbClr val="D2D0C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18" name="Freeform: Shape 817">
              <a:extLst>
                <a:ext uri="{FF2B5EF4-FFF2-40B4-BE49-F238E27FC236}">
                  <a16:creationId xmlns:a16="http://schemas.microsoft.com/office/drawing/2014/main" id="{3348ACC6-9B14-4457-A25C-E5D8DF92DCCB}"/>
                </a:ext>
              </a:extLst>
            </p:cNvPr>
            <p:cNvSpPr/>
            <p:nvPr/>
          </p:nvSpPr>
          <p:spPr>
            <a:xfrm>
              <a:off x="6216967" y="3192779"/>
              <a:ext cx="12382" cy="250507"/>
            </a:xfrm>
            <a:custGeom>
              <a:avLst/>
              <a:gdLst>
                <a:gd name="connsiteX0" fmla="*/ 0 w 12382"/>
                <a:gd name="connsiteY0" fmla="*/ 250508 h 250507"/>
                <a:gd name="connsiteX1" fmla="*/ 0 w 12382"/>
                <a:gd name="connsiteY1" fmla="*/ 6667 h 250507"/>
                <a:gd name="connsiteX2" fmla="*/ 12382 w 12382"/>
                <a:gd name="connsiteY2" fmla="*/ 0 h 250507"/>
                <a:gd name="connsiteX3" fmla="*/ 12382 w 12382"/>
                <a:gd name="connsiteY3" fmla="*/ 243840 h 250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382" h="250507">
                  <a:moveTo>
                    <a:pt x="0" y="250508"/>
                  </a:moveTo>
                  <a:lnTo>
                    <a:pt x="0" y="6667"/>
                  </a:lnTo>
                  <a:lnTo>
                    <a:pt x="12382" y="0"/>
                  </a:lnTo>
                  <a:lnTo>
                    <a:pt x="12382" y="243840"/>
                  </a:lnTo>
                  <a:close/>
                </a:path>
              </a:pathLst>
            </a:custGeom>
            <a:solidFill>
              <a:srgbClr val="B7B4A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19" name="Freeform: Shape 818">
              <a:extLst>
                <a:ext uri="{FF2B5EF4-FFF2-40B4-BE49-F238E27FC236}">
                  <a16:creationId xmlns:a16="http://schemas.microsoft.com/office/drawing/2014/main" id="{FC25A110-4779-4A36-8E6F-301D740208AD}"/>
                </a:ext>
              </a:extLst>
            </p:cNvPr>
            <p:cNvSpPr/>
            <p:nvPr/>
          </p:nvSpPr>
          <p:spPr>
            <a:xfrm>
              <a:off x="6205537" y="3192779"/>
              <a:ext cx="11430" cy="250507"/>
            </a:xfrm>
            <a:custGeom>
              <a:avLst/>
              <a:gdLst>
                <a:gd name="connsiteX0" fmla="*/ 11430 w 11430"/>
                <a:gd name="connsiteY0" fmla="*/ 250508 h 250507"/>
                <a:gd name="connsiteX1" fmla="*/ 11430 w 11430"/>
                <a:gd name="connsiteY1" fmla="*/ 6667 h 250507"/>
                <a:gd name="connsiteX2" fmla="*/ 0 w 11430"/>
                <a:gd name="connsiteY2" fmla="*/ 0 h 250507"/>
                <a:gd name="connsiteX3" fmla="*/ 0 w 11430"/>
                <a:gd name="connsiteY3" fmla="*/ 243840 h 250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30" h="250507">
                  <a:moveTo>
                    <a:pt x="11430" y="250508"/>
                  </a:moveTo>
                  <a:lnTo>
                    <a:pt x="11430" y="6667"/>
                  </a:lnTo>
                  <a:lnTo>
                    <a:pt x="0" y="0"/>
                  </a:lnTo>
                  <a:lnTo>
                    <a:pt x="0" y="243840"/>
                  </a:lnTo>
                  <a:close/>
                </a:path>
              </a:pathLst>
            </a:custGeom>
            <a:solidFill>
              <a:srgbClr val="D2D0C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820" name="Graphic 801">
              <a:extLst>
                <a:ext uri="{FF2B5EF4-FFF2-40B4-BE49-F238E27FC236}">
                  <a16:creationId xmlns:a16="http://schemas.microsoft.com/office/drawing/2014/main" id="{FC06B51D-997E-4A8F-B17A-5A369EFD9923}"/>
                </a:ext>
              </a:extLst>
            </p:cNvPr>
            <p:cNvGrpSpPr/>
            <p:nvPr/>
          </p:nvGrpSpPr>
          <p:grpSpPr>
            <a:xfrm>
              <a:off x="6241731" y="3197542"/>
              <a:ext cx="168592" cy="176212"/>
              <a:chOff x="6241731" y="3197542"/>
              <a:chExt cx="168592" cy="176212"/>
            </a:xfrm>
            <a:solidFill>
              <a:schemeClr val="accent1"/>
            </a:solidFill>
          </p:grpSpPr>
          <p:grpSp>
            <p:nvGrpSpPr>
              <p:cNvPr id="1061" name="Graphic 801">
                <a:extLst>
                  <a:ext uri="{FF2B5EF4-FFF2-40B4-BE49-F238E27FC236}">
                    <a16:creationId xmlns:a16="http://schemas.microsoft.com/office/drawing/2014/main" id="{B0988FE1-68B5-486A-A5B7-4AEBAE54FC47}"/>
                  </a:ext>
                </a:extLst>
              </p:cNvPr>
              <p:cNvGrpSpPr/>
              <p:nvPr/>
            </p:nvGrpSpPr>
            <p:grpSpPr>
              <a:xfrm>
                <a:off x="6382702" y="3276600"/>
                <a:ext cx="27622" cy="97154"/>
                <a:chOff x="6382702" y="3276600"/>
                <a:chExt cx="27622" cy="97154"/>
              </a:xfrm>
              <a:solidFill>
                <a:schemeClr val="accent1"/>
              </a:solidFill>
            </p:grpSpPr>
            <p:sp>
              <p:nvSpPr>
                <p:cNvPr id="1080" name="Freeform: Shape 1079">
                  <a:extLst>
                    <a:ext uri="{FF2B5EF4-FFF2-40B4-BE49-F238E27FC236}">
                      <a16:creationId xmlns:a16="http://schemas.microsoft.com/office/drawing/2014/main" id="{C690C932-E669-43C8-AAD7-663E1791914A}"/>
                    </a:ext>
                  </a:extLst>
                </p:cNvPr>
                <p:cNvSpPr/>
                <p:nvPr/>
              </p:nvSpPr>
              <p:spPr>
                <a:xfrm>
                  <a:off x="6382702" y="3276600"/>
                  <a:ext cx="27622" cy="97154"/>
                </a:xfrm>
                <a:custGeom>
                  <a:avLst/>
                  <a:gdLst>
                    <a:gd name="connsiteX0" fmla="*/ 27622 w 27622"/>
                    <a:gd name="connsiteY0" fmla="*/ 16192 h 97154"/>
                    <a:gd name="connsiteX1" fmla="*/ 27622 w 27622"/>
                    <a:gd name="connsiteY1" fmla="*/ 97155 h 97154"/>
                    <a:gd name="connsiteX2" fmla="*/ 0 w 27622"/>
                    <a:gd name="connsiteY2" fmla="*/ 80963 h 97154"/>
                    <a:gd name="connsiteX3" fmla="*/ 0 w 27622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97154">
                      <a:moveTo>
                        <a:pt x="27622" y="16192"/>
                      </a:moveTo>
                      <a:lnTo>
                        <a:pt x="27622" y="97155"/>
                      </a:lnTo>
                      <a:lnTo>
                        <a:pt x="0" y="809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081" name="Graphic 801">
                  <a:extLst>
                    <a:ext uri="{FF2B5EF4-FFF2-40B4-BE49-F238E27FC236}">
                      <a16:creationId xmlns:a16="http://schemas.microsoft.com/office/drawing/2014/main" id="{24CF94F0-86B0-4929-850F-B3D8C6BD49F5}"/>
                    </a:ext>
                  </a:extLst>
                </p:cNvPr>
                <p:cNvGrpSpPr/>
                <p:nvPr/>
              </p:nvGrpSpPr>
              <p:grpSpPr>
                <a:xfrm>
                  <a:off x="6384606" y="3280409"/>
                  <a:ext cx="23812" cy="89535"/>
                  <a:chOff x="6384606" y="3280409"/>
                  <a:chExt cx="23812" cy="89535"/>
                </a:xfrm>
                <a:solidFill>
                  <a:schemeClr val="accent1"/>
                </a:solidFill>
              </p:grpSpPr>
              <p:sp>
                <p:nvSpPr>
                  <p:cNvPr id="1082" name="Freeform: Shape 1081">
                    <a:extLst>
                      <a:ext uri="{FF2B5EF4-FFF2-40B4-BE49-F238E27FC236}">
                        <a16:creationId xmlns:a16="http://schemas.microsoft.com/office/drawing/2014/main" id="{68871583-68A5-446E-ACF2-53E11FEBDD0D}"/>
                      </a:ext>
                    </a:extLst>
                  </p:cNvPr>
                  <p:cNvSpPr/>
                  <p:nvPr/>
                </p:nvSpPr>
                <p:spPr>
                  <a:xfrm>
                    <a:off x="6384606" y="3280409"/>
                    <a:ext cx="23812" cy="89535"/>
                  </a:xfrm>
                  <a:custGeom>
                    <a:avLst/>
                    <a:gdLst>
                      <a:gd name="connsiteX0" fmla="*/ 23813 w 23812"/>
                      <a:gd name="connsiteY0" fmla="*/ 13335 h 89535"/>
                      <a:gd name="connsiteX1" fmla="*/ 0 w 23812"/>
                      <a:gd name="connsiteY1" fmla="*/ 0 h 89535"/>
                      <a:gd name="connsiteX2" fmla="*/ 0 w 23812"/>
                      <a:gd name="connsiteY2" fmla="*/ 76200 h 89535"/>
                      <a:gd name="connsiteX3" fmla="*/ 23813 w 23812"/>
                      <a:gd name="connsiteY3" fmla="*/ 89535 h 895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9535">
                        <a:moveTo>
                          <a:pt x="23813" y="13335"/>
                        </a:moveTo>
                        <a:lnTo>
                          <a:pt x="0" y="0"/>
                        </a:lnTo>
                        <a:lnTo>
                          <a:pt x="0" y="76200"/>
                        </a:lnTo>
                        <a:lnTo>
                          <a:pt x="23813" y="8953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83" name="Freeform: Shape 1082">
                    <a:extLst>
                      <a:ext uri="{FF2B5EF4-FFF2-40B4-BE49-F238E27FC236}">
                        <a16:creationId xmlns:a16="http://schemas.microsoft.com/office/drawing/2014/main" id="{31D2A974-3FA3-4A13-9AD5-02BE6D0718BE}"/>
                      </a:ext>
                    </a:extLst>
                  </p:cNvPr>
                  <p:cNvSpPr/>
                  <p:nvPr/>
                </p:nvSpPr>
                <p:spPr>
                  <a:xfrm>
                    <a:off x="6391274" y="3284220"/>
                    <a:ext cx="17144" cy="78104"/>
                  </a:xfrm>
                  <a:custGeom>
                    <a:avLst/>
                    <a:gdLst>
                      <a:gd name="connsiteX0" fmla="*/ 0 w 17144"/>
                      <a:gd name="connsiteY0" fmla="*/ 0 h 78104"/>
                      <a:gd name="connsiteX1" fmla="*/ 0 w 17144"/>
                      <a:gd name="connsiteY1" fmla="*/ 68580 h 78104"/>
                      <a:gd name="connsiteX2" fmla="*/ 17145 w 17144"/>
                      <a:gd name="connsiteY2" fmla="*/ 78105 h 78104"/>
                      <a:gd name="connsiteX3" fmla="*/ 17145 w 17144"/>
                      <a:gd name="connsiteY3" fmla="*/ 9525 h 78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8104">
                        <a:moveTo>
                          <a:pt x="0" y="0"/>
                        </a:moveTo>
                        <a:lnTo>
                          <a:pt x="0" y="68580"/>
                        </a:lnTo>
                        <a:lnTo>
                          <a:pt x="17145" y="78105"/>
                        </a:lnTo>
                        <a:lnTo>
                          <a:pt x="17145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84" name="Freeform: Shape 1083">
                    <a:extLst>
                      <a:ext uri="{FF2B5EF4-FFF2-40B4-BE49-F238E27FC236}">
                        <a16:creationId xmlns:a16="http://schemas.microsoft.com/office/drawing/2014/main" id="{2C73A73E-AB1E-45AC-904F-F1D01784161E}"/>
                      </a:ext>
                    </a:extLst>
                  </p:cNvPr>
                  <p:cNvSpPr/>
                  <p:nvPr/>
                </p:nvSpPr>
                <p:spPr>
                  <a:xfrm>
                    <a:off x="6384606" y="3322320"/>
                    <a:ext cx="23812" cy="16192"/>
                  </a:xfrm>
                  <a:custGeom>
                    <a:avLst/>
                    <a:gdLst>
                      <a:gd name="connsiteX0" fmla="*/ 23813 w 23812"/>
                      <a:gd name="connsiteY0" fmla="*/ 16192 h 16192"/>
                      <a:gd name="connsiteX1" fmla="*/ 0 w 23812"/>
                      <a:gd name="connsiteY1" fmla="*/ 3810 h 16192"/>
                      <a:gd name="connsiteX2" fmla="*/ 6668 w 23812"/>
                      <a:gd name="connsiteY2" fmla="*/ 0 h 16192"/>
                      <a:gd name="connsiteX3" fmla="*/ 23813 w 23812"/>
                      <a:gd name="connsiteY3" fmla="*/ 9525 h 1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6192">
                        <a:moveTo>
                          <a:pt x="23813" y="16192"/>
                        </a:moveTo>
                        <a:lnTo>
                          <a:pt x="0" y="3810"/>
                        </a:lnTo>
                        <a:lnTo>
                          <a:pt x="6668" y="0"/>
                        </a:lnTo>
                        <a:lnTo>
                          <a:pt x="23813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1062" name="Graphic 801">
                <a:extLst>
                  <a:ext uri="{FF2B5EF4-FFF2-40B4-BE49-F238E27FC236}">
                    <a16:creationId xmlns:a16="http://schemas.microsoft.com/office/drawing/2014/main" id="{337CE3E9-2332-43D9-A080-3BB6AD76E1A6}"/>
                  </a:ext>
                </a:extLst>
              </p:cNvPr>
              <p:cNvGrpSpPr/>
              <p:nvPr/>
            </p:nvGrpSpPr>
            <p:grpSpPr>
              <a:xfrm>
                <a:off x="6335077" y="3249929"/>
                <a:ext cx="28575" cy="97154"/>
                <a:chOff x="6335077" y="3249929"/>
                <a:chExt cx="28575" cy="97154"/>
              </a:xfrm>
              <a:solidFill>
                <a:schemeClr val="accent1"/>
              </a:solidFill>
            </p:grpSpPr>
            <p:sp>
              <p:nvSpPr>
                <p:cNvPr id="1075" name="Freeform: Shape 1074">
                  <a:extLst>
                    <a:ext uri="{FF2B5EF4-FFF2-40B4-BE49-F238E27FC236}">
                      <a16:creationId xmlns:a16="http://schemas.microsoft.com/office/drawing/2014/main" id="{A925EAD7-1718-4901-8029-C15D66D8C59D}"/>
                    </a:ext>
                  </a:extLst>
                </p:cNvPr>
                <p:cNvSpPr/>
                <p:nvPr/>
              </p:nvSpPr>
              <p:spPr>
                <a:xfrm>
                  <a:off x="6335077" y="3249929"/>
                  <a:ext cx="28575" cy="97154"/>
                </a:xfrm>
                <a:custGeom>
                  <a:avLst/>
                  <a:gdLst>
                    <a:gd name="connsiteX0" fmla="*/ 28575 w 28575"/>
                    <a:gd name="connsiteY0" fmla="*/ 16192 h 97154"/>
                    <a:gd name="connsiteX1" fmla="*/ 28575 w 28575"/>
                    <a:gd name="connsiteY1" fmla="*/ 97155 h 97154"/>
                    <a:gd name="connsiteX2" fmla="*/ 0 w 28575"/>
                    <a:gd name="connsiteY2" fmla="*/ 81915 h 97154"/>
                    <a:gd name="connsiteX3" fmla="*/ 0 w 28575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97154">
                      <a:moveTo>
                        <a:pt x="28575" y="16192"/>
                      </a:moveTo>
                      <a:lnTo>
                        <a:pt x="28575" y="97155"/>
                      </a:lnTo>
                      <a:lnTo>
                        <a:pt x="0" y="8191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076" name="Graphic 801">
                  <a:extLst>
                    <a:ext uri="{FF2B5EF4-FFF2-40B4-BE49-F238E27FC236}">
                      <a16:creationId xmlns:a16="http://schemas.microsoft.com/office/drawing/2014/main" id="{9611FF78-AA4F-4D53-8E76-BC29F20E2D78}"/>
                    </a:ext>
                  </a:extLst>
                </p:cNvPr>
                <p:cNvGrpSpPr/>
                <p:nvPr/>
              </p:nvGrpSpPr>
              <p:grpSpPr>
                <a:xfrm>
                  <a:off x="6337934" y="3254692"/>
                  <a:ext cx="23812" cy="88582"/>
                  <a:chOff x="6337934" y="3254692"/>
                  <a:chExt cx="23812" cy="88582"/>
                </a:xfrm>
                <a:solidFill>
                  <a:schemeClr val="accent1"/>
                </a:solidFill>
              </p:grpSpPr>
              <p:sp>
                <p:nvSpPr>
                  <p:cNvPr id="1077" name="Freeform: Shape 1076">
                    <a:extLst>
                      <a:ext uri="{FF2B5EF4-FFF2-40B4-BE49-F238E27FC236}">
                        <a16:creationId xmlns:a16="http://schemas.microsoft.com/office/drawing/2014/main" id="{A21D9FF2-EF4A-4AB7-8742-02F8549FA4A0}"/>
                      </a:ext>
                    </a:extLst>
                  </p:cNvPr>
                  <p:cNvSpPr/>
                  <p:nvPr/>
                </p:nvSpPr>
                <p:spPr>
                  <a:xfrm>
                    <a:off x="6337934" y="3254692"/>
                    <a:ext cx="23812" cy="88582"/>
                  </a:xfrm>
                  <a:custGeom>
                    <a:avLst/>
                    <a:gdLst>
                      <a:gd name="connsiteX0" fmla="*/ 23813 w 23812"/>
                      <a:gd name="connsiteY0" fmla="*/ 12383 h 88582"/>
                      <a:gd name="connsiteX1" fmla="*/ 0 w 23812"/>
                      <a:gd name="connsiteY1" fmla="*/ 0 h 88582"/>
                      <a:gd name="connsiteX2" fmla="*/ 0 w 23812"/>
                      <a:gd name="connsiteY2" fmla="*/ 75248 h 88582"/>
                      <a:gd name="connsiteX3" fmla="*/ 23813 w 23812"/>
                      <a:gd name="connsiteY3" fmla="*/ 88583 h 8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8582">
                        <a:moveTo>
                          <a:pt x="23813" y="12383"/>
                        </a:moveTo>
                        <a:lnTo>
                          <a:pt x="0" y="0"/>
                        </a:lnTo>
                        <a:lnTo>
                          <a:pt x="0" y="75248"/>
                        </a:lnTo>
                        <a:lnTo>
                          <a:pt x="23813" y="88583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78" name="Freeform: Shape 1077">
                    <a:extLst>
                      <a:ext uri="{FF2B5EF4-FFF2-40B4-BE49-F238E27FC236}">
                        <a16:creationId xmlns:a16="http://schemas.microsoft.com/office/drawing/2014/main" id="{4D6AE853-26D8-4ED1-A630-7DF696FFFA48}"/>
                      </a:ext>
                    </a:extLst>
                  </p:cNvPr>
                  <p:cNvSpPr/>
                  <p:nvPr/>
                </p:nvSpPr>
                <p:spPr>
                  <a:xfrm>
                    <a:off x="6343649" y="3257550"/>
                    <a:ext cx="18097" cy="79057"/>
                  </a:xfrm>
                  <a:custGeom>
                    <a:avLst/>
                    <a:gdLst>
                      <a:gd name="connsiteX0" fmla="*/ 0 w 18097"/>
                      <a:gd name="connsiteY0" fmla="*/ 0 h 79057"/>
                      <a:gd name="connsiteX1" fmla="*/ 0 w 18097"/>
                      <a:gd name="connsiteY1" fmla="*/ 68580 h 79057"/>
                      <a:gd name="connsiteX2" fmla="*/ 18097 w 18097"/>
                      <a:gd name="connsiteY2" fmla="*/ 79058 h 79057"/>
                      <a:gd name="connsiteX3" fmla="*/ 18097 w 18097"/>
                      <a:gd name="connsiteY3" fmla="*/ 9525 h 790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097" h="79057">
                        <a:moveTo>
                          <a:pt x="0" y="0"/>
                        </a:moveTo>
                        <a:lnTo>
                          <a:pt x="0" y="68580"/>
                        </a:lnTo>
                        <a:lnTo>
                          <a:pt x="18097" y="79058"/>
                        </a:lnTo>
                        <a:lnTo>
                          <a:pt x="18097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79" name="Freeform: Shape 1078">
                    <a:extLst>
                      <a:ext uri="{FF2B5EF4-FFF2-40B4-BE49-F238E27FC236}">
                        <a16:creationId xmlns:a16="http://schemas.microsoft.com/office/drawing/2014/main" id="{2509BA9C-5610-4D9C-9629-ACBE0594A7EE}"/>
                      </a:ext>
                    </a:extLst>
                  </p:cNvPr>
                  <p:cNvSpPr/>
                  <p:nvPr/>
                </p:nvSpPr>
                <p:spPr>
                  <a:xfrm>
                    <a:off x="6337934" y="3295650"/>
                    <a:ext cx="23812" cy="17145"/>
                  </a:xfrm>
                  <a:custGeom>
                    <a:avLst/>
                    <a:gdLst>
                      <a:gd name="connsiteX0" fmla="*/ 23813 w 23812"/>
                      <a:gd name="connsiteY0" fmla="*/ 17145 h 17145"/>
                      <a:gd name="connsiteX1" fmla="*/ 0 w 23812"/>
                      <a:gd name="connsiteY1" fmla="*/ 3810 h 17145"/>
                      <a:gd name="connsiteX2" fmla="*/ 5715 w 23812"/>
                      <a:gd name="connsiteY2" fmla="*/ 0 h 17145"/>
                      <a:gd name="connsiteX3" fmla="*/ 23813 w 23812"/>
                      <a:gd name="connsiteY3" fmla="*/ 9525 h 171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7145">
                        <a:moveTo>
                          <a:pt x="23813" y="17145"/>
                        </a:moveTo>
                        <a:lnTo>
                          <a:pt x="0" y="3810"/>
                        </a:lnTo>
                        <a:lnTo>
                          <a:pt x="5715" y="0"/>
                        </a:lnTo>
                        <a:lnTo>
                          <a:pt x="23813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1063" name="Graphic 801">
                <a:extLst>
                  <a:ext uri="{FF2B5EF4-FFF2-40B4-BE49-F238E27FC236}">
                    <a16:creationId xmlns:a16="http://schemas.microsoft.com/office/drawing/2014/main" id="{380349CE-9880-4228-ABD2-5399FC0CBDD0}"/>
                  </a:ext>
                </a:extLst>
              </p:cNvPr>
              <p:cNvGrpSpPr/>
              <p:nvPr/>
            </p:nvGrpSpPr>
            <p:grpSpPr>
              <a:xfrm>
                <a:off x="6288404" y="3224212"/>
                <a:ext cx="28575" cy="97154"/>
                <a:chOff x="6288404" y="3224212"/>
                <a:chExt cx="28575" cy="97154"/>
              </a:xfrm>
              <a:solidFill>
                <a:schemeClr val="accent1"/>
              </a:solidFill>
            </p:grpSpPr>
            <p:sp>
              <p:nvSpPr>
                <p:cNvPr id="1070" name="Freeform: Shape 1069">
                  <a:extLst>
                    <a:ext uri="{FF2B5EF4-FFF2-40B4-BE49-F238E27FC236}">
                      <a16:creationId xmlns:a16="http://schemas.microsoft.com/office/drawing/2014/main" id="{A25B792E-8C16-4D51-A42D-DEECF241B0E5}"/>
                    </a:ext>
                  </a:extLst>
                </p:cNvPr>
                <p:cNvSpPr/>
                <p:nvPr/>
              </p:nvSpPr>
              <p:spPr>
                <a:xfrm>
                  <a:off x="6288404" y="3224212"/>
                  <a:ext cx="28575" cy="97154"/>
                </a:xfrm>
                <a:custGeom>
                  <a:avLst/>
                  <a:gdLst>
                    <a:gd name="connsiteX0" fmla="*/ 28575 w 28575"/>
                    <a:gd name="connsiteY0" fmla="*/ 15240 h 97154"/>
                    <a:gd name="connsiteX1" fmla="*/ 28575 w 28575"/>
                    <a:gd name="connsiteY1" fmla="*/ 97155 h 97154"/>
                    <a:gd name="connsiteX2" fmla="*/ 0 w 28575"/>
                    <a:gd name="connsiteY2" fmla="*/ 80963 h 97154"/>
                    <a:gd name="connsiteX3" fmla="*/ 0 w 28575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97154">
                      <a:moveTo>
                        <a:pt x="28575" y="15240"/>
                      </a:moveTo>
                      <a:lnTo>
                        <a:pt x="28575" y="97155"/>
                      </a:lnTo>
                      <a:lnTo>
                        <a:pt x="0" y="809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071" name="Graphic 801">
                  <a:extLst>
                    <a:ext uri="{FF2B5EF4-FFF2-40B4-BE49-F238E27FC236}">
                      <a16:creationId xmlns:a16="http://schemas.microsoft.com/office/drawing/2014/main" id="{52E1CC5E-4A35-4771-8F40-8585E6A94C1A}"/>
                    </a:ext>
                  </a:extLst>
                </p:cNvPr>
                <p:cNvGrpSpPr/>
                <p:nvPr/>
              </p:nvGrpSpPr>
              <p:grpSpPr>
                <a:xfrm>
                  <a:off x="6291262" y="3228022"/>
                  <a:ext cx="22859" cy="89535"/>
                  <a:chOff x="6291262" y="3228022"/>
                  <a:chExt cx="22859" cy="89535"/>
                </a:xfrm>
                <a:solidFill>
                  <a:schemeClr val="accent1"/>
                </a:solidFill>
              </p:grpSpPr>
              <p:sp>
                <p:nvSpPr>
                  <p:cNvPr id="1072" name="Freeform: Shape 1071">
                    <a:extLst>
                      <a:ext uri="{FF2B5EF4-FFF2-40B4-BE49-F238E27FC236}">
                        <a16:creationId xmlns:a16="http://schemas.microsoft.com/office/drawing/2014/main" id="{F63769E0-851D-413E-844A-6D077E2AF9F4}"/>
                      </a:ext>
                    </a:extLst>
                  </p:cNvPr>
                  <p:cNvSpPr/>
                  <p:nvPr/>
                </p:nvSpPr>
                <p:spPr>
                  <a:xfrm>
                    <a:off x="6291262" y="3228022"/>
                    <a:ext cx="22859" cy="89535"/>
                  </a:xfrm>
                  <a:custGeom>
                    <a:avLst/>
                    <a:gdLst>
                      <a:gd name="connsiteX0" fmla="*/ 22860 w 22859"/>
                      <a:gd name="connsiteY0" fmla="*/ 13335 h 89535"/>
                      <a:gd name="connsiteX1" fmla="*/ 0 w 22859"/>
                      <a:gd name="connsiteY1" fmla="*/ 0 h 89535"/>
                      <a:gd name="connsiteX2" fmla="*/ 0 w 22859"/>
                      <a:gd name="connsiteY2" fmla="*/ 76200 h 89535"/>
                      <a:gd name="connsiteX3" fmla="*/ 22860 w 22859"/>
                      <a:gd name="connsiteY3" fmla="*/ 89535 h 895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89535">
                        <a:moveTo>
                          <a:pt x="22860" y="13335"/>
                        </a:moveTo>
                        <a:lnTo>
                          <a:pt x="0" y="0"/>
                        </a:lnTo>
                        <a:lnTo>
                          <a:pt x="0" y="76200"/>
                        </a:lnTo>
                        <a:lnTo>
                          <a:pt x="22860" y="8953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73" name="Freeform: Shape 1072">
                    <a:extLst>
                      <a:ext uri="{FF2B5EF4-FFF2-40B4-BE49-F238E27FC236}">
                        <a16:creationId xmlns:a16="http://schemas.microsoft.com/office/drawing/2014/main" id="{059018FB-6E13-4089-BFC0-E40F15C6CEC3}"/>
                      </a:ext>
                    </a:extLst>
                  </p:cNvPr>
                  <p:cNvSpPr/>
                  <p:nvPr/>
                </p:nvSpPr>
                <p:spPr>
                  <a:xfrm>
                    <a:off x="6296977" y="3231832"/>
                    <a:ext cx="17144" cy="78104"/>
                  </a:xfrm>
                  <a:custGeom>
                    <a:avLst/>
                    <a:gdLst>
                      <a:gd name="connsiteX0" fmla="*/ 0 w 17144"/>
                      <a:gd name="connsiteY0" fmla="*/ 0 h 78104"/>
                      <a:gd name="connsiteX1" fmla="*/ 0 w 17144"/>
                      <a:gd name="connsiteY1" fmla="*/ 68580 h 78104"/>
                      <a:gd name="connsiteX2" fmla="*/ 17145 w 17144"/>
                      <a:gd name="connsiteY2" fmla="*/ 78105 h 78104"/>
                      <a:gd name="connsiteX3" fmla="*/ 17145 w 17144"/>
                      <a:gd name="connsiteY3" fmla="*/ 9525 h 78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8104">
                        <a:moveTo>
                          <a:pt x="0" y="0"/>
                        </a:moveTo>
                        <a:lnTo>
                          <a:pt x="0" y="68580"/>
                        </a:lnTo>
                        <a:lnTo>
                          <a:pt x="17145" y="78105"/>
                        </a:lnTo>
                        <a:lnTo>
                          <a:pt x="17145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74" name="Freeform: Shape 1073">
                    <a:extLst>
                      <a:ext uri="{FF2B5EF4-FFF2-40B4-BE49-F238E27FC236}">
                        <a16:creationId xmlns:a16="http://schemas.microsoft.com/office/drawing/2014/main" id="{F2FF7470-C1B2-4756-AD9D-EC80941E16F3}"/>
                      </a:ext>
                    </a:extLst>
                  </p:cNvPr>
                  <p:cNvSpPr/>
                  <p:nvPr/>
                </p:nvSpPr>
                <p:spPr>
                  <a:xfrm>
                    <a:off x="6291262" y="3269932"/>
                    <a:ext cx="22859" cy="16192"/>
                  </a:xfrm>
                  <a:custGeom>
                    <a:avLst/>
                    <a:gdLst>
                      <a:gd name="connsiteX0" fmla="*/ 22860 w 22859"/>
                      <a:gd name="connsiteY0" fmla="*/ 16192 h 16192"/>
                      <a:gd name="connsiteX1" fmla="*/ 0 w 22859"/>
                      <a:gd name="connsiteY1" fmla="*/ 3810 h 16192"/>
                      <a:gd name="connsiteX2" fmla="*/ 5715 w 22859"/>
                      <a:gd name="connsiteY2" fmla="*/ 0 h 16192"/>
                      <a:gd name="connsiteX3" fmla="*/ 22860 w 22859"/>
                      <a:gd name="connsiteY3" fmla="*/ 9525 h 1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16192">
                        <a:moveTo>
                          <a:pt x="22860" y="16192"/>
                        </a:moveTo>
                        <a:lnTo>
                          <a:pt x="0" y="3810"/>
                        </a:lnTo>
                        <a:lnTo>
                          <a:pt x="5715" y="0"/>
                        </a:lnTo>
                        <a:lnTo>
                          <a:pt x="22860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1064" name="Graphic 801">
                <a:extLst>
                  <a:ext uri="{FF2B5EF4-FFF2-40B4-BE49-F238E27FC236}">
                    <a16:creationId xmlns:a16="http://schemas.microsoft.com/office/drawing/2014/main" id="{912A25FB-F918-464C-8483-040D68E5EBF0}"/>
                  </a:ext>
                </a:extLst>
              </p:cNvPr>
              <p:cNvGrpSpPr/>
              <p:nvPr/>
            </p:nvGrpSpPr>
            <p:grpSpPr>
              <a:xfrm>
                <a:off x="6241731" y="3197542"/>
                <a:ext cx="27622" cy="97154"/>
                <a:chOff x="6241731" y="3197542"/>
                <a:chExt cx="27622" cy="97154"/>
              </a:xfrm>
              <a:solidFill>
                <a:schemeClr val="accent1"/>
              </a:solidFill>
            </p:grpSpPr>
            <p:sp>
              <p:nvSpPr>
                <p:cNvPr id="1065" name="Freeform: Shape 1064">
                  <a:extLst>
                    <a:ext uri="{FF2B5EF4-FFF2-40B4-BE49-F238E27FC236}">
                      <a16:creationId xmlns:a16="http://schemas.microsoft.com/office/drawing/2014/main" id="{31802C61-FA52-4BE5-9CDA-B0A259A731AB}"/>
                    </a:ext>
                  </a:extLst>
                </p:cNvPr>
                <p:cNvSpPr/>
                <p:nvPr/>
              </p:nvSpPr>
              <p:spPr>
                <a:xfrm>
                  <a:off x="6241731" y="3197542"/>
                  <a:ext cx="27622" cy="97154"/>
                </a:xfrm>
                <a:custGeom>
                  <a:avLst/>
                  <a:gdLst>
                    <a:gd name="connsiteX0" fmla="*/ 27623 w 27622"/>
                    <a:gd name="connsiteY0" fmla="*/ 16192 h 97154"/>
                    <a:gd name="connsiteX1" fmla="*/ 27623 w 27622"/>
                    <a:gd name="connsiteY1" fmla="*/ 97155 h 97154"/>
                    <a:gd name="connsiteX2" fmla="*/ 0 w 27622"/>
                    <a:gd name="connsiteY2" fmla="*/ 81915 h 97154"/>
                    <a:gd name="connsiteX3" fmla="*/ 0 w 27622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97154">
                      <a:moveTo>
                        <a:pt x="27623" y="16192"/>
                      </a:moveTo>
                      <a:lnTo>
                        <a:pt x="27623" y="97155"/>
                      </a:lnTo>
                      <a:lnTo>
                        <a:pt x="0" y="8191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066" name="Graphic 801">
                  <a:extLst>
                    <a:ext uri="{FF2B5EF4-FFF2-40B4-BE49-F238E27FC236}">
                      <a16:creationId xmlns:a16="http://schemas.microsoft.com/office/drawing/2014/main" id="{94E9A376-6E70-4388-BAA8-0E2D6C523487}"/>
                    </a:ext>
                  </a:extLst>
                </p:cNvPr>
                <p:cNvGrpSpPr/>
                <p:nvPr/>
              </p:nvGrpSpPr>
              <p:grpSpPr>
                <a:xfrm>
                  <a:off x="6243637" y="3202304"/>
                  <a:ext cx="23812" cy="88582"/>
                  <a:chOff x="6243637" y="3202304"/>
                  <a:chExt cx="23812" cy="88582"/>
                </a:xfrm>
                <a:solidFill>
                  <a:schemeClr val="accent1"/>
                </a:solidFill>
              </p:grpSpPr>
              <p:sp>
                <p:nvSpPr>
                  <p:cNvPr id="1067" name="Freeform: Shape 1066">
                    <a:extLst>
                      <a:ext uri="{FF2B5EF4-FFF2-40B4-BE49-F238E27FC236}">
                        <a16:creationId xmlns:a16="http://schemas.microsoft.com/office/drawing/2014/main" id="{69FE05EA-A4C2-4707-B802-1EB412A0B331}"/>
                      </a:ext>
                    </a:extLst>
                  </p:cNvPr>
                  <p:cNvSpPr/>
                  <p:nvPr/>
                </p:nvSpPr>
                <p:spPr>
                  <a:xfrm>
                    <a:off x="6243637" y="3202304"/>
                    <a:ext cx="23812" cy="88582"/>
                  </a:xfrm>
                  <a:custGeom>
                    <a:avLst/>
                    <a:gdLst>
                      <a:gd name="connsiteX0" fmla="*/ 23813 w 23812"/>
                      <a:gd name="connsiteY0" fmla="*/ 12383 h 88582"/>
                      <a:gd name="connsiteX1" fmla="*/ 0 w 23812"/>
                      <a:gd name="connsiteY1" fmla="*/ 0 h 88582"/>
                      <a:gd name="connsiteX2" fmla="*/ 0 w 23812"/>
                      <a:gd name="connsiteY2" fmla="*/ 75248 h 88582"/>
                      <a:gd name="connsiteX3" fmla="*/ 23813 w 23812"/>
                      <a:gd name="connsiteY3" fmla="*/ 88583 h 8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8582">
                        <a:moveTo>
                          <a:pt x="23813" y="12383"/>
                        </a:moveTo>
                        <a:lnTo>
                          <a:pt x="0" y="0"/>
                        </a:lnTo>
                        <a:lnTo>
                          <a:pt x="0" y="75248"/>
                        </a:lnTo>
                        <a:lnTo>
                          <a:pt x="23813" y="88583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68" name="Freeform: Shape 1067">
                    <a:extLst>
                      <a:ext uri="{FF2B5EF4-FFF2-40B4-BE49-F238E27FC236}">
                        <a16:creationId xmlns:a16="http://schemas.microsoft.com/office/drawing/2014/main" id="{A655C19A-ECBB-4ED3-A4DC-CA019FE77E52}"/>
                      </a:ext>
                    </a:extLst>
                  </p:cNvPr>
                  <p:cNvSpPr/>
                  <p:nvPr/>
                </p:nvSpPr>
                <p:spPr>
                  <a:xfrm>
                    <a:off x="6250304" y="3205162"/>
                    <a:ext cx="17144" cy="79057"/>
                  </a:xfrm>
                  <a:custGeom>
                    <a:avLst/>
                    <a:gdLst>
                      <a:gd name="connsiteX0" fmla="*/ 0 w 17144"/>
                      <a:gd name="connsiteY0" fmla="*/ 0 h 79057"/>
                      <a:gd name="connsiteX1" fmla="*/ 0 w 17144"/>
                      <a:gd name="connsiteY1" fmla="*/ 68580 h 79057"/>
                      <a:gd name="connsiteX2" fmla="*/ 17145 w 17144"/>
                      <a:gd name="connsiteY2" fmla="*/ 79058 h 79057"/>
                      <a:gd name="connsiteX3" fmla="*/ 17145 w 17144"/>
                      <a:gd name="connsiteY3" fmla="*/ 9525 h 790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9057">
                        <a:moveTo>
                          <a:pt x="0" y="0"/>
                        </a:moveTo>
                        <a:lnTo>
                          <a:pt x="0" y="68580"/>
                        </a:lnTo>
                        <a:lnTo>
                          <a:pt x="17145" y="79058"/>
                        </a:lnTo>
                        <a:lnTo>
                          <a:pt x="17145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69" name="Freeform: Shape 1068">
                    <a:extLst>
                      <a:ext uri="{FF2B5EF4-FFF2-40B4-BE49-F238E27FC236}">
                        <a16:creationId xmlns:a16="http://schemas.microsoft.com/office/drawing/2014/main" id="{3E2C3971-1A6A-4EA0-A403-AFE011B193A5}"/>
                      </a:ext>
                    </a:extLst>
                  </p:cNvPr>
                  <p:cNvSpPr/>
                  <p:nvPr/>
                </p:nvSpPr>
                <p:spPr>
                  <a:xfrm>
                    <a:off x="6243637" y="3243262"/>
                    <a:ext cx="23812" cy="17145"/>
                  </a:xfrm>
                  <a:custGeom>
                    <a:avLst/>
                    <a:gdLst>
                      <a:gd name="connsiteX0" fmla="*/ 23813 w 23812"/>
                      <a:gd name="connsiteY0" fmla="*/ 17145 h 17145"/>
                      <a:gd name="connsiteX1" fmla="*/ 0 w 23812"/>
                      <a:gd name="connsiteY1" fmla="*/ 3810 h 17145"/>
                      <a:gd name="connsiteX2" fmla="*/ 6668 w 23812"/>
                      <a:gd name="connsiteY2" fmla="*/ 0 h 17145"/>
                      <a:gd name="connsiteX3" fmla="*/ 23813 w 23812"/>
                      <a:gd name="connsiteY3" fmla="*/ 9525 h 171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7145">
                        <a:moveTo>
                          <a:pt x="23813" y="17145"/>
                        </a:moveTo>
                        <a:lnTo>
                          <a:pt x="0" y="3810"/>
                        </a:lnTo>
                        <a:lnTo>
                          <a:pt x="6668" y="0"/>
                        </a:lnTo>
                        <a:lnTo>
                          <a:pt x="23813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grpSp>
          <p:nvGrpSpPr>
            <p:cNvPr id="821" name="Graphic 801">
              <a:extLst>
                <a:ext uri="{FF2B5EF4-FFF2-40B4-BE49-F238E27FC236}">
                  <a16:creationId xmlns:a16="http://schemas.microsoft.com/office/drawing/2014/main" id="{6E726FDD-1651-422D-A71F-204CE6E51E1D}"/>
                </a:ext>
              </a:extLst>
            </p:cNvPr>
            <p:cNvGrpSpPr/>
            <p:nvPr/>
          </p:nvGrpSpPr>
          <p:grpSpPr>
            <a:xfrm>
              <a:off x="6453187" y="3189922"/>
              <a:ext cx="168592" cy="176212"/>
              <a:chOff x="6453187" y="3189922"/>
              <a:chExt cx="168592" cy="176212"/>
            </a:xfrm>
            <a:solidFill>
              <a:schemeClr val="accent1"/>
            </a:solidFill>
          </p:grpSpPr>
          <p:grpSp>
            <p:nvGrpSpPr>
              <p:cNvPr id="1037" name="Graphic 801">
                <a:extLst>
                  <a:ext uri="{FF2B5EF4-FFF2-40B4-BE49-F238E27FC236}">
                    <a16:creationId xmlns:a16="http://schemas.microsoft.com/office/drawing/2014/main" id="{20442640-3284-4DF0-A3AB-6A5F6BE6D668}"/>
                  </a:ext>
                </a:extLst>
              </p:cNvPr>
              <p:cNvGrpSpPr/>
              <p:nvPr/>
            </p:nvGrpSpPr>
            <p:grpSpPr>
              <a:xfrm>
                <a:off x="6453187" y="3268979"/>
                <a:ext cx="27622" cy="97154"/>
                <a:chOff x="6453187" y="3268979"/>
                <a:chExt cx="27622" cy="97154"/>
              </a:xfrm>
              <a:solidFill>
                <a:schemeClr val="accent1"/>
              </a:solidFill>
            </p:grpSpPr>
            <p:sp>
              <p:nvSpPr>
                <p:cNvPr id="1056" name="Freeform: Shape 1055">
                  <a:extLst>
                    <a:ext uri="{FF2B5EF4-FFF2-40B4-BE49-F238E27FC236}">
                      <a16:creationId xmlns:a16="http://schemas.microsoft.com/office/drawing/2014/main" id="{4B8CD8B4-5E46-48CE-8A43-74125061EDE8}"/>
                    </a:ext>
                  </a:extLst>
                </p:cNvPr>
                <p:cNvSpPr/>
                <p:nvPr/>
              </p:nvSpPr>
              <p:spPr>
                <a:xfrm>
                  <a:off x="6453187" y="3268979"/>
                  <a:ext cx="27622" cy="97154"/>
                </a:xfrm>
                <a:custGeom>
                  <a:avLst/>
                  <a:gdLst>
                    <a:gd name="connsiteX0" fmla="*/ 0 w 27622"/>
                    <a:gd name="connsiteY0" fmla="*/ 15240 h 97154"/>
                    <a:gd name="connsiteX1" fmla="*/ 0 w 27622"/>
                    <a:gd name="connsiteY1" fmla="*/ 97155 h 97154"/>
                    <a:gd name="connsiteX2" fmla="*/ 27622 w 27622"/>
                    <a:gd name="connsiteY2" fmla="*/ 80963 h 97154"/>
                    <a:gd name="connsiteX3" fmla="*/ 27622 w 27622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97154">
                      <a:moveTo>
                        <a:pt x="0" y="15240"/>
                      </a:moveTo>
                      <a:lnTo>
                        <a:pt x="0" y="97155"/>
                      </a:lnTo>
                      <a:lnTo>
                        <a:pt x="27622" y="80963"/>
                      </a:lnTo>
                      <a:lnTo>
                        <a:pt x="27622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057" name="Graphic 801">
                  <a:extLst>
                    <a:ext uri="{FF2B5EF4-FFF2-40B4-BE49-F238E27FC236}">
                      <a16:creationId xmlns:a16="http://schemas.microsoft.com/office/drawing/2014/main" id="{0B70A444-5A14-4EE5-9DAC-04F6B6471326}"/>
                    </a:ext>
                  </a:extLst>
                </p:cNvPr>
                <p:cNvGrpSpPr/>
                <p:nvPr/>
              </p:nvGrpSpPr>
              <p:grpSpPr>
                <a:xfrm>
                  <a:off x="6455092" y="3272790"/>
                  <a:ext cx="23812" cy="88582"/>
                  <a:chOff x="6455092" y="3272790"/>
                  <a:chExt cx="23812" cy="88582"/>
                </a:xfrm>
                <a:solidFill>
                  <a:schemeClr val="accent1"/>
                </a:solidFill>
              </p:grpSpPr>
              <p:sp>
                <p:nvSpPr>
                  <p:cNvPr id="1058" name="Freeform: Shape 1057">
                    <a:extLst>
                      <a:ext uri="{FF2B5EF4-FFF2-40B4-BE49-F238E27FC236}">
                        <a16:creationId xmlns:a16="http://schemas.microsoft.com/office/drawing/2014/main" id="{1E66C921-0655-4C31-9AA7-EC9ADDF2686E}"/>
                      </a:ext>
                    </a:extLst>
                  </p:cNvPr>
                  <p:cNvSpPr/>
                  <p:nvPr/>
                </p:nvSpPr>
                <p:spPr>
                  <a:xfrm>
                    <a:off x="6455092" y="3272790"/>
                    <a:ext cx="23812" cy="88582"/>
                  </a:xfrm>
                  <a:custGeom>
                    <a:avLst/>
                    <a:gdLst>
                      <a:gd name="connsiteX0" fmla="*/ 0 w 23812"/>
                      <a:gd name="connsiteY0" fmla="*/ 13335 h 88582"/>
                      <a:gd name="connsiteX1" fmla="*/ 23813 w 23812"/>
                      <a:gd name="connsiteY1" fmla="*/ 0 h 88582"/>
                      <a:gd name="connsiteX2" fmla="*/ 23813 w 23812"/>
                      <a:gd name="connsiteY2" fmla="*/ 76200 h 88582"/>
                      <a:gd name="connsiteX3" fmla="*/ 0 w 23812"/>
                      <a:gd name="connsiteY3" fmla="*/ 88582 h 8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8582">
                        <a:moveTo>
                          <a:pt x="0" y="13335"/>
                        </a:moveTo>
                        <a:lnTo>
                          <a:pt x="23813" y="0"/>
                        </a:lnTo>
                        <a:lnTo>
                          <a:pt x="23813" y="76200"/>
                        </a:lnTo>
                        <a:lnTo>
                          <a:pt x="0" y="88582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59" name="Freeform: Shape 1058">
                    <a:extLst>
                      <a:ext uri="{FF2B5EF4-FFF2-40B4-BE49-F238E27FC236}">
                        <a16:creationId xmlns:a16="http://schemas.microsoft.com/office/drawing/2014/main" id="{CA2AF802-100E-4D9F-A0FF-6074B0471AF3}"/>
                      </a:ext>
                    </a:extLst>
                  </p:cNvPr>
                  <p:cNvSpPr/>
                  <p:nvPr/>
                </p:nvSpPr>
                <p:spPr>
                  <a:xfrm>
                    <a:off x="6455092" y="3276600"/>
                    <a:ext cx="17144" cy="78104"/>
                  </a:xfrm>
                  <a:custGeom>
                    <a:avLst/>
                    <a:gdLst>
                      <a:gd name="connsiteX0" fmla="*/ 17145 w 17144"/>
                      <a:gd name="connsiteY0" fmla="*/ 0 h 78104"/>
                      <a:gd name="connsiteX1" fmla="*/ 17145 w 17144"/>
                      <a:gd name="connsiteY1" fmla="*/ 68580 h 78104"/>
                      <a:gd name="connsiteX2" fmla="*/ 0 w 17144"/>
                      <a:gd name="connsiteY2" fmla="*/ 78105 h 78104"/>
                      <a:gd name="connsiteX3" fmla="*/ 0 w 17144"/>
                      <a:gd name="connsiteY3" fmla="*/ 9525 h 78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8104">
                        <a:moveTo>
                          <a:pt x="17145" y="0"/>
                        </a:moveTo>
                        <a:lnTo>
                          <a:pt x="17145" y="68580"/>
                        </a:lnTo>
                        <a:lnTo>
                          <a:pt x="0" y="78105"/>
                        </a:lnTo>
                        <a:lnTo>
                          <a:pt x="0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60" name="Freeform: Shape 1059">
                    <a:extLst>
                      <a:ext uri="{FF2B5EF4-FFF2-40B4-BE49-F238E27FC236}">
                        <a16:creationId xmlns:a16="http://schemas.microsoft.com/office/drawing/2014/main" id="{D67A42BE-C974-4818-8F7D-DD827A2759A4}"/>
                      </a:ext>
                    </a:extLst>
                  </p:cNvPr>
                  <p:cNvSpPr/>
                  <p:nvPr/>
                </p:nvSpPr>
                <p:spPr>
                  <a:xfrm>
                    <a:off x="6455092" y="3313747"/>
                    <a:ext cx="23812" cy="17145"/>
                  </a:xfrm>
                  <a:custGeom>
                    <a:avLst/>
                    <a:gdLst>
                      <a:gd name="connsiteX0" fmla="*/ 0 w 23812"/>
                      <a:gd name="connsiteY0" fmla="*/ 17145 h 17145"/>
                      <a:gd name="connsiteX1" fmla="*/ 23813 w 23812"/>
                      <a:gd name="connsiteY1" fmla="*/ 3810 h 17145"/>
                      <a:gd name="connsiteX2" fmla="*/ 17145 w 23812"/>
                      <a:gd name="connsiteY2" fmla="*/ 0 h 17145"/>
                      <a:gd name="connsiteX3" fmla="*/ 0 w 23812"/>
                      <a:gd name="connsiteY3" fmla="*/ 10478 h 171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7145">
                        <a:moveTo>
                          <a:pt x="0" y="17145"/>
                        </a:moveTo>
                        <a:lnTo>
                          <a:pt x="23813" y="3810"/>
                        </a:lnTo>
                        <a:lnTo>
                          <a:pt x="17145" y="0"/>
                        </a:lnTo>
                        <a:lnTo>
                          <a:pt x="0" y="10478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1038" name="Graphic 801">
                <a:extLst>
                  <a:ext uri="{FF2B5EF4-FFF2-40B4-BE49-F238E27FC236}">
                    <a16:creationId xmlns:a16="http://schemas.microsoft.com/office/drawing/2014/main" id="{CA6F3B85-8E6B-4B4F-9A8C-0CAFC83AF09A}"/>
                  </a:ext>
                </a:extLst>
              </p:cNvPr>
              <p:cNvGrpSpPr/>
              <p:nvPr/>
            </p:nvGrpSpPr>
            <p:grpSpPr>
              <a:xfrm>
                <a:off x="6499859" y="3242309"/>
                <a:ext cx="28575" cy="97155"/>
                <a:chOff x="6499859" y="3242309"/>
                <a:chExt cx="28575" cy="97155"/>
              </a:xfrm>
              <a:solidFill>
                <a:schemeClr val="accent1"/>
              </a:solidFill>
            </p:grpSpPr>
            <p:sp>
              <p:nvSpPr>
                <p:cNvPr id="1051" name="Freeform: Shape 1050">
                  <a:extLst>
                    <a:ext uri="{FF2B5EF4-FFF2-40B4-BE49-F238E27FC236}">
                      <a16:creationId xmlns:a16="http://schemas.microsoft.com/office/drawing/2014/main" id="{B06C972A-375F-4014-9DB9-3720C1EE4415}"/>
                    </a:ext>
                  </a:extLst>
                </p:cNvPr>
                <p:cNvSpPr/>
                <p:nvPr/>
              </p:nvSpPr>
              <p:spPr>
                <a:xfrm>
                  <a:off x="6499859" y="3242309"/>
                  <a:ext cx="28575" cy="97155"/>
                </a:xfrm>
                <a:custGeom>
                  <a:avLst/>
                  <a:gdLst>
                    <a:gd name="connsiteX0" fmla="*/ 0 w 28575"/>
                    <a:gd name="connsiteY0" fmla="*/ 16193 h 97155"/>
                    <a:gd name="connsiteX1" fmla="*/ 0 w 28575"/>
                    <a:gd name="connsiteY1" fmla="*/ 97155 h 97155"/>
                    <a:gd name="connsiteX2" fmla="*/ 28575 w 28575"/>
                    <a:gd name="connsiteY2" fmla="*/ 81915 h 97155"/>
                    <a:gd name="connsiteX3" fmla="*/ 28575 w 28575"/>
                    <a:gd name="connsiteY3" fmla="*/ 0 h 971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97155">
                      <a:moveTo>
                        <a:pt x="0" y="16193"/>
                      </a:moveTo>
                      <a:lnTo>
                        <a:pt x="0" y="97155"/>
                      </a:lnTo>
                      <a:lnTo>
                        <a:pt x="28575" y="81915"/>
                      </a:lnTo>
                      <a:lnTo>
                        <a:pt x="2857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052" name="Graphic 801">
                  <a:extLst>
                    <a:ext uri="{FF2B5EF4-FFF2-40B4-BE49-F238E27FC236}">
                      <a16:creationId xmlns:a16="http://schemas.microsoft.com/office/drawing/2014/main" id="{44D8D46C-30E4-47D5-92B9-8AAFCCA1CDB5}"/>
                    </a:ext>
                  </a:extLst>
                </p:cNvPr>
                <p:cNvGrpSpPr/>
                <p:nvPr/>
              </p:nvGrpSpPr>
              <p:grpSpPr>
                <a:xfrm>
                  <a:off x="6501764" y="3246120"/>
                  <a:ext cx="23812" cy="89534"/>
                  <a:chOff x="6501764" y="3246120"/>
                  <a:chExt cx="23812" cy="89534"/>
                </a:xfrm>
                <a:solidFill>
                  <a:schemeClr val="accent1"/>
                </a:solidFill>
              </p:grpSpPr>
              <p:sp>
                <p:nvSpPr>
                  <p:cNvPr id="1053" name="Freeform: Shape 1052">
                    <a:extLst>
                      <a:ext uri="{FF2B5EF4-FFF2-40B4-BE49-F238E27FC236}">
                        <a16:creationId xmlns:a16="http://schemas.microsoft.com/office/drawing/2014/main" id="{393748F5-F478-40ED-BCB5-B9BF12512ACA}"/>
                      </a:ext>
                    </a:extLst>
                  </p:cNvPr>
                  <p:cNvSpPr/>
                  <p:nvPr/>
                </p:nvSpPr>
                <p:spPr>
                  <a:xfrm>
                    <a:off x="6501764" y="3246120"/>
                    <a:ext cx="23812" cy="89534"/>
                  </a:xfrm>
                  <a:custGeom>
                    <a:avLst/>
                    <a:gdLst>
                      <a:gd name="connsiteX0" fmla="*/ 0 w 23812"/>
                      <a:gd name="connsiteY0" fmla="*/ 13335 h 89534"/>
                      <a:gd name="connsiteX1" fmla="*/ 23813 w 23812"/>
                      <a:gd name="connsiteY1" fmla="*/ 0 h 89534"/>
                      <a:gd name="connsiteX2" fmla="*/ 23813 w 23812"/>
                      <a:gd name="connsiteY2" fmla="*/ 76200 h 89534"/>
                      <a:gd name="connsiteX3" fmla="*/ 0 w 23812"/>
                      <a:gd name="connsiteY3" fmla="*/ 89535 h 89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9534">
                        <a:moveTo>
                          <a:pt x="0" y="13335"/>
                        </a:moveTo>
                        <a:lnTo>
                          <a:pt x="23813" y="0"/>
                        </a:lnTo>
                        <a:lnTo>
                          <a:pt x="23813" y="76200"/>
                        </a:lnTo>
                        <a:lnTo>
                          <a:pt x="0" y="8953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54" name="Freeform: Shape 1053">
                    <a:extLst>
                      <a:ext uri="{FF2B5EF4-FFF2-40B4-BE49-F238E27FC236}">
                        <a16:creationId xmlns:a16="http://schemas.microsoft.com/office/drawing/2014/main" id="{7A955284-E262-497E-B2B8-910E877AD10B}"/>
                      </a:ext>
                    </a:extLst>
                  </p:cNvPr>
                  <p:cNvSpPr/>
                  <p:nvPr/>
                </p:nvSpPr>
                <p:spPr>
                  <a:xfrm>
                    <a:off x="6501764" y="3249929"/>
                    <a:ext cx="18097" cy="78104"/>
                  </a:xfrm>
                  <a:custGeom>
                    <a:avLst/>
                    <a:gdLst>
                      <a:gd name="connsiteX0" fmla="*/ 18097 w 18097"/>
                      <a:gd name="connsiteY0" fmla="*/ 0 h 78104"/>
                      <a:gd name="connsiteX1" fmla="*/ 18097 w 18097"/>
                      <a:gd name="connsiteY1" fmla="*/ 68580 h 78104"/>
                      <a:gd name="connsiteX2" fmla="*/ 0 w 18097"/>
                      <a:gd name="connsiteY2" fmla="*/ 78105 h 78104"/>
                      <a:gd name="connsiteX3" fmla="*/ 0 w 18097"/>
                      <a:gd name="connsiteY3" fmla="*/ 9525 h 78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097" h="78104">
                        <a:moveTo>
                          <a:pt x="18097" y="0"/>
                        </a:moveTo>
                        <a:lnTo>
                          <a:pt x="18097" y="68580"/>
                        </a:lnTo>
                        <a:lnTo>
                          <a:pt x="0" y="78105"/>
                        </a:lnTo>
                        <a:lnTo>
                          <a:pt x="0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55" name="Freeform: Shape 1054">
                    <a:extLst>
                      <a:ext uri="{FF2B5EF4-FFF2-40B4-BE49-F238E27FC236}">
                        <a16:creationId xmlns:a16="http://schemas.microsoft.com/office/drawing/2014/main" id="{E4AB83E3-3F1D-4CD6-978D-9527E70E0E8C}"/>
                      </a:ext>
                    </a:extLst>
                  </p:cNvPr>
                  <p:cNvSpPr/>
                  <p:nvPr/>
                </p:nvSpPr>
                <p:spPr>
                  <a:xfrm>
                    <a:off x="6501764" y="3288029"/>
                    <a:ext cx="23812" cy="17145"/>
                  </a:xfrm>
                  <a:custGeom>
                    <a:avLst/>
                    <a:gdLst>
                      <a:gd name="connsiteX0" fmla="*/ 0 w 23812"/>
                      <a:gd name="connsiteY0" fmla="*/ 17145 h 17145"/>
                      <a:gd name="connsiteX1" fmla="*/ 23813 w 23812"/>
                      <a:gd name="connsiteY1" fmla="*/ 3810 h 17145"/>
                      <a:gd name="connsiteX2" fmla="*/ 18097 w 23812"/>
                      <a:gd name="connsiteY2" fmla="*/ 0 h 17145"/>
                      <a:gd name="connsiteX3" fmla="*/ 0 w 23812"/>
                      <a:gd name="connsiteY3" fmla="*/ 9525 h 171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7145">
                        <a:moveTo>
                          <a:pt x="0" y="17145"/>
                        </a:moveTo>
                        <a:lnTo>
                          <a:pt x="23813" y="3810"/>
                        </a:lnTo>
                        <a:lnTo>
                          <a:pt x="18097" y="0"/>
                        </a:lnTo>
                        <a:lnTo>
                          <a:pt x="0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1039" name="Graphic 801">
                <a:extLst>
                  <a:ext uri="{FF2B5EF4-FFF2-40B4-BE49-F238E27FC236}">
                    <a16:creationId xmlns:a16="http://schemas.microsoft.com/office/drawing/2014/main" id="{BD943FD9-4982-4247-AAF0-EEDAA4E7921A}"/>
                  </a:ext>
                </a:extLst>
              </p:cNvPr>
              <p:cNvGrpSpPr/>
              <p:nvPr/>
            </p:nvGrpSpPr>
            <p:grpSpPr>
              <a:xfrm>
                <a:off x="6546531" y="3216592"/>
                <a:ext cx="28575" cy="97154"/>
                <a:chOff x="6546531" y="3216592"/>
                <a:chExt cx="28575" cy="97154"/>
              </a:xfrm>
              <a:solidFill>
                <a:schemeClr val="accent1"/>
              </a:solidFill>
            </p:grpSpPr>
            <p:sp>
              <p:nvSpPr>
                <p:cNvPr id="1046" name="Freeform: Shape 1045">
                  <a:extLst>
                    <a:ext uri="{FF2B5EF4-FFF2-40B4-BE49-F238E27FC236}">
                      <a16:creationId xmlns:a16="http://schemas.microsoft.com/office/drawing/2014/main" id="{E8EF47CF-9436-4039-A356-7FA23B9020E9}"/>
                    </a:ext>
                  </a:extLst>
                </p:cNvPr>
                <p:cNvSpPr/>
                <p:nvPr/>
              </p:nvSpPr>
              <p:spPr>
                <a:xfrm>
                  <a:off x="6546531" y="3216592"/>
                  <a:ext cx="28575" cy="97154"/>
                </a:xfrm>
                <a:custGeom>
                  <a:avLst/>
                  <a:gdLst>
                    <a:gd name="connsiteX0" fmla="*/ 0 w 28575"/>
                    <a:gd name="connsiteY0" fmla="*/ 15240 h 97154"/>
                    <a:gd name="connsiteX1" fmla="*/ 0 w 28575"/>
                    <a:gd name="connsiteY1" fmla="*/ 97155 h 97154"/>
                    <a:gd name="connsiteX2" fmla="*/ 28575 w 28575"/>
                    <a:gd name="connsiteY2" fmla="*/ 80963 h 97154"/>
                    <a:gd name="connsiteX3" fmla="*/ 28575 w 28575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97154">
                      <a:moveTo>
                        <a:pt x="0" y="15240"/>
                      </a:moveTo>
                      <a:lnTo>
                        <a:pt x="0" y="97155"/>
                      </a:lnTo>
                      <a:lnTo>
                        <a:pt x="28575" y="80963"/>
                      </a:lnTo>
                      <a:lnTo>
                        <a:pt x="2857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047" name="Graphic 801">
                  <a:extLst>
                    <a:ext uri="{FF2B5EF4-FFF2-40B4-BE49-F238E27FC236}">
                      <a16:creationId xmlns:a16="http://schemas.microsoft.com/office/drawing/2014/main" id="{DB8F8ABE-6FEF-4E94-98FC-FF7953A9FB9B}"/>
                    </a:ext>
                  </a:extLst>
                </p:cNvPr>
                <p:cNvGrpSpPr/>
                <p:nvPr/>
              </p:nvGrpSpPr>
              <p:grpSpPr>
                <a:xfrm>
                  <a:off x="6549389" y="3220402"/>
                  <a:ext cx="22859" cy="88582"/>
                  <a:chOff x="6549389" y="3220402"/>
                  <a:chExt cx="22859" cy="88582"/>
                </a:xfrm>
                <a:solidFill>
                  <a:schemeClr val="accent1"/>
                </a:solidFill>
              </p:grpSpPr>
              <p:sp>
                <p:nvSpPr>
                  <p:cNvPr id="1048" name="Freeform: Shape 1047">
                    <a:extLst>
                      <a:ext uri="{FF2B5EF4-FFF2-40B4-BE49-F238E27FC236}">
                        <a16:creationId xmlns:a16="http://schemas.microsoft.com/office/drawing/2014/main" id="{9BCB8AC7-713A-41E4-A90C-B87E8ADD1D8A}"/>
                      </a:ext>
                    </a:extLst>
                  </p:cNvPr>
                  <p:cNvSpPr/>
                  <p:nvPr/>
                </p:nvSpPr>
                <p:spPr>
                  <a:xfrm>
                    <a:off x="6549389" y="3220402"/>
                    <a:ext cx="22859" cy="88582"/>
                  </a:xfrm>
                  <a:custGeom>
                    <a:avLst/>
                    <a:gdLst>
                      <a:gd name="connsiteX0" fmla="*/ 0 w 22859"/>
                      <a:gd name="connsiteY0" fmla="*/ 13335 h 88582"/>
                      <a:gd name="connsiteX1" fmla="*/ 22860 w 22859"/>
                      <a:gd name="connsiteY1" fmla="*/ 0 h 88582"/>
                      <a:gd name="connsiteX2" fmla="*/ 22860 w 22859"/>
                      <a:gd name="connsiteY2" fmla="*/ 76200 h 88582"/>
                      <a:gd name="connsiteX3" fmla="*/ 0 w 22859"/>
                      <a:gd name="connsiteY3" fmla="*/ 88582 h 8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88582">
                        <a:moveTo>
                          <a:pt x="0" y="13335"/>
                        </a:moveTo>
                        <a:lnTo>
                          <a:pt x="22860" y="0"/>
                        </a:lnTo>
                        <a:lnTo>
                          <a:pt x="22860" y="76200"/>
                        </a:lnTo>
                        <a:lnTo>
                          <a:pt x="0" y="88582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49" name="Freeform: Shape 1048">
                    <a:extLst>
                      <a:ext uri="{FF2B5EF4-FFF2-40B4-BE49-F238E27FC236}">
                        <a16:creationId xmlns:a16="http://schemas.microsoft.com/office/drawing/2014/main" id="{8847189D-9C86-4985-BC69-3C87F1D3E9E3}"/>
                      </a:ext>
                    </a:extLst>
                  </p:cNvPr>
                  <p:cNvSpPr/>
                  <p:nvPr/>
                </p:nvSpPr>
                <p:spPr>
                  <a:xfrm>
                    <a:off x="6549389" y="3223259"/>
                    <a:ext cx="17144" cy="79057"/>
                  </a:xfrm>
                  <a:custGeom>
                    <a:avLst/>
                    <a:gdLst>
                      <a:gd name="connsiteX0" fmla="*/ 17145 w 17144"/>
                      <a:gd name="connsiteY0" fmla="*/ 0 h 79057"/>
                      <a:gd name="connsiteX1" fmla="*/ 17145 w 17144"/>
                      <a:gd name="connsiteY1" fmla="*/ 69533 h 79057"/>
                      <a:gd name="connsiteX2" fmla="*/ 0 w 17144"/>
                      <a:gd name="connsiteY2" fmla="*/ 79058 h 79057"/>
                      <a:gd name="connsiteX3" fmla="*/ 0 w 17144"/>
                      <a:gd name="connsiteY3" fmla="*/ 10478 h 790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9057">
                        <a:moveTo>
                          <a:pt x="17145" y="0"/>
                        </a:moveTo>
                        <a:lnTo>
                          <a:pt x="17145" y="69533"/>
                        </a:lnTo>
                        <a:lnTo>
                          <a:pt x="0" y="79058"/>
                        </a:lnTo>
                        <a:lnTo>
                          <a:pt x="0" y="10478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50" name="Freeform: Shape 1049">
                    <a:extLst>
                      <a:ext uri="{FF2B5EF4-FFF2-40B4-BE49-F238E27FC236}">
                        <a16:creationId xmlns:a16="http://schemas.microsoft.com/office/drawing/2014/main" id="{CA1A361D-B62E-431C-8832-A928E6581C3B}"/>
                      </a:ext>
                    </a:extLst>
                  </p:cNvPr>
                  <p:cNvSpPr/>
                  <p:nvPr/>
                </p:nvSpPr>
                <p:spPr>
                  <a:xfrm>
                    <a:off x="6549389" y="3261359"/>
                    <a:ext cx="22859" cy="17145"/>
                  </a:xfrm>
                  <a:custGeom>
                    <a:avLst/>
                    <a:gdLst>
                      <a:gd name="connsiteX0" fmla="*/ 0 w 22859"/>
                      <a:gd name="connsiteY0" fmla="*/ 17145 h 17145"/>
                      <a:gd name="connsiteX1" fmla="*/ 22860 w 22859"/>
                      <a:gd name="connsiteY1" fmla="*/ 3810 h 17145"/>
                      <a:gd name="connsiteX2" fmla="*/ 17145 w 22859"/>
                      <a:gd name="connsiteY2" fmla="*/ 0 h 17145"/>
                      <a:gd name="connsiteX3" fmla="*/ 0 w 22859"/>
                      <a:gd name="connsiteY3" fmla="*/ 10478 h 171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17145">
                        <a:moveTo>
                          <a:pt x="0" y="17145"/>
                        </a:moveTo>
                        <a:lnTo>
                          <a:pt x="22860" y="3810"/>
                        </a:lnTo>
                        <a:lnTo>
                          <a:pt x="17145" y="0"/>
                        </a:lnTo>
                        <a:lnTo>
                          <a:pt x="0" y="10478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1040" name="Graphic 801">
                <a:extLst>
                  <a:ext uri="{FF2B5EF4-FFF2-40B4-BE49-F238E27FC236}">
                    <a16:creationId xmlns:a16="http://schemas.microsoft.com/office/drawing/2014/main" id="{F4C28A16-FE1B-4FDB-9248-17CB505D6249}"/>
                  </a:ext>
                </a:extLst>
              </p:cNvPr>
              <p:cNvGrpSpPr/>
              <p:nvPr/>
            </p:nvGrpSpPr>
            <p:grpSpPr>
              <a:xfrm>
                <a:off x="6593204" y="3189922"/>
                <a:ext cx="28575" cy="97155"/>
                <a:chOff x="6593204" y="3189922"/>
                <a:chExt cx="28575" cy="97155"/>
              </a:xfrm>
              <a:solidFill>
                <a:schemeClr val="accent1"/>
              </a:solidFill>
            </p:grpSpPr>
            <p:sp>
              <p:nvSpPr>
                <p:cNvPr id="1041" name="Freeform: Shape 1040">
                  <a:extLst>
                    <a:ext uri="{FF2B5EF4-FFF2-40B4-BE49-F238E27FC236}">
                      <a16:creationId xmlns:a16="http://schemas.microsoft.com/office/drawing/2014/main" id="{F4F376C5-2BEE-4FB1-B2FA-9B2EE4C0F0F6}"/>
                    </a:ext>
                  </a:extLst>
                </p:cNvPr>
                <p:cNvSpPr/>
                <p:nvPr/>
              </p:nvSpPr>
              <p:spPr>
                <a:xfrm>
                  <a:off x="6593204" y="3189922"/>
                  <a:ext cx="28575" cy="97155"/>
                </a:xfrm>
                <a:custGeom>
                  <a:avLst/>
                  <a:gdLst>
                    <a:gd name="connsiteX0" fmla="*/ 0 w 28575"/>
                    <a:gd name="connsiteY0" fmla="*/ 16193 h 97155"/>
                    <a:gd name="connsiteX1" fmla="*/ 0 w 28575"/>
                    <a:gd name="connsiteY1" fmla="*/ 97155 h 97155"/>
                    <a:gd name="connsiteX2" fmla="*/ 28575 w 28575"/>
                    <a:gd name="connsiteY2" fmla="*/ 80963 h 97155"/>
                    <a:gd name="connsiteX3" fmla="*/ 28575 w 28575"/>
                    <a:gd name="connsiteY3" fmla="*/ 0 h 971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97155">
                      <a:moveTo>
                        <a:pt x="0" y="16193"/>
                      </a:moveTo>
                      <a:lnTo>
                        <a:pt x="0" y="97155"/>
                      </a:lnTo>
                      <a:lnTo>
                        <a:pt x="28575" y="80963"/>
                      </a:lnTo>
                      <a:lnTo>
                        <a:pt x="2857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042" name="Graphic 801">
                  <a:extLst>
                    <a:ext uri="{FF2B5EF4-FFF2-40B4-BE49-F238E27FC236}">
                      <a16:creationId xmlns:a16="http://schemas.microsoft.com/office/drawing/2014/main" id="{393A1DF2-3CB9-426A-8ADE-B6F350999E4F}"/>
                    </a:ext>
                  </a:extLst>
                </p:cNvPr>
                <p:cNvGrpSpPr/>
                <p:nvPr/>
              </p:nvGrpSpPr>
              <p:grpSpPr>
                <a:xfrm>
                  <a:off x="6596062" y="3193732"/>
                  <a:ext cx="23812" cy="89534"/>
                  <a:chOff x="6596062" y="3193732"/>
                  <a:chExt cx="23812" cy="89534"/>
                </a:xfrm>
                <a:solidFill>
                  <a:schemeClr val="accent1"/>
                </a:solidFill>
              </p:grpSpPr>
              <p:sp>
                <p:nvSpPr>
                  <p:cNvPr id="1043" name="Freeform: Shape 1042">
                    <a:extLst>
                      <a:ext uri="{FF2B5EF4-FFF2-40B4-BE49-F238E27FC236}">
                        <a16:creationId xmlns:a16="http://schemas.microsoft.com/office/drawing/2014/main" id="{1236A9BD-F6BC-433D-9823-CFE16A4EBA58}"/>
                      </a:ext>
                    </a:extLst>
                  </p:cNvPr>
                  <p:cNvSpPr/>
                  <p:nvPr/>
                </p:nvSpPr>
                <p:spPr>
                  <a:xfrm>
                    <a:off x="6596062" y="3193732"/>
                    <a:ext cx="23812" cy="89534"/>
                  </a:xfrm>
                  <a:custGeom>
                    <a:avLst/>
                    <a:gdLst>
                      <a:gd name="connsiteX0" fmla="*/ 0 w 23812"/>
                      <a:gd name="connsiteY0" fmla="*/ 13335 h 89534"/>
                      <a:gd name="connsiteX1" fmla="*/ 23813 w 23812"/>
                      <a:gd name="connsiteY1" fmla="*/ 0 h 89534"/>
                      <a:gd name="connsiteX2" fmla="*/ 23813 w 23812"/>
                      <a:gd name="connsiteY2" fmla="*/ 76200 h 89534"/>
                      <a:gd name="connsiteX3" fmla="*/ 0 w 23812"/>
                      <a:gd name="connsiteY3" fmla="*/ 89535 h 89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9534">
                        <a:moveTo>
                          <a:pt x="0" y="13335"/>
                        </a:moveTo>
                        <a:lnTo>
                          <a:pt x="23813" y="0"/>
                        </a:lnTo>
                        <a:lnTo>
                          <a:pt x="23813" y="76200"/>
                        </a:lnTo>
                        <a:lnTo>
                          <a:pt x="0" y="8953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44" name="Freeform: Shape 1043">
                    <a:extLst>
                      <a:ext uri="{FF2B5EF4-FFF2-40B4-BE49-F238E27FC236}">
                        <a16:creationId xmlns:a16="http://schemas.microsoft.com/office/drawing/2014/main" id="{9CE40F92-7C36-4FE5-B54A-0F4D09885421}"/>
                      </a:ext>
                    </a:extLst>
                  </p:cNvPr>
                  <p:cNvSpPr/>
                  <p:nvPr/>
                </p:nvSpPr>
                <p:spPr>
                  <a:xfrm>
                    <a:off x="6596062" y="3197542"/>
                    <a:ext cx="17144" cy="78104"/>
                  </a:xfrm>
                  <a:custGeom>
                    <a:avLst/>
                    <a:gdLst>
                      <a:gd name="connsiteX0" fmla="*/ 17145 w 17144"/>
                      <a:gd name="connsiteY0" fmla="*/ 0 h 78104"/>
                      <a:gd name="connsiteX1" fmla="*/ 17145 w 17144"/>
                      <a:gd name="connsiteY1" fmla="*/ 68580 h 78104"/>
                      <a:gd name="connsiteX2" fmla="*/ 0 w 17144"/>
                      <a:gd name="connsiteY2" fmla="*/ 78105 h 78104"/>
                      <a:gd name="connsiteX3" fmla="*/ 0 w 17144"/>
                      <a:gd name="connsiteY3" fmla="*/ 9525 h 78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8104">
                        <a:moveTo>
                          <a:pt x="17145" y="0"/>
                        </a:moveTo>
                        <a:lnTo>
                          <a:pt x="17145" y="68580"/>
                        </a:lnTo>
                        <a:lnTo>
                          <a:pt x="0" y="78105"/>
                        </a:lnTo>
                        <a:lnTo>
                          <a:pt x="0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45" name="Freeform: Shape 1044">
                    <a:extLst>
                      <a:ext uri="{FF2B5EF4-FFF2-40B4-BE49-F238E27FC236}">
                        <a16:creationId xmlns:a16="http://schemas.microsoft.com/office/drawing/2014/main" id="{23AB10B7-9A1B-4FCF-BF12-1F8F04A83034}"/>
                      </a:ext>
                    </a:extLst>
                  </p:cNvPr>
                  <p:cNvSpPr/>
                  <p:nvPr/>
                </p:nvSpPr>
                <p:spPr>
                  <a:xfrm>
                    <a:off x="6596062" y="3235642"/>
                    <a:ext cx="23812" cy="16192"/>
                  </a:xfrm>
                  <a:custGeom>
                    <a:avLst/>
                    <a:gdLst>
                      <a:gd name="connsiteX0" fmla="*/ 0 w 23812"/>
                      <a:gd name="connsiteY0" fmla="*/ 16192 h 16192"/>
                      <a:gd name="connsiteX1" fmla="*/ 23813 w 23812"/>
                      <a:gd name="connsiteY1" fmla="*/ 3810 h 16192"/>
                      <a:gd name="connsiteX2" fmla="*/ 17145 w 23812"/>
                      <a:gd name="connsiteY2" fmla="*/ 0 h 16192"/>
                      <a:gd name="connsiteX3" fmla="*/ 0 w 23812"/>
                      <a:gd name="connsiteY3" fmla="*/ 9525 h 1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6192">
                        <a:moveTo>
                          <a:pt x="0" y="16192"/>
                        </a:moveTo>
                        <a:lnTo>
                          <a:pt x="23813" y="3810"/>
                        </a:lnTo>
                        <a:lnTo>
                          <a:pt x="17145" y="0"/>
                        </a:lnTo>
                        <a:lnTo>
                          <a:pt x="0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grpSp>
          <p:nvGrpSpPr>
            <p:cNvPr id="822" name="Graphic 801">
              <a:extLst>
                <a:ext uri="{FF2B5EF4-FFF2-40B4-BE49-F238E27FC236}">
                  <a16:creationId xmlns:a16="http://schemas.microsoft.com/office/drawing/2014/main" id="{6AA7FEE4-717A-4727-AEC0-668F327ECA8D}"/>
                </a:ext>
              </a:extLst>
            </p:cNvPr>
            <p:cNvGrpSpPr/>
            <p:nvPr/>
          </p:nvGrpSpPr>
          <p:grpSpPr>
            <a:xfrm>
              <a:off x="5917881" y="3017520"/>
              <a:ext cx="168592" cy="176212"/>
              <a:chOff x="5917881" y="3017520"/>
              <a:chExt cx="168592" cy="176212"/>
            </a:xfrm>
            <a:solidFill>
              <a:schemeClr val="accent1"/>
            </a:solidFill>
          </p:grpSpPr>
          <p:grpSp>
            <p:nvGrpSpPr>
              <p:cNvPr id="1013" name="Graphic 801">
                <a:extLst>
                  <a:ext uri="{FF2B5EF4-FFF2-40B4-BE49-F238E27FC236}">
                    <a16:creationId xmlns:a16="http://schemas.microsoft.com/office/drawing/2014/main" id="{B58510D3-53D3-4A97-BD72-02058FBF3FEB}"/>
                  </a:ext>
                </a:extLst>
              </p:cNvPr>
              <p:cNvGrpSpPr/>
              <p:nvPr/>
            </p:nvGrpSpPr>
            <p:grpSpPr>
              <a:xfrm>
                <a:off x="6058852" y="3096577"/>
                <a:ext cx="27622" cy="97154"/>
                <a:chOff x="6058852" y="3096577"/>
                <a:chExt cx="27622" cy="97154"/>
              </a:xfrm>
              <a:solidFill>
                <a:schemeClr val="accent1"/>
              </a:solidFill>
            </p:grpSpPr>
            <p:sp>
              <p:nvSpPr>
                <p:cNvPr id="1032" name="Freeform: Shape 1031">
                  <a:extLst>
                    <a:ext uri="{FF2B5EF4-FFF2-40B4-BE49-F238E27FC236}">
                      <a16:creationId xmlns:a16="http://schemas.microsoft.com/office/drawing/2014/main" id="{D11540AC-0379-4185-8C89-79D94A8D4EE6}"/>
                    </a:ext>
                  </a:extLst>
                </p:cNvPr>
                <p:cNvSpPr/>
                <p:nvPr/>
              </p:nvSpPr>
              <p:spPr>
                <a:xfrm>
                  <a:off x="6058852" y="3096577"/>
                  <a:ext cx="27622" cy="97154"/>
                </a:xfrm>
                <a:custGeom>
                  <a:avLst/>
                  <a:gdLst>
                    <a:gd name="connsiteX0" fmla="*/ 27622 w 27622"/>
                    <a:gd name="connsiteY0" fmla="*/ 16192 h 97154"/>
                    <a:gd name="connsiteX1" fmla="*/ 27622 w 27622"/>
                    <a:gd name="connsiteY1" fmla="*/ 97155 h 97154"/>
                    <a:gd name="connsiteX2" fmla="*/ 0 w 27622"/>
                    <a:gd name="connsiteY2" fmla="*/ 80963 h 97154"/>
                    <a:gd name="connsiteX3" fmla="*/ 0 w 27622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97154">
                      <a:moveTo>
                        <a:pt x="27622" y="16192"/>
                      </a:moveTo>
                      <a:lnTo>
                        <a:pt x="27622" y="97155"/>
                      </a:lnTo>
                      <a:lnTo>
                        <a:pt x="0" y="809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033" name="Graphic 801">
                  <a:extLst>
                    <a:ext uri="{FF2B5EF4-FFF2-40B4-BE49-F238E27FC236}">
                      <a16:creationId xmlns:a16="http://schemas.microsoft.com/office/drawing/2014/main" id="{57AD6646-5376-4B41-BA9F-77C507AE90F9}"/>
                    </a:ext>
                  </a:extLst>
                </p:cNvPr>
                <p:cNvGrpSpPr/>
                <p:nvPr/>
              </p:nvGrpSpPr>
              <p:grpSpPr>
                <a:xfrm>
                  <a:off x="6060756" y="3100387"/>
                  <a:ext cx="23812" cy="89534"/>
                  <a:chOff x="6060756" y="3100387"/>
                  <a:chExt cx="23812" cy="89534"/>
                </a:xfrm>
                <a:solidFill>
                  <a:schemeClr val="accent1"/>
                </a:solidFill>
              </p:grpSpPr>
              <p:sp>
                <p:nvSpPr>
                  <p:cNvPr id="1034" name="Freeform: Shape 1033">
                    <a:extLst>
                      <a:ext uri="{FF2B5EF4-FFF2-40B4-BE49-F238E27FC236}">
                        <a16:creationId xmlns:a16="http://schemas.microsoft.com/office/drawing/2014/main" id="{13729A1E-8506-41CF-B923-A8659EE93154}"/>
                      </a:ext>
                    </a:extLst>
                  </p:cNvPr>
                  <p:cNvSpPr/>
                  <p:nvPr/>
                </p:nvSpPr>
                <p:spPr>
                  <a:xfrm>
                    <a:off x="6060756" y="3100387"/>
                    <a:ext cx="23812" cy="89534"/>
                  </a:xfrm>
                  <a:custGeom>
                    <a:avLst/>
                    <a:gdLst>
                      <a:gd name="connsiteX0" fmla="*/ 23813 w 23812"/>
                      <a:gd name="connsiteY0" fmla="*/ 13335 h 89534"/>
                      <a:gd name="connsiteX1" fmla="*/ 0 w 23812"/>
                      <a:gd name="connsiteY1" fmla="*/ 0 h 89534"/>
                      <a:gd name="connsiteX2" fmla="*/ 0 w 23812"/>
                      <a:gd name="connsiteY2" fmla="*/ 76200 h 89534"/>
                      <a:gd name="connsiteX3" fmla="*/ 23813 w 23812"/>
                      <a:gd name="connsiteY3" fmla="*/ 89535 h 89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9534">
                        <a:moveTo>
                          <a:pt x="23813" y="13335"/>
                        </a:moveTo>
                        <a:lnTo>
                          <a:pt x="0" y="0"/>
                        </a:lnTo>
                        <a:lnTo>
                          <a:pt x="0" y="76200"/>
                        </a:lnTo>
                        <a:lnTo>
                          <a:pt x="23813" y="8953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35" name="Freeform: Shape 1034">
                    <a:extLst>
                      <a:ext uri="{FF2B5EF4-FFF2-40B4-BE49-F238E27FC236}">
                        <a16:creationId xmlns:a16="http://schemas.microsoft.com/office/drawing/2014/main" id="{6993D0F5-4A11-46BA-BE04-4A88BE35106F}"/>
                      </a:ext>
                    </a:extLst>
                  </p:cNvPr>
                  <p:cNvSpPr/>
                  <p:nvPr/>
                </p:nvSpPr>
                <p:spPr>
                  <a:xfrm>
                    <a:off x="6067424" y="3104197"/>
                    <a:ext cx="17144" cy="78105"/>
                  </a:xfrm>
                  <a:custGeom>
                    <a:avLst/>
                    <a:gdLst>
                      <a:gd name="connsiteX0" fmla="*/ 0 w 17144"/>
                      <a:gd name="connsiteY0" fmla="*/ 0 h 78105"/>
                      <a:gd name="connsiteX1" fmla="*/ 0 w 17144"/>
                      <a:gd name="connsiteY1" fmla="*/ 68580 h 78105"/>
                      <a:gd name="connsiteX2" fmla="*/ 17145 w 17144"/>
                      <a:gd name="connsiteY2" fmla="*/ 78105 h 78105"/>
                      <a:gd name="connsiteX3" fmla="*/ 17145 w 17144"/>
                      <a:gd name="connsiteY3" fmla="*/ 9525 h 781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8105">
                        <a:moveTo>
                          <a:pt x="0" y="0"/>
                        </a:moveTo>
                        <a:lnTo>
                          <a:pt x="0" y="68580"/>
                        </a:lnTo>
                        <a:lnTo>
                          <a:pt x="17145" y="78105"/>
                        </a:lnTo>
                        <a:lnTo>
                          <a:pt x="17145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36" name="Freeform: Shape 1035">
                    <a:extLst>
                      <a:ext uri="{FF2B5EF4-FFF2-40B4-BE49-F238E27FC236}">
                        <a16:creationId xmlns:a16="http://schemas.microsoft.com/office/drawing/2014/main" id="{ED262B8F-21EC-4943-A238-907A052AE304}"/>
                      </a:ext>
                    </a:extLst>
                  </p:cNvPr>
                  <p:cNvSpPr/>
                  <p:nvPr/>
                </p:nvSpPr>
                <p:spPr>
                  <a:xfrm>
                    <a:off x="6060756" y="3142297"/>
                    <a:ext cx="23812" cy="16192"/>
                  </a:xfrm>
                  <a:custGeom>
                    <a:avLst/>
                    <a:gdLst>
                      <a:gd name="connsiteX0" fmla="*/ 23813 w 23812"/>
                      <a:gd name="connsiteY0" fmla="*/ 16193 h 16192"/>
                      <a:gd name="connsiteX1" fmla="*/ 0 w 23812"/>
                      <a:gd name="connsiteY1" fmla="*/ 3810 h 16192"/>
                      <a:gd name="connsiteX2" fmla="*/ 6668 w 23812"/>
                      <a:gd name="connsiteY2" fmla="*/ 0 h 16192"/>
                      <a:gd name="connsiteX3" fmla="*/ 23813 w 23812"/>
                      <a:gd name="connsiteY3" fmla="*/ 9525 h 1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6192">
                        <a:moveTo>
                          <a:pt x="23813" y="16193"/>
                        </a:moveTo>
                        <a:lnTo>
                          <a:pt x="0" y="3810"/>
                        </a:lnTo>
                        <a:lnTo>
                          <a:pt x="6668" y="0"/>
                        </a:lnTo>
                        <a:lnTo>
                          <a:pt x="23813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1014" name="Graphic 801">
                <a:extLst>
                  <a:ext uri="{FF2B5EF4-FFF2-40B4-BE49-F238E27FC236}">
                    <a16:creationId xmlns:a16="http://schemas.microsoft.com/office/drawing/2014/main" id="{C7E9E9CC-3C7A-45A9-822A-004F69C95A89}"/>
                  </a:ext>
                </a:extLst>
              </p:cNvPr>
              <p:cNvGrpSpPr/>
              <p:nvPr/>
            </p:nvGrpSpPr>
            <p:grpSpPr>
              <a:xfrm>
                <a:off x="6012179" y="3070859"/>
                <a:ext cx="27622" cy="96202"/>
                <a:chOff x="6012179" y="3070859"/>
                <a:chExt cx="27622" cy="96202"/>
              </a:xfrm>
              <a:solidFill>
                <a:schemeClr val="accent1"/>
              </a:solidFill>
            </p:grpSpPr>
            <p:sp>
              <p:nvSpPr>
                <p:cNvPr id="1027" name="Freeform: Shape 1026">
                  <a:extLst>
                    <a:ext uri="{FF2B5EF4-FFF2-40B4-BE49-F238E27FC236}">
                      <a16:creationId xmlns:a16="http://schemas.microsoft.com/office/drawing/2014/main" id="{6BED316A-F3D9-40E4-849C-D20B02B29CD0}"/>
                    </a:ext>
                  </a:extLst>
                </p:cNvPr>
                <p:cNvSpPr/>
                <p:nvPr/>
              </p:nvSpPr>
              <p:spPr>
                <a:xfrm>
                  <a:off x="6012179" y="3070859"/>
                  <a:ext cx="27622" cy="96202"/>
                </a:xfrm>
                <a:custGeom>
                  <a:avLst/>
                  <a:gdLst>
                    <a:gd name="connsiteX0" fmla="*/ 27622 w 27622"/>
                    <a:gd name="connsiteY0" fmla="*/ 15240 h 96202"/>
                    <a:gd name="connsiteX1" fmla="*/ 27622 w 27622"/>
                    <a:gd name="connsiteY1" fmla="*/ 96203 h 96202"/>
                    <a:gd name="connsiteX2" fmla="*/ 0 w 27622"/>
                    <a:gd name="connsiteY2" fmla="*/ 80963 h 96202"/>
                    <a:gd name="connsiteX3" fmla="*/ 0 w 27622"/>
                    <a:gd name="connsiteY3" fmla="*/ 0 h 962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96202">
                      <a:moveTo>
                        <a:pt x="27622" y="15240"/>
                      </a:moveTo>
                      <a:lnTo>
                        <a:pt x="27622" y="96203"/>
                      </a:lnTo>
                      <a:lnTo>
                        <a:pt x="0" y="809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028" name="Graphic 801">
                  <a:extLst>
                    <a:ext uri="{FF2B5EF4-FFF2-40B4-BE49-F238E27FC236}">
                      <a16:creationId xmlns:a16="http://schemas.microsoft.com/office/drawing/2014/main" id="{8BA8486A-78A6-4937-B606-2108CB7FF8F1}"/>
                    </a:ext>
                  </a:extLst>
                </p:cNvPr>
                <p:cNvGrpSpPr/>
                <p:nvPr/>
              </p:nvGrpSpPr>
              <p:grpSpPr>
                <a:xfrm>
                  <a:off x="6014084" y="3074670"/>
                  <a:ext cx="23812" cy="88582"/>
                  <a:chOff x="6014084" y="3074670"/>
                  <a:chExt cx="23812" cy="88582"/>
                </a:xfrm>
                <a:solidFill>
                  <a:schemeClr val="accent1"/>
                </a:solidFill>
              </p:grpSpPr>
              <p:sp>
                <p:nvSpPr>
                  <p:cNvPr id="1029" name="Freeform: Shape 1028">
                    <a:extLst>
                      <a:ext uri="{FF2B5EF4-FFF2-40B4-BE49-F238E27FC236}">
                        <a16:creationId xmlns:a16="http://schemas.microsoft.com/office/drawing/2014/main" id="{AC08C399-6ED5-4043-A57C-D3AFB9F29106}"/>
                      </a:ext>
                    </a:extLst>
                  </p:cNvPr>
                  <p:cNvSpPr/>
                  <p:nvPr/>
                </p:nvSpPr>
                <p:spPr>
                  <a:xfrm>
                    <a:off x="6014084" y="3074670"/>
                    <a:ext cx="23812" cy="88582"/>
                  </a:xfrm>
                  <a:custGeom>
                    <a:avLst/>
                    <a:gdLst>
                      <a:gd name="connsiteX0" fmla="*/ 23813 w 23812"/>
                      <a:gd name="connsiteY0" fmla="*/ 13335 h 88582"/>
                      <a:gd name="connsiteX1" fmla="*/ 0 w 23812"/>
                      <a:gd name="connsiteY1" fmla="*/ 0 h 88582"/>
                      <a:gd name="connsiteX2" fmla="*/ 0 w 23812"/>
                      <a:gd name="connsiteY2" fmla="*/ 75247 h 88582"/>
                      <a:gd name="connsiteX3" fmla="*/ 23813 w 23812"/>
                      <a:gd name="connsiteY3" fmla="*/ 88583 h 8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8582">
                        <a:moveTo>
                          <a:pt x="23813" y="13335"/>
                        </a:moveTo>
                        <a:lnTo>
                          <a:pt x="0" y="0"/>
                        </a:lnTo>
                        <a:lnTo>
                          <a:pt x="0" y="75247"/>
                        </a:lnTo>
                        <a:lnTo>
                          <a:pt x="23813" y="88583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30" name="Freeform: Shape 1029">
                    <a:extLst>
                      <a:ext uri="{FF2B5EF4-FFF2-40B4-BE49-F238E27FC236}">
                        <a16:creationId xmlns:a16="http://schemas.microsoft.com/office/drawing/2014/main" id="{C836FF86-AE7B-4BDB-84CD-E0F355E6B964}"/>
                      </a:ext>
                    </a:extLst>
                  </p:cNvPr>
                  <p:cNvSpPr/>
                  <p:nvPr/>
                </p:nvSpPr>
                <p:spPr>
                  <a:xfrm>
                    <a:off x="6019799" y="3077527"/>
                    <a:ext cx="18097" cy="79057"/>
                  </a:xfrm>
                  <a:custGeom>
                    <a:avLst/>
                    <a:gdLst>
                      <a:gd name="connsiteX0" fmla="*/ 0 w 18097"/>
                      <a:gd name="connsiteY0" fmla="*/ 0 h 79057"/>
                      <a:gd name="connsiteX1" fmla="*/ 0 w 18097"/>
                      <a:gd name="connsiteY1" fmla="*/ 68580 h 79057"/>
                      <a:gd name="connsiteX2" fmla="*/ 18097 w 18097"/>
                      <a:gd name="connsiteY2" fmla="*/ 79057 h 79057"/>
                      <a:gd name="connsiteX3" fmla="*/ 18097 w 18097"/>
                      <a:gd name="connsiteY3" fmla="*/ 10477 h 790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097" h="79057">
                        <a:moveTo>
                          <a:pt x="0" y="0"/>
                        </a:moveTo>
                        <a:lnTo>
                          <a:pt x="0" y="68580"/>
                        </a:lnTo>
                        <a:lnTo>
                          <a:pt x="18097" y="79057"/>
                        </a:lnTo>
                        <a:lnTo>
                          <a:pt x="18097" y="10477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31" name="Freeform: Shape 1030">
                    <a:extLst>
                      <a:ext uri="{FF2B5EF4-FFF2-40B4-BE49-F238E27FC236}">
                        <a16:creationId xmlns:a16="http://schemas.microsoft.com/office/drawing/2014/main" id="{50721EC9-13BF-43E7-8FF0-72BA54475142}"/>
                      </a:ext>
                    </a:extLst>
                  </p:cNvPr>
                  <p:cNvSpPr/>
                  <p:nvPr/>
                </p:nvSpPr>
                <p:spPr>
                  <a:xfrm>
                    <a:off x="6014084" y="3115627"/>
                    <a:ext cx="23812" cy="17144"/>
                  </a:xfrm>
                  <a:custGeom>
                    <a:avLst/>
                    <a:gdLst>
                      <a:gd name="connsiteX0" fmla="*/ 23813 w 23812"/>
                      <a:gd name="connsiteY0" fmla="*/ 17145 h 17144"/>
                      <a:gd name="connsiteX1" fmla="*/ 0 w 23812"/>
                      <a:gd name="connsiteY1" fmla="*/ 3810 h 17144"/>
                      <a:gd name="connsiteX2" fmla="*/ 5715 w 23812"/>
                      <a:gd name="connsiteY2" fmla="*/ 0 h 17144"/>
                      <a:gd name="connsiteX3" fmla="*/ 23813 w 23812"/>
                      <a:gd name="connsiteY3" fmla="*/ 9525 h 17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7144">
                        <a:moveTo>
                          <a:pt x="23813" y="17145"/>
                        </a:moveTo>
                        <a:lnTo>
                          <a:pt x="0" y="3810"/>
                        </a:lnTo>
                        <a:lnTo>
                          <a:pt x="5715" y="0"/>
                        </a:lnTo>
                        <a:lnTo>
                          <a:pt x="23813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1015" name="Graphic 801">
                <a:extLst>
                  <a:ext uri="{FF2B5EF4-FFF2-40B4-BE49-F238E27FC236}">
                    <a16:creationId xmlns:a16="http://schemas.microsoft.com/office/drawing/2014/main" id="{0A78AEFD-6700-48B4-B13D-6A6E3617F6F1}"/>
                  </a:ext>
                </a:extLst>
              </p:cNvPr>
              <p:cNvGrpSpPr/>
              <p:nvPr/>
            </p:nvGrpSpPr>
            <p:grpSpPr>
              <a:xfrm>
                <a:off x="5964554" y="3044190"/>
                <a:ext cx="28575" cy="97154"/>
                <a:chOff x="5964554" y="3044190"/>
                <a:chExt cx="28575" cy="97154"/>
              </a:xfrm>
              <a:solidFill>
                <a:schemeClr val="accent1"/>
              </a:solidFill>
            </p:grpSpPr>
            <p:sp>
              <p:nvSpPr>
                <p:cNvPr id="1022" name="Freeform: Shape 1021">
                  <a:extLst>
                    <a:ext uri="{FF2B5EF4-FFF2-40B4-BE49-F238E27FC236}">
                      <a16:creationId xmlns:a16="http://schemas.microsoft.com/office/drawing/2014/main" id="{05B3869E-CCA2-4BD9-A8C3-38F6CC84EA90}"/>
                    </a:ext>
                  </a:extLst>
                </p:cNvPr>
                <p:cNvSpPr/>
                <p:nvPr/>
              </p:nvSpPr>
              <p:spPr>
                <a:xfrm>
                  <a:off x="5964554" y="3044190"/>
                  <a:ext cx="28575" cy="97154"/>
                </a:xfrm>
                <a:custGeom>
                  <a:avLst/>
                  <a:gdLst>
                    <a:gd name="connsiteX0" fmla="*/ 28575 w 28575"/>
                    <a:gd name="connsiteY0" fmla="*/ 16192 h 97154"/>
                    <a:gd name="connsiteX1" fmla="*/ 28575 w 28575"/>
                    <a:gd name="connsiteY1" fmla="*/ 97155 h 97154"/>
                    <a:gd name="connsiteX2" fmla="*/ 0 w 28575"/>
                    <a:gd name="connsiteY2" fmla="*/ 80963 h 97154"/>
                    <a:gd name="connsiteX3" fmla="*/ 0 w 28575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97154">
                      <a:moveTo>
                        <a:pt x="28575" y="16192"/>
                      </a:moveTo>
                      <a:lnTo>
                        <a:pt x="28575" y="97155"/>
                      </a:lnTo>
                      <a:lnTo>
                        <a:pt x="0" y="809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023" name="Graphic 801">
                  <a:extLst>
                    <a:ext uri="{FF2B5EF4-FFF2-40B4-BE49-F238E27FC236}">
                      <a16:creationId xmlns:a16="http://schemas.microsoft.com/office/drawing/2014/main" id="{6CC9A7DC-66A8-476A-B9AE-5DB2FB831CDC}"/>
                    </a:ext>
                  </a:extLst>
                </p:cNvPr>
                <p:cNvGrpSpPr/>
                <p:nvPr/>
              </p:nvGrpSpPr>
              <p:grpSpPr>
                <a:xfrm>
                  <a:off x="5967412" y="3048000"/>
                  <a:ext cx="22859" cy="89534"/>
                  <a:chOff x="5967412" y="3048000"/>
                  <a:chExt cx="22859" cy="89534"/>
                </a:xfrm>
                <a:solidFill>
                  <a:schemeClr val="accent1"/>
                </a:solidFill>
              </p:grpSpPr>
              <p:sp>
                <p:nvSpPr>
                  <p:cNvPr id="1024" name="Freeform: Shape 1023">
                    <a:extLst>
                      <a:ext uri="{FF2B5EF4-FFF2-40B4-BE49-F238E27FC236}">
                        <a16:creationId xmlns:a16="http://schemas.microsoft.com/office/drawing/2014/main" id="{571B8D98-A5CE-4153-8A45-2383571DF737}"/>
                      </a:ext>
                    </a:extLst>
                  </p:cNvPr>
                  <p:cNvSpPr/>
                  <p:nvPr/>
                </p:nvSpPr>
                <p:spPr>
                  <a:xfrm>
                    <a:off x="5967412" y="3048000"/>
                    <a:ext cx="22859" cy="89534"/>
                  </a:xfrm>
                  <a:custGeom>
                    <a:avLst/>
                    <a:gdLst>
                      <a:gd name="connsiteX0" fmla="*/ 22860 w 22859"/>
                      <a:gd name="connsiteY0" fmla="*/ 13335 h 89534"/>
                      <a:gd name="connsiteX1" fmla="*/ 0 w 22859"/>
                      <a:gd name="connsiteY1" fmla="*/ 0 h 89534"/>
                      <a:gd name="connsiteX2" fmla="*/ 0 w 22859"/>
                      <a:gd name="connsiteY2" fmla="*/ 76200 h 89534"/>
                      <a:gd name="connsiteX3" fmla="*/ 22860 w 22859"/>
                      <a:gd name="connsiteY3" fmla="*/ 89535 h 89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89534">
                        <a:moveTo>
                          <a:pt x="22860" y="13335"/>
                        </a:moveTo>
                        <a:lnTo>
                          <a:pt x="0" y="0"/>
                        </a:lnTo>
                        <a:lnTo>
                          <a:pt x="0" y="76200"/>
                        </a:lnTo>
                        <a:lnTo>
                          <a:pt x="22860" y="8953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25" name="Freeform: Shape 1024">
                    <a:extLst>
                      <a:ext uri="{FF2B5EF4-FFF2-40B4-BE49-F238E27FC236}">
                        <a16:creationId xmlns:a16="http://schemas.microsoft.com/office/drawing/2014/main" id="{2C13FC5D-2DBA-473E-9067-742516D675B6}"/>
                      </a:ext>
                    </a:extLst>
                  </p:cNvPr>
                  <p:cNvSpPr/>
                  <p:nvPr/>
                </p:nvSpPr>
                <p:spPr>
                  <a:xfrm>
                    <a:off x="5973127" y="3051809"/>
                    <a:ext cx="17144" cy="78105"/>
                  </a:xfrm>
                  <a:custGeom>
                    <a:avLst/>
                    <a:gdLst>
                      <a:gd name="connsiteX0" fmla="*/ 0 w 17144"/>
                      <a:gd name="connsiteY0" fmla="*/ 0 h 78105"/>
                      <a:gd name="connsiteX1" fmla="*/ 0 w 17144"/>
                      <a:gd name="connsiteY1" fmla="*/ 68580 h 78105"/>
                      <a:gd name="connsiteX2" fmla="*/ 17145 w 17144"/>
                      <a:gd name="connsiteY2" fmla="*/ 78105 h 78105"/>
                      <a:gd name="connsiteX3" fmla="*/ 17145 w 17144"/>
                      <a:gd name="connsiteY3" fmla="*/ 9525 h 781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8105">
                        <a:moveTo>
                          <a:pt x="0" y="0"/>
                        </a:moveTo>
                        <a:lnTo>
                          <a:pt x="0" y="68580"/>
                        </a:lnTo>
                        <a:lnTo>
                          <a:pt x="17145" y="78105"/>
                        </a:lnTo>
                        <a:lnTo>
                          <a:pt x="17145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26" name="Freeform: Shape 1025">
                    <a:extLst>
                      <a:ext uri="{FF2B5EF4-FFF2-40B4-BE49-F238E27FC236}">
                        <a16:creationId xmlns:a16="http://schemas.microsoft.com/office/drawing/2014/main" id="{8E5AC142-ACC0-4A73-9F0E-56A60C751E16}"/>
                      </a:ext>
                    </a:extLst>
                  </p:cNvPr>
                  <p:cNvSpPr/>
                  <p:nvPr/>
                </p:nvSpPr>
                <p:spPr>
                  <a:xfrm>
                    <a:off x="5967412" y="3089909"/>
                    <a:ext cx="22859" cy="16192"/>
                  </a:xfrm>
                  <a:custGeom>
                    <a:avLst/>
                    <a:gdLst>
                      <a:gd name="connsiteX0" fmla="*/ 22860 w 22859"/>
                      <a:gd name="connsiteY0" fmla="*/ 16193 h 16192"/>
                      <a:gd name="connsiteX1" fmla="*/ 0 w 22859"/>
                      <a:gd name="connsiteY1" fmla="*/ 3810 h 16192"/>
                      <a:gd name="connsiteX2" fmla="*/ 5715 w 22859"/>
                      <a:gd name="connsiteY2" fmla="*/ 0 h 16192"/>
                      <a:gd name="connsiteX3" fmla="*/ 22860 w 22859"/>
                      <a:gd name="connsiteY3" fmla="*/ 9525 h 1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16192">
                        <a:moveTo>
                          <a:pt x="22860" y="16193"/>
                        </a:moveTo>
                        <a:lnTo>
                          <a:pt x="0" y="3810"/>
                        </a:lnTo>
                        <a:lnTo>
                          <a:pt x="5715" y="0"/>
                        </a:lnTo>
                        <a:lnTo>
                          <a:pt x="22860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1016" name="Graphic 801">
                <a:extLst>
                  <a:ext uri="{FF2B5EF4-FFF2-40B4-BE49-F238E27FC236}">
                    <a16:creationId xmlns:a16="http://schemas.microsoft.com/office/drawing/2014/main" id="{489ED235-EDEB-47F9-849D-475F2AFD7DB9}"/>
                  </a:ext>
                </a:extLst>
              </p:cNvPr>
              <p:cNvGrpSpPr/>
              <p:nvPr/>
            </p:nvGrpSpPr>
            <p:grpSpPr>
              <a:xfrm>
                <a:off x="5917881" y="3017520"/>
                <a:ext cx="28575" cy="97154"/>
                <a:chOff x="5917881" y="3017520"/>
                <a:chExt cx="28575" cy="97154"/>
              </a:xfrm>
              <a:solidFill>
                <a:schemeClr val="accent1"/>
              </a:solidFill>
            </p:grpSpPr>
            <p:sp>
              <p:nvSpPr>
                <p:cNvPr id="1017" name="Freeform: Shape 1016">
                  <a:extLst>
                    <a:ext uri="{FF2B5EF4-FFF2-40B4-BE49-F238E27FC236}">
                      <a16:creationId xmlns:a16="http://schemas.microsoft.com/office/drawing/2014/main" id="{8FE07784-4060-4BD3-A00E-81C75CE6B4BD}"/>
                    </a:ext>
                  </a:extLst>
                </p:cNvPr>
                <p:cNvSpPr/>
                <p:nvPr/>
              </p:nvSpPr>
              <p:spPr>
                <a:xfrm>
                  <a:off x="5917881" y="3017520"/>
                  <a:ext cx="28575" cy="97154"/>
                </a:xfrm>
                <a:custGeom>
                  <a:avLst/>
                  <a:gdLst>
                    <a:gd name="connsiteX0" fmla="*/ 28575 w 28575"/>
                    <a:gd name="connsiteY0" fmla="*/ 16192 h 97154"/>
                    <a:gd name="connsiteX1" fmla="*/ 28575 w 28575"/>
                    <a:gd name="connsiteY1" fmla="*/ 97155 h 97154"/>
                    <a:gd name="connsiteX2" fmla="*/ 0 w 28575"/>
                    <a:gd name="connsiteY2" fmla="*/ 81915 h 97154"/>
                    <a:gd name="connsiteX3" fmla="*/ 0 w 28575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97154">
                      <a:moveTo>
                        <a:pt x="28575" y="16192"/>
                      </a:moveTo>
                      <a:lnTo>
                        <a:pt x="28575" y="97155"/>
                      </a:lnTo>
                      <a:lnTo>
                        <a:pt x="0" y="8191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018" name="Graphic 801">
                  <a:extLst>
                    <a:ext uri="{FF2B5EF4-FFF2-40B4-BE49-F238E27FC236}">
                      <a16:creationId xmlns:a16="http://schemas.microsoft.com/office/drawing/2014/main" id="{2BF5099C-BB8B-4567-8D7D-D1BB01745923}"/>
                    </a:ext>
                  </a:extLst>
                </p:cNvPr>
                <p:cNvGrpSpPr/>
                <p:nvPr/>
              </p:nvGrpSpPr>
              <p:grpSpPr>
                <a:xfrm>
                  <a:off x="5920739" y="3022282"/>
                  <a:ext cx="22859" cy="88582"/>
                  <a:chOff x="5920739" y="3022282"/>
                  <a:chExt cx="22859" cy="88582"/>
                </a:xfrm>
                <a:solidFill>
                  <a:schemeClr val="accent1"/>
                </a:solidFill>
              </p:grpSpPr>
              <p:sp>
                <p:nvSpPr>
                  <p:cNvPr id="1019" name="Freeform: Shape 1018">
                    <a:extLst>
                      <a:ext uri="{FF2B5EF4-FFF2-40B4-BE49-F238E27FC236}">
                        <a16:creationId xmlns:a16="http://schemas.microsoft.com/office/drawing/2014/main" id="{264772E3-6AA4-4CEB-846D-BEBB21661E8C}"/>
                      </a:ext>
                    </a:extLst>
                  </p:cNvPr>
                  <p:cNvSpPr/>
                  <p:nvPr/>
                </p:nvSpPr>
                <p:spPr>
                  <a:xfrm>
                    <a:off x="5920739" y="3022282"/>
                    <a:ext cx="22859" cy="88582"/>
                  </a:xfrm>
                  <a:custGeom>
                    <a:avLst/>
                    <a:gdLst>
                      <a:gd name="connsiteX0" fmla="*/ 22860 w 22859"/>
                      <a:gd name="connsiteY0" fmla="*/ 12382 h 88582"/>
                      <a:gd name="connsiteX1" fmla="*/ 0 w 22859"/>
                      <a:gd name="connsiteY1" fmla="*/ 0 h 88582"/>
                      <a:gd name="connsiteX2" fmla="*/ 0 w 22859"/>
                      <a:gd name="connsiteY2" fmla="*/ 75247 h 88582"/>
                      <a:gd name="connsiteX3" fmla="*/ 22860 w 22859"/>
                      <a:gd name="connsiteY3" fmla="*/ 88583 h 8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88582">
                        <a:moveTo>
                          <a:pt x="22860" y="12382"/>
                        </a:moveTo>
                        <a:lnTo>
                          <a:pt x="0" y="0"/>
                        </a:lnTo>
                        <a:lnTo>
                          <a:pt x="0" y="75247"/>
                        </a:lnTo>
                        <a:lnTo>
                          <a:pt x="22860" y="88583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20" name="Freeform: Shape 1019">
                    <a:extLst>
                      <a:ext uri="{FF2B5EF4-FFF2-40B4-BE49-F238E27FC236}">
                        <a16:creationId xmlns:a16="http://schemas.microsoft.com/office/drawing/2014/main" id="{1C94384D-A818-4ADE-8B74-7DB138BDAF0F}"/>
                      </a:ext>
                    </a:extLst>
                  </p:cNvPr>
                  <p:cNvSpPr/>
                  <p:nvPr/>
                </p:nvSpPr>
                <p:spPr>
                  <a:xfrm>
                    <a:off x="5926454" y="3025139"/>
                    <a:ext cx="17144" cy="79057"/>
                  </a:xfrm>
                  <a:custGeom>
                    <a:avLst/>
                    <a:gdLst>
                      <a:gd name="connsiteX0" fmla="*/ 0 w 17144"/>
                      <a:gd name="connsiteY0" fmla="*/ 0 h 79057"/>
                      <a:gd name="connsiteX1" fmla="*/ 0 w 17144"/>
                      <a:gd name="connsiteY1" fmla="*/ 68580 h 79057"/>
                      <a:gd name="connsiteX2" fmla="*/ 17145 w 17144"/>
                      <a:gd name="connsiteY2" fmla="*/ 79057 h 79057"/>
                      <a:gd name="connsiteX3" fmla="*/ 17145 w 17144"/>
                      <a:gd name="connsiteY3" fmla="*/ 9525 h 790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9057">
                        <a:moveTo>
                          <a:pt x="0" y="0"/>
                        </a:moveTo>
                        <a:lnTo>
                          <a:pt x="0" y="68580"/>
                        </a:lnTo>
                        <a:lnTo>
                          <a:pt x="17145" y="79057"/>
                        </a:lnTo>
                        <a:lnTo>
                          <a:pt x="17145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21" name="Freeform: Shape 1020">
                    <a:extLst>
                      <a:ext uri="{FF2B5EF4-FFF2-40B4-BE49-F238E27FC236}">
                        <a16:creationId xmlns:a16="http://schemas.microsoft.com/office/drawing/2014/main" id="{FA5F982A-F857-4D1B-876B-989B611DC4BC}"/>
                      </a:ext>
                    </a:extLst>
                  </p:cNvPr>
                  <p:cNvSpPr/>
                  <p:nvPr/>
                </p:nvSpPr>
                <p:spPr>
                  <a:xfrm>
                    <a:off x="5920739" y="3063240"/>
                    <a:ext cx="22859" cy="17144"/>
                  </a:xfrm>
                  <a:custGeom>
                    <a:avLst/>
                    <a:gdLst>
                      <a:gd name="connsiteX0" fmla="*/ 22860 w 22859"/>
                      <a:gd name="connsiteY0" fmla="*/ 17145 h 17144"/>
                      <a:gd name="connsiteX1" fmla="*/ 0 w 22859"/>
                      <a:gd name="connsiteY1" fmla="*/ 3810 h 17144"/>
                      <a:gd name="connsiteX2" fmla="*/ 5715 w 22859"/>
                      <a:gd name="connsiteY2" fmla="*/ 0 h 17144"/>
                      <a:gd name="connsiteX3" fmla="*/ 22860 w 22859"/>
                      <a:gd name="connsiteY3" fmla="*/ 9525 h 17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17144">
                        <a:moveTo>
                          <a:pt x="22860" y="17145"/>
                        </a:moveTo>
                        <a:lnTo>
                          <a:pt x="0" y="3810"/>
                        </a:lnTo>
                        <a:lnTo>
                          <a:pt x="5715" y="0"/>
                        </a:lnTo>
                        <a:lnTo>
                          <a:pt x="22860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grpSp>
          <p:nvGrpSpPr>
            <p:cNvPr id="823" name="Graphic 801">
              <a:extLst>
                <a:ext uri="{FF2B5EF4-FFF2-40B4-BE49-F238E27FC236}">
                  <a16:creationId xmlns:a16="http://schemas.microsoft.com/office/drawing/2014/main" id="{BD1D9F2A-54E3-49E1-BB2A-306C48406991}"/>
                </a:ext>
              </a:extLst>
            </p:cNvPr>
            <p:cNvGrpSpPr/>
            <p:nvPr/>
          </p:nvGrpSpPr>
          <p:grpSpPr>
            <a:xfrm>
              <a:off x="6241731" y="3342322"/>
              <a:ext cx="168592" cy="175260"/>
              <a:chOff x="6241731" y="3342322"/>
              <a:chExt cx="168592" cy="175260"/>
            </a:xfrm>
            <a:solidFill>
              <a:schemeClr val="accent1"/>
            </a:solidFill>
          </p:grpSpPr>
          <p:grpSp>
            <p:nvGrpSpPr>
              <p:cNvPr id="989" name="Graphic 801">
                <a:extLst>
                  <a:ext uri="{FF2B5EF4-FFF2-40B4-BE49-F238E27FC236}">
                    <a16:creationId xmlns:a16="http://schemas.microsoft.com/office/drawing/2014/main" id="{422BBCE4-762B-490E-9D7B-4455BA724D93}"/>
                  </a:ext>
                </a:extLst>
              </p:cNvPr>
              <p:cNvGrpSpPr/>
              <p:nvPr/>
            </p:nvGrpSpPr>
            <p:grpSpPr>
              <a:xfrm>
                <a:off x="6382702" y="3420427"/>
                <a:ext cx="27622" cy="97154"/>
                <a:chOff x="6382702" y="3420427"/>
                <a:chExt cx="27622" cy="97154"/>
              </a:xfrm>
              <a:solidFill>
                <a:schemeClr val="accent1"/>
              </a:solidFill>
            </p:grpSpPr>
            <p:sp>
              <p:nvSpPr>
                <p:cNvPr id="1008" name="Freeform: Shape 1007">
                  <a:extLst>
                    <a:ext uri="{FF2B5EF4-FFF2-40B4-BE49-F238E27FC236}">
                      <a16:creationId xmlns:a16="http://schemas.microsoft.com/office/drawing/2014/main" id="{D847751E-2EE2-470E-B08E-548B04E3876E}"/>
                    </a:ext>
                  </a:extLst>
                </p:cNvPr>
                <p:cNvSpPr/>
                <p:nvPr/>
              </p:nvSpPr>
              <p:spPr>
                <a:xfrm>
                  <a:off x="6382702" y="3420427"/>
                  <a:ext cx="27622" cy="97154"/>
                </a:xfrm>
                <a:custGeom>
                  <a:avLst/>
                  <a:gdLst>
                    <a:gd name="connsiteX0" fmla="*/ 27622 w 27622"/>
                    <a:gd name="connsiteY0" fmla="*/ 16192 h 97154"/>
                    <a:gd name="connsiteX1" fmla="*/ 27622 w 27622"/>
                    <a:gd name="connsiteY1" fmla="*/ 97155 h 97154"/>
                    <a:gd name="connsiteX2" fmla="*/ 0 w 27622"/>
                    <a:gd name="connsiteY2" fmla="*/ 81915 h 97154"/>
                    <a:gd name="connsiteX3" fmla="*/ 0 w 27622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97154">
                      <a:moveTo>
                        <a:pt x="27622" y="16192"/>
                      </a:moveTo>
                      <a:lnTo>
                        <a:pt x="27622" y="97155"/>
                      </a:lnTo>
                      <a:lnTo>
                        <a:pt x="0" y="8191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009" name="Graphic 801">
                  <a:extLst>
                    <a:ext uri="{FF2B5EF4-FFF2-40B4-BE49-F238E27FC236}">
                      <a16:creationId xmlns:a16="http://schemas.microsoft.com/office/drawing/2014/main" id="{1EAB200B-BB92-4B78-81E3-5ADE35837FC0}"/>
                    </a:ext>
                  </a:extLst>
                </p:cNvPr>
                <p:cNvGrpSpPr/>
                <p:nvPr/>
              </p:nvGrpSpPr>
              <p:grpSpPr>
                <a:xfrm>
                  <a:off x="6384606" y="3425190"/>
                  <a:ext cx="23812" cy="88582"/>
                  <a:chOff x="6384606" y="3425190"/>
                  <a:chExt cx="23812" cy="88582"/>
                </a:xfrm>
                <a:solidFill>
                  <a:schemeClr val="accent1"/>
                </a:solidFill>
              </p:grpSpPr>
              <p:sp>
                <p:nvSpPr>
                  <p:cNvPr id="1010" name="Freeform: Shape 1009">
                    <a:extLst>
                      <a:ext uri="{FF2B5EF4-FFF2-40B4-BE49-F238E27FC236}">
                        <a16:creationId xmlns:a16="http://schemas.microsoft.com/office/drawing/2014/main" id="{2282662F-ABC4-48C4-AB69-1E71FD6DCAEE}"/>
                      </a:ext>
                    </a:extLst>
                  </p:cNvPr>
                  <p:cNvSpPr/>
                  <p:nvPr/>
                </p:nvSpPr>
                <p:spPr>
                  <a:xfrm>
                    <a:off x="6384606" y="3425190"/>
                    <a:ext cx="23812" cy="88582"/>
                  </a:xfrm>
                  <a:custGeom>
                    <a:avLst/>
                    <a:gdLst>
                      <a:gd name="connsiteX0" fmla="*/ 23813 w 23812"/>
                      <a:gd name="connsiteY0" fmla="*/ 12382 h 88582"/>
                      <a:gd name="connsiteX1" fmla="*/ 0 w 23812"/>
                      <a:gd name="connsiteY1" fmla="*/ 0 h 88582"/>
                      <a:gd name="connsiteX2" fmla="*/ 0 w 23812"/>
                      <a:gd name="connsiteY2" fmla="*/ 75247 h 88582"/>
                      <a:gd name="connsiteX3" fmla="*/ 23813 w 23812"/>
                      <a:gd name="connsiteY3" fmla="*/ 88582 h 8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8582">
                        <a:moveTo>
                          <a:pt x="23813" y="12382"/>
                        </a:moveTo>
                        <a:lnTo>
                          <a:pt x="0" y="0"/>
                        </a:lnTo>
                        <a:lnTo>
                          <a:pt x="0" y="75247"/>
                        </a:lnTo>
                        <a:lnTo>
                          <a:pt x="23813" y="88582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11" name="Freeform: Shape 1010">
                    <a:extLst>
                      <a:ext uri="{FF2B5EF4-FFF2-40B4-BE49-F238E27FC236}">
                        <a16:creationId xmlns:a16="http://schemas.microsoft.com/office/drawing/2014/main" id="{CC26DB9F-469C-495D-B2B5-B381E2C741BB}"/>
                      </a:ext>
                    </a:extLst>
                  </p:cNvPr>
                  <p:cNvSpPr/>
                  <p:nvPr/>
                </p:nvSpPr>
                <p:spPr>
                  <a:xfrm>
                    <a:off x="6391274" y="3428047"/>
                    <a:ext cx="17144" cy="78105"/>
                  </a:xfrm>
                  <a:custGeom>
                    <a:avLst/>
                    <a:gdLst>
                      <a:gd name="connsiteX0" fmla="*/ 0 w 17144"/>
                      <a:gd name="connsiteY0" fmla="*/ 0 h 78105"/>
                      <a:gd name="connsiteX1" fmla="*/ 0 w 17144"/>
                      <a:gd name="connsiteY1" fmla="*/ 68580 h 78105"/>
                      <a:gd name="connsiteX2" fmla="*/ 17145 w 17144"/>
                      <a:gd name="connsiteY2" fmla="*/ 78105 h 78105"/>
                      <a:gd name="connsiteX3" fmla="*/ 17145 w 17144"/>
                      <a:gd name="connsiteY3" fmla="*/ 9525 h 781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8105">
                        <a:moveTo>
                          <a:pt x="0" y="0"/>
                        </a:moveTo>
                        <a:lnTo>
                          <a:pt x="0" y="68580"/>
                        </a:lnTo>
                        <a:lnTo>
                          <a:pt x="17145" y="78105"/>
                        </a:lnTo>
                        <a:lnTo>
                          <a:pt x="17145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12" name="Freeform: Shape 1011">
                    <a:extLst>
                      <a:ext uri="{FF2B5EF4-FFF2-40B4-BE49-F238E27FC236}">
                        <a16:creationId xmlns:a16="http://schemas.microsoft.com/office/drawing/2014/main" id="{12BB9050-C197-44E4-A721-0ACABE70AF14}"/>
                      </a:ext>
                    </a:extLst>
                  </p:cNvPr>
                  <p:cNvSpPr/>
                  <p:nvPr/>
                </p:nvSpPr>
                <p:spPr>
                  <a:xfrm>
                    <a:off x="6384606" y="3466147"/>
                    <a:ext cx="23812" cy="17145"/>
                  </a:xfrm>
                  <a:custGeom>
                    <a:avLst/>
                    <a:gdLst>
                      <a:gd name="connsiteX0" fmla="*/ 23813 w 23812"/>
                      <a:gd name="connsiteY0" fmla="*/ 17145 h 17145"/>
                      <a:gd name="connsiteX1" fmla="*/ 0 w 23812"/>
                      <a:gd name="connsiteY1" fmla="*/ 3810 h 17145"/>
                      <a:gd name="connsiteX2" fmla="*/ 6668 w 23812"/>
                      <a:gd name="connsiteY2" fmla="*/ 0 h 17145"/>
                      <a:gd name="connsiteX3" fmla="*/ 23813 w 23812"/>
                      <a:gd name="connsiteY3" fmla="*/ 9525 h 171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7145">
                        <a:moveTo>
                          <a:pt x="23813" y="17145"/>
                        </a:moveTo>
                        <a:lnTo>
                          <a:pt x="0" y="3810"/>
                        </a:lnTo>
                        <a:lnTo>
                          <a:pt x="6668" y="0"/>
                        </a:lnTo>
                        <a:lnTo>
                          <a:pt x="23813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990" name="Graphic 801">
                <a:extLst>
                  <a:ext uri="{FF2B5EF4-FFF2-40B4-BE49-F238E27FC236}">
                    <a16:creationId xmlns:a16="http://schemas.microsoft.com/office/drawing/2014/main" id="{20F105EB-B9BB-467F-A84F-B7CF9FBFF6D1}"/>
                  </a:ext>
                </a:extLst>
              </p:cNvPr>
              <p:cNvGrpSpPr/>
              <p:nvPr/>
            </p:nvGrpSpPr>
            <p:grpSpPr>
              <a:xfrm>
                <a:off x="6335077" y="3394709"/>
                <a:ext cx="28575" cy="97155"/>
                <a:chOff x="6335077" y="3394709"/>
                <a:chExt cx="28575" cy="97155"/>
              </a:xfrm>
              <a:solidFill>
                <a:schemeClr val="accent1"/>
              </a:solidFill>
            </p:grpSpPr>
            <p:sp>
              <p:nvSpPr>
                <p:cNvPr id="1003" name="Freeform: Shape 1002">
                  <a:extLst>
                    <a:ext uri="{FF2B5EF4-FFF2-40B4-BE49-F238E27FC236}">
                      <a16:creationId xmlns:a16="http://schemas.microsoft.com/office/drawing/2014/main" id="{906C0DDE-A73E-406F-A83C-C1538685C952}"/>
                    </a:ext>
                  </a:extLst>
                </p:cNvPr>
                <p:cNvSpPr/>
                <p:nvPr/>
              </p:nvSpPr>
              <p:spPr>
                <a:xfrm>
                  <a:off x="6335077" y="3394709"/>
                  <a:ext cx="28575" cy="97155"/>
                </a:xfrm>
                <a:custGeom>
                  <a:avLst/>
                  <a:gdLst>
                    <a:gd name="connsiteX0" fmla="*/ 28575 w 28575"/>
                    <a:gd name="connsiteY0" fmla="*/ 15240 h 97155"/>
                    <a:gd name="connsiteX1" fmla="*/ 28575 w 28575"/>
                    <a:gd name="connsiteY1" fmla="*/ 97155 h 97155"/>
                    <a:gd name="connsiteX2" fmla="*/ 0 w 28575"/>
                    <a:gd name="connsiteY2" fmla="*/ 80963 h 97155"/>
                    <a:gd name="connsiteX3" fmla="*/ 0 w 28575"/>
                    <a:gd name="connsiteY3" fmla="*/ 0 h 971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97155">
                      <a:moveTo>
                        <a:pt x="28575" y="15240"/>
                      </a:moveTo>
                      <a:lnTo>
                        <a:pt x="28575" y="97155"/>
                      </a:lnTo>
                      <a:lnTo>
                        <a:pt x="0" y="809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004" name="Graphic 801">
                  <a:extLst>
                    <a:ext uri="{FF2B5EF4-FFF2-40B4-BE49-F238E27FC236}">
                      <a16:creationId xmlns:a16="http://schemas.microsoft.com/office/drawing/2014/main" id="{8C35C640-7653-450E-B5EF-332E1CF2A540}"/>
                    </a:ext>
                  </a:extLst>
                </p:cNvPr>
                <p:cNvGrpSpPr/>
                <p:nvPr/>
              </p:nvGrpSpPr>
              <p:grpSpPr>
                <a:xfrm>
                  <a:off x="6337934" y="3398520"/>
                  <a:ext cx="23812" cy="88582"/>
                  <a:chOff x="6337934" y="3398520"/>
                  <a:chExt cx="23812" cy="88582"/>
                </a:xfrm>
                <a:solidFill>
                  <a:schemeClr val="accent1"/>
                </a:solidFill>
              </p:grpSpPr>
              <p:sp>
                <p:nvSpPr>
                  <p:cNvPr id="1005" name="Freeform: Shape 1004">
                    <a:extLst>
                      <a:ext uri="{FF2B5EF4-FFF2-40B4-BE49-F238E27FC236}">
                        <a16:creationId xmlns:a16="http://schemas.microsoft.com/office/drawing/2014/main" id="{C2F63775-03B0-4ED9-8647-887F00B3842D}"/>
                      </a:ext>
                    </a:extLst>
                  </p:cNvPr>
                  <p:cNvSpPr/>
                  <p:nvPr/>
                </p:nvSpPr>
                <p:spPr>
                  <a:xfrm>
                    <a:off x="6337934" y="3398520"/>
                    <a:ext cx="23812" cy="88582"/>
                  </a:xfrm>
                  <a:custGeom>
                    <a:avLst/>
                    <a:gdLst>
                      <a:gd name="connsiteX0" fmla="*/ 23813 w 23812"/>
                      <a:gd name="connsiteY0" fmla="*/ 13335 h 88582"/>
                      <a:gd name="connsiteX1" fmla="*/ 0 w 23812"/>
                      <a:gd name="connsiteY1" fmla="*/ 0 h 88582"/>
                      <a:gd name="connsiteX2" fmla="*/ 0 w 23812"/>
                      <a:gd name="connsiteY2" fmla="*/ 76200 h 88582"/>
                      <a:gd name="connsiteX3" fmla="*/ 23813 w 23812"/>
                      <a:gd name="connsiteY3" fmla="*/ 88583 h 8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8582">
                        <a:moveTo>
                          <a:pt x="23813" y="13335"/>
                        </a:moveTo>
                        <a:lnTo>
                          <a:pt x="0" y="0"/>
                        </a:lnTo>
                        <a:lnTo>
                          <a:pt x="0" y="76200"/>
                        </a:lnTo>
                        <a:lnTo>
                          <a:pt x="23813" y="88583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06" name="Freeform: Shape 1005">
                    <a:extLst>
                      <a:ext uri="{FF2B5EF4-FFF2-40B4-BE49-F238E27FC236}">
                        <a16:creationId xmlns:a16="http://schemas.microsoft.com/office/drawing/2014/main" id="{38EDF562-B027-46C2-805E-59424BD884F9}"/>
                      </a:ext>
                    </a:extLst>
                  </p:cNvPr>
                  <p:cNvSpPr/>
                  <p:nvPr/>
                </p:nvSpPr>
                <p:spPr>
                  <a:xfrm>
                    <a:off x="6343649" y="3402329"/>
                    <a:ext cx="18097" cy="78104"/>
                  </a:xfrm>
                  <a:custGeom>
                    <a:avLst/>
                    <a:gdLst>
                      <a:gd name="connsiteX0" fmla="*/ 0 w 18097"/>
                      <a:gd name="connsiteY0" fmla="*/ 0 h 78104"/>
                      <a:gd name="connsiteX1" fmla="*/ 0 w 18097"/>
                      <a:gd name="connsiteY1" fmla="*/ 68580 h 78104"/>
                      <a:gd name="connsiteX2" fmla="*/ 18097 w 18097"/>
                      <a:gd name="connsiteY2" fmla="*/ 78105 h 78104"/>
                      <a:gd name="connsiteX3" fmla="*/ 18097 w 18097"/>
                      <a:gd name="connsiteY3" fmla="*/ 9525 h 78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097" h="78104">
                        <a:moveTo>
                          <a:pt x="0" y="0"/>
                        </a:moveTo>
                        <a:lnTo>
                          <a:pt x="0" y="68580"/>
                        </a:lnTo>
                        <a:lnTo>
                          <a:pt x="18097" y="78105"/>
                        </a:lnTo>
                        <a:lnTo>
                          <a:pt x="18097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07" name="Freeform: Shape 1006">
                    <a:extLst>
                      <a:ext uri="{FF2B5EF4-FFF2-40B4-BE49-F238E27FC236}">
                        <a16:creationId xmlns:a16="http://schemas.microsoft.com/office/drawing/2014/main" id="{62BCE4E0-8FD2-4F89-8465-7CE48187F79C}"/>
                      </a:ext>
                    </a:extLst>
                  </p:cNvPr>
                  <p:cNvSpPr/>
                  <p:nvPr/>
                </p:nvSpPr>
                <p:spPr>
                  <a:xfrm>
                    <a:off x="6337934" y="3439477"/>
                    <a:ext cx="23812" cy="17144"/>
                  </a:xfrm>
                  <a:custGeom>
                    <a:avLst/>
                    <a:gdLst>
                      <a:gd name="connsiteX0" fmla="*/ 23813 w 23812"/>
                      <a:gd name="connsiteY0" fmla="*/ 17145 h 17144"/>
                      <a:gd name="connsiteX1" fmla="*/ 0 w 23812"/>
                      <a:gd name="connsiteY1" fmla="*/ 3810 h 17144"/>
                      <a:gd name="connsiteX2" fmla="*/ 5715 w 23812"/>
                      <a:gd name="connsiteY2" fmla="*/ 0 h 17144"/>
                      <a:gd name="connsiteX3" fmla="*/ 23813 w 23812"/>
                      <a:gd name="connsiteY3" fmla="*/ 10477 h 17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7144">
                        <a:moveTo>
                          <a:pt x="23813" y="17145"/>
                        </a:moveTo>
                        <a:lnTo>
                          <a:pt x="0" y="3810"/>
                        </a:lnTo>
                        <a:lnTo>
                          <a:pt x="5715" y="0"/>
                        </a:lnTo>
                        <a:lnTo>
                          <a:pt x="23813" y="10477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991" name="Graphic 801">
                <a:extLst>
                  <a:ext uri="{FF2B5EF4-FFF2-40B4-BE49-F238E27FC236}">
                    <a16:creationId xmlns:a16="http://schemas.microsoft.com/office/drawing/2014/main" id="{48821293-67B8-4A5D-B09E-99D3F849CB18}"/>
                  </a:ext>
                </a:extLst>
              </p:cNvPr>
              <p:cNvGrpSpPr/>
              <p:nvPr/>
            </p:nvGrpSpPr>
            <p:grpSpPr>
              <a:xfrm>
                <a:off x="6288404" y="3368040"/>
                <a:ext cx="28575" cy="97154"/>
                <a:chOff x="6288404" y="3368040"/>
                <a:chExt cx="28575" cy="97154"/>
              </a:xfrm>
              <a:solidFill>
                <a:schemeClr val="accent1"/>
              </a:solidFill>
            </p:grpSpPr>
            <p:sp>
              <p:nvSpPr>
                <p:cNvPr id="998" name="Freeform: Shape 997">
                  <a:extLst>
                    <a:ext uri="{FF2B5EF4-FFF2-40B4-BE49-F238E27FC236}">
                      <a16:creationId xmlns:a16="http://schemas.microsoft.com/office/drawing/2014/main" id="{58537C16-597F-4366-9596-376CAF4F36AB}"/>
                    </a:ext>
                  </a:extLst>
                </p:cNvPr>
                <p:cNvSpPr/>
                <p:nvPr/>
              </p:nvSpPr>
              <p:spPr>
                <a:xfrm>
                  <a:off x="6288404" y="3368040"/>
                  <a:ext cx="28575" cy="97154"/>
                </a:xfrm>
                <a:custGeom>
                  <a:avLst/>
                  <a:gdLst>
                    <a:gd name="connsiteX0" fmla="*/ 28575 w 28575"/>
                    <a:gd name="connsiteY0" fmla="*/ 16192 h 97154"/>
                    <a:gd name="connsiteX1" fmla="*/ 28575 w 28575"/>
                    <a:gd name="connsiteY1" fmla="*/ 97155 h 97154"/>
                    <a:gd name="connsiteX2" fmla="*/ 0 w 28575"/>
                    <a:gd name="connsiteY2" fmla="*/ 81915 h 97154"/>
                    <a:gd name="connsiteX3" fmla="*/ 0 w 28575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97154">
                      <a:moveTo>
                        <a:pt x="28575" y="16192"/>
                      </a:moveTo>
                      <a:lnTo>
                        <a:pt x="28575" y="97155"/>
                      </a:lnTo>
                      <a:lnTo>
                        <a:pt x="0" y="8191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999" name="Graphic 801">
                  <a:extLst>
                    <a:ext uri="{FF2B5EF4-FFF2-40B4-BE49-F238E27FC236}">
                      <a16:creationId xmlns:a16="http://schemas.microsoft.com/office/drawing/2014/main" id="{C30FAB19-089B-4E8A-9889-923CEC6F339D}"/>
                    </a:ext>
                  </a:extLst>
                </p:cNvPr>
                <p:cNvGrpSpPr/>
                <p:nvPr/>
              </p:nvGrpSpPr>
              <p:grpSpPr>
                <a:xfrm>
                  <a:off x="6291262" y="3371850"/>
                  <a:ext cx="22859" cy="89534"/>
                  <a:chOff x="6291262" y="3371850"/>
                  <a:chExt cx="22859" cy="89534"/>
                </a:xfrm>
                <a:solidFill>
                  <a:schemeClr val="accent1"/>
                </a:solidFill>
              </p:grpSpPr>
              <p:sp>
                <p:nvSpPr>
                  <p:cNvPr id="1000" name="Freeform: Shape 999">
                    <a:extLst>
                      <a:ext uri="{FF2B5EF4-FFF2-40B4-BE49-F238E27FC236}">
                        <a16:creationId xmlns:a16="http://schemas.microsoft.com/office/drawing/2014/main" id="{F2660B4B-C237-43C4-AD36-E3CC132CECD7}"/>
                      </a:ext>
                    </a:extLst>
                  </p:cNvPr>
                  <p:cNvSpPr/>
                  <p:nvPr/>
                </p:nvSpPr>
                <p:spPr>
                  <a:xfrm>
                    <a:off x="6291262" y="3371850"/>
                    <a:ext cx="22859" cy="89534"/>
                  </a:xfrm>
                  <a:custGeom>
                    <a:avLst/>
                    <a:gdLst>
                      <a:gd name="connsiteX0" fmla="*/ 22860 w 22859"/>
                      <a:gd name="connsiteY0" fmla="*/ 13335 h 89534"/>
                      <a:gd name="connsiteX1" fmla="*/ 0 w 22859"/>
                      <a:gd name="connsiteY1" fmla="*/ 0 h 89534"/>
                      <a:gd name="connsiteX2" fmla="*/ 0 w 22859"/>
                      <a:gd name="connsiteY2" fmla="*/ 76200 h 89534"/>
                      <a:gd name="connsiteX3" fmla="*/ 22860 w 22859"/>
                      <a:gd name="connsiteY3" fmla="*/ 89535 h 89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89534">
                        <a:moveTo>
                          <a:pt x="22860" y="13335"/>
                        </a:moveTo>
                        <a:lnTo>
                          <a:pt x="0" y="0"/>
                        </a:lnTo>
                        <a:lnTo>
                          <a:pt x="0" y="76200"/>
                        </a:lnTo>
                        <a:lnTo>
                          <a:pt x="22860" y="8953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01" name="Freeform: Shape 1000">
                    <a:extLst>
                      <a:ext uri="{FF2B5EF4-FFF2-40B4-BE49-F238E27FC236}">
                        <a16:creationId xmlns:a16="http://schemas.microsoft.com/office/drawing/2014/main" id="{39C274B7-9ADF-4A5C-8472-4B9852B728EB}"/>
                      </a:ext>
                    </a:extLst>
                  </p:cNvPr>
                  <p:cNvSpPr/>
                  <p:nvPr/>
                </p:nvSpPr>
                <p:spPr>
                  <a:xfrm>
                    <a:off x="6296977" y="3375659"/>
                    <a:ext cx="17144" cy="78105"/>
                  </a:xfrm>
                  <a:custGeom>
                    <a:avLst/>
                    <a:gdLst>
                      <a:gd name="connsiteX0" fmla="*/ 0 w 17144"/>
                      <a:gd name="connsiteY0" fmla="*/ 0 h 78105"/>
                      <a:gd name="connsiteX1" fmla="*/ 0 w 17144"/>
                      <a:gd name="connsiteY1" fmla="*/ 68580 h 78105"/>
                      <a:gd name="connsiteX2" fmla="*/ 17145 w 17144"/>
                      <a:gd name="connsiteY2" fmla="*/ 78105 h 78105"/>
                      <a:gd name="connsiteX3" fmla="*/ 17145 w 17144"/>
                      <a:gd name="connsiteY3" fmla="*/ 9525 h 781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8105">
                        <a:moveTo>
                          <a:pt x="0" y="0"/>
                        </a:moveTo>
                        <a:lnTo>
                          <a:pt x="0" y="68580"/>
                        </a:lnTo>
                        <a:lnTo>
                          <a:pt x="17145" y="78105"/>
                        </a:lnTo>
                        <a:lnTo>
                          <a:pt x="17145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02" name="Freeform: Shape 1001">
                    <a:extLst>
                      <a:ext uri="{FF2B5EF4-FFF2-40B4-BE49-F238E27FC236}">
                        <a16:creationId xmlns:a16="http://schemas.microsoft.com/office/drawing/2014/main" id="{FA8BB163-3330-4047-ADD7-DE50F491EC88}"/>
                      </a:ext>
                    </a:extLst>
                  </p:cNvPr>
                  <p:cNvSpPr/>
                  <p:nvPr/>
                </p:nvSpPr>
                <p:spPr>
                  <a:xfrm>
                    <a:off x="6291262" y="3413759"/>
                    <a:ext cx="22859" cy="17145"/>
                  </a:xfrm>
                  <a:custGeom>
                    <a:avLst/>
                    <a:gdLst>
                      <a:gd name="connsiteX0" fmla="*/ 22860 w 22859"/>
                      <a:gd name="connsiteY0" fmla="*/ 17145 h 17145"/>
                      <a:gd name="connsiteX1" fmla="*/ 0 w 22859"/>
                      <a:gd name="connsiteY1" fmla="*/ 3810 h 17145"/>
                      <a:gd name="connsiteX2" fmla="*/ 5715 w 22859"/>
                      <a:gd name="connsiteY2" fmla="*/ 0 h 17145"/>
                      <a:gd name="connsiteX3" fmla="*/ 22860 w 22859"/>
                      <a:gd name="connsiteY3" fmla="*/ 9525 h 171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17145">
                        <a:moveTo>
                          <a:pt x="22860" y="17145"/>
                        </a:moveTo>
                        <a:lnTo>
                          <a:pt x="0" y="3810"/>
                        </a:lnTo>
                        <a:lnTo>
                          <a:pt x="5715" y="0"/>
                        </a:lnTo>
                        <a:lnTo>
                          <a:pt x="22860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992" name="Graphic 801">
                <a:extLst>
                  <a:ext uri="{FF2B5EF4-FFF2-40B4-BE49-F238E27FC236}">
                    <a16:creationId xmlns:a16="http://schemas.microsoft.com/office/drawing/2014/main" id="{3445BCC9-79AB-4E61-AD80-8FD1AF6D1D8E}"/>
                  </a:ext>
                </a:extLst>
              </p:cNvPr>
              <p:cNvGrpSpPr/>
              <p:nvPr/>
            </p:nvGrpSpPr>
            <p:grpSpPr>
              <a:xfrm>
                <a:off x="6241731" y="3342322"/>
                <a:ext cx="27622" cy="97155"/>
                <a:chOff x="6241731" y="3342322"/>
                <a:chExt cx="27622" cy="97155"/>
              </a:xfrm>
              <a:solidFill>
                <a:schemeClr val="accent1"/>
              </a:solidFill>
            </p:grpSpPr>
            <p:sp>
              <p:nvSpPr>
                <p:cNvPr id="993" name="Freeform: Shape 992">
                  <a:extLst>
                    <a:ext uri="{FF2B5EF4-FFF2-40B4-BE49-F238E27FC236}">
                      <a16:creationId xmlns:a16="http://schemas.microsoft.com/office/drawing/2014/main" id="{E8CCFB5E-FDB7-4C2C-8939-6B25B1EBA375}"/>
                    </a:ext>
                  </a:extLst>
                </p:cNvPr>
                <p:cNvSpPr/>
                <p:nvPr/>
              </p:nvSpPr>
              <p:spPr>
                <a:xfrm>
                  <a:off x="6241731" y="3342322"/>
                  <a:ext cx="27622" cy="97155"/>
                </a:xfrm>
                <a:custGeom>
                  <a:avLst/>
                  <a:gdLst>
                    <a:gd name="connsiteX0" fmla="*/ 27623 w 27622"/>
                    <a:gd name="connsiteY0" fmla="*/ 15240 h 97155"/>
                    <a:gd name="connsiteX1" fmla="*/ 27623 w 27622"/>
                    <a:gd name="connsiteY1" fmla="*/ 97155 h 97155"/>
                    <a:gd name="connsiteX2" fmla="*/ 0 w 27622"/>
                    <a:gd name="connsiteY2" fmla="*/ 80963 h 97155"/>
                    <a:gd name="connsiteX3" fmla="*/ 0 w 27622"/>
                    <a:gd name="connsiteY3" fmla="*/ 0 h 971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97155">
                      <a:moveTo>
                        <a:pt x="27623" y="15240"/>
                      </a:moveTo>
                      <a:lnTo>
                        <a:pt x="27623" y="97155"/>
                      </a:lnTo>
                      <a:lnTo>
                        <a:pt x="0" y="809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994" name="Graphic 801">
                  <a:extLst>
                    <a:ext uri="{FF2B5EF4-FFF2-40B4-BE49-F238E27FC236}">
                      <a16:creationId xmlns:a16="http://schemas.microsoft.com/office/drawing/2014/main" id="{E3CA76F9-5F76-4CB3-8115-B43A2B04CE53}"/>
                    </a:ext>
                  </a:extLst>
                </p:cNvPr>
                <p:cNvGrpSpPr/>
                <p:nvPr/>
              </p:nvGrpSpPr>
              <p:grpSpPr>
                <a:xfrm>
                  <a:off x="6243637" y="3346132"/>
                  <a:ext cx="23812" cy="88582"/>
                  <a:chOff x="6243637" y="3346132"/>
                  <a:chExt cx="23812" cy="88582"/>
                </a:xfrm>
                <a:solidFill>
                  <a:schemeClr val="accent1"/>
                </a:solidFill>
              </p:grpSpPr>
              <p:sp>
                <p:nvSpPr>
                  <p:cNvPr id="995" name="Freeform: Shape 994">
                    <a:extLst>
                      <a:ext uri="{FF2B5EF4-FFF2-40B4-BE49-F238E27FC236}">
                        <a16:creationId xmlns:a16="http://schemas.microsoft.com/office/drawing/2014/main" id="{B1432CAD-78C7-42F1-B431-B548636D8B34}"/>
                      </a:ext>
                    </a:extLst>
                  </p:cNvPr>
                  <p:cNvSpPr/>
                  <p:nvPr/>
                </p:nvSpPr>
                <p:spPr>
                  <a:xfrm>
                    <a:off x="6243637" y="3346132"/>
                    <a:ext cx="23812" cy="88582"/>
                  </a:xfrm>
                  <a:custGeom>
                    <a:avLst/>
                    <a:gdLst>
                      <a:gd name="connsiteX0" fmla="*/ 23813 w 23812"/>
                      <a:gd name="connsiteY0" fmla="*/ 13335 h 88582"/>
                      <a:gd name="connsiteX1" fmla="*/ 0 w 23812"/>
                      <a:gd name="connsiteY1" fmla="*/ 0 h 88582"/>
                      <a:gd name="connsiteX2" fmla="*/ 0 w 23812"/>
                      <a:gd name="connsiteY2" fmla="*/ 76200 h 88582"/>
                      <a:gd name="connsiteX3" fmla="*/ 23813 w 23812"/>
                      <a:gd name="connsiteY3" fmla="*/ 88583 h 8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8582">
                        <a:moveTo>
                          <a:pt x="23813" y="13335"/>
                        </a:moveTo>
                        <a:lnTo>
                          <a:pt x="0" y="0"/>
                        </a:lnTo>
                        <a:lnTo>
                          <a:pt x="0" y="76200"/>
                        </a:lnTo>
                        <a:lnTo>
                          <a:pt x="23813" y="88583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96" name="Freeform: Shape 995">
                    <a:extLst>
                      <a:ext uri="{FF2B5EF4-FFF2-40B4-BE49-F238E27FC236}">
                        <a16:creationId xmlns:a16="http://schemas.microsoft.com/office/drawing/2014/main" id="{1111D2AB-45FE-41C5-828E-5AD592D63F26}"/>
                      </a:ext>
                    </a:extLst>
                  </p:cNvPr>
                  <p:cNvSpPr/>
                  <p:nvPr/>
                </p:nvSpPr>
                <p:spPr>
                  <a:xfrm>
                    <a:off x="6250304" y="3348990"/>
                    <a:ext cx="17144" cy="79057"/>
                  </a:xfrm>
                  <a:custGeom>
                    <a:avLst/>
                    <a:gdLst>
                      <a:gd name="connsiteX0" fmla="*/ 0 w 17144"/>
                      <a:gd name="connsiteY0" fmla="*/ 0 h 79057"/>
                      <a:gd name="connsiteX1" fmla="*/ 0 w 17144"/>
                      <a:gd name="connsiteY1" fmla="*/ 69532 h 79057"/>
                      <a:gd name="connsiteX2" fmla="*/ 17145 w 17144"/>
                      <a:gd name="connsiteY2" fmla="*/ 79057 h 79057"/>
                      <a:gd name="connsiteX3" fmla="*/ 17145 w 17144"/>
                      <a:gd name="connsiteY3" fmla="*/ 10477 h 790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9057">
                        <a:moveTo>
                          <a:pt x="0" y="0"/>
                        </a:moveTo>
                        <a:lnTo>
                          <a:pt x="0" y="69532"/>
                        </a:lnTo>
                        <a:lnTo>
                          <a:pt x="17145" y="79057"/>
                        </a:lnTo>
                        <a:lnTo>
                          <a:pt x="17145" y="10477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97" name="Freeform: Shape 996">
                    <a:extLst>
                      <a:ext uri="{FF2B5EF4-FFF2-40B4-BE49-F238E27FC236}">
                        <a16:creationId xmlns:a16="http://schemas.microsoft.com/office/drawing/2014/main" id="{93092F6D-1B3D-4E73-9D6C-D7BA383046A2}"/>
                      </a:ext>
                    </a:extLst>
                  </p:cNvPr>
                  <p:cNvSpPr/>
                  <p:nvPr/>
                </p:nvSpPr>
                <p:spPr>
                  <a:xfrm>
                    <a:off x="6243637" y="3387090"/>
                    <a:ext cx="23812" cy="17144"/>
                  </a:xfrm>
                  <a:custGeom>
                    <a:avLst/>
                    <a:gdLst>
                      <a:gd name="connsiteX0" fmla="*/ 23813 w 23812"/>
                      <a:gd name="connsiteY0" fmla="*/ 17145 h 17144"/>
                      <a:gd name="connsiteX1" fmla="*/ 0 w 23812"/>
                      <a:gd name="connsiteY1" fmla="*/ 3810 h 17144"/>
                      <a:gd name="connsiteX2" fmla="*/ 6668 w 23812"/>
                      <a:gd name="connsiteY2" fmla="*/ 0 h 17144"/>
                      <a:gd name="connsiteX3" fmla="*/ 23813 w 23812"/>
                      <a:gd name="connsiteY3" fmla="*/ 9525 h 17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7144">
                        <a:moveTo>
                          <a:pt x="23813" y="17145"/>
                        </a:moveTo>
                        <a:lnTo>
                          <a:pt x="0" y="3810"/>
                        </a:lnTo>
                        <a:lnTo>
                          <a:pt x="6668" y="0"/>
                        </a:lnTo>
                        <a:lnTo>
                          <a:pt x="23813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grpSp>
          <p:nvGrpSpPr>
            <p:cNvPr id="824" name="Graphic 801">
              <a:extLst>
                <a:ext uri="{FF2B5EF4-FFF2-40B4-BE49-F238E27FC236}">
                  <a16:creationId xmlns:a16="http://schemas.microsoft.com/office/drawing/2014/main" id="{132558A3-62FA-466E-8D4C-1DB89694875C}"/>
                </a:ext>
              </a:extLst>
            </p:cNvPr>
            <p:cNvGrpSpPr/>
            <p:nvPr/>
          </p:nvGrpSpPr>
          <p:grpSpPr>
            <a:xfrm>
              <a:off x="6456996" y="3329940"/>
              <a:ext cx="169545" cy="176212"/>
              <a:chOff x="6456996" y="3329940"/>
              <a:chExt cx="169545" cy="176212"/>
            </a:xfrm>
            <a:solidFill>
              <a:schemeClr val="accent1"/>
            </a:solidFill>
          </p:grpSpPr>
          <p:grpSp>
            <p:nvGrpSpPr>
              <p:cNvPr id="965" name="Graphic 801">
                <a:extLst>
                  <a:ext uri="{FF2B5EF4-FFF2-40B4-BE49-F238E27FC236}">
                    <a16:creationId xmlns:a16="http://schemas.microsoft.com/office/drawing/2014/main" id="{87165D6C-8068-4416-9188-2F39D4B2DFFD}"/>
                  </a:ext>
                </a:extLst>
              </p:cNvPr>
              <p:cNvGrpSpPr/>
              <p:nvPr/>
            </p:nvGrpSpPr>
            <p:grpSpPr>
              <a:xfrm>
                <a:off x="6456996" y="3408997"/>
                <a:ext cx="28575" cy="97155"/>
                <a:chOff x="6456996" y="3408997"/>
                <a:chExt cx="28575" cy="97155"/>
              </a:xfrm>
              <a:solidFill>
                <a:schemeClr val="accent1"/>
              </a:solidFill>
            </p:grpSpPr>
            <p:sp>
              <p:nvSpPr>
                <p:cNvPr id="984" name="Freeform: Shape 983">
                  <a:extLst>
                    <a:ext uri="{FF2B5EF4-FFF2-40B4-BE49-F238E27FC236}">
                      <a16:creationId xmlns:a16="http://schemas.microsoft.com/office/drawing/2014/main" id="{04C3AB63-B912-4052-B16E-1D10A75E0447}"/>
                    </a:ext>
                  </a:extLst>
                </p:cNvPr>
                <p:cNvSpPr/>
                <p:nvPr/>
              </p:nvSpPr>
              <p:spPr>
                <a:xfrm>
                  <a:off x="6456996" y="3408997"/>
                  <a:ext cx="28575" cy="97155"/>
                </a:xfrm>
                <a:custGeom>
                  <a:avLst/>
                  <a:gdLst>
                    <a:gd name="connsiteX0" fmla="*/ 0 w 28575"/>
                    <a:gd name="connsiteY0" fmla="*/ 15240 h 97155"/>
                    <a:gd name="connsiteX1" fmla="*/ 0 w 28575"/>
                    <a:gd name="connsiteY1" fmla="*/ 97155 h 97155"/>
                    <a:gd name="connsiteX2" fmla="*/ 28575 w 28575"/>
                    <a:gd name="connsiteY2" fmla="*/ 80963 h 97155"/>
                    <a:gd name="connsiteX3" fmla="*/ 28575 w 28575"/>
                    <a:gd name="connsiteY3" fmla="*/ 0 h 971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97155">
                      <a:moveTo>
                        <a:pt x="0" y="15240"/>
                      </a:moveTo>
                      <a:lnTo>
                        <a:pt x="0" y="97155"/>
                      </a:lnTo>
                      <a:lnTo>
                        <a:pt x="28575" y="80963"/>
                      </a:lnTo>
                      <a:lnTo>
                        <a:pt x="2857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985" name="Graphic 801">
                  <a:extLst>
                    <a:ext uri="{FF2B5EF4-FFF2-40B4-BE49-F238E27FC236}">
                      <a16:creationId xmlns:a16="http://schemas.microsoft.com/office/drawing/2014/main" id="{FF8B983B-FA6D-4BA6-9713-F19EA7428DC3}"/>
                    </a:ext>
                  </a:extLst>
                </p:cNvPr>
                <p:cNvGrpSpPr/>
                <p:nvPr/>
              </p:nvGrpSpPr>
              <p:grpSpPr>
                <a:xfrm>
                  <a:off x="6459854" y="3412807"/>
                  <a:ext cx="23812" cy="89534"/>
                  <a:chOff x="6459854" y="3412807"/>
                  <a:chExt cx="23812" cy="89534"/>
                </a:xfrm>
                <a:solidFill>
                  <a:schemeClr val="accent1"/>
                </a:solidFill>
              </p:grpSpPr>
              <p:sp>
                <p:nvSpPr>
                  <p:cNvPr id="986" name="Freeform: Shape 985">
                    <a:extLst>
                      <a:ext uri="{FF2B5EF4-FFF2-40B4-BE49-F238E27FC236}">
                        <a16:creationId xmlns:a16="http://schemas.microsoft.com/office/drawing/2014/main" id="{601F3603-479D-48C7-A05C-5EDA0926DB5E}"/>
                      </a:ext>
                    </a:extLst>
                  </p:cNvPr>
                  <p:cNvSpPr/>
                  <p:nvPr/>
                </p:nvSpPr>
                <p:spPr>
                  <a:xfrm>
                    <a:off x="6459854" y="3412807"/>
                    <a:ext cx="23812" cy="89534"/>
                  </a:xfrm>
                  <a:custGeom>
                    <a:avLst/>
                    <a:gdLst>
                      <a:gd name="connsiteX0" fmla="*/ 0 w 23812"/>
                      <a:gd name="connsiteY0" fmla="*/ 13335 h 89534"/>
                      <a:gd name="connsiteX1" fmla="*/ 23813 w 23812"/>
                      <a:gd name="connsiteY1" fmla="*/ 0 h 89534"/>
                      <a:gd name="connsiteX2" fmla="*/ 23813 w 23812"/>
                      <a:gd name="connsiteY2" fmla="*/ 76200 h 89534"/>
                      <a:gd name="connsiteX3" fmla="*/ 0 w 23812"/>
                      <a:gd name="connsiteY3" fmla="*/ 89535 h 89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9534">
                        <a:moveTo>
                          <a:pt x="0" y="13335"/>
                        </a:moveTo>
                        <a:lnTo>
                          <a:pt x="23813" y="0"/>
                        </a:lnTo>
                        <a:lnTo>
                          <a:pt x="23813" y="76200"/>
                        </a:lnTo>
                        <a:lnTo>
                          <a:pt x="0" y="8953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87" name="Freeform: Shape 986">
                    <a:extLst>
                      <a:ext uri="{FF2B5EF4-FFF2-40B4-BE49-F238E27FC236}">
                        <a16:creationId xmlns:a16="http://schemas.microsoft.com/office/drawing/2014/main" id="{66C69F0A-75F1-454B-90CB-CEC01942AC59}"/>
                      </a:ext>
                    </a:extLst>
                  </p:cNvPr>
                  <p:cNvSpPr/>
                  <p:nvPr/>
                </p:nvSpPr>
                <p:spPr>
                  <a:xfrm>
                    <a:off x="6459854" y="3416617"/>
                    <a:ext cx="17144" cy="78104"/>
                  </a:xfrm>
                  <a:custGeom>
                    <a:avLst/>
                    <a:gdLst>
                      <a:gd name="connsiteX0" fmla="*/ 17145 w 17144"/>
                      <a:gd name="connsiteY0" fmla="*/ 0 h 78104"/>
                      <a:gd name="connsiteX1" fmla="*/ 17145 w 17144"/>
                      <a:gd name="connsiteY1" fmla="*/ 68580 h 78104"/>
                      <a:gd name="connsiteX2" fmla="*/ 0 w 17144"/>
                      <a:gd name="connsiteY2" fmla="*/ 78105 h 78104"/>
                      <a:gd name="connsiteX3" fmla="*/ 0 w 17144"/>
                      <a:gd name="connsiteY3" fmla="*/ 9525 h 78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8104">
                        <a:moveTo>
                          <a:pt x="17145" y="0"/>
                        </a:moveTo>
                        <a:lnTo>
                          <a:pt x="17145" y="68580"/>
                        </a:lnTo>
                        <a:lnTo>
                          <a:pt x="0" y="78105"/>
                        </a:lnTo>
                        <a:lnTo>
                          <a:pt x="0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88" name="Freeform: Shape 987">
                    <a:extLst>
                      <a:ext uri="{FF2B5EF4-FFF2-40B4-BE49-F238E27FC236}">
                        <a16:creationId xmlns:a16="http://schemas.microsoft.com/office/drawing/2014/main" id="{54EFB4D4-5091-4BFF-8935-067C357DAA8A}"/>
                      </a:ext>
                    </a:extLst>
                  </p:cNvPr>
                  <p:cNvSpPr/>
                  <p:nvPr/>
                </p:nvSpPr>
                <p:spPr>
                  <a:xfrm>
                    <a:off x="6459854" y="3454717"/>
                    <a:ext cx="23812" cy="16192"/>
                  </a:xfrm>
                  <a:custGeom>
                    <a:avLst/>
                    <a:gdLst>
                      <a:gd name="connsiteX0" fmla="*/ 0 w 23812"/>
                      <a:gd name="connsiteY0" fmla="*/ 16192 h 16192"/>
                      <a:gd name="connsiteX1" fmla="*/ 23813 w 23812"/>
                      <a:gd name="connsiteY1" fmla="*/ 2858 h 16192"/>
                      <a:gd name="connsiteX2" fmla="*/ 17145 w 23812"/>
                      <a:gd name="connsiteY2" fmla="*/ 0 h 16192"/>
                      <a:gd name="connsiteX3" fmla="*/ 0 w 23812"/>
                      <a:gd name="connsiteY3" fmla="*/ 9525 h 1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6192">
                        <a:moveTo>
                          <a:pt x="0" y="16192"/>
                        </a:moveTo>
                        <a:lnTo>
                          <a:pt x="23813" y="2858"/>
                        </a:lnTo>
                        <a:lnTo>
                          <a:pt x="17145" y="0"/>
                        </a:lnTo>
                        <a:lnTo>
                          <a:pt x="0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966" name="Graphic 801">
                <a:extLst>
                  <a:ext uri="{FF2B5EF4-FFF2-40B4-BE49-F238E27FC236}">
                    <a16:creationId xmlns:a16="http://schemas.microsoft.com/office/drawing/2014/main" id="{FF4C43D7-7F15-47BB-A13D-C02D72C747E8}"/>
                  </a:ext>
                </a:extLst>
              </p:cNvPr>
              <p:cNvGrpSpPr/>
              <p:nvPr/>
            </p:nvGrpSpPr>
            <p:grpSpPr>
              <a:xfrm>
                <a:off x="6504621" y="3382327"/>
                <a:ext cx="27622" cy="97154"/>
                <a:chOff x="6504621" y="3382327"/>
                <a:chExt cx="27622" cy="97154"/>
              </a:xfrm>
              <a:solidFill>
                <a:schemeClr val="accent1"/>
              </a:solidFill>
            </p:grpSpPr>
            <p:sp>
              <p:nvSpPr>
                <p:cNvPr id="979" name="Freeform: Shape 978">
                  <a:extLst>
                    <a:ext uri="{FF2B5EF4-FFF2-40B4-BE49-F238E27FC236}">
                      <a16:creationId xmlns:a16="http://schemas.microsoft.com/office/drawing/2014/main" id="{35C0E42F-4AAA-4300-865D-3584E861A509}"/>
                    </a:ext>
                  </a:extLst>
                </p:cNvPr>
                <p:cNvSpPr/>
                <p:nvPr/>
              </p:nvSpPr>
              <p:spPr>
                <a:xfrm>
                  <a:off x="6504621" y="3382327"/>
                  <a:ext cx="27622" cy="97154"/>
                </a:xfrm>
                <a:custGeom>
                  <a:avLst/>
                  <a:gdLst>
                    <a:gd name="connsiteX0" fmla="*/ 0 w 27622"/>
                    <a:gd name="connsiteY0" fmla="*/ 16192 h 97154"/>
                    <a:gd name="connsiteX1" fmla="*/ 0 w 27622"/>
                    <a:gd name="connsiteY1" fmla="*/ 97155 h 97154"/>
                    <a:gd name="connsiteX2" fmla="*/ 27622 w 27622"/>
                    <a:gd name="connsiteY2" fmla="*/ 81915 h 97154"/>
                    <a:gd name="connsiteX3" fmla="*/ 27622 w 27622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97154">
                      <a:moveTo>
                        <a:pt x="0" y="16192"/>
                      </a:moveTo>
                      <a:lnTo>
                        <a:pt x="0" y="97155"/>
                      </a:lnTo>
                      <a:lnTo>
                        <a:pt x="27622" y="81915"/>
                      </a:lnTo>
                      <a:lnTo>
                        <a:pt x="27622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980" name="Graphic 801">
                  <a:extLst>
                    <a:ext uri="{FF2B5EF4-FFF2-40B4-BE49-F238E27FC236}">
                      <a16:creationId xmlns:a16="http://schemas.microsoft.com/office/drawing/2014/main" id="{A7DC27CF-D7FD-406C-B11B-A5F8960EE072}"/>
                    </a:ext>
                  </a:extLst>
                </p:cNvPr>
                <p:cNvGrpSpPr/>
                <p:nvPr/>
              </p:nvGrpSpPr>
              <p:grpSpPr>
                <a:xfrm>
                  <a:off x="6506527" y="3387090"/>
                  <a:ext cx="23812" cy="88582"/>
                  <a:chOff x="6506527" y="3387090"/>
                  <a:chExt cx="23812" cy="88582"/>
                </a:xfrm>
                <a:solidFill>
                  <a:schemeClr val="accent1"/>
                </a:solidFill>
              </p:grpSpPr>
              <p:sp>
                <p:nvSpPr>
                  <p:cNvPr id="981" name="Freeform: Shape 980">
                    <a:extLst>
                      <a:ext uri="{FF2B5EF4-FFF2-40B4-BE49-F238E27FC236}">
                        <a16:creationId xmlns:a16="http://schemas.microsoft.com/office/drawing/2014/main" id="{B0CE0C9E-2130-440E-9D3D-BE73AD593A97}"/>
                      </a:ext>
                    </a:extLst>
                  </p:cNvPr>
                  <p:cNvSpPr/>
                  <p:nvPr/>
                </p:nvSpPr>
                <p:spPr>
                  <a:xfrm>
                    <a:off x="6506527" y="3387090"/>
                    <a:ext cx="23812" cy="88582"/>
                  </a:xfrm>
                  <a:custGeom>
                    <a:avLst/>
                    <a:gdLst>
                      <a:gd name="connsiteX0" fmla="*/ 0 w 23812"/>
                      <a:gd name="connsiteY0" fmla="*/ 12382 h 88582"/>
                      <a:gd name="connsiteX1" fmla="*/ 23813 w 23812"/>
                      <a:gd name="connsiteY1" fmla="*/ 0 h 88582"/>
                      <a:gd name="connsiteX2" fmla="*/ 23813 w 23812"/>
                      <a:gd name="connsiteY2" fmla="*/ 75247 h 88582"/>
                      <a:gd name="connsiteX3" fmla="*/ 0 w 23812"/>
                      <a:gd name="connsiteY3" fmla="*/ 88582 h 8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8582">
                        <a:moveTo>
                          <a:pt x="0" y="12382"/>
                        </a:moveTo>
                        <a:lnTo>
                          <a:pt x="23813" y="0"/>
                        </a:lnTo>
                        <a:lnTo>
                          <a:pt x="23813" y="75247"/>
                        </a:lnTo>
                        <a:lnTo>
                          <a:pt x="0" y="88582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82" name="Freeform: Shape 981">
                    <a:extLst>
                      <a:ext uri="{FF2B5EF4-FFF2-40B4-BE49-F238E27FC236}">
                        <a16:creationId xmlns:a16="http://schemas.microsoft.com/office/drawing/2014/main" id="{AD37ADEC-9A42-4B38-9810-722D4C192680}"/>
                      </a:ext>
                    </a:extLst>
                  </p:cNvPr>
                  <p:cNvSpPr/>
                  <p:nvPr/>
                </p:nvSpPr>
                <p:spPr>
                  <a:xfrm>
                    <a:off x="6506527" y="3389947"/>
                    <a:ext cx="17144" cy="78105"/>
                  </a:xfrm>
                  <a:custGeom>
                    <a:avLst/>
                    <a:gdLst>
                      <a:gd name="connsiteX0" fmla="*/ 17145 w 17144"/>
                      <a:gd name="connsiteY0" fmla="*/ 0 h 78105"/>
                      <a:gd name="connsiteX1" fmla="*/ 17145 w 17144"/>
                      <a:gd name="connsiteY1" fmla="*/ 68580 h 78105"/>
                      <a:gd name="connsiteX2" fmla="*/ 0 w 17144"/>
                      <a:gd name="connsiteY2" fmla="*/ 78105 h 78105"/>
                      <a:gd name="connsiteX3" fmla="*/ 0 w 17144"/>
                      <a:gd name="connsiteY3" fmla="*/ 9525 h 781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8105">
                        <a:moveTo>
                          <a:pt x="17145" y="0"/>
                        </a:moveTo>
                        <a:lnTo>
                          <a:pt x="17145" y="68580"/>
                        </a:lnTo>
                        <a:lnTo>
                          <a:pt x="0" y="78105"/>
                        </a:lnTo>
                        <a:lnTo>
                          <a:pt x="0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83" name="Freeform: Shape 982">
                    <a:extLst>
                      <a:ext uri="{FF2B5EF4-FFF2-40B4-BE49-F238E27FC236}">
                        <a16:creationId xmlns:a16="http://schemas.microsoft.com/office/drawing/2014/main" id="{46EC4BD0-67DC-46D2-B004-AF281502D2D6}"/>
                      </a:ext>
                    </a:extLst>
                  </p:cNvPr>
                  <p:cNvSpPr/>
                  <p:nvPr/>
                </p:nvSpPr>
                <p:spPr>
                  <a:xfrm>
                    <a:off x="6506527" y="3428047"/>
                    <a:ext cx="23812" cy="17145"/>
                  </a:xfrm>
                  <a:custGeom>
                    <a:avLst/>
                    <a:gdLst>
                      <a:gd name="connsiteX0" fmla="*/ 0 w 23812"/>
                      <a:gd name="connsiteY0" fmla="*/ 17145 h 17145"/>
                      <a:gd name="connsiteX1" fmla="*/ 23813 w 23812"/>
                      <a:gd name="connsiteY1" fmla="*/ 3810 h 17145"/>
                      <a:gd name="connsiteX2" fmla="*/ 17145 w 23812"/>
                      <a:gd name="connsiteY2" fmla="*/ 0 h 17145"/>
                      <a:gd name="connsiteX3" fmla="*/ 0 w 23812"/>
                      <a:gd name="connsiteY3" fmla="*/ 9525 h 171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7145">
                        <a:moveTo>
                          <a:pt x="0" y="17145"/>
                        </a:moveTo>
                        <a:lnTo>
                          <a:pt x="23813" y="3810"/>
                        </a:lnTo>
                        <a:lnTo>
                          <a:pt x="17145" y="0"/>
                        </a:lnTo>
                        <a:lnTo>
                          <a:pt x="0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967" name="Graphic 801">
                <a:extLst>
                  <a:ext uri="{FF2B5EF4-FFF2-40B4-BE49-F238E27FC236}">
                    <a16:creationId xmlns:a16="http://schemas.microsoft.com/office/drawing/2014/main" id="{643E4A1C-281D-4CFC-B6BF-BB53E629F186}"/>
                  </a:ext>
                </a:extLst>
              </p:cNvPr>
              <p:cNvGrpSpPr/>
              <p:nvPr/>
            </p:nvGrpSpPr>
            <p:grpSpPr>
              <a:xfrm>
                <a:off x="6551294" y="3356609"/>
                <a:ext cx="28575" cy="97155"/>
                <a:chOff x="6551294" y="3356609"/>
                <a:chExt cx="28575" cy="97155"/>
              </a:xfrm>
              <a:solidFill>
                <a:schemeClr val="accent1"/>
              </a:solidFill>
            </p:grpSpPr>
            <p:sp>
              <p:nvSpPr>
                <p:cNvPr id="974" name="Freeform: Shape 973">
                  <a:extLst>
                    <a:ext uri="{FF2B5EF4-FFF2-40B4-BE49-F238E27FC236}">
                      <a16:creationId xmlns:a16="http://schemas.microsoft.com/office/drawing/2014/main" id="{304C4227-3E70-42F6-B37A-049961546C3E}"/>
                    </a:ext>
                  </a:extLst>
                </p:cNvPr>
                <p:cNvSpPr/>
                <p:nvPr/>
              </p:nvSpPr>
              <p:spPr>
                <a:xfrm>
                  <a:off x="6551294" y="3356609"/>
                  <a:ext cx="28575" cy="97155"/>
                </a:xfrm>
                <a:custGeom>
                  <a:avLst/>
                  <a:gdLst>
                    <a:gd name="connsiteX0" fmla="*/ 0 w 28575"/>
                    <a:gd name="connsiteY0" fmla="*/ 15240 h 97155"/>
                    <a:gd name="connsiteX1" fmla="*/ 0 w 28575"/>
                    <a:gd name="connsiteY1" fmla="*/ 97155 h 97155"/>
                    <a:gd name="connsiteX2" fmla="*/ 28575 w 28575"/>
                    <a:gd name="connsiteY2" fmla="*/ 80963 h 97155"/>
                    <a:gd name="connsiteX3" fmla="*/ 28575 w 28575"/>
                    <a:gd name="connsiteY3" fmla="*/ 0 h 971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97155">
                      <a:moveTo>
                        <a:pt x="0" y="15240"/>
                      </a:moveTo>
                      <a:lnTo>
                        <a:pt x="0" y="97155"/>
                      </a:lnTo>
                      <a:lnTo>
                        <a:pt x="28575" y="80963"/>
                      </a:lnTo>
                      <a:lnTo>
                        <a:pt x="2857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975" name="Graphic 801">
                  <a:extLst>
                    <a:ext uri="{FF2B5EF4-FFF2-40B4-BE49-F238E27FC236}">
                      <a16:creationId xmlns:a16="http://schemas.microsoft.com/office/drawing/2014/main" id="{7C6D2D74-F43A-4D87-B11D-202E609D9790}"/>
                    </a:ext>
                  </a:extLst>
                </p:cNvPr>
                <p:cNvGrpSpPr/>
                <p:nvPr/>
              </p:nvGrpSpPr>
              <p:grpSpPr>
                <a:xfrm>
                  <a:off x="6553199" y="3360420"/>
                  <a:ext cx="23812" cy="88582"/>
                  <a:chOff x="6553199" y="3360420"/>
                  <a:chExt cx="23812" cy="88582"/>
                </a:xfrm>
                <a:solidFill>
                  <a:schemeClr val="accent1"/>
                </a:solidFill>
              </p:grpSpPr>
              <p:sp>
                <p:nvSpPr>
                  <p:cNvPr id="976" name="Freeform: Shape 975">
                    <a:extLst>
                      <a:ext uri="{FF2B5EF4-FFF2-40B4-BE49-F238E27FC236}">
                        <a16:creationId xmlns:a16="http://schemas.microsoft.com/office/drawing/2014/main" id="{3AB768C6-4F70-43EF-8C97-5FE9C2B9B3E0}"/>
                      </a:ext>
                    </a:extLst>
                  </p:cNvPr>
                  <p:cNvSpPr/>
                  <p:nvPr/>
                </p:nvSpPr>
                <p:spPr>
                  <a:xfrm>
                    <a:off x="6553199" y="3360420"/>
                    <a:ext cx="23812" cy="88582"/>
                  </a:xfrm>
                  <a:custGeom>
                    <a:avLst/>
                    <a:gdLst>
                      <a:gd name="connsiteX0" fmla="*/ 0 w 23812"/>
                      <a:gd name="connsiteY0" fmla="*/ 13335 h 88582"/>
                      <a:gd name="connsiteX1" fmla="*/ 23813 w 23812"/>
                      <a:gd name="connsiteY1" fmla="*/ 0 h 88582"/>
                      <a:gd name="connsiteX2" fmla="*/ 23813 w 23812"/>
                      <a:gd name="connsiteY2" fmla="*/ 76200 h 88582"/>
                      <a:gd name="connsiteX3" fmla="*/ 0 w 23812"/>
                      <a:gd name="connsiteY3" fmla="*/ 88583 h 8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8582">
                        <a:moveTo>
                          <a:pt x="0" y="13335"/>
                        </a:moveTo>
                        <a:lnTo>
                          <a:pt x="23813" y="0"/>
                        </a:lnTo>
                        <a:lnTo>
                          <a:pt x="23813" y="76200"/>
                        </a:lnTo>
                        <a:lnTo>
                          <a:pt x="0" y="88583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77" name="Freeform: Shape 976">
                    <a:extLst>
                      <a:ext uri="{FF2B5EF4-FFF2-40B4-BE49-F238E27FC236}">
                        <a16:creationId xmlns:a16="http://schemas.microsoft.com/office/drawing/2014/main" id="{7F9F8755-5DCD-41D4-8307-47C692CD1D2C}"/>
                      </a:ext>
                    </a:extLst>
                  </p:cNvPr>
                  <p:cNvSpPr/>
                  <p:nvPr/>
                </p:nvSpPr>
                <p:spPr>
                  <a:xfrm>
                    <a:off x="6553199" y="3364229"/>
                    <a:ext cx="18097" cy="78104"/>
                  </a:xfrm>
                  <a:custGeom>
                    <a:avLst/>
                    <a:gdLst>
                      <a:gd name="connsiteX0" fmla="*/ 18097 w 18097"/>
                      <a:gd name="connsiteY0" fmla="*/ 0 h 78104"/>
                      <a:gd name="connsiteX1" fmla="*/ 18097 w 18097"/>
                      <a:gd name="connsiteY1" fmla="*/ 68580 h 78104"/>
                      <a:gd name="connsiteX2" fmla="*/ 0 w 18097"/>
                      <a:gd name="connsiteY2" fmla="*/ 78105 h 78104"/>
                      <a:gd name="connsiteX3" fmla="*/ 0 w 18097"/>
                      <a:gd name="connsiteY3" fmla="*/ 9525 h 78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097" h="78104">
                        <a:moveTo>
                          <a:pt x="18097" y="0"/>
                        </a:moveTo>
                        <a:lnTo>
                          <a:pt x="18097" y="68580"/>
                        </a:lnTo>
                        <a:lnTo>
                          <a:pt x="0" y="78105"/>
                        </a:lnTo>
                        <a:lnTo>
                          <a:pt x="0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78" name="Freeform: Shape 977">
                    <a:extLst>
                      <a:ext uri="{FF2B5EF4-FFF2-40B4-BE49-F238E27FC236}">
                        <a16:creationId xmlns:a16="http://schemas.microsoft.com/office/drawing/2014/main" id="{AE09D4C8-A5B7-4BF3-B832-D2DDAAD1955A}"/>
                      </a:ext>
                    </a:extLst>
                  </p:cNvPr>
                  <p:cNvSpPr/>
                  <p:nvPr/>
                </p:nvSpPr>
                <p:spPr>
                  <a:xfrm>
                    <a:off x="6553199" y="3401377"/>
                    <a:ext cx="23812" cy="17144"/>
                  </a:xfrm>
                  <a:custGeom>
                    <a:avLst/>
                    <a:gdLst>
                      <a:gd name="connsiteX0" fmla="*/ 0 w 23812"/>
                      <a:gd name="connsiteY0" fmla="*/ 17145 h 17144"/>
                      <a:gd name="connsiteX1" fmla="*/ 23813 w 23812"/>
                      <a:gd name="connsiteY1" fmla="*/ 3810 h 17144"/>
                      <a:gd name="connsiteX2" fmla="*/ 18097 w 23812"/>
                      <a:gd name="connsiteY2" fmla="*/ 0 h 17144"/>
                      <a:gd name="connsiteX3" fmla="*/ 0 w 23812"/>
                      <a:gd name="connsiteY3" fmla="*/ 10477 h 17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7144">
                        <a:moveTo>
                          <a:pt x="0" y="17145"/>
                        </a:moveTo>
                        <a:lnTo>
                          <a:pt x="23813" y="3810"/>
                        </a:lnTo>
                        <a:lnTo>
                          <a:pt x="18097" y="0"/>
                        </a:lnTo>
                        <a:lnTo>
                          <a:pt x="0" y="10477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968" name="Graphic 801">
                <a:extLst>
                  <a:ext uri="{FF2B5EF4-FFF2-40B4-BE49-F238E27FC236}">
                    <a16:creationId xmlns:a16="http://schemas.microsoft.com/office/drawing/2014/main" id="{32F82E67-8C66-4921-AB40-ACC66F26EB17}"/>
                  </a:ext>
                </a:extLst>
              </p:cNvPr>
              <p:cNvGrpSpPr/>
              <p:nvPr/>
            </p:nvGrpSpPr>
            <p:grpSpPr>
              <a:xfrm>
                <a:off x="6597967" y="3329940"/>
                <a:ext cx="28575" cy="97154"/>
                <a:chOff x="6597967" y="3329940"/>
                <a:chExt cx="28575" cy="97154"/>
              </a:xfrm>
              <a:solidFill>
                <a:schemeClr val="accent1"/>
              </a:solidFill>
            </p:grpSpPr>
            <p:sp>
              <p:nvSpPr>
                <p:cNvPr id="969" name="Freeform: Shape 968">
                  <a:extLst>
                    <a:ext uri="{FF2B5EF4-FFF2-40B4-BE49-F238E27FC236}">
                      <a16:creationId xmlns:a16="http://schemas.microsoft.com/office/drawing/2014/main" id="{BA33217B-88DB-48D8-83ED-A7DAC403218E}"/>
                    </a:ext>
                  </a:extLst>
                </p:cNvPr>
                <p:cNvSpPr/>
                <p:nvPr/>
              </p:nvSpPr>
              <p:spPr>
                <a:xfrm>
                  <a:off x="6597967" y="3329940"/>
                  <a:ext cx="28575" cy="97154"/>
                </a:xfrm>
                <a:custGeom>
                  <a:avLst/>
                  <a:gdLst>
                    <a:gd name="connsiteX0" fmla="*/ 0 w 28575"/>
                    <a:gd name="connsiteY0" fmla="*/ 16192 h 97154"/>
                    <a:gd name="connsiteX1" fmla="*/ 0 w 28575"/>
                    <a:gd name="connsiteY1" fmla="*/ 97155 h 97154"/>
                    <a:gd name="connsiteX2" fmla="*/ 28575 w 28575"/>
                    <a:gd name="connsiteY2" fmla="*/ 81915 h 97154"/>
                    <a:gd name="connsiteX3" fmla="*/ 28575 w 28575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97154">
                      <a:moveTo>
                        <a:pt x="0" y="16192"/>
                      </a:moveTo>
                      <a:lnTo>
                        <a:pt x="0" y="97155"/>
                      </a:lnTo>
                      <a:lnTo>
                        <a:pt x="28575" y="81915"/>
                      </a:lnTo>
                      <a:lnTo>
                        <a:pt x="2857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970" name="Graphic 801">
                  <a:extLst>
                    <a:ext uri="{FF2B5EF4-FFF2-40B4-BE49-F238E27FC236}">
                      <a16:creationId xmlns:a16="http://schemas.microsoft.com/office/drawing/2014/main" id="{7DB5C99E-F555-42B6-B796-648306EBC1B8}"/>
                    </a:ext>
                  </a:extLst>
                </p:cNvPr>
                <p:cNvGrpSpPr/>
                <p:nvPr/>
              </p:nvGrpSpPr>
              <p:grpSpPr>
                <a:xfrm>
                  <a:off x="6600824" y="3333750"/>
                  <a:ext cx="22859" cy="89534"/>
                  <a:chOff x="6600824" y="3333750"/>
                  <a:chExt cx="22859" cy="89534"/>
                </a:xfrm>
                <a:solidFill>
                  <a:schemeClr val="accent1"/>
                </a:solidFill>
              </p:grpSpPr>
              <p:sp>
                <p:nvSpPr>
                  <p:cNvPr id="971" name="Freeform: Shape 970">
                    <a:extLst>
                      <a:ext uri="{FF2B5EF4-FFF2-40B4-BE49-F238E27FC236}">
                        <a16:creationId xmlns:a16="http://schemas.microsoft.com/office/drawing/2014/main" id="{378A84A6-283C-43F8-B4DB-BF8491776999}"/>
                      </a:ext>
                    </a:extLst>
                  </p:cNvPr>
                  <p:cNvSpPr/>
                  <p:nvPr/>
                </p:nvSpPr>
                <p:spPr>
                  <a:xfrm>
                    <a:off x="6600824" y="3333750"/>
                    <a:ext cx="22859" cy="89534"/>
                  </a:xfrm>
                  <a:custGeom>
                    <a:avLst/>
                    <a:gdLst>
                      <a:gd name="connsiteX0" fmla="*/ 0 w 22859"/>
                      <a:gd name="connsiteY0" fmla="*/ 13335 h 89534"/>
                      <a:gd name="connsiteX1" fmla="*/ 22860 w 22859"/>
                      <a:gd name="connsiteY1" fmla="*/ 0 h 89534"/>
                      <a:gd name="connsiteX2" fmla="*/ 22860 w 22859"/>
                      <a:gd name="connsiteY2" fmla="*/ 76200 h 89534"/>
                      <a:gd name="connsiteX3" fmla="*/ 0 w 22859"/>
                      <a:gd name="connsiteY3" fmla="*/ 89535 h 89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89534">
                        <a:moveTo>
                          <a:pt x="0" y="13335"/>
                        </a:moveTo>
                        <a:lnTo>
                          <a:pt x="22860" y="0"/>
                        </a:lnTo>
                        <a:lnTo>
                          <a:pt x="22860" y="76200"/>
                        </a:lnTo>
                        <a:lnTo>
                          <a:pt x="0" y="8953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72" name="Freeform: Shape 971">
                    <a:extLst>
                      <a:ext uri="{FF2B5EF4-FFF2-40B4-BE49-F238E27FC236}">
                        <a16:creationId xmlns:a16="http://schemas.microsoft.com/office/drawing/2014/main" id="{4208CD7C-F72C-4184-8211-75699604C1AD}"/>
                      </a:ext>
                    </a:extLst>
                  </p:cNvPr>
                  <p:cNvSpPr/>
                  <p:nvPr/>
                </p:nvSpPr>
                <p:spPr>
                  <a:xfrm>
                    <a:off x="6600824" y="3337559"/>
                    <a:ext cx="17144" cy="78105"/>
                  </a:xfrm>
                  <a:custGeom>
                    <a:avLst/>
                    <a:gdLst>
                      <a:gd name="connsiteX0" fmla="*/ 17145 w 17144"/>
                      <a:gd name="connsiteY0" fmla="*/ 0 h 78105"/>
                      <a:gd name="connsiteX1" fmla="*/ 17145 w 17144"/>
                      <a:gd name="connsiteY1" fmla="*/ 68580 h 78105"/>
                      <a:gd name="connsiteX2" fmla="*/ 0 w 17144"/>
                      <a:gd name="connsiteY2" fmla="*/ 78105 h 78105"/>
                      <a:gd name="connsiteX3" fmla="*/ 0 w 17144"/>
                      <a:gd name="connsiteY3" fmla="*/ 9525 h 781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8105">
                        <a:moveTo>
                          <a:pt x="17145" y="0"/>
                        </a:moveTo>
                        <a:lnTo>
                          <a:pt x="17145" y="68580"/>
                        </a:lnTo>
                        <a:lnTo>
                          <a:pt x="0" y="78105"/>
                        </a:lnTo>
                        <a:lnTo>
                          <a:pt x="0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73" name="Freeform: Shape 972">
                    <a:extLst>
                      <a:ext uri="{FF2B5EF4-FFF2-40B4-BE49-F238E27FC236}">
                        <a16:creationId xmlns:a16="http://schemas.microsoft.com/office/drawing/2014/main" id="{8961CD26-AEE8-4C0D-9652-A125035CD2B4}"/>
                      </a:ext>
                    </a:extLst>
                  </p:cNvPr>
                  <p:cNvSpPr/>
                  <p:nvPr/>
                </p:nvSpPr>
                <p:spPr>
                  <a:xfrm>
                    <a:off x="6600824" y="3375659"/>
                    <a:ext cx="22859" cy="17145"/>
                  </a:xfrm>
                  <a:custGeom>
                    <a:avLst/>
                    <a:gdLst>
                      <a:gd name="connsiteX0" fmla="*/ 0 w 22859"/>
                      <a:gd name="connsiteY0" fmla="*/ 17145 h 17145"/>
                      <a:gd name="connsiteX1" fmla="*/ 22860 w 22859"/>
                      <a:gd name="connsiteY1" fmla="*/ 3810 h 17145"/>
                      <a:gd name="connsiteX2" fmla="*/ 17145 w 22859"/>
                      <a:gd name="connsiteY2" fmla="*/ 0 h 17145"/>
                      <a:gd name="connsiteX3" fmla="*/ 0 w 22859"/>
                      <a:gd name="connsiteY3" fmla="*/ 9525 h 171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17145">
                        <a:moveTo>
                          <a:pt x="0" y="17145"/>
                        </a:moveTo>
                        <a:lnTo>
                          <a:pt x="22860" y="3810"/>
                        </a:lnTo>
                        <a:lnTo>
                          <a:pt x="17145" y="0"/>
                        </a:lnTo>
                        <a:lnTo>
                          <a:pt x="0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grpSp>
          <p:nvGrpSpPr>
            <p:cNvPr id="825" name="Graphic 801">
              <a:extLst>
                <a:ext uri="{FF2B5EF4-FFF2-40B4-BE49-F238E27FC236}">
                  <a16:creationId xmlns:a16="http://schemas.microsoft.com/office/drawing/2014/main" id="{52923E68-4658-4598-B3CD-E4C2B818D09C}"/>
                </a:ext>
              </a:extLst>
            </p:cNvPr>
            <p:cNvGrpSpPr/>
            <p:nvPr/>
          </p:nvGrpSpPr>
          <p:grpSpPr>
            <a:xfrm>
              <a:off x="5917881" y="3162300"/>
              <a:ext cx="168592" cy="175259"/>
              <a:chOff x="5917881" y="3162300"/>
              <a:chExt cx="168592" cy="175259"/>
            </a:xfrm>
            <a:solidFill>
              <a:schemeClr val="accent1"/>
            </a:solidFill>
          </p:grpSpPr>
          <p:grpSp>
            <p:nvGrpSpPr>
              <p:cNvPr id="941" name="Graphic 801">
                <a:extLst>
                  <a:ext uri="{FF2B5EF4-FFF2-40B4-BE49-F238E27FC236}">
                    <a16:creationId xmlns:a16="http://schemas.microsoft.com/office/drawing/2014/main" id="{C8E7F01A-F086-434F-A004-80450CC29B46}"/>
                  </a:ext>
                </a:extLst>
              </p:cNvPr>
              <p:cNvGrpSpPr/>
              <p:nvPr/>
            </p:nvGrpSpPr>
            <p:grpSpPr>
              <a:xfrm>
                <a:off x="6058852" y="3240404"/>
                <a:ext cx="27622" cy="97154"/>
                <a:chOff x="6058852" y="3240404"/>
                <a:chExt cx="27622" cy="97154"/>
              </a:xfrm>
              <a:solidFill>
                <a:schemeClr val="accent1"/>
              </a:solidFill>
            </p:grpSpPr>
            <p:sp>
              <p:nvSpPr>
                <p:cNvPr id="960" name="Freeform: Shape 959">
                  <a:extLst>
                    <a:ext uri="{FF2B5EF4-FFF2-40B4-BE49-F238E27FC236}">
                      <a16:creationId xmlns:a16="http://schemas.microsoft.com/office/drawing/2014/main" id="{0EDC2962-73B1-4D73-86EE-693F44FE5085}"/>
                    </a:ext>
                  </a:extLst>
                </p:cNvPr>
                <p:cNvSpPr/>
                <p:nvPr/>
              </p:nvSpPr>
              <p:spPr>
                <a:xfrm>
                  <a:off x="6058852" y="3240404"/>
                  <a:ext cx="27622" cy="97154"/>
                </a:xfrm>
                <a:custGeom>
                  <a:avLst/>
                  <a:gdLst>
                    <a:gd name="connsiteX0" fmla="*/ 27622 w 27622"/>
                    <a:gd name="connsiteY0" fmla="*/ 16192 h 97154"/>
                    <a:gd name="connsiteX1" fmla="*/ 27622 w 27622"/>
                    <a:gd name="connsiteY1" fmla="*/ 97155 h 97154"/>
                    <a:gd name="connsiteX2" fmla="*/ 0 w 27622"/>
                    <a:gd name="connsiteY2" fmla="*/ 81915 h 97154"/>
                    <a:gd name="connsiteX3" fmla="*/ 0 w 27622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97154">
                      <a:moveTo>
                        <a:pt x="27622" y="16192"/>
                      </a:moveTo>
                      <a:lnTo>
                        <a:pt x="27622" y="97155"/>
                      </a:lnTo>
                      <a:lnTo>
                        <a:pt x="0" y="8191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961" name="Graphic 801">
                  <a:extLst>
                    <a:ext uri="{FF2B5EF4-FFF2-40B4-BE49-F238E27FC236}">
                      <a16:creationId xmlns:a16="http://schemas.microsoft.com/office/drawing/2014/main" id="{800F5159-409F-46F0-83A3-FA77EB662193}"/>
                    </a:ext>
                  </a:extLst>
                </p:cNvPr>
                <p:cNvGrpSpPr/>
                <p:nvPr/>
              </p:nvGrpSpPr>
              <p:grpSpPr>
                <a:xfrm>
                  <a:off x="6060756" y="3245167"/>
                  <a:ext cx="23812" cy="88582"/>
                  <a:chOff x="6060756" y="3245167"/>
                  <a:chExt cx="23812" cy="88582"/>
                </a:xfrm>
                <a:solidFill>
                  <a:schemeClr val="accent1"/>
                </a:solidFill>
              </p:grpSpPr>
              <p:sp>
                <p:nvSpPr>
                  <p:cNvPr id="962" name="Freeform: Shape 961">
                    <a:extLst>
                      <a:ext uri="{FF2B5EF4-FFF2-40B4-BE49-F238E27FC236}">
                        <a16:creationId xmlns:a16="http://schemas.microsoft.com/office/drawing/2014/main" id="{122965AE-6F84-4006-B662-524DF8674326}"/>
                      </a:ext>
                    </a:extLst>
                  </p:cNvPr>
                  <p:cNvSpPr/>
                  <p:nvPr/>
                </p:nvSpPr>
                <p:spPr>
                  <a:xfrm>
                    <a:off x="6060756" y="3245167"/>
                    <a:ext cx="23812" cy="88582"/>
                  </a:xfrm>
                  <a:custGeom>
                    <a:avLst/>
                    <a:gdLst>
                      <a:gd name="connsiteX0" fmla="*/ 23813 w 23812"/>
                      <a:gd name="connsiteY0" fmla="*/ 12383 h 88582"/>
                      <a:gd name="connsiteX1" fmla="*/ 0 w 23812"/>
                      <a:gd name="connsiteY1" fmla="*/ 0 h 88582"/>
                      <a:gd name="connsiteX2" fmla="*/ 0 w 23812"/>
                      <a:gd name="connsiteY2" fmla="*/ 75248 h 88582"/>
                      <a:gd name="connsiteX3" fmla="*/ 23813 w 23812"/>
                      <a:gd name="connsiteY3" fmla="*/ 88583 h 8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8582">
                        <a:moveTo>
                          <a:pt x="23813" y="12383"/>
                        </a:moveTo>
                        <a:lnTo>
                          <a:pt x="0" y="0"/>
                        </a:lnTo>
                        <a:lnTo>
                          <a:pt x="0" y="75248"/>
                        </a:lnTo>
                        <a:lnTo>
                          <a:pt x="23813" y="88583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63" name="Freeform: Shape 962">
                    <a:extLst>
                      <a:ext uri="{FF2B5EF4-FFF2-40B4-BE49-F238E27FC236}">
                        <a16:creationId xmlns:a16="http://schemas.microsoft.com/office/drawing/2014/main" id="{29AAB297-443E-4B39-9FD4-A733152D09A7}"/>
                      </a:ext>
                    </a:extLst>
                  </p:cNvPr>
                  <p:cNvSpPr/>
                  <p:nvPr/>
                </p:nvSpPr>
                <p:spPr>
                  <a:xfrm>
                    <a:off x="6067424" y="3248025"/>
                    <a:ext cx="17144" cy="78104"/>
                  </a:xfrm>
                  <a:custGeom>
                    <a:avLst/>
                    <a:gdLst>
                      <a:gd name="connsiteX0" fmla="*/ 0 w 17144"/>
                      <a:gd name="connsiteY0" fmla="*/ 0 h 78104"/>
                      <a:gd name="connsiteX1" fmla="*/ 0 w 17144"/>
                      <a:gd name="connsiteY1" fmla="*/ 68580 h 78104"/>
                      <a:gd name="connsiteX2" fmla="*/ 17145 w 17144"/>
                      <a:gd name="connsiteY2" fmla="*/ 78105 h 78104"/>
                      <a:gd name="connsiteX3" fmla="*/ 17145 w 17144"/>
                      <a:gd name="connsiteY3" fmla="*/ 9525 h 78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8104">
                        <a:moveTo>
                          <a:pt x="0" y="0"/>
                        </a:moveTo>
                        <a:lnTo>
                          <a:pt x="0" y="68580"/>
                        </a:lnTo>
                        <a:lnTo>
                          <a:pt x="17145" y="78105"/>
                        </a:lnTo>
                        <a:lnTo>
                          <a:pt x="17145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64" name="Freeform: Shape 963">
                    <a:extLst>
                      <a:ext uri="{FF2B5EF4-FFF2-40B4-BE49-F238E27FC236}">
                        <a16:creationId xmlns:a16="http://schemas.microsoft.com/office/drawing/2014/main" id="{3F5B8118-3192-4C8B-B8CE-1B3DC98653AF}"/>
                      </a:ext>
                    </a:extLst>
                  </p:cNvPr>
                  <p:cNvSpPr/>
                  <p:nvPr/>
                </p:nvSpPr>
                <p:spPr>
                  <a:xfrm>
                    <a:off x="6060756" y="3286125"/>
                    <a:ext cx="23812" cy="17145"/>
                  </a:xfrm>
                  <a:custGeom>
                    <a:avLst/>
                    <a:gdLst>
                      <a:gd name="connsiteX0" fmla="*/ 23813 w 23812"/>
                      <a:gd name="connsiteY0" fmla="*/ 17145 h 17145"/>
                      <a:gd name="connsiteX1" fmla="*/ 0 w 23812"/>
                      <a:gd name="connsiteY1" fmla="*/ 3810 h 17145"/>
                      <a:gd name="connsiteX2" fmla="*/ 6668 w 23812"/>
                      <a:gd name="connsiteY2" fmla="*/ 0 h 17145"/>
                      <a:gd name="connsiteX3" fmla="*/ 23813 w 23812"/>
                      <a:gd name="connsiteY3" fmla="*/ 9525 h 171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7145">
                        <a:moveTo>
                          <a:pt x="23813" y="17145"/>
                        </a:moveTo>
                        <a:lnTo>
                          <a:pt x="0" y="3810"/>
                        </a:lnTo>
                        <a:lnTo>
                          <a:pt x="6668" y="0"/>
                        </a:lnTo>
                        <a:lnTo>
                          <a:pt x="23813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942" name="Graphic 801">
                <a:extLst>
                  <a:ext uri="{FF2B5EF4-FFF2-40B4-BE49-F238E27FC236}">
                    <a16:creationId xmlns:a16="http://schemas.microsoft.com/office/drawing/2014/main" id="{1C84214A-3131-40D0-BF05-360F7F9B5122}"/>
                  </a:ext>
                </a:extLst>
              </p:cNvPr>
              <p:cNvGrpSpPr/>
              <p:nvPr/>
            </p:nvGrpSpPr>
            <p:grpSpPr>
              <a:xfrm>
                <a:off x="6012179" y="3214687"/>
                <a:ext cx="27622" cy="97154"/>
                <a:chOff x="6012179" y="3214687"/>
                <a:chExt cx="27622" cy="97154"/>
              </a:xfrm>
              <a:solidFill>
                <a:schemeClr val="accent1"/>
              </a:solidFill>
            </p:grpSpPr>
            <p:sp>
              <p:nvSpPr>
                <p:cNvPr id="955" name="Freeform: Shape 954">
                  <a:extLst>
                    <a:ext uri="{FF2B5EF4-FFF2-40B4-BE49-F238E27FC236}">
                      <a16:creationId xmlns:a16="http://schemas.microsoft.com/office/drawing/2014/main" id="{3A3DBED8-CD68-49C4-A12B-C0BB30BA1C7F}"/>
                    </a:ext>
                  </a:extLst>
                </p:cNvPr>
                <p:cNvSpPr/>
                <p:nvPr/>
              </p:nvSpPr>
              <p:spPr>
                <a:xfrm>
                  <a:off x="6012179" y="3214687"/>
                  <a:ext cx="27622" cy="97154"/>
                </a:xfrm>
                <a:custGeom>
                  <a:avLst/>
                  <a:gdLst>
                    <a:gd name="connsiteX0" fmla="*/ 27622 w 27622"/>
                    <a:gd name="connsiteY0" fmla="*/ 15240 h 97154"/>
                    <a:gd name="connsiteX1" fmla="*/ 27622 w 27622"/>
                    <a:gd name="connsiteY1" fmla="*/ 97155 h 97154"/>
                    <a:gd name="connsiteX2" fmla="*/ 0 w 27622"/>
                    <a:gd name="connsiteY2" fmla="*/ 80963 h 97154"/>
                    <a:gd name="connsiteX3" fmla="*/ 0 w 27622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97154">
                      <a:moveTo>
                        <a:pt x="27622" y="15240"/>
                      </a:moveTo>
                      <a:lnTo>
                        <a:pt x="27622" y="97155"/>
                      </a:lnTo>
                      <a:lnTo>
                        <a:pt x="0" y="809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956" name="Graphic 801">
                  <a:extLst>
                    <a:ext uri="{FF2B5EF4-FFF2-40B4-BE49-F238E27FC236}">
                      <a16:creationId xmlns:a16="http://schemas.microsoft.com/office/drawing/2014/main" id="{8F6572F6-2055-4118-9800-EB0E09148CD2}"/>
                    </a:ext>
                  </a:extLst>
                </p:cNvPr>
                <p:cNvGrpSpPr/>
                <p:nvPr/>
              </p:nvGrpSpPr>
              <p:grpSpPr>
                <a:xfrm>
                  <a:off x="6014084" y="3218497"/>
                  <a:ext cx="23812" cy="88582"/>
                  <a:chOff x="6014084" y="3218497"/>
                  <a:chExt cx="23812" cy="88582"/>
                </a:xfrm>
                <a:solidFill>
                  <a:schemeClr val="accent1"/>
                </a:solidFill>
              </p:grpSpPr>
              <p:sp>
                <p:nvSpPr>
                  <p:cNvPr id="957" name="Freeform: Shape 956">
                    <a:extLst>
                      <a:ext uri="{FF2B5EF4-FFF2-40B4-BE49-F238E27FC236}">
                        <a16:creationId xmlns:a16="http://schemas.microsoft.com/office/drawing/2014/main" id="{73815CAB-AD77-42A0-B1FC-DA2590A1F8C5}"/>
                      </a:ext>
                    </a:extLst>
                  </p:cNvPr>
                  <p:cNvSpPr/>
                  <p:nvPr/>
                </p:nvSpPr>
                <p:spPr>
                  <a:xfrm>
                    <a:off x="6014084" y="3218497"/>
                    <a:ext cx="23812" cy="88582"/>
                  </a:xfrm>
                  <a:custGeom>
                    <a:avLst/>
                    <a:gdLst>
                      <a:gd name="connsiteX0" fmla="*/ 23813 w 23812"/>
                      <a:gd name="connsiteY0" fmla="*/ 13335 h 88582"/>
                      <a:gd name="connsiteX1" fmla="*/ 0 w 23812"/>
                      <a:gd name="connsiteY1" fmla="*/ 0 h 88582"/>
                      <a:gd name="connsiteX2" fmla="*/ 0 w 23812"/>
                      <a:gd name="connsiteY2" fmla="*/ 76200 h 88582"/>
                      <a:gd name="connsiteX3" fmla="*/ 23813 w 23812"/>
                      <a:gd name="connsiteY3" fmla="*/ 88583 h 8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8582">
                        <a:moveTo>
                          <a:pt x="23813" y="13335"/>
                        </a:moveTo>
                        <a:lnTo>
                          <a:pt x="0" y="0"/>
                        </a:lnTo>
                        <a:lnTo>
                          <a:pt x="0" y="76200"/>
                        </a:lnTo>
                        <a:lnTo>
                          <a:pt x="23813" y="88583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58" name="Freeform: Shape 957">
                    <a:extLst>
                      <a:ext uri="{FF2B5EF4-FFF2-40B4-BE49-F238E27FC236}">
                        <a16:creationId xmlns:a16="http://schemas.microsoft.com/office/drawing/2014/main" id="{05E1FEDE-FF1C-41AA-883B-D2EE4AC87882}"/>
                      </a:ext>
                    </a:extLst>
                  </p:cNvPr>
                  <p:cNvSpPr/>
                  <p:nvPr/>
                </p:nvSpPr>
                <p:spPr>
                  <a:xfrm>
                    <a:off x="6019799" y="3222307"/>
                    <a:ext cx="18097" cy="78104"/>
                  </a:xfrm>
                  <a:custGeom>
                    <a:avLst/>
                    <a:gdLst>
                      <a:gd name="connsiteX0" fmla="*/ 0 w 18097"/>
                      <a:gd name="connsiteY0" fmla="*/ 0 h 78104"/>
                      <a:gd name="connsiteX1" fmla="*/ 0 w 18097"/>
                      <a:gd name="connsiteY1" fmla="*/ 68580 h 78104"/>
                      <a:gd name="connsiteX2" fmla="*/ 18097 w 18097"/>
                      <a:gd name="connsiteY2" fmla="*/ 78105 h 78104"/>
                      <a:gd name="connsiteX3" fmla="*/ 18097 w 18097"/>
                      <a:gd name="connsiteY3" fmla="*/ 9525 h 78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097" h="78104">
                        <a:moveTo>
                          <a:pt x="0" y="0"/>
                        </a:moveTo>
                        <a:lnTo>
                          <a:pt x="0" y="68580"/>
                        </a:lnTo>
                        <a:lnTo>
                          <a:pt x="18097" y="78105"/>
                        </a:lnTo>
                        <a:lnTo>
                          <a:pt x="18097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59" name="Freeform: Shape 958">
                    <a:extLst>
                      <a:ext uri="{FF2B5EF4-FFF2-40B4-BE49-F238E27FC236}">
                        <a16:creationId xmlns:a16="http://schemas.microsoft.com/office/drawing/2014/main" id="{BE08B185-14CA-4DED-AF26-EC5269245F3A}"/>
                      </a:ext>
                    </a:extLst>
                  </p:cNvPr>
                  <p:cNvSpPr/>
                  <p:nvPr/>
                </p:nvSpPr>
                <p:spPr>
                  <a:xfrm>
                    <a:off x="6014084" y="3259454"/>
                    <a:ext cx="23812" cy="17145"/>
                  </a:xfrm>
                  <a:custGeom>
                    <a:avLst/>
                    <a:gdLst>
                      <a:gd name="connsiteX0" fmla="*/ 23813 w 23812"/>
                      <a:gd name="connsiteY0" fmla="*/ 17145 h 17145"/>
                      <a:gd name="connsiteX1" fmla="*/ 0 w 23812"/>
                      <a:gd name="connsiteY1" fmla="*/ 3810 h 17145"/>
                      <a:gd name="connsiteX2" fmla="*/ 5715 w 23812"/>
                      <a:gd name="connsiteY2" fmla="*/ 0 h 17145"/>
                      <a:gd name="connsiteX3" fmla="*/ 23813 w 23812"/>
                      <a:gd name="connsiteY3" fmla="*/ 10478 h 171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7145">
                        <a:moveTo>
                          <a:pt x="23813" y="17145"/>
                        </a:moveTo>
                        <a:lnTo>
                          <a:pt x="0" y="3810"/>
                        </a:lnTo>
                        <a:lnTo>
                          <a:pt x="5715" y="0"/>
                        </a:lnTo>
                        <a:lnTo>
                          <a:pt x="23813" y="10478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943" name="Graphic 801">
                <a:extLst>
                  <a:ext uri="{FF2B5EF4-FFF2-40B4-BE49-F238E27FC236}">
                    <a16:creationId xmlns:a16="http://schemas.microsoft.com/office/drawing/2014/main" id="{874DBB97-63E2-49F8-B223-BC582DB4ABE0}"/>
                  </a:ext>
                </a:extLst>
              </p:cNvPr>
              <p:cNvGrpSpPr/>
              <p:nvPr/>
            </p:nvGrpSpPr>
            <p:grpSpPr>
              <a:xfrm>
                <a:off x="5964554" y="3188017"/>
                <a:ext cx="28575" cy="97154"/>
                <a:chOff x="5964554" y="3188017"/>
                <a:chExt cx="28575" cy="97154"/>
              </a:xfrm>
              <a:solidFill>
                <a:schemeClr val="accent1"/>
              </a:solidFill>
            </p:grpSpPr>
            <p:sp>
              <p:nvSpPr>
                <p:cNvPr id="950" name="Freeform: Shape 949">
                  <a:extLst>
                    <a:ext uri="{FF2B5EF4-FFF2-40B4-BE49-F238E27FC236}">
                      <a16:creationId xmlns:a16="http://schemas.microsoft.com/office/drawing/2014/main" id="{828E4FEC-6A0C-4F1B-9F9E-E5DE5D5E8D15}"/>
                    </a:ext>
                  </a:extLst>
                </p:cNvPr>
                <p:cNvSpPr/>
                <p:nvPr/>
              </p:nvSpPr>
              <p:spPr>
                <a:xfrm>
                  <a:off x="5964554" y="3188017"/>
                  <a:ext cx="28575" cy="97154"/>
                </a:xfrm>
                <a:custGeom>
                  <a:avLst/>
                  <a:gdLst>
                    <a:gd name="connsiteX0" fmla="*/ 28575 w 28575"/>
                    <a:gd name="connsiteY0" fmla="*/ 16192 h 97154"/>
                    <a:gd name="connsiteX1" fmla="*/ 28575 w 28575"/>
                    <a:gd name="connsiteY1" fmla="*/ 97155 h 97154"/>
                    <a:gd name="connsiteX2" fmla="*/ 0 w 28575"/>
                    <a:gd name="connsiteY2" fmla="*/ 81915 h 97154"/>
                    <a:gd name="connsiteX3" fmla="*/ 0 w 28575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97154">
                      <a:moveTo>
                        <a:pt x="28575" y="16192"/>
                      </a:moveTo>
                      <a:lnTo>
                        <a:pt x="28575" y="97155"/>
                      </a:lnTo>
                      <a:lnTo>
                        <a:pt x="0" y="8191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951" name="Graphic 801">
                  <a:extLst>
                    <a:ext uri="{FF2B5EF4-FFF2-40B4-BE49-F238E27FC236}">
                      <a16:creationId xmlns:a16="http://schemas.microsoft.com/office/drawing/2014/main" id="{375E20C9-955E-42A9-8ACE-E3E73A32B1A7}"/>
                    </a:ext>
                  </a:extLst>
                </p:cNvPr>
                <p:cNvGrpSpPr/>
                <p:nvPr/>
              </p:nvGrpSpPr>
              <p:grpSpPr>
                <a:xfrm>
                  <a:off x="5967412" y="3191827"/>
                  <a:ext cx="22859" cy="89534"/>
                  <a:chOff x="5967412" y="3191827"/>
                  <a:chExt cx="22859" cy="89534"/>
                </a:xfrm>
                <a:solidFill>
                  <a:schemeClr val="accent1"/>
                </a:solidFill>
              </p:grpSpPr>
              <p:sp>
                <p:nvSpPr>
                  <p:cNvPr id="952" name="Freeform: Shape 951">
                    <a:extLst>
                      <a:ext uri="{FF2B5EF4-FFF2-40B4-BE49-F238E27FC236}">
                        <a16:creationId xmlns:a16="http://schemas.microsoft.com/office/drawing/2014/main" id="{B28E5F00-298D-4ACA-82A2-EAAEB041CA08}"/>
                      </a:ext>
                    </a:extLst>
                  </p:cNvPr>
                  <p:cNvSpPr/>
                  <p:nvPr/>
                </p:nvSpPr>
                <p:spPr>
                  <a:xfrm>
                    <a:off x="5967412" y="3191827"/>
                    <a:ext cx="22859" cy="89534"/>
                  </a:xfrm>
                  <a:custGeom>
                    <a:avLst/>
                    <a:gdLst>
                      <a:gd name="connsiteX0" fmla="*/ 22860 w 22859"/>
                      <a:gd name="connsiteY0" fmla="*/ 13335 h 89534"/>
                      <a:gd name="connsiteX1" fmla="*/ 0 w 22859"/>
                      <a:gd name="connsiteY1" fmla="*/ 0 h 89534"/>
                      <a:gd name="connsiteX2" fmla="*/ 0 w 22859"/>
                      <a:gd name="connsiteY2" fmla="*/ 76200 h 89534"/>
                      <a:gd name="connsiteX3" fmla="*/ 22860 w 22859"/>
                      <a:gd name="connsiteY3" fmla="*/ 89535 h 89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89534">
                        <a:moveTo>
                          <a:pt x="22860" y="13335"/>
                        </a:moveTo>
                        <a:lnTo>
                          <a:pt x="0" y="0"/>
                        </a:lnTo>
                        <a:lnTo>
                          <a:pt x="0" y="76200"/>
                        </a:lnTo>
                        <a:lnTo>
                          <a:pt x="22860" y="8953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53" name="Freeform: Shape 952">
                    <a:extLst>
                      <a:ext uri="{FF2B5EF4-FFF2-40B4-BE49-F238E27FC236}">
                        <a16:creationId xmlns:a16="http://schemas.microsoft.com/office/drawing/2014/main" id="{D3E85AB9-1139-4569-9A91-7DC0BC0C909B}"/>
                      </a:ext>
                    </a:extLst>
                  </p:cNvPr>
                  <p:cNvSpPr/>
                  <p:nvPr/>
                </p:nvSpPr>
                <p:spPr>
                  <a:xfrm>
                    <a:off x="5973127" y="3195637"/>
                    <a:ext cx="17144" cy="78104"/>
                  </a:xfrm>
                  <a:custGeom>
                    <a:avLst/>
                    <a:gdLst>
                      <a:gd name="connsiteX0" fmla="*/ 0 w 17144"/>
                      <a:gd name="connsiteY0" fmla="*/ 0 h 78104"/>
                      <a:gd name="connsiteX1" fmla="*/ 0 w 17144"/>
                      <a:gd name="connsiteY1" fmla="*/ 68580 h 78104"/>
                      <a:gd name="connsiteX2" fmla="*/ 17145 w 17144"/>
                      <a:gd name="connsiteY2" fmla="*/ 78105 h 78104"/>
                      <a:gd name="connsiteX3" fmla="*/ 17145 w 17144"/>
                      <a:gd name="connsiteY3" fmla="*/ 9525 h 78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8104">
                        <a:moveTo>
                          <a:pt x="0" y="0"/>
                        </a:moveTo>
                        <a:lnTo>
                          <a:pt x="0" y="68580"/>
                        </a:lnTo>
                        <a:lnTo>
                          <a:pt x="17145" y="78105"/>
                        </a:lnTo>
                        <a:lnTo>
                          <a:pt x="17145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54" name="Freeform: Shape 953">
                    <a:extLst>
                      <a:ext uri="{FF2B5EF4-FFF2-40B4-BE49-F238E27FC236}">
                        <a16:creationId xmlns:a16="http://schemas.microsoft.com/office/drawing/2014/main" id="{73356BF3-0447-476D-8668-959B940B9742}"/>
                      </a:ext>
                    </a:extLst>
                  </p:cNvPr>
                  <p:cNvSpPr/>
                  <p:nvPr/>
                </p:nvSpPr>
                <p:spPr>
                  <a:xfrm>
                    <a:off x="5967412" y="3233737"/>
                    <a:ext cx="22859" cy="17145"/>
                  </a:xfrm>
                  <a:custGeom>
                    <a:avLst/>
                    <a:gdLst>
                      <a:gd name="connsiteX0" fmla="*/ 22860 w 22859"/>
                      <a:gd name="connsiteY0" fmla="*/ 17145 h 17145"/>
                      <a:gd name="connsiteX1" fmla="*/ 0 w 22859"/>
                      <a:gd name="connsiteY1" fmla="*/ 3810 h 17145"/>
                      <a:gd name="connsiteX2" fmla="*/ 5715 w 22859"/>
                      <a:gd name="connsiteY2" fmla="*/ 0 h 17145"/>
                      <a:gd name="connsiteX3" fmla="*/ 22860 w 22859"/>
                      <a:gd name="connsiteY3" fmla="*/ 9525 h 171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17145">
                        <a:moveTo>
                          <a:pt x="22860" y="17145"/>
                        </a:moveTo>
                        <a:lnTo>
                          <a:pt x="0" y="3810"/>
                        </a:lnTo>
                        <a:lnTo>
                          <a:pt x="5715" y="0"/>
                        </a:lnTo>
                        <a:lnTo>
                          <a:pt x="22860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944" name="Graphic 801">
                <a:extLst>
                  <a:ext uri="{FF2B5EF4-FFF2-40B4-BE49-F238E27FC236}">
                    <a16:creationId xmlns:a16="http://schemas.microsoft.com/office/drawing/2014/main" id="{6CDBAC76-1D5C-4A3E-9212-4610CCFB15D5}"/>
                  </a:ext>
                </a:extLst>
              </p:cNvPr>
              <p:cNvGrpSpPr/>
              <p:nvPr/>
            </p:nvGrpSpPr>
            <p:grpSpPr>
              <a:xfrm>
                <a:off x="5917881" y="3162300"/>
                <a:ext cx="28575" cy="97154"/>
                <a:chOff x="5917881" y="3162300"/>
                <a:chExt cx="28575" cy="97154"/>
              </a:xfrm>
              <a:solidFill>
                <a:schemeClr val="accent1"/>
              </a:solidFill>
            </p:grpSpPr>
            <p:sp>
              <p:nvSpPr>
                <p:cNvPr id="945" name="Freeform: Shape 944">
                  <a:extLst>
                    <a:ext uri="{FF2B5EF4-FFF2-40B4-BE49-F238E27FC236}">
                      <a16:creationId xmlns:a16="http://schemas.microsoft.com/office/drawing/2014/main" id="{A109CC8A-7875-4BB0-81B8-78D2C195C367}"/>
                    </a:ext>
                  </a:extLst>
                </p:cNvPr>
                <p:cNvSpPr/>
                <p:nvPr/>
              </p:nvSpPr>
              <p:spPr>
                <a:xfrm>
                  <a:off x="5917881" y="3162300"/>
                  <a:ext cx="28575" cy="97154"/>
                </a:xfrm>
                <a:custGeom>
                  <a:avLst/>
                  <a:gdLst>
                    <a:gd name="connsiteX0" fmla="*/ 28575 w 28575"/>
                    <a:gd name="connsiteY0" fmla="*/ 15240 h 97154"/>
                    <a:gd name="connsiteX1" fmla="*/ 28575 w 28575"/>
                    <a:gd name="connsiteY1" fmla="*/ 97155 h 97154"/>
                    <a:gd name="connsiteX2" fmla="*/ 0 w 28575"/>
                    <a:gd name="connsiteY2" fmla="*/ 80963 h 97154"/>
                    <a:gd name="connsiteX3" fmla="*/ 0 w 28575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97154">
                      <a:moveTo>
                        <a:pt x="28575" y="15240"/>
                      </a:moveTo>
                      <a:lnTo>
                        <a:pt x="28575" y="97155"/>
                      </a:lnTo>
                      <a:lnTo>
                        <a:pt x="0" y="809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946" name="Graphic 801">
                  <a:extLst>
                    <a:ext uri="{FF2B5EF4-FFF2-40B4-BE49-F238E27FC236}">
                      <a16:creationId xmlns:a16="http://schemas.microsoft.com/office/drawing/2014/main" id="{D2702BE4-A9D6-493D-AA5C-9BF6B0B38002}"/>
                    </a:ext>
                  </a:extLst>
                </p:cNvPr>
                <p:cNvGrpSpPr/>
                <p:nvPr/>
              </p:nvGrpSpPr>
              <p:grpSpPr>
                <a:xfrm>
                  <a:off x="5920739" y="3166109"/>
                  <a:ext cx="22859" cy="88582"/>
                  <a:chOff x="5920739" y="3166109"/>
                  <a:chExt cx="22859" cy="88582"/>
                </a:xfrm>
                <a:solidFill>
                  <a:schemeClr val="accent1"/>
                </a:solidFill>
              </p:grpSpPr>
              <p:sp>
                <p:nvSpPr>
                  <p:cNvPr id="947" name="Freeform: Shape 946">
                    <a:extLst>
                      <a:ext uri="{FF2B5EF4-FFF2-40B4-BE49-F238E27FC236}">
                        <a16:creationId xmlns:a16="http://schemas.microsoft.com/office/drawing/2014/main" id="{8B87B904-C6A6-4341-82FD-2F2FBEAB54F1}"/>
                      </a:ext>
                    </a:extLst>
                  </p:cNvPr>
                  <p:cNvSpPr/>
                  <p:nvPr/>
                </p:nvSpPr>
                <p:spPr>
                  <a:xfrm>
                    <a:off x="5920739" y="3166109"/>
                    <a:ext cx="22859" cy="88582"/>
                  </a:xfrm>
                  <a:custGeom>
                    <a:avLst/>
                    <a:gdLst>
                      <a:gd name="connsiteX0" fmla="*/ 22860 w 22859"/>
                      <a:gd name="connsiteY0" fmla="*/ 13335 h 88582"/>
                      <a:gd name="connsiteX1" fmla="*/ 0 w 22859"/>
                      <a:gd name="connsiteY1" fmla="*/ 0 h 88582"/>
                      <a:gd name="connsiteX2" fmla="*/ 0 w 22859"/>
                      <a:gd name="connsiteY2" fmla="*/ 76200 h 88582"/>
                      <a:gd name="connsiteX3" fmla="*/ 22860 w 22859"/>
                      <a:gd name="connsiteY3" fmla="*/ 88583 h 8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88582">
                        <a:moveTo>
                          <a:pt x="22860" y="13335"/>
                        </a:moveTo>
                        <a:lnTo>
                          <a:pt x="0" y="0"/>
                        </a:lnTo>
                        <a:lnTo>
                          <a:pt x="0" y="76200"/>
                        </a:lnTo>
                        <a:lnTo>
                          <a:pt x="22860" y="88583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48" name="Freeform: Shape 947">
                    <a:extLst>
                      <a:ext uri="{FF2B5EF4-FFF2-40B4-BE49-F238E27FC236}">
                        <a16:creationId xmlns:a16="http://schemas.microsoft.com/office/drawing/2014/main" id="{153F5FCC-3E8A-4B07-886D-8A73623FE176}"/>
                      </a:ext>
                    </a:extLst>
                  </p:cNvPr>
                  <p:cNvSpPr/>
                  <p:nvPr/>
                </p:nvSpPr>
                <p:spPr>
                  <a:xfrm>
                    <a:off x="5926454" y="3168967"/>
                    <a:ext cx="17144" cy="79057"/>
                  </a:xfrm>
                  <a:custGeom>
                    <a:avLst/>
                    <a:gdLst>
                      <a:gd name="connsiteX0" fmla="*/ 0 w 17144"/>
                      <a:gd name="connsiteY0" fmla="*/ 0 h 79057"/>
                      <a:gd name="connsiteX1" fmla="*/ 0 w 17144"/>
                      <a:gd name="connsiteY1" fmla="*/ 69533 h 79057"/>
                      <a:gd name="connsiteX2" fmla="*/ 17145 w 17144"/>
                      <a:gd name="connsiteY2" fmla="*/ 79058 h 79057"/>
                      <a:gd name="connsiteX3" fmla="*/ 17145 w 17144"/>
                      <a:gd name="connsiteY3" fmla="*/ 10478 h 790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9057">
                        <a:moveTo>
                          <a:pt x="0" y="0"/>
                        </a:moveTo>
                        <a:lnTo>
                          <a:pt x="0" y="69533"/>
                        </a:lnTo>
                        <a:lnTo>
                          <a:pt x="17145" y="79058"/>
                        </a:lnTo>
                        <a:lnTo>
                          <a:pt x="17145" y="10478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49" name="Freeform: Shape 948">
                    <a:extLst>
                      <a:ext uri="{FF2B5EF4-FFF2-40B4-BE49-F238E27FC236}">
                        <a16:creationId xmlns:a16="http://schemas.microsoft.com/office/drawing/2014/main" id="{E77EAD82-5439-43E3-B62F-BCDEDCB954A0}"/>
                      </a:ext>
                    </a:extLst>
                  </p:cNvPr>
                  <p:cNvSpPr/>
                  <p:nvPr/>
                </p:nvSpPr>
                <p:spPr>
                  <a:xfrm>
                    <a:off x="5920739" y="3207067"/>
                    <a:ext cx="22859" cy="17145"/>
                  </a:xfrm>
                  <a:custGeom>
                    <a:avLst/>
                    <a:gdLst>
                      <a:gd name="connsiteX0" fmla="*/ 22860 w 22859"/>
                      <a:gd name="connsiteY0" fmla="*/ 17145 h 17145"/>
                      <a:gd name="connsiteX1" fmla="*/ 0 w 22859"/>
                      <a:gd name="connsiteY1" fmla="*/ 3810 h 17145"/>
                      <a:gd name="connsiteX2" fmla="*/ 5715 w 22859"/>
                      <a:gd name="connsiteY2" fmla="*/ 0 h 17145"/>
                      <a:gd name="connsiteX3" fmla="*/ 22860 w 22859"/>
                      <a:gd name="connsiteY3" fmla="*/ 10478 h 171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17145">
                        <a:moveTo>
                          <a:pt x="22860" y="17145"/>
                        </a:moveTo>
                        <a:lnTo>
                          <a:pt x="0" y="3810"/>
                        </a:lnTo>
                        <a:lnTo>
                          <a:pt x="5715" y="0"/>
                        </a:lnTo>
                        <a:lnTo>
                          <a:pt x="22860" y="10478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sp>
          <p:nvSpPr>
            <p:cNvPr id="826" name="Freeform: Shape 825">
              <a:extLst>
                <a:ext uri="{FF2B5EF4-FFF2-40B4-BE49-F238E27FC236}">
                  <a16:creationId xmlns:a16="http://schemas.microsoft.com/office/drawing/2014/main" id="{D3966EA0-93EC-46BB-9D19-B5ED13A8AB79}"/>
                </a:ext>
              </a:extLst>
            </p:cNvPr>
            <p:cNvSpPr/>
            <p:nvPr/>
          </p:nvSpPr>
          <p:spPr>
            <a:xfrm>
              <a:off x="6187439" y="3226117"/>
              <a:ext cx="12382" cy="7620"/>
            </a:xfrm>
            <a:custGeom>
              <a:avLst/>
              <a:gdLst>
                <a:gd name="connsiteX0" fmla="*/ 12382 w 12382"/>
                <a:gd name="connsiteY0" fmla="*/ 7620 h 7620"/>
                <a:gd name="connsiteX1" fmla="*/ 0 w 12382"/>
                <a:gd name="connsiteY1" fmla="*/ 0 h 7620"/>
                <a:gd name="connsiteX2" fmla="*/ 0 w 12382"/>
                <a:gd name="connsiteY2" fmla="*/ 0 h 7620"/>
                <a:gd name="connsiteX3" fmla="*/ 12382 w 12382"/>
                <a:gd name="connsiteY3" fmla="*/ 7620 h 7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382" h="7620">
                  <a:moveTo>
                    <a:pt x="12382" y="762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2382" y="7620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27" name="Freeform: Shape 826">
              <a:extLst>
                <a:ext uri="{FF2B5EF4-FFF2-40B4-BE49-F238E27FC236}">
                  <a16:creationId xmlns:a16="http://schemas.microsoft.com/office/drawing/2014/main" id="{82EB22FB-4177-4896-9C15-BB8A6A0938D1}"/>
                </a:ext>
              </a:extLst>
            </p:cNvPr>
            <p:cNvSpPr/>
            <p:nvPr/>
          </p:nvSpPr>
          <p:spPr>
            <a:xfrm>
              <a:off x="6112192" y="3133725"/>
              <a:ext cx="11429" cy="251459"/>
            </a:xfrm>
            <a:custGeom>
              <a:avLst/>
              <a:gdLst>
                <a:gd name="connsiteX0" fmla="*/ 0 w 11429"/>
                <a:gd name="connsiteY0" fmla="*/ 251460 h 251459"/>
                <a:gd name="connsiteX1" fmla="*/ 0 w 11429"/>
                <a:gd name="connsiteY1" fmla="*/ 6667 h 251459"/>
                <a:gd name="connsiteX2" fmla="*/ 11430 w 11429"/>
                <a:gd name="connsiteY2" fmla="*/ 0 h 251459"/>
                <a:gd name="connsiteX3" fmla="*/ 11430 w 11429"/>
                <a:gd name="connsiteY3" fmla="*/ 243840 h 251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29" h="251459">
                  <a:moveTo>
                    <a:pt x="0" y="251460"/>
                  </a:moveTo>
                  <a:lnTo>
                    <a:pt x="0" y="6667"/>
                  </a:lnTo>
                  <a:lnTo>
                    <a:pt x="11430" y="0"/>
                  </a:lnTo>
                  <a:lnTo>
                    <a:pt x="11430" y="243840"/>
                  </a:lnTo>
                  <a:close/>
                </a:path>
              </a:pathLst>
            </a:custGeom>
            <a:solidFill>
              <a:srgbClr val="B7B4A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28" name="Freeform: Shape 827">
              <a:extLst>
                <a:ext uri="{FF2B5EF4-FFF2-40B4-BE49-F238E27FC236}">
                  <a16:creationId xmlns:a16="http://schemas.microsoft.com/office/drawing/2014/main" id="{14A9EBEA-C3B6-4475-BDE6-8943F058CDEF}"/>
                </a:ext>
              </a:extLst>
            </p:cNvPr>
            <p:cNvSpPr/>
            <p:nvPr/>
          </p:nvSpPr>
          <p:spPr>
            <a:xfrm>
              <a:off x="6099809" y="3133725"/>
              <a:ext cx="12382" cy="251459"/>
            </a:xfrm>
            <a:custGeom>
              <a:avLst/>
              <a:gdLst>
                <a:gd name="connsiteX0" fmla="*/ 12383 w 12382"/>
                <a:gd name="connsiteY0" fmla="*/ 251460 h 251459"/>
                <a:gd name="connsiteX1" fmla="*/ 12383 w 12382"/>
                <a:gd name="connsiteY1" fmla="*/ 6667 h 251459"/>
                <a:gd name="connsiteX2" fmla="*/ 0 w 12382"/>
                <a:gd name="connsiteY2" fmla="*/ 0 h 251459"/>
                <a:gd name="connsiteX3" fmla="*/ 0 w 12382"/>
                <a:gd name="connsiteY3" fmla="*/ 243840 h 251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382" h="251459">
                  <a:moveTo>
                    <a:pt x="12383" y="251460"/>
                  </a:moveTo>
                  <a:lnTo>
                    <a:pt x="12383" y="6667"/>
                  </a:lnTo>
                  <a:lnTo>
                    <a:pt x="0" y="0"/>
                  </a:lnTo>
                  <a:lnTo>
                    <a:pt x="0" y="243840"/>
                  </a:lnTo>
                  <a:close/>
                </a:path>
              </a:pathLst>
            </a:custGeom>
            <a:solidFill>
              <a:srgbClr val="D2D0C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29" name="Freeform: Shape 828">
              <a:extLst>
                <a:ext uri="{FF2B5EF4-FFF2-40B4-BE49-F238E27FC236}">
                  <a16:creationId xmlns:a16="http://schemas.microsoft.com/office/drawing/2014/main" id="{FA0BD558-2E8C-4C66-9290-76E1BEFE9076}"/>
                </a:ext>
              </a:extLst>
            </p:cNvPr>
            <p:cNvSpPr/>
            <p:nvPr/>
          </p:nvSpPr>
          <p:spPr>
            <a:xfrm>
              <a:off x="6291262" y="3444240"/>
              <a:ext cx="404812" cy="183832"/>
            </a:xfrm>
            <a:custGeom>
              <a:avLst/>
              <a:gdLst>
                <a:gd name="connsiteX0" fmla="*/ 52388 w 404812"/>
                <a:gd name="connsiteY0" fmla="*/ 81915 h 183832"/>
                <a:gd name="connsiteX1" fmla="*/ 132397 w 404812"/>
                <a:gd name="connsiteY1" fmla="*/ 126682 h 183832"/>
                <a:gd name="connsiteX2" fmla="*/ 355282 w 404812"/>
                <a:gd name="connsiteY2" fmla="*/ 0 h 183832"/>
                <a:gd name="connsiteX3" fmla="*/ 404813 w 404812"/>
                <a:gd name="connsiteY3" fmla="*/ 27622 h 183832"/>
                <a:gd name="connsiteX4" fmla="*/ 181928 w 404812"/>
                <a:gd name="connsiteY4" fmla="*/ 154305 h 183832"/>
                <a:gd name="connsiteX5" fmla="*/ 181928 w 404812"/>
                <a:gd name="connsiteY5" fmla="*/ 154305 h 183832"/>
                <a:gd name="connsiteX6" fmla="*/ 128588 w 404812"/>
                <a:gd name="connsiteY6" fmla="*/ 183832 h 183832"/>
                <a:gd name="connsiteX7" fmla="*/ 0 w 404812"/>
                <a:gd name="connsiteY7" fmla="*/ 111442 h 183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04812" h="183832">
                  <a:moveTo>
                    <a:pt x="52388" y="81915"/>
                  </a:moveTo>
                  <a:lnTo>
                    <a:pt x="132397" y="126682"/>
                  </a:lnTo>
                  <a:lnTo>
                    <a:pt x="355282" y="0"/>
                  </a:lnTo>
                  <a:lnTo>
                    <a:pt x="404813" y="27622"/>
                  </a:lnTo>
                  <a:lnTo>
                    <a:pt x="181928" y="154305"/>
                  </a:lnTo>
                  <a:lnTo>
                    <a:pt x="181928" y="154305"/>
                  </a:lnTo>
                  <a:lnTo>
                    <a:pt x="128588" y="183832"/>
                  </a:lnTo>
                  <a:lnTo>
                    <a:pt x="0" y="111442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30" name="Freeform: Shape 829">
              <a:extLst>
                <a:ext uri="{FF2B5EF4-FFF2-40B4-BE49-F238E27FC236}">
                  <a16:creationId xmlns:a16="http://schemas.microsoft.com/office/drawing/2014/main" id="{F2192D81-F52C-4F14-9F76-A6E00AD4E384}"/>
                </a:ext>
              </a:extLst>
            </p:cNvPr>
            <p:cNvSpPr/>
            <p:nvPr/>
          </p:nvSpPr>
          <p:spPr>
            <a:xfrm>
              <a:off x="6300787" y="3449954"/>
              <a:ext cx="385762" cy="172402"/>
            </a:xfrm>
            <a:custGeom>
              <a:avLst/>
              <a:gdLst>
                <a:gd name="connsiteX0" fmla="*/ 42863 w 385762"/>
                <a:gd name="connsiteY0" fmla="*/ 81915 h 172402"/>
                <a:gd name="connsiteX1" fmla="*/ 0 w 385762"/>
                <a:gd name="connsiteY1" fmla="*/ 105728 h 172402"/>
                <a:gd name="connsiteX2" fmla="*/ 119063 w 385762"/>
                <a:gd name="connsiteY2" fmla="*/ 172403 h 172402"/>
                <a:gd name="connsiteX3" fmla="*/ 385763 w 385762"/>
                <a:gd name="connsiteY3" fmla="*/ 21908 h 172402"/>
                <a:gd name="connsiteX4" fmla="*/ 345757 w 385762"/>
                <a:gd name="connsiteY4" fmla="*/ 0 h 172402"/>
                <a:gd name="connsiteX5" fmla="*/ 124778 w 385762"/>
                <a:gd name="connsiteY5" fmla="*/ 126683 h 172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5762" h="172402">
                  <a:moveTo>
                    <a:pt x="42863" y="81915"/>
                  </a:moveTo>
                  <a:lnTo>
                    <a:pt x="0" y="105728"/>
                  </a:lnTo>
                  <a:lnTo>
                    <a:pt x="119063" y="172403"/>
                  </a:lnTo>
                  <a:lnTo>
                    <a:pt x="385763" y="21908"/>
                  </a:lnTo>
                  <a:lnTo>
                    <a:pt x="345757" y="0"/>
                  </a:lnTo>
                  <a:lnTo>
                    <a:pt x="124778" y="126683"/>
                  </a:lnTo>
                  <a:close/>
                </a:path>
              </a:pathLst>
            </a:custGeom>
            <a:solidFill>
              <a:srgbClr val="669C4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31" name="Freeform: Shape 830">
              <a:extLst>
                <a:ext uri="{FF2B5EF4-FFF2-40B4-BE49-F238E27FC236}">
                  <a16:creationId xmlns:a16="http://schemas.microsoft.com/office/drawing/2014/main" id="{DD53C765-451E-4E8B-98B0-9468CCE008AA}"/>
                </a:ext>
              </a:extLst>
            </p:cNvPr>
            <p:cNvSpPr/>
            <p:nvPr/>
          </p:nvSpPr>
          <p:spPr>
            <a:xfrm>
              <a:off x="6310312" y="3454717"/>
              <a:ext cx="366712" cy="162877"/>
            </a:xfrm>
            <a:custGeom>
              <a:avLst/>
              <a:gdLst>
                <a:gd name="connsiteX0" fmla="*/ 33338 w 366712"/>
                <a:gd name="connsiteY0" fmla="*/ 81915 h 162877"/>
                <a:gd name="connsiteX1" fmla="*/ 0 w 366712"/>
                <a:gd name="connsiteY1" fmla="*/ 100965 h 162877"/>
                <a:gd name="connsiteX2" fmla="*/ 109538 w 366712"/>
                <a:gd name="connsiteY2" fmla="*/ 162878 h 162877"/>
                <a:gd name="connsiteX3" fmla="*/ 366713 w 366712"/>
                <a:gd name="connsiteY3" fmla="*/ 17145 h 162877"/>
                <a:gd name="connsiteX4" fmla="*/ 336232 w 366712"/>
                <a:gd name="connsiteY4" fmla="*/ 0 h 162877"/>
                <a:gd name="connsiteX5" fmla="*/ 115253 w 366712"/>
                <a:gd name="connsiteY5" fmla="*/ 127635 h 1628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6712" h="162877">
                  <a:moveTo>
                    <a:pt x="33338" y="81915"/>
                  </a:moveTo>
                  <a:lnTo>
                    <a:pt x="0" y="100965"/>
                  </a:lnTo>
                  <a:lnTo>
                    <a:pt x="109538" y="162878"/>
                  </a:lnTo>
                  <a:lnTo>
                    <a:pt x="366713" y="17145"/>
                  </a:lnTo>
                  <a:lnTo>
                    <a:pt x="336232" y="0"/>
                  </a:lnTo>
                  <a:lnTo>
                    <a:pt x="115253" y="127635"/>
                  </a:lnTo>
                  <a:close/>
                </a:path>
              </a:pathLst>
            </a:custGeom>
            <a:solidFill>
              <a:srgbClr val="80B34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32" name="Freeform: Shape 831">
              <a:extLst>
                <a:ext uri="{FF2B5EF4-FFF2-40B4-BE49-F238E27FC236}">
                  <a16:creationId xmlns:a16="http://schemas.microsoft.com/office/drawing/2014/main" id="{1434CDA2-AFC9-48C6-8978-4A6E98427C40}"/>
                </a:ext>
              </a:extLst>
            </p:cNvPr>
            <p:cNvSpPr/>
            <p:nvPr/>
          </p:nvSpPr>
          <p:spPr>
            <a:xfrm>
              <a:off x="5966459" y="2851785"/>
              <a:ext cx="622934" cy="348614"/>
            </a:xfrm>
            <a:custGeom>
              <a:avLst/>
              <a:gdLst>
                <a:gd name="connsiteX0" fmla="*/ 461010 w 622934"/>
                <a:gd name="connsiteY0" fmla="*/ 348615 h 348614"/>
                <a:gd name="connsiteX1" fmla="*/ 622935 w 622934"/>
                <a:gd name="connsiteY1" fmla="*/ 257175 h 348614"/>
                <a:gd name="connsiteX2" fmla="*/ 162878 w 622934"/>
                <a:gd name="connsiteY2" fmla="*/ 0 h 348614"/>
                <a:gd name="connsiteX3" fmla="*/ 0 w 622934"/>
                <a:gd name="connsiteY3" fmla="*/ 92392 h 348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2934" h="348614">
                  <a:moveTo>
                    <a:pt x="461010" y="348615"/>
                  </a:moveTo>
                  <a:lnTo>
                    <a:pt x="622935" y="257175"/>
                  </a:lnTo>
                  <a:lnTo>
                    <a:pt x="162878" y="0"/>
                  </a:lnTo>
                  <a:lnTo>
                    <a:pt x="0" y="92392"/>
                  </a:lnTo>
                  <a:close/>
                </a:path>
              </a:pathLst>
            </a:custGeom>
            <a:solidFill>
              <a:schemeClr val="accent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33" name="Freeform: Shape 832">
              <a:extLst>
                <a:ext uri="{FF2B5EF4-FFF2-40B4-BE49-F238E27FC236}">
                  <a16:creationId xmlns:a16="http://schemas.microsoft.com/office/drawing/2014/main" id="{DA57B8F4-A011-482C-AD7E-84E526396805}"/>
                </a:ext>
              </a:extLst>
            </p:cNvPr>
            <p:cNvSpPr/>
            <p:nvPr/>
          </p:nvSpPr>
          <p:spPr>
            <a:xfrm>
              <a:off x="5881687" y="2944177"/>
              <a:ext cx="545782" cy="351472"/>
            </a:xfrm>
            <a:custGeom>
              <a:avLst/>
              <a:gdLst>
                <a:gd name="connsiteX0" fmla="*/ 545782 w 545782"/>
                <a:gd name="connsiteY0" fmla="*/ 256223 h 351472"/>
                <a:gd name="connsiteX1" fmla="*/ 84772 w 545782"/>
                <a:gd name="connsiteY1" fmla="*/ 0 h 351472"/>
                <a:gd name="connsiteX2" fmla="*/ 0 w 545782"/>
                <a:gd name="connsiteY2" fmla="*/ 49530 h 351472"/>
                <a:gd name="connsiteX3" fmla="*/ 541972 w 545782"/>
                <a:gd name="connsiteY3" fmla="*/ 351473 h 3514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5782" h="351472">
                  <a:moveTo>
                    <a:pt x="545782" y="256223"/>
                  </a:moveTo>
                  <a:lnTo>
                    <a:pt x="84772" y="0"/>
                  </a:lnTo>
                  <a:lnTo>
                    <a:pt x="0" y="49530"/>
                  </a:lnTo>
                  <a:lnTo>
                    <a:pt x="541972" y="351473"/>
                  </a:lnTo>
                  <a:close/>
                </a:path>
              </a:pathLst>
            </a:custGeom>
            <a:solidFill>
              <a:schemeClr val="accent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34" name="Freeform: Shape 833">
              <a:extLst>
                <a:ext uri="{FF2B5EF4-FFF2-40B4-BE49-F238E27FC236}">
                  <a16:creationId xmlns:a16="http://schemas.microsoft.com/office/drawing/2014/main" id="{E694D514-DA0A-41B9-982B-4BC3D7764A66}"/>
                </a:ext>
              </a:extLst>
            </p:cNvPr>
            <p:cNvSpPr/>
            <p:nvPr/>
          </p:nvSpPr>
          <p:spPr>
            <a:xfrm>
              <a:off x="6423659" y="3108959"/>
              <a:ext cx="247650" cy="186690"/>
            </a:xfrm>
            <a:custGeom>
              <a:avLst/>
              <a:gdLst>
                <a:gd name="connsiteX0" fmla="*/ 165735 w 247650"/>
                <a:gd name="connsiteY0" fmla="*/ 0 h 186690"/>
                <a:gd name="connsiteX1" fmla="*/ 3810 w 247650"/>
                <a:gd name="connsiteY1" fmla="*/ 91440 h 186690"/>
                <a:gd name="connsiteX2" fmla="*/ 0 w 247650"/>
                <a:gd name="connsiteY2" fmla="*/ 186690 h 186690"/>
                <a:gd name="connsiteX3" fmla="*/ 247650 w 247650"/>
                <a:gd name="connsiteY3" fmla="*/ 46673 h 186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7650" h="186690">
                  <a:moveTo>
                    <a:pt x="165735" y="0"/>
                  </a:moveTo>
                  <a:lnTo>
                    <a:pt x="3810" y="91440"/>
                  </a:lnTo>
                  <a:lnTo>
                    <a:pt x="0" y="186690"/>
                  </a:lnTo>
                  <a:lnTo>
                    <a:pt x="247650" y="46673"/>
                  </a:ln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835" name="Graphic 801">
              <a:extLst>
                <a:ext uri="{FF2B5EF4-FFF2-40B4-BE49-F238E27FC236}">
                  <a16:creationId xmlns:a16="http://schemas.microsoft.com/office/drawing/2014/main" id="{D2949878-B6E9-432C-886B-6128588D03FA}"/>
                </a:ext>
              </a:extLst>
            </p:cNvPr>
            <p:cNvGrpSpPr/>
            <p:nvPr/>
          </p:nvGrpSpPr>
          <p:grpSpPr>
            <a:xfrm>
              <a:off x="6186487" y="2728912"/>
              <a:ext cx="222884" cy="370522"/>
              <a:chOff x="6186487" y="2728912"/>
              <a:chExt cx="222884" cy="370522"/>
            </a:xfrm>
            <a:solidFill>
              <a:schemeClr val="accent1"/>
            </a:solidFill>
          </p:grpSpPr>
          <p:sp>
            <p:nvSpPr>
              <p:cNvPr id="905" name="Freeform: Shape 904">
                <a:extLst>
                  <a:ext uri="{FF2B5EF4-FFF2-40B4-BE49-F238E27FC236}">
                    <a16:creationId xmlns:a16="http://schemas.microsoft.com/office/drawing/2014/main" id="{D40DE429-6BAE-4F6B-909C-F5F291CA2AD2}"/>
                  </a:ext>
                </a:extLst>
              </p:cNvPr>
              <p:cNvSpPr/>
              <p:nvPr/>
            </p:nvSpPr>
            <p:spPr>
              <a:xfrm>
                <a:off x="6186487" y="2964179"/>
                <a:ext cx="222884" cy="135254"/>
              </a:xfrm>
              <a:custGeom>
                <a:avLst/>
                <a:gdLst>
                  <a:gd name="connsiteX0" fmla="*/ 111443 w 222884"/>
                  <a:gd name="connsiteY0" fmla="*/ 0 h 135254"/>
                  <a:gd name="connsiteX1" fmla="*/ 150495 w 222884"/>
                  <a:gd name="connsiteY1" fmla="*/ 9525 h 135254"/>
                  <a:gd name="connsiteX2" fmla="*/ 190500 w 222884"/>
                  <a:gd name="connsiteY2" fmla="*/ 19050 h 135254"/>
                  <a:gd name="connsiteX3" fmla="*/ 222885 w 222884"/>
                  <a:gd name="connsiteY3" fmla="*/ 47625 h 135254"/>
                  <a:gd name="connsiteX4" fmla="*/ 222885 w 222884"/>
                  <a:gd name="connsiteY4" fmla="*/ 67628 h 135254"/>
                  <a:gd name="connsiteX5" fmla="*/ 206693 w 222884"/>
                  <a:gd name="connsiteY5" fmla="*/ 91440 h 135254"/>
                  <a:gd name="connsiteX6" fmla="*/ 190500 w 222884"/>
                  <a:gd name="connsiteY6" fmla="*/ 115253 h 135254"/>
                  <a:gd name="connsiteX7" fmla="*/ 150495 w 222884"/>
                  <a:gd name="connsiteY7" fmla="*/ 125730 h 135254"/>
                  <a:gd name="connsiteX8" fmla="*/ 111443 w 222884"/>
                  <a:gd name="connsiteY8" fmla="*/ 135255 h 135254"/>
                  <a:gd name="connsiteX9" fmla="*/ 72390 w 222884"/>
                  <a:gd name="connsiteY9" fmla="*/ 125730 h 135254"/>
                  <a:gd name="connsiteX10" fmla="*/ 33338 w 222884"/>
                  <a:gd name="connsiteY10" fmla="*/ 115253 h 135254"/>
                  <a:gd name="connsiteX11" fmla="*/ 16193 w 222884"/>
                  <a:gd name="connsiteY11" fmla="*/ 91440 h 135254"/>
                  <a:gd name="connsiteX12" fmla="*/ 0 w 222884"/>
                  <a:gd name="connsiteY12" fmla="*/ 67628 h 135254"/>
                  <a:gd name="connsiteX13" fmla="*/ 0 w 222884"/>
                  <a:gd name="connsiteY13" fmla="*/ 47625 h 135254"/>
                  <a:gd name="connsiteX14" fmla="*/ 33338 w 222884"/>
                  <a:gd name="connsiteY14" fmla="*/ 19050 h 135254"/>
                  <a:gd name="connsiteX15" fmla="*/ 72390 w 222884"/>
                  <a:gd name="connsiteY15" fmla="*/ 9525 h 1352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22884" h="135254">
                    <a:moveTo>
                      <a:pt x="111443" y="0"/>
                    </a:moveTo>
                    <a:lnTo>
                      <a:pt x="150495" y="9525"/>
                    </a:lnTo>
                    <a:lnTo>
                      <a:pt x="190500" y="19050"/>
                    </a:lnTo>
                    <a:lnTo>
                      <a:pt x="222885" y="47625"/>
                    </a:lnTo>
                    <a:lnTo>
                      <a:pt x="222885" y="67628"/>
                    </a:lnTo>
                    <a:lnTo>
                      <a:pt x="206693" y="91440"/>
                    </a:lnTo>
                    <a:lnTo>
                      <a:pt x="190500" y="115253"/>
                    </a:lnTo>
                    <a:lnTo>
                      <a:pt x="150495" y="125730"/>
                    </a:lnTo>
                    <a:lnTo>
                      <a:pt x="111443" y="135255"/>
                    </a:lnTo>
                    <a:lnTo>
                      <a:pt x="72390" y="125730"/>
                    </a:lnTo>
                    <a:lnTo>
                      <a:pt x="33338" y="115253"/>
                    </a:lnTo>
                    <a:lnTo>
                      <a:pt x="16193" y="91440"/>
                    </a:lnTo>
                    <a:lnTo>
                      <a:pt x="0" y="67628"/>
                    </a:lnTo>
                    <a:lnTo>
                      <a:pt x="0" y="47625"/>
                    </a:lnTo>
                    <a:lnTo>
                      <a:pt x="33338" y="19050"/>
                    </a:lnTo>
                    <a:lnTo>
                      <a:pt x="72390" y="9525"/>
                    </a:lnTo>
                    <a:close/>
                  </a:path>
                </a:pathLst>
              </a:custGeom>
              <a:solidFill>
                <a:srgbClr val="B2B1B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06" name="Freeform: Shape 905">
                <a:extLst>
                  <a:ext uri="{FF2B5EF4-FFF2-40B4-BE49-F238E27FC236}">
                    <a16:creationId xmlns:a16="http://schemas.microsoft.com/office/drawing/2014/main" id="{B9CC76BE-DAE9-4166-8522-9BB04E02C4E5}"/>
                  </a:ext>
                </a:extLst>
              </p:cNvPr>
              <p:cNvSpPr/>
              <p:nvPr/>
            </p:nvSpPr>
            <p:spPr>
              <a:xfrm>
                <a:off x="6186487" y="2944177"/>
                <a:ext cx="222884" cy="135255"/>
              </a:xfrm>
              <a:custGeom>
                <a:avLst/>
                <a:gdLst>
                  <a:gd name="connsiteX0" fmla="*/ 111443 w 222884"/>
                  <a:gd name="connsiteY0" fmla="*/ 0 h 135255"/>
                  <a:gd name="connsiteX1" fmla="*/ 150495 w 222884"/>
                  <a:gd name="connsiteY1" fmla="*/ 9525 h 135255"/>
                  <a:gd name="connsiteX2" fmla="*/ 190500 w 222884"/>
                  <a:gd name="connsiteY2" fmla="*/ 20002 h 135255"/>
                  <a:gd name="connsiteX3" fmla="*/ 206693 w 222884"/>
                  <a:gd name="connsiteY3" fmla="*/ 43815 h 135255"/>
                  <a:gd name="connsiteX4" fmla="*/ 222885 w 222884"/>
                  <a:gd name="connsiteY4" fmla="*/ 67627 h 135255"/>
                  <a:gd name="connsiteX5" fmla="*/ 206693 w 222884"/>
                  <a:gd name="connsiteY5" fmla="*/ 91440 h 135255"/>
                  <a:gd name="connsiteX6" fmla="*/ 190500 w 222884"/>
                  <a:gd name="connsiteY6" fmla="*/ 116205 h 135255"/>
                  <a:gd name="connsiteX7" fmla="*/ 150495 w 222884"/>
                  <a:gd name="connsiteY7" fmla="*/ 125730 h 135255"/>
                  <a:gd name="connsiteX8" fmla="*/ 111443 w 222884"/>
                  <a:gd name="connsiteY8" fmla="*/ 135255 h 135255"/>
                  <a:gd name="connsiteX9" fmla="*/ 72390 w 222884"/>
                  <a:gd name="connsiteY9" fmla="*/ 125730 h 135255"/>
                  <a:gd name="connsiteX10" fmla="*/ 33338 w 222884"/>
                  <a:gd name="connsiteY10" fmla="*/ 116205 h 135255"/>
                  <a:gd name="connsiteX11" fmla="*/ 16193 w 222884"/>
                  <a:gd name="connsiteY11" fmla="*/ 91440 h 135255"/>
                  <a:gd name="connsiteX12" fmla="*/ 0 w 222884"/>
                  <a:gd name="connsiteY12" fmla="*/ 67627 h 135255"/>
                  <a:gd name="connsiteX13" fmla="*/ 16193 w 222884"/>
                  <a:gd name="connsiteY13" fmla="*/ 43815 h 135255"/>
                  <a:gd name="connsiteX14" fmla="*/ 33338 w 222884"/>
                  <a:gd name="connsiteY14" fmla="*/ 20002 h 135255"/>
                  <a:gd name="connsiteX15" fmla="*/ 72390 w 222884"/>
                  <a:gd name="connsiteY15" fmla="*/ 9525 h 1352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22884" h="135255">
                    <a:moveTo>
                      <a:pt x="111443" y="0"/>
                    </a:moveTo>
                    <a:lnTo>
                      <a:pt x="150495" y="9525"/>
                    </a:lnTo>
                    <a:lnTo>
                      <a:pt x="190500" y="20002"/>
                    </a:lnTo>
                    <a:lnTo>
                      <a:pt x="206693" y="43815"/>
                    </a:lnTo>
                    <a:lnTo>
                      <a:pt x="222885" y="67627"/>
                    </a:lnTo>
                    <a:lnTo>
                      <a:pt x="206693" y="91440"/>
                    </a:lnTo>
                    <a:lnTo>
                      <a:pt x="190500" y="116205"/>
                    </a:lnTo>
                    <a:lnTo>
                      <a:pt x="150495" y="125730"/>
                    </a:lnTo>
                    <a:lnTo>
                      <a:pt x="111443" y="135255"/>
                    </a:lnTo>
                    <a:lnTo>
                      <a:pt x="72390" y="125730"/>
                    </a:lnTo>
                    <a:lnTo>
                      <a:pt x="33338" y="116205"/>
                    </a:lnTo>
                    <a:lnTo>
                      <a:pt x="16193" y="91440"/>
                    </a:lnTo>
                    <a:lnTo>
                      <a:pt x="0" y="67627"/>
                    </a:lnTo>
                    <a:lnTo>
                      <a:pt x="16193" y="43815"/>
                    </a:lnTo>
                    <a:lnTo>
                      <a:pt x="33338" y="20002"/>
                    </a:lnTo>
                    <a:lnTo>
                      <a:pt x="72390" y="9525"/>
                    </a:lnTo>
                    <a:close/>
                  </a:path>
                </a:pathLst>
              </a:custGeom>
              <a:solidFill>
                <a:srgbClr val="EAE7D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07" name="Freeform: Shape 906">
                <a:extLst>
                  <a:ext uri="{FF2B5EF4-FFF2-40B4-BE49-F238E27FC236}">
                    <a16:creationId xmlns:a16="http://schemas.microsoft.com/office/drawing/2014/main" id="{11A76933-07D8-437F-9C0D-799EB369F0EC}"/>
                  </a:ext>
                </a:extLst>
              </p:cNvPr>
              <p:cNvSpPr/>
              <p:nvPr/>
            </p:nvSpPr>
            <p:spPr>
              <a:xfrm>
                <a:off x="6297929" y="2907982"/>
                <a:ext cx="73342" cy="162877"/>
              </a:xfrm>
              <a:custGeom>
                <a:avLst/>
                <a:gdLst>
                  <a:gd name="connsiteX0" fmla="*/ 73342 w 73342"/>
                  <a:gd name="connsiteY0" fmla="*/ 0 h 162877"/>
                  <a:gd name="connsiteX1" fmla="*/ 0 w 73342"/>
                  <a:gd name="connsiteY1" fmla="*/ 19050 h 162877"/>
                  <a:gd name="connsiteX2" fmla="*/ 0 w 73342"/>
                  <a:gd name="connsiteY2" fmla="*/ 162877 h 162877"/>
                  <a:gd name="connsiteX3" fmla="*/ 73342 w 73342"/>
                  <a:gd name="connsiteY3" fmla="*/ 143827 h 1628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342" h="162877">
                    <a:moveTo>
                      <a:pt x="73342" y="0"/>
                    </a:moveTo>
                    <a:lnTo>
                      <a:pt x="0" y="19050"/>
                    </a:lnTo>
                    <a:lnTo>
                      <a:pt x="0" y="162877"/>
                    </a:lnTo>
                    <a:lnTo>
                      <a:pt x="73342" y="143827"/>
                    </a:lnTo>
                    <a:close/>
                  </a:path>
                </a:pathLst>
              </a:custGeom>
              <a:solidFill>
                <a:srgbClr val="B7B4A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08" name="Freeform: Shape 907">
                <a:extLst>
                  <a:ext uri="{FF2B5EF4-FFF2-40B4-BE49-F238E27FC236}">
                    <a16:creationId xmlns:a16="http://schemas.microsoft.com/office/drawing/2014/main" id="{F3F4B291-6831-448C-9A51-4AF96AE4FA93}"/>
                  </a:ext>
                </a:extLst>
              </p:cNvPr>
              <p:cNvSpPr/>
              <p:nvPr/>
            </p:nvSpPr>
            <p:spPr>
              <a:xfrm>
                <a:off x="6371271" y="2867977"/>
                <a:ext cx="26670" cy="183832"/>
              </a:xfrm>
              <a:custGeom>
                <a:avLst/>
                <a:gdLst>
                  <a:gd name="connsiteX0" fmla="*/ 26670 w 26670"/>
                  <a:gd name="connsiteY0" fmla="*/ 0 h 183832"/>
                  <a:gd name="connsiteX1" fmla="*/ 0 w 26670"/>
                  <a:gd name="connsiteY1" fmla="*/ 40005 h 183832"/>
                  <a:gd name="connsiteX2" fmla="*/ 0 w 26670"/>
                  <a:gd name="connsiteY2" fmla="*/ 183832 h 183832"/>
                  <a:gd name="connsiteX3" fmla="*/ 26670 w 26670"/>
                  <a:gd name="connsiteY3" fmla="*/ 143827 h 1838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6670" h="183832">
                    <a:moveTo>
                      <a:pt x="26670" y="0"/>
                    </a:moveTo>
                    <a:lnTo>
                      <a:pt x="0" y="40005"/>
                    </a:lnTo>
                    <a:lnTo>
                      <a:pt x="0" y="183832"/>
                    </a:lnTo>
                    <a:lnTo>
                      <a:pt x="26670" y="143827"/>
                    </a:lnTo>
                    <a:close/>
                  </a:path>
                </a:pathLst>
              </a:custGeom>
              <a:solidFill>
                <a:srgbClr val="B7B4A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09" name="Freeform: Shape 908">
                <a:extLst>
                  <a:ext uri="{FF2B5EF4-FFF2-40B4-BE49-F238E27FC236}">
                    <a16:creationId xmlns:a16="http://schemas.microsoft.com/office/drawing/2014/main" id="{29F34AE6-1671-44FF-B463-77718F3B9BAA}"/>
                  </a:ext>
                </a:extLst>
              </p:cNvPr>
              <p:cNvSpPr/>
              <p:nvPr/>
            </p:nvSpPr>
            <p:spPr>
              <a:xfrm>
                <a:off x="6197917" y="2867977"/>
                <a:ext cx="26669" cy="183832"/>
              </a:xfrm>
              <a:custGeom>
                <a:avLst/>
                <a:gdLst>
                  <a:gd name="connsiteX0" fmla="*/ 0 w 26669"/>
                  <a:gd name="connsiteY0" fmla="*/ 0 h 183832"/>
                  <a:gd name="connsiteX1" fmla="*/ 26670 w 26669"/>
                  <a:gd name="connsiteY1" fmla="*/ 40005 h 183832"/>
                  <a:gd name="connsiteX2" fmla="*/ 26670 w 26669"/>
                  <a:gd name="connsiteY2" fmla="*/ 183832 h 183832"/>
                  <a:gd name="connsiteX3" fmla="*/ 0 w 26669"/>
                  <a:gd name="connsiteY3" fmla="*/ 143827 h 1838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6669" h="183832">
                    <a:moveTo>
                      <a:pt x="0" y="0"/>
                    </a:moveTo>
                    <a:lnTo>
                      <a:pt x="26670" y="40005"/>
                    </a:lnTo>
                    <a:lnTo>
                      <a:pt x="26670" y="183832"/>
                    </a:lnTo>
                    <a:lnTo>
                      <a:pt x="0" y="143827"/>
                    </a:lnTo>
                    <a:close/>
                  </a:path>
                </a:pathLst>
              </a:custGeom>
              <a:solidFill>
                <a:srgbClr val="EAE7D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10" name="Freeform: Shape 909">
                <a:extLst>
                  <a:ext uri="{FF2B5EF4-FFF2-40B4-BE49-F238E27FC236}">
                    <a16:creationId xmlns:a16="http://schemas.microsoft.com/office/drawing/2014/main" id="{EDC23CAE-B098-4C0E-9383-860BBC8BFE36}"/>
                  </a:ext>
                </a:extLst>
              </p:cNvPr>
              <p:cNvSpPr/>
              <p:nvPr/>
            </p:nvSpPr>
            <p:spPr>
              <a:xfrm>
                <a:off x="6224587" y="2907982"/>
                <a:ext cx="73342" cy="162877"/>
              </a:xfrm>
              <a:custGeom>
                <a:avLst/>
                <a:gdLst>
                  <a:gd name="connsiteX0" fmla="*/ 73343 w 73342"/>
                  <a:gd name="connsiteY0" fmla="*/ 162877 h 162877"/>
                  <a:gd name="connsiteX1" fmla="*/ 73343 w 73342"/>
                  <a:gd name="connsiteY1" fmla="*/ 19050 h 162877"/>
                  <a:gd name="connsiteX2" fmla="*/ 0 w 73342"/>
                  <a:gd name="connsiteY2" fmla="*/ 0 h 162877"/>
                  <a:gd name="connsiteX3" fmla="*/ 0 w 73342"/>
                  <a:gd name="connsiteY3" fmla="*/ 143827 h 1628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342" h="162877">
                    <a:moveTo>
                      <a:pt x="73343" y="162877"/>
                    </a:moveTo>
                    <a:lnTo>
                      <a:pt x="73343" y="19050"/>
                    </a:lnTo>
                    <a:lnTo>
                      <a:pt x="0" y="0"/>
                    </a:lnTo>
                    <a:lnTo>
                      <a:pt x="0" y="143827"/>
                    </a:lnTo>
                    <a:close/>
                  </a:path>
                </a:pathLst>
              </a:custGeom>
              <a:solidFill>
                <a:srgbClr val="EAE7D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911" name="Graphic 801">
                <a:extLst>
                  <a:ext uri="{FF2B5EF4-FFF2-40B4-BE49-F238E27FC236}">
                    <a16:creationId xmlns:a16="http://schemas.microsoft.com/office/drawing/2014/main" id="{55C938F7-985F-44B3-9E8F-BC5C98F49FDE}"/>
                  </a:ext>
                </a:extLst>
              </p:cNvPr>
              <p:cNvGrpSpPr/>
              <p:nvPr/>
            </p:nvGrpSpPr>
            <p:grpSpPr>
              <a:xfrm>
                <a:off x="6248399" y="2948939"/>
                <a:ext cx="26669" cy="84772"/>
                <a:chOff x="6248399" y="2948939"/>
                <a:chExt cx="26669" cy="84772"/>
              </a:xfrm>
              <a:solidFill>
                <a:schemeClr val="accent1"/>
              </a:solidFill>
            </p:grpSpPr>
            <p:sp>
              <p:nvSpPr>
                <p:cNvPr id="937" name="Freeform: Shape 936">
                  <a:extLst>
                    <a:ext uri="{FF2B5EF4-FFF2-40B4-BE49-F238E27FC236}">
                      <a16:creationId xmlns:a16="http://schemas.microsoft.com/office/drawing/2014/main" id="{3A7EC5D4-C1E1-4E0F-9EFD-5D6060E302F2}"/>
                    </a:ext>
                  </a:extLst>
                </p:cNvPr>
                <p:cNvSpPr/>
                <p:nvPr/>
              </p:nvSpPr>
              <p:spPr>
                <a:xfrm>
                  <a:off x="6248399" y="2948939"/>
                  <a:ext cx="26669" cy="84772"/>
                </a:xfrm>
                <a:custGeom>
                  <a:avLst/>
                  <a:gdLst>
                    <a:gd name="connsiteX0" fmla="*/ 26670 w 26669"/>
                    <a:gd name="connsiteY0" fmla="*/ 6668 h 84772"/>
                    <a:gd name="connsiteX1" fmla="*/ 26670 w 26669"/>
                    <a:gd name="connsiteY1" fmla="*/ 84773 h 84772"/>
                    <a:gd name="connsiteX2" fmla="*/ 0 w 26669"/>
                    <a:gd name="connsiteY2" fmla="*/ 78105 h 84772"/>
                    <a:gd name="connsiteX3" fmla="*/ 0 w 26669"/>
                    <a:gd name="connsiteY3" fmla="*/ 0 h 847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6669" h="84772">
                      <a:moveTo>
                        <a:pt x="26670" y="6668"/>
                      </a:moveTo>
                      <a:lnTo>
                        <a:pt x="26670" y="84773"/>
                      </a:lnTo>
                      <a:lnTo>
                        <a:pt x="0" y="7810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938" name="Freeform: Shape 937">
                  <a:extLst>
                    <a:ext uri="{FF2B5EF4-FFF2-40B4-BE49-F238E27FC236}">
                      <a16:creationId xmlns:a16="http://schemas.microsoft.com/office/drawing/2014/main" id="{D1861712-E880-4DD9-94CA-E4B1AF7144AB}"/>
                    </a:ext>
                  </a:extLst>
                </p:cNvPr>
                <p:cNvSpPr/>
                <p:nvPr/>
              </p:nvSpPr>
              <p:spPr>
                <a:xfrm>
                  <a:off x="6250304" y="2951797"/>
                  <a:ext cx="22859" cy="79057"/>
                </a:xfrm>
                <a:custGeom>
                  <a:avLst/>
                  <a:gdLst>
                    <a:gd name="connsiteX0" fmla="*/ 22860 w 22859"/>
                    <a:gd name="connsiteY0" fmla="*/ 5715 h 79057"/>
                    <a:gd name="connsiteX1" fmla="*/ 0 w 22859"/>
                    <a:gd name="connsiteY1" fmla="*/ 0 h 79057"/>
                    <a:gd name="connsiteX2" fmla="*/ 0 w 22859"/>
                    <a:gd name="connsiteY2" fmla="*/ 73342 h 79057"/>
                    <a:gd name="connsiteX3" fmla="*/ 22860 w 22859"/>
                    <a:gd name="connsiteY3" fmla="*/ 79057 h 790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2859" h="79057">
                      <a:moveTo>
                        <a:pt x="22860" y="5715"/>
                      </a:moveTo>
                      <a:lnTo>
                        <a:pt x="0" y="0"/>
                      </a:lnTo>
                      <a:lnTo>
                        <a:pt x="0" y="73342"/>
                      </a:lnTo>
                      <a:lnTo>
                        <a:pt x="22860" y="79057"/>
                      </a:lnTo>
                      <a:close/>
                    </a:path>
                  </a:pathLst>
                </a:custGeom>
                <a:solidFill>
                  <a:srgbClr val="ABA89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939" name="Freeform: Shape 938">
                  <a:extLst>
                    <a:ext uri="{FF2B5EF4-FFF2-40B4-BE49-F238E27FC236}">
                      <a16:creationId xmlns:a16="http://schemas.microsoft.com/office/drawing/2014/main" id="{4D23CF70-1747-442C-AB44-798B1B8C557E}"/>
                    </a:ext>
                  </a:extLst>
                </p:cNvPr>
                <p:cNvSpPr/>
                <p:nvPr/>
              </p:nvSpPr>
              <p:spPr>
                <a:xfrm>
                  <a:off x="6256019" y="2953702"/>
                  <a:ext cx="17145" cy="70485"/>
                </a:xfrm>
                <a:custGeom>
                  <a:avLst/>
                  <a:gdLst>
                    <a:gd name="connsiteX0" fmla="*/ 0 w 17145"/>
                    <a:gd name="connsiteY0" fmla="*/ 0 h 70485"/>
                    <a:gd name="connsiteX1" fmla="*/ 0 w 17145"/>
                    <a:gd name="connsiteY1" fmla="*/ 65723 h 70485"/>
                    <a:gd name="connsiteX2" fmla="*/ 17145 w 17145"/>
                    <a:gd name="connsiteY2" fmla="*/ 70485 h 70485"/>
                    <a:gd name="connsiteX3" fmla="*/ 17145 w 17145"/>
                    <a:gd name="connsiteY3" fmla="*/ 3810 h 704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7145" h="70485">
                      <a:moveTo>
                        <a:pt x="0" y="0"/>
                      </a:moveTo>
                      <a:lnTo>
                        <a:pt x="0" y="65723"/>
                      </a:lnTo>
                      <a:lnTo>
                        <a:pt x="17145" y="70485"/>
                      </a:lnTo>
                      <a:lnTo>
                        <a:pt x="17145" y="381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940" name="Freeform: Shape 939">
                  <a:extLst>
                    <a:ext uri="{FF2B5EF4-FFF2-40B4-BE49-F238E27FC236}">
                      <a16:creationId xmlns:a16="http://schemas.microsoft.com/office/drawing/2014/main" id="{3764FA30-CECD-4D08-8C7B-20BB80732B1D}"/>
                    </a:ext>
                  </a:extLst>
                </p:cNvPr>
                <p:cNvSpPr/>
                <p:nvPr/>
              </p:nvSpPr>
              <p:spPr>
                <a:xfrm>
                  <a:off x="6250304" y="2989897"/>
                  <a:ext cx="22859" cy="11429"/>
                </a:xfrm>
                <a:custGeom>
                  <a:avLst/>
                  <a:gdLst>
                    <a:gd name="connsiteX0" fmla="*/ 22860 w 22859"/>
                    <a:gd name="connsiteY0" fmla="*/ 11430 h 11429"/>
                    <a:gd name="connsiteX1" fmla="*/ 0 w 22859"/>
                    <a:gd name="connsiteY1" fmla="*/ 5715 h 11429"/>
                    <a:gd name="connsiteX2" fmla="*/ 5715 w 22859"/>
                    <a:gd name="connsiteY2" fmla="*/ 0 h 11429"/>
                    <a:gd name="connsiteX3" fmla="*/ 22860 w 22859"/>
                    <a:gd name="connsiteY3" fmla="*/ 4763 h 114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2859" h="11429">
                      <a:moveTo>
                        <a:pt x="22860" y="11430"/>
                      </a:moveTo>
                      <a:lnTo>
                        <a:pt x="0" y="5715"/>
                      </a:lnTo>
                      <a:lnTo>
                        <a:pt x="5715" y="0"/>
                      </a:lnTo>
                      <a:lnTo>
                        <a:pt x="22860" y="4763"/>
                      </a:lnTo>
                      <a:close/>
                    </a:path>
                  </a:pathLst>
                </a:custGeom>
                <a:solidFill>
                  <a:srgbClr val="ABA89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912" name="Graphic 801">
                <a:extLst>
                  <a:ext uri="{FF2B5EF4-FFF2-40B4-BE49-F238E27FC236}">
                    <a16:creationId xmlns:a16="http://schemas.microsoft.com/office/drawing/2014/main" id="{885CAEA3-917C-4549-816B-7974F537E88B}"/>
                  </a:ext>
                </a:extLst>
              </p:cNvPr>
              <p:cNvGrpSpPr/>
              <p:nvPr/>
            </p:nvGrpSpPr>
            <p:grpSpPr>
              <a:xfrm>
                <a:off x="6320789" y="2948939"/>
                <a:ext cx="27622" cy="84772"/>
                <a:chOff x="6320789" y="2948939"/>
                <a:chExt cx="27622" cy="84772"/>
              </a:xfrm>
              <a:solidFill>
                <a:schemeClr val="accent1"/>
              </a:solidFill>
            </p:grpSpPr>
            <p:sp>
              <p:nvSpPr>
                <p:cNvPr id="933" name="Freeform: Shape 932">
                  <a:extLst>
                    <a:ext uri="{FF2B5EF4-FFF2-40B4-BE49-F238E27FC236}">
                      <a16:creationId xmlns:a16="http://schemas.microsoft.com/office/drawing/2014/main" id="{9B22227C-1ACC-4058-A362-265D16D23CB4}"/>
                    </a:ext>
                  </a:extLst>
                </p:cNvPr>
                <p:cNvSpPr/>
                <p:nvPr/>
              </p:nvSpPr>
              <p:spPr>
                <a:xfrm>
                  <a:off x="6320789" y="2948939"/>
                  <a:ext cx="27622" cy="84772"/>
                </a:xfrm>
                <a:custGeom>
                  <a:avLst/>
                  <a:gdLst>
                    <a:gd name="connsiteX0" fmla="*/ 0 w 27622"/>
                    <a:gd name="connsiteY0" fmla="*/ 6668 h 84772"/>
                    <a:gd name="connsiteX1" fmla="*/ 0 w 27622"/>
                    <a:gd name="connsiteY1" fmla="*/ 84773 h 84772"/>
                    <a:gd name="connsiteX2" fmla="*/ 27622 w 27622"/>
                    <a:gd name="connsiteY2" fmla="*/ 78105 h 84772"/>
                    <a:gd name="connsiteX3" fmla="*/ 27622 w 27622"/>
                    <a:gd name="connsiteY3" fmla="*/ 0 h 847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84772">
                      <a:moveTo>
                        <a:pt x="0" y="6668"/>
                      </a:moveTo>
                      <a:lnTo>
                        <a:pt x="0" y="84773"/>
                      </a:lnTo>
                      <a:lnTo>
                        <a:pt x="27622" y="78105"/>
                      </a:lnTo>
                      <a:lnTo>
                        <a:pt x="27622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934" name="Freeform: Shape 933">
                  <a:extLst>
                    <a:ext uri="{FF2B5EF4-FFF2-40B4-BE49-F238E27FC236}">
                      <a16:creationId xmlns:a16="http://schemas.microsoft.com/office/drawing/2014/main" id="{952D7A1D-65CD-476C-9CFB-430A518FA9A4}"/>
                    </a:ext>
                  </a:extLst>
                </p:cNvPr>
                <p:cNvSpPr/>
                <p:nvPr/>
              </p:nvSpPr>
              <p:spPr>
                <a:xfrm>
                  <a:off x="6323646" y="2951797"/>
                  <a:ext cx="21907" cy="79057"/>
                </a:xfrm>
                <a:custGeom>
                  <a:avLst/>
                  <a:gdLst>
                    <a:gd name="connsiteX0" fmla="*/ 0 w 21907"/>
                    <a:gd name="connsiteY0" fmla="*/ 5715 h 79057"/>
                    <a:gd name="connsiteX1" fmla="*/ 21908 w 21907"/>
                    <a:gd name="connsiteY1" fmla="*/ 0 h 79057"/>
                    <a:gd name="connsiteX2" fmla="*/ 21908 w 21907"/>
                    <a:gd name="connsiteY2" fmla="*/ 73342 h 79057"/>
                    <a:gd name="connsiteX3" fmla="*/ 0 w 21907"/>
                    <a:gd name="connsiteY3" fmla="*/ 79057 h 790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1907" h="79057">
                      <a:moveTo>
                        <a:pt x="0" y="5715"/>
                      </a:moveTo>
                      <a:lnTo>
                        <a:pt x="21908" y="0"/>
                      </a:lnTo>
                      <a:lnTo>
                        <a:pt x="21908" y="73342"/>
                      </a:lnTo>
                      <a:lnTo>
                        <a:pt x="0" y="79057"/>
                      </a:lnTo>
                      <a:close/>
                    </a:path>
                  </a:pathLst>
                </a:custGeom>
                <a:solidFill>
                  <a:srgbClr val="ABA89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935" name="Freeform: Shape 934">
                  <a:extLst>
                    <a:ext uri="{FF2B5EF4-FFF2-40B4-BE49-F238E27FC236}">
                      <a16:creationId xmlns:a16="http://schemas.microsoft.com/office/drawing/2014/main" id="{E4781504-6407-45DB-8959-24D2807CC480}"/>
                    </a:ext>
                  </a:extLst>
                </p:cNvPr>
                <p:cNvSpPr/>
                <p:nvPr/>
              </p:nvSpPr>
              <p:spPr>
                <a:xfrm>
                  <a:off x="6323646" y="2953702"/>
                  <a:ext cx="16192" cy="70485"/>
                </a:xfrm>
                <a:custGeom>
                  <a:avLst/>
                  <a:gdLst>
                    <a:gd name="connsiteX0" fmla="*/ 16193 w 16192"/>
                    <a:gd name="connsiteY0" fmla="*/ 0 h 70485"/>
                    <a:gd name="connsiteX1" fmla="*/ 16193 w 16192"/>
                    <a:gd name="connsiteY1" fmla="*/ 65723 h 70485"/>
                    <a:gd name="connsiteX2" fmla="*/ 0 w 16192"/>
                    <a:gd name="connsiteY2" fmla="*/ 70485 h 70485"/>
                    <a:gd name="connsiteX3" fmla="*/ 0 w 16192"/>
                    <a:gd name="connsiteY3" fmla="*/ 3810 h 704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6192" h="70485">
                      <a:moveTo>
                        <a:pt x="16193" y="0"/>
                      </a:moveTo>
                      <a:lnTo>
                        <a:pt x="16193" y="65723"/>
                      </a:lnTo>
                      <a:lnTo>
                        <a:pt x="0" y="70485"/>
                      </a:lnTo>
                      <a:lnTo>
                        <a:pt x="0" y="381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936" name="Freeform: Shape 935">
                  <a:extLst>
                    <a:ext uri="{FF2B5EF4-FFF2-40B4-BE49-F238E27FC236}">
                      <a16:creationId xmlns:a16="http://schemas.microsoft.com/office/drawing/2014/main" id="{77DCE158-25DA-4651-96CA-D65F7C6D45F1}"/>
                    </a:ext>
                  </a:extLst>
                </p:cNvPr>
                <p:cNvSpPr/>
                <p:nvPr/>
              </p:nvSpPr>
              <p:spPr>
                <a:xfrm>
                  <a:off x="6323646" y="2989897"/>
                  <a:ext cx="21907" cy="11429"/>
                </a:xfrm>
                <a:custGeom>
                  <a:avLst/>
                  <a:gdLst>
                    <a:gd name="connsiteX0" fmla="*/ 0 w 21907"/>
                    <a:gd name="connsiteY0" fmla="*/ 11430 h 11429"/>
                    <a:gd name="connsiteX1" fmla="*/ 21908 w 21907"/>
                    <a:gd name="connsiteY1" fmla="*/ 5715 h 11429"/>
                    <a:gd name="connsiteX2" fmla="*/ 16193 w 21907"/>
                    <a:gd name="connsiteY2" fmla="*/ 0 h 11429"/>
                    <a:gd name="connsiteX3" fmla="*/ 0 w 21907"/>
                    <a:gd name="connsiteY3" fmla="*/ 4763 h 114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1907" h="11429">
                      <a:moveTo>
                        <a:pt x="0" y="11430"/>
                      </a:moveTo>
                      <a:lnTo>
                        <a:pt x="21908" y="5715"/>
                      </a:lnTo>
                      <a:lnTo>
                        <a:pt x="16193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ABA89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913" name="Graphic 801">
                <a:extLst>
                  <a:ext uri="{FF2B5EF4-FFF2-40B4-BE49-F238E27FC236}">
                    <a16:creationId xmlns:a16="http://schemas.microsoft.com/office/drawing/2014/main" id="{1B37D765-9475-4BA9-9266-D277A1EF1DF3}"/>
                  </a:ext>
                </a:extLst>
              </p:cNvPr>
              <p:cNvGrpSpPr/>
              <p:nvPr/>
            </p:nvGrpSpPr>
            <p:grpSpPr>
              <a:xfrm>
                <a:off x="6379844" y="2915602"/>
                <a:ext cx="9525" cy="93345"/>
                <a:chOff x="6379844" y="2915602"/>
                <a:chExt cx="9525" cy="93345"/>
              </a:xfrm>
              <a:solidFill>
                <a:schemeClr val="accent1"/>
              </a:solidFill>
            </p:grpSpPr>
            <p:sp>
              <p:nvSpPr>
                <p:cNvPr id="929" name="Freeform: Shape 928">
                  <a:extLst>
                    <a:ext uri="{FF2B5EF4-FFF2-40B4-BE49-F238E27FC236}">
                      <a16:creationId xmlns:a16="http://schemas.microsoft.com/office/drawing/2014/main" id="{5320EF56-CADB-4458-9C19-51D40C1054DA}"/>
                    </a:ext>
                  </a:extLst>
                </p:cNvPr>
                <p:cNvSpPr/>
                <p:nvPr/>
              </p:nvSpPr>
              <p:spPr>
                <a:xfrm>
                  <a:off x="6379844" y="2915602"/>
                  <a:ext cx="9525" cy="93345"/>
                </a:xfrm>
                <a:custGeom>
                  <a:avLst/>
                  <a:gdLst>
                    <a:gd name="connsiteX0" fmla="*/ 0 w 9525"/>
                    <a:gd name="connsiteY0" fmla="*/ 15240 h 93345"/>
                    <a:gd name="connsiteX1" fmla="*/ 0 w 9525"/>
                    <a:gd name="connsiteY1" fmla="*/ 93345 h 93345"/>
                    <a:gd name="connsiteX2" fmla="*/ 9525 w 9525"/>
                    <a:gd name="connsiteY2" fmla="*/ 78105 h 93345"/>
                    <a:gd name="connsiteX3" fmla="*/ 9525 w 9525"/>
                    <a:gd name="connsiteY3" fmla="*/ 0 h 933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9525" h="93345">
                      <a:moveTo>
                        <a:pt x="0" y="15240"/>
                      </a:moveTo>
                      <a:lnTo>
                        <a:pt x="0" y="93345"/>
                      </a:lnTo>
                      <a:lnTo>
                        <a:pt x="9525" y="78105"/>
                      </a:lnTo>
                      <a:lnTo>
                        <a:pt x="952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930" name="Freeform: Shape 929">
                  <a:extLst>
                    <a:ext uri="{FF2B5EF4-FFF2-40B4-BE49-F238E27FC236}">
                      <a16:creationId xmlns:a16="http://schemas.microsoft.com/office/drawing/2014/main" id="{A1659283-5904-4818-8CB0-9B99615262B4}"/>
                    </a:ext>
                  </a:extLst>
                </p:cNvPr>
                <p:cNvSpPr/>
                <p:nvPr/>
              </p:nvSpPr>
              <p:spPr>
                <a:xfrm>
                  <a:off x="6380796" y="2919412"/>
                  <a:ext cx="8572" cy="85725"/>
                </a:xfrm>
                <a:custGeom>
                  <a:avLst/>
                  <a:gdLst>
                    <a:gd name="connsiteX0" fmla="*/ 0 w 8572"/>
                    <a:gd name="connsiteY0" fmla="*/ 12383 h 85725"/>
                    <a:gd name="connsiteX1" fmla="*/ 8572 w 8572"/>
                    <a:gd name="connsiteY1" fmla="*/ 0 h 85725"/>
                    <a:gd name="connsiteX2" fmla="*/ 8572 w 8572"/>
                    <a:gd name="connsiteY2" fmla="*/ 73342 h 85725"/>
                    <a:gd name="connsiteX3" fmla="*/ 0 w 8572"/>
                    <a:gd name="connsiteY3" fmla="*/ 85725 h 857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572" h="85725">
                      <a:moveTo>
                        <a:pt x="0" y="12383"/>
                      </a:moveTo>
                      <a:lnTo>
                        <a:pt x="8572" y="0"/>
                      </a:lnTo>
                      <a:lnTo>
                        <a:pt x="8572" y="73342"/>
                      </a:lnTo>
                      <a:lnTo>
                        <a:pt x="0" y="85725"/>
                      </a:lnTo>
                      <a:close/>
                    </a:path>
                  </a:pathLst>
                </a:custGeom>
                <a:solidFill>
                  <a:srgbClr val="ABA89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931" name="Freeform: Shape 930">
                  <a:extLst>
                    <a:ext uri="{FF2B5EF4-FFF2-40B4-BE49-F238E27FC236}">
                      <a16:creationId xmlns:a16="http://schemas.microsoft.com/office/drawing/2014/main" id="{8D5B8FDB-6159-4C4A-B725-A5BE5EA587D1}"/>
                    </a:ext>
                  </a:extLst>
                </p:cNvPr>
                <p:cNvSpPr/>
                <p:nvPr/>
              </p:nvSpPr>
              <p:spPr>
                <a:xfrm>
                  <a:off x="6380796" y="2922270"/>
                  <a:ext cx="5715" cy="75247"/>
                </a:xfrm>
                <a:custGeom>
                  <a:avLst/>
                  <a:gdLst>
                    <a:gd name="connsiteX0" fmla="*/ 5715 w 5715"/>
                    <a:gd name="connsiteY0" fmla="*/ 0 h 75247"/>
                    <a:gd name="connsiteX1" fmla="*/ 5715 w 5715"/>
                    <a:gd name="connsiteY1" fmla="*/ 66675 h 75247"/>
                    <a:gd name="connsiteX2" fmla="*/ 0 w 5715"/>
                    <a:gd name="connsiteY2" fmla="*/ 75247 h 75247"/>
                    <a:gd name="connsiteX3" fmla="*/ 0 w 5715"/>
                    <a:gd name="connsiteY3" fmla="*/ 9525 h 752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715" h="75247">
                      <a:moveTo>
                        <a:pt x="5715" y="0"/>
                      </a:moveTo>
                      <a:lnTo>
                        <a:pt x="5715" y="66675"/>
                      </a:lnTo>
                      <a:lnTo>
                        <a:pt x="0" y="75247"/>
                      </a:lnTo>
                      <a:lnTo>
                        <a:pt x="0" y="952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932" name="Freeform: Shape 931">
                  <a:extLst>
                    <a:ext uri="{FF2B5EF4-FFF2-40B4-BE49-F238E27FC236}">
                      <a16:creationId xmlns:a16="http://schemas.microsoft.com/office/drawing/2014/main" id="{5603A592-756F-4E3B-9BF7-C216D6BA9732}"/>
                    </a:ext>
                  </a:extLst>
                </p:cNvPr>
                <p:cNvSpPr/>
                <p:nvPr/>
              </p:nvSpPr>
              <p:spPr>
                <a:xfrm>
                  <a:off x="6380796" y="2959417"/>
                  <a:ext cx="8572" cy="16192"/>
                </a:xfrm>
                <a:custGeom>
                  <a:avLst/>
                  <a:gdLst>
                    <a:gd name="connsiteX0" fmla="*/ 0 w 8572"/>
                    <a:gd name="connsiteY0" fmla="*/ 16193 h 16192"/>
                    <a:gd name="connsiteX1" fmla="*/ 8572 w 8572"/>
                    <a:gd name="connsiteY1" fmla="*/ 2858 h 16192"/>
                    <a:gd name="connsiteX2" fmla="*/ 5715 w 8572"/>
                    <a:gd name="connsiteY2" fmla="*/ 0 h 16192"/>
                    <a:gd name="connsiteX3" fmla="*/ 0 w 8572"/>
                    <a:gd name="connsiteY3" fmla="*/ 8573 h 161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572" h="16192">
                      <a:moveTo>
                        <a:pt x="0" y="16193"/>
                      </a:moveTo>
                      <a:lnTo>
                        <a:pt x="8572" y="2858"/>
                      </a:lnTo>
                      <a:lnTo>
                        <a:pt x="5715" y="0"/>
                      </a:lnTo>
                      <a:lnTo>
                        <a:pt x="0" y="8573"/>
                      </a:lnTo>
                      <a:close/>
                    </a:path>
                  </a:pathLst>
                </a:custGeom>
                <a:solidFill>
                  <a:srgbClr val="ABA89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914" name="Graphic 801">
                <a:extLst>
                  <a:ext uri="{FF2B5EF4-FFF2-40B4-BE49-F238E27FC236}">
                    <a16:creationId xmlns:a16="http://schemas.microsoft.com/office/drawing/2014/main" id="{D4F3CDB0-746C-4B93-9223-3A8228C934EE}"/>
                  </a:ext>
                </a:extLst>
              </p:cNvPr>
              <p:cNvGrpSpPr/>
              <p:nvPr/>
            </p:nvGrpSpPr>
            <p:grpSpPr>
              <a:xfrm>
                <a:off x="6206489" y="2915602"/>
                <a:ext cx="9525" cy="93345"/>
                <a:chOff x="6206489" y="2915602"/>
                <a:chExt cx="9525" cy="93345"/>
              </a:xfrm>
              <a:solidFill>
                <a:schemeClr val="accent1"/>
              </a:solidFill>
            </p:grpSpPr>
            <p:sp>
              <p:nvSpPr>
                <p:cNvPr id="925" name="Freeform: Shape 924">
                  <a:extLst>
                    <a:ext uri="{FF2B5EF4-FFF2-40B4-BE49-F238E27FC236}">
                      <a16:creationId xmlns:a16="http://schemas.microsoft.com/office/drawing/2014/main" id="{DD6CC644-F766-41B0-BE54-4BAB110DCAFE}"/>
                    </a:ext>
                  </a:extLst>
                </p:cNvPr>
                <p:cNvSpPr/>
                <p:nvPr/>
              </p:nvSpPr>
              <p:spPr>
                <a:xfrm>
                  <a:off x="6206489" y="2915602"/>
                  <a:ext cx="9525" cy="93345"/>
                </a:xfrm>
                <a:custGeom>
                  <a:avLst/>
                  <a:gdLst>
                    <a:gd name="connsiteX0" fmla="*/ 9525 w 9525"/>
                    <a:gd name="connsiteY0" fmla="*/ 15240 h 93345"/>
                    <a:gd name="connsiteX1" fmla="*/ 9525 w 9525"/>
                    <a:gd name="connsiteY1" fmla="*/ 93345 h 93345"/>
                    <a:gd name="connsiteX2" fmla="*/ 0 w 9525"/>
                    <a:gd name="connsiteY2" fmla="*/ 78105 h 93345"/>
                    <a:gd name="connsiteX3" fmla="*/ 0 w 9525"/>
                    <a:gd name="connsiteY3" fmla="*/ 0 h 933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9525" h="93345">
                      <a:moveTo>
                        <a:pt x="9525" y="15240"/>
                      </a:moveTo>
                      <a:lnTo>
                        <a:pt x="9525" y="93345"/>
                      </a:lnTo>
                      <a:lnTo>
                        <a:pt x="0" y="7810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926" name="Freeform: Shape 925">
                  <a:extLst>
                    <a:ext uri="{FF2B5EF4-FFF2-40B4-BE49-F238E27FC236}">
                      <a16:creationId xmlns:a16="http://schemas.microsoft.com/office/drawing/2014/main" id="{8144169D-294B-43D4-8581-E9603162CBDA}"/>
                    </a:ext>
                  </a:extLst>
                </p:cNvPr>
                <p:cNvSpPr/>
                <p:nvPr/>
              </p:nvSpPr>
              <p:spPr>
                <a:xfrm>
                  <a:off x="6207442" y="2919412"/>
                  <a:ext cx="8572" cy="85725"/>
                </a:xfrm>
                <a:custGeom>
                  <a:avLst/>
                  <a:gdLst>
                    <a:gd name="connsiteX0" fmla="*/ 8572 w 8572"/>
                    <a:gd name="connsiteY0" fmla="*/ 12383 h 85725"/>
                    <a:gd name="connsiteX1" fmla="*/ 0 w 8572"/>
                    <a:gd name="connsiteY1" fmla="*/ 0 h 85725"/>
                    <a:gd name="connsiteX2" fmla="*/ 0 w 8572"/>
                    <a:gd name="connsiteY2" fmla="*/ 73342 h 85725"/>
                    <a:gd name="connsiteX3" fmla="*/ 8572 w 8572"/>
                    <a:gd name="connsiteY3" fmla="*/ 85725 h 857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572" h="85725">
                      <a:moveTo>
                        <a:pt x="8572" y="12383"/>
                      </a:moveTo>
                      <a:lnTo>
                        <a:pt x="0" y="0"/>
                      </a:lnTo>
                      <a:lnTo>
                        <a:pt x="0" y="73342"/>
                      </a:lnTo>
                      <a:lnTo>
                        <a:pt x="8572" y="85725"/>
                      </a:lnTo>
                      <a:close/>
                    </a:path>
                  </a:pathLst>
                </a:custGeom>
                <a:solidFill>
                  <a:srgbClr val="ABA89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927" name="Freeform: Shape 926">
                  <a:extLst>
                    <a:ext uri="{FF2B5EF4-FFF2-40B4-BE49-F238E27FC236}">
                      <a16:creationId xmlns:a16="http://schemas.microsoft.com/office/drawing/2014/main" id="{C5D36CFB-4CFC-491D-9DDE-51B10F1B2B23}"/>
                    </a:ext>
                  </a:extLst>
                </p:cNvPr>
                <p:cNvSpPr/>
                <p:nvPr/>
              </p:nvSpPr>
              <p:spPr>
                <a:xfrm>
                  <a:off x="6209346" y="2922270"/>
                  <a:ext cx="6667" cy="75247"/>
                </a:xfrm>
                <a:custGeom>
                  <a:avLst/>
                  <a:gdLst>
                    <a:gd name="connsiteX0" fmla="*/ 0 w 6667"/>
                    <a:gd name="connsiteY0" fmla="*/ 0 h 75247"/>
                    <a:gd name="connsiteX1" fmla="*/ 0 w 6667"/>
                    <a:gd name="connsiteY1" fmla="*/ 66675 h 75247"/>
                    <a:gd name="connsiteX2" fmla="*/ 6668 w 6667"/>
                    <a:gd name="connsiteY2" fmla="*/ 75247 h 75247"/>
                    <a:gd name="connsiteX3" fmla="*/ 6668 w 6667"/>
                    <a:gd name="connsiteY3" fmla="*/ 9525 h 752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667" h="75247">
                      <a:moveTo>
                        <a:pt x="0" y="0"/>
                      </a:moveTo>
                      <a:lnTo>
                        <a:pt x="0" y="66675"/>
                      </a:lnTo>
                      <a:lnTo>
                        <a:pt x="6668" y="75247"/>
                      </a:lnTo>
                      <a:lnTo>
                        <a:pt x="6668" y="952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928" name="Freeform: Shape 927">
                  <a:extLst>
                    <a:ext uri="{FF2B5EF4-FFF2-40B4-BE49-F238E27FC236}">
                      <a16:creationId xmlns:a16="http://schemas.microsoft.com/office/drawing/2014/main" id="{D1E517FD-0D5D-40A4-AC2F-4737F05EA995}"/>
                    </a:ext>
                  </a:extLst>
                </p:cNvPr>
                <p:cNvSpPr/>
                <p:nvPr/>
              </p:nvSpPr>
              <p:spPr>
                <a:xfrm>
                  <a:off x="6207442" y="2959417"/>
                  <a:ext cx="8572" cy="16192"/>
                </a:xfrm>
                <a:custGeom>
                  <a:avLst/>
                  <a:gdLst>
                    <a:gd name="connsiteX0" fmla="*/ 8572 w 8572"/>
                    <a:gd name="connsiteY0" fmla="*/ 16193 h 16192"/>
                    <a:gd name="connsiteX1" fmla="*/ 0 w 8572"/>
                    <a:gd name="connsiteY1" fmla="*/ 2858 h 16192"/>
                    <a:gd name="connsiteX2" fmla="*/ 1905 w 8572"/>
                    <a:gd name="connsiteY2" fmla="*/ 0 h 16192"/>
                    <a:gd name="connsiteX3" fmla="*/ 8572 w 8572"/>
                    <a:gd name="connsiteY3" fmla="*/ 8573 h 161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572" h="16192">
                      <a:moveTo>
                        <a:pt x="8572" y="16193"/>
                      </a:moveTo>
                      <a:lnTo>
                        <a:pt x="0" y="2858"/>
                      </a:lnTo>
                      <a:lnTo>
                        <a:pt x="1905" y="0"/>
                      </a:lnTo>
                      <a:lnTo>
                        <a:pt x="8572" y="8573"/>
                      </a:lnTo>
                      <a:close/>
                    </a:path>
                  </a:pathLst>
                </a:custGeom>
                <a:solidFill>
                  <a:srgbClr val="ABA89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sp>
            <p:nvSpPr>
              <p:cNvPr id="915" name="Freeform: Shape 914">
                <a:extLst>
                  <a:ext uri="{FF2B5EF4-FFF2-40B4-BE49-F238E27FC236}">
                    <a16:creationId xmlns:a16="http://schemas.microsoft.com/office/drawing/2014/main" id="{0F31815E-C97E-4AE4-A4E7-BA35F0116E71}"/>
                  </a:ext>
                </a:extLst>
              </p:cNvPr>
              <p:cNvSpPr/>
              <p:nvPr/>
            </p:nvSpPr>
            <p:spPr>
              <a:xfrm>
                <a:off x="6197917" y="2769870"/>
                <a:ext cx="200025" cy="161925"/>
              </a:xfrm>
              <a:custGeom>
                <a:avLst/>
                <a:gdLst>
                  <a:gd name="connsiteX0" fmla="*/ 100013 w 200025"/>
                  <a:gd name="connsiteY0" fmla="*/ 0 h 161925"/>
                  <a:gd name="connsiteX1" fmla="*/ 200025 w 200025"/>
                  <a:gd name="connsiteY1" fmla="*/ 100013 h 161925"/>
                  <a:gd name="connsiteX2" fmla="*/ 100013 w 200025"/>
                  <a:gd name="connsiteY2" fmla="*/ 161925 h 161925"/>
                  <a:gd name="connsiteX3" fmla="*/ 0 w 200025"/>
                  <a:gd name="connsiteY3" fmla="*/ 100013 h 161925"/>
                  <a:gd name="connsiteX4" fmla="*/ 100013 w 200025"/>
                  <a:gd name="connsiteY4" fmla="*/ 0 h 1619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0025" h="161925">
                    <a:moveTo>
                      <a:pt x="100013" y="0"/>
                    </a:moveTo>
                    <a:cubicBezTo>
                      <a:pt x="154305" y="0"/>
                      <a:pt x="199072" y="44767"/>
                      <a:pt x="200025" y="100013"/>
                    </a:cubicBezTo>
                    <a:cubicBezTo>
                      <a:pt x="199072" y="134302"/>
                      <a:pt x="154305" y="161925"/>
                      <a:pt x="100013" y="161925"/>
                    </a:cubicBezTo>
                    <a:cubicBezTo>
                      <a:pt x="45720" y="161925"/>
                      <a:pt x="952" y="134302"/>
                      <a:pt x="0" y="100013"/>
                    </a:cubicBezTo>
                    <a:cubicBezTo>
                      <a:pt x="952" y="44767"/>
                      <a:pt x="45720" y="0"/>
                      <a:pt x="10001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16" name="Freeform: Shape 915">
                <a:extLst>
                  <a:ext uri="{FF2B5EF4-FFF2-40B4-BE49-F238E27FC236}">
                    <a16:creationId xmlns:a16="http://schemas.microsoft.com/office/drawing/2014/main" id="{EFEEA45E-15DA-47B5-97FD-86CCC6075316}"/>
                  </a:ext>
                </a:extLst>
              </p:cNvPr>
              <p:cNvSpPr/>
              <p:nvPr/>
            </p:nvSpPr>
            <p:spPr>
              <a:xfrm>
                <a:off x="6266496" y="2788920"/>
                <a:ext cx="64770" cy="39052"/>
              </a:xfrm>
              <a:custGeom>
                <a:avLst/>
                <a:gdLst>
                  <a:gd name="connsiteX0" fmla="*/ 31433 w 64770"/>
                  <a:gd name="connsiteY0" fmla="*/ 0 h 39052"/>
                  <a:gd name="connsiteX1" fmla="*/ 60008 w 64770"/>
                  <a:gd name="connsiteY1" fmla="*/ 9525 h 39052"/>
                  <a:gd name="connsiteX2" fmla="*/ 64770 w 64770"/>
                  <a:gd name="connsiteY2" fmla="*/ 9525 h 39052"/>
                  <a:gd name="connsiteX3" fmla="*/ 64770 w 64770"/>
                  <a:gd name="connsiteY3" fmla="*/ 19050 h 39052"/>
                  <a:gd name="connsiteX4" fmla="*/ 32385 w 64770"/>
                  <a:gd name="connsiteY4" fmla="*/ 39052 h 39052"/>
                  <a:gd name="connsiteX5" fmla="*/ 0 w 64770"/>
                  <a:gd name="connsiteY5" fmla="*/ 19050 h 39052"/>
                  <a:gd name="connsiteX6" fmla="*/ 0 w 64770"/>
                  <a:gd name="connsiteY6" fmla="*/ 9525 h 39052"/>
                  <a:gd name="connsiteX7" fmla="*/ 4763 w 64770"/>
                  <a:gd name="connsiteY7" fmla="*/ 9525 h 39052"/>
                  <a:gd name="connsiteX8" fmla="*/ 31433 w 64770"/>
                  <a:gd name="connsiteY8" fmla="*/ 0 h 390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4770" h="39052">
                    <a:moveTo>
                      <a:pt x="31433" y="0"/>
                    </a:moveTo>
                    <a:cubicBezTo>
                      <a:pt x="43815" y="0"/>
                      <a:pt x="54293" y="3810"/>
                      <a:pt x="60008" y="9525"/>
                    </a:cubicBezTo>
                    <a:lnTo>
                      <a:pt x="64770" y="9525"/>
                    </a:lnTo>
                    <a:lnTo>
                      <a:pt x="64770" y="19050"/>
                    </a:lnTo>
                    <a:cubicBezTo>
                      <a:pt x="64770" y="29527"/>
                      <a:pt x="50483" y="39052"/>
                      <a:pt x="32385" y="39052"/>
                    </a:cubicBezTo>
                    <a:cubicBezTo>
                      <a:pt x="14288" y="39052"/>
                      <a:pt x="0" y="30480"/>
                      <a:pt x="0" y="19050"/>
                    </a:cubicBezTo>
                    <a:lnTo>
                      <a:pt x="0" y="9525"/>
                    </a:lnTo>
                    <a:lnTo>
                      <a:pt x="4763" y="9525"/>
                    </a:lnTo>
                    <a:cubicBezTo>
                      <a:pt x="8572" y="3810"/>
                      <a:pt x="19050" y="0"/>
                      <a:pt x="31433" y="0"/>
                    </a:cubicBezTo>
                    <a:close/>
                  </a:path>
                </a:pathLst>
              </a:custGeom>
              <a:solidFill>
                <a:srgbClr val="EAE7D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17" name="Freeform: Shape 916">
                <a:extLst>
                  <a:ext uri="{FF2B5EF4-FFF2-40B4-BE49-F238E27FC236}">
                    <a16:creationId xmlns:a16="http://schemas.microsoft.com/office/drawing/2014/main" id="{2D0A49C3-572C-478B-AC52-072498FB0C49}"/>
                  </a:ext>
                </a:extLst>
              </p:cNvPr>
              <p:cNvSpPr/>
              <p:nvPr/>
            </p:nvSpPr>
            <p:spPr>
              <a:xfrm>
                <a:off x="6265544" y="2778442"/>
                <a:ext cx="64769" cy="40004"/>
              </a:xfrm>
              <a:custGeom>
                <a:avLst/>
                <a:gdLst>
                  <a:gd name="connsiteX0" fmla="*/ 64770 w 64769"/>
                  <a:gd name="connsiteY0" fmla="*/ 20003 h 40004"/>
                  <a:gd name="connsiteX1" fmla="*/ 32385 w 64769"/>
                  <a:gd name="connsiteY1" fmla="*/ 40005 h 40004"/>
                  <a:gd name="connsiteX2" fmla="*/ 0 w 64769"/>
                  <a:gd name="connsiteY2" fmla="*/ 20003 h 40004"/>
                  <a:gd name="connsiteX3" fmla="*/ 32385 w 64769"/>
                  <a:gd name="connsiteY3" fmla="*/ 0 h 40004"/>
                  <a:gd name="connsiteX4" fmla="*/ 64770 w 64769"/>
                  <a:gd name="connsiteY4" fmla="*/ 20003 h 400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4769" h="40004">
                    <a:moveTo>
                      <a:pt x="64770" y="20003"/>
                    </a:moveTo>
                    <a:cubicBezTo>
                      <a:pt x="64770" y="31050"/>
                      <a:pt x="50271" y="40005"/>
                      <a:pt x="32385" y="40005"/>
                    </a:cubicBezTo>
                    <a:cubicBezTo>
                      <a:pt x="14499" y="40005"/>
                      <a:pt x="0" y="31050"/>
                      <a:pt x="0" y="20003"/>
                    </a:cubicBezTo>
                    <a:cubicBezTo>
                      <a:pt x="0" y="8955"/>
                      <a:pt x="14499" y="0"/>
                      <a:pt x="32385" y="0"/>
                    </a:cubicBezTo>
                    <a:cubicBezTo>
                      <a:pt x="50271" y="0"/>
                      <a:pt x="64770" y="8955"/>
                      <a:pt x="64770" y="20003"/>
                    </a:cubicBezTo>
                    <a:close/>
                  </a:path>
                </a:pathLst>
              </a:custGeom>
              <a:solidFill>
                <a:srgbClr val="B7B4A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18" name="Freeform: Shape 917">
                <a:extLst>
                  <a:ext uri="{FF2B5EF4-FFF2-40B4-BE49-F238E27FC236}">
                    <a16:creationId xmlns:a16="http://schemas.microsoft.com/office/drawing/2014/main" id="{9E4762B9-0D15-41DE-9ED8-4B8DDA77BBB8}"/>
                  </a:ext>
                </a:extLst>
              </p:cNvPr>
              <p:cNvSpPr/>
              <p:nvPr/>
            </p:nvSpPr>
            <p:spPr>
              <a:xfrm>
                <a:off x="6295071" y="2767964"/>
                <a:ext cx="5715" cy="45720"/>
              </a:xfrm>
              <a:custGeom>
                <a:avLst/>
                <a:gdLst>
                  <a:gd name="connsiteX0" fmla="*/ 2858 w 5715"/>
                  <a:gd name="connsiteY0" fmla="*/ 0 h 45720"/>
                  <a:gd name="connsiteX1" fmla="*/ 2858 w 5715"/>
                  <a:gd name="connsiteY1" fmla="*/ 0 h 45720"/>
                  <a:gd name="connsiteX2" fmla="*/ 5715 w 5715"/>
                  <a:gd name="connsiteY2" fmla="*/ 2858 h 45720"/>
                  <a:gd name="connsiteX3" fmla="*/ 5715 w 5715"/>
                  <a:gd name="connsiteY3" fmla="*/ 42863 h 45720"/>
                  <a:gd name="connsiteX4" fmla="*/ 2858 w 5715"/>
                  <a:gd name="connsiteY4" fmla="*/ 45720 h 45720"/>
                  <a:gd name="connsiteX5" fmla="*/ 2858 w 5715"/>
                  <a:gd name="connsiteY5" fmla="*/ 45720 h 45720"/>
                  <a:gd name="connsiteX6" fmla="*/ 0 w 5715"/>
                  <a:gd name="connsiteY6" fmla="*/ 42863 h 45720"/>
                  <a:gd name="connsiteX7" fmla="*/ 0 w 5715"/>
                  <a:gd name="connsiteY7" fmla="*/ 2858 h 45720"/>
                  <a:gd name="connsiteX8" fmla="*/ 2858 w 5715"/>
                  <a:gd name="connsiteY8" fmla="*/ 0 h 457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715" h="45720">
                    <a:moveTo>
                      <a:pt x="2858" y="0"/>
                    </a:moveTo>
                    <a:lnTo>
                      <a:pt x="2858" y="0"/>
                    </a:lnTo>
                    <a:cubicBezTo>
                      <a:pt x="4763" y="0"/>
                      <a:pt x="5715" y="1905"/>
                      <a:pt x="5715" y="2858"/>
                    </a:cubicBezTo>
                    <a:lnTo>
                      <a:pt x="5715" y="42863"/>
                    </a:lnTo>
                    <a:cubicBezTo>
                      <a:pt x="5715" y="44768"/>
                      <a:pt x="3810" y="45720"/>
                      <a:pt x="2858" y="45720"/>
                    </a:cubicBezTo>
                    <a:lnTo>
                      <a:pt x="2858" y="45720"/>
                    </a:lnTo>
                    <a:cubicBezTo>
                      <a:pt x="953" y="45720"/>
                      <a:pt x="0" y="43815"/>
                      <a:pt x="0" y="42863"/>
                    </a:cubicBezTo>
                    <a:lnTo>
                      <a:pt x="0" y="2858"/>
                    </a:lnTo>
                    <a:cubicBezTo>
                      <a:pt x="0" y="952"/>
                      <a:pt x="953" y="0"/>
                      <a:pt x="2858" y="0"/>
                    </a:cubicBezTo>
                    <a:close/>
                  </a:path>
                </a:pathLst>
              </a:custGeom>
              <a:solidFill>
                <a:srgbClr val="EAE7D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19" name="Freeform: Shape 918">
                <a:extLst>
                  <a:ext uri="{FF2B5EF4-FFF2-40B4-BE49-F238E27FC236}">
                    <a16:creationId xmlns:a16="http://schemas.microsoft.com/office/drawing/2014/main" id="{5BFBF0AD-EA0E-40D6-A8D6-BCE4E89B010B}"/>
                  </a:ext>
                </a:extLst>
              </p:cNvPr>
              <p:cNvSpPr/>
              <p:nvPr/>
            </p:nvSpPr>
            <p:spPr>
              <a:xfrm>
                <a:off x="6314821" y="2755582"/>
                <a:ext cx="5968" cy="50482"/>
              </a:xfrm>
              <a:custGeom>
                <a:avLst/>
                <a:gdLst>
                  <a:gd name="connsiteX0" fmla="*/ 3111 w 5968"/>
                  <a:gd name="connsiteY0" fmla="*/ 0 h 50482"/>
                  <a:gd name="connsiteX1" fmla="*/ 3111 w 5968"/>
                  <a:gd name="connsiteY1" fmla="*/ 0 h 50482"/>
                  <a:gd name="connsiteX2" fmla="*/ 5968 w 5968"/>
                  <a:gd name="connsiteY2" fmla="*/ 2857 h 50482"/>
                  <a:gd name="connsiteX3" fmla="*/ 5968 w 5968"/>
                  <a:gd name="connsiteY3" fmla="*/ 47625 h 50482"/>
                  <a:gd name="connsiteX4" fmla="*/ 3111 w 5968"/>
                  <a:gd name="connsiteY4" fmla="*/ 50482 h 50482"/>
                  <a:gd name="connsiteX5" fmla="*/ 3111 w 5968"/>
                  <a:gd name="connsiteY5" fmla="*/ 50482 h 50482"/>
                  <a:gd name="connsiteX6" fmla="*/ 253 w 5968"/>
                  <a:gd name="connsiteY6" fmla="*/ 47625 h 50482"/>
                  <a:gd name="connsiteX7" fmla="*/ 253 w 5968"/>
                  <a:gd name="connsiteY7" fmla="*/ 2857 h 50482"/>
                  <a:gd name="connsiteX8" fmla="*/ 3111 w 5968"/>
                  <a:gd name="connsiteY8" fmla="*/ 0 h 504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968" h="50482">
                    <a:moveTo>
                      <a:pt x="3111" y="0"/>
                    </a:moveTo>
                    <a:lnTo>
                      <a:pt x="3111" y="0"/>
                    </a:lnTo>
                    <a:cubicBezTo>
                      <a:pt x="5016" y="0"/>
                      <a:pt x="5968" y="1905"/>
                      <a:pt x="5968" y="2857"/>
                    </a:cubicBezTo>
                    <a:lnTo>
                      <a:pt x="5968" y="47625"/>
                    </a:lnTo>
                    <a:cubicBezTo>
                      <a:pt x="5968" y="49530"/>
                      <a:pt x="4063" y="50482"/>
                      <a:pt x="3111" y="50482"/>
                    </a:cubicBezTo>
                    <a:lnTo>
                      <a:pt x="3111" y="50482"/>
                    </a:lnTo>
                    <a:cubicBezTo>
                      <a:pt x="1206" y="50482"/>
                      <a:pt x="253" y="48577"/>
                      <a:pt x="253" y="47625"/>
                    </a:cubicBezTo>
                    <a:lnTo>
                      <a:pt x="253" y="2857"/>
                    </a:lnTo>
                    <a:cubicBezTo>
                      <a:pt x="-699" y="952"/>
                      <a:pt x="1206" y="0"/>
                      <a:pt x="3111" y="0"/>
                    </a:cubicBezTo>
                    <a:close/>
                  </a:path>
                </a:pathLst>
              </a:custGeom>
              <a:solidFill>
                <a:srgbClr val="EAE7D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20" name="Freeform: Shape 919">
                <a:extLst>
                  <a:ext uri="{FF2B5EF4-FFF2-40B4-BE49-F238E27FC236}">
                    <a16:creationId xmlns:a16="http://schemas.microsoft.com/office/drawing/2014/main" id="{7C8F87F0-4679-492A-BB2B-CA6FB4A04585}"/>
                  </a:ext>
                </a:extLst>
              </p:cNvPr>
              <p:cNvSpPr/>
              <p:nvPr/>
            </p:nvSpPr>
            <p:spPr>
              <a:xfrm>
                <a:off x="6275768" y="2755582"/>
                <a:ext cx="5968" cy="50482"/>
              </a:xfrm>
              <a:custGeom>
                <a:avLst/>
                <a:gdLst>
                  <a:gd name="connsiteX0" fmla="*/ 3111 w 5968"/>
                  <a:gd name="connsiteY0" fmla="*/ 0 h 50482"/>
                  <a:gd name="connsiteX1" fmla="*/ 3111 w 5968"/>
                  <a:gd name="connsiteY1" fmla="*/ 0 h 50482"/>
                  <a:gd name="connsiteX2" fmla="*/ 5968 w 5968"/>
                  <a:gd name="connsiteY2" fmla="*/ 2857 h 50482"/>
                  <a:gd name="connsiteX3" fmla="*/ 5968 w 5968"/>
                  <a:gd name="connsiteY3" fmla="*/ 47625 h 50482"/>
                  <a:gd name="connsiteX4" fmla="*/ 3111 w 5968"/>
                  <a:gd name="connsiteY4" fmla="*/ 50482 h 50482"/>
                  <a:gd name="connsiteX5" fmla="*/ 3111 w 5968"/>
                  <a:gd name="connsiteY5" fmla="*/ 50482 h 50482"/>
                  <a:gd name="connsiteX6" fmla="*/ 253 w 5968"/>
                  <a:gd name="connsiteY6" fmla="*/ 47625 h 50482"/>
                  <a:gd name="connsiteX7" fmla="*/ 253 w 5968"/>
                  <a:gd name="connsiteY7" fmla="*/ 2857 h 50482"/>
                  <a:gd name="connsiteX8" fmla="*/ 3111 w 5968"/>
                  <a:gd name="connsiteY8" fmla="*/ 0 h 504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968" h="50482">
                    <a:moveTo>
                      <a:pt x="3111" y="0"/>
                    </a:moveTo>
                    <a:lnTo>
                      <a:pt x="3111" y="0"/>
                    </a:lnTo>
                    <a:cubicBezTo>
                      <a:pt x="5016" y="0"/>
                      <a:pt x="5968" y="1905"/>
                      <a:pt x="5968" y="2857"/>
                    </a:cubicBezTo>
                    <a:lnTo>
                      <a:pt x="5968" y="47625"/>
                    </a:lnTo>
                    <a:cubicBezTo>
                      <a:pt x="5968" y="49530"/>
                      <a:pt x="4063" y="50482"/>
                      <a:pt x="3111" y="50482"/>
                    </a:cubicBezTo>
                    <a:lnTo>
                      <a:pt x="3111" y="50482"/>
                    </a:lnTo>
                    <a:cubicBezTo>
                      <a:pt x="1206" y="50482"/>
                      <a:pt x="253" y="48577"/>
                      <a:pt x="253" y="47625"/>
                    </a:cubicBezTo>
                    <a:lnTo>
                      <a:pt x="253" y="2857"/>
                    </a:lnTo>
                    <a:cubicBezTo>
                      <a:pt x="-699" y="952"/>
                      <a:pt x="1206" y="0"/>
                      <a:pt x="3111" y="0"/>
                    </a:cubicBezTo>
                    <a:close/>
                  </a:path>
                </a:pathLst>
              </a:custGeom>
              <a:solidFill>
                <a:srgbClr val="EAE7D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921" name="Graphic 801">
                <a:extLst>
                  <a:ext uri="{FF2B5EF4-FFF2-40B4-BE49-F238E27FC236}">
                    <a16:creationId xmlns:a16="http://schemas.microsoft.com/office/drawing/2014/main" id="{7E92DDA9-4368-40DB-AA30-80A444101040}"/>
                  </a:ext>
                </a:extLst>
              </p:cNvPr>
              <p:cNvGrpSpPr/>
              <p:nvPr/>
            </p:nvGrpSpPr>
            <p:grpSpPr>
              <a:xfrm>
                <a:off x="6274117" y="2735580"/>
                <a:ext cx="47625" cy="35242"/>
                <a:chOff x="6274117" y="2735580"/>
                <a:chExt cx="47625" cy="35242"/>
              </a:xfrm>
              <a:solidFill>
                <a:schemeClr val="accent1"/>
              </a:solidFill>
            </p:grpSpPr>
            <p:sp>
              <p:nvSpPr>
                <p:cNvPr id="923" name="Freeform: Shape 922">
                  <a:extLst>
                    <a:ext uri="{FF2B5EF4-FFF2-40B4-BE49-F238E27FC236}">
                      <a16:creationId xmlns:a16="http://schemas.microsoft.com/office/drawing/2014/main" id="{C2A68A13-A110-4624-947D-BC87312C5D35}"/>
                    </a:ext>
                  </a:extLst>
                </p:cNvPr>
                <p:cNvSpPr/>
                <p:nvPr/>
              </p:nvSpPr>
              <p:spPr>
                <a:xfrm>
                  <a:off x="6274117" y="2742247"/>
                  <a:ext cx="47625" cy="28575"/>
                </a:xfrm>
                <a:custGeom>
                  <a:avLst/>
                  <a:gdLst>
                    <a:gd name="connsiteX0" fmla="*/ 23813 w 47625"/>
                    <a:gd name="connsiteY0" fmla="*/ 0 h 28575"/>
                    <a:gd name="connsiteX1" fmla="*/ 44767 w 47625"/>
                    <a:gd name="connsiteY1" fmla="*/ 7620 h 28575"/>
                    <a:gd name="connsiteX2" fmla="*/ 47625 w 47625"/>
                    <a:gd name="connsiteY2" fmla="*/ 7620 h 28575"/>
                    <a:gd name="connsiteX3" fmla="*/ 47625 w 47625"/>
                    <a:gd name="connsiteY3" fmla="*/ 14288 h 28575"/>
                    <a:gd name="connsiteX4" fmla="*/ 23813 w 47625"/>
                    <a:gd name="connsiteY4" fmla="*/ 28575 h 28575"/>
                    <a:gd name="connsiteX5" fmla="*/ 0 w 47625"/>
                    <a:gd name="connsiteY5" fmla="*/ 14288 h 28575"/>
                    <a:gd name="connsiteX6" fmla="*/ 0 w 47625"/>
                    <a:gd name="connsiteY6" fmla="*/ 7620 h 28575"/>
                    <a:gd name="connsiteX7" fmla="*/ 2857 w 47625"/>
                    <a:gd name="connsiteY7" fmla="*/ 7620 h 28575"/>
                    <a:gd name="connsiteX8" fmla="*/ 23813 w 47625"/>
                    <a:gd name="connsiteY8" fmla="*/ 0 h 285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7625" h="28575">
                      <a:moveTo>
                        <a:pt x="23813" y="0"/>
                      </a:moveTo>
                      <a:cubicBezTo>
                        <a:pt x="32385" y="0"/>
                        <a:pt x="40005" y="2857"/>
                        <a:pt x="44767" y="7620"/>
                      </a:cubicBezTo>
                      <a:lnTo>
                        <a:pt x="47625" y="7620"/>
                      </a:lnTo>
                      <a:lnTo>
                        <a:pt x="47625" y="14288"/>
                      </a:lnTo>
                      <a:cubicBezTo>
                        <a:pt x="47625" y="21907"/>
                        <a:pt x="37147" y="28575"/>
                        <a:pt x="23813" y="28575"/>
                      </a:cubicBezTo>
                      <a:cubicBezTo>
                        <a:pt x="10477" y="28575"/>
                        <a:pt x="0" y="21907"/>
                        <a:pt x="0" y="14288"/>
                      </a:cubicBezTo>
                      <a:lnTo>
                        <a:pt x="0" y="7620"/>
                      </a:lnTo>
                      <a:lnTo>
                        <a:pt x="2857" y="7620"/>
                      </a:lnTo>
                      <a:cubicBezTo>
                        <a:pt x="7620" y="2857"/>
                        <a:pt x="15240" y="0"/>
                        <a:pt x="23813" y="0"/>
                      </a:cubicBezTo>
                      <a:close/>
                    </a:path>
                  </a:pathLst>
                </a:custGeom>
                <a:solidFill>
                  <a:srgbClr val="B7B4A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924" name="Freeform: Shape 923">
                  <a:extLst>
                    <a:ext uri="{FF2B5EF4-FFF2-40B4-BE49-F238E27FC236}">
                      <a16:creationId xmlns:a16="http://schemas.microsoft.com/office/drawing/2014/main" id="{A2134394-B48F-4185-AC3B-5822CBE80B2A}"/>
                    </a:ext>
                  </a:extLst>
                </p:cNvPr>
                <p:cNvSpPr/>
                <p:nvPr/>
              </p:nvSpPr>
              <p:spPr>
                <a:xfrm>
                  <a:off x="6274117" y="2735580"/>
                  <a:ext cx="47625" cy="28575"/>
                </a:xfrm>
                <a:custGeom>
                  <a:avLst/>
                  <a:gdLst>
                    <a:gd name="connsiteX0" fmla="*/ 47625 w 47625"/>
                    <a:gd name="connsiteY0" fmla="*/ 14287 h 28575"/>
                    <a:gd name="connsiteX1" fmla="*/ 23813 w 47625"/>
                    <a:gd name="connsiteY1" fmla="*/ 28575 h 28575"/>
                    <a:gd name="connsiteX2" fmla="*/ 0 w 47625"/>
                    <a:gd name="connsiteY2" fmla="*/ 14287 h 28575"/>
                    <a:gd name="connsiteX3" fmla="*/ 23813 w 47625"/>
                    <a:gd name="connsiteY3" fmla="*/ 0 h 28575"/>
                    <a:gd name="connsiteX4" fmla="*/ 47625 w 47625"/>
                    <a:gd name="connsiteY4" fmla="*/ 14287 h 285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7625" h="28575">
                      <a:moveTo>
                        <a:pt x="47625" y="14287"/>
                      </a:moveTo>
                      <a:cubicBezTo>
                        <a:pt x="47625" y="22178"/>
                        <a:pt x="36964" y="28575"/>
                        <a:pt x="23813" y="28575"/>
                      </a:cubicBezTo>
                      <a:cubicBezTo>
                        <a:pt x="10661" y="28575"/>
                        <a:pt x="0" y="22178"/>
                        <a:pt x="0" y="14287"/>
                      </a:cubicBezTo>
                      <a:cubicBezTo>
                        <a:pt x="0" y="6397"/>
                        <a:pt x="10661" y="0"/>
                        <a:pt x="23813" y="0"/>
                      </a:cubicBezTo>
                      <a:cubicBezTo>
                        <a:pt x="36964" y="0"/>
                        <a:pt x="47625" y="6397"/>
                        <a:pt x="47625" y="14287"/>
                      </a:cubicBezTo>
                      <a:close/>
                    </a:path>
                  </a:pathLst>
                </a:custGeom>
                <a:solidFill>
                  <a:srgbClr val="EAE7D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sp>
            <p:nvSpPr>
              <p:cNvPr id="922" name="Freeform: Shape 921">
                <a:extLst>
                  <a:ext uri="{FF2B5EF4-FFF2-40B4-BE49-F238E27FC236}">
                    <a16:creationId xmlns:a16="http://schemas.microsoft.com/office/drawing/2014/main" id="{4D9F5FCD-C7A3-4429-AD9C-7648F71592C0}"/>
                  </a:ext>
                </a:extLst>
              </p:cNvPr>
              <p:cNvSpPr/>
              <p:nvPr/>
            </p:nvSpPr>
            <p:spPr>
              <a:xfrm>
                <a:off x="6276974" y="2728912"/>
                <a:ext cx="41909" cy="32385"/>
              </a:xfrm>
              <a:custGeom>
                <a:avLst/>
                <a:gdLst>
                  <a:gd name="connsiteX0" fmla="*/ 20955 w 41909"/>
                  <a:gd name="connsiteY0" fmla="*/ 0 h 32385"/>
                  <a:gd name="connsiteX1" fmla="*/ 41910 w 41909"/>
                  <a:gd name="connsiteY1" fmla="*/ 20002 h 32385"/>
                  <a:gd name="connsiteX2" fmla="*/ 20955 w 41909"/>
                  <a:gd name="connsiteY2" fmla="*/ 32385 h 32385"/>
                  <a:gd name="connsiteX3" fmla="*/ 0 w 41909"/>
                  <a:gd name="connsiteY3" fmla="*/ 20002 h 32385"/>
                  <a:gd name="connsiteX4" fmla="*/ 20955 w 41909"/>
                  <a:gd name="connsiteY4" fmla="*/ 0 h 323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909" h="32385">
                    <a:moveTo>
                      <a:pt x="20955" y="0"/>
                    </a:moveTo>
                    <a:cubicBezTo>
                      <a:pt x="32385" y="0"/>
                      <a:pt x="41910" y="9525"/>
                      <a:pt x="41910" y="20002"/>
                    </a:cubicBezTo>
                    <a:cubicBezTo>
                      <a:pt x="41910" y="26670"/>
                      <a:pt x="32385" y="32385"/>
                      <a:pt x="20955" y="32385"/>
                    </a:cubicBezTo>
                    <a:cubicBezTo>
                      <a:pt x="9525" y="32385"/>
                      <a:pt x="0" y="26670"/>
                      <a:pt x="0" y="20002"/>
                    </a:cubicBezTo>
                    <a:cubicBezTo>
                      <a:pt x="0" y="9525"/>
                      <a:pt x="9525" y="0"/>
                      <a:pt x="2095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836" name="Freeform: Shape 835">
              <a:extLst>
                <a:ext uri="{FF2B5EF4-FFF2-40B4-BE49-F238E27FC236}">
                  <a16:creationId xmlns:a16="http://schemas.microsoft.com/office/drawing/2014/main" id="{A569310B-990C-4F3B-9F98-FD9E24C66934}"/>
                </a:ext>
              </a:extLst>
            </p:cNvPr>
            <p:cNvSpPr/>
            <p:nvPr/>
          </p:nvSpPr>
          <p:spPr>
            <a:xfrm>
              <a:off x="6171246" y="3196590"/>
              <a:ext cx="13334" cy="6667"/>
            </a:xfrm>
            <a:custGeom>
              <a:avLst/>
              <a:gdLst>
                <a:gd name="connsiteX0" fmla="*/ 13335 w 13334"/>
                <a:gd name="connsiteY0" fmla="*/ 6667 h 6667"/>
                <a:gd name="connsiteX1" fmla="*/ 0 w 13334"/>
                <a:gd name="connsiteY1" fmla="*/ 0 h 6667"/>
                <a:gd name="connsiteX2" fmla="*/ 13335 w 13334"/>
                <a:gd name="connsiteY2" fmla="*/ 6667 h 6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34" h="6667">
                  <a:moveTo>
                    <a:pt x="13335" y="6667"/>
                  </a:moveTo>
                  <a:lnTo>
                    <a:pt x="0" y="0"/>
                  </a:lnTo>
                  <a:lnTo>
                    <a:pt x="13335" y="6667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37" name="Freeform: Shape 836">
              <a:extLst>
                <a:ext uri="{FF2B5EF4-FFF2-40B4-BE49-F238E27FC236}">
                  <a16:creationId xmlns:a16="http://schemas.microsoft.com/office/drawing/2014/main" id="{174A994D-E93D-4888-95C9-17023E4C49B6}"/>
                </a:ext>
              </a:extLst>
            </p:cNvPr>
            <p:cNvSpPr/>
            <p:nvPr/>
          </p:nvSpPr>
          <p:spPr>
            <a:xfrm>
              <a:off x="6030277" y="3092767"/>
              <a:ext cx="239077" cy="140017"/>
            </a:xfrm>
            <a:custGeom>
              <a:avLst/>
              <a:gdLst>
                <a:gd name="connsiteX0" fmla="*/ 28575 w 239077"/>
                <a:gd name="connsiteY0" fmla="*/ 0 h 140017"/>
                <a:gd name="connsiteX1" fmla="*/ 0 w 239077"/>
                <a:gd name="connsiteY1" fmla="*/ 16192 h 140017"/>
                <a:gd name="connsiteX2" fmla="*/ 0 w 239077"/>
                <a:gd name="connsiteY2" fmla="*/ 21908 h 140017"/>
                <a:gd name="connsiteX3" fmla="*/ 210503 w 239077"/>
                <a:gd name="connsiteY3" fmla="*/ 140017 h 140017"/>
                <a:gd name="connsiteX4" fmla="*/ 239078 w 239077"/>
                <a:gd name="connsiteY4" fmla="*/ 123825 h 140017"/>
                <a:gd name="connsiteX5" fmla="*/ 239078 w 239077"/>
                <a:gd name="connsiteY5" fmla="*/ 117158 h 140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9077" h="140017">
                  <a:moveTo>
                    <a:pt x="28575" y="0"/>
                  </a:moveTo>
                  <a:lnTo>
                    <a:pt x="0" y="16192"/>
                  </a:lnTo>
                  <a:lnTo>
                    <a:pt x="0" y="21908"/>
                  </a:lnTo>
                  <a:lnTo>
                    <a:pt x="210503" y="140017"/>
                  </a:lnTo>
                  <a:lnTo>
                    <a:pt x="239078" y="123825"/>
                  </a:lnTo>
                  <a:lnTo>
                    <a:pt x="239078" y="117158"/>
                  </a:lnTo>
                  <a:close/>
                </a:path>
              </a:pathLst>
            </a:custGeom>
            <a:solidFill>
              <a:srgbClr val="B7B4A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38" name="Freeform: Shape 837">
              <a:extLst>
                <a:ext uri="{FF2B5EF4-FFF2-40B4-BE49-F238E27FC236}">
                  <a16:creationId xmlns:a16="http://schemas.microsoft.com/office/drawing/2014/main" id="{327AEFB3-B983-420F-8916-FAE3822004FA}"/>
                </a:ext>
              </a:extLst>
            </p:cNvPr>
            <p:cNvSpPr/>
            <p:nvPr/>
          </p:nvSpPr>
          <p:spPr>
            <a:xfrm>
              <a:off x="6030277" y="3092767"/>
              <a:ext cx="239077" cy="133350"/>
            </a:xfrm>
            <a:custGeom>
              <a:avLst/>
              <a:gdLst>
                <a:gd name="connsiteX0" fmla="*/ 28575 w 239077"/>
                <a:gd name="connsiteY0" fmla="*/ 0 h 133350"/>
                <a:gd name="connsiteX1" fmla="*/ 0 w 239077"/>
                <a:gd name="connsiteY1" fmla="*/ 16192 h 133350"/>
                <a:gd name="connsiteX2" fmla="*/ 210503 w 239077"/>
                <a:gd name="connsiteY2" fmla="*/ 133350 h 133350"/>
                <a:gd name="connsiteX3" fmla="*/ 239078 w 239077"/>
                <a:gd name="connsiteY3" fmla="*/ 117158 h 13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9077" h="133350">
                  <a:moveTo>
                    <a:pt x="28575" y="0"/>
                  </a:moveTo>
                  <a:lnTo>
                    <a:pt x="0" y="16192"/>
                  </a:lnTo>
                  <a:lnTo>
                    <a:pt x="210503" y="133350"/>
                  </a:lnTo>
                  <a:lnTo>
                    <a:pt x="239078" y="117158"/>
                  </a:lnTo>
                  <a:close/>
                </a:path>
              </a:pathLst>
            </a:custGeom>
            <a:solidFill>
              <a:srgbClr val="7D7C7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39" name="Freeform: Shape 838">
              <a:extLst>
                <a:ext uri="{FF2B5EF4-FFF2-40B4-BE49-F238E27FC236}">
                  <a16:creationId xmlns:a16="http://schemas.microsoft.com/office/drawing/2014/main" id="{69C73BB3-58EE-48D6-92B0-B85FD1805711}"/>
                </a:ext>
              </a:extLst>
            </p:cNvPr>
            <p:cNvSpPr/>
            <p:nvPr/>
          </p:nvSpPr>
          <p:spPr>
            <a:xfrm>
              <a:off x="6030277" y="3092767"/>
              <a:ext cx="139065" cy="32385"/>
            </a:xfrm>
            <a:custGeom>
              <a:avLst/>
              <a:gdLst>
                <a:gd name="connsiteX0" fmla="*/ 28575 w 139065"/>
                <a:gd name="connsiteY0" fmla="*/ 0 h 32385"/>
                <a:gd name="connsiteX1" fmla="*/ 0 w 139065"/>
                <a:gd name="connsiteY1" fmla="*/ 16192 h 32385"/>
                <a:gd name="connsiteX2" fmla="*/ 110490 w 139065"/>
                <a:gd name="connsiteY2" fmla="*/ 32385 h 32385"/>
                <a:gd name="connsiteX3" fmla="*/ 139065 w 139065"/>
                <a:gd name="connsiteY3" fmla="*/ 16192 h 32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065" h="32385">
                  <a:moveTo>
                    <a:pt x="28575" y="0"/>
                  </a:moveTo>
                  <a:lnTo>
                    <a:pt x="0" y="16192"/>
                  </a:lnTo>
                  <a:lnTo>
                    <a:pt x="110490" y="32385"/>
                  </a:lnTo>
                  <a:lnTo>
                    <a:pt x="139065" y="16192"/>
                  </a:lnTo>
                  <a:close/>
                </a:path>
              </a:pathLst>
            </a:custGeom>
            <a:solidFill>
              <a:schemeClr val="accent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40" name="Freeform: Shape 839">
              <a:extLst>
                <a:ext uri="{FF2B5EF4-FFF2-40B4-BE49-F238E27FC236}">
                  <a16:creationId xmlns:a16="http://schemas.microsoft.com/office/drawing/2014/main" id="{7C814D7B-5321-4427-8EB9-E26901E86272}"/>
                </a:ext>
              </a:extLst>
            </p:cNvPr>
            <p:cNvSpPr/>
            <p:nvPr/>
          </p:nvSpPr>
          <p:spPr>
            <a:xfrm>
              <a:off x="6140767" y="3108959"/>
              <a:ext cx="128587" cy="117157"/>
            </a:xfrm>
            <a:custGeom>
              <a:avLst/>
              <a:gdLst>
                <a:gd name="connsiteX0" fmla="*/ 28575 w 128587"/>
                <a:gd name="connsiteY0" fmla="*/ 0 h 117157"/>
                <a:gd name="connsiteX1" fmla="*/ 0 w 128587"/>
                <a:gd name="connsiteY1" fmla="*/ 16193 h 117157"/>
                <a:gd name="connsiteX2" fmla="*/ 100013 w 128587"/>
                <a:gd name="connsiteY2" fmla="*/ 117158 h 117157"/>
                <a:gd name="connsiteX3" fmla="*/ 120015 w 128587"/>
                <a:gd name="connsiteY3" fmla="*/ 105728 h 117157"/>
                <a:gd name="connsiteX4" fmla="*/ 128588 w 128587"/>
                <a:gd name="connsiteY4" fmla="*/ 100965 h 117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8587" h="117157">
                  <a:moveTo>
                    <a:pt x="28575" y="0"/>
                  </a:moveTo>
                  <a:lnTo>
                    <a:pt x="0" y="16193"/>
                  </a:lnTo>
                  <a:lnTo>
                    <a:pt x="100013" y="117158"/>
                  </a:lnTo>
                  <a:lnTo>
                    <a:pt x="120015" y="105728"/>
                  </a:lnTo>
                  <a:lnTo>
                    <a:pt x="128588" y="100965"/>
                  </a:ln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41" name="Freeform: Shape 840">
              <a:extLst>
                <a:ext uri="{FF2B5EF4-FFF2-40B4-BE49-F238E27FC236}">
                  <a16:creationId xmlns:a16="http://schemas.microsoft.com/office/drawing/2014/main" id="{5684F6DD-AA32-4B40-8B0C-71C324225948}"/>
                </a:ext>
              </a:extLst>
            </p:cNvPr>
            <p:cNvSpPr/>
            <p:nvPr/>
          </p:nvSpPr>
          <p:spPr>
            <a:xfrm>
              <a:off x="6029324" y="3108959"/>
              <a:ext cx="211455" cy="117157"/>
            </a:xfrm>
            <a:custGeom>
              <a:avLst/>
              <a:gdLst>
                <a:gd name="connsiteX0" fmla="*/ 111443 w 211455"/>
                <a:gd name="connsiteY0" fmla="*/ 16193 h 117157"/>
                <a:gd name="connsiteX1" fmla="*/ 0 w 211455"/>
                <a:gd name="connsiteY1" fmla="*/ 0 h 117157"/>
                <a:gd name="connsiteX2" fmla="*/ 211455 w 211455"/>
                <a:gd name="connsiteY2" fmla="*/ 117158 h 117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1455" h="117157">
                  <a:moveTo>
                    <a:pt x="111443" y="16193"/>
                  </a:moveTo>
                  <a:lnTo>
                    <a:pt x="0" y="0"/>
                  </a:lnTo>
                  <a:lnTo>
                    <a:pt x="211455" y="117158"/>
                  </a:lnTo>
                  <a:close/>
                </a:path>
              </a:pathLst>
            </a:custGeom>
            <a:solidFill>
              <a:srgbClr val="EAE7D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42" name="Freeform: Shape 841">
              <a:extLst>
                <a:ext uri="{FF2B5EF4-FFF2-40B4-BE49-F238E27FC236}">
                  <a16:creationId xmlns:a16="http://schemas.microsoft.com/office/drawing/2014/main" id="{286A2CC4-551C-43CA-BEB3-56057210E516}"/>
                </a:ext>
              </a:extLst>
            </p:cNvPr>
            <p:cNvSpPr/>
            <p:nvPr/>
          </p:nvSpPr>
          <p:spPr>
            <a:xfrm>
              <a:off x="6423659" y="3398520"/>
              <a:ext cx="222884" cy="172402"/>
            </a:xfrm>
            <a:custGeom>
              <a:avLst/>
              <a:gdLst>
                <a:gd name="connsiteX0" fmla="*/ 0 w 222884"/>
                <a:gd name="connsiteY0" fmla="*/ 126683 h 172402"/>
                <a:gd name="connsiteX1" fmla="*/ 15240 w 222884"/>
                <a:gd name="connsiteY1" fmla="*/ 118110 h 172402"/>
                <a:gd name="connsiteX2" fmla="*/ 222885 w 222884"/>
                <a:gd name="connsiteY2" fmla="*/ 0 h 172402"/>
                <a:gd name="connsiteX3" fmla="*/ 222885 w 222884"/>
                <a:gd name="connsiteY3" fmla="*/ 45720 h 172402"/>
                <a:gd name="connsiteX4" fmla="*/ 0 w 222884"/>
                <a:gd name="connsiteY4" fmla="*/ 172402 h 172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884" h="172402">
                  <a:moveTo>
                    <a:pt x="0" y="126683"/>
                  </a:moveTo>
                  <a:lnTo>
                    <a:pt x="15240" y="118110"/>
                  </a:lnTo>
                  <a:lnTo>
                    <a:pt x="222885" y="0"/>
                  </a:lnTo>
                  <a:lnTo>
                    <a:pt x="222885" y="45720"/>
                  </a:lnTo>
                  <a:lnTo>
                    <a:pt x="0" y="172402"/>
                  </a:lnTo>
                  <a:close/>
                </a:path>
              </a:pathLst>
            </a:custGeom>
            <a:solidFill>
              <a:srgbClr val="67736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843" name="Graphic 801">
              <a:extLst>
                <a:ext uri="{FF2B5EF4-FFF2-40B4-BE49-F238E27FC236}">
                  <a16:creationId xmlns:a16="http://schemas.microsoft.com/office/drawing/2014/main" id="{5DC327C3-F980-4D77-A68D-082EB20888D0}"/>
                </a:ext>
              </a:extLst>
            </p:cNvPr>
            <p:cNvGrpSpPr/>
            <p:nvPr/>
          </p:nvGrpSpPr>
          <p:grpSpPr>
            <a:xfrm>
              <a:off x="6319837" y="3473767"/>
              <a:ext cx="49529" cy="94297"/>
              <a:chOff x="6319837" y="3473767"/>
              <a:chExt cx="49529" cy="94297"/>
            </a:xfrm>
            <a:solidFill>
              <a:schemeClr val="accent1"/>
            </a:solidFill>
          </p:grpSpPr>
          <p:sp>
            <p:nvSpPr>
              <p:cNvPr id="901" name="Freeform: Shape 900">
                <a:extLst>
                  <a:ext uri="{FF2B5EF4-FFF2-40B4-BE49-F238E27FC236}">
                    <a16:creationId xmlns:a16="http://schemas.microsoft.com/office/drawing/2014/main" id="{0B34444F-DBB0-4468-9415-E34C6D35BA1B}"/>
                  </a:ext>
                </a:extLst>
              </p:cNvPr>
              <p:cNvSpPr/>
              <p:nvPr/>
            </p:nvSpPr>
            <p:spPr>
              <a:xfrm>
                <a:off x="6325552" y="3547110"/>
                <a:ext cx="43815" cy="20954"/>
              </a:xfrm>
              <a:custGeom>
                <a:avLst/>
                <a:gdLst>
                  <a:gd name="connsiteX0" fmla="*/ 43815 w 43815"/>
                  <a:gd name="connsiteY0" fmla="*/ 10478 h 20954"/>
                  <a:gd name="connsiteX1" fmla="*/ 21908 w 43815"/>
                  <a:gd name="connsiteY1" fmla="*/ 20955 h 20954"/>
                  <a:gd name="connsiteX2" fmla="*/ 0 w 43815"/>
                  <a:gd name="connsiteY2" fmla="*/ 10478 h 20954"/>
                  <a:gd name="connsiteX3" fmla="*/ 21908 w 43815"/>
                  <a:gd name="connsiteY3" fmla="*/ 0 h 20954"/>
                  <a:gd name="connsiteX4" fmla="*/ 43815 w 43815"/>
                  <a:gd name="connsiteY4" fmla="*/ 10478 h 209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3815" h="20954">
                    <a:moveTo>
                      <a:pt x="43815" y="10478"/>
                    </a:moveTo>
                    <a:cubicBezTo>
                      <a:pt x="43815" y="16264"/>
                      <a:pt x="34007" y="20955"/>
                      <a:pt x="21908" y="20955"/>
                    </a:cubicBezTo>
                    <a:cubicBezTo>
                      <a:pt x="9808" y="20955"/>
                      <a:pt x="0" y="16264"/>
                      <a:pt x="0" y="10478"/>
                    </a:cubicBezTo>
                    <a:cubicBezTo>
                      <a:pt x="0" y="4691"/>
                      <a:pt x="9809" y="0"/>
                      <a:pt x="21908" y="0"/>
                    </a:cubicBezTo>
                    <a:cubicBezTo>
                      <a:pt x="34007" y="0"/>
                      <a:pt x="43815" y="4691"/>
                      <a:pt x="43815" y="10478"/>
                    </a:cubicBezTo>
                    <a:close/>
                  </a:path>
                </a:pathLst>
              </a:custGeom>
              <a:solidFill>
                <a:srgbClr val="618D3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02" name="Freeform: Shape 901">
                <a:extLst>
                  <a:ext uri="{FF2B5EF4-FFF2-40B4-BE49-F238E27FC236}">
                    <a16:creationId xmlns:a16="http://schemas.microsoft.com/office/drawing/2014/main" id="{59675EC7-2043-410A-909B-464CF156006C}"/>
                  </a:ext>
                </a:extLst>
              </p:cNvPr>
              <p:cNvSpPr/>
              <p:nvPr/>
            </p:nvSpPr>
            <p:spPr>
              <a:xfrm>
                <a:off x="6319837" y="3479482"/>
                <a:ext cx="40005" cy="84772"/>
              </a:xfrm>
              <a:custGeom>
                <a:avLst/>
                <a:gdLst>
                  <a:gd name="connsiteX0" fmla="*/ 20955 w 40005"/>
                  <a:gd name="connsiteY0" fmla="*/ 0 h 84772"/>
                  <a:gd name="connsiteX1" fmla="*/ 22860 w 40005"/>
                  <a:gd name="connsiteY1" fmla="*/ 952 h 84772"/>
                  <a:gd name="connsiteX2" fmla="*/ 23813 w 40005"/>
                  <a:gd name="connsiteY2" fmla="*/ 0 h 84772"/>
                  <a:gd name="connsiteX3" fmla="*/ 24765 w 40005"/>
                  <a:gd name="connsiteY3" fmla="*/ 1905 h 84772"/>
                  <a:gd name="connsiteX4" fmla="*/ 24765 w 40005"/>
                  <a:gd name="connsiteY4" fmla="*/ 1905 h 84772"/>
                  <a:gd name="connsiteX5" fmla="*/ 25718 w 40005"/>
                  <a:gd name="connsiteY5" fmla="*/ 4763 h 84772"/>
                  <a:gd name="connsiteX6" fmla="*/ 25718 w 40005"/>
                  <a:gd name="connsiteY6" fmla="*/ 5715 h 84772"/>
                  <a:gd name="connsiteX7" fmla="*/ 25718 w 40005"/>
                  <a:gd name="connsiteY7" fmla="*/ 5715 h 84772"/>
                  <a:gd name="connsiteX8" fmla="*/ 26670 w 40005"/>
                  <a:gd name="connsiteY8" fmla="*/ 8572 h 84772"/>
                  <a:gd name="connsiteX9" fmla="*/ 26670 w 40005"/>
                  <a:gd name="connsiteY9" fmla="*/ 9525 h 84772"/>
                  <a:gd name="connsiteX10" fmla="*/ 26670 w 40005"/>
                  <a:gd name="connsiteY10" fmla="*/ 9525 h 84772"/>
                  <a:gd name="connsiteX11" fmla="*/ 29528 w 40005"/>
                  <a:gd name="connsiteY11" fmla="*/ 13335 h 84772"/>
                  <a:gd name="connsiteX12" fmla="*/ 29528 w 40005"/>
                  <a:gd name="connsiteY12" fmla="*/ 14288 h 84772"/>
                  <a:gd name="connsiteX13" fmla="*/ 31432 w 40005"/>
                  <a:gd name="connsiteY13" fmla="*/ 17145 h 84772"/>
                  <a:gd name="connsiteX14" fmla="*/ 34290 w 40005"/>
                  <a:gd name="connsiteY14" fmla="*/ 20955 h 84772"/>
                  <a:gd name="connsiteX15" fmla="*/ 33338 w 40005"/>
                  <a:gd name="connsiteY15" fmla="*/ 23813 h 84772"/>
                  <a:gd name="connsiteX16" fmla="*/ 34290 w 40005"/>
                  <a:gd name="connsiteY16" fmla="*/ 26670 h 84772"/>
                  <a:gd name="connsiteX17" fmla="*/ 33338 w 40005"/>
                  <a:gd name="connsiteY17" fmla="*/ 28575 h 84772"/>
                  <a:gd name="connsiteX18" fmla="*/ 33338 w 40005"/>
                  <a:gd name="connsiteY18" fmla="*/ 28575 h 84772"/>
                  <a:gd name="connsiteX19" fmla="*/ 35243 w 40005"/>
                  <a:gd name="connsiteY19" fmla="*/ 32385 h 84772"/>
                  <a:gd name="connsiteX20" fmla="*/ 35243 w 40005"/>
                  <a:gd name="connsiteY20" fmla="*/ 34290 h 84772"/>
                  <a:gd name="connsiteX21" fmla="*/ 36195 w 40005"/>
                  <a:gd name="connsiteY21" fmla="*/ 37147 h 84772"/>
                  <a:gd name="connsiteX22" fmla="*/ 36195 w 40005"/>
                  <a:gd name="connsiteY22" fmla="*/ 39052 h 84772"/>
                  <a:gd name="connsiteX23" fmla="*/ 37147 w 40005"/>
                  <a:gd name="connsiteY23" fmla="*/ 41910 h 84772"/>
                  <a:gd name="connsiteX24" fmla="*/ 37147 w 40005"/>
                  <a:gd name="connsiteY24" fmla="*/ 43815 h 84772"/>
                  <a:gd name="connsiteX25" fmla="*/ 38100 w 40005"/>
                  <a:gd name="connsiteY25" fmla="*/ 46672 h 84772"/>
                  <a:gd name="connsiteX26" fmla="*/ 37147 w 40005"/>
                  <a:gd name="connsiteY26" fmla="*/ 48577 h 84772"/>
                  <a:gd name="connsiteX27" fmla="*/ 37147 w 40005"/>
                  <a:gd name="connsiteY27" fmla="*/ 48577 h 84772"/>
                  <a:gd name="connsiteX28" fmla="*/ 38100 w 40005"/>
                  <a:gd name="connsiteY28" fmla="*/ 51435 h 84772"/>
                  <a:gd name="connsiteX29" fmla="*/ 38100 w 40005"/>
                  <a:gd name="connsiteY29" fmla="*/ 52388 h 84772"/>
                  <a:gd name="connsiteX30" fmla="*/ 39053 w 40005"/>
                  <a:gd name="connsiteY30" fmla="*/ 55245 h 84772"/>
                  <a:gd name="connsiteX31" fmla="*/ 39053 w 40005"/>
                  <a:gd name="connsiteY31" fmla="*/ 56197 h 84772"/>
                  <a:gd name="connsiteX32" fmla="*/ 39053 w 40005"/>
                  <a:gd name="connsiteY32" fmla="*/ 57150 h 84772"/>
                  <a:gd name="connsiteX33" fmla="*/ 38100 w 40005"/>
                  <a:gd name="connsiteY33" fmla="*/ 59055 h 84772"/>
                  <a:gd name="connsiteX34" fmla="*/ 40005 w 40005"/>
                  <a:gd name="connsiteY34" fmla="*/ 61913 h 84772"/>
                  <a:gd name="connsiteX35" fmla="*/ 38100 w 40005"/>
                  <a:gd name="connsiteY35" fmla="*/ 64770 h 84772"/>
                  <a:gd name="connsiteX36" fmla="*/ 38100 w 40005"/>
                  <a:gd name="connsiteY36" fmla="*/ 66675 h 84772"/>
                  <a:gd name="connsiteX37" fmla="*/ 37147 w 40005"/>
                  <a:gd name="connsiteY37" fmla="*/ 68580 h 84772"/>
                  <a:gd name="connsiteX38" fmla="*/ 38100 w 40005"/>
                  <a:gd name="connsiteY38" fmla="*/ 70485 h 84772"/>
                  <a:gd name="connsiteX39" fmla="*/ 37147 w 40005"/>
                  <a:gd name="connsiteY39" fmla="*/ 72390 h 84772"/>
                  <a:gd name="connsiteX40" fmla="*/ 37147 w 40005"/>
                  <a:gd name="connsiteY40" fmla="*/ 72390 h 84772"/>
                  <a:gd name="connsiteX41" fmla="*/ 37147 w 40005"/>
                  <a:gd name="connsiteY41" fmla="*/ 72390 h 84772"/>
                  <a:gd name="connsiteX42" fmla="*/ 37147 w 40005"/>
                  <a:gd name="connsiteY42" fmla="*/ 72390 h 84772"/>
                  <a:gd name="connsiteX43" fmla="*/ 37147 w 40005"/>
                  <a:gd name="connsiteY43" fmla="*/ 72390 h 84772"/>
                  <a:gd name="connsiteX44" fmla="*/ 37147 w 40005"/>
                  <a:gd name="connsiteY44" fmla="*/ 72390 h 84772"/>
                  <a:gd name="connsiteX45" fmla="*/ 37147 w 40005"/>
                  <a:gd name="connsiteY45" fmla="*/ 72390 h 84772"/>
                  <a:gd name="connsiteX46" fmla="*/ 37147 w 40005"/>
                  <a:gd name="connsiteY46" fmla="*/ 72390 h 84772"/>
                  <a:gd name="connsiteX47" fmla="*/ 37147 w 40005"/>
                  <a:gd name="connsiteY47" fmla="*/ 72390 h 84772"/>
                  <a:gd name="connsiteX48" fmla="*/ 37147 w 40005"/>
                  <a:gd name="connsiteY48" fmla="*/ 72390 h 84772"/>
                  <a:gd name="connsiteX49" fmla="*/ 37147 w 40005"/>
                  <a:gd name="connsiteY49" fmla="*/ 72390 h 84772"/>
                  <a:gd name="connsiteX50" fmla="*/ 37147 w 40005"/>
                  <a:gd name="connsiteY50" fmla="*/ 72390 h 84772"/>
                  <a:gd name="connsiteX51" fmla="*/ 37147 w 40005"/>
                  <a:gd name="connsiteY51" fmla="*/ 72390 h 84772"/>
                  <a:gd name="connsiteX52" fmla="*/ 37147 w 40005"/>
                  <a:gd name="connsiteY52" fmla="*/ 72390 h 84772"/>
                  <a:gd name="connsiteX53" fmla="*/ 37147 w 40005"/>
                  <a:gd name="connsiteY53" fmla="*/ 72390 h 84772"/>
                  <a:gd name="connsiteX54" fmla="*/ 37147 w 40005"/>
                  <a:gd name="connsiteY54" fmla="*/ 72390 h 84772"/>
                  <a:gd name="connsiteX55" fmla="*/ 37147 w 40005"/>
                  <a:gd name="connsiteY55" fmla="*/ 72390 h 84772"/>
                  <a:gd name="connsiteX56" fmla="*/ 37147 w 40005"/>
                  <a:gd name="connsiteY56" fmla="*/ 72390 h 84772"/>
                  <a:gd name="connsiteX57" fmla="*/ 37147 w 40005"/>
                  <a:gd name="connsiteY57" fmla="*/ 72390 h 84772"/>
                  <a:gd name="connsiteX58" fmla="*/ 37147 w 40005"/>
                  <a:gd name="connsiteY58" fmla="*/ 72390 h 84772"/>
                  <a:gd name="connsiteX59" fmla="*/ 37147 w 40005"/>
                  <a:gd name="connsiteY59" fmla="*/ 72390 h 84772"/>
                  <a:gd name="connsiteX60" fmla="*/ 37147 w 40005"/>
                  <a:gd name="connsiteY60" fmla="*/ 72390 h 84772"/>
                  <a:gd name="connsiteX61" fmla="*/ 37147 w 40005"/>
                  <a:gd name="connsiteY61" fmla="*/ 72390 h 84772"/>
                  <a:gd name="connsiteX62" fmla="*/ 37147 w 40005"/>
                  <a:gd name="connsiteY62" fmla="*/ 72390 h 84772"/>
                  <a:gd name="connsiteX63" fmla="*/ 37147 w 40005"/>
                  <a:gd name="connsiteY63" fmla="*/ 72390 h 84772"/>
                  <a:gd name="connsiteX64" fmla="*/ 37147 w 40005"/>
                  <a:gd name="connsiteY64" fmla="*/ 72390 h 84772"/>
                  <a:gd name="connsiteX65" fmla="*/ 37147 w 40005"/>
                  <a:gd name="connsiteY65" fmla="*/ 72390 h 84772"/>
                  <a:gd name="connsiteX66" fmla="*/ 37147 w 40005"/>
                  <a:gd name="connsiteY66" fmla="*/ 72390 h 84772"/>
                  <a:gd name="connsiteX67" fmla="*/ 37147 w 40005"/>
                  <a:gd name="connsiteY67" fmla="*/ 72390 h 84772"/>
                  <a:gd name="connsiteX68" fmla="*/ 37147 w 40005"/>
                  <a:gd name="connsiteY68" fmla="*/ 72390 h 84772"/>
                  <a:gd name="connsiteX69" fmla="*/ 37147 w 40005"/>
                  <a:gd name="connsiteY69" fmla="*/ 72390 h 84772"/>
                  <a:gd name="connsiteX70" fmla="*/ 37147 w 40005"/>
                  <a:gd name="connsiteY70" fmla="*/ 72390 h 84772"/>
                  <a:gd name="connsiteX71" fmla="*/ 37147 w 40005"/>
                  <a:gd name="connsiteY71" fmla="*/ 72390 h 84772"/>
                  <a:gd name="connsiteX72" fmla="*/ 37147 w 40005"/>
                  <a:gd name="connsiteY72" fmla="*/ 72390 h 84772"/>
                  <a:gd name="connsiteX73" fmla="*/ 37147 w 40005"/>
                  <a:gd name="connsiteY73" fmla="*/ 72390 h 84772"/>
                  <a:gd name="connsiteX74" fmla="*/ 37147 w 40005"/>
                  <a:gd name="connsiteY74" fmla="*/ 72390 h 84772"/>
                  <a:gd name="connsiteX75" fmla="*/ 37147 w 40005"/>
                  <a:gd name="connsiteY75" fmla="*/ 72390 h 84772"/>
                  <a:gd name="connsiteX76" fmla="*/ 37147 w 40005"/>
                  <a:gd name="connsiteY76" fmla="*/ 72390 h 84772"/>
                  <a:gd name="connsiteX77" fmla="*/ 37147 w 40005"/>
                  <a:gd name="connsiteY77" fmla="*/ 72390 h 84772"/>
                  <a:gd name="connsiteX78" fmla="*/ 37147 w 40005"/>
                  <a:gd name="connsiteY78" fmla="*/ 72390 h 84772"/>
                  <a:gd name="connsiteX79" fmla="*/ 37147 w 40005"/>
                  <a:gd name="connsiteY79" fmla="*/ 72390 h 84772"/>
                  <a:gd name="connsiteX80" fmla="*/ 37147 w 40005"/>
                  <a:gd name="connsiteY80" fmla="*/ 72390 h 84772"/>
                  <a:gd name="connsiteX81" fmla="*/ 37147 w 40005"/>
                  <a:gd name="connsiteY81" fmla="*/ 72390 h 84772"/>
                  <a:gd name="connsiteX82" fmla="*/ 37147 w 40005"/>
                  <a:gd name="connsiteY82" fmla="*/ 72390 h 84772"/>
                  <a:gd name="connsiteX83" fmla="*/ 37147 w 40005"/>
                  <a:gd name="connsiteY83" fmla="*/ 72390 h 84772"/>
                  <a:gd name="connsiteX84" fmla="*/ 37147 w 40005"/>
                  <a:gd name="connsiteY84" fmla="*/ 72390 h 84772"/>
                  <a:gd name="connsiteX85" fmla="*/ 37147 w 40005"/>
                  <a:gd name="connsiteY85" fmla="*/ 72390 h 84772"/>
                  <a:gd name="connsiteX86" fmla="*/ 37147 w 40005"/>
                  <a:gd name="connsiteY86" fmla="*/ 72390 h 84772"/>
                  <a:gd name="connsiteX87" fmla="*/ 37147 w 40005"/>
                  <a:gd name="connsiteY87" fmla="*/ 72390 h 84772"/>
                  <a:gd name="connsiteX88" fmla="*/ 37147 w 40005"/>
                  <a:gd name="connsiteY88" fmla="*/ 72390 h 84772"/>
                  <a:gd name="connsiteX89" fmla="*/ 37147 w 40005"/>
                  <a:gd name="connsiteY89" fmla="*/ 72390 h 84772"/>
                  <a:gd name="connsiteX90" fmla="*/ 37147 w 40005"/>
                  <a:gd name="connsiteY90" fmla="*/ 72390 h 84772"/>
                  <a:gd name="connsiteX91" fmla="*/ 37147 w 40005"/>
                  <a:gd name="connsiteY91" fmla="*/ 72390 h 84772"/>
                  <a:gd name="connsiteX92" fmla="*/ 37147 w 40005"/>
                  <a:gd name="connsiteY92" fmla="*/ 72390 h 84772"/>
                  <a:gd name="connsiteX93" fmla="*/ 37147 w 40005"/>
                  <a:gd name="connsiteY93" fmla="*/ 72390 h 84772"/>
                  <a:gd name="connsiteX94" fmla="*/ 37147 w 40005"/>
                  <a:gd name="connsiteY94" fmla="*/ 72390 h 84772"/>
                  <a:gd name="connsiteX95" fmla="*/ 37147 w 40005"/>
                  <a:gd name="connsiteY95" fmla="*/ 72390 h 84772"/>
                  <a:gd name="connsiteX96" fmla="*/ 37147 w 40005"/>
                  <a:gd name="connsiteY96" fmla="*/ 72390 h 84772"/>
                  <a:gd name="connsiteX97" fmla="*/ 37147 w 40005"/>
                  <a:gd name="connsiteY97" fmla="*/ 72390 h 84772"/>
                  <a:gd name="connsiteX98" fmla="*/ 37147 w 40005"/>
                  <a:gd name="connsiteY98" fmla="*/ 72390 h 84772"/>
                  <a:gd name="connsiteX99" fmla="*/ 37147 w 40005"/>
                  <a:gd name="connsiteY99" fmla="*/ 72390 h 84772"/>
                  <a:gd name="connsiteX100" fmla="*/ 37147 w 40005"/>
                  <a:gd name="connsiteY100" fmla="*/ 72390 h 84772"/>
                  <a:gd name="connsiteX101" fmla="*/ 37147 w 40005"/>
                  <a:gd name="connsiteY101" fmla="*/ 72390 h 84772"/>
                  <a:gd name="connsiteX102" fmla="*/ 37147 w 40005"/>
                  <a:gd name="connsiteY102" fmla="*/ 72390 h 84772"/>
                  <a:gd name="connsiteX103" fmla="*/ 37147 w 40005"/>
                  <a:gd name="connsiteY103" fmla="*/ 72390 h 84772"/>
                  <a:gd name="connsiteX104" fmla="*/ 37147 w 40005"/>
                  <a:gd name="connsiteY104" fmla="*/ 72390 h 84772"/>
                  <a:gd name="connsiteX105" fmla="*/ 37147 w 40005"/>
                  <a:gd name="connsiteY105" fmla="*/ 72390 h 84772"/>
                  <a:gd name="connsiteX106" fmla="*/ 37147 w 40005"/>
                  <a:gd name="connsiteY106" fmla="*/ 72390 h 84772"/>
                  <a:gd name="connsiteX107" fmla="*/ 37147 w 40005"/>
                  <a:gd name="connsiteY107" fmla="*/ 72390 h 84772"/>
                  <a:gd name="connsiteX108" fmla="*/ 37147 w 40005"/>
                  <a:gd name="connsiteY108" fmla="*/ 72390 h 84772"/>
                  <a:gd name="connsiteX109" fmla="*/ 37147 w 40005"/>
                  <a:gd name="connsiteY109" fmla="*/ 72390 h 84772"/>
                  <a:gd name="connsiteX110" fmla="*/ 37147 w 40005"/>
                  <a:gd name="connsiteY110" fmla="*/ 72390 h 84772"/>
                  <a:gd name="connsiteX111" fmla="*/ 37147 w 40005"/>
                  <a:gd name="connsiteY111" fmla="*/ 72390 h 84772"/>
                  <a:gd name="connsiteX112" fmla="*/ 37147 w 40005"/>
                  <a:gd name="connsiteY112" fmla="*/ 72390 h 84772"/>
                  <a:gd name="connsiteX113" fmla="*/ 37147 w 40005"/>
                  <a:gd name="connsiteY113" fmla="*/ 72390 h 84772"/>
                  <a:gd name="connsiteX114" fmla="*/ 37147 w 40005"/>
                  <a:gd name="connsiteY114" fmla="*/ 72390 h 84772"/>
                  <a:gd name="connsiteX115" fmla="*/ 37147 w 40005"/>
                  <a:gd name="connsiteY115" fmla="*/ 72390 h 84772"/>
                  <a:gd name="connsiteX116" fmla="*/ 37147 w 40005"/>
                  <a:gd name="connsiteY116" fmla="*/ 72390 h 84772"/>
                  <a:gd name="connsiteX117" fmla="*/ 37147 w 40005"/>
                  <a:gd name="connsiteY117" fmla="*/ 72390 h 84772"/>
                  <a:gd name="connsiteX118" fmla="*/ 37147 w 40005"/>
                  <a:gd name="connsiteY118" fmla="*/ 72390 h 84772"/>
                  <a:gd name="connsiteX119" fmla="*/ 37147 w 40005"/>
                  <a:gd name="connsiteY119" fmla="*/ 72390 h 84772"/>
                  <a:gd name="connsiteX120" fmla="*/ 37147 w 40005"/>
                  <a:gd name="connsiteY120" fmla="*/ 72390 h 84772"/>
                  <a:gd name="connsiteX121" fmla="*/ 37147 w 40005"/>
                  <a:gd name="connsiteY121" fmla="*/ 72390 h 84772"/>
                  <a:gd name="connsiteX122" fmla="*/ 37147 w 40005"/>
                  <a:gd name="connsiteY122" fmla="*/ 72390 h 84772"/>
                  <a:gd name="connsiteX123" fmla="*/ 37147 w 40005"/>
                  <a:gd name="connsiteY123" fmla="*/ 72390 h 84772"/>
                  <a:gd name="connsiteX124" fmla="*/ 36195 w 40005"/>
                  <a:gd name="connsiteY124" fmla="*/ 74295 h 84772"/>
                  <a:gd name="connsiteX125" fmla="*/ 36195 w 40005"/>
                  <a:gd name="connsiteY125" fmla="*/ 74295 h 84772"/>
                  <a:gd name="connsiteX126" fmla="*/ 35243 w 40005"/>
                  <a:gd name="connsiteY126" fmla="*/ 76200 h 84772"/>
                  <a:gd name="connsiteX127" fmla="*/ 35243 w 40005"/>
                  <a:gd name="connsiteY127" fmla="*/ 76200 h 84772"/>
                  <a:gd name="connsiteX128" fmla="*/ 33338 w 40005"/>
                  <a:gd name="connsiteY128" fmla="*/ 79058 h 84772"/>
                  <a:gd name="connsiteX129" fmla="*/ 33338 w 40005"/>
                  <a:gd name="connsiteY129" fmla="*/ 79058 h 84772"/>
                  <a:gd name="connsiteX130" fmla="*/ 31432 w 40005"/>
                  <a:gd name="connsiteY130" fmla="*/ 81915 h 84772"/>
                  <a:gd name="connsiteX131" fmla="*/ 30480 w 40005"/>
                  <a:gd name="connsiteY131" fmla="*/ 81915 h 84772"/>
                  <a:gd name="connsiteX132" fmla="*/ 28575 w 40005"/>
                  <a:gd name="connsiteY132" fmla="*/ 83820 h 84772"/>
                  <a:gd name="connsiteX133" fmla="*/ 26670 w 40005"/>
                  <a:gd name="connsiteY133" fmla="*/ 82867 h 84772"/>
                  <a:gd name="connsiteX134" fmla="*/ 18097 w 40005"/>
                  <a:gd name="connsiteY134" fmla="*/ 84772 h 84772"/>
                  <a:gd name="connsiteX135" fmla="*/ 2857 w 40005"/>
                  <a:gd name="connsiteY135" fmla="*/ 72390 h 84772"/>
                  <a:gd name="connsiteX136" fmla="*/ 953 w 40005"/>
                  <a:gd name="connsiteY136" fmla="*/ 70485 h 84772"/>
                  <a:gd name="connsiteX137" fmla="*/ 953 w 40005"/>
                  <a:gd name="connsiteY137" fmla="*/ 68580 h 84772"/>
                  <a:gd name="connsiteX138" fmla="*/ 953 w 40005"/>
                  <a:gd name="connsiteY138" fmla="*/ 67627 h 84772"/>
                  <a:gd name="connsiteX139" fmla="*/ 1905 w 40005"/>
                  <a:gd name="connsiteY139" fmla="*/ 65722 h 84772"/>
                  <a:gd name="connsiteX140" fmla="*/ 1905 w 40005"/>
                  <a:gd name="connsiteY140" fmla="*/ 64770 h 84772"/>
                  <a:gd name="connsiteX141" fmla="*/ 953 w 40005"/>
                  <a:gd name="connsiteY141" fmla="*/ 63817 h 84772"/>
                  <a:gd name="connsiteX142" fmla="*/ 953 w 40005"/>
                  <a:gd name="connsiteY142" fmla="*/ 61913 h 84772"/>
                  <a:gd name="connsiteX143" fmla="*/ 953 w 40005"/>
                  <a:gd name="connsiteY143" fmla="*/ 60960 h 84772"/>
                  <a:gd name="connsiteX144" fmla="*/ 0 w 40005"/>
                  <a:gd name="connsiteY144" fmla="*/ 60008 h 84772"/>
                  <a:gd name="connsiteX145" fmla="*/ 953 w 40005"/>
                  <a:gd name="connsiteY145" fmla="*/ 58102 h 84772"/>
                  <a:gd name="connsiteX146" fmla="*/ 953 w 40005"/>
                  <a:gd name="connsiteY146" fmla="*/ 58102 h 84772"/>
                  <a:gd name="connsiteX147" fmla="*/ 0 w 40005"/>
                  <a:gd name="connsiteY147" fmla="*/ 56197 h 84772"/>
                  <a:gd name="connsiteX148" fmla="*/ 953 w 40005"/>
                  <a:gd name="connsiteY148" fmla="*/ 53340 h 84772"/>
                  <a:gd name="connsiteX149" fmla="*/ 953 w 40005"/>
                  <a:gd name="connsiteY149" fmla="*/ 53340 h 84772"/>
                  <a:gd name="connsiteX150" fmla="*/ 953 w 40005"/>
                  <a:gd name="connsiteY150" fmla="*/ 53340 h 84772"/>
                  <a:gd name="connsiteX151" fmla="*/ 0 w 40005"/>
                  <a:gd name="connsiteY151" fmla="*/ 51435 h 84772"/>
                  <a:gd name="connsiteX152" fmla="*/ 1905 w 40005"/>
                  <a:gd name="connsiteY152" fmla="*/ 49530 h 84772"/>
                  <a:gd name="connsiteX153" fmla="*/ 1905 w 40005"/>
                  <a:gd name="connsiteY153" fmla="*/ 49530 h 84772"/>
                  <a:gd name="connsiteX154" fmla="*/ 0 w 40005"/>
                  <a:gd name="connsiteY154" fmla="*/ 47625 h 84772"/>
                  <a:gd name="connsiteX155" fmla="*/ 1905 w 40005"/>
                  <a:gd name="connsiteY155" fmla="*/ 45720 h 84772"/>
                  <a:gd name="connsiteX156" fmla="*/ 1905 w 40005"/>
                  <a:gd name="connsiteY156" fmla="*/ 45720 h 84772"/>
                  <a:gd name="connsiteX157" fmla="*/ 1905 w 40005"/>
                  <a:gd name="connsiteY157" fmla="*/ 45720 h 84772"/>
                  <a:gd name="connsiteX158" fmla="*/ 0 w 40005"/>
                  <a:gd name="connsiteY158" fmla="*/ 43815 h 84772"/>
                  <a:gd name="connsiteX159" fmla="*/ 1905 w 40005"/>
                  <a:gd name="connsiteY159" fmla="*/ 41910 h 84772"/>
                  <a:gd name="connsiteX160" fmla="*/ 1905 w 40005"/>
                  <a:gd name="connsiteY160" fmla="*/ 41910 h 84772"/>
                  <a:gd name="connsiteX161" fmla="*/ 1905 w 40005"/>
                  <a:gd name="connsiteY161" fmla="*/ 40958 h 84772"/>
                  <a:gd name="connsiteX162" fmla="*/ 953 w 40005"/>
                  <a:gd name="connsiteY162" fmla="*/ 39052 h 84772"/>
                  <a:gd name="connsiteX163" fmla="*/ 1905 w 40005"/>
                  <a:gd name="connsiteY163" fmla="*/ 37147 h 84772"/>
                  <a:gd name="connsiteX164" fmla="*/ 1905 w 40005"/>
                  <a:gd name="connsiteY164" fmla="*/ 37147 h 84772"/>
                  <a:gd name="connsiteX165" fmla="*/ 0 w 40005"/>
                  <a:gd name="connsiteY165" fmla="*/ 35242 h 84772"/>
                  <a:gd name="connsiteX166" fmla="*/ 1905 w 40005"/>
                  <a:gd name="connsiteY166" fmla="*/ 33338 h 84772"/>
                  <a:gd name="connsiteX167" fmla="*/ 2857 w 40005"/>
                  <a:gd name="connsiteY167" fmla="*/ 33338 h 84772"/>
                  <a:gd name="connsiteX168" fmla="*/ 3810 w 40005"/>
                  <a:gd name="connsiteY168" fmla="*/ 33338 h 84772"/>
                  <a:gd name="connsiteX169" fmla="*/ 3810 w 40005"/>
                  <a:gd name="connsiteY169" fmla="*/ 32385 h 84772"/>
                  <a:gd name="connsiteX170" fmla="*/ 2857 w 40005"/>
                  <a:gd name="connsiteY170" fmla="*/ 30480 h 84772"/>
                  <a:gd name="connsiteX171" fmla="*/ 4763 w 40005"/>
                  <a:gd name="connsiteY171" fmla="*/ 28575 h 84772"/>
                  <a:gd name="connsiteX172" fmla="*/ 4763 w 40005"/>
                  <a:gd name="connsiteY172" fmla="*/ 27622 h 84772"/>
                  <a:gd name="connsiteX173" fmla="*/ 3810 w 40005"/>
                  <a:gd name="connsiteY173" fmla="*/ 25717 h 84772"/>
                  <a:gd name="connsiteX174" fmla="*/ 5715 w 40005"/>
                  <a:gd name="connsiteY174" fmla="*/ 23813 h 84772"/>
                  <a:gd name="connsiteX175" fmla="*/ 6668 w 40005"/>
                  <a:gd name="connsiteY175" fmla="*/ 19050 h 84772"/>
                  <a:gd name="connsiteX176" fmla="*/ 5715 w 40005"/>
                  <a:gd name="connsiteY176" fmla="*/ 17145 h 84772"/>
                  <a:gd name="connsiteX177" fmla="*/ 7620 w 40005"/>
                  <a:gd name="connsiteY177" fmla="*/ 15240 h 84772"/>
                  <a:gd name="connsiteX178" fmla="*/ 7620 w 40005"/>
                  <a:gd name="connsiteY178" fmla="*/ 15240 h 84772"/>
                  <a:gd name="connsiteX179" fmla="*/ 7620 w 40005"/>
                  <a:gd name="connsiteY179" fmla="*/ 14288 h 84772"/>
                  <a:gd name="connsiteX180" fmla="*/ 8572 w 40005"/>
                  <a:gd name="connsiteY180" fmla="*/ 8572 h 84772"/>
                  <a:gd name="connsiteX181" fmla="*/ 13335 w 40005"/>
                  <a:gd name="connsiteY181" fmla="*/ 2858 h 84772"/>
                  <a:gd name="connsiteX182" fmla="*/ 20955 w 40005"/>
                  <a:gd name="connsiteY182" fmla="*/ 0 h 847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40005" h="84772">
                    <a:moveTo>
                      <a:pt x="20955" y="0"/>
                    </a:moveTo>
                    <a:cubicBezTo>
                      <a:pt x="21907" y="0"/>
                      <a:pt x="21907" y="0"/>
                      <a:pt x="22860" y="952"/>
                    </a:cubicBezTo>
                    <a:cubicBezTo>
                      <a:pt x="22860" y="0"/>
                      <a:pt x="23813" y="0"/>
                      <a:pt x="23813" y="0"/>
                    </a:cubicBezTo>
                    <a:cubicBezTo>
                      <a:pt x="24765" y="0"/>
                      <a:pt x="24765" y="952"/>
                      <a:pt x="24765" y="1905"/>
                    </a:cubicBezTo>
                    <a:cubicBezTo>
                      <a:pt x="24765" y="1905"/>
                      <a:pt x="24765" y="1905"/>
                      <a:pt x="24765" y="1905"/>
                    </a:cubicBezTo>
                    <a:cubicBezTo>
                      <a:pt x="25718" y="1905"/>
                      <a:pt x="25718" y="2858"/>
                      <a:pt x="25718" y="4763"/>
                    </a:cubicBezTo>
                    <a:cubicBezTo>
                      <a:pt x="25718" y="4763"/>
                      <a:pt x="25718" y="5715"/>
                      <a:pt x="25718" y="5715"/>
                    </a:cubicBezTo>
                    <a:lnTo>
                      <a:pt x="25718" y="5715"/>
                    </a:lnTo>
                    <a:cubicBezTo>
                      <a:pt x="26670" y="5715"/>
                      <a:pt x="26670" y="6667"/>
                      <a:pt x="26670" y="8572"/>
                    </a:cubicBezTo>
                    <a:cubicBezTo>
                      <a:pt x="26670" y="9525"/>
                      <a:pt x="26670" y="9525"/>
                      <a:pt x="26670" y="9525"/>
                    </a:cubicBezTo>
                    <a:lnTo>
                      <a:pt x="26670" y="9525"/>
                    </a:lnTo>
                    <a:cubicBezTo>
                      <a:pt x="28575" y="9525"/>
                      <a:pt x="29528" y="11430"/>
                      <a:pt x="29528" y="13335"/>
                    </a:cubicBezTo>
                    <a:cubicBezTo>
                      <a:pt x="29528" y="13335"/>
                      <a:pt x="29528" y="14288"/>
                      <a:pt x="29528" y="14288"/>
                    </a:cubicBezTo>
                    <a:cubicBezTo>
                      <a:pt x="30480" y="15240"/>
                      <a:pt x="30480" y="16192"/>
                      <a:pt x="31432" y="17145"/>
                    </a:cubicBezTo>
                    <a:cubicBezTo>
                      <a:pt x="33338" y="17145"/>
                      <a:pt x="34290" y="19050"/>
                      <a:pt x="34290" y="20955"/>
                    </a:cubicBezTo>
                    <a:cubicBezTo>
                      <a:pt x="34290" y="21908"/>
                      <a:pt x="34290" y="22860"/>
                      <a:pt x="33338" y="23813"/>
                    </a:cubicBezTo>
                    <a:cubicBezTo>
                      <a:pt x="34290" y="24765"/>
                      <a:pt x="34290" y="25717"/>
                      <a:pt x="34290" y="26670"/>
                    </a:cubicBezTo>
                    <a:cubicBezTo>
                      <a:pt x="34290" y="27622"/>
                      <a:pt x="34290" y="28575"/>
                      <a:pt x="33338" y="28575"/>
                    </a:cubicBezTo>
                    <a:lnTo>
                      <a:pt x="33338" y="28575"/>
                    </a:lnTo>
                    <a:cubicBezTo>
                      <a:pt x="34290" y="29527"/>
                      <a:pt x="35243" y="30480"/>
                      <a:pt x="35243" y="32385"/>
                    </a:cubicBezTo>
                    <a:cubicBezTo>
                      <a:pt x="35243" y="33338"/>
                      <a:pt x="35243" y="33338"/>
                      <a:pt x="35243" y="34290"/>
                    </a:cubicBezTo>
                    <a:cubicBezTo>
                      <a:pt x="36195" y="35242"/>
                      <a:pt x="36195" y="36195"/>
                      <a:pt x="36195" y="37147"/>
                    </a:cubicBezTo>
                    <a:cubicBezTo>
                      <a:pt x="36195" y="38100"/>
                      <a:pt x="36195" y="38100"/>
                      <a:pt x="36195" y="39052"/>
                    </a:cubicBezTo>
                    <a:cubicBezTo>
                      <a:pt x="37147" y="40005"/>
                      <a:pt x="37147" y="40958"/>
                      <a:pt x="37147" y="41910"/>
                    </a:cubicBezTo>
                    <a:cubicBezTo>
                      <a:pt x="37147" y="42863"/>
                      <a:pt x="37147" y="42863"/>
                      <a:pt x="37147" y="43815"/>
                    </a:cubicBezTo>
                    <a:cubicBezTo>
                      <a:pt x="38100" y="44767"/>
                      <a:pt x="38100" y="45720"/>
                      <a:pt x="38100" y="46672"/>
                    </a:cubicBezTo>
                    <a:cubicBezTo>
                      <a:pt x="38100" y="47625"/>
                      <a:pt x="38100" y="48577"/>
                      <a:pt x="37147" y="48577"/>
                    </a:cubicBezTo>
                    <a:lnTo>
                      <a:pt x="37147" y="48577"/>
                    </a:lnTo>
                    <a:cubicBezTo>
                      <a:pt x="38100" y="49530"/>
                      <a:pt x="38100" y="50483"/>
                      <a:pt x="38100" y="51435"/>
                    </a:cubicBezTo>
                    <a:cubicBezTo>
                      <a:pt x="38100" y="51435"/>
                      <a:pt x="38100" y="52388"/>
                      <a:pt x="38100" y="52388"/>
                    </a:cubicBezTo>
                    <a:cubicBezTo>
                      <a:pt x="39053" y="53340"/>
                      <a:pt x="39053" y="54292"/>
                      <a:pt x="39053" y="55245"/>
                    </a:cubicBezTo>
                    <a:cubicBezTo>
                      <a:pt x="39053" y="55245"/>
                      <a:pt x="39053" y="56197"/>
                      <a:pt x="39053" y="56197"/>
                    </a:cubicBezTo>
                    <a:cubicBezTo>
                      <a:pt x="39053" y="56197"/>
                      <a:pt x="39053" y="57150"/>
                      <a:pt x="39053" y="57150"/>
                    </a:cubicBezTo>
                    <a:cubicBezTo>
                      <a:pt x="39053" y="58102"/>
                      <a:pt x="39053" y="58102"/>
                      <a:pt x="38100" y="59055"/>
                    </a:cubicBezTo>
                    <a:cubicBezTo>
                      <a:pt x="39053" y="59055"/>
                      <a:pt x="40005" y="60008"/>
                      <a:pt x="40005" y="61913"/>
                    </a:cubicBezTo>
                    <a:cubicBezTo>
                      <a:pt x="40005" y="62865"/>
                      <a:pt x="39053" y="63817"/>
                      <a:pt x="38100" y="64770"/>
                    </a:cubicBezTo>
                    <a:cubicBezTo>
                      <a:pt x="38100" y="64770"/>
                      <a:pt x="38100" y="65722"/>
                      <a:pt x="38100" y="66675"/>
                    </a:cubicBezTo>
                    <a:cubicBezTo>
                      <a:pt x="38100" y="67627"/>
                      <a:pt x="38100" y="67627"/>
                      <a:pt x="37147" y="68580"/>
                    </a:cubicBezTo>
                    <a:cubicBezTo>
                      <a:pt x="38100" y="68580"/>
                      <a:pt x="38100" y="69533"/>
                      <a:pt x="38100" y="70485"/>
                    </a:cubicBezTo>
                    <a:cubicBezTo>
                      <a:pt x="38100" y="71438"/>
                      <a:pt x="38100" y="72390"/>
                      <a:pt x="37147" y="72390"/>
                    </a:cubicBez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cubicBezTo>
                      <a:pt x="37147" y="73342"/>
                      <a:pt x="37147" y="74295"/>
                      <a:pt x="36195" y="74295"/>
                    </a:cubicBezTo>
                    <a:cubicBezTo>
                      <a:pt x="36195" y="74295"/>
                      <a:pt x="36195" y="74295"/>
                      <a:pt x="36195" y="74295"/>
                    </a:cubicBezTo>
                    <a:cubicBezTo>
                      <a:pt x="36195" y="75247"/>
                      <a:pt x="35243" y="76200"/>
                      <a:pt x="35243" y="76200"/>
                    </a:cubicBezTo>
                    <a:cubicBezTo>
                      <a:pt x="35243" y="76200"/>
                      <a:pt x="35243" y="76200"/>
                      <a:pt x="35243" y="76200"/>
                    </a:cubicBezTo>
                    <a:cubicBezTo>
                      <a:pt x="35243" y="77152"/>
                      <a:pt x="34290" y="79058"/>
                      <a:pt x="33338" y="79058"/>
                    </a:cubicBezTo>
                    <a:lnTo>
                      <a:pt x="33338" y="79058"/>
                    </a:lnTo>
                    <a:cubicBezTo>
                      <a:pt x="33338" y="80010"/>
                      <a:pt x="32385" y="81915"/>
                      <a:pt x="31432" y="81915"/>
                    </a:cubicBezTo>
                    <a:cubicBezTo>
                      <a:pt x="31432" y="81915"/>
                      <a:pt x="31432" y="81915"/>
                      <a:pt x="30480" y="81915"/>
                    </a:cubicBezTo>
                    <a:cubicBezTo>
                      <a:pt x="30480" y="82867"/>
                      <a:pt x="29528" y="83820"/>
                      <a:pt x="28575" y="83820"/>
                    </a:cubicBezTo>
                    <a:cubicBezTo>
                      <a:pt x="27622" y="83820"/>
                      <a:pt x="27622" y="83820"/>
                      <a:pt x="26670" y="82867"/>
                    </a:cubicBezTo>
                    <a:cubicBezTo>
                      <a:pt x="24765" y="83820"/>
                      <a:pt x="21907" y="84772"/>
                      <a:pt x="18097" y="84772"/>
                    </a:cubicBezTo>
                    <a:cubicBezTo>
                      <a:pt x="9525" y="84772"/>
                      <a:pt x="4763" y="80010"/>
                      <a:pt x="2857" y="72390"/>
                    </a:cubicBezTo>
                    <a:cubicBezTo>
                      <a:pt x="1905" y="72390"/>
                      <a:pt x="953" y="72390"/>
                      <a:pt x="953" y="70485"/>
                    </a:cubicBezTo>
                    <a:cubicBezTo>
                      <a:pt x="953" y="69533"/>
                      <a:pt x="953" y="68580"/>
                      <a:pt x="953" y="68580"/>
                    </a:cubicBezTo>
                    <a:cubicBezTo>
                      <a:pt x="953" y="68580"/>
                      <a:pt x="953" y="68580"/>
                      <a:pt x="953" y="67627"/>
                    </a:cubicBezTo>
                    <a:cubicBezTo>
                      <a:pt x="953" y="66675"/>
                      <a:pt x="953" y="65722"/>
                      <a:pt x="1905" y="65722"/>
                    </a:cubicBezTo>
                    <a:cubicBezTo>
                      <a:pt x="1905" y="65722"/>
                      <a:pt x="1905" y="64770"/>
                      <a:pt x="1905" y="64770"/>
                    </a:cubicBezTo>
                    <a:cubicBezTo>
                      <a:pt x="1905" y="64770"/>
                      <a:pt x="953" y="63817"/>
                      <a:pt x="953" y="63817"/>
                    </a:cubicBezTo>
                    <a:cubicBezTo>
                      <a:pt x="953" y="62865"/>
                      <a:pt x="953" y="61913"/>
                      <a:pt x="953" y="61913"/>
                    </a:cubicBezTo>
                    <a:lnTo>
                      <a:pt x="953" y="60960"/>
                    </a:lnTo>
                    <a:cubicBezTo>
                      <a:pt x="953" y="60960"/>
                      <a:pt x="0" y="60008"/>
                      <a:pt x="0" y="60008"/>
                    </a:cubicBezTo>
                    <a:cubicBezTo>
                      <a:pt x="0" y="59055"/>
                      <a:pt x="0" y="58102"/>
                      <a:pt x="953" y="58102"/>
                    </a:cubicBezTo>
                    <a:lnTo>
                      <a:pt x="953" y="58102"/>
                    </a:lnTo>
                    <a:cubicBezTo>
                      <a:pt x="0" y="58102"/>
                      <a:pt x="0" y="57150"/>
                      <a:pt x="0" y="56197"/>
                    </a:cubicBezTo>
                    <a:cubicBezTo>
                      <a:pt x="0" y="55245"/>
                      <a:pt x="0" y="54292"/>
                      <a:pt x="953" y="53340"/>
                    </a:cubicBezTo>
                    <a:cubicBezTo>
                      <a:pt x="953" y="53340"/>
                      <a:pt x="953" y="53340"/>
                      <a:pt x="953" y="53340"/>
                    </a:cubicBezTo>
                    <a:lnTo>
                      <a:pt x="953" y="53340"/>
                    </a:lnTo>
                    <a:cubicBezTo>
                      <a:pt x="0" y="53340"/>
                      <a:pt x="0" y="52388"/>
                      <a:pt x="0" y="51435"/>
                    </a:cubicBezTo>
                    <a:cubicBezTo>
                      <a:pt x="0" y="50483"/>
                      <a:pt x="953" y="49530"/>
                      <a:pt x="1905" y="49530"/>
                    </a:cubicBezTo>
                    <a:lnTo>
                      <a:pt x="1905" y="49530"/>
                    </a:lnTo>
                    <a:cubicBezTo>
                      <a:pt x="953" y="49530"/>
                      <a:pt x="0" y="48577"/>
                      <a:pt x="0" y="47625"/>
                    </a:cubicBezTo>
                    <a:cubicBezTo>
                      <a:pt x="0" y="46672"/>
                      <a:pt x="953" y="45720"/>
                      <a:pt x="1905" y="45720"/>
                    </a:cubicBezTo>
                    <a:cubicBezTo>
                      <a:pt x="1905" y="45720"/>
                      <a:pt x="1905" y="45720"/>
                      <a:pt x="1905" y="45720"/>
                    </a:cubicBezTo>
                    <a:lnTo>
                      <a:pt x="1905" y="45720"/>
                    </a:lnTo>
                    <a:cubicBezTo>
                      <a:pt x="953" y="45720"/>
                      <a:pt x="0" y="44767"/>
                      <a:pt x="0" y="43815"/>
                    </a:cubicBezTo>
                    <a:cubicBezTo>
                      <a:pt x="0" y="42863"/>
                      <a:pt x="953" y="41910"/>
                      <a:pt x="1905" y="41910"/>
                    </a:cubicBezTo>
                    <a:cubicBezTo>
                      <a:pt x="1905" y="41910"/>
                      <a:pt x="1905" y="41910"/>
                      <a:pt x="1905" y="41910"/>
                    </a:cubicBezTo>
                    <a:lnTo>
                      <a:pt x="1905" y="40958"/>
                    </a:lnTo>
                    <a:cubicBezTo>
                      <a:pt x="1905" y="40958"/>
                      <a:pt x="953" y="40005"/>
                      <a:pt x="953" y="39052"/>
                    </a:cubicBezTo>
                    <a:cubicBezTo>
                      <a:pt x="953" y="38100"/>
                      <a:pt x="953" y="37147"/>
                      <a:pt x="1905" y="37147"/>
                    </a:cubicBezTo>
                    <a:lnTo>
                      <a:pt x="1905" y="37147"/>
                    </a:lnTo>
                    <a:cubicBezTo>
                      <a:pt x="953" y="37147"/>
                      <a:pt x="0" y="36195"/>
                      <a:pt x="0" y="35242"/>
                    </a:cubicBezTo>
                    <a:cubicBezTo>
                      <a:pt x="0" y="34290"/>
                      <a:pt x="953" y="33338"/>
                      <a:pt x="1905" y="33338"/>
                    </a:cubicBezTo>
                    <a:cubicBezTo>
                      <a:pt x="1905" y="33338"/>
                      <a:pt x="1905" y="33338"/>
                      <a:pt x="2857" y="33338"/>
                    </a:cubicBezTo>
                    <a:cubicBezTo>
                      <a:pt x="2857" y="33338"/>
                      <a:pt x="2857" y="33338"/>
                      <a:pt x="3810" y="33338"/>
                    </a:cubicBezTo>
                    <a:lnTo>
                      <a:pt x="3810" y="32385"/>
                    </a:lnTo>
                    <a:cubicBezTo>
                      <a:pt x="2857" y="32385"/>
                      <a:pt x="2857" y="31433"/>
                      <a:pt x="2857" y="30480"/>
                    </a:cubicBezTo>
                    <a:cubicBezTo>
                      <a:pt x="2857" y="29527"/>
                      <a:pt x="3810" y="28575"/>
                      <a:pt x="4763" y="28575"/>
                    </a:cubicBezTo>
                    <a:lnTo>
                      <a:pt x="4763" y="27622"/>
                    </a:lnTo>
                    <a:cubicBezTo>
                      <a:pt x="4763" y="27622"/>
                      <a:pt x="3810" y="26670"/>
                      <a:pt x="3810" y="25717"/>
                    </a:cubicBezTo>
                    <a:cubicBezTo>
                      <a:pt x="3810" y="24765"/>
                      <a:pt x="4763" y="23813"/>
                      <a:pt x="5715" y="23813"/>
                    </a:cubicBezTo>
                    <a:cubicBezTo>
                      <a:pt x="5715" y="21908"/>
                      <a:pt x="6668" y="20955"/>
                      <a:pt x="6668" y="19050"/>
                    </a:cubicBezTo>
                    <a:cubicBezTo>
                      <a:pt x="5715" y="19050"/>
                      <a:pt x="5715" y="18097"/>
                      <a:pt x="5715" y="17145"/>
                    </a:cubicBezTo>
                    <a:cubicBezTo>
                      <a:pt x="5715" y="16192"/>
                      <a:pt x="6668" y="15240"/>
                      <a:pt x="7620" y="15240"/>
                    </a:cubicBezTo>
                    <a:lnTo>
                      <a:pt x="7620" y="15240"/>
                    </a:lnTo>
                    <a:lnTo>
                      <a:pt x="7620" y="14288"/>
                    </a:lnTo>
                    <a:cubicBezTo>
                      <a:pt x="7620" y="12383"/>
                      <a:pt x="7620" y="10477"/>
                      <a:pt x="8572" y="8572"/>
                    </a:cubicBezTo>
                    <a:cubicBezTo>
                      <a:pt x="9525" y="5715"/>
                      <a:pt x="11430" y="3810"/>
                      <a:pt x="13335" y="2858"/>
                    </a:cubicBezTo>
                    <a:cubicBezTo>
                      <a:pt x="18097" y="1905"/>
                      <a:pt x="19050" y="0"/>
                      <a:pt x="20955" y="0"/>
                    </a:cubicBezTo>
                    <a:close/>
                  </a:path>
                </a:pathLst>
              </a:custGeom>
              <a:solidFill>
                <a:srgbClr val="55622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03" name="Freeform: Shape 902">
                <a:extLst>
                  <a:ext uri="{FF2B5EF4-FFF2-40B4-BE49-F238E27FC236}">
                    <a16:creationId xmlns:a16="http://schemas.microsoft.com/office/drawing/2014/main" id="{1B7CA1F8-91A6-4995-95DB-42D4701A83D2}"/>
                  </a:ext>
                </a:extLst>
              </p:cNvPr>
              <p:cNvSpPr/>
              <p:nvPr/>
            </p:nvSpPr>
            <p:spPr>
              <a:xfrm>
                <a:off x="6319837" y="3479482"/>
                <a:ext cx="36194" cy="76200"/>
              </a:xfrm>
              <a:custGeom>
                <a:avLst/>
                <a:gdLst>
                  <a:gd name="connsiteX0" fmla="*/ 32385 w 36194"/>
                  <a:gd name="connsiteY0" fmla="*/ 17145 h 76200"/>
                  <a:gd name="connsiteX1" fmla="*/ 33338 w 36194"/>
                  <a:gd name="connsiteY1" fmla="*/ 20002 h 76200"/>
                  <a:gd name="connsiteX2" fmla="*/ 32385 w 36194"/>
                  <a:gd name="connsiteY2" fmla="*/ 21908 h 76200"/>
                  <a:gd name="connsiteX3" fmla="*/ 32385 w 36194"/>
                  <a:gd name="connsiteY3" fmla="*/ 21908 h 76200"/>
                  <a:gd name="connsiteX4" fmla="*/ 34290 w 36194"/>
                  <a:gd name="connsiteY4" fmla="*/ 25717 h 76200"/>
                  <a:gd name="connsiteX5" fmla="*/ 33338 w 36194"/>
                  <a:gd name="connsiteY5" fmla="*/ 27622 h 76200"/>
                  <a:gd name="connsiteX6" fmla="*/ 34290 w 36194"/>
                  <a:gd name="connsiteY6" fmla="*/ 30480 h 76200"/>
                  <a:gd name="connsiteX7" fmla="*/ 33338 w 36194"/>
                  <a:gd name="connsiteY7" fmla="*/ 32385 h 76200"/>
                  <a:gd name="connsiteX8" fmla="*/ 34290 w 36194"/>
                  <a:gd name="connsiteY8" fmla="*/ 35242 h 76200"/>
                  <a:gd name="connsiteX9" fmla="*/ 33338 w 36194"/>
                  <a:gd name="connsiteY9" fmla="*/ 37147 h 76200"/>
                  <a:gd name="connsiteX10" fmla="*/ 34290 w 36194"/>
                  <a:gd name="connsiteY10" fmla="*/ 40005 h 76200"/>
                  <a:gd name="connsiteX11" fmla="*/ 33338 w 36194"/>
                  <a:gd name="connsiteY11" fmla="*/ 41910 h 76200"/>
                  <a:gd name="connsiteX12" fmla="*/ 33338 w 36194"/>
                  <a:gd name="connsiteY12" fmla="*/ 41910 h 76200"/>
                  <a:gd name="connsiteX13" fmla="*/ 34290 w 36194"/>
                  <a:gd name="connsiteY13" fmla="*/ 44767 h 76200"/>
                  <a:gd name="connsiteX14" fmla="*/ 34290 w 36194"/>
                  <a:gd name="connsiteY14" fmla="*/ 45720 h 76200"/>
                  <a:gd name="connsiteX15" fmla="*/ 35243 w 36194"/>
                  <a:gd name="connsiteY15" fmla="*/ 48577 h 76200"/>
                  <a:gd name="connsiteX16" fmla="*/ 35243 w 36194"/>
                  <a:gd name="connsiteY16" fmla="*/ 49530 h 76200"/>
                  <a:gd name="connsiteX17" fmla="*/ 35243 w 36194"/>
                  <a:gd name="connsiteY17" fmla="*/ 50483 h 76200"/>
                  <a:gd name="connsiteX18" fmla="*/ 34290 w 36194"/>
                  <a:gd name="connsiteY18" fmla="*/ 52388 h 76200"/>
                  <a:gd name="connsiteX19" fmla="*/ 36195 w 36194"/>
                  <a:gd name="connsiteY19" fmla="*/ 55245 h 76200"/>
                  <a:gd name="connsiteX20" fmla="*/ 34290 w 36194"/>
                  <a:gd name="connsiteY20" fmla="*/ 57150 h 76200"/>
                  <a:gd name="connsiteX21" fmla="*/ 34290 w 36194"/>
                  <a:gd name="connsiteY21" fmla="*/ 59055 h 76200"/>
                  <a:gd name="connsiteX22" fmla="*/ 33338 w 36194"/>
                  <a:gd name="connsiteY22" fmla="*/ 60960 h 76200"/>
                  <a:gd name="connsiteX23" fmla="*/ 34290 w 36194"/>
                  <a:gd name="connsiteY23" fmla="*/ 62865 h 76200"/>
                  <a:gd name="connsiteX24" fmla="*/ 32385 w 36194"/>
                  <a:gd name="connsiteY24" fmla="*/ 64770 h 76200"/>
                  <a:gd name="connsiteX25" fmla="*/ 32385 w 36194"/>
                  <a:gd name="connsiteY25" fmla="*/ 64770 h 76200"/>
                  <a:gd name="connsiteX26" fmla="*/ 32385 w 36194"/>
                  <a:gd name="connsiteY26" fmla="*/ 64770 h 76200"/>
                  <a:gd name="connsiteX27" fmla="*/ 32385 w 36194"/>
                  <a:gd name="connsiteY27" fmla="*/ 64770 h 76200"/>
                  <a:gd name="connsiteX28" fmla="*/ 32385 w 36194"/>
                  <a:gd name="connsiteY28" fmla="*/ 64770 h 76200"/>
                  <a:gd name="connsiteX29" fmla="*/ 32385 w 36194"/>
                  <a:gd name="connsiteY29" fmla="*/ 64770 h 76200"/>
                  <a:gd name="connsiteX30" fmla="*/ 32385 w 36194"/>
                  <a:gd name="connsiteY30" fmla="*/ 64770 h 76200"/>
                  <a:gd name="connsiteX31" fmla="*/ 32385 w 36194"/>
                  <a:gd name="connsiteY31" fmla="*/ 64770 h 76200"/>
                  <a:gd name="connsiteX32" fmla="*/ 32385 w 36194"/>
                  <a:gd name="connsiteY32" fmla="*/ 64770 h 76200"/>
                  <a:gd name="connsiteX33" fmla="*/ 32385 w 36194"/>
                  <a:gd name="connsiteY33" fmla="*/ 64770 h 76200"/>
                  <a:gd name="connsiteX34" fmla="*/ 32385 w 36194"/>
                  <a:gd name="connsiteY34" fmla="*/ 64770 h 76200"/>
                  <a:gd name="connsiteX35" fmla="*/ 32385 w 36194"/>
                  <a:gd name="connsiteY35" fmla="*/ 64770 h 76200"/>
                  <a:gd name="connsiteX36" fmla="*/ 32385 w 36194"/>
                  <a:gd name="connsiteY36" fmla="*/ 64770 h 76200"/>
                  <a:gd name="connsiteX37" fmla="*/ 32385 w 36194"/>
                  <a:gd name="connsiteY37" fmla="*/ 64770 h 76200"/>
                  <a:gd name="connsiteX38" fmla="*/ 32385 w 36194"/>
                  <a:gd name="connsiteY38" fmla="*/ 64770 h 76200"/>
                  <a:gd name="connsiteX39" fmla="*/ 32385 w 36194"/>
                  <a:gd name="connsiteY39" fmla="*/ 64770 h 76200"/>
                  <a:gd name="connsiteX40" fmla="*/ 32385 w 36194"/>
                  <a:gd name="connsiteY40" fmla="*/ 64770 h 76200"/>
                  <a:gd name="connsiteX41" fmla="*/ 32385 w 36194"/>
                  <a:gd name="connsiteY41" fmla="*/ 64770 h 76200"/>
                  <a:gd name="connsiteX42" fmla="*/ 32385 w 36194"/>
                  <a:gd name="connsiteY42" fmla="*/ 64770 h 76200"/>
                  <a:gd name="connsiteX43" fmla="*/ 32385 w 36194"/>
                  <a:gd name="connsiteY43" fmla="*/ 64770 h 76200"/>
                  <a:gd name="connsiteX44" fmla="*/ 32385 w 36194"/>
                  <a:gd name="connsiteY44" fmla="*/ 64770 h 76200"/>
                  <a:gd name="connsiteX45" fmla="*/ 32385 w 36194"/>
                  <a:gd name="connsiteY45" fmla="*/ 64770 h 76200"/>
                  <a:gd name="connsiteX46" fmla="*/ 32385 w 36194"/>
                  <a:gd name="connsiteY46" fmla="*/ 64770 h 76200"/>
                  <a:gd name="connsiteX47" fmla="*/ 32385 w 36194"/>
                  <a:gd name="connsiteY47" fmla="*/ 64770 h 76200"/>
                  <a:gd name="connsiteX48" fmla="*/ 32385 w 36194"/>
                  <a:gd name="connsiteY48" fmla="*/ 64770 h 76200"/>
                  <a:gd name="connsiteX49" fmla="*/ 32385 w 36194"/>
                  <a:gd name="connsiteY49" fmla="*/ 64770 h 76200"/>
                  <a:gd name="connsiteX50" fmla="*/ 32385 w 36194"/>
                  <a:gd name="connsiteY50" fmla="*/ 64770 h 76200"/>
                  <a:gd name="connsiteX51" fmla="*/ 32385 w 36194"/>
                  <a:gd name="connsiteY51" fmla="*/ 64770 h 76200"/>
                  <a:gd name="connsiteX52" fmla="*/ 32385 w 36194"/>
                  <a:gd name="connsiteY52" fmla="*/ 64770 h 76200"/>
                  <a:gd name="connsiteX53" fmla="*/ 32385 w 36194"/>
                  <a:gd name="connsiteY53" fmla="*/ 64770 h 76200"/>
                  <a:gd name="connsiteX54" fmla="*/ 32385 w 36194"/>
                  <a:gd name="connsiteY54" fmla="*/ 64770 h 76200"/>
                  <a:gd name="connsiteX55" fmla="*/ 32385 w 36194"/>
                  <a:gd name="connsiteY55" fmla="*/ 64770 h 76200"/>
                  <a:gd name="connsiteX56" fmla="*/ 32385 w 36194"/>
                  <a:gd name="connsiteY56" fmla="*/ 64770 h 76200"/>
                  <a:gd name="connsiteX57" fmla="*/ 32385 w 36194"/>
                  <a:gd name="connsiteY57" fmla="*/ 64770 h 76200"/>
                  <a:gd name="connsiteX58" fmla="*/ 32385 w 36194"/>
                  <a:gd name="connsiteY58" fmla="*/ 64770 h 76200"/>
                  <a:gd name="connsiteX59" fmla="*/ 32385 w 36194"/>
                  <a:gd name="connsiteY59" fmla="*/ 64770 h 76200"/>
                  <a:gd name="connsiteX60" fmla="*/ 32385 w 36194"/>
                  <a:gd name="connsiteY60" fmla="*/ 64770 h 76200"/>
                  <a:gd name="connsiteX61" fmla="*/ 32385 w 36194"/>
                  <a:gd name="connsiteY61" fmla="*/ 64770 h 76200"/>
                  <a:gd name="connsiteX62" fmla="*/ 32385 w 36194"/>
                  <a:gd name="connsiteY62" fmla="*/ 64770 h 76200"/>
                  <a:gd name="connsiteX63" fmla="*/ 32385 w 36194"/>
                  <a:gd name="connsiteY63" fmla="*/ 64770 h 76200"/>
                  <a:gd name="connsiteX64" fmla="*/ 32385 w 36194"/>
                  <a:gd name="connsiteY64" fmla="*/ 64770 h 76200"/>
                  <a:gd name="connsiteX65" fmla="*/ 32385 w 36194"/>
                  <a:gd name="connsiteY65" fmla="*/ 64770 h 76200"/>
                  <a:gd name="connsiteX66" fmla="*/ 32385 w 36194"/>
                  <a:gd name="connsiteY66" fmla="*/ 64770 h 76200"/>
                  <a:gd name="connsiteX67" fmla="*/ 32385 w 36194"/>
                  <a:gd name="connsiteY67" fmla="*/ 64770 h 76200"/>
                  <a:gd name="connsiteX68" fmla="*/ 32385 w 36194"/>
                  <a:gd name="connsiteY68" fmla="*/ 64770 h 76200"/>
                  <a:gd name="connsiteX69" fmla="*/ 32385 w 36194"/>
                  <a:gd name="connsiteY69" fmla="*/ 64770 h 76200"/>
                  <a:gd name="connsiteX70" fmla="*/ 32385 w 36194"/>
                  <a:gd name="connsiteY70" fmla="*/ 64770 h 76200"/>
                  <a:gd name="connsiteX71" fmla="*/ 32385 w 36194"/>
                  <a:gd name="connsiteY71" fmla="*/ 64770 h 76200"/>
                  <a:gd name="connsiteX72" fmla="*/ 32385 w 36194"/>
                  <a:gd name="connsiteY72" fmla="*/ 64770 h 76200"/>
                  <a:gd name="connsiteX73" fmla="*/ 32385 w 36194"/>
                  <a:gd name="connsiteY73" fmla="*/ 64770 h 76200"/>
                  <a:gd name="connsiteX74" fmla="*/ 32385 w 36194"/>
                  <a:gd name="connsiteY74" fmla="*/ 64770 h 76200"/>
                  <a:gd name="connsiteX75" fmla="*/ 32385 w 36194"/>
                  <a:gd name="connsiteY75" fmla="*/ 64770 h 76200"/>
                  <a:gd name="connsiteX76" fmla="*/ 32385 w 36194"/>
                  <a:gd name="connsiteY76" fmla="*/ 64770 h 76200"/>
                  <a:gd name="connsiteX77" fmla="*/ 32385 w 36194"/>
                  <a:gd name="connsiteY77" fmla="*/ 64770 h 76200"/>
                  <a:gd name="connsiteX78" fmla="*/ 32385 w 36194"/>
                  <a:gd name="connsiteY78" fmla="*/ 64770 h 76200"/>
                  <a:gd name="connsiteX79" fmla="*/ 32385 w 36194"/>
                  <a:gd name="connsiteY79" fmla="*/ 64770 h 76200"/>
                  <a:gd name="connsiteX80" fmla="*/ 32385 w 36194"/>
                  <a:gd name="connsiteY80" fmla="*/ 64770 h 76200"/>
                  <a:gd name="connsiteX81" fmla="*/ 32385 w 36194"/>
                  <a:gd name="connsiteY81" fmla="*/ 64770 h 76200"/>
                  <a:gd name="connsiteX82" fmla="*/ 32385 w 36194"/>
                  <a:gd name="connsiteY82" fmla="*/ 64770 h 76200"/>
                  <a:gd name="connsiteX83" fmla="*/ 32385 w 36194"/>
                  <a:gd name="connsiteY83" fmla="*/ 64770 h 76200"/>
                  <a:gd name="connsiteX84" fmla="*/ 32385 w 36194"/>
                  <a:gd name="connsiteY84" fmla="*/ 64770 h 76200"/>
                  <a:gd name="connsiteX85" fmla="*/ 32385 w 36194"/>
                  <a:gd name="connsiteY85" fmla="*/ 64770 h 76200"/>
                  <a:gd name="connsiteX86" fmla="*/ 32385 w 36194"/>
                  <a:gd name="connsiteY86" fmla="*/ 64770 h 76200"/>
                  <a:gd name="connsiteX87" fmla="*/ 32385 w 36194"/>
                  <a:gd name="connsiteY87" fmla="*/ 64770 h 76200"/>
                  <a:gd name="connsiteX88" fmla="*/ 32385 w 36194"/>
                  <a:gd name="connsiteY88" fmla="*/ 64770 h 76200"/>
                  <a:gd name="connsiteX89" fmla="*/ 32385 w 36194"/>
                  <a:gd name="connsiteY89" fmla="*/ 64770 h 76200"/>
                  <a:gd name="connsiteX90" fmla="*/ 32385 w 36194"/>
                  <a:gd name="connsiteY90" fmla="*/ 64770 h 76200"/>
                  <a:gd name="connsiteX91" fmla="*/ 32385 w 36194"/>
                  <a:gd name="connsiteY91" fmla="*/ 64770 h 76200"/>
                  <a:gd name="connsiteX92" fmla="*/ 32385 w 36194"/>
                  <a:gd name="connsiteY92" fmla="*/ 64770 h 76200"/>
                  <a:gd name="connsiteX93" fmla="*/ 32385 w 36194"/>
                  <a:gd name="connsiteY93" fmla="*/ 64770 h 76200"/>
                  <a:gd name="connsiteX94" fmla="*/ 32385 w 36194"/>
                  <a:gd name="connsiteY94" fmla="*/ 64770 h 76200"/>
                  <a:gd name="connsiteX95" fmla="*/ 32385 w 36194"/>
                  <a:gd name="connsiteY95" fmla="*/ 64770 h 76200"/>
                  <a:gd name="connsiteX96" fmla="*/ 32385 w 36194"/>
                  <a:gd name="connsiteY96" fmla="*/ 64770 h 76200"/>
                  <a:gd name="connsiteX97" fmla="*/ 32385 w 36194"/>
                  <a:gd name="connsiteY97" fmla="*/ 64770 h 76200"/>
                  <a:gd name="connsiteX98" fmla="*/ 32385 w 36194"/>
                  <a:gd name="connsiteY98" fmla="*/ 64770 h 76200"/>
                  <a:gd name="connsiteX99" fmla="*/ 32385 w 36194"/>
                  <a:gd name="connsiteY99" fmla="*/ 64770 h 76200"/>
                  <a:gd name="connsiteX100" fmla="*/ 32385 w 36194"/>
                  <a:gd name="connsiteY100" fmla="*/ 64770 h 76200"/>
                  <a:gd name="connsiteX101" fmla="*/ 32385 w 36194"/>
                  <a:gd name="connsiteY101" fmla="*/ 64770 h 76200"/>
                  <a:gd name="connsiteX102" fmla="*/ 32385 w 36194"/>
                  <a:gd name="connsiteY102" fmla="*/ 64770 h 76200"/>
                  <a:gd name="connsiteX103" fmla="*/ 32385 w 36194"/>
                  <a:gd name="connsiteY103" fmla="*/ 64770 h 76200"/>
                  <a:gd name="connsiteX104" fmla="*/ 32385 w 36194"/>
                  <a:gd name="connsiteY104" fmla="*/ 64770 h 76200"/>
                  <a:gd name="connsiteX105" fmla="*/ 32385 w 36194"/>
                  <a:gd name="connsiteY105" fmla="*/ 64770 h 76200"/>
                  <a:gd name="connsiteX106" fmla="*/ 32385 w 36194"/>
                  <a:gd name="connsiteY106" fmla="*/ 64770 h 76200"/>
                  <a:gd name="connsiteX107" fmla="*/ 32385 w 36194"/>
                  <a:gd name="connsiteY107" fmla="*/ 64770 h 76200"/>
                  <a:gd name="connsiteX108" fmla="*/ 32385 w 36194"/>
                  <a:gd name="connsiteY108" fmla="*/ 64770 h 76200"/>
                  <a:gd name="connsiteX109" fmla="*/ 31432 w 36194"/>
                  <a:gd name="connsiteY109" fmla="*/ 66675 h 76200"/>
                  <a:gd name="connsiteX110" fmla="*/ 31432 w 36194"/>
                  <a:gd name="connsiteY110" fmla="*/ 66675 h 76200"/>
                  <a:gd name="connsiteX111" fmla="*/ 29528 w 36194"/>
                  <a:gd name="connsiteY111" fmla="*/ 68580 h 76200"/>
                  <a:gd name="connsiteX112" fmla="*/ 29528 w 36194"/>
                  <a:gd name="connsiteY112" fmla="*/ 68580 h 76200"/>
                  <a:gd name="connsiteX113" fmla="*/ 26670 w 36194"/>
                  <a:gd name="connsiteY113" fmla="*/ 70485 h 76200"/>
                  <a:gd name="connsiteX114" fmla="*/ 26670 w 36194"/>
                  <a:gd name="connsiteY114" fmla="*/ 70485 h 76200"/>
                  <a:gd name="connsiteX115" fmla="*/ 23813 w 36194"/>
                  <a:gd name="connsiteY115" fmla="*/ 72390 h 76200"/>
                  <a:gd name="connsiteX116" fmla="*/ 22860 w 36194"/>
                  <a:gd name="connsiteY116" fmla="*/ 72390 h 76200"/>
                  <a:gd name="connsiteX117" fmla="*/ 20003 w 36194"/>
                  <a:gd name="connsiteY117" fmla="*/ 74295 h 76200"/>
                  <a:gd name="connsiteX118" fmla="*/ 18097 w 36194"/>
                  <a:gd name="connsiteY118" fmla="*/ 73342 h 76200"/>
                  <a:gd name="connsiteX119" fmla="*/ 9525 w 36194"/>
                  <a:gd name="connsiteY119" fmla="*/ 76200 h 76200"/>
                  <a:gd name="connsiteX120" fmla="*/ 2857 w 36194"/>
                  <a:gd name="connsiteY120" fmla="*/ 73342 h 76200"/>
                  <a:gd name="connsiteX121" fmla="*/ 2857 w 36194"/>
                  <a:gd name="connsiteY121" fmla="*/ 73342 h 76200"/>
                  <a:gd name="connsiteX122" fmla="*/ 953 w 36194"/>
                  <a:gd name="connsiteY122" fmla="*/ 71438 h 76200"/>
                  <a:gd name="connsiteX123" fmla="*/ 953 w 36194"/>
                  <a:gd name="connsiteY123" fmla="*/ 69533 h 76200"/>
                  <a:gd name="connsiteX124" fmla="*/ 953 w 36194"/>
                  <a:gd name="connsiteY124" fmla="*/ 68580 h 76200"/>
                  <a:gd name="connsiteX125" fmla="*/ 1905 w 36194"/>
                  <a:gd name="connsiteY125" fmla="*/ 66675 h 76200"/>
                  <a:gd name="connsiteX126" fmla="*/ 1905 w 36194"/>
                  <a:gd name="connsiteY126" fmla="*/ 65722 h 76200"/>
                  <a:gd name="connsiteX127" fmla="*/ 953 w 36194"/>
                  <a:gd name="connsiteY127" fmla="*/ 64770 h 76200"/>
                  <a:gd name="connsiteX128" fmla="*/ 953 w 36194"/>
                  <a:gd name="connsiteY128" fmla="*/ 62865 h 76200"/>
                  <a:gd name="connsiteX129" fmla="*/ 953 w 36194"/>
                  <a:gd name="connsiteY129" fmla="*/ 61913 h 76200"/>
                  <a:gd name="connsiteX130" fmla="*/ 0 w 36194"/>
                  <a:gd name="connsiteY130" fmla="*/ 60960 h 76200"/>
                  <a:gd name="connsiteX131" fmla="*/ 953 w 36194"/>
                  <a:gd name="connsiteY131" fmla="*/ 59055 h 76200"/>
                  <a:gd name="connsiteX132" fmla="*/ 953 w 36194"/>
                  <a:gd name="connsiteY132" fmla="*/ 59055 h 76200"/>
                  <a:gd name="connsiteX133" fmla="*/ 0 w 36194"/>
                  <a:gd name="connsiteY133" fmla="*/ 57150 h 76200"/>
                  <a:gd name="connsiteX134" fmla="*/ 953 w 36194"/>
                  <a:gd name="connsiteY134" fmla="*/ 54292 h 76200"/>
                  <a:gd name="connsiteX135" fmla="*/ 953 w 36194"/>
                  <a:gd name="connsiteY135" fmla="*/ 54292 h 76200"/>
                  <a:gd name="connsiteX136" fmla="*/ 953 w 36194"/>
                  <a:gd name="connsiteY136" fmla="*/ 54292 h 76200"/>
                  <a:gd name="connsiteX137" fmla="*/ 0 w 36194"/>
                  <a:gd name="connsiteY137" fmla="*/ 52388 h 76200"/>
                  <a:gd name="connsiteX138" fmla="*/ 1905 w 36194"/>
                  <a:gd name="connsiteY138" fmla="*/ 50483 h 76200"/>
                  <a:gd name="connsiteX139" fmla="*/ 1905 w 36194"/>
                  <a:gd name="connsiteY139" fmla="*/ 50483 h 76200"/>
                  <a:gd name="connsiteX140" fmla="*/ 0 w 36194"/>
                  <a:gd name="connsiteY140" fmla="*/ 48577 h 76200"/>
                  <a:gd name="connsiteX141" fmla="*/ 1905 w 36194"/>
                  <a:gd name="connsiteY141" fmla="*/ 46672 h 76200"/>
                  <a:gd name="connsiteX142" fmla="*/ 1905 w 36194"/>
                  <a:gd name="connsiteY142" fmla="*/ 46672 h 76200"/>
                  <a:gd name="connsiteX143" fmla="*/ 1905 w 36194"/>
                  <a:gd name="connsiteY143" fmla="*/ 46672 h 76200"/>
                  <a:gd name="connsiteX144" fmla="*/ 0 w 36194"/>
                  <a:gd name="connsiteY144" fmla="*/ 44767 h 76200"/>
                  <a:gd name="connsiteX145" fmla="*/ 1905 w 36194"/>
                  <a:gd name="connsiteY145" fmla="*/ 42863 h 76200"/>
                  <a:gd name="connsiteX146" fmla="*/ 1905 w 36194"/>
                  <a:gd name="connsiteY146" fmla="*/ 42863 h 76200"/>
                  <a:gd name="connsiteX147" fmla="*/ 1905 w 36194"/>
                  <a:gd name="connsiteY147" fmla="*/ 41910 h 76200"/>
                  <a:gd name="connsiteX148" fmla="*/ 953 w 36194"/>
                  <a:gd name="connsiteY148" fmla="*/ 40005 h 76200"/>
                  <a:gd name="connsiteX149" fmla="*/ 1905 w 36194"/>
                  <a:gd name="connsiteY149" fmla="*/ 38100 h 76200"/>
                  <a:gd name="connsiteX150" fmla="*/ 1905 w 36194"/>
                  <a:gd name="connsiteY150" fmla="*/ 38100 h 76200"/>
                  <a:gd name="connsiteX151" fmla="*/ 0 w 36194"/>
                  <a:gd name="connsiteY151" fmla="*/ 36195 h 76200"/>
                  <a:gd name="connsiteX152" fmla="*/ 1905 w 36194"/>
                  <a:gd name="connsiteY152" fmla="*/ 34290 h 76200"/>
                  <a:gd name="connsiteX153" fmla="*/ 2857 w 36194"/>
                  <a:gd name="connsiteY153" fmla="*/ 34290 h 76200"/>
                  <a:gd name="connsiteX154" fmla="*/ 3810 w 36194"/>
                  <a:gd name="connsiteY154" fmla="*/ 34290 h 76200"/>
                  <a:gd name="connsiteX155" fmla="*/ 3810 w 36194"/>
                  <a:gd name="connsiteY155" fmla="*/ 33338 h 76200"/>
                  <a:gd name="connsiteX156" fmla="*/ 2857 w 36194"/>
                  <a:gd name="connsiteY156" fmla="*/ 31433 h 76200"/>
                  <a:gd name="connsiteX157" fmla="*/ 4763 w 36194"/>
                  <a:gd name="connsiteY157" fmla="*/ 29527 h 76200"/>
                  <a:gd name="connsiteX158" fmla="*/ 4763 w 36194"/>
                  <a:gd name="connsiteY158" fmla="*/ 28575 h 76200"/>
                  <a:gd name="connsiteX159" fmla="*/ 3810 w 36194"/>
                  <a:gd name="connsiteY159" fmla="*/ 26670 h 76200"/>
                  <a:gd name="connsiteX160" fmla="*/ 5715 w 36194"/>
                  <a:gd name="connsiteY160" fmla="*/ 24765 h 76200"/>
                  <a:gd name="connsiteX161" fmla="*/ 6668 w 36194"/>
                  <a:gd name="connsiteY161" fmla="*/ 20002 h 76200"/>
                  <a:gd name="connsiteX162" fmla="*/ 5715 w 36194"/>
                  <a:gd name="connsiteY162" fmla="*/ 18097 h 76200"/>
                  <a:gd name="connsiteX163" fmla="*/ 7620 w 36194"/>
                  <a:gd name="connsiteY163" fmla="*/ 16192 h 76200"/>
                  <a:gd name="connsiteX164" fmla="*/ 7620 w 36194"/>
                  <a:gd name="connsiteY164" fmla="*/ 16192 h 76200"/>
                  <a:gd name="connsiteX165" fmla="*/ 7620 w 36194"/>
                  <a:gd name="connsiteY165" fmla="*/ 15240 h 76200"/>
                  <a:gd name="connsiteX166" fmla="*/ 8572 w 36194"/>
                  <a:gd name="connsiteY166" fmla="*/ 9525 h 76200"/>
                  <a:gd name="connsiteX167" fmla="*/ 13335 w 36194"/>
                  <a:gd name="connsiteY167" fmla="*/ 3810 h 76200"/>
                  <a:gd name="connsiteX168" fmla="*/ 18097 w 36194"/>
                  <a:gd name="connsiteY168" fmla="*/ 0 h 76200"/>
                  <a:gd name="connsiteX169" fmla="*/ 20003 w 36194"/>
                  <a:gd name="connsiteY169" fmla="*/ 952 h 76200"/>
                  <a:gd name="connsiteX170" fmla="*/ 20955 w 36194"/>
                  <a:gd name="connsiteY170" fmla="*/ 0 h 76200"/>
                  <a:gd name="connsiteX171" fmla="*/ 21907 w 36194"/>
                  <a:gd name="connsiteY171" fmla="*/ 1905 h 76200"/>
                  <a:gd name="connsiteX172" fmla="*/ 21907 w 36194"/>
                  <a:gd name="connsiteY172" fmla="*/ 1905 h 76200"/>
                  <a:gd name="connsiteX173" fmla="*/ 22860 w 36194"/>
                  <a:gd name="connsiteY173" fmla="*/ 4763 h 76200"/>
                  <a:gd name="connsiteX174" fmla="*/ 22860 w 36194"/>
                  <a:gd name="connsiteY174" fmla="*/ 5715 h 76200"/>
                  <a:gd name="connsiteX175" fmla="*/ 22860 w 36194"/>
                  <a:gd name="connsiteY175" fmla="*/ 5715 h 76200"/>
                  <a:gd name="connsiteX176" fmla="*/ 23813 w 36194"/>
                  <a:gd name="connsiteY176" fmla="*/ 8572 h 76200"/>
                  <a:gd name="connsiteX177" fmla="*/ 23813 w 36194"/>
                  <a:gd name="connsiteY177" fmla="*/ 9525 h 76200"/>
                  <a:gd name="connsiteX178" fmla="*/ 23813 w 36194"/>
                  <a:gd name="connsiteY178" fmla="*/ 9525 h 76200"/>
                  <a:gd name="connsiteX179" fmla="*/ 26670 w 36194"/>
                  <a:gd name="connsiteY179" fmla="*/ 13335 h 76200"/>
                  <a:gd name="connsiteX180" fmla="*/ 26670 w 36194"/>
                  <a:gd name="connsiteY180" fmla="*/ 14288 h 76200"/>
                  <a:gd name="connsiteX181" fmla="*/ 32385 w 36194"/>
                  <a:gd name="connsiteY181" fmla="*/ 17145 h 76200"/>
                  <a:gd name="connsiteX182" fmla="*/ 32385 w 36194"/>
                  <a:gd name="connsiteY182" fmla="*/ 17145 h 76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36194" h="76200">
                    <a:moveTo>
                      <a:pt x="32385" y="17145"/>
                    </a:moveTo>
                    <a:cubicBezTo>
                      <a:pt x="32385" y="18097"/>
                      <a:pt x="33338" y="19050"/>
                      <a:pt x="33338" y="20002"/>
                    </a:cubicBezTo>
                    <a:cubicBezTo>
                      <a:pt x="33338" y="20955"/>
                      <a:pt x="33338" y="20955"/>
                      <a:pt x="32385" y="21908"/>
                    </a:cubicBezTo>
                    <a:lnTo>
                      <a:pt x="32385" y="21908"/>
                    </a:lnTo>
                    <a:cubicBezTo>
                      <a:pt x="33338" y="22860"/>
                      <a:pt x="34290" y="23813"/>
                      <a:pt x="34290" y="25717"/>
                    </a:cubicBezTo>
                    <a:cubicBezTo>
                      <a:pt x="34290" y="26670"/>
                      <a:pt x="34290" y="26670"/>
                      <a:pt x="33338" y="27622"/>
                    </a:cubicBezTo>
                    <a:cubicBezTo>
                      <a:pt x="34290" y="28575"/>
                      <a:pt x="34290" y="29527"/>
                      <a:pt x="34290" y="30480"/>
                    </a:cubicBezTo>
                    <a:cubicBezTo>
                      <a:pt x="34290" y="31433"/>
                      <a:pt x="34290" y="31433"/>
                      <a:pt x="33338" y="32385"/>
                    </a:cubicBezTo>
                    <a:cubicBezTo>
                      <a:pt x="34290" y="33338"/>
                      <a:pt x="34290" y="34290"/>
                      <a:pt x="34290" y="35242"/>
                    </a:cubicBezTo>
                    <a:cubicBezTo>
                      <a:pt x="34290" y="36195"/>
                      <a:pt x="34290" y="36195"/>
                      <a:pt x="33338" y="37147"/>
                    </a:cubicBezTo>
                    <a:cubicBezTo>
                      <a:pt x="34290" y="38100"/>
                      <a:pt x="34290" y="39052"/>
                      <a:pt x="34290" y="40005"/>
                    </a:cubicBezTo>
                    <a:cubicBezTo>
                      <a:pt x="34290" y="40958"/>
                      <a:pt x="34290" y="41910"/>
                      <a:pt x="33338" y="41910"/>
                    </a:cubicBezTo>
                    <a:lnTo>
                      <a:pt x="33338" y="41910"/>
                    </a:lnTo>
                    <a:cubicBezTo>
                      <a:pt x="34290" y="42863"/>
                      <a:pt x="34290" y="43815"/>
                      <a:pt x="34290" y="44767"/>
                    </a:cubicBezTo>
                    <a:cubicBezTo>
                      <a:pt x="34290" y="44767"/>
                      <a:pt x="34290" y="45720"/>
                      <a:pt x="34290" y="45720"/>
                    </a:cubicBezTo>
                    <a:cubicBezTo>
                      <a:pt x="35243" y="46672"/>
                      <a:pt x="35243" y="47625"/>
                      <a:pt x="35243" y="48577"/>
                    </a:cubicBezTo>
                    <a:cubicBezTo>
                      <a:pt x="35243" y="48577"/>
                      <a:pt x="35243" y="49530"/>
                      <a:pt x="35243" y="49530"/>
                    </a:cubicBezTo>
                    <a:cubicBezTo>
                      <a:pt x="35243" y="49530"/>
                      <a:pt x="35243" y="50483"/>
                      <a:pt x="35243" y="50483"/>
                    </a:cubicBezTo>
                    <a:cubicBezTo>
                      <a:pt x="35243" y="51435"/>
                      <a:pt x="35243" y="51435"/>
                      <a:pt x="34290" y="52388"/>
                    </a:cubicBezTo>
                    <a:cubicBezTo>
                      <a:pt x="35243" y="52388"/>
                      <a:pt x="36195" y="53340"/>
                      <a:pt x="36195" y="55245"/>
                    </a:cubicBezTo>
                    <a:cubicBezTo>
                      <a:pt x="36195" y="56197"/>
                      <a:pt x="35243" y="57150"/>
                      <a:pt x="34290" y="57150"/>
                    </a:cubicBezTo>
                    <a:cubicBezTo>
                      <a:pt x="34290" y="57150"/>
                      <a:pt x="34290" y="58102"/>
                      <a:pt x="34290" y="59055"/>
                    </a:cubicBezTo>
                    <a:cubicBezTo>
                      <a:pt x="34290" y="60008"/>
                      <a:pt x="34290" y="60008"/>
                      <a:pt x="33338" y="60960"/>
                    </a:cubicBezTo>
                    <a:cubicBezTo>
                      <a:pt x="34290" y="61913"/>
                      <a:pt x="34290" y="61913"/>
                      <a:pt x="34290" y="62865"/>
                    </a:cubicBezTo>
                    <a:cubicBezTo>
                      <a:pt x="34290" y="63817"/>
                      <a:pt x="33338" y="64770"/>
                      <a:pt x="32385" y="64770"/>
                    </a:cubicBez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cubicBezTo>
                      <a:pt x="32385" y="65722"/>
                      <a:pt x="31432" y="66675"/>
                      <a:pt x="31432" y="66675"/>
                    </a:cubicBezTo>
                    <a:cubicBezTo>
                      <a:pt x="31432" y="66675"/>
                      <a:pt x="31432" y="66675"/>
                      <a:pt x="31432" y="66675"/>
                    </a:cubicBezTo>
                    <a:cubicBezTo>
                      <a:pt x="31432" y="67627"/>
                      <a:pt x="30480" y="68580"/>
                      <a:pt x="29528" y="68580"/>
                    </a:cubicBezTo>
                    <a:cubicBezTo>
                      <a:pt x="29528" y="68580"/>
                      <a:pt x="29528" y="68580"/>
                      <a:pt x="29528" y="68580"/>
                    </a:cubicBezTo>
                    <a:cubicBezTo>
                      <a:pt x="29528" y="69533"/>
                      <a:pt x="28575" y="70485"/>
                      <a:pt x="26670" y="70485"/>
                    </a:cubicBezTo>
                    <a:lnTo>
                      <a:pt x="26670" y="70485"/>
                    </a:lnTo>
                    <a:cubicBezTo>
                      <a:pt x="26670" y="71438"/>
                      <a:pt x="25718" y="72390"/>
                      <a:pt x="23813" y="72390"/>
                    </a:cubicBezTo>
                    <a:cubicBezTo>
                      <a:pt x="23813" y="72390"/>
                      <a:pt x="22860" y="72390"/>
                      <a:pt x="22860" y="72390"/>
                    </a:cubicBezTo>
                    <a:cubicBezTo>
                      <a:pt x="22860" y="73342"/>
                      <a:pt x="21907" y="74295"/>
                      <a:pt x="20003" y="74295"/>
                    </a:cubicBezTo>
                    <a:cubicBezTo>
                      <a:pt x="19050" y="74295"/>
                      <a:pt x="19050" y="74295"/>
                      <a:pt x="18097" y="73342"/>
                    </a:cubicBezTo>
                    <a:cubicBezTo>
                      <a:pt x="15240" y="74295"/>
                      <a:pt x="13335" y="76200"/>
                      <a:pt x="9525" y="76200"/>
                    </a:cubicBezTo>
                    <a:cubicBezTo>
                      <a:pt x="7620" y="76200"/>
                      <a:pt x="4763" y="74295"/>
                      <a:pt x="2857" y="73342"/>
                    </a:cubicBezTo>
                    <a:lnTo>
                      <a:pt x="2857" y="73342"/>
                    </a:lnTo>
                    <a:cubicBezTo>
                      <a:pt x="1905" y="73342"/>
                      <a:pt x="953" y="73342"/>
                      <a:pt x="953" y="71438"/>
                    </a:cubicBezTo>
                    <a:cubicBezTo>
                      <a:pt x="953" y="70485"/>
                      <a:pt x="953" y="69533"/>
                      <a:pt x="953" y="69533"/>
                    </a:cubicBezTo>
                    <a:cubicBezTo>
                      <a:pt x="953" y="69533"/>
                      <a:pt x="953" y="69533"/>
                      <a:pt x="953" y="68580"/>
                    </a:cubicBezTo>
                    <a:cubicBezTo>
                      <a:pt x="953" y="67627"/>
                      <a:pt x="953" y="66675"/>
                      <a:pt x="1905" y="66675"/>
                    </a:cubicBezTo>
                    <a:cubicBezTo>
                      <a:pt x="1905" y="66675"/>
                      <a:pt x="1905" y="65722"/>
                      <a:pt x="1905" y="65722"/>
                    </a:cubicBezTo>
                    <a:cubicBezTo>
                      <a:pt x="1905" y="65722"/>
                      <a:pt x="953" y="64770"/>
                      <a:pt x="953" y="64770"/>
                    </a:cubicBezTo>
                    <a:cubicBezTo>
                      <a:pt x="953" y="63817"/>
                      <a:pt x="953" y="62865"/>
                      <a:pt x="953" y="62865"/>
                    </a:cubicBezTo>
                    <a:lnTo>
                      <a:pt x="953" y="61913"/>
                    </a:lnTo>
                    <a:cubicBezTo>
                      <a:pt x="953" y="61913"/>
                      <a:pt x="0" y="60960"/>
                      <a:pt x="0" y="60960"/>
                    </a:cubicBezTo>
                    <a:cubicBezTo>
                      <a:pt x="0" y="60008"/>
                      <a:pt x="0" y="59055"/>
                      <a:pt x="953" y="59055"/>
                    </a:cubicBezTo>
                    <a:lnTo>
                      <a:pt x="953" y="59055"/>
                    </a:lnTo>
                    <a:cubicBezTo>
                      <a:pt x="0" y="59055"/>
                      <a:pt x="0" y="58102"/>
                      <a:pt x="0" y="57150"/>
                    </a:cubicBezTo>
                    <a:cubicBezTo>
                      <a:pt x="0" y="56197"/>
                      <a:pt x="0" y="55245"/>
                      <a:pt x="953" y="54292"/>
                    </a:cubicBezTo>
                    <a:cubicBezTo>
                      <a:pt x="953" y="54292"/>
                      <a:pt x="953" y="54292"/>
                      <a:pt x="953" y="54292"/>
                    </a:cubicBezTo>
                    <a:lnTo>
                      <a:pt x="953" y="54292"/>
                    </a:lnTo>
                    <a:cubicBezTo>
                      <a:pt x="0" y="54292"/>
                      <a:pt x="0" y="53340"/>
                      <a:pt x="0" y="52388"/>
                    </a:cubicBezTo>
                    <a:cubicBezTo>
                      <a:pt x="0" y="51435"/>
                      <a:pt x="953" y="50483"/>
                      <a:pt x="1905" y="50483"/>
                    </a:cubicBezTo>
                    <a:lnTo>
                      <a:pt x="1905" y="50483"/>
                    </a:lnTo>
                    <a:cubicBezTo>
                      <a:pt x="953" y="50483"/>
                      <a:pt x="0" y="49530"/>
                      <a:pt x="0" y="48577"/>
                    </a:cubicBezTo>
                    <a:cubicBezTo>
                      <a:pt x="0" y="47625"/>
                      <a:pt x="953" y="46672"/>
                      <a:pt x="1905" y="46672"/>
                    </a:cubicBezTo>
                    <a:cubicBezTo>
                      <a:pt x="1905" y="46672"/>
                      <a:pt x="1905" y="46672"/>
                      <a:pt x="1905" y="46672"/>
                    </a:cubicBezTo>
                    <a:lnTo>
                      <a:pt x="1905" y="46672"/>
                    </a:lnTo>
                    <a:cubicBezTo>
                      <a:pt x="953" y="46672"/>
                      <a:pt x="0" y="45720"/>
                      <a:pt x="0" y="44767"/>
                    </a:cubicBezTo>
                    <a:cubicBezTo>
                      <a:pt x="0" y="43815"/>
                      <a:pt x="953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lnTo>
                      <a:pt x="1905" y="41910"/>
                    </a:lnTo>
                    <a:cubicBezTo>
                      <a:pt x="1905" y="41910"/>
                      <a:pt x="953" y="40958"/>
                      <a:pt x="953" y="40005"/>
                    </a:cubicBezTo>
                    <a:cubicBezTo>
                      <a:pt x="953" y="39052"/>
                      <a:pt x="953" y="38100"/>
                      <a:pt x="1905" y="38100"/>
                    </a:cubicBezTo>
                    <a:lnTo>
                      <a:pt x="1905" y="38100"/>
                    </a:lnTo>
                    <a:cubicBezTo>
                      <a:pt x="953" y="38100"/>
                      <a:pt x="0" y="37147"/>
                      <a:pt x="0" y="36195"/>
                    </a:cubicBezTo>
                    <a:cubicBezTo>
                      <a:pt x="0" y="35242"/>
                      <a:pt x="953" y="34290"/>
                      <a:pt x="1905" y="34290"/>
                    </a:cubicBezTo>
                    <a:cubicBezTo>
                      <a:pt x="1905" y="34290"/>
                      <a:pt x="1905" y="34290"/>
                      <a:pt x="2857" y="34290"/>
                    </a:cubicBezTo>
                    <a:cubicBezTo>
                      <a:pt x="2857" y="34290"/>
                      <a:pt x="2857" y="34290"/>
                      <a:pt x="3810" y="34290"/>
                    </a:cubicBezTo>
                    <a:lnTo>
                      <a:pt x="3810" y="33338"/>
                    </a:lnTo>
                    <a:cubicBezTo>
                      <a:pt x="2857" y="33338"/>
                      <a:pt x="2857" y="32385"/>
                      <a:pt x="2857" y="31433"/>
                    </a:cubicBezTo>
                    <a:cubicBezTo>
                      <a:pt x="2857" y="30480"/>
                      <a:pt x="3810" y="29527"/>
                      <a:pt x="4763" y="29527"/>
                    </a:cubicBezTo>
                    <a:lnTo>
                      <a:pt x="4763" y="28575"/>
                    </a:lnTo>
                    <a:cubicBezTo>
                      <a:pt x="4763" y="28575"/>
                      <a:pt x="3810" y="27622"/>
                      <a:pt x="3810" y="26670"/>
                    </a:cubicBezTo>
                    <a:cubicBezTo>
                      <a:pt x="3810" y="25717"/>
                      <a:pt x="4763" y="24765"/>
                      <a:pt x="5715" y="24765"/>
                    </a:cubicBezTo>
                    <a:cubicBezTo>
                      <a:pt x="5715" y="22860"/>
                      <a:pt x="6668" y="21908"/>
                      <a:pt x="6668" y="20002"/>
                    </a:cubicBezTo>
                    <a:cubicBezTo>
                      <a:pt x="5715" y="20002"/>
                      <a:pt x="5715" y="19050"/>
                      <a:pt x="5715" y="18097"/>
                    </a:cubicBezTo>
                    <a:cubicBezTo>
                      <a:pt x="5715" y="17145"/>
                      <a:pt x="6668" y="16192"/>
                      <a:pt x="7620" y="16192"/>
                    </a:cubicBezTo>
                    <a:lnTo>
                      <a:pt x="7620" y="16192"/>
                    </a:lnTo>
                    <a:lnTo>
                      <a:pt x="7620" y="15240"/>
                    </a:lnTo>
                    <a:cubicBezTo>
                      <a:pt x="7620" y="13335"/>
                      <a:pt x="7620" y="11430"/>
                      <a:pt x="8572" y="9525"/>
                    </a:cubicBezTo>
                    <a:cubicBezTo>
                      <a:pt x="9525" y="6667"/>
                      <a:pt x="11430" y="4763"/>
                      <a:pt x="13335" y="3810"/>
                    </a:cubicBezTo>
                    <a:cubicBezTo>
                      <a:pt x="15240" y="952"/>
                      <a:pt x="16193" y="0"/>
                      <a:pt x="18097" y="0"/>
                    </a:cubicBezTo>
                    <a:cubicBezTo>
                      <a:pt x="19050" y="0"/>
                      <a:pt x="19050" y="0"/>
                      <a:pt x="20003" y="952"/>
                    </a:cubicBezTo>
                    <a:cubicBezTo>
                      <a:pt x="20003" y="0"/>
                      <a:pt x="20955" y="0"/>
                      <a:pt x="20955" y="0"/>
                    </a:cubicBezTo>
                    <a:cubicBezTo>
                      <a:pt x="21907" y="0"/>
                      <a:pt x="21907" y="952"/>
                      <a:pt x="21907" y="1905"/>
                    </a:cubicBezTo>
                    <a:cubicBezTo>
                      <a:pt x="21907" y="1905"/>
                      <a:pt x="21907" y="1905"/>
                      <a:pt x="21907" y="1905"/>
                    </a:cubicBezTo>
                    <a:cubicBezTo>
                      <a:pt x="22860" y="1905"/>
                      <a:pt x="22860" y="2858"/>
                      <a:pt x="22860" y="4763"/>
                    </a:cubicBezTo>
                    <a:cubicBezTo>
                      <a:pt x="22860" y="4763"/>
                      <a:pt x="22860" y="5715"/>
                      <a:pt x="22860" y="5715"/>
                    </a:cubicBezTo>
                    <a:lnTo>
                      <a:pt x="22860" y="5715"/>
                    </a:lnTo>
                    <a:cubicBezTo>
                      <a:pt x="23813" y="5715"/>
                      <a:pt x="23813" y="6667"/>
                      <a:pt x="23813" y="8572"/>
                    </a:cubicBezTo>
                    <a:cubicBezTo>
                      <a:pt x="23813" y="9525"/>
                      <a:pt x="23813" y="9525"/>
                      <a:pt x="23813" y="9525"/>
                    </a:cubicBezTo>
                    <a:lnTo>
                      <a:pt x="23813" y="9525"/>
                    </a:lnTo>
                    <a:cubicBezTo>
                      <a:pt x="25718" y="9525"/>
                      <a:pt x="26670" y="11430"/>
                      <a:pt x="26670" y="13335"/>
                    </a:cubicBezTo>
                    <a:cubicBezTo>
                      <a:pt x="26670" y="13335"/>
                      <a:pt x="26670" y="14288"/>
                      <a:pt x="26670" y="14288"/>
                    </a:cubicBezTo>
                    <a:cubicBezTo>
                      <a:pt x="31432" y="15240"/>
                      <a:pt x="32385" y="16192"/>
                      <a:pt x="32385" y="17145"/>
                    </a:cubicBezTo>
                    <a:cubicBezTo>
                      <a:pt x="32385" y="17145"/>
                      <a:pt x="32385" y="17145"/>
                      <a:pt x="32385" y="17145"/>
                    </a:cubicBezTo>
                    <a:close/>
                  </a:path>
                </a:pathLst>
              </a:custGeom>
              <a:solidFill>
                <a:srgbClr val="56904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04" name="Freeform: Shape 903">
                <a:extLst>
                  <a:ext uri="{FF2B5EF4-FFF2-40B4-BE49-F238E27FC236}">
                    <a16:creationId xmlns:a16="http://schemas.microsoft.com/office/drawing/2014/main" id="{83054EF5-4592-4935-BA2C-075AEFE87438}"/>
                  </a:ext>
                </a:extLst>
              </p:cNvPr>
              <p:cNvSpPr/>
              <p:nvPr/>
            </p:nvSpPr>
            <p:spPr>
              <a:xfrm>
                <a:off x="6321742" y="3473767"/>
                <a:ext cx="27622" cy="54292"/>
              </a:xfrm>
              <a:custGeom>
                <a:avLst/>
                <a:gdLst>
                  <a:gd name="connsiteX0" fmla="*/ 20002 w 27622"/>
                  <a:gd name="connsiteY0" fmla="*/ 6667 h 54292"/>
                  <a:gd name="connsiteX1" fmla="*/ 20002 w 27622"/>
                  <a:gd name="connsiteY1" fmla="*/ 6667 h 54292"/>
                  <a:gd name="connsiteX2" fmla="*/ 20002 w 27622"/>
                  <a:gd name="connsiteY2" fmla="*/ 7620 h 54292"/>
                  <a:gd name="connsiteX3" fmla="*/ 20002 w 27622"/>
                  <a:gd name="connsiteY3" fmla="*/ 7620 h 54292"/>
                  <a:gd name="connsiteX4" fmla="*/ 20955 w 27622"/>
                  <a:gd name="connsiteY4" fmla="*/ 9525 h 54292"/>
                  <a:gd name="connsiteX5" fmla="*/ 20955 w 27622"/>
                  <a:gd name="connsiteY5" fmla="*/ 10478 h 54292"/>
                  <a:gd name="connsiteX6" fmla="*/ 20955 w 27622"/>
                  <a:gd name="connsiteY6" fmla="*/ 10478 h 54292"/>
                  <a:gd name="connsiteX7" fmla="*/ 22860 w 27622"/>
                  <a:gd name="connsiteY7" fmla="*/ 13335 h 54292"/>
                  <a:gd name="connsiteX8" fmla="*/ 22860 w 27622"/>
                  <a:gd name="connsiteY8" fmla="*/ 14288 h 54292"/>
                  <a:gd name="connsiteX9" fmla="*/ 23813 w 27622"/>
                  <a:gd name="connsiteY9" fmla="*/ 16192 h 54292"/>
                  <a:gd name="connsiteX10" fmla="*/ 25717 w 27622"/>
                  <a:gd name="connsiteY10" fmla="*/ 19050 h 54292"/>
                  <a:gd name="connsiteX11" fmla="*/ 24765 w 27622"/>
                  <a:gd name="connsiteY11" fmla="*/ 20955 h 54292"/>
                  <a:gd name="connsiteX12" fmla="*/ 24765 w 27622"/>
                  <a:gd name="connsiteY12" fmla="*/ 22860 h 54292"/>
                  <a:gd name="connsiteX13" fmla="*/ 23813 w 27622"/>
                  <a:gd name="connsiteY13" fmla="*/ 23813 h 54292"/>
                  <a:gd name="connsiteX14" fmla="*/ 23813 w 27622"/>
                  <a:gd name="connsiteY14" fmla="*/ 23813 h 54292"/>
                  <a:gd name="connsiteX15" fmla="*/ 24765 w 27622"/>
                  <a:gd name="connsiteY15" fmla="*/ 25717 h 54292"/>
                  <a:gd name="connsiteX16" fmla="*/ 24765 w 27622"/>
                  <a:gd name="connsiteY16" fmla="*/ 26670 h 54292"/>
                  <a:gd name="connsiteX17" fmla="*/ 25717 w 27622"/>
                  <a:gd name="connsiteY17" fmla="*/ 28575 h 54292"/>
                  <a:gd name="connsiteX18" fmla="*/ 25717 w 27622"/>
                  <a:gd name="connsiteY18" fmla="*/ 29528 h 54292"/>
                  <a:gd name="connsiteX19" fmla="*/ 26670 w 27622"/>
                  <a:gd name="connsiteY19" fmla="*/ 31433 h 54292"/>
                  <a:gd name="connsiteX20" fmla="*/ 26670 w 27622"/>
                  <a:gd name="connsiteY20" fmla="*/ 32385 h 54292"/>
                  <a:gd name="connsiteX21" fmla="*/ 27622 w 27622"/>
                  <a:gd name="connsiteY21" fmla="*/ 34290 h 54292"/>
                  <a:gd name="connsiteX22" fmla="*/ 26670 w 27622"/>
                  <a:gd name="connsiteY22" fmla="*/ 35242 h 54292"/>
                  <a:gd name="connsiteX23" fmla="*/ 26670 w 27622"/>
                  <a:gd name="connsiteY23" fmla="*/ 35242 h 54292"/>
                  <a:gd name="connsiteX24" fmla="*/ 26670 w 27622"/>
                  <a:gd name="connsiteY24" fmla="*/ 37148 h 54292"/>
                  <a:gd name="connsiteX25" fmla="*/ 26670 w 27622"/>
                  <a:gd name="connsiteY25" fmla="*/ 38100 h 54292"/>
                  <a:gd name="connsiteX26" fmla="*/ 26670 w 27622"/>
                  <a:gd name="connsiteY26" fmla="*/ 40005 h 54292"/>
                  <a:gd name="connsiteX27" fmla="*/ 26670 w 27622"/>
                  <a:gd name="connsiteY27" fmla="*/ 40005 h 54292"/>
                  <a:gd name="connsiteX28" fmla="*/ 26670 w 27622"/>
                  <a:gd name="connsiteY28" fmla="*/ 40958 h 54292"/>
                  <a:gd name="connsiteX29" fmla="*/ 25717 w 27622"/>
                  <a:gd name="connsiteY29" fmla="*/ 41910 h 54292"/>
                  <a:gd name="connsiteX30" fmla="*/ 26670 w 27622"/>
                  <a:gd name="connsiteY30" fmla="*/ 43815 h 54292"/>
                  <a:gd name="connsiteX31" fmla="*/ 25717 w 27622"/>
                  <a:gd name="connsiteY31" fmla="*/ 44767 h 54292"/>
                  <a:gd name="connsiteX32" fmla="*/ 25717 w 27622"/>
                  <a:gd name="connsiteY32" fmla="*/ 45720 h 54292"/>
                  <a:gd name="connsiteX33" fmla="*/ 24765 w 27622"/>
                  <a:gd name="connsiteY33" fmla="*/ 46673 h 54292"/>
                  <a:gd name="connsiteX34" fmla="*/ 24765 w 27622"/>
                  <a:gd name="connsiteY34" fmla="*/ 47625 h 54292"/>
                  <a:gd name="connsiteX35" fmla="*/ 23813 w 27622"/>
                  <a:gd name="connsiteY35" fmla="*/ 48578 h 54292"/>
                  <a:gd name="connsiteX36" fmla="*/ 23813 w 27622"/>
                  <a:gd name="connsiteY36" fmla="*/ 48578 h 54292"/>
                  <a:gd name="connsiteX37" fmla="*/ 23813 w 27622"/>
                  <a:gd name="connsiteY37" fmla="*/ 48578 h 54292"/>
                  <a:gd name="connsiteX38" fmla="*/ 23813 w 27622"/>
                  <a:gd name="connsiteY38" fmla="*/ 48578 h 54292"/>
                  <a:gd name="connsiteX39" fmla="*/ 23813 w 27622"/>
                  <a:gd name="connsiteY39" fmla="*/ 48578 h 54292"/>
                  <a:gd name="connsiteX40" fmla="*/ 23813 w 27622"/>
                  <a:gd name="connsiteY40" fmla="*/ 48578 h 54292"/>
                  <a:gd name="connsiteX41" fmla="*/ 23813 w 27622"/>
                  <a:gd name="connsiteY41" fmla="*/ 48578 h 54292"/>
                  <a:gd name="connsiteX42" fmla="*/ 23813 w 27622"/>
                  <a:gd name="connsiteY42" fmla="*/ 48578 h 54292"/>
                  <a:gd name="connsiteX43" fmla="*/ 23813 w 27622"/>
                  <a:gd name="connsiteY43" fmla="*/ 48578 h 54292"/>
                  <a:gd name="connsiteX44" fmla="*/ 23813 w 27622"/>
                  <a:gd name="connsiteY44" fmla="*/ 48578 h 54292"/>
                  <a:gd name="connsiteX45" fmla="*/ 23813 w 27622"/>
                  <a:gd name="connsiteY45" fmla="*/ 48578 h 54292"/>
                  <a:gd name="connsiteX46" fmla="*/ 23813 w 27622"/>
                  <a:gd name="connsiteY46" fmla="*/ 48578 h 54292"/>
                  <a:gd name="connsiteX47" fmla="*/ 23813 w 27622"/>
                  <a:gd name="connsiteY47" fmla="*/ 48578 h 54292"/>
                  <a:gd name="connsiteX48" fmla="*/ 23813 w 27622"/>
                  <a:gd name="connsiteY48" fmla="*/ 48578 h 54292"/>
                  <a:gd name="connsiteX49" fmla="*/ 23813 w 27622"/>
                  <a:gd name="connsiteY49" fmla="*/ 48578 h 54292"/>
                  <a:gd name="connsiteX50" fmla="*/ 23813 w 27622"/>
                  <a:gd name="connsiteY50" fmla="*/ 48578 h 54292"/>
                  <a:gd name="connsiteX51" fmla="*/ 23813 w 27622"/>
                  <a:gd name="connsiteY51" fmla="*/ 48578 h 54292"/>
                  <a:gd name="connsiteX52" fmla="*/ 23813 w 27622"/>
                  <a:gd name="connsiteY52" fmla="*/ 48578 h 54292"/>
                  <a:gd name="connsiteX53" fmla="*/ 23813 w 27622"/>
                  <a:gd name="connsiteY53" fmla="*/ 48578 h 54292"/>
                  <a:gd name="connsiteX54" fmla="*/ 23813 w 27622"/>
                  <a:gd name="connsiteY54" fmla="*/ 48578 h 54292"/>
                  <a:gd name="connsiteX55" fmla="*/ 23813 w 27622"/>
                  <a:gd name="connsiteY55" fmla="*/ 48578 h 54292"/>
                  <a:gd name="connsiteX56" fmla="*/ 23813 w 27622"/>
                  <a:gd name="connsiteY56" fmla="*/ 48578 h 54292"/>
                  <a:gd name="connsiteX57" fmla="*/ 23813 w 27622"/>
                  <a:gd name="connsiteY57" fmla="*/ 48578 h 54292"/>
                  <a:gd name="connsiteX58" fmla="*/ 23813 w 27622"/>
                  <a:gd name="connsiteY58" fmla="*/ 48578 h 54292"/>
                  <a:gd name="connsiteX59" fmla="*/ 23813 w 27622"/>
                  <a:gd name="connsiteY59" fmla="*/ 48578 h 54292"/>
                  <a:gd name="connsiteX60" fmla="*/ 23813 w 27622"/>
                  <a:gd name="connsiteY60" fmla="*/ 48578 h 54292"/>
                  <a:gd name="connsiteX61" fmla="*/ 23813 w 27622"/>
                  <a:gd name="connsiteY61" fmla="*/ 48578 h 54292"/>
                  <a:gd name="connsiteX62" fmla="*/ 23813 w 27622"/>
                  <a:gd name="connsiteY62" fmla="*/ 48578 h 54292"/>
                  <a:gd name="connsiteX63" fmla="*/ 23813 w 27622"/>
                  <a:gd name="connsiteY63" fmla="*/ 48578 h 54292"/>
                  <a:gd name="connsiteX64" fmla="*/ 23813 w 27622"/>
                  <a:gd name="connsiteY64" fmla="*/ 48578 h 54292"/>
                  <a:gd name="connsiteX65" fmla="*/ 23813 w 27622"/>
                  <a:gd name="connsiteY65" fmla="*/ 48578 h 54292"/>
                  <a:gd name="connsiteX66" fmla="*/ 23813 w 27622"/>
                  <a:gd name="connsiteY66" fmla="*/ 48578 h 54292"/>
                  <a:gd name="connsiteX67" fmla="*/ 23813 w 27622"/>
                  <a:gd name="connsiteY67" fmla="*/ 48578 h 54292"/>
                  <a:gd name="connsiteX68" fmla="*/ 23813 w 27622"/>
                  <a:gd name="connsiteY68" fmla="*/ 48578 h 54292"/>
                  <a:gd name="connsiteX69" fmla="*/ 23813 w 27622"/>
                  <a:gd name="connsiteY69" fmla="*/ 48578 h 54292"/>
                  <a:gd name="connsiteX70" fmla="*/ 23813 w 27622"/>
                  <a:gd name="connsiteY70" fmla="*/ 48578 h 54292"/>
                  <a:gd name="connsiteX71" fmla="*/ 23813 w 27622"/>
                  <a:gd name="connsiteY71" fmla="*/ 48578 h 54292"/>
                  <a:gd name="connsiteX72" fmla="*/ 23813 w 27622"/>
                  <a:gd name="connsiteY72" fmla="*/ 48578 h 54292"/>
                  <a:gd name="connsiteX73" fmla="*/ 23813 w 27622"/>
                  <a:gd name="connsiteY73" fmla="*/ 48578 h 54292"/>
                  <a:gd name="connsiteX74" fmla="*/ 23813 w 27622"/>
                  <a:gd name="connsiteY74" fmla="*/ 48578 h 54292"/>
                  <a:gd name="connsiteX75" fmla="*/ 23813 w 27622"/>
                  <a:gd name="connsiteY75" fmla="*/ 48578 h 54292"/>
                  <a:gd name="connsiteX76" fmla="*/ 23813 w 27622"/>
                  <a:gd name="connsiteY76" fmla="*/ 48578 h 54292"/>
                  <a:gd name="connsiteX77" fmla="*/ 23813 w 27622"/>
                  <a:gd name="connsiteY77" fmla="*/ 48578 h 54292"/>
                  <a:gd name="connsiteX78" fmla="*/ 23813 w 27622"/>
                  <a:gd name="connsiteY78" fmla="*/ 48578 h 54292"/>
                  <a:gd name="connsiteX79" fmla="*/ 23813 w 27622"/>
                  <a:gd name="connsiteY79" fmla="*/ 48578 h 54292"/>
                  <a:gd name="connsiteX80" fmla="*/ 23813 w 27622"/>
                  <a:gd name="connsiteY80" fmla="*/ 48578 h 54292"/>
                  <a:gd name="connsiteX81" fmla="*/ 23813 w 27622"/>
                  <a:gd name="connsiteY81" fmla="*/ 48578 h 54292"/>
                  <a:gd name="connsiteX82" fmla="*/ 23813 w 27622"/>
                  <a:gd name="connsiteY82" fmla="*/ 48578 h 54292"/>
                  <a:gd name="connsiteX83" fmla="*/ 23813 w 27622"/>
                  <a:gd name="connsiteY83" fmla="*/ 48578 h 54292"/>
                  <a:gd name="connsiteX84" fmla="*/ 23813 w 27622"/>
                  <a:gd name="connsiteY84" fmla="*/ 48578 h 54292"/>
                  <a:gd name="connsiteX85" fmla="*/ 23813 w 27622"/>
                  <a:gd name="connsiteY85" fmla="*/ 48578 h 54292"/>
                  <a:gd name="connsiteX86" fmla="*/ 23813 w 27622"/>
                  <a:gd name="connsiteY86" fmla="*/ 48578 h 54292"/>
                  <a:gd name="connsiteX87" fmla="*/ 23813 w 27622"/>
                  <a:gd name="connsiteY87" fmla="*/ 48578 h 54292"/>
                  <a:gd name="connsiteX88" fmla="*/ 23813 w 27622"/>
                  <a:gd name="connsiteY88" fmla="*/ 48578 h 54292"/>
                  <a:gd name="connsiteX89" fmla="*/ 23813 w 27622"/>
                  <a:gd name="connsiteY89" fmla="*/ 48578 h 54292"/>
                  <a:gd name="connsiteX90" fmla="*/ 23813 w 27622"/>
                  <a:gd name="connsiteY90" fmla="*/ 48578 h 54292"/>
                  <a:gd name="connsiteX91" fmla="*/ 23813 w 27622"/>
                  <a:gd name="connsiteY91" fmla="*/ 48578 h 54292"/>
                  <a:gd name="connsiteX92" fmla="*/ 23813 w 27622"/>
                  <a:gd name="connsiteY92" fmla="*/ 48578 h 54292"/>
                  <a:gd name="connsiteX93" fmla="*/ 23813 w 27622"/>
                  <a:gd name="connsiteY93" fmla="*/ 48578 h 54292"/>
                  <a:gd name="connsiteX94" fmla="*/ 23813 w 27622"/>
                  <a:gd name="connsiteY94" fmla="*/ 48578 h 54292"/>
                  <a:gd name="connsiteX95" fmla="*/ 23813 w 27622"/>
                  <a:gd name="connsiteY95" fmla="*/ 48578 h 54292"/>
                  <a:gd name="connsiteX96" fmla="*/ 23813 w 27622"/>
                  <a:gd name="connsiteY96" fmla="*/ 48578 h 54292"/>
                  <a:gd name="connsiteX97" fmla="*/ 23813 w 27622"/>
                  <a:gd name="connsiteY97" fmla="*/ 48578 h 54292"/>
                  <a:gd name="connsiteX98" fmla="*/ 23813 w 27622"/>
                  <a:gd name="connsiteY98" fmla="*/ 48578 h 54292"/>
                  <a:gd name="connsiteX99" fmla="*/ 23813 w 27622"/>
                  <a:gd name="connsiteY99" fmla="*/ 48578 h 54292"/>
                  <a:gd name="connsiteX100" fmla="*/ 23813 w 27622"/>
                  <a:gd name="connsiteY100" fmla="*/ 48578 h 54292"/>
                  <a:gd name="connsiteX101" fmla="*/ 23813 w 27622"/>
                  <a:gd name="connsiteY101" fmla="*/ 48578 h 54292"/>
                  <a:gd name="connsiteX102" fmla="*/ 23813 w 27622"/>
                  <a:gd name="connsiteY102" fmla="*/ 48578 h 54292"/>
                  <a:gd name="connsiteX103" fmla="*/ 23813 w 27622"/>
                  <a:gd name="connsiteY103" fmla="*/ 48578 h 54292"/>
                  <a:gd name="connsiteX104" fmla="*/ 23813 w 27622"/>
                  <a:gd name="connsiteY104" fmla="*/ 48578 h 54292"/>
                  <a:gd name="connsiteX105" fmla="*/ 23813 w 27622"/>
                  <a:gd name="connsiteY105" fmla="*/ 48578 h 54292"/>
                  <a:gd name="connsiteX106" fmla="*/ 23813 w 27622"/>
                  <a:gd name="connsiteY106" fmla="*/ 48578 h 54292"/>
                  <a:gd name="connsiteX107" fmla="*/ 23813 w 27622"/>
                  <a:gd name="connsiteY107" fmla="*/ 48578 h 54292"/>
                  <a:gd name="connsiteX108" fmla="*/ 23813 w 27622"/>
                  <a:gd name="connsiteY108" fmla="*/ 48578 h 54292"/>
                  <a:gd name="connsiteX109" fmla="*/ 23813 w 27622"/>
                  <a:gd name="connsiteY109" fmla="*/ 48578 h 54292"/>
                  <a:gd name="connsiteX110" fmla="*/ 23813 w 27622"/>
                  <a:gd name="connsiteY110" fmla="*/ 48578 h 54292"/>
                  <a:gd name="connsiteX111" fmla="*/ 23813 w 27622"/>
                  <a:gd name="connsiteY111" fmla="*/ 48578 h 54292"/>
                  <a:gd name="connsiteX112" fmla="*/ 23813 w 27622"/>
                  <a:gd name="connsiteY112" fmla="*/ 48578 h 54292"/>
                  <a:gd name="connsiteX113" fmla="*/ 23813 w 27622"/>
                  <a:gd name="connsiteY113" fmla="*/ 48578 h 54292"/>
                  <a:gd name="connsiteX114" fmla="*/ 23813 w 27622"/>
                  <a:gd name="connsiteY114" fmla="*/ 48578 h 54292"/>
                  <a:gd name="connsiteX115" fmla="*/ 23813 w 27622"/>
                  <a:gd name="connsiteY115" fmla="*/ 48578 h 54292"/>
                  <a:gd name="connsiteX116" fmla="*/ 23813 w 27622"/>
                  <a:gd name="connsiteY116" fmla="*/ 48578 h 54292"/>
                  <a:gd name="connsiteX117" fmla="*/ 23813 w 27622"/>
                  <a:gd name="connsiteY117" fmla="*/ 48578 h 54292"/>
                  <a:gd name="connsiteX118" fmla="*/ 23813 w 27622"/>
                  <a:gd name="connsiteY118" fmla="*/ 48578 h 54292"/>
                  <a:gd name="connsiteX119" fmla="*/ 23813 w 27622"/>
                  <a:gd name="connsiteY119" fmla="*/ 48578 h 54292"/>
                  <a:gd name="connsiteX120" fmla="*/ 22860 w 27622"/>
                  <a:gd name="connsiteY120" fmla="*/ 49530 h 54292"/>
                  <a:gd name="connsiteX121" fmla="*/ 22860 w 27622"/>
                  <a:gd name="connsiteY121" fmla="*/ 49530 h 54292"/>
                  <a:gd name="connsiteX122" fmla="*/ 21907 w 27622"/>
                  <a:gd name="connsiteY122" fmla="*/ 50483 h 54292"/>
                  <a:gd name="connsiteX123" fmla="*/ 21907 w 27622"/>
                  <a:gd name="connsiteY123" fmla="*/ 50483 h 54292"/>
                  <a:gd name="connsiteX124" fmla="*/ 20002 w 27622"/>
                  <a:gd name="connsiteY124" fmla="*/ 52388 h 54292"/>
                  <a:gd name="connsiteX125" fmla="*/ 20002 w 27622"/>
                  <a:gd name="connsiteY125" fmla="*/ 52388 h 54292"/>
                  <a:gd name="connsiteX126" fmla="*/ 18097 w 27622"/>
                  <a:gd name="connsiteY126" fmla="*/ 53340 h 54292"/>
                  <a:gd name="connsiteX127" fmla="*/ 18097 w 27622"/>
                  <a:gd name="connsiteY127" fmla="*/ 53340 h 54292"/>
                  <a:gd name="connsiteX128" fmla="*/ 17145 w 27622"/>
                  <a:gd name="connsiteY128" fmla="*/ 54292 h 54292"/>
                  <a:gd name="connsiteX129" fmla="*/ 16192 w 27622"/>
                  <a:gd name="connsiteY129" fmla="*/ 53340 h 54292"/>
                  <a:gd name="connsiteX130" fmla="*/ 11430 w 27622"/>
                  <a:gd name="connsiteY130" fmla="*/ 54292 h 54292"/>
                  <a:gd name="connsiteX131" fmla="*/ 1905 w 27622"/>
                  <a:gd name="connsiteY131" fmla="*/ 47625 h 54292"/>
                  <a:gd name="connsiteX132" fmla="*/ 1905 w 27622"/>
                  <a:gd name="connsiteY132" fmla="*/ 47625 h 54292"/>
                  <a:gd name="connsiteX133" fmla="*/ 1905 w 27622"/>
                  <a:gd name="connsiteY133" fmla="*/ 47625 h 54292"/>
                  <a:gd name="connsiteX134" fmla="*/ 952 w 27622"/>
                  <a:gd name="connsiteY134" fmla="*/ 43815 h 54292"/>
                  <a:gd name="connsiteX135" fmla="*/ 1905 w 27622"/>
                  <a:gd name="connsiteY135" fmla="*/ 42863 h 54292"/>
                  <a:gd name="connsiteX136" fmla="*/ 1905 w 27622"/>
                  <a:gd name="connsiteY136" fmla="*/ 42863 h 54292"/>
                  <a:gd name="connsiteX137" fmla="*/ 1905 w 27622"/>
                  <a:gd name="connsiteY137" fmla="*/ 41910 h 54292"/>
                  <a:gd name="connsiteX138" fmla="*/ 952 w 27622"/>
                  <a:gd name="connsiteY138" fmla="*/ 40005 h 54292"/>
                  <a:gd name="connsiteX139" fmla="*/ 1905 w 27622"/>
                  <a:gd name="connsiteY139" fmla="*/ 38100 h 54292"/>
                  <a:gd name="connsiteX140" fmla="*/ 1905 w 27622"/>
                  <a:gd name="connsiteY140" fmla="*/ 38100 h 54292"/>
                  <a:gd name="connsiteX141" fmla="*/ 0 w 27622"/>
                  <a:gd name="connsiteY141" fmla="*/ 36195 h 54292"/>
                  <a:gd name="connsiteX142" fmla="*/ 1905 w 27622"/>
                  <a:gd name="connsiteY142" fmla="*/ 34290 h 54292"/>
                  <a:gd name="connsiteX143" fmla="*/ 2857 w 27622"/>
                  <a:gd name="connsiteY143" fmla="*/ 34290 h 54292"/>
                  <a:gd name="connsiteX144" fmla="*/ 3810 w 27622"/>
                  <a:gd name="connsiteY144" fmla="*/ 34290 h 54292"/>
                  <a:gd name="connsiteX145" fmla="*/ 3810 w 27622"/>
                  <a:gd name="connsiteY145" fmla="*/ 33338 h 54292"/>
                  <a:gd name="connsiteX146" fmla="*/ 2857 w 27622"/>
                  <a:gd name="connsiteY146" fmla="*/ 31433 h 54292"/>
                  <a:gd name="connsiteX147" fmla="*/ 4763 w 27622"/>
                  <a:gd name="connsiteY147" fmla="*/ 29528 h 54292"/>
                  <a:gd name="connsiteX148" fmla="*/ 4763 w 27622"/>
                  <a:gd name="connsiteY148" fmla="*/ 28575 h 54292"/>
                  <a:gd name="connsiteX149" fmla="*/ 3810 w 27622"/>
                  <a:gd name="connsiteY149" fmla="*/ 26670 h 54292"/>
                  <a:gd name="connsiteX150" fmla="*/ 5715 w 27622"/>
                  <a:gd name="connsiteY150" fmla="*/ 24765 h 54292"/>
                  <a:gd name="connsiteX151" fmla="*/ 6667 w 27622"/>
                  <a:gd name="connsiteY151" fmla="*/ 20003 h 54292"/>
                  <a:gd name="connsiteX152" fmla="*/ 5715 w 27622"/>
                  <a:gd name="connsiteY152" fmla="*/ 18098 h 54292"/>
                  <a:gd name="connsiteX153" fmla="*/ 7620 w 27622"/>
                  <a:gd name="connsiteY153" fmla="*/ 16192 h 54292"/>
                  <a:gd name="connsiteX154" fmla="*/ 7620 w 27622"/>
                  <a:gd name="connsiteY154" fmla="*/ 16192 h 54292"/>
                  <a:gd name="connsiteX155" fmla="*/ 7620 w 27622"/>
                  <a:gd name="connsiteY155" fmla="*/ 15240 h 54292"/>
                  <a:gd name="connsiteX156" fmla="*/ 8572 w 27622"/>
                  <a:gd name="connsiteY156" fmla="*/ 9525 h 54292"/>
                  <a:gd name="connsiteX157" fmla="*/ 13335 w 27622"/>
                  <a:gd name="connsiteY157" fmla="*/ 3810 h 54292"/>
                  <a:gd name="connsiteX158" fmla="*/ 18097 w 27622"/>
                  <a:gd name="connsiteY158" fmla="*/ 0 h 54292"/>
                  <a:gd name="connsiteX159" fmla="*/ 20002 w 27622"/>
                  <a:gd name="connsiteY159" fmla="*/ 6667 h 5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</a:cxnLst>
                <a:rect l="l" t="t" r="r" b="b"/>
                <a:pathLst>
                  <a:path w="27622" h="54292">
                    <a:moveTo>
                      <a:pt x="20002" y="6667"/>
                    </a:moveTo>
                    <a:cubicBezTo>
                      <a:pt x="20002" y="6667"/>
                      <a:pt x="20002" y="6667"/>
                      <a:pt x="20002" y="6667"/>
                    </a:cubicBezTo>
                    <a:cubicBezTo>
                      <a:pt x="20002" y="7620"/>
                      <a:pt x="20002" y="7620"/>
                      <a:pt x="20002" y="7620"/>
                    </a:cubicBezTo>
                    <a:lnTo>
                      <a:pt x="20002" y="7620"/>
                    </a:lnTo>
                    <a:cubicBezTo>
                      <a:pt x="20955" y="7620"/>
                      <a:pt x="20955" y="8573"/>
                      <a:pt x="20955" y="9525"/>
                    </a:cubicBezTo>
                    <a:cubicBezTo>
                      <a:pt x="20955" y="9525"/>
                      <a:pt x="20955" y="10478"/>
                      <a:pt x="20955" y="10478"/>
                    </a:cubicBezTo>
                    <a:lnTo>
                      <a:pt x="20955" y="10478"/>
                    </a:lnTo>
                    <a:cubicBezTo>
                      <a:pt x="21907" y="10478"/>
                      <a:pt x="22860" y="11430"/>
                      <a:pt x="22860" y="13335"/>
                    </a:cubicBezTo>
                    <a:cubicBezTo>
                      <a:pt x="22860" y="13335"/>
                      <a:pt x="22860" y="14288"/>
                      <a:pt x="22860" y="14288"/>
                    </a:cubicBezTo>
                    <a:cubicBezTo>
                      <a:pt x="23813" y="14288"/>
                      <a:pt x="23813" y="15240"/>
                      <a:pt x="23813" y="16192"/>
                    </a:cubicBezTo>
                    <a:cubicBezTo>
                      <a:pt x="24765" y="16192"/>
                      <a:pt x="25717" y="17145"/>
                      <a:pt x="25717" y="19050"/>
                    </a:cubicBezTo>
                    <a:cubicBezTo>
                      <a:pt x="25717" y="20003"/>
                      <a:pt x="25717" y="20003"/>
                      <a:pt x="24765" y="20955"/>
                    </a:cubicBezTo>
                    <a:cubicBezTo>
                      <a:pt x="24765" y="20955"/>
                      <a:pt x="24765" y="21908"/>
                      <a:pt x="24765" y="22860"/>
                    </a:cubicBezTo>
                    <a:cubicBezTo>
                      <a:pt x="24765" y="23813"/>
                      <a:pt x="24765" y="23813"/>
                      <a:pt x="23813" y="23813"/>
                    </a:cubicBezTo>
                    <a:lnTo>
                      <a:pt x="23813" y="23813"/>
                    </a:lnTo>
                    <a:cubicBezTo>
                      <a:pt x="24765" y="23813"/>
                      <a:pt x="24765" y="24765"/>
                      <a:pt x="24765" y="25717"/>
                    </a:cubicBezTo>
                    <a:cubicBezTo>
                      <a:pt x="24765" y="25717"/>
                      <a:pt x="24765" y="26670"/>
                      <a:pt x="24765" y="26670"/>
                    </a:cubicBezTo>
                    <a:cubicBezTo>
                      <a:pt x="24765" y="26670"/>
                      <a:pt x="25717" y="27623"/>
                      <a:pt x="25717" y="28575"/>
                    </a:cubicBezTo>
                    <a:cubicBezTo>
                      <a:pt x="25717" y="28575"/>
                      <a:pt x="25717" y="29528"/>
                      <a:pt x="25717" y="29528"/>
                    </a:cubicBezTo>
                    <a:cubicBezTo>
                      <a:pt x="25717" y="29528"/>
                      <a:pt x="26670" y="30480"/>
                      <a:pt x="26670" y="31433"/>
                    </a:cubicBezTo>
                    <a:cubicBezTo>
                      <a:pt x="26670" y="31433"/>
                      <a:pt x="26670" y="32385"/>
                      <a:pt x="26670" y="32385"/>
                    </a:cubicBezTo>
                    <a:cubicBezTo>
                      <a:pt x="26670" y="32385"/>
                      <a:pt x="27622" y="33338"/>
                      <a:pt x="27622" y="34290"/>
                    </a:cubicBezTo>
                    <a:cubicBezTo>
                      <a:pt x="27622" y="35242"/>
                      <a:pt x="27622" y="35242"/>
                      <a:pt x="26670" y="35242"/>
                    </a:cubicBezTo>
                    <a:lnTo>
                      <a:pt x="26670" y="35242"/>
                    </a:lnTo>
                    <a:cubicBezTo>
                      <a:pt x="26670" y="35242"/>
                      <a:pt x="27622" y="36195"/>
                      <a:pt x="26670" y="37148"/>
                    </a:cubicBezTo>
                    <a:cubicBezTo>
                      <a:pt x="26670" y="37148"/>
                      <a:pt x="26670" y="37148"/>
                      <a:pt x="26670" y="38100"/>
                    </a:cubicBezTo>
                    <a:cubicBezTo>
                      <a:pt x="26670" y="38100"/>
                      <a:pt x="26670" y="39053"/>
                      <a:pt x="26670" y="40005"/>
                    </a:cubicBezTo>
                    <a:cubicBezTo>
                      <a:pt x="26670" y="40005"/>
                      <a:pt x="26670" y="40005"/>
                      <a:pt x="26670" y="40005"/>
                    </a:cubicBezTo>
                    <a:cubicBezTo>
                      <a:pt x="26670" y="40005"/>
                      <a:pt x="26670" y="40958"/>
                      <a:pt x="26670" y="40958"/>
                    </a:cubicBezTo>
                    <a:cubicBezTo>
                      <a:pt x="26670" y="40958"/>
                      <a:pt x="26670" y="41910"/>
                      <a:pt x="25717" y="41910"/>
                    </a:cubicBezTo>
                    <a:cubicBezTo>
                      <a:pt x="26670" y="41910"/>
                      <a:pt x="26670" y="42863"/>
                      <a:pt x="26670" y="43815"/>
                    </a:cubicBezTo>
                    <a:cubicBezTo>
                      <a:pt x="26670" y="44767"/>
                      <a:pt x="25717" y="44767"/>
                      <a:pt x="25717" y="44767"/>
                    </a:cubicBezTo>
                    <a:cubicBezTo>
                      <a:pt x="25717" y="44767"/>
                      <a:pt x="25717" y="45720"/>
                      <a:pt x="25717" y="45720"/>
                    </a:cubicBezTo>
                    <a:cubicBezTo>
                      <a:pt x="25717" y="45720"/>
                      <a:pt x="25717" y="46673"/>
                      <a:pt x="24765" y="46673"/>
                    </a:cubicBezTo>
                    <a:cubicBezTo>
                      <a:pt x="24765" y="46673"/>
                      <a:pt x="24765" y="47625"/>
                      <a:pt x="24765" y="47625"/>
                    </a:cubicBezTo>
                    <a:cubicBezTo>
                      <a:pt x="24765" y="48578"/>
                      <a:pt x="24765" y="48578"/>
                      <a:pt x="23813" y="48578"/>
                    </a:cubicBez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cubicBezTo>
                      <a:pt x="23813" y="49530"/>
                      <a:pt x="23813" y="49530"/>
                      <a:pt x="22860" y="49530"/>
                    </a:cubicBezTo>
                    <a:cubicBezTo>
                      <a:pt x="22860" y="49530"/>
                      <a:pt x="22860" y="49530"/>
                      <a:pt x="22860" y="49530"/>
                    </a:cubicBezTo>
                    <a:cubicBezTo>
                      <a:pt x="22860" y="50483"/>
                      <a:pt x="22860" y="50483"/>
                      <a:pt x="21907" y="50483"/>
                    </a:cubicBezTo>
                    <a:cubicBezTo>
                      <a:pt x="21907" y="50483"/>
                      <a:pt x="21907" y="50483"/>
                      <a:pt x="21907" y="50483"/>
                    </a:cubicBezTo>
                    <a:cubicBezTo>
                      <a:pt x="21907" y="51435"/>
                      <a:pt x="20955" y="52388"/>
                      <a:pt x="20002" y="52388"/>
                    </a:cubicBezTo>
                    <a:lnTo>
                      <a:pt x="20002" y="52388"/>
                    </a:lnTo>
                    <a:cubicBezTo>
                      <a:pt x="20002" y="53340"/>
                      <a:pt x="19050" y="54292"/>
                      <a:pt x="18097" y="53340"/>
                    </a:cubicBezTo>
                    <a:cubicBezTo>
                      <a:pt x="18097" y="53340"/>
                      <a:pt x="18097" y="53340"/>
                      <a:pt x="18097" y="53340"/>
                    </a:cubicBezTo>
                    <a:cubicBezTo>
                      <a:pt x="18097" y="54292"/>
                      <a:pt x="17145" y="54292"/>
                      <a:pt x="17145" y="54292"/>
                    </a:cubicBezTo>
                    <a:cubicBezTo>
                      <a:pt x="17145" y="54292"/>
                      <a:pt x="16192" y="54292"/>
                      <a:pt x="16192" y="53340"/>
                    </a:cubicBezTo>
                    <a:cubicBezTo>
                      <a:pt x="14288" y="54292"/>
                      <a:pt x="13335" y="54292"/>
                      <a:pt x="11430" y="54292"/>
                    </a:cubicBezTo>
                    <a:cubicBezTo>
                      <a:pt x="6667" y="53340"/>
                      <a:pt x="3810" y="51435"/>
                      <a:pt x="1905" y="47625"/>
                    </a:cubicBezTo>
                    <a:lnTo>
                      <a:pt x="1905" y="47625"/>
                    </a:lnTo>
                    <a:lnTo>
                      <a:pt x="1905" y="47625"/>
                    </a:lnTo>
                    <a:cubicBezTo>
                      <a:pt x="1905" y="46673"/>
                      <a:pt x="952" y="45720"/>
                      <a:pt x="952" y="43815"/>
                    </a:cubicBezTo>
                    <a:cubicBezTo>
                      <a:pt x="952" y="43815"/>
                      <a:pt x="1905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lnTo>
                      <a:pt x="1905" y="41910"/>
                    </a:lnTo>
                    <a:cubicBezTo>
                      <a:pt x="1905" y="41910"/>
                      <a:pt x="952" y="40958"/>
                      <a:pt x="952" y="40005"/>
                    </a:cubicBezTo>
                    <a:cubicBezTo>
                      <a:pt x="952" y="39053"/>
                      <a:pt x="952" y="38100"/>
                      <a:pt x="1905" y="38100"/>
                    </a:cubicBezTo>
                    <a:lnTo>
                      <a:pt x="1905" y="38100"/>
                    </a:lnTo>
                    <a:cubicBezTo>
                      <a:pt x="952" y="38100"/>
                      <a:pt x="0" y="37148"/>
                      <a:pt x="0" y="36195"/>
                    </a:cubicBezTo>
                    <a:cubicBezTo>
                      <a:pt x="0" y="35242"/>
                      <a:pt x="952" y="34290"/>
                      <a:pt x="1905" y="34290"/>
                    </a:cubicBezTo>
                    <a:cubicBezTo>
                      <a:pt x="1905" y="34290"/>
                      <a:pt x="1905" y="34290"/>
                      <a:pt x="2857" y="34290"/>
                    </a:cubicBezTo>
                    <a:cubicBezTo>
                      <a:pt x="2857" y="34290"/>
                      <a:pt x="2857" y="34290"/>
                      <a:pt x="3810" y="34290"/>
                    </a:cubicBezTo>
                    <a:lnTo>
                      <a:pt x="3810" y="33338"/>
                    </a:lnTo>
                    <a:cubicBezTo>
                      <a:pt x="2857" y="33338"/>
                      <a:pt x="2857" y="32385"/>
                      <a:pt x="2857" y="31433"/>
                    </a:cubicBezTo>
                    <a:cubicBezTo>
                      <a:pt x="2857" y="30480"/>
                      <a:pt x="3810" y="29528"/>
                      <a:pt x="4763" y="29528"/>
                    </a:cubicBezTo>
                    <a:lnTo>
                      <a:pt x="4763" y="28575"/>
                    </a:lnTo>
                    <a:cubicBezTo>
                      <a:pt x="4763" y="28575"/>
                      <a:pt x="3810" y="27623"/>
                      <a:pt x="3810" y="26670"/>
                    </a:cubicBezTo>
                    <a:cubicBezTo>
                      <a:pt x="3810" y="25717"/>
                      <a:pt x="4763" y="24765"/>
                      <a:pt x="5715" y="24765"/>
                    </a:cubicBezTo>
                    <a:cubicBezTo>
                      <a:pt x="5715" y="22860"/>
                      <a:pt x="6667" y="21908"/>
                      <a:pt x="6667" y="20003"/>
                    </a:cubicBezTo>
                    <a:cubicBezTo>
                      <a:pt x="5715" y="20003"/>
                      <a:pt x="5715" y="19050"/>
                      <a:pt x="5715" y="18098"/>
                    </a:cubicBezTo>
                    <a:cubicBezTo>
                      <a:pt x="5715" y="17145"/>
                      <a:pt x="6667" y="16192"/>
                      <a:pt x="7620" y="16192"/>
                    </a:cubicBezTo>
                    <a:lnTo>
                      <a:pt x="7620" y="16192"/>
                    </a:lnTo>
                    <a:lnTo>
                      <a:pt x="7620" y="15240"/>
                    </a:lnTo>
                    <a:cubicBezTo>
                      <a:pt x="7620" y="13335"/>
                      <a:pt x="7620" y="11430"/>
                      <a:pt x="8572" y="9525"/>
                    </a:cubicBezTo>
                    <a:cubicBezTo>
                      <a:pt x="9525" y="6667"/>
                      <a:pt x="11430" y="4763"/>
                      <a:pt x="13335" y="3810"/>
                    </a:cubicBezTo>
                    <a:cubicBezTo>
                      <a:pt x="15240" y="953"/>
                      <a:pt x="16192" y="0"/>
                      <a:pt x="18097" y="0"/>
                    </a:cubicBezTo>
                    <a:cubicBezTo>
                      <a:pt x="19050" y="5715"/>
                      <a:pt x="20002" y="5715"/>
                      <a:pt x="20002" y="6667"/>
                    </a:cubicBezTo>
                    <a:close/>
                  </a:path>
                </a:pathLst>
              </a:custGeom>
              <a:solidFill>
                <a:srgbClr val="76B84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844" name="Graphic 801">
              <a:extLst>
                <a:ext uri="{FF2B5EF4-FFF2-40B4-BE49-F238E27FC236}">
                  <a16:creationId xmlns:a16="http://schemas.microsoft.com/office/drawing/2014/main" id="{58626165-18CF-4FE8-A18C-B681E87C194C}"/>
                </a:ext>
              </a:extLst>
            </p:cNvPr>
            <p:cNvGrpSpPr/>
            <p:nvPr/>
          </p:nvGrpSpPr>
          <p:grpSpPr>
            <a:xfrm>
              <a:off x="5848349" y="3210877"/>
              <a:ext cx="49529" cy="95249"/>
              <a:chOff x="5848349" y="3210877"/>
              <a:chExt cx="49529" cy="95249"/>
            </a:xfrm>
            <a:solidFill>
              <a:schemeClr val="accent1"/>
            </a:solidFill>
          </p:grpSpPr>
          <p:sp>
            <p:nvSpPr>
              <p:cNvPr id="897" name="Freeform: Shape 896">
                <a:extLst>
                  <a:ext uri="{FF2B5EF4-FFF2-40B4-BE49-F238E27FC236}">
                    <a16:creationId xmlns:a16="http://schemas.microsoft.com/office/drawing/2014/main" id="{20C1A8FD-5AFB-4CDE-BCCC-0E08AD22F96A}"/>
                  </a:ext>
                </a:extLst>
              </p:cNvPr>
              <p:cNvSpPr/>
              <p:nvPr/>
            </p:nvSpPr>
            <p:spPr>
              <a:xfrm>
                <a:off x="5854064" y="3285172"/>
                <a:ext cx="43815" cy="20954"/>
              </a:xfrm>
              <a:custGeom>
                <a:avLst/>
                <a:gdLst>
                  <a:gd name="connsiteX0" fmla="*/ 43815 w 43815"/>
                  <a:gd name="connsiteY0" fmla="*/ 10478 h 20954"/>
                  <a:gd name="connsiteX1" fmla="*/ 21908 w 43815"/>
                  <a:gd name="connsiteY1" fmla="*/ 20955 h 20954"/>
                  <a:gd name="connsiteX2" fmla="*/ 0 w 43815"/>
                  <a:gd name="connsiteY2" fmla="*/ 10478 h 20954"/>
                  <a:gd name="connsiteX3" fmla="*/ 21908 w 43815"/>
                  <a:gd name="connsiteY3" fmla="*/ 0 h 20954"/>
                  <a:gd name="connsiteX4" fmla="*/ 43815 w 43815"/>
                  <a:gd name="connsiteY4" fmla="*/ 10478 h 209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3815" h="20954">
                    <a:moveTo>
                      <a:pt x="43815" y="10478"/>
                    </a:moveTo>
                    <a:cubicBezTo>
                      <a:pt x="43815" y="16264"/>
                      <a:pt x="34007" y="20955"/>
                      <a:pt x="21908" y="20955"/>
                    </a:cubicBezTo>
                    <a:cubicBezTo>
                      <a:pt x="9808" y="20955"/>
                      <a:pt x="0" y="16264"/>
                      <a:pt x="0" y="10478"/>
                    </a:cubicBezTo>
                    <a:cubicBezTo>
                      <a:pt x="0" y="4691"/>
                      <a:pt x="9809" y="0"/>
                      <a:pt x="21908" y="0"/>
                    </a:cubicBezTo>
                    <a:cubicBezTo>
                      <a:pt x="34007" y="0"/>
                      <a:pt x="43815" y="4691"/>
                      <a:pt x="43815" y="10478"/>
                    </a:cubicBezTo>
                    <a:close/>
                  </a:path>
                </a:pathLst>
              </a:custGeom>
              <a:solidFill>
                <a:srgbClr val="618D3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98" name="Freeform: Shape 897">
                <a:extLst>
                  <a:ext uri="{FF2B5EF4-FFF2-40B4-BE49-F238E27FC236}">
                    <a16:creationId xmlns:a16="http://schemas.microsoft.com/office/drawing/2014/main" id="{B32B45FA-FFA2-47FF-AC59-6D32DDA89DEB}"/>
                  </a:ext>
                </a:extLst>
              </p:cNvPr>
              <p:cNvSpPr/>
              <p:nvPr/>
            </p:nvSpPr>
            <p:spPr>
              <a:xfrm>
                <a:off x="5848349" y="3217545"/>
                <a:ext cx="40005" cy="84772"/>
              </a:xfrm>
              <a:custGeom>
                <a:avLst/>
                <a:gdLst>
                  <a:gd name="connsiteX0" fmla="*/ 20955 w 40005"/>
                  <a:gd name="connsiteY0" fmla="*/ 0 h 84772"/>
                  <a:gd name="connsiteX1" fmla="*/ 22860 w 40005"/>
                  <a:gd name="connsiteY1" fmla="*/ 952 h 84772"/>
                  <a:gd name="connsiteX2" fmla="*/ 23813 w 40005"/>
                  <a:gd name="connsiteY2" fmla="*/ 0 h 84772"/>
                  <a:gd name="connsiteX3" fmla="*/ 24765 w 40005"/>
                  <a:gd name="connsiteY3" fmla="*/ 1905 h 84772"/>
                  <a:gd name="connsiteX4" fmla="*/ 24765 w 40005"/>
                  <a:gd name="connsiteY4" fmla="*/ 1905 h 84772"/>
                  <a:gd name="connsiteX5" fmla="*/ 25718 w 40005"/>
                  <a:gd name="connsiteY5" fmla="*/ 4763 h 84772"/>
                  <a:gd name="connsiteX6" fmla="*/ 25718 w 40005"/>
                  <a:gd name="connsiteY6" fmla="*/ 5715 h 84772"/>
                  <a:gd name="connsiteX7" fmla="*/ 25718 w 40005"/>
                  <a:gd name="connsiteY7" fmla="*/ 5715 h 84772"/>
                  <a:gd name="connsiteX8" fmla="*/ 26670 w 40005"/>
                  <a:gd name="connsiteY8" fmla="*/ 8572 h 84772"/>
                  <a:gd name="connsiteX9" fmla="*/ 26670 w 40005"/>
                  <a:gd name="connsiteY9" fmla="*/ 9525 h 84772"/>
                  <a:gd name="connsiteX10" fmla="*/ 26670 w 40005"/>
                  <a:gd name="connsiteY10" fmla="*/ 9525 h 84772"/>
                  <a:gd name="connsiteX11" fmla="*/ 29528 w 40005"/>
                  <a:gd name="connsiteY11" fmla="*/ 13335 h 84772"/>
                  <a:gd name="connsiteX12" fmla="*/ 29528 w 40005"/>
                  <a:gd name="connsiteY12" fmla="*/ 14288 h 84772"/>
                  <a:gd name="connsiteX13" fmla="*/ 31432 w 40005"/>
                  <a:gd name="connsiteY13" fmla="*/ 17145 h 84772"/>
                  <a:gd name="connsiteX14" fmla="*/ 34290 w 40005"/>
                  <a:gd name="connsiteY14" fmla="*/ 20955 h 84772"/>
                  <a:gd name="connsiteX15" fmla="*/ 33338 w 40005"/>
                  <a:gd name="connsiteY15" fmla="*/ 23813 h 84772"/>
                  <a:gd name="connsiteX16" fmla="*/ 34290 w 40005"/>
                  <a:gd name="connsiteY16" fmla="*/ 26670 h 84772"/>
                  <a:gd name="connsiteX17" fmla="*/ 33338 w 40005"/>
                  <a:gd name="connsiteY17" fmla="*/ 28575 h 84772"/>
                  <a:gd name="connsiteX18" fmla="*/ 33338 w 40005"/>
                  <a:gd name="connsiteY18" fmla="*/ 28575 h 84772"/>
                  <a:gd name="connsiteX19" fmla="*/ 35243 w 40005"/>
                  <a:gd name="connsiteY19" fmla="*/ 32385 h 84772"/>
                  <a:gd name="connsiteX20" fmla="*/ 35243 w 40005"/>
                  <a:gd name="connsiteY20" fmla="*/ 34290 h 84772"/>
                  <a:gd name="connsiteX21" fmla="*/ 36195 w 40005"/>
                  <a:gd name="connsiteY21" fmla="*/ 37147 h 84772"/>
                  <a:gd name="connsiteX22" fmla="*/ 36195 w 40005"/>
                  <a:gd name="connsiteY22" fmla="*/ 39052 h 84772"/>
                  <a:gd name="connsiteX23" fmla="*/ 37147 w 40005"/>
                  <a:gd name="connsiteY23" fmla="*/ 41910 h 84772"/>
                  <a:gd name="connsiteX24" fmla="*/ 37147 w 40005"/>
                  <a:gd name="connsiteY24" fmla="*/ 43815 h 84772"/>
                  <a:gd name="connsiteX25" fmla="*/ 38100 w 40005"/>
                  <a:gd name="connsiteY25" fmla="*/ 46672 h 84772"/>
                  <a:gd name="connsiteX26" fmla="*/ 37147 w 40005"/>
                  <a:gd name="connsiteY26" fmla="*/ 48577 h 84772"/>
                  <a:gd name="connsiteX27" fmla="*/ 37147 w 40005"/>
                  <a:gd name="connsiteY27" fmla="*/ 48577 h 84772"/>
                  <a:gd name="connsiteX28" fmla="*/ 38100 w 40005"/>
                  <a:gd name="connsiteY28" fmla="*/ 51435 h 84772"/>
                  <a:gd name="connsiteX29" fmla="*/ 38100 w 40005"/>
                  <a:gd name="connsiteY29" fmla="*/ 52388 h 84772"/>
                  <a:gd name="connsiteX30" fmla="*/ 39053 w 40005"/>
                  <a:gd name="connsiteY30" fmla="*/ 55245 h 84772"/>
                  <a:gd name="connsiteX31" fmla="*/ 39053 w 40005"/>
                  <a:gd name="connsiteY31" fmla="*/ 56197 h 84772"/>
                  <a:gd name="connsiteX32" fmla="*/ 39053 w 40005"/>
                  <a:gd name="connsiteY32" fmla="*/ 57150 h 84772"/>
                  <a:gd name="connsiteX33" fmla="*/ 38100 w 40005"/>
                  <a:gd name="connsiteY33" fmla="*/ 59055 h 84772"/>
                  <a:gd name="connsiteX34" fmla="*/ 40005 w 40005"/>
                  <a:gd name="connsiteY34" fmla="*/ 61913 h 84772"/>
                  <a:gd name="connsiteX35" fmla="*/ 38100 w 40005"/>
                  <a:gd name="connsiteY35" fmla="*/ 64770 h 84772"/>
                  <a:gd name="connsiteX36" fmla="*/ 38100 w 40005"/>
                  <a:gd name="connsiteY36" fmla="*/ 66675 h 84772"/>
                  <a:gd name="connsiteX37" fmla="*/ 37147 w 40005"/>
                  <a:gd name="connsiteY37" fmla="*/ 68580 h 84772"/>
                  <a:gd name="connsiteX38" fmla="*/ 38100 w 40005"/>
                  <a:gd name="connsiteY38" fmla="*/ 70485 h 84772"/>
                  <a:gd name="connsiteX39" fmla="*/ 37147 w 40005"/>
                  <a:gd name="connsiteY39" fmla="*/ 72390 h 84772"/>
                  <a:gd name="connsiteX40" fmla="*/ 37147 w 40005"/>
                  <a:gd name="connsiteY40" fmla="*/ 72390 h 84772"/>
                  <a:gd name="connsiteX41" fmla="*/ 37147 w 40005"/>
                  <a:gd name="connsiteY41" fmla="*/ 72390 h 84772"/>
                  <a:gd name="connsiteX42" fmla="*/ 37147 w 40005"/>
                  <a:gd name="connsiteY42" fmla="*/ 72390 h 84772"/>
                  <a:gd name="connsiteX43" fmla="*/ 37147 w 40005"/>
                  <a:gd name="connsiteY43" fmla="*/ 72390 h 84772"/>
                  <a:gd name="connsiteX44" fmla="*/ 37147 w 40005"/>
                  <a:gd name="connsiteY44" fmla="*/ 72390 h 84772"/>
                  <a:gd name="connsiteX45" fmla="*/ 37147 w 40005"/>
                  <a:gd name="connsiteY45" fmla="*/ 72390 h 84772"/>
                  <a:gd name="connsiteX46" fmla="*/ 37147 w 40005"/>
                  <a:gd name="connsiteY46" fmla="*/ 72390 h 84772"/>
                  <a:gd name="connsiteX47" fmla="*/ 37147 w 40005"/>
                  <a:gd name="connsiteY47" fmla="*/ 72390 h 84772"/>
                  <a:gd name="connsiteX48" fmla="*/ 37147 w 40005"/>
                  <a:gd name="connsiteY48" fmla="*/ 72390 h 84772"/>
                  <a:gd name="connsiteX49" fmla="*/ 37147 w 40005"/>
                  <a:gd name="connsiteY49" fmla="*/ 72390 h 84772"/>
                  <a:gd name="connsiteX50" fmla="*/ 37147 w 40005"/>
                  <a:gd name="connsiteY50" fmla="*/ 72390 h 84772"/>
                  <a:gd name="connsiteX51" fmla="*/ 37147 w 40005"/>
                  <a:gd name="connsiteY51" fmla="*/ 72390 h 84772"/>
                  <a:gd name="connsiteX52" fmla="*/ 37147 w 40005"/>
                  <a:gd name="connsiteY52" fmla="*/ 72390 h 84772"/>
                  <a:gd name="connsiteX53" fmla="*/ 37147 w 40005"/>
                  <a:gd name="connsiteY53" fmla="*/ 72390 h 84772"/>
                  <a:gd name="connsiteX54" fmla="*/ 37147 w 40005"/>
                  <a:gd name="connsiteY54" fmla="*/ 72390 h 84772"/>
                  <a:gd name="connsiteX55" fmla="*/ 37147 w 40005"/>
                  <a:gd name="connsiteY55" fmla="*/ 72390 h 84772"/>
                  <a:gd name="connsiteX56" fmla="*/ 37147 w 40005"/>
                  <a:gd name="connsiteY56" fmla="*/ 72390 h 84772"/>
                  <a:gd name="connsiteX57" fmla="*/ 37147 w 40005"/>
                  <a:gd name="connsiteY57" fmla="*/ 72390 h 84772"/>
                  <a:gd name="connsiteX58" fmla="*/ 37147 w 40005"/>
                  <a:gd name="connsiteY58" fmla="*/ 72390 h 84772"/>
                  <a:gd name="connsiteX59" fmla="*/ 37147 w 40005"/>
                  <a:gd name="connsiteY59" fmla="*/ 72390 h 84772"/>
                  <a:gd name="connsiteX60" fmla="*/ 37147 w 40005"/>
                  <a:gd name="connsiteY60" fmla="*/ 72390 h 84772"/>
                  <a:gd name="connsiteX61" fmla="*/ 37147 w 40005"/>
                  <a:gd name="connsiteY61" fmla="*/ 72390 h 84772"/>
                  <a:gd name="connsiteX62" fmla="*/ 37147 w 40005"/>
                  <a:gd name="connsiteY62" fmla="*/ 72390 h 84772"/>
                  <a:gd name="connsiteX63" fmla="*/ 37147 w 40005"/>
                  <a:gd name="connsiteY63" fmla="*/ 72390 h 84772"/>
                  <a:gd name="connsiteX64" fmla="*/ 37147 w 40005"/>
                  <a:gd name="connsiteY64" fmla="*/ 72390 h 84772"/>
                  <a:gd name="connsiteX65" fmla="*/ 37147 w 40005"/>
                  <a:gd name="connsiteY65" fmla="*/ 72390 h 84772"/>
                  <a:gd name="connsiteX66" fmla="*/ 37147 w 40005"/>
                  <a:gd name="connsiteY66" fmla="*/ 72390 h 84772"/>
                  <a:gd name="connsiteX67" fmla="*/ 37147 w 40005"/>
                  <a:gd name="connsiteY67" fmla="*/ 72390 h 84772"/>
                  <a:gd name="connsiteX68" fmla="*/ 37147 w 40005"/>
                  <a:gd name="connsiteY68" fmla="*/ 72390 h 84772"/>
                  <a:gd name="connsiteX69" fmla="*/ 37147 w 40005"/>
                  <a:gd name="connsiteY69" fmla="*/ 72390 h 84772"/>
                  <a:gd name="connsiteX70" fmla="*/ 37147 w 40005"/>
                  <a:gd name="connsiteY70" fmla="*/ 72390 h 84772"/>
                  <a:gd name="connsiteX71" fmla="*/ 37147 w 40005"/>
                  <a:gd name="connsiteY71" fmla="*/ 72390 h 84772"/>
                  <a:gd name="connsiteX72" fmla="*/ 37147 w 40005"/>
                  <a:gd name="connsiteY72" fmla="*/ 72390 h 84772"/>
                  <a:gd name="connsiteX73" fmla="*/ 37147 w 40005"/>
                  <a:gd name="connsiteY73" fmla="*/ 72390 h 84772"/>
                  <a:gd name="connsiteX74" fmla="*/ 37147 w 40005"/>
                  <a:gd name="connsiteY74" fmla="*/ 72390 h 84772"/>
                  <a:gd name="connsiteX75" fmla="*/ 37147 w 40005"/>
                  <a:gd name="connsiteY75" fmla="*/ 72390 h 84772"/>
                  <a:gd name="connsiteX76" fmla="*/ 37147 w 40005"/>
                  <a:gd name="connsiteY76" fmla="*/ 72390 h 84772"/>
                  <a:gd name="connsiteX77" fmla="*/ 37147 w 40005"/>
                  <a:gd name="connsiteY77" fmla="*/ 72390 h 84772"/>
                  <a:gd name="connsiteX78" fmla="*/ 37147 w 40005"/>
                  <a:gd name="connsiteY78" fmla="*/ 72390 h 84772"/>
                  <a:gd name="connsiteX79" fmla="*/ 37147 w 40005"/>
                  <a:gd name="connsiteY79" fmla="*/ 72390 h 84772"/>
                  <a:gd name="connsiteX80" fmla="*/ 37147 w 40005"/>
                  <a:gd name="connsiteY80" fmla="*/ 72390 h 84772"/>
                  <a:gd name="connsiteX81" fmla="*/ 37147 w 40005"/>
                  <a:gd name="connsiteY81" fmla="*/ 72390 h 84772"/>
                  <a:gd name="connsiteX82" fmla="*/ 37147 w 40005"/>
                  <a:gd name="connsiteY82" fmla="*/ 72390 h 84772"/>
                  <a:gd name="connsiteX83" fmla="*/ 37147 w 40005"/>
                  <a:gd name="connsiteY83" fmla="*/ 72390 h 84772"/>
                  <a:gd name="connsiteX84" fmla="*/ 37147 w 40005"/>
                  <a:gd name="connsiteY84" fmla="*/ 72390 h 84772"/>
                  <a:gd name="connsiteX85" fmla="*/ 37147 w 40005"/>
                  <a:gd name="connsiteY85" fmla="*/ 72390 h 84772"/>
                  <a:gd name="connsiteX86" fmla="*/ 37147 w 40005"/>
                  <a:gd name="connsiteY86" fmla="*/ 72390 h 84772"/>
                  <a:gd name="connsiteX87" fmla="*/ 37147 w 40005"/>
                  <a:gd name="connsiteY87" fmla="*/ 72390 h 84772"/>
                  <a:gd name="connsiteX88" fmla="*/ 37147 w 40005"/>
                  <a:gd name="connsiteY88" fmla="*/ 72390 h 84772"/>
                  <a:gd name="connsiteX89" fmla="*/ 37147 w 40005"/>
                  <a:gd name="connsiteY89" fmla="*/ 72390 h 84772"/>
                  <a:gd name="connsiteX90" fmla="*/ 37147 w 40005"/>
                  <a:gd name="connsiteY90" fmla="*/ 72390 h 84772"/>
                  <a:gd name="connsiteX91" fmla="*/ 37147 w 40005"/>
                  <a:gd name="connsiteY91" fmla="*/ 72390 h 84772"/>
                  <a:gd name="connsiteX92" fmla="*/ 37147 w 40005"/>
                  <a:gd name="connsiteY92" fmla="*/ 72390 h 84772"/>
                  <a:gd name="connsiteX93" fmla="*/ 37147 w 40005"/>
                  <a:gd name="connsiteY93" fmla="*/ 72390 h 84772"/>
                  <a:gd name="connsiteX94" fmla="*/ 37147 w 40005"/>
                  <a:gd name="connsiteY94" fmla="*/ 72390 h 84772"/>
                  <a:gd name="connsiteX95" fmla="*/ 37147 w 40005"/>
                  <a:gd name="connsiteY95" fmla="*/ 72390 h 84772"/>
                  <a:gd name="connsiteX96" fmla="*/ 37147 w 40005"/>
                  <a:gd name="connsiteY96" fmla="*/ 72390 h 84772"/>
                  <a:gd name="connsiteX97" fmla="*/ 37147 w 40005"/>
                  <a:gd name="connsiteY97" fmla="*/ 72390 h 84772"/>
                  <a:gd name="connsiteX98" fmla="*/ 37147 w 40005"/>
                  <a:gd name="connsiteY98" fmla="*/ 72390 h 84772"/>
                  <a:gd name="connsiteX99" fmla="*/ 37147 w 40005"/>
                  <a:gd name="connsiteY99" fmla="*/ 72390 h 84772"/>
                  <a:gd name="connsiteX100" fmla="*/ 37147 w 40005"/>
                  <a:gd name="connsiteY100" fmla="*/ 72390 h 84772"/>
                  <a:gd name="connsiteX101" fmla="*/ 37147 w 40005"/>
                  <a:gd name="connsiteY101" fmla="*/ 72390 h 84772"/>
                  <a:gd name="connsiteX102" fmla="*/ 37147 w 40005"/>
                  <a:gd name="connsiteY102" fmla="*/ 72390 h 84772"/>
                  <a:gd name="connsiteX103" fmla="*/ 37147 w 40005"/>
                  <a:gd name="connsiteY103" fmla="*/ 72390 h 84772"/>
                  <a:gd name="connsiteX104" fmla="*/ 37147 w 40005"/>
                  <a:gd name="connsiteY104" fmla="*/ 72390 h 84772"/>
                  <a:gd name="connsiteX105" fmla="*/ 37147 w 40005"/>
                  <a:gd name="connsiteY105" fmla="*/ 72390 h 84772"/>
                  <a:gd name="connsiteX106" fmla="*/ 37147 w 40005"/>
                  <a:gd name="connsiteY106" fmla="*/ 72390 h 84772"/>
                  <a:gd name="connsiteX107" fmla="*/ 37147 w 40005"/>
                  <a:gd name="connsiteY107" fmla="*/ 72390 h 84772"/>
                  <a:gd name="connsiteX108" fmla="*/ 37147 w 40005"/>
                  <a:gd name="connsiteY108" fmla="*/ 72390 h 84772"/>
                  <a:gd name="connsiteX109" fmla="*/ 37147 w 40005"/>
                  <a:gd name="connsiteY109" fmla="*/ 72390 h 84772"/>
                  <a:gd name="connsiteX110" fmla="*/ 37147 w 40005"/>
                  <a:gd name="connsiteY110" fmla="*/ 72390 h 84772"/>
                  <a:gd name="connsiteX111" fmla="*/ 37147 w 40005"/>
                  <a:gd name="connsiteY111" fmla="*/ 72390 h 84772"/>
                  <a:gd name="connsiteX112" fmla="*/ 37147 w 40005"/>
                  <a:gd name="connsiteY112" fmla="*/ 72390 h 84772"/>
                  <a:gd name="connsiteX113" fmla="*/ 37147 w 40005"/>
                  <a:gd name="connsiteY113" fmla="*/ 72390 h 84772"/>
                  <a:gd name="connsiteX114" fmla="*/ 37147 w 40005"/>
                  <a:gd name="connsiteY114" fmla="*/ 72390 h 84772"/>
                  <a:gd name="connsiteX115" fmla="*/ 37147 w 40005"/>
                  <a:gd name="connsiteY115" fmla="*/ 72390 h 84772"/>
                  <a:gd name="connsiteX116" fmla="*/ 37147 w 40005"/>
                  <a:gd name="connsiteY116" fmla="*/ 72390 h 84772"/>
                  <a:gd name="connsiteX117" fmla="*/ 37147 w 40005"/>
                  <a:gd name="connsiteY117" fmla="*/ 72390 h 84772"/>
                  <a:gd name="connsiteX118" fmla="*/ 37147 w 40005"/>
                  <a:gd name="connsiteY118" fmla="*/ 72390 h 84772"/>
                  <a:gd name="connsiteX119" fmla="*/ 37147 w 40005"/>
                  <a:gd name="connsiteY119" fmla="*/ 72390 h 84772"/>
                  <a:gd name="connsiteX120" fmla="*/ 37147 w 40005"/>
                  <a:gd name="connsiteY120" fmla="*/ 72390 h 84772"/>
                  <a:gd name="connsiteX121" fmla="*/ 37147 w 40005"/>
                  <a:gd name="connsiteY121" fmla="*/ 72390 h 84772"/>
                  <a:gd name="connsiteX122" fmla="*/ 37147 w 40005"/>
                  <a:gd name="connsiteY122" fmla="*/ 72390 h 84772"/>
                  <a:gd name="connsiteX123" fmla="*/ 37147 w 40005"/>
                  <a:gd name="connsiteY123" fmla="*/ 72390 h 84772"/>
                  <a:gd name="connsiteX124" fmla="*/ 36195 w 40005"/>
                  <a:gd name="connsiteY124" fmla="*/ 74295 h 84772"/>
                  <a:gd name="connsiteX125" fmla="*/ 36195 w 40005"/>
                  <a:gd name="connsiteY125" fmla="*/ 74295 h 84772"/>
                  <a:gd name="connsiteX126" fmla="*/ 35243 w 40005"/>
                  <a:gd name="connsiteY126" fmla="*/ 76200 h 84772"/>
                  <a:gd name="connsiteX127" fmla="*/ 35243 w 40005"/>
                  <a:gd name="connsiteY127" fmla="*/ 76200 h 84772"/>
                  <a:gd name="connsiteX128" fmla="*/ 33338 w 40005"/>
                  <a:gd name="connsiteY128" fmla="*/ 79058 h 84772"/>
                  <a:gd name="connsiteX129" fmla="*/ 33338 w 40005"/>
                  <a:gd name="connsiteY129" fmla="*/ 79058 h 84772"/>
                  <a:gd name="connsiteX130" fmla="*/ 31432 w 40005"/>
                  <a:gd name="connsiteY130" fmla="*/ 81915 h 84772"/>
                  <a:gd name="connsiteX131" fmla="*/ 30480 w 40005"/>
                  <a:gd name="connsiteY131" fmla="*/ 81915 h 84772"/>
                  <a:gd name="connsiteX132" fmla="*/ 28575 w 40005"/>
                  <a:gd name="connsiteY132" fmla="*/ 83820 h 84772"/>
                  <a:gd name="connsiteX133" fmla="*/ 26670 w 40005"/>
                  <a:gd name="connsiteY133" fmla="*/ 82867 h 84772"/>
                  <a:gd name="connsiteX134" fmla="*/ 18097 w 40005"/>
                  <a:gd name="connsiteY134" fmla="*/ 84772 h 84772"/>
                  <a:gd name="connsiteX135" fmla="*/ 2857 w 40005"/>
                  <a:gd name="connsiteY135" fmla="*/ 72390 h 84772"/>
                  <a:gd name="connsiteX136" fmla="*/ 953 w 40005"/>
                  <a:gd name="connsiteY136" fmla="*/ 70485 h 84772"/>
                  <a:gd name="connsiteX137" fmla="*/ 953 w 40005"/>
                  <a:gd name="connsiteY137" fmla="*/ 68580 h 84772"/>
                  <a:gd name="connsiteX138" fmla="*/ 953 w 40005"/>
                  <a:gd name="connsiteY138" fmla="*/ 67627 h 84772"/>
                  <a:gd name="connsiteX139" fmla="*/ 1905 w 40005"/>
                  <a:gd name="connsiteY139" fmla="*/ 65722 h 84772"/>
                  <a:gd name="connsiteX140" fmla="*/ 1905 w 40005"/>
                  <a:gd name="connsiteY140" fmla="*/ 64770 h 84772"/>
                  <a:gd name="connsiteX141" fmla="*/ 953 w 40005"/>
                  <a:gd name="connsiteY141" fmla="*/ 63817 h 84772"/>
                  <a:gd name="connsiteX142" fmla="*/ 953 w 40005"/>
                  <a:gd name="connsiteY142" fmla="*/ 61913 h 84772"/>
                  <a:gd name="connsiteX143" fmla="*/ 953 w 40005"/>
                  <a:gd name="connsiteY143" fmla="*/ 60960 h 84772"/>
                  <a:gd name="connsiteX144" fmla="*/ 0 w 40005"/>
                  <a:gd name="connsiteY144" fmla="*/ 60008 h 84772"/>
                  <a:gd name="connsiteX145" fmla="*/ 953 w 40005"/>
                  <a:gd name="connsiteY145" fmla="*/ 58102 h 84772"/>
                  <a:gd name="connsiteX146" fmla="*/ 953 w 40005"/>
                  <a:gd name="connsiteY146" fmla="*/ 58102 h 84772"/>
                  <a:gd name="connsiteX147" fmla="*/ 0 w 40005"/>
                  <a:gd name="connsiteY147" fmla="*/ 56197 h 84772"/>
                  <a:gd name="connsiteX148" fmla="*/ 953 w 40005"/>
                  <a:gd name="connsiteY148" fmla="*/ 53340 h 84772"/>
                  <a:gd name="connsiteX149" fmla="*/ 953 w 40005"/>
                  <a:gd name="connsiteY149" fmla="*/ 53340 h 84772"/>
                  <a:gd name="connsiteX150" fmla="*/ 953 w 40005"/>
                  <a:gd name="connsiteY150" fmla="*/ 53340 h 84772"/>
                  <a:gd name="connsiteX151" fmla="*/ 0 w 40005"/>
                  <a:gd name="connsiteY151" fmla="*/ 51435 h 84772"/>
                  <a:gd name="connsiteX152" fmla="*/ 1905 w 40005"/>
                  <a:gd name="connsiteY152" fmla="*/ 49530 h 84772"/>
                  <a:gd name="connsiteX153" fmla="*/ 1905 w 40005"/>
                  <a:gd name="connsiteY153" fmla="*/ 49530 h 84772"/>
                  <a:gd name="connsiteX154" fmla="*/ 0 w 40005"/>
                  <a:gd name="connsiteY154" fmla="*/ 47625 h 84772"/>
                  <a:gd name="connsiteX155" fmla="*/ 1905 w 40005"/>
                  <a:gd name="connsiteY155" fmla="*/ 45720 h 84772"/>
                  <a:gd name="connsiteX156" fmla="*/ 1905 w 40005"/>
                  <a:gd name="connsiteY156" fmla="*/ 45720 h 84772"/>
                  <a:gd name="connsiteX157" fmla="*/ 1905 w 40005"/>
                  <a:gd name="connsiteY157" fmla="*/ 45720 h 84772"/>
                  <a:gd name="connsiteX158" fmla="*/ 0 w 40005"/>
                  <a:gd name="connsiteY158" fmla="*/ 43815 h 84772"/>
                  <a:gd name="connsiteX159" fmla="*/ 1905 w 40005"/>
                  <a:gd name="connsiteY159" fmla="*/ 41910 h 84772"/>
                  <a:gd name="connsiteX160" fmla="*/ 1905 w 40005"/>
                  <a:gd name="connsiteY160" fmla="*/ 41910 h 84772"/>
                  <a:gd name="connsiteX161" fmla="*/ 1905 w 40005"/>
                  <a:gd name="connsiteY161" fmla="*/ 40958 h 84772"/>
                  <a:gd name="connsiteX162" fmla="*/ 953 w 40005"/>
                  <a:gd name="connsiteY162" fmla="*/ 39052 h 84772"/>
                  <a:gd name="connsiteX163" fmla="*/ 1905 w 40005"/>
                  <a:gd name="connsiteY163" fmla="*/ 37147 h 84772"/>
                  <a:gd name="connsiteX164" fmla="*/ 1905 w 40005"/>
                  <a:gd name="connsiteY164" fmla="*/ 37147 h 84772"/>
                  <a:gd name="connsiteX165" fmla="*/ 0 w 40005"/>
                  <a:gd name="connsiteY165" fmla="*/ 35242 h 84772"/>
                  <a:gd name="connsiteX166" fmla="*/ 1905 w 40005"/>
                  <a:gd name="connsiteY166" fmla="*/ 33338 h 84772"/>
                  <a:gd name="connsiteX167" fmla="*/ 2857 w 40005"/>
                  <a:gd name="connsiteY167" fmla="*/ 33338 h 84772"/>
                  <a:gd name="connsiteX168" fmla="*/ 3810 w 40005"/>
                  <a:gd name="connsiteY168" fmla="*/ 33338 h 84772"/>
                  <a:gd name="connsiteX169" fmla="*/ 3810 w 40005"/>
                  <a:gd name="connsiteY169" fmla="*/ 32385 h 84772"/>
                  <a:gd name="connsiteX170" fmla="*/ 2857 w 40005"/>
                  <a:gd name="connsiteY170" fmla="*/ 30480 h 84772"/>
                  <a:gd name="connsiteX171" fmla="*/ 4763 w 40005"/>
                  <a:gd name="connsiteY171" fmla="*/ 28575 h 84772"/>
                  <a:gd name="connsiteX172" fmla="*/ 4763 w 40005"/>
                  <a:gd name="connsiteY172" fmla="*/ 27622 h 84772"/>
                  <a:gd name="connsiteX173" fmla="*/ 3810 w 40005"/>
                  <a:gd name="connsiteY173" fmla="*/ 25717 h 84772"/>
                  <a:gd name="connsiteX174" fmla="*/ 5715 w 40005"/>
                  <a:gd name="connsiteY174" fmla="*/ 23813 h 84772"/>
                  <a:gd name="connsiteX175" fmla="*/ 6668 w 40005"/>
                  <a:gd name="connsiteY175" fmla="*/ 19050 h 84772"/>
                  <a:gd name="connsiteX176" fmla="*/ 5715 w 40005"/>
                  <a:gd name="connsiteY176" fmla="*/ 17145 h 84772"/>
                  <a:gd name="connsiteX177" fmla="*/ 7620 w 40005"/>
                  <a:gd name="connsiteY177" fmla="*/ 15240 h 84772"/>
                  <a:gd name="connsiteX178" fmla="*/ 7620 w 40005"/>
                  <a:gd name="connsiteY178" fmla="*/ 15240 h 84772"/>
                  <a:gd name="connsiteX179" fmla="*/ 7620 w 40005"/>
                  <a:gd name="connsiteY179" fmla="*/ 14288 h 84772"/>
                  <a:gd name="connsiteX180" fmla="*/ 8572 w 40005"/>
                  <a:gd name="connsiteY180" fmla="*/ 8572 h 84772"/>
                  <a:gd name="connsiteX181" fmla="*/ 13335 w 40005"/>
                  <a:gd name="connsiteY181" fmla="*/ 2858 h 84772"/>
                  <a:gd name="connsiteX182" fmla="*/ 20955 w 40005"/>
                  <a:gd name="connsiteY182" fmla="*/ 0 h 847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40005" h="84772">
                    <a:moveTo>
                      <a:pt x="20955" y="0"/>
                    </a:moveTo>
                    <a:cubicBezTo>
                      <a:pt x="21907" y="0"/>
                      <a:pt x="21907" y="0"/>
                      <a:pt x="22860" y="952"/>
                    </a:cubicBezTo>
                    <a:cubicBezTo>
                      <a:pt x="22860" y="0"/>
                      <a:pt x="23813" y="0"/>
                      <a:pt x="23813" y="0"/>
                    </a:cubicBezTo>
                    <a:cubicBezTo>
                      <a:pt x="24765" y="0"/>
                      <a:pt x="24765" y="952"/>
                      <a:pt x="24765" y="1905"/>
                    </a:cubicBezTo>
                    <a:cubicBezTo>
                      <a:pt x="24765" y="1905"/>
                      <a:pt x="24765" y="1905"/>
                      <a:pt x="24765" y="1905"/>
                    </a:cubicBezTo>
                    <a:cubicBezTo>
                      <a:pt x="25718" y="1905"/>
                      <a:pt x="25718" y="2858"/>
                      <a:pt x="25718" y="4763"/>
                    </a:cubicBezTo>
                    <a:cubicBezTo>
                      <a:pt x="25718" y="4763"/>
                      <a:pt x="25718" y="5715"/>
                      <a:pt x="25718" y="5715"/>
                    </a:cubicBezTo>
                    <a:lnTo>
                      <a:pt x="25718" y="5715"/>
                    </a:lnTo>
                    <a:cubicBezTo>
                      <a:pt x="26670" y="5715"/>
                      <a:pt x="26670" y="6667"/>
                      <a:pt x="26670" y="8572"/>
                    </a:cubicBezTo>
                    <a:cubicBezTo>
                      <a:pt x="26670" y="9525"/>
                      <a:pt x="26670" y="9525"/>
                      <a:pt x="26670" y="9525"/>
                    </a:cubicBezTo>
                    <a:lnTo>
                      <a:pt x="26670" y="9525"/>
                    </a:lnTo>
                    <a:cubicBezTo>
                      <a:pt x="28575" y="9525"/>
                      <a:pt x="29528" y="11430"/>
                      <a:pt x="29528" y="13335"/>
                    </a:cubicBezTo>
                    <a:cubicBezTo>
                      <a:pt x="29528" y="13335"/>
                      <a:pt x="29528" y="14288"/>
                      <a:pt x="29528" y="14288"/>
                    </a:cubicBezTo>
                    <a:cubicBezTo>
                      <a:pt x="30480" y="15240"/>
                      <a:pt x="30480" y="16192"/>
                      <a:pt x="31432" y="17145"/>
                    </a:cubicBezTo>
                    <a:cubicBezTo>
                      <a:pt x="33338" y="17145"/>
                      <a:pt x="34290" y="19050"/>
                      <a:pt x="34290" y="20955"/>
                    </a:cubicBezTo>
                    <a:cubicBezTo>
                      <a:pt x="34290" y="21908"/>
                      <a:pt x="34290" y="22860"/>
                      <a:pt x="33338" y="23813"/>
                    </a:cubicBezTo>
                    <a:cubicBezTo>
                      <a:pt x="34290" y="24765"/>
                      <a:pt x="34290" y="25717"/>
                      <a:pt x="34290" y="26670"/>
                    </a:cubicBezTo>
                    <a:cubicBezTo>
                      <a:pt x="34290" y="27622"/>
                      <a:pt x="34290" y="28575"/>
                      <a:pt x="33338" y="28575"/>
                    </a:cubicBezTo>
                    <a:lnTo>
                      <a:pt x="33338" y="28575"/>
                    </a:lnTo>
                    <a:cubicBezTo>
                      <a:pt x="34290" y="29527"/>
                      <a:pt x="35243" y="30480"/>
                      <a:pt x="35243" y="32385"/>
                    </a:cubicBezTo>
                    <a:cubicBezTo>
                      <a:pt x="35243" y="33338"/>
                      <a:pt x="35243" y="33338"/>
                      <a:pt x="35243" y="34290"/>
                    </a:cubicBezTo>
                    <a:cubicBezTo>
                      <a:pt x="36195" y="35242"/>
                      <a:pt x="36195" y="36195"/>
                      <a:pt x="36195" y="37147"/>
                    </a:cubicBezTo>
                    <a:cubicBezTo>
                      <a:pt x="36195" y="38100"/>
                      <a:pt x="36195" y="38100"/>
                      <a:pt x="36195" y="39052"/>
                    </a:cubicBezTo>
                    <a:cubicBezTo>
                      <a:pt x="37147" y="40005"/>
                      <a:pt x="37147" y="40958"/>
                      <a:pt x="37147" y="41910"/>
                    </a:cubicBezTo>
                    <a:cubicBezTo>
                      <a:pt x="37147" y="42863"/>
                      <a:pt x="37147" y="42863"/>
                      <a:pt x="37147" y="43815"/>
                    </a:cubicBezTo>
                    <a:cubicBezTo>
                      <a:pt x="38100" y="44767"/>
                      <a:pt x="38100" y="45720"/>
                      <a:pt x="38100" y="46672"/>
                    </a:cubicBezTo>
                    <a:cubicBezTo>
                      <a:pt x="38100" y="47625"/>
                      <a:pt x="38100" y="48577"/>
                      <a:pt x="37147" y="48577"/>
                    </a:cubicBezTo>
                    <a:lnTo>
                      <a:pt x="37147" y="48577"/>
                    </a:lnTo>
                    <a:cubicBezTo>
                      <a:pt x="38100" y="49530"/>
                      <a:pt x="38100" y="50483"/>
                      <a:pt x="38100" y="51435"/>
                    </a:cubicBezTo>
                    <a:cubicBezTo>
                      <a:pt x="38100" y="51435"/>
                      <a:pt x="38100" y="52388"/>
                      <a:pt x="38100" y="52388"/>
                    </a:cubicBezTo>
                    <a:cubicBezTo>
                      <a:pt x="39053" y="53340"/>
                      <a:pt x="39053" y="54292"/>
                      <a:pt x="39053" y="55245"/>
                    </a:cubicBezTo>
                    <a:cubicBezTo>
                      <a:pt x="39053" y="55245"/>
                      <a:pt x="39053" y="56197"/>
                      <a:pt x="39053" y="56197"/>
                    </a:cubicBezTo>
                    <a:cubicBezTo>
                      <a:pt x="39053" y="56197"/>
                      <a:pt x="39053" y="57150"/>
                      <a:pt x="39053" y="57150"/>
                    </a:cubicBezTo>
                    <a:cubicBezTo>
                      <a:pt x="39053" y="58102"/>
                      <a:pt x="39053" y="58102"/>
                      <a:pt x="38100" y="59055"/>
                    </a:cubicBezTo>
                    <a:cubicBezTo>
                      <a:pt x="39053" y="59055"/>
                      <a:pt x="40005" y="60008"/>
                      <a:pt x="40005" y="61913"/>
                    </a:cubicBezTo>
                    <a:cubicBezTo>
                      <a:pt x="40005" y="62865"/>
                      <a:pt x="39053" y="63817"/>
                      <a:pt x="38100" y="64770"/>
                    </a:cubicBezTo>
                    <a:cubicBezTo>
                      <a:pt x="38100" y="64770"/>
                      <a:pt x="38100" y="65722"/>
                      <a:pt x="38100" y="66675"/>
                    </a:cubicBezTo>
                    <a:cubicBezTo>
                      <a:pt x="38100" y="67627"/>
                      <a:pt x="38100" y="67627"/>
                      <a:pt x="37147" y="68580"/>
                    </a:cubicBezTo>
                    <a:cubicBezTo>
                      <a:pt x="38100" y="68580"/>
                      <a:pt x="38100" y="69533"/>
                      <a:pt x="38100" y="70485"/>
                    </a:cubicBezTo>
                    <a:cubicBezTo>
                      <a:pt x="38100" y="71438"/>
                      <a:pt x="38100" y="72390"/>
                      <a:pt x="37147" y="72390"/>
                    </a:cubicBez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cubicBezTo>
                      <a:pt x="37147" y="73342"/>
                      <a:pt x="37147" y="74295"/>
                      <a:pt x="36195" y="74295"/>
                    </a:cubicBezTo>
                    <a:cubicBezTo>
                      <a:pt x="36195" y="74295"/>
                      <a:pt x="36195" y="74295"/>
                      <a:pt x="36195" y="74295"/>
                    </a:cubicBezTo>
                    <a:cubicBezTo>
                      <a:pt x="36195" y="75247"/>
                      <a:pt x="35243" y="76200"/>
                      <a:pt x="35243" y="76200"/>
                    </a:cubicBezTo>
                    <a:cubicBezTo>
                      <a:pt x="35243" y="76200"/>
                      <a:pt x="35243" y="76200"/>
                      <a:pt x="35243" y="76200"/>
                    </a:cubicBezTo>
                    <a:cubicBezTo>
                      <a:pt x="35243" y="77152"/>
                      <a:pt x="34290" y="79058"/>
                      <a:pt x="33338" y="79058"/>
                    </a:cubicBezTo>
                    <a:lnTo>
                      <a:pt x="33338" y="79058"/>
                    </a:lnTo>
                    <a:cubicBezTo>
                      <a:pt x="33338" y="80010"/>
                      <a:pt x="32385" y="81915"/>
                      <a:pt x="31432" y="81915"/>
                    </a:cubicBezTo>
                    <a:cubicBezTo>
                      <a:pt x="31432" y="81915"/>
                      <a:pt x="31432" y="81915"/>
                      <a:pt x="30480" y="81915"/>
                    </a:cubicBezTo>
                    <a:cubicBezTo>
                      <a:pt x="30480" y="82867"/>
                      <a:pt x="29528" y="83820"/>
                      <a:pt x="28575" y="83820"/>
                    </a:cubicBezTo>
                    <a:cubicBezTo>
                      <a:pt x="27622" y="83820"/>
                      <a:pt x="27622" y="83820"/>
                      <a:pt x="26670" y="82867"/>
                    </a:cubicBezTo>
                    <a:cubicBezTo>
                      <a:pt x="24765" y="83820"/>
                      <a:pt x="21907" y="84772"/>
                      <a:pt x="18097" y="84772"/>
                    </a:cubicBezTo>
                    <a:cubicBezTo>
                      <a:pt x="9525" y="84772"/>
                      <a:pt x="4763" y="80010"/>
                      <a:pt x="2857" y="72390"/>
                    </a:cubicBezTo>
                    <a:cubicBezTo>
                      <a:pt x="1905" y="72390"/>
                      <a:pt x="953" y="72390"/>
                      <a:pt x="953" y="70485"/>
                    </a:cubicBezTo>
                    <a:cubicBezTo>
                      <a:pt x="953" y="69533"/>
                      <a:pt x="953" y="68580"/>
                      <a:pt x="953" y="68580"/>
                    </a:cubicBezTo>
                    <a:cubicBezTo>
                      <a:pt x="953" y="68580"/>
                      <a:pt x="953" y="68580"/>
                      <a:pt x="953" y="67627"/>
                    </a:cubicBezTo>
                    <a:cubicBezTo>
                      <a:pt x="953" y="66675"/>
                      <a:pt x="953" y="65722"/>
                      <a:pt x="1905" y="65722"/>
                    </a:cubicBezTo>
                    <a:cubicBezTo>
                      <a:pt x="1905" y="65722"/>
                      <a:pt x="1905" y="64770"/>
                      <a:pt x="1905" y="64770"/>
                    </a:cubicBezTo>
                    <a:cubicBezTo>
                      <a:pt x="1905" y="64770"/>
                      <a:pt x="953" y="63817"/>
                      <a:pt x="953" y="63817"/>
                    </a:cubicBezTo>
                    <a:cubicBezTo>
                      <a:pt x="953" y="62865"/>
                      <a:pt x="953" y="61913"/>
                      <a:pt x="953" y="61913"/>
                    </a:cubicBezTo>
                    <a:lnTo>
                      <a:pt x="953" y="60960"/>
                    </a:lnTo>
                    <a:cubicBezTo>
                      <a:pt x="953" y="60960"/>
                      <a:pt x="0" y="60008"/>
                      <a:pt x="0" y="60008"/>
                    </a:cubicBezTo>
                    <a:cubicBezTo>
                      <a:pt x="0" y="59055"/>
                      <a:pt x="0" y="58102"/>
                      <a:pt x="953" y="58102"/>
                    </a:cubicBezTo>
                    <a:lnTo>
                      <a:pt x="953" y="58102"/>
                    </a:lnTo>
                    <a:cubicBezTo>
                      <a:pt x="0" y="58102"/>
                      <a:pt x="0" y="57150"/>
                      <a:pt x="0" y="56197"/>
                    </a:cubicBezTo>
                    <a:cubicBezTo>
                      <a:pt x="0" y="55245"/>
                      <a:pt x="0" y="54292"/>
                      <a:pt x="953" y="53340"/>
                    </a:cubicBezTo>
                    <a:cubicBezTo>
                      <a:pt x="953" y="53340"/>
                      <a:pt x="953" y="53340"/>
                      <a:pt x="953" y="53340"/>
                    </a:cubicBezTo>
                    <a:lnTo>
                      <a:pt x="953" y="53340"/>
                    </a:lnTo>
                    <a:cubicBezTo>
                      <a:pt x="0" y="53340"/>
                      <a:pt x="0" y="52388"/>
                      <a:pt x="0" y="51435"/>
                    </a:cubicBezTo>
                    <a:cubicBezTo>
                      <a:pt x="0" y="50483"/>
                      <a:pt x="953" y="49530"/>
                      <a:pt x="1905" y="49530"/>
                    </a:cubicBezTo>
                    <a:lnTo>
                      <a:pt x="1905" y="49530"/>
                    </a:lnTo>
                    <a:cubicBezTo>
                      <a:pt x="953" y="49530"/>
                      <a:pt x="0" y="48577"/>
                      <a:pt x="0" y="47625"/>
                    </a:cubicBezTo>
                    <a:cubicBezTo>
                      <a:pt x="0" y="46672"/>
                      <a:pt x="953" y="45720"/>
                      <a:pt x="1905" y="45720"/>
                    </a:cubicBezTo>
                    <a:cubicBezTo>
                      <a:pt x="1905" y="45720"/>
                      <a:pt x="1905" y="45720"/>
                      <a:pt x="1905" y="45720"/>
                    </a:cubicBezTo>
                    <a:lnTo>
                      <a:pt x="1905" y="45720"/>
                    </a:lnTo>
                    <a:cubicBezTo>
                      <a:pt x="953" y="45720"/>
                      <a:pt x="0" y="44767"/>
                      <a:pt x="0" y="43815"/>
                    </a:cubicBezTo>
                    <a:cubicBezTo>
                      <a:pt x="0" y="42863"/>
                      <a:pt x="953" y="41910"/>
                      <a:pt x="1905" y="41910"/>
                    </a:cubicBezTo>
                    <a:cubicBezTo>
                      <a:pt x="1905" y="41910"/>
                      <a:pt x="1905" y="41910"/>
                      <a:pt x="1905" y="41910"/>
                    </a:cubicBezTo>
                    <a:lnTo>
                      <a:pt x="1905" y="40958"/>
                    </a:lnTo>
                    <a:cubicBezTo>
                      <a:pt x="1905" y="40958"/>
                      <a:pt x="953" y="40005"/>
                      <a:pt x="953" y="39052"/>
                    </a:cubicBezTo>
                    <a:cubicBezTo>
                      <a:pt x="953" y="38100"/>
                      <a:pt x="953" y="37147"/>
                      <a:pt x="1905" y="37147"/>
                    </a:cubicBezTo>
                    <a:lnTo>
                      <a:pt x="1905" y="37147"/>
                    </a:lnTo>
                    <a:cubicBezTo>
                      <a:pt x="953" y="37147"/>
                      <a:pt x="0" y="36195"/>
                      <a:pt x="0" y="35242"/>
                    </a:cubicBezTo>
                    <a:cubicBezTo>
                      <a:pt x="0" y="34290"/>
                      <a:pt x="953" y="33338"/>
                      <a:pt x="1905" y="33338"/>
                    </a:cubicBezTo>
                    <a:cubicBezTo>
                      <a:pt x="1905" y="33338"/>
                      <a:pt x="1905" y="33338"/>
                      <a:pt x="2857" y="33338"/>
                    </a:cubicBezTo>
                    <a:cubicBezTo>
                      <a:pt x="2857" y="33338"/>
                      <a:pt x="2857" y="33338"/>
                      <a:pt x="3810" y="33338"/>
                    </a:cubicBezTo>
                    <a:lnTo>
                      <a:pt x="3810" y="32385"/>
                    </a:lnTo>
                    <a:cubicBezTo>
                      <a:pt x="2857" y="32385"/>
                      <a:pt x="2857" y="31433"/>
                      <a:pt x="2857" y="30480"/>
                    </a:cubicBezTo>
                    <a:cubicBezTo>
                      <a:pt x="2857" y="29527"/>
                      <a:pt x="3810" y="28575"/>
                      <a:pt x="4763" y="28575"/>
                    </a:cubicBezTo>
                    <a:lnTo>
                      <a:pt x="4763" y="27622"/>
                    </a:lnTo>
                    <a:cubicBezTo>
                      <a:pt x="4763" y="27622"/>
                      <a:pt x="3810" y="26670"/>
                      <a:pt x="3810" y="25717"/>
                    </a:cubicBezTo>
                    <a:cubicBezTo>
                      <a:pt x="3810" y="24765"/>
                      <a:pt x="4763" y="23813"/>
                      <a:pt x="5715" y="23813"/>
                    </a:cubicBezTo>
                    <a:cubicBezTo>
                      <a:pt x="5715" y="21908"/>
                      <a:pt x="6668" y="20955"/>
                      <a:pt x="6668" y="19050"/>
                    </a:cubicBezTo>
                    <a:cubicBezTo>
                      <a:pt x="5715" y="19050"/>
                      <a:pt x="5715" y="18097"/>
                      <a:pt x="5715" y="17145"/>
                    </a:cubicBezTo>
                    <a:cubicBezTo>
                      <a:pt x="5715" y="16192"/>
                      <a:pt x="6668" y="15240"/>
                      <a:pt x="7620" y="15240"/>
                    </a:cubicBezTo>
                    <a:lnTo>
                      <a:pt x="7620" y="15240"/>
                    </a:lnTo>
                    <a:lnTo>
                      <a:pt x="7620" y="14288"/>
                    </a:lnTo>
                    <a:cubicBezTo>
                      <a:pt x="7620" y="12383"/>
                      <a:pt x="7620" y="10477"/>
                      <a:pt x="8572" y="8572"/>
                    </a:cubicBezTo>
                    <a:cubicBezTo>
                      <a:pt x="9525" y="5715"/>
                      <a:pt x="11430" y="3810"/>
                      <a:pt x="13335" y="2858"/>
                    </a:cubicBezTo>
                    <a:cubicBezTo>
                      <a:pt x="18097" y="952"/>
                      <a:pt x="20003" y="0"/>
                      <a:pt x="20955" y="0"/>
                    </a:cubicBezTo>
                    <a:close/>
                  </a:path>
                </a:pathLst>
              </a:custGeom>
              <a:solidFill>
                <a:srgbClr val="55622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99" name="Freeform: Shape 898">
                <a:extLst>
                  <a:ext uri="{FF2B5EF4-FFF2-40B4-BE49-F238E27FC236}">
                    <a16:creationId xmlns:a16="http://schemas.microsoft.com/office/drawing/2014/main" id="{4B1053A9-B57F-4E36-B719-3145D7D1354D}"/>
                  </a:ext>
                </a:extLst>
              </p:cNvPr>
              <p:cNvSpPr/>
              <p:nvPr/>
            </p:nvSpPr>
            <p:spPr>
              <a:xfrm>
                <a:off x="5848349" y="3217545"/>
                <a:ext cx="36194" cy="76200"/>
              </a:xfrm>
              <a:custGeom>
                <a:avLst/>
                <a:gdLst>
                  <a:gd name="connsiteX0" fmla="*/ 32385 w 36194"/>
                  <a:gd name="connsiteY0" fmla="*/ 17145 h 76200"/>
                  <a:gd name="connsiteX1" fmla="*/ 33338 w 36194"/>
                  <a:gd name="connsiteY1" fmla="*/ 20002 h 76200"/>
                  <a:gd name="connsiteX2" fmla="*/ 32385 w 36194"/>
                  <a:gd name="connsiteY2" fmla="*/ 21908 h 76200"/>
                  <a:gd name="connsiteX3" fmla="*/ 32385 w 36194"/>
                  <a:gd name="connsiteY3" fmla="*/ 21908 h 76200"/>
                  <a:gd name="connsiteX4" fmla="*/ 34290 w 36194"/>
                  <a:gd name="connsiteY4" fmla="*/ 25717 h 76200"/>
                  <a:gd name="connsiteX5" fmla="*/ 33338 w 36194"/>
                  <a:gd name="connsiteY5" fmla="*/ 27622 h 76200"/>
                  <a:gd name="connsiteX6" fmla="*/ 34290 w 36194"/>
                  <a:gd name="connsiteY6" fmla="*/ 30480 h 76200"/>
                  <a:gd name="connsiteX7" fmla="*/ 33338 w 36194"/>
                  <a:gd name="connsiteY7" fmla="*/ 32385 h 76200"/>
                  <a:gd name="connsiteX8" fmla="*/ 34290 w 36194"/>
                  <a:gd name="connsiteY8" fmla="*/ 35242 h 76200"/>
                  <a:gd name="connsiteX9" fmla="*/ 33338 w 36194"/>
                  <a:gd name="connsiteY9" fmla="*/ 37147 h 76200"/>
                  <a:gd name="connsiteX10" fmla="*/ 34290 w 36194"/>
                  <a:gd name="connsiteY10" fmla="*/ 40005 h 76200"/>
                  <a:gd name="connsiteX11" fmla="*/ 33338 w 36194"/>
                  <a:gd name="connsiteY11" fmla="*/ 41910 h 76200"/>
                  <a:gd name="connsiteX12" fmla="*/ 33338 w 36194"/>
                  <a:gd name="connsiteY12" fmla="*/ 41910 h 76200"/>
                  <a:gd name="connsiteX13" fmla="*/ 34290 w 36194"/>
                  <a:gd name="connsiteY13" fmla="*/ 44767 h 76200"/>
                  <a:gd name="connsiteX14" fmla="*/ 34290 w 36194"/>
                  <a:gd name="connsiteY14" fmla="*/ 45720 h 76200"/>
                  <a:gd name="connsiteX15" fmla="*/ 35243 w 36194"/>
                  <a:gd name="connsiteY15" fmla="*/ 48577 h 76200"/>
                  <a:gd name="connsiteX16" fmla="*/ 35243 w 36194"/>
                  <a:gd name="connsiteY16" fmla="*/ 49530 h 76200"/>
                  <a:gd name="connsiteX17" fmla="*/ 35243 w 36194"/>
                  <a:gd name="connsiteY17" fmla="*/ 50483 h 76200"/>
                  <a:gd name="connsiteX18" fmla="*/ 34290 w 36194"/>
                  <a:gd name="connsiteY18" fmla="*/ 52388 h 76200"/>
                  <a:gd name="connsiteX19" fmla="*/ 36195 w 36194"/>
                  <a:gd name="connsiteY19" fmla="*/ 55245 h 76200"/>
                  <a:gd name="connsiteX20" fmla="*/ 34290 w 36194"/>
                  <a:gd name="connsiteY20" fmla="*/ 57150 h 76200"/>
                  <a:gd name="connsiteX21" fmla="*/ 34290 w 36194"/>
                  <a:gd name="connsiteY21" fmla="*/ 59055 h 76200"/>
                  <a:gd name="connsiteX22" fmla="*/ 33338 w 36194"/>
                  <a:gd name="connsiteY22" fmla="*/ 60960 h 76200"/>
                  <a:gd name="connsiteX23" fmla="*/ 34290 w 36194"/>
                  <a:gd name="connsiteY23" fmla="*/ 62865 h 76200"/>
                  <a:gd name="connsiteX24" fmla="*/ 32385 w 36194"/>
                  <a:gd name="connsiteY24" fmla="*/ 64770 h 76200"/>
                  <a:gd name="connsiteX25" fmla="*/ 32385 w 36194"/>
                  <a:gd name="connsiteY25" fmla="*/ 64770 h 76200"/>
                  <a:gd name="connsiteX26" fmla="*/ 32385 w 36194"/>
                  <a:gd name="connsiteY26" fmla="*/ 64770 h 76200"/>
                  <a:gd name="connsiteX27" fmla="*/ 32385 w 36194"/>
                  <a:gd name="connsiteY27" fmla="*/ 64770 h 76200"/>
                  <a:gd name="connsiteX28" fmla="*/ 32385 w 36194"/>
                  <a:gd name="connsiteY28" fmla="*/ 64770 h 76200"/>
                  <a:gd name="connsiteX29" fmla="*/ 32385 w 36194"/>
                  <a:gd name="connsiteY29" fmla="*/ 64770 h 76200"/>
                  <a:gd name="connsiteX30" fmla="*/ 32385 w 36194"/>
                  <a:gd name="connsiteY30" fmla="*/ 64770 h 76200"/>
                  <a:gd name="connsiteX31" fmla="*/ 32385 w 36194"/>
                  <a:gd name="connsiteY31" fmla="*/ 64770 h 76200"/>
                  <a:gd name="connsiteX32" fmla="*/ 32385 w 36194"/>
                  <a:gd name="connsiteY32" fmla="*/ 64770 h 76200"/>
                  <a:gd name="connsiteX33" fmla="*/ 32385 w 36194"/>
                  <a:gd name="connsiteY33" fmla="*/ 64770 h 76200"/>
                  <a:gd name="connsiteX34" fmla="*/ 32385 w 36194"/>
                  <a:gd name="connsiteY34" fmla="*/ 64770 h 76200"/>
                  <a:gd name="connsiteX35" fmla="*/ 32385 w 36194"/>
                  <a:gd name="connsiteY35" fmla="*/ 64770 h 76200"/>
                  <a:gd name="connsiteX36" fmla="*/ 32385 w 36194"/>
                  <a:gd name="connsiteY36" fmla="*/ 64770 h 76200"/>
                  <a:gd name="connsiteX37" fmla="*/ 32385 w 36194"/>
                  <a:gd name="connsiteY37" fmla="*/ 64770 h 76200"/>
                  <a:gd name="connsiteX38" fmla="*/ 32385 w 36194"/>
                  <a:gd name="connsiteY38" fmla="*/ 64770 h 76200"/>
                  <a:gd name="connsiteX39" fmla="*/ 32385 w 36194"/>
                  <a:gd name="connsiteY39" fmla="*/ 64770 h 76200"/>
                  <a:gd name="connsiteX40" fmla="*/ 32385 w 36194"/>
                  <a:gd name="connsiteY40" fmla="*/ 64770 h 76200"/>
                  <a:gd name="connsiteX41" fmla="*/ 32385 w 36194"/>
                  <a:gd name="connsiteY41" fmla="*/ 64770 h 76200"/>
                  <a:gd name="connsiteX42" fmla="*/ 32385 w 36194"/>
                  <a:gd name="connsiteY42" fmla="*/ 64770 h 76200"/>
                  <a:gd name="connsiteX43" fmla="*/ 32385 w 36194"/>
                  <a:gd name="connsiteY43" fmla="*/ 64770 h 76200"/>
                  <a:gd name="connsiteX44" fmla="*/ 32385 w 36194"/>
                  <a:gd name="connsiteY44" fmla="*/ 64770 h 76200"/>
                  <a:gd name="connsiteX45" fmla="*/ 32385 w 36194"/>
                  <a:gd name="connsiteY45" fmla="*/ 64770 h 76200"/>
                  <a:gd name="connsiteX46" fmla="*/ 32385 w 36194"/>
                  <a:gd name="connsiteY46" fmla="*/ 64770 h 76200"/>
                  <a:gd name="connsiteX47" fmla="*/ 32385 w 36194"/>
                  <a:gd name="connsiteY47" fmla="*/ 64770 h 76200"/>
                  <a:gd name="connsiteX48" fmla="*/ 32385 w 36194"/>
                  <a:gd name="connsiteY48" fmla="*/ 64770 h 76200"/>
                  <a:gd name="connsiteX49" fmla="*/ 32385 w 36194"/>
                  <a:gd name="connsiteY49" fmla="*/ 64770 h 76200"/>
                  <a:gd name="connsiteX50" fmla="*/ 32385 w 36194"/>
                  <a:gd name="connsiteY50" fmla="*/ 64770 h 76200"/>
                  <a:gd name="connsiteX51" fmla="*/ 32385 w 36194"/>
                  <a:gd name="connsiteY51" fmla="*/ 64770 h 76200"/>
                  <a:gd name="connsiteX52" fmla="*/ 32385 w 36194"/>
                  <a:gd name="connsiteY52" fmla="*/ 64770 h 76200"/>
                  <a:gd name="connsiteX53" fmla="*/ 32385 w 36194"/>
                  <a:gd name="connsiteY53" fmla="*/ 64770 h 76200"/>
                  <a:gd name="connsiteX54" fmla="*/ 32385 w 36194"/>
                  <a:gd name="connsiteY54" fmla="*/ 64770 h 76200"/>
                  <a:gd name="connsiteX55" fmla="*/ 32385 w 36194"/>
                  <a:gd name="connsiteY55" fmla="*/ 64770 h 76200"/>
                  <a:gd name="connsiteX56" fmla="*/ 32385 w 36194"/>
                  <a:gd name="connsiteY56" fmla="*/ 64770 h 76200"/>
                  <a:gd name="connsiteX57" fmla="*/ 32385 w 36194"/>
                  <a:gd name="connsiteY57" fmla="*/ 64770 h 76200"/>
                  <a:gd name="connsiteX58" fmla="*/ 32385 w 36194"/>
                  <a:gd name="connsiteY58" fmla="*/ 64770 h 76200"/>
                  <a:gd name="connsiteX59" fmla="*/ 32385 w 36194"/>
                  <a:gd name="connsiteY59" fmla="*/ 64770 h 76200"/>
                  <a:gd name="connsiteX60" fmla="*/ 32385 w 36194"/>
                  <a:gd name="connsiteY60" fmla="*/ 64770 h 76200"/>
                  <a:gd name="connsiteX61" fmla="*/ 32385 w 36194"/>
                  <a:gd name="connsiteY61" fmla="*/ 64770 h 76200"/>
                  <a:gd name="connsiteX62" fmla="*/ 32385 w 36194"/>
                  <a:gd name="connsiteY62" fmla="*/ 64770 h 76200"/>
                  <a:gd name="connsiteX63" fmla="*/ 32385 w 36194"/>
                  <a:gd name="connsiteY63" fmla="*/ 64770 h 76200"/>
                  <a:gd name="connsiteX64" fmla="*/ 32385 w 36194"/>
                  <a:gd name="connsiteY64" fmla="*/ 64770 h 76200"/>
                  <a:gd name="connsiteX65" fmla="*/ 32385 w 36194"/>
                  <a:gd name="connsiteY65" fmla="*/ 64770 h 76200"/>
                  <a:gd name="connsiteX66" fmla="*/ 32385 w 36194"/>
                  <a:gd name="connsiteY66" fmla="*/ 64770 h 76200"/>
                  <a:gd name="connsiteX67" fmla="*/ 32385 w 36194"/>
                  <a:gd name="connsiteY67" fmla="*/ 64770 h 76200"/>
                  <a:gd name="connsiteX68" fmla="*/ 32385 w 36194"/>
                  <a:gd name="connsiteY68" fmla="*/ 64770 h 76200"/>
                  <a:gd name="connsiteX69" fmla="*/ 32385 w 36194"/>
                  <a:gd name="connsiteY69" fmla="*/ 64770 h 76200"/>
                  <a:gd name="connsiteX70" fmla="*/ 32385 w 36194"/>
                  <a:gd name="connsiteY70" fmla="*/ 64770 h 76200"/>
                  <a:gd name="connsiteX71" fmla="*/ 32385 w 36194"/>
                  <a:gd name="connsiteY71" fmla="*/ 64770 h 76200"/>
                  <a:gd name="connsiteX72" fmla="*/ 32385 w 36194"/>
                  <a:gd name="connsiteY72" fmla="*/ 64770 h 76200"/>
                  <a:gd name="connsiteX73" fmla="*/ 32385 w 36194"/>
                  <a:gd name="connsiteY73" fmla="*/ 64770 h 76200"/>
                  <a:gd name="connsiteX74" fmla="*/ 32385 w 36194"/>
                  <a:gd name="connsiteY74" fmla="*/ 64770 h 76200"/>
                  <a:gd name="connsiteX75" fmla="*/ 32385 w 36194"/>
                  <a:gd name="connsiteY75" fmla="*/ 64770 h 76200"/>
                  <a:gd name="connsiteX76" fmla="*/ 32385 w 36194"/>
                  <a:gd name="connsiteY76" fmla="*/ 64770 h 76200"/>
                  <a:gd name="connsiteX77" fmla="*/ 32385 w 36194"/>
                  <a:gd name="connsiteY77" fmla="*/ 64770 h 76200"/>
                  <a:gd name="connsiteX78" fmla="*/ 32385 w 36194"/>
                  <a:gd name="connsiteY78" fmla="*/ 64770 h 76200"/>
                  <a:gd name="connsiteX79" fmla="*/ 32385 w 36194"/>
                  <a:gd name="connsiteY79" fmla="*/ 64770 h 76200"/>
                  <a:gd name="connsiteX80" fmla="*/ 32385 w 36194"/>
                  <a:gd name="connsiteY80" fmla="*/ 64770 h 76200"/>
                  <a:gd name="connsiteX81" fmla="*/ 32385 w 36194"/>
                  <a:gd name="connsiteY81" fmla="*/ 64770 h 76200"/>
                  <a:gd name="connsiteX82" fmla="*/ 32385 w 36194"/>
                  <a:gd name="connsiteY82" fmla="*/ 64770 h 76200"/>
                  <a:gd name="connsiteX83" fmla="*/ 32385 w 36194"/>
                  <a:gd name="connsiteY83" fmla="*/ 64770 h 76200"/>
                  <a:gd name="connsiteX84" fmla="*/ 32385 w 36194"/>
                  <a:gd name="connsiteY84" fmla="*/ 64770 h 76200"/>
                  <a:gd name="connsiteX85" fmla="*/ 32385 w 36194"/>
                  <a:gd name="connsiteY85" fmla="*/ 64770 h 76200"/>
                  <a:gd name="connsiteX86" fmla="*/ 32385 w 36194"/>
                  <a:gd name="connsiteY86" fmla="*/ 64770 h 76200"/>
                  <a:gd name="connsiteX87" fmla="*/ 32385 w 36194"/>
                  <a:gd name="connsiteY87" fmla="*/ 64770 h 76200"/>
                  <a:gd name="connsiteX88" fmla="*/ 32385 w 36194"/>
                  <a:gd name="connsiteY88" fmla="*/ 64770 h 76200"/>
                  <a:gd name="connsiteX89" fmla="*/ 32385 w 36194"/>
                  <a:gd name="connsiteY89" fmla="*/ 64770 h 76200"/>
                  <a:gd name="connsiteX90" fmla="*/ 32385 w 36194"/>
                  <a:gd name="connsiteY90" fmla="*/ 64770 h 76200"/>
                  <a:gd name="connsiteX91" fmla="*/ 32385 w 36194"/>
                  <a:gd name="connsiteY91" fmla="*/ 64770 h 76200"/>
                  <a:gd name="connsiteX92" fmla="*/ 32385 w 36194"/>
                  <a:gd name="connsiteY92" fmla="*/ 64770 h 76200"/>
                  <a:gd name="connsiteX93" fmla="*/ 32385 w 36194"/>
                  <a:gd name="connsiteY93" fmla="*/ 64770 h 76200"/>
                  <a:gd name="connsiteX94" fmla="*/ 32385 w 36194"/>
                  <a:gd name="connsiteY94" fmla="*/ 64770 h 76200"/>
                  <a:gd name="connsiteX95" fmla="*/ 32385 w 36194"/>
                  <a:gd name="connsiteY95" fmla="*/ 64770 h 76200"/>
                  <a:gd name="connsiteX96" fmla="*/ 32385 w 36194"/>
                  <a:gd name="connsiteY96" fmla="*/ 64770 h 76200"/>
                  <a:gd name="connsiteX97" fmla="*/ 32385 w 36194"/>
                  <a:gd name="connsiteY97" fmla="*/ 64770 h 76200"/>
                  <a:gd name="connsiteX98" fmla="*/ 32385 w 36194"/>
                  <a:gd name="connsiteY98" fmla="*/ 64770 h 76200"/>
                  <a:gd name="connsiteX99" fmla="*/ 32385 w 36194"/>
                  <a:gd name="connsiteY99" fmla="*/ 64770 h 76200"/>
                  <a:gd name="connsiteX100" fmla="*/ 32385 w 36194"/>
                  <a:gd name="connsiteY100" fmla="*/ 64770 h 76200"/>
                  <a:gd name="connsiteX101" fmla="*/ 32385 w 36194"/>
                  <a:gd name="connsiteY101" fmla="*/ 64770 h 76200"/>
                  <a:gd name="connsiteX102" fmla="*/ 32385 w 36194"/>
                  <a:gd name="connsiteY102" fmla="*/ 64770 h 76200"/>
                  <a:gd name="connsiteX103" fmla="*/ 32385 w 36194"/>
                  <a:gd name="connsiteY103" fmla="*/ 64770 h 76200"/>
                  <a:gd name="connsiteX104" fmla="*/ 32385 w 36194"/>
                  <a:gd name="connsiteY104" fmla="*/ 64770 h 76200"/>
                  <a:gd name="connsiteX105" fmla="*/ 32385 w 36194"/>
                  <a:gd name="connsiteY105" fmla="*/ 64770 h 76200"/>
                  <a:gd name="connsiteX106" fmla="*/ 32385 w 36194"/>
                  <a:gd name="connsiteY106" fmla="*/ 64770 h 76200"/>
                  <a:gd name="connsiteX107" fmla="*/ 32385 w 36194"/>
                  <a:gd name="connsiteY107" fmla="*/ 64770 h 76200"/>
                  <a:gd name="connsiteX108" fmla="*/ 32385 w 36194"/>
                  <a:gd name="connsiteY108" fmla="*/ 64770 h 76200"/>
                  <a:gd name="connsiteX109" fmla="*/ 31432 w 36194"/>
                  <a:gd name="connsiteY109" fmla="*/ 66675 h 76200"/>
                  <a:gd name="connsiteX110" fmla="*/ 31432 w 36194"/>
                  <a:gd name="connsiteY110" fmla="*/ 66675 h 76200"/>
                  <a:gd name="connsiteX111" fmla="*/ 29528 w 36194"/>
                  <a:gd name="connsiteY111" fmla="*/ 68580 h 76200"/>
                  <a:gd name="connsiteX112" fmla="*/ 29528 w 36194"/>
                  <a:gd name="connsiteY112" fmla="*/ 68580 h 76200"/>
                  <a:gd name="connsiteX113" fmla="*/ 26670 w 36194"/>
                  <a:gd name="connsiteY113" fmla="*/ 70485 h 76200"/>
                  <a:gd name="connsiteX114" fmla="*/ 26670 w 36194"/>
                  <a:gd name="connsiteY114" fmla="*/ 70485 h 76200"/>
                  <a:gd name="connsiteX115" fmla="*/ 23813 w 36194"/>
                  <a:gd name="connsiteY115" fmla="*/ 72390 h 76200"/>
                  <a:gd name="connsiteX116" fmla="*/ 22860 w 36194"/>
                  <a:gd name="connsiteY116" fmla="*/ 72390 h 76200"/>
                  <a:gd name="connsiteX117" fmla="*/ 20003 w 36194"/>
                  <a:gd name="connsiteY117" fmla="*/ 74295 h 76200"/>
                  <a:gd name="connsiteX118" fmla="*/ 18097 w 36194"/>
                  <a:gd name="connsiteY118" fmla="*/ 73342 h 76200"/>
                  <a:gd name="connsiteX119" fmla="*/ 9525 w 36194"/>
                  <a:gd name="connsiteY119" fmla="*/ 76200 h 76200"/>
                  <a:gd name="connsiteX120" fmla="*/ 2857 w 36194"/>
                  <a:gd name="connsiteY120" fmla="*/ 73342 h 76200"/>
                  <a:gd name="connsiteX121" fmla="*/ 2857 w 36194"/>
                  <a:gd name="connsiteY121" fmla="*/ 73342 h 76200"/>
                  <a:gd name="connsiteX122" fmla="*/ 953 w 36194"/>
                  <a:gd name="connsiteY122" fmla="*/ 71438 h 76200"/>
                  <a:gd name="connsiteX123" fmla="*/ 953 w 36194"/>
                  <a:gd name="connsiteY123" fmla="*/ 69533 h 76200"/>
                  <a:gd name="connsiteX124" fmla="*/ 953 w 36194"/>
                  <a:gd name="connsiteY124" fmla="*/ 68580 h 76200"/>
                  <a:gd name="connsiteX125" fmla="*/ 1905 w 36194"/>
                  <a:gd name="connsiteY125" fmla="*/ 66675 h 76200"/>
                  <a:gd name="connsiteX126" fmla="*/ 1905 w 36194"/>
                  <a:gd name="connsiteY126" fmla="*/ 65722 h 76200"/>
                  <a:gd name="connsiteX127" fmla="*/ 953 w 36194"/>
                  <a:gd name="connsiteY127" fmla="*/ 64770 h 76200"/>
                  <a:gd name="connsiteX128" fmla="*/ 953 w 36194"/>
                  <a:gd name="connsiteY128" fmla="*/ 62865 h 76200"/>
                  <a:gd name="connsiteX129" fmla="*/ 953 w 36194"/>
                  <a:gd name="connsiteY129" fmla="*/ 61913 h 76200"/>
                  <a:gd name="connsiteX130" fmla="*/ 0 w 36194"/>
                  <a:gd name="connsiteY130" fmla="*/ 60960 h 76200"/>
                  <a:gd name="connsiteX131" fmla="*/ 953 w 36194"/>
                  <a:gd name="connsiteY131" fmla="*/ 59055 h 76200"/>
                  <a:gd name="connsiteX132" fmla="*/ 953 w 36194"/>
                  <a:gd name="connsiteY132" fmla="*/ 59055 h 76200"/>
                  <a:gd name="connsiteX133" fmla="*/ 0 w 36194"/>
                  <a:gd name="connsiteY133" fmla="*/ 57150 h 76200"/>
                  <a:gd name="connsiteX134" fmla="*/ 953 w 36194"/>
                  <a:gd name="connsiteY134" fmla="*/ 54292 h 76200"/>
                  <a:gd name="connsiteX135" fmla="*/ 953 w 36194"/>
                  <a:gd name="connsiteY135" fmla="*/ 54292 h 76200"/>
                  <a:gd name="connsiteX136" fmla="*/ 953 w 36194"/>
                  <a:gd name="connsiteY136" fmla="*/ 54292 h 76200"/>
                  <a:gd name="connsiteX137" fmla="*/ 0 w 36194"/>
                  <a:gd name="connsiteY137" fmla="*/ 52388 h 76200"/>
                  <a:gd name="connsiteX138" fmla="*/ 1905 w 36194"/>
                  <a:gd name="connsiteY138" fmla="*/ 50483 h 76200"/>
                  <a:gd name="connsiteX139" fmla="*/ 1905 w 36194"/>
                  <a:gd name="connsiteY139" fmla="*/ 50483 h 76200"/>
                  <a:gd name="connsiteX140" fmla="*/ 0 w 36194"/>
                  <a:gd name="connsiteY140" fmla="*/ 48577 h 76200"/>
                  <a:gd name="connsiteX141" fmla="*/ 1905 w 36194"/>
                  <a:gd name="connsiteY141" fmla="*/ 46672 h 76200"/>
                  <a:gd name="connsiteX142" fmla="*/ 1905 w 36194"/>
                  <a:gd name="connsiteY142" fmla="*/ 46672 h 76200"/>
                  <a:gd name="connsiteX143" fmla="*/ 1905 w 36194"/>
                  <a:gd name="connsiteY143" fmla="*/ 46672 h 76200"/>
                  <a:gd name="connsiteX144" fmla="*/ 0 w 36194"/>
                  <a:gd name="connsiteY144" fmla="*/ 44767 h 76200"/>
                  <a:gd name="connsiteX145" fmla="*/ 1905 w 36194"/>
                  <a:gd name="connsiteY145" fmla="*/ 42863 h 76200"/>
                  <a:gd name="connsiteX146" fmla="*/ 1905 w 36194"/>
                  <a:gd name="connsiteY146" fmla="*/ 42863 h 76200"/>
                  <a:gd name="connsiteX147" fmla="*/ 1905 w 36194"/>
                  <a:gd name="connsiteY147" fmla="*/ 41910 h 76200"/>
                  <a:gd name="connsiteX148" fmla="*/ 953 w 36194"/>
                  <a:gd name="connsiteY148" fmla="*/ 40005 h 76200"/>
                  <a:gd name="connsiteX149" fmla="*/ 1905 w 36194"/>
                  <a:gd name="connsiteY149" fmla="*/ 38100 h 76200"/>
                  <a:gd name="connsiteX150" fmla="*/ 1905 w 36194"/>
                  <a:gd name="connsiteY150" fmla="*/ 38100 h 76200"/>
                  <a:gd name="connsiteX151" fmla="*/ 0 w 36194"/>
                  <a:gd name="connsiteY151" fmla="*/ 36195 h 76200"/>
                  <a:gd name="connsiteX152" fmla="*/ 1905 w 36194"/>
                  <a:gd name="connsiteY152" fmla="*/ 34290 h 76200"/>
                  <a:gd name="connsiteX153" fmla="*/ 2857 w 36194"/>
                  <a:gd name="connsiteY153" fmla="*/ 34290 h 76200"/>
                  <a:gd name="connsiteX154" fmla="*/ 3810 w 36194"/>
                  <a:gd name="connsiteY154" fmla="*/ 34290 h 76200"/>
                  <a:gd name="connsiteX155" fmla="*/ 3810 w 36194"/>
                  <a:gd name="connsiteY155" fmla="*/ 33338 h 76200"/>
                  <a:gd name="connsiteX156" fmla="*/ 2857 w 36194"/>
                  <a:gd name="connsiteY156" fmla="*/ 31433 h 76200"/>
                  <a:gd name="connsiteX157" fmla="*/ 4763 w 36194"/>
                  <a:gd name="connsiteY157" fmla="*/ 29527 h 76200"/>
                  <a:gd name="connsiteX158" fmla="*/ 4763 w 36194"/>
                  <a:gd name="connsiteY158" fmla="*/ 28575 h 76200"/>
                  <a:gd name="connsiteX159" fmla="*/ 3810 w 36194"/>
                  <a:gd name="connsiteY159" fmla="*/ 26670 h 76200"/>
                  <a:gd name="connsiteX160" fmla="*/ 5715 w 36194"/>
                  <a:gd name="connsiteY160" fmla="*/ 24765 h 76200"/>
                  <a:gd name="connsiteX161" fmla="*/ 6668 w 36194"/>
                  <a:gd name="connsiteY161" fmla="*/ 20002 h 76200"/>
                  <a:gd name="connsiteX162" fmla="*/ 5715 w 36194"/>
                  <a:gd name="connsiteY162" fmla="*/ 18097 h 76200"/>
                  <a:gd name="connsiteX163" fmla="*/ 7620 w 36194"/>
                  <a:gd name="connsiteY163" fmla="*/ 16192 h 76200"/>
                  <a:gd name="connsiteX164" fmla="*/ 7620 w 36194"/>
                  <a:gd name="connsiteY164" fmla="*/ 16192 h 76200"/>
                  <a:gd name="connsiteX165" fmla="*/ 7620 w 36194"/>
                  <a:gd name="connsiteY165" fmla="*/ 15240 h 76200"/>
                  <a:gd name="connsiteX166" fmla="*/ 8572 w 36194"/>
                  <a:gd name="connsiteY166" fmla="*/ 9525 h 76200"/>
                  <a:gd name="connsiteX167" fmla="*/ 13335 w 36194"/>
                  <a:gd name="connsiteY167" fmla="*/ 3810 h 76200"/>
                  <a:gd name="connsiteX168" fmla="*/ 18097 w 36194"/>
                  <a:gd name="connsiteY168" fmla="*/ 0 h 76200"/>
                  <a:gd name="connsiteX169" fmla="*/ 20003 w 36194"/>
                  <a:gd name="connsiteY169" fmla="*/ 952 h 76200"/>
                  <a:gd name="connsiteX170" fmla="*/ 20955 w 36194"/>
                  <a:gd name="connsiteY170" fmla="*/ 0 h 76200"/>
                  <a:gd name="connsiteX171" fmla="*/ 21907 w 36194"/>
                  <a:gd name="connsiteY171" fmla="*/ 1905 h 76200"/>
                  <a:gd name="connsiteX172" fmla="*/ 21907 w 36194"/>
                  <a:gd name="connsiteY172" fmla="*/ 1905 h 76200"/>
                  <a:gd name="connsiteX173" fmla="*/ 22860 w 36194"/>
                  <a:gd name="connsiteY173" fmla="*/ 4763 h 76200"/>
                  <a:gd name="connsiteX174" fmla="*/ 22860 w 36194"/>
                  <a:gd name="connsiteY174" fmla="*/ 5715 h 76200"/>
                  <a:gd name="connsiteX175" fmla="*/ 22860 w 36194"/>
                  <a:gd name="connsiteY175" fmla="*/ 5715 h 76200"/>
                  <a:gd name="connsiteX176" fmla="*/ 23813 w 36194"/>
                  <a:gd name="connsiteY176" fmla="*/ 8572 h 76200"/>
                  <a:gd name="connsiteX177" fmla="*/ 23813 w 36194"/>
                  <a:gd name="connsiteY177" fmla="*/ 9525 h 76200"/>
                  <a:gd name="connsiteX178" fmla="*/ 23813 w 36194"/>
                  <a:gd name="connsiteY178" fmla="*/ 9525 h 76200"/>
                  <a:gd name="connsiteX179" fmla="*/ 26670 w 36194"/>
                  <a:gd name="connsiteY179" fmla="*/ 13335 h 76200"/>
                  <a:gd name="connsiteX180" fmla="*/ 26670 w 36194"/>
                  <a:gd name="connsiteY180" fmla="*/ 14288 h 76200"/>
                  <a:gd name="connsiteX181" fmla="*/ 32385 w 36194"/>
                  <a:gd name="connsiteY181" fmla="*/ 17145 h 76200"/>
                  <a:gd name="connsiteX182" fmla="*/ 32385 w 36194"/>
                  <a:gd name="connsiteY182" fmla="*/ 17145 h 76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36194" h="76200">
                    <a:moveTo>
                      <a:pt x="32385" y="17145"/>
                    </a:moveTo>
                    <a:cubicBezTo>
                      <a:pt x="32385" y="18097"/>
                      <a:pt x="33338" y="19050"/>
                      <a:pt x="33338" y="20002"/>
                    </a:cubicBezTo>
                    <a:cubicBezTo>
                      <a:pt x="33338" y="20955"/>
                      <a:pt x="33338" y="20955"/>
                      <a:pt x="32385" y="21908"/>
                    </a:cubicBezTo>
                    <a:lnTo>
                      <a:pt x="32385" y="21908"/>
                    </a:lnTo>
                    <a:cubicBezTo>
                      <a:pt x="33338" y="22860"/>
                      <a:pt x="34290" y="23813"/>
                      <a:pt x="34290" y="25717"/>
                    </a:cubicBezTo>
                    <a:cubicBezTo>
                      <a:pt x="34290" y="26670"/>
                      <a:pt x="34290" y="26670"/>
                      <a:pt x="33338" y="27622"/>
                    </a:cubicBezTo>
                    <a:cubicBezTo>
                      <a:pt x="34290" y="28575"/>
                      <a:pt x="34290" y="29527"/>
                      <a:pt x="34290" y="30480"/>
                    </a:cubicBezTo>
                    <a:cubicBezTo>
                      <a:pt x="34290" y="31433"/>
                      <a:pt x="34290" y="31433"/>
                      <a:pt x="33338" y="32385"/>
                    </a:cubicBezTo>
                    <a:cubicBezTo>
                      <a:pt x="34290" y="33338"/>
                      <a:pt x="34290" y="34290"/>
                      <a:pt x="34290" y="35242"/>
                    </a:cubicBezTo>
                    <a:cubicBezTo>
                      <a:pt x="34290" y="36195"/>
                      <a:pt x="34290" y="36195"/>
                      <a:pt x="33338" y="37147"/>
                    </a:cubicBezTo>
                    <a:cubicBezTo>
                      <a:pt x="34290" y="38100"/>
                      <a:pt x="34290" y="39052"/>
                      <a:pt x="34290" y="40005"/>
                    </a:cubicBezTo>
                    <a:cubicBezTo>
                      <a:pt x="34290" y="40958"/>
                      <a:pt x="34290" y="41910"/>
                      <a:pt x="33338" y="41910"/>
                    </a:cubicBezTo>
                    <a:lnTo>
                      <a:pt x="33338" y="41910"/>
                    </a:lnTo>
                    <a:cubicBezTo>
                      <a:pt x="34290" y="42863"/>
                      <a:pt x="34290" y="43815"/>
                      <a:pt x="34290" y="44767"/>
                    </a:cubicBezTo>
                    <a:cubicBezTo>
                      <a:pt x="34290" y="44767"/>
                      <a:pt x="34290" y="45720"/>
                      <a:pt x="34290" y="45720"/>
                    </a:cubicBezTo>
                    <a:cubicBezTo>
                      <a:pt x="35243" y="46672"/>
                      <a:pt x="35243" y="47625"/>
                      <a:pt x="35243" y="48577"/>
                    </a:cubicBezTo>
                    <a:cubicBezTo>
                      <a:pt x="35243" y="48577"/>
                      <a:pt x="35243" y="49530"/>
                      <a:pt x="35243" y="49530"/>
                    </a:cubicBezTo>
                    <a:cubicBezTo>
                      <a:pt x="35243" y="49530"/>
                      <a:pt x="35243" y="50483"/>
                      <a:pt x="35243" y="50483"/>
                    </a:cubicBezTo>
                    <a:cubicBezTo>
                      <a:pt x="35243" y="51435"/>
                      <a:pt x="35243" y="51435"/>
                      <a:pt x="34290" y="52388"/>
                    </a:cubicBezTo>
                    <a:cubicBezTo>
                      <a:pt x="35243" y="52388"/>
                      <a:pt x="36195" y="53340"/>
                      <a:pt x="36195" y="55245"/>
                    </a:cubicBezTo>
                    <a:cubicBezTo>
                      <a:pt x="36195" y="56197"/>
                      <a:pt x="35243" y="57150"/>
                      <a:pt x="34290" y="57150"/>
                    </a:cubicBezTo>
                    <a:cubicBezTo>
                      <a:pt x="34290" y="57150"/>
                      <a:pt x="34290" y="58102"/>
                      <a:pt x="34290" y="59055"/>
                    </a:cubicBezTo>
                    <a:cubicBezTo>
                      <a:pt x="34290" y="60008"/>
                      <a:pt x="34290" y="60008"/>
                      <a:pt x="33338" y="60960"/>
                    </a:cubicBezTo>
                    <a:cubicBezTo>
                      <a:pt x="34290" y="61913"/>
                      <a:pt x="34290" y="61913"/>
                      <a:pt x="34290" y="62865"/>
                    </a:cubicBezTo>
                    <a:cubicBezTo>
                      <a:pt x="34290" y="63817"/>
                      <a:pt x="33338" y="64770"/>
                      <a:pt x="32385" y="64770"/>
                    </a:cubicBez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cubicBezTo>
                      <a:pt x="32385" y="65722"/>
                      <a:pt x="31432" y="66675"/>
                      <a:pt x="31432" y="66675"/>
                    </a:cubicBezTo>
                    <a:cubicBezTo>
                      <a:pt x="31432" y="66675"/>
                      <a:pt x="31432" y="66675"/>
                      <a:pt x="31432" y="66675"/>
                    </a:cubicBezTo>
                    <a:cubicBezTo>
                      <a:pt x="31432" y="67627"/>
                      <a:pt x="30480" y="68580"/>
                      <a:pt x="29528" y="68580"/>
                    </a:cubicBezTo>
                    <a:cubicBezTo>
                      <a:pt x="29528" y="68580"/>
                      <a:pt x="29528" y="68580"/>
                      <a:pt x="29528" y="68580"/>
                    </a:cubicBezTo>
                    <a:cubicBezTo>
                      <a:pt x="29528" y="69533"/>
                      <a:pt x="28575" y="70485"/>
                      <a:pt x="26670" y="70485"/>
                    </a:cubicBezTo>
                    <a:lnTo>
                      <a:pt x="26670" y="70485"/>
                    </a:lnTo>
                    <a:cubicBezTo>
                      <a:pt x="26670" y="71438"/>
                      <a:pt x="25718" y="72390"/>
                      <a:pt x="23813" y="72390"/>
                    </a:cubicBezTo>
                    <a:cubicBezTo>
                      <a:pt x="23813" y="72390"/>
                      <a:pt x="22860" y="72390"/>
                      <a:pt x="22860" y="72390"/>
                    </a:cubicBezTo>
                    <a:cubicBezTo>
                      <a:pt x="22860" y="73342"/>
                      <a:pt x="21907" y="74295"/>
                      <a:pt x="20003" y="74295"/>
                    </a:cubicBezTo>
                    <a:cubicBezTo>
                      <a:pt x="19050" y="74295"/>
                      <a:pt x="19050" y="74295"/>
                      <a:pt x="18097" y="73342"/>
                    </a:cubicBezTo>
                    <a:cubicBezTo>
                      <a:pt x="15240" y="74295"/>
                      <a:pt x="13335" y="76200"/>
                      <a:pt x="9525" y="76200"/>
                    </a:cubicBezTo>
                    <a:cubicBezTo>
                      <a:pt x="7620" y="76200"/>
                      <a:pt x="4763" y="74295"/>
                      <a:pt x="2857" y="73342"/>
                    </a:cubicBezTo>
                    <a:lnTo>
                      <a:pt x="2857" y="73342"/>
                    </a:lnTo>
                    <a:cubicBezTo>
                      <a:pt x="1905" y="73342"/>
                      <a:pt x="953" y="73342"/>
                      <a:pt x="953" y="71438"/>
                    </a:cubicBezTo>
                    <a:cubicBezTo>
                      <a:pt x="953" y="70485"/>
                      <a:pt x="953" y="69533"/>
                      <a:pt x="953" y="69533"/>
                    </a:cubicBezTo>
                    <a:cubicBezTo>
                      <a:pt x="953" y="69533"/>
                      <a:pt x="953" y="69533"/>
                      <a:pt x="953" y="68580"/>
                    </a:cubicBezTo>
                    <a:cubicBezTo>
                      <a:pt x="953" y="67627"/>
                      <a:pt x="953" y="66675"/>
                      <a:pt x="1905" y="66675"/>
                    </a:cubicBezTo>
                    <a:cubicBezTo>
                      <a:pt x="1905" y="66675"/>
                      <a:pt x="1905" y="65722"/>
                      <a:pt x="1905" y="65722"/>
                    </a:cubicBezTo>
                    <a:cubicBezTo>
                      <a:pt x="1905" y="65722"/>
                      <a:pt x="953" y="64770"/>
                      <a:pt x="953" y="64770"/>
                    </a:cubicBezTo>
                    <a:cubicBezTo>
                      <a:pt x="953" y="63817"/>
                      <a:pt x="953" y="62865"/>
                      <a:pt x="953" y="62865"/>
                    </a:cubicBezTo>
                    <a:lnTo>
                      <a:pt x="953" y="61913"/>
                    </a:lnTo>
                    <a:cubicBezTo>
                      <a:pt x="953" y="61913"/>
                      <a:pt x="0" y="60960"/>
                      <a:pt x="0" y="60960"/>
                    </a:cubicBezTo>
                    <a:cubicBezTo>
                      <a:pt x="0" y="60008"/>
                      <a:pt x="0" y="59055"/>
                      <a:pt x="953" y="59055"/>
                    </a:cubicBezTo>
                    <a:lnTo>
                      <a:pt x="953" y="59055"/>
                    </a:lnTo>
                    <a:cubicBezTo>
                      <a:pt x="0" y="59055"/>
                      <a:pt x="0" y="58102"/>
                      <a:pt x="0" y="57150"/>
                    </a:cubicBezTo>
                    <a:cubicBezTo>
                      <a:pt x="0" y="56197"/>
                      <a:pt x="0" y="55245"/>
                      <a:pt x="953" y="54292"/>
                    </a:cubicBezTo>
                    <a:cubicBezTo>
                      <a:pt x="953" y="54292"/>
                      <a:pt x="953" y="54292"/>
                      <a:pt x="953" y="54292"/>
                    </a:cubicBezTo>
                    <a:lnTo>
                      <a:pt x="953" y="54292"/>
                    </a:lnTo>
                    <a:cubicBezTo>
                      <a:pt x="0" y="54292"/>
                      <a:pt x="0" y="53340"/>
                      <a:pt x="0" y="52388"/>
                    </a:cubicBezTo>
                    <a:cubicBezTo>
                      <a:pt x="0" y="51435"/>
                      <a:pt x="953" y="50483"/>
                      <a:pt x="1905" y="50483"/>
                    </a:cubicBezTo>
                    <a:lnTo>
                      <a:pt x="1905" y="50483"/>
                    </a:lnTo>
                    <a:cubicBezTo>
                      <a:pt x="953" y="50483"/>
                      <a:pt x="0" y="49530"/>
                      <a:pt x="0" y="48577"/>
                    </a:cubicBezTo>
                    <a:cubicBezTo>
                      <a:pt x="0" y="47625"/>
                      <a:pt x="953" y="46672"/>
                      <a:pt x="1905" y="46672"/>
                    </a:cubicBezTo>
                    <a:cubicBezTo>
                      <a:pt x="1905" y="46672"/>
                      <a:pt x="1905" y="46672"/>
                      <a:pt x="1905" y="46672"/>
                    </a:cubicBezTo>
                    <a:lnTo>
                      <a:pt x="1905" y="46672"/>
                    </a:lnTo>
                    <a:cubicBezTo>
                      <a:pt x="953" y="46672"/>
                      <a:pt x="0" y="45720"/>
                      <a:pt x="0" y="44767"/>
                    </a:cubicBezTo>
                    <a:cubicBezTo>
                      <a:pt x="0" y="43815"/>
                      <a:pt x="953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lnTo>
                      <a:pt x="1905" y="41910"/>
                    </a:lnTo>
                    <a:cubicBezTo>
                      <a:pt x="1905" y="41910"/>
                      <a:pt x="953" y="40958"/>
                      <a:pt x="953" y="40005"/>
                    </a:cubicBezTo>
                    <a:cubicBezTo>
                      <a:pt x="953" y="39052"/>
                      <a:pt x="953" y="38100"/>
                      <a:pt x="1905" y="38100"/>
                    </a:cubicBezTo>
                    <a:lnTo>
                      <a:pt x="1905" y="38100"/>
                    </a:lnTo>
                    <a:cubicBezTo>
                      <a:pt x="953" y="38100"/>
                      <a:pt x="0" y="37147"/>
                      <a:pt x="0" y="36195"/>
                    </a:cubicBezTo>
                    <a:cubicBezTo>
                      <a:pt x="0" y="35242"/>
                      <a:pt x="953" y="34290"/>
                      <a:pt x="1905" y="34290"/>
                    </a:cubicBezTo>
                    <a:cubicBezTo>
                      <a:pt x="1905" y="34290"/>
                      <a:pt x="1905" y="34290"/>
                      <a:pt x="2857" y="34290"/>
                    </a:cubicBezTo>
                    <a:cubicBezTo>
                      <a:pt x="2857" y="34290"/>
                      <a:pt x="2857" y="34290"/>
                      <a:pt x="3810" y="34290"/>
                    </a:cubicBezTo>
                    <a:lnTo>
                      <a:pt x="3810" y="33338"/>
                    </a:lnTo>
                    <a:cubicBezTo>
                      <a:pt x="2857" y="33338"/>
                      <a:pt x="2857" y="32385"/>
                      <a:pt x="2857" y="31433"/>
                    </a:cubicBezTo>
                    <a:cubicBezTo>
                      <a:pt x="2857" y="30480"/>
                      <a:pt x="3810" y="29527"/>
                      <a:pt x="4763" y="29527"/>
                    </a:cubicBezTo>
                    <a:lnTo>
                      <a:pt x="4763" y="28575"/>
                    </a:lnTo>
                    <a:cubicBezTo>
                      <a:pt x="4763" y="28575"/>
                      <a:pt x="3810" y="27622"/>
                      <a:pt x="3810" y="26670"/>
                    </a:cubicBezTo>
                    <a:cubicBezTo>
                      <a:pt x="3810" y="25717"/>
                      <a:pt x="4763" y="24765"/>
                      <a:pt x="5715" y="24765"/>
                    </a:cubicBezTo>
                    <a:cubicBezTo>
                      <a:pt x="5715" y="22860"/>
                      <a:pt x="6668" y="21908"/>
                      <a:pt x="6668" y="20002"/>
                    </a:cubicBezTo>
                    <a:cubicBezTo>
                      <a:pt x="5715" y="20002"/>
                      <a:pt x="5715" y="19050"/>
                      <a:pt x="5715" y="18097"/>
                    </a:cubicBezTo>
                    <a:cubicBezTo>
                      <a:pt x="5715" y="17145"/>
                      <a:pt x="6668" y="16192"/>
                      <a:pt x="7620" y="16192"/>
                    </a:cubicBezTo>
                    <a:lnTo>
                      <a:pt x="7620" y="16192"/>
                    </a:lnTo>
                    <a:lnTo>
                      <a:pt x="7620" y="15240"/>
                    </a:lnTo>
                    <a:cubicBezTo>
                      <a:pt x="7620" y="13335"/>
                      <a:pt x="7620" y="11430"/>
                      <a:pt x="8572" y="9525"/>
                    </a:cubicBezTo>
                    <a:cubicBezTo>
                      <a:pt x="9525" y="6667"/>
                      <a:pt x="11430" y="4763"/>
                      <a:pt x="13335" y="3810"/>
                    </a:cubicBezTo>
                    <a:cubicBezTo>
                      <a:pt x="15240" y="952"/>
                      <a:pt x="16193" y="0"/>
                      <a:pt x="18097" y="0"/>
                    </a:cubicBezTo>
                    <a:cubicBezTo>
                      <a:pt x="19050" y="0"/>
                      <a:pt x="19050" y="0"/>
                      <a:pt x="20003" y="952"/>
                    </a:cubicBezTo>
                    <a:cubicBezTo>
                      <a:pt x="20003" y="0"/>
                      <a:pt x="20955" y="0"/>
                      <a:pt x="20955" y="0"/>
                    </a:cubicBezTo>
                    <a:cubicBezTo>
                      <a:pt x="21907" y="0"/>
                      <a:pt x="21907" y="952"/>
                      <a:pt x="21907" y="1905"/>
                    </a:cubicBezTo>
                    <a:cubicBezTo>
                      <a:pt x="21907" y="1905"/>
                      <a:pt x="21907" y="1905"/>
                      <a:pt x="21907" y="1905"/>
                    </a:cubicBezTo>
                    <a:cubicBezTo>
                      <a:pt x="22860" y="1905"/>
                      <a:pt x="22860" y="2858"/>
                      <a:pt x="22860" y="4763"/>
                    </a:cubicBezTo>
                    <a:cubicBezTo>
                      <a:pt x="22860" y="4763"/>
                      <a:pt x="22860" y="5715"/>
                      <a:pt x="22860" y="5715"/>
                    </a:cubicBezTo>
                    <a:lnTo>
                      <a:pt x="22860" y="5715"/>
                    </a:lnTo>
                    <a:cubicBezTo>
                      <a:pt x="23813" y="5715"/>
                      <a:pt x="23813" y="6667"/>
                      <a:pt x="23813" y="8572"/>
                    </a:cubicBezTo>
                    <a:cubicBezTo>
                      <a:pt x="23813" y="9525"/>
                      <a:pt x="23813" y="9525"/>
                      <a:pt x="23813" y="9525"/>
                    </a:cubicBezTo>
                    <a:lnTo>
                      <a:pt x="23813" y="9525"/>
                    </a:lnTo>
                    <a:cubicBezTo>
                      <a:pt x="25718" y="9525"/>
                      <a:pt x="26670" y="11430"/>
                      <a:pt x="26670" y="13335"/>
                    </a:cubicBezTo>
                    <a:cubicBezTo>
                      <a:pt x="26670" y="13335"/>
                      <a:pt x="26670" y="14288"/>
                      <a:pt x="26670" y="14288"/>
                    </a:cubicBezTo>
                    <a:cubicBezTo>
                      <a:pt x="31432" y="14288"/>
                      <a:pt x="32385" y="15240"/>
                      <a:pt x="32385" y="17145"/>
                    </a:cubicBezTo>
                    <a:cubicBezTo>
                      <a:pt x="32385" y="17145"/>
                      <a:pt x="32385" y="17145"/>
                      <a:pt x="32385" y="17145"/>
                    </a:cubicBezTo>
                    <a:close/>
                  </a:path>
                </a:pathLst>
              </a:custGeom>
              <a:solidFill>
                <a:srgbClr val="56904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00" name="Freeform: Shape 899">
                <a:extLst>
                  <a:ext uri="{FF2B5EF4-FFF2-40B4-BE49-F238E27FC236}">
                    <a16:creationId xmlns:a16="http://schemas.microsoft.com/office/drawing/2014/main" id="{11B50135-5185-482E-84FB-E30BA0BB9865}"/>
                  </a:ext>
                </a:extLst>
              </p:cNvPr>
              <p:cNvSpPr/>
              <p:nvPr/>
            </p:nvSpPr>
            <p:spPr>
              <a:xfrm>
                <a:off x="5850254" y="3210877"/>
                <a:ext cx="27622" cy="54292"/>
              </a:xfrm>
              <a:custGeom>
                <a:avLst/>
                <a:gdLst>
                  <a:gd name="connsiteX0" fmla="*/ 20002 w 27622"/>
                  <a:gd name="connsiteY0" fmla="*/ 6667 h 54292"/>
                  <a:gd name="connsiteX1" fmla="*/ 20002 w 27622"/>
                  <a:gd name="connsiteY1" fmla="*/ 6667 h 54292"/>
                  <a:gd name="connsiteX2" fmla="*/ 20002 w 27622"/>
                  <a:gd name="connsiteY2" fmla="*/ 7620 h 54292"/>
                  <a:gd name="connsiteX3" fmla="*/ 20002 w 27622"/>
                  <a:gd name="connsiteY3" fmla="*/ 7620 h 54292"/>
                  <a:gd name="connsiteX4" fmla="*/ 20955 w 27622"/>
                  <a:gd name="connsiteY4" fmla="*/ 9525 h 54292"/>
                  <a:gd name="connsiteX5" fmla="*/ 20955 w 27622"/>
                  <a:gd name="connsiteY5" fmla="*/ 10477 h 54292"/>
                  <a:gd name="connsiteX6" fmla="*/ 20955 w 27622"/>
                  <a:gd name="connsiteY6" fmla="*/ 10477 h 54292"/>
                  <a:gd name="connsiteX7" fmla="*/ 22860 w 27622"/>
                  <a:gd name="connsiteY7" fmla="*/ 13335 h 54292"/>
                  <a:gd name="connsiteX8" fmla="*/ 22860 w 27622"/>
                  <a:gd name="connsiteY8" fmla="*/ 14288 h 54292"/>
                  <a:gd name="connsiteX9" fmla="*/ 23813 w 27622"/>
                  <a:gd name="connsiteY9" fmla="*/ 16192 h 54292"/>
                  <a:gd name="connsiteX10" fmla="*/ 25717 w 27622"/>
                  <a:gd name="connsiteY10" fmla="*/ 19050 h 54292"/>
                  <a:gd name="connsiteX11" fmla="*/ 24765 w 27622"/>
                  <a:gd name="connsiteY11" fmla="*/ 20955 h 54292"/>
                  <a:gd name="connsiteX12" fmla="*/ 24765 w 27622"/>
                  <a:gd name="connsiteY12" fmla="*/ 22860 h 54292"/>
                  <a:gd name="connsiteX13" fmla="*/ 23813 w 27622"/>
                  <a:gd name="connsiteY13" fmla="*/ 23813 h 54292"/>
                  <a:gd name="connsiteX14" fmla="*/ 23813 w 27622"/>
                  <a:gd name="connsiteY14" fmla="*/ 23813 h 54292"/>
                  <a:gd name="connsiteX15" fmla="*/ 24765 w 27622"/>
                  <a:gd name="connsiteY15" fmla="*/ 25717 h 54292"/>
                  <a:gd name="connsiteX16" fmla="*/ 24765 w 27622"/>
                  <a:gd name="connsiteY16" fmla="*/ 26670 h 54292"/>
                  <a:gd name="connsiteX17" fmla="*/ 25717 w 27622"/>
                  <a:gd name="connsiteY17" fmla="*/ 28575 h 54292"/>
                  <a:gd name="connsiteX18" fmla="*/ 25717 w 27622"/>
                  <a:gd name="connsiteY18" fmla="*/ 29527 h 54292"/>
                  <a:gd name="connsiteX19" fmla="*/ 26670 w 27622"/>
                  <a:gd name="connsiteY19" fmla="*/ 31432 h 54292"/>
                  <a:gd name="connsiteX20" fmla="*/ 26670 w 27622"/>
                  <a:gd name="connsiteY20" fmla="*/ 32385 h 54292"/>
                  <a:gd name="connsiteX21" fmla="*/ 27622 w 27622"/>
                  <a:gd name="connsiteY21" fmla="*/ 34290 h 54292"/>
                  <a:gd name="connsiteX22" fmla="*/ 26670 w 27622"/>
                  <a:gd name="connsiteY22" fmla="*/ 35242 h 54292"/>
                  <a:gd name="connsiteX23" fmla="*/ 26670 w 27622"/>
                  <a:gd name="connsiteY23" fmla="*/ 35242 h 54292"/>
                  <a:gd name="connsiteX24" fmla="*/ 26670 w 27622"/>
                  <a:gd name="connsiteY24" fmla="*/ 37147 h 54292"/>
                  <a:gd name="connsiteX25" fmla="*/ 26670 w 27622"/>
                  <a:gd name="connsiteY25" fmla="*/ 38100 h 54292"/>
                  <a:gd name="connsiteX26" fmla="*/ 26670 w 27622"/>
                  <a:gd name="connsiteY26" fmla="*/ 40005 h 54292"/>
                  <a:gd name="connsiteX27" fmla="*/ 26670 w 27622"/>
                  <a:gd name="connsiteY27" fmla="*/ 40005 h 54292"/>
                  <a:gd name="connsiteX28" fmla="*/ 26670 w 27622"/>
                  <a:gd name="connsiteY28" fmla="*/ 40957 h 54292"/>
                  <a:gd name="connsiteX29" fmla="*/ 25717 w 27622"/>
                  <a:gd name="connsiteY29" fmla="*/ 41910 h 54292"/>
                  <a:gd name="connsiteX30" fmla="*/ 26670 w 27622"/>
                  <a:gd name="connsiteY30" fmla="*/ 43815 h 54292"/>
                  <a:gd name="connsiteX31" fmla="*/ 25717 w 27622"/>
                  <a:gd name="connsiteY31" fmla="*/ 44767 h 54292"/>
                  <a:gd name="connsiteX32" fmla="*/ 25717 w 27622"/>
                  <a:gd name="connsiteY32" fmla="*/ 45720 h 54292"/>
                  <a:gd name="connsiteX33" fmla="*/ 24765 w 27622"/>
                  <a:gd name="connsiteY33" fmla="*/ 46672 h 54292"/>
                  <a:gd name="connsiteX34" fmla="*/ 24765 w 27622"/>
                  <a:gd name="connsiteY34" fmla="*/ 47625 h 54292"/>
                  <a:gd name="connsiteX35" fmla="*/ 23813 w 27622"/>
                  <a:gd name="connsiteY35" fmla="*/ 48577 h 54292"/>
                  <a:gd name="connsiteX36" fmla="*/ 23813 w 27622"/>
                  <a:gd name="connsiteY36" fmla="*/ 48577 h 54292"/>
                  <a:gd name="connsiteX37" fmla="*/ 23813 w 27622"/>
                  <a:gd name="connsiteY37" fmla="*/ 48577 h 54292"/>
                  <a:gd name="connsiteX38" fmla="*/ 23813 w 27622"/>
                  <a:gd name="connsiteY38" fmla="*/ 48577 h 54292"/>
                  <a:gd name="connsiteX39" fmla="*/ 23813 w 27622"/>
                  <a:gd name="connsiteY39" fmla="*/ 48577 h 54292"/>
                  <a:gd name="connsiteX40" fmla="*/ 23813 w 27622"/>
                  <a:gd name="connsiteY40" fmla="*/ 48577 h 54292"/>
                  <a:gd name="connsiteX41" fmla="*/ 23813 w 27622"/>
                  <a:gd name="connsiteY41" fmla="*/ 48577 h 54292"/>
                  <a:gd name="connsiteX42" fmla="*/ 23813 w 27622"/>
                  <a:gd name="connsiteY42" fmla="*/ 48577 h 54292"/>
                  <a:gd name="connsiteX43" fmla="*/ 23813 w 27622"/>
                  <a:gd name="connsiteY43" fmla="*/ 48577 h 54292"/>
                  <a:gd name="connsiteX44" fmla="*/ 23813 w 27622"/>
                  <a:gd name="connsiteY44" fmla="*/ 48577 h 54292"/>
                  <a:gd name="connsiteX45" fmla="*/ 23813 w 27622"/>
                  <a:gd name="connsiteY45" fmla="*/ 48577 h 54292"/>
                  <a:gd name="connsiteX46" fmla="*/ 23813 w 27622"/>
                  <a:gd name="connsiteY46" fmla="*/ 48577 h 54292"/>
                  <a:gd name="connsiteX47" fmla="*/ 23813 w 27622"/>
                  <a:gd name="connsiteY47" fmla="*/ 48577 h 54292"/>
                  <a:gd name="connsiteX48" fmla="*/ 23813 w 27622"/>
                  <a:gd name="connsiteY48" fmla="*/ 48577 h 54292"/>
                  <a:gd name="connsiteX49" fmla="*/ 23813 w 27622"/>
                  <a:gd name="connsiteY49" fmla="*/ 48577 h 54292"/>
                  <a:gd name="connsiteX50" fmla="*/ 23813 w 27622"/>
                  <a:gd name="connsiteY50" fmla="*/ 48577 h 54292"/>
                  <a:gd name="connsiteX51" fmla="*/ 23813 w 27622"/>
                  <a:gd name="connsiteY51" fmla="*/ 48577 h 54292"/>
                  <a:gd name="connsiteX52" fmla="*/ 23813 w 27622"/>
                  <a:gd name="connsiteY52" fmla="*/ 48577 h 54292"/>
                  <a:gd name="connsiteX53" fmla="*/ 23813 w 27622"/>
                  <a:gd name="connsiteY53" fmla="*/ 48577 h 54292"/>
                  <a:gd name="connsiteX54" fmla="*/ 23813 w 27622"/>
                  <a:gd name="connsiteY54" fmla="*/ 48577 h 54292"/>
                  <a:gd name="connsiteX55" fmla="*/ 23813 w 27622"/>
                  <a:gd name="connsiteY55" fmla="*/ 48577 h 54292"/>
                  <a:gd name="connsiteX56" fmla="*/ 23813 w 27622"/>
                  <a:gd name="connsiteY56" fmla="*/ 48577 h 54292"/>
                  <a:gd name="connsiteX57" fmla="*/ 23813 w 27622"/>
                  <a:gd name="connsiteY57" fmla="*/ 48577 h 54292"/>
                  <a:gd name="connsiteX58" fmla="*/ 23813 w 27622"/>
                  <a:gd name="connsiteY58" fmla="*/ 48577 h 54292"/>
                  <a:gd name="connsiteX59" fmla="*/ 23813 w 27622"/>
                  <a:gd name="connsiteY59" fmla="*/ 48577 h 54292"/>
                  <a:gd name="connsiteX60" fmla="*/ 23813 w 27622"/>
                  <a:gd name="connsiteY60" fmla="*/ 48577 h 54292"/>
                  <a:gd name="connsiteX61" fmla="*/ 23813 w 27622"/>
                  <a:gd name="connsiteY61" fmla="*/ 48577 h 54292"/>
                  <a:gd name="connsiteX62" fmla="*/ 23813 w 27622"/>
                  <a:gd name="connsiteY62" fmla="*/ 48577 h 54292"/>
                  <a:gd name="connsiteX63" fmla="*/ 23813 w 27622"/>
                  <a:gd name="connsiteY63" fmla="*/ 48577 h 54292"/>
                  <a:gd name="connsiteX64" fmla="*/ 23813 w 27622"/>
                  <a:gd name="connsiteY64" fmla="*/ 48577 h 54292"/>
                  <a:gd name="connsiteX65" fmla="*/ 23813 w 27622"/>
                  <a:gd name="connsiteY65" fmla="*/ 48577 h 54292"/>
                  <a:gd name="connsiteX66" fmla="*/ 23813 w 27622"/>
                  <a:gd name="connsiteY66" fmla="*/ 48577 h 54292"/>
                  <a:gd name="connsiteX67" fmla="*/ 23813 w 27622"/>
                  <a:gd name="connsiteY67" fmla="*/ 48577 h 54292"/>
                  <a:gd name="connsiteX68" fmla="*/ 23813 w 27622"/>
                  <a:gd name="connsiteY68" fmla="*/ 48577 h 54292"/>
                  <a:gd name="connsiteX69" fmla="*/ 23813 w 27622"/>
                  <a:gd name="connsiteY69" fmla="*/ 48577 h 54292"/>
                  <a:gd name="connsiteX70" fmla="*/ 23813 w 27622"/>
                  <a:gd name="connsiteY70" fmla="*/ 48577 h 54292"/>
                  <a:gd name="connsiteX71" fmla="*/ 23813 w 27622"/>
                  <a:gd name="connsiteY71" fmla="*/ 48577 h 54292"/>
                  <a:gd name="connsiteX72" fmla="*/ 23813 w 27622"/>
                  <a:gd name="connsiteY72" fmla="*/ 48577 h 54292"/>
                  <a:gd name="connsiteX73" fmla="*/ 23813 w 27622"/>
                  <a:gd name="connsiteY73" fmla="*/ 48577 h 54292"/>
                  <a:gd name="connsiteX74" fmla="*/ 23813 w 27622"/>
                  <a:gd name="connsiteY74" fmla="*/ 48577 h 54292"/>
                  <a:gd name="connsiteX75" fmla="*/ 23813 w 27622"/>
                  <a:gd name="connsiteY75" fmla="*/ 48577 h 54292"/>
                  <a:gd name="connsiteX76" fmla="*/ 23813 w 27622"/>
                  <a:gd name="connsiteY76" fmla="*/ 48577 h 54292"/>
                  <a:gd name="connsiteX77" fmla="*/ 23813 w 27622"/>
                  <a:gd name="connsiteY77" fmla="*/ 48577 h 54292"/>
                  <a:gd name="connsiteX78" fmla="*/ 23813 w 27622"/>
                  <a:gd name="connsiteY78" fmla="*/ 48577 h 54292"/>
                  <a:gd name="connsiteX79" fmla="*/ 23813 w 27622"/>
                  <a:gd name="connsiteY79" fmla="*/ 48577 h 54292"/>
                  <a:gd name="connsiteX80" fmla="*/ 23813 w 27622"/>
                  <a:gd name="connsiteY80" fmla="*/ 48577 h 54292"/>
                  <a:gd name="connsiteX81" fmla="*/ 23813 w 27622"/>
                  <a:gd name="connsiteY81" fmla="*/ 48577 h 54292"/>
                  <a:gd name="connsiteX82" fmla="*/ 23813 w 27622"/>
                  <a:gd name="connsiteY82" fmla="*/ 48577 h 54292"/>
                  <a:gd name="connsiteX83" fmla="*/ 23813 w 27622"/>
                  <a:gd name="connsiteY83" fmla="*/ 48577 h 54292"/>
                  <a:gd name="connsiteX84" fmla="*/ 23813 w 27622"/>
                  <a:gd name="connsiteY84" fmla="*/ 48577 h 54292"/>
                  <a:gd name="connsiteX85" fmla="*/ 23813 w 27622"/>
                  <a:gd name="connsiteY85" fmla="*/ 48577 h 54292"/>
                  <a:gd name="connsiteX86" fmla="*/ 23813 w 27622"/>
                  <a:gd name="connsiteY86" fmla="*/ 48577 h 54292"/>
                  <a:gd name="connsiteX87" fmla="*/ 23813 w 27622"/>
                  <a:gd name="connsiteY87" fmla="*/ 48577 h 54292"/>
                  <a:gd name="connsiteX88" fmla="*/ 23813 w 27622"/>
                  <a:gd name="connsiteY88" fmla="*/ 48577 h 54292"/>
                  <a:gd name="connsiteX89" fmla="*/ 23813 w 27622"/>
                  <a:gd name="connsiteY89" fmla="*/ 48577 h 54292"/>
                  <a:gd name="connsiteX90" fmla="*/ 23813 w 27622"/>
                  <a:gd name="connsiteY90" fmla="*/ 48577 h 54292"/>
                  <a:gd name="connsiteX91" fmla="*/ 23813 w 27622"/>
                  <a:gd name="connsiteY91" fmla="*/ 48577 h 54292"/>
                  <a:gd name="connsiteX92" fmla="*/ 23813 w 27622"/>
                  <a:gd name="connsiteY92" fmla="*/ 48577 h 54292"/>
                  <a:gd name="connsiteX93" fmla="*/ 23813 w 27622"/>
                  <a:gd name="connsiteY93" fmla="*/ 48577 h 54292"/>
                  <a:gd name="connsiteX94" fmla="*/ 23813 w 27622"/>
                  <a:gd name="connsiteY94" fmla="*/ 48577 h 54292"/>
                  <a:gd name="connsiteX95" fmla="*/ 23813 w 27622"/>
                  <a:gd name="connsiteY95" fmla="*/ 48577 h 54292"/>
                  <a:gd name="connsiteX96" fmla="*/ 23813 w 27622"/>
                  <a:gd name="connsiteY96" fmla="*/ 48577 h 54292"/>
                  <a:gd name="connsiteX97" fmla="*/ 23813 w 27622"/>
                  <a:gd name="connsiteY97" fmla="*/ 48577 h 54292"/>
                  <a:gd name="connsiteX98" fmla="*/ 23813 w 27622"/>
                  <a:gd name="connsiteY98" fmla="*/ 48577 h 54292"/>
                  <a:gd name="connsiteX99" fmla="*/ 23813 w 27622"/>
                  <a:gd name="connsiteY99" fmla="*/ 48577 h 54292"/>
                  <a:gd name="connsiteX100" fmla="*/ 23813 w 27622"/>
                  <a:gd name="connsiteY100" fmla="*/ 48577 h 54292"/>
                  <a:gd name="connsiteX101" fmla="*/ 23813 w 27622"/>
                  <a:gd name="connsiteY101" fmla="*/ 48577 h 54292"/>
                  <a:gd name="connsiteX102" fmla="*/ 23813 w 27622"/>
                  <a:gd name="connsiteY102" fmla="*/ 48577 h 54292"/>
                  <a:gd name="connsiteX103" fmla="*/ 23813 w 27622"/>
                  <a:gd name="connsiteY103" fmla="*/ 48577 h 54292"/>
                  <a:gd name="connsiteX104" fmla="*/ 23813 w 27622"/>
                  <a:gd name="connsiteY104" fmla="*/ 48577 h 54292"/>
                  <a:gd name="connsiteX105" fmla="*/ 23813 w 27622"/>
                  <a:gd name="connsiteY105" fmla="*/ 48577 h 54292"/>
                  <a:gd name="connsiteX106" fmla="*/ 23813 w 27622"/>
                  <a:gd name="connsiteY106" fmla="*/ 48577 h 54292"/>
                  <a:gd name="connsiteX107" fmla="*/ 23813 w 27622"/>
                  <a:gd name="connsiteY107" fmla="*/ 48577 h 54292"/>
                  <a:gd name="connsiteX108" fmla="*/ 23813 w 27622"/>
                  <a:gd name="connsiteY108" fmla="*/ 48577 h 54292"/>
                  <a:gd name="connsiteX109" fmla="*/ 23813 w 27622"/>
                  <a:gd name="connsiteY109" fmla="*/ 48577 h 54292"/>
                  <a:gd name="connsiteX110" fmla="*/ 23813 w 27622"/>
                  <a:gd name="connsiteY110" fmla="*/ 48577 h 54292"/>
                  <a:gd name="connsiteX111" fmla="*/ 23813 w 27622"/>
                  <a:gd name="connsiteY111" fmla="*/ 48577 h 54292"/>
                  <a:gd name="connsiteX112" fmla="*/ 23813 w 27622"/>
                  <a:gd name="connsiteY112" fmla="*/ 48577 h 54292"/>
                  <a:gd name="connsiteX113" fmla="*/ 23813 w 27622"/>
                  <a:gd name="connsiteY113" fmla="*/ 48577 h 54292"/>
                  <a:gd name="connsiteX114" fmla="*/ 23813 w 27622"/>
                  <a:gd name="connsiteY114" fmla="*/ 48577 h 54292"/>
                  <a:gd name="connsiteX115" fmla="*/ 23813 w 27622"/>
                  <a:gd name="connsiteY115" fmla="*/ 48577 h 54292"/>
                  <a:gd name="connsiteX116" fmla="*/ 23813 w 27622"/>
                  <a:gd name="connsiteY116" fmla="*/ 48577 h 54292"/>
                  <a:gd name="connsiteX117" fmla="*/ 23813 w 27622"/>
                  <a:gd name="connsiteY117" fmla="*/ 48577 h 54292"/>
                  <a:gd name="connsiteX118" fmla="*/ 23813 w 27622"/>
                  <a:gd name="connsiteY118" fmla="*/ 48577 h 54292"/>
                  <a:gd name="connsiteX119" fmla="*/ 23813 w 27622"/>
                  <a:gd name="connsiteY119" fmla="*/ 48577 h 54292"/>
                  <a:gd name="connsiteX120" fmla="*/ 22860 w 27622"/>
                  <a:gd name="connsiteY120" fmla="*/ 49530 h 54292"/>
                  <a:gd name="connsiteX121" fmla="*/ 22860 w 27622"/>
                  <a:gd name="connsiteY121" fmla="*/ 49530 h 54292"/>
                  <a:gd name="connsiteX122" fmla="*/ 21907 w 27622"/>
                  <a:gd name="connsiteY122" fmla="*/ 50482 h 54292"/>
                  <a:gd name="connsiteX123" fmla="*/ 21907 w 27622"/>
                  <a:gd name="connsiteY123" fmla="*/ 50482 h 54292"/>
                  <a:gd name="connsiteX124" fmla="*/ 20002 w 27622"/>
                  <a:gd name="connsiteY124" fmla="*/ 52388 h 54292"/>
                  <a:gd name="connsiteX125" fmla="*/ 20002 w 27622"/>
                  <a:gd name="connsiteY125" fmla="*/ 52388 h 54292"/>
                  <a:gd name="connsiteX126" fmla="*/ 18097 w 27622"/>
                  <a:gd name="connsiteY126" fmla="*/ 53340 h 54292"/>
                  <a:gd name="connsiteX127" fmla="*/ 18097 w 27622"/>
                  <a:gd name="connsiteY127" fmla="*/ 53340 h 54292"/>
                  <a:gd name="connsiteX128" fmla="*/ 17145 w 27622"/>
                  <a:gd name="connsiteY128" fmla="*/ 54292 h 54292"/>
                  <a:gd name="connsiteX129" fmla="*/ 16192 w 27622"/>
                  <a:gd name="connsiteY129" fmla="*/ 53340 h 54292"/>
                  <a:gd name="connsiteX130" fmla="*/ 11430 w 27622"/>
                  <a:gd name="connsiteY130" fmla="*/ 54292 h 54292"/>
                  <a:gd name="connsiteX131" fmla="*/ 1905 w 27622"/>
                  <a:gd name="connsiteY131" fmla="*/ 47625 h 54292"/>
                  <a:gd name="connsiteX132" fmla="*/ 1905 w 27622"/>
                  <a:gd name="connsiteY132" fmla="*/ 47625 h 54292"/>
                  <a:gd name="connsiteX133" fmla="*/ 1905 w 27622"/>
                  <a:gd name="connsiteY133" fmla="*/ 47625 h 54292"/>
                  <a:gd name="connsiteX134" fmla="*/ 952 w 27622"/>
                  <a:gd name="connsiteY134" fmla="*/ 43815 h 54292"/>
                  <a:gd name="connsiteX135" fmla="*/ 1905 w 27622"/>
                  <a:gd name="connsiteY135" fmla="*/ 42863 h 54292"/>
                  <a:gd name="connsiteX136" fmla="*/ 1905 w 27622"/>
                  <a:gd name="connsiteY136" fmla="*/ 42863 h 54292"/>
                  <a:gd name="connsiteX137" fmla="*/ 1905 w 27622"/>
                  <a:gd name="connsiteY137" fmla="*/ 41910 h 54292"/>
                  <a:gd name="connsiteX138" fmla="*/ 952 w 27622"/>
                  <a:gd name="connsiteY138" fmla="*/ 40005 h 54292"/>
                  <a:gd name="connsiteX139" fmla="*/ 1905 w 27622"/>
                  <a:gd name="connsiteY139" fmla="*/ 38100 h 54292"/>
                  <a:gd name="connsiteX140" fmla="*/ 1905 w 27622"/>
                  <a:gd name="connsiteY140" fmla="*/ 38100 h 54292"/>
                  <a:gd name="connsiteX141" fmla="*/ 0 w 27622"/>
                  <a:gd name="connsiteY141" fmla="*/ 36195 h 54292"/>
                  <a:gd name="connsiteX142" fmla="*/ 1905 w 27622"/>
                  <a:gd name="connsiteY142" fmla="*/ 34290 h 54292"/>
                  <a:gd name="connsiteX143" fmla="*/ 2857 w 27622"/>
                  <a:gd name="connsiteY143" fmla="*/ 34290 h 54292"/>
                  <a:gd name="connsiteX144" fmla="*/ 3810 w 27622"/>
                  <a:gd name="connsiteY144" fmla="*/ 34290 h 54292"/>
                  <a:gd name="connsiteX145" fmla="*/ 3810 w 27622"/>
                  <a:gd name="connsiteY145" fmla="*/ 33338 h 54292"/>
                  <a:gd name="connsiteX146" fmla="*/ 2857 w 27622"/>
                  <a:gd name="connsiteY146" fmla="*/ 31432 h 54292"/>
                  <a:gd name="connsiteX147" fmla="*/ 4763 w 27622"/>
                  <a:gd name="connsiteY147" fmla="*/ 29527 h 54292"/>
                  <a:gd name="connsiteX148" fmla="*/ 4763 w 27622"/>
                  <a:gd name="connsiteY148" fmla="*/ 28575 h 54292"/>
                  <a:gd name="connsiteX149" fmla="*/ 3810 w 27622"/>
                  <a:gd name="connsiteY149" fmla="*/ 26670 h 54292"/>
                  <a:gd name="connsiteX150" fmla="*/ 5715 w 27622"/>
                  <a:gd name="connsiteY150" fmla="*/ 24765 h 54292"/>
                  <a:gd name="connsiteX151" fmla="*/ 6667 w 27622"/>
                  <a:gd name="connsiteY151" fmla="*/ 20002 h 54292"/>
                  <a:gd name="connsiteX152" fmla="*/ 5715 w 27622"/>
                  <a:gd name="connsiteY152" fmla="*/ 18097 h 54292"/>
                  <a:gd name="connsiteX153" fmla="*/ 7620 w 27622"/>
                  <a:gd name="connsiteY153" fmla="*/ 16192 h 54292"/>
                  <a:gd name="connsiteX154" fmla="*/ 7620 w 27622"/>
                  <a:gd name="connsiteY154" fmla="*/ 16192 h 54292"/>
                  <a:gd name="connsiteX155" fmla="*/ 7620 w 27622"/>
                  <a:gd name="connsiteY155" fmla="*/ 15240 h 54292"/>
                  <a:gd name="connsiteX156" fmla="*/ 8572 w 27622"/>
                  <a:gd name="connsiteY156" fmla="*/ 9525 h 54292"/>
                  <a:gd name="connsiteX157" fmla="*/ 13335 w 27622"/>
                  <a:gd name="connsiteY157" fmla="*/ 3810 h 54292"/>
                  <a:gd name="connsiteX158" fmla="*/ 18097 w 27622"/>
                  <a:gd name="connsiteY158" fmla="*/ 0 h 54292"/>
                  <a:gd name="connsiteX159" fmla="*/ 20002 w 27622"/>
                  <a:gd name="connsiteY159" fmla="*/ 6667 h 5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</a:cxnLst>
                <a:rect l="l" t="t" r="r" b="b"/>
                <a:pathLst>
                  <a:path w="27622" h="54292">
                    <a:moveTo>
                      <a:pt x="20002" y="6667"/>
                    </a:moveTo>
                    <a:cubicBezTo>
                      <a:pt x="20002" y="6667"/>
                      <a:pt x="20002" y="7620"/>
                      <a:pt x="20002" y="6667"/>
                    </a:cubicBezTo>
                    <a:cubicBezTo>
                      <a:pt x="20002" y="7620"/>
                      <a:pt x="20002" y="7620"/>
                      <a:pt x="20002" y="7620"/>
                    </a:cubicBezTo>
                    <a:lnTo>
                      <a:pt x="20002" y="7620"/>
                    </a:lnTo>
                    <a:cubicBezTo>
                      <a:pt x="20955" y="7620"/>
                      <a:pt x="20955" y="8572"/>
                      <a:pt x="20955" y="9525"/>
                    </a:cubicBezTo>
                    <a:cubicBezTo>
                      <a:pt x="20955" y="9525"/>
                      <a:pt x="20955" y="10477"/>
                      <a:pt x="20955" y="10477"/>
                    </a:cubicBezTo>
                    <a:lnTo>
                      <a:pt x="20955" y="10477"/>
                    </a:lnTo>
                    <a:cubicBezTo>
                      <a:pt x="21907" y="10477"/>
                      <a:pt x="22860" y="11430"/>
                      <a:pt x="22860" y="13335"/>
                    </a:cubicBezTo>
                    <a:cubicBezTo>
                      <a:pt x="22860" y="13335"/>
                      <a:pt x="22860" y="14288"/>
                      <a:pt x="22860" y="14288"/>
                    </a:cubicBezTo>
                    <a:cubicBezTo>
                      <a:pt x="23813" y="14288"/>
                      <a:pt x="23813" y="15240"/>
                      <a:pt x="23813" y="16192"/>
                    </a:cubicBezTo>
                    <a:cubicBezTo>
                      <a:pt x="24765" y="16192"/>
                      <a:pt x="25717" y="17145"/>
                      <a:pt x="25717" y="19050"/>
                    </a:cubicBezTo>
                    <a:cubicBezTo>
                      <a:pt x="25717" y="20002"/>
                      <a:pt x="25717" y="20002"/>
                      <a:pt x="24765" y="20955"/>
                    </a:cubicBezTo>
                    <a:cubicBezTo>
                      <a:pt x="24765" y="20955"/>
                      <a:pt x="24765" y="21907"/>
                      <a:pt x="24765" y="22860"/>
                    </a:cubicBezTo>
                    <a:cubicBezTo>
                      <a:pt x="24765" y="23813"/>
                      <a:pt x="24765" y="23813"/>
                      <a:pt x="23813" y="23813"/>
                    </a:cubicBezTo>
                    <a:lnTo>
                      <a:pt x="23813" y="23813"/>
                    </a:lnTo>
                    <a:cubicBezTo>
                      <a:pt x="24765" y="23813"/>
                      <a:pt x="24765" y="24765"/>
                      <a:pt x="24765" y="25717"/>
                    </a:cubicBezTo>
                    <a:cubicBezTo>
                      <a:pt x="24765" y="25717"/>
                      <a:pt x="24765" y="26670"/>
                      <a:pt x="24765" y="26670"/>
                    </a:cubicBezTo>
                    <a:cubicBezTo>
                      <a:pt x="24765" y="26670"/>
                      <a:pt x="25717" y="27622"/>
                      <a:pt x="25717" y="28575"/>
                    </a:cubicBezTo>
                    <a:cubicBezTo>
                      <a:pt x="25717" y="28575"/>
                      <a:pt x="25717" y="29527"/>
                      <a:pt x="25717" y="29527"/>
                    </a:cubicBezTo>
                    <a:cubicBezTo>
                      <a:pt x="25717" y="29527"/>
                      <a:pt x="26670" y="30480"/>
                      <a:pt x="26670" y="31432"/>
                    </a:cubicBezTo>
                    <a:cubicBezTo>
                      <a:pt x="26670" y="31432"/>
                      <a:pt x="26670" y="32385"/>
                      <a:pt x="26670" y="32385"/>
                    </a:cubicBezTo>
                    <a:cubicBezTo>
                      <a:pt x="26670" y="32385"/>
                      <a:pt x="27622" y="33338"/>
                      <a:pt x="27622" y="34290"/>
                    </a:cubicBezTo>
                    <a:cubicBezTo>
                      <a:pt x="27622" y="35242"/>
                      <a:pt x="27622" y="35242"/>
                      <a:pt x="26670" y="35242"/>
                    </a:cubicBezTo>
                    <a:lnTo>
                      <a:pt x="26670" y="35242"/>
                    </a:lnTo>
                    <a:cubicBezTo>
                      <a:pt x="26670" y="35242"/>
                      <a:pt x="27622" y="36195"/>
                      <a:pt x="26670" y="37147"/>
                    </a:cubicBezTo>
                    <a:cubicBezTo>
                      <a:pt x="26670" y="37147"/>
                      <a:pt x="26670" y="37147"/>
                      <a:pt x="26670" y="38100"/>
                    </a:cubicBezTo>
                    <a:cubicBezTo>
                      <a:pt x="26670" y="38100"/>
                      <a:pt x="26670" y="39052"/>
                      <a:pt x="26670" y="40005"/>
                    </a:cubicBezTo>
                    <a:cubicBezTo>
                      <a:pt x="26670" y="40005"/>
                      <a:pt x="26670" y="40005"/>
                      <a:pt x="26670" y="40005"/>
                    </a:cubicBezTo>
                    <a:cubicBezTo>
                      <a:pt x="26670" y="40005"/>
                      <a:pt x="26670" y="40957"/>
                      <a:pt x="26670" y="40957"/>
                    </a:cubicBezTo>
                    <a:cubicBezTo>
                      <a:pt x="26670" y="40957"/>
                      <a:pt x="26670" y="41910"/>
                      <a:pt x="25717" y="41910"/>
                    </a:cubicBezTo>
                    <a:cubicBezTo>
                      <a:pt x="26670" y="41910"/>
                      <a:pt x="26670" y="42863"/>
                      <a:pt x="26670" y="43815"/>
                    </a:cubicBezTo>
                    <a:cubicBezTo>
                      <a:pt x="26670" y="44767"/>
                      <a:pt x="25717" y="44767"/>
                      <a:pt x="25717" y="44767"/>
                    </a:cubicBezTo>
                    <a:cubicBezTo>
                      <a:pt x="25717" y="44767"/>
                      <a:pt x="25717" y="45720"/>
                      <a:pt x="25717" y="45720"/>
                    </a:cubicBezTo>
                    <a:cubicBezTo>
                      <a:pt x="25717" y="45720"/>
                      <a:pt x="25717" y="46672"/>
                      <a:pt x="24765" y="46672"/>
                    </a:cubicBezTo>
                    <a:cubicBezTo>
                      <a:pt x="24765" y="46672"/>
                      <a:pt x="24765" y="47625"/>
                      <a:pt x="24765" y="47625"/>
                    </a:cubicBezTo>
                    <a:cubicBezTo>
                      <a:pt x="24765" y="48577"/>
                      <a:pt x="24765" y="48577"/>
                      <a:pt x="23813" y="48577"/>
                    </a:cubicBez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cubicBezTo>
                      <a:pt x="23813" y="49530"/>
                      <a:pt x="23813" y="49530"/>
                      <a:pt x="22860" y="49530"/>
                    </a:cubicBezTo>
                    <a:cubicBezTo>
                      <a:pt x="22860" y="49530"/>
                      <a:pt x="22860" y="49530"/>
                      <a:pt x="22860" y="49530"/>
                    </a:cubicBezTo>
                    <a:cubicBezTo>
                      <a:pt x="22860" y="50482"/>
                      <a:pt x="22860" y="50482"/>
                      <a:pt x="21907" y="50482"/>
                    </a:cubicBezTo>
                    <a:cubicBezTo>
                      <a:pt x="21907" y="50482"/>
                      <a:pt x="21907" y="50482"/>
                      <a:pt x="21907" y="50482"/>
                    </a:cubicBezTo>
                    <a:cubicBezTo>
                      <a:pt x="21907" y="51435"/>
                      <a:pt x="20955" y="52388"/>
                      <a:pt x="20002" y="52388"/>
                    </a:cubicBezTo>
                    <a:lnTo>
                      <a:pt x="20002" y="52388"/>
                    </a:lnTo>
                    <a:cubicBezTo>
                      <a:pt x="20002" y="53340"/>
                      <a:pt x="19050" y="54292"/>
                      <a:pt x="18097" y="53340"/>
                    </a:cubicBezTo>
                    <a:cubicBezTo>
                      <a:pt x="18097" y="53340"/>
                      <a:pt x="18097" y="53340"/>
                      <a:pt x="18097" y="53340"/>
                    </a:cubicBezTo>
                    <a:cubicBezTo>
                      <a:pt x="18097" y="54292"/>
                      <a:pt x="17145" y="54292"/>
                      <a:pt x="17145" y="54292"/>
                    </a:cubicBezTo>
                    <a:cubicBezTo>
                      <a:pt x="17145" y="54292"/>
                      <a:pt x="16192" y="54292"/>
                      <a:pt x="16192" y="53340"/>
                    </a:cubicBezTo>
                    <a:cubicBezTo>
                      <a:pt x="14288" y="54292"/>
                      <a:pt x="13335" y="54292"/>
                      <a:pt x="11430" y="54292"/>
                    </a:cubicBezTo>
                    <a:cubicBezTo>
                      <a:pt x="6667" y="53340"/>
                      <a:pt x="3810" y="51435"/>
                      <a:pt x="1905" y="47625"/>
                    </a:cubicBezTo>
                    <a:lnTo>
                      <a:pt x="1905" y="47625"/>
                    </a:lnTo>
                    <a:lnTo>
                      <a:pt x="1905" y="47625"/>
                    </a:lnTo>
                    <a:cubicBezTo>
                      <a:pt x="1905" y="46672"/>
                      <a:pt x="952" y="45720"/>
                      <a:pt x="952" y="43815"/>
                    </a:cubicBezTo>
                    <a:cubicBezTo>
                      <a:pt x="952" y="43815"/>
                      <a:pt x="1905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lnTo>
                      <a:pt x="1905" y="41910"/>
                    </a:lnTo>
                    <a:cubicBezTo>
                      <a:pt x="1905" y="41910"/>
                      <a:pt x="952" y="40957"/>
                      <a:pt x="952" y="40005"/>
                    </a:cubicBezTo>
                    <a:cubicBezTo>
                      <a:pt x="952" y="39052"/>
                      <a:pt x="952" y="38100"/>
                      <a:pt x="1905" y="38100"/>
                    </a:cubicBezTo>
                    <a:lnTo>
                      <a:pt x="1905" y="38100"/>
                    </a:lnTo>
                    <a:cubicBezTo>
                      <a:pt x="952" y="38100"/>
                      <a:pt x="0" y="37147"/>
                      <a:pt x="0" y="36195"/>
                    </a:cubicBezTo>
                    <a:cubicBezTo>
                      <a:pt x="0" y="35242"/>
                      <a:pt x="952" y="34290"/>
                      <a:pt x="1905" y="34290"/>
                    </a:cubicBezTo>
                    <a:cubicBezTo>
                      <a:pt x="1905" y="34290"/>
                      <a:pt x="1905" y="34290"/>
                      <a:pt x="2857" y="34290"/>
                    </a:cubicBezTo>
                    <a:cubicBezTo>
                      <a:pt x="2857" y="34290"/>
                      <a:pt x="2857" y="34290"/>
                      <a:pt x="3810" y="34290"/>
                    </a:cubicBezTo>
                    <a:lnTo>
                      <a:pt x="3810" y="33338"/>
                    </a:lnTo>
                    <a:cubicBezTo>
                      <a:pt x="2857" y="33338"/>
                      <a:pt x="2857" y="32385"/>
                      <a:pt x="2857" y="31432"/>
                    </a:cubicBezTo>
                    <a:cubicBezTo>
                      <a:pt x="2857" y="30480"/>
                      <a:pt x="3810" y="29527"/>
                      <a:pt x="4763" y="29527"/>
                    </a:cubicBezTo>
                    <a:lnTo>
                      <a:pt x="4763" y="28575"/>
                    </a:lnTo>
                    <a:cubicBezTo>
                      <a:pt x="4763" y="28575"/>
                      <a:pt x="3810" y="27622"/>
                      <a:pt x="3810" y="26670"/>
                    </a:cubicBezTo>
                    <a:cubicBezTo>
                      <a:pt x="3810" y="25717"/>
                      <a:pt x="4763" y="24765"/>
                      <a:pt x="5715" y="24765"/>
                    </a:cubicBezTo>
                    <a:cubicBezTo>
                      <a:pt x="5715" y="22860"/>
                      <a:pt x="6667" y="21907"/>
                      <a:pt x="6667" y="20002"/>
                    </a:cubicBezTo>
                    <a:cubicBezTo>
                      <a:pt x="5715" y="20002"/>
                      <a:pt x="5715" y="19050"/>
                      <a:pt x="5715" y="18097"/>
                    </a:cubicBezTo>
                    <a:cubicBezTo>
                      <a:pt x="5715" y="17145"/>
                      <a:pt x="6667" y="16192"/>
                      <a:pt x="7620" y="16192"/>
                    </a:cubicBezTo>
                    <a:lnTo>
                      <a:pt x="7620" y="16192"/>
                    </a:lnTo>
                    <a:lnTo>
                      <a:pt x="7620" y="15240"/>
                    </a:lnTo>
                    <a:cubicBezTo>
                      <a:pt x="7620" y="13335"/>
                      <a:pt x="7620" y="11430"/>
                      <a:pt x="8572" y="9525"/>
                    </a:cubicBezTo>
                    <a:cubicBezTo>
                      <a:pt x="9525" y="6667"/>
                      <a:pt x="11430" y="4763"/>
                      <a:pt x="13335" y="3810"/>
                    </a:cubicBezTo>
                    <a:cubicBezTo>
                      <a:pt x="15240" y="952"/>
                      <a:pt x="16192" y="0"/>
                      <a:pt x="18097" y="0"/>
                    </a:cubicBezTo>
                    <a:cubicBezTo>
                      <a:pt x="19050" y="6667"/>
                      <a:pt x="20002" y="6667"/>
                      <a:pt x="20002" y="6667"/>
                    </a:cubicBezTo>
                    <a:close/>
                  </a:path>
                </a:pathLst>
              </a:custGeom>
              <a:solidFill>
                <a:srgbClr val="76B84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845" name="Graphic 801">
              <a:extLst>
                <a:ext uri="{FF2B5EF4-FFF2-40B4-BE49-F238E27FC236}">
                  <a16:creationId xmlns:a16="http://schemas.microsoft.com/office/drawing/2014/main" id="{D7011F04-3743-45BA-885B-98B753A87F59}"/>
                </a:ext>
              </a:extLst>
            </p:cNvPr>
            <p:cNvGrpSpPr/>
            <p:nvPr/>
          </p:nvGrpSpPr>
          <p:grpSpPr>
            <a:xfrm>
              <a:off x="6367462" y="3500437"/>
              <a:ext cx="49529" cy="94297"/>
              <a:chOff x="6367462" y="3500437"/>
              <a:chExt cx="49529" cy="94297"/>
            </a:xfrm>
            <a:solidFill>
              <a:schemeClr val="accent1"/>
            </a:solidFill>
          </p:grpSpPr>
          <p:sp>
            <p:nvSpPr>
              <p:cNvPr id="893" name="Freeform: Shape 892">
                <a:extLst>
                  <a:ext uri="{FF2B5EF4-FFF2-40B4-BE49-F238E27FC236}">
                    <a16:creationId xmlns:a16="http://schemas.microsoft.com/office/drawing/2014/main" id="{4D41851A-5028-4074-B49F-8992B5276792}"/>
                  </a:ext>
                </a:extLst>
              </p:cNvPr>
              <p:cNvSpPr/>
              <p:nvPr/>
            </p:nvSpPr>
            <p:spPr>
              <a:xfrm>
                <a:off x="6373177" y="3573780"/>
                <a:ext cx="43815" cy="20954"/>
              </a:xfrm>
              <a:custGeom>
                <a:avLst/>
                <a:gdLst>
                  <a:gd name="connsiteX0" fmla="*/ 43815 w 43815"/>
                  <a:gd name="connsiteY0" fmla="*/ 10478 h 20954"/>
                  <a:gd name="connsiteX1" fmla="*/ 21908 w 43815"/>
                  <a:gd name="connsiteY1" fmla="*/ 20955 h 20954"/>
                  <a:gd name="connsiteX2" fmla="*/ 0 w 43815"/>
                  <a:gd name="connsiteY2" fmla="*/ 10478 h 20954"/>
                  <a:gd name="connsiteX3" fmla="*/ 21908 w 43815"/>
                  <a:gd name="connsiteY3" fmla="*/ 0 h 20954"/>
                  <a:gd name="connsiteX4" fmla="*/ 43815 w 43815"/>
                  <a:gd name="connsiteY4" fmla="*/ 10478 h 209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3815" h="20954">
                    <a:moveTo>
                      <a:pt x="43815" y="10478"/>
                    </a:moveTo>
                    <a:cubicBezTo>
                      <a:pt x="43815" y="16264"/>
                      <a:pt x="34007" y="20955"/>
                      <a:pt x="21908" y="20955"/>
                    </a:cubicBezTo>
                    <a:cubicBezTo>
                      <a:pt x="9808" y="20955"/>
                      <a:pt x="0" y="16264"/>
                      <a:pt x="0" y="10478"/>
                    </a:cubicBezTo>
                    <a:cubicBezTo>
                      <a:pt x="0" y="4691"/>
                      <a:pt x="9809" y="0"/>
                      <a:pt x="21908" y="0"/>
                    </a:cubicBezTo>
                    <a:cubicBezTo>
                      <a:pt x="34007" y="0"/>
                      <a:pt x="43815" y="4691"/>
                      <a:pt x="43815" y="10478"/>
                    </a:cubicBezTo>
                    <a:close/>
                  </a:path>
                </a:pathLst>
              </a:custGeom>
              <a:solidFill>
                <a:srgbClr val="618D3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94" name="Freeform: Shape 893">
                <a:extLst>
                  <a:ext uri="{FF2B5EF4-FFF2-40B4-BE49-F238E27FC236}">
                    <a16:creationId xmlns:a16="http://schemas.microsoft.com/office/drawing/2014/main" id="{2145A450-04D8-4E59-81D6-7324FBB674B6}"/>
                  </a:ext>
                </a:extLst>
              </p:cNvPr>
              <p:cNvSpPr/>
              <p:nvPr/>
            </p:nvSpPr>
            <p:spPr>
              <a:xfrm>
                <a:off x="6367462" y="3506152"/>
                <a:ext cx="40005" cy="84772"/>
              </a:xfrm>
              <a:custGeom>
                <a:avLst/>
                <a:gdLst>
                  <a:gd name="connsiteX0" fmla="*/ 20955 w 40005"/>
                  <a:gd name="connsiteY0" fmla="*/ 0 h 84772"/>
                  <a:gd name="connsiteX1" fmla="*/ 22860 w 40005"/>
                  <a:gd name="connsiteY1" fmla="*/ 952 h 84772"/>
                  <a:gd name="connsiteX2" fmla="*/ 23813 w 40005"/>
                  <a:gd name="connsiteY2" fmla="*/ 0 h 84772"/>
                  <a:gd name="connsiteX3" fmla="*/ 24765 w 40005"/>
                  <a:gd name="connsiteY3" fmla="*/ 1905 h 84772"/>
                  <a:gd name="connsiteX4" fmla="*/ 24765 w 40005"/>
                  <a:gd name="connsiteY4" fmla="*/ 1905 h 84772"/>
                  <a:gd name="connsiteX5" fmla="*/ 25718 w 40005"/>
                  <a:gd name="connsiteY5" fmla="*/ 4763 h 84772"/>
                  <a:gd name="connsiteX6" fmla="*/ 25718 w 40005"/>
                  <a:gd name="connsiteY6" fmla="*/ 5715 h 84772"/>
                  <a:gd name="connsiteX7" fmla="*/ 25718 w 40005"/>
                  <a:gd name="connsiteY7" fmla="*/ 5715 h 84772"/>
                  <a:gd name="connsiteX8" fmla="*/ 26670 w 40005"/>
                  <a:gd name="connsiteY8" fmla="*/ 8572 h 84772"/>
                  <a:gd name="connsiteX9" fmla="*/ 26670 w 40005"/>
                  <a:gd name="connsiteY9" fmla="*/ 9525 h 84772"/>
                  <a:gd name="connsiteX10" fmla="*/ 26670 w 40005"/>
                  <a:gd name="connsiteY10" fmla="*/ 9525 h 84772"/>
                  <a:gd name="connsiteX11" fmla="*/ 29528 w 40005"/>
                  <a:gd name="connsiteY11" fmla="*/ 13335 h 84772"/>
                  <a:gd name="connsiteX12" fmla="*/ 29528 w 40005"/>
                  <a:gd name="connsiteY12" fmla="*/ 14288 h 84772"/>
                  <a:gd name="connsiteX13" fmla="*/ 31432 w 40005"/>
                  <a:gd name="connsiteY13" fmla="*/ 17145 h 84772"/>
                  <a:gd name="connsiteX14" fmla="*/ 34290 w 40005"/>
                  <a:gd name="connsiteY14" fmla="*/ 20955 h 84772"/>
                  <a:gd name="connsiteX15" fmla="*/ 33338 w 40005"/>
                  <a:gd name="connsiteY15" fmla="*/ 23813 h 84772"/>
                  <a:gd name="connsiteX16" fmla="*/ 34290 w 40005"/>
                  <a:gd name="connsiteY16" fmla="*/ 26670 h 84772"/>
                  <a:gd name="connsiteX17" fmla="*/ 33338 w 40005"/>
                  <a:gd name="connsiteY17" fmla="*/ 28575 h 84772"/>
                  <a:gd name="connsiteX18" fmla="*/ 33338 w 40005"/>
                  <a:gd name="connsiteY18" fmla="*/ 28575 h 84772"/>
                  <a:gd name="connsiteX19" fmla="*/ 35243 w 40005"/>
                  <a:gd name="connsiteY19" fmla="*/ 32385 h 84772"/>
                  <a:gd name="connsiteX20" fmla="*/ 35243 w 40005"/>
                  <a:gd name="connsiteY20" fmla="*/ 34290 h 84772"/>
                  <a:gd name="connsiteX21" fmla="*/ 36195 w 40005"/>
                  <a:gd name="connsiteY21" fmla="*/ 37147 h 84772"/>
                  <a:gd name="connsiteX22" fmla="*/ 36195 w 40005"/>
                  <a:gd name="connsiteY22" fmla="*/ 39052 h 84772"/>
                  <a:gd name="connsiteX23" fmla="*/ 37147 w 40005"/>
                  <a:gd name="connsiteY23" fmla="*/ 41910 h 84772"/>
                  <a:gd name="connsiteX24" fmla="*/ 37147 w 40005"/>
                  <a:gd name="connsiteY24" fmla="*/ 43815 h 84772"/>
                  <a:gd name="connsiteX25" fmla="*/ 38100 w 40005"/>
                  <a:gd name="connsiteY25" fmla="*/ 46672 h 84772"/>
                  <a:gd name="connsiteX26" fmla="*/ 37147 w 40005"/>
                  <a:gd name="connsiteY26" fmla="*/ 48577 h 84772"/>
                  <a:gd name="connsiteX27" fmla="*/ 37147 w 40005"/>
                  <a:gd name="connsiteY27" fmla="*/ 48577 h 84772"/>
                  <a:gd name="connsiteX28" fmla="*/ 38100 w 40005"/>
                  <a:gd name="connsiteY28" fmla="*/ 51435 h 84772"/>
                  <a:gd name="connsiteX29" fmla="*/ 38100 w 40005"/>
                  <a:gd name="connsiteY29" fmla="*/ 52388 h 84772"/>
                  <a:gd name="connsiteX30" fmla="*/ 39053 w 40005"/>
                  <a:gd name="connsiteY30" fmla="*/ 55245 h 84772"/>
                  <a:gd name="connsiteX31" fmla="*/ 39053 w 40005"/>
                  <a:gd name="connsiteY31" fmla="*/ 56197 h 84772"/>
                  <a:gd name="connsiteX32" fmla="*/ 39053 w 40005"/>
                  <a:gd name="connsiteY32" fmla="*/ 57150 h 84772"/>
                  <a:gd name="connsiteX33" fmla="*/ 38100 w 40005"/>
                  <a:gd name="connsiteY33" fmla="*/ 59055 h 84772"/>
                  <a:gd name="connsiteX34" fmla="*/ 40005 w 40005"/>
                  <a:gd name="connsiteY34" fmla="*/ 61913 h 84772"/>
                  <a:gd name="connsiteX35" fmla="*/ 38100 w 40005"/>
                  <a:gd name="connsiteY35" fmla="*/ 64770 h 84772"/>
                  <a:gd name="connsiteX36" fmla="*/ 38100 w 40005"/>
                  <a:gd name="connsiteY36" fmla="*/ 66675 h 84772"/>
                  <a:gd name="connsiteX37" fmla="*/ 37147 w 40005"/>
                  <a:gd name="connsiteY37" fmla="*/ 68580 h 84772"/>
                  <a:gd name="connsiteX38" fmla="*/ 38100 w 40005"/>
                  <a:gd name="connsiteY38" fmla="*/ 70485 h 84772"/>
                  <a:gd name="connsiteX39" fmla="*/ 37147 w 40005"/>
                  <a:gd name="connsiteY39" fmla="*/ 72390 h 84772"/>
                  <a:gd name="connsiteX40" fmla="*/ 37147 w 40005"/>
                  <a:gd name="connsiteY40" fmla="*/ 72390 h 84772"/>
                  <a:gd name="connsiteX41" fmla="*/ 37147 w 40005"/>
                  <a:gd name="connsiteY41" fmla="*/ 72390 h 84772"/>
                  <a:gd name="connsiteX42" fmla="*/ 37147 w 40005"/>
                  <a:gd name="connsiteY42" fmla="*/ 72390 h 84772"/>
                  <a:gd name="connsiteX43" fmla="*/ 37147 w 40005"/>
                  <a:gd name="connsiteY43" fmla="*/ 72390 h 84772"/>
                  <a:gd name="connsiteX44" fmla="*/ 37147 w 40005"/>
                  <a:gd name="connsiteY44" fmla="*/ 72390 h 84772"/>
                  <a:gd name="connsiteX45" fmla="*/ 37147 w 40005"/>
                  <a:gd name="connsiteY45" fmla="*/ 72390 h 84772"/>
                  <a:gd name="connsiteX46" fmla="*/ 37147 w 40005"/>
                  <a:gd name="connsiteY46" fmla="*/ 72390 h 84772"/>
                  <a:gd name="connsiteX47" fmla="*/ 37147 w 40005"/>
                  <a:gd name="connsiteY47" fmla="*/ 72390 h 84772"/>
                  <a:gd name="connsiteX48" fmla="*/ 37147 w 40005"/>
                  <a:gd name="connsiteY48" fmla="*/ 72390 h 84772"/>
                  <a:gd name="connsiteX49" fmla="*/ 37147 w 40005"/>
                  <a:gd name="connsiteY49" fmla="*/ 72390 h 84772"/>
                  <a:gd name="connsiteX50" fmla="*/ 37147 w 40005"/>
                  <a:gd name="connsiteY50" fmla="*/ 72390 h 84772"/>
                  <a:gd name="connsiteX51" fmla="*/ 37147 w 40005"/>
                  <a:gd name="connsiteY51" fmla="*/ 72390 h 84772"/>
                  <a:gd name="connsiteX52" fmla="*/ 37147 w 40005"/>
                  <a:gd name="connsiteY52" fmla="*/ 72390 h 84772"/>
                  <a:gd name="connsiteX53" fmla="*/ 37147 w 40005"/>
                  <a:gd name="connsiteY53" fmla="*/ 72390 h 84772"/>
                  <a:gd name="connsiteX54" fmla="*/ 37147 w 40005"/>
                  <a:gd name="connsiteY54" fmla="*/ 72390 h 84772"/>
                  <a:gd name="connsiteX55" fmla="*/ 37147 w 40005"/>
                  <a:gd name="connsiteY55" fmla="*/ 72390 h 84772"/>
                  <a:gd name="connsiteX56" fmla="*/ 37147 w 40005"/>
                  <a:gd name="connsiteY56" fmla="*/ 72390 h 84772"/>
                  <a:gd name="connsiteX57" fmla="*/ 37147 w 40005"/>
                  <a:gd name="connsiteY57" fmla="*/ 72390 h 84772"/>
                  <a:gd name="connsiteX58" fmla="*/ 37147 w 40005"/>
                  <a:gd name="connsiteY58" fmla="*/ 72390 h 84772"/>
                  <a:gd name="connsiteX59" fmla="*/ 37147 w 40005"/>
                  <a:gd name="connsiteY59" fmla="*/ 72390 h 84772"/>
                  <a:gd name="connsiteX60" fmla="*/ 37147 w 40005"/>
                  <a:gd name="connsiteY60" fmla="*/ 72390 h 84772"/>
                  <a:gd name="connsiteX61" fmla="*/ 37147 w 40005"/>
                  <a:gd name="connsiteY61" fmla="*/ 72390 h 84772"/>
                  <a:gd name="connsiteX62" fmla="*/ 37147 w 40005"/>
                  <a:gd name="connsiteY62" fmla="*/ 72390 h 84772"/>
                  <a:gd name="connsiteX63" fmla="*/ 37147 w 40005"/>
                  <a:gd name="connsiteY63" fmla="*/ 72390 h 84772"/>
                  <a:gd name="connsiteX64" fmla="*/ 37147 w 40005"/>
                  <a:gd name="connsiteY64" fmla="*/ 72390 h 84772"/>
                  <a:gd name="connsiteX65" fmla="*/ 37147 w 40005"/>
                  <a:gd name="connsiteY65" fmla="*/ 72390 h 84772"/>
                  <a:gd name="connsiteX66" fmla="*/ 37147 w 40005"/>
                  <a:gd name="connsiteY66" fmla="*/ 72390 h 84772"/>
                  <a:gd name="connsiteX67" fmla="*/ 37147 w 40005"/>
                  <a:gd name="connsiteY67" fmla="*/ 72390 h 84772"/>
                  <a:gd name="connsiteX68" fmla="*/ 37147 w 40005"/>
                  <a:gd name="connsiteY68" fmla="*/ 72390 h 84772"/>
                  <a:gd name="connsiteX69" fmla="*/ 37147 w 40005"/>
                  <a:gd name="connsiteY69" fmla="*/ 72390 h 84772"/>
                  <a:gd name="connsiteX70" fmla="*/ 37147 w 40005"/>
                  <a:gd name="connsiteY70" fmla="*/ 72390 h 84772"/>
                  <a:gd name="connsiteX71" fmla="*/ 37147 w 40005"/>
                  <a:gd name="connsiteY71" fmla="*/ 72390 h 84772"/>
                  <a:gd name="connsiteX72" fmla="*/ 37147 w 40005"/>
                  <a:gd name="connsiteY72" fmla="*/ 72390 h 84772"/>
                  <a:gd name="connsiteX73" fmla="*/ 37147 w 40005"/>
                  <a:gd name="connsiteY73" fmla="*/ 72390 h 84772"/>
                  <a:gd name="connsiteX74" fmla="*/ 37147 w 40005"/>
                  <a:gd name="connsiteY74" fmla="*/ 72390 h 84772"/>
                  <a:gd name="connsiteX75" fmla="*/ 37147 w 40005"/>
                  <a:gd name="connsiteY75" fmla="*/ 72390 h 84772"/>
                  <a:gd name="connsiteX76" fmla="*/ 37147 w 40005"/>
                  <a:gd name="connsiteY76" fmla="*/ 72390 h 84772"/>
                  <a:gd name="connsiteX77" fmla="*/ 37147 w 40005"/>
                  <a:gd name="connsiteY77" fmla="*/ 72390 h 84772"/>
                  <a:gd name="connsiteX78" fmla="*/ 37147 w 40005"/>
                  <a:gd name="connsiteY78" fmla="*/ 72390 h 84772"/>
                  <a:gd name="connsiteX79" fmla="*/ 37147 w 40005"/>
                  <a:gd name="connsiteY79" fmla="*/ 72390 h 84772"/>
                  <a:gd name="connsiteX80" fmla="*/ 37147 w 40005"/>
                  <a:gd name="connsiteY80" fmla="*/ 72390 h 84772"/>
                  <a:gd name="connsiteX81" fmla="*/ 37147 w 40005"/>
                  <a:gd name="connsiteY81" fmla="*/ 72390 h 84772"/>
                  <a:gd name="connsiteX82" fmla="*/ 37147 w 40005"/>
                  <a:gd name="connsiteY82" fmla="*/ 72390 h 84772"/>
                  <a:gd name="connsiteX83" fmla="*/ 37147 w 40005"/>
                  <a:gd name="connsiteY83" fmla="*/ 72390 h 84772"/>
                  <a:gd name="connsiteX84" fmla="*/ 37147 w 40005"/>
                  <a:gd name="connsiteY84" fmla="*/ 72390 h 84772"/>
                  <a:gd name="connsiteX85" fmla="*/ 37147 w 40005"/>
                  <a:gd name="connsiteY85" fmla="*/ 72390 h 84772"/>
                  <a:gd name="connsiteX86" fmla="*/ 37147 w 40005"/>
                  <a:gd name="connsiteY86" fmla="*/ 72390 h 84772"/>
                  <a:gd name="connsiteX87" fmla="*/ 37147 w 40005"/>
                  <a:gd name="connsiteY87" fmla="*/ 72390 h 84772"/>
                  <a:gd name="connsiteX88" fmla="*/ 37147 w 40005"/>
                  <a:gd name="connsiteY88" fmla="*/ 72390 h 84772"/>
                  <a:gd name="connsiteX89" fmla="*/ 37147 w 40005"/>
                  <a:gd name="connsiteY89" fmla="*/ 72390 h 84772"/>
                  <a:gd name="connsiteX90" fmla="*/ 37147 w 40005"/>
                  <a:gd name="connsiteY90" fmla="*/ 72390 h 84772"/>
                  <a:gd name="connsiteX91" fmla="*/ 37147 w 40005"/>
                  <a:gd name="connsiteY91" fmla="*/ 72390 h 84772"/>
                  <a:gd name="connsiteX92" fmla="*/ 37147 w 40005"/>
                  <a:gd name="connsiteY92" fmla="*/ 72390 h 84772"/>
                  <a:gd name="connsiteX93" fmla="*/ 37147 w 40005"/>
                  <a:gd name="connsiteY93" fmla="*/ 72390 h 84772"/>
                  <a:gd name="connsiteX94" fmla="*/ 37147 w 40005"/>
                  <a:gd name="connsiteY94" fmla="*/ 72390 h 84772"/>
                  <a:gd name="connsiteX95" fmla="*/ 37147 w 40005"/>
                  <a:gd name="connsiteY95" fmla="*/ 72390 h 84772"/>
                  <a:gd name="connsiteX96" fmla="*/ 37147 w 40005"/>
                  <a:gd name="connsiteY96" fmla="*/ 72390 h 84772"/>
                  <a:gd name="connsiteX97" fmla="*/ 37147 w 40005"/>
                  <a:gd name="connsiteY97" fmla="*/ 72390 h 84772"/>
                  <a:gd name="connsiteX98" fmla="*/ 37147 w 40005"/>
                  <a:gd name="connsiteY98" fmla="*/ 72390 h 84772"/>
                  <a:gd name="connsiteX99" fmla="*/ 37147 w 40005"/>
                  <a:gd name="connsiteY99" fmla="*/ 72390 h 84772"/>
                  <a:gd name="connsiteX100" fmla="*/ 37147 w 40005"/>
                  <a:gd name="connsiteY100" fmla="*/ 72390 h 84772"/>
                  <a:gd name="connsiteX101" fmla="*/ 37147 w 40005"/>
                  <a:gd name="connsiteY101" fmla="*/ 72390 h 84772"/>
                  <a:gd name="connsiteX102" fmla="*/ 37147 w 40005"/>
                  <a:gd name="connsiteY102" fmla="*/ 72390 h 84772"/>
                  <a:gd name="connsiteX103" fmla="*/ 37147 w 40005"/>
                  <a:gd name="connsiteY103" fmla="*/ 72390 h 84772"/>
                  <a:gd name="connsiteX104" fmla="*/ 37147 w 40005"/>
                  <a:gd name="connsiteY104" fmla="*/ 72390 h 84772"/>
                  <a:gd name="connsiteX105" fmla="*/ 37147 w 40005"/>
                  <a:gd name="connsiteY105" fmla="*/ 72390 h 84772"/>
                  <a:gd name="connsiteX106" fmla="*/ 37147 w 40005"/>
                  <a:gd name="connsiteY106" fmla="*/ 72390 h 84772"/>
                  <a:gd name="connsiteX107" fmla="*/ 37147 w 40005"/>
                  <a:gd name="connsiteY107" fmla="*/ 72390 h 84772"/>
                  <a:gd name="connsiteX108" fmla="*/ 37147 w 40005"/>
                  <a:gd name="connsiteY108" fmla="*/ 72390 h 84772"/>
                  <a:gd name="connsiteX109" fmla="*/ 37147 w 40005"/>
                  <a:gd name="connsiteY109" fmla="*/ 72390 h 84772"/>
                  <a:gd name="connsiteX110" fmla="*/ 37147 w 40005"/>
                  <a:gd name="connsiteY110" fmla="*/ 72390 h 84772"/>
                  <a:gd name="connsiteX111" fmla="*/ 37147 w 40005"/>
                  <a:gd name="connsiteY111" fmla="*/ 72390 h 84772"/>
                  <a:gd name="connsiteX112" fmla="*/ 37147 w 40005"/>
                  <a:gd name="connsiteY112" fmla="*/ 72390 h 84772"/>
                  <a:gd name="connsiteX113" fmla="*/ 37147 w 40005"/>
                  <a:gd name="connsiteY113" fmla="*/ 72390 h 84772"/>
                  <a:gd name="connsiteX114" fmla="*/ 37147 w 40005"/>
                  <a:gd name="connsiteY114" fmla="*/ 72390 h 84772"/>
                  <a:gd name="connsiteX115" fmla="*/ 37147 w 40005"/>
                  <a:gd name="connsiteY115" fmla="*/ 72390 h 84772"/>
                  <a:gd name="connsiteX116" fmla="*/ 37147 w 40005"/>
                  <a:gd name="connsiteY116" fmla="*/ 72390 h 84772"/>
                  <a:gd name="connsiteX117" fmla="*/ 37147 w 40005"/>
                  <a:gd name="connsiteY117" fmla="*/ 72390 h 84772"/>
                  <a:gd name="connsiteX118" fmla="*/ 37147 w 40005"/>
                  <a:gd name="connsiteY118" fmla="*/ 72390 h 84772"/>
                  <a:gd name="connsiteX119" fmla="*/ 37147 w 40005"/>
                  <a:gd name="connsiteY119" fmla="*/ 72390 h 84772"/>
                  <a:gd name="connsiteX120" fmla="*/ 37147 w 40005"/>
                  <a:gd name="connsiteY120" fmla="*/ 72390 h 84772"/>
                  <a:gd name="connsiteX121" fmla="*/ 37147 w 40005"/>
                  <a:gd name="connsiteY121" fmla="*/ 72390 h 84772"/>
                  <a:gd name="connsiteX122" fmla="*/ 37147 w 40005"/>
                  <a:gd name="connsiteY122" fmla="*/ 72390 h 84772"/>
                  <a:gd name="connsiteX123" fmla="*/ 37147 w 40005"/>
                  <a:gd name="connsiteY123" fmla="*/ 72390 h 84772"/>
                  <a:gd name="connsiteX124" fmla="*/ 36195 w 40005"/>
                  <a:gd name="connsiteY124" fmla="*/ 74295 h 84772"/>
                  <a:gd name="connsiteX125" fmla="*/ 36195 w 40005"/>
                  <a:gd name="connsiteY125" fmla="*/ 74295 h 84772"/>
                  <a:gd name="connsiteX126" fmla="*/ 35243 w 40005"/>
                  <a:gd name="connsiteY126" fmla="*/ 76200 h 84772"/>
                  <a:gd name="connsiteX127" fmla="*/ 35243 w 40005"/>
                  <a:gd name="connsiteY127" fmla="*/ 76200 h 84772"/>
                  <a:gd name="connsiteX128" fmla="*/ 33338 w 40005"/>
                  <a:gd name="connsiteY128" fmla="*/ 79057 h 84772"/>
                  <a:gd name="connsiteX129" fmla="*/ 33338 w 40005"/>
                  <a:gd name="connsiteY129" fmla="*/ 79057 h 84772"/>
                  <a:gd name="connsiteX130" fmla="*/ 31432 w 40005"/>
                  <a:gd name="connsiteY130" fmla="*/ 81915 h 84772"/>
                  <a:gd name="connsiteX131" fmla="*/ 30480 w 40005"/>
                  <a:gd name="connsiteY131" fmla="*/ 81915 h 84772"/>
                  <a:gd name="connsiteX132" fmla="*/ 28575 w 40005"/>
                  <a:gd name="connsiteY132" fmla="*/ 83820 h 84772"/>
                  <a:gd name="connsiteX133" fmla="*/ 26670 w 40005"/>
                  <a:gd name="connsiteY133" fmla="*/ 82867 h 84772"/>
                  <a:gd name="connsiteX134" fmla="*/ 18097 w 40005"/>
                  <a:gd name="connsiteY134" fmla="*/ 84772 h 84772"/>
                  <a:gd name="connsiteX135" fmla="*/ 2857 w 40005"/>
                  <a:gd name="connsiteY135" fmla="*/ 72390 h 84772"/>
                  <a:gd name="connsiteX136" fmla="*/ 953 w 40005"/>
                  <a:gd name="connsiteY136" fmla="*/ 70485 h 84772"/>
                  <a:gd name="connsiteX137" fmla="*/ 953 w 40005"/>
                  <a:gd name="connsiteY137" fmla="*/ 68580 h 84772"/>
                  <a:gd name="connsiteX138" fmla="*/ 953 w 40005"/>
                  <a:gd name="connsiteY138" fmla="*/ 67627 h 84772"/>
                  <a:gd name="connsiteX139" fmla="*/ 1905 w 40005"/>
                  <a:gd name="connsiteY139" fmla="*/ 65722 h 84772"/>
                  <a:gd name="connsiteX140" fmla="*/ 1905 w 40005"/>
                  <a:gd name="connsiteY140" fmla="*/ 64770 h 84772"/>
                  <a:gd name="connsiteX141" fmla="*/ 953 w 40005"/>
                  <a:gd name="connsiteY141" fmla="*/ 63817 h 84772"/>
                  <a:gd name="connsiteX142" fmla="*/ 953 w 40005"/>
                  <a:gd name="connsiteY142" fmla="*/ 61913 h 84772"/>
                  <a:gd name="connsiteX143" fmla="*/ 953 w 40005"/>
                  <a:gd name="connsiteY143" fmla="*/ 60960 h 84772"/>
                  <a:gd name="connsiteX144" fmla="*/ 0 w 40005"/>
                  <a:gd name="connsiteY144" fmla="*/ 60007 h 84772"/>
                  <a:gd name="connsiteX145" fmla="*/ 953 w 40005"/>
                  <a:gd name="connsiteY145" fmla="*/ 58102 h 84772"/>
                  <a:gd name="connsiteX146" fmla="*/ 953 w 40005"/>
                  <a:gd name="connsiteY146" fmla="*/ 58102 h 84772"/>
                  <a:gd name="connsiteX147" fmla="*/ 0 w 40005"/>
                  <a:gd name="connsiteY147" fmla="*/ 56197 h 84772"/>
                  <a:gd name="connsiteX148" fmla="*/ 953 w 40005"/>
                  <a:gd name="connsiteY148" fmla="*/ 53340 h 84772"/>
                  <a:gd name="connsiteX149" fmla="*/ 953 w 40005"/>
                  <a:gd name="connsiteY149" fmla="*/ 53340 h 84772"/>
                  <a:gd name="connsiteX150" fmla="*/ 953 w 40005"/>
                  <a:gd name="connsiteY150" fmla="*/ 53340 h 84772"/>
                  <a:gd name="connsiteX151" fmla="*/ 0 w 40005"/>
                  <a:gd name="connsiteY151" fmla="*/ 51435 h 84772"/>
                  <a:gd name="connsiteX152" fmla="*/ 1905 w 40005"/>
                  <a:gd name="connsiteY152" fmla="*/ 49530 h 84772"/>
                  <a:gd name="connsiteX153" fmla="*/ 1905 w 40005"/>
                  <a:gd name="connsiteY153" fmla="*/ 49530 h 84772"/>
                  <a:gd name="connsiteX154" fmla="*/ 0 w 40005"/>
                  <a:gd name="connsiteY154" fmla="*/ 47625 h 84772"/>
                  <a:gd name="connsiteX155" fmla="*/ 1905 w 40005"/>
                  <a:gd name="connsiteY155" fmla="*/ 45720 h 84772"/>
                  <a:gd name="connsiteX156" fmla="*/ 1905 w 40005"/>
                  <a:gd name="connsiteY156" fmla="*/ 45720 h 84772"/>
                  <a:gd name="connsiteX157" fmla="*/ 1905 w 40005"/>
                  <a:gd name="connsiteY157" fmla="*/ 45720 h 84772"/>
                  <a:gd name="connsiteX158" fmla="*/ 0 w 40005"/>
                  <a:gd name="connsiteY158" fmla="*/ 43815 h 84772"/>
                  <a:gd name="connsiteX159" fmla="*/ 1905 w 40005"/>
                  <a:gd name="connsiteY159" fmla="*/ 41910 h 84772"/>
                  <a:gd name="connsiteX160" fmla="*/ 1905 w 40005"/>
                  <a:gd name="connsiteY160" fmla="*/ 41910 h 84772"/>
                  <a:gd name="connsiteX161" fmla="*/ 1905 w 40005"/>
                  <a:gd name="connsiteY161" fmla="*/ 40957 h 84772"/>
                  <a:gd name="connsiteX162" fmla="*/ 953 w 40005"/>
                  <a:gd name="connsiteY162" fmla="*/ 39052 h 84772"/>
                  <a:gd name="connsiteX163" fmla="*/ 1905 w 40005"/>
                  <a:gd name="connsiteY163" fmla="*/ 37147 h 84772"/>
                  <a:gd name="connsiteX164" fmla="*/ 1905 w 40005"/>
                  <a:gd name="connsiteY164" fmla="*/ 37147 h 84772"/>
                  <a:gd name="connsiteX165" fmla="*/ 0 w 40005"/>
                  <a:gd name="connsiteY165" fmla="*/ 35242 h 84772"/>
                  <a:gd name="connsiteX166" fmla="*/ 1905 w 40005"/>
                  <a:gd name="connsiteY166" fmla="*/ 33338 h 84772"/>
                  <a:gd name="connsiteX167" fmla="*/ 2857 w 40005"/>
                  <a:gd name="connsiteY167" fmla="*/ 33338 h 84772"/>
                  <a:gd name="connsiteX168" fmla="*/ 3810 w 40005"/>
                  <a:gd name="connsiteY168" fmla="*/ 33338 h 84772"/>
                  <a:gd name="connsiteX169" fmla="*/ 3810 w 40005"/>
                  <a:gd name="connsiteY169" fmla="*/ 32385 h 84772"/>
                  <a:gd name="connsiteX170" fmla="*/ 2857 w 40005"/>
                  <a:gd name="connsiteY170" fmla="*/ 30480 h 84772"/>
                  <a:gd name="connsiteX171" fmla="*/ 4763 w 40005"/>
                  <a:gd name="connsiteY171" fmla="*/ 28575 h 84772"/>
                  <a:gd name="connsiteX172" fmla="*/ 4763 w 40005"/>
                  <a:gd name="connsiteY172" fmla="*/ 27622 h 84772"/>
                  <a:gd name="connsiteX173" fmla="*/ 3810 w 40005"/>
                  <a:gd name="connsiteY173" fmla="*/ 25717 h 84772"/>
                  <a:gd name="connsiteX174" fmla="*/ 5715 w 40005"/>
                  <a:gd name="connsiteY174" fmla="*/ 23813 h 84772"/>
                  <a:gd name="connsiteX175" fmla="*/ 6668 w 40005"/>
                  <a:gd name="connsiteY175" fmla="*/ 19050 h 84772"/>
                  <a:gd name="connsiteX176" fmla="*/ 5715 w 40005"/>
                  <a:gd name="connsiteY176" fmla="*/ 17145 h 84772"/>
                  <a:gd name="connsiteX177" fmla="*/ 7620 w 40005"/>
                  <a:gd name="connsiteY177" fmla="*/ 15240 h 84772"/>
                  <a:gd name="connsiteX178" fmla="*/ 7620 w 40005"/>
                  <a:gd name="connsiteY178" fmla="*/ 15240 h 84772"/>
                  <a:gd name="connsiteX179" fmla="*/ 7620 w 40005"/>
                  <a:gd name="connsiteY179" fmla="*/ 14288 h 84772"/>
                  <a:gd name="connsiteX180" fmla="*/ 8572 w 40005"/>
                  <a:gd name="connsiteY180" fmla="*/ 8572 h 84772"/>
                  <a:gd name="connsiteX181" fmla="*/ 13335 w 40005"/>
                  <a:gd name="connsiteY181" fmla="*/ 2857 h 84772"/>
                  <a:gd name="connsiteX182" fmla="*/ 20955 w 40005"/>
                  <a:gd name="connsiteY182" fmla="*/ 0 h 847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40005" h="84772">
                    <a:moveTo>
                      <a:pt x="20955" y="0"/>
                    </a:moveTo>
                    <a:cubicBezTo>
                      <a:pt x="21907" y="0"/>
                      <a:pt x="21907" y="0"/>
                      <a:pt x="22860" y="952"/>
                    </a:cubicBezTo>
                    <a:cubicBezTo>
                      <a:pt x="22860" y="0"/>
                      <a:pt x="23813" y="0"/>
                      <a:pt x="23813" y="0"/>
                    </a:cubicBezTo>
                    <a:cubicBezTo>
                      <a:pt x="24765" y="0"/>
                      <a:pt x="24765" y="952"/>
                      <a:pt x="24765" y="1905"/>
                    </a:cubicBezTo>
                    <a:cubicBezTo>
                      <a:pt x="24765" y="1905"/>
                      <a:pt x="24765" y="1905"/>
                      <a:pt x="24765" y="1905"/>
                    </a:cubicBezTo>
                    <a:cubicBezTo>
                      <a:pt x="25718" y="1905"/>
                      <a:pt x="25718" y="2857"/>
                      <a:pt x="25718" y="4763"/>
                    </a:cubicBezTo>
                    <a:cubicBezTo>
                      <a:pt x="25718" y="4763"/>
                      <a:pt x="25718" y="5715"/>
                      <a:pt x="25718" y="5715"/>
                    </a:cubicBezTo>
                    <a:lnTo>
                      <a:pt x="25718" y="5715"/>
                    </a:lnTo>
                    <a:cubicBezTo>
                      <a:pt x="26670" y="5715"/>
                      <a:pt x="26670" y="6667"/>
                      <a:pt x="26670" y="8572"/>
                    </a:cubicBezTo>
                    <a:cubicBezTo>
                      <a:pt x="26670" y="9525"/>
                      <a:pt x="26670" y="9525"/>
                      <a:pt x="26670" y="9525"/>
                    </a:cubicBezTo>
                    <a:lnTo>
                      <a:pt x="26670" y="9525"/>
                    </a:lnTo>
                    <a:cubicBezTo>
                      <a:pt x="28575" y="9525"/>
                      <a:pt x="29528" y="11430"/>
                      <a:pt x="29528" y="13335"/>
                    </a:cubicBezTo>
                    <a:cubicBezTo>
                      <a:pt x="29528" y="13335"/>
                      <a:pt x="29528" y="14288"/>
                      <a:pt x="29528" y="14288"/>
                    </a:cubicBezTo>
                    <a:cubicBezTo>
                      <a:pt x="30480" y="15240"/>
                      <a:pt x="30480" y="16192"/>
                      <a:pt x="31432" y="17145"/>
                    </a:cubicBezTo>
                    <a:cubicBezTo>
                      <a:pt x="33338" y="17145"/>
                      <a:pt x="34290" y="19050"/>
                      <a:pt x="34290" y="20955"/>
                    </a:cubicBezTo>
                    <a:cubicBezTo>
                      <a:pt x="34290" y="21907"/>
                      <a:pt x="34290" y="22860"/>
                      <a:pt x="33338" y="23813"/>
                    </a:cubicBezTo>
                    <a:cubicBezTo>
                      <a:pt x="34290" y="24765"/>
                      <a:pt x="34290" y="25717"/>
                      <a:pt x="34290" y="26670"/>
                    </a:cubicBezTo>
                    <a:cubicBezTo>
                      <a:pt x="34290" y="27622"/>
                      <a:pt x="34290" y="28575"/>
                      <a:pt x="33338" y="28575"/>
                    </a:cubicBezTo>
                    <a:lnTo>
                      <a:pt x="33338" y="28575"/>
                    </a:lnTo>
                    <a:cubicBezTo>
                      <a:pt x="34290" y="29527"/>
                      <a:pt x="35243" y="30480"/>
                      <a:pt x="35243" y="32385"/>
                    </a:cubicBezTo>
                    <a:cubicBezTo>
                      <a:pt x="35243" y="33338"/>
                      <a:pt x="35243" y="33338"/>
                      <a:pt x="35243" y="34290"/>
                    </a:cubicBezTo>
                    <a:cubicBezTo>
                      <a:pt x="36195" y="35242"/>
                      <a:pt x="36195" y="36195"/>
                      <a:pt x="36195" y="37147"/>
                    </a:cubicBezTo>
                    <a:cubicBezTo>
                      <a:pt x="36195" y="38100"/>
                      <a:pt x="36195" y="38100"/>
                      <a:pt x="36195" y="39052"/>
                    </a:cubicBezTo>
                    <a:cubicBezTo>
                      <a:pt x="37147" y="40005"/>
                      <a:pt x="37147" y="40957"/>
                      <a:pt x="37147" y="41910"/>
                    </a:cubicBezTo>
                    <a:cubicBezTo>
                      <a:pt x="37147" y="42863"/>
                      <a:pt x="37147" y="42863"/>
                      <a:pt x="37147" y="43815"/>
                    </a:cubicBezTo>
                    <a:cubicBezTo>
                      <a:pt x="38100" y="44767"/>
                      <a:pt x="38100" y="45720"/>
                      <a:pt x="38100" y="46672"/>
                    </a:cubicBezTo>
                    <a:cubicBezTo>
                      <a:pt x="38100" y="47625"/>
                      <a:pt x="38100" y="48577"/>
                      <a:pt x="37147" y="48577"/>
                    </a:cubicBezTo>
                    <a:lnTo>
                      <a:pt x="37147" y="48577"/>
                    </a:lnTo>
                    <a:cubicBezTo>
                      <a:pt x="38100" y="49530"/>
                      <a:pt x="38100" y="50482"/>
                      <a:pt x="38100" y="51435"/>
                    </a:cubicBezTo>
                    <a:cubicBezTo>
                      <a:pt x="38100" y="51435"/>
                      <a:pt x="38100" y="52388"/>
                      <a:pt x="38100" y="52388"/>
                    </a:cubicBezTo>
                    <a:cubicBezTo>
                      <a:pt x="39053" y="53340"/>
                      <a:pt x="39053" y="54292"/>
                      <a:pt x="39053" y="55245"/>
                    </a:cubicBezTo>
                    <a:cubicBezTo>
                      <a:pt x="39053" y="55245"/>
                      <a:pt x="39053" y="56197"/>
                      <a:pt x="39053" y="56197"/>
                    </a:cubicBezTo>
                    <a:cubicBezTo>
                      <a:pt x="39053" y="56197"/>
                      <a:pt x="39053" y="57150"/>
                      <a:pt x="39053" y="57150"/>
                    </a:cubicBezTo>
                    <a:cubicBezTo>
                      <a:pt x="39053" y="58102"/>
                      <a:pt x="39053" y="58102"/>
                      <a:pt x="38100" y="59055"/>
                    </a:cubicBezTo>
                    <a:cubicBezTo>
                      <a:pt x="39053" y="59055"/>
                      <a:pt x="40005" y="60007"/>
                      <a:pt x="40005" y="61913"/>
                    </a:cubicBezTo>
                    <a:cubicBezTo>
                      <a:pt x="40005" y="62865"/>
                      <a:pt x="39053" y="63817"/>
                      <a:pt x="38100" y="64770"/>
                    </a:cubicBezTo>
                    <a:cubicBezTo>
                      <a:pt x="38100" y="64770"/>
                      <a:pt x="38100" y="65722"/>
                      <a:pt x="38100" y="66675"/>
                    </a:cubicBezTo>
                    <a:cubicBezTo>
                      <a:pt x="38100" y="67627"/>
                      <a:pt x="38100" y="67627"/>
                      <a:pt x="37147" y="68580"/>
                    </a:cubicBezTo>
                    <a:cubicBezTo>
                      <a:pt x="38100" y="68580"/>
                      <a:pt x="38100" y="69532"/>
                      <a:pt x="38100" y="70485"/>
                    </a:cubicBezTo>
                    <a:cubicBezTo>
                      <a:pt x="38100" y="71438"/>
                      <a:pt x="38100" y="72390"/>
                      <a:pt x="37147" y="72390"/>
                    </a:cubicBez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cubicBezTo>
                      <a:pt x="37147" y="73342"/>
                      <a:pt x="37147" y="74295"/>
                      <a:pt x="36195" y="74295"/>
                    </a:cubicBezTo>
                    <a:cubicBezTo>
                      <a:pt x="36195" y="74295"/>
                      <a:pt x="36195" y="74295"/>
                      <a:pt x="36195" y="74295"/>
                    </a:cubicBezTo>
                    <a:cubicBezTo>
                      <a:pt x="36195" y="75247"/>
                      <a:pt x="35243" y="76200"/>
                      <a:pt x="35243" y="76200"/>
                    </a:cubicBezTo>
                    <a:cubicBezTo>
                      <a:pt x="35243" y="76200"/>
                      <a:pt x="35243" y="76200"/>
                      <a:pt x="35243" y="76200"/>
                    </a:cubicBezTo>
                    <a:cubicBezTo>
                      <a:pt x="35243" y="77152"/>
                      <a:pt x="34290" y="79057"/>
                      <a:pt x="33338" y="79057"/>
                    </a:cubicBezTo>
                    <a:lnTo>
                      <a:pt x="33338" y="79057"/>
                    </a:lnTo>
                    <a:cubicBezTo>
                      <a:pt x="33338" y="80010"/>
                      <a:pt x="32385" y="81915"/>
                      <a:pt x="31432" y="81915"/>
                    </a:cubicBezTo>
                    <a:cubicBezTo>
                      <a:pt x="31432" y="81915"/>
                      <a:pt x="31432" y="81915"/>
                      <a:pt x="30480" y="81915"/>
                    </a:cubicBezTo>
                    <a:cubicBezTo>
                      <a:pt x="30480" y="82867"/>
                      <a:pt x="29528" y="83820"/>
                      <a:pt x="28575" y="83820"/>
                    </a:cubicBezTo>
                    <a:cubicBezTo>
                      <a:pt x="27622" y="83820"/>
                      <a:pt x="27622" y="83820"/>
                      <a:pt x="26670" y="82867"/>
                    </a:cubicBezTo>
                    <a:cubicBezTo>
                      <a:pt x="24765" y="83820"/>
                      <a:pt x="21907" y="84772"/>
                      <a:pt x="18097" y="84772"/>
                    </a:cubicBezTo>
                    <a:cubicBezTo>
                      <a:pt x="9525" y="84772"/>
                      <a:pt x="4763" y="80010"/>
                      <a:pt x="2857" y="72390"/>
                    </a:cubicBezTo>
                    <a:cubicBezTo>
                      <a:pt x="1905" y="72390"/>
                      <a:pt x="953" y="72390"/>
                      <a:pt x="953" y="70485"/>
                    </a:cubicBezTo>
                    <a:cubicBezTo>
                      <a:pt x="953" y="69532"/>
                      <a:pt x="953" y="68580"/>
                      <a:pt x="953" y="68580"/>
                    </a:cubicBezTo>
                    <a:cubicBezTo>
                      <a:pt x="953" y="68580"/>
                      <a:pt x="953" y="68580"/>
                      <a:pt x="953" y="67627"/>
                    </a:cubicBezTo>
                    <a:cubicBezTo>
                      <a:pt x="953" y="66675"/>
                      <a:pt x="953" y="65722"/>
                      <a:pt x="1905" y="65722"/>
                    </a:cubicBezTo>
                    <a:cubicBezTo>
                      <a:pt x="1905" y="65722"/>
                      <a:pt x="1905" y="64770"/>
                      <a:pt x="1905" y="64770"/>
                    </a:cubicBezTo>
                    <a:cubicBezTo>
                      <a:pt x="1905" y="64770"/>
                      <a:pt x="953" y="63817"/>
                      <a:pt x="953" y="63817"/>
                    </a:cubicBezTo>
                    <a:cubicBezTo>
                      <a:pt x="953" y="62865"/>
                      <a:pt x="953" y="61913"/>
                      <a:pt x="953" y="61913"/>
                    </a:cubicBezTo>
                    <a:lnTo>
                      <a:pt x="953" y="60960"/>
                    </a:lnTo>
                    <a:cubicBezTo>
                      <a:pt x="953" y="60960"/>
                      <a:pt x="0" y="60007"/>
                      <a:pt x="0" y="60007"/>
                    </a:cubicBezTo>
                    <a:cubicBezTo>
                      <a:pt x="0" y="59055"/>
                      <a:pt x="0" y="58102"/>
                      <a:pt x="953" y="58102"/>
                    </a:cubicBezTo>
                    <a:lnTo>
                      <a:pt x="953" y="58102"/>
                    </a:lnTo>
                    <a:cubicBezTo>
                      <a:pt x="0" y="58102"/>
                      <a:pt x="0" y="57150"/>
                      <a:pt x="0" y="56197"/>
                    </a:cubicBezTo>
                    <a:cubicBezTo>
                      <a:pt x="0" y="55245"/>
                      <a:pt x="0" y="54292"/>
                      <a:pt x="953" y="53340"/>
                    </a:cubicBezTo>
                    <a:cubicBezTo>
                      <a:pt x="953" y="53340"/>
                      <a:pt x="953" y="53340"/>
                      <a:pt x="953" y="53340"/>
                    </a:cubicBezTo>
                    <a:lnTo>
                      <a:pt x="953" y="53340"/>
                    </a:lnTo>
                    <a:cubicBezTo>
                      <a:pt x="0" y="53340"/>
                      <a:pt x="0" y="52388"/>
                      <a:pt x="0" y="51435"/>
                    </a:cubicBezTo>
                    <a:cubicBezTo>
                      <a:pt x="0" y="50482"/>
                      <a:pt x="953" y="49530"/>
                      <a:pt x="1905" y="49530"/>
                    </a:cubicBezTo>
                    <a:lnTo>
                      <a:pt x="1905" y="49530"/>
                    </a:lnTo>
                    <a:cubicBezTo>
                      <a:pt x="953" y="49530"/>
                      <a:pt x="0" y="48577"/>
                      <a:pt x="0" y="47625"/>
                    </a:cubicBezTo>
                    <a:cubicBezTo>
                      <a:pt x="0" y="46672"/>
                      <a:pt x="953" y="45720"/>
                      <a:pt x="1905" y="45720"/>
                    </a:cubicBezTo>
                    <a:cubicBezTo>
                      <a:pt x="1905" y="45720"/>
                      <a:pt x="1905" y="45720"/>
                      <a:pt x="1905" y="45720"/>
                    </a:cubicBezTo>
                    <a:lnTo>
                      <a:pt x="1905" y="45720"/>
                    </a:lnTo>
                    <a:cubicBezTo>
                      <a:pt x="953" y="45720"/>
                      <a:pt x="0" y="44767"/>
                      <a:pt x="0" y="43815"/>
                    </a:cubicBezTo>
                    <a:cubicBezTo>
                      <a:pt x="0" y="42863"/>
                      <a:pt x="953" y="41910"/>
                      <a:pt x="1905" y="41910"/>
                    </a:cubicBezTo>
                    <a:cubicBezTo>
                      <a:pt x="1905" y="41910"/>
                      <a:pt x="1905" y="41910"/>
                      <a:pt x="1905" y="41910"/>
                    </a:cubicBezTo>
                    <a:lnTo>
                      <a:pt x="1905" y="40957"/>
                    </a:lnTo>
                    <a:cubicBezTo>
                      <a:pt x="1905" y="40957"/>
                      <a:pt x="953" y="40005"/>
                      <a:pt x="953" y="39052"/>
                    </a:cubicBezTo>
                    <a:cubicBezTo>
                      <a:pt x="953" y="38100"/>
                      <a:pt x="953" y="37147"/>
                      <a:pt x="1905" y="37147"/>
                    </a:cubicBezTo>
                    <a:lnTo>
                      <a:pt x="1905" y="37147"/>
                    </a:lnTo>
                    <a:cubicBezTo>
                      <a:pt x="953" y="37147"/>
                      <a:pt x="0" y="36195"/>
                      <a:pt x="0" y="35242"/>
                    </a:cubicBezTo>
                    <a:cubicBezTo>
                      <a:pt x="0" y="34290"/>
                      <a:pt x="953" y="33338"/>
                      <a:pt x="1905" y="33338"/>
                    </a:cubicBezTo>
                    <a:cubicBezTo>
                      <a:pt x="1905" y="33338"/>
                      <a:pt x="1905" y="33338"/>
                      <a:pt x="2857" y="33338"/>
                    </a:cubicBezTo>
                    <a:cubicBezTo>
                      <a:pt x="2857" y="33338"/>
                      <a:pt x="2857" y="33338"/>
                      <a:pt x="3810" y="33338"/>
                    </a:cubicBezTo>
                    <a:lnTo>
                      <a:pt x="3810" y="32385"/>
                    </a:lnTo>
                    <a:cubicBezTo>
                      <a:pt x="2857" y="32385"/>
                      <a:pt x="2857" y="31432"/>
                      <a:pt x="2857" y="30480"/>
                    </a:cubicBezTo>
                    <a:cubicBezTo>
                      <a:pt x="2857" y="29527"/>
                      <a:pt x="3810" y="28575"/>
                      <a:pt x="4763" y="28575"/>
                    </a:cubicBezTo>
                    <a:lnTo>
                      <a:pt x="4763" y="27622"/>
                    </a:lnTo>
                    <a:cubicBezTo>
                      <a:pt x="4763" y="27622"/>
                      <a:pt x="3810" y="26670"/>
                      <a:pt x="3810" y="25717"/>
                    </a:cubicBezTo>
                    <a:cubicBezTo>
                      <a:pt x="3810" y="24765"/>
                      <a:pt x="4763" y="23813"/>
                      <a:pt x="5715" y="23813"/>
                    </a:cubicBezTo>
                    <a:cubicBezTo>
                      <a:pt x="5715" y="21907"/>
                      <a:pt x="6668" y="20955"/>
                      <a:pt x="6668" y="19050"/>
                    </a:cubicBezTo>
                    <a:cubicBezTo>
                      <a:pt x="5715" y="19050"/>
                      <a:pt x="5715" y="18097"/>
                      <a:pt x="5715" y="17145"/>
                    </a:cubicBezTo>
                    <a:cubicBezTo>
                      <a:pt x="5715" y="16192"/>
                      <a:pt x="6668" y="15240"/>
                      <a:pt x="7620" y="15240"/>
                    </a:cubicBezTo>
                    <a:lnTo>
                      <a:pt x="7620" y="15240"/>
                    </a:lnTo>
                    <a:lnTo>
                      <a:pt x="7620" y="14288"/>
                    </a:lnTo>
                    <a:cubicBezTo>
                      <a:pt x="7620" y="12382"/>
                      <a:pt x="7620" y="10477"/>
                      <a:pt x="8572" y="8572"/>
                    </a:cubicBezTo>
                    <a:cubicBezTo>
                      <a:pt x="9525" y="5715"/>
                      <a:pt x="11430" y="3810"/>
                      <a:pt x="13335" y="2857"/>
                    </a:cubicBezTo>
                    <a:cubicBezTo>
                      <a:pt x="18097" y="1905"/>
                      <a:pt x="20003" y="0"/>
                      <a:pt x="20955" y="0"/>
                    </a:cubicBezTo>
                    <a:close/>
                  </a:path>
                </a:pathLst>
              </a:custGeom>
              <a:solidFill>
                <a:srgbClr val="55622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95" name="Freeform: Shape 894">
                <a:extLst>
                  <a:ext uri="{FF2B5EF4-FFF2-40B4-BE49-F238E27FC236}">
                    <a16:creationId xmlns:a16="http://schemas.microsoft.com/office/drawing/2014/main" id="{8383AC1B-3735-456D-A02F-94E15635F8F8}"/>
                  </a:ext>
                </a:extLst>
              </p:cNvPr>
              <p:cNvSpPr/>
              <p:nvPr/>
            </p:nvSpPr>
            <p:spPr>
              <a:xfrm>
                <a:off x="6368414" y="3506152"/>
                <a:ext cx="36194" cy="76200"/>
              </a:xfrm>
              <a:custGeom>
                <a:avLst/>
                <a:gdLst>
                  <a:gd name="connsiteX0" fmla="*/ 32385 w 36194"/>
                  <a:gd name="connsiteY0" fmla="*/ 17145 h 76200"/>
                  <a:gd name="connsiteX1" fmla="*/ 33338 w 36194"/>
                  <a:gd name="connsiteY1" fmla="*/ 20002 h 76200"/>
                  <a:gd name="connsiteX2" fmla="*/ 32385 w 36194"/>
                  <a:gd name="connsiteY2" fmla="*/ 21907 h 76200"/>
                  <a:gd name="connsiteX3" fmla="*/ 32385 w 36194"/>
                  <a:gd name="connsiteY3" fmla="*/ 21907 h 76200"/>
                  <a:gd name="connsiteX4" fmla="*/ 34290 w 36194"/>
                  <a:gd name="connsiteY4" fmla="*/ 25717 h 76200"/>
                  <a:gd name="connsiteX5" fmla="*/ 33338 w 36194"/>
                  <a:gd name="connsiteY5" fmla="*/ 27622 h 76200"/>
                  <a:gd name="connsiteX6" fmla="*/ 34290 w 36194"/>
                  <a:gd name="connsiteY6" fmla="*/ 30480 h 76200"/>
                  <a:gd name="connsiteX7" fmla="*/ 33338 w 36194"/>
                  <a:gd name="connsiteY7" fmla="*/ 32385 h 76200"/>
                  <a:gd name="connsiteX8" fmla="*/ 34290 w 36194"/>
                  <a:gd name="connsiteY8" fmla="*/ 35242 h 76200"/>
                  <a:gd name="connsiteX9" fmla="*/ 33338 w 36194"/>
                  <a:gd name="connsiteY9" fmla="*/ 37147 h 76200"/>
                  <a:gd name="connsiteX10" fmla="*/ 34290 w 36194"/>
                  <a:gd name="connsiteY10" fmla="*/ 40005 h 76200"/>
                  <a:gd name="connsiteX11" fmla="*/ 33338 w 36194"/>
                  <a:gd name="connsiteY11" fmla="*/ 41910 h 76200"/>
                  <a:gd name="connsiteX12" fmla="*/ 33338 w 36194"/>
                  <a:gd name="connsiteY12" fmla="*/ 41910 h 76200"/>
                  <a:gd name="connsiteX13" fmla="*/ 34290 w 36194"/>
                  <a:gd name="connsiteY13" fmla="*/ 44767 h 76200"/>
                  <a:gd name="connsiteX14" fmla="*/ 34290 w 36194"/>
                  <a:gd name="connsiteY14" fmla="*/ 45720 h 76200"/>
                  <a:gd name="connsiteX15" fmla="*/ 35242 w 36194"/>
                  <a:gd name="connsiteY15" fmla="*/ 48577 h 76200"/>
                  <a:gd name="connsiteX16" fmla="*/ 35242 w 36194"/>
                  <a:gd name="connsiteY16" fmla="*/ 49530 h 76200"/>
                  <a:gd name="connsiteX17" fmla="*/ 35242 w 36194"/>
                  <a:gd name="connsiteY17" fmla="*/ 50482 h 76200"/>
                  <a:gd name="connsiteX18" fmla="*/ 34290 w 36194"/>
                  <a:gd name="connsiteY18" fmla="*/ 52388 h 76200"/>
                  <a:gd name="connsiteX19" fmla="*/ 36195 w 36194"/>
                  <a:gd name="connsiteY19" fmla="*/ 55245 h 76200"/>
                  <a:gd name="connsiteX20" fmla="*/ 34290 w 36194"/>
                  <a:gd name="connsiteY20" fmla="*/ 57150 h 76200"/>
                  <a:gd name="connsiteX21" fmla="*/ 34290 w 36194"/>
                  <a:gd name="connsiteY21" fmla="*/ 59055 h 76200"/>
                  <a:gd name="connsiteX22" fmla="*/ 33338 w 36194"/>
                  <a:gd name="connsiteY22" fmla="*/ 60960 h 76200"/>
                  <a:gd name="connsiteX23" fmla="*/ 34290 w 36194"/>
                  <a:gd name="connsiteY23" fmla="*/ 62865 h 76200"/>
                  <a:gd name="connsiteX24" fmla="*/ 32385 w 36194"/>
                  <a:gd name="connsiteY24" fmla="*/ 64770 h 76200"/>
                  <a:gd name="connsiteX25" fmla="*/ 32385 w 36194"/>
                  <a:gd name="connsiteY25" fmla="*/ 64770 h 76200"/>
                  <a:gd name="connsiteX26" fmla="*/ 32385 w 36194"/>
                  <a:gd name="connsiteY26" fmla="*/ 64770 h 76200"/>
                  <a:gd name="connsiteX27" fmla="*/ 32385 w 36194"/>
                  <a:gd name="connsiteY27" fmla="*/ 64770 h 76200"/>
                  <a:gd name="connsiteX28" fmla="*/ 32385 w 36194"/>
                  <a:gd name="connsiteY28" fmla="*/ 64770 h 76200"/>
                  <a:gd name="connsiteX29" fmla="*/ 32385 w 36194"/>
                  <a:gd name="connsiteY29" fmla="*/ 64770 h 76200"/>
                  <a:gd name="connsiteX30" fmla="*/ 32385 w 36194"/>
                  <a:gd name="connsiteY30" fmla="*/ 64770 h 76200"/>
                  <a:gd name="connsiteX31" fmla="*/ 32385 w 36194"/>
                  <a:gd name="connsiteY31" fmla="*/ 64770 h 76200"/>
                  <a:gd name="connsiteX32" fmla="*/ 32385 w 36194"/>
                  <a:gd name="connsiteY32" fmla="*/ 64770 h 76200"/>
                  <a:gd name="connsiteX33" fmla="*/ 32385 w 36194"/>
                  <a:gd name="connsiteY33" fmla="*/ 64770 h 76200"/>
                  <a:gd name="connsiteX34" fmla="*/ 32385 w 36194"/>
                  <a:gd name="connsiteY34" fmla="*/ 64770 h 76200"/>
                  <a:gd name="connsiteX35" fmla="*/ 32385 w 36194"/>
                  <a:gd name="connsiteY35" fmla="*/ 64770 h 76200"/>
                  <a:gd name="connsiteX36" fmla="*/ 32385 w 36194"/>
                  <a:gd name="connsiteY36" fmla="*/ 64770 h 76200"/>
                  <a:gd name="connsiteX37" fmla="*/ 32385 w 36194"/>
                  <a:gd name="connsiteY37" fmla="*/ 64770 h 76200"/>
                  <a:gd name="connsiteX38" fmla="*/ 32385 w 36194"/>
                  <a:gd name="connsiteY38" fmla="*/ 64770 h 76200"/>
                  <a:gd name="connsiteX39" fmla="*/ 32385 w 36194"/>
                  <a:gd name="connsiteY39" fmla="*/ 64770 h 76200"/>
                  <a:gd name="connsiteX40" fmla="*/ 32385 w 36194"/>
                  <a:gd name="connsiteY40" fmla="*/ 64770 h 76200"/>
                  <a:gd name="connsiteX41" fmla="*/ 32385 w 36194"/>
                  <a:gd name="connsiteY41" fmla="*/ 64770 h 76200"/>
                  <a:gd name="connsiteX42" fmla="*/ 32385 w 36194"/>
                  <a:gd name="connsiteY42" fmla="*/ 64770 h 76200"/>
                  <a:gd name="connsiteX43" fmla="*/ 32385 w 36194"/>
                  <a:gd name="connsiteY43" fmla="*/ 64770 h 76200"/>
                  <a:gd name="connsiteX44" fmla="*/ 32385 w 36194"/>
                  <a:gd name="connsiteY44" fmla="*/ 64770 h 76200"/>
                  <a:gd name="connsiteX45" fmla="*/ 32385 w 36194"/>
                  <a:gd name="connsiteY45" fmla="*/ 64770 h 76200"/>
                  <a:gd name="connsiteX46" fmla="*/ 32385 w 36194"/>
                  <a:gd name="connsiteY46" fmla="*/ 64770 h 76200"/>
                  <a:gd name="connsiteX47" fmla="*/ 32385 w 36194"/>
                  <a:gd name="connsiteY47" fmla="*/ 64770 h 76200"/>
                  <a:gd name="connsiteX48" fmla="*/ 32385 w 36194"/>
                  <a:gd name="connsiteY48" fmla="*/ 64770 h 76200"/>
                  <a:gd name="connsiteX49" fmla="*/ 32385 w 36194"/>
                  <a:gd name="connsiteY49" fmla="*/ 64770 h 76200"/>
                  <a:gd name="connsiteX50" fmla="*/ 32385 w 36194"/>
                  <a:gd name="connsiteY50" fmla="*/ 64770 h 76200"/>
                  <a:gd name="connsiteX51" fmla="*/ 32385 w 36194"/>
                  <a:gd name="connsiteY51" fmla="*/ 64770 h 76200"/>
                  <a:gd name="connsiteX52" fmla="*/ 32385 w 36194"/>
                  <a:gd name="connsiteY52" fmla="*/ 64770 h 76200"/>
                  <a:gd name="connsiteX53" fmla="*/ 32385 w 36194"/>
                  <a:gd name="connsiteY53" fmla="*/ 64770 h 76200"/>
                  <a:gd name="connsiteX54" fmla="*/ 32385 w 36194"/>
                  <a:gd name="connsiteY54" fmla="*/ 64770 h 76200"/>
                  <a:gd name="connsiteX55" fmla="*/ 32385 w 36194"/>
                  <a:gd name="connsiteY55" fmla="*/ 64770 h 76200"/>
                  <a:gd name="connsiteX56" fmla="*/ 32385 w 36194"/>
                  <a:gd name="connsiteY56" fmla="*/ 64770 h 76200"/>
                  <a:gd name="connsiteX57" fmla="*/ 32385 w 36194"/>
                  <a:gd name="connsiteY57" fmla="*/ 64770 h 76200"/>
                  <a:gd name="connsiteX58" fmla="*/ 32385 w 36194"/>
                  <a:gd name="connsiteY58" fmla="*/ 64770 h 76200"/>
                  <a:gd name="connsiteX59" fmla="*/ 32385 w 36194"/>
                  <a:gd name="connsiteY59" fmla="*/ 64770 h 76200"/>
                  <a:gd name="connsiteX60" fmla="*/ 32385 w 36194"/>
                  <a:gd name="connsiteY60" fmla="*/ 64770 h 76200"/>
                  <a:gd name="connsiteX61" fmla="*/ 32385 w 36194"/>
                  <a:gd name="connsiteY61" fmla="*/ 64770 h 76200"/>
                  <a:gd name="connsiteX62" fmla="*/ 32385 w 36194"/>
                  <a:gd name="connsiteY62" fmla="*/ 64770 h 76200"/>
                  <a:gd name="connsiteX63" fmla="*/ 32385 w 36194"/>
                  <a:gd name="connsiteY63" fmla="*/ 64770 h 76200"/>
                  <a:gd name="connsiteX64" fmla="*/ 32385 w 36194"/>
                  <a:gd name="connsiteY64" fmla="*/ 64770 h 76200"/>
                  <a:gd name="connsiteX65" fmla="*/ 32385 w 36194"/>
                  <a:gd name="connsiteY65" fmla="*/ 64770 h 76200"/>
                  <a:gd name="connsiteX66" fmla="*/ 32385 w 36194"/>
                  <a:gd name="connsiteY66" fmla="*/ 64770 h 76200"/>
                  <a:gd name="connsiteX67" fmla="*/ 32385 w 36194"/>
                  <a:gd name="connsiteY67" fmla="*/ 64770 h 76200"/>
                  <a:gd name="connsiteX68" fmla="*/ 32385 w 36194"/>
                  <a:gd name="connsiteY68" fmla="*/ 64770 h 76200"/>
                  <a:gd name="connsiteX69" fmla="*/ 32385 w 36194"/>
                  <a:gd name="connsiteY69" fmla="*/ 64770 h 76200"/>
                  <a:gd name="connsiteX70" fmla="*/ 32385 w 36194"/>
                  <a:gd name="connsiteY70" fmla="*/ 64770 h 76200"/>
                  <a:gd name="connsiteX71" fmla="*/ 32385 w 36194"/>
                  <a:gd name="connsiteY71" fmla="*/ 64770 h 76200"/>
                  <a:gd name="connsiteX72" fmla="*/ 32385 w 36194"/>
                  <a:gd name="connsiteY72" fmla="*/ 64770 h 76200"/>
                  <a:gd name="connsiteX73" fmla="*/ 32385 w 36194"/>
                  <a:gd name="connsiteY73" fmla="*/ 64770 h 76200"/>
                  <a:gd name="connsiteX74" fmla="*/ 32385 w 36194"/>
                  <a:gd name="connsiteY74" fmla="*/ 64770 h 76200"/>
                  <a:gd name="connsiteX75" fmla="*/ 32385 w 36194"/>
                  <a:gd name="connsiteY75" fmla="*/ 64770 h 76200"/>
                  <a:gd name="connsiteX76" fmla="*/ 32385 w 36194"/>
                  <a:gd name="connsiteY76" fmla="*/ 64770 h 76200"/>
                  <a:gd name="connsiteX77" fmla="*/ 32385 w 36194"/>
                  <a:gd name="connsiteY77" fmla="*/ 64770 h 76200"/>
                  <a:gd name="connsiteX78" fmla="*/ 32385 w 36194"/>
                  <a:gd name="connsiteY78" fmla="*/ 64770 h 76200"/>
                  <a:gd name="connsiteX79" fmla="*/ 32385 w 36194"/>
                  <a:gd name="connsiteY79" fmla="*/ 64770 h 76200"/>
                  <a:gd name="connsiteX80" fmla="*/ 32385 w 36194"/>
                  <a:gd name="connsiteY80" fmla="*/ 64770 h 76200"/>
                  <a:gd name="connsiteX81" fmla="*/ 32385 w 36194"/>
                  <a:gd name="connsiteY81" fmla="*/ 64770 h 76200"/>
                  <a:gd name="connsiteX82" fmla="*/ 32385 w 36194"/>
                  <a:gd name="connsiteY82" fmla="*/ 64770 h 76200"/>
                  <a:gd name="connsiteX83" fmla="*/ 32385 w 36194"/>
                  <a:gd name="connsiteY83" fmla="*/ 64770 h 76200"/>
                  <a:gd name="connsiteX84" fmla="*/ 32385 w 36194"/>
                  <a:gd name="connsiteY84" fmla="*/ 64770 h 76200"/>
                  <a:gd name="connsiteX85" fmla="*/ 32385 w 36194"/>
                  <a:gd name="connsiteY85" fmla="*/ 64770 h 76200"/>
                  <a:gd name="connsiteX86" fmla="*/ 32385 w 36194"/>
                  <a:gd name="connsiteY86" fmla="*/ 64770 h 76200"/>
                  <a:gd name="connsiteX87" fmla="*/ 32385 w 36194"/>
                  <a:gd name="connsiteY87" fmla="*/ 64770 h 76200"/>
                  <a:gd name="connsiteX88" fmla="*/ 32385 w 36194"/>
                  <a:gd name="connsiteY88" fmla="*/ 64770 h 76200"/>
                  <a:gd name="connsiteX89" fmla="*/ 32385 w 36194"/>
                  <a:gd name="connsiteY89" fmla="*/ 64770 h 76200"/>
                  <a:gd name="connsiteX90" fmla="*/ 32385 w 36194"/>
                  <a:gd name="connsiteY90" fmla="*/ 64770 h 76200"/>
                  <a:gd name="connsiteX91" fmla="*/ 32385 w 36194"/>
                  <a:gd name="connsiteY91" fmla="*/ 64770 h 76200"/>
                  <a:gd name="connsiteX92" fmla="*/ 32385 w 36194"/>
                  <a:gd name="connsiteY92" fmla="*/ 64770 h 76200"/>
                  <a:gd name="connsiteX93" fmla="*/ 32385 w 36194"/>
                  <a:gd name="connsiteY93" fmla="*/ 64770 h 76200"/>
                  <a:gd name="connsiteX94" fmla="*/ 32385 w 36194"/>
                  <a:gd name="connsiteY94" fmla="*/ 64770 h 76200"/>
                  <a:gd name="connsiteX95" fmla="*/ 32385 w 36194"/>
                  <a:gd name="connsiteY95" fmla="*/ 64770 h 76200"/>
                  <a:gd name="connsiteX96" fmla="*/ 32385 w 36194"/>
                  <a:gd name="connsiteY96" fmla="*/ 64770 h 76200"/>
                  <a:gd name="connsiteX97" fmla="*/ 32385 w 36194"/>
                  <a:gd name="connsiteY97" fmla="*/ 64770 h 76200"/>
                  <a:gd name="connsiteX98" fmla="*/ 32385 w 36194"/>
                  <a:gd name="connsiteY98" fmla="*/ 64770 h 76200"/>
                  <a:gd name="connsiteX99" fmla="*/ 32385 w 36194"/>
                  <a:gd name="connsiteY99" fmla="*/ 64770 h 76200"/>
                  <a:gd name="connsiteX100" fmla="*/ 32385 w 36194"/>
                  <a:gd name="connsiteY100" fmla="*/ 64770 h 76200"/>
                  <a:gd name="connsiteX101" fmla="*/ 32385 w 36194"/>
                  <a:gd name="connsiteY101" fmla="*/ 64770 h 76200"/>
                  <a:gd name="connsiteX102" fmla="*/ 32385 w 36194"/>
                  <a:gd name="connsiteY102" fmla="*/ 64770 h 76200"/>
                  <a:gd name="connsiteX103" fmla="*/ 32385 w 36194"/>
                  <a:gd name="connsiteY103" fmla="*/ 64770 h 76200"/>
                  <a:gd name="connsiteX104" fmla="*/ 32385 w 36194"/>
                  <a:gd name="connsiteY104" fmla="*/ 64770 h 76200"/>
                  <a:gd name="connsiteX105" fmla="*/ 32385 w 36194"/>
                  <a:gd name="connsiteY105" fmla="*/ 64770 h 76200"/>
                  <a:gd name="connsiteX106" fmla="*/ 32385 w 36194"/>
                  <a:gd name="connsiteY106" fmla="*/ 64770 h 76200"/>
                  <a:gd name="connsiteX107" fmla="*/ 32385 w 36194"/>
                  <a:gd name="connsiteY107" fmla="*/ 64770 h 76200"/>
                  <a:gd name="connsiteX108" fmla="*/ 32385 w 36194"/>
                  <a:gd name="connsiteY108" fmla="*/ 64770 h 76200"/>
                  <a:gd name="connsiteX109" fmla="*/ 31432 w 36194"/>
                  <a:gd name="connsiteY109" fmla="*/ 66675 h 76200"/>
                  <a:gd name="connsiteX110" fmla="*/ 31432 w 36194"/>
                  <a:gd name="connsiteY110" fmla="*/ 66675 h 76200"/>
                  <a:gd name="connsiteX111" fmla="*/ 29528 w 36194"/>
                  <a:gd name="connsiteY111" fmla="*/ 68580 h 76200"/>
                  <a:gd name="connsiteX112" fmla="*/ 29528 w 36194"/>
                  <a:gd name="connsiteY112" fmla="*/ 68580 h 76200"/>
                  <a:gd name="connsiteX113" fmla="*/ 26670 w 36194"/>
                  <a:gd name="connsiteY113" fmla="*/ 70485 h 76200"/>
                  <a:gd name="connsiteX114" fmla="*/ 26670 w 36194"/>
                  <a:gd name="connsiteY114" fmla="*/ 70485 h 76200"/>
                  <a:gd name="connsiteX115" fmla="*/ 23813 w 36194"/>
                  <a:gd name="connsiteY115" fmla="*/ 72390 h 76200"/>
                  <a:gd name="connsiteX116" fmla="*/ 22860 w 36194"/>
                  <a:gd name="connsiteY116" fmla="*/ 72390 h 76200"/>
                  <a:gd name="connsiteX117" fmla="*/ 20003 w 36194"/>
                  <a:gd name="connsiteY117" fmla="*/ 74295 h 76200"/>
                  <a:gd name="connsiteX118" fmla="*/ 18097 w 36194"/>
                  <a:gd name="connsiteY118" fmla="*/ 73342 h 76200"/>
                  <a:gd name="connsiteX119" fmla="*/ 9525 w 36194"/>
                  <a:gd name="connsiteY119" fmla="*/ 76200 h 76200"/>
                  <a:gd name="connsiteX120" fmla="*/ 2857 w 36194"/>
                  <a:gd name="connsiteY120" fmla="*/ 73342 h 76200"/>
                  <a:gd name="connsiteX121" fmla="*/ 2857 w 36194"/>
                  <a:gd name="connsiteY121" fmla="*/ 73342 h 76200"/>
                  <a:gd name="connsiteX122" fmla="*/ 953 w 36194"/>
                  <a:gd name="connsiteY122" fmla="*/ 71438 h 76200"/>
                  <a:gd name="connsiteX123" fmla="*/ 953 w 36194"/>
                  <a:gd name="connsiteY123" fmla="*/ 69532 h 76200"/>
                  <a:gd name="connsiteX124" fmla="*/ 953 w 36194"/>
                  <a:gd name="connsiteY124" fmla="*/ 68580 h 76200"/>
                  <a:gd name="connsiteX125" fmla="*/ 1905 w 36194"/>
                  <a:gd name="connsiteY125" fmla="*/ 66675 h 76200"/>
                  <a:gd name="connsiteX126" fmla="*/ 1905 w 36194"/>
                  <a:gd name="connsiteY126" fmla="*/ 65722 h 76200"/>
                  <a:gd name="connsiteX127" fmla="*/ 953 w 36194"/>
                  <a:gd name="connsiteY127" fmla="*/ 64770 h 76200"/>
                  <a:gd name="connsiteX128" fmla="*/ 953 w 36194"/>
                  <a:gd name="connsiteY128" fmla="*/ 62865 h 76200"/>
                  <a:gd name="connsiteX129" fmla="*/ 953 w 36194"/>
                  <a:gd name="connsiteY129" fmla="*/ 61913 h 76200"/>
                  <a:gd name="connsiteX130" fmla="*/ 0 w 36194"/>
                  <a:gd name="connsiteY130" fmla="*/ 60960 h 76200"/>
                  <a:gd name="connsiteX131" fmla="*/ 953 w 36194"/>
                  <a:gd name="connsiteY131" fmla="*/ 59055 h 76200"/>
                  <a:gd name="connsiteX132" fmla="*/ 953 w 36194"/>
                  <a:gd name="connsiteY132" fmla="*/ 59055 h 76200"/>
                  <a:gd name="connsiteX133" fmla="*/ 0 w 36194"/>
                  <a:gd name="connsiteY133" fmla="*/ 57150 h 76200"/>
                  <a:gd name="connsiteX134" fmla="*/ 953 w 36194"/>
                  <a:gd name="connsiteY134" fmla="*/ 54292 h 76200"/>
                  <a:gd name="connsiteX135" fmla="*/ 953 w 36194"/>
                  <a:gd name="connsiteY135" fmla="*/ 54292 h 76200"/>
                  <a:gd name="connsiteX136" fmla="*/ 953 w 36194"/>
                  <a:gd name="connsiteY136" fmla="*/ 54292 h 76200"/>
                  <a:gd name="connsiteX137" fmla="*/ 0 w 36194"/>
                  <a:gd name="connsiteY137" fmla="*/ 52388 h 76200"/>
                  <a:gd name="connsiteX138" fmla="*/ 1905 w 36194"/>
                  <a:gd name="connsiteY138" fmla="*/ 50482 h 76200"/>
                  <a:gd name="connsiteX139" fmla="*/ 1905 w 36194"/>
                  <a:gd name="connsiteY139" fmla="*/ 50482 h 76200"/>
                  <a:gd name="connsiteX140" fmla="*/ 0 w 36194"/>
                  <a:gd name="connsiteY140" fmla="*/ 48577 h 76200"/>
                  <a:gd name="connsiteX141" fmla="*/ 1905 w 36194"/>
                  <a:gd name="connsiteY141" fmla="*/ 46672 h 76200"/>
                  <a:gd name="connsiteX142" fmla="*/ 1905 w 36194"/>
                  <a:gd name="connsiteY142" fmla="*/ 46672 h 76200"/>
                  <a:gd name="connsiteX143" fmla="*/ 1905 w 36194"/>
                  <a:gd name="connsiteY143" fmla="*/ 46672 h 76200"/>
                  <a:gd name="connsiteX144" fmla="*/ 0 w 36194"/>
                  <a:gd name="connsiteY144" fmla="*/ 44767 h 76200"/>
                  <a:gd name="connsiteX145" fmla="*/ 1905 w 36194"/>
                  <a:gd name="connsiteY145" fmla="*/ 42863 h 76200"/>
                  <a:gd name="connsiteX146" fmla="*/ 1905 w 36194"/>
                  <a:gd name="connsiteY146" fmla="*/ 42863 h 76200"/>
                  <a:gd name="connsiteX147" fmla="*/ 1905 w 36194"/>
                  <a:gd name="connsiteY147" fmla="*/ 41910 h 76200"/>
                  <a:gd name="connsiteX148" fmla="*/ 953 w 36194"/>
                  <a:gd name="connsiteY148" fmla="*/ 40005 h 76200"/>
                  <a:gd name="connsiteX149" fmla="*/ 1905 w 36194"/>
                  <a:gd name="connsiteY149" fmla="*/ 38100 h 76200"/>
                  <a:gd name="connsiteX150" fmla="*/ 1905 w 36194"/>
                  <a:gd name="connsiteY150" fmla="*/ 38100 h 76200"/>
                  <a:gd name="connsiteX151" fmla="*/ 0 w 36194"/>
                  <a:gd name="connsiteY151" fmla="*/ 36195 h 76200"/>
                  <a:gd name="connsiteX152" fmla="*/ 1905 w 36194"/>
                  <a:gd name="connsiteY152" fmla="*/ 34290 h 76200"/>
                  <a:gd name="connsiteX153" fmla="*/ 2857 w 36194"/>
                  <a:gd name="connsiteY153" fmla="*/ 34290 h 76200"/>
                  <a:gd name="connsiteX154" fmla="*/ 3810 w 36194"/>
                  <a:gd name="connsiteY154" fmla="*/ 34290 h 76200"/>
                  <a:gd name="connsiteX155" fmla="*/ 3810 w 36194"/>
                  <a:gd name="connsiteY155" fmla="*/ 33338 h 76200"/>
                  <a:gd name="connsiteX156" fmla="*/ 2857 w 36194"/>
                  <a:gd name="connsiteY156" fmla="*/ 31432 h 76200"/>
                  <a:gd name="connsiteX157" fmla="*/ 4763 w 36194"/>
                  <a:gd name="connsiteY157" fmla="*/ 29527 h 76200"/>
                  <a:gd name="connsiteX158" fmla="*/ 4763 w 36194"/>
                  <a:gd name="connsiteY158" fmla="*/ 28575 h 76200"/>
                  <a:gd name="connsiteX159" fmla="*/ 3810 w 36194"/>
                  <a:gd name="connsiteY159" fmla="*/ 26670 h 76200"/>
                  <a:gd name="connsiteX160" fmla="*/ 5715 w 36194"/>
                  <a:gd name="connsiteY160" fmla="*/ 24765 h 76200"/>
                  <a:gd name="connsiteX161" fmla="*/ 6667 w 36194"/>
                  <a:gd name="connsiteY161" fmla="*/ 20002 h 76200"/>
                  <a:gd name="connsiteX162" fmla="*/ 5715 w 36194"/>
                  <a:gd name="connsiteY162" fmla="*/ 18097 h 76200"/>
                  <a:gd name="connsiteX163" fmla="*/ 7620 w 36194"/>
                  <a:gd name="connsiteY163" fmla="*/ 16192 h 76200"/>
                  <a:gd name="connsiteX164" fmla="*/ 7620 w 36194"/>
                  <a:gd name="connsiteY164" fmla="*/ 16192 h 76200"/>
                  <a:gd name="connsiteX165" fmla="*/ 7620 w 36194"/>
                  <a:gd name="connsiteY165" fmla="*/ 15240 h 76200"/>
                  <a:gd name="connsiteX166" fmla="*/ 8572 w 36194"/>
                  <a:gd name="connsiteY166" fmla="*/ 9525 h 76200"/>
                  <a:gd name="connsiteX167" fmla="*/ 13335 w 36194"/>
                  <a:gd name="connsiteY167" fmla="*/ 3810 h 76200"/>
                  <a:gd name="connsiteX168" fmla="*/ 18097 w 36194"/>
                  <a:gd name="connsiteY168" fmla="*/ 0 h 76200"/>
                  <a:gd name="connsiteX169" fmla="*/ 20003 w 36194"/>
                  <a:gd name="connsiteY169" fmla="*/ 952 h 76200"/>
                  <a:gd name="connsiteX170" fmla="*/ 20955 w 36194"/>
                  <a:gd name="connsiteY170" fmla="*/ 0 h 76200"/>
                  <a:gd name="connsiteX171" fmla="*/ 21907 w 36194"/>
                  <a:gd name="connsiteY171" fmla="*/ 1905 h 76200"/>
                  <a:gd name="connsiteX172" fmla="*/ 21907 w 36194"/>
                  <a:gd name="connsiteY172" fmla="*/ 1905 h 76200"/>
                  <a:gd name="connsiteX173" fmla="*/ 22860 w 36194"/>
                  <a:gd name="connsiteY173" fmla="*/ 4763 h 76200"/>
                  <a:gd name="connsiteX174" fmla="*/ 22860 w 36194"/>
                  <a:gd name="connsiteY174" fmla="*/ 5715 h 76200"/>
                  <a:gd name="connsiteX175" fmla="*/ 22860 w 36194"/>
                  <a:gd name="connsiteY175" fmla="*/ 5715 h 76200"/>
                  <a:gd name="connsiteX176" fmla="*/ 23813 w 36194"/>
                  <a:gd name="connsiteY176" fmla="*/ 8572 h 76200"/>
                  <a:gd name="connsiteX177" fmla="*/ 23813 w 36194"/>
                  <a:gd name="connsiteY177" fmla="*/ 9525 h 76200"/>
                  <a:gd name="connsiteX178" fmla="*/ 23813 w 36194"/>
                  <a:gd name="connsiteY178" fmla="*/ 9525 h 76200"/>
                  <a:gd name="connsiteX179" fmla="*/ 26670 w 36194"/>
                  <a:gd name="connsiteY179" fmla="*/ 13335 h 76200"/>
                  <a:gd name="connsiteX180" fmla="*/ 26670 w 36194"/>
                  <a:gd name="connsiteY180" fmla="*/ 14288 h 76200"/>
                  <a:gd name="connsiteX181" fmla="*/ 32385 w 36194"/>
                  <a:gd name="connsiteY181" fmla="*/ 17145 h 76200"/>
                  <a:gd name="connsiteX182" fmla="*/ 32385 w 36194"/>
                  <a:gd name="connsiteY182" fmla="*/ 17145 h 76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36194" h="76200">
                    <a:moveTo>
                      <a:pt x="32385" y="17145"/>
                    </a:moveTo>
                    <a:cubicBezTo>
                      <a:pt x="32385" y="18097"/>
                      <a:pt x="33338" y="19050"/>
                      <a:pt x="33338" y="20002"/>
                    </a:cubicBezTo>
                    <a:cubicBezTo>
                      <a:pt x="33338" y="20955"/>
                      <a:pt x="33338" y="20955"/>
                      <a:pt x="32385" y="21907"/>
                    </a:cubicBezTo>
                    <a:lnTo>
                      <a:pt x="32385" y="21907"/>
                    </a:lnTo>
                    <a:cubicBezTo>
                      <a:pt x="33338" y="22860"/>
                      <a:pt x="34290" y="23813"/>
                      <a:pt x="34290" y="25717"/>
                    </a:cubicBezTo>
                    <a:cubicBezTo>
                      <a:pt x="34290" y="26670"/>
                      <a:pt x="34290" y="26670"/>
                      <a:pt x="33338" y="27622"/>
                    </a:cubicBezTo>
                    <a:cubicBezTo>
                      <a:pt x="34290" y="28575"/>
                      <a:pt x="34290" y="29527"/>
                      <a:pt x="34290" y="30480"/>
                    </a:cubicBezTo>
                    <a:cubicBezTo>
                      <a:pt x="34290" y="31432"/>
                      <a:pt x="34290" y="31432"/>
                      <a:pt x="33338" y="32385"/>
                    </a:cubicBezTo>
                    <a:cubicBezTo>
                      <a:pt x="34290" y="33338"/>
                      <a:pt x="34290" y="34290"/>
                      <a:pt x="34290" y="35242"/>
                    </a:cubicBezTo>
                    <a:cubicBezTo>
                      <a:pt x="34290" y="36195"/>
                      <a:pt x="34290" y="36195"/>
                      <a:pt x="33338" y="37147"/>
                    </a:cubicBezTo>
                    <a:cubicBezTo>
                      <a:pt x="34290" y="38100"/>
                      <a:pt x="34290" y="39052"/>
                      <a:pt x="34290" y="40005"/>
                    </a:cubicBezTo>
                    <a:cubicBezTo>
                      <a:pt x="34290" y="40957"/>
                      <a:pt x="34290" y="41910"/>
                      <a:pt x="33338" y="41910"/>
                    </a:cubicBezTo>
                    <a:lnTo>
                      <a:pt x="33338" y="41910"/>
                    </a:lnTo>
                    <a:cubicBezTo>
                      <a:pt x="34290" y="42863"/>
                      <a:pt x="34290" y="43815"/>
                      <a:pt x="34290" y="44767"/>
                    </a:cubicBezTo>
                    <a:cubicBezTo>
                      <a:pt x="34290" y="44767"/>
                      <a:pt x="34290" y="45720"/>
                      <a:pt x="34290" y="45720"/>
                    </a:cubicBezTo>
                    <a:cubicBezTo>
                      <a:pt x="35242" y="46672"/>
                      <a:pt x="35242" y="47625"/>
                      <a:pt x="35242" y="48577"/>
                    </a:cubicBezTo>
                    <a:cubicBezTo>
                      <a:pt x="35242" y="48577"/>
                      <a:pt x="35242" y="49530"/>
                      <a:pt x="35242" y="49530"/>
                    </a:cubicBezTo>
                    <a:cubicBezTo>
                      <a:pt x="35242" y="49530"/>
                      <a:pt x="35242" y="50482"/>
                      <a:pt x="35242" y="50482"/>
                    </a:cubicBezTo>
                    <a:cubicBezTo>
                      <a:pt x="35242" y="51435"/>
                      <a:pt x="35242" y="51435"/>
                      <a:pt x="34290" y="52388"/>
                    </a:cubicBezTo>
                    <a:cubicBezTo>
                      <a:pt x="35242" y="52388"/>
                      <a:pt x="36195" y="53340"/>
                      <a:pt x="36195" y="55245"/>
                    </a:cubicBezTo>
                    <a:cubicBezTo>
                      <a:pt x="36195" y="56197"/>
                      <a:pt x="35242" y="57150"/>
                      <a:pt x="34290" y="57150"/>
                    </a:cubicBezTo>
                    <a:cubicBezTo>
                      <a:pt x="34290" y="57150"/>
                      <a:pt x="34290" y="58102"/>
                      <a:pt x="34290" y="59055"/>
                    </a:cubicBezTo>
                    <a:cubicBezTo>
                      <a:pt x="34290" y="60007"/>
                      <a:pt x="34290" y="60007"/>
                      <a:pt x="33338" y="60960"/>
                    </a:cubicBezTo>
                    <a:cubicBezTo>
                      <a:pt x="34290" y="61913"/>
                      <a:pt x="34290" y="61913"/>
                      <a:pt x="34290" y="62865"/>
                    </a:cubicBezTo>
                    <a:cubicBezTo>
                      <a:pt x="34290" y="63817"/>
                      <a:pt x="33338" y="64770"/>
                      <a:pt x="32385" y="64770"/>
                    </a:cubicBez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cubicBezTo>
                      <a:pt x="32385" y="65722"/>
                      <a:pt x="31432" y="66675"/>
                      <a:pt x="31432" y="66675"/>
                    </a:cubicBezTo>
                    <a:cubicBezTo>
                      <a:pt x="31432" y="66675"/>
                      <a:pt x="31432" y="66675"/>
                      <a:pt x="31432" y="66675"/>
                    </a:cubicBezTo>
                    <a:cubicBezTo>
                      <a:pt x="31432" y="67627"/>
                      <a:pt x="30480" y="68580"/>
                      <a:pt x="29528" y="68580"/>
                    </a:cubicBezTo>
                    <a:cubicBezTo>
                      <a:pt x="29528" y="68580"/>
                      <a:pt x="29528" y="68580"/>
                      <a:pt x="29528" y="68580"/>
                    </a:cubicBezTo>
                    <a:cubicBezTo>
                      <a:pt x="29528" y="69532"/>
                      <a:pt x="28575" y="70485"/>
                      <a:pt x="26670" y="70485"/>
                    </a:cubicBezTo>
                    <a:lnTo>
                      <a:pt x="26670" y="70485"/>
                    </a:lnTo>
                    <a:cubicBezTo>
                      <a:pt x="26670" y="71438"/>
                      <a:pt x="25717" y="72390"/>
                      <a:pt x="23813" y="72390"/>
                    </a:cubicBezTo>
                    <a:cubicBezTo>
                      <a:pt x="23813" y="72390"/>
                      <a:pt x="22860" y="72390"/>
                      <a:pt x="22860" y="72390"/>
                    </a:cubicBezTo>
                    <a:cubicBezTo>
                      <a:pt x="22860" y="73342"/>
                      <a:pt x="21907" y="74295"/>
                      <a:pt x="20003" y="74295"/>
                    </a:cubicBezTo>
                    <a:cubicBezTo>
                      <a:pt x="19050" y="74295"/>
                      <a:pt x="19050" y="74295"/>
                      <a:pt x="18097" y="73342"/>
                    </a:cubicBezTo>
                    <a:cubicBezTo>
                      <a:pt x="15240" y="74295"/>
                      <a:pt x="13335" y="76200"/>
                      <a:pt x="9525" y="76200"/>
                    </a:cubicBezTo>
                    <a:cubicBezTo>
                      <a:pt x="7620" y="76200"/>
                      <a:pt x="4763" y="74295"/>
                      <a:pt x="2857" y="73342"/>
                    </a:cubicBezTo>
                    <a:lnTo>
                      <a:pt x="2857" y="73342"/>
                    </a:lnTo>
                    <a:cubicBezTo>
                      <a:pt x="1905" y="73342"/>
                      <a:pt x="953" y="73342"/>
                      <a:pt x="953" y="71438"/>
                    </a:cubicBezTo>
                    <a:cubicBezTo>
                      <a:pt x="953" y="70485"/>
                      <a:pt x="953" y="69532"/>
                      <a:pt x="953" y="69532"/>
                    </a:cubicBezTo>
                    <a:cubicBezTo>
                      <a:pt x="953" y="69532"/>
                      <a:pt x="953" y="69532"/>
                      <a:pt x="953" y="68580"/>
                    </a:cubicBezTo>
                    <a:cubicBezTo>
                      <a:pt x="953" y="67627"/>
                      <a:pt x="953" y="66675"/>
                      <a:pt x="1905" y="66675"/>
                    </a:cubicBezTo>
                    <a:cubicBezTo>
                      <a:pt x="1905" y="66675"/>
                      <a:pt x="1905" y="65722"/>
                      <a:pt x="1905" y="65722"/>
                    </a:cubicBezTo>
                    <a:cubicBezTo>
                      <a:pt x="1905" y="65722"/>
                      <a:pt x="953" y="64770"/>
                      <a:pt x="953" y="64770"/>
                    </a:cubicBezTo>
                    <a:cubicBezTo>
                      <a:pt x="953" y="63817"/>
                      <a:pt x="953" y="62865"/>
                      <a:pt x="953" y="62865"/>
                    </a:cubicBezTo>
                    <a:lnTo>
                      <a:pt x="953" y="61913"/>
                    </a:lnTo>
                    <a:cubicBezTo>
                      <a:pt x="953" y="61913"/>
                      <a:pt x="0" y="60960"/>
                      <a:pt x="0" y="60960"/>
                    </a:cubicBezTo>
                    <a:cubicBezTo>
                      <a:pt x="0" y="60007"/>
                      <a:pt x="0" y="59055"/>
                      <a:pt x="953" y="59055"/>
                    </a:cubicBezTo>
                    <a:lnTo>
                      <a:pt x="953" y="59055"/>
                    </a:lnTo>
                    <a:cubicBezTo>
                      <a:pt x="0" y="59055"/>
                      <a:pt x="0" y="58102"/>
                      <a:pt x="0" y="57150"/>
                    </a:cubicBezTo>
                    <a:cubicBezTo>
                      <a:pt x="0" y="56197"/>
                      <a:pt x="0" y="55245"/>
                      <a:pt x="953" y="54292"/>
                    </a:cubicBezTo>
                    <a:cubicBezTo>
                      <a:pt x="953" y="54292"/>
                      <a:pt x="953" y="54292"/>
                      <a:pt x="953" y="54292"/>
                    </a:cubicBezTo>
                    <a:lnTo>
                      <a:pt x="953" y="54292"/>
                    </a:lnTo>
                    <a:cubicBezTo>
                      <a:pt x="0" y="54292"/>
                      <a:pt x="0" y="53340"/>
                      <a:pt x="0" y="52388"/>
                    </a:cubicBezTo>
                    <a:cubicBezTo>
                      <a:pt x="0" y="51435"/>
                      <a:pt x="953" y="50482"/>
                      <a:pt x="1905" y="50482"/>
                    </a:cubicBezTo>
                    <a:lnTo>
                      <a:pt x="1905" y="50482"/>
                    </a:lnTo>
                    <a:cubicBezTo>
                      <a:pt x="953" y="50482"/>
                      <a:pt x="0" y="49530"/>
                      <a:pt x="0" y="48577"/>
                    </a:cubicBezTo>
                    <a:cubicBezTo>
                      <a:pt x="0" y="47625"/>
                      <a:pt x="953" y="46672"/>
                      <a:pt x="1905" y="46672"/>
                    </a:cubicBezTo>
                    <a:cubicBezTo>
                      <a:pt x="1905" y="46672"/>
                      <a:pt x="1905" y="46672"/>
                      <a:pt x="1905" y="46672"/>
                    </a:cubicBezTo>
                    <a:lnTo>
                      <a:pt x="1905" y="46672"/>
                    </a:lnTo>
                    <a:cubicBezTo>
                      <a:pt x="953" y="46672"/>
                      <a:pt x="0" y="45720"/>
                      <a:pt x="0" y="44767"/>
                    </a:cubicBezTo>
                    <a:cubicBezTo>
                      <a:pt x="0" y="43815"/>
                      <a:pt x="953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lnTo>
                      <a:pt x="1905" y="41910"/>
                    </a:lnTo>
                    <a:cubicBezTo>
                      <a:pt x="1905" y="41910"/>
                      <a:pt x="953" y="40957"/>
                      <a:pt x="953" y="40005"/>
                    </a:cubicBezTo>
                    <a:cubicBezTo>
                      <a:pt x="953" y="39052"/>
                      <a:pt x="953" y="38100"/>
                      <a:pt x="1905" y="38100"/>
                    </a:cubicBezTo>
                    <a:lnTo>
                      <a:pt x="1905" y="38100"/>
                    </a:lnTo>
                    <a:cubicBezTo>
                      <a:pt x="953" y="38100"/>
                      <a:pt x="0" y="37147"/>
                      <a:pt x="0" y="36195"/>
                    </a:cubicBezTo>
                    <a:cubicBezTo>
                      <a:pt x="0" y="35242"/>
                      <a:pt x="953" y="34290"/>
                      <a:pt x="1905" y="34290"/>
                    </a:cubicBezTo>
                    <a:cubicBezTo>
                      <a:pt x="1905" y="34290"/>
                      <a:pt x="1905" y="34290"/>
                      <a:pt x="2857" y="34290"/>
                    </a:cubicBezTo>
                    <a:cubicBezTo>
                      <a:pt x="2857" y="34290"/>
                      <a:pt x="2857" y="34290"/>
                      <a:pt x="3810" y="34290"/>
                    </a:cubicBezTo>
                    <a:lnTo>
                      <a:pt x="3810" y="33338"/>
                    </a:lnTo>
                    <a:cubicBezTo>
                      <a:pt x="2857" y="33338"/>
                      <a:pt x="2857" y="32385"/>
                      <a:pt x="2857" y="31432"/>
                    </a:cubicBezTo>
                    <a:cubicBezTo>
                      <a:pt x="2857" y="30480"/>
                      <a:pt x="3810" y="29527"/>
                      <a:pt x="4763" y="29527"/>
                    </a:cubicBezTo>
                    <a:lnTo>
                      <a:pt x="4763" y="28575"/>
                    </a:lnTo>
                    <a:cubicBezTo>
                      <a:pt x="4763" y="28575"/>
                      <a:pt x="3810" y="27622"/>
                      <a:pt x="3810" y="26670"/>
                    </a:cubicBezTo>
                    <a:cubicBezTo>
                      <a:pt x="3810" y="25717"/>
                      <a:pt x="4763" y="24765"/>
                      <a:pt x="5715" y="24765"/>
                    </a:cubicBezTo>
                    <a:cubicBezTo>
                      <a:pt x="5715" y="22860"/>
                      <a:pt x="6667" y="21907"/>
                      <a:pt x="6667" y="20002"/>
                    </a:cubicBezTo>
                    <a:cubicBezTo>
                      <a:pt x="5715" y="20002"/>
                      <a:pt x="5715" y="19050"/>
                      <a:pt x="5715" y="18097"/>
                    </a:cubicBezTo>
                    <a:cubicBezTo>
                      <a:pt x="5715" y="17145"/>
                      <a:pt x="6667" y="16192"/>
                      <a:pt x="7620" y="16192"/>
                    </a:cubicBezTo>
                    <a:lnTo>
                      <a:pt x="7620" y="16192"/>
                    </a:lnTo>
                    <a:lnTo>
                      <a:pt x="7620" y="15240"/>
                    </a:lnTo>
                    <a:cubicBezTo>
                      <a:pt x="7620" y="13335"/>
                      <a:pt x="7620" y="11430"/>
                      <a:pt x="8572" y="9525"/>
                    </a:cubicBezTo>
                    <a:cubicBezTo>
                      <a:pt x="9525" y="6667"/>
                      <a:pt x="11430" y="4763"/>
                      <a:pt x="13335" y="3810"/>
                    </a:cubicBezTo>
                    <a:cubicBezTo>
                      <a:pt x="15240" y="952"/>
                      <a:pt x="16192" y="0"/>
                      <a:pt x="18097" y="0"/>
                    </a:cubicBezTo>
                    <a:cubicBezTo>
                      <a:pt x="19050" y="0"/>
                      <a:pt x="19050" y="0"/>
                      <a:pt x="20003" y="952"/>
                    </a:cubicBezTo>
                    <a:cubicBezTo>
                      <a:pt x="20003" y="0"/>
                      <a:pt x="20955" y="0"/>
                      <a:pt x="20955" y="0"/>
                    </a:cubicBezTo>
                    <a:cubicBezTo>
                      <a:pt x="21907" y="0"/>
                      <a:pt x="21907" y="952"/>
                      <a:pt x="21907" y="1905"/>
                    </a:cubicBezTo>
                    <a:cubicBezTo>
                      <a:pt x="21907" y="1905"/>
                      <a:pt x="21907" y="1905"/>
                      <a:pt x="21907" y="1905"/>
                    </a:cubicBezTo>
                    <a:cubicBezTo>
                      <a:pt x="22860" y="1905"/>
                      <a:pt x="22860" y="2857"/>
                      <a:pt x="22860" y="4763"/>
                    </a:cubicBezTo>
                    <a:cubicBezTo>
                      <a:pt x="22860" y="4763"/>
                      <a:pt x="22860" y="5715"/>
                      <a:pt x="22860" y="5715"/>
                    </a:cubicBezTo>
                    <a:lnTo>
                      <a:pt x="22860" y="5715"/>
                    </a:lnTo>
                    <a:cubicBezTo>
                      <a:pt x="23813" y="5715"/>
                      <a:pt x="23813" y="6667"/>
                      <a:pt x="23813" y="8572"/>
                    </a:cubicBezTo>
                    <a:cubicBezTo>
                      <a:pt x="23813" y="9525"/>
                      <a:pt x="23813" y="9525"/>
                      <a:pt x="23813" y="9525"/>
                    </a:cubicBezTo>
                    <a:lnTo>
                      <a:pt x="23813" y="9525"/>
                    </a:lnTo>
                    <a:cubicBezTo>
                      <a:pt x="25717" y="9525"/>
                      <a:pt x="26670" y="11430"/>
                      <a:pt x="26670" y="13335"/>
                    </a:cubicBezTo>
                    <a:cubicBezTo>
                      <a:pt x="26670" y="13335"/>
                      <a:pt x="26670" y="14288"/>
                      <a:pt x="26670" y="14288"/>
                    </a:cubicBezTo>
                    <a:cubicBezTo>
                      <a:pt x="31432" y="15240"/>
                      <a:pt x="31432" y="16192"/>
                      <a:pt x="32385" y="17145"/>
                    </a:cubicBezTo>
                    <a:cubicBezTo>
                      <a:pt x="32385" y="17145"/>
                      <a:pt x="32385" y="17145"/>
                      <a:pt x="32385" y="17145"/>
                    </a:cubicBezTo>
                    <a:close/>
                  </a:path>
                </a:pathLst>
              </a:custGeom>
              <a:solidFill>
                <a:srgbClr val="56904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96" name="Freeform: Shape 895">
                <a:extLst>
                  <a:ext uri="{FF2B5EF4-FFF2-40B4-BE49-F238E27FC236}">
                    <a16:creationId xmlns:a16="http://schemas.microsoft.com/office/drawing/2014/main" id="{5BF68EB0-C09B-4418-ADC8-05D45BB1EB96}"/>
                  </a:ext>
                </a:extLst>
              </p:cNvPr>
              <p:cNvSpPr/>
              <p:nvPr/>
            </p:nvSpPr>
            <p:spPr>
              <a:xfrm>
                <a:off x="6370319" y="3500437"/>
                <a:ext cx="27622" cy="54292"/>
              </a:xfrm>
              <a:custGeom>
                <a:avLst/>
                <a:gdLst>
                  <a:gd name="connsiteX0" fmla="*/ 20003 w 27622"/>
                  <a:gd name="connsiteY0" fmla="*/ 6667 h 54292"/>
                  <a:gd name="connsiteX1" fmla="*/ 20003 w 27622"/>
                  <a:gd name="connsiteY1" fmla="*/ 6667 h 54292"/>
                  <a:gd name="connsiteX2" fmla="*/ 20003 w 27622"/>
                  <a:gd name="connsiteY2" fmla="*/ 7620 h 54292"/>
                  <a:gd name="connsiteX3" fmla="*/ 20003 w 27622"/>
                  <a:gd name="connsiteY3" fmla="*/ 7620 h 54292"/>
                  <a:gd name="connsiteX4" fmla="*/ 20955 w 27622"/>
                  <a:gd name="connsiteY4" fmla="*/ 9525 h 54292"/>
                  <a:gd name="connsiteX5" fmla="*/ 20955 w 27622"/>
                  <a:gd name="connsiteY5" fmla="*/ 10478 h 54292"/>
                  <a:gd name="connsiteX6" fmla="*/ 20955 w 27622"/>
                  <a:gd name="connsiteY6" fmla="*/ 10478 h 54292"/>
                  <a:gd name="connsiteX7" fmla="*/ 22860 w 27622"/>
                  <a:gd name="connsiteY7" fmla="*/ 13335 h 54292"/>
                  <a:gd name="connsiteX8" fmla="*/ 22860 w 27622"/>
                  <a:gd name="connsiteY8" fmla="*/ 14288 h 54292"/>
                  <a:gd name="connsiteX9" fmla="*/ 23813 w 27622"/>
                  <a:gd name="connsiteY9" fmla="*/ 16192 h 54292"/>
                  <a:gd name="connsiteX10" fmla="*/ 25718 w 27622"/>
                  <a:gd name="connsiteY10" fmla="*/ 19050 h 54292"/>
                  <a:gd name="connsiteX11" fmla="*/ 24765 w 27622"/>
                  <a:gd name="connsiteY11" fmla="*/ 20955 h 54292"/>
                  <a:gd name="connsiteX12" fmla="*/ 24765 w 27622"/>
                  <a:gd name="connsiteY12" fmla="*/ 22860 h 54292"/>
                  <a:gd name="connsiteX13" fmla="*/ 23813 w 27622"/>
                  <a:gd name="connsiteY13" fmla="*/ 23813 h 54292"/>
                  <a:gd name="connsiteX14" fmla="*/ 23813 w 27622"/>
                  <a:gd name="connsiteY14" fmla="*/ 23813 h 54292"/>
                  <a:gd name="connsiteX15" fmla="*/ 24765 w 27622"/>
                  <a:gd name="connsiteY15" fmla="*/ 25717 h 54292"/>
                  <a:gd name="connsiteX16" fmla="*/ 24765 w 27622"/>
                  <a:gd name="connsiteY16" fmla="*/ 26670 h 54292"/>
                  <a:gd name="connsiteX17" fmla="*/ 25718 w 27622"/>
                  <a:gd name="connsiteY17" fmla="*/ 28575 h 54292"/>
                  <a:gd name="connsiteX18" fmla="*/ 25718 w 27622"/>
                  <a:gd name="connsiteY18" fmla="*/ 29528 h 54292"/>
                  <a:gd name="connsiteX19" fmla="*/ 26670 w 27622"/>
                  <a:gd name="connsiteY19" fmla="*/ 31433 h 54292"/>
                  <a:gd name="connsiteX20" fmla="*/ 26670 w 27622"/>
                  <a:gd name="connsiteY20" fmla="*/ 32385 h 54292"/>
                  <a:gd name="connsiteX21" fmla="*/ 27623 w 27622"/>
                  <a:gd name="connsiteY21" fmla="*/ 34290 h 54292"/>
                  <a:gd name="connsiteX22" fmla="*/ 26670 w 27622"/>
                  <a:gd name="connsiteY22" fmla="*/ 35242 h 54292"/>
                  <a:gd name="connsiteX23" fmla="*/ 26670 w 27622"/>
                  <a:gd name="connsiteY23" fmla="*/ 35242 h 54292"/>
                  <a:gd name="connsiteX24" fmla="*/ 26670 w 27622"/>
                  <a:gd name="connsiteY24" fmla="*/ 37147 h 54292"/>
                  <a:gd name="connsiteX25" fmla="*/ 26670 w 27622"/>
                  <a:gd name="connsiteY25" fmla="*/ 38100 h 54292"/>
                  <a:gd name="connsiteX26" fmla="*/ 26670 w 27622"/>
                  <a:gd name="connsiteY26" fmla="*/ 40005 h 54292"/>
                  <a:gd name="connsiteX27" fmla="*/ 26670 w 27622"/>
                  <a:gd name="connsiteY27" fmla="*/ 40005 h 54292"/>
                  <a:gd name="connsiteX28" fmla="*/ 26670 w 27622"/>
                  <a:gd name="connsiteY28" fmla="*/ 40958 h 54292"/>
                  <a:gd name="connsiteX29" fmla="*/ 25718 w 27622"/>
                  <a:gd name="connsiteY29" fmla="*/ 41910 h 54292"/>
                  <a:gd name="connsiteX30" fmla="*/ 26670 w 27622"/>
                  <a:gd name="connsiteY30" fmla="*/ 43815 h 54292"/>
                  <a:gd name="connsiteX31" fmla="*/ 25718 w 27622"/>
                  <a:gd name="connsiteY31" fmla="*/ 44767 h 54292"/>
                  <a:gd name="connsiteX32" fmla="*/ 25718 w 27622"/>
                  <a:gd name="connsiteY32" fmla="*/ 45720 h 54292"/>
                  <a:gd name="connsiteX33" fmla="*/ 24765 w 27622"/>
                  <a:gd name="connsiteY33" fmla="*/ 46672 h 54292"/>
                  <a:gd name="connsiteX34" fmla="*/ 24765 w 27622"/>
                  <a:gd name="connsiteY34" fmla="*/ 47625 h 54292"/>
                  <a:gd name="connsiteX35" fmla="*/ 23813 w 27622"/>
                  <a:gd name="connsiteY35" fmla="*/ 48578 h 54292"/>
                  <a:gd name="connsiteX36" fmla="*/ 23813 w 27622"/>
                  <a:gd name="connsiteY36" fmla="*/ 48578 h 54292"/>
                  <a:gd name="connsiteX37" fmla="*/ 23813 w 27622"/>
                  <a:gd name="connsiteY37" fmla="*/ 48578 h 54292"/>
                  <a:gd name="connsiteX38" fmla="*/ 23813 w 27622"/>
                  <a:gd name="connsiteY38" fmla="*/ 48578 h 54292"/>
                  <a:gd name="connsiteX39" fmla="*/ 23813 w 27622"/>
                  <a:gd name="connsiteY39" fmla="*/ 48578 h 54292"/>
                  <a:gd name="connsiteX40" fmla="*/ 23813 w 27622"/>
                  <a:gd name="connsiteY40" fmla="*/ 48578 h 54292"/>
                  <a:gd name="connsiteX41" fmla="*/ 23813 w 27622"/>
                  <a:gd name="connsiteY41" fmla="*/ 48578 h 54292"/>
                  <a:gd name="connsiteX42" fmla="*/ 23813 w 27622"/>
                  <a:gd name="connsiteY42" fmla="*/ 48578 h 54292"/>
                  <a:gd name="connsiteX43" fmla="*/ 23813 w 27622"/>
                  <a:gd name="connsiteY43" fmla="*/ 48578 h 54292"/>
                  <a:gd name="connsiteX44" fmla="*/ 23813 w 27622"/>
                  <a:gd name="connsiteY44" fmla="*/ 48578 h 54292"/>
                  <a:gd name="connsiteX45" fmla="*/ 23813 w 27622"/>
                  <a:gd name="connsiteY45" fmla="*/ 48578 h 54292"/>
                  <a:gd name="connsiteX46" fmla="*/ 23813 w 27622"/>
                  <a:gd name="connsiteY46" fmla="*/ 48578 h 54292"/>
                  <a:gd name="connsiteX47" fmla="*/ 23813 w 27622"/>
                  <a:gd name="connsiteY47" fmla="*/ 48578 h 54292"/>
                  <a:gd name="connsiteX48" fmla="*/ 23813 w 27622"/>
                  <a:gd name="connsiteY48" fmla="*/ 48578 h 54292"/>
                  <a:gd name="connsiteX49" fmla="*/ 23813 w 27622"/>
                  <a:gd name="connsiteY49" fmla="*/ 48578 h 54292"/>
                  <a:gd name="connsiteX50" fmla="*/ 23813 w 27622"/>
                  <a:gd name="connsiteY50" fmla="*/ 48578 h 54292"/>
                  <a:gd name="connsiteX51" fmla="*/ 23813 w 27622"/>
                  <a:gd name="connsiteY51" fmla="*/ 48578 h 54292"/>
                  <a:gd name="connsiteX52" fmla="*/ 23813 w 27622"/>
                  <a:gd name="connsiteY52" fmla="*/ 48578 h 54292"/>
                  <a:gd name="connsiteX53" fmla="*/ 23813 w 27622"/>
                  <a:gd name="connsiteY53" fmla="*/ 48578 h 54292"/>
                  <a:gd name="connsiteX54" fmla="*/ 23813 w 27622"/>
                  <a:gd name="connsiteY54" fmla="*/ 48578 h 54292"/>
                  <a:gd name="connsiteX55" fmla="*/ 23813 w 27622"/>
                  <a:gd name="connsiteY55" fmla="*/ 48578 h 54292"/>
                  <a:gd name="connsiteX56" fmla="*/ 23813 w 27622"/>
                  <a:gd name="connsiteY56" fmla="*/ 48578 h 54292"/>
                  <a:gd name="connsiteX57" fmla="*/ 23813 w 27622"/>
                  <a:gd name="connsiteY57" fmla="*/ 48578 h 54292"/>
                  <a:gd name="connsiteX58" fmla="*/ 23813 w 27622"/>
                  <a:gd name="connsiteY58" fmla="*/ 48578 h 54292"/>
                  <a:gd name="connsiteX59" fmla="*/ 23813 w 27622"/>
                  <a:gd name="connsiteY59" fmla="*/ 48578 h 54292"/>
                  <a:gd name="connsiteX60" fmla="*/ 23813 w 27622"/>
                  <a:gd name="connsiteY60" fmla="*/ 48578 h 54292"/>
                  <a:gd name="connsiteX61" fmla="*/ 23813 w 27622"/>
                  <a:gd name="connsiteY61" fmla="*/ 48578 h 54292"/>
                  <a:gd name="connsiteX62" fmla="*/ 23813 w 27622"/>
                  <a:gd name="connsiteY62" fmla="*/ 48578 h 54292"/>
                  <a:gd name="connsiteX63" fmla="*/ 23813 w 27622"/>
                  <a:gd name="connsiteY63" fmla="*/ 48578 h 54292"/>
                  <a:gd name="connsiteX64" fmla="*/ 23813 w 27622"/>
                  <a:gd name="connsiteY64" fmla="*/ 48578 h 54292"/>
                  <a:gd name="connsiteX65" fmla="*/ 23813 w 27622"/>
                  <a:gd name="connsiteY65" fmla="*/ 48578 h 54292"/>
                  <a:gd name="connsiteX66" fmla="*/ 23813 w 27622"/>
                  <a:gd name="connsiteY66" fmla="*/ 48578 h 54292"/>
                  <a:gd name="connsiteX67" fmla="*/ 23813 w 27622"/>
                  <a:gd name="connsiteY67" fmla="*/ 48578 h 54292"/>
                  <a:gd name="connsiteX68" fmla="*/ 23813 w 27622"/>
                  <a:gd name="connsiteY68" fmla="*/ 48578 h 54292"/>
                  <a:gd name="connsiteX69" fmla="*/ 23813 w 27622"/>
                  <a:gd name="connsiteY69" fmla="*/ 48578 h 54292"/>
                  <a:gd name="connsiteX70" fmla="*/ 23813 w 27622"/>
                  <a:gd name="connsiteY70" fmla="*/ 48578 h 54292"/>
                  <a:gd name="connsiteX71" fmla="*/ 23813 w 27622"/>
                  <a:gd name="connsiteY71" fmla="*/ 48578 h 54292"/>
                  <a:gd name="connsiteX72" fmla="*/ 23813 w 27622"/>
                  <a:gd name="connsiteY72" fmla="*/ 48578 h 54292"/>
                  <a:gd name="connsiteX73" fmla="*/ 23813 w 27622"/>
                  <a:gd name="connsiteY73" fmla="*/ 48578 h 54292"/>
                  <a:gd name="connsiteX74" fmla="*/ 23813 w 27622"/>
                  <a:gd name="connsiteY74" fmla="*/ 48578 h 54292"/>
                  <a:gd name="connsiteX75" fmla="*/ 23813 w 27622"/>
                  <a:gd name="connsiteY75" fmla="*/ 48578 h 54292"/>
                  <a:gd name="connsiteX76" fmla="*/ 23813 w 27622"/>
                  <a:gd name="connsiteY76" fmla="*/ 48578 h 54292"/>
                  <a:gd name="connsiteX77" fmla="*/ 23813 w 27622"/>
                  <a:gd name="connsiteY77" fmla="*/ 48578 h 54292"/>
                  <a:gd name="connsiteX78" fmla="*/ 23813 w 27622"/>
                  <a:gd name="connsiteY78" fmla="*/ 48578 h 54292"/>
                  <a:gd name="connsiteX79" fmla="*/ 23813 w 27622"/>
                  <a:gd name="connsiteY79" fmla="*/ 48578 h 54292"/>
                  <a:gd name="connsiteX80" fmla="*/ 23813 w 27622"/>
                  <a:gd name="connsiteY80" fmla="*/ 48578 h 54292"/>
                  <a:gd name="connsiteX81" fmla="*/ 23813 w 27622"/>
                  <a:gd name="connsiteY81" fmla="*/ 48578 h 54292"/>
                  <a:gd name="connsiteX82" fmla="*/ 23813 w 27622"/>
                  <a:gd name="connsiteY82" fmla="*/ 48578 h 54292"/>
                  <a:gd name="connsiteX83" fmla="*/ 23813 w 27622"/>
                  <a:gd name="connsiteY83" fmla="*/ 48578 h 54292"/>
                  <a:gd name="connsiteX84" fmla="*/ 23813 w 27622"/>
                  <a:gd name="connsiteY84" fmla="*/ 48578 h 54292"/>
                  <a:gd name="connsiteX85" fmla="*/ 23813 w 27622"/>
                  <a:gd name="connsiteY85" fmla="*/ 48578 h 54292"/>
                  <a:gd name="connsiteX86" fmla="*/ 23813 w 27622"/>
                  <a:gd name="connsiteY86" fmla="*/ 48578 h 54292"/>
                  <a:gd name="connsiteX87" fmla="*/ 23813 w 27622"/>
                  <a:gd name="connsiteY87" fmla="*/ 48578 h 54292"/>
                  <a:gd name="connsiteX88" fmla="*/ 23813 w 27622"/>
                  <a:gd name="connsiteY88" fmla="*/ 48578 h 54292"/>
                  <a:gd name="connsiteX89" fmla="*/ 23813 w 27622"/>
                  <a:gd name="connsiteY89" fmla="*/ 48578 h 54292"/>
                  <a:gd name="connsiteX90" fmla="*/ 23813 w 27622"/>
                  <a:gd name="connsiteY90" fmla="*/ 48578 h 54292"/>
                  <a:gd name="connsiteX91" fmla="*/ 23813 w 27622"/>
                  <a:gd name="connsiteY91" fmla="*/ 48578 h 54292"/>
                  <a:gd name="connsiteX92" fmla="*/ 23813 w 27622"/>
                  <a:gd name="connsiteY92" fmla="*/ 48578 h 54292"/>
                  <a:gd name="connsiteX93" fmla="*/ 23813 w 27622"/>
                  <a:gd name="connsiteY93" fmla="*/ 48578 h 54292"/>
                  <a:gd name="connsiteX94" fmla="*/ 23813 w 27622"/>
                  <a:gd name="connsiteY94" fmla="*/ 48578 h 54292"/>
                  <a:gd name="connsiteX95" fmla="*/ 23813 w 27622"/>
                  <a:gd name="connsiteY95" fmla="*/ 48578 h 54292"/>
                  <a:gd name="connsiteX96" fmla="*/ 23813 w 27622"/>
                  <a:gd name="connsiteY96" fmla="*/ 48578 h 54292"/>
                  <a:gd name="connsiteX97" fmla="*/ 23813 w 27622"/>
                  <a:gd name="connsiteY97" fmla="*/ 48578 h 54292"/>
                  <a:gd name="connsiteX98" fmla="*/ 23813 w 27622"/>
                  <a:gd name="connsiteY98" fmla="*/ 48578 h 54292"/>
                  <a:gd name="connsiteX99" fmla="*/ 23813 w 27622"/>
                  <a:gd name="connsiteY99" fmla="*/ 48578 h 54292"/>
                  <a:gd name="connsiteX100" fmla="*/ 23813 w 27622"/>
                  <a:gd name="connsiteY100" fmla="*/ 48578 h 54292"/>
                  <a:gd name="connsiteX101" fmla="*/ 23813 w 27622"/>
                  <a:gd name="connsiteY101" fmla="*/ 48578 h 54292"/>
                  <a:gd name="connsiteX102" fmla="*/ 23813 w 27622"/>
                  <a:gd name="connsiteY102" fmla="*/ 48578 h 54292"/>
                  <a:gd name="connsiteX103" fmla="*/ 23813 w 27622"/>
                  <a:gd name="connsiteY103" fmla="*/ 48578 h 54292"/>
                  <a:gd name="connsiteX104" fmla="*/ 23813 w 27622"/>
                  <a:gd name="connsiteY104" fmla="*/ 48578 h 54292"/>
                  <a:gd name="connsiteX105" fmla="*/ 23813 w 27622"/>
                  <a:gd name="connsiteY105" fmla="*/ 48578 h 54292"/>
                  <a:gd name="connsiteX106" fmla="*/ 23813 w 27622"/>
                  <a:gd name="connsiteY106" fmla="*/ 48578 h 54292"/>
                  <a:gd name="connsiteX107" fmla="*/ 23813 w 27622"/>
                  <a:gd name="connsiteY107" fmla="*/ 48578 h 54292"/>
                  <a:gd name="connsiteX108" fmla="*/ 23813 w 27622"/>
                  <a:gd name="connsiteY108" fmla="*/ 48578 h 54292"/>
                  <a:gd name="connsiteX109" fmla="*/ 23813 w 27622"/>
                  <a:gd name="connsiteY109" fmla="*/ 48578 h 54292"/>
                  <a:gd name="connsiteX110" fmla="*/ 23813 w 27622"/>
                  <a:gd name="connsiteY110" fmla="*/ 48578 h 54292"/>
                  <a:gd name="connsiteX111" fmla="*/ 23813 w 27622"/>
                  <a:gd name="connsiteY111" fmla="*/ 48578 h 54292"/>
                  <a:gd name="connsiteX112" fmla="*/ 23813 w 27622"/>
                  <a:gd name="connsiteY112" fmla="*/ 48578 h 54292"/>
                  <a:gd name="connsiteX113" fmla="*/ 23813 w 27622"/>
                  <a:gd name="connsiteY113" fmla="*/ 48578 h 54292"/>
                  <a:gd name="connsiteX114" fmla="*/ 23813 w 27622"/>
                  <a:gd name="connsiteY114" fmla="*/ 48578 h 54292"/>
                  <a:gd name="connsiteX115" fmla="*/ 23813 w 27622"/>
                  <a:gd name="connsiteY115" fmla="*/ 48578 h 54292"/>
                  <a:gd name="connsiteX116" fmla="*/ 23813 w 27622"/>
                  <a:gd name="connsiteY116" fmla="*/ 48578 h 54292"/>
                  <a:gd name="connsiteX117" fmla="*/ 23813 w 27622"/>
                  <a:gd name="connsiteY117" fmla="*/ 48578 h 54292"/>
                  <a:gd name="connsiteX118" fmla="*/ 23813 w 27622"/>
                  <a:gd name="connsiteY118" fmla="*/ 48578 h 54292"/>
                  <a:gd name="connsiteX119" fmla="*/ 23813 w 27622"/>
                  <a:gd name="connsiteY119" fmla="*/ 48578 h 54292"/>
                  <a:gd name="connsiteX120" fmla="*/ 22860 w 27622"/>
                  <a:gd name="connsiteY120" fmla="*/ 49530 h 54292"/>
                  <a:gd name="connsiteX121" fmla="*/ 22860 w 27622"/>
                  <a:gd name="connsiteY121" fmla="*/ 49530 h 54292"/>
                  <a:gd name="connsiteX122" fmla="*/ 21908 w 27622"/>
                  <a:gd name="connsiteY122" fmla="*/ 50483 h 54292"/>
                  <a:gd name="connsiteX123" fmla="*/ 21908 w 27622"/>
                  <a:gd name="connsiteY123" fmla="*/ 50483 h 54292"/>
                  <a:gd name="connsiteX124" fmla="*/ 20003 w 27622"/>
                  <a:gd name="connsiteY124" fmla="*/ 52388 h 54292"/>
                  <a:gd name="connsiteX125" fmla="*/ 20003 w 27622"/>
                  <a:gd name="connsiteY125" fmla="*/ 52388 h 54292"/>
                  <a:gd name="connsiteX126" fmla="*/ 18098 w 27622"/>
                  <a:gd name="connsiteY126" fmla="*/ 53340 h 54292"/>
                  <a:gd name="connsiteX127" fmla="*/ 18098 w 27622"/>
                  <a:gd name="connsiteY127" fmla="*/ 53340 h 54292"/>
                  <a:gd name="connsiteX128" fmla="*/ 17145 w 27622"/>
                  <a:gd name="connsiteY128" fmla="*/ 54292 h 54292"/>
                  <a:gd name="connsiteX129" fmla="*/ 16193 w 27622"/>
                  <a:gd name="connsiteY129" fmla="*/ 53340 h 54292"/>
                  <a:gd name="connsiteX130" fmla="*/ 11430 w 27622"/>
                  <a:gd name="connsiteY130" fmla="*/ 54292 h 54292"/>
                  <a:gd name="connsiteX131" fmla="*/ 1905 w 27622"/>
                  <a:gd name="connsiteY131" fmla="*/ 47625 h 54292"/>
                  <a:gd name="connsiteX132" fmla="*/ 1905 w 27622"/>
                  <a:gd name="connsiteY132" fmla="*/ 47625 h 54292"/>
                  <a:gd name="connsiteX133" fmla="*/ 1905 w 27622"/>
                  <a:gd name="connsiteY133" fmla="*/ 47625 h 54292"/>
                  <a:gd name="connsiteX134" fmla="*/ 953 w 27622"/>
                  <a:gd name="connsiteY134" fmla="*/ 43815 h 54292"/>
                  <a:gd name="connsiteX135" fmla="*/ 1905 w 27622"/>
                  <a:gd name="connsiteY135" fmla="*/ 42863 h 54292"/>
                  <a:gd name="connsiteX136" fmla="*/ 1905 w 27622"/>
                  <a:gd name="connsiteY136" fmla="*/ 42863 h 54292"/>
                  <a:gd name="connsiteX137" fmla="*/ 1905 w 27622"/>
                  <a:gd name="connsiteY137" fmla="*/ 41910 h 54292"/>
                  <a:gd name="connsiteX138" fmla="*/ 953 w 27622"/>
                  <a:gd name="connsiteY138" fmla="*/ 40005 h 54292"/>
                  <a:gd name="connsiteX139" fmla="*/ 1905 w 27622"/>
                  <a:gd name="connsiteY139" fmla="*/ 38100 h 54292"/>
                  <a:gd name="connsiteX140" fmla="*/ 1905 w 27622"/>
                  <a:gd name="connsiteY140" fmla="*/ 38100 h 54292"/>
                  <a:gd name="connsiteX141" fmla="*/ 0 w 27622"/>
                  <a:gd name="connsiteY141" fmla="*/ 36195 h 54292"/>
                  <a:gd name="connsiteX142" fmla="*/ 1905 w 27622"/>
                  <a:gd name="connsiteY142" fmla="*/ 34290 h 54292"/>
                  <a:gd name="connsiteX143" fmla="*/ 2858 w 27622"/>
                  <a:gd name="connsiteY143" fmla="*/ 34290 h 54292"/>
                  <a:gd name="connsiteX144" fmla="*/ 3810 w 27622"/>
                  <a:gd name="connsiteY144" fmla="*/ 34290 h 54292"/>
                  <a:gd name="connsiteX145" fmla="*/ 3810 w 27622"/>
                  <a:gd name="connsiteY145" fmla="*/ 33338 h 54292"/>
                  <a:gd name="connsiteX146" fmla="*/ 2858 w 27622"/>
                  <a:gd name="connsiteY146" fmla="*/ 31433 h 54292"/>
                  <a:gd name="connsiteX147" fmla="*/ 4763 w 27622"/>
                  <a:gd name="connsiteY147" fmla="*/ 29528 h 54292"/>
                  <a:gd name="connsiteX148" fmla="*/ 4763 w 27622"/>
                  <a:gd name="connsiteY148" fmla="*/ 28575 h 54292"/>
                  <a:gd name="connsiteX149" fmla="*/ 3810 w 27622"/>
                  <a:gd name="connsiteY149" fmla="*/ 26670 h 54292"/>
                  <a:gd name="connsiteX150" fmla="*/ 5715 w 27622"/>
                  <a:gd name="connsiteY150" fmla="*/ 24765 h 54292"/>
                  <a:gd name="connsiteX151" fmla="*/ 6668 w 27622"/>
                  <a:gd name="connsiteY151" fmla="*/ 20003 h 54292"/>
                  <a:gd name="connsiteX152" fmla="*/ 5715 w 27622"/>
                  <a:gd name="connsiteY152" fmla="*/ 18097 h 54292"/>
                  <a:gd name="connsiteX153" fmla="*/ 7620 w 27622"/>
                  <a:gd name="connsiteY153" fmla="*/ 16192 h 54292"/>
                  <a:gd name="connsiteX154" fmla="*/ 7620 w 27622"/>
                  <a:gd name="connsiteY154" fmla="*/ 16192 h 54292"/>
                  <a:gd name="connsiteX155" fmla="*/ 7620 w 27622"/>
                  <a:gd name="connsiteY155" fmla="*/ 15240 h 54292"/>
                  <a:gd name="connsiteX156" fmla="*/ 8573 w 27622"/>
                  <a:gd name="connsiteY156" fmla="*/ 9525 h 54292"/>
                  <a:gd name="connsiteX157" fmla="*/ 13335 w 27622"/>
                  <a:gd name="connsiteY157" fmla="*/ 3810 h 54292"/>
                  <a:gd name="connsiteX158" fmla="*/ 18098 w 27622"/>
                  <a:gd name="connsiteY158" fmla="*/ 0 h 54292"/>
                  <a:gd name="connsiteX159" fmla="*/ 20003 w 27622"/>
                  <a:gd name="connsiteY159" fmla="*/ 6667 h 5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</a:cxnLst>
                <a:rect l="l" t="t" r="r" b="b"/>
                <a:pathLst>
                  <a:path w="27622" h="54292">
                    <a:moveTo>
                      <a:pt x="20003" y="6667"/>
                    </a:moveTo>
                    <a:cubicBezTo>
                      <a:pt x="20003" y="6667"/>
                      <a:pt x="20003" y="6667"/>
                      <a:pt x="20003" y="6667"/>
                    </a:cubicBezTo>
                    <a:cubicBezTo>
                      <a:pt x="20003" y="7620"/>
                      <a:pt x="20003" y="7620"/>
                      <a:pt x="20003" y="7620"/>
                    </a:cubicBezTo>
                    <a:lnTo>
                      <a:pt x="20003" y="7620"/>
                    </a:lnTo>
                    <a:cubicBezTo>
                      <a:pt x="20955" y="7620"/>
                      <a:pt x="20955" y="8572"/>
                      <a:pt x="20955" y="9525"/>
                    </a:cubicBezTo>
                    <a:cubicBezTo>
                      <a:pt x="20955" y="9525"/>
                      <a:pt x="20955" y="10478"/>
                      <a:pt x="20955" y="10478"/>
                    </a:cubicBezTo>
                    <a:lnTo>
                      <a:pt x="20955" y="10478"/>
                    </a:lnTo>
                    <a:cubicBezTo>
                      <a:pt x="21908" y="10478"/>
                      <a:pt x="22860" y="11430"/>
                      <a:pt x="22860" y="13335"/>
                    </a:cubicBezTo>
                    <a:cubicBezTo>
                      <a:pt x="22860" y="13335"/>
                      <a:pt x="22860" y="14288"/>
                      <a:pt x="22860" y="14288"/>
                    </a:cubicBezTo>
                    <a:cubicBezTo>
                      <a:pt x="23813" y="14288"/>
                      <a:pt x="23813" y="15240"/>
                      <a:pt x="23813" y="16192"/>
                    </a:cubicBezTo>
                    <a:cubicBezTo>
                      <a:pt x="24765" y="16192"/>
                      <a:pt x="25718" y="17145"/>
                      <a:pt x="25718" y="19050"/>
                    </a:cubicBezTo>
                    <a:cubicBezTo>
                      <a:pt x="25718" y="20003"/>
                      <a:pt x="25718" y="20003"/>
                      <a:pt x="24765" y="20955"/>
                    </a:cubicBezTo>
                    <a:cubicBezTo>
                      <a:pt x="24765" y="20955"/>
                      <a:pt x="24765" y="21908"/>
                      <a:pt x="24765" y="22860"/>
                    </a:cubicBezTo>
                    <a:cubicBezTo>
                      <a:pt x="24765" y="23813"/>
                      <a:pt x="24765" y="23813"/>
                      <a:pt x="23813" y="23813"/>
                    </a:cubicBezTo>
                    <a:lnTo>
                      <a:pt x="23813" y="23813"/>
                    </a:lnTo>
                    <a:cubicBezTo>
                      <a:pt x="24765" y="23813"/>
                      <a:pt x="24765" y="24765"/>
                      <a:pt x="24765" y="25717"/>
                    </a:cubicBezTo>
                    <a:cubicBezTo>
                      <a:pt x="24765" y="25717"/>
                      <a:pt x="24765" y="26670"/>
                      <a:pt x="24765" y="26670"/>
                    </a:cubicBezTo>
                    <a:cubicBezTo>
                      <a:pt x="24765" y="26670"/>
                      <a:pt x="25718" y="27622"/>
                      <a:pt x="25718" y="28575"/>
                    </a:cubicBezTo>
                    <a:cubicBezTo>
                      <a:pt x="25718" y="28575"/>
                      <a:pt x="25718" y="29528"/>
                      <a:pt x="25718" y="29528"/>
                    </a:cubicBezTo>
                    <a:cubicBezTo>
                      <a:pt x="25718" y="29528"/>
                      <a:pt x="26670" y="30480"/>
                      <a:pt x="26670" y="31433"/>
                    </a:cubicBezTo>
                    <a:cubicBezTo>
                      <a:pt x="26670" y="31433"/>
                      <a:pt x="26670" y="32385"/>
                      <a:pt x="26670" y="32385"/>
                    </a:cubicBezTo>
                    <a:cubicBezTo>
                      <a:pt x="26670" y="32385"/>
                      <a:pt x="27623" y="33338"/>
                      <a:pt x="27623" y="34290"/>
                    </a:cubicBezTo>
                    <a:cubicBezTo>
                      <a:pt x="27623" y="35242"/>
                      <a:pt x="27623" y="35242"/>
                      <a:pt x="26670" y="35242"/>
                    </a:cubicBezTo>
                    <a:lnTo>
                      <a:pt x="26670" y="35242"/>
                    </a:lnTo>
                    <a:cubicBezTo>
                      <a:pt x="26670" y="35242"/>
                      <a:pt x="27623" y="36195"/>
                      <a:pt x="26670" y="37147"/>
                    </a:cubicBezTo>
                    <a:cubicBezTo>
                      <a:pt x="26670" y="37147"/>
                      <a:pt x="26670" y="37147"/>
                      <a:pt x="26670" y="38100"/>
                    </a:cubicBezTo>
                    <a:cubicBezTo>
                      <a:pt x="26670" y="38100"/>
                      <a:pt x="26670" y="39053"/>
                      <a:pt x="26670" y="40005"/>
                    </a:cubicBezTo>
                    <a:cubicBezTo>
                      <a:pt x="26670" y="40005"/>
                      <a:pt x="26670" y="40005"/>
                      <a:pt x="26670" y="40005"/>
                    </a:cubicBezTo>
                    <a:cubicBezTo>
                      <a:pt x="26670" y="40005"/>
                      <a:pt x="26670" y="40958"/>
                      <a:pt x="26670" y="40958"/>
                    </a:cubicBezTo>
                    <a:cubicBezTo>
                      <a:pt x="26670" y="40958"/>
                      <a:pt x="26670" y="41910"/>
                      <a:pt x="25718" y="41910"/>
                    </a:cubicBezTo>
                    <a:cubicBezTo>
                      <a:pt x="26670" y="41910"/>
                      <a:pt x="26670" y="42863"/>
                      <a:pt x="26670" y="43815"/>
                    </a:cubicBezTo>
                    <a:cubicBezTo>
                      <a:pt x="26670" y="44767"/>
                      <a:pt x="25718" y="44767"/>
                      <a:pt x="25718" y="44767"/>
                    </a:cubicBezTo>
                    <a:cubicBezTo>
                      <a:pt x="25718" y="44767"/>
                      <a:pt x="25718" y="45720"/>
                      <a:pt x="25718" y="45720"/>
                    </a:cubicBezTo>
                    <a:cubicBezTo>
                      <a:pt x="25718" y="45720"/>
                      <a:pt x="25718" y="46672"/>
                      <a:pt x="24765" y="46672"/>
                    </a:cubicBezTo>
                    <a:cubicBezTo>
                      <a:pt x="24765" y="46672"/>
                      <a:pt x="24765" y="47625"/>
                      <a:pt x="24765" y="47625"/>
                    </a:cubicBezTo>
                    <a:cubicBezTo>
                      <a:pt x="24765" y="48578"/>
                      <a:pt x="24765" y="48578"/>
                      <a:pt x="23813" y="48578"/>
                    </a:cubicBez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cubicBezTo>
                      <a:pt x="23813" y="49530"/>
                      <a:pt x="23813" y="49530"/>
                      <a:pt x="22860" y="49530"/>
                    </a:cubicBezTo>
                    <a:cubicBezTo>
                      <a:pt x="22860" y="49530"/>
                      <a:pt x="22860" y="49530"/>
                      <a:pt x="22860" y="49530"/>
                    </a:cubicBezTo>
                    <a:cubicBezTo>
                      <a:pt x="22860" y="50483"/>
                      <a:pt x="22860" y="50483"/>
                      <a:pt x="21908" y="50483"/>
                    </a:cubicBezTo>
                    <a:cubicBezTo>
                      <a:pt x="21908" y="50483"/>
                      <a:pt x="21908" y="50483"/>
                      <a:pt x="21908" y="50483"/>
                    </a:cubicBezTo>
                    <a:cubicBezTo>
                      <a:pt x="21908" y="51435"/>
                      <a:pt x="20955" y="52388"/>
                      <a:pt x="20003" y="52388"/>
                    </a:cubicBezTo>
                    <a:lnTo>
                      <a:pt x="20003" y="52388"/>
                    </a:lnTo>
                    <a:cubicBezTo>
                      <a:pt x="20003" y="53340"/>
                      <a:pt x="19050" y="54292"/>
                      <a:pt x="18098" y="53340"/>
                    </a:cubicBezTo>
                    <a:cubicBezTo>
                      <a:pt x="18098" y="53340"/>
                      <a:pt x="18098" y="53340"/>
                      <a:pt x="18098" y="53340"/>
                    </a:cubicBezTo>
                    <a:cubicBezTo>
                      <a:pt x="18098" y="54292"/>
                      <a:pt x="17145" y="54292"/>
                      <a:pt x="17145" y="54292"/>
                    </a:cubicBezTo>
                    <a:cubicBezTo>
                      <a:pt x="17145" y="54292"/>
                      <a:pt x="16193" y="54292"/>
                      <a:pt x="16193" y="53340"/>
                    </a:cubicBezTo>
                    <a:cubicBezTo>
                      <a:pt x="14288" y="54292"/>
                      <a:pt x="13335" y="54292"/>
                      <a:pt x="11430" y="54292"/>
                    </a:cubicBezTo>
                    <a:cubicBezTo>
                      <a:pt x="6668" y="53340"/>
                      <a:pt x="3810" y="51435"/>
                      <a:pt x="1905" y="47625"/>
                    </a:cubicBezTo>
                    <a:lnTo>
                      <a:pt x="1905" y="47625"/>
                    </a:lnTo>
                    <a:lnTo>
                      <a:pt x="1905" y="47625"/>
                    </a:lnTo>
                    <a:cubicBezTo>
                      <a:pt x="1905" y="46672"/>
                      <a:pt x="953" y="45720"/>
                      <a:pt x="953" y="43815"/>
                    </a:cubicBezTo>
                    <a:cubicBezTo>
                      <a:pt x="953" y="43815"/>
                      <a:pt x="1905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lnTo>
                      <a:pt x="1905" y="41910"/>
                    </a:lnTo>
                    <a:cubicBezTo>
                      <a:pt x="1905" y="41910"/>
                      <a:pt x="953" y="40958"/>
                      <a:pt x="953" y="40005"/>
                    </a:cubicBezTo>
                    <a:cubicBezTo>
                      <a:pt x="953" y="39053"/>
                      <a:pt x="953" y="38100"/>
                      <a:pt x="1905" y="38100"/>
                    </a:cubicBezTo>
                    <a:lnTo>
                      <a:pt x="1905" y="38100"/>
                    </a:lnTo>
                    <a:cubicBezTo>
                      <a:pt x="953" y="38100"/>
                      <a:pt x="0" y="37147"/>
                      <a:pt x="0" y="36195"/>
                    </a:cubicBezTo>
                    <a:cubicBezTo>
                      <a:pt x="0" y="35242"/>
                      <a:pt x="953" y="34290"/>
                      <a:pt x="1905" y="34290"/>
                    </a:cubicBezTo>
                    <a:cubicBezTo>
                      <a:pt x="1905" y="34290"/>
                      <a:pt x="1905" y="34290"/>
                      <a:pt x="2858" y="34290"/>
                    </a:cubicBezTo>
                    <a:cubicBezTo>
                      <a:pt x="2858" y="34290"/>
                      <a:pt x="2858" y="34290"/>
                      <a:pt x="3810" y="34290"/>
                    </a:cubicBezTo>
                    <a:lnTo>
                      <a:pt x="3810" y="33338"/>
                    </a:lnTo>
                    <a:cubicBezTo>
                      <a:pt x="2858" y="33338"/>
                      <a:pt x="2858" y="32385"/>
                      <a:pt x="2858" y="31433"/>
                    </a:cubicBezTo>
                    <a:cubicBezTo>
                      <a:pt x="2858" y="30480"/>
                      <a:pt x="3810" y="29528"/>
                      <a:pt x="4763" y="29528"/>
                    </a:cubicBezTo>
                    <a:lnTo>
                      <a:pt x="4763" y="28575"/>
                    </a:lnTo>
                    <a:cubicBezTo>
                      <a:pt x="4763" y="28575"/>
                      <a:pt x="3810" y="27622"/>
                      <a:pt x="3810" y="26670"/>
                    </a:cubicBezTo>
                    <a:cubicBezTo>
                      <a:pt x="3810" y="25717"/>
                      <a:pt x="4763" y="24765"/>
                      <a:pt x="5715" y="24765"/>
                    </a:cubicBezTo>
                    <a:cubicBezTo>
                      <a:pt x="5715" y="22860"/>
                      <a:pt x="6668" y="21908"/>
                      <a:pt x="6668" y="20003"/>
                    </a:cubicBezTo>
                    <a:cubicBezTo>
                      <a:pt x="5715" y="20003"/>
                      <a:pt x="5715" y="19050"/>
                      <a:pt x="5715" y="18097"/>
                    </a:cubicBezTo>
                    <a:cubicBezTo>
                      <a:pt x="5715" y="17145"/>
                      <a:pt x="6668" y="16192"/>
                      <a:pt x="7620" y="16192"/>
                    </a:cubicBezTo>
                    <a:lnTo>
                      <a:pt x="7620" y="16192"/>
                    </a:lnTo>
                    <a:lnTo>
                      <a:pt x="7620" y="15240"/>
                    </a:lnTo>
                    <a:cubicBezTo>
                      <a:pt x="7620" y="13335"/>
                      <a:pt x="7620" y="11430"/>
                      <a:pt x="8573" y="9525"/>
                    </a:cubicBezTo>
                    <a:cubicBezTo>
                      <a:pt x="9525" y="6667"/>
                      <a:pt x="11430" y="4763"/>
                      <a:pt x="13335" y="3810"/>
                    </a:cubicBezTo>
                    <a:cubicBezTo>
                      <a:pt x="15240" y="953"/>
                      <a:pt x="16193" y="0"/>
                      <a:pt x="18098" y="0"/>
                    </a:cubicBezTo>
                    <a:cubicBezTo>
                      <a:pt x="19050" y="5715"/>
                      <a:pt x="19050" y="5715"/>
                      <a:pt x="20003" y="6667"/>
                    </a:cubicBezTo>
                    <a:close/>
                  </a:path>
                </a:pathLst>
              </a:custGeom>
              <a:solidFill>
                <a:srgbClr val="76B84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846" name="Graphic 801">
              <a:extLst>
                <a:ext uri="{FF2B5EF4-FFF2-40B4-BE49-F238E27FC236}">
                  <a16:creationId xmlns:a16="http://schemas.microsoft.com/office/drawing/2014/main" id="{390E7D84-67F8-4B4E-B5DF-519DE2D3164D}"/>
                </a:ext>
              </a:extLst>
            </p:cNvPr>
            <p:cNvGrpSpPr/>
            <p:nvPr/>
          </p:nvGrpSpPr>
          <p:grpSpPr>
            <a:xfrm>
              <a:off x="5895974" y="3237547"/>
              <a:ext cx="49529" cy="94297"/>
              <a:chOff x="5895974" y="3237547"/>
              <a:chExt cx="49529" cy="94297"/>
            </a:xfrm>
            <a:solidFill>
              <a:schemeClr val="accent1"/>
            </a:solidFill>
          </p:grpSpPr>
          <p:sp>
            <p:nvSpPr>
              <p:cNvPr id="889" name="Freeform: Shape 888">
                <a:extLst>
                  <a:ext uri="{FF2B5EF4-FFF2-40B4-BE49-F238E27FC236}">
                    <a16:creationId xmlns:a16="http://schemas.microsoft.com/office/drawing/2014/main" id="{15AAA655-A0D3-4541-958D-026F56A4947F}"/>
                  </a:ext>
                </a:extLst>
              </p:cNvPr>
              <p:cNvSpPr/>
              <p:nvPr/>
            </p:nvSpPr>
            <p:spPr>
              <a:xfrm>
                <a:off x="5901689" y="3310890"/>
                <a:ext cx="43815" cy="20954"/>
              </a:xfrm>
              <a:custGeom>
                <a:avLst/>
                <a:gdLst>
                  <a:gd name="connsiteX0" fmla="*/ 43815 w 43815"/>
                  <a:gd name="connsiteY0" fmla="*/ 10477 h 20954"/>
                  <a:gd name="connsiteX1" fmla="*/ 21908 w 43815"/>
                  <a:gd name="connsiteY1" fmla="*/ 20955 h 20954"/>
                  <a:gd name="connsiteX2" fmla="*/ 0 w 43815"/>
                  <a:gd name="connsiteY2" fmla="*/ 10477 h 20954"/>
                  <a:gd name="connsiteX3" fmla="*/ 21908 w 43815"/>
                  <a:gd name="connsiteY3" fmla="*/ 0 h 20954"/>
                  <a:gd name="connsiteX4" fmla="*/ 43815 w 43815"/>
                  <a:gd name="connsiteY4" fmla="*/ 10477 h 209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3815" h="20954">
                    <a:moveTo>
                      <a:pt x="43815" y="10477"/>
                    </a:moveTo>
                    <a:cubicBezTo>
                      <a:pt x="43815" y="16264"/>
                      <a:pt x="34007" y="20955"/>
                      <a:pt x="21908" y="20955"/>
                    </a:cubicBezTo>
                    <a:cubicBezTo>
                      <a:pt x="9808" y="20955"/>
                      <a:pt x="0" y="16264"/>
                      <a:pt x="0" y="10477"/>
                    </a:cubicBezTo>
                    <a:cubicBezTo>
                      <a:pt x="0" y="4691"/>
                      <a:pt x="9809" y="0"/>
                      <a:pt x="21908" y="0"/>
                    </a:cubicBezTo>
                    <a:cubicBezTo>
                      <a:pt x="34007" y="0"/>
                      <a:pt x="43815" y="4691"/>
                      <a:pt x="43815" y="10477"/>
                    </a:cubicBezTo>
                    <a:close/>
                  </a:path>
                </a:pathLst>
              </a:custGeom>
              <a:solidFill>
                <a:srgbClr val="618D3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90" name="Freeform: Shape 889">
                <a:extLst>
                  <a:ext uri="{FF2B5EF4-FFF2-40B4-BE49-F238E27FC236}">
                    <a16:creationId xmlns:a16="http://schemas.microsoft.com/office/drawing/2014/main" id="{7FACFF2E-152B-4165-BE8F-B22841ACC23D}"/>
                  </a:ext>
                </a:extLst>
              </p:cNvPr>
              <p:cNvSpPr/>
              <p:nvPr/>
            </p:nvSpPr>
            <p:spPr>
              <a:xfrm>
                <a:off x="5895974" y="3244215"/>
                <a:ext cx="40005" cy="84772"/>
              </a:xfrm>
              <a:custGeom>
                <a:avLst/>
                <a:gdLst>
                  <a:gd name="connsiteX0" fmla="*/ 20955 w 40005"/>
                  <a:gd name="connsiteY0" fmla="*/ 0 h 84772"/>
                  <a:gd name="connsiteX1" fmla="*/ 22860 w 40005"/>
                  <a:gd name="connsiteY1" fmla="*/ 952 h 84772"/>
                  <a:gd name="connsiteX2" fmla="*/ 23813 w 40005"/>
                  <a:gd name="connsiteY2" fmla="*/ 0 h 84772"/>
                  <a:gd name="connsiteX3" fmla="*/ 24765 w 40005"/>
                  <a:gd name="connsiteY3" fmla="*/ 1905 h 84772"/>
                  <a:gd name="connsiteX4" fmla="*/ 24765 w 40005"/>
                  <a:gd name="connsiteY4" fmla="*/ 1905 h 84772"/>
                  <a:gd name="connsiteX5" fmla="*/ 25718 w 40005"/>
                  <a:gd name="connsiteY5" fmla="*/ 4763 h 84772"/>
                  <a:gd name="connsiteX6" fmla="*/ 25718 w 40005"/>
                  <a:gd name="connsiteY6" fmla="*/ 5715 h 84772"/>
                  <a:gd name="connsiteX7" fmla="*/ 25718 w 40005"/>
                  <a:gd name="connsiteY7" fmla="*/ 5715 h 84772"/>
                  <a:gd name="connsiteX8" fmla="*/ 26670 w 40005"/>
                  <a:gd name="connsiteY8" fmla="*/ 8572 h 84772"/>
                  <a:gd name="connsiteX9" fmla="*/ 26670 w 40005"/>
                  <a:gd name="connsiteY9" fmla="*/ 9525 h 84772"/>
                  <a:gd name="connsiteX10" fmla="*/ 26670 w 40005"/>
                  <a:gd name="connsiteY10" fmla="*/ 9525 h 84772"/>
                  <a:gd name="connsiteX11" fmla="*/ 29528 w 40005"/>
                  <a:gd name="connsiteY11" fmla="*/ 13335 h 84772"/>
                  <a:gd name="connsiteX12" fmla="*/ 29528 w 40005"/>
                  <a:gd name="connsiteY12" fmla="*/ 14288 h 84772"/>
                  <a:gd name="connsiteX13" fmla="*/ 31432 w 40005"/>
                  <a:gd name="connsiteY13" fmla="*/ 17145 h 84772"/>
                  <a:gd name="connsiteX14" fmla="*/ 34290 w 40005"/>
                  <a:gd name="connsiteY14" fmla="*/ 20955 h 84772"/>
                  <a:gd name="connsiteX15" fmla="*/ 33338 w 40005"/>
                  <a:gd name="connsiteY15" fmla="*/ 23813 h 84772"/>
                  <a:gd name="connsiteX16" fmla="*/ 34290 w 40005"/>
                  <a:gd name="connsiteY16" fmla="*/ 26670 h 84772"/>
                  <a:gd name="connsiteX17" fmla="*/ 33338 w 40005"/>
                  <a:gd name="connsiteY17" fmla="*/ 28575 h 84772"/>
                  <a:gd name="connsiteX18" fmla="*/ 33338 w 40005"/>
                  <a:gd name="connsiteY18" fmla="*/ 28575 h 84772"/>
                  <a:gd name="connsiteX19" fmla="*/ 35243 w 40005"/>
                  <a:gd name="connsiteY19" fmla="*/ 32385 h 84772"/>
                  <a:gd name="connsiteX20" fmla="*/ 35243 w 40005"/>
                  <a:gd name="connsiteY20" fmla="*/ 34290 h 84772"/>
                  <a:gd name="connsiteX21" fmla="*/ 36195 w 40005"/>
                  <a:gd name="connsiteY21" fmla="*/ 37147 h 84772"/>
                  <a:gd name="connsiteX22" fmla="*/ 36195 w 40005"/>
                  <a:gd name="connsiteY22" fmla="*/ 39052 h 84772"/>
                  <a:gd name="connsiteX23" fmla="*/ 37147 w 40005"/>
                  <a:gd name="connsiteY23" fmla="*/ 41910 h 84772"/>
                  <a:gd name="connsiteX24" fmla="*/ 37147 w 40005"/>
                  <a:gd name="connsiteY24" fmla="*/ 43815 h 84772"/>
                  <a:gd name="connsiteX25" fmla="*/ 38100 w 40005"/>
                  <a:gd name="connsiteY25" fmla="*/ 46672 h 84772"/>
                  <a:gd name="connsiteX26" fmla="*/ 37147 w 40005"/>
                  <a:gd name="connsiteY26" fmla="*/ 48577 h 84772"/>
                  <a:gd name="connsiteX27" fmla="*/ 37147 w 40005"/>
                  <a:gd name="connsiteY27" fmla="*/ 48577 h 84772"/>
                  <a:gd name="connsiteX28" fmla="*/ 38100 w 40005"/>
                  <a:gd name="connsiteY28" fmla="*/ 51435 h 84772"/>
                  <a:gd name="connsiteX29" fmla="*/ 38100 w 40005"/>
                  <a:gd name="connsiteY29" fmla="*/ 52388 h 84772"/>
                  <a:gd name="connsiteX30" fmla="*/ 39053 w 40005"/>
                  <a:gd name="connsiteY30" fmla="*/ 55245 h 84772"/>
                  <a:gd name="connsiteX31" fmla="*/ 39053 w 40005"/>
                  <a:gd name="connsiteY31" fmla="*/ 56197 h 84772"/>
                  <a:gd name="connsiteX32" fmla="*/ 39053 w 40005"/>
                  <a:gd name="connsiteY32" fmla="*/ 57150 h 84772"/>
                  <a:gd name="connsiteX33" fmla="*/ 38100 w 40005"/>
                  <a:gd name="connsiteY33" fmla="*/ 59055 h 84772"/>
                  <a:gd name="connsiteX34" fmla="*/ 40005 w 40005"/>
                  <a:gd name="connsiteY34" fmla="*/ 61913 h 84772"/>
                  <a:gd name="connsiteX35" fmla="*/ 38100 w 40005"/>
                  <a:gd name="connsiteY35" fmla="*/ 64770 h 84772"/>
                  <a:gd name="connsiteX36" fmla="*/ 38100 w 40005"/>
                  <a:gd name="connsiteY36" fmla="*/ 66675 h 84772"/>
                  <a:gd name="connsiteX37" fmla="*/ 37147 w 40005"/>
                  <a:gd name="connsiteY37" fmla="*/ 68580 h 84772"/>
                  <a:gd name="connsiteX38" fmla="*/ 38100 w 40005"/>
                  <a:gd name="connsiteY38" fmla="*/ 70485 h 84772"/>
                  <a:gd name="connsiteX39" fmla="*/ 37147 w 40005"/>
                  <a:gd name="connsiteY39" fmla="*/ 72390 h 84772"/>
                  <a:gd name="connsiteX40" fmla="*/ 37147 w 40005"/>
                  <a:gd name="connsiteY40" fmla="*/ 72390 h 84772"/>
                  <a:gd name="connsiteX41" fmla="*/ 37147 w 40005"/>
                  <a:gd name="connsiteY41" fmla="*/ 72390 h 84772"/>
                  <a:gd name="connsiteX42" fmla="*/ 37147 w 40005"/>
                  <a:gd name="connsiteY42" fmla="*/ 72390 h 84772"/>
                  <a:gd name="connsiteX43" fmla="*/ 37147 w 40005"/>
                  <a:gd name="connsiteY43" fmla="*/ 72390 h 84772"/>
                  <a:gd name="connsiteX44" fmla="*/ 37147 w 40005"/>
                  <a:gd name="connsiteY44" fmla="*/ 72390 h 84772"/>
                  <a:gd name="connsiteX45" fmla="*/ 37147 w 40005"/>
                  <a:gd name="connsiteY45" fmla="*/ 72390 h 84772"/>
                  <a:gd name="connsiteX46" fmla="*/ 37147 w 40005"/>
                  <a:gd name="connsiteY46" fmla="*/ 72390 h 84772"/>
                  <a:gd name="connsiteX47" fmla="*/ 37147 w 40005"/>
                  <a:gd name="connsiteY47" fmla="*/ 72390 h 84772"/>
                  <a:gd name="connsiteX48" fmla="*/ 37147 w 40005"/>
                  <a:gd name="connsiteY48" fmla="*/ 72390 h 84772"/>
                  <a:gd name="connsiteX49" fmla="*/ 37147 w 40005"/>
                  <a:gd name="connsiteY49" fmla="*/ 72390 h 84772"/>
                  <a:gd name="connsiteX50" fmla="*/ 37147 w 40005"/>
                  <a:gd name="connsiteY50" fmla="*/ 72390 h 84772"/>
                  <a:gd name="connsiteX51" fmla="*/ 37147 w 40005"/>
                  <a:gd name="connsiteY51" fmla="*/ 72390 h 84772"/>
                  <a:gd name="connsiteX52" fmla="*/ 37147 w 40005"/>
                  <a:gd name="connsiteY52" fmla="*/ 72390 h 84772"/>
                  <a:gd name="connsiteX53" fmla="*/ 37147 w 40005"/>
                  <a:gd name="connsiteY53" fmla="*/ 72390 h 84772"/>
                  <a:gd name="connsiteX54" fmla="*/ 37147 w 40005"/>
                  <a:gd name="connsiteY54" fmla="*/ 72390 h 84772"/>
                  <a:gd name="connsiteX55" fmla="*/ 37147 w 40005"/>
                  <a:gd name="connsiteY55" fmla="*/ 72390 h 84772"/>
                  <a:gd name="connsiteX56" fmla="*/ 37147 w 40005"/>
                  <a:gd name="connsiteY56" fmla="*/ 72390 h 84772"/>
                  <a:gd name="connsiteX57" fmla="*/ 37147 w 40005"/>
                  <a:gd name="connsiteY57" fmla="*/ 72390 h 84772"/>
                  <a:gd name="connsiteX58" fmla="*/ 37147 w 40005"/>
                  <a:gd name="connsiteY58" fmla="*/ 72390 h 84772"/>
                  <a:gd name="connsiteX59" fmla="*/ 37147 w 40005"/>
                  <a:gd name="connsiteY59" fmla="*/ 72390 h 84772"/>
                  <a:gd name="connsiteX60" fmla="*/ 37147 w 40005"/>
                  <a:gd name="connsiteY60" fmla="*/ 72390 h 84772"/>
                  <a:gd name="connsiteX61" fmla="*/ 37147 w 40005"/>
                  <a:gd name="connsiteY61" fmla="*/ 72390 h 84772"/>
                  <a:gd name="connsiteX62" fmla="*/ 37147 w 40005"/>
                  <a:gd name="connsiteY62" fmla="*/ 72390 h 84772"/>
                  <a:gd name="connsiteX63" fmla="*/ 37147 w 40005"/>
                  <a:gd name="connsiteY63" fmla="*/ 72390 h 84772"/>
                  <a:gd name="connsiteX64" fmla="*/ 37147 w 40005"/>
                  <a:gd name="connsiteY64" fmla="*/ 72390 h 84772"/>
                  <a:gd name="connsiteX65" fmla="*/ 37147 w 40005"/>
                  <a:gd name="connsiteY65" fmla="*/ 72390 h 84772"/>
                  <a:gd name="connsiteX66" fmla="*/ 37147 w 40005"/>
                  <a:gd name="connsiteY66" fmla="*/ 72390 h 84772"/>
                  <a:gd name="connsiteX67" fmla="*/ 37147 w 40005"/>
                  <a:gd name="connsiteY67" fmla="*/ 72390 h 84772"/>
                  <a:gd name="connsiteX68" fmla="*/ 37147 w 40005"/>
                  <a:gd name="connsiteY68" fmla="*/ 72390 h 84772"/>
                  <a:gd name="connsiteX69" fmla="*/ 37147 w 40005"/>
                  <a:gd name="connsiteY69" fmla="*/ 72390 h 84772"/>
                  <a:gd name="connsiteX70" fmla="*/ 37147 w 40005"/>
                  <a:gd name="connsiteY70" fmla="*/ 72390 h 84772"/>
                  <a:gd name="connsiteX71" fmla="*/ 37147 w 40005"/>
                  <a:gd name="connsiteY71" fmla="*/ 72390 h 84772"/>
                  <a:gd name="connsiteX72" fmla="*/ 37147 w 40005"/>
                  <a:gd name="connsiteY72" fmla="*/ 72390 h 84772"/>
                  <a:gd name="connsiteX73" fmla="*/ 37147 w 40005"/>
                  <a:gd name="connsiteY73" fmla="*/ 72390 h 84772"/>
                  <a:gd name="connsiteX74" fmla="*/ 37147 w 40005"/>
                  <a:gd name="connsiteY74" fmla="*/ 72390 h 84772"/>
                  <a:gd name="connsiteX75" fmla="*/ 37147 w 40005"/>
                  <a:gd name="connsiteY75" fmla="*/ 72390 h 84772"/>
                  <a:gd name="connsiteX76" fmla="*/ 37147 w 40005"/>
                  <a:gd name="connsiteY76" fmla="*/ 72390 h 84772"/>
                  <a:gd name="connsiteX77" fmla="*/ 37147 w 40005"/>
                  <a:gd name="connsiteY77" fmla="*/ 72390 h 84772"/>
                  <a:gd name="connsiteX78" fmla="*/ 37147 w 40005"/>
                  <a:gd name="connsiteY78" fmla="*/ 72390 h 84772"/>
                  <a:gd name="connsiteX79" fmla="*/ 37147 w 40005"/>
                  <a:gd name="connsiteY79" fmla="*/ 72390 h 84772"/>
                  <a:gd name="connsiteX80" fmla="*/ 37147 w 40005"/>
                  <a:gd name="connsiteY80" fmla="*/ 72390 h 84772"/>
                  <a:gd name="connsiteX81" fmla="*/ 37147 w 40005"/>
                  <a:gd name="connsiteY81" fmla="*/ 72390 h 84772"/>
                  <a:gd name="connsiteX82" fmla="*/ 37147 w 40005"/>
                  <a:gd name="connsiteY82" fmla="*/ 72390 h 84772"/>
                  <a:gd name="connsiteX83" fmla="*/ 37147 w 40005"/>
                  <a:gd name="connsiteY83" fmla="*/ 72390 h 84772"/>
                  <a:gd name="connsiteX84" fmla="*/ 37147 w 40005"/>
                  <a:gd name="connsiteY84" fmla="*/ 72390 h 84772"/>
                  <a:gd name="connsiteX85" fmla="*/ 37147 w 40005"/>
                  <a:gd name="connsiteY85" fmla="*/ 72390 h 84772"/>
                  <a:gd name="connsiteX86" fmla="*/ 37147 w 40005"/>
                  <a:gd name="connsiteY86" fmla="*/ 72390 h 84772"/>
                  <a:gd name="connsiteX87" fmla="*/ 37147 w 40005"/>
                  <a:gd name="connsiteY87" fmla="*/ 72390 h 84772"/>
                  <a:gd name="connsiteX88" fmla="*/ 37147 w 40005"/>
                  <a:gd name="connsiteY88" fmla="*/ 72390 h 84772"/>
                  <a:gd name="connsiteX89" fmla="*/ 37147 w 40005"/>
                  <a:gd name="connsiteY89" fmla="*/ 72390 h 84772"/>
                  <a:gd name="connsiteX90" fmla="*/ 37147 w 40005"/>
                  <a:gd name="connsiteY90" fmla="*/ 72390 h 84772"/>
                  <a:gd name="connsiteX91" fmla="*/ 37147 w 40005"/>
                  <a:gd name="connsiteY91" fmla="*/ 72390 h 84772"/>
                  <a:gd name="connsiteX92" fmla="*/ 37147 w 40005"/>
                  <a:gd name="connsiteY92" fmla="*/ 72390 h 84772"/>
                  <a:gd name="connsiteX93" fmla="*/ 37147 w 40005"/>
                  <a:gd name="connsiteY93" fmla="*/ 72390 h 84772"/>
                  <a:gd name="connsiteX94" fmla="*/ 37147 w 40005"/>
                  <a:gd name="connsiteY94" fmla="*/ 72390 h 84772"/>
                  <a:gd name="connsiteX95" fmla="*/ 37147 w 40005"/>
                  <a:gd name="connsiteY95" fmla="*/ 72390 h 84772"/>
                  <a:gd name="connsiteX96" fmla="*/ 37147 w 40005"/>
                  <a:gd name="connsiteY96" fmla="*/ 72390 h 84772"/>
                  <a:gd name="connsiteX97" fmla="*/ 37147 w 40005"/>
                  <a:gd name="connsiteY97" fmla="*/ 72390 h 84772"/>
                  <a:gd name="connsiteX98" fmla="*/ 37147 w 40005"/>
                  <a:gd name="connsiteY98" fmla="*/ 72390 h 84772"/>
                  <a:gd name="connsiteX99" fmla="*/ 37147 w 40005"/>
                  <a:gd name="connsiteY99" fmla="*/ 72390 h 84772"/>
                  <a:gd name="connsiteX100" fmla="*/ 37147 w 40005"/>
                  <a:gd name="connsiteY100" fmla="*/ 72390 h 84772"/>
                  <a:gd name="connsiteX101" fmla="*/ 37147 w 40005"/>
                  <a:gd name="connsiteY101" fmla="*/ 72390 h 84772"/>
                  <a:gd name="connsiteX102" fmla="*/ 37147 w 40005"/>
                  <a:gd name="connsiteY102" fmla="*/ 72390 h 84772"/>
                  <a:gd name="connsiteX103" fmla="*/ 37147 w 40005"/>
                  <a:gd name="connsiteY103" fmla="*/ 72390 h 84772"/>
                  <a:gd name="connsiteX104" fmla="*/ 37147 w 40005"/>
                  <a:gd name="connsiteY104" fmla="*/ 72390 h 84772"/>
                  <a:gd name="connsiteX105" fmla="*/ 37147 w 40005"/>
                  <a:gd name="connsiteY105" fmla="*/ 72390 h 84772"/>
                  <a:gd name="connsiteX106" fmla="*/ 37147 w 40005"/>
                  <a:gd name="connsiteY106" fmla="*/ 72390 h 84772"/>
                  <a:gd name="connsiteX107" fmla="*/ 37147 w 40005"/>
                  <a:gd name="connsiteY107" fmla="*/ 72390 h 84772"/>
                  <a:gd name="connsiteX108" fmla="*/ 37147 w 40005"/>
                  <a:gd name="connsiteY108" fmla="*/ 72390 h 84772"/>
                  <a:gd name="connsiteX109" fmla="*/ 37147 w 40005"/>
                  <a:gd name="connsiteY109" fmla="*/ 72390 h 84772"/>
                  <a:gd name="connsiteX110" fmla="*/ 37147 w 40005"/>
                  <a:gd name="connsiteY110" fmla="*/ 72390 h 84772"/>
                  <a:gd name="connsiteX111" fmla="*/ 37147 w 40005"/>
                  <a:gd name="connsiteY111" fmla="*/ 72390 h 84772"/>
                  <a:gd name="connsiteX112" fmla="*/ 37147 w 40005"/>
                  <a:gd name="connsiteY112" fmla="*/ 72390 h 84772"/>
                  <a:gd name="connsiteX113" fmla="*/ 37147 w 40005"/>
                  <a:gd name="connsiteY113" fmla="*/ 72390 h 84772"/>
                  <a:gd name="connsiteX114" fmla="*/ 37147 w 40005"/>
                  <a:gd name="connsiteY114" fmla="*/ 72390 h 84772"/>
                  <a:gd name="connsiteX115" fmla="*/ 37147 w 40005"/>
                  <a:gd name="connsiteY115" fmla="*/ 72390 h 84772"/>
                  <a:gd name="connsiteX116" fmla="*/ 37147 w 40005"/>
                  <a:gd name="connsiteY116" fmla="*/ 72390 h 84772"/>
                  <a:gd name="connsiteX117" fmla="*/ 37147 w 40005"/>
                  <a:gd name="connsiteY117" fmla="*/ 72390 h 84772"/>
                  <a:gd name="connsiteX118" fmla="*/ 37147 w 40005"/>
                  <a:gd name="connsiteY118" fmla="*/ 72390 h 84772"/>
                  <a:gd name="connsiteX119" fmla="*/ 37147 w 40005"/>
                  <a:gd name="connsiteY119" fmla="*/ 72390 h 84772"/>
                  <a:gd name="connsiteX120" fmla="*/ 37147 w 40005"/>
                  <a:gd name="connsiteY120" fmla="*/ 72390 h 84772"/>
                  <a:gd name="connsiteX121" fmla="*/ 37147 w 40005"/>
                  <a:gd name="connsiteY121" fmla="*/ 72390 h 84772"/>
                  <a:gd name="connsiteX122" fmla="*/ 37147 w 40005"/>
                  <a:gd name="connsiteY122" fmla="*/ 72390 h 84772"/>
                  <a:gd name="connsiteX123" fmla="*/ 37147 w 40005"/>
                  <a:gd name="connsiteY123" fmla="*/ 72390 h 84772"/>
                  <a:gd name="connsiteX124" fmla="*/ 36195 w 40005"/>
                  <a:gd name="connsiteY124" fmla="*/ 74295 h 84772"/>
                  <a:gd name="connsiteX125" fmla="*/ 36195 w 40005"/>
                  <a:gd name="connsiteY125" fmla="*/ 74295 h 84772"/>
                  <a:gd name="connsiteX126" fmla="*/ 35243 w 40005"/>
                  <a:gd name="connsiteY126" fmla="*/ 76200 h 84772"/>
                  <a:gd name="connsiteX127" fmla="*/ 35243 w 40005"/>
                  <a:gd name="connsiteY127" fmla="*/ 76200 h 84772"/>
                  <a:gd name="connsiteX128" fmla="*/ 33338 w 40005"/>
                  <a:gd name="connsiteY128" fmla="*/ 79057 h 84772"/>
                  <a:gd name="connsiteX129" fmla="*/ 33338 w 40005"/>
                  <a:gd name="connsiteY129" fmla="*/ 79057 h 84772"/>
                  <a:gd name="connsiteX130" fmla="*/ 31432 w 40005"/>
                  <a:gd name="connsiteY130" fmla="*/ 81915 h 84772"/>
                  <a:gd name="connsiteX131" fmla="*/ 30480 w 40005"/>
                  <a:gd name="connsiteY131" fmla="*/ 81915 h 84772"/>
                  <a:gd name="connsiteX132" fmla="*/ 28575 w 40005"/>
                  <a:gd name="connsiteY132" fmla="*/ 83820 h 84772"/>
                  <a:gd name="connsiteX133" fmla="*/ 26670 w 40005"/>
                  <a:gd name="connsiteY133" fmla="*/ 82867 h 84772"/>
                  <a:gd name="connsiteX134" fmla="*/ 18097 w 40005"/>
                  <a:gd name="connsiteY134" fmla="*/ 84772 h 84772"/>
                  <a:gd name="connsiteX135" fmla="*/ 2857 w 40005"/>
                  <a:gd name="connsiteY135" fmla="*/ 72390 h 84772"/>
                  <a:gd name="connsiteX136" fmla="*/ 953 w 40005"/>
                  <a:gd name="connsiteY136" fmla="*/ 70485 h 84772"/>
                  <a:gd name="connsiteX137" fmla="*/ 953 w 40005"/>
                  <a:gd name="connsiteY137" fmla="*/ 68580 h 84772"/>
                  <a:gd name="connsiteX138" fmla="*/ 953 w 40005"/>
                  <a:gd name="connsiteY138" fmla="*/ 67627 h 84772"/>
                  <a:gd name="connsiteX139" fmla="*/ 1905 w 40005"/>
                  <a:gd name="connsiteY139" fmla="*/ 65722 h 84772"/>
                  <a:gd name="connsiteX140" fmla="*/ 1905 w 40005"/>
                  <a:gd name="connsiteY140" fmla="*/ 64770 h 84772"/>
                  <a:gd name="connsiteX141" fmla="*/ 953 w 40005"/>
                  <a:gd name="connsiteY141" fmla="*/ 63817 h 84772"/>
                  <a:gd name="connsiteX142" fmla="*/ 953 w 40005"/>
                  <a:gd name="connsiteY142" fmla="*/ 61913 h 84772"/>
                  <a:gd name="connsiteX143" fmla="*/ 953 w 40005"/>
                  <a:gd name="connsiteY143" fmla="*/ 60960 h 84772"/>
                  <a:gd name="connsiteX144" fmla="*/ 0 w 40005"/>
                  <a:gd name="connsiteY144" fmla="*/ 60007 h 84772"/>
                  <a:gd name="connsiteX145" fmla="*/ 953 w 40005"/>
                  <a:gd name="connsiteY145" fmla="*/ 58102 h 84772"/>
                  <a:gd name="connsiteX146" fmla="*/ 953 w 40005"/>
                  <a:gd name="connsiteY146" fmla="*/ 58102 h 84772"/>
                  <a:gd name="connsiteX147" fmla="*/ 0 w 40005"/>
                  <a:gd name="connsiteY147" fmla="*/ 56197 h 84772"/>
                  <a:gd name="connsiteX148" fmla="*/ 953 w 40005"/>
                  <a:gd name="connsiteY148" fmla="*/ 53340 h 84772"/>
                  <a:gd name="connsiteX149" fmla="*/ 953 w 40005"/>
                  <a:gd name="connsiteY149" fmla="*/ 53340 h 84772"/>
                  <a:gd name="connsiteX150" fmla="*/ 953 w 40005"/>
                  <a:gd name="connsiteY150" fmla="*/ 53340 h 84772"/>
                  <a:gd name="connsiteX151" fmla="*/ 0 w 40005"/>
                  <a:gd name="connsiteY151" fmla="*/ 51435 h 84772"/>
                  <a:gd name="connsiteX152" fmla="*/ 1905 w 40005"/>
                  <a:gd name="connsiteY152" fmla="*/ 49530 h 84772"/>
                  <a:gd name="connsiteX153" fmla="*/ 1905 w 40005"/>
                  <a:gd name="connsiteY153" fmla="*/ 49530 h 84772"/>
                  <a:gd name="connsiteX154" fmla="*/ 0 w 40005"/>
                  <a:gd name="connsiteY154" fmla="*/ 47625 h 84772"/>
                  <a:gd name="connsiteX155" fmla="*/ 1905 w 40005"/>
                  <a:gd name="connsiteY155" fmla="*/ 45720 h 84772"/>
                  <a:gd name="connsiteX156" fmla="*/ 1905 w 40005"/>
                  <a:gd name="connsiteY156" fmla="*/ 45720 h 84772"/>
                  <a:gd name="connsiteX157" fmla="*/ 1905 w 40005"/>
                  <a:gd name="connsiteY157" fmla="*/ 45720 h 84772"/>
                  <a:gd name="connsiteX158" fmla="*/ 0 w 40005"/>
                  <a:gd name="connsiteY158" fmla="*/ 43815 h 84772"/>
                  <a:gd name="connsiteX159" fmla="*/ 1905 w 40005"/>
                  <a:gd name="connsiteY159" fmla="*/ 41910 h 84772"/>
                  <a:gd name="connsiteX160" fmla="*/ 1905 w 40005"/>
                  <a:gd name="connsiteY160" fmla="*/ 41910 h 84772"/>
                  <a:gd name="connsiteX161" fmla="*/ 1905 w 40005"/>
                  <a:gd name="connsiteY161" fmla="*/ 40957 h 84772"/>
                  <a:gd name="connsiteX162" fmla="*/ 953 w 40005"/>
                  <a:gd name="connsiteY162" fmla="*/ 39052 h 84772"/>
                  <a:gd name="connsiteX163" fmla="*/ 1905 w 40005"/>
                  <a:gd name="connsiteY163" fmla="*/ 37147 h 84772"/>
                  <a:gd name="connsiteX164" fmla="*/ 1905 w 40005"/>
                  <a:gd name="connsiteY164" fmla="*/ 37147 h 84772"/>
                  <a:gd name="connsiteX165" fmla="*/ 0 w 40005"/>
                  <a:gd name="connsiteY165" fmla="*/ 35242 h 84772"/>
                  <a:gd name="connsiteX166" fmla="*/ 1905 w 40005"/>
                  <a:gd name="connsiteY166" fmla="*/ 33338 h 84772"/>
                  <a:gd name="connsiteX167" fmla="*/ 2857 w 40005"/>
                  <a:gd name="connsiteY167" fmla="*/ 33338 h 84772"/>
                  <a:gd name="connsiteX168" fmla="*/ 3810 w 40005"/>
                  <a:gd name="connsiteY168" fmla="*/ 33338 h 84772"/>
                  <a:gd name="connsiteX169" fmla="*/ 3810 w 40005"/>
                  <a:gd name="connsiteY169" fmla="*/ 32385 h 84772"/>
                  <a:gd name="connsiteX170" fmla="*/ 2857 w 40005"/>
                  <a:gd name="connsiteY170" fmla="*/ 30480 h 84772"/>
                  <a:gd name="connsiteX171" fmla="*/ 4763 w 40005"/>
                  <a:gd name="connsiteY171" fmla="*/ 28575 h 84772"/>
                  <a:gd name="connsiteX172" fmla="*/ 4763 w 40005"/>
                  <a:gd name="connsiteY172" fmla="*/ 27622 h 84772"/>
                  <a:gd name="connsiteX173" fmla="*/ 3810 w 40005"/>
                  <a:gd name="connsiteY173" fmla="*/ 25717 h 84772"/>
                  <a:gd name="connsiteX174" fmla="*/ 5715 w 40005"/>
                  <a:gd name="connsiteY174" fmla="*/ 23813 h 84772"/>
                  <a:gd name="connsiteX175" fmla="*/ 6668 w 40005"/>
                  <a:gd name="connsiteY175" fmla="*/ 19050 h 84772"/>
                  <a:gd name="connsiteX176" fmla="*/ 5715 w 40005"/>
                  <a:gd name="connsiteY176" fmla="*/ 17145 h 84772"/>
                  <a:gd name="connsiteX177" fmla="*/ 7620 w 40005"/>
                  <a:gd name="connsiteY177" fmla="*/ 15240 h 84772"/>
                  <a:gd name="connsiteX178" fmla="*/ 7620 w 40005"/>
                  <a:gd name="connsiteY178" fmla="*/ 15240 h 84772"/>
                  <a:gd name="connsiteX179" fmla="*/ 7620 w 40005"/>
                  <a:gd name="connsiteY179" fmla="*/ 14288 h 84772"/>
                  <a:gd name="connsiteX180" fmla="*/ 8572 w 40005"/>
                  <a:gd name="connsiteY180" fmla="*/ 8572 h 84772"/>
                  <a:gd name="connsiteX181" fmla="*/ 13335 w 40005"/>
                  <a:gd name="connsiteY181" fmla="*/ 2857 h 84772"/>
                  <a:gd name="connsiteX182" fmla="*/ 20955 w 40005"/>
                  <a:gd name="connsiteY182" fmla="*/ 0 h 847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40005" h="84772">
                    <a:moveTo>
                      <a:pt x="20955" y="0"/>
                    </a:moveTo>
                    <a:cubicBezTo>
                      <a:pt x="21907" y="0"/>
                      <a:pt x="21907" y="0"/>
                      <a:pt x="22860" y="952"/>
                    </a:cubicBezTo>
                    <a:cubicBezTo>
                      <a:pt x="22860" y="0"/>
                      <a:pt x="23813" y="0"/>
                      <a:pt x="23813" y="0"/>
                    </a:cubicBezTo>
                    <a:cubicBezTo>
                      <a:pt x="24765" y="0"/>
                      <a:pt x="24765" y="952"/>
                      <a:pt x="24765" y="1905"/>
                    </a:cubicBezTo>
                    <a:cubicBezTo>
                      <a:pt x="24765" y="1905"/>
                      <a:pt x="24765" y="1905"/>
                      <a:pt x="24765" y="1905"/>
                    </a:cubicBezTo>
                    <a:cubicBezTo>
                      <a:pt x="25718" y="1905"/>
                      <a:pt x="25718" y="2857"/>
                      <a:pt x="25718" y="4763"/>
                    </a:cubicBezTo>
                    <a:cubicBezTo>
                      <a:pt x="25718" y="4763"/>
                      <a:pt x="25718" y="5715"/>
                      <a:pt x="25718" y="5715"/>
                    </a:cubicBezTo>
                    <a:lnTo>
                      <a:pt x="25718" y="5715"/>
                    </a:lnTo>
                    <a:cubicBezTo>
                      <a:pt x="26670" y="5715"/>
                      <a:pt x="26670" y="6667"/>
                      <a:pt x="26670" y="8572"/>
                    </a:cubicBezTo>
                    <a:cubicBezTo>
                      <a:pt x="26670" y="9525"/>
                      <a:pt x="26670" y="9525"/>
                      <a:pt x="26670" y="9525"/>
                    </a:cubicBezTo>
                    <a:lnTo>
                      <a:pt x="26670" y="9525"/>
                    </a:lnTo>
                    <a:cubicBezTo>
                      <a:pt x="28575" y="9525"/>
                      <a:pt x="29528" y="11430"/>
                      <a:pt x="29528" y="13335"/>
                    </a:cubicBezTo>
                    <a:cubicBezTo>
                      <a:pt x="29528" y="13335"/>
                      <a:pt x="29528" y="14288"/>
                      <a:pt x="29528" y="14288"/>
                    </a:cubicBezTo>
                    <a:cubicBezTo>
                      <a:pt x="30480" y="15240"/>
                      <a:pt x="30480" y="16192"/>
                      <a:pt x="31432" y="17145"/>
                    </a:cubicBezTo>
                    <a:cubicBezTo>
                      <a:pt x="33338" y="17145"/>
                      <a:pt x="34290" y="19050"/>
                      <a:pt x="34290" y="20955"/>
                    </a:cubicBezTo>
                    <a:cubicBezTo>
                      <a:pt x="34290" y="21907"/>
                      <a:pt x="34290" y="22860"/>
                      <a:pt x="33338" y="23813"/>
                    </a:cubicBezTo>
                    <a:cubicBezTo>
                      <a:pt x="34290" y="24765"/>
                      <a:pt x="34290" y="25717"/>
                      <a:pt x="34290" y="26670"/>
                    </a:cubicBezTo>
                    <a:cubicBezTo>
                      <a:pt x="34290" y="27622"/>
                      <a:pt x="34290" y="28575"/>
                      <a:pt x="33338" y="28575"/>
                    </a:cubicBezTo>
                    <a:lnTo>
                      <a:pt x="33338" y="28575"/>
                    </a:lnTo>
                    <a:cubicBezTo>
                      <a:pt x="34290" y="29527"/>
                      <a:pt x="35243" y="30480"/>
                      <a:pt x="35243" y="32385"/>
                    </a:cubicBezTo>
                    <a:cubicBezTo>
                      <a:pt x="35243" y="33338"/>
                      <a:pt x="35243" y="33338"/>
                      <a:pt x="35243" y="34290"/>
                    </a:cubicBezTo>
                    <a:cubicBezTo>
                      <a:pt x="36195" y="35242"/>
                      <a:pt x="36195" y="36195"/>
                      <a:pt x="36195" y="37147"/>
                    </a:cubicBezTo>
                    <a:cubicBezTo>
                      <a:pt x="36195" y="38100"/>
                      <a:pt x="36195" y="38100"/>
                      <a:pt x="36195" y="39052"/>
                    </a:cubicBezTo>
                    <a:cubicBezTo>
                      <a:pt x="37147" y="40005"/>
                      <a:pt x="37147" y="40957"/>
                      <a:pt x="37147" y="41910"/>
                    </a:cubicBezTo>
                    <a:cubicBezTo>
                      <a:pt x="37147" y="42863"/>
                      <a:pt x="37147" y="42863"/>
                      <a:pt x="37147" y="43815"/>
                    </a:cubicBezTo>
                    <a:cubicBezTo>
                      <a:pt x="38100" y="44767"/>
                      <a:pt x="38100" y="45720"/>
                      <a:pt x="38100" y="46672"/>
                    </a:cubicBezTo>
                    <a:cubicBezTo>
                      <a:pt x="38100" y="47625"/>
                      <a:pt x="38100" y="48577"/>
                      <a:pt x="37147" y="48577"/>
                    </a:cubicBezTo>
                    <a:lnTo>
                      <a:pt x="37147" y="48577"/>
                    </a:lnTo>
                    <a:cubicBezTo>
                      <a:pt x="38100" y="49530"/>
                      <a:pt x="38100" y="50482"/>
                      <a:pt x="38100" y="51435"/>
                    </a:cubicBezTo>
                    <a:cubicBezTo>
                      <a:pt x="38100" y="51435"/>
                      <a:pt x="38100" y="52388"/>
                      <a:pt x="38100" y="52388"/>
                    </a:cubicBezTo>
                    <a:cubicBezTo>
                      <a:pt x="39053" y="53340"/>
                      <a:pt x="39053" y="54292"/>
                      <a:pt x="39053" y="55245"/>
                    </a:cubicBezTo>
                    <a:cubicBezTo>
                      <a:pt x="39053" y="55245"/>
                      <a:pt x="39053" y="56197"/>
                      <a:pt x="39053" y="56197"/>
                    </a:cubicBezTo>
                    <a:cubicBezTo>
                      <a:pt x="39053" y="56197"/>
                      <a:pt x="39053" y="57150"/>
                      <a:pt x="39053" y="57150"/>
                    </a:cubicBezTo>
                    <a:cubicBezTo>
                      <a:pt x="39053" y="58102"/>
                      <a:pt x="39053" y="58102"/>
                      <a:pt x="38100" y="59055"/>
                    </a:cubicBezTo>
                    <a:cubicBezTo>
                      <a:pt x="39053" y="59055"/>
                      <a:pt x="40005" y="60007"/>
                      <a:pt x="40005" y="61913"/>
                    </a:cubicBezTo>
                    <a:cubicBezTo>
                      <a:pt x="40005" y="62865"/>
                      <a:pt x="39053" y="63817"/>
                      <a:pt x="38100" y="64770"/>
                    </a:cubicBezTo>
                    <a:cubicBezTo>
                      <a:pt x="38100" y="64770"/>
                      <a:pt x="38100" y="65722"/>
                      <a:pt x="38100" y="66675"/>
                    </a:cubicBezTo>
                    <a:cubicBezTo>
                      <a:pt x="38100" y="67627"/>
                      <a:pt x="38100" y="67627"/>
                      <a:pt x="37147" y="68580"/>
                    </a:cubicBezTo>
                    <a:cubicBezTo>
                      <a:pt x="38100" y="68580"/>
                      <a:pt x="38100" y="69532"/>
                      <a:pt x="38100" y="70485"/>
                    </a:cubicBezTo>
                    <a:cubicBezTo>
                      <a:pt x="38100" y="71438"/>
                      <a:pt x="38100" y="72390"/>
                      <a:pt x="37147" y="72390"/>
                    </a:cubicBez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cubicBezTo>
                      <a:pt x="37147" y="73342"/>
                      <a:pt x="37147" y="74295"/>
                      <a:pt x="36195" y="74295"/>
                    </a:cubicBezTo>
                    <a:cubicBezTo>
                      <a:pt x="36195" y="74295"/>
                      <a:pt x="36195" y="74295"/>
                      <a:pt x="36195" y="74295"/>
                    </a:cubicBezTo>
                    <a:cubicBezTo>
                      <a:pt x="36195" y="75247"/>
                      <a:pt x="35243" y="76200"/>
                      <a:pt x="35243" y="76200"/>
                    </a:cubicBezTo>
                    <a:cubicBezTo>
                      <a:pt x="35243" y="76200"/>
                      <a:pt x="35243" y="76200"/>
                      <a:pt x="35243" y="76200"/>
                    </a:cubicBezTo>
                    <a:cubicBezTo>
                      <a:pt x="35243" y="77152"/>
                      <a:pt x="34290" y="79057"/>
                      <a:pt x="33338" y="79057"/>
                    </a:cubicBezTo>
                    <a:lnTo>
                      <a:pt x="33338" y="79057"/>
                    </a:lnTo>
                    <a:cubicBezTo>
                      <a:pt x="33338" y="80010"/>
                      <a:pt x="32385" y="81915"/>
                      <a:pt x="31432" y="81915"/>
                    </a:cubicBezTo>
                    <a:cubicBezTo>
                      <a:pt x="31432" y="81915"/>
                      <a:pt x="31432" y="81915"/>
                      <a:pt x="30480" y="81915"/>
                    </a:cubicBezTo>
                    <a:cubicBezTo>
                      <a:pt x="30480" y="82867"/>
                      <a:pt x="29528" y="83820"/>
                      <a:pt x="28575" y="83820"/>
                    </a:cubicBezTo>
                    <a:cubicBezTo>
                      <a:pt x="27622" y="83820"/>
                      <a:pt x="27622" y="83820"/>
                      <a:pt x="26670" y="82867"/>
                    </a:cubicBezTo>
                    <a:cubicBezTo>
                      <a:pt x="24765" y="83820"/>
                      <a:pt x="21907" y="84772"/>
                      <a:pt x="18097" y="84772"/>
                    </a:cubicBezTo>
                    <a:cubicBezTo>
                      <a:pt x="9525" y="84772"/>
                      <a:pt x="4763" y="80010"/>
                      <a:pt x="2857" y="72390"/>
                    </a:cubicBezTo>
                    <a:cubicBezTo>
                      <a:pt x="1905" y="72390"/>
                      <a:pt x="953" y="72390"/>
                      <a:pt x="953" y="70485"/>
                    </a:cubicBezTo>
                    <a:cubicBezTo>
                      <a:pt x="953" y="69532"/>
                      <a:pt x="953" y="68580"/>
                      <a:pt x="953" y="68580"/>
                    </a:cubicBezTo>
                    <a:cubicBezTo>
                      <a:pt x="953" y="68580"/>
                      <a:pt x="953" y="68580"/>
                      <a:pt x="953" y="67627"/>
                    </a:cubicBezTo>
                    <a:cubicBezTo>
                      <a:pt x="953" y="66675"/>
                      <a:pt x="953" y="65722"/>
                      <a:pt x="1905" y="65722"/>
                    </a:cubicBezTo>
                    <a:cubicBezTo>
                      <a:pt x="1905" y="65722"/>
                      <a:pt x="1905" y="64770"/>
                      <a:pt x="1905" y="64770"/>
                    </a:cubicBezTo>
                    <a:cubicBezTo>
                      <a:pt x="1905" y="64770"/>
                      <a:pt x="953" y="63817"/>
                      <a:pt x="953" y="63817"/>
                    </a:cubicBezTo>
                    <a:cubicBezTo>
                      <a:pt x="953" y="62865"/>
                      <a:pt x="953" y="61913"/>
                      <a:pt x="953" y="61913"/>
                    </a:cubicBezTo>
                    <a:lnTo>
                      <a:pt x="953" y="60960"/>
                    </a:lnTo>
                    <a:cubicBezTo>
                      <a:pt x="953" y="60960"/>
                      <a:pt x="0" y="60007"/>
                      <a:pt x="0" y="60007"/>
                    </a:cubicBezTo>
                    <a:cubicBezTo>
                      <a:pt x="0" y="59055"/>
                      <a:pt x="0" y="58102"/>
                      <a:pt x="953" y="58102"/>
                    </a:cubicBezTo>
                    <a:lnTo>
                      <a:pt x="953" y="58102"/>
                    </a:lnTo>
                    <a:cubicBezTo>
                      <a:pt x="0" y="58102"/>
                      <a:pt x="0" y="57150"/>
                      <a:pt x="0" y="56197"/>
                    </a:cubicBezTo>
                    <a:cubicBezTo>
                      <a:pt x="0" y="55245"/>
                      <a:pt x="0" y="54292"/>
                      <a:pt x="953" y="53340"/>
                    </a:cubicBezTo>
                    <a:cubicBezTo>
                      <a:pt x="953" y="53340"/>
                      <a:pt x="953" y="53340"/>
                      <a:pt x="953" y="53340"/>
                    </a:cubicBezTo>
                    <a:lnTo>
                      <a:pt x="953" y="53340"/>
                    </a:lnTo>
                    <a:cubicBezTo>
                      <a:pt x="0" y="53340"/>
                      <a:pt x="0" y="52388"/>
                      <a:pt x="0" y="51435"/>
                    </a:cubicBezTo>
                    <a:cubicBezTo>
                      <a:pt x="0" y="50482"/>
                      <a:pt x="953" y="49530"/>
                      <a:pt x="1905" y="49530"/>
                    </a:cubicBezTo>
                    <a:lnTo>
                      <a:pt x="1905" y="49530"/>
                    </a:lnTo>
                    <a:cubicBezTo>
                      <a:pt x="953" y="49530"/>
                      <a:pt x="0" y="48577"/>
                      <a:pt x="0" y="47625"/>
                    </a:cubicBezTo>
                    <a:cubicBezTo>
                      <a:pt x="0" y="46672"/>
                      <a:pt x="953" y="45720"/>
                      <a:pt x="1905" y="45720"/>
                    </a:cubicBezTo>
                    <a:cubicBezTo>
                      <a:pt x="1905" y="45720"/>
                      <a:pt x="1905" y="45720"/>
                      <a:pt x="1905" y="45720"/>
                    </a:cubicBezTo>
                    <a:lnTo>
                      <a:pt x="1905" y="45720"/>
                    </a:lnTo>
                    <a:cubicBezTo>
                      <a:pt x="953" y="45720"/>
                      <a:pt x="0" y="44767"/>
                      <a:pt x="0" y="43815"/>
                    </a:cubicBezTo>
                    <a:cubicBezTo>
                      <a:pt x="0" y="42863"/>
                      <a:pt x="953" y="41910"/>
                      <a:pt x="1905" y="41910"/>
                    </a:cubicBezTo>
                    <a:cubicBezTo>
                      <a:pt x="1905" y="41910"/>
                      <a:pt x="1905" y="41910"/>
                      <a:pt x="1905" y="41910"/>
                    </a:cubicBezTo>
                    <a:lnTo>
                      <a:pt x="1905" y="40957"/>
                    </a:lnTo>
                    <a:cubicBezTo>
                      <a:pt x="1905" y="40957"/>
                      <a:pt x="953" y="40005"/>
                      <a:pt x="953" y="39052"/>
                    </a:cubicBezTo>
                    <a:cubicBezTo>
                      <a:pt x="953" y="38100"/>
                      <a:pt x="953" y="37147"/>
                      <a:pt x="1905" y="37147"/>
                    </a:cubicBezTo>
                    <a:lnTo>
                      <a:pt x="1905" y="37147"/>
                    </a:lnTo>
                    <a:cubicBezTo>
                      <a:pt x="953" y="37147"/>
                      <a:pt x="0" y="36195"/>
                      <a:pt x="0" y="35242"/>
                    </a:cubicBezTo>
                    <a:cubicBezTo>
                      <a:pt x="0" y="34290"/>
                      <a:pt x="953" y="33338"/>
                      <a:pt x="1905" y="33338"/>
                    </a:cubicBezTo>
                    <a:cubicBezTo>
                      <a:pt x="1905" y="33338"/>
                      <a:pt x="1905" y="33338"/>
                      <a:pt x="2857" y="33338"/>
                    </a:cubicBezTo>
                    <a:cubicBezTo>
                      <a:pt x="2857" y="33338"/>
                      <a:pt x="2857" y="33338"/>
                      <a:pt x="3810" y="33338"/>
                    </a:cubicBezTo>
                    <a:lnTo>
                      <a:pt x="3810" y="32385"/>
                    </a:lnTo>
                    <a:cubicBezTo>
                      <a:pt x="2857" y="32385"/>
                      <a:pt x="2857" y="31432"/>
                      <a:pt x="2857" y="30480"/>
                    </a:cubicBezTo>
                    <a:cubicBezTo>
                      <a:pt x="2857" y="29527"/>
                      <a:pt x="3810" y="28575"/>
                      <a:pt x="4763" y="28575"/>
                    </a:cubicBezTo>
                    <a:lnTo>
                      <a:pt x="4763" y="27622"/>
                    </a:lnTo>
                    <a:cubicBezTo>
                      <a:pt x="4763" y="27622"/>
                      <a:pt x="3810" y="26670"/>
                      <a:pt x="3810" y="25717"/>
                    </a:cubicBezTo>
                    <a:cubicBezTo>
                      <a:pt x="3810" y="24765"/>
                      <a:pt x="4763" y="23813"/>
                      <a:pt x="5715" y="23813"/>
                    </a:cubicBezTo>
                    <a:cubicBezTo>
                      <a:pt x="5715" y="21907"/>
                      <a:pt x="6668" y="20955"/>
                      <a:pt x="6668" y="19050"/>
                    </a:cubicBezTo>
                    <a:cubicBezTo>
                      <a:pt x="5715" y="19050"/>
                      <a:pt x="5715" y="18097"/>
                      <a:pt x="5715" y="17145"/>
                    </a:cubicBezTo>
                    <a:cubicBezTo>
                      <a:pt x="5715" y="16192"/>
                      <a:pt x="6668" y="15240"/>
                      <a:pt x="7620" y="15240"/>
                    </a:cubicBezTo>
                    <a:lnTo>
                      <a:pt x="7620" y="15240"/>
                    </a:lnTo>
                    <a:lnTo>
                      <a:pt x="7620" y="14288"/>
                    </a:lnTo>
                    <a:cubicBezTo>
                      <a:pt x="7620" y="12382"/>
                      <a:pt x="7620" y="10477"/>
                      <a:pt x="8572" y="8572"/>
                    </a:cubicBezTo>
                    <a:cubicBezTo>
                      <a:pt x="9525" y="5715"/>
                      <a:pt x="11430" y="3810"/>
                      <a:pt x="13335" y="2857"/>
                    </a:cubicBezTo>
                    <a:cubicBezTo>
                      <a:pt x="18097" y="952"/>
                      <a:pt x="20003" y="0"/>
                      <a:pt x="20955" y="0"/>
                    </a:cubicBezTo>
                    <a:close/>
                  </a:path>
                </a:pathLst>
              </a:custGeom>
              <a:solidFill>
                <a:srgbClr val="55622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91" name="Freeform: Shape 890">
                <a:extLst>
                  <a:ext uri="{FF2B5EF4-FFF2-40B4-BE49-F238E27FC236}">
                    <a16:creationId xmlns:a16="http://schemas.microsoft.com/office/drawing/2014/main" id="{04C1710C-AA15-4F46-89D5-BDCA9D43FDDC}"/>
                  </a:ext>
                </a:extLst>
              </p:cNvPr>
              <p:cNvSpPr/>
              <p:nvPr/>
            </p:nvSpPr>
            <p:spPr>
              <a:xfrm>
                <a:off x="5896927" y="3244215"/>
                <a:ext cx="36194" cy="76200"/>
              </a:xfrm>
              <a:custGeom>
                <a:avLst/>
                <a:gdLst>
                  <a:gd name="connsiteX0" fmla="*/ 32385 w 36194"/>
                  <a:gd name="connsiteY0" fmla="*/ 17145 h 76200"/>
                  <a:gd name="connsiteX1" fmla="*/ 33338 w 36194"/>
                  <a:gd name="connsiteY1" fmla="*/ 20002 h 76200"/>
                  <a:gd name="connsiteX2" fmla="*/ 32385 w 36194"/>
                  <a:gd name="connsiteY2" fmla="*/ 21907 h 76200"/>
                  <a:gd name="connsiteX3" fmla="*/ 32385 w 36194"/>
                  <a:gd name="connsiteY3" fmla="*/ 21907 h 76200"/>
                  <a:gd name="connsiteX4" fmla="*/ 34290 w 36194"/>
                  <a:gd name="connsiteY4" fmla="*/ 25717 h 76200"/>
                  <a:gd name="connsiteX5" fmla="*/ 33338 w 36194"/>
                  <a:gd name="connsiteY5" fmla="*/ 27622 h 76200"/>
                  <a:gd name="connsiteX6" fmla="*/ 34290 w 36194"/>
                  <a:gd name="connsiteY6" fmla="*/ 30480 h 76200"/>
                  <a:gd name="connsiteX7" fmla="*/ 33338 w 36194"/>
                  <a:gd name="connsiteY7" fmla="*/ 32385 h 76200"/>
                  <a:gd name="connsiteX8" fmla="*/ 34290 w 36194"/>
                  <a:gd name="connsiteY8" fmla="*/ 35242 h 76200"/>
                  <a:gd name="connsiteX9" fmla="*/ 33338 w 36194"/>
                  <a:gd name="connsiteY9" fmla="*/ 37147 h 76200"/>
                  <a:gd name="connsiteX10" fmla="*/ 34290 w 36194"/>
                  <a:gd name="connsiteY10" fmla="*/ 40005 h 76200"/>
                  <a:gd name="connsiteX11" fmla="*/ 33338 w 36194"/>
                  <a:gd name="connsiteY11" fmla="*/ 41910 h 76200"/>
                  <a:gd name="connsiteX12" fmla="*/ 33338 w 36194"/>
                  <a:gd name="connsiteY12" fmla="*/ 41910 h 76200"/>
                  <a:gd name="connsiteX13" fmla="*/ 34290 w 36194"/>
                  <a:gd name="connsiteY13" fmla="*/ 44767 h 76200"/>
                  <a:gd name="connsiteX14" fmla="*/ 34290 w 36194"/>
                  <a:gd name="connsiteY14" fmla="*/ 45720 h 76200"/>
                  <a:gd name="connsiteX15" fmla="*/ 35242 w 36194"/>
                  <a:gd name="connsiteY15" fmla="*/ 48577 h 76200"/>
                  <a:gd name="connsiteX16" fmla="*/ 35242 w 36194"/>
                  <a:gd name="connsiteY16" fmla="*/ 49530 h 76200"/>
                  <a:gd name="connsiteX17" fmla="*/ 35242 w 36194"/>
                  <a:gd name="connsiteY17" fmla="*/ 50482 h 76200"/>
                  <a:gd name="connsiteX18" fmla="*/ 34290 w 36194"/>
                  <a:gd name="connsiteY18" fmla="*/ 52388 h 76200"/>
                  <a:gd name="connsiteX19" fmla="*/ 36195 w 36194"/>
                  <a:gd name="connsiteY19" fmla="*/ 55245 h 76200"/>
                  <a:gd name="connsiteX20" fmla="*/ 34290 w 36194"/>
                  <a:gd name="connsiteY20" fmla="*/ 57150 h 76200"/>
                  <a:gd name="connsiteX21" fmla="*/ 34290 w 36194"/>
                  <a:gd name="connsiteY21" fmla="*/ 59055 h 76200"/>
                  <a:gd name="connsiteX22" fmla="*/ 33338 w 36194"/>
                  <a:gd name="connsiteY22" fmla="*/ 60960 h 76200"/>
                  <a:gd name="connsiteX23" fmla="*/ 34290 w 36194"/>
                  <a:gd name="connsiteY23" fmla="*/ 62865 h 76200"/>
                  <a:gd name="connsiteX24" fmla="*/ 32385 w 36194"/>
                  <a:gd name="connsiteY24" fmla="*/ 64770 h 76200"/>
                  <a:gd name="connsiteX25" fmla="*/ 32385 w 36194"/>
                  <a:gd name="connsiteY25" fmla="*/ 64770 h 76200"/>
                  <a:gd name="connsiteX26" fmla="*/ 32385 w 36194"/>
                  <a:gd name="connsiteY26" fmla="*/ 64770 h 76200"/>
                  <a:gd name="connsiteX27" fmla="*/ 32385 w 36194"/>
                  <a:gd name="connsiteY27" fmla="*/ 64770 h 76200"/>
                  <a:gd name="connsiteX28" fmla="*/ 32385 w 36194"/>
                  <a:gd name="connsiteY28" fmla="*/ 64770 h 76200"/>
                  <a:gd name="connsiteX29" fmla="*/ 32385 w 36194"/>
                  <a:gd name="connsiteY29" fmla="*/ 64770 h 76200"/>
                  <a:gd name="connsiteX30" fmla="*/ 32385 w 36194"/>
                  <a:gd name="connsiteY30" fmla="*/ 64770 h 76200"/>
                  <a:gd name="connsiteX31" fmla="*/ 32385 w 36194"/>
                  <a:gd name="connsiteY31" fmla="*/ 64770 h 76200"/>
                  <a:gd name="connsiteX32" fmla="*/ 32385 w 36194"/>
                  <a:gd name="connsiteY32" fmla="*/ 64770 h 76200"/>
                  <a:gd name="connsiteX33" fmla="*/ 32385 w 36194"/>
                  <a:gd name="connsiteY33" fmla="*/ 64770 h 76200"/>
                  <a:gd name="connsiteX34" fmla="*/ 32385 w 36194"/>
                  <a:gd name="connsiteY34" fmla="*/ 64770 h 76200"/>
                  <a:gd name="connsiteX35" fmla="*/ 32385 w 36194"/>
                  <a:gd name="connsiteY35" fmla="*/ 64770 h 76200"/>
                  <a:gd name="connsiteX36" fmla="*/ 32385 w 36194"/>
                  <a:gd name="connsiteY36" fmla="*/ 64770 h 76200"/>
                  <a:gd name="connsiteX37" fmla="*/ 32385 w 36194"/>
                  <a:gd name="connsiteY37" fmla="*/ 64770 h 76200"/>
                  <a:gd name="connsiteX38" fmla="*/ 32385 w 36194"/>
                  <a:gd name="connsiteY38" fmla="*/ 64770 h 76200"/>
                  <a:gd name="connsiteX39" fmla="*/ 32385 w 36194"/>
                  <a:gd name="connsiteY39" fmla="*/ 64770 h 76200"/>
                  <a:gd name="connsiteX40" fmla="*/ 32385 w 36194"/>
                  <a:gd name="connsiteY40" fmla="*/ 64770 h 76200"/>
                  <a:gd name="connsiteX41" fmla="*/ 32385 w 36194"/>
                  <a:gd name="connsiteY41" fmla="*/ 64770 h 76200"/>
                  <a:gd name="connsiteX42" fmla="*/ 32385 w 36194"/>
                  <a:gd name="connsiteY42" fmla="*/ 64770 h 76200"/>
                  <a:gd name="connsiteX43" fmla="*/ 32385 w 36194"/>
                  <a:gd name="connsiteY43" fmla="*/ 64770 h 76200"/>
                  <a:gd name="connsiteX44" fmla="*/ 32385 w 36194"/>
                  <a:gd name="connsiteY44" fmla="*/ 64770 h 76200"/>
                  <a:gd name="connsiteX45" fmla="*/ 32385 w 36194"/>
                  <a:gd name="connsiteY45" fmla="*/ 64770 h 76200"/>
                  <a:gd name="connsiteX46" fmla="*/ 32385 w 36194"/>
                  <a:gd name="connsiteY46" fmla="*/ 64770 h 76200"/>
                  <a:gd name="connsiteX47" fmla="*/ 32385 w 36194"/>
                  <a:gd name="connsiteY47" fmla="*/ 64770 h 76200"/>
                  <a:gd name="connsiteX48" fmla="*/ 32385 w 36194"/>
                  <a:gd name="connsiteY48" fmla="*/ 64770 h 76200"/>
                  <a:gd name="connsiteX49" fmla="*/ 32385 w 36194"/>
                  <a:gd name="connsiteY49" fmla="*/ 64770 h 76200"/>
                  <a:gd name="connsiteX50" fmla="*/ 32385 w 36194"/>
                  <a:gd name="connsiteY50" fmla="*/ 64770 h 76200"/>
                  <a:gd name="connsiteX51" fmla="*/ 32385 w 36194"/>
                  <a:gd name="connsiteY51" fmla="*/ 64770 h 76200"/>
                  <a:gd name="connsiteX52" fmla="*/ 32385 w 36194"/>
                  <a:gd name="connsiteY52" fmla="*/ 64770 h 76200"/>
                  <a:gd name="connsiteX53" fmla="*/ 32385 w 36194"/>
                  <a:gd name="connsiteY53" fmla="*/ 64770 h 76200"/>
                  <a:gd name="connsiteX54" fmla="*/ 32385 w 36194"/>
                  <a:gd name="connsiteY54" fmla="*/ 64770 h 76200"/>
                  <a:gd name="connsiteX55" fmla="*/ 32385 w 36194"/>
                  <a:gd name="connsiteY55" fmla="*/ 64770 h 76200"/>
                  <a:gd name="connsiteX56" fmla="*/ 32385 w 36194"/>
                  <a:gd name="connsiteY56" fmla="*/ 64770 h 76200"/>
                  <a:gd name="connsiteX57" fmla="*/ 32385 w 36194"/>
                  <a:gd name="connsiteY57" fmla="*/ 64770 h 76200"/>
                  <a:gd name="connsiteX58" fmla="*/ 32385 w 36194"/>
                  <a:gd name="connsiteY58" fmla="*/ 64770 h 76200"/>
                  <a:gd name="connsiteX59" fmla="*/ 32385 w 36194"/>
                  <a:gd name="connsiteY59" fmla="*/ 64770 h 76200"/>
                  <a:gd name="connsiteX60" fmla="*/ 32385 w 36194"/>
                  <a:gd name="connsiteY60" fmla="*/ 64770 h 76200"/>
                  <a:gd name="connsiteX61" fmla="*/ 32385 w 36194"/>
                  <a:gd name="connsiteY61" fmla="*/ 64770 h 76200"/>
                  <a:gd name="connsiteX62" fmla="*/ 32385 w 36194"/>
                  <a:gd name="connsiteY62" fmla="*/ 64770 h 76200"/>
                  <a:gd name="connsiteX63" fmla="*/ 32385 w 36194"/>
                  <a:gd name="connsiteY63" fmla="*/ 64770 h 76200"/>
                  <a:gd name="connsiteX64" fmla="*/ 32385 w 36194"/>
                  <a:gd name="connsiteY64" fmla="*/ 64770 h 76200"/>
                  <a:gd name="connsiteX65" fmla="*/ 32385 w 36194"/>
                  <a:gd name="connsiteY65" fmla="*/ 64770 h 76200"/>
                  <a:gd name="connsiteX66" fmla="*/ 32385 w 36194"/>
                  <a:gd name="connsiteY66" fmla="*/ 64770 h 76200"/>
                  <a:gd name="connsiteX67" fmla="*/ 32385 w 36194"/>
                  <a:gd name="connsiteY67" fmla="*/ 64770 h 76200"/>
                  <a:gd name="connsiteX68" fmla="*/ 32385 w 36194"/>
                  <a:gd name="connsiteY68" fmla="*/ 64770 h 76200"/>
                  <a:gd name="connsiteX69" fmla="*/ 32385 w 36194"/>
                  <a:gd name="connsiteY69" fmla="*/ 64770 h 76200"/>
                  <a:gd name="connsiteX70" fmla="*/ 32385 w 36194"/>
                  <a:gd name="connsiteY70" fmla="*/ 64770 h 76200"/>
                  <a:gd name="connsiteX71" fmla="*/ 32385 w 36194"/>
                  <a:gd name="connsiteY71" fmla="*/ 64770 h 76200"/>
                  <a:gd name="connsiteX72" fmla="*/ 32385 w 36194"/>
                  <a:gd name="connsiteY72" fmla="*/ 64770 h 76200"/>
                  <a:gd name="connsiteX73" fmla="*/ 32385 w 36194"/>
                  <a:gd name="connsiteY73" fmla="*/ 64770 h 76200"/>
                  <a:gd name="connsiteX74" fmla="*/ 32385 w 36194"/>
                  <a:gd name="connsiteY74" fmla="*/ 64770 h 76200"/>
                  <a:gd name="connsiteX75" fmla="*/ 32385 w 36194"/>
                  <a:gd name="connsiteY75" fmla="*/ 64770 h 76200"/>
                  <a:gd name="connsiteX76" fmla="*/ 32385 w 36194"/>
                  <a:gd name="connsiteY76" fmla="*/ 64770 h 76200"/>
                  <a:gd name="connsiteX77" fmla="*/ 32385 w 36194"/>
                  <a:gd name="connsiteY77" fmla="*/ 64770 h 76200"/>
                  <a:gd name="connsiteX78" fmla="*/ 32385 w 36194"/>
                  <a:gd name="connsiteY78" fmla="*/ 64770 h 76200"/>
                  <a:gd name="connsiteX79" fmla="*/ 32385 w 36194"/>
                  <a:gd name="connsiteY79" fmla="*/ 64770 h 76200"/>
                  <a:gd name="connsiteX80" fmla="*/ 32385 w 36194"/>
                  <a:gd name="connsiteY80" fmla="*/ 64770 h 76200"/>
                  <a:gd name="connsiteX81" fmla="*/ 32385 w 36194"/>
                  <a:gd name="connsiteY81" fmla="*/ 64770 h 76200"/>
                  <a:gd name="connsiteX82" fmla="*/ 32385 w 36194"/>
                  <a:gd name="connsiteY82" fmla="*/ 64770 h 76200"/>
                  <a:gd name="connsiteX83" fmla="*/ 32385 w 36194"/>
                  <a:gd name="connsiteY83" fmla="*/ 64770 h 76200"/>
                  <a:gd name="connsiteX84" fmla="*/ 32385 w 36194"/>
                  <a:gd name="connsiteY84" fmla="*/ 64770 h 76200"/>
                  <a:gd name="connsiteX85" fmla="*/ 32385 w 36194"/>
                  <a:gd name="connsiteY85" fmla="*/ 64770 h 76200"/>
                  <a:gd name="connsiteX86" fmla="*/ 32385 w 36194"/>
                  <a:gd name="connsiteY86" fmla="*/ 64770 h 76200"/>
                  <a:gd name="connsiteX87" fmla="*/ 32385 w 36194"/>
                  <a:gd name="connsiteY87" fmla="*/ 64770 h 76200"/>
                  <a:gd name="connsiteX88" fmla="*/ 32385 w 36194"/>
                  <a:gd name="connsiteY88" fmla="*/ 64770 h 76200"/>
                  <a:gd name="connsiteX89" fmla="*/ 32385 w 36194"/>
                  <a:gd name="connsiteY89" fmla="*/ 64770 h 76200"/>
                  <a:gd name="connsiteX90" fmla="*/ 32385 w 36194"/>
                  <a:gd name="connsiteY90" fmla="*/ 64770 h 76200"/>
                  <a:gd name="connsiteX91" fmla="*/ 32385 w 36194"/>
                  <a:gd name="connsiteY91" fmla="*/ 64770 h 76200"/>
                  <a:gd name="connsiteX92" fmla="*/ 32385 w 36194"/>
                  <a:gd name="connsiteY92" fmla="*/ 64770 h 76200"/>
                  <a:gd name="connsiteX93" fmla="*/ 32385 w 36194"/>
                  <a:gd name="connsiteY93" fmla="*/ 64770 h 76200"/>
                  <a:gd name="connsiteX94" fmla="*/ 32385 w 36194"/>
                  <a:gd name="connsiteY94" fmla="*/ 64770 h 76200"/>
                  <a:gd name="connsiteX95" fmla="*/ 32385 w 36194"/>
                  <a:gd name="connsiteY95" fmla="*/ 64770 h 76200"/>
                  <a:gd name="connsiteX96" fmla="*/ 32385 w 36194"/>
                  <a:gd name="connsiteY96" fmla="*/ 64770 h 76200"/>
                  <a:gd name="connsiteX97" fmla="*/ 32385 w 36194"/>
                  <a:gd name="connsiteY97" fmla="*/ 64770 h 76200"/>
                  <a:gd name="connsiteX98" fmla="*/ 32385 w 36194"/>
                  <a:gd name="connsiteY98" fmla="*/ 64770 h 76200"/>
                  <a:gd name="connsiteX99" fmla="*/ 32385 w 36194"/>
                  <a:gd name="connsiteY99" fmla="*/ 64770 h 76200"/>
                  <a:gd name="connsiteX100" fmla="*/ 32385 w 36194"/>
                  <a:gd name="connsiteY100" fmla="*/ 64770 h 76200"/>
                  <a:gd name="connsiteX101" fmla="*/ 32385 w 36194"/>
                  <a:gd name="connsiteY101" fmla="*/ 64770 h 76200"/>
                  <a:gd name="connsiteX102" fmla="*/ 32385 w 36194"/>
                  <a:gd name="connsiteY102" fmla="*/ 64770 h 76200"/>
                  <a:gd name="connsiteX103" fmla="*/ 32385 w 36194"/>
                  <a:gd name="connsiteY103" fmla="*/ 64770 h 76200"/>
                  <a:gd name="connsiteX104" fmla="*/ 32385 w 36194"/>
                  <a:gd name="connsiteY104" fmla="*/ 64770 h 76200"/>
                  <a:gd name="connsiteX105" fmla="*/ 32385 w 36194"/>
                  <a:gd name="connsiteY105" fmla="*/ 64770 h 76200"/>
                  <a:gd name="connsiteX106" fmla="*/ 32385 w 36194"/>
                  <a:gd name="connsiteY106" fmla="*/ 64770 h 76200"/>
                  <a:gd name="connsiteX107" fmla="*/ 32385 w 36194"/>
                  <a:gd name="connsiteY107" fmla="*/ 64770 h 76200"/>
                  <a:gd name="connsiteX108" fmla="*/ 32385 w 36194"/>
                  <a:gd name="connsiteY108" fmla="*/ 64770 h 76200"/>
                  <a:gd name="connsiteX109" fmla="*/ 31432 w 36194"/>
                  <a:gd name="connsiteY109" fmla="*/ 66675 h 76200"/>
                  <a:gd name="connsiteX110" fmla="*/ 31432 w 36194"/>
                  <a:gd name="connsiteY110" fmla="*/ 66675 h 76200"/>
                  <a:gd name="connsiteX111" fmla="*/ 29528 w 36194"/>
                  <a:gd name="connsiteY111" fmla="*/ 68580 h 76200"/>
                  <a:gd name="connsiteX112" fmla="*/ 29528 w 36194"/>
                  <a:gd name="connsiteY112" fmla="*/ 68580 h 76200"/>
                  <a:gd name="connsiteX113" fmla="*/ 26670 w 36194"/>
                  <a:gd name="connsiteY113" fmla="*/ 70485 h 76200"/>
                  <a:gd name="connsiteX114" fmla="*/ 26670 w 36194"/>
                  <a:gd name="connsiteY114" fmla="*/ 70485 h 76200"/>
                  <a:gd name="connsiteX115" fmla="*/ 23813 w 36194"/>
                  <a:gd name="connsiteY115" fmla="*/ 72390 h 76200"/>
                  <a:gd name="connsiteX116" fmla="*/ 22860 w 36194"/>
                  <a:gd name="connsiteY116" fmla="*/ 72390 h 76200"/>
                  <a:gd name="connsiteX117" fmla="*/ 20003 w 36194"/>
                  <a:gd name="connsiteY117" fmla="*/ 74295 h 76200"/>
                  <a:gd name="connsiteX118" fmla="*/ 18097 w 36194"/>
                  <a:gd name="connsiteY118" fmla="*/ 73342 h 76200"/>
                  <a:gd name="connsiteX119" fmla="*/ 9525 w 36194"/>
                  <a:gd name="connsiteY119" fmla="*/ 76200 h 76200"/>
                  <a:gd name="connsiteX120" fmla="*/ 2857 w 36194"/>
                  <a:gd name="connsiteY120" fmla="*/ 73342 h 76200"/>
                  <a:gd name="connsiteX121" fmla="*/ 2857 w 36194"/>
                  <a:gd name="connsiteY121" fmla="*/ 73342 h 76200"/>
                  <a:gd name="connsiteX122" fmla="*/ 953 w 36194"/>
                  <a:gd name="connsiteY122" fmla="*/ 71438 h 76200"/>
                  <a:gd name="connsiteX123" fmla="*/ 953 w 36194"/>
                  <a:gd name="connsiteY123" fmla="*/ 69532 h 76200"/>
                  <a:gd name="connsiteX124" fmla="*/ 953 w 36194"/>
                  <a:gd name="connsiteY124" fmla="*/ 68580 h 76200"/>
                  <a:gd name="connsiteX125" fmla="*/ 1905 w 36194"/>
                  <a:gd name="connsiteY125" fmla="*/ 66675 h 76200"/>
                  <a:gd name="connsiteX126" fmla="*/ 1905 w 36194"/>
                  <a:gd name="connsiteY126" fmla="*/ 65722 h 76200"/>
                  <a:gd name="connsiteX127" fmla="*/ 953 w 36194"/>
                  <a:gd name="connsiteY127" fmla="*/ 64770 h 76200"/>
                  <a:gd name="connsiteX128" fmla="*/ 953 w 36194"/>
                  <a:gd name="connsiteY128" fmla="*/ 62865 h 76200"/>
                  <a:gd name="connsiteX129" fmla="*/ 953 w 36194"/>
                  <a:gd name="connsiteY129" fmla="*/ 61913 h 76200"/>
                  <a:gd name="connsiteX130" fmla="*/ 0 w 36194"/>
                  <a:gd name="connsiteY130" fmla="*/ 60960 h 76200"/>
                  <a:gd name="connsiteX131" fmla="*/ 953 w 36194"/>
                  <a:gd name="connsiteY131" fmla="*/ 59055 h 76200"/>
                  <a:gd name="connsiteX132" fmla="*/ 953 w 36194"/>
                  <a:gd name="connsiteY132" fmla="*/ 59055 h 76200"/>
                  <a:gd name="connsiteX133" fmla="*/ 0 w 36194"/>
                  <a:gd name="connsiteY133" fmla="*/ 57150 h 76200"/>
                  <a:gd name="connsiteX134" fmla="*/ 953 w 36194"/>
                  <a:gd name="connsiteY134" fmla="*/ 54292 h 76200"/>
                  <a:gd name="connsiteX135" fmla="*/ 953 w 36194"/>
                  <a:gd name="connsiteY135" fmla="*/ 54292 h 76200"/>
                  <a:gd name="connsiteX136" fmla="*/ 953 w 36194"/>
                  <a:gd name="connsiteY136" fmla="*/ 54292 h 76200"/>
                  <a:gd name="connsiteX137" fmla="*/ 0 w 36194"/>
                  <a:gd name="connsiteY137" fmla="*/ 52388 h 76200"/>
                  <a:gd name="connsiteX138" fmla="*/ 1905 w 36194"/>
                  <a:gd name="connsiteY138" fmla="*/ 50482 h 76200"/>
                  <a:gd name="connsiteX139" fmla="*/ 1905 w 36194"/>
                  <a:gd name="connsiteY139" fmla="*/ 50482 h 76200"/>
                  <a:gd name="connsiteX140" fmla="*/ 0 w 36194"/>
                  <a:gd name="connsiteY140" fmla="*/ 48577 h 76200"/>
                  <a:gd name="connsiteX141" fmla="*/ 1905 w 36194"/>
                  <a:gd name="connsiteY141" fmla="*/ 46672 h 76200"/>
                  <a:gd name="connsiteX142" fmla="*/ 1905 w 36194"/>
                  <a:gd name="connsiteY142" fmla="*/ 46672 h 76200"/>
                  <a:gd name="connsiteX143" fmla="*/ 1905 w 36194"/>
                  <a:gd name="connsiteY143" fmla="*/ 46672 h 76200"/>
                  <a:gd name="connsiteX144" fmla="*/ 0 w 36194"/>
                  <a:gd name="connsiteY144" fmla="*/ 44767 h 76200"/>
                  <a:gd name="connsiteX145" fmla="*/ 1905 w 36194"/>
                  <a:gd name="connsiteY145" fmla="*/ 42863 h 76200"/>
                  <a:gd name="connsiteX146" fmla="*/ 1905 w 36194"/>
                  <a:gd name="connsiteY146" fmla="*/ 42863 h 76200"/>
                  <a:gd name="connsiteX147" fmla="*/ 1905 w 36194"/>
                  <a:gd name="connsiteY147" fmla="*/ 41910 h 76200"/>
                  <a:gd name="connsiteX148" fmla="*/ 953 w 36194"/>
                  <a:gd name="connsiteY148" fmla="*/ 40005 h 76200"/>
                  <a:gd name="connsiteX149" fmla="*/ 1905 w 36194"/>
                  <a:gd name="connsiteY149" fmla="*/ 38100 h 76200"/>
                  <a:gd name="connsiteX150" fmla="*/ 1905 w 36194"/>
                  <a:gd name="connsiteY150" fmla="*/ 38100 h 76200"/>
                  <a:gd name="connsiteX151" fmla="*/ 0 w 36194"/>
                  <a:gd name="connsiteY151" fmla="*/ 36195 h 76200"/>
                  <a:gd name="connsiteX152" fmla="*/ 1905 w 36194"/>
                  <a:gd name="connsiteY152" fmla="*/ 34290 h 76200"/>
                  <a:gd name="connsiteX153" fmla="*/ 2857 w 36194"/>
                  <a:gd name="connsiteY153" fmla="*/ 34290 h 76200"/>
                  <a:gd name="connsiteX154" fmla="*/ 3810 w 36194"/>
                  <a:gd name="connsiteY154" fmla="*/ 34290 h 76200"/>
                  <a:gd name="connsiteX155" fmla="*/ 3810 w 36194"/>
                  <a:gd name="connsiteY155" fmla="*/ 33338 h 76200"/>
                  <a:gd name="connsiteX156" fmla="*/ 2857 w 36194"/>
                  <a:gd name="connsiteY156" fmla="*/ 31432 h 76200"/>
                  <a:gd name="connsiteX157" fmla="*/ 4763 w 36194"/>
                  <a:gd name="connsiteY157" fmla="*/ 29527 h 76200"/>
                  <a:gd name="connsiteX158" fmla="*/ 4763 w 36194"/>
                  <a:gd name="connsiteY158" fmla="*/ 28575 h 76200"/>
                  <a:gd name="connsiteX159" fmla="*/ 3810 w 36194"/>
                  <a:gd name="connsiteY159" fmla="*/ 26670 h 76200"/>
                  <a:gd name="connsiteX160" fmla="*/ 5715 w 36194"/>
                  <a:gd name="connsiteY160" fmla="*/ 24765 h 76200"/>
                  <a:gd name="connsiteX161" fmla="*/ 6667 w 36194"/>
                  <a:gd name="connsiteY161" fmla="*/ 20002 h 76200"/>
                  <a:gd name="connsiteX162" fmla="*/ 5715 w 36194"/>
                  <a:gd name="connsiteY162" fmla="*/ 18097 h 76200"/>
                  <a:gd name="connsiteX163" fmla="*/ 7620 w 36194"/>
                  <a:gd name="connsiteY163" fmla="*/ 16192 h 76200"/>
                  <a:gd name="connsiteX164" fmla="*/ 7620 w 36194"/>
                  <a:gd name="connsiteY164" fmla="*/ 16192 h 76200"/>
                  <a:gd name="connsiteX165" fmla="*/ 7620 w 36194"/>
                  <a:gd name="connsiteY165" fmla="*/ 15240 h 76200"/>
                  <a:gd name="connsiteX166" fmla="*/ 8572 w 36194"/>
                  <a:gd name="connsiteY166" fmla="*/ 9525 h 76200"/>
                  <a:gd name="connsiteX167" fmla="*/ 13335 w 36194"/>
                  <a:gd name="connsiteY167" fmla="*/ 3810 h 76200"/>
                  <a:gd name="connsiteX168" fmla="*/ 18097 w 36194"/>
                  <a:gd name="connsiteY168" fmla="*/ 0 h 76200"/>
                  <a:gd name="connsiteX169" fmla="*/ 20003 w 36194"/>
                  <a:gd name="connsiteY169" fmla="*/ 952 h 76200"/>
                  <a:gd name="connsiteX170" fmla="*/ 20955 w 36194"/>
                  <a:gd name="connsiteY170" fmla="*/ 0 h 76200"/>
                  <a:gd name="connsiteX171" fmla="*/ 21907 w 36194"/>
                  <a:gd name="connsiteY171" fmla="*/ 1905 h 76200"/>
                  <a:gd name="connsiteX172" fmla="*/ 21907 w 36194"/>
                  <a:gd name="connsiteY172" fmla="*/ 1905 h 76200"/>
                  <a:gd name="connsiteX173" fmla="*/ 22860 w 36194"/>
                  <a:gd name="connsiteY173" fmla="*/ 4763 h 76200"/>
                  <a:gd name="connsiteX174" fmla="*/ 22860 w 36194"/>
                  <a:gd name="connsiteY174" fmla="*/ 5715 h 76200"/>
                  <a:gd name="connsiteX175" fmla="*/ 22860 w 36194"/>
                  <a:gd name="connsiteY175" fmla="*/ 5715 h 76200"/>
                  <a:gd name="connsiteX176" fmla="*/ 23813 w 36194"/>
                  <a:gd name="connsiteY176" fmla="*/ 8572 h 76200"/>
                  <a:gd name="connsiteX177" fmla="*/ 23813 w 36194"/>
                  <a:gd name="connsiteY177" fmla="*/ 9525 h 76200"/>
                  <a:gd name="connsiteX178" fmla="*/ 23813 w 36194"/>
                  <a:gd name="connsiteY178" fmla="*/ 9525 h 76200"/>
                  <a:gd name="connsiteX179" fmla="*/ 26670 w 36194"/>
                  <a:gd name="connsiteY179" fmla="*/ 13335 h 76200"/>
                  <a:gd name="connsiteX180" fmla="*/ 26670 w 36194"/>
                  <a:gd name="connsiteY180" fmla="*/ 14288 h 76200"/>
                  <a:gd name="connsiteX181" fmla="*/ 32385 w 36194"/>
                  <a:gd name="connsiteY181" fmla="*/ 17145 h 76200"/>
                  <a:gd name="connsiteX182" fmla="*/ 32385 w 36194"/>
                  <a:gd name="connsiteY182" fmla="*/ 17145 h 76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36194" h="76200">
                    <a:moveTo>
                      <a:pt x="32385" y="17145"/>
                    </a:moveTo>
                    <a:cubicBezTo>
                      <a:pt x="32385" y="18097"/>
                      <a:pt x="33338" y="19050"/>
                      <a:pt x="33338" y="20002"/>
                    </a:cubicBezTo>
                    <a:cubicBezTo>
                      <a:pt x="33338" y="20955"/>
                      <a:pt x="33338" y="20955"/>
                      <a:pt x="32385" y="21907"/>
                    </a:cubicBezTo>
                    <a:lnTo>
                      <a:pt x="32385" y="21907"/>
                    </a:lnTo>
                    <a:cubicBezTo>
                      <a:pt x="33338" y="22860"/>
                      <a:pt x="34290" y="23813"/>
                      <a:pt x="34290" y="25717"/>
                    </a:cubicBezTo>
                    <a:cubicBezTo>
                      <a:pt x="34290" y="26670"/>
                      <a:pt x="34290" y="26670"/>
                      <a:pt x="33338" y="27622"/>
                    </a:cubicBezTo>
                    <a:cubicBezTo>
                      <a:pt x="34290" y="28575"/>
                      <a:pt x="34290" y="29527"/>
                      <a:pt x="34290" y="30480"/>
                    </a:cubicBezTo>
                    <a:cubicBezTo>
                      <a:pt x="34290" y="31432"/>
                      <a:pt x="34290" y="31432"/>
                      <a:pt x="33338" y="32385"/>
                    </a:cubicBezTo>
                    <a:cubicBezTo>
                      <a:pt x="34290" y="33338"/>
                      <a:pt x="34290" y="34290"/>
                      <a:pt x="34290" y="35242"/>
                    </a:cubicBezTo>
                    <a:cubicBezTo>
                      <a:pt x="34290" y="36195"/>
                      <a:pt x="34290" y="36195"/>
                      <a:pt x="33338" y="37147"/>
                    </a:cubicBezTo>
                    <a:cubicBezTo>
                      <a:pt x="34290" y="38100"/>
                      <a:pt x="34290" y="39052"/>
                      <a:pt x="34290" y="40005"/>
                    </a:cubicBezTo>
                    <a:cubicBezTo>
                      <a:pt x="34290" y="40957"/>
                      <a:pt x="34290" y="41910"/>
                      <a:pt x="33338" y="41910"/>
                    </a:cubicBezTo>
                    <a:lnTo>
                      <a:pt x="33338" y="41910"/>
                    </a:lnTo>
                    <a:cubicBezTo>
                      <a:pt x="34290" y="42863"/>
                      <a:pt x="34290" y="43815"/>
                      <a:pt x="34290" y="44767"/>
                    </a:cubicBezTo>
                    <a:cubicBezTo>
                      <a:pt x="34290" y="44767"/>
                      <a:pt x="34290" y="45720"/>
                      <a:pt x="34290" y="45720"/>
                    </a:cubicBezTo>
                    <a:cubicBezTo>
                      <a:pt x="35242" y="46672"/>
                      <a:pt x="35242" y="47625"/>
                      <a:pt x="35242" y="48577"/>
                    </a:cubicBezTo>
                    <a:cubicBezTo>
                      <a:pt x="35242" y="48577"/>
                      <a:pt x="35242" y="49530"/>
                      <a:pt x="35242" y="49530"/>
                    </a:cubicBezTo>
                    <a:cubicBezTo>
                      <a:pt x="35242" y="49530"/>
                      <a:pt x="35242" y="50482"/>
                      <a:pt x="35242" y="50482"/>
                    </a:cubicBezTo>
                    <a:cubicBezTo>
                      <a:pt x="35242" y="51435"/>
                      <a:pt x="35242" y="51435"/>
                      <a:pt x="34290" y="52388"/>
                    </a:cubicBezTo>
                    <a:cubicBezTo>
                      <a:pt x="35242" y="52388"/>
                      <a:pt x="36195" y="53340"/>
                      <a:pt x="36195" y="55245"/>
                    </a:cubicBezTo>
                    <a:cubicBezTo>
                      <a:pt x="36195" y="56197"/>
                      <a:pt x="35242" y="57150"/>
                      <a:pt x="34290" y="57150"/>
                    </a:cubicBezTo>
                    <a:cubicBezTo>
                      <a:pt x="34290" y="57150"/>
                      <a:pt x="34290" y="58102"/>
                      <a:pt x="34290" y="59055"/>
                    </a:cubicBezTo>
                    <a:cubicBezTo>
                      <a:pt x="34290" y="60007"/>
                      <a:pt x="34290" y="60007"/>
                      <a:pt x="33338" y="60960"/>
                    </a:cubicBezTo>
                    <a:cubicBezTo>
                      <a:pt x="34290" y="61913"/>
                      <a:pt x="34290" y="61913"/>
                      <a:pt x="34290" y="62865"/>
                    </a:cubicBezTo>
                    <a:cubicBezTo>
                      <a:pt x="34290" y="63817"/>
                      <a:pt x="33338" y="64770"/>
                      <a:pt x="32385" y="64770"/>
                    </a:cubicBez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cubicBezTo>
                      <a:pt x="32385" y="65722"/>
                      <a:pt x="31432" y="66675"/>
                      <a:pt x="31432" y="66675"/>
                    </a:cubicBezTo>
                    <a:cubicBezTo>
                      <a:pt x="31432" y="66675"/>
                      <a:pt x="31432" y="66675"/>
                      <a:pt x="31432" y="66675"/>
                    </a:cubicBezTo>
                    <a:cubicBezTo>
                      <a:pt x="31432" y="67627"/>
                      <a:pt x="30480" y="68580"/>
                      <a:pt x="29528" y="68580"/>
                    </a:cubicBezTo>
                    <a:cubicBezTo>
                      <a:pt x="29528" y="68580"/>
                      <a:pt x="29528" y="68580"/>
                      <a:pt x="29528" y="68580"/>
                    </a:cubicBezTo>
                    <a:cubicBezTo>
                      <a:pt x="29528" y="69532"/>
                      <a:pt x="28575" y="70485"/>
                      <a:pt x="26670" y="70485"/>
                    </a:cubicBezTo>
                    <a:lnTo>
                      <a:pt x="26670" y="70485"/>
                    </a:lnTo>
                    <a:cubicBezTo>
                      <a:pt x="26670" y="71438"/>
                      <a:pt x="25717" y="72390"/>
                      <a:pt x="23813" y="72390"/>
                    </a:cubicBezTo>
                    <a:cubicBezTo>
                      <a:pt x="23813" y="72390"/>
                      <a:pt x="22860" y="72390"/>
                      <a:pt x="22860" y="72390"/>
                    </a:cubicBezTo>
                    <a:cubicBezTo>
                      <a:pt x="22860" y="73342"/>
                      <a:pt x="21907" y="74295"/>
                      <a:pt x="20003" y="74295"/>
                    </a:cubicBezTo>
                    <a:cubicBezTo>
                      <a:pt x="19050" y="74295"/>
                      <a:pt x="19050" y="74295"/>
                      <a:pt x="18097" y="73342"/>
                    </a:cubicBezTo>
                    <a:cubicBezTo>
                      <a:pt x="15240" y="74295"/>
                      <a:pt x="13335" y="76200"/>
                      <a:pt x="9525" y="76200"/>
                    </a:cubicBezTo>
                    <a:cubicBezTo>
                      <a:pt x="7620" y="76200"/>
                      <a:pt x="4763" y="74295"/>
                      <a:pt x="2857" y="73342"/>
                    </a:cubicBezTo>
                    <a:lnTo>
                      <a:pt x="2857" y="73342"/>
                    </a:lnTo>
                    <a:cubicBezTo>
                      <a:pt x="1905" y="73342"/>
                      <a:pt x="953" y="73342"/>
                      <a:pt x="953" y="71438"/>
                    </a:cubicBezTo>
                    <a:cubicBezTo>
                      <a:pt x="953" y="70485"/>
                      <a:pt x="953" y="69532"/>
                      <a:pt x="953" y="69532"/>
                    </a:cubicBezTo>
                    <a:cubicBezTo>
                      <a:pt x="953" y="69532"/>
                      <a:pt x="953" y="69532"/>
                      <a:pt x="953" y="68580"/>
                    </a:cubicBezTo>
                    <a:cubicBezTo>
                      <a:pt x="953" y="67627"/>
                      <a:pt x="953" y="66675"/>
                      <a:pt x="1905" y="66675"/>
                    </a:cubicBezTo>
                    <a:cubicBezTo>
                      <a:pt x="1905" y="66675"/>
                      <a:pt x="1905" y="65722"/>
                      <a:pt x="1905" y="65722"/>
                    </a:cubicBezTo>
                    <a:cubicBezTo>
                      <a:pt x="1905" y="65722"/>
                      <a:pt x="953" y="64770"/>
                      <a:pt x="953" y="64770"/>
                    </a:cubicBezTo>
                    <a:cubicBezTo>
                      <a:pt x="953" y="63817"/>
                      <a:pt x="953" y="62865"/>
                      <a:pt x="953" y="62865"/>
                    </a:cubicBezTo>
                    <a:lnTo>
                      <a:pt x="953" y="61913"/>
                    </a:lnTo>
                    <a:cubicBezTo>
                      <a:pt x="953" y="61913"/>
                      <a:pt x="0" y="60960"/>
                      <a:pt x="0" y="60960"/>
                    </a:cubicBezTo>
                    <a:cubicBezTo>
                      <a:pt x="0" y="60007"/>
                      <a:pt x="0" y="59055"/>
                      <a:pt x="953" y="59055"/>
                    </a:cubicBezTo>
                    <a:lnTo>
                      <a:pt x="953" y="59055"/>
                    </a:lnTo>
                    <a:cubicBezTo>
                      <a:pt x="0" y="59055"/>
                      <a:pt x="0" y="58102"/>
                      <a:pt x="0" y="57150"/>
                    </a:cubicBezTo>
                    <a:cubicBezTo>
                      <a:pt x="0" y="56197"/>
                      <a:pt x="0" y="55245"/>
                      <a:pt x="953" y="54292"/>
                    </a:cubicBezTo>
                    <a:cubicBezTo>
                      <a:pt x="953" y="54292"/>
                      <a:pt x="953" y="54292"/>
                      <a:pt x="953" y="54292"/>
                    </a:cubicBezTo>
                    <a:lnTo>
                      <a:pt x="953" y="54292"/>
                    </a:lnTo>
                    <a:cubicBezTo>
                      <a:pt x="0" y="54292"/>
                      <a:pt x="0" y="53340"/>
                      <a:pt x="0" y="52388"/>
                    </a:cubicBezTo>
                    <a:cubicBezTo>
                      <a:pt x="0" y="51435"/>
                      <a:pt x="953" y="50482"/>
                      <a:pt x="1905" y="50482"/>
                    </a:cubicBezTo>
                    <a:lnTo>
                      <a:pt x="1905" y="50482"/>
                    </a:lnTo>
                    <a:cubicBezTo>
                      <a:pt x="953" y="50482"/>
                      <a:pt x="0" y="49530"/>
                      <a:pt x="0" y="48577"/>
                    </a:cubicBezTo>
                    <a:cubicBezTo>
                      <a:pt x="0" y="47625"/>
                      <a:pt x="953" y="46672"/>
                      <a:pt x="1905" y="46672"/>
                    </a:cubicBezTo>
                    <a:cubicBezTo>
                      <a:pt x="1905" y="46672"/>
                      <a:pt x="1905" y="46672"/>
                      <a:pt x="1905" y="46672"/>
                    </a:cubicBezTo>
                    <a:lnTo>
                      <a:pt x="1905" y="46672"/>
                    </a:lnTo>
                    <a:cubicBezTo>
                      <a:pt x="953" y="46672"/>
                      <a:pt x="0" y="45720"/>
                      <a:pt x="0" y="44767"/>
                    </a:cubicBezTo>
                    <a:cubicBezTo>
                      <a:pt x="0" y="43815"/>
                      <a:pt x="953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lnTo>
                      <a:pt x="1905" y="41910"/>
                    </a:lnTo>
                    <a:cubicBezTo>
                      <a:pt x="1905" y="41910"/>
                      <a:pt x="953" y="40957"/>
                      <a:pt x="953" y="40005"/>
                    </a:cubicBezTo>
                    <a:cubicBezTo>
                      <a:pt x="953" y="39052"/>
                      <a:pt x="953" y="38100"/>
                      <a:pt x="1905" y="38100"/>
                    </a:cubicBezTo>
                    <a:lnTo>
                      <a:pt x="1905" y="38100"/>
                    </a:lnTo>
                    <a:cubicBezTo>
                      <a:pt x="953" y="38100"/>
                      <a:pt x="0" y="37147"/>
                      <a:pt x="0" y="36195"/>
                    </a:cubicBezTo>
                    <a:cubicBezTo>
                      <a:pt x="0" y="35242"/>
                      <a:pt x="953" y="34290"/>
                      <a:pt x="1905" y="34290"/>
                    </a:cubicBezTo>
                    <a:cubicBezTo>
                      <a:pt x="1905" y="34290"/>
                      <a:pt x="1905" y="34290"/>
                      <a:pt x="2857" y="34290"/>
                    </a:cubicBezTo>
                    <a:cubicBezTo>
                      <a:pt x="2857" y="34290"/>
                      <a:pt x="2857" y="34290"/>
                      <a:pt x="3810" y="34290"/>
                    </a:cubicBezTo>
                    <a:lnTo>
                      <a:pt x="3810" y="33338"/>
                    </a:lnTo>
                    <a:cubicBezTo>
                      <a:pt x="2857" y="33338"/>
                      <a:pt x="2857" y="32385"/>
                      <a:pt x="2857" y="31432"/>
                    </a:cubicBezTo>
                    <a:cubicBezTo>
                      <a:pt x="2857" y="30480"/>
                      <a:pt x="3810" y="29527"/>
                      <a:pt x="4763" y="29527"/>
                    </a:cubicBezTo>
                    <a:lnTo>
                      <a:pt x="4763" y="28575"/>
                    </a:lnTo>
                    <a:cubicBezTo>
                      <a:pt x="4763" y="28575"/>
                      <a:pt x="3810" y="27622"/>
                      <a:pt x="3810" y="26670"/>
                    </a:cubicBezTo>
                    <a:cubicBezTo>
                      <a:pt x="3810" y="25717"/>
                      <a:pt x="4763" y="24765"/>
                      <a:pt x="5715" y="24765"/>
                    </a:cubicBezTo>
                    <a:cubicBezTo>
                      <a:pt x="5715" y="22860"/>
                      <a:pt x="6667" y="21907"/>
                      <a:pt x="6667" y="20002"/>
                    </a:cubicBezTo>
                    <a:cubicBezTo>
                      <a:pt x="5715" y="20002"/>
                      <a:pt x="5715" y="19050"/>
                      <a:pt x="5715" y="18097"/>
                    </a:cubicBezTo>
                    <a:cubicBezTo>
                      <a:pt x="5715" y="17145"/>
                      <a:pt x="6667" y="16192"/>
                      <a:pt x="7620" y="16192"/>
                    </a:cubicBezTo>
                    <a:lnTo>
                      <a:pt x="7620" y="16192"/>
                    </a:lnTo>
                    <a:lnTo>
                      <a:pt x="7620" y="15240"/>
                    </a:lnTo>
                    <a:cubicBezTo>
                      <a:pt x="7620" y="13335"/>
                      <a:pt x="7620" y="11430"/>
                      <a:pt x="8572" y="9525"/>
                    </a:cubicBezTo>
                    <a:cubicBezTo>
                      <a:pt x="9525" y="6667"/>
                      <a:pt x="11430" y="4763"/>
                      <a:pt x="13335" y="3810"/>
                    </a:cubicBezTo>
                    <a:cubicBezTo>
                      <a:pt x="15240" y="952"/>
                      <a:pt x="16192" y="0"/>
                      <a:pt x="18097" y="0"/>
                    </a:cubicBezTo>
                    <a:cubicBezTo>
                      <a:pt x="19050" y="0"/>
                      <a:pt x="19050" y="0"/>
                      <a:pt x="20003" y="952"/>
                    </a:cubicBezTo>
                    <a:cubicBezTo>
                      <a:pt x="20003" y="0"/>
                      <a:pt x="20955" y="0"/>
                      <a:pt x="20955" y="0"/>
                    </a:cubicBezTo>
                    <a:cubicBezTo>
                      <a:pt x="21907" y="0"/>
                      <a:pt x="21907" y="952"/>
                      <a:pt x="21907" y="1905"/>
                    </a:cubicBezTo>
                    <a:cubicBezTo>
                      <a:pt x="21907" y="1905"/>
                      <a:pt x="21907" y="1905"/>
                      <a:pt x="21907" y="1905"/>
                    </a:cubicBezTo>
                    <a:cubicBezTo>
                      <a:pt x="22860" y="1905"/>
                      <a:pt x="22860" y="2857"/>
                      <a:pt x="22860" y="4763"/>
                    </a:cubicBezTo>
                    <a:cubicBezTo>
                      <a:pt x="22860" y="4763"/>
                      <a:pt x="22860" y="5715"/>
                      <a:pt x="22860" y="5715"/>
                    </a:cubicBezTo>
                    <a:lnTo>
                      <a:pt x="22860" y="5715"/>
                    </a:lnTo>
                    <a:cubicBezTo>
                      <a:pt x="23813" y="5715"/>
                      <a:pt x="23813" y="6667"/>
                      <a:pt x="23813" y="8572"/>
                    </a:cubicBezTo>
                    <a:cubicBezTo>
                      <a:pt x="23813" y="9525"/>
                      <a:pt x="23813" y="9525"/>
                      <a:pt x="23813" y="9525"/>
                    </a:cubicBezTo>
                    <a:lnTo>
                      <a:pt x="23813" y="9525"/>
                    </a:lnTo>
                    <a:cubicBezTo>
                      <a:pt x="25717" y="9525"/>
                      <a:pt x="26670" y="11430"/>
                      <a:pt x="26670" y="13335"/>
                    </a:cubicBezTo>
                    <a:cubicBezTo>
                      <a:pt x="26670" y="13335"/>
                      <a:pt x="26670" y="14288"/>
                      <a:pt x="26670" y="14288"/>
                    </a:cubicBezTo>
                    <a:cubicBezTo>
                      <a:pt x="31432" y="14288"/>
                      <a:pt x="31432" y="15240"/>
                      <a:pt x="32385" y="17145"/>
                    </a:cubicBezTo>
                    <a:cubicBezTo>
                      <a:pt x="32385" y="17145"/>
                      <a:pt x="32385" y="17145"/>
                      <a:pt x="32385" y="17145"/>
                    </a:cubicBezTo>
                    <a:close/>
                  </a:path>
                </a:pathLst>
              </a:custGeom>
              <a:solidFill>
                <a:srgbClr val="56904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92" name="Freeform: Shape 891">
                <a:extLst>
                  <a:ext uri="{FF2B5EF4-FFF2-40B4-BE49-F238E27FC236}">
                    <a16:creationId xmlns:a16="http://schemas.microsoft.com/office/drawing/2014/main" id="{7E431811-A9BB-4A53-A959-0183AFB044ED}"/>
                  </a:ext>
                </a:extLst>
              </p:cNvPr>
              <p:cNvSpPr/>
              <p:nvPr/>
            </p:nvSpPr>
            <p:spPr>
              <a:xfrm>
                <a:off x="5898831" y="3237547"/>
                <a:ext cx="27622" cy="54292"/>
              </a:xfrm>
              <a:custGeom>
                <a:avLst/>
                <a:gdLst>
                  <a:gd name="connsiteX0" fmla="*/ 20003 w 27622"/>
                  <a:gd name="connsiteY0" fmla="*/ 6668 h 54292"/>
                  <a:gd name="connsiteX1" fmla="*/ 20003 w 27622"/>
                  <a:gd name="connsiteY1" fmla="*/ 6668 h 54292"/>
                  <a:gd name="connsiteX2" fmla="*/ 20003 w 27622"/>
                  <a:gd name="connsiteY2" fmla="*/ 7620 h 54292"/>
                  <a:gd name="connsiteX3" fmla="*/ 20003 w 27622"/>
                  <a:gd name="connsiteY3" fmla="*/ 7620 h 54292"/>
                  <a:gd name="connsiteX4" fmla="*/ 20955 w 27622"/>
                  <a:gd name="connsiteY4" fmla="*/ 9525 h 54292"/>
                  <a:gd name="connsiteX5" fmla="*/ 20955 w 27622"/>
                  <a:gd name="connsiteY5" fmla="*/ 10478 h 54292"/>
                  <a:gd name="connsiteX6" fmla="*/ 20955 w 27622"/>
                  <a:gd name="connsiteY6" fmla="*/ 10478 h 54292"/>
                  <a:gd name="connsiteX7" fmla="*/ 22860 w 27622"/>
                  <a:gd name="connsiteY7" fmla="*/ 13335 h 54292"/>
                  <a:gd name="connsiteX8" fmla="*/ 22860 w 27622"/>
                  <a:gd name="connsiteY8" fmla="*/ 14288 h 54292"/>
                  <a:gd name="connsiteX9" fmla="*/ 23813 w 27622"/>
                  <a:gd name="connsiteY9" fmla="*/ 16193 h 54292"/>
                  <a:gd name="connsiteX10" fmla="*/ 25718 w 27622"/>
                  <a:gd name="connsiteY10" fmla="*/ 19050 h 54292"/>
                  <a:gd name="connsiteX11" fmla="*/ 24765 w 27622"/>
                  <a:gd name="connsiteY11" fmla="*/ 20955 h 54292"/>
                  <a:gd name="connsiteX12" fmla="*/ 24765 w 27622"/>
                  <a:gd name="connsiteY12" fmla="*/ 22860 h 54292"/>
                  <a:gd name="connsiteX13" fmla="*/ 23813 w 27622"/>
                  <a:gd name="connsiteY13" fmla="*/ 23813 h 54292"/>
                  <a:gd name="connsiteX14" fmla="*/ 23813 w 27622"/>
                  <a:gd name="connsiteY14" fmla="*/ 23813 h 54292"/>
                  <a:gd name="connsiteX15" fmla="*/ 24765 w 27622"/>
                  <a:gd name="connsiteY15" fmla="*/ 25718 h 54292"/>
                  <a:gd name="connsiteX16" fmla="*/ 24765 w 27622"/>
                  <a:gd name="connsiteY16" fmla="*/ 26670 h 54292"/>
                  <a:gd name="connsiteX17" fmla="*/ 25718 w 27622"/>
                  <a:gd name="connsiteY17" fmla="*/ 28575 h 54292"/>
                  <a:gd name="connsiteX18" fmla="*/ 25718 w 27622"/>
                  <a:gd name="connsiteY18" fmla="*/ 29528 h 54292"/>
                  <a:gd name="connsiteX19" fmla="*/ 26670 w 27622"/>
                  <a:gd name="connsiteY19" fmla="*/ 31433 h 54292"/>
                  <a:gd name="connsiteX20" fmla="*/ 26670 w 27622"/>
                  <a:gd name="connsiteY20" fmla="*/ 32385 h 54292"/>
                  <a:gd name="connsiteX21" fmla="*/ 27623 w 27622"/>
                  <a:gd name="connsiteY21" fmla="*/ 34290 h 54292"/>
                  <a:gd name="connsiteX22" fmla="*/ 26670 w 27622"/>
                  <a:gd name="connsiteY22" fmla="*/ 35243 h 54292"/>
                  <a:gd name="connsiteX23" fmla="*/ 26670 w 27622"/>
                  <a:gd name="connsiteY23" fmla="*/ 35243 h 54292"/>
                  <a:gd name="connsiteX24" fmla="*/ 26670 w 27622"/>
                  <a:gd name="connsiteY24" fmla="*/ 37148 h 54292"/>
                  <a:gd name="connsiteX25" fmla="*/ 26670 w 27622"/>
                  <a:gd name="connsiteY25" fmla="*/ 38100 h 54292"/>
                  <a:gd name="connsiteX26" fmla="*/ 26670 w 27622"/>
                  <a:gd name="connsiteY26" fmla="*/ 40005 h 54292"/>
                  <a:gd name="connsiteX27" fmla="*/ 26670 w 27622"/>
                  <a:gd name="connsiteY27" fmla="*/ 40005 h 54292"/>
                  <a:gd name="connsiteX28" fmla="*/ 26670 w 27622"/>
                  <a:gd name="connsiteY28" fmla="*/ 40958 h 54292"/>
                  <a:gd name="connsiteX29" fmla="*/ 25718 w 27622"/>
                  <a:gd name="connsiteY29" fmla="*/ 41910 h 54292"/>
                  <a:gd name="connsiteX30" fmla="*/ 26670 w 27622"/>
                  <a:gd name="connsiteY30" fmla="*/ 43815 h 54292"/>
                  <a:gd name="connsiteX31" fmla="*/ 25718 w 27622"/>
                  <a:gd name="connsiteY31" fmla="*/ 44768 h 54292"/>
                  <a:gd name="connsiteX32" fmla="*/ 25718 w 27622"/>
                  <a:gd name="connsiteY32" fmla="*/ 45720 h 54292"/>
                  <a:gd name="connsiteX33" fmla="*/ 24765 w 27622"/>
                  <a:gd name="connsiteY33" fmla="*/ 46673 h 54292"/>
                  <a:gd name="connsiteX34" fmla="*/ 24765 w 27622"/>
                  <a:gd name="connsiteY34" fmla="*/ 47625 h 54292"/>
                  <a:gd name="connsiteX35" fmla="*/ 23813 w 27622"/>
                  <a:gd name="connsiteY35" fmla="*/ 48578 h 54292"/>
                  <a:gd name="connsiteX36" fmla="*/ 23813 w 27622"/>
                  <a:gd name="connsiteY36" fmla="*/ 48578 h 54292"/>
                  <a:gd name="connsiteX37" fmla="*/ 23813 w 27622"/>
                  <a:gd name="connsiteY37" fmla="*/ 48578 h 54292"/>
                  <a:gd name="connsiteX38" fmla="*/ 23813 w 27622"/>
                  <a:gd name="connsiteY38" fmla="*/ 48578 h 54292"/>
                  <a:gd name="connsiteX39" fmla="*/ 23813 w 27622"/>
                  <a:gd name="connsiteY39" fmla="*/ 48578 h 54292"/>
                  <a:gd name="connsiteX40" fmla="*/ 23813 w 27622"/>
                  <a:gd name="connsiteY40" fmla="*/ 48578 h 54292"/>
                  <a:gd name="connsiteX41" fmla="*/ 23813 w 27622"/>
                  <a:gd name="connsiteY41" fmla="*/ 48578 h 54292"/>
                  <a:gd name="connsiteX42" fmla="*/ 23813 w 27622"/>
                  <a:gd name="connsiteY42" fmla="*/ 48578 h 54292"/>
                  <a:gd name="connsiteX43" fmla="*/ 23813 w 27622"/>
                  <a:gd name="connsiteY43" fmla="*/ 48578 h 54292"/>
                  <a:gd name="connsiteX44" fmla="*/ 23813 w 27622"/>
                  <a:gd name="connsiteY44" fmla="*/ 48578 h 54292"/>
                  <a:gd name="connsiteX45" fmla="*/ 23813 w 27622"/>
                  <a:gd name="connsiteY45" fmla="*/ 48578 h 54292"/>
                  <a:gd name="connsiteX46" fmla="*/ 23813 w 27622"/>
                  <a:gd name="connsiteY46" fmla="*/ 48578 h 54292"/>
                  <a:gd name="connsiteX47" fmla="*/ 23813 w 27622"/>
                  <a:gd name="connsiteY47" fmla="*/ 48578 h 54292"/>
                  <a:gd name="connsiteX48" fmla="*/ 23813 w 27622"/>
                  <a:gd name="connsiteY48" fmla="*/ 48578 h 54292"/>
                  <a:gd name="connsiteX49" fmla="*/ 23813 w 27622"/>
                  <a:gd name="connsiteY49" fmla="*/ 48578 h 54292"/>
                  <a:gd name="connsiteX50" fmla="*/ 23813 w 27622"/>
                  <a:gd name="connsiteY50" fmla="*/ 48578 h 54292"/>
                  <a:gd name="connsiteX51" fmla="*/ 23813 w 27622"/>
                  <a:gd name="connsiteY51" fmla="*/ 48578 h 54292"/>
                  <a:gd name="connsiteX52" fmla="*/ 23813 w 27622"/>
                  <a:gd name="connsiteY52" fmla="*/ 48578 h 54292"/>
                  <a:gd name="connsiteX53" fmla="*/ 23813 w 27622"/>
                  <a:gd name="connsiteY53" fmla="*/ 48578 h 54292"/>
                  <a:gd name="connsiteX54" fmla="*/ 23813 w 27622"/>
                  <a:gd name="connsiteY54" fmla="*/ 48578 h 54292"/>
                  <a:gd name="connsiteX55" fmla="*/ 23813 w 27622"/>
                  <a:gd name="connsiteY55" fmla="*/ 48578 h 54292"/>
                  <a:gd name="connsiteX56" fmla="*/ 23813 w 27622"/>
                  <a:gd name="connsiteY56" fmla="*/ 48578 h 54292"/>
                  <a:gd name="connsiteX57" fmla="*/ 23813 w 27622"/>
                  <a:gd name="connsiteY57" fmla="*/ 48578 h 54292"/>
                  <a:gd name="connsiteX58" fmla="*/ 23813 w 27622"/>
                  <a:gd name="connsiteY58" fmla="*/ 48578 h 54292"/>
                  <a:gd name="connsiteX59" fmla="*/ 23813 w 27622"/>
                  <a:gd name="connsiteY59" fmla="*/ 48578 h 54292"/>
                  <a:gd name="connsiteX60" fmla="*/ 23813 w 27622"/>
                  <a:gd name="connsiteY60" fmla="*/ 48578 h 54292"/>
                  <a:gd name="connsiteX61" fmla="*/ 23813 w 27622"/>
                  <a:gd name="connsiteY61" fmla="*/ 48578 h 54292"/>
                  <a:gd name="connsiteX62" fmla="*/ 23813 w 27622"/>
                  <a:gd name="connsiteY62" fmla="*/ 48578 h 54292"/>
                  <a:gd name="connsiteX63" fmla="*/ 23813 w 27622"/>
                  <a:gd name="connsiteY63" fmla="*/ 48578 h 54292"/>
                  <a:gd name="connsiteX64" fmla="*/ 23813 w 27622"/>
                  <a:gd name="connsiteY64" fmla="*/ 48578 h 54292"/>
                  <a:gd name="connsiteX65" fmla="*/ 23813 w 27622"/>
                  <a:gd name="connsiteY65" fmla="*/ 48578 h 54292"/>
                  <a:gd name="connsiteX66" fmla="*/ 23813 w 27622"/>
                  <a:gd name="connsiteY66" fmla="*/ 48578 h 54292"/>
                  <a:gd name="connsiteX67" fmla="*/ 23813 w 27622"/>
                  <a:gd name="connsiteY67" fmla="*/ 48578 h 54292"/>
                  <a:gd name="connsiteX68" fmla="*/ 23813 w 27622"/>
                  <a:gd name="connsiteY68" fmla="*/ 48578 h 54292"/>
                  <a:gd name="connsiteX69" fmla="*/ 23813 w 27622"/>
                  <a:gd name="connsiteY69" fmla="*/ 48578 h 54292"/>
                  <a:gd name="connsiteX70" fmla="*/ 23813 w 27622"/>
                  <a:gd name="connsiteY70" fmla="*/ 48578 h 54292"/>
                  <a:gd name="connsiteX71" fmla="*/ 23813 w 27622"/>
                  <a:gd name="connsiteY71" fmla="*/ 48578 h 54292"/>
                  <a:gd name="connsiteX72" fmla="*/ 23813 w 27622"/>
                  <a:gd name="connsiteY72" fmla="*/ 48578 h 54292"/>
                  <a:gd name="connsiteX73" fmla="*/ 23813 w 27622"/>
                  <a:gd name="connsiteY73" fmla="*/ 48578 h 54292"/>
                  <a:gd name="connsiteX74" fmla="*/ 23813 w 27622"/>
                  <a:gd name="connsiteY74" fmla="*/ 48578 h 54292"/>
                  <a:gd name="connsiteX75" fmla="*/ 23813 w 27622"/>
                  <a:gd name="connsiteY75" fmla="*/ 48578 h 54292"/>
                  <a:gd name="connsiteX76" fmla="*/ 23813 w 27622"/>
                  <a:gd name="connsiteY76" fmla="*/ 48578 h 54292"/>
                  <a:gd name="connsiteX77" fmla="*/ 23813 w 27622"/>
                  <a:gd name="connsiteY77" fmla="*/ 48578 h 54292"/>
                  <a:gd name="connsiteX78" fmla="*/ 23813 w 27622"/>
                  <a:gd name="connsiteY78" fmla="*/ 48578 h 54292"/>
                  <a:gd name="connsiteX79" fmla="*/ 23813 w 27622"/>
                  <a:gd name="connsiteY79" fmla="*/ 48578 h 54292"/>
                  <a:gd name="connsiteX80" fmla="*/ 23813 w 27622"/>
                  <a:gd name="connsiteY80" fmla="*/ 48578 h 54292"/>
                  <a:gd name="connsiteX81" fmla="*/ 23813 w 27622"/>
                  <a:gd name="connsiteY81" fmla="*/ 48578 h 54292"/>
                  <a:gd name="connsiteX82" fmla="*/ 23813 w 27622"/>
                  <a:gd name="connsiteY82" fmla="*/ 48578 h 54292"/>
                  <a:gd name="connsiteX83" fmla="*/ 23813 w 27622"/>
                  <a:gd name="connsiteY83" fmla="*/ 48578 h 54292"/>
                  <a:gd name="connsiteX84" fmla="*/ 23813 w 27622"/>
                  <a:gd name="connsiteY84" fmla="*/ 48578 h 54292"/>
                  <a:gd name="connsiteX85" fmla="*/ 23813 w 27622"/>
                  <a:gd name="connsiteY85" fmla="*/ 48578 h 54292"/>
                  <a:gd name="connsiteX86" fmla="*/ 23813 w 27622"/>
                  <a:gd name="connsiteY86" fmla="*/ 48578 h 54292"/>
                  <a:gd name="connsiteX87" fmla="*/ 23813 w 27622"/>
                  <a:gd name="connsiteY87" fmla="*/ 48578 h 54292"/>
                  <a:gd name="connsiteX88" fmla="*/ 23813 w 27622"/>
                  <a:gd name="connsiteY88" fmla="*/ 48578 h 54292"/>
                  <a:gd name="connsiteX89" fmla="*/ 23813 w 27622"/>
                  <a:gd name="connsiteY89" fmla="*/ 48578 h 54292"/>
                  <a:gd name="connsiteX90" fmla="*/ 23813 w 27622"/>
                  <a:gd name="connsiteY90" fmla="*/ 48578 h 54292"/>
                  <a:gd name="connsiteX91" fmla="*/ 23813 w 27622"/>
                  <a:gd name="connsiteY91" fmla="*/ 48578 h 54292"/>
                  <a:gd name="connsiteX92" fmla="*/ 23813 w 27622"/>
                  <a:gd name="connsiteY92" fmla="*/ 48578 h 54292"/>
                  <a:gd name="connsiteX93" fmla="*/ 23813 w 27622"/>
                  <a:gd name="connsiteY93" fmla="*/ 48578 h 54292"/>
                  <a:gd name="connsiteX94" fmla="*/ 23813 w 27622"/>
                  <a:gd name="connsiteY94" fmla="*/ 48578 h 54292"/>
                  <a:gd name="connsiteX95" fmla="*/ 23813 w 27622"/>
                  <a:gd name="connsiteY95" fmla="*/ 48578 h 54292"/>
                  <a:gd name="connsiteX96" fmla="*/ 23813 w 27622"/>
                  <a:gd name="connsiteY96" fmla="*/ 48578 h 54292"/>
                  <a:gd name="connsiteX97" fmla="*/ 23813 w 27622"/>
                  <a:gd name="connsiteY97" fmla="*/ 48578 h 54292"/>
                  <a:gd name="connsiteX98" fmla="*/ 23813 w 27622"/>
                  <a:gd name="connsiteY98" fmla="*/ 48578 h 54292"/>
                  <a:gd name="connsiteX99" fmla="*/ 23813 w 27622"/>
                  <a:gd name="connsiteY99" fmla="*/ 48578 h 54292"/>
                  <a:gd name="connsiteX100" fmla="*/ 23813 w 27622"/>
                  <a:gd name="connsiteY100" fmla="*/ 48578 h 54292"/>
                  <a:gd name="connsiteX101" fmla="*/ 23813 w 27622"/>
                  <a:gd name="connsiteY101" fmla="*/ 48578 h 54292"/>
                  <a:gd name="connsiteX102" fmla="*/ 23813 w 27622"/>
                  <a:gd name="connsiteY102" fmla="*/ 48578 h 54292"/>
                  <a:gd name="connsiteX103" fmla="*/ 23813 w 27622"/>
                  <a:gd name="connsiteY103" fmla="*/ 48578 h 54292"/>
                  <a:gd name="connsiteX104" fmla="*/ 23813 w 27622"/>
                  <a:gd name="connsiteY104" fmla="*/ 48578 h 54292"/>
                  <a:gd name="connsiteX105" fmla="*/ 23813 w 27622"/>
                  <a:gd name="connsiteY105" fmla="*/ 48578 h 54292"/>
                  <a:gd name="connsiteX106" fmla="*/ 23813 w 27622"/>
                  <a:gd name="connsiteY106" fmla="*/ 48578 h 54292"/>
                  <a:gd name="connsiteX107" fmla="*/ 23813 w 27622"/>
                  <a:gd name="connsiteY107" fmla="*/ 48578 h 54292"/>
                  <a:gd name="connsiteX108" fmla="*/ 23813 w 27622"/>
                  <a:gd name="connsiteY108" fmla="*/ 48578 h 54292"/>
                  <a:gd name="connsiteX109" fmla="*/ 23813 w 27622"/>
                  <a:gd name="connsiteY109" fmla="*/ 48578 h 54292"/>
                  <a:gd name="connsiteX110" fmla="*/ 23813 w 27622"/>
                  <a:gd name="connsiteY110" fmla="*/ 48578 h 54292"/>
                  <a:gd name="connsiteX111" fmla="*/ 23813 w 27622"/>
                  <a:gd name="connsiteY111" fmla="*/ 48578 h 54292"/>
                  <a:gd name="connsiteX112" fmla="*/ 23813 w 27622"/>
                  <a:gd name="connsiteY112" fmla="*/ 48578 h 54292"/>
                  <a:gd name="connsiteX113" fmla="*/ 23813 w 27622"/>
                  <a:gd name="connsiteY113" fmla="*/ 48578 h 54292"/>
                  <a:gd name="connsiteX114" fmla="*/ 23813 w 27622"/>
                  <a:gd name="connsiteY114" fmla="*/ 48578 h 54292"/>
                  <a:gd name="connsiteX115" fmla="*/ 23813 w 27622"/>
                  <a:gd name="connsiteY115" fmla="*/ 48578 h 54292"/>
                  <a:gd name="connsiteX116" fmla="*/ 23813 w 27622"/>
                  <a:gd name="connsiteY116" fmla="*/ 48578 h 54292"/>
                  <a:gd name="connsiteX117" fmla="*/ 23813 w 27622"/>
                  <a:gd name="connsiteY117" fmla="*/ 48578 h 54292"/>
                  <a:gd name="connsiteX118" fmla="*/ 23813 w 27622"/>
                  <a:gd name="connsiteY118" fmla="*/ 48578 h 54292"/>
                  <a:gd name="connsiteX119" fmla="*/ 23813 w 27622"/>
                  <a:gd name="connsiteY119" fmla="*/ 48578 h 54292"/>
                  <a:gd name="connsiteX120" fmla="*/ 22860 w 27622"/>
                  <a:gd name="connsiteY120" fmla="*/ 49530 h 54292"/>
                  <a:gd name="connsiteX121" fmla="*/ 22860 w 27622"/>
                  <a:gd name="connsiteY121" fmla="*/ 49530 h 54292"/>
                  <a:gd name="connsiteX122" fmla="*/ 21908 w 27622"/>
                  <a:gd name="connsiteY122" fmla="*/ 50483 h 54292"/>
                  <a:gd name="connsiteX123" fmla="*/ 21908 w 27622"/>
                  <a:gd name="connsiteY123" fmla="*/ 50483 h 54292"/>
                  <a:gd name="connsiteX124" fmla="*/ 20003 w 27622"/>
                  <a:gd name="connsiteY124" fmla="*/ 52388 h 54292"/>
                  <a:gd name="connsiteX125" fmla="*/ 20003 w 27622"/>
                  <a:gd name="connsiteY125" fmla="*/ 52388 h 54292"/>
                  <a:gd name="connsiteX126" fmla="*/ 18098 w 27622"/>
                  <a:gd name="connsiteY126" fmla="*/ 53340 h 54292"/>
                  <a:gd name="connsiteX127" fmla="*/ 18098 w 27622"/>
                  <a:gd name="connsiteY127" fmla="*/ 53340 h 54292"/>
                  <a:gd name="connsiteX128" fmla="*/ 17145 w 27622"/>
                  <a:gd name="connsiteY128" fmla="*/ 54293 h 54292"/>
                  <a:gd name="connsiteX129" fmla="*/ 16193 w 27622"/>
                  <a:gd name="connsiteY129" fmla="*/ 53340 h 54292"/>
                  <a:gd name="connsiteX130" fmla="*/ 11430 w 27622"/>
                  <a:gd name="connsiteY130" fmla="*/ 54293 h 54292"/>
                  <a:gd name="connsiteX131" fmla="*/ 1905 w 27622"/>
                  <a:gd name="connsiteY131" fmla="*/ 47625 h 54292"/>
                  <a:gd name="connsiteX132" fmla="*/ 1905 w 27622"/>
                  <a:gd name="connsiteY132" fmla="*/ 47625 h 54292"/>
                  <a:gd name="connsiteX133" fmla="*/ 1905 w 27622"/>
                  <a:gd name="connsiteY133" fmla="*/ 47625 h 54292"/>
                  <a:gd name="connsiteX134" fmla="*/ 953 w 27622"/>
                  <a:gd name="connsiteY134" fmla="*/ 43815 h 54292"/>
                  <a:gd name="connsiteX135" fmla="*/ 1905 w 27622"/>
                  <a:gd name="connsiteY135" fmla="*/ 42863 h 54292"/>
                  <a:gd name="connsiteX136" fmla="*/ 1905 w 27622"/>
                  <a:gd name="connsiteY136" fmla="*/ 42863 h 54292"/>
                  <a:gd name="connsiteX137" fmla="*/ 1905 w 27622"/>
                  <a:gd name="connsiteY137" fmla="*/ 41910 h 54292"/>
                  <a:gd name="connsiteX138" fmla="*/ 953 w 27622"/>
                  <a:gd name="connsiteY138" fmla="*/ 40005 h 54292"/>
                  <a:gd name="connsiteX139" fmla="*/ 1905 w 27622"/>
                  <a:gd name="connsiteY139" fmla="*/ 38100 h 54292"/>
                  <a:gd name="connsiteX140" fmla="*/ 1905 w 27622"/>
                  <a:gd name="connsiteY140" fmla="*/ 38100 h 54292"/>
                  <a:gd name="connsiteX141" fmla="*/ 0 w 27622"/>
                  <a:gd name="connsiteY141" fmla="*/ 36195 h 54292"/>
                  <a:gd name="connsiteX142" fmla="*/ 1905 w 27622"/>
                  <a:gd name="connsiteY142" fmla="*/ 34290 h 54292"/>
                  <a:gd name="connsiteX143" fmla="*/ 2858 w 27622"/>
                  <a:gd name="connsiteY143" fmla="*/ 34290 h 54292"/>
                  <a:gd name="connsiteX144" fmla="*/ 3810 w 27622"/>
                  <a:gd name="connsiteY144" fmla="*/ 34290 h 54292"/>
                  <a:gd name="connsiteX145" fmla="*/ 3810 w 27622"/>
                  <a:gd name="connsiteY145" fmla="*/ 33338 h 54292"/>
                  <a:gd name="connsiteX146" fmla="*/ 2858 w 27622"/>
                  <a:gd name="connsiteY146" fmla="*/ 31433 h 54292"/>
                  <a:gd name="connsiteX147" fmla="*/ 4763 w 27622"/>
                  <a:gd name="connsiteY147" fmla="*/ 29528 h 54292"/>
                  <a:gd name="connsiteX148" fmla="*/ 4763 w 27622"/>
                  <a:gd name="connsiteY148" fmla="*/ 28575 h 54292"/>
                  <a:gd name="connsiteX149" fmla="*/ 3810 w 27622"/>
                  <a:gd name="connsiteY149" fmla="*/ 26670 h 54292"/>
                  <a:gd name="connsiteX150" fmla="*/ 5715 w 27622"/>
                  <a:gd name="connsiteY150" fmla="*/ 24765 h 54292"/>
                  <a:gd name="connsiteX151" fmla="*/ 6668 w 27622"/>
                  <a:gd name="connsiteY151" fmla="*/ 20003 h 54292"/>
                  <a:gd name="connsiteX152" fmla="*/ 5715 w 27622"/>
                  <a:gd name="connsiteY152" fmla="*/ 18098 h 54292"/>
                  <a:gd name="connsiteX153" fmla="*/ 7620 w 27622"/>
                  <a:gd name="connsiteY153" fmla="*/ 16193 h 54292"/>
                  <a:gd name="connsiteX154" fmla="*/ 7620 w 27622"/>
                  <a:gd name="connsiteY154" fmla="*/ 16193 h 54292"/>
                  <a:gd name="connsiteX155" fmla="*/ 7620 w 27622"/>
                  <a:gd name="connsiteY155" fmla="*/ 15240 h 54292"/>
                  <a:gd name="connsiteX156" fmla="*/ 8573 w 27622"/>
                  <a:gd name="connsiteY156" fmla="*/ 9525 h 54292"/>
                  <a:gd name="connsiteX157" fmla="*/ 13335 w 27622"/>
                  <a:gd name="connsiteY157" fmla="*/ 3810 h 54292"/>
                  <a:gd name="connsiteX158" fmla="*/ 18098 w 27622"/>
                  <a:gd name="connsiteY158" fmla="*/ 0 h 54292"/>
                  <a:gd name="connsiteX159" fmla="*/ 20003 w 27622"/>
                  <a:gd name="connsiteY159" fmla="*/ 6668 h 5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</a:cxnLst>
                <a:rect l="l" t="t" r="r" b="b"/>
                <a:pathLst>
                  <a:path w="27622" h="54292">
                    <a:moveTo>
                      <a:pt x="20003" y="6668"/>
                    </a:moveTo>
                    <a:cubicBezTo>
                      <a:pt x="20003" y="6668"/>
                      <a:pt x="20003" y="7620"/>
                      <a:pt x="20003" y="6668"/>
                    </a:cubicBezTo>
                    <a:cubicBezTo>
                      <a:pt x="20003" y="7620"/>
                      <a:pt x="20003" y="7620"/>
                      <a:pt x="20003" y="7620"/>
                    </a:cubicBezTo>
                    <a:lnTo>
                      <a:pt x="20003" y="7620"/>
                    </a:lnTo>
                    <a:cubicBezTo>
                      <a:pt x="20955" y="7620"/>
                      <a:pt x="20955" y="8573"/>
                      <a:pt x="20955" y="9525"/>
                    </a:cubicBezTo>
                    <a:cubicBezTo>
                      <a:pt x="20955" y="9525"/>
                      <a:pt x="20955" y="10478"/>
                      <a:pt x="20955" y="10478"/>
                    </a:cubicBezTo>
                    <a:lnTo>
                      <a:pt x="20955" y="10478"/>
                    </a:lnTo>
                    <a:cubicBezTo>
                      <a:pt x="21908" y="10478"/>
                      <a:pt x="22860" y="11430"/>
                      <a:pt x="22860" y="13335"/>
                    </a:cubicBezTo>
                    <a:cubicBezTo>
                      <a:pt x="22860" y="13335"/>
                      <a:pt x="22860" y="14288"/>
                      <a:pt x="22860" y="14288"/>
                    </a:cubicBezTo>
                    <a:cubicBezTo>
                      <a:pt x="23813" y="14288"/>
                      <a:pt x="23813" y="15240"/>
                      <a:pt x="23813" y="16193"/>
                    </a:cubicBezTo>
                    <a:cubicBezTo>
                      <a:pt x="24765" y="16193"/>
                      <a:pt x="25718" y="17145"/>
                      <a:pt x="25718" y="19050"/>
                    </a:cubicBezTo>
                    <a:cubicBezTo>
                      <a:pt x="25718" y="20003"/>
                      <a:pt x="25718" y="20003"/>
                      <a:pt x="24765" y="20955"/>
                    </a:cubicBezTo>
                    <a:cubicBezTo>
                      <a:pt x="24765" y="20955"/>
                      <a:pt x="24765" y="21908"/>
                      <a:pt x="24765" y="22860"/>
                    </a:cubicBezTo>
                    <a:cubicBezTo>
                      <a:pt x="24765" y="23813"/>
                      <a:pt x="24765" y="23813"/>
                      <a:pt x="23813" y="23813"/>
                    </a:cubicBezTo>
                    <a:lnTo>
                      <a:pt x="23813" y="23813"/>
                    </a:lnTo>
                    <a:cubicBezTo>
                      <a:pt x="24765" y="23813"/>
                      <a:pt x="24765" y="24765"/>
                      <a:pt x="24765" y="25718"/>
                    </a:cubicBezTo>
                    <a:cubicBezTo>
                      <a:pt x="24765" y="25718"/>
                      <a:pt x="24765" y="26670"/>
                      <a:pt x="24765" y="26670"/>
                    </a:cubicBezTo>
                    <a:cubicBezTo>
                      <a:pt x="24765" y="26670"/>
                      <a:pt x="25718" y="27623"/>
                      <a:pt x="25718" y="28575"/>
                    </a:cubicBezTo>
                    <a:cubicBezTo>
                      <a:pt x="25718" y="28575"/>
                      <a:pt x="25718" y="29528"/>
                      <a:pt x="25718" y="29528"/>
                    </a:cubicBezTo>
                    <a:cubicBezTo>
                      <a:pt x="25718" y="29528"/>
                      <a:pt x="26670" y="30480"/>
                      <a:pt x="26670" y="31433"/>
                    </a:cubicBezTo>
                    <a:cubicBezTo>
                      <a:pt x="26670" y="31433"/>
                      <a:pt x="26670" y="32385"/>
                      <a:pt x="26670" y="32385"/>
                    </a:cubicBezTo>
                    <a:cubicBezTo>
                      <a:pt x="26670" y="32385"/>
                      <a:pt x="27623" y="33338"/>
                      <a:pt x="27623" y="34290"/>
                    </a:cubicBezTo>
                    <a:cubicBezTo>
                      <a:pt x="27623" y="35243"/>
                      <a:pt x="27623" y="35243"/>
                      <a:pt x="26670" y="35243"/>
                    </a:cubicBezTo>
                    <a:lnTo>
                      <a:pt x="26670" y="35243"/>
                    </a:lnTo>
                    <a:cubicBezTo>
                      <a:pt x="26670" y="35243"/>
                      <a:pt x="27623" y="36195"/>
                      <a:pt x="26670" y="37148"/>
                    </a:cubicBezTo>
                    <a:cubicBezTo>
                      <a:pt x="26670" y="37148"/>
                      <a:pt x="26670" y="37148"/>
                      <a:pt x="26670" y="38100"/>
                    </a:cubicBezTo>
                    <a:cubicBezTo>
                      <a:pt x="26670" y="38100"/>
                      <a:pt x="26670" y="39053"/>
                      <a:pt x="26670" y="40005"/>
                    </a:cubicBezTo>
                    <a:cubicBezTo>
                      <a:pt x="26670" y="40005"/>
                      <a:pt x="26670" y="40005"/>
                      <a:pt x="26670" y="40005"/>
                    </a:cubicBezTo>
                    <a:cubicBezTo>
                      <a:pt x="26670" y="40005"/>
                      <a:pt x="26670" y="40958"/>
                      <a:pt x="26670" y="40958"/>
                    </a:cubicBezTo>
                    <a:cubicBezTo>
                      <a:pt x="26670" y="40958"/>
                      <a:pt x="26670" y="41910"/>
                      <a:pt x="25718" y="41910"/>
                    </a:cubicBezTo>
                    <a:cubicBezTo>
                      <a:pt x="26670" y="41910"/>
                      <a:pt x="26670" y="42863"/>
                      <a:pt x="26670" y="43815"/>
                    </a:cubicBezTo>
                    <a:cubicBezTo>
                      <a:pt x="26670" y="44768"/>
                      <a:pt x="25718" y="44768"/>
                      <a:pt x="25718" y="44768"/>
                    </a:cubicBezTo>
                    <a:cubicBezTo>
                      <a:pt x="25718" y="44768"/>
                      <a:pt x="25718" y="45720"/>
                      <a:pt x="25718" y="45720"/>
                    </a:cubicBezTo>
                    <a:cubicBezTo>
                      <a:pt x="25718" y="45720"/>
                      <a:pt x="25718" y="46673"/>
                      <a:pt x="24765" y="46673"/>
                    </a:cubicBezTo>
                    <a:cubicBezTo>
                      <a:pt x="24765" y="46673"/>
                      <a:pt x="24765" y="47625"/>
                      <a:pt x="24765" y="47625"/>
                    </a:cubicBezTo>
                    <a:cubicBezTo>
                      <a:pt x="24765" y="48578"/>
                      <a:pt x="24765" y="48578"/>
                      <a:pt x="23813" y="48578"/>
                    </a:cubicBez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cubicBezTo>
                      <a:pt x="23813" y="49530"/>
                      <a:pt x="23813" y="49530"/>
                      <a:pt x="22860" y="49530"/>
                    </a:cubicBezTo>
                    <a:cubicBezTo>
                      <a:pt x="22860" y="49530"/>
                      <a:pt x="22860" y="49530"/>
                      <a:pt x="22860" y="49530"/>
                    </a:cubicBezTo>
                    <a:cubicBezTo>
                      <a:pt x="22860" y="50483"/>
                      <a:pt x="22860" y="50483"/>
                      <a:pt x="21908" y="50483"/>
                    </a:cubicBezTo>
                    <a:cubicBezTo>
                      <a:pt x="21908" y="50483"/>
                      <a:pt x="21908" y="50483"/>
                      <a:pt x="21908" y="50483"/>
                    </a:cubicBezTo>
                    <a:cubicBezTo>
                      <a:pt x="21908" y="51435"/>
                      <a:pt x="20955" y="52388"/>
                      <a:pt x="20003" y="52388"/>
                    </a:cubicBezTo>
                    <a:lnTo>
                      <a:pt x="20003" y="52388"/>
                    </a:lnTo>
                    <a:cubicBezTo>
                      <a:pt x="20003" y="53340"/>
                      <a:pt x="19050" y="54293"/>
                      <a:pt x="18098" y="53340"/>
                    </a:cubicBezTo>
                    <a:cubicBezTo>
                      <a:pt x="18098" y="53340"/>
                      <a:pt x="18098" y="53340"/>
                      <a:pt x="18098" y="53340"/>
                    </a:cubicBezTo>
                    <a:cubicBezTo>
                      <a:pt x="18098" y="54293"/>
                      <a:pt x="17145" y="54293"/>
                      <a:pt x="17145" y="54293"/>
                    </a:cubicBezTo>
                    <a:cubicBezTo>
                      <a:pt x="17145" y="54293"/>
                      <a:pt x="16193" y="54293"/>
                      <a:pt x="16193" y="53340"/>
                    </a:cubicBezTo>
                    <a:cubicBezTo>
                      <a:pt x="14288" y="54293"/>
                      <a:pt x="13335" y="54293"/>
                      <a:pt x="11430" y="54293"/>
                    </a:cubicBezTo>
                    <a:cubicBezTo>
                      <a:pt x="6668" y="53340"/>
                      <a:pt x="3810" y="51435"/>
                      <a:pt x="1905" y="47625"/>
                    </a:cubicBezTo>
                    <a:lnTo>
                      <a:pt x="1905" y="47625"/>
                    </a:lnTo>
                    <a:lnTo>
                      <a:pt x="1905" y="47625"/>
                    </a:lnTo>
                    <a:cubicBezTo>
                      <a:pt x="1905" y="46673"/>
                      <a:pt x="953" y="45720"/>
                      <a:pt x="953" y="43815"/>
                    </a:cubicBezTo>
                    <a:cubicBezTo>
                      <a:pt x="953" y="43815"/>
                      <a:pt x="1905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lnTo>
                      <a:pt x="1905" y="41910"/>
                    </a:lnTo>
                    <a:cubicBezTo>
                      <a:pt x="1905" y="41910"/>
                      <a:pt x="953" y="40958"/>
                      <a:pt x="953" y="40005"/>
                    </a:cubicBezTo>
                    <a:cubicBezTo>
                      <a:pt x="953" y="39053"/>
                      <a:pt x="953" y="38100"/>
                      <a:pt x="1905" y="38100"/>
                    </a:cubicBezTo>
                    <a:lnTo>
                      <a:pt x="1905" y="38100"/>
                    </a:lnTo>
                    <a:cubicBezTo>
                      <a:pt x="953" y="38100"/>
                      <a:pt x="0" y="37148"/>
                      <a:pt x="0" y="36195"/>
                    </a:cubicBezTo>
                    <a:cubicBezTo>
                      <a:pt x="0" y="35243"/>
                      <a:pt x="953" y="34290"/>
                      <a:pt x="1905" y="34290"/>
                    </a:cubicBezTo>
                    <a:cubicBezTo>
                      <a:pt x="1905" y="34290"/>
                      <a:pt x="1905" y="34290"/>
                      <a:pt x="2858" y="34290"/>
                    </a:cubicBezTo>
                    <a:cubicBezTo>
                      <a:pt x="2858" y="34290"/>
                      <a:pt x="2858" y="34290"/>
                      <a:pt x="3810" y="34290"/>
                    </a:cubicBezTo>
                    <a:lnTo>
                      <a:pt x="3810" y="33338"/>
                    </a:lnTo>
                    <a:cubicBezTo>
                      <a:pt x="2858" y="33338"/>
                      <a:pt x="2858" y="32385"/>
                      <a:pt x="2858" y="31433"/>
                    </a:cubicBezTo>
                    <a:cubicBezTo>
                      <a:pt x="2858" y="30480"/>
                      <a:pt x="3810" y="29528"/>
                      <a:pt x="4763" y="29528"/>
                    </a:cubicBezTo>
                    <a:lnTo>
                      <a:pt x="4763" y="28575"/>
                    </a:lnTo>
                    <a:cubicBezTo>
                      <a:pt x="4763" y="28575"/>
                      <a:pt x="3810" y="27623"/>
                      <a:pt x="3810" y="26670"/>
                    </a:cubicBezTo>
                    <a:cubicBezTo>
                      <a:pt x="3810" y="25718"/>
                      <a:pt x="4763" y="24765"/>
                      <a:pt x="5715" y="24765"/>
                    </a:cubicBezTo>
                    <a:cubicBezTo>
                      <a:pt x="5715" y="22860"/>
                      <a:pt x="6668" y="21908"/>
                      <a:pt x="6668" y="20003"/>
                    </a:cubicBezTo>
                    <a:cubicBezTo>
                      <a:pt x="5715" y="20003"/>
                      <a:pt x="5715" y="19050"/>
                      <a:pt x="5715" y="18098"/>
                    </a:cubicBezTo>
                    <a:cubicBezTo>
                      <a:pt x="5715" y="17145"/>
                      <a:pt x="6668" y="16193"/>
                      <a:pt x="7620" y="16193"/>
                    </a:cubicBezTo>
                    <a:lnTo>
                      <a:pt x="7620" y="16193"/>
                    </a:lnTo>
                    <a:lnTo>
                      <a:pt x="7620" y="15240"/>
                    </a:lnTo>
                    <a:cubicBezTo>
                      <a:pt x="7620" y="13335"/>
                      <a:pt x="7620" y="11430"/>
                      <a:pt x="8573" y="9525"/>
                    </a:cubicBezTo>
                    <a:cubicBezTo>
                      <a:pt x="9525" y="6668"/>
                      <a:pt x="11430" y="4763"/>
                      <a:pt x="13335" y="3810"/>
                    </a:cubicBezTo>
                    <a:cubicBezTo>
                      <a:pt x="15240" y="953"/>
                      <a:pt x="16193" y="0"/>
                      <a:pt x="18098" y="0"/>
                    </a:cubicBezTo>
                    <a:cubicBezTo>
                      <a:pt x="19050" y="6668"/>
                      <a:pt x="19050" y="6668"/>
                      <a:pt x="20003" y="6668"/>
                    </a:cubicBezTo>
                    <a:close/>
                  </a:path>
                </a:pathLst>
              </a:custGeom>
              <a:solidFill>
                <a:srgbClr val="76B84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847" name="Graphic 801">
              <a:extLst>
                <a:ext uri="{FF2B5EF4-FFF2-40B4-BE49-F238E27FC236}">
                  <a16:creationId xmlns:a16="http://schemas.microsoft.com/office/drawing/2014/main" id="{90558E71-F329-4050-A344-4060FA75B942}"/>
                </a:ext>
              </a:extLst>
            </p:cNvPr>
            <p:cNvGrpSpPr/>
            <p:nvPr/>
          </p:nvGrpSpPr>
          <p:grpSpPr>
            <a:xfrm>
              <a:off x="6444614" y="3486150"/>
              <a:ext cx="49529" cy="94297"/>
              <a:chOff x="6444614" y="3486150"/>
              <a:chExt cx="49529" cy="94297"/>
            </a:xfrm>
            <a:solidFill>
              <a:schemeClr val="accent1"/>
            </a:solidFill>
          </p:grpSpPr>
          <p:sp>
            <p:nvSpPr>
              <p:cNvPr id="885" name="Freeform: Shape 884">
                <a:extLst>
                  <a:ext uri="{FF2B5EF4-FFF2-40B4-BE49-F238E27FC236}">
                    <a16:creationId xmlns:a16="http://schemas.microsoft.com/office/drawing/2014/main" id="{2E958809-71D0-4A91-AB38-84971FEA1206}"/>
                  </a:ext>
                </a:extLst>
              </p:cNvPr>
              <p:cNvSpPr/>
              <p:nvPr/>
            </p:nvSpPr>
            <p:spPr>
              <a:xfrm>
                <a:off x="6450329" y="3559492"/>
                <a:ext cx="43815" cy="20954"/>
              </a:xfrm>
              <a:custGeom>
                <a:avLst/>
                <a:gdLst>
                  <a:gd name="connsiteX0" fmla="*/ 43815 w 43815"/>
                  <a:gd name="connsiteY0" fmla="*/ 10478 h 20954"/>
                  <a:gd name="connsiteX1" fmla="*/ 21908 w 43815"/>
                  <a:gd name="connsiteY1" fmla="*/ 20955 h 20954"/>
                  <a:gd name="connsiteX2" fmla="*/ 0 w 43815"/>
                  <a:gd name="connsiteY2" fmla="*/ 10478 h 20954"/>
                  <a:gd name="connsiteX3" fmla="*/ 21908 w 43815"/>
                  <a:gd name="connsiteY3" fmla="*/ 0 h 20954"/>
                  <a:gd name="connsiteX4" fmla="*/ 43815 w 43815"/>
                  <a:gd name="connsiteY4" fmla="*/ 10478 h 209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3815" h="20954">
                    <a:moveTo>
                      <a:pt x="43815" y="10478"/>
                    </a:moveTo>
                    <a:cubicBezTo>
                      <a:pt x="43815" y="16264"/>
                      <a:pt x="34006" y="20955"/>
                      <a:pt x="21908" y="20955"/>
                    </a:cubicBezTo>
                    <a:cubicBezTo>
                      <a:pt x="9808" y="20955"/>
                      <a:pt x="0" y="16264"/>
                      <a:pt x="0" y="10478"/>
                    </a:cubicBezTo>
                    <a:cubicBezTo>
                      <a:pt x="0" y="4691"/>
                      <a:pt x="9809" y="0"/>
                      <a:pt x="21908" y="0"/>
                    </a:cubicBezTo>
                    <a:cubicBezTo>
                      <a:pt x="34007" y="0"/>
                      <a:pt x="43815" y="4691"/>
                      <a:pt x="43815" y="10478"/>
                    </a:cubicBezTo>
                    <a:close/>
                  </a:path>
                </a:pathLst>
              </a:custGeom>
              <a:solidFill>
                <a:srgbClr val="618D3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86" name="Freeform: Shape 885">
                <a:extLst>
                  <a:ext uri="{FF2B5EF4-FFF2-40B4-BE49-F238E27FC236}">
                    <a16:creationId xmlns:a16="http://schemas.microsoft.com/office/drawing/2014/main" id="{D439A3AA-FEA3-4556-9050-0FA19B0A748A}"/>
                  </a:ext>
                </a:extLst>
              </p:cNvPr>
              <p:cNvSpPr/>
              <p:nvPr/>
            </p:nvSpPr>
            <p:spPr>
              <a:xfrm>
                <a:off x="6444614" y="3492817"/>
                <a:ext cx="40004" cy="84772"/>
              </a:xfrm>
              <a:custGeom>
                <a:avLst/>
                <a:gdLst>
                  <a:gd name="connsiteX0" fmla="*/ 20955 w 40004"/>
                  <a:gd name="connsiteY0" fmla="*/ 0 h 84772"/>
                  <a:gd name="connsiteX1" fmla="*/ 22860 w 40004"/>
                  <a:gd name="connsiteY1" fmla="*/ 953 h 84772"/>
                  <a:gd name="connsiteX2" fmla="*/ 23813 w 40004"/>
                  <a:gd name="connsiteY2" fmla="*/ 0 h 84772"/>
                  <a:gd name="connsiteX3" fmla="*/ 24765 w 40004"/>
                  <a:gd name="connsiteY3" fmla="*/ 1905 h 84772"/>
                  <a:gd name="connsiteX4" fmla="*/ 24765 w 40004"/>
                  <a:gd name="connsiteY4" fmla="*/ 1905 h 84772"/>
                  <a:gd name="connsiteX5" fmla="*/ 25717 w 40004"/>
                  <a:gd name="connsiteY5" fmla="*/ 4763 h 84772"/>
                  <a:gd name="connsiteX6" fmla="*/ 25717 w 40004"/>
                  <a:gd name="connsiteY6" fmla="*/ 5715 h 84772"/>
                  <a:gd name="connsiteX7" fmla="*/ 25717 w 40004"/>
                  <a:gd name="connsiteY7" fmla="*/ 5715 h 84772"/>
                  <a:gd name="connsiteX8" fmla="*/ 26670 w 40004"/>
                  <a:gd name="connsiteY8" fmla="*/ 8573 h 84772"/>
                  <a:gd name="connsiteX9" fmla="*/ 26670 w 40004"/>
                  <a:gd name="connsiteY9" fmla="*/ 9525 h 84772"/>
                  <a:gd name="connsiteX10" fmla="*/ 26670 w 40004"/>
                  <a:gd name="connsiteY10" fmla="*/ 9525 h 84772"/>
                  <a:gd name="connsiteX11" fmla="*/ 29528 w 40004"/>
                  <a:gd name="connsiteY11" fmla="*/ 13335 h 84772"/>
                  <a:gd name="connsiteX12" fmla="*/ 29528 w 40004"/>
                  <a:gd name="connsiteY12" fmla="*/ 14288 h 84772"/>
                  <a:gd name="connsiteX13" fmla="*/ 31432 w 40004"/>
                  <a:gd name="connsiteY13" fmla="*/ 17145 h 84772"/>
                  <a:gd name="connsiteX14" fmla="*/ 34290 w 40004"/>
                  <a:gd name="connsiteY14" fmla="*/ 20955 h 84772"/>
                  <a:gd name="connsiteX15" fmla="*/ 33338 w 40004"/>
                  <a:gd name="connsiteY15" fmla="*/ 23813 h 84772"/>
                  <a:gd name="connsiteX16" fmla="*/ 34290 w 40004"/>
                  <a:gd name="connsiteY16" fmla="*/ 26670 h 84772"/>
                  <a:gd name="connsiteX17" fmla="*/ 33338 w 40004"/>
                  <a:gd name="connsiteY17" fmla="*/ 28575 h 84772"/>
                  <a:gd name="connsiteX18" fmla="*/ 33338 w 40004"/>
                  <a:gd name="connsiteY18" fmla="*/ 28575 h 84772"/>
                  <a:gd name="connsiteX19" fmla="*/ 35242 w 40004"/>
                  <a:gd name="connsiteY19" fmla="*/ 32385 h 84772"/>
                  <a:gd name="connsiteX20" fmla="*/ 35242 w 40004"/>
                  <a:gd name="connsiteY20" fmla="*/ 34290 h 84772"/>
                  <a:gd name="connsiteX21" fmla="*/ 36195 w 40004"/>
                  <a:gd name="connsiteY21" fmla="*/ 37148 h 84772"/>
                  <a:gd name="connsiteX22" fmla="*/ 36195 w 40004"/>
                  <a:gd name="connsiteY22" fmla="*/ 39053 h 84772"/>
                  <a:gd name="connsiteX23" fmla="*/ 37147 w 40004"/>
                  <a:gd name="connsiteY23" fmla="*/ 41910 h 84772"/>
                  <a:gd name="connsiteX24" fmla="*/ 37147 w 40004"/>
                  <a:gd name="connsiteY24" fmla="*/ 43815 h 84772"/>
                  <a:gd name="connsiteX25" fmla="*/ 38100 w 40004"/>
                  <a:gd name="connsiteY25" fmla="*/ 46673 h 84772"/>
                  <a:gd name="connsiteX26" fmla="*/ 37147 w 40004"/>
                  <a:gd name="connsiteY26" fmla="*/ 48578 h 84772"/>
                  <a:gd name="connsiteX27" fmla="*/ 37147 w 40004"/>
                  <a:gd name="connsiteY27" fmla="*/ 48578 h 84772"/>
                  <a:gd name="connsiteX28" fmla="*/ 38100 w 40004"/>
                  <a:gd name="connsiteY28" fmla="*/ 51435 h 84772"/>
                  <a:gd name="connsiteX29" fmla="*/ 38100 w 40004"/>
                  <a:gd name="connsiteY29" fmla="*/ 52388 h 84772"/>
                  <a:gd name="connsiteX30" fmla="*/ 39053 w 40004"/>
                  <a:gd name="connsiteY30" fmla="*/ 55245 h 84772"/>
                  <a:gd name="connsiteX31" fmla="*/ 39053 w 40004"/>
                  <a:gd name="connsiteY31" fmla="*/ 56198 h 84772"/>
                  <a:gd name="connsiteX32" fmla="*/ 39053 w 40004"/>
                  <a:gd name="connsiteY32" fmla="*/ 57150 h 84772"/>
                  <a:gd name="connsiteX33" fmla="*/ 38100 w 40004"/>
                  <a:gd name="connsiteY33" fmla="*/ 59055 h 84772"/>
                  <a:gd name="connsiteX34" fmla="*/ 40005 w 40004"/>
                  <a:gd name="connsiteY34" fmla="*/ 61913 h 84772"/>
                  <a:gd name="connsiteX35" fmla="*/ 38100 w 40004"/>
                  <a:gd name="connsiteY35" fmla="*/ 64770 h 84772"/>
                  <a:gd name="connsiteX36" fmla="*/ 38100 w 40004"/>
                  <a:gd name="connsiteY36" fmla="*/ 66675 h 84772"/>
                  <a:gd name="connsiteX37" fmla="*/ 37147 w 40004"/>
                  <a:gd name="connsiteY37" fmla="*/ 68580 h 84772"/>
                  <a:gd name="connsiteX38" fmla="*/ 38100 w 40004"/>
                  <a:gd name="connsiteY38" fmla="*/ 70485 h 84772"/>
                  <a:gd name="connsiteX39" fmla="*/ 37147 w 40004"/>
                  <a:gd name="connsiteY39" fmla="*/ 72390 h 84772"/>
                  <a:gd name="connsiteX40" fmla="*/ 37147 w 40004"/>
                  <a:gd name="connsiteY40" fmla="*/ 72390 h 84772"/>
                  <a:gd name="connsiteX41" fmla="*/ 37147 w 40004"/>
                  <a:gd name="connsiteY41" fmla="*/ 72390 h 84772"/>
                  <a:gd name="connsiteX42" fmla="*/ 37147 w 40004"/>
                  <a:gd name="connsiteY42" fmla="*/ 72390 h 84772"/>
                  <a:gd name="connsiteX43" fmla="*/ 37147 w 40004"/>
                  <a:gd name="connsiteY43" fmla="*/ 72390 h 84772"/>
                  <a:gd name="connsiteX44" fmla="*/ 37147 w 40004"/>
                  <a:gd name="connsiteY44" fmla="*/ 72390 h 84772"/>
                  <a:gd name="connsiteX45" fmla="*/ 37147 w 40004"/>
                  <a:gd name="connsiteY45" fmla="*/ 72390 h 84772"/>
                  <a:gd name="connsiteX46" fmla="*/ 37147 w 40004"/>
                  <a:gd name="connsiteY46" fmla="*/ 72390 h 84772"/>
                  <a:gd name="connsiteX47" fmla="*/ 37147 w 40004"/>
                  <a:gd name="connsiteY47" fmla="*/ 72390 h 84772"/>
                  <a:gd name="connsiteX48" fmla="*/ 37147 w 40004"/>
                  <a:gd name="connsiteY48" fmla="*/ 72390 h 84772"/>
                  <a:gd name="connsiteX49" fmla="*/ 37147 w 40004"/>
                  <a:gd name="connsiteY49" fmla="*/ 72390 h 84772"/>
                  <a:gd name="connsiteX50" fmla="*/ 37147 w 40004"/>
                  <a:gd name="connsiteY50" fmla="*/ 72390 h 84772"/>
                  <a:gd name="connsiteX51" fmla="*/ 37147 w 40004"/>
                  <a:gd name="connsiteY51" fmla="*/ 72390 h 84772"/>
                  <a:gd name="connsiteX52" fmla="*/ 37147 w 40004"/>
                  <a:gd name="connsiteY52" fmla="*/ 72390 h 84772"/>
                  <a:gd name="connsiteX53" fmla="*/ 37147 w 40004"/>
                  <a:gd name="connsiteY53" fmla="*/ 72390 h 84772"/>
                  <a:gd name="connsiteX54" fmla="*/ 37147 w 40004"/>
                  <a:gd name="connsiteY54" fmla="*/ 72390 h 84772"/>
                  <a:gd name="connsiteX55" fmla="*/ 37147 w 40004"/>
                  <a:gd name="connsiteY55" fmla="*/ 72390 h 84772"/>
                  <a:gd name="connsiteX56" fmla="*/ 37147 w 40004"/>
                  <a:gd name="connsiteY56" fmla="*/ 72390 h 84772"/>
                  <a:gd name="connsiteX57" fmla="*/ 37147 w 40004"/>
                  <a:gd name="connsiteY57" fmla="*/ 72390 h 84772"/>
                  <a:gd name="connsiteX58" fmla="*/ 37147 w 40004"/>
                  <a:gd name="connsiteY58" fmla="*/ 72390 h 84772"/>
                  <a:gd name="connsiteX59" fmla="*/ 37147 w 40004"/>
                  <a:gd name="connsiteY59" fmla="*/ 72390 h 84772"/>
                  <a:gd name="connsiteX60" fmla="*/ 37147 w 40004"/>
                  <a:gd name="connsiteY60" fmla="*/ 72390 h 84772"/>
                  <a:gd name="connsiteX61" fmla="*/ 37147 w 40004"/>
                  <a:gd name="connsiteY61" fmla="*/ 72390 h 84772"/>
                  <a:gd name="connsiteX62" fmla="*/ 37147 w 40004"/>
                  <a:gd name="connsiteY62" fmla="*/ 72390 h 84772"/>
                  <a:gd name="connsiteX63" fmla="*/ 37147 w 40004"/>
                  <a:gd name="connsiteY63" fmla="*/ 72390 h 84772"/>
                  <a:gd name="connsiteX64" fmla="*/ 37147 w 40004"/>
                  <a:gd name="connsiteY64" fmla="*/ 72390 h 84772"/>
                  <a:gd name="connsiteX65" fmla="*/ 37147 w 40004"/>
                  <a:gd name="connsiteY65" fmla="*/ 72390 h 84772"/>
                  <a:gd name="connsiteX66" fmla="*/ 37147 w 40004"/>
                  <a:gd name="connsiteY66" fmla="*/ 72390 h 84772"/>
                  <a:gd name="connsiteX67" fmla="*/ 37147 w 40004"/>
                  <a:gd name="connsiteY67" fmla="*/ 72390 h 84772"/>
                  <a:gd name="connsiteX68" fmla="*/ 37147 w 40004"/>
                  <a:gd name="connsiteY68" fmla="*/ 72390 h 84772"/>
                  <a:gd name="connsiteX69" fmla="*/ 37147 w 40004"/>
                  <a:gd name="connsiteY69" fmla="*/ 72390 h 84772"/>
                  <a:gd name="connsiteX70" fmla="*/ 37147 w 40004"/>
                  <a:gd name="connsiteY70" fmla="*/ 72390 h 84772"/>
                  <a:gd name="connsiteX71" fmla="*/ 37147 w 40004"/>
                  <a:gd name="connsiteY71" fmla="*/ 72390 h 84772"/>
                  <a:gd name="connsiteX72" fmla="*/ 37147 w 40004"/>
                  <a:gd name="connsiteY72" fmla="*/ 72390 h 84772"/>
                  <a:gd name="connsiteX73" fmla="*/ 37147 w 40004"/>
                  <a:gd name="connsiteY73" fmla="*/ 72390 h 84772"/>
                  <a:gd name="connsiteX74" fmla="*/ 37147 w 40004"/>
                  <a:gd name="connsiteY74" fmla="*/ 72390 h 84772"/>
                  <a:gd name="connsiteX75" fmla="*/ 37147 w 40004"/>
                  <a:gd name="connsiteY75" fmla="*/ 72390 h 84772"/>
                  <a:gd name="connsiteX76" fmla="*/ 37147 w 40004"/>
                  <a:gd name="connsiteY76" fmla="*/ 72390 h 84772"/>
                  <a:gd name="connsiteX77" fmla="*/ 37147 w 40004"/>
                  <a:gd name="connsiteY77" fmla="*/ 72390 h 84772"/>
                  <a:gd name="connsiteX78" fmla="*/ 37147 w 40004"/>
                  <a:gd name="connsiteY78" fmla="*/ 72390 h 84772"/>
                  <a:gd name="connsiteX79" fmla="*/ 37147 w 40004"/>
                  <a:gd name="connsiteY79" fmla="*/ 72390 h 84772"/>
                  <a:gd name="connsiteX80" fmla="*/ 37147 w 40004"/>
                  <a:gd name="connsiteY80" fmla="*/ 72390 h 84772"/>
                  <a:gd name="connsiteX81" fmla="*/ 37147 w 40004"/>
                  <a:gd name="connsiteY81" fmla="*/ 72390 h 84772"/>
                  <a:gd name="connsiteX82" fmla="*/ 37147 w 40004"/>
                  <a:gd name="connsiteY82" fmla="*/ 72390 h 84772"/>
                  <a:gd name="connsiteX83" fmla="*/ 37147 w 40004"/>
                  <a:gd name="connsiteY83" fmla="*/ 72390 h 84772"/>
                  <a:gd name="connsiteX84" fmla="*/ 37147 w 40004"/>
                  <a:gd name="connsiteY84" fmla="*/ 72390 h 84772"/>
                  <a:gd name="connsiteX85" fmla="*/ 37147 w 40004"/>
                  <a:gd name="connsiteY85" fmla="*/ 72390 h 84772"/>
                  <a:gd name="connsiteX86" fmla="*/ 37147 w 40004"/>
                  <a:gd name="connsiteY86" fmla="*/ 72390 h 84772"/>
                  <a:gd name="connsiteX87" fmla="*/ 37147 w 40004"/>
                  <a:gd name="connsiteY87" fmla="*/ 72390 h 84772"/>
                  <a:gd name="connsiteX88" fmla="*/ 37147 w 40004"/>
                  <a:gd name="connsiteY88" fmla="*/ 72390 h 84772"/>
                  <a:gd name="connsiteX89" fmla="*/ 37147 w 40004"/>
                  <a:gd name="connsiteY89" fmla="*/ 72390 h 84772"/>
                  <a:gd name="connsiteX90" fmla="*/ 37147 w 40004"/>
                  <a:gd name="connsiteY90" fmla="*/ 72390 h 84772"/>
                  <a:gd name="connsiteX91" fmla="*/ 37147 w 40004"/>
                  <a:gd name="connsiteY91" fmla="*/ 72390 h 84772"/>
                  <a:gd name="connsiteX92" fmla="*/ 37147 w 40004"/>
                  <a:gd name="connsiteY92" fmla="*/ 72390 h 84772"/>
                  <a:gd name="connsiteX93" fmla="*/ 37147 w 40004"/>
                  <a:gd name="connsiteY93" fmla="*/ 72390 h 84772"/>
                  <a:gd name="connsiteX94" fmla="*/ 37147 w 40004"/>
                  <a:gd name="connsiteY94" fmla="*/ 72390 h 84772"/>
                  <a:gd name="connsiteX95" fmla="*/ 37147 w 40004"/>
                  <a:gd name="connsiteY95" fmla="*/ 72390 h 84772"/>
                  <a:gd name="connsiteX96" fmla="*/ 37147 w 40004"/>
                  <a:gd name="connsiteY96" fmla="*/ 72390 h 84772"/>
                  <a:gd name="connsiteX97" fmla="*/ 37147 w 40004"/>
                  <a:gd name="connsiteY97" fmla="*/ 72390 h 84772"/>
                  <a:gd name="connsiteX98" fmla="*/ 37147 w 40004"/>
                  <a:gd name="connsiteY98" fmla="*/ 72390 h 84772"/>
                  <a:gd name="connsiteX99" fmla="*/ 37147 w 40004"/>
                  <a:gd name="connsiteY99" fmla="*/ 72390 h 84772"/>
                  <a:gd name="connsiteX100" fmla="*/ 37147 w 40004"/>
                  <a:gd name="connsiteY100" fmla="*/ 72390 h 84772"/>
                  <a:gd name="connsiteX101" fmla="*/ 37147 w 40004"/>
                  <a:gd name="connsiteY101" fmla="*/ 72390 h 84772"/>
                  <a:gd name="connsiteX102" fmla="*/ 37147 w 40004"/>
                  <a:gd name="connsiteY102" fmla="*/ 72390 h 84772"/>
                  <a:gd name="connsiteX103" fmla="*/ 37147 w 40004"/>
                  <a:gd name="connsiteY103" fmla="*/ 72390 h 84772"/>
                  <a:gd name="connsiteX104" fmla="*/ 37147 w 40004"/>
                  <a:gd name="connsiteY104" fmla="*/ 72390 h 84772"/>
                  <a:gd name="connsiteX105" fmla="*/ 37147 w 40004"/>
                  <a:gd name="connsiteY105" fmla="*/ 72390 h 84772"/>
                  <a:gd name="connsiteX106" fmla="*/ 37147 w 40004"/>
                  <a:gd name="connsiteY106" fmla="*/ 72390 h 84772"/>
                  <a:gd name="connsiteX107" fmla="*/ 37147 w 40004"/>
                  <a:gd name="connsiteY107" fmla="*/ 72390 h 84772"/>
                  <a:gd name="connsiteX108" fmla="*/ 37147 w 40004"/>
                  <a:gd name="connsiteY108" fmla="*/ 72390 h 84772"/>
                  <a:gd name="connsiteX109" fmla="*/ 37147 w 40004"/>
                  <a:gd name="connsiteY109" fmla="*/ 72390 h 84772"/>
                  <a:gd name="connsiteX110" fmla="*/ 37147 w 40004"/>
                  <a:gd name="connsiteY110" fmla="*/ 72390 h 84772"/>
                  <a:gd name="connsiteX111" fmla="*/ 37147 w 40004"/>
                  <a:gd name="connsiteY111" fmla="*/ 72390 h 84772"/>
                  <a:gd name="connsiteX112" fmla="*/ 37147 w 40004"/>
                  <a:gd name="connsiteY112" fmla="*/ 72390 h 84772"/>
                  <a:gd name="connsiteX113" fmla="*/ 37147 w 40004"/>
                  <a:gd name="connsiteY113" fmla="*/ 72390 h 84772"/>
                  <a:gd name="connsiteX114" fmla="*/ 37147 w 40004"/>
                  <a:gd name="connsiteY114" fmla="*/ 72390 h 84772"/>
                  <a:gd name="connsiteX115" fmla="*/ 37147 w 40004"/>
                  <a:gd name="connsiteY115" fmla="*/ 72390 h 84772"/>
                  <a:gd name="connsiteX116" fmla="*/ 37147 w 40004"/>
                  <a:gd name="connsiteY116" fmla="*/ 72390 h 84772"/>
                  <a:gd name="connsiteX117" fmla="*/ 37147 w 40004"/>
                  <a:gd name="connsiteY117" fmla="*/ 72390 h 84772"/>
                  <a:gd name="connsiteX118" fmla="*/ 37147 w 40004"/>
                  <a:gd name="connsiteY118" fmla="*/ 72390 h 84772"/>
                  <a:gd name="connsiteX119" fmla="*/ 37147 w 40004"/>
                  <a:gd name="connsiteY119" fmla="*/ 72390 h 84772"/>
                  <a:gd name="connsiteX120" fmla="*/ 37147 w 40004"/>
                  <a:gd name="connsiteY120" fmla="*/ 72390 h 84772"/>
                  <a:gd name="connsiteX121" fmla="*/ 37147 w 40004"/>
                  <a:gd name="connsiteY121" fmla="*/ 72390 h 84772"/>
                  <a:gd name="connsiteX122" fmla="*/ 37147 w 40004"/>
                  <a:gd name="connsiteY122" fmla="*/ 72390 h 84772"/>
                  <a:gd name="connsiteX123" fmla="*/ 37147 w 40004"/>
                  <a:gd name="connsiteY123" fmla="*/ 72390 h 84772"/>
                  <a:gd name="connsiteX124" fmla="*/ 36195 w 40004"/>
                  <a:gd name="connsiteY124" fmla="*/ 74295 h 84772"/>
                  <a:gd name="connsiteX125" fmla="*/ 36195 w 40004"/>
                  <a:gd name="connsiteY125" fmla="*/ 74295 h 84772"/>
                  <a:gd name="connsiteX126" fmla="*/ 35242 w 40004"/>
                  <a:gd name="connsiteY126" fmla="*/ 76200 h 84772"/>
                  <a:gd name="connsiteX127" fmla="*/ 35242 w 40004"/>
                  <a:gd name="connsiteY127" fmla="*/ 76200 h 84772"/>
                  <a:gd name="connsiteX128" fmla="*/ 33338 w 40004"/>
                  <a:gd name="connsiteY128" fmla="*/ 79058 h 84772"/>
                  <a:gd name="connsiteX129" fmla="*/ 33338 w 40004"/>
                  <a:gd name="connsiteY129" fmla="*/ 79058 h 84772"/>
                  <a:gd name="connsiteX130" fmla="*/ 31432 w 40004"/>
                  <a:gd name="connsiteY130" fmla="*/ 81915 h 84772"/>
                  <a:gd name="connsiteX131" fmla="*/ 30480 w 40004"/>
                  <a:gd name="connsiteY131" fmla="*/ 81915 h 84772"/>
                  <a:gd name="connsiteX132" fmla="*/ 28575 w 40004"/>
                  <a:gd name="connsiteY132" fmla="*/ 83820 h 84772"/>
                  <a:gd name="connsiteX133" fmla="*/ 26670 w 40004"/>
                  <a:gd name="connsiteY133" fmla="*/ 82867 h 84772"/>
                  <a:gd name="connsiteX134" fmla="*/ 18097 w 40004"/>
                  <a:gd name="connsiteY134" fmla="*/ 84773 h 84772"/>
                  <a:gd name="connsiteX135" fmla="*/ 2857 w 40004"/>
                  <a:gd name="connsiteY135" fmla="*/ 72390 h 84772"/>
                  <a:gd name="connsiteX136" fmla="*/ 953 w 40004"/>
                  <a:gd name="connsiteY136" fmla="*/ 70485 h 84772"/>
                  <a:gd name="connsiteX137" fmla="*/ 953 w 40004"/>
                  <a:gd name="connsiteY137" fmla="*/ 68580 h 84772"/>
                  <a:gd name="connsiteX138" fmla="*/ 953 w 40004"/>
                  <a:gd name="connsiteY138" fmla="*/ 67628 h 84772"/>
                  <a:gd name="connsiteX139" fmla="*/ 1905 w 40004"/>
                  <a:gd name="connsiteY139" fmla="*/ 65723 h 84772"/>
                  <a:gd name="connsiteX140" fmla="*/ 1905 w 40004"/>
                  <a:gd name="connsiteY140" fmla="*/ 64770 h 84772"/>
                  <a:gd name="connsiteX141" fmla="*/ 953 w 40004"/>
                  <a:gd name="connsiteY141" fmla="*/ 63817 h 84772"/>
                  <a:gd name="connsiteX142" fmla="*/ 953 w 40004"/>
                  <a:gd name="connsiteY142" fmla="*/ 61913 h 84772"/>
                  <a:gd name="connsiteX143" fmla="*/ 953 w 40004"/>
                  <a:gd name="connsiteY143" fmla="*/ 60960 h 84772"/>
                  <a:gd name="connsiteX144" fmla="*/ 0 w 40004"/>
                  <a:gd name="connsiteY144" fmla="*/ 60008 h 84772"/>
                  <a:gd name="connsiteX145" fmla="*/ 953 w 40004"/>
                  <a:gd name="connsiteY145" fmla="*/ 58103 h 84772"/>
                  <a:gd name="connsiteX146" fmla="*/ 953 w 40004"/>
                  <a:gd name="connsiteY146" fmla="*/ 58103 h 84772"/>
                  <a:gd name="connsiteX147" fmla="*/ 0 w 40004"/>
                  <a:gd name="connsiteY147" fmla="*/ 56198 h 84772"/>
                  <a:gd name="connsiteX148" fmla="*/ 953 w 40004"/>
                  <a:gd name="connsiteY148" fmla="*/ 53340 h 84772"/>
                  <a:gd name="connsiteX149" fmla="*/ 953 w 40004"/>
                  <a:gd name="connsiteY149" fmla="*/ 53340 h 84772"/>
                  <a:gd name="connsiteX150" fmla="*/ 953 w 40004"/>
                  <a:gd name="connsiteY150" fmla="*/ 53340 h 84772"/>
                  <a:gd name="connsiteX151" fmla="*/ 0 w 40004"/>
                  <a:gd name="connsiteY151" fmla="*/ 51435 h 84772"/>
                  <a:gd name="connsiteX152" fmla="*/ 1905 w 40004"/>
                  <a:gd name="connsiteY152" fmla="*/ 49530 h 84772"/>
                  <a:gd name="connsiteX153" fmla="*/ 1905 w 40004"/>
                  <a:gd name="connsiteY153" fmla="*/ 49530 h 84772"/>
                  <a:gd name="connsiteX154" fmla="*/ 0 w 40004"/>
                  <a:gd name="connsiteY154" fmla="*/ 47625 h 84772"/>
                  <a:gd name="connsiteX155" fmla="*/ 1905 w 40004"/>
                  <a:gd name="connsiteY155" fmla="*/ 45720 h 84772"/>
                  <a:gd name="connsiteX156" fmla="*/ 1905 w 40004"/>
                  <a:gd name="connsiteY156" fmla="*/ 45720 h 84772"/>
                  <a:gd name="connsiteX157" fmla="*/ 1905 w 40004"/>
                  <a:gd name="connsiteY157" fmla="*/ 45720 h 84772"/>
                  <a:gd name="connsiteX158" fmla="*/ 0 w 40004"/>
                  <a:gd name="connsiteY158" fmla="*/ 43815 h 84772"/>
                  <a:gd name="connsiteX159" fmla="*/ 1905 w 40004"/>
                  <a:gd name="connsiteY159" fmla="*/ 41910 h 84772"/>
                  <a:gd name="connsiteX160" fmla="*/ 1905 w 40004"/>
                  <a:gd name="connsiteY160" fmla="*/ 41910 h 84772"/>
                  <a:gd name="connsiteX161" fmla="*/ 1905 w 40004"/>
                  <a:gd name="connsiteY161" fmla="*/ 40958 h 84772"/>
                  <a:gd name="connsiteX162" fmla="*/ 953 w 40004"/>
                  <a:gd name="connsiteY162" fmla="*/ 39053 h 84772"/>
                  <a:gd name="connsiteX163" fmla="*/ 1905 w 40004"/>
                  <a:gd name="connsiteY163" fmla="*/ 37148 h 84772"/>
                  <a:gd name="connsiteX164" fmla="*/ 1905 w 40004"/>
                  <a:gd name="connsiteY164" fmla="*/ 37148 h 84772"/>
                  <a:gd name="connsiteX165" fmla="*/ 0 w 40004"/>
                  <a:gd name="connsiteY165" fmla="*/ 35242 h 84772"/>
                  <a:gd name="connsiteX166" fmla="*/ 1905 w 40004"/>
                  <a:gd name="connsiteY166" fmla="*/ 33338 h 84772"/>
                  <a:gd name="connsiteX167" fmla="*/ 2857 w 40004"/>
                  <a:gd name="connsiteY167" fmla="*/ 33338 h 84772"/>
                  <a:gd name="connsiteX168" fmla="*/ 3810 w 40004"/>
                  <a:gd name="connsiteY168" fmla="*/ 33338 h 84772"/>
                  <a:gd name="connsiteX169" fmla="*/ 3810 w 40004"/>
                  <a:gd name="connsiteY169" fmla="*/ 32385 h 84772"/>
                  <a:gd name="connsiteX170" fmla="*/ 2857 w 40004"/>
                  <a:gd name="connsiteY170" fmla="*/ 30480 h 84772"/>
                  <a:gd name="connsiteX171" fmla="*/ 4763 w 40004"/>
                  <a:gd name="connsiteY171" fmla="*/ 28575 h 84772"/>
                  <a:gd name="connsiteX172" fmla="*/ 4763 w 40004"/>
                  <a:gd name="connsiteY172" fmla="*/ 27623 h 84772"/>
                  <a:gd name="connsiteX173" fmla="*/ 3810 w 40004"/>
                  <a:gd name="connsiteY173" fmla="*/ 25717 h 84772"/>
                  <a:gd name="connsiteX174" fmla="*/ 5715 w 40004"/>
                  <a:gd name="connsiteY174" fmla="*/ 23813 h 84772"/>
                  <a:gd name="connsiteX175" fmla="*/ 6667 w 40004"/>
                  <a:gd name="connsiteY175" fmla="*/ 19050 h 84772"/>
                  <a:gd name="connsiteX176" fmla="*/ 5715 w 40004"/>
                  <a:gd name="connsiteY176" fmla="*/ 17145 h 84772"/>
                  <a:gd name="connsiteX177" fmla="*/ 7620 w 40004"/>
                  <a:gd name="connsiteY177" fmla="*/ 15240 h 84772"/>
                  <a:gd name="connsiteX178" fmla="*/ 7620 w 40004"/>
                  <a:gd name="connsiteY178" fmla="*/ 15240 h 84772"/>
                  <a:gd name="connsiteX179" fmla="*/ 7620 w 40004"/>
                  <a:gd name="connsiteY179" fmla="*/ 14288 h 84772"/>
                  <a:gd name="connsiteX180" fmla="*/ 8572 w 40004"/>
                  <a:gd name="connsiteY180" fmla="*/ 8573 h 84772"/>
                  <a:gd name="connsiteX181" fmla="*/ 13335 w 40004"/>
                  <a:gd name="connsiteY181" fmla="*/ 2858 h 84772"/>
                  <a:gd name="connsiteX182" fmla="*/ 20955 w 40004"/>
                  <a:gd name="connsiteY182" fmla="*/ 0 h 847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40004" h="84772">
                    <a:moveTo>
                      <a:pt x="20955" y="0"/>
                    </a:moveTo>
                    <a:cubicBezTo>
                      <a:pt x="21907" y="0"/>
                      <a:pt x="21907" y="0"/>
                      <a:pt x="22860" y="953"/>
                    </a:cubicBezTo>
                    <a:cubicBezTo>
                      <a:pt x="22860" y="0"/>
                      <a:pt x="23813" y="0"/>
                      <a:pt x="23813" y="0"/>
                    </a:cubicBezTo>
                    <a:cubicBezTo>
                      <a:pt x="24765" y="0"/>
                      <a:pt x="24765" y="953"/>
                      <a:pt x="24765" y="1905"/>
                    </a:cubicBezTo>
                    <a:cubicBezTo>
                      <a:pt x="24765" y="1905"/>
                      <a:pt x="24765" y="1905"/>
                      <a:pt x="24765" y="1905"/>
                    </a:cubicBezTo>
                    <a:cubicBezTo>
                      <a:pt x="25717" y="1905"/>
                      <a:pt x="25717" y="2858"/>
                      <a:pt x="25717" y="4763"/>
                    </a:cubicBezTo>
                    <a:cubicBezTo>
                      <a:pt x="25717" y="4763"/>
                      <a:pt x="25717" y="5715"/>
                      <a:pt x="25717" y="5715"/>
                    </a:cubicBezTo>
                    <a:lnTo>
                      <a:pt x="25717" y="5715"/>
                    </a:lnTo>
                    <a:cubicBezTo>
                      <a:pt x="26670" y="5715"/>
                      <a:pt x="26670" y="6667"/>
                      <a:pt x="26670" y="8573"/>
                    </a:cubicBezTo>
                    <a:cubicBezTo>
                      <a:pt x="26670" y="9525"/>
                      <a:pt x="26670" y="9525"/>
                      <a:pt x="26670" y="9525"/>
                    </a:cubicBezTo>
                    <a:lnTo>
                      <a:pt x="26670" y="9525"/>
                    </a:lnTo>
                    <a:cubicBezTo>
                      <a:pt x="28575" y="9525"/>
                      <a:pt x="29528" y="11430"/>
                      <a:pt x="29528" y="13335"/>
                    </a:cubicBezTo>
                    <a:cubicBezTo>
                      <a:pt x="29528" y="13335"/>
                      <a:pt x="29528" y="14288"/>
                      <a:pt x="29528" y="14288"/>
                    </a:cubicBezTo>
                    <a:cubicBezTo>
                      <a:pt x="30480" y="15240"/>
                      <a:pt x="30480" y="16192"/>
                      <a:pt x="31432" y="17145"/>
                    </a:cubicBezTo>
                    <a:cubicBezTo>
                      <a:pt x="33338" y="17145"/>
                      <a:pt x="34290" y="19050"/>
                      <a:pt x="34290" y="20955"/>
                    </a:cubicBezTo>
                    <a:cubicBezTo>
                      <a:pt x="34290" y="21908"/>
                      <a:pt x="34290" y="22860"/>
                      <a:pt x="33338" y="23813"/>
                    </a:cubicBezTo>
                    <a:cubicBezTo>
                      <a:pt x="34290" y="24765"/>
                      <a:pt x="34290" y="25717"/>
                      <a:pt x="34290" y="26670"/>
                    </a:cubicBezTo>
                    <a:cubicBezTo>
                      <a:pt x="34290" y="27623"/>
                      <a:pt x="34290" y="28575"/>
                      <a:pt x="33338" y="28575"/>
                    </a:cubicBezTo>
                    <a:lnTo>
                      <a:pt x="33338" y="28575"/>
                    </a:lnTo>
                    <a:cubicBezTo>
                      <a:pt x="34290" y="29528"/>
                      <a:pt x="35242" y="30480"/>
                      <a:pt x="35242" y="32385"/>
                    </a:cubicBezTo>
                    <a:cubicBezTo>
                      <a:pt x="35242" y="33338"/>
                      <a:pt x="35242" y="33338"/>
                      <a:pt x="35242" y="34290"/>
                    </a:cubicBezTo>
                    <a:cubicBezTo>
                      <a:pt x="36195" y="35242"/>
                      <a:pt x="36195" y="36195"/>
                      <a:pt x="36195" y="37148"/>
                    </a:cubicBezTo>
                    <a:cubicBezTo>
                      <a:pt x="36195" y="38100"/>
                      <a:pt x="36195" y="38100"/>
                      <a:pt x="36195" y="39053"/>
                    </a:cubicBezTo>
                    <a:cubicBezTo>
                      <a:pt x="37147" y="40005"/>
                      <a:pt x="37147" y="40958"/>
                      <a:pt x="37147" y="41910"/>
                    </a:cubicBezTo>
                    <a:cubicBezTo>
                      <a:pt x="37147" y="42863"/>
                      <a:pt x="37147" y="42863"/>
                      <a:pt x="37147" y="43815"/>
                    </a:cubicBezTo>
                    <a:cubicBezTo>
                      <a:pt x="38100" y="44767"/>
                      <a:pt x="38100" y="45720"/>
                      <a:pt x="38100" y="46673"/>
                    </a:cubicBezTo>
                    <a:cubicBezTo>
                      <a:pt x="38100" y="47625"/>
                      <a:pt x="38100" y="48578"/>
                      <a:pt x="37147" y="48578"/>
                    </a:cubicBezTo>
                    <a:lnTo>
                      <a:pt x="37147" y="48578"/>
                    </a:lnTo>
                    <a:cubicBezTo>
                      <a:pt x="38100" y="49530"/>
                      <a:pt x="38100" y="50483"/>
                      <a:pt x="38100" y="51435"/>
                    </a:cubicBezTo>
                    <a:cubicBezTo>
                      <a:pt x="38100" y="51435"/>
                      <a:pt x="38100" y="52388"/>
                      <a:pt x="38100" y="52388"/>
                    </a:cubicBezTo>
                    <a:cubicBezTo>
                      <a:pt x="39053" y="53340"/>
                      <a:pt x="39053" y="54292"/>
                      <a:pt x="39053" y="55245"/>
                    </a:cubicBezTo>
                    <a:cubicBezTo>
                      <a:pt x="39053" y="55245"/>
                      <a:pt x="39053" y="56198"/>
                      <a:pt x="39053" y="56198"/>
                    </a:cubicBezTo>
                    <a:cubicBezTo>
                      <a:pt x="39053" y="56198"/>
                      <a:pt x="39053" y="57150"/>
                      <a:pt x="39053" y="57150"/>
                    </a:cubicBezTo>
                    <a:cubicBezTo>
                      <a:pt x="39053" y="58103"/>
                      <a:pt x="39053" y="58103"/>
                      <a:pt x="38100" y="59055"/>
                    </a:cubicBezTo>
                    <a:cubicBezTo>
                      <a:pt x="39053" y="59055"/>
                      <a:pt x="40005" y="60008"/>
                      <a:pt x="40005" y="61913"/>
                    </a:cubicBezTo>
                    <a:cubicBezTo>
                      <a:pt x="40005" y="62865"/>
                      <a:pt x="39053" y="63817"/>
                      <a:pt x="38100" y="64770"/>
                    </a:cubicBezTo>
                    <a:cubicBezTo>
                      <a:pt x="38100" y="64770"/>
                      <a:pt x="38100" y="65723"/>
                      <a:pt x="38100" y="66675"/>
                    </a:cubicBezTo>
                    <a:cubicBezTo>
                      <a:pt x="38100" y="67628"/>
                      <a:pt x="38100" y="67628"/>
                      <a:pt x="37147" y="68580"/>
                    </a:cubicBezTo>
                    <a:cubicBezTo>
                      <a:pt x="38100" y="68580"/>
                      <a:pt x="38100" y="69533"/>
                      <a:pt x="38100" y="70485"/>
                    </a:cubicBezTo>
                    <a:cubicBezTo>
                      <a:pt x="38100" y="71438"/>
                      <a:pt x="38100" y="72390"/>
                      <a:pt x="37147" y="72390"/>
                    </a:cubicBez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cubicBezTo>
                      <a:pt x="37147" y="73342"/>
                      <a:pt x="37147" y="74295"/>
                      <a:pt x="36195" y="74295"/>
                    </a:cubicBezTo>
                    <a:cubicBezTo>
                      <a:pt x="36195" y="74295"/>
                      <a:pt x="36195" y="74295"/>
                      <a:pt x="36195" y="74295"/>
                    </a:cubicBezTo>
                    <a:cubicBezTo>
                      <a:pt x="36195" y="75248"/>
                      <a:pt x="35242" y="76200"/>
                      <a:pt x="35242" y="76200"/>
                    </a:cubicBezTo>
                    <a:cubicBezTo>
                      <a:pt x="35242" y="76200"/>
                      <a:pt x="35242" y="76200"/>
                      <a:pt x="35242" y="76200"/>
                    </a:cubicBezTo>
                    <a:cubicBezTo>
                      <a:pt x="35242" y="77153"/>
                      <a:pt x="34290" y="79058"/>
                      <a:pt x="33338" y="79058"/>
                    </a:cubicBezTo>
                    <a:lnTo>
                      <a:pt x="33338" y="79058"/>
                    </a:lnTo>
                    <a:cubicBezTo>
                      <a:pt x="33338" y="80010"/>
                      <a:pt x="32385" y="81915"/>
                      <a:pt x="31432" y="81915"/>
                    </a:cubicBezTo>
                    <a:cubicBezTo>
                      <a:pt x="31432" y="81915"/>
                      <a:pt x="31432" y="81915"/>
                      <a:pt x="30480" y="81915"/>
                    </a:cubicBezTo>
                    <a:cubicBezTo>
                      <a:pt x="30480" y="82867"/>
                      <a:pt x="29528" y="83820"/>
                      <a:pt x="28575" y="83820"/>
                    </a:cubicBezTo>
                    <a:cubicBezTo>
                      <a:pt x="27622" y="83820"/>
                      <a:pt x="27622" y="83820"/>
                      <a:pt x="26670" y="82867"/>
                    </a:cubicBezTo>
                    <a:cubicBezTo>
                      <a:pt x="24765" y="83820"/>
                      <a:pt x="21907" y="84773"/>
                      <a:pt x="18097" y="84773"/>
                    </a:cubicBezTo>
                    <a:cubicBezTo>
                      <a:pt x="9525" y="84773"/>
                      <a:pt x="4763" y="80010"/>
                      <a:pt x="2857" y="72390"/>
                    </a:cubicBezTo>
                    <a:cubicBezTo>
                      <a:pt x="1905" y="72390"/>
                      <a:pt x="953" y="72390"/>
                      <a:pt x="953" y="70485"/>
                    </a:cubicBezTo>
                    <a:cubicBezTo>
                      <a:pt x="953" y="69533"/>
                      <a:pt x="953" y="68580"/>
                      <a:pt x="953" y="68580"/>
                    </a:cubicBezTo>
                    <a:cubicBezTo>
                      <a:pt x="953" y="68580"/>
                      <a:pt x="953" y="68580"/>
                      <a:pt x="953" y="67628"/>
                    </a:cubicBezTo>
                    <a:cubicBezTo>
                      <a:pt x="953" y="66675"/>
                      <a:pt x="953" y="65723"/>
                      <a:pt x="1905" y="65723"/>
                    </a:cubicBezTo>
                    <a:cubicBezTo>
                      <a:pt x="1905" y="65723"/>
                      <a:pt x="1905" y="64770"/>
                      <a:pt x="1905" y="64770"/>
                    </a:cubicBezTo>
                    <a:cubicBezTo>
                      <a:pt x="1905" y="64770"/>
                      <a:pt x="953" y="63817"/>
                      <a:pt x="953" y="63817"/>
                    </a:cubicBezTo>
                    <a:cubicBezTo>
                      <a:pt x="953" y="62865"/>
                      <a:pt x="953" y="61913"/>
                      <a:pt x="953" y="61913"/>
                    </a:cubicBezTo>
                    <a:lnTo>
                      <a:pt x="953" y="60960"/>
                    </a:lnTo>
                    <a:cubicBezTo>
                      <a:pt x="953" y="60960"/>
                      <a:pt x="0" y="60008"/>
                      <a:pt x="0" y="60008"/>
                    </a:cubicBezTo>
                    <a:cubicBezTo>
                      <a:pt x="0" y="59055"/>
                      <a:pt x="0" y="58103"/>
                      <a:pt x="953" y="58103"/>
                    </a:cubicBezTo>
                    <a:lnTo>
                      <a:pt x="953" y="58103"/>
                    </a:lnTo>
                    <a:cubicBezTo>
                      <a:pt x="0" y="58103"/>
                      <a:pt x="0" y="57150"/>
                      <a:pt x="0" y="56198"/>
                    </a:cubicBezTo>
                    <a:cubicBezTo>
                      <a:pt x="0" y="55245"/>
                      <a:pt x="0" y="54292"/>
                      <a:pt x="953" y="53340"/>
                    </a:cubicBezTo>
                    <a:cubicBezTo>
                      <a:pt x="953" y="53340"/>
                      <a:pt x="953" y="53340"/>
                      <a:pt x="953" y="53340"/>
                    </a:cubicBezTo>
                    <a:lnTo>
                      <a:pt x="953" y="53340"/>
                    </a:lnTo>
                    <a:cubicBezTo>
                      <a:pt x="0" y="53340"/>
                      <a:pt x="0" y="52388"/>
                      <a:pt x="0" y="51435"/>
                    </a:cubicBezTo>
                    <a:cubicBezTo>
                      <a:pt x="0" y="50483"/>
                      <a:pt x="953" y="49530"/>
                      <a:pt x="1905" y="49530"/>
                    </a:cubicBezTo>
                    <a:lnTo>
                      <a:pt x="1905" y="49530"/>
                    </a:lnTo>
                    <a:cubicBezTo>
                      <a:pt x="953" y="49530"/>
                      <a:pt x="0" y="48578"/>
                      <a:pt x="0" y="47625"/>
                    </a:cubicBezTo>
                    <a:cubicBezTo>
                      <a:pt x="0" y="46673"/>
                      <a:pt x="953" y="45720"/>
                      <a:pt x="1905" y="45720"/>
                    </a:cubicBezTo>
                    <a:cubicBezTo>
                      <a:pt x="1905" y="45720"/>
                      <a:pt x="1905" y="45720"/>
                      <a:pt x="1905" y="45720"/>
                    </a:cubicBezTo>
                    <a:lnTo>
                      <a:pt x="1905" y="45720"/>
                    </a:lnTo>
                    <a:cubicBezTo>
                      <a:pt x="953" y="45720"/>
                      <a:pt x="0" y="44767"/>
                      <a:pt x="0" y="43815"/>
                    </a:cubicBezTo>
                    <a:cubicBezTo>
                      <a:pt x="0" y="42863"/>
                      <a:pt x="953" y="41910"/>
                      <a:pt x="1905" y="41910"/>
                    </a:cubicBezTo>
                    <a:cubicBezTo>
                      <a:pt x="1905" y="41910"/>
                      <a:pt x="1905" y="41910"/>
                      <a:pt x="1905" y="41910"/>
                    </a:cubicBezTo>
                    <a:lnTo>
                      <a:pt x="1905" y="40958"/>
                    </a:lnTo>
                    <a:cubicBezTo>
                      <a:pt x="1905" y="40958"/>
                      <a:pt x="953" y="40005"/>
                      <a:pt x="953" y="39053"/>
                    </a:cubicBezTo>
                    <a:cubicBezTo>
                      <a:pt x="953" y="38100"/>
                      <a:pt x="953" y="37148"/>
                      <a:pt x="1905" y="37148"/>
                    </a:cubicBezTo>
                    <a:lnTo>
                      <a:pt x="1905" y="37148"/>
                    </a:lnTo>
                    <a:cubicBezTo>
                      <a:pt x="953" y="37148"/>
                      <a:pt x="0" y="36195"/>
                      <a:pt x="0" y="35242"/>
                    </a:cubicBezTo>
                    <a:cubicBezTo>
                      <a:pt x="0" y="34290"/>
                      <a:pt x="953" y="33338"/>
                      <a:pt x="1905" y="33338"/>
                    </a:cubicBezTo>
                    <a:cubicBezTo>
                      <a:pt x="1905" y="33338"/>
                      <a:pt x="1905" y="33338"/>
                      <a:pt x="2857" y="33338"/>
                    </a:cubicBezTo>
                    <a:cubicBezTo>
                      <a:pt x="2857" y="33338"/>
                      <a:pt x="2857" y="33338"/>
                      <a:pt x="3810" y="33338"/>
                    </a:cubicBezTo>
                    <a:lnTo>
                      <a:pt x="3810" y="32385"/>
                    </a:lnTo>
                    <a:cubicBezTo>
                      <a:pt x="2857" y="32385"/>
                      <a:pt x="2857" y="31433"/>
                      <a:pt x="2857" y="30480"/>
                    </a:cubicBezTo>
                    <a:cubicBezTo>
                      <a:pt x="2857" y="29528"/>
                      <a:pt x="3810" y="28575"/>
                      <a:pt x="4763" y="28575"/>
                    </a:cubicBezTo>
                    <a:lnTo>
                      <a:pt x="4763" y="27623"/>
                    </a:lnTo>
                    <a:cubicBezTo>
                      <a:pt x="4763" y="27623"/>
                      <a:pt x="3810" y="26670"/>
                      <a:pt x="3810" y="25717"/>
                    </a:cubicBezTo>
                    <a:cubicBezTo>
                      <a:pt x="3810" y="24765"/>
                      <a:pt x="4763" y="23813"/>
                      <a:pt x="5715" y="23813"/>
                    </a:cubicBezTo>
                    <a:cubicBezTo>
                      <a:pt x="5715" y="21908"/>
                      <a:pt x="6667" y="20955"/>
                      <a:pt x="6667" y="19050"/>
                    </a:cubicBezTo>
                    <a:cubicBezTo>
                      <a:pt x="5715" y="19050"/>
                      <a:pt x="5715" y="18098"/>
                      <a:pt x="5715" y="17145"/>
                    </a:cubicBezTo>
                    <a:cubicBezTo>
                      <a:pt x="5715" y="16192"/>
                      <a:pt x="6667" y="15240"/>
                      <a:pt x="7620" y="15240"/>
                    </a:cubicBezTo>
                    <a:lnTo>
                      <a:pt x="7620" y="15240"/>
                    </a:lnTo>
                    <a:lnTo>
                      <a:pt x="7620" y="14288"/>
                    </a:lnTo>
                    <a:cubicBezTo>
                      <a:pt x="7620" y="12383"/>
                      <a:pt x="7620" y="10478"/>
                      <a:pt x="8572" y="8573"/>
                    </a:cubicBezTo>
                    <a:cubicBezTo>
                      <a:pt x="9525" y="5715"/>
                      <a:pt x="11430" y="3810"/>
                      <a:pt x="13335" y="2858"/>
                    </a:cubicBezTo>
                    <a:cubicBezTo>
                      <a:pt x="18097" y="953"/>
                      <a:pt x="20003" y="0"/>
                      <a:pt x="20955" y="0"/>
                    </a:cubicBezTo>
                    <a:close/>
                  </a:path>
                </a:pathLst>
              </a:custGeom>
              <a:solidFill>
                <a:srgbClr val="55622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87" name="Freeform: Shape 886">
                <a:extLst>
                  <a:ext uri="{FF2B5EF4-FFF2-40B4-BE49-F238E27FC236}">
                    <a16:creationId xmlns:a16="http://schemas.microsoft.com/office/drawing/2014/main" id="{23A6440D-6E31-4638-AE7D-E1F79FD4F1B5}"/>
                  </a:ext>
                </a:extLst>
              </p:cNvPr>
              <p:cNvSpPr/>
              <p:nvPr/>
            </p:nvSpPr>
            <p:spPr>
              <a:xfrm>
                <a:off x="6444614" y="3492817"/>
                <a:ext cx="36194" cy="76200"/>
              </a:xfrm>
              <a:custGeom>
                <a:avLst/>
                <a:gdLst>
                  <a:gd name="connsiteX0" fmla="*/ 32385 w 36194"/>
                  <a:gd name="connsiteY0" fmla="*/ 17145 h 76200"/>
                  <a:gd name="connsiteX1" fmla="*/ 33338 w 36194"/>
                  <a:gd name="connsiteY1" fmla="*/ 20003 h 76200"/>
                  <a:gd name="connsiteX2" fmla="*/ 32385 w 36194"/>
                  <a:gd name="connsiteY2" fmla="*/ 21908 h 76200"/>
                  <a:gd name="connsiteX3" fmla="*/ 32385 w 36194"/>
                  <a:gd name="connsiteY3" fmla="*/ 21908 h 76200"/>
                  <a:gd name="connsiteX4" fmla="*/ 34290 w 36194"/>
                  <a:gd name="connsiteY4" fmla="*/ 25717 h 76200"/>
                  <a:gd name="connsiteX5" fmla="*/ 33338 w 36194"/>
                  <a:gd name="connsiteY5" fmla="*/ 27623 h 76200"/>
                  <a:gd name="connsiteX6" fmla="*/ 34290 w 36194"/>
                  <a:gd name="connsiteY6" fmla="*/ 30480 h 76200"/>
                  <a:gd name="connsiteX7" fmla="*/ 33338 w 36194"/>
                  <a:gd name="connsiteY7" fmla="*/ 32385 h 76200"/>
                  <a:gd name="connsiteX8" fmla="*/ 34290 w 36194"/>
                  <a:gd name="connsiteY8" fmla="*/ 35242 h 76200"/>
                  <a:gd name="connsiteX9" fmla="*/ 33338 w 36194"/>
                  <a:gd name="connsiteY9" fmla="*/ 37148 h 76200"/>
                  <a:gd name="connsiteX10" fmla="*/ 34290 w 36194"/>
                  <a:gd name="connsiteY10" fmla="*/ 40005 h 76200"/>
                  <a:gd name="connsiteX11" fmla="*/ 33338 w 36194"/>
                  <a:gd name="connsiteY11" fmla="*/ 41910 h 76200"/>
                  <a:gd name="connsiteX12" fmla="*/ 33338 w 36194"/>
                  <a:gd name="connsiteY12" fmla="*/ 41910 h 76200"/>
                  <a:gd name="connsiteX13" fmla="*/ 34290 w 36194"/>
                  <a:gd name="connsiteY13" fmla="*/ 44767 h 76200"/>
                  <a:gd name="connsiteX14" fmla="*/ 34290 w 36194"/>
                  <a:gd name="connsiteY14" fmla="*/ 45720 h 76200"/>
                  <a:gd name="connsiteX15" fmla="*/ 35242 w 36194"/>
                  <a:gd name="connsiteY15" fmla="*/ 48578 h 76200"/>
                  <a:gd name="connsiteX16" fmla="*/ 35242 w 36194"/>
                  <a:gd name="connsiteY16" fmla="*/ 49530 h 76200"/>
                  <a:gd name="connsiteX17" fmla="*/ 35242 w 36194"/>
                  <a:gd name="connsiteY17" fmla="*/ 50483 h 76200"/>
                  <a:gd name="connsiteX18" fmla="*/ 34290 w 36194"/>
                  <a:gd name="connsiteY18" fmla="*/ 52388 h 76200"/>
                  <a:gd name="connsiteX19" fmla="*/ 36195 w 36194"/>
                  <a:gd name="connsiteY19" fmla="*/ 55245 h 76200"/>
                  <a:gd name="connsiteX20" fmla="*/ 34290 w 36194"/>
                  <a:gd name="connsiteY20" fmla="*/ 57150 h 76200"/>
                  <a:gd name="connsiteX21" fmla="*/ 34290 w 36194"/>
                  <a:gd name="connsiteY21" fmla="*/ 59055 h 76200"/>
                  <a:gd name="connsiteX22" fmla="*/ 33338 w 36194"/>
                  <a:gd name="connsiteY22" fmla="*/ 60960 h 76200"/>
                  <a:gd name="connsiteX23" fmla="*/ 34290 w 36194"/>
                  <a:gd name="connsiteY23" fmla="*/ 62865 h 76200"/>
                  <a:gd name="connsiteX24" fmla="*/ 32385 w 36194"/>
                  <a:gd name="connsiteY24" fmla="*/ 64770 h 76200"/>
                  <a:gd name="connsiteX25" fmla="*/ 32385 w 36194"/>
                  <a:gd name="connsiteY25" fmla="*/ 64770 h 76200"/>
                  <a:gd name="connsiteX26" fmla="*/ 32385 w 36194"/>
                  <a:gd name="connsiteY26" fmla="*/ 64770 h 76200"/>
                  <a:gd name="connsiteX27" fmla="*/ 32385 w 36194"/>
                  <a:gd name="connsiteY27" fmla="*/ 64770 h 76200"/>
                  <a:gd name="connsiteX28" fmla="*/ 32385 w 36194"/>
                  <a:gd name="connsiteY28" fmla="*/ 64770 h 76200"/>
                  <a:gd name="connsiteX29" fmla="*/ 32385 w 36194"/>
                  <a:gd name="connsiteY29" fmla="*/ 64770 h 76200"/>
                  <a:gd name="connsiteX30" fmla="*/ 32385 w 36194"/>
                  <a:gd name="connsiteY30" fmla="*/ 64770 h 76200"/>
                  <a:gd name="connsiteX31" fmla="*/ 32385 w 36194"/>
                  <a:gd name="connsiteY31" fmla="*/ 64770 h 76200"/>
                  <a:gd name="connsiteX32" fmla="*/ 32385 w 36194"/>
                  <a:gd name="connsiteY32" fmla="*/ 64770 h 76200"/>
                  <a:gd name="connsiteX33" fmla="*/ 32385 w 36194"/>
                  <a:gd name="connsiteY33" fmla="*/ 64770 h 76200"/>
                  <a:gd name="connsiteX34" fmla="*/ 32385 w 36194"/>
                  <a:gd name="connsiteY34" fmla="*/ 64770 h 76200"/>
                  <a:gd name="connsiteX35" fmla="*/ 32385 w 36194"/>
                  <a:gd name="connsiteY35" fmla="*/ 64770 h 76200"/>
                  <a:gd name="connsiteX36" fmla="*/ 32385 w 36194"/>
                  <a:gd name="connsiteY36" fmla="*/ 64770 h 76200"/>
                  <a:gd name="connsiteX37" fmla="*/ 32385 w 36194"/>
                  <a:gd name="connsiteY37" fmla="*/ 64770 h 76200"/>
                  <a:gd name="connsiteX38" fmla="*/ 32385 w 36194"/>
                  <a:gd name="connsiteY38" fmla="*/ 64770 h 76200"/>
                  <a:gd name="connsiteX39" fmla="*/ 32385 w 36194"/>
                  <a:gd name="connsiteY39" fmla="*/ 64770 h 76200"/>
                  <a:gd name="connsiteX40" fmla="*/ 32385 w 36194"/>
                  <a:gd name="connsiteY40" fmla="*/ 64770 h 76200"/>
                  <a:gd name="connsiteX41" fmla="*/ 32385 w 36194"/>
                  <a:gd name="connsiteY41" fmla="*/ 64770 h 76200"/>
                  <a:gd name="connsiteX42" fmla="*/ 32385 w 36194"/>
                  <a:gd name="connsiteY42" fmla="*/ 64770 h 76200"/>
                  <a:gd name="connsiteX43" fmla="*/ 32385 w 36194"/>
                  <a:gd name="connsiteY43" fmla="*/ 64770 h 76200"/>
                  <a:gd name="connsiteX44" fmla="*/ 32385 w 36194"/>
                  <a:gd name="connsiteY44" fmla="*/ 64770 h 76200"/>
                  <a:gd name="connsiteX45" fmla="*/ 32385 w 36194"/>
                  <a:gd name="connsiteY45" fmla="*/ 64770 h 76200"/>
                  <a:gd name="connsiteX46" fmla="*/ 32385 w 36194"/>
                  <a:gd name="connsiteY46" fmla="*/ 64770 h 76200"/>
                  <a:gd name="connsiteX47" fmla="*/ 32385 w 36194"/>
                  <a:gd name="connsiteY47" fmla="*/ 64770 h 76200"/>
                  <a:gd name="connsiteX48" fmla="*/ 32385 w 36194"/>
                  <a:gd name="connsiteY48" fmla="*/ 64770 h 76200"/>
                  <a:gd name="connsiteX49" fmla="*/ 32385 w 36194"/>
                  <a:gd name="connsiteY49" fmla="*/ 64770 h 76200"/>
                  <a:gd name="connsiteX50" fmla="*/ 32385 w 36194"/>
                  <a:gd name="connsiteY50" fmla="*/ 64770 h 76200"/>
                  <a:gd name="connsiteX51" fmla="*/ 32385 w 36194"/>
                  <a:gd name="connsiteY51" fmla="*/ 64770 h 76200"/>
                  <a:gd name="connsiteX52" fmla="*/ 32385 w 36194"/>
                  <a:gd name="connsiteY52" fmla="*/ 64770 h 76200"/>
                  <a:gd name="connsiteX53" fmla="*/ 32385 w 36194"/>
                  <a:gd name="connsiteY53" fmla="*/ 64770 h 76200"/>
                  <a:gd name="connsiteX54" fmla="*/ 32385 w 36194"/>
                  <a:gd name="connsiteY54" fmla="*/ 64770 h 76200"/>
                  <a:gd name="connsiteX55" fmla="*/ 32385 w 36194"/>
                  <a:gd name="connsiteY55" fmla="*/ 64770 h 76200"/>
                  <a:gd name="connsiteX56" fmla="*/ 32385 w 36194"/>
                  <a:gd name="connsiteY56" fmla="*/ 64770 h 76200"/>
                  <a:gd name="connsiteX57" fmla="*/ 32385 w 36194"/>
                  <a:gd name="connsiteY57" fmla="*/ 64770 h 76200"/>
                  <a:gd name="connsiteX58" fmla="*/ 32385 w 36194"/>
                  <a:gd name="connsiteY58" fmla="*/ 64770 h 76200"/>
                  <a:gd name="connsiteX59" fmla="*/ 32385 w 36194"/>
                  <a:gd name="connsiteY59" fmla="*/ 64770 h 76200"/>
                  <a:gd name="connsiteX60" fmla="*/ 32385 w 36194"/>
                  <a:gd name="connsiteY60" fmla="*/ 64770 h 76200"/>
                  <a:gd name="connsiteX61" fmla="*/ 32385 w 36194"/>
                  <a:gd name="connsiteY61" fmla="*/ 64770 h 76200"/>
                  <a:gd name="connsiteX62" fmla="*/ 32385 w 36194"/>
                  <a:gd name="connsiteY62" fmla="*/ 64770 h 76200"/>
                  <a:gd name="connsiteX63" fmla="*/ 32385 w 36194"/>
                  <a:gd name="connsiteY63" fmla="*/ 64770 h 76200"/>
                  <a:gd name="connsiteX64" fmla="*/ 32385 w 36194"/>
                  <a:gd name="connsiteY64" fmla="*/ 64770 h 76200"/>
                  <a:gd name="connsiteX65" fmla="*/ 32385 w 36194"/>
                  <a:gd name="connsiteY65" fmla="*/ 64770 h 76200"/>
                  <a:gd name="connsiteX66" fmla="*/ 32385 w 36194"/>
                  <a:gd name="connsiteY66" fmla="*/ 64770 h 76200"/>
                  <a:gd name="connsiteX67" fmla="*/ 32385 w 36194"/>
                  <a:gd name="connsiteY67" fmla="*/ 64770 h 76200"/>
                  <a:gd name="connsiteX68" fmla="*/ 32385 w 36194"/>
                  <a:gd name="connsiteY68" fmla="*/ 64770 h 76200"/>
                  <a:gd name="connsiteX69" fmla="*/ 32385 w 36194"/>
                  <a:gd name="connsiteY69" fmla="*/ 64770 h 76200"/>
                  <a:gd name="connsiteX70" fmla="*/ 32385 w 36194"/>
                  <a:gd name="connsiteY70" fmla="*/ 64770 h 76200"/>
                  <a:gd name="connsiteX71" fmla="*/ 32385 w 36194"/>
                  <a:gd name="connsiteY71" fmla="*/ 64770 h 76200"/>
                  <a:gd name="connsiteX72" fmla="*/ 32385 w 36194"/>
                  <a:gd name="connsiteY72" fmla="*/ 64770 h 76200"/>
                  <a:gd name="connsiteX73" fmla="*/ 32385 w 36194"/>
                  <a:gd name="connsiteY73" fmla="*/ 64770 h 76200"/>
                  <a:gd name="connsiteX74" fmla="*/ 32385 w 36194"/>
                  <a:gd name="connsiteY74" fmla="*/ 64770 h 76200"/>
                  <a:gd name="connsiteX75" fmla="*/ 32385 w 36194"/>
                  <a:gd name="connsiteY75" fmla="*/ 64770 h 76200"/>
                  <a:gd name="connsiteX76" fmla="*/ 32385 w 36194"/>
                  <a:gd name="connsiteY76" fmla="*/ 64770 h 76200"/>
                  <a:gd name="connsiteX77" fmla="*/ 32385 w 36194"/>
                  <a:gd name="connsiteY77" fmla="*/ 64770 h 76200"/>
                  <a:gd name="connsiteX78" fmla="*/ 32385 w 36194"/>
                  <a:gd name="connsiteY78" fmla="*/ 64770 h 76200"/>
                  <a:gd name="connsiteX79" fmla="*/ 32385 w 36194"/>
                  <a:gd name="connsiteY79" fmla="*/ 64770 h 76200"/>
                  <a:gd name="connsiteX80" fmla="*/ 32385 w 36194"/>
                  <a:gd name="connsiteY80" fmla="*/ 64770 h 76200"/>
                  <a:gd name="connsiteX81" fmla="*/ 32385 w 36194"/>
                  <a:gd name="connsiteY81" fmla="*/ 64770 h 76200"/>
                  <a:gd name="connsiteX82" fmla="*/ 32385 w 36194"/>
                  <a:gd name="connsiteY82" fmla="*/ 64770 h 76200"/>
                  <a:gd name="connsiteX83" fmla="*/ 32385 w 36194"/>
                  <a:gd name="connsiteY83" fmla="*/ 64770 h 76200"/>
                  <a:gd name="connsiteX84" fmla="*/ 32385 w 36194"/>
                  <a:gd name="connsiteY84" fmla="*/ 64770 h 76200"/>
                  <a:gd name="connsiteX85" fmla="*/ 32385 w 36194"/>
                  <a:gd name="connsiteY85" fmla="*/ 64770 h 76200"/>
                  <a:gd name="connsiteX86" fmla="*/ 32385 w 36194"/>
                  <a:gd name="connsiteY86" fmla="*/ 64770 h 76200"/>
                  <a:gd name="connsiteX87" fmla="*/ 32385 w 36194"/>
                  <a:gd name="connsiteY87" fmla="*/ 64770 h 76200"/>
                  <a:gd name="connsiteX88" fmla="*/ 32385 w 36194"/>
                  <a:gd name="connsiteY88" fmla="*/ 64770 h 76200"/>
                  <a:gd name="connsiteX89" fmla="*/ 32385 w 36194"/>
                  <a:gd name="connsiteY89" fmla="*/ 64770 h 76200"/>
                  <a:gd name="connsiteX90" fmla="*/ 32385 w 36194"/>
                  <a:gd name="connsiteY90" fmla="*/ 64770 h 76200"/>
                  <a:gd name="connsiteX91" fmla="*/ 32385 w 36194"/>
                  <a:gd name="connsiteY91" fmla="*/ 64770 h 76200"/>
                  <a:gd name="connsiteX92" fmla="*/ 32385 w 36194"/>
                  <a:gd name="connsiteY92" fmla="*/ 64770 h 76200"/>
                  <a:gd name="connsiteX93" fmla="*/ 32385 w 36194"/>
                  <a:gd name="connsiteY93" fmla="*/ 64770 h 76200"/>
                  <a:gd name="connsiteX94" fmla="*/ 32385 w 36194"/>
                  <a:gd name="connsiteY94" fmla="*/ 64770 h 76200"/>
                  <a:gd name="connsiteX95" fmla="*/ 32385 w 36194"/>
                  <a:gd name="connsiteY95" fmla="*/ 64770 h 76200"/>
                  <a:gd name="connsiteX96" fmla="*/ 32385 w 36194"/>
                  <a:gd name="connsiteY96" fmla="*/ 64770 h 76200"/>
                  <a:gd name="connsiteX97" fmla="*/ 32385 w 36194"/>
                  <a:gd name="connsiteY97" fmla="*/ 64770 h 76200"/>
                  <a:gd name="connsiteX98" fmla="*/ 32385 w 36194"/>
                  <a:gd name="connsiteY98" fmla="*/ 64770 h 76200"/>
                  <a:gd name="connsiteX99" fmla="*/ 32385 w 36194"/>
                  <a:gd name="connsiteY99" fmla="*/ 64770 h 76200"/>
                  <a:gd name="connsiteX100" fmla="*/ 32385 w 36194"/>
                  <a:gd name="connsiteY100" fmla="*/ 64770 h 76200"/>
                  <a:gd name="connsiteX101" fmla="*/ 32385 w 36194"/>
                  <a:gd name="connsiteY101" fmla="*/ 64770 h 76200"/>
                  <a:gd name="connsiteX102" fmla="*/ 32385 w 36194"/>
                  <a:gd name="connsiteY102" fmla="*/ 64770 h 76200"/>
                  <a:gd name="connsiteX103" fmla="*/ 32385 w 36194"/>
                  <a:gd name="connsiteY103" fmla="*/ 64770 h 76200"/>
                  <a:gd name="connsiteX104" fmla="*/ 32385 w 36194"/>
                  <a:gd name="connsiteY104" fmla="*/ 64770 h 76200"/>
                  <a:gd name="connsiteX105" fmla="*/ 32385 w 36194"/>
                  <a:gd name="connsiteY105" fmla="*/ 64770 h 76200"/>
                  <a:gd name="connsiteX106" fmla="*/ 32385 w 36194"/>
                  <a:gd name="connsiteY106" fmla="*/ 64770 h 76200"/>
                  <a:gd name="connsiteX107" fmla="*/ 32385 w 36194"/>
                  <a:gd name="connsiteY107" fmla="*/ 64770 h 76200"/>
                  <a:gd name="connsiteX108" fmla="*/ 32385 w 36194"/>
                  <a:gd name="connsiteY108" fmla="*/ 64770 h 76200"/>
                  <a:gd name="connsiteX109" fmla="*/ 31432 w 36194"/>
                  <a:gd name="connsiteY109" fmla="*/ 66675 h 76200"/>
                  <a:gd name="connsiteX110" fmla="*/ 31432 w 36194"/>
                  <a:gd name="connsiteY110" fmla="*/ 66675 h 76200"/>
                  <a:gd name="connsiteX111" fmla="*/ 29528 w 36194"/>
                  <a:gd name="connsiteY111" fmla="*/ 68580 h 76200"/>
                  <a:gd name="connsiteX112" fmla="*/ 29528 w 36194"/>
                  <a:gd name="connsiteY112" fmla="*/ 68580 h 76200"/>
                  <a:gd name="connsiteX113" fmla="*/ 26670 w 36194"/>
                  <a:gd name="connsiteY113" fmla="*/ 70485 h 76200"/>
                  <a:gd name="connsiteX114" fmla="*/ 26670 w 36194"/>
                  <a:gd name="connsiteY114" fmla="*/ 70485 h 76200"/>
                  <a:gd name="connsiteX115" fmla="*/ 23813 w 36194"/>
                  <a:gd name="connsiteY115" fmla="*/ 72390 h 76200"/>
                  <a:gd name="connsiteX116" fmla="*/ 22860 w 36194"/>
                  <a:gd name="connsiteY116" fmla="*/ 72390 h 76200"/>
                  <a:gd name="connsiteX117" fmla="*/ 20003 w 36194"/>
                  <a:gd name="connsiteY117" fmla="*/ 74295 h 76200"/>
                  <a:gd name="connsiteX118" fmla="*/ 18097 w 36194"/>
                  <a:gd name="connsiteY118" fmla="*/ 73342 h 76200"/>
                  <a:gd name="connsiteX119" fmla="*/ 9525 w 36194"/>
                  <a:gd name="connsiteY119" fmla="*/ 76200 h 76200"/>
                  <a:gd name="connsiteX120" fmla="*/ 2857 w 36194"/>
                  <a:gd name="connsiteY120" fmla="*/ 73342 h 76200"/>
                  <a:gd name="connsiteX121" fmla="*/ 2857 w 36194"/>
                  <a:gd name="connsiteY121" fmla="*/ 73342 h 76200"/>
                  <a:gd name="connsiteX122" fmla="*/ 953 w 36194"/>
                  <a:gd name="connsiteY122" fmla="*/ 71438 h 76200"/>
                  <a:gd name="connsiteX123" fmla="*/ 953 w 36194"/>
                  <a:gd name="connsiteY123" fmla="*/ 69533 h 76200"/>
                  <a:gd name="connsiteX124" fmla="*/ 953 w 36194"/>
                  <a:gd name="connsiteY124" fmla="*/ 68580 h 76200"/>
                  <a:gd name="connsiteX125" fmla="*/ 1905 w 36194"/>
                  <a:gd name="connsiteY125" fmla="*/ 66675 h 76200"/>
                  <a:gd name="connsiteX126" fmla="*/ 1905 w 36194"/>
                  <a:gd name="connsiteY126" fmla="*/ 65723 h 76200"/>
                  <a:gd name="connsiteX127" fmla="*/ 953 w 36194"/>
                  <a:gd name="connsiteY127" fmla="*/ 64770 h 76200"/>
                  <a:gd name="connsiteX128" fmla="*/ 953 w 36194"/>
                  <a:gd name="connsiteY128" fmla="*/ 62865 h 76200"/>
                  <a:gd name="connsiteX129" fmla="*/ 953 w 36194"/>
                  <a:gd name="connsiteY129" fmla="*/ 61913 h 76200"/>
                  <a:gd name="connsiteX130" fmla="*/ 0 w 36194"/>
                  <a:gd name="connsiteY130" fmla="*/ 60960 h 76200"/>
                  <a:gd name="connsiteX131" fmla="*/ 953 w 36194"/>
                  <a:gd name="connsiteY131" fmla="*/ 59055 h 76200"/>
                  <a:gd name="connsiteX132" fmla="*/ 953 w 36194"/>
                  <a:gd name="connsiteY132" fmla="*/ 59055 h 76200"/>
                  <a:gd name="connsiteX133" fmla="*/ 0 w 36194"/>
                  <a:gd name="connsiteY133" fmla="*/ 57150 h 76200"/>
                  <a:gd name="connsiteX134" fmla="*/ 953 w 36194"/>
                  <a:gd name="connsiteY134" fmla="*/ 54292 h 76200"/>
                  <a:gd name="connsiteX135" fmla="*/ 953 w 36194"/>
                  <a:gd name="connsiteY135" fmla="*/ 54292 h 76200"/>
                  <a:gd name="connsiteX136" fmla="*/ 953 w 36194"/>
                  <a:gd name="connsiteY136" fmla="*/ 54292 h 76200"/>
                  <a:gd name="connsiteX137" fmla="*/ 0 w 36194"/>
                  <a:gd name="connsiteY137" fmla="*/ 52388 h 76200"/>
                  <a:gd name="connsiteX138" fmla="*/ 1905 w 36194"/>
                  <a:gd name="connsiteY138" fmla="*/ 50483 h 76200"/>
                  <a:gd name="connsiteX139" fmla="*/ 1905 w 36194"/>
                  <a:gd name="connsiteY139" fmla="*/ 50483 h 76200"/>
                  <a:gd name="connsiteX140" fmla="*/ 0 w 36194"/>
                  <a:gd name="connsiteY140" fmla="*/ 48578 h 76200"/>
                  <a:gd name="connsiteX141" fmla="*/ 1905 w 36194"/>
                  <a:gd name="connsiteY141" fmla="*/ 46673 h 76200"/>
                  <a:gd name="connsiteX142" fmla="*/ 1905 w 36194"/>
                  <a:gd name="connsiteY142" fmla="*/ 46673 h 76200"/>
                  <a:gd name="connsiteX143" fmla="*/ 1905 w 36194"/>
                  <a:gd name="connsiteY143" fmla="*/ 46673 h 76200"/>
                  <a:gd name="connsiteX144" fmla="*/ 0 w 36194"/>
                  <a:gd name="connsiteY144" fmla="*/ 44767 h 76200"/>
                  <a:gd name="connsiteX145" fmla="*/ 1905 w 36194"/>
                  <a:gd name="connsiteY145" fmla="*/ 42863 h 76200"/>
                  <a:gd name="connsiteX146" fmla="*/ 1905 w 36194"/>
                  <a:gd name="connsiteY146" fmla="*/ 42863 h 76200"/>
                  <a:gd name="connsiteX147" fmla="*/ 1905 w 36194"/>
                  <a:gd name="connsiteY147" fmla="*/ 41910 h 76200"/>
                  <a:gd name="connsiteX148" fmla="*/ 953 w 36194"/>
                  <a:gd name="connsiteY148" fmla="*/ 40005 h 76200"/>
                  <a:gd name="connsiteX149" fmla="*/ 1905 w 36194"/>
                  <a:gd name="connsiteY149" fmla="*/ 38100 h 76200"/>
                  <a:gd name="connsiteX150" fmla="*/ 1905 w 36194"/>
                  <a:gd name="connsiteY150" fmla="*/ 38100 h 76200"/>
                  <a:gd name="connsiteX151" fmla="*/ 0 w 36194"/>
                  <a:gd name="connsiteY151" fmla="*/ 36195 h 76200"/>
                  <a:gd name="connsiteX152" fmla="*/ 1905 w 36194"/>
                  <a:gd name="connsiteY152" fmla="*/ 34290 h 76200"/>
                  <a:gd name="connsiteX153" fmla="*/ 2857 w 36194"/>
                  <a:gd name="connsiteY153" fmla="*/ 34290 h 76200"/>
                  <a:gd name="connsiteX154" fmla="*/ 3810 w 36194"/>
                  <a:gd name="connsiteY154" fmla="*/ 34290 h 76200"/>
                  <a:gd name="connsiteX155" fmla="*/ 3810 w 36194"/>
                  <a:gd name="connsiteY155" fmla="*/ 33338 h 76200"/>
                  <a:gd name="connsiteX156" fmla="*/ 2857 w 36194"/>
                  <a:gd name="connsiteY156" fmla="*/ 31433 h 76200"/>
                  <a:gd name="connsiteX157" fmla="*/ 4763 w 36194"/>
                  <a:gd name="connsiteY157" fmla="*/ 29528 h 76200"/>
                  <a:gd name="connsiteX158" fmla="*/ 4763 w 36194"/>
                  <a:gd name="connsiteY158" fmla="*/ 28575 h 76200"/>
                  <a:gd name="connsiteX159" fmla="*/ 3810 w 36194"/>
                  <a:gd name="connsiteY159" fmla="*/ 26670 h 76200"/>
                  <a:gd name="connsiteX160" fmla="*/ 5715 w 36194"/>
                  <a:gd name="connsiteY160" fmla="*/ 24765 h 76200"/>
                  <a:gd name="connsiteX161" fmla="*/ 6667 w 36194"/>
                  <a:gd name="connsiteY161" fmla="*/ 20003 h 76200"/>
                  <a:gd name="connsiteX162" fmla="*/ 5715 w 36194"/>
                  <a:gd name="connsiteY162" fmla="*/ 18098 h 76200"/>
                  <a:gd name="connsiteX163" fmla="*/ 7620 w 36194"/>
                  <a:gd name="connsiteY163" fmla="*/ 16192 h 76200"/>
                  <a:gd name="connsiteX164" fmla="*/ 7620 w 36194"/>
                  <a:gd name="connsiteY164" fmla="*/ 16192 h 76200"/>
                  <a:gd name="connsiteX165" fmla="*/ 7620 w 36194"/>
                  <a:gd name="connsiteY165" fmla="*/ 15240 h 76200"/>
                  <a:gd name="connsiteX166" fmla="*/ 8572 w 36194"/>
                  <a:gd name="connsiteY166" fmla="*/ 9525 h 76200"/>
                  <a:gd name="connsiteX167" fmla="*/ 13335 w 36194"/>
                  <a:gd name="connsiteY167" fmla="*/ 3810 h 76200"/>
                  <a:gd name="connsiteX168" fmla="*/ 18097 w 36194"/>
                  <a:gd name="connsiteY168" fmla="*/ 0 h 76200"/>
                  <a:gd name="connsiteX169" fmla="*/ 20003 w 36194"/>
                  <a:gd name="connsiteY169" fmla="*/ 953 h 76200"/>
                  <a:gd name="connsiteX170" fmla="*/ 20955 w 36194"/>
                  <a:gd name="connsiteY170" fmla="*/ 0 h 76200"/>
                  <a:gd name="connsiteX171" fmla="*/ 21907 w 36194"/>
                  <a:gd name="connsiteY171" fmla="*/ 1905 h 76200"/>
                  <a:gd name="connsiteX172" fmla="*/ 21907 w 36194"/>
                  <a:gd name="connsiteY172" fmla="*/ 1905 h 76200"/>
                  <a:gd name="connsiteX173" fmla="*/ 22860 w 36194"/>
                  <a:gd name="connsiteY173" fmla="*/ 4763 h 76200"/>
                  <a:gd name="connsiteX174" fmla="*/ 22860 w 36194"/>
                  <a:gd name="connsiteY174" fmla="*/ 5715 h 76200"/>
                  <a:gd name="connsiteX175" fmla="*/ 22860 w 36194"/>
                  <a:gd name="connsiteY175" fmla="*/ 5715 h 76200"/>
                  <a:gd name="connsiteX176" fmla="*/ 23813 w 36194"/>
                  <a:gd name="connsiteY176" fmla="*/ 8573 h 76200"/>
                  <a:gd name="connsiteX177" fmla="*/ 23813 w 36194"/>
                  <a:gd name="connsiteY177" fmla="*/ 9525 h 76200"/>
                  <a:gd name="connsiteX178" fmla="*/ 23813 w 36194"/>
                  <a:gd name="connsiteY178" fmla="*/ 9525 h 76200"/>
                  <a:gd name="connsiteX179" fmla="*/ 26670 w 36194"/>
                  <a:gd name="connsiteY179" fmla="*/ 13335 h 76200"/>
                  <a:gd name="connsiteX180" fmla="*/ 26670 w 36194"/>
                  <a:gd name="connsiteY180" fmla="*/ 14288 h 76200"/>
                  <a:gd name="connsiteX181" fmla="*/ 32385 w 36194"/>
                  <a:gd name="connsiteY181" fmla="*/ 17145 h 76200"/>
                  <a:gd name="connsiteX182" fmla="*/ 32385 w 36194"/>
                  <a:gd name="connsiteY182" fmla="*/ 17145 h 76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36194" h="76200">
                    <a:moveTo>
                      <a:pt x="32385" y="17145"/>
                    </a:moveTo>
                    <a:cubicBezTo>
                      <a:pt x="32385" y="18098"/>
                      <a:pt x="33338" y="19050"/>
                      <a:pt x="33338" y="20003"/>
                    </a:cubicBezTo>
                    <a:cubicBezTo>
                      <a:pt x="33338" y="20955"/>
                      <a:pt x="33338" y="20955"/>
                      <a:pt x="32385" y="21908"/>
                    </a:cubicBezTo>
                    <a:lnTo>
                      <a:pt x="32385" y="21908"/>
                    </a:lnTo>
                    <a:cubicBezTo>
                      <a:pt x="33338" y="22860"/>
                      <a:pt x="34290" y="23813"/>
                      <a:pt x="34290" y="25717"/>
                    </a:cubicBezTo>
                    <a:cubicBezTo>
                      <a:pt x="34290" y="26670"/>
                      <a:pt x="34290" y="26670"/>
                      <a:pt x="33338" y="27623"/>
                    </a:cubicBezTo>
                    <a:cubicBezTo>
                      <a:pt x="34290" y="28575"/>
                      <a:pt x="34290" y="29528"/>
                      <a:pt x="34290" y="30480"/>
                    </a:cubicBezTo>
                    <a:cubicBezTo>
                      <a:pt x="34290" y="31433"/>
                      <a:pt x="34290" y="31433"/>
                      <a:pt x="33338" y="32385"/>
                    </a:cubicBezTo>
                    <a:cubicBezTo>
                      <a:pt x="34290" y="33338"/>
                      <a:pt x="34290" y="34290"/>
                      <a:pt x="34290" y="35242"/>
                    </a:cubicBezTo>
                    <a:cubicBezTo>
                      <a:pt x="34290" y="36195"/>
                      <a:pt x="34290" y="36195"/>
                      <a:pt x="33338" y="37148"/>
                    </a:cubicBezTo>
                    <a:cubicBezTo>
                      <a:pt x="34290" y="38100"/>
                      <a:pt x="34290" y="39053"/>
                      <a:pt x="34290" y="40005"/>
                    </a:cubicBezTo>
                    <a:cubicBezTo>
                      <a:pt x="34290" y="40958"/>
                      <a:pt x="34290" y="41910"/>
                      <a:pt x="33338" y="41910"/>
                    </a:cubicBezTo>
                    <a:lnTo>
                      <a:pt x="33338" y="41910"/>
                    </a:lnTo>
                    <a:cubicBezTo>
                      <a:pt x="34290" y="42863"/>
                      <a:pt x="34290" y="43815"/>
                      <a:pt x="34290" y="44767"/>
                    </a:cubicBezTo>
                    <a:cubicBezTo>
                      <a:pt x="34290" y="44767"/>
                      <a:pt x="34290" y="45720"/>
                      <a:pt x="34290" y="45720"/>
                    </a:cubicBezTo>
                    <a:cubicBezTo>
                      <a:pt x="35242" y="46673"/>
                      <a:pt x="35242" y="47625"/>
                      <a:pt x="35242" y="48578"/>
                    </a:cubicBezTo>
                    <a:cubicBezTo>
                      <a:pt x="35242" y="48578"/>
                      <a:pt x="35242" y="48578"/>
                      <a:pt x="35242" y="49530"/>
                    </a:cubicBezTo>
                    <a:cubicBezTo>
                      <a:pt x="35242" y="49530"/>
                      <a:pt x="35242" y="50483"/>
                      <a:pt x="35242" y="50483"/>
                    </a:cubicBezTo>
                    <a:cubicBezTo>
                      <a:pt x="35242" y="51435"/>
                      <a:pt x="35242" y="51435"/>
                      <a:pt x="34290" y="52388"/>
                    </a:cubicBezTo>
                    <a:cubicBezTo>
                      <a:pt x="35242" y="52388"/>
                      <a:pt x="36195" y="53340"/>
                      <a:pt x="36195" y="55245"/>
                    </a:cubicBezTo>
                    <a:cubicBezTo>
                      <a:pt x="36195" y="56198"/>
                      <a:pt x="35242" y="57150"/>
                      <a:pt x="34290" y="57150"/>
                    </a:cubicBezTo>
                    <a:cubicBezTo>
                      <a:pt x="34290" y="57150"/>
                      <a:pt x="34290" y="58103"/>
                      <a:pt x="34290" y="59055"/>
                    </a:cubicBezTo>
                    <a:cubicBezTo>
                      <a:pt x="34290" y="60008"/>
                      <a:pt x="34290" y="60008"/>
                      <a:pt x="33338" y="60960"/>
                    </a:cubicBezTo>
                    <a:cubicBezTo>
                      <a:pt x="34290" y="61913"/>
                      <a:pt x="34290" y="61913"/>
                      <a:pt x="34290" y="62865"/>
                    </a:cubicBezTo>
                    <a:cubicBezTo>
                      <a:pt x="34290" y="63817"/>
                      <a:pt x="33338" y="64770"/>
                      <a:pt x="32385" y="64770"/>
                    </a:cubicBez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cubicBezTo>
                      <a:pt x="32385" y="65723"/>
                      <a:pt x="31432" y="66675"/>
                      <a:pt x="31432" y="66675"/>
                    </a:cubicBezTo>
                    <a:cubicBezTo>
                      <a:pt x="31432" y="66675"/>
                      <a:pt x="31432" y="66675"/>
                      <a:pt x="31432" y="66675"/>
                    </a:cubicBezTo>
                    <a:cubicBezTo>
                      <a:pt x="31432" y="67628"/>
                      <a:pt x="30480" y="68580"/>
                      <a:pt x="29528" y="68580"/>
                    </a:cubicBezTo>
                    <a:cubicBezTo>
                      <a:pt x="29528" y="68580"/>
                      <a:pt x="29528" y="68580"/>
                      <a:pt x="29528" y="68580"/>
                    </a:cubicBezTo>
                    <a:cubicBezTo>
                      <a:pt x="29528" y="69533"/>
                      <a:pt x="28575" y="70485"/>
                      <a:pt x="26670" y="70485"/>
                    </a:cubicBezTo>
                    <a:lnTo>
                      <a:pt x="26670" y="70485"/>
                    </a:lnTo>
                    <a:cubicBezTo>
                      <a:pt x="26670" y="71438"/>
                      <a:pt x="25717" y="72390"/>
                      <a:pt x="23813" y="72390"/>
                    </a:cubicBezTo>
                    <a:cubicBezTo>
                      <a:pt x="23813" y="72390"/>
                      <a:pt x="22860" y="72390"/>
                      <a:pt x="22860" y="72390"/>
                    </a:cubicBezTo>
                    <a:cubicBezTo>
                      <a:pt x="22860" y="73342"/>
                      <a:pt x="21907" y="74295"/>
                      <a:pt x="20003" y="74295"/>
                    </a:cubicBezTo>
                    <a:cubicBezTo>
                      <a:pt x="19050" y="74295"/>
                      <a:pt x="19050" y="74295"/>
                      <a:pt x="18097" y="73342"/>
                    </a:cubicBezTo>
                    <a:cubicBezTo>
                      <a:pt x="15240" y="74295"/>
                      <a:pt x="13335" y="76200"/>
                      <a:pt x="9525" y="76200"/>
                    </a:cubicBezTo>
                    <a:cubicBezTo>
                      <a:pt x="7620" y="76200"/>
                      <a:pt x="4763" y="74295"/>
                      <a:pt x="2857" y="73342"/>
                    </a:cubicBezTo>
                    <a:lnTo>
                      <a:pt x="2857" y="73342"/>
                    </a:lnTo>
                    <a:cubicBezTo>
                      <a:pt x="1905" y="73342"/>
                      <a:pt x="953" y="73342"/>
                      <a:pt x="953" y="71438"/>
                    </a:cubicBezTo>
                    <a:cubicBezTo>
                      <a:pt x="953" y="70485"/>
                      <a:pt x="953" y="69533"/>
                      <a:pt x="953" y="69533"/>
                    </a:cubicBezTo>
                    <a:cubicBezTo>
                      <a:pt x="953" y="69533"/>
                      <a:pt x="953" y="69533"/>
                      <a:pt x="953" y="68580"/>
                    </a:cubicBezTo>
                    <a:cubicBezTo>
                      <a:pt x="953" y="67628"/>
                      <a:pt x="953" y="66675"/>
                      <a:pt x="1905" y="66675"/>
                    </a:cubicBezTo>
                    <a:cubicBezTo>
                      <a:pt x="1905" y="66675"/>
                      <a:pt x="1905" y="65723"/>
                      <a:pt x="1905" y="65723"/>
                    </a:cubicBezTo>
                    <a:cubicBezTo>
                      <a:pt x="1905" y="65723"/>
                      <a:pt x="953" y="64770"/>
                      <a:pt x="953" y="64770"/>
                    </a:cubicBezTo>
                    <a:cubicBezTo>
                      <a:pt x="953" y="63817"/>
                      <a:pt x="953" y="62865"/>
                      <a:pt x="953" y="62865"/>
                    </a:cubicBezTo>
                    <a:lnTo>
                      <a:pt x="953" y="61913"/>
                    </a:lnTo>
                    <a:cubicBezTo>
                      <a:pt x="953" y="61913"/>
                      <a:pt x="0" y="60960"/>
                      <a:pt x="0" y="60960"/>
                    </a:cubicBezTo>
                    <a:cubicBezTo>
                      <a:pt x="0" y="60008"/>
                      <a:pt x="0" y="59055"/>
                      <a:pt x="953" y="59055"/>
                    </a:cubicBezTo>
                    <a:lnTo>
                      <a:pt x="953" y="59055"/>
                    </a:lnTo>
                    <a:cubicBezTo>
                      <a:pt x="0" y="59055"/>
                      <a:pt x="0" y="58103"/>
                      <a:pt x="0" y="57150"/>
                    </a:cubicBezTo>
                    <a:cubicBezTo>
                      <a:pt x="0" y="56198"/>
                      <a:pt x="0" y="55245"/>
                      <a:pt x="953" y="54292"/>
                    </a:cubicBezTo>
                    <a:cubicBezTo>
                      <a:pt x="953" y="54292"/>
                      <a:pt x="953" y="54292"/>
                      <a:pt x="953" y="54292"/>
                    </a:cubicBezTo>
                    <a:lnTo>
                      <a:pt x="953" y="54292"/>
                    </a:lnTo>
                    <a:cubicBezTo>
                      <a:pt x="0" y="54292"/>
                      <a:pt x="0" y="53340"/>
                      <a:pt x="0" y="52388"/>
                    </a:cubicBezTo>
                    <a:cubicBezTo>
                      <a:pt x="0" y="51435"/>
                      <a:pt x="953" y="50483"/>
                      <a:pt x="1905" y="50483"/>
                    </a:cubicBezTo>
                    <a:lnTo>
                      <a:pt x="1905" y="50483"/>
                    </a:lnTo>
                    <a:cubicBezTo>
                      <a:pt x="953" y="50483"/>
                      <a:pt x="0" y="49530"/>
                      <a:pt x="0" y="48578"/>
                    </a:cubicBezTo>
                    <a:cubicBezTo>
                      <a:pt x="0" y="47625"/>
                      <a:pt x="953" y="46673"/>
                      <a:pt x="1905" y="46673"/>
                    </a:cubicBezTo>
                    <a:cubicBezTo>
                      <a:pt x="1905" y="46673"/>
                      <a:pt x="1905" y="46673"/>
                      <a:pt x="1905" y="46673"/>
                    </a:cubicBezTo>
                    <a:lnTo>
                      <a:pt x="1905" y="46673"/>
                    </a:lnTo>
                    <a:cubicBezTo>
                      <a:pt x="953" y="46673"/>
                      <a:pt x="0" y="45720"/>
                      <a:pt x="0" y="44767"/>
                    </a:cubicBezTo>
                    <a:cubicBezTo>
                      <a:pt x="0" y="43815"/>
                      <a:pt x="953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lnTo>
                      <a:pt x="1905" y="41910"/>
                    </a:lnTo>
                    <a:cubicBezTo>
                      <a:pt x="1905" y="41910"/>
                      <a:pt x="953" y="40958"/>
                      <a:pt x="953" y="40005"/>
                    </a:cubicBezTo>
                    <a:cubicBezTo>
                      <a:pt x="953" y="39053"/>
                      <a:pt x="953" y="38100"/>
                      <a:pt x="1905" y="38100"/>
                    </a:cubicBezTo>
                    <a:lnTo>
                      <a:pt x="1905" y="38100"/>
                    </a:lnTo>
                    <a:cubicBezTo>
                      <a:pt x="953" y="38100"/>
                      <a:pt x="0" y="37148"/>
                      <a:pt x="0" y="36195"/>
                    </a:cubicBezTo>
                    <a:cubicBezTo>
                      <a:pt x="0" y="35242"/>
                      <a:pt x="953" y="34290"/>
                      <a:pt x="1905" y="34290"/>
                    </a:cubicBezTo>
                    <a:cubicBezTo>
                      <a:pt x="1905" y="34290"/>
                      <a:pt x="1905" y="34290"/>
                      <a:pt x="2857" y="34290"/>
                    </a:cubicBezTo>
                    <a:cubicBezTo>
                      <a:pt x="2857" y="34290"/>
                      <a:pt x="2857" y="34290"/>
                      <a:pt x="3810" y="34290"/>
                    </a:cubicBezTo>
                    <a:lnTo>
                      <a:pt x="3810" y="33338"/>
                    </a:lnTo>
                    <a:cubicBezTo>
                      <a:pt x="2857" y="33338"/>
                      <a:pt x="2857" y="32385"/>
                      <a:pt x="2857" y="31433"/>
                    </a:cubicBezTo>
                    <a:cubicBezTo>
                      <a:pt x="2857" y="30480"/>
                      <a:pt x="3810" y="29528"/>
                      <a:pt x="4763" y="29528"/>
                    </a:cubicBezTo>
                    <a:lnTo>
                      <a:pt x="4763" y="28575"/>
                    </a:lnTo>
                    <a:cubicBezTo>
                      <a:pt x="4763" y="28575"/>
                      <a:pt x="3810" y="27623"/>
                      <a:pt x="3810" y="26670"/>
                    </a:cubicBezTo>
                    <a:cubicBezTo>
                      <a:pt x="3810" y="25717"/>
                      <a:pt x="4763" y="24765"/>
                      <a:pt x="5715" y="24765"/>
                    </a:cubicBezTo>
                    <a:cubicBezTo>
                      <a:pt x="5715" y="22860"/>
                      <a:pt x="6667" y="21908"/>
                      <a:pt x="6667" y="20003"/>
                    </a:cubicBezTo>
                    <a:cubicBezTo>
                      <a:pt x="5715" y="20003"/>
                      <a:pt x="5715" y="19050"/>
                      <a:pt x="5715" y="18098"/>
                    </a:cubicBezTo>
                    <a:cubicBezTo>
                      <a:pt x="5715" y="17145"/>
                      <a:pt x="6667" y="16192"/>
                      <a:pt x="7620" y="16192"/>
                    </a:cubicBezTo>
                    <a:lnTo>
                      <a:pt x="7620" y="16192"/>
                    </a:lnTo>
                    <a:lnTo>
                      <a:pt x="7620" y="15240"/>
                    </a:lnTo>
                    <a:cubicBezTo>
                      <a:pt x="7620" y="13335"/>
                      <a:pt x="7620" y="11430"/>
                      <a:pt x="8572" y="9525"/>
                    </a:cubicBezTo>
                    <a:cubicBezTo>
                      <a:pt x="9525" y="6667"/>
                      <a:pt x="11430" y="4763"/>
                      <a:pt x="13335" y="3810"/>
                    </a:cubicBezTo>
                    <a:cubicBezTo>
                      <a:pt x="15240" y="953"/>
                      <a:pt x="16192" y="0"/>
                      <a:pt x="18097" y="0"/>
                    </a:cubicBezTo>
                    <a:cubicBezTo>
                      <a:pt x="19050" y="0"/>
                      <a:pt x="19050" y="0"/>
                      <a:pt x="20003" y="953"/>
                    </a:cubicBezTo>
                    <a:cubicBezTo>
                      <a:pt x="20003" y="0"/>
                      <a:pt x="20955" y="0"/>
                      <a:pt x="20955" y="0"/>
                    </a:cubicBezTo>
                    <a:cubicBezTo>
                      <a:pt x="21907" y="0"/>
                      <a:pt x="21907" y="953"/>
                      <a:pt x="21907" y="1905"/>
                    </a:cubicBezTo>
                    <a:cubicBezTo>
                      <a:pt x="21907" y="1905"/>
                      <a:pt x="21907" y="1905"/>
                      <a:pt x="21907" y="1905"/>
                    </a:cubicBezTo>
                    <a:cubicBezTo>
                      <a:pt x="22860" y="1905"/>
                      <a:pt x="22860" y="2858"/>
                      <a:pt x="22860" y="4763"/>
                    </a:cubicBezTo>
                    <a:cubicBezTo>
                      <a:pt x="22860" y="4763"/>
                      <a:pt x="22860" y="5715"/>
                      <a:pt x="22860" y="5715"/>
                    </a:cubicBezTo>
                    <a:lnTo>
                      <a:pt x="22860" y="5715"/>
                    </a:lnTo>
                    <a:cubicBezTo>
                      <a:pt x="23813" y="5715"/>
                      <a:pt x="23813" y="6667"/>
                      <a:pt x="23813" y="8573"/>
                    </a:cubicBezTo>
                    <a:cubicBezTo>
                      <a:pt x="23813" y="9525"/>
                      <a:pt x="23813" y="9525"/>
                      <a:pt x="23813" y="9525"/>
                    </a:cubicBezTo>
                    <a:lnTo>
                      <a:pt x="23813" y="9525"/>
                    </a:lnTo>
                    <a:cubicBezTo>
                      <a:pt x="25717" y="9525"/>
                      <a:pt x="26670" y="11430"/>
                      <a:pt x="26670" y="13335"/>
                    </a:cubicBezTo>
                    <a:cubicBezTo>
                      <a:pt x="26670" y="13335"/>
                      <a:pt x="26670" y="14288"/>
                      <a:pt x="26670" y="14288"/>
                    </a:cubicBezTo>
                    <a:cubicBezTo>
                      <a:pt x="32385" y="14288"/>
                      <a:pt x="32385" y="15240"/>
                      <a:pt x="32385" y="17145"/>
                    </a:cubicBezTo>
                    <a:cubicBezTo>
                      <a:pt x="32385" y="17145"/>
                      <a:pt x="32385" y="17145"/>
                      <a:pt x="32385" y="17145"/>
                    </a:cubicBezTo>
                    <a:close/>
                  </a:path>
                </a:pathLst>
              </a:custGeom>
              <a:solidFill>
                <a:srgbClr val="56904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88" name="Freeform: Shape 887">
                <a:extLst>
                  <a:ext uri="{FF2B5EF4-FFF2-40B4-BE49-F238E27FC236}">
                    <a16:creationId xmlns:a16="http://schemas.microsoft.com/office/drawing/2014/main" id="{F0A0ADF5-643A-48EA-9719-BB5FF8A10AB2}"/>
                  </a:ext>
                </a:extLst>
              </p:cNvPr>
              <p:cNvSpPr/>
              <p:nvPr/>
            </p:nvSpPr>
            <p:spPr>
              <a:xfrm>
                <a:off x="6447471" y="3486150"/>
                <a:ext cx="27622" cy="54292"/>
              </a:xfrm>
              <a:custGeom>
                <a:avLst/>
                <a:gdLst>
                  <a:gd name="connsiteX0" fmla="*/ 20003 w 27622"/>
                  <a:gd name="connsiteY0" fmla="*/ 6667 h 54292"/>
                  <a:gd name="connsiteX1" fmla="*/ 20003 w 27622"/>
                  <a:gd name="connsiteY1" fmla="*/ 6667 h 54292"/>
                  <a:gd name="connsiteX2" fmla="*/ 20003 w 27622"/>
                  <a:gd name="connsiteY2" fmla="*/ 7620 h 54292"/>
                  <a:gd name="connsiteX3" fmla="*/ 20003 w 27622"/>
                  <a:gd name="connsiteY3" fmla="*/ 7620 h 54292"/>
                  <a:gd name="connsiteX4" fmla="*/ 20955 w 27622"/>
                  <a:gd name="connsiteY4" fmla="*/ 9525 h 54292"/>
                  <a:gd name="connsiteX5" fmla="*/ 20955 w 27622"/>
                  <a:gd name="connsiteY5" fmla="*/ 10478 h 54292"/>
                  <a:gd name="connsiteX6" fmla="*/ 20955 w 27622"/>
                  <a:gd name="connsiteY6" fmla="*/ 10478 h 54292"/>
                  <a:gd name="connsiteX7" fmla="*/ 22860 w 27622"/>
                  <a:gd name="connsiteY7" fmla="*/ 13335 h 54292"/>
                  <a:gd name="connsiteX8" fmla="*/ 22860 w 27622"/>
                  <a:gd name="connsiteY8" fmla="*/ 14288 h 54292"/>
                  <a:gd name="connsiteX9" fmla="*/ 23813 w 27622"/>
                  <a:gd name="connsiteY9" fmla="*/ 16192 h 54292"/>
                  <a:gd name="connsiteX10" fmla="*/ 25718 w 27622"/>
                  <a:gd name="connsiteY10" fmla="*/ 19050 h 54292"/>
                  <a:gd name="connsiteX11" fmla="*/ 24765 w 27622"/>
                  <a:gd name="connsiteY11" fmla="*/ 20955 h 54292"/>
                  <a:gd name="connsiteX12" fmla="*/ 24765 w 27622"/>
                  <a:gd name="connsiteY12" fmla="*/ 22860 h 54292"/>
                  <a:gd name="connsiteX13" fmla="*/ 23813 w 27622"/>
                  <a:gd name="connsiteY13" fmla="*/ 23813 h 54292"/>
                  <a:gd name="connsiteX14" fmla="*/ 23813 w 27622"/>
                  <a:gd name="connsiteY14" fmla="*/ 23813 h 54292"/>
                  <a:gd name="connsiteX15" fmla="*/ 24765 w 27622"/>
                  <a:gd name="connsiteY15" fmla="*/ 25717 h 54292"/>
                  <a:gd name="connsiteX16" fmla="*/ 24765 w 27622"/>
                  <a:gd name="connsiteY16" fmla="*/ 26670 h 54292"/>
                  <a:gd name="connsiteX17" fmla="*/ 25718 w 27622"/>
                  <a:gd name="connsiteY17" fmla="*/ 28575 h 54292"/>
                  <a:gd name="connsiteX18" fmla="*/ 25718 w 27622"/>
                  <a:gd name="connsiteY18" fmla="*/ 29528 h 54292"/>
                  <a:gd name="connsiteX19" fmla="*/ 26670 w 27622"/>
                  <a:gd name="connsiteY19" fmla="*/ 31433 h 54292"/>
                  <a:gd name="connsiteX20" fmla="*/ 26670 w 27622"/>
                  <a:gd name="connsiteY20" fmla="*/ 32385 h 54292"/>
                  <a:gd name="connsiteX21" fmla="*/ 27622 w 27622"/>
                  <a:gd name="connsiteY21" fmla="*/ 34290 h 54292"/>
                  <a:gd name="connsiteX22" fmla="*/ 26670 w 27622"/>
                  <a:gd name="connsiteY22" fmla="*/ 35242 h 54292"/>
                  <a:gd name="connsiteX23" fmla="*/ 26670 w 27622"/>
                  <a:gd name="connsiteY23" fmla="*/ 35242 h 54292"/>
                  <a:gd name="connsiteX24" fmla="*/ 26670 w 27622"/>
                  <a:gd name="connsiteY24" fmla="*/ 37147 h 54292"/>
                  <a:gd name="connsiteX25" fmla="*/ 26670 w 27622"/>
                  <a:gd name="connsiteY25" fmla="*/ 38100 h 54292"/>
                  <a:gd name="connsiteX26" fmla="*/ 26670 w 27622"/>
                  <a:gd name="connsiteY26" fmla="*/ 40005 h 54292"/>
                  <a:gd name="connsiteX27" fmla="*/ 26670 w 27622"/>
                  <a:gd name="connsiteY27" fmla="*/ 40005 h 54292"/>
                  <a:gd name="connsiteX28" fmla="*/ 26670 w 27622"/>
                  <a:gd name="connsiteY28" fmla="*/ 40958 h 54292"/>
                  <a:gd name="connsiteX29" fmla="*/ 25718 w 27622"/>
                  <a:gd name="connsiteY29" fmla="*/ 41910 h 54292"/>
                  <a:gd name="connsiteX30" fmla="*/ 26670 w 27622"/>
                  <a:gd name="connsiteY30" fmla="*/ 43815 h 54292"/>
                  <a:gd name="connsiteX31" fmla="*/ 25718 w 27622"/>
                  <a:gd name="connsiteY31" fmla="*/ 44767 h 54292"/>
                  <a:gd name="connsiteX32" fmla="*/ 25718 w 27622"/>
                  <a:gd name="connsiteY32" fmla="*/ 45720 h 54292"/>
                  <a:gd name="connsiteX33" fmla="*/ 24765 w 27622"/>
                  <a:gd name="connsiteY33" fmla="*/ 46672 h 54292"/>
                  <a:gd name="connsiteX34" fmla="*/ 24765 w 27622"/>
                  <a:gd name="connsiteY34" fmla="*/ 47625 h 54292"/>
                  <a:gd name="connsiteX35" fmla="*/ 23813 w 27622"/>
                  <a:gd name="connsiteY35" fmla="*/ 48578 h 54292"/>
                  <a:gd name="connsiteX36" fmla="*/ 23813 w 27622"/>
                  <a:gd name="connsiteY36" fmla="*/ 48578 h 54292"/>
                  <a:gd name="connsiteX37" fmla="*/ 23813 w 27622"/>
                  <a:gd name="connsiteY37" fmla="*/ 48578 h 54292"/>
                  <a:gd name="connsiteX38" fmla="*/ 23813 w 27622"/>
                  <a:gd name="connsiteY38" fmla="*/ 48578 h 54292"/>
                  <a:gd name="connsiteX39" fmla="*/ 23813 w 27622"/>
                  <a:gd name="connsiteY39" fmla="*/ 48578 h 54292"/>
                  <a:gd name="connsiteX40" fmla="*/ 23813 w 27622"/>
                  <a:gd name="connsiteY40" fmla="*/ 48578 h 54292"/>
                  <a:gd name="connsiteX41" fmla="*/ 23813 w 27622"/>
                  <a:gd name="connsiteY41" fmla="*/ 48578 h 54292"/>
                  <a:gd name="connsiteX42" fmla="*/ 23813 w 27622"/>
                  <a:gd name="connsiteY42" fmla="*/ 48578 h 54292"/>
                  <a:gd name="connsiteX43" fmla="*/ 23813 w 27622"/>
                  <a:gd name="connsiteY43" fmla="*/ 48578 h 54292"/>
                  <a:gd name="connsiteX44" fmla="*/ 23813 w 27622"/>
                  <a:gd name="connsiteY44" fmla="*/ 48578 h 54292"/>
                  <a:gd name="connsiteX45" fmla="*/ 23813 w 27622"/>
                  <a:gd name="connsiteY45" fmla="*/ 48578 h 54292"/>
                  <a:gd name="connsiteX46" fmla="*/ 23813 w 27622"/>
                  <a:gd name="connsiteY46" fmla="*/ 48578 h 54292"/>
                  <a:gd name="connsiteX47" fmla="*/ 23813 w 27622"/>
                  <a:gd name="connsiteY47" fmla="*/ 48578 h 54292"/>
                  <a:gd name="connsiteX48" fmla="*/ 23813 w 27622"/>
                  <a:gd name="connsiteY48" fmla="*/ 48578 h 54292"/>
                  <a:gd name="connsiteX49" fmla="*/ 23813 w 27622"/>
                  <a:gd name="connsiteY49" fmla="*/ 48578 h 54292"/>
                  <a:gd name="connsiteX50" fmla="*/ 23813 w 27622"/>
                  <a:gd name="connsiteY50" fmla="*/ 48578 h 54292"/>
                  <a:gd name="connsiteX51" fmla="*/ 23813 w 27622"/>
                  <a:gd name="connsiteY51" fmla="*/ 48578 h 54292"/>
                  <a:gd name="connsiteX52" fmla="*/ 23813 w 27622"/>
                  <a:gd name="connsiteY52" fmla="*/ 48578 h 54292"/>
                  <a:gd name="connsiteX53" fmla="*/ 23813 w 27622"/>
                  <a:gd name="connsiteY53" fmla="*/ 48578 h 54292"/>
                  <a:gd name="connsiteX54" fmla="*/ 23813 w 27622"/>
                  <a:gd name="connsiteY54" fmla="*/ 48578 h 54292"/>
                  <a:gd name="connsiteX55" fmla="*/ 23813 w 27622"/>
                  <a:gd name="connsiteY55" fmla="*/ 48578 h 54292"/>
                  <a:gd name="connsiteX56" fmla="*/ 23813 w 27622"/>
                  <a:gd name="connsiteY56" fmla="*/ 48578 h 54292"/>
                  <a:gd name="connsiteX57" fmla="*/ 23813 w 27622"/>
                  <a:gd name="connsiteY57" fmla="*/ 48578 h 54292"/>
                  <a:gd name="connsiteX58" fmla="*/ 23813 w 27622"/>
                  <a:gd name="connsiteY58" fmla="*/ 48578 h 54292"/>
                  <a:gd name="connsiteX59" fmla="*/ 23813 w 27622"/>
                  <a:gd name="connsiteY59" fmla="*/ 48578 h 54292"/>
                  <a:gd name="connsiteX60" fmla="*/ 23813 w 27622"/>
                  <a:gd name="connsiteY60" fmla="*/ 48578 h 54292"/>
                  <a:gd name="connsiteX61" fmla="*/ 23813 w 27622"/>
                  <a:gd name="connsiteY61" fmla="*/ 48578 h 54292"/>
                  <a:gd name="connsiteX62" fmla="*/ 23813 w 27622"/>
                  <a:gd name="connsiteY62" fmla="*/ 48578 h 54292"/>
                  <a:gd name="connsiteX63" fmla="*/ 23813 w 27622"/>
                  <a:gd name="connsiteY63" fmla="*/ 48578 h 54292"/>
                  <a:gd name="connsiteX64" fmla="*/ 23813 w 27622"/>
                  <a:gd name="connsiteY64" fmla="*/ 48578 h 54292"/>
                  <a:gd name="connsiteX65" fmla="*/ 23813 w 27622"/>
                  <a:gd name="connsiteY65" fmla="*/ 48578 h 54292"/>
                  <a:gd name="connsiteX66" fmla="*/ 23813 w 27622"/>
                  <a:gd name="connsiteY66" fmla="*/ 48578 h 54292"/>
                  <a:gd name="connsiteX67" fmla="*/ 23813 w 27622"/>
                  <a:gd name="connsiteY67" fmla="*/ 48578 h 54292"/>
                  <a:gd name="connsiteX68" fmla="*/ 23813 w 27622"/>
                  <a:gd name="connsiteY68" fmla="*/ 48578 h 54292"/>
                  <a:gd name="connsiteX69" fmla="*/ 23813 w 27622"/>
                  <a:gd name="connsiteY69" fmla="*/ 48578 h 54292"/>
                  <a:gd name="connsiteX70" fmla="*/ 23813 w 27622"/>
                  <a:gd name="connsiteY70" fmla="*/ 48578 h 54292"/>
                  <a:gd name="connsiteX71" fmla="*/ 23813 w 27622"/>
                  <a:gd name="connsiteY71" fmla="*/ 48578 h 54292"/>
                  <a:gd name="connsiteX72" fmla="*/ 23813 w 27622"/>
                  <a:gd name="connsiteY72" fmla="*/ 48578 h 54292"/>
                  <a:gd name="connsiteX73" fmla="*/ 23813 w 27622"/>
                  <a:gd name="connsiteY73" fmla="*/ 48578 h 54292"/>
                  <a:gd name="connsiteX74" fmla="*/ 23813 w 27622"/>
                  <a:gd name="connsiteY74" fmla="*/ 48578 h 54292"/>
                  <a:gd name="connsiteX75" fmla="*/ 23813 w 27622"/>
                  <a:gd name="connsiteY75" fmla="*/ 48578 h 54292"/>
                  <a:gd name="connsiteX76" fmla="*/ 23813 w 27622"/>
                  <a:gd name="connsiteY76" fmla="*/ 48578 h 54292"/>
                  <a:gd name="connsiteX77" fmla="*/ 23813 w 27622"/>
                  <a:gd name="connsiteY77" fmla="*/ 48578 h 54292"/>
                  <a:gd name="connsiteX78" fmla="*/ 23813 w 27622"/>
                  <a:gd name="connsiteY78" fmla="*/ 48578 h 54292"/>
                  <a:gd name="connsiteX79" fmla="*/ 23813 w 27622"/>
                  <a:gd name="connsiteY79" fmla="*/ 48578 h 54292"/>
                  <a:gd name="connsiteX80" fmla="*/ 23813 w 27622"/>
                  <a:gd name="connsiteY80" fmla="*/ 48578 h 54292"/>
                  <a:gd name="connsiteX81" fmla="*/ 23813 w 27622"/>
                  <a:gd name="connsiteY81" fmla="*/ 48578 h 54292"/>
                  <a:gd name="connsiteX82" fmla="*/ 23813 w 27622"/>
                  <a:gd name="connsiteY82" fmla="*/ 48578 h 54292"/>
                  <a:gd name="connsiteX83" fmla="*/ 23813 w 27622"/>
                  <a:gd name="connsiteY83" fmla="*/ 48578 h 54292"/>
                  <a:gd name="connsiteX84" fmla="*/ 23813 w 27622"/>
                  <a:gd name="connsiteY84" fmla="*/ 48578 h 54292"/>
                  <a:gd name="connsiteX85" fmla="*/ 23813 w 27622"/>
                  <a:gd name="connsiteY85" fmla="*/ 48578 h 54292"/>
                  <a:gd name="connsiteX86" fmla="*/ 23813 w 27622"/>
                  <a:gd name="connsiteY86" fmla="*/ 48578 h 54292"/>
                  <a:gd name="connsiteX87" fmla="*/ 23813 w 27622"/>
                  <a:gd name="connsiteY87" fmla="*/ 48578 h 54292"/>
                  <a:gd name="connsiteX88" fmla="*/ 23813 w 27622"/>
                  <a:gd name="connsiteY88" fmla="*/ 48578 h 54292"/>
                  <a:gd name="connsiteX89" fmla="*/ 23813 w 27622"/>
                  <a:gd name="connsiteY89" fmla="*/ 48578 h 54292"/>
                  <a:gd name="connsiteX90" fmla="*/ 23813 w 27622"/>
                  <a:gd name="connsiteY90" fmla="*/ 48578 h 54292"/>
                  <a:gd name="connsiteX91" fmla="*/ 23813 w 27622"/>
                  <a:gd name="connsiteY91" fmla="*/ 48578 h 54292"/>
                  <a:gd name="connsiteX92" fmla="*/ 23813 w 27622"/>
                  <a:gd name="connsiteY92" fmla="*/ 48578 h 54292"/>
                  <a:gd name="connsiteX93" fmla="*/ 23813 w 27622"/>
                  <a:gd name="connsiteY93" fmla="*/ 48578 h 54292"/>
                  <a:gd name="connsiteX94" fmla="*/ 23813 w 27622"/>
                  <a:gd name="connsiteY94" fmla="*/ 48578 h 54292"/>
                  <a:gd name="connsiteX95" fmla="*/ 23813 w 27622"/>
                  <a:gd name="connsiteY95" fmla="*/ 48578 h 54292"/>
                  <a:gd name="connsiteX96" fmla="*/ 23813 w 27622"/>
                  <a:gd name="connsiteY96" fmla="*/ 48578 h 54292"/>
                  <a:gd name="connsiteX97" fmla="*/ 23813 w 27622"/>
                  <a:gd name="connsiteY97" fmla="*/ 48578 h 54292"/>
                  <a:gd name="connsiteX98" fmla="*/ 23813 w 27622"/>
                  <a:gd name="connsiteY98" fmla="*/ 48578 h 54292"/>
                  <a:gd name="connsiteX99" fmla="*/ 23813 w 27622"/>
                  <a:gd name="connsiteY99" fmla="*/ 48578 h 54292"/>
                  <a:gd name="connsiteX100" fmla="*/ 23813 w 27622"/>
                  <a:gd name="connsiteY100" fmla="*/ 48578 h 54292"/>
                  <a:gd name="connsiteX101" fmla="*/ 23813 w 27622"/>
                  <a:gd name="connsiteY101" fmla="*/ 48578 h 54292"/>
                  <a:gd name="connsiteX102" fmla="*/ 23813 w 27622"/>
                  <a:gd name="connsiteY102" fmla="*/ 48578 h 54292"/>
                  <a:gd name="connsiteX103" fmla="*/ 23813 w 27622"/>
                  <a:gd name="connsiteY103" fmla="*/ 48578 h 54292"/>
                  <a:gd name="connsiteX104" fmla="*/ 23813 w 27622"/>
                  <a:gd name="connsiteY104" fmla="*/ 48578 h 54292"/>
                  <a:gd name="connsiteX105" fmla="*/ 23813 w 27622"/>
                  <a:gd name="connsiteY105" fmla="*/ 48578 h 54292"/>
                  <a:gd name="connsiteX106" fmla="*/ 23813 w 27622"/>
                  <a:gd name="connsiteY106" fmla="*/ 48578 h 54292"/>
                  <a:gd name="connsiteX107" fmla="*/ 23813 w 27622"/>
                  <a:gd name="connsiteY107" fmla="*/ 48578 h 54292"/>
                  <a:gd name="connsiteX108" fmla="*/ 23813 w 27622"/>
                  <a:gd name="connsiteY108" fmla="*/ 48578 h 54292"/>
                  <a:gd name="connsiteX109" fmla="*/ 23813 w 27622"/>
                  <a:gd name="connsiteY109" fmla="*/ 48578 h 54292"/>
                  <a:gd name="connsiteX110" fmla="*/ 23813 w 27622"/>
                  <a:gd name="connsiteY110" fmla="*/ 48578 h 54292"/>
                  <a:gd name="connsiteX111" fmla="*/ 23813 w 27622"/>
                  <a:gd name="connsiteY111" fmla="*/ 48578 h 54292"/>
                  <a:gd name="connsiteX112" fmla="*/ 23813 w 27622"/>
                  <a:gd name="connsiteY112" fmla="*/ 48578 h 54292"/>
                  <a:gd name="connsiteX113" fmla="*/ 23813 w 27622"/>
                  <a:gd name="connsiteY113" fmla="*/ 48578 h 54292"/>
                  <a:gd name="connsiteX114" fmla="*/ 23813 w 27622"/>
                  <a:gd name="connsiteY114" fmla="*/ 48578 h 54292"/>
                  <a:gd name="connsiteX115" fmla="*/ 23813 w 27622"/>
                  <a:gd name="connsiteY115" fmla="*/ 48578 h 54292"/>
                  <a:gd name="connsiteX116" fmla="*/ 23813 w 27622"/>
                  <a:gd name="connsiteY116" fmla="*/ 48578 h 54292"/>
                  <a:gd name="connsiteX117" fmla="*/ 23813 w 27622"/>
                  <a:gd name="connsiteY117" fmla="*/ 48578 h 54292"/>
                  <a:gd name="connsiteX118" fmla="*/ 23813 w 27622"/>
                  <a:gd name="connsiteY118" fmla="*/ 48578 h 54292"/>
                  <a:gd name="connsiteX119" fmla="*/ 23813 w 27622"/>
                  <a:gd name="connsiteY119" fmla="*/ 48578 h 54292"/>
                  <a:gd name="connsiteX120" fmla="*/ 22860 w 27622"/>
                  <a:gd name="connsiteY120" fmla="*/ 49530 h 54292"/>
                  <a:gd name="connsiteX121" fmla="*/ 22860 w 27622"/>
                  <a:gd name="connsiteY121" fmla="*/ 49530 h 54292"/>
                  <a:gd name="connsiteX122" fmla="*/ 21908 w 27622"/>
                  <a:gd name="connsiteY122" fmla="*/ 50483 h 54292"/>
                  <a:gd name="connsiteX123" fmla="*/ 21908 w 27622"/>
                  <a:gd name="connsiteY123" fmla="*/ 50483 h 54292"/>
                  <a:gd name="connsiteX124" fmla="*/ 20003 w 27622"/>
                  <a:gd name="connsiteY124" fmla="*/ 52388 h 54292"/>
                  <a:gd name="connsiteX125" fmla="*/ 20003 w 27622"/>
                  <a:gd name="connsiteY125" fmla="*/ 52388 h 54292"/>
                  <a:gd name="connsiteX126" fmla="*/ 18097 w 27622"/>
                  <a:gd name="connsiteY126" fmla="*/ 53340 h 54292"/>
                  <a:gd name="connsiteX127" fmla="*/ 18097 w 27622"/>
                  <a:gd name="connsiteY127" fmla="*/ 53340 h 54292"/>
                  <a:gd name="connsiteX128" fmla="*/ 17145 w 27622"/>
                  <a:gd name="connsiteY128" fmla="*/ 54292 h 54292"/>
                  <a:gd name="connsiteX129" fmla="*/ 16193 w 27622"/>
                  <a:gd name="connsiteY129" fmla="*/ 53340 h 54292"/>
                  <a:gd name="connsiteX130" fmla="*/ 11430 w 27622"/>
                  <a:gd name="connsiteY130" fmla="*/ 54292 h 54292"/>
                  <a:gd name="connsiteX131" fmla="*/ 1905 w 27622"/>
                  <a:gd name="connsiteY131" fmla="*/ 47625 h 54292"/>
                  <a:gd name="connsiteX132" fmla="*/ 1905 w 27622"/>
                  <a:gd name="connsiteY132" fmla="*/ 47625 h 54292"/>
                  <a:gd name="connsiteX133" fmla="*/ 1905 w 27622"/>
                  <a:gd name="connsiteY133" fmla="*/ 47625 h 54292"/>
                  <a:gd name="connsiteX134" fmla="*/ 953 w 27622"/>
                  <a:gd name="connsiteY134" fmla="*/ 43815 h 54292"/>
                  <a:gd name="connsiteX135" fmla="*/ 1905 w 27622"/>
                  <a:gd name="connsiteY135" fmla="*/ 42863 h 54292"/>
                  <a:gd name="connsiteX136" fmla="*/ 1905 w 27622"/>
                  <a:gd name="connsiteY136" fmla="*/ 42863 h 54292"/>
                  <a:gd name="connsiteX137" fmla="*/ 1905 w 27622"/>
                  <a:gd name="connsiteY137" fmla="*/ 41910 h 54292"/>
                  <a:gd name="connsiteX138" fmla="*/ 953 w 27622"/>
                  <a:gd name="connsiteY138" fmla="*/ 40005 h 54292"/>
                  <a:gd name="connsiteX139" fmla="*/ 1905 w 27622"/>
                  <a:gd name="connsiteY139" fmla="*/ 38100 h 54292"/>
                  <a:gd name="connsiteX140" fmla="*/ 1905 w 27622"/>
                  <a:gd name="connsiteY140" fmla="*/ 38100 h 54292"/>
                  <a:gd name="connsiteX141" fmla="*/ 0 w 27622"/>
                  <a:gd name="connsiteY141" fmla="*/ 36195 h 54292"/>
                  <a:gd name="connsiteX142" fmla="*/ 1905 w 27622"/>
                  <a:gd name="connsiteY142" fmla="*/ 34290 h 54292"/>
                  <a:gd name="connsiteX143" fmla="*/ 2858 w 27622"/>
                  <a:gd name="connsiteY143" fmla="*/ 34290 h 54292"/>
                  <a:gd name="connsiteX144" fmla="*/ 3810 w 27622"/>
                  <a:gd name="connsiteY144" fmla="*/ 34290 h 54292"/>
                  <a:gd name="connsiteX145" fmla="*/ 3810 w 27622"/>
                  <a:gd name="connsiteY145" fmla="*/ 33338 h 54292"/>
                  <a:gd name="connsiteX146" fmla="*/ 2858 w 27622"/>
                  <a:gd name="connsiteY146" fmla="*/ 31433 h 54292"/>
                  <a:gd name="connsiteX147" fmla="*/ 4763 w 27622"/>
                  <a:gd name="connsiteY147" fmla="*/ 29528 h 54292"/>
                  <a:gd name="connsiteX148" fmla="*/ 4763 w 27622"/>
                  <a:gd name="connsiteY148" fmla="*/ 28575 h 54292"/>
                  <a:gd name="connsiteX149" fmla="*/ 3810 w 27622"/>
                  <a:gd name="connsiteY149" fmla="*/ 26670 h 54292"/>
                  <a:gd name="connsiteX150" fmla="*/ 5715 w 27622"/>
                  <a:gd name="connsiteY150" fmla="*/ 24765 h 54292"/>
                  <a:gd name="connsiteX151" fmla="*/ 6668 w 27622"/>
                  <a:gd name="connsiteY151" fmla="*/ 20003 h 54292"/>
                  <a:gd name="connsiteX152" fmla="*/ 5715 w 27622"/>
                  <a:gd name="connsiteY152" fmla="*/ 18097 h 54292"/>
                  <a:gd name="connsiteX153" fmla="*/ 7620 w 27622"/>
                  <a:gd name="connsiteY153" fmla="*/ 16192 h 54292"/>
                  <a:gd name="connsiteX154" fmla="*/ 7620 w 27622"/>
                  <a:gd name="connsiteY154" fmla="*/ 16192 h 54292"/>
                  <a:gd name="connsiteX155" fmla="*/ 7620 w 27622"/>
                  <a:gd name="connsiteY155" fmla="*/ 15240 h 54292"/>
                  <a:gd name="connsiteX156" fmla="*/ 8572 w 27622"/>
                  <a:gd name="connsiteY156" fmla="*/ 9525 h 54292"/>
                  <a:gd name="connsiteX157" fmla="*/ 13335 w 27622"/>
                  <a:gd name="connsiteY157" fmla="*/ 3810 h 54292"/>
                  <a:gd name="connsiteX158" fmla="*/ 18097 w 27622"/>
                  <a:gd name="connsiteY158" fmla="*/ 0 h 54292"/>
                  <a:gd name="connsiteX159" fmla="*/ 20003 w 27622"/>
                  <a:gd name="connsiteY159" fmla="*/ 6667 h 5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</a:cxnLst>
                <a:rect l="l" t="t" r="r" b="b"/>
                <a:pathLst>
                  <a:path w="27622" h="54292">
                    <a:moveTo>
                      <a:pt x="20003" y="6667"/>
                    </a:moveTo>
                    <a:cubicBezTo>
                      <a:pt x="20003" y="6667"/>
                      <a:pt x="20003" y="7620"/>
                      <a:pt x="20003" y="6667"/>
                    </a:cubicBezTo>
                    <a:cubicBezTo>
                      <a:pt x="20003" y="7620"/>
                      <a:pt x="20003" y="7620"/>
                      <a:pt x="20003" y="7620"/>
                    </a:cubicBezTo>
                    <a:lnTo>
                      <a:pt x="20003" y="7620"/>
                    </a:lnTo>
                    <a:cubicBezTo>
                      <a:pt x="20955" y="7620"/>
                      <a:pt x="20955" y="8572"/>
                      <a:pt x="20955" y="9525"/>
                    </a:cubicBezTo>
                    <a:cubicBezTo>
                      <a:pt x="20955" y="9525"/>
                      <a:pt x="20955" y="10478"/>
                      <a:pt x="20955" y="10478"/>
                    </a:cubicBezTo>
                    <a:lnTo>
                      <a:pt x="20955" y="10478"/>
                    </a:lnTo>
                    <a:cubicBezTo>
                      <a:pt x="21908" y="10478"/>
                      <a:pt x="22860" y="11430"/>
                      <a:pt x="22860" y="13335"/>
                    </a:cubicBezTo>
                    <a:cubicBezTo>
                      <a:pt x="22860" y="13335"/>
                      <a:pt x="22860" y="14288"/>
                      <a:pt x="22860" y="14288"/>
                    </a:cubicBezTo>
                    <a:cubicBezTo>
                      <a:pt x="23813" y="14288"/>
                      <a:pt x="23813" y="15240"/>
                      <a:pt x="23813" y="16192"/>
                    </a:cubicBezTo>
                    <a:cubicBezTo>
                      <a:pt x="24765" y="16192"/>
                      <a:pt x="25718" y="17145"/>
                      <a:pt x="25718" y="19050"/>
                    </a:cubicBezTo>
                    <a:cubicBezTo>
                      <a:pt x="25718" y="20003"/>
                      <a:pt x="25718" y="20003"/>
                      <a:pt x="24765" y="20955"/>
                    </a:cubicBezTo>
                    <a:cubicBezTo>
                      <a:pt x="24765" y="20955"/>
                      <a:pt x="24765" y="21908"/>
                      <a:pt x="24765" y="22860"/>
                    </a:cubicBezTo>
                    <a:cubicBezTo>
                      <a:pt x="24765" y="23813"/>
                      <a:pt x="24765" y="23813"/>
                      <a:pt x="23813" y="23813"/>
                    </a:cubicBezTo>
                    <a:lnTo>
                      <a:pt x="23813" y="23813"/>
                    </a:lnTo>
                    <a:cubicBezTo>
                      <a:pt x="24765" y="23813"/>
                      <a:pt x="24765" y="24765"/>
                      <a:pt x="24765" y="25717"/>
                    </a:cubicBezTo>
                    <a:cubicBezTo>
                      <a:pt x="24765" y="25717"/>
                      <a:pt x="24765" y="26670"/>
                      <a:pt x="24765" y="26670"/>
                    </a:cubicBezTo>
                    <a:cubicBezTo>
                      <a:pt x="24765" y="26670"/>
                      <a:pt x="25718" y="27622"/>
                      <a:pt x="25718" y="28575"/>
                    </a:cubicBezTo>
                    <a:cubicBezTo>
                      <a:pt x="25718" y="28575"/>
                      <a:pt x="25718" y="29528"/>
                      <a:pt x="25718" y="29528"/>
                    </a:cubicBezTo>
                    <a:cubicBezTo>
                      <a:pt x="25718" y="29528"/>
                      <a:pt x="26670" y="30480"/>
                      <a:pt x="26670" y="31433"/>
                    </a:cubicBezTo>
                    <a:cubicBezTo>
                      <a:pt x="26670" y="31433"/>
                      <a:pt x="26670" y="32385"/>
                      <a:pt x="26670" y="32385"/>
                    </a:cubicBezTo>
                    <a:cubicBezTo>
                      <a:pt x="26670" y="33338"/>
                      <a:pt x="27622" y="33338"/>
                      <a:pt x="27622" y="34290"/>
                    </a:cubicBezTo>
                    <a:cubicBezTo>
                      <a:pt x="27622" y="35242"/>
                      <a:pt x="27622" y="35242"/>
                      <a:pt x="26670" y="35242"/>
                    </a:cubicBezTo>
                    <a:lnTo>
                      <a:pt x="26670" y="35242"/>
                    </a:lnTo>
                    <a:cubicBezTo>
                      <a:pt x="26670" y="35242"/>
                      <a:pt x="27622" y="36195"/>
                      <a:pt x="26670" y="37147"/>
                    </a:cubicBezTo>
                    <a:cubicBezTo>
                      <a:pt x="26670" y="37147"/>
                      <a:pt x="26670" y="37147"/>
                      <a:pt x="26670" y="38100"/>
                    </a:cubicBezTo>
                    <a:cubicBezTo>
                      <a:pt x="26670" y="38100"/>
                      <a:pt x="26670" y="39053"/>
                      <a:pt x="26670" y="40005"/>
                    </a:cubicBezTo>
                    <a:cubicBezTo>
                      <a:pt x="26670" y="40005"/>
                      <a:pt x="26670" y="40005"/>
                      <a:pt x="26670" y="40005"/>
                    </a:cubicBezTo>
                    <a:cubicBezTo>
                      <a:pt x="26670" y="40005"/>
                      <a:pt x="26670" y="40958"/>
                      <a:pt x="26670" y="40958"/>
                    </a:cubicBezTo>
                    <a:cubicBezTo>
                      <a:pt x="26670" y="40958"/>
                      <a:pt x="26670" y="41910"/>
                      <a:pt x="25718" y="41910"/>
                    </a:cubicBezTo>
                    <a:cubicBezTo>
                      <a:pt x="26670" y="41910"/>
                      <a:pt x="26670" y="42863"/>
                      <a:pt x="26670" y="43815"/>
                    </a:cubicBezTo>
                    <a:cubicBezTo>
                      <a:pt x="26670" y="44767"/>
                      <a:pt x="25718" y="44767"/>
                      <a:pt x="25718" y="44767"/>
                    </a:cubicBezTo>
                    <a:cubicBezTo>
                      <a:pt x="25718" y="44767"/>
                      <a:pt x="25718" y="45720"/>
                      <a:pt x="25718" y="45720"/>
                    </a:cubicBezTo>
                    <a:cubicBezTo>
                      <a:pt x="25718" y="45720"/>
                      <a:pt x="25718" y="46672"/>
                      <a:pt x="24765" y="46672"/>
                    </a:cubicBezTo>
                    <a:cubicBezTo>
                      <a:pt x="24765" y="46672"/>
                      <a:pt x="24765" y="47625"/>
                      <a:pt x="24765" y="47625"/>
                    </a:cubicBezTo>
                    <a:cubicBezTo>
                      <a:pt x="24765" y="48578"/>
                      <a:pt x="24765" y="48578"/>
                      <a:pt x="23813" y="48578"/>
                    </a:cubicBez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cubicBezTo>
                      <a:pt x="23813" y="49530"/>
                      <a:pt x="23813" y="49530"/>
                      <a:pt x="22860" y="49530"/>
                    </a:cubicBezTo>
                    <a:cubicBezTo>
                      <a:pt x="22860" y="49530"/>
                      <a:pt x="22860" y="49530"/>
                      <a:pt x="22860" y="49530"/>
                    </a:cubicBezTo>
                    <a:cubicBezTo>
                      <a:pt x="22860" y="50483"/>
                      <a:pt x="22860" y="50483"/>
                      <a:pt x="21908" y="50483"/>
                    </a:cubicBezTo>
                    <a:cubicBezTo>
                      <a:pt x="21908" y="50483"/>
                      <a:pt x="21908" y="50483"/>
                      <a:pt x="21908" y="50483"/>
                    </a:cubicBezTo>
                    <a:cubicBezTo>
                      <a:pt x="21908" y="51435"/>
                      <a:pt x="20955" y="52388"/>
                      <a:pt x="20003" y="52388"/>
                    </a:cubicBezTo>
                    <a:lnTo>
                      <a:pt x="20003" y="52388"/>
                    </a:lnTo>
                    <a:cubicBezTo>
                      <a:pt x="20003" y="53340"/>
                      <a:pt x="19050" y="54292"/>
                      <a:pt x="18097" y="53340"/>
                    </a:cubicBezTo>
                    <a:cubicBezTo>
                      <a:pt x="18097" y="53340"/>
                      <a:pt x="18097" y="53340"/>
                      <a:pt x="18097" y="53340"/>
                    </a:cubicBezTo>
                    <a:cubicBezTo>
                      <a:pt x="18097" y="54292"/>
                      <a:pt x="17145" y="54292"/>
                      <a:pt x="17145" y="54292"/>
                    </a:cubicBezTo>
                    <a:cubicBezTo>
                      <a:pt x="17145" y="54292"/>
                      <a:pt x="16193" y="54292"/>
                      <a:pt x="16193" y="53340"/>
                    </a:cubicBezTo>
                    <a:cubicBezTo>
                      <a:pt x="14288" y="54292"/>
                      <a:pt x="13335" y="54292"/>
                      <a:pt x="11430" y="54292"/>
                    </a:cubicBezTo>
                    <a:cubicBezTo>
                      <a:pt x="6668" y="53340"/>
                      <a:pt x="3810" y="51435"/>
                      <a:pt x="1905" y="47625"/>
                    </a:cubicBezTo>
                    <a:lnTo>
                      <a:pt x="1905" y="47625"/>
                    </a:lnTo>
                    <a:lnTo>
                      <a:pt x="1905" y="47625"/>
                    </a:lnTo>
                    <a:cubicBezTo>
                      <a:pt x="1905" y="46672"/>
                      <a:pt x="953" y="45720"/>
                      <a:pt x="953" y="43815"/>
                    </a:cubicBezTo>
                    <a:cubicBezTo>
                      <a:pt x="953" y="43815"/>
                      <a:pt x="1905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lnTo>
                      <a:pt x="1905" y="41910"/>
                    </a:lnTo>
                    <a:cubicBezTo>
                      <a:pt x="1905" y="41910"/>
                      <a:pt x="953" y="40958"/>
                      <a:pt x="953" y="40005"/>
                    </a:cubicBezTo>
                    <a:cubicBezTo>
                      <a:pt x="953" y="39053"/>
                      <a:pt x="953" y="38100"/>
                      <a:pt x="1905" y="38100"/>
                    </a:cubicBezTo>
                    <a:lnTo>
                      <a:pt x="1905" y="38100"/>
                    </a:lnTo>
                    <a:cubicBezTo>
                      <a:pt x="953" y="38100"/>
                      <a:pt x="0" y="37147"/>
                      <a:pt x="0" y="36195"/>
                    </a:cubicBezTo>
                    <a:cubicBezTo>
                      <a:pt x="0" y="35242"/>
                      <a:pt x="953" y="34290"/>
                      <a:pt x="1905" y="34290"/>
                    </a:cubicBezTo>
                    <a:cubicBezTo>
                      <a:pt x="1905" y="34290"/>
                      <a:pt x="1905" y="34290"/>
                      <a:pt x="2858" y="34290"/>
                    </a:cubicBezTo>
                    <a:cubicBezTo>
                      <a:pt x="2858" y="34290"/>
                      <a:pt x="2858" y="34290"/>
                      <a:pt x="3810" y="34290"/>
                    </a:cubicBezTo>
                    <a:lnTo>
                      <a:pt x="3810" y="33338"/>
                    </a:lnTo>
                    <a:cubicBezTo>
                      <a:pt x="2858" y="33338"/>
                      <a:pt x="2858" y="32385"/>
                      <a:pt x="2858" y="31433"/>
                    </a:cubicBezTo>
                    <a:cubicBezTo>
                      <a:pt x="2858" y="30480"/>
                      <a:pt x="3810" y="29528"/>
                      <a:pt x="4763" y="29528"/>
                    </a:cubicBezTo>
                    <a:lnTo>
                      <a:pt x="4763" y="28575"/>
                    </a:lnTo>
                    <a:cubicBezTo>
                      <a:pt x="4763" y="28575"/>
                      <a:pt x="3810" y="27622"/>
                      <a:pt x="3810" y="26670"/>
                    </a:cubicBezTo>
                    <a:cubicBezTo>
                      <a:pt x="3810" y="25717"/>
                      <a:pt x="4763" y="24765"/>
                      <a:pt x="5715" y="24765"/>
                    </a:cubicBezTo>
                    <a:cubicBezTo>
                      <a:pt x="5715" y="22860"/>
                      <a:pt x="6668" y="21908"/>
                      <a:pt x="6668" y="20003"/>
                    </a:cubicBezTo>
                    <a:cubicBezTo>
                      <a:pt x="5715" y="20003"/>
                      <a:pt x="5715" y="19050"/>
                      <a:pt x="5715" y="18097"/>
                    </a:cubicBezTo>
                    <a:cubicBezTo>
                      <a:pt x="5715" y="17145"/>
                      <a:pt x="6668" y="16192"/>
                      <a:pt x="7620" y="16192"/>
                    </a:cubicBezTo>
                    <a:lnTo>
                      <a:pt x="7620" y="16192"/>
                    </a:lnTo>
                    <a:lnTo>
                      <a:pt x="7620" y="15240"/>
                    </a:lnTo>
                    <a:cubicBezTo>
                      <a:pt x="7620" y="13335"/>
                      <a:pt x="7620" y="11430"/>
                      <a:pt x="8572" y="9525"/>
                    </a:cubicBezTo>
                    <a:cubicBezTo>
                      <a:pt x="9525" y="6667"/>
                      <a:pt x="11430" y="4763"/>
                      <a:pt x="13335" y="3810"/>
                    </a:cubicBezTo>
                    <a:cubicBezTo>
                      <a:pt x="15240" y="953"/>
                      <a:pt x="16193" y="0"/>
                      <a:pt x="18097" y="0"/>
                    </a:cubicBezTo>
                    <a:cubicBezTo>
                      <a:pt x="19050" y="6667"/>
                      <a:pt x="19050" y="6667"/>
                      <a:pt x="20003" y="6667"/>
                    </a:cubicBezTo>
                    <a:close/>
                  </a:path>
                </a:pathLst>
              </a:custGeom>
              <a:solidFill>
                <a:srgbClr val="76B84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848" name="Graphic 801">
              <a:extLst>
                <a:ext uri="{FF2B5EF4-FFF2-40B4-BE49-F238E27FC236}">
                  <a16:creationId xmlns:a16="http://schemas.microsoft.com/office/drawing/2014/main" id="{3BA6BEF9-0B0B-466F-AC0F-30D6591C433E}"/>
                </a:ext>
              </a:extLst>
            </p:cNvPr>
            <p:cNvGrpSpPr/>
            <p:nvPr/>
          </p:nvGrpSpPr>
          <p:grpSpPr>
            <a:xfrm>
              <a:off x="6500812" y="3453765"/>
              <a:ext cx="49529" cy="95249"/>
              <a:chOff x="6500812" y="3453765"/>
              <a:chExt cx="49529" cy="95249"/>
            </a:xfrm>
            <a:solidFill>
              <a:schemeClr val="accent1"/>
            </a:solidFill>
          </p:grpSpPr>
          <p:sp>
            <p:nvSpPr>
              <p:cNvPr id="881" name="Freeform: Shape 880">
                <a:extLst>
                  <a:ext uri="{FF2B5EF4-FFF2-40B4-BE49-F238E27FC236}">
                    <a16:creationId xmlns:a16="http://schemas.microsoft.com/office/drawing/2014/main" id="{1E4FCCF2-177C-45FD-B751-E03644A17CC6}"/>
                  </a:ext>
                </a:extLst>
              </p:cNvPr>
              <p:cNvSpPr/>
              <p:nvPr/>
            </p:nvSpPr>
            <p:spPr>
              <a:xfrm>
                <a:off x="6506527" y="3528060"/>
                <a:ext cx="43815" cy="20954"/>
              </a:xfrm>
              <a:custGeom>
                <a:avLst/>
                <a:gdLst>
                  <a:gd name="connsiteX0" fmla="*/ 43815 w 43815"/>
                  <a:gd name="connsiteY0" fmla="*/ 10478 h 20954"/>
                  <a:gd name="connsiteX1" fmla="*/ 21908 w 43815"/>
                  <a:gd name="connsiteY1" fmla="*/ 20955 h 20954"/>
                  <a:gd name="connsiteX2" fmla="*/ 0 w 43815"/>
                  <a:gd name="connsiteY2" fmla="*/ 10478 h 20954"/>
                  <a:gd name="connsiteX3" fmla="*/ 21908 w 43815"/>
                  <a:gd name="connsiteY3" fmla="*/ 0 h 20954"/>
                  <a:gd name="connsiteX4" fmla="*/ 43815 w 43815"/>
                  <a:gd name="connsiteY4" fmla="*/ 10478 h 209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3815" h="20954">
                    <a:moveTo>
                      <a:pt x="43815" y="10478"/>
                    </a:moveTo>
                    <a:cubicBezTo>
                      <a:pt x="43815" y="16264"/>
                      <a:pt x="34007" y="20955"/>
                      <a:pt x="21908" y="20955"/>
                    </a:cubicBezTo>
                    <a:cubicBezTo>
                      <a:pt x="9808" y="20955"/>
                      <a:pt x="0" y="16264"/>
                      <a:pt x="0" y="10478"/>
                    </a:cubicBezTo>
                    <a:cubicBezTo>
                      <a:pt x="0" y="4691"/>
                      <a:pt x="9809" y="0"/>
                      <a:pt x="21908" y="0"/>
                    </a:cubicBezTo>
                    <a:cubicBezTo>
                      <a:pt x="34007" y="0"/>
                      <a:pt x="43815" y="4691"/>
                      <a:pt x="43815" y="10478"/>
                    </a:cubicBezTo>
                    <a:close/>
                  </a:path>
                </a:pathLst>
              </a:custGeom>
              <a:solidFill>
                <a:srgbClr val="618D3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82" name="Freeform: Shape 881">
                <a:extLst>
                  <a:ext uri="{FF2B5EF4-FFF2-40B4-BE49-F238E27FC236}">
                    <a16:creationId xmlns:a16="http://schemas.microsoft.com/office/drawing/2014/main" id="{E8CD47AE-C478-44A2-99DC-CE94BFAF2A64}"/>
                  </a:ext>
                </a:extLst>
              </p:cNvPr>
              <p:cNvSpPr/>
              <p:nvPr/>
            </p:nvSpPr>
            <p:spPr>
              <a:xfrm>
                <a:off x="6500812" y="3460432"/>
                <a:ext cx="40005" cy="84772"/>
              </a:xfrm>
              <a:custGeom>
                <a:avLst/>
                <a:gdLst>
                  <a:gd name="connsiteX0" fmla="*/ 20955 w 40005"/>
                  <a:gd name="connsiteY0" fmla="*/ 0 h 84772"/>
                  <a:gd name="connsiteX1" fmla="*/ 22860 w 40005"/>
                  <a:gd name="connsiteY1" fmla="*/ 952 h 84772"/>
                  <a:gd name="connsiteX2" fmla="*/ 23813 w 40005"/>
                  <a:gd name="connsiteY2" fmla="*/ 0 h 84772"/>
                  <a:gd name="connsiteX3" fmla="*/ 24765 w 40005"/>
                  <a:gd name="connsiteY3" fmla="*/ 1905 h 84772"/>
                  <a:gd name="connsiteX4" fmla="*/ 24765 w 40005"/>
                  <a:gd name="connsiteY4" fmla="*/ 1905 h 84772"/>
                  <a:gd name="connsiteX5" fmla="*/ 25718 w 40005"/>
                  <a:gd name="connsiteY5" fmla="*/ 4763 h 84772"/>
                  <a:gd name="connsiteX6" fmla="*/ 25718 w 40005"/>
                  <a:gd name="connsiteY6" fmla="*/ 5715 h 84772"/>
                  <a:gd name="connsiteX7" fmla="*/ 25718 w 40005"/>
                  <a:gd name="connsiteY7" fmla="*/ 5715 h 84772"/>
                  <a:gd name="connsiteX8" fmla="*/ 26670 w 40005"/>
                  <a:gd name="connsiteY8" fmla="*/ 8572 h 84772"/>
                  <a:gd name="connsiteX9" fmla="*/ 26670 w 40005"/>
                  <a:gd name="connsiteY9" fmla="*/ 9525 h 84772"/>
                  <a:gd name="connsiteX10" fmla="*/ 26670 w 40005"/>
                  <a:gd name="connsiteY10" fmla="*/ 9525 h 84772"/>
                  <a:gd name="connsiteX11" fmla="*/ 29528 w 40005"/>
                  <a:gd name="connsiteY11" fmla="*/ 13335 h 84772"/>
                  <a:gd name="connsiteX12" fmla="*/ 29528 w 40005"/>
                  <a:gd name="connsiteY12" fmla="*/ 14288 h 84772"/>
                  <a:gd name="connsiteX13" fmla="*/ 31432 w 40005"/>
                  <a:gd name="connsiteY13" fmla="*/ 17145 h 84772"/>
                  <a:gd name="connsiteX14" fmla="*/ 34290 w 40005"/>
                  <a:gd name="connsiteY14" fmla="*/ 20955 h 84772"/>
                  <a:gd name="connsiteX15" fmla="*/ 33338 w 40005"/>
                  <a:gd name="connsiteY15" fmla="*/ 23813 h 84772"/>
                  <a:gd name="connsiteX16" fmla="*/ 34290 w 40005"/>
                  <a:gd name="connsiteY16" fmla="*/ 26670 h 84772"/>
                  <a:gd name="connsiteX17" fmla="*/ 33338 w 40005"/>
                  <a:gd name="connsiteY17" fmla="*/ 28575 h 84772"/>
                  <a:gd name="connsiteX18" fmla="*/ 33338 w 40005"/>
                  <a:gd name="connsiteY18" fmla="*/ 28575 h 84772"/>
                  <a:gd name="connsiteX19" fmla="*/ 35243 w 40005"/>
                  <a:gd name="connsiteY19" fmla="*/ 32385 h 84772"/>
                  <a:gd name="connsiteX20" fmla="*/ 35243 w 40005"/>
                  <a:gd name="connsiteY20" fmla="*/ 34290 h 84772"/>
                  <a:gd name="connsiteX21" fmla="*/ 36195 w 40005"/>
                  <a:gd name="connsiteY21" fmla="*/ 37147 h 84772"/>
                  <a:gd name="connsiteX22" fmla="*/ 36195 w 40005"/>
                  <a:gd name="connsiteY22" fmla="*/ 39052 h 84772"/>
                  <a:gd name="connsiteX23" fmla="*/ 37147 w 40005"/>
                  <a:gd name="connsiteY23" fmla="*/ 41910 h 84772"/>
                  <a:gd name="connsiteX24" fmla="*/ 37147 w 40005"/>
                  <a:gd name="connsiteY24" fmla="*/ 43815 h 84772"/>
                  <a:gd name="connsiteX25" fmla="*/ 38100 w 40005"/>
                  <a:gd name="connsiteY25" fmla="*/ 46672 h 84772"/>
                  <a:gd name="connsiteX26" fmla="*/ 37147 w 40005"/>
                  <a:gd name="connsiteY26" fmla="*/ 48577 h 84772"/>
                  <a:gd name="connsiteX27" fmla="*/ 37147 w 40005"/>
                  <a:gd name="connsiteY27" fmla="*/ 48577 h 84772"/>
                  <a:gd name="connsiteX28" fmla="*/ 38100 w 40005"/>
                  <a:gd name="connsiteY28" fmla="*/ 51435 h 84772"/>
                  <a:gd name="connsiteX29" fmla="*/ 38100 w 40005"/>
                  <a:gd name="connsiteY29" fmla="*/ 52388 h 84772"/>
                  <a:gd name="connsiteX30" fmla="*/ 39053 w 40005"/>
                  <a:gd name="connsiteY30" fmla="*/ 55245 h 84772"/>
                  <a:gd name="connsiteX31" fmla="*/ 39053 w 40005"/>
                  <a:gd name="connsiteY31" fmla="*/ 56197 h 84772"/>
                  <a:gd name="connsiteX32" fmla="*/ 39053 w 40005"/>
                  <a:gd name="connsiteY32" fmla="*/ 57150 h 84772"/>
                  <a:gd name="connsiteX33" fmla="*/ 38100 w 40005"/>
                  <a:gd name="connsiteY33" fmla="*/ 59055 h 84772"/>
                  <a:gd name="connsiteX34" fmla="*/ 40005 w 40005"/>
                  <a:gd name="connsiteY34" fmla="*/ 61913 h 84772"/>
                  <a:gd name="connsiteX35" fmla="*/ 38100 w 40005"/>
                  <a:gd name="connsiteY35" fmla="*/ 64770 h 84772"/>
                  <a:gd name="connsiteX36" fmla="*/ 38100 w 40005"/>
                  <a:gd name="connsiteY36" fmla="*/ 66675 h 84772"/>
                  <a:gd name="connsiteX37" fmla="*/ 37147 w 40005"/>
                  <a:gd name="connsiteY37" fmla="*/ 68580 h 84772"/>
                  <a:gd name="connsiteX38" fmla="*/ 38100 w 40005"/>
                  <a:gd name="connsiteY38" fmla="*/ 70485 h 84772"/>
                  <a:gd name="connsiteX39" fmla="*/ 37147 w 40005"/>
                  <a:gd name="connsiteY39" fmla="*/ 72390 h 84772"/>
                  <a:gd name="connsiteX40" fmla="*/ 37147 w 40005"/>
                  <a:gd name="connsiteY40" fmla="*/ 72390 h 84772"/>
                  <a:gd name="connsiteX41" fmla="*/ 37147 w 40005"/>
                  <a:gd name="connsiteY41" fmla="*/ 72390 h 84772"/>
                  <a:gd name="connsiteX42" fmla="*/ 37147 w 40005"/>
                  <a:gd name="connsiteY42" fmla="*/ 72390 h 84772"/>
                  <a:gd name="connsiteX43" fmla="*/ 37147 w 40005"/>
                  <a:gd name="connsiteY43" fmla="*/ 72390 h 84772"/>
                  <a:gd name="connsiteX44" fmla="*/ 37147 w 40005"/>
                  <a:gd name="connsiteY44" fmla="*/ 72390 h 84772"/>
                  <a:gd name="connsiteX45" fmla="*/ 37147 w 40005"/>
                  <a:gd name="connsiteY45" fmla="*/ 72390 h 84772"/>
                  <a:gd name="connsiteX46" fmla="*/ 37147 w 40005"/>
                  <a:gd name="connsiteY46" fmla="*/ 72390 h 84772"/>
                  <a:gd name="connsiteX47" fmla="*/ 37147 w 40005"/>
                  <a:gd name="connsiteY47" fmla="*/ 72390 h 84772"/>
                  <a:gd name="connsiteX48" fmla="*/ 37147 w 40005"/>
                  <a:gd name="connsiteY48" fmla="*/ 72390 h 84772"/>
                  <a:gd name="connsiteX49" fmla="*/ 37147 w 40005"/>
                  <a:gd name="connsiteY49" fmla="*/ 72390 h 84772"/>
                  <a:gd name="connsiteX50" fmla="*/ 37147 w 40005"/>
                  <a:gd name="connsiteY50" fmla="*/ 72390 h 84772"/>
                  <a:gd name="connsiteX51" fmla="*/ 37147 w 40005"/>
                  <a:gd name="connsiteY51" fmla="*/ 72390 h 84772"/>
                  <a:gd name="connsiteX52" fmla="*/ 37147 w 40005"/>
                  <a:gd name="connsiteY52" fmla="*/ 72390 h 84772"/>
                  <a:gd name="connsiteX53" fmla="*/ 37147 w 40005"/>
                  <a:gd name="connsiteY53" fmla="*/ 72390 h 84772"/>
                  <a:gd name="connsiteX54" fmla="*/ 37147 w 40005"/>
                  <a:gd name="connsiteY54" fmla="*/ 72390 h 84772"/>
                  <a:gd name="connsiteX55" fmla="*/ 37147 w 40005"/>
                  <a:gd name="connsiteY55" fmla="*/ 72390 h 84772"/>
                  <a:gd name="connsiteX56" fmla="*/ 37147 w 40005"/>
                  <a:gd name="connsiteY56" fmla="*/ 72390 h 84772"/>
                  <a:gd name="connsiteX57" fmla="*/ 37147 w 40005"/>
                  <a:gd name="connsiteY57" fmla="*/ 72390 h 84772"/>
                  <a:gd name="connsiteX58" fmla="*/ 37147 w 40005"/>
                  <a:gd name="connsiteY58" fmla="*/ 72390 h 84772"/>
                  <a:gd name="connsiteX59" fmla="*/ 37147 w 40005"/>
                  <a:gd name="connsiteY59" fmla="*/ 72390 h 84772"/>
                  <a:gd name="connsiteX60" fmla="*/ 37147 w 40005"/>
                  <a:gd name="connsiteY60" fmla="*/ 72390 h 84772"/>
                  <a:gd name="connsiteX61" fmla="*/ 37147 w 40005"/>
                  <a:gd name="connsiteY61" fmla="*/ 72390 h 84772"/>
                  <a:gd name="connsiteX62" fmla="*/ 37147 w 40005"/>
                  <a:gd name="connsiteY62" fmla="*/ 72390 h 84772"/>
                  <a:gd name="connsiteX63" fmla="*/ 37147 w 40005"/>
                  <a:gd name="connsiteY63" fmla="*/ 72390 h 84772"/>
                  <a:gd name="connsiteX64" fmla="*/ 37147 w 40005"/>
                  <a:gd name="connsiteY64" fmla="*/ 72390 h 84772"/>
                  <a:gd name="connsiteX65" fmla="*/ 37147 w 40005"/>
                  <a:gd name="connsiteY65" fmla="*/ 72390 h 84772"/>
                  <a:gd name="connsiteX66" fmla="*/ 37147 w 40005"/>
                  <a:gd name="connsiteY66" fmla="*/ 72390 h 84772"/>
                  <a:gd name="connsiteX67" fmla="*/ 37147 w 40005"/>
                  <a:gd name="connsiteY67" fmla="*/ 72390 h 84772"/>
                  <a:gd name="connsiteX68" fmla="*/ 37147 w 40005"/>
                  <a:gd name="connsiteY68" fmla="*/ 72390 h 84772"/>
                  <a:gd name="connsiteX69" fmla="*/ 37147 w 40005"/>
                  <a:gd name="connsiteY69" fmla="*/ 72390 h 84772"/>
                  <a:gd name="connsiteX70" fmla="*/ 37147 w 40005"/>
                  <a:gd name="connsiteY70" fmla="*/ 72390 h 84772"/>
                  <a:gd name="connsiteX71" fmla="*/ 37147 w 40005"/>
                  <a:gd name="connsiteY71" fmla="*/ 72390 h 84772"/>
                  <a:gd name="connsiteX72" fmla="*/ 37147 w 40005"/>
                  <a:gd name="connsiteY72" fmla="*/ 72390 h 84772"/>
                  <a:gd name="connsiteX73" fmla="*/ 37147 w 40005"/>
                  <a:gd name="connsiteY73" fmla="*/ 72390 h 84772"/>
                  <a:gd name="connsiteX74" fmla="*/ 37147 w 40005"/>
                  <a:gd name="connsiteY74" fmla="*/ 72390 h 84772"/>
                  <a:gd name="connsiteX75" fmla="*/ 37147 w 40005"/>
                  <a:gd name="connsiteY75" fmla="*/ 72390 h 84772"/>
                  <a:gd name="connsiteX76" fmla="*/ 37147 w 40005"/>
                  <a:gd name="connsiteY76" fmla="*/ 72390 h 84772"/>
                  <a:gd name="connsiteX77" fmla="*/ 37147 w 40005"/>
                  <a:gd name="connsiteY77" fmla="*/ 72390 h 84772"/>
                  <a:gd name="connsiteX78" fmla="*/ 37147 w 40005"/>
                  <a:gd name="connsiteY78" fmla="*/ 72390 h 84772"/>
                  <a:gd name="connsiteX79" fmla="*/ 37147 w 40005"/>
                  <a:gd name="connsiteY79" fmla="*/ 72390 h 84772"/>
                  <a:gd name="connsiteX80" fmla="*/ 37147 w 40005"/>
                  <a:gd name="connsiteY80" fmla="*/ 72390 h 84772"/>
                  <a:gd name="connsiteX81" fmla="*/ 37147 w 40005"/>
                  <a:gd name="connsiteY81" fmla="*/ 72390 h 84772"/>
                  <a:gd name="connsiteX82" fmla="*/ 37147 w 40005"/>
                  <a:gd name="connsiteY82" fmla="*/ 72390 h 84772"/>
                  <a:gd name="connsiteX83" fmla="*/ 37147 w 40005"/>
                  <a:gd name="connsiteY83" fmla="*/ 72390 h 84772"/>
                  <a:gd name="connsiteX84" fmla="*/ 37147 w 40005"/>
                  <a:gd name="connsiteY84" fmla="*/ 72390 h 84772"/>
                  <a:gd name="connsiteX85" fmla="*/ 37147 w 40005"/>
                  <a:gd name="connsiteY85" fmla="*/ 72390 h 84772"/>
                  <a:gd name="connsiteX86" fmla="*/ 37147 w 40005"/>
                  <a:gd name="connsiteY86" fmla="*/ 72390 h 84772"/>
                  <a:gd name="connsiteX87" fmla="*/ 37147 w 40005"/>
                  <a:gd name="connsiteY87" fmla="*/ 72390 h 84772"/>
                  <a:gd name="connsiteX88" fmla="*/ 37147 w 40005"/>
                  <a:gd name="connsiteY88" fmla="*/ 72390 h 84772"/>
                  <a:gd name="connsiteX89" fmla="*/ 37147 w 40005"/>
                  <a:gd name="connsiteY89" fmla="*/ 72390 h 84772"/>
                  <a:gd name="connsiteX90" fmla="*/ 37147 w 40005"/>
                  <a:gd name="connsiteY90" fmla="*/ 72390 h 84772"/>
                  <a:gd name="connsiteX91" fmla="*/ 37147 w 40005"/>
                  <a:gd name="connsiteY91" fmla="*/ 72390 h 84772"/>
                  <a:gd name="connsiteX92" fmla="*/ 37147 w 40005"/>
                  <a:gd name="connsiteY92" fmla="*/ 72390 h 84772"/>
                  <a:gd name="connsiteX93" fmla="*/ 37147 w 40005"/>
                  <a:gd name="connsiteY93" fmla="*/ 72390 h 84772"/>
                  <a:gd name="connsiteX94" fmla="*/ 37147 w 40005"/>
                  <a:gd name="connsiteY94" fmla="*/ 72390 h 84772"/>
                  <a:gd name="connsiteX95" fmla="*/ 37147 w 40005"/>
                  <a:gd name="connsiteY95" fmla="*/ 72390 h 84772"/>
                  <a:gd name="connsiteX96" fmla="*/ 37147 w 40005"/>
                  <a:gd name="connsiteY96" fmla="*/ 72390 h 84772"/>
                  <a:gd name="connsiteX97" fmla="*/ 37147 w 40005"/>
                  <a:gd name="connsiteY97" fmla="*/ 72390 h 84772"/>
                  <a:gd name="connsiteX98" fmla="*/ 37147 w 40005"/>
                  <a:gd name="connsiteY98" fmla="*/ 72390 h 84772"/>
                  <a:gd name="connsiteX99" fmla="*/ 37147 w 40005"/>
                  <a:gd name="connsiteY99" fmla="*/ 72390 h 84772"/>
                  <a:gd name="connsiteX100" fmla="*/ 37147 w 40005"/>
                  <a:gd name="connsiteY100" fmla="*/ 72390 h 84772"/>
                  <a:gd name="connsiteX101" fmla="*/ 37147 w 40005"/>
                  <a:gd name="connsiteY101" fmla="*/ 72390 h 84772"/>
                  <a:gd name="connsiteX102" fmla="*/ 37147 w 40005"/>
                  <a:gd name="connsiteY102" fmla="*/ 72390 h 84772"/>
                  <a:gd name="connsiteX103" fmla="*/ 37147 w 40005"/>
                  <a:gd name="connsiteY103" fmla="*/ 72390 h 84772"/>
                  <a:gd name="connsiteX104" fmla="*/ 37147 w 40005"/>
                  <a:gd name="connsiteY104" fmla="*/ 72390 h 84772"/>
                  <a:gd name="connsiteX105" fmla="*/ 37147 w 40005"/>
                  <a:gd name="connsiteY105" fmla="*/ 72390 h 84772"/>
                  <a:gd name="connsiteX106" fmla="*/ 37147 w 40005"/>
                  <a:gd name="connsiteY106" fmla="*/ 72390 h 84772"/>
                  <a:gd name="connsiteX107" fmla="*/ 37147 w 40005"/>
                  <a:gd name="connsiteY107" fmla="*/ 72390 h 84772"/>
                  <a:gd name="connsiteX108" fmla="*/ 37147 w 40005"/>
                  <a:gd name="connsiteY108" fmla="*/ 72390 h 84772"/>
                  <a:gd name="connsiteX109" fmla="*/ 37147 w 40005"/>
                  <a:gd name="connsiteY109" fmla="*/ 72390 h 84772"/>
                  <a:gd name="connsiteX110" fmla="*/ 37147 w 40005"/>
                  <a:gd name="connsiteY110" fmla="*/ 72390 h 84772"/>
                  <a:gd name="connsiteX111" fmla="*/ 37147 w 40005"/>
                  <a:gd name="connsiteY111" fmla="*/ 72390 h 84772"/>
                  <a:gd name="connsiteX112" fmla="*/ 37147 w 40005"/>
                  <a:gd name="connsiteY112" fmla="*/ 72390 h 84772"/>
                  <a:gd name="connsiteX113" fmla="*/ 37147 w 40005"/>
                  <a:gd name="connsiteY113" fmla="*/ 72390 h 84772"/>
                  <a:gd name="connsiteX114" fmla="*/ 37147 w 40005"/>
                  <a:gd name="connsiteY114" fmla="*/ 72390 h 84772"/>
                  <a:gd name="connsiteX115" fmla="*/ 37147 w 40005"/>
                  <a:gd name="connsiteY115" fmla="*/ 72390 h 84772"/>
                  <a:gd name="connsiteX116" fmla="*/ 37147 w 40005"/>
                  <a:gd name="connsiteY116" fmla="*/ 72390 h 84772"/>
                  <a:gd name="connsiteX117" fmla="*/ 37147 w 40005"/>
                  <a:gd name="connsiteY117" fmla="*/ 72390 h 84772"/>
                  <a:gd name="connsiteX118" fmla="*/ 37147 w 40005"/>
                  <a:gd name="connsiteY118" fmla="*/ 72390 h 84772"/>
                  <a:gd name="connsiteX119" fmla="*/ 37147 w 40005"/>
                  <a:gd name="connsiteY119" fmla="*/ 72390 h 84772"/>
                  <a:gd name="connsiteX120" fmla="*/ 37147 w 40005"/>
                  <a:gd name="connsiteY120" fmla="*/ 72390 h 84772"/>
                  <a:gd name="connsiteX121" fmla="*/ 37147 w 40005"/>
                  <a:gd name="connsiteY121" fmla="*/ 72390 h 84772"/>
                  <a:gd name="connsiteX122" fmla="*/ 37147 w 40005"/>
                  <a:gd name="connsiteY122" fmla="*/ 72390 h 84772"/>
                  <a:gd name="connsiteX123" fmla="*/ 37147 w 40005"/>
                  <a:gd name="connsiteY123" fmla="*/ 72390 h 84772"/>
                  <a:gd name="connsiteX124" fmla="*/ 36195 w 40005"/>
                  <a:gd name="connsiteY124" fmla="*/ 74295 h 84772"/>
                  <a:gd name="connsiteX125" fmla="*/ 36195 w 40005"/>
                  <a:gd name="connsiteY125" fmla="*/ 74295 h 84772"/>
                  <a:gd name="connsiteX126" fmla="*/ 35243 w 40005"/>
                  <a:gd name="connsiteY126" fmla="*/ 76200 h 84772"/>
                  <a:gd name="connsiteX127" fmla="*/ 35243 w 40005"/>
                  <a:gd name="connsiteY127" fmla="*/ 76200 h 84772"/>
                  <a:gd name="connsiteX128" fmla="*/ 33338 w 40005"/>
                  <a:gd name="connsiteY128" fmla="*/ 79058 h 84772"/>
                  <a:gd name="connsiteX129" fmla="*/ 33338 w 40005"/>
                  <a:gd name="connsiteY129" fmla="*/ 79058 h 84772"/>
                  <a:gd name="connsiteX130" fmla="*/ 31432 w 40005"/>
                  <a:gd name="connsiteY130" fmla="*/ 81915 h 84772"/>
                  <a:gd name="connsiteX131" fmla="*/ 30480 w 40005"/>
                  <a:gd name="connsiteY131" fmla="*/ 81915 h 84772"/>
                  <a:gd name="connsiteX132" fmla="*/ 28575 w 40005"/>
                  <a:gd name="connsiteY132" fmla="*/ 83820 h 84772"/>
                  <a:gd name="connsiteX133" fmla="*/ 26670 w 40005"/>
                  <a:gd name="connsiteY133" fmla="*/ 82867 h 84772"/>
                  <a:gd name="connsiteX134" fmla="*/ 18097 w 40005"/>
                  <a:gd name="connsiteY134" fmla="*/ 84772 h 84772"/>
                  <a:gd name="connsiteX135" fmla="*/ 2857 w 40005"/>
                  <a:gd name="connsiteY135" fmla="*/ 72390 h 84772"/>
                  <a:gd name="connsiteX136" fmla="*/ 953 w 40005"/>
                  <a:gd name="connsiteY136" fmla="*/ 70485 h 84772"/>
                  <a:gd name="connsiteX137" fmla="*/ 953 w 40005"/>
                  <a:gd name="connsiteY137" fmla="*/ 68580 h 84772"/>
                  <a:gd name="connsiteX138" fmla="*/ 953 w 40005"/>
                  <a:gd name="connsiteY138" fmla="*/ 67627 h 84772"/>
                  <a:gd name="connsiteX139" fmla="*/ 1905 w 40005"/>
                  <a:gd name="connsiteY139" fmla="*/ 65722 h 84772"/>
                  <a:gd name="connsiteX140" fmla="*/ 1905 w 40005"/>
                  <a:gd name="connsiteY140" fmla="*/ 64770 h 84772"/>
                  <a:gd name="connsiteX141" fmla="*/ 953 w 40005"/>
                  <a:gd name="connsiteY141" fmla="*/ 63817 h 84772"/>
                  <a:gd name="connsiteX142" fmla="*/ 953 w 40005"/>
                  <a:gd name="connsiteY142" fmla="*/ 61913 h 84772"/>
                  <a:gd name="connsiteX143" fmla="*/ 953 w 40005"/>
                  <a:gd name="connsiteY143" fmla="*/ 60960 h 84772"/>
                  <a:gd name="connsiteX144" fmla="*/ 0 w 40005"/>
                  <a:gd name="connsiteY144" fmla="*/ 60008 h 84772"/>
                  <a:gd name="connsiteX145" fmla="*/ 953 w 40005"/>
                  <a:gd name="connsiteY145" fmla="*/ 58102 h 84772"/>
                  <a:gd name="connsiteX146" fmla="*/ 953 w 40005"/>
                  <a:gd name="connsiteY146" fmla="*/ 58102 h 84772"/>
                  <a:gd name="connsiteX147" fmla="*/ 0 w 40005"/>
                  <a:gd name="connsiteY147" fmla="*/ 56197 h 84772"/>
                  <a:gd name="connsiteX148" fmla="*/ 953 w 40005"/>
                  <a:gd name="connsiteY148" fmla="*/ 53340 h 84772"/>
                  <a:gd name="connsiteX149" fmla="*/ 953 w 40005"/>
                  <a:gd name="connsiteY149" fmla="*/ 53340 h 84772"/>
                  <a:gd name="connsiteX150" fmla="*/ 953 w 40005"/>
                  <a:gd name="connsiteY150" fmla="*/ 53340 h 84772"/>
                  <a:gd name="connsiteX151" fmla="*/ 0 w 40005"/>
                  <a:gd name="connsiteY151" fmla="*/ 51435 h 84772"/>
                  <a:gd name="connsiteX152" fmla="*/ 1905 w 40005"/>
                  <a:gd name="connsiteY152" fmla="*/ 49530 h 84772"/>
                  <a:gd name="connsiteX153" fmla="*/ 1905 w 40005"/>
                  <a:gd name="connsiteY153" fmla="*/ 49530 h 84772"/>
                  <a:gd name="connsiteX154" fmla="*/ 0 w 40005"/>
                  <a:gd name="connsiteY154" fmla="*/ 47625 h 84772"/>
                  <a:gd name="connsiteX155" fmla="*/ 1905 w 40005"/>
                  <a:gd name="connsiteY155" fmla="*/ 45720 h 84772"/>
                  <a:gd name="connsiteX156" fmla="*/ 1905 w 40005"/>
                  <a:gd name="connsiteY156" fmla="*/ 45720 h 84772"/>
                  <a:gd name="connsiteX157" fmla="*/ 1905 w 40005"/>
                  <a:gd name="connsiteY157" fmla="*/ 45720 h 84772"/>
                  <a:gd name="connsiteX158" fmla="*/ 0 w 40005"/>
                  <a:gd name="connsiteY158" fmla="*/ 43815 h 84772"/>
                  <a:gd name="connsiteX159" fmla="*/ 1905 w 40005"/>
                  <a:gd name="connsiteY159" fmla="*/ 41910 h 84772"/>
                  <a:gd name="connsiteX160" fmla="*/ 1905 w 40005"/>
                  <a:gd name="connsiteY160" fmla="*/ 41910 h 84772"/>
                  <a:gd name="connsiteX161" fmla="*/ 1905 w 40005"/>
                  <a:gd name="connsiteY161" fmla="*/ 40958 h 84772"/>
                  <a:gd name="connsiteX162" fmla="*/ 953 w 40005"/>
                  <a:gd name="connsiteY162" fmla="*/ 39052 h 84772"/>
                  <a:gd name="connsiteX163" fmla="*/ 1905 w 40005"/>
                  <a:gd name="connsiteY163" fmla="*/ 37147 h 84772"/>
                  <a:gd name="connsiteX164" fmla="*/ 1905 w 40005"/>
                  <a:gd name="connsiteY164" fmla="*/ 37147 h 84772"/>
                  <a:gd name="connsiteX165" fmla="*/ 0 w 40005"/>
                  <a:gd name="connsiteY165" fmla="*/ 35242 h 84772"/>
                  <a:gd name="connsiteX166" fmla="*/ 1905 w 40005"/>
                  <a:gd name="connsiteY166" fmla="*/ 33338 h 84772"/>
                  <a:gd name="connsiteX167" fmla="*/ 2857 w 40005"/>
                  <a:gd name="connsiteY167" fmla="*/ 33338 h 84772"/>
                  <a:gd name="connsiteX168" fmla="*/ 3810 w 40005"/>
                  <a:gd name="connsiteY168" fmla="*/ 33338 h 84772"/>
                  <a:gd name="connsiteX169" fmla="*/ 3810 w 40005"/>
                  <a:gd name="connsiteY169" fmla="*/ 32385 h 84772"/>
                  <a:gd name="connsiteX170" fmla="*/ 2857 w 40005"/>
                  <a:gd name="connsiteY170" fmla="*/ 30480 h 84772"/>
                  <a:gd name="connsiteX171" fmla="*/ 4763 w 40005"/>
                  <a:gd name="connsiteY171" fmla="*/ 28575 h 84772"/>
                  <a:gd name="connsiteX172" fmla="*/ 4763 w 40005"/>
                  <a:gd name="connsiteY172" fmla="*/ 27622 h 84772"/>
                  <a:gd name="connsiteX173" fmla="*/ 3810 w 40005"/>
                  <a:gd name="connsiteY173" fmla="*/ 25717 h 84772"/>
                  <a:gd name="connsiteX174" fmla="*/ 5715 w 40005"/>
                  <a:gd name="connsiteY174" fmla="*/ 23813 h 84772"/>
                  <a:gd name="connsiteX175" fmla="*/ 6668 w 40005"/>
                  <a:gd name="connsiteY175" fmla="*/ 19050 h 84772"/>
                  <a:gd name="connsiteX176" fmla="*/ 5715 w 40005"/>
                  <a:gd name="connsiteY176" fmla="*/ 17145 h 84772"/>
                  <a:gd name="connsiteX177" fmla="*/ 7620 w 40005"/>
                  <a:gd name="connsiteY177" fmla="*/ 15240 h 84772"/>
                  <a:gd name="connsiteX178" fmla="*/ 7620 w 40005"/>
                  <a:gd name="connsiteY178" fmla="*/ 15240 h 84772"/>
                  <a:gd name="connsiteX179" fmla="*/ 7620 w 40005"/>
                  <a:gd name="connsiteY179" fmla="*/ 14288 h 84772"/>
                  <a:gd name="connsiteX180" fmla="*/ 8572 w 40005"/>
                  <a:gd name="connsiteY180" fmla="*/ 8572 h 84772"/>
                  <a:gd name="connsiteX181" fmla="*/ 13335 w 40005"/>
                  <a:gd name="connsiteY181" fmla="*/ 2858 h 84772"/>
                  <a:gd name="connsiteX182" fmla="*/ 20955 w 40005"/>
                  <a:gd name="connsiteY182" fmla="*/ 0 h 847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40005" h="84772">
                    <a:moveTo>
                      <a:pt x="20955" y="0"/>
                    </a:moveTo>
                    <a:cubicBezTo>
                      <a:pt x="21907" y="0"/>
                      <a:pt x="21907" y="0"/>
                      <a:pt x="22860" y="952"/>
                    </a:cubicBezTo>
                    <a:cubicBezTo>
                      <a:pt x="22860" y="0"/>
                      <a:pt x="23813" y="0"/>
                      <a:pt x="23813" y="0"/>
                    </a:cubicBezTo>
                    <a:cubicBezTo>
                      <a:pt x="24765" y="0"/>
                      <a:pt x="24765" y="952"/>
                      <a:pt x="24765" y="1905"/>
                    </a:cubicBezTo>
                    <a:cubicBezTo>
                      <a:pt x="24765" y="1905"/>
                      <a:pt x="24765" y="1905"/>
                      <a:pt x="24765" y="1905"/>
                    </a:cubicBezTo>
                    <a:cubicBezTo>
                      <a:pt x="25718" y="1905"/>
                      <a:pt x="25718" y="2858"/>
                      <a:pt x="25718" y="4763"/>
                    </a:cubicBezTo>
                    <a:cubicBezTo>
                      <a:pt x="25718" y="4763"/>
                      <a:pt x="25718" y="5715"/>
                      <a:pt x="25718" y="5715"/>
                    </a:cubicBezTo>
                    <a:lnTo>
                      <a:pt x="25718" y="5715"/>
                    </a:lnTo>
                    <a:cubicBezTo>
                      <a:pt x="26670" y="5715"/>
                      <a:pt x="26670" y="6667"/>
                      <a:pt x="26670" y="8572"/>
                    </a:cubicBezTo>
                    <a:cubicBezTo>
                      <a:pt x="26670" y="9525"/>
                      <a:pt x="26670" y="9525"/>
                      <a:pt x="26670" y="9525"/>
                    </a:cubicBezTo>
                    <a:lnTo>
                      <a:pt x="26670" y="9525"/>
                    </a:lnTo>
                    <a:cubicBezTo>
                      <a:pt x="28575" y="9525"/>
                      <a:pt x="29528" y="11430"/>
                      <a:pt x="29528" y="13335"/>
                    </a:cubicBezTo>
                    <a:cubicBezTo>
                      <a:pt x="29528" y="13335"/>
                      <a:pt x="29528" y="14288"/>
                      <a:pt x="29528" y="14288"/>
                    </a:cubicBezTo>
                    <a:cubicBezTo>
                      <a:pt x="30480" y="15240"/>
                      <a:pt x="30480" y="16192"/>
                      <a:pt x="31432" y="17145"/>
                    </a:cubicBezTo>
                    <a:cubicBezTo>
                      <a:pt x="33338" y="17145"/>
                      <a:pt x="34290" y="19050"/>
                      <a:pt x="34290" y="20955"/>
                    </a:cubicBezTo>
                    <a:cubicBezTo>
                      <a:pt x="34290" y="21908"/>
                      <a:pt x="34290" y="22860"/>
                      <a:pt x="33338" y="23813"/>
                    </a:cubicBezTo>
                    <a:cubicBezTo>
                      <a:pt x="34290" y="24765"/>
                      <a:pt x="34290" y="25717"/>
                      <a:pt x="34290" y="26670"/>
                    </a:cubicBezTo>
                    <a:cubicBezTo>
                      <a:pt x="34290" y="27622"/>
                      <a:pt x="34290" y="28575"/>
                      <a:pt x="33338" y="28575"/>
                    </a:cubicBezTo>
                    <a:lnTo>
                      <a:pt x="33338" y="28575"/>
                    </a:lnTo>
                    <a:cubicBezTo>
                      <a:pt x="34290" y="29527"/>
                      <a:pt x="35243" y="30480"/>
                      <a:pt x="35243" y="32385"/>
                    </a:cubicBezTo>
                    <a:cubicBezTo>
                      <a:pt x="35243" y="33338"/>
                      <a:pt x="35243" y="33338"/>
                      <a:pt x="35243" y="34290"/>
                    </a:cubicBezTo>
                    <a:cubicBezTo>
                      <a:pt x="36195" y="35242"/>
                      <a:pt x="36195" y="36195"/>
                      <a:pt x="36195" y="37147"/>
                    </a:cubicBezTo>
                    <a:cubicBezTo>
                      <a:pt x="36195" y="38100"/>
                      <a:pt x="36195" y="38100"/>
                      <a:pt x="36195" y="39052"/>
                    </a:cubicBezTo>
                    <a:cubicBezTo>
                      <a:pt x="37147" y="40005"/>
                      <a:pt x="37147" y="40958"/>
                      <a:pt x="37147" y="41910"/>
                    </a:cubicBezTo>
                    <a:cubicBezTo>
                      <a:pt x="37147" y="42863"/>
                      <a:pt x="37147" y="42863"/>
                      <a:pt x="37147" y="43815"/>
                    </a:cubicBezTo>
                    <a:cubicBezTo>
                      <a:pt x="38100" y="44767"/>
                      <a:pt x="38100" y="45720"/>
                      <a:pt x="38100" y="46672"/>
                    </a:cubicBezTo>
                    <a:cubicBezTo>
                      <a:pt x="38100" y="47625"/>
                      <a:pt x="38100" y="48577"/>
                      <a:pt x="37147" y="48577"/>
                    </a:cubicBezTo>
                    <a:lnTo>
                      <a:pt x="37147" y="48577"/>
                    </a:lnTo>
                    <a:cubicBezTo>
                      <a:pt x="38100" y="49530"/>
                      <a:pt x="38100" y="50483"/>
                      <a:pt x="38100" y="51435"/>
                    </a:cubicBezTo>
                    <a:cubicBezTo>
                      <a:pt x="38100" y="51435"/>
                      <a:pt x="38100" y="52388"/>
                      <a:pt x="38100" y="52388"/>
                    </a:cubicBezTo>
                    <a:cubicBezTo>
                      <a:pt x="39053" y="53340"/>
                      <a:pt x="39053" y="54292"/>
                      <a:pt x="39053" y="55245"/>
                    </a:cubicBezTo>
                    <a:cubicBezTo>
                      <a:pt x="39053" y="55245"/>
                      <a:pt x="39053" y="56197"/>
                      <a:pt x="39053" y="56197"/>
                    </a:cubicBezTo>
                    <a:cubicBezTo>
                      <a:pt x="39053" y="56197"/>
                      <a:pt x="39053" y="57150"/>
                      <a:pt x="39053" y="57150"/>
                    </a:cubicBezTo>
                    <a:cubicBezTo>
                      <a:pt x="39053" y="58102"/>
                      <a:pt x="39053" y="58102"/>
                      <a:pt x="38100" y="59055"/>
                    </a:cubicBezTo>
                    <a:cubicBezTo>
                      <a:pt x="39053" y="59055"/>
                      <a:pt x="40005" y="60008"/>
                      <a:pt x="40005" y="61913"/>
                    </a:cubicBezTo>
                    <a:cubicBezTo>
                      <a:pt x="40005" y="62865"/>
                      <a:pt x="39053" y="63817"/>
                      <a:pt x="38100" y="64770"/>
                    </a:cubicBezTo>
                    <a:cubicBezTo>
                      <a:pt x="38100" y="64770"/>
                      <a:pt x="38100" y="65722"/>
                      <a:pt x="38100" y="66675"/>
                    </a:cubicBezTo>
                    <a:cubicBezTo>
                      <a:pt x="38100" y="67627"/>
                      <a:pt x="38100" y="67627"/>
                      <a:pt x="37147" y="68580"/>
                    </a:cubicBezTo>
                    <a:cubicBezTo>
                      <a:pt x="38100" y="68580"/>
                      <a:pt x="38100" y="69533"/>
                      <a:pt x="38100" y="70485"/>
                    </a:cubicBezTo>
                    <a:cubicBezTo>
                      <a:pt x="38100" y="71438"/>
                      <a:pt x="38100" y="72390"/>
                      <a:pt x="37147" y="72390"/>
                    </a:cubicBez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cubicBezTo>
                      <a:pt x="37147" y="73342"/>
                      <a:pt x="37147" y="74295"/>
                      <a:pt x="36195" y="74295"/>
                    </a:cubicBezTo>
                    <a:cubicBezTo>
                      <a:pt x="36195" y="74295"/>
                      <a:pt x="36195" y="74295"/>
                      <a:pt x="36195" y="74295"/>
                    </a:cubicBezTo>
                    <a:cubicBezTo>
                      <a:pt x="36195" y="75247"/>
                      <a:pt x="35243" y="76200"/>
                      <a:pt x="35243" y="76200"/>
                    </a:cubicBezTo>
                    <a:cubicBezTo>
                      <a:pt x="35243" y="76200"/>
                      <a:pt x="35243" y="76200"/>
                      <a:pt x="35243" y="76200"/>
                    </a:cubicBezTo>
                    <a:cubicBezTo>
                      <a:pt x="35243" y="77152"/>
                      <a:pt x="34290" y="79058"/>
                      <a:pt x="33338" y="79058"/>
                    </a:cubicBezTo>
                    <a:lnTo>
                      <a:pt x="33338" y="79058"/>
                    </a:lnTo>
                    <a:cubicBezTo>
                      <a:pt x="33338" y="80010"/>
                      <a:pt x="32385" y="81915"/>
                      <a:pt x="31432" y="81915"/>
                    </a:cubicBezTo>
                    <a:cubicBezTo>
                      <a:pt x="31432" y="81915"/>
                      <a:pt x="31432" y="81915"/>
                      <a:pt x="30480" y="81915"/>
                    </a:cubicBezTo>
                    <a:cubicBezTo>
                      <a:pt x="30480" y="82867"/>
                      <a:pt x="29528" y="83820"/>
                      <a:pt x="28575" y="83820"/>
                    </a:cubicBezTo>
                    <a:cubicBezTo>
                      <a:pt x="27622" y="83820"/>
                      <a:pt x="27622" y="83820"/>
                      <a:pt x="26670" y="82867"/>
                    </a:cubicBezTo>
                    <a:cubicBezTo>
                      <a:pt x="24765" y="83820"/>
                      <a:pt x="21907" y="84772"/>
                      <a:pt x="18097" y="84772"/>
                    </a:cubicBezTo>
                    <a:cubicBezTo>
                      <a:pt x="9525" y="84772"/>
                      <a:pt x="4763" y="80010"/>
                      <a:pt x="2857" y="72390"/>
                    </a:cubicBezTo>
                    <a:cubicBezTo>
                      <a:pt x="1905" y="72390"/>
                      <a:pt x="953" y="72390"/>
                      <a:pt x="953" y="70485"/>
                    </a:cubicBezTo>
                    <a:cubicBezTo>
                      <a:pt x="953" y="69533"/>
                      <a:pt x="953" y="68580"/>
                      <a:pt x="953" y="68580"/>
                    </a:cubicBezTo>
                    <a:cubicBezTo>
                      <a:pt x="953" y="68580"/>
                      <a:pt x="953" y="68580"/>
                      <a:pt x="953" y="67627"/>
                    </a:cubicBezTo>
                    <a:cubicBezTo>
                      <a:pt x="953" y="66675"/>
                      <a:pt x="953" y="65722"/>
                      <a:pt x="1905" y="65722"/>
                    </a:cubicBezTo>
                    <a:cubicBezTo>
                      <a:pt x="1905" y="65722"/>
                      <a:pt x="1905" y="64770"/>
                      <a:pt x="1905" y="64770"/>
                    </a:cubicBezTo>
                    <a:cubicBezTo>
                      <a:pt x="1905" y="64770"/>
                      <a:pt x="953" y="63817"/>
                      <a:pt x="953" y="63817"/>
                    </a:cubicBezTo>
                    <a:cubicBezTo>
                      <a:pt x="953" y="62865"/>
                      <a:pt x="953" y="61913"/>
                      <a:pt x="953" y="61913"/>
                    </a:cubicBezTo>
                    <a:lnTo>
                      <a:pt x="953" y="60960"/>
                    </a:lnTo>
                    <a:cubicBezTo>
                      <a:pt x="953" y="60960"/>
                      <a:pt x="0" y="60008"/>
                      <a:pt x="0" y="60008"/>
                    </a:cubicBezTo>
                    <a:cubicBezTo>
                      <a:pt x="0" y="59055"/>
                      <a:pt x="0" y="58102"/>
                      <a:pt x="953" y="58102"/>
                    </a:cubicBezTo>
                    <a:lnTo>
                      <a:pt x="953" y="58102"/>
                    </a:lnTo>
                    <a:cubicBezTo>
                      <a:pt x="0" y="58102"/>
                      <a:pt x="0" y="57150"/>
                      <a:pt x="0" y="56197"/>
                    </a:cubicBezTo>
                    <a:cubicBezTo>
                      <a:pt x="0" y="55245"/>
                      <a:pt x="0" y="54292"/>
                      <a:pt x="953" y="53340"/>
                    </a:cubicBezTo>
                    <a:cubicBezTo>
                      <a:pt x="953" y="53340"/>
                      <a:pt x="953" y="53340"/>
                      <a:pt x="953" y="53340"/>
                    </a:cubicBezTo>
                    <a:lnTo>
                      <a:pt x="953" y="53340"/>
                    </a:lnTo>
                    <a:cubicBezTo>
                      <a:pt x="0" y="53340"/>
                      <a:pt x="0" y="52388"/>
                      <a:pt x="0" y="51435"/>
                    </a:cubicBezTo>
                    <a:cubicBezTo>
                      <a:pt x="0" y="50483"/>
                      <a:pt x="953" y="49530"/>
                      <a:pt x="1905" y="49530"/>
                    </a:cubicBezTo>
                    <a:lnTo>
                      <a:pt x="1905" y="49530"/>
                    </a:lnTo>
                    <a:cubicBezTo>
                      <a:pt x="953" y="49530"/>
                      <a:pt x="0" y="48577"/>
                      <a:pt x="0" y="47625"/>
                    </a:cubicBezTo>
                    <a:cubicBezTo>
                      <a:pt x="0" y="46672"/>
                      <a:pt x="953" y="45720"/>
                      <a:pt x="1905" y="45720"/>
                    </a:cubicBezTo>
                    <a:cubicBezTo>
                      <a:pt x="1905" y="45720"/>
                      <a:pt x="1905" y="45720"/>
                      <a:pt x="1905" y="45720"/>
                    </a:cubicBezTo>
                    <a:lnTo>
                      <a:pt x="1905" y="45720"/>
                    </a:lnTo>
                    <a:cubicBezTo>
                      <a:pt x="953" y="45720"/>
                      <a:pt x="0" y="44767"/>
                      <a:pt x="0" y="43815"/>
                    </a:cubicBezTo>
                    <a:cubicBezTo>
                      <a:pt x="0" y="42863"/>
                      <a:pt x="953" y="41910"/>
                      <a:pt x="1905" y="41910"/>
                    </a:cubicBezTo>
                    <a:cubicBezTo>
                      <a:pt x="1905" y="41910"/>
                      <a:pt x="1905" y="41910"/>
                      <a:pt x="1905" y="41910"/>
                    </a:cubicBezTo>
                    <a:lnTo>
                      <a:pt x="1905" y="40958"/>
                    </a:lnTo>
                    <a:cubicBezTo>
                      <a:pt x="1905" y="40958"/>
                      <a:pt x="953" y="40005"/>
                      <a:pt x="953" y="39052"/>
                    </a:cubicBezTo>
                    <a:cubicBezTo>
                      <a:pt x="953" y="38100"/>
                      <a:pt x="953" y="37147"/>
                      <a:pt x="1905" y="37147"/>
                    </a:cubicBezTo>
                    <a:lnTo>
                      <a:pt x="1905" y="37147"/>
                    </a:lnTo>
                    <a:cubicBezTo>
                      <a:pt x="953" y="37147"/>
                      <a:pt x="0" y="36195"/>
                      <a:pt x="0" y="35242"/>
                    </a:cubicBezTo>
                    <a:cubicBezTo>
                      <a:pt x="0" y="34290"/>
                      <a:pt x="953" y="33338"/>
                      <a:pt x="1905" y="33338"/>
                    </a:cubicBezTo>
                    <a:cubicBezTo>
                      <a:pt x="1905" y="33338"/>
                      <a:pt x="1905" y="33338"/>
                      <a:pt x="2857" y="33338"/>
                    </a:cubicBezTo>
                    <a:cubicBezTo>
                      <a:pt x="2857" y="33338"/>
                      <a:pt x="2857" y="33338"/>
                      <a:pt x="3810" y="33338"/>
                    </a:cubicBezTo>
                    <a:lnTo>
                      <a:pt x="3810" y="32385"/>
                    </a:lnTo>
                    <a:cubicBezTo>
                      <a:pt x="2857" y="32385"/>
                      <a:pt x="2857" y="31433"/>
                      <a:pt x="2857" y="30480"/>
                    </a:cubicBezTo>
                    <a:cubicBezTo>
                      <a:pt x="2857" y="29527"/>
                      <a:pt x="3810" y="28575"/>
                      <a:pt x="4763" y="28575"/>
                    </a:cubicBezTo>
                    <a:lnTo>
                      <a:pt x="4763" y="27622"/>
                    </a:lnTo>
                    <a:cubicBezTo>
                      <a:pt x="4763" y="27622"/>
                      <a:pt x="3810" y="26670"/>
                      <a:pt x="3810" y="25717"/>
                    </a:cubicBezTo>
                    <a:cubicBezTo>
                      <a:pt x="3810" y="24765"/>
                      <a:pt x="4763" y="23813"/>
                      <a:pt x="5715" y="23813"/>
                    </a:cubicBezTo>
                    <a:cubicBezTo>
                      <a:pt x="5715" y="21908"/>
                      <a:pt x="6668" y="20955"/>
                      <a:pt x="6668" y="19050"/>
                    </a:cubicBezTo>
                    <a:cubicBezTo>
                      <a:pt x="5715" y="19050"/>
                      <a:pt x="5715" y="18097"/>
                      <a:pt x="5715" y="17145"/>
                    </a:cubicBezTo>
                    <a:cubicBezTo>
                      <a:pt x="5715" y="16192"/>
                      <a:pt x="6668" y="15240"/>
                      <a:pt x="7620" y="15240"/>
                    </a:cubicBezTo>
                    <a:lnTo>
                      <a:pt x="7620" y="15240"/>
                    </a:lnTo>
                    <a:lnTo>
                      <a:pt x="7620" y="14288"/>
                    </a:lnTo>
                    <a:cubicBezTo>
                      <a:pt x="7620" y="12383"/>
                      <a:pt x="7620" y="10477"/>
                      <a:pt x="8572" y="8572"/>
                    </a:cubicBezTo>
                    <a:cubicBezTo>
                      <a:pt x="9525" y="5715"/>
                      <a:pt x="11430" y="3810"/>
                      <a:pt x="13335" y="2858"/>
                    </a:cubicBezTo>
                    <a:cubicBezTo>
                      <a:pt x="18097" y="952"/>
                      <a:pt x="20003" y="0"/>
                      <a:pt x="20955" y="0"/>
                    </a:cubicBezTo>
                    <a:close/>
                  </a:path>
                </a:pathLst>
              </a:custGeom>
              <a:solidFill>
                <a:srgbClr val="55622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83" name="Freeform: Shape 882">
                <a:extLst>
                  <a:ext uri="{FF2B5EF4-FFF2-40B4-BE49-F238E27FC236}">
                    <a16:creationId xmlns:a16="http://schemas.microsoft.com/office/drawing/2014/main" id="{D14EDCE1-9FC0-46C9-A3CF-D76C048BE11B}"/>
                  </a:ext>
                </a:extLst>
              </p:cNvPr>
              <p:cNvSpPr/>
              <p:nvPr/>
            </p:nvSpPr>
            <p:spPr>
              <a:xfrm>
                <a:off x="6500812" y="3460432"/>
                <a:ext cx="36194" cy="76200"/>
              </a:xfrm>
              <a:custGeom>
                <a:avLst/>
                <a:gdLst>
                  <a:gd name="connsiteX0" fmla="*/ 32385 w 36194"/>
                  <a:gd name="connsiteY0" fmla="*/ 17145 h 76200"/>
                  <a:gd name="connsiteX1" fmla="*/ 33338 w 36194"/>
                  <a:gd name="connsiteY1" fmla="*/ 20002 h 76200"/>
                  <a:gd name="connsiteX2" fmla="*/ 32385 w 36194"/>
                  <a:gd name="connsiteY2" fmla="*/ 21908 h 76200"/>
                  <a:gd name="connsiteX3" fmla="*/ 32385 w 36194"/>
                  <a:gd name="connsiteY3" fmla="*/ 21908 h 76200"/>
                  <a:gd name="connsiteX4" fmla="*/ 34290 w 36194"/>
                  <a:gd name="connsiteY4" fmla="*/ 25717 h 76200"/>
                  <a:gd name="connsiteX5" fmla="*/ 33338 w 36194"/>
                  <a:gd name="connsiteY5" fmla="*/ 27622 h 76200"/>
                  <a:gd name="connsiteX6" fmla="*/ 34290 w 36194"/>
                  <a:gd name="connsiteY6" fmla="*/ 30480 h 76200"/>
                  <a:gd name="connsiteX7" fmla="*/ 33338 w 36194"/>
                  <a:gd name="connsiteY7" fmla="*/ 32385 h 76200"/>
                  <a:gd name="connsiteX8" fmla="*/ 34290 w 36194"/>
                  <a:gd name="connsiteY8" fmla="*/ 35242 h 76200"/>
                  <a:gd name="connsiteX9" fmla="*/ 33338 w 36194"/>
                  <a:gd name="connsiteY9" fmla="*/ 37147 h 76200"/>
                  <a:gd name="connsiteX10" fmla="*/ 34290 w 36194"/>
                  <a:gd name="connsiteY10" fmla="*/ 40005 h 76200"/>
                  <a:gd name="connsiteX11" fmla="*/ 33338 w 36194"/>
                  <a:gd name="connsiteY11" fmla="*/ 41910 h 76200"/>
                  <a:gd name="connsiteX12" fmla="*/ 33338 w 36194"/>
                  <a:gd name="connsiteY12" fmla="*/ 41910 h 76200"/>
                  <a:gd name="connsiteX13" fmla="*/ 34290 w 36194"/>
                  <a:gd name="connsiteY13" fmla="*/ 44767 h 76200"/>
                  <a:gd name="connsiteX14" fmla="*/ 34290 w 36194"/>
                  <a:gd name="connsiteY14" fmla="*/ 45720 h 76200"/>
                  <a:gd name="connsiteX15" fmla="*/ 35243 w 36194"/>
                  <a:gd name="connsiteY15" fmla="*/ 48577 h 76200"/>
                  <a:gd name="connsiteX16" fmla="*/ 35243 w 36194"/>
                  <a:gd name="connsiteY16" fmla="*/ 49530 h 76200"/>
                  <a:gd name="connsiteX17" fmla="*/ 35243 w 36194"/>
                  <a:gd name="connsiteY17" fmla="*/ 50483 h 76200"/>
                  <a:gd name="connsiteX18" fmla="*/ 34290 w 36194"/>
                  <a:gd name="connsiteY18" fmla="*/ 52388 h 76200"/>
                  <a:gd name="connsiteX19" fmla="*/ 36195 w 36194"/>
                  <a:gd name="connsiteY19" fmla="*/ 55245 h 76200"/>
                  <a:gd name="connsiteX20" fmla="*/ 34290 w 36194"/>
                  <a:gd name="connsiteY20" fmla="*/ 57150 h 76200"/>
                  <a:gd name="connsiteX21" fmla="*/ 34290 w 36194"/>
                  <a:gd name="connsiteY21" fmla="*/ 59055 h 76200"/>
                  <a:gd name="connsiteX22" fmla="*/ 33338 w 36194"/>
                  <a:gd name="connsiteY22" fmla="*/ 60960 h 76200"/>
                  <a:gd name="connsiteX23" fmla="*/ 34290 w 36194"/>
                  <a:gd name="connsiteY23" fmla="*/ 62865 h 76200"/>
                  <a:gd name="connsiteX24" fmla="*/ 32385 w 36194"/>
                  <a:gd name="connsiteY24" fmla="*/ 64770 h 76200"/>
                  <a:gd name="connsiteX25" fmla="*/ 32385 w 36194"/>
                  <a:gd name="connsiteY25" fmla="*/ 64770 h 76200"/>
                  <a:gd name="connsiteX26" fmla="*/ 32385 w 36194"/>
                  <a:gd name="connsiteY26" fmla="*/ 64770 h 76200"/>
                  <a:gd name="connsiteX27" fmla="*/ 32385 w 36194"/>
                  <a:gd name="connsiteY27" fmla="*/ 64770 h 76200"/>
                  <a:gd name="connsiteX28" fmla="*/ 32385 w 36194"/>
                  <a:gd name="connsiteY28" fmla="*/ 64770 h 76200"/>
                  <a:gd name="connsiteX29" fmla="*/ 32385 w 36194"/>
                  <a:gd name="connsiteY29" fmla="*/ 64770 h 76200"/>
                  <a:gd name="connsiteX30" fmla="*/ 32385 w 36194"/>
                  <a:gd name="connsiteY30" fmla="*/ 64770 h 76200"/>
                  <a:gd name="connsiteX31" fmla="*/ 32385 w 36194"/>
                  <a:gd name="connsiteY31" fmla="*/ 64770 h 76200"/>
                  <a:gd name="connsiteX32" fmla="*/ 32385 w 36194"/>
                  <a:gd name="connsiteY32" fmla="*/ 64770 h 76200"/>
                  <a:gd name="connsiteX33" fmla="*/ 32385 w 36194"/>
                  <a:gd name="connsiteY33" fmla="*/ 64770 h 76200"/>
                  <a:gd name="connsiteX34" fmla="*/ 32385 w 36194"/>
                  <a:gd name="connsiteY34" fmla="*/ 64770 h 76200"/>
                  <a:gd name="connsiteX35" fmla="*/ 32385 w 36194"/>
                  <a:gd name="connsiteY35" fmla="*/ 64770 h 76200"/>
                  <a:gd name="connsiteX36" fmla="*/ 32385 w 36194"/>
                  <a:gd name="connsiteY36" fmla="*/ 64770 h 76200"/>
                  <a:gd name="connsiteX37" fmla="*/ 32385 w 36194"/>
                  <a:gd name="connsiteY37" fmla="*/ 64770 h 76200"/>
                  <a:gd name="connsiteX38" fmla="*/ 32385 w 36194"/>
                  <a:gd name="connsiteY38" fmla="*/ 64770 h 76200"/>
                  <a:gd name="connsiteX39" fmla="*/ 32385 w 36194"/>
                  <a:gd name="connsiteY39" fmla="*/ 64770 h 76200"/>
                  <a:gd name="connsiteX40" fmla="*/ 32385 w 36194"/>
                  <a:gd name="connsiteY40" fmla="*/ 64770 h 76200"/>
                  <a:gd name="connsiteX41" fmla="*/ 32385 w 36194"/>
                  <a:gd name="connsiteY41" fmla="*/ 64770 h 76200"/>
                  <a:gd name="connsiteX42" fmla="*/ 32385 w 36194"/>
                  <a:gd name="connsiteY42" fmla="*/ 64770 h 76200"/>
                  <a:gd name="connsiteX43" fmla="*/ 32385 w 36194"/>
                  <a:gd name="connsiteY43" fmla="*/ 64770 h 76200"/>
                  <a:gd name="connsiteX44" fmla="*/ 32385 w 36194"/>
                  <a:gd name="connsiteY44" fmla="*/ 64770 h 76200"/>
                  <a:gd name="connsiteX45" fmla="*/ 32385 w 36194"/>
                  <a:gd name="connsiteY45" fmla="*/ 64770 h 76200"/>
                  <a:gd name="connsiteX46" fmla="*/ 32385 w 36194"/>
                  <a:gd name="connsiteY46" fmla="*/ 64770 h 76200"/>
                  <a:gd name="connsiteX47" fmla="*/ 32385 w 36194"/>
                  <a:gd name="connsiteY47" fmla="*/ 64770 h 76200"/>
                  <a:gd name="connsiteX48" fmla="*/ 32385 w 36194"/>
                  <a:gd name="connsiteY48" fmla="*/ 64770 h 76200"/>
                  <a:gd name="connsiteX49" fmla="*/ 32385 w 36194"/>
                  <a:gd name="connsiteY49" fmla="*/ 64770 h 76200"/>
                  <a:gd name="connsiteX50" fmla="*/ 32385 w 36194"/>
                  <a:gd name="connsiteY50" fmla="*/ 64770 h 76200"/>
                  <a:gd name="connsiteX51" fmla="*/ 32385 w 36194"/>
                  <a:gd name="connsiteY51" fmla="*/ 64770 h 76200"/>
                  <a:gd name="connsiteX52" fmla="*/ 32385 w 36194"/>
                  <a:gd name="connsiteY52" fmla="*/ 64770 h 76200"/>
                  <a:gd name="connsiteX53" fmla="*/ 32385 w 36194"/>
                  <a:gd name="connsiteY53" fmla="*/ 64770 h 76200"/>
                  <a:gd name="connsiteX54" fmla="*/ 32385 w 36194"/>
                  <a:gd name="connsiteY54" fmla="*/ 64770 h 76200"/>
                  <a:gd name="connsiteX55" fmla="*/ 32385 w 36194"/>
                  <a:gd name="connsiteY55" fmla="*/ 64770 h 76200"/>
                  <a:gd name="connsiteX56" fmla="*/ 32385 w 36194"/>
                  <a:gd name="connsiteY56" fmla="*/ 64770 h 76200"/>
                  <a:gd name="connsiteX57" fmla="*/ 32385 w 36194"/>
                  <a:gd name="connsiteY57" fmla="*/ 64770 h 76200"/>
                  <a:gd name="connsiteX58" fmla="*/ 32385 w 36194"/>
                  <a:gd name="connsiteY58" fmla="*/ 64770 h 76200"/>
                  <a:gd name="connsiteX59" fmla="*/ 32385 w 36194"/>
                  <a:gd name="connsiteY59" fmla="*/ 64770 h 76200"/>
                  <a:gd name="connsiteX60" fmla="*/ 32385 w 36194"/>
                  <a:gd name="connsiteY60" fmla="*/ 64770 h 76200"/>
                  <a:gd name="connsiteX61" fmla="*/ 32385 w 36194"/>
                  <a:gd name="connsiteY61" fmla="*/ 64770 h 76200"/>
                  <a:gd name="connsiteX62" fmla="*/ 32385 w 36194"/>
                  <a:gd name="connsiteY62" fmla="*/ 64770 h 76200"/>
                  <a:gd name="connsiteX63" fmla="*/ 32385 w 36194"/>
                  <a:gd name="connsiteY63" fmla="*/ 64770 h 76200"/>
                  <a:gd name="connsiteX64" fmla="*/ 32385 w 36194"/>
                  <a:gd name="connsiteY64" fmla="*/ 64770 h 76200"/>
                  <a:gd name="connsiteX65" fmla="*/ 32385 w 36194"/>
                  <a:gd name="connsiteY65" fmla="*/ 64770 h 76200"/>
                  <a:gd name="connsiteX66" fmla="*/ 32385 w 36194"/>
                  <a:gd name="connsiteY66" fmla="*/ 64770 h 76200"/>
                  <a:gd name="connsiteX67" fmla="*/ 32385 w 36194"/>
                  <a:gd name="connsiteY67" fmla="*/ 64770 h 76200"/>
                  <a:gd name="connsiteX68" fmla="*/ 32385 w 36194"/>
                  <a:gd name="connsiteY68" fmla="*/ 64770 h 76200"/>
                  <a:gd name="connsiteX69" fmla="*/ 32385 w 36194"/>
                  <a:gd name="connsiteY69" fmla="*/ 64770 h 76200"/>
                  <a:gd name="connsiteX70" fmla="*/ 32385 w 36194"/>
                  <a:gd name="connsiteY70" fmla="*/ 64770 h 76200"/>
                  <a:gd name="connsiteX71" fmla="*/ 32385 w 36194"/>
                  <a:gd name="connsiteY71" fmla="*/ 64770 h 76200"/>
                  <a:gd name="connsiteX72" fmla="*/ 32385 w 36194"/>
                  <a:gd name="connsiteY72" fmla="*/ 64770 h 76200"/>
                  <a:gd name="connsiteX73" fmla="*/ 32385 w 36194"/>
                  <a:gd name="connsiteY73" fmla="*/ 64770 h 76200"/>
                  <a:gd name="connsiteX74" fmla="*/ 32385 w 36194"/>
                  <a:gd name="connsiteY74" fmla="*/ 64770 h 76200"/>
                  <a:gd name="connsiteX75" fmla="*/ 32385 w 36194"/>
                  <a:gd name="connsiteY75" fmla="*/ 64770 h 76200"/>
                  <a:gd name="connsiteX76" fmla="*/ 32385 w 36194"/>
                  <a:gd name="connsiteY76" fmla="*/ 64770 h 76200"/>
                  <a:gd name="connsiteX77" fmla="*/ 32385 w 36194"/>
                  <a:gd name="connsiteY77" fmla="*/ 64770 h 76200"/>
                  <a:gd name="connsiteX78" fmla="*/ 32385 w 36194"/>
                  <a:gd name="connsiteY78" fmla="*/ 64770 h 76200"/>
                  <a:gd name="connsiteX79" fmla="*/ 32385 w 36194"/>
                  <a:gd name="connsiteY79" fmla="*/ 64770 h 76200"/>
                  <a:gd name="connsiteX80" fmla="*/ 32385 w 36194"/>
                  <a:gd name="connsiteY80" fmla="*/ 64770 h 76200"/>
                  <a:gd name="connsiteX81" fmla="*/ 32385 w 36194"/>
                  <a:gd name="connsiteY81" fmla="*/ 64770 h 76200"/>
                  <a:gd name="connsiteX82" fmla="*/ 32385 w 36194"/>
                  <a:gd name="connsiteY82" fmla="*/ 64770 h 76200"/>
                  <a:gd name="connsiteX83" fmla="*/ 32385 w 36194"/>
                  <a:gd name="connsiteY83" fmla="*/ 64770 h 76200"/>
                  <a:gd name="connsiteX84" fmla="*/ 32385 w 36194"/>
                  <a:gd name="connsiteY84" fmla="*/ 64770 h 76200"/>
                  <a:gd name="connsiteX85" fmla="*/ 32385 w 36194"/>
                  <a:gd name="connsiteY85" fmla="*/ 64770 h 76200"/>
                  <a:gd name="connsiteX86" fmla="*/ 32385 w 36194"/>
                  <a:gd name="connsiteY86" fmla="*/ 64770 h 76200"/>
                  <a:gd name="connsiteX87" fmla="*/ 32385 w 36194"/>
                  <a:gd name="connsiteY87" fmla="*/ 64770 h 76200"/>
                  <a:gd name="connsiteX88" fmla="*/ 32385 w 36194"/>
                  <a:gd name="connsiteY88" fmla="*/ 64770 h 76200"/>
                  <a:gd name="connsiteX89" fmla="*/ 32385 w 36194"/>
                  <a:gd name="connsiteY89" fmla="*/ 64770 h 76200"/>
                  <a:gd name="connsiteX90" fmla="*/ 32385 w 36194"/>
                  <a:gd name="connsiteY90" fmla="*/ 64770 h 76200"/>
                  <a:gd name="connsiteX91" fmla="*/ 32385 w 36194"/>
                  <a:gd name="connsiteY91" fmla="*/ 64770 h 76200"/>
                  <a:gd name="connsiteX92" fmla="*/ 32385 w 36194"/>
                  <a:gd name="connsiteY92" fmla="*/ 64770 h 76200"/>
                  <a:gd name="connsiteX93" fmla="*/ 32385 w 36194"/>
                  <a:gd name="connsiteY93" fmla="*/ 64770 h 76200"/>
                  <a:gd name="connsiteX94" fmla="*/ 32385 w 36194"/>
                  <a:gd name="connsiteY94" fmla="*/ 64770 h 76200"/>
                  <a:gd name="connsiteX95" fmla="*/ 32385 w 36194"/>
                  <a:gd name="connsiteY95" fmla="*/ 64770 h 76200"/>
                  <a:gd name="connsiteX96" fmla="*/ 32385 w 36194"/>
                  <a:gd name="connsiteY96" fmla="*/ 64770 h 76200"/>
                  <a:gd name="connsiteX97" fmla="*/ 32385 w 36194"/>
                  <a:gd name="connsiteY97" fmla="*/ 64770 h 76200"/>
                  <a:gd name="connsiteX98" fmla="*/ 32385 w 36194"/>
                  <a:gd name="connsiteY98" fmla="*/ 64770 h 76200"/>
                  <a:gd name="connsiteX99" fmla="*/ 32385 w 36194"/>
                  <a:gd name="connsiteY99" fmla="*/ 64770 h 76200"/>
                  <a:gd name="connsiteX100" fmla="*/ 32385 w 36194"/>
                  <a:gd name="connsiteY100" fmla="*/ 64770 h 76200"/>
                  <a:gd name="connsiteX101" fmla="*/ 32385 w 36194"/>
                  <a:gd name="connsiteY101" fmla="*/ 64770 h 76200"/>
                  <a:gd name="connsiteX102" fmla="*/ 32385 w 36194"/>
                  <a:gd name="connsiteY102" fmla="*/ 64770 h 76200"/>
                  <a:gd name="connsiteX103" fmla="*/ 32385 w 36194"/>
                  <a:gd name="connsiteY103" fmla="*/ 64770 h 76200"/>
                  <a:gd name="connsiteX104" fmla="*/ 32385 w 36194"/>
                  <a:gd name="connsiteY104" fmla="*/ 64770 h 76200"/>
                  <a:gd name="connsiteX105" fmla="*/ 32385 w 36194"/>
                  <a:gd name="connsiteY105" fmla="*/ 64770 h 76200"/>
                  <a:gd name="connsiteX106" fmla="*/ 32385 w 36194"/>
                  <a:gd name="connsiteY106" fmla="*/ 64770 h 76200"/>
                  <a:gd name="connsiteX107" fmla="*/ 32385 w 36194"/>
                  <a:gd name="connsiteY107" fmla="*/ 64770 h 76200"/>
                  <a:gd name="connsiteX108" fmla="*/ 32385 w 36194"/>
                  <a:gd name="connsiteY108" fmla="*/ 64770 h 76200"/>
                  <a:gd name="connsiteX109" fmla="*/ 31432 w 36194"/>
                  <a:gd name="connsiteY109" fmla="*/ 66675 h 76200"/>
                  <a:gd name="connsiteX110" fmla="*/ 31432 w 36194"/>
                  <a:gd name="connsiteY110" fmla="*/ 66675 h 76200"/>
                  <a:gd name="connsiteX111" fmla="*/ 29528 w 36194"/>
                  <a:gd name="connsiteY111" fmla="*/ 68580 h 76200"/>
                  <a:gd name="connsiteX112" fmla="*/ 29528 w 36194"/>
                  <a:gd name="connsiteY112" fmla="*/ 68580 h 76200"/>
                  <a:gd name="connsiteX113" fmla="*/ 26670 w 36194"/>
                  <a:gd name="connsiteY113" fmla="*/ 70485 h 76200"/>
                  <a:gd name="connsiteX114" fmla="*/ 26670 w 36194"/>
                  <a:gd name="connsiteY114" fmla="*/ 70485 h 76200"/>
                  <a:gd name="connsiteX115" fmla="*/ 23813 w 36194"/>
                  <a:gd name="connsiteY115" fmla="*/ 72390 h 76200"/>
                  <a:gd name="connsiteX116" fmla="*/ 22860 w 36194"/>
                  <a:gd name="connsiteY116" fmla="*/ 72390 h 76200"/>
                  <a:gd name="connsiteX117" fmla="*/ 20003 w 36194"/>
                  <a:gd name="connsiteY117" fmla="*/ 74295 h 76200"/>
                  <a:gd name="connsiteX118" fmla="*/ 18097 w 36194"/>
                  <a:gd name="connsiteY118" fmla="*/ 73342 h 76200"/>
                  <a:gd name="connsiteX119" fmla="*/ 9525 w 36194"/>
                  <a:gd name="connsiteY119" fmla="*/ 76200 h 76200"/>
                  <a:gd name="connsiteX120" fmla="*/ 2857 w 36194"/>
                  <a:gd name="connsiteY120" fmla="*/ 73342 h 76200"/>
                  <a:gd name="connsiteX121" fmla="*/ 2857 w 36194"/>
                  <a:gd name="connsiteY121" fmla="*/ 73342 h 76200"/>
                  <a:gd name="connsiteX122" fmla="*/ 953 w 36194"/>
                  <a:gd name="connsiteY122" fmla="*/ 71438 h 76200"/>
                  <a:gd name="connsiteX123" fmla="*/ 953 w 36194"/>
                  <a:gd name="connsiteY123" fmla="*/ 69533 h 76200"/>
                  <a:gd name="connsiteX124" fmla="*/ 953 w 36194"/>
                  <a:gd name="connsiteY124" fmla="*/ 68580 h 76200"/>
                  <a:gd name="connsiteX125" fmla="*/ 1905 w 36194"/>
                  <a:gd name="connsiteY125" fmla="*/ 66675 h 76200"/>
                  <a:gd name="connsiteX126" fmla="*/ 1905 w 36194"/>
                  <a:gd name="connsiteY126" fmla="*/ 65722 h 76200"/>
                  <a:gd name="connsiteX127" fmla="*/ 953 w 36194"/>
                  <a:gd name="connsiteY127" fmla="*/ 64770 h 76200"/>
                  <a:gd name="connsiteX128" fmla="*/ 953 w 36194"/>
                  <a:gd name="connsiteY128" fmla="*/ 62865 h 76200"/>
                  <a:gd name="connsiteX129" fmla="*/ 953 w 36194"/>
                  <a:gd name="connsiteY129" fmla="*/ 61913 h 76200"/>
                  <a:gd name="connsiteX130" fmla="*/ 0 w 36194"/>
                  <a:gd name="connsiteY130" fmla="*/ 60960 h 76200"/>
                  <a:gd name="connsiteX131" fmla="*/ 953 w 36194"/>
                  <a:gd name="connsiteY131" fmla="*/ 59055 h 76200"/>
                  <a:gd name="connsiteX132" fmla="*/ 953 w 36194"/>
                  <a:gd name="connsiteY132" fmla="*/ 59055 h 76200"/>
                  <a:gd name="connsiteX133" fmla="*/ 0 w 36194"/>
                  <a:gd name="connsiteY133" fmla="*/ 57150 h 76200"/>
                  <a:gd name="connsiteX134" fmla="*/ 953 w 36194"/>
                  <a:gd name="connsiteY134" fmla="*/ 54292 h 76200"/>
                  <a:gd name="connsiteX135" fmla="*/ 953 w 36194"/>
                  <a:gd name="connsiteY135" fmla="*/ 54292 h 76200"/>
                  <a:gd name="connsiteX136" fmla="*/ 953 w 36194"/>
                  <a:gd name="connsiteY136" fmla="*/ 54292 h 76200"/>
                  <a:gd name="connsiteX137" fmla="*/ 0 w 36194"/>
                  <a:gd name="connsiteY137" fmla="*/ 52388 h 76200"/>
                  <a:gd name="connsiteX138" fmla="*/ 1905 w 36194"/>
                  <a:gd name="connsiteY138" fmla="*/ 50483 h 76200"/>
                  <a:gd name="connsiteX139" fmla="*/ 1905 w 36194"/>
                  <a:gd name="connsiteY139" fmla="*/ 50483 h 76200"/>
                  <a:gd name="connsiteX140" fmla="*/ 0 w 36194"/>
                  <a:gd name="connsiteY140" fmla="*/ 48577 h 76200"/>
                  <a:gd name="connsiteX141" fmla="*/ 1905 w 36194"/>
                  <a:gd name="connsiteY141" fmla="*/ 46672 h 76200"/>
                  <a:gd name="connsiteX142" fmla="*/ 1905 w 36194"/>
                  <a:gd name="connsiteY142" fmla="*/ 46672 h 76200"/>
                  <a:gd name="connsiteX143" fmla="*/ 1905 w 36194"/>
                  <a:gd name="connsiteY143" fmla="*/ 46672 h 76200"/>
                  <a:gd name="connsiteX144" fmla="*/ 0 w 36194"/>
                  <a:gd name="connsiteY144" fmla="*/ 44767 h 76200"/>
                  <a:gd name="connsiteX145" fmla="*/ 1905 w 36194"/>
                  <a:gd name="connsiteY145" fmla="*/ 42863 h 76200"/>
                  <a:gd name="connsiteX146" fmla="*/ 1905 w 36194"/>
                  <a:gd name="connsiteY146" fmla="*/ 42863 h 76200"/>
                  <a:gd name="connsiteX147" fmla="*/ 1905 w 36194"/>
                  <a:gd name="connsiteY147" fmla="*/ 41910 h 76200"/>
                  <a:gd name="connsiteX148" fmla="*/ 953 w 36194"/>
                  <a:gd name="connsiteY148" fmla="*/ 40005 h 76200"/>
                  <a:gd name="connsiteX149" fmla="*/ 1905 w 36194"/>
                  <a:gd name="connsiteY149" fmla="*/ 38100 h 76200"/>
                  <a:gd name="connsiteX150" fmla="*/ 1905 w 36194"/>
                  <a:gd name="connsiteY150" fmla="*/ 38100 h 76200"/>
                  <a:gd name="connsiteX151" fmla="*/ 0 w 36194"/>
                  <a:gd name="connsiteY151" fmla="*/ 36195 h 76200"/>
                  <a:gd name="connsiteX152" fmla="*/ 1905 w 36194"/>
                  <a:gd name="connsiteY152" fmla="*/ 34290 h 76200"/>
                  <a:gd name="connsiteX153" fmla="*/ 2857 w 36194"/>
                  <a:gd name="connsiteY153" fmla="*/ 34290 h 76200"/>
                  <a:gd name="connsiteX154" fmla="*/ 3810 w 36194"/>
                  <a:gd name="connsiteY154" fmla="*/ 34290 h 76200"/>
                  <a:gd name="connsiteX155" fmla="*/ 3810 w 36194"/>
                  <a:gd name="connsiteY155" fmla="*/ 33338 h 76200"/>
                  <a:gd name="connsiteX156" fmla="*/ 2857 w 36194"/>
                  <a:gd name="connsiteY156" fmla="*/ 31433 h 76200"/>
                  <a:gd name="connsiteX157" fmla="*/ 4763 w 36194"/>
                  <a:gd name="connsiteY157" fmla="*/ 29527 h 76200"/>
                  <a:gd name="connsiteX158" fmla="*/ 4763 w 36194"/>
                  <a:gd name="connsiteY158" fmla="*/ 28575 h 76200"/>
                  <a:gd name="connsiteX159" fmla="*/ 3810 w 36194"/>
                  <a:gd name="connsiteY159" fmla="*/ 26670 h 76200"/>
                  <a:gd name="connsiteX160" fmla="*/ 5715 w 36194"/>
                  <a:gd name="connsiteY160" fmla="*/ 24765 h 76200"/>
                  <a:gd name="connsiteX161" fmla="*/ 6668 w 36194"/>
                  <a:gd name="connsiteY161" fmla="*/ 20002 h 76200"/>
                  <a:gd name="connsiteX162" fmla="*/ 5715 w 36194"/>
                  <a:gd name="connsiteY162" fmla="*/ 18097 h 76200"/>
                  <a:gd name="connsiteX163" fmla="*/ 7620 w 36194"/>
                  <a:gd name="connsiteY163" fmla="*/ 16192 h 76200"/>
                  <a:gd name="connsiteX164" fmla="*/ 7620 w 36194"/>
                  <a:gd name="connsiteY164" fmla="*/ 16192 h 76200"/>
                  <a:gd name="connsiteX165" fmla="*/ 7620 w 36194"/>
                  <a:gd name="connsiteY165" fmla="*/ 15240 h 76200"/>
                  <a:gd name="connsiteX166" fmla="*/ 8572 w 36194"/>
                  <a:gd name="connsiteY166" fmla="*/ 9525 h 76200"/>
                  <a:gd name="connsiteX167" fmla="*/ 13335 w 36194"/>
                  <a:gd name="connsiteY167" fmla="*/ 3810 h 76200"/>
                  <a:gd name="connsiteX168" fmla="*/ 18097 w 36194"/>
                  <a:gd name="connsiteY168" fmla="*/ 0 h 76200"/>
                  <a:gd name="connsiteX169" fmla="*/ 20003 w 36194"/>
                  <a:gd name="connsiteY169" fmla="*/ 952 h 76200"/>
                  <a:gd name="connsiteX170" fmla="*/ 20955 w 36194"/>
                  <a:gd name="connsiteY170" fmla="*/ 0 h 76200"/>
                  <a:gd name="connsiteX171" fmla="*/ 21907 w 36194"/>
                  <a:gd name="connsiteY171" fmla="*/ 1905 h 76200"/>
                  <a:gd name="connsiteX172" fmla="*/ 21907 w 36194"/>
                  <a:gd name="connsiteY172" fmla="*/ 1905 h 76200"/>
                  <a:gd name="connsiteX173" fmla="*/ 22860 w 36194"/>
                  <a:gd name="connsiteY173" fmla="*/ 4763 h 76200"/>
                  <a:gd name="connsiteX174" fmla="*/ 22860 w 36194"/>
                  <a:gd name="connsiteY174" fmla="*/ 5715 h 76200"/>
                  <a:gd name="connsiteX175" fmla="*/ 22860 w 36194"/>
                  <a:gd name="connsiteY175" fmla="*/ 5715 h 76200"/>
                  <a:gd name="connsiteX176" fmla="*/ 23813 w 36194"/>
                  <a:gd name="connsiteY176" fmla="*/ 8572 h 76200"/>
                  <a:gd name="connsiteX177" fmla="*/ 23813 w 36194"/>
                  <a:gd name="connsiteY177" fmla="*/ 9525 h 76200"/>
                  <a:gd name="connsiteX178" fmla="*/ 23813 w 36194"/>
                  <a:gd name="connsiteY178" fmla="*/ 9525 h 76200"/>
                  <a:gd name="connsiteX179" fmla="*/ 26670 w 36194"/>
                  <a:gd name="connsiteY179" fmla="*/ 13335 h 76200"/>
                  <a:gd name="connsiteX180" fmla="*/ 26670 w 36194"/>
                  <a:gd name="connsiteY180" fmla="*/ 14288 h 76200"/>
                  <a:gd name="connsiteX181" fmla="*/ 32385 w 36194"/>
                  <a:gd name="connsiteY181" fmla="*/ 17145 h 76200"/>
                  <a:gd name="connsiteX182" fmla="*/ 32385 w 36194"/>
                  <a:gd name="connsiteY182" fmla="*/ 17145 h 76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36194" h="76200">
                    <a:moveTo>
                      <a:pt x="32385" y="17145"/>
                    </a:moveTo>
                    <a:cubicBezTo>
                      <a:pt x="32385" y="18097"/>
                      <a:pt x="33338" y="19050"/>
                      <a:pt x="33338" y="20002"/>
                    </a:cubicBezTo>
                    <a:cubicBezTo>
                      <a:pt x="33338" y="20955"/>
                      <a:pt x="33338" y="20955"/>
                      <a:pt x="32385" y="21908"/>
                    </a:cubicBezTo>
                    <a:lnTo>
                      <a:pt x="32385" y="21908"/>
                    </a:lnTo>
                    <a:cubicBezTo>
                      <a:pt x="33338" y="22860"/>
                      <a:pt x="34290" y="23813"/>
                      <a:pt x="34290" y="25717"/>
                    </a:cubicBezTo>
                    <a:cubicBezTo>
                      <a:pt x="34290" y="26670"/>
                      <a:pt x="34290" y="26670"/>
                      <a:pt x="33338" y="27622"/>
                    </a:cubicBezTo>
                    <a:cubicBezTo>
                      <a:pt x="34290" y="28575"/>
                      <a:pt x="34290" y="29527"/>
                      <a:pt x="34290" y="30480"/>
                    </a:cubicBezTo>
                    <a:cubicBezTo>
                      <a:pt x="34290" y="31433"/>
                      <a:pt x="34290" y="31433"/>
                      <a:pt x="33338" y="32385"/>
                    </a:cubicBezTo>
                    <a:cubicBezTo>
                      <a:pt x="34290" y="33338"/>
                      <a:pt x="34290" y="34290"/>
                      <a:pt x="34290" y="35242"/>
                    </a:cubicBezTo>
                    <a:cubicBezTo>
                      <a:pt x="34290" y="36195"/>
                      <a:pt x="34290" y="36195"/>
                      <a:pt x="33338" y="37147"/>
                    </a:cubicBezTo>
                    <a:cubicBezTo>
                      <a:pt x="34290" y="38100"/>
                      <a:pt x="34290" y="39052"/>
                      <a:pt x="34290" y="40005"/>
                    </a:cubicBezTo>
                    <a:cubicBezTo>
                      <a:pt x="34290" y="40958"/>
                      <a:pt x="34290" y="41910"/>
                      <a:pt x="33338" y="41910"/>
                    </a:cubicBezTo>
                    <a:lnTo>
                      <a:pt x="33338" y="41910"/>
                    </a:lnTo>
                    <a:cubicBezTo>
                      <a:pt x="34290" y="42863"/>
                      <a:pt x="34290" y="43815"/>
                      <a:pt x="34290" y="44767"/>
                    </a:cubicBezTo>
                    <a:cubicBezTo>
                      <a:pt x="34290" y="44767"/>
                      <a:pt x="34290" y="45720"/>
                      <a:pt x="34290" y="45720"/>
                    </a:cubicBezTo>
                    <a:cubicBezTo>
                      <a:pt x="35243" y="46672"/>
                      <a:pt x="35243" y="47625"/>
                      <a:pt x="35243" y="48577"/>
                    </a:cubicBezTo>
                    <a:cubicBezTo>
                      <a:pt x="35243" y="48577"/>
                      <a:pt x="35243" y="49530"/>
                      <a:pt x="35243" y="49530"/>
                    </a:cubicBezTo>
                    <a:cubicBezTo>
                      <a:pt x="35243" y="49530"/>
                      <a:pt x="35243" y="50483"/>
                      <a:pt x="35243" y="50483"/>
                    </a:cubicBezTo>
                    <a:cubicBezTo>
                      <a:pt x="35243" y="51435"/>
                      <a:pt x="35243" y="51435"/>
                      <a:pt x="34290" y="52388"/>
                    </a:cubicBezTo>
                    <a:cubicBezTo>
                      <a:pt x="35243" y="52388"/>
                      <a:pt x="36195" y="53340"/>
                      <a:pt x="36195" y="55245"/>
                    </a:cubicBezTo>
                    <a:cubicBezTo>
                      <a:pt x="36195" y="56197"/>
                      <a:pt x="35243" y="57150"/>
                      <a:pt x="34290" y="57150"/>
                    </a:cubicBezTo>
                    <a:cubicBezTo>
                      <a:pt x="34290" y="57150"/>
                      <a:pt x="34290" y="58102"/>
                      <a:pt x="34290" y="59055"/>
                    </a:cubicBezTo>
                    <a:cubicBezTo>
                      <a:pt x="34290" y="60008"/>
                      <a:pt x="34290" y="60008"/>
                      <a:pt x="33338" y="60960"/>
                    </a:cubicBezTo>
                    <a:cubicBezTo>
                      <a:pt x="34290" y="61913"/>
                      <a:pt x="34290" y="61913"/>
                      <a:pt x="34290" y="62865"/>
                    </a:cubicBezTo>
                    <a:cubicBezTo>
                      <a:pt x="34290" y="63817"/>
                      <a:pt x="33338" y="64770"/>
                      <a:pt x="32385" y="64770"/>
                    </a:cubicBez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cubicBezTo>
                      <a:pt x="32385" y="65722"/>
                      <a:pt x="31432" y="66675"/>
                      <a:pt x="31432" y="66675"/>
                    </a:cubicBezTo>
                    <a:cubicBezTo>
                      <a:pt x="31432" y="66675"/>
                      <a:pt x="31432" y="66675"/>
                      <a:pt x="31432" y="66675"/>
                    </a:cubicBezTo>
                    <a:cubicBezTo>
                      <a:pt x="31432" y="67627"/>
                      <a:pt x="30480" y="68580"/>
                      <a:pt x="29528" y="68580"/>
                    </a:cubicBezTo>
                    <a:cubicBezTo>
                      <a:pt x="29528" y="68580"/>
                      <a:pt x="29528" y="68580"/>
                      <a:pt x="29528" y="68580"/>
                    </a:cubicBezTo>
                    <a:cubicBezTo>
                      <a:pt x="29528" y="69533"/>
                      <a:pt x="28575" y="70485"/>
                      <a:pt x="26670" y="70485"/>
                    </a:cubicBezTo>
                    <a:lnTo>
                      <a:pt x="26670" y="70485"/>
                    </a:lnTo>
                    <a:cubicBezTo>
                      <a:pt x="26670" y="71438"/>
                      <a:pt x="25718" y="72390"/>
                      <a:pt x="23813" y="72390"/>
                    </a:cubicBezTo>
                    <a:cubicBezTo>
                      <a:pt x="23813" y="72390"/>
                      <a:pt x="22860" y="72390"/>
                      <a:pt x="22860" y="72390"/>
                    </a:cubicBezTo>
                    <a:cubicBezTo>
                      <a:pt x="22860" y="73342"/>
                      <a:pt x="21907" y="74295"/>
                      <a:pt x="20003" y="74295"/>
                    </a:cubicBezTo>
                    <a:cubicBezTo>
                      <a:pt x="19050" y="74295"/>
                      <a:pt x="19050" y="74295"/>
                      <a:pt x="18097" y="73342"/>
                    </a:cubicBezTo>
                    <a:cubicBezTo>
                      <a:pt x="15240" y="74295"/>
                      <a:pt x="13335" y="76200"/>
                      <a:pt x="9525" y="76200"/>
                    </a:cubicBezTo>
                    <a:cubicBezTo>
                      <a:pt x="7620" y="76200"/>
                      <a:pt x="4763" y="74295"/>
                      <a:pt x="2857" y="73342"/>
                    </a:cubicBezTo>
                    <a:lnTo>
                      <a:pt x="2857" y="73342"/>
                    </a:lnTo>
                    <a:cubicBezTo>
                      <a:pt x="1905" y="73342"/>
                      <a:pt x="953" y="73342"/>
                      <a:pt x="953" y="71438"/>
                    </a:cubicBezTo>
                    <a:cubicBezTo>
                      <a:pt x="953" y="70485"/>
                      <a:pt x="953" y="69533"/>
                      <a:pt x="953" y="69533"/>
                    </a:cubicBezTo>
                    <a:cubicBezTo>
                      <a:pt x="953" y="69533"/>
                      <a:pt x="953" y="69533"/>
                      <a:pt x="953" y="68580"/>
                    </a:cubicBezTo>
                    <a:cubicBezTo>
                      <a:pt x="953" y="67627"/>
                      <a:pt x="953" y="66675"/>
                      <a:pt x="1905" y="66675"/>
                    </a:cubicBezTo>
                    <a:cubicBezTo>
                      <a:pt x="1905" y="66675"/>
                      <a:pt x="1905" y="65722"/>
                      <a:pt x="1905" y="65722"/>
                    </a:cubicBezTo>
                    <a:cubicBezTo>
                      <a:pt x="1905" y="65722"/>
                      <a:pt x="953" y="64770"/>
                      <a:pt x="953" y="64770"/>
                    </a:cubicBezTo>
                    <a:cubicBezTo>
                      <a:pt x="953" y="63817"/>
                      <a:pt x="953" y="62865"/>
                      <a:pt x="953" y="62865"/>
                    </a:cubicBezTo>
                    <a:lnTo>
                      <a:pt x="953" y="61913"/>
                    </a:lnTo>
                    <a:cubicBezTo>
                      <a:pt x="953" y="61913"/>
                      <a:pt x="0" y="60960"/>
                      <a:pt x="0" y="60960"/>
                    </a:cubicBezTo>
                    <a:cubicBezTo>
                      <a:pt x="0" y="60008"/>
                      <a:pt x="0" y="59055"/>
                      <a:pt x="953" y="59055"/>
                    </a:cubicBezTo>
                    <a:lnTo>
                      <a:pt x="953" y="59055"/>
                    </a:lnTo>
                    <a:cubicBezTo>
                      <a:pt x="0" y="59055"/>
                      <a:pt x="0" y="58102"/>
                      <a:pt x="0" y="57150"/>
                    </a:cubicBezTo>
                    <a:cubicBezTo>
                      <a:pt x="0" y="56197"/>
                      <a:pt x="0" y="55245"/>
                      <a:pt x="953" y="54292"/>
                    </a:cubicBezTo>
                    <a:cubicBezTo>
                      <a:pt x="953" y="54292"/>
                      <a:pt x="953" y="54292"/>
                      <a:pt x="953" y="54292"/>
                    </a:cubicBezTo>
                    <a:lnTo>
                      <a:pt x="953" y="54292"/>
                    </a:lnTo>
                    <a:cubicBezTo>
                      <a:pt x="0" y="54292"/>
                      <a:pt x="0" y="53340"/>
                      <a:pt x="0" y="52388"/>
                    </a:cubicBezTo>
                    <a:cubicBezTo>
                      <a:pt x="0" y="51435"/>
                      <a:pt x="953" y="50483"/>
                      <a:pt x="1905" y="50483"/>
                    </a:cubicBezTo>
                    <a:lnTo>
                      <a:pt x="1905" y="50483"/>
                    </a:lnTo>
                    <a:cubicBezTo>
                      <a:pt x="953" y="50483"/>
                      <a:pt x="0" y="49530"/>
                      <a:pt x="0" y="48577"/>
                    </a:cubicBezTo>
                    <a:cubicBezTo>
                      <a:pt x="0" y="47625"/>
                      <a:pt x="953" y="46672"/>
                      <a:pt x="1905" y="46672"/>
                    </a:cubicBezTo>
                    <a:cubicBezTo>
                      <a:pt x="1905" y="46672"/>
                      <a:pt x="1905" y="46672"/>
                      <a:pt x="1905" y="46672"/>
                    </a:cubicBezTo>
                    <a:lnTo>
                      <a:pt x="1905" y="46672"/>
                    </a:lnTo>
                    <a:cubicBezTo>
                      <a:pt x="953" y="46672"/>
                      <a:pt x="0" y="45720"/>
                      <a:pt x="0" y="44767"/>
                    </a:cubicBezTo>
                    <a:cubicBezTo>
                      <a:pt x="0" y="43815"/>
                      <a:pt x="953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lnTo>
                      <a:pt x="1905" y="41910"/>
                    </a:lnTo>
                    <a:cubicBezTo>
                      <a:pt x="1905" y="41910"/>
                      <a:pt x="953" y="40958"/>
                      <a:pt x="953" y="40005"/>
                    </a:cubicBezTo>
                    <a:cubicBezTo>
                      <a:pt x="953" y="39052"/>
                      <a:pt x="953" y="38100"/>
                      <a:pt x="1905" y="38100"/>
                    </a:cubicBezTo>
                    <a:lnTo>
                      <a:pt x="1905" y="38100"/>
                    </a:lnTo>
                    <a:cubicBezTo>
                      <a:pt x="953" y="38100"/>
                      <a:pt x="0" y="37147"/>
                      <a:pt x="0" y="36195"/>
                    </a:cubicBezTo>
                    <a:cubicBezTo>
                      <a:pt x="0" y="35242"/>
                      <a:pt x="953" y="34290"/>
                      <a:pt x="1905" y="34290"/>
                    </a:cubicBezTo>
                    <a:cubicBezTo>
                      <a:pt x="1905" y="34290"/>
                      <a:pt x="1905" y="34290"/>
                      <a:pt x="2857" y="34290"/>
                    </a:cubicBezTo>
                    <a:cubicBezTo>
                      <a:pt x="2857" y="34290"/>
                      <a:pt x="2857" y="34290"/>
                      <a:pt x="3810" y="34290"/>
                    </a:cubicBezTo>
                    <a:lnTo>
                      <a:pt x="3810" y="33338"/>
                    </a:lnTo>
                    <a:cubicBezTo>
                      <a:pt x="2857" y="33338"/>
                      <a:pt x="2857" y="32385"/>
                      <a:pt x="2857" y="31433"/>
                    </a:cubicBezTo>
                    <a:cubicBezTo>
                      <a:pt x="2857" y="30480"/>
                      <a:pt x="3810" y="29527"/>
                      <a:pt x="4763" y="29527"/>
                    </a:cubicBezTo>
                    <a:lnTo>
                      <a:pt x="4763" y="28575"/>
                    </a:lnTo>
                    <a:cubicBezTo>
                      <a:pt x="4763" y="28575"/>
                      <a:pt x="3810" y="27622"/>
                      <a:pt x="3810" y="26670"/>
                    </a:cubicBezTo>
                    <a:cubicBezTo>
                      <a:pt x="3810" y="25717"/>
                      <a:pt x="4763" y="24765"/>
                      <a:pt x="5715" y="24765"/>
                    </a:cubicBezTo>
                    <a:cubicBezTo>
                      <a:pt x="5715" y="22860"/>
                      <a:pt x="6668" y="21908"/>
                      <a:pt x="6668" y="20002"/>
                    </a:cubicBezTo>
                    <a:cubicBezTo>
                      <a:pt x="5715" y="20002"/>
                      <a:pt x="5715" y="19050"/>
                      <a:pt x="5715" y="18097"/>
                    </a:cubicBezTo>
                    <a:cubicBezTo>
                      <a:pt x="5715" y="17145"/>
                      <a:pt x="6668" y="16192"/>
                      <a:pt x="7620" y="16192"/>
                    </a:cubicBezTo>
                    <a:lnTo>
                      <a:pt x="7620" y="16192"/>
                    </a:lnTo>
                    <a:lnTo>
                      <a:pt x="7620" y="15240"/>
                    </a:lnTo>
                    <a:cubicBezTo>
                      <a:pt x="7620" y="13335"/>
                      <a:pt x="7620" y="11430"/>
                      <a:pt x="8572" y="9525"/>
                    </a:cubicBezTo>
                    <a:cubicBezTo>
                      <a:pt x="9525" y="6667"/>
                      <a:pt x="11430" y="4763"/>
                      <a:pt x="13335" y="3810"/>
                    </a:cubicBezTo>
                    <a:cubicBezTo>
                      <a:pt x="15240" y="952"/>
                      <a:pt x="16193" y="0"/>
                      <a:pt x="18097" y="0"/>
                    </a:cubicBezTo>
                    <a:cubicBezTo>
                      <a:pt x="19050" y="0"/>
                      <a:pt x="19050" y="0"/>
                      <a:pt x="20003" y="952"/>
                    </a:cubicBezTo>
                    <a:cubicBezTo>
                      <a:pt x="20003" y="0"/>
                      <a:pt x="20955" y="0"/>
                      <a:pt x="20955" y="0"/>
                    </a:cubicBezTo>
                    <a:cubicBezTo>
                      <a:pt x="21907" y="0"/>
                      <a:pt x="21907" y="952"/>
                      <a:pt x="21907" y="1905"/>
                    </a:cubicBezTo>
                    <a:cubicBezTo>
                      <a:pt x="21907" y="1905"/>
                      <a:pt x="21907" y="1905"/>
                      <a:pt x="21907" y="1905"/>
                    </a:cubicBezTo>
                    <a:cubicBezTo>
                      <a:pt x="22860" y="1905"/>
                      <a:pt x="22860" y="2858"/>
                      <a:pt x="22860" y="4763"/>
                    </a:cubicBezTo>
                    <a:cubicBezTo>
                      <a:pt x="22860" y="4763"/>
                      <a:pt x="22860" y="5715"/>
                      <a:pt x="22860" y="5715"/>
                    </a:cubicBezTo>
                    <a:lnTo>
                      <a:pt x="22860" y="5715"/>
                    </a:lnTo>
                    <a:cubicBezTo>
                      <a:pt x="23813" y="5715"/>
                      <a:pt x="23813" y="6667"/>
                      <a:pt x="23813" y="8572"/>
                    </a:cubicBezTo>
                    <a:cubicBezTo>
                      <a:pt x="23813" y="9525"/>
                      <a:pt x="23813" y="9525"/>
                      <a:pt x="23813" y="9525"/>
                    </a:cubicBezTo>
                    <a:lnTo>
                      <a:pt x="23813" y="9525"/>
                    </a:lnTo>
                    <a:cubicBezTo>
                      <a:pt x="25718" y="9525"/>
                      <a:pt x="26670" y="11430"/>
                      <a:pt x="26670" y="13335"/>
                    </a:cubicBezTo>
                    <a:cubicBezTo>
                      <a:pt x="26670" y="13335"/>
                      <a:pt x="26670" y="14288"/>
                      <a:pt x="26670" y="14288"/>
                    </a:cubicBezTo>
                    <a:cubicBezTo>
                      <a:pt x="32385" y="14288"/>
                      <a:pt x="32385" y="15240"/>
                      <a:pt x="32385" y="17145"/>
                    </a:cubicBezTo>
                    <a:cubicBezTo>
                      <a:pt x="32385" y="17145"/>
                      <a:pt x="32385" y="17145"/>
                      <a:pt x="32385" y="17145"/>
                    </a:cubicBezTo>
                    <a:close/>
                  </a:path>
                </a:pathLst>
              </a:custGeom>
              <a:solidFill>
                <a:srgbClr val="56904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84" name="Freeform: Shape 883">
                <a:extLst>
                  <a:ext uri="{FF2B5EF4-FFF2-40B4-BE49-F238E27FC236}">
                    <a16:creationId xmlns:a16="http://schemas.microsoft.com/office/drawing/2014/main" id="{87B60858-BF7C-4560-9763-C5E9827AB1CD}"/>
                  </a:ext>
                </a:extLst>
              </p:cNvPr>
              <p:cNvSpPr/>
              <p:nvPr/>
            </p:nvSpPr>
            <p:spPr>
              <a:xfrm>
                <a:off x="6503669" y="3453765"/>
                <a:ext cx="27622" cy="54292"/>
              </a:xfrm>
              <a:custGeom>
                <a:avLst/>
                <a:gdLst>
                  <a:gd name="connsiteX0" fmla="*/ 20003 w 27622"/>
                  <a:gd name="connsiteY0" fmla="*/ 6667 h 54292"/>
                  <a:gd name="connsiteX1" fmla="*/ 20003 w 27622"/>
                  <a:gd name="connsiteY1" fmla="*/ 6667 h 54292"/>
                  <a:gd name="connsiteX2" fmla="*/ 20003 w 27622"/>
                  <a:gd name="connsiteY2" fmla="*/ 7620 h 54292"/>
                  <a:gd name="connsiteX3" fmla="*/ 20003 w 27622"/>
                  <a:gd name="connsiteY3" fmla="*/ 7620 h 54292"/>
                  <a:gd name="connsiteX4" fmla="*/ 20955 w 27622"/>
                  <a:gd name="connsiteY4" fmla="*/ 9525 h 54292"/>
                  <a:gd name="connsiteX5" fmla="*/ 20955 w 27622"/>
                  <a:gd name="connsiteY5" fmla="*/ 10477 h 54292"/>
                  <a:gd name="connsiteX6" fmla="*/ 20955 w 27622"/>
                  <a:gd name="connsiteY6" fmla="*/ 10477 h 54292"/>
                  <a:gd name="connsiteX7" fmla="*/ 22860 w 27622"/>
                  <a:gd name="connsiteY7" fmla="*/ 13335 h 54292"/>
                  <a:gd name="connsiteX8" fmla="*/ 22860 w 27622"/>
                  <a:gd name="connsiteY8" fmla="*/ 14288 h 54292"/>
                  <a:gd name="connsiteX9" fmla="*/ 23813 w 27622"/>
                  <a:gd name="connsiteY9" fmla="*/ 16192 h 54292"/>
                  <a:gd name="connsiteX10" fmla="*/ 25718 w 27622"/>
                  <a:gd name="connsiteY10" fmla="*/ 19050 h 54292"/>
                  <a:gd name="connsiteX11" fmla="*/ 24765 w 27622"/>
                  <a:gd name="connsiteY11" fmla="*/ 20955 h 54292"/>
                  <a:gd name="connsiteX12" fmla="*/ 24765 w 27622"/>
                  <a:gd name="connsiteY12" fmla="*/ 22860 h 54292"/>
                  <a:gd name="connsiteX13" fmla="*/ 23813 w 27622"/>
                  <a:gd name="connsiteY13" fmla="*/ 23813 h 54292"/>
                  <a:gd name="connsiteX14" fmla="*/ 23813 w 27622"/>
                  <a:gd name="connsiteY14" fmla="*/ 23813 h 54292"/>
                  <a:gd name="connsiteX15" fmla="*/ 24765 w 27622"/>
                  <a:gd name="connsiteY15" fmla="*/ 25717 h 54292"/>
                  <a:gd name="connsiteX16" fmla="*/ 24765 w 27622"/>
                  <a:gd name="connsiteY16" fmla="*/ 26670 h 54292"/>
                  <a:gd name="connsiteX17" fmla="*/ 25718 w 27622"/>
                  <a:gd name="connsiteY17" fmla="*/ 28575 h 54292"/>
                  <a:gd name="connsiteX18" fmla="*/ 25718 w 27622"/>
                  <a:gd name="connsiteY18" fmla="*/ 29527 h 54292"/>
                  <a:gd name="connsiteX19" fmla="*/ 26670 w 27622"/>
                  <a:gd name="connsiteY19" fmla="*/ 31432 h 54292"/>
                  <a:gd name="connsiteX20" fmla="*/ 26670 w 27622"/>
                  <a:gd name="connsiteY20" fmla="*/ 32385 h 54292"/>
                  <a:gd name="connsiteX21" fmla="*/ 27623 w 27622"/>
                  <a:gd name="connsiteY21" fmla="*/ 34290 h 54292"/>
                  <a:gd name="connsiteX22" fmla="*/ 26670 w 27622"/>
                  <a:gd name="connsiteY22" fmla="*/ 35242 h 54292"/>
                  <a:gd name="connsiteX23" fmla="*/ 26670 w 27622"/>
                  <a:gd name="connsiteY23" fmla="*/ 35242 h 54292"/>
                  <a:gd name="connsiteX24" fmla="*/ 26670 w 27622"/>
                  <a:gd name="connsiteY24" fmla="*/ 37147 h 54292"/>
                  <a:gd name="connsiteX25" fmla="*/ 26670 w 27622"/>
                  <a:gd name="connsiteY25" fmla="*/ 38100 h 54292"/>
                  <a:gd name="connsiteX26" fmla="*/ 26670 w 27622"/>
                  <a:gd name="connsiteY26" fmla="*/ 40005 h 54292"/>
                  <a:gd name="connsiteX27" fmla="*/ 26670 w 27622"/>
                  <a:gd name="connsiteY27" fmla="*/ 40005 h 54292"/>
                  <a:gd name="connsiteX28" fmla="*/ 26670 w 27622"/>
                  <a:gd name="connsiteY28" fmla="*/ 40957 h 54292"/>
                  <a:gd name="connsiteX29" fmla="*/ 25718 w 27622"/>
                  <a:gd name="connsiteY29" fmla="*/ 41910 h 54292"/>
                  <a:gd name="connsiteX30" fmla="*/ 26670 w 27622"/>
                  <a:gd name="connsiteY30" fmla="*/ 43815 h 54292"/>
                  <a:gd name="connsiteX31" fmla="*/ 25718 w 27622"/>
                  <a:gd name="connsiteY31" fmla="*/ 44767 h 54292"/>
                  <a:gd name="connsiteX32" fmla="*/ 25718 w 27622"/>
                  <a:gd name="connsiteY32" fmla="*/ 45720 h 54292"/>
                  <a:gd name="connsiteX33" fmla="*/ 24765 w 27622"/>
                  <a:gd name="connsiteY33" fmla="*/ 46672 h 54292"/>
                  <a:gd name="connsiteX34" fmla="*/ 24765 w 27622"/>
                  <a:gd name="connsiteY34" fmla="*/ 47625 h 54292"/>
                  <a:gd name="connsiteX35" fmla="*/ 23813 w 27622"/>
                  <a:gd name="connsiteY35" fmla="*/ 48577 h 54292"/>
                  <a:gd name="connsiteX36" fmla="*/ 23813 w 27622"/>
                  <a:gd name="connsiteY36" fmla="*/ 48577 h 54292"/>
                  <a:gd name="connsiteX37" fmla="*/ 23813 w 27622"/>
                  <a:gd name="connsiteY37" fmla="*/ 48577 h 54292"/>
                  <a:gd name="connsiteX38" fmla="*/ 23813 w 27622"/>
                  <a:gd name="connsiteY38" fmla="*/ 48577 h 54292"/>
                  <a:gd name="connsiteX39" fmla="*/ 23813 w 27622"/>
                  <a:gd name="connsiteY39" fmla="*/ 48577 h 54292"/>
                  <a:gd name="connsiteX40" fmla="*/ 23813 w 27622"/>
                  <a:gd name="connsiteY40" fmla="*/ 48577 h 54292"/>
                  <a:gd name="connsiteX41" fmla="*/ 23813 w 27622"/>
                  <a:gd name="connsiteY41" fmla="*/ 48577 h 54292"/>
                  <a:gd name="connsiteX42" fmla="*/ 23813 w 27622"/>
                  <a:gd name="connsiteY42" fmla="*/ 48577 h 54292"/>
                  <a:gd name="connsiteX43" fmla="*/ 23813 w 27622"/>
                  <a:gd name="connsiteY43" fmla="*/ 48577 h 54292"/>
                  <a:gd name="connsiteX44" fmla="*/ 23813 w 27622"/>
                  <a:gd name="connsiteY44" fmla="*/ 48577 h 54292"/>
                  <a:gd name="connsiteX45" fmla="*/ 23813 w 27622"/>
                  <a:gd name="connsiteY45" fmla="*/ 48577 h 54292"/>
                  <a:gd name="connsiteX46" fmla="*/ 23813 w 27622"/>
                  <a:gd name="connsiteY46" fmla="*/ 48577 h 54292"/>
                  <a:gd name="connsiteX47" fmla="*/ 23813 w 27622"/>
                  <a:gd name="connsiteY47" fmla="*/ 48577 h 54292"/>
                  <a:gd name="connsiteX48" fmla="*/ 23813 w 27622"/>
                  <a:gd name="connsiteY48" fmla="*/ 48577 h 54292"/>
                  <a:gd name="connsiteX49" fmla="*/ 23813 w 27622"/>
                  <a:gd name="connsiteY49" fmla="*/ 48577 h 54292"/>
                  <a:gd name="connsiteX50" fmla="*/ 23813 w 27622"/>
                  <a:gd name="connsiteY50" fmla="*/ 48577 h 54292"/>
                  <a:gd name="connsiteX51" fmla="*/ 23813 w 27622"/>
                  <a:gd name="connsiteY51" fmla="*/ 48577 h 54292"/>
                  <a:gd name="connsiteX52" fmla="*/ 23813 w 27622"/>
                  <a:gd name="connsiteY52" fmla="*/ 48577 h 54292"/>
                  <a:gd name="connsiteX53" fmla="*/ 23813 w 27622"/>
                  <a:gd name="connsiteY53" fmla="*/ 48577 h 54292"/>
                  <a:gd name="connsiteX54" fmla="*/ 23813 w 27622"/>
                  <a:gd name="connsiteY54" fmla="*/ 48577 h 54292"/>
                  <a:gd name="connsiteX55" fmla="*/ 23813 w 27622"/>
                  <a:gd name="connsiteY55" fmla="*/ 48577 h 54292"/>
                  <a:gd name="connsiteX56" fmla="*/ 23813 w 27622"/>
                  <a:gd name="connsiteY56" fmla="*/ 48577 h 54292"/>
                  <a:gd name="connsiteX57" fmla="*/ 23813 w 27622"/>
                  <a:gd name="connsiteY57" fmla="*/ 48577 h 54292"/>
                  <a:gd name="connsiteX58" fmla="*/ 23813 w 27622"/>
                  <a:gd name="connsiteY58" fmla="*/ 48577 h 54292"/>
                  <a:gd name="connsiteX59" fmla="*/ 23813 w 27622"/>
                  <a:gd name="connsiteY59" fmla="*/ 48577 h 54292"/>
                  <a:gd name="connsiteX60" fmla="*/ 23813 w 27622"/>
                  <a:gd name="connsiteY60" fmla="*/ 48577 h 54292"/>
                  <a:gd name="connsiteX61" fmla="*/ 23813 w 27622"/>
                  <a:gd name="connsiteY61" fmla="*/ 48577 h 54292"/>
                  <a:gd name="connsiteX62" fmla="*/ 23813 w 27622"/>
                  <a:gd name="connsiteY62" fmla="*/ 48577 h 54292"/>
                  <a:gd name="connsiteX63" fmla="*/ 23813 w 27622"/>
                  <a:gd name="connsiteY63" fmla="*/ 48577 h 54292"/>
                  <a:gd name="connsiteX64" fmla="*/ 23813 w 27622"/>
                  <a:gd name="connsiteY64" fmla="*/ 48577 h 54292"/>
                  <a:gd name="connsiteX65" fmla="*/ 23813 w 27622"/>
                  <a:gd name="connsiteY65" fmla="*/ 48577 h 54292"/>
                  <a:gd name="connsiteX66" fmla="*/ 23813 w 27622"/>
                  <a:gd name="connsiteY66" fmla="*/ 48577 h 54292"/>
                  <a:gd name="connsiteX67" fmla="*/ 23813 w 27622"/>
                  <a:gd name="connsiteY67" fmla="*/ 48577 h 54292"/>
                  <a:gd name="connsiteX68" fmla="*/ 23813 w 27622"/>
                  <a:gd name="connsiteY68" fmla="*/ 48577 h 54292"/>
                  <a:gd name="connsiteX69" fmla="*/ 23813 w 27622"/>
                  <a:gd name="connsiteY69" fmla="*/ 48577 h 54292"/>
                  <a:gd name="connsiteX70" fmla="*/ 23813 w 27622"/>
                  <a:gd name="connsiteY70" fmla="*/ 48577 h 54292"/>
                  <a:gd name="connsiteX71" fmla="*/ 23813 w 27622"/>
                  <a:gd name="connsiteY71" fmla="*/ 48577 h 54292"/>
                  <a:gd name="connsiteX72" fmla="*/ 23813 w 27622"/>
                  <a:gd name="connsiteY72" fmla="*/ 48577 h 54292"/>
                  <a:gd name="connsiteX73" fmla="*/ 23813 w 27622"/>
                  <a:gd name="connsiteY73" fmla="*/ 48577 h 54292"/>
                  <a:gd name="connsiteX74" fmla="*/ 23813 w 27622"/>
                  <a:gd name="connsiteY74" fmla="*/ 48577 h 54292"/>
                  <a:gd name="connsiteX75" fmla="*/ 23813 w 27622"/>
                  <a:gd name="connsiteY75" fmla="*/ 48577 h 54292"/>
                  <a:gd name="connsiteX76" fmla="*/ 23813 w 27622"/>
                  <a:gd name="connsiteY76" fmla="*/ 48577 h 54292"/>
                  <a:gd name="connsiteX77" fmla="*/ 23813 w 27622"/>
                  <a:gd name="connsiteY77" fmla="*/ 48577 h 54292"/>
                  <a:gd name="connsiteX78" fmla="*/ 23813 w 27622"/>
                  <a:gd name="connsiteY78" fmla="*/ 48577 h 54292"/>
                  <a:gd name="connsiteX79" fmla="*/ 23813 w 27622"/>
                  <a:gd name="connsiteY79" fmla="*/ 48577 h 54292"/>
                  <a:gd name="connsiteX80" fmla="*/ 23813 w 27622"/>
                  <a:gd name="connsiteY80" fmla="*/ 48577 h 54292"/>
                  <a:gd name="connsiteX81" fmla="*/ 23813 w 27622"/>
                  <a:gd name="connsiteY81" fmla="*/ 48577 h 54292"/>
                  <a:gd name="connsiteX82" fmla="*/ 23813 w 27622"/>
                  <a:gd name="connsiteY82" fmla="*/ 48577 h 54292"/>
                  <a:gd name="connsiteX83" fmla="*/ 23813 w 27622"/>
                  <a:gd name="connsiteY83" fmla="*/ 48577 h 54292"/>
                  <a:gd name="connsiteX84" fmla="*/ 23813 w 27622"/>
                  <a:gd name="connsiteY84" fmla="*/ 48577 h 54292"/>
                  <a:gd name="connsiteX85" fmla="*/ 23813 w 27622"/>
                  <a:gd name="connsiteY85" fmla="*/ 48577 h 54292"/>
                  <a:gd name="connsiteX86" fmla="*/ 23813 w 27622"/>
                  <a:gd name="connsiteY86" fmla="*/ 48577 h 54292"/>
                  <a:gd name="connsiteX87" fmla="*/ 23813 w 27622"/>
                  <a:gd name="connsiteY87" fmla="*/ 48577 h 54292"/>
                  <a:gd name="connsiteX88" fmla="*/ 23813 w 27622"/>
                  <a:gd name="connsiteY88" fmla="*/ 48577 h 54292"/>
                  <a:gd name="connsiteX89" fmla="*/ 23813 w 27622"/>
                  <a:gd name="connsiteY89" fmla="*/ 48577 h 54292"/>
                  <a:gd name="connsiteX90" fmla="*/ 23813 w 27622"/>
                  <a:gd name="connsiteY90" fmla="*/ 48577 h 54292"/>
                  <a:gd name="connsiteX91" fmla="*/ 23813 w 27622"/>
                  <a:gd name="connsiteY91" fmla="*/ 48577 h 54292"/>
                  <a:gd name="connsiteX92" fmla="*/ 23813 w 27622"/>
                  <a:gd name="connsiteY92" fmla="*/ 48577 h 54292"/>
                  <a:gd name="connsiteX93" fmla="*/ 23813 w 27622"/>
                  <a:gd name="connsiteY93" fmla="*/ 48577 h 54292"/>
                  <a:gd name="connsiteX94" fmla="*/ 23813 w 27622"/>
                  <a:gd name="connsiteY94" fmla="*/ 48577 h 54292"/>
                  <a:gd name="connsiteX95" fmla="*/ 23813 w 27622"/>
                  <a:gd name="connsiteY95" fmla="*/ 48577 h 54292"/>
                  <a:gd name="connsiteX96" fmla="*/ 23813 w 27622"/>
                  <a:gd name="connsiteY96" fmla="*/ 48577 h 54292"/>
                  <a:gd name="connsiteX97" fmla="*/ 23813 w 27622"/>
                  <a:gd name="connsiteY97" fmla="*/ 48577 h 54292"/>
                  <a:gd name="connsiteX98" fmla="*/ 23813 w 27622"/>
                  <a:gd name="connsiteY98" fmla="*/ 48577 h 54292"/>
                  <a:gd name="connsiteX99" fmla="*/ 23813 w 27622"/>
                  <a:gd name="connsiteY99" fmla="*/ 48577 h 54292"/>
                  <a:gd name="connsiteX100" fmla="*/ 23813 w 27622"/>
                  <a:gd name="connsiteY100" fmla="*/ 48577 h 54292"/>
                  <a:gd name="connsiteX101" fmla="*/ 23813 w 27622"/>
                  <a:gd name="connsiteY101" fmla="*/ 48577 h 54292"/>
                  <a:gd name="connsiteX102" fmla="*/ 23813 w 27622"/>
                  <a:gd name="connsiteY102" fmla="*/ 48577 h 54292"/>
                  <a:gd name="connsiteX103" fmla="*/ 23813 w 27622"/>
                  <a:gd name="connsiteY103" fmla="*/ 48577 h 54292"/>
                  <a:gd name="connsiteX104" fmla="*/ 23813 w 27622"/>
                  <a:gd name="connsiteY104" fmla="*/ 48577 h 54292"/>
                  <a:gd name="connsiteX105" fmla="*/ 23813 w 27622"/>
                  <a:gd name="connsiteY105" fmla="*/ 48577 h 54292"/>
                  <a:gd name="connsiteX106" fmla="*/ 23813 w 27622"/>
                  <a:gd name="connsiteY106" fmla="*/ 48577 h 54292"/>
                  <a:gd name="connsiteX107" fmla="*/ 23813 w 27622"/>
                  <a:gd name="connsiteY107" fmla="*/ 48577 h 54292"/>
                  <a:gd name="connsiteX108" fmla="*/ 23813 w 27622"/>
                  <a:gd name="connsiteY108" fmla="*/ 48577 h 54292"/>
                  <a:gd name="connsiteX109" fmla="*/ 23813 w 27622"/>
                  <a:gd name="connsiteY109" fmla="*/ 48577 h 54292"/>
                  <a:gd name="connsiteX110" fmla="*/ 23813 w 27622"/>
                  <a:gd name="connsiteY110" fmla="*/ 48577 h 54292"/>
                  <a:gd name="connsiteX111" fmla="*/ 23813 w 27622"/>
                  <a:gd name="connsiteY111" fmla="*/ 48577 h 54292"/>
                  <a:gd name="connsiteX112" fmla="*/ 23813 w 27622"/>
                  <a:gd name="connsiteY112" fmla="*/ 48577 h 54292"/>
                  <a:gd name="connsiteX113" fmla="*/ 23813 w 27622"/>
                  <a:gd name="connsiteY113" fmla="*/ 48577 h 54292"/>
                  <a:gd name="connsiteX114" fmla="*/ 23813 w 27622"/>
                  <a:gd name="connsiteY114" fmla="*/ 48577 h 54292"/>
                  <a:gd name="connsiteX115" fmla="*/ 23813 w 27622"/>
                  <a:gd name="connsiteY115" fmla="*/ 48577 h 54292"/>
                  <a:gd name="connsiteX116" fmla="*/ 23813 w 27622"/>
                  <a:gd name="connsiteY116" fmla="*/ 48577 h 54292"/>
                  <a:gd name="connsiteX117" fmla="*/ 23813 w 27622"/>
                  <a:gd name="connsiteY117" fmla="*/ 48577 h 54292"/>
                  <a:gd name="connsiteX118" fmla="*/ 23813 w 27622"/>
                  <a:gd name="connsiteY118" fmla="*/ 48577 h 54292"/>
                  <a:gd name="connsiteX119" fmla="*/ 23813 w 27622"/>
                  <a:gd name="connsiteY119" fmla="*/ 48577 h 54292"/>
                  <a:gd name="connsiteX120" fmla="*/ 22860 w 27622"/>
                  <a:gd name="connsiteY120" fmla="*/ 49530 h 54292"/>
                  <a:gd name="connsiteX121" fmla="*/ 22860 w 27622"/>
                  <a:gd name="connsiteY121" fmla="*/ 49530 h 54292"/>
                  <a:gd name="connsiteX122" fmla="*/ 21908 w 27622"/>
                  <a:gd name="connsiteY122" fmla="*/ 50482 h 54292"/>
                  <a:gd name="connsiteX123" fmla="*/ 21908 w 27622"/>
                  <a:gd name="connsiteY123" fmla="*/ 50482 h 54292"/>
                  <a:gd name="connsiteX124" fmla="*/ 20003 w 27622"/>
                  <a:gd name="connsiteY124" fmla="*/ 52388 h 54292"/>
                  <a:gd name="connsiteX125" fmla="*/ 20003 w 27622"/>
                  <a:gd name="connsiteY125" fmla="*/ 52388 h 54292"/>
                  <a:gd name="connsiteX126" fmla="*/ 18098 w 27622"/>
                  <a:gd name="connsiteY126" fmla="*/ 53340 h 54292"/>
                  <a:gd name="connsiteX127" fmla="*/ 18098 w 27622"/>
                  <a:gd name="connsiteY127" fmla="*/ 53340 h 54292"/>
                  <a:gd name="connsiteX128" fmla="*/ 17145 w 27622"/>
                  <a:gd name="connsiteY128" fmla="*/ 54292 h 54292"/>
                  <a:gd name="connsiteX129" fmla="*/ 16193 w 27622"/>
                  <a:gd name="connsiteY129" fmla="*/ 53340 h 54292"/>
                  <a:gd name="connsiteX130" fmla="*/ 11430 w 27622"/>
                  <a:gd name="connsiteY130" fmla="*/ 54292 h 54292"/>
                  <a:gd name="connsiteX131" fmla="*/ 1905 w 27622"/>
                  <a:gd name="connsiteY131" fmla="*/ 47625 h 54292"/>
                  <a:gd name="connsiteX132" fmla="*/ 1905 w 27622"/>
                  <a:gd name="connsiteY132" fmla="*/ 47625 h 54292"/>
                  <a:gd name="connsiteX133" fmla="*/ 1905 w 27622"/>
                  <a:gd name="connsiteY133" fmla="*/ 47625 h 54292"/>
                  <a:gd name="connsiteX134" fmla="*/ 953 w 27622"/>
                  <a:gd name="connsiteY134" fmla="*/ 43815 h 54292"/>
                  <a:gd name="connsiteX135" fmla="*/ 1905 w 27622"/>
                  <a:gd name="connsiteY135" fmla="*/ 42863 h 54292"/>
                  <a:gd name="connsiteX136" fmla="*/ 1905 w 27622"/>
                  <a:gd name="connsiteY136" fmla="*/ 42863 h 54292"/>
                  <a:gd name="connsiteX137" fmla="*/ 1905 w 27622"/>
                  <a:gd name="connsiteY137" fmla="*/ 41910 h 54292"/>
                  <a:gd name="connsiteX138" fmla="*/ 953 w 27622"/>
                  <a:gd name="connsiteY138" fmla="*/ 40005 h 54292"/>
                  <a:gd name="connsiteX139" fmla="*/ 1905 w 27622"/>
                  <a:gd name="connsiteY139" fmla="*/ 38100 h 54292"/>
                  <a:gd name="connsiteX140" fmla="*/ 1905 w 27622"/>
                  <a:gd name="connsiteY140" fmla="*/ 38100 h 54292"/>
                  <a:gd name="connsiteX141" fmla="*/ 0 w 27622"/>
                  <a:gd name="connsiteY141" fmla="*/ 36195 h 54292"/>
                  <a:gd name="connsiteX142" fmla="*/ 1905 w 27622"/>
                  <a:gd name="connsiteY142" fmla="*/ 34290 h 54292"/>
                  <a:gd name="connsiteX143" fmla="*/ 2858 w 27622"/>
                  <a:gd name="connsiteY143" fmla="*/ 34290 h 54292"/>
                  <a:gd name="connsiteX144" fmla="*/ 3810 w 27622"/>
                  <a:gd name="connsiteY144" fmla="*/ 34290 h 54292"/>
                  <a:gd name="connsiteX145" fmla="*/ 3810 w 27622"/>
                  <a:gd name="connsiteY145" fmla="*/ 33338 h 54292"/>
                  <a:gd name="connsiteX146" fmla="*/ 2858 w 27622"/>
                  <a:gd name="connsiteY146" fmla="*/ 31432 h 54292"/>
                  <a:gd name="connsiteX147" fmla="*/ 4763 w 27622"/>
                  <a:gd name="connsiteY147" fmla="*/ 29527 h 54292"/>
                  <a:gd name="connsiteX148" fmla="*/ 4763 w 27622"/>
                  <a:gd name="connsiteY148" fmla="*/ 28575 h 54292"/>
                  <a:gd name="connsiteX149" fmla="*/ 3810 w 27622"/>
                  <a:gd name="connsiteY149" fmla="*/ 26670 h 54292"/>
                  <a:gd name="connsiteX150" fmla="*/ 5715 w 27622"/>
                  <a:gd name="connsiteY150" fmla="*/ 24765 h 54292"/>
                  <a:gd name="connsiteX151" fmla="*/ 6668 w 27622"/>
                  <a:gd name="connsiteY151" fmla="*/ 20002 h 54292"/>
                  <a:gd name="connsiteX152" fmla="*/ 5715 w 27622"/>
                  <a:gd name="connsiteY152" fmla="*/ 18097 h 54292"/>
                  <a:gd name="connsiteX153" fmla="*/ 7620 w 27622"/>
                  <a:gd name="connsiteY153" fmla="*/ 16192 h 54292"/>
                  <a:gd name="connsiteX154" fmla="*/ 7620 w 27622"/>
                  <a:gd name="connsiteY154" fmla="*/ 16192 h 54292"/>
                  <a:gd name="connsiteX155" fmla="*/ 7620 w 27622"/>
                  <a:gd name="connsiteY155" fmla="*/ 15240 h 54292"/>
                  <a:gd name="connsiteX156" fmla="*/ 8573 w 27622"/>
                  <a:gd name="connsiteY156" fmla="*/ 9525 h 54292"/>
                  <a:gd name="connsiteX157" fmla="*/ 13335 w 27622"/>
                  <a:gd name="connsiteY157" fmla="*/ 3810 h 54292"/>
                  <a:gd name="connsiteX158" fmla="*/ 18098 w 27622"/>
                  <a:gd name="connsiteY158" fmla="*/ 0 h 54292"/>
                  <a:gd name="connsiteX159" fmla="*/ 20003 w 27622"/>
                  <a:gd name="connsiteY159" fmla="*/ 6667 h 5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</a:cxnLst>
                <a:rect l="l" t="t" r="r" b="b"/>
                <a:pathLst>
                  <a:path w="27622" h="54292">
                    <a:moveTo>
                      <a:pt x="20003" y="6667"/>
                    </a:moveTo>
                    <a:cubicBezTo>
                      <a:pt x="20003" y="7620"/>
                      <a:pt x="20003" y="7620"/>
                      <a:pt x="20003" y="6667"/>
                    </a:cubicBezTo>
                    <a:cubicBezTo>
                      <a:pt x="20003" y="7620"/>
                      <a:pt x="20003" y="7620"/>
                      <a:pt x="20003" y="7620"/>
                    </a:cubicBezTo>
                    <a:lnTo>
                      <a:pt x="20003" y="7620"/>
                    </a:lnTo>
                    <a:cubicBezTo>
                      <a:pt x="20955" y="7620"/>
                      <a:pt x="20955" y="8572"/>
                      <a:pt x="20955" y="9525"/>
                    </a:cubicBezTo>
                    <a:cubicBezTo>
                      <a:pt x="20955" y="9525"/>
                      <a:pt x="20955" y="10477"/>
                      <a:pt x="20955" y="10477"/>
                    </a:cubicBezTo>
                    <a:lnTo>
                      <a:pt x="20955" y="10477"/>
                    </a:lnTo>
                    <a:cubicBezTo>
                      <a:pt x="21908" y="10477"/>
                      <a:pt x="22860" y="11430"/>
                      <a:pt x="22860" y="13335"/>
                    </a:cubicBezTo>
                    <a:cubicBezTo>
                      <a:pt x="22860" y="13335"/>
                      <a:pt x="22860" y="14288"/>
                      <a:pt x="22860" y="14288"/>
                    </a:cubicBezTo>
                    <a:cubicBezTo>
                      <a:pt x="23813" y="14288"/>
                      <a:pt x="23813" y="15240"/>
                      <a:pt x="23813" y="16192"/>
                    </a:cubicBezTo>
                    <a:cubicBezTo>
                      <a:pt x="24765" y="16192"/>
                      <a:pt x="25718" y="17145"/>
                      <a:pt x="25718" y="19050"/>
                    </a:cubicBezTo>
                    <a:cubicBezTo>
                      <a:pt x="25718" y="20002"/>
                      <a:pt x="25718" y="20002"/>
                      <a:pt x="24765" y="20955"/>
                    </a:cubicBezTo>
                    <a:cubicBezTo>
                      <a:pt x="24765" y="20955"/>
                      <a:pt x="24765" y="21907"/>
                      <a:pt x="24765" y="22860"/>
                    </a:cubicBezTo>
                    <a:cubicBezTo>
                      <a:pt x="24765" y="23813"/>
                      <a:pt x="24765" y="23813"/>
                      <a:pt x="23813" y="23813"/>
                    </a:cubicBezTo>
                    <a:lnTo>
                      <a:pt x="23813" y="23813"/>
                    </a:lnTo>
                    <a:cubicBezTo>
                      <a:pt x="24765" y="23813"/>
                      <a:pt x="24765" y="24765"/>
                      <a:pt x="24765" y="25717"/>
                    </a:cubicBezTo>
                    <a:cubicBezTo>
                      <a:pt x="24765" y="25717"/>
                      <a:pt x="24765" y="26670"/>
                      <a:pt x="24765" y="26670"/>
                    </a:cubicBezTo>
                    <a:cubicBezTo>
                      <a:pt x="24765" y="27622"/>
                      <a:pt x="25718" y="27622"/>
                      <a:pt x="25718" y="28575"/>
                    </a:cubicBezTo>
                    <a:cubicBezTo>
                      <a:pt x="25718" y="28575"/>
                      <a:pt x="25718" y="29527"/>
                      <a:pt x="25718" y="29527"/>
                    </a:cubicBezTo>
                    <a:cubicBezTo>
                      <a:pt x="25718" y="29527"/>
                      <a:pt x="26670" y="30480"/>
                      <a:pt x="26670" y="31432"/>
                    </a:cubicBezTo>
                    <a:cubicBezTo>
                      <a:pt x="26670" y="31432"/>
                      <a:pt x="26670" y="32385"/>
                      <a:pt x="26670" y="32385"/>
                    </a:cubicBezTo>
                    <a:cubicBezTo>
                      <a:pt x="26670" y="33338"/>
                      <a:pt x="27623" y="33338"/>
                      <a:pt x="27623" y="34290"/>
                    </a:cubicBezTo>
                    <a:cubicBezTo>
                      <a:pt x="27623" y="35242"/>
                      <a:pt x="27623" y="35242"/>
                      <a:pt x="26670" y="35242"/>
                    </a:cubicBezTo>
                    <a:lnTo>
                      <a:pt x="26670" y="35242"/>
                    </a:lnTo>
                    <a:cubicBezTo>
                      <a:pt x="26670" y="35242"/>
                      <a:pt x="27623" y="36195"/>
                      <a:pt x="26670" y="37147"/>
                    </a:cubicBezTo>
                    <a:cubicBezTo>
                      <a:pt x="26670" y="37147"/>
                      <a:pt x="26670" y="37147"/>
                      <a:pt x="26670" y="38100"/>
                    </a:cubicBezTo>
                    <a:cubicBezTo>
                      <a:pt x="26670" y="38100"/>
                      <a:pt x="26670" y="39052"/>
                      <a:pt x="26670" y="40005"/>
                    </a:cubicBezTo>
                    <a:cubicBezTo>
                      <a:pt x="26670" y="40005"/>
                      <a:pt x="26670" y="40005"/>
                      <a:pt x="26670" y="40005"/>
                    </a:cubicBezTo>
                    <a:cubicBezTo>
                      <a:pt x="26670" y="40005"/>
                      <a:pt x="26670" y="40957"/>
                      <a:pt x="26670" y="40957"/>
                    </a:cubicBezTo>
                    <a:cubicBezTo>
                      <a:pt x="26670" y="40957"/>
                      <a:pt x="26670" y="41910"/>
                      <a:pt x="25718" y="41910"/>
                    </a:cubicBezTo>
                    <a:cubicBezTo>
                      <a:pt x="26670" y="41910"/>
                      <a:pt x="26670" y="42863"/>
                      <a:pt x="26670" y="43815"/>
                    </a:cubicBezTo>
                    <a:cubicBezTo>
                      <a:pt x="26670" y="44767"/>
                      <a:pt x="25718" y="44767"/>
                      <a:pt x="25718" y="44767"/>
                    </a:cubicBezTo>
                    <a:cubicBezTo>
                      <a:pt x="25718" y="44767"/>
                      <a:pt x="25718" y="45720"/>
                      <a:pt x="25718" y="45720"/>
                    </a:cubicBezTo>
                    <a:cubicBezTo>
                      <a:pt x="25718" y="45720"/>
                      <a:pt x="25718" y="46672"/>
                      <a:pt x="24765" y="46672"/>
                    </a:cubicBezTo>
                    <a:cubicBezTo>
                      <a:pt x="24765" y="46672"/>
                      <a:pt x="24765" y="47625"/>
                      <a:pt x="24765" y="47625"/>
                    </a:cubicBezTo>
                    <a:cubicBezTo>
                      <a:pt x="24765" y="48577"/>
                      <a:pt x="24765" y="48577"/>
                      <a:pt x="23813" y="48577"/>
                    </a:cubicBez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cubicBezTo>
                      <a:pt x="23813" y="49530"/>
                      <a:pt x="23813" y="49530"/>
                      <a:pt x="22860" y="49530"/>
                    </a:cubicBezTo>
                    <a:cubicBezTo>
                      <a:pt x="22860" y="49530"/>
                      <a:pt x="22860" y="49530"/>
                      <a:pt x="22860" y="49530"/>
                    </a:cubicBezTo>
                    <a:cubicBezTo>
                      <a:pt x="22860" y="50482"/>
                      <a:pt x="22860" y="50482"/>
                      <a:pt x="21908" y="50482"/>
                    </a:cubicBezTo>
                    <a:cubicBezTo>
                      <a:pt x="21908" y="50482"/>
                      <a:pt x="21908" y="50482"/>
                      <a:pt x="21908" y="50482"/>
                    </a:cubicBezTo>
                    <a:cubicBezTo>
                      <a:pt x="21908" y="51435"/>
                      <a:pt x="20955" y="52388"/>
                      <a:pt x="20003" y="52388"/>
                    </a:cubicBezTo>
                    <a:lnTo>
                      <a:pt x="20003" y="52388"/>
                    </a:lnTo>
                    <a:cubicBezTo>
                      <a:pt x="20003" y="53340"/>
                      <a:pt x="19050" y="54292"/>
                      <a:pt x="18098" y="53340"/>
                    </a:cubicBezTo>
                    <a:cubicBezTo>
                      <a:pt x="18098" y="53340"/>
                      <a:pt x="18098" y="53340"/>
                      <a:pt x="18098" y="53340"/>
                    </a:cubicBezTo>
                    <a:cubicBezTo>
                      <a:pt x="18098" y="54292"/>
                      <a:pt x="17145" y="54292"/>
                      <a:pt x="17145" y="54292"/>
                    </a:cubicBezTo>
                    <a:cubicBezTo>
                      <a:pt x="17145" y="54292"/>
                      <a:pt x="16193" y="54292"/>
                      <a:pt x="16193" y="53340"/>
                    </a:cubicBezTo>
                    <a:cubicBezTo>
                      <a:pt x="14288" y="54292"/>
                      <a:pt x="13335" y="54292"/>
                      <a:pt x="11430" y="54292"/>
                    </a:cubicBezTo>
                    <a:cubicBezTo>
                      <a:pt x="6668" y="53340"/>
                      <a:pt x="3810" y="51435"/>
                      <a:pt x="1905" y="47625"/>
                    </a:cubicBezTo>
                    <a:lnTo>
                      <a:pt x="1905" y="47625"/>
                    </a:lnTo>
                    <a:lnTo>
                      <a:pt x="1905" y="47625"/>
                    </a:lnTo>
                    <a:cubicBezTo>
                      <a:pt x="1905" y="46672"/>
                      <a:pt x="953" y="45720"/>
                      <a:pt x="953" y="43815"/>
                    </a:cubicBezTo>
                    <a:cubicBezTo>
                      <a:pt x="953" y="43815"/>
                      <a:pt x="1905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lnTo>
                      <a:pt x="1905" y="41910"/>
                    </a:lnTo>
                    <a:cubicBezTo>
                      <a:pt x="1905" y="41910"/>
                      <a:pt x="953" y="40957"/>
                      <a:pt x="953" y="40005"/>
                    </a:cubicBezTo>
                    <a:cubicBezTo>
                      <a:pt x="953" y="39052"/>
                      <a:pt x="953" y="38100"/>
                      <a:pt x="1905" y="38100"/>
                    </a:cubicBezTo>
                    <a:lnTo>
                      <a:pt x="1905" y="38100"/>
                    </a:lnTo>
                    <a:cubicBezTo>
                      <a:pt x="953" y="38100"/>
                      <a:pt x="0" y="37147"/>
                      <a:pt x="0" y="36195"/>
                    </a:cubicBezTo>
                    <a:cubicBezTo>
                      <a:pt x="0" y="35242"/>
                      <a:pt x="953" y="34290"/>
                      <a:pt x="1905" y="34290"/>
                    </a:cubicBezTo>
                    <a:cubicBezTo>
                      <a:pt x="1905" y="34290"/>
                      <a:pt x="1905" y="34290"/>
                      <a:pt x="2858" y="34290"/>
                    </a:cubicBezTo>
                    <a:cubicBezTo>
                      <a:pt x="2858" y="34290"/>
                      <a:pt x="2858" y="34290"/>
                      <a:pt x="3810" y="34290"/>
                    </a:cubicBezTo>
                    <a:lnTo>
                      <a:pt x="3810" y="33338"/>
                    </a:lnTo>
                    <a:cubicBezTo>
                      <a:pt x="2858" y="33338"/>
                      <a:pt x="2858" y="32385"/>
                      <a:pt x="2858" y="31432"/>
                    </a:cubicBezTo>
                    <a:cubicBezTo>
                      <a:pt x="2858" y="30480"/>
                      <a:pt x="3810" y="29527"/>
                      <a:pt x="4763" y="29527"/>
                    </a:cubicBezTo>
                    <a:lnTo>
                      <a:pt x="4763" y="28575"/>
                    </a:lnTo>
                    <a:cubicBezTo>
                      <a:pt x="4763" y="28575"/>
                      <a:pt x="3810" y="27622"/>
                      <a:pt x="3810" y="26670"/>
                    </a:cubicBezTo>
                    <a:cubicBezTo>
                      <a:pt x="3810" y="25717"/>
                      <a:pt x="4763" y="24765"/>
                      <a:pt x="5715" y="24765"/>
                    </a:cubicBezTo>
                    <a:cubicBezTo>
                      <a:pt x="5715" y="22860"/>
                      <a:pt x="6668" y="21907"/>
                      <a:pt x="6668" y="20002"/>
                    </a:cubicBezTo>
                    <a:cubicBezTo>
                      <a:pt x="5715" y="20002"/>
                      <a:pt x="5715" y="19050"/>
                      <a:pt x="5715" y="18097"/>
                    </a:cubicBezTo>
                    <a:cubicBezTo>
                      <a:pt x="5715" y="17145"/>
                      <a:pt x="6668" y="16192"/>
                      <a:pt x="7620" y="16192"/>
                    </a:cubicBezTo>
                    <a:lnTo>
                      <a:pt x="7620" y="16192"/>
                    </a:lnTo>
                    <a:lnTo>
                      <a:pt x="7620" y="15240"/>
                    </a:lnTo>
                    <a:cubicBezTo>
                      <a:pt x="7620" y="13335"/>
                      <a:pt x="7620" y="11430"/>
                      <a:pt x="8573" y="9525"/>
                    </a:cubicBezTo>
                    <a:cubicBezTo>
                      <a:pt x="9525" y="6667"/>
                      <a:pt x="11430" y="4763"/>
                      <a:pt x="13335" y="3810"/>
                    </a:cubicBezTo>
                    <a:cubicBezTo>
                      <a:pt x="15240" y="952"/>
                      <a:pt x="16193" y="0"/>
                      <a:pt x="18098" y="0"/>
                    </a:cubicBezTo>
                    <a:cubicBezTo>
                      <a:pt x="19050" y="6667"/>
                      <a:pt x="19050" y="6667"/>
                      <a:pt x="20003" y="6667"/>
                    </a:cubicBezTo>
                    <a:close/>
                  </a:path>
                </a:pathLst>
              </a:custGeom>
              <a:solidFill>
                <a:srgbClr val="76B84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849" name="Graphic 801">
              <a:extLst>
                <a:ext uri="{FF2B5EF4-FFF2-40B4-BE49-F238E27FC236}">
                  <a16:creationId xmlns:a16="http://schemas.microsoft.com/office/drawing/2014/main" id="{2B92CBCA-9603-4437-B77A-7251B5524907}"/>
                </a:ext>
              </a:extLst>
            </p:cNvPr>
            <p:cNvGrpSpPr/>
            <p:nvPr/>
          </p:nvGrpSpPr>
          <p:grpSpPr>
            <a:xfrm>
              <a:off x="6551294" y="3425190"/>
              <a:ext cx="49530" cy="94297"/>
              <a:chOff x="6551294" y="3425190"/>
              <a:chExt cx="49530" cy="94297"/>
            </a:xfrm>
            <a:solidFill>
              <a:schemeClr val="accent1"/>
            </a:solidFill>
          </p:grpSpPr>
          <p:sp>
            <p:nvSpPr>
              <p:cNvPr id="877" name="Freeform: Shape 876">
                <a:extLst>
                  <a:ext uri="{FF2B5EF4-FFF2-40B4-BE49-F238E27FC236}">
                    <a16:creationId xmlns:a16="http://schemas.microsoft.com/office/drawing/2014/main" id="{ECA71761-E79C-4197-A2EC-E976C803AB07}"/>
                  </a:ext>
                </a:extLst>
              </p:cNvPr>
              <p:cNvSpPr/>
              <p:nvPr/>
            </p:nvSpPr>
            <p:spPr>
              <a:xfrm>
                <a:off x="6557009" y="3498532"/>
                <a:ext cx="43815" cy="20954"/>
              </a:xfrm>
              <a:custGeom>
                <a:avLst/>
                <a:gdLst>
                  <a:gd name="connsiteX0" fmla="*/ 43815 w 43815"/>
                  <a:gd name="connsiteY0" fmla="*/ 10477 h 20954"/>
                  <a:gd name="connsiteX1" fmla="*/ 21908 w 43815"/>
                  <a:gd name="connsiteY1" fmla="*/ 20955 h 20954"/>
                  <a:gd name="connsiteX2" fmla="*/ 0 w 43815"/>
                  <a:gd name="connsiteY2" fmla="*/ 10477 h 20954"/>
                  <a:gd name="connsiteX3" fmla="*/ 21908 w 43815"/>
                  <a:gd name="connsiteY3" fmla="*/ 0 h 20954"/>
                  <a:gd name="connsiteX4" fmla="*/ 43815 w 43815"/>
                  <a:gd name="connsiteY4" fmla="*/ 10477 h 209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3815" h="20954">
                    <a:moveTo>
                      <a:pt x="43815" y="10477"/>
                    </a:moveTo>
                    <a:cubicBezTo>
                      <a:pt x="43815" y="16264"/>
                      <a:pt x="34007" y="20955"/>
                      <a:pt x="21908" y="20955"/>
                    </a:cubicBezTo>
                    <a:cubicBezTo>
                      <a:pt x="9808" y="20955"/>
                      <a:pt x="0" y="16264"/>
                      <a:pt x="0" y="10477"/>
                    </a:cubicBezTo>
                    <a:cubicBezTo>
                      <a:pt x="0" y="4691"/>
                      <a:pt x="9809" y="0"/>
                      <a:pt x="21908" y="0"/>
                    </a:cubicBezTo>
                    <a:cubicBezTo>
                      <a:pt x="34007" y="0"/>
                      <a:pt x="43815" y="4691"/>
                      <a:pt x="43815" y="10477"/>
                    </a:cubicBezTo>
                    <a:close/>
                  </a:path>
                </a:pathLst>
              </a:custGeom>
              <a:solidFill>
                <a:srgbClr val="618D3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78" name="Freeform: Shape 877">
                <a:extLst>
                  <a:ext uri="{FF2B5EF4-FFF2-40B4-BE49-F238E27FC236}">
                    <a16:creationId xmlns:a16="http://schemas.microsoft.com/office/drawing/2014/main" id="{E06360BD-1AE4-4EF7-8795-252A2017FDBE}"/>
                  </a:ext>
                </a:extLst>
              </p:cNvPr>
              <p:cNvSpPr/>
              <p:nvPr/>
            </p:nvSpPr>
            <p:spPr>
              <a:xfrm>
                <a:off x="6551294" y="3430904"/>
                <a:ext cx="40005" cy="84772"/>
              </a:xfrm>
              <a:custGeom>
                <a:avLst/>
                <a:gdLst>
                  <a:gd name="connsiteX0" fmla="*/ 20955 w 40005"/>
                  <a:gd name="connsiteY0" fmla="*/ 0 h 84772"/>
                  <a:gd name="connsiteX1" fmla="*/ 22860 w 40005"/>
                  <a:gd name="connsiteY1" fmla="*/ 953 h 84772"/>
                  <a:gd name="connsiteX2" fmla="*/ 23813 w 40005"/>
                  <a:gd name="connsiteY2" fmla="*/ 0 h 84772"/>
                  <a:gd name="connsiteX3" fmla="*/ 24765 w 40005"/>
                  <a:gd name="connsiteY3" fmla="*/ 1905 h 84772"/>
                  <a:gd name="connsiteX4" fmla="*/ 24765 w 40005"/>
                  <a:gd name="connsiteY4" fmla="*/ 1905 h 84772"/>
                  <a:gd name="connsiteX5" fmla="*/ 25718 w 40005"/>
                  <a:gd name="connsiteY5" fmla="*/ 4763 h 84772"/>
                  <a:gd name="connsiteX6" fmla="*/ 25718 w 40005"/>
                  <a:gd name="connsiteY6" fmla="*/ 5715 h 84772"/>
                  <a:gd name="connsiteX7" fmla="*/ 25718 w 40005"/>
                  <a:gd name="connsiteY7" fmla="*/ 5715 h 84772"/>
                  <a:gd name="connsiteX8" fmla="*/ 26670 w 40005"/>
                  <a:gd name="connsiteY8" fmla="*/ 8573 h 84772"/>
                  <a:gd name="connsiteX9" fmla="*/ 26670 w 40005"/>
                  <a:gd name="connsiteY9" fmla="*/ 9525 h 84772"/>
                  <a:gd name="connsiteX10" fmla="*/ 26670 w 40005"/>
                  <a:gd name="connsiteY10" fmla="*/ 9525 h 84772"/>
                  <a:gd name="connsiteX11" fmla="*/ 29528 w 40005"/>
                  <a:gd name="connsiteY11" fmla="*/ 13335 h 84772"/>
                  <a:gd name="connsiteX12" fmla="*/ 29528 w 40005"/>
                  <a:gd name="connsiteY12" fmla="*/ 14288 h 84772"/>
                  <a:gd name="connsiteX13" fmla="*/ 31433 w 40005"/>
                  <a:gd name="connsiteY13" fmla="*/ 17145 h 84772"/>
                  <a:gd name="connsiteX14" fmla="*/ 34290 w 40005"/>
                  <a:gd name="connsiteY14" fmla="*/ 20955 h 84772"/>
                  <a:gd name="connsiteX15" fmla="*/ 33338 w 40005"/>
                  <a:gd name="connsiteY15" fmla="*/ 23813 h 84772"/>
                  <a:gd name="connsiteX16" fmla="*/ 34290 w 40005"/>
                  <a:gd name="connsiteY16" fmla="*/ 26670 h 84772"/>
                  <a:gd name="connsiteX17" fmla="*/ 33338 w 40005"/>
                  <a:gd name="connsiteY17" fmla="*/ 28575 h 84772"/>
                  <a:gd name="connsiteX18" fmla="*/ 33338 w 40005"/>
                  <a:gd name="connsiteY18" fmla="*/ 28575 h 84772"/>
                  <a:gd name="connsiteX19" fmla="*/ 35243 w 40005"/>
                  <a:gd name="connsiteY19" fmla="*/ 32385 h 84772"/>
                  <a:gd name="connsiteX20" fmla="*/ 35243 w 40005"/>
                  <a:gd name="connsiteY20" fmla="*/ 34290 h 84772"/>
                  <a:gd name="connsiteX21" fmla="*/ 36195 w 40005"/>
                  <a:gd name="connsiteY21" fmla="*/ 37148 h 84772"/>
                  <a:gd name="connsiteX22" fmla="*/ 36195 w 40005"/>
                  <a:gd name="connsiteY22" fmla="*/ 39053 h 84772"/>
                  <a:gd name="connsiteX23" fmla="*/ 37148 w 40005"/>
                  <a:gd name="connsiteY23" fmla="*/ 41910 h 84772"/>
                  <a:gd name="connsiteX24" fmla="*/ 37148 w 40005"/>
                  <a:gd name="connsiteY24" fmla="*/ 43815 h 84772"/>
                  <a:gd name="connsiteX25" fmla="*/ 38100 w 40005"/>
                  <a:gd name="connsiteY25" fmla="*/ 46673 h 84772"/>
                  <a:gd name="connsiteX26" fmla="*/ 37148 w 40005"/>
                  <a:gd name="connsiteY26" fmla="*/ 48578 h 84772"/>
                  <a:gd name="connsiteX27" fmla="*/ 37148 w 40005"/>
                  <a:gd name="connsiteY27" fmla="*/ 48578 h 84772"/>
                  <a:gd name="connsiteX28" fmla="*/ 38100 w 40005"/>
                  <a:gd name="connsiteY28" fmla="*/ 51435 h 84772"/>
                  <a:gd name="connsiteX29" fmla="*/ 38100 w 40005"/>
                  <a:gd name="connsiteY29" fmla="*/ 52388 h 84772"/>
                  <a:gd name="connsiteX30" fmla="*/ 39053 w 40005"/>
                  <a:gd name="connsiteY30" fmla="*/ 55245 h 84772"/>
                  <a:gd name="connsiteX31" fmla="*/ 39053 w 40005"/>
                  <a:gd name="connsiteY31" fmla="*/ 56198 h 84772"/>
                  <a:gd name="connsiteX32" fmla="*/ 39053 w 40005"/>
                  <a:gd name="connsiteY32" fmla="*/ 57150 h 84772"/>
                  <a:gd name="connsiteX33" fmla="*/ 38100 w 40005"/>
                  <a:gd name="connsiteY33" fmla="*/ 59055 h 84772"/>
                  <a:gd name="connsiteX34" fmla="*/ 40005 w 40005"/>
                  <a:gd name="connsiteY34" fmla="*/ 61913 h 84772"/>
                  <a:gd name="connsiteX35" fmla="*/ 38100 w 40005"/>
                  <a:gd name="connsiteY35" fmla="*/ 64770 h 84772"/>
                  <a:gd name="connsiteX36" fmla="*/ 38100 w 40005"/>
                  <a:gd name="connsiteY36" fmla="*/ 66675 h 84772"/>
                  <a:gd name="connsiteX37" fmla="*/ 37148 w 40005"/>
                  <a:gd name="connsiteY37" fmla="*/ 68580 h 84772"/>
                  <a:gd name="connsiteX38" fmla="*/ 38100 w 40005"/>
                  <a:gd name="connsiteY38" fmla="*/ 70485 h 84772"/>
                  <a:gd name="connsiteX39" fmla="*/ 37148 w 40005"/>
                  <a:gd name="connsiteY39" fmla="*/ 72390 h 84772"/>
                  <a:gd name="connsiteX40" fmla="*/ 37148 w 40005"/>
                  <a:gd name="connsiteY40" fmla="*/ 72390 h 84772"/>
                  <a:gd name="connsiteX41" fmla="*/ 37148 w 40005"/>
                  <a:gd name="connsiteY41" fmla="*/ 72390 h 84772"/>
                  <a:gd name="connsiteX42" fmla="*/ 37148 w 40005"/>
                  <a:gd name="connsiteY42" fmla="*/ 72390 h 84772"/>
                  <a:gd name="connsiteX43" fmla="*/ 37148 w 40005"/>
                  <a:gd name="connsiteY43" fmla="*/ 72390 h 84772"/>
                  <a:gd name="connsiteX44" fmla="*/ 37148 w 40005"/>
                  <a:gd name="connsiteY44" fmla="*/ 72390 h 84772"/>
                  <a:gd name="connsiteX45" fmla="*/ 37148 w 40005"/>
                  <a:gd name="connsiteY45" fmla="*/ 72390 h 84772"/>
                  <a:gd name="connsiteX46" fmla="*/ 37148 w 40005"/>
                  <a:gd name="connsiteY46" fmla="*/ 72390 h 84772"/>
                  <a:gd name="connsiteX47" fmla="*/ 37148 w 40005"/>
                  <a:gd name="connsiteY47" fmla="*/ 72390 h 84772"/>
                  <a:gd name="connsiteX48" fmla="*/ 37148 w 40005"/>
                  <a:gd name="connsiteY48" fmla="*/ 72390 h 84772"/>
                  <a:gd name="connsiteX49" fmla="*/ 37148 w 40005"/>
                  <a:gd name="connsiteY49" fmla="*/ 72390 h 84772"/>
                  <a:gd name="connsiteX50" fmla="*/ 37148 w 40005"/>
                  <a:gd name="connsiteY50" fmla="*/ 72390 h 84772"/>
                  <a:gd name="connsiteX51" fmla="*/ 37148 w 40005"/>
                  <a:gd name="connsiteY51" fmla="*/ 72390 h 84772"/>
                  <a:gd name="connsiteX52" fmla="*/ 37148 w 40005"/>
                  <a:gd name="connsiteY52" fmla="*/ 72390 h 84772"/>
                  <a:gd name="connsiteX53" fmla="*/ 37148 w 40005"/>
                  <a:gd name="connsiteY53" fmla="*/ 72390 h 84772"/>
                  <a:gd name="connsiteX54" fmla="*/ 37148 w 40005"/>
                  <a:gd name="connsiteY54" fmla="*/ 72390 h 84772"/>
                  <a:gd name="connsiteX55" fmla="*/ 37148 w 40005"/>
                  <a:gd name="connsiteY55" fmla="*/ 72390 h 84772"/>
                  <a:gd name="connsiteX56" fmla="*/ 37148 w 40005"/>
                  <a:gd name="connsiteY56" fmla="*/ 72390 h 84772"/>
                  <a:gd name="connsiteX57" fmla="*/ 37148 w 40005"/>
                  <a:gd name="connsiteY57" fmla="*/ 72390 h 84772"/>
                  <a:gd name="connsiteX58" fmla="*/ 37148 w 40005"/>
                  <a:gd name="connsiteY58" fmla="*/ 72390 h 84772"/>
                  <a:gd name="connsiteX59" fmla="*/ 37148 w 40005"/>
                  <a:gd name="connsiteY59" fmla="*/ 72390 h 84772"/>
                  <a:gd name="connsiteX60" fmla="*/ 37148 w 40005"/>
                  <a:gd name="connsiteY60" fmla="*/ 72390 h 84772"/>
                  <a:gd name="connsiteX61" fmla="*/ 37148 w 40005"/>
                  <a:gd name="connsiteY61" fmla="*/ 72390 h 84772"/>
                  <a:gd name="connsiteX62" fmla="*/ 37148 w 40005"/>
                  <a:gd name="connsiteY62" fmla="*/ 72390 h 84772"/>
                  <a:gd name="connsiteX63" fmla="*/ 37148 w 40005"/>
                  <a:gd name="connsiteY63" fmla="*/ 72390 h 84772"/>
                  <a:gd name="connsiteX64" fmla="*/ 37148 w 40005"/>
                  <a:gd name="connsiteY64" fmla="*/ 72390 h 84772"/>
                  <a:gd name="connsiteX65" fmla="*/ 37148 w 40005"/>
                  <a:gd name="connsiteY65" fmla="*/ 72390 h 84772"/>
                  <a:gd name="connsiteX66" fmla="*/ 37148 w 40005"/>
                  <a:gd name="connsiteY66" fmla="*/ 72390 h 84772"/>
                  <a:gd name="connsiteX67" fmla="*/ 37148 w 40005"/>
                  <a:gd name="connsiteY67" fmla="*/ 72390 h 84772"/>
                  <a:gd name="connsiteX68" fmla="*/ 37148 w 40005"/>
                  <a:gd name="connsiteY68" fmla="*/ 72390 h 84772"/>
                  <a:gd name="connsiteX69" fmla="*/ 37148 w 40005"/>
                  <a:gd name="connsiteY69" fmla="*/ 72390 h 84772"/>
                  <a:gd name="connsiteX70" fmla="*/ 37148 w 40005"/>
                  <a:gd name="connsiteY70" fmla="*/ 72390 h 84772"/>
                  <a:gd name="connsiteX71" fmla="*/ 37148 w 40005"/>
                  <a:gd name="connsiteY71" fmla="*/ 72390 h 84772"/>
                  <a:gd name="connsiteX72" fmla="*/ 37148 w 40005"/>
                  <a:gd name="connsiteY72" fmla="*/ 72390 h 84772"/>
                  <a:gd name="connsiteX73" fmla="*/ 37148 w 40005"/>
                  <a:gd name="connsiteY73" fmla="*/ 72390 h 84772"/>
                  <a:gd name="connsiteX74" fmla="*/ 37148 w 40005"/>
                  <a:gd name="connsiteY74" fmla="*/ 72390 h 84772"/>
                  <a:gd name="connsiteX75" fmla="*/ 37148 w 40005"/>
                  <a:gd name="connsiteY75" fmla="*/ 72390 h 84772"/>
                  <a:gd name="connsiteX76" fmla="*/ 37148 w 40005"/>
                  <a:gd name="connsiteY76" fmla="*/ 72390 h 84772"/>
                  <a:gd name="connsiteX77" fmla="*/ 37148 w 40005"/>
                  <a:gd name="connsiteY77" fmla="*/ 72390 h 84772"/>
                  <a:gd name="connsiteX78" fmla="*/ 37148 w 40005"/>
                  <a:gd name="connsiteY78" fmla="*/ 72390 h 84772"/>
                  <a:gd name="connsiteX79" fmla="*/ 37148 w 40005"/>
                  <a:gd name="connsiteY79" fmla="*/ 72390 h 84772"/>
                  <a:gd name="connsiteX80" fmla="*/ 37148 w 40005"/>
                  <a:gd name="connsiteY80" fmla="*/ 72390 h 84772"/>
                  <a:gd name="connsiteX81" fmla="*/ 37148 w 40005"/>
                  <a:gd name="connsiteY81" fmla="*/ 72390 h 84772"/>
                  <a:gd name="connsiteX82" fmla="*/ 37148 w 40005"/>
                  <a:gd name="connsiteY82" fmla="*/ 72390 h 84772"/>
                  <a:gd name="connsiteX83" fmla="*/ 37148 w 40005"/>
                  <a:gd name="connsiteY83" fmla="*/ 72390 h 84772"/>
                  <a:gd name="connsiteX84" fmla="*/ 37148 w 40005"/>
                  <a:gd name="connsiteY84" fmla="*/ 72390 h 84772"/>
                  <a:gd name="connsiteX85" fmla="*/ 37148 w 40005"/>
                  <a:gd name="connsiteY85" fmla="*/ 72390 h 84772"/>
                  <a:gd name="connsiteX86" fmla="*/ 37148 w 40005"/>
                  <a:gd name="connsiteY86" fmla="*/ 72390 h 84772"/>
                  <a:gd name="connsiteX87" fmla="*/ 37148 w 40005"/>
                  <a:gd name="connsiteY87" fmla="*/ 72390 h 84772"/>
                  <a:gd name="connsiteX88" fmla="*/ 37148 w 40005"/>
                  <a:gd name="connsiteY88" fmla="*/ 72390 h 84772"/>
                  <a:gd name="connsiteX89" fmla="*/ 37148 w 40005"/>
                  <a:gd name="connsiteY89" fmla="*/ 72390 h 84772"/>
                  <a:gd name="connsiteX90" fmla="*/ 37148 w 40005"/>
                  <a:gd name="connsiteY90" fmla="*/ 72390 h 84772"/>
                  <a:gd name="connsiteX91" fmla="*/ 37148 w 40005"/>
                  <a:gd name="connsiteY91" fmla="*/ 72390 h 84772"/>
                  <a:gd name="connsiteX92" fmla="*/ 37148 w 40005"/>
                  <a:gd name="connsiteY92" fmla="*/ 72390 h 84772"/>
                  <a:gd name="connsiteX93" fmla="*/ 37148 w 40005"/>
                  <a:gd name="connsiteY93" fmla="*/ 72390 h 84772"/>
                  <a:gd name="connsiteX94" fmla="*/ 37148 w 40005"/>
                  <a:gd name="connsiteY94" fmla="*/ 72390 h 84772"/>
                  <a:gd name="connsiteX95" fmla="*/ 37148 w 40005"/>
                  <a:gd name="connsiteY95" fmla="*/ 72390 h 84772"/>
                  <a:gd name="connsiteX96" fmla="*/ 37148 w 40005"/>
                  <a:gd name="connsiteY96" fmla="*/ 72390 h 84772"/>
                  <a:gd name="connsiteX97" fmla="*/ 37148 w 40005"/>
                  <a:gd name="connsiteY97" fmla="*/ 72390 h 84772"/>
                  <a:gd name="connsiteX98" fmla="*/ 37148 w 40005"/>
                  <a:gd name="connsiteY98" fmla="*/ 72390 h 84772"/>
                  <a:gd name="connsiteX99" fmla="*/ 37148 w 40005"/>
                  <a:gd name="connsiteY99" fmla="*/ 72390 h 84772"/>
                  <a:gd name="connsiteX100" fmla="*/ 37148 w 40005"/>
                  <a:gd name="connsiteY100" fmla="*/ 72390 h 84772"/>
                  <a:gd name="connsiteX101" fmla="*/ 37148 w 40005"/>
                  <a:gd name="connsiteY101" fmla="*/ 72390 h 84772"/>
                  <a:gd name="connsiteX102" fmla="*/ 37148 w 40005"/>
                  <a:gd name="connsiteY102" fmla="*/ 72390 h 84772"/>
                  <a:gd name="connsiteX103" fmla="*/ 37148 w 40005"/>
                  <a:gd name="connsiteY103" fmla="*/ 72390 h 84772"/>
                  <a:gd name="connsiteX104" fmla="*/ 37148 w 40005"/>
                  <a:gd name="connsiteY104" fmla="*/ 72390 h 84772"/>
                  <a:gd name="connsiteX105" fmla="*/ 37148 w 40005"/>
                  <a:gd name="connsiteY105" fmla="*/ 72390 h 84772"/>
                  <a:gd name="connsiteX106" fmla="*/ 37148 w 40005"/>
                  <a:gd name="connsiteY106" fmla="*/ 72390 h 84772"/>
                  <a:gd name="connsiteX107" fmla="*/ 37148 w 40005"/>
                  <a:gd name="connsiteY107" fmla="*/ 72390 h 84772"/>
                  <a:gd name="connsiteX108" fmla="*/ 37148 w 40005"/>
                  <a:gd name="connsiteY108" fmla="*/ 72390 h 84772"/>
                  <a:gd name="connsiteX109" fmla="*/ 37148 w 40005"/>
                  <a:gd name="connsiteY109" fmla="*/ 72390 h 84772"/>
                  <a:gd name="connsiteX110" fmla="*/ 37148 w 40005"/>
                  <a:gd name="connsiteY110" fmla="*/ 72390 h 84772"/>
                  <a:gd name="connsiteX111" fmla="*/ 37148 w 40005"/>
                  <a:gd name="connsiteY111" fmla="*/ 72390 h 84772"/>
                  <a:gd name="connsiteX112" fmla="*/ 37148 w 40005"/>
                  <a:gd name="connsiteY112" fmla="*/ 72390 h 84772"/>
                  <a:gd name="connsiteX113" fmla="*/ 37148 w 40005"/>
                  <a:gd name="connsiteY113" fmla="*/ 72390 h 84772"/>
                  <a:gd name="connsiteX114" fmla="*/ 37148 w 40005"/>
                  <a:gd name="connsiteY114" fmla="*/ 72390 h 84772"/>
                  <a:gd name="connsiteX115" fmla="*/ 37148 w 40005"/>
                  <a:gd name="connsiteY115" fmla="*/ 72390 h 84772"/>
                  <a:gd name="connsiteX116" fmla="*/ 37148 w 40005"/>
                  <a:gd name="connsiteY116" fmla="*/ 72390 h 84772"/>
                  <a:gd name="connsiteX117" fmla="*/ 37148 w 40005"/>
                  <a:gd name="connsiteY117" fmla="*/ 72390 h 84772"/>
                  <a:gd name="connsiteX118" fmla="*/ 37148 w 40005"/>
                  <a:gd name="connsiteY118" fmla="*/ 72390 h 84772"/>
                  <a:gd name="connsiteX119" fmla="*/ 37148 w 40005"/>
                  <a:gd name="connsiteY119" fmla="*/ 72390 h 84772"/>
                  <a:gd name="connsiteX120" fmla="*/ 37148 w 40005"/>
                  <a:gd name="connsiteY120" fmla="*/ 72390 h 84772"/>
                  <a:gd name="connsiteX121" fmla="*/ 37148 w 40005"/>
                  <a:gd name="connsiteY121" fmla="*/ 72390 h 84772"/>
                  <a:gd name="connsiteX122" fmla="*/ 37148 w 40005"/>
                  <a:gd name="connsiteY122" fmla="*/ 72390 h 84772"/>
                  <a:gd name="connsiteX123" fmla="*/ 37148 w 40005"/>
                  <a:gd name="connsiteY123" fmla="*/ 72390 h 84772"/>
                  <a:gd name="connsiteX124" fmla="*/ 36195 w 40005"/>
                  <a:gd name="connsiteY124" fmla="*/ 74295 h 84772"/>
                  <a:gd name="connsiteX125" fmla="*/ 36195 w 40005"/>
                  <a:gd name="connsiteY125" fmla="*/ 74295 h 84772"/>
                  <a:gd name="connsiteX126" fmla="*/ 35243 w 40005"/>
                  <a:gd name="connsiteY126" fmla="*/ 76200 h 84772"/>
                  <a:gd name="connsiteX127" fmla="*/ 35243 w 40005"/>
                  <a:gd name="connsiteY127" fmla="*/ 76200 h 84772"/>
                  <a:gd name="connsiteX128" fmla="*/ 33338 w 40005"/>
                  <a:gd name="connsiteY128" fmla="*/ 79058 h 84772"/>
                  <a:gd name="connsiteX129" fmla="*/ 33338 w 40005"/>
                  <a:gd name="connsiteY129" fmla="*/ 79058 h 84772"/>
                  <a:gd name="connsiteX130" fmla="*/ 31433 w 40005"/>
                  <a:gd name="connsiteY130" fmla="*/ 81915 h 84772"/>
                  <a:gd name="connsiteX131" fmla="*/ 30480 w 40005"/>
                  <a:gd name="connsiteY131" fmla="*/ 81915 h 84772"/>
                  <a:gd name="connsiteX132" fmla="*/ 28575 w 40005"/>
                  <a:gd name="connsiteY132" fmla="*/ 83820 h 84772"/>
                  <a:gd name="connsiteX133" fmla="*/ 26670 w 40005"/>
                  <a:gd name="connsiteY133" fmla="*/ 82867 h 84772"/>
                  <a:gd name="connsiteX134" fmla="*/ 18098 w 40005"/>
                  <a:gd name="connsiteY134" fmla="*/ 84773 h 84772"/>
                  <a:gd name="connsiteX135" fmla="*/ 2858 w 40005"/>
                  <a:gd name="connsiteY135" fmla="*/ 72390 h 84772"/>
                  <a:gd name="connsiteX136" fmla="*/ 953 w 40005"/>
                  <a:gd name="connsiteY136" fmla="*/ 70485 h 84772"/>
                  <a:gd name="connsiteX137" fmla="*/ 953 w 40005"/>
                  <a:gd name="connsiteY137" fmla="*/ 68580 h 84772"/>
                  <a:gd name="connsiteX138" fmla="*/ 953 w 40005"/>
                  <a:gd name="connsiteY138" fmla="*/ 67628 h 84772"/>
                  <a:gd name="connsiteX139" fmla="*/ 1905 w 40005"/>
                  <a:gd name="connsiteY139" fmla="*/ 65723 h 84772"/>
                  <a:gd name="connsiteX140" fmla="*/ 1905 w 40005"/>
                  <a:gd name="connsiteY140" fmla="*/ 64770 h 84772"/>
                  <a:gd name="connsiteX141" fmla="*/ 953 w 40005"/>
                  <a:gd name="connsiteY141" fmla="*/ 63817 h 84772"/>
                  <a:gd name="connsiteX142" fmla="*/ 953 w 40005"/>
                  <a:gd name="connsiteY142" fmla="*/ 61913 h 84772"/>
                  <a:gd name="connsiteX143" fmla="*/ 953 w 40005"/>
                  <a:gd name="connsiteY143" fmla="*/ 60960 h 84772"/>
                  <a:gd name="connsiteX144" fmla="*/ 0 w 40005"/>
                  <a:gd name="connsiteY144" fmla="*/ 60008 h 84772"/>
                  <a:gd name="connsiteX145" fmla="*/ 953 w 40005"/>
                  <a:gd name="connsiteY145" fmla="*/ 58103 h 84772"/>
                  <a:gd name="connsiteX146" fmla="*/ 953 w 40005"/>
                  <a:gd name="connsiteY146" fmla="*/ 58103 h 84772"/>
                  <a:gd name="connsiteX147" fmla="*/ 0 w 40005"/>
                  <a:gd name="connsiteY147" fmla="*/ 56198 h 84772"/>
                  <a:gd name="connsiteX148" fmla="*/ 953 w 40005"/>
                  <a:gd name="connsiteY148" fmla="*/ 53340 h 84772"/>
                  <a:gd name="connsiteX149" fmla="*/ 953 w 40005"/>
                  <a:gd name="connsiteY149" fmla="*/ 53340 h 84772"/>
                  <a:gd name="connsiteX150" fmla="*/ 953 w 40005"/>
                  <a:gd name="connsiteY150" fmla="*/ 53340 h 84772"/>
                  <a:gd name="connsiteX151" fmla="*/ 0 w 40005"/>
                  <a:gd name="connsiteY151" fmla="*/ 51435 h 84772"/>
                  <a:gd name="connsiteX152" fmla="*/ 1905 w 40005"/>
                  <a:gd name="connsiteY152" fmla="*/ 49530 h 84772"/>
                  <a:gd name="connsiteX153" fmla="*/ 1905 w 40005"/>
                  <a:gd name="connsiteY153" fmla="*/ 49530 h 84772"/>
                  <a:gd name="connsiteX154" fmla="*/ 0 w 40005"/>
                  <a:gd name="connsiteY154" fmla="*/ 47625 h 84772"/>
                  <a:gd name="connsiteX155" fmla="*/ 1905 w 40005"/>
                  <a:gd name="connsiteY155" fmla="*/ 45720 h 84772"/>
                  <a:gd name="connsiteX156" fmla="*/ 1905 w 40005"/>
                  <a:gd name="connsiteY156" fmla="*/ 45720 h 84772"/>
                  <a:gd name="connsiteX157" fmla="*/ 1905 w 40005"/>
                  <a:gd name="connsiteY157" fmla="*/ 45720 h 84772"/>
                  <a:gd name="connsiteX158" fmla="*/ 0 w 40005"/>
                  <a:gd name="connsiteY158" fmla="*/ 43815 h 84772"/>
                  <a:gd name="connsiteX159" fmla="*/ 1905 w 40005"/>
                  <a:gd name="connsiteY159" fmla="*/ 41910 h 84772"/>
                  <a:gd name="connsiteX160" fmla="*/ 1905 w 40005"/>
                  <a:gd name="connsiteY160" fmla="*/ 41910 h 84772"/>
                  <a:gd name="connsiteX161" fmla="*/ 1905 w 40005"/>
                  <a:gd name="connsiteY161" fmla="*/ 40958 h 84772"/>
                  <a:gd name="connsiteX162" fmla="*/ 953 w 40005"/>
                  <a:gd name="connsiteY162" fmla="*/ 39053 h 84772"/>
                  <a:gd name="connsiteX163" fmla="*/ 1905 w 40005"/>
                  <a:gd name="connsiteY163" fmla="*/ 37148 h 84772"/>
                  <a:gd name="connsiteX164" fmla="*/ 1905 w 40005"/>
                  <a:gd name="connsiteY164" fmla="*/ 37148 h 84772"/>
                  <a:gd name="connsiteX165" fmla="*/ 0 w 40005"/>
                  <a:gd name="connsiteY165" fmla="*/ 35242 h 84772"/>
                  <a:gd name="connsiteX166" fmla="*/ 1905 w 40005"/>
                  <a:gd name="connsiteY166" fmla="*/ 33338 h 84772"/>
                  <a:gd name="connsiteX167" fmla="*/ 2858 w 40005"/>
                  <a:gd name="connsiteY167" fmla="*/ 33338 h 84772"/>
                  <a:gd name="connsiteX168" fmla="*/ 3810 w 40005"/>
                  <a:gd name="connsiteY168" fmla="*/ 33338 h 84772"/>
                  <a:gd name="connsiteX169" fmla="*/ 3810 w 40005"/>
                  <a:gd name="connsiteY169" fmla="*/ 32385 h 84772"/>
                  <a:gd name="connsiteX170" fmla="*/ 2858 w 40005"/>
                  <a:gd name="connsiteY170" fmla="*/ 30480 h 84772"/>
                  <a:gd name="connsiteX171" fmla="*/ 4763 w 40005"/>
                  <a:gd name="connsiteY171" fmla="*/ 28575 h 84772"/>
                  <a:gd name="connsiteX172" fmla="*/ 4763 w 40005"/>
                  <a:gd name="connsiteY172" fmla="*/ 27623 h 84772"/>
                  <a:gd name="connsiteX173" fmla="*/ 3810 w 40005"/>
                  <a:gd name="connsiteY173" fmla="*/ 25717 h 84772"/>
                  <a:gd name="connsiteX174" fmla="*/ 5715 w 40005"/>
                  <a:gd name="connsiteY174" fmla="*/ 23813 h 84772"/>
                  <a:gd name="connsiteX175" fmla="*/ 6668 w 40005"/>
                  <a:gd name="connsiteY175" fmla="*/ 19050 h 84772"/>
                  <a:gd name="connsiteX176" fmla="*/ 5715 w 40005"/>
                  <a:gd name="connsiteY176" fmla="*/ 17145 h 84772"/>
                  <a:gd name="connsiteX177" fmla="*/ 7620 w 40005"/>
                  <a:gd name="connsiteY177" fmla="*/ 15240 h 84772"/>
                  <a:gd name="connsiteX178" fmla="*/ 7620 w 40005"/>
                  <a:gd name="connsiteY178" fmla="*/ 15240 h 84772"/>
                  <a:gd name="connsiteX179" fmla="*/ 7620 w 40005"/>
                  <a:gd name="connsiteY179" fmla="*/ 14288 h 84772"/>
                  <a:gd name="connsiteX180" fmla="*/ 8573 w 40005"/>
                  <a:gd name="connsiteY180" fmla="*/ 8573 h 84772"/>
                  <a:gd name="connsiteX181" fmla="*/ 13335 w 40005"/>
                  <a:gd name="connsiteY181" fmla="*/ 2858 h 84772"/>
                  <a:gd name="connsiteX182" fmla="*/ 20955 w 40005"/>
                  <a:gd name="connsiteY182" fmla="*/ 0 h 847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40005" h="84772">
                    <a:moveTo>
                      <a:pt x="20955" y="0"/>
                    </a:moveTo>
                    <a:cubicBezTo>
                      <a:pt x="21908" y="0"/>
                      <a:pt x="21908" y="0"/>
                      <a:pt x="22860" y="953"/>
                    </a:cubicBezTo>
                    <a:cubicBezTo>
                      <a:pt x="22860" y="0"/>
                      <a:pt x="23813" y="0"/>
                      <a:pt x="23813" y="0"/>
                    </a:cubicBezTo>
                    <a:cubicBezTo>
                      <a:pt x="24765" y="0"/>
                      <a:pt x="24765" y="953"/>
                      <a:pt x="24765" y="1905"/>
                    </a:cubicBezTo>
                    <a:cubicBezTo>
                      <a:pt x="24765" y="1905"/>
                      <a:pt x="24765" y="1905"/>
                      <a:pt x="24765" y="1905"/>
                    </a:cubicBezTo>
                    <a:cubicBezTo>
                      <a:pt x="25718" y="1905"/>
                      <a:pt x="25718" y="2858"/>
                      <a:pt x="25718" y="4763"/>
                    </a:cubicBezTo>
                    <a:cubicBezTo>
                      <a:pt x="25718" y="4763"/>
                      <a:pt x="25718" y="5715"/>
                      <a:pt x="25718" y="5715"/>
                    </a:cubicBezTo>
                    <a:lnTo>
                      <a:pt x="25718" y="5715"/>
                    </a:lnTo>
                    <a:cubicBezTo>
                      <a:pt x="26670" y="5715"/>
                      <a:pt x="26670" y="6667"/>
                      <a:pt x="26670" y="8573"/>
                    </a:cubicBezTo>
                    <a:cubicBezTo>
                      <a:pt x="26670" y="9525"/>
                      <a:pt x="26670" y="9525"/>
                      <a:pt x="26670" y="9525"/>
                    </a:cubicBezTo>
                    <a:lnTo>
                      <a:pt x="26670" y="9525"/>
                    </a:lnTo>
                    <a:cubicBezTo>
                      <a:pt x="28575" y="9525"/>
                      <a:pt x="29528" y="11430"/>
                      <a:pt x="29528" y="13335"/>
                    </a:cubicBezTo>
                    <a:cubicBezTo>
                      <a:pt x="29528" y="13335"/>
                      <a:pt x="29528" y="14288"/>
                      <a:pt x="29528" y="14288"/>
                    </a:cubicBezTo>
                    <a:cubicBezTo>
                      <a:pt x="30480" y="15240"/>
                      <a:pt x="30480" y="16192"/>
                      <a:pt x="31433" y="17145"/>
                    </a:cubicBezTo>
                    <a:cubicBezTo>
                      <a:pt x="33338" y="17145"/>
                      <a:pt x="34290" y="19050"/>
                      <a:pt x="34290" y="20955"/>
                    </a:cubicBezTo>
                    <a:cubicBezTo>
                      <a:pt x="34290" y="21908"/>
                      <a:pt x="34290" y="22860"/>
                      <a:pt x="33338" y="23813"/>
                    </a:cubicBezTo>
                    <a:cubicBezTo>
                      <a:pt x="34290" y="24765"/>
                      <a:pt x="34290" y="25717"/>
                      <a:pt x="34290" y="26670"/>
                    </a:cubicBezTo>
                    <a:cubicBezTo>
                      <a:pt x="34290" y="27623"/>
                      <a:pt x="34290" y="28575"/>
                      <a:pt x="33338" y="28575"/>
                    </a:cubicBezTo>
                    <a:lnTo>
                      <a:pt x="33338" y="28575"/>
                    </a:lnTo>
                    <a:cubicBezTo>
                      <a:pt x="34290" y="29528"/>
                      <a:pt x="35243" y="30480"/>
                      <a:pt x="35243" y="32385"/>
                    </a:cubicBezTo>
                    <a:cubicBezTo>
                      <a:pt x="35243" y="33338"/>
                      <a:pt x="35243" y="33338"/>
                      <a:pt x="35243" y="34290"/>
                    </a:cubicBezTo>
                    <a:cubicBezTo>
                      <a:pt x="36195" y="35242"/>
                      <a:pt x="36195" y="36195"/>
                      <a:pt x="36195" y="37148"/>
                    </a:cubicBezTo>
                    <a:cubicBezTo>
                      <a:pt x="36195" y="38100"/>
                      <a:pt x="36195" y="38100"/>
                      <a:pt x="36195" y="39053"/>
                    </a:cubicBezTo>
                    <a:cubicBezTo>
                      <a:pt x="37148" y="40005"/>
                      <a:pt x="37148" y="40958"/>
                      <a:pt x="37148" y="41910"/>
                    </a:cubicBezTo>
                    <a:cubicBezTo>
                      <a:pt x="37148" y="42863"/>
                      <a:pt x="37148" y="42863"/>
                      <a:pt x="37148" y="43815"/>
                    </a:cubicBezTo>
                    <a:cubicBezTo>
                      <a:pt x="38100" y="44767"/>
                      <a:pt x="38100" y="45720"/>
                      <a:pt x="38100" y="46673"/>
                    </a:cubicBezTo>
                    <a:cubicBezTo>
                      <a:pt x="38100" y="47625"/>
                      <a:pt x="38100" y="48578"/>
                      <a:pt x="37148" y="48578"/>
                    </a:cubicBezTo>
                    <a:lnTo>
                      <a:pt x="37148" y="48578"/>
                    </a:lnTo>
                    <a:cubicBezTo>
                      <a:pt x="38100" y="49530"/>
                      <a:pt x="38100" y="50483"/>
                      <a:pt x="38100" y="51435"/>
                    </a:cubicBezTo>
                    <a:cubicBezTo>
                      <a:pt x="38100" y="51435"/>
                      <a:pt x="38100" y="52388"/>
                      <a:pt x="38100" y="52388"/>
                    </a:cubicBezTo>
                    <a:cubicBezTo>
                      <a:pt x="39053" y="53340"/>
                      <a:pt x="39053" y="54292"/>
                      <a:pt x="39053" y="55245"/>
                    </a:cubicBezTo>
                    <a:cubicBezTo>
                      <a:pt x="39053" y="55245"/>
                      <a:pt x="39053" y="56198"/>
                      <a:pt x="39053" y="56198"/>
                    </a:cubicBezTo>
                    <a:cubicBezTo>
                      <a:pt x="39053" y="56198"/>
                      <a:pt x="39053" y="57150"/>
                      <a:pt x="39053" y="57150"/>
                    </a:cubicBezTo>
                    <a:cubicBezTo>
                      <a:pt x="39053" y="58103"/>
                      <a:pt x="39053" y="58103"/>
                      <a:pt x="38100" y="59055"/>
                    </a:cubicBezTo>
                    <a:cubicBezTo>
                      <a:pt x="39053" y="59055"/>
                      <a:pt x="40005" y="60008"/>
                      <a:pt x="40005" y="61913"/>
                    </a:cubicBezTo>
                    <a:cubicBezTo>
                      <a:pt x="40005" y="62865"/>
                      <a:pt x="39053" y="63817"/>
                      <a:pt x="38100" y="64770"/>
                    </a:cubicBezTo>
                    <a:cubicBezTo>
                      <a:pt x="38100" y="64770"/>
                      <a:pt x="38100" y="65723"/>
                      <a:pt x="38100" y="66675"/>
                    </a:cubicBezTo>
                    <a:cubicBezTo>
                      <a:pt x="38100" y="67628"/>
                      <a:pt x="38100" y="67628"/>
                      <a:pt x="37148" y="68580"/>
                    </a:cubicBezTo>
                    <a:cubicBezTo>
                      <a:pt x="38100" y="68580"/>
                      <a:pt x="38100" y="69533"/>
                      <a:pt x="38100" y="70485"/>
                    </a:cubicBezTo>
                    <a:cubicBezTo>
                      <a:pt x="38100" y="71438"/>
                      <a:pt x="38100" y="72390"/>
                      <a:pt x="37148" y="72390"/>
                    </a:cubicBez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cubicBezTo>
                      <a:pt x="37148" y="73342"/>
                      <a:pt x="37148" y="74295"/>
                      <a:pt x="36195" y="74295"/>
                    </a:cubicBezTo>
                    <a:cubicBezTo>
                      <a:pt x="36195" y="74295"/>
                      <a:pt x="36195" y="74295"/>
                      <a:pt x="36195" y="74295"/>
                    </a:cubicBezTo>
                    <a:cubicBezTo>
                      <a:pt x="36195" y="75248"/>
                      <a:pt x="35243" y="76200"/>
                      <a:pt x="35243" y="76200"/>
                    </a:cubicBezTo>
                    <a:cubicBezTo>
                      <a:pt x="35243" y="76200"/>
                      <a:pt x="35243" y="76200"/>
                      <a:pt x="35243" y="76200"/>
                    </a:cubicBezTo>
                    <a:cubicBezTo>
                      <a:pt x="35243" y="77153"/>
                      <a:pt x="34290" y="79058"/>
                      <a:pt x="33338" y="79058"/>
                    </a:cubicBezTo>
                    <a:lnTo>
                      <a:pt x="33338" y="79058"/>
                    </a:lnTo>
                    <a:cubicBezTo>
                      <a:pt x="33338" y="80010"/>
                      <a:pt x="32385" y="81915"/>
                      <a:pt x="31433" y="81915"/>
                    </a:cubicBezTo>
                    <a:cubicBezTo>
                      <a:pt x="31433" y="81915"/>
                      <a:pt x="31433" y="81915"/>
                      <a:pt x="30480" y="81915"/>
                    </a:cubicBezTo>
                    <a:cubicBezTo>
                      <a:pt x="30480" y="82867"/>
                      <a:pt x="29528" y="83820"/>
                      <a:pt x="28575" y="83820"/>
                    </a:cubicBezTo>
                    <a:cubicBezTo>
                      <a:pt x="27623" y="83820"/>
                      <a:pt x="27623" y="83820"/>
                      <a:pt x="26670" y="82867"/>
                    </a:cubicBezTo>
                    <a:cubicBezTo>
                      <a:pt x="24765" y="83820"/>
                      <a:pt x="21908" y="84773"/>
                      <a:pt x="18098" y="84773"/>
                    </a:cubicBezTo>
                    <a:cubicBezTo>
                      <a:pt x="9525" y="84773"/>
                      <a:pt x="4763" y="80010"/>
                      <a:pt x="2858" y="72390"/>
                    </a:cubicBezTo>
                    <a:cubicBezTo>
                      <a:pt x="1905" y="72390"/>
                      <a:pt x="953" y="72390"/>
                      <a:pt x="953" y="70485"/>
                    </a:cubicBezTo>
                    <a:cubicBezTo>
                      <a:pt x="953" y="69533"/>
                      <a:pt x="953" y="68580"/>
                      <a:pt x="953" y="68580"/>
                    </a:cubicBezTo>
                    <a:cubicBezTo>
                      <a:pt x="953" y="68580"/>
                      <a:pt x="953" y="68580"/>
                      <a:pt x="953" y="67628"/>
                    </a:cubicBezTo>
                    <a:cubicBezTo>
                      <a:pt x="953" y="66675"/>
                      <a:pt x="953" y="65723"/>
                      <a:pt x="1905" y="65723"/>
                    </a:cubicBezTo>
                    <a:cubicBezTo>
                      <a:pt x="1905" y="65723"/>
                      <a:pt x="1905" y="64770"/>
                      <a:pt x="1905" y="64770"/>
                    </a:cubicBezTo>
                    <a:cubicBezTo>
                      <a:pt x="1905" y="64770"/>
                      <a:pt x="953" y="63817"/>
                      <a:pt x="953" y="63817"/>
                    </a:cubicBezTo>
                    <a:cubicBezTo>
                      <a:pt x="953" y="62865"/>
                      <a:pt x="953" y="61913"/>
                      <a:pt x="953" y="61913"/>
                    </a:cubicBezTo>
                    <a:lnTo>
                      <a:pt x="953" y="60960"/>
                    </a:lnTo>
                    <a:cubicBezTo>
                      <a:pt x="953" y="60960"/>
                      <a:pt x="0" y="60008"/>
                      <a:pt x="0" y="60008"/>
                    </a:cubicBezTo>
                    <a:cubicBezTo>
                      <a:pt x="0" y="59055"/>
                      <a:pt x="0" y="58103"/>
                      <a:pt x="953" y="58103"/>
                    </a:cubicBezTo>
                    <a:lnTo>
                      <a:pt x="953" y="58103"/>
                    </a:lnTo>
                    <a:cubicBezTo>
                      <a:pt x="0" y="58103"/>
                      <a:pt x="0" y="57150"/>
                      <a:pt x="0" y="56198"/>
                    </a:cubicBezTo>
                    <a:cubicBezTo>
                      <a:pt x="0" y="55245"/>
                      <a:pt x="0" y="54292"/>
                      <a:pt x="953" y="53340"/>
                    </a:cubicBezTo>
                    <a:cubicBezTo>
                      <a:pt x="953" y="53340"/>
                      <a:pt x="953" y="53340"/>
                      <a:pt x="953" y="53340"/>
                    </a:cubicBezTo>
                    <a:lnTo>
                      <a:pt x="953" y="53340"/>
                    </a:lnTo>
                    <a:cubicBezTo>
                      <a:pt x="0" y="53340"/>
                      <a:pt x="0" y="52388"/>
                      <a:pt x="0" y="51435"/>
                    </a:cubicBezTo>
                    <a:cubicBezTo>
                      <a:pt x="0" y="50483"/>
                      <a:pt x="953" y="49530"/>
                      <a:pt x="1905" y="49530"/>
                    </a:cubicBezTo>
                    <a:lnTo>
                      <a:pt x="1905" y="49530"/>
                    </a:lnTo>
                    <a:cubicBezTo>
                      <a:pt x="953" y="49530"/>
                      <a:pt x="0" y="48578"/>
                      <a:pt x="0" y="47625"/>
                    </a:cubicBezTo>
                    <a:cubicBezTo>
                      <a:pt x="0" y="46673"/>
                      <a:pt x="953" y="45720"/>
                      <a:pt x="1905" y="45720"/>
                    </a:cubicBezTo>
                    <a:cubicBezTo>
                      <a:pt x="1905" y="45720"/>
                      <a:pt x="1905" y="45720"/>
                      <a:pt x="1905" y="45720"/>
                    </a:cubicBezTo>
                    <a:lnTo>
                      <a:pt x="1905" y="45720"/>
                    </a:lnTo>
                    <a:cubicBezTo>
                      <a:pt x="953" y="45720"/>
                      <a:pt x="0" y="44767"/>
                      <a:pt x="0" y="43815"/>
                    </a:cubicBezTo>
                    <a:cubicBezTo>
                      <a:pt x="0" y="42863"/>
                      <a:pt x="953" y="41910"/>
                      <a:pt x="1905" y="41910"/>
                    </a:cubicBezTo>
                    <a:cubicBezTo>
                      <a:pt x="1905" y="41910"/>
                      <a:pt x="1905" y="41910"/>
                      <a:pt x="1905" y="41910"/>
                    </a:cubicBezTo>
                    <a:lnTo>
                      <a:pt x="1905" y="40958"/>
                    </a:lnTo>
                    <a:cubicBezTo>
                      <a:pt x="1905" y="40958"/>
                      <a:pt x="953" y="40005"/>
                      <a:pt x="953" y="39053"/>
                    </a:cubicBezTo>
                    <a:cubicBezTo>
                      <a:pt x="953" y="38100"/>
                      <a:pt x="953" y="37148"/>
                      <a:pt x="1905" y="37148"/>
                    </a:cubicBezTo>
                    <a:lnTo>
                      <a:pt x="1905" y="37148"/>
                    </a:lnTo>
                    <a:cubicBezTo>
                      <a:pt x="953" y="37148"/>
                      <a:pt x="0" y="36195"/>
                      <a:pt x="0" y="35242"/>
                    </a:cubicBezTo>
                    <a:cubicBezTo>
                      <a:pt x="0" y="34290"/>
                      <a:pt x="953" y="33338"/>
                      <a:pt x="1905" y="33338"/>
                    </a:cubicBezTo>
                    <a:cubicBezTo>
                      <a:pt x="1905" y="33338"/>
                      <a:pt x="1905" y="33338"/>
                      <a:pt x="2858" y="33338"/>
                    </a:cubicBezTo>
                    <a:cubicBezTo>
                      <a:pt x="2858" y="33338"/>
                      <a:pt x="2858" y="33338"/>
                      <a:pt x="3810" y="33338"/>
                    </a:cubicBezTo>
                    <a:lnTo>
                      <a:pt x="3810" y="32385"/>
                    </a:lnTo>
                    <a:cubicBezTo>
                      <a:pt x="2858" y="32385"/>
                      <a:pt x="2858" y="31433"/>
                      <a:pt x="2858" y="30480"/>
                    </a:cubicBezTo>
                    <a:cubicBezTo>
                      <a:pt x="2858" y="29528"/>
                      <a:pt x="3810" y="28575"/>
                      <a:pt x="4763" y="28575"/>
                    </a:cubicBezTo>
                    <a:lnTo>
                      <a:pt x="4763" y="27623"/>
                    </a:lnTo>
                    <a:cubicBezTo>
                      <a:pt x="4763" y="27623"/>
                      <a:pt x="3810" y="26670"/>
                      <a:pt x="3810" y="25717"/>
                    </a:cubicBezTo>
                    <a:cubicBezTo>
                      <a:pt x="3810" y="24765"/>
                      <a:pt x="4763" y="23813"/>
                      <a:pt x="5715" y="23813"/>
                    </a:cubicBezTo>
                    <a:cubicBezTo>
                      <a:pt x="5715" y="21908"/>
                      <a:pt x="6668" y="20955"/>
                      <a:pt x="6668" y="19050"/>
                    </a:cubicBezTo>
                    <a:cubicBezTo>
                      <a:pt x="5715" y="19050"/>
                      <a:pt x="5715" y="18098"/>
                      <a:pt x="5715" y="17145"/>
                    </a:cubicBezTo>
                    <a:cubicBezTo>
                      <a:pt x="5715" y="16192"/>
                      <a:pt x="6668" y="15240"/>
                      <a:pt x="7620" y="15240"/>
                    </a:cubicBezTo>
                    <a:lnTo>
                      <a:pt x="7620" y="15240"/>
                    </a:lnTo>
                    <a:lnTo>
                      <a:pt x="7620" y="14288"/>
                    </a:lnTo>
                    <a:cubicBezTo>
                      <a:pt x="7620" y="12383"/>
                      <a:pt x="7620" y="10478"/>
                      <a:pt x="8573" y="8573"/>
                    </a:cubicBezTo>
                    <a:cubicBezTo>
                      <a:pt x="9525" y="5715"/>
                      <a:pt x="11430" y="3810"/>
                      <a:pt x="13335" y="2858"/>
                    </a:cubicBezTo>
                    <a:cubicBezTo>
                      <a:pt x="18098" y="1905"/>
                      <a:pt x="20003" y="0"/>
                      <a:pt x="20955" y="0"/>
                    </a:cubicBezTo>
                    <a:close/>
                  </a:path>
                </a:pathLst>
              </a:custGeom>
              <a:solidFill>
                <a:srgbClr val="55622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79" name="Freeform: Shape 878">
                <a:extLst>
                  <a:ext uri="{FF2B5EF4-FFF2-40B4-BE49-F238E27FC236}">
                    <a16:creationId xmlns:a16="http://schemas.microsoft.com/office/drawing/2014/main" id="{1C3E4FA1-4BD9-4DCA-A961-82814A323DB0}"/>
                  </a:ext>
                </a:extLst>
              </p:cNvPr>
              <p:cNvSpPr/>
              <p:nvPr/>
            </p:nvSpPr>
            <p:spPr>
              <a:xfrm>
                <a:off x="6552246" y="3430904"/>
                <a:ext cx="36195" cy="76200"/>
              </a:xfrm>
              <a:custGeom>
                <a:avLst/>
                <a:gdLst>
                  <a:gd name="connsiteX0" fmla="*/ 32385 w 36195"/>
                  <a:gd name="connsiteY0" fmla="*/ 17145 h 76200"/>
                  <a:gd name="connsiteX1" fmla="*/ 33338 w 36195"/>
                  <a:gd name="connsiteY1" fmla="*/ 20003 h 76200"/>
                  <a:gd name="connsiteX2" fmla="*/ 32385 w 36195"/>
                  <a:gd name="connsiteY2" fmla="*/ 21908 h 76200"/>
                  <a:gd name="connsiteX3" fmla="*/ 32385 w 36195"/>
                  <a:gd name="connsiteY3" fmla="*/ 21908 h 76200"/>
                  <a:gd name="connsiteX4" fmla="*/ 34290 w 36195"/>
                  <a:gd name="connsiteY4" fmla="*/ 25717 h 76200"/>
                  <a:gd name="connsiteX5" fmla="*/ 33338 w 36195"/>
                  <a:gd name="connsiteY5" fmla="*/ 27623 h 76200"/>
                  <a:gd name="connsiteX6" fmla="*/ 34290 w 36195"/>
                  <a:gd name="connsiteY6" fmla="*/ 30480 h 76200"/>
                  <a:gd name="connsiteX7" fmla="*/ 33338 w 36195"/>
                  <a:gd name="connsiteY7" fmla="*/ 32385 h 76200"/>
                  <a:gd name="connsiteX8" fmla="*/ 34290 w 36195"/>
                  <a:gd name="connsiteY8" fmla="*/ 35242 h 76200"/>
                  <a:gd name="connsiteX9" fmla="*/ 33338 w 36195"/>
                  <a:gd name="connsiteY9" fmla="*/ 37148 h 76200"/>
                  <a:gd name="connsiteX10" fmla="*/ 34290 w 36195"/>
                  <a:gd name="connsiteY10" fmla="*/ 40005 h 76200"/>
                  <a:gd name="connsiteX11" fmla="*/ 33338 w 36195"/>
                  <a:gd name="connsiteY11" fmla="*/ 41910 h 76200"/>
                  <a:gd name="connsiteX12" fmla="*/ 33338 w 36195"/>
                  <a:gd name="connsiteY12" fmla="*/ 41910 h 76200"/>
                  <a:gd name="connsiteX13" fmla="*/ 34290 w 36195"/>
                  <a:gd name="connsiteY13" fmla="*/ 44767 h 76200"/>
                  <a:gd name="connsiteX14" fmla="*/ 34290 w 36195"/>
                  <a:gd name="connsiteY14" fmla="*/ 45720 h 76200"/>
                  <a:gd name="connsiteX15" fmla="*/ 35243 w 36195"/>
                  <a:gd name="connsiteY15" fmla="*/ 48578 h 76200"/>
                  <a:gd name="connsiteX16" fmla="*/ 35243 w 36195"/>
                  <a:gd name="connsiteY16" fmla="*/ 49530 h 76200"/>
                  <a:gd name="connsiteX17" fmla="*/ 35243 w 36195"/>
                  <a:gd name="connsiteY17" fmla="*/ 50483 h 76200"/>
                  <a:gd name="connsiteX18" fmla="*/ 34290 w 36195"/>
                  <a:gd name="connsiteY18" fmla="*/ 52388 h 76200"/>
                  <a:gd name="connsiteX19" fmla="*/ 36195 w 36195"/>
                  <a:gd name="connsiteY19" fmla="*/ 55245 h 76200"/>
                  <a:gd name="connsiteX20" fmla="*/ 34290 w 36195"/>
                  <a:gd name="connsiteY20" fmla="*/ 57150 h 76200"/>
                  <a:gd name="connsiteX21" fmla="*/ 34290 w 36195"/>
                  <a:gd name="connsiteY21" fmla="*/ 59055 h 76200"/>
                  <a:gd name="connsiteX22" fmla="*/ 33338 w 36195"/>
                  <a:gd name="connsiteY22" fmla="*/ 60960 h 76200"/>
                  <a:gd name="connsiteX23" fmla="*/ 34290 w 36195"/>
                  <a:gd name="connsiteY23" fmla="*/ 62865 h 76200"/>
                  <a:gd name="connsiteX24" fmla="*/ 32385 w 36195"/>
                  <a:gd name="connsiteY24" fmla="*/ 64770 h 76200"/>
                  <a:gd name="connsiteX25" fmla="*/ 32385 w 36195"/>
                  <a:gd name="connsiteY25" fmla="*/ 64770 h 76200"/>
                  <a:gd name="connsiteX26" fmla="*/ 32385 w 36195"/>
                  <a:gd name="connsiteY26" fmla="*/ 64770 h 76200"/>
                  <a:gd name="connsiteX27" fmla="*/ 32385 w 36195"/>
                  <a:gd name="connsiteY27" fmla="*/ 64770 h 76200"/>
                  <a:gd name="connsiteX28" fmla="*/ 32385 w 36195"/>
                  <a:gd name="connsiteY28" fmla="*/ 64770 h 76200"/>
                  <a:gd name="connsiteX29" fmla="*/ 32385 w 36195"/>
                  <a:gd name="connsiteY29" fmla="*/ 64770 h 76200"/>
                  <a:gd name="connsiteX30" fmla="*/ 32385 w 36195"/>
                  <a:gd name="connsiteY30" fmla="*/ 64770 h 76200"/>
                  <a:gd name="connsiteX31" fmla="*/ 32385 w 36195"/>
                  <a:gd name="connsiteY31" fmla="*/ 64770 h 76200"/>
                  <a:gd name="connsiteX32" fmla="*/ 32385 w 36195"/>
                  <a:gd name="connsiteY32" fmla="*/ 64770 h 76200"/>
                  <a:gd name="connsiteX33" fmla="*/ 32385 w 36195"/>
                  <a:gd name="connsiteY33" fmla="*/ 64770 h 76200"/>
                  <a:gd name="connsiteX34" fmla="*/ 32385 w 36195"/>
                  <a:gd name="connsiteY34" fmla="*/ 64770 h 76200"/>
                  <a:gd name="connsiteX35" fmla="*/ 32385 w 36195"/>
                  <a:gd name="connsiteY35" fmla="*/ 64770 h 76200"/>
                  <a:gd name="connsiteX36" fmla="*/ 32385 w 36195"/>
                  <a:gd name="connsiteY36" fmla="*/ 64770 h 76200"/>
                  <a:gd name="connsiteX37" fmla="*/ 32385 w 36195"/>
                  <a:gd name="connsiteY37" fmla="*/ 64770 h 76200"/>
                  <a:gd name="connsiteX38" fmla="*/ 32385 w 36195"/>
                  <a:gd name="connsiteY38" fmla="*/ 64770 h 76200"/>
                  <a:gd name="connsiteX39" fmla="*/ 32385 w 36195"/>
                  <a:gd name="connsiteY39" fmla="*/ 64770 h 76200"/>
                  <a:gd name="connsiteX40" fmla="*/ 32385 w 36195"/>
                  <a:gd name="connsiteY40" fmla="*/ 64770 h 76200"/>
                  <a:gd name="connsiteX41" fmla="*/ 32385 w 36195"/>
                  <a:gd name="connsiteY41" fmla="*/ 64770 h 76200"/>
                  <a:gd name="connsiteX42" fmla="*/ 32385 w 36195"/>
                  <a:gd name="connsiteY42" fmla="*/ 64770 h 76200"/>
                  <a:gd name="connsiteX43" fmla="*/ 32385 w 36195"/>
                  <a:gd name="connsiteY43" fmla="*/ 64770 h 76200"/>
                  <a:gd name="connsiteX44" fmla="*/ 32385 w 36195"/>
                  <a:gd name="connsiteY44" fmla="*/ 64770 h 76200"/>
                  <a:gd name="connsiteX45" fmla="*/ 32385 w 36195"/>
                  <a:gd name="connsiteY45" fmla="*/ 64770 h 76200"/>
                  <a:gd name="connsiteX46" fmla="*/ 32385 w 36195"/>
                  <a:gd name="connsiteY46" fmla="*/ 64770 h 76200"/>
                  <a:gd name="connsiteX47" fmla="*/ 32385 w 36195"/>
                  <a:gd name="connsiteY47" fmla="*/ 64770 h 76200"/>
                  <a:gd name="connsiteX48" fmla="*/ 32385 w 36195"/>
                  <a:gd name="connsiteY48" fmla="*/ 64770 h 76200"/>
                  <a:gd name="connsiteX49" fmla="*/ 32385 w 36195"/>
                  <a:gd name="connsiteY49" fmla="*/ 64770 h 76200"/>
                  <a:gd name="connsiteX50" fmla="*/ 32385 w 36195"/>
                  <a:gd name="connsiteY50" fmla="*/ 64770 h 76200"/>
                  <a:gd name="connsiteX51" fmla="*/ 32385 w 36195"/>
                  <a:gd name="connsiteY51" fmla="*/ 64770 h 76200"/>
                  <a:gd name="connsiteX52" fmla="*/ 32385 w 36195"/>
                  <a:gd name="connsiteY52" fmla="*/ 64770 h 76200"/>
                  <a:gd name="connsiteX53" fmla="*/ 32385 w 36195"/>
                  <a:gd name="connsiteY53" fmla="*/ 64770 h 76200"/>
                  <a:gd name="connsiteX54" fmla="*/ 32385 w 36195"/>
                  <a:gd name="connsiteY54" fmla="*/ 64770 h 76200"/>
                  <a:gd name="connsiteX55" fmla="*/ 32385 w 36195"/>
                  <a:gd name="connsiteY55" fmla="*/ 64770 h 76200"/>
                  <a:gd name="connsiteX56" fmla="*/ 32385 w 36195"/>
                  <a:gd name="connsiteY56" fmla="*/ 64770 h 76200"/>
                  <a:gd name="connsiteX57" fmla="*/ 32385 w 36195"/>
                  <a:gd name="connsiteY57" fmla="*/ 64770 h 76200"/>
                  <a:gd name="connsiteX58" fmla="*/ 32385 w 36195"/>
                  <a:gd name="connsiteY58" fmla="*/ 64770 h 76200"/>
                  <a:gd name="connsiteX59" fmla="*/ 32385 w 36195"/>
                  <a:gd name="connsiteY59" fmla="*/ 64770 h 76200"/>
                  <a:gd name="connsiteX60" fmla="*/ 32385 w 36195"/>
                  <a:gd name="connsiteY60" fmla="*/ 64770 h 76200"/>
                  <a:gd name="connsiteX61" fmla="*/ 32385 w 36195"/>
                  <a:gd name="connsiteY61" fmla="*/ 64770 h 76200"/>
                  <a:gd name="connsiteX62" fmla="*/ 32385 w 36195"/>
                  <a:gd name="connsiteY62" fmla="*/ 64770 h 76200"/>
                  <a:gd name="connsiteX63" fmla="*/ 32385 w 36195"/>
                  <a:gd name="connsiteY63" fmla="*/ 64770 h 76200"/>
                  <a:gd name="connsiteX64" fmla="*/ 32385 w 36195"/>
                  <a:gd name="connsiteY64" fmla="*/ 64770 h 76200"/>
                  <a:gd name="connsiteX65" fmla="*/ 32385 w 36195"/>
                  <a:gd name="connsiteY65" fmla="*/ 64770 h 76200"/>
                  <a:gd name="connsiteX66" fmla="*/ 32385 w 36195"/>
                  <a:gd name="connsiteY66" fmla="*/ 64770 h 76200"/>
                  <a:gd name="connsiteX67" fmla="*/ 32385 w 36195"/>
                  <a:gd name="connsiteY67" fmla="*/ 64770 h 76200"/>
                  <a:gd name="connsiteX68" fmla="*/ 32385 w 36195"/>
                  <a:gd name="connsiteY68" fmla="*/ 64770 h 76200"/>
                  <a:gd name="connsiteX69" fmla="*/ 32385 w 36195"/>
                  <a:gd name="connsiteY69" fmla="*/ 64770 h 76200"/>
                  <a:gd name="connsiteX70" fmla="*/ 32385 w 36195"/>
                  <a:gd name="connsiteY70" fmla="*/ 64770 h 76200"/>
                  <a:gd name="connsiteX71" fmla="*/ 32385 w 36195"/>
                  <a:gd name="connsiteY71" fmla="*/ 64770 h 76200"/>
                  <a:gd name="connsiteX72" fmla="*/ 32385 w 36195"/>
                  <a:gd name="connsiteY72" fmla="*/ 64770 h 76200"/>
                  <a:gd name="connsiteX73" fmla="*/ 32385 w 36195"/>
                  <a:gd name="connsiteY73" fmla="*/ 64770 h 76200"/>
                  <a:gd name="connsiteX74" fmla="*/ 32385 w 36195"/>
                  <a:gd name="connsiteY74" fmla="*/ 64770 h 76200"/>
                  <a:gd name="connsiteX75" fmla="*/ 32385 w 36195"/>
                  <a:gd name="connsiteY75" fmla="*/ 64770 h 76200"/>
                  <a:gd name="connsiteX76" fmla="*/ 32385 w 36195"/>
                  <a:gd name="connsiteY76" fmla="*/ 64770 h 76200"/>
                  <a:gd name="connsiteX77" fmla="*/ 32385 w 36195"/>
                  <a:gd name="connsiteY77" fmla="*/ 64770 h 76200"/>
                  <a:gd name="connsiteX78" fmla="*/ 32385 w 36195"/>
                  <a:gd name="connsiteY78" fmla="*/ 64770 h 76200"/>
                  <a:gd name="connsiteX79" fmla="*/ 32385 w 36195"/>
                  <a:gd name="connsiteY79" fmla="*/ 64770 h 76200"/>
                  <a:gd name="connsiteX80" fmla="*/ 32385 w 36195"/>
                  <a:gd name="connsiteY80" fmla="*/ 64770 h 76200"/>
                  <a:gd name="connsiteX81" fmla="*/ 32385 w 36195"/>
                  <a:gd name="connsiteY81" fmla="*/ 64770 h 76200"/>
                  <a:gd name="connsiteX82" fmla="*/ 32385 w 36195"/>
                  <a:gd name="connsiteY82" fmla="*/ 64770 h 76200"/>
                  <a:gd name="connsiteX83" fmla="*/ 32385 w 36195"/>
                  <a:gd name="connsiteY83" fmla="*/ 64770 h 76200"/>
                  <a:gd name="connsiteX84" fmla="*/ 32385 w 36195"/>
                  <a:gd name="connsiteY84" fmla="*/ 64770 h 76200"/>
                  <a:gd name="connsiteX85" fmla="*/ 32385 w 36195"/>
                  <a:gd name="connsiteY85" fmla="*/ 64770 h 76200"/>
                  <a:gd name="connsiteX86" fmla="*/ 32385 w 36195"/>
                  <a:gd name="connsiteY86" fmla="*/ 64770 h 76200"/>
                  <a:gd name="connsiteX87" fmla="*/ 32385 w 36195"/>
                  <a:gd name="connsiteY87" fmla="*/ 64770 h 76200"/>
                  <a:gd name="connsiteX88" fmla="*/ 32385 w 36195"/>
                  <a:gd name="connsiteY88" fmla="*/ 64770 h 76200"/>
                  <a:gd name="connsiteX89" fmla="*/ 32385 w 36195"/>
                  <a:gd name="connsiteY89" fmla="*/ 64770 h 76200"/>
                  <a:gd name="connsiteX90" fmla="*/ 32385 w 36195"/>
                  <a:gd name="connsiteY90" fmla="*/ 64770 h 76200"/>
                  <a:gd name="connsiteX91" fmla="*/ 32385 w 36195"/>
                  <a:gd name="connsiteY91" fmla="*/ 64770 h 76200"/>
                  <a:gd name="connsiteX92" fmla="*/ 32385 w 36195"/>
                  <a:gd name="connsiteY92" fmla="*/ 64770 h 76200"/>
                  <a:gd name="connsiteX93" fmla="*/ 32385 w 36195"/>
                  <a:gd name="connsiteY93" fmla="*/ 64770 h 76200"/>
                  <a:gd name="connsiteX94" fmla="*/ 32385 w 36195"/>
                  <a:gd name="connsiteY94" fmla="*/ 64770 h 76200"/>
                  <a:gd name="connsiteX95" fmla="*/ 32385 w 36195"/>
                  <a:gd name="connsiteY95" fmla="*/ 64770 h 76200"/>
                  <a:gd name="connsiteX96" fmla="*/ 32385 w 36195"/>
                  <a:gd name="connsiteY96" fmla="*/ 64770 h 76200"/>
                  <a:gd name="connsiteX97" fmla="*/ 32385 w 36195"/>
                  <a:gd name="connsiteY97" fmla="*/ 64770 h 76200"/>
                  <a:gd name="connsiteX98" fmla="*/ 32385 w 36195"/>
                  <a:gd name="connsiteY98" fmla="*/ 64770 h 76200"/>
                  <a:gd name="connsiteX99" fmla="*/ 32385 w 36195"/>
                  <a:gd name="connsiteY99" fmla="*/ 64770 h 76200"/>
                  <a:gd name="connsiteX100" fmla="*/ 32385 w 36195"/>
                  <a:gd name="connsiteY100" fmla="*/ 64770 h 76200"/>
                  <a:gd name="connsiteX101" fmla="*/ 32385 w 36195"/>
                  <a:gd name="connsiteY101" fmla="*/ 64770 h 76200"/>
                  <a:gd name="connsiteX102" fmla="*/ 32385 w 36195"/>
                  <a:gd name="connsiteY102" fmla="*/ 64770 h 76200"/>
                  <a:gd name="connsiteX103" fmla="*/ 32385 w 36195"/>
                  <a:gd name="connsiteY103" fmla="*/ 64770 h 76200"/>
                  <a:gd name="connsiteX104" fmla="*/ 32385 w 36195"/>
                  <a:gd name="connsiteY104" fmla="*/ 64770 h 76200"/>
                  <a:gd name="connsiteX105" fmla="*/ 32385 w 36195"/>
                  <a:gd name="connsiteY105" fmla="*/ 64770 h 76200"/>
                  <a:gd name="connsiteX106" fmla="*/ 32385 w 36195"/>
                  <a:gd name="connsiteY106" fmla="*/ 64770 h 76200"/>
                  <a:gd name="connsiteX107" fmla="*/ 32385 w 36195"/>
                  <a:gd name="connsiteY107" fmla="*/ 64770 h 76200"/>
                  <a:gd name="connsiteX108" fmla="*/ 32385 w 36195"/>
                  <a:gd name="connsiteY108" fmla="*/ 64770 h 76200"/>
                  <a:gd name="connsiteX109" fmla="*/ 31433 w 36195"/>
                  <a:gd name="connsiteY109" fmla="*/ 66675 h 76200"/>
                  <a:gd name="connsiteX110" fmla="*/ 31433 w 36195"/>
                  <a:gd name="connsiteY110" fmla="*/ 66675 h 76200"/>
                  <a:gd name="connsiteX111" fmla="*/ 29528 w 36195"/>
                  <a:gd name="connsiteY111" fmla="*/ 68580 h 76200"/>
                  <a:gd name="connsiteX112" fmla="*/ 29528 w 36195"/>
                  <a:gd name="connsiteY112" fmla="*/ 68580 h 76200"/>
                  <a:gd name="connsiteX113" fmla="*/ 26670 w 36195"/>
                  <a:gd name="connsiteY113" fmla="*/ 70485 h 76200"/>
                  <a:gd name="connsiteX114" fmla="*/ 26670 w 36195"/>
                  <a:gd name="connsiteY114" fmla="*/ 70485 h 76200"/>
                  <a:gd name="connsiteX115" fmla="*/ 23813 w 36195"/>
                  <a:gd name="connsiteY115" fmla="*/ 72390 h 76200"/>
                  <a:gd name="connsiteX116" fmla="*/ 22860 w 36195"/>
                  <a:gd name="connsiteY116" fmla="*/ 72390 h 76200"/>
                  <a:gd name="connsiteX117" fmla="*/ 20003 w 36195"/>
                  <a:gd name="connsiteY117" fmla="*/ 74295 h 76200"/>
                  <a:gd name="connsiteX118" fmla="*/ 18097 w 36195"/>
                  <a:gd name="connsiteY118" fmla="*/ 73342 h 76200"/>
                  <a:gd name="connsiteX119" fmla="*/ 9525 w 36195"/>
                  <a:gd name="connsiteY119" fmla="*/ 76200 h 76200"/>
                  <a:gd name="connsiteX120" fmla="*/ 2858 w 36195"/>
                  <a:gd name="connsiteY120" fmla="*/ 73342 h 76200"/>
                  <a:gd name="connsiteX121" fmla="*/ 2858 w 36195"/>
                  <a:gd name="connsiteY121" fmla="*/ 73342 h 76200"/>
                  <a:gd name="connsiteX122" fmla="*/ 953 w 36195"/>
                  <a:gd name="connsiteY122" fmla="*/ 71438 h 76200"/>
                  <a:gd name="connsiteX123" fmla="*/ 953 w 36195"/>
                  <a:gd name="connsiteY123" fmla="*/ 69533 h 76200"/>
                  <a:gd name="connsiteX124" fmla="*/ 953 w 36195"/>
                  <a:gd name="connsiteY124" fmla="*/ 68580 h 76200"/>
                  <a:gd name="connsiteX125" fmla="*/ 1905 w 36195"/>
                  <a:gd name="connsiteY125" fmla="*/ 66675 h 76200"/>
                  <a:gd name="connsiteX126" fmla="*/ 1905 w 36195"/>
                  <a:gd name="connsiteY126" fmla="*/ 65723 h 76200"/>
                  <a:gd name="connsiteX127" fmla="*/ 953 w 36195"/>
                  <a:gd name="connsiteY127" fmla="*/ 64770 h 76200"/>
                  <a:gd name="connsiteX128" fmla="*/ 953 w 36195"/>
                  <a:gd name="connsiteY128" fmla="*/ 62865 h 76200"/>
                  <a:gd name="connsiteX129" fmla="*/ 953 w 36195"/>
                  <a:gd name="connsiteY129" fmla="*/ 61913 h 76200"/>
                  <a:gd name="connsiteX130" fmla="*/ 0 w 36195"/>
                  <a:gd name="connsiteY130" fmla="*/ 60960 h 76200"/>
                  <a:gd name="connsiteX131" fmla="*/ 953 w 36195"/>
                  <a:gd name="connsiteY131" fmla="*/ 59055 h 76200"/>
                  <a:gd name="connsiteX132" fmla="*/ 953 w 36195"/>
                  <a:gd name="connsiteY132" fmla="*/ 59055 h 76200"/>
                  <a:gd name="connsiteX133" fmla="*/ 0 w 36195"/>
                  <a:gd name="connsiteY133" fmla="*/ 57150 h 76200"/>
                  <a:gd name="connsiteX134" fmla="*/ 953 w 36195"/>
                  <a:gd name="connsiteY134" fmla="*/ 54292 h 76200"/>
                  <a:gd name="connsiteX135" fmla="*/ 953 w 36195"/>
                  <a:gd name="connsiteY135" fmla="*/ 54292 h 76200"/>
                  <a:gd name="connsiteX136" fmla="*/ 953 w 36195"/>
                  <a:gd name="connsiteY136" fmla="*/ 54292 h 76200"/>
                  <a:gd name="connsiteX137" fmla="*/ 0 w 36195"/>
                  <a:gd name="connsiteY137" fmla="*/ 52388 h 76200"/>
                  <a:gd name="connsiteX138" fmla="*/ 1905 w 36195"/>
                  <a:gd name="connsiteY138" fmla="*/ 50483 h 76200"/>
                  <a:gd name="connsiteX139" fmla="*/ 1905 w 36195"/>
                  <a:gd name="connsiteY139" fmla="*/ 50483 h 76200"/>
                  <a:gd name="connsiteX140" fmla="*/ 0 w 36195"/>
                  <a:gd name="connsiteY140" fmla="*/ 48578 h 76200"/>
                  <a:gd name="connsiteX141" fmla="*/ 1905 w 36195"/>
                  <a:gd name="connsiteY141" fmla="*/ 46673 h 76200"/>
                  <a:gd name="connsiteX142" fmla="*/ 1905 w 36195"/>
                  <a:gd name="connsiteY142" fmla="*/ 46673 h 76200"/>
                  <a:gd name="connsiteX143" fmla="*/ 1905 w 36195"/>
                  <a:gd name="connsiteY143" fmla="*/ 46673 h 76200"/>
                  <a:gd name="connsiteX144" fmla="*/ 0 w 36195"/>
                  <a:gd name="connsiteY144" fmla="*/ 44767 h 76200"/>
                  <a:gd name="connsiteX145" fmla="*/ 1905 w 36195"/>
                  <a:gd name="connsiteY145" fmla="*/ 42863 h 76200"/>
                  <a:gd name="connsiteX146" fmla="*/ 1905 w 36195"/>
                  <a:gd name="connsiteY146" fmla="*/ 42863 h 76200"/>
                  <a:gd name="connsiteX147" fmla="*/ 1905 w 36195"/>
                  <a:gd name="connsiteY147" fmla="*/ 41910 h 76200"/>
                  <a:gd name="connsiteX148" fmla="*/ 953 w 36195"/>
                  <a:gd name="connsiteY148" fmla="*/ 40005 h 76200"/>
                  <a:gd name="connsiteX149" fmla="*/ 1905 w 36195"/>
                  <a:gd name="connsiteY149" fmla="*/ 38100 h 76200"/>
                  <a:gd name="connsiteX150" fmla="*/ 1905 w 36195"/>
                  <a:gd name="connsiteY150" fmla="*/ 38100 h 76200"/>
                  <a:gd name="connsiteX151" fmla="*/ 0 w 36195"/>
                  <a:gd name="connsiteY151" fmla="*/ 36195 h 76200"/>
                  <a:gd name="connsiteX152" fmla="*/ 1905 w 36195"/>
                  <a:gd name="connsiteY152" fmla="*/ 34290 h 76200"/>
                  <a:gd name="connsiteX153" fmla="*/ 2858 w 36195"/>
                  <a:gd name="connsiteY153" fmla="*/ 34290 h 76200"/>
                  <a:gd name="connsiteX154" fmla="*/ 3810 w 36195"/>
                  <a:gd name="connsiteY154" fmla="*/ 34290 h 76200"/>
                  <a:gd name="connsiteX155" fmla="*/ 3810 w 36195"/>
                  <a:gd name="connsiteY155" fmla="*/ 33338 h 76200"/>
                  <a:gd name="connsiteX156" fmla="*/ 2858 w 36195"/>
                  <a:gd name="connsiteY156" fmla="*/ 31433 h 76200"/>
                  <a:gd name="connsiteX157" fmla="*/ 4763 w 36195"/>
                  <a:gd name="connsiteY157" fmla="*/ 29528 h 76200"/>
                  <a:gd name="connsiteX158" fmla="*/ 4763 w 36195"/>
                  <a:gd name="connsiteY158" fmla="*/ 28575 h 76200"/>
                  <a:gd name="connsiteX159" fmla="*/ 3810 w 36195"/>
                  <a:gd name="connsiteY159" fmla="*/ 26670 h 76200"/>
                  <a:gd name="connsiteX160" fmla="*/ 5715 w 36195"/>
                  <a:gd name="connsiteY160" fmla="*/ 24765 h 76200"/>
                  <a:gd name="connsiteX161" fmla="*/ 6668 w 36195"/>
                  <a:gd name="connsiteY161" fmla="*/ 20003 h 76200"/>
                  <a:gd name="connsiteX162" fmla="*/ 5715 w 36195"/>
                  <a:gd name="connsiteY162" fmla="*/ 18098 h 76200"/>
                  <a:gd name="connsiteX163" fmla="*/ 7620 w 36195"/>
                  <a:gd name="connsiteY163" fmla="*/ 16192 h 76200"/>
                  <a:gd name="connsiteX164" fmla="*/ 7620 w 36195"/>
                  <a:gd name="connsiteY164" fmla="*/ 16192 h 76200"/>
                  <a:gd name="connsiteX165" fmla="*/ 7620 w 36195"/>
                  <a:gd name="connsiteY165" fmla="*/ 15240 h 76200"/>
                  <a:gd name="connsiteX166" fmla="*/ 8572 w 36195"/>
                  <a:gd name="connsiteY166" fmla="*/ 9525 h 76200"/>
                  <a:gd name="connsiteX167" fmla="*/ 13335 w 36195"/>
                  <a:gd name="connsiteY167" fmla="*/ 3810 h 76200"/>
                  <a:gd name="connsiteX168" fmla="*/ 18097 w 36195"/>
                  <a:gd name="connsiteY168" fmla="*/ 0 h 76200"/>
                  <a:gd name="connsiteX169" fmla="*/ 20003 w 36195"/>
                  <a:gd name="connsiteY169" fmla="*/ 953 h 76200"/>
                  <a:gd name="connsiteX170" fmla="*/ 20955 w 36195"/>
                  <a:gd name="connsiteY170" fmla="*/ 0 h 76200"/>
                  <a:gd name="connsiteX171" fmla="*/ 21908 w 36195"/>
                  <a:gd name="connsiteY171" fmla="*/ 1905 h 76200"/>
                  <a:gd name="connsiteX172" fmla="*/ 21908 w 36195"/>
                  <a:gd name="connsiteY172" fmla="*/ 1905 h 76200"/>
                  <a:gd name="connsiteX173" fmla="*/ 22860 w 36195"/>
                  <a:gd name="connsiteY173" fmla="*/ 4763 h 76200"/>
                  <a:gd name="connsiteX174" fmla="*/ 22860 w 36195"/>
                  <a:gd name="connsiteY174" fmla="*/ 5715 h 76200"/>
                  <a:gd name="connsiteX175" fmla="*/ 22860 w 36195"/>
                  <a:gd name="connsiteY175" fmla="*/ 5715 h 76200"/>
                  <a:gd name="connsiteX176" fmla="*/ 23813 w 36195"/>
                  <a:gd name="connsiteY176" fmla="*/ 8573 h 76200"/>
                  <a:gd name="connsiteX177" fmla="*/ 23813 w 36195"/>
                  <a:gd name="connsiteY177" fmla="*/ 9525 h 76200"/>
                  <a:gd name="connsiteX178" fmla="*/ 23813 w 36195"/>
                  <a:gd name="connsiteY178" fmla="*/ 9525 h 76200"/>
                  <a:gd name="connsiteX179" fmla="*/ 26670 w 36195"/>
                  <a:gd name="connsiteY179" fmla="*/ 13335 h 76200"/>
                  <a:gd name="connsiteX180" fmla="*/ 26670 w 36195"/>
                  <a:gd name="connsiteY180" fmla="*/ 14288 h 76200"/>
                  <a:gd name="connsiteX181" fmla="*/ 32385 w 36195"/>
                  <a:gd name="connsiteY181" fmla="*/ 17145 h 76200"/>
                  <a:gd name="connsiteX182" fmla="*/ 32385 w 36195"/>
                  <a:gd name="connsiteY182" fmla="*/ 17145 h 76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36195" h="76200">
                    <a:moveTo>
                      <a:pt x="32385" y="17145"/>
                    </a:moveTo>
                    <a:cubicBezTo>
                      <a:pt x="32385" y="18098"/>
                      <a:pt x="33338" y="19050"/>
                      <a:pt x="33338" y="20003"/>
                    </a:cubicBezTo>
                    <a:cubicBezTo>
                      <a:pt x="33338" y="20955"/>
                      <a:pt x="33338" y="20955"/>
                      <a:pt x="32385" y="21908"/>
                    </a:cubicBezTo>
                    <a:lnTo>
                      <a:pt x="32385" y="21908"/>
                    </a:lnTo>
                    <a:cubicBezTo>
                      <a:pt x="33338" y="22860"/>
                      <a:pt x="34290" y="23813"/>
                      <a:pt x="34290" y="25717"/>
                    </a:cubicBezTo>
                    <a:cubicBezTo>
                      <a:pt x="34290" y="26670"/>
                      <a:pt x="34290" y="26670"/>
                      <a:pt x="33338" y="27623"/>
                    </a:cubicBezTo>
                    <a:cubicBezTo>
                      <a:pt x="34290" y="28575"/>
                      <a:pt x="34290" y="29528"/>
                      <a:pt x="34290" y="30480"/>
                    </a:cubicBezTo>
                    <a:cubicBezTo>
                      <a:pt x="34290" y="31433"/>
                      <a:pt x="34290" y="31433"/>
                      <a:pt x="33338" y="32385"/>
                    </a:cubicBezTo>
                    <a:cubicBezTo>
                      <a:pt x="34290" y="33338"/>
                      <a:pt x="34290" y="34290"/>
                      <a:pt x="34290" y="35242"/>
                    </a:cubicBezTo>
                    <a:cubicBezTo>
                      <a:pt x="34290" y="36195"/>
                      <a:pt x="34290" y="36195"/>
                      <a:pt x="33338" y="37148"/>
                    </a:cubicBezTo>
                    <a:cubicBezTo>
                      <a:pt x="34290" y="38100"/>
                      <a:pt x="34290" y="39053"/>
                      <a:pt x="34290" y="40005"/>
                    </a:cubicBezTo>
                    <a:cubicBezTo>
                      <a:pt x="34290" y="40958"/>
                      <a:pt x="34290" y="41910"/>
                      <a:pt x="33338" y="41910"/>
                    </a:cubicBezTo>
                    <a:lnTo>
                      <a:pt x="33338" y="41910"/>
                    </a:lnTo>
                    <a:cubicBezTo>
                      <a:pt x="34290" y="42863"/>
                      <a:pt x="34290" y="43815"/>
                      <a:pt x="34290" y="44767"/>
                    </a:cubicBezTo>
                    <a:cubicBezTo>
                      <a:pt x="34290" y="44767"/>
                      <a:pt x="34290" y="45720"/>
                      <a:pt x="34290" y="45720"/>
                    </a:cubicBezTo>
                    <a:cubicBezTo>
                      <a:pt x="35243" y="46673"/>
                      <a:pt x="35243" y="47625"/>
                      <a:pt x="35243" y="48578"/>
                    </a:cubicBezTo>
                    <a:cubicBezTo>
                      <a:pt x="35243" y="48578"/>
                      <a:pt x="35243" y="49530"/>
                      <a:pt x="35243" y="49530"/>
                    </a:cubicBezTo>
                    <a:cubicBezTo>
                      <a:pt x="35243" y="49530"/>
                      <a:pt x="35243" y="50483"/>
                      <a:pt x="35243" y="50483"/>
                    </a:cubicBezTo>
                    <a:cubicBezTo>
                      <a:pt x="35243" y="51435"/>
                      <a:pt x="35243" y="51435"/>
                      <a:pt x="34290" y="52388"/>
                    </a:cubicBezTo>
                    <a:cubicBezTo>
                      <a:pt x="35243" y="52388"/>
                      <a:pt x="36195" y="53340"/>
                      <a:pt x="36195" y="55245"/>
                    </a:cubicBezTo>
                    <a:cubicBezTo>
                      <a:pt x="36195" y="56198"/>
                      <a:pt x="35243" y="57150"/>
                      <a:pt x="34290" y="57150"/>
                    </a:cubicBezTo>
                    <a:cubicBezTo>
                      <a:pt x="34290" y="57150"/>
                      <a:pt x="34290" y="58103"/>
                      <a:pt x="34290" y="59055"/>
                    </a:cubicBezTo>
                    <a:cubicBezTo>
                      <a:pt x="34290" y="60008"/>
                      <a:pt x="34290" y="60008"/>
                      <a:pt x="33338" y="60960"/>
                    </a:cubicBezTo>
                    <a:cubicBezTo>
                      <a:pt x="34290" y="61913"/>
                      <a:pt x="34290" y="61913"/>
                      <a:pt x="34290" y="62865"/>
                    </a:cubicBezTo>
                    <a:cubicBezTo>
                      <a:pt x="34290" y="63817"/>
                      <a:pt x="33338" y="64770"/>
                      <a:pt x="32385" y="64770"/>
                    </a:cubicBez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cubicBezTo>
                      <a:pt x="32385" y="65723"/>
                      <a:pt x="31433" y="66675"/>
                      <a:pt x="31433" y="66675"/>
                    </a:cubicBezTo>
                    <a:cubicBezTo>
                      <a:pt x="31433" y="66675"/>
                      <a:pt x="31433" y="66675"/>
                      <a:pt x="31433" y="66675"/>
                    </a:cubicBezTo>
                    <a:cubicBezTo>
                      <a:pt x="31433" y="67628"/>
                      <a:pt x="30480" y="68580"/>
                      <a:pt x="29528" y="68580"/>
                    </a:cubicBezTo>
                    <a:cubicBezTo>
                      <a:pt x="29528" y="68580"/>
                      <a:pt x="29528" y="68580"/>
                      <a:pt x="29528" y="68580"/>
                    </a:cubicBezTo>
                    <a:cubicBezTo>
                      <a:pt x="29528" y="69533"/>
                      <a:pt x="28575" y="70485"/>
                      <a:pt x="26670" y="70485"/>
                    </a:cubicBezTo>
                    <a:lnTo>
                      <a:pt x="26670" y="70485"/>
                    </a:lnTo>
                    <a:cubicBezTo>
                      <a:pt x="26670" y="71438"/>
                      <a:pt x="25718" y="72390"/>
                      <a:pt x="23813" y="72390"/>
                    </a:cubicBezTo>
                    <a:cubicBezTo>
                      <a:pt x="23813" y="72390"/>
                      <a:pt x="22860" y="72390"/>
                      <a:pt x="22860" y="72390"/>
                    </a:cubicBezTo>
                    <a:cubicBezTo>
                      <a:pt x="22860" y="73342"/>
                      <a:pt x="21908" y="74295"/>
                      <a:pt x="20003" y="74295"/>
                    </a:cubicBezTo>
                    <a:cubicBezTo>
                      <a:pt x="19050" y="74295"/>
                      <a:pt x="19050" y="74295"/>
                      <a:pt x="18097" y="73342"/>
                    </a:cubicBezTo>
                    <a:cubicBezTo>
                      <a:pt x="15240" y="74295"/>
                      <a:pt x="13335" y="76200"/>
                      <a:pt x="9525" y="76200"/>
                    </a:cubicBezTo>
                    <a:cubicBezTo>
                      <a:pt x="7620" y="76200"/>
                      <a:pt x="4763" y="74295"/>
                      <a:pt x="2858" y="73342"/>
                    </a:cubicBezTo>
                    <a:lnTo>
                      <a:pt x="2858" y="73342"/>
                    </a:lnTo>
                    <a:cubicBezTo>
                      <a:pt x="1905" y="73342"/>
                      <a:pt x="953" y="73342"/>
                      <a:pt x="953" y="71438"/>
                    </a:cubicBezTo>
                    <a:cubicBezTo>
                      <a:pt x="953" y="70485"/>
                      <a:pt x="953" y="69533"/>
                      <a:pt x="953" y="69533"/>
                    </a:cubicBezTo>
                    <a:cubicBezTo>
                      <a:pt x="953" y="69533"/>
                      <a:pt x="953" y="69533"/>
                      <a:pt x="953" y="68580"/>
                    </a:cubicBezTo>
                    <a:cubicBezTo>
                      <a:pt x="953" y="67628"/>
                      <a:pt x="953" y="66675"/>
                      <a:pt x="1905" y="66675"/>
                    </a:cubicBezTo>
                    <a:cubicBezTo>
                      <a:pt x="1905" y="66675"/>
                      <a:pt x="1905" y="65723"/>
                      <a:pt x="1905" y="65723"/>
                    </a:cubicBezTo>
                    <a:cubicBezTo>
                      <a:pt x="1905" y="65723"/>
                      <a:pt x="953" y="64770"/>
                      <a:pt x="953" y="64770"/>
                    </a:cubicBezTo>
                    <a:cubicBezTo>
                      <a:pt x="953" y="63817"/>
                      <a:pt x="953" y="62865"/>
                      <a:pt x="953" y="62865"/>
                    </a:cubicBezTo>
                    <a:lnTo>
                      <a:pt x="953" y="61913"/>
                    </a:lnTo>
                    <a:cubicBezTo>
                      <a:pt x="953" y="61913"/>
                      <a:pt x="0" y="60960"/>
                      <a:pt x="0" y="60960"/>
                    </a:cubicBezTo>
                    <a:cubicBezTo>
                      <a:pt x="0" y="60008"/>
                      <a:pt x="0" y="59055"/>
                      <a:pt x="953" y="59055"/>
                    </a:cubicBezTo>
                    <a:lnTo>
                      <a:pt x="953" y="59055"/>
                    </a:lnTo>
                    <a:cubicBezTo>
                      <a:pt x="0" y="59055"/>
                      <a:pt x="0" y="58103"/>
                      <a:pt x="0" y="57150"/>
                    </a:cubicBezTo>
                    <a:cubicBezTo>
                      <a:pt x="0" y="56198"/>
                      <a:pt x="0" y="55245"/>
                      <a:pt x="953" y="54292"/>
                    </a:cubicBezTo>
                    <a:cubicBezTo>
                      <a:pt x="953" y="54292"/>
                      <a:pt x="953" y="54292"/>
                      <a:pt x="953" y="54292"/>
                    </a:cubicBezTo>
                    <a:lnTo>
                      <a:pt x="953" y="54292"/>
                    </a:lnTo>
                    <a:cubicBezTo>
                      <a:pt x="0" y="54292"/>
                      <a:pt x="0" y="53340"/>
                      <a:pt x="0" y="52388"/>
                    </a:cubicBezTo>
                    <a:cubicBezTo>
                      <a:pt x="0" y="51435"/>
                      <a:pt x="953" y="50483"/>
                      <a:pt x="1905" y="50483"/>
                    </a:cubicBezTo>
                    <a:lnTo>
                      <a:pt x="1905" y="50483"/>
                    </a:lnTo>
                    <a:cubicBezTo>
                      <a:pt x="953" y="50483"/>
                      <a:pt x="0" y="49530"/>
                      <a:pt x="0" y="48578"/>
                    </a:cubicBezTo>
                    <a:cubicBezTo>
                      <a:pt x="0" y="47625"/>
                      <a:pt x="953" y="46673"/>
                      <a:pt x="1905" y="46673"/>
                    </a:cubicBezTo>
                    <a:cubicBezTo>
                      <a:pt x="1905" y="46673"/>
                      <a:pt x="1905" y="46673"/>
                      <a:pt x="1905" y="46673"/>
                    </a:cubicBezTo>
                    <a:lnTo>
                      <a:pt x="1905" y="46673"/>
                    </a:lnTo>
                    <a:cubicBezTo>
                      <a:pt x="953" y="46673"/>
                      <a:pt x="0" y="45720"/>
                      <a:pt x="0" y="44767"/>
                    </a:cubicBezTo>
                    <a:cubicBezTo>
                      <a:pt x="0" y="43815"/>
                      <a:pt x="953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lnTo>
                      <a:pt x="1905" y="41910"/>
                    </a:lnTo>
                    <a:cubicBezTo>
                      <a:pt x="1905" y="41910"/>
                      <a:pt x="953" y="40958"/>
                      <a:pt x="953" y="40005"/>
                    </a:cubicBezTo>
                    <a:cubicBezTo>
                      <a:pt x="953" y="39053"/>
                      <a:pt x="953" y="38100"/>
                      <a:pt x="1905" y="38100"/>
                    </a:cubicBezTo>
                    <a:lnTo>
                      <a:pt x="1905" y="38100"/>
                    </a:lnTo>
                    <a:cubicBezTo>
                      <a:pt x="953" y="38100"/>
                      <a:pt x="0" y="37148"/>
                      <a:pt x="0" y="36195"/>
                    </a:cubicBezTo>
                    <a:cubicBezTo>
                      <a:pt x="0" y="35242"/>
                      <a:pt x="953" y="34290"/>
                      <a:pt x="1905" y="34290"/>
                    </a:cubicBezTo>
                    <a:cubicBezTo>
                      <a:pt x="1905" y="34290"/>
                      <a:pt x="1905" y="34290"/>
                      <a:pt x="2858" y="34290"/>
                    </a:cubicBezTo>
                    <a:cubicBezTo>
                      <a:pt x="2858" y="34290"/>
                      <a:pt x="2858" y="34290"/>
                      <a:pt x="3810" y="34290"/>
                    </a:cubicBezTo>
                    <a:lnTo>
                      <a:pt x="3810" y="33338"/>
                    </a:lnTo>
                    <a:cubicBezTo>
                      <a:pt x="2858" y="33338"/>
                      <a:pt x="2858" y="32385"/>
                      <a:pt x="2858" y="31433"/>
                    </a:cubicBezTo>
                    <a:cubicBezTo>
                      <a:pt x="2858" y="30480"/>
                      <a:pt x="3810" y="29528"/>
                      <a:pt x="4763" y="29528"/>
                    </a:cubicBezTo>
                    <a:lnTo>
                      <a:pt x="4763" y="28575"/>
                    </a:lnTo>
                    <a:cubicBezTo>
                      <a:pt x="4763" y="28575"/>
                      <a:pt x="3810" y="27623"/>
                      <a:pt x="3810" y="26670"/>
                    </a:cubicBezTo>
                    <a:cubicBezTo>
                      <a:pt x="3810" y="25717"/>
                      <a:pt x="4763" y="24765"/>
                      <a:pt x="5715" y="24765"/>
                    </a:cubicBezTo>
                    <a:cubicBezTo>
                      <a:pt x="5715" y="22860"/>
                      <a:pt x="6668" y="21908"/>
                      <a:pt x="6668" y="20003"/>
                    </a:cubicBezTo>
                    <a:cubicBezTo>
                      <a:pt x="5715" y="20003"/>
                      <a:pt x="5715" y="19050"/>
                      <a:pt x="5715" y="18098"/>
                    </a:cubicBezTo>
                    <a:cubicBezTo>
                      <a:pt x="5715" y="17145"/>
                      <a:pt x="6668" y="16192"/>
                      <a:pt x="7620" y="16192"/>
                    </a:cubicBezTo>
                    <a:lnTo>
                      <a:pt x="7620" y="16192"/>
                    </a:lnTo>
                    <a:lnTo>
                      <a:pt x="7620" y="15240"/>
                    </a:lnTo>
                    <a:cubicBezTo>
                      <a:pt x="7620" y="13335"/>
                      <a:pt x="7620" y="11430"/>
                      <a:pt x="8572" y="9525"/>
                    </a:cubicBezTo>
                    <a:cubicBezTo>
                      <a:pt x="9525" y="6667"/>
                      <a:pt x="11430" y="4763"/>
                      <a:pt x="13335" y="3810"/>
                    </a:cubicBezTo>
                    <a:cubicBezTo>
                      <a:pt x="15240" y="953"/>
                      <a:pt x="16193" y="0"/>
                      <a:pt x="18097" y="0"/>
                    </a:cubicBezTo>
                    <a:cubicBezTo>
                      <a:pt x="19050" y="0"/>
                      <a:pt x="19050" y="0"/>
                      <a:pt x="20003" y="953"/>
                    </a:cubicBezTo>
                    <a:cubicBezTo>
                      <a:pt x="20003" y="0"/>
                      <a:pt x="20955" y="0"/>
                      <a:pt x="20955" y="0"/>
                    </a:cubicBezTo>
                    <a:cubicBezTo>
                      <a:pt x="21908" y="0"/>
                      <a:pt x="21908" y="953"/>
                      <a:pt x="21908" y="1905"/>
                    </a:cubicBezTo>
                    <a:cubicBezTo>
                      <a:pt x="21908" y="1905"/>
                      <a:pt x="21908" y="1905"/>
                      <a:pt x="21908" y="1905"/>
                    </a:cubicBezTo>
                    <a:cubicBezTo>
                      <a:pt x="22860" y="1905"/>
                      <a:pt x="22860" y="2858"/>
                      <a:pt x="22860" y="4763"/>
                    </a:cubicBezTo>
                    <a:cubicBezTo>
                      <a:pt x="22860" y="4763"/>
                      <a:pt x="22860" y="5715"/>
                      <a:pt x="22860" y="5715"/>
                    </a:cubicBezTo>
                    <a:lnTo>
                      <a:pt x="22860" y="5715"/>
                    </a:lnTo>
                    <a:cubicBezTo>
                      <a:pt x="23813" y="5715"/>
                      <a:pt x="23813" y="6667"/>
                      <a:pt x="23813" y="8573"/>
                    </a:cubicBezTo>
                    <a:cubicBezTo>
                      <a:pt x="23813" y="9525"/>
                      <a:pt x="23813" y="9525"/>
                      <a:pt x="23813" y="9525"/>
                    </a:cubicBezTo>
                    <a:lnTo>
                      <a:pt x="23813" y="9525"/>
                    </a:lnTo>
                    <a:cubicBezTo>
                      <a:pt x="25718" y="9525"/>
                      <a:pt x="26670" y="11430"/>
                      <a:pt x="26670" y="13335"/>
                    </a:cubicBezTo>
                    <a:cubicBezTo>
                      <a:pt x="26670" y="13335"/>
                      <a:pt x="26670" y="14288"/>
                      <a:pt x="26670" y="14288"/>
                    </a:cubicBezTo>
                    <a:cubicBezTo>
                      <a:pt x="31433" y="15240"/>
                      <a:pt x="32385" y="16192"/>
                      <a:pt x="32385" y="17145"/>
                    </a:cubicBezTo>
                    <a:cubicBezTo>
                      <a:pt x="32385" y="17145"/>
                      <a:pt x="32385" y="17145"/>
                      <a:pt x="32385" y="17145"/>
                    </a:cubicBezTo>
                    <a:close/>
                  </a:path>
                </a:pathLst>
              </a:custGeom>
              <a:solidFill>
                <a:srgbClr val="56904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80" name="Freeform: Shape 879">
                <a:extLst>
                  <a:ext uri="{FF2B5EF4-FFF2-40B4-BE49-F238E27FC236}">
                    <a16:creationId xmlns:a16="http://schemas.microsoft.com/office/drawing/2014/main" id="{0AF758DC-1E5D-4776-9654-78453859A443}"/>
                  </a:ext>
                </a:extLst>
              </p:cNvPr>
              <p:cNvSpPr/>
              <p:nvPr/>
            </p:nvSpPr>
            <p:spPr>
              <a:xfrm>
                <a:off x="6554152" y="3425190"/>
                <a:ext cx="27622" cy="54292"/>
              </a:xfrm>
              <a:custGeom>
                <a:avLst/>
                <a:gdLst>
                  <a:gd name="connsiteX0" fmla="*/ 20003 w 27622"/>
                  <a:gd name="connsiteY0" fmla="*/ 6667 h 54292"/>
                  <a:gd name="connsiteX1" fmla="*/ 20003 w 27622"/>
                  <a:gd name="connsiteY1" fmla="*/ 6667 h 54292"/>
                  <a:gd name="connsiteX2" fmla="*/ 20003 w 27622"/>
                  <a:gd name="connsiteY2" fmla="*/ 7620 h 54292"/>
                  <a:gd name="connsiteX3" fmla="*/ 20003 w 27622"/>
                  <a:gd name="connsiteY3" fmla="*/ 7620 h 54292"/>
                  <a:gd name="connsiteX4" fmla="*/ 20955 w 27622"/>
                  <a:gd name="connsiteY4" fmla="*/ 9525 h 54292"/>
                  <a:gd name="connsiteX5" fmla="*/ 20955 w 27622"/>
                  <a:gd name="connsiteY5" fmla="*/ 10477 h 54292"/>
                  <a:gd name="connsiteX6" fmla="*/ 20955 w 27622"/>
                  <a:gd name="connsiteY6" fmla="*/ 10477 h 54292"/>
                  <a:gd name="connsiteX7" fmla="*/ 22860 w 27622"/>
                  <a:gd name="connsiteY7" fmla="*/ 13335 h 54292"/>
                  <a:gd name="connsiteX8" fmla="*/ 22860 w 27622"/>
                  <a:gd name="connsiteY8" fmla="*/ 14288 h 54292"/>
                  <a:gd name="connsiteX9" fmla="*/ 23813 w 27622"/>
                  <a:gd name="connsiteY9" fmla="*/ 16192 h 54292"/>
                  <a:gd name="connsiteX10" fmla="*/ 25717 w 27622"/>
                  <a:gd name="connsiteY10" fmla="*/ 19050 h 54292"/>
                  <a:gd name="connsiteX11" fmla="*/ 24765 w 27622"/>
                  <a:gd name="connsiteY11" fmla="*/ 20955 h 54292"/>
                  <a:gd name="connsiteX12" fmla="*/ 24765 w 27622"/>
                  <a:gd name="connsiteY12" fmla="*/ 22860 h 54292"/>
                  <a:gd name="connsiteX13" fmla="*/ 23813 w 27622"/>
                  <a:gd name="connsiteY13" fmla="*/ 23813 h 54292"/>
                  <a:gd name="connsiteX14" fmla="*/ 23813 w 27622"/>
                  <a:gd name="connsiteY14" fmla="*/ 23813 h 54292"/>
                  <a:gd name="connsiteX15" fmla="*/ 24765 w 27622"/>
                  <a:gd name="connsiteY15" fmla="*/ 25717 h 54292"/>
                  <a:gd name="connsiteX16" fmla="*/ 24765 w 27622"/>
                  <a:gd name="connsiteY16" fmla="*/ 26670 h 54292"/>
                  <a:gd name="connsiteX17" fmla="*/ 25717 w 27622"/>
                  <a:gd name="connsiteY17" fmla="*/ 28575 h 54292"/>
                  <a:gd name="connsiteX18" fmla="*/ 25717 w 27622"/>
                  <a:gd name="connsiteY18" fmla="*/ 29527 h 54292"/>
                  <a:gd name="connsiteX19" fmla="*/ 26670 w 27622"/>
                  <a:gd name="connsiteY19" fmla="*/ 31432 h 54292"/>
                  <a:gd name="connsiteX20" fmla="*/ 26670 w 27622"/>
                  <a:gd name="connsiteY20" fmla="*/ 32385 h 54292"/>
                  <a:gd name="connsiteX21" fmla="*/ 27622 w 27622"/>
                  <a:gd name="connsiteY21" fmla="*/ 34290 h 54292"/>
                  <a:gd name="connsiteX22" fmla="*/ 26670 w 27622"/>
                  <a:gd name="connsiteY22" fmla="*/ 35242 h 54292"/>
                  <a:gd name="connsiteX23" fmla="*/ 26670 w 27622"/>
                  <a:gd name="connsiteY23" fmla="*/ 35242 h 54292"/>
                  <a:gd name="connsiteX24" fmla="*/ 26670 w 27622"/>
                  <a:gd name="connsiteY24" fmla="*/ 37147 h 54292"/>
                  <a:gd name="connsiteX25" fmla="*/ 26670 w 27622"/>
                  <a:gd name="connsiteY25" fmla="*/ 38100 h 54292"/>
                  <a:gd name="connsiteX26" fmla="*/ 26670 w 27622"/>
                  <a:gd name="connsiteY26" fmla="*/ 40005 h 54292"/>
                  <a:gd name="connsiteX27" fmla="*/ 26670 w 27622"/>
                  <a:gd name="connsiteY27" fmla="*/ 40005 h 54292"/>
                  <a:gd name="connsiteX28" fmla="*/ 26670 w 27622"/>
                  <a:gd name="connsiteY28" fmla="*/ 40957 h 54292"/>
                  <a:gd name="connsiteX29" fmla="*/ 25717 w 27622"/>
                  <a:gd name="connsiteY29" fmla="*/ 41910 h 54292"/>
                  <a:gd name="connsiteX30" fmla="*/ 26670 w 27622"/>
                  <a:gd name="connsiteY30" fmla="*/ 43815 h 54292"/>
                  <a:gd name="connsiteX31" fmla="*/ 25717 w 27622"/>
                  <a:gd name="connsiteY31" fmla="*/ 44767 h 54292"/>
                  <a:gd name="connsiteX32" fmla="*/ 25717 w 27622"/>
                  <a:gd name="connsiteY32" fmla="*/ 45720 h 54292"/>
                  <a:gd name="connsiteX33" fmla="*/ 24765 w 27622"/>
                  <a:gd name="connsiteY33" fmla="*/ 46672 h 54292"/>
                  <a:gd name="connsiteX34" fmla="*/ 24765 w 27622"/>
                  <a:gd name="connsiteY34" fmla="*/ 47625 h 54292"/>
                  <a:gd name="connsiteX35" fmla="*/ 23813 w 27622"/>
                  <a:gd name="connsiteY35" fmla="*/ 48577 h 54292"/>
                  <a:gd name="connsiteX36" fmla="*/ 23813 w 27622"/>
                  <a:gd name="connsiteY36" fmla="*/ 48577 h 54292"/>
                  <a:gd name="connsiteX37" fmla="*/ 23813 w 27622"/>
                  <a:gd name="connsiteY37" fmla="*/ 48577 h 54292"/>
                  <a:gd name="connsiteX38" fmla="*/ 23813 w 27622"/>
                  <a:gd name="connsiteY38" fmla="*/ 48577 h 54292"/>
                  <a:gd name="connsiteX39" fmla="*/ 23813 w 27622"/>
                  <a:gd name="connsiteY39" fmla="*/ 48577 h 54292"/>
                  <a:gd name="connsiteX40" fmla="*/ 23813 w 27622"/>
                  <a:gd name="connsiteY40" fmla="*/ 48577 h 54292"/>
                  <a:gd name="connsiteX41" fmla="*/ 23813 w 27622"/>
                  <a:gd name="connsiteY41" fmla="*/ 48577 h 54292"/>
                  <a:gd name="connsiteX42" fmla="*/ 23813 w 27622"/>
                  <a:gd name="connsiteY42" fmla="*/ 48577 h 54292"/>
                  <a:gd name="connsiteX43" fmla="*/ 23813 w 27622"/>
                  <a:gd name="connsiteY43" fmla="*/ 48577 h 54292"/>
                  <a:gd name="connsiteX44" fmla="*/ 23813 w 27622"/>
                  <a:gd name="connsiteY44" fmla="*/ 48577 h 54292"/>
                  <a:gd name="connsiteX45" fmla="*/ 23813 w 27622"/>
                  <a:gd name="connsiteY45" fmla="*/ 48577 h 54292"/>
                  <a:gd name="connsiteX46" fmla="*/ 23813 w 27622"/>
                  <a:gd name="connsiteY46" fmla="*/ 48577 h 54292"/>
                  <a:gd name="connsiteX47" fmla="*/ 23813 w 27622"/>
                  <a:gd name="connsiteY47" fmla="*/ 48577 h 54292"/>
                  <a:gd name="connsiteX48" fmla="*/ 23813 w 27622"/>
                  <a:gd name="connsiteY48" fmla="*/ 48577 h 54292"/>
                  <a:gd name="connsiteX49" fmla="*/ 23813 w 27622"/>
                  <a:gd name="connsiteY49" fmla="*/ 48577 h 54292"/>
                  <a:gd name="connsiteX50" fmla="*/ 23813 w 27622"/>
                  <a:gd name="connsiteY50" fmla="*/ 48577 h 54292"/>
                  <a:gd name="connsiteX51" fmla="*/ 23813 w 27622"/>
                  <a:gd name="connsiteY51" fmla="*/ 48577 h 54292"/>
                  <a:gd name="connsiteX52" fmla="*/ 23813 w 27622"/>
                  <a:gd name="connsiteY52" fmla="*/ 48577 h 54292"/>
                  <a:gd name="connsiteX53" fmla="*/ 23813 w 27622"/>
                  <a:gd name="connsiteY53" fmla="*/ 48577 h 54292"/>
                  <a:gd name="connsiteX54" fmla="*/ 23813 w 27622"/>
                  <a:gd name="connsiteY54" fmla="*/ 48577 h 54292"/>
                  <a:gd name="connsiteX55" fmla="*/ 23813 w 27622"/>
                  <a:gd name="connsiteY55" fmla="*/ 48577 h 54292"/>
                  <a:gd name="connsiteX56" fmla="*/ 23813 w 27622"/>
                  <a:gd name="connsiteY56" fmla="*/ 48577 h 54292"/>
                  <a:gd name="connsiteX57" fmla="*/ 23813 w 27622"/>
                  <a:gd name="connsiteY57" fmla="*/ 48577 h 54292"/>
                  <a:gd name="connsiteX58" fmla="*/ 23813 w 27622"/>
                  <a:gd name="connsiteY58" fmla="*/ 48577 h 54292"/>
                  <a:gd name="connsiteX59" fmla="*/ 23813 w 27622"/>
                  <a:gd name="connsiteY59" fmla="*/ 48577 h 54292"/>
                  <a:gd name="connsiteX60" fmla="*/ 23813 w 27622"/>
                  <a:gd name="connsiteY60" fmla="*/ 48577 h 54292"/>
                  <a:gd name="connsiteX61" fmla="*/ 23813 w 27622"/>
                  <a:gd name="connsiteY61" fmla="*/ 48577 h 54292"/>
                  <a:gd name="connsiteX62" fmla="*/ 23813 w 27622"/>
                  <a:gd name="connsiteY62" fmla="*/ 48577 h 54292"/>
                  <a:gd name="connsiteX63" fmla="*/ 23813 w 27622"/>
                  <a:gd name="connsiteY63" fmla="*/ 48577 h 54292"/>
                  <a:gd name="connsiteX64" fmla="*/ 23813 w 27622"/>
                  <a:gd name="connsiteY64" fmla="*/ 48577 h 54292"/>
                  <a:gd name="connsiteX65" fmla="*/ 23813 w 27622"/>
                  <a:gd name="connsiteY65" fmla="*/ 48577 h 54292"/>
                  <a:gd name="connsiteX66" fmla="*/ 23813 w 27622"/>
                  <a:gd name="connsiteY66" fmla="*/ 48577 h 54292"/>
                  <a:gd name="connsiteX67" fmla="*/ 23813 w 27622"/>
                  <a:gd name="connsiteY67" fmla="*/ 48577 h 54292"/>
                  <a:gd name="connsiteX68" fmla="*/ 23813 w 27622"/>
                  <a:gd name="connsiteY68" fmla="*/ 48577 h 54292"/>
                  <a:gd name="connsiteX69" fmla="*/ 23813 w 27622"/>
                  <a:gd name="connsiteY69" fmla="*/ 48577 h 54292"/>
                  <a:gd name="connsiteX70" fmla="*/ 23813 w 27622"/>
                  <a:gd name="connsiteY70" fmla="*/ 48577 h 54292"/>
                  <a:gd name="connsiteX71" fmla="*/ 23813 w 27622"/>
                  <a:gd name="connsiteY71" fmla="*/ 48577 h 54292"/>
                  <a:gd name="connsiteX72" fmla="*/ 23813 w 27622"/>
                  <a:gd name="connsiteY72" fmla="*/ 48577 h 54292"/>
                  <a:gd name="connsiteX73" fmla="*/ 23813 w 27622"/>
                  <a:gd name="connsiteY73" fmla="*/ 48577 h 54292"/>
                  <a:gd name="connsiteX74" fmla="*/ 23813 w 27622"/>
                  <a:gd name="connsiteY74" fmla="*/ 48577 h 54292"/>
                  <a:gd name="connsiteX75" fmla="*/ 23813 w 27622"/>
                  <a:gd name="connsiteY75" fmla="*/ 48577 h 54292"/>
                  <a:gd name="connsiteX76" fmla="*/ 23813 w 27622"/>
                  <a:gd name="connsiteY76" fmla="*/ 48577 h 54292"/>
                  <a:gd name="connsiteX77" fmla="*/ 23813 w 27622"/>
                  <a:gd name="connsiteY77" fmla="*/ 48577 h 54292"/>
                  <a:gd name="connsiteX78" fmla="*/ 23813 w 27622"/>
                  <a:gd name="connsiteY78" fmla="*/ 48577 h 54292"/>
                  <a:gd name="connsiteX79" fmla="*/ 23813 w 27622"/>
                  <a:gd name="connsiteY79" fmla="*/ 48577 h 54292"/>
                  <a:gd name="connsiteX80" fmla="*/ 23813 w 27622"/>
                  <a:gd name="connsiteY80" fmla="*/ 48577 h 54292"/>
                  <a:gd name="connsiteX81" fmla="*/ 23813 w 27622"/>
                  <a:gd name="connsiteY81" fmla="*/ 48577 h 54292"/>
                  <a:gd name="connsiteX82" fmla="*/ 23813 w 27622"/>
                  <a:gd name="connsiteY82" fmla="*/ 48577 h 54292"/>
                  <a:gd name="connsiteX83" fmla="*/ 23813 w 27622"/>
                  <a:gd name="connsiteY83" fmla="*/ 48577 h 54292"/>
                  <a:gd name="connsiteX84" fmla="*/ 23813 w 27622"/>
                  <a:gd name="connsiteY84" fmla="*/ 48577 h 54292"/>
                  <a:gd name="connsiteX85" fmla="*/ 23813 w 27622"/>
                  <a:gd name="connsiteY85" fmla="*/ 48577 h 54292"/>
                  <a:gd name="connsiteX86" fmla="*/ 23813 w 27622"/>
                  <a:gd name="connsiteY86" fmla="*/ 48577 h 54292"/>
                  <a:gd name="connsiteX87" fmla="*/ 23813 w 27622"/>
                  <a:gd name="connsiteY87" fmla="*/ 48577 h 54292"/>
                  <a:gd name="connsiteX88" fmla="*/ 23813 w 27622"/>
                  <a:gd name="connsiteY88" fmla="*/ 48577 h 54292"/>
                  <a:gd name="connsiteX89" fmla="*/ 23813 w 27622"/>
                  <a:gd name="connsiteY89" fmla="*/ 48577 h 54292"/>
                  <a:gd name="connsiteX90" fmla="*/ 23813 w 27622"/>
                  <a:gd name="connsiteY90" fmla="*/ 48577 h 54292"/>
                  <a:gd name="connsiteX91" fmla="*/ 23813 w 27622"/>
                  <a:gd name="connsiteY91" fmla="*/ 48577 h 54292"/>
                  <a:gd name="connsiteX92" fmla="*/ 23813 w 27622"/>
                  <a:gd name="connsiteY92" fmla="*/ 48577 h 54292"/>
                  <a:gd name="connsiteX93" fmla="*/ 23813 w 27622"/>
                  <a:gd name="connsiteY93" fmla="*/ 48577 h 54292"/>
                  <a:gd name="connsiteX94" fmla="*/ 23813 w 27622"/>
                  <a:gd name="connsiteY94" fmla="*/ 48577 h 54292"/>
                  <a:gd name="connsiteX95" fmla="*/ 23813 w 27622"/>
                  <a:gd name="connsiteY95" fmla="*/ 48577 h 54292"/>
                  <a:gd name="connsiteX96" fmla="*/ 23813 w 27622"/>
                  <a:gd name="connsiteY96" fmla="*/ 48577 h 54292"/>
                  <a:gd name="connsiteX97" fmla="*/ 23813 w 27622"/>
                  <a:gd name="connsiteY97" fmla="*/ 48577 h 54292"/>
                  <a:gd name="connsiteX98" fmla="*/ 23813 w 27622"/>
                  <a:gd name="connsiteY98" fmla="*/ 48577 h 54292"/>
                  <a:gd name="connsiteX99" fmla="*/ 23813 w 27622"/>
                  <a:gd name="connsiteY99" fmla="*/ 48577 h 54292"/>
                  <a:gd name="connsiteX100" fmla="*/ 23813 w 27622"/>
                  <a:gd name="connsiteY100" fmla="*/ 48577 h 54292"/>
                  <a:gd name="connsiteX101" fmla="*/ 23813 w 27622"/>
                  <a:gd name="connsiteY101" fmla="*/ 48577 h 54292"/>
                  <a:gd name="connsiteX102" fmla="*/ 23813 w 27622"/>
                  <a:gd name="connsiteY102" fmla="*/ 48577 h 54292"/>
                  <a:gd name="connsiteX103" fmla="*/ 23813 w 27622"/>
                  <a:gd name="connsiteY103" fmla="*/ 48577 h 54292"/>
                  <a:gd name="connsiteX104" fmla="*/ 23813 w 27622"/>
                  <a:gd name="connsiteY104" fmla="*/ 48577 h 54292"/>
                  <a:gd name="connsiteX105" fmla="*/ 23813 w 27622"/>
                  <a:gd name="connsiteY105" fmla="*/ 48577 h 54292"/>
                  <a:gd name="connsiteX106" fmla="*/ 23813 w 27622"/>
                  <a:gd name="connsiteY106" fmla="*/ 48577 h 54292"/>
                  <a:gd name="connsiteX107" fmla="*/ 23813 w 27622"/>
                  <a:gd name="connsiteY107" fmla="*/ 48577 h 54292"/>
                  <a:gd name="connsiteX108" fmla="*/ 23813 w 27622"/>
                  <a:gd name="connsiteY108" fmla="*/ 48577 h 54292"/>
                  <a:gd name="connsiteX109" fmla="*/ 23813 w 27622"/>
                  <a:gd name="connsiteY109" fmla="*/ 48577 h 54292"/>
                  <a:gd name="connsiteX110" fmla="*/ 23813 w 27622"/>
                  <a:gd name="connsiteY110" fmla="*/ 48577 h 54292"/>
                  <a:gd name="connsiteX111" fmla="*/ 23813 w 27622"/>
                  <a:gd name="connsiteY111" fmla="*/ 48577 h 54292"/>
                  <a:gd name="connsiteX112" fmla="*/ 23813 w 27622"/>
                  <a:gd name="connsiteY112" fmla="*/ 48577 h 54292"/>
                  <a:gd name="connsiteX113" fmla="*/ 23813 w 27622"/>
                  <a:gd name="connsiteY113" fmla="*/ 48577 h 54292"/>
                  <a:gd name="connsiteX114" fmla="*/ 23813 w 27622"/>
                  <a:gd name="connsiteY114" fmla="*/ 48577 h 54292"/>
                  <a:gd name="connsiteX115" fmla="*/ 23813 w 27622"/>
                  <a:gd name="connsiteY115" fmla="*/ 48577 h 54292"/>
                  <a:gd name="connsiteX116" fmla="*/ 23813 w 27622"/>
                  <a:gd name="connsiteY116" fmla="*/ 48577 h 54292"/>
                  <a:gd name="connsiteX117" fmla="*/ 23813 w 27622"/>
                  <a:gd name="connsiteY117" fmla="*/ 48577 h 54292"/>
                  <a:gd name="connsiteX118" fmla="*/ 23813 w 27622"/>
                  <a:gd name="connsiteY118" fmla="*/ 48577 h 54292"/>
                  <a:gd name="connsiteX119" fmla="*/ 23813 w 27622"/>
                  <a:gd name="connsiteY119" fmla="*/ 48577 h 54292"/>
                  <a:gd name="connsiteX120" fmla="*/ 22860 w 27622"/>
                  <a:gd name="connsiteY120" fmla="*/ 49530 h 54292"/>
                  <a:gd name="connsiteX121" fmla="*/ 22860 w 27622"/>
                  <a:gd name="connsiteY121" fmla="*/ 49530 h 54292"/>
                  <a:gd name="connsiteX122" fmla="*/ 21907 w 27622"/>
                  <a:gd name="connsiteY122" fmla="*/ 50482 h 54292"/>
                  <a:gd name="connsiteX123" fmla="*/ 21907 w 27622"/>
                  <a:gd name="connsiteY123" fmla="*/ 50482 h 54292"/>
                  <a:gd name="connsiteX124" fmla="*/ 20003 w 27622"/>
                  <a:gd name="connsiteY124" fmla="*/ 52388 h 54292"/>
                  <a:gd name="connsiteX125" fmla="*/ 20003 w 27622"/>
                  <a:gd name="connsiteY125" fmla="*/ 52388 h 54292"/>
                  <a:gd name="connsiteX126" fmla="*/ 18097 w 27622"/>
                  <a:gd name="connsiteY126" fmla="*/ 53340 h 54292"/>
                  <a:gd name="connsiteX127" fmla="*/ 18097 w 27622"/>
                  <a:gd name="connsiteY127" fmla="*/ 53340 h 54292"/>
                  <a:gd name="connsiteX128" fmla="*/ 17145 w 27622"/>
                  <a:gd name="connsiteY128" fmla="*/ 54292 h 54292"/>
                  <a:gd name="connsiteX129" fmla="*/ 16192 w 27622"/>
                  <a:gd name="connsiteY129" fmla="*/ 53340 h 54292"/>
                  <a:gd name="connsiteX130" fmla="*/ 11430 w 27622"/>
                  <a:gd name="connsiteY130" fmla="*/ 54292 h 54292"/>
                  <a:gd name="connsiteX131" fmla="*/ 1905 w 27622"/>
                  <a:gd name="connsiteY131" fmla="*/ 47625 h 54292"/>
                  <a:gd name="connsiteX132" fmla="*/ 1905 w 27622"/>
                  <a:gd name="connsiteY132" fmla="*/ 47625 h 54292"/>
                  <a:gd name="connsiteX133" fmla="*/ 1905 w 27622"/>
                  <a:gd name="connsiteY133" fmla="*/ 47625 h 54292"/>
                  <a:gd name="connsiteX134" fmla="*/ 953 w 27622"/>
                  <a:gd name="connsiteY134" fmla="*/ 43815 h 54292"/>
                  <a:gd name="connsiteX135" fmla="*/ 1905 w 27622"/>
                  <a:gd name="connsiteY135" fmla="*/ 42863 h 54292"/>
                  <a:gd name="connsiteX136" fmla="*/ 1905 w 27622"/>
                  <a:gd name="connsiteY136" fmla="*/ 42863 h 54292"/>
                  <a:gd name="connsiteX137" fmla="*/ 1905 w 27622"/>
                  <a:gd name="connsiteY137" fmla="*/ 41910 h 54292"/>
                  <a:gd name="connsiteX138" fmla="*/ 953 w 27622"/>
                  <a:gd name="connsiteY138" fmla="*/ 40005 h 54292"/>
                  <a:gd name="connsiteX139" fmla="*/ 1905 w 27622"/>
                  <a:gd name="connsiteY139" fmla="*/ 38100 h 54292"/>
                  <a:gd name="connsiteX140" fmla="*/ 1905 w 27622"/>
                  <a:gd name="connsiteY140" fmla="*/ 38100 h 54292"/>
                  <a:gd name="connsiteX141" fmla="*/ 0 w 27622"/>
                  <a:gd name="connsiteY141" fmla="*/ 36195 h 54292"/>
                  <a:gd name="connsiteX142" fmla="*/ 1905 w 27622"/>
                  <a:gd name="connsiteY142" fmla="*/ 34290 h 54292"/>
                  <a:gd name="connsiteX143" fmla="*/ 2857 w 27622"/>
                  <a:gd name="connsiteY143" fmla="*/ 34290 h 54292"/>
                  <a:gd name="connsiteX144" fmla="*/ 3810 w 27622"/>
                  <a:gd name="connsiteY144" fmla="*/ 34290 h 54292"/>
                  <a:gd name="connsiteX145" fmla="*/ 3810 w 27622"/>
                  <a:gd name="connsiteY145" fmla="*/ 33338 h 54292"/>
                  <a:gd name="connsiteX146" fmla="*/ 2857 w 27622"/>
                  <a:gd name="connsiteY146" fmla="*/ 31432 h 54292"/>
                  <a:gd name="connsiteX147" fmla="*/ 4763 w 27622"/>
                  <a:gd name="connsiteY147" fmla="*/ 29527 h 54292"/>
                  <a:gd name="connsiteX148" fmla="*/ 4763 w 27622"/>
                  <a:gd name="connsiteY148" fmla="*/ 28575 h 54292"/>
                  <a:gd name="connsiteX149" fmla="*/ 3810 w 27622"/>
                  <a:gd name="connsiteY149" fmla="*/ 26670 h 54292"/>
                  <a:gd name="connsiteX150" fmla="*/ 5715 w 27622"/>
                  <a:gd name="connsiteY150" fmla="*/ 24765 h 54292"/>
                  <a:gd name="connsiteX151" fmla="*/ 6667 w 27622"/>
                  <a:gd name="connsiteY151" fmla="*/ 20002 h 54292"/>
                  <a:gd name="connsiteX152" fmla="*/ 5715 w 27622"/>
                  <a:gd name="connsiteY152" fmla="*/ 18097 h 54292"/>
                  <a:gd name="connsiteX153" fmla="*/ 7620 w 27622"/>
                  <a:gd name="connsiteY153" fmla="*/ 16192 h 54292"/>
                  <a:gd name="connsiteX154" fmla="*/ 7620 w 27622"/>
                  <a:gd name="connsiteY154" fmla="*/ 16192 h 54292"/>
                  <a:gd name="connsiteX155" fmla="*/ 7620 w 27622"/>
                  <a:gd name="connsiteY155" fmla="*/ 15240 h 54292"/>
                  <a:gd name="connsiteX156" fmla="*/ 8572 w 27622"/>
                  <a:gd name="connsiteY156" fmla="*/ 9525 h 54292"/>
                  <a:gd name="connsiteX157" fmla="*/ 13335 w 27622"/>
                  <a:gd name="connsiteY157" fmla="*/ 3810 h 54292"/>
                  <a:gd name="connsiteX158" fmla="*/ 18097 w 27622"/>
                  <a:gd name="connsiteY158" fmla="*/ 0 h 54292"/>
                  <a:gd name="connsiteX159" fmla="*/ 20003 w 27622"/>
                  <a:gd name="connsiteY159" fmla="*/ 6667 h 5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</a:cxnLst>
                <a:rect l="l" t="t" r="r" b="b"/>
                <a:pathLst>
                  <a:path w="27622" h="54292">
                    <a:moveTo>
                      <a:pt x="20003" y="6667"/>
                    </a:moveTo>
                    <a:cubicBezTo>
                      <a:pt x="20003" y="6667"/>
                      <a:pt x="20003" y="6667"/>
                      <a:pt x="20003" y="6667"/>
                    </a:cubicBezTo>
                    <a:cubicBezTo>
                      <a:pt x="20003" y="7620"/>
                      <a:pt x="20003" y="7620"/>
                      <a:pt x="20003" y="7620"/>
                    </a:cubicBezTo>
                    <a:lnTo>
                      <a:pt x="20003" y="7620"/>
                    </a:lnTo>
                    <a:cubicBezTo>
                      <a:pt x="20955" y="7620"/>
                      <a:pt x="20955" y="8572"/>
                      <a:pt x="20955" y="9525"/>
                    </a:cubicBezTo>
                    <a:cubicBezTo>
                      <a:pt x="20955" y="9525"/>
                      <a:pt x="20955" y="10477"/>
                      <a:pt x="20955" y="10477"/>
                    </a:cubicBezTo>
                    <a:lnTo>
                      <a:pt x="20955" y="10477"/>
                    </a:lnTo>
                    <a:cubicBezTo>
                      <a:pt x="21907" y="10477"/>
                      <a:pt x="22860" y="11430"/>
                      <a:pt x="22860" y="13335"/>
                    </a:cubicBezTo>
                    <a:cubicBezTo>
                      <a:pt x="22860" y="13335"/>
                      <a:pt x="22860" y="14288"/>
                      <a:pt x="22860" y="14288"/>
                    </a:cubicBezTo>
                    <a:cubicBezTo>
                      <a:pt x="23813" y="14288"/>
                      <a:pt x="23813" y="15240"/>
                      <a:pt x="23813" y="16192"/>
                    </a:cubicBezTo>
                    <a:cubicBezTo>
                      <a:pt x="24765" y="16192"/>
                      <a:pt x="25717" y="17145"/>
                      <a:pt x="25717" y="19050"/>
                    </a:cubicBezTo>
                    <a:cubicBezTo>
                      <a:pt x="25717" y="20002"/>
                      <a:pt x="25717" y="20002"/>
                      <a:pt x="24765" y="20955"/>
                    </a:cubicBezTo>
                    <a:cubicBezTo>
                      <a:pt x="24765" y="20955"/>
                      <a:pt x="24765" y="21907"/>
                      <a:pt x="24765" y="22860"/>
                    </a:cubicBezTo>
                    <a:cubicBezTo>
                      <a:pt x="24765" y="23813"/>
                      <a:pt x="24765" y="23813"/>
                      <a:pt x="23813" y="23813"/>
                    </a:cubicBezTo>
                    <a:lnTo>
                      <a:pt x="23813" y="23813"/>
                    </a:lnTo>
                    <a:cubicBezTo>
                      <a:pt x="24765" y="23813"/>
                      <a:pt x="24765" y="24765"/>
                      <a:pt x="24765" y="25717"/>
                    </a:cubicBezTo>
                    <a:cubicBezTo>
                      <a:pt x="24765" y="25717"/>
                      <a:pt x="24765" y="26670"/>
                      <a:pt x="24765" y="26670"/>
                    </a:cubicBezTo>
                    <a:cubicBezTo>
                      <a:pt x="24765" y="26670"/>
                      <a:pt x="25717" y="27622"/>
                      <a:pt x="25717" y="28575"/>
                    </a:cubicBezTo>
                    <a:cubicBezTo>
                      <a:pt x="25717" y="28575"/>
                      <a:pt x="25717" y="29527"/>
                      <a:pt x="25717" y="29527"/>
                    </a:cubicBezTo>
                    <a:cubicBezTo>
                      <a:pt x="25717" y="29527"/>
                      <a:pt x="26670" y="30480"/>
                      <a:pt x="26670" y="31432"/>
                    </a:cubicBezTo>
                    <a:cubicBezTo>
                      <a:pt x="26670" y="31432"/>
                      <a:pt x="26670" y="32385"/>
                      <a:pt x="26670" y="32385"/>
                    </a:cubicBezTo>
                    <a:cubicBezTo>
                      <a:pt x="26670" y="32385"/>
                      <a:pt x="27622" y="33338"/>
                      <a:pt x="27622" y="34290"/>
                    </a:cubicBezTo>
                    <a:cubicBezTo>
                      <a:pt x="27622" y="35242"/>
                      <a:pt x="27622" y="35242"/>
                      <a:pt x="26670" y="35242"/>
                    </a:cubicBezTo>
                    <a:lnTo>
                      <a:pt x="26670" y="35242"/>
                    </a:lnTo>
                    <a:cubicBezTo>
                      <a:pt x="26670" y="35242"/>
                      <a:pt x="27622" y="36195"/>
                      <a:pt x="26670" y="37147"/>
                    </a:cubicBezTo>
                    <a:cubicBezTo>
                      <a:pt x="26670" y="37147"/>
                      <a:pt x="26670" y="37147"/>
                      <a:pt x="26670" y="38100"/>
                    </a:cubicBezTo>
                    <a:cubicBezTo>
                      <a:pt x="26670" y="38100"/>
                      <a:pt x="26670" y="39052"/>
                      <a:pt x="26670" y="40005"/>
                    </a:cubicBezTo>
                    <a:cubicBezTo>
                      <a:pt x="26670" y="40005"/>
                      <a:pt x="26670" y="40005"/>
                      <a:pt x="26670" y="40005"/>
                    </a:cubicBezTo>
                    <a:cubicBezTo>
                      <a:pt x="26670" y="40005"/>
                      <a:pt x="26670" y="40957"/>
                      <a:pt x="26670" y="40957"/>
                    </a:cubicBezTo>
                    <a:cubicBezTo>
                      <a:pt x="26670" y="40957"/>
                      <a:pt x="26670" y="41910"/>
                      <a:pt x="25717" y="41910"/>
                    </a:cubicBezTo>
                    <a:cubicBezTo>
                      <a:pt x="26670" y="41910"/>
                      <a:pt x="26670" y="42863"/>
                      <a:pt x="26670" y="43815"/>
                    </a:cubicBezTo>
                    <a:cubicBezTo>
                      <a:pt x="26670" y="44767"/>
                      <a:pt x="25717" y="44767"/>
                      <a:pt x="25717" y="44767"/>
                    </a:cubicBezTo>
                    <a:cubicBezTo>
                      <a:pt x="25717" y="44767"/>
                      <a:pt x="25717" y="45720"/>
                      <a:pt x="25717" y="45720"/>
                    </a:cubicBezTo>
                    <a:cubicBezTo>
                      <a:pt x="25717" y="45720"/>
                      <a:pt x="25717" y="46672"/>
                      <a:pt x="24765" y="46672"/>
                    </a:cubicBezTo>
                    <a:cubicBezTo>
                      <a:pt x="24765" y="46672"/>
                      <a:pt x="24765" y="47625"/>
                      <a:pt x="24765" y="47625"/>
                    </a:cubicBezTo>
                    <a:cubicBezTo>
                      <a:pt x="24765" y="48577"/>
                      <a:pt x="24765" y="48577"/>
                      <a:pt x="23813" y="48577"/>
                    </a:cubicBez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cubicBezTo>
                      <a:pt x="23813" y="49530"/>
                      <a:pt x="23813" y="49530"/>
                      <a:pt x="22860" y="49530"/>
                    </a:cubicBezTo>
                    <a:cubicBezTo>
                      <a:pt x="22860" y="49530"/>
                      <a:pt x="22860" y="49530"/>
                      <a:pt x="22860" y="49530"/>
                    </a:cubicBezTo>
                    <a:cubicBezTo>
                      <a:pt x="22860" y="50482"/>
                      <a:pt x="22860" y="50482"/>
                      <a:pt x="21907" y="50482"/>
                    </a:cubicBezTo>
                    <a:cubicBezTo>
                      <a:pt x="21907" y="50482"/>
                      <a:pt x="21907" y="50482"/>
                      <a:pt x="21907" y="50482"/>
                    </a:cubicBezTo>
                    <a:cubicBezTo>
                      <a:pt x="21907" y="51435"/>
                      <a:pt x="20955" y="52388"/>
                      <a:pt x="20003" y="52388"/>
                    </a:cubicBezTo>
                    <a:lnTo>
                      <a:pt x="20003" y="52388"/>
                    </a:lnTo>
                    <a:cubicBezTo>
                      <a:pt x="20003" y="53340"/>
                      <a:pt x="19050" y="54292"/>
                      <a:pt x="18097" y="53340"/>
                    </a:cubicBezTo>
                    <a:cubicBezTo>
                      <a:pt x="18097" y="53340"/>
                      <a:pt x="18097" y="53340"/>
                      <a:pt x="18097" y="53340"/>
                    </a:cubicBezTo>
                    <a:cubicBezTo>
                      <a:pt x="18097" y="54292"/>
                      <a:pt x="17145" y="54292"/>
                      <a:pt x="17145" y="54292"/>
                    </a:cubicBezTo>
                    <a:cubicBezTo>
                      <a:pt x="17145" y="54292"/>
                      <a:pt x="16192" y="54292"/>
                      <a:pt x="16192" y="53340"/>
                    </a:cubicBezTo>
                    <a:cubicBezTo>
                      <a:pt x="14288" y="54292"/>
                      <a:pt x="13335" y="54292"/>
                      <a:pt x="11430" y="54292"/>
                    </a:cubicBezTo>
                    <a:cubicBezTo>
                      <a:pt x="6667" y="53340"/>
                      <a:pt x="3810" y="51435"/>
                      <a:pt x="1905" y="47625"/>
                    </a:cubicBezTo>
                    <a:lnTo>
                      <a:pt x="1905" y="47625"/>
                    </a:lnTo>
                    <a:lnTo>
                      <a:pt x="1905" y="47625"/>
                    </a:lnTo>
                    <a:cubicBezTo>
                      <a:pt x="1905" y="46672"/>
                      <a:pt x="953" y="45720"/>
                      <a:pt x="953" y="43815"/>
                    </a:cubicBezTo>
                    <a:cubicBezTo>
                      <a:pt x="953" y="43815"/>
                      <a:pt x="1905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lnTo>
                      <a:pt x="1905" y="41910"/>
                    </a:lnTo>
                    <a:cubicBezTo>
                      <a:pt x="1905" y="41910"/>
                      <a:pt x="953" y="40957"/>
                      <a:pt x="953" y="40005"/>
                    </a:cubicBezTo>
                    <a:cubicBezTo>
                      <a:pt x="953" y="39052"/>
                      <a:pt x="953" y="38100"/>
                      <a:pt x="1905" y="38100"/>
                    </a:cubicBezTo>
                    <a:lnTo>
                      <a:pt x="1905" y="38100"/>
                    </a:lnTo>
                    <a:cubicBezTo>
                      <a:pt x="953" y="38100"/>
                      <a:pt x="0" y="37147"/>
                      <a:pt x="0" y="36195"/>
                    </a:cubicBezTo>
                    <a:cubicBezTo>
                      <a:pt x="0" y="35242"/>
                      <a:pt x="953" y="34290"/>
                      <a:pt x="1905" y="34290"/>
                    </a:cubicBezTo>
                    <a:cubicBezTo>
                      <a:pt x="1905" y="34290"/>
                      <a:pt x="1905" y="34290"/>
                      <a:pt x="2857" y="34290"/>
                    </a:cubicBezTo>
                    <a:cubicBezTo>
                      <a:pt x="2857" y="34290"/>
                      <a:pt x="2857" y="34290"/>
                      <a:pt x="3810" y="34290"/>
                    </a:cubicBezTo>
                    <a:lnTo>
                      <a:pt x="3810" y="33338"/>
                    </a:lnTo>
                    <a:cubicBezTo>
                      <a:pt x="2857" y="33338"/>
                      <a:pt x="2857" y="32385"/>
                      <a:pt x="2857" y="31432"/>
                    </a:cubicBezTo>
                    <a:cubicBezTo>
                      <a:pt x="2857" y="30480"/>
                      <a:pt x="3810" y="29527"/>
                      <a:pt x="4763" y="29527"/>
                    </a:cubicBezTo>
                    <a:lnTo>
                      <a:pt x="4763" y="28575"/>
                    </a:lnTo>
                    <a:cubicBezTo>
                      <a:pt x="4763" y="28575"/>
                      <a:pt x="3810" y="27622"/>
                      <a:pt x="3810" y="26670"/>
                    </a:cubicBezTo>
                    <a:cubicBezTo>
                      <a:pt x="3810" y="25717"/>
                      <a:pt x="4763" y="24765"/>
                      <a:pt x="5715" y="24765"/>
                    </a:cubicBezTo>
                    <a:cubicBezTo>
                      <a:pt x="5715" y="22860"/>
                      <a:pt x="6667" y="21907"/>
                      <a:pt x="6667" y="20002"/>
                    </a:cubicBezTo>
                    <a:cubicBezTo>
                      <a:pt x="5715" y="20002"/>
                      <a:pt x="5715" y="19050"/>
                      <a:pt x="5715" y="18097"/>
                    </a:cubicBezTo>
                    <a:cubicBezTo>
                      <a:pt x="5715" y="17145"/>
                      <a:pt x="6667" y="16192"/>
                      <a:pt x="7620" y="16192"/>
                    </a:cubicBezTo>
                    <a:lnTo>
                      <a:pt x="7620" y="16192"/>
                    </a:lnTo>
                    <a:lnTo>
                      <a:pt x="7620" y="15240"/>
                    </a:lnTo>
                    <a:cubicBezTo>
                      <a:pt x="7620" y="13335"/>
                      <a:pt x="7620" y="11430"/>
                      <a:pt x="8572" y="9525"/>
                    </a:cubicBezTo>
                    <a:cubicBezTo>
                      <a:pt x="9525" y="6667"/>
                      <a:pt x="11430" y="4763"/>
                      <a:pt x="13335" y="3810"/>
                    </a:cubicBezTo>
                    <a:cubicBezTo>
                      <a:pt x="15240" y="952"/>
                      <a:pt x="16192" y="0"/>
                      <a:pt x="18097" y="0"/>
                    </a:cubicBezTo>
                    <a:cubicBezTo>
                      <a:pt x="19050" y="5715"/>
                      <a:pt x="19050" y="6667"/>
                      <a:pt x="20003" y="6667"/>
                    </a:cubicBezTo>
                    <a:close/>
                  </a:path>
                </a:pathLst>
              </a:custGeom>
              <a:solidFill>
                <a:srgbClr val="76B84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850" name="Graphic 801">
              <a:extLst>
                <a:ext uri="{FF2B5EF4-FFF2-40B4-BE49-F238E27FC236}">
                  <a16:creationId xmlns:a16="http://schemas.microsoft.com/office/drawing/2014/main" id="{56038432-DDCB-434C-83F0-E06CCB81DA91}"/>
                </a:ext>
              </a:extLst>
            </p:cNvPr>
            <p:cNvGrpSpPr/>
            <p:nvPr/>
          </p:nvGrpSpPr>
          <p:grpSpPr>
            <a:xfrm>
              <a:off x="6597014" y="3399472"/>
              <a:ext cx="49529" cy="94297"/>
              <a:chOff x="6597014" y="3399472"/>
              <a:chExt cx="49529" cy="94297"/>
            </a:xfrm>
            <a:solidFill>
              <a:schemeClr val="accent1"/>
            </a:solidFill>
          </p:grpSpPr>
          <p:sp>
            <p:nvSpPr>
              <p:cNvPr id="873" name="Freeform: Shape 872">
                <a:extLst>
                  <a:ext uri="{FF2B5EF4-FFF2-40B4-BE49-F238E27FC236}">
                    <a16:creationId xmlns:a16="http://schemas.microsoft.com/office/drawing/2014/main" id="{5297D125-D476-43D5-A83B-2D2D26709975}"/>
                  </a:ext>
                </a:extLst>
              </p:cNvPr>
              <p:cNvSpPr/>
              <p:nvPr/>
            </p:nvSpPr>
            <p:spPr>
              <a:xfrm>
                <a:off x="6602729" y="3472815"/>
                <a:ext cx="43815" cy="20954"/>
              </a:xfrm>
              <a:custGeom>
                <a:avLst/>
                <a:gdLst>
                  <a:gd name="connsiteX0" fmla="*/ 43815 w 43815"/>
                  <a:gd name="connsiteY0" fmla="*/ 10477 h 20954"/>
                  <a:gd name="connsiteX1" fmla="*/ 21908 w 43815"/>
                  <a:gd name="connsiteY1" fmla="*/ 20955 h 20954"/>
                  <a:gd name="connsiteX2" fmla="*/ 0 w 43815"/>
                  <a:gd name="connsiteY2" fmla="*/ 10477 h 20954"/>
                  <a:gd name="connsiteX3" fmla="*/ 21908 w 43815"/>
                  <a:gd name="connsiteY3" fmla="*/ 0 h 20954"/>
                  <a:gd name="connsiteX4" fmla="*/ 43815 w 43815"/>
                  <a:gd name="connsiteY4" fmla="*/ 10477 h 209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3815" h="20954">
                    <a:moveTo>
                      <a:pt x="43815" y="10477"/>
                    </a:moveTo>
                    <a:cubicBezTo>
                      <a:pt x="43815" y="16264"/>
                      <a:pt x="34006" y="20955"/>
                      <a:pt x="21908" y="20955"/>
                    </a:cubicBezTo>
                    <a:cubicBezTo>
                      <a:pt x="9808" y="20955"/>
                      <a:pt x="0" y="16264"/>
                      <a:pt x="0" y="10477"/>
                    </a:cubicBezTo>
                    <a:cubicBezTo>
                      <a:pt x="0" y="4691"/>
                      <a:pt x="9809" y="0"/>
                      <a:pt x="21908" y="0"/>
                    </a:cubicBezTo>
                    <a:cubicBezTo>
                      <a:pt x="34007" y="0"/>
                      <a:pt x="43815" y="4691"/>
                      <a:pt x="43815" y="10477"/>
                    </a:cubicBezTo>
                    <a:close/>
                  </a:path>
                </a:pathLst>
              </a:custGeom>
              <a:solidFill>
                <a:srgbClr val="618D3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74" name="Freeform: Shape 873">
                <a:extLst>
                  <a:ext uri="{FF2B5EF4-FFF2-40B4-BE49-F238E27FC236}">
                    <a16:creationId xmlns:a16="http://schemas.microsoft.com/office/drawing/2014/main" id="{07BA3592-C0C3-4B73-B915-36E79F805595}"/>
                  </a:ext>
                </a:extLst>
              </p:cNvPr>
              <p:cNvSpPr/>
              <p:nvPr/>
            </p:nvSpPr>
            <p:spPr>
              <a:xfrm>
                <a:off x="6597014" y="3405187"/>
                <a:ext cx="40004" cy="84772"/>
              </a:xfrm>
              <a:custGeom>
                <a:avLst/>
                <a:gdLst>
                  <a:gd name="connsiteX0" fmla="*/ 20955 w 40004"/>
                  <a:gd name="connsiteY0" fmla="*/ 0 h 84772"/>
                  <a:gd name="connsiteX1" fmla="*/ 22860 w 40004"/>
                  <a:gd name="connsiteY1" fmla="*/ 953 h 84772"/>
                  <a:gd name="connsiteX2" fmla="*/ 23813 w 40004"/>
                  <a:gd name="connsiteY2" fmla="*/ 0 h 84772"/>
                  <a:gd name="connsiteX3" fmla="*/ 24765 w 40004"/>
                  <a:gd name="connsiteY3" fmla="*/ 1905 h 84772"/>
                  <a:gd name="connsiteX4" fmla="*/ 24765 w 40004"/>
                  <a:gd name="connsiteY4" fmla="*/ 1905 h 84772"/>
                  <a:gd name="connsiteX5" fmla="*/ 25717 w 40004"/>
                  <a:gd name="connsiteY5" fmla="*/ 4763 h 84772"/>
                  <a:gd name="connsiteX6" fmla="*/ 25717 w 40004"/>
                  <a:gd name="connsiteY6" fmla="*/ 5715 h 84772"/>
                  <a:gd name="connsiteX7" fmla="*/ 25717 w 40004"/>
                  <a:gd name="connsiteY7" fmla="*/ 5715 h 84772"/>
                  <a:gd name="connsiteX8" fmla="*/ 26670 w 40004"/>
                  <a:gd name="connsiteY8" fmla="*/ 8572 h 84772"/>
                  <a:gd name="connsiteX9" fmla="*/ 26670 w 40004"/>
                  <a:gd name="connsiteY9" fmla="*/ 9525 h 84772"/>
                  <a:gd name="connsiteX10" fmla="*/ 26670 w 40004"/>
                  <a:gd name="connsiteY10" fmla="*/ 9525 h 84772"/>
                  <a:gd name="connsiteX11" fmla="*/ 29528 w 40004"/>
                  <a:gd name="connsiteY11" fmla="*/ 13335 h 84772"/>
                  <a:gd name="connsiteX12" fmla="*/ 29528 w 40004"/>
                  <a:gd name="connsiteY12" fmla="*/ 14288 h 84772"/>
                  <a:gd name="connsiteX13" fmla="*/ 31432 w 40004"/>
                  <a:gd name="connsiteY13" fmla="*/ 17145 h 84772"/>
                  <a:gd name="connsiteX14" fmla="*/ 34290 w 40004"/>
                  <a:gd name="connsiteY14" fmla="*/ 20955 h 84772"/>
                  <a:gd name="connsiteX15" fmla="*/ 33338 w 40004"/>
                  <a:gd name="connsiteY15" fmla="*/ 23813 h 84772"/>
                  <a:gd name="connsiteX16" fmla="*/ 34290 w 40004"/>
                  <a:gd name="connsiteY16" fmla="*/ 26670 h 84772"/>
                  <a:gd name="connsiteX17" fmla="*/ 33338 w 40004"/>
                  <a:gd name="connsiteY17" fmla="*/ 28575 h 84772"/>
                  <a:gd name="connsiteX18" fmla="*/ 33338 w 40004"/>
                  <a:gd name="connsiteY18" fmla="*/ 28575 h 84772"/>
                  <a:gd name="connsiteX19" fmla="*/ 35242 w 40004"/>
                  <a:gd name="connsiteY19" fmla="*/ 32385 h 84772"/>
                  <a:gd name="connsiteX20" fmla="*/ 35242 w 40004"/>
                  <a:gd name="connsiteY20" fmla="*/ 34290 h 84772"/>
                  <a:gd name="connsiteX21" fmla="*/ 36195 w 40004"/>
                  <a:gd name="connsiteY21" fmla="*/ 37147 h 84772"/>
                  <a:gd name="connsiteX22" fmla="*/ 36195 w 40004"/>
                  <a:gd name="connsiteY22" fmla="*/ 39053 h 84772"/>
                  <a:gd name="connsiteX23" fmla="*/ 37147 w 40004"/>
                  <a:gd name="connsiteY23" fmla="*/ 41910 h 84772"/>
                  <a:gd name="connsiteX24" fmla="*/ 37147 w 40004"/>
                  <a:gd name="connsiteY24" fmla="*/ 43815 h 84772"/>
                  <a:gd name="connsiteX25" fmla="*/ 38100 w 40004"/>
                  <a:gd name="connsiteY25" fmla="*/ 46672 h 84772"/>
                  <a:gd name="connsiteX26" fmla="*/ 37147 w 40004"/>
                  <a:gd name="connsiteY26" fmla="*/ 48578 h 84772"/>
                  <a:gd name="connsiteX27" fmla="*/ 37147 w 40004"/>
                  <a:gd name="connsiteY27" fmla="*/ 48578 h 84772"/>
                  <a:gd name="connsiteX28" fmla="*/ 38100 w 40004"/>
                  <a:gd name="connsiteY28" fmla="*/ 51435 h 84772"/>
                  <a:gd name="connsiteX29" fmla="*/ 38100 w 40004"/>
                  <a:gd name="connsiteY29" fmla="*/ 52388 h 84772"/>
                  <a:gd name="connsiteX30" fmla="*/ 39053 w 40004"/>
                  <a:gd name="connsiteY30" fmla="*/ 55245 h 84772"/>
                  <a:gd name="connsiteX31" fmla="*/ 39053 w 40004"/>
                  <a:gd name="connsiteY31" fmla="*/ 56197 h 84772"/>
                  <a:gd name="connsiteX32" fmla="*/ 39053 w 40004"/>
                  <a:gd name="connsiteY32" fmla="*/ 57150 h 84772"/>
                  <a:gd name="connsiteX33" fmla="*/ 38100 w 40004"/>
                  <a:gd name="connsiteY33" fmla="*/ 59055 h 84772"/>
                  <a:gd name="connsiteX34" fmla="*/ 40005 w 40004"/>
                  <a:gd name="connsiteY34" fmla="*/ 61913 h 84772"/>
                  <a:gd name="connsiteX35" fmla="*/ 38100 w 40004"/>
                  <a:gd name="connsiteY35" fmla="*/ 64770 h 84772"/>
                  <a:gd name="connsiteX36" fmla="*/ 38100 w 40004"/>
                  <a:gd name="connsiteY36" fmla="*/ 66675 h 84772"/>
                  <a:gd name="connsiteX37" fmla="*/ 37147 w 40004"/>
                  <a:gd name="connsiteY37" fmla="*/ 68580 h 84772"/>
                  <a:gd name="connsiteX38" fmla="*/ 38100 w 40004"/>
                  <a:gd name="connsiteY38" fmla="*/ 70485 h 84772"/>
                  <a:gd name="connsiteX39" fmla="*/ 37147 w 40004"/>
                  <a:gd name="connsiteY39" fmla="*/ 72390 h 84772"/>
                  <a:gd name="connsiteX40" fmla="*/ 37147 w 40004"/>
                  <a:gd name="connsiteY40" fmla="*/ 72390 h 84772"/>
                  <a:gd name="connsiteX41" fmla="*/ 37147 w 40004"/>
                  <a:gd name="connsiteY41" fmla="*/ 72390 h 84772"/>
                  <a:gd name="connsiteX42" fmla="*/ 37147 w 40004"/>
                  <a:gd name="connsiteY42" fmla="*/ 72390 h 84772"/>
                  <a:gd name="connsiteX43" fmla="*/ 37147 w 40004"/>
                  <a:gd name="connsiteY43" fmla="*/ 72390 h 84772"/>
                  <a:gd name="connsiteX44" fmla="*/ 37147 w 40004"/>
                  <a:gd name="connsiteY44" fmla="*/ 72390 h 84772"/>
                  <a:gd name="connsiteX45" fmla="*/ 37147 w 40004"/>
                  <a:gd name="connsiteY45" fmla="*/ 72390 h 84772"/>
                  <a:gd name="connsiteX46" fmla="*/ 37147 w 40004"/>
                  <a:gd name="connsiteY46" fmla="*/ 72390 h 84772"/>
                  <a:gd name="connsiteX47" fmla="*/ 37147 w 40004"/>
                  <a:gd name="connsiteY47" fmla="*/ 72390 h 84772"/>
                  <a:gd name="connsiteX48" fmla="*/ 37147 w 40004"/>
                  <a:gd name="connsiteY48" fmla="*/ 72390 h 84772"/>
                  <a:gd name="connsiteX49" fmla="*/ 37147 w 40004"/>
                  <a:gd name="connsiteY49" fmla="*/ 72390 h 84772"/>
                  <a:gd name="connsiteX50" fmla="*/ 37147 w 40004"/>
                  <a:gd name="connsiteY50" fmla="*/ 72390 h 84772"/>
                  <a:gd name="connsiteX51" fmla="*/ 37147 w 40004"/>
                  <a:gd name="connsiteY51" fmla="*/ 72390 h 84772"/>
                  <a:gd name="connsiteX52" fmla="*/ 37147 w 40004"/>
                  <a:gd name="connsiteY52" fmla="*/ 72390 h 84772"/>
                  <a:gd name="connsiteX53" fmla="*/ 37147 w 40004"/>
                  <a:gd name="connsiteY53" fmla="*/ 72390 h 84772"/>
                  <a:gd name="connsiteX54" fmla="*/ 37147 w 40004"/>
                  <a:gd name="connsiteY54" fmla="*/ 72390 h 84772"/>
                  <a:gd name="connsiteX55" fmla="*/ 37147 w 40004"/>
                  <a:gd name="connsiteY55" fmla="*/ 72390 h 84772"/>
                  <a:gd name="connsiteX56" fmla="*/ 37147 w 40004"/>
                  <a:gd name="connsiteY56" fmla="*/ 72390 h 84772"/>
                  <a:gd name="connsiteX57" fmla="*/ 37147 w 40004"/>
                  <a:gd name="connsiteY57" fmla="*/ 72390 h 84772"/>
                  <a:gd name="connsiteX58" fmla="*/ 37147 w 40004"/>
                  <a:gd name="connsiteY58" fmla="*/ 72390 h 84772"/>
                  <a:gd name="connsiteX59" fmla="*/ 37147 w 40004"/>
                  <a:gd name="connsiteY59" fmla="*/ 72390 h 84772"/>
                  <a:gd name="connsiteX60" fmla="*/ 37147 w 40004"/>
                  <a:gd name="connsiteY60" fmla="*/ 72390 h 84772"/>
                  <a:gd name="connsiteX61" fmla="*/ 37147 w 40004"/>
                  <a:gd name="connsiteY61" fmla="*/ 72390 h 84772"/>
                  <a:gd name="connsiteX62" fmla="*/ 37147 w 40004"/>
                  <a:gd name="connsiteY62" fmla="*/ 72390 h 84772"/>
                  <a:gd name="connsiteX63" fmla="*/ 37147 w 40004"/>
                  <a:gd name="connsiteY63" fmla="*/ 72390 h 84772"/>
                  <a:gd name="connsiteX64" fmla="*/ 37147 w 40004"/>
                  <a:gd name="connsiteY64" fmla="*/ 72390 h 84772"/>
                  <a:gd name="connsiteX65" fmla="*/ 37147 w 40004"/>
                  <a:gd name="connsiteY65" fmla="*/ 72390 h 84772"/>
                  <a:gd name="connsiteX66" fmla="*/ 37147 w 40004"/>
                  <a:gd name="connsiteY66" fmla="*/ 72390 h 84772"/>
                  <a:gd name="connsiteX67" fmla="*/ 37147 w 40004"/>
                  <a:gd name="connsiteY67" fmla="*/ 72390 h 84772"/>
                  <a:gd name="connsiteX68" fmla="*/ 37147 w 40004"/>
                  <a:gd name="connsiteY68" fmla="*/ 72390 h 84772"/>
                  <a:gd name="connsiteX69" fmla="*/ 37147 w 40004"/>
                  <a:gd name="connsiteY69" fmla="*/ 72390 h 84772"/>
                  <a:gd name="connsiteX70" fmla="*/ 37147 w 40004"/>
                  <a:gd name="connsiteY70" fmla="*/ 72390 h 84772"/>
                  <a:gd name="connsiteX71" fmla="*/ 37147 w 40004"/>
                  <a:gd name="connsiteY71" fmla="*/ 72390 h 84772"/>
                  <a:gd name="connsiteX72" fmla="*/ 37147 w 40004"/>
                  <a:gd name="connsiteY72" fmla="*/ 72390 h 84772"/>
                  <a:gd name="connsiteX73" fmla="*/ 37147 w 40004"/>
                  <a:gd name="connsiteY73" fmla="*/ 72390 h 84772"/>
                  <a:gd name="connsiteX74" fmla="*/ 37147 w 40004"/>
                  <a:gd name="connsiteY74" fmla="*/ 72390 h 84772"/>
                  <a:gd name="connsiteX75" fmla="*/ 37147 w 40004"/>
                  <a:gd name="connsiteY75" fmla="*/ 72390 h 84772"/>
                  <a:gd name="connsiteX76" fmla="*/ 37147 w 40004"/>
                  <a:gd name="connsiteY76" fmla="*/ 72390 h 84772"/>
                  <a:gd name="connsiteX77" fmla="*/ 37147 w 40004"/>
                  <a:gd name="connsiteY77" fmla="*/ 72390 h 84772"/>
                  <a:gd name="connsiteX78" fmla="*/ 37147 w 40004"/>
                  <a:gd name="connsiteY78" fmla="*/ 72390 h 84772"/>
                  <a:gd name="connsiteX79" fmla="*/ 37147 w 40004"/>
                  <a:gd name="connsiteY79" fmla="*/ 72390 h 84772"/>
                  <a:gd name="connsiteX80" fmla="*/ 37147 w 40004"/>
                  <a:gd name="connsiteY80" fmla="*/ 72390 h 84772"/>
                  <a:gd name="connsiteX81" fmla="*/ 37147 w 40004"/>
                  <a:gd name="connsiteY81" fmla="*/ 72390 h 84772"/>
                  <a:gd name="connsiteX82" fmla="*/ 37147 w 40004"/>
                  <a:gd name="connsiteY82" fmla="*/ 72390 h 84772"/>
                  <a:gd name="connsiteX83" fmla="*/ 37147 w 40004"/>
                  <a:gd name="connsiteY83" fmla="*/ 72390 h 84772"/>
                  <a:gd name="connsiteX84" fmla="*/ 37147 w 40004"/>
                  <a:gd name="connsiteY84" fmla="*/ 72390 h 84772"/>
                  <a:gd name="connsiteX85" fmla="*/ 37147 w 40004"/>
                  <a:gd name="connsiteY85" fmla="*/ 72390 h 84772"/>
                  <a:gd name="connsiteX86" fmla="*/ 37147 w 40004"/>
                  <a:gd name="connsiteY86" fmla="*/ 72390 h 84772"/>
                  <a:gd name="connsiteX87" fmla="*/ 37147 w 40004"/>
                  <a:gd name="connsiteY87" fmla="*/ 72390 h 84772"/>
                  <a:gd name="connsiteX88" fmla="*/ 37147 w 40004"/>
                  <a:gd name="connsiteY88" fmla="*/ 72390 h 84772"/>
                  <a:gd name="connsiteX89" fmla="*/ 37147 w 40004"/>
                  <a:gd name="connsiteY89" fmla="*/ 72390 h 84772"/>
                  <a:gd name="connsiteX90" fmla="*/ 37147 w 40004"/>
                  <a:gd name="connsiteY90" fmla="*/ 72390 h 84772"/>
                  <a:gd name="connsiteX91" fmla="*/ 37147 w 40004"/>
                  <a:gd name="connsiteY91" fmla="*/ 72390 h 84772"/>
                  <a:gd name="connsiteX92" fmla="*/ 37147 w 40004"/>
                  <a:gd name="connsiteY92" fmla="*/ 72390 h 84772"/>
                  <a:gd name="connsiteX93" fmla="*/ 37147 w 40004"/>
                  <a:gd name="connsiteY93" fmla="*/ 72390 h 84772"/>
                  <a:gd name="connsiteX94" fmla="*/ 37147 w 40004"/>
                  <a:gd name="connsiteY94" fmla="*/ 72390 h 84772"/>
                  <a:gd name="connsiteX95" fmla="*/ 37147 w 40004"/>
                  <a:gd name="connsiteY95" fmla="*/ 72390 h 84772"/>
                  <a:gd name="connsiteX96" fmla="*/ 37147 w 40004"/>
                  <a:gd name="connsiteY96" fmla="*/ 72390 h 84772"/>
                  <a:gd name="connsiteX97" fmla="*/ 37147 w 40004"/>
                  <a:gd name="connsiteY97" fmla="*/ 72390 h 84772"/>
                  <a:gd name="connsiteX98" fmla="*/ 37147 w 40004"/>
                  <a:gd name="connsiteY98" fmla="*/ 72390 h 84772"/>
                  <a:gd name="connsiteX99" fmla="*/ 37147 w 40004"/>
                  <a:gd name="connsiteY99" fmla="*/ 72390 h 84772"/>
                  <a:gd name="connsiteX100" fmla="*/ 37147 w 40004"/>
                  <a:gd name="connsiteY100" fmla="*/ 72390 h 84772"/>
                  <a:gd name="connsiteX101" fmla="*/ 37147 w 40004"/>
                  <a:gd name="connsiteY101" fmla="*/ 72390 h 84772"/>
                  <a:gd name="connsiteX102" fmla="*/ 37147 w 40004"/>
                  <a:gd name="connsiteY102" fmla="*/ 72390 h 84772"/>
                  <a:gd name="connsiteX103" fmla="*/ 37147 w 40004"/>
                  <a:gd name="connsiteY103" fmla="*/ 72390 h 84772"/>
                  <a:gd name="connsiteX104" fmla="*/ 37147 w 40004"/>
                  <a:gd name="connsiteY104" fmla="*/ 72390 h 84772"/>
                  <a:gd name="connsiteX105" fmla="*/ 37147 w 40004"/>
                  <a:gd name="connsiteY105" fmla="*/ 72390 h 84772"/>
                  <a:gd name="connsiteX106" fmla="*/ 37147 w 40004"/>
                  <a:gd name="connsiteY106" fmla="*/ 72390 h 84772"/>
                  <a:gd name="connsiteX107" fmla="*/ 37147 w 40004"/>
                  <a:gd name="connsiteY107" fmla="*/ 72390 h 84772"/>
                  <a:gd name="connsiteX108" fmla="*/ 37147 w 40004"/>
                  <a:gd name="connsiteY108" fmla="*/ 72390 h 84772"/>
                  <a:gd name="connsiteX109" fmla="*/ 37147 w 40004"/>
                  <a:gd name="connsiteY109" fmla="*/ 72390 h 84772"/>
                  <a:gd name="connsiteX110" fmla="*/ 37147 w 40004"/>
                  <a:gd name="connsiteY110" fmla="*/ 72390 h 84772"/>
                  <a:gd name="connsiteX111" fmla="*/ 37147 w 40004"/>
                  <a:gd name="connsiteY111" fmla="*/ 72390 h 84772"/>
                  <a:gd name="connsiteX112" fmla="*/ 37147 w 40004"/>
                  <a:gd name="connsiteY112" fmla="*/ 72390 h 84772"/>
                  <a:gd name="connsiteX113" fmla="*/ 37147 w 40004"/>
                  <a:gd name="connsiteY113" fmla="*/ 72390 h 84772"/>
                  <a:gd name="connsiteX114" fmla="*/ 37147 w 40004"/>
                  <a:gd name="connsiteY114" fmla="*/ 72390 h 84772"/>
                  <a:gd name="connsiteX115" fmla="*/ 37147 w 40004"/>
                  <a:gd name="connsiteY115" fmla="*/ 72390 h 84772"/>
                  <a:gd name="connsiteX116" fmla="*/ 37147 w 40004"/>
                  <a:gd name="connsiteY116" fmla="*/ 72390 h 84772"/>
                  <a:gd name="connsiteX117" fmla="*/ 37147 w 40004"/>
                  <a:gd name="connsiteY117" fmla="*/ 72390 h 84772"/>
                  <a:gd name="connsiteX118" fmla="*/ 37147 w 40004"/>
                  <a:gd name="connsiteY118" fmla="*/ 72390 h 84772"/>
                  <a:gd name="connsiteX119" fmla="*/ 37147 w 40004"/>
                  <a:gd name="connsiteY119" fmla="*/ 72390 h 84772"/>
                  <a:gd name="connsiteX120" fmla="*/ 37147 w 40004"/>
                  <a:gd name="connsiteY120" fmla="*/ 72390 h 84772"/>
                  <a:gd name="connsiteX121" fmla="*/ 37147 w 40004"/>
                  <a:gd name="connsiteY121" fmla="*/ 72390 h 84772"/>
                  <a:gd name="connsiteX122" fmla="*/ 37147 w 40004"/>
                  <a:gd name="connsiteY122" fmla="*/ 72390 h 84772"/>
                  <a:gd name="connsiteX123" fmla="*/ 37147 w 40004"/>
                  <a:gd name="connsiteY123" fmla="*/ 72390 h 84772"/>
                  <a:gd name="connsiteX124" fmla="*/ 36195 w 40004"/>
                  <a:gd name="connsiteY124" fmla="*/ 74295 h 84772"/>
                  <a:gd name="connsiteX125" fmla="*/ 36195 w 40004"/>
                  <a:gd name="connsiteY125" fmla="*/ 74295 h 84772"/>
                  <a:gd name="connsiteX126" fmla="*/ 35242 w 40004"/>
                  <a:gd name="connsiteY126" fmla="*/ 76200 h 84772"/>
                  <a:gd name="connsiteX127" fmla="*/ 35242 w 40004"/>
                  <a:gd name="connsiteY127" fmla="*/ 76200 h 84772"/>
                  <a:gd name="connsiteX128" fmla="*/ 33338 w 40004"/>
                  <a:gd name="connsiteY128" fmla="*/ 79058 h 84772"/>
                  <a:gd name="connsiteX129" fmla="*/ 33338 w 40004"/>
                  <a:gd name="connsiteY129" fmla="*/ 79058 h 84772"/>
                  <a:gd name="connsiteX130" fmla="*/ 31432 w 40004"/>
                  <a:gd name="connsiteY130" fmla="*/ 81915 h 84772"/>
                  <a:gd name="connsiteX131" fmla="*/ 30480 w 40004"/>
                  <a:gd name="connsiteY131" fmla="*/ 81915 h 84772"/>
                  <a:gd name="connsiteX132" fmla="*/ 28575 w 40004"/>
                  <a:gd name="connsiteY132" fmla="*/ 83820 h 84772"/>
                  <a:gd name="connsiteX133" fmla="*/ 26670 w 40004"/>
                  <a:gd name="connsiteY133" fmla="*/ 82867 h 84772"/>
                  <a:gd name="connsiteX134" fmla="*/ 18097 w 40004"/>
                  <a:gd name="connsiteY134" fmla="*/ 84772 h 84772"/>
                  <a:gd name="connsiteX135" fmla="*/ 2857 w 40004"/>
                  <a:gd name="connsiteY135" fmla="*/ 72390 h 84772"/>
                  <a:gd name="connsiteX136" fmla="*/ 953 w 40004"/>
                  <a:gd name="connsiteY136" fmla="*/ 70485 h 84772"/>
                  <a:gd name="connsiteX137" fmla="*/ 953 w 40004"/>
                  <a:gd name="connsiteY137" fmla="*/ 68580 h 84772"/>
                  <a:gd name="connsiteX138" fmla="*/ 953 w 40004"/>
                  <a:gd name="connsiteY138" fmla="*/ 67628 h 84772"/>
                  <a:gd name="connsiteX139" fmla="*/ 1905 w 40004"/>
                  <a:gd name="connsiteY139" fmla="*/ 65722 h 84772"/>
                  <a:gd name="connsiteX140" fmla="*/ 1905 w 40004"/>
                  <a:gd name="connsiteY140" fmla="*/ 64770 h 84772"/>
                  <a:gd name="connsiteX141" fmla="*/ 953 w 40004"/>
                  <a:gd name="connsiteY141" fmla="*/ 63817 h 84772"/>
                  <a:gd name="connsiteX142" fmla="*/ 953 w 40004"/>
                  <a:gd name="connsiteY142" fmla="*/ 61913 h 84772"/>
                  <a:gd name="connsiteX143" fmla="*/ 953 w 40004"/>
                  <a:gd name="connsiteY143" fmla="*/ 60960 h 84772"/>
                  <a:gd name="connsiteX144" fmla="*/ 0 w 40004"/>
                  <a:gd name="connsiteY144" fmla="*/ 60008 h 84772"/>
                  <a:gd name="connsiteX145" fmla="*/ 953 w 40004"/>
                  <a:gd name="connsiteY145" fmla="*/ 58103 h 84772"/>
                  <a:gd name="connsiteX146" fmla="*/ 953 w 40004"/>
                  <a:gd name="connsiteY146" fmla="*/ 58103 h 84772"/>
                  <a:gd name="connsiteX147" fmla="*/ 0 w 40004"/>
                  <a:gd name="connsiteY147" fmla="*/ 56197 h 84772"/>
                  <a:gd name="connsiteX148" fmla="*/ 953 w 40004"/>
                  <a:gd name="connsiteY148" fmla="*/ 53340 h 84772"/>
                  <a:gd name="connsiteX149" fmla="*/ 953 w 40004"/>
                  <a:gd name="connsiteY149" fmla="*/ 53340 h 84772"/>
                  <a:gd name="connsiteX150" fmla="*/ 953 w 40004"/>
                  <a:gd name="connsiteY150" fmla="*/ 53340 h 84772"/>
                  <a:gd name="connsiteX151" fmla="*/ 0 w 40004"/>
                  <a:gd name="connsiteY151" fmla="*/ 51435 h 84772"/>
                  <a:gd name="connsiteX152" fmla="*/ 1905 w 40004"/>
                  <a:gd name="connsiteY152" fmla="*/ 49530 h 84772"/>
                  <a:gd name="connsiteX153" fmla="*/ 1905 w 40004"/>
                  <a:gd name="connsiteY153" fmla="*/ 49530 h 84772"/>
                  <a:gd name="connsiteX154" fmla="*/ 0 w 40004"/>
                  <a:gd name="connsiteY154" fmla="*/ 47625 h 84772"/>
                  <a:gd name="connsiteX155" fmla="*/ 1905 w 40004"/>
                  <a:gd name="connsiteY155" fmla="*/ 45720 h 84772"/>
                  <a:gd name="connsiteX156" fmla="*/ 1905 w 40004"/>
                  <a:gd name="connsiteY156" fmla="*/ 45720 h 84772"/>
                  <a:gd name="connsiteX157" fmla="*/ 1905 w 40004"/>
                  <a:gd name="connsiteY157" fmla="*/ 45720 h 84772"/>
                  <a:gd name="connsiteX158" fmla="*/ 0 w 40004"/>
                  <a:gd name="connsiteY158" fmla="*/ 43815 h 84772"/>
                  <a:gd name="connsiteX159" fmla="*/ 1905 w 40004"/>
                  <a:gd name="connsiteY159" fmla="*/ 41910 h 84772"/>
                  <a:gd name="connsiteX160" fmla="*/ 1905 w 40004"/>
                  <a:gd name="connsiteY160" fmla="*/ 41910 h 84772"/>
                  <a:gd name="connsiteX161" fmla="*/ 1905 w 40004"/>
                  <a:gd name="connsiteY161" fmla="*/ 40958 h 84772"/>
                  <a:gd name="connsiteX162" fmla="*/ 953 w 40004"/>
                  <a:gd name="connsiteY162" fmla="*/ 39053 h 84772"/>
                  <a:gd name="connsiteX163" fmla="*/ 1905 w 40004"/>
                  <a:gd name="connsiteY163" fmla="*/ 37147 h 84772"/>
                  <a:gd name="connsiteX164" fmla="*/ 1905 w 40004"/>
                  <a:gd name="connsiteY164" fmla="*/ 37147 h 84772"/>
                  <a:gd name="connsiteX165" fmla="*/ 0 w 40004"/>
                  <a:gd name="connsiteY165" fmla="*/ 35242 h 84772"/>
                  <a:gd name="connsiteX166" fmla="*/ 1905 w 40004"/>
                  <a:gd name="connsiteY166" fmla="*/ 33338 h 84772"/>
                  <a:gd name="connsiteX167" fmla="*/ 2857 w 40004"/>
                  <a:gd name="connsiteY167" fmla="*/ 33338 h 84772"/>
                  <a:gd name="connsiteX168" fmla="*/ 3810 w 40004"/>
                  <a:gd name="connsiteY168" fmla="*/ 33338 h 84772"/>
                  <a:gd name="connsiteX169" fmla="*/ 3810 w 40004"/>
                  <a:gd name="connsiteY169" fmla="*/ 32385 h 84772"/>
                  <a:gd name="connsiteX170" fmla="*/ 2857 w 40004"/>
                  <a:gd name="connsiteY170" fmla="*/ 30480 h 84772"/>
                  <a:gd name="connsiteX171" fmla="*/ 4763 w 40004"/>
                  <a:gd name="connsiteY171" fmla="*/ 28575 h 84772"/>
                  <a:gd name="connsiteX172" fmla="*/ 4763 w 40004"/>
                  <a:gd name="connsiteY172" fmla="*/ 27622 h 84772"/>
                  <a:gd name="connsiteX173" fmla="*/ 3810 w 40004"/>
                  <a:gd name="connsiteY173" fmla="*/ 25717 h 84772"/>
                  <a:gd name="connsiteX174" fmla="*/ 5715 w 40004"/>
                  <a:gd name="connsiteY174" fmla="*/ 23813 h 84772"/>
                  <a:gd name="connsiteX175" fmla="*/ 6667 w 40004"/>
                  <a:gd name="connsiteY175" fmla="*/ 19050 h 84772"/>
                  <a:gd name="connsiteX176" fmla="*/ 5715 w 40004"/>
                  <a:gd name="connsiteY176" fmla="*/ 17145 h 84772"/>
                  <a:gd name="connsiteX177" fmla="*/ 7620 w 40004"/>
                  <a:gd name="connsiteY177" fmla="*/ 15240 h 84772"/>
                  <a:gd name="connsiteX178" fmla="*/ 7620 w 40004"/>
                  <a:gd name="connsiteY178" fmla="*/ 15240 h 84772"/>
                  <a:gd name="connsiteX179" fmla="*/ 7620 w 40004"/>
                  <a:gd name="connsiteY179" fmla="*/ 14288 h 84772"/>
                  <a:gd name="connsiteX180" fmla="*/ 8572 w 40004"/>
                  <a:gd name="connsiteY180" fmla="*/ 8572 h 84772"/>
                  <a:gd name="connsiteX181" fmla="*/ 13335 w 40004"/>
                  <a:gd name="connsiteY181" fmla="*/ 2858 h 84772"/>
                  <a:gd name="connsiteX182" fmla="*/ 20955 w 40004"/>
                  <a:gd name="connsiteY182" fmla="*/ 0 h 847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40004" h="84772">
                    <a:moveTo>
                      <a:pt x="20955" y="0"/>
                    </a:moveTo>
                    <a:cubicBezTo>
                      <a:pt x="21907" y="0"/>
                      <a:pt x="21907" y="0"/>
                      <a:pt x="22860" y="953"/>
                    </a:cubicBezTo>
                    <a:cubicBezTo>
                      <a:pt x="22860" y="0"/>
                      <a:pt x="23813" y="0"/>
                      <a:pt x="23813" y="0"/>
                    </a:cubicBezTo>
                    <a:cubicBezTo>
                      <a:pt x="24765" y="0"/>
                      <a:pt x="24765" y="953"/>
                      <a:pt x="24765" y="1905"/>
                    </a:cubicBezTo>
                    <a:cubicBezTo>
                      <a:pt x="24765" y="1905"/>
                      <a:pt x="24765" y="1905"/>
                      <a:pt x="24765" y="1905"/>
                    </a:cubicBezTo>
                    <a:cubicBezTo>
                      <a:pt x="25717" y="1905"/>
                      <a:pt x="25717" y="2858"/>
                      <a:pt x="25717" y="4763"/>
                    </a:cubicBezTo>
                    <a:cubicBezTo>
                      <a:pt x="25717" y="4763"/>
                      <a:pt x="25717" y="5715"/>
                      <a:pt x="25717" y="5715"/>
                    </a:cubicBezTo>
                    <a:lnTo>
                      <a:pt x="25717" y="5715"/>
                    </a:lnTo>
                    <a:cubicBezTo>
                      <a:pt x="26670" y="5715"/>
                      <a:pt x="26670" y="6667"/>
                      <a:pt x="26670" y="8572"/>
                    </a:cubicBezTo>
                    <a:cubicBezTo>
                      <a:pt x="26670" y="9525"/>
                      <a:pt x="26670" y="9525"/>
                      <a:pt x="26670" y="9525"/>
                    </a:cubicBezTo>
                    <a:lnTo>
                      <a:pt x="26670" y="9525"/>
                    </a:lnTo>
                    <a:cubicBezTo>
                      <a:pt x="28575" y="9525"/>
                      <a:pt x="29528" y="11430"/>
                      <a:pt x="29528" y="13335"/>
                    </a:cubicBezTo>
                    <a:cubicBezTo>
                      <a:pt x="29528" y="13335"/>
                      <a:pt x="29528" y="14288"/>
                      <a:pt x="29528" y="14288"/>
                    </a:cubicBezTo>
                    <a:cubicBezTo>
                      <a:pt x="30480" y="15240"/>
                      <a:pt x="30480" y="16192"/>
                      <a:pt x="31432" y="17145"/>
                    </a:cubicBezTo>
                    <a:cubicBezTo>
                      <a:pt x="33338" y="17145"/>
                      <a:pt x="34290" y="19050"/>
                      <a:pt x="34290" y="20955"/>
                    </a:cubicBezTo>
                    <a:cubicBezTo>
                      <a:pt x="34290" y="21908"/>
                      <a:pt x="34290" y="22860"/>
                      <a:pt x="33338" y="23813"/>
                    </a:cubicBezTo>
                    <a:cubicBezTo>
                      <a:pt x="34290" y="24765"/>
                      <a:pt x="34290" y="25717"/>
                      <a:pt x="34290" y="26670"/>
                    </a:cubicBezTo>
                    <a:cubicBezTo>
                      <a:pt x="34290" y="27622"/>
                      <a:pt x="34290" y="28575"/>
                      <a:pt x="33338" y="28575"/>
                    </a:cubicBezTo>
                    <a:lnTo>
                      <a:pt x="33338" y="28575"/>
                    </a:lnTo>
                    <a:cubicBezTo>
                      <a:pt x="34290" y="29528"/>
                      <a:pt x="35242" y="30480"/>
                      <a:pt x="35242" y="32385"/>
                    </a:cubicBezTo>
                    <a:cubicBezTo>
                      <a:pt x="35242" y="33338"/>
                      <a:pt x="35242" y="33338"/>
                      <a:pt x="35242" y="34290"/>
                    </a:cubicBezTo>
                    <a:cubicBezTo>
                      <a:pt x="36195" y="35242"/>
                      <a:pt x="36195" y="36195"/>
                      <a:pt x="36195" y="37147"/>
                    </a:cubicBezTo>
                    <a:cubicBezTo>
                      <a:pt x="36195" y="38100"/>
                      <a:pt x="36195" y="38100"/>
                      <a:pt x="36195" y="39053"/>
                    </a:cubicBezTo>
                    <a:cubicBezTo>
                      <a:pt x="37147" y="40005"/>
                      <a:pt x="37147" y="40958"/>
                      <a:pt x="37147" y="41910"/>
                    </a:cubicBezTo>
                    <a:cubicBezTo>
                      <a:pt x="37147" y="42863"/>
                      <a:pt x="37147" y="42863"/>
                      <a:pt x="37147" y="43815"/>
                    </a:cubicBezTo>
                    <a:cubicBezTo>
                      <a:pt x="38100" y="44767"/>
                      <a:pt x="38100" y="45720"/>
                      <a:pt x="38100" y="46672"/>
                    </a:cubicBezTo>
                    <a:cubicBezTo>
                      <a:pt x="38100" y="47625"/>
                      <a:pt x="38100" y="48578"/>
                      <a:pt x="37147" y="48578"/>
                    </a:cubicBezTo>
                    <a:lnTo>
                      <a:pt x="37147" y="48578"/>
                    </a:lnTo>
                    <a:cubicBezTo>
                      <a:pt x="38100" y="49530"/>
                      <a:pt x="38100" y="50483"/>
                      <a:pt x="38100" y="51435"/>
                    </a:cubicBezTo>
                    <a:cubicBezTo>
                      <a:pt x="38100" y="51435"/>
                      <a:pt x="38100" y="52388"/>
                      <a:pt x="38100" y="52388"/>
                    </a:cubicBezTo>
                    <a:cubicBezTo>
                      <a:pt x="39053" y="53340"/>
                      <a:pt x="39053" y="54292"/>
                      <a:pt x="39053" y="55245"/>
                    </a:cubicBezTo>
                    <a:cubicBezTo>
                      <a:pt x="39053" y="55245"/>
                      <a:pt x="39053" y="56197"/>
                      <a:pt x="39053" y="56197"/>
                    </a:cubicBezTo>
                    <a:cubicBezTo>
                      <a:pt x="39053" y="56197"/>
                      <a:pt x="39053" y="57150"/>
                      <a:pt x="39053" y="57150"/>
                    </a:cubicBezTo>
                    <a:cubicBezTo>
                      <a:pt x="39053" y="58103"/>
                      <a:pt x="39053" y="58103"/>
                      <a:pt x="38100" y="59055"/>
                    </a:cubicBezTo>
                    <a:cubicBezTo>
                      <a:pt x="39053" y="59055"/>
                      <a:pt x="40005" y="60008"/>
                      <a:pt x="40005" y="61913"/>
                    </a:cubicBezTo>
                    <a:cubicBezTo>
                      <a:pt x="40005" y="62865"/>
                      <a:pt x="39053" y="63817"/>
                      <a:pt x="38100" y="64770"/>
                    </a:cubicBezTo>
                    <a:cubicBezTo>
                      <a:pt x="38100" y="64770"/>
                      <a:pt x="38100" y="65722"/>
                      <a:pt x="38100" y="66675"/>
                    </a:cubicBezTo>
                    <a:cubicBezTo>
                      <a:pt x="38100" y="67628"/>
                      <a:pt x="38100" y="67628"/>
                      <a:pt x="37147" y="68580"/>
                    </a:cubicBezTo>
                    <a:cubicBezTo>
                      <a:pt x="38100" y="68580"/>
                      <a:pt x="38100" y="69533"/>
                      <a:pt x="38100" y="70485"/>
                    </a:cubicBezTo>
                    <a:cubicBezTo>
                      <a:pt x="38100" y="71438"/>
                      <a:pt x="38100" y="72390"/>
                      <a:pt x="37147" y="72390"/>
                    </a:cubicBez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cubicBezTo>
                      <a:pt x="37147" y="73342"/>
                      <a:pt x="37147" y="74295"/>
                      <a:pt x="36195" y="74295"/>
                    </a:cubicBezTo>
                    <a:cubicBezTo>
                      <a:pt x="36195" y="74295"/>
                      <a:pt x="36195" y="74295"/>
                      <a:pt x="36195" y="74295"/>
                    </a:cubicBezTo>
                    <a:cubicBezTo>
                      <a:pt x="36195" y="75247"/>
                      <a:pt x="35242" y="76200"/>
                      <a:pt x="35242" y="76200"/>
                    </a:cubicBezTo>
                    <a:cubicBezTo>
                      <a:pt x="35242" y="76200"/>
                      <a:pt x="35242" y="76200"/>
                      <a:pt x="35242" y="76200"/>
                    </a:cubicBezTo>
                    <a:cubicBezTo>
                      <a:pt x="35242" y="77153"/>
                      <a:pt x="34290" y="79058"/>
                      <a:pt x="33338" y="79058"/>
                    </a:cubicBezTo>
                    <a:lnTo>
                      <a:pt x="33338" y="79058"/>
                    </a:lnTo>
                    <a:cubicBezTo>
                      <a:pt x="33338" y="80010"/>
                      <a:pt x="32385" y="81915"/>
                      <a:pt x="31432" y="81915"/>
                    </a:cubicBezTo>
                    <a:cubicBezTo>
                      <a:pt x="31432" y="81915"/>
                      <a:pt x="31432" y="81915"/>
                      <a:pt x="30480" y="81915"/>
                    </a:cubicBezTo>
                    <a:cubicBezTo>
                      <a:pt x="30480" y="82867"/>
                      <a:pt x="29528" y="83820"/>
                      <a:pt x="28575" y="83820"/>
                    </a:cubicBezTo>
                    <a:cubicBezTo>
                      <a:pt x="27622" y="83820"/>
                      <a:pt x="27622" y="83820"/>
                      <a:pt x="26670" y="82867"/>
                    </a:cubicBezTo>
                    <a:cubicBezTo>
                      <a:pt x="24765" y="83820"/>
                      <a:pt x="21907" y="84772"/>
                      <a:pt x="18097" y="84772"/>
                    </a:cubicBezTo>
                    <a:cubicBezTo>
                      <a:pt x="9525" y="84772"/>
                      <a:pt x="4763" y="80010"/>
                      <a:pt x="2857" y="72390"/>
                    </a:cubicBezTo>
                    <a:cubicBezTo>
                      <a:pt x="1905" y="72390"/>
                      <a:pt x="953" y="72390"/>
                      <a:pt x="953" y="70485"/>
                    </a:cubicBezTo>
                    <a:cubicBezTo>
                      <a:pt x="953" y="69533"/>
                      <a:pt x="953" y="68580"/>
                      <a:pt x="953" y="68580"/>
                    </a:cubicBezTo>
                    <a:cubicBezTo>
                      <a:pt x="953" y="68580"/>
                      <a:pt x="953" y="68580"/>
                      <a:pt x="953" y="67628"/>
                    </a:cubicBezTo>
                    <a:cubicBezTo>
                      <a:pt x="953" y="66675"/>
                      <a:pt x="953" y="65722"/>
                      <a:pt x="1905" y="65722"/>
                    </a:cubicBezTo>
                    <a:cubicBezTo>
                      <a:pt x="1905" y="65722"/>
                      <a:pt x="1905" y="64770"/>
                      <a:pt x="1905" y="64770"/>
                    </a:cubicBezTo>
                    <a:cubicBezTo>
                      <a:pt x="1905" y="64770"/>
                      <a:pt x="953" y="63817"/>
                      <a:pt x="953" y="63817"/>
                    </a:cubicBezTo>
                    <a:cubicBezTo>
                      <a:pt x="953" y="62865"/>
                      <a:pt x="953" y="61913"/>
                      <a:pt x="953" y="61913"/>
                    </a:cubicBezTo>
                    <a:lnTo>
                      <a:pt x="953" y="60960"/>
                    </a:lnTo>
                    <a:cubicBezTo>
                      <a:pt x="953" y="60960"/>
                      <a:pt x="0" y="60008"/>
                      <a:pt x="0" y="60008"/>
                    </a:cubicBezTo>
                    <a:cubicBezTo>
                      <a:pt x="0" y="59055"/>
                      <a:pt x="0" y="58103"/>
                      <a:pt x="953" y="58103"/>
                    </a:cubicBezTo>
                    <a:lnTo>
                      <a:pt x="953" y="58103"/>
                    </a:lnTo>
                    <a:cubicBezTo>
                      <a:pt x="0" y="58103"/>
                      <a:pt x="0" y="57150"/>
                      <a:pt x="0" y="56197"/>
                    </a:cubicBezTo>
                    <a:cubicBezTo>
                      <a:pt x="0" y="55245"/>
                      <a:pt x="0" y="54292"/>
                      <a:pt x="953" y="53340"/>
                    </a:cubicBezTo>
                    <a:cubicBezTo>
                      <a:pt x="953" y="53340"/>
                      <a:pt x="953" y="53340"/>
                      <a:pt x="953" y="53340"/>
                    </a:cubicBezTo>
                    <a:lnTo>
                      <a:pt x="953" y="53340"/>
                    </a:lnTo>
                    <a:cubicBezTo>
                      <a:pt x="0" y="53340"/>
                      <a:pt x="0" y="52388"/>
                      <a:pt x="0" y="51435"/>
                    </a:cubicBezTo>
                    <a:cubicBezTo>
                      <a:pt x="0" y="50483"/>
                      <a:pt x="953" y="49530"/>
                      <a:pt x="1905" y="49530"/>
                    </a:cubicBezTo>
                    <a:lnTo>
                      <a:pt x="1905" y="49530"/>
                    </a:lnTo>
                    <a:cubicBezTo>
                      <a:pt x="953" y="49530"/>
                      <a:pt x="0" y="48578"/>
                      <a:pt x="0" y="47625"/>
                    </a:cubicBezTo>
                    <a:cubicBezTo>
                      <a:pt x="0" y="46672"/>
                      <a:pt x="953" y="45720"/>
                      <a:pt x="1905" y="45720"/>
                    </a:cubicBezTo>
                    <a:cubicBezTo>
                      <a:pt x="1905" y="45720"/>
                      <a:pt x="1905" y="45720"/>
                      <a:pt x="1905" y="45720"/>
                    </a:cubicBezTo>
                    <a:lnTo>
                      <a:pt x="1905" y="45720"/>
                    </a:lnTo>
                    <a:cubicBezTo>
                      <a:pt x="953" y="45720"/>
                      <a:pt x="0" y="44767"/>
                      <a:pt x="0" y="43815"/>
                    </a:cubicBezTo>
                    <a:cubicBezTo>
                      <a:pt x="0" y="42863"/>
                      <a:pt x="953" y="41910"/>
                      <a:pt x="1905" y="41910"/>
                    </a:cubicBezTo>
                    <a:cubicBezTo>
                      <a:pt x="1905" y="41910"/>
                      <a:pt x="1905" y="41910"/>
                      <a:pt x="1905" y="41910"/>
                    </a:cubicBezTo>
                    <a:lnTo>
                      <a:pt x="1905" y="40958"/>
                    </a:lnTo>
                    <a:cubicBezTo>
                      <a:pt x="1905" y="40958"/>
                      <a:pt x="953" y="40005"/>
                      <a:pt x="953" y="39053"/>
                    </a:cubicBezTo>
                    <a:cubicBezTo>
                      <a:pt x="953" y="38100"/>
                      <a:pt x="953" y="37147"/>
                      <a:pt x="1905" y="37147"/>
                    </a:cubicBezTo>
                    <a:lnTo>
                      <a:pt x="1905" y="37147"/>
                    </a:lnTo>
                    <a:cubicBezTo>
                      <a:pt x="953" y="37147"/>
                      <a:pt x="0" y="36195"/>
                      <a:pt x="0" y="35242"/>
                    </a:cubicBezTo>
                    <a:cubicBezTo>
                      <a:pt x="0" y="34290"/>
                      <a:pt x="953" y="33338"/>
                      <a:pt x="1905" y="33338"/>
                    </a:cubicBezTo>
                    <a:cubicBezTo>
                      <a:pt x="1905" y="33338"/>
                      <a:pt x="1905" y="33338"/>
                      <a:pt x="2857" y="33338"/>
                    </a:cubicBezTo>
                    <a:cubicBezTo>
                      <a:pt x="2857" y="33338"/>
                      <a:pt x="2857" y="33338"/>
                      <a:pt x="3810" y="33338"/>
                    </a:cubicBezTo>
                    <a:lnTo>
                      <a:pt x="3810" y="32385"/>
                    </a:lnTo>
                    <a:cubicBezTo>
                      <a:pt x="2857" y="32385"/>
                      <a:pt x="2857" y="31433"/>
                      <a:pt x="2857" y="30480"/>
                    </a:cubicBezTo>
                    <a:cubicBezTo>
                      <a:pt x="2857" y="29528"/>
                      <a:pt x="3810" y="28575"/>
                      <a:pt x="4763" y="28575"/>
                    </a:cubicBezTo>
                    <a:lnTo>
                      <a:pt x="4763" y="27622"/>
                    </a:lnTo>
                    <a:cubicBezTo>
                      <a:pt x="4763" y="27622"/>
                      <a:pt x="3810" y="26670"/>
                      <a:pt x="3810" y="25717"/>
                    </a:cubicBezTo>
                    <a:cubicBezTo>
                      <a:pt x="3810" y="24765"/>
                      <a:pt x="4763" y="23813"/>
                      <a:pt x="5715" y="23813"/>
                    </a:cubicBezTo>
                    <a:cubicBezTo>
                      <a:pt x="5715" y="21908"/>
                      <a:pt x="6667" y="20955"/>
                      <a:pt x="6667" y="19050"/>
                    </a:cubicBezTo>
                    <a:cubicBezTo>
                      <a:pt x="5715" y="19050"/>
                      <a:pt x="5715" y="18097"/>
                      <a:pt x="5715" y="17145"/>
                    </a:cubicBezTo>
                    <a:cubicBezTo>
                      <a:pt x="5715" y="16192"/>
                      <a:pt x="6667" y="15240"/>
                      <a:pt x="7620" y="15240"/>
                    </a:cubicBezTo>
                    <a:lnTo>
                      <a:pt x="7620" y="15240"/>
                    </a:lnTo>
                    <a:lnTo>
                      <a:pt x="7620" y="14288"/>
                    </a:lnTo>
                    <a:cubicBezTo>
                      <a:pt x="7620" y="12383"/>
                      <a:pt x="7620" y="10478"/>
                      <a:pt x="8572" y="8572"/>
                    </a:cubicBezTo>
                    <a:cubicBezTo>
                      <a:pt x="9525" y="5715"/>
                      <a:pt x="11430" y="3810"/>
                      <a:pt x="13335" y="2858"/>
                    </a:cubicBezTo>
                    <a:cubicBezTo>
                      <a:pt x="18097" y="1905"/>
                      <a:pt x="20003" y="0"/>
                      <a:pt x="20955" y="0"/>
                    </a:cubicBezTo>
                    <a:close/>
                  </a:path>
                </a:pathLst>
              </a:custGeom>
              <a:solidFill>
                <a:srgbClr val="55622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75" name="Freeform: Shape 874">
                <a:extLst>
                  <a:ext uri="{FF2B5EF4-FFF2-40B4-BE49-F238E27FC236}">
                    <a16:creationId xmlns:a16="http://schemas.microsoft.com/office/drawing/2014/main" id="{89B4F475-A7A9-4109-A784-CD96F7FE38FD}"/>
                  </a:ext>
                </a:extLst>
              </p:cNvPr>
              <p:cNvSpPr/>
              <p:nvPr/>
            </p:nvSpPr>
            <p:spPr>
              <a:xfrm>
                <a:off x="6597014" y="3405187"/>
                <a:ext cx="36194" cy="76200"/>
              </a:xfrm>
              <a:custGeom>
                <a:avLst/>
                <a:gdLst>
                  <a:gd name="connsiteX0" fmla="*/ 32385 w 36194"/>
                  <a:gd name="connsiteY0" fmla="*/ 17145 h 76200"/>
                  <a:gd name="connsiteX1" fmla="*/ 33338 w 36194"/>
                  <a:gd name="connsiteY1" fmla="*/ 20003 h 76200"/>
                  <a:gd name="connsiteX2" fmla="*/ 32385 w 36194"/>
                  <a:gd name="connsiteY2" fmla="*/ 21908 h 76200"/>
                  <a:gd name="connsiteX3" fmla="*/ 32385 w 36194"/>
                  <a:gd name="connsiteY3" fmla="*/ 21908 h 76200"/>
                  <a:gd name="connsiteX4" fmla="*/ 34290 w 36194"/>
                  <a:gd name="connsiteY4" fmla="*/ 25717 h 76200"/>
                  <a:gd name="connsiteX5" fmla="*/ 33338 w 36194"/>
                  <a:gd name="connsiteY5" fmla="*/ 27622 h 76200"/>
                  <a:gd name="connsiteX6" fmla="*/ 34290 w 36194"/>
                  <a:gd name="connsiteY6" fmla="*/ 30480 h 76200"/>
                  <a:gd name="connsiteX7" fmla="*/ 33338 w 36194"/>
                  <a:gd name="connsiteY7" fmla="*/ 32385 h 76200"/>
                  <a:gd name="connsiteX8" fmla="*/ 34290 w 36194"/>
                  <a:gd name="connsiteY8" fmla="*/ 35242 h 76200"/>
                  <a:gd name="connsiteX9" fmla="*/ 33338 w 36194"/>
                  <a:gd name="connsiteY9" fmla="*/ 37147 h 76200"/>
                  <a:gd name="connsiteX10" fmla="*/ 34290 w 36194"/>
                  <a:gd name="connsiteY10" fmla="*/ 40005 h 76200"/>
                  <a:gd name="connsiteX11" fmla="*/ 33338 w 36194"/>
                  <a:gd name="connsiteY11" fmla="*/ 41910 h 76200"/>
                  <a:gd name="connsiteX12" fmla="*/ 33338 w 36194"/>
                  <a:gd name="connsiteY12" fmla="*/ 41910 h 76200"/>
                  <a:gd name="connsiteX13" fmla="*/ 34290 w 36194"/>
                  <a:gd name="connsiteY13" fmla="*/ 44767 h 76200"/>
                  <a:gd name="connsiteX14" fmla="*/ 34290 w 36194"/>
                  <a:gd name="connsiteY14" fmla="*/ 45720 h 76200"/>
                  <a:gd name="connsiteX15" fmla="*/ 35242 w 36194"/>
                  <a:gd name="connsiteY15" fmla="*/ 48578 h 76200"/>
                  <a:gd name="connsiteX16" fmla="*/ 35242 w 36194"/>
                  <a:gd name="connsiteY16" fmla="*/ 49530 h 76200"/>
                  <a:gd name="connsiteX17" fmla="*/ 35242 w 36194"/>
                  <a:gd name="connsiteY17" fmla="*/ 50483 h 76200"/>
                  <a:gd name="connsiteX18" fmla="*/ 34290 w 36194"/>
                  <a:gd name="connsiteY18" fmla="*/ 52388 h 76200"/>
                  <a:gd name="connsiteX19" fmla="*/ 36195 w 36194"/>
                  <a:gd name="connsiteY19" fmla="*/ 55245 h 76200"/>
                  <a:gd name="connsiteX20" fmla="*/ 34290 w 36194"/>
                  <a:gd name="connsiteY20" fmla="*/ 57150 h 76200"/>
                  <a:gd name="connsiteX21" fmla="*/ 34290 w 36194"/>
                  <a:gd name="connsiteY21" fmla="*/ 59055 h 76200"/>
                  <a:gd name="connsiteX22" fmla="*/ 33338 w 36194"/>
                  <a:gd name="connsiteY22" fmla="*/ 60960 h 76200"/>
                  <a:gd name="connsiteX23" fmla="*/ 34290 w 36194"/>
                  <a:gd name="connsiteY23" fmla="*/ 62865 h 76200"/>
                  <a:gd name="connsiteX24" fmla="*/ 32385 w 36194"/>
                  <a:gd name="connsiteY24" fmla="*/ 64770 h 76200"/>
                  <a:gd name="connsiteX25" fmla="*/ 32385 w 36194"/>
                  <a:gd name="connsiteY25" fmla="*/ 64770 h 76200"/>
                  <a:gd name="connsiteX26" fmla="*/ 32385 w 36194"/>
                  <a:gd name="connsiteY26" fmla="*/ 64770 h 76200"/>
                  <a:gd name="connsiteX27" fmla="*/ 32385 w 36194"/>
                  <a:gd name="connsiteY27" fmla="*/ 64770 h 76200"/>
                  <a:gd name="connsiteX28" fmla="*/ 32385 w 36194"/>
                  <a:gd name="connsiteY28" fmla="*/ 64770 h 76200"/>
                  <a:gd name="connsiteX29" fmla="*/ 32385 w 36194"/>
                  <a:gd name="connsiteY29" fmla="*/ 64770 h 76200"/>
                  <a:gd name="connsiteX30" fmla="*/ 32385 w 36194"/>
                  <a:gd name="connsiteY30" fmla="*/ 64770 h 76200"/>
                  <a:gd name="connsiteX31" fmla="*/ 32385 w 36194"/>
                  <a:gd name="connsiteY31" fmla="*/ 64770 h 76200"/>
                  <a:gd name="connsiteX32" fmla="*/ 32385 w 36194"/>
                  <a:gd name="connsiteY32" fmla="*/ 64770 h 76200"/>
                  <a:gd name="connsiteX33" fmla="*/ 32385 w 36194"/>
                  <a:gd name="connsiteY33" fmla="*/ 64770 h 76200"/>
                  <a:gd name="connsiteX34" fmla="*/ 32385 w 36194"/>
                  <a:gd name="connsiteY34" fmla="*/ 64770 h 76200"/>
                  <a:gd name="connsiteX35" fmla="*/ 32385 w 36194"/>
                  <a:gd name="connsiteY35" fmla="*/ 64770 h 76200"/>
                  <a:gd name="connsiteX36" fmla="*/ 32385 w 36194"/>
                  <a:gd name="connsiteY36" fmla="*/ 64770 h 76200"/>
                  <a:gd name="connsiteX37" fmla="*/ 32385 w 36194"/>
                  <a:gd name="connsiteY37" fmla="*/ 64770 h 76200"/>
                  <a:gd name="connsiteX38" fmla="*/ 32385 w 36194"/>
                  <a:gd name="connsiteY38" fmla="*/ 64770 h 76200"/>
                  <a:gd name="connsiteX39" fmla="*/ 32385 w 36194"/>
                  <a:gd name="connsiteY39" fmla="*/ 64770 h 76200"/>
                  <a:gd name="connsiteX40" fmla="*/ 32385 w 36194"/>
                  <a:gd name="connsiteY40" fmla="*/ 64770 h 76200"/>
                  <a:gd name="connsiteX41" fmla="*/ 32385 w 36194"/>
                  <a:gd name="connsiteY41" fmla="*/ 64770 h 76200"/>
                  <a:gd name="connsiteX42" fmla="*/ 32385 w 36194"/>
                  <a:gd name="connsiteY42" fmla="*/ 64770 h 76200"/>
                  <a:gd name="connsiteX43" fmla="*/ 32385 w 36194"/>
                  <a:gd name="connsiteY43" fmla="*/ 64770 h 76200"/>
                  <a:gd name="connsiteX44" fmla="*/ 32385 w 36194"/>
                  <a:gd name="connsiteY44" fmla="*/ 64770 h 76200"/>
                  <a:gd name="connsiteX45" fmla="*/ 32385 w 36194"/>
                  <a:gd name="connsiteY45" fmla="*/ 64770 h 76200"/>
                  <a:gd name="connsiteX46" fmla="*/ 32385 w 36194"/>
                  <a:gd name="connsiteY46" fmla="*/ 64770 h 76200"/>
                  <a:gd name="connsiteX47" fmla="*/ 32385 w 36194"/>
                  <a:gd name="connsiteY47" fmla="*/ 64770 h 76200"/>
                  <a:gd name="connsiteX48" fmla="*/ 32385 w 36194"/>
                  <a:gd name="connsiteY48" fmla="*/ 64770 h 76200"/>
                  <a:gd name="connsiteX49" fmla="*/ 32385 w 36194"/>
                  <a:gd name="connsiteY49" fmla="*/ 64770 h 76200"/>
                  <a:gd name="connsiteX50" fmla="*/ 32385 w 36194"/>
                  <a:gd name="connsiteY50" fmla="*/ 64770 h 76200"/>
                  <a:gd name="connsiteX51" fmla="*/ 32385 w 36194"/>
                  <a:gd name="connsiteY51" fmla="*/ 64770 h 76200"/>
                  <a:gd name="connsiteX52" fmla="*/ 32385 w 36194"/>
                  <a:gd name="connsiteY52" fmla="*/ 64770 h 76200"/>
                  <a:gd name="connsiteX53" fmla="*/ 32385 w 36194"/>
                  <a:gd name="connsiteY53" fmla="*/ 64770 h 76200"/>
                  <a:gd name="connsiteX54" fmla="*/ 32385 w 36194"/>
                  <a:gd name="connsiteY54" fmla="*/ 64770 h 76200"/>
                  <a:gd name="connsiteX55" fmla="*/ 32385 w 36194"/>
                  <a:gd name="connsiteY55" fmla="*/ 64770 h 76200"/>
                  <a:gd name="connsiteX56" fmla="*/ 32385 w 36194"/>
                  <a:gd name="connsiteY56" fmla="*/ 64770 h 76200"/>
                  <a:gd name="connsiteX57" fmla="*/ 32385 w 36194"/>
                  <a:gd name="connsiteY57" fmla="*/ 64770 h 76200"/>
                  <a:gd name="connsiteX58" fmla="*/ 32385 w 36194"/>
                  <a:gd name="connsiteY58" fmla="*/ 64770 h 76200"/>
                  <a:gd name="connsiteX59" fmla="*/ 32385 w 36194"/>
                  <a:gd name="connsiteY59" fmla="*/ 64770 h 76200"/>
                  <a:gd name="connsiteX60" fmla="*/ 32385 w 36194"/>
                  <a:gd name="connsiteY60" fmla="*/ 64770 h 76200"/>
                  <a:gd name="connsiteX61" fmla="*/ 32385 w 36194"/>
                  <a:gd name="connsiteY61" fmla="*/ 64770 h 76200"/>
                  <a:gd name="connsiteX62" fmla="*/ 32385 w 36194"/>
                  <a:gd name="connsiteY62" fmla="*/ 64770 h 76200"/>
                  <a:gd name="connsiteX63" fmla="*/ 32385 w 36194"/>
                  <a:gd name="connsiteY63" fmla="*/ 64770 h 76200"/>
                  <a:gd name="connsiteX64" fmla="*/ 32385 w 36194"/>
                  <a:gd name="connsiteY64" fmla="*/ 64770 h 76200"/>
                  <a:gd name="connsiteX65" fmla="*/ 32385 w 36194"/>
                  <a:gd name="connsiteY65" fmla="*/ 64770 h 76200"/>
                  <a:gd name="connsiteX66" fmla="*/ 32385 w 36194"/>
                  <a:gd name="connsiteY66" fmla="*/ 64770 h 76200"/>
                  <a:gd name="connsiteX67" fmla="*/ 32385 w 36194"/>
                  <a:gd name="connsiteY67" fmla="*/ 64770 h 76200"/>
                  <a:gd name="connsiteX68" fmla="*/ 32385 w 36194"/>
                  <a:gd name="connsiteY68" fmla="*/ 64770 h 76200"/>
                  <a:gd name="connsiteX69" fmla="*/ 32385 w 36194"/>
                  <a:gd name="connsiteY69" fmla="*/ 64770 h 76200"/>
                  <a:gd name="connsiteX70" fmla="*/ 32385 w 36194"/>
                  <a:gd name="connsiteY70" fmla="*/ 64770 h 76200"/>
                  <a:gd name="connsiteX71" fmla="*/ 32385 w 36194"/>
                  <a:gd name="connsiteY71" fmla="*/ 64770 h 76200"/>
                  <a:gd name="connsiteX72" fmla="*/ 32385 w 36194"/>
                  <a:gd name="connsiteY72" fmla="*/ 64770 h 76200"/>
                  <a:gd name="connsiteX73" fmla="*/ 32385 w 36194"/>
                  <a:gd name="connsiteY73" fmla="*/ 64770 h 76200"/>
                  <a:gd name="connsiteX74" fmla="*/ 32385 w 36194"/>
                  <a:gd name="connsiteY74" fmla="*/ 64770 h 76200"/>
                  <a:gd name="connsiteX75" fmla="*/ 32385 w 36194"/>
                  <a:gd name="connsiteY75" fmla="*/ 64770 h 76200"/>
                  <a:gd name="connsiteX76" fmla="*/ 32385 w 36194"/>
                  <a:gd name="connsiteY76" fmla="*/ 64770 h 76200"/>
                  <a:gd name="connsiteX77" fmla="*/ 32385 w 36194"/>
                  <a:gd name="connsiteY77" fmla="*/ 64770 h 76200"/>
                  <a:gd name="connsiteX78" fmla="*/ 32385 w 36194"/>
                  <a:gd name="connsiteY78" fmla="*/ 64770 h 76200"/>
                  <a:gd name="connsiteX79" fmla="*/ 32385 w 36194"/>
                  <a:gd name="connsiteY79" fmla="*/ 64770 h 76200"/>
                  <a:gd name="connsiteX80" fmla="*/ 32385 w 36194"/>
                  <a:gd name="connsiteY80" fmla="*/ 64770 h 76200"/>
                  <a:gd name="connsiteX81" fmla="*/ 32385 w 36194"/>
                  <a:gd name="connsiteY81" fmla="*/ 64770 h 76200"/>
                  <a:gd name="connsiteX82" fmla="*/ 32385 w 36194"/>
                  <a:gd name="connsiteY82" fmla="*/ 64770 h 76200"/>
                  <a:gd name="connsiteX83" fmla="*/ 32385 w 36194"/>
                  <a:gd name="connsiteY83" fmla="*/ 64770 h 76200"/>
                  <a:gd name="connsiteX84" fmla="*/ 32385 w 36194"/>
                  <a:gd name="connsiteY84" fmla="*/ 64770 h 76200"/>
                  <a:gd name="connsiteX85" fmla="*/ 32385 w 36194"/>
                  <a:gd name="connsiteY85" fmla="*/ 64770 h 76200"/>
                  <a:gd name="connsiteX86" fmla="*/ 32385 w 36194"/>
                  <a:gd name="connsiteY86" fmla="*/ 64770 h 76200"/>
                  <a:gd name="connsiteX87" fmla="*/ 32385 w 36194"/>
                  <a:gd name="connsiteY87" fmla="*/ 64770 h 76200"/>
                  <a:gd name="connsiteX88" fmla="*/ 32385 w 36194"/>
                  <a:gd name="connsiteY88" fmla="*/ 64770 h 76200"/>
                  <a:gd name="connsiteX89" fmla="*/ 32385 w 36194"/>
                  <a:gd name="connsiteY89" fmla="*/ 64770 h 76200"/>
                  <a:gd name="connsiteX90" fmla="*/ 32385 w 36194"/>
                  <a:gd name="connsiteY90" fmla="*/ 64770 h 76200"/>
                  <a:gd name="connsiteX91" fmla="*/ 32385 w 36194"/>
                  <a:gd name="connsiteY91" fmla="*/ 64770 h 76200"/>
                  <a:gd name="connsiteX92" fmla="*/ 32385 w 36194"/>
                  <a:gd name="connsiteY92" fmla="*/ 64770 h 76200"/>
                  <a:gd name="connsiteX93" fmla="*/ 32385 w 36194"/>
                  <a:gd name="connsiteY93" fmla="*/ 64770 h 76200"/>
                  <a:gd name="connsiteX94" fmla="*/ 32385 w 36194"/>
                  <a:gd name="connsiteY94" fmla="*/ 64770 h 76200"/>
                  <a:gd name="connsiteX95" fmla="*/ 32385 w 36194"/>
                  <a:gd name="connsiteY95" fmla="*/ 64770 h 76200"/>
                  <a:gd name="connsiteX96" fmla="*/ 32385 w 36194"/>
                  <a:gd name="connsiteY96" fmla="*/ 64770 h 76200"/>
                  <a:gd name="connsiteX97" fmla="*/ 32385 w 36194"/>
                  <a:gd name="connsiteY97" fmla="*/ 64770 h 76200"/>
                  <a:gd name="connsiteX98" fmla="*/ 32385 w 36194"/>
                  <a:gd name="connsiteY98" fmla="*/ 64770 h 76200"/>
                  <a:gd name="connsiteX99" fmla="*/ 32385 w 36194"/>
                  <a:gd name="connsiteY99" fmla="*/ 64770 h 76200"/>
                  <a:gd name="connsiteX100" fmla="*/ 32385 w 36194"/>
                  <a:gd name="connsiteY100" fmla="*/ 64770 h 76200"/>
                  <a:gd name="connsiteX101" fmla="*/ 32385 w 36194"/>
                  <a:gd name="connsiteY101" fmla="*/ 64770 h 76200"/>
                  <a:gd name="connsiteX102" fmla="*/ 32385 w 36194"/>
                  <a:gd name="connsiteY102" fmla="*/ 64770 h 76200"/>
                  <a:gd name="connsiteX103" fmla="*/ 32385 w 36194"/>
                  <a:gd name="connsiteY103" fmla="*/ 64770 h 76200"/>
                  <a:gd name="connsiteX104" fmla="*/ 32385 w 36194"/>
                  <a:gd name="connsiteY104" fmla="*/ 64770 h 76200"/>
                  <a:gd name="connsiteX105" fmla="*/ 32385 w 36194"/>
                  <a:gd name="connsiteY105" fmla="*/ 64770 h 76200"/>
                  <a:gd name="connsiteX106" fmla="*/ 32385 w 36194"/>
                  <a:gd name="connsiteY106" fmla="*/ 64770 h 76200"/>
                  <a:gd name="connsiteX107" fmla="*/ 32385 w 36194"/>
                  <a:gd name="connsiteY107" fmla="*/ 64770 h 76200"/>
                  <a:gd name="connsiteX108" fmla="*/ 32385 w 36194"/>
                  <a:gd name="connsiteY108" fmla="*/ 64770 h 76200"/>
                  <a:gd name="connsiteX109" fmla="*/ 31432 w 36194"/>
                  <a:gd name="connsiteY109" fmla="*/ 66675 h 76200"/>
                  <a:gd name="connsiteX110" fmla="*/ 31432 w 36194"/>
                  <a:gd name="connsiteY110" fmla="*/ 66675 h 76200"/>
                  <a:gd name="connsiteX111" fmla="*/ 29528 w 36194"/>
                  <a:gd name="connsiteY111" fmla="*/ 68580 h 76200"/>
                  <a:gd name="connsiteX112" fmla="*/ 29528 w 36194"/>
                  <a:gd name="connsiteY112" fmla="*/ 68580 h 76200"/>
                  <a:gd name="connsiteX113" fmla="*/ 26670 w 36194"/>
                  <a:gd name="connsiteY113" fmla="*/ 70485 h 76200"/>
                  <a:gd name="connsiteX114" fmla="*/ 26670 w 36194"/>
                  <a:gd name="connsiteY114" fmla="*/ 70485 h 76200"/>
                  <a:gd name="connsiteX115" fmla="*/ 23813 w 36194"/>
                  <a:gd name="connsiteY115" fmla="*/ 72390 h 76200"/>
                  <a:gd name="connsiteX116" fmla="*/ 22860 w 36194"/>
                  <a:gd name="connsiteY116" fmla="*/ 72390 h 76200"/>
                  <a:gd name="connsiteX117" fmla="*/ 20003 w 36194"/>
                  <a:gd name="connsiteY117" fmla="*/ 74295 h 76200"/>
                  <a:gd name="connsiteX118" fmla="*/ 18097 w 36194"/>
                  <a:gd name="connsiteY118" fmla="*/ 73342 h 76200"/>
                  <a:gd name="connsiteX119" fmla="*/ 9525 w 36194"/>
                  <a:gd name="connsiteY119" fmla="*/ 76200 h 76200"/>
                  <a:gd name="connsiteX120" fmla="*/ 2857 w 36194"/>
                  <a:gd name="connsiteY120" fmla="*/ 73342 h 76200"/>
                  <a:gd name="connsiteX121" fmla="*/ 2857 w 36194"/>
                  <a:gd name="connsiteY121" fmla="*/ 73342 h 76200"/>
                  <a:gd name="connsiteX122" fmla="*/ 953 w 36194"/>
                  <a:gd name="connsiteY122" fmla="*/ 71438 h 76200"/>
                  <a:gd name="connsiteX123" fmla="*/ 953 w 36194"/>
                  <a:gd name="connsiteY123" fmla="*/ 69533 h 76200"/>
                  <a:gd name="connsiteX124" fmla="*/ 953 w 36194"/>
                  <a:gd name="connsiteY124" fmla="*/ 68580 h 76200"/>
                  <a:gd name="connsiteX125" fmla="*/ 1905 w 36194"/>
                  <a:gd name="connsiteY125" fmla="*/ 66675 h 76200"/>
                  <a:gd name="connsiteX126" fmla="*/ 1905 w 36194"/>
                  <a:gd name="connsiteY126" fmla="*/ 65722 h 76200"/>
                  <a:gd name="connsiteX127" fmla="*/ 953 w 36194"/>
                  <a:gd name="connsiteY127" fmla="*/ 64770 h 76200"/>
                  <a:gd name="connsiteX128" fmla="*/ 953 w 36194"/>
                  <a:gd name="connsiteY128" fmla="*/ 62865 h 76200"/>
                  <a:gd name="connsiteX129" fmla="*/ 953 w 36194"/>
                  <a:gd name="connsiteY129" fmla="*/ 61913 h 76200"/>
                  <a:gd name="connsiteX130" fmla="*/ 0 w 36194"/>
                  <a:gd name="connsiteY130" fmla="*/ 60960 h 76200"/>
                  <a:gd name="connsiteX131" fmla="*/ 953 w 36194"/>
                  <a:gd name="connsiteY131" fmla="*/ 59055 h 76200"/>
                  <a:gd name="connsiteX132" fmla="*/ 953 w 36194"/>
                  <a:gd name="connsiteY132" fmla="*/ 59055 h 76200"/>
                  <a:gd name="connsiteX133" fmla="*/ 0 w 36194"/>
                  <a:gd name="connsiteY133" fmla="*/ 57150 h 76200"/>
                  <a:gd name="connsiteX134" fmla="*/ 953 w 36194"/>
                  <a:gd name="connsiteY134" fmla="*/ 54292 h 76200"/>
                  <a:gd name="connsiteX135" fmla="*/ 953 w 36194"/>
                  <a:gd name="connsiteY135" fmla="*/ 54292 h 76200"/>
                  <a:gd name="connsiteX136" fmla="*/ 953 w 36194"/>
                  <a:gd name="connsiteY136" fmla="*/ 54292 h 76200"/>
                  <a:gd name="connsiteX137" fmla="*/ 0 w 36194"/>
                  <a:gd name="connsiteY137" fmla="*/ 52388 h 76200"/>
                  <a:gd name="connsiteX138" fmla="*/ 1905 w 36194"/>
                  <a:gd name="connsiteY138" fmla="*/ 50483 h 76200"/>
                  <a:gd name="connsiteX139" fmla="*/ 1905 w 36194"/>
                  <a:gd name="connsiteY139" fmla="*/ 50483 h 76200"/>
                  <a:gd name="connsiteX140" fmla="*/ 0 w 36194"/>
                  <a:gd name="connsiteY140" fmla="*/ 48578 h 76200"/>
                  <a:gd name="connsiteX141" fmla="*/ 1905 w 36194"/>
                  <a:gd name="connsiteY141" fmla="*/ 46672 h 76200"/>
                  <a:gd name="connsiteX142" fmla="*/ 1905 w 36194"/>
                  <a:gd name="connsiteY142" fmla="*/ 46672 h 76200"/>
                  <a:gd name="connsiteX143" fmla="*/ 1905 w 36194"/>
                  <a:gd name="connsiteY143" fmla="*/ 46672 h 76200"/>
                  <a:gd name="connsiteX144" fmla="*/ 0 w 36194"/>
                  <a:gd name="connsiteY144" fmla="*/ 44767 h 76200"/>
                  <a:gd name="connsiteX145" fmla="*/ 1905 w 36194"/>
                  <a:gd name="connsiteY145" fmla="*/ 42863 h 76200"/>
                  <a:gd name="connsiteX146" fmla="*/ 1905 w 36194"/>
                  <a:gd name="connsiteY146" fmla="*/ 42863 h 76200"/>
                  <a:gd name="connsiteX147" fmla="*/ 1905 w 36194"/>
                  <a:gd name="connsiteY147" fmla="*/ 41910 h 76200"/>
                  <a:gd name="connsiteX148" fmla="*/ 953 w 36194"/>
                  <a:gd name="connsiteY148" fmla="*/ 40005 h 76200"/>
                  <a:gd name="connsiteX149" fmla="*/ 1905 w 36194"/>
                  <a:gd name="connsiteY149" fmla="*/ 38100 h 76200"/>
                  <a:gd name="connsiteX150" fmla="*/ 1905 w 36194"/>
                  <a:gd name="connsiteY150" fmla="*/ 38100 h 76200"/>
                  <a:gd name="connsiteX151" fmla="*/ 0 w 36194"/>
                  <a:gd name="connsiteY151" fmla="*/ 36195 h 76200"/>
                  <a:gd name="connsiteX152" fmla="*/ 1905 w 36194"/>
                  <a:gd name="connsiteY152" fmla="*/ 34290 h 76200"/>
                  <a:gd name="connsiteX153" fmla="*/ 2857 w 36194"/>
                  <a:gd name="connsiteY153" fmla="*/ 34290 h 76200"/>
                  <a:gd name="connsiteX154" fmla="*/ 3810 w 36194"/>
                  <a:gd name="connsiteY154" fmla="*/ 34290 h 76200"/>
                  <a:gd name="connsiteX155" fmla="*/ 3810 w 36194"/>
                  <a:gd name="connsiteY155" fmla="*/ 33338 h 76200"/>
                  <a:gd name="connsiteX156" fmla="*/ 2857 w 36194"/>
                  <a:gd name="connsiteY156" fmla="*/ 31433 h 76200"/>
                  <a:gd name="connsiteX157" fmla="*/ 4763 w 36194"/>
                  <a:gd name="connsiteY157" fmla="*/ 29528 h 76200"/>
                  <a:gd name="connsiteX158" fmla="*/ 4763 w 36194"/>
                  <a:gd name="connsiteY158" fmla="*/ 28575 h 76200"/>
                  <a:gd name="connsiteX159" fmla="*/ 3810 w 36194"/>
                  <a:gd name="connsiteY159" fmla="*/ 26670 h 76200"/>
                  <a:gd name="connsiteX160" fmla="*/ 5715 w 36194"/>
                  <a:gd name="connsiteY160" fmla="*/ 24765 h 76200"/>
                  <a:gd name="connsiteX161" fmla="*/ 6667 w 36194"/>
                  <a:gd name="connsiteY161" fmla="*/ 20003 h 76200"/>
                  <a:gd name="connsiteX162" fmla="*/ 5715 w 36194"/>
                  <a:gd name="connsiteY162" fmla="*/ 18097 h 76200"/>
                  <a:gd name="connsiteX163" fmla="*/ 7620 w 36194"/>
                  <a:gd name="connsiteY163" fmla="*/ 16192 h 76200"/>
                  <a:gd name="connsiteX164" fmla="*/ 7620 w 36194"/>
                  <a:gd name="connsiteY164" fmla="*/ 16192 h 76200"/>
                  <a:gd name="connsiteX165" fmla="*/ 7620 w 36194"/>
                  <a:gd name="connsiteY165" fmla="*/ 15240 h 76200"/>
                  <a:gd name="connsiteX166" fmla="*/ 8572 w 36194"/>
                  <a:gd name="connsiteY166" fmla="*/ 9525 h 76200"/>
                  <a:gd name="connsiteX167" fmla="*/ 13335 w 36194"/>
                  <a:gd name="connsiteY167" fmla="*/ 3810 h 76200"/>
                  <a:gd name="connsiteX168" fmla="*/ 18097 w 36194"/>
                  <a:gd name="connsiteY168" fmla="*/ 0 h 76200"/>
                  <a:gd name="connsiteX169" fmla="*/ 20003 w 36194"/>
                  <a:gd name="connsiteY169" fmla="*/ 953 h 76200"/>
                  <a:gd name="connsiteX170" fmla="*/ 20955 w 36194"/>
                  <a:gd name="connsiteY170" fmla="*/ 0 h 76200"/>
                  <a:gd name="connsiteX171" fmla="*/ 21907 w 36194"/>
                  <a:gd name="connsiteY171" fmla="*/ 1905 h 76200"/>
                  <a:gd name="connsiteX172" fmla="*/ 21907 w 36194"/>
                  <a:gd name="connsiteY172" fmla="*/ 1905 h 76200"/>
                  <a:gd name="connsiteX173" fmla="*/ 22860 w 36194"/>
                  <a:gd name="connsiteY173" fmla="*/ 4763 h 76200"/>
                  <a:gd name="connsiteX174" fmla="*/ 22860 w 36194"/>
                  <a:gd name="connsiteY174" fmla="*/ 5715 h 76200"/>
                  <a:gd name="connsiteX175" fmla="*/ 22860 w 36194"/>
                  <a:gd name="connsiteY175" fmla="*/ 5715 h 76200"/>
                  <a:gd name="connsiteX176" fmla="*/ 23813 w 36194"/>
                  <a:gd name="connsiteY176" fmla="*/ 8572 h 76200"/>
                  <a:gd name="connsiteX177" fmla="*/ 23813 w 36194"/>
                  <a:gd name="connsiteY177" fmla="*/ 9525 h 76200"/>
                  <a:gd name="connsiteX178" fmla="*/ 23813 w 36194"/>
                  <a:gd name="connsiteY178" fmla="*/ 9525 h 76200"/>
                  <a:gd name="connsiteX179" fmla="*/ 26670 w 36194"/>
                  <a:gd name="connsiteY179" fmla="*/ 13335 h 76200"/>
                  <a:gd name="connsiteX180" fmla="*/ 26670 w 36194"/>
                  <a:gd name="connsiteY180" fmla="*/ 14288 h 76200"/>
                  <a:gd name="connsiteX181" fmla="*/ 32385 w 36194"/>
                  <a:gd name="connsiteY181" fmla="*/ 17145 h 76200"/>
                  <a:gd name="connsiteX182" fmla="*/ 32385 w 36194"/>
                  <a:gd name="connsiteY182" fmla="*/ 17145 h 76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36194" h="76200">
                    <a:moveTo>
                      <a:pt x="32385" y="17145"/>
                    </a:moveTo>
                    <a:cubicBezTo>
                      <a:pt x="32385" y="18097"/>
                      <a:pt x="33338" y="19050"/>
                      <a:pt x="33338" y="20003"/>
                    </a:cubicBezTo>
                    <a:cubicBezTo>
                      <a:pt x="33338" y="20955"/>
                      <a:pt x="33338" y="20955"/>
                      <a:pt x="32385" y="21908"/>
                    </a:cubicBezTo>
                    <a:lnTo>
                      <a:pt x="32385" y="21908"/>
                    </a:lnTo>
                    <a:cubicBezTo>
                      <a:pt x="33338" y="22860"/>
                      <a:pt x="34290" y="23813"/>
                      <a:pt x="34290" y="25717"/>
                    </a:cubicBezTo>
                    <a:cubicBezTo>
                      <a:pt x="34290" y="26670"/>
                      <a:pt x="34290" y="26670"/>
                      <a:pt x="33338" y="27622"/>
                    </a:cubicBezTo>
                    <a:cubicBezTo>
                      <a:pt x="34290" y="28575"/>
                      <a:pt x="34290" y="29528"/>
                      <a:pt x="34290" y="30480"/>
                    </a:cubicBezTo>
                    <a:cubicBezTo>
                      <a:pt x="34290" y="31433"/>
                      <a:pt x="34290" y="31433"/>
                      <a:pt x="33338" y="32385"/>
                    </a:cubicBezTo>
                    <a:cubicBezTo>
                      <a:pt x="34290" y="33338"/>
                      <a:pt x="34290" y="34290"/>
                      <a:pt x="34290" y="35242"/>
                    </a:cubicBezTo>
                    <a:cubicBezTo>
                      <a:pt x="34290" y="36195"/>
                      <a:pt x="34290" y="36195"/>
                      <a:pt x="33338" y="37147"/>
                    </a:cubicBezTo>
                    <a:cubicBezTo>
                      <a:pt x="34290" y="38100"/>
                      <a:pt x="34290" y="39053"/>
                      <a:pt x="34290" y="40005"/>
                    </a:cubicBezTo>
                    <a:cubicBezTo>
                      <a:pt x="34290" y="40958"/>
                      <a:pt x="34290" y="41910"/>
                      <a:pt x="33338" y="41910"/>
                    </a:cubicBezTo>
                    <a:lnTo>
                      <a:pt x="33338" y="41910"/>
                    </a:lnTo>
                    <a:cubicBezTo>
                      <a:pt x="34290" y="42863"/>
                      <a:pt x="34290" y="43815"/>
                      <a:pt x="34290" y="44767"/>
                    </a:cubicBezTo>
                    <a:cubicBezTo>
                      <a:pt x="34290" y="44767"/>
                      <a:pt x="34290" y="45720"/>
                      <a:pt x="34290" y="45720"/>
                    </a:cubicBezTo>
                    <a:cubicBezTo>
                      <a:pt x="35242" y="46672"/>
                      <a:pt x="35242" y="47625"/>
                      <a:pt x="35242" y="48578"/>
                    </a:cubicBezTo>
                    <a:cubicBezTo>
                      <a:pt x="35242" y="48578"/>
                      <a:pt x="35242" y="48578"/>
                      <a:pt x="35242" y="49530"/>
                    </a:cubicBezTo>
                    <a:cubicBezTo>
                      <a:pt x="35242" y="49530"/>
                      <a:pt x="35242" y="50483"/>
                      <a:pt x="35242" y="50483"/>
                    </a:cubicBezTo>
                    <a:cubicBezTo>
                      <a:pt x="35242" y="51435"/>
                      <a:pt x="35242" y="51435"/>
                      <a:pt x="34290" y="52388"/>
                    </a:cubicBezTo>
                    <a:cubicBezTo>
                      <a:pt x="35242" y="52388"/>
                      <a:pt x="36195" y="53340"/>
                      <a:pt x="36195" y="55245"/>
                    </a:cubicBezTo>
                    <a:cubicBezTo>
                      <a:pt x="36195" y="56197"/>
                      <a:pt x="35242" y="57150"/>
                      <a:pt x="34290" y="57150"/>
                    </a:cubicBezTo>
                    <a:cubicBezTo>
                      <a:pt x="34290" y="57150"/>
                      <a:pt x="34290" y="58103"/>
                      <a:pt x="34290" y="59055"/>
                    </a:cubicBezTo>
                    <a:cubicBezTo>
                      <a:pt x="34290" y="60008"/>
                      <a:pt x="34290" y="60008"/>
                      <a:pt x="33338" y="60960"/>
                    </a:cubicBezTo>
                    <a:cubicBezTo>
                      <a:pt x="34290" y="61913"/>
                      <a:pt x="34290" y="61913"/>
                      <a:pt x="34290" y="62865"/>
                    </a:cubicBezTo>
                    <a:cubicBezTo>
                      <a:pt x="34290" y="63817"/>
                      <a:pt x="33338" y="64770"/>
                      <a:pt x="32385" y="64770"/>
                    </a:cubicBez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cubicBezTo>
                      <a:pt x="32385" y="65722"/>
                      <a:pt x="31432" y="66675"/>
                      <a:pt x="31432" y="66675"/>
                    </a:cubicBezTo>
                    <a:cubicBezTo>
                      <a:pt x="31432" y="66675"/>
                      <a:pt x="31432" y="66675"/>
                      <a:pt x="31432" y="66675"/>
                    </a:cubicBezTo>
                    <a:cubicBezTo>
                      <a:pt x="31432" y="67628"/>
                      <a:pt x="30480" y="68580"/>
                      <a:pt x="29528" y="68580"/>
                    </a:cubicBezTo>
                    <a:cubicBezTo>
                      <a:pt x="29528" y="68580"/>
                      <a:pt x="29528" y="68580"/>
                      <a:pt x="29528" y="68580"/>
                    </a:cubicBezTo>
                    <a:cubicBezTo>
                      <a:pt x="29528" y="69533"/>
                      <a:pt x="28575" y="70485"/>
                      <a:pt x="26670" y="70485"/>
                    </a:cubicBezTo>
                    <a:lnTo>
                      <a:pt x="26670" y="70485"/>
                    </a:lnTo>
                    <a:cubicBezTo>
                      <a:pt x="26670" y="71438"/>
                      <a:pt x="25717" y="72390"/>
                      <a:pt x="23813" y="72390"/>
                    </a:cubicBezTo>
                    <a:cubicBezTo>
                      <a:pt x="23813" y="72390"/>
                      <a:pt x="22860" y="72390"/>
                      <a:pt x="22860" y="72390"/>
                    </a:cubicBezTo>
                    <a:cubicBezTo>
                      <a:pt x="22860" y="73342"/>
                      <a:pt x="21907" y="74295"/>
                      <a:pt x="20003" y="74295"/>
                    </a:cubicBezTo>
                    <a:cubicBezTo>
                      <a:pt x="19050" y="74295"/>
                      <a:pt x="19050" y="74295"/>
                      <a:pt x="18097" y="73342"/>
                    </a:cubicBezTo>
                    <a:cubicBezTo>
                      <a:pt x="15240" y="74295"/>
                      <a:pt x="13335" y="76200"/>
                      <a:pt x="9525" y="76200"/>
                    </a:cubicBezTo>
                    <a:cubicBezTo>
                      <a:pt x="7620" y="76200"/>
                      <a:pt x="4763" y="74295"/>
                      <a:pt x="2857" y="73342"/>
                    </a:cubicBezTo>
                    <a:lnTo>
                      <a:pt x="2857" y="73342"/>
                    </a:lnTo>
                    <a:cubicBezTo>
                      <a:pt x="1905" y="73342"/>
                      <a:pt x="953" y="73342"/>
                      <a:pt x="953" y="71438"/>
                    </a:cubicBezTo>
                    <a:cubicBezTo>
                      <a:pt x="953" y="70485"/>
                      <a:pt x="953" y="69533"/>
                      <a:pt x="953" y="69533"/>
                    </a:cubicBezTo>
                    <a:cubicBezTo>
                      <a:pt x="953" y="69533"/>
                      <a:pt x="953" y="69533"/>
                      <a:pt x="953" y="68580"/>
                    </a:cubicBezTo>
                    <a:cubicBezTo>
                      <a:pt x="953" y="67628"/>
                      <a:pt x="953" y="66675"/>
                      <a:pt x="1905" y="66675"/>
                    </a:cubicBezTo>
                    <a:cubicBezTo>
                      <a:pt x="1905" y="66675"/>
                      <a:pt x="1905" y="65722"/>
                      <a:pt x="1905" y="65722"/>
                    </a:cubicBezTo>
                    <a:cubicBezTo>
                      <a:pt x="1905" y="65722"/>
                      <a:pt x="953" y="64770"/>
                      <a:pt x="953" y="64770"/>
                    </a:cubicBezTo>
                    <a:cubicBezTo>
                      <a:pt x="953" y="63817"/>
                      <a:pt x="953" y="62865"/>
                      <a:pt x="953" y="62865"/>
                    </a:cubicBezTo>
                    <a:lnTo>
                      <a:pt x="953" y="61913"/>
                    </a:lnTo>
                    <a:cubicBezTo>
                      <a:pt x="953" y="61913"/>
                      <a:pt x="0" y="60960"/>
                      <a:pt x="0" y="60960"/>
                    </a:cubicBezTo>
                    <a:cubicBezTo>
                      <a:pt x="0" y="60008"/>
                      <a:pt x="0" y="59055"/>
                      <a:pt x="953" y="59055"/>
                    </a:cubicBezTo>
                    <a:lnTo>
                      <a:pt x="953" y="59055"/>
                    </a:lnTo>
                    <a:cubicBezTo>
                      <a:pt x="0" y="59055"/>
                      <a:pt x="0" y="58103"/>
                      <a:pt x="0" y="57150"/>
                    </a:cubicBezTo>
                    <a:cubicBezTo>
                      <a:pt x="0" y="56197"/>
                      <a:pt x="0" y="55245"/>
                      <a:pt x="953" y="54292"/>
                    </a:cubicBezTo>
                    <a:cubicBezTo>
                      <a:pt x="953" y="54292"/>
                      <a:pt x="953" y="54292"/>
                      <a:pt x="953" y="54292"/>
                    </a:cubicBezTo>
                    <a:lnTo>
                      <a:pt x="953" y="54292"/>
                    </a:lnTo>
                    <a:cubicBezTo>
                      <a:pt x="0" y="54292"/>
                      <a:pt x="0" y="53340"/>
                      <a:pt x="0" y="52388"/>
                    </a:cubicBezTo>
                    <a:cubicBezTo>
                      <a:pt x="0" y="51435"/>
                      <a:pt x="953" y="50483"/>
                      <a:pt x="1905" y="50483"/>
                    </a:cubicBezTo>
                    <a:lnTo>
                      <a:pt x="1905" y="50483"/>
                    </a:lnTo>
                    <a:cubicBezTo>
                      <a:pt x="953" y="50483"/>
                      <a:pt x="0" y="49530"/>
                      <a:pt x="0" y="48578"/>
                    </a:cubicBezTo>
                    <a:cubicBezTo>
                      <a:pt x="0" y="47625"/>
                      <a:pt x="953" y="46672"/>
                      <a:pt x="1905" y="46672"/>
                    </a:cubicBezTo>
                    <a:cubicBezTo>
                      <a:pt x="1905" y="46672"/>
                      <a:pt x="1905" y="46672"/>
                      <a:pt x="1905" y="46672"/>
                    </a:cubicBezTo>
                    <a:lnTo>
                      <a:pt x="1905" y="46672"/>
                    </a:lnTo>
                    <a:cubicBezTo>
                      <a:pt x="953" y="46672"/>
                      <a:pt x="0" y="45720"/>
                      <a:pt x="0" y="44767"/>
                    </a:cubicBezTo>
                    <a:cubicBezTo>
                      <a:pt x="0" y="43815"/>
                      <a:pt x="953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lnTo>
                      <a:pt x="1905" y="41910"/>
                    </a:lnTo>
                    <a:cubicBezTo>
                      <a:pt x="1905" y="41910"/>
                      <a:pt x="953" y="40958"/>
                      <a:pt x="953" y="40005"/>
                    </a:cubicBezTo>
                    <a:cubicBezTo>
                      <a:pt x="953" y="39053"/>
                      <a:pt x="953" y="38100"/>
                      <a:pt x="1905" y="38100"/>
                    </a:cubicBezTo>
                    <a:lnTo>
                      <a:pt x="1905" y="38100"/>
                    </a:lnTo>
                    <a:cubicBezTo>
                      <a:pt x="953" y="38100"/>
                      <a:pt x="0" y="37147"/>
                      <a:pt x="0" y="36195"/>
                    </a:cubicBezTo>
                    <a:cubicBezTo>
                      <a:pt x="0" y="35242"/>
                      <a:pt x="953" y="34290"/>
                      <a:pt x="1905" y="34290"/>
                    </a:cubicBezTo>
                    <a:cubicBezTo>
                      <a:pt x="1905" y="34290"/>
                      <a:pt x="1905" y="34290"/>
                      <a:pt x="2857" y="34290"/>
                    </a:cubicBezTo>
                    <a:cubicBezTo>
                      <a:pt x="2857" y="34290"/>
                      <a:pt x="2857" y="34290"/>
                      <a:pt x="3810" y="34290"/>
                    </a:cubicBezTo>
                    <a:lnTo>
                      <a:pt x="3810" y="33338"/>
                    </a:lnTo>
                    <a:cubicBezTo>
                      <a:pt x="2857" y="33338"/>
                      <a:pt x="2857" y="32385"/>
                      <a:pt x="2857" y="31433"/>
                    </a:cubicBezTo>
                    <a:cubicBezTo>
                      <a:pt x="2857" y="30480"/>
                      <a:pt x="3810" y="29528"/>
                      <a:pt x="4763" y="29528"/>
                    </a:cubicBezTo>
                    <a:lnTo>
                      <a:pt x="4763" y="28575"/>
                    </a:lnTo>
                    <a:cubicBezTo>
                      <a:pt x="4763" y="28575"/>
                      <a:pt x="3810" y="27622"/>
                      <a:pt x="3810" y="26670"/>
                    </a:cubicBezTo>
                    <a:cubicBezTo>
                      <a:pt x="3810" y="25717"/>
                      <a:pt x="4763" y="24765"/>
                      <a:pt x="5715" y="24765"/>
                    </a:cubicBezTo>
                    <a:cubicBezTo>
                      <a:pt x="5715" y="22860"/>
                      <a:pt x="6667" y="21908"/>
                      <a:pt x="6667" y="20003"/>
                    </a:cubicBezTo>
                    <a:cubicBezTo>
                      <a:pt x="5715" y="20003"/>
                      <a:pt x="5715" y="19050"/>
                      <a:pt x="5715" y="18097"/>
                    </a:cubicBezTo>
                    <a:cubicBezTo>
                      <a:pt x="5715" y="17145"/>
                      <a:pt x="6667" y="16192"/>
                      <a:pt x="7620" y="16192"/>
                    </a:cubicBezTo>
                    <a:lnTo>
                      <a:pt x="7620" y="16192"/>
                    </a:lnTo>
                    <a:lnTo>
                      <a:pt x="7620" y="15240"/>
                    </a:lnTo>
                    <a:cubicBezTo>
                      <a:pt x="7620" y="13335"/>
                      <a:pt x="7620" y="11430"/>
                      <a:pt x="8572" y="9525"/>
                    </a:cubicBezTo>
                    <a:cubicBezTo>
                      <a:pt x="9525" y="6667"/>
                      <a:pt x="11430" y="4763"/>
                      <a:pt x="13335" y="3810"/>
                    </a:cubicBezTo>
                    <a:cubicBezTo>
                      <a:pt x="15240" y="953"/>
                      <a:pt x="16192" y="0"/>
                      <a:pt x="18097" y="0"/>
                    </a:cubicBezTo>
                    <a:cubicBezTo>
                      <a:pt x="19050" y="0"/>
                      <a:pt x="19050" y="0"/>
                      <a:pt x="20003" y="953"/>
                    </a:cubicBezTo>
                    <a:cubicBezTo>
                      <a:pt x="20003" y="0"/>
                      <a:pt x="20955" y="0"/>
                      <a:pt x="20955" y="0"/>
                    </a:cubicBezTo>
                    <a:cubicBezTo>
                      <a:pt x="21907" y="0"/>
                      <a:pt x="21907" y="953"/>
                      <a:pt x="21907" y="1905"/>
                    </a:cubicBezTo>
                    <a:cubicBezTo>
                      <a:pt x="21907" y="1905"/>
                      <a:pt x="21907" y="1905"/>
                      <a:pt x="21907" y="1905"/>
                    </a:cubicBezTo>
                    <a:cubicBezTo>
                      <a:pt x="22860" y="1905"/>
                      <a:pt x="22860" y="2858"/>
                      <a:pt x="22860" y="4763"/>
                    </a:cubicBezTo>
                    <a:cubicBezTo>
                      <a:pt x="22860" y="4763"/>
                      <a:pt x="22860" y="5715"/>
                      <a:pt x="22860" y="5715"/>
                    </a:cubicBezTo>
                    <a:lnTo>
                      <a:pt x="22860" y="5715"/>
                    </a:lnTo>
                    <a:cubicBezTo>
                      <a:pt x="23813" y="5715"/>
                      <a:pt x="23813" y="6667"/>
                      <a:pt x="23813" y="8572"/>
                    </a:cubicBezTo>
                    <a:cubicBezTo>
                      <a:pt x="23813" y="9525"/>
                      <a:pt x="23813" y="9525"/>
                      <a:pt x="23813" y="9525"/>
                    </a:cubicBezTo>
                    <a:lnTo>
                      <a:pt x="23813" y="9525"/>
                    </a:lnTo>
                    <a:cubicBezTo>
                      <a:pt x="25717" y="9525"/>
                      <a:pt x="26670" y="11430"/>
                      <a:pt x="26670" y="13335"/>
                    </a:cubicBezTo>
                    <a:cubicBezTo>
                      <a:pt x="26670" y="13335"/>
                      <a:pt x="26670" y="14288"/>
                      <a:pt x="26670" y="14288"/>
                    </a:cubicBezTo>
                    <a:cubicBezTo>
                      <a:pt x="32385" y="15240"/>
                      <a:pt x="32385" y="16192"/>
                      <a:pt x="32385" y="17145"/>
                    </a:cubicBezTo>
                    <a:cubicBezTo>
                      <a:pt x="32385" y="17145"/>
                      <a:pt x="32385" y="17145"/>
                      <a:pt x="32385" y="17145"/>
                    </a:cubicBezTo>
                    <a:close/>
                  </a:path>
                </a:pathLst>
              </a:custGeom>
              <a:solidFill>
                <a:srgbClr val="56904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76" name="Freeform: Shape 875">
                <a:extLst>
                  <a:ext uri="{FF2B5EF4-FFF2-40B4-BE49-F238E27FC236}">
                    <a16:creationId xmlns:a16="http://schemas.microsoft.com/office/drawing/2014/main" id="{566B377A-00FD-49B7-A50F-08D786EC5572}"/>
                  </a:ext>
                </a:extLst>
              </p:cNvPr>
              <p:cNvSpPr/>
              <p:nvPr/>
            </p:nvSpPr>
            <p:spPr>
              <a:xfrm>
                <a:off x="6599871" y="3399472"/>
                <a:ext cx="27622" cy="54292"/>
              </a:xfrm>
              <a:custGeom>
                <a:avLst/>
                <a:gdLst>
                  <a:gd name="connsiteX0" fmla="*/ 20003 w 27622"/>
                  <a:gd name="connsiteY0" fmla="*/ 6668 h 54292"/>
                  <a:gd name="connsiteX1" fmla="*/ 20003 w 27622"/>
                  <a:gd name="connsiteY1" fmla="*/ 6668 h 54292"/>
                  <a:gd name="connsiteX2" fmla="*/ 20003 w 27622"/>
                  <a:gd name="connsiteY2" fmla="*/ 7620 h 54292"/>
                  <a:gd name="connsiteX3" fmla="*/ 20003 w 27622"/>
                  <a:gd name="connsiteY3" fmla="*/ 7620 h 54292"/>
                  <a:gd name="connsiteX4" fmla="*/ 20955 w 27622"/>
                  <a:gd name="connsiteY4" fmla="*/ 9525 h 54292"/>
                  <a:gd name="connsiteX5" fmla="*/ 20955 w 27622"/>
                  <a:gd name="connsiteY5" fmla="*/ 10478 h 54292"/>
                  <a:gd name="connsiteX6" fmla="*/ 20955 w 27622"/>
                  <a:gd name="connsiteY6" fmla="*/ 10478 h 54292"/>
                  <a:gd name="connsiteX7" fmla="*/ 22860 w 27622"/>
                  <a:gd name="connsiteY7" fmla="*/ 13335 h 54292"/>
                  <a:gd name="connsiteX8" fmla="*/ 22860 w 27622"/>
                  <a:gd name="connsiteY8" fmla="*/ 14288 h 54292"/>
                  <a:gd name="connsiteX9" fmla="*/ 23813 w 27622"/>
                  <a:gd name="connsiteY9" fmla="*/ 16193 h 54292"/>
                  <a:gd name="connsiteX10" fmla="*/ 25718 w 27622"/>
                  <a:gd name="connsiteY10" fmla="*/ 19050 h 54292"/>
                  <a:gd name="connsiteX11" fmla="*/ 24765 w 27622"/>
                  <a:gd name="connsiteY11" fmla="*/ 20955 h 54292"/>
                  <a:gd name="connsiteX12" fmla="*/ 24765 w 27622"/>
                  <a:gd name="connsiteY12" fmla="*/ 22860 h 54292"/>
                  <a:gd name="connsiteX13" fmla="*/ 23813 w 27622"/>
                  <a:gd name="connsiteY13" fmla="*/ 23813 h 54292"/>
                  <a:gd name="connsiteX14" fmla="*/ 23813 w 27622"/>
                  <a:gd name="connsiteY14" fmla="*/ 23813 h 54292"/>
                  <a:gd name="connsiteX15" fmla="*/ 24765 w 27622"/>
                  <a:gd name="connsiteY15" fmla="*/ 25718 h 54292"/>
                  <a:gd name="connsiteX16" fmla="*/ 24765 w 27622"/>
                  <a:gd name="connsiteY16" fmla="*/ 26670 h 54292"/>
                  <a:gd name="connsiteX17" fmla="*/ 25718 w 27622"/>
                  <a:gd name="connsiteY17" fmla="*/ 28575 h 54292"/>
                  <a:gd name="connsiteX18" fmla="*/ 25718 w 27622"/>
                  <a:gd name="connsiteY18" fmla="*/ 29528 h 54292"/>
                  <a:gd name="connsiteX19" fmla="*/ 26670 w 27622"/>
                  <a:gd name="connsiteY19" fmla="*/ 31433 h 54292"/>
                  <a:gd name="connsiteX20" fmla="*/ 26670 w 27622"/>
                  <a:gd name="connsiteY20" fmla="*/ 32385 h 54292"/>
                  <a:gd name="connsiteX21" fmla="*/ 27622 w 27622"/>
                  <a:gd name="connsiteY21" fmla="*/ 34290 h 54292"/>
                  <a:gd name="connsiteX22" fmla="*/ 26670 w 27622"/>
                  <a:gd name="connsiteY22" fmla="*/ 35243 h 54292"/>
                  <a:gd name="connsiteX23" fmla="*/ 26670 w 27622"/>
                  <a:gd name="connsiteY23" fmla="*/ 35243 h 54292"/>
                  <a:gd name="connsiteX24" fmla="*/ 26670 w 27622"/>
                  <a:gd name="connsiteY24" fmla="*/ 37148 h 54292"/>
                  <a:gd name="connsiteX25" fmla="*/ 26670 w 27622"/>
                  <a:gd name="connsiteY25" fmla="*/ 38100 h 54292"/>
                  <a:gd name="connsiteX26" fmla="*/ 26670 w 27622"/>
                  <a:gd name="connsiteY26" fmla="*/ 40005 h 54292"/>
                  <a:gd name="connsiteX27" fmla="*/ 26670 w 27622"/>
                  <a:gd name="connsiteY27" fmla="*/ 40005 h 54292"/>
                  <a:gd name="connsiteX28" fmla="*/ 26670 w 27622"/>
                  <a:gd name="connsiteY28" fmla="*/ 40958 h 54292"/>
                  <a:gd name="connsiteX29" fmla="*/ 25718 w 27622"/>
                  <a:gd name="connsiteY29" fmla="*/ 41910 h 54292"/>
                  <a:gd name="connsiteX30" fmla="*/ 26670 w 27622"/>
                  <a:gd name="connsiteY30" fmla="*/ 43815 h 54292"/>
                  <a:gd name="connsiteX31" fmla="*/ 25718 w 27622"/>
                  <a:gd name="connsiteY31" fmla="*/ 44768 h 54292"/>
                  <a:gd name="connsiteX32" fmla="*/ 25718 w 27622"/>
                  <a:gd name="connsiteY32" fmla="*/ 45720 h 54292"/>
                  <a:gd name="connsiteX33" fmla="*/ 24765 w 27622"/>
                  <a:gd name="connsiteY33" fmla="*/ 46673 h 54292"/>
                  <a:gd name="connsiteX34" fmla="*/ 24765 w 27622"/>
                  <a:gd name="connsiteY34" fmla="*/ 47625 h 54292"/>
                  <a:gd name="connsiteX35" fmla="*/ 23813 w 27622"/>
                  <a:gd name="connsiteY35" fmla="*/ 48578 h 54292"/>
                  <a:gd name="connsiteX36" fmla="*/ 23813 w 27622"/>
                  <a:gd name="connsiteY36" fmla="*/ 48578 h 54292"/>
                  <a:gd name="connsiteX37" fmla="*/ 23813 w 27622"/>
                  <a:gd name="connsiteY37" fmla="*/ 48578 h 54292"/>
                  <a:gd name="connsiteX38" fmla="*/ 23813 w 27622"/>
                  <a:gd name="connsiteY38" fmla="*/ 48578 h 54292"/>
                  <a:gd name="connsiteX39" fmla="*/ 23813 w 27622"/>
                  <a:gd name="connsiteY39" fmla="*/ 48578 h 54292"/>
                  <a:gd name="connsiteX40" fmla="*/ 23813 w 27622"/>
                  <a:gd name="connsiteY40" fmla="*/ 48578 h 54292"/>
                  <a:gd name="connsiteX41" fmla="*/ 23813 w 27622"/>
                  <a:gd name="connsiteY41" fmla="*/ 48578 h 54292"/>
                  <a:gd name="connsiteX42" fmla="*/ 23813 w 27622"/>
                  <a:gd name="connsiteY42" fmla="*/ 48578 h 54292"/>
                  <a:gd name="connsiteX43" fmla="*/ 23813 w 27622"/>
                  <a:gd name="connsiteY43" fmla="*/ 48578 h 54292"/>
                  <a:gd name="connsiteX44" fmla="*/ 23813 w 27622"/>
                  <a:gd name="connsiteY44" fmla="*/ 48578 h 54292"/>
                  <a:gd name="connsiteX45" fmla="*/ 23813 w 27622"/>
                  <a:gd name="connsiteY45" fmla="*/ 48578 h 54292"/>
                  <a:gd name="connsiteX46" fmla="*/ 23813 w 27622"/>
                  <a:gd name="connsiteY46" fmla="*/ 48578 h 54292"/>
                  <a:gd name="connsiteX47" fmla="*/ 23813 w 27622"/>
                  <a:gd name="connsiteY47" fmla="*/ 48578 h 54292"/>
                  <a:gd name="connsiteX48" fmla="*/ 23813 w 27622"/>
                  <a:gd name="connsiteY48" fmla="*/ 48578 h 54292"/>
                  <a:gd name="connsiteX49" fmla="*/ 23813 w 27622"/>
                  <a:gd name="connsiteY49" fmla="*/ 48578 h 54292"/>
                  <a:gd name="connsiteX50" fmla="*/ 23813 w 27622"/>
                  <a:gd name="connsiteY50" fmla="*/ 48578 h 54292"/>
                  <a:gd name="connsiteX51" fmla="*/ 23813 w 27622"/>
                  <a:gd name="connsiteY51" fmla="*/ 48578 h 54292"/>
                  <a:gd name="connsiteX52" fmla="*/ 23813 w 27622"/>
                  <a:gd name="connsiteY52" fmla="*/ 48578 h 54292"/>
                  <a:gd name="connsiteX53" fmla="*/ 23813 w 27622"/>
                  <a:gd name="connsiteY53" fmla="*/ 48578 h 54292"/>
                  <a:gd name="connsiteX54" fmla="*/ 23813 w 27622"/>
                  <a:gd name="connsiteY54" fmla="*/ 48578 h 54292"/>
                  <a:gd name="connsiteX55" fmla="*/ 23813 w 27622"/>
                  <a:gd name="connsiteY55" fmla="*/ 48578 h 54292"/>
                  <a:gd name="connsiteX56" fmla="*/ 23813 w 27622"/>
                  <a:gd name="connsiteY56" fmla="*/ 48578 h 54292"/>
                  <a:gd name="connsiteX57" fmla="*/ 23813 w 27622"/>
                  <a:gd name="connsiteY57" fmla="*/ 48578 h 54292"/>
                  <a:gd name="connsiteX58" fmla="*/ 23813 w 27622"/>
                  <a:gd name="connsiteY58" fmla="*/ 48578 h 54292"/>
                  <a:gd name="connsiteX59" fmla="*/ 23813 w 27622"/>
                  <a:gd name="connsiteY59" fmla="*/ 48578 h 54292"/>
                  <a:gd name="connsiteX60" fmla="*/ 23813 w 27622"/>
                  <a:gd name="connsiteY60" fmla="*/ 48578 h 54292"/>
                  <a:gd name="connsiteX61" fmla="*/ 23813 w 27622"/>
                  <a:gd name="connsiteY61" fmla="*/ 48578 h 54292"/>
                  <a:gd name="connsiteX62" fmla="*/ 23813 w 27622"/>
                  <a:gd name="connsiteY62" fmla="*/ 48578 h 54292"/>
                  <a:gd name="connsiteX63" fmla="*/ 23813 w 27622"/>
                  <a:gd name="connsiteY63" fmla="*/ 48578 h 54292"/>
                  <a:gd name="connsiteX64" fmla="*/ 23813 w 27622"/>
                  <a:gd name="connsiteY64" fmla="*/ 48578 h 54292"/>
                  <a:gd name="connsiteX65" fmla="*/ 23813 w 27622"/>
                  <a:gd name="connsiteY65" fmla="*/ 48578 h 54292"/>
                  <a:gd name="connsiteX66" fmla="*/ 23813 w 27622"/>
                  <a:gd name="connsiteY66" fmla="*/ 48578 h 54292"/>
                  <a:gd name="connsiteX67" fmla="*/ 23813 w 27622"/>
                  <a:gd name="connsiteY67" fmla="*/ 48578 h 54292"/>
                  <a:gd name="connsiteX68" fmla="*/ 23813 w 27622"/>
                  <a:gd name="connsiteY68" fmla="*/ 48578 h 54292"/>
                  <a:gd name="connsiteX69" fmla="*/ 23813 w 27622"/>
                  <a:gd name="connsiteY69" fmla="*/ 48578 h 54292"/>
                  <a:gd name="connsiteX70" fmla="*/ 23813 w 27622"/>
                  <a:gd name="connsiteY70" fmla="*/ 48578 h 54292"/>
                  <a:gd name="connsiteX71" fmla="*/ 23813 w 27622"/>
                  <a:gd name="connsiteY71" fmla="*/ 48578 h 54292"/>
                  <a:gd name="connsiteX72" fmla="*/ 23813 w 27622"/>
                  <a:gd name="connsiteY72" fmla="*/ 48578 h 54292"/>
                  <a:gd name="connsiteX73" fmla="*/ 23813 w 27622"/>
                  <a:gd name="connsiteY73" fmla="*/ 48578 h 54292"/>
                  <a:gd name="connsiteX74" fmla="*/ 23813 w 27622"/>
                  <a:gd name="connsiteY74" fmla="*/ 48578 h 54292"/>
                  <a:gd name="connsiteX75" fmla="*/ 23813 w 27622"/>
                  <a:gd name="connsiteY75" fmla="*/ 48578 h 54292"/>
                  <a:gd name="connsiteX76" fmla="*/ 23813 w 27622"/>
                  <a:gd name="connsiteY76" fmla="*/ 48578 h 54292"/>
                  <a:gd name="connsiteX77" fmla="*/ 23813 w 27622"/>
                  <a:gd name="connsiteY77" fmla="*/ 48578 h 54292"/>
                  <a:gd name="connsiteX78" fmla="*/ 23813 w 27622"/>
                  <a:gd name="connsiteY78" fmla="*/ 48578 h 54292"/>
                  <a:gd name="connsiteX79" fmla="*/ 23813 w 27622"/>
                  <a:gd name="connsiteY79" fmla="*/ 48578 h 54292"/>
                  <a:gd name="connsiteX80" fmla="*/ 23813 w 27622"/>
                  <a:gd name="connsiteY80" fmla="*/ 48578 h 54292"/>
                  <a:gd name="connsiteX81" fmla="*/ 23813 w 27622"/>
                  <a:gd name="connsiteY81" fmla="*/ 48578 h 54292"/>
                  <a:gd name="connsiteX82" fmla="*/ 23813 w 27622"/>
                  <a:gd name="connsiteY82" fmla="*/ 48578 h 54292"/>
                  <a:gd name="connsiteX83" fmla="*/ 23813 w 27622"/>
                  <a:gd name="connsiteY83" fmla="*/ 48578 h 54292"/>
                  <a:gd name="connsiteX84" fmla="*/ 23813 w 27622"/>
                  <a:gd name="connsiteY84" fmla="*/ 48578 h 54292"/>
                  <a:gd name="connsiteX85" fmla="*/ 23813 w 27622"/>
                  <a:gd name="connsiteY85" fmla="*/ 48578 h 54292"/>
                  <a:gd name="connsiteX86" fmla="*/ 23813 w 27622"/>
                  <a:gd name="connsiteY86" fmla="*/ 48578 h 54292"/>
                  <a:gd name="connsiteX87" fmla="*/ 23813 w 27622"/>
                  <a:gd name="connsiteY87" fmla="*/ 48578 h 54292"/>
                  <a:gd name="connsiteX88" fmla="*/ 23813 w 27622"/>
                  <a:gd name="connsiteY88" fmla="*/ 48578 h 54292"/>
                  <a:gd name="connsiteX89" fmla="*/ 23813 w 27622"/>
                  <a:gd name="connsiteY89" fmla="*/ 48578 h 54292"/>
                  <a:gd name="connsiteX90" fmla="*/ 23813 w 27622"/>
                  <a:gd name="connsiteY90" fmla="*/ 48578 h 54292"/>
                  <a:gd name="connsiteX91" fmla="*/ 23813 w 27622"/>
                  <a:gd name="connsiteY91" fmla="*/ 48578 h 54292"/>
                  <a:gd name="connsiteX92" fmla="*/ 23813 w 27622"/>
                  <a:gd name="connsiteY92" fmla="*/ 48578 h 54292"/>
                  <a:gd name="connsiteX93" fmla="*/ 23813 w 27622"/>
                  <a:gd name="connsiteY93" fmla="*/ 48578 h 54292"/>
                  <a:gd name="connsiteX94" fmla="*/ 23813 w 27622"/>
                  <a:gd name="connsiteY94" fmla="*/ 48578 h 54292"/>
                  <a:gd name="connsiteX95" fmla="*/ 23813 w 27622"/>
                  <a:gd name="connsiteY95" fmla="*/ 48578 h 54292"/>
                  <a:gd name="connsiteX96" fmla="*/ 23813 w 27622"/>
                  <a:gd name="connsiteY96" fmla="*/ 48578 h 54292"/>
                  <a:gd name="connsiteX97" fmla="*/ 23813 w 27622"/>
                  <a:gd name="connsiteY97" fmla="*/ 48578 h 54292"/>
                  <a:gd name="connsiteX98" fmla="*/ 23813 w 27622"/>
                  <a:gd name="connsiteY98" fmla="*/ 48578 h 54292"/>
                  <a:gd name="connsiteX99" fmla="*/ 23813 w 27622"/>
                  <a:gd name="connsiteY99" fmla="*/ 48578 h 54292"/>
                  <a:gd name="connsiteX100" fmla="*/ 23813 w 27622"/>
                  <a:gd name="connsiteY100" fmla="*/ 48578 h 54292"/>
                  <a:gd name="connsiteX101" fmla="*/ 23813 w 27622"/>
                  <a:gd name="connsiteY101" fmla="*/ 48578 h 54292"/>
                  <a:gd name="connsiteX102" fmla="*/ 23813 w 27622"/>
                  <a:gd name="connsiteY102" fmla="*/ 48578 h 54292"/>
                  <a:gd name="connsiteX103" fmla="*/ 23813 w 27622"/>
                  <a:gd name="connsiteY103" fmla="*/ 48578 h 54292"/>
                  <a:gd name="connsiteX104" fmla="*/ 23813 w 27622"/>
                  <a:gd name="connsiteY104" fmla="*/ 48578 h 54292"/>
                  <a:gd name="connsiteX105" fmla="*/ 23813 w 27622"/>
                  <a:gd name="connsiteY105" fmla="*/ 48578 h 54292"/>
                  <a:gd name="connsiteX106" fmla="*/ 23813 w 27622"/>
                  <a:gd name="connsiteY106" fmla="*/ 48578 h 54292"/>
                  <a:gd name="connsiteX107" fmla="*/ 23813 w 27622"/>
                  <a:gd name="connsiteY107" fmla="*/ 48578 h 54292"/>
                  <a:gd name="connsiteX108" fmla="*/ 23813 w 27622"/>
                  <a:gd name="connsiteY108" fmla="*/ 48578 h 54292"/>
                  <a:gd name="connsiteX109" fmla="*/ 23813 w 27622"/>
                  <a:gd name="connsiteY109" fmla="*/ 48578 h 54292"/>
                  <a:gd name="connsiteX110" fmla="*/ 23813 w 27622"/>
                  <a:gd name="connsiteY110" fmla="*/ 48578 h 54292"/>
                  <a:gd name="connsiteX111" fmla="*/ 23813 w 27622"/>
                  <a:gd name="connsiteY111" fmla="*/ 48578 h 54292"/>
                  <a:gd name="connsiteX112" fmla="*/ 23813 w 27622"/>
                  <a:gd name="connsiteY112" fmla="*/ 48578 h 54292"/>
                  <a:gd name="connsiteX113" fmla="*/ 23813 w 27622"/>
                  <a:gd name="connsiteY113" fmla="*/ 48578 h 54292"/>
                  <a:gd name="connsiteX114" fmla="*/ 23813 w 27622"/>
                  <a:gd name="connsiteY114" fmla="*/ 48578 h 54292"/>
                  <a:gd name="connsiteX115" fmla="*/ 23813 w 27622"/>
                  <a:gd name="connsiteY115" fmla="*/ 48578 h 54292"/>
                  <a:gd name="connsiteX116" fmla="*/ 23813 w 27622"/>
                  <a:gd name="connsiteY116" fmla="*/ 48578 h 54292"/>
                  <a:gd name="connsiteX117" fmla="*/ 23813 w 27622"/>
                  <a:gd name="connsiteY117" fmla="*/ 48578 h 54292"/>
                  <a:gd name="connsiteX118" fmla="*/ 23813 w 27622"/>
                  <a:gd name="connsiteY118" fmla="*/ 48578 h 54292"/>
                  <a:gd name="connsiteX119" fmla="*/ 23813 w 27622"/>
                  <a:gd name="connsiteY119" fmla="*/ 48578 h 54292"/>
                  <a:gd name="connsiteX120" fmla="*/ 22860 w 27622"/>
                  <a:gd name="connsiteY120" fmla="*/ 49530 h 54292"/>
                  <a:gd name="connsiteX121" fmla="*/ 22860 w 27622"/>
                  <a:gd name="connsiteY121" fmla="*/ 49530 h 54292"/>
                  <a:gd name="connsiteX122" fmla="*/ 21908 w 27622"/>
                  <a:gd name="connsiteY122" fmla="*/ 50483 h 54292"/>
                  <a:gd name="connsiteX123" fmla="*/ 21908 w 27622"/>
                  <a:gd name="connsiteY123" fmla="*/ 50483 h 54292"/>
                  <a:gd name="connsiteX124" fmla="*/ 20003 w 27622"/>
                  <a:gd name="connsiteY124" fmla="*/ 52388 h 54292"/>
                  <a:gd name="connsiteX125" fmla="*/ 20003 w 27622"/>
                  <a:gd name="connsiteY125" fmla="*/ 52388 h 54292"/>
                  <a:gd name="connsiteX126" fmla="*/ 18097 w 27622"/>
                  <a:gd name="connsiteY126" fmla="*/ 53340 h 54292"/>
                  <a:gd name="connsiteX127" fmla="*/ 18097 w 27622"/>
                  <a:gd name="connsiteY127" fmla="*/ 53340 h 54292"/>
                  <a:gd name="connsiteX128" fmla="*/ 17145 w 27622"/>
                  <a:gd name="connsiteY128" fmla="*/ 54293 h 54292"/>
                  <a:gd name="connsiteX129" fmla="*/ 16193 w 27622"/>
                  <a:gd name="connsiteY129" fmla="*/ 53340 h 54292"/>
                  <a:gd name="connsiteX130" fmla="*/ 11430 w 27622"/>
                  <a:gd name="connsiteY130" fmla="*/ 54293 h 54292"/>
                  <a:gd name="connsiteX131" fmla="*/ 1905 w 27622"/>
                  <a:gd name="connsiteY131" fmla="*/ 47625 h 54292"/>
                  <a:gd name="connsiteX132" fmla="*/ 1905 w 27622"/>
                  <a:gd name="connsiteY132" fmla="*/ 47625 h 54292"/>
                  <a:gd name="connsiteX133" fmla="*/ 1905 w 27622"/>
                  <a:gd name="connsiteY133" fmla="*/ 47625 h 54292"/>
                  <a:gd name="connsiteX134" fmla="*/ 953 w 27622"/>
                  <a:gd name="connsiteY134" fmla="*/ 43815 h 54292"/>
                  <a:gd name="connsiteX135" fmla="*/ 1905 w 27622"/>
                  <a:gd name="connsiteY135" fmla="*/ 42863 h 54292"/>
                  <a:gd name="connsiteX136" fmla="*/ 1905 w 27622"/>
                  <a:gd name="connsiteY136" fmla="*/ 42863 h 54292"/>
                  <a:gd name="connsiteX137" fmla="*/ 1905 w 27622"/>
                  <a:gd name="connsiteY137" fmla="*/ 41910 h 54292"/>
                  <a:gd name="connsiteX138" fmla="*/ 953 w 27622"/>
                  <a:gd name="connsiteY138" fmla="*/ 40005 h 54292"/>
                  <a:gd name="connsiteX139" fmla="*/ 1905 w 27622"/>
                  <a:gd name="connsiteY139" fmla="*/ 38100 h 54292"/>
                  <a:gd name="connsiteX140" fmla="*/ 1905 w 27622"/>
                  <a:gd name="connsiteY140" fmla="*/ 38100 h 54292"/>
                  <a:gd name="connsiteX141" fmla="*/ 0 w 27622"/>
                  <a:gd name="connsiteY141" fmla="*/ 36195 h 54292"/>
                  <a:gd name="connsiteX142" fmla="*/ 1905 w 27622"/>
                  <a:gd name="connsiteY142" fmla="*/ 34290 h 54292"/>
                  <a:gd name="connsiteX143" fmla="*/ 2858 w 27622"/>
                  <a:gd name="connsiteY143" fmla="*/ 34290 h 54292"/>
                  <a:gd name="connsiteX144" fmla="*/ 3810 w 27622"/>
                  <a:gd name="connsiteY144" fmla="*/ 34290 h 54292"/>
                  <a:gd name="connsiteX145" fmla="*/ 3810 w 27622"/>
                  <a:gd name="connsiteY145" fmla="*/ 33338 h 54292"/>
                  <a:gd name="connsiteX146" fmla="*/ 2858 w 27622"/>
                  <a:gd name="connsiteY146" fmla="*/ 31433 h 54292"/>
                  <a:gd name="connsiteX147" fmla="*/ 4763 w 27622"/>
                  <a:gd name="connsiteY147" fmla="*/ 29528 h 54292"/>
                  <a:gd name="connsiteX148" fmla="*/ 4763 w 27622"/>
                  <a:gd name="connsiteY148" fmla="*/ 28575 h 54292"/>
                  <a:gd name="connsiteX149" fmla="*/ 3810 w 27622"/>
                  <a:gd name="connsiteY149" fmla="*/ 26670 h 54292"/>
                  <a:gd name="connsiteX150" fmla="*/ 5715 w 27622"/>
                  <a:gd name="connsiteY150" fmla="*/ 24765 h 54292"/>
                  <a:gd name="connsiteX151" fmla="*/ 6668 w 27622"/>
                  <a:gd name="connsiteY151" fmla="*/ 20003 h 54292"/>
                  <a:gd name="connsiteX152" fmla="*/ 5715 w 27622"/>
                  <a:gd name="connsiteY152" fmla="*/ 18098 h 54292"/>
                  <a:gd name="connsiteX153" fmla="*/ 7620 w 27622"/>
                  <a:gd name="connsiteY153" fmla="*/ 16193 h 54292"/>
                  <a:gd name="connsiteX154" fmla="*/ 7620 w 27622"/>
                  <a:gd name="connsiteY154" fmla="*/ 16193 h 54292"/>
                  <a:gd name="connsiteX155" fmla="*/ 7620 w 27622"/>
                  <a:gd name="connsiteY155" fmla="*/ 15240 h 54292"/>
                  <a:gd name="connsiteX156" fmla="*/ 8572 w 27622"/>
                  <a:gd name="connsiteY156" fmla="*/ 9525 h 54292"/>
                  <a:gd name="connsiteX157" fmla="*/ 13335 w 27622"/>
                  <a:gd name="connsiteY157" fmla="*/ 3810 h 54292"/>
                  <a:gd name="connsiteX158" fmla="*/ 18097 w 27622"/>
                  <a:gd name="connsiteY158" fmla="*/ 0 h 54292"/>
                  <a:gd name="connsiteX159" fmla="*/ 20003 w 27622"/>
                  <a:gd name="connsiteY159" fmla="*/ 6668 h 5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</a:cxnLst>
                <a:rect l="l" t="t" r="r" b="b"/>
                <a:pathLst>
                  <a:path w="27622" h="54292">
                    <a:moveTo>
                      <a:pt x="20003" y="6668"/>
                    </a:moveTo>
                    <a:cubicBezTo>
                      <a:pt x="20003" y="6668"/>
                      <a:pt x="20003" y="6668"/>
                      <a:pt x="20003" y="6668"/>
                    </a:cubicBezTo>
                    <a:cubicBezTo>
                      <a:pt x="20003" y="7620"/>
                      <a:pt x="20003" y="7620"/>
                      <a:pt x="20003" y="7620"/>
                    </a:cubicBezTo>
                    <a:lnTo>
                      <a:pt x="20003" y="7620"/>
                    </a:lnTo>
                    <a:cubicBezTo>
                      <a:pt x="20955" y="7620"/>
                      <a:pt x="20955" y="8573"/>
                      <a:pt x="20955" y="9525"/>
                    </a:cubicBezTo>
                    <a:cubicBezTo>
                      <a:pt x="20955" y="9525"/>
                      <a:pt x="20955" y="10478"/>
                      <a:pt x="20955" y="10478"/>
                    </a:cubicBezTo>
                    <a:lnTo>
                      <a:pt x="20955" y="10478"/>
                    </a:lnTo>
                    <a:cubicBezTo>
                      <a:pt x="21908" y="10478"/>
                      <a:pt x="22860" y="11430"/>
                      <a:pt x="22860" y="13335"/>
                    </a:cubicBezTo>
                    <a:cubicBezTo>
                      <a:pt x="22860" y="13335"/>
                      <a:pt x="22860" y="14288"/>
                      <a:pt x="22860" y="14288"/>
                    </a:cubicBezTo>
                    <a:cubicBezTo>
                      <a:pt x="23813" y="14288"/>
                      <a:pt x="23813" y="15240"/>
                      <a:pt x="23813" y="16193"/>
                    </a:cubicBezTo>
                    <a:cubicBezTo>
                      <a:pt x="24765" y="16193"/>
                      <a:pt x="25718" y="17145"/>
                      <a:pt x="25718" y="19050"/>
                    </a:cubicBezTo>
                    <a:cubicBezTo>
                      <a:pt x="25718" y="20003"/>
                      <a:pt x="25718" y="20003"/>
                      <a:pt x="24765" y="20955"/>
                    </a:cubicBezTo>
                    <a:cubicBezTo>
                      <a:pt x="24765" y="20955"/>
                      <a:pt x="24765" y="21908"/>
                      <a:pt x="24765" y="22860"/>
                    </a:cubicBezTo>
                    <a:cubicBezTo>
                      <a:pt x="24765" y="23813"/>
                      <a:pt x="24765" y="23813"/>
                      <a:pt x="23813" y="23813"/>
                    </a:cubicBezTo>
                    <a:lnTo>
                      <a:pt x="23813" y="23813"/>
                    </a:lnTo>
                    <a:cubicBezTo>
                      <a:pt x="24765" y="23813"/>
                      <a:pt x="24765" y="24765"/>
                      <a:pt x="24765" y="25718"/>
                    </a:cubicBezTo>
                    <a:cubicBezTo>
                      <a:pt x="24765" y="25718"/>
                      <a:pt x="24765" y="26670"/>
                      <a:pt x="24765" y="26670"/>
                    </a:cubicBezTo>
                    <a:cubicBezTo>
                      <a:pt x="24765" y="26670"/>
                      <a:pt x="25718" y="27623"/>
                      <a:pt x="25718" y="28575"/>
                    </a:cubicBezTo>
                    <a:cubicBezTo>
                      <a:pt x="25718" y="28575"/>
                      <a:pt x="25718" y="29528"/>
                      <a:pt x="25718" y="29528"/>
                    </a:cubicBezTo>
                    <a:cubicBezTo>
                      <a:pt x="25718" y="29528"/>
                      <a:pt x="26670" y="30480"/>
                      <a:pt x="26670" y="31433"/>
                    </a:cubicBezTo>
                    <a:cubicBezTo>
                      <a:pt x="26670" y="31433"/>
                      <a:pt x="26670" y="32385"/>
                      <a:pt x="26670" y="32385"/>
                    </a:cubicBezTo>
                    <a:cubicBezTo>
                      <a:pt x="26670" y="33338"/>
                      <a:pt x="27622" y="33338"/>
                      <a:pt x="27622" y="34290"/>
                    </a:cubicBezTo>
                    <a:cubicBezTo>
                      <a:pt x="27622" y="35243"/>
                      <a:pt x="27622" y="35243"/>
                      <a:pt x="26670" y="35243"/>
                    </a:cubicBezTo>
                    <a:lnTo>
                      <a:pt x="26670" y="35243"/>
                    </a:lnTo>
                    <a:cubicBezTo>
                      <a:pt x="26670" y="35243"/>
                      <a:pt x="27622" y="36195"/>
                      <a:pt x="26670" y="37148"/>
                    </a:cubicBezTo>
                    <a:cubicBezTo>
                      <a:pt x="26670" y="37148"/>
                      <a:pt x="26670" y="37148"/>
                      <a:pt x="26670" y="38100"/>
                    </a:cubicBezTo>
                    <a:cubicBezTo>
                      <a:pt x="26670" y="38100"/>
                      <a:pt x="26670" y="39053"/>
                      <a:pt x="26670" y="40005"/>
                    </a:cubicBezTo>
                    <a:cubicBezTo>
                      <a:pt x="26670" y="40005"/>
                      <a:pt x="26670" y="40005"/>
                      <a:pt x="26670" y="40005"/>
                    </a:cubicBezTo>
                    <a:cubicBezTo>
                      <a:pt x="26670" y="40005"/>
                      <a:pt x="26670" y="40958"/>
                      <a:pt x="26670" y="40958"/>
                    </a:cubicBezTo>
                    <a:cubicBezTo>
                      <a:pt x="26670" y="40958"/>
                      <a:pt x="26670" y="41910"/>
                      <a:pt x="25718" y="41910"/>
                    </a:cubicBezTo>
                    <a:cubicBezTo>
                      <a:pt x="26670" y="41910"/>
                      <a:pt x="26670" y="42863"/>
                      <a:pt x="26670" y="43815"/>
                    </a:cubicBezTo>
                    <a:cubicBezTo>
                      <a:pt x="26670" y="44768"/>
                      <a:pt x="25718" y="44768"/>
                      <a:pt x="25718" y="44768"/>
                    </a:cubicBezTo>
                    <a:cubicBezTo>
                      <a:pt x="25718" y="44768"/>
                      <a:pt x="25718" y="45720"/>
                      <a:pt x="25718" y="45720"/>
                    </a:cubicBezTo>
                    <a:cubicBezTo>
                      <a:pt x="25718" y="45720"/>
                      <a:pt x="25718" y="46673"/>
                      <a:pt x="24765" y="46673"/>
                    </a:cubicBezTo>
                    <a:cubicBezTo>
                      <a:pt x="24765" y="46673"/>
                      <a:pt x="24765" y="47625"/>
                      <a:pt x="24765" y="47625"/>
                    </a:cubicBezTo>
                    <a:cubicBezTo>
                      <a:pt x="24765" y="48578"/>
                      <a:pt x="24765" y="48578"/>
                      <a:pt x="23813" y="48578"/>
                    </a:cubicBez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cubicBezTo>
                      <a:pt x="23813" y="49530"/>
                      <a:pt x="23813" y="49530"/>
                      <a:pt x="22860" y="49530"/>
                    </a:cubicBezTo>
                    <a:cubicBezTo>
                      <a:pt x="22860" y="49530"/>
                      <a:pt x="22860" y="49530"/>
                      <a:pt x="22860" y="49530"/>
                    </a:cubicBezTo>
                    <a:cubicBezTo>
                      <a:pt x="22860" y="50483"/>
                      <a:pt x="22860" y="50483"/>
                      <a:pt x="21908" y="50483"/>
                    </a:cubicBezTo>
                    <a:cubicBezTo>
                      <a:pt x="21908" y="50483"/>
                      <a:pt x="21908" y="50483"/>
                      <a:pt x="21908" y="50483"/>
                    </a:cubicBezTo>
                    <a:cubicBezTo>
                      <a:pt x="21908" y="51435"/>
                      <a:pt x="20955" y="52388"/>
                      <a:pt x="20003" y="52388"/>
                    </a:cubicBezTo>
                    <a:lnTo>
                      <a:pt x="20003" y="52388"/>
                    </a:lnTo>
                    <a:cubicBezTo>
                      <a:pt x="20003" y="53340"/>
                      <a:pt x="19050" y="54293"/>
                      <a:pt x="18097" y="53340"/>
                    </a:cubicBezTo>
                    <a:cubicBezTo>
                      <a:pt x="18097" y="53340"/>
                      <a:pt x="18097" y="53340"/>
                      <a:pt x="18097" y="53340"/>
                    </a:cubicBezTo>
                    <a:cubicBezTo>
                      <a:pt x="18097" y="54293"/>
                      <a:pt x="17145" y="54293"/>
                      <a:pt x="17145" y="54293"/>
                    </a:cubicBezTo>
                    <a:cubicBezTo>
                      <a:pt x="17145" y="54293"/>
                      <a:pt x="16193" y="54293"/>
                      <a:pt x="16193" y="53340"/>
                    </a:cubicBezTo>
                    <a:cubicBezTo>
                      <a:pt x="14288" y="54293"/>
                      <a:pt x="13335" y="54293"/>
                      <a:pt x="11430" y="54293"/>
                    </a:cubicBezTo>
                    <a:cubicBezTo>
                      <a:pt x="6668" y="53340"/>
                      <a:pt x="3810" y="51435"/>
                      <a:pt x="1905" y="47625"/>
                    </a:cubicBezTo>
                    <a:lnTo>
                      <a:pt x="1905" y="47625"/>
                    </a:lnTo>
                    <a:lnTo>
                      <a:pt x="1905" y="47625"/>
                    </a:lnTo>
                    <a:cubicBezTo>
                      <a:pt x="1905" y="46673"/>
                      <a:pt x="953" y="45720"/>
                      <a:pt x="953" y="43815"/>
                    </a:cubicBezTo>
                    <a:cubicBezTo>
                      <a:pt x="953" y="43815"/>
                      <a:pt x="1905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lnTo>
                      <a:pt x="1905" y="41910"/>
                    </a:lnTo>
                    <a:cubicBezTo>
                      <a:pt x="1905" y="41910"/>
                      <a:pt x="953" y="40958"/>
                      <a:pt x="953" y="40005"/>
                    </a:cubicBezTo>
                    <a:cubicBezTo>
                      <a:pt x="953" y="39053"/>
                      <a:pt x="953" y="38100"/>
                      <a:pt x="1905" y="38100"/>
                    </a:cubicBezTo>
                    <a:lnTo>
                      <a:pt x="1905" y="38100"/>
                    </a:lnTo>
                    <a:cubicBezTo>
                      <a:pt x="953" y="38100"/>
                      <a:pt x="0" y="37148"/>
                      <a:pt x="0" y="36195"/>
                    </a:cubicBezTo>
                    <a:cubicBezTo>
                      <a:pt x="0" y="35243"/>
                      <a:pt x="953" y="34290"/>
                      <a:pt x="1905" y="34290"/>
                    </a:cubicBezTo>
                    <a:cubicBezTo>
                      <a:pt x="1905" y="34290"/>
                      <a:pt x="1905" y="34290"/>
                      <a:pt x="2858" y="34290"/>
                    </a:cubicBezTo>
                    <a:cubicBezTo>
                      <a:pt x="2858" y="34290"/>
                      <a:pt x="2858" y="34290"/>
                      <a:pt x="3810" y="34290"/>
                    </a:cubicBezTo>
                    <a:lnTo>
                      <a:pt x="3810" y="33338"/>
                    </a:lnTo>
                    <a:cubicBezTo>
                      <a:pt x="2858" y="33338"/>
                      <a:pt x="2858" y="32385"/>
                      <a:pt x="2858" y="31433"/>
                    </a:cubicBezTo>
                    <a:cubicBezTo>
                      <a:pt x="2858" y="30480"/>
                      <a:pt x="3810" y="29528"/>
                      <a:pt x="4763" y="29528"/>
                    </a:cubicBezTo>
                    <a:lnTo>
                      <a:pt x="4763" y="28575"/>
                    </a:lnTo>
                    <a:cubicBezTo>
                      <a:pt x="4763" y="28575"/>
                      <a:pt x="3810" y="27623"/>
                      <a:pt x="3810" y="26670"/>
                    </a:cubicBezTo>
                    <a:cubicBezTo>
                      <a:pt x="3810" y="25718"/>
                      <a:pt x="4763" y="24765"/>
                      <a:pt x="5715" y="24765"/>
                    </a:cubicBezTo>
                    <a:cubicBezTo>
                      <a:pt x="5715" y="22860"/>
                      <a:pt x="6668" y="21908"/>
                      <a:pt x="6668" y="20003"/>
                    </a:cubicBezTo>
                    <a:cubicBezTo>
                      <a:pt x="5715" y="20003"/>
                      <a:pt x="5715" y="19050"/>
                      <a:pt x="5715" y="18098"/>
                    </a:cubicBezTo>
                    <a:cubicBezTo>
                      <a:pt x="5715" y="17145"/>
                      <a:pt x="6668" y="16193"/>
                      <a:pt x="7620" y="16193"/>
                    </a:cubicBezTo>
                    <a:lnTo>
                      <a:pt x="7620" y="16193"/>
                    </a:lnTo>
                    <a:lnTo>
                      <a:pt x="7620" y="15240"/>
                    </a:lnTo>
                    <a:cubicBezTo>
                      <a:pt x="7620" y="13335"/>
                      <a:pt x="7620" y="11430"/>
                      <a:pt x="8572" y="9525"/>
                    </a:cubicBezTo>
                    <a:cubicBezTo>
                      <a:pt x="9525" y="6668"/>
                      <a:pt x="11430" y="4763"/>
                      <a:pt x="13335" y="3810"/>
                    </a:cubicBezTo>
                    <a:cubicBezTo>
                      <a:pt x="15240" y="953"/>
                      <a:pt x="16193" y="0"/>
                      <a:pt x="18097" y="0"/>
                    </a:cubicBezTo>
                    <a:cubicBezTo>
                      <a:pt x="19050" y="5715"/>
                      <a:pt x="19050" y="6668"/>
                      <a:pt x="20003" y="6668"/>
                    </a:cubicBezTo>
                    <a:close/>
                  </a:path>
                </a:pathLst>
              </a:custGeom>
              <a:solidFill>
                <a:srgbClr val="76B84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851" name="Graphic 801">
              <a:extLst>
                <a:ext uri="{FF2B5EF4-FFF2-40B4-BE49-F238E27FC236}">
                  <a16:creationId xmlns:a16="http://schemas.microsoft.com/office/drawing/2014/main" id="{9BED3FFE-ECC1-415C-BC0F-E51724BB12F5}"/>
                </a:ext>
              </a:extLst>
            </p:cNvPr>
            <p:cNvGrpSpPr/>
            <p:nvPr/>
          </p:nvGrpSpPr>
          <p:grpSpPr>
            <a:xfrm>
              <a:off x="6192202" y="3486150"/>
              <a:ext cx="120015" cy="163829"/>
              <a:chOff x="6192202" y="3486150"/>
              <a:chExt cx="120015" cy="163829"/>
            </a:xfrm>
            <a:solidFill>
              <a:schemeClr val="accent1"/>
            </a:solidFill>
          </p:grpSpPr>
          <p:sp>
            <p:nvSpPr>
              <p:cNvPr id="863" name="Freeform: Shape 862">
                <a:extLst>
                  <a:ext uri="{FF2B5EF4-FFF2-40B4-BE49-F238E27FC236}">
                    <a16:creationId xmlns:a16="http://schemas.microsoft.com/office/drawing/2014/main" id="{4297E16F-EAF5-4930-9D2C-800FAC686637}"/>
                  </a:ext>
                </a:extLst>
              </p:cNvPr>
              <p:cNvSpPr/>
              <p:nvPr/>
            </p:nvSpPr>
            <p:spPr>
              <a:xfrm>
                <a:off x="6226492" y="3615690"/>
                <a:ext cx="66675" cy="34289"/>
              </a:xfrm>
              <a:custGeom>
                <a:avLst/>
                <a:gdLst>
                  <a:gd name="connsiteX0" fmla="*/ 33338 w 66675"/>
                  <a:gd name="connsiteY0" fmla="*/ 34290 h 34289"/>
                  <a:gd name="connsiteX1" fmla="*/ 66675 w 66675"/>
                  <a:gd name="connsiteY1" fmla="*/ 17145 h 34289"/>
                  <a:gd name="connsiteX2" fmla="*/ 33338 w 66675"/>
                  <a:gd name="connsiteY2" fmla="*/ 0 h 34289"/>
                  <a:gd name="connsiteX3" fmla="*/ 0 w 66675"/>
                  <a:gd name="connsiteY3" fmla="*/ 17145 h 34289"/>
                  <a:gd name="connsiteX4" fmla="*/ 33338 w 66675"/>
                  <a:gd name="connsiteY4" fmla="*/ 34290 h 342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6675" h="34289">
                    <a:moveTo>
                      <a:pt x="33338" y="34290"/>
                    </a:moveTo>
                    <a:cubicBezTo>
                      <a:pt x="51435" y="34290"/>
                      <a:pt x="66675" y="26670"/>
                      <a:pt x="66675" y="17145"/>
                    </a:cubicBezTo>
                    <a:cubicBezTo>
                      <a:pt x="66675" y="7620"/>
                      <a:pt x="51435" y="0"/>
                      <a:pt x="33338" y="0"/>
                    </a:cubicBezTo>
                    <a:cubicBezTo>
                      <a:pt x="15240" y="0"/>
                      <a:pt x="0" y="7620"/>
                      <a:pt x="0" y="17145"/>
                    </a:cubicBezTo>
                    <a:cubicBezTo>
                      <a:pt x="0" y="26670"/>
                      <a:pt x="15240" y="34290"/>
                      <a:pt x="33338" y="34290"/>
                    </a:cubicBezTo>
                    <a:close/>
                  </a:path>
                </a:pathLst>
              </a:custGeom>
              <a:solidFill>
                <a:srgbClr val="40404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864" name="Graphic 801">
                <a:extLst>
                  <a:ext uri="{FF2B5EF4-FFF2-40B4-BE49-F238E27FC236}">
                    <a16:creationId xmlns:a16="http://schemas.microsoft.com/office/drawing/2014/main" id="{E611E90C-4381-448A-A6F9-DF6218370A78}"/>
                  </a:ext>
                </a:extLst>
              </p:cNvPr>
              <p:cNvGrpSpPr/>
              <p:nvPr/>
            </p:nvGrpSpPr>
            <p:grpSpPr>
              <a:xfrm>
                <a:off x="6192202" y="3486150"/>
                <a:ext cx="120015" cy="150495"/>
                <a:chOff x="6192202" y="3486150"/>
                <a:chExt cx="120015" cy="150495"/>
              </a:xfrm>
              <a:solidFill>
                <a:schemeClr val="accent1"/>
              </a:solidFill>
            </p:grpSpPr>
            <p:sp>
              <p:nvSpPr>
                <p:cNvPr id="865" name="Freeform: Shape 864">
                  <a:extLst>
                    <a:ext uri="{FF2B5EF4-FFF2-40B4-BE49-F238E27FC236}">
                      <a16:creationId xmlns:a16="http://schemas.microsoft.com/office/drawing/2014/main" id="{88AE364C-B262-482C-9161-9395871D44C7}"/>
                    </a:ext>
                  </a:extLst>
                </p:cNvPr>
                <p:cNvSpPr/>
                <p:nvPr/>
              </p:nvSpPr>
              <p:spPr>
                <a:xfrm>
                  <a:off x="6230302" y="3549015"/>
                  <a:ext cx="63817" cy="87629"/>
                </a:xfrm>
                <a:custGeom>
                  <a:avLst/>
                  <a:gdLst>
                    <a:gd name="connsiteX0" fmla="*/ 0 w 63817"/>
                    <a:gd name="connsiteY0" fmla="*/ 4763 h 87629"/>
                    <a:gd name="connsiteX1" fmla="*/ 10478 w 63817"/>
                    <a:gd name="connsiteY1" fmla="*/ 20955 h 87629"/>
                    <a:gd name="connsiteX2" fmla="*/ 20955 w 63817"/>
                    <a:gd name="connsiteY2" fmla="*/ 60960 h 87629"/>
                    <a:gd name="connsiteX3" fmla="*/ 17145 w 63817"/>
                    <a:gd name="connsiteY3" fmla="*/ 76200 h 87629"/>
                    <a:gd name="connsiteX4" fmla="*/ 3810 w 63817"/>
                    <a:gd name="connsiteY4" fmla="*/ 81915 h 87629"/>
                    <a:gd name="connsiteX5" fmla="*/ 2857 w 63817"/>
                    <a:gd name="connsiteY5" fmla="*/ 82867 h 87629"/>
                    <a:gd name="connsiteX6" fmla="*/ 6667 w 63817"/>
                    <a:gd name="connsiteY6" fmla="*/ 82867 h 87629"/>
                    <a:gd name="connsiteX7" fmla="*/ 9525 w 63817"/>
                    <a:gd name="connsiteY7" fmla="*/ 82867 h 87629"/>
                    <a:gd name="connsiteX8" fmla="*/ 15240 w 63817"/>
                    <a:gd name="connsiteY8" fmla="*/ 80010 h 87629"/>
                    <a:gd name="connsiteX9" fmla="*/ 20955 w 63817"/>
                    <a:gd name="connsiteY9" fmla="*/ 82867 h 87629"/>
                    <a:gd name="connsiteX10" fmla="*/ 16192 w 63817"/>
                    <a:gd name="connsiteY10" fmla="*/ 85725 h 87629"/>
                    <a:gd name="connsiteX11" fmla="*/ 10478 w 63817"/>
                    <a:gd name="connsiteY11" fmla="*/ 87630 h 87629"/>
                    <a:gd name="connsiteX12" fmla="*/ 18097 w 63817"/>
                    <a:gd name="connsiteY12" fmla="*/ 86677 h 87629"/>
                    <a:gd name="connsiteX13" fmla="*/ 28575 w 63817"/>
                    <a:gd name="connsiteY13" fmla="*/ 80963 h 87629"/>
                    <a:gd name="connsiteX14" fmla="*/ 31432 w 63817"/>
                    <a:gd name="connsiteY14" fmla="*/ 78105 h 87629"/>
                    <a:gd name="connsiteX15" fmla="*/ 32385 w 63817"/>
                    <a:gd name="connsiteY15" fmla="*/ 79057 h 87629"/>
                    <a:gd name="connsiteX16" fmla="*/ 37147 w 63817"/>
                    <a:gd name="connsiteY16" fmla="*/ 82867 h 87629"/>
                    <a:gd name="connsiteX17" fmla="*/ 40957 w 63817"/>
                    <a:gd name="connsiteY17" fmla="*/ 83820 h 87629"/>
                    <a:gd name="connsiteX18" fmla="*/ 52388 w 63817"/>
                    <a:gd name="connsiteY18" fmla="*/ 84772 h 87629"/>
                    <a:gd name="connsiteX19" fmla="*/ 54292 w 63817"/>
                    <a:gd name="connsiteY19" fmla="*/ 85725 h 87629"/>
                    <a:gd name="connsiteX20" fmla="*/ 52388 w 63817"/>
                    <a:gd name="connsiteY20" fmla="*/ 83820 h 87629"/>
                    <a:gd name="connsiteX21" fmla="*/ 45720 w 63817"/>
                    <a:gd name="connsiteY21" fmla="*/ 80963 h 87629"/>
                    <a:gd name="connsiteX22" fmla="*/ 42863 w 63817"/>
                    <a:gd name="connsiteY22" fmla="*/ 76200 h 87629"/>
                    <a:gd name="connsiteX23" fmla="*/ 45720 w 63817"/>
                    <a:gd name="connsiteY23" fmla="*/ 79057 h 87629"/>
                    <a:gd name="connsiteX24" fmla="*/ 50482 w 63817"/>
                    <a:gd name="connsiteY24" fmla="*/ 80010 h 87629"/>
                    <a:gd name="connsiteX25" fmla="*/ 55245 w 63817"/>
                    <a:gd name="connsiteY25" fmla="*/ 80010 h 87629"/>
                    <a:gd name="connsiteX26" fmla="*/ 55245 w 63817"/>
                    <a:gd name="connsiteY26" fmla="*/ 79057 h 87629"/>
                    <a:gd name="connsiteX27" fmla="*/ 52388 w 63817"/>
                    <a:gd name="connsiteY27" fmla="*/ 77152 h 87629"/>
                    <a:gd name="connsiteX28" fmla="*/ 48578 w 63817"/>
                    <a:gd name="connsiteY28" fmla="*/ 76200 h 87629"/>
                    <a:gd name="connsiteX29" fmla="*/ 40005 w 63817"/>
                    <a:gd name="connsiteY29" fmla="*/ 66675 h 87629"/>
                    <a:gd name="connsiteX30" fmla="*/ 35242 w 63817"/>
                    <a:gd name="connsiteY30" fmla="*/ 47625 h 87629"/>
                    <a:gd name="connsiteX31" fmla="*/ 36195 w 63817"/>
                    <a:gd name="connsiteY31" fmla="*/ 35242 h 87629"/>
                    <a:gd name="connsiteX32" fmla="*/ 43815 w 63817"/>
                    <a:gd name="connsiteY32" fmla="*/ 26670 h 87629"/>
                    <a:gd name="connsiteX33" fmla="*/ 44767 w 63817"/>
                    <a:gd name="connsiteY33" fmla="*/ 26670 h 87629"/>
                    <a:gd name="connsiteX34" fmla="*/ 50482 w 63817"/>
                    <a:gd name="connsiteY34" fmla="*/ 25717 h 87629"/>
                    <a:gd name="connsiteX35" fmla="*/ 63817 w 63817"/>
                    <a:gd name="connsiteY35" fmla="*/ 21907 h 87629"/>
                    <a:gd name="connsiteX36" fmla="*/ 61913 w 63817"/>
                    <a:gd name="connsiteY36" fmla="*/ 20955 h 87629"/>
                    <a:gd name="connsiteX37" fmla="*/ 53340 w 63817"/>
                    <a:gd name="connsiteY37" fmla="*/ 23813 h 87629"/>
                    <a:gd name="connsiteX38" fmla="*/ 47625 w 63817"/>
                    <a:gd name="connsiteY38" fmla="*/ 23813 h 87629"/>
                    <a:gd name="connsiteX39" fmla="*/ 48578 w 63817"/>
                    <a:gd name="connsiteY39" fmla="*/ 23813 h 87629"/>
                    <a:gd name="connsiteX40" fmla="*/ 51435 w 63817"/>
                    <a:gd name="connsiteY40" fmla="*/ 20955 h 87629"/>
                    <a:gd name="connsiteX41" fmla="*/ 58103 w 63817"/>
                    <a:gd name="connsiteY41" fmla="*/ 17145 h 87629"/>
                    <a:gd name="connsiteX42" fmla="*/ 59055 w 63817"/>
                    <a:gd name="connsiteY42" fmla="*/ 17145 h 87629"/>
                    <a:gd name="connsiteX43" fmla="*/ 58103 w 63817"/>
                    <a:gd name="connsiteY43" fmla="*/ 16192 h 87629"/>
                    <a:gd name="connsiteX44" fmla="*/ 57150 w 63817"/>
                    <a:gd name="connsiteY44" fmla="*/ 16192 h 87629"/>
                    <a:gd name="connsiteX45" fmla="*/ 57150 w 63817"/>
                    <a:gd name="connsiteY45" fmla="*/ 14288 h 87629"/>
                    <a:gd name="connsiteX46" fmla="*/ 52388 w 63817"/>
                    <a:gd name="connsiteY46" fmla="*/ 17145 h 87629"/>
                    <a:gd name="connsiteX47" fmla="*/ 49530 w 63817"/>
                    <a:gd name="connsiteY47" fmla="*/ 18097 h 87629"/>
                    <a:gd name="connsiteX48" fmla="*/ 52388 w 63817"/>
                    <a:gd name="connsiteY48" fmla="*/ 2857 h 87629"/>
                    <a:gd name="connsiteX49" fmla="*/ 52388 w 63817"/>
                    <a:gd name="connsiteY49" fmla="*/ 1905 h 87629"/>
                    <a:gd name="connsiteX50" fmla="*/ 49530 w 63817"/>
                    <a:gd name="connsiteY50" fmla="*/ 2857 h 87629"/>
                    <a:gd name="connsiteX51" fmla="*/ 48578 w 63817"/>
                    <a:gd name="connsiteY51" fmla="*/ 2857 h 87629"/>
                    <a:gd name="connsiteX52" fmla="*/ 47625 w 63817"/>
                    <a:gd name="connsiteY52" fmla="*/ 6667 h 87629"/>
                    <a:gd name="connsiteX53" fmla="*/ 47625 w 63817"/>
                    <a:gd name="connsiteY53" fmla="*/ 11430 h 87629"/>
                    <a:gd name="connsiteX54" fmla="*/ 46672 w 63817"/>
                    <a:gd name="connsiteY54" fmla="*/ 16192 h 87629"/>
                    <a:gd name="connsiteX55" fmla="*/ 43815 w 63817"/>
                    <a:gd name="connsiteY55" fmla="*/ 23813 h 87629"/>
                    <a:gd name="connsiteX56" fmla="*/ 41910 w 63817"/>
                    <a:gd name="connsiteY56" fmla="*/ 27622 h 87629"/>
                    <a:gd name="connsiteX57" fmla="*/ 35242 w 63817"/>
                    <a:gd name="connsiteY57" fmla="*/ 30480 h 87629"/>
                    <a:gd name="connsiteX58" fmla="*/ 35242 w 63817"/>
                    <a:gd name="connsiteY58" fmla="*/ 27622 h 87629"/>
                    <a:gd name="connsiteX59" fmla="*/ 34290 w 63817"/>
                    <a:gd name="connsiteY59" fmla="*/ 23813 h 87629"/>
                    <a:gd name="connsiteX60" fmla="*/ 34290 w 63817"/>
                    <a:gd name="connsiteY60" fmla="*/ 10477 h 87629"/>
                    <a:gd name="connsiteX61" fmla="*/ 33338 w 63817"/>
                    <a:gd name="connsiteY61" fmla="*/ 7620 h 87629"/>
                    <a:gd name="connsiteX62" fmla="*/ 33338 w 63817"/>
                    <a:gd name="connsiteY62" fmla="*/ 4763 h 87629"/>
                    <a:gd name="connsiteX63" fmla="*/ 28575 w 63817"/>
                    <a:gd name="connsiteY63" fmla="*/ 952 h 87629"/>
                    <a:gd name="connsiteX64" fmla="*/ 25717 w 63817"/>
                    <a:gd name="connsiteY64" fmla="*/ 0 h 87629"/>
                    <a:gd name="connsiteX65" fmla="*/ 25717 w 63817"/>
                    <a:gd name="connsiteY65" fmla="*/ 1905 h 87629"/>
                    <a:gd name="connsiteX66" fmla="*/ 25717 w 63817"/>
                    <a:gd name="connsiteY66" fmla="*/ 14288 h 87629"/>
                    <a:gd name="connsiteX67" fmla="*/ 22860 w 63817"/>
                    <a:gd name="connsiteY67" fmla="*/ 19050 h 87629"/>
                    <a:gd name="connsiteX68" fmla="*/ 13335 w 63817"/>
                    <a:gd name="connsiteY68" fmla="*/ 14288 h 87629"/>
                    <a:gd name="connsiteX69" fmla="*/ 10478 w 63817"/>
                    <a:gd name="connsiteY69" fmla="*/ 8572 h 87629"/>
                    <a:gd name="connsiteX70" fmla="*/ 3810 w 63817"/>
                    <a:gd name="connsiteY70" fmla="*/ 952 h 87629"/>
                    <a:gd name="connsiteX71" fmla="*/ 3810 w 63817"/>
                    <a:gd name="connsiteY71" fmla="*/ 1905 h 87629"/>
                    <a:gd name="connsiteX72" fmla="*/ 0 w 63817"/>
                    <a:gd name="connsiteY72" fmla="*/ 4763 h 876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</a:cxnLst>
                  <a:rect l="l" t="t" r="r" b="b"/>
                  <a:pathLst>
                    <a:path w="63817" h="87629">
                      <a:moveTo>
                        <a:pt x="0" y="4763"/>
                      </a:moveTo>
                      <a:cubicBezTo>
                        <a:pt x="6667" y="9525"/>
                        <a:pt x="953" y="16192"/>
                        <a:pt x="10478" y="20955"/>
                      </a:cubicBezTo>
                      <a:cubicBezTo>
                        <a:pt x="27622" y="28575"/>
                        <a:pt x="17145" y="51435"/>
                        <a:pt x="20955" y="60960"/>
                      </a:cubicBezTo>
                      <a:cubicBezTo>
                        <a:pt x="21907" y="63817"/>
                        <a:pt x="20003" y="73342"/>
                        <a:pt x="17145" y="76200"/>
                      </a:cubicBezTo>
                      <a:cubicBezTo>
                        <a:pt x="9525" y="81915"/>
                        <a:pt x="6667" y="80010"/>
                        <a:pt x="3810" y="81915"/>
                      </a:cubicBezTo>
                      <a:cubicBezTo>
                        <a:pt x="2857" y="82867"/>
                        <a:pt x="2857" y="81915"/>
                        <a:pt x="2857" y="82867"/>
                      </a:cubicBezTo>
                      <a:cubicBezTo>
                        <a:pt x="5715" y="81915"/>
                        <a:pt x="6667" y="82867"/>
                        <a:pt x="6667" y="82867"/>
                      </a:cubicBezTo>
                      <a:cubicBezTo>
                        <a:pt x="6667" y="83820"/>
                        <a:pt x="8572" y="83820"/>
                        <a:pt x="9525" y="82867"/>
                      </a:cubicBezTo>
                      <a:cubicBezTo>
                        <a:pt x="9525" y="82867"/>
                        <a:pt x="13335" y="80963"/>
                        <a:pt x="15240" y="80010"/>
                      </a:cubicBezTo>
                      <a:cubicBezTo>
                        <a:pt x="17145" y="79057"/>
                        <a:pt x="24765" y="80010"/>
                        <a:pt x="20955" y="82867"/>
                      </a:cubicBezTo>
                      <a:cubicBezTo>
                        <a:pt x="20003" y="83820"/>
                        <a:pt x="18097" y="83820"/>
                        <a:pt x="16192" y="85725"/>
                      </a:cubicBezTo>
                      <a:cubicBezTo>
                        <a:pt x="15240" y="86677"/>
                        <a:pt x="13335" y="87630"/>
                        <a:pt x="10478" y="87630"/>
                      </a:cubicBezTo>
                      <a:cubicBezTo>
                        <a:pt x="13335" y="87630"/>
                        <a:pt x="16192" y="87630"/>
                        <a:pt x="18097" y="86677"/>
                      </a:cubicBezTo>
                      <a:cubicBezTo>
                        <a:pt x="21907" y="85725"/>
                        <a:pt x="27622" y="84772"/>
                        <a:pt x="28575" y="80963"/>
                      </a:cubicBezTo>
                      <a:cubicBezTo>
                        <a:pt x="28575" y="80010"/>
                        <a:pt x="31432" y="78105"/>
                        <a:pt x="31432" y="78105"/>
                      </a:cubicBezTo>
                      <a:cubicBezTo>
                        <a:pt x="32385" y="78105"/>
                        <a:pt x="32385" y="79057"/>
                        <a:pt x="32385" y="79057"/>
                      </a:cubicBezTo>
                      <a:cubicBezTo>
                        <a:pt x="33338" y="80010"/>
                        <a:pt x="34290" y="81915"/>
                        <a:pt x="37147" y="82867"/>
                      </a:cubicBezTo>
                      <a:cubicBezTo>
                        <a:pt x="38100" y="82867"/>
                        <a:pt x="39053" y="83820"/>
                        <a:pt x="40957" y="83820"/>
                      </a:cubicBezTo>
                      <a:cubicBezTo>
                        <a:pt x="44767" y="83820"/>
                        <a:pt x="48578" y="82867"/>
                        <a:pt x="52388" y="84772"/>
                      </a:cubicBezTo>
                      <a:lnTo>
                        <a:pt x="54292" y="85725"/>
                      </a:lnTo>
                      <a:lnTo>
                        <a:pt x="52388" y="83820"/>
                      </a:lnTo>
                      <a:cubicBezTo>
                        <a:pt x="51435" y="82867"/>
                        <a:pt x="47625" y="80963"/>
                        <a:pt x="45720" y="80963"/>
                      </a:cubicBezTo>
                      <a:cubicBezTo>
                        <a:pt x="40957" y="80010"/>
                        <a:pt x="41910" y="74295"/>
                        <a:pt x="42863" y="76200"/>
                      </a:cubicBezTo>
                      <a:cubicBezTo>
                        <a:pt x="42863" y="77152"/>
                        <a:pt x="43815" y="78105"/>
                        <a:pt x="45720" y="79057"/>
                      </a:cubicBezTo>
                      <a:cubicBezTo>
                        <a:pt x="47625" y="80010"/>
                        <a:pt x="49530" y="80010"/>
                        <a:pt x="50482" y="80010"/>
                      </a:cubicBezTo>
                      <a:lnTo>
                        <a:pt x="55245" y="80010"/>
                      </a:lnTo>
                      <a:cubicBezTo>
                        <a:pt x="57150" y="80010"/>
                        <a:pt x="56197" y="80010"/>
                        <a:pt x="55245" y="79057"/>
                      </a:cubicBezTo>
                      <a:cubicBezTo>
                        <a:pt x="54292" y="79057"/>
                        <a:pt x="53340" y="78105"/>
                        <a:pt x="52388" y="77152"/>
                      </a:cubicBezTo>
                      <a:cubicBezTo>
                        <a:pt x="51435" y="76200"/>
                        <a:pt x="50482" y="77152"/>
                        <a:pt x="48578" y="76200"/>
                      </a:cubicBezTo>
                      <a:cubicBezTo>
                        <a:pt x="43815" y="73342"/>
                        <a:pt x="42863" y="71438"/>
                        <a:pt x="40005" y="66675"/>
                      </a:cubicBezTo>
                      <a:cubicBezTo>
                        <a:pt x="37147" y="62865"/>
                        <a:pt x="35242" y="52388"/>
                        <a:pt x="35242" y="47625"/>
                      </a:cubicBezTo>
                      <a:cubicBezTo>
                        <a:pt x="35242" y="40957"/>
                        <a:pt x="33338" y="42863"/>
                        <a:pt x="36195" y="35242"/>
                      </a:cubicBezTo>
                      <a:cubicBezTo>
                        <a:pt x="37147" y="33338"/>
                        <a:pt x="40957" y="30480"/>
                        <a:pt x="43815" y="26670"/>
                      </a:cubicBezTo>
                      <a:cubicBezTo>
                        <a:pt x="43815" y="26670"/>
                        <a:pt x="44767" y="26670"/>
                        <a:pt x="44767" y="26670"/>
                      </a:cubicBezTo>
                      <a:cubicBezTo>
                        <a:pt x="47625" y="25717"/>
                        <a:pt x="47625" y="25717"/>
                        <a:pt x="50482" y="25717"/>
                      </a:cubicBezTo>
                      <a:cubicBezTo>
                        <a:pt x="59055" y="25717"/>
                        <a:pt x="61913" y="23813"/>
                        <a:pt x="63817" y="21907"/>
                      </a:cubicBezTo>
                      <a:cubicBezTo>
                        <a:pt x="62865" y="21907"/>
                        <a:pt x="62865" y="21907"/>
                        <a:pt x="61913" y="20955"/>
                      </a:cubicBezTo>
                      <a:cubicBezTo>
                        <a:pt x="60007" y="21907"/>
                        <a:pt x="57150" y="23813"/>
                        <a:pt x="53340" y="23813"/>
                      </a:cubicBezTo>
                      <a:cubicBezTo>
                        <a:pt x="50482" y="23813"/>
                        <a:pt x="49530" y="23813"/>
                        <a:pt x="47625" y="23813"/>
                      </a:cubicBezTo>
                      <a:cubicBezTo>
                        <a:pt x="47625" y="23813"/>
                        <a:pt x="48578" y="23813"/>
                        <a:pt x="48578" y="23813"/>
                      </a:cubicBezTo>
                      <a:cubicBezTo>
                        <a:pt x="49530" y="23813"/>
                        <a:pt x="50482" y="20955"/>
                        <a:pt x="51435" y="20955"/>
                      </a:cubicBezTo>
                      <a:cubicBezTo>
                        <a:pt x="52388" y="20002"/>
                        <a:pt x="56197" y="19050"/>
                        <a:pt x="58103" y="17145"/>
                      </a:cubicBezTo>
                      <a:cubicBezTo>
                        <a:pt x="58103" y="17145"/>
                        <a:pt x="58103" y="17145"/>
                        <a:pt x="59055" y="17145"/>
                      </a:cubicBezTo>
                      <a:cubicBezTo>
                        <a:pt x="59055" y="17145"/>
                        <a:pt x="59055" y="16192"/>
                        <a:pt x="58103" y="16192"/>
                      </a:cubicBezTo>
                      <a:cubicBezTo>
                        <a:pt x="58103" y="16192"/>
                        <a:pt x="58103" y="16192"/>
                        <a:pt x="57150" y="16192"/>
                      </a:cubicBezTo>
                      <a:cubicBezTo>
                        <a:pt x="57150" y="16192"/>
                        <a:pt x="57150" y="15240"/>
                        <a:pt x="57150" y="14288"/>
                      </a:cubicBezTo>
                      <a:cubicBezTo>
                        <a:pt x="55245" y="15240"/>
                        <a:pt x="53340" y="16192"/>
                        <a:pt x="52388" y="17145"/>
                      </a:cubicBezTo>
                      <a:cubicBezTo>
                        <a:pt x="50482" y="18097"/>
                        <a:pt x="51435" y="18097"/>
                        <a:pt x="49530" y="18097"/>
                      </a:cubicBezTo>
                      <a:cubicBezTo>
                        <a:pt x="53340" y="14288"/>
                        <a:pt x="51435" y="6667"/>
                        <a:pt x="52388" y="2857"/>
                      </a:cubicBezTo>
                      <a:cubicBezTo>
                        <a:pt x="52388" y="2857"/>
                        <a:pt x="52388" y="1905"/>
                        <a:pt x="52388" y="1905"/>
                      </a:cubicBezTo>
                      <a:cubicBezTo>
                        <a:pt x="51435" y="2857"/>
                        <a:pt x="50482" y="2857"/>
                        <a:pt x="49530" y="2857"/>
                      </a:cubicBezTo>
                      <a:cubicBezTo>
                        <a:pt x="49530" y="2857"/>
                        <a:pt x="48578" y="2857"/>
                        <a:pt x="48578" y="2857"/>
                      </a:cubicBezTo>
                      <a:cubicBezTo>
                        <a:pt x="48578" y="3810"/>
                        <a:pt x="47625" y="5715"/>
                        <a:pt x="47625" y="6667"/>
                      </a:cubicBezTo>
                      <a:cubicBezTo>
                        <a:pt x="47625" y="8572"/>
                        <a:pt x="47625" y="10477"/>
                        <a:pt x="47625" y="11430"/>
                      </a:cubicBezTo>
                      <a:cubicBezTo>
                        <a:pt x="47625" y="13335"/>
                        <a:pt x="47625" y="13335"/>
                        <a:pt x="46672" y="16192"/>
                      </a:cubicBezTo>
                      <a:cubicBezTo>
                        <a:pt x="45720" y="19050"/>
                        <a:pt x="44767" y="20955"/>
                        <a:pt x="43815" y="23813"/>
                      </a:cubicBezTo>
                      <a:cubicBezTo>
                        <a:pt x="42863" y="25717"/>
                        <a:pt x="42863" y="25717"/>
                        <a:pt x="41910" y="27622"/>
                      </a:cubicBezTo>
                      <a:cubicBezTo>
                        <a:pt x="40957" y="29527"/>
                        <a:pt x="35242" y="30480"/>
                        <a:pt x="35242" y="30480"/>
                      </a:cubicBezTo>
                      <a:cubicBezTo>
                        <a:pt x="35242" y="29527"/>
                        <a:pt x="35242" y="29527"/>
                        <a:pt x="35242" y="27622"/>
                      </a:cubicBezTo>
                      <a:cubicBezTo>
                        <a:pt x="34290" y="25717"/>
                        <a:pt x="35242" y="24765"/>
                        <a:pt x="34290" y="23813"/>
                      </a:cubicBezTo>
                      <a:cubicBezTo>
                        <a:pt x="33338" y="20002"/>
                        <a:pt x="35242" y="14288"/>
                        <a:pt x="34290" y="10477"/>
                      </a:cubicBezTo>
                      <a:cubicBezTo>
                        <a:pt x="34290" y="9525"/>
                        <a:pt x="34290" y="8572"/>
                        <a:pt x="33338" y="7620"/>
                      </a:cubicBezTo>
                      <a:cubicBezTo>
                        <a:pt x="33338" y="6667"/>
                        <a:pt x="33338" y="5715"/>
                        <a:pt x="33338" y="4763"/>
                      </a:cubicBezTo>
                      <a:cubicBezTo>
                        <a:pt x="32385" y="3810"/>
                        <a:pt x="30480" y="2857"/>
                        <a:pt x="28575" y="952"/>
                      </a:cubicBezTo>
                      <a:cubicBezTo>
                        <a:pt x="27622" y="952"/>
                        <a:pt x="26670" y="952"/>
                        <a:pt x="25717" y="0"/>
                      </a:cubicBezTo>
                      <a:cubicBezTo>
                        <a:pt x="25717" y="952"/>
                        <a:pt x="25717" y="952"/>
                        <a:pt x="25717" y="1905"/>
                      </a:cubicBezTo>
                      <a:cubicBezTo>
                        <a:pt x="25717" y="5715"/>
                        <a:pt x="27622" y="9525"/>
                        <a:pt x="25717" y="14288"/>
                      </a:cubicBezTo>
                      <a:cubicBezTo>
                        <a:pt x="23813" y="17145"/>
                        <a:pt x="22860" y="15240"/>
                        <a:pt x="22860" y="19050"/>
                      </a:cubicBezTo>
                      <a:cubicBezTo>
                        <a:pt x="22860" y="17145"/>
                        <a:pt x="14288" y="17145"/>
                        <a:pt x="13335" y="14288"/>
                      </a:cubicBezTo>
                      <a:cubicBezTo>
                        <a:pt x="13335" y="13335"/>
                        <a:pt x="10478" y="11430"/>
                        <a:pt x="10478" y="8572"/>
                      </a:cubicBezTo>
                      <a:cubicBezTo>
                        <a:pt x="10478" y="5715"/>
                        <a:pt x="6667" y="2857"/>
                        <a:pt x="3810" y="952"/>
                      </a:cubicBezTo>
                      <a:cubicBezTo>
                        <a:pt x="3810" y="952"/>
                        <a:pt x="3810" y="1905"/>
                        <a:pt x="3810" y="1905"/>
                      </a:cubicBezTo>
                      <a:cubicBezTo>
                        <a:pt x="2857" y="3810"/>
                        <a:pt x="1905" y="3810"/>
                        <a:pt x="0" y="4763"/>
                      </a:cubicBezTo>
                      <a:close/>
                    </a:path>
                  </a:pathLst>
                </a:custGeom>
                <a:solidFill>
                  <a:srgbClr val="80654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866" name="Freeform: Shape 865">
                  <a:extLst>
                    <a:ext uri="{FF2B5EF4-FFF2-40B4-BE49-F238E27FC236}">
                      <a16:creationId xmlns:a16="http://schemas.microsoft.com/office/drawing/2014/main" id="{3D2DE7A3-ED6E-41C6-AA1B-A85A3146F50E}"/>
                    </a:ext>
                  </a:extLst>
                </p:cNvPr>
                <p:cNvSpPr/>
                <p:nvPr/>
              </p:nvSpPr>
              <p:spPr>
                <a:xfrm>
                  <a:off x="6192202" y="3486150"/>
                  <a:ext cx="120015" cy="87630"/>
                </a:xfrm>
                <a:custGeom>
                  <a:avLst/>
                  <a:gdLst>
                    <a:gd name="connsiteX0" fmla="*/ 118110 w 120015"/>
                    <a:gd name="connsiteY0" fmla="*/ 56197 h 87630"/>
                    <a:gd name="connsiteX1" fmla="*/ 118110 w 120015"/>
                    <a:gd name="connsiteY1" fmla="*/ 56197 h 87630"/>
                    <a:gd name="connsiteX2" fmla="*/ 120015 w 120015"/>
                    <a:gd name="connsiteY2" fmla="*/ 49530 h 87630"/>
                    <a:gd name="connsiteX3" fmla="*/ 119063 w 120015"/>
                    <a:gd name="connsiteY3" fmla="*/ 43815 h 87630"/>
                    <a:gd name="connsiteX4" fmla="*/ 113347 w 120015"/>
                    <a:gd name="connsiteY4" fmla="*/ 38100 h 87630"/>
                    <a:gd name="connsiteX5" fmla="*/ 108585 w 120015"/>
                    <a:gd name="connsiteY5" fmla="*/ 37147 h 87630"/>
                    <a:gd name="connsiteX6" fmla="*/ 104775 w 120015"/>
                    <a:gd name="connsiteY6" fmla="*/ 38100 h 87630"/>
                    <a:gd name="connsiteX7" fmla="*/ 101917 w 120015"/>
                    <a:gd name="connsiteY7" fmla="*/ 29528 h 87630"/>
                    <a:gd name="connsiteX8" fmla="*/ 101917 w 120015"/>
                    <a:gd name="connsiteY8" fmla="*/ 29528 h 87630"/>
                    <a:gd name="connsiteX9" fmla="*/ 92392 w 120015"/>
                    <a:gd name="connsiteY9" fmla="*/ 22860 h 87630"/>
                    <a:gd name="connsiteX10" fmla="*/ 92392 w 120015"/>
                    <a:gd name="connsiteY10" fmla="*/ 12383 h 87630"/>
                    <a:gd name="connsiteX11" fmla="*/ 80963 w 120015"/>
                    <a:gd name="connsiteY11" fmla="*/ 12383 h 87630"/>
                    <a:gd name="connsiteX12" fmla="*/ 80010 w 120015"/>
                    <a:gd name="connsiteY12" fmla="*/ 7620 h 87630"/>
                    <a:gd name="connsiteX13" fmla="*/ 77153 w 120015"/>
                    <a:gd name="connsiteY13" fmla="*/ 3810 h 87630"/>
                    <a:gd name="connsiteX14" fmla="*/ 66675 w 120015"/>
                    <a:gd name="connsiteY14" fmla="*/ 0 h 87630"/>
                    <a:gd name="connsiteX15" fmla="*/ 52388 w 120015"/>
                    <a:gd name="connsiteY15" fmla="*/ 10478 h 87630"/>
                    <a:gd name="connsiteX16" fmla="*/ 38100 w 120015"/>
                    <a:gd name="connsiteY16" fmla="*/ 22860 h 87630"/>
                    <a:gd name="connsiteX17" fmla="*/ 38100 w 120015"/>
                    <a:gd name="connsiteY17" fmla="*/ 22860 h 87630"/>
                    <a:gd name="connsiteX18" fmla="*/ 34290 w 120015"/>
                    <a:gd name="connsiteY18" fmla="*/ 29528 h 87630"/>
                    <a:gd name="connsiteX19" fmla="*/ 34290 w 120015"/>
                    <a:gd name="connsiteY19" fmla="*/ 30480 h 87630"/>
                    <a:gd name="connsiteX20" fmla="*/ 27622 w 120015"/>
                    <a:gd name="connsiteY20" fmla="*/ 26670 h 87630"/>
                    <a:gd name="connsiteX21" fmla="*/ 14288 w 120015"/>
                    <a:gd name="connsiteY21" fmla="*/ 28575 h 87630"/>
                    <a:gd name="connsiteX22" fmla="*/ 13335 w 120015"/>
                    <a:gd name="connsiteY22" fmla="*/ 30480 h 87630"/>
                    <a:gd name="connsiteX23" fmla="*/ 11430 w 120015"/>
                    <a:gd name="connsiteY23" fmla="*/ 38100 h 87630"/>
                    <a:gd name="connsiteX24" fmla="*/ 13335 w 120015"/>
                    <a:gd name="connsiteY24" fmla="*/ 43815 h 87630"/>
                    <a:gd name="connsiteX25" fmla="*/ 9525 w 120015"/>
                    <a:gd name="connsiteY25" fmla="*/ 45720 h 87630"/>
                    <a:gd name="connsiteX26" fmla="*/ 8572 w 120015"/>
                    <a:gd name="connsiteY26" fmla="*/ 51435 h 87630"/>
                    <a:gd name="connsiteX27" fmla="*/ 2857 w 120015"/>
                    <a:gd name="connsiteY27" fmla="*/ 52388 h 87630"/>
                    <a:gd name="connsiteX28" fmla="*/ 953 w 120015"/>
                    <a:gd name="connsiteY28" fmla="*/ 54292 h 87630"/>
                    <a:gd name="connsiteX29" fmla="*/ 0 w 120015"/>
                    <a:gd name="connsiteY29" fmla="*/ 57150 h 87630"/>
                    <a:gd name="connsiteX30" fmla="*/ 953 w 120015"/>
                    <a:gd name="connsiteY30" fmla="*/ 63817 h 87630"/>
                    <a:gd name="connsiteX31" fmla="*/ 3810 w 120015"/>
                    <a:gd name="connsiteY31" fmla="*/ 67628 h 87630"/>
                    <a:gd name="connsiteX32" fmla="*/ 5715 w 120015"/>
                    <a:gd name="connsiteY32" fmla="*/ 68580 h 87630"/>
                    <a:gd name="connsiteX33" fmla="*/ 5715 w 120015"/>
                    <a:gd name="connsiteY33" fmla="*/ 70485 h 87630"/>
                    <a:gd name="connsiteX34" fmla="*/ 5715 w 120015"/>
                    <a:gd name="connsiteY34" fmla="*/ 72390 h 87630"/>
                    <a:gd name="connsiteX35" fmla="*/ 8572 w 120015"/>
                    <a:gd name="connsiteY35" fmla="*/ 79058 h 87630"/>
                    <a:gd name="connsiteX36" fmla="*/ 22860 w 120015"/>
                    <a:gd name="connsiteY36" fmla="*/ 84772 h 87630"/>
                    <a:gd name="connsiteX37" fmla="*/ 26670 w 120015"/>
                    <a:gd name="connsiteY37" fmla="*/ 81915 h 87630"/>
                    <a:gd name="connsiteX38" fmla="*/ 32385 w 120015"/>
                    <a:gd name="connsiteY38" fmla="*/ 86678 h 87630"/>
                    <a:gd name="connsiteX39" fmla="*/ 36195 w 120015"/>
                    <a:gd name="connsiteY39" fmla="*/ 82867 h 87630"/>
                    <a:gd name="connsiteX40" fmla="*/ 36195 w 120015"/>
                    <a:gd name="connsiteY40" fmla="*/ 82867 h 87630"/>
                    <a:gd name="connsiteX41" fmla="*/ 36195 w 120015"/>
                    <a:gd name="connsiteY41" fmla="*/ 82867 h 87630"/>
                    <a:gd name="connsiteX42" fmla="*/ 36195 w 120015"/>
                    <a:gd name="connsiteY42" fmla="*/ 82867 h 87630"/>
                    <a:gd name="connsiteX43" fmla="*/ 38100 w 120015"/>
                    <a:gd name="connsiteY43" fmla="*/ 84772 h 87630"/>
                    <a:gd name="connsiteX44" fmla="*/ 47625 w 120015"/>
                    <a:gd name="connsiteY44" fmla="*/ 81915 h 87630"/>
                    <a:gd name="connsiteX45" fmla="*/ 50482 w 120015"/>
                    <a:gd name="connsiteY45" fmla="*/ 75247 h 87630"/>
                    <a:gd name="connsiteX46" fmla="*/ 50482 w 120015"/>
                    <a:gd name="connsiteY46" fmla="*/ 74295 h 87630"/>
                    <a:gd name="connsiteX47" fmla="*/ 55245 w 120015"/>
                    <a:gd name="connsiteY47" fmla="*/ 72390 h 87630"/>
                    <a:gd name="connsiteX48" fmla="*/ 59055 w 120015"/>
                    <a:gd name="connsiteY48" fmla="*/ 63817 h 87630"/>
                    <a:gd name="connsiteX49" fmla="*/ 65722 w 120015"/>
                    <a:gd name="connsiteY49" fmla="*/ 66675 h 87630"/>
                    <a:gd name="connsiteX50" fmla="*/ 65722 w 120015"/>
                    <a:gd name="connsiteY50" fmla="*/ 68580 h 87630"/>
                    <a:gd name="connsiteX51" fmla="*/ 71438 w 120015"/>
                    <a:gd name="connsiteY51" fmla="*/ 77153 h 87630"/>
                    <a:gd name="connsiteX52" fmla="*/ 87630 w 120015"/>
                    <a:gd name="connsiteY52" fmla="*/ 76200 h 87630"/>
                    <a:gd name="connsiteX53" fmla="*/ 89535 w 120015"/>
                    <a:gd name="connsiteY53" fmla="*/ 80010 h 87630"/>
                    <a:gd name="connsiteX54" fmla="*/ 94297 w 120015"/>
                    <a:gd name="connsiteY54" fmla="*/ 80010 h 87630"/>
                    <a:gd name="connsiteX55" fmla="*/ 96203 w 120015"/>
                    <a:gd name="connsiteY55" fmla="*/ 83820 h 87630"/>
                    <a:gd name="connsiteX56" fmla="*/ 109538 w 120015"/>
                    <a:gd name="connsiteY56" fmla="*/ 86678 h 87630"/>
                    <a:gd name="connsiteX57" fmla="*/ 117157 w 120015"/>
                    <a:gd name="connsiteY57" fmla="*/ 75247 h 87630"/>
                    <a:gd name="connsiteX58" fmla="*/ 114300 w 120015"/>
                    <a:gd name="connsiteY58" fmla="*/ 67628 h 87630"/>
                    <a:gd name="connsiteX59" fmla="*/ 114300 w 120015"/>
                    <a:gd name="connsiteY59" fmla="*/ 65722 h 87630"/>
                    <a:gd name="connsiteX60" fmla="*/ 116205 w 120015"/>
                    <a:gd name="connsiteY60" fmla="*/ 62865 h 87630"/>
                    <a:gd name="connsiteX61" fmla="*/ 113347 w 120015"/>
                    <a:gd name="connsiteY61" fmla="*/ 58103 h 87630"/>
                    <a:gd name="connsiteX62" fmla="*/ 118110 w 120015"/>
                    <a:gd name="connsiteY62" fmla="*/ 56197 h 876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</a:cxnLst>
                  <a:rect l="l" t="t" r="r" b="b"/>
                  <a:pathLst>
                    <a:path w="120015" h="87630">
                      <a:moveTo>
                        <a:pt x="118110" y="56197"/>
                      </a:moveTo>
                      <a:cubicBezTo>
                        <a:pt x="118110" y="56197"/>
                        <a:pt x="118110" y="56197"/>
                        <a:pt x="118110" y="56197"/>
                      </a:cubicBezTo>
                      <a:cubicBezTo>
                        <a:pt x="119063" y="54292"/>
                        <a:pt x="120015" y="51435"/>
                        <a:pt x="120015" y="49530"/>
                      </a:cubicBezTo>
                      <a:cubicBezTo>
                        <a:pt x="120015" y="47625"/>
                        <a:pt x="120015" y="45720"/>
                        <a:pt x="119063" y="43815"/>
                      </a:cubicBezTo>
                      <a:cubicBezTo>
                        <a:pt x="118110" y="40958"/>
                        <a:pt x="116205" y="39053"/>
                        <a:pt x="113347" y="38100"/>
                      </a:cubicBezTo>
                      <a:cubicBezTo>
                        <a:pt x="111442" y="37147"/>
                        <a:pt x="110490" y="37147"/>
                        <a:pt x="108585" y="37147"/>
                      </a:cubicBezTo>
                      <a:cubicBezTo>
                        <a:pt x="107632" y="37147"/>
                        <a:pt x="105728" y="38100"/>
                        <a:pt x="104775" y="38100"/>
                      </a:cubicBezTo>
                      <a:cubicBezTo>
                        <a:pt x="105728" y="35242"/>
                        <a:pt x="104775" y="31433"/>
                        <a:pt x="101917" y="29528"/>
                      </a:cubicBezTo>
                      <a:lnTo>
                        <a:pt x="101917" y="29528"/>
                      </a:lnTo>
                      <a:cubicBezTo>
                        <a:pt x="99060" y="23813"/>
                        <a:pt x="92392" y="22860"/>
                        <a:pt x="92392" y="22860"/>
                      </a:cubicBezTo>
                      <a:cubicBezTo>
                        <a:pt x="92392" y="22860"/>
                        <a:pt x="97155" y="16192"/>
                        <a:pt x="92392" y="12383"/>
                      </a:cubicBezTo>
                      <a:cubicBezTo>
                        <a:pt x="87630" y="8572"/>
                        <a:pt x="80963" y="12383"/>
                        <a:pt x="80963" y="12383"/>
                      </a:cubicBezTo>
                      <a:cubicBezTo>
                        <a:pt x="81915" y="12383"/>
                        <a:pt x="80010" y="8572"/>
                        <a:pt x="80010" y="7620"/>
                      </a:cubicBezTo>
                      <a:cubicBezTo>
                        <a:pt x="79057" y="5715"/>
                        <a:pt x="78105" y="4763"/>
                        <a:pt x="77153" y="3810"/>
                      </a:cubicBezTo>
                      <a:cubicBezTo>
                        <a:pt x="74295" y="953"/>
                        <a:pt x="70485" y="0"/>
                        <a:pt x="66675" y="0"/>
                      </a:cubicBezTo>
                      <a:cubicBezTo>
                        <a:pt x="60007" y="0"/>
                        <a:pt x="53340" y="4763"/>
                        <a:pt x="52388" y="10478"/>
                      </a:cubicBezTo>
                      <a:cubicBezTo>
                        <a:pt x="52388" y="10478"/>
                        <a:pt x="37147" y="11430"/>
                        <a:pt x="38100" y="22860"/>
                      </a:cubicBezTo>
                      <a:lnTo>
                        <a:pt x="38100" y="22860"/>
                      </a:lnTo>
                      <a:cubicBezTo>
                        <a:pt x="34290" y="24765"/>
                        <a:pt x="34290" y="27622"/>
                        <a:pt x="34290" y="29528"/>
                      </a:cubicBezTo>
                      <a:cubicBezTo>
                        <a:pt x="34290" y="29528"/>
                        <a:pt x="34290" y="29528"/>
                        <a:pt x="34290" y="30480"/>
                      </a:cubicBezTo>
                      <a:cubicBezTo>
                        <a:pt x="34290" y="28575"/>
                        <a:pt x="28575" y="26670"/>
                        <a:pt x="27622" y="26670"/>
                      </a:cubicBezTo>
                      <a:cubicBezTo>
                        <a:pt x="23813" y="25717"/>
                        <a:pt x="17145" y="25717"/>
                        <a:pt x="14288" y="28575"/>
                      </a:cubicBezTo>
                      <a:cubicBezTo>
                        <a:pt x="13335" y="28575"/>
                        <a:pt x="13335" y="29528"/>
                        <a:pt x="13335" y="30480"/>
                      </a:cubicBezTo>
                      <a:cubicBezTo>
                        <a:pt x="11430" y="32385"/>
                        <a:pt x="11430" y="35242"/>
                        <a:pt x="11430" y="38100"/>
                      </a:cubicBezTo>
                      <a:cubicBezTo>
                        <a:pt x="11430" y="39053"/>
                        <a:pt x="12382" y="43815"/>
                        <a:pt x="13335" y="43815"/>
                      </a:cubicBezTo>
                      <a:cubicBezTo>
                        <a:pt x="11430" y="43815"/>
                        <a:pt x="10478" y="44767"/>
                        <a:pt x="9525" y="45720"/>
                      </a:cubicBezTo>
                      <a:cubicBezTo>
                        <a:pt x="8572" y="47625"/>
                        <a:pt x="8572" y="49530"/>
                        <a:pt x="8572" y="51435"/>
                      </a:cubicBezTo>
                      <a:cubicBezTo>
                        <a:pt x="6667" y="51435"/>
                        <a:pt x="4763" y="51435"/>
                        <a:pt x="2857" y="52388"/>
                      </a:cubicBezTo>
                      <a:cubicBezTo>
                        <a:pt x="1905" y="53340"/>
                        <a:pt x="953" y="53340"/>
                        <a:pt x="953" y="54292"/>
                      </a:cubicBezTo>
                      <a:cubicBezTo>
                        <a:pt x="0" y="55245"/>
                        <a:pt x="0" y="56197"/>
                        <a:pt x="0" y="57150"/>
                      </a:cubicBezTo>
                      <a:cubicBezTo>
                        <a:pt x="0" y="59055"/>
                        <a:pt x="0" y="61913"/>
                        <a:pt x="953" y="63817"/>
                      </a:cubicBezTo>
                      <a:cubicBezTo>
                        <a:pt x="1905" y="65722"/>
                        <a:pt x="2857" y="66675"/>
                        <a:pt x="3810" y="67628"/>
                      </a:cubicBezTo>
                      <a:cubicBezTo>
                        <a:pt x="4763" y="67628"/>
                        <a:pt x="5715" y="68580"/>
                        <a:pt x="5715" y="68580"/>
                      </a:cubicBezTo>
                      <a:cubicBezTo>
                        <a:pt x="5715" y="68580"/>
                        <a:pt x="5715" y="69533"/>
                        <a:pt x="5715" y="70485"/>
                      </a:cubicBezTo>
                      <a:cubicBezTo>
                        <a:pt x="5715" y="71438"/>
                        <a:pt x="5715" y="71438"/>
                        <a:pt x="5715" y="72390"/>
                      </a:cubicBezTo>
                      <a:cubicBezTo>
                        <a:pt x="6667" y="74295"/>
                        <a:pt x="6667" y="77153"/>
                        <a:pt x="8572" y="79058"/>
                      </a:cubicBezTo>
                      <a:cubicBezTo>
                        <a:pt x="12382" y="83820"/>
                        <a:pt x="17145" y="87630"/>
                        <a:pt x="22860" y="84772"/>
                      </a:cubicBezTo>
                      <a:cubicBezTo>
                        <a:pt x="24765" y="83820"/>
                        <a:pt x="25717" y="82867"/>
                        <a:pt x="26670" y="81915"/>
                      </a:cubicBezTo>
                      <a:cubicBezTo>
                        <a:pt x="26670" y="81915"/>
                        <a:pt x="26670" y="87630"/>
                        <a:pt x="32385" y="86678"/>
                      </a:cubicBezTo>
                      <a:cubicBezTo>
                        <a:pt x="34290" y="86678"/>
                        <a:pt x="36195" y="84772"/>
                        <a:pt x="36195" y="82867"/>
                      </a:cubicBezTo>
                      <a:cubicBezTo>
                        <a:pt x="36195" y="82867"/>
                        <a:pt x="36195" y="82867"/>
                        <a:pt x="36195" y="82867"/>
                      </a:cubicBezTo>
                      <a:cubicBezTo>
                        <a:pt x="36195" y="82867"/>
                        <a:pt x="36195" y="82867"/>
                        <a:pt x="36195" y="82867"/>
                      </a:cubicBezTo>
                      <a:cubicBezTo>
                        <a:pt x="36195" y="82867"/>
                        <a:pt x="36195" y="82867"/>
                        <a:pt x="36195" y="82867"/>
                      </a:cubicBezTo>
                      <a:cubicBezTo>
                        <a:pt x="37147" y="83820"/>
                        <a:pt x="37147" y="84772"/>
                        <a:pt x="38100" y="84772"/>
                      </a:cubicBezTo>
                      <a:cubicBezTo>
                        <a:pt x="40957" y="85725"/>
                        <a:pt x="44767" y="83820"/>
                        <a:pt x="47625" y="81915"/>
                      </a:cubicBezTo>
                      <a:cubicBezTo>
                        <a:pt x="47625" y="81915"/>
                        <a:pt x="51435" y="80010"/>
                        <a:pt x="50482" y="75247"/>
                      </a:cubicBezTo>
                      <a:cubicBezTo>
                        <a:pt x="50482" y="75247"/>
                        <a:pt x="50482" y="74295"/>
                        <a:pt x="50482" y="74295"/>
                      </a:cubicBezTo>
                      <a:cubicBezTo>
                        <a:pt x="51435" y="74295"/>
                        <a:pt x="52388" y="74295"/>
                        <a:pt x="55245" y="72390"/>
                      </a:cubicBezTo>
                      <a:cubicBezTo>
                        <a:pt x="60007" y="69533"/>
                        <a:pt x="59055" y="63817"/>
                        <a:pt x="59055" y="63817"/>
                      </a:cubicBezTo>
                      <a:cubicBezTo>
                        <a:pt x="60960" y="67628"/>
                        <a:pt x="63817" y="67628"/>
                        <a:pt x="65722" y="66675"/>
                      </a:cubicBezTo>
                      <a:cubicBezTo>
                        <a:pt x="65722" y="67628"/>
                        <a:pt x="65722" y="67628"/>
                        <a:pt x="65722" y="68580"/>
                      </a:cubicBezTo>
                      <a:cubicBezTo>
                        <a:pt x="64770" y="70485"/>
                        <a:pt x="65722" y="74295"/>
                        <a:pt x="71438" y="77153"/>
                      </a:cubicBezTo>
                      <a:cubicBezTo>
                        <a:pt x="77153" y="80010"/>
                        <a:pt x="82867" y="80010"/>
                        <a:pt x="87630" y="76200"/>
                      </a:cubicBezTo>
                      <a:cubicBezTo>
                        <a:pt x="87630" y="78105"/>
                        <a:pt x="88582" y="79058"/>
                        <a:pt x="89535" y="80010"/>
                      </a:cubicBezTo>
                      <a:cubicBezTo>
                        <a:pt x="90488" y="80963"/>
                        <a:pt x="92392" y="80010"/>
                        <a:pt x="94297" y="80010"/>
                      </a:cubicBezTo>
                      <a:cubicBezTo>
                        <a:pt x="94297" y="80963"/>
                        <a:pt x="95250" y="82867"/>
                        <a:pt x="96203" y="83820"/>
                      </a:cubicBezTo>
                      <a:cubicBezTo>
                        <a:pt x="100013" y="87630"/>
                        <a:pt x="105728" y="88583"/>
                        <a:pt x="109538" y="86678"/>
                      </a:cubicBezTo>
                      <a:cubicBezTo>
                        <a:pt x="114300" y="84772"/>
                        <a:pt x="117157" y="80010"/>
                        <a:pt x="117157" y="75247"/>
                      </a:cubicBezTo>
                      <a:cubicBezTo>
                        <a:pt x="117157" y="72390"/>
                        <a:pt x="116205" y="69533"/>
                        <a:pt x="114300" y="67628"/>
                      </a:cubicBezTo>
                      <a:cubicBezTo>
                        <a:pt x="113347" y="66675"/>
                        <a:pt x="112395" y="66675"/>
                        <a:pt x="114300" y="65722"/>
                      </a:cubicBezTo>
                      <a:cubicBezTo>
                        <a:pt x="115253" y="64770"/>
                        <a:pt x="116205" y="63817"/>
                        <a:pt x="116205" y="62865"/>
                      </a:cubicBezTo>
                      <a:cubicBezTo>
                        <a:pt x="116205" y="60960"/>
                        <a:pt x="115253" y="59055"/>
                        <a:pt x="113347" y="58103"/>
                      </a:cubicBezTo>
                      <a:cubicBezTo>
                        <a:pt x="115253" y="59055"/>
                        <a:pt x="117157" y="58103"/>
                        <a:pt x="118110" y="56197"/>
                      </a:cubicBezTo>
                      <a:close/>
                    </a:path>
                  </a:pathLst>
                </a:custGeom>
                <a:solidFill>
                  <a:srgbClr val="75B24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867" name="Freeform: Shape 866">
                  <a:extLst>
                    <a:ext uri="{FF2B5EF4-FFF2-40B4-BE49-F238E27FC236}">
                      <a16:creationId xmlns:a16="http://schemas.microsoft.com/office/drawing/2014/main" id="{DF03E9F4-54D4-4800-B7B9-DCB7ED9EF779}"/>
                    </a:ext>
                  </a:extLst>
                </p:cNvPr>
                <p:cNvSpPr/>
                <p:nvPr/>
              </p:nvSpPr>
              <p:spPr>
                <a:xfrm>
                  <a:off x="6194106" y="3538537"/>
                  <a:ext cx="117157" cy="34289"/>
                </a:xfrm>
                <a:custGeom>
                  <a:avLst/>
                  <a:gdLst>
                    <a:gd name="connsiteX0" fmla="*/ 112395 w 117157"/>
                    <a:gd name="connsiteY0" fmla="*/ 18097 h 34289"/>
                    <a:gd name="connsiteX1" fmla="*/ 106680 w 117157"/>
                    <a:gd name="connsiteY1" fmla="*/ 22860 h 34289"/>
                    <a:gd name="connsiteX2" fmla="*/ 93345 w 117157"/>
                    <a:gd name="connsiteY2" fmla="*/ 20003 h 34289"/>
                    <a:gd name="connsiteX3" fmla="*/ 91440 w 117157"/>
                    <a:gd name="connsiteY3" fmla="*/ 16192 h 34289"/>
                    <a:gd name="connsiteX4" fmla="*/ 86678 w 117157"/>
                    <a:gd name="connsiteY4" fmla="*/ 16192 h 34289"/>
                    <a:gd name="connsiteX5" fmla="*/ 84773 w 117157"/>
                    <a:gd name="connsiteY5" fmla="*/ 12383 h 34289"/>
                    <a:gd name="connsiteX6" fmla="*/ 68580 w 117157"/>
                    <a:gd name="connsiteY6" fmla="*/ 13335 h 34289"/>
                    <a:gd name="connsiteX7" fmla="*/ 62865 w 117157"/>
                    <a:gd name="connsiteY7" fmla="*/ 4763 h 34289"/>
                    <a:gd name="connsiteX8" fmla="*/ 62865 w 117157"/>
                    <a:gd name="connsiteY8" fmla="*/ 2858 h 34289"/>
                    <a:gd name="connsiteX9" fmla="*/ 56198 w 117157"/>
                    <a:gd name="connsiteY9" fmla="*/ 0 h 34289"/>
                    <a:gd name="connsiteX10" fmla="*/ 52388 w 117157"/>
                    <a:gd name="connsiteY10" fmla="*/ 8572 h 34289"/>
                    <a:gd name="connsiteX11" fmla="*/ 47625 w 117157"/>
                    <a:gd name="connsiteY11" fmla="*/ 10478 h 34289"/>
                    <a:gd name="connsiteX12" fmla="*/ 47625 w 117157"/>
                    <a:gd name="connsiteY12" fmla="*/ 11430 h 34289"/>
                    <a:gd name="connsiteX13" fmla="*/ 44768 w 117157"/>
                    <a:gd name="connsiteY13" fmla="*/ 18097 h 34289"/>
                    <a:gd name="connsiteX14" fmla="*/ 35243 w 117157"/>
                    <a:gd name="connsiteY14" fmla="*/ 20955 h 34289"/>
                    <a:gd name="connsiteX15" fmla="*/ 33338 w 117157"/>
                    <a:gd name="connsiteY15" fmla="*/ 19050 h 34289"/>
                    <a:gd name="connsiteX16" fmla="*/ 33338 w 117157"/>
                    <a:gd name="connsiteY16" fmla="*/ 19050 h 34289"/>
                    <a:gd name="connsiteX17" fmla="*/ 33338 w 117157"/>
                    <a:gd name="connsiteY17" fmla="*/ 19050 h 34289"/>
                    <a:gd name="connsiteX18" fmla="*/ 33338 w 117157"/>
                    <a:gd name="connsiteY18" fmla="*/ 19050 h 34289"/>
                    <a:gd name="connsiteX19" fmla="*/ 29528 w 117157"/>
                    <a:gd name="connsiteY19" fmla="*/ 22860 h 34289"/>
                    <a:gd name="connsiteX20" fmla="*/ 23813 w 117157"/>
                    <a:gd name="connsiteY20" fmla="*/ 18097 h 34289"/>
                    <a:gd name="connsiteX21" fmla="*/ 20003 w 117157"/>
                    <a:gd name="connsiteY21" fmla="*/ 20955 h 34289"/>
                    <a:gd name="connsiteX22" fmla="*/ 5715 w 117157"/>
                    <a:gd name="connsiteY22" fmla="*/ 15240 h 34289"/>
                    <a:gd name="connsiteX23" fmla="*/ 2858 w 117157"/>
                    <a:gd name="connsiteY23" fmla="*/ 8572 h 34289"/>
                    <a:gd name="connsiteX24" fmla="*/ 2858 w 117157"/>
                    <a:gd name="connsiteY24" fmla="*/ 7620 h 34289"/>
                    <a:gd name="connsiteX25" fmla="*/ 2858 w 117157"/>
                    <a:gd name="connsiteY25" fmla="*/ 6667 h 34289"/>
                    <a:gd name="connsiteX26" fmla="*/ 2858 w 117157"/>
                    <a:gd name="connsiteY26" fmla="*/ 5715 h 34289"/>
                    <a:gd name="connsiteX27" fmla="*/ 3810 w 117157"/>
                    <a:gd name="connsiteY27" fmla="*/ 953 h 34289"/>
                    <a:gd name="connsiteX28" fmla="*/ 953 w 117157"/>
                    <a:gd name="connsiteY28" fmla="*/ 1905 h 34289"/>
                    <a:gd name="connsiteX29" fmla="*/ 0 w 117157"/>
                    <a:gd name="connsiteY29" fmla="*/ 2858 h 34289"/>
                    <a:gd name="connsiteX30" fmla="*/ 0 w 117157"/>
                    <a:gd name="connsiteY30" fmla="*/ 2858 h 34289"/>
                    <a:gd name="connsiteX31" fmla="*/ 0 w 117157"/>
                    <a:gd name="connsiteY31" fmla="*/ 2858 h 34289"/>
                    <a:gd name="connsiteX32" fmla="*/ 0 w 117157"/>
                    <a:gd name="connsiteY32" fmla="*/ 2858 h 34289"/>
                    <a:gd name="connsiteX33" fmla="*/ 0 w 117157"/>
                    <a:gd name="connsiteY33" fmla="*/ 2858 h 34289"/>
                    <a:gd name="connsiteX34" fmla="*/ 0 w 117157"/>
                    <a:gd name="connsiteY34" fmla="*/ 2858 h 34289"/>
                    <a:gd name="connsiteX35" fmla="*/ 0 w 117157"/>
                    <a:gd name="connsiteY35" fmla="*/ 2858 h 34289"/>
                    <a:gd name="connsiteX36" fmla="*/ 0 w 117157"/>
                    <a:gd name="connsiteY36" fmla="*/ 2858 h 34289"/>
                    <a:gd name="connsiteX37" fmla="*/ 0 w 117157"/>
                    <a:gd name="connsiteY37" fmla="*/ 2858 h 34289"/>
                    <a:gd name="connsiteX38" fmla="*/ 0 w 117157"/>
                    <a:gd name="connsiteY38" fmla="*/ 2858 h 34289"/>
                    <a:gd name="connsiteX39" fmla="*/ 0 w 117157"/>
                    <a:gd name="connsiteY39" fmla="*/ 2858 h 34289"/>
                    <a:gd name="connsiteX40" fmla="*/ 0 w 117157"/>
                    <a:gd name="connsiteY40" fmla="*/ 2858 h 34289"/>
                    <a:gd name="connsiteX41" fmla="*/ 0 w 117157"/>
                    <a:gd name="connsiteY41" fmla="*/ 2858 h 34289"/>
                    <a:gd name="connsiteX42" fmla="*/ 0 w 117157"/>
                    <a:gd name="connsiteY42" fmla="*/ 2858 h 34289"/>
                    <a:gd name="connsiteX43" fmla="*/ 0 w 117157"/>
                    <a:gd name="connsiteY43" fmla="*/ 2858 h 34289"/>
                    <a:gd name="connsiteX44" fmla="*/ 0 w 117157"/>
                    <a:gd name="connsiteY44" fmla="*/ 2858 h 34289"/>
                    <a:gd name="connsiteX45" fmla="*/ 0 w 117157"/>
                    <a:gd name="connsiteY45" fmla="*/ 2858 h 34289"/>
                    <a:gd name="connsiteX46" fmla="*/ 0 w 117157"/>
                    <a:gd name="connsiteY46" fmla="*/ 2858 h 34289"/>
                    <a:gd name="connsiteX47" fmla="*/ 0 w 117157"/>
                    <a:gd name="connsiteY47" fmla="*/ 3810 h 34289"/>
                    <a:gd name="connsiteX48" fmla="*/ 953 w 117157"/>
                    <a:gd name="connsiteY48" fmla="*/ 10478 h 34289"/>
                    <a:gd name="connsiteX49" fmla="*/ 3810 w 117157"/>
                    <a:gd name="connsiteY49" fmla="*/ 14288 h 34289"/>
                    <a:gd name="connsiteX50" fmla="*/ 5715 w 117157"/>
                    <a:gd name="connsiteY50" fmla="*/ 15240 h 34289"/>
                    <a:gd name="connsiteX51" fmla="*/ 5715 w 117157"/>
                    <a:gd name="connsiteY51" fmla="*/ 17145 h 34289"/>
                    <a:gd name="connsiteX52" fmla="*/ 5715 w 117157"/>
                    <a:gd name="connsiteY52" fmla="*/ 19050 h 34289"/>
                    <a:gd name="connsiteX53" fmla="*/ 8573 w 117157"/>
                    <a:gd name="connsiteY53" fmla="*/ 25717 h 34289"/>
                    <a:gd name="connsiteX54" fmla="*/ 22860 w 117157"/>
                    <a:gd name="connsiteY54" fmla="*/ 31433 h 34289"/>
                    <a:gd name="connsiteX55" fmla="*/ 26670 w 117157"/>
                    <a:gd name="connsiteY55" fmla="*/ 28575 h 34289"/>
                    <a:gd name="connsiteX56" fmla="*/ 32385 w 117157"/>
                    <a:gd name="connsiteY56" fmla="*/ 33338 h 34289"/>
                    <a:gd name="connsiteX57" fmla="*/ 36195 w 117157"/>
                    <a:gd name="connsiteY57" fmla="*/ 29528 h 34289"/>
                    <a:gd name="connsiteX58" fmla="*/ 36195 w 117157"/>
                    <a:gd name="connsiteY58" fmla="*/ 29528 h 34289"/>
                    <a:gd name="connsiteX59" fmla="*/ 36195 w 117157"/>
                    <a:gd name="connsiteY59" fmla="*/ 29528 h 34289"/>
                    <a:gd name="connsiteX60" fmla="*/ 36195 w 117157"/>
                    <a:gd name="connsiteY60" fmla="*/ 29528 h 34289"/>
                    <a:gd name="connsiteX61" fmla="*/ 38100 w 117157"/>
                    <a:gd name="connsiteY61" fmla="*/ 31433 h 34289"/>
                    <a:gd name="connsiteX62" fmla="*/ 47625 w 117157"/>
                    <a:gd name="connsiteY62" fmla="*/ 28575 h 34289"/>
                    <a:gd name="connsiteX63" fmla="*/ 50483 w 117157"/>
                    <a:gd name="connsiteY63" fmla="*/ 21908 h 34289"/>
                    <a:gd name="connsiteX64" fmla="*/ 50483 w 117157"/>
                    <a:gd name="connsiteY64" fmla="*/ 20955 h 34289"/>
                    <a:gd name="connsiteX65" fmla="*/ 55245 w 117157"/>
                    <a:gd name="connsiteY65" fmla="*/ 19050 h 34289"/>
                    <a:gd name="connsiteX66" fmla="*/ 59055 w 117157"/>
                    <a:gd name="connsiteY66" fmla="*/ 10478 h 34289"/>
                    <a:gd name="connsiteX67" fmla="*/ 65723 w 117157"/>
                    <a:gd name="connsiteY67" fmla="*/ 13335 h 34289"/>
                    <a:gd name="connsiteX68" fmla="*/ 65723 w 117157"/>
                    <a:gd name="connsiteY68" fmla="*/ 15240 h 34289"/>
                    <a:gd name="connsiteX69" fmla="*/ 71438 w 117157"/>
                    <a:gd name="connsiteY69" fmla="*/ 23813 h 34289"/>
                    <a:gd name="connsiteX70" fmla="*/ 87630 w 117157"/>
                    <a:gd name="connsiteY70" fmla="*/ 22860 h 34289"/>
                    <a:gd name="connsiteX71" fmla="*/ 89535 w 117157"/>
                    <a:gd name="connsiteY71" fmla="*/ 26670 h 34289"/>
                    <a:gd name="connsiteX72" fmla="*/ 94298 w 117157"/>
                    <a:gd name="connsiteY72" fmla="*/ 26670 h 34289"/>
                    <a:gd name="connsiteX73" fmla="*/ 96203 w 117157"/>
                    <a:gd name="connsiteY73" fmla="*/ 30480 h 34289"/>
                    <a:gd name="connsiteX74" fmla="*/ 109538 w 117157"/>
                    <a:gd name="connsiteY74" fmla="*/ 33338 h 34289"/>
                    <a:gd name="connsiteX75" fmla="*/ 117158 w 117157"/>
                    <a:gd name="connsiteY75" fmla="*/ 21908 h 34289"/>
                    <a:gd name="connsiteX76" fmla="*/ 112395 w 117157"/>
                    <a:gd name="connsiteY76" fmla="*/ 18097 h 342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</a:cxnLst>
                  <a:rect l="l" t="t" r="r" b="b"/>
                  <a:pathLst>
                    <a:path w="117157" h="34289">
                      <a:moveTo>
                        <a:pt x="112395" y="18097"/>
                      </a:moveTo>
                      <a:cubicBezTo>
                        <a:pt x="111443" y="20003"/>
                        <a:pt x="108585" y="21908"/>
                        <a:pt x="106680" y="22860"/>
                      </a:cubicBezTo>
                      <a:cubicBezTo>
                        <a:pt x="101918" y="24765"/>
                        <a:pt x="96203" y="23813"/>
                        <a:pt x="93345" y="20003"/>
                      </a:cubicBezTo>
                      <a:cubicBezTo>
                        <a:pt x="92393" y="19050"/>
                        <a:pt x="91440" y="18097"/>
                        <a:pt x="91440" y="16192"/>
                      </a:cubicBezTo>
                      <a:cubicBezTo>
                        <a:pt x="90488" y="16192"/>
                        <a:pt x="88583" y="17145"/>
                        <a:pt x="86678" y="16192"/>
                      </a:cubicBezTo>
                      <a:cubicBezTo>
                        <a:pt x="84773" y="15240"/>
                        <a:pt x="83820" y="14288"/>
                        <a:pt x="84773" y="12383"/>
                      </a:cubicBezTo>
                      <a:cubicBezTo>
                        <a:pt x="80010" y="16192"/>
                        <a:pt x="74295" y="16192"/>
                        <a:pt x="68580" y="13335"/>
                      </a:cubicBezTo>
                      <a:cubicBezTo>
                        <a:pt x="62865" y="10478"/>
                        <a:pt x="62865" y="6667"/>
                        <a:pt x="62865" y="4763"/>
                      </a:cubicBezTo>
                      <a:cubicBezTo>
                        <a:pt x="62865" y="3810"/>
                        <a:pt x="62865" y="2858"/>
                        <a:pt x="62865" y="2858"/>
                      </a:cubicBezTo>
                      <a:cubicBezTo>
                        <a:pt x="60960" y="3810"/>
                        <a:pt x="58103" y="3810"/>
                        <a:pt x="56198" y="0"/>
                      </a:cubicBezTo>
                      <a:cubicBezTo>
                        <a:pt x="56198" y="0"/>
                        <a:pt x="57150" y="5715"/>
                        <a:pt x="52388" y="8572"/>
                      </a:cubicBezTo>
                      <a:cubicBezTo>
                        <a:pt x="49530" y="10478"/>
                        <a:pt x="47625" y="10478"/>
                        <a:pt x="47625" y="10478"/>
                      </a:cubicBezTo>
                      <a:cubicBezTo>
                        <a:pt x="47625" y="10478"/>
                        <a:pt x="47625" y="11430"/>
                        <a:pt x="47625" y="11430"/>
                      </a:cubicBezTo>
                      <a:cubicBezTo>
                        <a:pt x="48578" y="16192"/>
                        <a:pt x="44768" y="18097"/>
                        <a:pt x="44768" y="18097"/>
                      </a:cubicBezTo>
                      <a:cubicBezTo>
                        <a:pt x="41910" y="20003"/>
                        <a:pt x="38100" y="21908"/>
                        <a:pt x="35243" y="20955"/>
                      </a:cubicBezTo>
                      <a:cubicBezTo>
                        <a:pt x="34290" y="20955"/>
                        <a:pt x="33338" y="20003"/>
                        <a:pt x="33338" y="19050"/>
                      </a:cubicBezTo>
                      <a:cubicBezTo>
                        <a:pt x="33338" y="19050"/>
                        <a:pt x="33338" y="19050"/>
                        <a:pt x="33338" y="19050"/>
                      </a:cubicBezTo>
                      <a:cubicBezTo>
                        <a:pt x="33338" y="19050"/>
                        <a:pt x="33338" y="19050"/>
                        <a:pt x="33338" y="19050"/>
                      </a:cubicBezTo>
                      <a:cubicBezTo>
                        <a:pt x="33338" y="19050"/>
                        <a:pt x="33338" y="19050"/>
                        <a:pt x="33338" y="19050"/>
                      </a:cubicBezTo>
                      <a:cubicBezTo>
                        <a:pt x="33338" y="20955"/>
                        <a:pt x="31433" y="22860"/>
                        <a:pt x="29528" y="22860"/>
                      </a:cubicBezTo>
                      <a:cubicBezTo>
                        <a:pt x="23813" y="23813"/>
                        <a:pt x="23813" y="18097"/>
                        <a:pt x="23813" y="18097"/>
                      </a:cubicBezTo>
                      <a:cubicBezTo>
                        <a:pt x="22860" y="19050"/>
                        <a:pt x="20955" y="20955"/>
                        <a:pt x="20003" y="20955"/>
                      </a:cubicBezTo>
                      <a:cubicBezTo>
                        <a:pt x="14288" y="23813"/>
                        <a:pt x="8573" y="19050"/>
                        <a:pt x="5715" y="15240"/>
                      </a:cubicBezTo>
                      <a:cubicBezTo>
                        <a:pt x="3810" y="13335"/>
                        <a:pt x="3810" y="11430"/>
                        <a:pt x="2858" y="8572"/>
                      </a:cubicBezTo>
                      <a:cubicBezTo>
                        <a:pt x="2858" y="8572"/>
                        <a:pt x="2858" y="7620"/>
                        <a:pt x="2858" y="7620"/>
                      </a:cubicBezTo>
                      <a:cubicBezTo>
                        <a:pt x="2858" y="7620"/>
                        <a:pt x="2858" y="7620"/>
                        <a:pt x="2858" y="6667"/>
                      </a:cubicBezTo>
                      <a:cubicBezTo>
                        <a:pt x="2858" y="6667"/>
                        <a:pt x="2858" y="5715"/>
                        <a:pt x="2858" y="5715"/>
                      </a:cubicBezTo>
                      <a:cubicBezTo>
                        <a:pt x="2858" y="4763"/>
                        <a:pt x="3810" y="2858"/>
                        <a:pt x="3810" y="953"/>
                      </a:cubicBezTo>
                      <a:cubicBezTo>
                        <a:pt x="2858" y="953"/>
                        <a:pt x="1905" y="1905"/>
                        <a:pt x="953" y="1905"/>
                      </a:cubicBezTo>
                      <a:cubicBezTo>
                        <a:pt x="0" y="1905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3810"/>
                        <a:pt x="0" y="3810"/>
                      </a:cubicBezTo>
                      <a:cubicBezTo>
                        <a:pt x="0" y="5715"/>
                        <a:pt x="0" y="8572"/>
                        <a:pt x="953" y="10478"/>
                      </a:cubicBezTo>
                      <a:cubicBezTo>
                        <a:pt x="1905" y="12383"/>
                        <a:pt x="2858" y="13335"/>
                        <a:pt x="3810" y="14288"/>
                      </a:cubicBezTo>
                      <a:cubicBezTo>
                        <a:pt x="4763" y="14288"/>
                        <a:pt x="5715" y="15240"/>
                        <a:pt x="5715" y="15240"/>
                      </a:cubicBezTo>
                      <a:cubicBezTo>
                        <a:pt x="5715" y="15240"/>
                        <a:pt x="5715" y="16192"/>
                        <a:pt x="5715" y="17145"/>
                      </a:cubicBezTo>
                      <a:cubicBezTo>
                        <a:pt x="5715" y="18097"/>
                        <a:pt x="5715" y="18097"/>
                        <a:pt x="5715" y="19050"/>
                      </a:cubicBezTo>
                      <a:cubicBezTo>
                        <a:pt x="6668" y="20955"/>
                        <a:pt x="6668" y="23813"/>
                        <a:pt x="8573" y="25717"/>
                      </a:cubicBezTo>
                      <a:cubicBezTo>
                        <a:pt x="12383" y="30480"/>
                        <a:pt x="17145" y="34290"/>
                        <a:pt x="22860" y="31433"/>
                      </a:cubicBezTo>
                      <a:cubicBezTo>
                        <a:pt x="24765" y="30480"/>
                        <a:pt x="25718" y="29528"/>
                        <a:pt x="26670" y="28575"/>
                      </a:cubicBezTo>
                      <a:cubicBezTo>
                        <a:pt x="26670" y="28575"/>
                        <a:pt x="26670" y="34290"/>
                        <a:pt x="32385" y="33338"/>
                      </a:cubicBezTo>
                      <a:cubicBezTo>
                        <a:pt x="34290" y="33338"/>
                        <a:pt x="36195" y="31433"/>
                        <a:pt x="36195" y="29528"/>
                      </a:cubicBezTo>
                      <a:cubicBezTo>
                        <a:pt x="36195" y="29528"/>
                        <a:pt x="36195" y="29528"/>
                        <a:pt x="36195" y="29528"/>
                      </a:cubicBezTo>
                      <a:cubicBezTo>
                        <a:pt x="36195" y="29528"/>
                        <a:pt x="36195" y="29528"/>
                        <a:pt x="36195" y="29528"/>
                      </a:cubicBezTo>
                      <a:cubicBezTo>
                        <a:pt x="36195" y="29528"/>
                        <a:pt x="36195" y="29528"/>
                        <a:pt x="36195" y="29528"/>
                      </a:cubicBezTo>
                      <a:cubicBezTo>
                        <a:pt x="37148" y="30480"/>
                        <a:pt x="37148" y="31433"/>
                        <a:pt x="38100" y="31433"/>
                      </a:cubicBezTo>
                      <a:cubicBezTo>
                        <a:pt x="40958" y="32385"/>
                        <a:pt x="44768" y="30480"/>
                        <a:pt x="47625" y="28575"/>
                      </a:cubicBezTo>
                      <a:cubicBezTo>
                        <a:pt x="47625" y="28575"/>
                        <a:pt x="51435" y="26670"/>
                        <a:pt x="50483" y="21908"/>
                      </a:cubicBezTo>
                      <a:cubicBezTo>
                        <a:pt x="50483" y="21908"/>
                        <a:pt x="50483" y="20955"/>
                        <a:pt x="50483" y="20955"/>
                      </a:cubicBezTo>
                      <a:cubicBezTo>
                        <a:pt x="51435" y="20955"/>
                        <a:pt x="52388" y="20955"/>
                        <a:pt x="55245" y="19050"/>
                      </a:cubicBezTo>
                      <a:cubicBezTo>
                        <a:pt x="60008" y="16192"/>
                        <a:pt x="59055" y="10478"/>
                        <a:pt x="59055" y="10478"/>
                      </a:cubicBezTo>
                      <a:cubicBezTo>
                        <a:pt x="60960" y="14288"/>
                        <a:pt x="63818" y="14288"/>
                        <a:pt x="65723" y="13335"/>
                      </a:cubicBezTo>
                      <a:cubicBezTo>
                        <a:pt x="65723" y="14288"/>
                        <a:pt x="65723" y="14288"/>
                        <a:pt x="65723" y="15240"/>
                      </a:cubicBezTo>
                      <a:cubicBezTo>
                        <a:pt x="64770" y="17145"/>
                        <a:pt x="65723" y="20955"/>
                        <a:pt x="71438" y="23813"/>
                      </a:cubicBezTo>
                      <a:cubicBezTo>
                        <a:pt x="77153" y="26670"/>
                        <a:pt x="82868" y="26670"/>
                        <a:pt x="87630" y="22860"/>
                      </a:cubicBezTo>
                      <a:cubicBezTo>
                        <a:pt x="87630" y="24765"/>
                        <a:pt x="88583" y="25717"/>
                        <a:pt x="89535" y="26670"/>
                      </a:cubicBezTo>
                      <a:cubicBezTo>
                        <a:pt x="90488" y="27622"/>
                        <a:pt x="92393" y="26670"/>
                        <a:pt x="94298" y="26670"/>
                      </a:cubicBezTo>
                      <a:cubicBezTo>
                        <a:pt x="94298" y="27622"/>
                        <a:pt x="95250" y="29528"/>
                        <a:pt x="96203" y="30480"/>
                      </a:cubicBezTo>
                      <a:cubicBezTo>
                        <a:pt x="100013" y="34290"/>
                        <a:pt x="105728" y="35242"/>
                        <a:pt x="109538" y="33338"/>
                      </a:cubicBezTo>
                      <a:cubicBezTo>
                        <a:pt x="114300" y="31433"/>
                        <a:pt x="117158" y="26670"/>
                        <a:pt x="117158" y="21908"/>
                      </a:cubicBezTo>
                      <a:cubicBezTo>
                        <a:pt x="115253" y="21908"/>
                        <a:pt x="114300" y="20003"/>
                        <a:pt x="112395" y="18097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868" name="Freeform: Shape 867">
                  <a:extLst>
                    <a:ext uri="{FF2B5EF4-FFF2-40B4-BE49-F238E27FC236}">
                      <a16:creationId xmlns:a16="http://schemas.microsoft.com/office/drawing/2014/main" id="{E6D4F84D-932F-4A8D-9D6D-7471CE616E36}"/>
                    </a:ext>
                  </a:extLst>
                </p:cNvPr>
                <p:cNvSpPr/>
                <p:nvPr/>
              </p:nvSpPr>
              <p:spPr>
                <a:xfrm>
                  <a:off x="6203631" y="3532822"/>
                  <a:ext cx="42862" cy="8572"/>
                </a:xfrm>
                <a:custGeom>
                  <a:avLst/>
                  <a:gdLst>
                    <a:gd name="connsiteX0" fmla="*/ 15240 w 42862"/>
                    <a:gd name="connsiteY0" fmla="*/ 8573 h 8572"/>
                    <a:gd name="connsiteX1" fmla="*/ 19050 w 42862"/>
                    <a:gd name="connsiteY1" fmla="*/ 8573 h 8572"/>
                    <a:gd name="connsiteX2" fmla="*/ 22860 w 42862"/>
                    <a:gd name="connsiteY2" fmla="*/ 6668 h 8572"/>
                    <a:gd name="connsiteX3" fmla="*/ 26670 w 42862"/>
                    <a:gd name="connsiteY3" fmla="*/ 7620 h 8572"/>
                    <a:gd name="connsiteX4" fmla="*/ 31433 w 42862"/>
                    <a:gd name="connsiteY4" fmla="*/ 6668 h 8572"/>
                    <a:gd name="connsiteX5" fmla="*/ 35243 w 42862"/>
                    <a:gd name="connsiteY5" fmla="*/ 4763 h 8572"/>
                    <a:gd name="connsiteX6" fmla="*/ 39053 w 42862"/>
                    <a:gd name="connsiteY6" fmla="*/ 4763 h 8572"/>
                    <a:gd name="connsiteX7" fmla="*/ 41910 w 42862"/>
                    <a:gd name="connsiteY7" fmla="*/ 2858 h 8572"/>
                    <a:gd name="connsiteX8" fmla="*/ 42863 w 42862"/>
                    <a:gd name="connsiteY8" fmla="*/ 0 h 8572"/>
                    <a:gd name="connsiteX9" fmla="*/ 39053 w 42862"/>
                    <a:gd name="connsiteY9" fmla="*/ 953 h 8572"/>
                    <a:gd name="connsiteX10" fmla="*/ 35243 w 42862"/>
                    <a:gd name="connsiteY10" fmla="*/ 0 h 8572"/>
                    <a:gd name="connsiteX11" fmla="*/ 29528 w 42862"/>
                    <a:gd name="connsiteY11" fmla="*/ 2858 h 8572"/>
                    <a:gd name="connsiteX12" fmla="*/ 22860 w 42862"/>
                    <a:gd name="connsiteY12" fmla="*/ 1905 h 8572"/>
                    <a:gd name="connsiteX13" fmla="*/ 20955 w 42862"/>
                    <a:gd name="connsiteY13" fmla="*/ 2858 h 8572"/>
                    <a:gd name="connsiteX14" fmla="*/ 10478 w 42862"/>
                    <a:gd name="connsiteY14" fmla="*/ 953 h 8572"/>
                    <a:gd name="connsiteX15" fmla="*/ 10478 w 42862"/>
                    <a:gd name="connsiteY15" fmla="*/ 953 h 8572"/>
                    <a:gd name="connsiteX16" fmla="*/ 0 w 42862"/>
                    <a:gd name="connsiteY16" fmla="*/ 2858 h 8572"/>
                    <a:gd name="connsiteX17" fmla="*/ 8573 w 42862"/>
                    <a:gd name="connsiteY17" fmla="*/ 5715 h 8572"/>
                    <a:gd name="connsiteX18" fmla="*/ 11430 w 42862"/>
                    <a:gd name="connsiteY18" fmla="*/ 4763 h 8572"/>
                    <a:gd name="connsiteX19" fmla="*/ 12383 w 42862"/>
                    <a:gd name="connsiteY19" fmla="*/ 5715 h 8572"/>
                    <a:gd name="connsiteX20" fmla="*/ 15240 w 42862"/>
                    <a:gd name="connsiteY20" fmla="*/ 6668 h 8572"/>
                    <a:gd name="connsiteX21" fmla="*/ 15240 w 42862"/>
                    <a:gd name="connsiteY21" fmla="*/ 8573 h 85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42862" h="8572">
                      <a:moveTo>
                        <a:pt x="15240" y="8573"/>
                      </a:moveTo>
                      <a:cubicBezTo>
                        <a:pt x="16193" y="8573"/>
                        <a:pt x="18098" y="8573"/>
                        <a:pt x="19050" y="8573"/>
                      </a:cubicBezTo>
                      <a:cubicBezTo>
                        <a:pt x="20003" y="8573"/>
                        <a:pt x="21908" y="7620"/>
                        <a:pt x="22860" y="6668"/>
                      </a:cubicBezTo>
                      <a:cubicBezTo>
                        <a:pt x="23813" y="7620"/>
                        <a:pt x="24765" y="7620"/>
                        <a:pt x="26670" y="7620"/>
                      </a:cubicBezTo>
                      <a:cubicBezTo>
                        <a:pt x="28575" y="7620"/>
                        <a:pt x="29528" y="7620"/>
                        <a:pt x="31433" y="6668"/>
                      </a:cubicBezTo>
                      <a:cubicBezTo>
                        <a:pt x="33338" y="6668"/>
                        <a:pt x="35243" y="5715"/>
                        <a:pt x="35243" y="4763"/>
                      </a:cubicBezTo>
                      <a:cubicBezTo>
                        <a:pt x="36195" y="4763"/>
                        <a:pt x="38100" y="4763"/>
                        <a:pt x="39053" y="4763"/>
                      </a:cubicBezTo>
                      <a:cubicBezTo>
                        <a:pt x="40005" y="4763"/>
                        <a:pt x="41910" y="3810"/>
                        <a:pt x="41910" y="2858"/>
                      </a:cubicBezTo>
                      <a:cubicBezTo>
                        <a:pt x="42863" y="1905"/>
                        <a:pt x="42863" y="953"/>
                        <a:pt x="42863" y="0"/>
                      </a:cubicBezTo>
                      <a:cubicBezTo>
                        <a:pt x="42863" y="953"/>
                        <a:pt x="40005" y="1905"/>
                        <a:pt x="39053" y="953"/>
                      </a:cubicBezTo>
                      <a:cubicBezTo>
                        <a:pt x="38100" y="953"/>
                        <a:pt x="36195" y="953"/>
                        <a:pt x="35243" y="0"/>
                      </a:cubicBezTo>
                      <a:cubicBezTo>
                        <a:pt x="34290" y="953"/>
                        <a:pt x="32385" y="1905"/>
                        <a:pt x="29528" y="2858"/>
                      </a:cubicBezTo>
                      <a:cubicBezTo>
                        <a:pt x="27623" y="2858"/>
                        <a:pt x="24765" y="2858"/>
                        <a:pt x="22860" y="1905"/>
                      </a:cubicBezTo>
                      <a:cubicBezTo>
                        <a:pt x="21908" y="1905"/>
                        <a:pt x="21908" y="2858"/>
                        <a:pt x="20955" y="2858"/>
                      </a:cubicBezTo>
                      <a:cubicBezTo>
                        <a:pt x="17145" y="3810"/>
                        <a:pt x="12383" y="2858"/>
                        <a:pt x="10478" y="953"/>
                      </a:cubicBezTo>
                      <a:cubicBezTo>
                        <a:pt x="10478" y="953"/>
                        <a:pt x="10478" y="953"/>
                        <a:pt x="10478" y="953"/>
                      </a:cubicBezTo>
                      <a:cubicBezTo>
                        <a:pt x="10478" y="953"/>
                        <a:pt x="8573" y="5715"/>
                        <a:pt x="0" y="2858"/>
                      </a:cubicBezTo>
                      <a:cubicBezTo>
                        <a:pt x="0" y="2858"/>
                        <a:pt x="1905" y="6668"/>
                        <a:pt x="8573" y="5715"/>
                      </a:cubicBezTo>
                      <a:cubicBezTo>
                        <a:pt x="8573" y="5715"/>
                        <a:pt x="10478" y="5715"/>
                        <a:pt x="11430" y="4763"/>
                      </a:cubicBezTo>
                      <a:cubicBezTo>
                        <a:pt x="11430" y="4763"/>
                        <a:pt x="12383" y="5715"/>
                        <a:pt x="12383" y="5715"/>
                      </a:cubicBezTo>
                      <a:cubicBezTo>
                        <a:pt x="13335" y="6668"/>
                        <a:pt x="14288" y="6668"/>
                        <a:pt x="15240" y="6668"/>
                      </a:cubicBezTo>
                      <a:cubicBezTo>
                        <a:pt x="14288" y="8573"/>
                        <a:pt x="15240" y="8573"/>
                        <a:pt x="15240" y="8573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869" name="Freeform: Shape 868">
                  <a:extLst>
                    <a:ext uri="{FF2B5EF4-FFF2-40B4-BE49-F238E27FC236}">
                      <a16:creationId xmlns:a16="http://schemas.microsoft.com/office/drawing/2014/main" id="{39945714-8A35-43E7-9BFC-4F09E9A5CC0A}"/>
                    </a:ext>
                  </a:extLst>
                </p:cNvPr>
                <p:cNvSpPr/>
                <p:nvPr/>
              </p:nvSpPr>
              <p:spPr>
                <a:xfrm>
                  <a:off x="6272212" y="3540442"/>
                  <a:ext cx="34290" cy="5715"/>
                </a:xfrm>
                <a:custGeom>
                  <a:avLst/>
                  <a:gdLst>
                    <a:gd name="connsiteX0" fmla="*/ 24765 w 34290"/>
                    <a:gd name="connsiteY0" fmla="*/ 4763 h 5715"/>
                    <a:gd name="connsiteX1" fmla="*/ 20955 w 34290"/>
                    <a:gd name="connsiteY1" fmla="*/ 5715 h 5715"/>
                    <a:gd name="connsiteX2" fmla="*/ 17145 w 34290"/>
                    <a:gd name="connsiteY2" fmla="*/ 5715 h 5715"/>
                    <a:gd name="connsiteX3" fmla="*/ 15240 w 34290"/>
                    <a:gd name="connsiteY3" fmla="*/ 5715 h 5715"/>
                    <a:gd name="connsiteX4" fmla="*/ 12382 w 34290"/>
                    <a:gd name="connsiteY4" fmla="*/ 4763 h 5715"/>
                    <a:gd name="connsiteX5" fmla="*/ 11430 w 34290"/>
                    <a:gd name="connsiteY5" fmla="*/ 3810 h 5715"/>
                    <a:gd name="connsiteX6" fmla="*/ 8572 w 34290"/>
                    <a:gd name="connsiteY6" fmla="*/ 4763 h 5715"/>
                    <a:gd name="connsiteX7" fmla="*/ 0 w 34290"/>
                    <a:gd name="connsiteY7" fmla="*/ 1905 h 5715"/>
                    <a:gd name="connsiteX8" fmla="*/ 11430 w 34290"/>
                    <a:gd name="connsiteY8" fmla="*/ 0 h 5715"/>
                    <a:gd name="connsiteX9" fmla="*/ 11430 w 34290"/>
                    <a:gd name="connsiteY9" fmla="*/ 0 h 5715"/>
                    <a:gd name="connsiteX10" fmla="*/ 22860 w 34290"/>
                    <a:gd name="connsiteY10" fmla="*/ 1905 h 5715"/>
                    <a:gd name="connsiteX11" fmla="*/ 24765 w 34290"/>
                    <a:gd name="connsiteY11" fmla="*/ 953 h 5715"/>
                    <a:gd name="connsiteX12" fmla="*/ 34290 w 34290"/>
                    <a:gd name="connsiteY12" fmla="*/ 953 h 5715"/>
                    <a:gd name="connsiteX13" fmla="*/ 24765 w 34290"/>
                    <a:gd name="connsiteY13" fmla="*/ 4763 h 57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34290" h="5715">
                      <a:moveTo>
                        <a:pt x="24765" y="4763"/>
                      </a:moveTo>
                      <a:cubicBezTo>
                        <a:pt x="24765" y="5715"/>
                        <a:pt x="22860" y="5715"/>
                        <a:pt x="20955" y="5715"/>
                      </a:cubicBezTo>
                      <a:cubicBezTo>
                        <a:pt x="20003" y="5715"/>
                        <a:pt x="18097" y="5715"/>
                        <a:pt x="17145" y="5715"/>
                      </a:cubicBezTo>
                      <a:cubicBezTo>
                        <a:pt x="16193" y="5715"/>
                        <a:pt x="16193" y="5715"/>
                        <a:pt x="15240" y="5715"/>
                      </a:cubicBezTo>
                      <a:cubicBezTo>
                        <a:pt x="14288" y="5715"/>
                        <a:pt x="13335" y="4763"/>
                        <a:pt x="12382" y="4763"/>
                      </a:cubicBezTo>
                      <a:cubicBezTo>
                        <a:pt x="12382" y="4763"/>
                        <a:pt x="11430" y="3810"/>
                        <a:pt x="11430" y="3810"/>
                      </a:cubicBezTo>
                      <a:cubicBezTo>
                        <a:pt x="10478" y="4763"/>
                        <a:pt x="8572" y="4763"/>
                        <a:pt x="8572" y="4763"/>
                      </a:cubicBezTo>
                      <a:cubicBezTo>
                        <a:pt x="953" y="5715"/>
                        <a:pt x="0" y="1905"/>
                        <a:pt x="0" y="1905"/>
                      </a:cubicBezTo>
                      <a:cubicBezTo>
                        <a:pt x="9525" y="4763"/>
                        <a:pt x="11430" y="0"/>
                        <a:pt x="11430" y="0"/>
                      </a:cubicBezTo>
                      <a:cubicBezTo>
                        <a:pt x="11430" y="0"/>
                        <a:pt x="11430" y="0"/>
                        <a:pt x="11430" y="0"/>
                      </a:cubicBezTo>
                      <a:cubicBezTo>
                        <a:pt x="13335" y="1905"/>
                        <a:pt x="19050" y="2858"/>
                        <a:pt x="22860" y="1905"/>
                      </a:cubicBezTo>
                      <a:cubicBezTo>
                        <a:pt x="23813" y="1905"/>
                        <a:pt x="24765" y="953"/>
                        <a:pt x="24765" y="953"/>
                      </a:cubicBezTo>
                      <a:cubicBezTo>
                        <a:pt x="24765" y="953"/>
                        <a:pt x="29528" y="3810"/>
                        <a:pt x="34290" y="953"/>
                      </a:cubicBezTo>
                      <a:cubicBezTo>
                        <a:pt x="34290" y="953"/>
                        <a:pt x="33338" y="6667"/>
                        <a:pt x="24765" y="4763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870" name="Freeform: Shape 869">
                  <a:extLst>
                    <a:ext uri="{FF2B5EF4-FFF2-40B4-BE49-F238E27FC236}">
                      <a16:creationId xmlns:a16="http://schemas.microsoft.com/office/drawing/2014/main" id="{0FD24D42-F70D-4586-B961-5D9713E27E18}"/>
                    </a:ext>
                  </a:extLst>
                </p:cNvPr>
                <p:cNvSpPr/>
                <p:nvPr/>
              </p:nvSpPr>
              <p:spPr>
                <a:xfrm>
                  <a:off x="6225539" y="3515677"/>
                  <a:ext cx="24263" cy="5714"/>
                </a:xfrm>
                <a:custGeom>
                  <a:avLst/>
                  <a:gdLst>
                    <a:gd name="connsiteX0" fmla="*/ 18097 w 24263"/>
                    <a:gd name="connsiteY0" fmla="*/ 4763 h 5714"/>
                    <a:gd name="connsiteX1" fmla="*/ 15240 w 24263"/>
                    <a:gd name="connsiteY1" fmla="*/ 5715 h 5714"/>
                    <a:gd name="connsiteX2" fmla="*/ 12382 w 24263"/>
                    <a:gd name="connsiteY2" fmla="*/ 5715 h 5714"/>
                    <a:gd name="connsiteX3" fmla="*/ 11430 w 24263"/>
                    <a:gd name="connsiteY3" fmla="*/ 5715 h 5714"/>
                    <a:gd name="connsiteX4" fmla="*/ 9525 w 24263"/>
                    <a:gd name="connsiteY4" fmla="*/ 4763 h 5714"/>
                    <a:gd name="connsiteX5" fmla="*/ 8572 w 24263"/>
                    <a:gd name="connsiteY5" fmla="*/ 3810 h 5714"/>
                    <a:gd name="connsiteX6" fmla="*/ 6667 w 24263"/>
                    <a:gd name="connsiteY6" fmla="*/ 4763 h 5714"/>
                    <a:gd name="connsiteX7" fmla="*/ 0 w 24263"/>
                    <a:gd name="connsiteY7" fmla="*/ 1905 h 5714"/>
                    <a:gd name="connsiteX8" fmla="*/ 7620 w 24263"/>
                    <a:gd name="connsiteY8" fmla="*/ 0 h 5714"/>
                    <a:gd name="connsiteX9" fmla="*/ 7620 w 24263"/>
                    <a:gd name="connsiteY9" fmla="*/ 0 h 5714"/>
                    <a:gd name="connsiteX10" fmla="*/ 15240 w 24263"/>
                    <a:gd name="connsiteY10" fmla="*/ 1905 h 5714"/>
                    <a:gd name="connsiteX11" fmla="*/ 17145 w 24263"/>
                    <a:gd name="connsiteY11" fmla="*/ 952 h 5714"/>
                    <a:gd name="connsiteX12" fmla="*/ 23813 w 24263"/>
                    <a:gd name="connsiteY12" fmla="*/ 952 h 5714"/>
                    <a:gd name="connsiteX13" fmla="*/ 18097 w 24263"/>
                    <a:gd name="connsiteY13" fmla="*/ 4763 h 57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4263" h="5714">
                      <a:moveTo>
                        <a:pt x="18097" y="4763"/>
                      </a:moveTo>
                      <a:cubicBezTo>
                        <a:pt x="18097" y="5715"/>
                        <a:pt x="16192" y="5715"/>
                        <a:pt x="15240" y="5715"/>
                      </a:cubicBezTo>
                      <a:cubicBezTo>
                        <a:pt x="14288" y="5715"/>
                        <a:pt x="13335" y="5715"/>
                        <a:pt x="12382" y="5715"/>
                      </a:cubicBezTo>
                      <a:cubicBezTo>
                        <a:pt x="12382" y="5715"/>
                        <a:pt x="11430" y="5715"/>
                        <a:pt x="11430" y="5715"/>
                      </a:cubicBezTo>
                      <a:cubicBezTo>
                        <a:pt x="10478" y="5715"/>
                        <a:pt x="10478" y="4763"/>
                        <a:pt x="9525" y="4763"/>
                      </a:cubicBezTo>
                      <a:cubicBezTo>
                        <a:pt x="9525" y="4763"/>
                        <a:pt x="8572" y="3810"/>
                        <a:pt x="8572" y="3810"/>
                      </a:cubicBezTo>
                      <a:cubicBezTo>
                        <a:pt x="8572" y="4763"/>
                        <a:pt x="6667" y="4763"/>
                        <a:pt x="6667" y="4763"/>
                      </a:cubicBezTo>
                      <a:cubicBezTo>
                        <a:pt x="953" y="5715"/>
                        <a:pt x="0" y="1905"/>
                        <a:pt x="0" y="1905"/>
                      </a:cubicBezTo>
                      <a:cubicBezTo>
                        <a:pt x="6667" y="4763"/>
                        <a:pt x="7620" y="0"/>
                        <a:pt x="7620" y="0"/>
                      </a:cubicBezTo>
                      <a:cubicBezTo>
                        <a:pt x="7620" y="0"/>
                        <a:pt x="7620" y="0"/>
                        <a:pt x="7620" y="0"/>
                      </a:cubicBezTo>
                      <a:cubicBezTo>
                        <a:pt x="9525" y="1905"/>
                        <a:pt x="13335" y="2857"/>
                        <a:pt x="15240" y="1905"/>
                      </a:cubicBezTo>
                      <a:cubicBezTo>
                        <a:pt x="16192" y="1905"/>
                        <a:pt x="16192" y="952"/>
                        <a:pt x="17145" y="952"/>
                      </a:cubicBezTo>
                      <a:cubicBezTo>
                        <a:pt x="17145" y="952"/>
                        <a:pt x="20003" y="3810"/>
                        <a:pt x="23813" y="952"/>
                      </a:cubicBezTo>
                      <a:cubicBezTo>
                        <a:pt x="24765" y="952"/>
                        <a:pt x="24765" y="6667"/>
                        <a:pt x="18097" y="4763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871" name="Freeform: Shape 870">
                  <a:extLst>
                    <a:ext uri="{FF2B5EF4-FFF2-40B4-BE49-F238E27FC236}">
                      <a16:creationId xmlns:a16="http://schemas.microsoft.com/office/drawing/2014/main" id="{AA013F0C-E459-4FED-A713-8354FD345E74}"/>
                    </a:ext>
                  </a:extLst>
                </p:cNvPr>
                <p:cNvSpPr/>
                <p:nvPr/>
              </p:nvSpPr>
              <p:spPr>
                <a:xfrm>
                  <a:off x="6246494" y="3503295"/>
                  <a:ext cx="24765" cy="5714"/>
                </a:xfrm>
                <a:custGeom>
                  <a:avLst/>
                  <a:gdLst>
                    <a:gd name="connsiteX0" fmla="*/ 13335 w 24765"/>
                    <a:gd name="connsiteY0" fmla="*/ 5715 h 5714"/>
                    <a:gd name="connsiteX1" fmla="*/ 0 w 24765"/>
                    <a:gd name="connsiteY1" fmla="*/ 952 h 5714"/>
                    <a:gd name="connsiteX2" fmla="*/ 24765 w 24765"/>
                    <a:gd name="connsiteY2" fmla="*/ 0 h 5714"/>
                    <a:gd name="connsiteX3" fmla="*/ 13335 w 24765"/>
                    <a:gd name="connsiteY3" fmla="*/ 5715 h 57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4765" h="5714">
                      <a:moveTo>
                        <a:pt x="13335" y="5715"/>
                      </a:moveTo>
                      <a:cubicBezTo>
                        <a:pt x="10478" y="5715"/>
                        <a:pt x="953" y="3810"/>
                        <a:pt x="0" y="952"/>
                      </a:cubicBezTo>
                      <a:cubicBezTo>
                        <a:pt x="5715" y="2858"/>
                        <a:pt x="20003" y="2858"/>
                        <a:pt x="24765" y="0"/>
                      </a:cubicBezTo>
                      <a:cubicBezTo>
                        <a:pt x="23813" y="3810"/>
                        <a:pt x="16193" y="5715"/>
                        <a:pt x="13335" y="5715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872" name="Freeform: Shape 871">
                  <a:extLst>
                    <a:ext uri="{FF2B5EF4-FFF2-40B4-BE49-F238E27FC236}">
                      <a16:creationId xmlns:a16="http://schemas.microsoft.com/office/drawing/2014/main" id="{93E96941-7352-4E33-8956-008C43C5C495}"/>
                    </a:ext>
                  </a:extLst>
                </p:cNvPr>
                <p:cNvSpPr/>
                <p:nvPr/>
              </p:nvSpPr>
              <p:spPr>
                <a:xfrm>
                  <a:off x="6276021" y="3519487"/>
                  <a:ext cx="21312" cy="5715"/>
                </a:xfrm>
                <a:custGeom>
                  <a:avLst/>
                  <a:gdLst>
                    <a:gd name="connsiteX0" fmla="*/ 18097 w 21312"/>
                    <a:gd name="connsiteY0" fmla="*/ 4763 h 5715"/>
                    <a:gd name="connsiteX1" fmla="*/ 15240 w 21312"/>
                    <a:gd name="connsiteY1" fmla="*/ 5715 h 5715"/>
                    <a:gd name="connsiteX2" fmla="*/ 12383 w 21312"/>
                    <a:gd name="connsiteY2" fmla="*/ 5715 h 5715"/>
                    <a:gd name="connsiteX3" fmla="*/ 11430 w 21312"/>
                    <a:gd name="connsiteY3" fmla="*/ 5715 h 5715"/>
                    <a:gd name="connsiteX4" fmla="*/ 9525 w 21312"/>
                    <a:gd name="connsiteY4" fmla="*/ 4763 h 5715"/>
                    <a:gd name="connsiteX5" fmla="*/ 8572 w 21312"/>
                    <a:gd name="connsiteY5" fmla="*/ 3810 h 5715"/>
                    <a:gd name="connsiteX6" fmla="*/ 6668 w 21312"/>
                    <a:gd name="connsiteY6" fmla="*/ 4763 h 5715"/>
                    <a:gd name="connsiteX7" fmla="*/ 0 w 21312"/>
                    <a:gd name="connsiteY7" fmla="*/ 1905 h 5715"/>
                    <a:gd name="connsiteX8" fmla="*/ 7620 w 21312"/>
                    <a:gd name="connsiteY8" fmla="*/ 0 h 5715"/>
                    <a:gd name="connsiteX9" fmla="*/ 7620 w 21312"/>
                    <a:gd name="connsiteY9" fmla="*/ 0 h 5715"/>
                    <a:gd name="connsiteX10" fmla="*/ 15240 w 21312"/>
                    <a:gd name="connsiteY10" fmla="*/ 1905 h 5715"/>
                    <a:gd name="connsiteX11" fmla="*/ 17145 w 21312"/>
                    <a:gd name="connsiteY11" fmla="*/ 953 h 5715"/>
                    <a:gd name="connsiteX12" fmla="*/ 20003 w 21312"/>
                    <a:gd name="connsiteY12" fmla="*/ 1905 h 5715"/>
                    <a:gd name="connsiteX13" fmla="*/ 19050 w 21312"/>
                    <a:gd name="connsiteY13" fmla="*/ 4763 h 5715"/>
                    <a:gd name="connsiteX14" fmla="*/ 20955 w 21312"/>
                    <a:gd name="connsiteY14" fmla="*/ 3810 h 5715"/>
                    <a:gd name="connsiteX15" fmla="*/ 18097 w 21312"/>
                    <a:gd name="connsiteY15" fmla="*/ 4763 h 57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21312" h="5715">
                      <a:moveTo>
                        <a:pt x="18097" y="4763"/>
                      </a:moveTo>
                      <a:cubicBezTo>
                        <a:pt x="18097" y="5715"/>
                        <a:pt x="16193" y="5715"/>
                        <a:pt x="15240" y="5715"/>
                      </a:cubicBezTo>
                      <a:cubicBezTo>
                        <a:pt x="14288" y="5715"/>
                        <a:pt x="13335" y="5715"/>
                        <a:pt x="12383" y="5715"/>
                      </a:cubicBezTo>
                      <a:cubicBezTo>
                        <a:pt x="12383" y="5715"/>
                        <a:pt x="11430" y="5715"/>
                        <a:pt x="11430" y="5715"/>
                      </a:cubicBezTo>
                      <a:cubicBezTo>
                        <a:pt x="10478" y="5715"/>
                        <a:pt x="10478" y="4763"/>
                        <a:pt x="9525" y="4763"/>
                      </a:cubicBezTo>
                      <a:cubicBezTo>
                        <a:pt x="9525" y="4763"/>
                        <a:pt x="8572" y="3810"/>
                        <a:pt x="8572" y="3810"/>
                      </a:cubicBezTo>
                      <a:cubicBezTo>
                        <a:pt x="8572" y="4763"/>
                        <a:pt x="6668" y="4763"/>
                        <a:pt x="6668" y="4763"/>
                      </a:cubicBezTo>
                      <a:cubicBezTo>
                        <a:pt x="953" y="5715"/>
                        <a:pt x="0" y="1905"/>
                        <a:pt x="0" y="1905"/>
                      </a:cubicBezTo>
                      <a:cubicBezTo>
                        <a:pt x="6668" y="4763"/>
                        <a:pt x="7620" y="0"/>
                        <a:pt x="7620" y="0"/>
                      </a:cubicBezTo>
                      <a:cubicBezTo>
                        <a:pt x="7620" y="0"/>
                        <a:pt x="7620" y="0"/>
                        <a:pt x="7620" y="0"/>
                      </a:cubicBezTo>
                      <a:cubicBezTo>
                        <a:pt x="9525" y="1905"/>
                        <a:pt x="13335" y="2858"/>
                        <a:pt x="15240" y="1905"/>
                      </a:cubicBezTo>
                      <a:cubicBezTo>
                        <a:pt x="16193" y="1905"/>
                        <a:pt x="16193" y="953"/>
                        <a:pt x="17145" y="953"/>
                      </a:cubicBezTo>
                      <a:cubicBezTo>
                        <a:pt x="17145" y="953"/>
                        <a:pt x="18097" y="1905"/>
                        <a:pt x="20003" y="1905"/>
                      </a:cubicBezTo>
                      <a:cubicBezTo>
                        <a:pt x="20003" y="2858"/>
                        <a:pt x="20003" y="3810"/>
                        <a:pt x="19050" y="4763"/>
                      </a:cubicBezTo>
                      <a:cubicBezTo>
                        <a:pt x="20003" y="4763"/>
                        <a:pt x="20003" y="4763"/>
                        <a:pt x="20955" y="3810"/>
                      </a:cubicBezTo>
                      <a:cubicBezTo>
                        <a:pt x="21908" y="5715"/>
                        <a:pt x="20955" y="5715"/>
                        <a:pt x="18097" y="4763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  <p:grpSp>
          <p:nvGrpSpPr>
            <p:cNvPr id="852" name="Graphic 801">
              <a:extLst>
                <a:ext uri="{FF2B5EF4-FFF2-40B4-BE49-F238E27FC236}">
                  <a16:creationId xmlns:a16="http://schemas.microsoft.com/office/drawing/2014/main" id="{56738EBD-4AE2-414C-B878-72254911E16A}"/>
                </a:ext>
              </a:extLst>
            </p:cNvPr>
            <p:cNvGrpSpPr/>
            <p:nvPr/>
          </p:nvGrpSpPr>
          <p:grpSpPr>
            <a:xfrm>
              <a:off x="6266496" y="3529012"/>
              <a:ext cx="120015" cy="163829"/>
              <a:chOff x="6266496" y="3529012"/>
              <a:chExt cx="120015" cy="163829"/>
            </a:xfrm>
            <a:solidFill>
              <a:schemeClr val="accent1"/>
            </a:solidFill>
          </p:grpSpPr>
          <p:sp>
            <p:nvSpPr>
              <p:cNvPr id="853" name="Freeform: Shape 852">
                <a:extLst>
                  <a:ext uri="{FF2B5EF4-FFF2-40B4-BE49-F238E27FC236}">
                    <a16:creationId xmlns:a16="http://schemas.microsoft.com/office/drawing/2014/main" id="{A04C3F50-276B-4425-B501-7B23D8EBD32B}"/>
                  </a:ext>
                </a:extLst>
              </p:cNvPr>
              <p:cNvSpPr/>
              <p:nvPr/>
            </p:nvSpPr>
            <p:spPr>
              <a:xfrm>
                <a:off x="6300787" y="3658552"/>
                <a:ext cx="66675" cy="34289"/>
              </a:xfrm>
              <a:custGeom>
                <a:avLst/>
                <a:gdLst>
                  <a:gd name="connsiteX0" fmla="*/ 33338 w 66675"/>
                  <a:gd name="connsiteY0" fmla="*/ 34290 h 34289"/>
                  <a:gd name="connsiteX1" fmla="*/ 66675 w 66675"/>
                  <a:gd name="connsiteY1" fmla="*/ 17145 h 34289"/>
                  <a:gd name="connsiteX2" fmla="*/ 33338 w 66675"/>
                  <a:gd name="connsiteY2" fmla="*/ 0 h 34289"/>
                  <a:gd name="connsiteX3" fmla="*/ 0 w 66675"/>
                  <a:gd name="connsiteY3" fmla="*/ 17145 h 34289"/>
                  <a:gd name="connsiteX4" fmla="*/ 33338 w 66675"/>
                  <a:gd name="connsiteY4" fmla="*/ 34290 h 342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6675" h="34289">
                    <a:moveTo>
                      <a:pt x="33338" y="34290"/>
                    </a:moveTo>
                    <a:cubicBezTo>
                      <a:pt x="51435" y="34290"/>
                      <a:pt x="66675" y="26670"/>
                      <a:pt x="66675" y="17145"/>
                    </a:cubicBezTo>
                    <a:cubicBezTo>
                      <a:pt x="66675" y="7620"/>
                      <a:pt x="51435" y="0"/>
                      <a:pt x="33338" y="0"/>
                    </a:cubicBezTo>
                    <a:cubicBezTo>
                      <a:pt x="15240" y="0"/>
                      <a:pt x="0" y="7620"/>
                      <a:pt x="0" y="17145"/>
                    </a:cubicBezTo>
                    <a:cubicBezTo>
                      <a:pt x="0" y="25717"/>
                      <a:pt x="15240" y="34290"/>
                      <a:pt x="33338" y="34290"/>
                    </a:cubicBezTo>
                    <a:close/>
                  </a:path>
                </a:pathLst>
              </a:custGeom>
              <a:solidFill>
                <a:srgbClr val="40404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854" name="Graphic 801">
                <a:extLst>
                  <a:ext uri="{FF2B5EF4-FFF2-40B4-BE49-F238E27FC236}">
                    <a16:creationId xmlns:a16="http://schemas.microsoft.com/office/drawing/2014/main" id="{E539F161-C5B7-43DF-91D5-A745D4F08C6C}"/>
                  </a:ext>
                </a:extLst>
              </p:cNvPr>
              <p:cNvGrpSpPr/>
              <p:nvPr/>
            </p:nvGrpSpPr>
            <p:grpSpPr>
              <a:xfrm>
                <a:off x="6266496" y="3529012"/>
                <a:ext cx="120015" cy="149542"/>
                <a:chOff x="6266496" y="3529012"/>
                <a:chExt cx="120015" cy="149542"/>
              </a:xfrm>
              <a:solidFill>
                <a:schemeClr val="accent1"/>
              </a:solidFill>
            </p:grpSpPr>
            <p:sp>
              <p:nvSpPr>
                <p:cNvPr id="855" name="Freeform: Shape 854">
                  <a:extLst>
                    <a:ext uri="{FF2B5EF4-FFF2-40B4-BE49-F238E27FC236}">
                      <a16:creationId xmlns:a16="http://schemas.microsoft.com/office/drawing/2014/main" id="{437B931A-5CC5-4201-96C0-694FE41164B5}"/>
                    </a:ext>
                  </a:extLst>
                </p:cNvPr>
                <p:cNvSpPr/>
                <p:nvPr/>
              </p:nvSpPr>
              <p:spPr>
                <a:xfrm>
                  <a:off x="6305549" y="3590925"/>
                  <a:ext cx="63817" cy="87629"/>
                </a:xfrm>
                <a:custGeom>
                  <a:avLst/>
                  <a:gdLst>
                    <a:gd name="connsiteX0" fmla="*/ 0 w 63817"/>
                    <a:gd name="connsiteY0" fmla="*/ 4763 h 87629"/>
                    <a:gd name="connsiteX1" fmla="*/ 10478 w 63817"/>
                    <a:gd name="connsiteY1" fmla="*/ 20955 h 87629"/>
                    <a:gd name="connsiteX2" fmla="*/ 20955 w 63817"/>
                    <a:gd name="connsiteY2" fmla="*/ 60960 h 87629"/>
                    <a:gd name="connsiteX3" fmla="*/ 17145 w 63817"/>
                    <a:gd name="connsiteY3" fmla="*/ 76200 h 87629"/>
                    <a:gd name="connsiteX4" fmla="*/ 3810 w 63817"/>
                    <a:gd name="connsiteY4" fmla="*/ 81915 h 87629"/>
                    <a:gd name="connsiteX5" fmla="*/ 2857 w 63817"/>
                    <a:gd name="connsiteY5" fmla="*/ 82867 h 87629"/>
                    <a:gd name="connsiteX6" fmla="*/ 6668 w 63817"/>
                    <a:gd name="connsiteY6" fmla="*/ 82867 h 87629"/>
                    <a:gd name="connsiteX7" fmla="*/ 9525 w 63817"/>
                    <a:gd name="connsiteY7" fmla="*/ 82867 h 87629"/>
                    <a:gd name="connsiteX8" fmla="*/ 15240 w 63817"/>
                    <a:gd name="connsiteY8" fmla="*/ 80010 h 87629"/>
                    <a:gd name="connsiteX9" fmla="*/ 20955 w 63817"/>
                    <a:gd name="connsiteY9" fmla="*/ 82867 h 87629"/>
                    <a:gd name="connsiteX10" fmla="*/ 16193 w 63817"/>
                    <a:gd name="connsiteY10" fmla="*/ 85725 h 87629"/>
                    <a:gd name="connsiteX11" fmla="*/ 10478 w 63817"/>
                    <a:gd name="connsiteY11" fmla="*/ 87630 h 87629"/>
                    <a:gd name="connsiteX12" fmla="*/ 18097 w 63817"/>
                    <a:gd name="connsiteY12" fmla="*/ 86678 h 87629"/>
                    <a:gd name="connsiteX13" fmla="*/ 28575 w 63817"/>
                    <a:gd name="connsiteY13" fmla="*/ 80963 h 87629"/>
                    <a:gd name="connsiteX14" fmla="*/ 31432 w 63817"/>
                    <a:gd name="connsiteY14" fmla="*/ 78105 h 87629"/>
                    <a:gd name="connsiteX15" fmla="*/ 32385 w 63817"/>
                    <a:gd name="connsiteY15" fmla="*/ 79058 h 87629"/>
                    <a:gd name="connsiteX16" fmla="*/ 37147 w 63817"/>
                    <a:gd name="connsiteY16" fmla="*/ 82867 h 87629"/>
                    <a:gd name="connsiteX17" fmla="*/ 40957 w 63817"/>
                    <a:gd name="connsiteY17" fmla="*/ 83820 h 87629"/>
                    <a:gd name="connsiteX18" fmla="*/ 52388 w 63817"/>
                    <a:gd name="connsiteY18" fmla="*/ 84772 h 87629"/>
                    <a:gd name="connsiteX19" fmla="*/ 54293 w 63817"/>
                    <a:gd name="connsiteY19" fmla="*/ 85725 h 87629"/>
                    <a:gd name="connsiteX20" fmla="*/ 52388 w 63817"/>
                    <a:gd name="connsiteY20" fmla="*/ 83820 h 87629"/>
                    <a:gd name="connsiteX21" fmla="*/ 45720 w 63817"/>
                    <a:gd name="connsiteY21" fmla="*/ 80963 h 87629"/>
                    <a:gd name="connsiteX22" fmla="*/ 42863 w 63817"/>
                    <a:gd name="connsiteY22" fmla="*/ 76200 h 87629"/>
                    <a:gd name="connsiteX23" fmla="*/ 45720 w 63817"/>
                    <a:gd name="connsiteY23" fmla="*/ 79058 h 87629"/>
                    <a:gd name="connsiteX24" fmla="*/ 50482 w 63817"/>
                    <a:gd name="connsiteY24" fmla="*/ 80010 h 87629"/>
                    <a:gd name="connsiteX25" fmla="*/ 55245 w 63817"/>
                    <a:gd name="connsiteY25" fmla="*/ 80010 h 87629"/>
                    <a:gd name="connsiteX26" fmla="*/ 55245 w 63817"/>
                    <a:gd name="connsiteY26" fmla="*/ 79058 h 87629"/>
                    <a:gd name="connsiteX27" fmla="*/ 52388 w 63817"/>
                    <a:gd name="connsiteY27" fmla="*/ 77153 h 87629"/>
                    <a:gd name="connsiteX28" fmla="*/ 48578 w 63817"/>
                    <a:gd name="connsiteY28" fmla="*/ 76200 h 87629"/>
                    <a:gd name="connsiteX29" fmla="*/ 40005 w 63817"/>
                    <a:gd name="connsiteY29" fmla="*/ 66675 h 87629"/>
                    <a:gd name="connsiteX30" fmla="*/ 35243 w 63817"/>
                    <a:gd name="connsiteY30" fmla="*/ 47625 h 87629"/>
                    <a:gd name="connsiteX31" fmla="*/ 36195 w 63817"/>
                    <a:gd name="connsiteY31" fmla="*/ 35242 h 87629"/>
                    <a:gd name="connsiteX32" fmla="*/ 43815 w 63817"/>
                    <a:gd name="connsiteY32" fmla="*/ 26670 h 87629"/>
                    <a:gd name="connsiteX33" fmla="*/ 44768 w 63817"/>
                    <a:gd name="connsiteY33" fmla="*/ 26670 h 87629"/>
                    <a:gd name="connsiteX34" fmla="*/ 50482 w 63817"/>
                    <a:gd name="connsiteY34" fmla="*/ 25717 h 87629"/>
                    <a:gd name="connsiteX35" fmla="*/ 63818 w 63817"/>
                    <a:gd name="connsiteY35" fmla="*/ 21908 h 87629"/>
                    <a:gd name="connsiteX36" fmla="*/ 61913 w 63817"/>
                    <a:gd name="connsiteY36" fmla="*/ 20955 h 87629"/>
                    <a:gd name="connsiteX37" fmla="*/ 53340 w 63817"/>
                    <a:gd name="connsiteY37" fmla="*/ 23813 h 87629"/>
                    <a:gd name="connsiteX38" fmla="*/ 47625 w 63817"/>
                    <a:gd name="connsiteY38" fmla="*/ 23813 h 87629"/>
                    <a:gd name="connsiteX39" fmla="*/ 48578 w 63817"/>
                    <a:gd name="connsiteY39" fmla="*/ 23813 h 87629"/>
                    <a:gd name="connsiteX40" fmla="*/ 51435 w 63817"/>
                    <a:gd name="connsiteY40" fmla="*/ 20955 h 87629"/>
                    <a:gd name="connsiteX41" fmla="*/ 58103 w 63817"/>
                    <a:gd name="connsiteY41" fmla="*/ 17145 h 87629"/>
                    <a:gd name="connsiteX42" fmla="*/ 59055 w 63817"/>
                    <a:gd name="connsiteY42" fmla="*/ 17145 h 87629"/>
                    <a:gd name="connsiteX43" fmla="*/ 58103 w 63817"/>
                    <a:gd name="connsiteY43" fmla="*/ 16192 h 87629"/>
                    <a:gd name="connsiteX44" fmla="*/ 57150 w 63817"/>
                    <a:gd name="connsiteY44" fmla="*/ 16192 h 87629"/>
                    <a:gd name="connsiteX45" fmla="*/ 57150 w 63817"/>
                    <a:gd name="connsiteY45" fmla="*/ 14288 h 87629"/>
                    <a:gd name="connsiteX46" fmla="*/ 52388 w 63817"/>
                    <a:gd name="connsiteY46" fmla="*/ 17145 h 87629"/>
                    <a:gd name="connsiteX47" fmla="*/ 49530 w 63817"/>
                    <a:gd name="connsiteY47" fmla="*/ 18097 h 87629"/>
                    <a:gd name="connsiteX48" fmla="*/ 52388 w 63817"/>
                    <a:gd name="connsiteY48" fmla="*/ 2858 h 87629"/>
                    <a:gd name="connsiteX49" fmla="*/ 52388 w 63817"/>
                    <a:gd name="connsiteY49" fmla="*/ 1905 h 87629"/>
                    <a:gd name="connsiteX50" fmla="*/ 49530 w 63817"/>
                    <a:gd name="connsiteY50" fmla="*/ 2858 h 87629"/>
                    <a:gd name="connsiteX51" fmla="*/ 48578 w 63817"/>
                    <a:gd name="connsiteY51" fmla="*/ 2858 h 87629"/>
                    <a:gd name="connsiteX52" fmla="*/ 47625 w 63817"/>
                    <a:gd name="connsiteY52" fmla="*/ 6667 h 87629"/>
                    <a:gd name="connsiteX53" fmla="*/ 47625 w 63817"/>
                    <a:gd name="connsiteY53" fmla="*/ 11430 h 87629"/>
                    <a:gd name="connsiteX54" fmla="*/ 46672 w 63817"/>
                    <a:gd name="connsiteY54" fmla="*/ 16192 h 87629"/>
                    <a:gd name="connsiteX55" fmla="*/ 43815 w 63817"/>
                    <a:gd name="connsiteY55" fmla="*/ 23813 h 87629"/>
                    <a:gd name="connsiteX56" fmla="*/ 41910 w 63817"/>
                    <a:gd name="connsiteY56" fmla="*/ 27622 h 87629"/>
                    <a:gd name="connsiteX57" fmla="*/ 35243 w 63817"/>
                    <a:gd name="connsiteY57" fmla="*/ 30480 h 87629"/>
                    <a:gd name="connsiteX58" fmla="*/ 35243 w 63817"/>
                    <a:gd name="connsiteY58" fmla="*/ 27622 h 87629"/>
                    <a:gd name="connsiteX59" fmla="*/ 34290 w 63817"/>
                    <a:gd name="connsiteY59" fmla="*/ 23813 h 87629"/>
                    <a:gd name="connsiteX60" fmla="*/ 34290 w 63817"/>
                    <a:gd name="connsiteY60" fmla="*/ 10478 h 87629"/>
                    <a:gd name="connsiteX61" fmla="*/ 33338 w 63817"/>
                    <a:gd name="connsiteY61" fmla="*/ 7620 h 87629"/>
                    <a:gd name="connsiteX62" fmla="*/ 33338 w 63817"/>
                    <a:gd name="connsiteY62" fmla="*/ 4763 h 87629"/>
                    <a:gd name="connsiteX63" fmla="*/ 28575 w 63817"/>
                    <a:gd name="connsiteY63" fmla="*/ 953 h 87629"/>
                    <a:gd name="connsiteX64" fmla="*/ 25718 w 63817"/>
                    <a:gd name="connsiteY64" fmla="*/ 0 h 87629"/>
                    <a:gd name="connsiteX65" fmla="*/ 25718 w 63817"/>
                    <a:gd name="connsiteY65" fmla="*/ 1905 h 87629"/>
                    <a:gd name="connsiteX66" fmla="*/ 25718 w 63817"/>
                    <a:gd name="connsiteY66" fmla="*/ 14288 h 87629"/>
                    <a:gd name="connsiteX67" fmla="*/ 22860 w 63817"/>
                    <a:gd name="connsiteY67" fmla="*/ 19050 h 87629"/>
                    <a:gd name="connsiteX68" fmla="*/ 13335 w 63817"/>
                    <a:gd name="connsiteY68" fmla="*/ 14288 h 87629"/>
                    <a:gd name="connsiteX69" fmla="*/ 10478 w 63817"/>
                    <a:gd name="connsiteY69" fmla="*/ 8572 h 87629"/>
                    <a:gd name="connsiteX70" fmla="*/ 3810 w 63817"/>
                    <a:gd name="connsiteY70" fmla="*/ 953 h 87629"/>
                    <a:gd name="connsiteX71" fmla="*/ 3810 w 63817"/>
                    <a:gd name="connsiteY71" fmla="*/ 1905 h 87629"/>
                    <a:gd name="connsiteX72" fmla="*/ 0 w 63817"/>
                    <a:gd name="connsiteY72" fmla="*/ 4763 h 876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</a:cxnLst>
                  <a:rect l="l" t="t" r="r" b="b"/>
                  <a:pathLst>
                    <a:path w="63817" h="87629">
                      <a:moveTo>
                        <a:pt x="0" y="4763"/>
                      </a:moveTo>
                      <a:cubicBezTo>
                        <a:pt x="6668" y="9525"/>
                        <a:pt x="953" y="16192"/>
                        <a:pt x="10478" y="20955"/>
                      </a:cubicBezTo>
                      <a:cubicBezTo>
                        <a:pt x="27622" y="28575"/>
                        <a:pt x="17145" y="51435"/>
                        <a:pt x="20955" y="60960"/>
                      </a:cubicBezTo>
                      <a:cubicBezTo>
                        <a:pt x="21907" y="63817"/>
                        <a:pt x="20003" y="73342"/>
                        <a:pt x="17145" y="76200"/>
                      </a:cubicBezTo>
                      <a:cubicBezTo>
                        <a:pt x="9525" y="81915"/>
                        <a:pt x="6668" y="80010"/>
                        <a:pt x="3810" y="81915"/>
                      </a:cubicBezTo>
                      <a:cubicBezTo>
                        <a:pt x="2857" y="82867"/>
                        <a:pt x="2857" y="81915"/>
                        <a:pt x="2857" y="82867"/>
                      </a:cubicBezTo>
                      <a:cubicBezTo>
                        <a:pt x="5715" y="81915"/>
                        <a:pt x="6668" y="82867"/>
                        <a:pt x="6668" y="82867"/>
                      </a:cubicBezTo>
                      <a:cubicBezTo>
                        <a:pt x="6668" y="83820"/>
                        <a:pt x="8572" y="83820"/>
                        <a:pt x="9525" y="82867"/>
                      </a:cubicBezTo>
                      <a:cubicBezTo>
                        <a:pt x="9525" y="82867"/>
                        <a:pt x="13335" y="80963"/>
                        <a:pt x="15240" y="80010"/>
                      </a:cubicBezTo>
                      <a:cubicBezTo>
                        <a:pt x="17145" y="79058"/>
                        <a:pt x="24765" y="80010"/>
                        <a:pt x="20955" y="82867"/>
                      </a:cubicBezTo>
                      <a:cubicBezTo>
                        <a:pt x="20003" y="83820"/>
                        <a:pt x="18097" y="83820"/>
                        <a:pt x="16193" y="85725"/>
                      </a:cubicBezTo>
                      <a:cubicBezTo>
                        <a:pt x="15240" y="86678"/>
                        <a:pt x="13335" y="87630"/>
                        <a:pt x="10478" y="87630"/>
                      </a:cubicBezTo>
                      <a:cubicBezTo>
                        <a:pt x="13335" y="87630"/>
                        <a:pt x="16193" y="87630"/>
                        <a:pt x="18097" y="86678"/>
                      </a:cubicBezTo>
                      <a:cubicBezTo>
                        <a:pt x="21907" y="85725"/>
                        <a:pt x="27622" y="84772"/>
                        <a:pt x="28575" y="80963"/>
                      </a:cubicBezTo>
                      <a:cubicBezTo>
                        <a:pt x="28575" y="80010"/>
                        <a:pt x="31432" y="78105"/>
                        <a:pt x="31432" y="78105"/>
                      </a:cubicBezTo>
                      <a:cubicBezTo>
                        <a:pt x="32385" y="78105"/>
                        <a:pt x="32385" y="79058"/>
                        <a:pt x="32385" y="79058"/>
                      </a:cubicBezTo>
                      <a:cubicBezTo>
                        <a:pt x="33338" y="80010"/>
                        <a:pt x="34290" y="81915"/>
                        <a:pt x="37147" y="82867"/>
                      </a:cubicBezTo>
                      <a:cubicBezTo>
                        <a:pt x="38100" y="82867"/>
                        <a:pt x="39053" y="83820"/>
                        <a:pt x="40957" y="83820"/>
                      </a:cubicBezTo>
                      <a:cubicBezTo>
                        <a:pt x="44768" y="83820"/>
                        <a:pt x="48578" y="82867"/>
                        <a:pt x="52388" y="84772"/>
                      </a:cubicBezTo>
                      <a:lnTo>
                        <a:pt x="54293" y="85725"/>
                      </a:lnTo>
                      <a:lnTo>
                        <a:pt x="52388" y="83820"/>
                      </a:lnTo>
                      <a:cubicBezTo>
                        <a:pt x="51435" y="82867"/>
                        <a:pt x="47625" y="80963"/>
                        <a:pt x="45720" y="80963"/>
                      </a:cubicBezTo>
                      <a:cubicBezTo>
                        <a:pt x="40957" y="80010"/>
                        <a:pt x="41910" y="74295"/>
                        <a:pt x="42863" y="76200"/>
                      </a:cubicBezTo>
                      <a:cubicBezTo>
                        <a:pt x="42863" y="77153"/>
                        <a:pt x="43815" y="78105"/>
                        <a:pt x="45720" y="79058"/>
                      </a:cubicBezTo>
                      <a:cubicBezTo>
                        <a:pt x="47625" y="80010"/>
                        <a:pt x="49530" y="80010"/>
                        <a:pt x="50482" y="80010"/>
                      </a:cubicBezTo>
                      <a:lnTo>
                        <a:pt x="55245" y="80010"/>
                      </a:lnTo>
                      <a:cubicBezTo>
                        <a:pt x="57150" y="80010"/>
                        <a:pt x="56197" y="80010"/>
                        <a:pt x="55245" y="79058"/>
                      </a:cubicBezTo>
                      <a:cubicBezTo>
                        <a:pt x="54293" y="79058"/>
                        <a:pt x="53340" y="78105"/>
                        <a:pt x="52388" y="77153"/>
                      </a:cubicBezTo>
                      <a:cubicBezTo>
                        <a:pt x="51435" y="76200"/>
                        <a:pt x="50482" y="77153"/>
                        <a:pt x="48578" y="76200"/>
                      </a:cubicBezTo>
                      <a:cubicBezTo>
                        <a:pt x="43815" y="73342"/>
                        <a:pt x="42863" y="71438"/>
                        <a:pt x="40005" y="66675"/>
                      </a:cubicBezTo>
                      <a:cubicBezTo>
                        <a:pt x="37147" y="62865"/>
                        <a:pt x="35243" y="52388"/>
                        <a:pt x="35243" y="47625"/>
                      </a:cubicBezTo>
                      <a:cubicBezTo>
                        <a:pt x="35243" y="40958"/>
                        <a:pt x="33338" y="42863"/>
                        <a:pt x="36195" y="35242"/>
                      </a:cubicBezTo>
                      <a:cubicBezTo>
                        <a:pt x="37147" y="33338"/>
                        <a:pt x="40957" y="30480"/>
                        <a:pt x="43815" y="26670"/>
                      </a:cubicBezTo>
                      <a:cubicBezTo>
                        <a:pt x="43815" y="26670"/>
                        <a:pt x="44768" y="26670"/>
                        <a:pt x="44768" y="26670"/>
                      </a:cubicBezTo>
                      <a:cubicBezTo>
                        <a:pt x="47625" y="25717"/>
                        <a:pt x="47625" y="25717"/>
                        <a:pt x="50482" y="25717"/>
                      </a:cubicBezTo>
                      <a:cubicBezTo>
                        <a:pt x="59055" y="25717"/>
                        <a:pt x="61913" y="23813"/>
                        <a:pt x="63818" y="21908"/>
                      </a:cubicBezTo>
                      <a:cubicBezTo>
                        <a:pt x="62865" y="21908"/>
                        <a:pt x="62865" y="21908"/>
                        <a:pt x="61913" y="20955"/>
                      </a:cubicBezTo>
                      <a:cubicBezTo>
                        <a:pt x="60007" y="21908"/>
                        <a:pt x="57150" y="23813"/>
                        <a:pt x="53340" y="23813"/>
                      </a:cubicBezTo>
                      <a:cubicBezTo>
                        <a:pt x="50482" y="23813"/>
                        <a:pt x="49530" y="23813"/>
                        <a:pt x="47625" y="23813"/>
                      </a:cubicBezTo>
                      <a:cubicBezTo>
                        <a:pt x="47625" y="23813"/>
                        <a:pt x="48578" y="23813"/>
                        <a:pt x="48578" y="23813"/>
                      </a:cubicBezTo>
                      <a:cubicBezTo>
                        <a:pt x="49530" y="23813"/>
                        <a:pt x="50482" y="20955"/>
                        <a:pt x="51435" y="20955"/>
                      </a:cubicBezTo>
                      <a:cubicBezTo>
                        <a:pt x="52388" y="20003"/>
                        <a:pt x="56197" y="19050"/>
                        <a:pt x="58103" y="17145"/>
                      </a:cubicBezTo>
                      <a:cubicBezTo>
                        <a:pt x="58103" y="17145"/>
                        <a:pt x="58103" y="17145"/>
                        <a:pt x="59055" y="17145"/>
                      </a:cubicBezTo>
                      <a:cubicBezTo>
                        <a:pt x="59055" y="17145"/>
                        <a:pt x="59055" y="16192"/>
                        <a:pt x="58103" y="16192"/>
                      </a:cubicBezTo>
                      <a:cubicBezTo>
                        <a:pt x="58103" y="16192"/>
                        <a:pt x="58103" y="16192"/>
                        <a:pt x="57150" y="16192"/>
                      </a:cubicBezTo>
                      <a:cubicBezTo>
                        <a:pt x="57150" y="16192"/>
                        <a:pt x="57150" y="15240"/>
                        <a:pt x="57150" y="14288"/>
                      </a:cubicBezTo>
                      <a:cubicBezTo>
                        <a:pt x="55245" y="15240"/>
                        <a:pt x="53340" y="16192"/>
                        <a:pt x="52388" y="17145"/>
                      </a:cubicBezTo>
                      <a:cubicBezTo>
                        <a:pt x="50482" y="18097"/>
                        <a:pt x="51435" y="18097"/>
                        <a:pt x="49530" y="18097"/>
                      </a:cubicBezTo>
                      <a:cubicBezTo>
                        <a:pt x="53340" y="14288"/>
                        <a:pt x="51435" y="6667"/>
                        <a:pt x="52388" y="2858"/>
                      </a:cubicBezTo>
                      <a:cubicBezTo>
                        <a:pt x="52388" y="2858"/>
                        <a:pt x="52388" y="1905"/>
                        <a:pt x="52388" y="1905"/>
                      </a:cubicBezTo>
                      <a:cubicBezTo>
                        <a:pt x="51435" y="2858"/>
                        <a:pt x="50482" y="2858"/>
                        <a:pt x="49530" y="2858"/>
                      </a:cubicBezTo>
                      <a:cubicBezTo>
                        <a:pt x="49530" y="2858"/>
                        <a:pt x="48578" y="2858"/>
                        <a:pt x="48578" y="2858"/>
                      </a:cubicBezTo>
                      <a:cubicBezTo>
                        <a:pt x="48578" y="3810"/>
                        <a:pt x="47625" y="5715"/>
                        <a:pt x="47625" y="6667"/>
                      </a:cubicBezTo>
                      <a:cubicBezTo>
                        <a:pt x="47625" y="8572"/>
                        <a:pt x="47625" y="10478"/>
                        <a:pt x="47625" y="11430"/>
                      </a:cubicBezTo>
                      <a:cubicBezTo>
                        <a:pt x="47625" y="13335"/>
                        <a:pt x="47625" y="13335"/>
                        <a:pt x="46672" y="16192"/>
                      </a:cubicBezTo>
                      <a:cubicBezTo>
                        <a:pt x="45720" y="19050"/>
                        <a:pt x="44768" y="20955"/>
                        <a:pt x="43815" y="23813"/>
                      </a:cubicBezTo>
                      <a:cubicBezTo>
                        <a:pt x="42863" y="25717"/>
                        <a:pt x="42863" y="25717"/>
                        <a:pt x="41910" y="27622"/>
                      </a:cubicBezTo>
                      <a:cubicBezTo>
                        <a:pt x="40957" y="29528"/>
                        <a:pt x="35243" y="30480"/>
                        <a:pt x="35243" y="30480"/>
                      </a:cubicBezTo>
                      <a:cubicBezTo>
                        <a:pt x="35243" y="29528"/>
                        <a:pt x="35243" y="29528"/>
                        <a:pt x="35243" y="27622"/>
                      </a:cubicBezTo>
                      <a:cubicBezTo>
                        <a:pt x="34290" y="25717"/>
                        <a:pt x="35243" y="24765"/>
                        <a:pt x="34290" y="23813"/>
                      </a:cubicBezTo>
                      <a:cubicBezTo>
                        <a:pt x="33338" y="20003"/>
                        <a:pt x="35243" y="14288"/>
                        <a:pt x="34290" y="10478"/>
                      </a:cubicBezTo>
                      <a:cubicBezTo>
                        <a:pt x="34290" y="9525"/>
                        <a:pt x="34290" y="8572"/>
                        <a:pt x="33338" y="7620"/>
                      </a:cubicBezTo>
                      <a:cubicBezTo>
                        <a:pt x="33338" y="6667"/>
                        <a:pt x="33338" y="5715"/>
                        <a:pt x="33338" y="4763"/>
                      </a:cubicBezTo>
                      <a:cubicBezTo>
                        <a:pt x="32385" y="3810"/>
                        <a:pt x="30480" y="2858"/>
                        <a:pt x="28575" y="953"/>
                      </a:cubicBezTo>
                      <a:cubicBezTo>
                        <a:pt x="27622" y="953"/>
                        <a:pt x="26670" y="953"/>
                        <a:pt x="25718" y="0"/>
                      </a:cubicBezTo>
                      <a:cubicBezTo>
                        <a:pt x="25718" y="953"/>
                        <a:pt x="25718" y="953"/>
                        <a:pt x="25718" y="1905"/>
                      </a:cubicBezTo>
                      <a:cubicBezTo>
                        <a:pt x="25718" y="5715"/>
                        <a:pt x="27622" y="9525"/>
                        <a:pt x="25718" y="14288"/>
                      </a:cubicBezTo>
                      <a:cubicBezTo>
                        <a:pt x="23813" y="17145"/>
                        <a:pt x="22860" y="15240"/>
                        <a:pt x="22860" y="19050"/>
                      </a:cubicBezTo>
                      <a:cubicBezTo>
                        <a:pt x="22860" y="17145"/>
                        <a:pt x="14288" y="17145"/>
                        <a:pt x="13335" y="14288"/>
                      </a:cubicBezTo>
                      <a:cubicBezTo>
                        <a:pt x="13335" y="13335"/>
                        <a:pt x="10478" y="11430"/>
                        <a:pt x="10478" y="8572"/>
                      </a:cubicBezTo>
                      <a:cubicBezTo>
                        <a:pt x="10478" y="5715"/>
                        <a:pt x="6668" y="2858"/>
                        <a:pt x="3810" y="953"/>
                      </a:cubicBezTo>
                      <a:cubicBezTo>
                        <a:pt x="3810" y="953"/>
                        <a:pt x="3810" y="1905"/>
                        <a:pt x="3810" y="1905"/>
                      </a:cubicBezTo>
                      <a:cubicBezTo>
                        <a:pt x="1905" y="3810"/>
                        <a:pt x="953" y="4763"/>
                        <a:pt x="0" y="4763"/>
                      </a:cubicBezTo>
                      <a:close/>
                    </a:path>
                  </a:pathLst>
                </a:custGeom>
                <a:solidFill>
                  <a:srgbClr val="80654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856" name="Freeform: Shape 855">
                  <a:extLst>
                    <a:ext uri="{FF2B5EF4-FFF2-40B4-BE49-F238E27FC236}">
                      <a16:creationId xmlns:a16="http://schemas.microsoft.com/office/drawing/2014/main" id="{707E80D7-5701-4D38-A91C-CB1EA902E28D}"/>
                    </a:ext>
                  </a:extLst>
                </p:cNvPr>
                <p:cNvSpPr/>
                <p:nvPr/>
              </p:nvSpPr>
              <p:spPr>
                <a:xfrm>
                  <a:off x="6266496" y="3529012"/>
                  <a:ext cx="120015" cy="87630"/>
                </a:xfrm>
                <a:custGeom>
                  <a:avLst/>
                  <a:gdLst>
                    <a:gd name="connsiteX0" fmla="*/ 118110 w 120015"/>
                    <a:gd name="connsiteY0" fmla="*/ 56197 h 87630"/>
                    <a:gd name="connsiteX1" fmla="*/ 118110 w 120015"/>
                    <a:gd name="connsiteY1" fmla="*/ 56197 h 87630"/>
                    <a:gd name="connsiteX2" fmla="*/ 120015 w 120015"/>
                    <a:gd name="connsiteY2" fmla="*/ 49530 h 87630"/>
                    <a:gd name="connsiteX3" fmla="*/ 119063 w 120015"/>
                    <a:gd name="connsiteY3" fmla="*/ 43815 h 87630"/>
                    <a:gd name="connsiteX4" fmla="*/ 113347 w 120015"/>
                    <a:gd name="connsiteY4" fmla="*/ 38100 h 87630"/>
                    <a:gd name="connsiteX5" fmla="*/ 108585 w 120015"/>
                    <a:gd name="connsiteY5" fmla="*/ 37147 h 87630"/>
                    <a:gd name="connsiteX6" fmla="*/ 104775 w 120015"/>
                    <a:gd name="connsiteY6" fmla="*/ 38100 h 87630"/>
                    <a:gd name="connsiteX7" fmla="*/ 101918 w 120015"/>
                    <a:gd name="connsiteY7" fmla="*/ 29528 h 87630"/>
                    <a:gd name="connsiteX8" fmla="*/ 101918 w 120015"/>
                    <a:gd name="connsiteY8" fmla="*/ 29528 h 87630"/>
                    <a:gd name="connsiteX9" fmla="*/ 92393 w 120015"/>
                    <a:gd name="connsiteY9" fmla="*/ 22860 h 87630"/>
                    <a:gd name="connsiteX10" fmla="*/ 92393 w 120015"/>
                    <a:gd name="connsiteY10" fmla="*/ 12383 h 87630"/>
                    <a:gd name="connsiteX11" fmla="*/ 80963 w 120015"/>
                    <a:gd name="connsiteY11" fmla="*/ 12383 h 87630"/>
                    <a:gd name="connsiteX12" fmla="*/ 80010 w 120015"/>
                    <a:gd name="connsiteY12" fmla="*/ 7620 h 87630"/>
                    <a:gd name="connsiteX13" fmla="*/ 77153 w 120015"/>
                    <a:gd name="connsiteY13" fmla="*/ 3810 h 87630"/>
                    <a:gd name="connsiteX14" fmla="*/ 66675 w 120015"/>
                    <a:gd name="connsiteY14" fmla="*/ 0 h 87630"/>
                    <a:gd name="connsiteX15" fmla="*/ 52388 w 120015"/>
                    <a:gd name="connsiteY15" fmla="*/ 10478 h 87630"/>
                    <a:gd name="connsiteX16" fmla="*/ 38100 w 120015"/>
                    <a:gd name="connsiteY16" fmla="*/ 22860 h 87630"/>
                    <a:gd name="connsiteX17" fmla="*/ 38100 w 120015"/>
                    <a:gd name="connsiteY17" fmla="*/ 22860 h 87630"/>
                    <a:gd name="connsiteX18" fmla="*/ 34290 w 120015"/>
                    <a:gd name="connsiteY18" fmla="*/ 29528 h 87630"/>
                    <a:gd name="connsiteX19" fmla="*/ 34290 w 120015"/>
                    <a:gd name="connsiteY19" fmla="*/ 30480 h 87630"/>
                    <a:gd name="connsiteX20" fmla="*/ 27622 w 120015"/>
                    <a:gd name="connsiteY20" fmla="*/ 26670 h 87630"/>
                    <a:gd name="connsiteX21" fmla="*/ 14288 w 120015"/>
                    <a:gd name="connsiteY21" fmla="*/ 28575 h 87630"/>
                    <a:gd name="connsiteX22" fmla="*/ 13335 w 120015"/>
                    <a:gd name="connsiteY22" fmla="*/ 30480 h 87630"/>
                    <a:gd name="connsiteX23" fmla="*/ 11430 w 120015"/>
                    <a:gd name="connsiteY23" fmla="*/ 38100 h 87630"/>
                    <a:gd name="connsiteX24" fmla="*/ 13335 w 120015"/>
                    <a:gd name="connsiteY24" fmla="*/ 43815 h 87630"/>
                    <a:gd name="connsiteX25" fmla="*/ 9525 w 120015"/>
                    <a:gd name="connsiteY25" fmla="*/ 45720 h 87630"/>
                    <a:gd name="connsiteX26" fmla="*/ 8572 w 120015"/>
                    <a:gd name="connsiteY26" fmla="*/ 51435 h 87630"/>
                    <a:gd name="connsiteX27" fmla="*/ 2858 w 120015"/>
                    <a:gd name="connsiteY27" fmla="*/ 52388 h 87630"/>
                    <a:gd name="connsiteX28" fmla="*/ 953 w 120015"/>
                    <a:gd name="connsiteY28" fmla="*/ 54292 h 87630"/>
                    <a:gd name="connsiteX29" fmla="*/ 0 w 120015"/>
                    <a:gd name="connsiteY29" fmla="*/ 57150 h 87630"/>
                    <a:gd name="connsiteX30" fmla="*/ 953 w 120015"/>
                    <a:gd name="connsiteY30" fmla="*/ 63817 h 87630"/>
                    <a:gd name="connsiteX31" fmla="*/ 3810 w 120015"/>
                    <a:gd name="connsiteY31" fmla="*/ 67628 h 87630"/>
                    <a:gd name="connsiteX32" fmla="*/ 5715 w 120015"/>
                    <a:gd name="connsiteY32" fmla="*/ 68580 h 87630"/>
                    <a:gd name="connsiteX33" fmla="*/ 5715 w 120015"/>
                    <a:gd name="connsiteY33" fmla="*/ 70485 h 87630"/>
                    <a:gd name="connsiteX34" fmla="*/ 5715 w 120015"/>
                    <a:gd name="connsiteY34" fmla="*/ 72390 h 87630"/>
                    <a:gd name="connsiteX35" fmla="*/ 8572 w 120015"/>
                    <a:gd name="connsiteY35" fmla="*/ 79058 h 87630"/>
                    <a:gd name="connsiteX36" fmla="*/ 22860 w 120015"/>
                    <a:gd name="connsiteY36" fmla="*/ 84772 h 87630"/>
                    <a:gd name="connsiteX37" fmla="*/ 26670 w 120015"/>
                    <a:gd name="connsiteY37" fmla="*/ 81915 h 87630"/>
                    <a:gd name="connsiteX38" fmla="*/ 32385 w 120015"/>
                    <a:gd name="connsiteY38" fmla="*/ 86678 h 87630"/>
                    <a:gd name="connsiteX39" fmla="*/ 36195 w 120015"/>
                    <a:gd name="connsiteY39" fmla="*/ 82867 h 87630"/>
                    <a:gd name="connsiteX40" fmla="*/ 36195 w 120015"/>
                    <a:gd name="connsiteY40" fmla="*/ 82867 h 87630"/>
                    <a:gd name="connsiteX41" fmla="*/ 36195 w 120015"/>
                    <a:gd name="connsiteY41" fmla="*/ 82867 h 87630"/>
                    <a:gd name="connsiteX42" fmla="*/ 36195 w 120015"/>
                    <a:gd name="connsiteY42" fmla="*/ 82867 h 87630"/>
                    <a:gd name="connsiteX43" fmla="*/ 38100 w 120015"/>
                    <a:gd name="connsiteY43" fmla="*/ 84772 h 87630"/>
                    <a:gd name="connsiteX44" fmla="*/ 47625 w 120015"/>
                    <a:gd name="connsiteY44" fmla="*/ 81915 h 87630"/>
                    <a:gd name="connsiteX45" fmla="*/ 50483 w 120015"/>
                    <a:gd name="connsiteY45" fmla="*/ 75247 h 87630"/>
                    <a:gd name="connsiteX46" fmla="*/ 50483 w 120015"/>
                    <a:gd name="connsiteY46" fmla="*/ 74295 h 87630"/>
                    <a:gd name="connsiteX47" fmla="*/ 55245 w 120015"/>
                    <a:gd name="connsiteY47" fmla="*/ 72390 h 87630"/>
                    <a:gd name="connsiteX48" fmla="*/ 59055 w 120015"/>
                    <a:gd name="connsiteY48" fmla="*/ 63817 h 87630"/>
                    <a:gd name="connsiteX49" fmla="*/ 65722 w 120015"/>
                    <a:gd name="connsiteY49" fmla="*/ 66675 h 87630"/>
                    <a:gd name="connsiteX50" fmla="*/ 65722 w 120015"/>
                    <a:gd name="connsiteY50" fmla="*/ 68580 h 87630"/>
                    <a:gd name="connsiteX51" fmla="*/ 71438 w 120015"/>
                    <a:gd name="connsiteY51" fmla="*/ 77153 h 87630"/>
                    <a:gd name="connsiteX52" fmla="*/ 87630 w 120015"/>
                    <a:gd name="connsiteY52" fmla="*/ 76200 h 87630"/>
                    <a:gd name="connsiteX53" fmla="*/ 89535 w 120015"/>
                    <a:gd name="connsiteY53" fmla="*/ 80010 h 87630"/>
                    <a:gd name="connsiteX54" fmla="*/ 94297 w 120015"/>
                    <a:gd name="connsiteY54" fmla="*/ 80010 h 87630"/>
                    <a:gd name="connsiteX55" fmla="*/ 96203 w 120015"/>
                    <a:gd name="connsiteY55" fmla="*/ 83820 h 87630"/>
                    <a:gd name="connsiteX56" fmla="*/ 109538 w 120015"/>
                    <a:gd name="connsiteY56" fmla="*/ 86678 h 87630"/>
                    <a:gd name="connsiteX57" fmla="*/ 117158 w 120015"/>
                    <a:gd name="connsiteY57" fmla="*/ 75247 h 87630"/>
                    <a:gd name="connsiteX58" fmla="*/ 114300 w 120015"/>
                    <a:gd name="connsiteY58" fmla="*/ 67628 h 87630"/>
                    <a:gd name="connsiteX59" fmla="*/ 114300 w 120015"/>
                    <a:gd name="connsiteY59" fmla="*/ 65722 h 87630"/>
                    <a:gd name="connsiteX60" fmla="*/ 116205 w 120015"/>
                    <a:gd name="connsiteY60" fmla="*/ 62865 h 87630"/>
                    <a:gd name="connsiteX61" fmla="*/ 113347 w 120015"/>
                    <a:gd name="connsiteY61" fmla="*/ 58103 h 87630"/>
                    <a:gd name="connsiteX62" fmla="*/ 118110 w 120015"/>
                    <a:gd name="connsiteY62" fmla="*/ 56197 h 876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</a:cxnLst>
                  <a:rect l="l" t="t" r="r" b="b"/>
                  <a:pathLst>
                    <a:path w="120015" h="87630">
                      <a:moveTo>
                        <a:pt x="118110" y="56197"/>
                      </a:moveTo>
                      <a:cubicBezTo>
                        <a:pt x="118110" y="56197"/>
                        <a:pt x="118110" y="55245"/>
                        <a:pt x="118110" y="56197"/>
                      </a:cubicBezTo>
                      <a:cubicBezTo>
                        <a:pt x="119063" y="54292"/>
                        <a:pt x="120015" y="51435"/>
                        <a:pt x="120015" y="49530"/>
                      </a:cubicBezTo>
                      <a:cubicBezTo>
                        <a:pt x="120015" y="47625"/>
                        <a:pt x="120015" y="45720"/>
                        <a:pt x="119063" y="43815"/>
                      </a:cubicBezTo>
                      <a:cubicBezTo>
                        <a:pt x="118110" y="40958"/>
                        <a:pt x="116205" y="39053"/>
                        <a:pt x="113347" y="38100"/>
                      </a:cubicBezTo>
                      <a:cubicBezTo>
                        <a:pt x="111443" y="37147"/>
                        <a:pt x="110490" y="37147"/>
                        <a:pt x="108585" y="37147"/>
                      </a:cubicBezTo>
                      <a:cubicBezTo>
                        <a:pt x="107633" y="37147"/>
                        <a:pt x="105728" y="38100"/>
                        <a:pt x="104775" y="38100"/>
                      </a:cubicBezTo>
                      <a:cubicBezTo>
                        <a:pt x="105728" y="35242"/>
                        <a:pt x="104775" y="31433"/>
                        <a:pt x="101918" y="29528"/>
                      </a:cubicBezTo>
                      <a:lnTo>
                        <a:pt x="101918" y="29528"/>
                      </a:lnTo>
                      <a:cubicBezTo>
                        <a:pt x="99060" y="23813"/>
                        <a:pt x="92393" y="22860"/>
                        <a:pt x="92393" y="22860"/>
                      </a:cubicBezTo>
                      <a:cubicBezTo>
                        <a:pt x="92393" y="22860"/>
                        <a:pt x="97155" y="16192"/>
                        <a:pt x="92393" y="12383"/>
                      </a:cubicBezTo>
                      <a:cubicBezTo>
                        <a:pt x="87630" y="8572"/>
                        <a:pt x="80963" y="12383"/>
                        <a:pt x="80963" y="12383"/>
                      </a:cubicBezTo>
                      <a:cubicBezTo>
                        <a:pt x="81915" y="12383"/>
                        <a:pt x="80010" y="8572"/>
                        <a:pt x="80010" y="7620"/>
                      </a:cubicBezTo>
                      <a:cubicBezTo>
                        <a:pt x="79058" y="5715"/>
                        <a:pt x="78105" y="4763"/>
                        <a:pt x="77153" y="3810"/>
                      </a:cubicBezTo>
                      <a:cubicBezTo>
                        <a:pt x="74295" y="953"/>
                        <a:pt x="70485" y="0"/>
                        <a:pt x="66675" y="0"/>
                      </a:cubicBezTo>
                      <a:cubicBezTo>
                        <a:pt x="60008" y="0"/>
                        <a:pt x="53340" y="4763"/>
                        <a:pt x="52388" y="10478"/>
                      </a:cubicBezTo>
                      <a:cubicBezTo>
                        <a:pt x="52388" y="10478"/>
                        <a:pt x="37147" y="11430"/>
                        <a:pt x="38100" y="22860"/>
                      </a:cubicBezTo>
                      <a:lnTo>
                        <a:pt x="38100" y="22860"/>
                      </a:lnTo>
                      <a:cubicBezTo>
                        <a:pt x="34290" y="24765"/>
                        <a:pt x="34290" y="27622"/>
                        <a:pt x="34290" y="29528"/>
                      </a:cubicBezTo>
                      <a:cubicBezTo>
                        <a:pt x="34290" y="29528"/>
                        <a:pt x="34290" y="29528"/>
                        <a:pt x="34290" y="30480"/>
                      </a:cubicBezTo>
                      <a:cubicBezTo>
                        <a:pt x="34290" y="28575"/>
                        <a:pt x="28575" y="26670"/>
                        <a:pt x="27622" y="26670"/>
                      </a:cubicBezTo>
                      <a:cubicBezTo>
                        <a:pt x="23813" y="25717"/>
                        <a:pt x="17145" y="25717"/>
                        <a:pt x="14288" y="28575"/>
                      </a:cubicBezTo>
                      <a:cubicBezTo>
                        <a:pt x="13335" y="28575"/>
                        <a:pt x="13335" y="29528"/>
                        <a:pt x="13335" y="30480"/>
                      </a:cubicBezTo>
                      <a:cubicBezTo>
                        <a:pt x="11430" y="32385"/>
                        <a:pt x="11430" y="35242"/>
                        <a:pt x="11430" y="38100"/>
                      </a:cubicBezTo>
                      <a:cubicBezTo>
                        <a:pt x="11430" y="39053"/>
                        <a:pt x="12383" y="43815"/>
                        <a:pt x="13335" y="43815"/>
                      </a:cubicBezTo>
                      <a:cubicBezTo>
                        <a:pt x="11430" y="43815"/>
                        <a:pt x="10478" y="44767"/>
                        <a:pt x="9525" y="45720"/>
                      </a:cubicBezTo>
                      <a:cubicBezTo>
                        <a:pt x="8572" y="47625"/>
                        <a:pt x="8572" y="49530"/>
                        <a:pt x="8572" y="51435"/>
                      </a:cubicBezTo>
                      <a:cubicBezTo>
                        <a:pt x="6668" y="51435"/>
                        <a:pt x="4763" y="51435"/>
                        <a:pt x="2858" y="52388"/>
                      </a:cubicBezTo>
                      <a:cubicBezTo>
                        <a:pt x="1905" y="53340"/>
                        <a:pt x="953" y="53340"/>
                        <a:pt x="953" y="54292"/>
                      </a:cubicBezTo>
                      <a:cubicBezTo>
                        <a:pt x="0" y="55245"/>
                        <a:pt x="0" y="56197"/>
                        <a:pt x="0" y="57150"/>
                      </a:cubicBezTo>
                      <a:cubicBezTo>
                        <a:pt x="0" y="59055"/>
                        <a:pt x="0" y="61913"/>
                        <a:pt x="953" y="63817"/>
                      </a:cubicBezTo>
                      <a:cubicBezTo>
                        <a:pt x="1905" y="65722"/>
                        <a:pt x="2858" y="66675"/>
                        <a:pt x="3810" y="67628"/>
                      </a:cubicBezTo>
                      <a:cubicBezTo>
                        <a:pt x="4763" y="67628"/>
                        <a:pt x="5715" y="68580"/>
                        <a:pt x="5715" y="68580"/>
                      </a:cubicBezTo>
                      <a:cubicBezTo>
                        <a:pt x="5715" y="68580"/>
                        <a:pt x="5715" y="69533"/>
                        <a:pt x="5715" y="70485"/>
                      </a:cubicBezTo>
                      <a:cubicBezTo>
                        <a:pt x="5715" y="71438"/>
                        <a:pt x="5715" y="71438"/>
                        <a:pt x="5715" y="72390"/>
                      </a:cubicBezTo>
                      <a:cubicBezTo>
                        <a:pt x="6668" y="74295"/>
                        <a:pt x="6668" y="77153"/>
                        <a:pt x="8572" y="79058"/>
                      </a:cubicBezTo>
                      <a:cubicBezTo>
                        <a:pt x="12383" y="83820"/>
                        <a:pt x="17145" y="87630"/>
                        <a:pt x="22860" y="84772"/>
                      </a:cubicBezTo>
                      <a:cubicBezTo>
                        <a:pt x="24765" y="83820"/>
                        <a:pt x="25718" y="82867"/>
                        <a:pt x="26670" y="81915"/>
                      </a:cubicBezTo>
                      <a:cubicBezTo>
                        <a:pt x="26670" y="81915"/>
                        <a:pt x="26670" y="87630"/>
                        <a:pt x="32385" y="86678"/>
                      </a:cubicBezTo>
                      <a:cubicBezTo>
                        <a:pt x="34290" y="86678"/>
                        <a:pt x="36195" y="84772"/>
                        <a:pt x="36195" y="82867"/>
                      </a:cubicBezTo>
                      <a:cubicBezTo>
                        <a:pt x="36195" y="82867"/>
                        <a:pt x="36195" y="82867"/>
                        <a:pt x="36195" y="82867"/>
                      </a:cubicBezTo>
                      <a:cubicBezTo>
                        <a:pt x="36195" y="82867"/>
                        <a:pt x="36195" y="82867"/>
                        <a:pt x="36195" y="82867"/>
                      </a:cubicBezTo>
                      <a:cubicBezTo>
                        <a:pt x="36195" y="82867"/>
                        <a:pt x="36195" y="82867"/>
                        <a:pt x="36195" y="82867"/>
                      </a:cubicBezTo>
                      <a:cubicBezTo>
                        <a:pt x="37147" y="83820"/>
                        <a:pt x="37147" y="84772"/>
                        <a:pt x="38100" y="84772"/>
                      </a:cubicBezTo>
                      <a:cubicBezTo>
                        <a:pt x="40958" y="85725"/>
                        <a:pt x="44768" y="83820"/>
                        <a:pt x="47625" y="81915"/>
                      </a:cubicBezTo>
                      <a:cubicBezTo>
                        <a:pt x="47625" y="81915"/>
                        <a:pt x="51435" y="80010"/>
                        <a:pt x="50483" y="75247"/>
                      </a:cubicBezTo>
                      <a:cubicBezTo>
                        <a:pt x="50483" y="75247"/>
                        <a:pt x="50483" y="74295"/>
                        <a:pt x="50483" y="74295"/>
                      </a:cubicBezTo>
                      <a:cubicBezTo>
                        <a:pt x="51435" y="74295"/>
                        <a:pt x="52388" y="74295"/>
                        <a:pt x="55245" y="72390"/>
                      </a:cubicBezTo>
                      <a:cubicBezTo>
                        <a:pt x="60008" y="69533"/>
                        <a:pt x="59055" y="63817"/>
                        <a:pt x="59055" y="63817"/>
                      </a:cubicBezTo>
                      <a:cubicBezTo>
                        <a:pt x="60960" y="67628"/>
                        <a:pt x="63818" y="67628"/>
                        <a:pt x="65722" y="66675"/>
                      </a:cubicBezTo>
                      <a:cubicBezTo>
                        <a:pt x="65722" y="67628"/>
                        <a:pt x="65722" y="67628"/>
                        <a:pt x="65722" y="68580"/>
                      </a:cubicBezTo>
                      <a:cubicBezTo>
                        <a:pt x="64770" y="70485"/>
                        <a:pt x="65722" y="74295"/>
                        <a:pt x="71438" y="77153"/>
                      </a:cubicBezTo>
                      <a:cubicBezTo>
                        <a:pt x="77153" y="80010"/>
                        <a:pt x="82868" y="80010"/>
                        <a:pt x="87630" y="76200"/>
                      </a:cubicBezTo>
                      <a:cubicBezTo>
                        <a:pt x="87630" y="78105"/>
                        <a:pt x="88583" y="79058"/>
                        <a:pt x="89535" y="80010"/>
                      </a:cubicBezTo>
                      <a:cubicBezTo>
                        <a:pt x="90488" y="80963"/>
                        <a:pt x="92393" y="80010"/>
                        <a:pt x="94297" y="80010"/>
                      </a:cubicBezTo>
                      <a:cubicBezTo>
                        <a:pt x="94297" y="80963"/>
                        <a:pt x="95250" y="82867"/>
                        <a:pt x="96203" y="83820"/>
                      </a:cubicBezTo>
                      <a:cubicBezTo>
                        <a:pt x="100013" y="87630"/>
                        <a:pt x="105728" y="88583"/>
                        <a:pt x="109538" y="86678"/>
                      </a:cubicBezTo>
                      <a:cubicBezTo>
                        <a:pt x="114300" y="84772"/>
                        <a:pt x="117158" y="80010"/>
                        <a:pt x="117158" y="75247"/>
                      </a:cubicBezTo>
                      <a:cubicBezTo>
                        <a:pt x="117158" y="72390"/>
                        <a:pt x="116205" y="69533"/>
                        <a:pt x="114300" y="67628"/>
                      </a:cubicBezTo>
                      <a:cubicBezTo>
                        <a:pt x="113347" y="66675"/>
                        <a:pt x="112395" y="66675"/>
                        <a:pt x="114300" y="65722"/>
                      </a:cubicBezTo>
                      <a:cubicBezTo>
                        <a:pt x="115253" y="64770"/>
                        <a:pt x="116205" y="63817"/>
                        <a:pt x="116205" y="62865"/>
                      </a:cubicBezTo>
                      <a:cubicBezTo>
                        <a:pt x="116205" y="60960"/>
                        <a:pt x="115253" y="59055"/>
                        <a:pt x="113347" y="58103"/>
                      </a:cubicBezTo>
                      <a:cubicBezTo>
                        <a:pt x="115253" y="59055"/>
                        <a:pt x="117158" y="58103"/>
                        <a:pt x="118110" y="56197"/>
                      </a:cubicBezTo>
                      <a:close/>
                    </a:path>
                  </a:pathLst>
                </a:custGeom>
                <a:solidFill>
                  <a:srgbClr val="75B24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857" name="Freeform: Shape 856">
                  <a:extLst>
                    <a:ext uri="{FF2B5EF4-FFF2-40B4-BE49-F238E27FC236}">
                      <a16:creationId xmlns:a16="http://schemas.microsoft.com/office/drawing/2014/main" id="{70D6DC3B-F6CF-4ABC-882B-E1974A2DFA82}"/>
                    </a:ext>
                  </a:extLst>
                </p:cNvPr>
                <p:cNvSpPr/>
                <p:nvPr/>
              </p:nvSpPr>
              <p:spPr>
                <a:xfrm>
                  <a:off x="6269354" y="3580447"/>
                  <a:ext cx="117157" cy="34290"/>
                </a:xfrm>
                <a:custGeom>
                  <a:avLst/>
                  <a:gdLst>
                    <a:gd name="connsiteX0" fmla="*/ 112395 w 117157"/>
                    <a:gd name="connsiteY0" fmla="*/ 18098 h 34290"/>
                    <a:gd name="connsiteX1" fmla="*/ 106680 w 117157"/>
                    <a:gd name="connsiteY1" fmla="*/ 22860 h 34290"/>
                    <a:gd name="connsiteX2" fmla="*/ 93345 w 117157"/>
                    <a:gd name="connsiteY2" fmla="*/ 20003 h 34290"/>
                    <a:gd name="connsiteX3" fmla="*/ 91440 w 117157"/>
                    <a:gd name="connsiteY3" fmla="*/ 16193 h 34290"/>
                    <a:gd name="connsiteX4" fmla="*/ 86677 w 117157"/>
                    <a:gd name="connsiteY4" fmla="*/ 16193 h 34290"/>
                    <a:gd name="connsiteX5" fmla="*/ 84772 w 117157"/>
                    <a:gd name="connsiteY5" fmla="*/ 12383 h 34290"/>
                    <a:gd name="connsiteX6" fmla="*/ 68580 w 117157"/>
                    <a:gd name="connsiteY6" fmla="*/ 13335 h 34290"/>
                    <a:gd name="connsiteX7" fmla="*/ 62865 w 117157"/>
                    <a:gd name="connsiteY7" fmla="*/ 4763 h 34290"/>
                    <a:gd name="connsiteX8" fmla="*/ 62865 w 117157"/>
                    <a:gd name="connsiteY8" fmla="*/ 2858 h 34290"/>
                    <a:gd name="connsiteX9" fmla="*/ 56197 w 117157"/>
                    <a:gd name="connsiteY9" fmla="*/ 0 h 34290"/>
                    <a:gd name="connsiteX10" fmla="*/ 52388 w 117157"/>
                    <a:gd name="connsiteY10" fmla="*/ 8573 h 34290"/>
                    <a:gd name="connsiteX11" fmla="*/ 47625 w 117157"/>
                    <a:gd name="connsiteY11" fmla="*/ 10478 h 34290"/>
                    <a:gd name="connsiteX12" fmla="*/ 47625 w 117157"/>
                    <a:gd name="connsiteY12" fmla="*/ 11430 h 34290"/>
                    <a:gd name="connsiteX13" fmla="*/ 44767 w 117157"/>
                    <a:gd name="connsiteY13" fmla="*/ 18098 h 34290"/>
                    <a:gd name="connsiteX14" fmla="*/ 35242 w 117157"/>
                    <a:gd name="connsiteY14" fmla="*/ 20955 h 34290"/>
                    <a:gd name="connsiteX15" fmla="*/ 33338 w 117157"/>
                    <a:gd name="connsiteY15" fmla="*/ 19050 h 34290"/>
                    <a:gd name="connsiteX16" fmla="*/ 33338 w 117157"/>
                    <a:gd name="connsiteY16" fmla="*/ 19050 h 34290"/>
                    <a:gd name="connsiteX17" fmla="*/ 33338 w 117157"/>
                    <a:gd name="connsiteY17" fmla="*/ 19050 h 34290"/>
                    <a:gd name="connsiteX18" fmla="*/ 33338 w 117157"/>
                    <a:gd name="connsiteY18" fmla="*/ 19050 h 34290"/>
                    <a:gd name="connsiteX19" fmla="*/ 29527 w 117157"/>
                    <a:gd name="connsiteY19" fmla="*/ 22860 h 34290"/>
                    <a:gd name="connsiteX20" fmla="*/ 23813 w 117157"/>
                    <a:gd name="connsiteY20" fmla="*/ 18098 h 34290"/>
                    <a:gd name="connsiteX21" fmla="*/ 20002 w 117157"/>
                    <a:gd name="connsiteY21" fmla="*/ 20955 h 34290"/>
                    <a:gd name="connsiteX22" fmla="*/ 5715 w 117157"/>
                    <a:gd name="connsiteY22" fmla="*/ 15240 h 34290"/>
                    <a:gd name="connsiteX23" fmla="*/ 2857 w 117157"/>
                    <a:gd name="connsiteY23" fmla="*/ 8573 h 34290"/>
                    <a:gd name="connsiteX24" fmla="*/ 2857 w 117157"/>
                    <a:gd name="connsiteY24" fmla="*/ 7620 h 34290"/>
                    <a:gd name="connsiteX25" fmla="*/ 2857 w 117157"/>
                    <a:gd name="connsiteY25" fmla="*/ 6668 h 34290"/>
                    <a:gd name="connsiteX26" fmla="*/ 2857 w 117157"/>
                    <a:gd name="connsiteY26" fmla="*/ 5715 h 34290"/>
                    <a:gd name="connsiteX27" fmla="*/ 3810 w 117157"/>
                    <a:gd name="connsiteY27" fmla="*/ 953 h 34290"/>
                    <a:gd name="connsiteX28" fmla="*/ 952 w 117157"/>
                    <a:gd name="connsiteY28" fmla="*/ 1905 h 34290"/>
                    <a:gd name="connsiteX29" fmla="*/ 0 w 117157"/>
                    <a:gd name="connsiteY29" fmla="*/ 2858 h 34290"/>
                    <a:gd name="connsiteX30" fmla="*/ 0 w 117157"/>
                    <a:gd name="connsiteY30" fmla="*/ 2858 h 34290"/>
                    <a:gd name="connsiteX31" fmla="*/ 0 w 117157"/>
                    <a:gd name="connsiteY31" fmla="*/ 2858 h 34290"/>
                    <a:gd name="connsiteX32" fmla="*/ 0 w 117157"/>
                    <a:gd name="connsiteY32" fmla="*/ 2858 h 34290"/>
                    <a:gd name="connsiteX33" fmla="*/ 0 w 117157"/>
                    <a:gd name="connsiteY33" fmla="*/ 2858 h 34290"/>
                    <a:gd name="connsiteX34" fmla="*/ 0 w 117157"/>
                    <a:gd name="connsiteY34" fmla="*/ 2858 h 34290"/>
                    <a:gd name="connsiteX35" fmla="*/ 0 w 117157"/>
                    <a:gd name="connsiteY35" fmla="*/ 2858 h 34290"/>
                    <a:gd name="connsiteX36" fmla="*/ 0 w 117157"/>
                    <a:gd name="connsiteY36" fmla="*/ 2858 h 34290"/>
                    <a:gd name="connsiteX37" fmla="*/ 0 w 117157"/>
                    <a:gd name="connsiteY37" fmla="*/ 2858 h 34290"/>
                    <a:gd name="connsiteX38" fmla="*/ 0 w 117157"/>
                    <a:gd name="connsiteY38" fmla="*/ 2858 h 34290"/>
                    <a:gd name="connsiteX39" fmla="*/ 0 w 117157"/>
                    <a:gd name="connsiteY39" fmla="*/ 2858 h 34290"/>
                    <a:gd name="connsiteX40" fmla="*/ 0 w 117157"/>
                    <a:gd name="connsiteY40" fmla="*/ 2858 h 34290"/>
                    <a:gd name="connsiteX41" fmla="*/ 0 w 117157"/>
                    <a:gd name="connsiteY41" fmla="*/ 2858 h 34290"/>
                    <a:gd name="connsiteX42" fmla="*/ 0 w 117157"/>
                    <a:gd name="connsiteY42" fmla="*/ 2858 h 34290"/>
                    <a:gd name="connsiteX43" fmla="*/ 0 w 117157"/>
                    <a:gd name="connsiteY43" fmla="*/ 2858 h 34290"/>
                    <a:gd name="connsiteX44" fmla="*/ 0 w 117157"/>
                    <a:gd name="connsiteY44" fmla="*/ 2858 h 34290"/>
                    <a:gd name="connsiteX45" fmla="*/ 0 w 117157"/>
                    <a:gd name="connsiteY45" fmla="*/ 2858 h 34290"/>
                    <a:gd name="connsiteX46" fmla="*/ 0 w 117157"/>
                    <a:gd name="connsiteY46" fmla="*/ 2858 h 34290"/>
                    <a:gd name="connsiteX47" fmla="*/ 0 w 117157"/>
                    <a:gd name="connsiteY47" fmla="*/ 3810 h 34290"/>
                    <a:gd name="connsiteX48" fmla="*/ 952 w 117157"/>
                    <a:gd name="connsiteY48" fmla="*/ 10478 h 34290"/>
                    <a:gd name="connsiteX49" fmla="*/ 3810 w 117157"/>
                    <a:gd name="connsiteY49" fmla="*/ 14288 h 34290"/>
                    <a:gd name="connsiteX50" fmla="*/ 5715 w 117157"/>
                    <a:gd name="connsiteY50" fmla="*/ 15240 h 34290"/>
                    <a:gd name="connsiteX51" fmla="*/ 5715 w 117157"/>
                    <a:gd name="connsiteY51" fmla="*/ 17145 h 34290"/>
                    <a:gd name="connsiteX52" fmla="*/ 5715 w 117157"/>
                    <a:gd name="connsiteY52" fmla="*/ 19050 h 34290"/>
                    <a:gd name="connsiteX53" fmla="*/ 8572 w 117157"/>
                    <a:gd name="connsiteY53" fmla="*/ 25718 h 34290"/>
                    <a:gd name="connsiteX54" fmla="*/ 22860 w 117157"/>
                    <a:gd name="connsiteY54" fmla="*/ 31433 h 34290"/>
                    <a:gd name="connsiteX55" fmla="*/ 26670 w 117157"/>
                    <a:gd name="connsiteY55" fmla="*/ 28575 h 34290"/>
                    <a:gd name="connsiteX56" fmla="*/ 32385 w 117157"/>
                    <a:gd name="connsiteY56" fmla="*/ 33338 h 34290"/>
                    <a:gd name="connsiteX57" fmla="*/ 36195 w 117157"/>
                    <a:gd name="connsiteY57" fmla="*/ 29528 h 34290"/>
                    <a:gd name="connsiteX58" fmla="*/ 36195 w 117157"/>
                    <a:gd name="connsiteY58" fmla="*/ 29528 h 34290"/>
                    <a:gd name="connsiteX59" fmla="*/ 36195 w 117157"/>
                    <a:gd name="connsiteY59" fmla="*/ 29528 h 34290"/>
                    <a:gd name="connsiteX60" fmla="*/ 36195 w 117157"/>
                    <a:gd name="connsiteY60" fmla="*/ 29528 h 34290"/>
                    <a:gd name="connsiteX61" fmla="*/ 38100 w 117157"/>
                    <a:gd name="connsiteY61" fmla="*/ 31433 h 34290"/>
                    <a:gd name="connsiteX62" fmla="*/ 47625 w 117157"/>
                    <a:gd name="connsiteY62" fmla="*/ 28575 h 34290"/>
                    <a:gd name="connsiteX63" fmla="*/ 50482 w 117157"/>
                    <a:gd name="connsiteY63" fmla="*/ 21908 h 34290"/>
                    <a:gd name="connsiteX64" fmla="*/ 50482 w 117157"/>
                    <a:gd name="connsiteY64" fmla="*/ 20955 h 34290"/>
                    <a:gd name="connsiteX65" fmla="*/ 55245 w 117157"/>
                    <a:gd name="connsiteY65" fmla="*/ 19050 h 34290"/>
                    <a:gd name="connsiteX66" fmla="*/ 59055 w 117157"/>
                    <a:gd name="connsiteY66" fmla="*/ 10478 h 34290"/>
                    <a:gd name="connsiteX67" fmla="*/ 65722 w 117157"/>
                    <a:gd name="connsiteY67" fmla="*/ 13335 h 34290"/>
                    <a:gd name="connsiteX68" fmla="*/ 65722 w 117157"/>
                    <a:gd name="connsiteY68" fmla="*/ 15240 h 34290"/>
                    <a:gd name="connsiteX69" fmla="*/ 71438 w 117157"/>
                    <a:gd name="connsiteY69" fmla="*/ 23813 h 34290"/>
                    <a:gd name="connsiteX70" fmla="*/ 87630 w 117157"/>
                    <a:gd name="connsiteY70" fmla="*/ 22860 h 34290"/>
                    <a:gd name="connsiteX71" fmla="*/ 89535 w 117157"/>
                    <a:gd name="connsiteY71" fmla="*/ 26670 h 34290"/>
                    <a:gd name="connsiteX72" fmla="*/ 94297 w 117157"/>
                    <a:gd name="connsiteY72" fmla="*/ 26670 h 34290"/>
                    <a:gd name="connsiteX73" fmla="*/ 96202 w 117157"/>
                    <a:gd name="connsiteY73" fmla="*/ 30480 h 34290"/>
                    <a:gd name="connsiteX74" fmla="*/ 109538 w 117157"/>
                    <a:gd name="connsiteY74" fmla="*/ 33338 h 34290"/>
                    <a:gd name="connsiteX75" fmla="*/ 117157 w 117157"/>
                    <a:gd name="connsiteY75" fmla="*/ 21908 h 34290"/>
                    <a:gd name="connsiteX76" fmla="*/ 112395 w 117157"/>
                    <a:gd name="connsiteY76" fmla="*/ 18098 h 342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</a:cxnLst>
                  <a:rect l="l" t="t" r="r" b="b"/>
                  <a:pathLst>
                    <a:path w="117157" h="34290">
                      <a:moveTo>
                        <a:pt x="112395" y="18098"/>
                      </a:moveTo>
                      <a:cubicBezTo>
                        <a:pt x="111442" y="20003"/>
                        <a:pt x="108585" y="21908"/>
                        <a:pt x="106680" y="22860"/>
                      </a:cubicBezTo>
                      <a:cubicBezTo>
                        <a:pt x="101917" y="24765"/>
                        <a:pt x="96202" y="23813"/>
                        <a:pt x="93345" y="20003"/>
                      </a:cubicBezTo>
                      <a:cubicBezTo>
                        <a:pt x="92392" y="19050"/>
                        <a:pt x="91440" y="18098"/>
                        <a:pt x="91440" y="16193"/>
                      </a:cubicBezTo>
                      <a:cubicBezTo>
                        <a:pt x="90488" y="16193"/>
                        <a:pt x="88582" y="17145"/>
                        <a:pt x="86677" y="16193"/>
                      </a:cubicBezTo>
                      <a:cubicBezTo>
                        <a:pt x="84772" y="15240"/>
                        <a:pt x="83820" y="14288"/>
                        <a:pt x="84772" y="12383"/>
                      </a:cubicBezTo>
                      <a:cubicBezTo>
                        <a:pt x="80010" y="16193"/>
                        <a:pt x="74295" y="16193"/>
                        <a:pt x="68580" y="13335"/>
                      </a:cubicBezTo>
                      <a:cubicBezTo>
                        <a:pt x="62865" y="10478"/>
                        <a:pt x="62865" y="6668"/>
                        <a:pt x="62865" y="4763"/>
                      </a:cubicBezTo>
                      <a:cubicBezTo>
                        <a:pt x="62865" y="3810"/>
                        <a:pt x="62865" y="2858"/>
                        <a:pt x="62865" y="2858"/>
                      </a:cubicBezTo>
                      <a:cubicBezTo>
                        <a:pt x="60960" y="3810"/>
                        <a:pt x="58102" y="3810"/>
                        <a:pt x="56197" y="0"/>
                      </a:cubicBezTo>
                      <a:cubicBezTo>
                        <a:pt x="56197" y="0"/>
                        <a:pt x="57150" y="5715"/>
                        <a:pt x="52388" y="8573"/>
                      </a:cubicBezTo>
                      <a:cubicBezTo>
                        <a:pt x="49530" y="10478"/>
                        <a:pt x="47625" y="10478"/>
                        <a:pt x="47625" y="10478"/>
                      </a:cubicBezTo>
                      <a:cubicBezTo>
                        <a:pt x="47625" y="10478"/>
                        <a:pt x="47625" y="11430"/>
                        <a:pt x="47625" y="11430"/>
                      </a:cubicBezTo>
                      <a:cubicBezTo>
                        <a:pt x="48577" y="16193"/>
                        <a:pt x="44767" y="18098"/>
                        <a:pt x="44767" y="18098"/>
                      </a:cubicBezTo>
                      <a:cubicBezTo>
                        <a:pt x="41910" y="20003"/>
                        <a:pt x="38100" y="21908"/>
                        <a:pt x="35242" y="20955"/>
                      </a:cubicBezTo>
                      <a:cubicBezTo>
                        <a:pt x="34290" y="20955"/>
                        <a:pt x="33338" y="20003"/>
                        <a:pt x="33338" y="19050"/>
                      </a:cubicBezTo>
                      <a:cubicBezTo>
                        <a:pt x="33338" y="19050"/>
                        <a:pt x="33338" y="19050"/>
                        <a:pt x="33338" y="19050"/>
                      </a:cubicBezTo>
                      <a:cubicBezTo>
                        <a:pt x="33338" y="19050"/>
                        <a:pt x="33338" y="19050"/>
                        <a:pt x="33338" y="19050"/>
                      </a:cubicBezTo>
                      <a:cubicBezTo>
                        <a:pt x="33338" y="19050"/>
                        <a:pt x="33338" y="19050"/>
                        <a:pt x="33338" y="19050"/>
                      </a:cubicBezTo>
                      <a:cubicBezTo>
                        <a:pt x="33338" y="20955"/>
                        <a:pt x="31432" y="22860"/>
                        <a:pt x="29527" y="22860"/>
                      </a:cubicBezTo>
                      <a:cubicBezTo>
                        <a:pt x="23813" y="23813"/>
                        <a:pt x="23813" y="18098"/>
                        <a:pt x="23813" y="18098"/>
                      </a:cubicBezTo>
                      <a:cubicBezTo>
                        <a:pt x="22860" y="19050"/>
                        <a:pt x="20955" y="20955"/>
                        <a:pt x="20002" y="20955"/>
                      </a:cubicBezTo>
                      <a:cubicBezTo>
                        <a:pt x="14288" y="23813"/>
                        <a:pt x="8572" y="19050"/>
                        <a:pt x="5715" y="15240"/>
                      </a:cubicBezTo>
                      <a:cubicBezTo>
                        <a:pt x="3810" y="13335"/>
                        <a:pt x="3810" y="11430"/>
                        <a:pt x="2857" y="8573"/>
                      </a:cubicBezTo>
                      <a:cubicBezTo>
                        <a:pt x="2857" y="8573"/>
                        <a:pt x="2857" y="7620"/>
                        <a:pt x="2857" y="7620"/>
                      </a:cubicBezTo>
                      <a:cubicBezTo>
                        <a:pt x="2857" y="7620"/>
                        <a:pt x="2857" y="7620"/>
                        <a:pt x="2857" y="6668"/>
                      </a:cubicBezTo>
                      <a:cubicBezTo>
                        <a:pt x="2857" y="6668"/>
                        <a:pt x="2857" y="5715"/>
                        <a:pt x="2857" y="5715"/>
                      </a:cubicBezTo>
                      <a:cubicBezTo>
                        <a:pt x="2857" y="4763"/>
                        <a:pt x="3810" y="2858"/>
                        <a:pt x="3810" y="953"/>
                      </a:cubicBezTo>
                      <a:cubicBezTo>
                        <a:pt x="2857" y="953"/>
                        <a:pt x="1905" y="1905"/>
                        <a:pt x="952" y="1905"/>
                      </a:cubicBezTo>
                      <a:cubicBezTo>
                        <a:pt x="0" y="1905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3810"/>
                        <a:pt x="0" y="3810"/>
                      </a:cubicBezTo>
                      <a:cubicBezTo>
                        <a:pt x="0" y="5715"/>
                        <a:pt x="0" y="8573"/>
                        <a:pt x="952" y="10478"/>
                      </a:cubicBezTo>
                      <a:cubicBezTo>
                        <a:pt x="1905" y="12383"/>
                        <a:pt x="2857" y="13335"/>
                        <a:pt x="3810" y="14288"/>
                      </a:cubicBezTo>
                      <a:cubicBezTo>
                        <a:pt x="4763" y="14288"/>
                        <a:pt x="5715" y="15240"/>
                        <a:pt x="5715" y="15240"/>
                      </a:cubicBezTo>
                      <a:cubicBezTo>
                        <a:pt x="5715" y="15240"/>
                        <a:pt x="5715" y="16193"/>
                        <a:pt x="5715" y="17145"/>
                      </a:cubicBezTo>
                      <a:cubicBezTo>
                        <a:pt x="5715" y="18098"/>
                        <a:pt x="5715" y="18098"/>
                        <a:pt x="5715" y="19050"/>
                      </a:cubicBezTo>
                      <a:cubicBezTo>
                        <a:pt x="6667" y="20955"/>
                        <a:pt x="6667" y="23813"/>
                        <a:pt x="8572" y="25718"/>
                      </a:cubicBezTo>
                      <a:cubicBezTo>
                        <a:pt x="12382" y="30480"/>
                        <a:pt x="17145" y="34290"/>
                        <a:pt x="22860" y="31433"/>
                      </a:cubicBezTo>
                      <a:cubicBezTo>
                        <a:pt x="24765" y="30480"/>
                        <a:pt x="25717" y="29528"/>
                        <a:pt x="26670" y="28575"/>
                      </a:cubicBezTo>
                      <a:cubicBezTo>
                        <a:pt x="26670" y="28575"/>
                        <a:pt x="26670" y="34290"/>
                        <a:pt x="32385" y="33338"/>
                      </a:cubicBezTo>
                      <a:cubicBezTo>
                        <a:pt x="34290" y="33338"/>
                        <a:pt x="36195" y="31433"/>
                        <a:pt x="36195" y="29528"/>
                      </a:cubicBezTo>
                      <a:cubicBezTo>
                        <a:pt x="36195" y="29528"/>
                        <a:pt x="36195" y="29528"/>
                        <a:pt x="36195" y="29528"/>
                      </a:cubicBezTo>
                      <a:cubicBezTo>
                        <a:pt x="36195" y="29528"/>
                        <a:pt x="36195" y="29528"/>
                        <a:pt x="36195" y="29528"/>
                      </a:cubicBezTo>
                      <a:cubicBezTo>
                        <a:pt x="36195" y="29528"/>
                        <a:pt x="36195" y="29528"/>
                        <a:pt x="36195" y="29528"/>
                      </a:cubicBezTo>
                      <a:cubicBezTo>
                        <a:pt x="37147" y="30480"/>
                        <a:pt x="37147" y="31433"/>
                        <a:pt x="38100" y="31433"/>
                      </a:cubicBezTo>
                      <a:cubicBezTo>
                        <a:pt x="40957" y="32385"/>
                        <a:pt x="44767" y="30480"/>
                        <a:pt x="47625" y="28575"/>
                      </a:cubicBezTo>
                      <a:cubicBezTo>
                        <a:pt x="47625" y="28575"/>
                        <a:pt x="51435" y="26670"/>
                        <a:pt x="50482" y="21908"/>
                      </a:cubicBezTo>
                      <a:cubicBezTo>
                        <a:pt x="50482" y="21908"/>
                        <a:pt x="50482" y="20955"/>
                        <a:pt x="50482" y="20955"/>
                      </a:cubicBezTo>
                      <a:cubicBezTo>
                        <a:pt x="51435" y="20955"/>
                        <a:pt x="52388" y="20955"/>
                        <a:pt x="55245" y="19050"/>
                      </a:cubicBezTo>
                      <a:cubicBezTo>
                        <a:pt x="60007" y="16193"/>
                        <a:pt x="59055" y="10478"/>
                        <a:pt x="59055" y="10478"/>
                      </a:cubicBezTo>
                      <a:cubicBezTo>
                        <a:pt x="60960" y="14288"/>
                        <a:pt x="63817" y="14288"/>
                        <a:pt x="65722" y="13335"/>
                      </a:cubicBezTo>
                      <a:cubicBezTo>
                        <a:pt x="65722" y="14288"/>
                        <a:pt x="65722" y="14288"/>
                        <a:pt x="65722" y="15240"/>
                      </a:cubicBezTo>
                      <a:cubicBezTo>
                        <a:pt x="64770" y="17145"/>
                        <a:pt x="65722" y="20955"/>
                        <a:pt x="71438" y="23813"/>
                      </a:cubicBezTo>
                      <a:cubicBezTo>
                        <a:pt x="77152" y="26670"/>
                        <a:pt x="82867" y="26670"/>
                        <a:pt x="87630" y="22860"/>
                      </a:cubicBezTo>
                      <a:cubicBezTo>
                        <a:pt x="87630" y="24765"/>
                        <a:pt x="88582" y="25718"/>
                        <a:pt x="89535" y="26670"/>
                      </a:cubicBezTo>
                      <a:cubicBezTo>
                        <a:pt x="90488" y="27623"/>
                        <a:pt x="92392" y="26670"/>
                        <a:pt x="94297" y="26670"/>
                      </a:cubicBezTo>
                      <a:cubicBezTo>
                        <a:pt x="94297" y="27623"/>
                        <a:pt x="95250" y="29528"/>
                        <a:pt x="96202" y="30480"/>
                      </a:cubicBezTo>
                      <a:cubicBezTo>
                        <a:pt x="100013" y="34290"/>
                        <a:pt x="105727" y="35243"/>
                        <a:pt x="109538" y="33338"/>
                      </a:cubicBezTo>
                      <a:cubicBezTo>
                        <a:pt x="114300" y="31433"/>
                        <a:pt x="117157" y="26670"/>
                        <a:pt x="117157" y="21908"/>
                      </a:cubicBezTo>
                      <a:cubicBezTo>
                        <a:pt x="114300" y="22860"/>
                        <a:pt x="113347" y="20003"/>
                        <a:pt x="112395" y="18098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858" name="Freeform: Shape 857">
                  <a:extLst>
                    <a:ext uri="{FF2B5EF4-FFF2-40B4-BE49-F238E27FC236}">
                      <a16:creationId xmlns:a16="http://schemas.microsoft.com/office/drawing/2014/main" id="{5CA05935-BD7E-4644-B4F1-4BA5C5D39280}"/>
                    </a:ext>
                  </a:extLst>
                </p:cNvPr>
                <p:cNvSpPr/>
                <p:nvPr/>
              </p:nvSpPr>
              <p:spPr>
                <a:xfrm>
                  <a:off x="6278879" y="3574732"/>
                  <a:ext cx="42862" cy="8572"/>
                </a:xfrm>
                <a:custGeom>
                  <a:avLst/>
                  <a:gdLst>
                    <a:gd name="connsiteX0" fmla="*/ 15240 w 42862"/>
                    <a:gd name="connsiteY0" fmla="*/ 8572 h 8572"/>
                    <a:gd name="connsiteX1" fmla="*/ 19050 w 42862"/>
                    <a:gd name="connsiteY1" fmla="*/ 8572 h 8572"/>
                    <a:gd name="connsiteX2" fmla="*/ 22860 w 42862"/>
                    <a:gd name="connsiteY2" fmla="*/ 6667 h 8572"/>
                    <a:gd name="connsiteX3" fmla="*/ 26670 w 42862"/>
                    <a:gd name="connsiteY3" fmla="*/ 7620 h 8572"/>
                    <a:gd name="connsiteX4" fmla="*/ 31432 w 42862"/>
                    <a:gd name="connsiteY4" fmla="*/ 6667 h 8572"/>
                    <a:gd name="connsiteX5" fmla="*/ 35242 w 42862"/>
                    <a:gd name="connsiteY5" fmla="*/ 4763 h 8572"/>
                    <a:gd name="connsiteX6" fmla="*/ 39052 w 42862"/>
                    <a:gd name="connsiteY6" fmla="*/ 4763 h 8572"/>
                    <a:gd name="connsiteX7" fmla="*/ 41910 w 42862"/>
                    <a:gd name="connsiteY7" fmla="*/ 2858 h 8572"/>
                    <a:gd name="connsiteX8" fmla="*/ 42863 w 42862"/>
                    <a:gd name="connsiteY8" fmla="*/ 0 h 8572"/>
                    <a:gd name="connsiteX9" fmla="*/ 39052 w 42862"/>
                    <a:gd name="connsiteY9" fmla="*/ 952 h 8572"/>
                    <a:gd name="connsiteX10" fmla="*/ 35242 w 42862"/>
                    <a:gd name="connsiteY10" fmla="*/ 0 h 8572"/>
                    <a:gd name="connsiteX11" fmla="*/ 29527 w 42862"/>
                    <a:gd name="connsiteY11" fmla="*/ 2858 h 8572"/>
                    <a:gd name="connsiteX12" fmla="*/ 22860 w 42862"/>
                    <a:gd name="connsiteY12" fmla="*/ 1905 h 8572"/>
                    <a:gd name="connsiteX13" fmla="*/ 20955 w 42862"/>
                    <a:gd name="connsiteY13" fmla="*/ 2858 h 8572"/>
                    <a:gd name="connsiteX14" fmla="*/ 10477 w 42862"/>
                    <a:gd name="connsiteY14" fmla="*/ 952 h 8572"/>
                    <a:gd name="connsiteX15" fmla="*/ 10477 w 42862"/>
                    <a:gd name="connsiteY15" fmla="*/ 952 h 8572"/>
                    <a:gd name="connsiteX16" fmla="*/ 0 w 42862"/>
                    <a:gd name="connsiteY16" fmla="*/ 2858 h 8572"/>
                    <a:gd name="connsiteX17" fmla="*/ 8572 w 42862"/>
                    <a:gd name="connsiteY17" fmla="*/ 5715 h 8572"/>
                    <a:gd name="connsiteX18" fmla="*/ 11430 w 42862"/>
                    <a:gd name="connsiteY18" fmla="*/ 4763 h 8572"/>
                    <a:gd name="connsiteX19" fmla="*/ 12382 w 42862"/>
                    <a:gd name="connsiteY19" fmla="*/ 5715 h 8572"/>
                    <a:gd name="connsiteX20" fmla="*/ 15240 w 42862"/>
                    <a:gd name="connsiteY20" fmla="*/ 6667 h 8572"/>
                    <a:gd name="connsiteX21" fmla="*/ 15240 w 42862"/>
                    <a:gd name="connsiteY21" fmla="*/ 8572 h 85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42862" h="8572">
                      <a:moveTo>
                        <a:pt x="15240" y="8572"/>
                      </a:moveTo>
                      <a:cubicBezTo>
                        <a:pt x="16192" y="8572"/>
                        <a:pt x="18097" y="8572"/>
                        <a:pt x="19050" y="8572"/>
                      </a:cubicBezTo>
                      <a:cubicBezTo>
                        <a:pt x="20002" y="8572"/>
                        <a:pt x="21907" y="7620"/>
                        <a:pt x="22860" y="6667"/>
                      </a:cubicBezTo>
                      <a:cubicBezTo>
                        <a:pt x="23813" y="7620"/>
                        <a:pt x="24765" y="7620"/>
                        <a:pt x="26670" y="7620"/>
                      </a:cubicBezTo>
                      <a:cubicBezTo>
                        <a:pt x="28575" y="7620"/>
                        <a:pt x="29527" y="7620"/>
                        <a:pt x="31432" y="6667"/>
                      </a:cubicBezTo>
                      <a:cubicBezTo>
                        <a:pt x="33338" y="6667"/>
                        <a:pt x="35242" y="5715"/>
                        <a:pt x="35242" y="4763"/>
                      </a:cubicBezTo>
                      <a:cubicBezTo>
                        <a:pt x="36195" y="4763"/>
                        <a:pt x="38100" y="4763"/>
                        <a:pt x="39052" y="4763"/>
                      </a:cubicBezTo>
                      <a:cubicBezTo>
                        <a:pt x="40005" y="4763"/>
                        <a:pt x="41910" y="3810"/>
                        <a:pt x="41910" y="2858"/>
                      </a:cubicBezTo>
                      <a:cubicBezTo>
                        <a:pt x="42863" y="1905"/>
                        <a:pt x="42863" y="952"/>
                        <a:pt x="42863" y="0"/>
                      </a:cubicBezTo>
                      <a:cubicBezTo>
                        <a:pt x="42863" y="952"/>
                        <a:pt x="40005" y="1905"/>
                        <a:pt x="39052" y="952"/>
                      </a:cubicBezTo>
                      <a:cubicBezTo>
                        <a:pt x="38100" y="952"/>
                        <a:pt x="36195" y="952"/>
                        <a:pt x="35242" y="0"/>
                      </a:cubicBezTo>
                      <a:cubicBezTo>
                        <a:pt x="34290" y="952"/>
                        <a:pt x="32385" y="1905"/>
                        <a:pt x="29527" y="2858"/>
                      </a:cubicBezTo>
                      <a:cubicBezTo>
                        <a:pt x="27622" y="2858"/>
                        <a:pt x="24765" y="2858"/>
                        <a:pt x="22860" y="1905"/>
                      </a:cubicBezTo>
                      <a:cubicBezTo>
                        <a:pt x="21907" y="1905"/>
                        <a:pt x="21907" y="2858"/>
                        <a:pt x="20955" y="2858"/>
                      </a:cubicBezTo>
                      <a:cubicBezTo>
                        <a:pt x="17145" y="3810"/>
                        <a:pt x="12382" y="2858"/>
                        <a:pt x="10477" y="952"/>
                      </a:cubicBezTo>
                      <a:cubicBezTo>
                        <a:pt x="10477" y="952"/>
                        <a:pt x="10477" y="952"/>
                        <a:pt x="10477" y="952"/>
                      </a:cubicBezTo>
                      <a:cubicBezTo>
                        <a:pt x="10477" y="952"/>
                        <a:pt x="8572" y="5715"/>
                        <a:pt x="0" y="2858"/>
                      </a:cubicBezTo>
                      <a:cubicBezTo>
                        <a:pt x="0" y="2858"/>
                        <a:pt x="1905" y="6667"/>
                        <a:pt x="8572" y="5715"/>
                      </a:cubicBezTo>
                      <a:cubicBezTo>
                        <a:pt x="8572" y="5715"/>
                        <a:pt x="10477" y="5715"/>
                        <a:pt x="11430" y="4763"/>
                      </a:cubicBezTo>
                      <a:cubicBezTo>
                        <a:pt x="11430" y="4763"/>
                        <a:pt x="12382" y="5715"/>
                        <a:pt x="12382" y="5715"/>
                      </a:cubicBezTo>
                      <a:cubicBezTo>
                        <a:pt x="13335" y="6667"/>
                        <a:pt x="14288" y="6667"/>
                        <a:pt x="15240" y="6667"/>
                      </a:cubicBezTo>
                      <a:cubicBezTo>
                        <a:pt x="13335" y="8572"/>
                        <a:pt x="14288" y="8572"/>
                        <a:pt x="15240" y="8572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859" name="Freeform: Shape 858">
                  <a:extLst>
                    <a:ext uri="{FF2B5EF4-FFF2-40B4-BE49-F238E27FC236}">
                      <a16:creationId xmlns:a16="http://schemas.microsoft.com/office/drawing/2014/main" id="{75C7E289-00BE-4A13-A294-89AA6910D0DB}"/>
                    </a:ext>
                  </a:extLst>
                </p:cNvPr>
                <p:cNvSpPr/>
                <p:nvPr/>
              </p:nvSpPr>
              <p:spPr>
                <a:xfrm>
                  <a:off x="6346506" y="3582352"/>
                  <a:ext cx="34290" cy="5714"/>
                </a:xfrm>
                <a:custGeom>
                  <a:avLst/>
                  <a:gdLst>
                    <a:gd name="connsiteX0" fmla="*/ 24765 w 34290"/>
                    <a:gd name="connsiteY0" fmla="*/ 4763 h 5714"/>
                    <a:gd name="connsiteX1" fmla="*/ 20955 w 34290"/>
                    <a:gd name="connsiteY1" fmla="*/ 5715 h 5714"/>
                    <a:gd name="connsiteX2" fmla="*/ 17145 w 34290"/>
                    <a:gd name="connsiteY2" fmla="*/ 5715 h 5714"/>
                    <a:gd name="connsiteX3" fmla="*/ 15240 w 34290"/>
                    <a:gd name="connsiteY3" fmla="*/ 5715 h 5714"/>
                    <a:gd name="connsiteX4" fmla="*/ 12383 w 34290"/>
                    <a:gd name="connsiteY4" fmla="*/ 4763 h 5714"/>
                    <a:gd name="connsiteX5" fmla="*/ 11430 w 34290"/>
                    <a:gd name="connsiteY5" fmla="*/ 3810 h 5714"/>
                    <a:gd name="connsiteX6" fmla="*/ 8573 w 34290"/>
                    <a:gd name="connsiteY6" fmla="*/ 4763 h 5714"/>
                    <a:gd name="connsiteX7" fmla="*/ 0 w 34290"/>
                    <a:gd name="connsiteY7" fmla="*/ 1905 h 5714"/>
                    <a:gd name="connsiteX8" fmla="*/ 11430 w 34290"/>
                    <a:gd name="connsiteY8" fmla="*/ 0 h 5714"/>
                    <a:gd name="connsiteX9" fmla="*/ 11430 w 34290"/>
                    <a:gd name="connsiteY9" fmla="*/ 0 h 5714"/>
                    <a:gd name="connsiteX10" fmla="*/ 22860 w 34290"/>
                    <a:gd name="connsiteY10" fmla="*/ 1905 h 5714"/>
                    <a:gd name="connsiteX11" fmla="*/ 24765 w 34290"/>
                    <a:gd name="connsiteY11" fmla="*/ 952 h 5714"/>
                    <a:gd name="connsiteX12" fmla="*/ 34290 w 34290"/>
                    <a:gd name="connsiteY12" fmla="*/ 952 h 5714"/>
                    <a:gd name="connsiteX13" fmla="*/ 24765 w 34290"/>
                    <a:gd name="connsiteY13" fmla="*/ 4763 h 57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34290" h="5714">
                      <a:moveTo>
                        <a:pt x="24765" y="4763"/>
                      </a:moveTo>
                      <a:cubicBezTo>
                        <a:pt x="24765" y="5715"/>
                        <a:pt x="22860" y="5715"/>
                        <a:pt x="20955" y="5715"/>
                      </a:cubicBezTo>
                      <a:cubicBezTo>
                        <a:pt x="20003" y="5715"/>
                        <a:pt x="18098" y="5715"/>
                        <a:pt x="17145" y="5715"/>
                      </a:cubicBezTo>
                      <a:cubicBezTo>
                        <a:pt x="16193" y="5715"/>
                        <a:pt x="16193" y="5715"/>
                        <a:pt x="15240" y="5715"/>
                      </a:cubicBezTo>
                      <a:cubicBezTo>
                        <a:pt x="14288" y="5715"/>
                        <a:pt x="13335" y="4763"/>
                        <a:pt x="12383" y="4763"/>
                      </a:cubicBezTo>
                      <a:cubicBezTo>
                        <a:pt x="12383" y="4763"/>
                        <a:pt x="11430" y="3810"/>
                        <a:pt x="11430" y="3810"/>
                      </a:cubicBezTo>
                      <a:cubicBezTo>
                        <a:pt x="10478" y="4763"/>
                        <a:pt x="8573" y="4763"/>
                        <a:pt x="8573" y="4763"/>
                      </a:cubicBezTo>
                      <a:cubicBezTo>
                        <a:pt x="953" y="5715"/>
                        <a:pt x="0" y="1905"/>
                        <a:pt x="0" y="1905"/>
                      </a:cubicBezTo>
                      <a:cubicBezTo>
                        <a:pt x="9525" y="4763"/>
                        <a:pt x="11430" y="0"/>
                        <a:pt x="11430" y="0"/>
                      </a:cubicBezTo>
                      <a:cubicBezTo>
                        <a:pt x="11430" y="0"/>
                        <a:pt x="11430" y="0"/>
                        <a:pt x="11430" y="0"/>
                      </a:cubicBezTo>
                      <a:cubicBezTo>
                        <a:pt x="13335" y="1905"/>
                        <a:pt x="19050" y="2857"/>
                        <a:pt x="22860" y="1905"/>
                      </a:cubicBezTo>
                      <a:cubicBezTo>
                        <a:pt x="23813" y="1905"/>
                        <a:pt x="24765" y="952"/>
                        <a:pt x="24765" y="952"/>
                      </a:cubicBezTo>
                      <a:cubicBezTo>
                        <a:pt x="24765" y="952"/>
                        <a:pt x="29528" y="3810"/>
                        <a:pt x="34290" y="952"/>
                      </a:cubicBezTo>
                      <a:cubicBezTo>
                        <a:pt x="34290" y="952"/>
                        <a:pt x="34290" y="6667"/>
                        <a:pt x="24765" y="4763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860" name="Freeform: Shape 859">
                  <a:extLst>
                    <a:ext uri="{FF2B5EF4-FFF2-40B4-BE49-F238E27FC236}">
                      <a16:creationId xmlns:a16="http://schemas.microsoft.com/office/drawing/2014/main" id="{26077186-DBF4-428C-A33B-13E7E4CDE4C9}"/>
                    </a:ext>
                  </a:extLst>
                </p:cNvPr>
                <p:cNvSpPr/>
                <p:nvPr/>
              </p:nvSpPr>
              <p:spPr>
                <a:xfrm>
                  <a:off x="6299834" y="3557587"/>
                  <a:ext cx="24679" cy="5715"/>
                </a:xfrm>
                <a:custGeom>
                  <a:avLst/>
                  <a:gdLst>
                    <a:gd name="connsiteX0" fmla="*/ 18097 w 24679"/>
                    <a:gd name="connsiteY0" fmla="*/ 4763 h 5715"/>
                    <a:gd name="connsiteX1" fmla="*/ 15240 w 24679"/>
                    <a:gd name="connsiteY1" fmla="*/ 5715 h 5715"/>
                    <a:gd name="connsiteX2" fmla="*/ 12383 w 24679"/>
                    <a:gd name="connsiteY2" fmla="*/ 5715 h 5715"/>
                    <a:gd name="connsiteX3" fmla="*/ 11430 w 24679"/>
                    <a:gd name="connsiteY3" fmla="*/ 5715 h 5715"/>
                    <a:gd name="connsiteX4" fmla="*/ 9525 w 24679"/>
                    <a:gd name="connsiteY4" fmla="*/ 4763 h 5715"/>
                    <a:gd name="connsiteX5" fmla="*/ 8572 w 24679"/>
                    <a:gd name="connsiteY5" fmla="*/ 3810 h 5715"/>
                    <a:gd name="connsiteX6" fmla="*/ 6668 w 24679"/>
                    <a:gd name="connsiteY6" fmla="*/ 4763 h 5715"/>
                    <a:gd name="connsiteX7" fmla="*/ 0 w 24679"/>
                    <a:gd name="connsiteY7" fmla="*/ 1905 h 5715"/>
                    <a:gd name="connsiteX8" fmla="*/ 7620 w 24679"/>
                    <a:gd name="connsiteY8" fmla="*/ 0 h 5715"/>
                    <a:gd name="connsiteX9" fmla="*/ 7620 w 24679"/>
                    <a:gd name="connsiteY9" fmla="*/ 0 h 5715"/>
                    <a:gd name="connsiteX10" fmla="*/ 15240 w 24679"/>
                    <a:gd name="connsiteY10" fmla="*/ 1905 h 5715"/>
                    <a:gd name="connsiteX11" fmla="*/ 17145 w 24679"/>
                    <a:gd name="connsiteY11" fmla="*/ 953 h 5715"/>
                    <a:gd name="connsiteX12" fmla="*/ 23813 w 24679"/>
                    <a:gd name="connsiteY12" fmla="*/ 953 h 5715"/>
                    <a:gd name="connsiteX13" fmla="*/ 18097 w 24679"/>
                    <a:gd name="connsiteY13" fmla="*/ 4763 h 57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4679" h="5715">
                      <a:moveTo>
                        <a:pt x="18097" y="4763"/>
                      </a:moveTo>
                      <a:cubicBezTo>
                        <a:pt x="18097" y="5715"/>
                        <a:pt x="16193" y="5715"/>
                        <a:pt x="15240" y="5715"/>
                      </a:cubicBezTo>
                      <a:cubicBezTo>
                        <a:pt x="14288" y="5715"/>
                        <a:pt x="13335" y="5715"/>
                        <a:pt x="12383" y="5715"/>
                      </a:cubicBezTo>
                      <a:cubicBezTo>
                        <a:pt x="12383" y="5715"/>
                        <a:pt x="11430" y="5715"/>
                        <a:pt x="11430" y="5715"/>
                      </a:cubicBezTo>
                      <a:cubicBezTo>
                        <a:pt x="10478" y="5715"/>
                        <a:pt x="10478" y="4763"/>
                        <a:pt x="9525" y="4763"/>
                      </a:cubicBezTo>
                      <a:cubicBezTo>
                        <a:pt x="9525" y="4763"/>
                        <a:pt x="8572" y="3810"/>
                        <a:pt x="8572" y="3810"/>
                      </a:cubicBezTo>
                      <a:cubicBezTo>
                        <a:pt x="8572" y="4763"/>
                        <a:pt x="6668" y="4763"/>
                        <a:pt x="6668" y="4763"/>
                      </a:cubicBezTo>
                      <a:cubicBezTo>
                        <a:pt x="953" y="5715"/>
                        <a:pt x="0" y="1905"/>
                        <a:pt x="0" y="1905"/>
                      </a:cubicBezTo>
                      <a:cubicBezTo>
                        <a:pt x="6668" y="4763"/>
                        <a:pt x="7620" y="0"/>
                        <a:pt x="7620" y="0"/>
                      </a:cubicBezTo>
                      <a:cubicBezTo>
                        <a:pt x="7620" y="0"/>
                        <a:pt x="7620" y="0"/>
                        <a:pt x="7620" y="0"/>
                      </a:cubicBezTo>
                      <a:cubicBezTo>
                        <a:pt x="9525" y="1905"/>
                        <a:pt x="13335" y="2858"/>
                        <a:pt x="15240" y="1905"/>
                      </a:cubicBezTo>
                      <a:cubicBezTo>
                        <a:pt x="16193" y="1905"/>
                        <a:pt x="16193" y="953"/>
                        <a:pt x="17145" y="953"/>
                      </a:cubicBezTo>
                      <a:cubicBezTo>
                        <a:pt x="17145" y="953"/>
                        <a:pt x="20003" y="3810"/>
                        <a:pt x="23813" y="953"/>
                      </a:cubicBezTo>
                      <a:cubicBezTo>
                        <a:pt x="25718" y="953"/>
                        <a:pt x="24765" y="6667"/>
                        <a:pt x="18097" y="4763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861" name="Freeform: Shape 860">
                  <a:extLst>
                    <a:ext uri="{FF2B5EF4-FFF2-40B4-BE49-F238E27FC236}">
                      <a16:creationId xmlns:a16="http://schemas.microsoft.com/office/drawing/2014/main" id="{6E21F7F4-C86D-4BE9-B807-8476D5E168B9}"/>
                    </a:ext>
                  </a:extLst>
                </p:cNvPr>
                <p:cNvSpPr/>
                <p:nvPr/>
              </p:nvSpPr>
              <p:spPr>
                <a:xfrm>
                  <a:off x="6320789" y="3546157"/>
                  <a:ext cx="24765" cy="5714"/>
                </a:xfrm>
                <a:custGeom>
                  <a:avLst/>
                  <a:gdLst>
                    <a:gd name="connsiteX0" fmla="*/ 13335 w 24765"/>
                    <a:gd name="connsiteY0" fmla="*/ 5715 h 5714"/>
                    <a:gd name="connsiteX1" fmla="*/ 0 w 24765"/>
                    <a:gd name="connsiteY1" fmla="*/ 952 h 5714"/>
                    <a:gd name="connsiteX2" fmla="*/ 24765 w 24765"/>
                    <a:gd name="connsiteY2" fmla="*/ 0 h 5714"/>
                    <a:gd name="connsiteX3" fmla="*/ 13335 w 24765"/>
                    <a:gd name="connsiteY3" fmla="*/ 5715 h 57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4765" h="5714">
                      <a:moveTo>
                        <a:pt x="13335" y="5715"/>
                      </a:moveTo>
                      <a:cubicBezTo>
                        <a:pt x="10478" y="5715"/>
                        <a:pt x="953" y="3810"/>
                        <a:pt x="0" y="952"/>
                      </a:cubicBezTo>
                      <a:cubicBezTo>
                        <a:pt x="5715" y="2858"/>
                        <a:pt x="20003" y="2858"/>
                        <a:pt x="24765" y="0"/>
                      </a:cubicBezTo>
                      <a:cubicBezTo>
                        <a:pt x="24765" y="3810"/>
                        <a:pt x="17145" y="5715"/>
                        <a:pt x="13335" y="5715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862" name="Freeform: Shape 861">
                  <a:extLst>
                    <a:ext uri="{FF2B5EF4-FFF2-40B4-BE49-F238E27FC236}">
                      <a16:creationId xmlns:a16="http://schemas.microsoft.com/office/drawing/2014/main" id="{8C05AFE4-E110-4D13-A624-9BAA0F055C66}"/>
                    </a:ext>
                  </a:extLst>
                </p:cNvPr>
                <p:cNvSpPr/>
                <p:nvPr/>
              </p:nvSpPr>
              <p:spPr>
                <a:xfrm>
                  <a:off x="6350317" y="3562350"/>
                  <a:ext cx="21312" cy="5715"/>
                </a:xfrm>
                <a:custGeom>
                  <a:avLst/>
                  <a:gdLst>
                    <a:gd name="connsiteX0" fmla="*/ 18097 w 21312"/>
                    <a:gd name="connsiteY0" fmla="*/ 4763 h 5715"/>
                    <a:gd name="connsiteX1" fmla="*/ 15240 w 21312"/>
                    <a:gd name="connsiteY1" fmla="*/ 5715 h 5715"/>
                    <a:gd name="connsiteX2" fmla="*/ 12382 w 21312"/>
                    <a:gd name="connsiteY2" fmla="*/ 5715 h 5715"/>
                    <a:gd name="connsiteX3" fmla="*/ 11430 w 21312"/>
                    <a:gd name="connsiteY3" fmla="*/ 5715 h 5715"/>
                    <a:gd name="connsiteX4" fmla="*/ 9525 w 21312"/>
                    <a:gd name="connsiteY4" fmla="*/ 4763 h 5715"/>
                    <a:gd name="connsiteX5" fmla="*/ 8572 w 21312"/>
                    <a:gd name="connsiteY5" fmla="*/ 3810 h 5715"/>
                    <a:gd name="connsiteX6" fmla="*/ 6667 w 21312"/>
                    <a:gd name="connsiteY6" fmla="*/ 4763 h 5715"/>
                    <a:gd name="connsiteX7" fmla="*/ 0 w 21312"/>
                    <a:gd name="connsiteY7" fmla="*/ 1905 h 5715"/>
                    <a:gd name="connsiteX8" fmla="*/ 7620 w 21312"/>
                    <a:gd name="connsiteY8" fmla="*/ 0 h 5715"/>
                    <a:gd name="connsiteX9" fmla="*/ 7620 w 21312"/>
                    <a:gd name="connsiteY9" fmla="*/ 0 h 5715"/>
                    <a:gd name="connsiteX10" fmla="*/ 15240 w 21312"/>
                    <a:gd name="connsiteY10" fmla="*/ 1905 h 5715"/>
                    <a:gd name="connsiteX11" fmla="*/ 17145 w 21312"/>
                    <a:gd name="connsiteY11" fmla="*/ 953 h 5715"/>
                    <a:gd name="connsiteX12" fmla="*/ 20002 w 21312"/>
                    <a:gd name="connsiteY12" fmla="*/ 1905 h 5715"/>
                    <a:gd name="connsiteX13" fmla="*/ 19050 w 21312"/>
                    <a:gd name="connsiteY13" fmla="*/ 4763 h 5715"/>
                    <a:gd name="connsiteX14" fmla="*/ 20955 w 21312"/>
                    <a:gd name="connsiteY14" fmla="*/ 3810 h 5715"/>
                    <a:gd name="connsiteX15" fmla="*/ 18097 w 21312"/>
                    <a:gd name="connsiteY15" fmla="*/ 4763 h 57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21312" h="5715">
                      <a:moveTo>
                        <a:pt x="18097" y="4763"/>
                      </a:moveTo>
                      <a:cubicBezTo>
                        <a:pt x="18097" y="5715"/>
                        <a:pt x="16192" y="5715"/>
                        <a:pt x="15240" y="5715"/>
                      </a:cubicBezTo>
                      <a:cubicBezTo>
                        <a:pt x="14288" y="5715"/>
                        <a:pt x="13335" y="5715"/>
                        <a:pt x="12382" y="5715"/>
                      </a:cubicBezTo>
                      <a:cubicBezTo>
                        <a:pt x="12382" y="5715"/>
                        <a:pt x="11430" y="5715"/>
                        <a:pt x="11430" y="5715"/>
                      </a:cubicBezTo>
                      <a:cubicBezTo>
                        <a:pt x="10477" y="5715"/>
                        <a:pt x="10477" y="4763"/>
                        <a:pt x="9525" y="4763"/>
                      </a:cubicBezTo>
                      <a:cubicBezTo>
                        <a:pt x="9525" y="4763"/>
                        <a:pt x="8572" y="3810"/>
                        <a:pt x="8572" y="3810"/>
                      </a:cubicBezTo>
                      <a:cubicBezTo>
                        <a:pt x="8572" y="4763"/>
                        <a:pt x="6667" y="4763"/>
                        <a:pt x="6667" y="4763"/>
                      </a:cubicBezTo>
                      <a:cubicBezTo>
                        <a:pt x="952" y="5715"/>
                        <a:pt x="0" y="1905"/>
                        <a:pt x="0" y="1905"/>
                      </a:cubicBezTo>
                      <a:cubicBezTo>
                        <a:pt x="6667" y="4763"/>
                        <a:pt x="7620" y="0"/>
                        <a:pt x="7620" y="0"/>
                      </a:cubicBezTo>
                      <a:cubicBezTo>
                        <a:pt x="7620" y="0"/>
                        <a:pt x="7620" y="0"/>
                        <a:pt x="7620" y="0"/>
                      </a:cubicBezTo>
                      <a:cubicBezTo>
                        <a:pt x="9525" y="1905"/>
                        <a:pt x="13335" y="2858"/>
                        <a:pt x="15240" y="1905"/>
                      </a:cubicBezTo>
                      <a:cubicBezTo>
                        <a:pt x="16192" y="1905"/>
                        <a:pt x="16192" y="953"/>
                        <a:pt x="17145" y="953"/>
                      </a:cubicBezTo>
                      <a:cubicBezTo>
                        <a:pt x="17145" y="953"/>
                        <a:pt x="18097" y="1905"/>
                        <a:pt x="20002" y="1905"/>
                      </a:cubicBezTo>
                      <a:cubicBezTo>
                        <a:pt x="20002" y="2858"/>
                        <a:pt x="20002" y="3810"/>
                        <a:pt x="19050" y="4763"/>
                      </a:cubicBezTo>
                      <a:cubicBezTo>
                        <a:pt x="20002" y="4763"/>
                        <a:pt x="20002" y="4763"/>
                        <a:pt x="20955" y="3810"/>
                      </a:cubicBezTo>
                      <a:cubicBezTo>
                        <a:pt x="21907" y="4763"/>
                        <a:pt x="20955" y="4763"/>
                        <a:pt x="18097" y="4763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</p:grpSp>
      <p:sp>
        <p:nvSpPr>
          <p:cNvPr id="317" name="TextBox 316">
            <a:extLst>
              <a:ext uri="{FF2B5EF4-FFF2-40B4-BE49-F238E27FC236}">
                <a16:creationId xmlns:a16="http://schemas.microsoft.com/office/drawing/2014/main" id="{DAEE2471-129B-4D21-904E-885CA48A1CCD}"/>
              </a:ext>
            </a:extLst>
          </p:cNvPr>
          <p:cNvSpPr txBox="1"/>
          <p:nvPr/>
        </p:nvSpPr>
        <p:spPr>
          <a:xfrm>
            <a:off x="1351619" y="4392534"/>
            <a:ext cx="1591074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400" b="1">
                <a:latin typeface="+mj-lt"/>
              </a:rPr>
              <a:t>Household</a:t>
            </a:r>
            <a:endParaRPr lang="id-ID" sz="1400" b="1" dirty="0">
              <a:latin typeface="+mj-lt"/>
            </a:endParaRPr>
          </a:p>
        </p:txBody>
      </p:sp>
      <p:sp>
        <p:nvSpPr>
          <p:cNvPr id="319" name="TextBox 318">
            <a:extLst>
              <a:ext uri="{FF2B5EF4-FFF2-40B4-BE49-F238E27FC236}">
                <a16:creationId xmlns:a16="http://schemas.microsoft.com/office/drawing/2014/main" id="{D18AA592-ABA9-4BF3-9B2B-14A8BB5EFC70}"/>
              </a:ext>
            </a:extLst>
          </p:cNvPr>
          <p:cNvSpPr txBox="1"/>
          <p:nvPr/>
        </p:nvSpPr>
        <p:spPr>
          <a:xfrm>
            <a:off x="5497477" y="4547634"/>
            <a:ext cx="1591074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400" b="1">
                <a:latin typeface="+mj-lt"/>
              </a:rPr>
              <a:t>Government</a:t>
            </a:r>
            <a:endParaRPr lang="id-ID" sz="1400" b="1" dirty="0">
              <a:latin typeface="+mj-lt"/>
            </a:endParaRPr>
          </a:p>
        </p:txBody>
      </p:sp>
      <p:grpSp>
        <p:nvGrpSpPr>
          <p:cNvPr id="444" name="Graphic 2">
            <a:extLst>
              <a:ext uri="{FF2B5EF4-FFF2-40B4-BE49-F238E27FC236}">
                <a16:creationId xmlns:a16="http://schemas.microsoft.com/office/drawing/2014/main" id="{76D9D26B-9CE8-476A-8000-95090FD44657}"/>
              </a:ext>
            </a:extLst>
          </p:cNvPr>
          <p:cNvGrpSpPr/>
          <p:nvPr/>
        </p:nvGrpSpPr>
        <p:grpSpPr>
          <a:xfrm>
            <a:off x="9516550" y="2852672"/>
            <a:ext cx="1588650" cy="1573878"/>
            <a:chOff x="7447751" y="2567902"/>
            <a:chExt cx="1714834" cy="1698889"/>
          </a:xfrm>
          <a:solidFill>
            <a:schemeClr val="accent1"/>
          </a:solidFill>
        </p:grpSpPr>
        <p:sp>
          <p:nvSpPr>
            <p:cNvPr id="445" name="Freeform: Shape 444">
              <a:extLst>
                <a:ext uri="{FF2B5EF4-FFF2-40B4-BE49-F238E27FC236}">
                  <a16:creationId xmlns:a16="http://schemas.microsoft.com/office/drawing/2014/main" id="{DFB9874D-3071-410B-9880-E308FBC41F26}"/>
                </a:ext>
              </a:extLst>
            </p:cNvPr>
            <p:cNvSpPr/>
            <p:nvPr/>
          </p:nvSpPr>
          <p:spPr>
            <a:xfrm>
              <a:off x="7447751" y="3592142"/>
              <a:ext cx="1714834" cy="674649"/>
            </a:xfrm>
            <a:custGeom>
              <a:avLst/>
              <a:gdLst>
                <a:gd name="connsiteX0" fmla="*/ 1714835 w 1714834"/>
                <a:gd name="connsiteY0" fmla="*/ 0 h 674649"/>
                <a:gd name="connsiteX1" fmla="*/ 1714835 w 1714834"/>
                <a:gd name="connsiteY1" fmla="*/ 101811 h 674649"/>
                <a:gd name="connsiteX2" fmla="*/ 689368 w 1714834"/>
                <a:gd name="connsiteY2" fmla="*/ 674649 h 674649"/>
                <a:gd name="connsiteX3" fmla="*/ 0 w 1714834"/>
                <a:gd name="connsiteY3" fmla="*/ 284579 h 674649"/>
                <a:gd name="connsiteX4" fmla="*/ 0 w 1714834"/>
                <a:gd name="connsiteY4" fmla="*/ 183995 h 674649"/>
                <a:gd name="connsiteX5" fmla="*/ 689368 w 1714834"/>
                <a:gd name="connsiteY5" fmla="*/ 574065 h 674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14834" h="674649">
                  <a:moveTo>
                    <a:pt x="1714835" y="0"/>
                  </a:moveTo>
                  <a:lnTo>
                    <a:pt x="1714835" y="101811"/>
                  </a:lnTo>
                  <a:lnTo>
                    <a:pt x="689368" y="674649"/>
                  </a:lnTo>
                  <a:lnTo>
                    <a:pt x="0" y="284579"/>
                  </a:lnTo>
                  <a:lnTo>
                    <a:pt x="0" y="183995"/>
                  </a:lnTo>
                  <a:lnTo>
                    <a:pt x="689368" y="574065"/>
                  </a:lnTo>
                  <a:close/>
                </a:path>
              </a:pathLst>
            </a:custGeom>
            <a:solidFill>
              <a:srgbClr val="594427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46" name="Freeform: Shape 445">
              <a:extLst>
                <a:ext uri="{FF2B5EF4-FFF2-40B4-BE49-F238E27FC236}">
                  <a16:creationId xmlns:a16="http://schemas.microsoft.com/office/drawing/2014/main" id="{B36F9440-AAF2-401B-AEAC-5FCB01EC9BD4}"/>
                </a:ext>
              </a:extLst>
            </p:cNvPr>
            <p:cNvSpPr/>
            <p:nvPr/>
          </p:nvSpPr>
          <p:spPr>
            <a:xfrm>
              <a:off x="7447751" y="3202072"/>
              <a:ext cx="1714834" cy="964135"/>
            </a:xfrm>
            <a:custGeom>
              <a:avLst/>
              <a:gdLst>
                <a:gd name="connsiteX0" fmla="*/ 1025466 w 1714834"/>
                <a:gd name="connsiteY0" fmla="*/ 0 h 964135"/>
                <a:gd name="connsiteX1" fmla="*/ 1714835 w 1714834"/>
                <a:gd name="connsiteY1" fmla="*/ 390070 h 964135"/>
                <a:gd name="connsiteX2" fmla="*/ 689368 w 1714834"/>
                <a:gd name="connsiteY2" fmla="*/ 964135 h 964135"/>
                <a:gd name="connsiteX3" fmla="*/ 609637 w 1714834"/>
                <a:gd name="connsiteY3" fmla="*/ 918750 h 964135"/>
                <a:gd name="connsiteX4" fmla="*/ 0 w 1714834"/>
                <a:gd name="connsiteY4" fmla="*/ 574065 h 964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834" h="964135">
                  <a:moveTo>
                    <a:pt x="1025466" y="0"/>
                  </a:moveTo>
                  <a:lnTo>
                    <a:pt x="1714835" y="390070"/>
                  </a:lnTo>
                  <a:lnTo>
                    <a:pt x="689368" y="964135"/>
                  </a:lnTo>
                  <a:lnTo>
                    <a:pt x="609637" y="918750"/>
                  </a:lnTo>
                  <a:lnTo>
                    <a:pt x="0" y="574065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47" name="Freeform: Shape 446">
              <a:extLst>
                <a:ext uri="{FF2B5EF4-FFF2-40B4-BE49-F238E27FC236}">
                  <a16:creationId xmlns:a16="http://schemas.microsoft.com/office/drawing/2014/main" id="{C4EFF1E9-BADC-42DC-BA31-3579EE9F17BC}"/>
                </a:ext>
              </a:extLst>
            </p:cNvPr>
            <p:cNvSpPr/>
            <p:nvPr/>
          </p:nvSpPr>
          <p:spPr>
            <a:xfrm>
              <a:off x="7447751" y="3202072"/>
              <a:ext cx="1601984" cy="900350"/>
            </a:xfrm>
            <a:custGeom>
              <a:avLst/>
              <a:gdLst>
                <a:gd name="connsiteX0" fmla="*/ 1025466 w 1601984"/>
                <a:gd name="connsiteY0" fmla="*/ 0 h 900350"/>
                <a:gd name="connsiteX1" fmla="*/ 1601984 w 1601984"/>
                <a:gd name="connsiteY1" fmla="*/ 326285 h 900350"/>
                <a:gd name="connsiteX2" fmla="*/ 576518 w 1601984"/>
                <a:gd name="connsiteY2" fmla="*/ 900350 h 900350"/>
                <a:gd name="connsiteX3" fmla="*/ 496787 w 1601984"/>
                <a:gd name="connsiteY3" fmla="*/ 854965 h 900350"/>
                <a:gd name="connsiteX4" fmla="*/ 0 w 1601984"/>
                <a:gd name="connsiteY4" fmla="*/ 574065 h 900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01984" h="900350">
                  <a:moveTo>
                    <a:pt x="1025466" y="0"/>
                  </a:moveTo>
                  <a:lnTo>
                    <a:pt x="1601984" y="326285"/>
                  </a:lnTo>
                  <a:lnTo>
                    <a:pt x="576518" y="900350"/>
                  </a:lnTo>
                  <a:lnTo>
                    <a:pt x="496787" y="854965"/>
                  </a:lnTo>
                  <a:lnTo>
                    <a:pt x="0" y="574065"/>
                  </a:lnTo>
                  <a:close/>
                </a:path>
              </a:pathLst>
            </a:custGeom>
            <a:solidFill>
              <a:srgbClr val="5E5A50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48" name="Freeform: Shape 447">
              <a:extLst>
                <a:ext uri="{FF2B5EF4-FFF2-40B4-BE49-F238E27FC236}">
                  <a16:creationId xmlns:a16="http://schemas.microsoft.com/office/drawing/2014/main" id="{1077789F-6BA9-45A8-9E67-BAA5EEC9A309}"/>
                </a:ext>
              </a:extLst>
            </p:cNvPr>
            <p:cNvSpPr/>
            <p:nvPr/>
          </p:nvSpPr>
          <p:spPr>
            <a:xfrm>
              <a:off x="8582388" y="2982504"/>
              <a:ext cx="295618" cy="704088"/>
            </a:xfrm>
            <a:custGeom>
              <a:avLst/>
              <a:gdLst>
                <a:gd name="connsiteX0" fmla="*/ 0 w 295618"/>
                <a:gd name="connsiteY0" fmla="*/ 164369 h 704088"/>
                <a:gd name="connsiteX1" fmla="*/ 295619 w 295618"/>
                <a:gd name="connsiteY1" fmla="*/ 0 h 704088"/>
                <a:gd name="connsiteX2" fmla="*/ 295619 w 295618"/>
                <a:gd name="connsiteY2" fmla="*/ 539719 h 704088"/>
                <a:gd name="connsiteX3" fmla="*/ 0 w 295618"/>
                <a:gd name="connsiteY3" fmla="*/ 704089 h 704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5618" h="704088">
                  <a:moveTo>
                    <a:pt x="0" y="164369"/>
                  </a:moveTo>
                  <a:lnTo>
                    <a:pt x="295619" y="0"/>
                  </a:lnTo>
                  <a:lnTo>
                    <a:pt x="295619" y="539719"/>
                  </a:lnTo>
                  <a:lnTo>
                    <a:pt x="0" y="704089"/>
                  </a:lnTo>
                  <a:close/>
                </a:path>
              </a:pathLst>
            </a:custGeom>
            <a:solidFill>
              <a:srgbClr val="9B6358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49" name="Freeform: Shape 448">
              <a:extLst>
                <a:ext uri="{FF2B5EF4-FFF2-40B4-BE49-F238E27FC236}">
                  <a16:creationId xmlns:a16="http://schemas.microsoft.com/office/drawing/2014/main" id="{46B5882D-F62B-4956-A2B3-F20DC6C9E5C0}"/>
                </a:ext>
              </a:extLst>
            </p:cNvPr>
            <p:cNvSpPr/>
            <p:nvPr/>
          </p:nvSpPr>
          <p:spPr>
            <a:xfrm>
              <a:off x="8107680" y="2879467"/>
              <a:ext cx="474707" cy="807125"/>
            </a:xfrm>
            <a:custGeom>
              <a:avLst/>
              <a:gdLst>
                <a:gd name="connsiteX0" fmla="*/ 474708 w 474707"/>
                <a:gd name="connsiteY0" fmla="*/ 807126 h 807125"/>
                <a:gd name="connsiteX1" fmla="*/ 474708 w 474707"/>
                <a:gd name="connsiteY1" fmla="*/ 267406 h 807125"/>
                <a:gd name="connsiteX2" fmla="*/ 0 w 474707"/>
                <a:gd name="connsiteY2" fmla="*/ 0 h 807125"/>
                <a:gd name="connsiteX3" fmla="*/ 0 w 474707"/>
                <a:gd name="connsiteY3" fmla="*/ 538493 h 807125"/>
                <a:gd name="connsiteX4" fmla="*/ 69918 w 474707"/>
                <a:gd name="connsiteY4" fmla="*/ 577745 h 807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4707" h="807125">
                  <a:moveTo>
                    <a:pt x="474708" y="807126"/>
                  </a:moveTo>
                  <a:lnTo>
                    <a:pt x="474708" y="267406"/>
                  </a:lnTo>
                  <a:lnTo>
                    <a:pt x="0" y="0"/>
                  </a:lnTo>
                  <a:lnTo>
                    <a:pt x="0" y="538493"/>
                  </a:lnTo>
                  <a:lnTo>
                    <a:pt x="69918" y="577745"/>
                  </a:lnTo>
                  <a:close/>
                </a:path>
              </a:pathLst>
            </a:custGeom>
            <a:solidFill>
              <a:srgbClr val="805046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50" name="Freeform: Shape 449">
              <a:extLst>
                <a:ext uri="{FF2B5EF4-FFF2-40B4-BE49-F238E27FC236}">
                  <a16:creationId xmlns:a16="http://schemas.microsoft.com/office/drawing/2014/main" id="{7A363069-42AB-4E18-9B06-9DCE10D1F094}"/>
                </a:ext>
              </a:extLst>
            </p:cNvPr>
            <p:cNvSpPr/>
            <p:nvPr/>
          </p:nvSpPr>
          <p:spPr>
            <a:xfrm>
              <a:off x="8143252" y="2742084"/>
              <a:ext cx="699181" cy="393749"/>
            </a:xfrm>
            <a:custGeom>
              <a:avLst/>
              <a:gdLst>
                <a:gd name="connsiteX0" fmla="*/ 0 w 699181"/>
                <a:gd name="connsiteY0" fmla="*/ 144743 h 393749"/>
                <a:gd name="connsiteX1" fmla="*/ 261273 w 699181"/>
                <a:gd name="connsiteY1" fmla="*/ 0 h 393749"/>
                <a:gd name="connsiteX2" fmla="*/ 699182 w 699181"/>
                <a:gd name="connsiteY2" fmla="*/ 249007 h 393749"/>
                <a:gd name="connsiteX3" fmla="*/ 439135 w 699181"/>
                <a:gd name="connsiteY3" fmla="*/ 393750 h 393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99181" h="393749">
                  <a:moveTo>
                    <a:pt x="0" y="144743"/>
                  </a:moveTo>
                  <a:lnTo>
                    <a:pt x="261273" y="0"/>
                  </a:lnTo>
                  <a:lnTo>
                    <a:pt x="699182" y="249007"/>
                  </a:lnTo>
                  <a:lnTo>
                    <a:pt x="439135" y="393750"/>
                  </a:lnTo>
                  <a:close/>
                </a:path>
              </a:pathLst>
            </a:custGeom>
            <a:solidFill>
              <a:srgbClr val="5E5A50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51" name="Freeform: Shape 450">
              <a:extLst>
                <a:ext uri="{FF2B5EF4-FFF2-40B4-BE49-F238E27FC236}">
                  <a16:creationId xmlns:a16="http://schemas.microsoft.com/office/drawing/2014/main" id="{B26BCAF8-6095-4384-80E1-FC5BDF407D39}"/>
                </a:ext>
              </a:extLst>
            </p:cNvPr>
            <p:cNvSpPr/>
            <p:nvPr/>
          </p:nvSpPr>
          <p:spPr>
            <a:xfrm>
              <a:off x="8403299" y="2728591"/>
              <a:ext cx="150875" cy="99357"/>
            </a:xfrm>
            <a:custGeom>
              <a:avLst/>
              <a:gdLst>
                <a:gd name="connsiteX0" fmla="*/ 0 w 150875"/>
                <a:gd name="connsiteY0" fmla="*/ 0 h 99357"/>
                <a:gd name="connsiteX1" fmla="*/ 1227 w 150875"/>
                <a:gd name="connsiteY1" fmla="*/ 13493 h 99357"/>
                <a:gd name="connsiteX2" fmla="*/ 150876 w 150875"/>
                <a:gd name="connsiteY2" fmla="*/ 99357 h 99357"/>
                <a:gd name="connsiteX3" fmla="*/ 150876 w 150875"/>
                <a:gd name="connsiteY3" fmla="*/ 84638 h 99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0875" h="99357">
                  <a:moveTo>
                    <a:pt x="0" y="0"/>
                  </a:moveTo>
                  <a:lnTo>
                    <a:pt x="1227" y="13493"/>
                  </a:lnTo>
                  <a:lnTo>
                    <a:pt x="150876" y="99357"/>
                  </a:lnTo>
                  <a:lnTo>
                    <a:pt x="150876" y="84638"/>
                  </a:lnTo>
                  <a:close/>
                </a:path>
              </a:pathLst>
            </a:custGeom>
            <a:solidFill>
              <a:srgbClr val="502A2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52" name="Freeform: Shape 451">
              <a:extLst>
                <a:ext uri="{FF2B5EF4-FFF2-40B4-BE49-F238E27FC236}">
                  <a16:creationId xmlns:a16="http://schemas.microsoft.com/office/drawing/2014/main" id="{340CAA4D-0C3B-4E29-8AF4-DAB450869FF4}"/>
                </a:ext>
              </a:extLst>
            </p:cNvPr>
            <p:cNvSpPr/>
            <p:nvPr/>
          </p:nvSpPr>
          <p:spPr>
            <a:xfrm>
              <a:off x="8107680" y="2873334"/>
              <a:ext cx="485747" cy="273539"/>
            </a:xfrm>
            <a:custGeom>
              <a:avLst/>
              <a:gdLst>
                <a:gd name="connsiteX0" fmla="*/ 485747 w 485747"/>
                <a:gd name="connsiteY0" fmla="*/ 268633 h 273539"/>
                <a:gd name="connsiteX1" fmla="*/ 11040 w 485747"/>
                <a:gd name="connsiteY1" fmla="*/ 0 h 273539"/>
                <a:gd name="connsiteX2" fmla="*/ 0 w 485747"/>
                <a:gd name="connsiteY2" fmla="*/ 6133 h 273539"/>
                <a:gd name="connsiteX3" fmla="*/ 474708 w 485747"/>
                <a:gd name="connsiteY3" fmla="*/ 273540 h 273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5747" h="273539">
                  <a:moveTo>
                    <a:pt x="485747" y="268633"/>
                  </a:moveTo>
                  <a:lnTo>
                    <a:pt x="11040" y="0"/>
                  </a:lnTo>
                  <a:lnTo>
                    <a:pt x="0" y="6133"/>
                  </a:lnTo>
                  <a:lnTo>
                    <a:pt x="474708" y="273540"/>
                  </a:lnTo>
                  <a:close/>
                </a:path>
              </a:pathLst>
            </a:custGeom>
            <a:solidFill>
              <a:srgbClr val="805046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53" name="Freeform: Shape 452">
              <a:extLst>
                <a:ext uri="{FF2B5EF4-FFF2-40B4-BE49-F238E27FC236}">
                  <a16:creationId xmlns:a16="http://schemas.microsoft.com/office/drawing/2014/main" id="{DE08C699-B3B1-41C0-8A40-B2B51C3C9493}"/>
                </a:ext>
              </a:extLst>
            </p:cNvPr>
            <p:cNvSpPr/>
            <p:nvPr/>
          </p:nvSpPr>
          <p:spPr>
            <a:xfrm>
              <a:off x="8392259" y="2716325"/>
              <a:ext cx="172955" cy="96904"/>
            </a:xfrm>
            <a:custGeom>
              <a:avLst/>
              <a:gdLst>
                <a:gd name="connsiteX0" fmla="*/ 172955 w 172955"/>
                <a:gd name="connsiteY0" fmla="*/ 90771 h 96904"/>
                <a:gd name="connsiteX1" fmla="*/ 11040 w 172955"/>
                <a:gd name="connsiteY1" fmla="*/ 0 h 96904"/>
                <a:gd name="connsiteX2" fmla="*/ 0 w 172955"/>
                <a:gd name="connsiteY2" fmla="*/ 6133 h 96904"/>
                <a:gd name="connsiteX3" fmla="*/ 163142 w 172955"/>
                <a:gd name="connsiteY3" fmla="*/ 96904 h 96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2955" h="96904">
                  <a:moveTo>
                    <a:pt x="172955" y="90771"/>
                  </a:moveTo>
                  <a:lnTo>
                    <a:pt x="11040" y="0"/>
                  </a:lnTo>
                  <a:lnTo>
                    <a:pt x="0" y="6133"/>
                  </a:lnTo>
                  <a:lnTo>
                    <a:pt x="163142" y="96904"/>
                  </a:lnTo>
                  <a:close/>
                </a:path>
              </a:pathLst>
            </a:custGeom>
            <a:solidFill>
              <a:srgbClr val="805046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54" name="Freeform: Shape 453">
              <a:extLst>
                <a:ext uri="{FF2B5EF4-FFF2-40B4-BE49-F238E27FC236}">
                  <a16:creationId xmlns:a16="http://schemas.microsoft.com/office/drawing/2014/main" id="{4E0A2B8B-7890-48DB-9A1B-2027699E0301}"/>
                </a:ext>
              </a:extLst>
            </p:cNvPr>
            <p:cNvSpPr/>
            <p:nvPr/>
          </p:nvSpPr>
          <p:spPr>
            <a:xfrm>
              <a:off x="8137119" y="3592142"/>
              <a:ext cx="1025466" cy="674649"/>
            </a:xfrm>
            <a:custGeom>
              <a:avLst/>
              <a:gdLst>
                <a:gd name="connsiteX0" fmla="*/ 1025466 w 1025466"/>
                <a:gd name="connsiteY0" fmla="*/ 0 h 674649"/>
                <a:gd name="connsiteX1" fmla="*/ 0 w 1025466"/>
                <a:gd name="connsiteY1" fmla="*/ 574065 h 674649"/>
                <a:gd name="connsiteX2" fmla="*/ 0 w 1025466"/>
                <a:gd name="connsiteY2" fmla="*/ 674649 h 674649"/>
                <a:gd name="connsiteX3" fmla="*/ 1025466 w 1025466"/>
                <a:gd name="connsiteY3" fmla="*/ 101811 h 674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25466" h="674649">
                  <a:moveTo>
                    <a:pt x="1025466" y="0"/>
                  </a:moveTo>
                  <a:lnTo>
                    <a:pt x="0" y="574065"/>
                  </a:lnTo>
                  <a:lnTo>
                    <a:pt x="0" y="674649"/>
                  </a:lnTo>
                  <a:lnTo>
                    <a:pt x="1025466" y="101811"/>
                  </a:lnTo>
                  <a:close/>
                </a:path>
              </a:pathLst>
            </a:custGeom>
            <a:solidFill>
              <a:srgbClr val="846430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55" name="Freeform: Shape 454">
              <a:extLst>
                <a:ext uri="{FF2B5EF4-FFF2-40B4-BE49-F238E27FC236}">
                  <a16:creationId xmlns:a16="http://schemas.microsoft.com/office/drawing/2014/main" id="{C7A2952A-8E94-4404-898B-B0EF55ACABE9}"/>
                </a:ext>
              </a:extLst>
            </p:cNvPr>
            <p:cNvSpPr/>
            <p:nvPr/>
          </p:nvSpPr>
          <p:spPr>
            <a:xfrm>
              <a:off x="7544655" y="3457212"/>
              <a:ext cx="475933" cy="542172"/>
            </a:xfrm>
            <a:custGeom>
              <a:avLst/>
              <a:gdLst>
                <a:gd name="connsiteX0" fmla="*/ 475934 w 475933"/>
                <a:gd name="connsiteY0" fmla="*/ 542173 h 542172"/>
                <a:gd name="connsiteX1" fmla="*/ 475934 w 475933"/>
                <a:gd name="connsiteY1" fmla="*/ 277220 h 542172"/>
                <a:gd name="connsiteX2" fmla="*/ 0 w 475933"/>
                <a:gd name="connsiteY2" fmla="*/ 0 h 542172"/>
                <a:gd name="connsiteX3" fmla="*/ 0 w 475933"/>
                <a:gd name="connsiteY3" fmla="*/ 157009 h 542172"/>
                <a:gd name="connsiteX4" fmla="*/ 0 w 475933"/>
                <a:gd name="connsiteY4" fmla="*/ 264953 h 5421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5933" h="542172">
                  <a:moveTo>
                    <a:pt x="475934" y="542173"/>
                  </a:moveTo>
                  <a:lnTo>
                    <a:pt x="475934" y="277220"/>
                  </a:lnTo>
                  <a:lnTo>
                    <a:pt x="0" y="0"/>
                  </a:lnTo>
                  <a:lnTo>
                    <a:pt x="0" y="157009"/>
                  </a:lnTo>
                  <a:lnTo>
                    <a:pt x="0" y="264953"/>
                  </a:lnTo>
                  <a:close/>
                </a:path>
              </a:pathLst>
            </a:custGeom>
            <a:solidFill>
              <a:srgbClr val="805046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56" name="Freeform: Shape 455">
              <a:extLst>
                <a:ext uri="{FF2B5EF4-FFF2-40B4-BE49-F238E27FC236}">
                  <a16:creationId xmlns:a16="http://schemas.microsoft.com/office/drawing/2014/main" id="{7DBB74A7-EC92-441E-AC7E-050A0ABBDD23}"/>
                </a:ext>
              </a:extLst>
            </p:cNvPr>
            <p:cNvSpPr/>
            <p:nvPr/>
          </p:nvSpPr>
          <p:spPr>
            <a:xfrm>
              <a:off x="8020589" y="3420413"/>
              <a:ext cx="561798" cy="578971"/>
            </a:xfrm>
            <a:custGeom>
              <a:avLst/>
              <a:gdLst>
                <a:gd name="connsiteX0" fmla="*/ 0 w 561798"/>
                <a:gd name="connsiteY0" fmla="*/ 578972 h 578971"/>
                <a:gd name="connsiteX1" fmla="*/ 0 w 561798"/>
                <a:gd name="connsiteY1" fmla="*/ 314019 h 578971"/>
                <a:gd name="connsiteX2" fmla="*/ 285806 w 561798"/>
                <a:gd name="connsiteY2" fmla="*/ 154556 h 578971"/>
                <a:gd name="connsiteX3" fmla="*/ 561799 w 561798"/>
                <a:gd name="connsiteY3" fmla="*/ 0 h 578971"/>
                <a:gd name="connsiteX4" fmla="*/ 561799 w 561798"/>
                <a:gd name="connsiteY4" fmla="*/ 266180 h 578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1798" h="578971">
                  <a:moveTo>
                    <a:pt x="0" y="578972"/>
                  </a:moveTo>
                  <a:lnTo>
                    <a:pt x="0" y="314019"/>
                  </a:lnTo>
                  <a:lnTo>
                    <a:pt x="285806" y="154556"/>
                  </a:lnTo>
                  <a:lnTo>
                    <a:pt x="561799" y="0"/>
                  </a:lnTo>
                  <a:lnTo>
                    <a:pt x="561799" y="266180"/>
                  </a:lnTo>
                  <a:close/>
                </a:path>
              </a:pathLst>
            </a:custGeom>
            <a:solidFill>
              <a:srgbClr val="9B6358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57" name="Freeform: Shape 456">
              <a:extLst>
                <a:ext uri="{FF2B5EF4-FFF2-40B4-BE49-F238E27FC236}">
                  <a16:creationId xmlns:a16="http://schemas.microsoft.com/office/drawing/2014/main" id="{C66BB7AF-1CBB-4851-9CA8-6E97F176A904}"/>
                </a:ext>
              </a:extLst>
            </p:cNvPr>
            <p:cNvSpPr/>
            <p:nvPr/>
          </p:nvSpPr>
          <p:spPr>
            <a:xfrm>
              <a:off x="8020589" y="3421640"/>
              <a:ext cx="857417" cy="577745"/>
            </a:xfrm>
            <a:custGeom>
              <a:avLst/>
              <a:gdLst>
                <a:gd name="connsiteX0" fmla="*/ 857417 w 857417"/>
                <a:gd name="connsiteY0" fmla="*/ 0 h 577745"/>
                <a:gd name="connsiteX1" fmla="*/ 0 w 857417"/>
                <a:gd name="connsiteY1" fmla="*/ 477161 h 577745"/>
                <a:gd name="connsiteX2" fmla="*/ 0 w 857417"/>
                <a:gd name="connsiteY2" fmla="*/ 577745 h 577745"/>
                <a:gd name="connsiteX3" fmla="*/ 857417 w 857417"/>
                <a:gd name="connsiteY3" fmla="*/ 100584 h 577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7417" h="577745">
                  <a:moveTo>
                    <a:pt x="857417" y="0"/>
                  </a:moveTo>
                  <a:lnTo>
                    <a:pt x="0" y="477161"/>
                  </a:lnTo>
                  <a:lnTo>
                    <a:pt x="0" y="577745"/>
                  </a:lnTo>
                  <a:lnTo>
                    <a:pt x="857417" y="100584"/>
                  </a:lnTo>
                  <a:close/>
                </a:path>
              </a:pathLst>
            </a:custGeom>
            <a:solidFill>
              <a:srgbClr val="80473A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58" name="Freeform: Shape 457">
              <a:extLst>
                <a:ext uri="{FF2B5EF4-FFF2-40B4-BE49-F238E27FC236}">
                  <a16:creationId xmlns:a16="http://schemas.microsoft.com/office/drawing/2014/main" id="{186D35B9-07A2-49C5-940F-14B3B7E1D369}"/>
                </a:ext>
              </a:extLst>
            </p:cNvPr>
            <p:cNvSpPr/>
            <p:nvPr/>
          </p:nvSpPr>
          <p:spPr>
            <a:xfrm>
              <a:off x="7544655" y="3620355"/>
              <a:ext cx="475933" cy="379030"/>
            </a:xfrm>
            <a:custGeom>
              <a:avLst/>
              <a:gdLst>
                <a:gd name="connsiteX0" fmla="*/ 0 w 475933"/>
                <a:gd name="connsiteY0" fmla="*/ 0 h 379030"/>
                <a:gd name="connsiteX1" fmla="*/ 475934 w 475933"/>
                <a:gd name="connsiteY1" fmla="*/ 278446 h 379030"/>
                <a:gd name="connsiteX2" fmla="*/ 475934 w 475933"/>
                <a:gd name="connsiteY2" fmla="*/ 379030 h 379030"/>
                <a:gd name="connsiteX3" fmla="*/ 0 w 475933"/>
                <a:gd name="connsiteY3" fmla="*/ 101811 h 379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5933" h="379030">
                  <a:moveTo>
                    <a:pt x="0" y="0"/>
                  </a:moveTo>
                  <a:lnTo>
                    <a:pt x="475934" y="278446"/>
                  </a:lnTo>
                  <a:lnTo>
                    <a:pt x="475934" y="379030"/>
                  </a:lnTo>
                  <a:lnTo>
                    <a:pt x="0" y="101811"/>
                  </a:lnTo>
                  <a:close/>
                </a:path>
              </a:pathLst>
            </a:custGeom>
            <a:solidFill>
              <a:srgbClr val="532213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459" name="Graphic 2">
              <a:extLst>
                <a:ext uri="{FF2B5EF4-FFF2-40B4-BE49-F238E27FC236}">
                  <a16:creationId xmlns:a16="http://schemas.microsoft.com/office/drawing/2014/main" id="{6114E8B7-1A0A-4B0C-8CD4-FCAA36054B10}"/>
                </a:ext>
              </a:extLst>
            </p:cNvPr>
            <p:cNvGrpSpPr/>
            <p:nvPr/>
          </p:nvGrpSpPr>
          <p:grpSpPr>
            <a:xfrm>
              <a:off x="7723743" y="3658380"/>
              <a:ext cx="255139" cy="171728"/>
              <a:chOff x="7723743" y="3658380"/>
              <a:chExt cx="255139" cy="171728"/>
            </a:xfrm>
            <a:solidFill>
              <a:srgbClr val="5E5F5F"/>
            </a:solidFill>
          </p:grpSpPr>
          <p:sp>
            <p:nvSpPr>
              <p:cNvPr id="785" name="Freeform: Shape 784">
                <a:extLst>
                  <a:ext uri="{FF2B5EF4-FFF2-40B4-BE49-F238E27FC236}">
                    <a16:creationId xmlns:a16="http://schemas.microsoft.com/office/drawing/2014/main" id="{158D9F9C-2EF3-42E8-9B23-BAB597065F7A}"/>
                  </a:ext>
                </a:extLst>
              </p:cNvPr>
              <p:cNvSpPr/>
              <p:nvPr/>
            </p:nvSpPr>
            <p:spPr>
              <a:xfrm>
                <a:off x="7928591" y="3777364"/>
                <a:ext cx="50292" cy="52745"/>
              </a:xfrm>
              <a:custGeom>
                <a:avLst/>
                <a:gdLst>
                  <a:gd name="connsiteX0" fmla="*/ 50292 w 50292"/>
                  <a:gd name="connsiteY0" fmla="*/ 29439 h 52745"/>
                  <a:gd name="connsiteX1" fmla="*/ 50292 w 50292"/>
                  <a:gd name="connsiteY1" fmla="*/ 52745 h 52745"/>
                  <a:gd name="connsiteX2" fmla="*/ 0 w 50292"/>
                  <a:gd name="connsiteY2" fmla="*/ 23306 h 52745"/>
                  <a:gd name="connsiteX3" fmla="*/ 0 w 50292"/>
                  <a:gd name="connsiteY3" fmla="*/ 0 h 52745"/>
                  <a:gd name="connsiteX4" fmla="*/ 50292 w 50292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2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86" name="Freeform: Shape 785">
                <a:extLst>
                  <a:ext uri="{FF2B5EF4-FFF2-40B4-BE49-F238E27FC236}">
                    <a16:creationId xmlns:a16="http://schemas.microsoft.com/office/drawing/2014/main" id="{E4B3254B-883B-490F-A04D-D8F35643E0A7}"/>
                  </a:ext>
                </a:extLst>
              </p:cNvPr>
              <p:cNvSpPr/>
              <p:nvPr/>
            </p:nvSpPr>
            <p:spPr>
              <a:xfrm>
                <a:off x="7859900" y="3738112"/>
                <a:ext cx="50292" cy="52745"/>
              </a:xfrm>
              <a:custGeom>
                <a:avLst/>
                <a:gdLst>
                  <a:gd name="connsiteX0" fmla="*/ 50292 w 50292"/>
                  <a:gd name="connsiteY0" fmla="*/ 29439 h 52745"/>
                  <a:gd name="connsiteX1" fmla="*/ 50292 w 50292"/>
                  <a:gd name="connsiteY1" fmla="*/ 52745 h 52745"/>
                  <a:gd name="connsiteX2" fmla="*/ 0 w 50292"/>
                  <a:gd name="connsiteY2" fmla="*/ 23306 h 52745"/>
                  <a:gd name="connsiteX3" fmla="*/ 0 w 50292"/>
                  <a:gd name="connsiteY3" fmla="*/ 0 h 52745"/>
                  <a:gd name="connsiteX4" fmla="*/ 50292 w 50292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2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87" name="Freeform: Shape 786">
                <a:extLst>
                  <a:ext uri="{FF2B5EF4-FFF2-40B4-BE49-F238E27FC236}">
                    <a16:creationId xmlns:a16="http://schemas.microsoft.com/office/drawing/2014/main" id="{DB014F76-A7A2-4029-97F5-DF7683138860}"/>
                  </a:ext>
                </a:extLst>
              </p:cNvPr>
              <p:cNvSpPr/>
              <p:nvPr/>
            </p:nvSpPr>
            <p:spPr>
              <a:xfrm>
                <a:off x="7791208" y="3697633"/>
                <a:ext cx="50291" cy="52745"/>
              </a:xfrm>
              <a:custGeom>
                <a:avLst/>
                <a:gdLst>
                  <a:gd name="connsiteX0" fmla="*/ 50292 w 50291"/>
                  <a:gd name="connsiteY0" fmla="*/ 29439 h 52745"/>
                  <a:gd name="connsiteX1" fmla="*/ 50292 w 50291"/>
                  <a:gd name="connsiteY1" fmla="*/ 52745 h 52745"/>
                  <a:gd name="connsiteX2" fmla="*/ 0 w 50291"/>
                  <a:gd name="connsiteY2" fmla="*/ 23306 h 52745"/>
                  <a:gd name="connsiteX3" fmla="*/ 0 w 50291"/>
                  <a:gd name="connsiteY3" fmla="*/ 0 h 52745"/>
                  <a:gd name="connsiteX4" fmla="*/ 50292 w 50291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1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88" name="Freeform: Shape 787">
                <a:extLst>
                  <a:ext uri="{FF2B5EF4-FFF2-40B4-BE49-F238E27FC236}">
                    <a16:creationId xmlns:a16="http://schemas.microsoft.com/office/drawing/2014/main" id="{8297B387-8C52-4BE3-AB57-A23528432C78}"/>
                  </a:ext>
                </a:extLst>
              </p:cNvPr>
              <p:cNvSpPr/>
              <p:nvPr/>
            </p:nvSpPr>
            <p:spPr>
              <a:xfrm>
                <a:off x="7723743" y="3658380"/>
                <a:ext cx="50291" cy="52745"/>
              </a:xfrm>
              <a:custGeom>
                <a:avLst/>
                <a:gdLst>
                  <a:gd name="connsiteX0" fmla="*/ 50292 w 50291"/>
                  <a:gd name="connsiteY0" fmla="*/ 29439 h 52745"/>
                  <a:gd name="connsiteX1" fmla="*/ 50292 w 50291"/>
                  <a:gd name="connsiteY1" fmla="*/ 52745 h 52745"/>
                  <a:gd name="connsiteX2" fmla="*/ 0 w 50291"/>
                  <a:gd name="connsiteY2" fmla="*/ 23306 h 52745"/>
                  <a:gd name="connsiteX3" fmla="*/ 0 w 50291"/>
                  <a:gd name="connsiteY3" fmla="*/ 0 h 52745"/>
                  <a:gd name="connsiteX4" fmla="*/ 50292 w 50291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1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460" name="Graphic 2">
              <a:extLst>
                <a:ext uri="{FF2B5EF4-FFF2-40B4-BE49-F238E27FC236}">
                  <a16:creationId xmlns:a16="http://schemas.microsoft.com/office/drawing/2014/main" id="{98879BDE-865E-4CE0-963D-4CA95B46A172}"/>
                </a:ext>
              </a:extLst>
            </p:cNvPr>
            <p:cNvGrpSpPr/>
            <p:nvPr/>
          </p:nvGrpSpPr>
          <p:grpSpPr>
            <a:xfrm>
              <a:off x="7723743" y="3704992"/>
              <a:ext cx="255139" cy="171728"/>
              <a:chOff x="7723743" y="3704992"/>
              <a:chExt cx="255139" cy="171728"/>
            </a:xfrm>
            <a:solidFill>
              <a:srgbClr val="5E5F5F"/>
            </a:solidFill>
          </p:grpSpPr>
          <p:sp>
            <p:nvSpPr>
              <p:cNvPr id="781" name="Freeform: Shape 780">
                <a:extLst>
                  <a:ext uri="{FF2B5EF4-FFF2-40B4-BE49-F238E27FC236}">
                    <a16:creationId xmlns:a16="http://schemas.microsoft.com/office/drawing/2014/main" id="{84AD55F5-B897-4406-8C3C-C6A339DA9AA0}"/>
                  </a:ext>
                </a:extLst>
              </p:cNvPr>
              <p:cNvSpPr/>
              <p:nvPr/>
            </p:nvSpPr>
            <p:spPr>
              <a:xfrm>
                <a:off x="7928591" y="3823976"/>
                <a:ext cx="50292" cy="52745"/>
              </a:xfrm>
              <a:custGeom>
                <a:avLst/>
                <a:gdLst>
                  <a:gd name="connsiteX0" fmla="*/ 50292 w 50292"/>
                  <a:gd name="connsiteY0" fmla="*/ 29439 h 52745"/>
                  <a:gd name="connsiteX1" fmla="*/ 50292 w 50292"/>
                  <a:gd name="connsiteY1" fmla="*/ 52745 h 52745"/>
                  <a:gd name="connsiteX2" fmla="*/ 0 w 50292"/>
                  <a:gd name="connsiteY2" fmla="*/ 23306 h 52745"/>
                  <a:gd name="connsiteX3" fmla="*/ 0 w 50292"/>
                  <a:gd name="connsiteY3" fmla="*/ 0 h 52745"/>
                  <a:gd name="connsiteX4" fmla="*/ 50292 w 50292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2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82" name="Freeform: Shape 781">
                <a:extLst>
                  <a:ext uri="{FF2B5EF4-FFF2-40B4-BE49-F238E27FC236}">
                    <a16:creationId xmlns:a16="http://schemas.microsoft.com/office/drawing/2014/main" id="{547E551C-32D1-4A43-909C-9BBF6D914AD6}"/>
                  </a:ext>
                </a:extLst>
              </p:cNvPr>
              <p:cNvSpPr/>
              <p:nvPr/>
            </p:nvSpPr>
            <p:spPr>
              <a:xfrm>
                <a:off x="7859900" y="3784724"/>
                <a:ext cx="50292" cy="52745"/>
              </a:xfrm>
              <a:custGeom>
                <a:avLst/>
                <a:gdLst>
                  <a:gd name="connsiteX0" fmla="*/ 50292 w 50292"/>
                  <a:gd name="connsiteY0" fmla="*/ 29439 h 52745"/>
                  <a:gd name="connsiteX1" fmla="*/ 50292 w 50292"/>
                  <a:gd name="connsiteY1" fmla="*/ 52745 h 52745"/>
                  <a:gd name="connsiteX2" fmla="*/ 0 w 50292"/>
                  <a:gd name="connsiteY2" fmla="*/ 23306 h 52745"/>
                  <a:gd name="connsiteX3" fmla="*/ 0 w 50292"/>
                  <a:gd name="connsiteY3" fmla="*/ 0 h 52745"/>
                  <a:gd name="connsiteX4" fmla="*/ 50292 w 50292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2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83" name="Freeform: Shape 782">
                <a:extLst>
                  <a:ext uri="{FF2B5EF4-FFF2-40B4-BE49-F238E27FC236}">
                    <a16:creationId xmlns:a16="http://schemas.microsoft.com/office/drawing/2014/main" id="{6C90CFE3-069B-463F-A790-1D274749F32A}"/>
                  </a:ext>
                </a:extLst>
              </p:cNvPr>
              <p:cNvSpPr/>
              <p:nvPr/>
            </p:nvSpPr>
            <p:spPr>
              <a:xfrm>
                <a:off x="7791208" y="3744245"/>
                <a:ext cx="50291" cy="52745"/>
              </a:xfrm>
              <a:custGeom>
                <a:avLst/>
                <a:gdLst>
                  <a:gd name="connsiteX0" fmla="*/ 50292 w 50291"/>
                  <a:gd name="connsiteY0" fmla="*/ 29439 h 52745"/>
                  <a:gd name="connsiteX1" fmla="*/ 50292 w 50291"/>
                  <a:gd name="connsiteY1" fmla="*/ 52745 h 52745"/>
                  <a:gd name="connsiteX2" fmla="*/ 0 w 50291"/>
                  <a:gd name="connsiteY2" fmla="*/ 23306 h 52745"/>
                  <a:gd name="connsiteX3" fmla="*/ 0 w 50291"/>
                  <a:gd name="connsiteY3" fmla="*/ 0 h 52745"/>
                  <a:gd name="connsiteX4" fmla="*/ 50292 w 50291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1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84" name="Freeform: Shape 783">
                <a:extLst>
                  <a:ext uri="{FF2B5EF4-FFF2-40B4-BE49-F238E27FC236}">
                    <a16:creationId xmlns:a16="http://schemas.microsoft.com/office/drawing/2014/main" id="{09CF5CEC-184E-4218-9239-4EF889DD9876}"/>
                  </a:ext>
                </a:extLst>
              </p:cNvPr>
              <p:cNvSpPr/>
              <p:nvPr/>
            </p:nvSpPr>
            <p:spPr>
              <a:xfrm>
                <a:off x="7723743" y="3704992"/>
                <a:ext cx="50291" cy="52745"/>
              </a:xfrm>
              <a:custGeom>
                <a:avLst/>
                <a:gdLst>
                  <a:gd name="connsiteX0" fmla="*/ 50292 w 50291"/>
                  <a:gd name="connsiteY0" fmla="*/ 29439 h 52745"/>
                  <a:gd name="connsiteX1" fmla="*/ 50292 w 50291"/>
                  <a:gd name="connsiteY1" fmla="*/ 52745 h 52745"/>
                  <a:gd name="connsiteX2" fmla="*/ 0 w 50291"/>
                  <a:gd name="connsiteY2" fmla="*/ 23306 h 52745"/>
                  <a:gd name="connsiteX3" fmla="*/ 0 w 50291"/>
                  <a:gd name="connsiteY3" fmla="*/ 0 h 52745"/>
                  <a:gd name="connsiteX4" fmla="*/ 50292 w 50291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1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461" name="Graphic 2">
              <a:extLst>
                <a:ext uri="{FF2B5EF4-FFF2-40B4-BE49-F238E27FC236}">
                  <a16:creationId xmlns:a16="http://schemas.microsoft.com/office/drawing/2014/main" id="{585300F2-215D-4A81-9D23-DCCB33824458}"/>
                </a:ext>
              </a:extLst>
            </p:cNvPr>
            <p:cNvGrpSpPr/>
            <p:nvPr/>
          </p:nvGrpSpPr>
          <p:grpSpPr>
            <a:xfrm>
              <a:off x="7723743" y="3681686"/>
              <a:ext cx="255139" cy="171729"/>
              <a:chOff x="7723743" y="3681686"/>
              <a:chExt cx="255139" cy="171729"/>
            </a:xfrm>
            <a:solidFill>
              <a:srgbClr val="5E5F5F"/>
            </a:solidFill>
          </p:grpSpPr>
          <p:sp>
            <p:nvSpPr>
              <p:cNvPr id="777" name="Freeform: Shape 776">
                <a:extLst>
                  <a:ext uri="{FF2B5EF4-FFF2-40B4-BE49-F238E27FC236}">
                    <a16:creationId xmlns:a16="http://schemas.microsoft.com/office/drawing/2014/main" id="{3A36FAB3-D85A-408C-943E-893C7A18B2AA}"/>
                  </a:ext>
                </a:extLst>
              </p:cNvPr>
              <p:cNvSpPr/>
              <p:nvPr/>
            </p:nvSpPr>
            <p:spPr>
              <a:xfrm>
                <a:off x="7928591" y="3800670"/>
                <a:ext cx="50292" cy="52745"/>
              </a:xfrm>
              <a:custGeom>
                <a:avLst/>
                <a:gdLst>
                  <a:gd name="connsiteX0" fmla="*/ 50292 w 50292"/>
                  <a:gd name="connsiteY0" fmla="*/ 29439 h 52745"/>
                  <a:gd name="connsiteX1" fmla="*/ 50292 w 50292"/>
                  <a:gd name="connsiteY1" fmla="*/ 52745 h 52745"/>
                  <a:gd name="connsiteX2" fmla="*/ 0 w 50292"/>
                  <a:gd name="connsiteY2" fmla="*/ 23306 h 52745"/>
                  <a:gd name="connsiteX3" fmla="*/ 0 w 50292"/>
                  <a:gd name="connsiteY3" fmla="*/ 0 h 52745"/>
                  <a:gd name="connsiteX4" fmla="*/ 50292 w 50292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2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78" name="Freeform: Shape 777">
                <a:extLst>
                  <a:ext uri="{FF2B5EF4-FFF2-40B4-BE49-F238E27FC236}">
                    <a16:creationId xmlns:a16="http://schemas.microsoft.com/office/drawing/2014/main" id="{9D87977E-C75A-41D9-B87F-7CE5BC931377}"/>
                  </a:ext>
                </a:extLst>
              </p:cNvPr>
              <p:cNvSpPr/>
              <p:nvPr/>
            </p:nvSpPr>
            <p:spPr>
              <a:xfrm>
                <a:off x="7859900" y="3761418"/>
                <a:ext cx="50292" cy="52745"/>
              </a:xfrm>
              <a:custGeom>
                <a:avLst/>
                <a:gdLst>
                  <a:gd name="connsiteX0" fmla="*/ 50292 w 50292"/>
                  <a:gd name="connsiteY0" fmla="*/ 29439 h 52745"/>
                  <a:gd name="connsiteX1" fmla="*/ 50292 w 50292"/>
                  <a:gd name="connsiteY1" fmla="*/ 52745 h 52745"/>
                  <a:gd name="connsiteX2" fmla="*/ 0 w 50292"/>
                  <a:gd name="connsiteY2" fmla="*/ 23306 h 52745"/>
                  <a:gd name="connsiteX3" fmla="*/ 0 w 50292"/>
                  <a:gd name="connsiteY3" fmla="*/ 0 h 52745"/>
                  <a:gd name="connsiteX4" fmla="*/ 50292 w 50292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2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79" name="Freeform: Shape 778">
                <a:extLst>
                  <a:ext uri="{FF2B5EF4-FFF2-40B4-BE49-F238E27FC236}">
                    <a16:creationId xmlns:a16="http://schemas.microsoft.com/office/drawing/2014/main" id="{9F10A685-59EC-4CD6-8A5D-59298F537746}"/>
                  </a:ext>
                </a:extLst>
              </p:cNvPr>
              <p:cNvSpPr/>
              <p:nvPr/>
            </p:nvSpPr>
            <p:spPr>
              <a:xfrm>
                <a:off x="7791208" y="3720939"/>
                <a:ext cx="50291" cy="52745"/>
              </a:xfrm>
              <a:custGeom>
                <a:avLst/>
                <a:gdLst>
                  <a:gd name="connsiteX0" fmla="*/ 50292 w 50291"/>
                  <a:gd name="connsiteY0" fmla="*/ 29439 h 52745"/>
                  <a:gd name="connsiteX1" fmla="*/ 50292 w 50291"/>
                  <a:gd name="connsiteY1" fmla="*/ 52745 h 52745"/>
                  <a:gd name="connsiteX2" fmla="*/ 0 w 50291"/>
                  <a:gd name="connsiteY2" fmla="*/ 23306 h 52745"/>
                  <a:gd name="connsiteX3" fmla="*/ 0 w 50291"/>
                  <a:gd name="connsiteY3" fmla="*/ 0 h 52745"/>
                  <a:gd name="connsiteX4" fmla="*/ 50292 w 50291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1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80" name="Freeform: Shape 779">
                <a:extLst>
                  <a:ext uri="{FF2B5EF4-FFF2-40B4-BE49-F238E27FC236}">
                    <a16:creationId xmlns:a16="http://schemas.microsoft.com/office/drawing/2014/main" id="{110B0066-882C-4F2D-8949-60646BBCCE00}"/>
                  </a:ext>
                </a:extLst>
              </p:cNvPr>
              <p:cNvSpPr/>
              <p:nvPr/>
            </p:nvSpPr>
            <p:spPr>
              <a:xfrm>
                <a:off x="7723743" y="3681686"/>
                <a:ext cx="50291" cy="52745"/>
              </a:xfrm>
              <a:custGeom>
                <a:avLst/>
                <a:gdLst>
                  <a:gd name="connsiteX0" fmla="*/ 50292 w 50291"/>
                  <a:gd name="connsiteY0" fmla="*/ 29439 h 52745"/>
                  <a:gd name="connsiteX1" fmla="*/ 50292 w 50291"/>
                  <a:gd name="connsiteY1" fmla="*/ 52745 h 52745"/>
                  <a:gd name="connsiteX2" fmla="*/ 0 w 50291"/>
                  <a:gd name="connsiteY2" fmla="*/ 23306 h 52745"/>
                  <a:gd name="connsiteX3" fmla="*/ 0 w 50291"/>
                  <a:gd name="connsiteY3" fmla="*/ 0 h 52745"/>
                  <a:gd name="connsiteX4" fmla="*/ 50292 w 50291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1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462" name="Graphic 2">
              <a:extLst>
                <a:ext uri="{FF2B5EF4-FFF2-40B4-BE49-F238E27FC236}">
                  <a16:creationId xmlns:a16="http://schemas.microsoft.com/office/drawing/2014/main" id="{37B0024C-2EF6-4FF9-839D-5FFD13CB1C3D}"/>
                </a:ext>
              </a:extLst>
            </p:cNvPr>
            <p:cNvGrpSpPr/>
            <p:nvPr/>
          </p:nvGrpSpPr>
          <p:grpSpPr>
            <a:xfrm>
              <a:off x="7723743" y="3728298"/>
              <a:ext cx="255139" cy="171728"/>
              <a:chOff x="7723743" y="3728298"/>
              <a:chExt cx="255139" cy="171728"/>
            </a:xfrm>
            <a:solidFill>
              <a:srgbClr val="5E5F5F"/>
            </a:solidFill>
          </p:grpSpPr>
          <p:sp>
            <p:nvSpPr>
              <p:cNvPr id="773" name="Freeform: Shape 772">
                <a:extLst>
                  <a:ext uri="{FF2B5EF4-FFF2-40B4-BE49-F238E27FC236}">
                    <a16:creationId xmlns:a16="http://schemas.microsoft.com/office/drawing/2014/main" id="{64D35951-7CD4-405A-9747-AE9B62BB5687}"/>
                  </a:ext>
                </a:extLst>
              </p:cNvPr>
              <p:cNvSpPr/>
              <p:nvPr/>
            </p:nvSpPr>
            <p:spPr>
              <a:xfrm>
                <a:off x="7928591" y="3847282"/>
                <a:ext cx="50292" cy="52745"/>
              </a:xfrm>
              <a:custGeom>
                <a:avLst/>
                <a:gdLst>
                  <a:gd name="connsiteX0" fmla="*/ 50292 w 50292"/>
                  <a:gd name="connsiteY0" fmla="*/ 29439 h 52745"/>
                  <a:gd name="connsiteX1" fmla="*/ 50292 w 50292"/>
                  <a:gd name="connsiteY1" fmla="*/ 52745 h 52745"/>
                  <a:gd name="connsiteX2" fmla="*/ 0 w 50292"/>
                  <a:gd name="connsiteY2" fmla="*/ 23306 h 52745"/>
                  <a:gd name="connsiteX3" fmla="*/ 0 w 50292"/>
                  <a:gd name="connsiteY3" fmla="*/ 0 h 52745"/>
                  <a:gd name="connsiteX4" fmla="*/ 50292 w 50292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2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74" name="Freeform: Shape 773">
                <a:extLst>
                  <a:ext uri="{FF2B5EF4-FFF2-40B4-BE49-F238E27FC236}">
                    <a16:creationId xmlns:a16="http://schemas.microsoft.com/office/drawing/2014/main" id="{6C6B8487-6E13-4FF5-82A4-C4C4EA937CE5}"/>
                  </a:ext>
                </a:extLst>
              </p:cNvPr>
              <p:cNvSpPr/>
              <p:nvPr/>
            </p:nvSpPr>
            <p:spPr>
              <a:xfrm>
                <a:off x="7859900" y="3808030"/>
                <a:ext cx="50292" cy="52745"/>
              </a:xfrm>
              <a:custGeom>
                <a:avLst/>
                <a:gdLst>
                  <a:gd name="connsiteX0" fmla="*/ 50292 w 50292"/>
                  <a:gd name="connsiteY0" fmla="*/ 29439 h 52745"/>
                  <a:gd name="connsiteX1" fmla="*/ 50292 w 50292"/>
                  <a:gd name="connsiteY1" fmla="*/ 52745 h 52745"/>
                  <a:gd name="connsiteX2" fmla="*/ 0 w 50292"/>
                  <a:gd name="connsiteY2" fmla="*/ 23306 h 52745"/>
                  <a:gd name="connsiteX3" fmla="*/ 0 w 50292"/>
                  <a:gd name="connsiteY3" fmla="*/ 0 h 52745"/>
                  <a:gd name="connsiteX4" fmla="*/ 50292 w 50292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2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75" name="Freeform: Shape 774">
                <a:extLst>
                  <a:ext uri="{FF2B5EF4-FFF2-40B4-BE49-F238E27FC236}">
                    <a16:creationId xmlns:a16="http://schemas.microsoft.com/office/drawing/2014/main" id="{A934C20D-52E6-44AA-A715-4E0FA8449394}"/>
                  </a:ext>
                </a:extLst>
              </p:cNvPr>
              <p:cNvSpPr/>
              <p:nvPr/>
            </p:nvSpPr>
            <p:spPr>
              <a:xfrm>
                <a:off x="7791208" y="3767551"/>
                <a:ext cx="50291" cy="52745"/>
              </a:xfrm>
              <a:custGeom>
                <a:avLst/>
                <a:gdLst>
                  <a:gd name="connsiteX0" fmla="*/ 50292 w 50291"/>
                  <a:gd name="connsiteY0" fmla="*/ 29439 h 52745"/>
                  <a:gd name="connsiteX1" fmla="*/ 50292 w 50291"/>
                  <a:gd name="connsiteY1" fmla="*/ 52745 h 52745"/>
                  <a:gd name="connsiteX2" fmla="*/ 0 w 50291"/>
                  <a:gd name="connsiteY2" fmla="*/ 23306 h 52745"/>
                  <a:gd name="connsiteX3" fmla="*/ 0 w 50291"/>
                  <a:gd name="connsiteY3" fmla="*/ 0 h 52745"/>
                  <a:gd name="connsiteX4" fmla="*/ 50292 w 50291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1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76" name="Freeform: Shape 775">
                <a:extLst>
                  <a:ext uri="{FF2B5EF4-FFF2-40B4-BE49-F238E27FC236}">
                    <a16:creationId xmlns:a16="http://schemas.microsoft.com/office/drawing/2014/main" id="{82DD327A-27C0-4CF3-91E5-1E94A597EDA2}"/>
                  </a:ext>
                </a:extLst>
              </p:cNvPr>
              <p:cNvSpPr/>
              <p:nvPr/>
            </p:nvSpPr>
            <p:spPr>
              <a:xfrm>
                <a:off x="7723743" y="3728298"/>
                <a:ext cx="50291" cy="52745"/>
              </a:xfrm>
              <a:custGeom>
                <a:avLst/>
                <a:gdLst>
                  <a:gd name="connsiteX0" fmla="*/ 50292 w 50291"/>
                  <a:gd name="connsiteY0" fmla="*/ 29439 h 52745"/>
                  <a:gd name="connsiteX1" fmla="*/ 50292 w 50291"/>
                  <a:gd name="connsiteY1" fmla="*/ 52745 h 52745"/>
                  <a:gd name="connsiteX2" fmla="*/ 0 w 50291"/>
                  <a:gd name="connsiteY2" fmla="*/ 23306 h 52745"/>
                  <a:gd name="connsiteX3" fmla="*/ 0 w 50291"/>
                  <a:gd name="connsiteY3" fmla="*/ 0 h 52745"/>
                  <a:gd name="connsiteX4" fmla="*/ 50292 w 50291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1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463" name="Graphic 2">
              <a:extLst>
                <a:ext uri="{FF2B5EF4-FFF2-40B4-BE49-F238E27FC236}">
                  <a16:creationId xmlns:a16="http://schemas.microsoft.com/office/drawing/2014/main" id="{1CCBE76A-9793-484B-8344-1ECB720984C4}"/>
                </a:ext>
              </a:extLst>
            </p:cNvPr>
            <p:cNvGrpSpPr/>
            <p:nvPr/>
          </p:nvGrpSpPr>
          <p:grpSpPr>
            <a:xfrm>
              <a:off x="7729877" y="3662060"/>
              <a:ext cx="249006" cy="161915"/>
              <a:chOff x="7729877" y="3662060"/>
              <a:chExt cx="249006" cy="161915"/>
            </a:xfrm>
            <a:solidFill>
              <a:srgbClr val="E4E5E5"/>
            </a:solidFill>
          </p:grpSpPr>
          <p:sp>
            <p:nvSpPr>
              <p:cNvPr id="769" name="Freeform: Shape 768">
                <a:extLst>
                  <a:ext uri="{FF2B5EF4-FFF2-40B4-BE49-F238E27FC236}">
                    <a16:creationId xmlns:a16="http://schemas.microsoft.com/office/drawing/2014/main" id="{E0D4BD42-F2EC-4E08-83BE-F700C837175A}"/>
                  </a:ext>
                </a:extLst>
              </p:cNvPr>
              <p:cNvSpPr/>
              <p:nvPr/>
            </p:nvSpPr>
            <p:spPr>
              <a:xfrm>
                <a:off x="7934724" y="3781044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70" name="Freeform: Shape 769">
                <a:extLst>
                  <a:ext uri="{FF2B5EF4-FFF2-40B4-BE49-F238E27FC236}">
                    <a16:creationId xmlns:a16="http://schemas.microsoft.com/office/drawing/2014/main" id="{063D6FE1-696C-4565-A1F3-3CAC127CFC5E}"/>
                  </a:ext>
                </a:extLst>
              </p:cNvPr>
              <p:cNvSpPr/>
              <p:nvPr/>
            </p:nvSpPr>
            <p:spPr>
              <a:xfrm>
                <a:off x="7866033" y="3741791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71" name="Freeform: Shape 770">
                <a:extLst>
                  <a:ext uri="{FF2B5EF4-FFF2-40B4-BE49-F238E27FC236}">
                    <a16:creationId xmlns:a16="http://schemas.microsoft.com/office/drawing/2014/main" id="{B0AD52EB-2CEA-431A-836D-AA2DE6AB7C0B}"/>
                  </a:ext>
                </a:extLst>
              </p:cNvPr>
              <p:cNvSpPr/>
              <p:nvPr/>
            </p:nvSpPr>
            <p:spPr>
              <a:xfrm>
                <a:off x="7797342" y="3701312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72" name="Freeform: Shape 771">
                <a:extLst>
                  <a:ext uri="{FF2B5EF4-FFF2-40B4-BE49-F238E27FC236}">
                    <a16:creationId xmlns:a16="http://schemas.microsoft.com/office/drawing/2014/main" id="{81EDBF09-C728-4AF2-A7CB-41E737648E42}"/>
                  </a:ext>
                </a:extLst>
              </p:cNvPr>
              <p:cNvSpPr/>
              <p:nvPr/>
            </p:nvSpPr>
            <p:spPr>
              <a:xfrm>
                <a:off x="7729877" y="3662060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464" name="Graphic 2">
              <a:extLst>
                <a:ext uri="{FF2B5EF4-FFF2-40B4-BE49-F238E27FC236}">
                  <a16:creationId xmlns:a16="http://schemas.microsoft.com/office/drawing/2014/main" id="{CE0BA5DA-4FDB-4A8F-95CF-654AB00FB7AB}"/>
                </a:ext>
              </a:extLst>
            </p:cNvPr>
            <p:cNvGrpSpPr/>
            <p:nvPr/>
          </p:nvGrpSpPr>
          <p:grpSpPr>
            <a:xfrm>
              <a:off x="7729877" y="3708672"/>
              <a:ext cx="249006" cy="161915"/>
              <a:chOff x="7729877" y="3708672"/>
              <a:chExt cx="249006" cy="161915"/>
            </a:xfrm>
            <a:solidFill>
              <a:srgbClr val="E4E5E5"/>
            </a:solidFill>
          </p:grpSpPr>
          <p:sp>
            <p:nvSpPr>
              <p:cNvPr id="765" name="Freeform: Shape 764">
                <a:extLst>
                  <a:ext uri="{FF2B5EF4-FFF2-40B4-BE49-F238E27FC236}">
                    <a16:creationId xmlns:a16="http://schemas.microsoft.com/office/drawing/2014/main" id="{2215E884-1C31-41A4-9865-02F01054E9A0}"/>
                  </a:ext>
                </a:extLst>
              </p:cNvPr>
              <p:cNvSpPr/>
              <p:nvPr/>
            </p:nvSpPr>
            <p:spPr>
              <a:xfrm>
                <a:off x="7934724" y="3827656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66" name="Freeform: Shape 765">
                <a:extLst>
                  <a:ext uri="{FF2B5EF4-FFF2-40B4-BE49-F238E27FC236}">
                    <a16:creationId xmlns:a16="http://schemas.microsoft.com/office/drawing/2014/main" id="{311359B7-A925-465C-9400-EB4286E5F3AA}"/>
                  </a:ext>
                </a:extLst>
              </p:cNvPr>
              <p:cNvSpPr/>
              <p:nvPr/>
            </p:nvSpPr>
            <p:spPr>
              <a:xfrm>
                <a:off x="7866033" y="3788404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67" name="Freeform: Shape 766">
                <a:extLst>
                  <a:ext uri="{FF2B5EF4-FFF2-40B4-BE49-F238E27FC236}">
                    <a16:creationId xmlns:a16="http://schemas.microsoft.com/office/drawing/2014/main" id="{FE300B7A-FA8B-455B-9D41-319C5B98269F}"/>
                  </a:ext>
                </a:extLst>
              </p:cNvPr>
              <p:cNvSpPr/>
              <p:nvPr/>
            </p:nvSpPr>
            <p:spPr>
              <a:xfrm>
                <a:off x="7797342" y="3747925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68" name="Freeform: Shape 767">
                <a:extLst>
                  <a:ext uri="{FF2B5EF4-FFF2-40B4-BE49-F238E27FC236}">
                    <a16:creationId xmlns:a16="http://schemas.microsoft.com/office/drawing/2014/main" id="{E0AF6AFF-DE69-487B-90B9-B504118ACCAA}"/>
                  </a:ext>
                </a:extLst>
              </p:cNvPr>
              <p:cNvSpPr/>
              <p:nvPr/>
            </p:nvSpPr>
            <p:spPr>
              <a:xfrm>
                <a:off x="7729877" y="3708672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465" name="Graphic 2">
              <a:extLst>
                <a:ext uri="{FF2B5EF4-FFF2-40B4-BE49-F238E27FC236}">
                  <a16:creationId xmlns:a16="http://schemas.microsoft.com/office/drawing/2014/main" id="{A559DBBB-8443-488D-BCB0-252DDCAAC24A}"/>
                </a:ext>
              </a:extLst>
            </p:cNvPr>
            <p:cNvGrpSpPr/>
            <p:nvPr/>
          </p:nvGrpSpPr>
          <p:grpSpPr>
            <a:xfrm>
              <a:off x="7729877" y="3685366"/>
              <a:ext cx="249006" cy="161915"/>
              <a:chOff x="7729877" y="3685366"/>
              <a:chExt cx="249006" cy="161915"/>
            </a:xfrm>
            <a:solidFill>
              <a:srgbClr val="E4E5E5"/>
            </a:solidFill>
          </p:grpSpPr>
          <p:sp>
            <p:nvSpPr>
              <p:cNvPr id="761" name="Freeform: Shape 760">
                <a:extLst>
                  <a:ext uri="{FF2B5EF4-FFF2-40B4-BE49-F238E27FC236}">
                    <a16:creationId xmlns:a16="http://schemas.microsoft.com/office/drawing/2014/main" id="{C0654016-16F2-4179-92ED-DC49CB7295B6}"/>
                  </a:ext>
                </a:extLst>
              </p:cNvPr>
              <p:cNvSpPr/>
              <p:nvPr/>
            </p:nvSpPr>
            <p:spPr>
              <a:xfrm>
                <a:off x="7934724" y="3804350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62" name="Freeform: Shape 761">
                <a:extLst>
                  <a:ext uri="{FF2B5EF4-FFF2-40B4-BE49-F238E27FC236}">
                    <a16:creationId xmlns:a16="http://schemas.microsoft.com/office/drawing/2014/main" id="{5207585D-16E6-4271-AECF-2774DB864799}"/>
                  </a:ext>
                </a:extLst>
              </p:cNvPr>
              <p:cNvSpPr/>
              <p:nvPr/>
            </p:nvSpPr>
            <p:spPr>
              <a:xfrm>
                <a:off x="7866033" y="3765097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63" name="Freeform: Shape 762">
                <a:extLst>
                  <a:ext uri="{FF2B5EF4-FFF2-40B4-BE49-F238E27FC236}">
                    <a16:creationId xmlns:a16="http://schemas.microsoft.com/office/drawing/2014/main" id="{1CEF88CF-3762-45D1-A00E-6135B9AD9389}"/>
                  </a:ext>
                </a:extLst>
              </p:cNvPr>
              <p:cNvSpPr/>
              <p:nvPr/>
            </p:nvSpPr>
            <p:spPr>
              <a:xfrm>
                <a:off x="7797342" y="3724619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64" name="Freeform: Shape 763">
                <a:extLst>
                  <a:ext uri="{FF2B5EF4-FFF2-40B4-BE49-F238E27FC236}">
                    <a16:creationId xmlns:a16="http://schemas.microsoft.com/office/drawing/2014/main" id="{79511148-1A93-4C50-A584-730D71BAE6B0}"/>
                  </a:ext>
                </a:extLst>
              </p:cNvPr>
              <p:cNvSpPr/>
              <p:nvPr/>
            </p:nvSpPr>
            <p:spPr>
              <a:xfrm>
                <a:off x="7729877" y="3685366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466" name="Graphic 2">
              <a:extLst>
                <a:ext uri="{FF2B5EF4-FFF2-40B4-BE49-F238E27FC236}">
                  <a16:creationId xmlns:a16="http://schemas.microsoft.com/office/drawing/2014/main" id="{3B54707A-5F7B-4268-BB35-544AB1B09C5E}"/>
                </a:ext>
              </a:extLst>
            </p:cNvPr>
            <p:cNvGrpSpPr/>
            <p:nvPr/>
          </p:nvGrpSpPr>
          <p:grpSpPr>
            <a:xfrm>
              <a:off x="7729877" y="3731978"/>
              <a:ext cx="249006" cy="161915"/>
              <a:chOff x="7729877" y="3731978"/>
              <a:chExt cx="249006" cy="161915"/>
            </a:xfrm>
            <a:solidFill>
              <a:srgbClr val="E4E5E5"/>
            </a:solidFill>
          </p:grpSpPr>
          <p:sp>
            <p:nvSpPr>
              <p:cNvPr id="757" name="Freeform: Shape 756">
                <a:extLst>
                  <a:ext uri="{FF2B5EF4-FFF2-40B4-BE49-F238E27FC236}">
                    <a16:creationId xmlns:a16="http://schemas.microsoft.com/office/drawing/2014/main" id="{8B89A2E1-5DDD-4A35-8D48-616AF3705E9C}"/>
                  </a:ext>
                </a:extLst>
              </p:cNvPr>
              <p:cNvSpPr/>
              <p:nvPr/>
            </p:nvSpPr>
            <p:spPr>
              <a:xfrm>
                <a:off x="7934724" y="3850962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58" name="Freeform: Shape 757">
                <a:extLst>
                  <a:ext uri="{FF2B5EF4-FFF2-40B4-BE49-F238E27FC236}">
                    <a16:creationId xmlns:a16="http://schemas.microsoft.com/office/drawing/2014/main" id="{1DDF86A4-FAA2-4508-80CA-15AE94ADD847}"/>
                  </a:ext>
                </a:extLst>
              </p:cNvPr>
              <p:cNvSpPr/>
              <p:nvPr/>
            </p:nvSpPr>
            <p:spPr>
              <a:xfrm>
                <a:off x="7866033" y="3811710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59" name="Freeform: Shape 758">
                <a:extLst>
                  <a:ext uri="{FF2B5EF4-FFF2-40B4-BE49-F238E27FC236}">
                    <a16:creationId xmlns:a16="http://schemas.microsoft.com/office/drawing/2014/main" id="{CE374CB8-50B9-438F-97D2-5A40B5698FC2}"/>
                  </a:ext>
                </a:extLst>
              </p:cNvPr>
              <p:cNvSpPr/>
              <p:nvPr/>
            </p:nvSpPr>
            <p:spPr>
              <a:xfrm>
                <a:off x="7797342" y="3771231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60" name="Freeform: Shape 759">
                <a:extLst>
                  <a:ext uri="{FF2B5EF4-FFF2-40B4-BE49-F238E27FC236}">
                    <a16:creationId xmlns:a16="http://schemas.microsoft.com/office/drawing/2014/main" id="{61A8F2C8-1FE9-457B-BC9F-CD414F52C070}"/>
                  </a:ext>
                </a:extLst>
              </p:cNvPr>
              <p:cNvSpPr/>
              <p:nvPr/>
            </p:nvSpPr>
            <p:spPr>
              <a:xfrm>
                <a:off x="7729877" y="3731978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467" name="Freeform: Shape 466">
              <a:extLst>
                <a:ext uri="{FF2B5EF4-FFF2-40B4-BE49-F238E27FC236}">
                  <a16:creationId xmlns:a16="http://schemas.microsoft.com/office/drawing/2014/main" id="{B18DE1FF-844D-40F8-B2C9-80A58890E29D}"/>
                </a:ext>
              </a:extLst>
            </p:cNvPr>
            <p:cNvSpPr/>
            <p:nvPr/>
          </p:nvSpPr>
          <p:spPr>
            <a:xfrm>
              <a:off x="7655052" y="3617901"/>
              <a:ext cx="50292" cy="52745"/>
            </a:xfrm>
            <a:custGeom>
              <a:avLst/>
              <a:gdLst>
                <a:gd name="connsiteX0" fmla="*/ 50292 w 50292"/>
                <a:gd name="connsiteY0" fmla="*/ 29439 h 52745"/>
                <a:gd name="connsiteX1" fmla="*/ 50292 w 50292"/>
                <a:gd name="connsiteY1" fmla="*/ 52745 h 52745"/>
                <a:gd name="connsiteX2" fmla="*/ 0 w 50292"/>
                <a:gd name="connsiteY2" fmla="*/ 23306 h 52745"/>
                <a:gd name="connsiteX3" fmla="*/ 0 w 50292"/>
                <a:gd name="connsiteY3" fmla="*/ 0 h 52745"/>
                <a:gd name="connsiteX4" fmla="*/ 50292 w 50292"/>
                <a:gd name="connsiteY4" fmla="*/ 29439 h 5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292" h="52745">
                  <a:moveTo>
                    <a:pt x="50292" y="29439"/>
                  </a:moveTo>
                  <a:lnTo>
                    <a:pt x="50292" y="52745"/>
                  </a:lnTo>
                  <a:lnTo>
                    <a:pt x="0" y="23306"/>
                  </a:lnTo>
                  <a:lnTo>
                    <a:pt x="0" y="0"/>
                  </a:lnTo>
                  <a:lnTo>
                    <a:pt x="50292" y="29439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68" name="Freeform: Shape 467">
              <a:extLst>
                <a:ext uri="{FF2B5EF4-FFF2-40B4-BE49-F238E27FC236}">
                  <a16:creationId xmlns:a16="http://schemas.microsoft.com/office/drawing/2014/main" id="{F5B8CFA3-F0BF-45A8-A6D6-8F1F7614CC10}"/>
                </a:ext>
              </a:extLst>
            </p:cNvPr>
            <p:cNvSpPr/>
            <p:nvPr/>
          </p:nvSpPr>
          <p:spPr>
            <a:xfrm>
              <a:off x="7586360" y="3578649"/>
              <a:ext cx="50292" cy="52745"/>
            </a:xfrm>
            <a:custGeom>
              <a:avLst/>
              <a:gdLst>
                <a:gd name="connsiteX0" fmla="*/ 50292 w 50292"/>
                <a:gd name="connsiteY0" fmla="*/ 29439 h 52745"/>
                <a:gd name="connsiteX1" fmla="*/ 50292 w 50292"/>
                <a:gd name="connsiteY1" fmla="*/ 52745 h 52745"/>
                <a:gd name="connsiteX2" fmla="*/ 0 w 50292"/>
                <a:gd name="connsiteY2" fmla="*/ 23306 h 52745"/>
                <a:gd name="connsiteX3" fmla="*/ 0 w 50292"/>
                <a:gd name="connsiteY3" fmla="*/ 0 h 52745"/>
                <a:gd name="connsiteX4" fmla="*/ 50292 w 50292"/>
                <a:gd name="connsiteY4" fmla="*/ 29439 h 5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292" h="52745">
                  <a:moveTo>
                    <a:pt x="50292" y="29439"/>
                  </a:moveTo>
                  <a:lnTo>
                    <a:pt x="50292" y="52745"/>
                  </a:lnTo>
                  <a:lnTo>
                    <a:pt x="0" y="23306"/>
                  </a:lnTo>
                  <a:lnTo>
                    <a:pt x="0" y="0"/>
                  </a:lnTo>
                  <a:lnTo>
                    <a:pt x="50292" y="29439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69" name="Freeform: Shape 468">
              <a:extLst>
                <a:ext uri="{FF2B5EF4-FFF2-40B4-BE49-F238E27FC236}">
                  <a16:creationId xmlns:a16="http://schemas.microsoft.com/office/drawing/2014/main" id="{65757C4D-3F8E-4EC7-9069-890B8633BBD3}"/>
                </a:ext>
              </a:extLst>
            </p:cNvPr>
            <p:cNvSpPr/>
            <p:nvPr/>
          </p:nvSpPr>
          <p:spPr>
            <a:xfrm>
              <a:off x="7655052" y="3664513"/>
              <a:ext cx="50292" cy="52745"/>
            </a:xfrm>
            <a:custGeom>
              <a:avLst/>
              <a:gdLst>
                <a:gd name="connsiteX0" fmla="*/ 50292 w 50292"/>
                <a:gd name="connsiteY0" fmla="*/ 29439 h 52745"/>
                <a:gd name="connsiteX1" fmla="*/ 50292 w 50292"/>
                <a:gd name="connsiteY1" fmla="*/ 52745 h 52745"/>
                <a:gd name="connsiteX2" fmla="*/ 0 w 50292"/>
                <a:gd name="connsiteY2" fmla="*/ 23306 h 52745"/>
                <a:gd name="connsiteX3" fmla="*/ 0 w 50292"/>
                <a:gd name="connsiteY3" fmla="*/ 0 h 52745"/>
                <a:gd name="connsiteX4" fmla="*/ 50292 w 50292"/>
                <a:gd name="connsiteY4" fmla="*/ 29439 h 5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292" h="52745">
                  <a:moveTo>
                    <a:pt x="50292" y="29439"/>
                  </a:moveTo>
                  <a:lnTo>
                    <a:pt x="50292" y="52745"/>
                  </a:lnTo>
                  <a:lnTo>
                    <a:pt x="0" y="23306"/>
                  </a:lnTo>
                  <a:lnTo>
                    <a:pt x="0" y="0"/>
                  </a:lnTo>
                  <a:lnTo>
                    <a:pt x="50292" y="29439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70" name="Freeform: Shape 469">
              <a:extLst>
                <a:ext uri="{FF2B5EF4-FFF2-40B4-BE49-F238E27FC236}">
                  <a16:creationId xmlns:a16="http://schemas.microsoft.com/office/drawing/2014/main" id="{5571EE83-B34A-4AEB-97BE-9DF95502C40F}"/>
                </a:ext>
              </a:extLst>
            </p:cNvPr>
            <p:cNvSpPr/>
            <p:nvPr/>
          </p:nvSpPr>
          <p:spPr>
            <a:xfrm>
              <a:off x="7586360" y="3625261"/>
              <a:ext cx="50292" cy="52745"/>
            </a:xfrm>
            <a:custGeom>
              <a:avLst/>
              <a:gdLst>
                <a:gd name="connsiteX0" fmla="*/ 50292 w 50292"/>
                <a:gd name="connsiteY0" fmla="*/ 29439 h 52745"/>
                <a:gd name="connsiteX1" fmla="*/ 50292 w 50292"/>
                <a:gd name="connsiteY1" fmla="*/ 52745 h 52745"/>
                <a:gd name="connsiteX2" fmla="*/ 0 w 50292"/>
                <a:gd name="connsiteY2" fmla="*/ 23306 h 52745"/>
                <a:gd name="connsiteX3" fmla="*/ 0 w 50292"/>
                <a:gd name="connsiteY3" fmla="*/ 0 h 52745"/>
                <a:gd name="connsiteX4" fmla="*/ 50292 w 50292"/>
                <a:gd name="connsiteY4" fmla="*/ 29439 h 5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292" h="52745">
                  <a:moveTo>
                    <a:pt x="50292" y="29439"/>
                  </a:moveTo>
                  <a:lnTo>
                    <a:pt x="50292" y="52745"/>
                  </a:lnTo>
                  <a:lnTo>
                    <a:pt x="0" y="23306"/>
                  </a:lnTo>
                  <a:lnTo>
                    <a:pt x="0" y="0"/>
                  </a:lnTo>
                  <a:lnTo>
                    <a:pt x="50292" y="29439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71" name="Freeform: Shape 470">
              <a:extLst>
                <a:ext uri="{FF2B5EF4-FFF2-40B4-BE49-F238E27FC236}">
                  <a16:creationId xmlns:a16="http://schemas.microsoft.com/office/drawing/2014/main" id="{6F3A7D4A-EC79-4533-B638-47EA990EB1D1}"/>
                </a:ext>
              </a:extLst>
            </p:cNvPr>
            <p:cNvSpPr/>
            <p:nvPr/>
          </p:nvSpPr>
          <p:spPr>
            <a:xfrm>
              <a:off x="7655052" y="3641207"/>
              <a:ext cx="50292" cy="52745"/>
            </a:xfrm>
            <a:custGeom>
              <a:avLst/>
              <a:gdLst>
                <a:gd name="connsiteX0" fmla="*/ 50292 w 50292"/>
                <a:gd name="connsiteY0" fmla="*/ 29439 h 52745"/>
                <a:gd name="connsiteX1" fmla="*/ 50292 w 50292"/>
                <a:gd name="connsiteY1" fmla="*/ 52745 h 52745"/>
                <a:gd name="connsiteX2" fmla="*/ 0 w 50292"/>
                <a:gd name="connsiteY2" fmla="*/ 23306 h 52745"/>
                <a:gd name="connsiteX3" fmla="*/ 0 w 50292"/>
                <a:gd name="connsiteY3" fmla="*/ 0 h 52745"/>
                <a:gd name="connsiteX4" fmla="*/ 50292 w 50292"/>
                <a:gd name="connsiteY4" fmla="*/ 29439 h 5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292" h="52745">
                  <a:moveTo>
                    <a:pt x="50292" y="29439"/>
                  </a:moveTo>
                  <a:lnTo>
                    <a:pt x="50292" y="52745"/>
                  </a:lnTo>
                  <a:lnTo>
                    <a:pt x="0" y="23306"/>
                  </a:lnTo>
                  <a:lnTo>
                    <a:pt x="0" y="0"/>
                  </a:lnTo>
                  <a:lnTo>
                    <a:pt x="50292" y="29439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72" name="Freeform: Shape 471">
              <a:extLst>
                <a:ext uri="{FF2B5EF4-FFF2-40B4-BE49-F238E27FC236}">
                  <a16:creationId xmlns:a16="http://schemas.microsoft.com/office/drawing/2014/main" id="{8EE1948E-9213-4229-925A-319A6D112083}"/>
                </a:ext>
              </a:extLst>
            </p:cNvPr>
            <p:cNvSpPr/>
            <p:nvPr/>
          </p:nvSpPr>
          <p:spPr>
            <a:xfrm>
              <a:off x="7586360" y="3601955"/>
              <a:ext cx="50292" cy="52745"/>
            </a:xfrm>
            <a:custGeom>
              <a:avLst/>
              <a:gdLst>
                <a:gd name="connsiteX0" fmla="*/ 50292 w 50292"/>
                <a:gd name="connsiteY0" fmla="*/ 29439 h 52745"/>
                <a:gd name="connsiteX1" fmla="*/ 50292 w 50292"/>
                <a:gd name="connsiteY1" fmla="*/ 52745 h 52745"/>
                <a:gd name="connsiteX2" fmla="*/ 0 w 50292"/>
                <a:gd name="connsiteY2" fmla="*/ 23306 h 52745"/>
                <a:gd name="connsiteX3" fmla="*/ 0 w 50292"/>
                <a:gd name="connsiteY3" fmla="*/ 0 h 52745"/>
                <a:gd name="connsiteX4" fmla="*/ 50292 w 50292"/>
                <a:gd name="connsiteY4" fmla="*/ 29439 h 5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292" h="52745">
                  <a:moveTo>
                    <a:pt x="50292" y="29439"/>
                  </a:moveTo>
                  <a:lnTo>
                    <a:pt x="50292" y="52745"/>
                  </a:lnTo>
                  <a:lnTo>
                    <a:pt x="0" y="23306"/>
                  </a:lnTo>
                  <a:lnTo>
                    <a:pt x="0" y="0"/>
                  </a:lnTo>
                  <a:lnTo>
                    <a:pt x="50292" y="29439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73" name="Freeform: Shape 472">
              <a:extLst>
                <a:ext uri="{FF2B5EF4-FFF2-40B4-BE49-F238E27FC236}">
                  <a16:creationId xmlns:a16="http://schemas.microsoft.com/office/drawing/2014/main" id="{A5ACA12D-761C-4D8B-A732-D8C8105BB688}"/>
                </a:ext>
              </a:extLst>
            </p:cNvPr>
            <p:cNvSpPr/>
            <p:nvPr/>
          </p:nvSpPr>
          <p:spPr>
            <a:xfrm>
              <a:off x="7655052" y="3687819"/>
              <a:ext cx="50292" cy="52745"/>
            </a:xfrm>
            <a:custGeom>
              <a:avLst/>
              <a:gdLst>
                <a:gd name="connsiteX0" fmla="*/ 50292 w 50292"/>
                <a:gd name="connsiteY0" fmla="*/ 29439 h 52745"/>
                <a:gd name="connsiteX1" fmla="*/ 50292 w 50292"/>
                <a:gd name="connsiteY1" fmla="*/ 52745 h 52745"/>
                <a:gd name="connsiteX2" fmla="*/ 0 w 50292"/>
                <a:gd name="connsiteY2" fmla="*/ 23306 h 52745"/>
                <a:gd name="connsiteX3" fmla="*/ 0 w 50292"/>
                <a:gd name="connsiteY3" fmla="*/ 0 h 52745"/>
                <a:gd name="connsiteX4" fmla="*/ 50292 w 50292"/>
                <a:gd name="connsiteY4" fmla="*/ 29439 h 5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292" h="52745">
                  <a:moveTo>
                    <a:pt x="50292" y="29439"/>
                  </a:moveTo>
                  <a:lnTo>
                    <a:pt x="50292" y="52745"/>
                  </a:lnTo>
                  <a:lnTo>
                    <a:pt x="0" y="23306"/>
                  </a:lnTo>
                  <a:lnTo>
                    <a:pt x="0" y="0"/>
                  </a:lnTo>
                  <a:lnTo>
                    <a:pt x="50292" y="29439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74" name="Freeform: Shape 473">
              <a:extLst>
                <a:ext uri="{FF2B5EF4-FFF2-40B4-BE49-F238E27FC236}">
                  <a16:creationId xmlns:a16="http://schemas.microsoft.com/office/drawing/2014/main" id="{CEC96DC3-FF3B-47D2-9E40-6477EF084E3F}"/>
                </a:ext>
              </a:extLst>
            </p:cNvPr>
            <p:cNvSpPr/>
            <p:nvPr/>
          </p:nvSpPr>
          <p:spPr>
            <a:xfrm>
              <a:off x="7586360" y="3648567"/>
              <a:ext cx="50292" cy="52745"/>
            </a:xfrm>
            <a:custGeom>
              <a:avLst/>
              <a:gdLst>
                <a:gd name="connsiteX0" fmla="*/ 50292 w 50292"/>
                <a:gd name="connsiteY0" fmla="*/ 29439 h 52745"/>
                <a:gd name="connsiteX1" fmla="*/ 50292 w 50292"/>
                <a:gd name="connsiteY1" fmla="*/ 52745 h 52745"/>
                <a:gd name="connsiteX2" fmla="*/ 0 w 50292"/>
                <a:gd name="connsiteY2" fmla="*/ 23306 h 52745"/>
                <a:gd name="connsiteX3" fmla="*/ 0 w 50292"/>
                <a:gd name="connsiteY3" fmla="*/ 0 h 52745"/>
                <a:gd name="connsiteX4" fmla="*/ 50292 w 50292"/>
                <a:gd name="connsiteY4" fmla="*/ 29439 h 5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292" h="52745">
                  <a:moveTo>
                    <a:pt x="50292" y="29439"/>
                  </a:moveTo>
                  <a:lnTo>
                    <a:pt x="50292" y="52745"/>
                  </a:lnTo>
                  <a:lnTo>
                    <a:pt x="0" y="23306"/>
                  </a:lnTo>
                  <a:lnTo>
                    <a:pt x="0" y="0"/>
                  </a:lnTo>
                  <a:lnTo>
                    <a:pt x="50292" y="29439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75" name="Freeform: Shape 474">
              <a:extLst>
                <a:ext uri="{FF2B5EF4-FFF2-40B4-BE49-F238E27FC236}">
                  <a16:creationId xmlns:a16="http://schemas.microsoft.com/office/drawing/2014/main" id="{4C9735A0-F142-4C4E-BCF5-59667469068C}"/>
                </a:ext>
              </a:extLst>
            </p:cNvPr>
            <p:cNvSpPr/>
            <p:nvPr/>
          </p:nvSpPr>
          <p:spPr>
            <a:xfrm>
              <a:off x="7661185" y="3621581"/>
              <a:ext cx="44158" cy="42932"/>
            </a:xfrm>
            <a:custGeom>
              <a:avLst/>
              <a:gdLst>
                <a:gd name="connsiteX0" fmla="*/ 44159 w 44158"/>
                <a:gd name="connsiteY0" fmla="*/ 25759 h 42932"/>
                <a:gd name="connsiteX1" fmla="*/ 44159 w 44158"/>
                <a:gd name="connsiteY1" fmla="*/ 42932 h 42932"/>
                <a:gd name="connsiteX2" fmla="*/ 0 w 44158"/>
                <a:gd name="connsiteY2" fmla="*/ 17173 h 42932"/>
                <a:gd name="connsiteX3" fmla="*/ 0 w 44158"/>
                <a:gd name="connsiteY3" fmla="*/ 0 h 42932"/>
                <a:gd name="connsiteX4" fmla="*/ 44159 w 44158"/>
                <a:gd name="connsiteY4" fmla="*/ 25759 h 42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158" h="42932">
                  <a:moveTo>
                    <a:pt x="44159" y="25759"/>
                  </a:moveTo>
                  <a:lnTo>
                    <a:pt x="44159" y="42932"/>
                  </a:lnTo>
                  <a:lnTo>
                    <a:pt x="0" y="17173"/>
                  </a:lnTo>
                  <a:lnTo>
                    <a:pt x="0" y="0"/>
                  </a:lnTo>
                  <a:lnTo>
                    <a:pt x="44159" y="25759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76" name="Freeform: Shape 475">
              <a:extLst>
                <a:ext uri="{FF2B5EF4-FFF2-40B4-BE49-F238E27FC236}">
                  <a16:creationId xmlns:a16="http://schemas.microsoft.com/office/drawing/2014/main" id="{1B3B6923-ACFA-4249-ABB6-6AFF3C81FC88}"/>
                </a:ext>
              </a:extLst>
            </p:cNvPr>
            <p:cNvSpPr/>
            <p:nvPr/>
          </p:nvSpPr>
          <p:spPr>
            <a:xfrm>
              <a:off x="7592493" y="3582329"/>
              <a:ext cx="44158" cy="42932"/>
            </a:xfrm>
            <a:custGeom>
              <a:avLst/>
              <a:gdLst>
                <a:gd name="connsiteX0" fmla="*/ 44159 w 44158"/>
                <a:gd name="connsiteY0" fmla="*/ 25759 h 42932"/>
                <a:gd name="connsiteX1" fmla="*/ 44159 w 44158"/>
                <a:gd name="connsiteY1" fmla="*/ 42932 h 42932"/>
                <a:gd name="connsiteX2" fmla="*/ 0 w 44158"/>
                <a:gd name="connsiteY2" fmla="*/ 17173 h 42932"/>
                <a:gd name="connsiteX3" fmla="*/ 0 w 44158"/>
                <a:gd name="connsiteY3" fmla="*/ 0 h 42932"/>
                <a:gd name="connsiteX4" fmla="*/ 44159 w 44158"/>
                <a:gd name="connsiteY4" fmla="*/ 25759 h 42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158" h="42932">
                  <a:moveTo>
                    <a:pt x="44159" y="25759"/>
                  </a:moveTo>
                  <a:lnTo>
                    <a:pt x="44159" y="42932"/>
                  </a:lnTo>
                  <a:lnTo>
                    <a:pt x="0" y="17173"/>
                  </a:lnTo>
                  <a:lnTo>
                    <a:pt x="0" y="0"/>
                  </a:lnTo>
                  <a:lnTo>
                    <a:pt x="44159" y="25759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77" name="Freeform: Shape 476">
              <a:extLst>
                <a:ext uri="{FF2B5EF4-FFF2-40B4-BE49-F238E27FC236}">
                  <a16:creationId xmlns:a16="http://schemas.microsoft.com/office/drawing/2014/main" id="{42589551-0BE6-4B86-8456-A36BCB9F4713}"/>
                </a:ext>
              </a:extLst>
            </p:cNvPr>
            <p:cNvSpPr/>
            <p:nvPr/>
          </p:nvSpPr>
          <p:spPr>
            <a:xfrm>
              <a:off x="7661185" y="3668193"/>
              <a:ext cx="44158" cy="42932"/>
            </a:xfrm>
            <a:custGeom>
              <a:avLst/>
              <a:gdLst>
                <a:gd name="connsiteX0" fmla="*/ 44159 w 44158"/>
                <a:gd name="connsiteY0" fmla="*/ 25759 h 42932"/>
                <a:gd name="connsiteX1" fmla="*/ 44159 w 44158"/>
                <a:gd name="connsiteY1" fmla="*/ 42932 h 42932"/>
                <a:gd name="connsiteX2" fmla="*/ 0 w 44158"/>
                <a:gd name="connsiteY2" fmla="*/ 17173 h 42932"/>
                <a:gd name="connsiteX3" fmla="*/ 0 w 44158"/>
                <a:gd name="connsiteY3" fmla="*/ 0 h 42932"/>
                <a:gd name="connsiteX4" fmla="*/ 44159 w 44158"/>
                <a:gd name="connsiteY4" fmla="*/ 25759 h 42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158" h="42932">
                  <a:moveTo>
                    <a:pt x="44159" y="25759"/>
                  </a:moveTo>
                  <a:lnTo>
                    <a:pt x="44159" y="42932"/>
                  </a:lnTo>
                  <a:lnTo>
                    <a:pt x="0" y="17173"/>
                  </a:lnTo>
                  <a:lnTo>
                    <a:pt x="0" y="0"/>
                  </a:lnTo>
                  <a:lnTo>
                    <a:pt x="44159" y="25759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78" name="Freeform: Shape 477">
              <a:extLst>
                <a:ext uri="{FF2B5EF4-FFF2-40B4-BE49-F238E27FC236}">
                  <a16:creationId xmlns:a16="http://schemas.microsoft.com/office/drawing/2014/main" id="{B8508FCC-0C64-4A48-B335-A9DFD6869754}"/>
                </a:ext>
              </a:extLst>
            </p:cNvPr>
            <p:cNvSpPr/>
            <p:nvPr/>
          </p:nvSpPr>
          <p:spPr>
            <a:xfrm>
              <a:off x="7592493" y="3628941"/>
              <a:ext cx="44158" cy="42932"/>
            </a:xfrm>
            <a:custGeom>
              <a:avLst/>
              <a:gdLst>
                <a:gd name="connsiteX0" fmla="*/ 44159 w 44158"/>
                <a:gd name="connsiteY0" fmla="*/ 25759 h 42932"/>
                <a:gd name="connsiteX1" fmla="*/ 44159 w 44158"/>
                <a:gd name="connsiteY1" fmla="*/ 42932 h 42932"/>
                <a:gd name="connsiteX2" fmla="*/ 0 w 44158"/>
                <a:gd name="connsiteY2" fmla="*/ 17173 h 42932"/>
                <a:gd name="connsiteX3" fmla="*/ 0 w 44158"/>
                <a:gd name="connsiteY3" fmla="*/ 0 h 42932"/>
                <a:gd name="connsiteX4" fmla="*/ 44159 w 44158"/>
                <a:gd name="connsiteY4" fmla="*/ 25759 h 42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158" h="42932">
                  <a:moveTo>
                    <a:pt x="44159" y="25759"/>
                  </a:moveTo>
                  <a:lnTo>
                    <a:pt x="44159" y="42932"/>
                  </a:lnTo>
                  <a:lnTo>
                    <a:pt x="0" y="17173"/>
                  </a:lnTo>
                  <a:lnTo>
                    <a:pt x="0" y="0"/>
                  </a:lnTo>
                  <a:lnTo>
                    <a:pt x="44159" y="25759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79" name="Freeform: Shape 478">
              <a:extLst>
                <a:ext uri="{FF2B5EF4-FFF2-40B4-BE49-F238E27FC236}">
                  <a16:creationId xmlns:a16="http://schemas.microsoft.com/office/drawing/2014/main" id="{CBC85991-F09F-4893-A157-D8F2EC597F46}"/>
                </a:ext>
              </a:extLst>
            </p:cNvPr>
            <p:cNvSpPr/>
            <p:nvPr/>
          </p:nvSpPr>
          <p:spPr>
            <a:xfrm>
              <a:off x="7661185" y="3644887"/>
              <a:ext cx="44158" cy="42932"/>
            </a:xfrm>
            <a:custGeom>
              <a:avLst/>
              <a:gdLst>
                <a:gd name="connsiteX0" fmla="*/ 44159 w 44158"/>
                <a:gd name="connsiteY0" fmla="*/ 25759 h 42932"/>
                <a:gd name="connsiteX1" fmla="*/ 44159 w 44158"/>
                <a:gd name="connsiteY1" fmla="*/ 42932 h 42932"/>
                <a:gd name="connsiteX2" fmla="*/ 0 w 44158"/>
                <a:gd name="connsiteY2" fmla="*/ 17173 h 42932"/>
                <a:gd name="connsiteX3" fmla="*/ 0 w 44158"/>
                <a:gd name="connsiteY3" fmla="*/ 0 h 42932"/>
                <a:gd name="connsiteX4" fmla="*/ 44159 w 44158"/>
                <a:gd name="connsiteY4" fmla="*/ 25759 h 42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158" h="42932">
                  <a:moveTo>
                    <a:pt x="44159" y="25759"/>
                  </a:moveTo>
                  <a:lnTo>
                    <a:pt x="44159" y="42932"/>
                  </a:lnTo>
                  <a:lnTo>
                    <a:pt x="0" y="17173"/>
                  </a:lnTo>
                  <a:lnTo>
                    <a:pt x="0" y="0"/>
                  </a:lnTo>
                  <a:lnTo>
                    <a:pt x="44159" y="25759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80" name="Freeform: Shape 479">
              <a:extLst>
                <a:ext uri="{FF2B5EF4-FFF2-40B4-BE49-F238E27FC236}">
                  <a16:creationId xmlns:a16="http://schemas.microsoft.com/office/drawing/2014/main" id="{23E2A958-F969-4FA6-B266-02349C809BFE}"/>
                </a:ext>
              </a:extLst>
            </p:cNvPr>
            <p:cNvSpPr/>
            <p:nvPr/>
          </p:nvSpPr>
          <p:spPr>
            <a:xfrm>
              <a:off x="7592493" y="3605635"/>
              <a:ext cx="44158" cy="42932"/>
            </a:xfrm>
            <a:custGeom>
              <a:avLst/>
              <a:gdLst>
                <a:gd name="connsiteX0" fmla="*/ 44159 w 44158"/>
                <a:gd name="connsiteY0" fmla="*/ 25759 h 42932"/>
                <a:gd name="connsiteX1" fmla="*/ 44159 w 44158"/>
                <a:gd name="connsiteY1" fmla="*/ 42932 h 42932"/>
                <a:gd name="connsiteX2" fmla="*/ 0 w 44158"/>
                <a:gd name="connsiteY2" fmla="*/ 17173 h 42932"/>
                <a:gd name="connsiteX3" fmla="*/ 0 w 44158"/>
                <a:gd name="connsiteY3" fmla="*/ 0 h 42932"/>
                <a:gd name="connsiteX4" fmla="*/ 44159 w 44158"/>
                <a:gd name="connsiteY4" fmla="*/ 25759 h 42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158" h="42932">
                  <a:moveTo>
                    <a:pt x="44159" y="25759"/>
                  </a:moveTo>
                  <a:lnTo>
                    <a:pt x="44159" y="42932"/>
                  </a:lnTo>
                  <a:lnTo>
                    <a:pt x="0" y="17173"/>
                  </a:lnTo>
                  <a:lnTo>
                    <a:pt x="0" y="0"/>
                  </a:lnTo>
                  <a:lnTo>
                    <a:pt x="44159" y="25759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81" name="Freeform: Shape 480">
              <a:extLst>
                <a:ext uri="{FF2B5EF4-FFF2-40B4-BE49-F238E27FC236}">
                  <a16:creationId xmlns:a16="http://schemas.microsoft.com/office/drawing/2014/main" id="{58398A12-6DD7-4665-B286-67D56E9BCFE5}"/>
                </a:ext>
              </a:extLst>
            </p:cNvPr>
            <p:cNvSpPr/>
            <p:nvPr/>
          </p:nvSpPr>
          <p:spPr>
            <a:xfrm>
              <a:off x="7661185" y="3691499"/>
              <a:ext cx="44158" cy="42932"/>
            </a:xfrm>
            <a:custGeom>
              <a:avLst/>
              <a:gdLst>
                <a:gd name="connsiteX0" fmla="*/ 44159 w 44158"/>
                <a:gd name="connsiteY0" fmla="*/ 25759 h 42932"/>
                <a:gd name="connsiteX1" fmla="*/ 44159 w 44158"/>
                <a:gd name="connsiteY1" fmla="*/ 42932 h 42932"/>
                <a:gd name="connsiteX2" fmla="*/ 0 w 44158"/>
                <a:gd name="connsiteY2" fmla="*/ 17173 h 42932"/>
                <a:gd name="connsiteX3" fmla="*/ 0 w 44158"/>
                <a:gd name="connsiteY3" fmla="*/ 0 h 42932"/>
                <a:gd name="connsiteX4" fmla="*/ 44159 w 44158"/>
                <a:gd name="connsiteY4" fmla="*/ 25759 h 42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158" h="42932">
                  <a:moveTo>
                    <a:pt x="44159" y="25759"/>
                  </a:moveTo>
                  <a:lnTo>
                    <a:pt x="44159" y="42932"/>
                  </a:lnTo>
                  <a:lnTo>
                    <a:pt x="0" y="17173"/>
                  </a:lnTo>
                  <a:lnTo>
                    <a:pt x="0" y="0"/>
                  </a:lnTo>
                  <a:lnTo>
                    <a:pt x="44159" y="25759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82" name="Freeform: Shape 481">
              <a:extLst>
                <a:ext uri="{FF2B5EF4-FFF2-40B4-BE49-F238E27FC236}">
                  <a16:creationId xmlns:a16="http://schemas.microsoft.com/office/drawing/2014/main" id="{B94BDEA2-008A-4FDE-9038-49024B11B584}"/>
                </a:ext>
              </a:extLst>
            </p:cNvPr>
            <p:cNvSpPr/>
            <p:nvPr/>
          </p:nvSpPr>
          <p:spPr>
            <a:xfrm>
              <a:off x="7592493" y="3652247"/>
              <a:ext cx="44158" cy="42932"/>
            </a:xfrm>
            <a:custGeom>
              <a:avLst/>
              <a:gdLst>
                <a:gd name="connsiteX0" fmla="*/ 44159 w 44158"/>
                <a:gd name="connsiteY0" fmla="*/ 25759 h 42932"/>
                <a:gd name="connsiteX1" fmla="*/ 44159 w 44158"/>
                <a:gd name="connsiteY1" fmla="*/ 42932 h 42932"/>
                <a:gd name="connsiteX2" fmla="*/ 0 w 44158"/>
                <a:gd name="connsiteY2" fmla="*/ 17173 h 42932"/>
                <a:gd name="connsiteX3" fmla="*/ 0 w 44158"/>
                <a:gd name="connsiteY3" fmla="*/ 0 h 42932"/>
                <a:gd name="connsiteX4" fmla="*/ 44159 w 44158"/>
                <a:gd name="connsiteY4" fmla="*/ 25759 h 42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158" h="42932">
                  <a:moveTo>
                    <a:pt x="44159" y="25759"/>
                  </a:moveTo>
                  <a:lnTo>
                    <a:pt x="44159" y="42932"/>
                  </a:lnTo>
                  <a:lnTo>
                    <a:pt x="0" y="17173"/>
                  </a:lnTo>
                  <a:lnTo>
                    <a:pt x="0" y="0"/>
                  </a:lnTo>
                  <a:lnTo>
                    <a:pt x="44159" y="25759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83" name="Freeform: Shape 482">
              <a:extLst>
                <a:ext uri="{FF2B5EF4-FFF2-40B4-BE49-F238E27FC236}">
                  <a16:creationId xmlns:a16="http://schemas.microsoft.com/office/drawing/2014/main" id="{D1D9DAFE-1D72-463A-9837-95BF228FC4C1}"/>
                </a:ext>
              </a:extLst>
            </p:cNvPr>
            <p:cNvSpPr/>
            <p:nvPr/>
          </p:nvSpPr>
          <p:spPr>
            <a:xfrm>
              <a:off x="7819421" y="3143193"/>
              <a:ext cx="762966" cy="329964"/>
            </a:xfrm>
            <a:custGeom>
              <a:avLst/>
              <a:gdLst>
                <a:gd name="connsiteX0" fmla="*/ 0 w 762966"/>
                <a:gd name="connsiteY0" fmla="*/ 52745 h 329964"/>
                <a:gd name="connsiteX1" fmla="*/ 287032 w 762966"/>
                <a:gd name="connsiteY1" fmla="*/ 0 h 329964"/>
                <a:gd name="connsiteX2" fmla="*/ 762967 w 762966"/>
                <a:gd name="connsiteY2" fmla="*/ 277220 h 329964"/>
                <a:gd name="connsiteX3" fmla="*/ 475934 w 762966"/>
                <a:gd name="connsiteY3" fmla="*/ 329965 h 329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966" h="329964">
                  <a:moveTo>
                    <a:pt x="0" y="52745"/>
                  </a:moveTo>
                  <a:lnTo>
                    <a:pt x="287032" y="0"/>
                  </a:lnTo>
                  <a:lnTo>
                    <a:pt x="762967" y="277220"/>
                  </a:lnTo>
                  <a:lnTo>
                    <a:pt x="475934" y="329965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84" name="Freeform: Shape 483">
              <a:extLst>
                <a:ext uri="{FF2B5EF4-FFF2-40B4-BE49-F238E27FC236}">
                  <a16:creationId xmlns:a16="http://schemas.microsoft.com/office/drawing/2014/main" id="{C07B2C2A-03F7-4530-90CC-9FDFBFA0D88E}"/>
                </a:ext>
              </a:extLst>
            </p:cNvPr>
            <p:cNvSpPr/>
            <p:nvPr/>
          </p:nvSpPr>
          <p:spPr>
            <a:xfrm>
              <a:off x="7544655" y="3195939"/>
              <a:ext cx="750700" cy="538492"/>
            </a:xfrm>
            <a:custGeom>
              <a:avLst/>
              <a:gdLst>
                <a:gd name="connsiteX0" fmla="*/ 0 w 750700"/>
                <a:gd name="connsiteY0" fmla="*/ 261273 h 538492"/>
                <a:gd name="connsiteX1" fmla="*/ 274766 w 750700"/>
                <a:gd name="connsiteY1" fmla="*/ 0 h 538492"/>
                <a:gd name="connsiteX2" fmla="*/ 750700 w 750700"/>
                <a:gd name="connsiteY2" fmla="*/ 277220 h 538492"/>
                <a:gd name="connsiteX3" fmla="*/ 475934 w 750700"/>
                <a:gd name="connsiteY3" fmla="*/ 538493 h 538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0700" h="538492">
                  <a:moveTo>
                    <a:pt x="0" y="261273"/>
                  </a:moveTo>
                  <a:lnTo>
                    <a:pt x="274766" y="0"/>
                  </a:lnTo>
                  <a:lnTo>
                    <a:pt x="750700" y="277220"/>
                  </a:lnTo>
                  <a:lnTo>
                    <a:pt x="475934" y="538493"/>
                  </a:lnTo>
                  <a:close/>
                </a:path>
              </a:pathLst>
            </a:custGeom>
            <a:solidFill>
              <a:schemeClr val="accent2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85" name="Freeform: Shape 484">
              <a:extLst>
                <a:ext uri="{FF2B5EF4-FFF2-40B4-BE49-F238E27FC236}">
                  <a16:creationId xmlns:a16="http://schemas.microsoft.com/office/drawing/2014/main" id="{1926643F-1B1A-4154-AF13-16D5D826DE66}"/>
                </a:ext>
              </a:extLst>
            </p:cNvPr>
            <p:cNvSpPr/>
            <p:nvPr/>
          </p:nvSpPr>
          <p:spPr>
            <a:xfrm>
              <a:off x="8020589" y="3420413"/>
              <a:ext cx="561798" cy="314018"/>
            </a:xfrm>
            <a:custGeom>
              <a:avLst/>
              <a:gdLst>
                <a:gd name="connsiteX0" fmla="*/ 0 w 561798"/>
                <a:gd name="connsiteY0" fmla="*/ 314019 h 314018"/>
                <a:gd name="connsiteX1" fmla="*/ 274766 w 561798"/>
                <a:gd name="connsiteY1" fmla="*/ 52745 h 314018"/>
                <a:gd name="connsiteX2" fmla="*/ 561799 w 561798"/>
                <a:gd name="connsiteY2" fmla="*/ 0 h 314018"/>
                <a:gd name="connsiteX3" fmla="*/ 0 w 561798"/>
                <a:gd name="connsiteY3" fmla="*/ 314019 h 314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1798" h="314018">
                  <a:moveTo>
                    <a:pt x="0" y="314019"/>
                  </a:moveTo>
                  <a:lnTo>
                    <a:pt x="274766" y="52745"/>
                  </a:lnTo>
                  <a:lnTo>
                    <a:pt x="561799" y="0"/>
                  </a:lnTo>
                  <a:lnTo>
                    <a:pt x="0" y="314019"/>
                  </a:lnTo>
                  <a:close/>
                </a:path>
              </a:pathLst>
            </a:custGeom>
            <a:solidFill>
              <a:srgbClr val="805046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86" name="Freeform: Shape 485">
              <a:extLst>
                <a:ext uri="{FF2B5EF4-FFF2-40B4-BE49-F238E27FC236}">
                  <a16:creationId xmlns:a16="http://schemas.microsoft.com/office/drawing/2014/main" id="{8178D2BA-3C57-4F8B-9E70-E186101A3ACA}"/>
                </a:ext>
              </a:extLst>
            </p:cNvPr>
            <p:cNvSpPr/>
            <p:nvPr/>
          </p:nvSpPr>
          <p:spPr>
            <a:xfrm>
              <a:off x="8092960" y="3443719"/>
              <a:ext cx="425642" cy="237967"/>
            </a:xfrm>
            <a:custGeom>
              <a:avLst/>
              <a:gdLst>
                <a:gd name="connsiteX0" fmla="*/ 208528 w 425642"/>
                <a:gd name="connsiteY0" fmla="*/ 40479 h 237967"/>
                <a:gd name="connsiteX1" fmla="*/ 0 w 425642"/>
                <a:gd name="connsiteY1" fmla="*/ 237967 h 237967"/>
                <a:gd name="connsiteX2" fmla="*/ 425642 w 425642"/>
                <a:gd name="connsiteY2" fmla="*/ 0 h 237967"/>
                <a:gd name="connsiteX3" fmla="*/ 208528 w 425642"/>
                <a:gd name="connsiteY3" fmla="*/ 40479 h 237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5642" h="237967">
                  <a:moveTo>
                    <a:pt x="208528" y="40479"/>
                  </a:moveTo>
                  <a:lnTo>
                    <a:pt x="0" y="237967"/>
                  </a:lnTo>
                  <a:lnTo>
                    <a:pt x="425642" y="0"/>
                  </a:lnTo>
                  <a:lnTo>
                    <a:pt x="208528" y="40479"/>
                  </a:lnTo>
                  <a:close/>
                </a:path>
              </a:pathLst>
            </a:custGeom>
            <a:solidFill>
              <a:srgbClr val="502A2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87" name="Freeform: Shape 486">
              <a:extLst>
                <a:ext uri="{FF2B5EF4-FFF2-40B4-BE49-F238E27FC236}">
                  <a16:creationId xmlns:a16="http://schemas.microsoft.com/office/drawing/2014/main" id="{EC49DF62-E0B2-4E14-97E0-6911919B85CA}"/>
                </a:ext>
              </a:extLst>
            </p:cNvPr>
            <p:cNvSpPr/>
            <p:nvPr/>
          </p:nvSpPr>
          <p:spPr>
            <a:xfrm>
              <a:off x="8121173" y="3449852"/>
              <a:ext cx="369217" cy="204848"/>
            </a:xfrm>
            <a:custGeom>
              <a:avLst/>
              <a:gdLst>
                <a:gd name="connsiteX0" fmla="*/ 180315 w 369217"/>
                <a:gd name="connsiteY0" fmla="*/ 34346 h 204848"/>
                <a:gd name="connsiteX1" fmla="*/ 0 w 369217"/>
                <a:gd name="connsiteY1" fmla="*/ 204848 h 204848"/>
                <a:gd name="connsiteX2" fmla="*/ 295619 w 369217"/>
                <a:gd name="connsiteY2" fmla="*/ 40479 h 204848"/>
                <a:gd name="connsiteX3" fmla="*/ 369217 w 369217"/>
                <a:gd name="connsiteY3" fmla="*/ 0 h 204848"/>
                <a:gd name="connsiteX4" fmla="*/ 180315 w 369217"/>
                <a:gd name="connsiteY4" fmla="*/ 34346 h 204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9217" h="204848">
                  <a:moveTo>
                    <a:pt x="180315" y="34346"/>
                  </a:moveTo>
                  <a:lnTo>
                    <a:pt x="0" y="204848"/>
                  </a:lnTo>
                  <a:lnTo>
                    <a:pt x="295619" y="40479"/>
                  </a:lnTo>
                  <a:lnTo>
                    <a:pt x="369217" y="0"/>
                  </a:lnTo>
                  <a:lnTo>
                    <a:pt x="180315" y="34346"/>
                  </a:lnTo>
                  <a:close/>
                </a:path>
              </a:pathLst>
            </a:custGeom>
            <a:solidFill>
              <a:srgbClr val="9B6358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88" name="Freeform: Shape 487">
              <a:extLst>
                <a:ext uri="{FF2B5EF4-FFF2-40B4-BE49-F238E27FC236}">
                  <a16:creationId xmlns:a16="http://schemas.microsoft.com/office/drawing/2014/main" id="{9A11397C-99ED-4527-8458-B3AB545633D9}"/>
                </a:ext>
              </a:extLst>
            </p:cNvPr>
            <p:cNvSpPr/>
            <p:nvPr/>
          </p:nvSpPr>
          <p:spPr>
            <a:xfrm>
              <a:off x="8180051" y="3566383"/>
              <a:ext cx="262499" cy="344684"/>
            </a:xfrm>
            <a:custGeom>
              <a:avLst/>
              <a:gdLst>
                <a:gd name="connsiteX0" fmla="*/ 262500 w 262499"/>
                <a:gd name="connsiteY0" fmla="*/ 198715 h 344684"/>
                <a:gd name="connsiteX1" fmla="*/ 262500 w 262499"/>
                <a:gd name="connsiteY1" fmla="*/ 0 h 344684"/>
                <a:gd name="connsiteX2" fmla="*/ 0 w 262499"/>
                <a:gd name="connsiteY2" fmla="*/ 147196 h 344684"/>
                <a:gd name="connsiteX3" fmla="*/ 0 w 262499"/>
                <a:gd name="connsiteY3" fmla="*/ 344685 h 344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2499" h="344684">
                  <a:moveTo>
                    <a:pt x="262500" y="198715"/>
                  </a:moveTo>
                  <a:lnTo>
                    <a:pt x="262500" y="0"/>
                  </a:lnTo>
                  <a:lnTo>
                    <a:pt x="0" y="147196"/>
                  </a:lnTo>
                  <a:lnTo>
                    <a:pt x="0" y="344685"/>
                  </a:lnTo>
                  <a:close/>
                </a:path>
              </a:pathLst>
            </a:custGeom>
            <a:solidFill>
              <a:srgbClr val="1A1A1B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89" name="Freeform: Shape 488">
              <a:extLst>
                <a:ext uri="{FF2B5EF4-FFF2-40B4-BE49-F238E27FC236}">
                  <a16:creationId xmlns:a16="http://schemas.microsoft.com/office/drawing/2014/main" id="{516FDF79-DF20-4830-9A9E-D6E12546F43F}"/>
                </a:ext>
              </a:extLst>
            </p:cNvPr>
            <p:cNvSpPr/>
            <p:nvPr/>
          </p:nvSpPr>
          <p:spPr>
            <a:xfrm>
              <a:off x="8121173" y="3718485"/>
              <a:ext cx="67464" cy="234287"/>
            </a:xfrm>
            <a:custGeom>
              <a:avLst/>
              <a:gdLst>
                <a:gd name="connsiteX0" fmla="*/ 0 w 67464"/>
                <a:gd name="connsiteY0" fmla="*/ 234287 h 234287"/>
                <a:gd name="connsiteX1" fmla="*/ 67465 w 67464"/>
                <a:gd name="connsiteY1" fmla="*/ 197488 h 234287"/>
                <a:gd name="connsiteX2" fmla="*/ 67465 w 67464"/>
                <a:gd name="connsiteY2" fmla="*/ 0 h 234287"/>
                <a:gd name="connsiteX3" fmla="*/ 0 w 67464"/>
                <a:gd name="connsiteY3" fmla="*/ 36799 h 234287"/>
                <a:gd name="connsiteX4" fmla="*/ 0 w 67464"/>
                <a:gd name="connsiteY4" fmla="*/ 234287 h 234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464" h="234287">
                  <a:moveTo>
                    <a:pt x="0" y="234287"/>
                  </a:moveTo>
                  <a:lnTo>
                    <a:pt x="67465" y="197488"/>
                  </a:lnTo>
                  <a:lnTo>
                    <a:pt x="67465" y="0"/>
                  </a:lnTo>
                  <a:lnTo>
                    <a:pt x="0" y="36799"/>
                  </a:lnTo>
                  <a:lnTo>
                    <a:pt x="0" y="234287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90" name="Freeform: Shape 489">
              <a:extLst>
                <a:ext uri="{FF2B5EF4-FFF2-40B4-BE49-F238E27FC236}">
                  <a16:creationId xmlns:a16="http://schemas.microsoft.com/office/drawing/2014/main" id="{7E70ADD9-2BE2-4D4B-A47F-375BB0164541}"/>
                </a:ext>
              </a:extLst>
            </p:cNvPr>
            <p:cNvSpPr/>
            <p:nvPr/>
          </p:nvSpPr>
          <p:spPr>
            <a:xfrm>
              <a:off x="8451138" y="3535717"/>
              <a:ext cx="67464" cy="234287"/>
            </a:xfrm>
            <a:custGeom>
              <a:avLst/>
              <a:gdLst>
                <a:gd name="connsiteX0" fmla="*/ 0 w 67464"/>
                <a:gd name="connsiteY0" fmla="*/ 234287 h 234287"/>
                <a:gd name="connsiteX1" fmla="*/ 67465 w 67464"/>
                <a:gd name="connsiteY1" fmla="*/ 197488 h 234287"/>
                <a:gd name="connsiteX2" fmla="*/ 67465 w 67464"/>
                <a:gd name="connsiteY2" fmla="*/ 0 h 234287"/>
                <a:gd name="connsiteX3" fmla="*/ 0 w 67464"/>
                <a:gd name="connsiteY3" fmla="*/ 36799 h 234287"/>
                <a:gd name="connsiteX4" fmla="*/ 0 w 67464"/>
                <a:gd name="connsiteY4" fmla="*/ 234287 h 234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464" h="234287">
                  <a:moveTo>
                    <a:pt x="0" y="234287"/>
                  </a:moveTo>
                  <a:lnTo>
                    <a:pt x="67465" y="197488"/>
                  </a:lnTo>
                  <a:lnTo>
                    <a:pt x="67465" y="0"/>
                  </a:lnTo>
                  <a:lnTo>
                    <a:pt x="0" y="36799"/>
                  </a:lnTo>
                  <a:lnTo>
                    <a:pt x="0" y="234287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91" name="Freeform: Shape 490">
              <a:extLst>
                <a:ext uri="{FF2B5EF4-FFF2-40B4-BE49-F238E27FC236}">
                  <a16:creationId xmlns:a16="http://schemas.microsoft.com/office/drawing/2014/main" id="{7DD2030D-33FF-4330-8B04-13D975201F1D}"/>
                </a:ext>
              </a:extLst>
            </p:cNvPr>
            <p:cNvSpPr/>
            <p:nvPr/>
          </p:nvSpPr>
          <p:spPr>
            <a:xfrm>
              <a:off x="8112586" y="3750378"/>
              <a:ext cx="9813" cy="202394"/>
            </a:xfrm>
            <a:custGeom>
              <a:avLst/>
              <a:gdLst>
                <a:gd name="connsiteX0" fmla="*/ 8587 w 9813"/>
                <a:gd name="connsiteY0" fmla="*/ 202395 h 202394"/>
                <a:gd name="connsiteX1" fmla="*/ 9813 w 9813"/>
                <a:gd name="connsiteY1" fmla="*/ 6133 h 202394"/>
                <a:gd name="connsiteX2" fmla="*/ 0 w 9813"/>
                <a:gd name="connsiteY2" fmla="*/ 0 h 202394"/>
                <a:gd name="connsiteX3" fmla="*/ 0 w 9813"/>
                <a:gd name="connsiteY3" fmla="*/ 122664 h 202394"/>
                <a:gd name="connsiteX4" fmla="*/ 0 w 9813"/>
                <a:gd name="connsiteY4" fmla="*/ 197488 h 202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813" h="202394">
                  <a:moveTo>
                    <a:pt x="8587" y="202395"/>
                  </a:moveTo>
                  <a:lnTo>
                    <a:pt x="9813" y="6133"/>
                  </a:lnTo>
                  <a:lnTo>
                    <a:pt x="0" y="0"/>
                  </a:lnTo>
                  <a:lnTo>
                    <a:pt x="0" y="122664"/>
                  </a:lnTo>
                  <a:lnTo>
                    <a:pt x="0" y="197488"/>
                  </a:lnTo>
                  <a:close/>
                </a:path>
              </a:pathLst>
            </a:custGeom>
            <a:solidFill>
              <a:srgbClr val="424242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92" name="Freeform: Shape 491">
              <a:extLst>
                <a:ext uri="{FF2B5EF4-FFF2-40B4-BE49-F238E27FC236}">
                  <a16:creationId xmlns:a16="http://schemas.microsoft.com/office/drawing/2014/main" id="{21C6EE15-4CB4-4910-8213-AB270EB8E0F4}"/>
                </a:ext>
              </a:extLst>
            </p:cNvPr>
            <p:cNvSpPr/>
            <p:nvPr/>
          </p:nvSpPr>
          <p:spPr>
            <a:xfrm>
              <a:off x="8442551" y="3567609"/>
              <a:ext cx="8586" cy="202394"/>
            </a:xfrm>
            <a:custGeom>
              <a:avLst/>
              <a:gdLst>
                <a:gd name="connsiteX0" fmla="*/ 8587 w 8586"/>
                <a:gd name="connsiteY0" fmla="*/ 202395 h 202394"/>
                <a:gd name="connsiteX1" fmla="*/ 8587 w 8586"/>
                <a:gd name="connsiteY1" fmla="*/ 4906 h 202394"/>
                <a:gd name="connsiteX2" fmla="*/ 0 w 8586"/>
                <a:gd name="connsiteY2" fmla="*/ 0 h 202394"/>
                <a:gd name="connsiteX3" fmla="*/ 0 w 8586"/>
                <a:gd name="connsiteY3" fmla="*/ 122664 h 202394"/>
                <a:gd name="connsiteX4" fmla="*/ 0 w 8586"/>
                <a:gd name="connsiteY4" fmla="*/ 196262 h 202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86" h="202394">
                  <a:moveTo>
                    <a:pt x="8587" y="202395"/>
                  </a:moveTo>
                  <a:lnTo>
                    <a:pt x="8587" y="4906"/>
                  </a:lnTo>
                  <a:lnTo>
                    <a:pt x="0" y="0"/>
                  </a:lnTo>
                  <a:lnTo>
                    <a:pt x="0" y="122664"/>
                  </a:lnTo>
                  <a:lnTo>
                    <a:pt x="0" y="196262"/>
                  </a:lnTo>
                  <a:close/>
                </a:path>
              </a:pathLst>
            </a:custGeom>
            <a:solidFill>
              <a:srgbClr val="424242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93" name="Freeform: Shape 492">
              <a:extLst>
                <a:ext uri="{FF2B5EF4-FFF2-40B4-BE49-F238E27FC236}">
                  <a16:creationId xmlns:a16="http://schemas.microsoft.com/office/drawing/2014/main" id="{B04E861F-58E4-4428-9628-D0CAF7056055}"/>
                </a:ext>
              </a:extLst>
            </p:cNvPr>
            <p:cNvSpPr/>
            <p:nvPr/>
          </p:nvSpPr>
          <p:spPr>
            <a:xfrm>
              <a:off x="8112586" y="3500144"/>
              <a:ext cx="406016" cy="256366"/>
            </a:xfrm>
            <a:custGeom>
              <a:avLst/>
              <a:gdLst>
                <a:gd name="connsiteX0" fmla="*/ 0 w 406016"/>
                <a:gd name="connsiteY0" fmla="*/ 250233 h 256366"/>
                <a:gd name="connsiteX1" fmla="*/ 0 w 406016"/>
                <a:gd name="connsiteY1" fmla="*/ 220794 h 256366"/>
                <a:gd name="connsiteX2" fmla="*/ 397429 w 406016"/>
                <a:gd name="connsiteY2" fmla="*/ 0 h 256366"/>
                <a:gd name="connsiteX3" fmla="*/ 406016 w 406016"/>
                <a:gd name="connsiteY3" fmla="*/ 6133 h 256366"/>
                <a:gd name="connsiteX4" fmla="*/ 406016 w 406016"/>
                <a:gd name="connsiteY4" fmla="*/ 35572 h 256366"/>
                <a:gd name="connsiteX5" fmla="*/ 9813 w 406016"/>
                <a:gd name="connsiteY5" fmla="*/ 256367 h 256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6016" h="256366">
                  <a:moveTo>
                    <a:pt x="0" y="250233"/>
                  </a:moveTo>
                  <a:lnTo>
                    <a:pt x="0" y="220794"/>
                  </a:lnTo>
                  <a:lnTo>
                    <a:pt x="397429" y="0"/>
                  </a:lnTo>
                  <a:lnTo>
                    <a:pt x="406016" y="6133"/>
                  </a:lnTo>
                  <a:lnTo>
                    <a:pt x="406016" y="35572"/>
                  </a:lnTo>
                  <a:lnTo>
                    <a:pt x="9813" y="256367"/>
                  </a:lnTo>
                  <a:close/>
                </a:path>
              </a:pathLst>
            </a:custGeom>
            <a:solidFill>
              <a:srgbClr val="424242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94" name="Freeform: Shape 493">
              <a:extLst>
                <a:ext uri="{FF2B5EF4-FFF2-40B4-BE49-F238E27FC236}">
                  <a16:creationId xmlns:a16="http://schemas.microsoft.com/office/drawing/2014/main" id="{E37ECF17-3DD3-4E47-A236-4108FC81C104}"/>
                </a:ext>
              </a:extLst>
            </p:cNvPr>
            <p:cNvSpPr/>
            <p:nvPr/>
          </p:nvSpPr>
          <p:spPr>
            <a:xfrm>
              <a:off x="8122400" y="3506278"/>
              <a:ext cx="396202" cy="250233"/>
            </a:xfrm>
            <a:custGeom>
              <a:avLst/>
              <a:gdLst>
                <a:gd name="connsiteX0" fmla="*/ 0 w 396202"/>
                <a:gd name="connsiteY0" fmla="*/ 250233 h 250233"/>
                <a:gd name="connsiteX1" fmla="*/ 0 w 396202"/>
                <a:gd name="connsiteY1" fmla="*/ 220794 h 250233"/>
                <a:gd name="connsiteX2" fmla="*/ 396203 w 396202"/>
                <a:gd name="connsiteY2" fmla="*/ 0 h 250233"/>
                <a:gd name="connsiteX3" fmla="*/ 396203 w 396202"/>
                <a:gd name="connsiteY3" fmla="*/ 29439 h 250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6202" h="250233">
                  <a:moveTo>
                    <a:pt x="0" y="250233"/>
                  </a:moveTo>
                  <a:lnTo>
                    <a:pt x="0" y="220794"/>
                  </a:lnTo>
                  <a:lnTo>
                    <a:pt x="396203" y="0"/>
                  </a:lnTo>
                  <a:lnTo>
                    <a:pt x="396203" y="29439"/>
                  </a:lnTo>
                  <a:close/>
                </a:path>
              </a:pathLst>
            </a:custGeom>
            <a:solidFill>
              <a:srgbClr val="7D7C7D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495" name="Graphic 2">
              <a:extLst>
                <a:ext uri="{FF2B5EF4-FFF2-40B4-BE49-F238E27FC236}">
                  <a16:creationId xmlns:a16="http://schemas.microsoft.com/office/drawing/2014/main" id="{F26B6F5A-EB75-4A06-B730-A395BCCA6545}"/>
                </a:ext>
              </a:extLst>
            </p:cNvPr>
            <p:cNvGrpSpPr/>
            <p:nvPr/>
          </p:nvGrpSpPr>
          <p:grpSpPr>
            <a:xfrm>
              <a:off x="8513696" y="3138287"/>
              <a:ext cx="29439" cy="69918"/>
              <a:chOff x="8513696" y="3138287"/>
              <a:chExt cx="29439" cy="69918"/>
            </a:xfrm>
            <a:solidFill>
              <a:schemeClr val="accent1"/>
            </a:solidFill>
          </p:grpSpPr>
          <p:sp>
            <p:nvSpPr>
              <p:cNvPr id="753" name="Freeform: Shape 752">
                <a:extLst>
                  <a:ext uri="{FF2B5EF4-FFF2-40B4-BE49-F238E27FC236}">
                    <a16:creationId xmlns:a16="http://schemas.microsoft.com/office/drawing/2014/main" id="{92FD10F8-D2E2-4FAB-8FDF-A40A9B84EC9C}"/>
                  </a:ext>
                </a:extLst>
              </p:cNvPr>
              <p:cNvSpPr/>
              <p:nvPr/>
            </p:nvSpPr>
            <p:spPr>
              <a:xfrm>
                <a:off x="8513696" y="3138287"/>
                <a:ext cx="29439" cy="69918"/>
              </a:xfrm>
              <a:custGeom>
                <a:avLst/>
                <a:gdLst>
                  <a:gd name="connsiteX0" fmla="*/ 29439 w 29439"/>
                  <a:gd name="connsiteY0" fmla="*/ 17173 h 69918"/>
                  <a:gd name="connsiteX1" fmla="*/ 29439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7173"/>
                    </a:moveTo>
                    <a:lnTo>
                      <a:pt x="29439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54" name="Freeform: Shape 753">
                <a:extLst>
                  <a:ext uri="{FF2B5EF4-FFF2-40B4-BE49-F238E27FC236}">
                    <a16:creationId xmlns:a16="http://schemas.microsoft.com/office/drawing/2014/main" id="{B65FBBAA-9C6B-4C37-9F6B-0C624EF0743E}"/>
                  </a:ext>
                </a:extLst>
              </p:cNvPr>
              <p:cNvSpPr/>
              <p:nvPr/>
            </p:nvSpPr>
            <p:spPr>
              <a:xfrm>
                <a:off x="8516149" y="3143193"/>
                <a:ext cx="24532" cy="61331"/>
              </a:xfrm>
              <a:custGeom>
                <a:avLst/>
                <a:gdLst>
                  <a:gd name="connsiteX0" fmla="*/ 24533 w 24532"/>
                  <a:gd name="connsiteY0" fmla="*/ 13493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3493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55" name="Freeform: Shape 754">
                <a:extLst>
                  <a:ext uri="{FF2B5EF4-FFF2-40B4-BE49-F238E27FC236}">
                    <a16:creationId xmlns:a16="http://schemas.microsoft.com/office/drawing/2014/main" id="{692D3BC9-7EA4-4472-A043-F7E412A0EF33}"/>
                  </a:ext>
                </a:extLst>
              </p:cNvPr>
              <p:cNvSpPr/>
              <p:nvPr/>
            </p:nvSpPr>
            <p:spPr>
              <a:xfrm>
                <a:off x="8522282" y="3146873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9813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9813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56" name="Freeform: Shape 755">
                <a:extLst>
                  <a:ext uri="{FF2B5EF4-FFF2-40B4-BE49-F238E27FC236}">
                    <a16:creationId xmlns:a16="http://schemas.microsoft.com/office/drawing/2014/main" id="{9769A88B-1544-43BD-B4E0-55D449D76074}"/>
                  </a:ext>
                </a:extLst>
              </p:cNvPr>
              <p:cNvSpPr/>
              <p:nvPr/>
            </p:nvSpPr>
            <p:spPr>
              <a:xfrm>
                <a:off x="8516149" y="3186126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496" name="Graphic 2">
              <a:extLst>
                <a:ext uri="{FF2B5EF4-FFF2-40B4-BE49-F238E27FC236}">
                  <a16:creationId xmlns:a16="http://schemas.microsoft.com/office/drawing/2014/main" id="{D0304FDE-F6B9-4D91-9D88-6B9C96840F55}"/>
                </a:ext>
              </a:extLst>
            </p:cNvPr>
            <p:cNvGrpSpPr/>
            <p:nvPr/>
          </p:nvGrpSpPr>
          <p:grpSpPr>
            <a:xfrm>
              <a:off x="8235250" y="2975145"/>
              <a:ext cx="29439" cy="71144"/>
              <a:chOff x="8235250" y="2975145"/>
              <a:chExt cx="29439" cy="71144"/>
            </a:xfrm>
            <a:solidFill>
              <a:schemeClr val="accent1"/>
            </a:solidFill>
          </p:grpSpPr>
          <p:sp>
            <p:nvSpPr>
              <p:cNvPr id="749" name="Freeform: Shape 748">
                <a:extLst>
                  <a:ext uri="{FF2B5EF4-FFF2-40B4-BE49-F238E27FC236}">
                    <a16:creationId xmlns:a16="http://schemas.microsoft.com/office/drawing/2014/main" id="{F72B9977-2BFA-4697-A1CD-B19F32C2339A}"/>
                  </a:ext>
                </a:extLst>
              </p:cNvPr>
              <p:cNvSpPr/>
              <p:nvPr/>
            </p:nvSpPr>
            <p:spPr>
              <a:xfrm>
                <a:off x="8235250" y="2975145"/>
                <a:ext cx="29439" cy="71144"/>
              </a:xfrm>
              <a:custGeom>
                <a:avLst/>
                <a:gdLst>
                  <a:gd name="connsiteX0" fmla="*/ 29439 w 29439"/>
                  <a:gd name="connsiteY0" fmla="*/ 17173 h 71144"/>
                  <a:gd name="connsiteX1" fmla="*/ 29439 w 29439"/>
                  <a:gd name="connsiteY1" fmla="*/ 71145 h 71144"/>
                  <a:gd name="connsiteX2" fmla="*/ 0 w 29439"/>
                  <a:gd name="connsiteY2" fmla="*/ 53972 h 71144"/>
                  <a:gd name="connsiteX3" fmla="*/ 0 w 29439"/>
                  <a:gd name="connsiteY3" fmla="*/ 0 h 71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71144">
                    <a:moveTo>
                      <a:pt x="29439" y="17173"/>
                    </a:moveTo>
                    <a:lnTo>
                      <a:pt x="29439" y="71145"/>
                    </a:lnTo>
                    <a:lnTo>
                      <a:pt x="0" y="5397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50" name="Freeform: Shape 749">
                <a:extLst>
                  <a:ext uri="{FF2B5EF4-FFF2-40B4-BE49-F238E27FC236}">
                    <a16:creationId xmlns:a16="http://schemas.microsoft.com/office/drawing/2014/main" id="{6EDCC40C-8436-4101-9A81-892D62FA8C79}"/>
                  </a:ext>
                </a:extLst>
              </p:cNvPr>
              <p:cNvSpPr/>
              <p:nvPr/>
            </p:nvSpPr>
            <p:spPr>
              <a:xfrm>
                <a:off x="8237703" y="2980051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51" name="Freeform: Shape 750">
                <a:extLst>
                  <a:ext uri="{FF2B5EF4-FFF2-40B4-BE49-F238E27FC236}">
                    <a16:creationId xmlns:a16="http://schemas.microsoft.com/office/drawing/2014/main" id="{5D51F840-114A-4B87-9280-9E1E57DDB93A}"/>
                  </a:ext>
                </a:extLst>
              </p:cNvPr>
              <p:cNvSpPr/>
              <p:nvPr/>
            </p:nvSpPr>
            <p:spPr>
              <a:xfrm>
                <a:off x="8243836" y="2983731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52" name="Freeform: Shape 751">
                <a:extLst>
                  <a:ext uri="{FF2B5EF4-FFF2-40B4-BE49-F238E27FC236}">
                    <a16:creationId xmlns:a16="http://schemas.microsoft.com/office/drawing/2014/main" id="{EE4CED8E-35D6-49BD-BF7B-BCF208353373}"/>
                  </a:ext>
                </a:extLst>
              </p:cNvPr>
              <p:cNvSpPr/>
              <p:nvPr/>
            </p:nvSpPr>
            <p:spPr>
              <a:xfrm>
                <a:off x="8237703" y="3022983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497" name="Graphic 2">
              <a:extLst>
                <a:ext uri="{FF2B5EF4-FFF2-40B4-BE49-F238E27FC236}">
                  <a16:creationId xmlns:a16="http://schemas.microsoft.com/office/drawing/2014/main" id="{895021C9-B605-4085-9760-EB5BC4E1EEDB}"/>
                </a:ext>
              </a:extLst>
            </p:cNvPr>
            <p:cNvGrpSpPr/>
            <p:nvPr/>
          </p:nvGrpSpPr>
          <p:grpSpPr>
            <a:xfrm>
              <a:off x="8354234" y="3045063"/>
              <a:ext cx="29439" cy="71144"/>
              <a:chOff x="8354234" y="3045063"/>
              <a:chExt cx="29439" cy="71144"/>
            </a:xfrm>
            <a:solidFill>
              <a:schemeClr val="accent1"/>
            </a:solidFill>
          </p:grpSpPr>
          <p:sp>
            <p:nvSpPr>
              <p:cNvPr id="745" name="Freeform: Shape 744">
                <a:extLst>
                  <a:ext uri="{FF2B5EF4-FFF2-40B4-BE49-F238E27FC236}">
                    <a16:creationId xmlns:a16="http://schemas.microsoft.com/office/drawing/2014/main" id="{4009C71C-E3C5-4495-972F-757D8EB49C32}"/>
                  </a:ext>
                </a:extLst>
              </p:cNvPr>
              <p:cNvSpPr/>
              <p:nvPr/>
            </p:nvSpPr>
            <p:spPr>
              <a:xfrm>
                <a:off x="8354234" y="3045063"/>
                <a:ext cx="29439" cy="71144"/>
              </a:xfrm>
              <a:custGeom>
                <a:avLst/>
                <a:gdLst>
                  <a:gd name="connsiteX0" fmla="*/ 29439 w 29439"/>
                  <a:gd name="connsiteY0" fmla="*/ 17173 h 71144"/>
                  <a:gd name="connsiteX1" fmla="*/ 29439 w 29439"/>
                  <a:gd name="connsiteY1" fmla="*/ 71145 h 71144"/>
                  <a:gd name="connsiteX2" fmla="*/ 0 w 29439"/>
                  <a:gd name="connsiteY2" fmla="*/ 53972 h 71144"/>
                  <a:gd name="connsiteX3" fmla="*/ 0 w 29439"/>
                  <a:gd name="connsiteY3" fmla="*/ 0 h 71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71144">
                    <a:moveTo>
                      <a:pt x="29439" y="17173"/>
                    </a:moveTo>
                    <a:lnTo>
                      <a:pt x="29439" y="71145"/>
                    </a:lnTo>
                    <a:lnTo>
                      <a:pt x="0" y="5397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46" name="Freeform: Shape 745">
                <a:extLst>
                  <a:ext uri="{FF2B5EF4-FFF2-40B4-BE49-F238E27FC236}">
                    <a16:creationId xmlns:a16="http://schemas.microsoft.com/office/drawing/2014/main" id="{95C45449-331F-4F08-92DB-AF26D120C060}"/>
                  </a:ext>
                </a:extLst>
              </p:cNvPr>
              <p:cNvSpPr/>
              <p:nvPr/>
            </p:nvSpPr>
            <p:spPr>
              <a:xfrm>
                <a:off x="8356687" y="3049969"/>
                <a:ext cx="24532" cy="61331"/>
              </a:xfrm>
              <a:custGeom>
                <a:avLst/>
                <a:gdLst>
                  <a:gd name="connsiteX0" fmla="*/ 24533 w 24532"/>
                  <a:gd name="connsiteY0" fmla="*/ 13493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3493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47" name="Freeform: Shape 746">
                <a:extLst>
                  <a:ext uri="{FF2B5EF4-FFF2-40B4-BE49-F238E27FC236}">
                    <a16:creationId xmlns:a16="http://schemas.microsoft.com/office/drawing/2014/main" id="{3B20ACDA-7309-4E71-905E-6050B4D95020}"/>
                  </a:ext>
                </a:extLst>
              </p:cNvPr>
              <p:cNvSpPr/>
              <p:nvPr/>
            </p:nvSpPr>
            <p:spPr>
              <a:xfrm>
                <a:off x="8362820" y="3053649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9813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9813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48" name="Freeform: Shape 747">
                <a:extLst>
                  <a:ext uri="{FF2B5EF4-FFF2-40B4-BE49-F238E27FC236}">
                    <a16:creationId xmlns:a16="http://schemas.microsoft.com/office/drawing/2014/main" id="{71538422-F35B-4055-8BC7-4ED41705C028}"/>
                  </a:ext>
                </a:extLst>
              </p:cNvPr>
              <p:cNvSpPr/>
              <p:nvPr/>
            </p:nvSpPr>
            <p:spPr>
              <a:xfrm>
                <a:off x="8356687" y="3092901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498" name="Graphic 2">
              <a:extLst>
                <a:ext uri="{FF2B5EF4-FFF2-40B4-BE49-F238E27FC236}">
                  <a16:creationId xmlns:a16="http://schemas.microsoft.com/office/drawing/2014/main" id="{A84401B5-5689-46C3-81E9-BABEDD1B45BB}"/>
                </a:ext>
              </a:extLst>
            </p:cNvPr>
            <p:cNvGrpSpPr/>
            <p:nvPr/>
          </p:nvGrpSpPr>
          <p:grpSpPr>
            <a:xfrm>
              <a:off x="8400845" y="3072049"/>
              <a:ext cx="29439" cy="71144"/>
              <a:chOff x="8400845" y="3072049"/>
              <a:chExt cx="29439" cy="71144"/>
            </a:xfrm>
            <a:solidFill>
              <a:schemeClr val="accent1"/>
            </a:solidFill>
          </p:grpSpPr>
          <p:sp>
            <p:nvSpPr>
              <p:cNvPr id="741" name="Freeform: Shape 740">
                <a:extLst>
                  <a:ext uri="{FF2B5EF4-FFF2-40B4-BE49-F238E27FC236}">
                    <a16:creationId xmlns:a16="http://schemas.microsoft.com/office/drawing/2014/main" id="{4ED33032-C39B-4461-A589-B520A2C37C7E}"/>
                  </a:ext>
                </a:extLst>
              </p:cNvPr>
              <p:cNvSpPr/>
              <p:nvPr/>
            </p:nvSpPr>
            <p:spPr>
              <a:xfrm>
                <a:off x="8400845" y="3072049"/>
                <a:ext cx="29439" cy="71144"/>
              </a:xfrm>
              <a:custGeom>
                <a:avLst/>
                <a:gdLst>
                  <a:gd name="connsiteX0" fmla="*/ 29439 w 29439"/>
                  <a:gd name="connsiteY0" fmla="*/ 17173 h 71144"/>
                  <a:gd name="connsiteX1" fmla="*/ 29439 w 29439"/>
                  <a:gd name="connsiteY1" fmla="*/ 71145 h 71144"/>
                  <a:gd name="connsiteX2" fmla="*/ 0 w 29439"/>
                  <a:gd name="connsiteY2" fmla="*/ 53972 h 71144"/>
                  <a:gd name="connsiteX3" fmla="*/ 0 w 29439"/>
                  <a:gd name="connsiteY3" fmla="*/ 0 h 71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71144">
                    <a:moveTo>
                      <a:pt x="29439" y="17173"/>
                    </a:moveTo>
                    <a:lnTo>
                      <a:pt x="29439" y="71145"/>
                    </a:lnTo>
                    <a:lnTo>
                      <a:pt x="0" y="5397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42" name="Freeform: Shape 741">
                <a:extLst>
                  <a:ext uri="{FF2B5EF4-FFF2-40B4-BE49-F238E27FC236}">
                    <a16:creationId xmlns:a16="http://schemas.microsoft.com/office/drawing/2014/main" id="{3C0C2F29-524C-4F33-A670-B5A80D9FE5A7}"/>
                  </a:ext>
                </a:extLst>
              </p:cNvPr>
              <p:cNvSpPr/>
              <p:nvPr/>
            </p:nvSpPr>
            <p:spPr>
              <a:xfrm>
                <a:off x="8403299" y="3076955"/>
                <a:ext cx="24532" cy="61331"/>
              </a:xfrm>
              <a:custGeom>
                <a:avLst/>
                <a:gdLst>
                  <a:gd name="connsiteX0" fmla="*/ 24533 w 24532"/>
                  <a:gd name="connsiteY0" fmla="*/ 13493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3493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43" name="Freeform: Shape 742">
                <a:extLst>
                  <a:ext uri="{FF2B5EF4-FFF2-40B4-BE49-F238E27FC236}">
                    <a16:creationId xmlns:a16="http://schemas.microsoft.com/office/drawing/2014/main" id="{A940D99C-C20F-44D2-8EF3-BA54414965C1}"/>
                  </a:ext>
                </a:extLst>
              </p:cNvPr>
              <p:cNvSpPr/>
              <p:nvPr/>
            </p:nvSpPr>
            <p:spPr>
              <a:xfrm>
                <a:off x="8409432" y="3080635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9813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9813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44" name="Freeform: Shape 743">
                <a:extLst>
                  <a:ext uri="{FF2B5EF4-FFF2-40B4-BE49-F238E27FC236}">
                    <a16:creationId xmlns:a16="http://schemas.microsoft.com/office/drawing/2014/main" id="{6D13831C-A10A-463A-A5D6-785E6AB8CF76}"/>
                  </a:ext>
                </a:extLst>
              </p:cNvPr>
              <p:cNvSpPr/>
              <p:nvPr/>
            </p:nvSpPr>
            <p:spPr>
              <a:xfrm>
                <a:off x="8403299" y="3119887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499" name="Graphic 2">
              <a:extLst>
                <a:ext uri="{FF2B5EF4-FFF2-40B4-BE49-F238E27FC236}">
                  <a16:creationId xmlns:a16="http://schemas.microsoft.com/office/drawing/2014/main" id="{500EAE7B-9FE3-4E7F-A554-9820FD67D67F}"/>
                </a:ext>
              </a:extLst>
            </p:cNvPr>
            <p:cNvGrpSpPr/>
            <p:nvPr/>
          </p:nvGrpSpPr>
          <p:grpSpPr>
            <a:xfrm>
              <a:off x="8121173" y="2910133"/>
              <a:ext cx="29439" cy="69918"/>
              <a:chOff x="8121173" y="2910133"/>
              <a:chExt cx="29439" cy="69918"/>
            </a:xfrm>
            <a:solidFill>
              <a:schemeClr val="accent1"/>
            </a:solidFill>
          </p:grpSpPr>
          <p:sp>
            <p:nvSpPr>
              <p:cNvPr id="737" name="Freeform: Shape 736">
                <a:extLst>
                  <a:ext uri="{FF2B5EF4-FFF2-40B4-BE49-F238E27FC236}">
                    <a16:creationId xmlns:a16="http://schemas.microsoft.com/office/drawing/2014/main" id="{2B9D3BD7-0C4F-415A-8258-904770B2DEBC}"/>
                  </a:ext>
                </a:extLst>
              </p:cNvPr>
              <p:cNvSpPr/>
              <p:nvPr/>
            </p:nvSpPr>
            <p:spPr>
              <a:xfrm>
                <a:off x="8121173" y="2910133"/>
                <a:ext cx="29439" cy="69918"/>
              </a:xfrm>
              <a:custGeom>
                <a:avLst/>
                <a:gdLst>
                  <a:gd name="connsiteX0" fmla="*/ 29439 w 29439"/>
                  <a:gd name="connsiteY0" fmla="*/ 17173 h 69918"/>
                  <a:gd name="connsiteX1" fmla="*/ 29439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7173"/>
                    </a:moveTo>
                    <a:lnTo>
                      <a:pt x="29439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38" name="Freeform: Shape 737">
                <a:extLst>
                  <a:ext uri="{FF2B5EF4-FFF2-40B4-BE49-F238E27FC236}">
                    <a16:creationId xmlns:a16="http://schemas.microsoft.com/office/drawing/2014/main" id="{E273EAAD-09F4-4DC0-BCC7-C73EEAFF96CB}"/>
                  </a:ext>
                </a:extLst>
              </p:cNvPr>
              <p:cNvSpPr/>
              <p:nvPr/>
            </p:nvSpPr>
            <p:spPr>
              <a:xfrm>
                <a:off x="8123626" y="2913813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39" name="Freeform: Shape 738">
                <a:extLst>
                  <a:ext uri="{FF2B5EF4-FFF2-40B4-BE49-F238E27FC236}">
                    <a16:creationId xmlns:a16="http://schemas.microsoft.com/office/drawing/2014/main" id="{7D8CFCE4-9EDC-4012-8C0D-8C3CB1258E4B}"/>
                  </a:ext>
                </a:extLst>
              </p:cNvPr>
              <p:cNvSpPr/>
              <p:nvPr/>
            </p:nvSpPr>
            <p:spPr>
              <a:xfrm>
                <a:off x="8130986" y="2917493"/>
                <a:ext cx="17172" cy="50292"/>
              </a:xfrm>
              <a:custGeom>
                <a:avLst/>
                <a:gdLst>
                  <a:gd name="connsiteX0" fmla="*/ 0 w 17172"/>
                  <a:gd name="connsiteY0" fmla="*/ 0 h 50292"/>
                  <a:gd name="connsiteX1" fmla="*/ 0 w 17172"/>
                  <a:gd name="connsiteY1" fmla="*/ 39252 h 50292"/>
                  <a:gd name="connsiteX2" fmla="*/ 17173 w 17172"/>
                  <a:gd name="connsiteY2" fmla="*/ 50292 h 50292"/>
                  <a:gd name="connsiteX3" fmla="*/ 17173 w 17172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172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7173" y="50292"/>
                    </a:lnTo>
                    <a:lnTo>
                      <a:pt x="17173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40" name="Freeform: Shape 739">
                <a:extLst>
                  <a:ext uri="{FF2B5EF4-FFF2-40B4-BE49-F238E27FC236}">
                    <a16:creationId xmlns:a16="http://schemas.microsoft.com/office/drawing/2014/main" id="{E8593553-8731-4183-85DB-F053C72CA396}"/>
                  </a:ext>
                </a:extLst>
              </p:cNvPr>
              <p:cNvSpPr/>
              <p:nvPr/>
            </p:nvSpPr>
            <p:spPr>
              <a:xfrm>
                <a:off x="8123626" y="2956745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7360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7360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500" name="Graphic 2">
              <a:extLst>
                <a:ext uri="{FF2B5EF4-FFF2-40B4-BE49-F238E27FC236}">
                  <a16:creationId xmlns:a16="http://schemas.microsoft.com/office/drawing/2014/main" id="{4F81DEB5-F9F4-498F-A7F6-8F4418D9D0EA}"/>
                </a:ext>
              </a:extLst>
            </p:cNvPr>
            <p:cNvGrpSpPr/>
            <p:nvPr/>
          </p:nvGrpSpPr>
          <p:grpSpPr>
            <a:xfrm>
              <a:off x="8475670" y="3116208"/>
              <a:ext cx="29439" cy="69918"/>
              <a:chOff x="8475670" y="3116208"/>
              <a:chExt cx="29439" cy="69918"/>
            </a:xfrm>
            <a:solidFill>
              <a:schemeClr val="accent1"/>
            </a:solidFill>
          </p:grpSpPr>
          <p:sp>
            <p:nvSpPr>
              <p:cNvPr id="733" name="Freeform: Shape 732">
                <a:extLst>
                  <a:ext uri="{FF2B5EF4-FFF2-40B4-BE49-F238E27FC236}">
                    <a16:creationId xmlns:a16="http://schemas.microsoft.com/office/drawing/2014/main" id="{A9898E6F-0E0F-4B00-B7A1-32B7571234BB}"/>
                  </a:ext>
                </a:extLst>
              </p:cNvPr>
              <p:cNvSpPr/>
              <p:nvPr/>
            </p:nvSpPr>
            <p:spPr>
              <a:xfrm>
                <a:off x="8475670" y="3116208"/>
                <a:ext cx="29439" cy="69918"/>
              </a:xfrm>
              <a:custGeom>
                <a:avLst/>
                <a:gdLst>
                  <a:gd name="connsiteX0" fmla="*/ 29439 w 29439"/>
                  <a:gd name="connsiteY0" fmla="*/ 17173 h 69918"/>
                  <a:gd name="connsiteX1" fmla="*/ 29439 w 29439"/>
                  <a:gd name="connsiteY1" fmla="*/ 69918 h 69918"/>
                  <a:gd name="connsiteX2" fmla="*/ 0 w 29439"/>
                  <a:gd name="connsiteY2" fmla="*/ 53972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7173"/>
                    </a:moveTo>
                    <a:lnTo>
                      <a:pt x="29439" y="69918"/>
                    </a:lnTo>
                    <a:lnTo>
                      <a:pt x="0" y="5397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34" name="Freeform: Shape 733">
                <a:extLst>
                  <a:ext uri="{FF2B5EF4-FFF2-40B4-BE49-F238E27FC236}">
                    <a16:creationId xmlns:a16="http://schemas.microsoft.com/office/drawing/2014/main" id="{4593A280-980F-4E9E-A841-F4807207E39F}"/>
                  </a:ext>
                </a:extLst>
              </p:cNvPr>
              <p:cNvSpPr/>
              <p:nvPr/>
            </p:nvSpPr>
            <p:spPr>
              <a:xfrm>
                <a:off x="8478124" y="3121114"/>
                <a:ext cx="24532" cy="61331"/>
              </a:xfrm>
              <a:custGeom>
                <a:avLst/>
                <a:gdLst>
                  <a:gd name="connsiteX0" fmla="*/ 24533 w 24532"/>
                  <a:gd name="connsiteY0" fmla="*/ 13493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3493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35" name="Freeform: Shape 734">
                <a:extLst>
                  <a:ext uri="{FF2B5EF4-FFF2-40B4-BE49-F238E27FC236}">
                    <a16:creationId xmlns:a16="http://schemas.microsoft.com/office/drawing/2014/main" id="{29848D85-6113-47C7-9111-A2ECDC9BF83B}"/>
                  </a:ext>
                </a:extLst>
              </p:cNvPr>
              <p:cNvSpPr/>
              <p:nvPr/>
            </p:nvSpPr>
            <p:spPr>
              <a:xfrm>
                <a:off x="8485483" y="3124794"/>
                <a:ext cx="17173" cy="50292"/>
              </a:xfrm>
              <a:custGeom>
                <a:avLst/>
                <a:gdLst>
                  <a:gd name="connsiteX0" fmla="*/ 0 w 17173"/>
                  <a:gd name="connsiteY0" fmla="*/ 0 h 50292"/>
                  <a:gd name="connsiteX1" fmla="*/ 0 w 17173"/>
                  <a:gd name="connsiteY1" fmla="*/ 39252 h 50292"/>
                  <a:gd name="connsiteX2" fmla="*/ 17173 w 17173"/>
                  <a:gd name="connsiteY2" fmla="*/ 50292 h 50292"/>
                  <a:gd name="connsiteX3" fmla="*/ 17173 w 17173"/>
                  <a:gd name="connsiteY3" fmla="*/ 9813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173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7173" y="50292"/>
                    </a:lnTo>
                    <a:lnTo>
                      <a:pt x="17173" y="9813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36" name="Freeform: Shape 735">
                <a:extLst>
                  <a:ext uri="{FF2B5EF4-FFF2-40B4-BE49-F238E27FC236}">
                    <a16:creationId xmlns:a16="http://schemas.microsoft.com/office/drawing/2014/main" id="{E7EDDDE6-BE63-4553-B42E-63E52D800EAC}"/>
                  </a:ext>
                </a:extLst>
              </p:cNvPr>
              <p:cNvSpPr/>
              <p:nvPr/>
            </p:nvSpPr>
            <p:spPr>
              <a:xfrm>
                <a:off x="8478124" y="3164046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7360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7360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501" name="Graphic 2">
              <a:extLst>
                <a:ext uri="{FF2B5EF4-FFF2-40B4-BE49-F238E27FC236}">
                  <a16:creationId xmlns:a16="http://schemas.microsoft.com/office/drawing/2014/main" id="{E19088DE-8FD5-4347-99DC-79FE2F2A01E7}"/>
                </a:ext>
              </a:extLst>
            </p:cNvPr>
            <p:cNvGrpSpPr/>
            <p:nvPr/>
          </p:nvGrpSpPr>
          <p:grpSpPr>
            <a:xfrm>
              <a:off x="8197224" y="2954292"/>
              <a:ext cx="29439" cy="69918"/>
              <a:chOff x="8197224" y="2954292"/>
              <a:chExt cx="29439" cy="69918"/>
            </a:xfrm>
            <a:solidFill>
              <a:schemeClr val="accent1"/>
            </a:solidFill>
          </p:grpSpPr>
          <p:sp>
            <p:nvSpPr>
              <p:cNvPr id="729" name="Freeform: Shape 728">
                <a:extLst>
                  <a:ext uri="{FF2B5EF4-FFF2-40B4-BE49-F238E27FC236}">
                    <a16:creationId xmlns:a16="http://schemas.microsoft.com/office/drawing/2014/main" id="{39C83322-DA9C-4A74-A237-C501048A9F5B}"/>
                  </a:ext>
                </a:extLst>
              </p:cNvPr>
              <p:cNvSpPr/>
              <p:nvPr/>
            </p:nvSpPr>
            <p:spPr>
              <a:xfrm>
                <a:off x="8197224" y="2954292"/>
                <a:ext cx="29439" cy="69918"/>
              </a:xfrm>
              <a:custGeom>
                <a:avLst/>
                <a:gdLst>
                  <a:gd name="connsiteX0" fmla="*/ 29440 w 29439"/>
                  <a:gd name="connsiteY0" fmla="*/ 15946 h 69918"/>
                  <a:gd name="connsiteX1" fmla="*/ 29440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40" y="15946"/>
                    </a:moveTo>
                    <a:lnTo>
                      <a:pt x="29440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30" name="Freeform: Shape 729">
                <a:extLst>
                  <a:ext uri="{FF2B5EF4-FFF2-40B4-BE49-F238E27FC236}">
                    <a16:creationId xmlns:a16="http://schemas.microsoft.com/office/drawing/2014/main" id="{BAC2569C-3A8B-4D83-BA08-1B02C1D8AA3C}"/>
                  </a:ext>
                </a:extLst>
              </p:cNvPr>
              <p:cNvSpPr/>
              <p:nvPr/>
            </p:nvSpPr>
            <p:spPr>
              <a:xfrm>
                <a:off x="8199677" y="2957972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31" name="Freeform: Shape 730">
                <a:extLst>
                  <a:ext uri="{FF2B5EF4-FFF2-40B4-BE49-F238E27FC236}">
                    <a16:creationId xmlns:a16="http://schemas.microsoft.com/office/drawing/2014/main" id="{D8D0EE5F-7389-4FB7-B1F5-BF45938B8119}"/>
                  </a:ext>
                </a:extLst>
              </p:cNvPr>
              <p:cNvSpPr/>
              <p:nvPr/>
            </p:nvSpPr>
            <p:spPr>
              <a:xfrm>
                <a:off x="8205811" y="2961652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32" name="Freeform: Shape 731">
                <a:extLst>
                  <a:ext uri="{FF2B5EF4-FFF2-40B4-BE49-F238E27FC236}">
                    <a16:creationId xmlns:a16="http://schemas.microsoft.com/office/drawing/2014/main" id="{1DA6598C-84E7-481F-989F-08BE90F99399}"/>
                  </a:ext>
                </a:extLst>
              </p:cNvPr>
              <p:cNvSpPr/>
              <p:nvPr/>
            </p:nvSpPr>
            <p:spPr>
              <a:xfrm>
                <a:off x="8199677" y="3000904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502" name="Graphic 2">
              <a:extLst>
                <a:ext uri="{FF2B5EF4-FFF2-40B4-BE49-F238E27FC236}">
                  <a16:creationId xmlns:a16="http://schemas.microsoft.com/office/drawing/2014/main" id="{C81C738E-A335-4823-BE7E-33FFCDD021D0}"/>
                </a:ext>
              </a:extLst>
            </p:cNvPr>
            <p:cNvGrpSpPr/>
            <p:nvPr/>
          </p:nvGrpSpPr>
          <p:grpSpPr>
            <a:xfrm>
              <a:off x="8316208" y="3022983"/>
              <a:ext cx="29439" cy="71144"/>
              <a:chOff x="8316208" y="3022983"/>
              <a:chExt cx="29439" cy="71144"/>
            </a:xfrm>
            <a:solidFill>
              <a:schemeClr val="accent1"/>
            </a:solidFill>
          </p:grpSpPr>
          <p:sp>
            <p:nvSpPr>
              <p:cNvPr id="725" name="Freeform: Shape 724">
                <a:extLst>
                  <a:ext uri="{FF2B5EF4-FFF2-40B4-BE49-F238E27FC236}">
                    <a16:creationId xmlns:a16="http://schemas.microsoft.com/office/drawing/2014/main" id="{1E029599-81EA-4DFD-A206-731BCEAE964B}"/>
                  </a:ext>
                </a:extLst>
              </p:cNvPr>
              <p:cNvSpPr/>
              <p:nvPr/>
            </p:nvSpPr>
            <p:spPr>
              <a:xfrm>
                <a:off x="8316208" y="3022983"/>
                <a:ext cx="29439" cy="71144"/>
              </a:xfrm>
              <a:custGeom>
                <a:avLst/>
                <a:gdLst>
                  <a:gd name="connsiteX0" fmla="*/ 29439 w 29439"/>
                  <a:gd name="connsiteY0" fmla="*/ 17173 h 71144"/>
                  <a:gd name="connsiteX1" fmla="*/ 29439 w 29439"/>
                  <a:gd name="connsiteY1" fmla="*/ 71145 h 71144"/>
                  <a:gd name="connsiteX2" fmla="*/ 0 w 29439"/>
                  <a:gd name="connsiteY2" fmla="*/ 53972 h 71144"/>
                  <a:gd name="connsiteX3" fmla="*/ 0 w 29439"/>
                  <a:gd name="connsiteY3" fmla="*/ 0 h 71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71144">
                    <a:moveTo>
                      <a:pt x="29439" y="17173"/>
                    </a:moveTo>
                    <a:lnTo>
                      <a:pt x="29439" y="71145"/>
                    </a:lnTo>
                    <a:lnTo>
                      <a:pt x="0" y="5397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26" name="Freeform: Shape 725">
                <a:extLst>
                  <a:ext uri="{FF2B5EF4-FFF2-40B4-BE49-F238E27FC236}">
                    <a16:creationId xmlns:a16="http://schemas.microsoft.com/office/drawing/2014/main" id="{24F2949D-15CD-47EF-86E8-E6515576D4A8}"/>
                  </a:ext>
                </a:extLst>
              </p:cNvPr>
              <p:cNvSpPr/>
              <p:nvPr/>
            </p:nvSpPr>
            <p:spPr>
              <a:xfrm>
                <a:off x="8318661" y="3027890"/>
                <a:ext cx="24532" cy="61331"/>
              </a:xfrm>
              <a:custGeom>
                <a:avLst/>
                <a:gdLst>
                  <a:gd name="connsiteX0" fmla="*/ 24533 w 24532"/>
                  <a:gd name="connsiteY0" fmla="*/ 13493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3493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27" name="Freeform: Shape 726">
                <a:extLst>
                  <a:ext uri="{FF2B5EF4-FFF2-40B4-BE49-F238E27FC236}">
                    <a16:creationId xmlns:a16="http://schemas.microsoft.com/office/drawing/2014/main" id="{D4C47A0F-7D68-4E1D-9EAD-821B81A1E7F7}"/>
                  </a:ext>
                </a:extLst>
              </p:cNvPr>
              <p:cNvSpPr/>
              <p:nvPr/>
            </p:nvSpPr>
            <p:spPr>
              <a:xfrm>
                <a:off x="8326021" y="3031570"/>
                <a:ext cx="17173" cy="50292"/>
              </a:xfrm>
              <a:custGeom>
                <a:avLst/>
                <a:gdLst>
                  <a:gd name="connsiteX0" fmla="*/ 0 w 17173"/>
                  <a:gd name="connsiteY0" fmla="*/ 0 h 50292"/>
                  <a:gd name="connsiteX1" fmla="*/ 0 w 17173"/>
                  <a:gd name="connsiteY1" fmla="*/ 39252 h 50292"/>
                  <a:gd name="connsiteX2" fmla="*/ 17173 w 17173"/>
                  <a:gd name="connsiteY2" fmla="*/ 50292 h 50292"/>
                  <a:gd name="connsiteX3" fmla="*/ 17173 w 17173"/>
                  <a:gd name="connsiteY3" fmla="*/ 9813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173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7173" y="50292"/>
                    </a:lnTo>
                    <a:lnTo>
                      <a:pt x="17173" y="9813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28" name="Freeform: Shape 727">
                <a:extLst>
                  <a:ext uri="{FF2B5EF4-FFF2-40B4-BE49-F238E27FC236}">
                    <a16:creationId xmlns:a16="http://schemas.microsoft.com/office/drawing/2014/main" id="{E074740B-A3C1-4FB3-B3D6-A0A172C52B6B}"/>
                  </a:ext>
                </a:extLst>
              </p:cNvPr>
              <p:cNvSpPr/>
              <p:nvPr/>
            </p:nvSpPr>
            <p:spPr>
              <a:xfrm>
                <a:off x="8318661" y="3070822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7360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7360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503" name="Graphic 2">
              <a:extLst>
                <a:ext uri="{FF2B5EF4-FFF2-40B4-BE49-F238E27FC236}">
                  <a16:creationId xmlns:a16="http://schemas.microsoft.com/office/drawing/2014/main" id="{583EBD82-54F1-49D1-9776-51F7E62CCB2E}"/>
                </a:ext>
              </a:extLst>
            </p:cNvPr>
            <p:cNvGrpSpPr/>
            <p:nvPr/>
          </p:nvGrpSpPr>
          <p:grpSpPr>
            <a:xfrm>
              <a:off x="8438871" y="3094128"/>
              <a:ext cx="28212" cy="69918"/>
              <a:chOff x="8438871" y="3094128"/>
              <a:chExt cx="28212" cy="69918"/>
            </a:xfrm>
            <a:solidFill>
              <a:schemeClr val="accent1"/>
            </a:solidFill>
          </p:grpSpPr>
          <p:sp>
            <p:nvSpPr>
              <p:cNvPr id="721" name="Freeform: Shape 720">
                <a:extLst>
                  <a:ext uri="{FF2B5EF4-FFF2-40B4-BE49-F238E27FC236}">
                    <a16:creationId xmlns:a16="http://schemas.microsoft.com/office/drawing/2014/main" id="{3D03E9C2-70AC-40BE-A4F1-920941AE0CD8}"/>
                  </a:ext>
                </a:extLst>
              </p:cNvPr>
              <p:cNvSpPr/>
              <p:nvPr/>
            </p:nvSpPr>
            <p:spPr>
              <a:xfrm>
                <a:off x="8438871" y="3094128"/>
                <a:ext cx="28212" cy="69918"/>
              </a:xfrm>
              <a:custGeom>
                <a:avLst/>
                <a:gdLst>
                  <a:gd name="connsiteX0" fmla="*/ 28212 w 28212"/>
                  <a:gd name="connsiteY0" fmla="*/ 17173 h 69918"/>
                  <a:gd name="connsiteX1" fmla="*/ 28212 w 28212"/>
                  <a:gd name="connsiteY1" fmla="*/ 69918 h 69918"/>
                  <a:gd name="connsiteX2" fmla="*/ 0 w 28212"/>
                  <a:gd name="connsiteY2" fmla="*/ 53972 h 69918"/>
                  <a:gd name="connsiteX3" fmla="*/ 0 w 28212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8212" h="69918">
                    <a:moveTo>
                      <a:pt x="28212" y="17173"/>
                    </a:moveTo>
                    <a:lnTo>
                      <a:pt x="28212" y="69918"/>
                    </a:lnTo>
                    <a:lnTo>
                      <a:pt x="0" y="5397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22" name="Freeform: Shape 721">
                <a:extLst>
                  <a:ext uri="{FF2B5EF4-FFF2-40B4-BE49-F238E27FC236}">
                    <a16:creationId xmlns:a16="http://schemas.microsoft.com/office/drawing/2014/main" id="{B1A46FB2-E899-4112-B351-32C88AFAEFA2}"/>
                  </a:ext>
                </a:extLst>
              </p:cNvPr>
              <p:cNvSpPr/>
              <p:nvPr/>
            </p:nvSpPr>
            <p:spPr>
              <a:xfrm>
                <a:off x="8441325" y="3099035"/>
                <a:ext cx="23305" cy="61331"/>
              </a:xfrm>
              <a:custGeom>
                <a:avLst/>
                <a:gdLst>
                  <a:gd name="connsiteX0" fmla="*/ 23306 w 23305"/>
                  <a:gd name="connsiteY0" fmla="*/ 13493 h 61331"/>
                  <a:gd name="connsiteX1" fmla="*/ 0 w 23305"/>
                  <a:gd name="connsiteY1" fmla="*/ 0 h 61331"/>
                  <a:gd name="connsiteX2" fmla="*/ 0 w 23305"/>
                  <a:gd name="connsiteY2" fmla="*/ 46612 h 61331"/>
                  <a:gd name="connsiteX3" fmla="*/ 23306 w 23305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305" h="61331">
                    <a:moveTo>
                      <a:pt x="23306" y="13493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3306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23" name="Freeform: Shape 722">
                <a:extLst>
                  <a:ext uri="{FF2B5EF4-FFF2-40B4-BE49-F238E27FC236}">
                    <a16:creationId xmlns:a16="http://schemas.microsoft.com/office/drawing/2014/main" id="{6E341613-6C09-4229-A679-167007853677}"/>
                  </a:ext>
                </a:extLst>
              </p:cNvPr>
              <p:cNvSpPr/>
              <p:nvPr/>
            </p:nvSpPr>
            <p:spPr>
              <a:xfrm>
                <a:off x="8447458" y="3102715"/>
                <a:ext cx="17172" cy="50292"/>
              </a:xfrm>
              <a:custGeom>
                <a:avLst/>
                <a:gdLst>
                  <a:gd name="connsiteX0" fmla="*/ 0 w 17172"/>
                  <a:gd name="connsiteY0" fmla="*/ 0 h 50292"/>
                  <a:gd name="connsiteX1" fmla="*/ 0 w 17172"/>
                  <a:gd name="connsiteY1" fmla="*/ 39252 h 50292"/>
                  <a:gd name="connsiteX2" fmla="*/ 17173 w 17172"/>
                  <a:gd name="connsiteY2" fmla="*/ 50292 h 50292"/>
                  <a:gd name="connsiteX3" fmla="*/ 17173 w 17172"/>
                  <a:gd name="connsiteY3" fmla="*/ 9813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172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7173" y="50292"/>
                    </a:lnTo>
                    <a:lnTo>
                      <a:pt x="17173" y="9813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24" name="Freeform: Shape 723">
                <a:extLst>
                  <a:ext uri="{FF2B5EF4-FFF2-40B4-BE49-F238E27FC236}">
                    <a16:creationId xmlns:a16="http://schemas.microsoft.com/office/drawing/2014/main" id="{BE0B45FE-49EA-4736-A15E-84B20A9BB497}"/>
                  </a:ext>
                </a:extLst>
              </p:cNvPr>
              <p:cNvSpPr/>
              <p:nvPr/>
            </p:nvSpPr>
            <p:spPr>
              <a:xfrm>
                <a:off x="8441325" y="3141967"/>
                <a:ext cx="23305" cy="18399"/>
              </a:xfrm>
              <a:custGeom>
                <a:avLst/>
                <a:gdLst>
                  <a:gd name="connsiteX0" fmla="*/ 23306 w 23305"/>
                  <a:gd name="connsiteY0" fmla="*/ 18400 h 18399"/>
                  <a:gd name="connsiteX1" fmla="*/ 0 w 23305"/>
                  <a:gd name="connsiteY1" fmla="*/ 3680 h 18399"/>
                  <a:gd name="connsiteX2" fmla="*/ 6133 w 23305"/>
                  <a:gd name="connsiteY2" fmla="*/ 0 h 18399"/>
                  <a:gd name="connsiteX3" fmla="*/ 23306 w 23305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305" h="18399">
                    <a:moveTo>
                      <a:pt x="23306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3306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504" name="Graphic 2">
              <a:extLst>
                <a:ext uri="{FF2B5EF4-FFF2-40B4-BE49-F238E27FC236}">
                  <a16:creationId xmlns:a16="http://schemas.microsoft.com/office/drawing/2014/main" id="{CF1A7AA2-8FB1-498E-85E8-4958A6DCCB44}"/>
                </a:ext>
              </a:extLst>
            </p:cNvPr>
            <p:cNvGrpSpPr/>
            <p:nvPr/>
          </p:nvGrpSpPr>
          <p:grpSpPr>
            <a:xfrm>
              <a:off x="8159199" y="2932212"/>
              <a:ext cx="29439" cy="69918"/>
              <a:chOff x="8159199" y="2932212"/>
              <a:chExt cx="29439" cy="69918"/>
            </a:xfrm>
            <a:solidFill>
              <a:schemeClr val="accent1"/>
            </a:solidFill>
          </p:grpSpPr>
          <p:sp>
            <p:nvSpPr>
              <p:cNvPr id="717" name="Freeform: Shape 716">
                <a:extLst>
                  <a:ext uri="{FF2B5EF4-FFF2-40B4-BE49-F238E27FC236}">
                    <a16:creationId xmlns:a16="http://schemas.microsoft.com/office/drawing/2014/main" id="{B654A0EA-3BFA-4487-90C7-3C504A14D470}"/>
                  </a:ext>
                </a:extLst>
              </p:cNvPr>
              <p:cNvSpPr/>
              <p:nvPr/>
            </p:nvSpPr>
            <p:spPr>
              <a:xfrm>
                <a:off x="8159199" y="2932212"/>
                <a:ext cx="29439" cy="69918"/>
              </a:xfrm>
              <a:custGeom>
                <a:avLst/>
                <a:gdLst>
                  <a:gd name="connsiteX0" fmla="*/ 29439 w 29439"/>
                  <a:gd name="connsiteY0" fmla="*/ 17173 h 69918"/>
                  <a:gd name="connsiteX1" fmla="*/ 29439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7173"/>
                    </a:moveTo>
                    <a:lnTo>
                      <a:pt x="29439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18" name="Freeform: Shape 717">
                <a:extLst>
                  <a:ext uri="{FF2B5EF4-FFF2-40B4-BE49-F238E27FC236}">
                    <a16:creationId xmlns:a16="http://schemas.microsoft.com/office/drawing/2014/main" id="{7B85CD5D-1DBC-4BFC-9B05-774A246A264C}"/>
                  </a:ext>
                </a:extLst>
              </p:cNvPr>
              <p:cNvSpPr/>
              <p:nvPr/>
            </p:nvSpPr>
            <p:spPr>
              <a:xfrm>
                <a:off x="8161652" y="2935892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19" name="Freeform: Shape 718">
                <a:extLst>
                  <a:ext uri="{FF2B5EF4-FFF2-40B4-BE49-F238E27FC236}">
                    <a16:creationId xmlns:a16="http://schemas.microsoft.com/office/drawing/2014/main" id="{13639FB3-6F88-49E4-8EAA-757BC9081D26}"/>
                  </a:ext>
                </a:extLst>
              </p:cNvPr>
              <p:cNvSpPr/>
              <p:nvPr/>
            </p:nvSpPr>
            <p:spPr>
              <a:xfrm>
                <a:off x="8167785" y="2939572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20" name="Freeform: Shape 719">
                <a:extLst>
                  <a:ext uri="{FF2B5EF4-FFF2-40B4-BE49-F238E27FC236}">
                    <a16:creationId xmlns:a16="http://schemas.microsoft.com/office/drawing/2014/main" id="{65F9F34E-4347-4522-A166-7AECE888BED2}"/>
                  </a:ext>
                </a:extLst>
              </p:cNvPr>
              <p:cNvSpPr/>
              <p:nvPr/>
            </p:nvSpPr>
            <p:spPr>
              <a:xfrm>
                <a:off x="8161652" y="2978824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505" name="Graphic 2">
              <a:extLst>
                <a:ext uri="{FF2B5EF4-FFF2-40B4-BE49-F238E27FC236}">
                  <a16:creationId xmlns:a16="http://schemas.microsoft.com/office/drawing/2014/main" id="{36B995D5-8AD5-4F92-8928-AD32F1D3895A}"/>
                </a:ext>
              </a:extLst>
            </p:cNvPr>
            <p:cNvGrpSpPr/>
            <p:nvPr/>
          </p:nvGrpSpPr>
          <p:grpSpPr>
            <a:xfrm>
              <a:off x="8279409" y="3000904"/>
              <a:ext cx="29439" cy="71144"/>
              <a:chOff x="8279409" y="3000904"/>
              <a:chExt cx="29439" cy="71144"/>
            </a:xfrm>
            <a:solidFill>
              <a:schemeClr val="accent1"/>
            </a:solidFill>
          </p:grpSpPr>
          <p:sp>
            <p:nvSpPr>
              <p:cNvPr id="713" name="Freeform: Shape 712">
                <a:extLst>
                  <a:ext uri="{FF2B5EF4-FFF2-40B4-BE49-F238E27FC236}">
                    <a16:creationId xmlns:a16="http://schemas.microsoft.com/office/drawing/2014/main" id="{07768C08-17E2-40A3-A3CC-250D68B156FA}"/>
                  </a:ext>
                </a:extLst>
              </p:cNvPr>
              <p:cNvSpPr/>
              <p:nvPr/>
            </p:nvSpPr>
            <p:spPr>
              <a:xfrm>
                <a:off x="8279409" y="3000904"/>
                <a:ext cx="29439" cy="71144"/>
              </a:xfrm>
              <a:custGeom>
                <a:avLst/>
                <a:gdLst>
                  <a:gd name="connsiteX0" fmla="*/ 29439 w 29439"/>
                  <a:gd name="connsiteY0" fmla="*/ 17173 h 71144"/>
                  <a:gd name="connsiteX1" fmla="*/ 29439 w 29439"/>
                  <a:gd name="connsiteY1" fmla="*/ 71145 h 71144"/>
                  <a:gd name="connsiteX2" fmla="*/ 0 w 29439"/>
                  <a:gd name="connsiteY2" fmla="*/ 53972 h 71144"/>
                  <a:gd name="connsiteX3" fmla="*/ 0 w 29439"/>
                  <a:gd name="connsiteY3" fmla="*/ 0 h 71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71144">
                    <a:moveTo>
                      <a:pt x="29439" y="17173"/>
                    </a:moveTo>
                    <a:lnTo>
                      <a:pt x="29439" y="71145"/>
                    </a:lnTo>
                    <a:lnTo>
                      <a:pt x="0" y="5397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14" name="Freeform: Shape 713">
                <a:extLst>
                  <a:ext uri="{FF2B5EF4-FFF2-40B4-BE49-F238E27FC236}">
                    <a16:creationId xmlns:a16="http://schemas.microsoft.com/office/drawing/2014/main" id="{E1AB091F-96A8-47DD-A5AF-014AB2FD0663}"/>
                  </a:ext>
                </a:extLst>
              </p:cNvPr>
              <p:cNvSpPr/>
              <p:nvPr/>
            </p:nvSpPr>
            <p:spPr>
              <a:xfrm>
                <a:off x="8281862" y="3005810"/>
                <a:ext cx="24532" cy="61331"/>
              </a:xfrm>
              <a:custGeom>
                <a:avLst/>
                <a:gdLst>
                  <a:gd name="connsiteX0" fmla="*/ 24533 w 24532"/>
                  <a:gd name="connsiteY0" fmla="*/ 13493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3493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15" name="Freeform: Shape 714">
                <a:extLst>
                  <a:ext uri="{FF2B5EF4-FFF2-40B4-BE49-F238E27FC236}">
                    <a16:creationId xmlns:a16="http://schemas.microsoft.com/office/drawing/2014/main" id="{E662EF8F-9CC2-4A88-BE6B-39E4BD6C2926}"/>
                  </a:ext>
                </a:extLst>
              </p:cNvPr>
              <p:cNvSpPr/>
              <p:nvPr/>
            </p:nvSpPr>
            <p:spPr>
              <a:xfrm>
                <a:off x="8287995" y="3009490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9813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9813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16" name="Freeform: Shape 715">
                <a:extLst>
                  <a:ext uri="{FF2B5EF4-FFF2-40B4-BE49-F238E27FC236}">
                    <a16:creationId xmlns:a16="http://schemas.microsoft.com/office/drawing/2014/main" id="{DB8C8E1B-A707-4234-91EB-16F9B903A81D}"/>
                  </a:ext>
                </a:extLst>
              </p:cNvPr>
              <p:cNvSpPr/>
              <p:nvPr/>
            </p:nvSpPr>
            <p:spPr>
              <a:xfrm>
                <a:off x="8281862" y="3048743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506" name="Graphic 2">
              <a:extLst>
                <a:ext uri="{FF2B5EF4-FFF2-40B4-BE49-F238E27FC236}">
                  <a16:creationId xmlns:a16="http://schemas.microsoft.com/office/drawing/2014/main" id="{0322278D-52A5-4A85-8DEB-EA0CACC387B1}"/>
                </a:ext>
              </a:extLst>
            </p:cNvPr>
            <p:cNvGrpSpPr/>
            <p:nvPr/>
          </p:nvGrpSpPr>
          <p:grpSpPr>
            <a:xfrm>
              <a:off x="8513696" y="3200845"/>
              <a:ext cx="29439" cy="71144"/>
              <a:chOff x="8513696" y="3200845"/>
              <a:chExt cx="29439" cy="71144"/>
            </a:xfrm>
            <a:solidFill>
              <a:schemeClr val="accent1"/>
            </a:solidFill>
          </p:grpSpPr>
          <p:sp>
            <p:nvSpPr>
              <p:cNvPr id="709" name="Freeform: Shape 708">
                <a:extLst>
                  <a:ext uri="{FF2B5EF4-FFF2-40B4-BE49-F238E27FC236}">
                    <a16:creationId xmlns:a16="http://schemas.microsoft.com/office/drawing/2014/main" id="{5E948A08-3F53-420B-ACBF-0861B67C766C}"/>
                  </a:ext>
                </a:extLst>
              </p:cNvPr>
              <p:cNvSpPr/>
              <p:nvPr/>
            </p:nvSpPr>
            <p:spPr>
              <a:xfrm>
                <a:off x="8513696" y="3200845"/>
                <a:ext cx="29439" cy="71144"/>
              </a:xfrm>
              <a:custGeom>
                <a:avLst/>
                <a:gdLst>
                  <a:gd name="connsiteX0" fmla="*/ 29439 w 29439"/>
                  <a:gd name="connsiteY0" fmla="*/ 17173 h 71144"/>
                  <a:gd name="connsiteX1" fmla="*/ 29439 w 29439"/>
                  <a:gd name="connsiteY1" fmla="*/ 71145 h 71144"/>
                  <a:gd name="connsiteX2" fmla="*/ 0 w 29439"/>
                  <a:gd name="connsiteY2" fmla="*/ 53972 h 71144"/>
                  <a:gd name="connsiteX3" fmla="*/ 0 w 29439"/>
                  <a:gd name="connsiteY3" fmla="*/ 0 h 71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71144">
                    <a:moveTo>
                      <a:pt x="29439" y="17173"/>
                    </a:moveTo>
                    <a:lnTo>
                      <a:pt x="29439" y="71145"/>
                    </a:lnTo>
                    <a:lnTo>
                      <a:pt x="0" y="5397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10" name="Freeform: Shape 709">
                <a:extLst>
                  <a:ext uri="{FF2B5EF4-FFF2-40B4-BE49-F238E27FC236}">
                    <a16:creationId xmlns:a16="http://schemas.microsoft.com/office/drawing/2014/main" id="{4FF6DDA5-73C1-44A6-8FAD-C3B23622737D}"/>
                  </a:ext>
                </a:extLst>
              </p:cNvPr>
              <p:cNvSpPr/>
              <p:nvPr/>
            </p:nvSpPr>
            <p:spPr>
              <a:xfrm>
                <a:off x="8516149" y="3205752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11" name="Freeform: Shape 710">
                <a:extLst>
                  <a:ext uri="{FF2B5EF4-FFF2-40B4-BE49-F238E27FC236}">
                    <a16:creationId xmlns:a16="http://schemas.microsoft.com/office/drawing/2014/main" id="{22739DB9-F0C0-49E3-8BE9-3FF068364D59}"/>
                  </a:ext>
                </a:extLst>
              </p:cNvPr>
              <p:cNvSpPr/>
              <p:nvPr/>
            </p:nvSpPr>
            <p:spPr>
              <a:xfrm>
                <a:off x="8522282" y="3209432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12" name="Freeform: Shape 711">
                <a:extLst>
                  <a:ext uri="{FF2B5EF4-FFF2-40B4-BE49-F238E27FC236}">
                    <a16:creationId xmlns:a16="http://schemas.microsoft.com/office/drawing/2014/main" id="{4AF6F603-157F-4209-8BF9-A540E9BB5C9A}"/>
                  </a:ext>
                </a:extLst>
              </p:cNvPr>
              <p:cNvSpPr/>
              <p:nvPr/>
            </p:nvSpPr>
            <p:spPr>
              <a:xfrm>
                <a:off x="8516149" y="3248684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507" name="Graphic 2">
              <a:extLst>
                <a:ext uri="{FF2B5EF4-FFF2-40B4-BE49-F238E27FC236}">
                  <a16:creationId xmlns:a16="http://schemas.microsoft.com/office/drawing/2014/main" id="{F364E7AE-722D-4B85-8B1C-C698B1FBB2E7}"/>
                </a:ext>
              </a:extLst>
            </p:cNvPr>
            <p:cNvGrpSpPr/>
            <p:nvPr/>
          </p:nvGrpSpPr>
          <p:grpSpPr>
            <a:xfrm>
              <a:off x="8235250" y="3038929"/>
              <a:ext cx="29439" cy="69918"/>
              <a:chOff x="8235250" y="3038929"/>
              <a:chExt cx="29439" cy="69918"/>
            </a:xfrm>
            <a:solidFill>
              <a:schemeClr val="accent1"/>
            </a:solidFill>
          </p:grpSpPr>
          <p:sp>
            <p:nvSpPr>
              <p:cNvPr id="705" name="Freeform: Shape 704">
                <a:extLst>
                  <a:ext uri="{FF2B5EF4-FFF2-40B4-BE49-F238E27FC236}">
                    <a16:creationId xmlns:a16="http://schemas.microsoft.com/office/drawing/2014/main" id="{325B4705-8CFD-4BB9-B006-DF533AFDDE54}"/>
                  </a:ext>
                </a:extLst>
              </p:cNvPr>
              <p:cNvSpPr/>
              <p:nvPr/>
            </p:nvSpPr>
            <p:spPr>
              <a:xfrm>
                <a:off x="8235250" y="3038929"/>
                <a:ext cx="29439" cy="69918"/>
              </a:xfrm>
              <a:custGeom>
                <a:avLst/>
                <a:gdLst>
                  <a:gd name="connsiteX0" fmla="*/ 29439 w 29439"/>
                  <a:gd name="connsiteY0" fmla="*/ 17173 h 69918"/>
                  <a:gd name="connsiteX1" fmla="*/ 29439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7173"/>
                    </a:moveTo>
                    <a:lnTo>
                      <a:pt x="29439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06" name="Freeform: Shape 705">
                <a:extLst>
                  <a:ext uri="{FF2B5EF4-FFF2-40B4-BE49-F238E27FC236}">
                    <a16:creationId xmlns:a16="http://schemas.microsoft.com/office/drawing/2014/main" id="{5F48CF24-5DFE-48C0-9AAB-AE31D536BA78}"/>
                  </a:ext>
                </a:extLst>
              </p:cNvPr>
              <p:cNvSpPr/>
              <p:nvPr/>
            </p:nvSpPr>
            <p:spPr>
              <a:xfrm>
                <a:off x="8237703" y="3042609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7839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7839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07" name="Freeform: Shape 706">
                <a:extLst>
                  <a:ext uri="{FF2B5EF4-FFF2-40B4-BE49-F238E27FC236}">
                    <a16:creationId xmlns:a16="http://schemas.microsoft.com/office/drawing/2014/main" id="{29ADEC2F-1F4F-4195-9986-7BBB281E6BCE}"/>
                  </a:ext>
                </a:extLst>
              </p:cNvPr>
              <p:cNvSpPr/>
              <p:nvPr/>
            </p:nvSpPr>
            <p:spPr>
              <a:xfrm>
                <a:off x="8243836" y="3046289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08" name="Freeform: Shape 707">
                <a:extLst>
                  <a:ext uri="{FF2B5EF4-FFF2-40B4-BE49-F238E27FC236}">
                    <a16:creationId xmlns:a16="http://schemas.microsoft.com/office/drawing/2014/main" id="{B0C1C1ED-4EFD-4A8F-93F9-6118B91703CD}"/>
                  </a:ext>
                </a:extLst>
              </p:cNvPr>
              <p:cNvSpPr/>
              <p:nvPr/>
            </p:nvSpPr>
            <p:spPr>
              <a:xfrm>
                <a:off x="8237703" y="3085542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4907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4907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508" name="Graphic 2">
              <a:extLst>
                <a:ext uri="{FF2B5EF4-FFF2-40B4-BE49-F238E27FC236}">
                  <a16:creationId xmlns:a16="http://schemas.microsoft.com/office/drawing/2014/main" id="{A75C6BFE-D79F-43D4-B332-B78BE2B83109}"/>
                </a:ext>
              </a:extLst>
            </p:cNvPr>
            <p:cNvGrpSpPr/>
            <p:nvPr/>
          </p:nvGrpSpPr>
          <p:grpSpPr>
            <a:xfrm>
              <a:off x="8354234" y="3108848"/>
              <a:ext cx="29439" cy="69918"/>
              <a:chOff x="8354234" y="3108848"/>
              <a:chExt cx="29439" cy="69918"/>
            </a:xfrm>
            <a:solidFill>
              <a:schemeClr val="accent1"/>
            </a:solidFill>
          </p:grpSpPr>
          <p:sp>
            <p:nvSpPr>
              <p:cNvPr id="701" name="Freeform: Shape 700">
                <a:extLst>
                  <a:ext uri="{FF2B5EF4-FFF2-40B4-BE49-F238E27FC236}">
                    <a16:creationId xmlns:a16="http://schemas.microsoft.com/office/drawing/2014/main" id="{FAF16008-95E1-4BEE-A624-69F4952D4228}"/>
                  </a:ext>
                </a:extLst>
              </p:cNvPr>
              <p:cNvSpPr/>
              <p:nvPr/>
            </p:nvSpPr>
            <p:spPr>
              <a:xfrm>
                <a:off x="8354234" y="3108848"/>
                <a:ext cx="29439" cy="69918"/>
              </a:xfrm>
              <a:custGeom>
                <a:avLst/>
                <a:gdLst>
                  <a:gd name="connsiteX0" fmla="*/ 29439 w 29439"/>
                  <a:gd name="connsiteY0" fmla="*/ 17173 h 69918"/>
                  <a:gd name="connsiteX1" fmla="*/ 29439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7173"/>
                    </a:moveTo>
                    <a:lnTo>
                      <a:pt x="29439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02" name="Freeform: Shape 701">
                <a:extLst>
                  <a:ext uri="{FF2B5EF4-FFF2-40B4-BE49-F238E27FC236}">
                    <a16:creationId xmlns:a16="http://schemas.microsoft.com/office/drawing/2014/main" id="{070667AD-E3BE-46A0-AA89-AC9835AEFA47}"/>
                  </a:ext>
                </a:extLst>
              </p:cNvPr>
              <p:cNvSpPr/>
              <p:nvPr/>
            </p:nvSpPr>
            <p:spPr>
              <a:xfrm>
                <a:off x="8356687" y="3112528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03" name="Freeform: Shape 702">
                <a:extLst>
                  <a:ext uri="{FF2B5EF4-FFF2-40B4-BE49-F238E27FC236}">
                    <a16:creationId xmlns:a16="http://schemas.microsoft.com/office/drawing/2014/main" id="{1E46AFE1-B84E-4031-8F13-BF11D7F7BF9B}"/>
                  </a:ext>
                </a:extLst>
              </p:cNvPr>
              <p:cNvSpPr/>
              <p:nvPr/>
            </p:nvSpPr>
            <p:spPr>
              <a:xfrm>
                <a:off x="8362820" y="3116208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04" name="Freeform: Shape 703">
                <a:extLst>
                  <a:ext uri="{FF2B5EF4-FFF2-40B4-BE49-F238E27FC236}">
                    <a16:creationId xmlns:a16="http://schemas.microsoft.com/office/drawing/2014/main" id="{0722C43D-62DD-4DD4-BE64-EBAE2D87D933}"/>
                  </a:ext>
                </a:extLst>
              </p:cNvPr>
              <p:cNvSpPr/>
              <p:nvPr/>
            </p:nvSpPr>
            <p:spPr>
              <a:xfrm>
                <a:off x="8356687" y="3155460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509" name="Graphic 2">
              <a:extLst>
                <a:ext uri="{FF2B5EF4-FFF2-40B4-BE49-F238E27FC236}">
                  <a16:creationId xmlns:a16="http://schemas.microsoft.com/office/drawing/2014/main" id="{26DDBE85-01FD-43B9-BCB0-1FC2BEA60D8C}"/>
                </a:ext>
              </a:extLst>
            </p:cNvPr>
            <p:cNvGrpSpPr/>
            <p:nvPr/>
          </p:nvGrpSpPr>
          <p:grpSpPr>
            <a:xfrm>
              <a:off x="8400845" y="3135834"/>
              <a:ext cx="29439" cy="69918"/>
              <a:chOff x="8400845" y="3135834"/>
              <a:chExt cx="29439" cy="69918"/>
            </a:xfrm>
            <a:solidFill>
              <a:schemeClr val="accent1"/>
            </a:solidFill>
          </p:grpSpPr>
          <p:sp>
            <p:nvSpPr>
              <p:cNvPr id="697" name="Freeform: Shape 696">
                <a:extLst>
                  <a:ext uri="{FF2B5EF4-FFF2-40B4-BE49-F238E27FC236}">
                    <a16:creationId xmlns:a16="http://schemas.microsoft.com/office/drawing/2014/main" id="{5C1FA0B6-0FE0-49C5-B30B-F50646FDAA5F}"/>
                  </a:ext>
                </a:extLst>
              </p:cNvPr>
              <p:cNvSpPr/>
              <p:nvPr/>
            </p:nvSpPr>
            <p:spPr>
              <a:xfrm>
                <a:off x="8400845" y="3135834"/>
                <a:ext cx="29439" cy="69918"/>
              </a:xfrm>
              <a:custGeom>
                <a:avLst/>
                <a:gdLst>
                  <a:gd name="connsiteX0" fmla="*/ 29439 w 29439"/>
                  <a:gd name="connsiteY0" fmla="*/ 15946 h 69918"/>
                  <a:gd name="connsiteX1" fmla="*/ 29439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5946"/>
                    </a:moveTo>
                    <a:lnTo>
                      <a:pt x="29439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98" name="Freeform: Shape 697">
                <a:extLst>
                  <a:ext uri="{FF2B5EF4-FFF2-40B4-BE49-F238E27FC236}">
                    <a16:creationId xmlns:a16="http://schemas.microsoft.com/office/drawing/2014/main" id="{031E547C-AE8D-444D-A170-5D957F91A96A}"/>
                  </a:ext>
                </a:extLst>
              </p:cNvPr>
              <p:cNvSpPr/>
              <p:nvPr/>
            </p:nvSpPr>
            <p:spPr>
              <a:xfrm>
                <a:off x="8403299" y="3139514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99" name="Freeform: Shape 698">
                <a:extLst>
                  <a:ext uri="{FF2B5EF4-FFF2-40B4-BE49-F238E27FC236}">
                    <a16:creationId xmlns:a16="http://schemas.microsoft.com/office/drawing/2014/main" id="{964B0406-A5D2-4A47-A15A-C25C2C750F7A}"/>
                  </a:ext>
                </a:extLst>
              </p:cNvPr>
              <p:cNvSpPr/>
              <p:nvPr/>
            </p:nvSpPr>
            <p:spPr>
              <a:xfrm>
                <a:off x="8409432" y="3143193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00" name="Freeform: Shape 699">
                <a:extLst>
                  <a:ext uri="{FF2B5EF4-FFF2-40B4-BE49-F238E27FC236}">
                    <a16:creationId xmlns:a16="http://schemas.microsoft.com/office/drawing/2014/main" id="{C86B2CD7-4ACC-4405-B7C6-605F659803D0}"/>
                  </a:ext>
                </a:extLst>
              </p:cNvPr>
              <p:cNvSpPr/>
              <p:nvPr/>
            </p:nvSpPr>
            <p:spPr>
              <a:xfrm>
                <a:off x="8403299" y="3182446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510" name="Graphic 2">
              <a:extLst>
                <a:ext uri="{FF2B5EF4-FFF2-40B4-BE49-F238E27FC236}">
                  <a16:creationId xmlns:a16="http://schemas.microsoft.com/office/drawing/2014/main" id="{D530080C-B6B1-4F56-99BF-78B0EAAF9F55}"/>
                </a:ext>
              </a:extLst>
            </p:cNvPr>
            <p:cNvGrpSpPr/>
            <p:nvPr/>
          </p:nvGrpSpPr>
          <p:grpSpPr>
            <a:xfrm>
              <a:off x="8121173" y="2972691"/>
              <a:ext cx="29439" cy="69918"/>
              <a:chOff x="8121173" y="2972691"/>
              <a:chExt cx="29439" cy="69918"/>
            </a:xfrm>
            <a:solidFill>
              <a:schemeClr val="accent1"/>
            </a:solidFill>
          </p:grpSpPr>
          <p:sp>
            <p:nvSpPr>
              <p:cNvPr id="693" name="Freeform: Shape 692">
                <a:extLst>
                  <a:ext uri="{FF2B5EF4-FFF2-40B4-BE49-F238E27FC236}">
                    <a16:creationId xmlns:a16="http://schemas.microsoft.com/office/drawing/2014/main" id="{756415A3-3CEF-49BF-BB96-98D8DA84C36F}"/>
                  </a:ext>
                </a:extLst>
              </p:cNvPr>
              <p:cNvSpPr/>
              <p:nvPr/>
            </p:nvSpPr>
            <p:spPr>
              <a:xfrm>
                <a:off x="8121173" y="2972691"/>
                <a:ext cx="29439" cy="69918"/>
              </a:xfrm>
              <a:custGeom>
                <a:avLst/>
                <a:gdLst>
                  <a:gd name="connsiteX0" fmla="*/ 29439 w 29439"/>
                  <a:gd name="connsiteY0" fmla="*/ 17173 h 69918"/>
                  <a:gd name="connsiteX1" fmla="*/ 29439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7173"/>
                    </a:moveTo>
                    <a:lnTo>
                      <a:pt x="29439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94" name="Freeform: Shape 693">
                <a:extLst>
                  <a:ext uri="{FF2B5EF4-FFF2-40B4-BE49-F238E27FC236}">
                    <a16:creationId xmlns:a16="http://schemas.microsoft.com/office/drawing/2014/main" id="{D5DEE75B-F5C2-4E97-AC60-788FD562D1F2}"/>
                  </a:ext>
                </a:extLst>
              </p:cNvPr>
              <p:cNvSpPr/>
              <p:nvPr/>
            </p:nvSpPr>
            <p:spPr>
              <a:xfrm>
                <a:off x="8123626" y="2976371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7839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7839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95" name="Freeform: Shape 694">
                <a:extLst>
                  <a:ext uri="{FF2B5EF4-FFF2-40B4-BE49-F238E27FC236}">
                    <a16:creationId xmlns:a16="http://schemas.microsoft.com/office/drawing/2014/main" id="{D14E5455-AE25-4339-AC0F-DA553C4A75A2}"/>
                  </a:ext>
                </a:extLst>
              </p:cNvPr>
              <p:cNvSpPr/>
              <p:nvPr/>
            </p:nvSpPr>
            <p:spPr>
              <a:xfrm>
                <a:off x="8130986" y="2980051"/>
                <a:ext cx="17172" cy="50292"/>
              </a:xfrm>
              <a:custGeom>
                <a:avLst/>
                <a:gdLst>
                  <a:gd name="connsiteX0" fmla="*/ 0 w 17172"/>
                  <a:gd name="connsiteY0" fmla="*/ 0 h 50292"/>
                  <a:gd name="connsiteX1" fmla="*/ 0 w 17172"/>
                  <a:gd name="connsiteY1" fmla="*/ 40479 h 50292"/>
                  <a:gd name="connsiteX2" fmla="*/ 17173 w 17172"/>
                  <a:gd name="connsiteY2" fmla="*/ 50292 h 50292"/>
                  <a:gd name="connsiteX3" fmla="*/ 17173 w 17172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172" h="50292">
                    <a:moveTo>
                      <a:pt x="0" y="0"/>
                    </a:moveTo>
                    <a:lnTo>
                      <a:pt x="0" y="40479"/>
                    </a:lnTo>
                    <a:lnTo>
                      <a:pt x="17173" y="50292"/>
                    </a:lnTo>
                    <a:lnTo>
                      <a:pt x="17173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96" name="Freeform: Shape 695">
                <a:extLst>
                  <a:ext uri="{FF2B5EF4-FFF2-40B4-BE49-F238E27FC236}">
                    <a16:creationId xmlns:a16="http://schemas.microsoft.com/office/drawing/2014/main" id="{F90E19F3-9BCC-461A-822B-F8A840E85CEA}"/>
                  </a:ext>
                </a:extLst>
              </p:cNvPr>
              <p:cNvSpPr/>
              <p:nvPr/>
            </p:nvSpPr>
            <p:spPr>
              <a:xfrm>
                <a:off x="8123626" y="3020530"/>
                <a:ext cx="24532" cy="17172"/>
              </a:xfrm>
              <a:custGeom>
                <a:avLst/>
                <a:gdLst>
                  <a:gd name="connsiteX0" fmla="*/ 24533 w 24532"/>
                  <a:gd name="connsiteY0" fmla="*/ 17173 h 17172"/>
                  <a:gd name="connsiteX1" fmla="*/ 0 w 24532"/>
                  <a:gd name="connsiteY1" fmla="*/ 3680 h 17172"/>
                  <a:gd name="connsiteX2" fmla="*/ 7360 w 24532"/>
                  <a:gd name="connsiteY2" fmla="*/ 0 h 17172"/>
                  <a:gd name="connsiteX3" fmla="*/ 24533 w 24532"/>
                  <a:gd name="connsiteY3" fmla="*/ 9813 h 171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7172">
                    <a:moveTo>
                      <a:pt x="24533" y="17173"/>
                    </a:moveTo>
                    <a:lnTo>
                      <a:pt x="0" y="3680"/>
                    </a:lnTo>
                    <a:lnTo>
                      <a:pt x="7360" y="0"/>
                    </a:lnTo>
                    <a:lnTo>
                      <a:pt x="24533" y="9813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511" name="Graphic 2">
              <a:extLst>
                <a:ext uri="{FF2B5EF4-FFF2-40B4-BE49-F238E27FC236}">
                  <a16:creationId xmlns:a16="http://schemas.microsoft.com/office/drawing/2014/main" id="{38989034-21BA-4F51-B80B-5D9AB2720447}"/>
                </a:ext>
              </a:extLst>
            </p:cNvPr>
            <p:cNvGrpSpPr/>
            <p:nvPr/>
          </p:nvGrpSpPr>
          <p:grpSpPr>
            <a:xfrm>
              <a:off x="8475670" y="3178766"/>
              <a:ext cx="29439" cy="71144"/>
              <a:chOff x="8475670" y="3178766"/>
              <a:chExt cx="29439" cy="71144"/>
            </a:xfrm>
            <a:solidFill>
              <a:schemeClr val="accent1"/>
            </a:solidFill>
          </p:grpSpPr>
          <p:sp>
            <p:nvSpPr>
              <p:cNvPr id="689" name="Freeform: Shape 688">
                <a:extLst>
                  <a:ext uri="{FF2B5EF4-FFF2-40B4-BE49-F238E27FC236}">
                    <a16:creationId xmlns:a16="http://schemas.microsoft.com/office/drawing/2014/main" id="{EA70CA8A-FA79-476C-86ED-DED6D5895CAB}"/>
                  </a:ext>
                </a:extLst>
              </p:cNvPr>
              <p:cNvSpPr/>
              <p:nvPr/>
            </p:nvSpPr>
            <p:spPr>
              <a:xfrm>
                <a:off x="8475670" y="3178766"/>
                <a:ext cx="29439" cy="71144"/>
              </a:xfrm>
              <a:custGeom>
                <a:avLst/>
                <a:gdLst>
                  <a:gd name="connsiteX0" fmla="*/ 29439 w 29439"/>
                  <a:gd name="connsiteY0" fmla="*/ 17173 h 71144"/>
                  <a:gd name="connsiteX1" fmla="*/ 29439 w 29439"/>
                  <a:gd name="connsiteY1" fmla="*/ 71145 h 71144"/>
                  <a:gd name="connsiteX2" fmla="*/ 0 w 29439"/>
                  <a:gd name="connsiteY2" fmla="*/ 53972 h 71144"/>
                  <a:gd name="connsiteX3" fmla="*/ 0 w 29439"/>
                  <a:gd name="connsiteY3" fmla="*/ 0 h 71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71144">
                    <a:moveTo>
                      <a:pt x="29439" y="17173"/>
                    </a:moveTo>
                    <a:lnTo>
                      <a:pt x="29439" y="71145"/>
                    </a:lnTo>
                    <a:lnTo>
                      <a:pt x="0" y="5397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90" name="Freeform: Shape 689">
                <a:extLst>
                  <a:ext uri="{FF2B5EF4-FFF2-40B4-BE49-F238E27FC236}">
                    <a16:creationId xmlns:a16="http://schemas.microsoft.com/office/drawing/2014/main" id="{A31DF873-FB52-44A0-8C90-54FE99F6CA2C}"/>
                  </a:ext>
                </a:extLst>
              </p:cNvPr>
              <p:cNvSpPr/>
              <p:nvPr/>
            </p:nvSpPr>
            <p:spPr>
              <a:xfrm>
                <a:off x="8478124" y="3183672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91" name="Freeform: Shape 690">
                <a:extLst>
                  <a:ext uri="{FF2B5EF4-FFF2-40B4-BE49-F238E27FC236}">
                    <a16:creationId xmlns:a16="http://schemas.microsoft.com/office/drawing/2014/main" id="{47E21D5C-23E6-45B1-8A75-E63633A717C6}"/>
                  </a:ext>
                </a:extLst>
              </p:cNvPr>
              <p:cNvSpPr/>
              <p:nvPr/>
            </p:nvSpPr>
            <p:spPr>
              <a:xfrm>
                <a:off x="8485483" y="3187352"/>
                <a:ext cx="17173" cy="50292"/>
              </a:xfrm>
              <a:custGeom>
                <a:avLst/>
                <a:gdLst>
                  <a:gd name="connsiteX0" fmla="*/ 0 w 17173"/>
                  <a:gd name="connsiteY0" fmla="*/ 0 h 50292"/>
                  <a:gd name="connsiteX1" fmla="*/ 0 w 17173"/>
                  <a:gd name="connsiteY1" fmla="*/ 39252 h 50292"/>
                  <a:gd name="connsiteX2" fmla="*/ 17173 w 17173"/>
                  <a:gd name="connsiteY2" fmla="*/ 50292 h 50292"/>
                  <a:gd name="connsiteX3" fmla="*/ 17173 w 17173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173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7173" y="50292"/>
                    </a:lnTo>
                    <a:lnTo>
                      <a:pt x="17173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92" name="Freeform: Shape 691">
                <a:extLst>
                  <a:ext uri="{FF2B5EF4-FFF2-40B4-BE49-F238E27FC236}">
                    <a16:creationId xmlns:a16="http://schemas.microsoft.com/office/drawing/2014/main" id="{A3BFB6FE-7F8A-4C26-A0AA-15E212FCF56A}"/>
                  </a:ext>
                </a:extLst>
              </p:cNvPr>
              <p:cNvSpPr/>
              <p:nvPr/>
            </p:nvSpPr>
            <p:spPr>
              <a:xfrm>
                <a:off x="8478124" y="3226605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7360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7360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512" name="Graphic 2">
              <a:extLst>
                <a:ext uri="{FF2B5EF4-FFF2-40B4-BE49-F238E27FC236}">
                  <a16:creationId xmlns:a16="http://schemas.microsoft.com/office/drawing/2014/main" id="{5E286A10-8FA7-40FC-B036-D19222E2EC24}"/>
                </a:ext>
              </a:extLst>
            </p:cNvPr>
            <p:cNvGrpSpPr/>
            <p:nvPr/>
          </p:nvGrpSpPr>
          <p:grpSpPr>
            <a:xfrm>
              <a:off x="8197224" y="3016850"/>
              <a:ext cx="29439" cy="69918"/>
              <a:chOff x="8197224" y="3016850"/>
              <a:chExt cx="29439" cy="69918"/>
            </a:xfrm>
            <a:solidFill>
              <a:schemeClr val="accent1"/>
            </a:solidFill>
          </p:grpSpPr>
          <p:sp>
            <p:nvSpPr>
              <p:cNvPr id="685" name="Freeform: Shape 684">
                <a:extLst>
                  <a:ext uri="{FF2B5EF4-FFF2-40B4-BE49-F238E27FC236}">
                    <a16:creationId xmlns:a16="http://schemas.microsoft.com/office/drawing/2014/main" id="{D882B23E-2B6E-4520-8382-457965DE2BBF}"/>
                  </a:ext>
                </a:extLst>
              </p:cNvPr>
              <p:cNvSpPr/>
              <p:nvPr/>
            </p:nvSpPr>
            <p:spPr>
              <a:xfrm>
                <a:off x="8197224" y="3016850"/>
                <a:ext cx="29439" cy="69918"/>
              </a:xfrm>
              <a:custGeom>
                <a:avLst/>
                <a:gdLst>
                  <a:gd name="connsiteX0" fmla="*/ 29440 w 29439"/>
                  <a:gd name="connsiteY0" fmla="*/ 17173 h 69918"/>
                  <a:gd name="connsiteX1" fmla="*/ 29440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40" y="17173"/>
                    </a:moveTo>
                    <a:lnTo>
                      <a:pt x="29440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86" name="Freeform: Shape 685">
                <a:extLst>
                  <a:ext uri="{FF2B5EF4-FFF2-40B4-BE49-F238E27FC236}">
                    <a16:creationId xmlns:a16="http://schemas.microsoft.com/office/drawing/2014/main" id="{1EBFB6BD-764B-48ED-855B-B8FCD48D5599}"/>
                  </a:ext>
                </a:extLst>
              </p:cNvPr>
              <p:cNvSpPr/>
              <p:nvPr/>
            </p:nvSpPr>
            <p:spPr>
              <a:xfrm>
                <a:off x="8199677" y="3020530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7839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7839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87" name="Freeform: Shape 686">
                <a:extLst>
                  <a:ext uri="{FF2B5EF4-FFF2-40B4-BE49-F238E27FC236}">
                    <a16:creationId xmlns:a16="http://schemas.microsoft.com/office/drawing/2014/main" id="{9678E3D1-472D-42DF-BDE2-24C096DFA752}"/>
                  </a:ext>
                </a:extLst>
              </p:cNvPr>
              <p:cNvSpPr/>
              <p:nvPr/>
            </p:nvSpPr>
            <p:spPr>
              <a:xfrm>
                <a:off x="8205811" y="3024210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40479 h 50292"/>
                  <a:gd name="connsiteX2" fmla="*/ 18400 w 18399"/>
                  <a:gd name="connsiteY2" fmla="*/ 50292 h 50292"/>
                  <a:gd name="connsiteX3" fmla="*/ 18400 w 18399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40479"/>
                    </a:lnTo>
                    <a:lnTo>
                      <a:pt x="18400" y="50292"/>
                    </a:lnTo>
                    <a:lnTo>
                      <a:pt x="18400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88" name="Freeform: Shape 687">
                <a:extLst>
                  <a:ext uri="{FF2B5EF4-FFF2-40B4-BE49-F238E27FC236}">
                    <a16:creationId xmlns:a16="http://schemas.microsoft.com/office/drawing/2014/main" id="{6A2C8BE2-F311-48E9-BC5B-9D36825BEF6A}"/>
                  </a:ext>
                </a:extLst>
              </p:cNvPr>
              <p:cNvSpPr/>
              <p:nvPr/>
            </p:nvSpPr>
            <p:spPr>
              <a:xfrm>
                <a:off x="8199677" y="3064689"/>
                <a:ext cx="24532" cy="17172"/>
              </a:xfrm>
              <a:custGeom>
                <a:avLst/>
                <a:gdLst>
                  <a:gd name="connsiteX0" fmla="*/ 24533 w 24532"/>
                  <a:gd name="connsiteY0" fmla="*/ 17173 h 17172"/>
                  <a:gd name="connsiteX1" fmla="*/ 0 w 24532"/>
                  <a:gd name="connsiteY1" fmla="*/ 3680 h 17172"/>
                  <a:gd name="connsiteX2" fmla="*/ 6133 w 24532"/>
                  <a:gd name="connsiteY2" fmla="*/ 0 h 17172"/>
                  <a:gd name="connsiteX3" fmla="*/ 24533 w 24532"/>
                  <a:gd name="connsiteY3" fmla="*/ 9813 h 171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7172">
                    <a:moveTo>
                      <a:pt x="24533" y="17173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9813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513" name="Graphic 2">
              <a:extLst>
                <a:ext uri="{FF2B5EF4-FFF2-40B4-BE49-F238E27FC236}">
                  <a16:creationId xmlns:a16="http://schemas.microsoft.com/office/drawing/2014/main" id="{2BF34B15-5D2D-43E6-958B-058B421AD7A1}"/>
                </a:ext>
              </a:extLst>
            </p:cNvPr>
            <p:cNvGrpSpPr/>
            <p:nvPr/>
          </p:nvGrpSpPr>
          <p:grpSpPr>
            <a:xfrm>
              <a:off x="8316208" y="3086768"/>
              <a:ext cx="29439" cy="69918"/>
              <a:chOff x="8316208" y="3086768"/>
              <a:chExt cx="29439" cy="69918"/>
            </a:xfrm>
            <a:solidFill>
              <a:schemeClr val="accent1"/>
            </a:solidFill>
          </p:grpSpPr>
          <p:sp>
            <p:nvSpPr>
              <p:cNvPr id="681" name="Freeform: Shape 680">
                <a:extLst>
                  <a:ext uri="{FF2B5EF4-FFF2-40B4-BE49-F238E27FC236}">
                    <a16:creationId xmlns:a16="http://schemas.microsoft.com/office/drawing/2014/main" id="{D711C02D-3DF5-41C0-9D60-92D541AAD83A}"/>
                  </a:ext>
                </a:extLst>
              </p:cNvPr>
              <p:cNvSpPr/>
              <p:nvPr/>
            </p:nvSpPr>
            <p:spPr>
              <a:xfrm>
                <a:off x="8316208" y="3086768"/>
                <a:ext cx="29439" cy="69918"/>
              </a:xfrm>
              <a:custGeom>
                <a:avLst/>
                <a:gdLst>
                  <a:gd name="connsiteX0" fmla="*/ 29439 w 29439"/>
                  <a:gd name="connsiteY0" fmla="*/ 17173 h 69918"/>
                  <a:gd name="connsiteX1" fmla="*/ 29439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7173"/>
                    </a:moveTo>
                    <a:lnTo>
                      <a:pt x="29439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82" name="Freeform: Shape 681">
                <a:extLst>
                  <a:ext uri="{FF2B5EF4-FFF2-40B4-BE49-F238E27FC236}">
                    <a16:creationId xmlns:a16="http://schemas.microsoft.com/office/drawing/2014/main" id="{7318FBE7-342F-4375-B7FF-A12A4DF590A0}"/>
                  </a:ext>
                </a:extLst>
              </p:cNvPr>
              <p:cNvSpPr/>
              <p:nvPr/>
            </p:nvSpPr>
            <p:spPr>
              <a:xfrm>
                <a:off x="8318661" y="3090448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83" name="Freeform: Shape 682">
                <a:extLst>
                  <a:ext uri="{FF2B5EF4-FFF2-40B4-BE49-F238E27FC236}">
                    <a16:creationId xmlns:a16="http://schemas.microsoft.com/office/drawing/2014/main" id="{545B3BD1-35C3-42D0-9772-4FB857CE7C0E}"/>
                  </a:ext>
                </a:extLst>
              </p:cNvPr>
              <p:cNvSpPr/>
              <p:nvPr/>
            </p:nvSpPr>
            <p:spPr>
              <a:xfrm>
                <a:off x="8326021" y="3094128"/>
                <a:ext cx="17173" cy="50292"/>
              </a:xfrm>
              <a:custGeom>
                <a:avLst/>
                <a:gdLst>
                  <a:gd name="connsiteX0" fmla="*/ 0 w 17173"/>
                  <a:gd name="connsiteY0" fmla="*/ 0 h 50292"/>
                  <a:gd name="connsiteX1" fmla="*/ 0 w 17173"/>
                  <a:gd name="connsiteY1" fmla="*/ 39252 h 50292"/>
                  <a:gd name="connsiteX2" fmla="*/ 17173 w 17173"/>
                  <a:gd name="connsiteY2" fmla="*/ 50292 h 50292"/>
                  <a:gd name="connsiteX3" fmla="*/ 17173 w 17173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173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7173" y="50292"/>
                    </a:lnTo>
                    <a:lnTo>
                      <a:pt x="17173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84" name="Freeform: Shape 683">
                <a:extLst>
                  <a:ext uri="{FF2B5EF4-FFF2-40B4-BE49-F238E27FC236}">
                    <a16:creationId xmlns:a16="http://schemas.microsoft.com/office/drawing/2014/main" id="{84F809A1-4F7A-4E30-9215-42C079B8AB4E}"/>
                  </a:ext>
                </a:extLst>
              </p:cNvPr>
              <p:cNvSpPr/>
              <p:nvPr/>
            </p:nvSpPr>
            <p:spPr>
              <a:xfrm>
                <a:off x="8318661" y="3133380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7360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7360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514" name="Graphic 2">
              <a:extLst>
                <a:ext uri="{FF2B5EF4-FFF2-40B4-BE49-F238E27FC236}">
                  <a16:creationId xmlns:a16="http://schemas.microsoft.com/office/drawing/2014/main" id="{C436C9C5-315D-4B78-8328-07AF4153C7E0}"/>
                </a:ext>
              </a:extLst>
            </p:cNvPr>
            <p:cNvGrpSpPr/>
            <p:nvPr/>
          </p:nvGrpSpPr>
          <p:grpSpPr>
            <a:xfrm>
              <a:off x="8438871" y="3157913"/>
              <a:ext cx="28212" cy="69918"/>
              <a:chOff x="8438871" y="3157913"/>
              <a:chExt cx="28212" cy="69918"/>
            </a:xfrm>
            <a:solidFill>
              <a:schemeClr val="accent1"/>
            </a:solidFill>
          </p:grpSpPr>
          <p:sp>
            <p:nvSpPr>
              <p:cNvPr id="677" name="Freeform: Shape 676">
                <a:extLst>
                  <a:ext uri="{FF2B5EF4-FFF2-40B4-BE49-F238E27FC236}">
                    <a16:creationId xmlns:a16="http://schemas.microsoft.com/office/drawing/2014/main" id="{46F615B3-89A2-46B1-87CA-E4A17B4D7113}"/>
                  </a:ext>
                </a:extLst>
              </p:cNvPr>
              <p:cNvSpPr/>
              <p:nvPr/>
            </p:nvSpPr>
            <p:spPr>
              <a:xfrm>
                <a:off x="8438871" y="3157913"/>
                <a:ext cx="28212" cy="69918"/>
              </a:xfrm>
              <a:custGeom>
                <a:avLst/>
                <a:gdLst>
                  <a:gd name="connsiteX0" fmla="*/ 28212 w 28212"/>
                  <a:gd name="connsiteY0" fmla="*/ 15946 h 69918"/>
                  <a:gd name="connsiteX1" fmla="*/ 28212 w 28212"/>
                  <a:gd name="connsiteY1" fmla="*/ 69918 h 69918"/>
                  <a:gd name="connsiteX2" fmla="*/ 0 w 28212"/>
                  <a:gd name="connsiteY2" fmla="*/ 52745 h 69918"/>
                  <a:gd name="connsiteX3" fmla="*/ 0 w 28212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8212" h="69918">
                    <a:moveTo>
                      <a:pt x="28212" y="15946"/>
                    </a:moveTo>
                    <a:lnTo>
                      <a:pt x="28212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78" name="Freeform: Shape 677">
                <a:extLst>
                  <a:ext uri="{FF2B5EF4-FFF2-40B4-BE49-F238E27FC236}">
                    <a16:creationId xmlns:a16="http://schemas.microsoft.com/office/drawing/2014/main" id="{B853AB4B-1597-4E45-8B56-495D05704271}"/>
                  </a:ext>
                </a:extLst>
              </p:cNvPr>
              <p:cNvSpPr/>
              <p:nvPr/>
            </p:nvSpPr>
            <p:spPr>
              <a:xfrm>
                <a:off x="8441325" y="3161593"/>
                <a:ext cx="23305" cy="61331"/>
              </a:xfrm>
              <a:custGeom>
                <a:avLst/>
                <a:gdLst>
                  <a:gd name="connsiteX0" fmla="*/ 23306 w 23305"/>
                  <a:gd name="connsiteY0" fmla="*/ 14720 h 61331"/>
                  <a:gd name="connsiteX1" fmla="*/ 0 w 23305"/>
                  <a:gd name="connsiteY1" fmla="*/ 0 h 61331"/>
                  <a:gd name="connsiteX2" fmla="*/ 0 w 23305"/>
                  <a:gd name="connsiteY2" fmla="*/ 46612 h 61331"/>
                  <a:gd name="connsiteX3" fmla="*/ 23306 w 23305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305" h="61331">
                    <a:moveTo>
                      <a:pt x="23306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3306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79" name="Freeform: Shape 678">
                <a:extLst>
                  <a:ext uri="{FF2B5EF4-FFF2-40B4-BE49-F238E27FC236}">
                    <a16:creationId xmlns:a16="http://schemas.microsoft.com/office/drawing/2014/main" id="{A7E77663-9EFD-4876-8569-C75094BAA98F}"/>
                  </a:ext>
                </a:extLst>
              </p:cNvPr>
              <p:cNvSpPr/>
              <p:nvPr/>
            </p:nvSpPr>
            <p:spPr>
              <a:xfrm>
                <a:off x="8447458" y="3165273"/>
                <a:ext cx="17172" cy="50292"/>
              </a:xfrm>
              <a:custGeom>
                <a:avLst/>
                <a:gdLst>
                  <a:gd name="connsiteX0" fmla="*/ 0 w 17172"/>
                  <a:gd name="connsiteY0" fmla="*/ 0 h 50292"/>
                  <a:gd name="connsiteX1" fmla="*/ 0 w 17172"/>
                  <a:gd name="connsiteY1" fmla="*/ 39252 h 50292"/>
                  <a:gd name="connsiteX2" fmla="*/ 17173 w 17172"/>
                  <a:gd name="connsiteY2" fmla="*/ 50292 h 50292"/>
                  <a:gd name="connsiteX3" fmla="*/ 17173 w 17172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172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7173" y="50292"/>
                    </a:lnTo>
                    <a:lnTo>
                      <a:pt x="17173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80" name="Freeform: Shape 679">
                <a:extLst>
                  <a:ext uri="{FF2B5EF4-FFF2-40B4-BE49-F238E27FC236}">
                    <a16:creationId xmlns:a16="http://schemas.microsoft.com/office/drawing/2014/main" id="{3499B67A-13DD-44EC-BF5D-6752C324D59A}"/>
                  </a:ext>
                </a:extLst>
              </p:cNvPr>
              <p:cNvSpPr/>
              <p:nvPr/>
            </p:nvSpPr>
            <p:spPr>
              <a:xfrm>
                <a:off x="8441325" y="3204525"/>
                <a:ext cx="23305" cy="18399"/>
              </a:xfrm>
              <a:custGeom>
                <a:avLst/>
                <a:gdLst>
                  <a:gd name="connsiteX0" fmla="*/ 23306 w 23305"/>
                  <a:gd name="connsiteY0" fmla="*/ 18400 h 18399"/>
                  <a:gd name="connsiteX1" fmla="*/ 0 w 23305"/>
                  <a:gd name="connsiteY1" fmla="*/ 3680 h 18399"/>
                  <a:gd name="connsiteX2" fmla="*/ 6133 w 23305"/>
                  <a:gd name="connsiteY2" fmla="*/ 0 h 18399"/>
                  <a:gd name="connsiteX3" fmla="*/ 23306 w 23305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305" h="18399">
                    <a:moveTo>
                      <a:pt x="23306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3306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515" name="Graphic 2">
              <a:extLst>
                <a:ext uri="{FF2B5EF4-FFF2-40B4-BE49-F238E27FC236}">
                  <a16:creationId xmlns:a16="http://schemas.microsoft.com/office/drawing/2014/main" id="{D39026D9-10D8-4C35-AF8F-F1029E41B210}"/>
                </a:ext>
              </a:extLst>
            </p:cNvPr>
            <p:cNvGrpSpPr/>
            <p:nvPr/>
          </p:nvGrpSpPr>
          <p:grpSpPr>
            <a:xfrm>
              <a:off x="8159199" y="2994771"/>
              <a:ext cx="29439" cy="69918"/>
              <a:chOff x="8159199" y="2994771"/>
              <a:chExt cx="29439" cy="69918"/>
            </a:xfrm>
            <a:solidFill>
              <a:schemeClr val="accent1"/>
            </a:solidFill>
          </p:grpSpPr>
          <p:sp>
            <p:nvSpPr>
              <p:cNvPr id="673" name="Freeform: Shape 672">
                <a:extLst>
                  <a:ext uri="{FF2B5EF4-FFF2-40B4-BE49-F238E27FC236}">
                    <a16:creationId xmlns:a16="http://schemas.microsoft.com/office/drawing/2014/main" id="{462D94E1-FD97-42B9-829B-A720BA281E32}"/>
                  </a:ext>
                </a:extLst>
              </p:cNvPr>
              <p:cNvSpPr/>
              <p:nvPr/>
            </p:nvSpPr>
            <p:spPr>
              <a:xfrm>
                <a:off x="8159199" y="2994771"/>
                <a:ext cx="29439" cy="69918"/>
              </a:xfrm>
              <a:custGeom>
                <a:avLst/>
                <a:gdLst>
                  <a:gd name="connsiteX0" fmla="*/ 29439 w 29439"/>
                  <a:gd name="connsiteY0" fmla="*/ 17173 h 69918"/>
                  <a:gd name="connsiteX1" fmla="*/ 29439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7173"/>
                    </a:moveTo>
                    <a:lnTo>
                      <a:pt x="29439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74" name="Freeform: Shape 673">
                <a:extLst>
                  <a:ext uri="{FF2B5EF4-FFF2-40B4-BE49-F238E27FC236}">
                    <a16:creationId xmlns:a16="http://schemas.microsoft.com/office/drawing/2014/main" id="{3099329F-5FA1-4CF7-A9BB-238894AC8F45}"/>
                  </a:ext>
                </a:extLst>
              </p:cNvPr>
              <p:cNvSpPr/>
              <p:nvPr/>
            </p:nvSpPr>
            <p:spPr>
              <a:xfrm>
                <a:off x="8161652" y="2998451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7839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7839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75" name="Freeform: Shape 674">
                <a:extLst>
                  <a:ext uri="{FF2B5EF4-FFF2-40B4-BE49-F238E27FC236}">
                    <a16:creationId xmlns:a16="http://schemas.microsoft.com/office/drawing/2014/main" id="{0EF381C2-7485-4610-9750-9477B7303634}"/>
                  </a:ext>
                </a:extLst>
              </p:cNvPr>
              <p:cNvSpPr/>
              <p:nvPr/>
            </p:nvSpPr>
            <p:spPr>
              <a:xfrm>
                <a:off x="8167785" y="3002130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40479 h 50292"/>
                  <a:gd name="connsiteX2" fmla="*/ 18400 w 18399"/>
                  <a:gd name="connsiteY2" fmla="*/ 50292 h 50292"/>
                  <a:gd name="connsiteX3" fmla="*/ 18400 w 18399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40479"/>
                    </a:lnTo>
                    <a:lnTo>
                      <a:pt x="18400" y="50292"/>
                    </a:lnTo>
                    <a:lnTo>
                      <a:pt x="18400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76" name="Freeform: Shape 675">
                <a:extLst>
                  <a:ext uri="{FF2B5EF4-FFF2-40B4-BE49-F238E27FC236}">
                    <a16:creationId xmlns:a16="http://schemas.microsoft.com/office/drawing/2014/main" id="{66A6FD17-C0D6-49D5-BC61-424160206F72}"/>
                  </a:ext>
                </a:extLst>
              </p:cNvPr>
              <p:cNvSpPr/>
              <p:nvPr/>
            </p:nvSpPr>
            <p:spPr>
              <a:xfrm>
                <a:off x="8161652" y="3042609"/>
                <a:ext cx="24532" cy="17172"/>
              </a:xfrm>
              <a:custGeom>
                <a:avLst/>
                <a:gdLst>
                  <a:gd name="connsiteX0" fmla="*/ 24533 w 24532"/>
                  <a:gd name="connsiteY0" fmla="*/ 17173 h 17172"/>
                  <a:gd name="connsiteX1" fmla="*/ 0 w 24532"/>
                  <a:gd name="connsiteY1" fmla="*/ 3680 h 17172"/>
                  <a:gd name="connsiteX2" fmla="*/ 6133 w 24532"/>
                  <a:gd name="connsiteY2" fmla="*/ 0 h 17172"/>
                  <a:gd name="connsiteX3" fmla="*/ 24533 w 24532"/>
                  <a:gd name="connsiteY3" fmla="*/ 9813 h 171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7172">
                    <a:moveTo>
                      <a:pt x="24533" y="17173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9813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516" name="Graphic 2">
              <a:extLst>
                <a:ext uri="{FF2B5EF4-FFF2-40B4-BE49-F238E27FC236}">
                  <a16:creationId xmlns:a16="http://schemas.microsoft.com/office/drawing/2014/main" id="{A6B59630-7F5D-4FE3-A02A-BBAE7B3FA75C}"/>
                </a:ext>
              </a:extLst>
            </p:cNvPr>
            <p:cNvGrpSpPr/>
            <p:nvPr/>
          </p:nvGrpSpPr>
          <p:grpSpPr>
            <a:xfrm>
              <a:off x="8279409" y="3064689"/>
              <a:ext cx="29439" cy="69918"/>
              <a:chOff x="8279409" y="3064689"/>
              <a:chExt cx="29439" cy="69918"/>
            </a:xfrm>
            <a:solidFill>
              <a:schemeClr val="accent1"/>
            </a:solidFill>
          </p:grpSpPr>
          <p:sp>
            <p:nvSpPr>
              <p:cNvPr id="669" name="Freeform: Shape 668">
                <a:extLst>
                  <a:ext uri="{FF2B5EF4-FFF2-40B4-BE49-F238E27FC236}">
                    <a16:creationId xmlns:a16="http://schemas.microsoft.com/office/drawing/2014/main" id="{8AF1A1D9-0BD9-44DB-B2ED-EAF7979ECEDA}"/>
                  </a:ext>
                </a:extLst>
              </p:cNvPr>
              <p:cNvSpPr/>
              <p:nvPr/>
            </p:nvSpPr>
            <p:spPr>
              <a:xfrm>
                <a:off x="8279409" y="3064689"/>
                <a:ext cx="29439" cy="69918"/>
              </a:xfrm>
              <a:custGeom>
                <a:avLst/>
                <a:gdLst>
                  <a:gd name="connsiteX0" fmla="*/ 29439 w 29439"/>
                  <a:gd name="connsiteY0" fmla="*/ 17173 h 69918"/>
                  <a:gd name="connsiteX1" fmla="*/ 29439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7173"/>
                    </a:moveTo>
                    <a:lnTo>
                      <a:pt x="29439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70" name="Freeform: Shape 669">
                <a:extLst>
                  <a:ext uri="{FF2B5EF4-FFF2-40B4-BE49-F238E27FC236}">
                    <a16:creationId xmlns:a16="http://schemas.microsoft.com/office/drawing/2014/main" id="{4F98E794-44FD-49BC-BEA3-57C0B1F3A012}"/>
                  </a:ext>
                </a:extLst>
              </p:cNvPr>
              <p:cNvSpPr/>
              <p:nvPr/>
            </p:nvSpPr>
            <p:spPr>
              <a:xfrm>
                <a:off x="8281862" y="3068369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71" name="Freeform: Shape 670">
                <a:extLst>
                  <a:ext uri="{FF2B5EF4-FFF2-40B4-BE49-F238E27FC236}">
                    <a16:creationId xmlns:a16="http://schemas.microsoft.com/office/drawing/2014/main" id="{DB11FA0F-EB03-438D-85B9-333000148ABD}"/>
                  </a:ext>
                </a:extLst>
              </p:cNvPr>
              <p:cNvSpPr/>
              <p:nvPr/>
            </p:nvSpPr>
            <p:spPr>
              <a:xfrm>
                <a:off x="8287995" y="3072049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72" name="Freeform: Shape 671">
                <a:extLst>
                  <a:ext uri="{FF2B5EF4-FFF2-40B4-BE49-F238E27FC236}">
                    <a16:creationId xmlns:a16="http://schemas.microsoft.com/office/drawing/2014/main" id="{B3272665-250C-4AA0-86E8-0A74985697F4}"/>
                  </a:ext>
                </a:extLst>
              </p:cNvPr>
              <p:cNvSpPr/>
              <p:nvPr/>
            </p:nvSpPr>
            <p:spPr>
              <a:xfrm>
                <a:off x="8281862" y="3111301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517" name="Freeform: Shape 516">
              <a:extLst>
                <a:ext uri="{FF2B5EF4-FFF2-40B4-BE49-F238E27FC236}">
                  <a16:creationId xmlns:a16="http://schemas.microsoft.com/office/drawing/2014/main" id="{DC5ED420-4558-4B25-B936-4265F9187198}"/>
                </a:ext>
              </a:extLst>
            </p:cNvPr>
            <p:cNvSpPr/>
            <p:nvPr/>
          </p:nvSpPr>
          <p:spPr>
            <a:xfrm>
              <a:off x="8727130" y="3359081"/>
              <a:ext cx="122663" cy="246553"/>
            </a:xfrm>
            <a:custGeom>
              <a:avLst/>
              <a:gdLst>
                <a:gd name="connsiteX0" fmla="*/ 0 w 122663"/>
                <a:gd name="connsiteY0" fmla="*/ 67465 h 246553"/>
                <a:gd name="connsiteX1" fmla="*/ 122663 w 122663"/>
                <a:gd name="connsiteY1" fmla="*/ 0 h 246553"/>
                <a:gd name="connsiteX2" fmla="*/ 122663 w 122663"/>
                <a:gd name="connsiteY2" fmla="*/ 179089 h 246553"/>
                <a:gd name="connsiteX3" fmla="*/ 0 w 122663"/>
                <a:gd name="connsiteY3" fmla="*/ 246554 h 246553"/>
                <a:gd name="connsiteX4" fmla="*/ 0 w 122663"/>
                <a:gd name="connsiteY4" fmla="*/ 88318 h 246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663" h="246553">
                  <a:moveTo>
                    <a:pt x="0" y="67465"/>
                  </a:moveTo>
                  <a:lnTo>
                    <a:pt x="122663" y="0"/>
                  </a:lnTo>
                  <a:lnTo>
                    <a:pt x="122663" y="179089"/>
                  </a:lnTo>
                  <a:lnTo>
                    <a:pt x="0" y="246554"/>
                  </a:lnTo>
                  <a:lnTo>
                    <a:pt x="0" y="88318"/>
                  </a:lnTo>
                  <a:close/>
                </a:path>
              </a:pathLst>
            </a:custGeom>
            <a:solidFill>
              <a:srgbClr val="383A3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18" name="Freeform: Shape 517">
              <a:extLst>
                <a:ext uri="{FF2B5EF4-FFF2-40B4-BE49-F238E27FC236}">
                  <a16:creationId xmlns:a16="http://schemas.microsoft.com/office/drawing/2014/main" id="{8F43A282-5450-4D8E-9822-43D17D2A635A}"/>
                </a:ext>
              </a:extLst>
            </p:cNvPr>
            <p:cNvSpPr/>
            <p:nvPr/>
          </p:nvSpPr>
          <p:spPr>
            <a:xfrm>
              <a:off x="8727130" y="3363988"/>
              <a:ext cx="114076" cy="234287"/>
            </a:xfrm>
            <a:custGeom>
              <a:avLst/>
              <a:gdLst>
                <a:gd name="connsiteX0" fmla="*/ 114077 w 114076"/>
                <a:gd name="connsiteY0" fmla="*/ 0 h 234287"/>
                <a:gd name="connsiteX1" fmla="*/ 114077 w 114076"/>
                <a:gd name="connsiteY1" fmla="*/ 171729 h 234287"/>
                <a:gd name="connsiteX2" fmla="*/ 91998 w 114076"/>
                <a:gd name="connsiteY2" fmla="*/ 183995 h 234287"/>
                <a:gd name="connsiteX3" fmla="*/ 24533 w 114076"/>
                <a:gd name="connsiteY3" fmla="*/ 220794 h 234287"/>
                <a:gd name="connsiteX4" fmla="*/ 0 w 114076"/>
                <a:gd name="connsiteY4" fmla="*/ 234287 h 234287"/>
                <a:gd name="connsiteX5" fmla="*/ 0 w 114076"/>
                <a:gd name="connsiteY5" fmla="*/ 83411 h 234287"/>
                <a:gd name="connsiteX6" fmla="*/ 0 w 114076"/>
                <a:gd name="connsiteY6" fmla="*/ 62558 h 234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4076" h="234287">
                  <a:moveTo>
                    <a:pt x="114077" y="0"/>
                  </a:moveTo>
                  <a:lnTo>
                    <a:pt x="114077" y="171729"/>
                  </a:lnTo>
                  <a:lnTo>
                    <a:pt x="91998" y="183995"/>
                  </a:lnTo>
                  <a:lnTo>
                    <a:pt x="24533" y="220794"/>
                  </a:lnTo>
                  <a:lnTo>
                    <a:pt x="0" y="234287"/>
                  </a:lnTo>
                  <a:lnTo>
                    <a:pt x="0" y="83411"/>
                  </a:lnTo>
                  <a:lnTo>
                    <a:pt x="0" y="62558"/>
                  </a:lnTo>
                  <a:close/>
                </a:path>
              </a:pathLst>
            </a:custGeom>
            <a:solidFill>
              <a:srgbClr val="3B3B3C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519" name="Graphic 2">
              <a:extLst>
                <a:ext uri="{FF2B5EF4-FFF2-40B4-BE49-F238E27FC236}">
                  <a16:creationId xmlns:a16="http://schemas.microsoft.com/office/drawing/2014/main" id="{65FECAE7-5CAF-49C1-8B4B-A4845DAB182B}"/>
                </a:ext>
              </a:extLst>
            </p:cNvPr>
            <p:cNvGrpSpPr/>
            <p:nvPr/>
          </p:nvGrpSpPr>
          <p:grpSpPr>
            <a:xfrm>
              <a:off x="8600787" y="3016850"/>
              <a:ext cx="251460" cy="262499"/>
              <a:chOff x="8600787" y="3016850"/>
              <a:chExt cx="251460" cy="262499"/>
            </a:xfrm>
            <a:solidFill>
              <a:schemeClr val="accent1"/>
            </a:solidFill>
          </p:grpSpPr>
          <p:grpSp>
            <p:nvGrpSpPr>
              <p:cNvPr id="645" name="Graphic 2">
                <a:extLst>
                  <a:ext uri="{FF2B5EF4-FFF2-40B4-BE49-F238E27FC236}">
                    <a16:creationId xmlns:a16="http://schemas.microsoft.com/office/drawing/2014/main" id="{22F6992B-A1A5-4F3C-8D74-F394EE071FBB}"/>
                  </a:ext>
                </a:extLst>
              </p:cNvPr>
              <p:cNvGrpSpPr/>
              <p:nvPr/>
            </p:nvGrpSpPr>
            <p:grpSpPr>
              <a:xfrm>
                <a:off x="8600787" y="3134607"/>
                <a:ext cx="41705" cy="144742"/>
                <a:chOff x="8600787" y="3134607"/>
                <a:chExt cx="41705" cy="144742"/>
              </a:xfrm>
              <a:solidFill>
                <a:schemeClr val="accent1"/>
              </a:solidFill>
            </p:grpSpPr>
            <p:sp>
              <p:nvSpPr>
                <p:cNvPr id="664" name="Freeform: Shape 663">
                  <a:extLst>
                    <a:ext uri="{FF2B5EF4-FFF2-40B4-BE49-F238E27FC236}">
                      <a16:creationId xmlns:a16="http://schemas.microsoft.com/office/drawing/2014/main" id="{CEE6510F-6699-403B-90D0-F10E10E487DB}"/>
                    </a:ext>
                  </a:extLst>
                </p:cNvPr>
                <p:cNvSpPr/>
                <p:nvPr/>
              </p:nvSpPr>
              <p:spPr>
                <a:xfrm>
                  <a:off x="8600787" y="3134607"/>
                  <a:ext cx="41705" cy="144742"/>
                </a:xfrm>
                <a:custGeom>
                  <a:avLst/>
                  <a:gdLst>
                    <a:gd name="connsiteX0" fmla="*/ 0 w 41705"/>
                    <a:gd name="connsiteY0" fmla="*/ 23306 h 144742"/>
                    <a:gd name="connsiteX1" fmla="*/ 0 w 41705"/>
                    <a:gd name="connsiteY1" fmla="*/ 144743 h 144742"/>
                    <a:gd name="connsiteX2" fmla="*/ 41705 w 41705"/>
                    <a:gd name="connsiteY2" fmla="*/ 121437 h 144742"/>
                    <a:gd name="connsiteX3" fmla="*/ 41705 w 41705"/>
                    <a:gd name="connsiteY3" fmla="*/ 0 h 1447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1705" h="144742">
                      <a:moveTo>
                        <a:pt x="0" y="23306"/>
                      </a:moveTo>
                      <a:lnTo>
                        <a:pt x="0" y="144743"/>
                      </a:lnTo>
                      <a:lnTo>
                        <a:pt x="41705" y="121437"/>
                      </a:lnTo>
                      <a:lnTo>
                        <a:pt x="4170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665" name="Graphic 2">
                  <a:extLst>
                    <a:ext uri="{FF2B5EF4-FFF2-40B4-BE49-F238E27FC236}">
                      <a16:creationId xmlns:a16="http://schemas.microsoft.com/office/drawing/2014/main" id="{C484EE6C-78AA-450F-9E06-579A243A83B5}"/>
                    </a:ext>
                  </a:extLst>
                </p:cNvPr>
                <p:cNvGrpSpPr/>
                <p:nvPr/>
              </p:nvGrpSpPr>
              <p:grpSpPr>
                <a:xfrm>
                  <a:off x="8604467" y="3140740"/>
                  <a:ext cx="34345" cy="132476"/>
                  <a:chOff x="8604467" y="3140740"/>
                  <a:chExt cx="34345" cy="132476"/>
                </a:xfrm>
                <a:solidFill>
                  <a:schemeClr val="accent1"/>
                </a:solidFill>
              </p:grpSpPr>
              <p:sp>
                <p:nvSpPr>
                  <p:cNvPr id="666" name="Freeform: Shape 665">
                    <a:extLst>
                      <a:ext uri="{FF2B5EF4-FFF2-40B4-BE49-F238E27FC236}">
                        <a16:creationId xmlns:a16="http://schemas.microsoft.com/office/drawing/2014/main" id="{25A312D8-24B4-46D2-9DEC-5047F8A0EC35}"/>
                      </a:ext>
                    </a:extLst>
                  </p:cNvPr>
                  <p:cNvSpPr/>
                  <p:nvPr/>
                </p:nvSpPr>
                <p:spPr>
                  <a:xfrm>
                    <a:off x="8604467" y="3140740"/>
                    <a:ext cx="34345" cy="132476"/>
                  </a:xfrm>
                  <a:custGeom>
                    <a:avLst/>
                    <a:gdLst>
                      <a:gd name="connsiteX0" fmla="*/ 0 w 34345"/>
                      <a:gd name="connsiteY0" fmla="*/ 19626 h 132476"/>
                      <a:gd name="connsiteX1" fmla="*/ 34346 w 34345"/>
                      <a:gd name="connsiteY1" fmla="*/ 0 h 132476"/>
                      <a:gd name="connsiteX2" fmla="*/ 34346 w 34345"/>
                      <a:gd name="connsiteY2" fmla="*/ 112850 h 132476"/>
                      <a:gd name="connsiteX3" fmla="*/ 0 w 34345"/>
                      <a:gd name="connsiteY3" fmla="*/ 132477 h 1324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132476">
                        <a:moveTo>
                          <a:pt x="0" y="19626"/>
                        </a:moveTo>
                        <a:lnTo>
                          <a:pt x="34346" y="0"/>
                        </a:lnTo>
                        <a:lnTo>
                          <a:pt x="34346" y="112850"/>
                        </a:lnTo>
                        <a:lnTo>
                          <a:pt x="0" y="132477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667" name="Freeform: Shape 666">
                    <a:extLst>
                      <a:ext uri="{FF2B5EF4-FFF2-40B4-BE49-F238E27FC236}">
                        <a16:creationId xmlns:a16="http://schemas.microsoft.com/office/drawing/2014/main" id="{35A9979A-21EA-4C84-96A3-21C5BE00684C}"/>
                      </a:ext>
                    </a:extLst>
                  </p:cNvPr>
                  <p:cNvSpPr/>
                  <p:nvPr/>
                </p:nvSpPr>
                <p:spPr>
                  <a:xfrm>
                    <a:off x="8604467" y="3145647"/>
                    <a:ext cx="25759" cy="116530"/>
                  </a:xfrm>
                  <a:custGeom>
                    <a:avLst/>
                    <a:gdLst>
                      <a:gd name="connsiteX0" fmla="*/ 25759 w 25759"/>
                      <a:gd name="connsiteY0" fmla="*/ 0 h 116530"/>
                      <a:gd name="connsiteX1" fmla="*/ 25759 w 25759"/>
                      <a:gd name="connsiteY1" fmla="*/ 101811 h 116530"/>
                      <a:gd name="connsiteX2" fmla="*/ 0 w 25759"/>
                      <a:gd name="connsiteY2" fmla="*/ 116530 h 116530"/>
                      <a:gd name="connsiteX3" fmla="*/ 0 w 25759"/>
                      <a:gd name="connsiteY3" fmla="*/ 14720 h 116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116530">
                        <a:moveTo>
                          <a:pt x="25759" y="0"/>
                        </a:moveTo>
                        <a:lnTo>
                          <a:pt x="25759" y="101811"/>
                        </a:lnTo>
                        <a:lnTo>
                          <a:pt x="0" y="11653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668" name="Freeform: Shape 667">
                    <a:extLst>
                      <a:ext uri="{FF2B5EF4-FFF2-40B4-BE49-F238E27FC236}">
                        <a16:creationId xmlns:a16="http://schemas.microsoft.com/office/drawing/2014/main" id="{89B4BBD5-7EE9-411E-B91A-C18424EB5F77}"/>
                      </a:ext>
                    </a:extLst>
                  </p:cNvPr>
                  <p:cNvSpPr/>
                  <p:nvPr/>
                </p:nvSpPr>
                <p:spPr>
                  <a:xfrm>
                    <a:off x="8604467" y="3202072"/>
                    <a:ext cx="34345" cy="25759"/>
                  </a:xfrm>
                  <a:custGeom>
                    <a:avLst/>
                    <a:gdLst>
                      <a:gd name="connsiteX0" fmla="*/ 0 w 34345"/>
                      <a:gd name="connsiteY0" fmla="*/ 25759 h 25759"/>
                      <a:gd name="connsiteX1" fmla="*/ 34346 w 34345"/>
                      <a:gd name="connsiteY1" fmla="*/ 6133 h 25759"/>
                      <a:gd name="connsiteX2" fmla="*/ 25759 w 34345"/>
                      <a:gd name="connsiteY2" fmla="*/ 0 h 25759"/>
                      <a:gd name="connsiteX3" fmla="*/ 0 w 34345"/>
                      <a:gd name="connsiteY3" fmla="*/ 14720 h 257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25759">
                        <a:moveTo>
                          <a:pt x="0" y="25759"/>
                        </a:moveTo>
                        <a:lnTo>
                          <a:pt x="34346" y="6133"/>
                        </a:lnTo>
                        <a:lnTo>
                          <a:pt x="25759" y="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646" name="Graphic 2">
                <a:extLst>
                  <a:ext uri="{FF2B5EF4-FFF2-40B4-BE49-F238E27FC236}">
                    <a16:creationId xmlns:a16="http://schemas.microsoft.com/office/drawing/2014/main" id="{CEF479CE-CE12-46E9-9F74-637BD7BACE20}"/>
                  </a:ext>
                </a:extLst>
              </p:cNvPr>
              <p:cNvGrpSpPr/>
              <p:nvPr/>
            </p:nvGrpSpPr>
            <p:grpSpPr>
              <a:xfrm>
                <a:off x="8670705" y="3095355"/>
                <a:ext cx="41705" cy="144742"/>
                <a:chOff x="8670705" y="3095355"/>
                <a:chExt cx="41705" cy="144742"/>
              </a:xfrm>
              <a:solidFill>
                <a:schemeClr val="accent1"/>
              </a:solidFill>
            </p:grpSpPr>
            <p:sp>
              <p:nvSpPr>
                <p:cNvPr id="659" name="Freeform: Shape 658">
                  <a:extLst>
                    <a:ext uri="{FF2B5EF4-FFF2-40B4-BE49-F238E27FC236}">
                      <a16:creationId xmlns:a16="http://schemas.microsoft.com/office/drawing/2014/main" id="{87CA8883-7245-459A-B698-5588BF9EB2D1}"/>
                    </a:ext>
                  </a:extLst>
                </p:cNvPr>
                <p:cNvSpPr/>
                <p:nvPr/>
              </p:nvSpPr>
              <p:spPr>
                <a:xfrm>
                  <a:off x="8670705" y="3095355"/>
                  <a:ext cx="41705" cy="144742"/>
                </a:xfrm>
                <a:custGeom>
                  <a:avLst/>
                  <a:gdLst>
                    <a:gd name="connsiteX0" fmla="*/ 0 w 41705"/>
                    <a:gd name="connsiteY0" fmla="*/ 23306 h 144742"/>
                    <a:gd name="connsiteX1" fmla="*/ 0 w 41705"/>
                    <a:gd name="connsiteY1" fmla="*/ 144743 h 144742"/>
                    <a:gd name="connsiteX2" fmla="*/ 41705 w 41705"/>
                    <a:gd name="connsiteY2" fmla="*/ 121437 h 144742"/>
                    <a:gd name="connsiteX3" fmla="*/ 41705 w 41705"/>
                    <a:gd name="connsiteY3" fmla="*/ 0 h 1447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1705" h="144742">
                      <a:moveTo>
                        <a:pt x="0" y="23306"/>
                      </a:moveTo>
                      <a:lnTo>
                        <a:pt x="0" y="144743"/>
                      </a:lnTo>
                      <a:lnTo>
                        <a:pt x="41705" y="121437"/>
                      </a:lnTo>
                      <a:lnTo>
                        <a:pt x="4170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660" name="Graphic 2">
                  <a:extLst>
                    <a:ext uri="{FF2B5EF4-FFF2-40B4-BE49-F238E27FC236}">
                      <a16:creationId xmlns:a16="http://schemas.microsoft.com/office/drawing/2014/main" id="{778D456F-B317-4AAA-BEEE-B3D9AA62B445}"/>
                    </a:ext>
                  </a:extLst>
                </p:cNvPr>
                <p:cNvGrpSpPr/>
                <p:nvPr/>
              </p:nvGrpSpPr>
              <p:grpSpPr>
                <a:xfrm>
                  <a:off x="8674385" y="3101488"/>
                  <a:ext cx="34345" cy="132476"/>
                  <a:chOff x="8674385" y="3101488"/>
                  <a:chExt cx="34345" cy="132476"/>
                </a:xfrm>
                <a:solidFill>
                  <a:schemeClr val="accent1"/>
                </a:solidFill>
              </p:grpSpPr>
              <p:sp>
                <p:nvSpPr>
                  <p:cNvPr id="661" name="Freeform: Shape 660">
                    <a:extLst>
                      <a:ext uri="{FF2B5EF4-FFF2-40B4-BE49-F238E27FC236}">
                        <a16:creationId xmlns:a16="http://schemas.microsoft.com/office/drawing/2014/main" id="{EBF8C060-9725-408D-9C8C-F0CC6D6DAEAF}"/>
                      </a:ext>
                    </a:extLst>
                  </p:cNvPr>
                  <p:cNvSpPr/>
                  <p:nvPr/>
                </p:nvSpPr>
                <p:spPr>
                  <a:xfrm>
                    <a:off x="8674385" y="3101488"/>
                    <a:ext cx="34345" cy="132476"/>
                  </a:xfrm>
                  <a:custGeom>
                    <a:avLst/>
                    <a:gdLst>
                      <a:gd name="connsiteX0" fmla="*/ 0 w 34345"/>
                      <a:gd name="connsiteY0" fmla="*/ 19626 h 132476"/>
                      <a:gd name="connsiteX1" fmla="*/ 34346 w 34345"/>
                      <a:gd name="connsiteY1" fmla="*/ 0 h 132476"/>
                      <a:gd name="connsiteX2" fmla="*/ 34346 w 34345"/>
                      <a:gd name="connsiteY2" fmla="*/ 112850 h 132476"/>
                      <a:gd name="connsiteX3" fmla="*/ 0 w 34345"/>
                      <a:gd name="connsiteY3" fmla="*/ 132477 h 1324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132476">
                        <a:moveTo>
                          <a:pt x="0" y="19626"/>
                        </a:moveTo>
                        <a:lnTo>
                          <a:pt x="34346" y="0"/>
                        </a:lnTo>
                        <a:lnTo>
                          <a:pt x="34346" y="112850"/>
                        </a:lnTo>
                        <a:lnTo>
                          <a:pt x="0" y="132477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662" name="Freeform: Shape 661">
                    <a:extLst>
                      <a:ext uri="{FF2B5EF4-FFF2-40B4-BE49-F238E27FC236}">
                        <a16:creationId xmlns:a16="http://schemas.microsoft.com/office/drawing/2014/main" id="{C75AF1EA-A875-4741-A1B4-39C69DFAC1BE}"/>
                      </a:ext>
                    </a:extLst>
                  </p:cNvPr>
                  <p:cNvSpPr/>
                  <p:nvPr/>
                </p:nvSpPr>
                <p:spPr>
                  <a:xfrm>
                    <a:off x="8674385" y="3106394"/>
                    <a:ext cx="25759" cy="116530"/>
                  </a:xfrm>
                  <a:custGeom>
                    <a:avLst/>
                    <a:gdLst>
                      <a:gd name="connsiteX0" fmla="*/ 25759 w 25759"/>
                      <a:gd name="connsiteY0" fmla="*/ 0 h 116530"/>
                      <a:gd name="connsiteX1" fmla="*/ 25759 w 25759"/>
                      <a:gd name="connsiteY1" fmla="*/ 101811 h 116530"/>
                      <a:gd name="connsiteX2" fmla="*/ 0 w 25759"/>
                      <a:gd name="connsiteY2" fmla="*/ 116530 h 116530"/>
                      <a:gd name="connsiteX3" fmla="*/ 0 w 25759"/>
                      <a:gd name="connsiteY3" fmla="*/ 14720 h 116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116530">
                        <a:moveTo>
                          <a:pt x="25759" y="0"/>
                        </a:moveTo>
                        <a:lnTo>
                          <a:pt x="25759" y="101811"/>
                        </a:lnTo>
                        <a:lnTo>
                          <a:pt x="0" y="11653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663" name="Freeform: Shape 662">
                    <a:extLst>
                      <a:ext uri="{FF2B5EF4-FFF2-40B4-BE49-F238E27FC236}">
                        <a16:creationId xmlns:a16="http://schemas.microsoft.com/office/drawing/2014/main" id="{4D17B483-4E9E-4816-B9D4-6D6E82C7B938}"/>
                      </a:ext>
                    </a:extLst>
                  </p:cNvPr>
                  <p:cNvSpPr/>
                  <p:nvPr/>
                </p:nvSpPr>
                <p:spPr>
                  <a:xfrm>
                    <a:off x="8674385" y="3162820"/>
                    <a:ext cx="34345" cy="25759"/>
                  </a:xfrm>
                  <a:custGeom>
                    <a:avLst/>
                    <a:gdLst>
                      <a:gd name="connsiteX0" fmla="*/ 0 w 34345"/>
                      <a:gd name="connsiteY0" fmla="*/ 25759 h 25759"/>
                      <a:gd name="connsiteX1" fmla="*/ 34346 w 34345"/>
                      <a:gd name="connsiteY1" fmla="*/ 6133 h 25759"/>
                      <a:gd name="connsiteX2" fmla="*/ 25759 w 34345"/>
                      <a:gd name="connsiteY2" fmla="*/ 0 h 25759"/>
                      <a:gd name="connsiteX3" fmla="*/ 0 w 34345"/>
                      <a:gd name="connsiteY3" fmla="*/ 14720 h 257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25759">
                        <a:moveTo>
                          <a:pt x="0" y="25759"/>
                        </a:moveTo>
                        <a:lnTo>
                          <a:pt x="34346" y="6133"/>
                        </a:lnTo>
                        <a:lnTo>
                          <a:pt x="25759" y="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647" name="Graphic 2">
                <a:extLst>
                  <a:ext uri="{FF2B5EF4-FFF2-40B4-BE49-F238E27FC236}">
                    <a16:creationId xmlns:a16="http://schemas.microsoft.com/office/drawing/2014/main" id="{D68A3B34-35E6-49AC-B8E1-BF12103CD221}"/>
                  </a:ext>
                </a:extLst>
              </p:cNvPr>
              <p:cNvGrpSpPr/>
              <p:nvPr/>
            </p:nvGrpSpPr>
            <p:grpSpPr>
              <a:xfrm>
                <a:off x="8740623" y="3056102"/>
                <a:ext cx="41705" cy="144742"/>
                <a:chOff x="8740623" y="3056102"/>
                <a:chExt cx="41705" cy="144742"/>
              </a:xfrm>
              <a:solidFill>
                <a:schemeClr val="accent1"/>
              </a:solidFill>
            </p:grpSpPr>
            <p:sp>
              <p:nvSpPr>
                <p:cNvPr id="654" name="Freeform: Shape 653">
                  <a:extLst>
                    <a:ext uri="{FF2B5EF4-FFF2-40B4-BE49-F238E27FC236}">
                      <a16:creationId xmlns:a16="http://schemas.microsoft.com/office/drawing/2014/main" id="{A220E8FE-08F4-4073-974F-25388C0E0B43}"/>
                    </a:ext>
                  </a:extLst>
                </p:cNvPr>
                <p:cNvSpPr/>
                <p:nvPr/>
              </p:nvSpPr>
              <p:spPr>
                <a:xfrm>
                  <a:off x="8740623" y="3056102"/>
                  <a:ext cx="41705" cy="144742"/>
                </a:xfrm>
                <a:custGeom>
                  <a:avLst/>
                  <a:gdLst>
                    <a:gd name="connsiteX0" fmla="*/ 0 w 41705"/>
                    <a:gd name="connsiteY0" fmla="*/ 23306 h 144742"/>
                    <a:gd name="connsiteX1" fmla="*/ 0 w 41705"/>
                    <a:gd name="connsiteY1" fmla="*/ 144743 h 144742"/>
                    <a:gd name="connsiteX2" fmla="*/ 41705 w 41705"/>
                    <a:gd name="connsiteY2" fmla="*/ 121437 h 144742"/>
                    <a:gd name="connsiteX3" fmla="*/ 41705 w 41705"/>
                    <a:gd name="connsiteY3" fmla="*/ 0 h 1447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1705" h="144742">
                      <a:moveTo>
                        <a:pt x="0" y="23306"/>
                      </a:moveTo>
                      <a:lnTo>
                        <a:pt x="0" y="144743"/>
                      </a:lnTo>
                      <a:lnTo>
                        <a:pt x="41705" y="121437"/>
                      </a:lnTo>
                      <a:lnTo>
                        <a:pt x="4170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655" name="Graphic 2">
                  <a:extLst>
                    <a:ext uri="{FF2B5EF4-FFF2-40B4-BE49-F238E27FC236}">
                      <a16:creationId xmlns:a16="http://schemas.microsoft.com/office/drawing/2014/main" id="{E74F3348-3E91-48CB-B1FB-85ADF8FAF0AA}"/>
                    </a:ext>
                  </a:extLst>
                </p:cNvPr>
                <p:cNvGrpSpPr/>
                <p:nvPr/>
              </p:nvGrpSpPr>
              <p:grpSpPr>
                <a:xfrm>
                  <a:off x="8744303" y="3062236"/>
                  <a:ext cx="34345" cy="132476"/>
                  <a:chOff x="8744303" y="3062236"/>
                  <a:chExt cx="34345" cy="132476"/>
                </a:xfrm>
                <a:solidFill>
                  <a:schemeClr val="accent1"/>
                </a:solidFill>
              </p:grpSpPr>
              <p:sp>
                <p:nvSpPr>
                  <p:cNvPr id="656" name="Freeform: Shape 655">
                    <a:extLst>
                      <a:ext uri="{FF2B5EF4-FFF2-40B4-BE49-F238E27FC236}">
                        <a16:creationId xmlns:a16="http://schemas.microsoft.com/office/drawing/2014/main" id="{D884BDDA-62C9-47F0-8B0C-F53E9F8A06AB}"/>
                      </a:ext>
                    </a:extLst>
                  </p:cNvPr>
                  <p:cNvSpPr/>
                  <p:nvPr/>
                </p:nvSpPr>
                <p:spPr>
                  <a:xfrm>
                    <a:off x="8744303" y="3062236"/>
                    <a:ext cx="34345" cy="132476"/>
                  </a:xfrm>
                  <a:custGeom>
                    <a:avLst/>
                    <a:gdLst>
                      <a:gd name="connsiteX0" fmla="*/ 0 w 34345"/>
                      <a:gd name="connsiteY0" fmla="*/ 19626 h 132476"/>
                      <a:gd name="connsiteX1" fmla="*/ 34346 w 34345"/>
                      <a:gd name="connsiteY1" fmla="*/ 0 h 132476"/>
                      <a:gd name="connsiteX2" fmla="*/ 34346 w 34345"/>
                      <a:gd name="connsiteY2" fmla="*/ 112850 h 132476"/>
                      <a:gd name="connsiteX3" fmla="*/ 0 w 34345"/>
                      <a:gd name="connsiteY3" fmla="*/ 132477 h 1324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132476">
                        <a:moveTo>
                          <a:pt x="0" y="19626"/>
                        </a:moveTo>
                        <a:lnTo>
                          <a:pt x="34346" y="0"/>
                        </a:lnTo>
                        <a:lnTo>
                          <a:pt x="34346" y="112850"/>
                        </a:lnTo>
                        <a:lnTo>
                          <a:pt x="0" y="132477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657" name="Freeform: Shape 656">
                    <a:extLst>
                      <a:ext uri="{FF2B5EF4-FFF2-40B4-BE49-F238E27FC236}">
                        <a16:creationId xmlns:a16="http://schemas.microsoft.com/office/drawing/2014/main" id="{F67E7ACD-59FC-4E69-8A0F-600219CC3AD4}"/>
                      </a:ext>
                    </a:extLst>
                  </p:cNvPr>
                  <p:cNvSpPr/>
                  <p:nvPr/>
                </p:nvSpPr>
                <p:spPr>
                  <a:xfrm>
                    <a:off x="8744303" y="3067142"/>
                    <a:ext cx="25759" cy="116530"/>
                  </a:xfrm>
                  <a:custGeom>
                    <a:avLst/>
                    <a:gdLst>
                      <a:gd name="connsiteX0" fmla="*/ 25759 w 25759"/>
                      <a:gd name="connsiteY0" fmla="*/ 0 h 116530"/>
                      <a:gd name="connsiteX1" fmla="*/ 25759 w 25759"/>
                      <a:gd name="connsiteY1" fmla="*/ 103037 h 116530"/>
                      <a:gd name="connsiteX2" fmla="*/ 0 w 25759"/>
                      <a:gd name="connsiteY2" fmla="*/ 116530 h 116530"/>
                      <a:gd name="connsiteX3" fmla="*/ 0 w 25759"/>
                      <a:gd name="connsiteY3" fmla="*/ 14720 h 116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116530">
                        <a:moveTo>
                          <a:pt x="25759" y="0"/>
                        </a:moveTo>
                        <a:lnTo>
                          <a:pt x="25759" y="103037"/>
                        </a:lnTo>
                        <a:lnTo>
                          <a:pt x="0" y="11653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658" name="Freeform: Shape 657">
                    <a:extLst>
                      <a:ext uri="{FF2B5EF4-FFF2-40B4-BE49-F238E27FC236}">
                        <a16:creationId xmlns:a16="http://schemas.microsoft.com/office/drawing/2014/main" id="{36BDE7BB-882C-48AB-BEA1-2780219FA135}"/>
                      </a:ext>
                    </a:extLst>
                  </p:cNvPr>
                  <p:cNvSpPr/>
                  <p:nvPr/>
                </p:nvSpPr>
                <p:spPr>
                  <a:xfrm>
                    <a:off x="8744303" y="3123567"/>
                    <a:ext cx="34345" cy="25759"/>
                  </a:xfrm>
                  <a:custGeom>
                    <a:avLst/>
                    <a:gdLst>
                      <a:gd name="connsiteX0" fmla="*/ 0 w 34345"/>
                      <a:gd name="connsiteY0" fmla="*/ 25759 h 25759"/>
                      <a:gd name="connsiteX1" fmla="*/ 34346 w 34345"/>
                      <a:gd name="connsiteY1" fmla="*/ 6133 h 25759"/>
                      <a:gd name="connsiteX2" fmla="*/ 25759 w 34345"/>
                      <a:gd name="connsiteY2" fmla="*/ 0 h 25759"/>
                      <a:gd name="connsiteX3" fmla="*/ 0 w 34345"/>
                      <a:gd name="connsiteY3" fmla="*/ 14720 h 257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25759">
                        <a:moveTo>
                          <a:pt x="0" y="25759"/>
                        </a:moveTo>
                        <a:lnTo>
                          <a:pt x="34346" y="6133"/>
                        </a:lnTo>
                        <a:lnTo>
                          <a:pt x="25759" y="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648" name="Graphic 2">
                <a:extLst>
                  <a:ext uri="{FF2B5EF4-FFF2-40B4-BE49-F238E27FC236}">
                    <a16:creationId xmlns:a16="http://schemas.microsoft.com/office/drawing/2014/main" id="{7AFDE94F-2BB9-446D-85C0-B02DD04221CC}"/>
                  </a:ext>
                </a:extLst>
              </p:cNvPr>
              <p:cNvGrpSpPr/>
              <p:nvPr/>
            </p:nvGrpSpPr>
            <p:grpSpPr>
              <a:xfrm>
                <a:off x="8810541" y="3016850"/>
                <a:ext cx="41705" cy="144742"/>
                <a:chOff x="8810541" y="3016850"/>
                <a:chExt cx="41705" cy="144742"/>
              </a:xfrm>
              <a:solidFill>
                <a:schemeClr val="accent1"/>
              </a:solidFill>
            </p:grpSpPr>
            <p:sp>
              <p:nvSpPr>
                <p:cNvPr id="649" name="Freeform: Shape 648">
                  <a:extLst>
                    <a:ext uri="{FF2B5EF4-FFF2-40B4-BE49-F238E27FC236}">
                      <a16:creationId xmlns:a16="http://schemas.microsoft.com/office/drawing/2014/main" id="{7C461281-CE11-4E48-941E-ADCA04471C46}"/>
                    </a:ext>
                  </a:extLst>
                </p:cNvPr>
                <p:cNvSpPr/>
                <p:nvPr/>
              </p:nvSpPr>
              <p:spPr>
                <a:xfrm>
                  <a:off x="8810541" y="3016850"/>
                  <a:ext cx="41705" cy="144742"/>
                </a:xfrm>
                <a:custGeom>
                  <a:avLst/>
                  <a:gdLst>
                    <a:gd name="connsiteX0" fmla="*/ 0 w 41705"/>
                    <a:gd name="connsiteY0" fmla="*/ 23306 h 144742"/>
                    <a:gd name="connsiteX1" fmla="*/ 0 w 41705"/>
                    <a:gd name="connsiteY1" fmla="*/ 144743 h 144742"/>
                    <a:gd name="connsiteX2" fmla="*/ 41706 w 41705"/>
                    <a:gd name="connsiteY2" fmla="*/ 121437 h 144742"/>
                    <a:gd name="connsiteX3" fmla="*/ 41706 w 41705"/>
                    <a:gd name="connsiteY3" fmla="*/ 0 h 1447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1705" h="144742">
                      <a:moveTo>
                        <a:pt x="0" y="23306"/>
                      </a:moveTo>
                      <a:lnTo>
                        <a:pt x="0" y="144743"/>
                      </a:lnTo>
                      <a:lnTo>
                        <a:pt x="41706" y="121437"/>
                      </a:lnTo>
                      <a:lnTo>
                        <a:pt x="41706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650" name="Graphic 2">
                  <a:extLst>
                    <a:ext uri="{FF2B5EF4-FFF2-40B4-BE49-F238E27FC236}">
                      <a16:creationId xmlns:a16="http://schemas.microsoft.com/office/drawing/2014/main" id="{52F6F0A0-4BCA-4300-8F86-548A603AC4BB}"/>
                    </a:ext>
                  </a:extLst>
                </p:cNvPr>
                <p:cNvGrpSpPr/>
                <p:nvPr/>
              </p:nvGrpSpPr>
              <p:grpSpPr>
                <a:xfrm>
                  <a:off x="8814221" y="3022983"/>
                  <a:ext cx="34345" cy="132476"/>
                  <a:chOff x="8814221" y="3022983"/>
                  <a:chExt cx="34345" cy="132476"/>
                </a:xfrm>
                <a:solidFill>
                  <a:schemeClr val="accent1"/>
                </a:solidFill>
              </p:grpSpPr>
              <p:sp>
                <p:nvSpPr>
                  <p:cNvPr id="651" name="Freeform: Shape 650">
                    <a:extLst>
                      <a:ext uri="{FF2B5EF4-FFF2-40B4-BE49-F238E27FC236}">
                        <a16:creationId xmlns:a16="http://schemas.microsoft.com/office/drawing/2014/main" id="{48C00AD9-5F5B-4FDC-9102-BF454552DDA2}"/>
                      </a:ext>
                    </a:extLst>
                  </p:cNvPr>
                  <p:cNvSpPr/>
                  <p:nvPr/>
                </p:nvSpPr>
                <p:spPr>
                  <a:xfrm>
                    <a:off x="8814221" y="3022983"/>
                    <a:ext cx="34345" cy="132476"/>
                  </a:xfrm>
                  <a:custGeom>
                    <a:avLst/>
                    <a:gdLst>
                      <a:gd name="connsiteX0" fmla="*/ 0 w 34345"/>
                      <a:gd name="connsiteY0" fmla="*/ 19626 h 132476"/>
                      <a:gd name="connsiteX1" fmla="*/ 34346 w 34345"/>
                      <a:gd name="connsiteY1" fmla="*/ 0 h 132476"/>
                      <a:gd name="connsiteX2" fmla="*/ 34346 w 34345"/>
                      <a:gd name="connsiteY2" fmla="*/ 112850 h 132476"/>
                      <a:gd name="connsiteX3" fmla="*/ 0 w 34345"/>
                      <a:gd name="connsiteY3" fmla="*/ 132477 h 1324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132476">
                        <a:moveTo>
                          <a:pt x="0" y="19626"/>
                        </a:moveTo>
                        <a:lnTo>
                          <a:pt x="34346" y="0"/>
                        </a:lnTo>
                        <a:lnTo>
                          <a:pt x="34346" y="112850"/>
                        </a:lnTo>
                        <a:lnTo>
                          <a:pt x="0" y="132477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652" name="Freeform: Shape 651">
                    <a:extLst>
                      <a:ext uri="{FF2B5EF4-FFF2-40B4-BE49-F238E27FC236}">
                        <a16:creationId xmlns:a16="http://schemas.microsoft.com/office/drawing/2014/main" id="{F0381426-0E5A-4B49-9553-71592A8D1C26}"/>
                      </a:ext>
                    </a:extLst>
                  </p:cNvPr>
                  <p:cNvSpPr/>
                  <p:nvPr/>
                </p:nvSpPr>
                <p:spPr>
                  <a:xfrm>
                    <a:off x="8814221" y="3027890"/>
                    <a:ext cx="25759" cy="116530"/>
                  </a:xfrm>
                  <a:custGeom>
                    <a:avLst/>
                    <a:gdLst>
                      <a:gd name="connsiteX0" fmla="*/ 25759 w 25759"/>
                      <a:gd name="connsiteY0" fmla="*/ 0 h 116530"/>
                      <a:gd name="connsiteX1" fmla="*/ 25759 w 25759"/>
                      <a:gd name="connsiteY1" fmla="*/ 103037 h 116530"/>
                      <a:gd name="connsiteX2" fmla="*/ 0 w 25759"/>
                      <a:gd name="connsiteY2" fmla="*/ 116530 h 116530"/>
                      <a:gd name="connsiteX3" fmla="*/ 0 w 25759"/>
                      <a:gd name="connsiteY3" fmla="*/ 14720 h 116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116530">
                        <a:moveTo>
                          <a:pt x="25759" y="0"/>
                        </a:moveTo>
                        <a:lnTo>
                          <a:pt x="25759" y="103037"/>
                        </a:lnTo>
                        <a:lnTo>
                          <a:pt x="0" y="11653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653" name="Freeform: Shape 652">
                    <a:extLst>
                      <a:ext uri="{FF2B5EF4-FFF2-40B4-BE49-F238E27FC236}">
                        <a16:creationId xmlns:a16="http://schemas.microsoft.com/office/drawing/2014/main" id="{ABC5BE37-50F5-4631-B4E4-411A0E3937AD}"/>
                      </a:ext>
                    </a:extLst>
                  </p:cNvPr>
                  <p:cNvSpPr/>
                  <p:nvPr/>
                </p:nvSpPr>
                <p:spPr>
                  <a:xfrm>
                    <a:off x="8814221" y="3084315"/>
                    <a:ext cx="34345" cy="25759"/>
                  </a:xfrm>
                  <a:custGeom>
                    <a:avLst/>
                    <a:gdLst>
                      <a:gd name="connsiteX0" fmla="*/ 0 w 34345"/>
                      <a:gd name="connsiteY0" fmla="*/ 25759 h 25759"/>
                      <a:gd name="connsiteX1" fmla="*/ 34346 w 34345"/>
                      <a:gd name="connsiteY1" fmla="*/ 6133 h 25759"/>
                      <a:gd name="connsiteX2" fmla="*/ 25759 w 34345"/>
                      <a:gd name="connsiteY2" fmla="*/ 0 h 25759"/>
                      <a:gd name="connsiteX3" fmla="*/ 0 w 34345"/>
                      <a:gd name="connsiteY3" fmla="*/ 14720 h 257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25759">
                        <a:moveTo>
                          <a:pt x="0" y="25759"/>
                        </a:moveTo>
                        <a:lnTo>
                          <a:pt x="34346" y="6133"/>
                        </a:lnTo>
                        <a:lnTo>
                          <a:pt x="25759" y="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grpSp>
          <p:nvGrpSpPr>
            <p:cNvPr id="520" name="Graphic 2">
              <a:extLst>
                <a:ext uri="{FF2B5EF4-FFF2-40B4-BE49-F238E27FC236}">
                  <a16:creationId xmlns:a16="http://schemas.microsoft.com/office/drawing/2014/main" id="{A5E51A35-D13B-441B-8A0C-4FECE427F763}"/>
                </a:ext>
              </a:extLst>
            </p:cNvPr>
            <p:cNvGrpSpPr/>
            <p:nvPr/>
          </p:nvGrpSpPr>
          <p:grpSpPr>
            <a:xfrm>
              <a:off x="8600787" y="3189806"/>
              <a:ext cx="251460" cy="262499"/>
              <a:chOff x="8600787" y="3189806"/>
              <a:chExt cx="251460" cy="262499"/>
            </a:xfrm>
            <a:solidFill>
              <a:schemeClr val="accent1"/>
            </a:solidFill>
          </p:grpSpPr>
          <p:grpSp>
            <p:nvGrpSpPr>
              <p:cNvPr id="621" name="Graphic 2">
                <a:extLst>
                  <a:ext uri="{FF2B5EF4-FFF2-40B4-BE49-F238E27FC236}">
                    <a16:creationId xmlns:a16="http://schemas.microsoft.com/office/drawing/2014/main" id="{DFF3997E-D16F-4A80-8136-7631AABB2E3D}"/>
                  </a:ext>
                </a:extLst>
              </p:cNvPr>
              <p:cNvGrpSpPr/>
              <p:nvPr/>
            </p:nvGrpSpPr>
            <p:grpSpPr>
              <a:xfrm>
                <a:off x="8600787" y="3307563"/>
                <a:ext cx="41705" cy="144742"/>
                <a:chOff x="8600787" y="3307563"/>
                <a:chExt cx="41705" cy="144742"/>
              </a:xfrm>
              <a:solidFill>
                <a:schemeClr val="accent1"/>
              </a:solidFill>
            </p:grpSpPr>
            <p:sp>
              <p:nvSpPr>
                <p:cNvPr id="640" name="Freeform: Shape 639">
                  <a:extLst>
                    <a:ext uri="{FF2B5EF4-FFF2-40B4-BE49-F238E27FC236}">
                      <a16:creationId xmlns:a16="http://schemas.microsoft.com/office/drawing/2014/main" id="{375CF986-5558-4DAB-99F4-2FD93DCCCFD0}"/>
                    </a:ext>
                  </a:extLst>
                </p:cNvPr>
                <p:cNvSpPr/>
                <p:nvPr/>
              </p:nvSpPr>
              <p:spPr>
                <a:xfrm>
                  <a:off x="8600787" y="3307563"/>
                  <a:ext cx="41705" cy="144742"/>
                </a:xfrm>
                <a:custGeom>
                  <a:avLst/>
                  <a:gdLst>
                    <a:gd name="connsiteX0" fmla="*/ 0 w 41705"/>
                    <a:gd name="connsiteY0" fmla="*/ 23306 h 144742"/>
                    <a:gd name="connsiteX1" fmla="*/ 0 w 41705"/>
                    <a:gd name="connsiteY1" fmla="*/ 144743 h 144742"/>
                    <a:gd name="connsiteX2" fmla="*/ 41705 w 41705"/>
                    <a:gd name="connsiteY2" fmla="*/ 121437 h 144742"/>
                    <a:gd name="connsiteX3" fmla="*/ 41705 w 41705"/>
                    <a:gd name="connsiteY3" fmla="*/ 0 h 1447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1705" h="144742">
                      <a:moveTo>
                        <a:pt x="0" y="23306"/>
                      </a:moveTo>
                      <a:lnTo>
                        <a:pt x="0" y="144743"/>
                      </a:lnTo>
                      <a:lnTo>
                        <a:pt x="41705" y="121437"/>
                      </a:lnTo>
                      <a:lnTo>
                        <a:pt x="4170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641" name="Graphic 2">
                  <a:extLst>
                    <a:ext uri="{FF2B5EF4-FFF2-40B4-BE49-F238E27FC236}">
                      <a16:creationId xmlns:a16="http://schemas.microsoft.com/office/drawing/2014/main" id="{D63AB01C-5223-42AB-ACB4-BE0DB10BF558}"/>
                    </a:ext>
                  </a:extLst>
                </p:cNvPr>
                <p:cNvGrpSpPr/>
                <p:nvPr/>
              </p:nvGrpSpPr>
              <p:grpSpPr>
                <a:xfrm>
                  <a:off x="8604467" y="3313696"/>
                  <a:ext cx="34345" cy="132476"/>
                  <a:chOff x="8604467" y="3313696"/>
                  <a:chExt cx="34345" cy="132476"/>
                </a:xfrm>
                <a:solidFill>
                  <a:schemeClr val="accent1"/>
                </a:solidFill>
              </p:grpSpPr>
              <p:sp>
                <p:nvSpPr>
                  <p:cNvPr id="642" name="Freeform: Shape 641">
                    <a:extLst>
                      <a:ext uri="{FF2B5EF4-FFF2-40B4-BE49-F238E27FC236}">
                        <a16:creationId xmlns:a16="http://schemas.microsoft.com/office/drawing/2014/main" id="{1EFD16AE-4655-44FE-9263-152360251DCA}"/>
                      </a:ext>
                    </a:extLst>
                  </p:cNvPr>
                  <p:cNvSpPr/>
                  <p:nvPr/>
                </p:nvSpPr>
                <p:spPr>
                  <a:xfrm>
                    <a:off x="8604467" y="3313696"/>
                    <a:ext cx="34345" cy="132476"/>
                  </a:xfrm>
                  <a:custGeom>
                    <a:avLst/>
                    <a:gdLst>
                      <a:gd name="connsiteX0" fmla="*/ 0 w 34345"/>
                      <a:gd name="connsiteY0" fmla="*/ 19626 h 132476"/>
                      <a:gd name="connsiteX1" fmla="*/ 34346 w 34345"/>
                      <a:gd name="connsiteY1" fmla="*/ 0 h 132476"/>
                      <a:gd name="connsiteX2" fmla="*/ 34346 w 34345"/>
                      <a:gd name="connsiteY2" fmla="*/ 112850 h 132476"/>
                      <a:gd name="connsiteX3" fmla="*/ 0 w 34345"/>
                      <a:gd name="connsiteY3" fmla="*/ 132477 h 1324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132476">
                        <a:moveTo>
                          <a:pt x="0" y="19626"/>
                        </a:moveTo>
                        <a:lnTo>
                          <a:pt x="34346" y="0"/>
                        </a:lnTo>
                        <a:lnTo>
                          <a:pt x="34346" y="112850"/>
                        </a:lnTo>
                        <a:lnTo>
                          <a:pt x="0" y="132477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643" name="Freeform: Shape 642">
                    <a:extLst>
                      <a:ext uri="{FF2B5EF4-FFF2-40B4-BE49-F238E27FC236}">
                        <a16:creationId xmlns:a16="http://schemas.microsoft.com/office/drawing/2014/main" id="{A7B57689-4C1E-42FC-8F80-D80086D9809A}"/>
                      </a:ext>
                    </a:extLst>
                  </p:cNvPr>
                  <p:cNvSpPr/>
                  <p:nvPr/>
                </p:nvSpPr>
                <p:spPr>
                  <a:xfrm>
                    <a:off x="8604467" y="3318602"/>
                    <a:ext cx="25759" cy="116530"/>
                  </a:xfrm>
                  <a:custGeom>
                    <a:avLst/>
                    <a:gdLst>
                      <a:gd name="connsiteX0" fmla="*/ 25759 w 25759"/>
                      <a:gd name="connsiteY0" fmla="*/ 0 h 116530"/>
                      <a:gd name="connsiteX1" fmla="*/ 25759 w 25759"/>
                      <a:gd name="connsiteY1" fmla="*/ 101811 h 116530"/>
                      <a:gd name="connsiteX2" fmla="*/ 0 w 25759"/>
                      <a:gd name="connsiteY2" fmla="*/ 116530 h 116530"/>
                      <a:gd name="connsiteX3" fmla="*/ 0 w 25759"/>
                      <a:gd name="connsiteY3" fmla="*/ 14720 h 116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116530">
                        <a:moveTo>
                          <a:pt x="25759" y="0"/>
                        </a:moveTo>
                        <a:lnTo>
                          <a:pt x="25759" y="101811"/>
                        </a:lnTo>
                        <a:lnTo>
                          <a:pt x="0" y="11653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644" name="Freeform: Shape 643">
                    <a:extLst>
                      <a:ext uri="{FF2B5EF4-FFF2-40B4-BE49-F238E27FC236}">
                        <a16:creationId xmlns:a16="http://schemas.microsoft.com/office/drawing/2014/main" id="{54EF9B67-1B83-4749-9298-134A2C08DCCB}"/>
                      </a:ext>
                    </a:extLst>
                  </p:cNvPr>
                  <p:cNvSpPr/>
                  <p:nvPr/>
                </p:nvSpPr>
                <p:spPr>
                  <a:xfrm>
                    <a:off x="8604467" y="3375028"/>
                    <a:ext cx="34345" cy="25759"/>
                  </a:xfrm>
                  <a:custGeom>
                    <a:avLst/>
                    <a:gdLst>
                      <a:gd name="connsiteX0" fmla="*/ 0 w 34345"/>
                      <a:gd name="connsiteY0" fmla="*/ 25759 h 25759"/>
                      <a:gd name="connsiteX1" fmla="*/ 34346 w 34345"/>
                      <a:gd name="connsiteY1" fmla="*/ 6133 h 25759"/>
                      <a:gd name="connsiteX2" fmla="*/ 25759 w 34345"/>
                      <a:gd name="connsiteY2" fmla="*/ 0 h 25759"/>
                      <a:gd name="connsiteX3" fmla="*/ 0 w 34345"/>
                      <a:gd name="connsiteY3" fmla="*/ 14720 h 257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25759">
                        <a:moveTo>
                          <a:pt x="0" y="25759"/>
                        </a:moveTo>
                        <a:lnTo>
                          <a:pt x="34346" y="6133"/>
                        </a:lnTo>
                        <a:lnTo>
                          <a:pt x="25759" y="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622" name="Graphic 2">
                <a:extLst>
                  <a:ext uri="{FF2B5EF4-FFF2-40B4-BE49-F238E27FC236}">
                    <a16:creationId xmlns:a16="http://schemas.microsoft.com/office/drawing/2014/main" id="{7D7AD31D-B196-4E54-92B3-2274ECA0A8A7}"/>
                  </a:ext>
                </a:extLst>
              </p:cNvPr>
              <p:cNvGrpSpPr/>
              <p:nvPr/>
            </p:nvGrpSpPr>
            <p:grpSpPr>
              <a:xfrm>
                <a:off x="8670705" y="3268310"/>
                <a:ext cx="41705" cy="144742"/>
                <a:chOff x="8670705" y="3268310"/>
                <a:chExt cx="41705" cy="144742"/>
              </a:xfrm>
              <a:solidFill>
                <a:schemeClr val="accent1"/>
              </a:solidFill>
            </p:grpSpPr>
            <p:sp>
              <p:nvSpPr>
                <p:cNvPr id="635" name="Freeform: Shape 634">
                  <a:extLst>
                    <a:ext uri="{FF2B5EF4-FFF2-40B4-BE49-F238E27FC236}">
                      <a16:creationId xmlns:a16="http://schemas.microsoft.com/office/drawing/2014/main" id="{95D21BDA-F7B6-4563-8860-81310455F959}"/>
                    </a:ext>
                  </a:extLst>
                </p:cNvPr>
                <p:cNvSpPr/>
                <p:nvPr/>
              </p:nvSpPr>
              <p:spPr>
                <a:xfrm>
                  <a:off x="8670705" y="3268310"/>
                  <a:ext cx="41705" cy="144742"/>
                </a:xfrm>
                <a:custGeom>
                  <a:avLst/>
                  <a:gdLst>
                    <a:gd name="connsiteX0" fmla="*/ 0 w 41705"/>
                    <a:gd name="connsiteY0" fmla="*/ 23306 h 144742"/>
                    <a:gd name="connsiteX1" fmla="*/ 0 w 41705"/>
                    <a:gd name="connsiteY1" fmla="*/ 144743 h 144742"/>
                    <a:gd name="connsiteX2" fmla="*/ 41705 w 41705"/>
                    <a:gd name="connsiteY2" fmla="*/ 121437 h 144742"/>
                    <a:gd name="connsiteX3" fmla="*/ 41705 w 41705"/>
                    <a:gd name="connsiteY3" fmla="*/ 0 h 1447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1705" h="144742">
                      <a:moveTo>
                        <a:pt x="0" y="23306"/>
                      </a:moveTo>
                      <a:lnTo>
                        <a:pt x="0" y="144743"/>
                      </a:lnTo>
                      <a:lnTo>
                        <a:pt x="41705" y="121437"/>
                      </a:lnTo>
                      <a:lnTo>
                        <a:pt x="4170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636" name="Graphic 2">
                  <a:extLst>
                    <a:ext uri="{FF2B5EF4-FFF2-40B4-BE49-F238E27FC236}">
                      <a16:creationId xmlns:a16="http://schemas.microsoft.com/office/drawing/2014/main" id="{C194B3F1-D201-450C-B914-FFFE6A4BBF65}"/>
                    </a:ext>
                  </a:extLst>
                </p:cNvPr>
                <p:cNvGrpSpPr/>
                <p:nvPr/>
              </p:nvGrpSpPr>
              <p:grpSpPr>
                <a:xfrm>
                  <a:off x="8674385" y="3274443"/>
                  <a:ext cx="34345" cy="132476"/>
                  <a:chOff x="8674385" y="3274443"/>
                  <a:chExt cx="34345" cy="132476"/>
                </a:xfrm>
                <a:solidFill>
                  <a:schemeClr val="accent1"/>
                </a:solidFill>
              </p:grpSpPr>
              <p:sp>
                <p:nvSpPr>
                  <p:cNvPr id="637" name="Freeform: Shape 636">
                    <a:extLst>
                      <a:ext uri="{FF2B5EF4-FFF2-40B4-BE49-F238E27FC236}">
                        <a16:creationId xmlns:a16="http://schemas.microsoft.com/office/drawing/2014/main" id="{3A728D0F-5636-4796-8A2A-B69C75188B01}"/>
                      </a:ext>
                    </a:extLst>
                  </p:cNvPr>
                  <p:cNvSpPr/>
                  <p:nvPr/>
                </p:nvSpPr>
                <p:spPr>
                  <a:xfrm>
                    <a:off x="8674385" y="3274443"/>
                    <a:ext cx="34345" cy="132476"/>
                  </a:xfrm>
                  <a:custGeom>
                    <a:avLst/>
                    <a:gdLst>
                      <a:gd name="connsiteX0" fmla="*/ 0 w 34345"/>
                      <a:gd name="connsiteY0" fmla="*/ 19626 h 132476"/>
                      <a:gd name="connsiteX1" fmla="*/ 34346 w 34345"/>
                      <a:gd name="connsiteY1" fmla="*/ 0 h 132476"/>
                      <a:gd name="connsiteX2" fmla="*/ 34346 w 34345"/>
                      <a:gd name="connsiteY2" fmla="*/ 112850 h 132476"/>
                      <a:gd name="connsiteX3" fmla="*/ 0 w 34345"/>
                      <a:gd name="connsiteY3" fmla="*/ 132477 h 1324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132476">
                        <a:moveTo>
                          <a:pt x="0" y="19626"/>
                        </a:moveTo>
                        <a:lnTo>
                          <a:pt x="34346" y="0"/>
                        </a:lnTo>
                        <a:lnTo>
                          <a:pt x="34346" y="112850"/>
                        </a:lnTo>
                        <a:lnTo>
                          <a:pt x="0" y="132477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638" name="Freeform: Shape 637">
                    <a:extLst>
                      <a:ext uri="{FF2B5EF4-FFF2-40B4-BE49-F238E27FC236}">
                        <a16:creationId xmlns:a16="http://schemas.microsoft.com/office/drawing/2014/main" id="{0DF36592-B587-4954-967E-9ADBB1A1D780}"/>
                      </a:ext>
                    </a:extLst>
                  </p:cNvPr>
                  <p:cNvSpPr/>
                  <p:nvPr/>
                </p:nvSpPr>
                <p:spPr>
                  <a:xfrm>
                    <a:off x="8674385" y="3279350"/>
                    <a:ext cx="25759" cy="116530"/>
                  </a:xfrm>
                  <a:custGeom>
                    <a:avLst/>
                    <a:gdLst>
                      <a:gd name="connsiteX0" fmla="*/ 25759 w 25759"/>
                      <a:gd name="connsiteY0" fmla="*/ 0 h 116530"/>
                      <a:gd name="connsiteX1" fmla="*/ 25759 w 25759"/>
                      <a:gd name="connsiteY1" fmla="*/ 103037 h 116530"/>
                      <a:gd name="connsiteX2" fmla="*/ 0 w 25759"/>
                      <a:gd name="connsiteY2" fmla="*/ 116530 h 116530"/>
                      <a:gd name="connsiteX3" fmla="*/ 0 w 25759"/>
                      <a:gd name="connsiteY3" fmla="*/ 14720 h 116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116530">
                        <a:moveTo>
                          <a:pt x="25759" y="0"/>
                        </a:moveTo>
                        <a:lnTo>
                          <a:pt x="25759" y="103037"/>
                        </a:lnTo>
                        <a:lnTo>
                          <a:pt x="0" y="11653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639" name="Freeform: Shape 638">
                    <a:extLst>
                      <a:ext uri="{FF2B5EF4-FFF2-40B4-BE49-F238E27FC236}">
                        <a16:creationId xmlns:a16="http://schemas.microsoft.com/office/drawing/2014/main" id="{2B85D9A0-732C-4B7C-8337-C3D3739038A4}"/>
                      </a:ext>
                    </a:extLst>
                  </p:cNvPr>
                  <p:cNvSpPr/>
                  <p:nvPr/>
                </p:nvSpPr>
                <p:spPr>
                  <a:xfrm>
                    <a:off x="8674385" y="3335775"/>
                    <a:ext cx="34345" cy="25759"/>
                  </a:xfrm>
                  <a:custGeom>
                    <a:avLst/>
                    <a:gdLst>
                      <a:gd name="connsiteX0" fmla="*/ 0 w 34345"/>
                      <a:gd name="connsiteY0" fmla="*/ 25759 h 25759"/>
                      <a:gd name="connsiteX1" fmla="*/ 34346 w 34345"/>
                      <a:gd name="connsiteY1" fmla="*/ 6133 h 25759"/>
                      <a:gd name="connsiteX2" fmla="*/ 25759 w 34345"/>
                      <a:gd name="connsiteY2" fmla="*/ 0 h 25759"/>
                      <a:gd name="connsiteX3" fmla="*/ 0 w 34345"/>
                      <a:gd name="connsiteY3" fmla="*/ 14720 h 257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25759">
                        <a:moveTo>
                          <a:pt x="0" y="25759"/>
                        </a:moveTo>
                        <a:lnTo>
                          <a:pt x="34346" y="6133"/>
                        </a:lnTo>
                        <a:lnTo>
                          <a:pt x="25759" y="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623" name="Graphic 2">
                <a:extLst>
                  <a:ext uri="{FF2B5EF4-FFF2-40B4-BE49-F238E27FC236}">
                    <a16:creationId xmlns:a16="http://schemas.microsoft.com/office/drawing/2014/main" id="{C40D41C0-4026-45EF-B26B-B98F168BEB35}"/>
                  </a:ext>
                </a:extLst>
              </p:cNvPr>
              <p:cNvGrpSpPr/>
              <p:nvPr/>
            </p:nvGrpSpPr>
            <p:grpSpPr>
              <a:xfrm>
                <a:off x="8740623" y="3229058"/>
                <a:ext cx="41705" cy="144742"/>
                <a:chOff x="8740623" y="3229058"/>
                <a:chExt cx="41705" cy="144742"/>
              </a:xfrm>
              <a:solidFill>
                <a:schemeClr val="accent1"/>
              </a:solidFill>
            </p:grpSpPr>
            <p:sp>
              <p:nvSpPr>
                <p:cNvPr id="630" name="Freeform: Shape 629">
                  <a:extLst>
                    <a:ext uri="{FF2B5EF4-FFF2-40B4-BE49-F238E27FC236}">
                      <a16:creationId xmlns:a16="http://schemas.microsoft.com/office/drawing/2014/main" id="{E627AAF1-DBF5-4938-9729-D8526278893C}"/>
                    </a:ext>
                  </a:extLst>
                </p:cNvPr>
                <p:cNvSpPr/>
                <p:nvPr/>
              </p:nvSpPr>
              <p:spPr>
                <a:xfrm>
                  <a:off x="8740623" y="3229058"/>
                  <a:ext cx="41705" cy="144742"/>
                </a:xfrm>
                <a:custGeom>
                  <a:avLst/>
                  <a:gdLst>
                    <a:gd name="connsiteX0" fmla="*/ 0 w 41705"/>
                    <a:gd name="connsiteY0" fmla="*/ 23306 h 144742"/>
                    <a:gd name="connsiteX1" fmla="*/ 0 w 41705"/>
                    <a:gd name="connsiteY1" fmla="*/ 144743 h 144742"/>
                    <a:gd name="connsiteX2" fmla="*/ 41705 w 41705"/>
                    <a:gd name="connsiteY2" fmla="*/ 121437 h 144742"/>
                    <a:gd name="connsiteX3" fmla="*/ 41705 w 41705"/>
                    <a:gd name="connsiteY3" fmla="*/ 0 h 1447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1705" h="144742">
                      <a:moveTo>
                        <a:pt x="0" y="23306"/>
                      </a:moveTo>
                      <a:lnTo>
                        <a:pt x="0" y="144743"/>
                      </a:lnTo>
                      <a:lnTo>
                        <a:pt x="41705" y="121437"/>
                      </a:lnTo>
                      <a:lnTo>
                        <a:pt x="4170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631" name="Graphic 2">
                  <a:extLst>
                    <a:ext uri="{FF2B5EF4-FFF2-40B4-BE49-F238E27FC236}">
                      <a16:creationId xmlns:a16="http://schemas.microsoft.com/office/drawing/2014/main" id="{1AB9FAB4-C098-4289-BEC1-B8ED21FC25B3}"/>
                    </a:ext>
                  </a:extLst>
                </p:cNvPr>
                <p:cNvGrpSpPr/>
                <p:nvPr/>
              </p:nvGrpSpPr>
              <p:grpSpPr>
                <a:xfrm>
                  <a:off x="8744303" y="3235191"/>
                  <a:ext cx="34345" cy="132476"/>
                  <a:chOff x="8744303" y="3235191"/>
                  <a:chExt cx="34345" cy="132476"/>
                </a:xfrm>
                <a:solidFill>
                  <a:schemeClr val="accent1"/>
                </a:solidFill>
              </p:grpSpPr>
              <p:sp>
                <p:nvSpPr>
                  <p:cNvPr id="632" name="Freeform: Shape 631">
                    <a:extLst>
                      <a:ext uri="{FF2B5EF4-FFF2-40B4-BE49-F238E27FC236}">
                        <a16:creationId xmlns:a16="http://schemas.microsoft.com/office/drawing/2014/main" id="{68C33B44-F765-4737-A6BB-FA5E094E90CA}"/>
                      </a:ext>
                    </a:extLst>
                  </p:cNvPr>
                  <p:cNvSpPr/>
                  <p:nvPr/>
                </p:nvSpPr>
                <p:spPr>
                  <a:xfrm>
                    <a:off x="8744303" y="3235191"/>
                    <a:ext cx="34345" cy="132476"/>
                  </a:xfrm>
                  <a:custGeom>
                    <a:avLst/>
                    <a:gdLst>
                      <a:gd name="connsiteX0" fmla="*/ 0 w 34345"/>
                      <a:gd name="connsiteY0" fmla="*/ 19626 h 132476"/>
                      <a:gd name="connsiteX1" fmla="*/ 34346 w 34345"/>
                      <a:gd name="connsiteY1" fmla="*/ 0 h 132476"/>
                      <a:gd name="connsiteX2" fmla="*/ 34346 w 34345"/>
                      <a:gd name="connsiteY2" fmla="*/ 112850 h 132476"/>
                      <a:gd name="connsiteX3" fmla="*/ 0 w 34345"/>
                      <a:gd name="connsiteY3" fmla="*/ 132477 h 1324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132476">
                        <a:moveTo>
                          <a:pt x="0" y="19626"/>
                        </a:moveTo>
                        <a:lnTo>
                          <a:pt x="34346" y="0"/>
                        </a:lnTo>
                        <a:lnTo>
                          <a:pt x="34346" y="112850"/>
                        </a:lnTo>
                        <a:lnTo>
                          <a:pt x="0" y="132477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633" name="Freeform: Shape 632">
                    <a:extLst>
                      <a:ext uri="{FF2B5EF4-FFF2-40B4-BE49-F238E27FC236}">
                        <a16:creationId xmlns:a16="http://schemas.microsoft.com/office/drawing/2014/main" id="{25DAC1EB-F9AF-4315-A308-6A06DF935826}"/>
                      </a:ext>
                    </a:extLst>
                  </p:cNvPr>
                  <p:cNvSpPr/>
                  <p:nvPr/>
                </p:nvSpPr>
                <p:spPr>
                  <a:xfrm>
                    <a:off x="8744303" y="3240098"/>
                    <a:ext cx="25759" cy="116530"/>
                  </a:xfrm>
                  <a:custGeom>
                    <a:avLst/>
                    <a:gdLst>
                      <a:gd name="connsiteX0" fmla="*/ 25759 w 25759"/>
                      <a:gd name="connsiteY0" fmla="*/ 0 h 116530"/>
                      <a:gd name="connsiteX1" fmla="*/ 25759 w 25759"/>
                      <a:gd name="connsiteY1" fmla="*/ 103037 h 116530"/>
                      <a:gd name="connsiteX2" fmla="*/ 0 w 25759"/>
                      <a:gd name="connsiteY2" fmla="*/ 116530 h 116530"/>
                      <a:gd name="connsiteX3" fmla="*/ 0 w 25759"/>
                      <a:gd name="connsiteY3" fmla="*/ 14720 h 116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116530">
                        <a:moveTo>
                          <a:pt x="25759" y="0"/>
                        </a:moveTo>
                        <a:lnTo>
                          <a:pt x="25759" y="103037"/>
                        </a:lnTo>
                        <a:lnTo>
                          <a:pt x="0" y="11653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634" name="Freeform: Shape 633">
                    <a:extLst>
                      <a:ext uri="{FF2B5EF4-FFF2-40B4-BE49-F238E27FC236}">
                        <a16:creationId xmlns:a16="http://schemas.microsoft.com/office/drawing/2014/main" id="{A56FE344-A562-4D6C-9BCC-851373C2B8EA}"/>
                      </a:ext>
                    </a:extLst>
                  </p:cNvPr>
                  <p:cNvSpPr/>
                  <p:nvPr/>
                </p:nvSpPr>
                <p:spPr>
                  <a:xfrm>
                    <a:off x="8744303" y="3296523"/>
                    <a:ext cx="34345" cy="25759"/>
                  </a:xfrm>
                  <a:custGeom>
                    <a:avLst/>
                    <a:gdLst>
                      <a:gd name="connsiteX0" fmla="*/ 0 w 34345"/>
                      <a:gd name="connsiteY0" fmla="*/ 25759 h 25759"/>
                      <a:gd name="connsiteX1" fmla="*/ 34346 w 34345"/>
                      <a:gd name="connsiteY1" fmla="*/ 6133 h 25759"/>
                      <a:gd name="connsiteX2" fmla="*/ 25759 w 34345"/>
                      <a:gd name="connsiteY2" fmla="*/ 0 h 25759"/>
                      <a:gd name="connsiteX3" fmla="*/ 0 w 34345"/>
                      <a:gd name="connsiteY3" fmla="*/ 14720 h 257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25759">
                        <a:moveTo>
                          <a:pt x="0" y="25759"/>
                        </a:moveTo>
                        <a:lnTo>
                          <a:pt x="34346" y="6133"/>
                        </a:lnTo>
                        <a:lnTo>
                          <a:pt x="25759" y="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624" name="Graphic 2">
                <a:extLst>
                  <a:ext uri="{FF2B5EF4-FFF2-40B4-BE49-F238E27FC236}">
                    <a16:creationId xmlns:a16="http://schemas.microsoft.com/office/drawing/2014/main" id="{C5021FC4-B3BE-4CF8-8615-BDDC0E735364}"/>
                  </a:ext>
                </a:extLst>
              </p:cNvPr>
              <p:cNvGrpSpPr/>
              <p:nvPr/>
            </p:nvGrpSpPr>
            <p:grpSpPr>
              <a:xfrm>
                <a:off x="8810541" y="3189806"/>
                <a:ext cx="41705" cy="144742"/>
                <a:chOff x="8810541" y="3189806"/>
                <a:chExt cx="41705" cy="144742"/>
              </a:xfrm>
              <a:solidFill>
                <a:schemeClr val="accent1"/>
              </a:solidFill>
            </p:grpSpPr>
            <p:sp>
              <p:nvSpPr>
                <p:cNvPr id="625" name="Freeform: Shape 624">
                  <a:extLst>
                    <a:ext uri="{FF2B5EF4-FFF2-40B4-BE49-F238E27FC236}">
                      <a16:creationId xmlns:a16="http://schemas.microsoft.com/office/drawing/2014/main" id="{0AD66F61-FC63-487A-B51C-B573CD835040}"/>
                    </a:ext>
                  </a:extLst>
                </p:cNvPr>
                <p:cNvSpPr/>
                <p:nvPr/>
              </p:nvSpPr>
              <p:spPr>
                <a:xfrm>
                  <a:off x="8810541" y="3189806"/>
                  <a:ext cx="41705" cy="144742"/>
                </a:xfrm>
                <a:custGeom>
                  <a:avLst/>
                  <a:gdLst>
                    <a:gd name="connsiteX0" fmla="*/ 0 w 41705"/>
                    <a:gd name="connsiteY0" fmla="*/ 23306 h 144742"/>
                    <a:gd name="connsiteX1" fmla="*/ 0 w 41705"/>
                    <a:gd name="connsiteY1" fmla="*/ 144743 h 144742"/>
                    <a:gd name="connsiteX2" fmla="*/ 41706 w 41705"/>
                    <a:gd name="connsiteY2" fmla="*/ 121437 h 144742"/>
                    <a:gd name="connsiteX3" fmla="*/ 41706 w 41705"/>
                    <a:gd name="connsiteY3" fmla="*/ 0 h 1447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1705" h="144742">
                      <a:moveTo>
                        <a:pt x="0" y="23306"/>
                      </a:moveTo>
                      <a:lnTo>
                        <a:pt x="0" y="144743"/>
                      </a:lnTo>
                      <a:lnTo>
                        <a:pt x="41706" y="121437"/>
                      </a:lnTo>
                      <a:lnTo>
                        <a:pt x="41706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626" name="Graphic 2">
                  <a:extLst>
                    <a:ext uri="{FF2B5EF4-FFF2-40B4-BE49-F238E27FC236}">
                      <a16:creationId xmlns:a16="http://schemas.microsoft.com/office/drawing/2014/main" id="{64942751-67D2-4DF4-B059-0876DE315FE9}"/>
                    </a:ext>
                  </a:extLst>
                </p:cNvPr>
                <p:cNvGrpSpPr/>
                <p:nvPr/>
              </p:nvGrpSpPr>
              <p:grpSpPr>
                <a:xfrm>
                  <a:off x="8814221" y="3195939"/>
                  <a:ext cx="34345" cy="132476"/>
                  <a:chOff x="8814221" y="3195939"/>
                  <a:chExt cx="34345" cy="132476"/>
                </a:xfrm>
                <a:solidFill>
                  <a:schemeClr val="accent1"/>
                </a:solidFill>
              </p:grpSpPr>
              <p:sp>
                <p:nvSpPr>
                  <p:cNvPr id="627" name="Freeform: Shape 626">
                    <a:extLst>
                      <a:ext uri="{FF2B5EF4-FFF2-40B4-BE49-F238E27FC236}">
                        <a16:creationId xmlns:a16="http://schemas.microsoft.com/office/drawing/2014/main" id="{F8D7F0FE-1411-4A12-9BD2-DC750E9A60E5}"/>
                      </a:ext>
                    </a:extLst>
                  </p:cNvPr>
                  <p:cNvSpPr/>
                  <p:nvPr/>
                </p:nvSpPr>
                <p:spPr>
                  <a:xfrm>
                    <a:off x="8814221" y="3195939"/>
                    <a:ext cx="34345" cy="132476"/>
                  </a:xfrm>
                  <a:custGeom>
                    <a:avLst/>
                    <a:gdLst>
                      <a:gd name="connsiteX0" fmla="*/ 0 w 34345"/>
                      <a:gd name="connsiteY0" fmla="*/ 19626 h 132476"/>
                      <a:gd name="connsiteX1" fmla="*/ 34346 w 34345"/>
                      <a:gd name="connsiteY1" fmla="*/ 0 h 132476"/>
                      <a:gd name="connsiteX2" fmla="*/ 34346 w 34345"/>
                      <a:gd name="connsiteY2" fmla="*/ 112850 h 132476"/>
                      <a:gd name="connsiteX3" fmla="*/ 0 w 34345"/>
                      <a:gd name="connsiteY3" fmla="*/ 132477 h 1324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132476">
                        <a:moveTo>
                          <a:pt x="0" y="19626"/>
                        </a:moveTo>
                        <a:lnTo>
                          <a:pt x="34346" y="0"/>
                        </a:lnTo>
                        <a:lnTo>
                          <a:pt x="34346" y="112850"/>
                        </a:lnTo>
                        <a:lnTo>
                          <a:pt x="0" y="132477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628" name="Freeform: Shape 627">
                    <a:extLst>
                      <a:ext uri="{FF2B5EF4-FFF2-40B4-BE49-F238E27FC236}">
                        <a16:creationId xmlns:a16="http://schemas.microsoft.com/office/drawing/2014/main" id="{332FF5AD-F938-4D26-8098-8A8B4F33B046}"/>
                      </a:ext>
                    </a:extLst>
                  </p:cNvPr>
                  <p:cNvSpPr/>
                  <p:nvPr/>
                </p:nvSpPr>
                <p:spPr>
                  <a:xfrm>
                    <a:off x="8814221" y="3200845"/>
                    <a:ext cx="25759" cy="117756"/>
                  </a:xfrm>
                  <a:custGeom>
                    <a:avLst/>
                    <a:gdLst>
                      <a:gd name="connsiteX0" fmla="*/ 25759 w 25759"/>
                      <a:gd name="connsiteY0" fmla="*/ 0 h 117756"/>
                      <a:gd name="connsiteX1" fmla="*/ 25759 w 25759"/>
                      <a:gd name="connsiteY1" fmla="*/ 103037 h 117756"/>
                      <a:gd name="connsiteX2" fmla="*/ 0 w 25759"/>
                      <a:gd name="connsiteY2" fmla="*/ 117757 h 117756"/>
                      <a:gd name="connsiteX3" fmla="*/ 0 w 25759"/>
                      <a:gd name="connsiteY3" fmla="*/ 14720 h 1177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117756">
                        <a:moveTo>
                          <a:pt x="25759" y="0"/>
                        </a:moveTo>
                        <a:lnTo>
                          <a:pt x="25759" y="103037"/>
                        </a:lnTo>
                        <a:lnTo>
                          <a:pt x="0" y="117757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629" name="Freeform: Shape 628">
                    <a:extLst>
                      <a:ext uri="{FF2B5EF4-FFF2-40B4-BE49-F238E27FC236}">
                        <a16:creationId xmlns:a16="http://schemas.microsoft.com/office/drawing/2014/main" id="{29AA5B98-28C0-47B6-B452-4CBE5D87D32D}"/>
                      </a:ext>
                    </a:extLst>
                  </p:cNvPr>
                  <p:cNvSpPr/>
                  <p:nvPr/>
                </p:nvSpPr>
                <p:spPr>
                  <a:xfrm>
                    <a:off x="8814221" y="3257271"/>
                    <a:ext cx="34345" cy="25759"/>
                  </a:xfrm>
                  <a:custGeom>
                    <a:avLst/>
                    <a:gdLst>
                      <a:gd name="connsiteX0" fmla="*/ 0 w 34345"/>
                      <a:gd name="connsiteY0" fmla="*/ 25759 h 25759"/>
                      <a:gd name="connsiteX1" fmla="*/ 34346 w 34345"/>
                      <a:gd name="connsiteY1" fmla="*/ 6133 h 25759"/>
                      <a:gd name="connsiteX2" fmla="*/ 25759 w 34345"/>
                      <a:gd name="connsiteY2" fmla="*/ 0 h 25759"/>
                      <a:gd name="connsiteX3" fmla="*/ 0 w 34345"/>
                      <a:gd name="connsiteY3" fmla="*/ 14720 h 257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25759">
                        <a:moveTo>
                          <a:pt x="0" y="25759"/>
                        </a:moveTo>
                        <a:lnTo>
                          <a:pt x="34346" y="6133"/>
                        </a:lnTo>
                        <a:lnTo>
                          <a:pt x="25759" y="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sp>
          <p:nvSpPr>
            <p:cNvPr id="521" name="Freeform: Shape 520">
              <a:extLst>
                <a:ext uri="{FF2B5EF4-FFF2-40B4-BE49-F238E27FC236}">
                  <a16:creationId xmlns:a16="http://schemas.microsoft.com/office/drawing/2014/main" id="{2B1F4FEA-CEF4-4C68-9141-524D5246518A}"/>
                </a:ext>
              </a:extLst>
            </p:cNvPr>
            <p:cNvSpPr/>
            <p:nvPr/>
          </p:nvSpPr>
          <p:spPr>
            <a:xfrm>
              <a:off x="8600787" y="3441160"/>
              <a:ext cx="100583" cy="198821"/>
            </a:xfrm>
            <a:custGeom>
              <a:avLst/>
              <a:gdLst>
                <a:gd name="connsiteX0" fmla="*/ 0 w 100583"/>
                <a:gd name="connsiteY0" fmla="*/ 71251 h 198821"/>
                <a:gd name="connsiteX1" fmla="*/ 0 w 100583"/>
                <a:gd name="connsiteY1" fmla="*/ 198821 h 198821"/>
                <a:gd name="connsiteX2" fmla="*/ 100584 w 100583"/>
                <a:gd name="connsiteY2" fmla="*/ 142396 h 198821"/>
                <a:gd name="connsiteX3" fmla="*/ 100584 w 100583"/>
                <a:gd name="connsiteY3" fmla="*/ 16052 h 198821"/>
                <a:gd name="connsiteX4" fmla="*/ 0 w 100583"/>
                <a:gd name="connsiteY4" fmla="*/ 71251 h 198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0583" h="198821">
                  <a:moveTo>
                    <a:pt x="0" y="71251"/>
                  </a:moveTo>
                  <a:lnTo>
                    <a:pt x="0" y="198821"/>
                  </a:lnTo>
                  <a:lnTo>
                    <a:pt x="100584" y="142396"/>
                  </a:lnTo>
                  <a:lnTo>
                    <a:pt x="100584" y="16052"/>
                  </a:lnTo>
                  <a:cubicBezTo>
                    <a:pt x="100584" y="-28106"/>
                    <a:pt x="0" y="28319"/>
                    <a:pt x="0" y="71251"/>
                  </a:cubicBezTo>
                  <a:close/>
                </a:path>
              </a:pathLst>
            </a:custGeom>
            <a:solidFill>
              <a:srgbClr val="2D140D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2" name="Freeform: Shape 521">
              <a:extLst>
                <a:ext uri="{FF2B5EF4-FFF2-40B4-BE49-F238E27FC236}">
                  <a16:creationId xmlns:a16="http://schemas.microsoft.com/office/drawing/2014/main" id="{46D7EE05-C4A6-4572-ABC4-AB565A50B391}"/>
                </a:ext>
              </a:extLst>
            </p:cNvPr>
            <p:cNvSpPr/>
            <p:nvPr/>
          </p:nvSpPr>
          <p:spPr>
            <a:xfrm>
              <a:off x="8600787" y="3439644"/>
              <a:ext cx="91997" cy="189297"/>
            </a:xfrm>
            <a:custGeom>
              <a:avLst/>
              <a:gdLst>
                <a:gd name="connsiteX0" fmla="*/ 0 w 91997"/>
                <a:gd name="connsiteY0" fmla="*/ 189297 h 189297"/>
                <a:gd name="connsiteX1" fmla="*/ 91998 w 91997"/>
                <a:gd name="connsiteY1" fmla="*/ 136552 h 189297"/>
                <a:gd name="connsiteX2" fmla="*/ 91998 w 91997"/>
                <a:gd name="connsiteY2" fmla="*/ 10209 h 189297"/>
                <a:gd name="connsiteX3" fmla="*/ 89544 w 91997"/>
                <a:gd name="connsiteY3" fmla="*/ 396 h 189297"/>
                <a:gd name="connsiteX4" fmla="*/ 0 w 91997"/>
                <a:gd name="connsiteY4" fmla="*/ 71540 h 189297"/>
                <a:gd name="connsiteX5" fmla="*/ 0 w 91997"/>
                <a:gd name="connsiteY5" fmla="*/ 189297 h 189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1997" h="189297">
                  <a:moveTo>
                    <a:pt x="0" y="189297"/>
                  </a:moveTo>
                  <a:lnTo>
                    <a:pt x="91998" y="136552"/>
                  </a:lnTo>
                  <a:lnTo>
                    <a:pt x="91998" y="10209"/>
                  </a:lnTo>
                  <a:cubicBezTo>
                    <a:pt x="91998" y="6529"/>
                    <a:pt x="90771" y="2849"/>
                    <a:pt x="89544" y="396"/>
                  </a:cubicBezTo>
                  <a:cubicBezTo>
                    <a:pt x="63785" y="-4511"/>
                    <a:pt x="0" y="37195"/>
                    <a:pt x="0" y="71540"/>
                  </a:cubicBezTo>
                  <a:lnTo>
                    <a:pt x="0" y="189297"/>
                  </a:lnTo>
                  <a:close/>
                </a:path>
              </a:pathLst>
            </a:custGeom>
            <a:solidFill>
              <a:srgbClr val="3B3B3C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523" name="Graphic 2">
              <a:extLst>
                <a:ext uri="{FF2B5EF4-FFF2-40B4-BE49-F238E27FC236}">
                  <a16:creationId xmlns:a16="http://schemas.microsoft.com/office/drawing/2014/main" id="{809EADB3-F280-4461-B266-C84B32BD1C42}"/>
                </a:ext>
              </a:extLst>
            </p:cNvPr>
            <p:cNvGrpSpPr/>
            <p:nvPr/>
          </p:nvGrpSpPr>
          <p:grpSpPr>
            <a:xfrm>
              <a:off x="8613053" y="3474385"/>
              <a:ext cx="73598" cy="138609"/>
              <a:chOff x="8613053" y="3474385"/>
              <a:chExt cx="73598" cy="138609"/>
            </a:xfrm>
            <a:solidFill>
              <a:srgbClr val="FFFFFF"/>
            </a:solidFill>
          </p:grpSpPr>
          <p:grpSp>
            <p:nvGrpSpPr>
              <p:cNvPr id="614" name="Graphic 2">
                <a:extLst>
                  <a:ext uri="{FF2B5EF4-FFF2-40B4-BE49-F238E27FC236}">
                    <a16:creationId xmlns:a16="http://schemas.microsoft.com/office/drawing/2014/main" id="{BCA1C85F-A838-482E-AC77-C630C76F2CC9}"/>
                  </a:ext>
                </a:extLst>
              </p:cNvPr>
              <p:cNvGrpSpPr/>
              <p:nvPr/>
            </p:nvGrpSpPr>
            <p:grpSpPr>
              <a:xfrm>
                <a:off x="8613053" y="3509957"/>
                <a:ext cx="73598" cy="68691"/>
                <a:chOff x="8613053" y="3509957"/>
                <a:chExt cx="73598" cy="68691"/>
              </a:xfrm>
              <a:solidFill>
                <a:srgbClr val="FFFFFF"/>
              </a:solidFill>
            </p:grpSpPr>
            <p:sp>
              <p:nvSpPr>
                <p:cNvPr id="619" name="Freeform: Shape 618">
                  <a:extLst>
                    <a:ext uri="{FF2B5EF4-FFF2-40B4-BE49-F238E27FC236}">
                      <a16:creationId xmlns:a16="http://schemas.microsoft.com/office/drawing/2014/main" id="{5C620B00-C923-4625-8C53-B7E4A840C6E6}"/>
                    </a:ext>
                  </a:extLst>
                </p:cNvPr>
                <p:cNvSpPr/>
                <p:nvPr/>
              </p:nvSpPr>
              <p:spPr>
                <a:xfrm>
                  <a:off x="8613053" y="3532037"/>
                  <a:ext cx="33118" cy="46612"/>
                </a:xfrm>
                <a:custGeom>
                  <a:avLst/>
                  <a:gdLst>
                    <a:gd name="connsiteX0" fmla="*/ 33119 w 33118"/>
                    <a:gd name="connsiteY0" fmla="*/ 28213 h 46612"/>
                    <a:gd name="connsiteX1" fmla="*/ 0 w 33118"/>
                    <a:gd name="connsiteY1" fmla="*/ 46612 h 46612"/>
                    <a:gd name="connsiteX2" fmla="*/ 0 w 33118"/>
                    <a:gd name="connsiteY2" fmla="*/ 18400 h 46612"/>
                    <a:gd name="connsiteX3" fmla="*/ 33119 w 33118"/>
                    <a:gd name="connsiteY3" fmla="*/ 0 h 466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3118" h="46612">
                      <a:moveTo>
                        <a:pt x="33119" y="28213"/>
                      </a:moveTo>
                      <a:lnTo>
                        <a:pt x="0" y="46612"/>
                      </a:lnTo>
                      <a:lnTo>
                        <a:pt x="0" y="18400"/>
                      </a:lnTo>
                      <a:lnTo>
                        <a:pt x="33119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20" name="Freeform: Shape 619">
                  <a:extLst>
                    <a:ext uri="{FF2B5EF4-FFF2-40B4-BE49-F238E27FC236}">
                      <a16:creationId xmlns:a16="http://schemas.microsoft.com/office/drawing/2014/main" id="{325AFE6E-75D6-4F99-A3E9-F352ACBFDCD4}"/>
                    </a:ext>
                  </a:extLst>
                </p:cNvPr>
                <p:cNvSpPr/>
                <p:nvPr/>
              </p:nvSpPr>
              <p:spPr>
                <a:xfrm>
                  <a:off x="8653532" y="3509957"/>
                  <a:ext cx="33119" cy="46612"/>
                </a:xfrm>
                <a:custGeom>
                  <a:avLst/>
                  <a:gdLst>
                    <a:gd name="connsiteX0" fmla="*/ 33119 w 33119"/>
                    <a:gd name="connsiteY0" fmla="*/ 28213 h 46612"/>
                    <a:gd name="connsiteX1" fmla="*/ 0 w 33119"/>
                    <a:gd name="connsiteY1" fmla="*/ 46612 h 46612"/>
                    <a:gd name="connsiteX2" fmla="*/ 0 w 33119"/>
                    <a:gd name="connsiteY2" fmla="*/ 18400 h 46612"/>
                    <a:gd name="connsiteX3" fmla="*/ 33119 w 33119"/>
                    <a:gd name="connsiteY3" fmla="*/ 0 h 466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3119" h="46612">
                      <a:moveTo>
                        <a:pt x="33119" y="28213"/>
                      </a:moveTo>
                      <a:lnTo>
                        <a:pt x="0" y="46612"/>
                      </a:lnTo>
                      <a:lnTo>
                        <a:pt x="0" y="18400"/>
                      </a:lnTo>
                      <a:lnTo>
                        <a:pt x="33119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615" name="Graphic 2">
                <a:extLst>
                  <a:ext uri="{FF2B5EF4-FFF2-40B4-BE49-F238E27FC236}">
                    <a16:creationId xmlns:a16="http://schemas.microsoft.com/office/drawing/2014/main" id="{D8EE8196-FA8B-4BD0-AA13-23A485B013F1}"/>
                  </a:ext>
                </a:extLst>
              </p:cNvPr>
              <p:cNvGrpSpPr/>
              <p:nvPr/>
            </p:nvGrpSpPr>
            <p:grpSpPr>
              <a:xfrm>
                <a:off x="8613053" y="3543077"/>
                <a:ext cx="73598" cy="69918"/>
                <a:chOff x="8613053" y="3543077"/>
                <a:chExt cx="73598" cy="69918"/>
              </a:xfrm>
              <a:solidFill>
                <a:srgbClr val="FFFFFF"/>
              </a:solidFill>
            </p:grpSpPr>
            <p:sp>
              <p:nvSpPr>
                <p:cNvPr id="617" name="Freeform: Shape 616">
                  <a:extLst>
                    <a:ext uri="{FF2B5EF4-FFF2-40B4-BE49-F238E27FC236}">
                      <a16:creationId xmlns:a16="http://schemas.microsoft.com/office/drawing/2014/main" id="{FA28FCB1-F7B7-4FC0-9D7C-7F87DB8A7A8B}"/>
                    </a:ext>
                  </a:extLst>
                </p:cNvPr>
                <p:cNvSpPr/>
                <p:nvPr/>
              </p:nvSpPr>
              <p:spPr>
                <a:xfrm>
                  <a:off x="8613053" y="3566383"/>
                  <a:ext cx="33118" cy="46612"/>
                </a:xfrm>
                <a:custGeom>
                  <a:avLst/>
                  <a:gdLst>
                    <a:gd name="connsiteX0" fmla="*/ 33119 w 33118"/>
                    <a:gd name="connsiteY0" fmla="*/ 28213 h 46612"/>
                    <a:gd name="connsiteX1" fmla="*/ 0 w 33118"/>
                    <a:gd name="connsiteY1" fmla="*/ 46612 h 46612"/>
                    <a:gd name="connsiteX2" fmla="*/ 0 w 33118"/>
                    <a:gd name="connsiteY2" fmla="*/ 18400 h 46612"/>
                    <a:gd name="connsiteX3" fmla="*/ 33119 w 33118"/>
                    <a:gd name="connsiteY3" fmla="*/ 0 h 466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3118" h="46612">
                      <a:moveTo>
                        <a:pt x="33119" y="28213"/>
                      </a:moveTo>
                      <a:lnTo>
                        <a:pt x="0" y="46612"/>
                      </a:lnTo>
                      <a:lnTo>
                        <a:pt x="0" y="18400"/>
                      </a:lnTo>
                      <a:lnTo>
                        <a:pt x="33119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18" name="Freeform: Shape 617">
                  <a:extLst>
                    <a:ext uri="{FF2B5EF4-FFF2-40B4-BE49-F238E27FC236}">
                      <a16:creationId xmlns:a16="http://schemas.microsoft.com/office/drawing/2014/main" id="{97260394-2018-435E-A048-DFBC16BE5EA6}"/>
                    </a:ext>
                  </a:extLst>
                </p:cNvPr>
                <p:cNvSpPr/>
                <p:nvPr/>
              </p:nvSpPr>
              <p:spPr>
                <a:xfrm>
                  <a:off x="8653532" y="3543077"/>
                  <a:ext cx="33119" cy="47838"/>
                </a:xfrm>
                <a:custGeom>
                  <a:avLst/>
                  <a:gdLst>
                    <a:gd name="connsiteX0" fmla="*/ 33119 w 33119"/>
                    <a:gd name="connsiteY0" fmla="*/ 28213 h 47838"/>
                    <a:gd name="connsiteX1" fmla="*/ 0 w 33119"/>
                    <a:gd name="connsiteY1" fmla="*/ 47839 h 47838"/>
                    <a:gd name="connsiteX2" fmla="*/ 0 w 33119"/>
                    <a:gd name="connsiteY2" fmla="*/ 18400 h 47838"/>
                    <a:gd name="connsiteX3" fmla="*/ 33119 w 33119"/>
                    <a:gd name="connsiteY3" fmla="*/ 0 h 478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3119" h="47838">
                      <a:moveTo>
                        <a:pt x="33119" y="28213"/>
                      </a:moveTo>
                      <a:lnTo>
                        <a:pt x="0" y="47839"/>
                      </a:lnTo>
                      <a:lnTo>
                        <a:pt x="0" y="18400"/>
                      </a:lnTo>
                      <a:lnTo>
                        <a:pt x="33119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sp>
            <p:nvSpPr>
              <p:cNvPr id="616" name="Freeform: Shape 615">
                <a:extLst>
                  <a:ext uri="{FF2B5EF4-FFF2-40B4-BE49-F238E27FC236}">
                    <a16:creationId xmlns:a16="http://schemas.microsoft.com/office/drawing/2014/main" id="{CECAA80E-96B9-41AD-9986-CC950FF792FA}"/>
                  </a:ext>
                </a:extLst>
              </p:cNvPr>
              <p:cNvSpPr/>
              <p:nvPr/>
            </p:nvSpPr>
            <p:spPr>
              <a:xfrm>
                <a:off x="8636359" y="3474385"/>
                <a:ext cx="29439" cy="29439"/>
              </a:xfrm>
              <a:custGeom>
                <a:avLst/>
                <a:gdLst>
                  <a:gd name="connsiteX0" fmla="*/ 15946 w 29439"/>
                  <a:gd name="connsiteY0" fmla="*/ 2453 h 29439"/>
                  <a:gd name="connsiteX1" fmla="*/ 25759 w 29439"/>
                  <a:gd name="connsiteY1" fmla="*/ 0 h 29439"/>
                  <a:gd name="connsiteX2" fmla="*/ 29439 w 29439"/>
                  <a:gd name="connsiteY2" fmla="*/ 6133 h 29439"/>
                  <a:gd name="connsiteX3" fmla="*/ 24533 w 29439"/>
                  <a:gd name="connsiteY3" fmla="*/ 17173 h 29439"/>
                  <a:gd name="connsiteX4" fmla="*/ 13493 w 29439"/>
                  <a:gd name="connsiteY4" fmla="*/ 26986 h 29439"/>
                  <a:gd name="connsiteX5" fmla="*/ 3680 w 29439"/>
                  <a:gd name="connsiteY5" fmla="*/ 29439 h 29439"/>
                  <a:gd name="connsiteX6" fmla="*/ 0 w 29439"/>
                  <a:gd name="connsiteY6" fmla="*/ 23306 h 29439"/>
                  <a:gd name="connsiteX7" fmla="*/ 4906 w 29439"/>
                  <a:gd name="connsiteY7" fmla="*/ 12266 h 29439"/>
                  <a:gd name="connsiteX8" fmla="*/ 15946 w 29439"/>
                  <a:gd name="connsiteY8" fmla="*/ 2453 h 29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9439" h="29439">
                    <a:moveTo>
                      <a:pt x="15946" y="2453"/>
                    </a:moveTo>
                    <a:cubicBezTo>
                      <a:pt x="18400" y="1227"/>
                      <a:pt x="22079" y="0"/>
                      <a:pt x="25759" y="0"/>
                    </a:cubicBezTo>
                    <a:cubicBezTo>
                      <a:pt x="28212" y="1227"/>
                      <a:pt x="29439" y="3680"/>
                      <a:pt x="29439" y="6133"/>
                    </a:cubicBezTo>
                    <a:cubicBezTo>
                      <a:pt x="29439" y="9813"/>
                      <a:pt x="26986" y="13493"/>
                      <a:pt x="24533" y="17173"/>
                    </a:cubicBezTo>
                    <a:cubicBezTo>
                      <a:pt x="22079" y="20853"/>
                      <a:pt x="18400" y="24533"/>
                      <a:pt x="13493" y="26986"/>
                    </a:cubicBezTo>
                    <a:cubicBezTo>
                      <a:pt x="11040" y="28213"/>
                      <a:pt x="7360" y="29439"/>
                      <a:pt x="3680" y="29439"/>
                    </a:cubicBezTo>
                    <a:cubicBezTo>
                      <a:pt x="1227" y="28213"/>
                      <a:pt x="0" y="25759"/>
                      <a:pt x="0" y="23306"/>
                    </a:cubicBezTo>
                    <a:cubicBezTo>
                      <a:pt x="0" y="19626"/>
                      <a:pt x="2453" y="15946"/>
                      <a:pt x="4906" y="12266"/>
                    </a:cubicBezTo>
                    <a:cubicBezTo>
                      <a:pt x="8586" y="8587"/>
                      <a:pt x="12266" y="4907"/>
                      <a:pt x="15946" y="2453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524" name="Graphic 2">
              <a:extLst>
                <a:ext uri="{FF2B5EF4-FFF2-40B4-BE49-F238E27FC236}">
                  <a16:creationId xmlns:a16="http://schemas.microsoft.com/office/drawing/2014/main" id="{6566BA66-A070-4FA3-8509-540D152C41E1}"/>
                </a:ext>
              </a:extLst>
            </p:cNvPr>
            <p:cNvGrpSpPr/>
            <p:nvPr/>
          </p:nvGrpSpPr>
          <p:grpSpPr>
            <a:xfrm>
              <a:off x="8236477" y="2567902"/>
              <a:ext cx="412149" cy="394976"/>
              <a:chOff x="8236477" y="2567902"/>
              <a:chExt cx="412149" cy="394976"/>
            </a:xfrm>
            <a:solidFill>
              <a:schemeClr val="accent1"/>
            </a:solidFill>
          </p:grpSpPr>
          <p:sp>
            <p:nvSpPr>
              <p:cNvPr id="535" name="Freeform: Shape 534">
                <a:extLst>
                  <a:ext uri="{FF2B5EF4-FFF2-40B4-BE49-F238E27FC236}">
                    <a16:creationId xmlns:a16="http://schemas.microsoft.com/office/drawing/2014/main" id="{04B2A682-9EBC-4836-BF77-12158722E0DD}"/>
                  </a:ext>
                </a:extLst>
              </p:cNvPr>
              <p:cNvSpPr/>
              <p:nvPr/>
            </p:nvSpPr>
            <p:spPr>
              <a:xfrm>
                <a:off x="8481803" y="2706511"/>
                <a:ext cx="166822" cy="256366"/>
              </a:xfrm>
              <a:custGeom>
                <a:avLst/>
                <a:gdLst>
                  <a:gd name="connsiteX0" fmla="*/ 0 w 166822"/>
                  <a:gd name="connsiteY0" fmla="*/ 139836 h 256366"/>
                  <a:gd name="connsiteX1" fmla="*/ 166822 w 166822"/>
                  <a:gd name="connsiteY1" fmla="*/ 0 h 256366"/>
                  <a:gd name="connsiteX2" fmla="*/ 166822 w 166822"/>
                  <a:gd name="connsiteY2" fmla="*/ 164369 h 256366"/>
                  <a:gd name="connsiteX3" fmla="*/ 0 w 166822"/>
                  <a:gd name="connsiteY3" fmla="*/ 256367 h 2563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6822" h="256366">
                    <a:moveTo>
                      <a:pt x="0" y="139836"/>
                    </a:moveTo>
                    <a:lnTo>
                      <a:pt x="166822" y="0"/>
                    </a:lnTo>
                    <a:lnTo>
                      <a:pt x="166822" y="164369"/>
                    </a:lnTo>
                    <a:lnTo>
                      <a:pt x="0" y="256367"/>
                    </a:lnTo>
                    <a:close/>
                  </a:path>
                </a:pathLst>
              </a:custGeom>
              <a:solidFill>
                <a:srgbClr val="8E462D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36" name="Freeform: Shape 535">
                <a:extLst>
                  <a:ext uri="{FF2B5EF4-FFF2-40B4-BE49-F238E27FC236}">
                    <a16:creationId xmlns:a16="http://schemas.microsoft.com/office/drawing/2014/main" id="{AB04460B-28D2-49D7-AFBA-7CEBCACF4824}"/>
                  </a:ext>
                </a:extLst>
              </p:cNvPr>
              <p:cNvSpPr/>
              <p:nvPr/>
            </p:nvSpPr>
            <p:spPr>
              <a:xfrm>
                <a:off x="8236477" y="2706511"/>
                <a:ext cx="245326" cy="256366"/>
              </a:xfrm>
              <a:custGeom>
                <a:avLst/>
                <a:gdLst>
                  <a:gd name="connsiteX0" fmla="*/ 245327 w 245326"/>
                  <a:gd name="connsiteY0" fmla="*/ 256367 h 256366"/>
                  <a:gd name="connsiteX1" fmla="*/ 245327 w 245326"/>
                  <a:gd name="connsiteY1" fmla="*/ 139836 h 256366"/>
                  <a:gd name="connsiteX2" fmla="*/ 0 w 245326"/>
                  <a:gd name="connsiteY2" fmla="*/ 0 h 256366"/>
                  <a:gd name="connsiteX3" fmla="*/ 0 w 245326"/>
                  <a:gd name="connsiteY3" fmla="*/ 117757 h 2563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6" h="256366">
                    <a:moveTo>
                      <a:pt x="245327" y="256367"/>
                    </a:moveTo>
                    <a:lnTo>
                      <a:pt x="245327" y="139836"/>
                    </a:lnTo>
                    <a:lnTo>
                      <a:pt x="0" y="0"/>
                    </a:lnTo>
                    <a:lnTo>
                      <a:pt x="0" y="117757"/>
                    </a:lnTo>
                    <a:close/>
                  </a:path>
                </a:pathLst>
              </a:custGeom>
              <a:solidFill>
                <a:srgbClr val="571D0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37" name="Freeform: Shape 536">
                <a:extLst>
                  <a:ext uri="{FF2B5EF4-FFF2-40B4-BE49-F238E27FC236}">
                    <a16:creationId xmlns:a16="http://schemas.microsoft.com/office/drawing/2014/main" id="{D604B964-1612-4C81-BD9A-8EA0F403D25F}"/>
                  </a:ext>
                </a:extLst>
              </p:cNvPr>
              <p:cNvSpPr/>
              <p:nvPr/>
            </p:nvSpPr>
            <p:spPr>
              <a:xfrm>
                <a:off x="8236477" y="2567902"/>
                <a:ext cx="412149" cy="278446"/>
              </a:xfrm>
              <a:custGeom>
                <a:avLst/>
                <a:gdLst>
                  <a:gd name="connsiteX0" fmla="*/ 245327 w 412149"/>
                  <a:gd name="connsiteY0" fmla="*/ 278446 h 278446"/>
                  <a:gd name="connsiteX1" fmla="*/ 412149 w 412149"/>
                  <a:gd name="connsiteY1" fmla="*/ 138610 h 278446"/>
                  <a:gd name="connsiteX2" fmla="*/ 165596 w 412149"/>
                  <a:gd name="connsiteY2" fmla="*/ 0 h 278446"/>
                  <a:gd name="connsiteX3" fmla="*/ 0 w 412149"/>
                  <a:gd name="connsiteY3" fmla="*/ 138610 h 278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12149" h="278446">
                    <a:moveTo>
                      <a:pt x="245327" y="278446"/>
                    </a:moveTo>
                    <a:lnTo>
                      <a:pt x="412149" y="138610"/>
                    </a:lnTo>
                    <a:lnTo>
                      <a:pt x="165596" y="0"/>
                    </a:lnTo>
                    <a:lnTo>
                      <a:pt x="0" y="138610"/>
                    </a:lnTo>
                    <a:close/>
                  </a:path>
                </a:pathLst>
              </a:custGeom>
              <a:solidFill>
                <a:schemeClr val="accent2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38" name="Freeform: Shape 537">
                <a:extLst>
                  <a:ext uri="{FF2B5EF4-FFF2-40B4-BE49-F238E27FC236}">
                    <a16:creationId xmlns:a16="http://schemas.microsoft.com/office/drawing/2014/main" id="{7CC4A4DB-08E4-4F00-A3DA-99A5A4B972FB}"/>
                  </a:ext>
                </a:extLst>
              </p:cNvPr>
              <p:cNvSpPr/>
              <p:nvPr/>
            </p:nvSpPr>
            <p:spPr>
              <a:xfrm>
                <a:off x="8533322" y="2798963"/>
                <a:ext cx="74839" cy="135702"/>
              </a:xfrm>
              <a:custGeom>
                <a:avLst/>
                <a:gdLst>
                  <a:gd name="connsiteX0" fmla="*/ 0 w 74839"/>
                  <a:gd name="connsiteY0" fmla="*/ 68237 h 135702"/>
                  <a:gd name="connsiteX1" fmla="*/ 0 w 74839"/>
                  <a:gd name="connsiteY1" fmla="*/ 135702 h 135702"/>
                  <a:gd name="connsiteX2" fmla="*/ 74824 w 74839"/>
                  <a:gd name="connsiteY2" fmla="*/ 93997 h 135702"/>
                  <a:gd name="connsiteX3" fmla="*/ 74824 w 74839"/>
                  <a:gd name="connsiteY3" fmla="*/ 26532 h 135702"/>
                  <a:gd name="connsiteX4" fmla="*/ 0 w 74839"/>
                  <a:gd name="connsiteY4" fmla="*/ 68237 h 1357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4839" h="135702">
                    <a:moveTo>
                      <a:pt x="0" y="68237"/>
                    </a:moveTo>
                    <a:lnTo>
                      <a:pt x="0" y="135702"/>
                    </a:lnTo>
                    <a:lnTo>
                      <a:pt x="74824" y="93997"/>
                    </a:lnTo>
                    <a:lnTo>
                      <a:pt x="74824" y="26532"/>
                    </a:lnTo>
                    <a:cubicBezTo>
                      <a:pt x="76051" y="-29893"/>
                      <a:pt x="0" y="13039"/>
                      <a:pt x="0" y="68237"/>
                    </a:cubicBezTo>
                    <a:close/>
                  </a:path>
                </a:pathLst>
              </a:custGeom>
              <a:solidFill>
                <a:srgbClr val="ABA89E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39" name="Freeform: Shape 538">
                <a:extLst>
                  <a:ext uri="{FF2B5EF4-FFF2-40B4-BE49-F238E27FC236}">
                    <a16:creationId xmlns:a16="http://schemas.microsoft.com/office/drawing/2014/main" id="{26E6E9F5-B6B2-4B3E-AB97-EAB4886D0707}"/>
                  </a:ext>
                </a:extLst>
              </p:cNvPr>
              <p:cNvSpPr/>
              <p:nvPr/>
            </p:nvSpPr>
            <p:spPr>
              <a:xfrm>
                <a:off x="8573801" y="2842668"/>
                <a:ext cx="29439" cy="61331"/>
              </a:xfrm>
              <a:custGeom>
                <a:avLst/>
                <a:gdLst>
                  <a:gd name="connsiteX0" fmla="*/ 29439 w 29439"/>
                  <a:gd name="connsiteY0" fmla="*/ 0 h 61331"/>
                  <a:gd name="connsiteX1" fmla="*/ 29439 w 29439"/>
                  <a:gd name="connsiteY1" fmla="*/ 44159 h 61331"/>
                  <a:gd name="connsiteX2" fmla="*/ 0 w 29439"/>
                  <a:gd name="connsiteY2" fmla="*/ 61332 h 61331"/>
                  <a:gd name="connsiteX3" fmla="*/ 0 w 29439"/>
                  <a:gd name="connsiteY3" fmla="*/ 17173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1331">
                    <a:moveTo>
                      <a:pt x="29439" y="0"/>
                    </a:moveTo>
                    <a:lnTo>
                      <a:pt x="29439" y="44159"/>
                    </a:lnTo>
                    <a:lnTo>
                      <a:pt x="0" y="61332"/>
                    </a:lnTo>
                    <a:lnTo>
                      <a:pt x="0" y="17173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40" name="Freeform: Shape 539">
                <a:extLst>
                  <a:ext uri="{FF2B5EF4-FFF2-40B4-BE49-F238E27FC236}">
                    <a16:creationId xmlns:a16="http://schemas.microsoft.com/office/drawing/2014/main" id="{7F040787-9577-4013-9F13-BC477652DBFE}"/>
                  </a:ext>
                </a:extLst>
              </p:cNvPr>
              <p:cNvSpPr/>
              <p:nvPr/>
            </p:nvSpPr>
            <p:spPr>
              <a:xfrm>
                <a:off x="8573801" y="2802943"/>
                <a:ext cx="29439" cy="48311"/>
              </a:xfrm>
              <a:custGeom>
                <a:avLst/>
                <a:gdLst>
                  <a:gd name="connsiteX0" fmla="*/ 24533 w 29439"/>
                  <a:gd name="connsiteY0" fmla="*/ 4153 h 48311"/>
                  <a:gd name="connsiteX1" fmla="*/ 29439 w 29439"/>
                  <a:gd name="connsiteY1" fmla="*/ 21325 h 48311"/>
                  <a:gd name="connsiteX2" fmla="*/ 29439 w 29439"/>
                  <a:gd name="connsiteY2" fmla="*/ 32365 h 48311"/>
                  <a:gd name="connsiteX3" fmla="*/ 0 w 29439"/>
                  <a:gd name="connsiteY3" fmla="*/ 48311 h 48311"/>
                  <a:gd name="connsiteX4" fmla="*/ 0 w 29439"/>
                  <a:gd name="connsiteY4" fmla="*/ 4153 h 48311"/>
                  <a:gd name="connsiteX5" fmla="*/ 24533 w 29439"/>
                  <a:gd name="connsiteY5" fmla="*/ 4153 h 483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439" h="48311">
                    <a:moveTo>
                      <a:pt x="24533" y="4153"/>
                    </a:moveTo>
                    <a:cubicBezTo>
                      <a:pt x="26986" y="7832"/>
                      <a:pt x="29439" y="13966"/>
                      <a:pt x="29439" y="21325"/>
                    </a:cubicBezTo>
                    <a:lnTo>
                      <a:pt x="29439" y="32365"/>
                    </a:lnTo>
                    <a:lnTo>
                      <a:pt x="0" y="48311"/>
                    </a:lnTo>
                    <a:lnTo>
                      <a:pt x="0" y="4153"/>
                    </a:lnTo>
                    <a:cubicBezTo>
                      <a:pt x="8587" y="-754"/>
                      <a:pt x="18400" y="-1981"/>
                      <a:pt x="24533" y="4153"/>
                    </a:cubicBez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41" name="Freeform: Shape 540">
                <a:extLst>
                  <a:ext uri="{FF2B5EF4-FFF2-40B4-BE49-F238E27FC236}">
                    <a16:creationId xmlns:a16="http://schemas.microsoft.com/office/drawing/2014/main" id="{D1491412-49E2-44E6-A95E-5E8E760B0B37}"/>
                  </a:ext>
                </a:extLst>
              </p:cNvPr>
              <p:cNvSpPr/>
              <p:nvPr/>
            </p:nvSpPr>
            <p:spPr>
              <a:xfrm>
                <a:off x="8537002" y="2810775"/>
                <a:ext cx="30665" cy="60105"/>
              </a:xfrm>
              <a:custGeom>
                <a:avLst/>
                <a:gdLst>
                  <a:gd name="connsiteX0" fmla="*/ 30666 w 30665"/>
                  <a:gd name="connsiteY0" fmla="*/ 0 h 60105"/>
                  <a:gd name="connsiteX1" fmla="*/ 30666 w 30665"/>
                  <a:gd name="connsiteY1" fmla="*/ 44159 h 60105"/>
                  <a:gd name="connsiteX2" fmla="*/ 0 w 30665"/>
                  <a:gd name="connsiteY2" fmla="*/ 60105 h 60105"/>
                  <a:gd name="connsiteX3" fmla="*/ 0 w 30665"/>
                  <a:gd name="connsiteY3" fmla="*/ 52745 h 60105"/>
                  <a:gd name="connsiteX4" fmla="*/ 30666 w 30665"/>
                  <a:gd name="connsiteY4" fmla="*/ 0 h 601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665" h="60105">
                    <a:moveTo>
                      <a:pt x="30666" y="0"/>
                    </a:moveTo>
                    <a:lnTo>
                      <a:pt x="30666" y="44159"/>
                    </a:lnTo>
                    <a:lnTo>
                      <a:pt x="0" y="60105"/>
                    </a:lnTo>
                    <a:lnTo>
                      <a:pt x="0" y="52745"/>
                    </a:lnTo>
                    <a:cubicBezTo>
                      <a:pt x="0" y="30666"/>
                      <a:pt x="14720" y="11040"/>
                      <a:pt x="30666" y="0"/>
                    </a:cubicBez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42" name="Freeform: Shape 541">
                <a:extLst>
                  <a:ext uri="{FF2B5EF4-FFF2-40B4-BE49-F238E27FC236}">
                    <a16:creationId xmlns:a16="http://schemas.microsoft.com/office/drawing/2014/main" id="{F614B3EA-577E-4618-AD3A-B649EB940283}"/>
                  </a:ext>
                </a:extLst>
              </p:cNvPr>
              <p:cNvSpPr/>
              <p:nvPr/>
            </p:nvSpPr>
            <p:spPr>
              <a:xfrm>
                <a:off x="8537002" y="2863521"/>
                <a:ext cx="30665" cy="60105"/>
              </a:xfrm>
              <a:custGeom>
                <a:avLst/>
                <a:gdLst>
                  <a:gd name="connsiteX0" fmla="*/ 30666 w 30665"/>
                  <a:gd name="connsiteY0" fmla="*/ 0 h 60105"/>
                  <a:gd name="connsiteX1" fmla="*/ 30666 w 30665"/>
                  <a:gd name="connsiteY1" fmla="*/ 44159 h 60105"/>
                  <a:gd name="connsiteX2" fmla="*/ 1227 w 30665"/>
                  <a:gd name="connsiteY2" fmla="*/ 60105 h 60105"/>
                  <a:gd name="connsiteX3" fmla="*/ 0 w 30665"/>
                  <a:gd name="connsiteY3" fmla="*/ 15946 h 601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0665" h="60105">
                    <a:moveTo>
                      <a:pt x="30666" y="0"/>
                    </a:moveTo>
                    <a:lnTo>
                      <a:pt x="30666" y="44159"/>
                    </a:lnTo>
                    <a:lnTo>
                      <a:pt x="1227" y="60105"/>
                    </a:lnTo>
                    <a:lnTo>
                      <a:pt x="0" y="15946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543" name="Graphic 2">
                <a:extLst>
                  <a:ext uri="{FF2B5EF4-FFF2-40B4-BE49-F238E27FC236}">
                    <a16:creationId xmlns:a16="http://schemas.microsoft.com/office/drawing/2014/main" id="{EF6FE4E9-025A-489C-822A-F146D852E118}"/>
                  </a:ext>
                </a:extLst>
              </p:cNvPr>
              <p:cNvGrpSpPr/>
              <p:nvPr/>
            </p:nvGrpSpPr>
            <p:grpSpPr>
              <a:xfrm>
                <a:off x="8249970" y="2723684"/>
                <a:ext cx="223247" cy="225700"/>
                <a:chOff x="8249970" y="2723684"/>
                <a:chExt cx="223247" cy="225700"/>
              </a:xfrm>
              <a:solidFill>
                <a:schemeClr val="accent1"/>
              </a:solidFill>
            </p:grpSpPr>
            <p:grpSp>
              <p:nvGrpSpPr>
                <p:cNvPr id="544" name="Graphic 2">
                  <a:extLst>
                    <a:ext uri="{FF2B5EF4-FFF2-40B4-BE49-F238E27FC236}">
                      <a16:creationId xmlns:a16="http://schemas.microsoft.com/office/drawing/2014/main" id="{B6779816-A396-4FCA-A574-9BC886E08CC3}"/>
                    </a:ext>
                  </a:extLst>
                </p:cNvPr>
                <p:cNvGrpSpPr/>
                <p:nvPr/>
              </p:nvGrpSpPr>
              <p:grpSpPr>
                <a:xfrm>
                  <a:off x="8448684" y="2836535"/>
                  <a:ext cx="24532" cy="58878"/>
                  <a:chOff x="8448684" y="2836535"/>
                  <a:chExt cx="24532" cy="58878"/>
                </a:xfrm>
                <a:solidFill>
                  <a:schemeClr val="accent1"/>
                </a:solidFill>
              </p:grpSpPr>
              <p:sp>
                <p:nvSpPr>
                  <p:cNvPr id="610" name="Freeform: Shape 609">
                    <a:extLst>
                      <a:ext uri="{FF2B5EF4-FFF2-40B4-BE49-F238E27FC236}">
                        <a16:creationId xmlns:a16="http://schemas.microsoft.com/office/drawing/2014/main" id="{931A4724-7502-4598-8BB9-08FFBD6D116A}"/>
                      </a:ext>
                    </a:extLst>
                  </p:cNvPr>
                  <p:cNvSpPr/>
                  <p:nvPr/>
                </p:nvSpPr>
                <p:spPr>
                  <a:xfrm>
                    <a:off x="8448684" y="2836535"/>
                    <a:ext cx="24532" cy="58878"/>
                  </a:xfrm>
                  <a:custGeom>
                    <a:avLst/>
                    <a:gdLst>
                      <a:gd name="connsiteX0" fmla="*/ 24533 w 24532"/>
                      <a:gd name="connsiteY0" fmla="*/ 13493 h 58878"/>
                      <a:gd name="connsiteX1" fmla="*/ 24533 w 24532"/>
                      <a:gd name="connsiteY1" fmla="*/ 58878 h 58878"/>
                      <a:gd name="connsiteX2" fmla="*/ 0 w 24532"/>
                      <a:gd name="connsiteY2" fmla="*/ 45386 h 58878"/>
                      <a:gd name="connsiteX3" fmla="*/ 0 w 24532"/>
                      <a:gd name="connsiteY3" fmla="*/ 0 h 58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32" h="58878">
                        <a:moveTo>
                          <a:pt x="24533" y="13493"/>
                        </a:moveTo>
                        <a:lnTo>
                          <a:pt x="24533" y="58878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611" name="Freeform: Shape 610">
                    <a:extLst>
                      <a:ext uri="{FF2B5EF4-FFF2-40B4-BE49-F238E27FC236}">
                        <a16:creationId xmlns:a16="http://schemas.microsoft.com/office/drawing/2014/main" id="{B6D835EA-6CF2-41E6-B93B-07288910F5B4}"/>
                      </a:ext>
                    </a:extLst>
                  </p:cNvPr>
                  <p:cNvSpPr/>
                  <p:nvPr/>
                </p:nvSpPr>
                <p:spPr>
                  <a:xfrm>
                    <a:off x="8451138" y="2840215"/>
                    <a:ext cx="20852" cy="51518"/>
                  </a:xfrm>
                  <a:custGeom>
                    <a:avLst/>
                    <a:gdLst>
                      <a:gd name="connsiteX0" fmla="*/ 20853 w 20852"/>
                      <a:gd name="connsiteY0" fmla="*/ 11040 h 51518"/>
                      <a:gd name="connsiteX1" fmla="*/ 0 w 20852"/>
                      <a:gd name="connsiteY1" fmla="*/ 0 h 51518"/>
                      <a:gd name="connsiteX2" fmla="*/ 0 w 20852"/>
                      <a:gd name="connsiteY2" fmla="*/ 40479 h 51518"/>
                      <a:gd name="connsiteX3" fmla="*/ 20853 w 20852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1518">
                        <a:moveTo>
                          <a:pt x="20853" y="11040"/>
                        </a:moveTo>
                        <a:lnTo>
                          <a:pt x="0" y="0"/>
                        </a:lnTo>
                        <a:lnTo>
                          <a:pt x="0" y="40479"/>
                        </a:lnTo>
                        <a:lnTo>
                          <a:pt x="20853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612" name="Freeform: Shape 611">
                    <a:extLst>
                      <a:ext uri="{FF2B5EF4-FFF2-40B4-BE49-F238E27FC236}">
                        <a16:creationId xmlns:a16="http://schemas.microsoft.com/office/drawing/2014/main" id="{0A3DD29E-78B7-4E9C-83D1-DE1592600CD1}"/>
                      </a:ext>
                    </a:extLst>
                  </p:cNvPr>
                  <p:cNvSpPr/>
                  <p:nvPr/>
                </p:nvSpPr>
                <p:spPr>
                  <a:xfrm>
                    <a:off x="8456044" y="2842668"/>
                    <a:ext cx="15946" cy="42932"/>
                  </a:xfrm>
                  <a:custGeom>
                    <a:avLst/>
                    <a:gdLst>
                      <a:gd name="connsiteX0" fmla="*/ 0 w 15946"/>
                      <a:gd name="connsiteY0" fmla="*/ 0 h 42932"/>
                      <a:gd name="connsiteX1" fmla="*/ 0 w 15946"/>
                      <a:gd name="connsiteY1" fmla="*/ 34346 h 42932"/>
                      <a:gd name="connsiteX2" fmla="*/ 15946 w 15946"/>
                      <a:gd name="connsiteY2" fmla="*/ 42932 h 42932"/>
                      <a:gd name="connsiteX3" fmla="*/ 15946 w 15946"/>
                      <a:gd name="connsiteY3" fmla="*/ 8586 h 42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46" h="42932">
                        <a:moveTo>
                          <a:pt x="0" y="0"/>
                        </a:moveTo>
                        <a:lnTo>
                          <a:pt x="0" y="34346"/>
                        </a:lnTo>
                        <a:lnTo>
                          <a:pt x="15946" y="42932"/>
                        </a:lnTo>
                        <a:lnTo>
                          <a:pt x="15946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613" name="Freeform: Shape 612">
                    <a:extLst>
                      <a:ext uri="{FF2B5EF4-FFF2-40B4-BE49-F238E27FC236}">
                        <a16:creationId xmlns:a16="http://schemas.microsoft.com/office/drawing/2014/main" id="{98C60E3A-4BB9-4749-90B6-5AFA91275FDE}"/>
                      </a:ext>
                    </a:extLst>
                  </p:cNvPr>
                  <p:cNvSpPr/>
                  <p:nvPr/>
                </p:nvSpPr>
                <p:spPr>
                  <a:xfrm>
                    <a:off x="8451138" y="2877014"/>
                    <a:ext cx="20852" cy="14719"/>
                  </a:xfrm>
                  <a:custGeom>
                    <a:avLst/>
                    <a:gdLst>
                      <a:gd name="connsiteX0" fmla="*/ 20853 w 20852"/>
                      <a:gd name="connsiteY0" fmla="*/ 14720 h 14719"/>
                      <a:gd name="connsiteX1" fmla="*/ 0 w 20852"/>
                      <a:gd name="connsiteY1" fmla="*/ 3680 h 14719"/>
                      <a:gd name="connsiteX2" fmla="*/ 4906 w 20852"/>
                      <a:gd name="connsiteY2" fmla="*/ 0 h 14719"/>
                      <a:gd name="connsiteX3" fmla="*/ 20853 w 20852"/>
                      <a:gd name="connsiteY3" fmla="*/ 8586 h 1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4719">
                        <a:moveTo>
                          <a:pt x="20853" y="14720"/>
                        </a:moveTo>
                        <a:lnTo>
                          <a:pt x="0" y="3680"/>
                        </a:lnTo>
                        <a:lnTo>
                          <a:pt x="4906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545" name="Graphic 2">
                  <a:extLst>
                    <a:ext uri="{FF2B5EF4-FFF2-40B4-BE49-F238E27FC236}">
                      <a16:creationId xmlns:a16="http://schemas.microsoft.com/office/drawing/2014/main" id="{930C07BC-ABE5-4EF2-8024-32217788AD93}"/>
                    </a:ext>
                  </a:extLst>
                </p:cNvPr>
                <p:cNvGrpSpPr/>
                <p:nvPr/>
              </p:nvGrpSpPr>
              <p:grpSpPr>
                <a:xfrm>
                  <a:off x="8349327" y="2781336"/>
                  <a:ext cx="25759" cy="58878"/>
                  <a:chOff x="8349327" y="2781336"/>
                  <a:chExt cx="25759" cy="58878"/>
                </a:xfrm>
                <a:solidFill>
                  <a:schemeClr val="accent1"/>
                </a:solidFill>
              </p:grpSpPr>
              <p:sp>
                <p:nvSpPr>
                  <p:cNvPr id="606" name="Freeform: Shape 605">
                    <a:extLst>
                      <a:ext uri="{FF2B5EF4-FFF2-40B4-BE49-F238E27FC236}">
                        <a16:creationId xmlns:a16="http://schemas.microsoft.com/office/drawing/2014/main" id="{B6EA0C52-8D65-44B8-A2E3-47B612DC3B4A}"/>
                      </a:ext>
                    </a:extLst>
                  </p:cNvPr>
                  <p:cNvSpPr/>
                  <p:nvPr/>
                </p:nvSpPr>
                <p:spPr>
                  <a:xfrm>
                    <a:off x="8349327" y="2781336"/>
                    <a:ext cx="25759" cy="58878"/>
                  </a:xfrm>
                  <a:custGeom>
                    <a:avLst/>
                    <a:gdLst>
                      <a:gd name="connsiteX0" fmla="*/ 25759 w 25759"/>
                      <a:gd name="connsiteY0" fmla="*/ 13493 h 58878"/>
                      <a:gd name="connsiteX1" fmla="*/ 25759 w 25759"/>
                      <a:gd name="connsiteY1" fmla="*/ 58878 h 58878"/>
                      <a:gd name="connsiteX2" fmla="*/ 0 w 25759"/>
                      <a:gd name="connsiteY2" fmla="*/ 45386 h 58878"/>
                      <a:gd name="connsiteX3" fmla="*/ 0 w 25759"/>
                      <a:gd name="connsiteY3" fmla="*/ 0 h 58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58878">
                        <a:moveTo>
                          <a:pt x="25759" y="13493"/>
                        </a:moveTo>
                        <a:lnTo>
                          <a:pt x="25759" y="58878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607" name="Freeform: Shape 606">
                    <a:extLst>
                      <a:ext uri="{FF2B5EF4-FFF2-40B4-BE49-F238E27FC236}">
                        <a16:creationId xmlns:a16="http://schemas.microsoft.com/office/drawing/2014/main" id="{43F0E030-CCCF-4223-A994-6A916CEBA609}"/>
                      </a:ext>
                    </a:extLst>
                  </p:cNvPr>
                  <p:cNvSpPr/>
                  <p:nvPr/>
                </p:nvSpPr>
                <p:spPr>
                  <a:xfrm>
                    <a:off x="8351780" y="2785016"/>
                    <a:ext cx="20852" cy="51518"/>
                  </a:xfrm>
                  <a:custGeom>
                    <a:avLst/>
                    <a:gdLst>
                      <a:gd name="connsiteX0" fmla="*/ 20853 w 20852"/>
                      <a:gd name="connsiteY0" fmla="*/ 11040 h 51518"/>
                      <a:gd name="connsiteX1" fmla="*/ 0 w 20852"/>
                      <a:gd name="connsiteY1" fmla="*/ 0 h 51518"/>
                      <a:gd name="connsiteX2" fmla="*/ 0 w 20852"/>
                      <a:gd name="connsiteY2" fmla="*/ 39252 h 51518"/>
                      <a:gd name="connsiteX3" fmla="*/ 20853 w 20852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1518">
                        <a:moveTo>
                          <a:pt x="20853" y="11040"/>
                        </a:moveTo>
                        <a:lnTo>
                          <a:pt x="0" y="0"/>
                        </a:lnTo>
                        <a:lnTo>
                          <a:pt x="0" y="39252"/>
                        </a:lnTo>
                        <a:lnTo>
                          <a:pt x="20853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608" name="Freeform: Shape 607">
                    <a:extLst>
                      <a:ext uri="{FF2B5EF4-FFF2-40B4-BE49-F238E27FC236}">
                        <a16:creationId xmlns:a16="http://schemas.microsoft.com/office/drawing/2014/main" id="{AAA16717-0E14-4D67-A470-E7757FE41716}"/>
                      </a:ext>
                    </a:extLst>
                  </p:cNvPr>
                  <p:cNvSpPr/>
                  <p:nvPr/>
                </p:nvSpPr>
                <p:spPr>
                  <a:xfrm>
                    <a:off x="8356687" y="2787469"/>
                    <a:ext cx="15946" cy="42932"/>
                  </a:xfrm>
                  <a:custGeom>
                    <a:avLst/>
                    <a:gdLst>
                      <a:gd name="connsiteX0" fmla="*/ 0 w 15946"/>
                      <a:gd name="connsiteY0" fmla="*/ 0 h 42932"/>
                      <a:gd name="connsiteX1" fmla="*/ 0 w 15946"/>
                      <a:gd name="connsiteY1" fmla="*/ 34346 h 42932"/>
                      <a:gd name="connsiteX2" fmla="*/ 15946 w 15946"/>
                      <a:gd name="connsiteY2" fmla="*/ 42932 h 42932"/>
                      <a:gd name="connsiteX3" fmla="*/ 15946 w 15946"/>
                      <a:gd name="connsiteY3" fmla="*/ 8586 h 42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46" h="42932">
                        <a:moveTo>
                          <a:pt x="0" y="0"/>
                        </a:moveTo>
                        <a:lnTo>
                          <a:pt x="0" y="34346"/>
                        </a:lnTo>
                        <a:lnTo>
                          <a:pt x="15946" y="42932"/>
                        </a:lnTo>
                        <a:lnTo>
                          <a:pt x="15946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609" name="Freeform: Shape 608">
                    <a:extLst>
                      <a:ext uri="{FF2B5EF4-FFF2-40B4-BE49-F238E27FC236}">
                        <a16:creationId xmlns:a16="http://schemas.microsoft.com/office/drawing/2014/main" id="{73060720-BF8C-4B5E-8AC6-FBA4BF5878E9}"/>
                      </a:ext>
                    </a:extLst>
                  </p:cNvPr>
                  <p:cNvSpPr/>
                  <p:nvPr/>
                </p:nvSpPr>
                <p:spPr>
                  <a:xfrm>
                    <a:off x="8351780" y="2821815"/>
                    <a:ext cx="20852" cy="14719"/>
                  </a:xfrm>
                  <a:custGeom>
                    <a:avLst/>
                    <a:gdLst>
                      <a:gd name="connsiteX0" fmla="*/ 20853 w 20852"/>
                      <a:gd name="connsiteY0" fmla="*/ 14720 h 14719"/>
                      <a:gd name="connsiteX1" fmla="*/ 0 w 20852"/>
                      <a:gd name="connsiteY1" fmla="*/ 2453 h 14719"/>
                      <a:gd name="connsiteX2" fmla="*/ 4906 w 20852"/>
                      <a:gd name="connsiteY2" fmla="*/ 0 h 14719"/>
                      <a:gd name="connsiteX3" fmla="*/ 20853 w 20852"/>
                      <a:gd name="connsiteY3" fmla="*/ 8586 h 1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4719">
                        <a:moveTo>
                          <a:pt x="20853" y="14720"/>
                        </a:moveTo>
                        <a:lnTo>
                          <a:pt x="0" y="2453"/>
                        </a:lnTo>
                        <a:lnTo>
                          <a:pt x="4906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546" name="Graphic 2">
                  <a:extLst>
                    <a:ext uri="{FF2B5EF4-FFF2-40B4-BE49-F238E27FC236}">
                      <a16:creationId xmlns:a16="http://schemas.microsoft.com/office/drawing/2014/main" id="{4A269C24-C43E-48F7-87DE-8E1A174B7107}"/>
                    </a:ext>
                  </a:extLst>
                </p:cNvPr>
                <p:cNvGrpSpPr/>
                <p:nvPr/>
              </p:nvGrpSpPr>
              <p:grpSpPr>
                <a:xfrm>
                  <a:off x="8416792" y="2818135"/>
                  <a:ext cx="24532" cy="60105"/>
                  <a:chOff x="8416792" y="2818135"/>
                  <a:chExt cx="24532" cy="60105"/>
                </a:xfrm>
                <a:solidFill>
                  <a:schemeClr val="accent1"/>
                </a:solidFill>
              </p:grpSpPr>
              <p:sp>
                <p:nvSpPr>
                  <p:cNvPr id="602" name="Freeform: Shape 601">
                    <a:extLst>
                      <a:ext uri="{FF2B5EF4-FFF2-40B4-BE49-F238E27FC236}">
                        <a16:creationId xmlns:a16="http://schemas.microsoft.com/office/drawing/2014/main" id="{1B9A67E6-F5B1-449B-A312-1FF5439E0098}"/>
                      </a:ext>
                    </a:extLst>
                  </p:cNvPr>
                  <p:cNvSpPr/>
                  <p:nvPr/>
                </p:nvSpPr>
                <p:spPr>
                  <a:xfrm>
                    <a:off x="8416792" y="2818135"/>
                    <a:ext cx="24532" cy="60105"/>
                  </a:xfrm>
                  <a:custGeom>
                    <a:avLst/>
                    <a:gdLst>
                      <a:gd name="connsiteX0" fmla="*/ 24533 w 24532"/>
                      <a:gd name="connsiteY0" fmla="*/ 14720 h 60105"/>
                      <a:gd name="connsiteX1" fmla="*/ 24533 w 24532"/>
                      <a:gd name="connsiteY1" fmla="*/ 60105 h 60105"/>
                      <a:gd name="connsiteX2" fmla="*/ 0 w 24532"/>
                      <a:gd name="connsiteY2" fmla="*/ 45386 h 60105"/>
                      <a:gd name="connsiteX3" fmla="*/ 0 w 24532"/>
                      <a:gd name="connsiteY3" fmla="*/ 0 h 601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32" h="60105">
                        <a:moveTo>
                          <a:pt x="24533" y="14720"/>
                        </a:moveTo>
                        <a:lnTo>
                          <a:pt x="24533" y="60105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603" name="Freeform: Shape 602">
                    <a:extLst>
                      <a:ext uri="{FF2B5EF4-FFF2-40B4-BE49-F238E27FC236}">
                        <a16:creationId xmlns:a16="http://schemas.microsoft.com/office/drawing/2014/main" id="{4F5A252A-BBD0-425B-8E47-F69FDBCB44E0}"/>
                      </a:ext>
                    </a:extLst>
                  </p:cNvPr>
                  <p:cNvSpPr/>
                  <p:nvPr/>
                </p:nvSpPr>
                <p:spPr>
                  <a:xfrm>
                    <a:off x="8418018" y="2821815"/>
                    <a:ext cx="20852" cy="51518"/>
                  </a:xfrm>
                  <a:custGeom>
                    <a:avLst/>
                    <a:gdLst>
                      <a:gd name="connsiteX0" fmla="*/ 20853 w 20852"/>
                      <a:gd name="connsiteY0" fmla="*/ 12266 h 51518"/>
                      <a:gd name="connsiteX1" fmla="*/ 0 w 20852"/>
                      <a:gd name="connsiteY1" fmla="*/ 0 h 51518"/>
                      <a:gd name="connsiteX2" fmla="*/ 0 w 20852"/>
                      <a:gd name="connsiteY2" fmla="*/ 40479 h 51518"/>
                      <a:gd name="connsiteX3" fmla="*/ 20853 w 20852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1518">
                        <a:moveTo>
                          <a:pt x="20853" y="12266"/>
                        </a:moveTo>
                        <a:lnTo>
                          <a:pt x="0" y="0"/>
                        </a:lnTo>
                        <a:lnTo>
                          <a:pt x="0" y="40479"/>
                        </a:lnTo>
                        <a:lnTo>
                          <a:pt x="20853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604" name="Freeform: Shape 603">
                    <a:extLst>
                      <a:ext uri="{FF2B5EF4-FFF2-40B4-BE49-F238E27FC236}">
                        <a16:creationId xmlns:a16="http://schemas.microsoft.com/office/drawing/2014/main" id="{DD9D8946-7383-459D-9CA2-C09E4FB6BD1D}"/>
                      </a:ext>
                    </a:extLst>
                  </p:cNvPr>
                  <p:cNvSpPr/>
                  <p:nvPr/>
                </p:nvSpPr>
                <p:spPr>
                  <a:xfrm>
                    <a:off x="8424151" y="2825495"/>
                    <a:ext cx="14719" cy="41705"/>
                  </a:xfrm>
                  <a:custGeom>
                    <a:avLst/>
                    <a:gdLst>
                      <a:gd name="connsiteX0" fmla="*/ 0 w 14719"/>
                      <a:gd name="connsiteY0" fmla="*/ 0 h 41705"/>
                      <a:gd name="connsiteX1" fmla="*/ 0 w 14719"/>
                      <a:gd name="connsiteY1" fmla="*/ 33119 h 41705"/>
                      <a:gd name="connsiteX2" fmla="*/ 14720 w 14719"/>
                      <a:gd name="connsiteY2" fmla="*/ 41706 h 41705"/>
                      <a:gd name="connsiteX3" fmla="*/ 14720 w 14719"/>
                      <a:gd name="connsiteY3" fmla="*/ 8586 h 417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19" h="41705">
                        <a:moveTo>
                          <a:pt x="0" y="0"/>
                        </a:moveTo>
                        <a:lnTo>
                          <a:pt x="0" y="33119"/>
                        </a:lnTo>
                        <a:lnTo>
                          <a:pt x="14720" y="41706"/>
                        </a:lnTo>
                        <a:lnTo>
                          <a:pt x="14720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605" name="Freeform: Shape 604">
                    <a:extLst>
                      <a:ext uri="{FF2B5EF4-FFF2-40B4-BE49-F238E27FC236}">
                        <a16:creationId xmlns:a16="http://schemas.microsoft.com/office/drawing/2014/main" id="{E41B85CF-DAF0-4AF2-8584-1382E3EF24E0}"/>
                      </a:ext>
                    </a:extLst>
                  </p:cNvPr>
                  <p:cNvSpPr/>
                  <p:nvPr/>
                </p:nvSpPr>
                <p:spPr>
                  <a:xfrm>
                    <a:off x="8418018" y="2858614"/>
                    <a:ext cx="20852" cy="14719"/>
                  </a:xfrm>
                  <a:custGeom>
                    <a:avLst/>
                    <a:gdLst>
                      <a:gd name="connsiteX0" fmla="*/ 20853 w 20852"/>
                      <a:gd name="connsiteY0" fmla="*/ 14720 h 14719"/>
                      <a:gd name="connsiteX1" fmla="*/ 0 w 20852"/>
                      <a:gd name="connsiteY1" fmla="*/ 3680 h 14719"/>
                      <a:gd name="connsiteX2" fmla="*/ 6133 w 20852"/>
                      <a:gd name="connsiteY2" fmla="*/ 0 h 14719"/>
                      <a:gd name="connsiteX3" fmla="*/ 20853 w 20852"/>
                      <a:gd name="connsiteY3" fmla="*/ 8586 h 1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4719">
                        <a:moveTo>
                          <a:pt x="20853" y="14720"/>
                        </a:moveTo>
                        <a:lnTo>
                          <a:pt x="0" y="3680"/>
                        </a:lnTo>
                        <a:lnTo>
                          <a:pt x="6133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547" name="Graphic 2">
                  <a:extLst>
                    <a:ext uri="{FF2B5EF4-FFF2-40B4-BE49-F238E27FC236}">
                      <a16:creationId xmlns:a16="http://schemas.microsoft.com/office/drawing/2014/main" id="{4360C312-C1C1-4E90-87BA-FD08528A5AFB}"/>
                    </a:ext>
                  </a:extLst>
                </p:cNvPr>
                <p:cNvGrpSpPr/>
                <p:nvPr/>
              </p:nvGrpSpPr>
              <p:grpSpPr>
                <a:xfrm>
                  <a:off x="8317434" y="2762937"/>
                  <a:ext cx="24532" cy="58878"/>
                  <a:chOff x="8317434" y="2762937"/>
                  <a:chExt cx="24532" cy="58878"/>
                </a:xfrm>
                <a:solidFill>
                  <a:schemeClr val="accent1"/>
                </a:solidFill>
              </p:grpSpPr>
              <p:sp>
                <p:nvSpPr>
                  <p:cNvPr id="598" name="Freeform: Shape 597">
                    <a:extLst>
                      <a:ext uri="{FF2B5EF4-FFF2-40B4-BE49-F238E27FC236}">
                        <a16:creationId xmlns:a16="http://schemas.microsoft.com/office/drawing/2014/main" id="{29A9E9C2-B88A-4BD2-810A-D4679DFD98EB}"/>
                      </a:ext>
                    </a:extLst>
                  </p:cNvPr>
                  <p:cNvSpPr/>
                  <p:nvPr/>
                </p:nvSpPr>
                <p:spPr>
                  <a:xfrm>
                    <a:off x="8317434" y="2762937"/>
                    <a:ext cx="24532" cy="58878"/>
                  </a:xfrm>
                  <a:custGeom>
                    <a:avLst/>
                    <a:gdLst>
                      <a:gd name="connsiteX0" fmla="*/ 24533 w 24532"/>
                      <a:gd name="connsiteY0" fmla="*/ 13493 h 58878"/>
                      <a:gd name="connsiteX1" fmla="*/ 24533 w 24532"/>
                      <a:gd name="connsiteY1" fmla="*/ 58878 h 58878"/>
                      <a:gd name="connsiteX2" fmla="*/ 0 w 24532"/>
                      <a:gd name="connsiteY2" fmla="*/ 45386 h 58878"/>
                      <a:gd name="connsiteX3" fmla="*/ 0 w 24532"/>
                      <a:gd name="connsiteY3" fmla="*/ 0 h 58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32" h="58878">
                        <a:moveTo>
                          <a:pt x="24533" y="13493"/>
                        </a:moveTo>
                        <a:lnTo>
                          <a:pt x="24533" y="58878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99" name="Freeform: Shape 598">
                    <a:extLst>
                      <a:ext uri="{FF2B5EF4-FFF2-40B4-BE49-F238E27FC236}">
                        <a16:creationId xmlns:a16="http://schemas.microsoft.com/office/drawing/2014/main" id="{087215EF-AB0B-4562-899C-CDBB669F3C9C}"/>
                      </a:ext>
                    </a:extLst>
                  </p:cNvPr>
                  <p:cNvSpPr/>
                  <p:nvPr/>
                </p:nvSpPr>
                <p:spPr>
                  <a:xfrm>
                    <a:off x="8319888" y="2766617"/>
                    <a:ext cx="20852" cy="51518"/>
                  </a:xfrm>
                  <a:custGeom>
                    <a:avLst/>
                    <a:gdLst>
                      <a:gd name="connsiteX0" fmla="*/ 20853 w 20852"/>
                      <a:gd name="connsiteY0" fmla="*/ 11040 h 51518"/>
                      <a:gd name="connsiteX1" fmla="*/ 0 w 20852"/>
                      <a:gd name="connsiteY1" fmla="*/ 0 h 51518"/>
                      <a:gd name="connsiteX2" fmla="*/ 0 w 20852"/>
                      <a:gd name="connsiteY2" fmla="*/ 39252 h 51518"/>
                      <a:gd name="connsiteX3" fmla="*/ 20853 w 20852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1518">
                        <a:moveTo>
                          <a:pt x="20853" y="11040"/>
                        </a:moveTo>
                        <a:lnTo>
                          <a:pt x="0" y="0"/>
                        </a:lnTo>
                        <a:lnTo>
                          <a:pt x="0" y="39252"/>
                        </a:lnTo>
                        <a:lnTo>
                          <a:pt x="20853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600" name="Freeform: Shape 599">
                    <a:extLst>
                      <a:ext uri="{FF2B5EF4-FFF2-40B4-BE49-F238E27FC236}">
                        <a16:creationId xmlns:a16="http://schemas.microsoft.com/office/drawing/2014/main" id="{0ADF8D70-3E28-4B83-866A-18DBE895E4DA}"/>
                      </a:ext>
                    </a:extLst>
                  </p:cNvPr>
                  <p:cNvSpPr/>
                  <p:nvPr/>
                </p:nvSpPr>
                <p:spPr>
                  <a:xfrm>
                    <a:off x="8324794" y="2769070"/>
                    <a:ext cx="15946" cy="42932"/>
                  </a:xfrm>
                  <a:custGeom>
                    <a:avLst/>
                    <a:gdLst>
                      <a:gd name="connsiteX0" fmla="*/ 0 w 15946"/>
                      <a:gd name="connsiteY0" fmla="*/ 0 h 42932"/>
                      <a:gd name="connsiteX1" fmla="*/ 0 w 15946"/>
                      <a:gd name="connsiteY1" fmla="*/ 34346 h 42932"/>
                      <a:gd name="connsiteX2" fmla="*/ 15946 w 15946"/>
                      <a:gd name="connsiteY2" fmla="*/ 42932 h 42932"/>
                      <a:gd name="connsiteX3" fmla="*/ 15946 w 15946"/>
                      <a:gd name="connsiteY3" fmla="*/ 8586 h 42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46" h="42932">
                        <a:moveTo>
                          <a:pt x="0" y="0"/>
                        </a:moveTo>
                        <a:lnTo>
                          <a:pt x="0" y="34346"/>
                        </a:lnTo>
                        <a:lnTo>
                          <a:pt x="15946" y="42932"/>
                        </a:lnTo>
                        <a:lnTo>
                          <a:pt x="15946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601" name="Freeform: Shape 600">
                    <a:extLst>
                      <a:ext uri="{FF2B5EF4-FFF2-40B4-BE49-F238E27FC236}">
                        <a16:creationId xmlns:a16="http://schemas.microsoft.com/office/drawing/2014/main" id="{25B0F4FA-21FC-4D10-A6A6-3494BDBC148A}"/>
                      </a:ext>
                    </a:extLst>
                  </p:cNvPr>
                  <p:cNvSpPr/>
                  <p:nvPr/>
                </p:nvSpPr>
                <p:spPr>
                  <a:xfrm>
                    <a:off x="8319888" y="2803416"/>
                    <a:ext cx="20852" cy="14719"/>
                  </a:xfrm>
                  <a:custGeom>
                    <a:avLst/>
                    <a:gdLst>
                      <a:gd name="connsiteX0" fmla="*/ 20853 w 20852"/>
                      <a:gd name="connsiteY0" fmla="*/ 14720 h 14719"/>
                      <a:gd name="connsiteX1" fmla="*/ 0 w 20852"/>
                      <a:gd name="connsiteY1" fmla="*/ 2453 h 14719"/>
                      <a:gd name="connsiteX2" fmla="*/ 4907 w 20852"/>
                      <a:gd name="connsiteY2" fmla="*/ 0 h 14719"/>
                      <a:gd name="connsiteX3" fmla="*/ 20853 w 20852"/>
                      <a:gd name="connsiteY3" fmla="*/ 8586 h 1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4719">
                        <a:moveTo>
                          <a:pt x="20853" y="14720"/>
                        </a:moveTo>
                        <a:lnTo>
                          <a:pt x="0" y="2453"/>
                        </a:lnTo>
                        <a:lnTo>
                          <a:pt x="4907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548" name="Graphic 2">
                  <a:extLst>
                    <a:ext uri="{FF2B5EF4-FFF2-40B4-BE49-F238E27FC236}">
                      <a16:creationId xmlns:a16="http://schemas.microsoft.com/office/drawing/2014/main" id="{BCA87638-83B1-44C7-94FB-06FFF47829C8}"/>
                    </a:ext>
                  </a:extLst>
                </p:cNvPr>
                <p:cNvGrpSpPr/>
                <p:nvPr/>
              </p:nvGrpSpPr>
              <p:grpSpPr>
                <a:xfrm>
                  <a:off x="8384899" y="2800962"/>
                  <a:ext cx="24532" cy="58878"/>
                  <a:chOff x="8384899" y="2800962"/>
                  <a:chExt cx="24532" cy="58878"/>
                </a:xfrm>
                <a:solidFill>
                  <a:schemeClr val="accent1"/>
                </a:solidFill>
              </p:grpSpPr>
              <p:sp>
                <p:nvSpPr>
                  <p:cNvPr id="594" name="Freeform: Shape 593">
                    <a:extLst>
                      <a:ext uri="{FF2B5EF4-FFF2-40B4-BE49-F238E27FC236}">
                        <a16:creationId xmlns:a16="http://schemas.microsoft.com/office/drawing/2014/main" id="{CC38BD80-8113-499F-9602-283D3D8EE848}"/>
                      </a:ext>
                    </a:extLst>
                  </p:cNvPr>
                  <p:cNvSpPr/>
                  <p:nvPr/>
                </p:nvSpPr>
                <p:spPr>
                  <a:xfrm>
                    <a:off x="8384899" y="2800962"/>
                    <a:ext cx="24532" cy="58878"/>
                  </a:xfrm>
                  <a:custGeom>
                    <a:avLst/>
                    <a:gdLst>
                      <a:gd name="connsiteX0" fmla="*/ 24533 w 24532"/>
                      <a:gd name="connsiteY0" fmla="*/ 13493 h 58878"/>
                      <a:gd name="connsiteX1" fmla="*/ 24533 w 24532"/>
                      <a:gd name="connsiteY1" fmla="*/ 58878 h 58878"/>
                      <a:gd name="connsiteX2" fmla="*/ 0 w 24532"/>
                      <a:gd name="connsiteY2" fmla="*/ 45386 h 58878"/>
                      <a:gd name="connsiteX3" fmla="*/ 0 w 24532"/>
                      <a:gd name="connsiteY3" fmla="*/ 0 h 58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32" h="58878">
                        <a:moveTo>
                          <a:pt x="24533" y="13493"/>
                        </a:moveTo>
                        <a:lnTo>
                          <a:pt x="24533" y="58878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95" name="Freeform: Shape 594">
                    <a:extLst>
                      <a:ext uri="{FF2B5EF4-FFF2-40B4-BE49-F238E27FC236}">
                        <a16:creationId xmlns:a16="http://schemas.microsoft.com/office/drawing/2014/main" id="{1C5AC3FB-8819-4D15-BA0C-2E795DE924BF}"/>
                      </a:ext>
                    </a:extLst>
                  </p:cNvPr>
                  <p:cNvSpPr/>
                  <p:nvPr/>
                </p:nvSpPr>
                <p:spPr>
                  <a:xfrm>
                    <a:off x="8386126" y="2804642"/>
                    <a:ext cx="20852" cy="51518"/>
                  </a:xfrm>
                  <a:custGeom>
                    <a:avLst/>
                    <a:gdLst>
                      <a:gd name="connsiteX0" fmla="*/ 20853 w 20852"/>
                      <a:gd name="connsiteY0" fmla="*/ 11040 h 51518"/>
                      <a:gd name="connsiteX1" fmla="*/ 0 w 20852"/>
                      <a:gd name="connsiteY1" fmla="*/ 0 h 51518"/>
                      <a:gd name="connsiteX2" fmla="*/ 0 w 20852"/>
                      <a:gd name="connsiteY2" fmla="*/ 39252 h 51518"/>
                      <a:gd name="connsiteX3" fmla="*/ 20853 w 20852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1518">
                        <a:moveTo>
                          <a:pt x="20853" y="11040"/>
                        </a:moveTo>
                        <a:lnTo>
                          <a:pt x="0" y="0"/>
                        </a:lnTo>
                        <a:lnTo>
                          <a:pt x="0" y="39252"/>
                        </a:lnTo>
                        <a:lnTo>
                          <a:pt x="20853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96" name="Freeform: Shape 595">
                    <a:extLst>
                      <a:ext uri="{FF2B5EF4-FFF2-40B4-BE49-F238E27FC236}">
                        <a16:creationId xmlns:a16="http://schemas.microsoft.com/office/drawing/2014/main" id="{ABA62F90-460F-43B0-AE65-FFFC5560219F}"/>
                      </a:ext>
                    </a:extLst>
                  </p:cNvPr>
                  <p:cNvSpPr/>
                  <p:nvPr/>
                </p:nvSpPr>
                <p:spPr>
                  <a:xfrm>
                    <a:off x="8392259" y="2807095"/>
                    <a:ext cx="14719" cy="42932"/>
                  </a:xfrm>
                  <a:custGeom>
                    <a:avLst/>
                    <a:gdLst>
                      <a:gd name="connsiteX0" fmla="*/ 0 w 14719"/>
                      <a:gd name="connsiteY0" fmla="*/ 0 h 42932"/>
                      <a:gd name="connsiteX1" fmla="*/ 0 w 14719"/>
                      <a:gd name="connsiteY1" fmla="*/ 34346 h 42932"/>
                      <a:gd name="connsiteX2" fmla="*/ 14719 w 14719"/>
                      <a:gd name="connsiteY2" fmla="*/ 42932 h 42932"/>
                      <a:gd name="connsiteX3" fmla="*/ 14719 w 14719"/>
                      <a:gd name="connsiteY3" fmla="*/ 8586 h 42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19" h="42932">
                        <a:moveTo>
                          <a:pt x="0" y="0"/>
                        </a:moveTo>
                        <a:lnTo>
                          <a:pt x="0" y="34346"/>
                        </a:lnTo>
                        <a:lnTo>
                          <a:pt x="14719" y="42932"/>
                        </a:lnTo>
                        <a:lnTo>
                          <a:pt x="14719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97" name="Freeform: Shape 596">
                    <a:extLst>
                      <a:ext uri="{FF2B5EF4-FFF2-40B4-BE49-F238E27FC236}">
                        <a16:creationId xmlns:a16="http://schemas.microsoft.com/office/drawing/2014/main" id="{23396B09-5A74-4EAC-9D13-F6633E56F045}"/>
                      </a:ext>
                    </a:extLst>
                  </p:cNvPr>
                  <p:cNvSpPr/>
                  <p:nvPr/>
                </p:nvSpPr>
                <p:spPr>
                  <a:xfrm>
                    <a:off x="8386126" y="2841441"/>
                    <a:ext cx="20852" cy="14719"/>
                  </a:xfrm>
                  <a:custGeom>
                    <a:avLst/>
                    <a:gdLst>
                      <a:gd name="connsiteX0" fmla="*/ 20853 w 20852"/>
                      <a:gd name="connsiteY0" fmla="*/ 14720 h 14719"/>
                      <a:gd name="connsiteX1" fmla="*/ 0 w 20852"/>
                      <a:gd name="connsiteY1" fmla="*/ 2453 h 14719"/>
                      <a:gd name="connsiteX2" fmla="*/ 6133 w 20852"/>
                      <a:gd name="connsiteY2" fmla="*/ 0 h 14719"/>
                      <a:gd name="connsiteX3" fmla="*/ 20853 w 20852"/>
                      <a:gd name="connsiteY3" fmla="*/ 8586 h 1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4719">
                        <a:moveTo>
                          <a:pt x="20853" y="14720"/>
                        </a:moveTo>
                        <a:lnTo>
                          <a:pt x="0" y="2453"/>
                        </a:lnTo>
                        <a:lnTo>
                          <a:pt x="6133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549" name="Graphic 2">
                  <a:extLst>
                    <a:ext uri="{FF2B5EF4-FFF2-40B4-BE49-F238E27FC236}">
                      <a16:creationId xmlns:a16="http://schemas.microsoft.com/office/drawing/2014/main" id="{7601D6CB-3827-4342-9EA4-BDB9C757F795}"/>
                    </a:ext>
                  </a:extLst>
                </p:cNvPr>
                <p:cNvGrpSpPr/>
                <p:nvPr/>
              </p:nvGrpSpPr>
              <p:grpSpPr>
                <a:xfrm>
                  <a:off x="8285542" y="2744537"/>
                  <a:ext cx="24532" cy="58878"/>
                  <a:chOff x="8285542" y="2744537"/>
                  <a:chExt cx="24532" cy="58878"/>
                </a:xfrm>
                <a:solidFill>
                  <a:schemeClr val="accent1"/>
                </a:solidFill>
              </p:grpSpPr>
              <p:sp>
                <p:nvSpPr>
                  <p:cNvPr id="590" name="Freeform: Shape 589">
                    <a:extLst>
                      <a:ext uri="{FF2B5EF4-FFF2-40B4-BE49-F238E27FC236}">
                        <a16:creationId xmlns:a16="http://schemas.microsoft.com/office/drawing/2014/main" id="{B8995D83-A711-42DA-BD9E-93EE7F61D701}"/>
                      </a:ext>
                    </a:extLst>
                  </p:cNvPr>
                  <p:cNvSpPr/>
                  <p:nvPr/>
                </p:nvSpPr>
                <p:spPr>
                  <a:xfrm>
                    <a:off x="8285542" y="2744537"/>
                    <a:ext cx="24532" cy="58878"/>
                  </a:xfrm>
                  <a:custGeom>
                    <a:avLst/>
                    <a:gdLst>
                      <a:gd name="connsiteX0" fmla="*/ 24533 w 24532"/>
                      <a:gd name="connsiteY0" fmla="*/ 13493 h 58878"/>
                      <a:gd name="connsiteX1" fmla="*/ 24533 w 24532"/>
                      <a:gd name="connsiteY1" fmla="*/ 58878 h 58878"/>
                      <a:gd name="connsiteX2" fmla="*/ 0 w 24532"/>
                      <a:gd name="connsiteY2" fmla="*/ 45386 h 58878"/>
                      <a:gd name="connsiteX3" fmla="*/ 0 w 24532"/>
                      <a:gd name="connsiteY3" fmla="*/ 0 h 58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32" h="58878">
                        <a:moveTo>
                          <a:pt x="24533" y="13493"/>
                        </a:moveTo>
                        <a:lnTo>
                          <a:pt x="24533" y="58878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91" name="Freeform: Shape 590">
                    <a:extLst>
                      <a:ext uri="{FF2B5EF4-FFF2-40B4-BE49-F238E27FC236}">
                        <a16:creationId xmlns:a16="http://schemas.microsoft.com/office/drawing/2014/main" id="{74F4FEA9-877D-4984-A549-BB9F76E3304C}"/>
                      </a:ext>
                    </a:extLst>
                  </p:cNvPr>
                  <p:cNvSpPr/>
                  <p:nvPr/>
                </p:nvSpPr>
                <p:spPr>
                  <a:xfrm>
                    <a:off x="8287995" y="2748217"/>
                    <a:ext cx="19625" cy="51518"/>
                  </a:xfrm>
                  <a:custGeom>
                    <a:avLst/>
                    <a:gdLst>
                      <a:gd name="connsiteX0" fmla="*/ 19626 w 19625"/>
                      <a:gd name="connsiteY0" fmla="*/ 11040 h 51518"/>
                      <a:gd name="connsiteX1" fmla="*/ 0 w 19625"/>
                      <a:gd name="connsiteY1" fmla="*/ 0 h 51518"/>
                      <a:gd name="connsiteX2" fmla="*/ 0 w 19625"/>
                      <a:gd name="connsiteY2" fmla="*/ 39252 h 51518"/>
                      <a:gd name="connsiteX3" fmla="*/ 19626 w 19625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625" h="51518">
                        <a:moveTo>
                          <a:pt x="19626" y="11040"/>
                        </a:moveTo>
                        <a:lnTo>
                          <a:pt x="0" y="0"/>
                        </a:lnTo>
                        <a:lnTo>
                          <a:pt x="0" y="39252"/>
                        </a:lnTo>
                        <a:lnTo>
                          <a:pt x="19626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92" name="Freeform: Shape 591">
                    <a:extLst>
                      <a:ext uri="{FF2B5EF4-FFF2-40B4-BE49-F238E27FC236}">
                        <a16:creationId xmlns:a16="http://schemas.microsoft.com/office/drawing/2014/main" id="{75FABF89-66A1-4D9D-BBE2-066F551FB1CC}"/>
                      </a:ext>
                    </a:extLst>
                  </p:cNvPr>
                  <p:cNvSpPr/>
                  <p:nvPr/>
                </p:nvSpPr>
                <p:spPr>
                  <a:xfrm>
                    <a:off x="8292902" y="2750670"/>
                    <a:ext cx="14719" cy="42932"/>
                  </a:xfrm>
                  <a:custGeom>
                    <a:avLst/>
                    <a:gdLst>
                      <a:gd name="connsiteX0" fmla="*/ 0 w 14719"/>
                      <a:gd name="connsiteY0" fmla="*/ 0 h 42932"/>
                      <a:gd name="connsiteX1" fmla="*/ 0 w 14719"/>
                      <a:gd name="connsiteY1" fmla="*/ 34346 h 42932"/>
                      <a:gd name="connsiteX2" fmla="*/ 14719 w 14719"/>
                      <a:gd name="connsiteY2" fmla="*/ 42932 h 42932"/>
                      <a:gd name="connsiteX3" fmla="*/ 14719 w 14719"/>
                      <a:gd name="connsiteY3" fmla="*/ 8586 h 42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19" h="42932">
                        <a:moveTo>
                          <a:pt x="0" y="0"/>
                        </a:moveTo>
                        <a:lnTo>
                          <a:pt x="0" y="34346"/>
                        </a:lnTo>
                        <a:lnTo>
                          <a:pt x="14719" y="42932"/>
                        </a:lnTo>
                        <a:lnTo>
                          <a:pt x="14719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93" name="Freeform: Shape 592">
                    <a:extLst>
                      <a:ext uri="{FF2B5EF4-FFF2-40B4-BE49-F238E27FC236}">
                        <a16:creationId xmlns:a16="http://schemas.microsoft.com/office/drawing/2014/main" id="{B380EF6D-830D-4DD2-B4BB-BDDC5FE963B9}"/>
                      </a:ext>
                    </a:extLst>
                  </p:cNvPr>
                  <p:cNvSpPr/>
                  <p:nvPr/>
                </p:nvSpPr>
                <p:spPr>
                  <a:xfrm>
                    <a:off x="8287995" y="2785016"/>
                    <a:ext cx="19625" cy="14719"/>
                  </a:xfrm>
                  <a:custGeom>
                    <a:avLst/>
                    <a:gdLst>
                      <a:gd name="connsiteX0" fmla="*/ 19626 w 19625"/>
                      <a:gd name="connsiteY0" fmla="*/ 14720 h 14719"/>
                      <a:gd name="connsiteX1" fmla="*/ 0 w 19625"/>
                      <a:gd name="connsiteY1" fmla="*/ 2453 h 14719"/>
                      <a:gd name="connsiteX2" fmla="*/ 4906 w 19625"/>
                      <a:gd name="connsiteY2" fmla="*/ 0 h 14719"/>
                      <a:gd name="connsiteX3" fmla="*/ 19626 w 19625"/>
                      <a:gd name="connsiteY3" fmla="*/ 8586 h 1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625" h="14719">
                        <a:moveTo>
                          <a:pt x="19626" y="14720"/>
                        </a:moveTo>
                        <a:lnTo>
                          <a:pt x="0" y="2453"/>
                        </a:lnTo>
                        <a:lnTo>
                          <a:pt x="4906" y="0"/>
                        </a:lnTo>
                        <a:lnTo>
                          <a:pt x="19626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550" name="Graphic 2">
                  <a:extLst>
                    <a:ext uri="{FF2B5EF4-FFF2-40B4-BE49-F238E27FC236}">
                      <a16:creationId xmlns:a16="http://schemas.microsoft.com/office/drawing/2014/main" id="{001696E4-1E84-417C-8FFC-48BB08C97763}"/>
                    </a:ext>
                  </a:extLst>
                </p:cNvPr>
                <p:cNvGrpSpPr/>
                <p:nvPr/>
              </p:nvGrpSpPr>
              <p:grpSpPr>
                <a:xfrm>
                  <a:off x="8249970" y="2723684"/>
                  <a:ext cx="25759" cy="58878"/>
                  <a:chOff x="8249970" y="2723684"/>
                  <a:chExt cx="25759" cy="58878"/>
                </a:xfrm>
                <a:solidFill>
                  <a:schemeClr val="accent1"/>
                </a:solidFill>
              </p:grpSpPr>
              <p:sp>
                <p:nvSpPr>
                  <p:cNvPr id="586" name="Freeform: Shape 585">
                    <a:extLst>
                      <a:ext uri="{FF2B5EF4-FFF2-40B4-BE49-F238E27FC236}">
                        <a16:creationId xmlns:a16="http://schemas.microsoft.com/office/drawing/2014/main" id="{E163E3CD-E15B-4173-BAF3-A02EAAFEC15F}"/>
                      </a:ext>
                    </a:extLst>
                  </p:cNvPr>
                  <p:cNvSpPr/>
                  <p:nvPr/>
                </p:nvSpPr>
                <p:spPr>
                  <a:xfrm>
                    <a:off x="8249970" y="2723684"/>
                    <a:ext cx="25759" cy="58878"/>
                  </a:xfrm>
                  <a:custGeom>
                    <a:avLst/>
                    <a:gdLst>
                      <a:gd name="connsiteX0" fmla="*/ 25759 w 25759"/>
                      <a:gd name="connsiteY0" fmla="*/ 13493 h 58878"/>
                      <a:gd name="connsiteX1" fmla="*/ 25759 w 25759"/>
                      <a:gd name="connsiteY1" fmla="*/ 58878 h 58878"/>
                      <a:gd name="connsiteX2" fmla="*/ 0 w 25759"/>
                      <a:gd name="connsiteY2" fmla="*/ 44159 h 58878"/>
                      <a:gd name="connsiteX3" fmla="*/ 0 w 25759"/>
                      <a:gd name="connsiteY3" fmla="*/ 0 h 58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58878">
                        <a:moveTo>
                          <a:pt x="25759" y="13493"/>
                        </a:moveTo>
                        <a:lnTo>
                          <a:pt x="25759" y="58878"/>
                        </a:lnTo>
                        <a:lnTo>
                          <a:pt x="0" y="4415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87" name="Freeform: Shape 586">
                    <a:extLst>
                      <a:ext uri="{FF2B5EF4-FFF2-40B4-BE49-F238E27FC236}">
                        <a16:creationId xmlns:a16="http://schemas.microsoft.com/office/drawing/2014/main" id="{D744DB49-AF6E-49FE-B962-112FF2CC1F1D}"/>
                      </a:ext>
                    </a:extLst>
                  </p:cNvPr>
                  <p:cNvSpPr/>
                  <p:nvPr/>
                </p:nvSpPr>
                <p:spPr>
                  <a:xfrm>
                    <a:off x="8252423" y="2726138"/>
                    <a:ext cx="20852" cy="52745"/>
                  </a:xfrm>
                  <a:custGeom>
                    <a:avLst/>
                    <a:gdLst>
                      <a:gd name="connsiteX0" fmla="*/ 20853 w 20852"/>
                      <a:gd name="connsiteY0" fmla="*/ 12266 h 52745"/>
                      <a:gd name="connsiteX1" fmla="*/ 0 w 20852"/>
                      <a:gd name="connsiteY1" fmla="*/ 0 h 52745"/>
                      <a:gd name="connsiteX2" fmla="*/ 0 w 20852"/>
                      <a:gd name="connsiteY2" fmla="*/ 40479 h 52745"/>
                      <a:gd name="connsiteX3" fmla="*/ 20853 w 20852"/>
                      <a:gd name="connsiteY3" fmla="*/ 52745 h 527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2745">
                        <a:moveTo>
                          <a:pt x="20853" y="12266"/>
                        </a:moveTo>
                        <a:lnTo>
                          <a:pt x="0" y="0"/>
                        </a:lnTo>
                        <a:lnTo>
                          <a:pt x="0" y="40479"/>
                        </a:lnTo>
                        <a:lnTo>
                          <a:pt x="20853" y="52745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88" name="Freeform: Shape 587">
                    <a:extLst>
                      <a:ext uri="{FF2B5EF4-FFF2-40B4-BE49-F238E27FC236}">
                        <a16:creationId xmlns:a16="http://schemas.microsoft.com/office/drawing/2014/main" id="{846AF37D-90BF-4FFA-AE6E-DB4A36EB66A7}"/>
                      </a:ext>
                    </a:extLst>
                  </p:cNvPr>
                  <p:cNvSpPr/>
                  <p:nvPr/>
                </p:nvSpPr>
                <p:spPr>
                  <a:xfrm>
                    <a:off x="8257329" y="2729817"/>
                    <a:ext cx="15946" cy="41705"/>
                  </a:xfrm>
                  <a:custGeom>
                    <a:avLst/>
                    <a:gdLst>
                      <a:gd name="connsiteX0" fmla="*/ 0 w 15946"/>
                      <a:gd name="connsiteY0" fmla="*/ 0 h 41705"/>
                      <a:gd name="connsiteX1" fmla="*/ 0 w 15946"/>
                      <a:gd name="connsiteY1" fmla="*/ 33119 h 41705"/>
                      <a:gd name="connsiteX2" fmla="*/ 15946 w 15946"/>
                      <a:gd name="connsiteY2" fmla="*/ 41706 h 41705"/>
                      <a:gd name="connsiteX3" fmla="*/ 15946 w 15946"/>
                      <a:gd name="connsiteY3" fmla="*/ 8586 h 417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46" h="41705">
                        <a:moveTo>
                          <a:pt x="0" y="0"/>
                        </a:moveTo>
                        <a:lnTo>
                          <a:pt x="0" y="33119"/>
                        </a:lnTo>
                        <a:lnTo>
                          <a:pt x="15946" y="41706"/>
                        </a:lnTo>
                        <a:lnTo>
                          <a:pt x="15946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89" name="Freeform: Shape 588">
                    <a:extLst>
                      <a:ext uri="{FF2B5EF4-FFF2-40B4-BE49-F238E27FC236}">
                        <a16:creationId xmlns:a16="http://schemas.microsoft.com/office/drawing/2014/main" id="{91AD8B7E-E275-448B-B3E2-30CB882DEE61}"/>
                      </a:ext>
                    </a:extLst>
                  </p:cNvPr>
                  <p:cNvSpPr/>
                  <p:nvPr/>
                </p:nvSpPr>
                <p:spPr>
                  <a:xfrm>
                    <a:off x="8252423" y="2762937"/>
                    <a:ext cx="20852" cy="15946"/>
                  </a:xfrm>
                  <a:custGeom>
                    <a:avLst/>
                    <a:gdLst>
                      <a:gd name="connsiteX0" fmla="*/ 20853 w 20852"/>
                      <a:gd name="connsiteY0" fmla="*/ 15946 h 15946"/>
                      <a:gd name="connsiteX1" fmla="*/ 0 w 20852"/>
                      <a:gd name="connsiteY1" fmla="*/ 3680 h 15946"/>
                      <a:gd name="connsiteX2" fmla="*/ 4907 w 20852"/>
                      <a:gd name="connsiteY2" fmla="*/ 0 h 15946"/>
                      <a:gd name="connsiteX3" fmla="*/ 20853 w 20852"/>
                      <a:gd name="connsiteY3" fmla="*/ 8586 h 159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5946">
                        <a:moveTo>
                          <a:pt x="20853" y="15946"/>
                        </a:moveTo>
                        <a:lnTo>
                          <a:pt x="0" y="3680"/>
                        </a:lnTo>
                        <a:lnTo>
                          <a:pt x="4907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551" name="Graphic 2">
                  <a:extLst>
                    <a:ext uri="{FF2B5EF4-FFF2-40B4-BE49-F238E27FC236}">
                      <a16:creationId xmlns:a16="http://schemas.microsoft.com/office/drawing/2014/main" id="{CA225AD3-2AE3-4B24-815C-2C0602A47D66}"/>
                    </a:ext>
                  </a:extLst>
                </p:cNvPr>
                <p:cNvGrpSpPr/>
                <p:nvPr/>
              </p:nvGrpSpPr>
              <p:grpSpPr>
                <a:xfrm>
                  <a:off x="8448684" y="2890507"/>
                  <a:ext cx="24532" cy="58878"/>
                  <a:chOff x="8448684" y="2890507"/>
                  <a:chExt cx="24532" cy="58878"/>
                </a:xfrm>
                <a:solidFill>
                  <a:schemeClr val="accent1"/>
                </a:solidFill>
              </p:grpSpPr>
              <p:sp>
                <p:nvSpPr>
                  <p:cNvPr id="582" name="Freeform: Shape 581">
                    <a:extLst>
                      <a:ext uri="{FF2B5EF4-FFF2-40B4-BE49-F238E27FC236}">
                        <a16:creationId xmlns:a16="http://schemas.microsoft.com/office/drawing/2014/main" id="{86D6E17F-3395-477E-B324-DDDDBF2B80B6}"/>
                      </a:ext>
                    </a:extLst>
                  </p:cNvPr>
                  <p:cNvSpPr/>
                  <p:nvPr/>
                </p:nvSpPr>
                <p:spPr>
                  <a:xfrm>
                    <a:off x="8448684" y="2890507"/>
                    <a:ext cx="24532" cy="58878"/>
                  </a:xfrm>
                  <a:custGeom>
                    <a:avLst/>
                    <a:gdLst>
                      <a:gd name="connsiteX0" fmla="*/ 24533 w 24532"/>
                      <a:gd name="connsiteY0" fmla="*/ 13493 h 58878"/>
                      <a:gd name="connsiteX1" fmla="*/ 24533 w 24532"/>
                      <a:gd name="connsiteY1" fmla="*/ 58879 h 58878"/>
                      <a:gd name="connsiteX2" fmla="*/ 0 w 24532"/>
                      <a:gd name="connsiteY2" fmla="*/ 44159 h 58878"/>
                      <a:gd name="connsiteX3" fmla="*/ 0 w 24532"/>
                      <a:gd name="connsiteY3" fmla="*/ 0 h 58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32" h="58878">
                        <a:moveTo>
                          <a:pt x="24533" y="13493"/>
                        </a:moveTo>
                        <a:lnTo>
                          <a:pt x="24533" y="58879"/>
                        </a:lnTo>
                        <a:lnTo>
                          <a:pt x="0" y="4415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83" name="Freeform: Shape 582">
                    <a:extLst>
                      <a:ext uri="{FF2B5EF4-FFF2-40B4-BE49-F238E27FC236}">
                        <a16:creationId xmlns:a16="http://schemas.microsoft.com/office/drawing/2014/main" id="{5DEAEB51-2257-49C1-A8C9-DCD89D6F8125}"/>
                      </a:ext>
                    </a:extLst>
                  </p:cNvPr>
                  <p:cNvSpPr/>
                  <p:nvPr/>
                </p:nvSpPr>
                <p:spPr>
                  <a:xfrm>
                    <a:off x="8451138" y="2894187"/>
                    <a:ext cx="20852" cy="51518"/>
                  </a:xfrm>
                  <a:custGeom>
                    <a:avLst/>
                    <a:gdLst>
                      <a:gd name="connsiteX0" fmla="*/ 20853 w 20852"/>
                      <a:gd name="connsiteY0" fmla="*/ 11040 h 51518"/>
                      <a:gd name="connsiteX1" fmla="*/ 0 w 20852"/>
                      <a:gd name="connsiteY1" fmla="*/ 0 h 51518"/>
                      <a:gd name="connsiteX2" fmla="*/ 0 w 20852"/>
                      <a:gd name="connsiteY2" fmla="*/ 39252 h 51518"/>
                      <a:gd name="connsiteX3" fmla="*/ 20853 w 20852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1518">
                        <a:moveTo>
                          <a:pt x="20853" y="11040"/>
                        </a:moveTo>
                        <a:lnTo>
                          <a:pt x="0" y="0"/>
                        </a:lnTo>
                        <a:lnTo>
                          <a:pt x="0" y="39252"/>
                        </a:lnTo>
                        <a:lnTo>
                          <a:pt x="20853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84" name="Freeform: Shape 583">
                    <a:extLst>
                      <a:ext uri="{FF2B5EF4-FFF2-40B4-BE49-F238E27FC236}">
                        <a16:creationId xmlns:a16="http://schemas.microsoft.com/office/drawing/2014/main" id="{B103A3D7-F281-4CA2-9F44-2D40838D4045}"/>
                      </a:ext>
                    </a:extLst>
                  </p:cNvPr>
                  <p:cNvSpPr/>
                  <p:nvPr/>
                </p:nvSpPr>
                <p:spPr>
                  <a:xfrm>
                    <a:off x="8456044" y="2896640"/>
                    <a:ext cx="15946" cy="41705"/>
                  </a:xfrm>
                  <a:custGeom>
                    <a:avLst/>
                    <a:gdLst>
                      <a:gd name="connsiteX0" fmla="*/ 0 w 15946"/>
                      <a:gd name="connsiteY0" fmla="*/ 0 h 41705"/>
                      <a:gd name="connsiteX1" fmla="*/ 0 w 15946"/>
                      <a:gd name="connsiteY1" fmla="*/ 33119 h 41705"/>
                      <a:gd name="connsiteX2" fmla="*/ 15946 w 15946"/>
                      <a:gd name="connsiteY2" fmla="*/ 41706 h 41705"/>
                      <a:gd name="connsiteX3" fmla="*/ 15946 w 15946"/>
                      <a:gd name="connsiteY3" fmla="*/ 8586 h 417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46" h="41705">
                        <a:moveTo>
                          <a:pt x="0" y="0"/>
                        </a:moveTo>
                        <a:lnTo>
                          <a:pt x="0" y="33119"/>
                        </a:lnTo>
                        <a:lnTo>
                          <a:pt x="15946" y="41706"/>
                        </a:lnTo>
                        <a:lnTo>
                          <a:pt x="15946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85" name="Freeform: Shape 584">
                    <a:extLst>
                      <a:ext uri="{FF2B5EF4-FFF2-40B4-BE49-F238E27FC236}">
                        <a16:creationId xmlns:a16="http://schemas.microsoft.com/office/drawing/2014/main" id="{3516B6F4-7047-4342-80DF-98807AA22DE7}"/>
                      </a:ext>
                    </a:extLst>
                  </p:cNvPr>
                  <p:cNvSpPr/>
                  <p:nvPr/>
                </p:nvSpPr>
                <p:spPr>
                  <a:xfrm>
                    <a:off x="8451138" y="2929759"/>
                    <a:ext cx="20852" cy="15946"/>
                  </a:xfrm>
                  <a:custGeom>
                    <a:avLst/>
                    <a:gdLst>
                      <a:gd name="connsiteX0" fmla="*/ 20853 w 20852"/>
                      <a:gd name="connsiteY0" fmla="*/ 15946 h 15946"/>
                      <a:gd name="connsiteX1" fmla="*/ 0 w 20852"/>
                      <a:gd name="connsiteY1" fmla="*/ 3680 h 15946"/>
                      <a:gd name="connsiteX2" fmla="*/ 4906 w 20852"/>
                      <a:gd name="connsiteY2" fmla="*/ 0 h 15946"/>
                      <a:gd name="connsiteX3" fmla="*/ 20853 w 20852"/>
                      <a:gd name="connsiteY3" fmla="*/ 8586 h 159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5946">
                        <a:moveTo>
                          <a:pt x="20853" y="15946"/>
                        </a:moveTo>
                        <a:lnTo>
                          <a:pt x="0" y="3680"/>
                        </a:lnTo>
                        <a:lnTo>
                          <a:pt x="4906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552" name="Graphic 2">
                  <a:extLst>
                    <a:ext uri="{FF2B5EF4-FFF2-40B4-BE49-F238E27FC236}">
                      <a16:creationId xmlns:a16="http://schemas.microsoft.com/office/drawing/2014/main" id="{BD39B205-F139-4936-AAAA-FF7CDE52F942}"/>
                    </a:ext>
                  </a:extLst>
                </p:cNvPr>
                <p:cNvGrpSpPr/>
                <p:nvPr/>
              </p:nvGrpSpPr>
              <p:grpSpPr>
                <a:xfrm>
                  <a:off x="8349327" y="2834081"/>
                  <a:ext cx="25759" cy="60105"/>
                  <a:chOff x="8349327" y="2834081"/>
                  <a:chExt cx="25759" cy="60105"/>
                </a:xfrm>
                <a:solidFill>
                  <a:schemeClr val="accent1"/>
                </a:solidFill>
              </p:grpSpPr>
              <p:sp>
                <p:nvSpPr>
                  <p:cNvPr id="578" name="Freeform: Shape 577">
                    <a:extLst>
                      <a:ext uri="{FF2B5EF4-FFF2-40B4-BE49-F238E27FC236}">
                        <a16:creationId xmlns:a16="http://schemas.microsoft.com/office/drawing/2014/main" id="{AC8FD9AB-C857-45B4-AE7D-E136B15BD2EB}"/>
                      </a:ext>
                    </a:extLst>
                  </p:cNvPr>
                  <p:cNvSpPr/>
                  <p:nvPr/>
                </p:nvSpPr>
                <p:spPr>
                  <a:xfrm>
                    <a:off x="8349327" y="2834081"/>
                    <a:ext cx="25759" cy="60105"/>
                  </a:xfrm>
                  <a:custGeom>
                    <a:avLst/>
                    <a:gdLst>
                      <a:gd name="connsiteX0" fmla="*/ 25759 w 25759"/>
                      <a:gd name="connsiteY0" fmla="*/ 14720 h 60105"/>
                      <a:gd name="connsiteX1" fmla="*/ 25759 w 25759"/>
                      <a:gd name="connsiteY1" fmla="*/ 60105 h 60105"/>
                      <a:gd name="connsiteX2" fmla="*/ 0 w 25759"/>
                      <a:gd name="connsiteY2" fmla="*/ 45386 h 60105"/>
                      <a:gd name="connsiteX3" fmla="*/ 0 w 25759"/>
                      <a:gd name="connsiteY3" fmla="*/ 0 h 601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60105">
                        <a:moveTo>
                          <a:pt x="25759" y="14720"/>
                        </a:moveTo>
                        <a:lnTo>
                          <a:pt x="25759" y="60105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79" name="Freeform: Shape 578">
                    <a:extLst>
                      <a:ext uri="{FF2B5EF4-FFF2-40B4-BE49-F238E27FC236}">
                        <a16:creationId xmlns:a16="http://schemas.microsoft.com/office/drawing/2014/main" id="{CB48747E-93F5-4CC6-BE10-818FE889F21E}"/>
                      </a:ext>
                    </a:extLst>
                  </p:cNvPr>
                  <p:cNvSpPr/>
                  <p:nvPr/>
                </p:nvSpPr>
                <p:spPr>
                  <a:xfrm>
                    <a:off x="8351780" y="2837761"/>
                    <a:ext cx="20852" cy="51518"/>
                  </a:xfrm>
                  <a:custGeom>
                    <a:avLst/>
                    <a:gdLst>
                      <a:gd name="connsiteX0" fmla="*/ 20853 w 20852"/>
                      <a:gd name="connsiteY0" fmla="*/ 12266 h 51518"/>
                      <a:gd name="connsiteX1" fmla="*/ 0 w 20852"/>
                      <a:gd name="connsiteY1" fmla="*/ 0 h 51518"/>
                      <a:gd name="connsiteX2" fmla="*/ 0 w 20852"/>
                      <a:gd name="connsiteY2" fmla="*/ 40479 h 51518"/>
                      <a:gd name="connsiteX3" fmla="*/ 20853 w 20852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1518">
                        <a:moveTo>
                          <a:pt x="20853" y="12266"/>
                        </a:moveTo>
                        <a:lnTo>
                          <a:pt x="0" y="0"/>
                        </a:lnTo>
                        <a:lnTo>
                          <a:pt x="0" y="40479"/>
                        </a:lnTo>
                        <a:lnTo>
                          <a:pt x="20853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80" name="Freeform: Shape 579">
                    <a:extLst>
                      <a:ext uri="{FF2B5EF4-FFF2-40B4-BE49-F238E27FC236}">
                        <a16:creationId xmlns:a16="http://schemas.microsoft.com/office/drawing/2014/main" id="{2A038EF4-D66D-4950-827D-700AA88A5E69}"/>
                      </a:ext>
                    </a:extLst>
                  </p:cNvPr>
                  <p:cNvSpPr/>
                  <p:nvPr/>
                </p:nvSpPr>
                <p:spPr>
                  <a:xfrm>
                    <a:off x="8356687" y="2841441"/>
                    <a:ext cx="15946" cy="41705"/>
                  </a:xfrm>
                  <a:custGeom>
                    <a:avLst/>
                    <a:gdLst>
                      <a:gd name="connsiteX0" fmla="*/ 0 w 15946"/>
                      <a:gd name="connsiteY0" fmla="*/ 0 h 41705"/>
                      <a:gd name="connsiteX1" fmla="*/ 0 w 15946"/>
                      <a:gd name="connsiteY1" fmla="*/ 33119 h 41705"/>
                      <a:gd name="connsiteX2" fmla="*/ 15946 w 15946"/>
                      <a:gd name="connsiteY2" fmla="*/ 41706 h 41705"/>
                      <a:gd name="connsiteX3" fmla="*/ 15946 w 15946"/>
                      <a:gd name="connsiteY3" fmla="*/ 8586 h 417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46" h="41705">
                        <a:moveTo>
                          <a:pt x="0" y="0"/>
                        </a:moveTo>
                        <a:lnTo>
                          <a:pt x="0" y="33119"/>
                        </a:lnTo>
                        <a:lnTo>
                          <a:pt x="15946" y="41706"/>
                        </a:lnTo>
                        <a:lnTo>
                          <a:pt x="15946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81" name="Freeform: Shape 580">
                    <a:extLst>
                      <a:ext uri="{FF2B5EF4-FFF2-40B4-BE49-F238E27FC236}">
                        <a16:creationId xmlns:a16="http://schemas.microsoft.com/office/drawing/2014/main" id="{836C5800-F8D2-41DA-9669-CF60EA5309BD}"/>
                      </a:ext>
                    </a:extLst>
                  </p:cNvPr>
                  <p:cNvSpPr/>
                  <p:nvPr/>
                </p:nvSpPr>
                <p:spPr>
                  <a:xfrm>
                    <a:off x="8351780" y="2874560"/>
                    <a:ext cx="20852" cy="14719"/>
                  </a:xfrm>
                  <a:custGeom>
                    <a:avLst/>
                    <a:gdLst>
                      <a:gd name="connsiteX0" fmla="*/ 20853 w 20852"/>
                      <a:gd name="connsiteY0" fmla="*/ 14720 h 14719"/>
                      <a:gd name="connsiteX1" fmla="*/ 0 w 20852"/>
                      <a:gd name="connsiteY1" fmla="*/ 3680 h 14719"/>
                      <a:gd name="connsiteX2" fmla="*/ 4906 w 20852"/>
                      <a:gd name="connsiteY2" fmla="*/ 0 h 14719"/>
                      <a:gd name="connsiteX3" fmla="*/ 20853 w 20852"/>
                      <a:gd name="connsiteY3" fmla="*/ 8586 h 1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4719">
                        <a:moveTo>
                          <a:pt x="20853" y="14720"/>
                        </a:moveTo>
                        <a:lnTo>
                          <a:pt x="0" y="3680"/>
                        </a:lnTo>
                        <a:lnTo>
                          <a:pt x="4906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553" name="Graphic 2">
                  <a:extLst>
                    <a:ext uri="{FF2B5EF4-FFF2-40B4-BE49-F238E27FC236}">
                      <a16:creationId xmlns:a16="http://schemas.microsoft.com/office/drawing/2014/main" id="{A04FE3B6-0BA8-4B8A-BC05-A16F900D35C3}"/>
                    </a:ext>
                  </a:extLst>
                </p:cNvPr>
                <p:cNvGrpSpPr/>
                <p:nvPr/>
              </p:nvGrpSpPr>
              <p:grpSpPr>
                <a:xfrm>
                  <a:off x="8416792" y="2872107"/>
                  <a:ext cx="24532" cy="58878"/>
                  <a:chOff x="8416792" y="2872107"/>
                  <a:chExt cx="24532" cy="58878"/>
                </a:xfrm>
                <a:solidFill>
                  <a:schemeClr val="accent1"/>
                </a:solidFill>
              </p:grpSpPr>
              <p:sp>
                <p:nvSpPr>
                  <p:cNvPr id="574" name="Freeform: Shape 573">
                    <a:extLst>
                      <a:ext uri="{FF2B5EF4-FFF2-40B4-BE49-F238E27FC236}">
                        <a16:creationId xmlns:a16="http://schemas.microsoft.com/office/drawing/2014/main" id="{D67FFC6D-A36A-4159-B56C-61E4F0C48ED6}"/>
                      </a:ext>
                    </a:extLst>
                  </p:cNvPr>
                  <p:cNvSpPr/>
                  <p:nvPr/>
                </p:nvSpPr>
                <p:spPr>
                  <a:xfrm>
                    <a:off x="8416792" y="2872107"/>
                    <a:ext cx="24532" cy="58878"/>
                  </a:xfrm>
                  <a:custGeom>
                    <a:avLst/>
                    <a:gdLst>
                      <a:gd name="connsiteX0" fmla="*/ 24533 w 24532"/>
                      <a:gd name="connsiteY0" fmla="*/ 13493 h 58878"/>
                      <a:gd name="connsiteX1" fmla="*/ 24533 w 24532"/>
                      <a:gd name="connsiteY1" fmla="*/ 58879 h 58878"/>
                      <a:gd name="connsiteX2" fmla="*/ 0 w 24532"/>
                      <a:gd name="connsiteY2" fmla="*/ 45386 h 58878"/>
                      <a:gd name="connsiteX3" fmla="*/ 0 w 24532"/>
                      <a:gd name="connsiteY3" fmla="*/ 0 h 58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32" h="58878">
                        <a:moveTo>
                          <a:pt x="24533" y="13493"/>
                        </a:moveTo>
                        <a:lnTo>
                          <a:pt x="24533" y="58879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75" name="Freeform: Shape 574">
                    <a:extLst>
                      <a:ext uri="{FF2B5EF4-FFF2-40B4-BE49-F238E27FC236}">
                        <a16:creationId xmlns:a16="http://schemas.microsoft.com/office/drawing/2014/main" id="{9A3EDB46-C33F-4F28-BD90-720B01318D8F}"/>
                      </a:ext>
                    </a:extLst>
                  </p:cNvPr>
                  <p:cNvSpPr/>
                  <p:nvPr/>
                </p:nvSpPr>
                <p:spPr>
                  <a:xfrm>
                    <a:off x="8418018" y="2875787"/>
                    <a:ext cx="20852" cy="51518"/>
                  </a:xfrm>
                  <a:custGeom>
                    <a:avLst/>
                    <a:gdLst>
                      <a:gd name="connsiteX0" fmla="*/ 20853 w 20852"/>
                      <a:gd name="connsiteY0" fmla="*/ 11040 h 51518"/>
                      <a:gd name="connsiteX1" fmla="*/ 0 w 20852"/>
                      <a:gd name="connsiteY1" fmla="*/ 0 h 51518"/>
                      <a:gd name="connsiteX2" fmla="*/ 0 w 20852"/>
                      <a:gd name="connsiteY2" fmla="*/ 40479 h 51518"/>
                      <a:gd name="connsiteX3" fmla="*/ 20853 w 20852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1518">
                        <a:moveTo>
                          <a:pt x="20853" y="11040"/>
                        </a:moveTo>
                        <a:lnTo>
                          <a:pt x="0" y="0"/>
                        </a:lnTo>
                        <a:lnTo>
                          <a:pt x="0" y="40479"/>
                        </a:lnTo>
                        <a:lnTo>
                          <a:pt x="20853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76" name="Freeform: Shape 575">
                    <a:extLst>
                      <a:ext uri="{FF2B5EF4-FFF2-40B4-BE49-F238E27FC236}">
                        <a16:creationId xmlns:a16="http://schemas.microsoft.com/office/drawing/2014/main" id="{4DE8E521-0928-4DE4-9C45-D917B8311B1C}"/>
                      </a:ext>
                    </a:extLst>
                  </p:cNvPr>
                  <p:cNvSpPr/>
                  <p:nvPr/>
                </p:nvSpPr>
                <p:spPr>
                  <a:xfrm>
                    <a:off x="8424151" y="2878240"/>
                    <a:ext cx="14719" cy="42932"/>
                  </a:xfrm>
                  <a:custGeom>
                    <a:avLst/>
                    <a:gdLst>
                      <a:gd name="connsiteX0" fmla="*/ 0 w 14719"/>
                      <a:gd name="connsiteY0" fmla="*/ 0 h 42932"/>
                      <a:gd name="connsiteX1" fmla="*/ 0 w 14719"/>
                      <a:gd name="connsiteY1" fmla="*/ 34346 h 42932"/>
                      <a:gd name="connsiteX2" fmla="*/ 14720 w 14719"/>
                      <a:gd name="connsiteY2" fmla="*/ 42932 h 42932"/>
                      <a:gd name="connsiteX3" fmla="*/ 14720 w 14719"/>
                      <a:gd name="connsiteY3" fmla="*/ 8586 h 42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19" h="42932">
                        <a:moveTo>
                          <a:pt x="0" y="0"/>
                        </a:moveTo>
                        <a:lnTo>
                          <a:pt x="0" y="34346"/>
                        </a:lnTo>
                        <a:lnTo>
                          <a:pt x="14720" y="42932"/>
                        </a:lnTo>
                        <a:lnTo>
                          <a:pt x="14720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77" name="Freeform: Shape 576">
                    <a:extLst>
                      <a:ext uri="{FF2B5EF4-FFF2-40B4-BE49-F238E27FC236}">
                        <a16:creationId xmlns:a16="http://schemas.microsoft.com/office/drawing/2014/main" id="{7FA7B66A-4FD8-4A7E-8934-F2B47F83F82B}"/>
                      </a:ext>
                    </a:extLst>
                  </p:cNvPr>
                  <p:cNvSpPr/>
                  <p:nvPr/>
                </p:nvSpPr>
                <p:spPr>
                  <a:xfrm>
                    <a:off x="8418018" y="2912586"/>
                    <a:ext cx="20852" cy="14719"/>
                  </a:xfrm>
                  <a:custGeom>
                    <a:avLst/>
                    <a:gdLst>
                      <a:gd name="connsiteX0" fmla="*/ 20853 w 20852"/>
                      <a:gd name="connsiteY0" fmla="*/ 14720 h 14719"/>
                      <a:gd name="connsiteX1" fmla="*/ 0 w 20852"/>
                      <a:gd name="connsiteY1" fmla="*/ 3680 h 14719"/>
                      <a:gd name="connsiteX2" fmla="*/ 6133 w 20852"/>
                      <a:gd name="connsiteY2" fmla="*/ 0 h 14719"/>
                      <a:gd name="connsiteX3" fmla="*/ 20853 w 20852"/>
                      <a:gd name="connsiteY3" fmla="*/ 8586 h 1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4719">
                        <a:moveTo>
                          <a:pt x="20853" y="14720"/>
                        </a:moveTo>
                        <a:lnTo>
                          <a:pt x="0" y="3680"/>
                        </a:lnTo>
                        <a:lnTo>
                          <a:pt x="6133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554" name="Graphic 2">
                  <a:extLst>
                    <a:ext uri="{FF2B5EF4-FFF2-40B4-BE49-F238E27FC236}">
                      <a16:creationId xmlns:a16="http://schemas.microsoft.com/office/drawing/2014/main" id="{BABCD7D4-4483-4BC0-A807-38ACB710B46D}"/>
                    </a:ext>
                  </a:extLst>
                </p:cNvPr>
                <p:cNvGrpSpPr/>
                <p:nvPr/>
              </p:nvGrpSpPr>
              <p:grpSpPr>
                <a:xfrm>
                  <a:off x="8317434" y="2815682"/>
                  <a:ext cx="24532" cy="60105"/>
                  <a:chOff x="8317434" y="2815682"/>
                  <a:chExt cx="24532" cy="60105"/>
                </a:xfrm>
                <a:solidFill>
                  <a:schemeClr val="accent1"/>
                </a:solidFill>
              </p:grpSpPr>
              <p:sp>
                <p:nvSpPr>
                  <p:cNvPr id="570" name="Freeform: Shape 569">
                    <a:extLst>
                      <a:ext uri="{FF2B5EF4-FFF2-40B4-BE49-F238E27FC236}">
                        <a16:creationId xmlns:a16="http://schemas.microsoft.com/office/drawing/2014/main" id="{838FF0A3-93C4-4248-B720-8FA4E2AFB23A}"/>
                      </a:ext>
                    </a:extLst>
                  </p:cNvPr>
                  <p:cNvSpPr/>
                  <p:nvPr/>
                </p:nvSpPr>
                <p:spPr>
                  <a:xfrm>
                    <a:off x="8317434" y="2815682"/>
                    <a:ext cx="24532" cy="60105"/>
                  </a:xfrm>
                  <a:custGeom>
                    <a:avLst/>
                    <a:gdLst>
                      <a:gd name="connsiteX0" fmla="*/ 24533 w 24532"/>
                      <a:gd name="connsiteY0" fmla="*/ 14720 h 60105"/>
                      <a:gd name="connsiteX1" fmla="*/ 24533 w 24532"/>
                      <a:gd name="connsiteY1" fmla="*/ 60105 h 60105"/>
                      <a:gd name="connsiteX2" fmla="*/ 0 w 24532"/>
                      <a:gd name="connsiteY2" fmla="*/ 45386 h 60105"/>
                      <a:gd name="connsiteX3" fmla="*/ 0 w 24532"/>
                      <a:gd name="connsiteY3" fmla="*/ 0 h 601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32" h="60105">
                        <a:moveTo>
                          <a:pt x="24533" y="14720"/>
                        </a:moveTo>
                        <a:lnTo>
                          <a:pt x="24533" y="60105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71" name="Freeform: Shape 570">
                    <a:extLst>
                      <a:ext uri="{FF2B5EF4-FFF2-40B4-BE49-F238E27FC236}">
                        <a16:creationId xmlns:a16="http://schemas.microsoft.com/office/drawing/2014/main" id="{FC20ED28-A1E1-43F6-B022-BED9F678F21D}"/>
                      </a:ext>
                    </a:extLst>
                  </p:cNvPr>
                  <p:cNvSpPr/>
                  <p:nvPr/>
                </p:nvSpPr>
                <p:spPr>
                  <a:xfrm>
                    <a:off x="8319888" y="2819362"/>
                    <a:ext cx="20852" cy="52745"/>
                  </a:xfrm>
                  <a:custGeom>
                    <a:avLst/>
                    <a:gdLst>
                      <a:gd name="connsiteX0" fmla="*/ 20853 w 20852"/>
                      <a:gd name="connsiteY0" fmla="*/ 12266 h 52745"/>
                      <a:gd name="connsiteX1" fmla="*/ 0 w 20852"/>
                      <a:gd name="connsiteY1" fmla="*/ 0 h 52745"/>
                      <a:gd name="connsiteX2" fmla="*/ 0 w 20852"/>
                      <a:gd name="connsiteY2" fmla="*/ 40479 h 52745"/>
                      <a:gd name="connsiteX3" fmla="*/ 20853 w 20852"/>
                      <a:gd name="connsiteY3" fmla="*/ 52745 h 527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2745">
                        <a:moveTo>
                          <a:pt x="20853" y="12266"/>
                        </a:moveTo>
                        <a:lnTo>
                          <a:pt x="0" y="0"/>
                        </a:lnTo>
                        <a:lnTo>
                          <a:pt x="0" y="40479"/>
                        </a:lnTo>
                        <a:lnTo>
                          <a:pt x="20853" y="52745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72" name="Freeform: Shape 571">
                    <a:extLst>
                      <a:ext uri="{FF2B5EF4-FFF2-40B4-BE49-F238E27FC236}">
                        <a16:creationId xmlns:a16="http://schemas.microsoft.com/office/drawing/2014/main" id="{48C57DFA-472F-4852-ABB5-2588467DE22B}"/>
                      </a:ext>
                    </a:extLst>
                  </p:cNvPr>
                  <p:cNvSpPr/>
                  <p:nvPr/>
                </p:nvSpPr>
                <p:spPr>
                  <a:xfrm>
                    <a:off x="8324794" y="2823042"/>
                    <a:ext cx="15946" cy="41705"/>
                  </a:xfrm>
                  <a:custGeom>
                    <a:avLst/>
                    <a:gdLst>
                      <a:gd name="connsiteX0" fmla="*/ 0 w 15946"/>
                      <a:gd name="connsiteY0" fmla="*/ 0 h 41705"/>
                      <a:gd name="connsiteX1" fmla="*/ 0 w 15946"/>
                      <a:gd name="connsiteY1" fmla="*/ 33119 h 41705"/>
                      <a:gd name="connsiteX2" fmla="*/ 15946 w 15946"/>
                      <a:gd name="connsiteY2" fmla="*/ 41706 h 41705"/>
                      <a:gd name="connsiteX3" fmla="*/ 15946 w 15946"/>
                      <a:gd name="connsiteY3" fmla="*/ 8586 h 417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46" h="41705">
                        <a:moveTo>
                          <a:pt x="0" y="0"/>
                        </a:moveTo>
                        <a:lnTo>
                          <a:pt x="0" y="33119"/>
                        </a:lnTo>
                        <a:lnTo>
                          <a:pt x="15946" y="41706"/>
                        </a:lnTo>
                        <a:lnTo>
                          <a:pt x="15946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73" name="Freeform: Shape 572">
                    <a:extLst>
                      <a:ext uri="{FF2B5EF4-FFF2-40B4-BE49-F238E27FC236}">
                        <a16:creationId xmlns:a16="http://schemas.microsoft.com/office/drawing/2014/main" id="{B6249240-529C-4386-A488-B5FF7B535983}"/>
                      </a:ext>
                    </a:extLst>
                  </p:cNvPr>
                  <p:cNvSpPr/>
                  <p:nvPr/>
                </p:nvSpPr>
                <p:spPr>
                  <a:xfrm>
                    <a:off x="8319888" y="2856161"/>
                    <a:ext cx="20852" cy="15946"/>
                  </a:xfrm>
                  <a:custGeom>
                    <a:avLst/>
                    <a:gdLst>
                      <a:gd name="connsiteX0" fmla="*/ 20853 w 20852"/>
                      <a:gd name="connsiteY0" fmla="*/ 15946 h 15946"/>
                      <a:gd name="connsiteX1" fmla="*/ 0 w 20852"/>
                      <a:gd name="connsiteY1" fmla="*/ 3680 h 15946"/>
                      <a:gd name="connsiteX2" fmla="*/ 4907 w 20852"/>
                      <a:gd name="connsiteY2" fmla="*/ 0 h 15946"/>
                      <a:gd name="connsiteX3" fmla="*/ 20853 w 20852"/>
                      <a:gd name="connsiteY3" fmla="*/ 8586 h 159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5946">
                        <a:moveTo>
                          <a:pt x="20853" y="15946"/>
                        </a:moveTo>
                        <a:lnTo>
                          <a:pt x="0" y="3680"/>
                        </a:lnTo>
                        <a:lnTo>
                          <a:pt x="4907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555" name="Graphic 2">
                  <a:extLst>
                    <a:ext uri="{FF2B5EF4-FFF2-40B4-BE49-F238E27FC236}">
                      <a16:creationId xmlns:a16="http://schemas.microsoft.com/office/drawing/2014/main" id="{DDDBE770-0BB4-4E4D-B2B7-1894B98A096B}"/>
                    </a:ext>
                  </a:extLst>
                </p:cNvPr>
                <p:cNvGrpSpPr/>
                <p:nvPr/>
              </p:nvGrpSpPr>
              <p:grpSpPr>
                <a:xfrm>
                  <a:off x="8384899" y="2853708"/>
                  <a:ext cx="24532" cy="58878"/>
                  <a:chOff x="8384899" y="2853708"/>
                  <a:chExt cx="24532" cy="58878"/>
                </a:xfrm>
                <a:solidFill>
                  <a:schemeClr val="accent1"/>
                </a:solidFill>
              </p:grpSpPr>
              <p:sp>
                <p:nvSpPr>
                  <p:cNvPr id="566" name="Freeform: Shape 565">
                    <a:extLst>
                      <a:ext uri="{FF2B5EF4-FFF2-40B4-BE49-F238E27FC236}">
                        <a16:creationId xmlns:a16="http://schemas.microsoft.com/office/drawing/2014/main" id="{D5666AD9-2D7C-406A-997A-F033C586D833}"/>
                      </a:ext>
                    </a:extLst>
                  </p:cNvPr>
                  <p:cNvSpPr/>
                  <p:nvPr/>
                </p:nvSpPr>
                <p:spPr>
                  <a:xfrm>
                    <a:off x="8384899" y="2853708"/>
                    <a:ext cx="24532" cy="58878"/>
                  </a:xfrm>
                  <a:custGeom>
                    <a:avLst/>
                    <a:gdLst>
                      <a:gd name="connsiteX0" fmla="*/ 24533 w 24532"/>
                      <a:gd name="connsiteY0" fmla="*/ 14720 h 58878"/>
                      <a:gd name="connsiteX1" fmla="*/ 24533 w 24532"/>
                      <a:gd name="connsiteY1" fmla="*/ 58879 h 58878"/>
                      <a:gd name="connsiteX2" fmla="*/ 0 w 24532"/>
                      <a:gd name="connsiteY2" fmla="*/ 45386 h 58878"/>
                      <a:gd name="connsiteX3" fmla="*/ 0 w 24532"/>
                      <a:gd name="connsiteY3" fmla="*/ 0 h 58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32" h="58878">
                        <a:moveTo>
                          <a:pt x="24533" y="14720"/>
                        </a:moveTo>
                        <a:lnTo>
                          <a:pt x="24533" y="58879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67" name="Freeform: Shape 566">
                    <a:extLst>
                      <a:ext uri="{FF2B5EF4-FFF2-40B4-BE49-F238E27FC236}">
                        <a16:creationId xmlns:a16="http://schemas.microsoft.com/office/drawing/2014/main" id="{57AC9577-555A-4E4E-BAA9-E46A9FC4EB07}"/>
                      </a:ext>
                    </a:extLst>
                  </p:cNvPr>
                  <p:cNvSpPr/>
                  <p:nvPr/>
                </p:nvSpPr>
                <p:spPr>
                  <a:xfrm>
                    <a:off x="8386126" y="2857388"/>
                    <a:ext cx="20852" cy="51518"/>
                  </a:xfrm>
                  <a:custGeom>
                    <a:avLst/>
                    <a:gdLst>
                      <a:gd name="connsiteX0" fmla="*/ 20853 w 20852"/>
                      <a:gd name="connsiteY0" fmla="*/ 12266 h 51518"/>
                      <a:gd name="connsiteX1" fmla="*/ 0 w 20852"/>
                      <a:gd name="connsiteY1" fmla="*/ 0 h 51518"/>
                      <a:gd name="connsiteX2" fmla="*/ 0 w 20852"/>
                      <a:gd name="connsiteY2" fmla="*/ 40479 h 51518"/>
                      <a:gd name="connsiteX3" fmla="*/ 20853 w 20852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1518">
                        <a:moveTo>
                          <a:pt x="20853" y="12266"/>
                        </a:moveTo>
                        <a:lnTo>
                          <a:pt x="0" y="0"/>
                        </a:lnTo>
                        <a:lnTo>
                          <a:pt x="0" y="40479"/>
                        </a:lnTo>
                        <a:lnTo>
                          <a:pt x="20853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68" name="Freeform: Shape 567">
                    <a:extLst>
                      <a:ext uri="{FF2B5EF4-FFF2-40B4-BE49-F238E27FC236}">
                        <a16:creationId xmlns:a16="http://schemas.microsoft.com/office/drawing/2014/main" id="{4D28A0D5-B15D-48EA-8DBE-DEBED921719D}"/>
                      </a:ext>
                    </a:extLst>
                  </p:cNvPr>
                  <p:cNvSpPr/>
                  <p:nvPr/>
                </p:nvSpPr>
                <p:spPr>
                  <a:xfrm>
                    <a:off x="8392259" y="2861067"/>
                    <a:ext cx="14719" cy="41705"/>
                  </a:xfrm>
                  <a:custGeom>
                    <a:avLst/>
                    <a:gdLst>
                      <a:gd name="connsiteX0" fmla="*/ 0 w 14719"/>
                      <a:gd name="connsiteY0" fmla="*/ 0 h 41705"/>
                      <a:gd name="connsiteX1" fmla="*/ 0 w 14719"/>
                      <a:gd name="connsiteY1" fmla="*/ 33119 h 41705"/>
                      <a:gd name="connsiteX2" fmla="*/ 14719 w 14719"/>
                      <a:gd name="connsiteY2" fmla="*/ 41706 h 41705"/>
                      <a:gd name="connsiteX3" fmla="*/ 14719 w 14719"/>
                      <a:gd name="connsiteY3" fmla="*/ 8586 h 417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19" h="41705">
                        <a:moveTo>
                          <a:pt x="0" y="0"/>
                        </a:moveTo>
                        <a:lnTo>
                          <a:pt x="0" y="33119"/>
                        </a:lnTo>
                        <a:lnTo>
                          <a:pt x="14719" y="41706"/>
                        </a:lnTo>
                        <a:lnTo>
                          <a:pt x="14719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69" name="Freeform: Shape 568">
                    <a:extLst>
                      <a:ext uri="{FF2B5EF4-FFF2-40B4-BE49-F238E27FC236}">
                        <a16:creationId xmlns:a16="http://schemas.microsoft.com/office/drawing/2014/main" id="{F27501CB-98BF-44C2-BF0D-5B18F3870A5F}"/>
                      </a:ext>
                    </a:extLst>
                  </p:cNvPr>
                  <p:cNvSpPr/>
                  <p:nvPr/>
                </p:nvSpPr>
                <p:spPr>
                  <a:xfrm>
                    <a:off x="8386126" y="2894187"/>
                    <a:ext cx="20852" cy="14719"/>
                  </a:xfrm>
                  <a:custGeom>
                    <a:avLst/>
                    <a:gdLst>
                      <a:gd name="connsiteX0" fmla="*/ 20853 w 20852"/>
                      <a:gd name="connsiteY0" fmla="*/ 14720 h 14719"/>
                      <a:gd name="connsiteX1" fmla="*/ 0 w 20852"/>
                      <a:gd name="connsiteY1" fmla="*/ 3680 h 14719"/>
                      <a:gd name="connsiteX2" fmla="*/ 6133 w 20852"/>
                      <a:gd name="connsiteY2" fmla="*/ 0 h 14719"/>
                      <a:gd name="connsiteX3" fmla="*/ 20853 w 20852"/>
                      <a:gd name="connsiteY3" fmla="*/ 8586 h 1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4719">
                        <a:moveTo>
                          <a:pt x="20853" y="14720"/>
                        </a:moveTo>
                        <a:lnTo>
                          <a:pt x="0" y="3680"/>
                        </a:lnTo>
                        <a:lnTo>
                          <a:pt x="6133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556" name="Graphic 2">
                  <a:extLst>
                    <a:ext uri="{FF2B5EF4-FFF2-40B4-BE49-F238E27FC236}">
                      <a16:creationId xmlns:a16="http://schemas.microsoft.com/office/drawing/2014/main" id="{7E8EEB5E-CA33-4173-9B6A-481C300B166E}"/>
                    </a:ext>
                  </a:extLst>
                </p:cNvPr>
                <p:cNvGrpSpPr/>
                <p:nvPr/>
              </p:nvGrpSpPr>
              <p:grpSpPr>
                <a:xfrm>
                  <a:off x="8285542" y="2797282"/>
                  <a:ext cx="24532" cy="60105"/>
                  <a:chOff x="8285542" y="2797282"/>
                  <a:chExt cx="24532" cy="60105"/>
                </a:xfrm>
                <a:solidFill>
                  <a:schemeClr val="accent1"/>
                </a:solidFill>
              </p:grpSpPr>
              <p:sp>
                <p:nvSpPr>
                  <p:cNvPr id="562" name="Freeform: Shape 561">
                    <a:extLst>
                      <a:ext uri="{FF2B5EF4-FFF2-40B4-BE49-F238E27FC236}">
                        <a16:creationId xmlns:a16="http://schemas.microsoft.com/office/drawing/2014/main" id="{02D15880-2AAF-42D1-8393-D0D55E4B1274}"/>
                      </a:ext>
                    </a:extLst>
                  </p:cNvPr>
                  <p:cNvSpPr/>
                  <p:nvPr/>
                </p:nvSpPr>
                <p:spPr>
                  <a:xfrm>
                    <a:off x="8285542" y="2797282"/>
                    <a:ext cx="24532" cy="60105"/>
                  </a:xfrm>
                  <a:custGeom>
                    <a:avLst/>
                    <a:gdLst>
                      <a:gd name="connsiteX0" fmla="*/ 24533 w 24532"/>
                      <a:gd name="connsiteY0" fmla="*/ 14720 h 60105"/>
                      <a:gd name="connsiteX1" fmla="*/ 24533 w 24532"/>
                      <a:gd name="connsiteY1" fmla="*/ 60105 h 60105"/>
                      <a:gd name="connsiteX2" fmla="*/ 0 w 24532"/>
                      <a:gd name="connsiteY2" fmla="*/ 45386 h 60105"/>
                      <a:gd name="connsiteX3" fmla="*/ 0 w 24532"/>
                      <a:gd name="connsiteY3" fmla="*/ 0 h 601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32" h="60105">
                        <a:moveTo>
                          <a:pt x="24533" y="14720"/>
                        </a:moveTo>
                        <a:lnTo>
                          <a:pt x="24533" y="60105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63" name="Freeform: Shape 562">
                    <a:extLst>
                      <a:ext uri="{FF2B5EF4-FFF2-40B4-BE49-F238E27FC236}">
                        <a16:creationId xmlns:a16="http://schemas.microsoft.com/office/drawing/2014/main" id="{75216E8B-AC30-45DD-AEF6-AB47682184E7}"/>
                      </a:ext>
                    </a:extLst>
                  </p:cNvPr>
                  <p:cNvSpPr/>
                  <p:nvPr/>
                </p:nvSpPr>
                <p:spPr>
                  <a:xfrm>
                    <a:off x="8287995" y="2800962"/>
                    <a:ext cx="19625" cy="52745"/>
                  </a:xfrm>
                  <a:custGeom>
                    <a:avLst/>
                    <a:gdLst>
                      <a:gd name="connsiteX0" fmla="*/ 19626 w 19625"/>
                      <a:gd name="connsiteY0" fmla="*/ 12266 h 52745"/>
                      <a:gd name="connsiteX1" fmla="*/ 0 w 19625"/>
                      <a:gd name="connsiteY1" fmla="*/ 0 h 52745"/>
                      <a:gd name="connsiteX2" fmla="*/ 0 w 19625"/>
                      <a:gd name="connsiteY2" fmla="*/ 40479 h 52745"/>
                      <a:gd name="connsiteX3" fmla="*/ 19626 w 19625"/>
                      <a:gd name="connsiteY3" fmla="*/ 52745 h 527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625" h="52745">
                        <a:moveTo>
                          <a:pt x="19626" y="12266"/>
                        </a:moveTo>
                        <a:lnTo>
                          <a:pt x="0" y="0"/>
                        </a:lnTo>
                        <a:lnTo>
                          <a:pt x="0" y="40479"/>
                        </a:lnTo>
                        <a:lnTo>
                          <a:pt x="19626" y="52745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64" name="Freeform: Shape 563">
                    <a:extLst>
                      <a:ext uri="{FF2B5EF4-FFF2-40B4-BE49-F238E27FC236}">
                        <a16:creationId xmlns:a16="http://schemas.microsoft.com/office/drawing/2014/main" id="{C05F8986-6073-4D20-866D-F537C3501B7C}"/>
                      </a:ext>
                    </a:extLst>
                  </p:cNvPr>
                  <p:cNvSpPr/>
                  <p:nvPr/>
                </p:nvSpPr>
                <p:spPr>
                  <a:xfrm>
                    <a:off x="8292902" y="2804642"/>
                    <a:ext cx="14719" cy="41705"/>
                  </a:xfrm>
                  <a:custGeom>
                    <a:avLst/>
                    <a:gdLst>
                      <a:gd name="connsiteX0" fmla="*/ 0 w 14719"/>
                      <a:gd name="connsiteY0" fmla="*/ 0 h 41705"/>
                      <a:gd name="connsiteX1" fmla="*/ 0 w 14719"/>
                      <a:gd name="connsiteY1" fmla="*/ 33119 h 41705"/>
                      <a:gd name="connsiteX2" fmla="*/ 14719 w 14719"/>
                      <a:gd name="connsiteY2" fmla="*/ 41706 h 41705"/>
                      <a:gd name="connsiteX3" fmla="*/ 14719 w 14719"/>
                      <a:gd name="connsiteY3" fmla="*/ 8586 h 417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19" h="41705">
                        <a:moveTo>
                          <a:pt x="0" y="0"/>
                        </a:moveTo>
                        <a:lnTo>
                          <a:pt x="0" y="33119"/>
                        </a:lnTo>
                        <a:lnTo>
                          <a:pt x="14719" y="41706"/>
                        </a:lnTo>
                        <a:lnTo>
                          <a:pt x="14719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65" name="Freeform: Shape 564">
                    <a:extLst>
                      <a:ext uri="{FF2B5EF4-FFF2-40B4-BE49-F238E27FC236}">
                        <a16:creationId xmlns:a16="http://schemas.microsoft.com/office/drawing/2014/main" id="{A9F2E78F-7EEA-4093-9ABE-433D500EBA9F}"/>
                      </a:ext>
                    </a:extLst>
                  </p:cNvPr>
                  <p:cNvSpPr/>
                  <p:nvPr/>
                </p:nvSpPr>
                <p:spPr>
                  <a:xfrm>
                    <a:off x="8287995" y="2837761"/>
                    <a:ext cx="19625" cy="15946"/>
                  </a:xfrm>
                  <a:custGeom>
                    <a:avLst/>
                    <a:gdLst>
                      <a:gd name="connsiteX0" fmla="*/ 19626 w 19625"/>
                      <a:gd name="connsiteY0" fmla="*/ 15946 h 15946"/>
                      <a:gd name="connsiteX1" fmla="*/ 0 w 19625"/>
                      <a:gd name="connsiteY1" fmla="*/ 3680 h 15946"/>
                      <a:gd name="connsiteX2" fmla="*/ 4906 w 19625"/>
                      <a:gd name="connsiteY2" fmla="*/ 0 h 15946"/>
                      <a:gd name="connsiteX3" fmla="*/ 19626 w 19625"/>
                      <a:gd name="connsiteY3" fmla="*/ 8586 h 159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625" h="15946">
                        <a:moveTo>
                          <a:pt x="19626" y="15946"/>
                        </a:moveTo>
                        <a:lnTo>
                          <a:pt x="0" y="3680"/>
                        </a:lnTo>
                        <a:lnTo>
                          <a:pt x="4906" y="0"/>
                        </a:lnTo>
                        <a:lnTo>
                          <a:pt x="19626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557" name="Graphic 2">
                  <a:extLst>
                    <a:ext uri="{FF2B5EF4-FFF2-40B4-BE49-F238E27FC236}">
                      <a16:creationId xmlns:a16="http://schemas.microsoft.com/office/drawing/2014/main" id="{6DC6060F-DF34-404E-94E3-9287878FAF64}"/>
                    </a:ext>
                  </a:extLst>
                </p:cNvPr>
                <p:cNvGrpSpPr/>
                <p:nvPr/>
              </p:nvGrpSpPr>
              <p:grpSpPr>
                <a:xfrm>
                  <a:off x="8249970" y="2776430"/>
                  <a:ext cx="25759" cy="58878"/>
                  <a:chOff x="8249970" y="2776430"/>
                  <a:chExt cx="25759" cy="58878"/>
                </a:xfrm>
                <a:solidFill>
                  <a:schemeClr val="accent1"/>
                </a:solidFill>
              </p:grpSpPr>
              <p:sp>
                <p:nvSpPr>
                  <p:cNvPr id="558" name="Freeform: Shape 557">
                    <a:extLst>
                      <a:ext uri="{FF2B5EF4-FFF2-40B4-BE49-F238E27FC236}">
                        <a16:creationId xmlns:a16="http://schemas.microsoft.com/office/drawing/2014/main" id="{171176A5-BB28-4C42-A6E5-C8EDF8673CCA}"/>
                      </a:ext>
                    </a:extLst>
                  </p:cNvPr>
                  <p:cNvSpPr/>
                  <p:nvPr/>
                </p:nvSpPr>
                <p:spPr>
                  <a:xfrm>
                    <a:off x="8249970" y="2776430"/>
                    <a:ext cx="25759" cy="58878"/>
                  </a:xfrm>
                  <a:custGeom>
                    <a:avLst/>
                    <a:gdLst>
                      <a:gd name="connsiteX0" fmla="*/ 25759 w 25759"/>
                      <a:gd name="connsiteY0" fmla="*/ 14720 h 58878"/>
                      <a:gd name="connsiteX1" fmla="*/ 25759 w 25759"/>
                      <a:gd name="connsiteY1" fmla="*/ 58878 h 58878"/>
                      <a:gd name="connsiteX2" fmla="*/ 0 w 25759"/>
                      <a:gd name="connsiteY2" fmla="*/ 45386 h 58878"/>
                      <a:gd name="connsiteX3" fmla="*/ 0 w 25759"/>
                      <a:gd name="connsiteY3" fmla="*/ 0 h 58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58878">
                        <a:moveTo>
                          <a:pt x="25759" y="14720"/>
                        </a:moveTo>
                        <a:lnTo>
                          <a:pt x="25759" y="58878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59" name="Freeform: Shape 558">
                    <a:extLst>
                      <a:ext uri="{FF2B5EF4-FFF2-40B4-BE49-F238E27FC236}">
                        <a16:creationId xmlns:a16="http://schemas.microsoft.com/office/drawing/2014/main" id="{FE31A567-D7E2-4595-8D2D-2D06CBF8B863}"/>
                      </a:ext>
                    </a:extLst>
                  </p:cNvPr>
                  <p:cNvSpPr/>
                  <p:nvPr/>
                </p:nvSpPr>
                <p:spPr>
                  <a:xfrm>
                    <a:off x="8252423" y="2780110"/>
                    <a:ext cx="20852" cy="51518"/>
                  </a:xfrm>
                  <a:custGeom>
                    <a:avLst/>
                    <a:gdLst>
                      <a:gd name="connsiteX0" fmla="*/ 20853 w 20852"/>
                      <a:gd name="connsiteY0" fmla="*/ 12266 h 51518"/>
                      <a:gd name="connsiteX1" fmla="*/ 0 w 20852"/>
                      <a:gd name="connsiteY1" fmla="*/ 0 h 51518"/>
                      <a:gd name="connsiteX2" fmla="*/ 0 w 20852"/>
                      <a:gd name="connsiteY2" fmla="*/ 40479 h 51518"/>
                      <a:gd name="connsiteX3" fmla="*/ 20853 w 20852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1518">
                        <a:moveTo>
                          <a:pt x="20853" y="12266"/>
                        </a:moveTo>
                        <a:lnTo>
                          <a:pt x="0" y="0"/>
                        </a:lnTo>
                        <a:lnTo>
                          <a:pt x="0" y="40479"/>
                        </a:lnTo>
                        <a:lnTo>
                          <a:pt x="20853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60" name="Freeform: Shape 559">
                    <a:extLst>
                      <a:ext uri="{FF2B5EF4-FFF2-40B4-BE49-F238E27FC236}">
                        <a16:creationId xmlns:a16="http://schemas.microsoft.com/office/drawing/2014/main" id="{E9CBC1C0-7BAC-4303-87B6-ECA396B91B74}"/>
                      </a:ext>
                    </a:extLst>
                  </p:cNvPr>
                  <p:cNvSpPr/>
                  <p:nvPr/>
                </p:nvSpPr>
                <p:spPr>
                  <a:xfrm>
                    <a:off x="8257329" y="2783789"/>
                    <a:ext cx="15946" cy="41705"/>
                  </a:xfrm>
                  <a:custGeom>
                    <a:avLst/>
                    <a:gdLst>
                      <a:gd name="connsiteX0" fmla="*/ 0 w 15946"/>
                      <a:gd name="connsiteY0" fmla="*/ 0 h 41705"/>
                      <a:gd name="connsiteX1" fmla="*/ 0 w 15946"/>
                      <a:gd name="connsiteY1" fmla="*/ 33119 h 41705"/>
                      <a:gd name="connsiteX2" fmla="*/ 15946 w 15946"/>
                      <a:gd name="connsiteY2" fmla="*/ 41706 h 41705"/>
                      <a:gd name="connsiteX3" fmla="*/ 15946 w 15946"/>
                      <a:gd name="connsiteY3" fmla="*/ 8586 h 417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46" h="41705">
                        <a:moveTo>
                          <a:pt x="0" y="0"/>
                        </a:moveTo>
                        <a:lnTo>
                          <a:pt x="0" y="33119"/>
                        </a:lnTo>
                        <a:lnTo>
                          <a:pt x="15946" y="41706"/>
                        </a:lnTo>
                        <a:lnTo>
                          <a:pt x="15946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61" name="Freeform: Shape 560">
                    <a:extLst>
                      <a:ext uri="{FF2B5EF4-FFF2-40B4-BE49-F238E27FC236}">
                        <a16:creationId xmlns:a16="http://schemas.microsoft.com/office/drawing/2014/main" id="{0CDB3739-F8BD-4DAC-8DBA-E1ABC5825975}"/>
                      </a:ext>
                    </a:extLst>
                  </p:cNvPr>
                  <p:cNvSpPr/>
                  <p:nvPr/>
                </p:nvSpPr>
                <p:spPr>
                  <a:xfrm>
                    <a:off x="8252423" y="2816909"/>
                    <a:ext cx="20852" cy="14719"/>
                  </a:xfrm>
                  <a:custGeom>
                    <a:avLst/>
                    <a:gdLst>
                      <a:gd name="connsiteX0" fmla="*/ 20853 w 20852"/>
                      <a:gd name="connsiteY0" fmla="*/ 14720 h 14719"/>
                      <a:gd name="connsiteX1" fmla="*/ 0 w 20852"/>
                      <a:gd name="connsiteY1" fmla="*/ 3680 h 14719"/>
                      <a:gd name="connsiteX2" fmla="*/ 4907 w 20852"/>
                      <a:gd name="connsiteY2" fmla="*/ 0 h 14719"/>
                      <a:gd name="connsiteX3" fmla="*/ 20853 w 20852"/>
                      <a:gd name="connsiteY3" fmla="*/ 8586 h 1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4719">
                        <a:moveTo>
                          <a:pt x="20853" y="14720"/>
                        </a:moveTo>
                        <a:lnTo>
                          <a:pt x="0" y="3680"/>
                        </a:lnTo>
                        <a:lnTo>
                          <a:pt x="4907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sp>
          <p:nvSpPr>
            <p:cNvPr id="525" name="Freeform: Shape 524">
              <a:extLst>
                <a:ext uri="{FF2B5EF4-FFF2-40B4-BE49-F238E27FC236}">
                  <a16:creationId xmlns:a16="http://schemas.microsoft.com/office/drawing/2014/main" id="{7F61E728-E78A-4929-90C9-3AF5B6BB68B4}"/>
                </a:ext>
              </a:extLst>
            </p:cNvPr>
            <p:cNvSpPr/>
            <p:nvPr/>
          </p:nvSpPr>
          <p:spPr>
            <a:xfrm>
              <a:off x="8638812" y="2861067"/>
              <a:ext cx="228154" cy="136156"/>
            </a:xfrm>
            <a:custGeom>
              <a:avLst/>
              <a:gdLst>
                <a:gd name="connsiteX0" fmla="*/ 228154 w 228154"/>
                <a:gd name="connsiteY0" fmla="*/ 128797 h 136156"/>
                <a:gd name="connsiteX1" fmla="*/ 0 w 228154"/>
                <a:gd name="connsiteY1" fmla="*/ 0 h 136156"/>
                <a:gd name="connsiteX2" fmla="*/ 0 w 228154"/>
                <a:gd name="connsiteY2" fmla="*/ 14720 h 136156"/>
                <a:gd name="connsiteX3" fmla="*/ 214661 w 228154"/>
                <a:gd name="connsiteY3" fmla="*/ 136157 h 136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8154" h="136156">
                  <a:moveTo>
                    <a:pt x="228154" y="128797"/>
                  </a:moveTo>
                  <a:lnTo>
                    <a:pt x="0" y="0"/>
                  </a:lnTo>
                  <a:lnTo>
                    <a:pt x="0" y="14720"/>
                  </a:lnTo>
                  <a:lnTo>
                    <a:pt x="214661" y="136157"/>
                  </a:lnTo>
                  <a:close/>
                </a:path>
              </a:pathLst>
            </a:custGeom>
            <a:solidFill>
              <a:srgbClr val="502A2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6" name="Freeform: Shape 525">
              <a:extLst>
                <a:ext uri="{FF2B5EF4-FFF2-40B4-BE49-F238E27FC236}">
                  <a16:creationId xmlns:a16="http://schemas.microsoft.com/office/drawing/2014/main" id="{A8A1C179-9D6B-4612-B865-5EB553153ED1}"/>
                </a:ext>
              </a:extLst>
            </p:cNvPr>
            <p:cNvSpPr/>
            <p:nvPr/>
          </p:nvSpPr>
          <p:spPr>
            <a:xfrm>
              <a:off x="8638812" y="2854934"/>
              <a:ext cx="239193" cy="134929"/>
            </a:xfrm>
            <a:custGeom>
              <a:avLst/>
              <a:gdLst>
                <a:gd name="connsiteX0" fmla="*/ 239194 w 239193"/>
                <a:gd name="connsiteY0" fmla="*/ 128797 h 134929"/>
                <a:gd name="connsiteX1" fmla="*/ 9813 w 239193"/>
                <a:gd name="connsiteY1" fmla="*/ 0 h 134929"/>
                <a:gd name="connsiteX2" fmla="*/ 0 w 239193"/>
                <a:gd name="connsiteY2" fmla="*/ 6133 h 134929"/>
                <a:gd name="connsiteX3" fmla="*/ 228154 w 239193"/>
                <a:gd name="connsiteY3" fmla="*/ 134930 h 134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9193" h="134929">
                  <a:moveTo>
                    <a:pt x="239194" y="128797"/>
                  </a:moveTo>
                  <a:lnTo>
                    <a:pt x="9813" y="0"/>
                  </a:lnTo>
                  <a:lnTo>
                    <a:pt x="0" y="6133"/>
                  </a:lnTo>
                  <a:lnTo>
                    <a:pt x="228154" y="134930"/>
                  </a:lnTo>
                  <a:close/>
                </a:path>
              </a:pathLst>
            </a:custGeom>
            <a:solidFill>
              <a:srgbClr val="805046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7" name="Freeform: Shape 526">
              <a:extLst>
                <a:ext uri="{FF2B5EF4-FFF2-40B4-BE49-F238E27FC236}">
                  <a16:creationId xmlns:a16="http://schemas.microsoft.com/office/drawing/2014/main" id="{645D3078-712E-4507-AD87-CBE9FD7F632C}"/>
                </a:ext>
              </a:extLst>
            </p:cNvPr>
            <p:cNvSpPr/>
            <p:nvPr/>
          </p:nvSpPr>
          <p:spPr>
            <a:xfrm>
              <a:off x="8129759" y="2814455"/>
              <a:ext cx="117756" cy="72371"/>
            </a:xfrm>
            <a:custGeom>
              <a:avLst/>
              <a:gdLst>
                <a:gd name="connsiteX0" fmla="*/ 0 w 117756"/>
                <a:gd name="connsiteY0" fmla="*/ 65012 h 72371"/>
                <a:gd name="connsiteX1" fmla="*/ 117757 w 117756"/>
                <a:gd name="connsiteY1" fmla="*/ 0 h 72371"/>
                <a:gd name="connsiteX2" fmla="*/ 117757 w 117756"/>
                <a:gd name="connsiteY2" fmla="*/ 14720 h 72371"/>
                <a:gd name="connsiteX3" fmla="*/ 13493 w 117756"/>
                <a:gd name="connsiteY3" fmla="*/ 72371 h 723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7756" h="72371">
                  <a:moveTo>
                    <a:pt x="0" y="65012"/>
                  </a:moveTo>
                  <a:lnTo>
                    <a:pt x="117757" y="0"/>
                  </a:lnTo>
                  <a:lnTo>
                    <a:pt x="117757" y="14720"/>
                  </a:lnTo>
                  <a:lnTo>
                    <a:pt x="13493" y="72371"/>
                  </a:lnTo>
                  <a:close/>
                </a:path>
              </a:pathLst>
            </a:custGeom>
            <a:solidFill>
              <a:srgbClr val="502A2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8" name="Freeform: Shape 527">
              <a:extLst>
                <a:ext uri="{FF2B5EF4-FFF2-40B4-BE49-F238E27FC236}">
                  <a16:creationId xmlns:a16="http://schemas.microsoft.com/office/drawing/2014/main" id="{7215F6F6-D80D-4648-B964-BFFE38589E87}"/>
                </a:ext>
              </a:extLst>
            </p:cNvPr>
            <p:cNvSpPr/>
            <p:nvPr/>
          </p:nvSpPr>
          <p:spPr>
            <a:xfrm>
              <a:off x="8107680" y="2808322"/>
              <a:ext cx="139836" cy="77278"/>
            </a:xfrm>
            <a:custGeom>
              <a:avLst/>
              <a:gdLst>
                <a:gd name="connsiteX0" fmla="*/ 0 w 139836"/>
                <a:gd name="connsiteY0" fmla="*/ 71145 h 77278"/>
                <a:gd name="connsiteX1" fmla="*/ 128797 w 139836"/>
                <a:gd name="connsiteY1" fmla="*/ 0 h 77278"/>
                <a:gd name="connsiteX2" fmla="*/ 139836 w 139836"/>
                <a:gd name="connsiteY2" fmla="*/ 6133 h 77278"/>
                <a:gd name="connsiteX3" fmla="*/ 11040 w 139836"/>
                <a:gd name="connsiteY3" fmla="*/ 77278 h 77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836" h="77278">
                  <a:moveTo>
                    <a:pt x="0" y="71145"/>
                  </a:moveTo>
                  <a:lnTo>
                    <a:pt x="128797" y="0"/>
                  </a:lnTo>
                  <a:lnTo>
                    <a:pt x="139836" y="6133"/>
                  </a:lnTo>
                  <a:lnTo>
                    <a:pt x="11040" y="77278"/>
                  </a:lnTo>
                  <a:close/>
                </a:path>
              </a:pathLst>
            </a:custGeom>
            <a:solidFill>
              <a:srgbClr val="805046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9" name="Freeform: Shape 528">
              <a:extLst>
                <a:ext uri="{FF2B5EF4-FFF2-40B4-BE49-F238E27FC236}">
                  <a16:creationId xmlns:a16="http://schemas.microsoft.com/office/drawing/2014/main" id="{BB77D74A-6761-4ECD-AE18-3C821F62C59B}"/>
                </a:ext>
              </a:extLst>
            </p:cNvPr>
            <p:cNvSpPr/>
            <p:nvPr/>
          </p:nvSpPr>
          <p:spPr>
            <a:xfrm>
              <a:off x="8572574" y="2977598"/>
              <a:ext cx="305431" cy="169275"/>
            </a:xfrm>
            <a:custGeom>
              <a:avLst/>
              <a:gdLst>
                <a:gd name="connsiteX0" fmla="*/ 0 w 305431"/>
                <a:gd name="connsiteY0" fmla="*/ 164369 h 169275"/>
                <a:gd name="connsiteX1" fmla="*/ 294392 w 305431"/>
                <a:gd name="connsiteY1" fmla="*/ 0 h 169275"/>
                <a:gd name="connsiteX2" fmla="*/ 305432 w 305431"/>
                <a:gd name="connsiteY2" fmla="*/ 6133 h 169275"/>
                <a:gd name="connsiteX3" fmla="*/ 9813 w 305431"/>
                <a:gd name="connsiteY3" fmla="*/ 169276 h 169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5431" h="169275">
                  <a:moveTo>
                    <a:pt x="0" y="164369"/>
                  </a:moveTo>
                  <a:lnTo>
                    <a:pt x="294392" y="0"/>
                  </a:lnTo>
                  <a:lnTo>
                    <a:pt x="305432" y="6133"/>
                  </a:lnTo>
                  <a:lnTo>
                    <a:pt x="9813" y="169276"/>
                  </a:lnTo>
                  <a:close/>
                </a:path>
              </a:pathLst>
            </a:custGeom>
            <a:solidFill>
              <a:srgbClr val="805046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0" name="Freeform: Shape 529">
              <a:extLst>
                <a:ext uri="{FF2B5EF4-FFF2-40B4-BE49-F238E27FC236}">
                  <a16:creationId xmlns:a16="http://schemas.microsoft.com/office/drawing/2014/main" id="{A2D1774F-195F-4738-8F92-3D4269B57291}"/>
                </a:ext>
              </a:extLst>
            </p:cNvPr>
            <p:cNvSpPr/>
            <p:nvPr/>
          </p:nvSpPr>
          <p:spPr>
            <a:xfrm>
              <a:off x="8188638" y="2760483"/>
              <a:ext cx="96904" cy="158307"/>
            </a:xfrm>
            <a:custGeom>
              <a:avLst/>
              <a:gdLst>
                <a:gd name="connsiteX0" fmla="*/ 1227 w 96904"/>
                <a:gd name="connsiteY0" fmla="*/ 122664 h 158307"/>
                <a:gd name="connsiteX1" fmla="*/ 1227 w 96904"/>
                <a:gd name="connsiteY1" fmla="*/ 126343 h 158307"/>
                <a:gd name="connsiteX2" fmla="*/ 49065 w 96904"/>
                <a:gd name="connsiteY2" fmla="*/ 158236 h 158307"/>
                <a:gd name="connsiteX3" fmla="*/ 96904 w 96904"/>
                <a:gd name="connsiteY3" fmla="*/ 122664 h 158307"/>
                <a:gd name="connsiteX4" fmla="*/ 96904 w 96904"/>
                <a:gd name="connsiteY4" fmla="*/ 122664 h 158307"/>
                <a:gd name="connsiteX5" fmla="*/ 96904 w 96904"/>
                <a:gd name="connsiteY5" fmla="*/ 122664 h 158307"/>
                <a:gd name="connsiteX6" fmla="*/ 96904 w 96904"/>
                <a:gd name="connsiteY6" fmla="*/ 0 h 158307"/>
                <a:gd name="connsiteX7" fmla="*/ 0 w 96904"/>
                <a:gd name="connsiteY7" fmla="*/ 0 h 158307"/>
                <a:gd name="connsiteX8" fmla="*/ 1227 w 96904"/>
                <a:gd name="connsiteY8" fmla="*/ 122664 h 158307"/>
                <a:gd name="connsiteX9" fmla="*/ 1227 w 96904"/>
                <a:gd name="connsiteY9" fmla="*/ 122664 h 1583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6904" h="158307">
                  <a:moveTo>
                    <a:pt x="1227" y="122664"/>
                  </a:moveTo>
                  <a:cubicBezTo>
                    <a:pt x="1227" y="123890"/>
                    <a:pt x="1227" y="125117"/>
                    <a:pt x="1227" y="126343"/>
                  </a:cubicBezTo>
                  <a:cubicBezTo>
                    <a:pt x="1227" y="144743"/>
                    <a:pt x="23306" y="159463"/>
                    <a:pt x="49065" y="158236"/>
                  </a:cubicBezTo>
                  <a:cubicBezTo>
                    <a:pt x="76051" y="157009"/>
                    <a:pt x="96904" y="141063"/>
                    <a:pt x="96904" y="122664"/>
                  </a:cubicBezTo>
                  <a:lnTo>
                    <a:pt x="96904" y="122664"/>
                  </a:lnTo>
                  <a:lnTo>
                    <a:pt x="96904" y="122664"/>
                  </a:lnTo>
                  <a:lnTo>
                    <a:pt x="96904" y="0"/>
                  </a:lnTo>
                  <a:lnTo>
                    <a:pt x="0" y="0"/>
                  </a:lnTo>
                  <a:lnTo>
                    <a:pt x="1227" y="122664"/>
                  </a:lnTo>
                  <a:lnTo>
                    <a:pt x="1227" y="122664"/>
                  </a:lnTo>
                  <a:close/>
                </a:path>
              </a:pathLst>
            </a:custGeom>
            <a:solidFill>
              <a:srgbClr val="877E70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1" name="Freeform: Shape 530">
              <a:extLst>
                <a:ext uri="{FF2B5EF4-FFF2-40B4-BE49-F238E27FC236}">
                  <a16:creationId xmlns:a16="http://schemas.microsoft.com/office/drawing/2014/main" id="{AF9176C4-56DB-4EC7-958B-0E7C215BD0BB}"/>
                </a:ext>
              </a:extLst>
            </p:cNvPr>
            <p:cNvSpPr/>
            <p:nvPr/>
          </p:nvSpPr>
          <p:spPr>
            <a:xfrm>
              <a:off x="8191091" y="2728519"/>
              <a:ext cx="95677" cy="67607"/>
            </a:xfrm>
            <a:custGeom>
              <a:avLst/>
              <a:gdLst>
                <a:gd name="connsiteX0" fmla="*/ 47839 w 95677"/>
                <a:gd name="connsiteY0" fmla="*/ 71 h 67607"/>
                <a:gd name="connsiteX1" fmla="*/ 0 w 95677"/>
                <a:gd name="connsiteY1" fmla="*/ 35644 h 67607"/>
                <a:gd name="connsiteX2" fmla="*/ 47839 w 95677"/>
                <a:gd name="connsiteY2" fmla="*/ 67536 h 67607"/>
                <a:gd name="connsiteX3" fmla="*/ 95678 w 95677"/>
                <a:gd name="connsiteY3" fmla="*/ 31964 h 67607"/>
                <a:gd name="connsiteX4" fmla="*/ 47839 w 95677"/>
                <a:gd name="connsiteY4" fmla="*/ 71 h 67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677" h="67607">
                  <a:moveTo>
                    <a:pt x="47839" y="71"/>
                  </a:moveTo>
                  <a:cubicBezTo>
                    <a:pt x="20853" y="1298"/>
                    <a:pt x="0" y="17244"/>
                    <a:pt x="0" y="35644"/>
                  </a:cubicBezTo>
                  <a:cubicBezTo>
                    <a:pt x="0" y="54043"/>
                    <a:pt x="22080" y="68763"/>
                    <a:pt x="47839" y="67536"/>
                  </a:cubicBezTo>
                  <a:cubicBezTo>
                    <a:pt x="74825" y="66310"/>
                    <a:pt x="95678" y="50364"/>
                    <a:pt x="95678" y="31964"/>
                  </a:cubicBezTo>
                  <a:cubicBezTo>
                    <a:pt x="95678" y="13564"/>
                    <a:pt x="73598" y="-1155"/>
                    <a:pt x="47839" y="71"/>
                  </a:cubicBezTo>
                  <a:close/>
                </a:path>
              </a:pathLst>
            </a:custGeom>
            <a:solidFill>
              <a:srgbClr val="9A9283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2" name="Freeform: Shape 531">
              <a:extLst>
                <a:ext uri="{FF2B5EF4-FFF2-40B4-BE49-F238E27FC236}">
                  <a16:creationId xmlns:a16="http://schemas.microsoft.com/office/drawing/2014/main" id="{A9EA6C94-D1FB-4AE4-B193-77664A47BAB3}"/>
                </a:ext>
              </a:extLst>
            </p:cNvPr>
            <p:cNvSpPr/>
            <p:nvPr/>
          </p:nvSpPr>
          <p:spPr>
            <a:xfrm>
              <a:off x="8379993" y="2953065"/>
              <a:ext cx="44158" cy="50292"/>
            </a:xfrm>
            <a:custGeom>
              <a:avLst/>
              <a:gdLst>
                <a:gd name="connsiteX0" fmla="*/ 42932 w 44158"/>
                <a:gd name="connsiteY0" fmla="*/ 0 h 50292"/>
                <a:gd name="connsiteX1" fmla="*/ 0 w 44158"/>
                <a:gd name="connsiteY1" fmla="*/ 24533 h 50292"/>
                <a:gd name="connsiteX2" fmla="*/ 0 w 44158"/>
                <a:gd name="connsiteY2" fmla="*/ 50292 h 50292"/>
                <a:gd name="connsiteX3" fmla="*/ 44159 w 44158"/>
                <a:gd name="connsiteY3" fmla="*/ 25759 h 50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158" h="50292">
                  <a:moveTo>
                    <a:pt x="42932" y="0"/>
                  </a:moveTo>
                  <a:lnTo>
                    <a:pt x="0" y="24533"/>
                  </a:lnTo>
                  <a:lnTo>
                    <a:pt x="0" y="50292"/>
                  </a:lnTo>
                  <a:lnTo>
                    <a:pt x="44159" y="25759"/>
                  </a:lnTo>
                  <a:close/>
                </a:path>
              </a:pathLst>
            </a:custGeom>
            <a:solidFill>
              <a:srgbClr val="CAC8C8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3" name="Freeform: Shape 532">
              <a:extLst>
                <a:ext uri="{FF2B5EF4-FFF2-40B4-BE49-F238E27FC236}">
                  <a16:creationId xmlns:a16="http://schemas.microsoft.com/office/drawing/2014/main" id="{0C3CF36A-5FFF-4245-838E-71C7483E6228}"/>
                </a:ext>
              </a:extLst>
            </p:cNvPr>
            <p:cNvSpPr/>
            <p:nvPr/>
          </p:nvSpPr>
          <p:spPr>
            <a:xfrm>
              <a:off x="8279409" y="2921173"/>
              <a:ext cx="100584" cy="82184"/>
            </a:xfrm>
            <a:custGeom>
              <a:avLst/>
              <a:gdLst>
                <a:gd name="connsiteX0" fmla="*/ 100584 w 100584"/>
                <a:gd name="connsiteY0" fmla="*/ 56425 h 82184"/>
                <a:gd name="connsiteX1" fmla="*/ 0 w 100584"/>
                <a:gd name="connsiteY1" fmla="*/ 0 h 82184"/>
                <a:gd name="connsiteX2" fmla="*/ 0 w 100584"/>
                <a:gd name="connsiteY2" fmla="*/ 25759 h 82184"/>
                <a:gd name="connsiteX3" fmla="*/ 100584 w 100584"/>
                <a:gd name="connsiteY3" fmla="*/ 82185 h 82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584" h="82184">
                  <a:moveTo>
                    <a:pt x="100584" y="56425"/>
                  </a:moveTo>
                  <a:lnTo>
                    <a:pt x="0" y="0"/>
                  </a:lnTo>
                  <a:lnTo>
                    <a:pt x="0" y="25759"/>
                  </a:lnTo>
                  <a:lnTo>
                    <a:pt x="100584" y="82185"/>
                  </a:lnTo>
                  <a:close/>
                </a:path>
              </a:pathLst>
            </a:custGeom>
            <a:solidFill>
              <a:srgbClr val="BDBBBB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4" name="Freeform: Shape 533">
              <a:extLst>
                <a:ext uri="{FF2B5EF4-FFF2-40B4-BE49-F238E27FC236}">
                  <a16:creationId xmlns:a16="http://schemas.microsoft.com/office/drawing/2014/main" id="{02686430-1A1C-41EE-A1AF-D53BFABF1E6C}"/>
                </a:ext>
              </a:extLst>
            </p:cNvPr>
            <p:cNvSpPr/>
            <p:nvPr/>
          </p:nvSpPr>
          <p:spPr>
            <a:xfrm>
              <a:off x="8279409" y="2896640"/>
              <a:ext cx="143516" cy="80957"/>
            </a:xfrm>
            <a:custGeom>
              <a:avLst/>
              <a:gdLst>
                <a:gd name="connsiteX0" fmla="*/ 42932 w 143516"/>
                <a:gd name="connsiteY0" fmla="*/ 0 h 80957"/>
                <a:gd name="connsiteX1" fmla="*/ 143516 w 143516"/>
                <a:gd name="connsiteY1" fmla="*/ 56425 h 80957"/>
                <a:gd name="connsiteX2" fmla="*/ 100584 w 143516"/>
                <a:gd name="connsiteY2" fmla="*/ 80958 h 80957"/>
                <a:gd name="connsiteX3" fmla="*/ 0 w 143516"/>
                <a:gd name="connsiteY3" fmla="*/ 24533 h 80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3516" h="80957">
                  <a:moveTo>
                    <a:pt x="42932" y="0"/>
                  </a:moveTo>
                  <a:lnTo>
                    <a:pt x="143516" y="56425"/>
                  </a:lnTo>
                  <a:lnTo>
                    <a:pt x="100584" y="80958"/>
                  </a:lnTo>
                  <a:lnTo>
                    <a:pt x="0" y="24533"/>
                  </a:lnTo>
                  <a:close/>
                </a:path>
              </a:pathLst>
            </a:custGeom>
            <a:solidFill>
              <a:srgbClr val="D2D0CD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sp>
        <p:nvSpPr>
          <p:cNvPr id="321" name="TextBox 320">
            <a:extLst>
              <a:ext uri="{FF2B5EF4-FFF2-40B4-BE49-F238E27FC236}">
                <a16:creationId xmlns:a16="http://schemas.microsoft.com/office/drawing/2014/main" id="{E627602E-B6B2-4BDA-98CF-9AB590DDD503}"/>
              </a:ext>
            </a:extLst>
          </p:cNvPr>
          <p:cNvSpPr txBox="1"/>
          <p:nvPr/>
        </p:nvSpPr>
        <p:spPr>
          <a:xfrm>
            <a:off x="9525999" y="4386492"/>
            <a:ext cx="1591074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400" b="1">
                <a:latin typeface="+mj-lt"/>
              </a:rPr>
              <a:t>Firms</a:t>
            </a:r>
            <a:endParaRPr lang="id-ID" sz="1400" b="1" dirty="0">
              <a:latin typeface="+mj-lt"/>
            </a:endParaRPr>
          </a:p>
        </p:txBody>
      </p:sp>
      <p:sp>
        <p:nvSpPr>
          <p:cNvPr id="1117" name="TextBox 1116">
            <a:extLst>
              <a:ext uri="{FF2B5EF4-FFF2-40B4-BE49-F238E27FC236}">
                <a16:creationId xmlns:a16="http://schemas.microsoft.com/office/drawing/2014/main" id="{D76F0688-FD15-48CF-A2FA-1DEE9A6F252D}"/>
              </a:ext>
            </a:extLst>
          </p:cNvPr>
          <p:cNvSpPr txBox="1"/>
          <p:nvPr/>
        </p:nvSpPr>
        <p:spPr>
          <a:xfrm>
            <a:off x="9522237" y="4717308"/>
            <a:ext cx="1598598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400" b="1"/>
              <a:t>Supply</a:t>
            </a:r>
          </a:p>
        </p:txBody>
      </p:sp>
      <p:sp>
        <p:nvSpPr>
          <p:cNvPr id="1118" name="TextBox 1117">
            <a:extLst>
              <a:ext uri="{FF2B5EF4-FFF2-40B4-BE49-F238E27FC236}">
                <a16:creationId xmlns:a16="http://schemas.microsoft.com/office/drawing/2014/main" id="{9576795F-311C-441F-B10E-D51C7E322AE0}"/>
              </a:ext>
            </a:extLst>
          </p:cNvPr>
          <p:cNvSpPr txBox="1"/>
          <p:nvPr/>
        </p:nvSpPr>
        <p:spPr>
          <a:xfrm>
            <a:off x="9888329" y="2444732"/>
            <a:ext cx="895664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400" b="1"/>
              <a:t>Demand</a:t>
            </a:r>
          </a:p>
        </p:txBody>
      </p:sp>
      <p:sp>
        <p:nvSpPr>
          <p:cNvPr id="1119" name="TextBox 1118">
            <a:extLst>
              <a:ext uri="{FF2B5EF4-FFF2-40B4-BE49-F238E27FC236}">
                <a16:creationId xmlns:a16="http://schemas.microsoft.com/office/drawing/2014/main" id="{70663790-72EA-4DEF-8A29-86DD6CA28467}"/>
              </a:ext>
            </a:extLst>
          </p:cNvPr>
          <p:cNvSpPr txBox="1"/>
          <p:nvPr/>
        </p:nvSpPr>
        <p:spPr>
          <a:xfrm>
            <a:off x="1184340" y="4664341"/>
            <a:ext cx="1340088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400" b="1"/>
              <a:t>Incomes</a:t>
            </a:r>
          </a:p>
        </p:txBody>
      </p:sp>
      <p:grpSp>
        <p:nvGrpSpPr>
          <p:cNvPr id="12" name="Group 11">
            <a:extLst>
              <a:ext uri="{FF2B5EF4-FFF2-40B4-BE49-F238E27FC236}">
                <a16:creationId xmlns:a16="http://schemas.microsoft.com/office/drawing/2014/main" id="{711448B7-FFF8-4214-A42C-EFD104B58B35}"/>
              </a:ext>
            </a:extLst>
          </p:cNvPr>
          <p:cNvGrpSpPr/>
          <p:nvPr/>
        </p:nvGrpSpPr>
        <p:grpSpPr>
          <a:xfrm>
            <a:off x="2322561" y="4832893"/>
            <a:ext cx="3890297" cy="634573"/>
            <a:chOff x="2322561" y="4832893"/>
            <a:chExt cx="3890297" cy="634573"/>
          </a:xfrm>
        </p:grpSpPr>
        <p:sp>
          <p:nvSpPr>
            <p:cNvPr id="5" name="Freeform: Shape 4">
              <a:extLst>
                <a:ext uri="{FF2B5EF4-FFF2-40B4-BE49-F238E27FC236}">
                  <a16:creationId xmlns:a16="http://schemas.microsoft.com/office/drawing/2014/main" id="{94D94709-1207-4B83-84C0-7CB4B78623AF}"/>
                </a:ext>
              </a:extLst>
            </p:cNvPr>
            <p:cNvSpPr/>
            <p:nvPr/>
          </p:nvSpPr>
          <p:spPr>
            <a:xfrm>
              <a:off x="2388453" y="4933944"/>
              <a:ext cx="3824405" cy="342714"/>
            </a:xfrm>
            <a:custGeom>
              <a:avLst/>
              <a:gdLst>
                <a:gd name="connsiteX0" fmla="*/ 3664314 w 3824405"/>
                <a:gd name="connsiteY0" fmla="*/ 342714 h 342714"/>
                <a:gd name="connsiteX1" fmla="*/ 160091 w 3824405"/>
                <a:gd name="connsiteY1" fmla="*/ 342714 h 342714"/>
                <a:gd name="connsiteX2" fmla="*/ 0 w 3824405"/>
                <a:gd name="connsiteY2" fmla="*/ 182623 h 342714"/>
                <a:gd name="connsiteX3" fmla="*/ 0 w 3824405"/>
                <a:gd name="connsiteY3" fmla="*/ 0 h 342714"/>
                <a:gd name="connsiteX4" fmla="*/ 35576 w 3824405"/>
                <a:gd name="connsiteY4" fmla="*/ 0 h 342714"/>
                <a:gd name="connsiteX5" fmla="*/ 35576 w 3824405"/>
                <a:gd name="connsiteY5" fmla="*/ 182623 h 342714"/>
                <a:gd name="connsiteX6" fmla="*/ 160091 w 3824405"/>
                <a:gd name="connsiteY6" fmla="*/ 307138 h 342714"/>
                <a:gd name="connsiteX7" fmla="*/ 3664314 w 3824405"/>
                <a:gd name="connsiteY7" fmla="*/ 307138 h 342714"/>
                <a:gd name="connsiteX8" fmla="*/ 3788829 w 3824405"/>
                <a:gd name="connsiteY8" fmla="*/ 182623 h 342714"/>
                <a:gd name="connsiteX9" fmla="*/ 3788829 w 3824405"/>
                <a:gd name="connsiteY9" fmla="*/ 15416 h 342714"/>
                <a:gd name="connsiteX10" fmla="*/ 3824405 w 3824405"/>
                <a:gd name="connsiteY10" fmla="*/ 15416 h 342714"/>
                <a:gd name="connsiteX11" fmla="*/ 3824405 w 3824405"/>
                <a:gd name="connsiteY11" fmla="*/ 182623 h 342714"/>
                <a:gd name="connsiteX12" fmla="*/ 3664314 w 3824405"/>
                <a:gd name="connsiteY12" fmla="*/ 342714 h 342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824405" h="342714">
                  <a:moveTo>
                    <a:pt x="3664314" y="342714"/>
                  </a:moveTo>
                  <a:lnTo>
                    <a:pt x="160091" y="342714"/>
                  </a:lnTo>
                  <a:cubicBezTo>
                    <a:pt x="72338" y="342714"/>
                    <a:pt x="0" y="270376"/>
                    <a:pt x="0" y="182623"/>
                  </a:cubicBezTo>
                  <a:lnTo>
                    <a:pt x="0" y="0"/>
                  </a:lnTo>
                  <a:lnTo>
                    <a:pt x="35576" y="0"/>
                  </a:lnTo>
                  <a:lnTo>
                    <a:pt x="35576" y="182623"/>
                  </a:lnTo>
                  <a:cubicBezTo>
                    <a:pt x="35576" y="251403"/>
                    <a:pt x="91311" y="307138"/>
                    <a:pt x="160091" y="307138"/>
                  </a:cubicBezTo>
                  <a:lnTo>
                    <a:pt x="3664314" y="307138"/>
                  </a:lnTo>
                  <a:cubicBezTo>
                    <a:pt x="3733094" y="307138"/>
                    <a:pt x="3788829" y="251403"/>
                    <a:pt x="3788829" y="182623"/>
                  </a:cubicBezTo>
                  <a:lnTo>
                    <a:pt x="3788829" y="15416"/>
                  </a:lnTo>
                  <a:lnTo>
                    <a:pt x="3824405" y="15416"/>
                  </a:lnTo>
                  <a:lnTo>
                    <a:pt x="3824405" y="182623"/>
                  </a:lnTo>
                  <a:cubicBezTo>
                    <a:pt x="3824405" y="271562"/>
                    <a:pt x="3752068" y="342714"/>
                    <a:pt x="3664314" y="342714"/>
                  </a:cubicBezTo>
                  <a:close/>
                </a:path>
              </a:pathLst>
            </a:custGeom>
            <a:solidFill>
              <a:schemeClr val="accent3"/>
            </a:solidFill>
            <a:ln w="118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29" name="Isosceles Triangle 328">
              <a:extLst>
                <a:ext uri="{FF2B5EF4-FFF2-40B4-BE49-F238E27FC236}">
                  <a16:creationId xmlns:a16="http://schemas.microsoft.com/office/drawing/2014/main" id="{94F15CBE-195C-4730-B4CA-4A8B63EBB8D7}"/>
                </a:ext>
              </a:extLst>
            </p:cNvPr>
            <p:cNvSpPr/>
            <p:nvPr/>
          </p:nvSpPr>
          <p:spPr>
            <a:xfrm>
              <a:off x="2322561" y="4832893"/>
              <a:ext cx="170258" cy="146774"/>
            </a:xfrm>
            <a:prstGeom prst="triangl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/>
            </a:p>
          </p:txBody>
        </p:sp>
        <p:sp useBgFill="1">
          <p:nvSpPr>
            <p:cNvPr id="1130" name="Rectangle: Rounded Corners 1129">
              <a:extLst>
                <a:ext uri="{FF2B5EF4-FFF2-40B4-BE49-F238E27FC236}">
                  <a16:creationId xmlns:a16="http://schemas.microsoft.com/office/drawing/2014/main" id="{D402FE0F-ABA7-4961-B2F8-2BA8750561D1}"/>
                </a:ext>
              </a:extLst>
            </p:cNvPr>
            <p:cNvSpPr/>
            <p:nvPr/>
          </p:nvSpPr>
          <p:spPr>
            <a:xfrm>
              <a:off x="3182385" y="5056278"/>
              <a:ext cx="2137796" cy="411188"/>
            </a:xfrm>
            <a:prstGeom prst="roundRect">
              <a:avLst/>
            </a:prstGeom>
            <a:ln w="38100">
              <a:solidFill>
                <a:schemeClr val="accent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/>
            </a:p>
          </p:txBody>
        </p:sp>
      </p:grpSp>
      <p:grpSp>
        <p:nvGrpSpPr>
          <p:cNvPr id="13" name="Group 12">
            <a:extLst>
              <a:ext uri="{FF2B5EF4-FFF2-40B4-BE49-F238E27FC236}">
                <a16:creationId xmlns:a16="http://schemas.microsoft.com/office/drawing/2014/main" id="{CEEFB7C0-B0F7-42D1-ADD3-10ECA7AD2232}"/>
              </a:ext>
            </a:extLst>
          </p:cNvPr>
          <p:cNvGrpSpPr/>
          <p:nvPr/>
        </p:nvGrpSpPr>
        <p:grpSpPr>
          <a:xfrm>
            <a:off x="2388453" y="2155540"/>
            <a:ext cx="3890560" cy="662541"/>
            <a:chOff x="2388453" y="2155540"/>
            <a:chExt cx="3890560" cy="662541"/>
          </a:xfrm>
        </p:grpSpPr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id="{FCF776CC-19CC-4ECE-9D6B-FFC59F834ADC}"/>
                </a:ext>
              </a:extLst>
            </p:cNvPr>
            <p:cNvSpPr/>
            <p:nvPr/>
          </p:nvSpPr>
          <p:spPr>
            <a:xfrm>
              <a:off x="2388453" y="2335904"/>
              <a:ext cx="3824405" cy="360502"/>
            </a:xfrm>
            <a:custGeom>
              <a:avLst/>
              <a:gdLst>
                <a:gd name="connsiteX0" fmla="*/ 3824405 w 3824405"/>
                <a:gd name="connsiteY0" fmla="*/ 360502 h 360502"/>
                <a:gd name="connsiteX1" fmla="*/ 3788829 w 3824405"/>
                <a:gd name="connsiteY1" fmla="*/ 360502 h 360502"/>
                <a:gd name="connsiteX2" fmla="*/ 3788829 w 3824405"/>
                <a:gd name="connsiteY2" fmla="*/ 160091 h 360502"/>
                <a:gd name="connsiteX3" fmla="*/ 3664314 w 3824405"/>
                <a:gd name="connsiteY3" fmla="*/ 35576 h 360502"/>
                <a:gd name="connsiteX4" fmla="*/ 160091 w 3824405"/>
                <a:gd name="connsiteY4" fmla="*/ 35576 h 360502"/>
                <a:gd name="connsiteX5" fmla="*/ 35576 w 3824405"/>
                <a:gd name="connsiteY5" fmla="*/ 160091 h 360502"/>
                <a:gd name="connsiteX6" fmla="*/ 35576 w 3824405"/>
                <a:gd name="connsiteY6" fmla="*/ 360502 h 360502"/>
                <a:gd name="connsiteX7" fmla="*/ 0 w 3824405"/>
                <a:gd name="connsiteY7" fmla="*/ 360502 h 360502"/>
                <a:gd name="connsiteX8" fmla="*/ 0 w 3824405"/>
                <a:gd name="connsiteY8" fmla="*/ 160091 h 360502"/>
                <a:gd name="connsiteX9" fmla="*/ 160091 w 3824405"/>
                <a:gd name="connsiteY9" fmla="*/ 0 h 360502"/>
                <a:gd name="connsiteX10" fmla="*/ 3664314 w 3824405"/>
                <a:gd name="connsiteY10" fmla="*/ 0 h 360502"/>
                <a:gd name="connsiteX11" fmla="*/ 3824405 w 3824405"/>
                <a:gd name="connsiteY11" fmla="*/ 160091 h 360502"/>
                <a:gd name="connsiteX12" fmla="*/ 3824405 w 3824405"/>
                <a:gd name="connsiteY12" fmla="*/ 360502 h 360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824405" h="360502">
                  <a:moveTo>
                    <a:pt x="3824405" y="360502"/>
                  </a:moveTo>
                  <a:lnTo>
                    <a:pt x="3788829" y="360502"/>
                  </a:lnTo>
                  <a:lnTo>
                    <a:pt x="3788829" y="160091"/>
                  </a:lnTo>
                  <a:cubicBezTo>
                    <a:pt x="3788829" y="91311"/>
                    <a:pt x="3733094" y="35576"/>
                    <a:pt x="3664314" y="35576"/>
                  </a:cubicBezTo>
                  <a:lnTo>
                    <a:pt x="160091" y="35576"/>
                  </a:lnTo>
                  <a:cubicBezTo>
                    <a:pt x="91311" y="35576"/>
                    <a:pt x="35576" y="91311"/>
                    <a:pt x="35576" y="160091"/>
                  </a:cubicBezTo>
                  <a:lnTo>
                    <a:pt x="35576" y="360502"/>
                  </a:lnTo>
                  <a:lnTo>
                    <a:pt x="0" y="360502"/>
                  </a:lnTo>
                  <a:lnTo>
                    <a:pt x="0" y="160091"/>
                  </a:lnTo>
                  <a:cubicBezTo>
                    <a:pt x="0" y="72338"/>
                    <a:pt x="72338" y="0"/>
                    <a:pt x="160091" y="0"/>
                  </a:cubicBezTo>
                  <a:lnTo>
                    <a:pt x="3664314" y="0"/>
                  </a:lnTo>
                  <a:cubicBezTo>
                    <a:pt x="3752068" y="0"/>
                    <a:pt x="3824405" y="72338"/>
                    <a:pt x="3824405" y="160091"/>
                  </a:cubicBezTo>
                  <a:lnTo>
                    <a:pt x="3824405" y="360502"/>
                  </a:lnTo>
                  <a:close/>
                </a:path>
              </a:pathLst>
            </a:custGeom>
            <a:solidFill>
              <a:schemeClr val="accent3"/>
            </a:solidFill>
            <a:ln w="118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28" name="Isosceles Triangle 327">
              <a:extLst>
                <a:ext uri="{FF2B5EF4-FFF2-40B4-BE49-F238E27FC236}">
                  <a16:creationId xmlns:a16="http://schemas.microsoft.com/office/drawing/2014/main" id="{57E3DAEE-F3A2-4A4B-AD20-F7AC70DC8F18}"/>
                </a:ext>
              </a:extLst>
            </p:cNvPr>
            <p:cNvSpPr/>
            <p:nvPr/>
          </p:nvSpPr>
          <p:spPr>
            <a:xfrm rot="10800000">
              <a:off x="6108755" y="2671307"/>
              <a:ext cx="170258" cy="146774"/>
            </a:xfrm>
            <a:prstGeom prst="triangl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/>
            </a:p>
          </p:txBody>
        </p:sp>
        <p:sp useBgFill="1">
          <p:nvSpPr>
            <p:cNvPr id="1131" name="Rectangle: Rounded Corners 1130">
              <a:extLst>
                <a:ext uri="{FF2B5EF4-FFF2-40B4-BE49-F238E27FC236}">
                  <a16:creationId xmlns:a16="http://schemas.microsoft.com/office/drawing/2014/main" id="{7944BEC8-B69F-4FA7-85A3-3F8663EBA969}"/>
                </a:ext>
              </a:extLst>
            </p:cNvPr>
            <p:cNvSpPr/>
            <p:nvPr/>
          </p:nvSpPr>
          <p:spPr>
            <a:xfrm>
              <a:off x="3101361" y="2155540"/>
              <a:ext cx="2137796" cy="411188"/>
            </a:xfrm>
            <a:prstGeom prst="roundRect">
              <a:avLst/>
            </a:prstGeom>
            <a:ln w="38100">
              <a:solidFill>
                <a:schemeClr val="accent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/>
            </a:p>
          </p:txBody>
        </p:sp>
      </p:grpSp>
      <p:sp>
        <p:nvSpPr>
          <p:cNvPr id="324" name="TextBox 323">
            <a:extLst>
              <a:ext uri="{FF2B5EF4-FFF2-40B4-BE49-F238E27FC236}">
                <a16:creationId xmlns:a16="http://schemas.microsoft.com/office/drawing/2014/main" id="{97E5D217-CCAB-496B-B579-91061FDA7216}"/>
              </a:ext>
            </a:extLst>
          </p:cNvPr>
          <p:cNvSpPr txBox="1"/>
          <p:nvPr/>
        </p:nvSpPr>
        <p:spPr>
          <a:xfrm>
            <a:off x="3475423" y="2207246"/>
            <a:ext cx="138967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400" b="1"/>
              <a:t>Taxes</a:t>
            </a:r>
          </a:p>
        </p:txBody>
      </p:sp>
      <p:sp>
        <p:nvSpPr>
          <p:cNvPr id="323" name="TextBox 322">
            <a:extLst>
              <a:ext uri="{FF2B5EF4-FFF2-40B4-BE49-F238E27FC236}">
                <a16:creationId xmlns:a16="http://schemas.microsoft.com/office/drawing/2014/main" id="{59C9635B-BBEC-4D89-9F22-6BA4858AC97D}"/>
              </a:ext>
            </a:extLst>
          </p:cNvPr>
          <p:cNvSpPr txBox="1"/>
          <p:nvPr/>
        </p:nvSpPr>
        <p:spPr>
          <a:xfrm>
            <a:off x="3357417" y="5107984"/>
            <a:ext cx="178773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400" b="1"/>
              <a:t>Social Transfers</a:t>
            </a:r>
          </a:p>
        </p:txBody>
      </p:sp>
    </p:spTree>
    <p:extLst>
      <p:ext uri="{BB962C8B-B14F-4D97-AF65-F5344CB8AC3E}">
        <p14:creationId xmlns:p14="http://schemas.microsoft.com/office/powerpoint/2010/main" val="56153650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3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7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3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4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3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3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1500"/>
                            </p:stCondLst>
                            <p:childTnLst>
                              <p:par>
                                <p:cTn id="30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2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2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5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3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3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11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11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2250"/>
                            </p:stCondLst>
                            <p:childTnLst>
                              <p:par>
                                <p:cTn id="49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1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2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54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3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500"/>
                                        <p:tgtEl>
                                          <p:spTgt spid="3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322" grpId="0"/>
      <p:bldP spid="327" grpId="0"/>
      <p:bldP spid="317" grpId="0"/>
      <p:bldP spid="319" grpId="0"/>
      <p:bldP spid="321" grpId="0"/>
      <p:bldP spid="1118" grpId="0"/>
      <p:bldP spid="1119" grpId="0"/>
      <p:bldP spid="324" grpId="0"/>
      <p:bldP spid="323" grpId="0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FA72A5B-E7E3-4034-9A3E-0669520F21A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ID"/>
              <a:t>Circular Flow Diagram</a:t>
            </a:r>
          </a:p>
        </p:txBody>
      </p:sp>
      <p:grpSp>
        <p:nvGrpSpPr>
          <p:cNvPr id="20" name="Graphic 2">
            <a:extLst>
              <a:ext uri="{FF2B5EF4-FFF2-40B4-BE49-F238E27FC236}">
                <a16:creationId xmlns:a16="http://schemas.microsoft.com/office/drawing/2014/main" id="{19B76211-B21D-4DDA-87A7-11C64274E2AC}"/>
              </a:ext>
            </a:extLst>
          </p:cNvPr>
          <p:cNvGrpSpPr/>
          <p:nvPr/>
        </p:nvGrpSpPr>
        <p:grpSpPr>
          <a:xfrm>
            <a:off x="1858627" y="3098286"/>
            <a:ext cx="1751001" cy="1448197"/>
            <a:chOff x="3029414" y="2654993"/>
            <a:chExt cx="1957708" cy="1619158"/>
          </a:xfrm>
          <a:solidFill>
            <a:schemeClr val="accent1"/>
          </a:solidFill>
        </p:grpSpPr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D16B5220-C500-4BD0-AAD2-3ABC71327A0F}"/>
                </a:ext>
              </a:extLst>
            </p:cNvPr>
            <p:cNvSpPr/>
            <p:nvPr/>
          </p:nvSpPr>
          <p:spPr>
            <a:xfrm>
              <a:off x="3029414" y="3534490"/>
              <a:ext cx="1957708" cy="739660"/>
            </a:xfrm>
            <a:custGeom>
              <a:avLst/>
              <a:gdLst>
                <a:gd name="connsiteX0" fmla="*/ 1957709 w 1957708"/>
                <a:gd name="connsiteY0" fmla="*/ 0 h 739660"/>
                <a:gd name="connsiteX1" fmla="*/ 1957709 w 1957708"/>
                <a:gd name="connsiteY1" fmla="*/ 149650 h 739660"/>
                <a:gd name="connsiteX2" fmla="*/ 901576 w 1957708"/>
                <a:gd name="connsiteY2" fmla="*/ 739661 h 739660"/>
                <a:gd name="connsiteX3" fmla="*/ 0 w 1957708"/>
                <a:gd name="connsiteY3" fmla="*/ 229381 h 739660"/>
                <a:gd name="connsiteX4" fmla="*/ 0 w 1957708"/>
                <a:gd name="connsiteY4" fmla="*/ 79731 h 739660"/>
                <a:gd name="connsiteX5" fmla="*/ 901576 w 1957708"/>
                <a:gd name="connsiteY5" fmla="*/ 590012 h 7396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57708" h="739660">
                  <a:moveTo>
                    <a:pt x="1957709" y="0"/>
                  </a:moveTo>
                  <a:lnTo>
                    <a:pt x="1957709" y="149650"/>
                  </a:lnTo>
                  <a:lnTo>
                    <a:pt x="901576" y="739661"/>
                  </a:lnTo>
                  <a:lnTo>
                    <a:pt x="0" y="229381"/>
                  </a:lnTo>
                  <a:lnTo>
                    <a:pt x="0" y="79731"/>
                  </a:lnTo>
                  <a:lnTo>
                    <a:pt x="901576" y="590012"/>
                  </a:lnTo>
                  <a:close/>
                </a:path>
              </a:pathLst>
            </a:custGeom>
            <a:solidFill>
              <a:srgbClr val="594427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05DD20F0-B44D-4B64-8CDE-24D139883E3A}"/>
                </a:ext>
              </a:extLst>
            </p:cNvPr>
            <p:cNvSpPr/>
            <p:nvPr/>
          </p:nvSpPr>
          <p:spPr>
            <a:xfrm>
              <a:off x="3029414" y="3024210"/>
              <a:ext cx="1957708" cy="1100291"/>
            </a:xfrm>
            <a:custGeom>
              <a:avLst/>
              <a:gdLst>
                <a:gd name="connsiteX0" fmla="*/ 1056132 w 1957708"/>
                <a:gd name="connsiteY0" fmla="*/ 0 h 1100291"/>
                <a:gd name="connsiteX1" fmla="*/ 1957709 w 1957708"/>
                <a:gd name="connsiteY1" fmla="*/ 510280 h 1100291"/>
                <a:gd name="connsiteX2" fmla="*/ 901576 w 1957708"/>
                <a:gd name="connsiteY2" fmla="*/ 1100292 h 1100291"/>
                <a:gd name="connsiteX3" fmla="*/ 0 w 1957708"/>
                <a:gd name="connsiteY3" fmla="*/ 590012 h 11002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57708" h="1100291">
                  <a:moveTo>
                    <a:pt x="1056132" y="0"/>
                  </a:moveTo>
                  <a:lnTo>
                    <a:pt x="1957709" y="510280"/>
                  </a:lnTo>
                  <a:lnTo>
                    <a:pt x="901576" y="1100292"/>
                  </a:lnTo>
                  <a:lnTo>
                    <a:pt x="0" y="590012"/>
                  </a:lnTo>
                  <a:close/>
                </a:path>
              </a:pathLst>
            </a:custGeom>
            <a:solidFill>
              <a:srgbClr val="009649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84EB3CD0-B8CC-4BF9-9443-48E59AEAF275}"/>
                </a:ext>
              </a:extLst>
            </p:cNvPr>
            <p:cNvSpPr/>
            <p:nvPr/>
          </p:nvSpPr>
          <p:spPr>
            <a:xfrm>
              <a:off x="4203303" y="3503824"/>
              <a:ext cx="521319" cy="293165"/>
            </a:xfrm>
            <a:custGeom>
              <a:avLst/>
              <a:gdLst>
                <a:gd name="connsiteX0" fmla="*/ 206075 w 521319"/>
                <a:gd name="connsiteY0" fmla="*/ 0 h 293165"/>
                <a:gd name="connsiteX1" fmla="*/ 521320 w 521319"/>
                <a:gd name="connsiteY1" fmla="*/ 177862 h 293165"/>
                <a:gd name="connsiteX2" fmla="*/ 314018 w 521319"/>
                <a:gd name="connsiteY2" fmla="*/ 293166 h 293165"/>
                <a:gd name="connsiteX3" fmla="*/ 0 w 521319"/>
                <a:gd name="connsiteY3" fmla="*/ 115304 h 2931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1319" h="293165">
                  <a:moveTo>
                    <a:pt x="206075" y="0"/>
                  </a:moveTo>
                  <a:lnTo>
                    <a:pt x="521320" y="177862"/>
                  </a:lnTo>
                  <a:lnTo>
                    <a:pt x="314018" y="293166"/>
                  </a:lnTo>
                  <a:lnTo>
                    <a:pt x="0" y="115304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80BEFCE9-8694-4735-82BC-1E2E02A75EC5}"/>
                </a:ext>
              </a:extLst>
            </p:cNvPr>
            <p:cNvSpPr/>
            <p:nvPr/>
          </p:nvSpPr>
          <p:spPr>
            <a:xfrm>
              <a:off x="4209436" y="3506278"/>
              <a:ext cx="509053" cy="287032"/>
            </a:xfrm>
            <a:custGeom>
              <a:avLst/>
              <a:gdLst>
                <a:gd name="connsiteX0" fmla="*/ 193808 w 509053"/>
                <a:gd name="connsiteY0" fmla="*/ 0 h 287032"/>
                <a:gd name="connsiteX1" fmla="*/ 247780 w 509053"/>
                <a:gd name="connsiteY1" fmla="*/ 30666 h 287032"/>
                <a:gd name="connsiteX2" fmla="*/ 462441 w 509053"/>
                <a:gd name="connsiteY2" fmla="*/ 152103 h 287032"/>
                <a:gd name="connsiteX3" fmla="*/ 509053 w 509053"/>
                <a:gd name="connsiteY3" fmla="*/ 179089 h 287032"/>
                <a:gd name="connsiteX4" fmla="*/ 314018 w 509053"/>
                <a:gd name="connsiteY4" fmla="*/ 287033 h 287032"/>
                <a:gd name="connsiteX5" fmla="*/ 0 w 509053"/>
                <a:gd name="connsiteY5" fmla="*/ 109170 h 287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09053" h="287032">
                  <a:moveTo>
                    <a:pt x="193808" y="0"/>
                  </a:moveTo>
                  <a:lnTo>
                    <a:pt x="247780" y="30666"/>
                  </a:lnTo>
                  <a:lnTo>
                    <a:pt x="462441" y="152103"/>
                  </a:lnTo>
                  <a:lnTo>
                    <a:pt x="509053" y="179089"/>
                  </a:lnTo>
                  <a:lnTo>
                    <a:pt x="314018" y="287033"/>
                  </a:lnTo>
                  <a:lnTo>
                    <a:pt x="0" y="109170"/>
                  </a:lnTo>
                  <a:close/>
                </a:path>
              </a:pathLst>
            </a:custGeom>
            <a:solidFill>
              <a:srgbClr val="CAC9CA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35E40C55-DDCA-4B73-8610-B673EFBB4D50}"/>
                </a:ext>
              </a:extLst>
            </p:cNvPr>
            <p:cNvSpPr/>
            <p:nvPr/>
          </p:nvSpPr>
          <p:spPr>
            <a:xfrm>
              <a:off x="3831632" y="2986184"/>
              <a:ext cx="553212" cy="628037"/>
            </a:xfrm>
            <a:custGeom>
              <a:avLst/>
              <a:gdLst>
                <a:gd name="connsiteX0" fmla="*/ 0 w 553212"/>
                <a:gd name="connsiteY0" fmla="*/ 309112 h 628037"/>
                <a:gd name="connsiteX1" fmla="*/ 553212 w 553212"/>
                <a:gd name="connsiteY1" fmla="*/ 0 h 628037"/>
                <a:gd name="connsiteX2" fmla="*/ 553212 w 553212"/>
                <a:gd name="connsiteY2" fmla="*/ 317699 h 628037"/>
                <a:gd name="connsiteX3" fmla="*/ 0 w 553212"/>
                <a:gd name="connsiteY3" fmla="*/ 628037 h 628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3212" h="628037">
                  <a:moveTo>
                    <a:pt x="0" y="309112"/>
                  </a:moveTo>
                  <a:lnTo>
                    <a:pt x="553212" y="0"/>
                  </a:lnTo>
                  <a:lnTo>
                    <a:pt x="553212" y="317699"/>
                  </a:lnTo>
                  <a:lnTo>
                    <a:pt x="0" y="628037"/>
                  </a:lnTo>
                  <a:close/>
                </a:path>
              </a:pathLst>
            </a:custGeom>
            <a:solidFill>
              <a:srgbClr val="FFFFF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BD3133BA-D7A1-4669-A049-F5D5472DFC98}"/>
                </a:ext>
              </a:extLst>
            </p:cNvPr>
            <p:cNvSpPr/>
            <p:nvPr/>
          </p:nvSpPr>
          <p:spPr>
            <a:xfrm>
              <a:off x="3837766" y="2995997"/>
              <a:ext cx="540945" cy="607184"/>
            </a:xfrm>
            <a:custGeom>
              <a:avLst/>
              <a:gdLst>
                <a:gd name="connsiteX0" fmla="*/ 0 w 540945"/>
                <a:gd name="connsiteY0" fmla="*/ 302979 h 607184"/>
                <a:gd name="connsiteX1" fmla="*/ 540946 w 540945"/>
                <a:gd name="connsiteY1" fmla="*/ 0 h 607184"/>
                <a:gd name="connsiteX2" fmla="*/ 540946 w 540945"/>
                <a:gd name="connsiteY2" fmla="*/ 304206 h 607184"/>
                <a:gd name="connsiteX3" fmla="*/ 0 w 540945"/>
                <a:gd name="connsiteY3" fmla="*/ 607184 h 607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0945" h="607184">
                  <a:moveTo>
                    <a:pt x="0" y="302979"/>
                  </a:moveTo>
                  <a:lnTo>
                    <a:pt x="540946" y="0"/>
                  </a:lnTo>
                  <a:lnTo>
                    <a:pt x="540946" y="304206"/>
                  </a:lnTo>
                  <a:lnTo>
                    <a:pt x="0" y="607184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9DE3F23E-B836-43B7-AD5A-CE076DD3A4A6}"/>
                </a:ext>
              </a:extLst>
            </p:cNvPr>
            <p:cNvSpPr/>
            <p:nvPr/>
          </p:nvSpPr>
          <p:spPr>
            <a:xfrm>
              <a:off x="3938350" y="3294070"/>
              <a:ext cx="554438" cy="380256"/>
            </a:xfrm>
            <a:custGeom>
              <a:avLst/>
              <a:gdLst>
                <a:gd name="connsiteX0" fmla="*/ 0 w 554438"/>
                <a:gd name="connsiteY0" fmla="*/ 309112 h 380256"/>
                <a:gd name="connsiteX1" fmla="*/ 554439 w 554438"/>
                <a:gd name="connsiteY1" fmla="*/ 0 h 380256"/>
                <a:gd name="connsiteX2" fmla="*/ 554439 w 554438"/>
                <a:gd name="connsiteY2" fmla="*/ 71145 h 380256"/>
                <a:gd name="connsiteX3" fmla="*/ 0 w 554438"/>
                <a:gd name="connsiteY3" fmla="*/ 380257 h 380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4438" h="380256">
                  <a:moveTo>
                    <a:pt x="0" y="309112"/>
                  </a:moveTo>
                  <a:lnTo>
                    <a:pt x="554439" y="0"/>
                  </a:lnTo>
                  <a:lnTo>
                    <a:pt x="554439" y="71145"/>
                  </a:lnTo>
                  <a:lnTo>
                    <a:pt x="0" y="380257"/>
                  </a:lnTo>
                  <a:close/>
                </a:path>
              </a:pathLst>
            </a:custGeom>
            <a:solidFill>
              <a:srgbClr val="CAC9CA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28" name="Graphic 2">
              <a:extLst>
                <a:ext uri="{FF2B5EF4-FFF2-40B4-BE49-F238E27FC236}">
                  <a16:creationId xmlns:a16="http://schemas.microsoft.com/office/drawing/2014/main" id="{3800971A-7B89-40E2-8FC3-06FB0BC47E14}"/>
                </a:ext>
              </a:extLst>
            </p:cNvPr>
            <p:cNvGrpSpPr/>
            <p:nvPr/>
          </p:nvGrpSpPr>
          <p:grpSpPr>
            <a:xfrm>
              <a:off x="4249915" y="3110744"/>
              <a:ext cx="73598" cy="168606"/>
              <a:chOff x="4249915" y="3110744"/>
              <a:chExt cx="73598" cy="168606"/>
            </a:xfrm>
            <a:solidFill>
              <a:schemeClr val="accent1"/>
            </a:solidFill>
          </p:grpSpPr>
          <p:sp>
            <p:nvSpPr>
              <p:cNvPr id="132" name="Freeform: Shape 131">
                <a:extLst>
                  <a:ext uri="{FF2B5EF4-FFF2-40B4-BE49-F238E27FC236}">
                    <a16:creationId xmlns:a16="http://schemas.microsoft.com/office/drawing/2014/main" id="{F0F555AC-2D45-4C74-A469-0DD42B6B4271}"/>
                  </a:ext>
                </a:extLst>
              </p:cNvPr>
              <p:cNvSpPr/>
              <p:nvPr/>
            </p:nvSpPr>
            <p:spPr>
              <a:xfrm>
                <a:off x="4249915" y="3110744"/>
                <a:ext cx="73598" cy="168606"/>
              </a:xfrm>
              <a:custGeom>
                <a:avLst/>
                <a:gdLst>
                  <a:gd name="connsiteX0" fmla="*/ 0 w 73598"/>
                  <a:gd name="connsiteY0" fmla="*/ 63115 h 168606"/>
                  <a:gd name="connsiteX1" fmla="*/ 0 w 73598"/>
                  <a:gd name="connsiteY1" fmla="*/ 168606 h 168606"/>
                  <a:gd name="connsiteX2" fmla="*/ 73598 w 73598"/>
                  <a:gd name="connsiteY2" fmla="*/ 126901 h 168606"/>
                  <a:gd name="connsiteX3" fmla="*/ 73598 w 73598"/>
                  <a:gd name="connsiteY3" fmla="*/ 21410 h 168606"/>
                  <a:gd name="connsiteX4" fmla="*/ 0 w 73598"/>
                  <a:gd name="connsiteY4" fmla="*/ 63115 h 1686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3598" h="168606">
                    <a:moveTo>
                      <a:pt x="0" y="63115"/>
                    </a:moveTo>
                    <a:lnTo>
                      <a:pt x="0" y="168606"/>
                    </a:lnTo>
                    <a:lnTo>
                      <a:pt x="73598" y="126901"/>
                    </a:lnTo>
                    <a:lnTo>
                      <a:pt x="73598" y="21410"/>
                    </a:lnTo>
                    <a:cubicBezTo>
                      <a:pt x="73598" y="-26429"/>
                      <a:pt x="0" y="14050"/>
                      <a:pt x="0" y="63115"/>
                    </a:cubicBez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3" name="Freeform: Shape 132">
                <a:extLst>
                  <a:ext uri="{FF2B5EF4-FFF2-40B4-BE49-F238E27FC236}">
                    <a16:creationId xmlns:a16="http://schemas.microsoft.com/office/drawing/2014/main" id="{F526CFA7-4089-464D-A68B-24FCE0F9B71E}"/>
                  </a:ext>
                </a:extLst>
              </p:cNvPr>
              <p:cNvSpPr/>
              <p:nvPr/>
            </p:nvSpPr>
            <p:spPr>
              <a:xfrm>
                <a:off x="4252368" y="3115212"/>
                <a:ext cx="65011" cy="154324"/>
              </a:xfrm>
              <a:custGeom>
                <a:avLst/>
                <a:gdLst>
                  <a:gd name="connsiteX0" fmla="*/ 65012 w 65011"/>
                  <a:gd name="connsiteY0" fmla="*/ 118752 h 154324"/>
                  <a:gd name="connsiteX1" fmla="*/ 65012 w 65011"/>
                  <a:gd name="connsiteY1" fmla="*/ 79500 h 154324"/>
                  <a:gd name="connsiteX2" fmla="*/ 35572 w 65011"/>
                  <a:gd name="connsiteY2" fmla="*/ 95446 h 154324"/>
                  <a:gd name="connsiteX3" fmla="*/ 35572 w 65011"/>
                  <a:gd name="connsiteY3" fmla="*/ 135925 h 154324"/>
                  <a:gd name="connsiteX4" fmla="*/ 65012 w 65011"/>
                  <a:gd name="connsiteY4" fmla="*/ 118752 h 154324"/>
                  <a:gd name="connsiteX5" fmla="*/ 65012 w 65011"/>
                  <a:gd name="connsiteY5" fmla="*/ 118752 h 154324"/>
                  <a:gd name="connsiteX6" fmla="*/ 29439 w 65011"/>
                  <a:gd name="connsiteY6" fmla="*/ 138378 h 154324"/>
                  <a:gd name="connsiteX7" fmla="*/ 29439 w 65011"/>
                  <a:gd name="connsiteY7" fmla="*/ 99126 h 154324"/>
                  <a:gd name="connsiteX8" fmla="*/ 1227 w 65011"/>
                  <a:gd name="connsiteY8" fmla="*/ 115072 h 154324"/>
                  <a:gd name="connsiteX9" fmla="*/ 1227 w 65011"/>
                  <a:gd name="connsiteY9" fmla="*/ 154325 h 154324"/>
                  <a:gd name="connsiteX10" fmla="*/ 29439 w 65011"/>
                  <a:gd name="connsiteY10" fmla="*/ 138378 h 154324"/>
                  <a:gd name="connsiteX11" fmla="*/ 29439 w 65011"/>
                  <a:gd name="connsiteY11" fmla="*/ 138378 h 154324"/>
                  <a:gd name="connsiteX12" fmla="*/ 1227 w 65011"/>
                  <a:gd name="connsiteY12" fmla="*/ 112619 h 154324"/>
                  <a:gd name="connsiteX13" fmla="*/ 29439 w 65011"/>
                  <a:gd name="connsiteY13" fmla="*/ 96673 h 154324"/>
                  <a:gd name="connsiteX14" fmla="*/ 29439 w 65011"/>
                  <a:gd name="connsiteY14" fmla="*/ 96673 h 154324"/>
                  <a:gd name="connsiteX15" fmla="*/ 1227 w 65011"/>
                  <a:gd name="connsiteY15" fmla="*/ 112619 h 154324"/>
                  <a:gd name="connsiteX16" fmla="*/ 1227 w 65011"/>
                  <a:gd name="connsiteY16" fmla="*/ 112619 h 154324"/>
                  <a:gd name="connsiteX17" fmla="*/ 1227 w 65011"/>
                  <a:gd name="connsiteY17" fmla="*/ 112619 h 154324"/>
                  <a:gd name="connsiteX18" fmla="*/ 29439 w 65011"/>
                  <a:gd name="connsiteY18" fmla="*/ 53741 h 154324"/>
                  <a:gd name="connsiteX19" fmla="*/ 29439 w 65011"/>
                  <a:gd name="connsiteY19" fmla="*/ 92993 h 154324"/>
                  <a:gd name="connsiteX20" fmla="*/ 1227 w 65011"/>
                  <a:gd name="connsiteY20" fmla="*/ 108939 h 154324"/>
                  <a:gd name="connsiteX21" fmla="*/ 1227 w 65011"/>
                  <a:gd name="connsiteY21" fmla="*/ 69687 h 154324"/>
                  <a:gd name="connsiteX22" fmla="*/ 29439 w 65011"/>
                  <a:gd name="connsiteY22" fmla="*/ 53741 h 154324"/>
                  <a:gd name="connsiteX23" fmla="*/ 29439 w 65011"/>
                  <a:gd name="connsiteY23" fmla="*/ 53741 h 154324"/>
                  <a:gd name="connsiteX24" fmla="*/ 29439 w 65011"/>
                  <a:gd name="connsiteY24" fmla="*/ 7128 h 154324"/>
                  <a:gd name="connsiteX25" fmla="*/ 0 w 65011"/>
                  <a:gd name="connsiteY25" fmla="*/ 56194 h 154324"/>
                  <a:gd name="connsiteX26" fmla="*/ 0 w 65011"/>
                  <a:gd name="connsiteY26" fmla="*/ 62327 h 154324"/>
                  <a:gd name="connsiteX27" fmla="*/ 29439 w 65011"/>
                  <a:gd name="connsiteY27" fmla="*/ 46381 h 154324"/>
                  <a:gd name="connsiteX28" fmla="*/ 29439 w 65011"/>
                  <a:gd name="connsiteY28" fmla="*/ 7128 h 154324"/>
                  <a:gd name="connsiteX29" fmla="*/ 29439 w 65011"/>
                  <a:gd name="connsiteY29" fmla="*/ 7128 h 154324"/>
                  <a:gd name="connsiteX30" fmla="*/ 60105 w 65011"/>
                  <a:gd name="connsiteY30" fmla="*/ 2222 h 154324"/>
                  <a:gd name="connsiteX31" fmla="*/ 35572 w 65011"/>
                  <a:gd name="connsiteY31" fmla="*/ 3448 h 154324"/>
                  <a:gd name="connsiteX32" fmla="*/ 35572 w 65011"/>
                  <a:gd name="connsiteY32" fmla="*/ 42701 h 154324"/>
                  <a:gd name="connsiteX33" fmla="*/ 65012 w 65011"/>
                  <a:gd name="connsiteY33" fmla="*/ 26755 h 154324"/>
                  <a:gd name="connsiteX34" fmla="*/ 65012 w 65011"/>
                  <a:gd name="connsiteY34" fmla="*/ 16942 h 154324"/>
                  <a:gd name="connsiteX35" fmla="*/ 60105 w 65011"/>
                  <a:gd name="connsiteY35" fmla="*/ 2222 h 154324"/>
                  <a:gd name="connsiteX36" fmla="*/ 60105 w 65011"/>
                  <a:gd name="connsiteY36" fmla="*/ 2222 h 154324"/>
                  <a:gd name="connsiteX37" fmla="*/ 65012 w 65011"/>
                  <a:gd name="connsiteY37" fmla="*/ 34114 h 154324"/>
                  <a:gd name="connsiteX38" fmla="*/ 65012 w 65011"/>
                  <a:gd name="connsiteY38" fmla="*/ 73367 h 154324"/>
                  <a:gd name="connsiteX39" fmla="*/ 35572 w 65011"/>
                  <a:gd name="connsiteY39" fmla="*/ 89313 h 154324"/>
                  <a:gd name="connsiteX40" fmla="*/ 35572 w 65011"/>
                  <a:gd name="connsiteY40" fmla="*/ 50061 h 154324"/>
                  <a:gd name="connsiteX41" fmla="*/ 65012 w 65011"/>
                  <a:gd name="connsiteY41" fmla="*/ 34114 h 154324"/>
                  <a:gd name="connsiteX42" fmla="*/ 65012 w 65011"/>
                  <a:gd name="connsiteY42" fmla="*/ 34114 h 154324"/>
                  <a:gd name="connsiteX43" fmla="*/ 65012 w 65011"/>
                  <a:gd name="connsiteY43" fmla="*/ 30435 h 154324"/>
                  <a:gd name="connsiteX44" fmla="*/ 35572 w 65011"/>
                  <a:gd name="connsiteY44" fmla="*/ 46381 h 154324"/>
                  <a:gd name="connsiteX45" fmla="*/ 35572 w 65011"/>
                  <a:gd name="connsiteY45" fmla="*/ 46381 h 154324"/>
                  <a:gd name="connsiteX46" fmla="*/ 65012 w 65011"/>
                  <a:gd name="connsiteY46" fmla="*/ 30435 h 1543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65011" h="154324">
                    <a:moveTo>
                      <a:pt x="65012" y="118752"/>
                    </a:moveTo>
                    <a:lnTo>
                      <a:pt x="65012" y="79500"/>
                    </a:lnTo>
                    <a:lnTo>
                      <a:pt x="35572" y="95446"/>
                    </a:lnTo>
                    <a:lnTo>
                      <a:pt x="35572" y="135925"/>
                    </a:lnTo>
                    <a:lnTo>
                      <a:pt x="65012" y="118752"/>
                    </a:lnTo>
                    <a:lnTo>
                      <a:pt x="65012" y="118752"/>
                    </a:lnTo>
                    <a:close/>
                    <a:moveTo>
                      <a:pt x="29439" y="138378"/>
                    </a:moveTo>
                    <a:lnTo>
                      <a:pt x="29439" y="99126"/>
                    </a:lnTo>
                    <a:lnTo>
                      <a:pt x="1227" y="115072"/>
                    </a:lnTo>
                    <a:lnTo>
                      <a:pt x="1227" y="154325"/>
                    </a:lnTo>
                    <a:lnTo>
                      <a:pt x="29439" y="138378"/>
                    </a:lnTo>
                    <a:lnTo>
                      <a:pt x="29439" y="138378"/>
                    </a:lnTo>
                    <a:close/>
                    <a:moveTo>
                      <a:pt x="1227" y="112619"/>
                    </a:moveTo>
                    <a:lnTo>
                      <a:pt x="29439" y="96673"/>
                    </a:lnTo>
                    <a:lnTo>
                      <a:pt x="29439" y="96673"/>
                    </a:lnTo>
                    <a:lnTo>
                      <a:pt x="1227" y="112619"/>
                    </a:lnTo>
                    <a:lnTo>
                      <a:pt x="1227" y="112619"/>
                    </a:lnTo>
                    <a:lnTo>
                      <a:pt x="1227" y="112619"/>
                    </a:lnTo>
                    <a:close/>
                    <a:moveTo>
                      <a:pt x="29439" y="53741"/>
                    </a:moveTo>
                    <a:lnTo>
                      <a:pt x="29439" y="92993"/>
                    </a:lnTo>
                    <a:lnTo>
                      <a:pt x="1227" y="108939"/>
                    </a:lnTo>
                    <a:lnTo>
                      <a:pt x="1227" y="69687"/>
                    </a:lnTo>
                    <a:lnTo>
                      <a:pt x="29439" y="53741"/>
                    </a:lnTo>
                    <a:lnTo>
                      <a:pt x="29439" y="53741"/>
                    </a:lnTo>
                    <a:close/>
                    <a:moveTo>
                      <a:pt x="29439" y="7128"/>
                    </a:moveTo>
                    <a:cubicBezTo>
                      <a:pt x="14720" y="16942"/>
                      <a:pt x="0" y="35341"/>
                      <a:pt x="0" y="56194"/>
                    </a:cubicBezTo>
                    <a:lnTo>
                      <a:pt x="0" y="62327"/>
                    </a:lnTo>
                    <a:lnTo>
                      <a:pt x="29439" y="46381"/>
                    </a:lnTo>
                    <a:lnTo>
                      <a:pt x="29439" y="7128"/>
                    </a:lnTo>
                    <a:lnTo>
                      <a:pt x="29439" y="7128"/>
                    </a:lnTo>
                    <a:close/>
                    <a:moveTo>
                      <a:pt x="60105" y="2222"/>
                    </a:moveTo>
                    <a:cubicBezTo>
                      <a:pt x="53972" y="-1458"/>
                      <a:pt x="45386" y="-231"/>
                      <a:pt x="35572" y="3448"/>
                    </a:cubicBezTo>
                    <a:lnTo>
                      <a:pt x="35572" y="42701"/>
                    </a:lnTo>
                    <a:lnTo>
                      <a:pt x="65012" y="26755"/>
                    </a:lnTo>
                    <a:lnTo>
                      <a:pt x="65012" y="16942"/>
                    </a:lnTo>
                    <a:cubicBezTo>
                      <a:pt x="65012" y="10808"/>
                      <a:pt x="62558" y="5902"/>
                      <a:pt x="60105" y="2222"/>
                    </a:cubicBezTo>
                    <a:lnTo>
                      <a:pt x="60105" y="2222"/>
                    </a:lnTo>
                    <a:close/>
                    <a:moveTo>
                      <a:pt x="65012" y="34114"/>
                    </a:moveTo>
                    <a:lnTo>
                      <a:pt x="65012" y="73367"/>
                    </a:lnTo>
                    <a:lnTo>
                      <a:pt x="35572" y="89313"/>
                    </a:lnTo>
                    <a:lnTo>
                      <a:pt x="35572" y="50061"/>
                    </a:lnTo>
                    <a:lnTo>
                      <a:pt x="65012" y="34114"/>
                    </a:lnTo>
                    <a:lnTo>
                      <a:pt x="65012" y="34114"/>
                    </a:lnTo>
                    <a:close/>
                    <a:moveTo>
                      <a:pt x="65012" y="30435"/>
                    </a:moveTo>
                    <a:lnTo>
                      <a:pt x="35572" y="46381"/>
                    </a:lnTo>
                    <a:lnTo>
                      <a:pt x="35572" y="46381"/>
                    </a:lnTo>
                    <a:lnTo>
                      <a:pt x="65012" y="30435"/>
                    </a:lnTo>
                    <a:close/>
                  </a:path>
                </a:pathLst>
              </a:custGeom>
              <a:solidFill>
                <a:srgbClr val="FFFFF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9" name="Graphic 2">
              <a:extLst>
                <a:ext uri="{FF2B5EF4-FFF2-40B4-BE49-F238E27FC236}">
                  <a16:creationId xmlns:a16="http://schemas.microsoft.com/office/drawing/2014/main" id="{C84A2F1B-A3B3-464C-8CA3-858D62C20753}"/>
                </a:ext>
              </a:extLst>
            </p:cNvPr>
            <p:cNvGrpSpPr/>
            <p:nvPr/>
          </p:nvGrpSpPr>
          <p:grpSpPr>
            <a:xfrm>
              <a:off x="3910137" y="3299646"/>
              <a:ext cx="73598" cy="168606"/>
              <a:chOff x="3910137" y="3299646"/>
              <a:chExt cx="73598" cy="168606"/>
            </a:xfrm>
            <a:solidFill>
              <a:schemeClr val="accent1"/>
            </a:solidFill>
          </p:grpSpPr>
          <p:sp>
            <p:nvSpPr>
              <p:cNvPr id="130" name="Freeform: Shape 129">
                <a:extLst>
                  <a:ext uri="{FF2B5EF4-FFF2-40B4-BE49-F238E27FC236}">
                    <a16:creationId xmlns:a16="http://schemas.microsoft.com/office/drawing/2014/main" id="{D4DCA14B-23E5-48A6-B6B6-02C3ACCBBA30}"/>
                  </a:ext>
                </a:extLst>
              </p:cNvPr>
              <p:cNvSpPr/>
              <p:nvPr/>
            </p:nvSpPr>
            <p:spPr>
              <a:xfrm>
                <a:off x="3910137" y="3299646"/>
                <a:ext cx="73598" cy="168606"/>
              </a:xfrm>
              <a:custGeom>
                <a:avLst/>
                <a:gdLst>
                  <a:gd name="connsiteX0" fmla="*/ 0 w 73598"/>
                  <a:gd name="connsiteY0" fmla="*/ 63115 h 168606"/>
                  <a:gd name="connsiteX1" fmla="*/ 0 w 73598"/>
                  <a:gd name="connsiteY1" fmla="*/ 168606 h 168606"/>
                  <a:gd name="connsiteX2" fmla="*/ 73598 w 73598"/>
                  <a:gd name="connsiteY2" fmla="*/ 126901 h 168606"/>
                  <a:gd name="connsiteX3" fmla="*/ 73598 w 73598"/>
                  <a:gd name="connsiteY3" fmla="*/ 21410 h 168606"/>
                  <a:gd name="connsiteX4" fmla="*/ 0 w 73598"/>
                  <a:gd name="connsiteY4" fmla="*/ 63115 h 1686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3598" h="168606">
                    <a:moveTo>
                      <a:pt x="0" y="63115"/>
                    </a:moveTo>
                    <a:lnTo>
                      <a:pt x="0" y="168606"/>
                    </a:lnTo>
                    <a:lnTo>
                      <a:pt x="73598" y="126901"/>
                    </a:lnTo>
                    <a:lnTo>
                      <a:pt x="73598" y="21410"/>
                    </a:lnTo>
                    <a:cubicBezTo>
                      <a:pt x="73598" y="-26429"/>
                      <a:pt x="0" y="14050"/>
                      <a:pt x="0" y="63115"/>
                    </a:cubicBez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1" name="Freeform: Shape 130">
                <a:extLst>
                  <a:ext uri="{FF2B5EF4-FFF2-40B4-BE49-F238E27FC236}">
                    <a16:creationId xmlns:a16="http://schemas.microsoft.com/office/drawing/2014/main" id="{9E61DF35-1105-4D72-BE37-217716656B3C}"/>
                  </a:ext>
                </a:extLst>
              </p:cNvPr>
              <p:cNvSpPr/>
              <p:nvPr/>
            </p:nvSpPr>
            <p:spPr>
              <a:xfrm>
                <a:off x="3912590" y="3304114"/>
                <a:ext cx="65011" cy="154324"/>
              </a:xfrm>
              <a:custGeom>
                <a:avLst/>
                <a:gdLst>
                  <a:gd name="connsiteX0" fmla="*/ 65012 w 65011"/>
                  <a:gd name="connsiteY0" fmla="*/ 118752 h 154324"/>
                  <a:gd name="connsiteX1" fmla="*/ 65012 w 65011"/>
                  <a:gd name="connsiteY1" fmla="*/ 79500 h 154324"/>
                  <a:gd name="connsiteX2" fmla="*/ 35572 w 65011"/>
                  <a:gd name="connsiteY2" fmla="*/ 95446 h 154324"/>
                  <a:gd name="connsiteX3" fmla="*/ 35572 w 65011"/>
                  <a:gd name="connsiteY3" fmla="*/ 134699 h 154324"/>
                  <a:gd name="connsiteX4" fmla="*/ 65012 w 65011"/>
                  <a:gd name="connsiteY4" fmla="*/ 118752 h 154324"/>
                  <a:gd name="connsiteX5" fmla="*/ 65012 w 65011"/>
                  <a:gd name="connsiteY5" fmla="*/ 118752 h 154324"/>
                  <a:gd name="connsiteX6" fmla="*/ 29439 w 65011"/>
                  <a:gd name="connsiteY6" fmla="*/ 138378 h 154324"/>
                  <a:gd name="connsiteX7" fmla="*/ 29439 w 65011"/>
                  <a:gd name="connsiteY7" fmla="*/ 99126 h 154324"/>
                  <a:gd name="connsiteX8" fmla="*/ 1227 w 65011"/>
                  <a:gd name="connsiteY8" fmla="*/ 115072 h 154324"/>
                  <a:gd name="connsiteX9" fmla="*/ 1227 w 65011"/>
                  <a:gd name="connsiteY9" fmla="*/ 154325 h 154324"/>
                  <a:gd name="connsiteX10" fmla="*/ 29439 w 65011"/>
                  <a:gd name="connsiteY10" fmla="*/ 138378 h 154324"/>
                  <a:gd name="connsiteX11" fmla="*/ 29439 w 65011"/>
                  <a:gd name="connsiteY11" fmla="*/ 138378 h 154324"/>
                  <a:gd name="connsiteX12" fmla="*/ 1227 w 65011"/>
                  <a:gd name="connsiteY12" fmla="*/ 112619 h 154324"/>
                  <a:gd name="connsiteX13" fmla="*/ 29439 w 65011"/>
                  <a:gd name="connsiteY13" fmla="*/ 96673 h 154324"/>
                  <a:gd name="connsiteX14" fmla="*/ 29439 w 65011"/>
                  <a:gd name="connsiteY14" fmla="*/ 96673 h 154324"/>
                  <a:gd name="connsiteX15" fmla="*/ 1227 w 65011"/>
                  <a:gd name="connsiteY15" fmla="*/ 112619 h 154324"/>
                  <a:gd name="connsiteX16" fmla="*/ 1227 w 65011"/>
                  <a:gd name="connsiteY16" fmla="*/ 112619 h 154324"/>
                  <a:gd name="connsiteX17" fmla="*/ 1227 w 65011"/>
                  <a:gd name="connsiteY17" fmla="*/ 112619 h 154324"/>
                  <a:gd name="connsiteX18" fmla="*/ 29439 w 65011"/>
                  <a:gd name="connsiteY18" fmla="*/ 53741 h 154324"/>
                  <a:gd name="connsiteX19" fmla="*/ 29439 w 65011"/>
                  <a:gd name="connsiteY19" fmla="*/ 92993 h 154324"/>
                  <a:gd name="connsiteX20" fmla="*/ 1227 w 65011"/>
                  <a:gd name="connsiteY20" fmla="*/ 108939 h 154324"/>
                  <a:gd name="connsiteX21" fmla="*/ 1227 w 65011"/>
                  <a:gd name="connsiteY21" fmla="*/ 69687 h 154324"/>
                  <a:gd name="connsiteX22" fmla="*/ 29439 w 65011"/>
                  <a:gd name="connsiteY22" fmla="*/ 53741 h 154324"/>
                  <a:gd name="connsiteX23" fmla="*/ 29439 w 65011"/>
                  <a:gd name="connsiteY23" fmla="*/ 53741 h 154324"/>
                  <a:gd name="connsiteX24" fmla="*/ 29439 w 65011"/>
                  <a:gd name="connsiteY24" fmla="*/ 8355 h 154324"/>
                  <a:gd name="connsiteX25" fmla="*/ 0 w 65011"/>
                  <a:gd name="connsiteY25" fmla="*/ 57421 h 154324"/>
                  <a:gd name="connsiteX26" fmla="*/ 0 w 65011"/>
                  <a:gd name="connsiteY26" fmla="*/ 63554 h 154324"/>
                  <a:gd name="connsiteX27" fmla="*/ 29439 w 65011"/>
                  <a:gd name="connsiteY27" fmla="*/ 47607 h 154324"/>
                  <a:gd name="connsiteX28" fmla="*/ 29439 w 65011"/>
                  <a:gd name="connsiteY28" fmla="*/ 8355 h 154324"/>
                  <a:gd name="connsiteX29" fmla="*/ 29439 w 65011"/>
                  <a:gd name="connsiteY29" fmla="*/ 8355 h 154324"/>
                  <a:gd name="connsiteX30" fmla="*/ 60105 w 65011"/>
                  <a:gd name="connsiteY30" fmla="*/ 2222 h 154324"/>
                  <a:gd name="connsiteX31" fmla="*/ 35572 w 65011"/>
                  <a:gd name="connsiteY31" fmla="*/ 3449 h 154324"/>
                  <a:gd name="connsiteX32" fmla="*/ 35572 w 65011"/>
                  <a:gd name="connsiteY32" fmla="*/ 42701 h 154324"/>
                  <a:gd name="connsiteX33" fmla="*/ 65012 w 65011"/>
                  <a:gd name="connsiteY33" fmla="*/ 26755 h 154324"/>
                  <a:gd name="connsiteX34" fmla="*/ 65012 w 65011"/>
                  <a:gd name="connsiteY34" fmla="*/ 16942 h 154324"/>
                  <a:gd name="connsiteX35" fmla="*/ 60105 w 65011"/>
                  <a:gd name="connsiteY35" fmla="*/ 2222 h 154324"/>
                  <a:gd name="connsiteX36" fmla="*/ 60105 w 65011"/>
                  <a:gd name="connsiteY36" fmla="*/ 2222 h 154324"/>
                  <a:gd name="connsiteX37" fmla="*/ 65012 w 65011"/>
                  <a:gd name="connsiteY37" fmla="*/ 34114 h 154324"/>
                  <a:gd name="connsiteX38" fmla="*/ 65012 w 65011"/>
                  <a:gd name="connsiteY38" fmla="*/ 73367 h 154324"/>
                  <a:gd name="connsiteX39" fmla="*/ 35572 w 65011"/>
                  <a:gd name="connsiteY39" fmla="*/ 89313 h 154324"/>
                  <a:gd name="connsiteX40" fmla="*/ 35572 w 65011"/>
                  <a:gd name="connsiteY40" fmla="*/ 50061 h 154324"/>
                  <a:gd name="connsiteX41" fmla="*/ 65012 w 65011"/>
                  <a:gd name="connsiteY41" fmla="*/ 34114 h 154324"/>
                  <a:gd name="connsiteX42" fmla="*/ 65012 w 65011"/>
                  <a:gd name="connsiteY42" fmla="*/ 34114 h 154324"/>
                  <a:gd name="connsiteX43" fmla="*/ 35572 w 65011"/>
                  <a:gd name="connsiteY43" fmla="*/ 46381 h 154324"/>
                  <a:gd name="connsiteX44" fmla="*/ 65012 w 65011"/>
                  <a:gd name="connsiteY44" fmla="*/ 30435 h 154324"/>
                  <a:gd name="connsiteX45" fmla="*/ 35572 w 65011"/>
                  <a:gd name="connsiteY45" fmla="*/ 46381 h 154324"/>
                  <a:gd name="connsiteX46" fmla="*/ 35572 w 65011"/>
                  <a:gd name="connsiteY46" fmla="*/ 46381 h 1543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65011" h="154324">
                    <a:moveTo>
                      <a:pt x="65012" y="118752"/>
                    </a:moveTo>
                    <a:lnTo>
                      <a:pt x="65012" y="79500"/>
                    </a:lnTo>
                    <a:lnTo>
                      <a:pt x="35572" y="95446"/>
                    </a:lnTo>
                    <a:lnTo>
                      <a:pt x="35572" y="134699"/>
                    </a:lnTo>
                    <a:lnTo>
                      <a:pt x="65012" y="118752"/>
                    </a:lnTo>
                    <a:lnTo>
                      <a:pt x="65012" y="118752"/>
                    </a:lnTo>
                    <a:close/>
                    <a:moveTo>
                      <a:pt x="29439" y="138378"/>
                    </a:moveTo>
                    <a:lnTo>
                      <a:pt x="29439" y="99126"/>
                    </a:lnTo>
                    <a:lnTo>
                      <a:pt x="1227" y="115072"/>
                    </a:lnTo>
                    <a:lnTo>
                      <a:pt x="1227" y="154325"/>
                    </a:lnTo>
                    <a:lnTo>
                      <a:pt x="29439" y="138378"/>
                    </a:lnTo>
                    <a:lnTo>
                      <a:pt x="29439" y="138378"/>
                    </a:lnTo>
                    <a:close/>
                    <a:moveTo>
                      <a:pt x="1227" y="112619"/>
                    </a:moveTo>
                    <a:lnTo>
                      <a:pt x="29439" y="96673"/>
                    </a:lnTo>
                    <a:lnTo>
                      <a:pt x="29439" y="96673"/>
                    </a:lnTo>
                    <a:lnTo>
                      <a:pt x="1227" y="112619"/>
                    </a:lnTo>
                    <a:lnTo>
                      <a:pt x="1227" y="112619"/>
                    </a:lnTo>
                    <a:lnTo>
                      <a:pt x="1227" y="112619"/>
                    </a:lnTo>
                    <a:close/>
                    <a:moveTo>
                      <a:pt x="29439" y="53741"/>
                    </a:moveTo>
                    <a:lnTo>
                      <a:pt x="29439" y="92993"/>
                    </a:lnTo>
                    <a:lnTo>
                      <a:pt x="1227" y="108939"/>
                    </a:lnTo>
                    <a:lnTo>
                      <a:pt x="1227" y="69687"/>
                    </a:lnTo>
                    <a:lnTo>
                      <a:pt x="29439" y="53741"/>
                    </a:lnTo>
                    <a:lnTo>
                      <a:pt x="29439" y="53741"/>
                    </a:lnTo>
                    <a:close/>
                    <a:moveTo>
                      <a:pt x="29439" y="8355"/>
                    </a:moveTo>
                    <a:cubicBezTo>
                      <a:pt x="14720" y="18168"/>
                      <a:pt x="0" y="36568"/>
                      <a:pt x="0" y="57421"/>
                    </a:cubicBezTo>
                    <a:lnTo>
                      <a:pt x="0" y="63554"/>
                    </a:lnTo>
                    <a:lnTo>
                      <a:pt x="29439" y="47607"/>
                    </a:lnTo>
                    <a:lnTo>
                      <a:pt x="29439" y="8355"/>
                    </a:lnTo>
                    <a:lnTo>
                      <a:pt x="29439" y="8355"/>
                    </a:lnTo>
                    <a:close/>
                    <a:moveTo>
                      <a:pt x="60105" y="2222"/>
                    </a:moveTo>
                    <a:cubicBezTo>
                      <a:pt x="53972" y="-1458"/>
                      <a:pt x="45385" y="-231"/>
                      <a:pt x="35572" y="3449"/>
                    </a:cubicBezTo>
                    <a:lnTo>
                      <a:pt x="35572" y="42701"/>
                    </a:lnTo>
                    <a:lnTo>
                      <a:pt x="65012" y="26755"/>
                    </a:lnTo>
                    <a:lnTo>
                      <a:pt x="65012" y="16942"/>
                    </a:lnTo>
                    <a:cubicBezTo>
                      <a:pt x="65012" y="10808"/>
                      <a:pt x="63785" y="5902"/>
                      <a:pt x="60105" y="2222"/>
                    </a:cubicBezTo>
                    <a:lnTo>
                      <a:pt x="60105" y="2222"/>
                    </a:lnTo>
                    <a:close/>
                    <a:moveTo>
                      <a:pt x="65012" y="34114"/>
                    </a:moveTo>
                    <a:lnTo>
                      <a:pt x="65012" y="73367"/>
                    </a:lnTo>
                    <a:lnTo>
                      <a:pt x="35572" y="89313"/>
                    </a:lnTo>
                    <a:lnTo>
                      <a:pt x="35572" y="50061"/>
                    </a:lnTo>
                    <a:lnTo>
                      <a:pt x="65012" y="34114"/>
                    </a:lnTo>
                    <a:lnTo>
                      <a:pt x="65012" y="34114"/>
                    </a:lnTo>
                    <a:close/>
                    <a:moveTo>
                      <a:pt x="35572" y="46381"/>
                    </a:moveTo>
                    <a:lnTo>
                      <a:pt x="65012" y="30435"/>
                    </a:lnTo>
                    <a:lnTo>
                      <a:pt x="35572" y="46381"/>
                    </a:lnTo>
                    <a:lnTo>
                      <a:pt x="35572" y="46381"/>
                    </a:lnTo>
                    <a:close/>
                  </a:path>
                </a:pathLst>
              </a:custGeom>
              <a:solidFill>
                <a:srgbClr val="FFFFF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3BC744E2-A2F3-4AB5-89BB-BD11784A2100}"/>
                </a:ext>
              </a:extLst>
            </p:cNvPr>
            <p:cNvSpPr/>
            <p:nvPr/>
          </p:nvSpPr>
          <p:spPr>
            <a:xfrm>
              <a:off x="4061013" y="3157913"/>
              <a:ext cx="132476" cy="267406"/>
            </a:xfrm>
            <a:custGeom>
              <a:avLst/>
              <a:gdLst>
                <a:gd name="connsiteX0" fmla="*/ 0 w 132476"/>
                <a:gd name="connsiteY0" fmla="*/ 73598 h 267406"/>
                <a:gd name="connsiteX1" fmla="*/ 132477 w 132476"/>
                <a:gd name="connsiteY1" fmla="*/ 0 h 267406"/>
                <a:gd name="connsiteX2" fmla="*/ 132477 w 132476"/>
                <a:gd name="connsiteY2" fmla="*/ 192582 h 267406"/>
                <a:gd name="connsiteX3" fmla="*/ 0 w 132476"/>
                <a:gd name="connsiteY3" fmla="*/ 267406 h 267406"/>
                <a:gd name="connsiteX4" fmla="*/ 0 w 132476"/>
                <a:gd name="connsiteY4" fmla="*/ 101811 h 267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2476" h="267406">
                  <a:moveTo>
                    <a:pt x="0" y="73598"/>
                  </a:moveTo>
                  <a:lnTo>
                    <a:pt x="132477" y="0"/>
                  </a:lnTo>
                  <a:lnTo>
                    <a:pt x="132477" y="192582"/>
                  </a:lnTo>
                  <a:lnTo>
                    <a:pt x="0" y="267406"/>
                  </a:lnTo>
                  <a:lnTo>
                    <a:pt x="0" y="101811"/>
                  </a:lnTo>
                  <a:close/>
                </a:path>
              </a:pathLst>
            </a:custGeom>
            <a:solidFill>
              <a:srgbClr val="1A1A1B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E04469FE-A38B-4B2A-8992-55CA37805881}"/>
                </a:ext>
              </a:extLst>
            </p:cNvPr>
            <p:cNvSpPr/>
            <p:nvPr/>
          </p:nvSpPr>
          <p:spPr>
            <a:xfrm>
              <a:off x="4061013" y="3164046"/>
              <a:ext cx="121436" cy="250233"/>
            </a:xfrm>
            <a:custGeom>
              <a:avLst/>
              <a:gdLst>
                <a:gd name="connsiteX0" fmla="*/ 121437 w 121436"/>
                <a:gd name="connsiteY0" fmla="*/ 0 h 250233"/>
                <a:gd name="connsiteX1" fmla="*/ 121437 w 121436"/>
                <a:gd name="connsiteY1" fmla="*/ 182769 h 250233"/>
                <a:gd name="connsiteX2" fmla="*/ 0 w 121436"/>
                <a:gd name="connsiteY2" fmla="*/ 250234 h 250233"/>
                <a:gd name="connsiteX3" fmla="*/ 0 w 121436"/>
                <a:gd name="connsiteY3" fmla="*/ 95677 h 250233"/>
                <a:gd name="connsiteX4" fmla="*/ 0 w 121436"/>
                <a:gd name="connsiteY4" fmla="*/ 67465 h 250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436" h="250233">
                  <a:moveTo>
                    <a:pt x="121437" y="0"/>
                  </a:moveTo>
                  <a:lnTo>
                    <a:pt x="121437" y="182769"/>
                  </a:lnTo>
                  <a:lnTo>
                    <a:pt x="0" y="250234"/>
                  </a:lnTo>
                  <a:lnTo>
                    <a:pt x="0" y="95677"/>
                  </a:lnTo>
                  <a:lnTo>
                    <a:pt x="0" y="67465"/>
                  </a:lnTo>
                  <a:close/>
                </a:path>
              </a:pathLst>
            </a:custGeom>
            <a:solidFill>
              <a:srgbClr val="424242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6F5552B5-9BA4-48A7-950F-3FCF7519E8E6}"/>
                </a:ext>
              </a:extLst>
            </p:cNvPr>
            <p:cNvSpPr/>
            <p:nvPr/>
          </p:nvSpPr>
          <p:spPr>
            <a:xfrm>
              <a:off x="3432976" y="3070822"/>
              <a:ext cx="398656" cy="472254"/>
            </a:xfrm>
            <a:custGeom>
              <a:avLst/>
              <a:gdLst>
                <a:gd name="connsiteX0" fmla="*/ 398656 w 398656"/>
                <a:gd name="connsiteY0" fmla="*/ 472255 h 472254"/>
                <a:gd name="connsiteX1" fmla="*/ 398656 w 398656"/>
                <a:gd name="connsiteY1" fmla="*/ 224474 h 472254"/>
                <a:gd name="connsiteX2" fmla="*/ 0 w 398656"/>
                <a:gd name="connsiteY2" fmla="*/ 0 h 472254"/>
                <a:gd name="connsiteX3" fmla="*/ 0 w 398656"/>
                <a:gd name="connsiteY3" fmla="*/ 246554 h 472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8656" h="472254">
                  <a:moveTo>
                    <a:pt x="398656" y="472255"/>
                  </a:moveTo>
                  <a:lnTo>
                    <a:pt x="398656" y="224474"/>
                  </a:lnTo>
                  <a:lnTo>
                    <a:pt x="0" y="0"/>
                  </a:lnTo>
                  <a:lnTo>
                    <a:pt x="0" y="246554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6B5274D2-5F2C-42EB-9F2E-EA611CA9F130}"/>
                </a:ext>
              </a:extLst>
            </p:cNvPr>
            <p:cNvSpPr/>
            <p:nvPr/>
          </p:nvSpPr>
          <p:spPr>
            <a:xfrm>
              <a:off x="3439109" y="3080635"/>
              <a:ext cx="386389" cy="451401"/>
            </a:xfrm>
            <a:custGeom>
              <a:avLst/>
              <a:gdLst>
                <a:gd name="connsiteX0" fmla="*/ 386390 w 386389"/>
                <a:gd name="connsiteY0" fmla="*/ 451402 h 451401"/>
                <a:gd name="connsiteX1" fmla="*/ 0 w 386389"/>
                <a:gd name="connsiteY1" fmla="*/ 233061 h 451401"/>
                <a:gd name="connsiteX2" fmla="*/ 0 w 386389"/>
                <a:gd name="connsiteY2" fmla="*/ 0 h 451401"/>
                <a:gd name="connsiteX3" fmla="*/ 386390 w 386389"/>
                <a:gd name="connsiteY3" fmla="*/ 218341 h 451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6389" h="451401">
                  <a:moveTo>
                    <a:pt x="386390" y="451402"/>
                  </a:moveTo>
                  <a:lnTo>
                    <a:pt x="0" y="233061"/>
                  </a:lnTo>
                  <a:lnTo>
                    <a:pt x="0" y="0"/>
                  </a:lnTo>
                  <a:lnTo>
                    <a:pt x="386390" y="218341"/>
                  </a:lnTo>
                  <a:close/>
                </a:path>
              </a:pathLst>
            </a:custGeom>
            <a:solidFill>
              <a:schemeClr val="accent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430B3AA9-3C8C-4612-A214-179663495420}"/>
                </a:ext>
              </a:extLst>
            </p:cNvPr>
            <p:cNvSpPr/>
            <p:nvPr/>
          </p:nvSpPr>
          <p:spPr>
            <a:xfrm>
              <a:off x="3029414" y="3296523"/>
              <a:ext cx="290712" cy="410922"/>
            </a:xfrm>
            <a:custGeom>
              <a:avLst/>
              <a:gdLst>
                <a:gd name="connsiteX0" fmla="*/ 290712 w 290712"/>
                <a:gd name="connsiteY0" fmla="*/ 410923 h 410922"/>
                <a:gd name="connsiteX1" fmla="*/ 290712 w 290712"/>
                <a:gd name="connsiteY1" fmla="*/ 239194 h 410922"/>
                <a:gd name="connsiteX2" fmla="*/ 290712 w 290712"/>
                <a:gd name="connsiteY2" fmla="*/ 164369 h 410922"/>
                <a:gd name="connsiteX3" fmla="*/ 0 w 290712"/>
                <a:gd name="connsiteY3" fmla="*/ 0 h 410922"/>
                <a:gd name="connsiteX4" fmla="*/ 0 w 290712"/>
                <a:gd name="connsiteY4" fmla="*/ 246554 h 410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0712" h="410922">
                  <a:moveTo>
                    <a:pt x="290712" y="410923"/>
                  </a:moveTo>
                  <a:lnTo>
                    <a:pt x="290712" y="239194"/>
                  </a:lnTo>
                  <a:lnTo>
                    <a:pt x="290712" y="164369"/>
                  </a:lnTo>
                  <a:lnTo>
                    <a:pt x="0" y="0"/>
                  </a:lnTo>
                  <a:lnTo>
                    <a:pt x="0" y="246554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AF5E02FC-1137-4AC0-9482-AD6C791145BB}"/>
                </a:ext>
              </a:extLst>
            </p:cNvPr>
            <p:cNvSpPr/>
            <p:nvPr/>
          </p:nvSpPr>
          <p:spPr>
            <a:xfrm>
              <a:off x="3035547" y="3306336"/>
              <a:ext cx="278446" cy="391296"/>
            </a:xfrm>
            <a:custGeom>
              <a:avLst/>
              <a:gdLst>
                <a:gd name="connsiteX0" fmla="*/ 278446 w 278446"/>
                <a:gd name="connsiteY0" fmla="*/ 391297 h 391296"/>
                <a:gd name="connsiteX1" fmla="*/ 0 w 278446"/>
                <a:gd name="connsiteY1" fmla="*/ 233061 h 391296"/>
                <a:gd name="connsiteX2" fmla="*/ 0 w 278446"/>
                <a:gd name="connsiteY2" fmla="*/ 0 h 391296"/>
                <a:gd name="connsiteX3" fmla="*/ 278446 w 278446"/>
                <a:gd name="connsiteY3" fmla="*/ 158236 h 391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8446" h="391296">
                  <a:moveTo>
                    <a:pt x="278446" y="391297"/>
                  </a:moveTo>
                  <a:lnTo>
                    <a:pt x="0" y="233061"/>
                  </a:lnTo>
                  <a:lnTo>
                    <a:pt x="0" y="0"/>
                  </a:lnTo>
                  <a:lnTo>
                    <a:pt x="278446" y="158236"/>
                  </a:lnTo>
                  <a:close/>
                </a:path>
              </a:pathLst>
            </a:custGeom>
            <a:solidFill>
              <a:schemeClr val="accent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B2B10D95-B4C7-4FDA-9A36-D924EABF7584}"/>
                </a:ext>
              </a:extLst>
            </p:cNvPr>
            <p:cNvSpPr/>
            <p:nvPr/>
          </p:nvSpPr>
          <p:spPr>
            <a:xfrm>
              <a:off x="3320126" y="3235191"/>
              <a:ext cx="403562" cy="472254"/>
            </a:xfrm>
            <a:custGeom>
              <a:avLst/>
              <a:gdLst>
                <a:gd name="connsiteX0" fmla="*/ 0 w 403562"/>
                <a:gd name="connsiteY0" fmla="*/ 225701 h 472254"/>
                <a:gd name="connsiteX1" fmla="*/ 403563 w 403562"/>
                <a:gd name="connsiteY1" fmla="*/ 0 h 472254"/>
                <a:gd name="connsiteX2" fmla="*/ 403563 w 403562"/>
                <a:gd name="connsiteY2" fmla="*/ 246554 h 472254"/>
                <a:gd name="connsiteX3" fmla="*/ 0 w 403562"/>
                <a:gd name="connsiteY3" fmla="*/ 472255 h 472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3562" h="472254">
                  <a:moveTo>
                    <a:pt x="0" y="225701"/>
                  </a:moveTo>
                  <a:lnTo>
                    <a:pt x="403563" y="0"/>
                  </a:lnTo>
                  <a:lnTo>
                    <a:pt x="403563" y="246554"/>
                  </a:lnTo>
                  <a:lnTo>
                    <a:pt x="0" y="472255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1F3FA045-D342-4E5B-87D1-C225176A2F15}"/>
                </a:ext>
              </a:extLst>
            </p:cNvPr>
            <p:cNvSpPr/>
            <p:nvPr/>
          </p:nvSpPr>
          <p:spPr>
            <a:xfrm>
              <a:off x="3327486" y="3247457"/>
              <a:ext cx="388843" cy="446495"/>
            </a:xfrm>
            <a:custGeom>
              <a:avLst/>
              <a:gdLst>
                <a:gd name="connsiteX0" fmla="*/ 0 w 388843"/>
                <a:gd name="connsiteY0" fmla="*/ 217114 h 446495"/>
                <a:gd name="connsiteX1" fmla="*/ 388843 w 388843"/>
                <a:gd name="connsiteY1" fmla="*/ 0 h 446495"/>
                <a:gd name="connsiteX2" fmla="*/ 388843 w 388843"/>
                <a:gd name="connsiteY2" fmla="*/ 229381 h 446495"/>
                <a:gd name="connsiteX3" fmla="*/ 0 w 388843"/>
                <a:gd name="connsiteY3" fmla="*/ 446495 h 446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8843" h="446495">
                  <a:moveTo>
                    <a:pt x="0" y="217114"/>
                  </a:moveTo>
                  <a:lnTo>
                    <a:pt x="388843" y="0"/>
                  </a:lnTo>
                  <a:lnTo>
                    <a:pt x="388843" y="229381"/>
                  </a:lnTo>
                  <a:lnTo>
                    <a:pt x="0" y="446495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C93A92F4-ACB6-4B2B-A6DB-D6641C8A0AA9}"/>
                </a:ext>
              </a:extLst>
            </p:cNvPr>
            <p:cNvSpPr/>
            <p:nvPr/>
          </p:nvSpPr>
          <p:spPr>
            <a:xfrm>
              <a:off x="3377778" y="3472851"/>
              <a:ext cx="73598" cy="168356"/>
            </a:xfrm>
            <a:custGeom>
              <a:avLst/>
              <a:gdLst>
                <a:gd name="connsiteX0" fmla="*/ 0 w 73598"/>
                <a:gd name="connsiteY0" fmla="*/ 62866 h 168356"/>
                <a:gd name="connsiteX1" fmla="*/ 0 w 73598"/>
                <a:gd name="connsiteY1" fmla="*/ 168357 h 168356"/>
                <a:gd name="connsiteX2" fmla="*/ 73598 w 73598"/>
                <a:gd name="connsiteY2" fmla="*/ 126651 h 168356"/>
                <a:gd name="connsiteX3" fmla="*/ 73598 w 73598"/>
                <a:gd name="connsiteY3" fmla="*/ 21161 h 168356"/>
                <a:gd name="connsiteX4" fmla="*/ 0 w 73598"/>
                <a:gd name="connsiteY4" fmla="*/ 62866 h 168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3598" h="168356">
                  <a:moveTo>
                    <a:pt x="0" y="62866"/>
                  </a:moveTo>
                  <a:lnTo>
                    <a:pt x="0" y="168357"/>
                  </a:lnTo>
                  <a:lnTo>
                    <a:pt x="73598" y="126651"/>
                  </a:lnTo>
                  <a:lnTo>
                    <a:pt x="73598" y="21161"/>
                  </a:lnTo>
                  <a:cubicBezTo>
                    <a:pt x="73598" y="-26678"/>
                    <a:pt x="0" y="15027"/>
                    <a:pt x="0" y="62866"/>
                  </a:cubicBezTo>
                  <a:close/>
                </a:path>
              </a:pathLst>
            </a:custGeom>
            <a:solidFill>
              <a:srgbClr val="00000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0BC75C75-208D-43F1-AC55-EA6E1178C906}"/>
                </a:ext>
              </a:extLst>
            </p:cNvPr>
            <p:cNvSpPr/>
            <p:nvPr/>
          </p:nvSpPr>
          <p:spPr>
            <a:xfrm>
              <a:off x="3488175" y="3411270"/>
              <a:ext cx="73598" cy="168606"/>
            </a:xfrm>
            <a:custGeom>
              <a:avLst/>
              <a:gdLst>
                <a:gd name="connsiteX0" fmla="*/ 0 w 73598"/>
                <a:gd name="connsiteY0" fmla="*/ 63115 h 168606"/>
                <a:gd name="connsiteX1" fmla="*/ 0 w 73598"/>
                <a:gd name="connsiteY1" fmla="*/ 168606 h 168606"/>
                <a:gd name="connsiteX2" fmla="*/ 73598 w 73598"/>
                <a:gd name="connsiteY2" fmla="*/ 126901 h 168606"/>
                <a:gd name="connsiteX3" fmla="*/ 73598 w 73598"/>
                <a:gd name="connsiteY3" fmla="*/ 21410 h 168606"/>
                <a:gd name="connsiteX4" fmla="*/ 0 w 73598"/>
                <a:gd name="connsiteY4" fmla="*/ 63115 h 168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3598" h="168606">
                  <a:moveTo>
                    <a:pt x="0" y="63115"/>
                  </a:moveTo>
                  <a:lnTo>
                    <a:pt x="0" y="168606"/>
                  </a:lnTo>
                  <a:lnTo>
                    <a:pt x="73598" y="126901"/>
                  </a:lnTo>
                  <a:lnTo>
                    <a:pt x="73598" y="21410"/>
                  </a:lnTo>
                  <a:cubicBezTo>
                    <a:pt x="73598" y="-26429"/>
                    <a:pt x="0" y="14050"/>
                    <a:pt x="0" y="63115"/>
                  </a:cubicBezTo>
                  <a:close/>
                </a:path>
              </a:pathLst>
            </a:custGeom>
            <a:solidFill>
              <a:srgbClr val="00000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D84A8DB4-EC1D-45A6-8A9B-9765ADF8B425}"/>
                </a:ext>
              </a:extLst>
            </p:cNvPr>
            <p:cNvSpPr/>
            <p:nvPr/>
          </p:nvSpPr>
          <p:spPr>
            <a:xfrm>
              <a:off x="3598572" y="3348960"/>
              <a:ext cx="73598" cy="168356"/>
            </a:xfrm>
            <a:custGeom>
              <a:avLst/>
              <a:gdLst>
                <a:gd name="connsiteX0" fmla="*/ 0 w 73598"/>
                <a:gd name="connsiteY0" fmla="*/ 62866 h 168356"/>
                <a:gd name="connsiteX1" fmla="*/ 0 w 73598"/>
                <a:gd name="connsiteY1" fmla="*/ 168357 h 168356"/>
                <a:gd name="connsiteX2" fmla="*/ 73598 w 73598"/>
                <a:gd name="connsiteY2" fmla="*/ 126651 h 168356"/>
                <a:gd name="connsiteX3" fmla="*/ 73598 w 73598"/>
                <a:gd name="connsiteY3" fmla="*/ 21161 h 168356"/>
                <a:gd name="connsiteX4" fmla="*/ 0 w 73598"/>
                <a:gd name="connsiteY4" fmla="*/ 62866 h 168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3598" h="168356">
                  <a:moveTo>
                    <a:pt x="0" y="62866"/>
                  </a:moveTo>
                  <a:lnTo>
                    <a:pt x="0" y="168357"/>
                  </a:lnTo>
                  <a:lnTo>
                    <a:pt x="73598" y="126651"/>
                  </a:lnTo>
                  <a:lnTo>
                    <a:pt x="73598" y="21161"/>
                  </a:lnTo>
                  <a:cubicBezTo>
                    <a:pt x="73598" y="-26678"/>
                    <a:pt x="0" y="15027"/>
                    <a:pt x="0" y="62866"/>
                  </a:cubicBezTo>
                  <a:close/>
                </a:path>
              </a:pathLst>
            </a:custGeom>
            <a:solidFill>
              <a:srgbClr val="00000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41" name="Graphic 2">
              <a:extLst>
                <a:ext uri="{FF2B5EF4-FFF2-40B4-BE49-F238E27FC236}">
                  <a16:creationId xmlns:a16="http://schemas.microsoft.com/office/drawing/2014/main" id="{5103146E-C026-468E-831E-9648D0B22DE0}"/>
                </a:ext>
              </a:extLst>
            </p:cNvPr>
            <p:cNvGrpSpPr/>
            <p:nvPr/>
          </p:nvGrpSpPr>
          <p:grpSpPr>
            <a:xfrm>
              <a:off x="3381458" y="3353262"/>
              <a:ext cx="288259" cy="283038"/>
              <a:chOff x="3381458" y="3353262"/>
              <a:chExt cx="288259" cy="283038"/>
            </a:xfrm>
            <a:solidFill>
              <a:srgbClr val="1A1A1B"/>
            </a:solidFill>
          </p:grpSpPr>
          <p:sp>
            <p:nvSpPr>
              <p:cNvPr id="127" name="Freeform: Shape 126">
                <a:extLst>
                  <a:ext uri="{FF2B5EF4-FFF2-40B4-BE49-F238E27FC236}">
                    <a16:creationId xmlns:a16="http://schemas.microsoft.com/office/drawing/2014/main" id="{3FC7706E-38D0-4A43-AE68-441F7E1C3BDC}"/>
                  </a:ext>
                </a:extLst>
              </p:cNvPr>
              <p:cNvSpPr/>
              <p:nvPr/>
            </p:nvSpPr>
            <p:spPr>
              <a:xfrm>
                <a:off x="3381458" y="3477152"/>
                <a:ext cx="67464" cy="159148"/>
              </a:xfrm>
              <a:custGeom>
                <a:avLst/>
                <a:gdLst>
                  <a:gd name="connsiteX0" fmla="*/ 66238 w 67464"/>
                  <a:gd name="connsiteY0" fmla="*/ 121123 h 159148"/>
                  <a:gd name="connsiteX1" fmla="*/ 66238 w 67464"/>
                  <a:gd name="connsiteY1" fmla="*/ 78191 h 159148"/>
                  <a:gd name="connsiteX2" fmla="*/ 34346 w 67464"/>
                  <a:gd name="connsiteY2" fmla="*/ 95363 h 159148"/>
                  <a:gd name="connsiteX3" fmla="*/ 34346 w 67464"/>
                  <a:gd name="connsiteY3" fmla="*/ 138296 h 159148"/>
                  <a:gd name="connsiteX4" fmla="*/ 66238 w 67464"/>
                  <a:gd name="connsiteY4" fmla="*/ 121123 h 159148"/>
                  <a:gd name="connsiteX5" fmla="*/ 66238 w 67464"/>
                  <a:gd name="connsiteY5" fmla="*/ 121123 h 159148"/>
                  <a:gd name="connsiteX6" fmla="*/ 31892 w 67464"/>
                  <a:gd name="connsiteY6" fmla="*/ 141976 h 159148"/>
                  <a:gd name="connsiteX7" fmla="*/ 31892 w 67464"/>
                  <a:gd name="connsiteY7" fmla="*/ 99043 h 159148"/>
                  <a:gd name="connsiteX8" fmla="*/ 1227 w 67464"/>
                  <a:gd name="connsiteY8" fmla="*/ 116216 h 159148"/>
                  <a:gd name="connsiteX9" fmla="*/ 1227 w 67464"/>
                  <a:gd name="connsiteY9" fmla="*/ 159149 h 159148"/>
                  <a:gd name="connsiteX10" fmla="*/ 31892 w 67464"/>
                  <a:gd name="connsiteY10" fmla="*/ 141976 h 159148"/>
                  <a:gd name="connsiteX11" fmla="*/ 31892 w 67464"/>
                  <a:gd name="connsiteY11" fmla="*/ 141976 h 159148"/>
                  <a:gd name="connsiteX12" fmla="*/ 0 w 67464"/>
                  <a:gd name="connsiteY12" fmla="*/ 112536 h 159148"/>
                  <a:gd name="connsiteX13" fmla="*/ 0 w 67464"/>
                  <a:gd name="connsiteY13" fmla="*/ 69604 h 159148"/>
                  <a:gd name="connsiteX14" fmla="*/ 31892 w 67464"/>
                  <a:gd name="connsiteY14" fmla="*/ 52431 h 159148"/>
                  <a:gd name="connsiteX15" fmla="*/ 31892 w 67464"/>
                  <a:gd name="connsiteY15" fmla="*/ 95363 h 159148"/>
                  <a:gd name="connsiteX16" fmla="*/ 0 w 67464"/>
                  <a:gd name="connsiteY16" fmla="*/ 112536 h 159148"/>
                  <a:gd name="connsiteX17" fmla="*/ 0 w 67464"/>
                  <a:gd name="connsiteY17" fmla="*/ 112536 h 159148"/>
                  <a:gd name="connsiteX18" fmla="*/ 0 w 67464"/>
                  <a:gd name="connsiteY18" fmla="*/ 67151 h 159148"/>
                  <a:gd name="connsiteX19" fmla="*/ 31892 w 67464"/>
                  <a:gd name="connsiteY19" fmla="*/ 49978 h 159148"/>
                  <a:gd name="connsiteX20" fmla="*/ 31892 w 67464"/>
                  <a:gd name="connsiteY20" fmla="*/ 7046 h 159148"/>
                  <a:gd name="connsiteX21" fmla="*/ 0 w 67464"/>
                  <a:gd name="connsiteY21" fmla="*/ 57338 h 159148"/>
                  <a:gd name="connsiteX22" fmla="*/ 0 w 67464"/>
                  <a:gd name="connsiteY22" fmla="*/ 67151 h 159148"/>
                  <a:gd name="connsiteX23" fmla="*/ 0 w 67464"/>
                  <a:gd name="connsiteY23" fmla="*/ 67151 h 159148"/>
                  <a:gd name="connsiteX24" fmla="*/ 35572 w 67464"/>
                  <a:gd name="connsiteY24" fmla="*/ 4593 h 159148"/>
                  <a:gd name="connsiteX25" fmla="*/ 35572 w 67464"/>
                  <a:gd name="connsiteY25" fmla="*/ 47525 h 159148"/>
                  <a:gd name="connsiteX26" fmla="*/ 67465 w 67464"/>
                  <a:gd name="connsiteY26" fmla="*/ 30352 h 159148"/>
                  <a:gd name="connsiteX27" fmla="*/ 67465 w 67464"/>
                  <a:gd name="connsiteY27" fmla="*/ 20539 h 159148"/>
                  <a:gd name="connsiteX28" fmla="*/ 35572 w 67464"/>
                  <a:gd name="connsiteY28" fmla="*/ 4593 h 159148"/>
                  <a:gd name="connsiteX29" fmla="*/ 35572 w 67464"/>
                  <a:gd name="connsiteY29" fmla="*/ 4593 h 159148"/>
                  <a:gd name="connsiteX30" fmla="*/ 66238 w 67464"/>
                  <a:gd name="connsiteY30" fmla="*/ 75737 h 159148"/>
                  <a:gd name="connsiteX31" fmla="*/ 34346 w 67464"/>
                  <a:gd name="connsiteY31" fmla="*/ 92910 h 159148"/>
                  <a:gd name="connsiteX32" fmla="*/ 34346 w 67464"/>
                  <a:gd name="connsiteY32" fmla="*/ 49978 h 159148"/>
                  <a:gd name="connsiteX33" fmla="*/ 66238 w 67464"/>
                  <a:gd name="connsiteY33" fmla="*/ 32805 h 159148"/>
                  <a:gd name="connsiteX34" fmla="*/ 66238 w 67464"/>
                  <a:gd name="connsiteY34" fmla="*/ 75737 h 1591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67464" h="159148">
                    <a:moveTo>
                      <a:pt x="66238" y="121123"/>
                    </a:moveTo>
                    <a:lnTo>
                      <a:pt x="66238" y="78191"/>
                    </a:lnTo>
                    <a:lnTo>
                      <a:pt x="34346" y="95363"/>
                    </a:lnTo>
                    <a:lnTo>
                      <a:pt x="34346" y="138296"/>
                    </a:lnTo>
                    <a:lnTo>
                      <a:pt x="66238" y="121123"/>
                    </a:lnTo>
                    <a:lnTo>
                      <a:pt x="66238" y="121123"/>
                    </a:lnTo>
                    <a:close/>
                    <a:moveTo>
                      <a:pt x="31892" y="141976"/>
                    </a:moveTo>
                    <a:lnTo>
                      <a:pt x="31892" y="99043"/>
                    </a:lnTo>
                    <a:lnTo>
                      <a:pt x="1227" y="116216"/>
                    </a:lnTo>
                    <a:lnTo>
                      <a:pt x="1227" y="159149"/>
                    </a:lnTo>
                    <a:lnTo>
                      <a:pt x="31892" y="141976"/>
                    </a:lnTo>
                    <a:lnTo>
                      <a:pt x="31892" y="141976"/>
                    </a:lnTo>
                    <a:close/>
                    <a:moveTo>
                      <a:pt x="0" y="112536"/>
                    </a:moveTo>
                    <a:lnTo>
                      <a:pt x="0" y="69604"/>
                    </a:lnTo>
                    <a:lnTo>
                      <a:pt x="31892" y="52431"/>
                    </a:lnTo>
                    <a:lnTo>
                      <a:pt x="31892" y="95363"/>
                    </a:lnTo>
                    <a:lnTo>
                      <a:pt x="0" y="112536"/>
                    </a:lnTo>
                    <a:lnTo>
                      <a:pt x="0" y="112536"/>
                    </a:lnTo>
                    <a:close/>
                    <a:moveTo>
                      <a:pt x="0" y="67151"/>
                    </a:moveTo>
                    <a:lnTo>
                      <a:pt x="31892" y="49978"/>
                    </a:lnTo>
                    <a:lnTo>
                      <a:pt x="31892" y="7046"/>
                    </a:lnTo>
                    <a:cubicBezTo>
                      <a:pt x="15946" y="16859"/>
                      <a:pt x="0" y="36485"/>
                      <a:pt x="0" y="57338"/>
                    </a:cubicBezTo>
                    <a:lnTo>
                      <a:pt x="0" y="67151"/>
                    </a:lnTo>
                    <a:lnTo>
                      <a:pt x="0" y="67151"/>
                    </a:lnTo>
                    <a:close/>
                    <a:moveTo>
                      <a:pt x="35572" y="4593"/>
                    </a:moveTo>
                    <a:lnTo>
                      <a:pt x="35572" y="47525"/>
                    </a:lnTo>
                    <a:lnTo>
                      <a:pt x="67465" y="30352"/>
                    </a:lnTo>
                    <a:lnTo>
                      <a:pt x="67465" y="20539"/>
                    </a:lnTo>
                    <a:cubicBezTo>
                      <a:pt x="66238" y="-1541"/>
                      <a:pt x="51519" y="-3994"/>
                      <a:pt x="35572" y="4593"/>
                    </a:cubicBezTo>
                    <a:lnTo>
                      <a:pt x="35572" y="4593"/>
                    </a:lnTo>
                    <a:close/>
                    <a:moveTo>
                      <a:pt x="66238" y="75737"/>
                    </a:moveTo>
                    <a:lnTo>
                      <a:pt x="34346" y="92910"/>
                    </a:lnTo>
                    <a:lnTo>
                      <a:pt x="34346" y="49978"/>
                    </a:lnTo>
                    <a:lnTo>
                      <a:pt x="66238" y="32805"/>
                    </a:lnTo>
                    <a:lnTo>
                      <a:pt x="66238" y="75737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8" name="Freeform: Shape 127">
                <a:extLst>
                  <a:ext uri="{FF2B5EF4-FFF2-40B4-BE49-F238E27FC236}">
                    <a16:creationId xmlns:a16="http://schemas.microsoft.com/office/drawing/2014/main" id="{A5BEC4ED-38A7-4FF7-9BC9-513F910E73AB}"/>
                  </a:ext>
                </a:extLst>
              </p:cNvPr>
              <p:cNvSpPr/>
              <p:nvPr/>
            </p:nvSpPr>
            <p:spPr>
              <a:xfrm>
                <a:off x="3491855" y="3415415"/>
                <a:ext cx="67464" cy="158327"/>
              </a:xfrm>
              <a:custGeom>
                <a:avLst/>
                <a:gdLst>
                  <a:gd name="connsiteX0" fmla="*/ 67465 w 67464"/>
                  <a:gd name="connsiteY0" fmla="*/ 121529 h 158327"/>
                  <a:gd name="connsiteX1" fmla="*/ 67465 w 67464"/>
                  <a:gd name="connsiteY1" fmla="*/ 78597 h 158327"/>
                  <a:gd name="connsiteX2" fmla="*/ 35572 w 67464"/>
                  <a:gd name="connsiteY2" fmla="*/ 95769 h 158327"/>
                  <a:gd name="connsiteX3" fmla="*/ 35572 w 67464"/>
                  <a:gd name="connsiteY3" fmla="*/ 138702 h 158327"/>
                  <a:gd name="connsiteX4" fmla="*/ 67465 w 67464"/>
                  <a:gd name="connsiteY4" fmla="*/ 121529 h 158327"/>
                  <a:gd name="connsiteX5" fmla="*/ 67465 w 67464"/>
                  <a:gd name="connsiteY5" fmla="*/ 121529 h 158327"/>
                  <a:gd name="connsiteX6" fmla="*/ 31892 w 67464"/>
                  <a:gd name="connsiteY6" fmla="*/ 141155 h 158327"/>
                  <a:gd name="connsiteX7" fmla="*/ 31892 w 67464"/>
                  <a:gd name="connsiteY7" fmla="*/ 98223 h 158327"/>
                  <a:gd name="connsiteX8" fmla="*/ 1227 w 67464"/>
                  <a:gd name="connsiteY8" fmla="*/ 115396 h 158327"/>
                  <a:gd name="connsiteX9" fmla="*/ 1227 w 67464"/>
                  <a:gd name="connsiteY9" fmla="*/ 158328 h 158327"/>
                  <a:gd name="connsiteX10" fmla="*/ 31892 w 67464"/>
                  <a:gd name="connsiteY10" fmla="*/ 141155 h 158327"/>
                  <a:gd name="connsiteX11" fmla="*/ 31892 w 67464"/>
                  <a:gd name="connsiteY11" fmla="*/ 141155 h 158327"/>
                  <a:gd name="connsiteX12" fmla="*/ 0 w 67464"/>
                  <a:gd name="connsiteY12" fmla="*/ 112942 h 158327"/>
                  <a:gd name="connsiteX13" fmla="*/ 0 w 67464"/>
                  <a:gd name="connsiteY13" fmla="*/ 70010 h 158327"/>
                  <a:gd name="connsiteX14" fmla="*/ 31892 w 67464"/>
                  <a:gd name="connsiteY14" fmla="*/ 52837 h 158327"/>
                  <a:gd name="connsiteX15" fmla="*/ 31892 w 67464"/>
                  <a:gd name="connsiteY15" fmla="*/ 95769 h 158327"/>
                  <a:gd name="connsiteX16" fmla="*/ 0 w 67464"/>
                  <a:gd name="connsiteY16" fmla="*/ 112942 h 158327"/>
                  <a:gd name="connsiteX17" fmla="*/ 0 w 67464"/>
                  <a:gd name="connsiteY17" fmla="*/ 112942 h 158327"/>
                  <a:gd name="connsiteX18" fmla="*/ 0 w 67464"/>
                  <a:gd name="connsiteY18" fmla="*/ 66330 h 158327"/>
                  <a:gd name="connsiteX19" fmla="*/ 31892 w 67464"/>
                  <a:gd name="connsiteY19" fmla="*/ 49157 h 158327"/>
                  <a:gd name="connsiteX20" fmla="*/ 31892 w 67464"/>
                  <a:gd name="connsiteY20" fmla="*/ 6225 h 158327"/>
                  <a:gd name="connsiteX21" fmla="*/ 0 w 67464"/>
                  <a:gd name="connsiteY21" fmla="*/ 56517 h 158327"/>
                  <a:gd name="connsiteX22" fmla="*/ 0 w 67464"/>
                  <a:gd name="connsiteY22" fmla="*/ 66330 h 158327"/>
                  <a:gd name="connsiteX23" fmla="*/ 0 w 67464"/>
                  <a:gd name="connsiteY23" fmla="*/ 66330 h 158327"/>
                  <a:gd name="connsiteX24" fmla="*/ 35572 w 67464"/>
                  <a:gd name="connsiteY24" fmla="*/ 3772 h 158327"/>
                  <a:gd name="connsiteX25" fmla="*/ 35572 w 67464"/>
                  <a:gd name="connsiteY25" fmla="*/ 46704 h 158327"/>
                  <a:gd name="connsiteX26" fmla="*/ 67465 w 67464"/>
                  <a:gd name="connsiteY26" fmla="*/ 29531 h 158327"/>
                  <a:gd name="connsiteX27" fmla="*/ 67465 w 67464"/>
                  <a:gd name="connsiteY27" fmla="*/ 19718 h 158327"/>
                  <a:gd name="connsiteX28" fmla="*/ 35572 w 67464"/>
                  <a:gd name="connsiteY28" fmla="*/ 3772 h 158327"/>
                  <a:gd name="connsiteX29" fmla="*/ 35572 w 67464"/>
                  <a:gd name="connsiteY29" fmla="*/ 3772 h 158327"/>
                  <a:gd name="connsiteX30" fmla="*/ 66238 w 67464"/>
                  <a:gd name="connsiteY30" fmla="*/ 74917 h 158327"/>
                  <a:gd name="connsiteX31" fmla="*/ 34346 w 67464"/>
                  <a:gd name="connsiteY31" fmla="*/ 92090 h 158327"/>
                  <a:gd name="connsiteX32" fmla="*/ 34346 w 67464"/>
                  <a:gd name="connsiteY32" fmla="*/ 49157 h 158327"/>
                  <a:gd name="connsiteX33" fmla="*/ 66238 w 67464"/>
                  <a:gd name="connsiteY33" fmla="*/ 31984 h 158327"/>
                  <a:gd name="connsiteX34" fmla="*/ 66238 w 67464"/>
                  <a:gd name="connsiteY34" fmla="*/ 74917 h 158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67464" h="158327">
                    <a:moveTo>
                      <a:pt x="67465" y="121529"/>
                    </a:moveTo>
                    <a:lnTo>
                      <a:pt x="67465" y="78597"/>
                    </a:lnTo>
                    <a:lnTo>
                      <a:pt x="35572" y="95769"/>
                    </a:lnTo>
                    <a:lnTo>
                      <a:pt x="35572" y="138702"/>
                    </a:lnTo>
                    <a:lnTo>
                      <a:pt x="67465" y="121529"/>
                    </a:lnTo>
                    <a:lnTo>
                      <a:pt x="67465" y="121529"/>
                    </a:lnTo>
                    <a:close/>
                    <a:moveTo>
                      <a:pt x="31892" y="141155"/>
                    </a:moveTo>
                    <a:lnTo>
                      <a:pt x="31892" y="98223"/>
                    </a:lnTo>
                    <a:lnTo>
                      <a:pt x="1227" y="115396"/>
                    </a:lnTo>
                    <a:lnTo>
                      <a:pt x="1227" y="158328"/>
                    </a:lnTo>
                    <a:lnTo>
                      <a:pt x="31892" y="141155"/>
                    </a:lnTo>
                    <a:lnTo>
                      <a:pt x="31892" y="141155"/>
                    </a:lnTo>
                    <a:close/>
                    <a:moveTo>
                      <a:pt x="0" y="112942"/>
                    </a:moveTo>
                    <a:lnTo>
                      <a:pt x="0" y="70010"/>
                    </a:lnTo>
                    <a:lnTo>
                      <a:pt x="31892" y="52837"/>
                    </a:lnTo>
                    <a:lnTo>
                      <a:pt x="31892" y="95769"/>
                    </a:lnTo>
                    <a:lnTo>
                      <a:pt x="0" y="112942"/>
                    </a:lnTo>
                    <a:lnTo>
                      <a:pt x="0" y="112942"/>
                    </a:lnTo>
                    <a:close/>
                    <a:moveTo>
                      <a:pt x="0" y="66330"/>
                    </a:moveTo>
                    <a:lnTo>
                      <a:pt x="31892" y="49157"/>
                    </a:lnTo>
                    <a:lnTo>
                      <a:pt x="31892" y="6225"/>
                    </a:lnTo>
                    <a:cubicBezTo>
                      <a:pt x="15946" y="16038"/>
                      <a:pt x="0" y="35664"/>
                      <a:pt x="0" y="56517"/>
                    </a:cubicBezTo>
                    <a:lnTo>
                      <a:pt x="0" y="66330"/>
                    </a:lnTo>
                    <a:lnTo>
                      <a:pt x="0" y="66330"/>
                    </a:lnTo>
                    <a:close/>
                    <a:moveTo>
                      <a:pt x="35572" y="3772"/>
                    </a:moveTo>
                    <a:lnTo>
                      <a:pt x="35572" y="46704"/>
                    </a:lnTo>
                    <a:lnTo>
                      <a:pt x="67465" y="29531"/>
                    </a:lnTo>
                    <a:lnTo>
                      <a:pt x="67465" y="19718"/>
                    </a:lnTo>
                    <a:cubicBezTo>
                      <a:pt x="66238" y="-1135"/>
                      <a:pt x="51519" y="-3588"/>
                      <a:pt x="35572" y="3772"/>
                    </a:cubicBezTo>
                    <a:lnTo>
                      <a:pt x="35572" y="3772"/>
                    </a:lnTo>
                    <a:close/>
                    <a:moveTo>
                      <a:pt x="66238" y="74917"/>
                    </a:moveTo>
                    <a:lnTo>
                      <a:pt x="34346" y="92090"/>
                    </a:lnTo>
                    <a:lnTo>
                      <a:pt x="34346" y="49157"/>
                    </a:lnTo>
                    <a:lnTo>
                      <a:pt x="66238" y="31984"/>
                    </a:lnTo>
                    <a:lnTo>
                      <a:pt x="66238" y="74917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9" name="Freeform: Shape 128">
                <a:extLst>
                  <a:ext uri="{FF2B5EF4-FFF2-40B4-BE49-F238E27FC236}">
                    <a16:creationId xmlns:a16="http://schemas.microsoft.com/office/drawing/2014/main" id="{C60FA8E1-2E13-4D3C-9C26-0737C527F16A}"/>
                  </a:ext>
                </a:extLst>
              </p:cNvPr>
              <p:cNvSpPr/>
              <p:nvPr/>
            </p:nvSpPr>
            <p:spPr>
              <a:xfrm>
                <a:off x="3602252" y="3353262"/>
                <a:ext cx="67464" cy="159148"/>
              </a:xfrm>
              <a:custGeom>
                <a:avLst/>
                <a:gdLst>
                  <a:gd name="connsiteX0" fmla="*/ 67465 w 67464"/>
                  <a:gd name="connsiteY0" fmla="*/ 121123 h 159148"/>
                  <a:gd name="connsiteX1" fmla="*/ 67465 w 67464"/>
                  <a:gd name="connsiteY1" fmla="*/ 78191 h 159148"/>
                  <a:gd name="connsiteX2" fmla="*/ 35572 w 67464"/>
                  <a:gd name="connsiteY2" fmla="*/ 95364 h 159148"/>
                  <a:gd name="connsiteX3" fmla="*/ 35572 w 67464"/>
                  <a:gd name="connsiteY3" fmla="*/ 138296 h 159148"/>
                  <a:gd name="connsiteX4" fmla="*/ 67465 w 67464"/>
                  <a:gd name="connsiteY4" fmla="*/ 121123 h 159148"/>
                  <a:gd name="connsiteX5" fmla="*/ 67465 w 67464"/>
                  <a:gd name="connsiteY5" fmla="*/ 121123 h 159148"/>
                  <a:gd name="connsiteX6" fmla="*/ 31892 w 67464"/>
                  <a:gd name="connsiteY6" fmla="*/ 141976 h 159148"/>
                  <a:gd name="connsiteX7" fmla="*/ 31892 w 67464"/>
                  <a:gd name="connsiteY7" fmla="*/ 99043 h 159148"/>
                  <a:gd name="connsiteX8" fmla="*/ 1227 w 67464"/>
                  <a:gd name="connsiteY8" fmla="*/ 116216 h 159148"/>
                  <a:gd name="connsiteX9" fmla="*/ 1227 w 67464"/>
                  <a:gd name="connsiteY9" fmla="*/ 159149 h 159148"/>
                  <a:gd name="connsiteX10" fmla="*/ 31892 w 67464"/>
                  <a:gd name="connsiteY10" fmla="*/ 141976 h 159148"/>
                  <a:gd name="connsiteX11" fmla="*/ 31892 w 67464"/>
                  <a:gd name="connsiteY11" fmla="*/ 141976 h 159148"/>
                  <a:gd name="connsiteX12" fmla="*/ 0 w 67464"/>
                  <a:gd name="connsiteY12" fmla="*/ 112536 h 159148"/>
                  <a:gd name="connsiteX13" fmla="*/ 0 w 67464"/>
                  <a:gd name="connsiteY13" fmla="*/ 69604 h 159148"/>
                  <a:gd name="connsiteX14" fmla="*/ 31892 w 67464"/>
                  <a:gd name="connsiteY14" fmla="*/ 52431 h 159148"/>
                  <a:gd name="connsiteX15" fmla="*/ 31892 w 67464"/>
                  <a:gd name="connsiteY15" fmla="*/ 95364 h 159148"/>
                  <a:gd name="connsiteX16" fmla="*/ 0 w 67464"/>
                  <a:gd name="connsiteY16" fmla="*/ 112536 h 159148"/>
                  <a:gd name="connsiteX17" fmla="*/ 0 w 67464"/>
                  <a:gd name="connsiteY17" fmla="*/ 112536 h 159148"/>
                  <a:gd name="connsiteX18" fmla="*/ 0 w 67464"/>
                  <a:gd name="connsiteY18" fmla="*/ 67151 h 159148"/>
                  <a:gd name="connsiteX19" fmla="*/ 31892 w 67464"/>
                  <a:gd name="connsiteY19" fmla="*/ 49978 h 159148"/>
                  <a:gd name="connsiteX20" fmla="*/ 31892 w 67464"/>
                  <a:gd name="connsiteY20" fmla="*/ 7046 h 159148"/>
                  <a:gd name="connsiteX21" fmla="*/ 0 w 67464"/>
                  <a:gd name="connsiteY21" fmla="*/ 57338 h 159148"/>
                  <a:gd name="connsiteX22" fmla="*/ 0 w 67464"/>
                  <a:gd name="connsiteY22" fmla="*/ 67151 h 159148"/>
                  <a:gd name="connsiteX23" fmla="*/ 0 w 67464"/>
                  <a:gd name="connsiteY23" fmla="*/ 67151 h 159148"/>
                  <a:gd name="connsiteX24" fmla="*/ 35572 w 67464"/>
                  <a:gd name="connsiteY24" fmla="*/ 4593 h 159148"/>
                  <a:gd name="connsiteX25" fmla="*/ 35572 w 67464"/>
                  <a:gd name="connsiteY25" fmla="*/ 47525 h 159148"/>
                  <a:gd name="connsiteX26" fmla="*/ 67465 w 67464"/>
                  <a:gd name="connsiteY26" fmla="*/ 30352 h 159148"/>
                  <a:gd name="connsiteX27" fmla="*/ 67465 w 67464"/>
                  <a:gd name="connsiteY27" fmla="*/ 20539 h 159148"/>
                  <a:gd name="connsiteX28" fmla="*/ 35572 w 67464"/>
                  <a:gd name="connsiteY28" fmla="*/ 4593 h 159148"/>
                  <a:gd name="connsiteX29" fmla="*/ 35572 w 67464"/>
                  <a:gd name="connsiteY29" fmla="*/ 4593 h 159148"/>
                  <a:gd name="connsiteX30" fmla="*/ 67465 w 67464"/>
                  <a:gd name="connsiteY30" fmla="*/ 75737 h 159148"/>
                  <a:gd name="connsiteX31" fmla="*/ 35572 w 67464"/>
                  <a:gd name="connsiteY31" fmla="*/ 92910 h 159148"/>
                  <a:gd name="connsiteX32" fmla="*/ 35572 w 67464"/>
                  <a:gd name="connsiteY32" fmla="*/ 49978 h 159148"/>
                  <a:gd name="connsiteX33" fmla="*/ 67465 w 67464"/>
                  <a:gd name="connsiteY33" fmla="*/ 32805 h 159148"/>
                  <a:gd name="connsiteX34" fmla="*/ 67465 w 67464"/>
                  <a:gd name="connsiteY34" fmla="*/ 75737 h 1591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67464" h="159148">
                    <a:moveTo>
                      <a:pt x="67465" y="121123"/>
                    </a:moveTo>
                    <a:lnTo>
                      <a:pt x="67465" y="78191"/>
                    </a:lnTo>
                    <a:lnTo>
                      <a:pt x="35572" y="95364"/>
                    </a:lnTo>
                    <a:lnTo>
                      <a:pt x="35572" y="138296"/>
                    </a:lnTo>
                    <a:lnTo>
                      <a:pt x="67465" y="121123"/>
                    </a:lnTo>
                    <a:lnTo>
                      <a:pt x="67465" y="121123"/>
                    </a:lnTo>
                    <a:close/>
                    <a:moveTo>
                      <a:pt x="31892" y="141976"/>
                    </a:moveTo>
                    <a:lnTo>
                      <a:pt x="31892" y="99043"/>
                    </a:lnTo>
                    <a:lnTo>
                      <a:pt x="1227" y="116216"/>
                    </a:lnTo>
                    <a:lnTo>
                      <a:pt x="1227" y="159149"/>
                    </a:lnTo>
                    <a:lnTo>
                      <a:pt x="31892" y="141976"/>
                    </a:lnTo>
                    <a:lnTo>
                      <a:pt x="31892" y="141976"/>
                    </a:lnTo>
                    <a:close/>
                    <a:moveTo>
                      <a:pt x="0" y="112536"/>
                    </a:moveTo>
                    <a:lnTo>
                      <a:pt x="0" y="69604"/>
                    </a:lnTo>
                    <a:lnTo>
                      <a:pt x="31892" y="52431"/>
                    </a:lnTo>
                    <a:lnTo>
                      <a:pt x="31892" y="95364"/>
                    </a:lnTo>
                    <a:lnTo>
                      <a:pt x="0" y="112536"/>
                    </a:lnTo>
                    <a:lnTo>
                      <a:pt x="0" y="112536"/>
                    </a:lnTo>
                    <a:close/>
                    <a:moveTo>
                      <a:pt x="0" y="67151"/>
                    </a:moveTo>
                    <a:lnTo>
                      <a:pt x="31892" y="49978"/>
                    </a:lnTo>
                    <a:lnTo>
                      <a:pt x="31892" y="7046"/>
                    </a:lnTo>
                    <a:cubicBezTo>
                      <a:pt x="15946" y="16859"/>
                      <a:pt x="0" y="36485"/>
                      <a:pt x="0" y="57338"/>
                    </a:cubicBezTo>
                    <a:lnTo>
                      <a:pt x="0" y="67151"/>
                    </a:lnTo>
                    <a:lnTo>
                      <a:pt x="0" y="67151"/>
                    </a:lnTo>
                    <a:close/>
                    <a:moveTo>
                      <a:pt x="35572" y="4593"/>
                    </a:moveTo>
                    <a:lnTo>
                      <a:pt x="35572" y="47525"/>
                    </a:lnTo>
                    <a:lnTo>
                      <a:pt x="67465" y="30352"/>
                    </a:lnTo>
                    <a:lnTo>
                      <a:pt x="67465" y="20539"/>
                    </a:lnTo>
                    <a:cubicBezTo>
                      <a:pt x="66238" y="-1541"/>
                      <a:pt x="51519" y="-3994"/>
                      <a:pt x="35572" y="4593"/>
                    </a:cubicBezTo>
                    <a:lnTo>
                      <a:pt x="35572" y="4593"/>
                    </a:lnTo>
                    <a:close/>
                    <a:moveTo>
                      <a:pt x="67465" y="75737"/>
                    </a:moveTo>
                    <a:lnTo>
                      <a:pt x="35572" y="92910"/>
                    </a:lnTo>
                    <a:lnTo>
                      <a:pt x="35572" y="49978"/>
                    </a:lnTo>
                    <a:lnTo>
                      <a:pt x="67465" y="32805"/>
                    </a:lnTo>
                    <a:lnTo>
                      <a:pt x="67465" y="75737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42" name="Graphic 2">
              <a:extLst>
                <a:ext uri="{FF2B5EF4-FFF2-40B4-BE49-F238E27FC236}">
                  <a16:creationId xmlns:a16="http://schemas.microsoft.com/office/drawing/2014/main" id="{238AE93C-5901-466F-B6A7-C4B1DEF308E0}"/>
                </a:ext>
              </a:extLst>
            </p:cNvPr>
            <p:cNvGrpSpPr/>
            <p:nvPr/>
          </p:nvGrpSpPr>
          <p:grpSpPr>
            <a:xfrm>
              <a:off x="3381458" y="3353179"/>
              <a:ext cx="285805" cy="279441"/>
              <a:chOff x="3381458" y="3353179"/>
              <a:chExt cx="285805" cy="279441"/>
            </a:xfrm>
            <a:solidFill>
              <a:srgbClr val="FFFFFF"/>
            </a:solidFill>
          </p:grpSpPr>
          <p:sp>
            <p:nvSpPr>
              <p:cNvPr id="124" name="Freeform: Shape 123">
                <a:extLst>
                  <a:ext uri="{FF2B5EF4-FFF2-40B4-BE49-F238E27FC236}">
                    <a16:creationId xmlns:a16="http://schemas.microsoft.com/office/drawing/2014/main" id="{73E0B209-2B50-4C43-BC43-2F306AF70415}"/>
                  </a:ext>
                </a:extLst>
              </p:cNvPr>
              <p:cNvSpPr/>
              <p:nvPr/>
            </p:nvSpPr>
            <p:spPr>
              <a:xfrm>
                <a:off x="3381458" y="3477070"/>
                <a:ext cx="65011" cy="155551"/>
              </a:xfrm>
              <a:custGeom>
                <a:avLst/>
                <a:gdLst>
                  <a:gd name="connsiteX0" fmla="*/ 63785 w 65011"/>
                  <a:gd name="connsiteY0" fmla="*/ 119979 h 155551"/>
                  <a:gd name="connsiteX1" fmla="*/ 63785 w 65011"/>
                  <a:gd name="connsiteY1" fmla="*/ 80727 h 155551"/>
                  <a:gd name="connsiteX2" fmla="*/ 34346 w 65011"/>
                  <a:gd name="connsiteY2" fmla="*/ 96673 h 155551"/>
                  <a:gd name="connsiteX3" fmla="*/ 34346 w 65011"/>
                  <a:gd name="connsiteY3" fmla="*/ 135925 h 155551"/>
                  <a:gd name="connsiteX4" fmla="*/ 63785 w 65011"/>
                  <a:gd name="connsiteY4" fmla="*/ 119979 h 155551"/>
                  <a:gd name="connsiteX5" fmla="*/ 63785 w 65011"/>
                  <a:gd name="connsiteY5" fmla="*/ 119979 h 155551"/>
                  <a:gd name="connsiteX6" fmla="*/ 29439 w 65011"/>
                  <a:gd name="connsiteY6" fmla="*/ 139605 h 155551"/>
                  <a:gd name="connsiteX7" fmla="*/ 29439 w 65011"/>
                  <a:gd name="connsiteY7" fmla="*/ 100353 h 155551"/>
                  <a:gd name="connsiteX8" fmla="*/ 1227 w 65011"/>
                  <a:gd name="connsiteY8" fmla="*/ 116299 h 155551"/>
                  <a:gd name="connsiteX9" fmla="*/ 1227 w 65011"/>
                  <a:gd name="connsiteY9" fmla="*/ 155551 h 155551"/>
                  <a:gd name="connsiteX10" fmla="*/ 29439 w 65011"/>
                  <a:gd name="connsiteY10" fmla="*/ 139605 h 155551"/>
                  <a:gd name="connsiteX11" fmla="*/ 29439 w 65011"/>
                  <a:gd name="connsiteY11" fmla="*/ 139605 h 155551"/>
                  <a:gd name="connsiteX12" fmla="*/ 0 w 65011"/>
                  <a:gd name="connsiteY12" fmla="*/ 112619 h 155551"/>
                  <a:gd name="connsiteX13" fmla="*/ 28213 w 65011"/>
                  <a:gd name="connsiteY13" fmla="*/ 96673 h 155551"/>
                  <a:gd name="connsiteX14" fmla="*/ 28213 w 65011"/>
                  <a:gd name="connsiteY14" fmla="*/ 96673 h 155551"/>
                  <a:gd name="connsiteX15" fmla="*/ 0 w 65011"/>
                  <a:gd name="connsiteY15" fmla="*/ 112619 h 155551"/>
                  <a:gd name="connsiteX16" fmla="*/ 0 w 65011"/>
                  <a:gd name="connsiteY16" fmla="*/ 112619 h 155551"/>
                  <a:gd name="connsiteX17" fmla="*/ 0 w 65011"/>
                  <a:gd name="connsiteY17" fmla="*/ 112619 h 155551"/>
                  <a:gd name="connsiteX18" fmla="*/ 29439 w 65011"/>
                  <a:gd name="connsiteY18" fmla="*/ 53741 h 155551"/>
                  <a:gd name="connsiteX19" fmla="*/ 29439 w 65011"/>
                  <a:gd name="connsiteY19" fmla="*/ 92993 h 155551"/>
                  <a:gd name="connsiteX20" fmla="*/ 1227 w 65011"/>
                  <a:gd name="connsiteY20" fmla="*/ 108939 h 155551"/>
                  <a:gd name="connsiteX21" fmla="*/ 1227 w 65011"/>
                  <a:gd name="connsiteY21" fmla="*/ 69687 h 155551"/>
                  <a:gd name="connsiteX22" fmla="*/ 29439 w 65011"/>
                  <a:gd name="connsiteY22" fmla="*/ 53741 h 155551"/>
                  <a:gd name="connsiteX23" fmla="*/ 29439 w 65011"/>
                  <a:gd name="connsiteY23" fmla="*/ 53741 h 155551"/>
                  <a:gd name="connsiteX24" fmla="*/ 29439 w 65011"/>
                  <a:gd name="connsiteY24" fmla="*/ 8355 h 155551"/>
                  <a:gd name="connsiteX25" fmla="*/ 0 w 65011"/>
                  <a:gd name="connsiteY25" fmla="*/ 57420 h 155551"/>
                  <a:gd name="connsiteX26" fmla="*/ 0 w 65011"/>
                  <a:gd name="connsiteY26" fmla="*/ 63554 h 155551"/>
                  <a:gd name="connsiteX27" fmla="*/ 29439 w 65011"/>
                  <a:gd name="connsiteY27" fmla="*/ 47607 h 155551"/>
                  <a:gd name="connsiteX28" fmla="*/ 29439 w 65011"/>
                  <a:gd name="connsiteY28" fmla="*/ 8355 h 155551"/>
                  <a:gd name="connsiteX29" fmla="*/ 29439 w 65011"/>
                  <a:gd name="connsiteY29" fmla="*/ 8355 h 155551"/>
                  <a:gd name="connsiteX30" fmla="*/ 60105 w 65011"/>
                  <a:gd name="connsiteY30" fmla="*/ 2222 h 155551"/>
                  <a:gd name="connsiteX31" fmla="*/ 35572 w 65011"/>
                  <a:gd name="connsiteY31" fmla="*/ 3448 h 155551"/>
                  <a:gd name="connsiteX32" fmla="*/ 35572 w 65011"/>
                  <a:gd name="connsiteY32" fmla="*/ 42701 h 155551"/>
                  <a:gd name="connsiteX33" fmla="*/ 65012 w 65011"/>
                  <a:gd name="connsiteY33" fmla="*/ 26755 h 155551"/>
                  <a:gd name="connsiteX34" fmla="*/ 65012 w 65011"/>
                  <a:gd name="connsiteY34" fmla="*/ 16942 h 155551"/>
                  <a:gd name="connsiteX35" fmla="*/ 60105 w 65011"/>
                  <a:gd name="connsiteY35" fmla="*/ 2222 h 155551"/>
                  <a:gd name="connsiteX36" fmla="*/ 60105 w 65011"/>
                  <a:gd name="connsiteY36" fmla="*/ 2222 h 155551"/>
                  <a:gd name="connsiteX37" fmla="*/ 63785 w 65011"/>
                  <a:gd name="connsiteY37" fmla="*/ 34114 h 155551"/>
                  <a:gd name="connsiteX38" fmla="*/ 63785 w 65011"/>
                  <a:gd name="connsiteY38" fmla="*/ 73367 h 155551"/>
                  <a:gd name="connsiteX39" fmla="*/ 34346 w 65011"/>
                  <a:gd name="connsiteY39" fmla="*/ 89313 h 155551"/>
                  <a:gd name="connsiteX40" fmla="*/ 34346 w 65011"/>
                  <a:gd name="connsiteY40" fmla="*/ 50061 h 155551"/>
                  <a:gd name="connsiteX41" fmla="*/ 63785 w 65011"/>
                  <a:gd name="connsiteY41" fmla="*/ 34114 h 155551"/>
                  <a:gd name="connsiteX42" fmla="*/ 63785 w 65011"/>
                  <a:gd name="connsiteY42" fmla="*/ 34114 h 155551"/>
                  <a:gd name="connsiteX43" fmla="*/ 63785 w 65011"/>
                  <a:gd name="connsiteY43" fmla="*/ 30435 h 155551"/>
                  <a:gd name="connsiteX44" fmla="*/ 34346 w 65011"/>
                  <a:gd name="connsiteY44" fmla="*/ 46381 h 155551"/>
                  <a:gd name="connsiteX45" fmla="*/ 34346 w 65011"/>
                  <a:gd name="connsiteY45" fmla="*/ 46381 h 155551"/>
                  <a:gd name="connsiteX46" fmla="*/ 63785 w 65011"/>
                  <a:gd name="connsiteY46" fmla="*/ 30435 h 1555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65011" h="155551">
                    <a:moveTo>
                      <a:pt x="63785" y="119979"/>
                    </a:moveTo>
                    <a:lnTo>
                      <a:pt x="63785" y="80727"/>
                    </a:lnTo>
                    <a:lnTo>
                      <a:pt x="34346" y="96673"/>
                    </a:lnTo>
                    <a:lnTo>
                      <a:pt x="34346" y="135925"/>
                    </a:lnTo>
                    <a:lnTo>
                      <a:pt x="63785" y="119979"/>
                    </a:lnTo>
                    <a:lnTo>
                      <a:pt x="63785" y="119979"/>
                    </a:lnTo>
                    <a:close/>
                    <a:moveTo>
                      <a:pt x="29439" y="139605"/>
                    </a:moveTo>
                    <a:lnTo>
                      <a:pt x="29439" y="100353"/>
                    </a:lnTo>
                    <a:lnTo>
                      <a:pt x="1227" y="116299"/>
                    </a:lnTo>
                    <a:lnTo>
                      <a:pt x="1227" y="155551"/>
                    </a:lnTo>
                    <a:lnTo>
                      <a:pt x="29439" y="139605"/>
                    </a:lnTo>
                    <a:lnTo>
                      <a:pt x="29439" y="139605"/>
                    </a:lnTo>
                    <a:close/>
                    <a:moveTo>
                      <a:pt x="0" y="112619"/>
                    </a:moveTo>
                    <a:lnTo>
                      <a:pt x="28213" y="96673"/>
                    </a:lnTo>
                    <a:lnTo>
                      <a:pt x="28213" y="96673"/>
                    </a:lnTo>
                    <a:lnTo>
                      <a:pt x="0" y="112619"/>
                    </a:lnTo>
                    <a:lnTo>
                      <a:pt x="0" y="112619"/>
                    </a:lnTo>
                    <a:lnTo>
                      <a:pt x="0" y="112619"/>
                    </a:lnTo>
                    <a:close/>
                    <a:moveTo>
                      <a:pt x="29439" y="53741"/>
                    </a:moveTo>
                    <a:lnTo>
                      <a:pt x="29439" y="92993"/>
                    </a:lnTo>
                    <a:lnTo>
                      <a:pt x="1227" y="108939"/>
                    </a:lnTo>
                    <a:lnTo>
                      <a:pt x="1227" y="69687"/>
                    </a:lnTo>
                    <a:lnTo>
                      <a:pt x="29439" y="53741"/>
                    </a:lnTo>
                    <a:lnTo>
                      <a:pt x="29439" y="53741"/>
                    </a:lnTo>
                    <a:close/>
                    <a:moveTo>
                      <a:pt x="29439" y="8355"/>
                    </a:moveTo>
                    <a:cubicBezTo>
                      <a:pt x="14720" y="18168"/>
                      <a:pt x="0" y="36568"/>
                      <a:pt x="0" y="57420"/>
                    </a:cubicBezTo>
                    <a:lnTo>
                      <a:pt x="0" y="63554"/>
                    </a:lnTo>
                    <a:lnTo>
                      <a:pt x="29439" y="47607"/>
                    </a:lnTo>
                    <a:lnTo>
                      <a:pt x="29439" y="8355"/>
                    </a:lnTo>
                    <a:lnTo>
                      <a:pt x="29439" y="8355"/>
                    </a:lnTo>
                    <a:close/>
                    <a:moveTo>
                      <a:pt x="60105" y="2222"/>
                    </a:moveTo>
                    <a:cubicBezTo>
                      <a:pt x="53972" y="-1458"/>
                      <a:pt x="45385" y="-231"/>
                      <a:pt x="35572" y="3448"/>
                    </a:cubicBezTo>
                    <a:lnTo>
                      <a:pt x="35572" y="42701"/>
                    </a:lnTo>
                    <a:lnTo>
                      <a:pt x="65012" y="26755"/>
                    </a:lnTo>
                    <a:lnTo>
                      <a:pt x="65012" y="16942"/>
                    </a:lnTo>
                    <a:cubicBezTo>
                      <a:pt x="63785" y="10808"/>
                      <a:pt x="62558" y="5902"/>
                      <a:pt x="60105" y="2222"/>
                    </a:cubicBezTo>
                    <a:lnTo>
                      <a:pt x="60105" y="2222"/>
                    </a:lnTo>
                    <a:close/>
                    <a:moveTo>
                      <a:pt x="63785" y="34114"/>
                    </a:moveTo>
                    <a:lnTo>
                      <a:pt x="63785" y="73367"/>
                    </a:lnTo>
                    <a:lnTo>
                      <a:pt x="34346" y="89313"/>
                    </a:lnTo>
                    <a:lnTo>
                      <a:pt x="34346" y="50061"/>
                    </a:lnTo>
                    <a:lnTo>
                      <a:pt x="63785" y="34114"/>
                    </a:lnTo>
                    <a:lnTo>
                      <a:pt x="63785" y="34114"/>
                    </a:lnTo>
                    <a:close/>
                    <a:moveTo>
                      <a:pt x="63785" y="30435"/>
                    </a:moveTo>
                    <a:lnTo>
                      <a:pt x="34346" y="46381"/>
                    </a:lnTo>
                    <a:lnTo>
                      <a:pt x="34346" y="46381"/>
                    </a:lnTo>
                    <a:lnTo>
                      <a:pt x="63785" y="30435"/>
                    </a:lnTo>
                    <a:close/>
                  </a:path>
                </a:pathLst>
              </a:custGeom>
              <a:solidFill>
                <a:srgbClr val="FFFFF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5" name="Freeform: Shape 124">
                <a:extLst>
                  <a:ext uri="{FF2B5EF4-FFF2-40B4-BE49-F238E27FC236}">
                    <a16:creationId xmlns:a16="http://schemas.microsoft.com/office/drawing/2014/main" id="{CFD3B17F-F198-4E22-9132-85C78AEB0137}"/>
                  </a:ext>
                </a:extLst>
              </p:cNvPr>
              <p:cNvSpPr/>
              <p:nvPr/>
            </p:nvSpPr>
            <p:spPr>
              <a:xfrm>
                <a:off x="3491855" y="3415738"/>
                <a:ext cx="65011" cy="154324"/>
              </a:xfrm>
              <a:custGeom>
                <a:avLst/>
                <a:gdLst>
                  <a:gd name="connsiteX0" fmla="*/ 65012 w 65011"/>
                  <a:gd name="connsiteY0" fmla="*/ 118752 h 154324"/>
                  <a:gd name="connsiteX1" fmla="*/ 65012 w 65011"/>
                  <a:gd name="connsiteY1" fmla="*/ 79500 h 154324"/>
                  <a:gd name="connsiteX2" fmla="*/ 35572 w 65011"/>
                  <a:gd name="connsiteY2" fmla="*/ 95446 h 154324"/>
                  <a:gd name="connsiteX3" fmla="*/ 35572 w 65011"/>
                  <a:gd name="connsiteY3" fmla="*/ 134699 h 154324"/>
                  <a:gd name="connsiteX4" fmla="*/ 65012 w 65011"/>
                  <a:gd name="connsiteY4" fmla="*/ 118752 h 154324"/>
                  <a:gd name="connsiteX5" fmla="*/ 65012 w 65011"/>
                  <a:gd name="connsiteY5" fmla="*/ 118752 h 154324"/>
                  <a:gd name="connsiteX6" fmla="*/ 29439 w 65011"/>
                  <a:gd name="connsiteY6" fmla="*/ 138378 h 154324"/>
                  <a:gd name="connsiteX7" fmla="*/ 29439 w 65011"/>
                  <a:gd name="connsiteY7" fmla="*/ 99126 h 154324"/>
                  <a:gd name="connsiteX8" fmla="*/ 1227 w 65011"/>
                  <a:gd name="connsiteY8" fmla="*/ 115072 h 154324"/>
                  <a:gd name="connsiteX9" fmla="*/ 1227 w 65011"/>
                  <a:gd name="connsiteY9" fmla="*/ 154325 h 154324"/>
                  <a:gd name="connsiteX10" fmla="*/ 29439 w 65011"/>
                  <a:gd name="connsiteY10" fmla="*/ 138378 h 154324"/>
                  <a:gd name="connsiteX11" fmla="*/ 29439 w 65011"/>
                  <a:gd name="connsiteY11" fmla="*/ 138378 h 154324"/>
                  <a:gd name="connsiteX12" fmla="*/ 0 w 65011"/>
                  <a:gd name="connsiteY12" fmla="*/ 112619 h 154324"/>
                  <a:gd name="connsiteX13" fmla="*/ 28213 w 65011"/>
                  <a:gd name="connsiteY13" fmla="*/ 96673 h 154324"/>
                  <a:gd name="connsiteX14" fmla="*/ 28213 w 65011"/>
                  <a:gd name="connsiteY14" fmla="*/ 96673 h 154324"/>
                  <a:gd name="connsiteX15" fmla="*/ 0 w 65011"/>
                  <a:gd name="connsiteY15" fmla="*/ 112619 h 154324"/>
                  <a:gd name="connsiteX16" fmla="*/ 0 w 65011"/>
                  <a:gd name="connsiteY16" fmla="*/ 112619 h 154324"/>
                  <a:gd name="connsiteX17" fmla="*/ 0 w 65011"/>
                  <a:gd name="connsiteY17" fmla="*/ 112619 h 154324"/>
                  <a:gd name="connsiteX18" fmla="*/ 29439 w 65011"/>
                  <a:gd name="connsiteY18" fmla="*/ 53741 h 154324"/>
                  <a:gd name="connsiteX19" fmla="*/ 29439 w 65011"/>
                  <a:gd name="connsiteY19" fmla="*/ 92993 h 154324"/>
                  <a:gd name="connsiteX20" fmla="*/ 1227 w 65011"/>
                  <a:gd name="connsiteY20" fmla="*/ 108939 h 154324"/>
                  <a:gd name="connsiteX21" fmla="*/ 1227 w 65011"/>
                  <a:gd name="connsiteY21" fmla="*/ 69687 h 154324"/>
                  <a:gd name="connsiteX22" fmla="*/ 29439 w 65011"/>
                  <a:gd name="connsiteY22" fmla="*/ 53741 h 154324"/>
                  <a:gd name="connsiteX23" fmla="*/ 29439 w 65011"/>
                  <a:gd name="connsiteY23" fmla="*/ 53741 h 154324"/>
                  <a:gd name="connsiteX24" fmla="*/ 29439 w 65011"/>
                  <a:gd name="connsiteY24" fmla="*/ 7128 h 154324"/>
                  <a:gd name="connsiteX25" fmla="*/ 0 w 65011"/>
                  <a:gd name="connsiteY25" fmla="*/ 56194 h 154324"/>
                  <a:gd name="connsiteX26" fmla="*/ 0 w 65011"/>
                  <a:gd name="connsiteY26" fmla="*/ 62327 h 154324"/>
                  <a:gd name="connsiteX27" fmla="*/ 29439 w 65011"/>
                  <a:gd name="connsiteY27" fmla="*/ 46381 h 154324"/>
                  <a:gd name="connsiteX28" fmla="*/ 29439 w 65011"/>
                  <a:gd name="connsiteY28" fmla="*/ 7128 h 154324"/>
                  <a:gd name="connsiteX29" fmla="*/ 29439 w 65011"/>
                  <a:gd name="connsiteY29" fmla="*/ 7128 h 154324"/>
                  <a:gd name="connsiteX30" fmla="*/ 60105 w 65011"/>
                  <a:gd name="connsiteY30" fmla="*/ 2222 h 154324"/>
                  <a:gd name="connsiteX31" fmla="*/ 35572 w 65011"/>
                  <a:gd name="connsiteY31" fmla="*/ 3448 h 154324"/>
                  <a:gd name="connsiteX32" fmla="*/ 35572 w 65011"/>
                  <a:gd name="connsiteY32" fmla="*/ 42701 h 154324"/>
                  <a:gd name="connsiteX33" fmla="*/ 65012 w 65011"/>
                  <a:gd name="connsiteY33" fmla="*/ 26755 h 154324"/>
                  <a:gd name="connsiteX34" fmla="*/ 65012 w 65011"/>
                  <a:gd name="connsiteY34" fmla="*/ 16942 h 154324"/>
                  <a:gd name="connsiteX35" fmla="*/ 60105 w 65011"/>
                  <a:gd name="connsiteY35" fmla="*/ 2222 h 154324"/>
                  <a:gd name="connsiteX36" fmla="*/ 60105 w 65011"/>
                  <a:gd name="connsiteY36" fmla="*/ 2222 h 154324"/>
                  <a:gd name="connsiteX37" fmla="*/ 63785 w 65011"/>
                  <a:gd name="connsiteY37" fmla="*/ 34114 h 154324"/>
                  <a:gd name="connsiteX38" fmla="*/ 63785 w 65011"/>
                  <a:gd name="connsiteY38" fmla="*/ 73367 h 154324"/>
                  <a:gd name="connsiteX39" fmla="*/ 34346 w 65011"/>
                  <a:gd name="connsiteY39" fmla="*/ 89313 h 154324"/>
                  <a:gd name="connsiteX40" fmla="*/ 34346 w 65011"/>
                  <a:gd name="connsiteY40" fmla="*/ 50061 h 154324"/>
                  <a:gd name="connsiteX41" fmla="*/ 63785 w 65011"/>
                  <a:gd name="connsiteY41" fmla="*/ 34114 h 154324"/>
                  <a:gd name="connsiteX42" fmla="*/ 63785 w 65011"/>
                  <a:gd name="connsiteY42" fmla="*/ 34114 h 154324"/>
                  <a:gd name="connsiteX43" fmla="*/ 63785 w 65011"/>
                  <a:gd name="connsiteY43" fmla="*/ 30435 h 154324"/>
                  <a:gd name="connsiteX44" fmla="*/ 34346 w 65011"/>
                  <a:gd name="connsiteY44" fmla="*/ 46381 h 154324"/>
                  <a:gd name="connsiteX45" fmla="*/ 34346 w 65011"/>
                  <a:gd name="connsiteY45" fmla="*/ 46381 h 154324"/>
                  <a:gd name="connsiteX46" fmla="*/ 63785 w 65011"/>
                  <a:gd name="connsiteY46" fmla="*/ 30435 h 1543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65011" h="154324">
                    <a:moveTo>
                      <a:pt x="65012" y="118752"/>
                    </a:moveTo>
                    <a:lnTo>
                      <a:pt x="65012" y="79500"/>
                    </a:lnTo>
                    <a:lnTo>
                      <a:pt x="35572" y="95446"/>
                    </a:lnTo>
                    <a:lnTo>
                      <a:pt x="35572" y="134699"/>
                    </a:lnTo>
                    <a:lnTo>
                      <a:pt x="65012" y="118752"/>
                    </a:lnTo>
                    <a:lnTo>
                      <a:pt x="65012" y="118752"/>
                    </a:lnTo>
                    <a:close/>
                    <a:moveTo>
                      <a:pt x="29439" y="138378"/>
                    </a:moveTo>
                    <a:lnTo>
                      <a:pt x="29439" y="99126"/>
                    </a:lnTo>
                    <a:lnTo>
                      <a:pt x="1227" y="115072"/>
                    </a:lnTo>
                    <a:lnTo>
                      <a:pt x="1227" y="154325"/>
                    </a:lnTo>
                    <a:lnTo>
                      <a:pt x="29439" y="138378"/>
                    </a:lnTo>
                    <a:lnTo>
                      <a:pt x="29439" y="138378"/>
                    </a:lnTo>
                    <a:close/>
                    <a:moveTo>
                      <a:pt x="0" y="112619"/>
                    </a:moveTo>
                    <a:lnTo>
                      <a:pt x="28213" y="96673"/>
                    </a:lnTo>
                    <a:lnTo>
                      <a:pt x="28213" y="96673"/>
                    </a:lnTo>
                    <a:lnTo>
                      <a:pt x="0" y="112619"/>
                    </a:lnTo>
                    <a:lnTo>
                      <a:pt x="0" y="112619"/>
                    </a:lnTo>
                    <a:lnTo>
                      <a:pt x="0" y="112619"/>
                    </a:lnTo>
                    <a:close/>
                    <a:moveTo>
                      <a:pt x="29439" y="53741"/>
                    </a:moveTo>
                    <a:lnTo>
                      <a:pt x="29439" y="92993"/>
                    </a:lnTo>
                    <a:lnTo>
                      <a:pt x="1227" y="108939"/>
                    </a:lnTo>
                    <a:lnTo>
                      <a:pt x="1227" y="69687"/>
                    </a:lnTo>
                    <a:lnTo>
                      <a:pt x="29439" y="53741"/>
                    </a:lnTo>
                    <a:lnTo>
                      <a:pt x="29439" y="53741"/>
                    </a:lnTo>
                    <a:close/>
                    <a:moveTo>
                      <a:pt x="29439" y="7128"/>
                    </a:moveTo>
                    <a:cubicBezTo>
                      <a:pt x="14720" y="16942"/>
                      <a:pt x="0" y="35341"/>
                      <a:pt x="0" y="56194"/>
                    </a:cubicBezTo>
                    <a:lnTo>
                      <a:pt x="0" y="62327"/>
                    </a:lnTo>
                    <a:lnTo>
                      <a:pt x="29439" y="46381"/>
                    </a:lnTo>
                    <a:lnTo>
                      <a:pt x="29439" y="7128"/>
                    </a:lnTo>
                    <a:lnTo>
                      <a:pt x="29439" y="7128"/>
                    </a:lnTo>
                    <a:close/>
                    <a:moveTo>
                      <a:pt x="60105" y="2222"/>
                    </a:moveTo>
                    <a:cubicBezTo>
                      <a:pt x="53972" y="-1458"/>
                      <a:pt x="45385" y="-231"/>
                      <a:pt x="35572" y="3448"/>
                    </a:cubicBezTo>
                    <a:lnTo>
                      <a:pt x="35572" y="42701"/>
                    </a:lnTo>
                    <a:lnTo>
                      <a:pt x="65012" y="26755"/>
                    </a:lnTo>
                    <a:lnTo>
                      <a:pt x="65012" y="16942"/>
                    </a:lnTo>
                    <a:cubicBezTo>
                      <a:pt x="63785" y="9582"/>
                      <a:pt x="62558" y="5902"/>
                      <a:pt x="60105" y="2222"/>
                    </a:cubicBezTo>
                    <a:lnTo>
                      <a:pt x="60105" y="2222"/>
                    </a:lnTo>
                    <a:close/>
                    <a:moveTo>
                      <a:pt x="63785" y="34114"/>
                    </a:moveTo>
                    <a:lnTo>
                      <a:pt x="63785" y="73367"/>
                    </a:lnTo>
                    <a:lnTo>
                      <a:pt x="34346" y="89313"/>
                    </a:lnTo>
                    <a:lnTo>
                      <a:pt x="34346" y="50061"/>
                    </a:lnTo>
                    <a:lnTo>
                      <a:pt x="63785" y="34114"/>
                    </a:lnTo>
                    <a:lnTo>
                      <a:pt x="63785" y="34114"/>
                    </a:lnTo>
                    <a:close/>
                    <a:moveTo>
                      <a:pt x="63785" y="30435"/>
                    </a:moveTo>
                    <a:lnTo>
                      <a:pt x="34346" y="46381"/>
                    </a:lnTo>
                    <a:lnTo>
                      <a:pt x="34346" y="46381"/>
                    </a:lnTo>
                    <a:lnTo>
                      <a:pt x="63785" y="30435"/>
                    </a:lnTo>
                    <a:close/>
                  </a:path>
                </a:pathLst>
              </a:custGeom>
              <a:solidFill>
                <a:srgbClr val="FFFFF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6" name="Freeform: Shape 125">
                <a:extLst>
                  <a:ext uri="{FF2B5EF4-FFF2-40B4-BE49-F238E27FC236}">
                    <a16:creationId xmlns:a16="http://schemas.microsoft.com/office/drawing/2014/main" id="{AEA50324-0865-4FA3-B510-5760CD644CAF}"/>
                  </a:ext>
                </a:extLst>
              </p:cNvPr>
              <p:cNvSpPr/>
              <p:nvPr/>
            </p:nvSpPr>
            <p:spPr>
              <a:xfrm>
                <a:off x="3602252" y="3353179"/>
                <a:ext cx="65011" cy="155551"/>
              </a:xfrm>
              <a:custGeom>
                <a:avLst/>
                <a:gdLst>
                  <a:gd name="connsiteX0" fmla="*/ 65012 w 65011"/>
                  <a:gd name="connsiteY0" fmla="*/ 119979 h 155551"/>
                  <a:gd name="connsiteX1" fmla="*/ 65012 w 65011"/>
                  <a:gd name="connsiteY1" fmla="*/ 80727 h 155551"/>
                  <a:gd name="connsiteX2" fmla="*/ 35572 w 65011"/>
                  <a:gd name="connsiteY2" fmla="*/ 96673 h 155551"/>
                  <a:gd name="connsiteX3" fmla="*/ 35572 w 65011"/>
                  <a:gd name="connsiteY3" fmla="*/ 135925 h 155551"/>
                  <a:gd name="connsiteX4" fmla="*/ 65012 w 65011"/>
                  <a:gd name="connsiteY4" fmla="*/ 119979 h 155551"/>
                  <a:gd name="connsiteX5" fmla="*/ 65012 w 65011"/>
                  <a:gd name="connsiteY5" fmla="*/ 119979 h 155551"/>
                  <a:gd name="connsiteX6" fmla="*/ 29439 w 65011"/>
                  <a:gd name="connsiteY6" fmla="*/ 139605 h 155551"/>
                  <a:gd name="connsiteX7" fmla="*/ 29439 w 65011"/>
                  <a:gd name="connsiteY7" fmla="*/ 100353 h 155551"/>
                  <a:gd name="connsiteX8" fmla="*/ 1227 w 65011"/>
                  <a:gd name="connsiteY8" fmla="*/ 116299 h 155551"/>
                  <a:gd name="connsiteX9" fmla="*/ 1227 w 65011"/>
                  <a:gd name="connsiteY9" fmla="*/ 155551 h 155551"/>
                  <a:gd name="connsiteX10" fmla="*/ 29439 w 65011"/>
                  <a:gd name="connsiteY10" fmla="*/ 139605 h 155551"/>
                  <a:gd name="connsiteX11" fmla="*/ 29439 w 65011"/>
                  <a:gd name="connsiteY11" fmla="*/ 139605 h 155551"/>
                  <a:gd name="connsiteX12" fmla="*/ 0 w 65011"/>
                  <a:gd name="connsiteY12" fmla="*/ 112619 h 155551"/>
                  <a:gd name="connsiteX13" fmla="*/ 28213 w 65011"/>
                  <a:gd name="connsiteY13" fmla="*/ 96673 h 155551"/>
                  <a:gd name="connsiteX14" fmla="*/ 28213 w 65011"/>
                  <a:gd name="connsiteY14" fmla="*/ 96673 h 155551"/>
                  <a:gd name="connsiteX15" fmla="*/ 0 w 65011"/>
                  <a:gd name="connsiteY15" fmla="*/ 112619 h 155551"/>
                  <a:gd name="connsiteX16" fmla="*/ 0 w 65011"/>
                  <a:gd name="connsiteY16" fmla="*/ 112619 h 155551"/>
                  <a:gd name="connsiteX17" fmla="*/ 0 w 65011"/>
                  <a:gd name="connsiteY17" fmla="*/ 112619 h 155551"/>
                  <a:gd name="connsiteX18" fmla="*/ 29439 w 65011"/>
                  <a:gd name="connsiteY18" fmla="*/ 53741 h 155551"/>
                  <a:gd name="connsiteX19" fmla="*/ 29439 w 65011"/>
                  <a:gd name="connsiteY19" fmla="*/ 92993 h 155551"/>
                  <a:gd name="connsiteX20" fmla="*/ 1227 w 65011"/>
                  <a:gd name="connsiteY20" fmla="*/ 108939 h 155551"/>
                  <a:gd name="connsiteX21" fmla="*/ 1227 w 65011"/>
                  <a:gd name="connsiteY21" fmla="*/ 69687 h 155551"/>
                  <a:gd name="connsiteX22" fmla="*/ 29439 w 65011"/>
                  <a:gd name="connsiteY22" fmla="*/ 53741 h 155551"/>
                  <a:gd name="connsiteX23" fmla="*/ 29439 w 65011"/>
                  <a:gd name="connsiteY23" fmla="*/ 53741 h 155551"/>
                  <a:gd name="connsiteX24" fmla="*/ 29439 w 65011"/>
                  <a:gd name="connsiteY24" fmla="*/ 8355 h 155551"/>
                  <a:gd name="connsiteX25" fmla="*/ 0 w 65011"/>
                  <a:gd name="connsiteY25" fmla="*/ 57421 h 155551"/>
                  <a:gd name="connsiteX26" fmla="*/ 0 w 65011"/>
                  <a:gd name="connsiteY26" fmla="*/ 63554 h 155551"/>
                  <a:gd name="connsiteX27" fmla="*/ 29439 w 65011"/>
                  <a:gd name="connsiteY27" fmla="*/ 47607 h 155551"/>
                  <a:gd name="connsiteX28" fmla="*/ 29439 w 65011"/>
                  <a:gd name="connsiteY28" fmla="*/ 8355 h 155551"/>
                  <a:gd name="connsiteX29" fmla="*/ 29439 w 65011"/>
                  <a:gd name="connsiteY29" fmla="*/ 8355 h 155551"/>
                  <a:gd name="connsiteX30" fmla="*/ 60105 w 65011"/>
                  <a:gd name="connsiteY30" fmla="*/ 2222 h 155551"/>
                  <a:gd name="connsiteX31" fmla="*/ 35572 w 65011"/>
                  <a:gd name="connsiteY31" fmla="*/ 3449 h 155551"/>
                  <a:gd name="connsiteX32" fmla="*/ 35572 w 65011"/>
                  <a:gd name="connsiteY32" fmla="*/ 42701 h 155551"/>
                  <a:gd name="connsiteX33" fmla="*/ 65012 w 65011"/>
                  <a:gd name="connsiteY33" fmla="*/ 26755 h 155551"/>
                  <a:gd name="connsiteX34" fmla="*/ 65012 w 65011"/>
                  <a:gd name="connsiteY34" fmla="*/ 16942 h 155551"/>
                  <a:gd name="connsiteX35" fmla="*/ 60105 w 65011"/>
                  <a:gd name="connsiteY35" fmla="*/ 2222 h 155551"/>
                  <a:gd name="connsiteX36" fmla="*/ 60105 w 65011"/>
                  <a:gd name="connsiteY36" fmla="*/ 2222 h 155551"/>
                  <a:gd name="connsiteX37" fmla="*/ 63785 w 65011"/>
                  <a:gd name="connsiteY37" fmla="*/ 34114 h 155551"/>
                  <a:gd name="connsiteX38" fmla="*/ 63785 w 65011"/>
                  <a:gd name="connsiteY38" fmla="*/ 73367 h 155551"/>
                  <a:gd name="connsiteX39" fmla="*/ 34346 w 65011"/>
                  <a:gd name="connsiteY39" fmla="*/ 89313 h 155551"/>
                  <a:gd name="connsiteX40" fmla="*/ 34346 w 65011"/>
                  <a:gd name="connsiteY40" fmla="*/ 50061 h 155551"/>
                  <a:gd name="connsiteX41" fmla="*/ 63785 w 65011"/>
                  <a:gd name="connsiteY41" fmla="*/ 34114 h 155551"/>
                  <a:gd name="connsiteX42" fmla="*/ 63785 w 65011"/>
                  <a:gd name="connsiteY42" fmla="*/ 34114 h 155551"/>
                  <a:gd name="connsiteX43" fmla="*/ 63785 w 65011"/>
                  <a:gd name="connsiteY43" fmla="*/ 30435 h 155551"/>
                  <a:gd name="connsiteX44" fmla="*/ 34346 w 65011"/>
                  <a:gd name="connsiteY44" fmla="*/ 46381 h 155551"/>
                  <a:gd name="connsiteX45" fmla="*/ 34346 w 65011"/>
                  <a:gd name="connsiteY45" fmla="*/ 46381 h 155551"/>
                  <a:gd name="connsiteX46" fmla="*/ 63785 w 65011"/>
                  <a:gd name="connsiteY46" fmla="*/ 30435 h 1555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65011" h="155551">
                    <a:moveTo>
                      <a:pt x="65012" y="119979"/>
                    </a:moveTo>
                    <a:lnTo>
                      <a:pt x="65012" y="80727"/>
                    </a:lnTo>
                    <a:lnTo>
                      <a:pt x="35572" y="96673"/>
                    </a:lnTo>
                    <a:lnTo>
                      <a:pt x="35572" y="135925"/>
                    </a:lnTo>
                    <a:lnTo>
                      <a:pt x="65012" y="119979"/>
                    </a:lnTo>
                    <a:lnTo>
                      <a:pt x="65012" y="119979"/>
                    </a:lnTo>
                    <a:close/>
                    <a:moveTo>
                      <a:pt x="29439" y="139605"/>
                    </a:moveTo>
                    <a:lnTo>
                      <a:pt x="29439" y="100353"/>
                    </a:lnTo>
                    <a:lnTo>
                      <a:pt x="1227" y="116299"/>
                    </a:lnTo>
                    <a:lnTo>
                      <a:pt x="1227" y="155551"/>
                    </a:lnTo>
                    <a:lnTo>
                      <a:pt x="29439" y="139605"/>
                    </a:lnTo>
                    <a:lnTo>
                      <a:pt x="29439" y="139605"/>
                    </a:lnTo>
                    <a:close/>
                    <a:moveTo>
                      <a:pt x="0" y="112619"/>
                    </a:moveTo>
                    <a:lnTo>
                      <a:pt x="28213" y="96673"/>
                    </a:lnTo>
                    <a:lnTo>
                      <a:pt x="28213" y="96673"/>
                    </a:lnTo>
                    <a:lnTo>
                      <a:pt x="0" y="112619"/>
                    </a:lnTo>
                    <a:lnTo>
                      <a:pt x="0" y="112619"/>
                    </a:lnTo>
                    <a:lnTo>
                      <a:pt x="0" y="112619"/>
                    </a:lnTo>
                    <a:close/>
                    <a:moveTo>
                      <a:pt x="29439" y="53741"/>
                    </a:moveTo>
                    <a:lnTo>
                      <a:pt x="29439" y="92993"/>
                    </a:lnTo>
                    <a:lnTo>
                      <a:pt x="1227" y="108939"/>
                    </a:lnTo>
                    <a:lnTo>
                      <a:pt x="1227" y="69687"/>
                    </a:lnTo>
                    <a:lnTo>
                      <a:pt x="29439" y="53741"/>
                    </a:lnTo>
                    <a:lnTo>
                      <a:pt x="29439" y="53741"/>
                    </a:lnTo>
                    <a:close/>
                    <a:moveTo>
                      <a:pt x="29439" y="8355"/>
                    </a:moveTo>
                    <a:cubicBezTo>
                      <a:pt x="14720" y="18168"/>
                      <a:pt x="0" y="36568"/>
                      <a:pt x="0" y="57421"/>
                    </a:cubicBezTo>
                    <a:lnTo>
                      <a:pt x="0" y="63554"/>
                    </a:lnTo>
                    <a:lnTo>
                      <a:pt x="29439" y="47607"/>
                    </a:lnTo>
                    <a:lnTo>
                      <a:pt x="29439" y="8355"/>
                    </a:lnTo>
                    <a:lnTo>
                      <a:pt x="29439" y="8355"/>
                    </a:lnTo>
                    <a:close/>
                    <a:moveTo>
                      <a:pt x="60105" y="2222"/>
                    </a:moveTo>
                    <a:cubicBezTo>
                      <a:pt x="53972" y="-1458"/>
                      <a:pt x="45385" y="-231"/>
                      <a:pt x="35572" y="3449"/>
                    </a:cubicBezTo>
                    <a:lnTo>
                      <a:pt x="35572" y="42701"/>
                    </a:lnTo>
                    <a:lnTo>
                      <a:pt x="65012" y="26755"/>
                    </a:lnTo>
                    <a:lnTo>
                      <a:pt x="65012" y="16942"/>
                    </a:lnTo>
                    <a:cubicBezTo>
                      <a:pt x="63785" y="10808"/>
                      <a:pt x="62558" y="5902"/>
                      <a:pt x="60105" y="2222"/>
                    </a:cubicBezTo>
                    <a:lnTo>
                      <a:pt x="60105" y="2222"/>
                    </a:lnTo>
                    <a:close/>
                    <a:moveTo>
                      <a:pt x="63785" y="34114"/>
                    </a:moveTo>
                    <a:lnTo>
                      <a:pt x="63785" y="73367"/>
                    </a:lnTo>
                    <a:lnTo>
                      <a:pt x="34346" y="89313"/>
                    </a:lnTo>
                    <a:lnTo>
                      <a:pt x="34346" y="50061"/>
                    </a:lnTo>
                    <a:lnTo>
                      <a:pt x="63785" y="34114"/>
                    </a:lnTo>
                    <a:lnTo>
                      <a:pt x="63785" y="34114"/>
                    </a:lnTo>
                    <a:close/>
                    <a:moveTo>
                      <a:pt x="63785" y="30435"/>
                    </a:moveTo>
                    <a:lnTo>
                      <a:pt x="34346" y="46381"/>
                    </a:lnTo>
                    <a:lnTo>
                      <a:pt x="34346" y="46381"/>
                    </a:lnTo>
                    <a:lnTo>
                      <a:pt x="63785" y="30435"/>
                    </a:lnTo>
                    <a:close/>
                  </a:path>
                </a:pathLst>
              </a:custGeom>
              <a:solidFill>
                <a:srgbClr val="FFFFF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26DEC9B4-9F57-452D-AB82-F139A71E64F6}"/>
                </a:ext>
              </a:extLst>
            </p:cNvPr>
            <p:cNvSpPr/>
            <p:nvPr/>
          </p:nvSpPr>
          <p:spPr>
            <a:xfrm>
              <a:off x="3084612" y="3395880"/>
              <a:ext cx="52745" cy="197488"/>
            </a:xfrm>
            <a:custGeom>
              <a:avLst/>
              <a:gdLst>
                <a:gd name="connsiteX0" fmla="*/ 52745 w 52745"/>
                <a:gd name="connsiteY0" fmla="*/ 29439 h 197488"/>
                <a:gd name="connsiteX1" fmla="*/ 0 w 52745"/>
                <a:gd name="connsiteY1" fmla="*/ 0 h 197488"/>
                <a:gd name="connsiteX2" fmla="*/ 0 w 52745"/>
                <a:gd name="connsiteY2" fmla="*/ 168049 h 197488"/>
                <a:gd name="connsiteX3" fmla="*/ 52745 w 52745"/>
                <a:gd name="connsiteY3" fmla="*/ 197488 h 197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745" h="197488">
                  <a:moveTo>
                    <a:pt x="52745" y="29439"/>
                  </a:moveTo>
                  <a:lnTo>
                    <a:pt x="0" y="0"/>
                  </a:lnTo>
                  <a:lnTo>
                    <a:pt x="0" y="168049"/>
                  </a:lnTo>
                  <a:lnTo>
                    <a:pt x="52745" y="197488"/>
                  </a:lnTo>
                  <a:close/>
                </a:path>
              </a:pathLst>
            </a:custGeom>
            <a:solidFill>
              <a:srgbClr val="1A1A1B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DA93221F-6611-49A0-8563-B0DAB2501A34}"/>
                </a:ext>
              </a:extLst>
            </p:cNvPr>
            <p:cNvSpPr/>
            <p:nvPr/>
          </p:nvSpPr>
          <p:spPr>
            <a:xfrm>
              <a:off x="3188876" y="3454759"/>
              <a:ext cx="51518" cy="196261"/>
            </a:xfrm>
            <a:custGeom>
              <a:avLst/>
              <a:gdLst>
                <a:gd name="connsiteX0" fmla="*/ 51519 w 51518"/>
                <a:gd name="connsiteY0" fmla="*/ 28213 h 196261"/>
                <a:gd name="connsiteX1" fmla="*/ 0 w 51518"/>
                <a:gd name="connsiteY1" fmla="*/ 0 h 196261"/>
                <a:gd name="connsiteX2" fmla="*/ 0 w 51518"/>
                <a:gd name="connsiteY2" fmla="*/ 166822 h 196261"/>
                <a:gd name="connsiteX3" fmla="*/ 51519 w 51518"/>
                <a:gd name="connsiteY3" fmla="*/ 196262 h 196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518" h="196261">
                  <a:moveTo>
                    <a:pt x="51519" y="28213"/>
                  </a:moveTo>
                  <a:lnTo>
                    <a:pt x="0" y="0"/>
                  </a:lnTo>
                  <a:lnTo>
                    <a:pt x="0" y="166822"/>
                  </a:lnTo>
                  <a:lnTo>
                    <a:pt x="51519" y="196262"/>
                  </a:lnTo>
                  <a:close/>
                </a:path>
              </a:pathLst>
            </a:custGeom>
            <a:solidFill>
              <a:srgbClr val="1A1A1B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5BC42080-9875-4F40-AD5E-0642A252C4AB}"/>
                </a:ext>
              </a:extLst>
            </p:cNvPr>
            <p:cNvSpPr/>
            <p:nvPr/>
          </p:nvSpPr>
          <p:spPr>
            <a:xfrm>
              <a:off x="3098105" y="3404467"/>
              <a:ext cx="39252" cy="172955"/>
            </a:xfrm>
            <a:custGeom>
              <a:avLst/>
              <a:gdLst>
                <a:gd name="connsiteX0" fmla="*/ 0 w 39252"/>
                <a:gd name="connsiteY0" fmla="*/ 0 h 172955"/>
                <a:gd name="connsiteX1" fmla="*/ 0 w 39252"/>
                <a:gd name="connsiteY1" fmla="*/ 150876 h 172955"/>
                <a:gd name="connsiteX2" fmla="*/ 39252 w 39252"/>
                <a:gd name="connsiteY2" fmla="*/ 172956 h 172955"/>
                <a:gd name="connsiteX3" fmla="*/ 39252 w 39252"/>
                <a:gd name="connsiteY3" fmla="*/ 20853 h 172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252" h="172955">
                  <a:moveTo>
                    <a:pt x="0" y="0"/>
                  </a:moveTo>
                  <a:lnTo>
                    <a:pt x="0" y="150876"/>
                  </a:lnTo>
                  <a:lnTo>
                    <a:pt x="39252" y="172956"/>
                  </a:lnTo>
                  <a:lnTo>
                    <a:pt x="39252" y="20853"/>
                  </a:lnTo>
                  <a:close/>
                </a:path>
              </a:pathLst>
            </a:custGeom>
            <a:solidFill>
              <a:srgbClr val="FFFFF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686D4C03-BDAB-480F-944E-2D03F41BE49C}"/>
                </a:ext>
              </a:extLst>
            </p:cNvPr>
            <p:cNvSpPr/>
            <p:nvPr/>
          </p:nvSpPr>
          <p:spPr>
            <a:xfrm>
              <a:off x="3202369" y="3462119"/>
              <a:ext cx="38025" cy="172955"/>
            </a:xfrm>
            <a:custGeom>
              <a:avLst/>
              <a:gdLst>
                <a:gd name="connsiteX0" fmla="*/ 0 w 38025"/>
                <a:gd name="connsiteY0" fmla="*/ 0 h 172955"/>
                <a:gd name="connsiteX1" fmla="*/ 0 w 38025"/>
                <a:gd name="connsiteY1" fmla="*/ 150876 h 172955"/>
                <a:gd name="connsiteX2" fmla="*/ 38026 w 38025"/>
                <a:gd name="connsiteY2" fmla="*/ 172956 h 172955"/>
                <a:gd name="connsiteX3" fmla="*/ 38026 w 38025"/>
                <a:gd name="connsiteY3" fmla="*/ 20853 h 172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025" h="172955">
                  <a:moveTo>
                    <a:pt x="0" y="0"/>
                  </a:moveTo>
                  <a:lnTo>
                    <a:pt x="0" y="150876"/>
                  </a:lnTo>
                  <a:lnTo>
                    <a:pt x="38026" y="172956"/>
                  </a:lnTo>
                  <a:lnTo>
                    <a:pt x="38026" y="20853"/>
                  </a:lnTo>
                  <a:close/>
                </a:path>
              </a:pathLst>
            </a:custGeom>
            <a:solidFill>
              <a:srgbClr val="FFFFF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BE26F4F2-B526-40F7-869F-4178F68C5F79}"/>
                </a:ext>
              </a:extLst>
            </p:cNvPr>
            <p:cNvSpPr/>
            <p:nvPr/>
          </p:nvSpPr>
          <p:spPr>
            <a:xfrm>
              <a:off x="4113758" y="3195939"/>
              <a:ext cx="11039" cy="193808"/>
            </a:xfrm>
            <a:custGeom>
              <a:avLst/>
              <a:gdLst>
                <a:gd name="connsiteX0" fmla="*/ 11040 w 11039"/>
                <a:gd name="connsiteY0" fmla="*/ 193808 h 193808"/>
                <a:gd name="connsiteX1" fmla="*/ 11040 w 11039"/>
                <a:gd name="connsiteY1" fmla="*/ 0 h 193808"/>
                <a:gd name="connsiteX2" fmla="*/ 0 w 11039"/>
                <a:gd name="connsiteY2" fmla="*/ 6133 h 193808"/>
                <a:gd name="connsiteX3" fmla="*/ 0 w 11039"/>
                <a:gd name="connsiteY3" fmla="*/ 24533 h 193808"/>
                <a:gd name="connsiteX4" fmla="*/ 0 w 11039"/>
                <a:gd name="connsiteY4" fmla="*/ 188902 h 1938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039" h="193808">
                  <a:moveTo>
                    <a:pt x="11040" y="193808"/>
                  </a:moveTo>
                  <a:lnTo>
                    <a:pt x="11040" y="0"/>
                  </a:lnTo>
                  <a:lnTo>
                    <a:pt x="0" y="6133"/>
                  </a:lnTo>
                  <a:lnTo>
                    <a:pt x="0" y="24533"/>
                  </a:lnTo>
                  <a:lnTo>
                    <a:pt x="0" y="188902"/>
                  </a:lnTo>
                  <a:close/>
                </a:path>
              </a:pathLst>
            </a:custGeom>
            <a:solidFill>
              <a:srgbClr val="1A1A1B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C033E8DD-214F-4160-9386-264FF752CF35}"/>
                </a:ext>
              </a:extLst>
            </p:cNvPr>
            <p:cNvSpPr/>
            <p:nvPr/>
          </p:nvSpPr>
          <p:spPr>
            <a:xfrm>
              <a:off x="3930990" y="3534490"/>
              <a:ext cx="1056132" cy="739660"/>
            </a:xfrm>
            <a:custGeom>
              <a:avLst/>
              <a:gdLst>
                <a:gd name="connsiteX0" fmla="*/ 1056132 w 1056132"/>
                <a:gd name="connsiteY0" fmla="*/ 0 h 739660"/>
                <a:gd name="connsiteX1" fmla="*/ 0 w 1056132"/>
                <a:gd name="connsiteY1" fmla="*/ 590012 h 739660"/>
                <a:gd name="connsiteX2" fmla="*/ 0 w 1056132"/>
                <a:gd name="connsiteY2" fmla="*/ 739661 h 739660"/>
                <a:gd name="connsiteX3" fmla="*/ 1056132 w 1056132"/>
                <a:gd name="connsiteY3" fmla="*/ 149650 h 7396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56132" h="739660">
                  <a:moveTo>
                    <a:pt x="1056132" y="0"/>
                  </a:moveTo>
                  <a:lnTo>
                    <a:pt x="0" y="590012"/>
                  </a:lnTo>
                  <a:lnTo>
                    <a:pt x="0" y="739661"/>
                  </a:lnTo>
                  <a:lnTo>
                    <a:pt x="1056132" y="149650"/>
                  </a:lnTo>
                  <a:close/>
                </a:path>
              </a:pathLst>
            </a:custGeom>
            <a:solidFill>
              <a:srgbClr val="846430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E11CCCB4-D2E1-421F-BE92-AE2BEF2B8F3F}"/>
                </a:ext>
              </a:extLst>
            </p:cNvPr>
            <p:cNvSpPr/>
            <p:nvPr/>
          </p:nvSpPr>
          <p:spPr>
            <a:xfrm>
              <a:off x="3320126" y="3481745"/>
              <a:ext cx="403562" cy="296845"/>
            </a:xfrm>
            <a:custGeom>
              <a:avLst/>
              <a:gdLst>
                <a:gd name="connsiteX0" fmla="*/ 0 w 403562"/>
                <a:gd name="connsiteY0" fmla="*/ 225701 h 296845"/>
                <a:gd name="connsiteX1" fmla="*/ 403563 w 403562"/>
                <a:gd name="connsiteY1" fmla="*/ 0 h 296845"/>
                <a:gd name="connsiteX2" fmla="*/ 403563 w 403562"/>
                <a:gd name="connsiteY2" fmla="*/ 71145 h 296845"/>
                <a:gd name="connsiteX3" fmla="*/ 0 w 403562"/>
                <a:gd name="connsiteY3" fmla="*/ 296846 h 296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3562" h="296845">
                  <a:moveTo>
                    <a:pt x="0" y="225701"/>
                  </a:moveTo>
                  <a:lnTo>
                    <a:pt x="403563" y="0"/>
                  </a:lnTo>
                  <a:lnTo>
                    <a:pt x="403563" y="71145"/>
                  </a:lnTo>
                  <a:lnTo>
                    <a:pt x="0" y="296846"/>
                  </a:lnTo>
                  <a:close/>
                </a:path>
              </a:pathLst>
            </a:custGeom>
            <a:solidFill>
              <a:srgbClr val="CAC9CA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CD0E1BC9-55BE-4B2E-95E2-7F95E84E8069}"/>
                </a:ext>
              </a:extLst>
            </p:cNvPr>
            <p:cNvSpPr/>
            <p:nvPr/>
          </p:nvSpPr>
          <p:spPr>
            <a:xfrm>
              <a:off x="3723689" y="3481745"/>
              <a:ext cx="214661" cy="192581"/>
            </a:xfrm>
            <a:custGeom>
              <a:avLst/>
              <a:gdLst>
                <a:gd name="connsiteX0" fmla="*/ 0 w 214661"/>
                <a:gd name="connsiteY0" fmla="*/ 0 h 192581"/>
                <a:gd name="connsiteX1" fmla="*/ 214661 w 214661"/>
                <a:gd name="connsiteY1" fmla="*/ 121437 h 192581"/>
                <a:gd name="connsiteX2" fmla="*/ 214661 w 214661"/>
                <a:gd name="connsiteY2" fmla="*/ 192582 h 192581"/>
                <a:gd name="connsiteX3" fmla="*/ 0 w 214661"/>
                <a:gd name="connsiteY3" fmla="*/ 71145 h 192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4661" h="192581">
                  <a:moveTo>
                    <a:pt x="0" y="0"/>
                  </a:moveTo>
                  <a:lnTo>
                    <a:pt x="214661" y="121437"/>
                  </a:lnTo>
                  <a:lnTo>
                    <a:pt x="214661" y="192582"/>
                  </a:lnTo>
                  <a:lnTo>
                    <a:pt x="0" y="71145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FB84B91E-EB69-483B-AD8E-B76102448EC2}"/>
                </a:ext>
              </a:extLst>
            </p:cNvPr>
            <p:cNvSpPr/>
            <p:nvPr/>
          </p:nvSpPr>
          <p:spPr>
            <a:xfrm>
              <a:off x="3029414" y="3543077"/>
              <a:ext cx="290712" cy="235513"/>
            </a:xfrm>
            <a:custGeom>
              <a:avLst/>
              <a:gdLst>
                <a:gd name="connsiteX0" fmla="*/ 0 w 290712"/>
                <a:gd name="connsiteY0" fmla="*/ 0 h 235513"/>
                <a:gd name="connsiteX1" fmla="*/ 290712 w 290712"/>
                <a:gd name="connsiteY1" fmla="*/ 164369 h 235513"/>
                <a:gd name="connsiteX2" fmla="*/ 290712 w 290712"/>
                <a:gd name="connsiteY2" fmla="*/ 235514 h 235513"/>
                <a:gd name="connsiteX3" fmla="*/ 0 w 290712"/>
                <a:gd name="connsiteY3" fmla="*/ 71145 h 235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0712" h="235513">
                  <a:moveTo>
                    <a:pt x="0" y="0"/>
                  </a:moveTo>
                  <a:lnTo>
                    <a:pt x="290712" y="164369"/>
                  </a:lnTo>
                  <a:lnTo>
                    <a:pt x="290712" y="235514"/>
                  </a:lnTo>
                  <a:lnTo>
                    <a:pt x="0" y="71145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57359697-DD2D-456D-975A-18E80743B05D}"/>
                </a:ext>
              </a:extLst>
            </p:cNvPr>
            <p:cNvSpPr/>
            <p:nvPr/>
          </p:nvSpPr>
          <p:spPr>
            <a:xfrm>
              <a:off x="3699156" y="2760483"/>
              <a:ext cx="793632" cy="287032"/>
            </a:xfrm>
            <a:custGeom>
              <a:avLst/>
              <a:gdLst>
                <a:gd name="connsiteX0" fmla="*/ 287032 w 793632"/>
                <a:gd name="connsiteY0" fmla="*/ 0 h 287032"/>
                <a:gd name="connsiteX1" fmla="*/ 793633 w 793632"/>
                <a:gd name="connsiteY1" fmla="*/ 287033 h 287032"/>
                <a:gd name="connsiteX2" fmla="*/ 505373 w 793632"/>
                <a:gd name="connsiteY2" fmla="*/ 287033 h 287032"/>
                <a:gd name="connsiteX3" fmla="*/ 0 w 793632"/>
                <a:gd name="connsiteY3" fmla="*/ 0 h 287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93632" h="287032">
                  <a:moveTo>
                    <a:pt x="287032" y="0"/>
                  </a:moveTo>
                  <a:lnTo>
                    <a:pt x="793633" y="287033"/>
                  </a:lnTo>
                  <a:lnTo>
                    <a:pt x="505373" y="28703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2584E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71C203B9-8E66-4F3C-AABC-CD9A3856A1AD}"/>
                </a:ext>
              </a:extLst>
            </p:cNvPr>
            <p:cNvSpPr/>
            <p:nvPr/>
          </p:nvSpPr>
          <p:spPr>
            <a:xfrm>
              <a:off x="3432976" y="2760483"/>
              <a:ext cx="771553" cy="596144"/>
            </a:xfrm>
            <a:custGeom>
              <a:avLst/>
              <a:gdLst>
                <a:gd name="connsiteX0" fmla="*/ 266180 w 771553"/>
                <a:gd name="connsiteY0" fmla="*/ 0 h 596144"/>
                <a:gd name="connsiteX1" fmla="*/ 771553 w 771553"/>
                <a:gd name="connsiteY1" fmla="*/ 287033 h 596144"/>
                <a:gd name="connsiteX2" fmla="*/ 505373 w 771553"/>
                <a:gd name="connsiteY2" fmla="*/ 596145 h 596144"/>
                <a:gd name="connsiteX3" fmla="*/ 397430 w 771553"/>
                <a:gd name="connsiteY3" fmla="*/ 534813 h 596144"/>
                <a:gd name="connsiteX4" fmla="*/ 0 w 771553"/>
                <a:gd name="connsiteY4" fmla="*/ 310339 h 596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71553" h="596144">
                  <a:moveTo>
                    <a:pt x="266180" y="0"/>
                  </a:moveTo>
                  <a:lnTo>
                    <a:pt x="771553" y="287033"/>
                  </a:lnTo>
                  <a:lnTo>
                    <a:pt x="505373" y="596145"/>
                  </a:lnTo>
                  <a:lnTo>
                    <a:pt x="397430" y="534813"/>
                  </a:lnTo>
                  <a:lnTo>
                    <a:pt x="0" y="310339"/>
                  </a:lnTo>
                  <a:close/>
                </a:path>
              </a:pathLst>
            </a:custGeom>
            <a:solidFill>
              <a:srgbClr val="342C22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8E9787B3-667D-4E09-B2C8-B3720FFDCB40}"/>
                </a:ext>
              </a:extLst>
            </p:cNvPr>
            <p:cNvSpPr/>
            <p:nvPr/>
          </p:nvSpPr>
          <p:spPr>
            <a:xfrm>
              <a:off x="3029414" y="3242551"/>
              <a:ext cx="290712" cy="218340"/>
            </a:xfrm>
            <a:custGeom>
              <a:avLst/>
              <a:gdLst>
                <a:gd name="connsiteX0" fmla="*/ 141063 w 290712"/>
                <a:gd name="connsiteY0" fmla="*/ 0 h 218340"/>
                <a:gd name="connsiteX1" fmla="*/ 0 w 290712"/>
                <a:gd name="connsiteY1" fmla="*/ 53972 h 218340"/>
                <a:gd name="connsiteX2" fmla="*/ 290712 w 290712"/>
                <a:gd name="connsiteY2" fmla="*/ 218341 h 218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0712" h="218340">
                  <a:moveTo>
                    <a:pt x="141063" y="0"/>
                  </a:moveTo>
                  <a:lnTo>
                    <a:pt x="0" y="53972"/>
                  </a:lnTo>
                  <a:lnTo>
                    <a:pt x="290712" y="218341"/>
                  </a:lnTo>
                  <a:close/>
                </a:path>
              </a:pathLst>
            </a:custGeom>
            <a:solidFill>
              <a:srgbClr val="43291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DE9B2973-CD10-4890-B5F8-5A07577F6932}"/>
                </a:ext>
              </a:extLst>
            </p:cNvPr>
            <p:cNvSpPr/>
            <p:nvPr/>
          </p:nvSpPr>
          <p:spPr>
            <a:xfrm>
              <a:off x="3042906" y="3249911"/>
              <a:ext cx="257593" cy="192581"/>
            </a:xfrm>
            <a:custGeom>
              <a:avLst/>
              <a:gdLst>
                <a:gd name="connsiteX0" fmla="*/ 126343 w 257593"/>
                <a:gd name="connsiteY0" fmla="*/ 0 h 192581"/>
                <a:gd name="connsiteX1" fmla="*/ 257593 w 257593"/>
                <a:gd name="connsiteY1" fmla="*/ 192582 h 192581"/>
                <a:gd name="connsiteX2" fmla="*/ 0 w 257593"/>
                <a:gd name="connsiteY2" fmla="*/ 47839 h 192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7593" h="192581">
                  <a:moveTo>
                    <a:pt x="126343" y="0"/>
                  </a:moveTo>
                  <a:lnTo>
                    <a:pt x="257593" y="192582"/>
                  </a:lnTo>
                  <a:lnTo>
                    <a:pt x="0" y="47839"/>
                  </a:lnTo>
                  <a:close/>
                </a:path>
              </a:pathLst>
            </a:custGeom>
            <a:solidFill>
              <a:srgbClr val="604B3C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1F5D0F91-B636-4C0A-8701-FFA4E36FD581}"/>
                </a:ext>
              </a:extLst>
            </p:cNvPr>
            <p:cNvSpPr/>
            <p:nvPr/>
          </p:nvSpPr>
          <p:spPr>
            <a:xfrm>
              <a:off x="3058853" y="3254817"/>
              <a:ext cx="231833" cy="174182"/>
            </a:xfrm>
            <a:custGeom>
              <a:avLst/>
              <a:gdLst>
                <a:gd name="connsiteX0" fmla="*/ 231834 w 231833"/>
                <a:gd name="connsiteY0" fmla="*/ 174182 h 174182"/>
                <a:gd name="connsiteX1" fmla="*/ 0 w 231833"/>
                <a:gd name="connsiteY1" fmla="*/ 42932 h 174182"/>
                <a:gd name="connsiteX2" fmla="*/ 112850 w 231833"/>
                <a:gd name="connsiteY2" fmla="*/ 0 h 174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1833" h="174182">
                  <a:moveTo>
                    <a:pt x="231834" y="174182"/>
                  </a:moveTo>
                  <a:lnTo>
                    <a:pt x="0" y="42932"/>
                  </a:lnTo>
                  <a:lnTo>
                    <a:pt x="112850" y="0"/>
                  </a:lnTo>
                  <a:close/>
                </a:path>
              </a:pathLst>
            </a:custGeom>
            <a:solidFill>
              <a:schemeClr val="accent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872FF9CE-A77A-4A11-A011-4B5E38387B2C}"/>
                </a:ext>
              </a:extLst>
            </p:cNvPr>
            <p:cNvSpPr/>
            <p:nvPr/>
          </p:nvSpPr>
          <p:spPr>
            <a:xfrm>
              <a:off x="3029414" y="3016850"/>
              <a:ext cx="545852" cy="279672"/>
            </a:xfrm>
            <a:custGeom>
              <a:avLst/>
              <a:gdLst>
                <a:gd name="connsiteX0" fmla="*/ 403563 w 545852"/>
                <a:gd name="connsiteY0" fmla="*/ 53972 h 279672"/>
                <a:gd name="connsiteX1" fmla="*/ 0 w 545852"/>
                <a:gd name="connsiteY1" fmla="*/ 279673 h 279672"/>
                <a:gd name="connsiteX2" fmla="*/ 141063 w 545852"/>
                <a:gd name="connsiteY2" fmla="*/ 225701 h 279672"/>
                <a:gd name="connsiteX3" fmla="*/ 545852 w 545852"/>
                <a:gd name="connsiteY3" fmla="*/ 0 h 279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5852" h="279672">
                  <a:moveTo>
                    <a:pt x="403563" y="53972"/>
                  </a:moveTo>
                  <a:lnTo>
                    <a:pt x="0" y="279673"/>
                  </a:lnTo>
                  <a:lnTo>
                    <a:pt x="141063" y="225701"/>
                  </a:lnTo>
                  <a:lnTo>
                    <a:pt x="545852" y="0"/>
                  </a:lnTo>
                  <a:close/>
                </a:path>
              </a:pathLst>
            </a:custGeom>
            <a:solidFill>
              <a:srgbClr val="62584E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374AADE7-10B6-4FE4-AE19-8A215DE82B99}"/>
                </a:ext>
              </a:extLst>
            </p:cNvPr>
            <p:cNvSpPr/>
            <p:nvPr/>
          </p:nvSpPr>
          <p:spPr>
            <a:xfrm>
              <a:off x="3170476" y="3016850"/>
              <a:ext cx="553212" cy="444041"/>
            </a:xfrm>
            <a:custGeom>
              <a:avLst/>
              <a:gdLst>
                <a:gd name="connsiteX0" fmla="*/ 404789 w 553212"/>
                <a:gd name="connsiteY0" fmla="*/ 0 h 444041"/>
                <a:gd name="connsiteX1" fmla="*/ 0 w 553212"/>
                <a:gd name="connsiteY1" fmla="*/ 225701 h 444041"/>
                <a:gd name="connsiteX2" fmla="*/ 149649 w 553212"/>
                <a:gd name="connsiteY2" fmla="*/ 444042 h 444041"/>
                <a:gd name="connsiteX3" fmla="*/ 257593 w 553212"/>
                <a:gd name="connsiteY3" fmla="*/ 382710 h 444041"/>
                <a:gd name="connsiteX4" fmla="*/ 553212 w 553212"/>
                <a:gd name="connsiteY4" fmla="*/ 218341 h 444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3212" h="444041">
                  <a:moveTo>
                    <a:pt x="404789" y="0"/>
                  </a:moveTo>
                  <a:lnTo>
                    <a:pt x="0" y="225701"/>
                  </a:lnTo>
                  <a:lnTo>
                    <a:pt x="149649" y="444042"/>
                  </a:lnTo>
                  <a:lnTo>
                    <a:pt x="257593" y="382710"/>
                  </a:lnTo>
                  <a:lnTo>
                    <a:pt x="553212" y="218341"/>
                  </a:lnTo>
                  <a:close/>
                </a:path>
              </a:pathLst>
            </a:custGeom>
            <a:solidFill>
              <a:srgbClr val="342C22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22893BAC-CC90-4F97-B211-9614EAF1D4E2}"/>
                </a:ext>
              </a:extLst>
            </p:cNvPr>
            <p:cNvSpPr/>
            <p:nvPr/>
          </p:nvSpPr>
          <p:spPr>
            <a:xfrm>
              <a:off x="3803420" y="2695472"/>
              <a:ext cx="74824" cy="136156"/>
            </a:xfrm>
            <a:custGeom>
              <a:avLst/>
              <a:gdLst>
                <a:gd name="connsiteX0" fmla="*/ 74825 w 74824"/>
                <a:gd name="connsiteY0" fmla="*/ 136156 h 136156"/>
                <a:gd name="connsiteX1" fmla="*/ 74825 w 74824"/>
                <a:gd name="connsiteY1" fmla="*/ 65012 h 136156"/>
                <a:gd name="connsiteX2" fmla="*/ 74825 w 74824"/>
                <a:gd name="connsiteY2" fmla="*/ 42932 h 136156"/>
                <a:gd name="connsiteX3" fmla="*/ 0 w 74824"/>
                <a:gd name="connsiteY3" fmla="*/ 0 h 136156"/>
                <a:gd name="connsiteX4" fmla="*/ 0 w 74824"/>
                <a:gd name="connsiteY4" fmla="*/ 93224 h 136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4824" h="136156">
                  <a:moveTo>
                    <a:pt x="74825" y="136156"/>
                  </a:moveTo>
                  <a:lnTo>
                    <a:pt x="74825" y="65012"/>
                  </a:lnTo>
                  <a:lnTo>
                    <a:pt x="74825" y="42932"/>
                  </a:lnTo>
                  <a:lnTo>
                    <a:pt x="0" y="0"/>
                  </a:lnTo>
                  <a:lnTo>
                    <a:pt x="0" y="93224"/>
                  </a:lnTo>
                  <a:close/>
                </a:path>
              </a:pathLst>
            </a:custGeom>
            <a:solidFill>
              <a:srgbClr val="424242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F00B2926-3C02-4462-A49E-722006E23AEB}"/>
                </a:ext>
              </a:extLst>
            </p:cNvPr>
            <p:cNvSpPr/>
            <p:nvPr/>
          </p:nvSpPr>
          <p:spPr>
            <a:xfrm>
              <a:off x="3878244" y="2696698"/>
              <a:ext cx="73598" cy="134929"/>
            </a:xfrm>
            <a:custGeom>
              <a:avLst/>
              <a:gdLst>
                <a:gd name="connsiteX0" fmla="*/ 0 w 73598"/>
                <a:gd name="connsiteY0" fmla="*/ 41706 h 134929"/>
                <a:gd name="connsiteX1" fmla="*/ 73598 w 73598"/>
                <a:gd name="connsiteY1" fmla="*/ 0 h 134929"/>
                <a:gd name="connsiteX2" fmla="*/ 73598 w 73598"/>
                <a:gd name="connsiteY2" fmla="*/ 133703 h 134929"/>
                <a:gd name="connsiteX3" fmla="*/ 0 w 73598"/>
                <a:gd name="connsiteY3" fmla="*/ 134930 h 134929"/>
                <a:gd name="connsiteX4" fmla="*/ 0 w 73598"/>
                <a:gd name="connsiteY4" fmla="*/ 134930 h 134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3598" h="134929">
                  <a:moveTo>
                    <a:pt x="0" y="41706"/>
                  </a:moveTo>
                  <a:lnTo>
                    <a:pt x="73598" y="0"/>
                  </a:lnTo>
                  <a:lnTo>
                    <a:pt x="73598" y="133703"/>
                  </a:lnTo>
                  <a:lnTo>
                    <a:pt x="0" y="134930"/>
                  </a:lnTo>
                  <a:lnTo>
                    <a:pt x="0" y="134930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C07B0935-EC03-4098-9312-F7BD0300DD30}"/>
                </a:ext>
              </a:extLst>
            </p:cNvPr>
            <p:cNvSpPr/>
            <p:nvPr/>
          </p:nvSpPr>
          <p:spPr>
            <a:xfrm>
              <a:off x="3803420" y="2654993"/>
              <a:ext cx="148422" cy="83411"/>
            </a:xfrm>
            <a:custGeom>
              <a:avLst/>
              <a:gdLst>
                <a:gd name="connsiteX0" fmla="*/ 73598 w 148422"/>
                <a:gd name="connsiteY0" fmla="*/ 0 h 83411"/>
                <a:gd name="connsiteX1" fmla="*/ 148423 w 148422"/>
                <a:gd name="connsiteY1" fmla="*/ 41706 h 83411"/>
                <a:gd name="connsiteX2" fmla="*/ 74825 w 148422"/>
                <a:gd name="connsiteY2" fmla="*/ 83411 h 83411"/>
                <a:gd name="connsiteX3" fmla="*/ 0 w 148422"/>
                <a:gd name="connsiteY3" fmla="*/ 40479 h 83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8422" h="83411">
                  <a:moveTo>
                    <a:pt x="73598" y="0"/>
                  </a:moveTo>
                  <a:lnTo>
                    <a:pt x="148423" y="41706"/>
                  </a:lnTo>
                  <a:lnTo>
                    <a:pt x="74825" y="83411"/>
                  </a:lnTo>
                  <a:lnTo>
                    <a:pt x="0" y="40479"/>
                  </a:lnTo>
                  <a:close/>
                </a:path>
              </a:pathLst>
            </a:custGeom>
            <a:solidFill>
              <a:srgbClr val="959596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CB54DD68-7796-4741-B54B-5E776E658FF7}"/>
                </a:ext>
              </a:extLst>
            </p:cNvPr>
            <p:cNvSpPr/>
            <p:nvPr/>
          </p:nvSpPr>
          <p:spPr>
            <a:xfrm>
              <a:off x="3810780" y="2658673"/>
              <a:ext cx="133703" cy="74824"/>
            </a:xfrm>
            <a:custGeom>
              <a:avLst/>
              <a:gdLst>
                <a:gd name="connsiteX0" fmla="*/ 66238 w 133703"/>
                <a:gd name="connsiteY0" fmla="*/ 0 h 74824"/>
                <a:gd name="connsiteX1" fmla="*/ 133703 w 133703"/>
                <a:gd name="connsiteY1" fmla="*/ 38026 h 74824"/>
                <a:gd name="connsiteX2" fmla="*/ 67465 w 133703"/>
                <a:gd name="connsiteY2" fmla="*/ 74825 h 74824"/>
                <a:gd name="connsiteX3" fmla="*/ 0 w 133703"/>
                <a:gd name="connsiteY3" fmla="*/ 36799 h 74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703" h="74824">
                  <a:moveTo>
                    <a:pt x="66238" y="0"/>
                  </a:moveTo>
                  <a:lnTo>
                    <a:pt x="133703" y="38026"/>
                  </a:lnTo>
                  <a:lnTo>
                    <a:pt x="67465" y="74825"/>
                  </a:lnTo>
                  <a:lnTo>
                    <a:pt x="0" y="36799"/>
                  </a:lnTo>
                  <a:close/>
                </a:path>
              </a:pathLst>
            </a:custGeom>
            <a:solidFill>
              <a:srgbClr val="1A1A1B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7FC145AD-FC5B-4DF7-BB5A-DC5D99502305}"/>
                </a:ext>
              </a:extLst>
            </p:cNvPr>
            <p:cNvSpPr/>
            <p:nvPr/>
          </p:nvSpPr>
          <p:spPr>
            <a:xfrm>
              <a:off x="3841445" y="2693018"/>
              <a:ext cx="72371" cy="40478"/>
            </a:xfrm>
            <a:custGeom>
              <a:avLst/>
              <a:gdLst>
                <a:gd name="connsiteX0" fmla="*/ 35572 w 72371"/>
                <a:gd name="connsiteY0" fmla="*/ 0 h 40478"/>
                <a:gd name="connsiteX1" fmla="*/ 72371 w 72371"/>
                <a:gd name="connsiteY1" fmla="*/ 20853 h 40478"/>
                <a:gd name="connsiteX2" fmla="*/ 36799 w 72371"/>
                <a:gd name="connsiteY2" fmla="*/ 40479 h 40478"/>
                <a:gd name="connsiteX3" fmla="*/ 0 w 72371"/>
                <a:gd name="connsiteY3" fmla="*/ 19626 h 40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2371" h="40478">
                  <a:moveTo>
                    <a:pt x="35572" y="0"/>
                  </a:moveTo>
                  <a:lnTo>
                    <a:pt x="72371" y="20853"/>
                  </a:lnTo>
                  <a:lnTo>
                    <a:pt x="36799" y="40479"/>
                  </a:lnTo>
                  <a:lnTo>
                    <a:pt x="0" y="19626"/>
                  </a:lnTo>
                  <a:close/>
                </a:path>
              </a:pathLst>
            </a:custGeom>
            <a:solidFill>
              <a:srgbClr val="00000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841DA3BE-D2ED-4AE7-A0A9-41191ED352C4}"/>
                </a:ext>
              </a:extLst>
            </p:cNvPr>
            <p:cNvSpPr/>
            <p:nvPr/>
          </p:nvSpPr>
          <p:spPr>
            <a:xfrm>
              <a:off x="3831632" y="3232738"/>
              <a:ext cx="661155" cy="370443"/>
            </a:xfrm>
            <a:custGeom>
              <a:avLst/>
              <a:gdLst>
                <a:gd name="connsiteX0" fmla="*/ 553212 w 661155"/>
                <a:gd name="connsiteY0" fmla="*/ 0 h 370443"/>
                <a:gd name="connsiteX1" fmla="*/ 661156 w 661155"/>
                <a:gd name="connsiteY1" fmla="*/ 61332 h 370443"/>
                <a:gd name="connsiteX2" fmla="*/ 106717 w 661155"/>
                <a:gd name="connsiteY2" fmla="*/ 370444 h 370443"/>
                <a:gd name="connsiteX3" fmla="*/ 0 w 661155"/>
                <a:gd name="connsiteY3" fmla="*/ 310339 h 370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1155" h="370443">
                  <a:moveTo>
                    <a:pt x="553212" y="0"/>
                  </a:moveTo>
                  <a:lnTo>
                    <a:pt x="661156" y="61332"/>
                  </a:lnTo>
                  <a:lnTo>
                    <a:pt x="106717" y="370444"/>
                  </a:lnTo>
                  <a:lnTo>
                    <a:pt x="0" y="310339"/>
                  </a:lnTo>
                  <a:close/>
                </a:path>
              </a:pathLst>
            </a:custGeom>
            <a:solidFill>
              <a:srgbClr val="CAC9CA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C3E9C687-0522-4AD0-9E12-226AB5B3F90E}"/>
                </a:ext>
              </a:extLst>
            </p:cNvPr>
            <p:cNvSpPr/>
            <p:nvPr/>
          </p:nvSpPr>
          <p:spPr>
            <a:xfrm>
              <a:off x="3938350" y="3349268"/>
              <a:ext cx="13492" cy="253913"/>
            </a:xfrm>
            <a:custGeom>
              <a:avLst/>
              <a:gdLst>
                <a:gd name="connsiteX0" fmla="*/ 0 w 13492"/>
                <a:gd name="connsiteY0" fmla="*/ 253913 h 253913"/>
                <a:gd name="connsiteX1" fmla="*/ 0 w 13492"/>
                <a:gd name="connsiteY1" fmla="*/ 7360 h 253913"/>
                <a:gd name="connsiteX2" fmla="*/ 13493 w 13492"/>
                <a:gd name="connsiteY2" fmla="*/ 0 h 253913"/>
                <a:gd name="connsiteX3" fmla="*/ 13493 w 13492"/>
                <a:gd name="connsiteY3" fmla="*/ 246554 h 253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92" h="253913">
                  <a:moveTo>
                    <a:pt x="0" y="253913"/>
                  </a:moveTo>
                  <a:lnTo>
                    <a:pt x="0" y="7360"/>
                  </a:lnTo>
                  <a:lnTo>
                    <a:pt x="13493" y="0"/>
                  </a:lnTo>
                  <a:lnTo>
                    <a:pt x="13493" y="246554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9D7CA613-0B97-4E20-94DF-B7B927A7A1D1}"/>
                </a:ext>
              </a:extLst>
            </p:cNvPr>
            <p:cNvSpPr/>
            <p:nvPr/>
          </p:nvSpPr>
          <p:spPr>
            <a:xfrm>
              <a:off x="4094132" y="3254817"/>
              <a:ext cx="13492" cy="255140"/>
            </a:xfrm>
            <a:custGeom>
              <a:avLst/>
              <a:gdLst>
                <a:gd name="connsiteX0" fmla="*/ 13493 w 13492"/>
                <a:gd name="connsiteY0" fmla="*/ 255140 h 255140"/>
                <a:gd name="connsiteX1" fmla="*/ 13493 w 13492"/>
                <a:gd name="connsiteY1" fmla="*/ 7360 h 255140"/>
                <a:gd name="connsiteX2" fmla="*/ 0 w 13492"/>
                <a:gd name="connsiteY2" fmla="*/ 0 h 255140"/>
                <a:gd name="connsiteX3" fmla="*/ 0 w 13492"/>
                <a:gd name="connsiteY3" fmla="*/ 246554 h 255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92" h="255140">
                  <a:moveTo>
                    <a:pt x="13493" y="255140"/>
                  </a:moveTo>
                  <a:lnTo>
                    <a:pt x="13493" y="7360"/>
                  </a:lnTo>
                  <a:lnTo>
                    <a:pt x="0" y="0"/>
                  </a:lnTo>
                  <a:lnTo>
                    <a:pt x="0" y="246554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A30AD79F-6F41-44C6-B09A-8173FFD8A4D8}"/>
                </a:ext>
              </a:extLst>
            </p:cNvPr>
            <p:cNvSpPr/>
            <p:nvPr/>
          </p:nvSpPr>
          <p:spPr>
            <a:xfrm>
              <a:off x="4107625" y="3254817"/>
              <a:ext cx="13492" cy="255140"/>
            </a:xfrm>
            <a:custGeom>
              <a:avLst/>
              <a:gdLst>
                <a:gd name="connsiteX0" fmla="*/ 0 w 13492"/>
                <a:gd name="connsiteY0" fmla="*/ 255140 h 255140"/>
                <a:gd name="connsiteX1" fmla="*/ 0 w 13492"/>
                <a:gd name="connsiteY1" fmla="*/ 7360 h 255140"/>
                <a:gd name="connsiteX2" fmla="*/ 13493 w 13492"/>
                <a:gd name="connsiteY2" fmla="*/ 0 h 255140"/>
                <a:gd name="connsiteX3" fmla="*/ 13493 w 13492"/>
                <a:gd name="connsiteY3" fmla="*/ 246554 h 255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92" h="255140">
                  <a:moveTo>
                    <a:pt x="0" y="255140"/>
                  </a:moveTo>
                  <a:lnTo>
                    <a:pt x="0" y="7360"/>
                  </a:lnTo>
                  <a:lnTo>
                    <a:pt x="13493" y="0"/>
                  </a:lnTo>
                  <a:lnTo>
                    <a:pt x="13493" y="246554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0FEFDC1D-EAEB-428A-80AB-9FD2DCF28F32}"/>
                </a:ext>
              </a:extLst>
            </p:cNvPr>
            <p:cNvSpPr/>
            <p:nvPr/>
          </p:nvSpPr>
          <p:spPr>
            <a:xfrm>
              <a:off x="4313700" y="3130927"/>
              <a:ext cx="13493" cy="255140"/>
            </a:xfrm>
            <a:custGeom>
              <a:avLst/>
              <a:gdLst>
                <a:gd name="connsiteX0" fmla="*/ 13493 w 13493"/>
                <a:gd name="connsiteY0" fmla="*/ 255140 h 255140"/>
                <a:gd name="connsiteX1" fmla="*/ 13493 w 13493"/>
                <a:gd name="connsiteY1" fmla="*/ 8587 h 255140"/>
                <a:gd name="connsiteX2" fmla="*/ 0 w 13493"/>
                <a:gd name="connsiteY2" fmla="*/ 0 h 255140"/>
                <a:gd name="connsiteX3" fmla="*/ 0 w 13493"/>
                <a:gd name="connsiteY3" fmla="*/ 247780 h 255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93" h="255140">
                  <a:moveTo>
                    <a:pt x="13493" y="255140"/>
                  </a:moveTo>
                  <a:lnTo>
                    <a:pt x="13493" y="8587"/>
                  </a:lnTo>
                  <a:lnTo>
                    <a:pt x="0" y="0"/>
                  </a:lnTo>
                  <a:lnTo>
                    <a:pt x="0" y="247780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18EEF13D-D59E-4454-B2CA-A5DCBFDE68DA}"/>
                </a:ext>
              </a:extLst>
            </p:cNvPr>
            <p:cNvSpPr/>
            <p:nvPr/>
          </p:nvSpPr>
          <p:spPr>
            <a:xfrm>
              <a:off x="4327193" y="3132154"/>
              <a:ext cx="13492" cy="253913"/>
            </a:xfrm>
            <a:custGeom>
              <a:avLst/>
              <a:gdLst>
                <a:gd name="connsiteX0" fmla="*/ 0 w 13492"/>
                <a:gd name="connsiteY0" fmla="*/ 253913 h 253913"/>
                <a:gd name="connsiteX1" fmla="*/ 0 w 13492"/>
                <a:gd name="connsiteY1" fmla="*/ 7360 h 253913"/>
                <a:gd name="connsiteX2" fmla="*/ 13493 w 13492"/>
                <a:gd name="connsiteY2" fmla="*/ 0 h 253913"/>
                <a:gd name="connsiteX3" fmla="*/ 13493 w 13492"/>
                <a:gd name="connsiteY3" fmla="*/ 246554 h 253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92" h="253913">
                  <a:moveTo>
                    <a:pt x="0" y="253913"/>
                  </a:moveTo>
                  <a:lnTo>
                    <a:pt x="0" y="7360"/>
                  </a:lnTo>
                  <a:lnTo>
                    <a:pt x="13493" y="0"/>
                  </a:lnTo>
                  <a:lnTo>
                    <a:pt x="13493" y="246554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9B5A57B9-D8E1-4774-AF8D-D980B6F881D7}"/>
                </a:ext>
              </a:extLst>
            </p:cNvPr>
            <p:cNvSpPr/>
            <p:nvPr/>
          </p:nvSpPr>
          <p:spPr>
            <a:xfrm>
              <a:off x="4121118" y="3386067"/>
              <a:ext cx="253913" cy="143516"/>
            </a:xfrm>
            <a:custGeom>
              <a:avLst/>
              <a:gdLst>
                <a:gd name="connsiteX0" fmla="*/ 46612 w 253913"/>
                <a:gd name="connsiteY0" fmla="*/ 143516 h 143516"/>
                <a:gd name="connsiteX1" fmla="*/ 0 w 253913"/>
                <a:gd name="connsiteY1" fmla="*/ 115304 h 143516"/>
                <a:gd name="connsiteX2" fmla="*/ 206075 w 253913"/>
                <a:gd name="connsiteY2" fmla="*/ 0 h 143516"/>
                <a:gd name="connsiteX3" fmla="*/ 208528 w 253913"/>
                <a:gd name="connsiteY3" fmla="*/ 1227 h 143516"/>
                <a:gd name="connsiteX4" fmla="*/ 253913 w 253913"/>
                <a:gd name="connsiteY4" fmla="*/ 28213 h 143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913" h="143516">
                  <a:moveTo>
                    <a:pt x="46612" y="143516"/>
                  </a:moveTo>
                  <a:lnTo>
                    <a:pt x="0" y="115304"/>
                  </a:lnTo>
                  <a:lnTo>
                    <a:pt x="206075" y="0"/>
                  </a:lnTo>
                  <a:lnTo>
                    <a:pt x="208528" y="1227"/>
                  </a:lnTo>
                  <a:lnTo>
                    <a:pt x="253913" y="28213"/>
                  </a:lnTo>
                  <a:close/>
                </a:path>
              </a:pathLst>
            </a:custGeom>
            <a:solidFill>
              <a:srgbClr val="CAC9CA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8459EB8D-73AB-492C-800A-01E8BB90F384}"/>
                </a:ext>
              </a:extLst>
            </p:cNvPr>
            <p:cNvSpPr/>
            <p:nvPr/>
          </p:nvSpPr>
          <p:spPr>
            <a:xfrm>
              <a:off x="4167730" y="3437586"/>
              <a:ext cx="224474" cy="125116"/>
            </a:xfrm>
            <a:custGeom>
              <a:avLst/>
              <a:gdLst>
                <a:gd name="connsiteX0" fmla="*/ 18400 w 224474"/>
                <a:gd name="connsiteY0" fmla="*/ 125117 h 125116"/>
                <a:gd name="connsiteX1" fmla="*/ 0 w 224474"/>
                <a:gd name="connsiteY1" fmla="*/ 115304 h 125116"/>
                <a:gd name="connsiteX2" fmla="*/ 207301 w 224474"/>
                <a:gd name="connsiteY2" fmla="*/ 0 h 125116"/>
                <a:gd name="connsiteX3" fmla="*/ 224474 w 224474"/>
                <a:gd name="connsiteY3" fmla="*/ 9813 h 125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4474" h="125116">
                  <a:moveTo>
                    <a:pt x="18400" y="125117"/>
                  </a:moveTo>
                  <a:lnTo>
                    <a:pt x="0" y="115304"/>
                  </a:lnTo>
                  <a:lnTo>
                    <a:pt x="207301" y="0"/>
                  </a:lnTo>
                  <a:lnTo>
                    <a:pt x="224474" y="9813"/>
                  </a:lnTo>
                  <a:close/>
                </a:path>
              </a:pathLst>
            </a:custGeom>
            <a:solidFill>
              <a:srgbClr val="CAC9CA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B36A457D-9B02-4825-87FB-019229CE8DCA}"/>
                </a:ext>
              </a:extLst>
            </p:cNvPr>
            <p:cNvSpPr/>
            <p:nvPr/>
          </p:nvSpPr>
          <p:spPr>
            <a:xfrm>
              <a:off x="4167730" y="3414280"/>
              <a:ext cx="207301" cy="138609"/>
            </a:xfrm>
            <a:custGeom>
              <a:avLst/>
              <a:gdLst>
                <a:gd name="connsiteX0" fmla="*/ 207301 w 207301"/>
                <a:gd name="connsiteY0" fmla="*/ 23306 h 138609"/>
                <a:gd name="connsiteX1" fmla="*/ 207301 w 207301"/>
                <a:gd name="connsiteY1" fmla="*/ 0 h 138609"/>
                <a:gd name="connsiteX2" fmla="*/ 57652 w 207301"/>
                <a:gd name="connsiteY2" fmla="*/ 83411 h 138609"/>
                <a:gd name="connsiteX3" fmla="*/ 0 w 207301"/>
                <a:gd name="connsiteY3" fmla="*/ 115304 h 138609"/>
                <a:gd name="connsiteX4" fmla="*/ 0 w 207301"/>
                <a:gd name="connsiteY4" fmla="*/ 138610 h 138609"/>
                <a:gd name="connsiteX5" fmla="*/ 207301 w 207301"/>
                <a:gd name="connsiteY5" fmla="*/ 23306 h 1386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7301" h="138609">
                  <a:moveTo>
                    <a:pt x="207301" y="23306"/>
                  </a:moveTo>
                  <a:lnTo>
                    <a:pt x="207301" y="0"/>
                  </a:lnTo>
                  <a:lnTo>
                    <a:pt x="57652" y="83411"/>
                  </a:lnTo>
                  <a:lnTo>
                    <a:pt x="0" y="115304"/>
                  </a:lnTo>
                  <a:lnTo>
                    <a:pt x="0" y="138610"/>
                  </a:lnTo>
                  <a:lnTo>
                    <a:pt x="207301" y="23306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B4535FBA-B887-4502-9C0C-01E30CA1A8E4}"/>
                </a:ext>
              </a:extLst>
            </p:cNvPr>
            <p:cNvSpPr/>
            <p:nvPr/>
          </p:nvSpPr>
          <p:spPr>
            <a:xfrm>
              <a:off x="4186130" y="3470705"/>
              <a:ext cx="223247" cy="125116"/>
            </a:xfrm>
            <a:custGeom>
              <a:avLst/>
              <a:gdLst>
                <a:gd name="connsiteX0" fmla="*/ 17173 w 223247"/>
                <a:gd name="connsiteY0" fmla="*/ 125117 h 125116"/>
                <a:gd name="connsiteX1" fmla="*/ 0 w 223247"/>
                <a:gd name="connsiteY1" fmla="*/ 115304 h 125116"/>
                <a:gd name="connsiteX2" fmla="*/ 206075 w 223247"/>
                <a:gd name="connsiteY2" fmla="*/ 0 h 125116"/>
                <a:gd name="connsiteX3" fmla="*/ 223247 w 223247"/>
                <a:gd name="connsiteY3" fmla="*/ 9813 h 125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3247" h="125116">
                  <a:moveTo>
                    <a:pt x="17173" y="125117"/>
                  </a:moveTo>
                  <a:lnTo>
                    <a:pt x="0" y="115304"/>
                  </a:lnTo>
                  <a:lnTo>
                    <a:pt x="206075" y="0"/>
                  </a:lnTo>
                  <a:lnTo>
                    <a:pt x="223247" y="9813"/>
                  </a:lnTo>
                  <a:close/>
                </a:path>
              </a:pathLst>
            </a:custGeom>
            <a:solidFill>
              <a:srgbClr val="CAC9CA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506CCC7A-A897-46B9-B65E-82FB34378D88}"/>
                </a:ext>
              </a:extLst>
            </p:cNvPr>
            <p:cNvSpPr/>
            <p:nvPr/>
          </p:nvSpPr>
          <p:spPr>
            <a:xfrm>
              <a:off x="4202076" y="3480518"/>
              <a:ext cx="207301" cy="138609"/>
            </a:xfrm>
            <a:custGeom>
              <a:avLst/>
              <a:gdLst>
                <a:gd name="connsiteX0" fmla="*/ 207301 w 207301"/>
                <a:gd name="connsiteY0" fmla="*/ 23306 h 138609"/>
                <a:gd name="connsiteX1" fmla="*/ 207301 w 207301"/>
                <a:gd name="connsiteY1" fmla="*/ 0 h 138609"/>
                <a:gd name="connsiteX2" fmla="*/ 0 w 207301"/>
                <a:gd name="connsiteY2" fmla="*/ 115304 h 138609"/>
                <a:gd name="connsiteX3" fmla="*/ 0 w 207301"/>
                <a:gd name="connsiteY3" fmla="*/ 138610 h 138609"/>
                <a:gd name="connsiteX4" fmla="*/ 207301 w 207301"/>
                <a:gd name="connsiteY4" fmla="*/ 23306 h 1386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7301" h="138609">
                  <a:moveTo>
                    <a:pt x="207301" y="23306"/>
                  </a:moveTo>
                  <a:lnTo>
                    <a:pt x="207301" y="0"/>
                  </a:lnTo>
                  <a:lnTo>
                    <a:pt x="0" y="115304"/>
                  </a:lnTo>
                  <a:lnTo>
                    <a:pt x="0" y="138610"/>
                  </a:lnTo>
                  <a:lnTo>
                    <a:pt x="207301" y="23306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E0F08872-011E-4B4F-9B59-42AAF0C47EC7}"/>
                </a:ext>
              </a:extLst>
            </p:cNvPr>
            <p:cNvSpPr/>
            <p:nvPr/>
          </p:nvSpPr>
          <p:spPr>
            <a:xfrm>
              <a:off x="4184903" y="3447399"/>
              <a:ext cx="207301" cy="138609"/>
            </a:xfrm>
            <a:custGeom>
              <a:avLst/>
              <a:gdLst>
                <a:gd name="connsiteX0" fmla="*/ 207301 w 207301"/>
                <a:gd name="connsiteY0" fmla="*/ 23306 h 138609"/>
                <a:gd name="connsiteX1" fmla="*/ 207301 w 207301"/>
                <a:gd name="connsiteY1" fmla="*/ 0 h 138609"/>
                <a:gd name="connsiteX2" fmla="*/ 0 w 207301"/>
                <a:gd name="connsiteY2" fmla="*/ 115304 h 138609"/>
                <a:gd name="connsiteX3" fmla="*/ 0 w 207301"/>
                <a:gd name="connsiteY3" fmla="*/ 138610 h 138609"/>
                <a:gd name="connsiteX4" fmla="*/ 207301 w 207301"/>
                <a:gd name="connsiteY4" fmla="*/ 23306 h 1386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7301" h="138609">
                  <a:moveTo>
                    <a:pt x="207301" y="23306"/>
                  </a:moveTo>
                  <a:lnTo>
                    <a:pt x="207301" y="0"/>
                  </a:lnTo>
                  <a:lnTo>
                    <a:pt x="0" y="115304"/>
                  </a:lnTo>
                  <a:lnTo>
                    <a:pt x="0" y="138610"/>
                  </a:lnTo>
                  <a:lnTo>
                    <a:pt x="207301" y="23306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7ABBE365-BD48-405A-9315-B1155A7243BC}"/>
                </a:ext>
              </a:extLst>
            </p:cNvPr>
            <p:cNvSpPr/>
            <p:nvPr/>
          </p:nvSpPr>
          <p:spPr>
            <a:xfrm>
              <a:off x="4121118" y="3501371"/>
              <a:ext cx="82184" cy="117756"/>
            </a:xfrm>
            <a:custGeom>
              <a:avLst/>
              <a:gdLst>
                <a:gd name="connsiteX0" fmla="*/ 0 w 82184"/>
                <a:gd name="connsiteY0" fmla="*/ 71145 h 117756"/>
                <a:gd name="connsiteX1" fmla="*/ 0 w 82184"/>
                <a:gd name="connsiteY1" fmla="*/ 71145 h 117756"/>
                <a:gd name="connsiteX2" fmla="*/ 0 w 82184"/>
                <a:gd name="connsiteY2" fmla="*/ 0 h 117756"/>
                <a:gd name="connsiteX3" fmla="*/ 46612 w 82184"/>
                <a:gd name="connsiteY3" fmla="*/ 28213 h 117756"/>
                <a:gd name="connsiteX4" fmla="*/ 46612 w 82184"/>
                <a:gd name="connsiteY4" fmla="*/ 51519 h 117756"/>
                <a:gd name="connsiteX5" fmla="*/ 65012 w 82184"/>
                <a:gd name="connsiteY5" fmla="*/ 61332 h 117756"/>
                <a:gd name="connsiteX6" fmla="*/ 65012 w 82184"/>
                <a:gd name="connsiteY6" fmla="*/ 84638 h 117756"/>
                <a:gd name="connsiteX7" fmla="*/ 82184 w 82184"/>
                <a:gd name="connsiteY7" fmla="*/ 94451 h 117756"/>
                <a:gd name="connsiteX8" fmla="*/ 82184 w 82184"/>
                <a:gd name="connsiteY8" fmla="*/ 117757 h 117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2184" h="117756">
                  <a:moveTo>
                    <a:pt x="0" y="71145"/>
                  </a:moveTo>
                  <a:lnTo>
                    <a:pt x="0" y="71145"/>
                  </a:lnTo>
                  <a:lnTo>
                    <a:pt x="0" y="0"/>
                  </a:lnTo>
                  <a:lnTo>
                    <a:pt x="46612" y="28213"/>
                  </a:lnTo>
                  <a:lnTo>
                    <a:pt x="46612" y="51519"/>
                  </a:lnTo>
                  <a:lnTo>
                    <a:pt x="65012" y="61332"/>
                  </a:lnTo>
                  <a:lnTo>
                    <a:pt x="65012" y="84638"/>
                  </a:lnTo>
                  <a:lnTo>
                    <a:pt x="82184" y="94451"/>
                  </a:lnTo>
                  <a:lnTo>
                    <a:pt x="82184" y="117757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90491722-A9D2-4858-8FA8-08E2477E22B5}"/>
                </a:ext>
              </a:extLst>
            </p:cNvPr>
            <p:cNvSpPr/>
            <p:nvPr/>
          </p:nvSpPr>
          <p:spPr>
            <a:xfrm>
              <a:off x="3951843" y="3437586"/>
              <a:ext cx="155782" cy="91997"/>
            </a:xfrm>
            <a:custGeom>
              <a:avLst/>
              <a:gdLst>
                <a:gd name="connsiteX0" fmla="*/ 0 w 155782"/>
                <a:gd name="connsiteY0" fmla="*/ 78505 h 91997"/>
                <a:gd name="connsiteX1" fmla="*/ 142290 w 155782"/>
                <a:gd name="connsiteY1" fmla="*/ 0 h 91997"/>
                <a:gd name="connsiteX2" fmla="*/ 155783 w 155782"/>
                <a:gd name="connsiteY2" fmla="*/ 4907 h 91997"/>
                <a:gd name="connsiteX3" fmla="*/ 0 w 155782"/>
                <a:gd name="connsiteY3" fmla="*/ 91998 h 91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782" h="91997">
                  <a:moveTo>
                    <a:pt x="0" y="78505"/>
                  </a:moveTo>
                  <a:lnTo>
                    <a:pt x="142290" y="0"/>
                  </a:lnTo>
                  <a:lnTo>
                    <a:pt x="155783" y="4907"/>
                  </a:lnTo>
                  <a:lnTo>
                    <a:pt x="0" y="91998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6B50A023-DF09-436F-9DEA-906A2AD5061E}"/>
                </a:ext>
              </a:extLst>
            </p:cNvPr>
            <p:cNvSpPr/>
            <p:nvPr/>
          </p:nvSpPr>
          <p:spPr>
            <a:xfrm>
              <a:off x="3951843" y="3403240"/>
              <a:ext cx="155782" cy="91997"/>
            </a:xfrm>
            <a:custGeom>
              <a:avLst/>
              <a:gdLst>
                <a:gd name="connsiteX0" fmla="*/ 0 w 155782"/>
                <a:gd name="connsiteY0" fmla="*/ 78505 h 91997"/>
                <a:gd name="connsiteX1" fmla="*/ 142290 w 155782"/>
                <a:gd name="connsiteY1" fmla="*/ 0 h 91997"/>
                <a:gd name="connsiteX2" fmla="*/ 155783 w 155782"/>
                <a:gd name="connsiteY2" fmla="*/ 4907 h 91997"/>
                <a:gd name="connsiteX3" fmla="*/ 0 w 155782"/>
                <a:gd name="connsiteY3" fmla="*/ 91998 h 91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782" h="91997">
                  <a:moveTo>
                    <a:pt x="0" y="78505"/>
                  </a:moveTo>
                  <a:lnTo>
                    <a:pt x="142290" y="0"/>
                  </a:lnTo>
                  <a:lnTo>
                    <a:pt x="155783" y="4907"/>
                  </a:lnTo>
                  <a:lnTo>
                    <a:pt x="0" y="91998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241ACEB2-EF07-4C04-A892-4CAB7C727B92}"/>
                </a:ext>
              </a:extLst>
            </p:cNvPr>
            <p:cNvSpPr/>
            <p:nvPr/>
          </p:nvSpPr>
          <p:spPr>
            <a:xfrm>
              <a:off x="3951843" y="3470705"/>
              <a:ext cx="155782" cy="93224"/>
            </a:xfrm>
            <a:custGeom>
              <a:avLst/>
              <a:gdLst>
                <a:gd name="connsiteX0" fmla="*/ 0 w 155782"/>
                <a:gd name="connsiteY0" fmla="*/ 79731 h 93224"/>
                <a:gd name="connsiteX1" fmla="*/ 142290 w 155782"/>
                <a:gd name="connsiteY1" fmla="*/ 0 h 93224"/>
                <a:gd name="connsiteX2" fmla="*/ 155783 w 155782"/>
                <a:gd name="connsiteY2" fmla="*/ 6133 h 93224"/>
                <a:gd name="connsiteX3" fmla="*/ 0 w 155782"/>
                <a:gd name="connsiteY3" fmla="*/ 93224 h 93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782" h="93224">
                  <a:moveTo>
                    <a:pt x="0" y="79731"/>
                  </a:moveTo>
                  <a:lnTo>
                    <a:pt x="142290" y="0"/>
                  </a:lnTo>
                  <a:lnTo>
                    <a:pt x="155783" y="6133"/>
                  </a:lnTo>
                  <a:lnTo>
                    <a:pt x="0" y="93224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92D7E6B0-4499-44D7-A79E-70B1F114D93C}"/>
                </a:ext>
              </a:extLst>
            </p:cNvPr>
            <p:cNvSpPr/>
            <p:nvPr/>
          </p:nvSpPr>
          <p:spPr>
            <a:xfrm>
              <a:off x="3951843" y="3442492"/>
              <a:ext cx="155782" cy="103037"/>
            </a:xfrm>
            <a:custGeom>
              <a:avLst/>
              <a:gdLst>
                <a:gd name="connsiteX0" fmla="*/ 0 w 155782"/>
                <a:gd name="connsiteY0" fmla="*/ 103037 h 103037"/>
                <a:gd name="connsiteX1" fmla="*/ 155783 w 155782"/>
                <a:gd name="connsiteY1" fmla="*/ 15946 h 103037"/>
                <a:gd name="connsiteX2" fmla="*/ 155783 w 155782"/>
                <a:gd name="connsiteY2" fmla="*/ 0 h 103037"/>
                <a:gd name="connsiteX3" fmla="*/ 0 w 155782"/>
                <a:gd name="connsiteY3" fmla="*/ 87091 h 103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782" h="103037">
                  <a:moveTo>
                    <a:pt x="0" y="103037"/>
                  </a:moveTo>
                  <a:lnTo>
                    <a:pt x="155783" y="15946"/>
                  </a:lnTo>
                  <a:lnTo>
                    <a:pt x="155783" y="0"/>
                  </a:lnTo>
                  <a:lnTo>
                    <a:pt x="0" y="87091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3EC42959-A85D-49F7-A202-5F925E3333B5}"/>
                </a:ext>
              </a:extLst>
            </p:cNvPr>
            <p:cNvSpPr/>
            <p:nvPr/>
          </p:nvSpPr>
          <p:spPr>
            <a:xfrm>
              <a:off x="3951843" y="3408147"/>
              <a:ext cx="155782" cy="103037"/>
            </a:xfrm>
            <a:custGeom>
              <a:avLst/>
              <a:gdLst>
                <a:gd name="connsiteX0" fmla="*/ 0 w 155782"/>
                <a:gd name="connsiteY0" fmla="*/ 103037 h 103037"/>
                <a:gd name="connsiteX1" fmla="*/ 155783 w 155782"/>
                <a:gd name="connsiteY1" fmla="*/ 17173 h 103037"/>
                <a:gd name="connsiteX2" fmla="*/ 155783 w 155782"/>
                <a:gd name="connsiteY2" fmla="*/ 0 h 103037"/>
                <a:gd name="connsiteX3" fmla="*/ 0 w 155782"/>
                <a:gd name="connsiteY3" fmla="*/ 87091 h 103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782" h="103037">
                  <a:moveTo>
                    <a:pt x="0" y="103037"/>
                  </a:moveTo>
                  <a:lnTo>
                    <a:pt x="155783" y="17173"/>
                  </a:lnTo>
                  <a:lnTo>
                    <a:pt x="155783" y="0"/>
                  </a:lnTo>
                  <a:lnTo>
                    <a:pt x="0" y="87091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1372BD44-6CAB-4EC2-B12D-BC6F3D1919A3}"/>
                </a:ext>
              </a:extLst>
            </p:cNvPr>
            <p:cNvSpPr/>
            <p:nvPr/>
          </p:nvSpPr>
          <p:spPr>
            <a:xfrm>
              <a:off x="3951843" y="3476838"/>
              <a:ext cx="155782" cy="103037"/>
            </a:xfrm>
            <a:custGeom>
              <a:avLst/>
              <a:gdLst>
                <a:gd name="connsiteX0" fmla="*/ 0 w 155782"/>
                <a:gd name="connsiteY0" fmla="*/ 103037 h 103037"/>
                <a:gd name="connsiteX1" fmla="*/ 155783 w 155782"/>
                <a:gd name="connsiteY1" fmla="*/ 15946 h 103037"/>
                <a:gd name="connsiteX2" fmla="*/ 155783 w 155782"/>
                <a:gd name="connsiteY2" fmla="*/ 0 h 103037"/>
                <a:gd name="connsiteX3" fmla="*/ 0 w 155782"/>
                <a:gd name="connsiteY3" fmla="*/ 87091 h 103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782" h="103037">
                  <a:moveTo>
                    <a:pt x="0" y="103037"/>
                  </a:moveTo>
                  <a:lnTo>
                    <a:pt x="155783" y="15946"/>
                  </a:lnTo>
                  <a:lnTo>
                    <a:pt x="155783" y="0"/>
                  </a:lnTo>
                  <a:lnTo>
                    <a:pt x="0" y="87091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83" name="Graphic 2">
              <a:extLst>
                <a:ext uri="{FF2B5EF4-FFF2-40B4-BE49-F238E27FC236}">
                  <a16:creationId xmlns:a16="http://schemas.microsoft.com/office/drawing/2014/main" id="{AE95F358-EB27-4D7A-8B64-C46A5E616337}"/>
                </a:ext>
              </a:extLst>
            </p:cNvPr>
            <p:cNvGrpSpPr/>
            <p:nvPr/>
          </p:nvGrpSpPr>
          <p:grpSpPr>
            <a:xfrm>
              <a:off x="3831632" y="3437586"/>
              <a:ext cx="93224" cy="142289"/>
              <a:chOff x="3831632" y="3437586"/>
              <a:chExt cx="93224" cy="142289"/>
            </a:xfrm>
            <a:solidFill>
              <a:schemeClr val="accent1"/>
            </a:solidFill>
          </p:grpSpPr>
          <p:sp>
            <p:nvSpPr>
              <p:cNvPr id="118" name="Freeform: Shape 117">
                <a:extLst>
                  <a:ext uri="{FF2B5EF4-FFF2-40B4-BE49-F238E27FC236}">
                    <a16:creationId xmlns:a16="http://schemas.microsoft.com/office/drawing/2014/main" id="{5D7E5385-FC3E-42F4-95DD-096EA63C054E}"/>
                  </a:ext>
                </a:extLst>
              </p:cNvPr>
              <p:cNvSpPr/>
              <p:nvPr/>
            </p:nvSpPr>
            <p:spPr>
              <a:xfrm>
                <a:off x="3831632" y="3470705"/>
                <a:ext cx="93224" cy="58878"/>
              </a:xfrm>
              <a:custGeom>
                <a:avLst/>
                <a:gdLst>
                  <a:gd name="connsiteX0" fmla="*/ 93224 w 93224"/>
                  <a:gd name="connsiteY0" fmla="*/ 45385 h 58878"/>
                  <a:gd name="connsiteX1" fmla="*/ 13493 w 93224"/>
                  <a:gd name="connsiteY1" fmla="*/ 0 h 58878"/>
                  <a:gd name="connsiteX2" fmla="*/ 0 w 93224"/>
                  <a:gd name="connsiteY2" fmla="*/ 6133 h 58878"/>
                  <a:gd name="connsiteX3" fmla="*/ 93224 w 93224"/>
                  <a:gd name="connsiteY3" fmla="*/ 58878 h 588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3224" h="58878">
                    <a:moveTo>
                      <a:pt x="93224" y="45385"/>
                    </a:moveTo>
                    <a:lnTo>
                      <a:pt x="13493" y="0"/>
                    </a:lnTo>
                    <a:lnTo>
                      <a:pt x="0" y="6133"/>
                    </a:lnTo>
                    <a:lnTo>
                      <a:pt x="93224" y="58878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9" name="Freeform: Shape 118">
                <a:extLst>
                  <a:ext uri="{FF2B5EF4-FFF2-40B4-BE49-F238E27FC236}">
                    <a16:creationId xmlns:a16="http://schemas.microsoft.com/office/drawing/2014/main" id="{A617AA19-4221-4BF0-A297-5569ACD1FDBD}"/>
                  </a:ext>
                </a:extLst>
              </p:cNvPr>
              <p:cNvSpPr/>
              <p:nvPr/>
            </p:nvSpPr>
            <p:spPr>
              <a:xfrm>
                <a:off x="3831632" y="3437586"/>
                <a:ext cx="93224" cy="57651"/>
              </a:xfrm>
              <a:custGeom>
                <a:avLst/>
                <a:gdLst>
                  <a:gd name="connsiteX0" fmla="*/ 93224 w 93224"/>
                  <a:gd name="connsiteY0" fmla="*/ 44159 h 57651"/>
                  <a:gd name="connsiteX1" fmla="*/ 13493 w 93224"/>
                  <a:gd name="connsiteY1" fmla="*/ 0 h 57651"/>
                  <a:gd name="connsiteX2" fmla="*/ 0 w 93224"/>
                  <a:gd name="connsiteY2" fmla="*/ 4907 h 57651"/>
                  <a:gd name="connsiteX3" fmla="*/ 93224 w 93224"/>
                  <a:gd name="connsiteY3" fmla="*/ 57652 h 576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3224" h="57651">
                    <a:moveTo>
                      <a:pt x="93224" y="44159"/>
                    </a:moveTo>
                    <a:lnTo>
                      <a:pt x="13493" y="0"/>
                    </a:lnTo>
                    <a:lnTo>
                      <a:pt x="0" y="4907"/>
                    </a:lnTo>
                    <a:lnTo>
                      <a:pt x="93224" y="57652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0" name="Freeform: Shape 119">
                <a:extLst>
                  <a:ext uri="{FF2B5EF4-FFF2-40B4-BE49-F238E27FC236}">
                    <a16:creationId xmlns:a16="http://schemas.microsoft.com/office/drawing/2014/main" id="{17FF5685-704B-4618-97A6-2AF006DA305B}"/>
                  </a:ext>
                </a:extLst>
              </p:cNvPr>
              <p:cNvSpPr/>
              <p:nvPr/>
            </p:nvSpPr>
            <p:spPr>
              <a:xfrm>
                <a:off x="3831632" y="3505051"/>
                <a:ext cx="93224" cy="58878"/>
              </a:xfrm>
              <a:custGeom>
                <a:avLst/>
                <a:gdLst>
                  <a:gd name="connsiteX0" fmla="*/ 93224 w 93224"/>
                  <a:gd name="connsiteY0" fmla="*/ 45386 h 58878"/>
                  <a:gd name="connsiteX1" fmla="*/ 13493 w 93224"/>
                  <a:gd name="connsiteY1" fmla="*/ 0 h 58878"/>
                  <a:gd name="connsiteX2" fmla="*/ 0 w 93224"/>
                  <a:gd name="connsiteY2" fmla="*/ 6133 h 58878"/>
                  <a:gd name="connsiteX3" fmla="*/ 93224 w 93224"/>
                  <a:gd name="connsiteY3" fmla="*/ 58879 h 588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3224" h="58878">
                    <a:moveTo>
                      <a:pt x="93224" y="45386"/>
                    </a:moveTo>
                    <a:lnTo>
                      <a:pt x="13493" y="0"/>
                    </a:lnTo>
                    <a:lnTo>
                      <a:pt x="0" y="6133"/>
                    </a:lnTo>
                    <a:lnTo>
                      <a:pt x="93224" y="5887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1" name="Freeform: Shape 120">
                <a:extLst>
                  <a:ext uri="{FF2B5EF4-FFF2-40B4-BE49-F238E27FC236}">
                    <a16:creationId xmlns:a16="http://schemas.microsoft.com/office/drawing/2014/main" id="{014CE407-3075-4019-865A-1A72B913583D}"/>
                  </a:ext>
                </a:extLst>
              </p:cNvPr>
              <p:cNvSpPr/>
              <p:nvPr/>
            </p:nvSpPr>
            <p:spPr>
              <a:xfrm>
                <a:off x="3831632" y="3476838"/>
                <a:ext cx="93224" cy="68691"/>
              </a:xfrm>
              <a:custGeom>
                <a:avLst/>
                <a:gdLst>
                  <a:gd name="connsiteX0" fmla="*/ 93224 w 93224"/>
                  <a:gd name="connsiteY0" fmla="*/ 68692 h 68691"/>
                  <a:gd name="connsiteX1" fmla="*/ 0 w 93224"/>
                  <a:gd name="connsiteY1" fmla="*/ 15946 h 68691"/>
                  <a:gd name="connsiteX2" fmla="*/ 0 w 93224"/>
                  <a:gd name="connsiteY2" fmla="*/ 0 h 68691"/>
                  <a:gd name="connsiteX3" fmla="*/ 93224 w 93224"/>
                  <a:gd name="connsiteY3" fmla="*/ 52745 h 686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3224" h="68691">
                    <a:moveTo>
                      <a:pt x="93224" y="68692"/>
                    </a:moveTo>
                    <a:lnTo>
                      <a:pt x="0" y="15946"/>
                    </a:lnTo>
                    <a:lnTo>
                      <a:pt x="0" y="0"/>
                    </a:lnTo>
                    <a:lnTo>
                      <a:pt x="93224" y="52745"/>
                    </a:lnTo>
                    <a:close/>
                  </a:path>
                </a:pathLst>
              </a:custGeom>
              <a:solidFill>
                <a:srgbClr val="B2B1B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2" name="Freeform: Shape 121">
                <a:extLst>
                  <a:ext uri="{FF2B5EF4-FFF2-40B4-BE49-F238E27FC236}">
                    <a16:creationId xmlns:a16="http://schemas.microsoft.com/office/drawing/2014/main" id="{563E28DF-1902-4685-8FAD-BF69BF2DB518}"/>
                  </a:ext>
                </a:extLst>
              </p:cNvPr>
              <p:cNvSpPr/>
              <p:nvPr/>
            </p:nvSpPr>
            <p:spPr>
              <a:xfrm>
                <a:off x="3831632" y="3442492"/>
                <a:ext cx="93224" cy="68691"/>
              </a:xfrm>
              <a:custGeom>
                <a:avLst/>
                <a:gdLst>
                  <a:gd name="connsiteX0" fmla="*/ 93224 w 93224"/>
                  <a:gd name="connsiteY0" fmla="*/ 68692 h 68691"/>
                  <a:gd name="connsiteX1" fmla="*/ 0 w 93224"/>
                  <a:gd name="connsiteY1" fmla="*/ 17173 h 68691"/>
                  <a:gd name="connsiteX2" fmla="*/ 0 w 93224"/>
                  <a:gd name="connsiteY2" fmla="*/ 0 h 68691"/>
                  <a:gd name="connsiteX3" fmla="*/ 93224 w 93224"/>
                  <a:gd name="connsiteY3" fmla="*/ 52745 h 686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3224" h="68691">
                    <a:moveTo>
                      <a:pt x="93224" y="68692"/>
                    </a:moveTo>
                    <a:lnTo>
                      <a:pt x="0" y="17173"/>
                    </a:lnTo>
                    <a:lnTo>
                      <a:pt x="0" y="0"/>
                    </a:lnTo>
                    <a:lnTo>
                      <a:pt x="93224" y="52745"/>
                    </a:lnTo>
                    <a:close/>
                  </a:path>
                </a:pathLst>
              </a:custGeom>
              <a:solidFill>
                <a:srgbClr val="B2B1B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3" name="Freeform: Shape 122">
                <a:extLst>
                  <a:ext uri="{FF2B5EF4-FFF2-40B4-BE49-F238E27FC236}">
                    <a16:creationId xmlns:a16="http://schemas.microsoft.com/office/drawing/2014/main" id="{F2C35BA3-88D4-466F-99F4-2CB40F7CEBB9}"/>
                  </a:ext>
                </a:extLst>
              </p:cNvPr>
              <p:cNvSpPr/>
              <p:nvPr/>
            </p:nvSpPr>
            <p:spPr>
              <a:xfrm>
                <a:off x="3831632" y="3511184"/>
                <a:ext cx="93224" cy="68691"/>
              </a:xfrm>
              <a:custGeom>
                <a:avLst/>
                <a:gdLst>
                  <a:gd name="connsiteX0" fmla="*/ 93224 w 93224"/>
                  <a:gd name="connsiteY0" fmla="*/ 68692 h 68691"/>
                  <a:gd name="connsiteX1" fmla="*/ 0 w 93224"/>
                  <a:gd name="connsiteY1" fmla="*/ 15946 h 68691"/>
                  <a:gd name="connsiteX2" fmla="*/ 0 w 93224"/>
                  <a:gd name="connsiteY2" fmla="*/ 0 h 68691"/>
                  <a:gd name="connsiteX3" fmla="*/ 93224 w 93224"/>
                  <a:gd name="connsiteY3" fmla="*/ 52745 h 686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3224" h="68691">
                    <a:moveTo>
                      <a:pt x="93224" y="68692"/>
                    </a:moveTo>
                    <a:lnTo>
                      <a:pt x="0" y="15946"/>
                    </a:lnTo>
                    <a:lnTo>
                      <a:pt x="0" y="0"/>
                    </a:lnTo>
                    <a:lnTo>
                      <a:pt x="93224" y="52745"/>
                    </a:lnTo>
                    <a:close/>
                  </a:path>
                </a:pathLst>
              </a:custGeom>
              <a:solidFill>
                <a:srgbClr val="B2B1B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84" name="Graphic 2">
              <a:extLst>
                <a:ext uri="{FF2B5EF4-FFF2-40B4-BE49-F238E27FC236}">
                  <a16:creationId xmlns:a16="http://schemas.microsoft.com/office/drawing/2014/main" id="{2EC94328-83AE-4752-99ED-9B68F829F226}"/>
                </a:ext>
              </a:extLst>
            </p:cNvPr>
            <p:cNvGrpSpPr/>
            <p:nvPr/>
          </p:nvGrpSpPr>
          <p:grpSpPr>
            <a:xfrm>
              <a:off x="4371352" y="3135834"/>
              <a:ext cx="94450" cy="143516"/>
              <a:chOff x="4371352" y="3135834"/>
              <a:chExt cx="94450" cy="143516"/>
            </a:xfrm>
            <a:solidFill>
              <a:schemeClr val="accent1"/>
            </a:solidFill>
          </p:grpSpPr>
          <p:sp>
            <p:nvSpPr>
              <p:cNvPr id="112" name="Freeform: Shape 111">
                <a:extLst>
                  <a:ext uri="{FF2B5EF4-FFF2-40B4-BE49-F238E27FC236}">
                    <a16:creationId xmlns:a16="http://schemas.microsoft.com/office/drawing/2014/main" id="{126A9503-7B18-4F1E-982C-72C5FF354B4E}"/>
                  </a:ext>
                </a:extLst>
              </p:cNvPr>
              <p:cNvSpPr/>
              <p:nvPr/>
            </p:nvSpPr>
            <p:spPr>
              <a:xfrm>
                <a:off x="4371352" y="3170180"/>
                <a:ext cx="94450" cy="58878"/>
              </a:xfrm>
              <a:custGeom>
                <a:avLst/>
                <a:gdLst>
                  <a:gd name="connsiteX0" fmla="*/ 94451 w 94450"/>
                  <a:gd name="connsiteY0" fmla="*/ 45385 h 58878"/>
                  <a:gd name="connsiteX1" fmla="*/ 13493 w 94450"/>
                  <a:gd name="connsiteY1" fmla="*/ 0 h 58878"/>
                  <a:gd name="connsiteX2" fmla="*/ 0 w 94450"/>
                  <a:gd name="connsiteY2" fmla="*/ 4907 h 58878"/>
                  <a:gd name="connsiteX3" fmla="*/ 94451 w 94450"/>
                  <a:gd name="connsiteY3" fmla="*/ 58878 h 588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4450" h="58878">
                    <a:moveTo>
                      <a:pt x="94451" y="45385"/>
                    </a:moveTo>
                    <a:lnTo>
                      <a:pt x="13493" y="0"/>
                    </a:lnTo>
                    <a:lnTo>
                      <a:pt x="0" y="4907"/>
                    </a:lnTo>
                    <a:lnTo>
                      <a:pt x="94451" y="58878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3" name="Freeform: Shape 112">
                <a:extLst>
                  <a:ext uri="{FF2B5EF4-FFF2-40B4-BE49-F238E27FC236}">
                    <a16:creationId xmlns:a16="http://schemas.microsoft.com/office/drawing/2014/main" id="{79BA8E5C-DD5C-4753-90C0-CDA349CD457D}"/>
                  </a:ext>
                </a:extLst>
              </p:cNvPr>
              <p:cNvSpPr/>
              <p:nvPr/>
            </p:nvSpPr>
            <p:spPr>
              <a:xfrm>
                <a:off x="4371352" y="3135834"/>
                <a:ext cx="94450" cy="58878"/>
              </a:xfrm>
              <a:custGeom>
                <a:avLst/>
                <a:gdLst>
                  <a:gd name="connsiteX0" fmla="*/ 94451 w 94450"/>
                  <a:gd name="connsiteY0" fmla="*/ 45386 h 58878"/>
                  <a:gd name="connsiteX1" fmla="*/ 13493 w 94450"/>
                  <a:gd name="connsiteY1" fmla="*/ 0 h 58878"/>
                  <a:gd name="connsiteX2" fmla="*/ 0 w 94450"/>
                  <a:gd name="connsiteY2" fmla="*/ 6133 h 58878"/>
                  <a:gd name="connsiteX3" fmla="*/ 94451 w 94450"/>
                  <a:gd name="connsiteY3" fmla="*/ 58879 h 588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4450" h="58878">
                    <a:moveTo>
                      <a:pt x="94451" y="45386"/>
                    </a:moveTo>
                    <a:lnTo>
                      <a:pt x="13493" y="0"/>
                    </a:lnTo>
                    <a:lnTo>
                      <a:pt x="0" y="6133"/>
                    </a:lnTo>
                    <a:lnTo>
                      <a:pt x="94451" y="5887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4" name="Freeform: Shape 113">
                <a:extLst>
                  <a:ext uri="{FF2B5EF4-FFF2-40B4-BE49-F238E27FC236}">
                    <a16:creationId xmlns:a16="http://schemas.microsoft.com/office/drawing/2014/main" id="{C9B4A874-CC08-437B-A1B3-A9709B4A646F}"/>
                  </a:ext>
                </a:extLst>
              </p:cNvPr>
              <p:cNvSpPr/>
              <p:nvPr/>
            </p:nvSpPr>
            <p:spPr>
              <a:xfrm>
                <a:off x="4371352" y="3204525"/>
                <a:ext cx="94450" cy="58878"/>
              </a:xfrm>
              <a:custGeom>
                <a:avLst/>
                <a:gdLst>
                  <a:gd name="connsiteX0" fmla="*/ 94451 w 94450"/>
                  <a:gd name="connsiteY0" fmla="*/ 45386 h 58878"/>
                  <a:gd name="connsiteX1" fmla="*/ 13493 w 94450"/>
                  <a:gd name="connsiteY1" fmla="*/ 0 h 58878"/>
                  <a:gd name="connsiteX2" fmla="*/ 0 w 94450"/>
                  <a:gd name="connsiteY2" fmla="*/ 4907 h 58878"/>
                  <a:gd name="connsiteX3" fmla="*/ 94451 w 94450"/>
                  <a:gd name="connsiteY3" fmla="*/ 58879 h 588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4450" h="58878">
                    <a:moveTo>
                      <a:pt x="94451" y="45386"/>
                    </a:moveTo>
                    <a:lnTo>
                      <a:pt x="13493" y="0"/>
                    </a:lnTo>
                    <a:lnTo>
                      <a:pt x="0" y="4907"/>
                    </a:lnTo>
                    <a:lnTo>
                      <a:pt x="94451" y="5887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5" name="Freeform: Shape 114">
                <a:extLst>
                  <a:ext uri="{FF2B5EF4-FFF2-40B4-BE49-F238E27FC236}">
                    <a16:creationId xmlns:a16="http://schemas.microsoft.com/office/drawing/2014/main" id="{0CA237F2-125F-4A61-98D8-33CB4F9F24C3}"/>
                  </a:ext>
                </a:extLst>
              </p:cNvPr>
              <p:cNvSpPr/>
              <p:nvPr/>
            </p:nvSpPr>
            <p:spPr>
              <a:xfrm>
                <a:off x="4371352" y="3175086"/>
                <a:ext cx="94450" cy="69918"/>
              </a:xfrm>
              <a:custGeom>
                <a:avLst/>
                <a:gdLst>
                  <a:gd name="connsiteX0" fmla="*/ 94451 w 94450"/>
                  <a:gd name="connsiteY0" fmla="*/ 69918 h 69918"/>
                  <a:gd name="connsiteX1" fmla="*/ 0 w 94450"/>
                  <a:gd name="connsiteY1" fmla="*/ 17173 h 69918"/>
                  <a:gd name="connsiteX2" fmla="*/ 0 w 94450"/>
                  <a:gd name="connsiteY2" fmla="*/ 0 h 69918"/>
                  <a:gd name="connsiteX3" fmla="*/ 94451 w 94450"/>
                  <a:gd name="connsiteY3" fmla="*/ 53972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4450" h="69918">
                    <a:moveTo>
                      <a:pt x="94451" y="69918"/>
                    </a:moveTo>
                    <a:lnTo>
                      <a:pt x="0" y="17173"/>
                    </a:lnTo>
                    <a:lnTo>
                      <a:pt x="0" y="0"/>
                    </a:lnTo>
                    <a:lnTo>
                      <a:pt x="94451" y="53972"/>
                    </a:lnTo>
                    <a:close/>
                  </a:path>
                </a:pathLst>
              </a:custGeom>
              <a:solidFill>
                <a:srgbClr val="B2B1B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6" name="Freeform: Shape 115">
                <a:extLst>
                  <a:ext uri="{FF2B5EF4-FFF2-40B4-BE49-F238E27FC236}">
                    <a16:creationId xmlns:a16="http://schemas.microsoft.com/office/drawing/2014/main" id="{79FA741E-DEA5-4985-8DA9-3DF3E4EC24A2}"/>
                  </a:ext>
                </a:extLst>
              </p:cNvPr>
              <p:cNvSpPr/>
              <p:nvPr/>
            </p:nvSpPr>
            <p:spPr>
              <a:xfrm>
                <a:off x="4371352" y="3141967"/>
                <a:ext cx="94450" cy="69918"/>
              </a:xfrm>
              <a:custGeom>
                <a:avLst/>
                <a:gdLst>
                  <a:gd name="connsiteX0" fmla="*/ 94451 w 94450"/>
                  <a:gd name="connsiteY0" fmla="*/ 69918 h 69918"/>
                  <a:gd name="connsiteX1" fmla="*/ 0 w 94450"/>
                  <a:gd name="connsiteY1" fmla="*/ 15946 h 69918"/>
                  <a:gd name="connsiteX2" fmla="*/ 0 w 94450"/>
                  <a:gd name="connsiteY2" fmla="*/ 0 h 69918"/>
                  <a:gd name="connsiteX3" fmla="*/ 94451 w 94450"/>
                  <a:gd name="connsiteY3" fmla="*/ 52745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4450" h="69918">
                    <a:moveTo>
                      <a:pt x="94451" y="69918"/>
                    </a:moveTo>
                    <a:lnTo>
                      <a:pt x="0" y="15946"/>
                    </a:lnTo>
                    <a:lnTo>
                      <a:pt x="0" y="0"/>
                    </a:lnTo>
                    <a:lnTo>
                      <a:pt x="94451" y="52745"/>
                    </a:lnTo>
                    <a:close/>
                  </a:path>
                </a:pathLst>
              </a:custGeom>
              <a:solidFill>
                <a:srgbClr val="B2B1B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7" name="Freeform: Shape 116">
                <a:extLst>
                  <a:ext uri="{FF2B5EF4-FFF2-40B4-BE49-F238E27FC236}">
                    <a16:creationId xmlns:a16="http://schemas.microsoft.com/office/drawing/2014/main" id="{131107EC-B7DA-46BD-BAE6-824D477D2F64}"/>
                  </a:ext>
                </a:extLst>
              </p:cNvPr>
              <p:cNvSpPr/>
              <p:nvPr/>
            </p:nvSpPr>
            <p:spPr>
              <a:xfrm>
                <a:off x="4371352" y="3209432"/>
                <a:ext cx="94450" cy="69918"/>
              </a:xfrm>
              <a:custGeom>
                <a:avLst/>
                <a:gdLst>
                  <a:gd name="connsiteX0" fmla="*/ 94451 w 94450"/>
                  <a:gd name="connsiteY0" fmla="*/ 69918 h 69918"/>
                  <a:gd name="connsiteX1" fmla="*/ 0 w 94450"/>
                  <a:gd name="connsiteY1" fmla="*/ 17173 h 69918"/>
                  <a:gd name="connsiteX2" fmla="*/ 0 w 94450"/>
                  <a:gd name="connsiteY2" fmla="*/ 0 h 69918"/>
                  <a:gd name="connsiteX3" fmla="*/ 94451 w 94450"/>
                  <a:gd name="connsiteY3" fmla="*/ 53972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4450" h="69918">
                    <a:moveTo>
                      <a:pt x="94451" y="69918"/>
                    </a:moveTo>
                    <a:lnTo>
                      <a:pt x="0" y="17173"/>
                    </a:lnTo>
                    <a:lnTo>
                      <a:pt x="0" y="0"/>
                    </a:lnTo>
                    <a:lnTo>
                      <a:pt x="94451" y="53972"/>
                    </a:lnTo>
                    <a:close/>
                  </a:path>
                </a:pathLst>
              </a:custGeom>
              <a:solidFill>
                <a:srgbClr val="B2B1B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A36F9002-5ED7-4D2F-A783-D7E67A66DFFD}"/>
                </a:ext>
              </a:extLst>
            </p:cNvPr>
            <p:cNvSpPr/>
            <p:nvPr/>
          </p:nvSpPr>
          <p:spPr>
            <a:xfrm>
              <a:off x="4465802" y="3047516"/>
              <a:ext cx="13492" cy="253913"/>
            </a:xfrm>
            <a:custGeom>
              <a:avLst/>
              <a:gdLst>
                <a:gd name="connsiteX0" fmla="*/ 13493 w 13492"/>
                <a:gd name="connsiteY0" fmla="*/ 253913 h 253913"/>
                <a:gd name="connsiteX1" fmla="*/ 13493 w 13492"/>
                <a:gd name="connsiteY1" fmla="*/ 7360 h 253913"/>
                <a:gd name="connsiteX2" fmla="*/ 0 w 13492"/>
                <a:gd name="connsiteY2" fmla="*/ 0 h 253913"/>
                <a:gd name="connsiteX3" fmla="*/ 0 w 13492"/>
                <a:gd name="connsiteY3" fmla="*/ 246554 h 253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92" h="253913">
                  <a:moveTo>
                    <a:pt x="13493" y="253913"/>
                  </a:moveTo>
                  <a:lnTo>
                    <a:pt x="13493" y="7360"/>
                  </a:lnTo>
                  <a:lnTo>
                    <a:pt x="0" y="0"/>
                  </a:lnTo>
                  <a:lnTo>
                    <a:pt x="0" y="246554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F4E14CCF-D738-4DDE-BA8D-E44175AEA887}"/>
                </a:ext>
              </a:extLst>
            </p:cNvPr>
            <p:cNvSpPr/>
            <p:nvPr/>
          </p:nvSpPr>
          <p:spPr>
            <a:xfrm>
              <a:off x="4479295" y="3047516"/>
              <a:ext cx="13493" cy="253913"/>
            </a:xfrm>
            <a:custGeom>
              <a:avLst/>
              <a:gdLst>
                <a:gd name="connsiteX0" fmla="*/ 0 w 13493"/>
                <a:gd name="connsiteY0" fmla="*/ 253913 h 253913"/>
                <a:gd name="connsiteX1" fmla="*/ 0 w 13493"/>
                <a:gd name="connsiteY1" fmla="*/ 7360 h 253913"/>
                <a:gd name="connsiteX2" fmla="*/ 13493 w 13493"/>
                <a:gd name="connsiteY2" fmla="*/ 0 h 253913"/>
                <a:gd name="connsiteX3" fmla="*/ 13493 w 13493"/>
                <a:gd name="connsiteY3" fmla="*/ 246554 h 253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93" h="253913">
                  <a:moveTo>
                    <a:pt x="0" y="253913"/>
                  </a:moveTo>
                  <a:lnTo>
                    <a:pt x="0" y="7360"/>
                  </a:lnTo>
                  <a:lnTo>
                    <a:pt x="13493" y="0"/>
                  </a:lnTo>
                  <a:lnTo>
                    <a:pt x="13493" y="246554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F6E99A42-703B-48D1-B9CB-31BF0B1680C5}"/>
                </a:ext>
              </a:extLst>
            </p:cNvPr>
            <p:cNvSpPr/>
            <p:nvPr/>
          </p:nvSpPr>
          <p:spPr>
            <a:xfrm>
              <a:off x="4340686" y="3229058"/>
              <a:ext cx="138609" cy="83411"/>
            </a:xfrm>
            <a:custGeom>
              <a:avLst/>
              <a:gdLst>
                <a:gd name="connsiteX0" fmla="*/ 0 w 138609"/>
                <a:gd name="connsiteY0" fmla="*/ 69918 h 83411"/>
                <a:gd name="connsiteX1" fmla="*/ 125117 w 138609"/>
                <a:gd name="connsiteY1" fmla="*/ 0 h 83411"/>
                <a:gd name="connsiteX2" fmla="*/ 138610 w 138609"/>
                <a:gd name="connsiteY2" fmla="*/ 6133 h 83411"/>
                <a:gd name="connsiteX3" fmla="*/ 0 w 138609"/>
                <a:gd name="connsiteY3" fmla="*/ 83411 h 83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8609" h="83411">
                  <a:moveTo>
                    <a:pt x="0" y="69918"/>
                  </a:moveTo>
                  <a:lnTo>
                    <a:pt x="125117" y="0"/>
                  </a:lnTo>
                  <a:lnTo>
                    <a:pt x="138610" y="6133"/>
                  </a:lnTo>
                  <a:lnTo>
                    <a:pt x="0" y="83411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B063BFDB-4F03-4D8D-A34F-C8203F26F8F6}"/>
                </a:ext>
              </a:extLst>
            </p:cNvPr>
            <p:cNvSpPr/>
            <p:nvPr/>
          </p:nvSpPr>
          <p:spPr>
            <a:xfrm>
              <a:off x="4340686" y="3194712"/>
              <a:ext cx="138609" cy="83411"/>
            </a:xfrm>
            <a:custGeom>
              <a:avLst/>
              <a:gdLst>
                <a:gd name="connsiteX0" fmla="*/ 0 w 138609"/>
                <a:gd name="connsiteY0" fmla="*/ 69918 h 83411"/>
                <a:gd name="connsiteX1" fmla="*/ 125117 w 138609"/>
                <a:gd name="connsiteY1" fmla="*/ 0 h 83411"/>
                <a:gd name="connsiteX2" fmla="*/ 138610 w 138609"/>
                <a:gd name="connsiteY2" fmla="*/ 6133 h 83411"/>
                <a:gd name="connsiteX3" fmla="*/ 0 w 138609"/>
                <a:gd name="connsiteY3" fmla="*/ 83411 h 83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8609" h="83411">
                  <a:moveTo>
                    <a:pt x="0" y="69918"/>
                  </a:moveTo>
                  <a:lnTo>
                    <a:pt x="125117" y="0"/>
                  </a:lnTo>
                  <a:lnTo>
                    <a:pt x="138610" y="6133"/>
                  </a:lnTo>
                  <a:lnTo>
                    <a:pt x="0" y="83411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8F42CDCD-2C1B-4039-A435-3102AAE92A8A}"/>
                </a:ext>
              </a:extLst>
            </p:cNvPr>
            <p:cNvSpPr/>
            <p:nvPr/>
          </p:nvSpPr>
          <p:spPr>
            <a:xfrm>
              <a:off x="4340686" y="3263404"/>
              <a:ext cx="138609" cy="83411"/>
            </a:xfrm>
            <a:custGeom>
              <a:avLst/>
              <a:gdLst>
                <a:gd name="connsiteX0" fmla="*/ 0 w 138609"/>
                <a:gd name="connsiteY0" fmla="*/ 69918 h 83411"/>
                <a:gd name="connsiteX1" fmla="*/ 125117 w 138609"/>
                <a:gd name="connsiteY1" fmla="*/ 0 h 83411"/>
                <a:gd name="connsiteX2" fmla="*/ 138610 w 138609"/>
                <a:gd name="connsiteY2" fmla="*/ 6133 h 83411"/>
                <a:gd name="connsiteX3" fmla="*/ 0 w 138609"/>
                <a:gd name="connsiteY3" fmla="*/ 83411 h 83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8609" h="83411">
                  <a:moveTo>
                    <a:pt x="0" y="69918"/>
                  </a:moveTo>
                  <a:lnTo>
                    <a:pt x="125117" y="0"/>
                  </a:lnTo>
                  <a:lnTo>
                    <a:pt x="138610" y="6133"/>
                  </a:lnTo>
                  <a:lnTo>
                    <a:pt x="0" y="83411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379E3DD4-1C1B-4F10-8489-304510C86A03}"/>
                </a:ext>
              </a:extLst>
            </p:cNvPr>
            <p:cNvSpPr/>
            <p:nvPr/>
          </p:nvSpPr>
          <p:spPr>
            <a:xfrm>
              <a:off x="4340686" y="3235191"/>
              <a:ext cx="138609" cy="93224"/>
            </a:xfrm>
            <a:custGeom>
              <a:avLst/>
              <a:gdLst>
                <a:gd name="connsiteX0" fmla="*/ 0 w 138609"/>
                <a:gd name="connsiteY0" fmla="*/ 93224 h 93224"/>
                <a:gd name="connsiteX1" fmla="*/ 138610 w 138609"/>
                <a:gd name="connsiteY1" fmla="*/ 15946 h 93224"/>
                <a:gd name="connsiteX2" fmla="*/ 138610 w 138609"/>
                <a:gd name="connsiteY2" fmla="*/ 0 h 93224"/>
                <a:gd name="connsiteX3" fmla="*/ 0 w 138609"/>
                <a:gd name="connsiteY3" fmla="*/ 77278 h 93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8609" h="93224">
                  <a:moveTo>
                    <a:pt x="0" y="93224"/>
                  </a:moveTo>
                  <a:lnTo>
                    <a:pt x="138610" y="15946"/>
                  </a:lnTo>
                  <a:lnTo>
                    <a:pt x="138610" y="0"/>
                  </a:lnTo>
                  <a:lnTo>
                    <a:pt x="0" y="77278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3C1349AE-8843-4E7B-A960-AC7A62C2E32E}"/>
                </a:ext>
              </a:extLst>
            </p:cNvPr>
            <p:cNvSpPr/>
            <p:nvPr/>
          </p:nvSpPr>
          <p:spPr>
            <a:xfrm>
              <a:off x="4340686" y="3200845"/>
              <a:ext cx="138609" cy="93224"/>
            </a:xfrm>
            <a:custGeom>
              <a:avLst/>
              <a:gdLst>
                <a:gd name="connsiteX0" fmla="*/ 0 w 138609"/>
                <a:gd name="connsiteY0" fmla="*/ 93224 h 93224"/>
                <a:gd name="connsiteX1" fmla="*/ 138610 w 138609"/>
                <a:gd name="connsiteY1" fmla="*/ 15946 h 93224"/>
                <a:gd name="connsiteX2" fmla="*/ 138610 w 138609"/>
                <a:gd name="connsiteY2" fmla="*/ 0 h 93224"/>
                <a:gd name="connsiteX3" fmla="*/ 0 w 138609"/>
                <a:gd name="connsiteY3" fmla="*/ 77278 h 93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8609" h="93224">
                  <a:moveTo>
                    <a:pt x="0" y="93224"/>
                  </a:moveTo>
                  <a:lnTo>
                    <a:pt x="138610" y="15946"/>
                  </a:lnTo>
                  <a:lnTo>
                    <a:pt x="138610" y="0"/>
                  </a:lnTo>
                  <a:lnTo>
                    <a:pt x="0" y="77278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05711062-B26F-43A8-8259-3232A015C248}"/>
                </a:ext>
              </a:extLst>
            </p:cNvPr>
            <p:cNvSpPr/>
            <p:nvPr/>
          </p:nvSpPr>
          <p:spPr>
            <a:xfrm>
              <a:off x="4340686" y="3269537"/>
              <a:ext cx="138609" cy="93224"/>
            </a:xfrm>
            <a:custGeom>
              <a:avLst/>
              <a:gdLst>
                <a:gd name="connsiteX0" fmla="*/ 0 w 138609"/>
                <a:gd name="connsiteY0" fmla="*/ 93224 h 93224"/>
                <a:gd name="connsiteX1" fmla="*/ 138610 w 138609"/>
                <a:gd name="connsiteY1" fmla="*/ 15946 h 93224"/>
                <a:gd name="connsiteX2" fmla="*/ 138610 w 138609"/>
                <a:gd name="connsiteY2" fmla="*/ 0 h 93224"/>
                <a:gd name="connsiteX3" fmla="*/ 0 w 138609"/>
                <a:gd name="connsiteY3" fmla="*/ 77278 h 93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8609" h="93224">
                  <a:moveTo>
                    <a:pt x="0" y="93224"/>
                  </a:moveTo>
                  <a:lnTo>
                    <a:pt x="138610" y="15946"/>
                  </a:lnTo>
                  <a:lnTo>
                    <a:pt x="138610" y="0"/>
                  </a:lnTo>
                  <a:lnTo>
                    <a:pt x="0" y="77278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C918461A-1B36-40E2-A7A5-93277277205E}"/>
                </a:ext>
              </a:extLst>
            </p:cNvPr>
            <p:cNvSpPr/>
            <p:nvPr/>
          </p:nvSpPr>
          <p:spPr>
            <a:xfrm>
              <a:off x="3924857" y="3349268"/>
              <a:ext cx="13492" cy="253913"/>
            </a:xfrm>
            <a:custGeom>
              <a:avLst/>
              <a:gdLst>
                <a:gd name="connsiteX0" fmla="*/ 13493 w 13492"/>
                <a:gd name="connsiteY0" fmla="*/ 253913 h 253913"/>
                <a:gd name="connsiteX1" fmla="*/ 13493 w 13492"/>
                <a:gd name="connsiteY1" fmla="*/ 7360 h 253913"/>
                <a:gd name="connsiteX2" fmla="*/ 0 w 13492"/>
                <a:gd name="connsiteY2" fmla="*/ 0 h 253913"/>
                <a:gd name="connsiteX3" fmla="*/ 0 w 13492"/>
                <a:gd name="connsiteY3" fmla="*/ 246554 h 253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92" h="253913">
                  <a:moveTo>
                    <a:pt x="13493" y="253913"/>
                  </a:moveTo>
                  <a:lnTo>
                    <a:pt x="13493" y="7360"/>
                  </a:lnTo>
                  <a:lnTo>
                    <a:pt x="0" y="0"/>
                  </a:lnTo>
                  <a:lnTo>
                    <a:pt x="0" y="246554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B8BD1727-AFD2-47C1-A1A7-9BBE65DFA5C0}"/>
                </a:ext>
              </a:extLst>
            </p:cNvPr>
            <p:cNvSpPr/>
            <p:nvPr/>
          </p:nvSpPr>
          <p:spPr>
            <a:xfrm>
              <a:off x="3370418" y="3532037"/>
              <a:ext cx="403562" cy="274766"/>
            </a:xfrm>
            <a:custGeom>
              <a:avLst/>
              <a:gdLst>
                <a:gd name="connsiteX0" fmla="*/ 0 w 403562"/>
                <a:gd name="connsiteY0" fmla="*/ 225701 h 274766"/>
                <a:gd name="connsiteX1" fmla="*/ 0 w 403562"/>
                <a:gd name="connsiteY1" fmla="*/ 274766 h 274766"/>
                <a:gd name="connsiteX2" fmla="*/ 403563 w 403562"/>
                <a:gd name="connsiteY2" fmla="*/ 49065 h 274766"/>
                <a:gd name="connsiteX3" fmla="*/ 403563 w 403562"/>
                <a:gd name="connsiteY3" fmla="*/ 0 h 274766"/>
                <a:gd name="connsiteX4" fmla="*/ 0 w 403562"/>
                <a:gd name="connsiteY4" fmla="*/ 225701 h 274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3562" h="274766">
                  <a:moveTo>
                    <a:pt x="0" y="225701"/>
                  </a:moveTo>
                  <a:lnTo>
                    <a:pt x="0" y="274766"/>
                  </a:lnTo>
                  <a:lnTo>
                    <a:pt x="403563" y="49065"/>
                  </a:lnTo>
                  <a:lnTo>
                    <a:pt x="403563" y="0"/>
                  </a:lnTo>
                  <a:lnTo>
                    <a:pt x="0" y="225701"/>
                  </a:lnTo>
                  <a:close/>
                </a:path>
              </a:pathLst>
            </a:custGeom>
            <a:solidFill>
              <a:srgbClr val="75B243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3910A2DB-75D1-4F5B-B3E8-C56E4770B2CB}"/>
                </a:ext>
              </a:extLst>
            </p:cNvPr>
            <p:cNvSpPr/>
            <p:nvPr/>
          </p:nvSpPr>
          <p:spPr>
            <a:xfrm>
              <a:off x="3320126" y="3503824"/>
              <a:ext cx="453854" cy="253913"/>
            </a:xfrm>
            <a:custGeom>
              <a:avLst/>
              <a:gdLst>
                <a:gd name="connsiteX0" fmla="*/ 50292 w 453854"/>
                <a:gd name="connsiteY0" fmla="*/ 253914 h 253913"/>
                <a:gd name="connsiteX1" fmla="*/ 453855 w 453854"/>
                <a:gd name="connsiteY1" fmla="*/ 28213 h 253913"/>
                <a:gd name="connsiteX2" fmla="*/ 402336 w 453854"/>
                <a:gd name="connsiteY2" fmla="*/ 0 h 253913"/>
                <a:gd name="connsiteX3" fmla="*/ 0 w 453854"/>
                <a:gd name="connsiteY3" fmla="*/ 225701 h 253913"/>
                <a:gd name="connsiteX4" fmla="*/ 50292 w 453854"/>
                <a:gd name="connsiteY4" fmla="*/ 253914 h 253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3854" h="253913">
                  <a:moveTo>
                    <a:pt x="50292" y="253914"/>
                  </a:moveTo>
                  <a:lnTo>
                    <a:pt x="453855" y="28213"/>
                  </a:lnTo>
                  <a:lnTo>
                    <a:pt x="402336" y="0"/>
                  </a:lnTo>
                  <a:lnTo>
                    <a:pt x="0" y="225701"/>
                  </a:lnTo>
                  <a:lnTo>
                    <a:pt x="50292" y="253914"/>
                  </a:lnTo>
                  <a:close/>
                </a:path>
              </a:pathLst>
            </a:custGeom>
            <a:solidFill>
              <a:srgbClr val="57914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4F8763E3-317D-4DAC-917D-BA1805A8B2EC}"/>
                </a:ext>
              </a:extLst>
            </p:cNvPr>
            <p:cNvSpPr/>
            <p:nvPr/>
          </p:nvSpPr>
          <p:spPr>
            <a:xfrm>
              <a:off x="3320126" y="3729525"/>
              <a:ext cx="50291" cy="77278"/>
            </a:xfrm>
            <a:custGeom>
              <a:avLst/>
              <a:gdLst>
                <a:gd name="connsiteX0" fmla="*/ 0 w 50291"/>
                <a:gd name="connsiteY0" fmla="*/ 0 h 77278"/>
                <a:gd name="connsiteX1" fmla="*/ 0 w 50291"/>
                <a:gd name="connsiteY1" fmla="*/ 49065 h 77278"/>
                <a:gd name="connsiteX2" fmla="*/ 50292 w 50291"/>
                <a:gd name="connsiteY2" fmla="*/ 77278 h 77278"/>
                <a:gd name="connsiteX3" fmla="*/ 50292 w 50291"/>
                <a:gd name="connsiteY3" fmla="*/ 28213 h 77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291" h="77278">
                  <a:moveTo>
                    <a:pt x="0" y="0"/>
                  </a:moveTo>
                  <a:lnTo>
                    <a:pt x="0" y="49065"/>
                  </a:lnTo>
                  <a:lnTo>
                    <a:pt x="50292" y="77278"/>
                  </a:lnTo>
                  <a:lnTo>
                    <a:pt x="50292" y="28213"/>
                  </a:lnTo>
                  <a:close/>
                </a:path>
              </a:pathLst>
            </a:custGeom>
            <a:solidFill>
              <a:srgbClr val="57914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B7E63950-3153-4686-85EB-082216964399}"/>
                </a:ext>
              </a:extLst>
            </p:cNvPr>
            <p:cNvSpPr/>
            <p:nvPr/>
          </p:nvSpPr>
          <p:spPr>
            <a:xfrm>
              <a:off x="3938350" y="3047516"/>
              <a:ext cx="554438" cy="309112"/>
            </a:xfrm>
            <a:custGeom>
              <a:avLst/>
              <a:gdLst>
                <a:gd name="connsiteX0" fmla="*/ 266180 w 554438"/>
                <a:gd name="connsiteY0" fmla="*/ 0 h 309112"/>
                <a:gd name="connsiteX1" fmla="*/ 554439 w 554438"/>
                <a:gd name="connsiteY1" fmla="*/ 0 h 309112"/>
                <a:gd name="connsiteX2" fmla="*/ 0 w 554438"/>
                <a:gd name="connsiteY2" fmla="*/ 309112 h 309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54438" h="309112">
                  <a:moveTo>
                    <a:pt x="266180" y="0"/>
                  </a:moveTo>
                  <a:lnTo>
                    <a:pt x="554439" y="0"/>
                  </a:lnTo>
                  <a:lnTo>
                    <a:pt x="0" y="309112"/>
                  </a:lnTo>
                  <a:close/>
                </a:path>
              </a:pathLst>
            </a:custGeom>
            <a:solidFill>
              <a:srgbClr val="43291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7EC299CD-4E43-4CE2-9445-E608E2B75E1C}"/>
                </a:ext>
              </a:extLst>
            </p:cNvPr>
            <p:cNvSpPr/>
            <p:nvPr/>
          </p:nvSpPr>
          <p:spPr>
            <a:xfrm>
              <a:off x="3965336" y="3052423"/>
              <a:ext cx="504146" cy="282126"/>
            </a:xfrm>
            <a:custGeom>
              <a:avLst/>
              <a:gdLst>
                <a:gd name="connsiteX0" fmla="*/ 241647 w 504146"/>
                <a:gd name="connsiteY0" fmla="*/ 1227 h 282126"/>
                <a:gd name="connsiteX1" fmla="*/ 504147 w 504146"/>
                <a:gd name="connsiteY1" fmla="*/ 0 h 282126"/>
                <a:gd name="connsiteX2" fmla="*/ 0 w 504146"/>
                <a:gd name="connsiteY2" fmla="*/ 282126 h 2821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4146" h="282126">
                  <a:moveTo>
                    <a:pt x="241647" y="1227"/>
                  </a:moveTo>
                  <a:lnTo>
                    <a:pt x="504147" y="0"/>
                  </a:lnTo>
                  <a:lnTo>
                    <a:pt x="0" y="282126"/>
                  </a:lnTo>
                  <a:close/>
                </a:path>
              </a:pathLst>
            </a:custGeom>
            <a:solidFill>
              <a:srgbClr val="2E1C1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E9A831B0-BAAA-495E-987F-93124E54A2C5}"/>
                </a:ext>
              </a:extLst>
            </p:cNvPr>
            <p:cNvSpPr/>
            <p:nvPr/>
          </p:nvSpPr>
          <p:spPr>
            <a:xfrm>
              <a:off x="3987415" y="3063462"/>
              <a:ext cx="440361" cy="245327"/>
            </a:xfrm>
            <a:custGeom>
              <a:avLst/>
              <a:gdLst>
                <a:gd name="connsiteX0" fmla="*/ 210981 w 440361"/>
                <a:gd name="connsiteY0" fmla="*/ 0 h 245327"/>
                <a:gd name="connsiteX1" fmla="*/ 440362 w 440361"/>
                <a:gd name="connsiteY1" fmla="*/ 0 h 245327"/>
                <a:gd name="connsiteX2" fmla="*/ 0 w 440361"/>
                <a:gd name="connsiteY2" fmla="*/ 245327 h 245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0361" h="245327">
                  <a:moveTo>
                    <a:pt x="210981" y="0"/>
                  </a:moveTo>
                  <a:lnTo>
                    <a:pt x="440362" y="0"/>
                  </a:lnTo>
                  <a:lnTo>
                    <a:pt x="0" y="245327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F5920D50-2F3B-429B-BAF8-C58B43DDFCE0}"/>
                </a:ext>
              </a:extLst>
            </p:cNvPr>
            <p:cNvSpPr/>
            <p:nvPr/>
          </p:nvSpPr>
          <p:spPr>
            <a:xfrm>
              <a:off x="3965336" y="3052423"/>
              <a:ext cx="504146" cy="282126"/>
            </a:xfrm>
            <a:custGeom>
              <a:avLst/>
              <a:gdLst>
                <a:gd name="connsiteX0" fmla="*/ 22079 w 504146"/>
                <a:gd name="connsiteY0" fmla="*/ 256367 h 282126"/>
                <a:gd name="connsiteX1" fmla="*/ 462441 w 504146"/>
                <a:gd name="connsiteY1" fmla="*/ 11040 h 282126"/>
                <a:gd name="connsiteX2" fmla="*/ 504147 w 504146"/>
                <a:gd name="connsiteY2" fmla="*/ 0 h 282126"/>
                <a:gd name="connsiteX3" fmla="*/ 0 w 504146"/>
                <a:gd name="connsiteY3" fmla="*/ 282126 h 2821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4146" h="282126">
                  <a:moveTo>
                    <a:pt x="22079" y="256367"/>
                  </a:moveTo>
                  <a:lnTo>
                    <a:pt x="462441" y="11040"/>
                  </a:lnTo>
                  <a:lnTo>
                    <a:pt x="504147" y="0"/>
                  </a:lnTo>
                  <a:lnTo>
                    <a:pt x="0" y="282126"/>
                  </a:lnTo>
                  <a:close/>
                </a:path>
              </a:pathLst>
            </a:custGeom>
            <a:solidFill>
              <a:srgbClr val="705143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101" name="Graphic 2">
              <a:extLst>
                <a:ext uri="{FF2B5EF4-FFF2-40B4-BE49-F238E27FC236}">
                  <a16:creationId xmlns:a16="http://schemas.microsoft.com/office/drawing/2014/main" id="{D00671F1-208E-41C0-A7B0-D633895407BE}"/>
                </a:ext>
              </a:extLst>
            </p:cNvPr>
            <p:cNvGrpSpPr/>
            <p:nvPr/>
          </p:nvGrpSpPr>
          <p:grpSpPr>
            <a:xfrm>
              <a:off x="4530814" y="3006850"/>
              <a:ext cx="423922" cy="569345"/>
              <a:chOff x="4530814" y="3006850"/>
              <a:chExt cx="423922" cy="569345"/>
            </a:xfrm>
            <a:solidFill>
              <a:schemeClr val="accent1"/>
            </a:solidFill>
          </p:grpSpPr>
          <p:sp>
            <p:nvSpPr>
              <p:cNvPr id="102" name="Freeform: Shape 101">
                <a:extLst>
                  <a:ext uri="{FF2B5EF4-FFF2-40B4-BE49-F238E27FC236}">
                    <a16:creationId xmlns:a16="http://schemas.microsoft.com/office/drawing/2014/main" id="{7B72729C-6148-464D-A852-DB6FAC56863D}"/>
                  </a:ext>
                </a:extLst>
              </p:cNvPr>
              <p:cNvSpPr/>
              <p:nvPr/>
            </p:nvSpPr>
            <p:spPr>
              <a:xfrm>
                <a:off x="4597052" y="3453532"/>
                <a:ext cx="230607" cy="122663"/>
              </a:xfrm>
              <a:custGeom>
                <a:avLst/>
                <a:gdLst>
                  <a:gd name="connsiteX0" fmla="*/ 230607 w 230607"/>
                  <a:gd name="connsiteY0" fmla="*/ 61332 h 122663"/>
                  <a:gd name="connsiteX1" fmla="*/ 115304 w 230607"/>
                  <a:gd name="connsiteY1" fmla="*/ 0 h 122663"/>
                  <a:gd name="connsiteX2" fmla="*/ 0 w 230607"/>
                  <a:gd name="connsiteY2" fmla="*/ 61332 h 122663"/>
                  <a:gd name="connsiteX3" fmla="*/ 115304 w 230607"/>
                  <a:gd name="connsiteY3" fmla="*/ 122664 h 122663"/>
                  <a:gd name="connsiteX4" fmla="*/ 230607 w 230607"/>
                  <a:gd name="connsiteY4" fmla="*/ 61332 h 1226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0607" h="122663">
                    <a:moveTo>
                      <a:pt x="230607" y="61332"/>
                    </a:moveTo>
                    <a:cubicBezTo>
                      <a:pt x="230607" y="28213"/>
                      <a:pt x="179089" y="0"/>
                      <a:pt x="115304" y="0"/>
                    </a:cubicBezTo>
                    <a:cubicBezTo>
                      <a:pt x="51519" y="0"/>
                      <a:pt x="0" y="26986"/>
                      <a:pt x="0" y="61332"/>
                    </a:cubicBezTo>
                    <a:cubicBezTo>
                      <a:pt x="0" y="94451"/>
                      <a:pt x="51519" y="122664"/>
                      <a:pt x="115304" y="122664"/>
                    </a:cubicBezTo>
                    <a:cubicBezTo>
                      <a:pt x="179089" y="121437"/>
                      <a:pt x="230607" y="94451"/>
                      <a:pt x="230607" y="61332"/>
                    </a:cubicBezTo>
                    <a:close/>
                  </a:path>
                </a:pathLst>
              </a:custGeom>
              <a:solidFill>
                <a:srgbClr val="40404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103" name="Graphic 2">
                <a:extLst>
                  <a:ext uri="{FF2B5EF4-FFF2-40B4-BE49-F238E27FC236}">
                    <a16:creationId xmlns:a16="http://schemas.microsoft.com/office/drawing/2014/main" id="{1DF07072-990B-451A-AE28-A47FEE738CAD}"/>
                  </a:ext>
                </a:extLst>
              </p:cNvPr>
              <p:cNvGrpSpPr/>
              <p:nvPr/>
            </p:nvGrpSpPr>
            <p:grpSpPr>
              <a:xfrm>
                <a:off x="4530814" y="3006850"/>
                <a:ext cx="423922" cy="522733"/>
                <a:chOff x="4530814" y="3006850"/>
                <a:chExt cx="423922" cy="522733"/>
              </a:xfrm>
              <a:solidFill>
                <a:schemeClr val="accent1"/>
              </a:solidFill>
            </p:grpSpPr>
            <p:sp>
              <p:nvSpPr>
                <p:cNvPr id="104" name="Freeform: Shape 103">
                  <a:extLst>
                    <a:ext uri="{FF2B5EF4-FFF2-40B4-BE49-F238E27FC236}">
                      <a16:creationId xmlns:a16="http://schemas.microsoft.com/office/drawing/2014/main" id="{F3217FCA-9168-4917-9CC5-352129051EB5}"/>
                    </a:ext>
                  </a:extLst>
                </p:cNvPr>
                <p:cNvSpPr/>
                <p:nvPr/>
              </p:nvSpPr>
              <p:spPr>
                <a:xfrm>
                  <a:off x="4592146" y="3222925"/>
                  <a:ext cx="222020" cy="306658"/>
                </a:xfrm>
                <a:custGeom>
                  <a:avLst/>
                  <a:gdLst>
                    <a:gd name="connsiteX0" fmla="*/ 212208 w 222020"/>
                    <a:gd name="connsiteY0" fmla="*/ 9813 h 306658"/>
                    <a:gd name="connsiteX1" fmla="*/ 213434 w 222020"/>
                    <a:gd name="connsiteY1" fmla="*/ 4907 h 306658"/>
                    <a:gd name="connsiteX2" fmla="*/ 190128 w 222020"/>
                    <a:gd name="connsiteY2" fmla="*/ 30666 h 306658"/>
                    <a:gd name="connsiteX3" fmla="*/ 180315 w 222020"/>
                    <a:gd name="connsiteY3" fmla="*/ 50292 h 306658"/>
                    <a:gd name="connsiteX4" fmla="*/ 147196 w 222020"/>
                    <a:gd name="connsiteY4" fmla="*/ 66238 h 306658"/>
                    <a:gd name="connsiteX5" fmla="*/ 137383 w 222020"/>
                    <a:gd name="connsiteY5" fmla="*/ 49065 h 306658"/>
                    <a:gd name="connsiteX6" fmla="*/ 136156 w 222020"/>
                    <a:gd name="connsiteY6" fmla="*/ 6133 h 306658"/>
                    <a:gd name="connsiteX7" fmla="*/ 137383 w 222020"/>
                    <a:gd name="connsiteY7" fmla="*/ 0 h 306658"/>
                    <a:gd name="connsiteX8" fmla="*/ 126343 w 222020"/>
                    <a:gd name="connsiteY8" fmla="*/ 2453 h 306658"/>
                    <a:gd name="connsiteX9" fmla="*/ 111624 w 222020"/>
                    <a:gd name="connsiteY9" fmla="*/ 17173 h 306658"/>
                    <a:gd name="connsiteX10" fmla="*/ 110397 w 222020"/>
                    <a:gd name="connsiteY10" fmla="*/ 26986 h 306658"/>
                    <a:gd name="connsiteX11" fmla="*/ 107944 w 222020"/>
                    <a:gd name="connsiteY11" fmla="*/ 38026 h 306658"/>
                    <a:gd name="connsiteX12" fmla="*/ 106717 w 222020"/>
                    <a:gd name="connsiteY12" fmla="*/ 83411 h 306658"/>
                    <a:gd name="connsiteX13" fmla="*/ 104264 w 222020"/>
                    <a:gd name="connsiteY13" fmla="*/ 95678 h 306658"/>
                    <a:gd name="connsiteX14" fmla="*/ 103037 w 222020"/>
                    <a:gd name="connsiteY14" fmla="*/ 104264 h 306658"/>
                    <a:gd name="connsiteX15" fmla="*/ 80958 w 222020"/>
                    <a:gd name="connsiteY15" fmla="*/ 95678 h 306658"/>
                    <a:gd name="connsiteX16" fmla="*/ 73598 w 222020"/>
                    <a:gd name="connsiteY16" fmla="*/ 83411 h 306658"/>
                    <a:gd name="connsiteX17" fmla="*/ 62558 w 222020"/>
                    <a:gd name="connsiteY17" fmla="*/ 57652 h 306658"/>
                    <a:gd name="connsiteX18" fmla="*/ 60105 w 222020"/>
                    <a:gd name="connsiteY18" fmla="*/ 41706 h 306658"/>
                    <a:gd name="connsiteX19" fmla="*/ 60105 w 222020"/>
                    <a:gd name="connsiteY19" fmla="*/ 23306 h 306658"/>
                    <a:gd name="connsiteX20" fmla="*/ 55198 w 222020"/>
                    <a:gd name="connsiteY20" fmla="*/ 11040 h 306658"/>
                    <a:gd name="connsiteX21" fmla="*/ 51519 w 222020"/>
                    <a:gd name="connsiteY21" fmla="*/ 11040 h 306658"/>
                    <a:gd name="connsiteX22" fmla="*/ 40479 w 222020"/>
                    <a:gd name="connsiteY22" fmla="*/ 7360 h 306658"/>
                    <a:gd name="connsiteX23" fmla="*/ 40479 w 222020"/>
                    <a:gd name="connsiteY23" fmla="*/ 11040 h 306658"/>
                    <a:gd name="connsiteX24" fmla="*/ 50292 w 222020"/>
                    <a:gd name="connsiteY24" fmla="*/ 65012 h 306658"/>
                    <a:gd name="connsiteX25" fmla="*/ 41706 w 222020"/>
                    <a:gd name="connsiteY25" fmla="*/ 62558 h 306658"/>
                    <a:gd name="connsiteX26" fmla="*/ 24533 w 222020"/>
                    <a:gd name="connsiteY26" fmla="*/ 53972 h 306658"/>
                    <a:gd name="connsiteX27" fmla="*/ 23306 w 222020"/>
                    <a:gd name="connsiteY27" fmla="*/ 58879 h 306658"/>
                    <a:gd name="connsiteX28" fmla="*/ 20853 w 222020"/>
                    <a:gd name="connsiteY28" fmla="*/ 58879 h 306658"/>
                    <a:gd name="connsiteX29" fmla="*/ 19626 w 222020"/>
                    <a:gd name="connsiteY29" fmla="*/ 61332 h 306658"/>
                    <a:gd name="connsiteX30" fmla="*/ 22079 w 222020"/>
                    <a:gd name="connsiteY30" fmla="*/ 62558 h 306658"/>
                    <a:gd name="connsiteX31" fmla="*/ 44159 w 222020"/>
                    <a:gd name="connsiteY31" fmla="*/ 76051 h 306658"/>
                    <a:gd name="connsiteX32" fmla="*/ 52745 w 222020"/>
                    <a:gd name="connsiteY32" fmla="*/ 84638 h 306658"/>
                    <a:gd name="connsiteX33" fmla="*/ 56425 w 222020"/>
                    <a:gd name="connsiteY33" fmla="*/ 85864 h 306658"/>
                    <a:gd name="connsiteX34" fmla="*/ 35572 w 222020"/>
                    <a:gd name="connsiteY34" fmla="*/ 85864 h 306658"/>
                    <a:gd name="connsiteX35" fmla="*/ 6133 w 222020"/>
                    <a:gd name="connsiteY35" fmla="*/ 77278 h 306658"/>
                    <a:gd name="connsiteX36" fmla="*/ 0 w 222020"/>
                    <a:gd name="connsiteY36" fmla="*/ 79731 h 306658"/>
                    <a:gd name="connsiteX37" fmla="*/ 45386 w 222020"/>
                    <a:gd name="connsiteY37" fmla="*/ 94451 h 306658"/>
                    <a:gd name="connsiteX38" fmla="*/ 63785 w 222020"/>
                    <a:gd name="connsiteY38" fmla="*/ 99358 h 306658"/>
                    <a:gd name="connsiteX39" fmla="*/ 67465 w 222020"/>
                    <a:gd name="connsiteY39" fmla="*/ 100584 h 306658"/>
                    <a:gd name="connsiteX40" fmla="*/ 94451 w 222020"/>
                    <a:gd name="connsiteY40" fmla="*/ 128797 h 306658"/>
                    <a:gd name="connsiteX41" fmla="*/ 98131 w 222020"/>
                    <a:gd name="connsiteY41" fmla="*/ 171729 h 306658"/>
                    <a:gd name="connsiteX42" fmla="*/ 79731 w 222020"/>
                    <a:gd name="connsiteY42" fmla="*/ 237967 h 306658"/>
                    <a:gd name="connsiteX43" fmla="*/ 50292 w 222020"/>
                    <a:gd name="connsiteY43" fmla="*/ 271086 h 306658"/>
                    <a:gd name="connsiteX44" fmla="*/ 38026 w 222020"/>
                    <a:gd name="connsiteY44" fmla="*/ 274766 h 306658"/>
                    <a:gd name="connsiteX45" fmla="*/ 28213 w 222020"/>
                    <a:gd name="connsiteY45" fmla="*/ 282126 h 306658"/>
                    <a:gd name="connsiteX46" fmla="*/ 26986 w 222020"/>
                    <a:gd name="connsiteY46" fmla="*/ 285806 h 306658"/>
                    <a:gd name="connsiteX47" fmla="*/ 44159 w 222020"/>
                    <a:gd name="connsiteY47" fmla="*/ 284579 h 306658"/>
                    <a:gd name="connsiteX48" fmla="*/ 60105 w 222020"/>
                    <a:gd name="connsiteY48" fmla="*/ 279673 h 306658"/>
                    <a:gd name="connsiteX49" fmla="*/ 69918 w 222020"/>
                    <a:gd name="connsiteY49" fmla="*/ 268633 h 306658"/>
                    <a:gd name="connsiteX50" fmla="*/ 61332 w 222020"/>
                    <a:gd name="connsiteY50" fmla="*/ 285806 h 306658"/>
                    <a:gd name="connsiteX51" fmla="*/ 38026 w 222020"/>
                    <a:gd name="connsiteY51" fmla="*/ 295619 h 306658"/>
                    <a:gd name="connsiteX52" fmla="*/ 31892 w 222020"/>
                    <a:gd name="connsiteY52" fmla="*/ 301752 h 306658"/>
                    <a:gd name="connsiteX53" fmla="*/ 38026 w 222020"/>
                    <a:gd name="connsiteY53" fmla="*/ 299299 h 306658"/>
                    <a:gd name="connsiteX54" fmla="*/ 79731 w 222020"/>
                    <a:gd name="connsiteY54" fmla="*/ 296846 h 306658"/>
                    <a:gd name="connsiteX55" fmla="*/ 91997 w 222020"/>
                    <a:gd name="connsiteY55" fmla="*/ 291939 h 306658"/>
                    <a:gd name="connsiteX56" fmla="*/ 110397 w 222020"/>
                    <a:gd name="connsiteY56" fmla="*/ 280899 h 306658"/>
                    <a:gd name="connsiteX57" fmla="*/ 115304 w 222020"/>
                    <a:gd name="connsiteY57" fmla="*/ 275993 h 306658"/>
                    <a:gd name="connsiteX58" fmla="*/ 123890 w 222020"/>
                    <a:gd name="connsiteY58" fmla="*/ 285806 h 306658"/>
                    <a:gd name="connsiteX59" fmla="*/ 160689 w 222020"/>
                    <a:gd name="connsiteY59" fmla="*/ 304206 h 306658"/>
                    <a:gd name="connsiteX60" fmla="*/ 187675 w 222020"/>
                    <a:gd name="connsiteY60" fmla="*/ 306659 h 306658"/>
                    <a:gd name="connsiteX61" fmla="*/ 169275 w 222020"/>
                    <a:gd name="connsiteY61" fmla="*/ 299299 h 306658"/>
                    <a:gd name="connsiteX62" fmla="*/ 150876 w 222020"/>
                    <a:gd name="connsiteY62" fmla="*/ 288259 h 306658"/>
                    <a:gd name="connsiteX63" fmla="*/ 170502 w 222020"/>
                    <a:gd name="connsiteY63" fmla="*/ 278446 h 306658"/>
                    <a:gd name="connsiteX64" fmla="*/ 188902 w 222020"/>
                    <a:gd name="connsiteY64" fmla="*/ 287033 h 306658"/>
                    <a:gd name="connsiteX65" fmla="*/ 199941 w 222020"/>
                    <a:gd name="connsiteY65" fmla="*/ 285806 h 306658"/>
                    <a:gd name="connsiteX66" fmla="*/ 213434 w 222020"/>
                    <a:gd name="connsiteY66" fmla="*/ 284579 h 306658"/>
                    <a:gd name="connsiteX67" fmla="*/ 209754 w 222020"/>
                    <a:gd name="connsiteY67" fmla="*/ 280899 h 306658"/>
                    <a:gd name="connsiteX68" fmla="*/ 163142 w 222020"/>
                    <a:gd name="connsiteY68" fmla="*/ 260047 h 306658"/>
                    <a:gd name="connsiteX69" fmla="*/ 149649 w 222020"/>
                    <a:gd name="connsiteY69" fmla="*/ 207301 h 306658"/>
                    <a:gd name="connsiteX70" fmla="*/ 185222 w 222020"/>
                    <a:gd name="connsiteY70" fmla="*/ 68692 h 306658"/>
                    <a:gd name="connsiteX71" fmla="*/ 222021 w 222020"/>
                    <a:gd name="connsiteY71" fmla="*/ 12266 h 306658"/>
                    <a:gd name="connsiteX72" fmla="*/ 212208 w 222020"/>
                    <a:gd name="connsiteY72" fmla="*/ 9813 h 3066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</a:cxnLst>
                  <a:rect l="l" t="t" r="r" b="b"/>
                  <a:pathLst>
                    <a:path w="222020" h="306658">
                      <a:moveTo>
                        <a:pt x="212208" y="9813"/>
                      </a:moveTo>
                      <a:cubicBezTo>
                        <a:pt x="212208" y="8587"/>
                        <a:pt x="212208" y="6133"/>
                        <a:pt x="213434" y="4907"/>
                      </a:cubicBezTo>
                      <a:cubicBezTo>
                        <a:pt x="203621" y="11040"/>
                        <a:pt x="191355" y="20853"/>
                        <a:pt x="190128" y="30666"/>
                      </a:cubicBezTo>
                      <a:cubicBezTo>
                        <a:pt x="188902" y="40479"/>
                        <a:pt x="181542" y="46612"/>
                        <a:pt x="180315" y="50292"/>
                      </a:cubicBezTo>
                      <a:cubicBezTo>
                        <a:pt x="175409" y="58879"/>
                        <a:pt x="147196" y="58879"/>
                        <a:pt x="147196" y="66238"/>
                      </a:cubicBezTo>
                      <a:cubicBezTo>
                        <a:pt x="147196" y="53972"/>
                        <a:pt x="142290" y="57652"/>
                        <a:pt x="137383" y="49065"/>
                      </a:cubicBezTo>
                      <a:cubicBezTo>
                        <a:pt x="128797" y="34346"/>
                        <a:pt x="134930" y="20853"/>
                        <a:pt x="136156" y="6133"/>
                      </a:cubicBezTo>
                      <a:cubicBezTo>
                        <a:pt x="136156" y="3680"/>
                        <a:pt x="136156" y="1227"/>
                        <a:pt x="137383" y="0"/>
                      </a:cubicBezTo>
                      <a:cubicBezTo>
                        <a:pt x="133703" y="1227"/>
                        <a:pt x="128797" y="2453"/>
                        <a:pt x="126343" y="2453"/>
                      </a:cubicBezTo>
                      <a:cubicBezTo>
                        <a:pt x="121437" y="9813"/>
                        <a:pt x="115304" y="15946"/>
                        <a:pt x="111624" y="17173"/>
                      </a:cubicBezTo>
                      <a:cubicBezTo>
                        <a:pt x="111624" y="20853"/>
                        <a:pt x="110397" y="25759"/>
                        <a:pt x="110397" y="26986"/>
                      </a:cubicBezTo>
                      <a:cubicBezTo>
                        <a:pt x="109170" y="30666"/>
                        <a:pt x="109170" y="34346"/>
                        <a:pt x="107944" y="38026"/>
                      </a:cubicBezTo>
                      <a:cubicBezTo>
                        <a:pt x="103037" y="51519"/>
                        <a:pt x="109170" y="71145"/>
                        <a:pt x="106717" y="83411"/>
                      </a:cubicBezTo>
                      <a:cubicBezTo>
                        <a:pt x="105491" y="87091"/>
                        <a:pt x="106717" y="90771"/>
                        <a:pt x="104264" y="95678"/>
                      </a:cubicBezTo>
                      <a:cubicBezTo>
                        <a:pt x="103037" y="100584"/>
                        <a:pt x="103037" y="101811"/>
                        <a:pt x="103037" y="104264"/>
                      </a:cubicBezTo>
                      <a:cubicBezTo>
                        <a:pt x="104264" y="106717"/>
                        <a:pt x="85864" y="101811"/>
                        <a:pt x="80958" y="95678"/>
                      </a:cubicBezTo>
                      <a:cubicBezTo>
                        <a:pt x="77278" y="90771"/>
                        <a:pt x="76051" y="88318"/>
                        <a:pt x="73598" y="83411"/>
                      </a:cubicBezTo>
                      <a:cubicBezTo>
                        <a:pt x="68692" y="76051"/>
                        <a:pt x="66238" y="66238"/>
                        <a:pt x="62558" y="57652"/>
                      </a:cubicBezTo>
                      <a:cubicBezTo>
                        <a:pt x="58878" y="49065"/>
                        <a:pt x="61332" y="49065"/>
                        <a:pt x="60105" y="41706"/>
                      </a:cubicBezTo>
                      <a:cubicBezTo>
                        <a:pt x="58878" y="36799"/>
                        <a:pt x="60105" y="30666"/>
                        <a:pt x="60105" y="23306"/>
                      </a:cubicBezTo>
                      <a:cubicBezTo>
                        <a:pt x="57652" y="19626"/>
                        <a:pt x="56425" y="15946"/>
                        <a:pt x="55198" y="11040"/>
                      </a:cubicBezTo>
                      <a:cubicBezTo>
                        <a:pt x="53972" y="11040"/>
                        <a:pt x="52745" y="11040"/>
                        <a:pt x="51519" y="11040"/>
                      </a:cubicBezTo>
                      <a:cubicBezTo>
                        <a:pt x="47839" y="11040"/>
                        <a:pt x="44159" y="9813"/>
                        <a:pt x="40479" y="7360"/>
                      </a:cubicBezTo>
                      <a:cubicBezTo>
                        <a:pt x="40479" y="8587"/>
                        <a:pt x="40479" y="9813"/>
                        <a:pt x="40479" y="11040"/>
                      </a:cubicBezTo>
                      <a:cubicBezTo>
                        <a:pt x="44159" y="24533"/>
                        <a:pt x="38026" y="50292"/>
                        <a:pt x="50292" y="65012"/>
                      </a:cubicBezTo>
                      <a:cubicBezTo>
                        <a:pt x="44159" y="65012"/>
                        <a:pt x="46612" y="65012"/>
                        <a:pt x="41706" y="62558"/>
                      </a:cubicBezTo>
                      <a:cubicBezTo>
                        <a:pt x="38026" y="61332"/>
                        <a:pt x="30666" y="56425"/>
                        <a:pt x="24533" y="53972"/>
                      </a:cubicBezTo>
                      <a:cubicBezTo>
                        <a:pt x="24533" y="56425"/>
                        <a:pt x="24533" y="58879"/>
                        <a:pt x="23306" y="58879"/>
                      </a:cubicBezTo>
                      <a:cubicBezTo>
                        <a:pt x="23306" y="58879"/>
                        <a:pt x="22079" y="58879"/>
                        <a:pt x="20853" y="58879"/>
                      </a:cubicBezTo>
                      <a:cubicBezTo>
                        <a:pt x="20853" y="60105"/>
                        <a:pt x="19626" y="61332"/>
                        <a:pt x="19626" y="61332"/>
                      </a:cubicBezTo>
                      <a:cubicBezTo>
                        <a:pt x="20853" y="61332"/>
                        <a:pt x="22079" y="62558"/>
                        <a:pt x="22079" y="62558"/>
                      </a:cubicBezTo>
                      <a:cubicBezTo>
                        <a:pt x="26986" y="67465"/>
                        <a:pt x="40479" y="73598"/>
                        <a:pt x="44159" y="76051"/>
                      </a:cubicBezTo>
                      <a:cubicBezTo>
                        <a:pt x="45386" y="76051"/>
                        <a:pt x="49065" y="84638"/>
                        <a:pt x="52745" y="84638"/>
                      </a:cubicBezTo>
                      <a:cubicBezTo>
                        <a:pt x="53972" y="84638"/>
                        <a:pt x="55198" y="84638"/>
                        <a:pt x="56425" y="85864"/>
                      </a:cubicBezTo>
                      <a:cubicBezTo>
                        <a:pt x="50292" y="84638"/>
                        <a:pt x="46612" y="85864"/>
                        <a:pt x="35572" y="85864"/>
                      </a:cubicBezTo>
                      <a:cubicBezTo>
                        <a:pt x="20853" y="85864"/>
                        <a:pt x="12266" y="82185"/>
                        <a:pt x="6133" y="77278"/>
                      </a:cubicBezTo>
                      <a:cubicBezTo>
                        <a:pt x="4907" y="78505"/>
                        <a:pt x="2453" y="79731"/>
                        <a:pt x="0" y="79731"/>
                      </a:cubicBezTo>
                      <a:cubicBezTo>
                        <a:pt x="6133" y="87091"/>
                        <a:pt x="14720" y="93224"/>
                        <a:pt x="45386" y="94451"/>
                      </a:cubicBezTo>
                      <a:cubicBezTo>
                        <a:pt x="55198" y="94451"/>
                        <a:pt x="56425" y="95678"/>
                        <a:pt x="63785" y="99358"/>
                      </a:cubicBezTo>
                      <a:cubicBezTo>
                        <a:pt x="65012" y="99358"/>
                        <a:pt x="66238" y="100584"/>
                        <a:pt x="67465" y="100584"/>
                      </a:cubicBezTo>
                      <a:cubicBezTo>
                        <a:pt x="77278" y="111624"/>
                        <a:pt x="90771" y="121437"/>
                        <a:pt x="94451" y="128797"/>
                      </a:cubicBezTo>
                      <a:cubicBezTo>
                        <a:pt x="105491" y="154556"/>
                        <a:pt x="98131" y="149650"/>
                        <a:pt x="98131" y="171729"/>
                      </a:cubicBezTo>
                      <a:cubicBezTo>
                        <a:pt x="98131" y="190128"/>
                        <a:pt x="88318" y="223248"/>
                        <a:pt x="79731" y="237967"/>
                      </a:cubicBezTo>
                      <a:cubicBezTo>
                        <a:pt x="71145" y="252687"/>
                        <a:pt x="65012" y="261273"/>
                        <a:pt x="50292" y="271086"/>
                      </a:cubicBezTo>
                      <a:cubicBezTo>
                        <a:pt x="46612" y="273540"/>
                        <a:pt x="41706" y="272313"/>
                        <a:pt x="38026" y="274766"/>
                      </a:cubicBezTo>
                      <a:cubicBezTo>
                        <a:pt x="33119" y="277220"/>
                        <a:pt x="30666" y="279673"/>
                        <a:pt x="28213" y="282126"/>
                      </a:cubicBezTo>
                      <a:cubicBezTo>
                        <a:pt x="22079" y="285806"/>
                        <a:pt x="18399" y="285806"/>
                        <a:pt x="26986" y="285806"/>
                      </a:cubicBezTo>
                      <a:lnTo>
                        <a:pt x="44159" y="284579"/>
                      </a:lnTo>
                      <a:cubicBezTo>
                        <a:pt x="47839" y="284579"/>
                        <a:pt x="55198" y="283353"/>
                        <a:pt x="60105" y="279673"/>
                      </a:cubicBezTo>
                      <a:cubicBezTo>
                        <a:pt x="66238" y="275993"/>
                        <a:pt x="68692" y="271086"/>
                        <a:pt x="69918" y="268633"/>
                      </a:cubicBezTo>
                      <a:cubicBezTo>
                        <a:pt x="74825" y="261273"/>
                        <a:pt x="78505" y="282126"/>
                        <a:pt x="61332" y="285806"/>
                      </a:cubicBezTo>
                      <a:cubicBezTo>
                        <a:pt x="53972" y="287033"/>
                        <a:pt x="42932" y="290713"/>
                        <a:pt x="38026" y="295619"/>
                      </a:cubicBezTo>
                      <a:lnTo>
                        <a:pt x="31892" y="301752"/>
                      </a:lnTo>
                      <a:lnTo>
                        <a:pt x="38026" y="299299"/>
                      </a:lnTo>
                      <a:cubicBezTo>
                        <a:pt x="52745" y="294392"/>
                        <a:pt x="66238" y="298072"/>
                        <a:pt x="79731" y="296846"/>
                      </a:cubicBezTo>
                      <a:cubicBezTo>
                        <a:pt x="83411" y="296846"/>
                        <a:pt x="87091" y="293166"/>
                        <a:pt x="91997" y="291939"/>
                      </a:cubicBezTo>
                      <a:cubicBezTo>
                        <a:pt x="104264" y="288259"/>
                        <a:pt x="107944" y="283353"/>
                        <a:pt x="110397" y="280899"/>
                      </a:cubicBezTo>
                      <a:cubicBezTo>
                        <a:pt x="111624" y="278446"/>
                        <a:pt x="112850" y="277220"/>
                        <a:pt x="115304" y="275993"/>
                      </a:cubicBezTo>
                      <a:cubicBezTo>
                        <a:pt x="115304" y="275993"/>
                        <a:pt x="122663" y="282126"/>
                        <a:pt x="123890" y="285806"/>
                      </a:cubicBezTo>
                      <a:cubicBezTo>
                        <a:pt x="128797" y="299299"/>
                        <a:pt x="148423" y="301752"/>
                        <a:pt x="160689" y="304206"/>
                      </a:cubicBezTo>
                      <a:cubicBezTo>
                        <a:pt x="169275" y="306659"/>
                        <a:pt x="179089" y="306659"/>
                        <a:pt x="187675" y="306659"/>
                      </a:cubicBezTo>
                      <a:cubicBezTo>
                        <a:pt x="179089" y="304206"/>
                        <a:pt x="171729" y="301752"/>
                        <a:pt x="169275" y="299299"/>
                      </a:cubicBezTo>
                      <a:cubicBezTo>
                        <a:pt x="163142" y="290713"/>
                        <a:pt x="154556" y="290713"/>
                        <a:pt x="150876" y="288259"/>
                      </a:cubicBezTo>
                      <a:cubicBezTo>
                        <a:pt x="137383" y="278446"/>
                        <a:pt x="165596" y="273540"/>
                        <a:pt x="170502" y="278446"/>
                      </a:cubicBezTo>
                      <a:cubicBezTo>
                        <a:pt x="174182" y="280899"/>
                        <a:pt x="188902" y="287033"/>
                        <a:pt x="188902" y="287033"/>
                      </a:cubicBezTo>
                      <a:cubicBezTo>
                        <a:pt x="191355" y="288259"/>
                        <a:pt x="199941" y="289486"/>
                        <a:pt x="199941" y="285806"/>
                      </a:cubicBezTo>
                      <a:cubicBezTo>
                        <a:pt x="199941" y="284579"/>
                        <a:pt x="202395" y="280899"/>
                        <a:pt x="213434" y="284579"/>
                      </a:cubicBezTo>
                      <a:cubicBezTo>
                        <a:pt x="214661" y="283353"/>
                        <a:pt x="210981" y="283353"/>
                        <a:pt x="209754" y="280899"/>
                      </a:cubicBezTo>
                      <a:cubicBezTo>
                        <a:pt x="201168" y="273540"/>
                        <a:pt x="187675" y="280899"/>
                        <a:pt x="163142" y="260047"/>
                      </a:cubicBezTo>
                      <a:cubicBezTo>
                        <a:pt x="152103" y="250234"/>
                        <a:pt x="144743" y="218341"/>
                        <a:pt x="149649" y="207301"/>
                      </a:cubicBezTo>
                      <a:cubicBezTo>
                        <a:pt x="163142" y="174182"/>
                        <a:pt x="126343" y="96904"/>
                        <a:pt x="185222" y="68692"/>
                      </a:cubicBezTo>
                      <a:cubicBezTo>
                        <a:pt x="219568" y="52745"/>
                        <a:pt x="198715" y="29439"/>
                        <a:pt x="222021" y="12266"/>
                      </a:cubicBezTo>
                      <a:cubicBezTo>
                        <a:pt x="215888" y="15946"/>
                        <a:pt x="212208" y="13493"/>
                        <a:pt x="212208" y="9813"/>
                      </a:cubicBezTo>
                      <a:close/>
                    </a:path>
                  </a:pathLst>
                </a:custGeom>
                <a:solidFill>
                  <a:srgbClr val="806546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05" name="Freeform: Shape 104">
                  <a:extLst>
                    <a:ext uri="{FF2B5EF4-FFF2-40B4-BE49-F238E27FC236}">
                      <a16:creationId xmlns:a16="http://schemas.microsoft.com/office/drawing/2014/main" id="{FE563332-4A4A-41A6-A4D8-3586501954B3}"/>
                    </a:ext>
                  </a:extLst>
                </p:cNvPr>
                <p:cNvSpPr/>
                <p:nvPr/>
              </p:nvSpPr>
              <p:spPr>
                <a:xfrm>
                  <a:off x="4530814" y="3006850"/>
                  <a:ext cx="423922" cy="308532"/>
                </a:xfrm>
                <a:custGeom>
                  <a:avLst/>
                  <a:gdLst>
                    <a:gd name="connsiteX0" fmla="*/ 6133 w 423922"/>
                    <a:gd name="connsiteY0" fmla="*/ 193995 h 308532"/>
                    <a:gd name="connsiteX1" fmla="*/ 6133 w 423922"/>
                    <a:gd name="connsiteY1" fmla="*/ 193995 h 308532"/>
                    <a:gd name="connsiteX2" fmla="*/ 0 w 423922"/>
                    <a:gd name="connsiteY2" fmla="*/ 170689 h 308532"/>
                    <a:gd name="connsiteX3" fmla="*/ 2453 w 423922"/>
                    <a:gd name="connsiteY3" fmla="*/ 151063 h 308532"/>
                    <a:gd name="connsiteX4" fmla="*/ 23306 w 423922"/>
                    <a:gd name="connsiteY4" fmla="*/ 130210 h 308532"/>
                    <a:gd name="connsiteX5" fmla="*/ 39252 w 423922"/>
                    <a:gd name="connsiteY5" fmla="*/ 128983 h 308532"/>
                    <a:gd name="connsiteX6" fmla="*/ 52745 w 423922"/>
                    <a:gd name="connsiteY6" fmla="*/ 132663 h 308532"/>
                    <a:gd name="connsiteX7" fmla="*/ 62558 w 423922"/>
                    <a:gd name="connsiteY7" fmla="*/ 104451 h 308532"/>
                    <a:gd name="connsiteX8" fmla="*/ 62558 w 423922"/>
                    <a:gd name="connsiteY8" fmla="*/ 104451 h 308532"/>
                    <a:gd name="connsiteX9" fmla="*/ 95677 w 423922"/>
                    <a:gd name="connsiteY9" fmla="*/ 79918 h 308532"/>
                    <a:gd name="connsiteX10" fmla="*/ 95677 w 423922"/>
                    <a:gd name="connsiteY10" fmla="*/ 44345 h 308532"/>
                    <a:gd name="connsiteX11" fmla="*/ 134930 w 423922"/>
                    <a:gd name="connsiteY11" fmla="*/ 43119 h 308532"/>
                    <a:gd name="connsiteX12" fmla="*/ 138610 w 423922"/>
                    <a:gd name="connsiteY12" fmla="*/ 27173 h 308532"/>
                    <a:gd name="connsiteX13" fmla="*/ 149649 w 423922"/>
                    <a:gd name="connsiteY13" fmla="*/ 12453 h 308532"/>
                    <a:gd name="connsiteX14" fmla="*/ 186448 w 423922"/>
                    <a:gd name="connsiteY14" fmla="*/ 187 h 308532"/>
                    <a:gd name="connsiteX15" fmla="*/ 235514 w 423922"/>
                    <a:gd name="connsiteY15" fmla="*/ 35759 h 308532"/>
                    <a:gd name="connsiteX16" fmla="*/ 287032 w 423922"/>
                    <a:gd name="connsiteY16" fmla="*/ 78691 h 308532"/>
                    <a:gd name="connsiteX17" fmla="*/ 287032 w 423922"/>
                    <a:gd name="connsiteY17" fmla="*/ 78691 h 308532"/>
                    <a:gd name="connsiteX18" fmla="*/ 299299 w 423922"/>
                    <a:gd name="connsiteY18" fmla="*/ 103224 h 308532"/>
                    <a:gd name="connsiteX19" fmla="*/ 299299 w 423922"/>
                    <a:gd name="connsiteY19" fmla="*/ 105677 h 308532"/>
                    <a:gd name="connsiteX20" fmla="*/ 323832 w 423922"/>
                    <a:gd name="connsiteY20" fmla="*/ 90958 h 308532"/>
                    <a:gd name="connsiteX21" fmla="*/ 370444 w 423922"/>
                    <a:gd name="connsiteY21" fmla="*/ 98317 h 308532"/>
                    <a:gd name="connsiteX22" fmla="*/ 375350 w 423922"/>
                    <a:gd name="connsiteY22" fmla="*/ 104451 h 308532"/>
                    <a:gd name="connsiteX23" fmla="*/ 382710 w 423922"/>
                    <a:gd name="connsiteY23" fmla="*/ 131437 h 308532"/>
                    <a:gd name="connsiteX24" fmla="*/ 376577 w 423922"/>
                    <a:gd name="connsiteY24" fmla="*/ 152289 h 308532"/>
                    <a:gd name="connsiteX25" fmla="*/ 390070 w 423922"/>
                    <a:gd name="connsiteY25" fmla="*/ 159649 h 308532"/>
                    <a:gd name="connsiteX26" fmla="*/ 392523 w 423922"/>
                    <a:gd name="connsiteY26" fmla="*/ 179275 h 308532"/>
                    <a:gd name="connsiteX27" fmla="*/ 410922 w 423922"/>
                    <a:gd name="connsiteY27" fmla="*/ 182955 h 308532"/>
                    <a:gd name="connsiteX28" fmla="*/ 419509 w 423922"/>
                    <a:gd name="connsiteY28" fmla="*/ 190315 h 308532"/>
                    <a:gd name="connsiteX29" fmla="*/ 423189 w 423922"/>
                    <a:gd name="connsiteY29" fmla="*/ 200128 h 308532"/>
                    <a:gd name="connsiteX30" fmla="*/ 420736 w 423922"/>
                    <a:gd name="connsiteY30" fmla="*/ 223434 h 308532"/>
                    <a:gd name="connsiteX31" fmla="*/ 410922 w 423922"/>
                    <a:gd name="connsiteY31" fmla="*/ 236927 h 308532"/>
                    <a:gd name="connsiteX32" fmla="*/ 404789 w 423922"/>
                    <a:gd name="connsiteY32" fmla="*/ 241834 h 308532"/>
                    <a:gd name="connsiteX33" fmla="*/ 406016 w 423922"/>
                    <a:gd name="connsiteY33" fmla="*/ 246740 h 308532"/>
                    <a:gd name="connsiteX34" fmla="*/ 404789 w 423922"/>
                    <a:gd name="connsiteY34" fmla="*/ 252873 h 308532"/>
                    <a:gd name="connsiteX35" fmla="*/ 396203 w 423922"/>
                    <a:gd name="connsiteY35" fmla="*/ 274953 h 308532"/>
                    <a:gd name="connsiteX36" fmla="*/ 345911 w 423922"/>
                    <a:gd name="connsiteY36" fmla="*/ 295806 h 308532"/>
                    <a:gd name="connsiteX37" fmla="*/ 331191 w 423922"/>
                    <a:gd name="connsiteY37" fmla="*/ 284766 h 308532"/>
                    <a:gd name="connsiteX38" fmla="*/ 311565 w 423922"/>
                    <a:gd name="connsiteY38" fmla="*/ 303165 h 308532"/>
                    <a:gd name="connsiteX39" fmla="*/ 296846 w 423922"/>
                    <a:gd name="connsiteY39" fmla="*/ 289672 h 308532"/>
                    <a:gd name="connsiteX40" fmla="*/ 296846 w 423922"/>
                    <a:gd name="connsiteY40" fmla="*/ 288446 h 308532"/>
                    <a:gd name="connsiteX41" fmla="*/ 295619 w 423922"/>
                    <a:gd name="connsiteY41" fmla="*/ 288446 h 308532"/>
                    <a:gd name="connsiteX42" fmla="*/ 294392 w 423922"/>
                    <a:gd name="connsiteY42" fmla="*/ 289672 h 308532"/>
                    <a:gd name="connsiteX43" fmla="*/ 287032 w 423922"/>
                    <a:gd name="connsiteY43" fmla="*/ 295806 h 308532"/>
                    <a:gd name="connsiteX44" fmla="*/ 252687 w 423922"/>
                    <a:gd name="connsiteY44" fmla="*/ 287219 h 308532"/>
                    <a:gd name="connsiteX45" fmla="*/ 244100 w 423922"/>
                    <a:gd name="connsiteY45" fmla="*/ 265140 h 308532"/>
                    <a:gd name="connsiteX46" fmla="*/ 244100 w 423922"/>
                    <a:gd name="connsiteY46" fmla="*/ 262686 h 308532"/>
                    <a:gd name="connsiteX47" fmla="*/ 226927 w 423922"/>
                    <a:gd name="connsiteY47" fmla="*/ 256553 h 308532"/>
                    <a:gd name="connsiteX48" fmla="*/ 212208 w 423922"/>
                    <a:gd name="connsiteY48" fmla="*/ 227114 h 308532"/>
                    <a:gd name="connsiteX49" fmla="*/ 188902 w 423922"/>
                    <a:gd name="connsiteY49" fmla="*/ 236927 h 308532"/>
                    <a:gd name="connsiteX50" fmla="*/ 187675 w 423922"/>
                    <a:gd name="connsiteY50" fmla="*/ 244287 h 308532"/>
                    <a:gd name="connsiteX51" fmla="*/ 169275 w 423922"/>
                    <a:gd name="connsiteY51" fmla="*/ 274953 h 308532"/>
                    <a:gd name="connsiteX52" fmla="*/ 114077 w 423922"/>
                    <a:gd name="connsiteY52" fmla="*/ 271273 h 308532"/>
                    <a:gd name="connsiteX53" fmla="*/ 106717 w 423922"/>
                    <a:gd name="connsiteY53" fmla="*/ 283539 h 308532"/>
                    <a:gd name="connsiteX54" fmla="*/ 91997 w 423922"/>
                    <a:gd name="connsiteY54" fmla="*/ 283539 h 308532"/>
                    <a:gd name="connsiteX55" fmla="*/ 84638 w 423922"/>
                    <a:gd name="connsiteY55" fmla="*/ 295806 h 308532"/>
                    <a:gd name="connsiteX56" fmla="*/ 36799 w 423922"/>
                    <a:gd name="connsiteY56" fmla="*/ 305619 h 308532"/>
                    <a:gd name="connsiteX57" fmla="*/ 9813 w 423922"/>
                    <a:gd name="connsiteY57" fmla="*/ 265140 h 308532"/>
                    <a:gd name="connsiteX58" fmla="*/ 19626 w 423922"/>
                    <a:gd name="connsiteY58" fmla="*/ 240607 h 308532"/>
                    <a:gd name="connsiteX59" fmla="*/ 19626 w 423922"/>
                    <a:gd name="connsiteY59" fmla="*/ 233247 h 308532"/>
                    <a:gd name="connsiteX60" fmla="*/ 12266 w 423922"/>
                    <a:gd name="connsiteY60" fmla="*/ 222207 h 308532"/>
                    <a:gd name="connsiteX61" fmla="*/ 20853 w 423922"/>
                    <a:gd name="connsiteY61" fmla="*/ 206261 h 308532"/>
                    <a:gd name="connsiteX62" fmla="*/ 6133 w 423922"/>
                    <a:gd name="connsiteY62" fmla="*/ 193995 h 3085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</a:cxnLst>
                  <a:rect l="l" t="t" r="r" b="b"/>
                  <a:pathLst>
                    <a:path w="423922" h="308532">
                      <a:moveTo>
                        <a:pt x="6133" y="193995"/>
                      </a:moveTo>
                      <a:cubicBezTo>
                        <a:pt x="4907" y="193995"/>
                        <a:pt x="4907" y="193995"/>
                        <a:pt x="6133" y="193995"/>
                      </a:cubicBezTo>
                      <a:cubicBezTo>
                        <a:pt x="2453" y="186635"/>
                        <a:pt x="1227" y="179275"/>
                        <a:pt x="0" y="170689"/>
                      </a:cubicBezTo>
                      <a:cubicBezTo>
                        <a:pt x="0" y="164556"/>
                        <a:pt x="0" y="157196"/>
                        <a:pt x="2453" y="151063"/>
                      </a:cubicBezTo>
                      <a:cubicBezTo>
                        <a:pt x="6133" y="141250"/>
                        <a:pt x="13493" y="133890"/>
                        <a:pt x="23306" y="130210"/>
                      </a:cubicBezTo>
                      <a:cubicBezTo>
                        <a:pt x="28213" y="128983"/>
                        <a:pt x="34346" y="127757"/>
                        <a:pt x="39252" y="128983"/>
                      </a:cubicBezTo>
                      <a:cubicBezTo>
                        <a:pt x="42932" y="128983"/>
                        <a:pt x="50292" y="133890"/>
                        <a:pt x="52745" y="132663"/>
                      </a:cubicBezTo>
                      <a:cubicBezTo>
                        <a:pt x="47839" y="121623"/>
                        <a:pt x="52745" y="110584"/>
                        <a:pt x="62558" y="104451"/>
                      </a:cubicBezTo>
                      <a:lnTo>
                        <a:pt x="62558" y="104451"/>
                      </a:lnTo>
                      <a:cubicBezTo>
                        <a:pt x="72371" y="83598"/>
                        <a:pt x="95677" y="79918"/>
                        <a:pt x="95677" y="79918"/>
                      </a:cubicBezTo>
                      <a:cubicBezTo>
                        <a:pt x="95677" y="79918"/>
                        <a:pt x="77278" y="57838"/>
                        <a:pt x="95677" y="44345"/>
                      </a:cubicBezTo>
                      <a:cubicBezTo>
                        <a:pt x="114077" y="29626"/>
                        <a:pt x="134930" y="43119"/>
                        <a:pt x="134930" y="43119"/>
                      </a:cubicBezTo>
                      <a:cubicBezTo>
                        <a:pt x="132476" y="41892"/>
                        <a:pt x="138610" y="29626"/>
                        <a:pt x="138610" y="27173"/>
                      </a:cubicBezTo>
                      <a:cubicBezTo>
                        <a:pt x="141063" y="22266"/>
                        <a:pt x="144743" y="17359"/>
                        <a:pt x="149649" y="12453"/>
                      </a:cubicBezTo>
                      <a:cubicBezTo>
                        <a:pt x="159462" y="3866"/>
                        <a:pt x="171729" y="-1040"/>
                        <a:pt x="186448" y="187"/>
                      </a:cubicBezTo>
                      <a:cubicBezTo>
                        <a:pt x="208528" y="1413"/>
                        <a:pt x="234287" y="16133"/>
                        <a:pt x="235514" y="35759"/>
                      </a:cubicBezTo>
                      <a:cubicBezTo>
                        <a:pt x="235514" y="35759"/>
                        <a:pt x="289486" y="39439"/>
                        <a:pt x="287032" y="78691"/>
                      </a:cubicBezTo>
                      <a:lnTo>
                        <a:pt x="287032" y="78691"/>
                      </a:lnTo>
                      <a:cubicBezTo>
                        <a:pt x="300525" y="83598"/>
                        <a:pt x="300525" y="97091"/>
                        <a:pt x="299299" y="103224"/>
                      </a:cubicBezTo>
                      <a:cubicBezTo>
                        <a:pt x="299299" y="104451"/>
                        <a:pt x="299299" y="104451"/>
                        <a:pt x="299299" y="105677"/>
                      </a:cubicBezTo>
                      <a:cubicBezTo>
                        <a:pt x="298072" y="99544"/>
                        <a:pt x="318925" y="92184"/>
                        <a:pt x="323832" y="90958"/>
                      </a:cubicBezTo>
                      <a:cubicBezTo>
                        <a:pt x="338551" y="88504"/>
                        <a:pt x="358177" y="88504"/>
                        <a:pt x="370444" y="98317"/>
                      </a:cubicBezTo>
                      <a:cubicBezTo>
                        <a:pt x="372897" y="99544"/>
                        <a:pt x="374123" y="101997"/>
                        <a:pt x="375350" y="104451"/>
                      </a:cubicBezTo>
                      <a:cubicBezTo>
                        <a:pt x="380257" y="111810"/>
                        <a:pt x="382710" y="121623"/>
                        <a:pt x="382710" y="131437"/>
                      </a:cubicBezTo>
                      <a:cubicBezTo>
                        <a:pt x="382710" y="132663"/>
                        <a:pt x="379030" y="152289"/>
                        <a:pt x="376577" y="152289"/>
                      </a:cubicBezTo>
                      <a:cubicBezTo>
                        <a:pt x="381483" y="153516"/>
                        <a:pt x="387616" y="154743"/>
                        <a:pt x="390070" y="159649"/>
                      </a:cubicBezTo>
                      <a:cubicBezTo>
                        <a:pt x="393750" y="165782"/>
                        <a:pt x="393750" y="171915"/>
                        <a:pt x="392523" y="179275"/>
                      </a:cubicBezTo>
                      <a:cubicBezTo>
                        <a:pt x="398656" y="178049"/>
                        <a:pt x="406016" y="180502"/>
                        <a:pt x="410922" y="182955"/>
                      </a:cubicBezTo>
                      <a:cubicBezTo>
                        <a:pt x="414602" y="184182"/>
                        <a:pt x="417056" y="186635"/>
                        <a:pt x="419509" y="190315"/>
                      </a:cubicBezTo>
                      <a:cubicBezTo>
                        <a:pt x="421962" y="192768"/>
                        <a:pt x="421962" y="196448"/>
                        <a:pt x="423189" y="200128"/>
                      </a:cubicBezTo>
                      <a:cubicBezTo>
                        <a:pt x="424415" y="207488"/>
                        <a:pt x="424415" y="216074"/>
                        <a:pt x="420736" y="223434"/>
                      </a:cubicBezTo>
                      <a:cubicBezTo>
                        <a:pt x="418282" y="228341"/>
                        <a:pt x="415829" y="233247"/>
                        <a:pt x="410922" y="236927"/>
                      </a:cubicBezTo>
                      <a:cubicBezTo>
                        <a:pt x="409696" y="238154"/>
                        <a:pt x="404789" y="239380"/>
                        <a:pt x="404789" y="241834"/>
                      </a:cubicBezTo>
                      <a:cubicBezTo>
                        <a:pt x="404789" y="243060"/>
                        <a:pt x="406016" y="245514"/>
                        <a:pt x="406016" y="246740"/>
                      </a:cubicBezTo>
                      <a:cubicBezTo>
                        <a:pt x="406016" y="249193"/>
                        <a:pt x="406016" y="250420"/>
                        <a:pt x="404789" y="252873"/>
                      </a:cubicBezTo>
                      <a:cubicBezTo>
                        <a:pt x="403563" y="261460"/>
                        <a:pt x="401110" y="268820"/>
                        <a:pt x="396203" y="274953"/>
                      </a:cubicBezTo>
                      <a:cubicBezTo>
                        <a:pt x="383937" y="290899"/>
                        <a:pt x="366764" y="305619"/>
                        <a:pt x="345911" y="295806"/>
                      </a:cubicBezTo>
                      <a:cubicBezTo>
                        <a:pt x="341004" y="293352"/>
                        <a:pt x="334871" y="289672"/>
                        <a:pt x="331191" y="284766"/>
                      </a:cubicBezTo>
                      <a:cubicBezTo>
                        <a:pt x="331191" y="284766"/>
                        <a:pt x="332418" y="304392"/>
                        <a:pt x="311565" y="303165"/>
                      </a:cubicBezTo>
                      <a:cubicBezTo>
                        <a:pt x="302979" y="301939"/>
                        <a:pt x="298072" y="297032"/>
                        <a:pt x="296846" y="289672"/>
                      </a:cubicBezTo>
                      <a:cubicBezTo>
                        <a:pt x="296846" y="289672"/>
                        <a:pt x="296846" y="289672"/>
                        <a:pt x="296846" y="288446"/>
                      </a:cubicBezTo>
                      <a:cubicBezTo>
                        <a:pt x="296846" y="288446"/>
                        <a:pt x="295619" y="288446"/>
                        <a:pt x="295619" y="288446"/>
                      </a:cubicBezTo>
                      <a:cubicBezTo>
                        <a:pt x="295619" y="288446"/>
                        <a:pt x="294392" y="289672"/>
                        <a:pt x="294392" y="289672"/>
                      </a:cubicBezTo>
                      <a:cubicBezTo>
                        <a:pt x="293166" y="292126"/>
                        <a:pt x="289486" y="294579"/>
                        <a:pt x="287032" y="295806"/>
                      </a:cubicBezTo>
                      <a:cubicBezTo>
                        <a:pt x="275993" y="299486"/>
                        <a:pt x="262500" y="292126"/>
                        <a:pt x="252687" y="287219"/>
                      </a:cubicBezTo>
                      <a:cubicBezTo>
                        <a:pt x="252687" y="287219"/>
                        <a:pt x="240420" y="281086"/>
                        <a:pt x="244100" y="265140"/>
                      </a:cubicBezTo>
                      <a:cubicBezTo>
                        <a:pt x="244100" y="263913"/>
                        <a:pt x="244100" y="262686"/>
                        <a:pt x="244100" y="262686"/>
                      </a:cubicBezTo>
                      <a:cubicBezTo>
                        <a:pt x="241647" y="262686"/>
                        <a:pt x="237967" y="261460"/>
                        <a:pt x="226927" y="256553"/>
                      </a:cubicBezTo>
                      <a:cubicBezTo>
                        <a:pt x="209754" y="247967"/>
                        <a:pt x="212208" y="227114"/>
                        <a:pt x="212208" y="227114"/>
                      </a:cubicBezTo>
                      <a:cubicBezTo>
                        <a:pt x="207301" y="239380"/>
                        <a:pt x="196261" y="239380"/>
                        <a:pt x="188902" y="236927"/>
                      </a:cubicBezTo>
                      <a:cubicBezTo>
                        <a:pt x="188902" y="239380"/>
                        <a:pt x="188902" y="241834"/>
                        <a:pt x="187675" y="244287"/>
                      </a:cubicBezTo>
                      <a:cubicBezTo>
                        <a:pt x="190128" y="252873"/>
                        <a:pt x="188902" y="263913"/>
                        <a:pt x="169275" y="274953"/>
                      </a:cubicBezTo>
                      <a:cubicBezTo>
                        <a:pt x="150876" y="284766"/>
                        <a:pt x="130023" y="284766"/>
                        <a:pt x="114077" y="271273"/>
                      </a:cubicBezTo>
                      <a:cubicBezTo>
                        <a:pt x="115304" y="276179"/>
                        <a:pt x="111624" y="282313"/>
                        <a:pt x="106717" y="283539"/>
                      </a:cubicBezTo>
                      <a:cubicBezTo>
                        <a:pt x="101811" y="284766"/>
                        <a:pt x="96904" y="284766"/>
                        <a:pt x="91997" y="283539"/>
                      </a:cubicBezTo>
                      <a:cubicBezTo>
                        <a:pt x="90771" y="288446"/>
                        <a:pt x="88318" y="292126"/>
                        <a:pt x="84638" y="295806"/>
                      </a:cubicBezTo>
                      <a:cubicBezTo>
                        <a:pt x="72371" y="308072"/>
                        <a:pt x="52745" y="311752"/>
                        <a:pt x="36799" y="305619"/>
                      </a:cubicBezTo>
                      <a:cubicBezTo>
                        <a:pt x="20853" y="299486"/>
                        <a:pt x="9813" y="282313"/>
                        <a:pt x="9813" y="265140"/>
                      </a:cubicBezTo>
                      <a:cubicBezTo>
                        <a:pt x="9813" y="256553"/>
                        <a:pt x="13493" y="246740"/>
                        <a:pt x="19626" y="240607"/>
                      </a:cubicBezTo>
                      <a:cubicBezTo>
                        <a:pt x="24533" y="236927"/>
                        <a:pt x="25759" y="236927"/>
                        <a:pt x="19626" y="233247"/>
                      </a:cubicBezTo>
                      <a:cubicBezTo>
                        <a:pt x="15946" y="230794"/>
                        <a:pt x="13493" y="227114"/>
                        <a:pt x="12266" y="222207"/>
                      </a:cubicBezTo>
                      <a:cubicBezTo>
                        <a:pt x="11040" y="216074"/>
                        <a:pt x="14720" y="208714"/>
                        <a:pt x="20853" y="206261"/>
                      </a:cubicBezTo>
                      <a:cubicBezTo>
                        <a:pt x="14720" y="206261"/>
                        <a:pt x="9813" y="200128"/>
                        <a:pt x="6133" y="193995"/>
                      </a:cubicBezTo>
                      <a:close/>
                    </a:path>
                  </a:pathLst>
                </a:custGeom>
                <a:solidFill>
                  <a:srgbClr val="75B243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06" name="Freeform: Shape 105">
                  <a:extLst>
                    <a:ext uri="{FF2B5EF4-FFF2-40B4-BE49-F238E27FC236}">
                      <a16:creationId xmlns:a16="http://schemas.microsoft.com/office/drawing/2014/main" id="{85B599D9-D1AE-45EC-9F75-6ABF39D3A01E}"/>
                    </a:ext>
                  </a:extLst>
                </p:cNvPr>
                <p:cNvSpPr/>
                <p:nvPr/>
              </p:nvSpPr>
              <p:spPr>
                <a:xfrm>
                  <a:off x="4538174" y="3186126"/>
                  <a:ext cx="414109" cy="126803"/>
                </a:xfrm>
                <a:custGeom>
                  <a:avLst/>
                  <a:gdLst>
                    <a:gd name="connsiteX0" fmla="*/ 9813 w 414109"/>
                    <a:gd name="connsiteY0" fmla="*/ 63785 h 126803"/>
                    <a:gd name="connsiteX1" fmla="*/ 29439 w 414109"/>
                    <a:gd name="connsiteY1" fmla="*/ 79731 h 126803"/>
                    <a:gd name="connsiteX2" fmla="*/ 77278 w 414109"/>
                    <a:gd name="connsiteY2" fmla="*/ 69918 h 126803"/>
                    <a:gd name="connsiteX3" fmla="*/ 84638 w 414109"/>
                    <a:gd name="connsiteY3" fmla="*/ 57652 h 126803"/>
                    <a:gd name="connsiteX4" fmla="*/ 99357 w 414109"/>
                    <a:gd name="connsiteY4" fmla="*/ 57652 h 126803"/>
                    <a:gd name="connsiteX5" fmla="*/ 106717 w 414109"/>
                    <a:gd name="connsiteY5" fmla="*/ 45386 h 126803"/>
                    <a:gd name="connsiteX6" fmla="*/ 161916 w 414109"/>
                    <a:gd name="connsiteY6" fmla="*/ 49065 h 126803"/>
                    <a:gd name="connsiteX7" fmla="*/ 180315 w 414109"/>
                    <a:gd name="connsiteY7" fmla="*/ 18400 h 126803"/>
                    <a:gd name="connsiteX8" fmla="*/ 181542 w 414109"/>
                    <a:gd name="connsiteY8" fmla="*/ 11040 h 126803"/>
                    <a:gd name="connsiteX9" fmla="*/ 204848 w 414109"/>
                    <a:gd name="connsiteY9" fmla="*/ 1227 h 126803"/>
                    <a:gd name="connsiteX10" fmla="*/ 219567 w 414109"/>
                    <a:gd name="connsiteY10" fmla="*/ 30666 h 126803"/>
                    <a:gd name="connsiteX11" fmla="*/ 236740 w 414109"/>
                    <a:gd name="connsiteY11" fmla="*/ 36799 h 126803"/>
                    <a:gd name="connsiteX12" fmla="*/ 236740 w 414109"/>
                    <a:gd name="connsiteY12" fmla="*/ 39252 h 126803"/>
                    <a:gd name="connsiteX13" fmla="*/ 245327 w 414109"/>
                    <a:gd name="connsiteY13" fmla="*/ 61332 h 126803"/>
                    <a:gd name="connsiteX14" fmla="*/ 279673 w 414109"/>
                    <a:gd name="connsiteY14" fmla="*/ 69918 h 126803"/>
                    <a:gd name="connsiteX15" fmla="*/ 287032 w 414109"/>
                    <a:gd name="connsiteY15" fmla="*/ 63785 h 126803"/>
                    <a:gd name="connsiteX16" fmla="*/ 288259 w 414109"/>
                    <a:gd name="connsiteY16" fmla="*/ 62558 h 126803"/>
                    <a:gd name="connsiteX17" fmla="*/ 289486 w 414109"/>
                    <a:gd name="connsiteY17" fmla="*/ 62558 h 126803"/>
                    <a:gd name="connsiteX18" fmla="*/ 289486 w 414109"/>
                    <a:gd name="connsiteY18" fmla="*/ 63785 h 126803"/>
                    <a:gd name="connsiteX19" fmla="*/ 304205 w 414109"/>
                    <a:gd name="connsiteY19" fmla="*/ 77278 h 126803"/>
                    <a:gd name="connsiteX20" fmla="*/ 323831 w 414109"/>
                    <a:gd name="connsiteY20" fmla="*/ 58879 h 126803"/>
                    <a:gd name="connsiteX21" fmla="*/ 338551 w 414109"/>
                    <a:gd name="connsiteY21" fmla="*/ 69918 h 126803"/>
                    <a:gd name="connsiteX22" fmla="*/ 388843 w 414109"/>
                    <a:gd name="connsiteY22" fmla="*/ 49065 h 126803"/>
                    <a:gd name="connsiteX23" fmla="*/ 397429 w 414109"/>
                    <a:gd name="connsiteY23" fmla="*/ 26986 h 126803"/>
                    <a:gd name="connsiteX24" fmla="*/ 398656 w 414109"/>
                    <a:gd name="connsiteY24" fmla="*/ 22079 h 126803"/>
                    <a:gd name="connsiteX25" fmla="*/ 398656 w 414109"/>
                    <a:gd name="connsiteY25" fmla="*/ 18400 h 126803"/>
                    <a:gd name="connsiteX26" fmla="*/ 398656 w 414109"/>
                    <a:gd name="connsiteY26" fmla="*/ 15946 h 126803"/>
                    <a:gd name="connsiteX27" fmla="*/ 393750 w 414109"/>
                    <a:gd name="connsiteY27" fmla="*/ 0 h 126803"/>
                    <a:gd name="connsiteX28" fmla="*/ 404789 w 414109"/>
                    <a:gd name="connsiteY28" fmla="*/ 3680 h 126803"/>
                    <a:gd name="connsiteX29" fmla="*/ 409696 w 414109"/>
                    <a:gd name="connsiteY29" fmla="*/ 7360 h 126803"/>
                    <a:gd name="connsiteX30" fmla="*/ 409696 w 414109"/>
                    <a:gd name="connsiteY30" fmla="*/ 7360 h 126803"/>
                    <a:gd name="connsiteX31" fmla="*/ 410923 w 414109"/>
                    <a:gd name="connsiteY31" fmla="*/ 8587 h 126803"/>
                    <a:gd name="connsiteX32" fmla="*/ 410923 w 414109"/>
                    <a:gd name="connsiteY32" fmla="*/ 8587 h 126803"/>
                    <a:gd name="connsiteX33" fmla="*/ 412149 w 414109"/>
                    <a:gd name="connsiteY33" fmla="*/ 9813 h 126803"/>
                    <a:gd name="connsiteX34" fmla="*/ 412149 w 414109"/>
                    <a:gd name="connsiteY34" fmla="*/ 9813 h 126803"/>
                    <a:gd name="connsiteX35" fmla="*/ 413376 w 414109"/>
                    <a:gd name="connsiteY35" fmla="*/ 11040 h 126803"/>
                    <a:gd name="connsiteX36" fmla="*/ 413376 w 414109"/>
                    <a:gd name="connsiteY36" fmla="*/ 12266 h 126803"/>
                    <a:gd name="connsiteX37" fmla="*/ 413376 w 414109"/>
                    <a:gd name="connsiteY37" fmla="*/ 12266 h 126803"/>
                    <a:gd name="connsiteX38" fmla="*/ 413376 w 414109"/>
                    <a:gd name="connsiteY38" fmla="*/ 13493 h 126803"/>
                    <a:gd name="connsiteX39" fmla="*/ 413376 w 414109"/>
                    <a:gd name="connsiteY39" fmla="*/ 13493 h 126803"/>
                    <a:gd name="connsiteX40" fmla="*/ 413376 w 414109"/>
                    <a:gd name="connsiteY40" fmla="*/ 14720 h 126803"/>
                    <a:gd name="connsiteX41" fmla="*/ 413376 w 414109"/>
                    <a:gd name="connsiteY41" fmla="*/ 14720 h 126803"/>
                    <a:gd name="connsiteX42" fmla="*/ 413376 w 414109"/>
                    <a:gd name="connsiteY42" fmla="*/ 15946 h 126803"/>
                    <a:gd name="connsiteX43" fmla="*/ 413376 w 414109"/>
                    <a:gd name="connsiteY43" fmla="*/ 15946 h 126803"/>
                    <a:gd name="connsiteX44" fmla="*/ 413376 w 414109"/>
                    <a:gd name="connsiteY44" fmla="*/ 15946 h 126803"/>
                    <a:gd name="connsiteX45" fmla="*/ 413376 w 414109"/>
                    <a:gd name="connsiteY45" fmla="*/ 15946 h 126803"/>
                    <a:gd name="connsiteX46" fmla="*/ 413376 w 414109"/>
                    <a:gd name="connsiteY46" fmla="*/ 15946 h 126803"/>
                    <a:gd name="connsiteX47" fmla="*/ 413376 w 414109"/>
                    <a:gd name="connsiteY47" fmla="*/ 18400 h 126803"/>
                    <a:gd name="connsiteX48" fmla="*/ 410923 w 414109"/>
                    <a:gd name="connsiteY48" fmla="*/ 41706 h 126803"/>
                    <a:gd name="connsiteX49" fmla="*/ 401109 w 414109"/>
                    <a:gd name="connsiteY49" fmla="*/ 55199 h 126803"/>
                    <a:gd name="connsiteX50" fmla="*/ 394976 w 414109"/>
                    <a:gd name="connsiteY50" fmla="*/ 60105 h 126803"/>
                    <a:gd name="connsiteX51" fmla="*/ 396203 w 414109"/>
                    <a:gd name="connsiteY51" fmla="*/ 65012 h 126803"/>
                    <a:gd name="connsiteX52" fmla="*/ 394976 w 414109"/>
                    <a:gd name="connsiteY52" fmla="*/ 71145 h 126803"/>
                    <a:gd name="connsiteX53" fmla="*/ 386390 w 414109"/>
                    <a:gd name="connsiteY53" fmla="*/ 93224 h 126803"/>
                    <a:gd name="connsiteX54" fmla="*/ 336098 w 414109"/>
                    <a:gd name="connsiteY54" fmla="*/ 114077 h 126803"/>
                    <a:gd name="connsiteX55" fmla="*/ 321378 w 414109"/>
                    <a:gd name="connsiteY55" fmla="*/ 103037 h 126803"/>
                    <a:gd name="connsiteX56" fmla="*/ 301752 w 414109"/>
                    <a:gd name="connsiteY56" fmla="*/ 121437 h 126803"/>
                    <a:gd name="connsiteX57" fmla="*/ 287032 w 414109"/>
                    <a:gd name="connsiteY57" fmla="*/ 107944 h 126803"/>
                    <a:gd name="connsiteX58" fmla="*/ 287032 w 414109"/>
                    <a:gd name="connsiteY58" fmla="*/ 106717 h 126803"/>
                    <a:gd name="connsiteX59" fmla="*/ 285806 w 414109"/>
                    <a:gd name="connsiteY59" fmla="*/ 106717 h 126803"/>
                    <a:gd name="connsiteX60" fmla="*/ 284579 w 414109"/>
                    <a:gd name="connsiteY60" fmla="*/ 107944 h 126803"/>
                    <a:gd name="connsiteX61" fmla="*/ 277219 w 414109"/>
                    <a:gd name="connsiteY61" fmla="*/ 114077 h 126803"/>
                    <a:gd name="connsiteX62" fmla="*/ 242874 w 414109"/>
                    <a:gd name="connsiteY62" fmla="*/ 105491 h 126803"/>
                    <a:gd name="connsiteX63" fmla="*/ 234287 w 414109"/>
                    <a:gd name="connsiteY63" fmla="*/ 83411 h 126803"/>
                    <a:gd name="connsiteX64" fmla="*/ 234287 w 414109"/>
                    <a:gd name="connsiteY64" fmla="*/ 80958 h 126803"/>
                    <a:gd name="connsiteX65" fmla="*/ 217114 w 414109"/>
                    <a:gd name="connsiteY65" fmla="*/ 74825 h 126803"/>
                    <a:gd name="connsiteX66" fmla="*/ 202395 w 414109"/>
                    <a:gd name="connsiteY66" fmla="*/ 45386 h 126803"/>
                    <a:gd name="connsiteX67" fmla="*/ 179089 w 414109"/>
                    <a:gd name="connsiteY67" fmla="*/ 55199 h 126803"/>
                    <a:gd name="connsiteX68" fmla="*/ 177862 w 414109"/>
                    <a:gd name="connsiteY68" fmla="*/ 62558 h 126803"/>
                    <a:gd name="connsiteX69" fmla="*/ 159462 w 414109"/>
                    <a:gd name="connsiteY69" fmla="*/ 93224 h 126803"/>
                    <a:gd name="connsiteX70" fmla="*/ 104264 w 414109"/>
                    <a:gd name="connsiteY70" fmla="*/ 89544 h 126803"/>
                    <a:gd name="connsiteX71" fmla="*/ 96904 w 414109"/>
                    <a:gd name="connsiteY71" fmla="*/ 101811 h 126803"/>
                    <a:gd name="connsiteX72" fmla="*/ 82184 w 414109"/>
                    <a:gd name="connsiteY72" fmla="*/ 101811 h 126803"/>
                    <a:gd name="connsiteX73" fmla="*/ 74825 w 414109"/>
                    <a:gd name="connsiteY73" fmla="*/ 114077 h 126803"/>
                    <a:gd name="connsiteX74" fmla="*/ 26986 w 414109"/>
                    <a:gd name="connsiteY74" fmla="*/ 123890 h 126803"/>
                    <a:gd name="connsiteX75" fmla="*/ 0 w 414109"/>
                    <a:gd name="connsiteY75" fmla="*/ 83411 h 126803"/>
                    <a:gd name="connsiteX76" fmla="*/ 9813 w 414109"/>
                    <a:gd name="connsiteY76" fmla="*/ 63785 h 1268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</a:cxnLst>
                  <a:rect l="l" t="t" r="r" b="b"/>
                  <a:pathLst>
                    <a:path w="414109" h="126803">
                      <a:moveTo>
                        <a:pt x="9813" y="63785"/>
                      </a:moveTo>
                      <a:cubicBezTo>
                        <a:pt x="14720" y="71145"/>
                        <a:pt x="20853" y="76051"/>
                        <a:pt x="29439" y="79731"/>
                      </a:cubicBezTo>
                      <a:cubicBezTo>
                        <a:pt x="45385" y="85864"/>
                        <a:pt x="65012" y="82185"/>
                        <a:pt x="77278" y="69918"/>
                      </a:cubicBezTo>
                      <a:cubicBezTo>
                        <a:pt x="80958" y="66238"/>
                        <a:pt x="83411" y="62558"/>
                        <a:pt x="84638" y="57652"/>
                      </a:cubicBezTo>
                      <a:cubicBezTo>
                        <a:pt x="89544" y="58879"/>
                        <a:pt x="94451" y="58879"/>
                        <a:pt x="99357" y="57652"/>
                      </a:cubicBezTo>
                      <a:cubicBezTo>
                        <a:pt x="104264" y="55199"/>
                        <a:pt x="107944" y="50292"/>
                        <a:pt x="106717" y="45386"/>
                      </a:cubicBezTo>
                      <a:cubicBezTo>
                        <a:pt x="122663" y="58879"/>
                        <a:pt x="143516" y="60105"/>
                        <a:pt x="161916" y="49065"/>
                      </a:cubicBezTo>
                      <a:cubicBezTo>
                        <a:pt x="181542" y="38026"/>
                        <a:pt x="182768" y="25759"/>
                        <a:pt x="180315" y="18400"/>
                      </a:cubicBezTo>
                      <a:cubicBezTo>
                        <a:pt x="181542" y="15946"/>
                        <a:pt x="181542" y="13493"/>
                        <a:pt x="181542" y="11040"/>
                      </a:cubicBezTo>
                      <a:cubicBezTo>
                        <a:pt x="187675" y="13493"/>
                        <a:pt x="198715" y="13493"/>
                        <a:pt x="204848" y="1227"/>
                      </a:cubicBezTo>
                      <a:cubicBezTo>
                        <a:pt x="204848" y="1227"/>
                        <a:pt x="201168" y="22079"/>
                        <a:pt x="219567" y="30666"/>
                      </a:cubicBezTo>
                      <a:cubicBezTo>
                        <a:pt x="229381" y="35572"/>
                        <a:pt x="234287" y="36799"/>
                        <a:pt x="236740" y="36799"/>
                      </a:cubicBezTo>
                      <a:cubicBezTo>
                        <a:pt x="236740" y="38026"/>
                        <a:pt x="236740" y="39252"/>
                        <a:pt x="236740" y="39252"/>
                      </a:cubicBezTo>
                      <a:cubicBezTo>
                        <a:pt x="233061" y="55199"/>
                        <a:pt x="245327" y="61332"/>
                        <a:pt x="245327" y="61332"/>
                      </a:cubicBezTo>
                      <a:cubicBezTo>
                        <a:pt x="253913" y="67465"/>
                        <a:pt x="268633" y="73598"/>
                        <a:pt x="279673" y="69918"/>
                      </a:cubicBezTo>
                      <a:cubicBezTo>
                        <a:pt x="283353" y="68692"/>
                        <a:pt x="285806" y="66238"/>
                        <a:pt x="287032" y="63785"/>
                      </a:cubicBezTo>
                      <a:cubicBezTo>
                        <a:pt x="287032" y="63785"/>
                        <a:pt x="287032" y="62558"/>
                        <a:pt x="288259" y="62558"/>
                      </a:cubicBezTo>
                      <a:cubicBezTo>
                        <a:pt x="288259" y="62558"/>
                        <a:pt x="289486" y="62558"/>
                        <a:pt x="289486" y="62558"/>
                      </a:cubicBezTo>
                      <a:cubicBezTo>
                        <a:pt x="289486" y="62558"/>
                        <a:pt x="289486" y="62558"/>
                        <a:pt x="289486" y="63785"/>
                      </a:cubicBezTo>
                      <a:cubicBezTo>
                        <a:pt x="290712" y="72371"/>
                        <a:pt x="295619" y="76051"/>
                        <a:pt x="304205" y="77278"/>
                      </a:cubicBezTo>
                      <a:cubicBezTo>
                        <a:pt x="323831" y="79731"/>
                        <a:pt x="323831" y="58879"/>
                        <a:pt x="323831" y="58879"/>
                      </a:cubicBezTo>
                      <a:cubicBezTo>
                        <a:pt x="327511" y="63785"/>
                        <a:pt x="332418" y="67465"/>
                        <a:pt x="338551" y="69918"/>
                      </a:cubicBezTo>
                      <a:cubicBezTo>
                        <a:pt x="359404" y="78505"/>
                        <a:pt x="376577" y="63785"/>
                        <a:pt x="388843" y="49065"/>
                      </a:cubicBezTo>
                      <a:cubicBezTo>
                        <a:pt x="393750" y="42932"/>
                        <a:pt x="396203" y="34346"/>
                        <a:pt x="397429" y="26986"/>
                      </a:cubicBezTo>
                      <a:cubicBezTo>
                        <a:pt x="397429" y="25759"/>
                        <a:pt x="398656" y="23306"/>
                        <a:pt x="398656" y="22079"/>
                      </a:cubicBezTo>
                      <a:cubicBezTo>
                        <a:pt x="398656" y="22079"/>
                        <a:pt x="398656" y="20853"/>
                        <a:pt x="398656" y="18400"/>
                      </a:cubicBezTo>
                      <a:cubicBezTo>
                        <a:pt x="398656" y="17173"/>
                        <a:pt x="398656" y="15946"/>
                        <a:pt x="398656" y="15946"/>
                      </a:cubicBezTo>
                      <a:cubicBezTo>
                        <a:pt x="397429" y="12266"/>
                        <a:pt x="396203" y="6133"/>
                        <a:pt x="393750" y="0"/>
                      </a:cubicBezTo>
                      <a:cubicBezTo>
                        <a:pt x="397429" y="1227"/>
                        <a:pt x="401109" y="2453"/>
                        <a:pt x="404789" y="3680"/>
                      </a:cubicBezTo>
                      <a:cubicBezTo>
                        <a:pt x="406016" y="4907"/>
                        <a:pt x="408469" y="6133"/>
                        <a:pt x="409696" y="7360"/>
                      </a:cubicBezTo>
                      <a:cubicBezTo>
                        <a:pt x="409696" y="7360"/>
                        <a:pt x="409696" y="7360"/>
                        <a:pt x="409696" y="7360"/>
                      </a:cubicBezTo>
                      <a:cubicBezTo>
                        <a:pt x="409696" y="7360"/>
                        <a:pt x="410923" y="7360"/>
                        <a:pt x="410923" y="8587"/>
                      </a:cubicBezTo>
                      <a:cubicBezTo>
                        <a:pt x="410923" y="8587"/>
                        <a:pt x="410923" y="8587"/>
                        <a:pt x="410923" y="8587"/>
                      </a:cubicBezTo>
                      <a:cubicBezTo>
                        <a:pt x="410923" y="8587"/>
                        <a:pt x="410923" y="8587"/>
                        <a:pt x="412149" y="9813"/>
                      </a:cubicBezTo>
                      <a:cubicBezTo>
                        <a:pt x="412149" y="9813"/>
                        <a:pt x="412149" y="9813"/>
                        <a:pt x="412149" y="9813"/>
                      </a:cubicBezTo>
                      <a:cubicBezTo>
                        <a:pt x="412149" y="9813"/>
                        <a:pt x="413376" y="11040"/>
                        <a:pt x="413376" y="11040"/>
                      </a:cubicBezTo>
                      <a:cubicBezTo>
                        <a:pt x="413376" y="11040"/>
                        <a:pt x="413376" y="12266"/>
                        <a:pt x="413376" y="12266"/>
                      </a:cubicBezTo>
                      <a:cubicBezTo>
                        <a:pt x="413376" y="12266"/>
                        <a:pt x="413376" y="12266"/>
                        <a:pt x="413376" y="12266"/>
                      </a:cubicBezTo>
                      <a:cubicBezTo>
                        <a:pt x="413376" y="12266"/>
                        <a:pt x="413376" y="12266"/>
                        <a:pt x="413376" y="13493"/>
                      </a:cubicBezTo>
                      <a:cubicBezTo>
                        <a:pt x="413376" y="13493"/>
                        <a:pt x="413376" y="13493"/>
                        <a:pt x="413376" y="13493"/>
                      </a:cubicBezTo>
                      <a:cubicBezTo>
                        <a:pt x="413376" y="13493"/>
                        <a:pt x="413376" y="13493"/>
                        <a:pt x="413376" y="14720"/>
                      </a:cubicBezTo>
                      <a:cubicBezTo>
                        <a:pt x="413376" y="14720"/>
                        <a:pt x="413376" y="14720"/>
                        <a:pt x="413376" y="14720"/>
                      </a:cubicBezTo>
                      <a:cubicBezTo>
                        <a:pt x="413376" y="14720"/>
                        <a:pt x="413376" y="15946"/>
                        <a:pt x="413376" y="15946"/>
                      </a:cubicBezTo>
                      <a:cubicBezTo>
                        <a:pt x="413376" y="15946"/>
                        <a:pt x="413376" y="15946"/>
                        <a:pt x="413376" y="15946"/>
                      </a:cubicBezTo>
                      <a:cubicBezTo>
                        <a:pt x="413376" y="15946"/>
                        <a:pt x="413376" y="15946"/>
                        <a:pt x="413376" y="15946"/>
                      </a:cubicBezTo>
                      <a:cubicBezTo>
                        <a:pt x="413376" y="15946"/>
                        <a:pt x="413376" y="15946"/>
                        <a:pt x="413376" y="15946"/>
                      </a:cubicBezTo>
                      <a:cubicBezTo>
                        <a:pt x="413376" y="15946"/>
                        <a:pt x="413376" y="15946"/>
                        <a:pt x="413376" y="15946"/>
                      </a:cubicBezTo>
                      <a:cubicBezTo>
                        <a:pt x="413376" y="17173"/>
                        <a:pt x="413376" y="18400"/>
                        <a:pt x="413376" y="18400"/>
                      </a:cubicBezTo>
                      <a:cubicBezTo>
                        <a:pt x="414602" y="25759"/>
                        <a:pt x="414602" y="34346"/>
                        <a:pt x="410923" y="41706"/>
                      </a:cubicBezTo>
                      <a:cubicBezTo>
                        <a:pt x="408469" y="46612"/>
                        <a:pt x="406016" y="51519"/>
                        <a:pt x="401109" y="55199"/>
                      </a:cubicBezTo>
                      <a:cubicBezTo>
                        <a:pt x="399883" y="56425"/>
                        <a:pt x="394976" y="57652"/>
                        <a:pt x="394976" y="60105"/>
                      </a:cubicBezTo>
                      <a:cubicBezTo>
                        <a:pt x="394976" y="61332"/>
                        <a:pt x="396203" y="63785"/>
                        <a:pt x="396203" y="65012"/>
                      </a:cubicBezTo>
                      <a:cubicBezTo>
                        <a:pt x="396203" y="67465"/>
                        <a:pt x="396203" y="68692"/>
                        <a:pt x="394976" y="71145"/>
                      </a:cubicBezTo>
                      <a:cubicBezTo>
                        <a:pt x="393750" y="79731"/>
                        <a:pt x="391296" y="87091"/>
                        <a:pt x="386390" y="93224"/>
                      </a:cubicBezTo>
                      <a:cubicBezTo>
                        <a:pt x="374124" y="109171"/>
                        <a:pt x="356951" y="123890"/>
                        <a:pt x="336098" y="114077"/>
                      </a:cubicBezTo>
                      <a:cubicBezTo>
                        <a:pt x="331191" y="111624"/>
                        <a:pt x="325058" y="107944"/>
                        <a:pt x="321378" y="103037"/>
                      </a:cubicBezTo>
                      <a:cubicBezTo>
                        <a:pt x="321378" y="103037"/>
                        <a:pt x="322605" y="122664"/>
                        <a:pt x="301752" y="121437"/>
                      </a:cubicBezTo>
                      <a:cubicBezTo>
                        <a:pt x="293166" y="120210"/>
                        <a:pt x="288259" y="115304"/>
                        <a:pt x="287032" y="107944"/>
                      </a:cubicBezTo>
                      <a:cubicBezTo>
                        <a:pt x="287032" y="107944"/>
                        <a:pt x="287032" y="107944"/>
                        <a:pt x="287032" y="106717"/>
                      </a:cubicBezTo>
                      <a:cubicBezTo>
                        <a:pt x="287032" y="106717"/>
                        <a:pt x="285806" y="106717"/>
                        <a:pt x="285806" y="106717"/>
                      </a:cubicBezTo>
                      <a:cubicBezTo>
                        <a:pt x="285806" y="106717"/>
                        <a:pt x="284579" y="107944"/>
                        <a:pt x="284579" y="107944"/>
                      </a:cubicBezTo>
                      <a:cubicBezTo>
                        <a:pt x="283353" y="110397"/>
                        <a:pt x="279673" y="112850"/>
                        <a:pt x="277219" y="114077"/>
                      </a:cubicBezTo>
                      <a:cubicBezTo>
                        <a:pt x="266180" y="117757"/>
                        <a:pt x="252687" y="110397"/>
                        <a:pt x="242874" y="105491"/>
                      </a:cubicBezTo>
                      <a:cubicBezTo>
                        <a:pt x="242874" y="105491"/>
                        <a:pt x="230607" y="99358"/>
                        <a:pt x="234287" y="83411"/>
                      </a:cubicBezTo>
                      <a:cubicBezTo>
                        <a:pt x="234287" y="82185"/>
                        <a:pt x="234287" y="80958"/>
                        <a:pt x="234287" y="80958"/>
                      </a:cubicBezTo>
                      <a:cubicBezTo>
                        <a:pt x="231834" y="80958"/>
                        <a:pt x="228154" y="79731"/>
                        <a:pt x="217114" y="74825"/>
                      </a:cubicBezTo>
                      <a:cubicBezTo>
                        <a:pt x="199941" y="66238"/>
                        <a:pt x="202395" y="45386"/>
                        <a:pt x="202395" y="45386"/>
                      </a:cubicBezTo>
                      <a:cubicBezTo>
                        <a:pt x="197488" y="57652"/>
                        <a:pt x="186448" y="57652"/>
                        <a:pt x="179089" y="55199"/>
                      </a:cubicBezTo>
                      <a:cubicBezTo>
                        <a:pt x="179089" y="57652"/>
                        <a:pt x="179089" y="60105"/>
                        <a:pt x="177862" y="62558"/>
                      </a:cubicBezTo>
                      <a:cubicBezTo>
                        <a:pt x="180315" y="71145"/>
                        <a:pt x="179089" y="82185"/>
                        <a:pt x="159462" y="93224"/>
                      </a:cubicBezTo>
                      <a:cubicBezTo>
                        <a:pt x="141063" y="103037"/>
                        <a:pt x="120210" y="103037"/>
                        <a:pt x="104264" y="89544"/>
                      </a:cubicBezTo>
                      <a:cubicBezTo>
                        <a:pt x="105491" y="94451"/>
                        <a:pt x="101811" y="100584"/>
                        <a:pt x="96904" y="101811"/>
                      </a:cubicBezTo>
                      <a:cubicBezTo>
                        <a:pt x="91998" y="103037"/>
                        <a:pt x="87091" y="103037"/>
                        <a:pt x="82184" y="101811"/>
                      </a:cubicBezTo>
                      <a:cubicBezTo>
                        <a:pt x="80958" y="106717"/>
                        <a:pt x="78505" y="110397"/>
                        <a:pt x="74825" y="114077"/>
                      </a:cubicBezTo>
                      <a:cubicBezTo>
                        <a:pt x="62558" y="126343"/>
                        <a:pt x="42932" y="130023"/>
                        <a:pt x="26986" y="123890"/>
                      </a:cubicBezTo>
                      <a:cubicBezTo>
                        <a:pt x="11040" y="117757"/>
                        <a:pt x="0" y="100584"/>
                        <a:pt x="0" y="83411"/>
                      </a:cubicBezTo>
                      <a:cubicBezTo>
                        <a:pt x="2453" y="78505"/>
                        <a:pt x="4907" y="69918"/>
                        <a:pt x="9813" y="63785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07" name="Freeform: Shape 106">
                  <a:extLst>
                    <a:ext uri="{FF2B5EF4-FFF2-40B4-BE49-F238E27FC236}">
                      <a16:creationId xmlns:a16="http://schemas.microsoft.com/office/drawing/2014/main" id="{FA77A097-1F00-42FF-8625-9A8C7114C829}"/>
                    </a:ext>
                  </a:extLst>
                </p:cNvPr>
                <p:cNvSpPr/>
                <p:nvPr/>
              </p:nvSpPr>
              <p:spPr>
                <a:xfrm>
                  <a:off x="4758968" y="3172633"/>
                  <a:ext cx="152102" cy="24532"/>
                </a:xfrm>
                <a:custGeom>
                  <a:avLst/>
                  <a:gdLst>
                    <a:gd name="connsiteX0" fmla="*/ 94451 w 152102"/>
                    <a:gd name="connsiteY0" fmla="*/ 24533 h 24532"/>
                    <a:gd name="connsiteX1" fmla="*/ 80958 w 152102"/>
                    <a:gd name="connsiteY1" fmla="*/ 23306 h 24532"/>
                    <a:gd name="connsiteX2" fmla="*/ 68692 w 152102"/>
                    <a:gd name="connsiteY2" fmla="*/ 18400 h 24532"/>
                    <a:gd name="connsiteX3" fmla="*/ 55199 w 152102"/>
                    <a:gd name="connsiteY3" fmla="*/ 23306 h 24532"/>
                    <a:gd name="connsiteX4" fmla="*/ 40479 w 152102"/>
                    <a:gd name="connsiteY4" fmla="*/ 20853 h 24532"/>
                    <a:gd name="connsiteX5" fmla="*/ 25759 w 152102"/>
                    <a:gd name="connsiteY5" fmla="*/ 14720 h 24532"/>
                    <a:gd name="connsiteX6" fmla="*/ 13493 w 152102"/>
                    <a:gd name="connsiteY6" fmla="*/ 14720 h 24532"/>
                    <a:gd name="connsiteX7" fmla="*/ 2453 w 152102"/>
                    <a:gd name="connsiteY7" fmla="*/ 8587 h 24532"/>
                    <a:gd name="connsiteX8" fmla="*/ 0 w 152102"/>
                    <a:gd name="connsiteY8" fmla="*/ 0 h 24532"/>
                    <a:gd name="connsiteX9" fmla="*/ 14720 w 152102"/>
                    <a:gd name="connsiteY9" fmla="*/ 4907 h 24532"/>
                    <a:gd name="connsiteX10" fmla="*/ 28213 w 152102"/>
                    <a:gd name="connsiteY10" fmla="*/ 1227 h 24532"/>
                    <a:gd name="connsiteX11" fmla="*/ 47839 w 152102"/>
                    <a:gd name="connsiteY11" fmla="*/ 9813 h 24532"/>
                    <a:gd name="connsiteX12" fmla="*/ 69918 w 152102"/>
                    <a:gd name="connsiteY12" fmla="*/ 4907 h 24532"/>
                    <a:gd name="connsiteX13" fmla="*/ 77278 w 152102"/>
                    <a:gd name="connsiteY13" fmla="*/ 8587 h 24532"/>
                    <a:gd name="connsiteX14" fmla="*/ 114077 w 152102"/>
                    <a:gd name="connsiteY14" fmla="*/ 2453 h 24532"/>
                    <a:gd name="connsiteX15" fmla="*/ 115304 w 152102"/>
                    <a:gd name="connsiteY15" fmla="*/ 1227 h 24532"/>
                    <a:gd name="connsiteX16" fmla="*/ 152103 w 152102"/>
                    <a:gd name="connsiteY16" fmla="*/ 7360 h 24532"/>
                    <a:gd name="connsiteX17" fmla="*/ 122663 w 152102"/>
                    <a:gd name="connsiteY17" fmla="*/ 18400 h 24532"/>
                    <a:gd name="connsiteX18" fmla="*/ 114077 w 152102"/>
                    <a:gd name="connsiteY18" fmla="*/ 14720 h 24532"/>
                    <a:gd name="connsiteX19" fmla="*/ 110397 w 152102"/>
                    <a:gd name="connsiteY19" fmla="*/ 18400 h 24532"/>
                    <a:gd name="connsiteX20" fmla="*/ 101811 w 152102"/>
                    <a:gd name="connsiteY20" fmla="*/ 23306 h 24532"/>
                    <a:gd name="connsiteX21" fmla="*/ 94451 w 152102"/>
                    <a:gd name="connsiteY21" fmla="*/ 24533 h 245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152102" h="24532">
                      <a:moveTo>
                        <a:pt x="94451" y="24533"/>
                      </a:moveTo>
                      <a:cubicBezTo>
                        <a:pt x="89544" y="24533"/>
                        <a:pt x="85864" y="24533"/>
                        <a:pt x="80958" y="23306"/>
                      </a:cubicBezTo>
                      <a:cubicBezTo>
                        <a:pt x="76051" y="22079"/>
                        <a:pt x="69918" y="22079"/>
                        <a:pt x="68692" y="18400"/>
                      </a:cubicBezTo>
                      <a:cubicBezTo>
                        <a:pt x="66238" y="20853"/>
                        <a:pt x="61332" y="22079"/>
                        <a:pt x="55199" y="23306"/>
                      </a:cubicBezTo>
                      <a:cubicBezTo>
                        <a:pt x="49065" y="24533"/>
                        <a:pt x="45385" y="22079"/>
                        <a:pt x="40479" y="20853"/>
                      </a:cubicBezTo>
                      <a:cubicBezTo>
                        <a:pt x="34346" y="19626"/>
                        <a:pt x="28213" y="18400"/>
                        <a:pt x="25759" y="14720"/>
                      </a:cubicBezTo>
                      <a:cubicBezTo>
                        <a:pt x="22079" y="14720"/>
                        <a:pt x="17173" y="15946"/>
                        <a:pt x="13493" y="14720"/>
                      </a:cubicBezTo>
                      <a:cubicBezTo>
                        <a:pt x="8586" y="13493"/>
                        <a:pt x="4906" y="11040"/>
                        <a:pt x="2453" y="8587"/>
                      </a:cubicBezTo>
                      <a:cubicBezTo>
                        <a:pt x="0" y="6133"/>
                        <a:pt x="1227" y="3680"/>
                        <a:pt x="0" y="0"/>
                      </a:cubicBezTo>
                      <a:cubicBezTo>
                        <a:pt x="1227" y="3680"/>
                        <a:pt x="8586" y="4907"/>
                        <a:pt x="14720" y="4907"/>
                      </a:cubicBezTo>
                      <a:cubicBezTo>
                        <a:pt x="19626" y="4907"/>
                        <a:pt x="24533" y="3680"/>
                        <a:pt x="28213" y="1227"/>
                      </a:cubicBezTo>
                      <a:cubicBezTo>
                        <a:pt x="31893" y="6133"/>
                        <a:pt x="39252" y="9813"/>
                        <a:pt x="47839" y="9813"/>
                      </a:cubicBezTo>
                      <a:cubicBezTo>
                        <a:pt x="56425" y="11040"/>
                        <a:pt x="65012" y="8587"/>
                        <a:pt x="69918" y="4907"/>
                      </a:cubicBezTo>
                      <a:cubicBezTo>
                        <a:pt x="72371" y="6133"/>
                        <a:pt x="74825" y="7360"/>
                        <a:pt x="77278" y="8587"/>
                      </a:cubicBezTo>
                      <a:cubicBezTo>
                        <a:pt x="89544" y="13493"/>
                        <a:pt x="106717" y="9813"/>
                        <a:pt x="114077" y="2453"/>
                      </a:cubicBezTo>
                      <a:cubicBezTo>
                        <a:pt x="114077" y="2453"/>
                        <a:pt x="114077" y="2453"/>
                        <a:pt x="115304" y="1227"/>
                      </a:cubicBezTo>
                      <a:cubicBezTo>
                        <a:pt x="115304" y="1227"/>
                        <a:pt x="121437" y="17173"/>
                        <a:pt x="152103" y="7360"/>
                      </a:cubicBezTo>
                      <a:cubicBezTo>
                        <a:pt x="152103" y="7360"/>
                        <a:pt x="147196" y="22079"/>
                        <a:pt x="122663" y="18400"/>
                      </a:cubicBezTo>
                      <a:cubicBezTo>
                        <a:pt x="122663" y="18400"/>
                        <a:pt x="115304" y="17173"/>
                        <a:pt x="114077" y="14720"/>
                      </a:cubicBezTo>
                      <a:cubicBezTo>
                        <a:pt x="114077" y="15946"/>
                        <a:pt x="111624" y="17173"/>
                        <a:pt x="110397" y="18400"/>
                      </a:cubicBezTo>
                      <a:cubicBezTo>
                        <a:pt x="107944" y="20853"/>
                        <a:pt x="105491" y="22079"/>
                        <a:pt x="101811" y="23306"/>
                      </a:cubicBezTo>
                      <a:cubicBezTo>
                        <a:pt x="98131" y="23306"/>
                        <a:pt x="95678" y="24533"/>
                        <a:pt x="94451" y="24533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08" name="Freeform: Shape 107">
                  <a:extLst>
                    <a:ext uri="{FF2B5EF4-FFF2-40B4-BE49-F238E27FC236}">
                      <a16:creationId xmlns:a16="http://schemas.microsoft.com/office/drawing/2014/main" id="{89082347-CBA7-4AA9-ADE6-ACFC1C7FB408}"/>
                    </a:ext>
                  </a:extLst>
                </p:cNvPr>
                <p:cNvSpPr/>
                <p:nvPr/>
              </p:nvSpPr>
              <p:spPr>
                <a:xfrm>
                  <a:off x="4551370" y="3195939"/>
                  <a:ext cx="120507" cy="20852"/>
                </a:xfrm>
                <a:custGeom>
                  <a:avLst/>
                  <a:gdLst>
                    <a:gd name="connsiteX0" fmla="*/ 30963 w 120507"/>
                    <a:gd name="connsiteY0" fmla="*/ 14720 h 20852"/>
                    <a:gd name="connsiteX1" fmla="*/ 44456 w 120507"/>
                    <a:gd name="connsiteY1" fmla="*/ 19626 h 20852"/>
                    <a:gd name="connsiteX2" fmla="*/ 59175 w 120507"/>
                    <a:gd name="connsiteY2" fmla="*/ 20853 h 20852"/>
                    <a:gd name="connsiteX3" fmla="*/ 66535 w 120507"/>
                    <a:gd name="connsiteY3" fmla="*/ 19626 h 20852"/>
                    <a:gd name="connsiteX4" fmla="*/ 76348 w 120507"/>
                    <a:gd name="connsiteY4" fmla="*/ 15946 h 20852"/>
                    <a:gd name="connsiteX5" fmla="*/ 80028 w 120507"/>
                    <a:gd name="connsiteY5" fmla="*/ 12266 h 20852"/>
                    <a:gd name="connsiteX6" fmla="*/ 88615 w 120507"/>
                    <a:gd name="connsiteY6" fmla="*/ 15946 h 20852"/>
                    <a:gd name="connsiteX7" fmla="*/ 120507 w 120507"/>
                    <a:gd name="connsiteY7" fmla="*/ 4907 h 20852"/>
                    <a:gd name="connsiteX8" fmla="*/ 82481 w 120507"/>
                    <a:gd name="connsiteY8" fmla="*/ 0 h 20852"/>
                    <a:gd name="connsiteX9" fmla="*/ 81255 w 120507"/>
                    <a:gd name="connsiteY9" fmla="*/ 0 h 20852"/>
                    <a:gd name="connsiteX10" fmla="*/ 42002 w 120507"/>
                    <a:gd name="connsiteY10" fmla="*/ 4907 h 20852"/>
                    <a:gd name="connsiteX11" fmla="*/ 34643 w 120507"/>
                    <a:gd name="connsiteY11" fmla="*/ 2453 h 20852"/>
                    <a:gd name="connsiteX12" fmla="*/ 297 w 120507"/>
                    <a:gd name="connsiteY12" fmla="*/ 1227 h 20852"/>
                    <a:gd name="connsiteX13" fmla="*/ 30963 w 120507"/>
                    <a:gd name="connsiteY13" fmla="*/ 14720 h 208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20507" h="20852">
                      <a:moveTo>
                        <a:pt x="30963" y="14720"/>
                      </a:moveTo>
                      <a:cubicBezTo>
                        <a:pt x="32189" y="18400"/>
                        <a:pt x="39549" y="18400"/>
                        <a:pt x="44456" y="19626"/>
                      </a:cubicBezTo>
                      <a:cubicBezTo>
                        <a:pt x="49362" y="20853"/>
                        <a:pt x="54269" y="20853"/>
                        <a:pt x="59175" y="20853"/>
                      </a:cubicBezTo>
                      <a:cubicBezTo>
                        <a:pt x="61629" y="20853"/>
                        <a:pt x="64082" y="20853"/>
                        <a:pt x="66535" y="19626"/>
                      </a:cubicBezTo>
                      <a:cubicBezTo>
                        <a:pt x="70215" y="18400"/>
                        <a:pt x="73895" y="17173"/>
                        <a:pt x="76348" y="15946"/>
                      </a:cubicBezTo>
                      <a:cubicBezTo>
                        <a:pt x="76348" y="15946"/>
                        <a:pt x="80028" y="13493"/>
                        <a:pt x="80028" y="12266"/>
                      </a:cubicBezTo>
                      <a:cubicBezTo>
                        <a:pt x="81255" y="14720"/>
                        <a:pt x="88615" y="15946"/>
                        <a:pt x="88615" y="15946"/>
                      </a:cubicBezTo>
                      <a:cubicBezTo>
                        <a:pt x="114374" y="18400"/>
                        <a:pt x="120507" y="4907"/>
                        <a:pt x="120507" y="4907"/>
                      </a:cubicBezTo>
                      <a:cubicBezTo>
                        <a:pt x="88615" y="13493"/>
                        <a:pt x="82481" y="0"/>
                        <a:pt x="82481" y="0"/>
                      </a:cubicBezTo>
                      <a:cubicBezTo>
                        <a:pt x="82481" y="0"/>
                        <a:pt x="81255" y="0"/>
                        <a:pt x="81255" y="0"/>
                      </a:cubicBezTo>
                      <a:cubicBezTo>
                        <a:pt x="73895" y="7360"/>
                        <a:pt x="55496" y="9813"/>
                        <a:pt x="42002" y="4907"/>
                      </a:cubicBezTo>
                      <a:cubicBezTo>
                        <a:pt x="39549" y="3680"/>
                        <a:pt x="37096" y="2453"/>
                        <a:pt x="34643" y="2453"/>
                      </a:cubicBezTo>
                      <a:cubicBezTo>
                        <a:pt x="34643" y="2453"/>
                        <a:pt x="19923" y="11040"/>
                        <a:pt x="297" y="1227"/>
                      </a:cubicBezTo>
                      <a:cubicBezTo>
                        <a:pt x="-930" y="1227"/>
                        <a:pt x="297" y="20853"/>
                        <a:pt x="30963" y="14720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09" name="Freeform: Shape 108">
                  <a:extLst>
                    <a:ext uri="{FF2B5EF4-FFF2-40B4-BE49-F238E27FC236}">
                      <a16:creationId xmlns:a16="http://schemas.microsoft.com/office/drawing/2014/main" id="{1BA727EF-EC28-49F2-8516-A862EFE71A74}"/>
                    </a:ext>
                  </a:extLst>
                </p:cNvPr>
                <p:cNvSpPr/>
                <p:nvPr/>
              </p:nvSpPr>
              <p:spPr>
                <a:xfrm>
                  <a:off x="4743022" y="3108848"/>
                  <a:ext cx="85864" cy="20852"/>
                </a:xfrm>
                <a:custGeom>
                  <a:avLst/>
                  <a:gdLst>
                    <a:gd name="connsiteX0" fmla="*/ 24533 w 85864"/>
                    <a:gd name="connsiteY0" fmla="*/ 14720 h 20852"/>
                    <a:gd name="connsiteX1" fmla="*/ 34346 w 85864"/>
                    <a:gd name="connsiteY1" fmla="*/ 19626 h 20852"/>
                    <a:gd name="connsiteX2" fmla="*/ 44159 w 85864"/>
                    <a:gd name="connsiteY2" fmla="*/ 20853 h 20852"/>
                    <a:gd name="connsiteX3" fmla="*/ 49065 w 85864"/>
                    <a:gd name="connsiteY3" fmla="*/ 19626 h 20852"/>
                    <a:gd name="connsiteX4" fmla="*/ 55199 w 85864"/>
                    <a:gd name="connsiteY4" fmla="*/ 15946 h 20852"/>
                    <a:gd name="connsiteX5" fmla="*/ 57652 w 85864"/>
                    <a:gd name="connsiteY5" fmla="*/ 12266 h 20852"/>
                    <a:gd name="connsiteX6" fmla="*/ 63785 w 85864"/>
                    <a:gd name="connsiteY6" fmla="*/ 15946 h 20852"/>
                    <a:gd name="connsiteX7" fmla="*/ 85864 w 85864"/>
                    <a:gd name="connsiteY7" fmla="*/ 4907 h 20852"/>
                    <a:gd name="connsiteX8" fmla="*/ 58878 w 85864"/>
                    <a:gd name="connsiteY8" fmla="*/ 0 h 20852"/>
                    <a:gd name="connsiteX9" fmla="*/ 57652 w 85864"/>
                    <a:gd name="connsiteY9" fmla="*/ 0 h 20852"/>
                    <a:gd name="connsiteX10" fmla="*/ 29439 w 85864"/>
                    <a:gd name="connsiteY10" fmla="*/ 4907 h 20852"/>
                    <a:gd name="connsiteX11" fmla="*/ 24533 w 85864"/>
                    <a:gd name="connsiteY11" fmla="*/ 2453 h 20852"/>
                    <a:gd name="connsiteX12" fmla="*/ 0 w 85864"/>
                    <a:gd name="connsiteY12" fmla="*/ 1227 h 20852"/>
                    <a:gd name="connsiteX13" fmla="*/ 24533 w 85864"/>
                    <a:gd name="connsiteY13" fmla="*/ 14720 h 208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85864" h="20852">
                      <a:moveTo>
                        <a:pt x="24533" y="14720"/>
                      </a:moveTo>
                      <a:cubicBezTo>
                        <a:pt x="25759" y="18400"/>
                        <a:pt x="30666" y="18400"/>
                        <a:pt x="34346" y="19626"/>
                      </a:cubicBezTo>
                      <a:cubicBezTo>
                        <a:pt x="38026" y="20853"/>
                        <a:pt x="41706" y="20853"/>
                        <a:pt x="44159" y="20853"/>
                      </a:cubicBezTo>
                      <a:cubicBezTo>
                        <a:pt x="45385" y="20853"/>
                        <a:pt x="47839" y="20853"/>
                        <a:pt x="49065" y="19626"/>
                      </a:cubicBezTo>
                      <a:cubicBezTo>
                        <a:pt x="51519" y="18400"/>
                        <a:pt x="53972" y="17173"/>
                        <a:pt x="55199" y="15946"/>
                      </a:cubicBezTo>
                      <a:cubicBezTo>
                        <a:pt x="55199" y="15946"/>
                        <a:pt x="57652" y="13493"/>
                        <a:pt x="57652" y="12266"/>
                      </a:cubicBezTo>
                      <a:cubicBezTo>
                        <a:pt x="58878" y="14720"/>
                        <a:pt x="63785" y="15946"/>
                        <a:pt x="63785" y="15946"/>
                      </a:cubicBezTo>
                      <a:cubicBezTo>
                        <a:pt x="82184" y="18400"/>
                        <a:pt x="85864" y="4907"/>
                        <a:pt x="85864" y="4907"/>
                      </a:cubicBezTo>
                      <a:cubicBezTo>
                        <a:pt x="62558" y="13493"/>
                        <a:pt x="58878" y="0"/>
                        <a:pt x="58878" y="0"/>
                      </a:cubicBezTo>
                      <a:cubicBezTo>
                        <a:pt x="58878" y="0"/>
                        <a:pt x="58878" y="0"/>
                        <a:pt x="57652" y="0"/>
                      </a:cubicBezTo>
                      <a:cubicBezTo>
                        <a:pt x="51519" y="7360"/>
                        <a:pt x="39252" y="9813"/>
                        <a:pt x="29439" y="4907"/>
                      </a:cubicBezTo>
                      <a:cubicBezTo>
                        <a:pt x="26986" y="3680"/>
                        <a:pt x="25759" y="2453"/>
                        <a:pt x="24533" y="2453"/>
                      </a:cubicBezTo>
                      <a:cubicBezTo>
                        <a:pt x="24533" y="2453"/>
                        <a:pt x="13493" y="11040"/>
                        <a:pt x="0" y="1227"/>
                      </a:cubicBezTo>
                      <a:cubicBezTo>
                        <a:pt x="1227" y="1227"/>
                        <a:pt x="2453" y="20853"/>
                        <a:pt x="24533" y="14720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0" name="Freeform: Shape 109">
                  <a:extLst>
                    <a:ext uri="{FF2B5EF4-FFF2-40B4-BE49-F238E27FC236}">
                      <a16:creationId xmlns:a16="http://schemas.microsoft.com/office/drawing/2014/main" id="{5EBDA5CC-7609-4FAD-A1DF-08E46F4415C8}"/>
                    </a:ext>
                  </a:extLst>
                </p:cNvPr>
                <p:cNvSpPr/>
                <p:nvPr/>
              </p:nvSpPr>
              <p:spPr>
                <a:xfrm>
                  <a:off x="4673104" y="3067142"/>
                  <a:ext cx="85864" cy="18552"/>
                </a:xfrm>
                <a:custGeom>
                  <a:avLst/>
                  <a:gdLst>
                    <a:gd name="connsiteX0" fmla="*/ 40479 w 85864"/>
                    <a:gd name="connsiteY0" fmla="*/ 18400 h 18552"/>
                    <a:gd name="connsiteX1" fmla="*/ 85864 w 85864"/>
                    <a:gd name="connsiteY1" fmla="*/ 3680 h 18552"/>
                    <a:gd name="connsiteX2" fmla="*/ 0 w 85864"/>
                    <a:gd name="connsiteY2" fmla="*/ 0 h 18552"/>
                    <a:gd name="connsiteX3" fmla="*/ 40479 w 85864"/>
                    <a:gd name="connsiteY3" fmla="*/ 18400 h 185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5864" h="18552">
                      <a:moveTo>
                        <a:pt x="40479" y="18400"/>
                      </a:moveTo>
                      <a:cubicBezTo>
                        <a:pt x="49065" y="17173"/>
                        <a:pt x="84638" y="11040"/>
                        <a:pt x="85864" y="3680"/>
                      </a:cubicBezTo>
                      <a:cubicBezTo>
                        <a:pt x="66238" y="11040"/>
                        <a:pt x="17173" y="12266"/>
                        <a:pt x="0" y="0"/>
                      </a:cubicBezTo>
                      <a:cubicBezTo>
                        <a:pt x="1227" y="13493"/>
                        <a:pt x="28213" y="19626"/>
                        <a:pt x="40479" y="18400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1" name="Freeform: Shape 110">
                  <a:extLst>
                    <a:ext uri="{FF2B5EF4-FFF2-40B4-BE49-F238E27FC236}">
                      <a16:creationId xmlns:a16="http://schemas.microsoft.com/office/drawing/2014/main" id="{C509BFCD-C028-4AD5-BD3A-0CC70C592661}"/>
                    </a:ext>
                  </a:extLst>
                </p:cNvPr>
                <p:cNvSpPr/>
                <p:nvPr/>
              </p:nvSpPr>
              <p:spPr>
                <a:xfrm>
                  <a:off x="4573746" y="3124794"/>
                  <a:ext cx="79731" cy="20852"/>
                </a:xfrm>
                <a:custGeom>
                  <a:avLst/>
                  <a:gdLst>
                    <a:gd name="connsiteX0" fmla="*/ 18400 w 79731"/>
                    <a:gd name="connsiteY0" fmla="*/ 14720 h 20852"/>
                    <a:gd name="connsiteX1" fmla="*/ 28213 w 79731"/>
                    <a:gd name="connsiteY1" fmla="*/ 19626 h 20852"/>
                    <a:gd name="connsiteX2" fmla="*/ 38026 w 79731"/>
                    <a:gd name="connsiteY2" fmla="*/ 20853 h 20852"/>
                    <a:gd name="connsiteX3" fmla="*/ 42932 w 79731"/>
                    <a:gd name="connsiteY3" fmla="*/ 19626 h 20852"/>
                    <a:gd name="connsiteX4" fmla="*/ 49065 w 79731"/>
                    <a:gd name="connsiteY4" fmla="*/ 15946 h 20852"/>
                    <a:gd name="connsiteX5" fmla="*/ 51519 w 79731"/>
                    <a:gd name="connsiteY5" fmla="*/ 12266 h 20852"/>
                    <a:gd name="connsiteX6" fmla="*/ 57652 w 79731"/>
                    <a:gd name="connsiteY6" fmla="*/ 15946 h 20852"/>
                    <a:gd name="connsiteX7" fmla="*/ 79731 w 79731"/>
                    <a:gd name="connsiteY7" fmla="*/ 4907 h 20852"/>
                    <a:gd name="connsiteX8" fmla="*/ 52745 w 79731"/>
                    <a:gd name="connsiteY8" fmla="*/ 0 h 20852"/>
                    <a:gd name="connsiteX9" fmla="*/ 51519 w 79731"/>
                    <a:gd name="connsiteY9" fmla="*/ 0 h 20852"/>
                    <a:gd name="connsiteX10" fmla="*/ 23306 w 79731"/>
                    <a:gd name="connsiteY10" fmla="*/ 4907 h 20852"/>
                    <a:gd name="connsiteX11" fmla="*/ 18400 w 79731"/>
                    <a:gd name="connsiteY11" fmla="*/ 2453 h 20852"/>
                    <a:gd name="connsiteX12" fmla="*/ 7360 w 79731"/>
                    <a:gd name="connsiteY12" fmla="*/ 6133 h 20852"/>
                    <a:gd name="connsiteX13" fmla="*/ 8586 w 79731"/>
                    <a:gd name="connsiteY13" fmla="*/ 15946 h 20852"/>
                    <a:gd name="connsiteX14" fmla="*/ 0 w 79731"/>
                    <a:gd name="connsiteY14" fmla="*/ 13493 h 20852"/>
                    <a:gd name="connsiteX15" fmla="*/ 18400 w 79731"/>
                    <a:gd name="connsiteY15" fmla="*/ 14720 h 208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79731" h="20852">
                      <a:moveTo>
                        <a:pt x="18400" y="14720"/>
                      </a:moveTo>
                      <a:cubicBezTo>
                        <a:pt x="19626" y="18400"/>
                        <a:pt x="24533" y="18400"/>
                        <a:pt x="28213" y="19626"/>
                      </a:cubicBezTo>
                      <a:cubicBezTo>
                        <a:pt x="31892" y="20853"/>
                        <a:pt x="35572" y="20853"/>
                        <a:pt x="38026" y="20853"/>
                      </a:cubicBezTo>
                      <a:cubicBezTo>
                        <a:pt x="39252" y="20853"/>
                        <a:pt x="41706" y="20853"/>
                        <a:pt x="42932" y="19626"/>
                      </a:cubicBezTo>
                      <a:cubicBezTo>
                        <a:pt x="45386" y="18400"/>
                        <a:pt x="47839" y="17173"/>
                        <a:pt x="49065" y="15946"/>
                      </a:cubicBezTo>
                      <a:cubicBezTo>
                        <a:pt x="49065" y="15946"/>
                        <a:pt x="51519" y="13493"/>
                        <a:pt x="51519" y="12266"/>
                      </a:cubicBezTo>
                      <a:cubicBezTo>
                        <a:pt x="52745" y="14720"/>
                        <a:pt x="57652" y="15946"/>
                        <a:pt x="57652" y="15946"/>
                      </a:cubicBezTo>
                      <a:cubicBezTo>
                        <a:pt x="76051" y="18400"/>
                        <a:pt x="79731" y="4907"/>
                        <a:pt x="79731" y="4907"/>
                      </a:cubicBezTo>
                      <a:cubicBezTo>
                        <a:pt x="56425" y="13493"/>
                        <a:pt x="52745" y="0"/>
                        <a:pt x="52745" y="0"/>
                      </a:cubicBezTo>
                      <a:cubicBezTo>
                        <a:pt x="52745" y="0"/>
                        <a:pt x="52745" y="0"/>
                        <a:pt x="51519" y="0"/>
                      </a:cubicBezTo>
                      <a:cubicBezTo>
                        <a:pt x="45386" y="7360"/>
                        <a:pt x="33119" y="9813"/>
                        <a:pt x="23306" y="4907"/>
                      </a:cubicBezTo>
                      <a:cubicBezTo>
                        <a:pt x="20853" y="3680"/>
                        <a:pt x="19626" y="2453"/>
                        <a:pt x="18400" y="2453"/>
                      </a:cubicBezTo>
                      <a:cubicBezTo>
                        <a:pt x="18400" y="2453"/>
                        <a:pt x="13493" y="6133"/>
                        <a:pt x="7360" y="6133"/>
                      </a:cubicBezTo>
                      <a:cubicBezTo>
                        <a:pt x="7360" y="9813"/>
                        <a:pt x="7360" y="12266"/>
                        <a:pt x="8586" y="15946"/>
                      </a:cubicBezTo>
                      <a:cubicBezTo>
                        <a:pt x="7360" y="15946"/>
                        <a:pt x="3680" y="14720"/>
                        <a:pt x="0" y="13493"/>
                      </a:cubicBezTo>
                      <a:cubicBezTo>
                        <a:pt x="4907" y="15946"/>
                        <a:pt x="11040" y="15946"/>
                        <a:pt x="18400" y="14720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</p:grpSp>
      <p:grpSp>
        <p:nvGrpSpPr>
          <p:cNvPr id="134" name="Graphic 2">
            <a:extLst>
              <a:ext uri="{FF2B5EF4-FFF2-40B4-BE49-F238E27FC236}">
                <a16:creationId xmlns:a16="http://schemas.microsoft.com/office/drawing/2014/main" id="{4145CC95-51F5-4EB5-BFFF-EB609069F169}"/>
              </a:ext>
            </a:extLst>
          </p:cNvPr>
          <p:cNvGrpSpPr/>
          <p:nvPr/>
        </p:nvGrpSpPr>
        <p:grpSpPr>
          <a:xfrm>
            <a:off x="8660121" y="3014956"/>
            <a:ext cx="1533771" cy="1519509"/>
            <a:chOff x="7447751" y="2567902"/>
            <a:chExt cx="1714834" cy="1698889"/>
          </a:xfrm>
          <a:solidFill>
            <a:schemeClr val="accent1"/>
          </a:solidFill>
        </p:grpSpPr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B033E64D-1111-45E9-84D0-400512A7FFF9}"/>
                </a:ext>
              </a:extLst>
            </p:cNvPr>
            <p:cNvSpPr/>
            <p:nvPr/>
          </p:nvSpPr>
          <p:spPr>
            <a:xfrm>
              <a:off x="7447751" y="3592142"/>
              <a:ext cx="1714834" cy="674649"/>
            </a:xfrm>
            <a:custGeom>
              <a:avLst/>
              <a:gdLst>
                <a:gd name="connsiteX0" fmla="*/ 1714835 w 1714834"/>
                <a:gd name="connsiteY0" fmla="*/ 0 h 674649"/>
                <a:gd name="connsiteX1" fmla="*/ 1714835 w 1714834"/>
                <a:gd name="connsiteY1" fmla="*/ 101811 h 674649"/>
                <a:gd name="connsiteX2" fmla="*/ 689368 w 1714834"/>
                <a:gd name="connsiteY2" fmla="*/ 674649 h 674649"/>
                <a:gd name="connsiteX3" fmla="*/ 0 w 1714834"/>
                <a:gd name="connsiteY3" fmla="*/ 284579 h 674649"/>
                <a:gd name="connsiteX4" fmla="*/ 0 w 1714834"/>
                <a:gd name="connsiteY4" fmla="*/ 183995 h 674649"/>
                <a:gd name="connsiteX5" fmla="*/ 689368 w 1714834"/>
                <a:gd name="connsiteY5" fmla="*/ 574065 h 674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14834" h="674649">
                  <a:moveTo>
                    <a:pt x="1714835" y="0"/>
                  </a:moveTo>
                  <a:lnTo>
                    <a:pt x="1714835" y="101811"/>
                  </a:lnTo>
                  <a:lnTo>
                    <a:pt x="689368" y="674649"/>
                  </a:lnTo>
                  <a:lnTo>
                    <a:pt x="0" y="284579"/>
                  </a:lnTo>
                  <a:lnTo>
                    <a:pt x="0" y="183995"/>
                  </a:lnTo>
                  <a:lnTo>
                    <a:pt x="689368" y="574065"/>
                  </a:lnTo>
                  <a:close/>
                </a:path>
              </a:pathLst>
            </a:custGeom>
            <a:solidFill>
              <a:srgbClr val="594427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5B36A4D5-C6D0-4642-A7A9-9F357FE266B6}"/>
                </a:ext>
              </a:extLst>
            </p:cNvPr>
            <p:cNvSpPr/>
            <p:nvPr/>
          </p:nvSpPr>
          <p:spPr>
            <a:xfrm>
              <a:off x="7447751" y="3202072"/>
              <a:ext cx="1714834" cy="964135"/>
            </a:xfrm>
            <a:custGeom>
              <a:avLst/>
              <a:gdLst>
                <a:gd name="connsiteX0" fmla="*/ 1025466 w 1714834"/>
                <a:gd name="connsiteY0" fmla="*/ 0 h 964135"/>
                <a:gd name="connsiteX1" fmla="*/ 1714835 w 1714834"/>
                <a:gd name="connsiteY1" fmla="*/ 390070 h 964135"/>
                <a:gd name="connsiteX2" fmla="*/ 689368 w 1714834"/>
                <a:gd name="connsiteY2" fmla="*/ 964135 h 964135"/>
                <a:gd name="connsiteX3" fmla="*/ 609637 w 1714834"/>
                <a:gd name="connsiteY3" fmla="*/ 918750 h 964135"/>
                <a:gd name="connsiteX4" fmla="*/ 0 w 1714834"/>
                <a:gd name="connsiteY4" fmla="*/ 574065 h 964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834" h="964135">
                  <a:moveTo>
                    <a:pt x="1025466" y="0"/>
                  </a:moveTo>
                  <a:lnTo>
                    <a:pt x="1714835" y="390070"/>
                  </a:lnTo>
                  <a:lnTo>
                    <a:pt x="689368" y="964135"/>
                  </a:lnTo>
                  <a:lnTo>
                    <a:pt x="609637" y="918750"/>
                  </a:lnTo>
                  <a:lnTo>
                    <a:pt x="0" y="574065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5238C65D-4958-463A-AC6D-1CB7914C41F8}"/>
                </a:ext>
              </a:extLst>
            </p:cNvPr>
            <p:cNvSpPr/>
            <p:nvPr/>
          </p:nvSpPr>
          <p:spPr>
            <a:xfrm>
              <a:off x="7447751" y="3202072"/>
              <a:ext cx="1601984" cy="900350"/>
            </a:xfrm>
            <a:custGeom>
              <a:avLst/>
              <a:gdLst>
                <a:gd name="connsiteX0" fmla="*/ 1025466 w 1601984"/>
                <a:gd name="connsiteY0" fmla="*/ 0 h 900350"/>
                <a:gd name="connsiteX1" fmla="*/ 1601984 w 1601984"/>
                <a:gd name="connsiteY1" fmla="*/ 326285 h 900350"/>
                <a:gd name="connsiteX2" fmla="*/ 576518 w 1601984"/>
                <a:gd name="connsiteY2" fmla="*/ 900350 h 900350"/>
                <a:gd name="connsiteX3" fmla="*/ 496787 w 1601984"/>
                <a:gd name="connsiteY3" fmla="*/ 854965 h 900350"/>
                <a:gd name="connsiteX4" fmla="*/ 0 w 1601984"/>
                <a:gd name="connsiteY4" fmla="*/ 574065 h 900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01984" h="900350">
                  <a:moveTo>
                    <a:pt x="1025466" y="0"/>
                  </a:moveTo>
                  <a:lnTo>
                    <a:pt x="1601984" y="326285"/>
                  </a:lnTo>
                  <a:lnTo>
                    <a:pt x="576518" y="900350"/>
                  </a:lnTo>
                  <a:lnTo>
                    <a:pt x="496787" y="854965"/>
                  </a:lnTo>
                  <a:lnTo>
                    <a:pt x="0" y="574065"/>
                  </a:lnTo>
                  <a:close/>
                </a:path>
              </a:pathLst>
            </a:custGeom>
            <a:solidFill>
              <a:srgbClr val="5E5A50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5529DA8E-0DAA-4BEB-9A7B-3A37BF79A506}"/>
                </a:ext>
              </a:extLst>
            </p:cNvPr>
            <p:cNvSpPr/>
            <p:nvPr/>
          </p:nvSpPr>
          <p:spPr>
            <a:xfrm>
              <a:off x="8582388" y="2982504"/>
              <a:ext cx="295618" cy="704088"/>
            </a:xfrm>
            <a:custGeom>
              <a:avLst/>
              <a:gdLst>
                <a:gd name="connsiteX0" fmla="*/ 0 w 295618"/>
                <a:gd name="connsiteY0" fmla="*/ 164369 h 704088"/>
                <a:gd name="connsiteX1" fmla="*/ 295619 w 295618"/>
                <a:gd name="connsiteY1" fmla="*/ 0 h 704088"/>
                <a:gd name="connsiteX2" fmla="*/ 295619 w 295618"/>
                <a:gd name="connsiteY2" fmla="*/ 539719 h 704088"/>
                <a:gd name="connsiteX3" fmla="*/ 0 w 295618"/>
                <a:gd name="connsiteY3" fmla="*/ 704089 h 704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5618" h="704088">
                  <a:moveTo>
                    <a:pt x="0" y="164369"/>
                  </a:moveTo>
                  <a:lnTo>
                    <a:pt x="295619" y="0"/>
                  </a:lnTo>
                  <a:lnTo>
                    <a:pt x="295619" y="539719"/>
                  </a:lnTo>
                  <a:lnTo>
                    <a:pt x="0" y="704089"/>
                  </a:lnTo>
                  <a:close/>
                </a:path>
              </a:pathLst>
            </a:custGeom>
            <a:solidFill>
              <a:srgbClr val="9B6358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68A8C4C0-89B7-4DD5-920D-2757F2FD26B9}"/>
                </a:ext>
              </a:extLst>
            </p:cNvPr>
            <p:cNvSpPr/>
            <p:nvPr/>
          </p:nvSpPr>
          <p:spPr>
            <a:xfrm>
              <a:off x="8107680" y="2879467"/>
              <a:ext cx="474707" cy="807125"/>
            </a:xfrm>
            <a:custGeom>
              <a:avLst/>
              <a:gdLst>
                <a:gd name="connsiteX0" fmla="*/ 474708 w 474707"/>
                <a:gd name="connsiteY0" fmla="*/ 807126 h 807125"/>
                <a:gd name="connsiteX1" fmla="*/ 474708 w 474707"/>
                <a:gd name="connsiteY1" fmla="*/ 267406 h 807125"/>
                <a:gd name="connsiteX2" fmla="*/ 0 w 474707"/>
                <a:gd name="connsiteY2" fmla="*/ 0 h 807125"/>
                <a:gd name="connsiteX3" fmla="*/ 0 w 474707"/>
                <a:gd name="connsiteY3" fmla="*/ 538493 h 807125"/>
                <a:gd name="connsiteX4" fmla="*/ 69918 w 474707"/>
                <a:gd name="connsiteY4" fmla="*/ 577745 h 807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4707" h="807125">
                  <a:moveTo>
                    <a:pt x="474708" y="807126"/>
                  </a:moveTo>
                  <a:lnTo>
                    <a:pt x="474708" y="267406"/>
                  </a:lnTo>
                  <a:lnTo>
                    <a:pt x="0" y="0"/>
                  </a:lnTo>
                  <a:lnTo>
                    <a:pt x="0" y="538493"/>
                  </a:lnTo>
                  <a:lnTo>
                    <a:pt x="69918" y="577745"/>
                  </a:lnTo>
                  <a:close/>
                </a:path>
              </a:pathLst>
            </a:custGeom>
            <a:solidFill>
              <a:srgbClr val="805046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D05BD90E-061E-4F64-8939-15C16F5FA1B0}"/>
                </a:ext>
              </a:extLst>
            </p:cNvPr>
            <p:cNvSpPr/>
            <p:nvPr/>
          </p:nvSpPr>
          <p:spPr>
            <a:xfrm>
              <a:off x="8143252" y="2742084"/>
              <a:ext cx="699181" cy="393749"/>
            </a:xfrm>
            <a:custGeom>
              <a:avLst/>
              <a:gdLst>
                <a:gd name="connsiteX0" fmla="*/ 0 w 699181"/>
                <a:gd name="connsiteY0" fmla="*/ 144743 h 393749"/>
                <a:gd name="connsiteX1" fmla="*/ 261273 w 699181"/>
                <a:gd name="connsiteY1" fmla="*/ 0 h 393749"/>
                <a:gd name="connsiteX2" fmla="*/ 699182 w 699181"/>
                <a:gd name="connsiteY2" fmla="*/ 249007 h 393749"/>
                <a:gd name="connsiteX3" fmla="*/ 439135 w 699181"/>
                <a:gd name="connsiteY3" fmla="*/ 393750 h 393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99181" h="393749">
                  <a:moveTo>
                    <a:pt x="0" y="144743"/>
                  </a:moveTo>
                  <a:lnTo>
                    <a:pt x="261273" y="0"/>
                  </a:lnTo>
                  <a:lnTo>
                    <a:pt x="699182" y="249007"/>
                  </a:lnTo>
                  <a:lnTo>
                    <a:pt x="439135" y="393750"/>
                  </a:lnTo>
                  <a:close/>
                </a:path>
              </a:pathLst>
            </a:custGeom>
            <a:solidFill>
              <a:srgbClr val="5E5A50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C7702BB0-9437-4905-BDC0-835B33DC22BB}"/>
                </a:ext>
              </a:extLst>
            </p:cNvPr>
            <p:cNvSpPr/>
            <p:nvPr/>
          </p:nvSpPr>
          <p:spPr>
            <a:xfrm>
              <a:off x="8403299" y="2728591"/>
              <a:ext cx="150875" cy="99357"/>
            </a:xfrm>
            <a:custGeom>
              <a:avLst/>
              <a:gdLst>
                <a:gd name="connsiteX0" fmla="*/ 0 w 150875"/>
                <a:gd name="connsiteY0" fmla="*/ 0 h 99357"/>
                <a:gd name="connsiteX1" fmla="*/ 1227 w 150875"/>
                <a:gd name="connsiteY1" fmla="*/ 13493 h 99357"/>
                <a:gd name="connsiteX2" fmla="*/ 150876 w 150875"/>
                <a:gd name="connsiteY2" fmla="*/ 99357 h 99357"/>
                <a:gd name="connsiteX3" fmla="*/ 150876 w 150875"/>
                <a:gd name="connsiteY3" fmla="*/ 84638 h 99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0875" h="99357">
                  <a:moveTo>
                    <a:pt x="0" y="0"/>
                  </a:moveTo>
                  <a:lnTo>
                    <a:pt x="1227" y="13493"/>
                  </a:lnTo>
                  <a:lnTo>
                    <a:pt x="150876" y="99357"/>
                  </a:lnTo>
                  <a:lnTo>
                    <a:pt x="150876" y="84638"/>
                  </a:lnTo>
                  <a:close/>
                </a:path>
              </a:pathLst>
            </a:custGeom>
            <a:solidFill>
              <a:srgbClr val="502A2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B5C61B07-E131-46D0-A31D-A1AFE75C8424}"/>
                </a:ext>
              </a:extLst>
            </p:cNvPr>
            <p:cNvSpPr/>
            <p:nvPr/>
          </p:nvSpPr>
          <p:spPr>
            <a:xfrm>
              <a:off x="8107680" y="2873334"/>
              <a:ext cx="485747" cy="273539"/>
            </a:xfrm>
            <a:custGeom>
              <a:avLst/>
              <a:gdLst>
                <a:gd name="connsiteX0" fmla="*/ 485747 w 485747"/>
                <a:gd name="connsiteY0" fmla="*/ 268633 h 273539"/>
                <a:gd name="connsiteX1" fmla="*/ 11040 w 485747"/>
                <a:gd name="connsiteY1" fmla="*/ 0 h 273539"/>
                <a:gd name="connsiteX2" fmla="*/ 0 w 485747"/>
                <a:gd name="connsiteY2" fmla="*/ 6133 h 273539"/>
                <a:gd name="connsiteX3" fmla="*/ 474708 w 485747"/>
                <a:gd name="connsiteY3" fmla="*/ 273540 h 273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5747" h="273539">
                  <a:moveTo>
                    <a:pt x="485747" y="268633"/>
                  </a:moveTo>
                  <a:lnTo>
                    <a:pt x="11040" y="0"/>
                  </a:lnTo>
                  <a:lnTo>
                    <a:pt x="0" y="6133"/>
                  </a:lnTo>
                  <a:lnTo>
                    <a:pt x="474708" y="273540"/>
                  </a:lnTo>
                  <a:close/>
                </a:path>
              </a:pathLst>
            </a:custGeom>
            <a:solidFill>
              <a:srgbClr val="805046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1A64D277-1224-4C37-87FB-130824512873}"/>
                </a:ext>
              </a:extLst>
            </p:cNvPr>
            <p:cNvSpPr/>
            <p:nvPr/>
          </p:nvSpPr>
          <p:spPr>
            <a:xfrm>
              <a:off x="8392259" y="2716325"/>
              <a:ext cx="172955" cy="96904"/>
            </a:xfrm>
            <a:custGeom>
              <a:avLst/>
              <a:gdLst>
                <a:gd name="connsiteX0" fmla="*/ 172955 w 172955"/>
                <a:gd name="connsiteY0" fmla="*/ 90771 h 96904"/>
                <a:gd name="connsiteX1" fmla="*/ 11040 w 172955"/>
                <a:gd name="connsiteY1" fmla="*/ 0 h 96904"/>
                <a:gd name="connsiteX2" fmla="*/ 0 w 172955"/>
                <a:gd name="connsiteY2" fmla="*/ 6133 h 96904"/>
                <a:gd name="connsiteX3" fmla="*/ 163142 w 172955"/>
                <a:gd name="connsiteY3" fmla="*/ 96904 h 96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2955" h="96904">
                  <a:moveTo>
                    <a:pt x="172955" y="90771"/>
                  </a:moveTo>
                  <a:lnTo>
                    <a:pt x="11040" y="0"/>
                  </a:lnTo>
                  <a:lnTo>
                    <a:pt x="0" y="6133"/>
                  </a:lnTo>
                  <a:lnTo>
                    <a:pt x="163142" y="96904"/>
                  </a:lnTo>
                  <a:close/>
                </a:path>
              </a:pathLst>
            </a:custGeom>
            <a:solidFill>
              <a:srgbClr val="805046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4211E0DE-72BF-42B0-BBB3-F9CA37906809}"/>
                </a:ext>
              </a:extLst>
            </p:cNvPr>
            <p:cNvSpPr/>
            <p:nvPr/>
          </p:nvSpPr>
          <p:spPr>
            <a:xfrm>
              <a:off x="8137119" y="3592142"/>
              <a:ext cx="1025466" cy="674649"/>
            </a:xfrm>
            <a:custGeom>
              <a:avLst/>
              <a:gdLst>
                <a:gd name="connsiteX0" fmla="*/ 1025466 w 1025466"/>
                <a:gd name="connsiteY0" fmla="*/ 0 h 674649"/>
                <a:gd name="connsiteX1" fmla="*/ 0 w 1025466"/>
                <a:gd name="connsiteY1" fmla="*/ 574065 h 674649"/>
                <a:gd name="connsiteX2" fmla="*/ 0 w 1025466"/>
                <a:gd name="connsiteY2" fmla="*/ 674649 h 674649"/>
                <a:gd name="connsiteX3" fmla="*/ 1025466 w 1025466"/>
                <a:gd name="connsiteY3" fmla="*/ 101811 h 674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25466" h="674649">
                  <a:moveTo>
                    <a:pt x="1025466" y="0"/>
                  </a:moveTo>
                  <a:lnTo>
                    <a:pt x="0" y="574065"/>
                  </a:lnTo>
                  <a:lnTo>
                    <a:pt x="0" y="674649"/>
                  </a:lnTo>
                  <a:lnTo>
                    <a:pt x="1025466" y="101811"/>
                  </a:lnTo>
                  <a:close/>
                </a:path>
              </a:pathLst>
            </a:custGeom>
            <a:solidFill>
              <a:srgbClr val="846430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8948D6C5-DA2C-44B2-8FB8-5564A6036CFD}"/>
                </a:ext>
              </a:extLst>
            </p:cNvPr>
            <p:cNvSpPr/>
            <p:nvPr/>
          </p:nvSpPr>
          <p:spPr>
            <a:xfrm>
              <a:off x="7544655" y="3457212"/>
              <a:ext cx="475933" cy="542172"/>
            </a:xfrm>
            <a:custGeom>
              <a:avLst/>
              <a:gdLst>
                <a:gd name="connsiteX0" fmla="*/ 475934 w 475933"/>
                <a:gd name="connsiteY0" fmla="*/ 542173 h 542172"/>
                <a:gd name="connsiteX1" fmla="*/ 475934 w 475933"/>
                <a:gd name="connsiteY1" fmla="*/ 277220 h 542172"/>
                <a:gd name="connsiteX2" fmla="*/ 0 w 475933"/>
                <a:gd name="connsiteY2" fmla="*/ 0 h 542172"/>
                <a:gd name="connsiteX3" fmla="*/ 0 w 475933"/>
                <a:gd name="connsiteY3" fmla="*/ 157009 h 542172"/>
                <a:gd name="connsiteX4" fmla="*/ 0 w 475933"/>
                <a:gd name="connsiteY4" fmla="*/ 264953 h 5421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5933" h="542172">
                  <a:moveTo>
                    <a:pt x="475934" y="542173"/>
                  </a:moveTo>
                  <a:lnTo>
                    <a:pt x="475934" y="277220"/>
                  </a:lnTo>
                  <a:lnTo>
                    <a:pt x="0" y="0"/>
                  </a:lnTo>
                  <a:lnTo>
                    <a:pt x="0" y="157009"/>
                  </a:lnTo>
                  <a:lnTo>
                    <a:pt x="0" y="264953"/>
                  </a:lnTo>
                  <a:close/>
                </a:path>
              </a:pathLst>
            </a:custGeom>
            <a:solidFill>
              <a:srgbClr val="805046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8EA9BA39-7B38-45BF-99A3-9767561FE018}"/>
                </a:ext>
              </a:extLst>
            </p:cNvPr>
            <p:cNvSpPr/>
            <p:nvPr/>
          </p:nvSpPr>
          <p:spPr>
            <a:xfrm>
              <a:off x="8020589" y="3420413"/>
              <a:ext cx="561798" cy="578971"/>
            </a:xfrm>
            <a:custGeom>
              <a:avLst/>
              <a:gdLst>
                <a:gd name="connsiteX0" fmla="*/ 0 w 561798"/>
                <a:gd name="connsiteY0" fmla="*/ 578972 h 578971"/>
                <a:gd name="connsiteX1" fmla="*/ 0 w 561798"/>
                <a:gd name="connsiteY1" fmla="*/ 314019 h 578971"/>
                <a:gd name="connsiteX2" fmla="*/ 285806 w 561798"/>
                <a:gd name="connsiteY2" fmla="*/ 154556 h 578971"/>
                <a:gd name="connsiteX3" fmla="*/ 561799 w 561798"/>
                <a:gd name="connsiteY3" fmla="*/ 0 h 578971"/>
                <a:gd name="connsiteX4" fmla="*/ 561799 w 561798"/>
                <a:gd name="connsiteY4" fmla="*/ 266180 h 578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1798" h="578971">
                  <a:moveTo>
                    <a:pt x="0" y="578972"/>
                  </a:moveTo>
                  <a:lnTo>
                    <a:pt x="0" y="314019"/>
                  </a:lnTo>
                  <a:lnTo>
                    <a:pt x="285806" y="154556"/>
                  </a:lnTo>
                  <a:lnTo>
                    <a:pt x="561799" y="0"/>
                  </a:lnTo>
                  <a:lnTo>
                    <a:pt x="561799" y="266180"/>
                  </a:lnTo>
                  <a:close/>
                </a:path>
              </a:pathLst>
            </a:custGeom>
            <a:solidFill>
              <a:srgbClr val="9B6358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95CAE2A5-952B-4494-B2AD-B0EE76D948EF}"/>
                </a:ext>
              </a:extLst>
            </p:cNvPr>
            <p:cNvSpPr/>
            <p:nvPr/>
          </p:nvSpPr>
          <p:spPr>
            <a:xfrm>
              <a:off x="8020589" y="3421640"/>
              <a:ext cx="857417" cy="577745"/>
            </a:xfrm>
            <a:custGeom>
              <a:avLst/>
              <a:gdLst>
                <a:gd name="connsiteX0" fmla="*/ 857417 w 857417"/>
                <a:gd name="connsiteY0" fmla="*/ 0 h 577745"/>
                <a:gd name="connsiteX1" fmla="*/ 0 w 857417"/>
                <a:gd name="connsiteY1" fmla="*/ 477161 h 577745"/>
                <a:gd name="connsiteX2" fmla="*/ 0 w 857417"/>
                <a:gd name="connsiteY2" fmla="*/ 577745 h 577745"/>
                <a:gd name="connsiteX3" fmla="*/ 857417 w 857417"/>
                <a:gd name="connsiteY3" fmla="*/ 100584 h 577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7417" h="577745">
                  <a:moveTo>
                    <a:pt x="857417" y="0"/>
                  </a:moveTo>
                  <a:lnTo>
                    <a:pt x="0" y="477161"/>
                  </a:lnTo>
                  <a:lnTo>
                    <a:pt x="0" y="577745"/>
                  </a:lnTo>
                  <a:lnTo>
                    <a:pt x="857417" y="100584"/>
                  </a:lnTo>
                  <a:close/>
                </a:path>
              </a:pathLst>
            </a:custGeom>
            <a:solidFill>
              <a:srgbClr val="80473A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F2686A3B-27F3-44E6-84F9-458D8E7600BD}"/>
                </a:ext>
              </a:extLst>
            </p:cNvPr>
            <p:cNvSpPr/>
            <p:nvPr/>
          </p:nvSpPr>
          <p:spPr>
            <a:xfrm>
              <a:off x="7544655" y="3620355"/>
              <a:ext cx="475933" cy="379030"/>
            </a:xfrm>
            <a:custGeom>
              <a:avLst/>
              <a:gdLst>
                <a:gd name="connsiteX0" fmla="*/ 0 w 475933"/>
                <a:gd name="connsiteY0" fmla="*/ 0 h 379030"/>
                <a:gd name="connsiteX1" fmla="*/ 475934 w 475933"/>
                <a:gd name="connsiteY1" fmla="*/ 278446 h 379030"/>
                <a:gd name="connsiteX2" fmla="*/ 475934 w 475933"/>
                <a:gd name="connsiteY2" fmla="*/ 379030 h 379030"/>
                <a:gd name="connsiteX3" fmla="*/ 0 w 475933"/>
                <a:gd name="connsiteY3" fmla="*/ 101811 h 379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5933" h="379030">
                  <a:moveTo>
                    <a:pt x="0" y="0"/>
                  </a:moveTo>
                  <a:lnTo>
                    <a:pt x="475934" y="278446"/>
                  </a:lnTo>
                  <a:lnTo>
                    <a:pt x="475934" y="379030"/>
                  </a:lnTo>
                  <a:lnTo>
                    <a:pt x="0" y="101811"/>
                  </a:lnTo>
                  <a:close/>
                </a:path>
              </a:pathLst>
            </a:custGeom>
            <a:solidFill>
              <a:srgbClr val="532213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149" name="Graphic 2">
              <a:extLst>
                <a:ext uri="{FF2B5EF4-FFF2-40B4-BE49-F238E27FC236}">
                  <a16:creationId xmlns:a16="http://schemas.microsoft.com/office/drawing/2014/main" id="{3A5A5D74-1D97-4A5B-9BEA-431B2AD2F351}"/>
                </a:ext>
              </a:extLst>
            </p:cNvPr>
            <p:cNvGrpSpPr/>
            <p:nvPr/>
          </p:nvGrpSpPr>
          <p:grpSpPr>
            <a:xfrm>
              <a:off x="7723743" y="3658380"/>
              <a:ext cx="255139" cy="171728"/>
              <a:chOff x="7723743" y="3658380"/>
              <a:chExt cx="255139" cy="171728"/>
            </a:xfrm>
            <a:solidFill>
              <a:srgbClr val="5E5F5F"/>
            </a:solidFill>
          </p:grpSpPr>
          <p:sp>
            <p:nvSpPr>
              <p:cNvPr id="475" name="Freeform: Shape 474">
                <a:extLst>
                  <a:ext uri="{FF2B5EF4-FFF2-40B4-BE49-F238E27FC236}">
                    <a16:creationId xmlns:a16="http://schemas.microsoft.com/office/drawing/2014/main" id="{16DA8CA8-81F1-41D9-BEA6-A65D4F036192}"/>
                  </a:ext>
                </a:extLst>
              </p:cNvPr>
              <p:cNvSpPr/>
              <p:nvPr/>
            </p:nvSpPr>
            <p:spPr>
              <a:xfrm>
                <a:off x="7928591" y="3777364"/>
                <a:ext cx="50292" cy="52745"/>
              </a:xfrm>
              <a:custGeom>
                <a:avLst/>
                <a:gdLst>
                  <a:gd name="connsiteX0" fmla="*/ 50292 w 50292"/>
                  <a:gd name="connsiteY0" fmla="*/ 29439 h 52745"/>
                  <a:gd name="connsiteX1" fmla="*/ 50292 w 50292"/>
                  <a:gd name="connsiteY1" fmla="*/ 52745 h 52745"/>
                  <a:gd name="connsiteX2" fmla="*/ 0 w 50292"/>
                  <a:gd name="connsiteY2" fmla="*/ 23306 h 52745"/>
                  <a:gd name="connsiteX3" fmla="*/ 0 w 50292"/>
                  <a:gd name="connsiteY3" fmla="*/ 0 h 52745"/>
                  <a:gd name="connsiteX4" fmla="*/ 50292 w 50292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2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76" name="Freeform: Shape 475">
                <a:extLst>
                  <a:ext uri="{FF2B5EF4-FFF2-40B4-BE49-F238E27FC236}">
                    <a16:creationId xmlns:a16="http://schemas.microsoft.com/office/drawing/2014/main" id="{2B72BCAF-D459-40BE-9A34-542A28B217FD}"/>
                  </a:ext>
                </a:extLst>
              </p:cNvPr>
              <p:cNvSpPr/>
              <p:nvPr/>
            </p:nvSpPr>
            <p:spPr>
              <a:xfrm>
                <a:off x="7859900" y="3738112"/>
                <a:ext cx="50292" cy="52745"/>
              </a:xfrm>
              <a:custGeom>
                <a:avLst/>
                <a:gdLst>
                  <a:gd name="connsiteX0" fmla="*/ 50292 w 50292"/>
                  <a:gd name="connsiteY0" fmla="*/ 29439 h 52745"/>
                  <a:gd name="connsiteX1" fmla="*/ 50292 w 50292"/>
                  <a:gd name="connsiteY1" fmla="*/ 52745 h 52745"/>
                  <a:gd name="connsiteX2" fmla="*/ 0 w 50292"/>
                  <a:gd name="connsiteY2" fmla="*/ 23306 h 52745"/>
                  <a:gd name="connsiteX3" fmla="*/ 0 w 50292"/>
                  <a:gd name="connsiteY3" fmla="*/ 0 h 52745"/>
                  <a:gd name="connsiteX4" fmla="*/ 50292 w 50292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2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77" name="Freeform: Shape 476">
                <a:extLst>
                  <a:ext uri="{FF2B5EF4-FFF2-40B4-BE49-F238E27FC236}">
                    <a16:creationId xmlns:a16="http://schemas.microsoft.com/office/drawing/2014/main" id="{BA674DD9-F530-4495-B273-D37F4B672B41}"/>
                  </a:ext>
                </a:extLst>
              </p:cNvPr>
              <p:cNvSpPr/>
              <p:nvPr/>
            </p:nvSpPr>
            <p:spPr>
              <a:xfrm>
                <a:off x="7791208" y="3697633"/>
                <a:ext cx="50291" cy="52745"/>
              </a:xfrm>
              <a:custGeom>
                <a:avLst/>
                <a:gdLst>
                  <a:gd name="connsiteX0" fmla="*/ 50292 w 50291"/>
                  <a:gd name="connsiteY0" fmla="*/ 29439 h 52745"/>
                  <a:gd name="connsiteX1" fmla="*/ 50292 w 50291"/>
                  <a:gd name="connsiteY1" fmla="*/ 52745 h 52745"/>
                  <a:gd name="connsiteX2" fmla="*/ 0 w 50291"/>
                  <a:gd name="connsiteY2" fmla="*/ 23306 h 52745"/>
                  <a:gd name="connsiteX3" fmla="*/ 0 w 50291"/>
                  <a:gd name="connsiteY3" fmla="*/ 0 h 52745"/>
                  <a:gd name="connsiteX4" fmla="*/ 50292 w 50291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1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78" name="Freeform: Shape 477">
                <a:extLst>
                  <a:ext uri="{FF2B5EF4-FFF2-40B4-BE49-F238E27FC236}">
                    <a16:creationId xmlns:a16="http://schemas.microsoft.com/office/drawing/2014/main" id="{A1E4C469-4E2A-41D3-AF79-395E562FCDA2}"/>
                  </a:ext>
                </a:extLst>
              </p:cNvPr>
              <p:cNvSpPr/>
              <p:nvPr/>
            </p:nvSpPr>
            <p:spPr>
              <a:xfrm>
                <a:off x="7723743" y="3658380"/>
                <a:ext cx="50291" cy="52745"/>
              </a:xfrm>
              <a:custGeom>
                <a:avLst/>
                <a:gdLst>
                  <a:gd name="connsiteX0" fmla="*/ 50292 w 50291"/>
                  <a:gd name="connsiteY0" fmla="*/ 29439 h 52745"/>
                  <a:gd name="connsiteX1" fmla="*/ 50292 w 50291"/>
                  <a:gd name="connsiteY1" fmla="*/ 52745 h 52745"/>
                  <a:gd name="connsiteX2" fmla="*/ 0 w 50291"/>
                  <a:gd name="connsiteY2" fmla="*/ 23306 h 52745"/>
                  <a:gd name="connsiteX3" fmla="*/ 0 w 50291"/>
                  <a:gd name="connsiteY3" fmla="*/ 0 h 52745"/>
                  <a:gd name="connsiteX4" fmla="*/ 50292 w 50291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1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50" name="Graphic 2">
              <a:extLst>
                <a:ext uri="{FF2B5EF4-FFF2-40B4-BE49-F238E27FC236}">
                  <a16:creationId xmlns:a16="http://schemas.microsoft.com/office/drawing/2014/main" id="{9B0BFBA3-FF80-4ECC-AF84-D8CF3CAA965D}"/>
                </a:ext>
              </a:extLst>
            </p:cNvPr>
            <p:cNvGrpSpPr/>
            <p:nvPr/>
          </p:nvGrpSpPr>
          <p:grpSpPr>
            <a:xfrm>
              <a:off x="7723743" y="3704992"/>
              <a:ext cx="255139" cy="171728"/>
              <a:chOff x="7723743" y="3704992"/>
              <a:chExt cx="255139" cy="171728"/>
            </a:xfrm>
            <a:solidFill>
              <a:srgbClr val="5E5F5F"/>
            </a:solidFill>
          </p:grpSpPr>
          <p:sp>
            <p:nvSpPr>
              <p:cNvPr id="471" name="Freeform: Shape 470">
                <a:extLst>
                  <a:ext uri="{FF2B5EF4-FFF2-40B4-BE49-F238E27FC236}">
                    <a16:creationId xmlns:a16="http://schemas.microsoft.com/office/drawing/2014/main" id="{BE7B5647-E55F-4FEF-B35C-CCA9D1D6F2A6}"/>
                  </a:ext>
                </a:extLst>
              </p:cNvPr>
              <p:cNvSpPr/>
              <p:nvPr/>
            </p:nvSpPr>
            <p:spPr>
              <a:xfrm>
                <a:off x="7928591" y="3823976"/>
                <a:ext cx="50292" cy="52745"/>
              </a:xfrm>
              <a:custGeom>
                <a:avLst/>
                <a:gdLst>
                  <a:gd name="connsiteX0" fmla="*/ 50292 w 50292"/>
                  <a:gd name="connsiteY0" fmla="*/ 29439 h 52745"/>
                  <a:gd name="connsiteX1" fmla="*/ 50292 w 50292"/>
                  <a:gd name="connsiteY1" fmla="*/ 52745 h 52745"/>
                  <a:gd name="connsiteX2" fmla="*/ 0 w 50292"/>
                  <a:gd name="connsiteY2" fmla="*/ 23306 h 52745"/>
                  <a:gd name="connsiteX3" fmla="*/ 0 w 50292"/>
                  <a:gd name="connsiteY3" fmla="*/ 0 h 52745"/>
                  <a:gd name="connsiteX4" fmla="*/ 50292 w 50292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2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72" name="Freeform: Shape 471">
                <a:extLst>
                  <a:ext uri="{FF2B5EF4-FFF2-40B4-BE49-F238E27FC236}">
                    <a16:creationId xmlns:a16="http://schemas.microsoft.com/office/drawing/2014/main" id="{1013BF1B-3469-40DE-8E27-15BEEC150EC3}"/>
                  </a:ext>
                </a:extLst>
              </p:cNvPr>
              <p:cNvSpPr/>
              <p:nvPr/>
            </p:nvSpPr>
            <p:spPr>
              <a:xfrm>
                <a:off x="7859900" y="3784724"/>
                <a:ext cx="50292" cy="52745"/>
              </a:xfrm>
              <a:custGeom>
                <a:avLst/>
                <a:gdLst>
                  <a:gd name="connsiteX0" fmla="*/ 50292 w 50292"/>
                  <a:gd name="connsiteY0" fmla="*/ 29439 h 52745"/>
                  <a:gd name="connsiteX1" fmla="*/ 50292 w 50292"/>
                  <a:gd name="connsiteY1" fmla="*/ 52745 h 52745"/>
                  <a:gd name="connsiteX2" fmla="*/ 0 w 50292"/>
                  <a:gd name="connsiteY2" fmla="*/ 23306 h 52745"/>
                  <a:gd name="connsiteX3" fmla="*/ 0 w 50292"/>
                  <a:gd name="connsiteY3" fmla="*/ 0 h 52745"/>
                  <a:gd name="connsiteX4" fmla="*/ 50292 w 50292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2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73" name="Freeform: Shape 472">
                <a:extLst>
                  <a:ext uri="{FF2B5EF4-FFF2-40B4-BE49-F238E27FC236}">
                    <a16:creationId xmlns:a16="http://schemas.microsoft.com/office/drawing/2014/main" id="{75EB0F6B-A2B3-441A-8E8F-67B54120096B}"/>
                  </a:ext>
                </a:extLst>
              </p:cNvPr>
              <p:cNvSpPr/>
              <p:nvPr/>
            </p:nvSpPr>
            <p:spPr>
              <a:xfrm>
                <a:off x="7791208" y="3744245"/>
                <a:ext cx="50291" cy="52745"/>
              </a:xfrm>
              <a:custGeom>
                <a:avLst/>
                <a:gdLst>
                  <a:gd name="connsiteX0" fmla="*/ 50292 w 50291"/>
                  <a:gd name="connsiteY0" fmla="*/ 29439 h 52745"/>
                  <a:gd name="connsiteX1" fmla="*/ 50292 w 50291"/>
                  <a:gd name="connsiteY1" fmla="*/ 52745 h 52745"/>
                  <a:gd name="connsiteX2" fmla="*/ 0 w 50291"/>
                  <a:gd name="connsiteY2" fmla="*/ 23306 h 52745"/>
                  <a:gd name="connsiteX3" fmla="*/ 0 w 50291"/>
                  <a:gd name="connsiteY3" fmla="*/ 0 h 52745"/>
                  <a:gd name="connsiteX4" fmla="*/ 50292 w 50291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1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74" name="Freeform: Shape 473">
                <a:extLst>
                  <a:ext uri="{FF2B5EF4-FFF2-40B4-BE49-F238E27FC236}">
                    <a16:creationId xmlns:a16="http://schemas.microsoft.com/office/drawing/2014/main" id="{21470C6B-40DF-4DEB-BF33-D7873AA1ADD6}"/>
                  </a:ext>
                </a:extLst>
              </p:cNvPr>
              <p:cNvSpPr/>
              <p:nvPr/>
            </p:nvSpPr>
            <p:spPr>
              <a:xfrm>
                <a:off x="7723743" y="3704992"/>
                <a:ext cx="50291" cy="52745"/>
              </a:xfrm>
              <a:custGeom>
                <a:avLst/>
                <a:gdLst>
                  <a:gd name="connsiteX0" fmla="*/ 50292 w 50291"/>
                  <a:gd name="connsiteY0" fmla="*/ 29439 h 52745"/>
                  <a:gd name="connsiteX1" fmla="*/ 50292 w 50291"/>
                  <a:gd name="connsiteY1" fmla="*/ 52745 h 52745"/>
                  <a:gd name="connsiteX2" fmla="*/ 0 w 50291"/>
                  <a:gd name="connsiteY2" fmla="*/ 23306 h 52745"/>
                  <a:gd name="connsiteX3" fmla="*/ 0 w 50291"/>
                  <a:gd name="connsiteY3" fmla="*/ 0 h 52745"/>
                  <a:gd name="connsiteX4" fmla="*/ 50292 w 50291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1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51" name="Graphic 2">
              <a:extLst>
                <a:ext uri="{FF2B5EF4-FFF2-40B4-BE49-F238E27FC236}">
                  <a16:creationId xmlns:a16="http://schemas.microsoft.com/office/drawing/2014/main" id="{8B0197A1-7F37-4AE9-8068-19F451D6CCAD}"/>
                </a:ext>
              </a:extLst>
            </p:cNvPr>
            <p:cNvGrpSpPr/>
            <p:nvPr/>
          </p:nvGrpSpPr>
          <p:grpSpPr>
            <a:xfrm>
              <a:off x="7723743" y="3681686"/>
              <a:ext cx="255139" cy="171729"/>
              <a:chOff x="7723743" y="3681686"/>
              <a:chExt cx="255139" cy="171729"/>
            </a:xfrm>
            <a:solidFill>
              <a:srgbClr val="5E5F5F"/>
            </a:solidFill>
          </p:grpSpPr>
          <p:sp>
            <p:nvSpPr>
              <p:cNvPr id="467" name="Freeform: Shape 466">
                <a:extLst>
                  <a:ext uri="{FF2B5EF4-FFF2-40B4-BE49-F238E27FC236}">
                    <a16:creationId xmlns:a16="http://schemas.microsoft.com/office/drawing/2014/main" id="{700C9478-455F-4309-AC41-832A8F2C348D}"/>
                  </a:ext>
                </a:extLst>
              </p:cNvPr>
              <p:cNvSpPr/>
              <p:nvPr/>
            </p:nvSpPr>
            <p:spPr>
              <a:xfrm>
                <a:off x="7928591" y="3800670"/>
                <a:ext cx="50292" cy="52745"/>
              </a:xfrm>
              <a:custGeom>
                <a:avLst/>
                <a:gdLst>
                  <a:gd name="connsiteX0" fmla="*/ 50292 w 50292"/>
                  <a:gd name="connsiteY0" fmla="*/ 29439 h 52745"/>
                  <a:gd name="connsiteX1" fmla="*/ 50292 w 50292"/>
                  <a:gd name="connsiteY1" fmla="*/ 52745 h 52745"/>
                  <a:gd name="connsiteX2" fmla="*/ 0 w 50292"/>
                  <a:gd name="connsiteY2" fmla="*/ 23306 h 52745"/>
                  <a:gd name="connsiteX3" fmla="*/ 0 w 50292"/>
                  <a:gd name="connsiteY3" fmla="*/ 0 h 52745"/>
                  <a:gd name="connsiteX4" fmla="*/ 50292 w 50292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2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68" name="Freeform: Shape 467">
                <a:extLst>
                  <a:ext uri="{FF2B5EF4-FFF2-40B4-BE49-F238E27FC236}">
                    <a16:creationId xmlns:a16="http://schemas.microsoft.com/office/drawing/2014/main" id="{F048AAA8-AB25-490D-B272-3914AA11B2A3}"/>
                  </a:ext>
                </a:extLst>
              </p:cNvPr>
              <p:cNvSpPr/>
              <p:nvPr/>
            </p:nvSpPr>
            <p:spPr>
              <a:xfrm>
                <a:off x="7859900" y="3761418"/>
                <a:ext cx="50292" cy="52745"/>
              </a:xfrm>
              <a:custGeom>
                <a:avLst/>
                <a:gdLst>
                  <a:gd name="connsiteX0" fmla="*/ 50292 w 50292"/>
                  <a:gd name="connsiteY0" fmla="*/ 29439 h 52745"/>
                  <a:gd name="connsiteX1" fmla="*/ 50292 w 50292"/>
                  <a:gd name="connsiteY1" fmla="*/ 52745 h 52745"/>
                  <a:gd name="connsiteX2" fmla="*/ 0 w 50292"/>
                  <a:gd name="connsiteY2" fmla="*/ 23306 h 52745"/>
                  <a:gd name="connsiteX3" fmla="*/ 0 w 50292"/>
                  <a:gd name="connsiteY3" fmla="*/ 0 h 52745"/>
                  <a:gd name="connsiteX4" fmla="*/ 50292 w 50292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2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69" name="Freeform: Shape 468">
                <a:extLst>
                  <a:ext uri="{FF2B5EF4-FFF2-40B4-BE49-F238E27FC236}">
                    <a16:creationId xmlns:a16="http://schemas.microsoft.com/office/drawing/2014/main" id="{CB2A6ED0-6489-4D2C-94C9-F19257EC4EB5}"/>
                  </a:ext>
                </a:extLst>
              </p:cNvPr>
              <p:cNvSpPr/>
              <p:nvPr/>
            </p:nvSpPr>
            <p:spPr>
              <a:xfrm>
                <a:off x="7791208" y="3720939"/>
                <a:ext cx="50291" cy="52745"/>
              </a:xfrm>
              <a:custGeom>
                <a:avLst/>
                <a:gdLst>
                  <a:gd name="connsiteX0" fmla="*/ 50292 w 50291"/>
                  <a:gd name="connsiteY0" fmla="*/ 29439 h 52745"/>
                  <a:gd name="connsiteX1" fmla="*/ 50292 w 50291"/>
                  <a:gd name="connsiteY1" fmla="*/ 52745 h 52745"/>
                  <a:gd name="connsiteX2" fmla="*/ 0 w 50291"/>
                  <a:gd name="connsiteY2" fmla="*/ 23306 h 52745"/>
                  <a:gd name="connsiteX3" fmla="*/ 0 w 50291"/>
                  <a:gd name="connsiteY3" fmla="*/ 0 h 52745"/>
                  <a:gd name="connsiteX4" fmla="*/ 50292 w 50291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1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70" name="Freeform: Shape 469">
                <a:extLst>
                  <a:ext uri="{FF2B5EF4-FFF2-40B4-BE49-F238E27FC236}">
                    <a16:creationId xmlns:a16="http://schemas.microsoft.com/office/drawing/2014/main" id="{DAF18E91-49C6-425B-918F-DE2C3F2EDADF}"/>
                  </a:ext>
                </a:extLst>
              </p:cNvPr>
              <p:cNvSpPr/>
              <p:nvPr/>
            </p:nvSpPr>
            <p:spPr>
              <a:xfrm>
                <a:off x="7723743" y="3681686"/>
                <a:ext cx="50291" cy="52745"/>
              </a:xfrm>
              <a:custGeom>
                <a:avLst/>
                <a:gdLst>
                  <a:gd name="connsiteX0" fmla="*/ 50292 w 50291"/>
                  <a:gd name="connsiteY0" fmla="*/ 29439 h 52745"/>
                  <a:gd name="connsiteX1" fmla="*/ 50292 w 50291"/>
                  <a:gd name="connsiteY1" fmla="*/ 52745 h 52745"/>
                  <a:gd name="connsiteX2" fmla="*/ 0 w 50291"/>
                  <a:gd name="connsiteY2" fmla="*/ 23306 h 52745"/>
                  <a:gd name="connsiteX3" fmla="*/ 0 w 50291"/>
                  <a:gd name="connsiteY3" fmla="*/ 0 h 52745"/>
                  <a:gd name="connsiteX4" fmla="*/ 50292 w 50291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1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52" name="Graphic 2">
              <a:extLst>
                <a:ext uri="{FF2B5EF4-FFF2-40B4-BE49-F238E27FC236}">
                  <a16:creationId xmlns:a16="http://schemas.microsoft.com/office/drawing/2014/main" id="{DADFB3A2-492C-461D-8950-1E641BD13F92}"/>
                </a:ext>
              </a:extLst>
            </p:cNvPr>
            <p:cNvGrpSpPr/>
            <p:nvPr/>
          </p:nvGrpSpPr>
          <p:grpSpPr>
            <a:xfrm>
              <a:off x="7723743" y="3728298"/>
              <a:ext cx="255139" cy="171728"/>
              <a:chOff x="7723743" y="3728298"/>
              <a:chExt cx="255139" cy="171728"/>
            </a:xfrm>
            <a:solidFill>
              <a:srgbClr val="5E5F5F"/>
            </a:solidFill>
          </p:grpSpPr>
          <p:sp>
            <p:nvSpPr>
              <p:cNvPr id="463" name="Freeform: Shape 462">
                <a:extLst>
                  <a:ext uri="{FF2B5EF4-FFF2-40B4-BE49-F238E27FC236}">
                    <a16:creationId xmlns:a16="http://schemas.microsoft.com/office/drawing/2014/main" id="{A75EF47B-90AB-4A6E-86F6-E72C9CA0D3EA}"/>
                  </a:ext>
                </a:extLst>
              </p:cNvPr>
              <p:cNvSpPr/>
              <p:nvPr/>
            </p:nvSpPr>
            <p:spPr>
              <a:xfrm>
                <a:off x="7928591" y="3847282"/>
                <a:ext cx="50292" cy="52745"/>
              </a:xfrm>
              <a:custGeom>
                <a:avLst/>
                <a:gdLst>
                  <a:gd name="connsiteX0" fmla="*/ 50292 w 50292"/>
                  <a:gd name="connsiteY0" fmla="*/ 29439 h 52745"/>
                  <a:gd name="connsiteX1" fmla="*/ 50292 w 50292"/>
                  <a:gd name="connsiteY1" fmla="*/ 52745 h 52745"/>
                  <a:gd name="connsiteX2" fmla="*/ 0 w 50292"/>
                  <a:gd name="connsiteY2" fmla="*/ 23306 h 52745"/>
                  <a:gd name="connsiteX3" fmla="*/ 0 w 50292"/>
                  <a:gd name="connsiteY3" fmla="*/ 0 h 52745"/>
                  <a:gd name="connsiteX4" fmla="*/ 50292 w 50292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2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64" name="Freeform: Shape 463">
                <a:extLst>
                  <a:ext uri="{FF2B5EF4-FFF2-40B4-BE49-F238E27FC236}">
                    <a16:creationId xmlns:a16="http://schemas.microsoft.com/office/drawing/2014/main" id="{315DFA00-E6F4-48EB-9EC2-3AD65B1A39EC}"/>
                  </a:ext>
                </a:extLst>
              </p:cNvPr>
              <p:cNvSpPr/>
              <p:nvPr/>
            </p:nvSpPr>
            <p:spPr>
              <a:xfrm>
                <a:off x="7859900" y="3808030"/>
                <a:ext cx="50292" cy="52745"/>
              </a:xfrm>
              <a:custGeom>
                <a:avLst/>
                <a:gdLst>
                  <a:gd name="connsiteX0" fmla="*/ 50292 w 50292"/>
                  <a:gd name="connsiteY0" fmla="*/ 29439 h 52745"/>
                  <a:gd name="connsiteX1" fmla="*/ 50292 w 50292"/>
                  <a:gd name="connsiteY1" fmla="*/ 52745 h 52745"/>
                  <a:gd name="connsiteX2" fmla="*/ 0 w 50292"/>
                  <a:gd name="connsiteY2" fmla="*/ 23306 h 52745"/>
                  <a:gd name="connsiteX3" fmla="*/ 0 w 50292"/>
                  <a:gd name="connsiteY3" fmla="*/ 0 h 52745"/>
                  <a:gd name="connsiteX4" fmla="*/ 50292 w 50292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2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65" name="Freeform: Shape 464">
                <a:extLst>
                  <a:ext uri="{FF2B5EF4-FFF2-40B4-BE49-F238E27FC236}">
                    <a16:creationId xmlns:a16="http://schemas.microsoft.com/office/drawing/2014/main" id="{E34B4B0D-2A8A-4AC5-A1C3-78F05F086403}"/>
                  </a:ext>
                </a:extLst>
              </p:cNvPr>
              <p:cNvSpPr/>
              <p:nvPr/>
            </p:nvSpPr>
            <p:spPr>
              <a:xfrm>
                <a:off x="7791208" y="3767551"/>
                <a:ext cx="50291" cy="52745"/>
              </a:xfrm>
              <a:custGeom>
                <a:avLst/>
                <a:gdLst>
                  <a:gd name="connsiteX0" fmla="*/ 50292 w 50291"/>
                  <a:gd name="connsiteY0" fmla="*/ 29439 h 52745"/>
                  <a:gd name="connsiteX1" fmla="*/ 50292 w 50291"/>
                  <a:gd name="connsiteY1" fmla="*/ 52745 h 52745"/>
                  <a:gd name="connsiteX2" fmla="*/ 0 w 50291"/>
                  <a:gd name="connsiteY2" fmla="*/ 23306 h 52745"/>
                  <a:gd name="connsiteX3" fmla="*/ 0 w 50291"/>
                  <a:gd name="connsiteY3" fmla="*/ 0 h 52745"/>
                  <a:gd name="connsiteX4" fmla="*/ 50292 w 50291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1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66" name="Freeform: Shape 465">
                <a:extLst>
                  <a:ext uri="{FF2B5EF4-FFF2-40B4-BE49-F238E27FC236}">
                    <a16:creationId xmlns:a16="http://schemas.microsoft.com/office/drawing/2014/main" id="{0F11EF70-C714-4DB4-ADE7-0E407CAC24B6}"/>
                  </a:ext>
                </a:extLst>
              </p:cNvPr>
              <p:cNvSpPr/>
              <p:nvPr/>
            </p:nvSpPr>
            <p:spPr>
              <a:xfrm>
                <a:off x="7723743" y="3728298"/>
                <a:ext cx="50291" cy="52745"/>
              </a:xfrm>
              <a:custGeom>
                <a:avLst/>
                <a:gdLst>
                  <a:gd name="connsiteX0" fmla="*/ 50292 w 50291"/>
                  <a:gd name="connsiteY0" fmla="*/ 29439 h 52745"/>
                  <a:gd name="connsiteX1" fmla="*/ 50292 w 50291"/>
                  <a:gd name="connsiteY1" fmla="*/ 52745 h 52745"/>
                  <a:gd name="connsiteX2" fmla="*/ 0 w 50291"/>
                  <a:gd name="connsiteY2" fmla="*/ 23306 h 52745"/>
                  <a:gd name="connsiteX3" fmla="*/ 0 w 50291"/>
                  <a:gd name="connsiteY3" fmla="*/ 0 h 52745"/>
                  <a:gd name="connsiteX4" fmla="*/ 50292 w 50291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1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53" name="Graphic 2">
              <a:extLst>
                <a:ext uri="{FF2B5EF4-FFF2-40B4-BE49-F238E27FC236}">
                  <a16:creationId xmlns:a16="http://schemas.microsoft.com/office/drawing/2014/main" id="{8267DDFD-2729-4177-9976-19B890EE2CA7}"/>
                </a:ext>
              </a:extLst>
            </p:cNvPr>
            <p:cNvGrpSpPr/>
            <p:nvPr/>
          </p:nvGrpSpPr>
          <p:grpSpPr>
            <a:xfrm>
              <a:off x="7729877" y="3662060"/>
              <a:ext cx="249006" cy="161915"/>
              <a:chOff x="7729877" y="3662060"/>
              <a:chExt cx="249006" cy="161915"/>
            </a:xfrm>
            <a:solidFill>
              <a:srgbClr val="E4E5E5"/>
            </a:solidFill>
          </p:grpSpPr>
          <p:sp>
            <p:nvSpPr>
              <p:cNvPr id="459" name="Freeform: Shape 458">
                <a:extLst>
                  <a:ext uri="{FF2B5EF4-FFF2-40B4-BE49-F238E27FC236}">
                    <a16:creationId xmlns:a16="http://schemas.microsoft.com/office/drawing/2014/main" id="{0935AB00-526B-4131-8F60-81A2843BCA2B}"/>
                  </a:ext>
                </a:extLst>
              </p:cNvPr>
              <p:cNvSpPr/>
              <p:nvPr/>
            </p:nvSpPr>
            <p:spPr>
              <a:xfrm>
                <a:off x="7934724" y="3781044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60" name="Freeform: Shape 459">
                <a:extLst>
                  <a:ext uri="{FF2B5EF4-FFF2-40B4-BE49-F238E27FC236}">
                    <a16:creationId xmlns:a16="http://schemas.microsoft.com/office/drawing/2014/main" id="{3979D63A-3891-484D-BC93-0A9513107E3F}"/>
                  </a:ext>
                </a:extLst>
              </p:cNvPr>
              <p:cNvSpPr/>
              <p:nvPr/>
            </p:nvSpPr>
            <p:spPr>
              <a:xfrm>
                <a:off x="7866033" y="3741791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61" name="Freeform: Shape 460">
                <a:extLst>
                  <a:ext uri="{FF2B5EF4-FFF2-40B4-BE49-F238E27FC236}">
                    <a16:creationId xmlns:a16="http://schemas.microsoft.com/office/drawing/2014/main" id="{9A5DB682-4CC5-479E-855D-544BFEBD52D6}"/>
                  </a:ext>
                </a:extLst>
              </p:cNvPr>
              <p:cNvSpPr/>
              <p:nvPr/>
            </p:nvSpPr>
            <p:spPr>
              <a:xfrm>
                <a:off x="7797342" y="3701312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62" name="Freeform: Shape 461">
                <a:extLst>
                  <a:ext uri="{FF2B5EF4-FFF2-40B4-BE49-F238E27FC236}">
                    <a16:creationId xmlns:a16="http://schemas.microsoft.com/office/drawing/2014/main" id="{DC726F1A-B8F0-4E25-B9FB-B745BABC9272}"/>
                  </a:ext>
                </a:extLst>
              </p:cNvPr>
              <p:cNvSpPr/>
              <p:nvPr/>
            </p:nvSpPr>
            <p:spPr>
              <a:xfrm>
                <a:off x="7729877" y="3662060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54" name="Graphic 2">
              <a:extLst>
                <a:ext uri="{FF2B5EF4-FFF2-40B4-BE49-F238E27FC236}">
                  <a16:creationId xmlns:a16="http://schemas.microsoft.com/office/drawing/2014/main" id="{DF178EFA-F3BB-411B-8431-1CE2FB9F625C}"/>
                </a:ext>
              </a:extLst>
            </p:cNvPr>
            <p:cNvGrpSpPr/>
            <p:nvPr/>
          </p:nvGrpSpPr>
          <p:grpSpPr>
            <a:xfrm>
              <a:off x="7729877" y="3708672"/>
              <a:ext cx="249006" cy="161915"/>
              <a:chOff x="7729877" y="3708672"/>
              <a:chExt cx="249006" cy="161915"/>
            </a:xfrm>
            <a:solidFill>
              <a:srgbClr val="E4E5E5"/>
            </a:solidFill>
          </p:grpSpPr>
          <p:sp>
            <p:nvSpPr>
              <p:cNvPr id="455" name="Freeform: Shape 454">
                <a:extLst>
                  <a:ext uri="{FF2B5EF4-FFF2-40B4-BE49-F238E27FC236}">
                    <a16:creationId xmlns:a16="http://schemas.microsoft.com/office/drawing/2014/main" id="{D4EBB9A9-AC46-47D8-A4A5-24A4AE26F19B}"/>
                  </a:ext>
                </a:extLst>
              </p:cNvPr>
              <p:cNvSpPr/>
              <p:nvPr/>
            </p:nvSpPr>
            <p:spPr>
              <a:xfrm>
                <a:off x="7934724" y="3827656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56" name="Freeform: Shape 455">
                <a:extLst>
                  <a:ext uri="{FF2B5EF4-FFF2-40B4-BE49-F238E27FC236}">
                    <a16:creationId xmlns:a16="http://schemas.microsoft.com/office/drawing/2014/main" id="{74EFDF02-FD30-4617-ACD6-642F4C3E166A}"/>
                  </a:ext>
                </a:extLst>
              </p:cNvPr>
              <p:cNvSpPr/>
              <p:nvPr/>
            </p:nvSpPr>
            <p:spPr>
              <a:xfrm>
                <a:off x="7866033" y="3788404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57" name="Freeform: Shape 456">
                <a:extLst>
                  <a:ext uri="{FF2B5EF4-FFF2-40B4-BE49-F238E27FC236}">
                    <a16:creationId xmlns:a16="http://schemas.microsoft.com/office/drawing/2014/main" id="{223BCA98-765B-493A-ADCA-B59056A4E5DA}"/>
                  </a:ext>
                </a:extLst>
              </p:cNvPr>
              <p:cNvSpPr/>
              <p:nvPr/>
            </p:nvSpPr>
            <p:spPr>
              <a:xfrm>
                <a:off x="7797342" y="3747925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58" name="Freeform: Shape 457">
                <a:extLst>
                  <a:ext uri="{FF2B5EF4-FFF2-40B4-BE49-F238E27FC236}">
                    <a16:creationId xmlns:a16="http://schemas.microsoft.com/office/drawing/2014/main" id="{027DE5AE-2103-4725-A97B-7A5B9D245041}"/>
                  </a:ext>
                </a:extLst>
              </p:cNvPr>
              <p:cNvSpPr/>
              <p:nvPr/>
            </p:nvSpPr>
            <p:spPr>
              <a:xfrm>
                <a:off x="7729877" y="3708672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55" name="Graphic 2">
              <a:extLst>
                <a:ext uri="{FF2B5EF4-FFF2-40B4-BE49-F238E27FC236}">
                  <a16:creationId xmlns:a16="http://schemas.microsoft.com/office/drawing/2014/main" id="{EC594A3F-A004-4DCD-9B8D-BCDA129A5F27}"/>
                </a:ext>
              </a:extLst>
            </p:cNvPr>
            <p:cNvGrpSpPr/>
            <p:nvPr/>
          </p:nvGrpSpPr>
          <p:grpSpPr>
            <a:xfrm>
              <a:off x="7729877" y="3685366"/>
              <a:ext cx="249006" cy="161915"/>
              <a:chOff x="7729877" y="3685366"/>
              <a:chExt cx="249006" cy="161915"/>
            </a:xfrm>
            <a:solidFill>
              <a:srgbClr val="E4E5E5"/>
            </a:solidFill>
          </p:grpSpPr>
          <p:sp>
            <p:nvSpPr>
              <p:cNvPr id="451" name="Freeform: Shape 450">
                <a:extLst>
                  <a:ext uri="{FF2B5EF4-FFF2-40B4-BE49-F238E27FC236}">
                    <a16:creationId xmlns:a16="http://schemas.microsoft.com/office/drawing/2014/main" id="{E51F9F2A-8672-4299-B3C1-42E2F08EDAAA}"/>
                  </a:ext>
                </a:extLst>
              </p:cNvPr>
              <p:cNvSpPr/>
              <p:nvPr/>
            </p:nvSpPr>
            <p:spPr>
              <a:xfrm>
                <a:off x="7934724" y="3804350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52" name="Freeform: Shape 451">
                <a:extLst>
                  <a:ext uri="{FF2B5EF4-FFF2-40B4-BE49-F238E27FC236}">
                    <a16:creationId xmlns:a16="http://schemas.microsoft.com/office/drawing/2014/main" id="{BE7EC652-9A76-47F9-96CB-F6E61F5E4107}"/>
                  </a:ext>
                </a:extLst>
              </p:cNvPr>
              <p:cNvSpPr/>
              <p:nvPr/>
            </p:nvSpPr>
            <p:spPr>
              <a:xfrm>
                <a:off x="7866033" y="3765097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53" name="Freeform: Shape 452">
                <a:extLst>
                  <a:ext uri="{FF2B5EF4-FFF2-40B4-BE49-F238E27FC236}">
                    <a16:creationId xmlns:a16="http://schemas.microsoft.com/office/drawing/2014/main" id="{7D4F6199-20CF-434A-9F3D-F968378EDA69}"/>
                  </a:ext>
                </a:extLst>
              </p:cNvPr>
              <p:cNvSpPr/>
              <p:nvPr/>
            </p:nvSpPr>
            <p:spPr>
              <a:xfrm>
                <a:off x="7797342" y="3724619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54" name="Freeform: Shape 453">
                <a:extLst>
                  <a:ext uri="{FF2B5EF4-FFF2-40B4-BE49-F238E27FC236}">
                    <a16:creationId xmlns:a16="http://schemas.microsoft.com/office/drawing/2014/main" id="{4FC6539D-7589-4F94-9F27-C972542AE467}"/>
                  </a:ext>
                </a:extLst>
              </p:cNvPr>
              <p:cNvSpPr/>
              <p:nvPr/>
            </p:nvSpPr>
            <p:spPr>
              <a:xfrm>
                <a:off x="7729877" y="3685366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56" name="Graphic 2">
              <a:extLst>
                <a:ext uri="{FF2B5EF4-FFF2-40B4-BE49-F238E27FC236}">
                  <a16:creationId xmlns:a16="http://schemas.microsoft.com/office/drawing/2014/main" id="{F5C0EB77-FBDE-4778-99C3-E4D71EC7AD80}"/>
                </a:ext>
              </a:extLst>
            </p:cNvPr>
            <p:cNvGrpSpPr/>
            <p:nvPr/>
          </p:nvGrpSpPr>
          <p:grpSpPr>
            <a:xfrm>
              <a:off x="7729877" y="3731978"/>
              <a:ext cx="249006" cy="161915"/>
              <a:chOff x="7729877" y="3731978"/>
              <a:chExt cx="249006" cy="161915"/>
            </a:xfrm>
            <a:solidFill>
              <a:srgbClr val="E4E5E5"/>
            </a:solidFill>
          </p:grpSpPr>
          <p:sp>
            <p:nvSpPr>
              <p:cNvPr id="447" name="Freeform: Shape 446">
                <a:extLst>
                  <a:ext uri="{FF2B5EF4-FFF2-40B4-BE49-F238E27FC236}">
                    <a16:creationId xmlns:a16="http://schemas.microsoft.com/office/drawing/2014/main" id="{D1C8E7C7-4943-441B-8B1F-5EC4EE6F75E4}"/>
                  </a:ext>
                </a:extLst>
              </p:cNvPr>
              <p:cNvSpPr/>
              <p:nvPr/>
            </p:nvSpPr>
            <p:spPr>
              <a:xfrm>
                <a:off x="7934724" y="3850962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48" name="Freeform: Shape 447">
                <a:extLst>
                  <a:ext uri="{FF2B5EF4-FFF2-40B4-BE49-F238E27FC236}">
                    <a16:creationId xmlns:a16="http://schemas.microsoft.com/office/drawing/2014/main" id="{4218B760-94ED-4BCB-90CB-0BE4A70997EE}"/>
                  </a:ext>
                </a:extLst>
              </p:cNvPr>
              <p:cNvSpPr/>
              <p:nvPr/>
            </p:nvSpPr>
            <p:spPr>
              <a:xfrm>
                <a:off x="7866033" y="3811710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49" name="Freeform: Shape 448">
                <a:extLst>
                  <a:ext uri="{FF2B5EF4-FFF2-40B4-BE49-F238E27FC236}">
                    <a16:creationId xmlns:a16="http://schemas.microsoft.com/office/drawing/2014/main" id="{27F688D9-F74D-48D1-B80B-3B9E9A5AEA2D}"/>
                  </a:ext>
                </a:extLst>
              </p:cNvPr>
              <p:cNvSpPr/>
              <p:nvPr/>
            </p:nvSpPr>
            <p:spPr>
              <a:xfrm>
                <a:off x="7797342" y="3771231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50" name="Freeform: Shape 449">
                <a:extLst>
                  <a:ext uri="{FF2B5EF4-FFF2-40B4-BE49-F238E27FC236}">
                    <a16:creationId xmlns:a16="http://schemas.microsoft.com/office/drawing/2014/main" id="{B44E56B7-5BE4-436D-894D-C0E64D913E8D}"/>
                  </a:ext>
                </a:extLst>
              </p:cNvPr>
              <p:cNvSpPr/>
              <p:nvPr/>
            </p:nvSpPr>
            <p:spPr>
              <a:xfrm>
                <a:off x="7729877" y="3731978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FBE368D0-C7D3-4C24-AB22-B8B6C56F93A8}"/>
                </a:ext>
              </a:extLst>
            </p:cNvPr>
            <p:cNvSpPr/>
            <p:nvPr/>
          </p:nvSpPr>
          <p:spPr>
            <a:xfrm>
              <a:off x="7655052" y="3617901"/>
              <a:ext cx="50292" cy="52745"/>
            </a:xfrm>
            <a:custGeom>
              <a:avLst/>
              <a:gdLst>
                <a:gd name="connsiteX0" fmla="*/ 50292 w 50292"/>
                <a:gd name="connsiteY0" fmla="*/ 29439 h 52745"/>
                <a:gd name="connsiteX1" fmla="*/ 50292 w 50292"/>
                <a:gd name="connsiteY1" fmla="*/ 52745 h 52745"/>
                <a:gd name="connsiteX2" fmla="*/ 0 w 50292"/>
                <a:gd name="connsiteY2" fmla="*/ 23306 h 52745"/>
                <a:gd name="connsiteX3" fmla="*/ 0 w 50292"/>
                <a:gd name="connsiteY3" fmla="*/ 0 h 52745"/>
                <a:gd name="connsiteX4" fmla="*/ 50292 w 50292"/>
                <a:gd name="connsiteY4" fmla="*/ 29439 h 5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292" h="52745">
                  <a:moveTo>
                    <a:pt x="50292" y="29439"/>
                  </a:moveTo>
                  <a:lnTo>
                    <a:pt x="50292" y="52745"/>
                  </a:lnTo>
                  <a:lnTo>
                    <a:pt x="0" y="23306"/>
                  </a:lnTo>
                  <a:lnTo>
                    <a:pt x="0" y="0"/>
                  </a:lnTo>
                  <a:lnTo>
                    <a:pt x="50292" y="29439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7369D679-D991-4D07-96AA-3FAC0622CEBC}"/>
                </a:ext>
              </a:extLst>
            </p:cNvPr>
            <p:cNvSpPr/>
            <p:nvPr/>
          </p:nvSpPr>
          <p:spPr>
            <a:xfrm>
              <a:off x="7586360" y="3578649"/>
              <a:ext cx="50292" cy="52745"/>
            </a:xfrm>
            <a:custGeom>
              <a:avLst/>
              <a:gdLst>
                <a:gd name="connsiteX0" fmla="*/ 50292 w 50292"/>
                <a:gd name="connsiteY0" fmla="*/ 29439 h 52745"/>
                <a:gd name="connsiteX1" fmla="*/ 50292 w 50292"/>
                <a:gd name="connsiteY1" fmla="*/ 52745 h 52745"/>
                <a:gd name="connsiteX2" fmla="*/ 0 w 50292"/>
                <a:gd name="connsiteY2" fmla="*/ 23306 h 52745"/>
                <a:gd name="connsiteX3" fmla="*/ 0 w 50292"/>
                <a:gd name="connsiteY3" fmla="*/ 0 h 52745"/>
                <a:gd name="connsiteX4" fmla="*/ 50292 w 50292"/>
                <a:gd name="connsiteY4" fmla="*/ 29439 h 5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292" h="52745">
                  <a:moveTo>
                    <a:pt x="50292" y="29439"/>
                  </a:moveTo>
                  <a:lnTo>
                    <a:pt x="50292" y="52745"/>
                  </a:lnTo>
                  <a:lnTo>
                    <a:pt x="0" y="23306"/>
                  </a:lnTo>
                  <a:lnTo>
                    <a:pt x="0" y="0"/>
                  </a:lnTo>
                  <a:lnTo>
                    <a:pt x="50292" y="29439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DC9DB1EA-3F3E-4D86-8E98-0AAB33E69C1F}"/>
                </a:ext>
              </a:extLst>
            </p:cNvPr>
            <p:cNvSpPr/>
            <p:nvPr/>
          </p:nvSpPr>
          <p:spPr>
            <a:xfrm>
              <a:off x="7655052" y="3664513"/>
              <a:ext cx="50292" cy="52745"/>
            </a:xfrm>
            <a:custGeom>
              <a:avLst/>
              <a:gdLst>
                <a:gd name="connsiteX0" fmla="*/ 50292 w 50292"/>
                <a:gd name="connsiteY0" fmla="*/ 29439 h 52745"/>
                <a:gd name="connsiteX1" fmla="*/ 50292 w 50292"/>
                <a:gd name="connsiteY1" fmla="*/ 52745 h 52745"/>
                <a:gd name="connsiteX2" fmla="*/ 0 w 50292"/>
                <a:gd name="connsiteY2" fmla="*/ 23306 h 52745"/>
                <a:gd name="connsiteX3" fmla="*/ 0 w 50292"/>
                <a:gd name="connsiteY3" fmla="*/ 0 h 52745"/>
                <a:gd name="connsiteX4" fmla="*/ 50292 w 50292"/>
                <a:gd name="connsiteY4" fmla="*/ 29439 h 5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292" h="52745">
                  <a:moveTo>
                    <a:pt x="50292" y="29439"/>
                  </a:moveTo>
                  <a:lnTo>
                    <a:pt x="50292" y="52745"/>
                  </a:lnTo>
                  <a:lnTo>
                    <a:pt x="0" y="23306"/>
                  </a:lnTo>
                  <a:lnTo>
                    <a:pt x="0" y="0"/>
                  </a:lnTo>
                  <a:lnTo>
                    <a:pt x="50292" y="29439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86DCE58A-700D-4F9F-B9FD-30FF3A9C003B}"/>
                </a:ext>
              </a:extLst>
            </p:cNvPr>
            <p:cNvSpPr/>
            <p:nvPr/>
          </p:nvSpPr>
          <p:spPr>
            <a:xfrm>
              <a:off x="7586360" y="3625261"/>
              <a:ext cx="50292" cy="52745"/>
            </a:xfrm>
            <a:custGeom>
              <a:avLst/>
              <a:gdLst>
                <a:gd name="connsiteX0" fmla="*/ 50292 w 50292"/>
                <a:gd name="connsiteY0" fmla="*/ 29439 h 52745"/>
                <a:gd name="connsiteX1" fmla="*/ 50292 w 50292"/>
                <a:gd name="connsiteY1" fmla="*/ 52745 h 52745"/>
                <a:gd name="connsiteX2" fmla="*/ 0 w 50292"/>
                <a:gd name="connsiteY2" fmla="*/ 23306 h 52745"/>
                <a:gd name="connsiteX3" fmla="*/ 0 w 50292"/>
                <a:gd name="connsiteY3" fmla="*/ 0 h 52745"/>
                <a:gd name="connsiteX4" fmla="*/ 50292 w 50292"/>
                <a:gd name="connsiteY4" fmla="*/ 29439 h 5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292" h="52745">
                  <a:moveTo>
                    <a:pt x="50292" y="29439"/>
                  </a:moveTo>
                  <a:lnTo>
                    <a:pt x="50292" y="52745"/>
                  </a:lnTo>
                  <a:lnTo>
                    <a:pt x="0" y="23306"/>
                  </a:lnTo>
                  <a:lnTo>
                    <a:pt x="0" y="0"/>
                  </a:lnTo>
                  <a:lnTo>
                    <a:pt x="50292" y="29439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DBEC0D43-E380-43A5-8E2E-0925713230A7}"/>
                </a:ext>
              </a:extLst>
            </p:cNvPr>
            <p:cNvSpPr/>
            <p:nvPr/>
          </p:nvSpPr>
          <p:spPr>
            <a:xfrm>
              <a:off x="7655052" y="3641207"/>
              <a:ext cx="50292" cy="52745"/>
            </a:xfrm>
            <a:custGeom>
              <a:avLst/>
              <a:gdLst>
                <a:gd name="connsiteX0" fmla="*/ 50292 w 50292"/>
                <a:gd name="connsiteY0" fmla="*/ 29439 h 52745"/>
                <a:gd name="connsiteX1" fmla="*/ 50292 w 50292"/>
                <a:gd name="connsiteY1" fmla="*/ 52745 h 52745"/>
                <a:gd name="connsiteX2" fmla="*/ 0 w 50292"/>
                <a:gd name="connsiteY2" fmla="*/ 23306 h 52745"/>
                <a:gd name="connsiteX3" fmla="*/ 0 w 50292"/>
                <a:gd name="connsiteY3" fmla="*/ 0 h 52745"/>
                <a:gd name="connsiteX4" fmla="*/ 50292 w 50292"/>
                <a:gd name="connsiteY4" fmla="*/ 29439 h 5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292" h="52745">
                  <a:moveTo>
                    <a:pt x="50292" y="29439"/>
                  </a:moveTo>
                  <a:lnTo>
                    <a:pt x="50292" y="52745"/>
                  </a:lnTo>
                  <a:lnTo>
                    <a:pt x="0" y="23306"/>
                  </a:lnTo>
                  <a:lnTo>
                    <a:pt x="0" y="0"/>
                  </a:lnTo>
                  <a:lnTo>
                    <a:pt x="50292" y="29439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BF42599A-3F7F-4800-8C33-AA3D5B9752EB}"/>
                </a:ext>
              </a:extLst>
            </p:cNvPr>
            <p:cNvSpPr/>
            <p:nvPr/>
          </p:nvSpPr>
          <p:spPr>
            <a:xfrm>
              <a:off x="7586360" y="3601955"/>
              <a:ext cx="50292" cy="52745"/>
            </a:xfrm>
            <a:custGeom>
              <a:avLst/>
              <a:gdLst>
                <a:gd name="connsiteX0" fmla="*/ 50292 w 50292"/>
                <a:gd name="connsiteY0" fmla="*/ 29439 h 52745"/>
                <a:gd name="connsiteX1" fmla="*/ 50292 w 50292"/>
                <a:gd name="connsiteY1" fmla="*/ 52745 h 52745"/>
                <a:gd name="connsiteX2" fmla="*/ 0 w 50292"/>
                <a:gd name="connsiteY2" fmla="*/ 23306 h 52745"/>
                <a:gd name="connsiteX3" fmla="*/ 0 w 50292"/>
                <a:gd name="connsiteY3" fmla="*/ 0 h 52745"/>
                <a:gd name="connsiteX4" fmla="*/ 50292 w 50292"/>
                <a:gd name="connsiteY4" fmla="*/ 29439 h 5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292" h="52745">
                  <a:moveTo>
                    <a:pt x="50292" y="29439"/>
                  </a:moveTo>
                  <a:lnTo>
                    <a:pt x="50292" y="52745"/>
                  </a:lnTo>
                  <a:lnTo>
                    <a:pt x="0" y="23306"/>
                  </a:lnTo>
                  <a:lnTo>
                    <a:pt x="0" y="0"/>
                  </a:lnTo>
                  <a:lnTo>
                    <a:pt x="50292" y="29439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9E00E4DD-C085-424A-A8D7-198DE82AF2D6}"/>
                </a:ext>
              </a:extLst>
            </p:cNvPr>
            <p:cNvSpPr/>
            <p:nvPr/>
          </p:nvSpPr>
          <p:spPr>
            <a:xfrm>
              <a:off x="7655052" y="3687819"/>
              <a:ext cx="50292" cy="52745"/>
            </a:xfrm>
            <a:custGeom>
              <a:avLst/>
              <a:gdLst>
                <a:gd name="connsiteX0" fmla="*/ 50292 w 50292"/>
                <a:gd name="connsiteY0" fmla="*/ 29439 h 52745"/>
                <a:gd name="connsiteX1" fmla="*/ 50292 w 50292"/>
                <a:gd name="connsiteY1" fmla="*/ 52745 h 52745"/>
                <a:gd name="connsiteX2" fmla="*/ 0 w 50292"/>
                <a:gd name="connsiteY2" fmla="*/ 23306 h 52745"/>
                <a:gd name="connsiteX3" fmla="*/ 0 w 50292"/>
                <a:gd name="connsiteY3" fmla="*/ 0 h 52745"/>
                <a:gd name="connsiteX4" fmla="*/ 50292 w 50292"/>
                <a:gd name="connsiteY4" fmla="*/ 29439 h 5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292" h="52745">
                  <a:moveTo>
                    <a:pt x="50292" y="29439"/>
                  </a:moveTo>
                  <a:lnTo>
                    <a:pt x="50292" y="52745"/>
                  </a:lnTo>
                  <a:lnTo>
                    <a:pt x="0" y="23306"/>
                  </a:lnTo>
                  <a:lnTo>
                    <a:pt x="0" y="0"/>
                  </a:lnTo>
                  <a:lnTo>
                    <a:pt x="50292" y="29439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CB9F7C36-1841-45BC-88E0-70CB3F057E13}"/>
                </a:ext>
              </a:extLst>
            </p:cNvPr>
            <p:cNvSpPr/>
            <p:nvPr/>
          </p:nvSpPr>
          <p:spPr>
            <a:xfrm>
              <a:off x="7586360" y="3648567"/>
              <a:ext cx="50292" cy="52745"/>
            </a:xfrm>
            <a:custGeom>
              <a:avLst/>
              <a:gdLst>
                <a:gd name="connsiteX0" fmla="*/ 50292 w 50292"/>
                <a:gd name="connsiteY0" fmla="*/ 29439 h 52745"/>
                <a:gd name="connsiteX1" fmla="*/ 50292 w 50292"/>
                <a:gd name="connsiteY1" fmla="*/ 52745 h 52745"/>
                <a:gd name="connsiteX2" fmla="*/ 0 w 50292"/>
                <a:gd name="connsiteY2" fmla="*/ 23306 h 52745"/>
                <a:gd name="connsiteX3" fmla="*/ 0 w 50292"/>
                <a:gd name="connsiteY3" fmla="*/ 0 h 52745"/>
                <a:gd name="connsiteX4" fmla="*/ 50292 w 50292"/>
                <a:gd name="connsiteY4" fmla="*/ 29439 h 5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292" h="52745">
                  <a:moveTo>
                    <a:pt x="50292" y="29439"/>
                  </a:moveTo>
                  <a:lnTo>
                    <a:pt x="50292" y="52745"/>
                  </a:lnTo>
                  <a:lnTo>
                    <a:pt x="0" y="23306"/>
                  </a:lnTo>
                  <a:lnTo>
                    <a:pt x="0" y="0"/>
                  </a:lnTo>
                  <a:lnTo>
                    <a:pt x="50292" y="29439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6AFFB6F5-F35A-437A-A147-D812676E7E00}"/>
                </a:ext>
              </a:extLst>
            </p:cNvPr>
            <p:cNvSpPr/>
            <p:nvPr/>
          </p:nvSpPr>
          <p:spPr>
            <a:xfrm>
              <a:off x="7661185" y="3621581"/>
              <a:ext cx="44158" cy="42932"/>
            </a:xfrm>
            <a:custGeom>
              <a:avLst/>
              <a:gdLst>
                <a:gd name="connsiteX0" fmla="*/ 44159 w 44158"/>
                <a:gd name="connsiteY0" fmla="*/ 25759 h 42932"/>
                <a:gd name="connsiteX1" fmla="*/ 44159 w 44158"/>
                <a:gd name="connsiteY1" fmla="*/ 42932 h 42932"/>
                <a:gd name="connsiteX2" fmla="*/ 0 w 44158"/>
                <a:gd name="connsiteY2" fmla="*/ 17173 h 42932"/>
                <a:gd name="connsiteX3" fmla="*/ 0 w 44158"/>
                <a:gd name="connsiteY3" fmla="*/ 0 h 42932"/>
                <a:gd name="connsiteX4" fmla="*/ 44159 w 44158"/>
                <a:gd name="connsiteY4" fmla="*/ 25759 h 42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158" h="42932">
                  <a:moveTo>
                    <a:pt x="44159" y="25759"/>
                  </a:moveTo>
                  <a:lnTo>
                    <a:pt x="44159" y="42932"/>
                  </a:lnTo>
                  <a:lnTo>
                    <a:pt x="0" y="17173"/>
                  </a:lnTo>
                  <a:lnTo>
                    <a:pt x="0" y="0"/>
                  </a:lnTo>
                  <a:lnTo>
                    <a:pt x="44159" y="25759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ED7B5364-D05E-4861-B411-9A33C36584CF}"/>
                </a:ext>
              </a:extLst>
            </p:cNvPr>
            <p:cNvSpPr/>
            <p:nvPr/>
          </p:nvSpPr>
          <p:spPr>
            <a:xfrm>
              <a:off x="7592493" y="3582329"/>
              <a:ext cx="44158" cy="42932"/>
            </a:xfrm>
            <a:custGeom>
              <a:avLst/>
              <a:gdLst>
                <a:gd name="connsiteX0" fmla="*/ 44159 w 44158"/>
                <a:gd name="connsiteY0" fmla="*/ 25759 h 42932"/>
                <a:gd name="connsiteX1" fmla="*/ 44159 w 44158"/>
                <a:gd name="connsiteY1" fmla="*/ 42932 h 42932"/>
                <a:gd name="connsiteX2" fmla="*/ 0 w 44158"/>
                <a:gd name="connsiteY2" fmla="*/ 17173 h 42932"/>
                <a:gd name="connsiteX3" fmla="*/ 0 w 44158"/>
                <a:gd name="connsiteY3" fmla="*/ 0 h 42932"/>
                <a:gd name="connsiteX4" fmla="*/ 44159 w 44158"/>
                <a:gd name="connsiteY4" fmla="*/ 25759 h 42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158" h="42932">
                  <a:moveTo>
                    <a:pt x="44159" y="25759"/>
                  </a:moveTo>
                  <a:lnTo>
                    <a:pt x="44159" y="42932"/>
                  </a:lnTo>
                  <a:lnTo>
                    <a:pt x="0" y="17173"/>
                  </a:lnTo>
                  <a:lnTo>
                    <a:pt x="0" y="0"/>
                  </a:lnTo>
                  <a:lnTo>
                    <a:pt x="44159" y="25759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10C0D809-4159-4587-9F53-2DD8C1DB24BD}"/>
                </a:ext>
              </a:extLst>
            </p:cNvPr>
            <p:cNvSpPr/>
            <p:nvPr/>
          </p:nvSpPr>
          <p:spPr>
            <a:xfrm>
              <a:off x="7661185" y="3668193"/>
              <a:ext cx="44158" cy="42932"/>
            </a:xfrm>
            <a:custGeom>
              <a:avLst/>
              <a:gdLst>
                <a:gd name="connsiteX0" fmla="*/ 44159 w 44158"/>
                <a:gd name="connsiteY0" fmla="*/ 25759 h 42932"/>
                <a:gd name="connsiteX1" fmla="*/ 44159 w 44158"/>
                <a:gd name="connsiteY1" fmla="*/ 42932 h 42932"/>
                <a:gd name="connsiteX2" fmla="*/ 0 w 44158"/>
                <a:gd name="connsiteY2" fmla="*/ 17173 h 42932"/>
                <a:gd name="connsiteX3" fmla="*/ 0 w 44158"/>
                <a:gd name="connsiteY3" fmla="*/ 0 h 42932"/>
                <a:gd name="connsiteX4" fmla="*/ 44159 w 44158"/>
                <a:gd name="connsiteY4" fmla="*/ 25759 h 42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158" h="42932">
                  <a:moveTo>
                    <a:pt x="44159" y="25759"/>
                  </a:moveTo>
                  <a:lnTo>
                    <a:pt x="44159" y="42932"/>
                  </a:lnTo>
                  <a:lnTo>
                    <a:pt x="0" y="17173"/>
                  </a:lnTo>
                  <a:lnTo>
                    <a:pt x="0" y="0"/>
                  </a:lnTo>
                  <a:lnTo>
                    <a:pt x="44159" y="25759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9133464F-4696-434B-B392-523C1E0979F5}"/>
                </a:ext>
              </a:extLst>
            </p:cNvPr>
            <p:cNvSpPr/>
            <p:nvPr/>
          </p:nvSpPr>
          <p:spPr>
            <a:xfrm>
              <a:off x="7592493" y="3628941"/>
              <a:ext cx="44158" cy="42932"/>
            </a:xfrm>
            <a:custGeom>
              <a:avLst/>
              <a:gdLst>
                <a:gd name="connsiteX0" fmla="*/ 44159 w 44158"/>
                <a:gd name="connsiteY0" fmla="*/ 25759 h 42932"/>
                <a:gd name="connsiteX1" fmla="*/ 44159 w 44158"/>
                <a:gd name="connsiteY1" fmla="*/ 42932 h 42932"/>
                <a:gd name="connsiteX2" fmla="*/ 0 w 44158"/>
                <a:gd name="connsiteY2" fmla="*/ 17173 h 42932"/>
                <a:gd name="connsiteX3" fmla="*/ 0 w 44158"/>
                <a:gd name="connsiteY3" fmla="*/ 0 h 42932"/>
                <a:gd name="connsiteX4" fmla="*/ 44159 w 44158"/>
                <a:gd name="connsiteY4" fmla="*/ 25759 h 42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158" h="42932">
                  <a:moveTo>
                    <a:pt x="44159" y="25759"/>
                  </a:moveTo>
                  <a:lnTo>
                    <a:pt x="44159" y="42932"/>
                  </a:lnTo>
                  <a:lnTo>
                    <a:pt x="0" y="17173"/>
                  </a:lnTo>
                  <a:lnTo>
                    <a:pt x="0" y="0"/>
                  </a:lnTo>
                  <a:lnTo>
                    <a:pt x="44159" y="25759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2517E031-3086-497D-89B7-7C39918727D7}"/>
                </a:ext>
              </a:extLst>
            </p:cNvPr>
            <p:cNvSpPr/>
            <p:nvPr/>
          </p:nvSpPr>
          <p:spPr>
            <a:xfrm>
              <a:off x="7661185" y="3644887"/>
              <a:ext cx="44158" cy="42932"/>
            </a:xfrm>
            <a:custGeom>
              <a:avLst/>
              <a:gdLst>
                <a:gd name="connsiteX0" fmla="*/ 44159 w 44158"/>
                <a:gd name="connsiteY0" fmla="*/ 25759 h 42932"/>
                <a:gd name="connsiteX1" fmla="*/ 44159 w 44158"/>
                <a:gd name="connsiteY1" fmla="*/ 42932 h 42932"/>
                <a:gd name="connsiteX2" fmla="*/ 0 w 44158"/>
                <a:gd name="connsiteY2" fmla="*/ 17173 h 42932"/>
                <a:gd name="connsiteX3" fmla="*/ 0 w 44158"/>
                <a:gd name="connsiteY3" fmla="*/ 0 h 42932"/>
                <a:gd name="connsiteX4" fmla="*/ 44159 w 44158"/>
                <a:gd name="connsiteY4" fmla="*/ 25759 h 42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158" h="42932">
                  <a:moveTo>
                    <a:pt x="44159" y="25759"/>
                  </a:moveTo>
                  <a:lnTo>
                    <a:pt x="44159" y="42932"/>
                  </a:lnTo>
                  <a:lnTo>
                    <a:pt x="0" y="17173"/>
                  </a:lnTo>
                  <a:lnTo>
                    <a:pt x="0" y="0"/>
                  </a:lnTo>
                  <a:lnTo>
                    <a:pt x="44159" y="25759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AED0D70F-4FBD-4FA9-A8EC-A9E26FAFE321}"/>
                </a:ext>
              </a:extLst>
            </p:cNvPr>
            <p:cNvSpPr/>
            <p:nvPr/>
          </p:nvSpPr>
          <p:spPr>
            <a:xfrm>
              <a:off x="7592493" y="3605635"/>
              <a:ext cx="44158" cy="42932"/>
            </a:xfrm>
            <a:custGeom>
              <a:avLst/>
              <a:gdLst>
                <a:gd name="connsiteX0" fmla="*/ 44159 w 44158"/>
                <a:gd name="connsiteY0" fmla="*/ 25759 h 42932"/>
                <a:gd name="connsiteX1" fmla="*/ 44159 w 44158"/>
                <a:gd name="connsiteY1" fmla="*/ 42932 h 42932"/>
                <a:gd name="connsiteX2" fmla="*/ 0 w 44158"/>
                <a:gd name="connsiteY2" fmla="*/ 17173 h 42932"/>
                <a:gd name="connsiteX3" fmla="*/ 0 w 44158"/>
                <a:gd name="connsiteY3" fmla="*/ 0 h 42932"/>
                <a:gd name="connsiteX4" fmla="*/ 44159 w 44158"/>
                <a:gd name="connsiteY4" fmla="*/ 25759 h 42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158" h="42932">
                  <a:moveTo>
                    <a:pt x="44159" y="25759"/>
                  </a:moveTo>
                  <a:lnTo>
                    <a:pt x="44159" y="42932"/>
                  </a:lnTo>
                  <a:lnTo>
                    <a:pt x="0" y="17173"/>
                  </a:lnTo>
                  <a:lnTo>
                    <a:pt x="0" y="0"/>
                  </a:lnTo>
                  <a:lnTo>
                    <a:pt x="44159" y="25759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C4EB9C75-B1A4-4F7D-ADC8-4C9AB62C5A4E}"/>
                </a:ext>
              </a:extLst>
            </p:cNvPr>
            <p:cNvSpPr/>
            <p:nvPr/>
          </p:nvSpPr>
          <p:spPr>
            <a:xfrm>
              <a:off x="7661185" y="3691499"/>
              <a:ext cx="44158" cy="42932"/>
            </a:xfrm>
            <a:custGeom>
              <a:avLst/>
              <a:gdLst>
                <a:gd name="connsiteX0" fmla="*/ 44159 w 44158"/>
                <a:gd name="connsiteY0" fmla="*/ 25759 h 42932"/>
                <a:gd name="connsiteX1" fmla="*/ 44159 w 44158"/>
                <a:gd name="connsiteY1" fmla="*/ 42932 h 42932"/>
                <a:gd name="connsiteX2" fmla="*/ 0 w 44158"/>
                <a:gd name="connsiteY2" fmla="*/ 17173 h 42932"/>
                <a:gd name="connsiteX3" fmla="*/ 0 w 44158"/>
                <a:gd name="connsiteY3" fmla="*/ 0 h 42932"/>
                <a:gd name="connsiteX4" fmla="*/ 44159 w 44158"/>
                <a:gd name="connsiteY4" fmla="*/ 25759 h 42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158" h="42932">
                  <a:moveTo>
                    <a:pt x="44159" y="25759"/>
                  </a:moveTo>
                  <a:lnTo>
                    <a:pt x="44159" y="42932"/>
                  </a:lnTo>
                  <a:lnTo>
                    <a:pt x="0" y="17173"/>
                  </a:lnTo>
                  <a:lnTo>
                    <a:pt x="0" y="0"/>
                  </a:lnTo>
                  <a:lnTo>
                    <a:pt x="44159" y="25759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2C701C26-7DEA-4AC1-99C2-3D5DF1995C9A}"/>
                </a:ext>
              </a:extLst>
            </p:cNvPr>
            <p:cNvSpPr/>
            <p:nvPr/>
          </p:nvSpPr>
          <p:spPr>
            <a:xfrm>
              <a:off x="7592493" y="3652247"/>
              <a:ext cx="44158" cy="42932"/>
            </a:xfrm>
            <a:custGeom>
              <a:avLst/>
              <a:gdLst>
                <a:gd name="connsiteX0" fmla="*/ 44159 w 44158"/>
                <a:gd name="connsiteY0" fmla="*/ 25759 h 42932"/>
                <a:gd name="connsiteX1" fmla="*/ 44159 w 44158"/>
                <a:gd name="connsiteY1" fmla="*/ 42932 h 42932"/>
                <a:gd name="connsiteX2" fmla="*/ 0 w 44158"/>
                <a:gd name="connsiteY2" fmla="*/ 17173 h 42932"/>
                <a:gd name="connsiteX3" fmla="*/ 0 w 44158"/>
                <a:gd name="connsiteY3" fmla="*/ 0 h 42932"/>
                <a:gd name="connsiteX4" fmla="*/ 44159 w 44158"/>
                <a:gd name="connsiteY4" fmla="*/ 25759 h 42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158" h="42932">
                  <a:moveTo>
                    <a:pt x="44159" y="25759"/>
                  </a:moveTo>
                  <a:lnTo>
                    <a:pt x="44159" y="42932"/>
                  </a:lnTo>
                  <a:lnTo>
                    <a:pt x="0" y="17173"/>
                  </a:lnTo>
                  <a:lnTo>
                    <a:pt x="0" y="0"/>
                  </a:lnTo>
                  <a:lnTo>
                    <a:pt x="44159" y="25759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69FE8769-E9A3-445E-87C4-5F15E7C870AF}"/>
                </a:ext>
              </a:extLst>
            </p:cNvPr>
            <p:cNvSpPr/>
            <p:nvPr/>
          </p:nvSpPr>
          <p:spPr>
            <a:xfrm>
              <a:off x="7819421" y="3143193"/>
              <a:ext cx="762966" cy="329964"/>
            </a:xfrm>
            <a:custGeom>
              <a:avLst/>
              <a:gdLst>
                <a:gd name="connsiteX0" fmla="*/ 0 w 762966"/>
                <a:gd name="connsiteY0" fmla="*/ 52745 h 329964"/>
                <a:gd name="connsiteX1" fmla="*/ 287032 w 762966"/>
                <a:gd name="connsiteY1" fmla="*/ 0 h 329964"/>
                <a:gd name="connsiteX2" fmla="*/ 762967 w 762966"/>
                <a:gd name="connsiteY2" fmla="*/ 277220 h 329964"/>
                <a:gd name="connsiteX3" fmla="*/ 475934 w 762966"/>
                <a:gd name="connsiteY3" fmla="*/ 329965 h 329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966" h="329964">
                  <a:moveTo>
                    <a:pt x="0" y="52745"/>
                  </a:moveTo>
                  <a:lnTo>
                    <a:pt x="287032" y="0"/>
                  </a:lnTo>
                  <a:lnTo>
                    <a:pt x="762967" y="277220"/>
                  </a:lnTo>
                  <a:lnTo>
                    <a:pt x="475934" y="329965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DA23FA2D-0CB0-4273-82B6-707E9D07D7BC}"/>
                </a:ext>
              </a:extLst>
            </p:cNvPr>
            <p:cNvSpPr/>
            <p:nvPr/>
          </p:nvSpPr>
          <p:spPr>
            <a:xfrm>
              <a:off x="7544655" y="3195939"/>
              <a:ext cx="750700" cy="538492"/>
            </a:xfrm>
            <a:custGeom>
              <a:avLst/>
              <a:gdLst>
                <a:gd name="connsiteX0" fmla="*/ 0 w 750700"/>
                <a:gd name="connsiteY0" fmla="*/ 261273 h 538492"/>
                <a:gd name="connsiteX1" fmla="*/ 274766 w 750700"/>
                <a:gd name="connsiteY1" fmla="*/ 0 h 538492"/>
                <a:gd name="connsiteX2" fmla="*/ 750700 w 750700"/>
                <a:gd name="connsiteY2" fmla="*/ 277220 h 538492"/>
                <a:gd name="connsiteX3" fmla="*/ 475934 w 750700"/>
                <a:gd name="connsiteY3" fmla="*/ 538493 h 538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0700" h="538492">
                  <a:moveTo>
                    <a:pt x="0" y="261273"/>
                  </a:moveTo>
                  <a:lnTo>
                    <a:pt x="274766" y="0"/>
                  </a:lnTo>
                  <a:lnTo>
                    <a:pt x="750700" y="277220"/>
                  </a:lnTo>
                  <a:lnTo>
                    <a:pt x="475934" y="538493"/>
                  </a:lnTo>
                  <a:close/>
                </a:path>
              </a:pathLst>
            </a:custGeom>
            <a:solidFill>
              <a:schemeClr val="accent2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188BCB92-A839-4D1D-92BF-953D37D73E18}"/>
                </a:ext>
              </a:extLst>
            </p:cNvPr>
            <p:cNvSpPr/>
            <p:nvPr/>
          </p:nvSpPr>
          <p:spPr>
            <a:xfrm>
              <a:off x="8020589" y="3420413"/>
              <a:ext cx="561798" cy="314018"/>
            </a:xfrm>
            <a:custGeom>
              <a:avLst/>
              <a:gdLst>
                <a:gd name="connsiteX0" fmla="*/ 0 w 561798"/>
                <a:gd name="connsiteY0" fmla="*/ 314019 h 314018"/>
                <a:gd name="connsiteX1" fmla="*/ 274766 w 561798"/>
                <a:gd name="connsiteY1" fmla="*/ 52745 h 314018"/>
                <a:gd name="connsiteX2" fmla="*/ 561799 w 561798"/>
                <a:gd name="connsiteY2" fmla="*/ 0 h 314018"/>
                <a:gd name="connsiteX3" fmla="*/ 0 w 561798"/>
                <a:gd name="connsiteY3" fmla="*/ 314019 h 314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1798" h="314018">
                  <a:moveTo>
                    <a:pt x="0" y="314019"/>
                  </a:moveTo>
                  <a:lnTo>
                    <a:pt x="274766" y="52745"/>
                  </a:lnTo>
                  <a:lnTo>
                    <a:pt x="561799" y="0"/>
                  </a:lnTo>
                  <a:lnTo>
                    <a:pt x="0" y="314019"/>
                  </a:lnTo>
                  <a:close/>
                </a:path>
              </a:pathLst>
            </a:custGeom>
            <a:solidFill>
              <a:srgbClr val="805046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B0F51602-D22E-4703-A6B1-FCF74719AAED}"/>
                </a:ext>
              </a:extLst>
            </p:cNvPr>
            <p:cNvSpPr/>
            <p:nvPr/>
          </p:nvSpPr>
          <p:spPr>
            <a:xfrm>
              <a:off x="8092960" y="3443719"/>
              <a:ext cx="425642" cy="237967"/>
            </a:xfrm>
            <a:custGeom>
              <a:avLst/>
              <a:gdLst>
                <a:gd name="connsiteX0" fmla="*/ 208528 w 425642"/>
                <a:gd name="connsiteY0" fmla="*/ 40479 h 237967"/>
                <a:gd name="connsiteX1" fmla="*/ 0 w 425642"/>
                <a:gd name="connsiteY1" fmla="*/ 237967 h 237967"/>
                <a:gd name="connsiteX2" fmla="*/ 425642 w 425642"/>
                <a:gd name="connsiteY2" fmla="*/ 0 h 237967"/>
                <a:gd name="connsiteX3" fmla="*/ 208528 w 425642"/>
                <a:gd name="connsiteY3" fmla="*/ 40479 h 237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5642" h="237967">
                  <a:moveTo>
                    <a:pt x="208528" y="40479"/>
                  </a:moveTo>
                  <a:lnTo>
                    <a:pt x="0" y="237967"/>
                  </a:lnTo>
                  <a:lnTo>
                    <a:pt x="425642" y="0"/>
                  </a:lnTo>
                  <a:lnTo>
                    <a:pt x="208528" y="40479"/>
                  </a:lnTo>
                  <a:close/>
                </a:path>
              </a:pathLst>
            </a:custGeom>
            <a:solidFill>
              <a:srgbClr val="502A2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DD255271-F599-4B78-8B12-AC714DCAAFFF}"/>
                </a:ext>
              </a:extLst>
            </p:cNvPr>
            <p:cNvSpPr/>
            <p:nvPr/>
          </p:nvSpPr>
          <p:spPr>
            <a:xfrm>
              <a:off x="8121173" y="3449852"/>
              <a:ext cx="369217" cy="204848"/>
            </a:xfrm>
            <a:custGeom>
              <a:avLst/>
              <a:gdLst>
                <a:gd name="connsiteX0" fmla="*/ 180315 w 369217"/>
                <a:gd name="connsiteY0" fmla="*/ 34346 h 204848"/>
                <a:gd name="connsiteX1" fmla="*/ 0 w 369217"/>
                <a:gd name="connsiteY1" fmla="*/ 204848 h 204848"/>
                <a:gd name="connsiteX2" fmla="*/ 295619 w 369217"/>
                <a:gd name="connsiteY2" fmla="*/ 40479 h 204848"/>
                <a:gd name="connsiteX3" fmla="*/ 369217 w 369217"/>
                <a:gd name="connsiteY3" fmla="*/ 0 h 204848"/>
                <a:gd name="connsiteX4" fmla="*/ 180315 w 369217"/>
                <a:gd name="connsiteY4" fmla="*/ 34346 h 204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9217" h="204848">
                  <a:moveTo>
                    <a:pt x="180315" y="34346"/>
                  </a:moveTo>
                  <a:lnTo>
                    <a:pt x="0" y="204848"/>
                  </a:lnTo>
                  <a:lnTo>
                    <a:pt x="295619" y="40479"/>
                  </a:lnTo>
                  <a:lnTo>
                    <a:pt x="369217" y="0"/>
                  </a:lnTo>
                  <a:lnTo>
                    <a:pt x="180315" y="34346"/>
                  </a:lnTo>
                  <a:close/>
                </a:path>
              </a:pathLst>
            </a:custGeom>
            <a:solidFill>
              <a:srgbClr val="9B6358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C340AD4C-475C-48A9-9550-8CFDC84D5242}"/>
                </a:ext>
              </a:extLst>
            </p:cNvPr>
            <p:cNvSpPr/>
            <p:nvPr/>
          </p:nvSpPr>
          <p:spPr>
            <a:xfrm>
              <a:off x="8180051" y="3566383"/>
              <a:ext cx="262499" cy="344684"/>
            </a:xfrm>
            <a:custGeom>
              <a:avLst/>
              <a:gdLst>
                <a:gd name="connsiteX0" fmla="*/ 262500 w 262499"/>
                <a:gd name="connsiteY0" fmla="*/ 198715 h 344684"/>
                <a:gd name="connsiteX1" fmla="*/ 262500 w 262499"/>
                <a:gd name="connsiteY1" fmla="*/ 0 h 344684"/>
                <a:gd name="connsiteX2" fmla="*/ 0 w 262499"/>
                <a:gd name="connsiteY2" fmla="*/ 147196 h 344684"/>
                <a:gd name="connsiteX3" fmla="*/ 0 w 262499"/>
                <a:gd name="connsiteY3" fmla="*/ 344685 h 344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2499" h="344684">
                  <a:moveTo>
                    <a:pt x="262500" y="198715"/>
                  </a:moveTo>
                  <a:lnTo>
                    <a:pt x="262500" y="0"/>
                  </a:lnTo>
                  <a:lnTo>
                    <a:pt x="0" y="147196"/>
                  </a:lnTo>
                  <a:lnTo>
                    <a:pt x="0" y="344685"/>
                  </a:lnTo>
                  <a:close/>
                </a:path>
              </a:pathLst>
            </a:custGeom>
            <a:solidFill>
              <a:srgbClr val="1A1A1B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2DE3AC1D-4DC9-461F-A727-25E4A4143F5A}"/>
                </a:ext>
              </a:extLst>
            </p:cNvPr>
            <p:cNvSpPr/>
            <p:nvPr/>
          </p:nvSpPr>
          <p:spPr>
            <a:xfrm>
              <a:off x="8121173" y="3718485"/>
              <a:ext cx="67464" cy="234287"/>
            </a:xfrm>
            <a:custGeom>
              <a:avLst/>
              <a:gdLst>
                <a:gd name="connsiteX0" fmla="*/ 0 w 67464"/>
                <a:gd name="connsiteY0" fmla="*/ 234287 h 234287"/>
                <a:gd name="connsiteX1" fmla="*/ 67465 w 67464"/>
                <a:gd name="connsiteY1" fmla="*/ 197488 h 234287"/>
                <a:gd name="connsiteX2" fmla="*/ 67465 w 67464"/>
                <a:gd name="connsiteY2" fmla="*/ 0 h 234287"/>
                <a:gd name="connsiteX3" fmla="*/ 0 w 67464"/>
                <a:gd name="connsiteY3" fmla="*/ 36799 h 234287"/>
                <a:gd name="connsiteX4" fmla="*/ 0 w 67464"/>
                <a:gd name="connsiteY4" fmla="*/ 234287 h 234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464" h="234287">
                  <a:moveTo>
                    <a:pt x="0" y="234287"/>
                  </a:moveTo>
                  <a:lnTo>
                    <a:pt x="67465" y="197488"/>
                  </a:lnTo>
                  <a:lnTo>
                    <a:pt x="67465" y="0"/>
                  </a:lnTo>
                  <a:lnTo>
                    <a:pt x="0" y="36799"/>
                  </a:lnTo>
                  <a:lnTo>
                    <a:pt x="0" y="234287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88580039-68B9-42BC-84F2-5D4F1DF38F02}"/>
                </a:ext>
              </a:extLst>
            </p:cNvPr>
            <p:cNvSpPr/>
            <p:nvPr/>
          </p:nvSpPr>
          <p:spPr>
            <a:xfrm>
              <a:off x="8451138" y="3535717"/>
              <a:ext cx="67464" cy="234287"/>
            </a:xfrm>
            <a:custGeom>
              <a:avLst/>
              <a:gdLst>
                <a:gd name="connsiteX0" fmla="*/ 0 w 67464"/>
                <a:gd name="connsiteY0" fmla="*/ 234287 h 234287"/>
                <a:gd name="connsiteX1" fmla="*/ 67465 w 67464"/>
                <a:gd name="connsiteY1" fmla="*/ 197488 h 234287"/>
                <a:gd name="connsiteX2" fmla="*/ 67465 w 67464"/>
                <a:gd name="connsiteY2" fmla="*/ 0 h 234287"/>
                <a:gd name="connsiteX3" fmla="*/ 0 w 67464"/>
                <a:gd name="connsiteY3" fmla="*/ 36799 h 234287"/>
                <a:gd name="connsiteX4" fmla="*/ 0 w 67464"/>
                <a:gd name="connsiteY4" fmla="*/ 234287 h 234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464" h="234287">
                  <a:moveTo>
                    <a:pt x="0" y="234287"/>
                  </a:moveTo>
                  <a:lnTo>
                    <a:pt x="67465" y="197488"/>
                  </a:lnTo>
                  <a:lnTo>
                    <a:pt x="67465" y="0"/>
                  </a:lnTo>
                  <a:lnTo>
                    <a:pt x="0" y="36799"/>
                  </a:lnTo>
                  <a:lnTo>
                    <a:pt x="0" y="234287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D805C6A1-8CDE-4910-B248-F8F5C2D40A39}"/>
                </a:ext>
              </a:extLst>
            </p:cNvPr>
            <p:cNvSpPr/>
            <p:nvPr/>
          </p:nvSpPr>
          <p:spPr>
            <a:xfrm>
              <a:off x="8112586" y="3750378"/>
              <a:ext cx="9813" cy="202394"/>
            </a:xfrm>
            <a:custGeom>
              <a:avLst/>
              <a:gdLst>
                <a:gd name="connsiteX0" fmla="*/ 8587 w 9813"/>
                <a:gd name="connsiteY0" fmla="*/ 202395 h 202394"/>
                <a:gd name="connsiteX1" fmla="*/ 9813 w 9813"/>
                <a:gd name="connsiteY1" fmla="*/ 6133 h 202394"/>
                <a:gd name="connsiteX2" fmla="*/ 0 w 9813"/>
                <a:gd name="connsiteY2" fmla="*/ 0 h 202394"/>
                <a:gd name="connsiteX3" fmla="*/ 0 w 9813"/>
                <a:gd name="connsiteY3" fmla="*/ 122664 h 202394"/>
                <a:gd name="connsiteX4" fmla="*/ 0 w 9813"/>
                <a:gd name="connsiteY4" fmla="*/ 197488 h 202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813" h="202394">
                  <a:moveTo>
                    <a:pt x="8587" y="202395"/>
                  </a:moveTo>
                  <a:lnTo>
                    <a:pt x="9813" y="6133"/>
                  </a:lnTo>
                  <a:lnTo>
                    <a:pt x="0" y="0"/>
                  </a:lnTo>
                  <a:lnTo>
                    <a:pt x="0" y="122664"/>
                  </a:lnTo>
                  <a:lnTo>
                    <a:pt x="0" y="197488"/>
                  </a:lnTo>
                  <a:close/>
                </a:path>
              </a:pathLst>
            </a:custGeom>
            <a:solidFill>
              <a:srgbClr val="424242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ADAD85C8-32F9-47AA-BF8F-5962CD6CE169}"/>
                </a:ext>
              </a:extLst>
            </p:cNvPr>
            <p:cNvSpPr/>
            <p:nvPr/>
          </p:nvSpPr>
          <p:spPr>
            <a:xfrm>
              <a:off x="8442551" y="3567609"/>
              <a:ext cx="8586" cy="202394"/>
            </a:xfrm>
            <a:custGeom>
              <a:avLst/>
              <a:gdLst>
                <a:gd name="connsiteX0" fmla="*/ 8587 w 8586"/>
                <a:gd name="connsiteY0" fmla="*/ 202395 h 202394"/>
                <a:gd name="connsiteX1" fmla="*/ 8587 w 8586"/>
                <a:gd name="connsiteY1" fmla="*/ 4906 h 202394"/>
                <a:gd name="connsiteX2" fmla="*/ 0 w 8586"/>
                <a:gd name="connsiteY2" fmla="*/ 0 h 202394"/>
                <a:gd name="connsiteX3" fmla="*/ 0 w 8586"/>
                <a:gd name="connsiteY3" fmla="*/ 122664 h 202394"/>
                <a:gd name="connsiteX4" fmla="*/ 0 w 8586"/>
                <a:gd name="connsiteY4" fmla="*/ 196262 h 202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86" h="202394">
                  <a:moveTo>
                    <a:pt x="8587" y="202395"/>
                  </a:moveTo>
                  <a:lnTo>
                    <a:pt x="8587" y="4906"/>
                  </a:lnTo>
                  <a:lnTo>
                    <a:pt x="0" y="0"/>
                  </a:lnTo>
                  <a:lnTo>
                    <a:pt x="0" y="122664"/>
                  </a:lnTo>
                  <a:lnTo>
                    <a:pt x="0" y="196262"/>
                  </a:lnTo>
                  <a:close/>
                </a:path>
              </a:pathLst>
            </a:custGeom>
            <a:solidFill>
              <a:srgbClr val="424242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45C2D35F-4FE0-4C30-AEF3-CC067C450351}"/>
                </a:ext>
              </a:extLst>
            </p:cNvPr>
            <p:cNvSpPr/>
            <p:nvPr/>
          </p:nvSpPr>
          <p:spPr>
            <a:xfrm>
              <a:off x="8112586" y="3500144"/>
              <a:ext cx="406016" cy="256366"/>
            </a:xfrm>
            <a:custGeom>
              <a:avLst/>
              <a:gdLst>
                <a:gd name="connsiteX0" fmla="*/ 0 w 406016"/>
                <a:gd name="connsiteY0" fmla="*/ 250233 h 256366"/>
                <a:gd name="connsiteX1" fmla="*/ 0 w 406016"/>
                <a:gd name="connsiteY1" fmla="*/ 220794 h 256366"/>
                <a:gd name="connsiteX2" fmla="*/ 397429 w 406016"/>
                <a:gd name="connsiteY2" fmla="*/ 0 h 256366"/>
                <a:gd name="connsiteX3" fmla="*/ 406016 w 406016"/>
                <a:gd name="connsiteY3" fmla="*/ 6133 h 256366"/>
                <a:gd name="connsiteX4" fmla="*/ 406016 w 406016"/>
                <a:gd name="connsiteY4" fmla="*/ 35572 h 256366"/>
                <a:gd name="connsiteX5" fmla="*/ 9813 w 406016"/>
                <a:gd name="connsiteY5" fmla="*/ 256367 h 256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6016" h="256366">
                  <a:moveTo>
                    <a:pt x="0" y="250233"/>
                  </a:moveTo>
                  <a:lnTo>
                    <a:pt x="0" y="220794"/>
                  </a:lnTo>
                  <a:lnTo>
                    <a:pt x="397429" y="0"/>
                  </a:lnTo>
                  <a:lnTo>
                    <a:pt x="406016" y="6133"/>
                  </a:lnTo>
                  <a:lnTo>
                    <a:pt x="406016" y="35572"/>
                  </a:lnTo>
                  <a:lnTo>
                    <a:pt x="9813" y="256367"/>
                  </a:lnTo>
                  <a:close/>
                </a:path>
              </a:pathLst>
            </a:custGeom>
            <a:solidFill>
              <a:srgbClr val="424242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95770EEF-6A89-4D2A-B35B-08F50D634A0B}"/>
                </a:ext>
              </a:extLst>
            </p:cNvPr>
            <p:cNvSpPr/>
            <p:nvPr/>
          </p:nvSpPr>
          <p:spPr>
            <a:xfrm>
              <a:off x="8122400" y="3506278"/>
              <a:ext cx="396202" cy="250233"/>
            </a:xfrm>
            <a:custGeom>
              <a:avLst/>
              <a:gdLst>
                <a:gd name="connsiteX0" fmla="*/ 0 w 396202"/>
                <a:gd name="connsiteY0" fmla="*/ 250233 h 250233"/>
                <a:gd name="connsiteX1" fmla="*/ 0 w 396202"/>
                <a:gd name="connsiteY1" fmla="*/ 220794 h 250233"/>
                <a:gd name="connsiteX2" fmla="*/ 396203 w 396202"/>
                <a:gd name="connsiteY2" fmla="*/ 0 h 250233"/>
                <a:gd name="connsiteX3" fmla="*/ 396203 w 396202"/>
                <a:gd name="connsiteY3" fmla="*/ 29439 h 250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6202" h="250233">
                  <a:moveTo>
                    <a:pt x="0" y="250233"/>
                  </a:moveTo>
                  <a:lnTo>
                    <a:pt x="0" y="220794"/>
                  </a:lnTo>
                  <a:lnTo>
                    <a:pt x="396203" y="0"/>
                  </a:lnTo>
                  <a:lnTo>
                    <a:pt x="396203" y="29439"/>
                  </a:lnTo>
                  <a:close/>
                </a:path>
              </a:pathLst>
            </a:custGeom>
            <a:solidFill>
              <a:srgbClr val="7D7C7D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185" name="Graphic 2">
              <a:extLst>
                <a:ext uri="{FF2B5EF4-FFF2-40B4-BE49-F238E27FC236}">
                  <a16:creationId xmlns:a16="http://schemas.microsoft.com/office/drawing/2014/main" id="{9AED1653-C3DD-42C1-B140-8763F7A5DAF8}"/>
                </a:ext>
              </a:extLst>
            </p:cNvPr>
            <p:cNvGrpSpPr/>
            <p:nvPr/>
          </p:nvGrpSpPr>
          <p:grpSpPr>
            <a:xfrm>
              <a:off x="8513696" y="3138287"/>
              <a:ext cx="29439" cy="69918"/>
              <a:chOff x="8513696" y="3138287"/>
              <a:chExt cx="29439" cy="69918"/>
            </a:xfrm>
            <a:solidFill>
              <a:schemeClr val="accent1"/>
            </a:solidFill>
          </p:grpSpPr>
          <p:sp>
            <p:nvSpPr>
              <p:cNvPr id="443" name="Freeform: Shape 442">
                <a:extLst>
                  <a:ext uri="{FF2B5EF4-FFF2-40B4-BE49-F238E27FC236}">
                    <a16:creationId xmlns:a16="http://schemas.microsoft.com/office/drawing/2014/main" id="{DC74DAEB-0F7C-42F6-A831-313E016B4AE8}"/>
                  </a:ext>
                </a:extLst>
              </p:cNvPr>
              <p:cNvSpPr/>
              <p:nvPr/>
            </p:nvSpPr>
            <p:spPr>
              <a:xfrm>
                <a:off x="8513696" y="3138287"/>
                <a:ext cx="29439" cy="69918"/>
              </a:xfrm>
              <a:custGeom>
                <a:avLst/>
                <a:gdLst>
                  <a:gd name="connsiteX0" fmla="*/ 29439 w 29439"/>
                  <a:gd name="connsiteY0" fmla="*/ 17173 h 69918"/>
                  <a:gd name="connsiteX1" fmla="*/ 29439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7173"/>
                    </a:moveTo>
                    <a:lnTo>
                      <a:pt x="29439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44" name="Freeform: Shape 443">
                <a:extLst>
                  <a:ext uri="{FF2B5EF4-FFF2-40B4-BE49-F238E27FC236}">
                    <a16:creationId xmlns:a16="http://schemas.microsoft.com/office/drawing/2014/main" id="{9954E92C-913D-4C12-8FC7-41B5F992AE3C}"/>
                  </a:ext>
                </a:extLst>
              </p:cNvPr>
              <p:cNvSpPr/>
              <p:nvPr/>
            </p:nvSpPr>
            <p:spPr>
              <a:xfrm>
                <a:off x="8516149" y="3143193"/>
                <a:ext cx="24532" cy="61331"/>
              </a:xfrm>
              <a:custGeom>
                <a:avLst/>
                <a:gdLst>
                  <a:gd name="connsiteX0" fmla="*/ 24533 w 24532"/>
                  <a:gd name="connsiteY0" fmla="*/ 13493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3493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45" name="Freeform: Shape 444">
                <a:extLst>
                  <a:ext uri="{FF2B5EF4-FFF2-40B4-BE49-F238E27FC236}">
                    <a16:creationId xmlns:a16="http://schemas.microsoft.com/office/drawing/2014/main" id="{18E2C1EE-04D5-4AA7-AF88-B7FFF99D433E}"/>
                  </a:ext>
                </a:extLst>
              </p:cNvPr>
              <p:cNvSpPr/>
              <p:nvPr/>
            </p:nvSpPr>
            <p:spPr>
              <a:xfrm>
                <a:off x="8522282" y="3146873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9813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9813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46" name="Freeform: Shape 445">
                <a:extLst>
                  <a:ext uri="{FF2B5EF4-FFF2-40B4-BE49-F238E27FC236}">
                    <a16:creationId xmlns:a16="http://schemas.microsoft.com/office/drawing/2014/main" id="{0ABA5059-E9D6-49C4-A2E6-61C4E1491972}"/>
                  </a:ext>
                </a:extLst>
              </p:cNvPr>
              <p:cNvSpPr/>
              <p:nvPr/>
            </p:nvSpPr>
            <p:spPr>
              <a:xfrm>
                <a:off x="8516149" y="3186126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86" name="Graphic 2">
              <a:extLst>
                <a:ext uri="{FF2B5EF4-FFF2-40B4-BE49-F238E27FC236}">
                  <a16:creationId xmlns:a16="http://schemas.microsoft.com/office/drawing/2014/main" id="{97D36A78-20F6-43E6-AD79-09D14E2B5416}"/>
                </a:ext>
              </a:extLst>
            </p:cNvPr>
            <p:cNvGrpSpPr/>
            <p:nvPr/>
          </p:nvGrpSpPr>
          <p:grpSpPr>
            <a:xfrm>
              <a:off x="8235250" y="2975145"/>
              <a:ext cx="29439" cy="71144"/>
              <a:chOff x="8235250" y="2975145"/>
              <a:chExt cx="29439" cy="71144"/>
            </a:xfrm>
            <a:solidFill>
              <a:schemeClr val="accent1"/>
            </a:solidFill>
          </p:grpSpPr>
          <p:sp>
            <p:nvSpPr>
              <p:cNvPr id="439" name="Freeform: Shape 438">
                <a:extLst>
                  <a:ext uri="{FF2B5EF4-FFF2-40B4-BE49-F238E27FC236}">
                    <a16:creationId xmlns:a16="http://schemas.microsoft.com/office/drawing/2014/main" id="{0EF915BB-6A9D-4974-A6B9-5A8955192596}"/>
                  </a:ext>
                </a:extLst>
              </p:cNvPr>
              <p:cNvSpPr/>
              <p:nvPr/>
            </p:nvSpPr>
            <p:spPr>
              <a:xfrm>
                <a:off x="8235250" y="2975145"/>
                <a:ext cx="29439" cy="71144"/>
              </a:xfrm>
              <a:custGeom>
                <a:avLst/>
                <a:gdLst>
                  <a:gd name="connsiteX0" fmla="*/ 29439 w 29439"/>
                  <a:gd name="connsiteY0" fmla="*/ 17173 h 71144"/>
                  <a:gd name="connsiteX1" fmla="*/ 29439 w 29439"/>
                  <a:gd name="connsiteY1" fmla="*/ 71145 h 71144"/>
                  <a:gd name="connsiteX2" fmla="*/ 0 w 29439"/>
                  <a:gd name="connsiteY2" fmla="*/ 53972 h 71144"/>
                  <a:gd name="connsiteX3" fmla="*/ 0 w 29439"/>
                  <a:gd name="connsiteY3" fmla="*/ 0 h 71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71144">
                    <a:moveTo>
                      <a:pt x="29439" y="17173"/>
                    </a:moveTo>
                    <a:lnTo>
                      <a:pt x="29439" y="71145"/>
                    </a:lnTo>
                    <a:lnTo>
                      <a:pt x="0" y="5397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40" name="Freeform: Shape 439">
                <a:extLst>
                  <a:ext uri="{FF2B5EF4-FFF2-40B4-BE49-F238E27FC236}">
                    <a16:creationId xmlns:a16="http://schemas.microsoft.com/office/drawing/2014/main" id="{3C15B59F-6460-4CC5-83AE-A40F18459FDC}"/>
                  </a:ext>
                </a:extLst>
              </p:cNvPr>
              <p:cNvSpPr/>
              <p:nvPr/>
            </p:nvSpPr>
            <p:spPr>
              <a:xfrm>
                <a:off x="8237703" y="2980051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41" name="Freeform: Shape 440">
                <a:extLst>
                  <a:ext uri="{FF2B5EF4-FFF2-40B4-BE49-F238E27FC236}">
                    <a16:creationId xmlns:a16="http://schemas.microsoft.com/office/drawing/2014/main" id="{7226FE8C-E7DE-459F-978B-E9E64B3A6EE5}"/>
                  </a:ext>
                </a:extLst>
              </p:cNvPr>
              <p:cNvSpPr/>
              <p:nvPr/>
            </p:nvSpPr>
            <p:spPr>
              <a:xfrm>
                <a:off x="8243836" y="2983731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42" name="Freeform: Shape 441">
                <a:extLst>
                  <a:ext uri="{FF2B5EF4-FFF2-40B4-BE49-F238E27FC236}">
                    <a16:creationId xmlns:a16="http://schemas.microsoft.com/office/drawing/2014/main" id="{600CBCBE-1F4B-4542-8F05-1B56E629C40D}"/>
                  </a:ext>
                </a:extLst>
              </p:cNvPr>
              <p:cNvSpPr/>
              <p:nvPr/>
            </p:nvSpPr>
            <p:spPr>
              <a:xfrm>
                <a:off x="8237703" y="3022983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87" name="Graphic 2">
              <a:extLst>
                <a:ext uri="{FF2B5EF4-FFF2-40B4-BE49-F238E27FC236}">
                  <a16:creationId xmlns:a16="http://schemas.microsoft.com/office/drawing/2014/main" id="{169B5F60-30E1-4184-A3E7-8CE85FEF241E}"/>
                </a:ext>
              </a:extLst>
            </p:cNvPr>
            <p:cNvGrpSpPr/>
            <p:nvPr/>
          </p:nvGrpSpPr>
          <p:grpSpPr>
            <a:xfrm>
              <a:off x="8354234" y="3045063"/>
              <a:ext cx="29439" cy="71144"/>
              <a:chOff x="8354234" y="3045063"/>
              <a:chExt cx="29439" cy="71144"/>
            </a:xfrm>
            <a:solidFill>
              <a:schemeClr val="accent1"/>
            </a:solidFill>
          </p:grpSpPr>
          <p:sp>
            <p:nvSpPr>
              <p:cNvPr id="435" name="Freeform: Shape 434">
                <a:extLst>
                  <a:ext uri="{FF2B5EF4-FFF2-40B4-BE49-F238E27FC236}">
                    <a16:creationId xmlns:a16="http://schemas.microsoft.com/office/drawing/2014/main" id="{F6DE4893-6CE6-45C6-AB08-5EEC1E4A5923}"/>
                  </a:ext>
                </a:extLst>
              </p:cNvPr>
              <p:cNvSpPr/>
              <p:nvPr/>
            </p:nvSpPr>
            <p:spPr>
              <a:xfrm>
                <a:off x="8354234" y="3045063"/>
                <a:ext cx="29439" cy="71144"/>
              </a:xfrm>
              <a:custGeom>
                <a:avLst/>
                <a:gdLst>
                  <a:gd name="connsiteX0" fmla="*/ 29439 w 29439"/>
                  <a:gd name="connsiteY0" fmla="*/ 17173 h 71144"/>
                  <a:gd name="connsiteX1" fmla="*/ 29439 w 29439"/>
                  <a:gd name="connsiteY1" fmla="*/ 71145 h 71144"/>
                  <a:gd name="connsiteX2" fmla="*/ 0 w 29439"/>
                  <a:gd name="connsiteY2" fmla="*/ 53972 h 71144"/>
                  <a:gd name="connsiteX3" fmla="*/ 0 w 29439"/>
                  <a:gd name="connsiteY3" fmla="*/ 0 h 71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71144">
                    <a:moveTo>
                      <a:pt x="29439" y="17173"/>
                    </a:moveTo>
                    <a:lnTo>
                      <a:pt x="29439" y="71145"/>
                    </a:lnTo>
                    <a:lnTo>
                      <a:pt x="0" y="5397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36" name="Freeform: Shape 435">
                <a:extLst>
                  <a:ext uri="{FF2B5EF4-FFF2-40B4-BE49-F238E27FC236}">
                    <a16:creationId xmlns:a16="http://schemas.microsoft.com/office/drawing/2014/main" id="{073A8465-EBEF-42CF-9315-AD22A40C87DA}"/>
                  </a:ext>
                </a:extLst>
              </p:cNvPr>
              <p:cNvSpPr/>
              <p:nvPr/>
            </p:nvSpPr>
            <p:spPr>
              <a:xfrm>
                <a:off x="8356687" y="3049969"/>
                <a:ext cx="24532" cy="61331"/>
              </a:xfrm>
              <a:custGeom>
                <a:avLst/>
                <a:gdLst>
                  <a:gd name="connsiteX0" fmla="*/ 24533 w 24532"/>
                  <a:gd name="connsiteY0" fmla="*/ 13493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3493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37" name="Freeform: Shape 436">
                <a:extLst>
                  <a:ext uri="{FF2B5EF4-FFF2-40B4-BE49-F238E27FC236}">
                    <a16:creationId xmlns:a16="http://schemas.microsoft.com/office/drawing/2014/main" id="{1B8BF8CA-CB68-4554-BF83-4FEE0713DC5E}"/>
                  </a:ext>
                </a:extLst>
              </p:cNvPr>
              <p:cNvSpPr/>
              <p:nvPr/>
            </p:nvSpPr>
            <p:spPr>
              <a:xfrm>
                <a:off x="8362820" y="3053649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9813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9813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38" name="Freeform: Shape 437">
                <a:extLst>
                  <a:ext uri="{FF2B5EF4-FFF2-40B4-BE49-F238E27FC236}">
                    <a16:creationId xmlns:a16="http://schemas.microsoft.com/office/drawing/2014/main" id="{D1B5EDB1-DF43-49C1-ACC8-6D3F41476DFD}"/>
                  </a:ext>
                </a:extLst>
              </p:cNvPr>
              <p:cNvSpPr/>
              <p:nvPr/>
            </p:nvSpPr>
            <p:spPr>
              <a:xfrm>
                <a:off x="8356687" y="3092901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88" name="Graphic 2">
              <a:extLst>
                <a:ext uri="{FF2B5EF4-FFF2-40B4-BE49-F238E27FC236}">
                  <a16:creationId xmlns:a16="http://schemas.microsoft.com/office/drawing/2014/main" id="{7270B9C4-D136-4CDA-8CDF-A49E98CCE2EF}"/>
                </a:ext>
              </a:extLst>
            </p:cNvPr>
            <p:cNvGrpSpPr/>
            <p:nvPr/>
          </p:nvGrpSpPr>
          <p:grpSpPr>
            <a:xfrm>
              <a:off x="8400845" y="3072049"/>
              <a:ext cx="29439" cy="71144"/>
              <a:chOff x="8400845" y="3072049"/>
              <a:chExt cx="29439" cy="71144"/>
            </a:xfrm>
            <a:solidFill>
              <a:schemeClr val="accent1"/>
            </a:solidFill>
          </p:grpSpPr>
          <p:sp>
            <p:nvSpPr>
              <p:cNvPr id="431" name="Freeform: Shape 430">
                <a:extLst>
                  <a:ext uri="{FF2B5EF4-FFF2-40B4-BE49-F238E27FC236}">
                    <a16:creationId xmlns:a16="http://schemas.microsoft.com/office/drawing/2014/main" id="{E4BC94F7-50A9-48FB-B7D7-6E757E38ABFF}"/>
                  </a:ext>
                </a:extLst>
              </p:cNvPr>
              <p:cNvSpPr/>
              <p:nvPr/>
            </p:nvSpPr>
            <p:spPr>
              <a:xfrm>
                <a:off x="8400845" y="3072049"/>
                <a:ext cx="29439" cy="71144"/>
              </a:xfrm>
              <a:custGeom>
                <a:avLst/>
                <a:gdLst>
                  <a:gd name="connsiteX0" fmla="*/ 29439 w 29439"/>
                  <a:gd name="connsiteY0" fmla="*/ 17173 h 71144"/>
                  <a:gd name="connsiteX1" fmla="*/ 29439 w 29439"/>
                  <a:gd name="connsiteY1" fmla="*/ 71145 h 71144"/>
                  <a:gd name="connsiteX2" fmla="*/ 0 w 29439"/>
                  <a:gd name="connsiteY2" fmla="*/ 53972 h 71144"/>
                  <a:gd name="connsiteX3" fmla="*/ 0 w 29439"/>
                  <a:gd name="connsiteY3" fmla="*/ 0 h 71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71144">
                    <a:moveTo>
                      <a:pt x="29439" y="17173"/>
                    </a:moveTo>
                    <a:lnTo>
                      <a:pt x="29439" y="71145"/>
                    </a:lnTo>
                    <a:lnTo>
                      <a:pt x="0" y="5397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32" name="Freeform: Shape 431">
                <a:extLst>
                  <a:ext uri="{FF2B5EF4-FFF2-40B4-BE49-F238E27FC236}">
                    <a16:creationId xmlns:a16="http://schemas.microsoft.com/office/drawing/2014/main" id="{E77FEFBE-976F-4C37-B9B7-4EA47399C3AC}"/>
                  </a:ext>
                </a:extLst>
              </p:cNvPr>
              <p:cNvSpPr/>
              <p:nvPr/>
            </p:nvSpPr>
            <p:spPr>
              <a:xfrm>
                <a:off x="8403299" y="3076955"/>
                <a:ext cx="24532" cy="61331"/>
              </a:xfrm>
              <a:custGeom>
                <a:avLst/>
                <a:gdLst>
                  <a:gd name="connsiteX0" fmla="*/ 24533 w 24532"/>
                  <a:gd name="connsiteY0" fmla="*/ 13493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3493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33" name="Freeform: Shape 432">
                <a:extLst>
                  <a:ext uri="{FF2B5EF4-FFF2-40B4-BE49-F238E27FC236}">
                    <a16:creationId xmlns:a16="http://schemas.microsoft.com/office/drawing/2014/main" id="{62B24C4E-AAB8-432A-9DBE-99643AEFC70C}"/>
                  </a:ext>
                </a:extLst>
              </p:cNvPr>
              <p:cNvSpPr/>
              <p:nvPr/>
            </p:nvSpPr>
            <p:spPr>
              <a:xfrm>
                <a:off x="8409432" y="3080635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9813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9813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34" name="Freeform: Shape 433">
                <a:extLst>
                  <a:ext uri="{FF2B5EF4-FFF2-40B4-BE49-F238E27FC236}">
                    <a16:creationId xmlns:a16="http://schemas.microsoft.com/office/drawing/2014/main" id="{3728AF71-6F51-417A-A2D4-BBF3CF96D1E9}"/>
                  </a:ext>
                </a:extLst>
              </p:cNvPr>
              <p:cNvSpPr/>
              <p:nvPr/>
            </p:nvSpPr>
            <p:spPr>
              <a:xfrm>
                <a:off x="8403299" y="3119887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89" name="Graphic 2">
              <a:extLst>
                <a:ext uri="{FF2B5EF4-FFF2-40B4-BE49-F238E27FC236}">
                  <a16:creationId xmlns:a16="http://schemas.microsoft.com/office/drawing/2014/main" id="{FD7AFAF9-4D85-4282-9316-E0171A11F497}"/>
                </a:ext>
              </a:extLst>
            </p:cNvPr>
            <p:cNvGrpSpPr/>
            <p:nvPr/>
          </p:nvGrpSpPr>
          <p:grpSpPr>
            <a:xfrm>
              <a:off x="8121173" y="2910133"/>
              <a:ext cx="29439" cy="69918"/>
              <a:chOff x="8121173" y="2910133"/>
              <a:chExt cx="29439" cy="69918"/>
            </a:xfrm>
            <a:solidFill>
              <a:schemeClr val="accent1"/>
            </a:solidFill>
          </p:grpSpPr>
          <p:sp>
            <p:nvSpPr>
              <p:cNvPr id="427" name="Freeform: Shape 426">
                <a:extLst>
                  <a:ext uri="{FF2B5EF4-FFF2-40B4-BE49-F238E27FC236}">
                    <a16:creationId xmlns:a16="http://schemas.microsoft.com/office/drawing/2014/main" id="{2C1EDDC8-4E9A-437E-9370-79C09C70A0BF}"/>
                  </a:ext>
                </a:extLst>
              </p:cNvPr>
              <p:cNvSpPr/>
              <p:nvPr/>
            </p:nvSpPr>
            <p:spPr>
              <a:xfrm>
                <a:off x="8121173" y="2910133"/>
                <a:ext cx="29439" cy="69918"/>
              </a:xfrm>
              <a:custGeom>
                <a:avLst/>
                <a:gdLst>
                  <a:gd name="connsiteX0" fmla="*/ 29439 w 29439"/>
                  <a:gd name="connsiteY0" fmla="*/ 17173 h 69918"/>
                  <a:gd name="connsiteX1" fmla="*/ 29439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7173"/>
                    </a:moveTo>
                    <a:lnTo>
                      <a:pt x="29439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28" name="Freeform: Shape 427">
                <a:extLst>
                  <a:ext uri="{FF2B5EF4-FFF2-40B4-BE49-F238E27FC236}">
                    <a16:creationId xmlns:a16="http://schemas.microsoft.com/office/drawing/2014/main" id="{69C40096-CBFA-412A-8EC0-942FDB482DB8}"/>
                  </a:ext>
                </a:extLst>
              </p:cNvPr>
              <p:cNvSpPr/>
              <p:nvPr/>
            </p:nvSpPr>
            <p:spPr>
              <a:xfrm>
                <a:off x="8123626" y="2913813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29" name="Freeform: Shape 428">
                <a:extLst>
                  <a:ext uri="{FF2B5EF4-FFF2-40B4-BE49-F238E27FC236}">
                    <a16:creationId xmlns:a16="http://schemas.microsoft.com/office/drawing/2014/main" id="{3669458E-E3D9-4C1C-A83E-EAA3BDD09C88}"/>
                  </a:ext>
                </a:extLst>
              </p:cNvPr>
              <p:cNvSpPr/>
              <p:nvPr/>
            </p:nvSpPr>
            <p:spPr>
              <a:xfrm>
                <a:off x="8130986" y="2917493"/>
                <a:ext cx="17172" cy="50292"/>
              </a:xfrm>
              <a:custGeom>
                <a:avLst/>
                <a:gdLst>
                  <a:gd name="connsiteX0" fmla="*/ 0 w 17172"/>
                  <a:gd name="connsiteY0" fmla="*/ 0 h 50292"/>
                  <a:gd name="connsiteX1" fmla="*/ 0 w 17172"/>
                  <a:gd name="connsiteY1" fmla="*/ 39252 h 50292"/>
                  <a:gd name="connsiteX2" fmla="*/ 17173 w 17172"/>
                  <a:gd name="connsiteY2" fmla="*/ 50292 h 50292"/>
                  <a:gd name="connsiteX3" fmla="*/ 17173 w 17172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172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7173" y="50292"/>
                    </a:lnTo>
                    <a:lnTo>
                      <a:pt x="17173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30" name="Freeform: Shape 429">
                <a:extLst>
                  <a:ext uri="{FF2B5EF4-FFF2-40B4-BE49-F238E27FC236}">
                    <a16:creationId xmlns:a16="http://schemas.microsoft.com/office/drawing/2014/main" id="{706FE450-6FBB-4B63-B9B9-C782C5560A5F}"/>
                  </a:ext>
                </a:extLst>
              </p:cNvPr>
              <p:cNvSpPr/>
              <p:nvPr/>
            </p:nvSpPr>
            <p:spPr>
              <a:xfrm>
                <a:off x="8123626" y="2956745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7360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7360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90" name="Graphic 2">
              <a:extLst>
                <a:ext uri="{FF2B5EF4-FFF2-40B4-BE49-F238E27FC236}">
                  <a16:creationId xmlns:a16="http://schemas.microsoft.com/office/drawing/2014/main" id="{ECE7EFC6-4397-4C59-976F-90A3A006FEB8}"/>
                </a:ext>
              </a:extLst>
            </p:cNvPr>
            <p:cNvGrpSpPr/>
            <p:nvPr/>
          </p:nvGrpSpPr>
          <p:grpSpPr>
            <a:xfrm>
              <a:off x="8475670" y="3116208"/>
              <a:ext cx="29439" cy="69918"/>
              <a:chOff x="8475670" y="3116208"/>
              <a:chExt cx="29439" cy="69918"/>
            </a:xfrm>
            <a:solidFill>
              <a:schemeClr val="accent1"/>
            </a:solidFill>
          </p:grpSpPr>
          <p:sp>
            <p:nvSpPr>
              <p:cNvPr id="423" name="Freeform: Shape 422">
                <a:extLst>
                  <a:ext uri="{FF2B5EF4-FFF2-40B4-BE49-F238E27FC236}">
                    <a16:creationId xmlns:a16="http://schemas.microsoft.com/office/drawing/2014/main" id="{55245D12-F534-4A14-A8D4-2224C2A4A2BC}"/>
                  </a:ext>
                </a:extLst>
              </p:cNvPr>
              <p:cNvSpPr/>
              <p:nvPr/>
            </p:nvSpPr>
            <p:spPr>
              <a:xfrm>
                <a:off x="8475670" y="3116208"/>
                <a:ext cx="29439" cy="69918"/>
              </a:xfrm>
              <a:custGeom>
                <a:avLst/>
                <a:gdLst>
                  <a:gd name="connsiteX0" fmla="*/ 29439 w 29439"/>
                  <a:gd name="connsiteY0" fmla="*/ 17173 h 69918"/>
                  <a:gd name="connsiteX1" fmla="*/ 29439 w 29439"/>
                  <a:gd name="connsiteY1" fmla="*/ 69918 h 69918"/>
                  <a:gd name="connsiteX2" fmla="*/ 0 w 29439"/>
                  <a:gd name="connsiteY2" fmla="*/ 53972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7173"/>
                    </a:moveTo>
                    <a:lnTo>
                      <a:pt x="29439" y="69918"/>
                    </a:lnTo>
                    <a:lnTo>
                      <a:pt x="0" y="5397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24" name="Freeform: Shape 423">
                <a:extLst>
                  <a:ext uri="{FF2B5EF4-FFF2-40B4-BE49-F238E27FC236}">
                    <a16:creationId xmlns:a16="http://schemas.microsoft.com/office/drawing/2014/main" id="{68399ADF-0BBA-4D9C-908E-68C2331A557E}"/>
                  </a:ext>
                </a:extLst>
              </p:cNvPr>
              <p:cNvSpPr/>
              <p:nvPr/>
            </p:nvSpPr>
            <p:spPr>
              <a:xfrm>
                <a:off x="8478124" y="3121114"/>
                <a:ext cx="24532" cy="61331"/>
              </a:xfrm>
              <a:custGeom>
                <a:avLst/>
                <a:gdLst>
                  <a:gd name="connsiteX0" fmla="*/ 24533 w 24532"/>
                  <a:gd name="connsiteY0" fmla="*/ 13493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3493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25" name="Freeform: Shape 424">
                <a:extLst>
                  <a:ext uri="{FF2B5EF4-FFF2-40B4-BE49-F238E27FC236}">
                    <a16:creationId xmlns:a16="http://schemas.microsoft.com/office/drawing/2014/main" id="{C8F52123-FB73-4E8E-B915-1D99B7754141}"/>
                  </a:ext>
                </a:extLst>
              </p:cNvPr>
              <p:cNvSpPr/>
              <p:nvPr/>
            </p:nvSpPr>
            <p:spPr>
              <a:xfrm>
                <a:off x="8485483" y="3124794"/>
                <a:ext cx="17173" cy="50292"/>
              </a:xfrm>
              <a:custGeom>
                <a:avLst/>
                <a:gdLst>
                  <a:gd name="connsiteX0" fmla="*/ 0 w 17173"/>
                  <a:gd name="connsiteY0" fmla="*/ 0 h 50292"/>
                  <a:gd name="connsiteX1" fmla="*/ 0 w 17173"/>
                  <a:gd name="connsiteY1" fmla="*/ 39252 h 50292"/>
                  <a:gd name="connsiteX2" fmla="*/ 17173 w 17173"/>
                  <a:gd name="connsiteY2" fmla="*/ 50292 h 50292"/>
                  <a:gd name="connsiteX3" fmla="*/ 17173 w 17173"/>
                  <a:gd name="connsiteY3" fmla="*/ 9813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173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7173" y="50292"/>
                    </a:lnTo>
                    <a:lnTo>
                      <a:pt x="17173" y="9813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26" name="Freeform: Shape 425">
                <a:extLst>
                  <a:ext uri="{FF2B5EF4-FFF2-40B4-BE49-F238E27FC236}">
                    <a16:creationId xmlns:a16="http://schemas.microsoft.com/office/drawing/2014/main" id="{C62728CA-57C9-449C-9DE8-38DE4E862A68}"/>
                  </a:ext>
                </a:extLst>
              </p:cNvPr>
              <p:cNvSpPr/>
              <p:nvPr/>
            </p:nvSpPr>
            <p:spPr>
              <a:xfrm>
                <a:off x="8478124" y="3164046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7360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7360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91" name="Graphic 2">
              <a:extLst>
                <a:ext uri="{FF2B5EF4-FFF2-40B4-BE49-F238E27FC236}">
                  <a16:creationId xmlns:a16="http://schemas.microsoft.com/office/drawing/2014/main" id="{292ED2C8-88B9-4B4F-97CB-0ECE464758B2}"/>
                </a:ext>
              </a:extLst>
            </p:cNvPr>
            <p:cNvGrpSpPr/>
            <p:nvPr/>
          </p:nvGrpSpPr>
          <p:grpSpPr>
            <a:xfrm>
              <a:off x="8197224" y="2954292"/>
              <a:ext cx="29439" cy="69918"/>
              <a:chOff x="8197224" y="2954292"/>
              <a:chExt cx="29439" cy="69918"/>
            </a:xfrm>
            <a:solidFill>
              <a:schemeClr val="accent1"/>
            </a:solidFill>
          </p:grpSpPr>
          <p:sp>
            <p:nvSpPr>
              <p:cNvPr id="419" name="Freeform: Shape 418">
                <a:extLst>
                  <a:ext uri="{FF2B5EF4-FFF2-40B4-BE49-F238E27FC236}">
                    <a16:creationId xmlns:a16="http://schemas.microsoft.com/office/drawing/2014/main" id="{76E2F0C3-D75B-4888-908D-72873EE1A50A}"/>
                  </a:ext>
                </a:extLst>
              </p:cNvPr>
              <p:cNvSpPr/>
              <p:nvPr/>
            </p:nvSpPr>
            <p:spPr>
              <a:xfrm>
                <a:off x="8197224" y="2954292"/>
                <a:ext cx="29439" cy="69918"/>
              </a:xfrm>
              <a:custGeom>
                <a:avLst/>
                <a:gdLst>
                  <a:gd name="connsiteX0" fmla="*/ 29440 w 29439"/>
                  <a:gd name="connsiteY0" fmla="*/ 15946 h 69918"/>
                  <a:gd name="connsiteX1" fmla="*/ 29440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40" y="15946"/>
                    </a:moveTo>
                    <a:lnTo>
                      <a:pt x="29440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20" name="Freeform: Shape 419">
                <a:extLst>
                  <a:ext uri="{FF2B5EF4-FFF2-40B4-BE49-F238E27FC236}">
                    <a16:creationId xmlns:a16="http://schemas.microsoft.com/office/drawing/2014/main" id="{494DEB1D-608C-4B3A-9F32-03A3B2673D1A}"/>
                  </a:ext>
                </a:extLst>
              </p:cNvPr>
              <p:cNvSpPr/>
              <p:nvPr/>
            </p:nvSpPr>
            <p:spPr>
              <a:xfrm>
                <a:off x="8199677" y="2957972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21" name="Freeform: Shape 420">
                <a:extLst>
                  <a:ext uri="{FF2B5EF4-FFF2-40B4-BE49-F238E27FC236}">
                    <a16:creationId xmlns:a16="http://schemas.microsoft.com/office/drawing/2014/main" id="{DD26DC3F-31A8-4175-B8D4-3C1B502D7858}"/>
                  </a:ext>
                </a:extLst>
              </p:cNvPr>
              <p:cNvSpPr/>
              <p:nvPr/>
            </p:nvSpPr>
            <p:spPr>
              <a:xfrm>
                <a:off x="8205811" y="2961652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22" name="Freeform: Shape 421">
                <a:extLst>
                  <a:ext uri="{FF2B5EF4-FFF2-40B4-BE49-F238E27FC236}">
                    <a16:creationId xmlns:a16="http://schemas.microsoft.com/office/drawing/2014/main" id="{BA6D5A4E-38E3-4AB9-B788-47A25C48A205}"/>
                  </a:ext>
                </a:extLst>
              </p:cNvPr>
              <p:cNvSpPr/>
              <p:nvPr/>
            </p:nvSpPr>
            <p:spPr>
              <a:xfrm>
                <a:off x="8199677" y="3000904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92" name="Graphic 2">
              <a:extLst>
                <a:ext uri="{FF2B5EF4-FFF2-40B4-BE49-F238E27FC236}">
                  <a16:creationId xmlns:a16="http://schemas.microsoft.com/office/drawing/2014/main" id="{F64E5C18-CE3B-49F8-940C-A9B875D4A9A9}"/>
                </a:ext>
              </a:extLst>
            </p:cNvPr>
            <p:cNvGrpSpPr/>
            <p:nvPr/>
          </p:nvGrpSpPr>
          <p:grpSpPr>
            <a:xfrm>
              <a:off x="8316208" y="3022983"/>
              <a:ext cx="29439" cy="71144"/>
              <a:chOff x="8316208" y="3022983"/>
              <a:chExt cx="29439" cy="71144"/>
            </a:xfrm>
            <a:solidFill>
              <a:schemeClr val="accent1"/>
            </a:solidFill>
          </p:grpSpPr>
          <p:sp>
            <p:nvSpPr>
              <p:cNvPr id="415" name="Freeform: Shape 414">
                <a:extLst>
                  <a:ext uri="{FF2B5EF4-FFF2-40B4-BE49-F238E27FC236}">
                    <a16:creationId xmlns:a16="http://schemas.microsoft.com/office/drawing/2014/main" id="{56B340AD-1D84-4801-941F-E668966CA6AF}"/>
                  </a:ext>
                </a:extLst>
              </p:cNvPr>
              <p:cNvSpPr/>
              <p:nvPr/>
            </p:nvSpPr>
            <p:spPr>
              <a:xfrm>
                <a:off x="8316208" y="3022983"/>
                <a:ext cx="29439" cy="71144"/>
              </a:xfrm>
              <a:custGeom>
                <a:avLst/>
                <a:gdLst>
                  <a:gd name="connsiteX0" fmla="*/ 29439 w 29439"/>
                  <a:gd name="connsiteY0" fmla="*/ 17173 h 71144"/>
                  <a:gd name="connsiteX1" fmla="*/ 29439 w 29439"/>
                  <a:gd name="connsiteY1" fmla="*/ 71145 h 71144"/>
                  <a:gd name="connsiteX2" fmla="*/ 0 w 29439"/>
                  <a:gd name="connsiteY2" fmla="*/ 53972 h 71144"/>
                  <a:gd name="connsiteX3" fmla="*/ 0 w 29439"/>
                  <a:gd name="connsiteY3" fmla="*/ 0 h 71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71144">
                    <a:moveTo>
                      <a:pt x="29439" y="17173"/>
                    </a:moveTo>
                    <a:lnTo>
                      <a:pt x="29439" y="71145"/>
                    </a:lnTo>
                    <a:lnTo>
                      <a:pt x="0" y="5397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16" name="Freeform: Shape 415">
                <a:extLst>
                  <a:ext uri="{FF2B5EF4-FFF2-40B4-BE49-F238E27FC236}">
                    <a16:creationId xmlns:a16="http://schemas.microsoft.com/office/drawing/2014/main" id="{7D8D9315-D11D-4755-BFDA-77C8AC451C31}"/>
                  </a:ext>
                </a:extLst>
              </p:cNvPr>
              <p:cNvSpPr/>
              <p:nvPr/>
            </p:nvSpPr>
            <p:spPr>
              <a:xfrm>
                <a:off x="8318661" y="3027890"/>
                <a:ext cx="24532" cy="61331"/>
              </a:xfrm>
              <a:custGeom>
                <a:avLst/>
                <a:gdLst>
                  <a:gd name="connsiteX0" fmla="*/ 24533 w 24532"/>
                  <a:gd name="connsiteY0" fmla="*/ 13493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3493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17" name="Freeform: Shape 416">
                <a:extLst>
                  <a:ext uri="{FF2B5EF4-FFF2-40B4-BE49-F238E27FC236}">
                    <a16:creationId xmlns:a16="http://schemas.microsoft.com/office/drawing/2014/main" id="{AA7E777A-5B6D-4D67-AB0B-65471D14D723}"/>
                  </a:ext>
                </a:extLst>
              </p:cNvPr>
              <p:cNvSpPr/>
              <p:nvPr/>
            </p:nvSpPr>
            <p:spPr>
              <a:xfrm>
                <a:off x="8326021" y="3031570"/>
                <a:ext cx="17173" cy="50292"/>
              </a:xfrm>
              <a:custGeom>
                <a:avLst/>
                <a:gdLst>
                  <a:gd name="connsiteX0" fmla="*/ 0 w 17173"/>
                  <a:gd name="connsiteY0" fmla="*/ 0 h 50292"/>
                  <a:gd name="connsiteX1" fmla="*/ 0 w 17173"/>
                  <a:gd name="connsiteY1" fmla="*/ 39252 h 50292"/>
                  <a:gd name="connsiteX2" fmla="*/ 17173 w 17173"/>
                  <a:gd name="connsiteY2" fmla="*/ 50292 h 50292"/>
                  <a:gd name="connsiteX3" fmla="*/ 17173 w 17173"/>
                  <a:gd name="connsiteY3" fmla="*/ 9813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173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7173" y="50292"/>
                    </a:lnTo>
                    <a:lnTo>
                      <a:pt x="17173" y="9813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18" name="Freeform: Shape 417">
                <a:extLst>
                  <a:ext uri="{FF2B5EF4-FFF2-40B4-BE49-F238E27FC236}">
                    <a16:creationId xmlns:a16="http://schemas.microsoft.com/office/drawing/2014/main" id="{916F4D7C-853B-4D6F-90B8-05749CD14F05}"/>
                  </a:ext>
                </a:extLst>
              </p:cNvPr>
              <p:cNvSpPr/>
              <p:nvPr/>
            </p:nvSpPr>
            <p:spPr>
              <a:xfrm>
                <a:off x="8318661" y="3070822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7360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7360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93" name="Graphic 2">
              <a:extLst>
                <a:ext uri="{FF2B5EF4-FFF2-40B4-BE49-F238E27FC236}">
                  <a16:creationId xmlns:a16="http://schemas.microsoft.com/office/drawing/2014/main" id="{28CC8E33-E5DC-47C1-ACF2-FDC8D4D2B30D}"/>
                </a:ext>
              </a:extLst>
            </p:cNvPr>
            <p:cNvGrpSpPr/>
            <p:nvPr/>
          </p:nvGrpSpPr>
          <p:grpSpPr>
            <a:xfrm>
              <a:off x="8438871" y="3094128"/>
              <a:ext cx="28212" cy="69918"/>
              <a:chOff x="8438871" y="3094128"/>
              <a:chExt cx="28212" cy="69918"/>
            </a:xfrm>
            <a:solidFill>
              <a:schemeClr val="accent1"/>
            </a:solidFill>
          </p:grpSpPr>
          <p:sp>
            <p:nvSpPr>
              <p:cNvPr id="411" name="Freeform: Shape 410">
                <a:extLst>
                  <a:ext uri="{FF2B5EF4-FFF2-40B4-BE49-F238E27FC236}">
                    <a16:creationId xmlns:a16="http://schemas.microsoft.com/office/drawing/2014/main" id="{FBCD576C-E1B7-4D48-91FA-DC996E58647E}"/>
                  </a:ext>
                </a:extLst>
              </p:cNvPr>
              <p:cNvSpPr/>
              <p:nvPr/>
            </p:nvSpPr>
            <p:spPr>
              <a:xfrm>
                <a:off x="8438871" y="3094128"/>
                <a:ext cx="28212" cy="69918"/>
              </a:xfrm>
              <a:custGeom>
                <a:avLst/>
                <a:gdLst>
                  <a:gd name="connsiteX0" fmla="*/ 28212 w 28212"/>
                  <a:gd name="connsiteY0" fmla="*/ 17173 h 69918"/>
                  <a:gd name="connsiteX1" fmla="*/ 28212 w 28212"/>
                  <a:gd name="connsiteY1" fmla="*/ 69918 h 69918"/>
                  <a:gd name="connsiteX2" fmla="*/ 0 w 28212"/>
                  <a:gd name="connsiteY2" fmla="*/ 53972 h 69918"/>
                  <a:gd name="connsiteX3" fmla="*/ 0 w 28212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8212" h="69918">
                    <a:moveTo>
                      <a:pt x="28212" y="17173"/>
                    </a:moveTo>
                    <a:lnTo>
                      <a:pt x="28212" y="69918"/>
                    </a:lnTo>
                    <a:lnTo>
                      <a:pt x="0" y="5397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12" name="Freeform: Shape 411">
                <a:extLst>
                  <a:ext uri="{FF2B5EF4-FFF2-40B4-BE49-F238E27FC236}">
                    <a16:creationId xmlns:a16="http://schemas.microsoft.com/office/drawing/2014/main" id="{79B3A29E-D0FB-4083-98CA-C581FFBA397C}"/>
                  </a:ext>
                </a:extLst>
              </p:cNvPr>
              <p:cNvSpPr/>
              <p:nvPr/>
            </p:nvSpPr>
            <p:spPr>
              <a:xfrm>
                <a:off x="8441325" y="3099035"/>
                <a:ext cx="23305" cy="61331"/>
              </a:xfrm>
              <a:custGeom>
                <a:avLst/>
                <a:gdLst>
                  <a:gd name="connsiteX0" fmla="*/ 23306 w 23305"/>
                  <a:gd name="connsiteY0" fmla="*/ 13493 h 61331"/>
                  <a:gd name="connsiteX1" fmla="*/ 0 w 23305"/>
                  <a:gd name="connsiteY1" fmla="*/ 0 h 61331"/>
                  <a:gd name="connsiteX2" fmla="*/ 0 w 23305"/>
                  <a:gd name="connsiteY2" fmla="*/ 46612 h 61331"/>
                  <a:gd name="connsiteX3" fmla="*/ 23306 w 23305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305" h="61331">
                    <a:moveTo>
                      <a:pt x="23306" y="13493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3306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13" name="Freeform: Shape 412">
                <a:extLst>
                  <a:ext uri="{FF2B5EF4-FFF2-40B4-BE49-F238E27FC236}">
                    <a16:creationId xmlns:a16="http://schemas.microsoft.com/office/drawing/2014/main" id="{6419B120-9097-4453-89DF-B9EC5AF81997}"/>
                  </a:ext>
                </a:extLst>
              </p:cNvPr>
              <p:cNvSpPr/>
              <p:nvPr/>
            </p:nvSpPr>
            <p:spPr>
              <a:xfrm>
                <a:off x="8447458" y="3102715"/>
                <a:ext cx="17172" cy="50292"/>
              </a:xfrm>
              <a:custGeom>
                <a:avLst/>
                <a:gdLst>
                  <a:gd name="connsiteX0" fmla="*/ 0 w 17172"/>
                  <a:gd name="connsiteY0" fmla="*/ 0 h 50292"/>
                  <a:gd name="connsiteX1" fmla="*/ 0 w 17172"/>
                  <a:gd name="connsiteY1" fmla="*/ 39252 h 50292"/>
                  <a:gd name="connsiteX2" fmla="*/ 17173 w 17172"/>
                  <a:gd name="connsiteY2" fmla="*/ 50292 h 50292"/>
                  <a:gd name="connsiteX3" fmla="*/ 17173 w 17172"/>
                  <a:gd name="connsiteY3" fmla="*/ 9813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172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7173" y="50292"/>
                    </a:lnTo>
                    <a:lnTo>
                      <a:pt x="17173" y="9813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14" name="Freeform: Shape 413">
                <a:extLst>
                  <a:ext uri="{FF2B5EF4-FFF2-40B4-BE49-F238E27FC236}">
                    <a16:creationId xmlns:a16="http://schemas.microsoft.com/office/drawing/2014/main" id="{BDD3ACF8-0FD5-4BFC-B8E1-7F734701521A}"/>
                  </a:ext>
                </a:extLst>
              </p:cNvPr>
              <p:cNvSpPr/>
              <p:nvPr/>
            </p:nvSpPr>
            <p:spPr>
              <a:xfrm>
                <a:off x="8441325" y="3141967"/>
                <a:ext cx="23305" cy="18399"/>
              </a:xfrm>
              <a:custGeom>
                <a:avLst/>
                <a:gdLst>
                  <a:gd name="connsiteX0" fmla="*/ 23306 w 23305"/>
                  <a:gd name="connsiteY0" fmla="*/ 18400 h 18399"/>
                  <a:gd name="connsiteX1" fmla="*/ 0 w 23305"/>
                  <a:gd name="connsiteY1" fmla="*/ 3680 h 18399"/>
                  <a:gd name="connsiteX2" fmla="*/ 6133 w 23305"/>
                  <a:gd name="connsiteY2" fmla="*/ 0 h 18399"/>
                  <a:gd name="connsiteX3" fmla="*/ 23306 w 23305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305" h="18399">
                    <a:moveTo>
                      <a:pt x="23306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3306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94" name="Graphic 2">
              <a:extLst>
                <a:ext uri="{FF2B5EF4-FFF2-40B4-BE49-F238E27FC236}">
                  <a16:creationId xmlns:a16="http://schemas.microsoft.com/office/drawing/2014/main" id="{7AE52A2F-C1CC-4E80-9B84-DE8A133D436E}"/>
                </a:ext>
              </a:extLst>
            </p:cNvPr>
            <p:cNvGrpSpPr/>
            <p:nvPr/>
          </p:nvGrpSpPr>
          <p:grpSpPr>
            <a:xfrm>
              <a:off x="8159199" y="2932212"/>
              <a:ext cx="29439" cy="69918"/>
              <a:chOff x="8159199" y="2932212"/>
              <a:chExt cx="29439" cy="69918"/>
            </a:xfrm>
            <a:solidFill>
              <a:schemeClr val="accent1"/>
            </a:solidFill>
          </p:grpSpPr>
          <p:sp>
            <p:nvSpPr>
              <p:cNvPr id="407" name="Freeform: Shape 406">
                <a:extLst>
                  <a:ext uri="{FF2B5EF4-FFF2-40B4-BE49-F238E27FC236}">
                    <a16:creationId xmlns:a16="http://schemas.microsoft.com/office/drawing/2014/main" id="{8C46CA1E-572E-44EA-AE69-63687D5A1037}"/>
                  </a:ext>
                </a:extLst>
              </p:cNvPr>
              <p:cNvSpPr/>
              <p:nvPr/>
            </p:nvSpPr>
            <p:spPr>
              <a:xfrm>
                <a:off x="8159199" y="2932212"/>
                <a:ext cx="29439" cy="69918"/>
              </a:xfrm>
              <a:custGeom>
                <a:avLst/>
                <a:gdLst>
                  <a:gd name="connsiteX0" fmla="*/ 29439 w 29439"/>
                  <a:gd name="connsiteY0" fmla="*/ 17173 h 69918"/>
                  <a:gd name="connsiteX1" fmla="*/ 29439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7173"/>
                    </a:moveTo>
                    <a:lnTo>
                      <a:pt x="29439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08" name="Freeform: Shape 407">
                <a:extLst>
                  <a:ext uri="{FF2B5EF4-FFF2-40B4-BE49-F238E27FC236}">
                    <a16:creationId xmlns:a16="http://schemas.microsoft.com/office/drawing/2014/main" id="{8E498C3A-6872-4A15-B1B0-4B0B2A79BA1E}"/>
                  </a:ext>
                </a:extLst>
              </p:cNvPr>
              <p:cNvSpPr/>
              <p:nvPr/>
            </p:nvSpPr>
            <p:spPr>
              <a:xfrm>
                <a:off x="8161652" y="2935892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09" name="Freeform: Shape 408">
                <a:extLst>
                  <a:ext uri="{FF2B5EF4-FFF2-40B4-BE49-F238E27FC236}">
                    <a16:creationId xmlns:a16="http://schemas.microsoft.com/office/drawing/2014/main" id="{9D62CA49-845F-48FE-B458-DFE664295369}"/>
                  </a:ext>
                </a:extLst>
              </p:cNvPr>
              <p:cNvSpPr/>
              <p:nvPr/>
            </p:nvSpPr>
            <p:spPr>
              <a:xfrm>
                <a:off x="8167785" y="2939572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10" name="Freeform: Shape 409">
                <a:extLst>
                  <a:ext uri="{FF2B5EF4-FFF2-40B4-BE49-F238E27FC236}">
                    <a16:creationId xmlns:a16="http://schemas.microsoft.com/office/drawing/2014/main" id="{D061FE89-0889-4184-AA9B-9CA7822A7E59}"/>
                  </a:ext>
                </a:extLst>
              </p:cNvPr>
              <p:cNvSpPr/>
              <p:nvPr/>
            </p:nvSpPr>
            <p:spPr>
              <a:xfrm>
                <a:off x="8161652" y="2978824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95" name="Graphic 2">
              <a:extLst>
                <a:ext uri="{FF2B5EF4-FFF2-40B4-BE49-F238E27FC236}">
                  <a16:creationId xmlns:a16="http://schemas.microsoft.com/office/drawing/2014/main" id="{A8039D08-A0CE-425F-A6FE-56DF3C8A2F0C}"/>
                </a:ext>
              </a:extLst>
            </p:cNvPr>
            <p:cNvGrpSpPr/>
            <p:nvPr/>
          </p:nvGrpSpPr>
          <p:grpSpPr>
            <a:xfrm>
              <a:off x="8279409" y="3000904"/>
              <a:ext cx="29439" cy="71144"/>
              <a:chOff x="8279409" y="3000904"/>
              <a:chExt cx="29439" cy="71144"/>
            </a:xfrm>
            <a:solidFill>
              <a:schemeClr val="accent1"/>
            </a:solidFill>
          </p:grpSpPr>
          <p:sp>
            <p:nvSpPr>
              <p:cNvPr id="403" name="Freeform: Shape 402">
                <a:extLst>
                  <a:ext uri="{FF2B5EF4-FFF2-40B4-BE49-F238E27FC236}">
                    <a16:creationId xmlns:a16="http://schemas.microsoft.com/office/drawing/2014/main" id="{7B975847-4CCB-44A2-95F5-5D6A42CF94EB}"/>
                  </a:ext>
                </a:extLst>
              </p:cNvPr>
              <p:cNvSpPr/>
              <p:nvPr/>
            </p:nvSpPr>
            <p:spPr>
              <a:xfrm>
                <a:off x="8279409" y="3000904"/>
                <a:ext cx="29439" cy="71144"/>
              </a:xfrm>
              <a:custGeom>
                <a:avLst/>
                <a:gdLst>
                  <a:gd name="connsiteX0" fmla="*/ 29439 w 29439"/>
                  <a:gd name="connsiteY0" fmla="*/ 17173 h 71144"/>
                  <a:gd name="connsiteX1" fmla="*/ 29439 w 29439"/>
                  <a:gd name="connsiteY1" fmla="*/ 71145 h 71144"/>
                  <a:gd name="connsiteX2" fmla="*/ 0 w 29439"/>
                  <a:gd name="connsiteY2" fmla="*/ 53972 h 71144"/>
                  <a:gd name="connsiteX3" fmla="*/ 0 w 29439"/>
                  <a:gd name="connsiteY3" fmla="*/ 0 h 71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71144">
                    <a:moveTo>
                      <a:pt x="29439" y="17173"/>
                    </a:moveTo>
                    <a:lnTo>
                      <a:pt x="29439" y="71145"/>
                    </a:lnTo>
                    <a:lnTo>
                      <a:pt x="0" y="5397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04" name="Freeform: Shape 403">
                <a:extLst>
                  <a:ext uri="{FF2B5EF4-FFF2-40B4-BE49-F238E27FC236}">
                    <a16:creationId xmlns:a16="http://schemas.microsoft.com/office/drawing/2014/main" id="{8FA8D0B0-43CF-402A-8D4E-453B13FAC78F}"/>
                  </a:ext>
                </a:extLst>
              </p:cNvPr>
              <p:cNvSpPr/>
              <p:nvPr/>
            </p:nvSpPr>
            <p:spPr>
              <a:xfrm>
                <a:off x="8281862" y="3005810"/>
                <a:ext cx="24532" cy="61331"/>
              </a:xfrm>
              <a:custGeom>
                <a:avLst/>
                <a:gdLst>
                  <a:gd name="connsiteX0" fmla="*/ 24533 w 24532"/>
                  <a:gd name="connsiteY0" fmla="*/ 13493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3493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05" name="Freeform: Shape 404">
                <a:extLst>
                  <a:ext uri="{FF2B5EF4-FFF2-40B4-BE49-F238E27FC236}">
                    <a16:creationId xmlns:a16="http://schemas.microsoft.com/office/drawing/2014/main" id="{DFEF0206-44FA-4A66-9025-C5B72E171960}"/>
                  </a:ext>
                </a:extLst>
              </p:cNvPr>
              <p:cNvSpPr/>
              <p:nvPr/>
            </p:nvSpPr>
            <p:spPr>
              <a:xfrm>
                <a:off x="8287995" y="3009490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9813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9813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06" name="Freeform: Shape 405">
                <a:extLst>
                  <a:ext uri="{FF2B5EF4-FFF2-40B4-BE49-F238E27FC236}">
                    <a16:creationId xmlns:a16="http://schemas.microsoft.com/office/drawing/2014/main" id="{40291D60-DC40-4FB8-B5AC-19457C956C68}"/>
                  </a:ext>
                </a:extLst>
              </p:cNvPr>
              <p:cNvSpPr/>
              <p:nvPr/>
            </p:nvSpPr>
            <p:spPr>
              <a:xfrm>
                <a:off x="8281862" y="3048743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96" name="Graphic 2">
              <a:extLst>
                <a:ext uri="{FF2B5EF4-FFF2-40B4-BE49-F238E27FC236}">
                  <a16:creationId xmlns:a16="http://schemas.microsoft.com/office/drawing/2014/main" id="{8180EFA7-AB2C-40B0-A65F-AD071D325362}"/>
                </a:ext>
              </a:extLst>
            </p:cNvPr>
            <p:cNvGrpSpPr/>
            <p:nvPr/>
          </p:nvGrpSpPr>
          <p:grpSpPr>
            <a:xfrm>
              <a:off x="8513696" y="3200845"/>
              <a:ext cx="29439" cy="71144"/>
              <a:chOff x="8513696" y="3200845"/>
              <a:chExt cx="29439" cy="71144"/>
            </a:xfrm>
            <a:solidFill>
              <a:schemeClr val="accent1"/>
            </a:solidFill>
          </p:grpSpPr>
          <p:sp>
            <p:nvSpPr>
              <p:cNvPr id="399" name="Freeform: Shape 398">
                <a:extLst>
                  <a:ext uri="{FF2B5EF4-FFF2-40B4-BE49-F238E27FC236}">
                    <a16:creationId xmlns:a16="http://schemas.microsoft.com/office/drawing/2014/main" id="{EDD4AF55-5C8C-4DEE-B38F-EB02AE9EAAA9}"/>
                  </a:ext>
                </a:extLst>
              </p:cNvPr>
              <p:cNvSpPr/>
              <p:nvPr/>
            </p:nvSpPr>
            <p:spPr>
              <a:xfrm>
                <a:off x="8513696" y="3200845"/>
                <a:ext cx="29439" cy="71144"/>
              </a:xfrm>
              <a:custGeom>
                <a:avLst/>
                <a:gdLst>
                  <a:gd name="connsiteX0" fmla="*/ 29439 w 29439"/>
                  <a:gd name="connsiteY0" fmla="*/ 17173 h 71144"/>
                  <a:gd name="connsiteX1" fmla="*/ 29439 w 29439"/>
                  <a:gd name="connsiteY1" fmla="*/ 71145 h 71144"/>
                  <a:gd name="connsiteX2" fmla="*/ 0 w 29439"/>
                  <a:gd name="connsiteY2" fmla="*/ 53972 h 71144"/>
                  <a:gd name="connsiteX3" fmla="*/ 0 w 29439"/>
                  <a:gd name="connsiteY3" fmla="*/ 0 h 71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71144">
                    <a:moveTo>
                      <a:pt x="29439" y="17173"/>
                    </a:moveTo>
                    <a:lnTo>
                      <a:pt x="29439" y="71145"/>
                    </a:lnTo>
                    <a:lnTo>
                      <a:pt x="0" y="5397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00" name="Freeform: Shape 399">
                <a:extLst>
                  <a:ext uri="{FF2B5EF4-FFF2-40B4-BE49-F238E27FC236}">
                    <a16:creationId xmlns:a16="http://schemas.microsoft.com/office/drawing/2014/main" id="{D375E94A-7127-4B78-A547-D6351A1EE169}"/>
                  </a:ext>
                </a:extLst>
              </p:cNvPr>
              <p:cNvSpPr/>
              <p:nvPr/>
            </p:nvSpPr>
            <p:spPr>
              <a:xfrm>
                <a:off x="8516149" y="3205752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01" name="Freeform: Shape 400">
                <a:extLst>
                  <a:ext uri="{FF2B5EF4-FFF2-40B4-BE49-F238E27FC236}">
                    <a16:creationId xmlns:a16="http://schemas.microsoft.com/office/drawing/2014/main" id="{3FBE6DF5-E722-4712-9776-57EE4C98B8D1}"/>
                  </a:ext>
                </a:extLst>
              </p:cNvPr>
              <p:cNvSpPr/>
              <p:nvPr/>
            </p:nvSpPr>
            <p:spPr>
              <a:xfrm>
                <a:off x="8522282" y="3209432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02" name="Freeform: Shape 401">
                <a:extLst>
                  <a:ext uri="{FF2B5EF4-FFF2-40B4-BE49-F238E27FC236}">
                    <a16:creationId xmlns:a16="http://schemas.microsoft.com/office/drawing/2014/main" id="{871C7B6A-FA88-4E3F-8FED-E5D6D7021D8D}"/>
                  </a:ext>
                </a:extLst>
              </p:cNvPr>
              <p:cNvSpPr/>
              <p:nvPr/>
            </p:nvSpPr>
            <p:spPr>
              <a:xfrm>
                <a:off x="8516149" y="3248684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97" name="Graphic 2">
              <a:extLst>
                <a:ext uri="{FF2B5EF4-FFF2-40B4-BE49-F238E27FC236}">
                  <a16:creationId xmlns:a16="http://schemas.microsoft.com/office/drawing/2014/main" id="{DFE7DD7F-FD7E-40F5-BCD5-65D224BB30DB}"/>
                </a:ext>
              </a:extLst>
            </p:cNvPr>
            <p:cNvGrpSpPr/>
            <p:nvPr/>
          </p:nvGrpSpPr>
          <p:grpSpPr>
            <a:xfrm>
              <a:off x="8235250" y="3038929"/>
              <a:ext cx="29439" cy="69918"/>
              <a:chOff x="8235250" y="3038929"/>
              <a:chExt cx="29439" cy="69918"/>
            </a:xfrm>
            <a:solidFill>
              <a:schemeClr val="accent1"/>
            </a:solidFill>
          </p:grpSpPr>
          <p:sp>
            <p:nvSpPr>
              <p:cNvPr id="395" name="Freeform: Shape 394">
                <a:extLst>
                  <a:ext uri="{FF2B5EF4-FFF2-40B4-BE49-F238E27FC236}">
                    <a16:creationId xmlns:a16="http://schemas.microsoft.com/office/drawing/2014/main" id="{0908139B-7CEF-481B-875B-F9504A360F62}"/>
                  </a:ext>
                </a:extLst>
              </p:cNvPr>
              <p:cNvSpPr/>
              <p:nvPr/>
            </p:nvSpPr>
            <p:spPr>
              <a:xfrm>
                <a:off x="8235250" y="3038929"/>
                <a:ext cx="29439" cy="69918"/>
              </a:xfrm>
              <a:custGeom>
                <a:avLst/>
                <a:gdLst>
                  <a:gd name="connsiteX0" fmla="*/ 29439 w 29439"/>
                  <a:gd name="connsiteY0" fmla="*/ 17173 h 69918"/>
                  <a:gd name="connsiteX1" fmla="*/ 29439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7173"/>
                    </a:moveTo>
                    <a:lnTo>
                      <a:pt x="29439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96" name="Freeform: Shape 395">
                <a:extLst>
                  <a:ext uri="{FF2B5EF4-FFF2-40B4-BE49-F238E27FC236}">
                    <a16:creationId xmlns:a16="http://schemas.microsoft.com/office/drawing/2014/main" id="{BA17CF6C-C8D5-4AF3-8558-45798F814BDD}"/>
                  </a:ext>
                </a:extLst>
              </p:cNvPr>
              <p:cNvSpPr/>
              <p:nvPr/>
            </p:nvSpPr>
            <p:spPr>
              <a:xfrm>
                <a:off x="8237703" y="3042609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7839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7839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97" name="Freeform: Shape 396">
                <a:extLst>
                  <a:ext uri="{FF2B5EF4-FFF2-40B4-BE49-F238E27FC236}">
                    <a16:creationId xmlns:a16="http://schemas.microsoft.com/office/drawing/2014/main" id="{B911E441-9DFD-49B2-97F7-08DEB146CB79}"/>
                  </a:ext>
                </a:extLst>
              </p:cNvPr>
              <p:cNvSpPr/>
              <p:nvPr/>
            </p:nvSpPr>
            <p:spPr>
              <a:xfrm>
                <a:off x="8243836" y="3046289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98" name="Freeform: Shape 397">
                <a:extLst>
                  <a:ext uri="{FF2B5EF4-FFF2-40B4-BE49-F238E27FC236}">
                    <a16:creationId xmlns:a16="http://schemas.microsoft.com/office/drawing/2014/main" id="{12200590-9929-4895-A42D-D9719C102F44}"/>
                  </a:ext>
                </a:extLst>
              </p:cNvPr>
              <p:cNvSpPr/>
              <p:nvPr/>
            </p:nvSpPr>
            <p:spPr>
              <a:xfrm>
                <a:off x="8237703" y="3085542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4907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4907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98" name="Graphic 2">
              <a:extLst>
                <a:ext uri="{FF2B5EF4-FFF2-40B4-BE49-F238E27FC236}">
                  <a16:creationId xmlns:a16="http://schemas.microsoft.com/office/drawing/2014/main" id="{73A5D37A-95E9-460E-AEAE-AF66F20522CF}"/>
                </a:ext>
              </a:extLst>
            </p:cNvPr>
            <p:cNvGrpSpPr/>
            <p:nvPr/>
          </p:nvGrpSpPr>
          <p:grpSpPr>
            <a:xfrm>
              <a:off x="8354234" y="3108848"/>
              <a:ext cx="29439" cy="69918"/>
              <a:chOff x="8354234" y="3108848"/>
              <a:chExt cx="29439" cy="69918"/>
            </a:xfrm>
            <a:solidFill>
              <a:schemeClr val="accent1"/>
            </a:solidFill>
          </p:grpSpPr>
          <p:sp>
            <p:nvSpPr>
              <p:cNvPr id="391" name="Freeform: Shape 390">
                <a:extLst>
                  <a:ext uri="{FF2B5EF4-FFF2-40B4-BE49-F238E27FC236}">
                    <a16:creationId xmlns:a16="http://schemas.microsoft.com/office/drawing/2014/main" id="{9BFF28BB-712E-4B13-82E8-484C71B8AE88}"/>
                  </a:ext>
                </a:extLst>
              </p:cNvPr>
              <p:cNvSpPr/>
              <p:nvPr/>
            </p:nvSpPr>
            <p:spPr>
              <a:xfrm>
                <a:off x="8354234" y="3108848"/>
                <a:ext cx="29439" cy="69918"/>
              </a:xfrm>
              <a:custGeom>
                <a:avLst/>
                <a:gdLst>
                  <a:gd name="connsiteX0" fmla="*/ 29439 w 29439"/>
                  <a:gd name="connsiteY0" fmla="*/ 17173 h 69918"/>
                  <a:gd name="connsiteX1" fmla="*/ 29439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7173"/>
                    </a:moveTo>
                    <a:lnTo>
                      <a:pt x="29439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92" name="Freeform: Shape 391">
                <a:extLst>
                  <a:ext uri="{FF2B5EF4-FFF2-40B4-BE49-F238E27FC236}">
                    <a16:creationId xmlns:a16="http://schemas.microsoft.com/office/drawing/2014/main" id="{33A211E4-E54B-4A00-9400-1015EEF06398}"/>
                  </a:ext>
                </a:extLst>
              </p:cNvPr>
              <p:cNvSpPr/>
              <p:nvPr/>
            </p:nvSpPr>
            <p:spPr>
              <a:xfrm>
                <a:off x="8356687" y="3112528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93" name="Freeform: Shape 392">
                <a:extLst>
                  <a:ext uri="{FF2B5EF4-FFF2-40B4-BE49-F238E27FC236}">
                    <a16:creationId xmlns:a16="http://schemas.microsoft.com/office/drawing/2014/main" id="{DC311B88-1CFE-4B83-81FA-1F2FB60CB960}"/>
                  </a:ext>
                </a:extLst>
              </p:cNvPr>
              <p:cNvSpPr/>
              <p:nvPr/>
            </p:nvSpPr>
            <p:spPr>
              <a:xfrm>
                <a:off x="8362820" y="3116208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94" name="Freeform: Shape 393">
                <a:extLst>
                  <a:ext uri="{FF2B5EF4-FFF2-40B4-BE49-F238E27FC236}">
                    <a16:creationId xmlns:a16="http://schemas.microsoft.com/office/drawing/2014/main" id="{5325D8EA-4C1A-442B-A3A1-AD82F7FE36AF}"/>
                  </a:ext>
                </a:extLst>
              </p:cNvPr>
              <p:cNvSpPr/>
              <p:nvPr/>
            </p:nvSpPr>
            <p:spPr>
              <a:xfrm>
                <a:off x="8356687" y="3155460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99" name="Graphic 2">
              <a:extLst>
                <a:ext uri="{FF2B5EF4-FFF2-40B4-BE49-F238E27FC236}">
                  <a16:creationId xmlns:a16="http://schemas.microsoft.com/office/drawing/2014/main" id="{ADFDE6FF-CE0E-4DF1-99E6-D670CA145D56}"/>
                </a:ext>
              </a:extLst>
            </p:cNvPr>
            <p:cNvGrpSpPr/>
            <p:nvPr/>
          </p:nvGrpSpPr>
          <p:grpSpPr>
            <a:xfrm>
              <a:off x="8400845" y="3135834"/>
              <a:ext cx="29439" cy="69918"/>
              <a:chOff x="8400845" y="3135834"/>
              <a:chExt cx="29439" cy="69918"/>
            </a:xfrm>
            <a:solidFill>
              <a:schemeClr val="accent1"/>
            </a:solidFill>
          </p:grpSpPr>
          <p:sp>
            <p:nvSpPr>
              <p:cNvPr id="387" name="Freeform: Shape 386">
                <a:extLst>
                  <a:ext uri="{FF2B5EF4-FFF2-40B4-BE49-F238E27FC236}">
                    <a16:creationId xmlns:a16="http://schemas.microsoft.com/office/drawing/2014/main" id="{9C89FFB3-1125-44CC-B5E5-432C679766E2}"/>
                  </a:ext>
                </a:extLst>
              </p:cNvPr>
              <p:cNvSpPr/>
              <p:nvPr/>
            </p:nvSpPr>
            <p:spPr>
              <a:xfrm>
                <a:off x="8400845" y="3135834"/>
                <a:ext cx="29439" cy="69918"/>
              </a:xfrm>
              <a:custGeom>
                <a:avLst/>
                <a:gdLst>
                  <a:gd name="connsiteX0" fmla="*/ 29439 w 29439"/>
                  <a:gd name="connsiteY0" fmla="*/ 15946 h 69918"/>
                  <a:gd name="connsiteX1" fmla="*/ 29439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5946"/>
                    </a:moveTo>
                    <a:lnTo>
                      <a:pt x="29439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8" name="Freeform: Shape 387">
                <a:extLst>
                  <a:ext uri="{FF2B5EF4-FFF2-40B4-BE49-F238E27FC236}">
                    <a16:creationId xmlns:a16="http://schemas.microsoft.com/office/drawing/2014/main" id="{82BA5B03-47ED-4935-80C8-FC05AAB45D41}"/>
                  </a:ext>
                </a:extLst>
              </p:cNvPr>
              <p:cNvSpPr/>
              <p:nvPr/>
            </p:nvSpPr>
            <p:spPr>
              <a:xfrm>
                <a:off x="8403299" y="3139514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9" name="Freeform: Shape 388">
                <a:extLst>
                  <a:ext uri="{FF2B5EF4-FFF2-40B4-BE49-F238E27FC236}">
                    <a16:creationId xmlns:a16="http://schemas.microsoft.com/office/drawing/2014/main" id="{953AC8AB-3B5D-4703-8181-1977234F5AE9}"/>
                  </a:ext>
                </a:extLst>
              </p:cNvPr>
              <p:cNvSpPr/>
              <p:nvPr/>
            </p:nvSpPr>
            <p:spPr>
              <a:xfrm>
                <a:off x="8409432" y="3143193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90" name="Freeform: Shape 389">
                <a:extLst>
                  <a:ext uri="{FF2B5EF4-FFF2-40B4-BE49-F238E27FC236}">
                    <a16:creationId xmlns:a16="http://schemas.microsoft.com/office/drawing/2014/main" id="{130705E5-E507-456E-9866-38DD9D5A456A}"/>
                  </a:ext>
                </a:extLst>
              </p:cNvPr>
              <p:cNvSpPr/>
              <p:nvPr/>
            </p:nvSpPr>
            <p:spPr>
              <a:xfrm>
                <a:off x="8403299" y="3182446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00" name="Graphic 2">
              <a:extLst>
                <a:ext uri="{FF2B5EF4-FFF2-40B4-BE49-F238E27FC236}">
                  <a16:creationId xmlns:a16="http://schemas.microsoft.com/office/drawing/2014/main" id="{AC5F0E90-94A2-4286-B8D7-FA656773F23D}"/>
                </a:ext>
              </a:extLst>
            </p:cNvPr>
            <p:cNvGrpSpPr/>
            <p:nvPr/>
          </p:nvGrpSpPr>
          <p:grpSpPr>
            <a:xfrm>
              <a:off x="8121173" y="2972691"/>
              <a:ext cx="29439" cy="69918"/>
              <a:chOff x="8121173" y="2972691"/>
              <a:chExt cx="29439" cy="69918"/>
            </a:xfrm>
            <a:solidFill>
              <a:schemeClr val="accent1"/>
            </a:solidFill>
          </p:grpSpPr>
          <p:sp>
            <p:nvSpPr>
              <p:cNvPr id="383" name="Freeform: Shape 382">
                <a:extLst>
                  <a:ext uri="{FF2B5EF4-FFF2-40B4-BE49-F238E27FC236}">
                    <a16:creationId xmlns:a16="http://schemas.microsoft.com/office/drawing/2014/main" id="{217E3486-C4DF-45AB-B89C-204DBB9CFCF7}"/>
                  </a:ext>
                </a:extLst>
              </p:cNvPr>
              <p:cNvSpPr/>
              <p:nvPr/>
            </p:nvSpPr>
            <p:spPr>
              <a:xfrm>
                <a:off x="8121173" y="2972691"/>
                <a:ext cx="29439" cy="69918"/>
              </a:xfrm>
              <a:custGeom>
                <a:avLst/>
                <a:gdLst>
                  <a:gd name="connsiteX0" fmla="*/ 29439 w 29439"/>
                  <a:gd name="connsiteY0" fmla="*/ 17173 h 69918"/>
                  <a:gd name="connsiteX1" fmla="*/ 29439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7173"/>
                    </a:moveTo>
                    <a:lnTo>
                      <a:pt x="29439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4" name="Freeform: Shape 383">
                <a:extLst>
                  <a:ext uri="{FF2B5EF4-FFF2-40B4-BE49-F238E27FC236}">
                    <a16:creationId xmlns:a16="http://schemas.microsoft.com/office/drawing/2014/main" id="{EFF7A50E-BFFF-4BDB-9EEE-37084F2D488D}"/>
                  </a:ext>
                </a:extLst>
              </p:cNvPr>
              <p:cNvSpPr/>
              <p:nvPr/>
            </p:nvSpPr>
            <p:spPr>
              <a:xfrm>
                <a:off x="8123626" y="2976371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7839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7839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5" name="Freeform: Shape 384">
                <a:extLst>
                  <a:ext uri="{FF2B5EF4-FFF2-40B4-BE49-F238E27FC236}">
                    <a16:creationId xmlns:a16="http://schemas.microsoft.com/office/drawing/2014/main" id="{10A63C52-D5BD-49D9-8A19-415761558662}"/>
                  </a:ext>
                </a:extLst>
              </p:cNvPr>
              <p:cNvSpPr/>
              <p:nvPr/>
            </p:nvSpPr>
            <p:spPr>
              <a:xfrm>
                <a:off x="8130986" y="2980051"/>
                <a:ext cx="17172" cy="50292"/>
              </a:xfrm>
              <a:custGeom>
                <a:avLst/>
                <a:gdLst>
                  <a:gd name="connsiteX0" fmla="*/ 0 w 17172"/>
                  <a:gd name="connsiteY0" fmla="*/ 0 h 50292"/>
                  <a:gd name="connsiteX1" fmla="*/ 0 w 17172"/>
                  <a:gd name="connsiteY1" fmla="*/ 40479 h 50292"/>
                  <a:gd name="connsiteX2" fmla="*/ 17173 w 17172"/>
                  <a:gd name="connsiteY2" fmla="*/ 50292 h 50292"/>
                  <a:gd name="connsiteX3" fmla="*/ 17173 w 17172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172" h="50292">
                    <a:moveTo>
                      <a:pt x="0" y="0"/>
                    </a:moveTo>
                    <a:lnTo>
                      <a:pt x="0" y="40479"/>
                    </a:lnTo>
                    <a:lnTo>
                      <a:pt x="17173" y="50292"/>
                    </a:lnTo>
                    <a:lnTo>
                      <a:pt x="17173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6" name="Freeform: Shape 385">
                <a:extLst>
                  <a:ext uri="{FF2B5EF4-FFF2-40B4-BE49-F238E27FC236}">
                    <a16:creationId xmlns:a16="http://schemas.microsoft.com/office/drawing/2014/main" id="{B4A4D324-2418-4263-A835-7A2592A27066}"/>
                  </a:ext>
                </a:extLst>
              </p:cNvPr>
              <p:cNvSpPr/>
              <p:nvPr/>
            </p:nvSpPr>
            <p:spPr>
              <a:xfrm>
                <a:off x="8123626" y="3020530"/>
                <a:ext cx="24532" cy="17172"/>
              </a:xfrm>
              <a:custGeom>
                <a:avLst/>
                <a:gdLst>
                  <a:gd name="connsiteX0" fmla="*/ 24533 w 24532"/>
                  <a:gd name="connsiteY0" fmla="*/ 17173 h 17172"/>
                  <a:gd name="connsiteX1" fmla="*/ 0 w 24532"/>
                  <a:gd name="connsiteY1" fmla="*/ 3680 h 17172"/>
                  <a:gd name="connsiteX2" fmla="*/ 7360 w 24532"/>
                  <a:gd name="connsiteY2" fmla="*/ 0 h 17172"/>
                  <a:gd name="connsiteX3" fmla="*/ 24533 w 24532"/>
                  <a:gd name="connsiteY3" fmla="*/ 9813 h 171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7172">
                    <a:moveTo>
                      <a:pt x="24533" y="17173"/>
                    </a:moveTo>
                    <a:lnTo>
                      <a:pt x="0" y="3680"/>
                    </a:lnTo>
                    <a:lnTo>
                      <a:pt x="7360" y="0"/>
                    </a:lnTo>
                    <a:lnTo>
                      <a:pt x="24533" y="9813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01" name="Graphic 2">
              <a:extLst>
                <a:ext uri="{FF2B5EF4-FFF2-40B4-BE49-F238E27FC236}">
                  <a16:creationId xmlns:a16="http://schemas.microsoft.com/office/drawing/2014/main" id="{548487DB-3CBF-441B-8F31-0565EF79B4F4}"/>
                </a:ext>
              </a:extLst>
            </p:cNvPr>
            <p:cNvGrpSpPr/>
            <p:nvPr/>
          </p:nvGrpSpPr>
          <p:grpSpPr>
            <a:xfrm>
              <a:off x="8475670" y="3178766"/>
              <a:ext cx="29439" cy="71144"/>
              <a:chOff x="8475670" y="3178766"/>
              <a:chExt cx="29439" cy="71144"/>
            </a:xfrm>
            <a:solidFill>
              <a:schemeClr val="accent1"/>
            </a:solidFill>
          </p:grpSpPr>
          <p:sp>
            <p:nvSpPr>
              <p:cNvPr id="379" name="Freeform: Shape 378">
                <a:extLst>
                  <a:ext uri="{FF2B5EF4-FFF2-40B4-BE49-F238E27FC236}">
                    <a16:creationId xmlns:a16="http://schemas.microsoft.com/office/drawing/2014/main" id="{D8008466-9E7E-449D-B23F-9C7268E41625}"/>
                  </a:ext>
                </a:extLst>
              </p:cNvPr>
              <p:cNvSpPr/>
              <p:nvPr/>
            </p:nvSpPr>
            <p:spPr>
              <a:xfrm>
                <a:off x="8475670" y="3178766"/>
                <a:ext cx="29439" cy="71144"/>
              </a:xfrm>
              <a:custGeom>
                <a:avLst/>
                <a:gdLst>
                  <a:gd name="connsiteX0" fmla="*/ 29439 w 29439"/>
                  <a:gd name="connsiteY0" fmla="*/ 17173 h 71144"/>
                  <a:gd name="connsiteX1" fmla="*/ 29439 w 29439"/>
                  <a:gd name="connsiteY1" fmla="*/ 71145 h 71144"/>
                  <a:gd name="connsiteX2" fmla="*/ 0 w 29439"/>
                  <a:gd name="connsiteY2" fmla="*/ 53972 h 71144"/>
                  <a:gd name="connsiteX3" fmla="*/ 0 w 29439"/>
                  <a:gd name="connsiteY3" fmla="*/ 0 h 71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71144">
                    <a:moveTo>
                      <a:pt x="29439" y="17173"/>
                    </a:moveTo>
                    <a:lnTo>
                      <a:pt x="29439" y="71145"/>
                    </a:lnTo>
                    <a:lnTo>
                      <a:pt x="0" y="5397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0" name="Freeform: Shape 379">
                <a:extLst>
                  <a:ext uri="{FF2B5EF4-FFF2-40B4-BE49-F238E27FC236}">
                    <a16:creationId xmlns:a16="http://schemas.microsoft.com/office/drawing/2014/main" id="{213E170B-3C78-49FB-A025-613B5DAE2BF1}"/>
                  </a:ext>
                </a:extLst>
              </p:cNvPr>
              <p:cNvSpPr/>
              <p:nvPr/>
            </p:nvSpPr>
            <p:spPr>
              <a:xfrm>
                <a:off x="8478124" y="3183672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1" name="Freeform: Shape 380">
                <a:extLst>
                  <a:ext uri="{FF2B5EF4-FFF2-40B4-BE49-F238E27FC236}">
                    <a16:creationId xmlns:a16="http://schemas.microsoft.com/office/drawing/2014/main" id="{AB2F6A7B-86A9-4BA8-A6B1-7A7320068236}"/>
                  </a:ext>
                </a:extLst>
              </p:cNvPr>
              <p:cNvSpPr/>
              <p:nvPr/>
            </p:nvSpPr>
            <p:spPr>
              <a:xfrm>
                <a:off x="8485483" y="3187352"/>
                <a:ext cx="17173" cy="50292"/>
              </a:xfrm>
              <a:custGeom>
                <a:avLst/>
                <a:gdLst>
                  <a:gd name="connsiteX0" fmla="*/ 0 w 17173"/>
                  <a:gd name="connsiteY0" fmla="*/ 0 h 50292"/>
                  <a:gd name="connsiteX1" fmla="*/ 0 w 17173"/>
                  <a:gd name="connsiteY1" fmla="*/ 39252 h 50292"/>
                  <a:gd name="connsiteX2" fmla="*/ 17173 w 17173"/>
                  <a:gd name="connsiteY2" fmla="*/ 50292 h 50292"/>
                  <a:gd name="connsiteX3" fmla="*/ 17173 w 17173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173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7173" y="50292"/>
                    </a:lnTo>
                    <a:lnTo>
                      <a:pt x="17173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2" name="Freeform: Shape 381">
                <a:extLst>
                  <a:ext uri="{FF2B5EF4-FFF2-40B4-BE49-F238E27FC236}">
                    <a16:creationId xmlns:a16="http://schemas.microsoft.com/office/drawing/2014/main" id="{041DF26F-5188-434F-BFBD-194BAEB180DB}"/>
                  </a:ext>
                </a:extLst>
              </p:cNvPr>
              <p:cNvSpPr/>
              <p:nvPr/>
            </p:nvSpPr>
            <p:spPr>
              <a:xfrm>
                <a:off x="8478124" y="3226605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7360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7360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02" name="Graphic 2">
              <a:extLst>
                <a:ext uri="{FF2B5EF4-FFF2-40B4-BE49-F238E27FC236}">
                  <a16:creationId xmlns:a16="http://schemas.microsoft.com/office/drawing/2014/main" id="{D5478F49-5AB9-427B-937A-92DDAE44C814}"/>
                </a:ext>
              </a:extLst>
            </p:cNvPr>
            <p:cNvGrpSpPr/>
            <p:nvPr/>
          </p:nvGrpSpPr>
          <p:grpSpPr>
            <a:xfrm>
              <a:off x="8197224" y="3016850"/>
              <a:ext cx="29439" cy="69918"/>
              <a:chOff x="8197224" y="3016850"/>
              <a:chExt cx="29439" cy="69918"/>
            </a:xfrm>
            <a:solidFill>
              <a:schemeClr val="accent1"/>
            </a:solidFill>
          </p:grpSpPr>
          <p:sp>
            <p:nvSpPr>
              <p:cNvPr id="375" name="Freeform: Shape 374">
                <a:extLst>
                  <a:ext uri="{FF2B5EF4-FFF2-40B4-BE49-F238E27FC236}">
                    <a16:creationId xmlns:a16="http://schemas.microsoft.com/office/drawing/2014/main" id="{DE381C12-EA00-4EFE-B5FD-1514690F8D2F}"/>
                  </a:ext>
                </a:extLst>
              </p:cNvPr>
              <p:cNvSpPr/>
              <p:nvPr/>
            </p:nvSpPr>
            <p:spPr>
              <a:xfrm>
                <a:off x="8197224" y="3016850"/>
                <a:ext cx="29439" cy="69918"/>
              </a:xfrm>
              <a:custGeom>
                <a:avLst/>
                <a:gdLst>
                  <a:gd name="connsiteX0" fmla="*/ 29440 w 29439"/>
                  <a:gd name="connsiteY0" fmla="*/ 17173 h 69918"/>
                  <a:gd name="connsiteX1" fmla="*/ 29440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40" y="17173"/>
                    </a:moveTo>
                    <a:lnTo>
                      <a:pt x="29440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76" name="Freeform: Shape 375">
                <a:extLst>
                  <a:ext uri="{FF2B5EF4-FFF2-40B4-BE49-F238E27FC236}">
                    <a16:creationId xmlns:a16="http://schemas.microsoft.com/office/drawing/2014/main" id="{75AE7BA8-F2F6-44B3-89AD-C371EB7FE7DF}"/>
                  </a:ext>
                </a:extLst>
              </p:cNvPr>
              <p:cNvSpPr/>
              <p:nvPr/>
            </p:nvSpPr>
            <p:spPr>
              <a:xfrm>
                <a:off x="8199677" y="3020530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7839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7839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77" name="Freeform: Shape 376">
                <a:extLst>
                  <a:ext uri="{FF2B5EF4-FFF2-40B4-BE49-F238E27FC236}">
                    <a16:creationId xmlns:a16="http://schemas.microsoft.com/office/drawing/2014/main" id="{4D261398-54B9-4AAF-A43D-177111F88553}"/>
                  </a:ext>
                </a:extLst>
              </p:cNvPr>
              <p:cNvSpPr/>
              <p:nvPr/>
            </p:nvSpPr>
            <p:spPr>
              <a:xfrm>
                <a:off x="8205811" y="3024210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40479 h 50292"/>
                  <a:gd name="connsiteX2" fmla="*/ 18400 w 18399"/>
                  <a:gd name="connsiteY2" fmla="*/ 50292 h 50292"/>
                  <a:gd name="connsiteX3" fmla="*/ 18400 w 18399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40479"/>
                    </a:lnTo>
                    <a:lnTo>
                      <a:pt x="18400" y="50292"/>
                    </a:lnTo>
                    <a:lnTo>
                      <a:pt x="18400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78" name="Freeform: Shape 377">
                <a:extLst>
                  <a:ext uri="{FF2B5EF4-FFF2-40B4-BE49-F238E27FC236}">
                    <a16:creationId xmlns:a16="http://schemas.microsoft.com/office/drawing/2014/main" id="{F1C844C6-02A4-4BA4-900D-5040314B1DFD}"/>
                  </a:ext>
                </a:extLst>
              </p:cNvPr>
              <p:cNvSpPr/>
              <p:nvPr/>
            </p:nvSpPr>
            <p:spPr>
              <a:xfrm>
                <a:off x="8199677" y="3064689"/>
                <a:ext cx="24532" cy="17172"/>
              </a:xfrm>
              <a:custGeom>
                <a:avLst/>
                <a:gdLst>
                  <a:gd name="connsiteX0" fmla="*/ 24533 w 24532"/>
                  <a:gd name="connsiteY0" fmla="*/ 17173 h 17172"/>
                  <a:gd name="connsiteX1" fmla="*/ 0 w 24532"/>
                  <a:gd name="connsiteY1" fmla="*/ 3680 h 17172"/>
                  <a:gd name="connsiteX2" fmla="*/ 6133 w 24532"/>
                  <a:gd name="connsiteY2" fmla="*/ 0 h 17172"/>
                  <a:gd name="connsiteX3" fmla="*/ 24533 w 24532"/>
                  <a:gd name="connsiteY3" fmla="*/ 9813 h 171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7172">
                    <a:moveTo>
                      <a:pt x="24533" y="17173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9813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03" name="Graphic 2">
              <a:extLst>
                <a:ext uri="{FF2B5EF4-FFF2-40B4-BE49-F238E27FC236}">
                  <a16:creationId xmlns:a16="http://schemas.microsoft.com/office/drawing/2014/main" id="{DC35D30E-B11F-4307-8495-CB4C23C91BD7}"/>
                </a:ext>
              </a:extLst>
            </p:cNvPr>
            <p:cNvGrpSpPr/>
            <p:nvPr/>
          </p:nvGrpSpPr>
          <p:grpSpPr>
            <a:xfrm>
              <a:off x="8316208" y="3086768"/>
              <a:ext cx="29439" cy="69918"/>
              <a:chOff x="8316208" y="3086768"/>
              <a:chExt cx="29439" cy="69918"/>
            </a:xfrm>
            <a:solidFill>
              <a:schemeClr val="accent1"/>
            </a:solidFill>
          </p:grpSpPr>
          <p:sp>
            <p:nvSpPr>
              <p:cNvPr id="371" name="Freeform: Shape 370">
                <a:extLst>
                  <a:ext uri="{FF2B5EF4-FFF2-40B4-BE49-F238E27FC236}">
                    <a16:creationId xmlns:a16="http://schemas.microsoft.com/office/drawing/2014/main" id="{88D0FEE4-FE4E-482B-A515-ADE48C3AD27C}"/>
                  </a:ext>
                </a:extLst>
              </p:cNvPr>
              <p:cNvSpPr/>
              <p:nvPr/>
            </p:nvSpPr>
            <p:spPr>
              <a:xfrm>
                <a:off x="8316208" y="3086768"/>
                <a:ext cx="29439" cy="69918"/>
              </a:xfrm>
              <a:custGeom>
                <a:avLst/>
                <a:gdLst>
                  <a:gd name="connsiteX0" fmla="*/ 29439 w 29439"/>
                  <a:gd name="connsiteY0" fmla="*/ 17173 h 69918"/>
                  <a:gd name="connsiteX1" fmla="*/ 29439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7173"/>
                    </a:moveTo>
                    <a:lnTo>
                      <a:pt x="29439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72" name="Freeform: Shape 371">
                <a:extLst>
                  <a:ext uri="{FF2B5EF4-FFF2-40B4-BE49-F238E27FC236}">
                    <a16:creationId xmlns:a16="http://schemas.microsoft.com/office/drawing/2014/main" id="{473A752A-E92F-4578-B5C6-7605DFF9CCAD}"/>
                  </a:ext>
                </a:extLst>
              </p:cNvPr>
              <p:cNvSpPr/>
              <p:nvPr/>
            </p:nvSpPr>
            <p:spPr>
              <a:xfrm>
                <a:off x="8318661" y="3090448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73" name="Freeform: Shape 372">
                <a:extLst>
                  <a:ext uri="{FF2B5EF4-FFF2-40B4-BE49-F238E27FC236}">
                    <a16:creationId xmlns:a16="http://schemas.microsoft.com/office/drawing/2014/main" id="{8613CFFD-67FA-4C49-8FFA-D33D138F8A9B}"/>
                  </a:ext>
                </a:extLst>
              </p:cNvPr>
              <p:cNvSpPr/>
              <p:nvPr/>
            </p:nvSpPr>
            <p:spPr>
              <a:xfrm>
                <a:off x="8326021" y="3094128"/>
                <a:ext cx="17173" cy="50292"/>
              </a:xfrm>
              <a:custGeom>
                <a:avLst/>
                <a:gdLst>
                  <a:gd name="connsiteX0" fmla="*/ 0 w 17173"/>
                  <a:gd name="connsiteY0" fmla="*/ 0 h 50292"/>
                  <a:gd name="connsiteX1" fmla="*/ 0 w 17173"/>
                  <a:gd name="connsiteY1" fmla="*/ 39252 h 50292"/>
                  <a:gd name="connsiteX2" fmla="*/ 17173 w 17173"/>
                  <a:gd name="connsiteY2" fmla="*/ 50292 h 50292"/>
                  <a:gd name="connsiteX3" fmla="*/ 17173 w 17173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173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7173" y="50292"/>
                    </a:lnTo>
                    <a:lnTo>
                      <a:pt x="17173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74" name="Freeform: Shape 373">
                <a:extLst>
                  <a:ext uri="{FF2B5EF4-FFF2-40B4-BE49-F238E27FC236}">
                    <a16:creationId xmlns:a16="http://schemas.microsoft.com/office/drawing/2014/main" id="{CCEA6AC8-B74B-43FB-B89B-9838C0313857}"/>
                  </a:ext>
                </a:extLst>
              </p:cNvPr>
              <p:cNvSpPr/>
              <p:nvPr/>
            </p:nvSpPr>
            <p:spPr>
              <a:xfrm>
                <a:off x="8318661" y="3133380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7360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7360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04" name="Graphic 2">
              <a:extLst>
                <a:ext uri="{FF2B5EF4-FFF2-40B4-BE49-F238E27FC236}">
                  <a16:creationId xmlns:a16="http://schemas.microsoft.com/office/drawing/2014/main" id="{D94BD63B-0A09-4006-9223-F6738A939B80}"/>
                </a:ext>
              </a:extLst>
            </p:cNvPr>
            <p:cNvGrpSpPr/>
            <p:nvPr/>
          </p:nvGrpSpPr>
          <p:grpSpPr>
            <a:xfrm>
              <a:off x="8438871" y="3157913"/>
              <a:ext cx="28212" cy="69918"/>
              <a:chOff x="8438871" y="3157913"/>
              <a:chExt cx="28212" cy="69918"/>
            </a:xfrm>
            <a:solidFill>
              <a:schemeClr val="accent1"/>
            </a:solidFill>
          </p:grpSpPr>
          <p:sp>
            <p:nvSpPr>
              <p:cNvPr id="367" name="Freeform: Shape 366">
                <a:extLst>
                  <a:ext uri="{FF2B5EF4-FFF2-40B4-BE49-F238E27FC236}">
                    <a16:creationId xmlns:a16="http://schemas.microsoft.com/office/drawing/2014/main" id="{8609CDF4-89A1-43EB-9B56-1F3F4DAD7703}"/>
                  </a:ext>
                </a:extLst>
              </p:cNvPr>
              <p:cNvSpPr/>
              <p:nvPr/>
            </p:nvSpPr>
            <p:spPr>
              <a:xfrm>
                <a:off x="8438871" y="3157913"/>
                <a:ext cx="28212" cy="69918"/>
              </a:xfrm>
              <a:custGeom>
                <a:avLst/>
                <a:gdLst>
                  <a:gd name="connsiteX0" fmla="*/ 28212 w 28212"/>
                  <a:gd name="connsiteY0" fmla="*/ 15946 h 69918"/>
                  <a:gd name="connsiteX1" fmla="*/ 28212 w 28212"/>
                  <a:gd name="connsiteY1" fmla="*/ 69918 h 69918"/>
                  <a:gd name="connsiteX2" fmla="*/ 0 w 28212"/>
                  <a:gd name="connsiteY2" fmla="*/ 52745 h 69918"/>
                  <a:gd name="connsiteX3" fmla="*/ 0 w 28212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8212" h="69918">
                    <a:moveTo>
                      <a:pt x="28212" y="15946"/>
                    </a:moveTo>
                    <a:lnTo>
                      <a:pt x="28212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68" name="Freeform: Shape 367">
                <a:extLst>
                  <a:ext uri="{FF2B5EF4-FFF2-40B4-BE49-F238E27FC236}">
                    <a16:creationId xmlns:a16="http://schemas.microsoft.com/office/drawing/2014/main" id="{4A9F275A-CFBA-46D6-9A8F-960A253FC511}"/>
                  </a:ext>
                </a:extLst>
              </p:cNvPr>
              <p:cNvSpPr/>
              <p:nvPr/>
            </p:nvSpPr>
            <p:spPr>
              <a:xfrm>
                <a:off x="8441325" y="3161593"/>
                <a:ext cx="23305" cy="61331"/>
              </a:xfrm>
              <a:custGeom>
                <a:avLst/>
                <a:gdLst>
                  <a:gd name="connsiteX0" fmla="*/ 23306 w 23305"/>
                  <a:gd name="connsiteY0" fmla="*/ 14720 h 61331"/>
                  <a:gd name="connsiteX1" fmla="*/ 0 w 23305"/>
                  <a:gd name="connsiteY1" fmla="*/ 0 h 61331"/>
                  <a:gd name="connsiteX2" fmla="*/ 0 w 23305"/>
                  <a:gd name="connsiteY2" fmla="*/ 46612 h 61331"/>
                  <a:gd name="connsiteX3" fmla="*/ 23306 w 23305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305" h="61331">
                    <a:moveTo>
                      <a:pt x="23306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3306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69" name="Freeform: Shape 368">
                <a:extLst>
                  <a:ext uri="{FF2B5EF4-FFF2-40B4-BE49-F238E27FC236}">
                    <a16:creationId xmlns:a16="http://schemas.microsoft.com/office/drawing/2014/main" id="{11718C8D-3E4B-4DA5-8E61-8D7A7F6BA370}"/>
                  </a:ext>
                </a:extLst>
              </p:cNvPr>
              <p:cNvSpPr/>
              <p:nvPr/>
            </p:nvSpPr>
            <p:spPr>
              <a:xfrm>
                <a:off x="8447458" y="3165273"/>
                <a:ext cx="17172" cy="50292"/>
              </a:xfrm>
              <a:custGeom>
                <a:avLst/>
                <a:gdLst>
                  <a:gd name="connsiteX0" fmla="*/ 0 w 17172"/>
                  <a:gd name="connsiteY0" fmla="*/ 0 h 50292"/>
                  <a:gd name="connsiteX1" fmla="*/ 0 w 17172"/>
                  <a:gd name="connsiteY1" fmla="*/ 39252 h 50292"/>
                  <a:gd name="connsiteX2" fmla="*/ 17173 w 17172"/>
                  <a:gd name="connsiteY2" fmla="*/ 50292 h 50292"/>
                  <a:gd name="connsiteX3" fmla="*/ 17173 w 17172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172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7173" y="50292"/>
                    </a:lnTo>
                    <a:lnTo>
                      <a:pt x="17173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70" name="Freeform: Shape 369">
                <a:extLst>
                  <a:ext uri="{FF2B5EF4-FFF2-40B4-BE49-F238E27FC236}">
                    <a16:creationId xmlns:a16="http://schemas.microsoft.com/office/drawing/2014/main" id="{1E79A445-620B-444F-9A06-7636626DBA24}"/>
                  </a:ext>
                </a:extLst>
              </p:cNvPr>
              <p:cNvSpPr/>
              <p:nvPr/>
            </p:nvSpPr>
            <p:spPr>
              <a:xfrm>
                <a:off x="8441325" y="3204525"/>
                <a:ext cx="23305" cy="18399"/>
              </a:xfrm>
              <a:custGeom>
                <a:avLst/>
                <a:gdLst>
                  <a:gd name="connsiteX0" fmla="*/ 23306 w 23305"/>
                  <a:gd name="connsiteY0" fmla="*/ 18400 h 18399"/>
                  <a:gd name="connsiteX1" fmla="*/ 0 w 23305"/>
                  <a:gd name="connsiteY1" fmla="*/ 3680 h 18399"/>
                  <a:gd name="connsiteX2" fmla="*/ 6133 w 23305"/>
                  <a:gd name="connsiteY2" fmla="*/ 0 h 18399"/>
                  <a:gd name="connsiteX3" fmla="*/ 23306 w 23305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305" h="18399">
                    <a:moveTo>
                      <a:pt x="23306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3306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05" name="Graphic 2">
              <a:extLst>
                <a:ext uri="{FF2B5EF4-FFF2-40B4-BE49-F238E27FC236}">
                  <a16:creationId xmlns:a16="http://schemas.microsoft.com/office/drawing/2014/main" id="{5CD1FD33-ECFD-47D6-8E2F-DA9E81AE23A7}"/>
                </a:ext>
              </a:extLst>
            </p:cNvPr>
            <p:cNvGrpSpPr/>
            <p:nvPr/>
          </p:nvGrpSpPr>
          <p:grpSpPr>
            <a:xfrm>
              <a:off x="8159199" y="2994771"/>
              <a:ext cx="29439" cy="69918"/>
              <a:chOff x="8159199" y="2994771"/>
              <a:chExt cx="29439" cy="69918"/>
            </a:xfrm>
            <a:solidFill>
              <a:schemeClr val="accent1"/>
            </a:solidFill>
          </p:grpSpPr>
          <p:sp>
            <p:nvSpPr>
              <p:cNvPr id="363" name="Freeform: Shape 362">
                <a:extLst>
                  <a:ext uri="{FF2B5EF4-FFF2-40B4-BE49-F238E27FC236}">
                    <a16:creationId xmlns:a16="http://schemas.microsoft.com/office/drawing/2014/main" id="{AB81F1E3-7F73-4109-9A49-840228A7C32D}"/>
                  </a:ext>
                </a:extLst>
              </p:cNvPr>
              <p:cNvSpPr/>
              <p:nvPr/>
            </p:nvSpPr>
            <p:spPr>
              <a:xfrm>
                <a:off x="8159199" y="2994771"/>
                <a:ext cx="29439" cy="69918"/>
              </a:xfrm>
              <a:custGeom>
                <a:avLst/>
                <a:gdLst>
                  <a:gd name="connsiteX0" fmla="*/ 29439 w 29439"/>
                  <a:gd name="connsiteY0" fmla="*/ 17173 h 69918"/>
                  <a:gd name="connsiteX1" fmla="*/ 29439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7173"/>
                    </a:moveTo>
                    <a:lnTo>
                      <a:pt x="29439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64" name="Freeform: Shape 363">
                <a:extLst>
                  <a:ext uri="{FF2B5EF4-FFF2-40B4-BE49-F238E27FC236}">
                    <a16:creationId xmlns:a16="http://schemas.microsoft.com/office/drawing/2014/main" id="{BC724051-2241-46F5-8DAC-E56E15B598D6}"/>
                  </a:ext>
                </a:extLst>
              </p:cNvPr>
              <p:cNvSpPr/>
              <p:nvPr/>
            </p:nvSpPr>
            <p:spPr>
              <a:xfrm>
                <a:off x="8161652" y="2998451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7839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7839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65" name="Freeform: Shape 364">
                <a:extLst>
                  <a:ext uri="{FF2B5EF4-FFF2-40B4-BE49-F238E27FC236}">
                    <a16:creationId xmlns:a16="http://schemas.microsoft.com/office/drawing/2014/main" id="{52FEB95D-BBE9-49DF-BA7F-028CF22B0D6D}"/>
                  </a:ext>
                </a:extLst>
              </p:cNvPr>
              <p:cNvSpPr/>
              <p:nvPr/>
            </p:nvSpPr>
            <p:spPr>
              <a:xfrm>
                <a:off x="8167785" y="3002130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40479 h 50292"/>
                  <a:gd name="connsiteX2" fmla="*/ 18400 w 18399"/>
                  <a:gd name="connsiteY2" fmla="*/ 50292 h 50292"/>
                  <a:gd name="connsiteX3" fmla="*/ 18400 w 18399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40479"/>
                    </a:lnTo>
                    <a:lnTo>
                      <a:pt x="18400" y="50292"/>
                    </a:lnTo>
                    <a:lnTo>
                      <a:pt x="18400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66" name="Freeform: Shape 365">
                <a:extLst>
                  <a:ext uri="{FF2B5EF4-FFF2-40B4-BE49-F238E27FC236}">
                    <a16:creationId xmlns:a16="http://schemas.microsoft.com/office/drawing/2014/main" id="{5101CE8E-B914-48CD-B588-C7B13F3E30B4}"/>
                  </a:ext>
                </a:extLst>
              </p:cNvPr>
              <p:cNvSpPr/>
              <p:nvPr/>
            </p:nvSpPr>
            <p:spPr>
              <a:xfrm>
                <a:off x="8161652" y="3042609"/>
                <a:ext cx="24532" cy="17172"/>
              </a:xfrm>
              <a:custGeom>
                <a:avLst/>
                <a:gdLst>
                  <a:gd name="connsiteX0" fmla="*/ 24533 w 24532"/>
                  <a:gd name="connsiteY0" fmla="*/ 17173 h 17172"/>
                  <a:gd name="connsiteX1" fmla="*/ 0 w 24532"/>
                  <a:gd name="connsiteY1" fmla="*/ 3680 h 17172"/>
                  <a:gd name="connsiteX2" fmla="*/ 6133 w 24532"/>
                  <a:gd name="connsiteY2" fmla="*/ 0 h 17172"/>
                  <a:gd name="connsiteX3" fmla="*/ 24533 w 24532"/>
                  <a:gd name="connsiteY3" fmla="*/ 9813 h 171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7172">
                    <a:moveTo>
                      <a:pt x="24533" y="17173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9813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06" name="Graphic 2">
              <a:extLst>
                <a:ext uri="{FF2B5EF4-FFF2-40B4-BE49-F238E27FC236}">
                  <a16:creationId xmlns:a16="http://schemas.microsoft.com/office/drawing/2014/main" id="{935B5A9D-9662-4667-8E61-8F0C73079519}"/>
                </a:ext>
              </a:extLst>
            </p:cNvPr>
            <p:cNvGrpSpPr/>
            <p:nvPr/>
          </p:nvGrpSpPr>
          <p:grpSpPr>
            <a:xfrm>
              <a:off x="8279409" y="3064689"/>
              <a:ext cx="29439" cy="69918"/>
              <a:chOff x="8279409" y="3064689"/>
              <a:chExt cx="29439" cy="69918"/>
            </a:xfrm>
            <a:solidFill>
              <a:schemeClr val="accent1"/>
            </a:solidFill>
          </p:grpSpPr>
          <p:sp>
            <p:nvSpPr>
              <p:cNvPr id="359" name="Freeform: Shape 358">
                <a:extLst>
                  <a:ext uri="{FF2B5EF4-FFF2-40B4-BE49-F238E27FC236}">
                    <a16:creationId xmlns:a16="http://schemas.microsoft.com/office/drawing/2014/main" id="{3C5C4044-FD8C-4B02-BE7C-2792FC218936}"/>
                  </a:ext>
                </a:extLst>
              </p:cNvPr>
              <p:cNvSpPr/>
              <p:nvPr/>
            </p:nvSpPr>
            <p:spPr>
              <a:xfrm>
                <a:off x="8279409" y="3064689"/>
                <a:ext cx="29439" cy="69918"/>
              </a:xfrm>
              <a:custGeom>
                <a:avLst/>
                <a:gdLst>
                  <a:gd name="connsiteX0" fmla="*/ 29439 w 29439"/>
                  <a:gd name="connsiteY0" fmla="*/ 17173 h 69918"/>
                  <a:gd name="connsiteX1" fmla="*/ 29439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7173"/>
                    </a:moveTo>
                    <a:lnTo>
                      <a:pt x="29439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60" name="Freeform: Shape 359">
                <a:extLst>
                  <a:ext uri="{FF2B5EF4-FFF2-40B4-BE49-F238E27FC236}">
                    <a16:creationId xmlns:a16="http://schemas.microsoft.com/office/drawing/2014/main" id="{B5F388D8-AD95-4BC3-B982-9BD2CB087A40}"/>
                  </a:ext>
                </a:extLst>
              </p:cNvPr>
              <p:cNvSpPr/>
              <p:nvPr/>
            </p:nvSpPr>
            <p:spPr>
              <a:xfrm>
                <a:off x="8281862" y="3068369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61" name="Freeform: Shape 360">
                <a:extLst>
                  <a:ext uri="{FF2B5EF4-FFF2-40B4-BE49-F238E27FC236}">
                    <a16:creationId xmlns:a16="http://schemas.microsoft.com/office/drawing/2014/main" id="{4E4DB969-9DDD-4437-9418-BAF61743DC5F}"/>
                  </a:ext>
                </a:extLst>
              </p:cNvPr>
              <p:cNvSpPr/>
              <p:nvPr/>
            </p:nvSpPr>
            <p:spPr>
              <a:xfrm>
                <a:off x="8287995" y="3072049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62" name="Freeform: Shape 361">
                <a:extLst>
                  <a:ext uri="{FF2B5EF4-FFF2-40B4-BE49-F238E27FC236}">
                    <a16:creationId xmlns:a16="http://schemas.microsoft.com/office/drawing/2014/main" id="{46F6AB93-9100-4C55-8E87-782FC4FED73A}"/>
                  </a:ext>
                </a:extLst>
              </p:cNvPr>
              <p:cNvSpPr/>
              <p:nvPr/>
            </p:nvSpPr>
            <p:spPr>
              <a:xfrm>
                <a:off x="8281862" y="3111301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FE81D4D6-199B-4E6E-AFBA-9B30AD8F2FEF}"/>
                </a:ext>
              </a:extLst>
            </p:cNvPr>
            <p:cNvSpPr/>
            <p:nvPr/>
          </p:nvSpPr>
          <p:spPr>
            <a:xfrm>
              <a:off x="8727130" y="3359081"/>
              <a:ext cx="122663" cy="246553"/>
            </a:xfrm>
            <a:custGeom>
              <a:avLst/>
              <a:gdLst>
                <a:gd name="connsiteX0" fmla="*/ 0 w 122663"/>
                <a:gd name="connsiteY0" fmla="*/ 67465 h 246553"/>
                <a:gd name="connsiteX1" fmla="*/ 122663 w 122663"/>
                <a:gd name="connsiteY1" fmla="*/ 0 h 246553"/>
                <a:gd name="connsiteX2" fmla="*/ 122663 w 122663"/>
                <a:gd name="connsiteY2" fmla="*/ 179089 h 246553"/>
                <a:gd name="connsiteX3" fmla="*/ 0 w 122663"/>
                <a:gd name="connsiteY3" fmla="*/ 246554 h 246553"/>
                <a:gd name="connsiteX4" fmla="*/ 0 w 122663"/>
                <a:gd name="connsiteY4" fmla="*/ 88318 h 246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663" h="246553">
                  <a:moveTo>
                    <a:pt x="0" y="67465"/>
                  </a:moveTo>
                  <a:lnTo>
                    <a:pt x="122663" y="0"/>
                  </a:lnTo>
                  <a:lnTo>
                    <a:pt x="122663" y="179089"/>
                  </a:lnTo>
                  <a:lnTo>
                    <a:pt x="0" y="246554"/>
                  </a:lnTo>
                  <a:lnTo>
                    <a:pt x="0" y="88318"/>
                  </a:lnTo>
                  <a:close/>
                </a:path>
              </a:pathLst>
            </a:custGeom>
            <a:solidFill>
              <a:srgbClr val="383A3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AB699B49-5BBC-4082-B35B-A9AE0C3A24B6}"/>
                </a:ext>
              </a:extLst>
            </p:cNvPr>
            <p:cNvSpPr/>
            <p:nvPr/>
          </p:nvSpPr>
          <p:spPr>
            <a:xfrm>
              <a:off x="8727130" y="3363988"/>
              <a:ext cx="114076" cy="234287"/>
            </a:xfrm>
            <a:custGeom>
              <a:avLst/>
              <a:gdLst>
                <a:gd name="connsiteX0" fmla="*/ 114077 w 114076"/>
                <a:gd name="connsiteY0" fmla="*/ 0 h 234287"/>
                <a:gd name="connsiteX1" fmla="*/ 114077 w 114076"/>
                <a:gd name="connsiteY1" fmla="*/ 171729 h 234287"/>
                <a:gd name="connsiteX2" fmla="*/ 91998 w 114076"/>
                <a:gd name="connsiteY2" fmla="*/ 183995 h 234287"/>
                <a:gd name="connsiteX3" fmla="*/ 24533 w 114076"/>
                <a:gd name="connsiteY3" fmla="*/ 220794 h 234287"/>
                <a:gd name="connsiteX4" fmla="*/ 0 w 114076"/>
                <a:gd name="connsiteY4" fmla="*/ 234287 h 234287"/>
                <a:gd name="connsiteX5" fmla="*/ 0 w 114076"/>
                <a:gd name="connsiteY5" fmla="*/ 83411 h 234287"/>
                <a:gd name="connsiteX6" fmla="*/ 0 w 114076"/>
                <a:gd name="connsiteY6" fmla="*/ 62558 h 234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4076" h="234287">
                  <a:moveTo>
                    <a:pt x="114077" y="0"/>
                  </a:moveTo>
                  <a:lnTo>
                    <a:pt x="114077" y="171729"/>
                  </a:lnTo>
                  <a:lnTo>
                    <a:pt x="91998" y="183995"/>
                  </a:lnTo>
                  <a:lnTo>
                    <a:pt x="24533" y="220794"/>
                  </a:lnTo>
                  <a:lnTo>
                    <a:pt x="0" y="234287"/>
                  </a:lnTo>
                  <a:lnTo>
                    <a:pt x="0" y="83411"/>
                  </a:lnTo>
                  <a:lnTo>
                    <a:pt x="0" y="62558"/>
                  </a:lnTo>
                  <a:close/>
                </a:path>
              </a:pathLst>
            </a:custGeom>
            <a:solidFill>
              <a:srgbClr val="3B3B3C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209" name="Graphic 2">
              <a:extLst>
                <a:ext uri="{FF2B5EF4-FFF2-40B4-BE49-F238E27FC236}">
                  <a16:creationId xmlns:a16="http://schemas.microsoft.com/office/drawing/2014/main" id="{7520B687-E878-444F-A706-9EA925FE04AE}"/>
                </a:ext>
              </a:extLst>
            </p:cNvPr>
            <p:cNvGrpSpPr/>
            <p:nvPr/>
          </p:nvGrpSpPr>
          <p:grpSpPr>
            <a:xfrm>
              <a:off x="8600787" y="3016850"/>
              <a:ext cx="251460" cy="262499"/>
              <a:chOff x="8600787" y="3016850"/>
              <a:chExt cx="251460" cy="262499"/>
            </a:xfrm>
            <a:solidFill>
              <a:schemeClr val="accent1"/>
            </a:solidFill>
          </p:grpSpPr>
          <p:grpSp>
            <p:nvGrpSpPr>
              <p:cNvPr id="335" name="Graphic 2">
                <a:extLst>
                  <a:ext uri="{FF2B5EF4-FFF2-40B4-BE49-F238E27FC236}">
                    <a16:creationId xmlns:a16="http://schemas.microsoft.com/office/drawing/2014/main" id="{DD290D8D-FEBB-49D0-A692-57D20D935E89}"/>
                  </a:ext>
                </a:extLst>
              </p:cNvPr>
              <p:cNvGrpSpPr/>
              <p:nvPr/>
            </p:nvGrpSpPr>
            <p:grpSpPr>
              <a:xfrm>
                <a:off x="8600787" y="3134607"/>
                <a:ext cx="41705" cy="144742"/>
                <a:chOff x="8600787" y="3134607"/>
                <a:chExt cx="41705" cy="144742"/>
              </a:xfrm>
              <a:solidFill>
                <a:schemeClr val="accent1"/>
              </a:solidFill>
            </p:grpSpPr>
            <p:sp>
              <p:nvSpPr>
                <p:cNvPr id="354" name="Freeform: Shape 353">
                  <a:extLst>
                    <a:ext uri="{FF2B5EF4-FFF2-40B4-BE49-F238E27FC236}">
                      <a16:creationId xmlns:a16="http://schemas.microsoft.com/office/drawing/2014/main" id="{44E58699-627D-4C24-BEBB-21D83EE98FB6}"/>
                    </a:ext>
                  </a:extLst>
                </p:cNvPr>
                <p:cNvSpPr/>
                <p:nvPr/>
              </p:nvSpPr>
              <p:spPr>
                <a:xfrm>
                  <a:off x="8600787" y="3134607"/>
                  <a:ext cx="41705" cy="144742"/>
                </a:xfrm>
                <a:custGeom>
                  <a:avLst/>
                  <a:gdLst>
                    <a:gd name="connsiteX0" fmla="*/ 0 w 41705"/>
                    <a:gd name="connsiteY0" fmla="*/ 23306 h 144742"/>
                    <a:gd name="connsiteX1" fmla="*/ 0 w 41705"/>
                    <a:gd name="connsiteY1" fmla="*/ 144743 h 144742"/>
                    <a:gd name="connsiteX2" fmla="*/ 41705 w 41705"/>
                    <a:gd name="connsiteY2" fmla="*/ 121437 h 144742"/>
                    <a:gd name="connsiteX3" fmla="*/ 41705 w 41705"/>
                    <a:gd name="connsiteY3" fmla="*/ 0 h 1447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1705" h="144742">
                      <a:moveTo>
                        <a:pt x="0" y="23306"/>
                      </a:moveTo>
                      <a:lnTo>
                        <a:pt x="0" y="144743"/>
                      </a:lnTo>
                      <a:lnTo>
                        <a:pt x="41705" y="121437"/>
                      </a:lnTo>
                      <a:lnTo>
                        <a:pt x="4170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355" name="Graphic 2">
                  <a:extLst>
                    <a:ext uri="{FF2B5EF4-FFF2-40B4-BE49-F238E27FC236}">
                      <a16:creationId xmlns:a16="http://schemas.microsoft.com/office/drawing/2014/main" id="{F600B880-BDD3-48AC-9F01-638151CB100F}"/>
                    </a:ext>
                  </a:extLst>
                </p:cNvPr>
                <p:cNvGrpSpPr/>
                <p:nvPr/>
              </p:nvGrpSpPr>
              <p:grpSpPr>
                <a:xfrm>
                  <a:off x="8604467" y="3140740"/>
                  <a:ext cx="34345" cy="132476"/>
                  <a:chOff x="8604467" y="3140740"/>
                  <a:chExt cx="34345" cy="132476"/>
                </a:xfrm>
                <a:solidFill>
                  <a:schemeClr val="accent1"/>
                </a:solidFill>
              </p:grpSpPr>
              <p:sp>
                <p:nvSpPr>
                  <p:cNvPr id="356" name="Freeform: Shape 355">
                    <a:extLst>
                      <a:ext uri="{FF2B5EF4-FFF2-40B4-BE49-F238E27FC236}">
                        <a16:creationId xmlns:a16="http://schemas.microsoft.com/office/drawing/2014/main" id="{7279B645-C1E6-4985-85DE-69B163004BEB}"/>
                      </a:ext>
                    </a:extLst>
                  </p:cNvPr>
                  <p:cNvSpPr/>
                  <p:nvPr/>
                </p:nvSpPr>
                <p:spPr>
                  <a:xfrm>
                    <a:off x="8604467" y="3140740"/>
                    <a:ext cx="34345" cy="132476"/>
                  </a:xfrm>
                  <a:custGeom>
                    <a:avLst/>
                    <a:gdLst>
                      <a:gd name="connsiteX0" fmla="*/ 0 w 34345"/>
                      <a:gd name="connsiteY0" fmla="*/ 19626 h 132476"/>
                      <a:gd name="connsiteX1" fmla="*/ 34346 w 34345"/>
                      <a:gd name="connsiteY1" fmla="*/ 0 h 132476"/>
                      <a:gd name="connsiteX2" fmla="*/ 34346 w 34345"/>
                      <a:gd name="connsiteY2" fmla="*/ 112850 h 132476"/>
                      <a:gd name="connsiteX3" fmla="*/ 0 w 34345"/>
                      <a:gd name="connsiteY3" fmla="*/ 132477 h 1324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132476">
                        <a:moveTo>
                          <a:pt x="0" y="19626"/>
                        </a:moveTo>
                        <a:lnTo>
                          <a:pt x="34346" y="0"/>
                        </a:lnTo>
                        <a:lnTo>
                          <a:pt x="34346" y="112850"/>
                        </a:lnTo>
                        <a:lnTo>
                          <a:pt x="0" y="132477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57" name="Freeform: Shape 356">
                    <a:extLst>
                      <a:ext uri="{FF2B5EF4-FFF2-40B4-BE49-F238E27FC236}">
                        <a16:creationId xmlns:a16="http://schemas.microsoft.com/office/drawing/2014/main" id="{58F396CB-2C66-487D-AF24-8A2E9F57F9D2}"/>
                      </a:ext>
                    </a:extLst>
                  </p:cNvPr>
                  <p:cNvSpPr/>
                  <p:nvPr/>
                </p:nvSpPr>
                <p:spPr>
                  <a:xfrm>
                    <a:off x="8604467" y="3145647"/>
                    <a:ext cx="25759" cy="116530"/>
                  </a:xfrm>
                  <a:custGeom>
                    <a:avLst/>
                    <a:gdLst>
                      <a:gd name="connsiteX0" fmla="*/ 25759 w 25759"/>
                      <a:gd name="connsiteY0" fmla="*/ 0 h 116530"/>
                      <a:gd name="connsiteX1" fmla="*/ 25759 w 25759"/>
                      <a:gd name="connsiteY1" fmla="*/ 101811 h 116530"/>
                      <a:gd name="connsiteX2" fmla="*/ 0 w 25759"/>
                      <a:gd name="connsiteY2" fmla="*/ 116530 h 116530"/>
                      <a:gd name="connsiteX3" fmla="*/ 0 w 25759"/>
                      <a:gd name="connsiteY3" fmla="*/ 14720 h 116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116530">
                        <a:moveTo>
                          <a:pt x="25759" y="0"/>
                        </a:moveTo>
                        <a:lnTo>
                          <a:pt x="25759" y="101811"/>
                        </a:lnTo>
                        <a:lnTo>
                          <a:pt x="0" y="11653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58" name="Freeform: Shape 357">
                    <a:extLst>
                      <a:ext uri="{FF2B5EF4-FFF2-40B4-BE49-F238E27FC236}">
                        <a16:creationId xmlns:a16="http://schemas.microsoft.com/office/drawing/2014/main" id="{DF0B772E-87F3-471E-B4F2-B8E46B75C0CF}"/>
                      </a:ext>
                    </a:extLst>
                  </p:cNvPr>
                  <p:cNvSpPr/>
                  <p:nvPr/>
                </p:nvSpPr>
                <p:spPr>
                  <a:xfrm>
                    <a:off x="8604467" y="3202072"/>
                    <a:ext cx="34345" cy="25759"/>
                  </a:xfrm>
                  <a:custGeom>
                    <a:avLst/>
                    <a:gdLst>
                      <a:gd name="connsiteX0" fmla="*/ 0 w 34345"/>
                      <a:gd name="connsiteY0" fmla="*/ 25759 h 25759"/>
                      <a:gd name="connsiteX1" fmla="*/ 34346 w 34345"/>
                      <a:gd name="connsiteY1" fmla="*/ 6133 h 25759"/>
                      <a:gd name="connsiteX2" fmla="*/ 25759 w 34345"/>
                      <a:gd name="connsiteY2" fmla="*/ 0 h 25759"/>
                      <a:gd name="connsiteX3" fmla="*/ 0 w 34345"/>
                      <a:gd name="connsiteY3" fmla="*/ 14720 h 257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25759">
                        <a:moveTo>
                          <a:pt x="0" y="25759"/>
                        </a:moveTo>
                        <a:lnTo>
                          <a:pt x="34346" y="6133"/>
                        </a:lnTo>
                        <a:lnTo>
                          <a:pt x="25759" y="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336" name="Graphic 2">
                <a:extLst>
                  <a:ext uri="{FF2B5EF4-FFF2-40B4-BE49-F238E27FC236}">
                    <a16:creationId xmlns:a16="http://schemas.microsoft.com/office/drawing/2014/main" id="{3997D841-420B-4929-A431-FE71100E3D49}"/>
                  </a:ext>
                </a:extLst>
              </p:cNvPr>
              <p:cNvGrpSpPr/>
              <p:nvPr/>
            </p:nvGrpSpPr>
            <p:grpSpPr>
              <a:xfrm>
                <a:off x="8670705" y="3095355"/>
                <a:ext cx="41705" cy="144742"/>
                <a:chOff x="8670705" y="3095355"/>
                <a:chExt cx="41705" cy="144742"/>
              </a:xfrm>
              <a:solidFill>
                <a:schemeClr val="accent1"/>
              </a:solidFill>
            </p:grpSpPr>
            <p:sp>
              <p:nvSpPr>
                <p:cNvPr id="349" name="Freeform: Shape 348">
                  <a:extLst>
                    <a:ext uri="{FF2B5EF4-FFF2-40B4-BE49-F238E27FC236}">
                      <a16:creationId xmlns:a16="http://schemas.microsoft.com/office/drawing/2014/main" id="{C7654E73-0437-48FF-9C88-FA475835D10F}"/>
                    </a:ext>
                  </a:extLst>
                </p:cNvPr>
                <p:cNvSpPr/>
                <p:nvPr/>
              </p:nvSpPr>
              <p:spPr>
                <a:xfrm>
                  <a:off x="8670705" y="3095355"/>
                  <a:ext cx="41705" cy="144742"/>
                </a:xfrm>
                <a:custGeom>
                  <a:avLst/>
                  <a:gdLst>
                    <a:gd name="connsiteX0" fmla="*/ 0 w 41705"/>
                    <a:gd name="connsiteY0" fmla="*/ 23306 h 144742"/>
                    <a:gd name="connsiteX1" fmla="*/ 0 w 41705"/>
                    <a:gd name="connsiteY1" fmla="*/ 144743 h 144742"/>
                    <a:gd name="connsiteX2" fmla="*/ 41705 w 41705"/>
                    <a:gd name="connsiteY2" fmla="*/ 121437 h 144742"/>
                    <a:gd name="connsiteX3" fmla="*/ 41705 w 41705"/>
                    <a:gd name="connsiteY3" fmla="*/ 0 h 1447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1705" h="144742">
                      <a:moveTo>
                        <a:pt x="0" y="23306"/>
                      </a:moveTo>
                      <a:lnTo>
                        <a:pt x="0" y="144743"/>
                      </a:lnTo>
                      <a:lnTo>
                        <a:pt x="41705" y="121437"/>
                      </a:lnTo>
                      <a:lnTo>
                        <a:pt x="4170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350" name="Graphic 2">
                  <a:extLst>
                    <a:ext uri="{FF2B5EF4-FFF2-40B4-BE49-F238E27FC236}">
                      <a16:creationId xmlns:a16="http://schemas.microsoft.com/office/drawing/2014/main" id="{FB8FE578-6C0E-456C-8AC0-76F19DC73091}"/>
                    </a:ext>
                  </a:extLst>
                </p:cNvPr>
                <p:cNvGrpSpPr/>
                <p:nvPr/>
              </p:nvGrpSpPr>
              <p:grpSpPr>
                <a:xfrm>
                  <a:off x="8674385" y="3101488"/>
                  <a:ext cx="34345" cy="132476"/>
                  <a:chOff x="8674385" y="3101488"/>
                  <a:chExt cx="34345" cy="132476"/>
                </a:xfrm>
                <a:solidFill>
                  <a:schemeClr val="accent1"/>
                </a:solidFill>
              </p:grpSpPr>
              <p:sp>
                <p:nvSpPr>
                  <p:cNvPr id="351" name="Freeform: Shape 350">
                    <a:extLst>
                      <a:ext uri="{FF2B5EF4-FFF2-40B4-BE49-F238E27FC236}">
                        <a16:creationId xmlns:a16="http://schemas.microsoft.com/office/drawing/2014/main" id="{C4A9D164-4BFF-4940-BC2F-FCD87B79068B}"/>
                      </a:ext>
                    </a:extLst>
                  </p:cNvPr>
                  <p:cNvSpPr/>
                  <p:nvPr/>
                </p:nvSpPr>
                <p:spPr>
                  <a:xfrm>
                    <a:off x="8674385" y="3101488"/>
                    <a:ext cx="34345" cy="132476"/>
                  </a:xfrm>
                  <a:custGeom>
                    <a:avLst/>
                    <a:gdLst>
                      <a:gd name="connsiteX0" fmla="*/ 0 w 34345"/>
                      <a:gd name="connsiteY0" fmla="*/ 19626 h 132476"/>
                      <a:gd name="connsiteX1" fmla="*/ 34346 w 34345"/>
                      <a:gd name="connsiteY1" fmla="*/ 0 h 132476"/>
                      <a:gd name="connsiteX2" fmla="*/ 34346 w 34345"/>
                      <a:gd name="connsiteY2" fmla="*/ 112850 h 132476"/>
                      <a:gd name="connsiteX3" fmla="*/ 0 w 34345"/>
                      <a:gd name="connsiteY3" fmla="*/ 132477 h 1324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132476">
                        <a:moveTo>
                          <a:pt x="0" y="19626"/>
                        </a:moveTo>
                        <a:lnTo>
                          <a:pt x="34346" y="0"/>
                        </a:lnTo>
                        <a:lnTo>
                          <a:pt x="34346" y="112850"/>
                        </a:lnTo>
                        <a:lnTo>
                          <a:pt x="0" y="132477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52" name="Freeform: Shape 351">
                    <a:extLst>
                      <a:ext uri="{FF2B5EF4-FFF2-40B4-BE49-F238E27FC236}">
                        <a16:creationId xmlns:a16="http://schemas.microsoft.com/office/drawing/2014/main" id="{1EC019EF-B8B2-47D9-9D9B-87B6186C46A6}"/>
                      </a:ext>
                    </a:extLst>
                  </p:cNvPr>
                  <p:cNvSpPr/>
                  <p:nvPr/>
                </p:nvSpPr>
                <p:spPr>
                  <a:xfrm>
                    <a:off x="8674385" y="3106394"/>
                    <a:ext cx="25759" cy="116530"/>
                  </a:xfrm>
                  <a:custGeom>
                    <a:avLst/>
                    <a:gdLst>
                      <a:gd name="connsiteX0" fmla="*/ 25759 w 25759"/>
                      <a:gd name="connsiteY0" fmla="*/ 0 h 116530"/>
                      <a:gd name="connsiteX1" fmla="*/ 25759 w 25759"/>
                      <a:gd name="connsiteY1" fmla="*/ 101811 h 116530"/>
                      <a:gd name="connsiteX2" fmla="*/ 0 w 25759"/>
                      <a:gd name="connsiteY2" fmla="*/ 116530 h 116530"/>
                      <a:gd name="connsiteX3" fmla="*/ 0 w 25759"/>
                      <a:gd name="connsiteY3" fmla="*/ 14720 h 116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116530">
                        <a:moveTo>
                          <a:pt x="25759" y="0"/>
                        </a:moveTo>
                        <a:lnTo>
                          <a:pt x="25759" y="101811"/>
                        </a:lnTo>
                        <a:lnTo>
                          <a:pt x="0" y="11653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53" name="Freeform: Shape 352">
                    <a:extLst>
                      <a:ext uri="{FF2B5EF4-FFF2-40B4-BE49-F238E27FC236}">
                        <a16:creationId xmlns:a16="http://schemas.microsoft.com/office/drawing/2014/main" id="{3ABAC1C7-EA95-4196-8F24-106C63AEE970}"/>
                      </a:ext>
                    </a:extLst>
                  </p:cNvPr>
                  <p:cNvSpPr/>
                  <p:nvPr/>
                </p:nvSpPr>
                <p:spPr>
                  <a:xfrm>
                    <a:off x="8674385" y="3162820"/>
                    <a:ext cx="34345" cy="25759"/>
                  </a:xfrm>
                  <a:custGeom>
                    <a:avLst/>
                    <a:gdLst>
                      <a:gd name="connsiteX0" fmla="*/ 0 w 34345"/>
                      <a:gd name="connsiteY0" fmla="*/ 25759 h 25759"/>
                      <a:gd name="connsiteX1" fmla="*/ 34346 w 34345"/>
                      <a:gd name="connsiteY1" fmla="*/ 6133 h 25759"/>
                      <a:gd name="connsiteX2" fmla="*/ 25759 w 34345"/>
                      <a:gd name="connsiteY2" fmla="*/ 0 h 25759"/>
                      <a:gd name="connsiteX3" fmla="*/ 0 w 34345"/>
                      <a:gd name="connsiteY3" fmla="*/ 14720 h 257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25759">
                        <a:moveTo>
                          <a:pt x="0" y="25759"/>
                        </a:moveTo>
                        <a:lnTo>
                          <a:pt x="34346" y="6133"/>
                        </a:lnTo>
                        <a:lnTo>
                          <a:pt x="25759" y="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337" name="Graphic 2">
                <a:extLst>
                  <a:ext uri="{FF2B5EF4-FFF2-40B4-BE49-F238E27FC236}">
                    <a16:creationId xmlns:a16="http://schemas.microsoft.com/office/drawing/2014/main" id="{121EA2F7-9E62-4551-9D47-5A2DA2472739}"/>
                  </a:ext>
                </a:extLst>
              </p:cNvPr>
              <p:cNvGrpSpPr/>
              <p:nvPr/>
            </p:nvGrpSpPr>
            <p:grpSpPr>
              <a:xfrm>
                <a:off x="8740623" y="3056102"/>
                <a:ext cx="41705" cy="144742"/>
                <a:chOff x="8740623" y="3056102"/>
                <a:chExt cx="41705" cy="144742"/>
              </a:xfrm>
              <a:solidFill>
                <a:schemeClr val="accent1"/>
              </a:solidFill>
            </p:grpSpPr>
            <p:sp>
              <p:nvSpPr>
                <p:cNvPr id="344" name="Freeform: Shape 343">
                  <a:extLst>
                    <a:ext uri="{FF2B5EF4-FFF2-40B4-BE49-F238E27FC236}">
                      <a16:creationId xmlns:a16="http://schemas.microsoft.com/office/drawing/2014/main" id="{152A0984-D91E-4320-958B-AA12C5FA08E1}"/>
                    </a:ext>
                  </a:extLst>
                </p:cNvPr>
                <p:cNvSpPr/>
                <p:nvPr/>
              </p:nvSpPr>
              <p:spPr>
                <a:xfrm>
                  <a:off x="8740623" y="3056102"/>
                  <a:ext cx="41705" cy="144742"/>
                </a:xfrm>
                <a:custGeom>
                  <a:avLst/>
                  <a:gdLst>
                    <a:gd name="connsiteX0" fmla="*/ 0 w 41705"/>
                    <a:gd name="connsiteY0" fmla="*/ 23306 h 144742"/>
                    <a:gd name="connsiteX1" fmla="*/ 0 w 41705"/>
                    <a:gd name="connsiteY1" fmla="*/ 144743 h 144742"/>
                    <a:gd name="connsiteX2" fmla="*/ 41705 w 41705"/>
                    <a:gd name="connsiteY2" fmla="*/ 121437 h 144742"/>
                    <a:gd name="connsiteX3" fmla="*/ 41705 w 41705"/>
                    <a:gd name="connsiteY3" fmla="*/ 0 h 1447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1705" h="144742">
                      <a:moveTo>
                        <a:pt x="0" y="23306"/>
                      </a:moveTo>
                      <a:lnTo>
                        <a:pt x="0" y="144743"/>
                      </a:lnTo>
                      <a:lnTo>
                        <a:pt x="41705" y="121437"/>
                      </a:lnTo>
                      <a:lnTo>
                        <a:pt x="4170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345" name="Graphic 2">
                  <a:extLst>
                    <a:ext uri="{FF2B5EF4-FFF2-40B4-BE49-F238E27FC236}">
                      <a16:creationId xmlns:a16="http://schemas.microsoft.com/office/drawing/2014/main" id="{0754AD91-75D5-48C0-8C57-3F96FE546A49}"/>
                    </a:ext>
                  </a:extLst>
                </p:cNvPr>
                <p:cNvGrpSpPr/>
                <p:nvPr/>
              </p:nvGrpSpPr>
              <p:grpSpPr>
                <a:xfrm>
                  <a:off x="8744303" y="3062236"/>
                  <a:ext cx="34345" cy="132476"/>
                  <a:chOff x="8744303" y="3062236"/>
                  <a:chExt cx="34345" cy="132476"/>
                </a:xfrm>
                <a:solidFill>
                  <a:schemeClr val="accent1"/>
                </a:solidFill>
              </p:grpSpPr>
              <p:sp>
                <p:nvSpPr>
                  <p:cNvPr id="346" name="Freeform: Shape 345">
                    <a:extLst>
                      <a:ext uri="{FF2B5EF4-FFF2-40B4-BE49-F238E27FC236}">
                        <a16:creationId xmlns:a16="http://schemas.microsoft.com/office/drawing/2014/main" id="{50264205-F23D-4AA5-B720-8924DC2D2090}"/>
                      </a:ext>
                    </a:extLst>
                  </p:cNvPr>
                  <p:cNvSpPr/>
                  <p:nvPr/>
                </p:nvSpPr>
                <p:spPr>
                  <a:xfrm>
                    <a:off x="8744303" y="3062236"/>
                    <a:ext cx="34345" cy="132476"/>
                  </a:xfrm>
                  <a:custGeom>
                    <a:avLst/>
                    <a:gdLst>
                      <a:gd name="connsiteX0" fmla="*/ 0 w 34345"/>
                      <a:gd name="connsiteY0" fmla="*/ 19626 h 132476"/>
                      <a:gd name="connsiteX1" fmla="*/ 34346 w 34345"/>
                      <a:gd name="connsiteY1" fmla="*/ 0 h 132476"/>
                      <a:gd name="connsiteX2" fmla="*/ 34346 w 34345"/>
                      <a:gd name="connsiteY2" fmla="*/ 112850 h 132476"/>
                      <a:gd name="connsiteX3" fmla="*/ 0 w 34345"/>
                      <a:gd name="connsiteY3" fmla="*/ 132477 h 1324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132476">
                        <a:moveTo>
                          <a:pt x="0" y="19626"/>
                        </a:moveTo>
                        <a:lnTo>
                          <a:pt x="34346" y="0"/>
                        </a:lnTo>
                        <a:lnTo>
                          <a:pt x="34346" y="112850"/>
                        </a:lnTo>
                        <a:lnTo>
                          <a:pt x="0" y="132477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47" name="Freeform: Shape 346">
                    <a:extLst>
                      <a:ext uri="{FF2B5EF4-FFF2-40B4-BE49-F238E27FC236}">
                        <a16:creationId xmlns:a16="http://schemas.microsoft.com/office/drawing/2014/main" id="{6F716608-7698-4EEA-B7A7-83863FBC097A}"/>
                      </a:ext>
                    </a:extLst>
                  </p:cNvPr>
                  <p:cNvSpPr/>
                  <p:nvPr/>
                </p:nvSpPr>
                <p:spPr>
                  <a:xfrm>
                    <a:off x="8744303" y="3067142"/>
                    <a:ext cx="25759" cy="116530"/>
                  </a:xfrm>
                  <a:custGeom>
                    <a:avLst/>
                    <a:gdLst>
                      <a:gd name="connsiteX0" fmla="*/ 25759 w 25759"/>
                      <a:gd name="connsiteY0" fmla="*/ 0 h 116530"/>
                      <a:gd name="connsiteX1" fmla="*/ 25759 w 25759"/>
                      <a:gd name="connsiteY1" fmla="*/ 103037 h 116530"/>
                      <a:gd name="connsiteX2" fmla="*/ 0 w 25759"/>
                      <a:gd name="connsiteY2" fmla="*/ 116530 h 116530"/>
                      <a:gd name="connsiteX3" fmla="*/ 0 w 25759"/>
                      <a:gd name="connsiteY3" fmla="*/ 14720 h 116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116530">
                        <a:moveTo>
                          <a:pt x="25759" y="0"/>
                        </a:moveTo>
                        <a:lnTo>
                          <a:pt x="25759" y="103037"/>
                        </a:lnTo>
                        <a:lnTo>
                          <a:pt x="0" y="11653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48" name="Freeform: Shape 347">
                    <a:extLst>
                      <a:ext uri="{FF2B5EF4-FFF2-40B4-BE49-F238E27FC236}">
                        <a16:creationId xmlns:a16="http://schemas.microsoft.com/office/drawing/2014/main" id="{1CBEF78F-B348-4177-8C7A-B37A16C6F87D}"/>
                      </a:ext>
                    </a:extLst>
                  </p:cNvPr>
                  <p:cNvSpPr/>
                  <p:nvPr/>
                </p:nvSpPr>
                <p:spPr>
                  <a:xfrm>
                    <a:off x="8744303" y="3123567"/>
                    <a:ext cx="34345" cy="25759"/>
                  </a:xfrm>
                  <a:custGeom>
                    <a:avLst/>
                    <a:gdLst>
                      <a:gd name="connsiteX0" fmla="*/ 0 w 34345"/>
                      <a:gd name="connsiteY0" fmla="*/ 25759 h 25759"/>
                      <a:gd name="connsiteX1" fmla="*/ 34346 w 34345"/>
                      <a:gd name="connsiteY1" fmla="*/ 6133 h 25759"/>
                      <a:gd name="connsiteX2" fmla="*/ 25759 w 34345"/>
                      <a:gd name="connsiteY2" fmla="*/ 0 h 25759"/>
                      <a:gd name="connsiteX3" fmla="*/ 0 w 34345"/>
                      <a:gd name="connsiteY3" fmla="*/ 14720 h 257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25759">
                        <a:moveTo>
                          <a:pt x="0" y="25759"/>
                        </a:moveTo>
                        <a:lnTo>
                          <a:pt x="34346" y="6133"/>
                        </a:lnTo>
                        <a:lnTo>
                          <a:pt x="25759" y="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338" name="Graphic 2">
                <a:extLst>
                  <a:ext uri="{FF2B5EF4-FFF2-40B4-BE49-F238E27FC236}">
                    <a16:creationId xmlns:a16="http://schemas.microsoft.com/office/drawing/2014/main" id="{6445D32B-43F2-4858-91F4-2B5F25672CF7}"/>
                  </a:ext>
                </a:extLst>
              </p:cNvPr>
              <p:cNvGrpSpPr/>
              <p:nvPr/>
            </p:nvGrpSpPr>
            <p:grpSpPr>
              <a:xfrm>
                <a:off x="8810541" y="3016850"/>
                <a:ext cx="41705" cy="144742"/>
                <a:chOff x="8810541" y="3016850"/>
                <a:chExt cx="41705" cy="144742"/>
              </a:xfrm>
              <a:solidFill>
                <a:schemeClr val="accent1"/>
              </a:solidFill>
            </p:grpSpPr>
            <p:sp>
              <p:nvSpPr>
                <p:cNvPr id="339" name="Freeform: Shape 338">
                  <a:extLst>
                    <a:ext uri="{FF2B5EF4-FFF2-40B4-BE49-F238E27FC236}">
                      <a16:creationId xmlns:a16="http://schemas.microsoft.com/office/drawing/2014/main" id="{178BB008-C8A8-4875-B67D-A3BCA9653886}"/>
                    </a:ext>
                  </a:extLst>
                </p:cNvPr>
                <p:cNvSpPr/>
                <p:nvPr/>
              </p:nvSpPr>
              <p:spPr>
                <a:xfrm>
                  <a:off x="8810541" y="3016850"/>
                  <a:ext cx="41705" cy="144742"/>
                </a:xfrm>
                <a:custGeom>
                  <a:avLst/>
                  <a:gdLst>
                    <a:gd name="connsiteX0" fmla="*/ 0 w 41705"/>
                    <a:gd name="connsiteY0" fmla="*/ 23306 h 144742"/>
                    <a:gd name="connsiteX1" fmla="*/ 0 w 41705"/>
                    <a:gd name="connsiteY1" fmla="*/ 144743 h 144742"/>
                    <a:gd name="connsiteX2" fmla="*/ 41706 w 41705"/>
                    <a:gd name="connsiteY2" fmla="*/ 121437 h 144742"/>
                    <a:gd name="connsiteX3" fmla="*/ 41706 w 41705"/>
                    <a:gd name="connsiteY3" fmla="*/ 0 h 1447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1705" h="144742">
                      <a:moveTo>
                        <a:pt x="0" y="23306"/>
                      </a:moveTo>
                      <a:lnTo>
                        <a:pt x="0" y="144743"/>
                      </a:lnTo>
                      <a:lnTo>
                        <a:pt x="41706" y="121437"/>
                      </a:lnTo>
                      <a:lnTo>
                        <a:pt x="41706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340" name="Graphic 2">
                  <a:extLst>
                    <a:ext uri="{FF2B5EF4-FFF2-40B4-BE49-F238E27FC236}">
                      <a16:creationId xmlns:a16="http://schemas.microsoft.com/office/drawing/2014/main" id="{704DE897-A41D-4AC0-96DF-77242D2E3253}"/>
                    </a:ext>
                  </a:extLst>
                </p:cNvPr>
                <p:cNvGrpSpPr/>
                <p:nvPr/>
              </p:nvGrpSpPr>
              <p:grpSpPr>
                <a:xfrm>
                  <a:off x="8814221" y="3022983"/>
                  <a:ext cx="34345" cy="132476"/>
                  <a:chOff x="8814221" y="3022983"/>
                  <a:chExt cx="34345" cy="132476"/>
                </a:xfrm>
                <a:solidFill>
                  <a:schemeClr val="accent1"/>
                </a:solidFill>
              </p:grpSpPr>
              <p:sp>
                <p:nvSpPr>
                  <p:cNvPr id="341" name="Freeform: Shape 340">
                    <a:extLst>
                      <a:ext uri="{FF2B5EF4-FFF2-40B4-BE49-F238E27FC236}">
                        <a16:creationId xmlns:a16="http://schemas.microsoft.com/office/drawing/2014/main" id="{E3C6E1C3-F941-48F7-BAE2-6BBF07D83145}"/>
                      </a:ext>
                    </a:extLst>
                  </p:cNvPr>
                  <p:cNvSpPr/>
                  <p:nvPr/>
                </p:nvSpPr>
                <p:spPr>
                  <a:xfrm>
                    <a:off x="8814221" y="3022983"/>
                    <a:ext cx="34345" cy="132476"/>
                  </a:xfrm>
                  <a:custGeom>
                    <a:avLst/>
                    <a:gdLst>
                      <a:gd name="connsiteX0" fmla="*/ 0 w 34345"/>
                      <a:gd name="connsiteY0" fmla="*/ 19626 h 132476"/>
                      <a:gd name="connsiteX1" fmla="*/ 34346 w 34345"/>
                      <a:gd name="connsiteY1" fmla="*/ 0 h 132476"/>
                      <a:gd name="connsiteX2" fmla="*/ 34346 w 34345"/>
                      <a:gd name="connsiteY2" fmla="*/ 112850 h 132476"/>
                      <a:gd name="connsiteX3" fmla="*/ 0 w 34345"/>
                      <a:gd name="connsiteY3" fmla="*/ 132477 h 1324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132476">
                        <a:moveTo>
                          <a:pt x="0" y="19626"/>
                        </a:moveTo>
                        <a:lnTo>
                          <a:pt x="34346" y="0"/>
                        </a:lnTo>
                        <a:lnTo>
                          <a:pt x="34346" y="112850"/>
                        </a:lnTo>
                        <a:lnTo>
                          <a:pt x="0" y="132477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42" name="Freeform: Shape 341">
                    <a:extLst>
                      <a:ext uri="{FF2B5EF4-FFF2-40B4-BE49-F238E27FC236}">
                        <a16:creationId xmlns:a16="http://schemas.microsoft.com/office/drawing/2014/main" id="{4E3DD984-1165-4577-88AF-29C0850D88AF}"/>
                      </a:ext>
                    </a:extLst>
                  </p:cNvPr>
                  <p:cNvSpPr/>
                  <p:nvPr/>
                </p:nvSpPr>
                <p:spPr>
                  <a:xfrm>
                    <a:off x="8814221" y="3027890"/>
                    <a:ext cx="25759" cy="116530"/>
                  </a:xfrm>
                  <a:custGeom>
                    <a:avLst/>
                    <a:gdLst>
                      <a:gd name="connsiteX0" fmla="*/ 25759 w 25759"/>
                      <a:gd name="connsiteY0" fmla="*/ 0 h 116530"/>
                      <a:gd name="connsiteX1" fmla="*/ 25759 w 25759"/>
                      <a:gd name="connsiteY1" fmla="*/ 103037 h 116530"/>
                      <a:gd name="connsiteX2" fmla="*/ 0 w 25759"/>
                      <a:gd name="connsiteY2" fmla="*/ 116530 h 116530"/>
                      <a:gd name="connsiteX3" fmla="*/ 0 w 25759"/>
                      <a:gd name="connsiteY3" fmla="*/ 14720 h 116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116530">
                        <a:moveTo>
                          <a:pt x="25759" y="0"/>
                        </a:moveTo>
                        <a:lnTo>
                          <a:pt x="25759" y="103037"/>
                        </a:lnTo>
                        <a:lnTo>
                          <a:pt x="0" y="11653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43" name="Freeform: Shape 342">
                    <a:extLst>
                      <a:ext uri="{FF2B5EF4-FFF2-40B4-BE49-F238E27FC236}">
                        <a16:creationId xmlns:a16="http://schemas.microsoft.com/office/drawing/2014/main" id="{77056EE2-8C65-4A51-B7AF-411ED565B7C3}"/>
                      </a:ext>
                    </a:extLst>
                  </p:cNvPr>
                  <p:cNvSpPr/>
                  <p:nvPr/>
                </p:nvSpPr>
                <p:spPr>
                  <a:xfrm>
                    <a:off x="8814221" y="3084315"/>
                    <a:ext cx="34345" cy="25759"/>
                  </a:xfrm>
                  <a:custGeom>
                    <a:avLst/>
                    <a:gdLst>
                      <a:gd name="connsiteX0" fmla="*/ 0 w 34345"/>
                      <a:gd name="connsiteY0" fmla="*/ 25759 h 25759"/>
                      <a:gd name="connsiteX1" fmla="*/ 34346 w 34345"/>
                      <a:gd name="connsiteY1" fmla="*/ 6133 h 25759"/>
                      <a:gd name="connsiteX2" fmla="*/ 25759 w 34345"/>
                      <a:gd name="connsiteY2" fmla="*/ 0 h 25759"/>
                      <a:gd name="connsiteX3" fmla="*/ 0 w 34345"/>
                      <a:gd name="connsiteY3" fmla="*/ 14720 h 257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25759">
                        <a:moveTo>
                          <a:pt x="0" y="25759"/>
                        </a:moveTo>
                        <a:lnTo>
                          <a:pt x="34346" y="6133"/>
                        </a:lnTo>
                        <a:lnTo>
                          <a:pt x="25759" y="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grpSp>
          <p:nvGrpSpPr>
            <p:cNvPr id="210" name="Graphic 2">
              <a:extLst>
                <a:ext uri="{FF2B5EF4-FFF2-40B4-BE49-F238E27FC236}">
                  <a16:creationId xmlns:a16="http://schemas.microsoft.com/office/drawing/2014/main" id="{704D7FA5-18BA-4565-89EB-BB4A00193B46}"/>
                </a:ext>
              </a:extLst>
            </p:cNvPr>
            <p:cNvGrpSpPr/>
            <p:nvPr/>
          </p:nvGrpSpPr>
          <p:grpSpPr>
            <a:xfrm>
              <a:off x="8600787" y="3189806"/>
              <a:ext cx="251460" cy="262499"/>
              <a:chOff x="8600787" y="3189806"/>
              <a:chExt cx="251460" cy="262499"/>
            </a:xfrm>
            <a:solidFill>
              <a:schemeClr val="accent1"/>
            </a:solidFill>
          </p:grpSpPr>
          <p:grpSp>
            <p:nvGrpSpPr>
              <p:cNvPr id="311" name="Graphic 2">
                <a:extLst>
                  <a:ext uri="{FF2B5EF4-FFF2-40B4-BE49-F238E27FC236}">
                    <a16:creationId xmlns:a16="http://schemas.microsoft.com/office/drawing/2014/main" id="{C934F3BA-CFAD-4CBA-9AC8-3B480922B2FB}"/>
                  </a:ext>
                </a:extLst>
              </p:cNvPr>
              <p:cNvGrpSpPr/>
              <p:nvPr/>
            </p:nvGrpSpPr>
            <p:grpSpPr>
              <a:xfrm>
                <a:off x="8600787" y="3307563"/>
                <a:ext cx="41705" cy="144742"/>
                <a:chOff x="8600787" y="3307563"/>
                <a:chExt cx="41705" cy="144742"/>
              </a:xfrm>
              <a:solidFill>
                <a:schemeClr val="accent1"/>
              </a:solidFill>
            </p:grpSpPr>
            <p:sp>
              <p:nvSpPr>
                <p:cNvPr id="330" name="Freeform: Shape 329">
                  <a:extLst>
                    <a:ext uri="{FF2B5EF4-FFF2-40B4-BE49-F238E27FC236}">
                      <a16:creationId xmlns:a16="http://schemas.microsoft.com/office/drawing/2014/main" id="{F127918D-632E-4259-9986-0214010BA10E}"/>
                    </a:ext>
                  </a:extLst>
                </p:cNvPr>
                <p:cNvSpPr/>
                <p:nvPr/>
              </p:nvSpPr>
              <p:spPr>
                <a:xfrm>
                  <a:off x="8600787" y="3307563"/>
                  <a:ext cx="41705" cy="144742"/>
                </a:xfrm>
                <a:custGeom>
                  <a:avLst/>
                  <a:gdLst>
                    <a:gd name="connsiteX0" fmla="*/ 0 w 41705"/>
                    <a:gd name="connsiteY0" fmla="*/ 23306 h 144742"/>
                    <a:gd name="connsiteX1" fmla="*/ 0 w 41705"/>
                    <a:gd name="connsiteY1" fmla="*/ 144743 h 144742"/>
                    <a:gd name="connsiteX2" fmla="*/ 41705 w 41705"/>
                    <a:gd name="connsiteY2" fmla="*/ 121437 h 144742"/>
                    <a:gd name="connsiteX3" fmla="*/ 41705 w 41705"/>
                    <a:gd name="connsiteY3" fmla="*/ 0 h 1447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1705" h="144742">
                      <a:moveTo>
                        <a:pt x="0" y="23306"/>
                      </a:moveTo>
                      <a:lnTo>
                        <a:pt x="0" y="144743"/>
                      </a:lnTo>
                      <a:lnTo>
                        <a:pt x="41705" y="121437"/>
                      </a:lnTo>
                      <a:lnTo>
                        <a:pt x="4170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331" name="Graphic 2">
                  <a:extLst>
                    <a:ext uri="{FF2B5EF4-FFF2-40B4-BE49-F238E27FC236}">
                      <a16:creationId xmlns:a16="http://schemas.microsoft.com/office/drawing/2014/main" id="{6AEF87F7-64A4-471C-B872-22C73AA7A6AA}"/>
                    </a:ext>
                  </a:extLst>
                </p:cNvPr>
                <p:cNvGrpSpPr/>
                <p:nvPr/>
              </p:nvGrpSpPr>
              <p:grpSpPr>
                <a:xfrm>
                  <a:off x="8604467" y="3313696"/>
                  <a:ext cx="34345" cy="132476"/>
                  <a:chOff x="8604467" y="3313696"/>
                  <a:chExt cx="34345" cy="132476"/>
                </a:xfrm>
                <a:solidFill>
                  <a:schemeClr val="accent1"/>
                </a:solidFill>
              </p:grpSpPr>
              <p:sp>
                <p:nvSpPr>
                  <p:cNvPr id="332" name="Freeform: Shape 331">
                    <a:extLst>
                      <a:ext uri="{FF2B5EF4-FFF2-40B4-BE49-F238E27FC236}">
                        <a16:creationId xmlns:a16="http://schemas.microsoft.com/office/drawing/2014/main" id="{5386F3B3-B256-4CA9-902D-2BA37959C34C}"/>
                      </a:ext>
                    </a:extLst>
                  </p:cNvPr>
                  <p:cNvSpPr/>
                  <p:nvPr/>
                </p:nvSpPr>
                <p:spPr>
                  <a:xfrm>
                    <a:off x="8604467" y="3313696"/>
                    <a:ext cx="34345" cy="132476"/>
                  </a:xfrm>
                  <a:custGeom>
                    <a:avLst/>
                    <a:gdLst>
                      <a:gd name="connsiteX0" fmla="*/ 0 w 34345"/>
                      <a:gd name="connsiteY0" fmla="*/ 19626 h 132476"/>
                      <a:gd name="connsiteX1" fmla="*/ 34346 w 34345"/>
                      <a:gd name="connsiteY1" fmla="*/ 0 h 132476"/>
                      <a:gd name="connsiteX2" fmla="*/ 34346 w 34345"/>
                      <a:gd name="connsiteY2" fmla="*/ 112850 h 132476"/>
                      <a:gd name="connsiteX3" fmla="*/ 0 w 34345"/>
                      <a:gd name="connsiteY3" fmla="*/ 132477 h 1324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132476">
                        <a:moveTo>
                          <a:pt x="0" y="19626"/>
                        </a:moveTo>
                        <a:lnTo>
                          <a:pt x="34346" y="0"/>
                        </a:lnTo>
                        <a:lnTo>
                          <a:pt x="34346" y="112850"/>
                        </a:lnTo>
                        <a:lnTo>
                          <a:pt x="0" y="132477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33" name="Freeform: Shape 332">
                    <a:extLst>
                      <a:ext uri="{FF2B5EF4-FFF2-40B4-BE49-F238E27FC236}">
                        <a16:creationId xmlns:a16="http://schemas.microsoft.com/office/drawing/2014/main" id="{F7990758-0B30-43E9-B1F5-A5F36BEF5E62}"/>
                      </a:ext>
                    </a:extLst>
                  </p:cNvPr>
                  <p:cNvSpPr/>
                  <p:nvPr/>
                </p:nvSpPr>
                <p:spPr>
                  <a:xfrm>
                    <a:off x="8604467" y="3318602"/>
                    <a:ext cx="25759" cy="116530"/>
                  </a:xfrm>
                  <a:custGeom>
                    <a:avLst/>
                    <a:gdLst>
                      <a:gd name="connsiteX0" fmla="*/ 25759 w 25759"/>
                      <a:gd name="connsiteY0" fmla="*/ 0 h 116530"/>
                      <a:gd name="connsiteX1" fmla="*/ 25759 w 25759"/>
                      <a:gd name="connsiteY1" fmla="*/ 101811 h 116530"/>
                      <a:gd name="connsiteX2" fmla="*/ 0 w 25759"/>
                      <a:gd name="connsiteY2" fmla="*/ 116530 h 116530"/>
                      <a:gd name="connsiteX3" fmla="*/ 0 w 25759"/>
                      <a:gd name="connsiteY3" fmla="*/ 14720 h 116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116530">
                        <a:moveTo>
                          <a:pt x="25759" y="0"/>
                        </a:moveTo>
                        <a:lnTo>
                          <a:pt x="25759" y="101811"/>
                        </a:lnTo>
                        <a:lnTo>
                          <a:pt x="0" y="11653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34" name="Freeform: Shape 333">
                    <a:extLst>
                      <a:ext uri="{FF2B5EF4-FFF2-40B4-BE49-F238E27FC236}">
                        <a16:creationId xmlns:a16="http://schemas.microsoft.com/office/drawing/2014/main" id="{12A23FA1-FC1C-4ACF-A6DA-27CC1F492071}"/>
                      </a:ext>
                    </a:extLst>
                  </p:cNvPr>
                  <p:cNvSpPr/>
                  <p:nvPr/>
                </p:nvSpPr>
                <p:spPr>
                  <a:xfrm>
                    <a:off x="8604467" y="3375028"/>
                    <a:ext cx="34345" cy="25759"/>
                  </a:xfrm>
                  <a:custGeom>
                    <a:avLst/>
                    <a:gdLst>
                      <a:gd name="connsiteX0" fmla="*/ 0 w 34345"/>
                      <a:gd name="connsiteY0" fmla="*/ 25759 h 25759"/>
                      <a:gd name="connsiteX1" fmla="*/ 34346 w 34345"/>
                      <a:gd name="connsiteY1" fmla="*/ 6133 h 25759"/>
                      <a:gd name="connsiteX2" fmla="*/ 25759 w 34345"/>
                      <a:gd name="connsiteY2" fmla="*/ 0 h 25759"/>
                      <a:gd name="connsiteX3" fmla="*/ 0 w 34345"/>
                      <a:gd name="connsiteY3" fmla="*/ 14720 h 257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25759">
                        <a:moveTo>
                          <a:pt x="0" y="25759"/>
                        </a:moveTo>
                        <a:lnTo>
                          <a:pt x="34346" y="6133"/>
                        </a:lnTo>
                        <a:lnTo>
                          <a:pt x="25759" y="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312" name="Graphic 2">
                <a:extLst>
                  <a:ext uri="{FF2B5EF4-FFF2-40B4-BE49-F238E27FC236}">
                    <a16:creationId xmlns:a16="http://schemas.microsoft.com/office/drawing/2014/main" id="{095B3B8E-16CD-4148-924D-09EDCDF1EE93}"/>
                  </a:ext>
                </a:extLst>
              </p:cNvPr>
              <p:cNvGrpSpPr/>
              <p:nvPr/>
            </p:nvGrpSpPr>
            <p:grpSpPr>
              <a:xfrm>
                <a:off x="8670705" y="3268310"/>
                <a:ext cx="41705" cy="144742"/>
                <a:chOff x="8670705" y="3268310"/>
                <a:chExt cx="41705" cy="144742"/>
              </a:xfrm>
              <a:solidFill>
                <a:schemeClr val="accent1"/>
              </a:solidFill>
            </p:grpSpPr>
            <p:sp>
              <p:nvSpPr>
                <p:cNvPr id="325" name="Freeform: Shape 324">
                  <a:extLst>
                    <a:ext uri="{FF2B5EF4-FFF2-40B4-BE49-F238E27FC236}">
                      <a16:creationId xmlns:a16="http://schemas.microsoft.com/office/drawing/2014/main" id="{B1065617-BCB7-4221-9291-E97E30961B79}"/>
                    </a:ext>
                  </a:extLst>
                </p:cNvPr>
                <p:cNvSpPr/>
                <p:nvPr/>
              </p:nvSpPr>
              <p:spPr>
                <a:xfrm>
                  <a:off x="8670705" y="3268310"/>
                  <a:ext cx="41705" cy="144742"/>
                </a:xfrm>
                <a:custGeom>
                  <a:avLst/>
                  <a:gdLst>
                    <a:gd name="connsiteX0" fmla="*/ 0 w 41705"/>
                    <a:gd name="connsiteY0" fmla="*/ 23306 h 144742"/>
                    <a:gd name="connsiteX1" fmla="*/ 0 w 41705"/>
                    <a:gd name="connsiteY1" fmla="*/ 144743 h 144742"/>
                    <a:gd name="connsiteX2" fmla="*/ 41705 w 41705"/>
                    <a:gd name="connsiteY2" fmla="*/ 121437 h 144742"/>
                    <a:gd name="connsiteX3" fmla="*/ 41705 w 41705"/>
                    <a:gd name="connsiteY3" fmla="*/ 0 h 1447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1705" h="144742">
                      <a:moveTo>
                        <a:pt x="0" y="23306"/>
                      </a:moveTo>
                      <a:lnTo>
                        <a:pt x="0" y="144743"/>
                      </a:lnTo>
                      <a:lnTo>
                        <a:pt x="41705" y="121437"/>
                      </a:lnTo>
                      <a:lnTo>
                        <a:pt x="4170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326" name="Graphic 2">
                  <a:extLst>
                    <a:ext uri="{FF2B5EF4-FFF2-40B4-BE49-F238E27FC236}">
                      <a16:creationId xmlns:a16="http://schemas.microsoft.com/office/drawing/2014/main" id="{DB9A4252-4C22-47A4-A434-8848574DCAEC}"/>
                    </a:ext>
                  </a:extLst>
                </p:cNvPr>
                <p:cNvGrpSpPr/>
                <p:nvPr/>
              </p:nvGrpSpPr>
              <p:grpSpPr>
                <a:xfrm>
                  <a:off x="8674385" y="3274443"/>
                  <a:ext cx="34345" cy="132476"/>
                  <a:chOff x="8674385" y="3274443"/>
                  <a:chExt cx="34345" cy="132476"/>
                </a:xfrm>
                <a:solidFill>
                  <a:schemeClr val="accent1"/>
                </a:solidFill>
              </p:grpSpPr>
              <p:sp>
                <p:nvSpPr>
                  <p:cNvPr id="327" name="Freeform: Shape 326">
                    <a:extLst>
                      <a:ext uri="{FF2B5EF4-FFF2-40B4-BE49-F238E27FC236}">
                        <a16:creationId xmlns:a16="http://schemas.microsoft.com/office/drawing/2014/main" id="{DEFCEF62-9DE8-4365-84EE-F163E13D3B6B}"/>
                      </a:ext>
                    </a:extLst>
                  </p:cNvPr>
                  <p:cNvSpPr/>
                  <p:nvPr/>
                </p:nvSpPr>
                <p:spPr>
                  <a:xfrm>
                    <a:off x="8674385" y="3274443"/>
                    <a:ext cx="34345" cy="132476"/>
                  </a:xfrm>
                  <a:custGeom>
                    <a:avLst/>
                    <a:gdLst>
                      <a:gd name="connsiteX0" fmla="*/ 0 w 34345"/>
                      <a:gd name="connsiteY0" fmla="*/ 19626 h 132476"/>
                      <a:gd name="connsiteX1" fmla="*/ 34346 w 34345"/>
                      <a:gd name="connsiteY1" fmla="*/ 0 h 132476"/>
                      <a:gd name="connsiteX2" fmla="*/ 34346 w 34345"/>
                      <a:gd name="connsiteY2" fmla="*/ 112850 h 132476"/>
                      <a:gd name="connsiteX3" fmla="*/ 0 w 34345"/>
                      <a:gd name="connsiteY3" fmla="*/ 132477 h 1324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132476">
                        <a:moveTo>
                          <a:pt x="0" y="19626"/>
                        </a:moveTo>
                        <a:lnTo>
                          <a:pt x="34346" y="0"/>
                        </a:lnTo>
                        <a:lnTo>
                          <a:pt x="34346" y="112850"/>
                        </a:lnTo>
                        <a:lnTo>
                          <a:pt x="0" y="132477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28" name="Freeform: Shape 327">
                    <a:extLst>
                      <a:ext uri="{FF2B5EF4-FFF2-40B4-BE49-F238E27FC236}">
                        <a16:creationId xmlns:a16="http://schemas.microsoft.com/office/drawing/2014/main" id="{ED6922B8-DF76-4416-956E-8E1341A6E6BA}"/>
                      </a:ext>
                    </a:extLst>
                  </p:cNvPr>
                  <p:cNvSpPr/>
                  <p:nvPr/>
                </p:nvSpPr>
                <p:spPr>
                  <a:xfrm>
                    <a:off x="8674385" y="3279350"/>
                    <a:ext cx="25759" cy="116530"/>
                  </a:xfrm>
                  <a:custGeom>
                    <a:avLst/>
                    <a:gdLst>
                      <a:gd name="connsiteX0" fmla="*/ 25759 w 25759"/>
                      <a:gd name="connsiteY0" fmla="*/ 0 h 116530"/>
                      <a:gd name="connsiteX1" fmla="*/ 25759 w 25759"/>
                      <a:gd name="connsiteY1" fmla="*/ 103037 h 116530"/>
                      <a:gd name="connsiteX2" fmla="*/ 0 w 25759"/>
                      <a:gd name="connsiteY2" fmla="*/ 116530 h 116530"/>
                      <a:gd name="connsiteX3" fmla="*/ 0 w 25759"/>
                      <a:gd name="connsiteY3" fmla="*/ 14720 h 116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116530">
                        <a:moveTo>
                          <a:pt x="25759" y="0"/>
                        </a:moveTo>
                        <a:lnTo>
                          <a:pt x="25759" y="103037"/>
                        </a:lnTo>
                        <a:lnTo>
                          <a:pt x="0" y="11653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29" name="Freeform: Shape 328">
                    <a:extLst>
                      <a:ext uri="{FF2B5EF4-FFF2-40B4-BE49-F238E27FC236}">
                        <a16:creationId xmlns:a16="http://schemas.microsoft.com/office/drawing/2014/main" id="{E9C5B5B4-D410-4A38-9B41-90DCF780B9DD}"/>
                      </a:ext>
                    </a:extLst>
                  </p:cNvPr>
                  <p:cNvSpPr/>
                  <p:nvPr/>
                </p:nvSpPr>
                <p:spPr>
                  <a:xfrm>
                    <a:off x="8674385" y="3335775"/>
                    <a:ext cx="34345" cy="25759"/>
                  </a:xfrm>
                  <a:custGeom>
                    <a:avLst/>
                    <a:gdLst>
                      <a:gd name="connsiteX0" fmla="*/ 0 w 34345"/>
                      <a:gd name="connsiteY0" fmla="*/ 25759 h 25759"/>
                      <a:gd name="connsiteX1" fmla="*/ 34346 w 34345"/>
                      <a:gd name="connsiteY1" fmla="*/ 6133 h 25759"/>
                      <a:gd name="connsiteX2" fmla="*/ 25759 w 34345"/>
                      <a:gd name="connsiteY2" fmla="*/ 0 h 25759"/>
                      <a:gd name="connsiteX3" fmla="*/ 0 w 34345"/>
                      <a:gd name="connsiteY3" fmla="*/ 14720 h 257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25759">
                        <a:moveTo>
                          <a:pt x="0" y="25759"/>
                        </a:moveTo>
                        <a:lnTo>
                          <a:pt x="34346" y="6133"/>
                        </a:lnTo>
                        <a:lnTo>
                          <a:pt x="25759" y="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313" name="Graphic 2">
                <a:extLst>
                  <a:ext uri="{FF2B5EF4-FFF2-40B4-BE49-F238E27FC236}">
                    <a16:creationId xmlns:a16="http://schemas.microsoft.com/office/drawing/2014/main" id="{C3F91D66-F4E8-462A-B630-0EABF54FAE04}"/>
                  </a:ext>
                </a:extLst>
              </p:cNvPr>
              <p:cNvGrpSpPr/>
              <p:nvPr/>
            </p:nvGrpSpPr>
            <p:grpSpPr>
              <a:xfrm>
                <a:off x="8740623" y="3229058"/>
                <a:ext cx="41705" cy="144742"/>
                <a:chOff x="8740623" y="3229058"/>
                <a:chExt cx="41705" cy="144742"/>
              </a:xfrm>
              <a:solidFill>
                <a:schemeClr val="accent1"/>
              </a:solidFill>
            </p:grpSpPr>
            <p:sp>
              <p:nvSpPr>
                <p:cNvPr id="320" name="Freeform: Shape 319">
                  <a:extLst>
                    <a:ext uri="{FF2B5EF4-FFF2-40B4-BE49-F238E27FC236}">
                      <a16:creationId xmlns:a16="http://schemas.microsoft.com/office/drawing/2014/main" id="{B74AE6DD-DB2E-4D7F-BA93-167269EFE9B6}"/>
                    </a:ext>
                  </a:extLst>
                </p:cNvPr>
                <p:cNvSpPr/>
                <p:nvPr/>
              </p:nvSpPr>
              <p:spPr>
                <a:xfrm>
                  <a:off x="8740623" y="3229058"/>
                  <a:ext cx="41705" cy="144742"/>
                </a:xfrm>
                <a:custGeom>
                  <a:avLst/>
                  <a:gdLst>
                    <a:gd name="connsiteX0" fmla="*/ 0 w 41705"/>
                    <a:gd name="connsiteY0" fmla="*/ 23306 h 144742"/>
                    <a:gd name="connsiteX1" fmla="*/ 0 w 41705"/>
                    <a:gd name="connsiteY1" fmla="*/ 144743 h 144742"/>
                    <a:gd name="connsiteX2" fmla="*/ 41705 w 41705"/>
                    <a:gd name="connsiteY2" fmla="*/ 121437 h 144742"/>
                    <a:gd name="connsiteX3" fmla="*/ 41705 w 41705"/>
                    <a:gd name="connsiteY3" fmla="*/ 0 h 1447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1705" h="144742">
                      <a:moveTo>
                        <a:pt x="0" y="23306"/>
                      </a:moveTo>
                      <a:lnTo>
                        <a:pt x="0" y="144743"/>
                      </a:lnTo>
                      <a:lnTo>
                        <a:pt x="41705" y="121437"/>
                      </a:lnTo>
                      <a:lnTo>
                        <a:pt x="4170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321" name="Graphic 2">
                  <a:extLst>
                    <a:ext uri="{FF2B5EF4-FFF2-40B4-BE49-F238E27FC236}">
                      <a16:creationId xmlns:a16="http://schemas.microsoft.com/office/drawing/2014/main" id="{4BBFCC57-0045-4C26-B408-E3686F9604D6}"/>
                    </a:ext>
                  </a:extLst>
                </p:cNvPr>
                <p:cNvGrpSpPr/>
                <p:nvPr/>
              </p:nvGrpSpPr>
              <p:grpSpPr>
                <a:xfrm>
                  <a:off x="8744303" y="3235191"/>
                  <a:ext cx="34345" cy="132476"/>
                  <a:chOff x="8744303" y="3235191"/>
                  <a:chExt cx="34345" cy="132476"/>
                </a:xfrm>
                <a:solidFill>
                  <a:schemeClr val="accent1"/>
                </a:solidFill>
              </p:grpSpPr>
              <p:sp>
                <p:nvSpPr>
                  <p:cNvPr id="322" name="Freeform: Shape 321">
                    <a:extLst>
                      <a:ext uri="{FF2B5EF4-FFF2-40B4-BE49-F238E27FC236}">
                        <a16:creationId xmlns:a16="http://schemas.microsoft.com/office/drawing/2014/main" id="{5C6DACF6-7506-4DDF-813A-3B1FBBCEB887}"/>
                      </a:ext>
                    </a:extLst>
                  </p:cNvPr>
                  <p:cNvSpPr/>
                  <p:nvPr/>
                </p:nvSpPr>
                <p:spPr>
                  <a:xfrm>
                    <a:off x="8744303" y="3235191"/>
                    <a:ext cx="34345" cy="132476"/>
                  </a:xfrm>
                  <a:custGeom>
                    <a:avLst/>
                    <a:gdLst>
                      <a:gd name="connsiteX0" fmla="*/ 0 w 34345"/>
                      <a:gd name="connsiteY0" fmla="*/ 19626 h 132476"/>
                      <a:gd name="connsiteX1" fmla="*/ 34346 w 34345"/>
                      <a:gd name="connsiteY1" fmla="*/ 0 h 132476"/>
                      <a:gd name="connsiteX2" fmla="*/ 34346 w 34345"/>
                      <a:gd name="connsiteY2" fmla="*/ 112850 h 132476"/>
                      <a:gd name="connsiteX3" fmla="*/ 0 w 34345"/>
                      <a:gd name="connsiteY3" fmla="*/ 132477 h 1324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132476">
                        <a:moveTo>
                          <a:pt x="0" y="19626"/>
                        </a:moveTo>
                        <a:lnTo>
                          <a:pt x="34346" y="0"/>
                        </a:lnTo>
                        <a:lnTo>
                          <a:pt x="34346" y="112850"/>
                        </a:lnTo>
                        <a:lnTo>
                          <a:pt x="0" y="132477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23" name="Freeform: Shape 322">
                    <a:extLst>
                      <a:ext uri="{FF2B5EF4-FFF2-40B4-BE49-F238E27FC236}">
                        <a16:creationId xmlns:a16="http://schemas.microsoft.com/office/drawing/2014/main" id="{5BB5734B-A403-4E63-B519-B5DDED7E9E47}"/>
                      </a:ext>
                    </a:extLst>
                  </p:cNvPr>
                  <p:cNvSpPr/>
                  <p:nvPr/>
                </p:nvSpPr>
                <p:spPr>
                  <a:xfrm>
                    <a:off x="8744303" y="3240098"/>
                    <a:ext cx="25759" cy="116530"/>
                  </a:xfrm>
                  <a:custGeom>
                    <a:avLst/>
                    <a:gdLst>
                      <a:gd name="connsiteX0" fmla="*/ 25759 w 25759"/>
                      <a:gd name="connsiteY0" fmla="*/ 0 h 116530"/>
                      <a:gd name="connsiteX1" fmla="*/ 25759 w 25759"/>
                      <a:gd name="connsiteY1" fmla="*/ 103037 h 116530"/>
                      <a:gd name="connsiteX2" fmla="*/ 0 w 25759"/>
                      <a:gd name="connsiteY2" fmla="*/ 116530 h 116530"/>
                      <a:gd name="connsiteX3" fmla="*/ 0 w 25759"/>
                      <a:gd name="connsiteY3" fmla="*/ 14720 h 116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116530">
                        <a:moveTo>
                          <a:pt x="25759" y="0"/>
                        </a:moveTo>
                        <a:lnTo>
                          <a:pt x="25759" y="103037"/>
                        </a:lnTo>
                        <a:lnTo>
                          <a:pt x="0" y="11653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24" name="Freeform: Shape 323">
                    <a:extLst>
                      <a:ext uri="{FF2B5EF4-FFF2-40B4-BE49-F238E27FC236}">
                        <a16:creationId xmlns:a16="http://schemas.microsoft.com/office/drawing/2014/main" id="{02DDB97E-59FC-421F-A468-07FAAB8BDF78}"/>
                      </a:ext>
                    </a:extLst>
                  </p:cNvPr>
                  <p:cNvSpPr/>
                  <p:nvPr/>
                </p:nvSpPr>
                <p:spPr>
                  <a:xfrm>
                    <a:off x="8744303" y="3296523"/>
                    <a:ext cx="34345" cy="25759"/>
                  </a:xfrm>
                  <a:custGeom>
                    <a:avLst/>
                    <a:gdLst>
                      <a:gd name="connsiteX0" fmla="*/ 0 w 34345"/>
                      <a:gd name="connsiteY0" fmla="*/ 25759 h 25759"/>
                      <a:gd name="connsiteX1" fmla="*/ 34346 w 34345"/>
                      <a:gd name="connsiteY1" fmla="*/ 6133 h 25759"/>
                      <a:gd name="connsiteX2" fmla="*/ 25759 w 34345"/>
                      <a:gd name="connsiteY2" fmla="*/ 0 h 25759"/>
                      <a:gd name="connsiteX3" fmla="*/ 0 w 34345"/>
                      <a:gd name="connsiteY3" fmla="*/ 14720 h 257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25759">
                        <a:moveTo>
                          <a:pt x="0" y="25759"/>
                        </a:moveTo>
                        <a:lnTo>
                          <a:pt x="34346" y="6133"/>
                        </a:lnTo>
                        <a:lnTo>
                          <a:pt x="25759" y="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314" name="Graphic 2">
                <a:extLst>
                  <a:ext uri="{FF2B5EF4-FFF2-40B4-BE49-F238E27FC236}">
                    <a16:creationId xmlns:a16="http://schemas.microsoft.com/office/drawing/2014/main" id="{3B1443B0-ED01-46DD-9227-C77E1BCFE7D1}"/>
                  </a:ext>
                </a:extLst>
              </p:cNvPr>
              <p:cNvGrpSpPr/>
              <p:nvPr/>
            </p:nvGrpSpPr>
            <p:grpSpPr>
              <a:xfrm>
                <a:off x="8810541" y="3189806"/>
                <a:ext cx="41705" cy="144742"/>
                <a:chOff x="8810541" y="3189806"/>
                <a:chExt cx="41705" cy="144742"/>
              </a:xfrm>
              <a:solidFill>
                <a:schemeClr val="accent1"/>
              </a:solidFill>
            </p:grpSpPr>
            <p:sp>
              <p:nvSpPr>
                <p:cNvPr id="315" name="Freeform: Shape 314">
                  <a:extLst>
                    <a:ext uri="{FF2B5EF4-FFF2-40B4-BE49-F238E27FC236}">
                      <a16:creationId xmlns:a16="http://schemas.microsoft.com/office/drawing/2014/main" id="{FA2FEE17-BA28-414F-9457-E12194B310A0}"/>
                    </a:ext>
                  </a:extLst>
                </p:cNvPr>
                <p:cNvSpPr/>
                <p:nvPr/>
              </p:nvSpPr>
              <p:spPr>
                <a:xfrm>
                  <a:off x="8810541" y="3189806"/>
                  <a:ext cx="41705" cy="144742"/>
                </a:xfrm>
                <a:custGeom>
                  <a:avLst/>
                  <a:gdLst>
                    <a:gd name="connsiteX0" fmla="*/ 0 w 41705"/>
                    <a:gd name="connsiteY0" fmla="*/ 23306 h 144742"/>
                    <a:gd name="connsiteX1" fmla="*/ 0 w 41705"/>
                    <a:gd name="connsiteY1" fmla="*/ 144743 h 144742"/>
                    <a:gd name="connsiteX2" fmla="*/ 41706 w 41705"/>
                    <a:gd name="connsiteY2" fmla="*/ 121437 h 144742"/>
                    <a:gd name="connsiteX3" fmla="*/ 41706 w 41705"/>
                    <a:gd name="connsiteY3" fmla="*/ 0 h 1447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1705" h="144742">
                      <a:moveTo>
                        <a:pt x="0" y="23306"/>
                      </a:moveTo>
                      <a:lnTo>
                        <a:pt x="0" y="144743"/>
                      </a:lnTo>
                      <a:lnTo>
                        <a:pt x="41706" y="121437"/>
                      </a:lnTo>
                      <a:lnTo>
                        <a:pt x="41706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316" name="Graphic 2">
                  <a:extLst>
                    <a:ext uri="{FF2B5EF4-FFF2-40B4-BE49-F238E27FC236}">
                      <a16:creationId xmlns:a16="http://schemas.microsoft.com/office/drawing/2014/main" id="{8C9A02A6-8F13-475E-AB86-952CD15DF059}"/>
                    </a:ext>
                  </a:extLst>
                </p:cNvPr>
                <p:cNvGrpSpPr/>
                <p:nvPr/>
              </p:nvGrpSpPr>
              <p:grpSpPr>
                <a:xfrm>
                  <a:off x="8814221" y="3195939"/>
                  <a:ext cx="34345" cy="132476"/>
                  <a:chOff x="8814221" y="3195939"/>
                  <a:chExt cx="34345" cy="132476"/>
                </a:xfrm>
                <a:solidFill>
                  <a:schemeClr val="accent1"/>
                </a:solidFill>
              </p:grpSpPr>
              <p:sp>
                <p:nvSpPr>
                  <p:cNvPr id="317" name="Freeform: Shape 316">
                    <a:extLst>
                      <a:ext uri="{FF2B5EF4-FFF2-40B4-BE49-F238E27FC236}">
                        <a16:creationId xmlns:a16="http://schemas.microsoft.com/office/drawing/2014/main" id="{7C6AC014-0E22-4503-9AEA-4A315E461A4B}"/>
                      </a:ext>
                    </a:extLst>
                  </p:cNvPr>
                  <p:cNvSpPr/>
                  <p:nvPr/>
                </p:nvSpPr>
                <p:spPr>
                  <a:xfrm>
                    <a:off x="8814221" y="3195939"/>
                    <a:ext cx="34345" cy="132476"/>
                  </a:xfrm>
                  <a:custGeom>
                    <a:avLst/>
                    <a:gdLst>
                      <a:gd name="connsiteX0" fmla="*/ 0 w 34345"/>
                      <a:gd name="connsiteY0" fmla="*/ 19626 h 132476"/>
                      <a:gd name="connsiteX1" fmla="*/ 34346 w 34345"/>
                      <a:gd name="connsiteY1" fmla="*/ 0 h 132476"/>
                      <a:gd name="connsiteX2" fmla="*/ 34346 w 34345"/>
                      <a:gd name="connsiteY2" fmla="*/ 112850 h 132476"/>
                      <a:gd name="connsiteX3" fmla="*/ 0 w 34345"/>
                      <a:gd name="connsiteY3" fmla="*/ 132477 h 1324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132476">
                        <a:moveTo>
                          <a:pt x="0" y="19626"/>
                        </a:moveTo>
                        <a:lnTo>
                          <a:pt x="34346" y="0"/>
                        </a:lnTo>
                        <a:lnTo>
                          <a:pt x="34346" y="112850"/>
                        </a:lnTo>
                        <a:lnTo>
                          <a:pt x="0" y="132477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18" name="Freeform: Shape 317">
                    <a:extLst>
                      <a:ext uri="{FF2B5EF4-FFF2-40B4-BE49-F238E27FC236}">
                        <a16:creationId xmlns:a16="http://schemas.microsoft.com/office/drawing/2014/main" id="{796CD959-4A36-4C3B-8A00-600217124B61}"/>
                      </a:ext>
                    </a:extLst>
                  </p:cNvPr>
                  <p:cNvSpPr/>
                  <p:nvPr/>
                </p:nvSpPr>
                <p:spPr>
                  <a:xfrm>
                    <a:off x="8814221" y="3200845"/>
                    <a:ext cx="25759" cy="117756"/>
                  </a:xfrm>
                  <a:custGeom>
                    <a:avLst/>
                    <a:gdLst>
                      <a:gd name="connsiteX0" fmla="*/ 25759 w 25759"/>
                      <a:gd name="connsiteY0" fmla="*/ 0 h 117756"/>
                      <a:gd name="connsiteX1" fmla="*/ 25759 w 25759"/>
                      <a:gd name="connsiteY1" fmla="*/ 103037 h 117756"/>
                      <a:gd name="connsiteX2" fmla="*/ 0 w 25759"/>
                      <a:gd name="connsiteY2" fmla="*/ 117757 h 117756"/>
                      <a:gd name="connsiteX3" fmla="*/ 0 w 25759"/>
                      <a:gd name="connsiteY3" fmla="*/ 14720 h 1177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117756">
                        <a:moveTo>
                          <a:pt x="25759" y="0"/>
                        </a:moveTo>
                        <a:lnTo>
                          <a:pt x="25759" y="103037"/>
                        </a:lnTo>
                        <a:lnTo>
                          <a:pt x="0" y="117757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19" name="Freeform: Shape 318">
                    <a:extLst>
                      <a:ext uri="{FF2B5EF4-FFF2-40B4-BE49-F238E27FC236}">
                        <a16:creationId xmlns:a16="http://schemas.microsoft.com/office/drawing/2014/main" id="{30F701D9-5CFB-4B63-B749-D10180734D3D}"/>
                      </a:ext>
                    </a:extLst>
                  </p:cNvPr>
                  <p:cNvSpPr/>
                  <p:nvPr/>
                </p:nvSpPr>
                <p:spPr>
                  <a:xfrm>
                    <a:off x="8814221" y="3257271"/>
                    <a:ext cx="34345" cy="25759"/>
                  </a:xfrm>
                  <a:custGeom>
                    <a:avLst/>
                    <a:gdLst>
                      <a:gd name="connsiteX0" fmla="*/ 0 w 34345"/>
                      <a:gd name="connsiteY0" fmla="*/ 25759 h 25759"/>
                      <a:gd name="connsiteX1" fmla="*/ 34346 w 34345"/>
                      <a:gd name="connsiteY1" fmla="*/ 6133 h 25759"/>
                      <a:gd name="connsiteX2" fmla="*/ 25759 w 34345"/>
                      <a:gd name="connsiteY2" fmla="*/ 0 h 25759"/>
                      <a:gd name="connsiteX3" fmla="*/ 0 w 34345"/>
                      <a:gd name="connsiteY3" fmla="*/ 14720 h 257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25759">
                        <a:moveTo>
                          <a:pt x="0" y="25759"/>
                        </a:moveTo>
                        <a:lnTo>
                          <a:pt x="34346" y="6133"/>
                        </a:lnTo>
                        <a:lnTo>
                          <a:pt x="25759" y="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AB2F2844-2CCC-4FC5-9BDC-191D4A3A886F}"/>
                </a:ext>
              </a:extLst>
            </p:cNvPr>
            <p:cNvSpPr/>
            <p:nvPr/>
          </p:nvSpPr>
          <p:spPr>
            <a:xfrm>
              <a:off x="8600787" y="3441160"/>
              <a:ext cx="100583" cy="198821"/>
            </a:xfrm>
            <a:custGeom>
              <a:avLst/>
              <a:gdLst>
                <a:gd name="connsiteX0" fmla="*/ 0 w 100583"/>
                <a:gd name="connsiteY0" fmla="*/ 71251 h 198821"/>
                <a:gd name="connsiteX1" fmla="*/ 0 w 100583"/>
                <a:gd name="connsiteY1" fmla="*/ 198821 h 198821"/>
                <a:gd name="connsiteX2" fmla="*/ 100584 w 100583"/>
                <a:gd name="connsiteY2" fmla="*/ 142396 h 198821"/>
                <a:gd name="connsiteX3" fmla="*/ 100584 w 100583"/>
                <a:gd name="connsiteY3" fmla="*/ 16052 h 198821"/>
                <a:gd name="connsiteX4" fmla="*/ 0 w 100583"/>
                <a:gd name="connsiteY4" fmla="*/ 71251 h 198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0583" h="198821">
                  <a:moveTo>
                    <a:pt x="0" y="71251"/>
                  </a:moveTo>
                  <a:lnTo>
                    <a:pt x="0" y="198821"/>
                  </a:lnTo>
                  <a:lnTo>
                    <a:pt x="100584" y="142396"/>
                  </a:lnTo>
                  <a:lnTo>
                    <a:pt x="100584" y="16052"/>
                  </a:lnTo>
                  <a:cubicBezTo>
                    <a:pt x="100584" y="-28106"/>
                    <a:pt x="0" y="28319"/>
                    <a:pt x="0" y="71251"/>
                  </a:cubicBezTo>
                  <a:close/>
                </a:path>
              </a:pathLst>
            </a:custGeom>
            <a:solidFill>
              <a:srgbClr val="2D140D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D502F17F-16DA-4CB6-9F15-24ECFC220B3F}"/>
                </a:ext>
              </a:extLst>
            </p:cNvPr>
            <p:cNvSpPr/>
            <p:nvPr/>
          </p:nvSpPr>
          <p:spPr>
            <a:xfrm>
              <a:off x="8600787" y="3439644"/>
              <a:ext cx="91997" cy="189297"/>
            </a:xfrm>
            <a:custGeom>
              <a:avLst/>
              <a:gdLst>
                <a:gd name="connsiteX0" fmla="*/ 0 w 91997"/>
                <a:gd name="connsiteY0" fmla="*/ 189297 h 189297"/>
                <a:gd name="connsiteX1" fmla="*/ 91998 w 91997"/>
                <a:gd name="connsiteY1" fmla="*/ 136552 h 189297"/>
                <a:gd name="connsiteX2" fmla="*/ 91998 w 91997"/>
                <a:gd name="connsiteY2" fmla="*/ 10209 h 189297"/>
                <a:gd name="connsiteX3" fmla="*/ 89544 w 91997"/>
                <a:gd name="connsiteY3" fmla="*/ 396 h 189297"/>
                <a:gd name="connsiteX4" fmla="*/ 0 w 91997"/>
                <a:gd name="connsiteY4" fmla="*/ 71540 h 189297"/>
                <a:gd name="connsiteX5" fmla="*/ 0 w 91997"/>
                <a:gd name="connsiteY5" fmla="*/ 189297 h 189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1997" h="189297">
                  <a:moveTo>
                    <a:pt x="0" y="189297"/>
                  </a:moveTo>
                  <a:lnTo>
                    <a:pt x="91998" y="136552"/>
                  </a:lnTo>
                  <a:lnTo>
                    <a:pt x="91998" y="10209"/>
                  </a:lnTo>
                  <a:cubicBezTo>
                    <a:pt x="91998" y="6529"/>
                    <a:pt x="90771" y="2849"/>
                    <a:pt x="89544" y="396"/>
                  </a:cubicBezTo>
                  <a:cubicBezTo>
                    <a:pt x="63785" y="-4511"/>
                    <a:pt x="0" y="37195"/>
                    <a:pt x="0" y="71540"/>
                  </a:cubicBezTo>
                  <a:lnTo>
                    <a:pt x="0" y="189297"/>
                  </a:lnTo>
                  <a:close/>
                </a:path>
              </a:pathLst>
            </a:custGeom>
            <a:solidFill>
              <a:srgbClr val="3B3B3C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213" name="Graphic 2">
              <a:extLst>
                <a:ext uri="{FF2B5EF4-FFF2-40B4-BE49-F238E27FC236}">
                  <a16:creationId xmlns:a16="http://schemas.microsoft.com/office/drawing/2014/main" id="{B066E7F7-E853-490B-B848-D3C3F86EDB50}"/>
                </a:ext>
              </a:extLst>
            </p:cNvPr>
            <p:cNvGrpSpPr/>
            <p:nvPr/>
          </p:nvGrpSpPr>
          <p:grpSpPr>
            <a:xfrm>
              <a:off x="8613053" y="3474385"/>
              <a:ext cx="73598" cy="138609"/>
              <a:chOff x="8613053" y="3474385"/>
              <a:chExt cx="73598" cy="138609"/>
            </a:xfrm>
            <a:solidFill>
              <a:srgbClr val="FFFFFF"/>
            </a:solidFill>
          </p:grpSpPr>
          <p:grpSp>
            <p:nvGrpSpPr>
              <p:cNvPr id="304" name="Graphic 2">
                <a:extLst>
                  <a:ext uri="{FF2B5EF4-FFF2-40B4-BE49-F238E27FC236}">
                    <a16:creationId xmlns:a16="http://schemas.microsoft.com/office/drawing/2014/main" id="{E68EE8B8-AD2C-48D3-A081-B5E69DA37DEE}"/>
                  </a:ext>
                </a:extLst>
              </p:cNvPr>
              <p:cNvGrpSpPr/>
              <p:nvPr/>
            </p:nvGrpSpPr>
            <p:grpSpPr>
              <a:xfrm>
                <a:off x="8613053" y="3509957"/>
                <a:ext cx="73598" cy="68691"/>
                <a:chOff x="8613053" y="3509957"/>
                <a:chExt cx="73598" cy="68691"/>
              </a:xfrm>
              <a:solidFill>
                <a:srgbClr val="FFFFFF"/>
              </a:solidFill>
            </p:grpSpPr>
            <p:sp>
              <p:nvSpPr>
                <p:cNvPr id="309" name="Freeform: Shape 308">
                  <a:extLst>
                    <a:ext uri="{FF2B5EF4-FFF2-40B4-BE49-F238E27FC236}">
                      <a16:creationId xmlns:a16="http://schemas.microsoft.com/office/drawing/2014/main" id="{2431021A-3E32-4A5F-9C4D-D20EADAB5931}"/>
                    </a:ext>
                  </a:extLst>
                </p:cNvPr>
                <p:cNvSpPr/>
                <p:nvPr/>
              </p:nvSpPr>
              <p:spPr>
                <a:xfrm>
                  <a:off x="8613053" y="3532037"/>
                  <a:ext cx="33118" cy="46612"/>
                </a:xfrm>
                <a:custGeom>
                  <a:avLst/>
                  <a:gdLst>
                    <a:gd name="connsiteX0" fmla="*/ 33119 w 33118"/>
                    <a:gd name="connsiteY0" fmla="*/ 28213 h 46612"/>
                    <a:gd name="connsiteX1" fmla="*/ 0 w 33118"/>
                    <a:gd name="connsiteY1" fmla="*/ 46612 h 46612"/>
                    <a:gd name="connsiteX2" fmla="*/ 0 w 33118"/>
                    <a:gd name="connsiteY2" fmla="*/ 18400 h 46612"/>
                    <a:gd name="connsiteX3" fmla="*/ 33119 w 33118"/>
                    <a:gd name="connsiteY3" fmla="*/ 0 h 466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3118" h="46612">
                      <a:moveTo>
                        <a:pt x="33119" y="28213"/>
                      </a:moveTo>
                      <a:lnTo>
                        <a:pt x="0" y="46612"/>
                      </a:lnTo>
                      <a:lnTo>
                        <a:pt x="0" y="18400"/>
                      </a:lnTo>
                      <a:lnTo>
                        <a:pt x="33119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10" name="Freeform: Shape 309">
                  <a:extLst>
                    <a:ext uri="{FF2B5EF4-FFF2-40B4-BE49-F238E27FC236}">
                      <a16:creationId xmlns:a16="http://schemas.microsoft.com/office/drawing/2014/main" id="{957DC6AE-20F5-4836-8FA4-642D06F415B9}"/>
                    </a:ext>
                  </a:extLst>
                </p:cNvPr>
                <p:cNvSpPr/>
                <p:nvPr/>
              </p:nvSpPr>
              <p:spPr>
                <a:xfrm>
                  <a:off x="8653532" y="3509957"/>
                  <a:ext cx="33119" cy="46612"/>
                </a:xfrm>
                <a:custGeom>
                  <a:avLst/>
                  <a:gdLst>
                    <a:gd name="connsiteX0" fmla="*/ 33119 w 33119"/>
                    <a:gd name="connsiteY0" fmla="*/ 28213 h 46612"/>
                    <a:gd name="connsiteX1" fmla="*/ 0 w 33119"/>
                    <a:gd name="connsiteY1" fmla="*/ 46612 h 46612"/>
                    <a:gd name="connsiteX2" fmla="*/ 0 w 33119"/>
                    <a:gd name="connsiteY2" fmla="*/ 18400 h 46612"/>
                    <a:gd name="connsiteX3" fmla="*/ 33119 w 33119"/>
                    <a:gd name="connsiteY3" fmla="*/ 0 h 466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3119" h="46612">
                      <a:moveTo>
                        <a:pt x="33119" y="28213"/>
                      </a:moveTo>
                      <a:lnTo>
                        <a:pt x="0" y="46612"/>
                      </a:lnTo>
                      <a:lnTo>
                        <a:pt x="0" y="18400"/>
                      </a:lnTo>
                      <a:lnTo>
                        <a:pt x="33119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305" name="Graphic 2">
                <a:extLst>
                  <a:ext uri="{FF2B5EF4-FFF2-40B4-BE49-F238E27FC236}">
                    <a16:creationId xmlns:a16="http://schemas.microsoft.com/office/drawing/2014/main" id="{057F71F9-9C68-4D39-AEAC-3A7C3F19C300}"/>
                  </a:ext>
                </a:extLst>
              </p:cNvPr>
              <p:cNvGrpSpPr/>
              <p:nvPr/>
            </p:nvGrpSpPr>
            <p:grpSpPr>
              <a:xfrm>
                <a:off x="8613053" y="3543077"/>
                <a:ext cx="73598" cy="69918"/>
                <a:chOff x="8613053" y="3543077"/>
                <a:chExt cx="73598" cy="69918"/>
              </a:xfrm>
              <a:solidFill>
                <a:srgbClr val="FFFFFF"/>
              </a:solidFill>
            </p:grpSpPr>
            <p:sp>
              <p:nvSpPr>
                <p:cNvPr id="307" name="Freeform: Shape 306">
                  <a:extLst>
                    <a:ext uri="{FF2B5EF4-FFF2-40B4-BE49-F238E27FC236}">
                      <a16:creationId xmlns:a16="http://schemas.microsoft.com/office/drawing/2014/main" id="{BEDA76FF-847D-47DE-ADCC-08A321E5ACA8}"/>
                    </a:ext>
                  </a:extLst>
                </p:cNvPr>
                <p:cNvSpPr/>
                <p:nvPr/>
              </p:nvSpPr>
              <p:spPr>
                <a:xfrm>
                  <a:off x="8613053" y="3566383"/>
                  <a:ext cx="33118" cy="46612"/>
                </a:xfrm>
                <a:custGeom>
                  <a:avLst/>
                  <a:gdLst>
                    <a:gd name="connsiteX0" fmla="*/ 33119 w 33118"/>
                    <a:gd name="connsiteY0" fmla="*/ 28213 h 46612"/>
                    <a:gd name="connsiteX1" fmla="*/ 0 w 33118"/>
                    <a:gd name="connsiteY1" fmla="*/ 46612 h 46612"/>
                    <a:gd name="connsiteX2" fmla="*/ 0 w 33118"/>
                    <a:gd name="connsiteY2" fmla="*/ 18400 h 46612"/>
                    <a:gd name="connsiteX3" fmla="*/ 33119 w 33118"/>
                    <a:gd name="connsiteY3" fmla="*/ 0 h 466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3118" h="46612">
                      <a:moveTo>
                        <a:pt x="33119" y="28213"/>
                      </a:moveTo>
                      <a:lnTo>
                        <a:pt x="0" y="46612"/>
                      </a:lnTo>
                      <a:lnTo>
                        <a:pt x="0" y="18400"/>
                      </a:lnTo>
                      <a:lnTo>
                        <a:pt x="33119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08" name="Freeform: Shape 307">
                  <a:extLst>
                    <a:ext uri="{FF2B5EF4-FFF2-40B4-BE49-F238E27FC236}">
                      <a16:creationId xmlns:a16="http://schemas.microsoft.com/office/drawing/2014/main" id="{0424559C-DC14-4D3B-AA4F-40D2B7B652A8}"/>
                    </a:ext>
                  </a:extLst>
                </p:cNvPr>
                <p:cNvSpPr/>
                <p:nvPr/>
              </p:nvSpPr>
              <p:spPr>
                <a:xfrm>
                  <a:off x="8653532" y="3543077"/>
                  <a:ext cx="33119" cy="47838"/>
                </a:xfrm>
                <a:custGeom>
                  <a:avLst/>
                  <a:gdLst>
                    <a:gd name="connsiteX0" fmla="*/ 33119 w 33119"/>
                    <a:gd name="connsiteY0" fmla="*/ 28213 h 47838"/>
                    <a:gd name="connsiteX1" fmla="*/ 0 w 33119"/>
                    <a:gd name="connsiteY1" fmla="*/ 47839 h 47838"/>
                    <a:gd name="connsiteX2" fmla="*/ 0 w 33119"/>
                    <a:gd name="connsiteY2" fmla="*/ 18400 h 47838"/>
                    <a:gd name="connsiteX3" fmla="*/ 33119 w 33119"/>
                    <a:gd name="connsiteY3" fmla="*/ 0 h 478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3119" h="47838">
                      <a:moveTo>
                        <a:pt x="33119" y="28213"/>
                      </a:moveTo>
                      <a:lnTo>
                        <a:pt x="0" y="47839"/>
                      </a:lnTo>
                      <a:lnTo>
                        <a:pt x="0" y="18400"/>
                      </a:lnTo>
                      <a:lnTo>
                        <a:pt x="33119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sp>
            <p:nvSpPr>
              <p:cNvPr id="306" name="Freeform: Shape 305">
                <a:extLst>
                  <a:ext uri="{FF2B5EF4-FFF2-40B4-BE49-F238E27FC236}">
                    <a16:creationId xmlns:a16="http://schemas.microsoft.com/office/drawing/2014/main" id="{61D8133E-2430-41DD-979B-A35B140D8677}"/>
                  </a:ext>
                </a:extLst>
              </p:cNvPr>
              <p:cNvSpPr/>
              <p:nvPr/>
            </p:nvSpPr>
            <p:spPr>
              <a:xfrm>
                <a:off x="8636359" y="3474385"/>
                <a:ext cx="29439" cy="29439"/>
              </a:xfrm>
              <a:custGeom>
                <a:avLst/>
                <a:gdLst>
                  <a:gd name="connsiteX0" fmla="*/ 15946 w 29439"/>
                  <a:gd name="connsiteY0" fmla="*/ 2453 h 29439"/>
                  <a:gd name="connsiteX1" fmla="*/ 25759 w 29439"/>
                  <a:gd name="connsiteY1" fmla="*/ 0 h 29439"/>
                  <a:gd name="connsiteX2" fmla="*/ 29439 w 29439"/>
                  <a:gd name="connsiteY2" fmla="*/ 6133 h 29439"/>
                  <a:gd name="connsiteX3" fmla="*/ 24533 w 29439"/>
                  <a:gd name="connsiteY3" fmla="*/ 17173 h 29439"/>
                  <a:gd name="connsiteX4" fmla="*/ 13493 w 29439"/>
                  <a:gd name="connsiteY4" fmla="*/ 26986 h 29439"/>
                  <a:gd name="connsiteX5" fmla="*/ 3680 w 29439"/>
                  <a:gd name="connsiteY5" fmla="*/ 29439 h 29439"/>
                  <a:gd name="connsiteX6" fmla="*/ 0 w 29439"/>
                  <a:gd name="connsiteY6" fmla="*/ 23306 h 29439"/>
                  <a:gd name="connsiteX7" fmla="*/ 4906 w 29439"/>
                  <a:gd name="connsiteY7" fmla="*/ 12266 h 29439"/>
                  <a:gd name="connsiteX8" fmla="*/ 15946 w 29439"/>
                  <a:gd name="connsiteY8" fmla="*/ 2453 h 29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9439" h="29439">
                    <a:moveTo>
                      <a:pt x="15946" y="2453"/>
                    </a:moveTo>
                    <a:cubicBezTo>
                      <a:pt x="18400" y="1227"/>
                      <a:pt x="22079" y="0"/>
                      <a:pt x="25759" y="0"/>
                    </a:cubicBezTo>
                    <a:cubicBezTo>
                      <a:pt x="28212" y="1227"/>
                      <a:pt x="29439" y="3680"/>
                      <a:pt x="29439" y="6133"/>
                    </a:cubicBezTo>
                    <a:cubicBezTo>
                      <a:pt x="29439" y="9813"/>
                      <a:pt x="26986" y="13493"/>
                      <a:pt x="24533" y="17173"/>
                    </a:cubicBezTo>
                    <a:cubicBezTo>
                      <a:pt x="22079" y="20853"/>
                      <a:pt x="18400" y="24533"/>
                      <a:pt x="13493" y="26986"/>
                    </a:cubicBezTo>
                    <a:cubicBezTo>
                      <a:pt x="11040" y="28213"/>
                      <a:pt x="7360" y="29439"/>
                      <a:pt x="3680" y="29439"/>
                    </a:cubicBezTo>
                    <a:cubicBezTo>
                      <a:pt x="1227" y="28213"/>
                      <a:pt x="0" y="25759"/>
                      <a:pt x="0" y="23306"/>
                    </a:cubicBezTo>
                    <a:cubicBezTo>
                      <a:pt x="0" y="19626"/>
                      <a:pt x="2453" y="15946"/>
                      <a:pt x="4906" y="12266"/>
                    </a:cubicBezTo>
                    <a:cubicBezTo>
                      <a:pt x="8586" y="8587"/>
                      <a:pt x="12266" y="4907"/>
                      <a:pt x="15946" y="2453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14" name="Graphic 2">
              <a:extLst>
                <a:ext uri="{FF2B5EF4-FFF2-40B4-BE49-F238E27FC236}">
                  <a16:creationId xmlns:a16="http://schemas.microsoft.com/office/drawing/2014/main" id="{07E4FA94-50BA-4C0D-8CDD-5BAB75817393}"/>
                </a:ext>
              </a:extLst>
            </p:cNvPr>
            <p:cNvGrpSpPr/>
            <p:nvPr/>
          </p:nvGrpSpPr>
          <p:grpSpPr>
            <a:xfrm>
              <a:off x="8236477" y="2567902"/>
              <a:ext cx="412149" cy="394976"/>
              <a:chOff x="8236477" y="2567902"/>
              <a:chExt cx="412149" cy="394976"/>
            </a:xfrm>
            <a:solidFill>
              <a:schemeClr val="accent1"/>
            </a:solidFill>
          </p:grpSpPr>
          <p:sp>
            <p:nvSpPr>
              <p:cNvPr id="225" name="Freeform: Shape 224">
                <a:extLst>
                  <a:ext uri="{FF2B5EF4-FFF2-40B4-BE49-F238E27FC236}">
                    <a16:creationId xmlns:a16="http://schemas.microsoft.com/office/drawing/2014/main" id="{2B51A60E-71E7-4F36-807D-006B2C3A6725}"/>
                  </a:ext>
                </a:extLst>
              </p:cNvPr>
              <p:cNvSpPr/>
              <p:nvPr/>
            </p:nvSpPr>
            <p:spPr>
              <a:xfrm>
                <a:off x="8481803" y="2706511"/>
                <a:ext cx="166822" cy="256366"/>
              </a:xfrm>
              <a:custGeom>
                <a:avLst/>
                <a:gdLst>
                  <a:gd name="connsiteX0" fmla="*/ 0 w 166822"/>
                  <a:gd name="connsiteY0" fmla="*/ 139836 h 256366"/>
                  <a:gd name="connsiteX1" fmla="*/ 166822 w 166822"/>
                  <a:gd name="connsiteY1" fmla="*/ 0 h 256366"/>
                  <a:gd name="connsiteX2" fmla="*/ 166822 w 166822"/>
                  <a:gd name="connsiteY2" fmla="*/ 164369 h 256366"/>
                  <a:gd name="connsiteX3" fmla="*/ 0 w 166822"/>
                  <a:gd name="connsiteY3" fmla="*/ 256367 h 2563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6822" h="256366">
                    <a:moveTo>
                      <a:pt x="0" y="139836"/>
                    </a:moveTo>
                    <a:lnTo>
                      <a:pt x="166822" y="0"/>
                    </a:lnTo>
                    <a:lnTo>
                      <a:pt x="166822" y="164369"/>
                    </a:lnTo>
                    <a:lnTo>
                      <a:pt x="0" y="256367"/>
                    </a:lnTo>
                    <a:close/>
                  </a:path>
                </a:pathLst>
              </a:custGeom>
              <a:solidFill>
                <a:srgbClr val="8E462D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26" name="Freeform: Shape 225">
                <a:extLst>
                  <a:ext uri="{FF2B5EF4-FFF2-40B4-BE49-F238E27FC236}">
                    <a16:creationId xmlns:a16="http://schemas.microsoft.com/office/drawing/2014/main" id="{1350D014-8F20-4CD0-B0C8-1BFD32E74E3A}"/>
                  </a:ext>
                </a:extLst>
              </p:cNvPr>
              <p:cNvSpPr/>
              <p:nvPr/>
            </p:nvSpPr>
            <p:spPr>
              <a:xfrm>
                <a:off x="8236477" y="2706511"/>
                <a:ext cx="245326" cy="256366"/>
              </a:xfrm>
              <a:custGeom>
                <a:avLst/>
                <a:gdLst>
                  <a:gd name="connsiteX0" fmla="*/ 245327 w 245326"/>
                  <a:gd name="connsiteY0" fmla="*/ 256367 h 256366"/>
                  <a:gd name="connsiteX1" fmla="*/ 245327 w 245326"/>
                  <a:gd name="connsiteY1" fmla="*/ 139836 h 256366"/>
                  <a:gd name="connsiteX2" fmla="*/ 0 w 245326"/>
                  <a:gd name="connsiteY2" fmla="*/ 0 h 256366"/>
                  <a:gd name="connsiteX3" fmla="*/ 0 w 245326"/>
                  <a:gd name="connsiteY3" fmla="*/ 117757 h 2563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6" h="256366">
                    <a:moveTo>
                      <a:pt x="245327" y="256367"/>
                    </a:moveTo>
                    <a:lnTo>
                      <a:pt x="245327" y="139836"/>
                    </a:lnTo>
                    <a:lnTo>
                      <a:pt x="0" y="0"/>
                    </a:lnTo>
                    <a:lnTo>
                      <a:pt x="0" y="117757"/>
                    </a:lnTo>
                    <a:close/>
                  </a:path>
                </a:pathLst>
              </a:custGeom>
              <a:solidFill>
                <a:srgbClr val="571D0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27" name="Freeform: Shape 226">
                <a:extLst>
                  <a:ext uri="{FF2B5EF4-FFF2-40B4-BE49-F238E27FC236}">
                    <a16:creationId xmlns:a16="http://schemas.microsoft.com/office/drawing/2014/main" id="{14137BDB-E6A7-4A8F-97E1-E176EBE5ADD6}"/>
                  </a:ext>
                </a:extLst>
              </p:cNvPr>
              <p:cNvSpPr/>
              <p:nvPr/>
            </p:nvSpPr>
            <p:spPr>
              <a:xfrm>
                <a:off x="8236477" y="2567902"/>
                <a:ext cx="412149" cy="278446"/>
              </a:xfrm>
              <a:custGeom>
                <a:avLst/>
                <a:gdLst>
                  <a:gd name="connsiteX0" fmla="*/ 245327 w 412149"/>
                  <a:gd name="connsiteY0" fmla="*/ 278446 h 278446"/>
                  <a:gd name="connsiteX1" fmla="*/ 412149 w 412149"/>
                  <a:gd name="connsiteY1" fmla="*/ 138610 h 278446"/>
                  <a:gd name="connsiteX2" fmla="*/ 165596 w 412149"/>
                  <a:gd name="connsiteY2" fmla="*/ 0 h 278446"/>
                  <a:gd name="connsiteX3" fmla="*/ 0 w 412149"/>
                  <a:gd name="connsiteY3" fmla="*/ 138610 h 278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12149" h="278446">
                    <a:moveTo>
                      <a:pt x="245327" y="278446"/>
                    </a:moveTo>
                    <a:lnTo>
                      <a:pt x="412149" y="138610"/>
                    </a:lnTo>
                    <a:lnTo>
                      <a:pt x="165596" y="0"/>
                    </a:lnTo>
                    <a:lnTo>
                      <a:pt x="0" y="138610"/>
                    </a:lnTo>
                    <a:close/>
                  </a:path>
                </a:pathLst>
              </a:custGeom>
              <a:solidFill>
                <a:schemeClr val="accent2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28" name="Freeform: Shape 227">
                <a:extLst>
                  <a:ext uri="{FF2B5EF4-FFF2-40B4-BE49-F238E27FC236}">
                    <a16:creationId xmlns:a16="http://schemas.microsoft.com/office/drawing/2014/main" id="{A57B0086-50A2-46A0-A253-6F3E33D3DDEC}"/>
                  </a:ext>
                </a:extLst>
              </p:cNvPr>
              <p:cNvSpPr/>
              <p:nvPr/>
            </p:nvSpPr>
            <p:spPr>
              <a:xfrm>
                <a:off x="8533322" y="2798963"/>
                <a:ext cx="74839" cy="135702"/>
              </a:xfrm>
              <a:custGeom>
                <a:avLst/>
                <a:gdLst>
                  <a:gd name="connsiteX0" fmla="*/ 0 w 74839"/>
                  <a:gd name="connsiteY0" fmla="*/ 68237 h 135702"/>
                  <a:gd name="connsiteX1" fmla="*/ 0 w 74839"/>
                  <a:gd name="connsiteY1" fmla="*/ 135702 h 135702"/>
                  <a:gd name="connsiteX2" fmla="*/ 74824 w 74839"/>
                  <a:gd name="connsiteY2" fmla="*/ 93997 h 135702"/>
                  <a:gd name="connsiteX3" fmla="*/ 74824 w 74839"/>
                  <a:gd name="connsiteY3" fmla="*/ 26532 h 135702"/>
                  <a:gd name="connsiteX4" fmla="*/ 0 w 74839"/>
                  <a:gd name="connsiteY4" fmla="*/ 68237 h 1357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4839" h="135702">
                    <a:moveTo>
                      <a:pt x="0" y="68237"/>
                    </a:moveTo>
                    <a:lnTo>
                      <a:pt x="0" y="135702"/>
                    </a:lnTo>
                    <a:lnTo>
                      <a:pt x="74824" y="93997"/>
                    </a:lnTo>
                    <a:lnTo>
                      <a:pt x="74824" y="26532"/>
                    </a:lnTo>
                    <a:cubicBezTo>
                      <a:pt x="76051" y="-29893"/>
                      <a:pt x="0" y="13039"/>
                      <a:pt x="0" y="68237"/>
                    </a:cubicBezTo>
                    <a:close/>
                  </a:path>
                </a:pathLst>
              </a:custGeom>
              <a:solidFill>
                <a:srgbClr val="ABA89E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29" name="Freeform: Shape 228">
                <a:extLst>
                  <a:ext uri="{FF2B5EF4-FFF2-40B4-BE49-F238E27FC236}">
                    <a16:creationId xmlns:a16="http://schemas.microsoft.com/office/drawing/2014/main" id="{E1D20820-B540-423E-A473-1CD242A92C94}"/>
                  </a:ext>
                </a:extLst>
              </p:cNvPr>
              <p:cNvSpPr/>
              <p:nvPr/>
            </p:nvSpPr>
            <p:spPr>
              <a:xfrm>
                <a:off x="8573801" y="2842668"/>
                <a:ext cx="29439" cy="61331"/>
              </a:xfrm>
              <a:custGeom>
                <a:avLst/>
                <a:gdLst>
                  <a:gd name="connsiteX0" fmla="*/ 29439 w 29439"/>
                  <a:gd name="connsiteY0" fmla="*/ 0 h 61331"/>
                  <a:gd name="connsiteX1" fmla="*/ 29439 w 29439"/>
                  <a:gd name="connsiteY1" fmla="*/ 44159 h 61331"/>
                  <a:gd name="connsiteX2" fmla="*/ 0 w 29439"/>
                  <a:gd name="connsiteY2" fmla="*/ 61332 h 61331"/>
                  <a:gd name="connsiteX3" fmla="*/ 0 w 29439"/>
                  <a:gd name="connsiteY3" fmla="*/ 17173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1331">
                    <a:moveTo>
                      <a:pt x="29439" y="0"/>
                    </a:moveTo>
                    <a:lnTo>
                      <a:pt x="29439" y="44159"/>
                    </a:lnTo>
                    <a:lnTo>
                      <a:pt x="0" y="61332"/>
                    </a:lnTo>
                    <a:lnTo>
                      <a:pt x="0" y="17173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30" name="Freeform: Shape 229">
                <a:extLst>
                  <a:ext uri="{FF2B5EF4-FFF2-40B4-BE49-F238E27FC236}">
                    <a16:creationId xmlns:a16="http://schemas.microsoft.com/office/drawing/2014/main" id="{FE720CFD-757E-4756-A297-44AE55C5A413}"/>
                  </a:ext>
                </a:extLst>
              </p:cNvPr>
              <p:cNvSpPr/>
              <p:nvPr/>
            </p:nvSpPr>
            <p:spPr>
              <a:xfrm>
                <a:off x="8573801" y="2802943"/>
                <a:ext cx="29439" cy="48311"/>
              </a:xfrm>
              <a:custGeom>
                <a:avLst/>
                <a:gdLst>
                  <a:gd name="connsiteX0" fmla="*/ 24533 w 29439"/>
                  <a:gd name="connsiteY0" fmla="*/ 4153 h 48311"/>
                  <a:gd name="connsiteX1" fmla="*/ 29439 w 29439"/>
                  <a:gd name="connsiteY1" fmla="*/ 21325 h 48311"/>
                  <a:gd name="connsiteX2" fmla="*/ 29439 w 29439"/>
                  <a:gd name="connsiteY2" fmla="*/ 32365 h 48311"/>
                  <a:gd name="connsiteX3" fmla="*/ 0 w 29439"/>
                  <a:gd name="connsiteY3" fmla="*/ 48311 h 48311"/>
                  <a:gd name="connsiteX4" fmla="*/ 0 w 29439"/>
                  <a:gd name="connsiteY4" fmla="*/ 4153 h 48311"/>
                  <a:gd name="connsiteX5" fmla="*/ 24533 w 29439"/>
                  <a:gd name="connsiteY5" fmla="*/ 4153 h 483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439" h="48311">
                    <a:moveTo>
                      <a:pt x="24533" y="4153"/>
                    </a:moveTo>
                    <a:cubicBezTo>
                      <a:pt x="26986" y="7832"/>
                      <a:pt x="29439" y="13966"/>
                      <a:pt x="29439" y="21325"/>
                    </a:cubicBezTo>
                    <a:lnTo>
                      <a:pt x="29439" y="32365"/>
                    </a:lnTo>
                    <a:lnTo>
                      <a:pt x="0" y="48311"/>
                    </a:lnTo>
                    <a:lnTo>
                      <a:pt x="0" y="4153"/>
                    </a:lnTo>
                    <a:cubicBezTo>
                      <a:pt x="8587" y="-754"/>
                      <a:pt x="18400" y="-1981"/>
                      <a:pt x="24533" y="4153"/>
                    </a:cubicBez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31" name="Freeform: Shape 230">
                <a:extLst>
                  <a:ext uri="{FF2B5EF4-FFF2-40B4-BE49-F238E27FC236}">
                    <a16:creationId xmlns:a16="http://schemas.microsoft.com/office/drawing/2014/main" id="{C8C4C9B3-786E-4CC3-8B49-E9E2D5E1BB53}"/>
                  </a:ext>
                </a:extLst>
              </p:cNvPr>
              <p:cNvSpPr/>
              <p:nvPr/>
            </p:nvSpPr>
            <p:spPr>
              <a:xfrm>
                <a:off x="8537002" y="2810775"/>
                <a:ext cx="30665" cy="60105"/>
              </a:xfrm>
              <a:custGeom>
                <a:avLst/>
                <a:gdLst>
                  <a:gd name="connsiteX0" fmla="*/ 30666 w 30665"/>
                  <a:gd name="connsiteY0" fmla="*/ 0 h 60105"/>
                  <a:gd name="connsiteX1" fmla="*/ 30666 w 30665"/>
                  <a:gd name="connsiteY1" fmla="*/ 44159 h 60105"/>
                  <a:gd name="connsiteX2" fmla="*/ 0 w 30665"/>
                  <a:gd name="connsiteY2" fmla="*/ 60105 h 60105"/>
                  <a:gd name="connsiteX3" fmla="*/ 0 w 30665"/>
                  <a:gd name="connsiteY3" fmla="*/ 52745 h 60105"/>
                  <a:gd name="connsiteX4" fmla="*/ 30666 w 30665"/>
                  <a:gd name="connsiteY4" fmla="*/ 0 h 601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665" h="60105">
                    <a:moveTo>
                      <a:pt x="30666" y="0"/>
                    </a:moveTo>
                    <a:lnTo>
                      <a:pt x="30666" y="44159"/>
                    </a:lnTo>
                    <a:lnTo>
                      <a:pt x="0" y="60105"/>
                    </a:lnTo>
                    <a:lnTo>
                      <a:pt x="0" y="52745"/>
                    </a:lnTo>
                    <a:cubicBezTo>
                      <a:pt x="0" y="30666"/>
                      <a:pt x="14720" y="11040"/>
                      <a:pt x="30666" y="0"/>
                    </a:cubicBez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32" name="Freeform: Shape 231">
                <a:extLst>
                  <a:ext uri="{FF2B5EF4-FFF2-40B4-BE49-F238E27FC236}">
                    <a16:creationId xmlns:a16="http://schemas.microsoft.com/office/drawing/2014/main" id="{ACF2A07B-D399-4E64-8ADB-276B31362164}"/>
                  </a:ext>
                </a:extLst>
              </p:cNvPr>
              <p:cNvSpPr/>
              <p:nvPr/>
            </p:nvSpPr>
            <p:spPr>
              <a:xfrm>
                <a:off x="8537002" y="2863521"/>
                <a:ext cx="30665" cy="60105"/>
              </a:xfrm>
              <a:custGeom>
                <a:avLst/>
                <a:gdLst>
                  <a:gd name="connsiteX0" fmla="*/ 30666 w 30665"/>
                  <a:gd name="connsiteY0" fmla="*/ 0 h 60105"/>
                  <a:gd name="connsiteX1" fmla="*/ 30666 w 30665"/>
                  <a:gd name="connsiteY1" fmla="*/ 44159 h 60105"/>
                  <a:gd name="connsiteX2" fmla="*/ 1227 w 30665"/>
                  <a:gd name="connsiteY2" fmla="*/ 60105 h 60105"/>
                  <a:gd name="connsiteX3" fmla="*/ 0 w 30665"/>
                  <a:gd name="connsiteY3" fmla="*/ 15946 h 601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0665" h="60105">
                    <a:moveTo>
                      <a:pt x="30666" y="0"/>
                    </a:moveTo>
                    <a:lnTo>
                      <a:pt x="30666" y="44159"/>
                    </a:lnTo>
                    <a:lnTo>
                      <a:pt x="1227" y="60105"/>
                    </a:lnTo>
                    <a:lnTo>
                      <a:pt x="0" y="15946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233" name="Graphic 2">
                <a:extLst>
                  <a:ext uri="{FF2B5EF4-FFF2-40B4-BE49-F238E27FC236}">
                    <a16:creationId xmlns:a16="http://schemas.microsoft.com/office/drawing/2014/main" id="{70E3D052-9E1E-4DDE-9C43-F7F3D4C75A42}"/>
                  </a:ext>
                </a:extLst>
              </p:cNvPr>
              <p:cNvGrpSpPr/>
              <p:nvPr/>
            </p:nvGrpSpPr>
            <p:grpSpPr>
              <a:xfrm>
                <a:off x="8249970" y="2723684"/>
                <a:ext cx="223247" cy="225700"/>
                <a:chOff x="8249970" y="2723684"/>
                <a:chExt cx="223247" cy="225700"/>
              </a:xfrm>
              <a:solidFill>
                <a:schemeClr val="accent1"/>
              </a:solidFill>
            </p:grpSpPr>
            <p:grpSp>
              <p:nvGrpSpPr>
                <p:cNvPr id="234" name="Graphic 2">
                  <a:extLst>
                    <a:ext uri="{FF2B5EF4-FFF2-40B4-BE49-F238E27FC236}">
                      <a16:creationId xmlns:a16="http://schemas.microsoft.com/office/drawing/2014/main" id="{9B150F1F-5168-4965-9C87-33D0A6E513E9}"/>
                    </a:ext>
                  </a:extLst>
                </p:cNvPr>
                <p:cNvGrpSpPr/>
                <p:nvPr/>
              </p:nvGrpSpPr>
              <p:grpSpPr>
                <a:xfrm>
                  <a:off x="8448684" y="2836535"/>
                  <a:ext cx="24532" cy="58878"/>
                  <a:chOff x="8448684" y="2836535"/>
                  <a:chExt cx="24532" cy="58878"/>
                </a:xfrm>
                <a:solidFill>
                  <a:schemeClr val="accent1"/>
                </a:solidFill>
              </p:grpSpPr>
              <p:sp>
                <p:nvSpPr>
                  <p:cNvPr id="300" name="Freeform: Shape 299">
                    <a:extLst>
                      <a:ext uri="{FF2B5EF4-FFF2-40B4-BE49-F238E27FC236}">
                        <a16:creationId xmlns:a16="http://schemas.microsoft.com/office/drawing/2014/main" id="{BC7D4ACE-2251-4D35-A9FF-196685A3569E}"/>
                      </a:ext>
                    </a:extLst>
                  </p:cNvPr>
                  <p:cNvSpPr/>
                  <p:nvPr/>
                </p:nvSpPr>
                <p:spPr>
                  <a:xfrm>
                    <a:off x="8448684" y="2836535"/>
                    <a:ext cx="24532" cy="58878"/>
                  </a:xfrm>
                  <a:custGeom>
                    <a:avLst/>
                    <a:gdLst>
                      <a:gd name="connsiteX0" fmla="*/ 24533 w 24532"/>
                      <a:gd name="connsiteY0" fmla="*/ 13493 h 58878"/>
                      <a:gd name="connsiteX1" fmla="*/ 24533 w 24532"/>
                      <a:gd name="connsiteY1" fmla="*/ 58878 h 58878"/>
                      <a:gd name="connsiteX2" fmla="*/ 0 w 24532"/>
                      <a:gd name="connsiteY2" fmla="*/ 45386 h 58878"/>
                      <a:gd name="connsiteX3" fmla="*/ 0 w 24532"/>
                      <a:gd name="connsiteY3" fmla="*/ 0 h 58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32" h="58878">
                        <a:moveTo>
                          <a:pt x="24533" y="13493"/>
                        </a:moveTo>
                        <a:lnTo>
                          <a:pt x="24533" y="58878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01" name="Freeform: Shape 300">
                    <a:extLst>
                      <a:ext uri="{FF2B5EF4-FFF2-40B4-BE49-F238E27FC236}">
                        <a16:creationId xmlns:a16="http://schemas.microsoft.com/office/drawing/2014/main" id="{6BE1E8E6-4B6D-4553-AC00-2D17D9D7679D}"/>
                      </a:ext>
                    </a:extLst>
                  </p:cNvPr>
                  <p:cNvSpPr/>
                  <p:nvPr/>
                </p:nvSpPr>
                <p:spPr>
                  <a:xfrm>
                    <a:off x="8451138" y="2840215"/>
                    <a:ext cx="20852" cy="51518"/>
                  </a:xfrm>
                  <a:custGeom>
                    <a:avLst/>
                    <a:gdLst>
                      <a:gd name="connsiteX0" fmla="*/ 20853 w 20852"/>
                      <a:gd name="connsiteY0" fmla="*/ 11040 h 51518"/>
                      <a:gd name="connsiteX1" fmla="*/ 0 w 20852"/>
                      <a:gd name="connsiteY1" fmla="*/ 0 h 51518"/>
                      <a:gd name="connsiteX2" fmla="*/ 0 w 20852"/>
                      <a:gd name="connsiteY2" fmla="*/ 40479 h 51518"/>
                      <a:gd name="connsiteX3" fmla="*/ 20853 w 20852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1518">
                        <a:moveTo>
                          <a:pt x="20853" y="11040"/>
                        </a:moveTo>
                        <a:lnTo>
                          <a:pt x="0" y="0"/>
                        </a:lnTo>
                        <a:lnTo>
                          <a:pt x="0" y="40479"/>
                        </a:lnTo>
                        <a:lnTo>
                          <a:pt x="20853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02" name="Freeform: Shape 301">
                    <a:extLst>
                      <a:ext uri="{FF2B5EF4-FFF2-40B4-BE49-F238E27FC236}">
                        <a16:creationId xmlns:a16="http://schemas.microsoft.com/office/drawing/2014/main" id="{721805F3-790C-4774-8589-C679D07005BF}"/>
                      </a:ext>
                    </a:extLst>
                  </p:cNvPr>
                  <p:cNvSpPr/>
                  <p:nvPr/>
                </p:nvSpPr>
                <p:spPr>
                  <a:xfrm>
                    <a:off x="8456044" y="2842668"/>
                    <a:ext cx="15946" cy="42932"/>
                  </a:xfrm>
                  <a:custGeom>
                    <a:avLst/>
                    <a:gdLst>
                      <a:gd name="connsiteX0" fmla="*/ 0 w 15946"/>
                      <a:gd name="connsiteY0" fmla="*/ 0 h 42932"/>
                      <a:gd name="connsiteX1" fmla="*/ 0 w 15946"/>
                      <a:gd name="connsiteY1" fmla="*/ 34346 h 42932"/>
                      <a:gd name="connsiteX2" fmla="*/ 15946 w 15946"/>
                      <a:gd name="connsiteY2" fmla="*/ 42932 h 42932"/>
                      <a:gd name="connsiteX3" fmla="*/ 15946 w 15946"/>
                      <a:gd name="connsiteY3" fmla="*/ 8586 h 42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46" h="42932">
                        <a:moveTo>
                          <a:pt x="0" y="0"/>
                        </a:moveTo>
                        <a:lnTo>
                          <a:pt x="0" y="34346"/>
                        </a:lnTo>
                        <a:lnTo>
                          <a:pt x="15946" y="42932"/>
                        </a:lnTo>
                        <a:lnTo>
                          <a:pt x="15946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03" name="Freeform: Shape 302">
                    <a:extLst>
                      <a:ext uri="{FF2B5EF4-FFF2-40B4-BE49-F238E27FC236}">
                        <a16:creationId xmlns:a16="http://schemas.microsoft.com/office/drawing/2014/main" id="{B3B31C16-58B9-419E-9BC0-3D2AA0449A43}"/>
                      </a:ext>
                    </a:extLst>
                  </p:cNvPr>
                  <p:cNvSpPr/>
                  <p:nvPr/>
                </p:nvSpPr>
                <p:spPr>
                  <a:xfrm>
                    <a:off x="8451138" y="2877014"/>
                    <a:ext cx="20852" cy="14719"/>
                  </a:xfrm>
                  <a:custGeom>
                    <a:avLst/>
                    <a:gdLst>
                      <a:gd name="connsiteX0" fmla="*/ 20853 w 20852"/>
                      <a:gd name="connsiteY0" fmla="*/ 14720 h 14719"/>
                      <a:gd name="connsiteX1" fmla="*/ 0 w 20852"/>
                      <a:gd name="connsiteY1" fmla="*/ 3680 h 14719"/>
                      <a:gd name="connsiteX2" fmla="*/ 4906 w 20852"/>
                      <a:gd name="connsiteY2" fmla="*/ 0 h 14719"/>
                      <a:gd name="connsiteX3" fmla="*/ 20853 w 20852"/>
                      <a:gd name="connsiteY3" fmla="*/ 8586 h 1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4719">
                        <a:moveTo>
                          <a:pt x="20853" y="14720"/>
                        </a:moveTo>
                        <a:lnTo>
                          <a:pt x="0" y="3680"/>
                        </a:lnTo>
                        <a:lnTo>
                          <a:pt x="4906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235" name="Graphic 2">
                  <a:extLst>
                    <a:ext uri="{FF2B5EF4-FFF2-40B4-BE49-F238E27FC236}">
                      <a16:creationId xmlns:a16="http://schemas.microsoft.com/office/drawing/2014/main" id="{70818BAE-8518-478A-A639-01D96610185C}"/>
                    </a:ext>
                  </a:extLst>
                </p:cNvPr>
                <p:cNvGrpSpPr/>
                <p:nvPr/>
              </p:nvGrpSpPr>
              <p:grpSpPr>
                <a:xfrm>
                  <a:off x="8349327" y="2781336"/>
                  <a:ext cx="25759" cy="58878"/>
                  <a:chOff x="8349327" y="2781336"/>
                  <a:chExt cx="25759" cy="58878"/>
                </a:xfrm>
                <a:solidFill>
                  <a:schemeClr val="accent1"/>
                </a:solidFill>
              </p:grpSpPr>
              <p:sp>
                <p:nvSpPr>
                  <p:cNvPr id="296" name="Freeform: Shape 295">
                    <a:extLst>
                      <a:ext uri="{FF2B5EF4-FFF2-40B4-BE49-F238E27FC236}">
                        <a16:creationId xmlns:a16="http://schemas.microsoft.com/office/drawing/2014/main" id="{A7DBF463-BC8C-4E56-A3CB-4F1EF29F1B5D}"/>
                      </a:ext>
                    </a:extLst>
                  </p:cNvPr>
                  <p:cNvSpPr/>
                  <p:nvPr/>
                </p:nvSpPr>
                <p:spPr>
                  <a:xfrm>
                    <a:off x="8349327" y="2781336"/>
                    <a:ext cx="25759" cy="58878"/>
                  </a:xfrm>
                  <a:custGeom>
                    <a:avLst/>
                    <a:gdLst>
                      <a:gd name="connsiteX0" fmla="*/ 25759 w 25759"/>
                      <a:gd name="connsiteY0" fmla="*/ 13493 h 58878"/>
                      <a:gd name="connsiteX1" fmla="*/ 25759 w 25759"/>
                      <a:gd name="connsiteY1" fmla="*/ 58878 h 58878"/>
                      <a:gd name="connsiteX2" fmla="*/ 0 w 25759"/>
                      <a:gd name="connsiteY2" fmla="*/ 45386 h 58878"/>
                      <a:gd name="connsiteX3" fmla="*/ 0 w 25759"/>
                      <a:gd name="connsiteY3" fmla="*/ 0 h 58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58878">
                        <a:moveTo>
                          <a:pt x="25759" y="13493"/>
                        </a:moveTo>
                        <a:lnTo>
                          <a:pt x="25759" y="58878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97" name="Freeform: Shape 296">
                    <a:extLst>
                      <a:ext uri="{FF2B5EF4-FFF2-40B4-BE49-F238E27FC236}">
                        <a16:creationId xmlns:a16="http://schemas.microsoft.com/office/drawing/2014/main" id="{7896B61C-67E4-47A1-B765-CCC7FB0B9585}"/>
                      </a:ext>
                    </a:extLst>
                  </p:cNvPr>
                  <p:cNvSpPr/>
                  <p:nvPr/>
                </p:nvSpPr>
                <p:spPr>
                  <a:xfrm>
                    <a:off x="8351780" y="2785016"/>
                    <a:ext cx="20852" cy="51518"/>
                  </a:xfrm>
                  <a:custGeom>
                    <a:avLst/>
                    <a:gdLst>
                      <a:gd name="connsiteX0" fmla="*/ 20853 w 20852"/>
                      <a:gd name="connsiteY0" fmla="*/ 11040 h 51518"/>
                      <a:gd name="connsiteX1" fmla="*/ 0 w 20852"/>
                      <a:gd name="connsiteY1" fmla="*/ 0 h 51518"/>
                      <a:gd name="connsiteX2" fmla="*/ 0 w 20852"/>
                      <a:gd name="connsiteY2" fmla="*/ 39252 h 51518"/>
                      <a:gd name="connsiteX3" fmla="*/ 20853 w 20852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1518">
                        <a:moveTo>
                          <a:pt x="20853" y="11040"/>
                        </a:moveTo>
                        <a:lnTo>
                          <a:pt x="0" y="0"/>
                        </a:lnTo>
                        <a:lnTo>
                          <a:pt x="0" y="39252"/>
                        </a:lnTo>
                        <a:lnTo>
                          <a:pt x="20853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98" name="Freeform: Shape 297">
                    <a:extLst>
                      <a:ext uri="{FF2B5EF4-FFF2-40B4-BE49-F238E27FC236}">
                        <a16:creationId xmlns:a16="http://schemas.microsoft.com/office/drawing/2014/main" id="{7B967FAB-F504-45A8-9D3F-ED2507D067F6}"/>
                      </a:ext>
                    </a:extLst>
                  </p:cNvPr>
                  <p:cNvSpPr/>
                  <p:nvPr/>
                </p:nvSpPr>
                <p:spPr>
                  <a:xfrm>
                    <a:off x="8356687" y="2787469"/>
                    <a:ext cx="15946" cy="42932"/>
                  </a:xfrm>
                  <a:custGeom>
                    <a:avLst/>
                    <a:gdLst>
                      <a:gd name="connsiteX0" fmla="*/ 0 w 15946"/>
                      <a:gd name="connsiteY0" fmla="*/ 0 h 42932"/>
                      <a:gd name="connsiteX1" fmla="*/ 0 w 15946"/>
                      <a:gd name="connsiteY1" fmla="*/ 34346 h 42932"/>
                      <a:gd name="connsiteX2" fmla="*/ 15946 w 15946"/>
                      <a:gd name="connsiteY2" fmla="*/ 42932 h 42932"/>
                      <a:gd name="connsiteX3" fmla="*/ 15946 w 15946"/>
                      <a:gd name="connsiteY3" fmla="*/ 8586 h 42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46" h="42932">
                        <a:moveTo>
                          <a:pt x="0" y="0"/>
                        </a:moveTo>
                        <a:lnTo>
                          <a:pt x="0" y="34346"/>
                        </a:lnTo>
                        <a:lnTo>
                          <a:pt x="15946" y="42932"/>
                        </a:lnTo>
                        <a:lnTo>
                          <a:pt x="15946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99" name="Freeform: Shape 298">
                    <a:extLst>
                      <a:ext uri="{FF2B5EF4-FFF2-40B4-BE49-F238E27FC236}">
                        <a16:creationId xmlns:a16="http://schemas.microsoft.com/office/drawing/2014/main" id="{7E13C040-B357-4043-A986-D74A460A89AC}"/>
                      </a:ext>
                    </a:extLst>
                  </p:cNvPr>
                  <p:cNvSpPr/>
                  <p:nvPr/>
                </p:nvSpPr>
                <p:spPr>
                  <a:xfrm>
                    <a:off x="8351780" y="2821815"/>
                    <a:ext cx="20852" cy="14719"/>
                  </a:xfrm>
                  <a:custGeom>
                    <a:avLst/>
                    <a:gdLst>
                      <a:gd name="connsiteX0" fmla="*/ 20853 w 20852"/>
                      <a:gd name="connsiteY0" fmla="*/ 14720 h 14719"/>
                      <a:gd name="connsiteX1" fmla="*/ 0 w 20852"/>
                      <a:gd name="connsiteY1" fmla="*/ 2453 h 14719"/>
                      <a:gd name="connsiteX2" fmla="*/ 4906 w 20852"/>
                      <a:gd name="connsiteY2" fmla="*/ 0 h 14719"/>
                      <a:gd name="connsiteX3" fmla="*/ 20853 w 20852"/>
                      <a:gd name="connsiteY3" fmla="*/ 8586 h 1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4719">
                        <a:moveTo>
                          <a:pt x="20853" y="14720"/>
                        </a:moveTo>
                        <a:lnTo>
                          <a:pt x="0" y="2453"/>
                        </a:lnTo>
                        <a:lnTo>
                          <a:pt x="4906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236" name="Graphic 2">
                  <a:extLst>
                    <a:ext uri="{FF2B5EF4-FFF2-40B4-BE49-F238E27FC236}">
                      <a16:creationId xmlns:a16="http://schemas.microsoft.com/office/drawing/2014/main" id="{DA44F801-B8EE-4405-A6C1-583E3E2EA5F4}"/>
                    </a:ext>
                  </a:extLst>
                </p:cNvPr>
                <p:cNvGrpSpPr/>
                <p:nvPr/>
              </p:nvGrpSpPr>
              <p:grpSpPr>
                <a:xfrm>
                  <a:off x="8416792" y="2818135"/>
                  <a:ext cx="24532" cy="60105"/>
                  <a:chOff x="8416792" y="2818135"/>
                  <a:chExt cx="24532" cy="60105"/>
                </a:xfrm>
                <a:solidFill>
                  <a:schemeClr val="accent1"/>
                </a:solidFill>
              </p:grpSpPr>
              <p:sp>
                <p:nvSpPr>
                  <p:cNvPr id="292" name="Freeform: Shape 291">
                    <a:extLst>
                      <a:ext uri="{FF2B5EF4-FFF2-40B4-BE49-F238E27FC236}">
                        <a16:creationId xmlns:a16="http://schemas.microsoft.com/office/drawing/2014/main" id="{43F147DB-6936-4D01-923B-5D991518900D}"/>
                      </a:ext>
                    </a:extLst>
                  </p:cNvPr>
                  <p:cNvSpPr/>
                  <p:nvPr/>
                </p:nvSpPr>
                <p:spPr>
                  <a:xfrm>
                    <a:off x="8416792" y="2818135"/>
                    <a:ext cx="24532" cy="60105"/>
                  </a:xfrm>
                  <a:custGeom>
                    <a:avLst/>
                    <a:gdLst>
                      <a:gd name="connsiteX0" fmla="*/ 24533 w 24532"/>
                      <a:gd name="connsiteY0" fmla="*/ 14720 h 60105"/>
                      <a:gd name="connsiteX1" fmla="*/ 24533 w 24532"/>
                      <a:gd name="connsiteY1" fmla="*/ 60105 h 60105"/>
                      <a:gd name="connsiteX2" fmla="*/ 0 w 24532"/>
                      <a:gd name="connsiteY2" fmla="*/ 45386 h 60105"/>
                      <a:gd name="connsiteX3" fmla="*/ 0 w 24532"/>
                      <a:gd name="connsiteY3" fmla="*/ 0 h 601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32" h="60105">
                        <a:moveTo>
                          <a:pt x="24533" y="14720"/>
                        </a:moveTo>
                        <a:lnTo>
                          <a:pt x="24533" y="60105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93" name="Freeform: Shape 292">
                    <a:extLst>
                      <a:ext uri="{FF2B5EF4-FFF2-40B4-BE49-F238E27FC236}">
                        <a16:creationId xmlns:a16="http://schemas.microsoft.com/office/drawing/2014/main" id="{B820A2A3-C99F-46CD-927D-BB4EA6538F6D}"/>
                      </a:ext>
                    </a:extLst>
                  </p:cNvPr>
                  <p:cNvSpPr/>
                  <p:nvPr/>
                </p:nvSpPr>
                <p:spPr>
                  <a:xfrm>
                    <a:off x="8418018" y="2821815"/>
                    <a:ext cx="20852" cy="51518"/>
                  </a:xfrm>
                  <a:custGeom>
                    <a:avLst/>
                    <a:gdLst>
                      <a:gd name="connsiteX0" fmla="*/ 20853 w 20852"/>
                      <a:gd name="connsiteY0" fmla="*/ 12266 h 51518"/>
                      <a:gd name="connsiteX1" fmla="*/ 0 w 20852"/>
                      <a:gd name="connsiteY1" fmla="*/ 0 h 51518"/>
                      <a:gd name="connsiteX2" fmla="*/ 0 w 20852"/>
                      <a:gd name="connsiteY2" fmla="*/ 40479 h 51518"/>
                      <a:gd name="connsiteX3" fmla="*/ 20853 w 20852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1518">
                        <a:moveTo>
                          <a:pt x="20853" y="12266"/>
                        </a:moveTo>
                        <a:lnTo>
                          <a:pt x="0" y="0"/>
                        </a:lnTo>
                        <a:lnTo>
                          <a:pt x="0" y="40479"/>
                        </a:lnTo>
                        <a:lnTo>
                          <a:pt x="20853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94" name="Freeform: Shape 293">
                    <a:extLst>
                      <a:ext uri="{FF2B5EF4-FFF2-40B4-BE49-F238E27FC236}">
                        <a16:creationId xmlns:a16="http://schemas.microsoft.com/office/drawing/2014/main" id="{79B28CE7-615C-4D83-AB09-6386471FC840}"/>
                      </a:ext>
                    </a:extLst>
                  </p:cNvPr>
                  <p:cNvSpPr/>
                  <p:nvPr/>
                </p:nvSpPr>
                <p:spPr>
                  <a:xfrm>
                    <a:off x="8424151" y="2825495"/>
                    <a:ext cx="14719" cy="41705"/>
                  </a:xfrm>
                  <a:custGeom>
                    <a:avLst/>
                    <a:gdLst>
                      <a:gd name="connsiteX0" fmla="*/ 0 w 14719"/>
                      <a:gd name="connsiteY0" fmla="*/ 0 h 41705"/>
                      <a:gd name="connsiteX1" fmla="*/ 0 w 14719"/>
                      <a:gd name="connsiteY1" fmla="*/ 33119 h 41705"/>
                      <a:gd name="connsiteX2" fmla="*/ 14720 w 14719"/>
                      <a:gd name="connsiteY2" fmla="*/ 41706 h 41705"/>
                      <a:gd name="connsiteX3" fmla="*/ 14720 w 14719"/>
                      <a:gd name="connsiteY3" fmla="*/ 8586 h 417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19" h="41705">
                        <a:moveTo>
                          <a:pt x="0" y="0"/>
                        </a:moveTo>
                        <a:lnTo>
                          <a:pt x="0" y="33119"/>
                        </a:lnTo>
                        <a:lnTo>
                          <a:pt x="14720" y="41706"/>
                        </a:lnTo>
                        <a:lnTo>
                          <a:pt x="14720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95" name="Freeform: Shape 294">
                    <a:extLst>
                      <a:ext uri="{FF2B5EF4-FFF2-40B4-BE49-F238E27FC236}">
                        <a16:creationId xmlns:a16="http://schemas.microsoft.com/office/drawing/2014/main" id="{6F557806-7789-41C1-A67C-A5AA8DF13DCF}"/>
                      </a:ext>
                    </a:extLst>
                  </p:cNvPr>
                  <p:cNvSpPr/>
                  <p:nvPr/>
                </p:nvSpPr>
                <p:spPr>
                  <a:xfrm>
                    <a:off x="8418018" y="2858614"/>
                    <a:ext cx="20852" cy="14719"/>
                  </a:xfrm>
                  <a:custGeom>
                    <a:avLst/>
                    <a:gdLst>
                      <a:gd name="connsiteX0" fmla="*/ 20853 w 20852"/>
                      <a:gd name="connsiteY0" fmla="*/ 14720 h 14719"/>
                      <a:gd name="connsiteX1" fmla="*/ 0 w 20852"/>
                      <a:gd name="connsiteY1" fmla="*/ 3680 h 14719"/>
                      <a:gd name="connsiteX2" fmla="*/ 6133 w 20852"/>
                      <a:gd name="connsiteY2" fmla="*/ 0 h 14719"/>
                      <a:gd name="connsiteX3" fmla="*/ 20853 w 20852"/>
                      <a:gd name="connsiteY3" fmla="*/ 8586 h 1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4719">
                        <a:moveTo>
                          <a:pt x="20853" y="14720"/>
                        </a:moveTo>
                        <a:lnTo>
                          <a:pt x="0" y="3680"/>
                        </a:lnTo>
                        <a:lnTo>
                          <a:pt x="6133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237" name="Graphic 2">
                  <a:extLst>
                    <a:ext uri="{FF2B5EF4-FFF2-40B4-BE49-F238E27FC236}">
                      <a16:creationId xmlns:a16="http://schemas.microsoft.com/office/drawing/2014/main" id="{324D3860-7685-40C7-A2B0-964105473890}"/>
                    </a:ext>
                  </a:extLst>
                </p:cNvPr>
                <p:cNvGrpSpPr/>
                <p:nvPr/>
              </p:nvGrpSpPr>
              <p:grpSpPr>
                <a:xfrm>
                  <a:off x="8317434" y="2762937"/>
                  <a:ext cx="24532" cy="58878"/>
                  <a:chOff x="8317434" y="2762937"/>
                  <a:chExt cx="24532" cy="58878"/>
                </a:xfrm>
                <a:solidFill>
                  <a:schemeClr val="accent1"/>
                </a:solidFill>
              </p:grpSpPr>
              <p:sp>
                <p:nvSpPr>
                  <p:cNvPr id="288" name="Freeform: Shape 287">
                    <a:extLst>
                      <a:ext uri="{FF2B5EF4-FFF2-40B4-BE49-F238E27FC236}">
                        <a16:creationId xmlns:a16="http://schemas.microsoft.com/office/drawing/2014/main" id="{5AB1EB8D-BE01-4CF1-8090-BED3B3C13EDF}"/>
                      </a:ext>
                    </a:extLst>
                  </p:cNvPr>
                  <p:cNvSpPr/>
                  <p:nvPr/>
                </p:nvSpPr>
                <p:spPr>
                  <a:xfrm>
                    <a:off x="8317434" y="2762937"/>
                    <a:ext cx="24532" cy="58878"/>
                  </a:xfrm>
                  <a:custGeom>
                    <a:avLst/>
                    <a:gdLst>
                      <a:gd name="connsiteX0" fmla="*/ 24533 w 24532"/>
                      <a:gd name="connsiteY0" fmla="*/ 13493 h 58878"/>
                      <a:gd name="connsiteX1" fmla="*/ 24533 w 24532"/>
                      <a:gd name="connsiteY1" fmla="*/ 58878 h 58878"/>
                      <a:gd name="connsiteX2" fmla="*/ 0 w 24532"/>
                      <a:gd name="connsiteY2" fmla="*/ 45386 h 58878"/>
                      <a:gd name="connsiteX3" fmla="*/ 0 w 24532"/>
                      <a:gd name="connsiteY3" fmla="*/ 0 h 58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32" h="58878">
                        <a:moveTo>
                          <a:pt x="24533" y="13493"/>
                        </a:moveTo>
                        <a:lnTo>
                          <a:pt x="24533" y="58878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9" name="Freeform: Shape 288">
                    <a:extLst>
                      <a:ext uri="{FF2B5EF4-FFF2-40B4-BE49-F238E27FC236}">
                        <a16:creationId xmlns:a16="http://schemas.microsoft.com/office/drawing/2014/main" id="{C82E11B9-90F1-4288-BA23-8D7020084A40}"/>
                      </a:ext>
                    </a:extLst>
                  </p:cNvPr>
                  <p:cNvSpPr/>
                  <p:nvPr/>
                </p:nvSpPr>
                <p:spPr>
                  <a:xfrm>
                    <a:off x="8319888" y="2766617"/>
                    <a:ext cx="20852" cy="51518"/>
                  </a:xfrm>
                  <a:custGeom>
                    <a:avLst/>
                    <a:gdLst>
                      <a:gd name="connsiteX0" fmla="*/ 20853 w 20852"/>
                      <a:gd name="connsiteY0" fmla="*/ 11040 h 51518"/>
                      <a:gd name="connsiteX1" fmla="*/ 0 w 20852"/>
                      <a:gd name="connsiteY1" fmla="*/ 0 h 51518"/>
                      <a:gd name="connsiteX2" fmla="*/ 0 w 20852"/>
                      <a:gd name="connsiteY2" fmla="*/ 39252 h 51518"/>
                      <a:gd name="connsiteX3" fmla="*/ 20853 w 20852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1518">
                        <a:moveTo>
                          <a:pt x="20853" y="11040"/>
                        </a:moveTo>
                        <a:lnTo>
                          <a:pt x="0" y="0"/>
                        </a:lnTo>
                        <a:lnTo>
                          <a:pt x="0" y="39252"/>
                        </a:lnTo>
                        <a:lnTo>
                          <a:pt x="20853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90" name="Freeform: Shape 289">
                    <a:extLst>
                      <a:ext uri="{FF2B5EF4-FFF2-40B4-BE49-F238E27FC236}">
                        <a16:creationId xmlns:a16="http://schemas.microsoft.com/office/drawing/2014/main" id="{512EB7F3-5810-4A8F-A7D8-2CDE2A459933}"/>
                      </a:ext>
                    </a:extLst>
                  </p:cNvPr>
                  <p:cNvSpPr/>
                  <p:nvPr/>
                </p:nvSpPr>
                <p:spPr>
                  <a:xfrm>
                    <a:off x="8324794" y="2769070"/>
                    <a:ext cx="15946" cy="42932"/>
                  </a:xfrm>
                  <a:custGeom>
                    <a:avLst/>
                    <a:gdLst>
                      <a:gd name="connsiteX0" fmla="*/ 0 w 15946"/>
                      <a:gd name="connsiteY0" fmla="*/ 0 h 42932"/>
                      <a:gd name="connsiteX1" fmla="*/ 0 w 15946"/>
                      <a:gd name="connsiteY1" fmla="*/ 34346 h 42932"/>
                      <a:gd name="connsiteX2" fmla="*/ 15946 w 15946"/>
                      <a:gd name="connsiteY2" fmla="*/ 42932 h 42932"/>
                      <a:gd name="connsiteX3" fmla="*/ 15946 w 15946"/>
                      <a:gd name="connsiteY3" fmla="*/ 8586 h 42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46" h="42932">
                        <a:moveTo>
                          <a:pt x="0" y="0"/>
                        </a:moveTo>
                        <a:lnTo>
                          <a:pt x="0" y="34346"/>
                        </a:lnTo>
                        <a:lnTo>
                          <a:pt x="15946" y="42932"/>
                        </a:lnTo>
                        <a:lnTo>
                          <a:pt x="15946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91" name="Freeform: Shape 290">
                    <a:extLst>
                      <a:ext uri="{FF2B5EF4-FFF2-40B4-BE49-F238E27FC236}">
                        <a16:creationId xmlns:a16="http://schemas.microsoft.com/office/drawing/2014/main" id="{25B54FAD-8464-4DD1-90B3-7E1F7C8ACECB}"/>
                      </a:ext>
                    </a:extLst>
                  </p:cNvPr>
                  <p:cNvSpPr/>
                  <p:nvPr/>
                </p:nvSpPr>
                <p:spPr>
                  <a:xfrm>
                    <a:off x="8319888" y="2803416"/>
                    <a:ext cx="20852" cy="14719"/>
                  </a:xfrm>
                  <a:custGeom>
                    <a:avLst/>
                    <a:gdLst>
                      <a:gd name="connsiteX0" fmla="*/ 20853 w 20852"/>
                      <a:gd name="connsiteY0" fmla="*/ 14720 h 14719"/>
                      <a:gd name="connsiteX1" fmla="*/ 0 w 20852"/>
                      <a:gd name="connsiteY1" fmla="*/ 2453 h 14719"/>
                      <a:gd name="connsiteX2" fmla="*/ 4907 w 20852"/>
                      <a:gd name="connsiteY2" fmla="*/ 0 h 14719"/>
                      <a:gd name="connsiteX3" fmla="*/ 20853 w 20852"/>
                      <a:gd name="connsiteY3" fmla="*/ 8586 h 1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4719">
                        <a:moveTo>
                          <a:pt x="20853" y="14720"/>
                        </a:moveTo>
                        <a:lnTo>
                          <a:pt x="0" y="2453"/>
                        </a:lnTo>
                        <a:lnTo>
                          <a:pt x="4907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238" name="Graphic 2">
                  <a:extLst>
                    <a:ext uri="{FF2B5EF4-FFF2-40B4-BE49-F238E27FC236}">
                      <a16:creationId xmlns:a16="http://schemas.microsoft.com/office/drawing/2014/main" id="{36E6EE01-0109-4D0B-BC80-65842280897C}"/>
                    </a:ext>
                  </a:extLst>
                </p:cNvPr>
                <p:cNvGrpSpPr/>
                <p:nvPr/>
              </p:nvGrpSpPr>
              <p:grpSpPr>
                <a:xfrm>
                  <a:off x="8384899" y="2800962"/>
                  <a:ext cx="24532" cy="58878"/>
                  <a:chOff x="8384899" y="2800962"/>
                  <a:chExt cx="24532" cy="58878"/>
                </a:xfrm>
                <a:solidFill>
                  <a:schemeClr val="accent1"/>
                </a:solidFill>
              </p:grpSpPr>
              <p:sp>
                <p:nvSpPr>
                  <p:cNvPr id="284" name="Freeform: Shape 283">
                    <a:extLst>
                      <a:ext uri="{FF2B5EF4-FFF2-40B4-BE49-F238E27FC236}">
                        <a16:creationId xmlns:a16="http://schemas.microsoft.com/office/drawing/2014/main" id="{7F65570E-7C6E-4B53-9EB7-D3FF1EAE6E2E}"/>
                      </a:ext>
                    </a:extLst>
                  </p:cNvPr>
                  <p:cNvSpPr/>
                  <p:nvPr/>
                </p:nvSpPr>
                <p:spPr>
                  <a:xfrm>
                    <a:off x="8384899" y="2800962"/>
                    <a:ext cx="24532" cy="58878"/>
                  </a:xfrm>
                  <a:custGeom>
                    <a:avLst/>
                    <a:gdLst>
                      <a:gd name="connsiteX0" fmla="*/ 24533 w 24532"/>
                      <a:gd name="connsiteY0" fmla="*/ 13493 h 58878"/>
                      <a:gd name="connsiteX1" fmla="*/ 24533 w 24532"/>
                      <a:gd name="connsiteY1" fmla="*/ 58878 h 58878"/>
                      <a:gd name="connsiteX2" fmla="*/ 0 w 24532"/>
                      <a:gd name="connsiteY2" fmla="*/ 45386 h 58878"/>
                      <a:gd name="connsiteX3" fmla="*/ 0 w 24532"/>
                      <a:gd name="connsiteY3" fmla="*/ 0 h 58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32" h="58878">
                        <a:moveTo>
                          <a:pt x="24533" y="13493"/>
                        </a:moveTo>
                        <a:lnTo>
                          <a:pt x="24533" y="58878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5" name="Freeform: Shape 284">
                    <a:extLst>
                      <a:ext uri="{FF2B5EF4-FFF2-40B4-BE49-F238E27FC236}">
                        <a16:creationId xmlns:a16="http://schemas.microsoft.com/office/drawing/2014/main" id="{A5D42EAD-1AC0-4597-AFC9-5F9F37E800E8}"/>
                      </a:ext>
                    </a:extLst>
                  </p:cNvPr>
                  <p:cNvSpPr/>
                  <p:nvPr/>
                </p:nvSpPr>
                <p:spPr>
                  <a:xfrm>
                    <a:off x="8386126" y="2804642"/>
                    <a:ext cx="20852" cy="51518"/>
                  </a:xfrm>
                  <a:custGeom>
                    <a:avLst/>
                    <a:gdLst>
                      <a:gd name="connsiteX0" fmla="*/ 20853 w 20852"/>
                      <a:gd name="connsiteY0" fmla="*/ 11040 h 51518"/>
                      <a:gd name="connsiteX1" fmla="*/ 0 w 20852"/>
                      <a:gd name="connsiteY1" fmla="*/ 0 h 51518"/>
                      <a:gd name="connsiteX2" fmla="*/ 0 w 20852"/>
                      <a:gd name="connsiteY2" fmla="*/ 39252 h 51518"/>
                      <a:gd name="connsiteX3" fmla="*/ 20853 w 20852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1518">
                        <a:moveTo>
                          <a:pt x="20853" y="11040"/>
                        </a:moveTo>
                        <a:lnTo>
                          <a:pt x="0" y="0"/>
                        </a:lnTo>
                        <a:lnTo>
                          <a:pt x="0" y="39252"/>
                        </a:lnTo>
                        <a:lnTo>
                          <a:pt x="20853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6" name="Freeform: Shape 285">
                    <a:extLst>
                      <a:ext uri="{FF2B5EF4-FFF2-40B4-BE49-F238E27FC236}">
                        <a16:creationId xmlns:a16="http://schemas.microsoft.com/office/drawing/2014/main" id="{0C094DD2-8DF0-4D22-B544-F0EB4B1F1F60}"/>
                      </a:ext>
                    </a:extLst>
                  </p:cNvPr>
                  <p:cNvSpPr/>
                  <p:nvPr/>
                </p:nvSpPr>
                <p:spPr>
                  <a:xfrm>
                    <a:off x="8392259" y="2807095"/>
                    <a:ext cx="14719" cy="42932"/>
                  </a:xfrm>
                  <a:custGeom>
                    <a:avLst/>
                    <a:gdLst>
                      <a:gd name="connsiteX0" fmla="*/ 0 w 14719"/>
                      <a:gd name="connsiteY0" fmla="*/ 0 h 42932"/>
                      <a:gd name="connsiteX1" fmla="*/ 0 w 14719"/>
                      <a:gd name="connsiteY1" fmla="*/ 34346 h 42932"/>
                      <a:gd name="connsiteX2" fmla="*/ 14719 w 14719"/>
                      <a:gd name="connsiteY2" fmla="*/ 42932 h 42932"/>
                      <a:gd name="connsiteX3" fmla="*/ 14719 w 14719"/>
                      <a:gd name="connsiteY3" fmla="*/ 8586 h 42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19" h="42932">
                        <a:moveTo>
                          <a:pt x="0" y="0"/>
                        </a:moveTo>
                        <a:lnTo>
                          <a:pt x="0" y="34346"/>
                        </a:lnTo>
                        <a:lnTo>
                          <a:pt x="14719" y="42932"/>
                        </a:lnTo>
                        <a:lnTo>
                          <a:pt x="14719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7" name="Freeform: Shape 286">
                    <a:extLst>
                      <a:ext uri="{FF2B5EF4-FFF2-40B4-BE49-F238E27FC236}">
                        <a16:creationId xmlns:a16="http://schemas.microsoft.com/office/drawing/2014/main" id="{AEC3C0D2-D504-490F-ABDB-652F60B8B557}"/>
                      </a:ext>
                    </a:extLst>
                  </p:cNvPr>
                  <p:cNvSpPr/>
                  <p:nvPr/>
                </p:nvSpPr>
                <p:spPr>
                  <a:xfrm>
                    <a:off x="8386126" y="2841441"/>
                    <a:ext cx="20852" cy="14719"/>
                  </a:xfrm>
                  <a:custGeom>
                    <a:avLst/>
                    <a:gdLst>
                      <a:gd name="connsiteX0" fmla="*/ 20853 w 20852"/>
                      <a:gd name="connsiteY0" fmla="*/ 14720 h 14719"/>
                      <a:gd name="connsiteX1" fmla="*/ 0 w 20852"/>
                      <a:gd name="connsiteY1" fmla="*/ 2453 h 14719"/>
                      <a:gd name="connsiteX2" fmla="*/ 6133 w 20852"/>
                      <a:gd name="connsiteY2" fmla="*/ 0 h 14719"/>
                      <a:gd name="connsiteX3" fmla="*/ 20853 w 20852"/>
                      <a:gd name="connsiteY3" fmla="*/ 8586 h 1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4719">
                        <a:moveTo>
                          <a:pt x="20853" y="14720"/>
                        </a:moveTo>
                        <a:lnTo>
                          <a:pt x="0" y="2453"/>
                        </a:lnTo>
                        <a:lnTo>
                          <a:pt x="6133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239" name="Graphic 2">
                  <a:extLst>
                    <a:ext uri="{FF2B5EF4-FFF2-40B4-BE49-F238E27FC236}">
                      <a16:creationId xmlns:a16="http://schemas.microsoft.com/office/drawing/2014/main" id="{47B45286-E586-4DBF-B66F-069D047FE793}"/>
                    </a:ext>
                  </a:extLst>
                </p:cNvPr>
                <p:cNvGrpSpPr/>
                <p:nvPr/>
              </p:nvGrpSpPr>
              <p:grpSpPr>
                <a:xfrm>
                  <a:off x="8285542" y="2744537"/>
                  <a:ext cx="24532" cy="58878"/>
                  <a:chOff x="8285542" y="2744537"/>
                  <a:chExt cx="24532" cy="58878"/>
                </a:xfrm>
                <a:solidFill>
                  <a:schemeClr val="accent1"/>
                </a:solidFill>
              </p:grpSpPr>
              <p:sp>
                <p:nvSpPr>
                  <p:cNvPr id="280" name="Freeform: Shape 279">
                    <a:extLst>
                      <a:ext uri="{FF2B5EF4-FFF2-40B4-BE49-F238E27FC236}">
                        <a16:creationId xmlns:a16="http://schemas.microsoft.com/office/drawing/2014/main" id="{C5D2629B-4D3D-44CC-B915-B61DE7AE071B}"/>
                      </a:ext>
                    </a:extLst>
                  </p:cNvPr>
                  <p:cNvSpPr/>
                  <p:nvPr/>
                </p:nvSpPr>
                <p:spPr>
                  <a:xfrm>
                    <a:off x="8285542" y="2744537"/>
                    <a:ext cx="24532" cy="58878"/>
                  </a:xfrm>
                  <a:custGeom>
                    <a:avLst/>
                    <a:gdLst>
                      <a:gd name="connsiteX0" fmla="*/ 24533 w 24532"/>
                      <a:gd name="connsiteY0" fmla="*/ 13493 h 58878"/>
                      <a:gd name="connsiteX1" fmla="*/ 24533 w 24532"/>
                      <a:gd name="connsiteY1" fmla="*/ 58878 h 58878"/>
                      <a:gd name="connsiteX2" fmla="*/ 0 w 24532"/>
                      <a:gd name="connsiteY2" fmla="*/ 45386 h 58878"/>
                      <a:gd name="connsiteX3" fmla="*/ 0 w 24532"/>
                      <a:gd name="connsiteY3" fmla="*/ 0 h 58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32" h="58878">
                        <a:moveTo>
                          <a:pt x="24533" y="13493"/>
                        </a:moveTo>
                        <a:lnTo>
                          <a:pt x="24533" y="58878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1" name="Freeform: Shape 280">
                    <a:extLst>
                      <a:ext uri="{FF2B5EF4-FFF2-40B4-BE49-F238E27FC236}">
                        <a16:creationId xmlns:a16="http://schemas.microsoft.com/office/drawing/2014/main" id="{CF7266D3-7997-4D04-9F18-38259461B53B}"/>
                      </a:ext>
                    </a:extLst>
                  </p:cNvPr>
                  <p:cNvSpPr/>
                  <p:nvPr/>
                </p:nvSpPr>
                <p:spPr>
                  <a:xfrm>
                    <a:off x="8287995" y="2748217"/>
                    <a:ext cx="19625" cy="51518"/>
                  </a:xfrm>
                  <a:custGeom>
                    <a:avLst/>
                    <a:gdLst>
                      <a:gd name="connsiteX0" fmla="*/ 19626 w 19625"/>
                      <a:gd name="connsiteY0" fmla="*/ 11040 h 51518"/>
                      <a:gd name="connsiteX1" fmla="*/ 0 w 19625"/>
                      <a:gd name="connsiteY1" fmla="*/ 0 h 51518"/>
                      <a:gd name="connsiteX2" fmla="*/ 0 w 19625"/>
                      <a:gd name="connsiteY2" fmla="*/ 39252 h 51518"/>
                      <a:gd name="connsiteX3" fmla="*/ 19626 w 19625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625" h="51518">
                        <a:moveTo>
                          <a:pt x="19626" y="11040"/>
                        </a:moveTo>
                        <a:lnTo>
                          <a:pt x="0" y="0"/>
                        </a:lnTo>
                        <a:lnTo>
                          <a:pt x="0" y="39252"/>
                        </a:lnTo>
                        <a:lnTo>
                          <a:pt x="19626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2" name="Freeform: Shape 281">
                    <a:extLst>
                      <a:ext uri="{FF2B5EF4-FFF2-40B4-BE49-F238E27FC236}">
                        <a16:creationId xmlns:a16="http://schemas.microsoft.com/office/drawing/2014/main" id="{91C39125-1966-4992-83E2-5CDC50BF4E90}"/>
                      </a:ext>
                    </a:extLst>
                  </p:cNvPr>
                  <p:cNvSpPr/>
                  <p:nvPr/>
                </p:nvSpPr>
                <p:spPr>
                  <a:xfrm>
                    <a:off x="8292902" y="2750670"/>
                    <a:ext cx="14719" cy="42932"/>
                  </a:xfrm>
                  <a:custGeom>
                    <a:avLst/>
                    <a:gdLst>
                      <a:gd name="connsiteX0" fmla="*/ 0 w 14719"/>
                      <a:gd name="connsiteY0" fmla="*/ 0 h 42932"/>
                      <a:gd name="connsiteX1" fmla="*/ 0 w 14719"/>
                      <a:gd name="connsiteY1" fmla="*/ 34346 h 42932"/>
                      <a:gd name="connsiteX2" fmla="*/ 14719 w 14719"/>
                      <a:gd name="connsiteY2" fmla="*/ 42932 h 42932"/>
                      <a:gd name="connsiteX3" fmla="*/ 14719 w 14719"/>
                      <a:gd name="connsiteY3" fmla="*/ 8586 h 42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19" h="42932">
                        <a:moveTo>
                          <a:pt x="0" y="0"/>
                        </a:moveTo>
                        <a:lnTo>
                          <a:pt x="0" y="34346"/>
                        </a:lnTo>
                        <a:lnTo>
                          <a:pt x="14719" y="42932"/>
                        </a:lnTo>
                        <a:lnTo>
                          <a:pt x="14719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3" name="Freeform: Shape 282">
                    <a:extLst>
                      <a:ext uri="{FF2B5EF4-FFF2-40B4-BE49-F238E27FC236}">
                        <a16:creationId xmlns:a16="http://schemas.microsoft.com/office/drawing/2014/main" id="{F9CC34DD-7039-4740-9993-BEACD163B141}"/>
                      </a:ext>
                    </a:extLst>
                  </p:cNvPr>
                  <p:cNvSpPr/>
                  <p:nvPr/>
                </p:nvSpPr>
                <p:spPr>
                  <a:xfrm>
                    <a:off x="8287995" y="2785016"/>
                    <a:ext cx="19625" cy="14719"/>
                  </a:xfrm>
                  <a:custGeom>
                    <a:avLst/>
                    <a:gdLst>
                      <a:gd name="connsiteX0" fmla="*/ 19626 w 19625"/>
                      <a:gd name="connsiteY0" fmla="*/ 14720 h 14719"/>
                      <a:gd name="connsiteX1" fmla="*/ 0 w 19625"/>
                      <a:gd name="connsiteY1" fmla="*/ 2453 h 14719"/>
                      <a:gd name="connsiteX2" fmla="*/ 4906 w 19625"/>
                      <a:gd name="connsiteY2" fmla="*/ 0 h 14719"/>
                      <a:gd name="connsiteX3" fmla="*/ 19626 w 19625"/>
                      <a:gd name="connsiteY3" fmla="*/ 8586 h 1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625" h="14719">
                        <a:moveTo>
                          <a:pt x="19626" y="14720"/>
                        </a:moveTo>
                        <a:lnTo>
                          <a:pt x="0" y="2453"/>
                        </a:lnTo>
                        <a:lnTo>
                          <a:pt x="4906" y="0"/>
                        </a:lnTo>
                        <a:lnTo>
                          <a:pt x="19626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240" name="Graphic 2">
                  <a:extLst>
                    <a:ext uri="{FF2B5EF4-FFF2-40B4-BE49-F238E27FC236}">
                      <a16:creationId xmlns:a16="http://schemas.microsoft.com/office/drawing/2014/main" id="{10FCD3DB-FA25-4C18-8F53-015BC2A11412}"/>
                    </a:ext>
                  </a:extLst>
                </p:cNvPr>
                <p:cNvGrpSpPr/>
                <p:nvPr/>
              </p:nvGrpSpPr>
              <p:grpSpPr>
                <a:xfrm>
                  <a:off x="8249970" y="2723684"/>
                  <a:ext cx="25759" cy="58878"/>
                  <a:chOff x="8249970" y="2723684"/>
                  <a:chExt cx="25759" cy="58878"/>
                </a:xfrm>
                <a:solidFill>
                  <a:schemeClr val="accent1"/>
                </a:solidFill>
              </p:grpSpPr>
              <p:sp>
                <p:nvSpPr>
                  <p:cNvPr id="276" name="Freeform: Shape 275">
                    <a:extLst>
                      <a:ext uri="{FF2B5EF4-FFF2-40B4-BE49-F238E27FC236}">
                        <a16:creationId xmlns:a16="http://schemas.microsoft.com/office/drawing/2014/main" id="{B4914053-FCAA-42A5-8E74-CBAC625749BE}"/>
                      </a:ext>
                    </a:extLst>
                  </p:cNvPr>
                  <p:cNvSpPr/>
                  <p:nvPr/>
                </p:nvSpPr>
                <p:spPr>
                  <a:xfrm>
                    <a:off x="8249970" y="2723684"/>
                    <a:ext cx="25759" cy="58878"/>
                  </a:xfrm>
                  <a:custGeom>
                    <a:avLst/>
                    <a:gdLst>
                      <a:gd name="connsiteX0" fmla="*/ 25759 w 25759"/>
                      <a:gd name="connsiteY0" fmla="*/ 13493 h 58878"/>
                      <a:gd name="connsiteX1" fmla="*/ 25759 w 25759"/>
                      <a:gd name="connsiteY1" fmla="*/ 58878 h 58878"/>
                      <a:gd name="connsiteX2" fmla="*/ 0 w 25759"/>
                      <a:gd name="connsiteY2" fmla="*/ 44159 h 58878"/>
                      <a:gd name="connsiteX3" fmla="*/ 0 w 25759"/>
                      <a:gd name="connsiteY3" fmla="*/ 0 h 58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58878">
                        <a:moveTo>
                          <a:pt x="25759" y="13493"/>
                        </a:moveTo>
                        <a:lnTo>
                          <a:pt x="25759" y="58878"/>
                        </a:lnTo>
                        <a:lnTo>
                          <a:pt x="0" y="4415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77" name="Freeform: Shape 276">
                    <a:extLst>
                      <a:ext uri="{FF2B5EF4-FFF2-40B4-BE49-F238E27FC236}">
                        <a16:creationId xmlns:a16="http://schemas.microsoft.com/office/drawing/2014/main" id="{BB635B34-05AA-4F1C-92D0-AF047D617362}"/>
                      </a:ext>
                    </a:extLst>
                  </p:cNvPr>
                  <p:cNvSpPr/>
                  <p:nvPr/>
                </p:nvSpPr>
                <p:spPr>
                  <a:xfrm>
                    <a:off x="8252423" y="2726138"/>
                    <a:ext cx="20852" cy="52745"/>
                  </a:xfrm>
                  <a:custGeom>
                    <a:avLst/>
                    <a:gdLst>
                      <a:gd name="connsiteX0" fmla="*/ 20853 w 20852"/>
                      <a:gd name="connsiteY0" fmla="*/ 12266 h 52745"/>
                      <a:gd name="connsiteX1" fmla="*/ 0 w 20852"/>
                      <a:gd name="connsiteY1" fmla="*/ 0 h 52745"/>
                      <a:gd name="connsiteX2" fmla="*/ 0 w 20852"/>
                      <a:gd name="connsiteY2" fmla="*/ 40479 h 52745"/>
                      <a:gd name="connsiteX3" fmla="*/ 20853 w 20852"/>
                      <a:gd name="connsiteY3" fmla="*/ 52745 h 527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2745">
                        <a:moveTo>
                          <a:pt x="20853" y="12266"/>
                        </a:moveTo>
                        <a:lnTo>
                          <a:pt x="0" y="0"/>
                        </a:lnTo>
                        <a:lnTo>
                          <a:pt x="0" y="40479"/>
                        </a:lnTo>
                        <a:lnTo>
                          <a:pt x="20853" y="52745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78" name="Freeform: Shape 277">
                    <a:extLst>
                      <a:ext uri="{FF2B5EF4-FFF2-40B4-BE49-F238E27FC236}">
                        <a16:creationId xmlns:a16="http://schemas.microsoft.com/office/drawing/2014/main" id="{00EAB299-01E1-48D4-B9A3-B9FA4A2CD5CA}"/>
                      </a:ext>
                    </a:extLst>
                  </p:cNvPr>
                  <p:cNvSpPr/>
                  <p:nvPr/>
                </p:nvSpPr>
                <p:spPr>
                  <a:xfrm>
                    <a:off x="8257329" y="2729817"/>
                    <a:ext cx="15946" cy="41705"/>
                  </a:xfrm>
                  <a:custGeom>
                    <a:avLst/>
                    <a:gdLst>
                      <a:gd name="connsiteX0" fmla="*/ 0 w 15946"/>
                      <a:gd name="connsiteY0" fmla="*/ 0 h 41705"/>
                      <a:gd name="connsiteX1" fmla="*/ 0 w 15946"/>
                      <a:gd name="connsiteY1" fmla="*/ 33119 h 41705"/>
                      <a:gd name="connsiteX2" fmla="*/ 15946 w 15946"/>
                      <a:gd name="connsiteY2" fmla="*/ 41706 h 41705"/>
                      <a:gd name="connsiteX3" fmla="*/ 15946 w 15946"/>
                      <a:gd name="connsiteY3" fmla="*/ 8586 h 417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46" h="41705">
                        <a:moveTo>
                          <a:pt x="0" y="0"/>
                        </a:moveTo>
                        <a:lnTo>
                          <a:pt x="0" y="33119"/>
                        </a:lnTo>
                        <a:lnTo>
                          <a:pt x="15946" y="41706"/>
                        </a:lnTo>
                        <a:lnTo>
                          <a:pt x="15946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79" name="Freeform: Shape 278">
                    <a:extLst>
                      <a:ext uri="{FF2B5EF4-FFF2-40B4-BE49-F238E27FC236}">
                        <a16:creationId xmlns:a16="http://schemas.microsoft.com/office/drawing/2014/main" id="{C9BDB390-1F49-4D62-8194-F6596CFFA03E}"/>
                      </a:ext>
                    </a:extLst>
                  </p:cNvPr>
                  <p:cNvSpPr/>
                  <p:nvPr/>
                </p:nvSpPr>
                <p:spPr>
                  <a:xfrm>
                    <a:off x="8252423" y="2762937"/>
                    <a:ext cx="20852" cy="15946"/>
                  </a:xfrm>
                  <a:custGeom>
                    <a:avLst/>
                    <a:gdLst>
                      <a:gd name="connsiteX0" fmla="*/ 20853 w 20852"/>
                      <a:gd name="connsiteY0" fmla="*/ 15946 h 15946"/>
                      <a:gd name="connsiteX1" fmla="*/ 0 w 20852"/>
                      <a:gd name="connsiteY1" fmla="*/ 3680 h 15946"/>
                      <a:gd name="connsiteX2" fmla="*/ 4907 w 20852"/>
                      <a:gd name="connsiteY2" fmla="*/ 0 h 15946"/>
                      <a:gd name="connsiteX3" fmla="*/ 20853 w 20852"/>
                      <a:gd name="connsiteY3" fmla="*/ 8586 h 159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5946">
                        <a:moveTo>
                          <a:pt x="20853" y="15946"/>
                        </a:moveTo>
                        <a:lnTo>
                          <a:pt x="0" y="3680"/>
                        </a:lnTo>
                        <a:lnTo>
                          <a:pt x="4907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241" name="Graphic 2">
                  <a:extLst>
                    <a:ext uri="{FF2B5EF4-FFF2-40B4-BE49-F238E27FC236}">
                      <a16:creationId xmlns:a16="http://schemas.microsoft.com/office/drawing/2014/main" id="{A074984E-7F5F-45CC-ABA4-B8E96905CACE}"/>
                    </a:ext>
                  </a:extLst>
                </p:cNvPr>
                <p:cNvGrpSpPr/>
                <p:nvPr/>
              </p:nvGrpSpPr>
              <p:grpSpPr>
                <a:xfrm>
                  <a:off x="8448684" y="2890507"/>
                  <a:ext cx="24532" cy="58878"/>
                  <a:chOff x="8448684" y="2890507"/>
                  <a:chExt cx="24532" cy="58878"/>
                </a:xfrm>
                <a:solidFill>
                  <a:schemeClr val="accent1"/>
                </a:solidFill>
              </p:grpSpPr>
              <p:sp>
                <p:nvSpPr>
                  <p:cNvPr id="272" name="Freeform: Shape 271">
                    <a:extLst>
                      <a:ext uri="{FF2B5EF4-FFF2-40B4-BE49-F238E27FC236}">
                        <a16:creationId xmlns:a16="http://schemas.microsoft.com/office/drawing/2014/main" id="{FDBBDCC1-53C6-4761-996E-796CAD9BA587}"/>
                      </a:ext>
                    </a:extLst>
                  </p:cNvPr>
                  <p:cNvSpPr/>
                  <p:nvPr/>
                </p:nvSpPr>
                <p:spPr>
                  <a:xfrm>
                    <a:off x="8448684" y="2890507"/>
                    <a:ext cx="24532" cy="58878"/>
                  </a:xfrm>
                  <a:custGeom>
                    <a:avLst/>
                    <a:gdLst>
                      <a:gd name="connsiteX0" fmla="*/ 24533 w 24532"/>
                      <a:gd name="connsiteY0" fmla="*/ 13493 h 58878"/>
                      <a:gd name="connsiteX1" fmla="*/ 24533 w 24532"/>
                      <a:gd name="connsiteY1" fmla="*/ 58879 h 58878"/>
                      <a:gd name="connsiteX2" fmla="*/ 0 w 24532"/>
                      <a:gd name="connsiteY2" fmla="*/ 44159 h 58878"/>
                      <a:gd name="connsiteX3" fmla="*/ 0 w 24532"/>
                      <a:gd name="connsiteY3" fmla="*/ 0 h 58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32" h="58878">
                        <a:moveTo>
                          <a:pt x="24533" y="13493"/>
                        </a:moveTo>
                        <a:lnTo>
                          <a:pt x="24533" y="58879"/>
                        </a:lnTo>
                        <a:lnTo>
                          <a:pt x="0" y="4415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73" name="Freeform: Shape 272">
                    <a:extLst>
                      <a:ext uri="{FF2B5EF4-FFF2-40B4-BE49-F238E27FC236}">
                        <a16:creationId xmlns:a16="http://schemas.microsoft.com/office/drawing/2014/main" id="{08A0CAB6-6BDC-4F91-8522-BF7BF8A72D49}"/>
                      </a:ext>
                    </a:extLst>
                  </p:cNvPr>
                  <p:cNvSpPr/>
                  <p:nvPr/>
                </p:nvSpPr>
                <p:spPr>
                  <a:xfrm>
                    <a:off x="8451138" y="2894187"/>
                    <a:ext cx="20852" cy="51518"/>
                  </a:xfrm>
                  <a:custGeom>
                    <a:avLst/>
                    <a:gdLst>
                      <a:gd name="connsiteX0" fmla="*/ 20853 w 20852"/>
                      <a:gd name="connsiteY0" fmla="*/ 11040 h 51518"/>
                      <a:gd name="connsiteX1" fmla="*/ 0 w 20852"/>
                      <a:gd name="connsiteY1" fmla="*/ 0 h 51518"/>
                      <a:gd name="connsiteX2" fmla="*/ 0 w 20852"/>
                      <a:gd name="connsiteY2" fmla="*/ 39252 h 51518"/>
                      <a:gd name="connsiteX3" fmla="*/ 20853 w 20852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1518">
                        <a:moveTo>
                          <a:pt x="20853" y="11040"/>
                        </a:moveTo>
                        <a:lnTo>
                          <a:pt x="0" y="0"/>
                        </a:lnTo>
                        <a:lnTo>
                          <a:pt x="0" y="39252"/>
                        </a:lnTo>
                        <a:lnTo>
                          <a:pt x="20853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74" name="Freeform: Shape 273">
                    <a:extLst>
                      <a:ext uri="{FF2B5EF4-FFF2-40B4-BE49-F238E27FC236}">
                        <a16:creationId xmlns:a16="http://schemas.microsoft.com/office/drawing/2014/main" id="{8D8B9B06-1174-4A01-BCD6-2F5B99A58F67}"/>
                      </a:ext>
                    </a:extLst>
                  </p:cNvPr>
                  <p:cNvSpPr/>
                  <p:nvPr/>
                </p:nvSpPr>
                <p:spPr>
                  <a:xfrm>
                    <a:off x="8456044" y="2896640"/>
                    <a:ext cx="15946" cy="41705"/>
                  </a:xfrm>
                  <a:custGeom>
                    <a:avLst/>
                    <a:gdLst>
                      <a:gd name="connsiteX0" fmla="*/ 0 w 15946"/>
                      <a:gd name="connsiteY0" fmla="*/ 0 h 41705"/>
                      <a:gd name="connsiteX1" fmla="*/ 0 w 15946"/>
                      <a:gd name="connsiteY1" fmla="*/ 33119 h 41705"/>
                      <a:gd name="connsiteX2" fmla="*/ 15946 w 15946"/>
                      <a:gd name="connsiteY2" fmla="*/ 41706 h 41705"/>
                      <a:gd name="connsiteX3" fmla="*/ 15946 w 15946"/>
                      <a:gd name="connsiteY3" fmla="*/ 8586 h 417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46" h="41705">
                        <a:moveTo>
                          <a:pt x="0" y="0"/>
                        </a:moveTo>
                        <a:lnTo>
                          <a:pt x="0" y="33119"/>
                        </a:lnTo>
                        <a:lnTo>
                          <a:pt x="15946" y="41706"/>
                        </a:lnTo>
                        <a:lnTo>
                          <a:pt x="15946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75" name="Freeform: Shape 274">
                    <a:extLst>
                      <a:ext uri="{FF2B5EF4-FFF2-40B4-BE49-F238E27FC236}">
                        <a16:creationId xmlns:a16="http://schemas.microsoft.com/office/drawing/2014/main" id="{63B6C82A-4A41-4B96-A2CB-B84A6BD0AD7C}"/>
                      </a:ext>
                    </a:extLst>
                  </p:cNvPr>
                  <p:cNvSpPr/>
                  <p:nvPr/>
                </p:nvSpPr>
                <p:spPr>
                  <a:xfrm>
                    <a:off x="8451138" y="2929759"/>
                    <a:ext cx="20852" cy="15946"/>
                  </a:xfrm>
                  <a:custGeom>
                    <a:avLst/>
                    <a:gdLst>
                      <a:gd name="connsiteX0" fmla="*/ 20853 w 20852"/>
                      <a:gd name="connsiteY0" fmla="*/ 15946 h 15946"/>
                      <a:gd name="connsiteX1" fmla="*/ 0 w 20852"/>
                      <a:gd name="connsiteY1" fmla="*/ 3680 h 15946"/>
                      <a:gd name="connsiteX2" fmla="*/ 4906 w 20852"/>
                      <a:gd name="connsiteY2" fmla="*/ 0 h 15946"/>
                      <a:gd name="connsiteX3" fmla="*/ 20853 w 20852"/>
                      <a:gd name="connsiteY3" fmla="*/ 8586 h 159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5946">
                        <a:moveTo>
                          <a:pt x="20853" y="15946"/>
                        </a:moveTo>
                        <a:lnTo>
                          <a:pt x="0" y="3680"/>
                        </a:lnTo>
                        <a:lnTo>
                          <a:pt x="4906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242" name="Graphic 2">
                  <a:extLst>
                    <a:ext uri="{FF2B5EF4-FFF2-40B4-BE49-F238E27FC236}">
                      <a16:creationId xmlns:a16="http://schemas.microsoft.com/office/drawing/2014/main" id="{B32F7249-09E1-4B51-B10B-58AA878D2F46}"/>
                    </a:ext>
                  </a:extLst>
                </p:cNvPr>
                <p:cNvGrpSpPr/>
                <p:nvPr/>
              </p:nvGrpSpPr>
              <p:grpSpPr>
                <a:xfrm>
                  <a:off x="8349327" y="2834081"/>
                  <a:ext cx="25759" cy="60105"/>
                  <a:chOff x="8349327" y="2834081"/>
                  <a:chExt cx="25759" cy="60105"/>
                </a:xfrm>
                <a:solidFill>
                  <a:schemeClr val="accent1"/>
                </a:solidFill>
              </p:grpSpPr>
              <p:sp>
                <p:nvSpPr>
                  <p:cNvPr id="268" name="Freeform: Shape 267">
                    <a:extLst>
                      <a:ext uri="{FF2B5EF4-FFF2-40B4-BE49-F238E27FC236}">
                        <a16:creationId xmlns:a16="http://schemas.microsoft.com/office/drawing/2014/main" id="{A42C936D-326F-4916-9F2B-E06830A0B282}"/>
                      </a:ext>
                    </a:extLst>
                  </p:cNvPr>
                  <p:cNvSpPr/>
                  <p:nvPr/>
                </p:nvSpPr>
                <p:spPr>
                  <a:xfrm>
                    <a:off x="8349327" y="2834081"/>
                    <a:ext cx="25759" cy="60105"/>
                  </a:xfrm>
                  <a:custGeom>
                    <a:avLst/>
                    <a:gdLst>
                      <a:gd name="connsiteX0" fmla="*/ 25759 w 25759"/>
                      <a:gd name="connsiteY0" fmla="*/ 14720 h 60105"/>
                      <a:gd name="connsiteX1" fmla="*/ 25759 w 25759"/>
                      <a:gd name="connsiteY1" fmla="*/ 60105 h 60105"/>
                      <a:gd name="connsiteX2" fmla="*/ 0 w 25759"/>
                      <a:gd name="connsiteY2" fmla="*/ 45386 h 60105"/>
                      <a:gd name="connsiteX3" fmla="*/ 0 w 25759"/>
                      <a:gd name="connsiteY3" fmla="*/ 0 h 601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60105">
                        <a:moveTo>
                          <a:pt x="25759" y="14720"/>
                        </a:moveTo>
                        <a:lnTo>
                          <a:pt x="25759" y="60105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69" name="Freeform: Shape 268">
                    <a:extLst>
                      <a:ext uri="{FF2B5EF4-FFF2-40B4-BE49-F238E27FC236}">
                        <a16:creationId xmlns:a16="http://schemas.microsoft.com/office/drawing/2014/main" id="{2C4B3670-298E-4677-AF80-234387CAB428}"/>
                      </a:ext>
                    </a:extLst>
                  </p:cNvPr>
                  <p:cNvSpPr/>
                  <p:nvPr/>
                </p:nvSpPr>
                <p:spPr>
                  <a:xfrm>
                    <a:off x="8351780" y="2837761"/>
                    <a:ext cx="20852" cy="51518"/>
                  </a:xfrm>
                  <a:custGeom>
                    <a:avLst/>
                    <a:gdLst>
                      <a:gd name="connsiteX0" fmla="*/ 20853 w 20852"/>
                      <a:gd name="connsiteY0" fmla="*/ 12266 h 51518"/>
                      <a:gd name="connsiteX1" fmla="*/ 0 w 20852"/>
                      <a:gd name="connsiteY1" fmla="*/ 0 h 51518"/>
                      <a:gd name="connsiteX2" fmla="*/ 0 w 20852"/>
                      <a:gd name="connsiteY2" fmla="*/ 40479 h 51518"/>
                      <a:gd name="connsiteX3" fmla="*/ 20853 w 20852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1518">
                        <a:moveTo>
                          <a:pt x="20853" y="12266"/>
                        </a:moveTo>
                        <a:lnTo>
                          <a:pt x="0" y="0"/>
                        </a:lnTo>
                        <a:lnTo>
                          <a:pt x="0" y="40479"/>
                        </a:lnTo>
                        <a:lnTo>
                          <a:pt x="20853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70" name="Freeform: Shape 269">
                    <a:extLst>
                      <a:ext uri="{FF2B5EF4-FFF2-40B4-BE49-F238E27FC236}">
                        <a16:creationId xmlns:a16="http://schemas.microsoft.com/office/drawing/2014/main" id="{395AADFB-62BD-46B3-A4E0-4313689C834D}"/>
                      </a:ext>
                    </a:extLst>
                  </p:cNvPr>
                  <p:cNvSpPr/>
                  <p:nvPr/>
                </p:nvSpPr>
                <p:spPr>
                  <a:xfrm>
                    <a:off x="8356687" y="2841441"/>
                    <a:ext cx="15946" cy="41705"/>
                  </a:xfrm>
                  <a:custGeom>
                    <a:avLst/>
                    <a:gdLst>
                      <a:gd name="connsiteX0" fmla="*/ 0 w 15946"/>
                      <a:gd name="connsiteY0" fmla="*/ 0 h 41705"/>
                      <a:gd name="connsiteX1" fmla="*/ 0 w 15946"/>
                      <a:gd name="connsiteY1" fmla="*/ 33119 h 41705"/>
                      <a:gd name="connsiteX2" fmla="*/ 15946 w 15946"/>
                      <a:gd name="connsiteY2" fmla="*/ 41706 h 41705"/>
                      <a:gd name="connsiteX3" fmla="*/ 15946 w 15946"/>
                      <a:gd name="connsiteY3" fmla="*/ 8586 h 417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46" h="41705">
                        <a:moveTo>
                          <a:pt x="0" y="0"/>
                        </a:moveTo>
                        <a:lnTo>
                          <a:pt x="0" y="33119"/>
                        </a:lnTo>
                        <a:lnTo>
                          <a:pt x="15946" y="41706"/>
                        </a:lnTo>
                        <a:lnTo>
                          <a:pt x="15946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71" name="Freeform: Shape 270">
                    <a:extLst>
                      <a:ext uri="{FF2B5EF4-FFF2-40B4-BE49-F238E27FC236}">
                        <a16:creationId xmlns:a16="http://schemas.microsoft.com/office/drawing/2014/main" id="{9C756EC8-BB4B-4FD5-8CBE-B0FB86E1AE52}"/>
                      </a:ext>
                    </a:extLst>
                  </p:cNvPr>
                  <p:cNvSpPr/>
                  <p:nvPr/>
                </p:nvSpPr>
                <p:spPr>
                  <a:xfrm>
                    <a:off x="8351780" y="2874560"/>
                    <a:ext cx="20852" cy="14719"/>
                  </a:xfrm>
                  <a:custGeom>
                    <a:avLst/>
                    <a:gdLst>
                      <a:gd name="connsiteX0" fmla="*/ 20853 w 20852"/>
                      <a:gd name="connsiteY0" fmla="*/ 14720 h 14719"/>
                      <a:gd name="connsiteX1" fmla="*/ 0 w 20852"/>
                      <a:gd name="connsiteY1" fmla="*/ 3680 h 14719"/>
                      <a:gd name="connsiteX2" fmla="*/ 4906 w 20852"/>
                      <a:gd name="connsiteY2" fmla="*/ 0 h 14719"/>
                      <a:gd name="connsiteX3" fmla="*/ 20853 w 20852"/>
                      <a:gd name="connsiteY3" fmla="*/ 8586 h 1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4719">
                        <a:moveTo>
                          <a:pt x="20853" y="14720"/>
                        </a:moveTo>
                        <a:lnTo>
                          <a:pt x="0" y="3680"/>
                        </a:lnTo>
                        <a:lnTo>
                          <a:pt x="4906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243" name="Graphic 2">
                  <a:extLst>
                    <a:ext uri="{FF2B5EF4-FFF2-40B4-BE49-F238E27FC236}">
                      <a16:creationId xmlns:a16="http://schemas.microsoft.com/office/drawing/2014/main" id="{C65CE0F0-F58D-4269-BF62-B2340DFF7F9E}"/>
                    </a:ext>
                  </a:extLst>
                </p:cNvPr>
                <p:cNvGrpSpPr/>
                <p:nvPr/>
              </p:nvGrpSpPr>
              <p:grpSpPr>
                <a:xfrm>
                  <a:off x="8416792" y="2872107"/>
                  <a:ext cx="24532" cy="58878"/>
                  <a:chOff x="8416792" y="2872107"/>
                  <a:chExt cx="24532" cy="58878"/>
                </a:xfrm>
                <a:solidFill>
                  <a:schemeClr val="accent1"/>
                </a:solidFill>
              </p:grpSpPr>
              <p:sp>
                <p:nvSpPr>
                  <p:cNvPr id="264" name="Freeform: Shape 263">
                    <a:extLst>
                      <a:ext uri="{FF2B5EF4-FFF2-40B4-BE49-F238E27FC236}">
                        <a16:creationId xmlns:a16="http://schemas.microsoft.com/office/drawing/2014/main" id="{EF484340-75C9-41FB-A6A1-A93D36E54B49}"/>
                      </a:ext>
                    </a:extLst>
                  </p:cNvPr>
                  <p:cNvSpPr/>
                  <p:nvPr/>
                </p:nvSpPr>
                <p:spPr>
                  <a:xfrm>
                    <a:off x="8416792" y="2872107"/>
                    <a:ext cx="24532" cy="58878"/>
                  </a:xfrm>
                  <a:custGeom>
                    <a:avLst/>
                    <a:gdLst>
                      <a:gd name="connsiteX0" fmla="*/ 24533 w 24532"/>
                      <a:gd name="connsiteY0" fmla="*/ 13493 h 58878"/>
                      <a:gd name="connsiteX1" fmla="*/ 24533 w 24532"/>
                      <a:gd name="connsiteY1" fmla="*/ 58879 h 58878"/>
                      <a:gd name="connsiteX2" fmla="*/ 0 w 24532"/>
                      <a:gd name="connsiteY2" fmla="*/ 45386 h 58878"/>
                      <a:gd name="connsiteX3" fmla="*/ 0 w 24532"/>
                      <a:gd name="connsiteY3" fmla="*/ 0 h 58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32" h="58878">
                        <a:moveTo>
                          <a:pt x="24533" y="13493"/>
                        </a:moveTo>
                        <a:lnTo>
                          <a:pt x="24533" y="58879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65" name="Freeform: Shape 264">
                    <a:extLst>
                      <a:ext uri="{FF2B5EF4-FFF2-40B4-BE49-F238E27FC236}">
                        <a16:creationId xmlns:a16="http://schemas.microsoft.com/office/drawing/2014/main" id="{E2B4E8DA-16AB-4EA9-B5A4-7CE8E86DC522}"/>
                      </a:ext>
                    </a:extLst>
                  </p:cNvPr>
                  <p:cNvSpPr/>
                  <p:nvPr/>
                </p:nvSpPr>
                <p:spPr>
                  <a:xfrm>
                    <a:off x="8418018" y="2875787"/>
                    <a:ext cx="20852" cy="51518"/>
                  </a:xfrm>
                  <a:custGeom>
                    <a:avLst/>
                    <a:gdLst>
                      <a:gd name="connsiteX0" fmla="*/ 20853 w 20852"/>
                      <a:gd name="connsiteY0" fmla="*/ 11040 h 51518"/>
                      <a:gd name="connsiteX1" fmla="*/ 0 w 20852"/>
                      <a:gd name="connsiteY1" fmla="*/ 0 h 51518"/>
                      <a:gd name="connsiteX2" fmla="*/ 0 w 20852"/>
                      <a:gd name="connsiteY2" fmla="*/ 40479 h 51518"/>
                      <a:gd name="connsiteX3" fmla="*/ 20853 w 20852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1518">
                        <a:moveTo>
                          <a:pt x="20853" y="11040"/>
                        </a:moveTo>
                        <a:lnTo>
                          <a:pt x="0" y="0"/>
                        </a:lnTo>
                        <a:lnTo>
                          <a:pt x="0" y="40479"/>
                        </a:lnTo>
                        <a:lnTo>
                          <a:pt x="20853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66" name="Freeform: Shape 265">
                    <a:extLst>
                      <a:ext uri="{FF2B5EF4-FFF2-40B4-BE49-F238E27FC236}">
                        <a16:creationId xmlns:a16="http://schemas.microsoft.com/office/drawing/2014/main" id="{1C12CC9B-C4D6-4BEA-8867-1C848FDA3D51}"/>
                      </a:ext>
                    </a:extLst>
                  </p:cNvPr>
                  <p:cNvSpPr/>
                  <p:nvPr/>
                </p:nvSpPr>
                <p:spPr>
                  <a:xfrm>
                    <a:off x="8424151" y="2878240"/>
                    <a:ext cx="14719" cy="42932"/>
                  </a:xfrm>
                  <a:custGeom>
                    <a:avLst/>
                    <a:gdLst>
                      <a:gd name="connsiteX0" fmla="*/ 0 w 14719"/>
                      <a:gd name="connsiteY0" fmla="*/ 0 h 42932"/>
                      <a:gd name="connsiteX1" fmla="*/ 0 w 14719"/>
                      <a:gd name="connsiteY1" fmla="*/ 34346 h 42932"/>
                      <a:gd name="connsiteX2" fmla="*/ 14720 w 14719"/>
                      <a:gd name="connsiteY2" fmla="*/ 42932 h 42932"/>
                      <a:gd name="connsiteX3" fmla="*/ 14720 w 14719"/>
                      <a:gd name="connsiteY3" fmla="*/ 8586 h 42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19" h="42932">
                        <a:moveTo>
                          <a:pt x="0" y="0"/>
                        </a:moveTo>
                        <a:lnTo>
                          <a:pt x="0" y="34346"/>
                        </a:lnTo>
                        <a:lnTo>
                          <a:pt x="14720" y="42932"/>
                        </a:lnTo>
                        <a:lnTo>
                          <a:pt x="14720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67" name="Freeform: Shape 266">
                    <a:extLst>
                      <a:ext uri="{FF2B5EF4-FFF2-40B4-BE49-F238E27FC236}">
                        <a16:creationId xmlns:a16="http://schemas.microsoft.com/office/drawing/2014/main" id="{ECAD7ED9-1BCF-44FA-9FE5-E2DC20AB7AD4}"/>
                      </a:ext>
                    </a:extLst>
                  </p:cNvPr>
                  <p:cNvSpPr/>
                  <p:nvPr/>
                </p:nvSpPr>
                <p:spPr>
                  <a:xfrm>
                    <a:off x="8418018" y="2912586"/>
                    <a:ext cx="20852" cy="14719"/>
                  </a:xfrm>
                  <a:custGeom>
                    <a:avLst/>
                    <a:gdLst>
                      <a:gd name="connsiteX0" fmla="*/ 20853 w 20852"/>
                      <a:gd name="connsiteY0" fmla="*/ 14720 h 14719"/>
                      <a:gd name="connsiteX1" fmla="*/ 0 w 20852"/>
                      <a:gd name="connsiteY1" fmla="*/ 3680 h 14719"/>
                      <a:gd name="connsiteX2" fmla="*/ 6133 w 20852"/>
                      <a:gd name="connsiteY2" fmla="*/ 0 h 14719"/>
                      <a:gd name="connsiteX3" fmla="*/ 20853 w 20852"/>
                      <a:gd name="connsiteY3" fmla="*/ 8586 h 1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4719">
                        <a:moveTo>
                          <a:pt x="20853" y="14720"/>
                        </a:moveTo>
                        <a:lnTo>
                          <a:pt x="0" y="3680"/>
                        </a:lnTo>
                        <a:lnTo>
                          <a:pt x="6133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244" name="Graphic 2">
                  <a:extLst>
                    <a:ext uri="{FF2B5EF4-FFF2-40B4-BE49-F238E27FC236}">
                      <a16:creationId xmlns:a16="http://schemas.microsoft.com/office/drawing/2014/main" id="{93175D8E-BC09-49E7-BBD5-D53C68FD6C4E}"/>
                    </a:ext>
                  </a:extLst>
                </p:cNvPr>
                <p:cNvGrpSpPr/>
                <p:nvPr/>
              </p:nvGrpSpPr>
              <p:grpSpPr>
                <a:xfrm>
                  <a:off x="8317434" y="2815682"/>
                  <a:ext cx="24532" cy="60105"/>
                  <a:chOff x="8317434" y="2815682"/>
                  <a:chExt cx="24532" cy="60105"/>
                </a:xfrm>
                <a:solidFill>
                  <a:schemeClr val="accent1"/>
                </a:solidFill>
              </p:grpSpPr>
              <p:sp>
                <p:nvSpPr>
                  <p:cNvPr id="260" name="Freeform: Shape 259">
                    <a:extLst>
                      <a:ext uri="{FF2B5EF4-FFF2-40B4-BE49-F238E27FC236}">
                        <a16:creationId xmlns:a16="http://schemas.microsoft.com/office/drawing/2014/main" id="{DE75B568-D399-4511-9E17-2A1DEC0F304A}"/>
                      </a:ext>
                    </a:extLst>
                  </p:cNvPr>
                  <p:cNvSpPr/>
                  <p:nvPr/>
                </p:nvSpPr>
                <p:spPr>
                  <a:xfrm>
                    <a:off x="8317434" y="2815682"/>
                    <a:ext cx="24532" cy="60105"/>
                  </a:xfrm>
                  <a:custGeom>
                    <a:avLst/>
                    <a:gdLst>
                      <a:gd name="connsiteX0" fmla="*/ 24533 w 24532"/>
                      <a:gd name="connsiteY0" fmla="*/ 14720 h 60105"/>
                      <a:gd name="connsiteX1" fmla="*/ 24533 w 24532"/>
                      <a:gd name="connsiteY1" fmla="*/ 60105 h 60105"/>
                      <a:gd name="connsiteX2" fmla="*/ 0 w 24532"/>
                      <a:gd name="connsiteY2" fmla="*/ 45386 h 60105"/>
                      <a:gd name="connsiteX3" fmla="*/ 0 w 24532"/>
                      <a:gd name="connsiteY3" fmla="*/ 0 h 601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32" h="60105">
                        <a:moveTo>
                          <a:pt x="24533" y="14720"/>
                        </a:moveTo>
                        <a:lnTo>
                          <a:pt x="24533" y="60105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61" name="Freeform: Shape 260">
                    <a:extLst>
                      <a:ext uri="{FF2B5EF4-FFF2-40B4-BE49-F238E27FC236}">
                        <a16:creationId xmlns:a16="http://schemas.microsoft.com/office/drawing/2014/main" id="{923C753B-026F-4FB9-B506-3FA781E9A37A}"/>
                      </a:ext>
                    </a:extLst>
                  </p:cNvPr>
                  <p:cNvSpPr/>
                  <p:nvPr/>
                </p:nvSpPr>
                <p:spPr>
                  <a:xfrm>
                    <a:off x="8319888" y="2819362"/>
                    <a:ext cx="20852" cy="52745"/>
                  </a:xfrm>
                  <a:custGeom>
                    <a:avLst/>
                    <a:gdLst>
                      <a:gd name="connsiteX0" fmla="*/ 20853 w 20852"/>
                      <a:gd name="connsiteY0" fmla="*/ 12266 h 52745"/>
                      <a:gd name="connsiteX1" fmla="*/ 0 w 20852"/>
                      <a:gd name="connsiteY1" fmla="*/ 0 h 52745"/>
                      <a:gd name="connsiteX2" fmla="*/ 0 w 20852"/>
                      <a:gd name="connsiteY2" fmla="*/ 40479 h 52745"/>
                      <a:gd name="connsiteX3" fmla="*/ 20853 w 20852"/>
                      <a:gd name="connsiteY3" fmla="*/ 52745 h 527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2745">
                        <a:moveTo>
                          <a:pt x="20853" y="12266"/>
                        </a:moveTo>
                        <a:lnTo>
                          <a:pt x="0" y="0"/>
                        </a:lnTo>
                        <a:lnTo>
                          <a:pt x="0" y="40479"/>
                        </a:lnTo>
                        <a:lnTo>
                          <a:pt x="20853" y="52745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62" name="Freeform: Shape 261">
                    <a:extLst>
                      <a:ext uri="{FF2B5EF4-FFF2-40B4-BE49-F238E27FC236}">
                        <a16:creationId xmlns:a16="http://schemas.microsoft.com/office/drawing/2014/main" id="{14AE11FF-F6AB-46DA-A2C8-E5DD142B5F81}"/>
                      </a:ext>
                    </a:extLst>
                  </p:cNvPr>
                  <p:cNvSpPr/>
                  <p:nvPr/>
                </p:nvSpPr>
                <p:spPr>
                  <a:xfrm>
                    <a:off x="8324794" y="2823042"/>
                    <a:ext cx="15946" cy="41705"/>
                  </a:xfrm>
                  <a:custGeom>
                    <a:avLst/>
                    <a:gdLst>
                      <a:gd name="connsiteX0" fmla="*/ 0 w 15946"/>
                      <a:gd name="connsiteY0" fmla="*/ 0 h 41705"/>
                      <a:gd name="connsiteX1" fmla="*/ 0 w 15946"/>
                      <a:gd name="connsiteY1" fmla="*/ 33119 h 41705"/>
                      <a:gd name="connsiteX2" fmla="*/ 15946 w 15946"/>
                      <a:gd name="connsiteY2" fmla="*/ 41706 h 41705"/>
                      <a:gd name="connsiteX3" fmla="*/ 15946 w 15946"/>
                      <a:gd name="connsiteY3" fmla="*/ 8586 h 417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46" h="41705">
                        <a:moveTo>
                          <a:pt x="0" y="0"/>
                        </a:moveTo>
                        <a:lnTo>
                          <a:pt x="0" y="33119"/>
                        </a:lnTo>
                        <a:lnTo>
                          <a:pt x="15946" y="41706"/>
                        </a:lnTo>
                        <a:lnTo>
                          <a:pt x="15946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63" name="Freeform: Shape 262">
                    <a:extLst>
                      <a:ext uri="{FF2B5EF4-FFF2-40B4-BE49-F238E27FC236}">
                        <a16:creationId xmlns:a16="http://schemas.microsoft.com/office/drawing/2014/main" id="{D69C9A78-7C04-4A8A-922E-A25DB3709E5E}"/>
                      </a:ext>
                    </a:extLst>
                  </p:cNvPr>
                  <p:cNvSpPr/>
                  <p:nvPr/>
                </p:nvSpPr>
                <p:spPr>
                  <a:xfrm>
                    <a:off x="8319888" y="2856161"/>
                    <a:ext cx="20852" cy="15946"/>
                  </a:xfrm>
                  <a:custGeom>
                    <a:avLst/>
                    <a:gdLst>
                      <a:gd name="connsiteX0" fmla="*/ 20853 w 20852"/>
                      <a:gd name="connsiteY0" fmla="*/ 15946 h 15946"/>
                      <a:gd name="connsiteX1" fmla="*/ 0 w 20852"/>
                      <a:gd name="connsiteY1" fmla="*/ 3680 h 15946"/>
                      <a:gd name="connsiteX2" fmla="*/ 4907 w 20852"/>
                      <a:gd name="connsiteY2" fmla="*/ 0 h 15946"/>
                      <a:gd name="connsiteX3" fmla="*/ 20853 w 20852"/>
                      <a:gd name="connsiteY3" fmla="*/ 8586 h 159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5946">
                        <a:moveTo>
                          <a:pt x="20853" y="15946"/>
                        </a:moveTo>
                        <a:lnTo>
                          <a:pt x="0" y="3680"/>
                        </a:lnTo>
                        <a:lnTo>
                          <a:pt x="4907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245" name="Graphic 2">
                  <a:extLst>
                    <a:ext uri="{FF2B5EF4-FFF2-40B4-BE49-F238E27FC236}">
                      <a16:creationId xmlns:a16="http://schemas.microsoft.com/office/drawing/2014/main" id="{470E3E42-8271-4B2C-BF52-10F0C9623EE0}"/>
                    </a:ext>
                  </a:extLst>
                </p:cNvPr>
                <p:cNvGrpSpPr/>
                <p:nvPr/>
              </p:nvGrpSpPr>
              <p:grpSpPr>
                <a:xfrm>
                  <a:off x="8384899" y="2853708"/>
                  <a:ext cx="24532" cy="58878"/>
                  <a:chOff x="8384899" y="2853708"/>
                  <a:chExt cx="24532" cy="58878"/>
                </a:xfrm>
                <a:solidFill>
                  <a:schemeClr val="accent1"/>
                </a:solidFill>
              </p:grpSpPr>
              <p:sp>
                <p:nvSpPr>
                  <p:cNvPr id="256" name="Freeform: Shape 255">
                    <a:extLst>
                      <a:ext uri="{FF2B5EF4-FFF2-40B4-BE49-F238E27FC236}">
                        <a16:creationId xmlns:a16="http://schemas.microsoft.com/office/drawing/2014/main" id="{F3F96B6F-7DC8-4639-A638-43A91E614D3E}"/>
                      </a:ext>
                    </a:extLst>
                  </p:cNvPr>
                  <p:cNvSpPr/>
                  <p:nvPr/>
                </p:nvSpPr>
                <p:spPr>
                  <a:xfrm>
                    <a:off x="8384899" y="2853708"/>
                    <a:ext cx="24532" cy="58878"/>
                  </a:xfrm>
                  <a:custGeom>
                    <a:avLst/>
                    <a:gdLst>
                      <a:gd name="connsiteX0" fmla="*/ 24533 w 24532"/>
                      <a:gd name="connsiteY0" fmla="*/ 14720 h 58878"/>
                      <a:gd name="connsiteX1" fmla="*/ 24533 w 24532"/>
                      <a:gd name="connsiteY1" fmla="*/ 58879 h 58878"/>
                      <a:gd name="connsiteX2" fmla="*/ 0 w 24532"/>
                      <a:gd name="connsiteY2" fmla="*/ 45386 h 58878"/>
                      <a:gd name="connsiteX3" fmla="*/ 0 w 24532"/>
                      <a:gd name="connsiteY3" fmla="*/ 0 h 58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32" h="58878">
                        <a:moveTo>
                          <a:pt x="24533" y="14720"/>
                        </a:moveTo>
                        <a:lnTo>
                          <a:pt x="24533" y="58879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7" name="Freeform: Shape 256">
                    <a:extLst>
                      <a:ext uri="{FF2B5EF4-FFF2-40B4-BE49-F238E27FC236}">
                        <a16:creationId xmlns:a16="http://schemas.microsoft.com/office/drawing/2014/main" id="{A3DB4477-483B-40A9-B2B3-4C943D4ECA44}"/>
                      </a:ext>
                    </a:extLst>
                  </p:cNvPr>
                  <p:cNvSpPr/>
                  <p:nvPr/>
                </p:nvSpPr>
                <p:spPr>
                  <a:xfrm>
                    <a:off x="8386126" y="2857388"/>
                    <a:ext cx="20852" cy="51518"/>
                  </a:xfrm>
                  <a:custGeom>
                    <a:avLst/>
                    <a:gdLst>
                      <a:gd name="connsiteX0" fmla="*/ 20853 w 20852"/>
                      <a:gd name="connsiteY0" fmla="*/ 12266 h 51518"/>
                      <a:gd name="connsiteX1" fmla="*/ 0 w 20852"/>
                      <a:gd name="connsiteY1" fmla="*/ 0 h 51518"/>
                      <a:gd name="connsiteX2" fmla="*/ 0 w 20852"/>
                      <a:gd name="connsiteY2" fmla="*/ 40479 h 51518"/>
                      <a:gd name="connsiteX3" fmla="*/ 20853 w 20852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1518">
                        <a:moveTo>
                          <a:pt x="20853" y="12266"/>
                        </a:moveTo>
                        <a:lnTo>
                          <a:pt x="0" y="0"/>
                        </a:lnTo>
                        <a:lnTo>
                          <a:pt x="0" y="40479"/>
                        </a:lnTo>
                        <a:lnTo>
                          <a:pt x="20853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8" name="Freeform: Shape 257">
                    <a:extLst>
                      <a:ext uri="{FF2B5EF4-FFF2-40B4-BE49-F238E27FC236}">
                        <a16:creationId xmlns:a16="http://schemas.microsoft.com/office/drawing/2014/main" id="{64922D61-3216-406C-B9AF-40319E9815BC}"/>
                      </a:ext>
                    </a:extLst>
                  </p:cNvPr>
                  <p:cNvSpPr/>
                  <p:nvPr/>
                </p:nvSpPr>
                <p:spPr>
                  <a:xfrm>
                    <a:off x="8392259" y="2861067"/>
                    <a:ext cx="14719" cy="41705"/>
                  </a:xfrm>
                  <a:custGeom>
                    <a:avLst/>
                    <a:gdLst>
                      <a:gd name="connsiteX0" fmla="*/ 0 w 14719"/>
                      <a:gd name="connsiteY0" fmla="*/ 0 h 41705"/>
                      <a:gd name="connsiteX1" fmla="*/ 0 w 14719"/>
                      <a:gd name="connsiteY1" fmla="*/ 33119 h 41705"/>
                      <a:gd name="connsiteX2" fmla="*/ 14719 w 14719"/>
                      <a:gd name="connsiteY2" fmla="*/ 41706 h 41705"/>
                      <a:gd name="connsiteX3" fmla="*/ 14719 w 14719"/>
                      <a:gd name="connsiteY3" fmla="*/ 8586 h 417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19" h="41705">
                        <a:moveTo>
                          <a:pt x="0" y="0"/>
                        </a:moveTo>
                        <a:lnTo>
                          <a:pt x="0" y="33119"/>
                        </a:lnTo>
                        <a:lnTo>
                          <a:pt x="14719" y="41706"/>
                        </a:lnTo>
                        <a:lnTo>
                          <a:pt x="14719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9" name="Freeform: Shape 258">
                    <a:extLst>
                      <a:ext uri="{FF2B5EF4-FFF2-40B4-BE49-F238E27FC236}">
                        <a16:creationId xmlns:a16="http://schemas.microsoft.com/office/drawing/2014/main" id="{92AA1E75-9D5C-4FF5-B496-08425E5B1EE4}"/>
                      </a:ext>
                    </a:extLst>
                  </p:cNvPr>
                  <p:cNvSpPr/>
                  <p:nvPr/>
                </p:nvSpPr>
                <p:spPr>
                  <a:xfrm>
                    <a:off x="8386126" y="2894187"/>
                    <a:ext cx="20852" cy="14719"/>
                  </a:xfrm>
                  <a:custGeom>
                    <a:avLst/>
                    <a:gdLst>
                      <a:gd name="connsiteX0" fmla="*/ 20853 w 20852"/>
                      <a:gd name="connsiteY0" fmla="*/ 14720 h 14719"/>
                      <a:gd name="connsiteX1" fmla="*/ 0 w 20852"/>
                      <a:gd name="connsiteY1" fmla="*/ 3680 h 14719"/>
                      <a:gd name="connsiteX2" fmla="*/ 6133 w 20852"/>
                      <a:gd name="connsiteY2" fmla="*/ 0 h 14719"/>
                      <a:gd name="connsiteX3" fmla="*/ 20853 w 20852"/>
                      <a:gd name="connsiteY3" fmla="*/ 8586 h 1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4719">
                        <a:moveTo>
                          <a:pt x="20853" y="14720"/>
                        </a:moveTo>
                        <a:lnTo>
                          <a:pt x="0" y="3680"/>
                        </a:lnTo>
                        <a:lnTo>
                          <a:pt x="6133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246" name="Graphic 2">
                  <a:extLst>
                    <a:ext uri="{FF2B5EF4-FFF2-40B4-BE49-F238E27FC236}">
                      <a16:creationId xmlns:a16="http://schemas.microsoft.com/office/drawing/2014/main" id="{94F8B112-6A3B-400A-8FCF-91385E917D6F}"/>
                    </a:ext>
                  </a:extLst>
                </p:cNvPr>
                <p:cNvGrpSpPr/>
                <p:nvPr/>
              </p:nvGrpSpPr>
              <p:grpSpPr>
                <a:xfrm>
                  <a:off x="8285542" y="2797282"/>
                  <a:ext cx="24532" cy="60105"/>
                  <a:chOff x="8285542" y="2797282"/>
                  <a:chExt cx="24532" cy="60105"/>
                </a:xfrm>
                <a:solidFill>
                  <a:schemeClr val="accent1"/>
                </a:solidFill>
              </p:grpSpPr>
              <p:sp>
                <p:nvSpPr>
                  <p:cNvPr id="252" name="Freeform: Shape 251">
                    <a:extLst>
                      <a:ext uri="{FF2B5EF4-FFF2-40B4-BE49-F238E27FC236}">
                        <a16:creationId xmlns:a16="http://schemas.microsoft.com/office/drawing/2014/main" id="{D586209C-DF07-4083-A01A-E03C1B3C44F2}"/>
                      </a:ext>
                    </a:extLst>
                  </p:cNvPr>
                  <p:cNvSpPr/>
                  <p:nvPr/>
                </p:nvSpPr>
                <p:spPr>
                  <a:xfrm>
                    <a:off x="8285542" y="2797282"/>
                    <a:ext cx="24532" cy="60105"/>
                  </a:xfrm>
                  <a:custGeom>
                    <a:avLst/>
                    <a:gdLst>
                      <a:gd name="connsiteX0" fmla="*/ 24533 w 24532"/>
                      <a:gd name="connsiteY0" fmla="*/ 14720 h 60105"/>
                      <a:gd name="connsiteX1" fmla="*/ 24533 w 24532"/>
                      <a:gd name="connsiteY1" fmla="*/ 60105 h 60105"/>
                      <a:gd name="connsiteX2" fmla="*/ 0 w 24532"/>
                      <a:gd name="connsiteY2" fmla="*/ 45386 h 60105"/>
                      <a:gd name="connsiteX3" fmla="*/ 0 w 24532"/>
                      <a:gd name="connsiteY3" fmla="*/ 0 h 601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32" h="60105">
                        <a:moveTo>
                          <a:pt x="24533" y="14720"/>
                        </a:moveTo>
                        <a:lnTo>
                          <a:pt x="24533" y="60105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3" name="Freeform: Shape 252">
                    <a:extLst>
                      <a:ext uri="{FF2B5EF4-FFF2-40B4-BE49-F238E27FC236}">
                        <a16:creationId xmlns:a16="http://schemas.microsoft.com/office/drawing/2014/main" id="{262B4AF6-C2C3-467B-9349-8D38E8B867D5}"/>
                      </a:ext>
                    </a:extLst>
                  </p:cNvPr>
                  <p:cNvSpPr/>
                  <p:nvPr/>
                </p:nvSpPr>
                <p:spPr>
                  <a:xfrm>
                    <a:off x="8287995" y="2800962"/>
                    <a:ext cx="19625" cy="52745"/>
                  </a:xfrm>
                  <a:custGeom>
                    <a:avLst/>
                    <a:gdLst>
                      <a:gd name="connsiteX0" fmla="*/ 19626 w 19625"/>
                      <a:gd name="connsiteY0" fmla="*/ 12266 h 52745"/>
                      <a:gd name="connsiteX1" fmla="*/ 0 w 19625"/>
                      <a:gd name="connsiteY1" fmla="*/ 0 h 52745"/>
                      <a:gd name="connsiteX2" fmla="*/ 0 w 19625"/>
                      <a:gd name="connsiteY2" fmla="*/ 40479 h 52745"/>
                      <a:gd name="connsiteX3" fmla="*/ 19626 w 19625"/>
                      <a:gd name="connsiteY3" fmla="*/ 52745 h 527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625" h="52745">
                        <a:moveTo>
                          <a:pt x="19626" y="12266"/>
                        </a:moveTo>
                        <a:lnTo>
                          <a:pt x="0" y="0"/>
                        </a:lnTo>
                        <a:lnTo>
                          <a:pt x="0" y="40479"/>
                        </a:lnTo>
                        <a:lnTo>
                          <a:pt x="19626" y="52745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4" name="Freeform: Shape 253">
                    <a:extLst>
                      <a:ext uri="{FF2B5EF4-FFF2-40B4-BE49-F238E27FC236}">
                        <a16:creationId xmlns:a16="http://schemas.microsoft.com/office/drawing/2014/main" id="{CD892817-11F9-48E2-B8B7-3A8F3D750DF2}"/>
                      </a:ext>
                    </a:extLst>
                  </p:cNvPr>
                  <p:cNvSpPr/>
                  <p:nvPr/>
                </p:nvSpPr>
                <p:spPr>
                  <a:xfrm>
                    <a:off x="8292902" y="2804642"/>
                    <a:ext cx="14719" cy="41705"/>
                  </a:xfrm>
                  <a:custGeom>
                    <a:avLst/>
                    <a:gdLst>
                      <a:gd name="connsiteX0" fmla="*/ 0 w 14719"/>
                      <a:gd name="connsiteY0" fmla="*/ 0 h 41705"/>
                      <a:gd name="connsiteX1" fmla="*/ 0 w 14719"/>
                      <a:gd name="connsiteY1" fmla="*/ 33119 h 41705"/>
                      <a:gd name="connsiteX2" fmla="*/ 14719 w 14719"/>
                      <a:gd name="connsiteY2" fmla="*/ 41706 h 41705"/>
                      <a:gd name="connsiteX3" fmla="*/ 14719 w 14719"/>
                      <a:gd name="connsiteY3" fmla="*/ 8586 h 417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19" h="41705">
                        <a:moveTo>
                          <a:pt x="0" y="0"/>
                        </a:moveTo>
                        <a:lnTo>
                          <a:pt x="0" y="33119"/>
                        </a:lnTo>
                        <a:lnTo>
                          <a:pt x="14719" y="41706"/>
                        </a:lnTo>
                        <a:lnTo>
                          <a:pt x="14719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5" name="Freeform: Shape 254">
                    <a:extLst>
                      <a:ext uri="{FF2B5EF4-FFF2-40B4-BE49-F238E27FC236}">
                        <a16:creationId xmlns:a16="http://schemas.microsoft.com/office/drawing/2014/main" id="{F2B94B27-9EE5-46C3-86F9-2309C6EA7ADE}"/>
                      </a:ext>
                    </a:extLst>
                  </p:cNvPr>
                  <p:cNvSpPr/>
                  <p:nvPr/>
                </p:nvSpPr>
                <p:spPr>
                  <a:xfrm>
                    <a:off x="8287995" y="2837761"/>
                    <a:ext cx="19625" cy="15946"/>
                  </a:xfrm>
                  <a:custGeom>
                    <a:avLst/>
                    <a:gdLst>
                      <a:gd name="connsiteX0" fmla="*/ 19626 w 19625"/>
                      <a:gd name="connsiteY0" fmla="*/ 15946 h 15946"/>
                      <a:gd name="connsiteX1" fmla="*/ 0 w 19625"/>
                      <a:gd name="connsiteY1" fmla="*/ 3680 h 15946"/>
                      <a:gd name="connsiteX2" fmla="*/ 4906 w 19625"/>
                      <a:gd name="connsiteY2" fmla="*/ 0 h 15946"/>
                      <a:gd name="connsiteX3" fmla="*/ 19626 w 19625"/>
                      <a:gd name="connsiteY3" fmla="*/ 8586 h 159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625" h="15946">
                        <a:moveTo>
                          <a:pt x="19626" y="15946"/>
                        </a:moveTo>
                        <a:lnTo>
                          <a:pt x="0" y="3680"/>
                        </a:lnTo>
                        <a:lnTo>
                          <a:pt x="4906" y="0"/>
                        </a:lnTo>
                        <a:lnTo>
                          <a:pt x="19626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247" name="Graphic 2">
                  <a:extLst>
                    <a:ext uri="{FF2B5EF4-FFF2-40B4-BE49-F238E27FC236}">
                      <a16:creationId xmlns:a16="http://schemas.microsoft.com/office/drawing/2014/main" id="{74198054-7E26-4E7B-AA2B-307A63AEDE55}"/>
                    </a:ext>
                  </a:extLst>
                </p:cNvPr>
                <p:cNvGrpSpPr/>
                <p:nvPr/>
              </p:nvGrpSpPr>
              <p:grpSpPr>
                <a:xfrm>
                  <a:off x="8249970" y="2776430"/>
                  <a:ext cx="25759" cy="58878"/>
                  <a:chOff x="8249970" y="2776430"/>
                  <a:chExt cx="25759" cy="58878"/>
                </a:xfrm>
                <a:solidFill>
                  <a:schemeClr val="accent1"/>
                </a:solidFill>
              </p:grpSpPr>
              <p:sp>
                <p:nvSpPr>
                  <p:cNvPr id="248" name="Freeform: Shape 247">
                    <a:extLst>
                      <a:ext uri="{FF2B5EF4-FFF2-40B4-BE49-F238E27FC236}">
                        <a16:creationId xmlns:a16="http://schemas.microsoft.com/office/drawing/2014/main" id="{F1ECA31E-5F98-4A57-9DFF-27AD33BCC6B0}"/>
                      </a:ext>
                    </a:extLst>
                  </p:cNvPr>
                  <p:cNvSpPr/>
                  <p:nvPr/>
                </p:nvSpPr>
                <p:spPr>
                  <a:xfrm>
                    <a:off x="8249970" y="2776430"/>
                    <a:ext cx="25759" cy="58878"/>
                  </a:xfrm>
                  <a:custGeom>
                    <a:avLst/>
                    <a:gdLst>
                      <a:gd name="connsiteX0" fmla="*/ 25759 w 25759"/>
                      <a:gd name="connsiteY0" fmla="*/ 14720 h 58878"/>
                      <a:gd name="connsiteX1" fmla="*/ 25759 w 25759"/>
                      <a:gd name="connsiteY1" fmla="*/ 58878 h 58878"/>
                      <a:gd name="connsiteX2" fmla="*/ 0 w 25759"/>
                      <a:gd name="connsiteY2" fmla="*/ 45386 h 58878"/>
                      <a:gd name="connsiteX3" fmla="*/ 0 w 25759"/>
                      <a:gd name="connsiteY3" fmla="*/ 0 h 58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58878">
                        <a:moveTo>
                          <a:pt x="25759" y="14720"/>
                        </a:moveTo>
                        <a:lnTo>
                          <a:pt x="25759" y="58878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49" name="Freeform: Shape 248">
                    <a:extLst>
                      <a:ext uri="{FF2B5EF4-FFF2-40B4-BE49-F238E27FC236}">
                        <a16:creationId xmlns:a16="http://schemas.microsoft.com/office/drawing/2014/main" id="{B0377CC1-D431-45B4-8517-FAF511496C73}"/>
                      </a:ext>
                    </a:extLst>
                  </p:cNvPr>
                  <p:cNvSpPr/>
                  <p:nvPr/>
                </p:nvSpPr>
                <p:spPr>
                  <a:xfrm>
                    <a:off x="8252423" y="2780110"/>
                    <a:ext cx="20852" cy="51518"/>
                  </a:xfrm>
                  <a:custGeom>
                    <a:avLst/>
                    <a:gdLst>
                      <a:gd name="connsiteX0" fmla="*/ 20853 w 20852"/>
                      <a:gd name="connsiteY0" fmla="*/ 12266 h 51518"/>
                      <a:gd name="connsiteX1" fmla="*/ 0 w 20852"/>
                      <a:gd name="connsiteY1" fmla="*/ 0 h 51518"/>
                      <a:gd name="connsiteX2" fmla="*/ 0 w 20852"/>
                      <a:gd name="connsiteY2" fmla="*/ 40479 h 51518"/>
                      <a:gd name="connsiteX3" fmla="*/ 20853 w 20852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1518">
                        <a:moveTo>
                          <a:pt x="20853" y="12266"/>
                        </a:moveTo>
                        <a:lnTo>
                          <a:pt x="0" y="0"/>
                        </a:lnTo>
                        <a:lnTo>
                          <a:pt x="0" y="40479"/>
                        </a:lnTo>
                        <a:lnTo>
                          <a:pt x="20853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0" name="Freeform: Shape 249">
                    <a:extLst>
                      <a:ext uri="{FF2B5EF4-FFF2-40B4-BE49-F238E27FC236}">
                        <a16:creationId xmlns:a16="http://schemas.microsoft.com/office/drawing/2014/main" id="{ACB6B0FF-2D41-478C-9E4A-FD83227C0F62}"/>
                      </a:ext>
                    </a:extLst>
                  </p:cNvPr>
                  <p:cNvSpPr/>
                  <p:nvPr/>
                </p:nvSpPr>
                <p:spPr>
                  <a:xfrm>
                    <a:off x="8257329" y="2783789"/>
                    <a:ext cx="15946" cy="41705"/>
                  </a:xfrm>
                  <a:custGeom>
                    <a:avLst/>
                    <a:gdLst>
                      <a:gd name="connsiteX0" fmla="*/ 0 w 15946"/>
                      <a:gd name="connsiteY0" fmla="*/ 0 h 41705"/>
                      <a:gd name="connsiteX1" fmla="*/ 0 w 15946"/>
                      <a:gd name="connsiteY1" fmla="*/ 33119 h 41705"/>
                      <a:gd name="connsiteX2" fmla="*/ 15946 w 15946"/>
                      <a:gd name="connsiteY2" fmla="*/ 41706 h 41705"/>
                      <a:gd name="connsiteX3" fmla="*/ 15946 w 15946"/>
                      <a:gd name="connsiteY3" fmla="*/ 8586 h 417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46" h="41705">
                        <a:moveTo>
                          <a:pt x="0" y="0"/>
                        </a:moveTo>
                        <a:lnTo>
                          <a:pt x="0" y="33119"/>
                        </a:lnTo>
                        <a:lnTo>
                          <a:pt x="15946" y="41706"/>
                        </a:lnTo>
                        <a:lnTo>
                          <a:pt x="15946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1" name="Freeform: Shape 250">
                    <a:extLst>
                      <a:ext uri="{FF2B5EF4-FFF2-40B4-BE49-F238E27FC236}">
                        <a16:creationId xmlns:a16="http://schemas.microsoft.com/office/drawing/2014/main" id="{2F4B2E84-4DF6-432B-992B-99510163F0B7}"/>
                      </a:ext>
                    </a:extLst>
                  </p:cNvPr>
                  <p:cNvSpPr/>
                  <p:nvPr/>
                </p:nvSpPr>
                <p:spPr>
                  <a:xfrm>
                    <a:off x="8252423" y="2816909"/>
                    <a:ext cx="20852" cy="14719"/>
                  </a:xfrm>
                  <a:custGeom>
                    <a:avLst/>
                    <a:gdLst>
                      <a:gd name="connsiteX0" fmla="*/ 20853 w 20852"/>
                      <a:gd name="connsiteY0" fmla="*/ 14720 h 14719"/>
                      <a:gd name="connsiteX1" fmla="*/ 0 w 20852"/>
                      <a:gd name="connsiteY1" fmla="*/ 3680 h 14719"/>
                      <a:gd name="connsiteX2" fmla="*/ 4907 w 20852"/>
                      <a:gd name="connsiteY2" fmla="*/ 0 h 14719"/>
                      <a:gd name="connsiteX3" fmla="*/ 20853 w 20852"/>
                      <a:gd name="connsiteY3" fmla="*/ 8586 h 1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4719">
                        <a:moveTo>
                          <a:pt x="20853" y="14720"/>
                        </a:moveTo>
                        <a:lnTo>
                          <a:pt x="0" y="3680"/>
                        </a:lnTo>
                        <a:lnTo>
                          <a:pt x="4907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42AEB00A-0C6F-4873-A2D8-956436D40FA4}"/>
                </a:ext>
              </a:extLst>
            </p:cNvPr>
            <p:cNvSpPr/>
            <p:nvPr/>
          </p:nvSpPr>
          <p:spPr>
            <a:xfrm>
              <a:off x="8638812" y="2861067"/>
              <a:ext cx="228154" cy="136156"/>
            </a:xfrm>
            <a:custGeom>
              <a:avLst/>
              <a:gdLst>
                <a:gd name="connsiteX0" fmla="*/ 228154 w 228154"/>
                <a:gd name="connsiteY0" fmla="*/ 128797 h 136156"/>
                <a:gd name="connsiteX1" fmla="*/ 0 w 228154"/>
                <a:gd name="connsiteY1" fmla="*/ 0 h 136156"/>
                <a:gd name="connsiteX2" fmla="*/ 0 w 228154"/>
                <a:gd name="connsiteY2" fmla="*/ 14720 h 136156"/>
                <a:gd name="connsiteX3" fmla="*/ 214661 w 228154"/>
                <a:gd name="connsiteY3" fmla="*/ 136157 h 136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8154" h="136156">
                  <a:moveTo>
                    <a:pt x="228154" y="128797"/>
                  </a:moveTo>
                  <a:lnTo>
                    <a:pt x="0" y="0"/>
                  </a:lnTo>
                  <a:lnTo>
                    <a:pt x="0" y="14720"/>
                  </a:lnTo>
                  <a:lnTo>
                    <a:pt x="214661" y="136157"/>
                  </a:lnTo>
                  <a:close/>
                </a:path>
              </a:pathLst>
            </a:custGeom>
            <a:solidFill>
              <a:srgbClr val="502A2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B30F214C-4971-4B60-B289-02C815BC9DEC}"/>
                </a:ext>
              </a:extLst>
            </p:cNvPr>
            <p:cNvSpPr/>
            <p:nvPr/>
          </p:nvSpPr>
          <p:spPr>
            <a:xfrm>
              <a:off x="8638812" y="2854934"/>
              <a:ext cx="239193" cy="134929"/>
            </a:xfrm>
            <a:custGeom>
              <a:avLst/>
              <a:gdLst>
                <a:gd name="connsiteX0" fmla="*/ 239194 w 239193"/>
                <a:gd name="connsiteY0" fmla="*/ 128797 h 134929"/>
                <a:gd name="connsiteX1" fmla="*/ 9813 w 239193"/>
                <a:gd name="connsiteY1" fmla="*/ 0 h 134929"/>
                <a:gd name="connsiteX2" fmla="*/ 0 w 239193"/>
                <a:gd name="connsiteY2" fmla="*/ 6133 h 134929"/>
                <a:gd name="connsiteX3" fmla="*/ 228154 w 239193"/>
                <a:gd name="connsiteY3" fmla="*/ 134930 h 134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9193" h="134929">
                  <a:moveTo>
                    <a:pt x="239194" y="128797"/>
                  </a:moveTo>
                  <a:lnTo>
                    <a:pt x="9813" y="0"/>
                  </a:lnTo>
                  <a:lnTo>
                    <a:pt x="0" y="6133"/>
                  </a:lnTo>
                  <a:lnTo>
                    <a:pt x="228154" y="134930"/>
                  </a:lnTo>
                  <a:close/>
                </a:path>
              </a:pathLst>
            </a:custGeom>
            <a:solidFill>
              <a:srgbClr val="805046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D9197986-47C0-4995-BAD1-96B027A0E580}"/>
                </a:ext>
              </a:extLst>
            </p:cNvPr>
            <p:cNvSpPr/>
            <p:nvPr/>
          </p:nvSpPr>
          <p:spPr>
            <a:xfrm>
              <a:off x="8129759" y="2814455"/>
              <a:ext cx="117756" cy="72371"/>
            </a:xfrm>
            <a:custGeom>
              <a:avLst/>
              <a:gdLst>
                <a:gd name="connsiteX0" fmla="*/ 0 w 117756"/>
                <a:gd name="connsiteY0" fmla="*/ 65012 h 72371"/>
                <a:gd name="connsiteX1" fmla="*/ 117757 w 117756"/>
                <a:gd name="connsiteY1" fmla="*/ 0 h 72371"/>
                <a:gd name="connsiteX2" fmla="*/ 117757 w 117756"/>
                <a:gd name="connsiteY2" fmla="*/ 14720 h 72371"/>
                <a:gd name="connsiteX3" fmla="*/ 13493 w 117756"/>
                <a:gd name="connsiteY3" fmla="*/ 72371 h 723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7756" h="72371">
                  <a:moveTo>
                    <a:pt x="0" y="65012"/>
                  </a:moveTo>
                  <a:lnTo>
                    <a:pt x="117757" y="0"/>
                  </a:lnTo>
                  <a:lnTo>
                    <a:pt x="117757" y="14720"/>
                  </a:lnTo>
                  <a:lnTo>
                    <a:pt x="13493" y="72371"/>
                  </a:lnTo>
                  <a:close/>
                </a:path>
              </a:pathLst>
            </a:custGeom>
            <a:solidFill>
              <a:srgbClr val="502A2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AF28AF66-1FC4-4D77-B93C-270624D27263}"/>
                </a:ext>
              </a:extLst>
            </p:cNvPr>
            <p:cNvSpPr/>
            <p:nvPr/>
          </p:nvSpPr>
          <p:spPr>
            <a:xfrm>
              <a:off x="8107680" y="2808322"/>
              <a:ext cx="139836" cy="77278"/>
            </a:xfrm>
            <a:custGeom>
              <a:avLst/>
              <a:gdLst>
                <a:gd name="connsiteX0" fmla="*/ 0 w 139836"/>
                <a:gd name="connsiteY0" fmla="*/ 71145 h 77278"/>
                <a:gd name="connsiteX1" fmla="*/ 128797 w 139836"/>
                <a:gd name="connsiteY1" fmla="*/ 0 h 77278"/>
                <a:gd name="connsiteX2" fmla="*/ 139836 w 139836"/>
                <a:gd name="connsiteY2" fmla="*/ 6133 h 77278"/>
                <a:gd name="connsiteX3" fmla="*/ 11040 w 139836"/>
                <a:gd name="connsiteY3" fmla="*/ 77278 h 77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836" h="77278">
                  <a:moveTo>
                    <a:pt x="0" y="71145"/>
                  </a:moveTo>
                  <a:lnTo>
                    <a:pt x="128797" y="0"/>
                  </a:lnTo>
                  <a:lnTo>
                    <a:pt x="139836" y="6133"/>
                  </a:lnTo>
                  <a:lnTo>
                    <a:pt x="11040" y="77278"/>
                  </a:lnTo>
                  <a:close/>
                </a:path>
              </a:pathLst>
            </a:custGeom>
            <a:solidFill>
              <a:srgbClr val="805046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1E0A1D11-4F68-4452-8CF2-B4C0E0DDCFEA}"/>
                </a:ext>
              </a:extLst>
            </p:cNvPr>
            <p:cNvSpPr/>
            <p:nvPr/>
          </p:nvSpPr>
          <p:spPr>
            <a:xfrm>
              <a:off x="8572574" y="2977598"/>
              <a:ext cx="305431" cy="169275"/>
            </a:xfrm>
            <a:custGeom>
              <a:avLst/>
              <a:gdLst>
                <a:gd name="connsiteX0" fmla="*/ 0 w 305431"/>
                <a:gd name="connsiteY0" fmla="*/ 164369 h 169275"/>
                <a:gd name="connsiteX1" fmla="*/ 294392 w 305431"/>
                <a:gd name="connsiteY1" fmla="*/ 0 h 169275"/>
                <a:gd name="connsiteX2" fmla="*/ 305432 w 305431"/>
                <a:gd name="connsiteY2" fmla="*/ 6133 h 169275"/>
                <a:gd name="connsiteX3" fmla="*/ 9813 w 305431"/>
                <a:gd name="connsiteY3" fmla="*/ 169276 h 169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5431" h="169275">
                  <a:moveTo>
                    <a:pt x="0" y="164369"/>
                  </a:moveTo>
                  <a:lnTo>
                    <a:pt x="294392" y="0"/>
                  </a:lnTo>
                  <a:lnTo>
                    <a:pt x="305432" y="6133"/>
                  </a:lnTo>
                  <a:lnTo>
                    <a:pt x="9813" y="169276"/>
                  </a:lnTo>
                  <a:close/>
                </a:path>
              </a:pathLst>
            </a:custGeom>
            <a:solidFill>
              <a:srgbClr val="805046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525A6479-A8EB-469B-AD5C-12A001C2B15B}"/>
                </a:ext>
              </a:extLst>
            </p:cNvPr>
            <p:cNvSpPr/>
            <p:nvPr/>
          </p:nvSpPr>
          <p:spPr>
            <a:xfrm>
              <a:off x="8188638" y="2760483"/>
              <a:ext cx="96904" cy="158307"/>
            </a:xfrm>
            <a:custGeom>
              <a:avLst/>
              <a:gdLst>
                <a:gd name="connsiteX0" fmla="*/ 1227 w 96904"/>
                <a:gd name="connsiteY0" fmla="*/ 122664 h 158307"/>
                <a:gd name="connsiteX1" fmla="*/ 1227 w 96904"/>
                <a:gd name="connsiteY1" fmla="*/ 126343 h 158307"/>
                <a:gd name="connsiteX2" fmla="*/ 49065 w 96904"/>
                <a:gd name="connsiteY2" fmla="*/ 158236 h 158307"/>
                <a:gd name="connsiteX3" fmla="*/ 96904 w 96904"/>
                <a:gd name="connsiteY3" fmla="*/ 122664 h 158307"/>
                <a:gd name="connsiteX4" fmla="*/ 96904 w 96904"/>
                <a:gd name="connsiteY4" fmla="*/ 122664 h 158307"/>
                <a:gd name="connsiteX5" fmla="*/ 96904 w 96904"/>
                <a:gd name="connsiteY5" fmla="*/ 122664 h 158307"/>
                <a:gd name="connsiteX6" fmla="*/ 96904 w 96904"/>
                <a:gd name="connsiteY6" fmla="*/ 0 h 158307"/>
                <a:gd name="connsiteX7" fmla="*/ 0 w 96904"/>
                <a:gd name="connsiteY7" fmla="*/ 0 h 158307"/>
                <a:gd name="connsiteX8" fmla="*/ 1227 w 96904"/>
                <a:gd name="connsiteY8" fmla="*/ 122664 h 158307"/>
                <a:gd name="connsiteX9" fmla="*/ 1227 w 96904"/>
                <a:gd name="connsiteY9" fmla="*/ 122664 h 1583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6904" h="158307">
                  <a:moveTo>
                    <a:pt x="1227" y="122664"/>
                  </a:moveTo>
                  <a:cubicBezTo>
                    <a:pt x="1227" y="123890"/>
                    <a:pt x="1227" y="125117"/>
                    <a:pt x="1227" y="126343"/>
                  </a:cubicBezTo>
                  <a:cubicBezTo>
                    <a:pt x="1227" y="144743"/>
                    <a:pt x="23306" y="159463"/>
                    <a:pt x="49065" y="158236"/>
                  </a:cubicBezTo>
                  <a:cubicBezTo>
                    <a:pt x="76051" y="157009"/>
                    <a:pt x="96904" y="141063"/>
                    <a:pt x="96904" y="122664"/>
                  </a:cubicBezTo>
                  <a:lnTo>
                    <a:pt x="96904" y="122664"/>
                  </a:lnTo>
                  <a:lnTo>
                    <a:pt x="96904" y="122664"/>
                  </a:lnTo>
                  <a:lnTo>
                    <a:pt x="96904" y="0"/>
                  </a:lnTo>
                  <a:lnTo>
                    <a:pt x="0" y="0"/>
                  </a:lnTo>
                  <a:lnTo>
                    <a:pt x="1227" y="122664"/>
                  </a:lnTo>
                  <a:lnTo>
                    <a:pt x="1227" y="122664"/>
                  </a:lnTo>
                  <a:close/>
                </a:path>
              </a:pathLst>
            </a:custGeom>
            <a:solidFill>
              <a:srgbClr val="877E70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8ED5D4E1-C5EA-4FA2-ABFE-83689F5D4D93}"/>
                </a:ext>
              </a:extLst>
            </p:cNvPr>
            <p:cNvSpPr/>
            <p:nvPr/>
          </p:nvSpPr>
          <p:spPr>
            <a:xfrm>
              <a:off x="8191091" y="2728519"/>
              <a:ext cx="95677" cy="67607"/>
            </a:xfrm>
            <a:custGeom>
              <a:avLst/>
              <a:gdLst>
                <a:gd name="connsiteX0" fmla="*/ 47839 w 95677"/>
                <a:gd name="connsiteY0" fmla="*/ 71 h 67607"/>
                <a:gd name="connsiteX1" fmla="*/ 0 w 95677"/>
                <a:gd name="connsiteY1" fmla="*/ 35644 h 67607"/>
                <a:gd name="connsiteX2" fmla="*/ 47839 w 95677"/>
                <a:gd name="connsiteY2" fmla="*/ 67536 h 67607"/>
                <a:gd name="connsiteX3" fmla="*/ 95678 w 95677"/>
                <a:gd name="connsiteY3" fmla="*/ 31964 h 67607"/>
                <a:gd name="connsiteX4" fmla="*/ 47839 w 95677"/>
                <a:gd name="connsiteY4" fmla="*/ 71 h 67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677" h="67607">
                  <a:moveTo>
                    <a:pt x="47839" y="71"/>
                  </a:moveTo>
                  <a:cubicBezTo>
                    <a:pt x="20853" y="1298"/>
                    <a:pt x="0" y="17244"/>
                    <a:pt x="0" y="35644"/>
                  </a:cubicBezTo>
                  <a:cubicBezTo>
                    <a:pt x="0" y="54043"/>
                    <a:pt x="22080" y="68763"/>
                    <a:pt x="47839" y="67536"/>
                  </a:cubicBezTo>
                  <a:cubicBezTo>
                    <a:pt x="74825" y="66310"/>
                    <a:pt x="95678" y="50364"/>
                    <a:pt x="95678" y="31964"/>
                  </a:cubicBezTo>
                  <a:cubicBezTo>
                    <a:pt x="95678" y="13564"/>
                    <a:pt x="73598" y="-1155"/>
                    <a:pt x="47839" y="71"/>
                  </a:cubicBezTo>
                  <a:close/>
                </a:path>
              </a:pathLst>
            </a:custGeom>
            <a:solidFill>
              <a:srgbClr val="9A9283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0E3CE69C-C54D-44BA-A8DD-A89032D9B833}"/>
                </a:ext>
              </a:extLst>
            </p:cNvPr>
            <p:cNvSpPr/>
            <p:nvPr/>
          </p:nvSpPr>
          <p:spPr>
            <a:xfrm>
              <a:off x="8379993" y="2953065"/>
              <a:ext cx="44158" cy="50292"/>
            </a:xfrm>
            <a:custGeom>
              <a:avLst/>
              <a:gdLst>
                <a:gd name="connsiteX0" fmla="*/ 42932 w 44158"/>
                <a:gd name="connsiteY0" fmla="*/ 0 h 50292"/>
                <a:gd name="connsiteX1" fmla="*/ 0 w 44158"/>
                <a:gd name="connsiteY1" fmla="*/ 24533 h 50292"/>
                <a:gd name="connsiteX2" fmla="*/ 0 w 44158"/>
                <a:gd name="connsiteY2" fmla="*/ 50292 h 50292"/>
                <a:gd name="connsiteX3" fmla="*/ 44159 w 44158"/>
                <a:gd name="connsiteY3" fmla="*/ 25759 h 50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158" h="50292">
                  <a:moveTo>
                    <a:pt x="42932" y="0"/>
                  </a:moveTo>
                  <a:lnTo>
                    <a:pt x="0" y="24533"/>
                  </a:lnTo>
                  <a:lnTo>
                    <a:pt x="0" y="50292"/>
                  </a:lnTo>
                  <a:lnTo>
                    <a:pt x="44159" y="25759"/>
                  </a:lnTo>
                  <a:close/>
                </a:path>
              </a:pathLst>
            </a:custGeom>
            <a:solidFill>
              <a:srgbClr val="CAC8C8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8C5DF702-5815-45E7-9A50-79461CF840D5}"/>
                </a:ext>
              </a:extLst>
            </p:cNvPr>
            <p:cNvSpPr/>
            <p:nvPr/>
          </p:nvSpPr>
          <p:spPr>
            <a:xfrm>
              <a:off x="8279409" y="2921173"/>
              <a:ext cx="100584" cy="82184"/>
            </a:xfrm>
            <a:custGeom>
              <a:avLst/>
              <a:gdLst>
                <a:gd name="connsiteX0" fmla="*/ 100584 w 100584"/>
                <a:gd name="connsiteY0" fmla="*/ 56425 h 82184"/>
                <a:gd name="connsiteX1" fmla="*/ 0 w 100584"/>
                <a:gd name="connsiteY1" fmla="*/ 0 h 82184"/>
                <a:gd name="connsiteX2" fmla="*/ 0 w 100584"/>
                <a:gd name="connsiteY2" fmla="*/ 25759 h 82184"/>
                <a:gd name="connsiteX3" fmla="*/ 100584 w 100584"/>
                <a:gd name="connsiteY3" fmla="*/ 82185 h 82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584" h="82184">
                  <a:moveTo>
                    <a:pt x="100584" y="56425"/>
                  </a:moveTo>
                  <a:lnTo>
                    <a:pt x="0" y="0"/>
                  </a:lnTo>
                  <a:lnTo>
                    <a:pt x="0" y="25759"/>
                  </a:lnTo>
                  <a:lnTo>
                    <a:pt x="100584" y="82185"/>
                  </a:lnTo>
                  <a:close/>
                </a:path>
              </a:pathLst>
            </a:custGeom>
            <a:solidFill>
              <a:srgbClr val="BDBBBB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42A19977-B061-4409-B06A-52C02B4BD80F}"/>
                </a:ext>
              </a:extLst>
            </p:cNvPr>
            <p:cNvSpPr/>
            <p:nvPr/>
          </p:nvSpPr>
          <p:spPr>
            <a:xfrm>
              <a:off x="8279409" y="2896640"/>
              <a:ext cx="143516" cy="80957"/>
            </a:xfrm>
            <a:custGeom>
              <a:avLst/>
              <a:gdLst>
                <a:gd name="connsiteX0" fmla="*/ 42932 w 143516"/>
                <a:gd name="connsiteY0" fmla="*/ 0 h 80957"/>
                <a:gd name="connsiteX1" fmla="*/ 143516 w 143516"/>
                <a:gd name="connsiteY1" fmla="*/ 56425 h 80957"/>
                <a:gd name="connsiteX2" fmla="*/ 100584 w 143516"/>
                <a:gd name="connsiteY2" fmla="*/ 80958 h 80957"/>
                <a:gd name="connsiteX3" fmla="*/ 0 w 143516"/>
                <a:gd name="connsiteY3" fmla="*/ 24533 h 80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3516" h="80957">
                  <a:moveTo>
                    <a:pt x="42932" y="0"/>
                  </a:moveTo>
                  <a:lnTo>
                    <a:pt x="143516" y="56425"/>
                  </a:lnTo>
                  <a:lnTo>
                    <a:pt x="100584" y="80958"/>
                  </a:lnTo>
                  <a:lnTo>
                    <a:pt x="0" y="24533"/>
                  </a:lnTo>
                  <a:close/>
                </a:path>
              </a:pathLst>
            </a:custGeom>
            <a:solidFill>
              <a:srgbClr val="D2D0CD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479" name="Graphic 801">
            <a:extLst>
              <a:ext uri="{FF2B5EF4-FFF2-40B4-BE49-F238E27FC236}">
                <a16:creationId xmlns:a16="http://schemas.microsoft.com/office/drawing/2014/main" id="{6293FEA9-2474-4FD6-9120-3DCCC71E60AF}"/>
              </a:ext>
            </a:extLst>
          </p:cNvPr>
          <p:cNvGrpSpPr/>
          <p:nvPr/>
        </p:nvGrpSpPr>
        <p:grpSpPr>
          <a:xfrm flipH="1">
            <a:off x="5146317" y="4473828"/>
            <a:ext cx="1644243" cy="1599960"/>
            <a:chOff x="5644514" y="2728912"/>
            <a:chExt cx="1096327" cy="1066800"/>
          </a:xfrm>
          <a:solidFill>
            <a:schemeClr val="accent1"/>
          </a:solidFill>
        </p:grpSpPr>
        <p:sp>
          <p:nvSpPr>
            <p:cNvPr id="480" name="Freeform: Shape 479">
              <a:extLst>
                <a:ext uri="{FF2B5EF4-FFF2-40B4-BE49-F238E27FC236}">
                  <a16:creationId xmlns:a16="http://schemas.microsoft.com/office/drawing/2014/main" id="{CCDD3170-33B9-472F-AD3C-0EB7C601E008}"/>
                </a:ext>
              </a:extLst>
            </p:cNvPr>
            <p:cNvSpPr/>
            <p:nvPr/>
          </p:nvSpPr>
          <p:spPr>
            <a:xfrm>
              <a:off x="5644514" y="3343275"/>
              <a:ext cx="1096327" cy="452437"/>
            </a:xfrm>
            <a:custGeom>
              <a:avLst/>
              <a:gdLst>
                <a:gd name="connsiteX0" fmla="*/ 0 w 1096327"/>
                <a:gd name="connsiteY0" fmla="*/ 0 h 452437"/>
                <a:gd name="connsiteX1" fmla="*/ 0 w 1096327"/>
                <a:gd name="connsiteY1" fmla="*/ 67628 h 452437"/>
                <a:gd name="connsiteX2" fmla="*/ 687705 w 1096327"/>
                <a:gd name="connsiteY2" fmla="*/ 452438 h 452437"/>
                <a:gd name="connsiteX3" fmla="*/ 1096328 w 1096327"/>
                <a:gd name="connsiteY3" fmla="*/ 220980 h 452437"/>
                <a:gd name="connsiteX4" fmla="*/ 1096328 w 1096327"/>
                <a:gd name="connsiteY4" fmla="*/ 153353 h 452437"/>
                <a:gd name="connsiteX5" fmla="*/ 687705 w 1096327"/>
                <a:gd name="connsiteY5" fmla="*/ 384810 h 452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96327" h="452437">
                  <a:moveTo>
                    <a:pt x="0" y="0"/>
                  </a:moveTo>
                  <a:lnTo>
                    <a:pt x="0" y="67628"/>
                  </a:lnTo>
                  <a:lnTo>
                    <a:pt x="687705" y="452438"/>
                  </a:lnTo>
                  <a:lnTo>
                    <a:pt x="1096328" y="220980"/>
                  </a:lnTo>
                  <a:lnTo>
                    <a:pt x="1096328" y="153353"/>
                  </a:lnTo>
                  <a:lnTo>
                    <a:pt x="687705" y="384810"/>
                  </a:lnTo>
                  <a:close/>
                </a:path>
              </a:pathLst>
            </a:custGeom>
            <a:solidFill>
              <a:srgbClr val="59442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81" name="Freeform: Shape 480">
              <a:extLst>
                <a:ext uri="{FF2B5EF4-FFF2-40B4-BE49-F238E27FC236}">
                  <a16:creationId xmlns:a16="http://schemas.microsoft.com/office/drawing/2014/main" id="{928F0319-0392-4D83-9CD1-A92FFBA23606}"/>
                </a:ext>
              </a:extLst>
            </p:cNvPr>
            <p:cNvSpPr/>
            <p:nvPr/>
          </p:nvSpPr>
          <p:spPr>
            <a:xfrm>
              <a:off x="5644514" y="3111817"/>
              <a:ext cx="1096327" cy="616267"/>
            </a:xfrm>
            <a:custGeom>
              <a:avLst/>
              <a:gdLst>
                <a:gd name="connsiteX0" fmla="*/ 408622 w 1096327"/>
                <a:gd name="connsiteY0" fmla="*/ 0 h 616267"/>
                <a:gd name="connsiteX1" fmla="*/ 0 w 1096327"/>
                <a:gd name="connsiteY1" fmla="*/ 231458 h 616267"/>
                <a:gd name="connsiteX2" fmla="*/ 687705 w 1096327"/>
                <a:gd name="connsiteY2" fmla="*/ 616268 h 616267"/>
                <a:gd name="connsiteX3" fmla="*/ 1096328 w 1096327"/>
                <a:gd name="connsiteY3" fmla="*/ 384810 h 616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96327" h="616267">
                  <a:moveTo>
                    <a:pt x="408622" y="0"/>
                  </a:moveTo>
                  <a:lnTo>
                    <a:pt x="0" y="231458"/>
                  </a:lnTo>
                  <a:lnTo>
                    <a:pt x="687705" y="616268"/>
                  </a:lnTo>
                  <a:lnTo>
                    <a:pt x="1096328" y="384810"/>
                  </a:lnTo>
                  <a:close/>
                </a:path>
              </a:pathLst>
            </a:custGeom>
            <a:solidFill>
              <a:srgbClr val="00964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82" name="Freeform: Shape 481">
              <a:extLst>
                <a:ext uri="{FF2B5EF4-FFF2-40B4-BE49-F238E27FC236}">
                  <a16:creationId xmlns:a16="http://schemas.microsoft.com/office/drawing/2014/main" id="{6483F550-812E-4AD6-A29D-181DB97F8046}"/>
                </a:ext>
              </a:extLst>
            </p:cNvPr>
            <p:cNvSpPr/>
            <p:nvPr/>
          </p:nvSpPr>
          <p:spPr>
            <a:xfrm>
              <a:off x="5803581" y="3128009"/>
              <a:ext cx="325755" cy="228600"/>
            </a:xfrm>
            <a:custGeom>
              <a:avLst/>
              <a:gdLst>
                <a:gd name="connsiteX0" fmla="*/ 276225 w 325755"/>
                <a:gd name="connsiteY0" fmla="*/ 0 h 228600"/>
                <a:gd name="connsiteX1" fmla="*/ 50483 w 325755"/>
                <a:gd name="connsiteY1" fmla="*/ 127635 h 228600"/>
                <a:gd name="connsiteX2" fmla="*/ 0 w 325755"/>
                <a:gd name="connsiteY2" fmla="*/ 156210 h 228600"/>
                <a:gd name="connsiteX3" fmla="*/ 129540 w 325755"/>
                <a:gd name="connsiteY3" fmla="*/ 228600 h 228600"/>
                <a:gd name="connsiteX4" fmla="*/ 181928 w 325755"/>
                <a:gd name="connsiteY4" fmla="*/ 198120 h 228600"/>
                <a:gd name="connsiteX5" fmla="*/ 101918 w 325755"/>
                <a:gd name="connsiteY5" fmla="*/ 154305 h 228600"/>
                <a:gd name="connsiteX6" fmla="*/ 325755 w 325755"/>
                <a:gd name="connsiteY6" fmla="*/ 27623 h 228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25755" h="228600">
                  <a:moveTo>
                    <a:pt x="276225" y="0"/>
                  </a:moveTo>
                  <a:lnTo>
                    <a:pt x="50483" y="127635"/>
                  </a:lnTo>
                  <a:lnTo>
                    <a:pt x="0" y="156210"/>
                  </a:lnTo>
                  <a:lnTo>
                    <a:pt x="129540" y="228600"/>
                  </a:lnTo>
                  <a:lnTo>
                    <a:pt x="181928" y="198120"/>
                  </a:lnTo>
                  <a:lnTo>
                    <a:pt x="101918" y="154305"/>
                  </a:lnTo>
                  <a:lnTo>
                    <a:pt x="325755" y="27623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83" name="Freeform: Shape 482">
              <a:extLst>
                <a:ext uri="{FF2B5EF4-FFF2-40B4-BE49-F238E27FC236}">
                  <a16:creationId xmlns:a16="http://schemas.microsoft.com/office/drawing/2014/main" id="{CA6CFC15-9397-4BCC-BACB-9F8853C5DDDF}"/>
                </a:ext>
              </a:extLst>
            </p:cNvPr>
            <p:cNvSpPr/>
            <p:nvPr/>
          </p:nvSpPr>
          <p:spPr>
            <a:xfrm>
              <a:off x="5813106" y="3132772"/>
              <a:ext cx="306705" cy="218122"/>
            </a:xfrm>
            <a:custGeom>
              <a:avLst/>
              <a:gdLst>
                <a:gd name="connsiteX0" fmla="*/ 266700 w 306705"/>
                <a:gd name="connsiteY0" fmla="*/ 0 h 218122"/>
                <a:gd name="connsiteX1" fmla="*/ 0 w 306705"/>
                <a:gd name="connsiteY1" fmla="*/ 151448 h 218122"/>
                <a:gd name="connsiteX2" fmla="*/ 120015 w 306705"/>
                <a:gd name="connsiteY2" fmla="*/ 218123 h 218122"/>
                <a:gd name="connsiteX3" fmla="*/ 162878 w 306705"/>
                <a:gd name="connsiteY3" fmla="*/ 193358 h 218122"/>
                <a:gd name="connsiteX4" fmla="*/ 82868 w 306705"/>
                <a:gd name="connsiteY4" fmla="*/ 149543 h 218122"/>
                <a:gd name="connsiteX5" fmla="*/ 306705 w 306705"/>
                <a:gd name="connsiteY5" fmla="*/ 22860 h 218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6705" h="218122">
                  <a:moveTo>
                    <a:pt x="266700" y="0"/>
                  </a:moveTo>
                  <a:lnTo>
                    <a:pt x="0" y="151448"/>
                  </a:lnTo>
                  <a:lnTo>
                    <a:pt x="120015" y="218123"/>
                  </a:lnTo>
                  <a:lnTo>
                    <a:pt x="162878" y="193358"/>
                  </a:lnTo>
                  <a:lnTo>
                    <a:pt x="82868" y="149543"/>
                  </a:lnTo>
                  <a:lnTo>
                    <a:pt x="306705" y="22860"/>
                  </a:lnTo>
                  <a:close/>
                </a:path>
              </a:pathLst>
            </a:custGeom>
            <a:solidFill>
              <a:srgbClr val="669C4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84" name="Freeform: Shape 483">
              <a:extLst>
                <a:ext uri="{FF2B5EF4-FFF2-40B4-BE49-F238E27FC236}">
                  <a16:creationId xmlns:a16="http://schemas.microsoft.com/office/drawing/2014/main" id="{506529AD-3B34-483B-885D-26986ABFFE2E}"/>
                </a:ext>
              </a:extLst>
            </p:cNvPr>
            <p:cNvSpPr/>
            <p:nvPr/>
          </p:nvSpPr>
          <p:spPr>
            <a:xfrm>
              <a:off x="5822631" y="3138487"/>
              <a:ext cx="287655" cy="206692"/>
            </a:xfrm>
            <a:custGeom>
              <a:avLst/>
              <a:gdLst>
                <a:gd name="connsiteX0" fmla="*/ 257175 w 287655"/>
                <a:gd name="connsiteY0" fmla="*/ 0 h 206692"/>
                <a:gd name="connsiteX1" fmla="*/ 0 w 287655"/>
                <a:gd name="connsiteY1" fmla="*/ 145733 h 206692"/>
                <a:gd name="connsiteX2" fmla="*/ 110490 w 287655"/>
                <a:gd name="connsiteY2" fmla="*/ 206692 h 206692"/>
                <a:gd name="connsiteX3" fmla="*/ 143828 w 287655"/>
                <a:gd name="connsiteY3" fmla="*/ 187642 h 206692"/>
                <a:gd name="connsiteX4" fmla="*/ 63818 w 287655"/>
                <a:gd name="connsiteY4" fmla="*/ 143828 h 206692"/>
                <a:gd name="connsiteX5" fmla="*/ 287655 w 287655"/>
                <a:gd name="connsiteY5" fmla="*/ 17145 h 2066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7655" h="206692">
                  <a:moveTo>
                    <a:pt x="257175" y="0"/>
                  </a:moveTo>
                  <a:lnTo>
                    <a:pt x="0" y="145733"/>
                  </a:lnTo>
                  <a:lnTo>
                    <a:pt x="110490" y="206692"/>
                  </a:lnTo>
                  <a:lnTo>
                    <a:pt x="143828" y="187642"/>
                  </a:lnTo>
                  <a:lnTo>
                    <a:pt x="63818" y="143828"/>
                  </a:lnTo>
                  <a:lnTo>
                    <a:pt x="287655" y="17145"/>
                  </a:lnTo>
                  <a:close/>
                </a:path>
              </a:pathLst>
            </a:custGeom>
            <a:solidFill>
              <a:srgbClr val="80B34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85" name="Freeform: Shape 484">
              <a:extLst>
                <a:ext uri="{FF2B5EF4-FFF2-40B4-BE49-F238E27FC236}">
                  <a16:creationId xmlns:a16="http://schemas.microsoft.com/office/drawing/2014/main" id="{9BAE2219-A673-4137-8615-41D485627D7F}"/>
                </a:ext>
              </a:extLst>
            </p:cNvPr>
            <p:cNvSpPr/>
            <p:nvPr/>
          </p:nvSpPr>
          <p:spPr>
            <a:xfrm>
              <a:off x="5800724" y="3326129"/>
              <a:ext cx="542925" cy="304800"/>
            </a:xfrm>
            <a:custGeom>
              <a:avLst/>
              <a:gdLst>
                <a:gd name="connsiteX0" fmla="*/ 184785 w 542925"/>
                <a:gd name="connsiteY0" fmla="*/ 0 h 304800"/>
                <a:gd name="connsiteX1" fmla="*/ 0 w 542925"/>
                <a:gd name="connsiteY1" fmla="*/ 104775 h 304800"/>
                <a:gd name="connsiteX2" fmla="*/ 358140 w 542925"/>
                <a:gd name="connsiteY2" fmla="*/ 304800 h 304800"/>
                <a:gd name="connsiteX3" fmla="*/ 378143 w 542925"/>
                <a:gd name="connsiteY3" fmla="*/ 293370 h 304800"/>
                <a:gd name="connsiteX4" fmla="*/ 542925 w 542925"/>
                <a:gd name="connsiteY4" fmla="*/ 200025 h 304800"/>
                <a:gd name="connsiteX5" fmla="*/ 533400 w 542925"/>
                <a:gd name="connsiteY5" fmla="*/ 195263 h 304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42925" h="304800">
                  <a:moveTo>
                    <a:pt x="184785" y="0"/>
                  </a:moveTo>
                  <a:lnTo>
                    <a:pt x="0" y="104775"/>
                  </a:lnTo>
                  <a:lnTo>
                    <a:pt x="358140" y="304800"/>
                  </a:lnTo>
                  <a:lnTo>
                    <a:pt x="378143" y="293370"/>
                  </a:lnTo>
                  <a:lnTo>
                    <a:pt x="542925" y="200025"/>
                  </a:lnTo>
                  <a:lnTo>
                    <a:pt x="533400" y="195263"/>
                  </a:lnTo>
                  <a:close/>
                </a:path>
              </a:pathLst>
            </a:custGeom>
            <a:solidFill>
              <a:srgbClr val="54555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86" name="Freeform: Shape 485">
              <a:extLst>
                <a:ext uri="{FF2B5EF4-FFF2-40B4-BE49-F238E27FC236}">
                  <a16:creationId xmlns:a16="http://schemas.microsoft.com/office/drawing/2014/main" id="{42A29F07-C8DE-49C3-95D3-458357E544D7}"/>
                </a:ext>
              </a:extLst>
            </p:cNvPr>
            <p:cNvSpPr/>
            <p:nvPr/>
          </p:nvSpPr>
          <p:spPr>
            <a:xfrm>
              <a:off x="6099809" y="3246120"/>
              <a:ext cx="129540" cy="216217"/>
            </a:xfrm>
            <a:custGeom>
              <a:avLst/>
              <a:gdLst>
                <a:gd name="connsiteX0" fmla="*/ 129540 w 129540"/>
                <a:gd name="connsiteY0" fmla="*/ 71438 h 216217"/>
                <a:gd name="connsiteX1" fmla="*/ 0 w 129540"/>
                <a:gd name="connsiteY1" fmla="*/ 0 h 216217"/>
                <a:gd name="connsiteX2" fmla="*/ 0 w 129540"/>
                <a:gd name="connsiteY2" fmla="*/ 144780 h 216217"/>
                <a:gd name="connsiteX3" fmla="*/ 129540 w 129540"/>
                <a:gd name="connsiteY3" fmla="*/ 216217 h 2162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9540" h="216217">
                  <a:moveTo>
                    <a:pt x="129540" y="71438"/>
                  </a:moveTo>
                  <a:lnTo>
                    <a:pt x="0" y="0"/>
                  </a:lnTo>
                  <a:lnTo>
                    <a:pt x="0" y="144780"/>
                  </a:lnTo>
                  <a:lnTo>
                    <a:pt x="129540" y="216217"/>
                  </a:lnTo>
                  <a:close/>
                </a:path>
              </a:pathLst>
            </a:custGeom>
            <a:solidFill>
              <a:srgbClr val="EAE7D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87" name="Freeform: Shape 486">
              <a:extLst>
                <a:ext uri="{FF2B5EF4-FFF2-40B4-BE49-F238E27FC236}">
                  <a16:creationId xmlns:a16="http://schemas.microsoft.com/office/drawing/2014/main" id="{EF055815-870C-473A-B071-A4CAB4A4677C}"/>
                </a:ext>
              </a:extLst>
            </p:cNvPr>
            <p:cNvSpPr/>
            <p:nvPr/>
          </p:nvSpPr>
          <p:spPr>
            <a:xfrm>
              <a:off x="6229349" y="3317557"/>
              <a:ext cx="194309" cy="253364"/>
            </a:xfrm>
            <a:custGeom>
              <a:avLst/>
              <a:gdLst>
                <a:gd name="connsiteX0" fmla="*/ 194310 w 194309"/>
                <a:gd name="connsiteY0" fmla="*/ 108585 h 253364"/>
                <a:gd name="connsiteX1" fmla="*/ 178118 w 194309"/>
                <a:gd name="connsiteY1" fmla="*/ 100013 h 253364"/>
                <a:gd name="connsiteX2" fmla="*/ 0 w 194309"/>
                <a:gd name="connsiteY2" fmla="*/ 0 h 253364"/>
                <a:gd name="connsiteX3" fmla="*/ 0 w 194309"/>
                <a:gd name="connsiteY3" fmla="*/ 144780 h 253364"/>
                <a:gd name="connsiteX4" fmla="*/ 194310 w 194309"/>
                <a:gd name="connsiteY4" fmla="*/ 253365 h 2533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4309" h="253364">
                  <a:moveTo>
                    <a:pt x="194310" y="108585"/>
                  </a:moveTo>
                  <a:lnTo>
                    <a:pt x="178118" y="100013"/>
                  </a:lnTo>
                  <a:lnTo>
                    <a:pt x="0" y="0"/>
                  </a:lnTo>
                  <a:lnTo>
                    <a:pt x="0" y="144780"/>
                  </a:lnTo>
                  <a:lnTo>
                    <a:pt x="194310" y="253365"/>
                  </a:lnTo>
                  <a:close/>
                </a:path>
              </a:pathLst>
            </a:custGeom>
            <a:solidFill>
              <a:srgbClr val="EAE7D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88" name="Freeform: Shape 487">
              <a:extLst>
                <a:ext uri="{FF2B5EF4-FFF2-40B4-BE49-F238E27FC236}">
                  <a16:creationId xmlns:a16="http://schemas.microsoft.com/office/drawing/2014/main" id="{9AFAD6DC-072F-4F60-81DE-15E49C0D79EC}"/>
                </a:ext>
              </a:extLst>
            </p:cNvPr>
            <p:cNvSpPr/>
            <p:nvPr/>
          </p:nvSpPr>
          <p:spPr>
            <a:xfrm>
              <a:off x="5905499" y="3137534"/>
              <a:ext cx="194309" cy="253365"/>
            </a:xfrm>
            <a:custGeom>
              <a:avLst/>
              <a:gdLst>
                <a:gd name="connsiteX0" fmla="*/ 194310 w 194309"/>
                <a:gd name="connsiteY0" fmla="*/ 108585 h 253365"/>
                <a:gd name="connsiteX1" fmla="*/ 178118 w 194309"/>
                <a:gd name="connsiteY1" fmla="*/ 100013 h 253365"/>
                <a:gd name="connsiteX2" fmla="*/ 0 w 194309"/>
                <a:gd name="connsiteY2" fmla="*/ 0 h 253365"/>
                <a:gd name="connsiteX3" fmla="*/ 0 w 194309"/>
                <a:gd name="connsiteY3" fmla="*/ 144780 h 253365"/>
                <a:gd name="connsiteX4" fmla="*/ 194310 w 194309"/>
                <a:gd name="connsiteY4" fmla="*/ 253365 h 2533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4309" h="253365">
                  <a:moveTo>
                    <a:pt x="194310" y="108585"/>
                  </a:moveTo>
                  <a:lnTo>
                    <a:pt x="178118" y="100013"/>
                  </a:lnTo>
                  <a:lnTo>
                    <a:pt x="0" y="0"/>
                  </a:lnTo>
                  <a:lnTo>
                    <a:pt x="0" y="144780"/>
                  </a:lnTo>
                  <a:lnTo>
                    <a:pt x="194310" y="253365"/>
                  </a:lnTo>
                  <a:close/>
                </a:path>
              </a:pathLst>
            </a:custGeom>
            <a:solidFill>
              <a:srgbClr val="EAE7D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89" name="Freeform: Shape 488">
              <a:extLst>
                <a:ext uri="{FF2B5EF4-FFF2-40B4-BE49-F238E27FC236}">
                  <a16:creationId xmlns:a16="http://schemas.microsoft.com/office/drawing/2014/main" id="{EC0DF3A4-A435-401B-B64B-10760910CABB}"/>
                </a:ext>
              </a:extLst>
            </p:cNvPr>
            <p:cNvSpPr/>
            <p:nvPr/>
          </p:nvSpPr>
          <p:spPr>
            <a:xfrm>
              <a:off x="5905499" y="3236595"/>
              <a:ext cx="518159" cy="334327"/>
            </a:xfrm>
            <a:custGeom>
              <a:avLst/>
              <a:gdLst>
                <a:gd name="connsiteX0" fmla="*/ 518160 w 518159"/>
                <a:gd name="connsiteY0" fmla="*/ 288608 h 334327"/>
                <a:gd name="connsiteX1" fmla="*/ 501968 w 518159"/>
                <a:gd name="connsiteY1" fmla="*/ 280035 h 334327"/>
                <a:gd name="connsiteX2" fmla="*/ 0 w 518159"/>
                <a:gd name="connsiteY2" fmla="*/ 0 h 334327"/>
                <a:gd name="connsiteX3" fmla="*/ 0 w 518159"/>
                <a:gd name="connsiteY3" fmla="*/ 45720 h 334327"/>
                <a:gd name="connsiteX4" fmla="*/ 518160 w 518159"/>
                <a:gd name="connsiteY4" fmla="*/ 334327 h 334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8159" h="334327">
                  <a:moveTo>
                    <a:pt x="518160" y="288608"/>
                  </a:moveTo>
                  <a:lnTo>
                    <a:pt x="501968" y="280035"/>
                  </a:lnTo>
                  <a:lnTo>
                    <a:pt x="0" y="0"/>
                  </a:lnTo>
                  <a:lnTo>
                    <a:pt x="0" y="45720"/>
                  </a:lnTo>
                  <a:lnTo>
                    <a:pt x="518160" y="334327"/>
                  </a:lnTo>
                  <a:close/>
                </a:path>
              </a:pathLst>
            </a:custGeom>
            <a:solidFill>
              <a:srgbClr val="808D7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90" name="Freeform: Shape 489">
              <a:extLst>
                <a:ext uri="{FF2B5EF4-FFF2-40B4-BE49-F238E27FC236}">
                  <a16:creationId xmlns:a16="http://schemas.microsoft.com/office/drawing/2014/main" id="{A2D96791-03FD-46E7-B377-569533291A8A}"/>
                </a:ext>
              </a:extLst>
            </p:cNvPr>
            <p:cNvSpPr/>
            <p:nvPr/>
          </p:nvSpPr>
          <p:spPr>
            <a:xfrm>
              <a:off x="6423659" y="3155632"/>
              <a:ext cx="222884" cy="415289"/>
            </a:xfrm>
            <a:custGeom>
              <a:avLst/>
              <a:gdLst>
                <a:gd name="connsiteX0" fmla="*/ 0 w 222884"/>
                <a:gd name="connsiteY0" fmla="*/ 415290 h 415289"/>
                <a:gd name="connsiteX1" fmla="*/ 0 w 222884"/>
                <a:gd name="connsiteY1" fmla="*/ 126683 h 415289"/>
                <a:gd name="connsiteX2" fmla="*/ 222885 w 222884"/>
                <a:gd name="connsiteY2" fmla="*/ 0 h 415289"/>
                <a:gd name="connsiteX3" fmla="*/ 222885 w 222884"/>
                <a:gd name="connsiteY3" fmla="*/ 288608 h 415289"/>
                <a:gd name="connsiteX4" fmla="*/ 180022 w 222884"/>
                <a:gd name="connsiteY4" fmla="*/ 313372 h 415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884" h="415289">
                  <a:moveTo>
                    <a:pt x="0" y="415290"/>
                  </a:moveTo>
                  <a:lnTo>
                    <a:pt x="0" y="126683"/>
                  </a:lnTo>
                  <a:lnTo>
                    <a:pt x="222885" y="0"/>
                  </a:lnTo>
                  <a:lnTo>
                    <a:pt x="222885" y="288608"/>
                  </a:lnTo>
                  <a:lnTo>
                    <a:pt x="180022" y="313372"/>
                  </a:lnTo>
                  <a:close/>
                </a:path>
              </a:pathLst>
            </a:custGeom>
            <a:solidFill>
              <a:srgbClr val="B7B4A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91" name="Freeform: Shape 490">
              <a:extLst>
                <a:ext uri="{FF2B5EF4-FFF2-40B4-BE49-F238E27FC236}">
                  <a16:creationId xmlns:a16="http://schemas.microsoft.com/office/drawing/2014/main" id="{9720F974-3625-411A-BF71-74010D0E267B}"/>
                </a:ext>
              </a:extLst>
            </p:cNvPr>
            <p:cNvSpPr/>
            <p:nvPr/>
          </p:nvSpPr>
          <p:spPr>
            <a:xfrm>
              <a:off x="5644514" y="3343275"/>
              <a:ext cx="687704" cy="452437"/>
            </a:xfrm>
            <a:custGeom>
              <a:avLst/>
              <a:gdLst>
                <a:gd name="connsiteX0" fmla="*/ 0 w 687704"/>
                <a:gd name="connsiteY0" fmla="*/ 0 h 452437"/>
                <a:gd name="connsiteX1" fmla="*/ 687705 w 687704"/>
                <a:gd name="connsiteY1" fmla="*/ 384810 h 452437"/>
                <a:gd name="connsiteX2" fmla="*/ 687705 w 687704"/>
                <a:gd name="connsiteY2" fmla="*/ 452438 h 452437"/>
                <a:gd name="connsiteX3" fmla="*/ 0 w 687704"/>
                <a:gd name="connsiteY3" fmla="*/ 67628 h 452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87704" h="452437">
                  <a:moveTo>
                    <a:pt x="0" y="0"/>
                  </a:moveTo>
                  <a:lnTo>
                    <a:pt x="687705" y="384810"/>
                  </a:lnTo>
                  <a:lnTo>
                    <a:pt x="687705" y="452438"/>
                  </a:lnTo>
                  <a:lnTo>
                    <a:pt x="0" y="67628"/>
                  </a:lnTo>
                  <a:close/>
                </a:path>
              </a:pathLst>
            </a:custGeom>
            <a:solidFill>
              <a:srgbClr val="84643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92" name="Freeform: Shape 491">
              <a:extLst>
                <a:ext uri="{FF2B5EF4-FFF2-40B4-BE49-F238E27FC236}">
                  <a16:creationId xmlns:a16="http://schemas.microsoft.com/office/drawing/2014/main" id="{C20B1D00-E9D6-4054-8CBD-714901649EFE}"/>
                </a:ext>
              </a:extLst>
            </p:cNvPr>
            <p:cNvSpPr/>
            <p:nvPr/>
          </p:nvSpPr>
          <p:spPr>
            <a:xfrm>
              <a:off x="6099809" y="3101340"/>
              <a:ext cx="129540" cy="216217"/>
            </a:xfrm>
            <a:custGeom>
              <a:avLst/>
              <a:gdLst>
                <a:gd name="connsiteX0" fmla="*/ 129540 w 129540"/>
                <a:gd name="connsiteY0" fmla="*/ 72390 h 216217"/>
                <a:gd name="connsiteX1" fmla="*/ 0 w 129540"/>
                <a:gd name="connsiteY1" fmla="*/ 0 h 216217"/>
                <a:gd name="connsiteX2" fmla="*/ 0 w 129540"/>
                <a:gd name="connsiteY2" fmla="*/ 144780 h 216217"/>
                <a:gd name="connsiteX3" fmla="*/ 129540 w 129540"/>
                <a:gd name="connsiteY3" fmla="*/ 216217 h 2162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9540" h="216217">
                  <a:moveTo>
                    <a:pt x="129540" y="72390"/>
                  </a:moveTo>
                  <a:lnTo>
                    <a:pt x="0" y="0"/>
                  </a:lnTo>
                  <a:lnTo>
                    <a:pt x="0" y="144780"/>
                  </a:lnTo>
                  <a:lnTo>
                    <a:pt x="129540" y="216217"/>
                  </a:lnTo>
                  <a:close/>
                </a:path>
              </a:pathLst>
            </a:custGeom>
            <a:solidFill>
              <a:srgbClr val="EAE7D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493" name="Graphic 801">
              <a:extLst>
                <a:ext uri="{FF2B5EF4-FFF2-40B4-BE49-F238E27FC236}">
                  <a16:creationId xmlns:a16="http://schemas.microsoft.com/office/drawing/2014/main" id="{800CC8A8-430D-400D-A3D3-C832D0DA9FDD}"/>
                </a:ext>
              </a:extLst>
            </p:cNvPr>
            <p:cNvGrpSpPr/>
            <p:nvPr/>
          </p:nvGrpSpPr>
          <p:grpSpPr>
            <a:xfrm>
              <a:off x="6175056" y="3167307"/>
              <a:ext cx="33337" cy="117864"/>
              <a:chOff x="6175056" y="3167307"/>
              <a:chExt cx="33337" cy="117864"/>
            </a:xfrm>
            <a:solidFill>
              <a:schemeClr val="accent1"/>
            </a:solidFill>
          </p:grpSpPr>
          <p:sp>
            <p:nvSpPr>
              <p:cNvPr id="791" name="Freeform: Shape 790">
                <a:extLst>
                  <a:ext uri="{FF2B5EF4-FFF2-40B4-BE49-F238E27FC236}">
                    <a16:creationId xmlns:a16="http://schemas.microsoft.com/office/drawing/2014/main" id="{25996F77-E600-4C27-9FC3-6EA3047CE7CA}"/>
                  </a:ext>
                </a:extLst>
              </p:cNvPr>
              <p:cNvSpPr/>
              <p:nvPr/>
            </p:nvSpPr>
            <p:spPr>
              <a:xfrm>
                <a:off x="6175056" y="3167307"/>
                <a:ext cx="33337" cy="117864"/>
              </a:xfrm>
              <a:custGeom>
                <a:avLst/>
                <a:gdLst>
                  <a:gd name="connsiteX0" fmla="*/ 33338 w 33337"/>
                  <a:gd name="connsiteY0" fmla="*/ 28330 h 117864"/>
                  <a:gd name="connsiteX1" fmla="*/ 33338 w 33337"/>
                  <a:gd name="connsiteY1" fmla="*/ 117865 h 117864"/>
                  <a:gd name="connsiteX2" fmla="*/ 0 w 33337"/>
                  <a:gd name="connsiteY2" fmla="*/ 98815 h 117864"/>
                  <a:gd name="connsiteX3" fmla="*/ 0 w 33337"/>
                  <a:gd name="connsiteY3" fmla="*/ 75955 h 117864"/>
                  <a:gd name="connsiteX4" fmla="*/ 0 w 33337"/>
                  <a:gd name="connsiteY4" fmla="*/ 9280 h 117864"/>
                  <a:gd name="connsiteX5" fmla="*/ 33338 w 33337"/>
                  <a:gd name="connsiteY5" fmla="*/ 28330 h 1178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3337" h="117864">
                    <a:moveTo>
                      <a:pt x="33338" y="28330"/>
                    </a:moveTo>
                    <a:lnTo>
                      <a:pt x="33338" y="117865"/>
                    </a:lnTo>
                    <a:lnTo>
                      <a:pt x="0" y="98815"/>
                    </a:lnTo>
                    <a:lnTo>
                      <a:pt x="0" y="75955"/>
                    </a:lnTo>
                    <a:lnTo>
                      <a:pt x="0" y="9280"/>
                    </a:lnTo>
                    <a:cubicBezTo>
                      <a:pt x="0" y="-11675"/>
                      <a:pt x="33338" y="6422"/>
                      <a:pt x="33338" y="28330"/>
                    </a:cubicBezTo>
                    <a:close/>
                  </a:path>
                </a:pathLst>
              </a:custGeom>
              <a:solidFill>
                <a:srgbClr val="ABA89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792" name="Graphic 801">
                <a:extLst>
                  <a:ext uri="{FF2B5EF4-FFF2-40B4-BE49-F238E27FC236}">
                    <a16:creationId xmlns:a16="http://schemas.microsoft.com/office/drawing/2014/main" id="{81065DFB-21C5-4FBC-A35B-955456716B6D}"/>
                  </a:ext>
                </a:extLst>
              </p:cNvPr>
              <p:cNvGrpSpPr/>
              <p:nvPr/>
            </p:nvGrpSpPr>
            <p:grpSpPr>
              <a:xfrm>
                <a:off x="6176962" y="3169621"/>
                <a:ext cx="29527" cy="111741"/>
                <a:chOff x="6176962" y="3169621"/>
                <a:chExt cx="29527" cy="111741"/>
              </a:xfrm>
              <a:solidFill>
                <a:srgbClr val="FFFFFF"/>
              </a:solidFill>
            </p:grpSpPr>
            <p:grpSp>
              <p:nvGrpSpPr>
                <p:cNvPr id="793" name="Graphic 801">
                  <a:extLst>
                    <a:ext uri="{FF2B5EF4-FFF2-40B4-BE49-F238E27FC236}">
                      <a16:creationId xmlns:a16="http://schemas.microsoft.com/office/drawing/2014/main" id="{7A6984E5-43A7-4D6F-98DA-A2BB2D7F15DF}"/>
                    </a:ext>
                  </a:extLst>
                </p:cNvPr>
                <p:cNvGrpSpPr/>
                <p:nvPr/>
              </p:nvGrpSpPr>
              <p:grpSpPr>
                <a:xfrm>
                  <a:off x="6176962" y="3169621"/>
                  <a:ext cx="29527" cy="48876"/>
                  <a:chOff x="6176962" y="3169621"/>
                  <a:chExt cx="29527" cy="48876"/>
                </a:xfrm>
                <a:solidFill>
                  <a:srgbClr val="FFFFFF"/>
                </a:solidFill>
              </p:grpSpPr>
              <p:sp>
                <p:nvSpPr>
                  <p:cNvPr id="803" name="Freeform: Shape 802">
                    <a:extLst>
                      <a:ext uri="{FF2B5EF4-FFF2-40B4-BE49-F238E27FC236}">
                        <a16:creationId xmlns:a16="http://schemas.microsoft.com/office/drawing/2014/main" id="{1B349169-1E3B-4933-891A-56FF865365F2}"/>
                      </a:ext>
                    </a:extLst>
                  </p:cNvPr>
                  <p:cNvSpPr/>
                  <p:nvPr/>
                </p:nvSpPr>
                <p:spPr>
                  <a:xfrm>
                    <a:off x="6176962" y="3185159"/>
                    <a:ext cx="13334" cy="24765"/>
                  </a:xfrm>
                  <a:custGeom>
                    <a:avLst/>
                    <a:gdLst>
                      <a:gd name="connsiteX0" fmla="*/ 0 w 13334"/>
                      <a:gd name="connsiteY0" fmla="*/ 0 h 24765"/>
                      <a:gd name="connsiteX1" fmla="*/ 0 w 13334"/>
                      <a:gd name="connsiteY1" fmla="*/ 17145 h 24765"/>
                      <a:gd name="connsiteX2" fmla="*/ 13335 w 13334"/>
                      <a:gd name="connsiteY2" fmla="*/ 24765 h 24765"/>
                      <a:gd name="connsiteX3" fmla="*/ 13335 w 13334"/>
                      <a:gd name="connsiteY3" fmla="*/ 6668 h 24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4" h="24765">
                        <a:moveTo>
                          <a:pt x="0" y="0"/>
                        </a:moveTo>
                        <a:lnTo>
                          <a:pt x="0" y="17145"/>
                        </a:lnTo>
                        <a:lnTo>
                          <a:pt x="13335" y="24765"/>
                        </a:lnTo>
                        <a:lnTo>
                          <a:pt x="13335" y="6668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804" name="Freeform: Shape 803">
                    <a:extLst>
                      <a:ext uri="{FF2B5EF4-FFF2-40B4-BE49-F238E27FC236}">
                        <a16:creationId xmlns:a16="http://schemas.microsoft.com/office/drawing/2014/main" id="{9BD5ADEC-ED3F-48AD-80C3-622C5E816588}"/>
                      </a:ext>
                    </a:extLst>
                  </p:cNvPr>
                  <p:cNvSpPr/>
                  <p:nvPr/>
                </p:nvSpPr>
                <p:spPr>
                  <a:xfrm>
                    <a:off x="6176962" y="3169621"/>
                    <a:ext cx="13334" cy="20301"/>
                  </a:xfrm>
                  <a:custGeom>
                    <a:avLst/>
                    <a:gdLst>
                      <a:gd name="connsiteX0" fmla="*/ 1905 w 13334"/>
                      <a:gd name="connsiteY0" fmla="*/ 1251 h 20301"/>
                      <a:gd name="connsiteX1" fmla="*/ 0 w 13334"/>
                      <a:gd name="connsiteY1" fmla="*/ 7919 h 20301"/>
                      <a:gd name="connsiteX2" fmla="*/ 0 w 13334"/>
                      <a:gd name="connsiteY2" fmla="*/ 12681 h 20301"/>
                      <a:gd name="connsiteX3" fmla="*/ 13335 w 13334"/>
                      <a:gd name="connsiteY3" fmla="*/ 20301 h 20301"/>
                      <a:gd name="connsiteX4" fmla="*/ 13335 w 13334"/>
                      <a:gd name="connsiteY4" fmla="*/ 3156 h 20301"/>
                      <a:gd name="connsiteX5" fmla="*/ 1905 w 13334"/>
                      <a:gd name="connsiteY5" fmla="*/ 1251 h 203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334" h="20301">
                        <a:moveTo>
                          <a:pt x="1905" y="1251"/>
                        </a:moveTo>
                        <a:cubicBezTo>
                          <a:pt x="953" y="3156"/>
                          <a:pt x="0" y="5061"/>
                          <a:pt x="0" y="7919"/>
                        </a:cubicBezTo>
                        <a:lnTo>
                          <a:pt x="0" y="12681"/>
                        </a:lnTo>
                        <a:lnTo>
                          <a:pt x="13335" y="20301"/>
                        </a:lnTo>
                        <a:lnTo>
                          <a:pt x="13335" y="3156"/>
                        </a:lnTo>
                        <a:cubicBezTo>
                          <a:pt x="9525" y="-654"/>
                          <a:pt x="4763" y="-654"/>
                          <a:pt x="1905" y="125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805" name="Freeform: Shape 804">
                    <a:extLst>
                      <a:ext uri="{FF2B5EF4-FFF2-40B4-BE49-F238E27FC236}">
                        <a16:creationId xmlns:a16="http://schemas.microsoft.com/office/drawing/2014/main" id="{B65EA173-E672-452E-85F5-24E69BF78991}"/>
                      </a:ext>
                    </a:extLst>
                  </p:cNvPr>
                  <p:cNvSpPr/>
                  <p:nvPr/>
                </p:nvSpPr>
                <p:spPr>
                  <a:xfrm>
                    <a:off x="6193154" y="3172777"/>
                    <a:ext cx="13334" cy="24764"/>
                  </a:xfrm>
                  <a:custGeom>
                    <a:avLst/>
                    <a:gdLst>
                      <a:gd name="connsiteX0" fmla="*/ 0 w 13334"/>
                      <a:gd name="connsiteY0" fmla="*/ 0 h 24764"/>
                      <a:gd name="connsiteX1" fmla="*/ 0 w 13334"/>
                      <a:gd name="connsiteY1" fmla="*/ 17145 h 24764"/>
                      <a:gd name="connsiteX2" fmla="*/ 13335 w 13334"/>
                      <a:gd name="connsiteY2" fmla="*/ 24765 h 24764"/>
                      <a:gd name="connsiteX3" fmla="*/ 13335 w 13334"/>
                      <a:gd name="connsiteY3" fmla="*/ 21907 h 24764"/>
                      <a:gd name="connsiteX4" fmla="*/ 0 w 13334"/>
                      <a:gd name="connsiteY4" fmla="*/ 0 h 247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334" h="24764">
                        <a:moveTo>
                          <a:pt x="0" y="0"/>
                        </a:moveTo>
                        <a:lnTo>
                          <a:pt x="0" y="17145"/>
                        </a:lnTo>
                        <a:lnTo>
                          <a:pt x="13335" y="24765"/>
                        </a:lnTo>
                        <a:lnTo>
                          <a:pt x="13335" y="21907"/>
                        </a:lnTo>
                        <a:cubicBezTo>
                          <a:pt x="13335" y="13335"/>
                          <a:pt x="6667" y="4763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806" name="Freeform: Shape 805">
                    <a:extLst>
                      <a:ext uri="{FF2B5EF4-FFF2-40B4-BE49-F238E27FC236}">
                        <a16:creationId xmlns:a16="http://schemas.microsoft.com/office/drawing/2014/main" id="{3B59DEFD-A190-4E98-9118-9E0E222153DB}"/>
                      </a:ext>
                    </a:extLst>
                  </p:cNvPr>
                  <p:cNvSpPr/>
                  <p:nvPr/>
                </p:nvSpPr>
                <p:spPr>
                  <a:xfrm>
                    <a:off x="6193154" y="3193732"/>
                    <a:ext cx="13334" cy="24764"/>
                  </a:xfrm>
                  <a:custGeom>
                    <a:avLst/>
                    <a:gdLst>
                      <a:gd name="connsiteX0" fmla="*/ 0 w 13334"/>
                      <a:gd name="connsiteY0" fmla="*/ 0 h 24764"/>
                      <a:gd name="connsiteX1" fmla="*/ 0 w 13334"/>
                      <a:gd name="connsiteY1" fmla="*/ 18097 h 24764"/>
                      <a:gd name="connsiteX2" fmla="*/ 13335 w 13334"/>
                      <a:gd name="connsiteY2" fmla="*/ 24765 h 24764"/>
                      <a:gd name="connsiteX3" fmla="*/ 13335 w 13334"/>
                      <a:gd name="connsiteY3" fmla="*/ 7620 h 247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4" h="24764">
                        <a:moveTo>
                          <a:pt x="0" y="0"/>
                        </a:moveTo>
                        <a:lnTo>
                          <a:pt x="0" y="18097"/>
                        </a:lnTo>
                        <a:lnTo>
                          <a:pt x="13335" y="24765"/>
                        </a:lnTo>
                        <a:lnTo>
                          <a:pt x="13335" y="76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794" name="Graphic 801">
                  <a:extLst>
                    <a:ext uri="{FF2B5EF4-FFF2-40B4-BE49-F238E27FC236}">
                      <a16:creationId xmlns:a16="http://schemas.microsoft.com/office/drawing/2014/main" id="{6D008DE4-24C2-41C2-A83B-6216E8DBCF55}"/>
                    </a:ext>
                  </a:extLst>
                </p:cNvPr>
                <p:cNvGrpSpPr/>
                <p:nvPr/>
              </p:nvGrpSpPr>
              <p:grpSpPr>
                <a:xfrm>
                  <a:off x="6176962" y="3206115"/>
                  <a:ext cx="29527" cy="33337"/>
                  <a:chOff x="6176962" y="3206115"/>
                  <a:chExt cx="29527" cy="33337"/>
                </a:xfrm>
                <a:solidFill>
                  <a:srgbClr val="FFFFFF"/>
                </a:solidFill>
              </p:grpSpPr>
              <p:sp>
                <p:nvSpPr>
                  <p:cNvPr id="801" name="Freeform: Shape 800">
                    <a:extLst>
                      <a:ext uri="{FF2B5EF4-FFF2-40B4-BE49-F238E27FC236}">
                        <a16:creationId xmlns:a16="http://schemas.microsoft.com/office/drawing/2014/main" id="{767EE81F-C38F-4118-BE59-7BBB68F7E5DC}"/>
                      </a:ext>
                    </a:extLst>
                  </p:cNvPr>
                  <p:cNvSpPr/>
                  <p:nvPr/>
                </p:nvSpPr>
                <p:spPr>
                  <a:xfrm>
                    <a:off x="6193154" y="3214687"/>
                    <a:ext cx="13334" cy="24765"/>
                  </a:xfrm>
                  <a:custGeom>
                    <a:avLst/>
                    <a:gdLst>
                      <a:gd name="connsiteX0" fmla="*/ 0 w 13334"/>
                      <a:gd name="connsiteY0" fmla="*/ 17145 h 24765"/>
                      <a:gd name="connsiteX1" fmla="*/ 13335 w 13334"/>
                      <a:gd name="connsiteY1" fmla="*/ 24765 h 24765"/>
                      <a:gd name="connsiteX2" fmla="*/ 13335 w 13334"/>
                      <a:gd name="connsiteY2" fmla="*/ 7620 h 24765"/>
                      <a:gd name="connsiteX3" fmla="*/ 0 w 13334"/>
                      <a:gd name="connsiteY3" fmla="*/ 0 h 24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4" h="24765">
                        <a:moveTo>
                          <a:pt x="0" y="17145"/>
                        </a:moveTo>
                        <a:lnTo>
                          <a:pt x="13335" y="24765"/>
                        </a:lnTo>
                        <a:lnTo>
                          <a:pt x="13335" y="762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802" name="Freeform: Shape 801">
                    <a:extLst>
                      <a:ext uri="{FF2B5EF4-FFF2-40B4-BE49-F238E27FC236}">
                        <a16:creationId xmlns:a16="http://schemas.microsoft.com/office/drawing/2014/main" id="{38E9BE1B-71C2-433C-B4EA-94B74367CD2A}"/>
                      </a:ext>
                    </a:extLst>
                  </p:cNvPr>
                  <p:cNvSpPr/>
                  <p:nvPr/>
                </p:nvSpPr>
                <p:spPr>
                  <a:xfrm>
                    <a:off x="6176962" y="3206115"/>
                    <a:ext cx="13334" cy="24764"/>
                  </a:xfrm>
                  <a:custGeom>
                    <a:avLst/>
                    <a:gdLst>
                      <a:gd name="connsiteX0" fmla="*/ 0 w 13334"/>
                      <a:gd name="connsiteY0" fmla="*/ 17145 h 24764"/>
                      <a:gd name="connsiteX1" fmla="*/ 13335 w 13334"/>
                      <a:gd name="connsiteY1" fmla="*/ 24765 h 24764"/>
                      <a:gd name="connsiteX2" fmla="*/ 13335 w 13334"/>
                      <a:gd name="connsiteY2" fmla="*/ 6667 h 24764"/>
                      <a:gd name="connsiteX3" fmla="*/ 0 w 13334"/>
                      <a:gd name="connsiteY3" fmla="*/ 0 h 247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4" h="24764">
                        <a:moveTo>
                          <a:pt x="0" y="17145"/>
                        </a:moveTo>
                        <a:lnTo>
                          <a:pt x="13335" y="24765"/>
                        </a:lnTo>
                        <a:lnTo>
                          <a:pt x="13335" y="666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795" name="Graphic 801">
                  <a:extLst>
                    <a:ext uri="{FF2B5EF4-FFF2-40B4-BE49-F238E27FC236}">
                      <a16:creationId xmlns:a16="http://schemas.microsoft.com/office/drawing/2014/main" id="{00289C75-E675-4A3D-9658-F682DA9036AD}"/>
                    </a:ext>
                  </a:extLst>
                </p:cNvPr>
                <p:cNvGrpSpPr/>
                <p:nvPr/>
              </p:nvGrpSpPr>
              <p:grpSpPr>
                <a:xfrm>
                  <a:off x="6176962" y="3227070"/>
                  <a:ext cx="29527" cy="33337"/>
                  <a:chOff x="6176962" y="3227070"/>
                  <a:chExt cx="29527" cy="33337"/>
                </a:xfrm>
                <a:solidFill>
                  <a:srgbClr val="FFFFFF"/>
                </a:solidFill>
              </p:grpSpPr>
              <p:sp>
                <p:nvSpPr>
                  <p:cNvPr id="799" name="Freeform: Shape 798">
                    <a:extLst>
                      <a:ext uri="{FF2B5EF4-FFF2-40B4-BE49-F238E27FC236}">
                        <a16:creationId xmlns:a16="http://schemas.microsoft.com/office/drawing/2014/main" id="{EE062E51-D0C6-4233-A4C8-8A7EFE1AB993}"/>
                      </a:ext>
                    </a:extLst>
                  </p:cNvPr>
                  <p:cNvSpPr/>
                  <p:nvPr/>
                </p:nvSpPr>
                <p:spPr>
                  <a:xfrm>
                    <a:off x="6193154" y="3235642"/>
                    <a:ext cx="13334" cy="24765"/>
                  </a:xfrm>
                  <a:custGeom>
                    <a:avLst/>
                    <a:gdLst>
                      <a:gd name="connsiteX0" fmla="*/ 0 w 13334"/>
                      <a:gd name="connsiteY0" fmla="*/ 17145 h 24765"/>
                      <a:gd name="connsiteX1" fmla="*/ 13335 w 13334"/>
                      <a:gd name="connsiteY1" fmla="*/ 24765 h 24765"/>
                      <a:gd name="connsiteX2" fmla="*/ 13335 w 13334"/>
                      <a:gd name="connsiteY2" fmla="*/ 7620 h 24765"/>
                      <a:gd name="connsiteX3" fmla="*/ 0 w 13334"/>
                      <a:gd name="connsiteY3" fmla="*/ 0 h 24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4" h="24765">
                        <a:moveTo>
                          <a:pt x="0" y="17145"/>
                        </a:moveTo>
                        <a:lnTo>
                          <a:pt x="13335" y="24765"/>
                        </a:lnTo>
                        <a:lnTo>
                          <a:pt x="13335" y="762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800" name="Freeform: Shape 799">
                    <a:extLst>
                      <a:ext uri="{FF2B5EF4-FFF2-40B4-BE49-F238E27FC236}">
                        <a16:creationId xmlns:a16="http://schemas.microsoft.com/office/drawing/2014/main" id="{EC13B648-B9FB-44BA-97F9-7E4666B1027C}"/>
                      </a:ext>
                    </a:extLst>
                  </p:cNvPr>
                  <p:cNvSpPr/>
                  <p:nvPr/>
                </p:nvSpPr>
                <p:spPr>
                  <a:xfrm>
                    <a:off x="6176962" y="3227070"/>
                    <a:ext cx="13334" cy="24764"/>
                  </a:xfrm>
                  <a:custGeom>
                    <a:avLst/>
                    <a:gdLst>
                      <a:gd name="connsiteX0" fmla="*/ 0 w 13334"/>
                      <a:gd name="connsiteY0" fmla="*/ 17145 h 24764"/>
                      <a:gd name="connsiteX1" fmla="*/ 13335 w 13334"/>
                      <a:gd name="connsiteY1" fmla="*/ 24765 h 24764"/>
                      <a:gd name="connsiteX2" fmla="*/ 13335 w 13334"/>
                      <a:gd name="connsiteY2" fmla="*/ 6667 h 24764"/>
                      <a:gd name="connsiteX3" fmla="*/ 0 w 13334"/>
                      <a:gd name="connsiteY3" fmla="*/ 0 h 247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4" h="24764">
                        <a:moveTo>
                          <a:pt x="0" y="17145"/>
                        </a:moveTo>
                        <a:lnTo>
                          <a:pt x="13335" y="24765"/>
                        </a:lnTo>
                        <a:lnTo>
                          <a:pt x="13335" y="666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796" name="Graphic 801">
                  <a:extLst>
                    <a:ext uri="{FF2B5EF4-FFF2-40B4-BE49-F238E27FC236}">
                      <a16:creationId xmlns:a16="http://schemas.microsoft.com/office/drawing/2014/main" id="{C13C4EDC-2430-417E-8EBE-F6F4E85B6F61}"/>
                    </a:ext>
                  </a:extLst>
                </p:cNvPr>
                <p:cNvGrpSpPr/>
                <p:nvPr/>
              </p:nvGrpSpPr>
              <p:grpSpPr>
                <a:xfrm>
                  <a:off x="6176962" y="3248025"/>
                  <a:ext cx="29527" cy="33337"/>
                  <a:chOff x="6176962" y="3248025"/>
                  <a:chExt cx="29527" cy="33337"/>
                </a:xfrm>
                <a:solidFill>
                  <a:srgbClr val="FFFFFF"/>
                </a:solidFill>
              </p:grpSpPr>
              <p:sp>
                <p:nvSpPr>
                  <p:cNvPr id="797" name="Freeform: Shape 796">
                    <a:extLst>
                      <a:ext uri="{FF2B5EF4-FFF2-40B4-BE49-F238E27FC236}">
                        <a16:creationId xmlns:a16="http://schemas.microsoft.com/office/drawing/2014/main" id="{E0AD2B93-E050-4E27-AC1A-557A619A9617}"/>
                      </a:ext>
                    </a:extLst>
                  </p:cNvPr>
                  <p:cNvSpPr/>
                  <p:nvPr/>
                </p:nvSpPr>
                <p:spPr>
                  <a:xfrm>
                    <a:off x="6193154" y="3256597"/>
                    <a:ext cx="13334" cy="24765"/>
                  </a:xfrm>
                  <a:custGeom>
                    <a:avLst/>
                    <a:gdLst>
                      <a:gd name="connsiteX0" fmla="*/ 0 w 13334"/>
                      <a:gd name="connsiteY0" fmla="*/ 17145 h 24765"/>
                      <a:gd name="connsiteX1" fmla="*/ 13335 w 13334"/>
                      <a:gd name="connsiteY1" fmla="*/ 24765 h 24765"/>
                      <a:gd name="connsiteX2" fmla="*/ 13335 w 13334"/>
                      <a:gd name="connsiteY2" fmla="*/ 7620 h 24765"/>
                      <a:gd name="connsiteX3" fmla="*/ 0 w 13334"/>
                      <a:gd name="connsiteY3" fmla="*/ 0 h 24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4" h="24765">
                        <a:moveTo>
                          <a:pt x="0" y="17145"/>
                        </a:moveTo>
                        <a:lnTo>
                          <a:pt x="13335" y="24765"/>
                        </a:lnTo>
                        <a:lnTo>
                          <a:pt x="13335" y="762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798" name="Freeform: Shape 797">
                    <a:extLst>
                      <a:ext uri="{FF2B5EF4-FFF2-40B4-BE49-F238E27FC236}">
                        <a16:creationId xmlns:a16="http://schemas.microsoft.com/office/drawing/2014/main" id="{D33B67C7-607E-4A1F-A548-4449FAE6D2E2}"/>
                      </a:ext>
                    </a:extLst>
                  </p:cNvPr>
                  <p:cNvSpPr/>
                  <p:nvPr/>
                </p:nvSpPr>
                <p:spPr>
                  <a:xfrm>
                    <a:off x="6176962" y="3248025"/>
                    <a:ext cx="13334" cy="24765"/>
                  </a:xfrm>
                  <a:custGeom>
                    <a:avLst/>
                    <a:gdLst>
                      <a:gd name="connsiteX0" fmla="*/ 0 w 13334"/>
                      <a:gd name="connsiteY0" fmla="*/ 17145 h 24765"/>
                      <a:gd name="connsiteX1" fmla="*/ 13335 w 13334"/>
                      <a:gd name="connsiteY1" fmla="*/ 24765 h 24765"/>
                      <a:gd name="connsiteX2" fmla="*/ 13335 w 13334"/>
                      <a:gd name="connsiteY2" fmla="*/ 6667 h 24765"/>
                      <a:gd name="connsiteX3" fmla="*/ 0 w 13334"/>
                      <a:gd name="connsiteY3" fmla="*/ 0 h 24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4" h="24765">
                        <a:moveTo>
                          <a:pt x="0" y="17145"/>
                        </a:moveTo>
                        <a:lnTo>
                          <a:pt x="13335" y="24765"/>
                        </a:lnTo>
                        <a:lnTo>
                          <a:pt x="13335" y="666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grpSp>
          <p:nvGrpSpPr>
            <p:cNvPr id="494" name="Graphic 801">
              <a:extLst>
                <a:ext uri="{FF2B5EF4-FFF2-40B4-BE49-F238E27FC236}">
                  <a16:creationId xmlns:a16="http://schemas.microsoft.com/office/drawing/2014/main" id="{49C6EF5A-7697-4903-A792-37C2C343549D}"/>
                </a:ext>
              </a:extLst>
            </p:cNvPr>
            <p:cNvGrpSpPr/>
            <p:nvPr/>
          </p:nvGrpSpPr>
          <p:grpSpPr>
            <a:xfrm>
              <a:off x="6130289" y="3142120"/>
              <a:ext cx="33337" cy="118286"/>
              <a:chOff x="6130289" y="3142120"/>
              <a:chExt cx="33337" cy="118286"/>
            </a:xfrm>
            <a:solidFill>
              <a:schemeClr val="accent1"/>
            </a:solidFill>
          </p:grpSpPr>
          <p:sp>
            <p:nvSpPr>
              <p:cNvPr id="775" name="Freeform: Shape 774">
                <a:extLst>
                  <a:ext uri="{FF2B5EF4-FFF2-40B4-BE49-F238E27FC236}">
                    <a16:creationId xmlns:a16="http://schemas.microsoft.com/office/drawing/2014/main" id="{DC7CB688-0D38-44FC-B3B6-8FE6AFEDA333}"/>
                  </a:ext>
                </a:extLst>
              </p:cNvPr>
              <p:cNvSpPr/>
              <p:nvPr/>
            </p:nvSpPr>
            <p:spPr>
              <a:xfrm>
                <a:off x="6130289" y="3142120"/>
                <a:ext cx="33337" cy="118286"/>
              </a:xfrm>
              <a:custGeom>
                <a:avLst/>
                <a:gdLst>
                  <a:gd name="connsiteX0" fmla="*/ 33338 w 33337"/>
                  <a:gd name="connsiteY0" fmla="*/ 28752 h 118286"/>
                  <a:gd name="connsiteX1" fmla="*/ 33338 w 33337"/>
                  <a:gd name="connsiteY1" fmla="*/ 118287 h 118286"/>
                  <a:gd name="connsiteX2" fmla="*/ 0 w 33337"/>
                  <a:gd name="connsiteY2" fmla="*/ 99237 h 118286"/>
                  <a:gd name="connsiteX3" fmla="*/ 0 w 33337"/>
                  <a:gd name="connsiteY3" fmla="*/ 76377 h 118286"/>
                  <a:gd name="connsiteX4" fmla="*/ 0 w 33337"/>
                  <a:gd name="connsiteY4" fmla="*/ 9702 h 118286"/>
                  <a:gd name="connsiteX5" fmla="*/ 33338 w 33337"/>
                  <a:gd name="connsiteY5" fmla="*/ 28752 h 1182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3337" h="118286">
                    <a:moveTo>
                      <a:pt x="33338" y="28752"/>
                    </a:moveTo>
                    <a:lnTo>
                      <a:pt x="33338" y="118287"/>
                    </a:lnTo>
                    <a:lnTo>
                      <a:pt x="0" y="99237"/>
                    </a:lnTo>
                    <a:lnTo>
                      <a:pt x="0" y="76377"/>
                    </a:lnTo>
                    <a:lnTo>
                      <a:pt x="0" y="9702"/>
                    </a:lnTo>
                    <a:cubicBezTo>
                      <a:pt x="0" y="-12206"/>
                      <a:pt x="33338" y="6844"/>
                      <a:pt x="33338" y="28752"/>
                    </a:cubicBezTo>
                    <a:close/>
                  </a:path>
                </a:pathLst>
              </a:custGeom>
              <a:solidFill>
                <a:srgbClr val="ABA89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776" name="Graphic 801">
                <a:extLst>
                  <a:ext uri="{FF2B5EF4-FFF2-40B4-BE49-F238E27FC236}">
                    <a16:creationId xmlns:a16="http://schemas.microsoft.com/office/drawing/2014/main" id="{80F6C08A-C43F-4EAB-B830-CB3A21C30382}"/>
                  </a:ext>
                </a:extLst>
              </p:cNvPr>
              <p:cNvGrpSpPr/>
              <p:nvPr/>
            </p:nvGrpSpPr>
            <p:grpSpPr>
              <a:xfrm>
                <a:off x="6133146" y="3144163"/>
                <a:ext cx="28575" cy="112433"/>
                <a:chOff x="6133146" y="3144163"/>
                <a:chExt cx="28575" cy="112433"/>
              </a:xfrm>
              <a:solidFill>
                <a:srgbClr val="FFFFFF"/>
              </a:solidFill>
            </p:grpSpPr>
            <p:grpSp>
              <p:nvGrpSpPr>
                <p:cNvPr id="777" name="Graphic 801">
                  <a:extLst>
                    <a:ext uri="{FF2B5EF4-FFF2-40B4-BE49-F238E27FC236}">
                      <a16:creationId xmlns:a16="http://schemas.microsoft.com/office/drawing/2014/main" id="{92CCAB05-D85B-40B4-A705-208BDA9348E8}"/>
                    </a:ext>
                  </a:extLst>
                </p:cNvPr>
                <p:cNvGrpSpPr/>
                <p:nvPr/>
              </p:nvGrpSpPr>
              <p:grpSpPr>
                <a:xfrm>
                  <a:off x="6133146" y="3144163"/>
                  <a:ext cx="28575" cy="49568"/>
                  <a:chOff x="6133146" y="3144163"/>
                  <a:chExt cx="28575" cy="49568"/>
                </a:xfrm>
                <a:solidFill>
                  <a:srgbClr val="FFFFFF"/>
                </a:solidFill>
              </p:grpSpPr>
              <p:sp>
                <p:nvSpPr>
                  <p:cNvPr id="787" name="Freeform: Shape 786">
                    <a:extLst>
                      <a:ext uri="{FF2B5EF4-FFF2-40B4-BE49-F238E27FC236}">
                        <a16:creationId xmlns:a16="http://schemas.microsoft.com/office/drawing/2014/main" id="{2793229F-AD2A-410A-9687-85571CFAF9DD}"/>
                      </a:ext>
                    </a:extLst>
                  </p:cNvPr>
                  <p:cNvSpPr/>
                  <p:nvPr/>
                </p:nvSpPr>
                <p:spPr>
                  <a:xfrm>
                    <a:off x="6133146" y="3159442"/>
                    <a:ext cx="12382" cy="25717"/>
                  </a:xfrm>
                  <a:custGeom>
                    <a:avLst/>
                    <a:gdLst>
                      <a:gd name="connsiteX0" fmla="*/ 0 w 12382"/>
                      <a:gd name="connsiteY0" fmla="*/ 0 h 25717"/>
                      <a:gd name="connsiteX1" fmla="*/ 0 w 12382"/>
                      <a:gd name="connsiteY1" fmla="*/ 18098 h 25717"/>
                      <a:gd name="connsiteX2" fmla="*/ 12383 w 12382"/>
                      <a:gd name="connsiteY2" fmla="*/ 25717 h 25717"/>
                      <a:gd name="connsiteX3" fmla="*/ 12383 w 12382"/>
                      <a:gd name="connsiteY3" fmla="*/ 7620 h 257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82" h="25717">
                        <a:moveTo>
                          <a:pt x="0" y="0"/>
                        </a:moveTo>
                        <a:lnTo>
                          <a:pt x="0" y="18098"/>
                        </a:lnTo>
                        <a:lnTo>
                          <a:pt x="12383" y="25717"/>
                        </a:lnTo>
                        <a:lnTo>
                          <a:pt x="12383" y="76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788" name="Freeform: Shape 787">
                    <a:extLst>
                      <a:ext uri="{FF2B5EF4-FFF2-40B4-BE49-F238E27FC236}">
                        <a16:creationId xmlns:a16="http://schemas.microsoft.com/office/drawing/2014/main" id="{B7D59ADF-8CE9-40CA-90E3-F1E549F54C2E}"/>
                      </a:ext>
                    </a:extLst>
                  </p:cNvPr>
                  <p:cNvSpPr/>
                  <p:nvPr/>
                </p:nvSpPr>
                <p:spPr>
                  <a:xfrm>
                    <a:off x="6133146" y="3144163"/>
                    <a:ext cx="13334" cy="20041"/>
                  </a:xfrm>
                  <a:custGeom>
                    <a:avLst/>
                    <a:gdLst>
                      <a:gd name="connsiteX0" fmla="*/ 1905 w 13334"/>
                      <a:gd name="connsiteY0" fmla="*/ 991 h 20041"/>
                      <a:gd name="connsiteX1" fmla="*/ 0 w 13334"/>
                      <a:gd name="connsiteY1" fmla="*/ 7659 h 20041"/>
                      <a:gd name="connsiteX2" fmla="*/ 0 w 13334"/>
                      <a:gd name="connsiteY2" fmla="*/ 12421 h 20041"/>
                      <a:gd name="connsiteX3" fmla="*/ 13335 w 13334"/>
                      <a:gd name="connsiteY3" fmla="*/ 20041 h 20041"/>
                      <a:gd name="connsiteX4" fmla="*/ 13335 w 13334"/>
                      <a:gd name="connsiteY4" fmla="*/ 2896 h 20041"/>
                      <a:gd name="connsiteX5" fmla="*/ 1905 w 13334"/>
                      <a:gd name="connsiteY5" fmla="*/ 991 h 200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334" h="20041">
                        <a:moveTo>
                          <a:pt x="1905" y="991"/>
                        </a:moveTo>
                        <a:cubicBezTo>
                          <a:pt x="953" y="2896"/>
                          <a:pt x="0" y="4801"/>
                          <a:pt x="0" y="7659"/>
                        </a:cubicBezTo>
                        <a:lnTo>
                          <a:pt x="0" y="12421"/>
                        </a:lnTo>
                        <a:lnTo>
                          <a:pt x="13335" y="20041"/>
                        </a:lnTo>
                        <a:lnTo>
                          <a:pt x="13335" y="2896"/>
                        </a:lnTo>
                        <a:cubicBezTo>
                          <a:pt x="8572" y="39"/>
                          <a:pt x="4763" y="-914"/>
                          <a:pt x="1905" y="99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789" name="Freeform: Shape 788">
                    <a:extLst>
                      <a:ext uri="{FF2B5EF4-FFF2-40B4-BE49-F238E27FC236}">
                        <a16:creationId xmlns:a16="http://schemas.microsoft.com/office/drawing/2014/main" id="{BF48F674-8070-4BF0-904D-AE91DC049996}"/>
                      </a:ext>
                    </a:extLst>
                  </p:cNvPr>
                  <p:cNvSpPr/>
                  <p:nvPr/>
                </p:nvSpPr>
                <p:spPr>
                  <a:xfrm>
                    <a:off x="6148387" y="3148012"/>
                    <a:ext cx="13334" cy="24765"/>
                  </a:xfrm>
                  <a:custGeom>
                    <a:avLst/>
                    <a:gdLst>
                      <a:gd name="connsiteX0" fmla="*/ 0 w 13334"/>
                      <a:gd name="connsiteY0" fmla="*/ 0 h 24765"/>
                      <a:gd name="connsiteX1" fmla="*/ 0 w 13334"/>
                      <a:gd name="connsiteY1" fmla="*/ 17145 h 24765"/>
                      <a:gd name="connsiteX2" fmla="*/ 13335 w 13334"/>
                      <a:gd name="connsiteY2" fmla="*/ 24765 h 24765"/>
                      <a:gd name="connsiteX3" fmla="*/ 13335 w 13334"/>
                      <a:gd name="connsiteY3" fmla="*/ 21908 h 24765"/>
                      <a:gd name="connsiteX4" fmla="*/ 0 w 13334"/>
                      <a:gd name="connsiteY4" fmla="*/ 0 h 24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334" h="24765">
                        <a:moveTo>
                          <a:pt x="0" y="0"/>
                        </a:moveTo>
                        <a:lnTo>
                          <a:pt x="0" y="17145"/>
                        </a:lnTo>
                        <a:lnTo>
                          <a:pt x="13335" y="24765"/>
                        </a:lnTo>
                        <a:lnTo>
                          <a:pt x="13335" y="21908"/>
                        </a:lnTo>
                        <a:cubicBezTo>
                          <a:pt x="13335" y="13335"/>
                          <a:pt x="6668" y="4763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790" name="Freeform: Shape 789">
                    <a:extLst>
                      <a:ext uri="{FF2B5EF4-FFF2-40B4-BE49-F238E27FC236}">
                        <a16:creationId xmlns:a16="http://schemas.microsoft.com/office/drawing/2014/main" id="{13628ED6-532B-4156-8EAE-9277654CAE09}"/>
                      </a:ext>
                    </a:extLst>
                  </p:cNvPr>
                  <p:cNvSpPr/>
                  <p:nvPr/>
                </p:nvSpPr>
                <p:spPr>
                  <a:xfrm>
                    <a:off x="6148387" y="3168967"/>
                    <a:ext cx="13334" cy="24765"/>
                  </a:xfrm>
                  <a:custGeom>
                    <a:avLst/>
                    <a:gdLst>
                      <a:gd name="connsiteX0" fmla="*/ 0 w 13334"/>
                      <a:gd name="connsiteY0" fmla="*/ 0 h 24765"/>
                      <a:gd name="connsiteX1" fmla="*/ 0 w 13334"/>
                      <a:gd name="connsiteY1" fmla="*/ 17145 h 24765"/>
                      <a:gd name="connsiteX2" fmla="*/ 13335 w 13334"/>
                      <a:gd name="connsiteY2" fmla="*/ 24765 h 24765"/>
                      <a:gd name="connsiteX3" fmla="*/ 13335 w 13334"/>
                      <a:gd name="connsiteY3" fmla="*/ 6667 h 24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4" h="24765">
                        <a:moveTo>
                          <a:pt x="0" y="0"/>
                        </a:moveTo>
                        <a:lnTo>
                          <a:pt x="0" y="17145"/>
                        </a:lnTo>
                        <a:lnTo>
                          <a:pt x="13335" y="24765"/>
                        </a:lnTo>
                        <a:lnTo>
                          <a:pt x="13335" y="6667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778" name="Graphic 801">
                  <a:extLst>
                    <a:ext uri="{FF2B5EF4-FFF2-40B4-BE49-F238E27FC236}">
                      <a16:creationId xmlns:a16="http://schemas.microsoft.com/office/drawing/2014/main" id="{023C7F80-3CD4-4D08-ABBF-F6AD33A8F516}"/>
                    </a:ext>
                  </a:extLst>
                </p:cNvPr>
                <p:cNvGrpSpPr/>
                <p:nvPr/>
              </p:nvGrpSpPr>
              <p:grpSpPr>
                <a:xfrm>
                  <a:off x="6133146" y="3180397"/>
                  <a:ext cx="28575" cy="34290"/>
                  <a:chOff x="6133146" y="3180397"/>
                  <a:chExt cx="28575" cy="34290"/>
                </a:xfrm>
                <a:solidFill>
                  <a:srgbClr val="FFFFFF"/>
                </a:solidFill>
              </p:grpSpPr>
              <p:sp>
                <p:nvSpPr>
                  <p:cNvPr id="785" name="Freeform: Shape 784">
                    <a:extLst>
                      <a:ext uri="{FF2B5EF4-FFF2-40B4-BE49-F238E27FC236}">
                        <a16:creationId xmlns:a16="http://schemas.microsoft.com/office/drawing/2014/main" id="{906F70DF-96B5-419F-AF63-DFBD074C899F}"/>
                      </a:ext>
                    </a:extLst>
                  </p:cNvPr>
                  <p:cNvSpPr/>
                  <p:nvPr/>
                </p:nvSpPr>
                <p:spPr>
                  <a:xfrm>
                    <a:off x="6148387" y="3189922"/>
                    <a:ext cx="13334" cy="24765"/>
                  </a:xfrm>
                  <a:custGeom>
                    <a:avLst/>
                    <a:gdLst>
                      <a:gd name="connsiteX0" fmla="*/ 0 w 13334"/>
                      <a:gd name="connsiteY0" fmla="*/ 17145 h 24765"/>
                      <a:gd name="connsiteX1" fmla="*/ 13335 w 13334"/>
                      <a:gd name="connsiteY1" fmla="*/ 24765 h 24765"/>
                      <a:gd name="connsiteX2" fmla="*/ 13335 w 13334"/>
                      <a:gd name="connsiteY2" fmla="*/ 6668 h 24765"/>
                      <a:gd name="connsiteX3" fmla="*/ 0 w 13334"/>
                      <a:gd name="connsiteY3" fmla="*/ 0 h 24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4" h="24765">
                        <a:moveTo>
                          <a:pt x="0" y="17145"/>
                        </a:moveTo>
                        <a:lnTo>
                          <a:pt x="13335" y="24765"/>
                        </a:lnTo>
                        <a:lnTo>
                          <a:pt x="13335" y="666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786" name="Freeform: Shape 785">
                    <a:extLst>
                      <a:ext uri="{FF2B5EF4-FFF2-40B4-BE49-F238E27FC236}">
                        <a16:creationId xmlns:a16="http://schemas.microsoft.com/office/drawing/2014/main" id="{EFD24B97-A85C-44EC-B9F5-82A09570FA1A}"/>
                      </a:ext>
                    </a:extLst>
                  </p:cNvPr>
                  <p:cNvSpPr/>
                  <p:nvPr/>
                </p:nvSpPr>
                <p:spPr>
                  <a:xfrm>
                    <a:off x="6133146" y="3180397"/>
                    <a:ext cx="12382" cy="25717"/>
                  </a:xfrm>
                  <a:custGeom>
                    <a:avLst/>
                    <a:gdLst>
                      <a:gd name="connsiteX0" fmla="*/ 0 w 12382"/>
                      <a:gd name="connsiteY0" fmla="*/ 18098 h 25717"/>
                      <a:gd name="connsiteX1" fmla="*/ 12383 w 12382"/>
                      <a:gd name="connsiteY1" fmla="*/ 25718 h 25717"/>
                      <a:gd name="connsiteX2" fmla="*/ 12383 w 12382"/>
                      <a:gd name="connsiteY2" fmla="*/ 7620 h 25717"/>
                      <a:gd name="connsiteX3" fmla="*/ 0 w 12382"/>
                      <a:gd name="connsiteY3" fmla="*/ 0 h 257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82" h="25717">
                        <a:moveTo>
                          <a:pt x="0" y="18098"/>
                        </a:moveTo>
                        <a:lnTo>
                          <a:pt x="12383" y="25718"/>
                        </a:lnTo>
                        <a:lnTo>
                          <a:pt x="12383" y="762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779" name="Graphic 801">
                  <a:extLst>
                    <a:ext uri="{FF2B5EF4-FFF2-40B4-BE49-F238E27FC236}">
                      <a16:creationId xmlns:a16="http://schemas.microsoft.com/office/drawing/2014/main" id="{773841EF-8FAA-4716-8D8D-C3D382F6AC4A}"/>
                    </a:ext>
                  </a:extLst>
                </p:cNvPr>
                <p:cNvGrpSpPr/>
                <p:nvPr/>
              </p:nvGrpSpPr>
              <p:grpSpPr>
                <a:xfrm>
                  <a:off x="6133146" y="3201352"/>
                  <a:ext cx="28575" cy="34289"/>
                  <a:chOff x="6133146" y="3201352"/>
                  <a:chExt cx="28575" cy="34289"/>
                </a:xfrm>
                <a:solidFill>
                  <a:srgbClr val="FFFFFF"/>
                </a:solidFill>
              </p:grpSpPr>
              <p:sp>
                <p:nvSpPr>
                  <p:cNvPr id="783" name="Freeform: Shape 782">
                    <a:extLst>
                      <a:ext uri="{FF2B5EF4-FFF2-40B4-BE49-F238E27FC236}">
                        <a16:creationId xmlns:a16="http://schemas.microsoft.com/office/drawing/2014/main" id="{E6A70327-FFAF-4748-B61A-A2A1D0205070}"/>
                      </a:ext>
                    </a:extLst>
                  </p:cNvPr>
                  <p:cNvSpPr/>
                  <p:nvPr/>
                </p:nvSpPr>
                <p:spPr>
                  <a:xfrm>
                    <a:off x="6148387" y="3210877"/>
                    <a:ext cx="13334" cy="24764"/>
                  </a:xfrm>
                  <a:custGeom>
                    <a:avLst/>
                    <a:gdLst>
                      <a:gd name="connsiteX0" fmla="*/ 0 w 13334"/>
                      <a:gd name="connsiteY0" fmla="*/ 17145 h 24764"/>
                      <a:gd name="connsiteX1" fmla="*/ 13335 w 13334"/>
                      <a:gd name="connsiteY1" fmla="*/ 24765 h 24764"/>
                      <a:gd name="connsiteX2" fmla="*/ 13335 w 13334"/>
                      <a:gd name="connsiteY2" fmla="*/ 6667 h 24764"/>
                      <a:gd name="connsiteX3" fmla="*/ 0 w 13334"/>
                      <a:gd name="connsiteY3" fmla="*/ 0 h 247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4" h="24764">
                        <a:moveTo>
                          <a:pt x="0" y="17145"/>
                        </a:moveTo>
                        <a:lnTo>
                          <a:pt x="13335" y="24765"/>
                        </a:lnTo>
                        <a:lnTo>
                          <a:pt x="13335" y="666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784" name="Freeform: Shape 783">
                    <a:extLst>
                      <a:ext uri="{FF2B5EF4-FFF2-40B4-BE49-F238E27FC236}">
                        <a16:creationId xmlns:a16="http://schemas.microsoft.com/office/drawing/2014/main" id="{CCF1F4E4-291A-44E4-B7C4-C93E3EC02915}"/>
                      </a:ext>
                    </a:extLst>
                  </p:cNvPr>
                  <p:cNvSpPr/>
                  <p:nvPr/>
                </p:nvSpPr>
                <p:spPr>
                  <a:xfrm>
                    <a:off x="6133146" y="3201352"/>
                    <a:ext cx="12382" cy="25717"/>
                  </a:xfrm>
                  <a:custGeom>
                    <a:avLst/>
                    <a:gdLst>
                      <a:gd name="connsiteX0" fmla="*/ 0 w 12382"/>
                      <a:gd name="connsiteY0" fmla="*/ 18097 h 25717"/>
                      <a:gd name="connsiteX1" fmla="*/ 12383 w 12382"/>
                      <a:gd name="connsiteY1" fmla="*/ 25717 h 25717"/>
                      <a:gd name="connsiteX2" fmla="*/ 12383 w 12382"/>
                      <a:gd name="connsiteY2" fmla="*/ 7620 h 25717"/>
                      <a:gd name="connsiteX3" fmla="*/ 0 w 12382"/>
                      <a:gd name="connsiteY3" fmla="*/ 0 h 257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82" h="25717">
                        <a:moveTo>
                          <a:pt x="0" y="18097"/>
                        </a:moveTo>
                        <a:lnTo>
                          <a:pt x="12383" y="25717"/>
                        </a:lnTo>
                        <a:lnTo>
                          <a:pt x="12383" y="762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780" name="Graphic 801">
                  <a:extLst>
                    <a:ext uri="{FF2B5EF4-FFF2-40B4-BE49-F238E27FC236}">
                      <a16:creationId xmlns:a16="http://schemas.microsoft.com/office/drawing/2014/main" id="{EB0F9F33-5286-4BF7-AA61-9ED11A8E694A}"/>
                    </a:ext>
                  </a:extLst>
                </p:cNvPr>
                <p:cNvGrpSpPr/>
                <p:nvPr/>
              </p:nvGrpSpPr>
              <p:grpSpPr>
                <a:xfrm>
                  <a:off x="6133146" y="3222307"/>
                  <a:ext cx="28575" cy="34289"/>
                  <a:chOff x="6133146" y="3222307"/>
                  <a:chExt cx="28575" cy="34289"/>
                </a:xfrm>
                <a:solidFill>
                  <a:srgbClr val="FFFFFF"/>
                </a:solidFill>
              </p:grpSpPr>
              <p:sp>
                <p:nvSpPr>
                  <p:cNvPr id="781" name="Freeform: Shape 780">
                    <a:extLst>
                      <a:ext uri="{FF2B5EF4-FFF2-40B4-BE49-F238E27FC236}">
                        <a16:creationId xmlns:a16="http://schemas.microsoft.com/office/drawing/2014/main" id="{D6478322-E361-4513-A4D5-0EE5D3EC9EA3}"/>
                      </a:ext>
                    </a:extLst>
                  </p:cNvPr>
                  <p:cNvSpPr/>
                  <p:nvPr/>
                </p:nvSpPr>
                <p:spPr>
                  <a:xfrm>
                    <a:off x="6148387" y="3231832"/>
                    <a:ext cx="13334" cy="24764"/>
                  </a:xfrm>
                  <a:custGeom>
                    <a:avLst/>
                    <a:gdLst>
                      <a:gd name="connsiteX0" fmla="*/ 0 w 13334"/>
                      <a:gd name="connsiteY0" fmla="*/ 17145 h 24764"/>
                      <a:gd name="connsiteX1" fmla="*/ 13335 w 13334"/>
                      <a:gd name="connsiteY1" fmla="*/ 24765 h 24764"/>
                      <a:gd name="connsiteX2" fmla="*/ 13335 w 13334"/>
                      <a:gd name="connsiteY2" fmla="*/ 6667 h 24764"/>
                      <a:gd name="connsiteX3" fmla="*/ 0 w 13334"/>
                      <a:gd name="connsiteY3" fmla="*/ 0 h 247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4" h="24764">
                        <a:moveTo>
                          <a:pt x="0" y="17145"/>
                        </a:moveTo>
                        <a:lnTo>
                          <a:pt x="13335" y="24765"/>
                        </a:lnTo>
                        <a:lnTo>
                          <a:pt x="13335" y="666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782" name="Freeform: Shape 781">
                    <a:extLst>
                      <a:ext uri="{FF2B5EF4-FFF2-40B4-BE49-F238E27FC236}">
                        <a16:creationId xmlns:a16="http://schemas.microsoft.com/office/drawing/2014/main" id="{F2DBF9C6-0218-4AA3-9878-C5CA3DD9AE14}"/>
                      </a:ext>
                    </a:extLst>
                  </p:cNvPr>
                  <p:cNvSpPr/>
                  <p:nvPr/>
                </p:nvSpPr>
                <p:spPr>
                  <a:xfrm>
                    <a:off x="6133146" y="3222307"/>
                    <a:ext cx="12382" cy="25717"/>
                  </a:xfrm>
                  <a:custGeom>
                    <a:avLst/>
                    <a:gdLst>
                      <a:gd name="connsiteX0" fmla="*/ 0 w 12382"/>
                      <a:gd name="connsiteY0" fmla="*/ 18097 h 25717"/>
                      <a:gd name="connsiteX1" fmla="*/ 12383 w 12382"/>
                      <a:gd name="connsiteY1" fmla="*/ 25717 h 25717"/>
                      <a:gd name="connsiteX2" fmla="*/ 12383 w 12382"/>
                      <a:gd name="connsiteY2" fmla="*/ 7620 h 25717"/>
                      <a:gd name="connsiteX3" fmla="*/ 0 w 12382"/>
                      <a:gd name="connsiteY3" fmla="*/ 0 h 257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82" h="25717">
                        <a:moveTo>
                          <a:pt x="0" y="18097"/>
                        </a:moveTo>
                        <a:lnTo>
                          <a:pt x="12383" y="25717"/>
                        </a:lnTo>
                        <a:lnTo>
                          <a:pt x="12383" y="762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sp>
          <p:nvSpPr>
            <p:cNvPr id="495" name="Freeform: Shape 494">
              <a:extLst>
                <a:ext uri="{FF2B5EF4-FFF2-40B4-BE49-F238E27FC236}">
                  <a16:creationId xmlns:a16="http://schemas.microsoft.com/office/drawing/2014/main" id="{7D0F130B-17DF-4104-95D1-64673B8602A5}"/>
                </a:ext>
              </a:extLst>
            </p:cNvPr>
            <p:cNvSpPr/>
            <p:nvPr/>
          </p:nvSpPr>
          <p:spPr>
            <a:xfrm>
              <a:off x="6229349" y="3173729"/>
              <a:ext cx="194309" cy="252412"/>
            </a:xfrm>
            <a:custGeom>
              <a:avLst/>
              <a:gdLst>
                <a:gd name="connsiteX0" fmla="*/ 194310 w 194309"/>
                <a:gd name="connsiteY0" fmla="*/ 108585 h 252412"/>
                <a:gd name="connsiteX1" fmla="*/ 178118 w 194309"/>
                <a:gd name="connsiteY1" fmla="*/ 99060 h 252412"/>
                <a:gd name="connsiteX2" fmla="*/ 0 w 194309"/>
                <a:gd name="connsiteY2" fmla="*/ 0 h 252412"/>
                <a:gd name="connsiteX3" fmla="*/ 0 w 194309"/>
                <a:gd name="connsiteY3" fmla="*/ 143828 h 252412"/>
                <a:gd name="connsiteX4" fmla="*/ 194310 w 194309"/>
                <a:gd name="connsiteY4" fmla="*/ 252413 h 25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4309" h="252412">
                  <a:moveTo>
                    <a:pt x="194310" y="108585"/>
                  </a:moveTo>
                  <a:lnTo>
                    <a:pt x="178118" y="99060"/>
                  </a:lnTo>
                  <a:lnTo>
                    <a:pt x="0" y="0"/>
                  </a:lnTo>
                  <a:lnTo>
                    <a:pt x="0" y="143828"/>
                  </a:lnTo>
                  <a:lnTo>
                    <a:pt x="194310" y="252413"/>
                  </a:lnTo>
                  <a:close/>
                </a:path>
              </a:pathLst>
            </a:custGeom>
            <a:solidFill>
              <a:srgbClr val="EAE7D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96" name="Freeform: Shape 495">
              <a:extLst>
                <a:ext uri="{FF2B5EF4-FFF2-40B4-BE49-F238E27FC236}">
                  <a16:creationId xmlns:a16="http://schemas.microsoft.com/office/drawing/2014/main" id="{C69F089C-C80E-4123-8EF3-168C2979D282}"/>
                </a:ext>
              </a:extLst>
            </p:cNvPr>
            <p:cNvSpPr/>
            <p:nvPr/>
          </p:nvSpPr>
          <p:spPr>
            <a:xfrm>
              <a:off x="5905499" y="2993707"/>
              <a:ext cx="194309" cy="252412"/>
            </a:xfrm>
            <a:custGeom>
              <a:avLst/>
              <a:gdLst>
                <a:gd name="connsiteX0" fmla="*/ 194310 w 194309"/>
                <a:gd name="connsiteY0" fmla="*/ 107633 h 252412"/>
                <a:gd name="connsiteX1" fmla="*/ 0 w 194309"/>
                <a:gd name="connsiteY1" fmla="*/ 0 h 252412"/>
                <a:gd name="connsiteX2" fmla="*/ 0 w 194309"/>
                <a:gd name="connsiteY2" fmla="*/ 143827 h 252412"/>
                <a:gd name="connsiteX3" fmla="*/ 194310 w 194309"/>
                <a:gd name="connsiteY3" fmla="*/ 252413 h 25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4309" h="252412">
                  <a:moveTo>
                    <a:pt x="194310" y="107633"/>
                  </a:moveTo>
                  <a:lnTo>
                    <a:pt x="0" y="0"/>
                  </a:lnTo>
                  <a:lnTo>
                    <a:pt x="0" y="143827"/>
                  </a:lnTo>
                  <a:lnTo>
                    <a:pt x="194310" y="252413"/>
                  </a:lnTo>
                  <a:close/>
                </a:path>
              </a:pathLst>
            </a:custGeom>
            <a:solidFill>
              <a:srgbClr val="EAE7D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97" name="Freeform: Shape 496">
              <a:extLst>
                <a:ext uri="{FF2B5EF4-FFF2-40B4-BE49-F238E27FC236}">
                  <a16:creationId xmlns:a16="http://schemas.microsoft.com/office/drawing/2014/main" id="{947D837D-3D85-47E2-9096-A00B6B6ADCC8}"/>
                </a:ext>
              </a:extLst>
            </p:cNvPr>
            <p:cNvSpPr/>
            <p:nvPr/>
          </p:nvSpPr>
          <p:spPr>
            <a:xfrm>
              <a:off x="6130289" y="3281362"/>
              <a:ext cx="77152" cy="142875"/>
            </a:xfrm>
            <a:custGeom>
              <a:avLst/>
              <a:gdLst>
                <a:gd name="connsiteX0" fmla="*/ 77153 w 77152"/>
                <a:gd name="connsiteY0" fmla="*/ 42863 h 142875"/>
                <a:gd name="connsiteX1" fmla="*/ 0 w 77152"/>
                <a:gd name="connsiteY1" fmla="*/ 0 h 142875"/>
                <a:gd name="connsiteX2" fmla="*/ 0 w 77152"/>
                <a:gd name="connsiteY2" fmla="*/ 100013 h 142875"/>
                <a:gd name="connsiteX3" fmla="*/ 77153 w 77152"/>
                <a:gd name="connsiteY3" fmla="*/ 142875 h 142875"/>
                <a:gd name="connsiteX4" fmla="*/ 77153 w 77152"/>
                <a:gd name="connsiteY4" fmla="*/ 55245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7152" h="142875">
                  <a:moveTo>
                    <a:pt x="77153" y="42863"/>
                  </a:moveTo>
                  <a:lnTo>
                    <a:pt x="0" y="0"/>
                  </a:lnTo>
                  <a:lnTo>
                    <a:pt x="0" y="100013"/>
                  </a:lnTo>
                  <a:lnTo>
                    <a:pt x="77153" y="142875"/>
                  </a:lnTo>
                  <a:lnTo>
                    <a:pt x="77153" y="55245"/>
                  </a:lnTo>
                  <a:close/>
                </a:path>
              </a:pathLst>
            </a:custGeom>
            <a:solidFill>
              <a:srgbClr val="66371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98" name="Freeform: Shape 497">
              <a:extLst>
                <a:ext uri="{FF2B5EF4-FFF2-40B4-BE49-F238E27FC236}">
                  <a16:creationId xmlns:a16="http://schemas.microsoft.com/office/drawing/2014/main" id="{7CE9A1FB-5971-4210-AE73-FA6B34F3B8DA}"/>
                </a:ext>
              </a:extLst>
            </p:cNvPr>
            <p:cNvSpPr/>
            <p:nvPr/>
          </p:nvSpPr>
          <p:spPr>
            <a:xfrm>
              <a:off x="6135052" y="3284220"/>
              <a:ext cx="72390" cy="135254"/>
            </a:xfrm>
            <a:custGeom>
              <a:avLst/>
              <a:gdLst>
                <a:gd name="connsiteX0" fmla="*/ 0 w 72390"/>
                <a:gd name="connsiteY0" fmla="*/ 0 h 135254"/>
                <a:gd name="connsiteX1" fmla="*/ 0 w 72390"/>
                <a:gd name="connsiteY1" fmla="*/ 95250 h 135254"/>
                <a:gd name="connsiteX2" fmla="*/ 14288 w 72390"/>
                <a:gd name="connsiteY2" fmla="*/ 103822 h 135254"/>
                <a:gd name="connsiteX3" fmla="*/ 56197 w 72390"/>
                <a:gd name="connsiteY3" fmla="*/ 126683 h 135254"/>
                <a:gd name="connsiteX4" fmla="*/ 72390 w 72390"/>
                <a:gd name="connsiteY4" fmla="*/ 135255 h 135254"/>
                <a:gd name="connsiteX5" fmla="*/ 72390 w 72390"/>
                <a:gd name="connsiteY5" fmla="*/ 52388 h 135254"/>
                <a:gd name="connsiteX6" fmla="*/ 72390 w 72390"/>
                <a:gd name="connsiteY6" fmla="*/ 40005 h 135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390" h="135254">
                  <a:moveTo>
                    <a:pt x="0" y="0"/>
                  </a:moveTo>
                  <a:lnTo>
                    <a:pt x="0" y="95250"/>
                  </a:lnTo>
                  <a:lnTo>
                    <a:pt x="14288" y="103822"/>
                  </a:lnTo>
                  <a:lnTo>
                    <a:pt x="56197" y="126683"/>
                  </a:lnTo>
                  <a:lnTo>
                    <a:pt x="72390" y="135255"/>
                  </a:lnTo>
                  <a:lnTo>
                    <a:pt x="72390" y="52388"/>
                  </a:lnTo>
                  <a:lnTo>
                    <a:pt x="72390" y="40005"/>
                  </a:lnTo>
                  <a:close/>
                </a:path>
              </a:pathLst>
            </a:custGeom>
            <a:solidFill>
              <a:srgbClr val="9F532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99" name="Freeform: Shape 498">
              <a:extLst>
                <a:ext uri="{FF2B5EF4-FFF2-40B4-BE49-F238E27FC236}">
                  <a16:creationId xmlns:a16="http://schemas.microsoft.com/office/drawing/2014/main" id="{B4517825-B39B-4766-9DC8-DBFEB87D1074}"/>
                </a:ext>
              </a:extLst>
            </p:cNvPr>
            <p:cNvSpPr/>
            <p:nvPr/>
          </p:nvSpPr>
          <p:spPr>
            <a:xfrm>
              <a:off x="6167437" y="3302317"/>
              <a:ext cx="4762" cy="100012"/>
            </a:xfrm>
            <a:custGeom>
              <a:avLst/>
              <a:gdLst>
                <a:gd name="connsiteX0" fmla="*/ 0 w 4762"/>
                <a:gd name="connsiteY0" fmla="*/ 100013 h 100012"/>
                <a:gd name="connsiteX1" fmla="*/ 0 w 4762"/>
                <a:gd name="connsiteY1" fmla="*/ 0 h 100012"/>
                <a:gd name="connsiteX2" fmla="*/ 4763 w 4762"/>
                <a:gd name="connsiteY2" fmla="*/ 1905 h 100012"/>
                <a:gd name="connsiteX3" fmla="*/ 4763 w 4762"/>
                <a:gd name="connsiteY3" fmla="*/ 10478 h 100012"/>
                <a:gd name="connsiteX4" fmla="*/ 4763 w 4762"/>
                <a:gd name="connsiteY4" fmla="*/ 98108 h 100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62" h="100012">
                  <a:moveTo>
                    <a:pt x="0" y="100013"/>
                  </a:moveTo>
                  <a:lnTo>
                    <a:pt x="0" y="0"/>
                  </a:lnTo>
                  <a:lnTo>
                    <a:pt x="4763" y="1905"/>
                  </a:lnTo>
                  <a:lnTo>
                    <a:pt x="4763" y="10478"/>
                  </a:lnTo>
                  <a:lnTo>
                    <a:pt x="4763" y="98108"/>
                  </a:lnTo>
                  <a:close/>
                </a:path>
              </a:pathLst>
            </a:custGeom>
            <a:solidFill>
              <a:srgbClr val="66371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0" name="Freeform: Shape 499">
              <a:extLst>
                <a:ext uri="{FF2B5EF4-FFF2-40B4-BE49-F238E27FC236}">
                  <a16:creationId xmlns:a16="http://schemas.microsoft.com/office/drawing/2014/main" id="{AE82409D-9836-4392-AE83-9960AF2C91D3}"/>
                </a:ext>
              </a:extLst>
            </p:cNvPr>
            <p:cNvSpPr/>
            <p:nvPr/>
          </p:nvSpPr>
          <p:spPr>
            <a:xfrm>
              <a:off x="5991224" y="3349942"/>
              <a:ext cx="297180" cy="172402"/>
            </a:xfrm>
            <a:custGeom>
              <a:avLst/>
              <a:gdLst>
                <a:gd name="connsiteX0" fmla="*/ 47625 w 297180"/>
                <a:gd name="connsiteY0" fmla="*/ 0 h 172402"/>
                <a:gd name="connsiteX1" fmla="*/ 0 w 297180"/>
                <a:gd name="connsiteY1" fmla="*/ 27623 h 172402"/>
                <a:gd name="connsiteX2" fmla="*/ 0 w 297180"/>
                <a:gd name="connsiteY2" fmla="*/ 33338 h 172402"/>
                <a:gd name="connsiteX3" fmla="*/ 3810 w 297180"/>
                <a:gd name="connsiteY3" fmla="*/ 36195 h 172402"/>
                <a:gd name="connsiteX4" fmla="*/ 249555 w 297180"/>
                <a:gd name="connsiteY4" fmla="*/ 172403 h 172402"/>
                <a:gd name="connsiteX5" fmla="*/ 297180 w 297180"/>
                <a:gd name="connsiteY5" fmla="*/ 144780 h 172402"/>
                <a:gd name="connsiteX6" fmla="*/ 297180 w 297180"/>
                <a:gd name="connsiteY6" fmla="*/ 139065 h 172402"/>
                <a:gd name="connsiteX7" fmla="*/ 273368 w 297180"/>
                <a:gd name="connsiteY7" fmla="*/ 125730 h 172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7180" h="172402">
                  <a:moveTo>
                    <a:pt x="47625" y="0"/>
                  </a:moveTo>
                  <a:lnTo>
                    <a:pt x="0" y="27623"/>
                  </a:lnTo>
                  <a:lnTo>
                    <a:pt x="0" y="33338"/>
                  </a:lnTo>
                  <a:lnTo>
                    <a:pt x="3810" y="36195"/>
                  </a:lnTo>
                  <a:lnTo>
                    <a:pt x="249555" y="172403"/>
                  </a:lnTo>
                  <a:lnTo>
                    <a:pt x="297180" y="144780"/>
                  </a:lnTo>
                  <a:lnTo>
                    <a:pt x="297180" y="139065"/>
                  </a:lnTo>
                  <a:lnTo>
                    <a:pt x="273368" y="125730"/>
                  </a:lnTo>
                  <a:close/>
                </a:path>
              </a:pathLst>
            </a:custGeom>
            <a:solidFill>
              <a:srgbClr val="B7B4A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1" name="Freeform: Shape 500">
              <a:extLst>
                <a:ext uri="{FF2B5EF4-FFF2-40B4-BE49-F238E27FC236}">
                  <a16:creationId xmlns:a16="http://schemas.microsoft.com/office/drawing/2014/main" id="{FBE2D986-85CD-4EF3-99F5-228D1F40B17F}"/>
                </a:ext>
              </a:extLst>
            </p:cNvPr>
            <p:cNvSpPr/>
            <p:nvPr/>
          </p:nvSpPr>
          <p:spPr>
            <a:xfrm>
              <a:off x="5991224" y="3349942"/>
              <a:ext cx="297180" cy="166687"/>
            </a:xfrm>
            <a:custGeom>
              <a:avLst/>
              <a:gdLst>
                <a:gd name="connsiteX0" fmla="*/ 47625 w 297180"/>
                <a:gd name="connsiteY0" fmla="*/ 0 h 166687"/>
                <a:gd name="connsiteX1" fmla="*/ 0 w 297180"/>
                <a:gd name="connsiteY1" fmla="*/ 27623 h 166687"/>
                <a:gd name="connsiteX2" fmla="*/ 249555 w 297180"/>
                <a:gd name="connsiteY2" fmla="*/ 166688 h 166687"/>
                <a:gd name="connsiteX3" fmla="*/ 262890 w 297180"/>
                <a:gd name="connsiteY3" fmla="*/ 159067 h 166687"/>
                <a:gd name="connsiteX4" fmla="*/ 297180 w 297180"/>
                <a:gd name="connsiteY4" fmla="*/ 139065 h 166687"/>
                <a:gd name="connsiteX5" fmla="*/ 291465 w 297180"/>
                <a:gd name="connsiteY5" fmla="*/ 135255 h 166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7180" h="166687">
                  <a:moveTo>
                    <a:pt x="47625" y="0"/>
                  </a:moveTo>
                  <a:lnTo>
                    <a:pt x="0" y="27623"/>
                  </a:lnTo>
                  <a:lnTo>
                    <a:pt x="249555" y="166688"/>
                  </a:lnTo>
                  <a:lnTo>
                    <a:pt x="262890" y="159067"/>
                  </a:lnTo>
                  <a:lnTo>
                    <a:pt x="297180" y="139065"/>
                  </a:lnTo>
                  <a:lnTo>
                    <a:pt x="291465" y="135255"/>
                  </a:lnTo>
                  <a:close/>
                </a:path>
              </a:pathLst>
            </a:custGeom>
            <a:solidFill>
              <a:srgbClr val="D2D0C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2" name="Freeform: Shape 501">
              <a:extLst>
                <a:ext uri="{FF2B5EF4-FFF2-40B4-BE49-F238E27FC236}">
                  <a16:creationId xmlns:a16="http://schemas.microsoft.com/office/drawing/2014/main" id="{0717E111-503B-4DE3-9A38-AD05F6EF88C6}"/>
                </a:ext>
              </a:extLst>
            </p:cNvPr>
            <p:cNvSpPr/>
            <p:nvPr/>
          </p:nvSpPr>
          <p:spPr>
            <a:xfrm>
              <a:off x="6002654" y="3347084"/>
              <a:ext cx="280034" cy="162877"/>
            </a:xfrm>
            <a:custGeom>
              <a:avLst/>
              <a:gdLst>
                <a:gd name="connsiteX0" fmla="*/ 42863 w 280034"/>
                <a:gd name="connsiteY0" fmla="*/ 0 h 162877"/>
                <a:gd name="connsiteX1" fmla="*/ 0 w 280034"/>
                <a:gd name="connsiteY1" fmla="*/ 24765 h 162877"/>
                <a:gd name="connsiteX2" fmla="*/ 0 w 280034"/>
                <a:gd name="connsiteY2" fmla="*/ 30480 h 162877"/>
                <a:gd name="connsiteX3" fmla="*/ 4763 w 280034"/>
                <a:gd name="connsiteY3" fmla="*/ 33338 h 162877"/>
                <a:gd name="connsiteX4" fmla="*/ 237172 w 280034"/>
                <a:gd name="connsiteY4" fmla="*/ 162878 h 162877"/>
                <a:gd name="connsiteX5" fmla="*/ 280035 w 280034"/>
                <a:gd name="connsiteY5" fmla="*/ 138113 h 162877"/>
                <a:gd name="connsiteX6" fmla="*/ 280035 w 280034"/>
                <a:gd name="connsiteY6" fmla="*/ 132398 h 162877"/>
                <a:gd name="connsiteX7" fmla="*/ 256222 w 280034"/>
                <a:gd name="connsiteY7" fmla="*/ 119063 h 1628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034" h="162877">
                  <a:moveTo>
                    <a:pt x="42863" y="0"/>
                  </a:moveTo>
                  <a:lnTo>
                    <a:pt x="0" y="24765"/>
                  </a:lnTo>
                  <a:lnTo>
                    <a:pt x="0" y="30480"/>
                  </a:lnTo>
                  <a:lnTo>
                    <a:pt x="4763" y="33338"/>
                  </a:lnTo>
                  <a:lnTo>
                    <a:pt x="237172" y="162878"/>
                  </a:lnTo>
                  <a:lnTo>
                    <a:pt x="280035" y="138113"/>
                  </a:lnTo>
                  <a:lnTo>
                    <a:pt x="280035" y="132398"/>
                  </a:lnTo>
                  <a:lnTo>
                    <a:pt x="256222" y="119063"/>
                  </a:lnTo>
                  <a:close/>
                </a:path>
              </a:pathLst>
            </a:custGeom>
            <a:solidFill>
              <a:srgbClr val="B7B4A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3" name="Freeform: Shape 502">
              <a:extLst>
                <a:ext uri="{FF2B5EF4-FFF2-40B4-BE49-F238E27FC236}">
                  <a16:creationId xmlns:a16="http://schemas.microsoft.com/office/drawing/2014/main" id="{92F23EC4-4968-4DE1-8F99-DF42B5E30B8D}"/>
                </a:ext>
              </a:extLst>
            </p:cNvPr>
            <p:cNvSpPr/>
            <p:nvPr/>
          </p:nvSpPr>
          <p:spPr>
            <a:xfrm>
              <a:off x="6002654" y="3347084"/>
              <a:ext cx="280034" cy="156210"/>
            </a:xfrm>
            <a:custGeom>
              <a:avLst/>
              <a:gdLst>
                <a:gd name="connsiteX0" fmla="*/ 42863 w 280034"/>
                <a:gd name="connsiteY0" fmla="*/ 0 h 156210"/>
                <a:gd name="connsiteX1" fmla="*/ 0 w 280034"/>
                <a:gd name="connsiteY1" fmla="*/ 24765 h 156210"/>
                <a:gd name="connsiteX2" fmla="*/ 237172 w 280034"/>
                <a:gd name="connsiteY2" fmla="*/ 156210 h 156210"/>
                <a:gd name="connsiteX3" fmla="*/ 244792 w 280034"/>
                <a:gd name="connsiteY3" fmla="*/ 151448 h 156210"/>
                <a:gd name="connsiteX4" fmla="*/ 280035 w 280034"/>
                <a:gd name="connsiteY4" fmla="*/ 132398 h 156210"/>
                <a:gd name="connsiteX5" fmla="*/ 273367 w 280034"/>
                <a:gd name="connsiteY5" fmla="*/ 128588 h 1562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0034" h="156210">
                  <a:moveTo>
                    <a:pt x="42863" y="0"/>
                  </a:moveTo>
                  <a:lnTo>
                    <a:pt x="0" y="24765"/>
                  </a:lnTo>
                  <a:lnTo>
                    <a:pt x="237172" y="156210"/>
                  </a:lnTo>
                  <a:lnTo>
                    <a:pt x="244792" y="151448"/>
                  </a:lnTo>
                  <a:lnTo>
                    <a:pt x="280035" y="132398"/>
                  </a:lnTo>
                  <a:lnTo>
                    <a:pt x="273367" y="128588"/>
                  </a:lnTo>
                  <a:close/>
                </a:path>
              </a:pathLst>
            </a:custGeom>
            <a:solidFill>
              <a:srgbClr val="D2D0C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4" name="Freeform: Shape 503">
              <a:extLst>
                <a:ext uri="{FF2B5EF4-FFF2-40B4-BE49-F238E27FC236}">
                  <a16:creationId xmlns:a16="http://schemas.microsoft.com/office/drawing/2014/main" id="{1D0C23CB-4384-4CCA-8284-B35615ED44F3}"/>
                </a:ext>
              </a:extLst>
            </p:cNvPr>
            <p:cNvSpPr/>
            <p:nvPr/>
          </p:nvSpPr>
          <p:spPr>
            <a:xfrm>
              <a:off x="6016942" y="3344227"/>
              <a:ext cx="259079" cy="151447"/>
            </a:xfrm>
            <a:custGeom>
              <a:avLst/>
              <a:gdLst>
                <a:gd name="connsiteX0" fmla="*/ 35242 w 259079"/>
                <a:gd name="connsiteY0" fmla="*/ 0 h 151447"/>
                <a:gd name="connsiteX1" fmla="*/ 0 w 259079"/>
                <a:gd name="connsiteY1" fmla="*/ 20955 h 151447"/>
                <a:gd name="connsiteX2" fmla="*/ 0 w 259079"/>
                <a:gd name="connsiteY2" fmla="*/ 26670 h 151447"/>
                <a:gd name="connsiteX3" fmla="*/ 3810 w 259079"/>
                <a:gd name="connsiteY3" fmla="*/ 29527 h 151447"/>
                <a:gd name="connsiteX4" fmla="*/ 223838 w 259079"/>
                <a:gd name="connsiteY4" fmla="*/ 151447 h 151447"/>
                <a:gd name="connsiteX5" fmla="*/ 259080 w 259079"/>
                <a:gd name="connsiteY5" fmla="*/ 131445 h 151447"/>
                <a:gd name="connsiteX6" fmla="*/ 259080 w 259079"/>
                <a:gd name="connsiteY6" fmla="*/ 124777 h 151447"/>
                <a:gd name="connsiteX7" fmla="*/ 235267 w 259079"/>
                <a:gd name="connsiteY7" fmla="*/ 111442 h 151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9079" h="151447">
                  <a:moveTo>
                    <a:pt x="35242" y="0"/>
                  </a:moveTo>
                  <a:lnTo>
                    <a:pt x="0" y="20955"/>
                  </a:lnTo>
                  <a:lnTo>
                    <a:pt x="0" y="26670"/>
                  </a:lnTo>
                  <a:lnTo>
                    <a:pt x="3810" y="29527"/>
                  </a:lnTo>
                  <a:lnTo>
                    <a:pt x="223838" y="151447"/>
                  </a:lnTo>
                  <a:lnTo>
                    <a:pt x="259080" y="131445"/>
                  </a:lnTo>
                  <a:lnTo>
                    <a:pt x="259080" y="124777"/>
                  </a:lnTo>
                  <a:lnTo>
                    <a:pt x="235267" y="111442"/>
                  </a:lnTo>
                  <a:close/>
                </a:path>
              </a:pathLst>
            </a:custGeom>
            <a:solidFill>
              <a:srgbClr val="B7B4A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5" name="Freeform: Shape 504">
              <a:extLst>
                <a:ext uri="{FF2B5EF4-FFF2-40B4-BE49-F238E27FC236}">
                  <a16:creationId xmlns:a16="http://schemas.microsoft.com/office/drawing/2014/main" id="{6245B586-DE5D-4EAD-A237-EAE9FE2F3275}"/>
                </a:ext>
              </a:extLst>
            </p:cNvPr>
            <p:cNvSpPr/>
            <p:nvPr/>
          </p:nvSpPr>
          <p:spPr>
            <a:xfrm>
              <a:off x="6016942" y="3344227"/>
              <a:ext cx="259079" cy="144779"/>
            </a:xfrm>
            <a:custGeom>
              <a:avLst/>
              <a:gdLst>
                <a:gd name="connsiteX0" fmla="*/ 35242 w 259079"/>
                <a:gd name="connsiteY0" fmla="*/ 0 h 144779"/>
                <a:gd name="connsiteX1" fmla="*/ 0 w 259079"/>
                <a:gd name="connsiteY1" fmla="*/ 20955 h 144779"/>
                <a:gd name="connsiteX2" fmla="*/ 223838 w 259079"/>
                <a:gd name="connsiteY2" fmla="*/ 144780 h 144779"/>
                <a:gd name="connsiteX3" fmla="*/ 231457 w 259079"/>
                <a:gd name="connsiteY3" fmla="*/ 140970 h 144779"/>
                <a:gd name="connsiteX4" fmla="*/ 259080 w 259079"/>
                <a:gd name="connsiteY4" fmla="*/ 124777 h 144779"/>
                <a:gd name="connsiteX5" fmla="*/ 252413 w 259079"/>
                <a:gd name="connsiteY5" fmla="*/ 121920 h 1447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9079" h="144779">
                  <a:moveTo>
                    <a:pt x="35242" y="0"/>
                  </a:moveTo>
                  <a:lnTo>
                    <a:pt x="0" y="20955"/>
                  </a:lnTo>
                  <a:lnTo>
                    <a:pt x="223838" y="144780"/>
                  </a:lnTo>
                  <a:lnTo>
                    <a:pt x="231457" y="140970"/>
                  </a:lnTo>
                  <a:lnTo>
                    <a:pt x="259080" y="124777"/>
                  </a:lnTo>
                  <a:lnTo>
                    <a:pt x="252413" y="121920"/>
                  </a:lnTo>
                  <a:close/>
                </a:path>
              </a:pathLst>
            </a:custGeom>
            <a:solidFill>
              <a:srgbClr val="D2D0C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6" name="Freeform: Shape 505">
              <a:extLst>
                <a:ext uri="{FF2B5EF4-FFF2-40B4-BE49-F238E27FC236}">
                  <a16:creationId xmlns:a16="http://schemas.microsoft.com/office/drawing/2014/main" id="{B65E937E-54CE-46F2-AD65-51F2DA5F52EC}"/>
                </a:ext>
              </a:extLst>
            </p:cNvPr>
            <p:cNvSpPr/>
            <p:nvPr/>
          </p:nvSpPr>
          <p:spPr>
            <a:xfrm>
              <a:off x="6030277" y="3341370"/>
              <a:ext cx="239077" cy="140970"/>
            </a:xfrm>
            <a:custGeom>
              <a:avLst/>
              <a:gdLst>
                <a:gd name="connsiteX0" fmla="*/ 28575 w 239077"/>
                <a:gd name="connsiteY0" fmla="*/ 0 h 140970"/>
                <a:gd name="connsiteX1" fmla="*/ 0 w 239077"/>
                <a:gd name="connsiteY1" fmla="*/ 16192 h 140970"/>
                <a:gd name="connsiteX2" fmla="*/ 0 w 239077"/>
                <a:gd name="connsiteY2" fmla="*/ 22860 h 140970"/>
                <a:gd name="connsiteX3" fmla="*/ 210503 w 239077"/>
                <a:gd name="connsiteY3" fmla="*/ 140970 h 140970"/>
                <a:gd name="connsiteX4" fmla="*/ 239078 w 239077"/>
                <a:gd name="connsiteY4" fmla="*/ 124777 h 140970"/>
                <a:gd name="connsiteX5" fmla="*/ 239078 w 239077"/>
                <a:gd name="connsiteY5" fmla="*/ 118110 h 140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9077" h="140970">
                  <a:moveTo>
                    <a:pt x="28575" y="0"/>
                  </a:moveTo>
                  <a:lnTo>
                    <a:pt x="0" y="16192"/>
                  </a:lnTo>
                  <a:lnTo>
                    <a:pt x="0" y="22860"/>
                  </a:lnTo>
                  <a:lnTo>
                    <a:pt x="210503" y="140970"/>
                  </a:lnTo>
                  <a:lnTo>
                    <a:pt x="239078" y="124777"/>
                  </a:lnTo>
                  <a:lnTo>
                    <a:pt x="239078" y="118110"/>
                  </a:lnTo>
                  <a:close/>
                </a:path>
              </a:pathLst>
            </a:custGeom>
            <a:solidFill>
              <a:srgbClr val="B7B4A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7" name="Freeform: Shape 506">
              <a:extLst>
                <a:ext uri="{FF2B5EF4-FFF2-40B4-BE49-F238E27FC236}">
                  <a16:creationId xmlns:a16="http://schemas.microsoft.com/office/drawing/2014/main" id="{4F3A1EDB-1A37-4F0B-8855-CA258C509313}"/>
                </a:ext>
              </a:extLst>
            </p:cNvPr>
            <p:cNvSpPr/>
            <p:nvPr/>
          </p:nvSpPr>
          <p:spPr>
            <a:xfrm>
              <a:off x="6030277" y="3341370"/>
              <a:ext cx="239077" cy="134302"/>
            </a:xfrm>
            <a:custGeom>
              <a:avLst/>
              <a:gdLst>
                <a:gd name="connsiteX0" fmla="*/ 28575 w 239077"/>
                <a:gd name="connsiteY0" fmla="*/ 0 h 134302"/>
                <a:gd name="connsiteX1" fmla="*/ 0 w 239077"/>
                <a:gd name="connsiteY1" fmla="*/ 16192 h 134302"/>
                <a:gd name="connsiteX2" fmla="*/ 210503 w 239077"/>
                <a:gd name="connsiteY2" fmla="*/ 134302 h 134302"/>
                <a:gd name="connsiteX3" fmla="*/ 239078 w 239077"/>
                <a:gd name="connsiteY3" fmla="*/ 118110 h 134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9077" h="134302">
                  <a:moveTo>
                    <a:pt x="28575" y="0"/>
                  </a:moveTo>
                  <a:lnTo>
                    <a:pt x="0" y="16192"/>
                  </a:lnTo>
                  <a:lnTo>
                    <a:pt x="210503" y="134302"/>
                  </a:lnTo>
                  <a:lnTo>
                    <a:pt x="239078" y="118110"/>
                  </a:lnTo>
                  <a:close/>
                </a:path>
              </a:pathLst>
            </a:custGeom>
            <a:solidFill>
              <a:srgbClr val="D2D0C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8" name="Freeform: Shape 507">
              <a:extLst>
                <a:ext uri="{FF2B5EF4-FFF2-40B4-BE49-F238E27FC236}">
                  <a16:creationId xmlns:a16="http://schemas.microsoft.com/office/drawing/2014/main" id="{AEF565A3-89D7-4799-8731-86CF5CD75BD4}"/>
                </a:ext>
              </a:extLst>
            </p:cNvPr>
            <p:cNvSpPr/>
            <p:nvPr/>
          </p:nvSpPr>
          <p:spPr>
            <a:xfrm>
              <a:off x="6216967" y="3192779"/>
              <a:ext cx="12382" cy="250507"/>
            </a:xfrm>
            <a:custGeom>
              <a:avLst/>
              <a:gdLst>
                <a:gd name="connsiteX0" fmla="*/ 0 w 12382"/>
                <a:gd name="connsiteY0" fmla="*/ 250508 h 250507"/>
                <a:gd name="connsiteX1" fmla="*/ 0 w 12382"/>
                <a:gd name="connsiteY1" fmla="*/ 6667 h 250507"/>
                <a:gd name="connsiteX2" fmla="*/ 12382 w 12382"/>
                <a:gd name="connsiteY2" fmla="*/ 0 h 250507"/>
                <a:gd name="connsiteX3" fmla="*/ 12382 w 12382"/>
                <a:gd name="connsiteY3" fmla="*/ 243840 h 250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382" h="250507">
                  <a:moveTo>
                    <a:pt x="0" y="250508"/>
                  </a:moveTo>
                  <a:lnTo>
                    <a:pt x="0" y="6667"/>
                  </a:lnTo>
                  <a:lnTo>
                    <a:pt x="12382" y="0"/>
                  </a:lnTo>
                  <a:lnTo>
                    <a:pt x="12382" y="243840"/>
                  </a:lnTo>
                  <a:close/>
                </a:path>
              </a:pathLst>
            </a:custGeom>
            <a:solidFill>
              <a:srgbClr val="B7B4A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9" name="Freeform: Shape 508">
              <a:extLst>
                <a:ext uri="{FF2B5EF4-FFF2-40B4-BE49-F238E27FC236}">
                  <a16:creationId xmlns:a16="http://schemas.microsoft.com/office/drawing/2014/main" id="{8EBF27B4-F249-4BB3-B140-BDF26CC2B5C3}"/>
                </a:ext>
              </a:extLst>
            </p:cNvPr>
            <p:cNvSpPr/>
            <p:nvPr/>
          </p:nvSpPr>
          <p:spPr>
            <a:xfrm>
              <a:off x="6205537" y="3192779"/>
              <a:ext cx="11430" cy="250507"/>
            </a:xfrm>
            <a:custGeom>
              <a:avLst/>
              <a:gdLst>
                <a:gd name="connsiteX0" fmla="*/ 11430 w 11430"/>
                <a:gd name="connsiteY0" fmla="*/ 250508 h 250507"/>
                <a:gd name="connsiteX1" fmla="*/ 11430 w 11430"/>
                <a:gd name="connsiteY1" fmla="*/ 6667 h 250507"/>
                <a:gd name="connsiteX2" fmla="*/ 0 w 11430"/>
                <a:gd name="connsiteY2" fmla="*/ 0 h 250507"/>
                <a:gd name="connsiteX3" fmla="*/ 0 w 11430"/>
                <a:gd name="connsiteY3" fmla="*/ 243840 h 250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30" h="250507">
                  <a:moveTo>
                    <a:pt x="11430" y="250508"/>
                  </a:moveTo>
                  <a:lnTo>
                    <a:pt x="11430" y="6667"/>
                  </a:lnTo>
                  <a:lnTo>
                    <a:pt x="0" y="0"/>
                  </a:lnTo>
                  <a:lnTo>
                    <a:pt x="0" y="243840"/>
                  </a:lnTo>
                  <a:close/>
                </a:path>
              </a:pathLst>
            </a:custGeom>
            <a:solidFill>
              <a:srgbClr val="D2D0C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510" name="Graphic 801">
              <a:extLst>
                <a:ext uri="{FF2B5EF4-FFF2-40B4-BE49-F238E27FC236}">
                  <a16:creationId xmlns:a16="http://schemas.microsoft.com/office/drawing/2014/main" id="{D8CFD507-1F44-4889-B1AF-089B341990E2}"/>
                </a:ext>
              </a:extLst>
            </p:cNvPr>
            <p:cNvGrpSpPr/>
            <p:nvPr/>
          </p:nvGrpSpPr>
          <p:grpSpPr>
            <a:xfrm>
              <a:off x="6241731" y="3197542"/>
              <a:ext cx="168592" cy="176212"/>
              <a:chOff x="6241731" y="3197542"/>
              <a:chExt cx="168592" cy="176212"/>
            </a:xfrm>
            <a:solidFill>
              <a:schemeClr val="accent1"/>
            </a:solidFill>
          </p:grpSpPr>
          <p:grpSp>
            <p:nvGrpSpPr>
              <p:cNvPr id="751" name="Graphic 801">
                <a:extLst>
                  <a:ext uri="{FF2B5EF4-FFF2-40B4-BE49-F238E27FC236}">
                    <a16:creationId xmlns:a16="http://schemas.microsoft.com/office/drawing/2014/main" id="{7D73D5F5-2D84-43A1-971A-3E0A63873114}"/>
                  </a:ext>
                </a:extLst>
              </p:cNvPr>
              <p:cNvGrpSpPr/>
              <p:nvPr/>
            </p:nvGrpSpPr>
            <p:grpSpPr>
              <a:xfrm>
                <a:off x="6382702" y="3276600"/>
                <a:ext cx="27622" cy="97154"/>
                <a:chOff x="6382702" y="3276600"/>
                <a:chExt cx="27622" cy="97154"/>
              </a:xfrm>
              <a:solidFill>
                <a:schemeClr val="accent1"/>
              </a:solidFill>
            </p:grpSpPr>
            <p:sp>
              <p:nvSpPr>
                <p:cNvPr id="770" name="Freeform: Shape 769">
                  <a:extLst>
                    <a:ext uri="{FF2B5EF4-FFF2-40B4-BE49-F238E27FC236}">
                      <a16:creationId xmlns:a16="http://schemas.microsoft.com/office/drawing/2014/main" id="{18576C66-070E-4E9D-B5D3-9C09EE7E27A4}"/>
                    </a:ext>
                  </a:extLst>
                </p:cNvPr>
                <p:cNvSpPr/>
                <p:nvPr/>
              </p:nvSpPr>
              <p:spPr>
                <a:xfrm>
                  <a:off x="6382702" y="3276600"/>
                  <a:ext cx="27622" cy="97154"/>
                </a:xfrm>
                <a:custGeom>
                  <a:avLst/>
                  <a:gdLst>
                    <a:gd name="connsiteX0" fmla="*/ 27622 w 27622"/>
                    <a:gd name="connsiteY0" fmla="*/ 16192 h 97154"/>
                    <a:gd name="connsiteX1" fmla="*/ 27622 w 27622"/>
                    <a:gd name="connsiteY1" fmla="*/ 97155 h 97154"/>
                    <a:gd name="connsiteX2" fmla="*/ 0 w 27622"/>
                    <a:gd name="connsiteY2" fmla="*/ 80963 h 97154"/>
                    <a:gd name="connsiteX3" fmla="*/ 0 w 27622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97154">
                      <a:moveTo>
                        <a:pt x="27622" y="16192"/>
                      </a:moveTo>
                      <a:lnTo>
                        <a:pt x="27622" y="97155"/>
                      </a:lnTo>
                      <a:lnTo>
                        <a:pt x="0" y="809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771" name="Graphic 801">
                  <a:extLst>
                    <a:ext uri="{FF2B5EF4-FFF2-40B4-BE49-F238E27FC236}">
                      <a16:creationId xmlns:a16="http://schemas.microsoft.com/office/drawing/2014/main" id="{00ADA84E-5346-4E66-ABD0-6D847ED779F4}"/>
                    </a:ext>
                  </a:extLst>
                </p:cNvPr>
                <p:cNvGrpSpPr/>
                <p:nvPr/>
              </p:nvGrpSpPr>
              <p:grpSpPr>
                <a:xfrm>
                  <a:off x="6384606" y="3280409"/>
                  <a:ext cx="23812" cy="89535"/>
                  <a:chOff x="6384606" y="3280409"/>
                  <a:chExt cx="23812" cy="89535"/>
                </a:xfrm>
                <a:solidFill>
                  <a:schemeClr val="accent1"/>
                </a:solidFill>
              </p:grpSpPr>
              <p:sp>
                <p:nvSpPr>
                  <p:cNvPr id="772" name="Freeform: Shape 771">
                    <a:extLst>
                      <a:ext uri="{FF2B5EF4-FFF2-40B4-BE49-F238E27FC236}">
                        <a16:creationId xmlns:a16="http://schemas.microsoft.com/office/drawing/2014/main" id="{38FEEA3D-0F50-43C0-9557-5075134D1532}"/>
                      </a:ext>
                    </a:extLst>
                  </p:cNvPr>
                  <p:cNvSpPr/>
                  <p:nvPr/>
                </p:nvSpPr>
                <p:spPr>
                  <a:xfrm>
                    <a:off x="6384606" y="3280409"/>
                    <a:ext cx="23812" cy="89535"/>
                  </a:xfrm>
                  <a:custGeom>
                    <a:avLst/>
                    <a:gdLst>
                      <a:gd name="connsiteX0" fmla="*/ 23813 w 23812"/>
                      <a:gd name="connsiteY0" fmla="*/ 13335 h 89535"/>
                      <a:gd name="connsiteX1" fmla="*/ 0 w 23812"/>
                      <a:gd name="connsiteY1" fmla="*/ 0 h 89535"/>
                      <a:gd name="connsiteX2" fmla="*/ 0 w 23812"/>
                      <a:gd name="connsiteY2" fmla="*/ 76200 h 89535"/>
                      <a:gd name="connsiteX3" fmla="*/ 23813 w 23812"/>
                      <a:gd name="connsiteY3" fmla="*/ 89535 h 895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9535">
                        <a:moveTo>
                          <a:pt x="23813" y="13335"/>
                        </a:moveTo>
                        <a:lnTo>
                          <a:pt x="0" y="0"/>
                        </a:lnTo>
                        <a:lnTo>
                          <a:pt x="0" y="76200"/>
                        </a:lnTo>
                        <a:lnTo>
                          <a:pt x="23813" y="8953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773" name="Freeform: Shape 772">
                    <a:extLst>
                      <a:ext uri="{FF2B5EF4-FFF2-40B4-BE49-F238E27FC236}">
                        <a16:creationId xmlns:a16="http://schemas.microsoft.com/office/drawing/2014/main" id="{DBCA6019-C314-4D8E-A340-67C79119A0D4}"/>
                      </a:ext>
                    </a:extLst>
                  </p:cNvPr>
                  <p:cNvSpPr/>
                  <p:nvPr/>
                </p:nvSpPr>
                <p:spPr>
                  <a:xfrm>
                    <a:off x="6391274" y="3284220"/>
                    <a:ext cx="17144" cy="78104"/>
                  </a:xfrm>
                  <a:custGeom>
                    <a:avLst/>
                    <a:gdLst>
                      <a:gd name="connsiteX0" fmla="*/ 0 w 17144"/>
                      <a:gd name="connsiteY0" fmla="*/ 0 h 78104"/>
                      <a:gd name="connsiteX1" fmla="*/ 0 w 17144"/>
                      <a:gd name="connsiteY1" fmla="*/ 68580 h 78104"/>
                      <a:gd name="connsiteX2" fmla="*/ 17145 w 17144"/>
                      <a:gd name="connsiteY2" fmla="*/ 78105 h 78104"/>
                      <a:gd name="connsiteX3" fmla="*/ 17145 w 17144"/>
                      <a:gd name="connsiteY3" fmla="*/ 9525 h 78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8104">
                        <a:moveTo>
                          <a:pt x="0" y="0"/>
                        </a:moveTo>
                        <a:lnTo>
                          <a:pt x="0" y="68580"/>
                        </a:lnTo>
                        <a:lnTo>
                          <a:pt x="17145" y="78105"/>
                        </a:lnTo>
                        <a:lnTo>
                          <a:pt x="17145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774" name="Freeform: Shape 773">
                    <a:extLst>
                      <a:ext uri="{FF2B5EF4-FFF2-40B4-BE49-F238E27FC236}">
                        <a16:creationId xmlns:a16="http://schemas.microsoft.com/office/drawing/2014/main" id="{70AC4432-DB13-4866-A4D2-49D59AA66260}"/>
                      </a:ext>
                    </a:extLst>
                  </p:cNvPr>
                  <p:cNvSpPr/>
                  <p:nvPr/>
                </p:nvSpPr>
                <p:spPr>
                  <a:xfrm>
                    <a:off x="6384606" y="3322320"/>
                    <a:ext cx="23812" cy="16192"/>
                  </a:xfrm>
                  <a:custGeom>
                    <a:avLst/>
                    <a:gdLst>
                      <a:gd name="connsiteX0" fmla="*/ 23813 w 23812"/>
                      <a:gd name="connsiteY0" fmla="*/ 16192 h 16192"/>
                      <a:gd name="connsiteX1" fmla="*/ 0 w 23812"/>
                      <a:gd name="connsiteY1" fmla="*/ 3810 h 16192"/>
                      <a:gd name="connsiteX2" fmla="*/ 6668 w 23812"/>
                      <a:gd name="connsiteY2" fmla="*/ 0 h 16192"/>
                      <a:gd name="connsiteX3" fmla="*/ 23813 w 23812"/>
                      <a:gd name="connsiteY3" fmla="*/ 9525 h 1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6192">
                        <a:moveTo>
                          <a:pt x="23813" y="16192"/>
                        </a:moveTo>
                        <a:lnTo>
                          <a:pt x="0" y="3810"/>
                        </a:lnTo>
                        <a:lnTo>
                          <a:pt x="6668" y="0"/>
                        </a:lnTo>
                        <a:lnTo>
                          <a:pt x="23813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752" name="Graphic 801">
                <a:extLst>
                  <a:ext uri="{FF2B5EF4-FFF2-40B4-BE49-F238E27FC236}">
                    <a16:creationId xmlns:a16="http://schemas.microsoft.com/office/drawing/2014/main" id="{F88F4ABF-7D77-406C-9DE4-0396158787C6}"/>
                  </a:ext>
                </a:extLst>
              </p:cNvPr>
              <p:cNvGrpSpPr/>
              <p:nvPr/>
            </p:nvGrpSpPr>
            <p:grpSpPr>
              <a:xfrm>
                <a:off x="6335077" y="3249929"/>
                <a:ext cx="28575" cy="97154"/>
                <a:chOff x="6335077" y="3249929"/>
                <a:chExt cx="28575" cy="97154"/>
              </a:xfrm>
              <a:solidFill>
                <a:schemeClr val="accent1"/>
              </a:solidFill>
            </p:grpSpPr>
            <p:sp>
              <p:nvSpPr>
                <p:cNvPr id="765" name="Freeform: Shape 764">
                  <a:extLst>
                    <a:ext uri="{FF2B5EF4-FFF2-40B4-BE49-F238E27FC236}">
                      <a16:creationId xmlns:a16="http://schemas.microsoft.com/office/drawing/2014/main" id="{B0F56ED7-EB5D-49D2-A6D0-34B93932A169}"/>
                    </a:ext>
                  </a:extLst>
                </p:cNvPr>
                <p:cNvSpPr/>
                <p:nvPr/>
              </p:nvSpPr>
              <p:spPr>
                <a:xfrm>
                  <a:off x="6335077" y="3249929"/>
                  <a:ext cx="28575" cy="97154"/>
                </a:xfrm>
                <a:custGeom>
                  <a:avLst/>
                  <a:gdLst>
                    <a:gd name="connsiteX0" fmla="*/ 28575 w 28575"/>
                    <a:gd name="connsiteY0" fmla="*/ 16192 h 97154"/>
                    <a:gd name="connsiteX1" fmla="*/ 28575 w 28575"/>
                    <a:gd name="connsiteY1" fmla="*/ 97155 h 97154"/>
                    <a:gd name="connsiteX2" fmla="*/ 0 w 28575"/>
                    <a:gd name="connsiteY2" fmla="*/ 81915 h 97154"/>
                    <a:gd name="connsiteX3" fmla="*/ 0 w 28575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97154">
                      <a:moveTo>
                        <a:pt x="28575" y="16192"/>
                      </a:moveTo>
                      <a:lnTo>
                        <a:pt x="28575" y="97155"/>
                      </a:lnTo>
                      <a:lnTo>
                        <a:pt x="0" y="8191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766" name="Graphic 801">
                  <a:extLst>
                    <a:ext uri="{FF2B5EF4-FFF2-40B4-BE49-F238E27FC236}">
                      <a16:creationId xmlns:a16="http://schemas.microsoft.com/office/drawing/2014/main" id="{F4BE4D20-451E-4783-A4DA-B07851600880}"/>
                    </a:ext>
                  </a:extLst>
                </p:cNvPr>
                <p:cNvGrpSpPr/>
                <p:nvPr/>
              </p:nvGrpSpPr>
              <p:grpSpPr>
                <a:xfrm>
                  <a:off x="6337934" y="3254692"/>
                  <a:ext cx="23812" cy="88582"/>
                  <a:chOff x="6337934" y="3254692"/>
                  <a:chExt cx="23812" cy="88582"/>
                </a:xfrm>
                <a:solidFill>
                  <a:schemeClr val="accent1"/>
                </a:solidFill>
              </p:grpSpPr>
              <p:sp>
                <p:nvSpPr>
                  <p:cNvPr id="767" name="Freeform: Shape 766">
                    <a:extLst>
                      <a:ext uri="{FF2B5EF4-FFF2-40B4-BE49-F238E27FC236}">
                        <a16:creationId xmlns:a16="http://schemas.microsoft.com/office/drawing/2014/main" id="{349E6CEB-CD0B-4C68-BFB6-E9C7A6A898E1}"/>
                      </a:ext>
                    </a:extLst>
                  </p:cNvPr>
                  <p:cNvSpPr/>
                  <p:nvPr/>
                </p:nvSpPr>
                <p:spPr>
                  <a:xfrm>
                    <a:off x="6337934" y="3254692"/>
                    <a:ext cx="23812" cy="88582"/>
                  </a:xfrm>
                  <a:custGeom>
                    <a:avLst/>
                    <a:gdLst>
                      <a:gd name="connsiteX0" fmla="*/ 23813 w 23812"/>
                      <a:gd name="connsiteY0" fmla="*/ 12383 h 88582"/>
                      <a:gd name="connsiteX1" fmla="*/ 0 w 23812"/>
                      <a:gd name="connsiteY1" fmla="*/ 0 h 88582"/>
                      <a:gd name="connsiteX2" fmla="*/ 0 w 23812"/>
                      <a:gd name="connsiteY2" fmla="*/ 75248 h 88582"/>
                      <a:gd name="connsiteX3" fmla="*/ 23813 w 23812"/>
                      <a:gd name="connsiteY3" fmla="*/ 88583 h 8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8582">
                        <a:moveTo>
                          <a:pt x="23813" y="12383"/>
                        </a:moveTo>
                        <a:lnTo>
                          <a:pt x="0" y="0"/>
                        </a:lnTo>
                        <a:lnTo>
                          <a:pt x="0" y="75248"/>
                        </a:lnTo>
                        <a:lnTo>
                          <a:pt x="23813" y="88583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768" name="Freeform: Shape 767">
                    <a:extLst>
                      <a:ext uri="{FF2B5EF4-FFF2-40B4-BE49-F238E27FC236}">
                        <a16:creationId xmlns:a16="http://schemas.microsoft.com/office/drawing/2014/main" id="{77E84C4A-001F-4D62-8048-3563680CFC00}"/>
                      </a:ext>
                    </a:extLst>
                  </p:cNvPr>
                  <p:cNvSpPr/>
                  <p:nvPr/>
                </p:nvSpPr>
                <p:spPr>
                  <a:xfrm>
                    <a:off x="6343649" y="3257550"/>
                    <a:ext cx="18097" cy="79057"/>
                  </a:xfrm>
                  <a:custGeom>
                    <a:avLst/>
                    <a:gdLst>
                      <a:gd name="connsiteX0" fmla="*/ 0 w 18097"/>
                      <a:gd name="connsiteY0" fmla="*/ 0 h 79057"/>
                      <a:gd name="connsiteX1" fmla="*/ 0 w 18097"/>
                      <a:gd name="connsiteY1" fmla="*/ 68580 h 79057"/>
                      <a:gd name="connsiteX2" fmla="*/ 18097 w 18097"/>
                      <a:gd name="connsiteY2" fmla="*/ 79058 h 79057"/>
                      <a:gd name="connsiteX3" fmla="*/ 18097 w 18097"/>
                      <a:gd name="connsiteY3" fmla="*/ 9525 h 790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097" h="79057">
                        <a:moveTo>
                          <a:pt x="0" y="0"/>
                        </a:moveTo>
                        <a:lnTo>
                          <a:pt x="0" y="68580"/>
                        </a:lnTo>
                        <a:lnTo>
                          <a:pt x="18097" y="79058"/>
                        </a:lnTo>
                        <a:lnTo>
                          <a:pt x="18097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769" name="Freeform: Shape 768">
                    <a:extLst>
                      <a:ext uri="{FF2B5EF4-FFF2-40B4-BE49-F238E27FC236}">
                        <a16:creationId xmlns:a16="http://schemas.microsoft.com/office/drawing/2014/main" id="{C84B032C-0FD6-4A56-A623-0E5E40227795}"/>
                      </a:ext>
                    </a:extLst>
                  </p:cNvPr>
                  <p:cNvSpPr/>
                  <p:nvPr/>
                </p:nvSpPr>
                <p:spPr>
                  <a:xfrm>
                    <a:off x="6337934" y="3295650"/>
                    <a:ext cx="23812" cy="17145"/>
                  </a:xfrm>
                  <a:custGeom>
                    <a:avLst/>
                    <a:gdLst>
                      <a:gd name="connsiteX0" fmla="*/ 23813 w 23812"/>
                      <a:gd name="connsiteY0" fmla="*/ 17145 h 17145"/>
                      <a:gd name="connsiteX1" fmla="*/ 0 w 23812"/>
                      <a:gd name="connsiteY1" fmla="*/ 3810 h 17145"/>
                      <a:gd name="connsiteX2" fmla="*/ 5715 w 23812"/>
                      <a:gd name="connsiteY2" fmla="*/ 0 h 17145"/>
                      <a:gd name="connsiteX3" fmla="*/ 23813 w 23812"/>
                      <a:gd name="connsiteY3" fmla="*/ 9525 h 171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7145">
                        <a:moveTo>
                          <a:pt x="23813" y="17145"/>
                        </a:moveTo>
                        <a:lnTo>
                          <a:pt x="0" y="3810"/>
                        </a:lnTo>
                        <a:lnTo>
                          <a:pt x="5715" y="0"/>
                        </a:lnTo>
                        <a:lnTo>
                          <a:pt x="23813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753" name="Graphic 801">
                <a:extLst>
                  <a:ext uri="{FF2B5EF4-FFF2-40B4-BE49-F238E27FC236}">
                    <a16:creationId xmlns:a16="http://schemas.microsoft.com/office/drawing/2014/main" id="{9A33663D-8FEF-4DF7-9747-9214939A7F1E}"/>
                  </a:ext>
                </a:extLst>
              </p:cNvPr>
              <p:cNvGrpSpPr/>
              <p:nvPr/>
            </p:nvGrpSpPr>
            <p:grpSpPr>
              <a:xfrm>
                <a:off x="6288404" y="3224212"/>
                <a:ext cx="28575" cy="97154"/>
                <a:chOff x="6288404" y="3224212"/>
                <a:chExt cx="28575" cy="97154"/>
              </a:xfrm>
              <a:solidFill>
                <a:schemeClr val="accent1"/>
              </a:solidFill>
            </p:grpSpPr>
            <p:sp>
              <p:nvSpPr>
                <p:cNvPr id="760" name="Freeform: Shape 759">
                  <a:extLst>
                    <a:ext uri="{FF2B5EF4-FFF2-40B4-BE49-F238E27FC236}">
                      <a16:creationId xmlns:a16="http://schemas.microsoft.com/office/drawing/2014/main" id="{F51557A5-5A00-4931-B9BE-CBBBFF72D8C3}"/>
                    </a:ext>
                  </a:extLst>
                </p:cNvPr>
                <p:cNvSpPr/>
                <p:nvPr/>
              </p:nvSpPr>
              <p:spPr>
                <a:xfrm>
                  <a:off x="6288404" y="3224212"/>
                  <a:ext cx="28575" cy="97154"/>
                </a:xfrm>
                <a:custGeom>
                  <a:avLst/>
                  <a:gdLst>
                    <a:gd name="connsiteX0" fmla="*/ 28575 w 28575"/>
                    <a:gd name="connsiteY0" fmla="*/ 15240 h 97154"/>
                    <a:gd name="connsiteX1" fmla="*/ 28575 w 28575"/>
                    <a:gd name="connsiteY1" fmla="*/ 97155 h 97154"/>
                    <a:gd name="connsiteX2" fmla="*/ 0 w 28575"/>
                    <a:gd name="connsiteY2" fmla="*/ 80963 h 97154"/>
                    <a:gd name="connsiteX3" fmla="*/ 0 w 28575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97154">
                      <a:moveTo>
                        <a:pt x="28575" y="15240"/>
                      </a:moveTo>
                      <a:lnTo>
                        <a:pt x="28575" y="97155"/>
                      </a:lnTo>
                      <a:lnTo>
                        <a:pt x="0" y="809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761" name="Graphic 801">
                  <a:extLst>
                    <a:ext uri="{FF2B5EF4-FFF2-40B4-BE49-F238E27FC236}">
                      <a16:creationId xmlns:a16="http://schemas.microsoft.com/office/drawing/2014/main" id="{2A27D1BF-9AAA-404C-8B82-C7E20B269A5B}"/>
                    </a:ext>
                  </a:extLst>
                </p:cNvPr>
                <p:cNvGrpSpPr/>
                <p:nvPr/>
              </p:nvGrpSpPr>
              <p:grpSpPr>
                <a:xfrm>
                  <a:off x="6291262" y="3228022"/>
                  <a:ext cx="22859" cy="89535"/>
                  <a:chOff x="6291262" y="3228022"/>
                  <a:chExt cx="22859" cy="89535"/>
                </a:xfrm>
                <a:solidFill>
                  <a:schemeClr val="accent1"/>
                </a:solidFill>
              </p:grpSpPr>
              <p:sp>
                <p:nvSpPr>
                  <p:cNvPr id="762" name="Freeform: Shape 761">
                    <a:extLst>
                      <a:ext uri="{FF2B5EF4-FFF2-40B4-BE49-F238E27FC236}">
                        <a16:creationId xmlns:a16="http://schemas.microsoft.com/office/drawing/2014/main" id="{9FED2B7B-931B-4C67-B3B7-4B38960F634D}"/>
                      </a:ext>
                    </a:extLst>
                  </p:cNvPr>
                  <p:cNvSpPr/>
                  <p:nvPr/>
                </p:nvSpPr>
                <p:spPr>
                  <a:xfrm>
                    <a:off x="6291262" y="3228022"/>
                    <a:ext cx="22859" cy="89535"/>
                  </a:xfrm>
                  <a:custGeom>
                    <a:avLst/>
                    <a:gdLst>
                      <a:gd name="connsiteX0" fmla="*/ 22860 w 22859"/>
                      <a:gd name="connsiteY0" fmla="*/ 13335 h 89535"/>
                      <a:gd name="connsiteX1" fmla="*/ 0 w 22859"/>
                      <a:gd name="connsiteY1" fmla="*/ 0 h 89535"/>
                      <a:gd name="connsiteX2" fmla="*/ 0 w 22859"/>
                      <a:gd name="connsiteY2" fmla="*/ 76200 h 89535"/>
                      <a:gd name="connsiteX3" fmla="*/ 22860 w 22859"/>
                      <a:gd name="connsiteY3" fmla="*/ 89535 h 895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89535">
                        <a:moveTo>
                          <a:pt x="22860" y="13335"/>
                        </a:moveTo>
                        <a:lnTo>
                          <a:pt x="0" y="0"/>
                        </a:lnTo>
                        <a:lnTo>
                          <a:pt x="0" y="76200"/>
                        </a:lnTo>
                        <a:lnTo>
                          <a:pt x="22860" y="8953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763" name="Freeform: Shape 762">
                    <a:extLst>
                      <a:ext uri="{FF2B5EF4-FFF2-40B4-BE49-F238E27FC236}">
                        <a16:creationId xmlns:a16="http://schemas.microsoft.com/office/drawing/2014/main" id="{056554C1-AA57-4338-A4FE-24EB012AC33A}"/>
                      </a:ext>
                    </a:extLst>
                  </p:cNvPr>
                  <p:cNvSpPr/>
                  <p:nvPr/>
                </p:nvSpPr>
                <p:spPr>
                  <a:xfrm>
                    <a:off x="6296977" y="3231832"/>
                    <a:ext cx="17144" cy="78104"/>
                  </a:xfrm>
                  <a:custGeom>
                    <a:avLst/>
                    <a:gdLst>
                      <a:gd name="connsiteX0" fmla="*/ 0 w 17144"/>
                      <a:gd name="connsiteY0" fmla="*/ 0 h 78104"/>
                      <a:gd name="connsiteX1" fmla="*/ 0 w 17144"/>
                      <a:gd name="connsiteY1" fmla="*/ 68580 h 78104"/>
                      <a:gd name="connsiteX2" fmla="*/ 17145 w 17144"/>
                      <a:gd name="connsiteY2" fmla="*/ 78105 h 78104"/>
                      <a:gd name="connsiteX3" fmla="*/ 17145 w 17144"/>
                      <a:gd name="connsiteY3" fmla="*/ 9525 h 78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8104">
                        <a:moveTo>
                          <a:pt x="0" y="0"/>
                        </a:moveTo>
                        <a:lnTo>
                          <a:pt x="0" y="68580"/>
                        </a:lnTo>
                        <a:lnTo>
                          <a:pt x="17145" y="78105"/>
                        </a:lnTo>
                        <a:lnTo>
                          <a:pt x="17145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764" name="Freeform: Shape 763">
                    <a:extLst>
                      <a:ext uri="{FF2B5EF4-FFF2-40B4-BE49-F238E27FC236}">
                        <a16:creationId xmlns:a16="http://schemas.microsoft.com/office/drawing/2014/main" id="{84BE30CA-75CB-482C-B269-B7F7B06A784D}"/>
                      </a:ext>
                    </a:extLst>
                  </p:cNvPr>
                  <p:cNvSpPr/>
                  <p:nvPr/>
                </p:nvSpPr>
                <p:spPr>
                  <a:xfrm>
                    <a:off x="6291262" y="3269932"/>
                    <a:ext cx="22859" cy="16192"/>
                  </a:xfrm>
                  <a:custGeom>
                    <a:avLst/>
                    <a:gdLst>
                      <a:gd name="connsiteX0" fmla="*/ 22860 w 22859"/>
                      <a:gd name="connsiteY0" fmla="*/ 16192 h 16192"/>
                      <a:gd name="connsiteX1" fmla="*/ 0 w 22859"/>
                      <a:gd name="connsiteY1" fmla="*/ 3810 h 16192"/>
                      <a:gd name="connsiteX2" fmla="*/ 5715 w 22859"/>
                      <a:gd name="connsiteY2" fmla="*/ 0 h 16192"/>
                      <a:gd name="connsiteX3" fmla="*/ 22860 w 22859"/>
                      <a:gd name="connsiteY3" fmla="*/ 9525 h 1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16192">
                        <a:moveTo>
                          <a:pt x="22860" y="16192"/>
                        </a:moveTo>
                        <a:lnTo>
                          <a:pt x="0" y="3810"/>
                        </a:lnTo>
                        <a:lnTo>
                          <a:pt x="5715" y="0"/>
                        </a:lnTo>
                        <a:lnTo>
                          <a:pt x="22860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754" name="Graphic 801">
                <a:extLst>
                  <a:ext uri="{FF2B5EF4-FFF2-40B4-BE49-F238E27FC236}">
                    <a16:creationId xmlns:a16="http://schemas.microsoft.com/office/drawing/2014/main" id="{4BB8C786-9F6A-4A33-8FA3-0FF4AEAEB8CE}"/>
                  </a:ext>
                </a:extLst>
              </p:cNvPr>
              <p:cNvGrpSpPr/>
              <p:nvPr/>
            </p:nvGrpSpPr>
            <p:grpSpPr>
              <a:xfrm>
                <a:off x="6241731" y="3197542"/>
                <a:ext cx="27622" cy="97154"/>
                <a:chOff x="6241731" y="3197542"/>
                <a:chExt cx="27622" cy="97154"/>
              </a:xfrm>
              <a:solidFill>
                <a:schemeClr val="accent1"/>
              </a:solidFill>
            </p:grpSpPr>
            <p:sp>
              <p:nvSpPr>
                <p:cNvPr id="755" name="Freeform: Shape 754">
                  <a:extLst>
                    <a:ext uri="{FF2B5EF4-FFF2-40B4-BE49-F238E27FC236}">
                      <a16:creationId xmlns:a16="http://schemas.microsoft.com/office/drawing/2014/main" id="{60C39202-6CD5-41BC-B3ED-B31F1E7D174F}"/>
                    </a:ext>
                  </a:extLst>
                </p:cNvPr>
                <p:cNvSpPr/>
                <p:nvPr/>
              </p:nvSpPr>
              <p:spPr>
                <a:xfrm>
                  <a:off x="6241731" y="3197542"/>
                  <a:ext cx="27622" cy="97154"/>
                </a:xfrm>
                <a:custGeom>
                  <a:avLst/>
                  <a:gdLst>
                    <a:gd name="connsiteX0" fmla="*/ 27623 w 27622"/>
                    <a:gd name="connsiteY0" fmla="*/ 16192 h 97154"/>
                    <a:gd name="connsiteX1" fmla="*/ 27623 w 27622"/>
                    <a:gd name="connsiteY1" fmla="*/ 97155 h 97154"/>
                    <a:gd name="connsiteX2" fmla="*/ 0 w 27622"/>
                    <a:gd name="connsiteY2" fmla="*/ 81915 h 97154"/>
                    <a:gd name="connsiteX3" fmla="*/ 0 w 27622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97154">
                      <a:moveTo>
                        <a:pt x="27623" y="16192"/>
                      </a:moveTo>
                      <a:lnTo>
                        <a:pt x="27623" y="97155"/>
                      </a:lnTo>
                      <a:lnTo>
                        <a:pt x="0" y="8191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756" name="Graphic 801">
                  <a:extLst>
                    <a:ext uri="{FF2B5EF4-FFF2-40B4-BE49-F238E27FC236}">
                      <a16:creationId xmlns:a16="http://schemas.microsoft.com/office/drawing/2014/main" id="{1E9399C1-E8D8-454D-83EF-A0CDDCD863A8}"/>
                    </a:ext>
                  </a:extLst>
                </p:cNvPr>
                <p:cNvGrpSpPr/>
                <p:nvPr/>
              </p:nvGrpSpPr>
              <p:grpSpPr>
                <a:xfrm>
                  <a:off x="6243637" y="3202304"/>
                  <a:ext cx="23812" cy="88582"/>
                  <a:chOff x="6243637" y="3202304"/>
                  <a:chExt cx="23812" cy="88582"/>
                </a:xfrm>
                <a:solidFill>
                  <a:schemeClr val="accent1"/>
                </a:solidFill>
              </p:grpSpPr>
              <p:sp>
                <p:nvSpPr>
                  <p:cNvPr id="757" name="Freeform: Shape 756">
                    <a:extLst>
                      <a:ext uri="{FF2B5EF4-FFF2-40B4-BE49-F238E27FC236}">
                        <a16:creationId xmlns:a16="http://schemas.microsoft.com/office/drawing/2014/main" id="{E1C80075-A14A-4F76-BB94-FDE4D02A0D7E}"/>
                      </a:ext>
                    </a:extLst>
                  </p:cNvPr>
                  <p:cNvSpPr/>
                  <p:nvPr/>
                </p:nvSpPr>
                <p:spPr>
                  <a:xfrm>
                    <a:off x="6243637" y="3202304"/>
                    <a:ext cx="23812" cy="88582"/>
                  </a:xfrm>
                  <a:custGeom>
                    <a:avLst/>
                    <a:gdLst>
                      <a:gd name="connsiteX0" fmla="*/ 23813 w 23812"/>
                      <a:gd name="connsiteY0" fmla="*/ 12383 h 88582"/>
                      <a:gd name="connsiteX1" fmla="*/ 0 w 23812"/>
                      <a:gd name="connsiteY1" fmla="*/ 0 h 88582"/>
                      <a:gd name="connsiteX2" fmla="*/ 0 w 23812"/>
                      <a:gd name="connsiteY2" fmla="*/ 75248 h 88582"/>
                      <a:gd name="connsiteX3" fmla="*/ 23813 w 23812"/>
                      <a:gd name="connsiteY3" fmla="*/ 88583 h 8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8582">
                        <a:moveTo>
                          <a:pt x="23813" y="12383"/>
                        </a:moveTo>
                        <a:lnTo>
                          <a:pt x="0" y="0"/>
                        </a:lnTo>
                        <a:lnTo>
                          <a:pt x="0" y="75248"/>
                        </a:lnTo>
                        <a:lnTo>
                          <a:pt x="23813" y="88583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758" name="Freeform: Shape 757">
                    <a:extLst>
                      <a:ext uri="{FF2B5EF4-FFF2-40B4-BE49-F238E27FC236}">
                        <a16:creationId xmlns:a16="http://schemas.microsoft.com/office/drawing/2014/main" id="{6152EF31-B74C-4866-85D9-9CB13BCB20E4}"/>
                      </a:ext>
                    </a:extLst>
                  </p:cNvPr>
                  <p:cNvSpPr/>
                  <p:nvPr/>
                </p:nvSpPr>
                <p:spPr>
                  <a:xfrm>
                    <a:off x="6250304" y="3205162"/>
                    <a:ext cx="17144" cy="79057"/>
                  </a:xfrm>
                  <a:custGeom>
                    <a:avLst/>
                    <a:gdLst>
                      <a:gd name="connsiteX0" fmla="*/ 0 w 17144"/>
                      <a:gd name="connsiteY0" fmla="*/ 0 h 79057"/>
                      <a:gd name="connsiteX1" fmla="*/ 0 w 17144"/>
                      <a:gd name="connsiteY1" fmla="*/ 68580 h 79057"/>
                      <a:gd name="connsiteX2" fmla="*/ 17145 w 17144"/>
                      <a:gd name="connsiteY2" fmla="*/ 79058 h 79057"/>
                      <a:gd name="connsiteX3" fmla="*/ 17145 w 17144"/>
                      <a:gd name="connsiteY3" fmla="*/ 9525 h 790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9057">
                        <a:moveTo>
                          <a:pt x="0" y="0"/>
                        </a:moveTo>
                        <a:lnTo>
                          <a:pt x="0" y="68580"/>
                        </a:lnTo>
                        <a:lnTo>
                          <a:pt x="17145" y="79058"/>
                        </a:lnTo>
                        <a:lnTo>
                          <a:pt x="17145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759" name="Freeform: Shape 758">
                    <a:extLst>
                      <a:ext uri="{FF2B5EF4-FFF2-40B4-BE49-F238E27FC236}">
                        <a16:creationId xmlns:a16="http://schemas.microsoft.com/office/drawing/2014/main" id="{881E66EA-1EAA-4323-B7E1-DA60731643B1}"/>
                      </a:ext>
                    </a:extLst>
                  </p:cNvPr>
                  <p:cNvSpPr/>
                  <p:nvPr/>
                </p:nvSpPr>
                <p:spPr>
                  <a:xfrm>
                    <a:off x="6243637" y="3243262"/>
                    <a:ext cx="23812" cy="17145"/>
                  </a:xfrm>
                  <a:custGeom>
                    <a:avLst/>
                    <a:gdLst>
                      <a:gd name="connsiteX0" fmla="*/ 23813 w 23812"/>
                      <a:gd name="connsiteY0" fmla="*/ 17145 h 17145"/>
                      <a:gd name="connsiteX1" fmla="*/ 0 w 23812"/>
                      <a:gd name="connsiteY1" fmla="*/ 3810 h 17145"/>
                      <a:gd name="connsiteX2" fmla="*/ 6668 w 23812"/>
                      <a:gd name="connsiteY2" fmla="*/ 0 h 17145"/>
                      <a:gd name="connsiteX3" fmla="*/ 23813 w 23812"/>
                      <a:gd name="connsiteY3" fmla="*/ 9525 h 171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7145">
                        <a:moveTo>
                          <a:pt x="23813" y="17145"/>
                        </a:moveTo>
                        <a:lnTo>
                          <a:pt x="0" y="3810"/>
                        </a:lnTo>
                        <a:lnTo>
                          <a:pt x="6668" y="0"/>
                        </a:lnTo>
                        <a:lnTo>
                          <a:pt x="23813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grpSp>
          <p:nvGrpSpPr>
            <p:cNvPr id="511" name="Graphic 801">
              <a:extLst>
                <a:ext uri="{FF2B5EF4-FFF2-40B4-BE49-F238E27FC236}">
                  <a16:creationId xmlns:a16="http://schemas.microsoft.com/office/drawing/2014/main" id="{6AD9B4A1-3BAF-468B-BE2E-0F66B158BCF8}"/>
                </a:ext>
              </a:extLst>
            </p:cNvPr>
            <p:cNvGrpSpPr/>
            <p:nvPr/>
          </p:nvGrpSpPr>
          <p:grpSpPr>
            <a:xfrm>
              <a:off x="6453187" y="3189922"/>
              <a:ext cx="168592" cy="176212"/>
              <a:chOff x="6453187" y="3189922"/>
              <a:chExt cx="168592" cy="176212"/>
            </a:xfrm>
            <a:solidFill>
              <a:schemeClr val="accent1"/>
            </a:solidFill>
          </p:grpSpPr>
          <p:grpSp>
            <p:nvGrpSpPr>
              <p:cNvPr id="727" name="Graphic 801">
                <a:extLst>
                  <a:ext uri="{FF2B5EF4-FFF2-40B4-BE49-F238E27FC236}">
                    <a16:creationId xmlns:a16="http://schemas.microsoft.com/office/drawing/2014/main" id="{707AE2DA-7406-477B-93CE-6935FD10A5F8}"/>
                  </a:ext>
                </a:extLst>
              </p:cNvPr>
              <p:cNvGrpSpPr/>
              <p:nvPr/>
            </p:nvGrpSpPr>
            <p:grpSpPr>
              <a:xfrm>
                <a:off x="6453187" y="3268979"/>
                <a:ext cx="27622" cy="97154"/>
                <a:chOff x="6453187" y="3268979"/>
                <a:chExt cx="27622" cy="97154"/>
              </a:xfrm>
              <a:solidFill>
                <a:schemeClr val="accent1"/>
              </a:solidFill>
            </p:grpSpPr>
            <p:sp>
              <p:nvSpPr>
                <p:cNvPr id="746" name="Freeform: Shape 745">
                  <a:extLst>
                    <a:ext uri="{FF2B5EF4-FFF2-40B4-BE49-F238E27FC236}">
                      <a16:creationId xmlns:a16="http://schemas.microsoft.com/office/drawing/2014/main" id="{60E5FDDC-E369-4E46-9E00-3203F378E2BC}"/>
                    </a:ext>
                  </a:extLst>
                </p:cNvPr>
                <p:cNvSpPr/>
                <p:nvPr/>
              </p:nvSpPr>
              <p:spPr>
                <a:xfrm>
                  <a:off x="6453187" y="3268979"/>
                  <a:ext cx="27622" cy="97154"/>
                </a:xfrm>
                <a:custGeom>
                  <a:avLst/>
                  <a:gdLst>
                    <a:gd name="connsiteX0" fmla="*/ 0 w 27622"/>
                    <a:gd name="connsiteY0" fmla="*/ 15240 h 97154"/>
                    <a:gd name="connsiteX1" fmla="*/ 0 w 27622"/>
                    <a:gd name="connsiteY1" fmla="*/ 97155 h 97154"/>
                    <a:gd name="connsiteX2" fmla="*/ 27622 w 27622"/>
                    <a:gd name="connsiteY2" fmla="*/ 80963 h 97154"/>
                    <a:gd name="connsiteX3" fmla="*/ 27622 w 27622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97154">
                      <a:moveTo>
                        <a:pt x="0" y="15240"/>
                      </a:moveTo>
                      <a:lnTo>
                        <a:pt x="0" y="97155"/>
                      </a:lnTo>
                      <a:lnTo>
                        <a:pt x="27622" y="80963"/>
                      </a:lnTo>
                      <a:lnTo>
                        <a:pt x="27622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747" name="Graphic 801">
                  <a:extLst>
                    <a:ext uri="{FF2B5EF4-FFF2-40B4-BE49-F238E27FC236}">
                      <a16:creationId xmlns:a16="http://schemas.microsoft.com/office/drawing/2014/main" id="{34AF51B0-47E9-483D-A9DA-A6C90129B8EC}"/>
                    </a:ext>
                  </a:extLst>
                </p:cNvPr>
                <p:cNvGrpSpPr/>
                <p:nvPr/>
              </p:nvGrpSpPr>
              <p:grpSpPr>
                <a:xfrm>
                  <a:off x="6455092" y="3272790"/>
                  <a:ext cx="23812" cy="88582"/>
                  <a:chOff x="6455092" y="3272790"/>
                  <a:chExt cx="23812" cy="88582"/>
                </a:xfrm>
                <a:solidFill>
                  <a:schemeClr val="accent1"/>
                </a:solidFill>
              </p:grpSpPr>
              <p:sp>
                <p:nvSpPr>
                  <p:cNvPr id="748" name="Freeform: Shape 747">
                    <a:extLst>
                      <a:ext uri="{FF2B5EF4-FFF2-40B4-BE49-F238E27FC236}">
                        <a16:creationId xmlns:a16="http://schemas.microsoft.com/office/drawing/2014/main" id="{47992985-AA63-4183-8497-0FA156E08A26}"/>
                      </a:ext>
                    </a:extLst>
                  </p:cNvPr>
                  <p:cNvSpPr/>
                  <p:nvPr/>
                </p:nvSpPr>
                <p:spPr>
                  <a:xfrm>
                    <a:off x="6455092" y="3272790"/>
                    <a:ext cx="23812" cy="88582"/>
                  </a:xfrm>
                  <a:custGeom>
                    <a:avLst/>
                    <a:gdLst>
                      <a:gd name="connsiteX0" fmla="*/ 0 w 23812"/>
                      <a:gd name="connsiteY0" fmla="*/ 13335 h 88582"/>
                      <a:gd name="connsiteX1" fmla="*/ 23813 w 23812"/>
                      <a:gd name="connsiteY1" fmla="*/ 0 h 88582"/>
                      <a:gd name="connsiteX2" fmla="*/ 23813 w 23812"/>
                      <a:gd name="connsiteY2" fmla="*/ 76200 h 88582"/>
                      <a:gd name="connsiteX3" fmla="*/ 0 w 23812"/>
                      <a:gd name="connsiteY3" fmla="*/ 88582 h 8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8582">
                        <a:moveTo>
                          <a:pt x="0" y="13335"/>
                        </a:moveTo>
                        <a:lnTo>
                          <a:pt x="23813" y="0"/>
                        </a:lnTo>
                        <a:lnTo>
                          <a:pt x="23813" y="76200"/>
                        </a:lnTo>
                        <a:lnTo>
                          <a:pt x="0" y="88582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749" name="Freeform: Shape 748">
                    <a:extLst>
                      <a:ext uri="{FF2B5EF4-FFF2-40B4-BE49-F238E27FC236}">
                        <a16:creationId xmlns:a16="http://schemas.microsoft.com/office/drawing/2014/main" id="{CF36EA63-9851-4192-AD8C-38AEDD9C159D}"/>
                      </a:ext>
                    </a:extLst>
                  </p:cNvPr>
                  <p:cNvSpPr/>
                  <p:nvPr/>
                </p:nvSpPr>
                <p:spPr>
                  <a:xfrm>
                    <a:off x="6455092" y="3276600"/>
                    <a:ext cx="17144" cy="78104"/>
                  </a:xfrm>
                  <a:custGeom>
                    <a:avLst/>
                    <a:gdLst>
                      <a:gd name="connsiteX0" fmla="*/ 17145 w 17144"/>
                      <a:gd name="connsiteY0" fmla="*/ 0 h 78104"/>
                      <a:gd name="connsiteX1" fmla="*/ 17145 w 17144"/>
                      <a:gd name="connsiteY1" fmla="*/ 68580 h 78104"/>
                      <a:gd name="connsiteX2" fmla="*/ 0 w 17144"/>
                      <a:gd name="connsiteY2" fmla="*/ 78105 h 78104"/>
                      <a:gd name="connsiteX3" fmla="*/ 0 w 17144"/>
                      <a:gd name="connsiteY3" fmla="*/ 9525 h 78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8104">
                        <a:moveTo>
                          <a:pt x="17145" y="0"/>
                        </a:moveTo>
                        <a:lnTo>
                          <a:pt x="17145" y="68580"/>
                        </a:lnTo>
                        <a:lnTo>
                          <a:pt x="0" y="78105"/>
                        </a:lnTo>
                        <a:lnTo>
                          <a:pt x="0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750" name="Freeform: Shape 749">
                    <a:extLst>
                      <a:ext uri="{FF2B5EF4-FFF2-40B4-BE49-F238E27FC236}">
                        <a16:creationId xmlns:a16="http://schemas.microsoft.com/office/drawing/2014/main" id="{B6F43605-22D7-4D77-9A54-6B95187BBC3A}"/>
                      </a:ext>
                    </a:extLst>
                  </p:cNvPr>
                  <p:cNvSpPr/>
                  <p:nvPr/>
                </p:nvSpPr>
                <p:spPr>
                  <a:xfrm>
                    <a:off x="6455092" y="3313747"/>
                    <a:ext cx="23812" cy="17145"/>
                  </a:xfrm>
                  <a:custGeom>
                    <a:avLst/>
                    <a:gdLst>
                      <a:gd name="connsiteX0" fmla="*/ 0 w 23812"/>
                      <a:gd name="connsiteY0" fmla="*/ 17145 h 17145"/>
                      <a:gd name="connsiteX1" fmla="*/ 23813 w 23812"/>
                      <a:gd name="connsiteY1" fmla="*/ 3810 h 17145"/>
                      <a:gd name="connsiteX2" fmla="*/ 17145 w 23812"/>
                      <a:gd name="connsiteY2" fmla="*/ 0 h 17145"/>
                      <a:gd name="connsiteX3" fmla="*/ 0 w 23812"/>
                      <a:gd name="connsiteY3" fmla="*/ 10478 h 171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7145">
                        <a:moveTo>
                          <a:pt x="0" y="17145"/>
                        </a:moveTo>
                        <a:lnTo>
                          <a:pt x="23813" y="3810"/>
                        </a:lnTo>
                        <a:lnTo>
                          <a:pt x="17145" y="0"/>
                        </a:lnTo>
                        <a:lnTo>
                          <a:pt x="0" y="10478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728" name="Graphic 801">
                <a:extLst>
                  <a:ext uri="{FF2B5EF4-FFF2-40B4-BE49-F238E27FC236}">
                    <a16:creationId xmlns:a16="http://schemas.microsoft.com/office/drawing/2014/main" id="{2EFCA94A-AAC8-4D9E-AF64-298617C578FB}"/>
                  </a:ext>
                </a:extLst>
              </p:cNvPr>
              <p:cNvGrpSpPr/>
              <p:nvPr/>
            </p:nvGrpSpPr>
            <p:grpSpPr>
              <a:xfrm>
                <a:off x="6499859" y="3242309"/>
                <a:ext cx="28575" cy="97155"/>
                <a:chOff x="6499859" y="3242309"/>
                <a:chExt cx="28575" cy="97155"/>
              </a:xfrm>
              <a:solidFill>
                <a:schemeClr val="accent1"/>
              </a:solidFill>
            </p:grpSpPr>
            <p:sp>
              <p:nvSpPr>
                <p:cNvPr id="741" name="Freeform: Shape 740">
                  <a:extLst>
                    <a:ext uri="{FF2B5EF4-FFF2-40B4-BE49-F238E27FC236}">
                      <a16:creationId xmlns:a16="http://schemas.microsoft.com/office/drawing/2014/main" id="{84D08918-F86F-4A8C-AC74-10836C3768C1}"/>
                    </a:ext>
                  </a:extLst>
                </p:cNvPr>
                <p:cNvSpPr/>
                <p:nvPr/>
              </p:nvSpPr>
              <p:spPr>
                <a:xfrm>
                  <a:off x="6499859" y="3242309"/>
                  <a:ext cx="28575" cy="97155"/>
                </a:xfrm>
                <a:custGeom>
                  <a:avLst/>
                  <a:gdLst>
                    <a:gd name="connsiteX0" fmla="*/ 0 w 28575"/>
                    <a:gd name="connsiteY0" fmla="*/ 16193 h 97155"/>
                    <a:gd name="connsiteX1" fmla="*/ 0 w 28575"/>
                    <a:gd name="connsiteY1" fmla="*/ 97155 h 97155"/>
                    <a:gd name="connsiteX2" fmla="*/ 28575 w 28575"/>
                    <a:gd name="connsiteY2" fmla="*/ 81915 h 97155"/>
                    <a:gd name="connsiteX3" fmla="*/ 28575 w 28575"/>
                    <a:gd name="connsiteY3" fmla="*/ 0 h 971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97155">
                      <a:moveTo>
                        <a:pt x="0" y="16193"/>
                      </a:moveTo>
                      <a:lnTo>
                        <a:pt x="0" y="97155"/>
                      </a:lnTo>
                      <a:lnTo>
                        <a:pt x="28575" y="81915"/>
                      </a:lnTo>
                      <a:lnTo>
                        <a:pt x="2857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742" name="Graphic 801">
                  <a:extLst>
                    <a:ext uri="{FF2B5EF4-FFF2-40B4-BE49-F238E27FC236}">
                      <a16:creationId xmlns:a16="http://schemas.microsoft.com/office/drawing/2014/main" id="{7D6D6919-E61A-4461-A57A-0A1BDBD544EB}"/>
                    </a:ext>
                  </a:extLst>
                </p:cNvPr>
                <p:cNvGrpSpPr/>
                <p:nvPr/>
              </p:nvGrpSpPr>
              <p:grpSpPr>
                <a:xfrm>
                  <a:off x="6501764" y="3246120"/>
                  <a:ext cx="23812" cy="89534"/>
                  <a:chOff x="6501764" y="3246120"/>
                  <a:chExt cx="23812" cy="89534"/>
                </a:xfrm>
                <a:solidFill>
                  <a:schemeClr val="accent1"/>
                </a:solidFill>
              </p:grpSpPr>
              <p:sp>
                <p:nvSpPr>
                  <p:cNvPr id="743" name="Freeform: Shape 742">
                    <a:extLst>
                      <a:ext uri="{FF2B5EF4-FFF2-40B4-BE49-F238E27FC236}">
                        <a16:creationId xmlns:a16="http://schemas.microsoft.com/office/drawing/2014/main" id="{E25F110F-E521-4726-8251-DEFEEE78788D}"/>
                      </a:ext>
                    </a:extLst>
                  </p:cNvPr>
                  <p:cNvSpPr/>
                  <p:nvPr/>
                </p:nvSpPr>
                <p:spPr>
                  <a:xfrm>
                    <a:off x="6501764" y="3246120"/>
                    <a:ext cx="23812" cy="89534"/>
                  </a:xfrm>
                  <a:custGeom>
                    <a:avLst/>
                    <a:gdLst>
                      <a:gd name="connsiteX0" fmla="*/ 0 w 23812"/>
                      <a:gd name="connsiteY0" fmla="*/ 13335 h 89534"/>
                      <a:gd name="connsiteX1" fmla="*/ 23813 w 23812"/>
                      <a:gd name="connsiteY1" fmla="*/ 0 h 89534"/>
                      <a:gd name="connsiteX2" fmla="*/ 23813 w 23812"/>
                      <a:gd name="connsiteY2" fmla="*/ 76200 h 89534"/>
                      <a:gd name="connsiteX3" fmla="*/ 0 w 23812"/>
                      <a:gd name="connsiteY3" fmla="*/ 89535 h 89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9534">
                        <a:moveTo>
                          <a:pt x="0" y="13335"/>
                        </a:moveTo>
                        <a:lnTo>
                          <a:pt x="23813" y="0"/>
                        </a:lnTo>
                        <a:lnTo>
                          <a:pt x="23813" y="76200"/>
                        </a:lnTo>
                        <a:lnTo>
                          <a:pt x="0" y="8953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744" name="Freeform: Shape 743">
                    <a:extLst>
                      <a:ext uri="{FF2B5EF4-FFF2-40B4-BE49-F238E27FC236}">
                        <a16:creationId xmlns:a16="http://schemas.microsoft.com/office/drawing/2014/main" id="{6E6B8707-BCC8-49F5-91C2-42F3D0A7A27C}"/>
                      </a:ext>
                    </a:extLst>
                  </p:cNvPr>
                  <p:cNvSpPr/>
                  <p:nvPr/>
                </p:nvSpPr>
                <p:spPr>
                  <a:xfrm>
                    <a:off x="6501764" y="3249929"/>
                    <a:ext cx="18097" cy="78104"/>
                  </a:xfrm>
                  <a:custGeom>
                    <a:avLst/>
                    <a:gdLst>
                      <a:gd name="connsiteX0" fmla="*/ 18097 w 18097"/>
                      <a:gd name="connsiteY0" fmla="*/ 0 h 78104"/>
                      <a:gd name="connsiteX1" fmla="*/ 18097 w 18097"/>
                      <a:gd name="connsiteY1" fmla="*/ 68580 h 78104"/>
                      <a:gd name="connsiteX2" fmla="*/ 0 w 18097"/>
                      <a:gd name="connsiteY2" fmla="*/ 78105 h 78104"/>
                      <a:gd name="connsiteX3" fmla="*/ 0 w 18097"/>
                      <a:gd name="connsiteY3" fmla="*/ 9525 h 78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097" h="78104">
                        <a:moveTo>
                          <a:pt x="18097" y="0"/>
                        </a:moveTo>
                        <a:lnTo>
                          <a:pt x="18097" y="68580"/>
                        </a:lnTo>
                        <a:lnTo>
                          <a:pt x="0" y="78105"/>
                        </a:lnTo>
                        <a:lnTo>
                          <a:pt x="0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745" name="Freeform: Shape 744">
                    <a:extLst>
                      <a:ext uri="{FF2B5EF4-FFF2-40B4-BE49-F238E27FC236}">
                        <a16:creationId xmlns:a16="http://schemas.microsoft.com/office/drawing/2014/main" id="{6C0194D1-987B-4097-87B9-344FC889D335}"/>
                      </a:ext>
                    </a:extLst>
                  </p:cNvPr>
                  <p:cNvSpPr/>
                  <p:nvPr/>
                </p:nvSpPr>
                <p:spPr>
                  <a:xfrm>
                    <a:off x="6501764" y="3288029"/>
                    <a:ext cx="23812" cy="17145"/>
                  </a:xfrm>
                  <a:custGeom>
                    <a:avLst/>
                    <a:gdLst>
                      <a:gd name="connsiteX0" fmla="*/ 0 w 23812"/>
                      <a:gd name="connsiteY0" fmla="*/ 17145 h 17145"/>
                      <a:gd name="connsiteX1" fmla="*/ 23813 w 23812"/>
                      <a:gd name="connsiteY1" fmla="*/ 3810 h 17145"/>
                      <a:gd name="connsiteX2" fmla="*/ 18097 w 23812"/>
                      <a:gd name="connsiteY2" fmla="*/ 0 h 17145"/>
                      <a:gd name="connsiteX3" fmla="*/ 0 w 23812"/>
                      <a:gd name="connsiteY3" fmla="*/ 9525 h 171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7145">
                        <a:moveTo>
                          <a:pt x="0" y="17145"/>
                        </a:moveTo>
                        <a:lnTo>
                          <a:pt x="23813" y="3810"/>
                        </a:lnTo>
                        <a:lnTo>
                          <a:pt x="18097" y="0"/>
                        </a:lnTo>
                        <a:lnTo>
                          <a:pt x="0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729" name="Graphic 801">
                <a:extLst>
                  <a:ext uri="{FF2B5EF4-FFF2-40B4-BE49-F238E27FC236}">
                    <a16:creationId xmlns:a16="http://schemas.microsoft.com/office/drawing/2014/main" id="{4F89B704-A8CC-4128-A7AD-5C6DCA30B260}"/>
                  </a:ext>
                </a:extLst>
              </p:cNvPr>
              <p:cNvGrpSpPr/>
              <p:nvPr/>
            </p:nvGrpSpPr>
            <p:grpSpPr>
              <a:xfrm>
                <a:off x="6546531" y="3216592"/>
                <a:ext cx="28575" cy="97154"/>
                <a:chOff x="6546531" y="3216592"/>
                <a:chExt cx="28575" cy="97154"/>
              </a:xfrm>
              <a:solidFill>
                <a:schemeClr val="accent1"/>
              </a:solidFill>
            </p:grpSpPr>
            <p:sp>
              <p:nvSpPr>
                <p:cNvPr id="736" name="Freeform: Shape 735">
                  <a:extLst>
                    <a:ext uri="{FF2B5EF4-FFF2-40B4-BE49-F238E27FC236}">
                      <a16:creationId xmlns:a16="http://schemas.microsoft.com/office/drawing/2014/main" id="{2CCC1AA1-BCC8-4C1D-A319-01E70F4EBFA0}"/>
                    </a:ext>
                  </a:extLst>
                </p:cNvPr>
                <p:cNvSpPr/>
                <p:nvPr/>
              </p:nvSpPr>
              <p:spPr>
                <a:xfrm>
                  <a:off x="6546531" y="3216592"/>
                  <a:ext cx="28575" cy="97154"/>
                </a:xfrm>
                <a:custGeom>
                  <a:avLst/>
                  <a:gdLst>
                    <a:gd name="connsiteX0" fmla="*/ 0 w 28575"/>
                    <a:gd name="connsiteY0" fmla="*/ 15240 h 97154"/>
                    <a:gd name="connsiteX1" fmla="*/ 0 w 28575"/>
                    <a:gd name="connsiteY1" fmla="*/ 97155 h 97154"/>
                    <a:gd name="connsiteX2" fmla="*/ 28575 w 28575"/>
                    <a:gd name="connsiteY2" fmla="*/ 80963 h 97154"/>
                    <a:gd name="connsiteX3" fmla="*/ 28575 w 28575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97154">
                      <a:moveTo>
                        <a:pt x="0" y="15240"/>
                      </a:moveTo>
                      <a:lnTo>
                        <a:pt x="0" y="97155"/>
                      </a:lnTo>
                      <a:lnTo>
                        <a:pt x="28575" y="80963"/>
                      </a:lnTo>
                      <a:lnTo>
                        <a:pt x="2857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737" name="Graphic 801">
                  <a:extLst>
                    <a:ext uri="{FF2B5EF4-FFF2-40B4-BE49-F238E27FC236}">
                      <a16:creationId xmlns:a16="http://schemas.microsoft.com/office/drawing/2014/main" id="{75220354-DF90-40C9-BA4C-D0A88374904D}"/>
                    </a:ext>
                  </a:extLst>
                </p:cNvPr>
                <p:cNvGrpSpPr/>
                <p:nvPr/>
              </p:nvGrpSpPr>
              <p:grpSpPr>
                <a:xfrm>
                  <a:off x="6549389" y="3220402"/>
                  <a:ext cx="22859" cy="88582"/>
                  <a:chOff x="6549389" y="3220402"/>
                  <a:chExt cx="22859" cy="88582"/>
                </a:xfrm>
                <a:solidFill>
                  <a:schemeClr val="accent1"/>
                </a:solidFill>
              </p:grpSpPr>
              <p:sp>
                <p:nvSpPr>
                  <p:cNvPr id="738" name="Freeform: Shape 737">
                    <a:extLst>
                      <a:ext uri="{FF2B5EF4-FFF2-40B4-BE49-F238E27FC236}">
                        <a16:creationId xmlns:a16="http://schemas.microsoft.com/office/drawing/2014/main" id="{29E735A5-A604-4AFE-BC54-1723E8F9BD75}"/>
                      </a:ext>
                    </a:extLst>
                  </p:cNvPr>
                  <p:cNvSpPr/>
                  <p:nvPr/>
                </p:nvSpPr>
                <p:spPr>
                  <a:xfrm>
                    <a:off x="6549389" y="3220402"/>
                    <a:ext cx="22859" cy="88582"/>
                  </a:xfrm>
                  <a:custGeom>
                    <a:avLst/>
                    <a:gdLst>
                      <a:gd name="connsiteX0" fmla="*/ 0 w 22859"/>
                      <a:gd name="connsiteY0" fmla="*/ 13335 h 88582"/>
                      <a:gd name="connsiteX1" fmla="*/ 22860 w 22859"/>
                      <a:gd name="connsiteY1" fmla="*/ 0 h 88582"/>
                      <a:gd name="connsiteX2" fmla="*/ 22860 w 22859"/>
                      <a:gd name="connsiteY2" fmla="*/ 76200 h 88582"/>
                      <a:gd name="connsiteX3" fmla="*/ 0 w 22859"/>
                      <a:gd name="connsiteY3" fmla="*/ 88582 h 8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88582">
                        <a:moveTo>
                          <a:pt x="0" y="13335"/>
                        </a:moveTo>
                        <a:lnTo>
                          <a:pt x="22860" y="0"/>
                        </a:lnTo>
                        <a:lnTo>
                          <a:pt x="22860" y="76200"/>
                        </a:lnTo>
                        <a:lnTo>
                          <a:pt x="0" y="88582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739" name="Freeform: Shape 738">
                    <a:extLst>
                      <a:ext uri="{FF2B5EF4-FFF2-40B4-BE49-F238E27FC236}">
                        <a16:creationId xmlns:a16="http://schemas.microsoft.com/office/drawing/2014/main" id="{CDC22D09-661A-40BA-837A-0693BD2CA30F}"/>
                      </a:ext>
                    </a:extLst>
                  </p:cNvPr>
                  <p:cNvSpPr/>
                  <p:nvPr/>
                </p:nvSpPr>
                <p:spPr>
                  <a:xfrm>
                    <a:off x="6549389" y="3223259"/>
                    <a:ext cx="17144" cy="79057"/>
                  </a:xfrm>
                  <a:custGeom>
                    <a:avLst/>
                    <a:gdLst>
                      <a:gd name="connsiteX0" fmla="*/ 17145 w 17144"/>
                      <a:gd name="connsiteY0" fmla="*/ 0 h 79057"/>
                      <a:gd name="connsiteX1" fmla="*/ 17145 w 17144"/>
                      <a:gd name="connsiteY1" fmla="*/ 69533 h 79057"/>
                      <a:gd name="connsiteX2" fmla="*/ 0 w 17144"/>
                      <a:gd name="connsiteY2" fmla="*/ 79058 h 79057"/>
                      <a:gd name="connsiteX3" fmla="*/ 0 w 17144"/>
                      <a:gd name="connsiteY3" fmla="*/ 10478 h 790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9057">
                        <a:moveTo>
                          <a:pt x="17145" y="0"/>
                        </a:moveTo>
                        <a:lnTo>
                          <a:pt x="17145" y="69533"/>
                        </a:lnTo>
                        <a:lnTo>
                          <a:pt x="0" y="79058"/>
                        </a:lnTo>
                        <a:lnTo>
                          <a:pt x="0" y="10478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740" name="Freeform: Shape 739">
                    <a:extLst>
                      <a:ext uri="{FF2B5EF4-FFF2-40B4-BE49-F238E27FC236}">
                        <a16:creationId xmlns:a16="http://schemas.microsoft.com/office/drawing/2014/main" id="{13F3D4C0-071C-4C75-ACDD-0E99A9201A89}"/>
                      </a:ext>
                    </a:extLst>
                  </p:cNvPr>
                  <p:cNvSpPr/>
                  <p:nvPr/>
                </p:nvSpPr>
                <p:spPr>
                  <a:xfrm>
                    <a:off x="6549389" y="3261359"/>
                    <a:ext cx="22859" cy="17145"/>
                  </a:xfrm>
                  <a:custGeom>
                    <a:avLst/>
                    <a:gdLst>
                      <a:gd name="connsiteX0" fmla="*/ 0 w 22859"/>
                      <a:gd name="connsiteY0" fmla="*/ 17145 h 17145"/>
                      <a:gd name="connsiteX1" fmla="*/ 22860 w 22859"/>
                      <a:gd name="connsiteY1" fmla="*/ 3810 h 17145"/>
                      <a:gd name="connsiteX2" fmla="*/ 17145 w 22859"/>
                      <a:gd name="connsiteY2" fmla="*/ 0 h 17145"/>
                      <a:gd name="connsiteX3" fmla="*/ 0 w 22859"/>
                      <a:gd name="connsiteY3" fmla="*/ 10478 h 171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17145">
                        <a:moveTo>
                          <a:pt x="0" y="17145"/>
                        </a:moveTo>
                        <a:lnTo>
                          <a:pt x="22860" y="3810"/>
                        </a:lnTo>
                        <a:lnTo>
                          <a:pt x="17145" y="0"/>
                        </a:lnTo>
                        <a:lnTo>
                          <a:pt x="0" y="10478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730" name="Graphic 801">
                <a:extLst>
                  <a:ext uri="{FF2B5EF4-FFF2-40B4-BE49-F238E27FC236}">
                    <a16:creationId xmlns:a16="http://schemas.microsoft.com/office/drawing/2014/main" id="{5BC3682F-286C-4B3D-BE67-535788EDC8E8}"/>
                  </a:ext>
                </a:extLst>
              </p:cNvPr>
              <p:cNvGrpSpPr/>
              <p:nvPr/>
            </p:nvGrpSpPr>
            <p:grpSpPr>
              <a:xfrm>
                <a:off x="6593204" y="3189922"/>
                <a:ext cx="28575" cy="97155"/>
                <a:chOff x="6593204" y="3189922"/>
                <a:chExt cx="28575" cy="97155"/>
              </a:xfrm>
              <a:solidFill>
                <a:schemeClr val="accent1"/>
              </a:solidFill>
            </p:grpSpPr>
            <p:sp>
              <p:nvSpPr>
                <p:cNvPr id="731" name="Freeform: Shape 730">
                  <a:extLst>
                    <a:ext uri="{FF2B5EF4-FFF2-40B4-BE49-F238E27FC236}">
                      <a16:creationId xmlns:a16="http://schemas.microsoft.com/office/drawing/2014/main" id="{3E0F4368-9081-4AC3-B476-2C85490650D1}"/>
                    </a:ext>
                  </a:extLst>
                </p:cNvPr>
                <p:cNvSpPr/>
                <p:nvPr/>
              </p:nvSpPr>
              <p:spPr>
                <a:xfrm>
                  <a:off x="6593204" y="3189922"/>
                  <a:ext cx="28575" cy="97155"/>
                </a:xfrm>
                <a:custGeom>
                  <a:avLst/>
                  <a:gdLst>
                    <a:gd name="connsiteX0" fmla="*/ 0 w 28575"/>
                    <a:gd name="connsiteY0" fmla="*/ 16193 h 97155"/>
                    <a:gd name="connsiteX1" fmla="*/ 0 w 28575"/>
                    <a:gd name="connsiteY1" fmla="*/ 97155 h 97155"/>
                    <a:gd name="connsiteX2" fmla="*/ 28575 w 28575"/>
                    <a:gd name="connsiteY2" fmla="*/ 80963 h 97155"/>
                    <a:gd name="connsiteX3" fmla="*/ 28575 w 28575"/>
                    <a:gd name="connsiteY3" fmla="*/ 0 h 971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97155">
                      <a:moveTo>
                        <a:pt x="0" y="16193"/>
                      </a:moveTo>
                      <a:lnTo>
                        <a:pt x="0" y="97155"/>
                      </a:lnTo>
                      <a:lnTo>
                        <a:pt x="28575" y="80963"/>
                      </a:lnTo>
                      <a:lnTo>
                        <a:pt x="2857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732" name="Graphic 801">
                  <a:extLst>
                    <a:ext uri="{FF2B5EF4-FFF2-40B4-BE49-F238E27FC236}">
                      <a16:creationId xmlns:a16="http://schemas.microsoft.com/office/drawing/2014/main" id="{F6CECD5C-06E5-43D1-B01C-B9BD20A6337E}"/>
                    </a:ext>
                  </a:extLst>
                </p:cNvPr>
                <p:cNvGrpSpPr/>
                <p:nvPr/>
              </p:nvGrpSpPr>
              <p:grpSpPr>
                <a:xfrm>
                  <a:off x="6596062" y="3193732"/>
                  <a:ext cx="23812" cy="89534"/>
                  <a:chOff x="6596062" y="3193732"/>
                  <a:chExt cx="23812" cy="89534"/>
                </a:xfrm>
                <a:solidFill>
                  <a:schemeClr val="accent1"/>
                </a:solidFill>
              </p:grpSpPr>
              <p:sp>
                <p:nvSpPr>
                  <p:cNvPr id="733" name="Freeform: Shape 732">
                    <a:extLst>
                      <a:ext uri="{FF2B5EF4-FFF2-40B4-BE49-F238E27FC236}">
                        <a16:creationId xmlns:a16="http://schemas.microsoft.com/office/drawing/2014/main" id="{076F43FC-9498-4EE8-AC33-856A261FF554}"/>
                      </a:ext>
                    </a:extLst>
                  </p:cNvPr>
                  <p:cNvSpPr/>
                  <p:nvPr/>
                </p:nvSpPr>
                <p:spPr>
                  <a:xfrm>
                    <a:off x="6596062" y="3193732"/>
                    <a:ext cx="23812" cy="89534"/>
                  </a:xfrm>
                  <a:custGeom>
                    <a:avLst/>
                    <a:gdLst>
                      <a:gd name="connsiteX0" fmla="*/ 0 w 23812"/>
                      <a:gd name="connsiteY0" fmla="*/ 13335 h 89534"/>
                      <a:gd name="connsiteX1" fmla="*/ 23813 w 23812"/>
                      <a:gd name="connsiteY1" fmla="*/ 0 h 89534"/>
                      <a:gd name="connsiteX2" fmla="*/ 23813 w 23812"/>
                      <a:gd name="connsiteY2" fmla="*/ 76200 h 89534"/>
                      <a:gd name="connsiteX3" fmla="*/ 0 w 23812"/>
                      <a:gd name="connsiteY3" fmla="*/ 89535 h 89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9534">
                        <a:moveTo>
                          <a:pt x="0" y="13335"/>
                        </a:moveTo>
                        <a:lnTo>
                          <a:pt x="23813" y="0"/>
                        </a:lnTo>
                        <a:lnTo>
                          <a:pt x="23813" y="76200"/>
                        </a:lnTo>
                        <a:lnTo>
                          <a:pt x="0" y="8953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734" name="Freeform: Shape 733">
                    <a:extLst>
                      <a:ext uri="{FF2B5EF4-FFF2-40B4-BE49-F238E27FC236}">
                        <a16:creationId xmlns:a16="http://schemas.microsoft.com/office/drawing/2014/main" id="{0AA2673B-5249-44CE-B15A-690A52E275DE}"/>
                      </a:ext>
                    </a:extLst>
                  </p:cNvPr>
                  <p:cNvSpPr/>
                  <p:nvPr/>
                </p:nvSpPr>
                <p:spPr>
                  <a:xfrm>
                    <a:off x="6596062" y="3197542"/>
                    <a:ext cx="17144" cy="78104"/>
                  </a:xfrm>
                  <a:custGeom>
                    <a:avLst/>
                    <a:gdLst>
                      <a:gd name="connsiteX0" fmla="*/ 17145 w 17144"/>
                      <a:gd name="connsiteY0" fmla="*/ 0 h 78104"/>
                      <a:gd name="connsiteX1" fmla="*/ 17145 w 17144"/>
                      <a:gd name="connsiteY1" fmla="*/ 68580 h 78104"/>
                      <a:gd name="connsiteX2" fmla="*/ 0 w 17144"/>
                      <a:gd name="connsiteY2" fmla="*/ 78105 h 78104"/>
                      <a:gd name="connsiteX3" fmla="*/ 0 w 17144"/>
                      <a:gd name="connsiteY3" fmla="*/ 9525 h 78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8104">
                        <a:moveTo>
                          <a:pt x="17145" y="0"/>
                        </a:moveTo>
                        <a:lnTo>
                          <a:pt x="17145" y="68580"/>
                        </a:lnTo>
                        <a:lnTo>
                          <a:pt x="0" y="78105"/>
                        </a:lnTo>
                        <a:lnTo>
                          <a:pt x="0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735" name="Freeform: Shape 734">
                    <a:extLst>
                      <a:ext uri="{FF2B5EF4-FFF2-40B4-BE49-F238E27FC236}">
                        <a16:creationId xmlns:a16="http://schemas.microsoft.com/office/drawing/2014/main" id="{DE47BCB1-C12D-4884-8807-EE13A26C9741}"/>
                      </a:ext>
                    </a:extLst>
                  </p:cNvPr>
                  <p:cNvSpPr/>
                  <p:nvPr/>
                </p:nvSpPr>
                <p:spPr>
                  <a:xfrm>
                    <a:off x="6596062" y="3235642"/>
                    <a:ext cx="23812" cy="16192"/>
                  </a:xfrm>
                  <a:custGeom>
                    <a:avLst/>
                    <a:gdLst>
                      <a:gd name="connsiteX0" fmla="*/ 0 w 23812"/>
                      <a:gd name="connsiteY0" fmla="*/ 16192 h 16192"/>
                      <a:gd name="connsiteX1" fmla="*/ 23813 w 23812"/>
                      <a:gd name="connsiteY1" fmla="*/ 3810 h 16192"/>
                      <a:gd name="connsiteX2" fmla="*/ 17145 w 23812"/>
                      <a:gd name="connsiteY2" fmla="*/ 0 h 16192"/>
                      <a:gd name="connsiteX3" fmla="*/ 0 w 23812"/>
                      <a:gd name="connsiteY3" fmla="*/ 9525 h 1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6192">
                        <a:moveTo>
                          <a:pt x="0" y="16192"/>
                        </a:moveTo>
                        <a:lnTo>
                          <a:pt x="23813" y="3810"/>
                        </a:lnTo>
                        <a:lnTo>
                          <a:pt x="17145" y="0"/>
                        </a:lnTo>
                        <a:lnTo>
                          <a:pt x="0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grpSp>
          <p:nvGrpSpPr>
            <p:cNvPr id="512" name="Graphic 801">
              <a:extLst>
                <a:ext uri="{FF2B5EF4-FFF2-40B4-BE49-F238E27FC236}">
                  <a16:creationId xmlns:a16="http://schemas.microsoft.com/office/drawing/2014/main" id="{AFA8C4CC-060C-46EF-93A2-F27D50062CAB}"/>
                </a:ext>
              </a:extLst>
            </p:cNvPr>
            <p:cNvGrpSpPr/>
            <p:nvPr/>
          </p:nvGrpSpPr>
          <p:grpSpPr>
            <a:xfrm>
              <a:off x="5917881" y="3017520"/>
              <a:ext cx="168592" cy="176212"/>
              <a:chOff x="5917881" y="3017520"/>
              <a:chExt cx="168592" cy="176212"/>
            </a:xfrm>
            <a:solidFill>
              <a:schemeClr val="accent1"/>
            </a:solidFill>
          </p:grpSpPr>
          <p:grpSp>
            <p:nvGrpSpPr>
              <p:cNvPr id="703" name="Graphic 801">
                <a:extLst>
                  <a:ext uri="{FF2B5EF4-FFF2-40B4-BE49-F238E27FC236}">
                    <a16:creationId xmlns:a16="http://schemas.microsoft.com/office/drawing/2014/main" id="{9AE58512-703F-4F1D-9882-BC7715D42BE2}"/>
                  </a:ext>
                </a:extLst>
              </p:cNvPr>
              <p:cNvGrpSpPr/>
              <p:nvPr/>
            </p:nvGrpSpPr>
            <p:grpSpPr>
              <a:xfrm>
                <a:off x="6058852" y="3096577"/>
                <a:ext cx="27622" cy="97154"/>
                <a:chOff x="6058852" y="3096577"/>
                <a:chExt cx="27622" cy="97154"/>
              </a:xfrm>
              <a:solidFill>
                <a:schemeClr val="accent1"/>
              </a:solidFill>
            </p:grpSpPr>
            <p:sp>
              <p:nvSpPr>
                <p:cNvPr id="722" name="Freeform: Shape 721">
                  <a:extLst>
                    <a:ext uri="{FF2B5EF4-FFF2-40B4-BE49-F238E27FC236}">
                      <a16:creationId xmlns:a16="http://schemas.microsoft.com/office/drawing/2014/main" id="{3BE10C57-FFFB-4E16-A120-DB0D7D64D05E}"/>
                    </a:ext>
                  </a:extLst>
                </p:cNvPr>
                <p:cNvSpPr/>
                <p:nvPr/>
              </p:nvSpPr>
              <p:spPr>
                <a:xfrm>
                  <a:off x="6058852" y="3096577"/>
                  <a:ext cx="27622" cy="97154"/>
                </a:xfrm>
                <a:custGeom>
                  <a:avLst/>
                  <a:gdLst>
                    <a:gd name="connsiteX0" fmla="*/ 27622 w 27622"/>
                    <a:gd name="connsiteY0" fmla="*/ 16192 h 97154"/>
                    <a:gd name="connsiteX1" fmla="*/ 27622 w 27622"/>
                    <a:gd name="connsiteY1" fmla="*/ 97155 h 97154"/>
                    <a:gd name="connsiteX2" fmla="*/ 0 w 27622"/>
                    <a:gd name="connsiteY2" fmla="*/ 80963 h 97154"/>
                    <a:gd name="connsiteX3" fmla="*/ 0 w 27622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97154">
                      <a:moveTo>
                        <a:pt x="27622" y="16192"/>
                      </a:moveTo>
                      <a:lnTo>
                        <a:pt x="27622" y="97155"/>
                      </a:lnTo>
                      <a:lnTo>
                        <a:pt x="0" y="809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723" name="Graphic 801">
                  <a:extLst>
                    <a:ext uri="{FF2B5EF4-FFF2-40B4-BE49-F238E27FC236}">
                      <a16:creationId xmlns:a16="http://schemas.microsoft.com/office/drawing/2014/main" id="{D2C9E0B4-8FC1-40C9-B668-E5BA7A6E4CEE}"/>
                    </a:ext>
                  </a:extLst>
                </p:cNvPr>
                <p:cNvGrpSpPr/>
                <p:nvPr/>
              </p:nvGrpSpPr>
              <p:grpSpPr>
                <a:xfrm>
                  <a:off x="6060756" y="3100387"/>
                  <a:ext cx="23812" cy="89534"/>
                  <a:chOff x="6060756" y="3100387"/>
                  <a:chExt cx="23812" cy="89534"/>
                </a:xfrm>
                <a:solidFill>
                  <a:schemeClr val="accent1"/>
                </a:solidFill>
              </p:grpSpPr>
              <p:sp>
                <p:nvSpPr>
                  <p:cNvPr id="724" name="Freeform: Shape 723">
                    <a:extLst>
                      <a:ext uri="{FF2B5EF4-FFF2-40B4-BE49-F238E27FC236}">
                        <a16:creationId xmlns:a16="http://schemas.microsoft.com/office/drawing/2014/main" id="{171516A5-EFED-43E5-BF95-8C133269E25E}"/>
                      </a:ext>
                    </a:extLst>
                  </p:cNvPr>
                  <p:cNvSpPr/>
                  <p:nvPr/>
                </p:nvSpPr>
                <p:spPr>
                  <a:xfrm>
                    <a:off x="6060756" y="3100387"/>
                    <a:ext cx="23812" cy="89534"/>
                  </a:xfrm>
                  <a:custGeom>
                    <a:avLst/>
                    <a:gdLst>
                      <a:gd name="connsiteX0" fmla="*/ 23813 w 23812"/>
                      <a:gd name="connsiteY0" fmla="*/ 13335 h 89534"/>
                      <a:gd name="connsiteX1" fmla="*/ 0 w 23812"/>
                      <a:gd name="connsiteY1" fmla="*/ 0 h 89534"/>
                      <a:gd name="connsiteX2" fmla="*/ 0 w 23812"/>
                      <a:gd name="connsiteY2" fmla="*/ 76200 h 89534"/>
                      <a:gd name="connsiteX3" fmla="*/ 23813 w 23812"/>
                      <a:gd name="connsiteY3" fmla="*/ 89535 h 89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9534">
                        <a:moveTo>
                          <a:pt x="23813" y="13335"/>
                        </a:moveTo>
                        <a:lnTo>
                          <a:pt x="0" y="0"/>
                        </a:lnTo>
                        <a:lnTo>
                          <a:pt x="0" y="76200"/>
                        </a:lnTo>
                        <a:lnTo>
                          <a:pt x="23813" y="8953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725" name="Freeform: Shape 724">
                    <a:extLst>
                      <a:ext uri="{FF2B5EF4-FFF2-40B4-BE49-F238E27FC236}">
                        <a16:creationId xmlns:a16="http://schemas.microsoft.com/office/drawing/2014/main" id="{F54F3C6A-043A-44CB-AE54-08A2D33562E3}"/>
                      </a:ext>
                    </a:extLst>
                  </p:cNvPr>
                  <p:cNvSpPr/>
                  <p:nvPr/>
                </p:nvSpPr>
                <p:spPr>
                  <a:xfrm>
                    <a:off x="6067424" y="3104197"/>
                    <a:ext cx="17144" cy="78105"/>
                  </a:xfrm>
                  <a:custGeom>
                    <a:avLst/>
                    <a:gdLst>
                      <a:gd name="connsiteX0" fmla="*/ 0 w 17144"/>
                      <a:gd name="connsiteY0" fmla="*/ 0 h 78105"/>
                      <a:gd name="connsiteX1" fmla="*/ 0 w 17144"/>
                      <a:gd name="connsiteY1" fmla="*/ 68580 h 78105"/>
                      <a:gd name="connsiteX2" fmla="*/ 17145 w 17144"/>
                      <a:gd name="connsiteY2" fmla="*/ 78105 h 78105"/>
                      <a:gd name="connsiteX3" fmla="*/ 17145 w 17144"/>
                      <a:gd name="connsiteY3" fmla="*/ 9525 h 781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8105">
                        <a:moveTo>
                          <a:pt x="0" y="0"/>
                        </a:moveTo>
                        <a:lnTo>
                          <a:pt x="0" y="68580"/>
                        </a:lnTo>
                        <a:lnTo>
                          <a:pt x="17145" y="78105"/>
                        </a:lnTo>
                        <a:lnTo>
                          <a:pt x="17145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726" name="Freeform: Shape 725">
                    <a:extLst>
                      <a:ext uri="{FF2B5EF4-FFF2-40B4-BE49-F238E27FC236}">
                        <a16:creationId xmlns:a16="http://schemas.microsoft.com/office/drawing/2014/main" id="{93EE9828-B4A7-449C-963A-FD114F0DF514}"/>
                      </a:ext>
                    </a:extLst>
                  </p:cNvPr>
                  <p:cNvSpPr/>
                  <p:nvPr/>
                </p:nvSpPr>
                <p:spPr>
                  <a:xfrm>
                    <a:off x="6060756" y="3142297"/>
                    <a:ext cx="23812" cy="16192"/>
                  </a:xfrm>
                  <a:custGeom>
                    <a:avLst/>
                    <a:gdLst>
                      <a:gd name="connsiteX0" fmla="*/ 23813 w 23812"/>
                      <a:gd name="connsiteY0" fmla="*/ 16193 h 16192"/>
                      <a:gd name="connsiteX1" fmla="*/ 0 w 23812"/>
                      <a:gd name="connsiteY1" fmla="*/ 3810 h 16192"/>
                      <a:gd name="connsiteX2" fmla="*/ 6668 w 23812"/>
                      <a:gd name="connsiteY2" fmla="*/ 0 h 16192"/>
                      <a:gd name="connsiteX3" fmla="*/ 23813 w 23812"/>
                      <a:gd name="connsiteY3" fmla="*/ 9525 h 1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6192">
                        <a:moveTo>
                          <a:pt x="23813" y="16193"/>
                        </a:moveTo>
                        <a:lnTo>
                          <a:pt x="0" y="3810"/>
                        </a:lnTo>
                        <a:lnTo>
                          <a:pt x="6668" y="0"/>
                        </a:lnTo>
                        <a:lnTo>
                          <a:pt x="23813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704" name="Graphic 801">
                <a:extLst>
                  <a:ext uri="{FF2B5EF4-FFF2-40B4-BE49-F238E27FC236}">
                    <a16:creationId xmlns:a16="http://schemas.microsoft.com/office/drawing/2014/main" id="{18C3416D-5A17-4648-A165-E5AB7061704D}"/>
                  </a:ext>
                </a:extLst>
              </p:cNvPr>
              <p:cNvGrpSpPr/>
              <p:nvPr/>
            </p:nvGrpSpPr>
            <p:grpSpPr>
              <a:xfrm>
                <a:off x="6012179" y="3070859"/>
                <a:ext cx="27622" cy="96202"/>
                <a:chOff x="6012179" y="3070859"/>
                <a:chExt cx="27622" cy="96202"/>
              </a:xfrm>
              <a:solidFill>
                <a:schemeClr val="accent1"/>
              </a:solidFill>
            </p:grpSpPr>
            <p:sp>
              <p:nvSpPr>
                <p:cNvPr id="717" name="Freeform: Shape 716">
                  <a:extLst>
                    <a:ext uri="{FF2B5EF4-FFF2-40B4-BE49-F238E27FC236}">
                      <a16:creationId xmlns:a16="http://schemas.microsoft.com/office/drawing/2014/main" id="{45BF8521-6383-4550-BD53-F57D728BA1CB}"/>
                    </a:ext>
                  </a:extLst>
                </p:cNvPr>
                <p:cNvSpPr/>
                <p:nvPr/>
              </p:nvSpPr>
              <p:spPr>
                <a:xfrm>
                  <a:off x="6012179" y="3070859"/>
                  <a:ext cx="27622" cy="96202"/>
                </a:xfrm>
                <a:custGeom>
                  <a:avLst/>
                  <a:gdLst>
                    <a:gd name="connsiteX0" fmla="*/ 27622 w 27622"/>
                    <a:gd name="connsiteY0" fmla="*/ 15240 h 96202"/>
                    <a:gd name="connsiteX1" fmla="*/ 27622 w 27622"/>
                    <a:gd name="connsiteY1" fmla="*/ 96203 h 96202"/>
                    <a:gd name="connsiteX2" fmla="*/ 0 w 27622"/>
                    <a:gd name="connsiteY2" fmla="*/ 80963 h 96202"/>
                    <a:gd name="connsiteX3" fmla="*/ 0 w 27622"/>
                    <a:gd name="connsiteY3" fmla="*/ 0 h 962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96202">
                      <a:moveTo>
                        <a:pt x="27622" y="15240"/>
                      </a:moveTo>
                      <a:lnTo>
                        <a:pt x="27622" y="96203"/>
                      </a:lnTo>
                      <a:lnTo>
                        <a:pt x="0" y="809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718" name="Graphic 801">
                  <a:extLst>
                    <a:ext uri="{FF2B5EF4-FFF2-40B4-BE49-F238E27FC236}">
                      <a16:creationId xmlns:a16="http://schemas.microsoft.com/office/drawing/2014/main" id="{674C917B-8873-4B10-B8EE-50B2B092AEDA}"/>
                    </a:ext>
                  </a:extLst>
                </p:cNvPr>
                <p:cNvGrpSpPr/>
                <p:nvPr/>
              </p:nvGrpSpPr>
              <p:grpSpPr>
                <a:xfrm>
                  <a:off x="6014084" y="3074670"/>
                  <a:ext cx="23812" cy="88582"/>
                  <a:chOff x="6014084" y="3074670"/>
                  <a:chExt cx="23812" cy="88582"/>
                </a:xfrm>
                <a:solidFill>
                  <a:schemeClr val="accent1"/>
                </a:solidFill>
              </p:grpSpPr>
              <p:sp>
                <p:nvSpPr>
                  <p:cNvPr id="719" name="Freeform: Shape 718">
                    <a:extLst>
                      <a:ext uri="{FF2B5EF4-FFF2-40B4-BE49-F238E27FC236}">
                        <a16:creationId xmlns:a16="http://schemas.microsoft.com/office/drawing/2014/main" id="{CAD5FE22-61AD-45CE-AC3A-F14D37612E00}"/>
                      </a:ext>
                    </a:extLst>
                  </p:cNvPr>
                  <p:cNvSpPr/>
                  <p:nvPr/>
                </p:nvSpPr>
                <p:spPr>
                  <a:xfrm>
                    <a:off x="6014084" y="3074670"/>
                    <a:ext cx="23812" cy="88582"/>
                  </a:xfrm>
                  <a:custGeom>
                    <a:avLst/>
                    <a:gdLst>
                      <a:gd name="connsiteX0" fmla="*/ 23813 w 23812"/>
                      <a:gd name="connsiteY0" fmla="*/ 13335 h 88582"/>
                      <a:gd name="connsiteX1" fmla="*/ 0 w 23812"/>
                      <a:gd name="connsiteY1" fmla="*/ 0 h 88582"/>
                      <a:gd name="connsiteX2" fmla="*/ 0 w 23812"/>
                      <a:gd name="connsiteY2" fmla="*/ 75247 h 88582"/>
                      <a:gd name="connsiteX3" fmla="*/ 23813 w 23812"/>
                      <a:gd name="connsiteY3" fmla="*/ 88583 h 8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8582">
                        <a:moveTo>
                          <a:pt x="23813" y="13335"/>
                        </a:moveTo>
                        <a:lnTo>
                          <a:pt x="0" y="0"/>
                        </a:lnTo>
                        <a:lnTo>
                          <a:pt x="0" y="75247"/>
                        </a:lnTo>
                        <a:lnTo>
                          <a:pt x="23813" y="88583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720" name="Freeform: Shape 719">
                    <a:extLst>
                      <a:ext uri="{FF2B5EF4-FFF2-40B4-BE49-F238E27FC236}">
                        <a16:creationId xmlns:a16="http://schemas.microsoft.com/office/drawing/2014/main" id="{99779D3F-F98F-48BA-B503-EAB8D1F760B9}"/>
                      </a:ext>
                    </a:extLst>
                  </p:cNvPr>
                  <p:cNvSpPr/>
                  <p:nvPr/>
                </p:nvSpPr>
                <p:spPr>
                  <a:xfrm>
                    <a:off x="6019799" y="3077527"/>
                    <a:ext cx="18097" cy="79057"/>
                  </a:xfrm>
                  <a:custGeom>
                    <a:avLst/>
                    <a:gdLst>
                      <a:gd name="connsiteX0" fmla="*/ 0 w 18097"/>
                      <a:gd name="connsiteY0" fmla="*/ 0 h 79057"/>
                      <a:gd name="connsiteX1" fmla="*/ 0 w 18097"/>
                      <a:gd name="connsiteY1" fmla="*/ 68580 h 79057"/>
                      <a:gd name="connsiteX2" fmla="*/ 18097 w 18097"/>
                      <a:gd name="connsiteY2" fmla="*/ 79057 h 79057"/>
                      <a:gd name="connsiteX3" fmla="*/ 18097 w 18097"/>
                      <a:gd name="connsiteY3" fmla="*/ 10477 h 790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097" h="79057">
                        <a:moveTo>
                          <a:pt x="0" y="0"/>
                        </a:moveTo>
                        <a:lnTo>
                          <a:pt x="0" y="68580"/>
                        </a:lnTo>
                        <a:lnTo>
                          <a:pt x="18097" y="79057"/>
                        </a:lnTo>
                        <a:lnTo>
                          <a:pt x="18097" y="10477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721" name="Freeform: Shape 720">
                    <a:extLst>
                      <a:ext uri="{FF2B5EF4-FFF2-40B4-BE49-F238E27FC236}">
                        <a16:creationId xmlns:a16="http://schemas.microsoft.com/office/drawing/2014/main" id="{7462C18A-E6A7-45D8-B856-1276E26CD2A0}"/>
                      </a:ext>
                    </a:extLst>
                  </p:cNvPr>
                  <p:cNvSpPr/>
                  <p:nvPr/>
                </p:nvSpPr>
                <p:spPr>
                  <a:xfrm>
                    <a:off x="6014084" y="3115627"/>
                    <a:ext cx="23812" cy="17144"/>
                  </a:xfrm>
                  <a:custGeom>
                    <a:avLst/>
                    <a:gdLst>
                      <a:gd name="connsiteX0" fmla="*/ 23813 w 23812"/>
                      <a:gd name="connsiteY0" fmla="*/ 17145 h 17144"/>
                      <a:gd name="connsiteX1" fmla="*/ 0 w 23812"/>
                      <a:gd name="connsiteY1" fmla="*/ 3810 h 17144"/>
                      <a:gd name="connsiteX2" fmla="*/ 5715 w 23812"/>
                      <a:gd name="connsiteY2" fmla="*/ 0 h 17144"/>
                      <a:gd name="connsiteX3" fmla="*/ 23813 w 23812"/>
                      <a:gd name="connsiteY3" fmla="*/ 9525 h 17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7144">
                        <a:moveTo>
                          <a:pt x="23813" y="17145"/>
                        </a:moveTo>
                        <a:lnTo>
                          <a:pt x="0" y="3810"/>
                        </a:lnTo>
                        <a:lnTo>
                          <a:pt x="5715" y="0"/>
                        </a:lnTo>
                        <a:lnTo>
                          <a:pt x="23813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705" name="Graphic 801">
                <a:extLst>
                  <a:ext uri="{FF2B5EF4-FFF2-40B4-BE49-F238E27FC236}">
                    <a16:creationId xmlns:a16="http://schemas.microsoft.com/office/drawing/2014/main" id="{960A5242-F986-4DE7-AC64-EA652F3039DC}"/>
                  </a:ext>
                </a:extLst>
              </p:cNvPr>
              <p:cNvGrpSpPr/>
              <p:nvPr/>
            </p:nvGrpSpPr>
            <p:grpSpPr>
              <a:xfrm>
                <a:off x="5964554" y="3044190"/>
                <a:ext cx="28575" cy="97154"/>
                <a:chOff x="5964554" y="3044190"/>
                <a:chExt cx="28575" cy="97154"/>
              </a:xfrm>
              <a:solidFill>
                <a:schemeClr val="accent1"/>
              </a:solidFill>
            </p:grpSpPr>
            <p:sp>
              <p:nvSpPr>
                <p:cNvPr id="712" name="Freeform: Shape 711">
                  <a:extLst>
                    <a:ext uri="{FF2B5EF4-FFF2-40B4-BE49-F238E27FC236}">
                      <a16:creationId xmlns:a16="http://schemas.microsoft.com/office/drawing/2014/main" id="{BAC9B380-6AE4-427F-A0AF-69DD39B6B762}"/>
                    </a:ext>
                  </a:extLst>
                </p:cNvPr>
                <p:cNvSpPr/>
                <p:nvPr/>
              </p:nvSpPr>
              <p:spPr>
                <a:xfrm>
                  <a:off x="5964554" y="3044190"/>
                  <a:ext cx="28575" cy="97154"/>
                </a:xfrm>
                <a:custGeom>
                  <a:avLst/>
                  <a:gdLst>
                    <a:gd name="connsiteX0" fmla="*/ 28575 w 28575"/>
                    <a:gd name="connsiteY0" fmla="*/ 16192 h 97154"/>
                    <a:gd name="connsiteX1" fmla="*/ 28575 w 28575"/>
                    <a:gd name="connsiteY1" fmla="*/ 97155 h 97154"/>
                    <a:gd name="connsiteX2" fmla="*/ 0 w 28575"/>
                    <a:gd name="connsiteY2" fmla="*/ 80963 h 97154"/>
                    <a:gd name="connsiteX3" fmla="*/ 0 w 28575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97154">
                      <a:moveTo>
                        <a:pt x="28575" y="16192"/>
                      </a:moveTo>
                      <a:lnTo>
                        <a:pt x="28575" y="97155"/>
                      </a:lnTo>
                      <a:lnTo>
                        <a:pt x="0" y="809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713" name="Graphic 801">
                  <a:extLst>
                    <a:ext uri="{FF2B5EF4-FFF2-40B4-BE49-F238E27FC236}">
                      <a16:creationId xmlns:a16="http://schemas.microsoft.com/office/drawing/2014/main" id="{6400397D-F099-4BC4-982A-366BCA740DDA}"/>
                    </a:ext>
                  </a:extLst>
                </p:cNvPr>
                <p:cNvGrpSpPr/>
                <p:nvPr/>
              </p:nvGrpSpPr>
              <p:grpSpPr>
                <a:xfrm>
                  <a:off x="5967412" y="3048000"/>
                  <a:ext cx="22859" cy="89534"/>
                  <a:chOff x="5967412" y="3048000"/>
                  <a:chExt cx="22859" cy="89534"/>
                </a:xfrm>
                <a:solidFill>
                  <a:schemeClr val="accent1"/>
                </a:solidFill>
              </p:grpSpPr>
              <p:sp>
                <p:nvSpPr>
                  <p:cNvPr id="714" name="Freeform: Shape 713">
                    <a:extLst>
                      <a:ext uri="{FF2B5EF4-FFF2-40B4-BE49-F238E27FC236}">
                        <a16:creationId xmlns:a16="http://schemas.microsoft.com/office/drawing/2014/main" id="{FF564B39-A11C-4FC8-906F-A7091B5EAB4A}"/>
                      </a:ext>
                    </a:extLst>
                  </p:cNvPr>
                  <p:cNvSpPr/>
                  <p:nvPr/>
                </p:nvSpPr>
                <p:spPr>
                  <a:xfrm>
                    <a:off x="5967412" y="3048000"/>
                    <a:ext cx="22859" cy="89534"/>
                  </a:xfrm>
                  <a:custGeom>
                    <a:avLst/>
                    <a:gdLst>
                      <a:gd name="connsiteX0" fmla="*/ 22860 w 22859"/>
                      <a:gd name="connsiteY0" fmla="*/ 13335 h 89534"/>
                      <a:gd name="connsiteX1" fmla="*/ 0 w 22859"/>
                      <a:gd name="connsiteY1" fmla="*/ 0 h 89534"/>
                      <a:gd name="connsiteX2" fmla="*/ 0 w 22859"/>
                      <a:gd name="connsiteY2" fmla="*/ 76200 h 89534"/>
                      <a:gd name="connsiteX3" fmla="*/ 22860 w 22859"/>
                      <a:gd name="connsiteY3" fmla="*/ 89535 h 89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89534">
                        <a:moveTo>
                          <a:pt x="22860" y="13335"/>
                        </a:moveTo>
                        <a:lnTo>
                          <a:pt x="0" y="0"/>
                        </a:lnTo>
                        <a:lnTo>
                          <a:pt x="0" y="76200"/>
                        </a:lnTo>
                        <a:lnTo>
                          <a:pt x="22860" y="8953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715" name="Freeform: Shape 714">
                    <a:extLst>
                      <a:ext uri="{FF2B5EF4-FFF2-40B4-BE49-F238E27FC236}">
                        <a16:creationId xmlns:a16="http://schemas.microsoft.com/office/drawing/2014/main" id="{3758D5F9-3642-4A46-A6A1-F08D25D0C48E}"/>
                      </a:ext>
                    </a:extLst>
                  </p:cNvPr>
                  <p:cNvSpPr/>
                  <p:nvPr/>
                </p:nvSpPr>
                <p:spPr>
                  <a:xfrm>
                    <a:off x="5973127" y="3051809"/>
                    <a:ext cx="17144" cy="78105"/>
                  </a:xfrm>
                  <a:custGeom>
                    <a:avLst/>
                    <a:gdLst>
                      <a:gd name="connsiteX0" fmla="*/ 0 w 17144"/>
                      <a:gd name="connsiteY0" fmla="*/ 0 h 78105"/>
                      <a:gd name="connsiteX1" fmla="*/ 0 w 17144"/>
                      <a:gd name="connsiteY1" fmla="*/ 68580 h 78105"/>
                      <a:gd name="connsiteX2" fmla="*/ 17145 w 17144"/>
                      <a:gd name="connsiteY2" fmla="*/ 78105 h 78105"/>
                      <a:gd name="connsiteX3" fmla="*/ 17145 w 17144"/>
                      <a:gd name="connsiteY3" fmla="*/ 9525 h 781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8105">
                        <a:moveTo>
                          <a:pt x="0" y="0"/>
                        </a:moveTo>
                        <a:lnTo>
                          <a:pt x="0" y="68580"/>
                        </a:lnTo>
                        <a:lnTo>
                          <a:pt x="17145" y="78105"/>
                        </a:lnTo>
                        <a:lnTo>
                          <a:pt x="17145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716" name="Freeform: Shape 715">
                    <a:extLst>
                      <a:ext uri="{FF2B5EF4-FFF2-40B4-BE49-F238E27FC236}">
                        <a16:creationId xmlns:a16="http://schemas.microsoft.com/office/drawing/2014/main" id="{4B4BA119-E2C2-4CBE-A15F-C0DD8ACA8393}"/>
                      </a:ext>
                    </a:extLst>
                  </p:cNvPr>
                  <p:cNvSpPr/>
                  <p:nvPr/>
                </p:nvSpPr>
                <p:spPr>
                  <a:xfrm>
                    <a:off x="5967412" y="3089909"/>
                    <a:ext cx="22859" cy="16192"/>
                  </a:xfrm>
                  <a:custGeom>
                    <a:avLst/>
                    <a:gdLst>
                      <a:gd name="connsiteX0" fmla="*/ 22860 w 22859"/>
                      <a:gd name="connsiteY0" fmla="*/ 16193 h 16192"/>
                      <a:gd name="connsiteX1" fmla="*/ 0 w 22859"/>
                      <a:gd name="connsiteY1" fmla="*/ 3810 h 16192"/>
                      <a:gd name="connsiteX2" fmla="*/ 5715 w 22859"/>
                      <a:gd name="connsiteY2" fmla="*/ 0 h 16192"/>
                      <a:gd name="connsiteX3" fmla="*/ 22860 w 22859"/>
                      <a:gd name="connsiteY3" fmla="*/ 9525 h 1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16192">
                        <a:moveTo>
                          <a:pt x="22860" y="16193"/>
                        </a:moveTo>
                        <a:lnTo>
                          <a:pt x="0" y="3810"/>
                        </a:lnTo>
                        <a:lnTo>
                          <a:pt x="5715" y="0"/>
                        </a:lnTo>
                        <a:lnTo>
                          <a:pt x="22860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706" name="Graphic 801">
                <a:extLst>
                  <a:ext uri="{FF2B5EF4-FFF2-40B4-BE49-F238E27FC236}">
                    <a16:creationId xmlns:a16="http://schemas.microsoft.com/office/drawing/2014/main" id="{C0E6A675-9331-49C7-A32C-F857BDD03623}"/>
                  </a:ext>
                </a:extLst>
              </p:cNvPr>
              <p:cNvGrpSpPr/>
              <p:nvPr/>
            </p:nvGrpSpPr>
            <p:grpSpPr>
              <a:xfrm>
                <a:off x="5917881" y="3017520"/>
                <a:ext cx="28575" cy="97154"/>
                <a:chOff x="5917881" y="3017520"/>
                <a:chExt cx="28575" cy="97154"/>
              </a:xfrm>
              <a:solidFill>
                <a:schemeClr val="accent1"/>
              </a:solidFill>
            </p:grpSpPr>
            <p:sp>
              <p:nvSpPr>
                <p:cNvPr id="707" name="Freeform: Shape 706">
                  <a:extLst>
                    <a:ext uri="{FF2B5EF4-FFF2-40B4-BE49-F238E27FC236}">
                      <a16:creationId xmlns:a16="http://schemas.microsoft.com/office/drawing/2014/main" id="{A29C084E-3BEB-42F8-A7B2-6DA6DBC7E815}"/>
                    </a:ext>
                  </a:extLst>
                </p:cNvPr>
                <p:cNvSpPr/>
                <p:nvPr/>
              </p:nvSpPr>
              <p:spPr>
                <a:xfrm>
                  <a:off x="5917881" y="3017520"/>
                  <a:ext cx="28575" cy="97154"/>
                </a:xfrm>
                <a:custGeom>
                  <a:avLst/>
                  <a:gdLst>
                    <a:gd name="connsiteX0" fmla="*/ 28575 w 28575"/>
                    <a:gd name="connsiteY0" fmla="*/ 16192 h 97154"/>
                    <a:gd name="connsiteX1" fmla="*/ 28575 w 28575"/>
                    <a:gd name="connsiteY1" fmla="*/ 97155 h 97154"/>
                    <a:gd name="connsiteX2" fmla="*/ 0 w 28575"/>
                    <a:gd name="connsiteY2" fmla="*/ 81915 h 97154"/>
                    <a:gd name="connsiteX3" fmla="*/ 0 w 28575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97154">
                      <a:moveTo>
                        <a:pt x="28575" y="16192"/>
                      </a:moveTo>
                      <a:lnTo>
                        <a:pt x="28575" y="97155"/>
                      </a:lnTo>
                      <a:lnTo>
                        <a:pt x="0" y="8191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708" name="Graphic 801">
                  <a:extLst>
                    <a:ext uri="{FF2B5EF4-FFF2-40B4-BE49-F238E27FC236}">
                      <a16:creationId xmlns:a16="http://schemas.microsoft.com/office/drawing/2014/main" id="{89BB135D-8E22-4BC9-B1B2-79EC8AB9968C}"/>
                    </a:ext>
                  </a:extLst>
                </p:cNvPr>
                <p:cNvGrpSpPr/>
                <p:nvPr/>
              </p:nvGrpSpPr>
              <p:grpSpPr>
                <a:xfrm>
                  <a:off x="5920739" y="3022282"/>
                  <a:ext cx="22859" cy="88582"/>
                  <a:chOff x="5920739" y="3022282"/>
                  <a:chExt cx="22859" cy="88582"/>
                </a:xfrm>
                <a:solidFill>
                  <a:schemeClr val="accent1"/>
                </a:solidFill>
              </p:grpSpPr>
              <p:sp>
                <p:nvSpPr>
                  <p:cNvPr id="709" name="Freeform: Shape 708">
                    <a:extLst>
                      <a:ext uri="{FF2B5EF4-FFF2-40B4-BE49-F238E27FC236}">
                        <a16:creationId xmlns:a16="http://schemas.microsoft.com/office/drawing/2014/main" id="{151A84E0-8625-4ABA-BBCD-4C2AD7B0F301}"/>
                      </a:ext>
                    </a:extLst>
                  </p:cNvPr>
                  <p:cNvSpPr/>
                  <p:nvPr/>
                </p:nvSpPr>
                <p:spPr>
                  <a:xfrm>
                    <a:off x="5920739" y="3022282"/>
                    <a:ext cx="22859" cy="88582"/>
                  </a:xfrm>
                  <a:custGeom>
                    <a:avLst/>
                    <a:gdLst>
                      <a:gd name="connsiteX0" fmla="*/ 22860 w 22859"/>
                      <a:gd name="connsiteY0" fmla="*/ 12382 h 88582"/>
                      <a:gd name="connsiteX1" fmla="*/ 0 w 22859"/>
                      <a:gd name="connsiteY1" fmla="*/ 0 h 88582"/>
                      <a:gd name="connsiteX2" fmla="*/ 0 w 22859"/>
                      <a:gd name="connsiteY2" fmla="*/ 75247 h 88582"/>
                      <a:gd name="connsiteX3" fmla="*/ 22860 w 22859"/>
                      <a:gd name="connsiteY3" fmla="*/ 88583 h 8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88582">
                        <a:moveTo>
                          <a:pt x="22860" y="12382"/>
                        </a:moveTo>
                        <a:lnTo>
                          <a:pt x="0" y="0"/>
                        </a:lnTo>
                        <a:lnTo>
                          <a:pt x="0" y="75247"/>
                        </a:lnTo>
                        <a:lnTo>
                          <a:pt x="22860" y="88583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710" name="Freeform: Shape 709">
                    <a:extLst>
                      <a:ext uri="{FF2B5EF4-FFF2-40B4-BE49-F238E27FC236}">
                        <a16:creationId xmlns:a16="http://schemas.microsoft.com/office/drawing/2014/main" id="{E8FF48EA-A708-4AB3-8728-DF93F9ADE3D4}"/>
                      </a:ext>
                    </a:extLst>
                  </p:cNvPr>
                  <p:cNvSpPr/>
                  <p:nvPr/>
                </p:nvSpPr>
                <p:spPr>
                  <a:xfrm>
                    <a:off x="5926454" y="3025139"/>
                    <a:ext cx="17144" cy="79057"/>
                  </a:xfrm>
                  <a:custGeom>
                    <a:avLst/>
                    <a:gdLst>
                      <a:gd name="connsiteX0" fmla="*/ 0 w 17144"/>
                      <a:gd name="connsiteY0" fmla="*/ 0 h 79057"/>
                      <a:gd name="connsiteX1" fmla="*/ 0 w 17144"/>
                      <a:gd name="connsiteY1" fmla="*/ 68580 h 79057"/>
                      <a:gd name="connsiteX2" fmla="*/ 17145 w 17144"/>
                      <a:gd name="connsiteY2" fmla="*/ 79057 h 79057"/>
                      <a:gd name="connsiteX3" fmla="*/ 17145 w 17144"/>
                      <a:gd name="connsiteY3" fmla="*/ 9525 h 790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9057">
                        <a:moveTo>
                          <a:pt x="0" y="0"/>
                        </a:moveTo>
                        <a:lnTo>
                          <a:pt x="0" y="68580"/>
                        </a:lnTo>
                        <a:lnTo>
                          <a:pt x="17145" y="79057"/>
                        </a:lnTo>
                        <a:lnTo>
                          <a:pt x="17145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711" name="Freeform: Shape 710">
                    <a:extLst>
                      <a:ext uri="{FF2B5EF4-FFF2-40B4-BE49-F238E27FC236}">
                        <a16:creationId xmlns:a16="http://schemas.microsoft.com/office/drawing/2014/main" id="{53B31193-4F87-46AA-9456-DE2DF4906E6F}"/>
                      </a:ext>
                    </a:extLst>
                  </p:cNvPr>
                  <p:cNvSpPr/>
                  <p:nvPr/>
                </p:nvSpPr>
                <p:spPr>
                  <a:xfrm>
                    <a:off x="5920739" y="3063240"/>
                    <a:ext cx="22859" cy="17144"/>
                  </a:xfrm>
                  <a:custGeom>
                    <a:avLst/>
                    <a:gdLst>
                      <a:gd name="connsiteX0" fmla="*/ 22860 w 22859"/>
                      <a:gd name="connsiteY0" fmla="*/ 17145 h 17144"/>
                      <a:gd name="connsiteX1" fmla="*/ 0 w 22859"/>
                      <a:gd name="connsiteY1" fmla="*/ 3810 h 17144"/>
                      <a:gd name="connsiteX2" fmla="*/ 5715 w 22859"/>
                      <a:gd name="connsiteY2" fmla="*/ 0 h 17144"/>
                      <a:gd name="connsiteX3" fmla="*/ 22860 w 22859"/>
                      <a:gd name="connsiteY3" fmla="*/ 9525 h 17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17144">
                        <a:moveTo>
                          <a:pt x="22860" y="17145"/>
                        </a:moveTo>
                        <a:lnTo>
                          <a:pt x="0" y="3810"/>
                        </a:lnTo>
                        <a:lnTo>
                          <a:pt x="5715" y="0"/>
                        </a:lnTo>
                        <a:lnTo>
                          <a:pt x="22860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grpSp>
          <p:nvGrpSpPr>
            <p:cNvPr id="513" name="Graphic 801">
              <a:extLst>
                <a:ext uri="{FF2B5EF4-FFF2-40B4-BE49-F238E27FC236}">
                  <a16:creationId xmlns:a16="http://schemas.microsoft.com/office/drawing/2014/main" id="{3258D7AD-0744-47ED-8B3A-03165326F7DC}"/>
                </a:ext>
              </a:extLst>
            </p:cNvPr>
            <p:cNvGrpSpPr/>
            <p:nvPr/>
          </p:nvGrpSpPr>
          <p:grpSpPr>
            <a:xfrm>
              <a:off x="6241731" y="3342322"/>
              <a:ext cx="168592" cy="175260"/>
              <a:chOff x="6241731" y="3342322"/>
              <a:chExt cx="168592" cy="175260"/>
            </a:xfrm>
            <a:solidFill>
              <a:schemeClr val="accent1"/>
            </a:solidFill>
          </p:grpSpPr>
          <p:grpSp>
            <p:nvGrpSpPr>
              <p:cNvPr id="679" name="Graphic 801">
                <a:extLst>
                  <a:ext uri="{FF2B5EF4-FFF2-40B4-BE49-F238E27FC236}">
                    <a16:creationId xmlns:a16="http://schemas.microsoft.com/office/drawing/2014/main" id="{6E39B913-468F-4C51-B45F-9F20BF0FFDA1}"/>
                  </a:ext>
                </a:extLst>
              </p:cNvPr>
              <p:cNvGrpSpPr/>
              <p:nvPr/>
            </p:nvGrpSpPr>
            <p:grpSpPr>
              <a:xfrm>
                <a:off x="6382702" y="3420427"/>
                <a:ext cx="27622" cy="97154"/>
                <a:chOff x="6382702" y="3420427"/>
                <a:chExt cx="27622" cy="97154"/>
              </a:xfrm>
              <a:solidFill>
                <a:schemeClr val="accent1"/>
              </a:solidFill>
            </p:grpSpPr>
            <p:sp>
              <p:nvSpPr>
                <p:cNvPr id="698" name="Freeform: Shape 697">
                  <a:extLst>
                    <a:ext uri="{FF2B5EF4-FFF2-40B4-BE49-F238E27FC236}">
                      <a16:creationId xmlns:a16="http://schemas.microsoft.com/office/drawing/2014/main" id="{666B2D99-8586-45DA-9931-2F17156B9BD3}"/>
                    </a:ext>
                  </a:extLst>
                </p:cNvPr>
                <p:cNvSpPr/>
                <p:nvPr/>
              </p:nvSpPr>
              <p:spPr>
                <a:xfrm>
                  <a:off x="6382702" y="3420427"/>
                  <a:ext cx="27622" cy="97154"/>
                </a:xfrm>
                <a:custGeom>
                  <a:avLst/>
                  <a:gdLst>
                    <a:gd name="connsiteX0" fmla="*/ 27622 w 27622"/>
                    <a:gd name="connsiteY0" fmla="*/ 16192 h 97154"/>
                    <a:gd name="connsiteX1" fmla="*/ 27622 w 27622"/>
                    <a:gd name="connsiteY1" fmla="*/ 97155 h 97154"/>
                    <a:gd name="connsiteX2" fmla="*/ 0 w 27622"/>
                    <a:gd name="connsiteY2" fmla="*/ 81915 h 97154"/>
                    <a:gd name="connsiteX3" fmla="*/ 0 w 27622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97154">
                      <a:moveTo>
                        <a:pt x="27622" y="16192"/>
                      </a:moveTo>
                      <a:lnTo>
                        <a:pt x="27622" y="97155"/>
                      </a:lnTo>
                      <a:lnTo>
                        <a:pt x="0" y="8191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699" name="Graphic 801">
                  <a:extLst>
                    <a:ext uri="{FF2B5EF4-FFF2-40B4-BE49-F238E27FC236}">
                      <a16:creationId xmlns:a16="http://schemas.microsoft.com/office/drawing/2014/main" id="{AE1A0B26-7138-4831-9A3F-B5A79ECC4271}"/>
                    </a:ext>
                  </a:extLst>
                </p:cNvPr>
                <p:cNvGrpSpPr/>
                <p:nvPr/>
              </p:nvGrpSpPr>
              <p:grpSpPr>
                <a:xfrm>
                  <a:off x="6384606" y="3425190"/>
                  <a:ext cx="23812" cy="88582"/>
                  <a:chOff x="6384606" y="3425190"/>
                  <a:chExt cx="23812" cy="88582"/>
                </a:xfrm>
                <a:solidFill>
                  <a:schemeClr val="accent1"/>
                </a:solidFill>
              </p:grpSpPr>
              <p:sp>
                <p:nvSpPr>
                  <p:cNvPr id="700" name="Freeform: Shape 699">
                    <a:extLst>
                      <a:ext uri="{FF2B5EF4-FFF2-40B4-BE49-F238E27FC236}">
                        <a16:creationId xmlns:a16="http://schemas.microsoft.com/office/drawing/2014/main" id="{F786926E-683C-4320-BB14-0508ACEA7C3C}"/>
                      </a:ext>
                    </a:extLst>
                  </p:cNvPr>
                  <p:cNvSpPr/>
                  <p:nvPr/>
                </p:nvSpPr>
                <p:spPr>
                  <a:xfrm>
                    <a:off x="6384606" y="3425190"/>
                    <a:ext cx="23812" cy="88582"/>
                  </a:xfrm>
                  <a:custGeom>
                    <a:avLst/>
                    <a:gdLst>
                      <a:gd name="connsiteX0" fmla="*/ 23813 w 23812"/>
                      <a:gd name="connsiteY0" fmla="*/ 12382 h 88582"/>
                      <a:gd name="connsiteX1" fmla="*/ 0 w 23812"/>
                      <a:gd name="connsiteY1" fmla="*/ 0 h 88582"/>
                      <a:gd name="connsiteX2" fmla="*/ 0 w 23812"/>
                      <a:gd name="connsiteY2" fmla="*/ 75247 h 88582"/>
                      <a:gd name="connsiteX3" fmla="*/ 23813 w 23812"/>
                      <a:gd name="connsiteY3" fmla="*/ 88582 h 8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8582">
                        <a:moveTo>
                          <a:pt x="23813" y="12382"/>
                        </a:moveTo>
                        <a:lnTo>
                          <a:pt x="0" y="0"/>
                        </a:lnTo>
                        <a:lnTo>
                          <a:pt x="0" y="75247"/>
                        </a:lnTo>
                        <a:lnTo>
                          <a:pt x="23813" y="88582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701" name="Freeform: Shape 700">
                    <a:extLst>
                      <a:ext uri="{FF2B5EF4-FFF2-40B4-BE49-F238E27FC236}">
                        <a16:creationId xmlns:a16="http://schemas.microsoft.com/office/drawing/2014/main" id="{7266F4CC-2742-41ED-BF80-61171808DFFB}"/>
                      </a:ext>
                    </a:extLst>
                  </p:cNvPr>
                  <p:cNvSpPr/>
                  <p:nvPr/>
                </p:nvSpPr>
                <p:spPr>
                  <a:xfrm>
                    <a:off x="6391274" y="3428047"/>
                    <a:ext cx="17144" cy="78105"/>
                  </a:xfrm>
                  <a:custGeom>
                    <a:avLst/>
                    <a:gdLst>
                      <a:gd name="connsiteX0" fmla="*/ 0 w 17144"/>
                      <a:gd name="connsiteY0" fmla="*/ 0 h 78105"/>
                      <a:gd name="connsiteX1" fmla="*/ 0 w 17144"/>
                      <a:gd name="connsiteY1" fmla="*/ 68580 h 78105"/>
                      <a:gd name="connsiteX2" fmla="*/ 17145 w 17144"/>
                      <a:gd name="connsiteY2" fmla="*/ 78105 h 78105"/>
                      <a:gd name="connsiteX3" fmla="*/ 17145 w 17144"/>
                      <a:gd name="connsiteY3" fmla="*/ 9525 h 781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8105">
                        <a:moveTo>
                          <a:pt x="0" y="0"/>
                        </a:moveTo>
                        <a:lnTo>
                          <a:pt x="0" y="68580"/>
                        </a:lnTo>
                        <a:lnTo>
                          <a:pt x="17145" y="78105"/>
                        </a:lnTo>
                        <a:lnTo>
                          <a:pt x="17145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702" name="Freeform: Shape 701">
                    <a:extLst>
                      <a:ext uri="{FF2B5EF4-FFF2-40B4-BE49-F238E27FC236}">
                        <a16:creationId xmlns:a16="http://schemas.microsoft.com/office/drawing/2014/main" id="{D0AF4E9C-4AE0-4FEA-B844-B792373CCF35}"/>
                      </a:ext>
                    </a:extLst>
                  </p:cNvPr>
                  <p:cNvSpPr/>
                  <p:nvPr/>
                </p:nvSpPr>
                <p:spPr>
                  <a:xfrm>
                    <a:off x="6384606" y="3466147"/>
                    <a:ext cx="23812" cy="17145"/>
                  </a:xfrm>
                  <a:custGeom>
                    <a:avLst/>
                    <a:gdLst>
                      <a:gd name="connsiteX0" fmla="*/ 23813 w 23812"/>
                      <a:gd name="connsiteY0" fmla="*/ 17145 h 17145"/>
                      <a:gd name="connsiteX1" fmla="*/ 0 w 23812"/>
                      <a:gd name="connsiteY1" fmla="*/ 3810 h 17145"/>
                      <a:gd name="connsiteX2" fmla="*/ 6668 w 23812"/>
                      <a:gd name="connsiteY2" fmla="*/ 0 h 17145"/>
                      <a:gd name="connsiteX3" fmla="*/ 23813 w 23812"/>
                      <a:gd name="connsiteY3" fmla="*/ 9525 h 171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7145">
                        <a:moveTo>
                          <a:pt x="23813" y="17145"/>
                        </a:moveTo>
                        <a:lnTo>
                          <a:pt x="0" y="3810"/>
                        </a:lnTo>
                        <a:lnTo>
                          <a:pt x="6668" y="0"/>
                        </a:lnTo>
                        <a:lnTo>
                          <a:pt x="23813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680" name="Graphic 801">
                <a:extLst>
                  <a:ext uri="{FF2B5EF4-FFF2-40B4-BE49-F238E27FC236}">
                    <a16:creationId xmlns:a16="http://schemas.microsoft.com/office/drawing/2014/main" id="{182C0360-E7DE-4191-B817-6C66E6738BC4}"/>
                  </a:ext>
                </a:extLst>
              </p:cNvPr>
              <p:cNvGrpSpPr/>
              <p:nvPr/>
            </p:nvGrpSpPr>
            <p:grpSpPr>
              <a:xfrm>
                <a:off x="6335077" y="3394709"/>
                <a:ext cx="28575" cy="97155"/>
                <a:chOff x="6335077" y="3394709"/>
                <a:chExt cx="28575" cy="97155"/>
              </a:xfrm>
              <a:solidFill>
                <a:schemeClr val="accent1"/>
              </a:solidFill>
            </p:grpSpPr>
            <p:sp>
              <p:nvSpPr>
                <p:cNvPr id="693" name="Freeform: Shape 692">
                  <a:extLst>
                    <a:ext uri="{FF2B5EF4-FFF2-40B4-BE49-F238E27FC236}">
                      <a16:creationId xmlns:a16="http://schemas.microsoft.com/office/drawing/2014/main" id="{24445F1B-D5C3-4DC7-88A5-0730E80EA01E}"/>
                    </a:ext>
                  </a:extLst>
                </p:cNvPr>
                <p:cNvSpPr/>
                <p:nvPr/>
              </p:nvSpPr>
              <p:spPr>
                <a:xfrm>
                  <a:off x="6335077" y="3394709"/>
                  <a:ext cx="28575" cy="97155"/>
                </a:xfrm>
                <a:custGeom>
                  <a:avLst/>
                  <a:gdLst>
                    <a:gd name="connsiteX0" fmla="*/ 28575 w 28575"/>
                    <a:gd name="connsiteY0" fmla="*/ 15240 h 97155"/>
                    <a:gd name="connsiteX1" fmla="*/ 28575 w 28575"/>
                    <a:gd name="connsiteY1" fmla="*/ 97155 h 97155"/>
                    <a:gd name="connsiteX2" fmla="*/ 0 w 28575"/>
                    <a:gd name="connsiteY2" fmla="*/ 80963 h 97155"/>
                    <a:gd name="connsiteX3" fmla="*/ 0 w 28575"/>
                    <a:gd name="connsiteY3" fmla="*/ 0 h 971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97155">
                      <a:moveTo>
                        <a:pt x="28575" y="15240"/>
                      </a:moveTo>
                      <a:lnTo>
                        <a:pt x="28575" y="97155"/>
                      </a:lnTo>
                      <a:lnTo>
                        <a:pt x="0" y="809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694" name="Graphic 801">
                  <a:extLst>
                    <a:ext uri="{FF2B5EF4-FFF2-40B4-BE49-F238E27FC236}">
                      <a16:creationId xmlns:a16="http://schemas.microsoft.com/office/drawing/2014/main" id="{520E596B-D7BE-4DF8-8E54-26D695C16C5C}"/>
                    </a:ext>
                  </a:extLst>
                </p:cNvPr>
                <p:cNvGrpSpPr/>
                <p:nvPr/>
              </p:nvGrpSpPr>
              <p:grpSpPr>
                <a:xfrm>
                  <a:off x="6337934" y="3398520"/>
                  <a:ext cx="23812" cy="88582"/>
                  <a:chOff x="6337934" y="3398520"/>
                  <a:chExt cx="23812" cy="88582"/>
                </a:xfrm>
                <a:solidFill>
                  <a:schemeClr val="accent1"/>
                </a:solidFill>
              </p:grpSpPr>
              <p:sp>
                <p:nvSpPr>
                  <p:cNvPr id="695" name="Freeform: Shape 694">
                    <a:extLst>
                      <a:ext uri="{FF2B5EF4-FFF2-40B4-BE49-F238E27FC236}">
                        <a16:creationId xmlns:a16="http://schemas.microsoft.com/office/drawing/2014/main" id="{EA2D5603-C23B-43FF-9F25-0CC5F279364A}"/>
                      </a:ext>
                    </a:extLst>
                  </p:cNvPr>
                  <p:cNvSpPr/>
                  <p:nvPr/>
                </p:nvSpPr>
                <p:spPr>
                  <a:xfrm>
                    <a:off x="6337934" y="3398520"/>
                    <a:ext cx="23812" cy="88582"/>
                  </a:xfrm>
                  <a:custGeom>
                    <a:avLst/>
                    <a:gdLst>
                      <a:gd name="connsiteX0" fmla="*/ 23813 w 23812"/>
                      <a:gd name="connsiteY0" fmla="*/ 13335 h 88582"/>
                      <a:gd name="connsiteX1" fmla="*/ 0 w 23812"/>
                      <a:gd name="connsiteY1" fmla="*/ 0 h 88582"/>
                      <a:gd name="connsiteX2" fmla="*/ 0 w 23812"/>
                      <a:gd name="connsiteY2" fmla="*/ 76200 h 88582"/>
                      <a:gd name="connsiteX3" fmla="*/ 23813 w 23812"/>
                      <a:gd name="connsiteY3" fmla="*/ 88583 h 8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8582">
                        <a:moveTo>
                          <a:pt x="23813" y="13335"/>
                        </a:moveTo>
                        <a:lnTo>
                          <a:pt x="0" y="0"/>
                        </a:lnTo>
                        <a:lnTo>
                          <a:pt x="0" y="76200"/>
                        </a:lnTo>
                        <a:lnTo>
                          <a:pt x="23813" y="88583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696" name="Freeform: Shape 695">
                    <a:extLst>
                      <a:ext uri="{FF2B5EF4-FFF2-40B4-BE49-F238E27FC236}">
                        <a16:creationId xmlns:a16="http://schemas.microsoft.com/office/drawing/2014/main" id="{54C2F770-7045-4BB7-BA4A-B0FA1F85FB3A}"/>
                      </a:ext>
                    </a:extLst>
                  </p:cNvPr>
                  <p:cNvSpPr/>
                  <p:nvPr/>
                </p:nvSpPr>
                <p:spPr>
                  <a:xfrm>
                    <a:off x="6343649" y="3402329"/>
                    <a:ext cx="18097" cy="78104"/>
                  </a:xfrm>
                  <a:custGeom>
                    <a:avLst/>
                    <a:gdLst>
                      <a:gd name="connsiteX0" fmla="*/ 0 w 18097"/>
                      <a:gd name="connsiteY0" fmla="*/ 0 h 78104"/>
                      <a:gd name="connsiteX1" fmla="*/ 0 w 18097"/>
                      <a:gd name="connsiteY1" fmla="*/ 68580 h 78104"/>
                      <a:gd name="connsiteX2" fmla="*/ 18097 w 18097"/>
                      <a:gd name="connsiteY2" fmla="*/ 78105 h 78104"/>
                      <a:gd name="connsiteX3" fmla="*/ 18097 w 18097"/>
                      <a:gd name="connsiteY3" fmla="*/ 9525 h 78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097" h="78104">
                        <a:moveTo>
                          <a:pt x="0" y="0"/>
                        </a:moveTo>
                        <a:lnTo>
                          <a:pt x="0" y="68580"/>
                        </a:lnTo>
                        <a:lnTo>
                          <a:pt x="18097" y="78105"/>
                        </a:lnTo>
                        <a:lnTo>
                          <a:pt x="18097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697" name="Freeform: Shape 696">
                    <a:extLst>
                      <a:ext uri="{FF2B5EF4-FFF2-40B4-BE49-F238E27FC236}">
                        <a16:creationId xmlns:a16="http://schemas.microsoft.com/office/drawing/2014/main" id="{783B5D1E-EC82-479F-936E-4688350BCBAD}"/>
                      </a:ext>
                    </a:extLst>
                  </p:cNvPr>
                  <p:cNvSpPr/>
                  <p:nvPr/>
                </p:nvSpPr>
                <p:spPr>
                  <a:xfrm>
                    <a:off x="6337934" y="3439477"/>
                    <a:ext cx="23812" cy="17144"/>
                  </a:xfrm>
                  <a:custGeom>
                    <a:avLst/>
                    <a:gdLst>
                      <a:gd name="connsiteX0" fmla="*/ 23813 w 23812"/>
                      <a:gd name="connsiteY0" fmla="*/ 17145 h 17144"/>
                      <a:gd name="connsiteX1" fmla="*/ 0 w 23812"/>
                      <a:gd name="connsiteY1" fmla="*/ 3810 h 17144"/>
                      <a:gd name="connsiteX2" fmla="*/ 5715 w 23812"/>
                      <a:gd name="connsiteY2" fmla="*/ 0 h 17144"/>
                      <a:gd name="connsiteX3" fmla="*/ 23813 w 23812"/>
                      <a:gd name="connsiteY3" fmla="*/ 10477 h 17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7144">
                        <a:moveTo>
                          <a:pt x="23813" y="17145"/>
                        </a:moveTo>
                        <a:lnTo>
                          <a:pt x="0" y="3810"/>
                        </a:lnTo>
                        <a:lnTo>
                          <a:pt x="5715" y="0"/>
                        </a:lnTo>
                        <a:lnTo>
                          <a:pt x="23813" y="10477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681" name="Graphic 801">
                <a:extLst>
                  <a:ext uri="{FF2B5EF4-FFF2-40B4-BE49-F238E27FC236}">
                    <a16:creationId xmlns:a16="http://schemas.microsoft.com/office/drawing/2014/main" id="{78B35DD8-4A00-48DF-966F-89164699C6D9}"/>
                  </a:ext>
                </a:extLst>
              </p:cNvPr>
              <p:cNvGrpSpPr/>
              <p:nvPr/>
            </p:nvGrpSpPr>
            <p:grpSpPr>
              <a:xfrm>
                <a:off x="6288404" y="3368040"/>
                <a:ext cx="28575" cy="97154"/>
                <a:chOff x="6288404" y="3368040"/>
                <a:chExt cx="28575" cy="97154"/>
              </a:xfrm>
              <a:solidFill>
                <a:schemeClr val="accent1"/>
              </a:solidFill>
            </p:grpSpPr>
            <p:sp>
              <p:nvSpPr>
                <p:cNvPr id="688" name="Freeform: Shape 687">
                  <a:extLst>
                    <a:ext uri="{FF2B5EF4-FFF2-40B4-BE49-F238E27FC236}">
                      <a16:creationId xmlns:a16="http://schemas.microsoft.com/office/drawing/2014/main" id="{4449F049-C4B4-4341-8E41-59A2108F0974}"/>
                    </a:ext>
                  </a:extLst>
                </p:cNvPr>
                <p:cNvSpPr/>
                <p:nvPr/>
              </p:nvSpPr>
              <p:spPr>
                <a:xfrm>
                  <a:off x="6288404" y="3368040"/>
                  <a:ext cx="28575" cy="97154"/>
                </a:xfrm>
                <a:custGeom>
                  <a:avLst/>
                  <a:gdLst>
                    <a:gd name="connsiteX0" fmla="*/ 28575 w 28575"/>
                    <a:gd name="connsiteY0" fmla="*/ 16192 h 97154"/>
                    <a:gd name="connsiteX1" fmla="*/ 28575 w 28575"/>
                    <a:gd name="connsiteY1" fmla="*/ 97155 h 97154"/>
                    <a:gd name="connsiteX2" fmla="*/ 0 w 28575"/>
                    <a:gd name="connsiteY2" fmla="*/ 81915 h 97154"/>
                    <a:gd name="connsiteX3" fmla="*/ 0 w 28575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97154">
                      <a:moveTo>
                        <a:pt x="28575" y="16192"/>
                      </a:moveTo>
                      <a:lnTo>
                        <a:pt x="28575" y="97155"/>
                      </a:lnTo>
                      <a:lnTo>
                        <a:pt x="0" y="8191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689" name="Graphic 801">
                  <a:extLst>
                    <a:ext uri="{FF2B5EF4-FFF2-40B4-BE49-F238E27FC236}">
                      <a16:creationId xmlns:a16="http://schemas.microsoft.com/office/drawing/2014/main" id="{A71E0538-FD1A-4913-A6E9-3B4B096AB5D6}"/>
                    </a:ext>
                  </a:extLst>
                </p:cNvPr>
                <p:cNvGrpSpPr/>
                <p:nvPr/>
              </p:nvGrpSpPr>
              <p:grpSpPr>
                <a:xfrm>
                  <a:off x="6291262" y="3371850"/>
                  <a:ext cx="22859" cy="89534"/>
                  <a:chOff x="6291262" y="3371850"/>
                  <a:chExt cx="22859" cy="89534"/>
                </a:xfrm>
                <a:solidFill>
                  <a:schemeClr val="accent1"/>
                </a:solidFill>
              </p:grpSpPr>
              <p:sp>
                <p:nvSpPr>
                  <p:cNvPr id="690" name="Freeform: Shape 689">
                    <a:extLst>
                      <a:ext uri="{FF2B5EF4-FFF2-40B4-BE49-F238E27FC236}">
                        <a16:creationId xmlns:a16="http://schemas.microsoft.com/office/drawing/2014/main" id="{382F70A4-B8F4-4D72-BB08-CD89CF0508FD}"/>
                      </a:ext>
                    </a:extLst>
                  </p:cNvPr>
                  <p:cNvSpPr/>
                  <p:nvPr/>
                </p:nvSpPr>
                <p:spPr>
                  <a:xfrm>
                    <a:off x="6291262" y="3371850"/>
                    <a:ext cx="22859" cy="89534"/>
                  </a:xfrm>
                  <a:custGeom>
                    <a:avLst/>
                    <a:gdLst>
                      <a:gd name="connsiteX0" fmla="*/ 22860 w 22859"/>
                      <a:gd name="connsiteY0" fmla="*/ 13335 h 89534"/>
                      <a:gd name="connsiteX1" fmla="*/ 0 w 22859"/>
                      <a:gd name="connsiteY1" fmla="*/ 0 h 89534"/>
                      <a:gd name="connsiteX2" fmla="*/ 0 w 22859"/>
                      <a:gd name="connsiteY2" fmla="*/ 76200 h 89534"/>
                      <a:gd name="connsiteX3" fmla="*/ 22860 w 22859"/>
                      <a:gd name="connsiteY3" fmla="*/ 89535 h 89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89534">
                        <a:moveTo>
                          <a:pt x="22860" y="13335"/>
                        </a:moveTo>
                        <a:lnTo>
                          <a:pt x="0" y="0"/>
                        </a:lnTo>
                        <a:lnTo>
                          <a:pt x="0" y="76200"/>
                        </a:lnTo>
                        <a:lnTo>
                          <a:pt x="22860" y="8953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691" name="Freeform: Shape 690">
                    <a:extLst>
                      <a:ext uri="{FF2B5EF4-FFF2-40B4-BE49-F238E27FC236}">
                        <a16:creationId xmlns:a16="http://schemas.microsoft.com/office/drawing/2014/main" id="{45832A98-0C77-4EE8-82B0-E15E217441D6}"/>
                      </a:ext>
                    </a:extLst>
                  </p:cNvPr>
                  <p:cNvSpPr/>
                  <p:nvPr/>
                </p:nvSpPr>
                <p:spPr>
                  <a:xfrm>
                    <a:off x="6296977" y="3375659"/>
                    <a:ext cx="17144" cy="78105"/>
                  </a:xfrm>
                  <a:custGeom>
                    <a:avLst/>
                    <a:gdLst>
                      <a:gd name="connsiteX0" fmla="*/ 0 w 17144"/>
                      <a:gd name="connsiteY0" fmla="*/ 0 h 78105"/>
                      <a:gd name="connsiteX1" fmla="*/ 0 w 17144"/>
                      <a:gd name="connsiteY1" fmla="*/ 68580 h 78105"/>
                      <a:gd name="connsiteX2" fmla="*/ 17145 w 17144"/>
                      <a:gd name="connsiteY2" fmla="*/ 78105 h 78105"/>
                      <a:gd name="connsiteX3" fmla="*/ 17145 w 17144"/>
                      <a:gd name="connsiteY3" fmla="*/ 9525 h 781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8105">
                        <a:moveTo>
                          <a:pt x="0" y="0"/>
                        </a:moveTo>
                        <a:lnTo>
                          <a:pt x="0" y="68580"/>
                        </a:lnTo>
                        <a:lnTo>
                          <a:pt x="17145" y="78105"/>
                        </a:lnTo>
                        <a:lnTo>
                          <a:pt x="17145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692" name="Freeform: Shape 691">
                    <a:extLst>
                      <a:ext uri="{FF2B5EF4-FFF2-40B4-BE49-F238E27FC236}">
                        <a16:creationId xmlns:a16="http://schemas.microsoft.com/office/drawing/2014/main" id="{9CDAFEED-13D4-43EE-BA1A-713FABC222C6}"/>
                      </a:ext>
                    </a:extLst>
                  </p:cNvPr>
                  <p:cNvSpPr/>
                  <p:nvPr/>
                </p:nvSpPr>
                <p:spPr>
                  <a:xfrm>
                    <a:off x="6291262" y="3413759"/>
                    <a:ext cx="22859" cy="17145"/>
                  </a:xfrm>
                  <a:custGeom>
                    <a:avLst/>
                    <a:gdLst>
                      <a:gd name="connsiteX0" fmla="*/ 22860 w 22859"/>
                      <a:gd name="connsiteY0" fmla="*/ 17145 h 17145"/>
                      <a:gd name="connsiteX1" fmla="*/ 0 w 22859"/>
                      <a:gd name="connsiteY1" fmla="*/ 3810 h 17145"/>
                      <a:gd name="connsiteX2" fmla="*/ 5715 w 22859"/>
                      <a:gd name="connsiteY2" fmla="*/ 0 h 17145"/>
                      <a:gd name="connsiteX3" fmla="*/ 22860 w 22859"/>
                      <a:gd name="connsiteY3" fmla="*/ 9525 h 171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17145">
                        <a:moveTo>
                          <a:pt x="22860" y="17145"/>
                        </a:moveTo>
                        <a:lnTo>
                          <a:pt x="0" y="3810"/>
                        </a:lnTo>
                        <a:lnTo>
                          <a:pt x="5715" y="0"/>
                        </a:lnTo>
                        <a:lnTo>
                          <a:pt x="22860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682" name="Graphic 801">
                <a:extLst>
                  <a:ext uri="{FF2B5EF4-FFF2-40B4-BE49-F238E27FC236}">
                    <a16:creationId xmlns:a16="http://schemas.microsoft.com/office/drawing/2014/main" id="{5CE55675-7BFD-4559-8EC9-1E4A9FC8DF70}"/>
                  </a:ext>
                </a:extLst>
              </p:cNvPr>
              <p:cNvGrpSpPr/>
              <p:nvPr/>
            </p:nvGrpSpPr>
            <p:grpSpPr>
              <a:xfrm>
                <a:off x="6241731" y="3342322"/>
                <a:ext cx="27622" cy="97155"/>
                <a:chOff x="6241731" y="3342322"/>
                <a:chExt cx="27622" cy="97155"/>
              </a:xfrm>
              <a:solidFill>
                <a:schemeClr val="accent1"/>
              </a:solidFill>
            </p:grpSpPr>
            <p:sp>
              <p:nvSpPr>
                <p:cNvPr id="683" name="Freeform: Shape 682">
                  <a:extLst>
                    <a:ext uri="{FF2B5EF4-FFF2-40B4-BE49-F238E27FC236}">
                      <a16:creationId xmlns:a16="http://schemas.microsoft.com/office/drawing/2014/main" id="{0F7E0864-22CA-49C6-870D-39EECD376BD6}"/>
                    </a:ext>
                  </a:extLst>
                </p:cNvPr>
                <p:cNvSpPr/>
                <p:nvPr/>
              </p:nvSpPr>
              <p:spPr>
                <a:xfrm>
                  <a:off x="6241731" y="3342322"/>
                  <a:ext cx="27622" cy="97155"/>
                </a:xfrm>
                <a:custGeom>
                  <a:avLst/>
                  <a:gdLst>
                    <a:gd name="connsiteX0" fmla="*/ 27623 w 27622"/>
                    <a:gd name="connsiteY0" fmla="*/ 15240 h 97155"/>
                    <a:gd name="connsiteX1" fmla="*/ 27623 w 27622"/>
                    <a:gd name="connsiteY1" fmla="*/ 97155 h 97155"/>
                    <a:gd name="connsiteX2" fmla="*/ 0 w 27622"/>
                    <a:gd name="connsiteY2" fmla="*/ 80963 h 97155"/>
                    <a:gd name="connsiteX3" fmla="*/ 0 w 27622"/>
                    <a:gd name="connsiteY3" fmla="*/ 0 h 971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97155">
                      <a:moveTo>
                        <a:pt x="27623" y="15240"/>
                      </a:moveTo>
                      <a:lnTo>
                        <a:pt x="27623" y="97155"/>
                      </a:lnTo>
                      <a:lnTo>
                        <a:pt x="0" y="809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684" name="Graphic 801">
                  <a:extLst>
                    <a:ext uri="{FF2B5EF4-FFF2-40B4-BE49-F238E27FC236}">
                      <a16:creationId xmlns:a16="http://schemas.microsoft.com/office/drawing/2014/main" id="{6F9894AF-8B3E-4999-8FD1-41FF05591662}"/>
                    </a:ext>
                  </a:extLst>
                </p:cNvPr>
                <p:cNvGrpSpPr/>
                <p:nvPr/>
              </p:nvGrpSpPr>
              <p:grpSpPr>
                <a:xfrm>
                  <a:off x="6243637" y="3346132"/>
                  <a:ext cx="23812" cy="88582"/>
                  <a:chOff x="6243637" y="3346132"/>
                  <a:chExt cx="23812" cy="88582"/>
                </a:xfrm>
                <a:solidFill>
                  <a:schemeClr val="accent1"/>
                </a:solidFill>
              </p:grpSpPr>
              <p:sp>
                <p:nvSpPr>
                  <p:cNvPr id="685" name="Freeform: Shape 684">
                    <a:extLst>
                      <a:ext uri="{FF2B5EF4-FFF2-40B4-BE49-F238E27FC236}">
                        <a16:creationId xmlns:a16="http://schemas.microsoft.com/office/drawing/2014/main" id="{2963391A-BBD5-4373-9BB2-8223F4904662}"/>
                      </a:ext>
                    </a:extLst>
                  </p:cNvPr>
                  <p:cNvSpPr/>
                  <p:nvPr/>
                </p:nvSpPr>
                <p:spPr>
                  <a:xfrm>
                    <a:off x="6243637" y="3346132"/>
                    <a:ext cx="23812" cy="88582"/>
                  </a:xfrm>
                  <a:custGeom>
                    <a:avLst/>
                    <a:gdLst>
                      <a:gd name="connsiteX0" fmla="*/ 23813 w 23812"/>
                      <a:gd name="connsiteY0" fmla="*/ 13335 h 88582"/>
                      <a:gd name="connsiteX1" fmla="*/ 0 w 23812"/>
                      <a:gd name="connsiteY1" fmla="*/ 0 h 88582"/>
                      <a:gd name="connsiteX2" fmla="*/ 0 w 23812"/>
                      <a:gd name="connsiteY2" fmla="*/ 76200 h 88582"/>
                      <a:gd name="connsiteX3" fmla="*/ 23813 w 23812"/>
                      <a:gd name="connsiteY3" fmla="*/ 88583 h 8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8582">
                        <a:moveTo>
                          <a:pt x="23813" y="13335"/>
                        </a:moveTo>
                        <a:lnTo>
                          <a:pt x="0" y="0"/>
                        </a:lnTo>
                        <a:lnTo>
                          <a:pt x="0" y="76200"/>
                        </a:lnTo>
                        <a:lnTo>
                          <a:pt x="23813" y="88583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686" name="Freeform: Shape 685">
                    <a:extLst>
                      <a:ext uri="{FF2B5EF4-FFF2-40B4-BE49-F238E27FC236}">
                        <a16:creationId xmlns:a16="http://schemas.microsoft.com/office/drawing/2014/main" id="{F4E82478-E49B-4D45-9B8E-022DB8D4B9CC}"/>
                      </a:ext>
                    </a:extLst>
                  </p:cNvPr>
                  <p:cNvSpPr/>
                  <p:nvPr/>
                </p:nvSpPr>
                <p:spPr>
                  <a:xfrm>
                    <a:off x="6250304" y="3348990"/>
                    <a:ext cx="17144" cy="79057"/>
                  </a:xfrm>
                  <a:custGeom>
                    <a:avLst/>
                    <a:gdLst>
                      <a:gd name="connsiteX0" fmla="*/ 0 w 17144"/>
                      <a:gd name="connsiteY0" fmla="*/ 0 h 79057"/>
                      <a:gd name="connsiteX1" fmla="*/ 0 w 17144"/>
                      <a:gd name="connsiteY1" fmla="*/ 69532 h 79057"/>
                      <a:gd name="connsiteX2" fmla="*/ 17145 w 17144"/>
                      <a:gd name="connsiteY2" fmla="*/ 79057 h 79057"/>
                      <a:gd name="connsiteX3" fmla="*/ 17145 w 17144"/>
                      <a:gd name="connsiteY3" fmla="*/ 10477 h 790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9057">
                        <a:moveTo>
                          <a:pt x="0" y="0"/>
                        </a:moveTo>
                        <a:lnTo>
                          <a:pt x="0" y="69532"/>
                        </a:lnTo>
                        <a:lnTo>
                          <a:pt x="17145" y="79057"/>
                        </a:lnTo>
                        <a:lnTo>
                          <a:pt x="17145" y="10477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687" name="Freeform: Shape 686">
                    <a:extLst>
                      <a:ext uri="{FF2B5EF4-FFF2-40B4-BE49-F238E27FC236}">
                        <a16:creationId xmlns:a16="http://schemas.microsoft.com/office/drawing/2014/main" id="{D1869F55-6CAA-4A05-A876-2879CBB9A1F8}"/>
                      </a:ext>
                    </a:extLst>
                  </p:cNvPr>
                  <p:cNvSpPr/>
                  <p:nvPr/>
                </p:nvSpPr>
                <p:spPr>
                  <a:xfrm>
                    <a:off x="6243637" y="3387090"/>
                    <a:ext cx="23812" cy="17144"/>
                  </a:xfrm>
                  <a:custGeom>
                    <a:avLst/>
                    <a:gdLst>
                      <a:gd name="connsiteX0" fmla="*/ 23813 w 23812"/>
                      <a:gd name="connsiteY0" fmla="*/ 17145 h 17144"/>
                      <a:gd name="connsiteX1" fmla="*/ 0 w 23812"/>
                      <a:gd name="connsiteY1" fmla="*/ 3810 h 17144"/>
                      <a:gd name="connsiteX2" fmla="*/ 6668 w 23812"/>
                      <a:gd name="connsiteY2" fmla="*/ 0 h 17144"/>
                      <a:gd name="connsiteX3" fmla="*/ 23813 w 23812"/>
                      <a:gd name="connsiteY3" fmla="*/ 9525 h 17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7144">
                        <a:moveTo>
                          <a:pt x="23813" y="17145"/>
                        </a:moveTo>
                        <a:lnTo>
                          <a:pt x="0" y="3810"/>
                        </a:lnTo>
                        <a:lnTo>
                          <a:pt x="6668" y="0"/>
                        </a:lnTo>
                        <a:lnTo>
                          <a:pt x="23813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grpSp>
          <p:nvGrpSpPr>
            <p:cNvPr id="514" name="Graphic 801">
              <a:extLst>
                <a:ext uri="{FF2B5EF4-FFF2-40B4-BE49-F238E27FC236}">
                  <a16:creationId xmlns:a16="http://schemas.microsoft.com/office/drawing/2014/main" id="{D07067D2-AC2B-4FED-A802-190F84A28927}"/>
                </a:ext>
              </a:extLst>
            </p:cNvPr>
            <p:cNvGrpSpPr/>
            <p:nvPr/>
          </p:nvGrpSpPr>
          <p:grpSpPr>
            <a:xfrm>
              <a:off x="6456996" y="3329940"/>
              <a:ext cx="169545" cy="176212"/>
              <a:chOff x="6456996" y="3329940"/>
              <a:chExt cx="169545" cy="176212"/>
            </a:xfrm>
            <a:solidFill>
              <a:schemeClr val="accent1"/>
            </a:solidFill>
          </p:grpSpPr>
          <p:grpSp>
            <p:nvGrpSpPr>
              <p:cNvPr id="655" name="Graphic 801">
                <a:extLst>
                  <a:ext uri="{FF2B5EF4-FFF2-40B4-BE49-F238E27FC236}">
                    <a16:creationId xmlns:a16="http://schemas.microsoft.com/office/drawing/2014/main" id="{E29913C8-5127-4257-B936-95EB71B8C570}"/>
                  </a:ext>
                </a:extLst>
              </p:cNvPr>
              <p:cNvGrpSpPr/>
              <p:nvPr/>
            </p:nvGrpSpPr>
            <p:grpSpPr>
              <a:xfrm>
                <a:off x="6456996" y="3408997"/>
                <a:ext cx="28575" cy="97155"/>
                <a:chOff x="6456996" y="3408997"/>
                <a:chExt cx="28575" cy="97155"/>
              </a:xfrm>
              <a:solidFill>
                <a:schemeClr val="accent1"/>
              </a:solidFill>
            </p:grpSpPr>
            <p:sp>
              <p:nvSpPr>
                <p:cNvPr id="674" name="Freeform: Shape 673">
                  <a:extLst>
                    <a:ext uri="{FF2B5EF4-FFF2-40B4-BE49-F238E27FC236}">
                      <a16:creationId xmlns:a16="http://schemas.microsoft.com/office/drawing/2014/main" id="{EF61112D-1C59-49F2-9CCB-3537E826D7B7}"/>
                    </a:ext>
                  </a:extLst>
                </p:cNvPr>
                <p:cNvSpPr/>
                <p:nvPr/>
              </p:nvSpPr>
              <p:spPr>
                <a:xfrm>
                  <a:off x="6456996" y="3408997"/>
                  <a:ext cx="28575" cy="97155"/>
                </a:xfrm>
                <a:custGeom>
                  <a:avLst/>
                  <a:gdLst>
                    <a:gd name="connsiteX0" fmla="*/ 0 w 28575"/>
                    <a:gd name="connsiteY0" fmla="*/ 15240 h 97155"/>
                    <a:gd name="connsiteX1" fmla="*/ 0 w 28575"/>
                    <a:gd name="connsiteY1" fmla="*/ 97155 h 97155"/>
                    <a:gd name="connsiteX2" fmla="*/ 28575 w 28575"/>
                    <a:gd name="connsiteY2" fmla="*/ 80963 h 97155"/>
                    <a:gd name="connsiteX3" fmla="*/ 28575 w 28575"/>
                    <a:gd name="connsiteY3" fmla="*/ 0 h 971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97155">
                      <a:moveTo>
                        <a:pt x="0" y="15240"/>
                      </a:moveTo>
                      <a:lnTo>
                        <a:pt x="0" y="97155"/>
                      </a:lnTo>
                      <a:lnTo>
                        <a:pt x="28575" y="80963"/>
                      </a:lnTo>
                      <a:lnTo>
                        <a:pt x="2857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675" name="Graphic 801">
                  <a:extLst>
                    <a:ext uri="{FF2B5EF4-FFF2-40B4-BE49-F238E27FC236}">
                      <a16:creationId xmlns:a16="http://schemas.microsoft.com/office/drawing/2014/main" id="{C0A67FAB-9CC3-42EE-8266-9401ADE4BE1C}"/>
                    </a:ext>
                  </a:extLst>
                </p:cNvPr>
                <p:cNvGrpSpPr/>
                <p:nvPr/>
              </p:nvGrpSpPr>
              <p:grpSpPr>
                <a:xfrm>
                  <a:off x="6459854" y="3412807"/>
                  <a:ext cx="23812" cy="89534"/>
                  <a:chOff x="6459854" y="3412807"/>
                  <a:chExt cx="23812" cy="89534"/>
                </a:xfrm>
                <a:solidFill>
                  <a:schemeClr val="accent1"/>
                </a:solidFill>
              </p:grpSpPr>
              <p:sp>
                <p:nvSpPr>
                  <p:cNvPr id="676" name="Freeform: Shape 675">
                    <a:extLst>
                      <a:ext uri="{FF2B5EF4-FFF2-40B4-BE49-F238E27FC236}">
                        <a16:creationId xmlns:a16="http://schemas.microsoft.com/office/drawing/2014/main" id="{5520A7EE-55C9-493D-A199-1000B042E05A}"/>
                      </a:ext>
                    </a:extLst>
                  </p:cNvPr>
                  <p:cNvSpPr/>
                  <p:nvPr/>
                </p:nvSpPr>
                <p:spPr>
                  <a:xfrm>
                    <a:off x="6459854" y="3412807"/>
                    <a:ext cx="23812" cy="89534"/>
                  </a:xfrm>
                  <a:custGeom>
                    <a:avLst/>
                    <a:gdLst>
                      <a:gd name="connsiteX0" fmla="*/ 0 w 23812"/>
                      <a:gd name="connsiteY0" fmla="*/ 13335 h 89534"/>
                      <a:gd name="connsiteX1" fmla="*/ 23813 w 23812"/>
                      <a:gd name="connsiteY1" fmla="*/ 0 h 89534"/>
                      <a:gd name="connsiteX2" fmla="*/ 23813 w 23812"/>
                      <a:gd name="connsiteY2" fmla="*/ 76200 h 89534"/>
                      <a:gd name="connsiteX3" fmla="*/ 0 w 23812"/>
                      <a:gd name="connsiteY3" fmla="*/ 89535 h 89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9534">
                        <a:moveTo>
                          <a:pt x="0" y="13335"/>
                        </a:moveTo>
                        <a:lnTo>
                          <a:pt x="23813" y="0"/>
                        </a:lnTo>
                        <a:lnTo>
                          <a:pt x="23813" y="76200"/>
                        </a:lnTo>
                        <a:lnTo>
                          <a:pt x="0" y="8953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677" name="Freeform: Shape 676">
                    <a:extLst>
                      <a:ext uri="{FF2B5EF4-FFF2-40B4-BE49-F238E27FC236}">
                        <a16:creationId xmlns:a16="http://schemas.microsoft.com/office/drawing/2014/main" id="{1B20E758-E659-44AD-9574-987D9FE1EF90}"/>
                      </a:ext>
                    </a:extLst>
                  </p:cNvPr>
                  <p:cNvSpPr/>
                  <p:nvPr/>
                </p:nvSpPr>
                <p:spPr>
                  <a:xfrm>
                    <a:off x="6459854" y="3416617"/>
                    <a:ext cx="17144" cy="78104"/>
                  </a:xfrm>
                  <a:custGeom>
                    <a:avLst/>
                    <a:gdLst>
                      <a:gd name="connsiteX0" fmla="*/ 17145 w 17144"/>
                      <a:gd name="connsiteY0" fmla="*/ 0 h 78104"/>
                      <a:gd name="connsiteX1" fmla="*/ 17145 w 17144"/>
                      <a:gd name="connsiteY1" fmla="*/ 68580 h 78104"/>
                      <a:gd name="connsiteX2" fmla="*/ 0 w 17144"/>
                      <a:gd name="connsiteY2" fmla="*/ 78105 h 78104"/>
                      <a:gd name="connsiteX3" fmla="*/ 0 w 17144"/>
                      <a:gd name="connsiteY3" fmla="*/ 9525 h 78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8104">
                        <a:moveTo>
                          <a:pt x="17145" y="0"/>
                        </a:moveTo>
                        <a:lnTo>
                          <a:pt x="17145" y="68580"/>
                        </a:lnTo>
                        <a:lnTo>
                          <a:pt x="0" y="78105"/>
                        </a:lnTo>
                        <a:lnTo>
                          <a:pt x="0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678" name="Freeform: Shape 677">
                    <a:extLst>
                      <a:ext uri="{FF2B5EF4-FFF2-40B4-BE49-F238E27FC236}">
                        <a16:creationId xmlns:a16="http://schemas.microsoft.com/office/drawing/2014/main" id="{E52455A3-6B5E-4422-9742-98E3408397A8}"/>
                      </a:ext>
                    </a:extLst>
                  </p:cNvPr>
                  <p:cNvSpPr/>
                  <p:nvPr/>
                </p:nvSpPr>
                <p:spPr>
                  <a:xfrm>
                    <a:off x="6459854" y="3454717"/>
                    <a:ext cx="23812" cy="16192"/>
                  </a:xfrm>
                  <a:custGeom>
                    <a:avLst/>
                    <a:gdLst>
                      <a:gd name="connsiteX0" fmla="*/ 0 w 23812"/>
                      <a:gd name="connsiteY0" fmla="*/ 16192 h 16192"/>
                      <a:gd name="connsiteX1" fmla="*/ 23813 w 23812"/>
                      <a:gd name="connsiteY1" fmla="*/ 2858 h 16192"/>
                      <a:gd name="connsiteX2" fmla="*/ 17145 w 23812"/>
                      <a:gd name="connsiteY2" fmla="*/ 0 h 16192"/>
                      <a:gd name="connsiteX3" fmla="*/ 0 w 23812"/>
                      <a:gd name="connsiteY3" fmla="*/ 9525 h 1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6192">
                        <a:moveTo>
                          <a:pt x="0" y="16192"/>
                        </a:moveTo>
                        <a:lnTo>
                          <a:pt x="23813" y="2858"/>
                        </a:lnTo>
                        <a:lnTo>
                          <a:pt x="17145" y="0"/>
                        </a:lnTo>
                        <a:lnTo>
                          <a:pt x="0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656" name="Graphic 801">
                <a:extLst>
                  <a:ext uri="{FF2B5EF4-FFF2-40B4-BE49-F238E27FC236}">
                    <a16:creationId xmlns:a16="http://schemas.microsoft.com/office/drawing/2014/main" id="{DEBA8184-7FDB-421A-9479-30607E04095D}"/>
                  </a:ext>
                </a:extLst>
              </p:cNvPr>
              <p:cNvGrpSpPr/>
              <p:nvPr/>
            </p:nvGrpSpPr>
            <p:grpSpPr>
              <a:xfrm>
                <a:off x="6504621" y="3382327"/>
                <a:ext cx="27622" cy="97154"/>
                <a:chOff x="6504621" y="3382327"/>
                <a:chExt cx="27622" cy="97154"/>
              </a:xfrm>
              <a:solidFill>
                <a:schemeClr val="accent1"/>
              </a:solidFill>
            </p:grpSpPr>
            <p:sp>
              <p:nvSpPr>
                <p:cNvPr id="669" name="Freeform: Shape 668">
                  <a:extLst>
                    <a:ext uri="{FF2B5EF4-FFF2-40B4-BE49-F238E27FC236}">
                      <a16:creationId xmlns:a16="http://schemas.microsoft.com/office/drawing/2014/main" id="{A79F930E-2AF2-45C2-BE99-26C3940E859E}"/>
                    </a:ext>
                  </a:extLst>
                </p:cNvPr>
                <p:cNvSpPr/>
                <p:nvPr/>
              </p:nvSpPr>
              <p:spPr>
                <a:xfrm>
                  <a:off x="6504621" y="3382327"/>
                  <a:ext cx="27622" cy="97154"/>
                </a:xfrm>
                <a:custGeom>
                  <a:avLst/>
                  <a:gdLst>
                    <a:gd name="connsiteX0" fmla="*/ 0 w 27622"/>
                    <a:gd name="connsiteY0" fmla="*/ 16192 h 97154"/>
                    <a:gd name="connsiteX1" fmla="*/ 0 w 27622"/>
                    <a:gd name="connsiteY1" fmla="*/ 97155 h 97154"/>
                    <a:gd name="connsiteX2" fmla="*/ 27622 w 27622"/>
                    <a:gd name="connsiteY2" fmla="*/ 81915 h 97154"/>
                    <a:gd name="connsiteX3" fmla="*/ 27622 w 27622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97154">
                      <a:moveTo>
                        <a:pt x="0" y="16192"/>
                      </a:moveTo>
                      <a:lnTo>
                        <a:pt x="0" y="97155"/>
                      </a:lnTo>
                      <a:lnTo>
                        <a:pt x="27622" y="81915"/>
                      </a:lnTo>
                      <a:lnTo>
                        <a:pt x="27622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670" name="Graphic 801">
                  <a:extLst>
                    <a:ext uri="{FF2B5EF4-FFF2-40B4-BE49-F238E27FC236}">
                      <a16:creationId xmlns:a16="http://schemas.microsoft.com/office/drawing/2014/main" id="{C4957F4E-4E5B-4126-A5A3-830DFBD33634}"/>
                    </a:ext>
                  </a:extLst>
                </p:cNvPr>
                <p:cNvGrpSpPr/>
                <p:nvPr/>
              </p:nvGrpSpPr>
              <p:grpSpPr>
                <a:xfrm>
                  <a:off x="6506527" y="3387090"/>
                  <a:ext cx="23812" cy="88582"/>
                  <a:chOff x="6506527" y="3387090"/>
                  <a:chExt cx="23812" cy="88582"/>
                </a:xfrm>
                <a:solidFill>
                  <a:schemeClr val="accent1"/>
                </a:solidFill>
              </p:grpSpPr>
              <p:sp>
                <p:nvSpPr>
                  <p:cNvPr id="671" name="Freeform: Shape 670">
                    <a:extLst>
                      <a:ext uri="{FF2B5EF4-FFF2-40B4-BE49-F238E27FC236}">
                        <a16:creationId xmlns:a16="http://schemas.microsoft.com/office/drawing/2014/main" id="{1986E56F-FF69-4DFC-A7AA-EA768E655A61}"/>
                      </a:ext>
                    </a:extLst>
                  </p:cNvPr>
                  <p:cNvSpPr/>
                  <p:nvPr/>
                </p:nvSpPr>
                <p:spPr>
                  <a:xfrm>
                    <a:off x="6506527" y="3387090"/>
                    <a:ext cx="23812" cy="88582"/>
                  </a:xfrm>
                  <a:custGeom>
                    <a:avLst/>
                    <a:gdLst>
                      <a:gd name="connsiteX0" fmla="*/ 0 w 23812"/>
                      <a:gd name="connsiteY0" fmla="*/ 12382 h 88582"/>
                      <a:gd name="connsiteX1" fmla="*/ 23813 w 23812"/>
                      <a:gd name="connsiteY1" fmla="*/ 0 h 88582"/>
                      <a:gd name="connsiteX2" fmla="*/ 23813 w 23812"/>
                      <a:gd name="connsiteY2" fmla="*/ 75247 h 88582"/>
                      <a:gd name="connsiteX3" fmla="*/ 0 w 23812"/>
                      <a:gd name="connsiteY3" fmla="*/ 88582 h 8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8582">
                        <a:moveTo>
                          <a:pt x="0" y="12382"/>
                        </a:moveTo>
                        <a:lnTo>
                          <a:pt x="23813" y="0"/>
                        </a:lnTo>
                        <a:lnTo>
                          <a:pt x="23813" y="75247"/>
                        </a:lnTo>
                        <a:lnTo>
                          <a:pt x="0" y="88582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672" name="Freeform: Shape 671">
                    <a:extLst>
                      <a:ext uri="{FF2B5EF4-FFF2-40B4-BE49-F238E27FC236}">
                        <a16:creationId xmlns:a16="http://schemas.microsoft.com/office/drawing/2014/main" id="{4FDB7F7E-A265-41AB-BB04-7A3B5E7691A3}"/>
                      </a:ext>
                    </a:extLst>
                  </p:cNvPr>
                  <p:cNvSpPr/>
                  <p:nvPr/>
                </p:nvSpPr>
                <p:spPr>
                  <a:xfrm>
                    <a:off x="6506527" y="3389947"/>
                    <a:ext cx="17144" cy="78105"/>
                  </a:xfrm>
                  <a:custGeom>
                    <a:avLst/>
                    <a:gdLst>
                      <a:gd name="connsiteX0" fmla="*/ 17145 w 17144"/>
                      <a:gd name="connsiteY0" fmla="*/ 0 h 78105"/>
                      <a:gd name="connsiteX1" fmla="*/ 17145 w 17144"/>
                      <a:gd name="connsiteY1" fmla="*/ 68580 h 78105"/>
                      <a:gd name="connsiteX2" fmla="*/ 0 w 17144"/>
                      <a:gd name="connsiteY2" fmla="*/ 78105 h 78105"/>
                      <a:gd name="connsiteX3" fmla="*/ 0 w 17144"/>
                      <a:gd name="connsiteY3" fmla="*/ 9525 h 781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8105">
                        <a:moveTo>
                          <a:pt x="17145" y="0"/>
                        </a:moveTo>
                        <a:lnTo>
                          <a:pt x="17145" y="68580"/>
                        </a:lnTo>
                        <a:lnTo>
                          <a:pt x="0" y="78105"/>
                        </a:lnTo>
                        <a:lnTo>
                          <a:pt x="0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673" name="Freeform: Shape 672">
                    <a:extLst>
                      <a:ext uri="{FF2B5EF4-FFF2-40B4-BE49-F238E27FC236}">
                        <a16:creationId xmlns:a16="http://schemas.microsoft.com/office/drawing/2014/main" id="{FD4460DA-658F-4C60-9E9A-E643A113F914}"/>
                      </a:ext>
                    </a:extLst>
                  </p:cNvPr>
                  <p:cNvSpPr/>
                  <p:nvPr/>
                </p:nvSpPr>
                <p:spPr>
                  <a:xfrm>
                    <a:off x="6506527" y="3428047"/>
                    <a:ext cx="23812" cy="17145"/>
                  </a:xfrm>
                  <a:custGeom>
                    <a:avLst/>
                    <a:gdLst>
                      <a:gd name="connsiteX0" fmla="*/ 0 w 23812"/>
                      <a:gd name="connsiteY0" fmla="*/ 17145 h 17145"/>
                      <a:gd name="connsiteX1" fmla="*/ 23813 w 23812"/>
                      <a:gd name="connsiteY1" fmla="*/ 3810 h 17145"/>
                      <a:gd name="connsiteX2" fmla="*/ 17145 w 23812"/>
                      <a:gd name="connsiteY2" fmla="*/ 0 h 17145"/>
                      <a:gd name="connsiteX3" fmla="*/ 0 w 23812"/>
                      <a:gd name="connsiteY3" fmla="*/ 9525 h 171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7145">
                        <a:moveTo>
                          <a:pt x="0" y="17145"/>
                        </a:moveTo>
                        <a:lnTo>
                          <a:pt x="23813" y="3810"/>
                        </a:lnTo>
                        <a:lnTo>
                          <a:pt x="17145" y="0"/>
                        </a:lnTo>
                        <a:lnTo>
                          <a:pt x="0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657" name="Graphic 801">
                <a:extLst>
                  <a:ext uri="{FF2B5EF4-FFF2-40B4-BE49-F238E27FC236}">
                    <a16:creationId xmlns:a16="http://schemas.microsoft.com/office/drawing/2014/main" id="{CD973FDD-6379-4309-91A3-C264C0B44908}"/>
                  </a:ext>
                </a:extLst>
              </p:cNvPr>
              <p:cNvGrpSpPr/>
              <p:nvPr/>
            </p:nvGrpSpPr>
            <p:grpSpPr>
              <a:xfrm>
                <a:off x="6551294" y="3356609"/>
                <a:ext cx="28575" cy="97155"/>
                <a:chOff x="6551294" y="3356609"/>
                <a:chExt cx="28575" cy="97155"/>
              </a:xfrm>
              <a:solidFill>
                <a:schemeClr val="accent1"/>
              </a:solidFill>
            </p:grpSpPr>
            <p:sp>
              <p:nvSpPr>
                <p:cNvPr id="664" name="Freeform: Shape 663">
                  <a:extLst>
                    <a:ext uri="{FF2B5EF4-FFF2-40B4-BE49-F238E27FC236}">
                      <a16:creationId xmlns:a16="http://schemas.microsoft.com/office/drawing/2014/main" id="{600CEBC6-2AD5-47E4-9BAA-F361D0BF78CB}"/>
                    </a:ext>
                  </a:extLst>
                </p:cNvPr>
                <p:cNvSpPr/>
                <p:nvPr/>
              </p:nvSpPr>
              <p:spPr>
                <a:xfrm>
                  <a:off x="6551294" y="3356609"/>
                  <a:ext cx="28575" cy="97155"/>
                </a:xfrm>
                <a:custGeom>
                  <a:avLst/>
                  <a:gdLst>
                    <a:gd name="connsiteX0" fmla="*/ 0 w 28575"/>
                    <a:gd name="connsiteY0" fmla="*/ 15240 h 97155"/>
                    <a:gd name="connsiteX1" fmla="*/ 0 w 28575"/>
                    <a:gd name="connsiteY1" fmla="*/ 97155 h 97155"/>
                    <a:gd name="connsiteX2" fmla="*/ 28575 w 28575"/>
                    <a:gd name="connsiteY2" fmla="*/ 80963 h 97155"/>
                    <a:gd name="connsiteX3" fmla="*/ 28575 w 28575"/>
                    <a:gd name="connsiteY3" fmla="*/ 0 h 971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97155">
                      <a:moveTo>
                        <a:pt x="0" y="15240"/>
                      </a:moveTo>
                      <a:lnTo>
                        <a:pt x="0" y="97155"/>
                      </a:lnTo>
                      <a:lnTo>
                        <a:pt x="28575" y="80963"/>
                      </a:lnTo>
                      <a:lnTo>
                        <a:pt x="2857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665" name="Graphic 801">
                  <a:extLst>
                    <a:ext uri="{FF2B5EF4-FFF2-40B4-BE49-F238E27FC236}">
                      <a16:creationId xmlns:a16="http://schemas.microsoft.com/office/drawing/2014/main" id="{109E930A-1C84-4E63-A509-DFB78DC4BEF5}"/>
                    </a:ext>
                  </a:extLst>
                </p:cNvPr>
                <p:cNvGrpSpPr/>
                <p:nvPr/>
              </p:nvGrpSpPr>
              <p:grpSpPr>
                <a:xfrm>
                  <a:off x="6553199" y="3360420"/>
                  <a:ext cx="23812" cy="88582"/>
                  <a:chOff x="6553199" y="3360420"/>
                  <a:chExt cx="23812" cy="88582"/>
                </a:xfrm>
                <a:solidFill>
                  <a:schemeClr val="accent1"/>
                </a:solidFill>
              </p:grpSpPr>
              <p:sp>
                <p:nvSpPr>
                  <p:cNvPr id="666" name="Freeform: Shape 665">
                    <a:extLst>
                      <a:ext uri="{FF2B5EF4-FFF2-40B4-BE49-F238E27FC236}">
                        <a16:creationId xmlns:a16="http://schemas.microsoft.com/office/drawing/2014/main" id="{7BBDC613-0AFA-4CD9-980E-B9C23E24192A}"/>
                      </a:ext>
                    </a:extLst>
                  </p:cNvPr>
                  <p:cNvSpPr/>
                  <p:nvPr/>
                </p:nvSpPr>
                <p:spPr>
                  <a:xfrm>
                    <a:off x="6553199" y="3360420"/>
                    <a:ext cx="23812" cy="88582"/>
                  </a:xfrm>
                  <a:custGeom>
                    <a:avLst/>
                    <a:gdLst>
                      <a:gd name="connsiteX0" fmla="*/ 0 w 23812"/>
                      <a:gd name="connsiteY0" fmla="*/ 13335 h 88582"/>
                      <a:gd name="connsiteX1" fmla="*/ 23813 w 23812"/>
                      <a:gd name="connsiteY1" fmla="*/ 0 h 88582"/>
                      <a:gd name="connsiteX2" fmla="*/ 23813 w 23812"/>
                      <a:gd name="connsiteY2" fmla="*/ 76200 h 88582"/>
                      <a:gd name="connsiteX3" fmla="*/ 0 w 23812"/>
                      <a:gd name="connsiteY3" fmla="*/ 88583 h 8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8582">
                        <a:moveTo>
                          <a:pt x="0" y="13335"/>
                        </a:moveTo>
                        <a:lnTo>
                          <a:pt x="23813" y="0"/>
                        </a:lnTo>
                        <a:lnTo>
                          <a:pt x="23813" y="76200"/>
                        </a:lnTo>
                        <a:lnTo>
                          <a:pt x="0" y="88583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667" name="Freeform: Shape 666">
                    <a:extLst>
                      <a:ext uri="{FF2B5EF4-FFF2-40B4-BE49-F238E27FC236}">
                        <a16:creationId xmlns:a16="http://schemas.microsoft.com/office/drawing/2014/main" id="{A145D1C4-B3E6-4554-82D6-75661455D677}"/>
                      </a:ext>
                    </a:extLst>
                  </p:cNvPr>
                  <p:cNvSpPr/>
                  <p:nvPr/>
                </p:nvSpPr>
                <p:spPr>
                  <a:xfrm>
                    <a:off x="6553199" y="3364229"/>
                    <a:ext cx="18097" cy="78104"/>
                  </a:xfrm>
                  <a:custGeom>
                    <a:avLst/>
                    <a:gdLst>
                      <a:gd name="connsiteX0" fmla="*/ 18097 w 18097"/>
                      <a:gd name="connsiteY0" fmla="*/ 0 h 78104"/>
                      <a:gd name="connsiteX1" fmla="*/ 18097 w 18097"/>
                      <a:gd name="connsiteY1" fmla="*/ 68580 h 78104"/>
                      <a:gd name="connsiteX2" fmla="*/ 0 w 18097"/>
                      <a:gd name="connsiteY2" fmla="*/ 78105 h 78104"/>
                      <a:gd name="connsiteX3" fmla="*/ 0 w 18097"/>
                      <a:gd name="connsiteY3" fmla="*/ 9525 h 78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097" h="78104">
                        <a:moveTo>
                          <a:pt x="18097" y="0"/>
                        </a:moveTo>
                        <a:lnTo>
                          <a:pt x="18097" y="68580"/>
                        </a:lnTo>
                        <a:lnTo>
                          <a:pt x="0" y="78105"/>
                        </a:lnTo>
                        <a:lnTo>
                          <a:pt x="0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668" name="Freeform: Shape 667">
                    <a:extLst>
                      <a:ext uri="{FF2B5EF4-FFF2-40B4-BE49-F238E27FC236}">
                        <a16:creationId xmlns:a16="http://schemas.microsoft.com/office/drawing/2014/main" id="{E7CD2083-6414-44BF-A2C1-A35D44D4A94A}"/>
                      </a:ext>
                    </a:extLst>
                  </p:cNvPr>
                  <p:cNvSpPr/>
                  <p:nvPr/>
                </p:nvSpPr>
                <p:spPr>
                  <a:xfrm>
                    <a:off x="6553199" y="3401377"/>
                    <a:ext cx="23812" cy="17144"/>
                  </a:xfrm>
                  <a:custGeom>
                    <a:avLst/>
                    <a:gdLst>
                      <a:gd name="connsiteX0" fmla="*/ 0 w 23812"/>
                      <a:gd name="connsiteY0" fmla="*/ 17145 h 17144"/>
                      <a:gd name="connsiteX1" fmla="*/ 23813 w 23812"/>
                      <a:gd name="connsiteY1" fmla="*/ 3810 h 17144"/>
                      <a:gd name="connsiteX2" fmla="*/ 18097 w 23812"/>
                      <a:gd name="connsiteY2" fmla="*/ 0 h 17144"/>
                      <a:gd name="connsiteX3" fmla="*/ 0 w 23812"/>
                      <a:gd name="connsiteY3" fmla="*/ 10477 h 17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7144">
                        <a:moveTo>
                          <a:pt x="0" y="17145"/>
                        </a:moveTo>
                        <a:lnTo>
                          <a:pt x="23813" y="3810"/>
                        </a:lnTo>
                        <a:lnTo>
                          <a:pt x="18097" y="0"/>
                        </a:lnTo>
                        <a:lnTo>
                          <a:pt x="0" y="10477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658" name="Graphic 801">
                <a:extLst>
                  <a:ext uri="{FF2B5EF4-FFF2-40B4-BE49-F238E27FC236}">
                    <a16:creationId xmlns:a16="http://schemas.microsoft.com/office/drawing/2014/main" id="{71954D1F-C7F6-4C28-A5B3-02F2ED24C1C8}"/>
                  </a:ext>
                </a:extLst>
              </p:cNvPr>
              <p:cNvGrpSpPr/>
              <p:nvPr/>
            </p:nvGrpSpPr>
            <p:grpSpPr>
              <a:xfrm>
                <a:off x="6597967" y="3329940"/>
                <a:ext cx="28575" cy="97154"/>
                <a:chOff x="6597967" y="3329940"/>
                <a:chExt cx="28575" cy="97154"/>
              </a:xfrm>
              <a:solidFill>
                <a:schemeClr val="accent1"/>
              </a:solidFill>
            </p:grpSpPr>
            <p:sp>
              <p:nvSpPr>
                <p:cNvPr id="659" name="Freeform: Shape 658">
                  <a:extLst>
                    <a:ext uri="{FF2B5EF4-FFF2-40B4-BE49-F238E27FC236}">
                      <a16:creationId xmlns:a16="http://schemas.microsoft.com/office/drawing/2014/main" id="{F1AE307D-79CC-4797-9F2B-939EDE0778B2}"/>
                    </a:ext>
                  </a:extLst>
                </p:cNvPr>
                <p:cNvSpPr/>
                <p:nvPr/>
              </p:nvSpPr>
              <p:spPr>
                <a:xfrm>
                  <a:off x="6597967" y="3329940"/>
                  <a:ext cx="28575" cy="97154"/>
                </a:xfrm>
                <a:custGeom>
                  <a:avLst/>
                  <a:gdLst>
                    <a:gd name="connsiteX0" fmla="*/ 0 w 28575"/>
                    <a:gd name="connsiteY0" fmla="*/ 16192 h 97154"/>
                    <a:gd name="connsiteX1" fmla="*/ 0 w 28575"/>
                    <a:gd name="connsiteY1" fmla="*/ 97155 h 97154"/>
                    <a:gd name="connsiteX2" fmla="*/ 28575 w 28575"/>
                    <a:gd name="connsiteY2" fmla="*/ 81915 h 97154"/>
                    <a:gd name="connsiteX3" fmla="*/ 28575 w 28575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97154">
                      <a:moveTo>
                        <a:pt x="0" y="16192"/>
                      </a:moveTo>
                      <a:lnTo>
                        <a:pt x="0" y="97155"/>
                      </a:lnTo>
                      <a:lnTo>
                        <a:pt x="28575" y="81915"/>
                      </a:lnTo>
                      <a:lnTo>
                        <a:pt x="2857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660" name="Graphic 801">
                  <a:extLst>
                    <a:ext uri="{FF2B5EF4-FFF2-40B4-BE49-F238E27FC236}">
                      <a16:creationId xmlns:a16="http://schemas.microsoft.com/office/drawing/2014/main" id="{106ED382-5088-4A48-B590-84E6EC050026}"/>
                    </a:ext>
                  </a:extLst>
                </p:cNvPr>
                <p:cNvGrpSpPr/>
                <p:nvPr/>
              </p:nvGrpSpPr>
              <p:grpSpPr>
                <a:xfrm>
                  <a:off x="6600824" y="3333750"/>
                  <a:ext cx="22859" cy="89534"/>
                  <a:chOff x="6600824" y="3333750"/>
                  <a:chExt cx="22859" cy="89534"/>
                </a:xfrm>
                <a:solidFill>
                  <a:schemeClr val="accent1"/>
                </a:solidFill>
              </p:grpSpPr>
              <p:sp>
                <p:nvSpPr>
                  <p:cNvPr id="661" name="Freeform: Shape 660">
                    <a:extLst>
                      <a:ext uri="{FF2B5EF4-FFF2-40B4-BE49-F238E27FC236}">
                        <a16:creationId xmlns:a16="http://schemas.microsoft.com/office/drawing/2014/main" id="{4ADEDB95-2A21-415C-A4C4-E29DF3B426CA}"/>
                      </a:ext>
                    </a:extLst>
                  </p:cNvPr>
                  <p:cNvSpPr/>
                  <p:nvPr/>
                </p:nvSpPr>
                <p:spPr>
                  <a:xfrm>
                    <a:off x="6600824" y="3333750"/>
                    <a:ext cx="22859" cy="89534"/>
                  </a:xfrm>
                  <a:custGeom>
                    <a:avLst/>
                    <a:gdLst>
                      <a:gd name="connsiteX0" fmla="*/ 0 w 22859"/>
                      <a:gd name="connsiteY0" fmla="*/ 13335 h 89534"/>
                      <a:gd name="connsiteX1" fmla="*/ 22860 w 22859"/>
                      <a:gd name="connsiteY1" fmla="*/ 0 h 89534"/>
                      <a:gd name="connsiteX2" fmla="*/ 22860 w 22859"/>
                      <a:gd name="connsiteY2" fmla="*/ 76200 h 89534"/>
                      <a:gd name="connsiteX3" fmla="*/ 0 w 22859"/>
                      <a:gd name="connsiteY3" fmla="*/ 89535 h 89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89534">
                        <a:moveTo>
                          <a:pt x="0" y="13335"/>
                        </a:moveTo>
                        <a:lnTo>
                          <a:pt x="22860" y="0"/>
                        </a:lnTo>
                        <a:lnTo>
                          <a:pt x="22860" y="76200"/>
                        </a:lnTo>
                        <a:lnTo>
                          <a:pt x="0" y="8953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662" name="Freeform: Shape 661">
                    <a:extLst>
                      <a:ext uri="{FF2B5EF4-FFF2-40B4-BE49-F238E27FC236}">
                        <a16:creationId xmlns:a16="http://schemas.microsoft.com/office/drawing/2014/main" id="{8D25A401-6A11-4269-B880-11020C8524E3}"/>
                      </a:ext>
                    </a:extLst>
                  </p:cNvPr>
                  <p:cNvSpPr/>
                  <p:nvPr/>
                </p:nvSpPr>
                <p:spPr>
                  <a:xfrm>
                    <a:off x="6600824" y="3337559"/>
                    <a:ext cx="17144" cy="78105"/>
                  </a:xfrm>
                  <a:custGeom>
                    <a:avLst/>
                    <a:gdLst>
                      <a:gd name="connsiteX0" fmla="*/ 17145 w 17144"/>
                      <a:gd name="connsiteY0" fmla="*/ 0 h 78105"/>
                      <a:gd name="connsiteX1" fmla="*/ 17145 w 17144"/>
                      <a:gd name="connsiteY1" fmla="*/ 68580 h 78105"/>
                      <a:gd name="connsiteX2" fmla="*/ 0 w 17144"/>
                      <a:gd name="connsiteY2" fmla="*/ 78105 h 78105"/>
                      <a:gd name="connsiteX3" fmla="*/ 0 w 17144"/>
                      <a:gd name="connsiteY3" fmla="*/ 9525 h 781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8105">
                        <a:moveTo>
                          <a:pt x="17145" y="0"/>
                        </a:moveTo>
                        <a:lnTo>
                          <a:pt x="17145" y="68580"/>
                        </a:lnTo>
                        <a:lnTo>
                          <a:pt x="0" y="78105"/>
                        </a:lnTo>
                        <a:lnTo>
                          <a:pt x="0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663" name="Freeform: Shape 662">
                    <a:extLst>
                      <a:ext uri="{FF2B5EF4-FFF2-40B4-BE49-F238E27FC236}">
                        <a16:creationId xmlns:a16="http://schemas.microsoft.com/office/drawing/2014/main" id="{E414E11E-6011-48A6-A7D3-3E0FD52D1368}"/>
                      </a:ext>
                    </a:extLst>
                  </p:cNvPr>
                  <p:cNvSpPr/>
                  <p:nvPr/>
                </p:nvSpPr>
                <p:spPr>
                  <a:xfrm>
                    <a:off x="6600824" y="3375659"/>
                    <a:ext cx="22859" cy="17145"/>
                  </a:xfrm>
                  <a:custGeom>
                    <a:avLst/>
                    <a:gdLst>
                      <a:gd name="connsiteX0" fmla="*/ 0 w 22859"/>
                      <a:gd name="connsiteY0" fmla="*/ 17145 h 17145"/>
                      <a:gd name="connsiteX1" fmla="*/ 22860 w 22859"/>
                      <a:gd name="connsiteY1" fmla="*/ 3810 h 17145"/>
                      <a:gd name="connsiteX2" fmla="*/ 17145 w 22859"/>
                      <a:gd name="connsiteY2" fmla="*/ 0 h 17145"/>
                      <a:gd name="connsiteX3" fmla="*/ 0 w 22859"/>
                      <a:gd name="connsiteY3" fmla="*/ 9525 h 171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17145">
                        <a:moveTo>
                          <a:pt x="0" y="17145"/>
                        </a:moveTo>
                        <a:lnTo>
                          <a:pt x="22860" y="3810"/>
                        </a:lnTo>
                        <a:lnTo>
                          <a:pt x="17145" y="0"/>
                        </a:lnTo>
                        <a:lnTo>
                          <a:pt x="0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grpSp>
          <p:nvGrpSpPr>
            <p:cNvPr id="515" name="Graphic 801">
              <a:extLst>
                <a:ext uri="{FF2B5EF4-FFF2-40B4-BE49-F238E27FC236}">
                  <a16:creationId xmlns:a16="http://schemas.microsoft.com/office/drawing/2014/main" id="{70C0646A-0496-4F4C-8AAF-8FEEAD85D443}"/>
                </a:ext>
              </a:extLst>
            </p:cNvPr>
            <p:cNvGrpSpPr/>
            <p:nvPr/>
          </p:nvGrpSpPr>
          <p:grpSpPr>
            <a:xfrm>
              <a:off x="5917881" y="3162300"/>
              <a:ext cx="168592" cy="175259"/>
              <a:chOff x="5917881" y="3162300"/>
              <a:chExt cx="168592" cy="175259"/>
            </a:xfrm>
            <a:solidFill>
              <a:schemeClr val="accent1"/>
            </a:solidFill>
          </p:grpSpPr>
          <p:grpSp>
            <p:nvGrpSpPr>
              <p:cNvPr id="631" name="Graphic 801">
                <a:extLst>
                  <a:ext uri="{FF2B5EF4-FFF2-40B4-BE49-F238E27FC236}">
                    <a16:creationId xmlns:a16="http://schemas.microsoft.com/office/drawing/2014/main" id="{7D58E7F0-3167-42DB-8EAA-9EB4AA4403E2}"/>
                  </a:ext>
                </a:extLst>
              </p:cNvPr>
              <p:cNvGrpSpPr/>
              <p:nvPr/>
            </p:nvGrpSpPr>
            <p:grpSpPr>
              <a:xfrm>
                <a:off x="6058852" y="3240404"/>
                <a:ext cx="27622" cy="97154"/>
                <a:chOff x="6058852" y="3240404"/>
                <a:chExt cx="27622" cy="97154"/>
              </a:xfrm>
              <a:solidFill>
                <a:schemeClr val="accent1"/>
              </a:solidFill>
            </p:grpSpPr>
            <p:sp>
              <p:nvSpPr>
                <p:cNvPr id="650" name="Freeform: Shape 649">
                  <a:extLst>
                    <a:ext uri="{FF2B5EF4-FFF2-40B4-BE49-F238E27FC236}">
                      <a16:creationId xmlns:a16="http://schemas.microsoft.com/office/drawing/2014/main" id="{564251EE-C9A6-4BAE-A900-08731351228A}"/>
                    </a:ext>
                  </a:extLst>
                </p:cNvPr>
                <p:cNvSpPr/>
                <p:nvPr/>
              </p:nvSpPr>
              <p:spPr>
                <a:xfrm>
                  <a:off x="6058852" y="3240404"/>
                  <a:ext cx="27622" cy="97154"/>
                </a:xfrm>
                <a:custGeom>
                  <a:avLst/>
                  <a:gdLst>
                    <a:gd name="connsiteX0" fmla="*/ 27622 w 27622"/>
                    <a:gd name="connsiteY0" fmla="*/ 16192 h 97154"/>
                    <a:gd name="connsiteX1" fmla="*/ 27622 w 27622"/>
                    <a:gd name="connsiteY1" fmla="*/ 97155 h 97154"/>
                    <a:gd name="connsiteX2" fmla="*/ 0 w 27622"/>
                    <a:gd name="connsiteY2" fmla="*/ 81915 h 97154"/>
                    <a:gd name="connsiteX3" fmla="*/ 0 w 27622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97154">
                      <a:moveTo>
                        <a:pt x="27622" y="16192"/>
                      </a:moveTo>
                      <a:lnTo>
                        <a:pt x="27622" y="97155"/>
                      </a:lnTo>
                      <a:lnTo>
                        <a:pt x="0" y="8191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651" name="Graphic 801">
                  <a:extLst>
                    <a:ext uri="{FF2B5EF4-FFF2-40B4-BE49-F238E27FC236}">
                      <a16:creationId xmlns:a16="http://schemas.microsoft.com/office/drawing/2014/main" id="{2DEEDC56-A74E-43F3-AC05-501E4A9B4056}"/>
                    </a:ext>
                  </a:extLst>
                </p:cNvPr>
                <p:cNvGrpSpPr/>
                <p:nvPr/>
              </p:nvGrpSpPr>
              <p:grpSpPr>
                <a:xfrm>
                  <a:off x="6060756" y="3245167"/>
                  <a:ext cx="23812" cy="88582"/>
                  <a:chOff x="6060756" y="3245167"/>
                  <a:chExt cx="23812" cy="88582"/>
                </a:xfrm>
                <a:solidFill>
                  <a:schemeClr val="accent1"/>
                </a:solidFill>
              </p:grpSpPr>
              <p:sp>
                <p:nvSpPr>
                  <p:cNvPr id="652" name="Freeform: Shape 651">
                    <a:extLst>
                      <a:ext uri="{FF2B5EF4-FFF2-40B4-BE49-F238E27FC236}">
                        <a16:creationId xmlns:a16="http://schemas.microsoft.com/office/drawing/2014/main" id="{9503F478-93BE-48EA-B393-94606B1FD915}"/>
                      </a:ext>
                    </a:extLst>
                  </p:cNvPr>
                  <p:cNvSpPr/>
                  <p:nvPr/>
                </p:nvSpPr>
                <p:spPr>
                  <a:xfrm>
                    <a:off x="6060756" y="3245167"/>
                    <a:ext cx="23812" cy="88582"/>
                  </a:xfrm>
                  <a:custGeom>
                    <a:avLst/>
                    <a:gdLst>
                      <a:gd name="connsiteX0" fmla="*/ 23813 w 23812"/>
                      <a:gd name="connsiteY0" fmla="*/ 12383 h 88582"/>
                      <a:gd name="connsiteX1" fmla="*/ 0 w 23812"/>
                      <a:gd name="connsiteY1" fmla="*/ 0 h 88582"/>
                      <a:gd name="connsiteX2" fmla="*/ 0 w 23812"/>
                      <a:gd name="connsiteY2" fmla="*/ 75248 h 88582"/>
                      <a:gd name="connsiteX3" fmla="*/ 23813 w 23812"/>
                      <a:gd name="connsiteY3" fmla="*/ 88583 h 8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8582">
                        <a:moveTo>
                          <a:pt x="23813" y="12383"/>
                        </a:moveTo>
                        <a:lnTo>
                          <a:pt x="0" y="0"/>
                        </a:lnTo>
                        <a:lnTo>
                          <a:pt x="0" y="75248"/>
                        </a:lnTo>
                        <a:lnTo>
                          <a:pt x="23813" y="88583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653" name="Freeform: Shape 652">
                    <a:extLst>
                      <a:ext uri="{FF2B5EF4-FFF2-40B4-BE49-F238E27FC236}">
                        <a16:creationId xmlns:a16="http://schemas.microsoft.com/office/drawing/2014/main" id="{290B7AB3-AD20-4FED-9B89-DB06B34E08C7}"/>
                      </a:ext>
                    </a:extLst>
                  </p:cNvPr>
                  <p:cNvSpPr/>
                  <p:nvPr/>
                </p:nvSpPr>
                <p:spPr>
                  <a:xfrm>
                    <a:off x="6067424" y="3248025"/>
                    <a:ext cx="17144" cy="78104"/>
                  </a:xfrm>
                  <a:custGeom>
                    <a:avLst/>
                    <a:gdLst>
                      <a:gd name="connsiteX0" fmla="*/ 0 w 17144"/>
                      <a:gd name="connsiteY0" fmla="*/ 0 h 78104"/>
                      <a:gd name="connsiteX1" fmla="*/ 0 w 17144"/>
                      <a:gd name="connsiteY1" fmla="*/ 68580 h 78104"/>
                      <a:gd name="connsiteX2" fmla="*/ 17145 w 17144"/>
                      <a:gd name="connsiteY2" fmla="*/ 78105 h 78104"/>
                      <a:gd name="connsiteX3" fmla="*/ 17145 w 17144"/>
                      <a:gd name="connsiteY3" fmla="*/ 9525 h 78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8104">
                        <a:moveTo>
                          <a:pt x="0" y="0"/>
                        </a:moveTo>
                        <a:lnTo>
                          <a:pt x="0" y="68580"/>
                        </a:lnTo>
                        <a:lnTo>
                          <a:pt x="17145" y="78105"/>
                        </a:lnTo>
                        <a:lnTo>
                          <a:pt x="17145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654" name="Freeform: Shape 653">
                    <a:extLst>
                      <a:ext uri="{FF2B5EF4-FFF2-40B4-BE49-F238E27FC236}">
                        <a16:creationId xmlns:a16="http://schemas.microsoft.com/office/drawing/2014/main" id="{CFA0E1A1-CB26-42A4-BC68-41C836901567}"/>
                      </a:ext>
                    </a:extLst>
                  </p:cNvPr>
                  <p:cNvSpPr/>
                  <p:nvPr/>
                </p:nvSpPr>
                <p:spPr>
                  <a:xfrm>
                    <a:off x="6060756" y="3286125"/>
                    <a:ext cx="23812" cy="17145"/>
                  </a:xfrm>
                  <a:custGeom>
                    <a:avLst/>
                    <a:gdLst>
                      <a:gd name="connsiteX0" fmla="*/ 23813 w 23812"/>
                      <a:gd name="connsiteY0" fmla="*/ 17145 h 17145"/>
                      <a:gd name="connsiteX1" fmla="*/ 0 w 23812"/>
                      <a:gd name="connsiteY1" fmla="*/ 3810 h 17145"/>
                      <a:gd name="connsiteX2" fmla="*/ 6668 w 23812"/>
                      <a:gd name="connsiteY2" fmla="*/ 0 h 17145"/>
                      <a:gd name="connsiteX3" fmla="*/ 23813 w 23812"/>
                      <a:gd name="connsiteY3" fmla="*/ 9525 h 171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7145">
                        <a:moveTo>
                          <a:pt x="23813" y="17145"/>
                        </a:moveTo>
                        <a:lnTo>
                          <a:pt x="0" y="3810"/>
                        </a:lnTo>
                        <a:lnTo>
                          <a:pt x="6668" y="0"/>
                        </a:lnTo>
                        <a:lnTo>
                          <a:pt x="23813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632" name="Graphic 801">
                <a:extLst>
                  <a:ext uri="{FF2B5EF4-FFF2-40B4-BE49-F238E27FC236}">
                    <a16:creationId xmlns:a16="http://schemas.microsoft.com/office/drawing/2014/main" id="{78D1983E-D7A3-4C71-B6F5-EED9ABD6566A}"/>
                  </a:ext>
                </a:extLst>
              </p:cNvPr>
              <p:cNvGrpSpPr/>
              <p:nvPr/>
            </p:nvGrpSpPr>
            <p:grpSpPr>
              <a:xfrm>
                <a:off x="6012179" y="3214687"/>
                <a:ext cx="27622" cy="97154"/>
                <a:chOff x="6012179" y="3214687"/>
                <a:chExt cx="27622" cy="97154"/>
              </a:xfrm>
              <a:solidFill>
                <a:schemeClr val="accent1"/>
              </a:solidFill>
            </p:grpSpPr>
            <p:sp>
              <p:nvSpPr>
                <p:cNvPr id="645" name="Freeform: Shape 644">
                  <a:extLst>
                    <a:ext uri="{FF2B5EF4-FFF2-40B4-BE49-F238E27FC236}">
                      <a16:creationId xmlns:a16="http://schemas.microsoft.com/office/drawing/2014/main" id="{8627E7BF-48D7-4EAC-B56E-CB62B4B8B4BD}"/>
                    </a:ext>
                  </a:extLst>
                </p:cNvPr>
                <p:cNvSpPr/>
                <p:nvPr/>
              </p:nvSpPr>
              <p:spPr>
                <a:xfrm>
                  <a:off x="6012179" y="3214687"/>
                  <a:ext cx="27622" cy="97154"/>
                </a:xfrm>
                <a:custGeom>
                  <a:avLst/>
                  <a:gdLst>
                    <a:gd name="connsiteX0" fmla="*/ 27622 w 27622"/>
                    <a:gd name="connsiteY0" fmla="*/ 15240 h 97154"/>
                    <a:gd name="connsiteX1" fmla="*/ 27622 w 27622"/>
                    <a:gd name="connsiteY1" fmla="*/ 97155 h 97154"/>
                    <a:gd name="connsiteX2" fmla="*/ 0 w 27622"/>
                    <a:gd name="connsiteY2" fmla="*/ 80963 h 97154"/>
                    <a:gd name="connsiteX3" fmla="*/ 0 w 27622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97154">
                      <a:moveTo>
                        <a:pt x="27622" y="15240"/>
                      </a:moveTo>
                      <a:lnTo>
                        <a:pt x="27622" y="97155"/>
                      </a:lnTo>
                      <a:lnTo>
                        <a:pt x="0" y="809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646" name="Graphic 801">
                  <a:extLst>
                    <a:ext uri="{FF2B5EF4-FFF2-40B4-BE49-F238E27FC236}">
                      <a16:creationId xmlns:a16="http://schemas.microsoft.com/office/drawing/2014/main" id="{BC45F315-9A86-4FC7-AA72-1A5189BA77DC}"/>
                    </a:ext>
                  </a:extLst>
                </p:cNvPr>
                <p:cNvGrpSpPr/>
                <p:nvPr/>
              </p:nvGrpSpPr>
              <p:grpSpPr>
                <a:xfrm>
                  <a:off x="6014084" y="3218497"/>
                  <a:ext cx="23812" cy="88582"/>
                  <a:chOff x="6014084" y="3218497"/>
                  <a:chExt cx="23812" cy="88582"/>
                </a:xfrm>
                <a:solidFill>
                  <a:schemeClr val="accent1"/>
                </a:solidFill>
              </p:grpSpPr>
              <p:sp>
                <p:nvSpPr>
                  <p:cNvPr id="647" name="Freeform: Shape 646">
                    <a:extLst>
                      <a:ext uri="{FF2B5EF4-FFF2-40B4-BE49-F238E27FC236}">
                        <a16:creationId xmlns:a16="http://schemas.microsoft.com/office/drawing/2014/main" id="{83582E85-CF09-4BBD-B9BE-504D08DA684B}"/>
                      </a:ext>
                    </a:extLst>
                  </p:cNvPr>
                  <p:cNvSpPr/>
                  <p:nvPr/>
                </p:nvSpPr>
                <p:spPr>
                  <a:xfrm>
                    <a:off x="6014084" y="3218497"/>
                    <a:ext cx="23812" cy="88582"/>
                  </a:xfrm>
                  <a:custGeom>
                    <a:avLst/>
                    <a:gdLst>
                      <a:gd name="connsiteX0" fmla="*/ 23813 w 23812"/>
                      <a:gd name="connsiteY0" fmla="*/ 13335 h 88582"/>
                      <a:gd name="connsiteX1" fmla="*/ 0 w 23812"/>
                      <a:gd name="connsiteY1" fmla="*/ 0 h 88582"/>
                      <a:gd name="connsiteX2" fmla="*/ 0 w 23812"/>
                      <a:gd name="connsiteY2" fmla="*/ 76200 h 88582"/>
                      <a:gd name="connsiteX3" fmla="*/ 23813 w 23812"/>
                      <a:gd name="connsiteY3" fmla="*/ 88583 h 8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8582">
                        <a:moveTo>
                          <a:pt x="23813" y="13335"/>
                        </a:moveTo>
                        <a:lnTo>
                          <a:pt x="0" y="0"/>
                        </a:lnTo>
                        <a:lnTo>
                          <a:pt x="0" y="76200"/>
                        </a:lnTo>
                        <a:lnTo>
                          <a:pt x="23813" y="88583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648" name="Freeform: Shape 647">
                    <a:extLst>
                      <a:ext uri="{FF2B5EF4-FFF2-40B4-BE49-F238E27FC236}">
                        <a16:creationId xmlns:a16="http://schemas.microsoft.com/office/drawing/2014/main" id="{90B9905B-5E35-453D-B566-1AE2C44A766F}"/>
                      </a:ext>
                    </a:extLst>
                  </p:cNvPr>
                  <p:cNvSpPr/>
                  <p:nvPr/>
                </p:nvSpPr>
                <p:spPr>
                  <a:xfrm>
                    <a:off x="6019799" y="3222307"/>
                    <a:ext cx="18097" cy="78104"/>
                  </a:xfrm>
                  <a:custGeom>
                    <a:avLst/>
                    <a:gdLst>
                      <a:gd name="connsiteX0" fmla="*/ 0 w 18097"/>
                      <a:gd name="connsiteY0" fmla="*/ 0 h 78104"/>
                      <a:gd name="connsiteX1" fmla="*/ 0 w 18097"/>
                      <a:gd name="connsiteY1" fmla="*/ 68580 h 78104"/>
                      <a:gd name="connsiteX2" fmla="*/ 18097 w 18097"/>
                      <a:gd name="connsiteY2" fmla="*/ 78105 h 78104"/>
                      <a:gd name="connsiteX3" fmla="*/ 18097 w 18097"/>
                      <a:gd name="connsiteY3" fmla="*/ 9525 h 78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097" h="78104">
                        <a:moveTo>
                          <a:pt x="0" y="0"/>
                        </a:moveTo>
                        <a:lnTo>
                          <a:pt x="0" y="68580"/>
                        </a:lnTo>
                        <a:lnTo>
                          <a:pt x="18097" y="78105"/>
                        </a:lnTo>
                        <a:lnTo>
                          <a:pt x="18097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649" name="Freeform: Shape 648">
                    <a:extLst>
                      <a:ext uri="{FF2B5EF4-FFF2-40B4-BE49-F238E27FC236}">
                        <a16:creationId xmlns:a16="http://schemas.microsoft.com/office/drawing/2014/main" id="{09B6B725-F624-4D0E-81A3-8414DE3BCB62}"/>
                      </a:ext>
                    </a:extLst>
                  </p:cNvPr>
                  <p:cNvSpPr/>
                  <p:nvPr/>
                </p:nvSpPr>
                <p:spPr>
                  <a:xfrm>
                    <a:off x="6014084" y="3259454"/>
                    <a:ext cx="23812" cy="17145"/>
                  </a:xfrm>
                  <a:custGeom>
                    <a:avLst/>
                    <a:gdLst>
                      <a:gd name="connsiteX0" fmla="*/ 23813 w 23812"/>
                      <a:gd name="connsiteY0" fmla="*/ 17145 h 17145"/>
                      <a:gd name="connsiteX1" fmla="*/ 0 w 23812"/>
                      <a:gd name="connsiteY1" fmla="*/ 3810 h 17145"/>
                      <a:gd name="connsiteX2" fmla="*/ 5715 w 23812"/>
                      <a:gd name="connsiteY2" fmla="*/ 0 h 17145"/>
                      <a:gd name="connsiteX3" fmla="*/ 23813 w 23812"/>
                      <a:gd name="connsiteY3" fmla="*/ 10478 h 171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7145">
                        <a:moveTo>
                          <a:pt x="23813" y="17145"/>
                        </a:moveTo>
                        <a:lnTo>
                          <a:pt x="0" y="3810"/>
                        </a:lnTo>
                        <a:lnTo>
                          <a:pt x="5715" y="0"/>
                        </a:lnTo>
                        <a:lnTo>
                          <a:pt x="23813" y="10478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633" name="Graphic 801">
                <a:extLst>
                  <a:ext uri="{FF2B5EF4-FFF2-40B4-BE49-F238E27FC236}">
                    <a16:creationId xmlns:a16="http://schemas.microsoft.com/office/drawing/2014/main" id="{5AB14E46-1948-4071-B99C-D31E6871A153}"/>
                  </a:ext>
                </a:extLst>
              </p:cNvPr>
              <p:cNvGrpSpPr/>
              <p:nvPr/>
            </p:nvGrpSpPr>
            <p:grpSpPr>
              <a:xfrm>
                <a:off x="5964554" y="3188017"/>
                <a:ext cx="28575" cy="97154"/>
                <a:chOff x="5964554" y="3188017"/>
                <a:chExt cx="28575" cy="97154"/>
              </a:xfrm>
              <a:solidFill>
                <a:schemeClr val="accent1"/>
              </a:solidFill>
            </p:grpSpPr>
            <p:sp>
              <p:nvSpPr>
                <p:cNvPr id="640" name="Freeform: Shape 639">
                  <a:extLst>
                    <a:ext uri="{FF2B5EF4-FFF2-40B4-BE49-F238E27FC236}">
                      <a16:creationId xmlns:a16="http://schemas.microsoft.com/office/drawing/2014/main" id="{5DE2F9F9-10EA-4954-829C-A08951CF3AC5}"/>
                    </a:ext>
                  </a:extLst>
                </p:cNvPr>
                <p:cNvSpPr/>
                <p:nvPr/>
              </p:nvSpPr>
              <p:spPr>
                <a:xfrm>
                  <a:off x="5964554" y="3188017"/>
                  <a:ext cx="28575" cy="97154"/>
                </a:xfrm>
                <a:custGeom>
                  <a:avLst/>
                  <a:gdLst>
                    <a:gd name="connsiteX0" fmla="*/ 28575 w 28575"/>
                    <a:gd name="connsiteY0" fmla="*/ 16192 h 97154"/>
                    <a:gd name="connsiteX1" fmla="*/ 28575 w 28575"/>
                    <a:gd name="connsiteY1" fmla="*/ 97155 h 97154"/>
                    <a:gd name="connsiteX2" fmla="*/ 0 w 28575"/>
                    <a:gd name="connsiteY2" fmla="*/ 81915 h 97154"/>
                    <a:gd name="connsiteX3" fmla="*/ 0 w 28575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97154">
                      <a:moveTo>
                        <a:pt x="28575" y="16192"/>
                      </a:moveTo>
                      <a:lnTo>
                        <a:pt x="28575" y="97155"/>
                      </a:lnTo>
                      <a:lnTo>
                        <a:pt x="0" y="8191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641" name="Graphic 801">
                  <a:extLst>
                    <a:ext uri="{FF2B5EF4-FFF2-40B4-BE49-F238E27FC236}">
                      <a16:creationId xmlns:a16="http://schemas.microsoft.com/office/drawing/2014/main" id="{17AE59FD-DFAD-4928-AD3F-624B300902B1}"/>
                    </a:ext>
                  </a:extLst>
                </p:cNvPr>
                <p:cNvGrpSpPr/>
                <p:nvPr/>
              </p:nvGrpSpPr>
              <p:grpSpPr>
                <a:xfrm>
                  <a:off x="5967412" y="3191827"/>
                  <a:ext cx="22859" cy="89534"/>
                  <a:chOff x="5967412" y="3191827"/>
                  <a:chExt cx="22859" cy="89534"/>
                </a:xfrm>
                <a:solidFill>
                  <a:schemeClr val="accent1"/>
                </a:solidFill>
              </p:grpSpPr>
              <p:sp>
                <p:nvSpPr>
                  <p:cNvPr id="642" name="Freeform: Shape 641">
                    <a:extLst>
                      <a:ext uri="{FF2B5EF4-FFF2-40B4-BE49-F238E27FC236}">
                        <a16:creationId xmlns:a16="http://schemas.microsoft.com/office/drawing/2014/main" id="{A866C069-8510-41A1-AAE6-ED64688A8091}"/>
                      </a:ext>
                    </a:extLst>
                  </p:cNvPr>
                  <p:cNvSpPr/>
                  <p:nvPr/>
                </p:nvSpPr>
                <p:spPr>
                  <a:xfrm>
                    <a:off x="5967412" y="3191827"/>
                    <a:ext cx="22859" cy="89534"/>
                  </a:xfrm>
                  <a:custGeom>
                    <a:avLst/>
                    <a:gdLst>
                      <a:gd name="connsiteX0" fmla="*/ 22860 w 22859"/>
                      <a:gd name="connsiteY0" fmla="*/ 13335 h 89534"/>
                      <a:gd name="connsiteX1" fmla="*/ 0 w 22859"/>
                      <a:gd name="connsiteY1" fmla="*/ 0 h 89534"/>
                      <a:gd name="connsiteX2" fmla="*/ 0 w 22859"/>
                      <a:gd name="connsiteY2" fmla="*/ 76200 h 89534"/>
                      <a:gd name="connsiteX3" fmla="*/ 22860 w 22859"/>
                      <a:gd name="connsiteY3" fmla="*/ 89535 h 89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89534">
                        <a:moveTo>
                          <a:pt x="22860" y="13335"/>
                        </a:moveTo>
                        <a:lnTo>
                          <a:pt x="0" y="0"/>
                        </a:lnTo>
                        <a:lnTo>
                          <a:pt x="0" y="76200"/>
                        </a:lnTo>
                        <a:lnTo>
                          <a:pt x="22860" y="8953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643" name="Freeform: Shape 642">
                    <a:extLst>
                      <a:ext uri="{FF2B5EF4-FFF2-40B4-BE49-F238E27FC236}">
                        <a16:creationId xmlns:a16="http://schemas.microsoft.com/office/drawing/2014/main" id="{88F277D6-24C9-4C4B-9061-9FA6490ECB6B}"/>
                      </a:ext>
                    </a:extLst>
                  </p:cNvPr>
                  <p:cNvSpPr/>
                  <p:nvPr/>
                </p:nvSpPr>
                <p:spPr>
                  <a:xfrm>
                    <a:off x="5973127" y="3195637"/>
                    <a:ext cx="17144" cy="78104"/>
                  </a:xfrm>
                  <a:custGeom>
                    <a:avLst/>
                    <a:gdLst>
                      <a:gd name="connsiteX0" fmla="*/ 0 w 17144"/>
                      <a:gd name="connsiteY0" fmla="*/ 0 h 78104"/>
                      <a:gd name="connsiteX1" fmla="*/ 0 w 17144"/>
                      <a:gd name="connsiteY1" fmla="*/ 68580 h 78104"/>
                      <a:gd name="connsiteX2" fmla="*/ 17145 w 17144"/>
                      <a:gd name="connsiteY2" fmla="*/ 78105 h 78104"/>
                      <a:gd name="connsiteX3" fmla="*/ 17145 w 17144"/>
                      <a:gd name="connsiteY3" fmla="*/ 9525 h 78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8104">
                        <a:moveTo>
                          <a:pt x="0" y="0"/>
                        </a:moveTo>
                        <a:lnTo>
                          <a:pt x="0" y="68580"/>
                        </a:lnTo>
                        <a:lnTo>
                          <a:pt x="17145" y="78105"/>
                        </a:lnTo>
                        <a:lnTo>
                          <a:pt x="17145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644" name="Freeform: Shape 643">
                    <a:extLst>
                      <a:ext uri="{FF2B5EF4-FFF2-40B4-BE49-F238E27FC236}">
                        <a16:creationId xmlns:a16="http://schemas.microsoft.com/office/drawing/2014/main" id="{D99DDB5C-4496-4C24-96B8-1B1573EA19D3}"/>
                      </a:ext>
                    </a:extLst>
                  </p:cNvPr>
                  <p:cNvSpPr/>
                  <p:nvPr/>
                </p:nvSpPr>
                <p:spPr>
                  <a:xfrm>
                    <a:off x="5967412" y="3233737"/>
                    <a:ext cx="22859" cy="17145"/>
                  </a:xfrm>
                  <a:custGeom>
                    <a:avLst/>
                    <a:gdLst>
                      <a:gd name="connsiteX0" fmla="*/ 22860 w 22859"/>
                      <a:gd name="connsiteY0" fmla="*/ 17145 h 17145"/>
                      <a:gd name="connsiteX1" fmla="*/ 0 w 22859"/>
                      <a:gd name="connsiteY1" fmla="*/ 3810 h 17145"/>
                      <a:gd name="connsiteX2" fmla="*/ 5715 w 22859"/>
                      <a:gd name="connsiteY2" fmla="*/ 0 h 17145"/>
                      <a:gd name="connsiteX3" fmla="*/ 22860 w 22859"/>
                      <a:gd name="connsiteY3" fmla="*/ 9525 h 171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17145">
                        <a:moveTo>
                          <a:pt x="22860" y="17145"/>
                        </a:moveTo>
                        <a:lnTo>
                          <a:pt x="0" y="3810"/>
                        </a:lnTo>
                        <a:lnTo>
                          <a:pt x="5715" y="0"/>
                        </a:lnTo>
                        <a:lnTo>
                          <a:pt x="22860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634" name="Graphic 801">
                <a:extLst>
                  <a:ext uri="{FF2B5EF4-FFF2-40B4-BE49-F238E27FC236}">
                    <a16:creationId xmlns:a16="http://schemas.microsoft.com/office/drawing/2014/main" id="{93C7A0AE-EAE2-422E-85AF-BB9A3695D469}"/>
                  </a:ext>
                </a:extLst>
              </p:cNvPr>
              <p:cNvGrpSpPr/>
              <p:nvPr/>
            </p:nvGrpSpPr>
            <p:grpSpPr>
              <a:xfrm>
                <a:off x="5917881" y="3162300"/>
                <a:ext cx="28575" cy="97154"/>
                <a:chOff x="5917881" y="3162300"/>
                <a:chExt cx="28575" cy="97154"/>
              </a:xfrm>
              <a:solidFill>
                <a:schemeClr val="accent1"/>
              </a:solidFill>
            </p:grpSpPr>
            <p:sp>
              <p:nvSpPr>
                <p:cNvPr id="635" name="Freeform: Shape 634">
                  <a:extLst>
                    <a:ext uri="{FF2B5EF4-FFF2-40B4-BE49-F238E27FC236}">
                      <a16:creationId xmlns:a16="http://schemas.microsoft.com/office/drawing/2014/main" id="{BCEEAA6F-2893-44BC-AFE6-C981E092D5CD}"/>
                    </a:ext>
                  </a:extLst>
                </p:cNvPr>
                <p:cNvSpPr/>
                <p:nvPr/>
              </p:nvSpPr>
              <p:spPr>
                <a:xfrm>
                  <a:off x="5917881" y="3162300"/>
                  <a:ext cx="28575" cy="97154"/>
                </a:xfrm>
                <a:custGeom>
                  <a:avLst/>
                  <a:gdLst>
                    <a:gd name="connsiteX0" fmla="*/ 28575 w 28575"/>
                    <a:gd name="connsiteY0" fmla="*/ 15240 h 97154"/>
                    <a:gd name="connsiteX1" fmla="*/ 28575 w 28575"/>
                    <a:gd name="connsiteY1" fmla="*/ 97155 h 97154"/>
                    <a:gd name="connsiteX2" fmla="*/ 0 w 28575"/>
                    <a:gd name="connsiteY2" fmla="*/ 80963 h 97154"/>
                    <a:gd name="connsiteX3" fmla="*/ 0 w 28575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97154">
                      <a:moveTo>
                        <a:pt x="28575" y="15240"/>
                      </a:moveTo>
                      <a:lnTo>
                        <a:pt x="28575" y="97155"/>
                      </a:lnTo>
                      <a:lnTo>
                        <a:pt x="0" y="809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636" name="Graphic 801">
                  <a:extLst>
                    <a:ext uri="{FF2B5EF4-FFF2-40B4-BE49-F238E27FC236}">
                      <a16:creationId xmlns:a16="http://schemas.microsoft.com/office/drawing/2014/main" id="{BA311A3A-102B-449F-A6B0-72ED3931A673}"/>
                    </a:ext>
                  </a:extLst>
                </p:cNvPr>
                <p:cNvGrpSpPr/>
                <p:nvPr/>
              </p:nvGrpSpPr>
              <p:grpSpPr>
                <a:xfrm>
                  <a:off x="5920739" y="3166109"/>
                  <a:ext cx="22859" cy="88582"/>
                  <a:chOff x="5920739" y="3166109"/>
                  <a:chExt cx="22859" cy="88582"/>
                </a:xfrm>
                <a:solidFill>
                  <a:schemeClr val="accent1"/>
                </a:solidFill>
              </p:grpSpPr>
              <p:sp>
                <p:nvSpPr>
                  <p:cNvPr id="637" name="Freeform: Shape 636">
                    <a:extLst>
                      <a:ext uri="{FF2B5EF4-FFF2-40B4-BE49-F238E27FC236}">
                        <a16:creationId xmlns:a16="http://schemas.microsoft.com/office/drawing/2014/main" id="{E4A5D22B-6F07-4176-963D-ABA4E95EF3B5}"/>
                      </a:ext>
                    </a:extLst>
                  </p:cNvPr>
                  <p:cNvSpPr/>
                  <p:nvPr/>
                </p:nvSpPr>
                <p:spPr>
                  <a:xfrm>
                    <a:off x="5920739" y="3166109"/>
                    <a:ext cx="22859" cy="88582"/>
                  </a:xfrm>
                  <a:custGeom>
                    <a:avLst/>
                    <a:gdLst>
                      <a:gd name="connsiteX0" fmla="*/ 22860 w 22859"/>
                      <a:gd name="connsiteY0" fmla="*/ 13335 h 88582"/>
                      <a:gd name="connsiteX1" fmla="*/ 0 w 22859"/>
                      <a:gd name="connsiteY1" fmla="*/ 0 h 88582"/>
                      <a:gd name="connsiteX2" fmla="*/ 0 w 22859"/>
                      <a:gd name="connsiteY2" fmla="*/ 76200 h 88582"/>
                      <a:gd name="connsiteX3" fmla="*/ 22860 w 22859"/>
                      <a:gd name="connsiteY3" fmla="*/ 88583 h 8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88582">
                        <a:moveTo>
                          <a:pt x="22860" y="13335"/>
                        </a:moveTo>
                        <a:lnTo>
                          <a:pt x="0" y="0"/>
                        </a:lnTo>
                        <a:lnTo>
                          <a:pt x="0" y="76200"/>
                        </a:lnTo>
                        <a:lnTo>
                          <a:pt x="22860" y="88583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638" name="Freeform: Shape 637">
                    <a:extLst>
                      <a:ext uri="{FF2B5EF4-FFF2-40B4-BE49-F238E27FC236}">
                        <a16:creationId xmlns:a16="http://schemas.microsoft.com/office/drawing/2014/main" id="{395A99AA-C6FB-4603-9568-AAF67644C6BB}"/>
                      </a:ext>
                    </a:extLst>
                  </p:cNvPr>
                  <p:cNvSpPr/>
                  <p:nvPr/>
                </p:nvSpPr>
                <p:spPr>
                  <a:xfrm>
                    <a:off x="5926454" y="3168967"/>
                    <a:ext cx="17144" cy="79057"/>
                  </a:xfrm>
                  <a:custGeom>
                    <a:avLst/>
                    <a:gdLst>
                      <a:gd name="connsiteX0" fmla="*/ 0 w 17144"/>
                      <a:gd name="connsiteY0" fmla="*/ 0 h 79057"/>
                      <a:gd name="connsiteX1" fmla="*/ 0 w 17144"/>
                      <a:gd name="connsiteY1" fmla="*/ 69533 h 79057"/>
                      <a:gd name="connsiteX2" fmla="*/ 17145 w 17144"/>
                      <a:gd name="connsiteY2" fmla="*/ 79058 h 79057"/>
                      <a:gd name="connsiteX3" fmla="*/ 17145 w 17144"/>
                      <a:gd name="connsiteY3" fmla="*/ 10478 h 790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9057">
                        <a:moveTo>
                          <a:pt x="0" y="0"/>
                        </a:moveTo>
                        <a:lnTo>
                          <a:pt x="0" y="69533"/>
                        </a:lnTo>
                        <a:lnTo>
                          <a:pt x="17145" y="79058"/>
                        </a:lnTo>
                        <a:lnTo>
                          <a:pt x="17145" y="10478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639" name="Freeform: Shape 638">
                    <a:extLst>
                      <a:ext uri="{FF2B5EF4-FFF2-40B4-BE49-F238E27FC236}">
                        <a16:creationId xmlns:a16="http://schemas.microsoft.com/office/drawing/2014/main" id="{93A765A9-ECAA-4FB6-B356-4A782F04C652}"/>
                      </a:ext>
                    </a:extLst>
                  </p:cNvPr>
                  <p:cNvSpPr/>
                  <p:nvPr/>
                </p:nvSpPr>
                <p:spPr>
                  <a:xfrm>
                    <a:off x="5920739" y="3207067"/>
                    <a:ext cx="22859" cy="17145"/>
                  </a:xfrm>
                  <a:custGeom>
                    <a:avLst/>
                    <a:gdLst>
                      <a:gd name="connsiteX0" fmla="*/ 22860 w 22859"/>
                      <a:gd name="connsiteY0" fmla="*/ 17145 h 17145"/>
                      <a:gd name="connsiteX1" fmla="*/ 0 w 22859"/>
                      <a:gd name="connsiteY1" fmla="*/ 3810 h 17145"/>
                      <a:gd name="connsiteX2" fmla="*/ 5715 w 22859"/>
                      <a:gd name="connsiteY2" fmla="*/ 0 h 17145"/>
                      <a:gd name="connsiteX3" fmla="*/ 22860 w 22859"/>
                      <a:gd name="connsiteY3" fmla="*/ 10478 h 171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17145">
                        <a:moveTo>
                          <a:pt x="22860" y="17145"/>
                        </a:moveTo>
                        <a:lnTo>
                          <a:pt x="0" y="3810"/>
                        </a:lnTo>
                        <a:lnTo>
                          <a:pt x="5715" y="0"/>
                        </a:lnTo>
                        <a:lnTo>
                          <a:pt x="22860" y="10478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sp>
          <p:nvSpPr>
            <p:cNvPr id="516" name="Freeform: Shape 515">
              <a:extLst>
                <a:ext uri="{FF2B5EF4-FFF2-40B4-BE49-F238E27FC236}">
                  <a16:creationId xmlns:a16="http://schemas.microsoft.com/office/drawing/2014/main" id="{BBDA9FD5-7919-4625-9E05-EE32962032D5}"/>
                </a:ext>
              </a:extLst>
            </p:cNvPr>
            <p:cNvSpPr/>
            <p:nvPr/>
          </p:nvSpPr>
          <p:spPr>
            <a:xfrm>
              <a:off x="6187439" y="3226117"/>
              <a:ext cx="12382" cy="7620"/>
            </a:xfrm>
            <a:custGeom>
              <a:avLst/>
              <a:gdLst>
                <a:gd name="connsiteX0" fmla="*/ 12382 w 12382"/>
                <a:gd name="connsiteY0" fmla="*/ 7620 h 7620"/>
                <a:gd name="connsiteX1" fmla="*/ 0 w 12382"/>
                <a:gd name="connsiteY1" fmla="*/ 0 h 7620"/>
                <a:gd name="connsiteX2" fmla="*/ 0 w 12382"/>
                <a:gd name="connsiteY2" fmla="*/ 0 h 7620"/>
                <a:gd name="connsiteX3" fmla="*/ 12382 w 12382"/>
                <a:gd name="connsiteY3" fmla="*/ 7620 h 7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382" h="7620">
                  <a:moveTo>
                    <a:pt x="12382" y="762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2382" y="7620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17" name="Freeform: Shape 516">
              <a:extLst>
                <a:ext uri="{FF2B5EF4-FFF2-40B4-BE49-F238E27FC236}">
                  <a16:creationId xmlns:a16="http://schemas.microsoft.com/office/drawing/2014/main" id="{04A0C752-DA88-4B91-A908-9899062BDC19}"/>
                </a:ext>
              </a:extLst>
            </p:cNvPr>
            <p:cNvSpPr/>
            <p:nvPr/>
          </p:nvSpPr>
          <p:spPr>
            <a:xfrm>
              <a:off x="6112192" y="3133725"/>
              <a:ext cx="11429" cy="251459"/>
            </a:xfrm>
            <a:custGeom>
              <a:avLst/>
              <a:gdLst>
                <a:gd name="connsiteX0" fmla="*/ 0 w 11429"/>
                <a:gd name="connsiteY0" fmla="*/ 251460 h 251459"/>
                <a:gd name="connsiteX1" fmla="*/ 0 w 11429"/>
                <a:gd name="connsiteY1" fmla="*/ 6667 h 251459"/>
                <a:gd name="connsiteX2" fmla="*/ 11430 w 11429"/>
                <a:gd name="connsiteY2" fmla="*/ 0 h 251459"/>
                <a:gd name="connsiteX3" fmla="*/ 11430 w 11429"/>
                <a:gd name="connsiteY3" fmla="*/ 243840 h 251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29" h="251459">
                  <a:moveTo>
                    <a:pt x="0" y="251460"/>
                  </a:moveTo>
                  <a:lnTo>
                    <a:pt x="0" y="6667"/>
                  </a:lnTo>
                  <a:lnTo>
                    <a:pt x="11430" y="0"/>
                  </a:lnTo>
                  <a:lnTo>
                    <a:pt x="11430" y="243840"/>
                  </a:lnTo>
                  <a:close/>
                </a:path>
              </a:pathLst>
            </a:custGeom>
            <a:solidFill>
              <a:srgbClr val="B7B4A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18" name="Freeform: Shape 517">
              <a:extLst>
                <a:ext uri="{FF2B5EF4-FFF2-40B4-BE49-F238E27FC236}">
                  <a16:creationId xmlns:a16="http://schemas.microsoft.com/office/drawing/2014/main" id="{7562D47F-F564-488A-A282-73ED2C1A0238}"/>
                </a:ext>
              </a:extLst>
            </p:cNvPr>
            <p:cNvSpPr/>
            <p:nvPr/>
          </p:nvSpPr>
          <p:spPr>
            <a:xfrm>
              <a:off x="6099809" y="3133725"/>
              <a:ext cx="12382" cy="251459"/>
            </a:xfrm>
            <a:custGeom>
              <a:avLst/>
              <a:gdLst>
                <a:gd name="connsiteX0" fmla="*/ 12383 w 12382"/>
                <a:gd name="connsiteY0" fmla="*/ 251460 h 251459"/>
                <a:gd name="connsiteX1" fmla="*/ 12383 w 12382"/>
                <a:gd name="connsiteY1" fmla="*/ 6667 h 251459"/>
                <a:gd name="connsiteX2" fmla="*/ 0 w 12382"/>
                <a:gd name="connsiteY2" fmla="*/ 0 h 251459"/>
                <a:gd name="connsiteX3" fmla="*/ 0 w 12382"/>
                <a:gd name="connsiteY3" fmla="*/ 243840 h 251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382" h="251459">
                  <a:moveTo>
                    <a:pt x="12383" y="251460"/>
                  </a:moveTo>
                  <a:lnTo>
                    <a:pt x="12383" y="6667"/>
                  </a:lnTo>
                  <a:lnTo>
                    <a:pt x="0" y="0"/>
                  </a:lnTo>
                  <a:lnTo>
                    <a:pt x="0" y="243840"/>
                  </a:lnTo>
                  <a:close/>
                </a:path>
              </a:pathLst>
            </a:custGeom>
            <a:solidFill>
              <a:srgbClr val="D2D0C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19" name="Freeform: Shape 518">
              <a:extLst>
                <a:ext uri="{FF2B5EF4-FFF2-40B4-BE49-F238E27FC236}">
                  <a16:creationId xmlns:a16="http://schemas.microsoft.com/office/drawing/2014/main" id="{2C93508C-0EE2-4F98-873B-AA1E68478F6C}"/>
                </a:ext>
              </a:extLst>
            </p:cNvPr>
            <p:cNvSpPr/>
            <p:nvPr/>
          </p:nvSpPr>
          <p:spPr>
            <a:xfrm>
              <a:off x="6291262" y="3444240"/>
              <a:ext cx="404812" cy="183832"/>
            </a:xfrm>
            <a:custGeom>
              <a:avLst/>
              <a:gdLst>
                <a:gd name="connsiteX0" fmla="*/ 52388 w 404812"/>
                <a:gd name="connsiteY0" fmla="*/ 81915 h 183832"/>
                <a:gd name="connsiteX1" fmla="*/ 132397 w 404812"/>
                <a:gd name="connsiteY1" fmla="*/ 126682 h 183832"/>
                <a:gd name="connsiteX2" fmla="*/ 355282 w 404812"/>
                <a:gd name="connsiteY2" fmla="*/ 0 h 183832"/>
                <a:gd name="connsiteX3" fmla="*/ 404813 w 404812"/>
                <a:gd name="connsiteY3" fmla="*/ 27622 h 183832"/>
                <a:gd name="connsiteX4" fmla="*/ 181928 w 404812"/>
                <a:gd name="connsiteY4" fmla="*/ 154305 h 183832"/>
                <a:gd name="connsiteX5" fmla="*/ 181928 w 404812"/>
                <a:gd name="connsiteY5" fmla="*/ 154305 h 183832"/>
                <a:gd name="connsiteX6" fmla="*/ 128588 w 404812"/>
                <a:gd name="connsiteY6" fmla="*/ 183832 h 183832"/>
                <a:gd name="connsiteX7" fmla="*/ 0 w 404812"/>
                <a:gd name="connsiteY7" fmla="*/ 111442 h 183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04812" h="183832">
                  <a:moveTo>
                    <a:pt x="52388" y="81915"/>
                  </a:moveTo>
                  <a:lnTo>
                    <a:pt x="132397" y="126682"/>
                  </a:lnTo>
                  <a:lnTo>
                    <a:pt x="355282" y="0"/>
                  </a:lnTo>
                  <a:lnTo>
                    <a:pt x="404813" y="27622"/>
                  </a:lnTo>
                  <a:lnTo>
                    <a:pt x="181928" y="154305"/>
                  </a:lnTo>
                  <a:lnTo>
                    <a:pt x="181928" y="154305"/>
                  </a:lnTo>
                  <a:lnTo>
                    <a:pt x="128588" y="183832"/>
                  </a:lnTo>
                  <a:lnTo>
                    <a:pt x="0" y="111442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0" name="Freeform: Shape 519">
              <a:extLst>
                <a:ext uri="{FF2B5EF4-FFF2-40B4-BE49-F238E27FC236}">
                  <a16:creationId xmlns:a16="http://schemas.microsoft.com/office/drawing/2014/main" id="{A727EBB5-E13B-43C0-ABA4-591B1F776AE3}"/>
                </a:ext>
              </a:extLst>
            </p:cNvPr>
            <p:cNvSpPr/>
            <p:nvPr/>
          </p:nvSpPr>
          <p:spPr>
            <a:xfrm>
              <a:off x="6300787" y="3449954"/>
              <a:ext cx="385762" cy="172402"/>
            </a:xfrm>
            <a:custGeom>
              <a:avLst/>
              <a:gdLst>
                <a:gd name="connsiteX0" fmla="*/ 42863 w 385762"/>
                <a:gd name="connsiteY0" fmla="*/ 81915 h 172402"/>
                <a:gd name="connsiteX1" fmla="*/ 0 w 385762"/>
                <a:gd name="connsiteY1" fmla="*/ 105728 h 172402"/>
                <a:gd name="connsiteX2" fmla="*/ 119063 w 385762"/>
                <a:gd name="connsiteY2" fmla="*/ 172403 h 172402"/>
                <a:gd name="connsiteX3" fmla="*/ 385763 w 385762"/>
                <a:gd name="connsiteY3" fmla="*/ 21908 h 172402"/>
                <a:gd name="connsiteX4" fmla="*/ 345757 w 385762"/>
                <a:gd name="connsiteY4" fmla="*/ 0 h 172402"/>
                <a:gd name="connsiteX5" fmla="*/ 124778 w 385762"/>
                <a:gd name="connsiteY5" fmla="*/ 126683 h 172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5762" h="172402">
                  <a:moveTo>
                    <a:pt x="42863" y="81915"/>
                  </a:moveTo>
                  <a:lnTo>
                    <a:pt x="0" y="105728"/>
                  </a:lnTo>
                  <a:lnTo>
                    <a:pt x="119063" y="172403"/>
                  </a:lnTo>
                  <a:lnTo>
                    <a:pt x="385763" y="21908"/>
                  </a:lnTo>
                  <a:lnTo>
                    <a:pt x="345757" y="0"/>
                  </a:lnTo>
                  <a:lnTo>
                    <a:pt x="124778" y="126683"/>
                  </a:lnTo>
                  <a:close/>
                </a:path>
              </a:pathLst>
            </a:custGeom>
            <a:solidFill>
              <a:srgbClr val="669C4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1" name="Freeform: Shape 520">
              <a:extLst>
                <a:ext uri="{FF2B5EF4-FFF2-40B4-BE49-F238E27FC236}">
                  <a16:creationId xmlns:a16="http://schemas.microsoft.com/office/drawing/2014/main" id="{CD694F36-8D33-4EA2-8689-AA4E68A5DD0B}"/>
                </a:ext>
              </a:extLst>
            </p:cNvPr>
            <p:cNvSpPr/>
            <p:nvPr/>
          </p:nvSpPr>
          <p:spPr>
            <a:xfrm>
              <a:off x="6310312" y="3454717"/>
              <a:ext cx="366712" cy="162877"/>
            </a:xfrm>
            <a:custGeom>
              <a:avLst/>
              <a:gdLst>
                <a:gd name="connsiteX0" fmla="*/ 33338 w 366712"/>
                <a:gd name="connsiteY0" fmla="*/ 81915 h 162877"/>
                <a:gd name="connsiteX1" fmla="*/ 0 w 366712"/>
                <a:gd name="connsiteY1" fmla="*/ 100965 h 162877"/>
                <a:gd name="connsiteX2" fmla="*/ 109538 w 366712"/>
                <a:gd name="connsiteY2" fmla="*/ 162878 h 162877"/>
                <a:gd name="connsiteX3" fmla="*/ 366713 w 366712"/>
                <a:gd name="connsiteY3" fmla="*/ 17145 h 162877"/>
                <a:gd name="connsiteX4" fmla="*/ 336232 w 366712"/>
                <a:gd name="connsiteY4" fmla="*/ 0 h 162877"/>
                <a:gd name="connsiteX5" fmla="*/ 115253 w 366712"/>
                <a:gd name="connsiteY5" fmla="*/ 127635 h 1628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6712" h="162877">
                  <a:moveTo>
                    <a:pt x="33338" y="81915"/>
                  </a:moveTo>
                  <a:lnTo>
                    <a:pt x="0" y="100965"/>
                  </a:lnTo>
                  <a:lnTo>
                    <a:pt x="109538" y="162878"/>
                  </a:lnTo>
                  <a:lnTo>
                    <a:pt x="366713" y="17145"/>
                  </a:lnTo>
                  <a:lnTo>
                    <a:pt x="336232" y="0"/>
                  </a:lnTo>
                  <a:lnTo>
                    <a:pt x="115253" y="127635"/>
                  </a:lnTo>
                  <a:close/>
                </a:path>
              </a:pathLst>
            </a:custGeom>
            <a:solidFill>
              <a:srgbClr val="80B34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2" name="Freeform: Shape 521">
              <a:extLst>
                <a:ext uri="{FF2B5EF4-FFF2-40B4-BE49-F238E27FC236}">
                  <a16:creationId xmlns:a16="http://schemas.microsoft.com/office/drawing/2014/main" id="{8D8E35AC-EF07-41E0-B20C-4DA0AB7F1169}"/>
                </a:ext>
              </a:extLst>
            </p:cNvPr>
            <p:cNvSpPr/>
            <p:nvPr/>
          </p:nvSpPr>
          <p:spPr>
            <a:xfrm>
              <a:off x="5966459" y="2851785"/>
              <a:ext cx="622934" cy="348614"/>
            </a:xfrm>
            <a:custGeom>
              <a:avLst/>
              <a:gdLst>
                <a:gd name="connsiteX0" fmla="*/ 461010 w 622934"/>
                <a:gd name="connsiteY0" fmla="*/ 348615 h 348614"/>
                <a:gd name="connsiteX1" fmla="*/ 622935 w 622934"/>
                <a:gd name="connsiteY1" fmla="*/ 257175 h 348614"/>
                <a:gd name="connsiteX2" fmla="*/ 162878 w 622934"/>
                <a:gd name="connsiteY2" fmla="*/ 0 h 348614"/>
                <a:gd name="connsiteX3" fmla="*/ 0 w 622934"/>
                <a:gd name="connsiteY3" fmla="*/ 92392 h 348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2934" h="348614">
                  <a:moveTo>
                    <a:pt x="461010" y="348615"/>
                  </a:moveTo>
                  <a:lnTo>
                    <a:pt x="622935" y="257175"/>
                  </a:lnTo>
                  <a:lnTo>
                    <a:pt x="162878" y="0"/>
                  </a:lnTo>
                  <a:lnTo>
                    <a:pt x="0" y="92392"/>
                  </a:lnTo>
                  <a:close/>
                </a:path>
              </a:pathLst>
            </a:custGeom>
            <a:solidFill>
              <a:schemeClr val="accent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3" name="Freeform: Shape 522">
              <a:extLst>
                <a:ext uri="{FF2B5EF4-FFF2-40B4-BE49-F238E27FC236}">
                  <a16:creationId xmlns:a16="http://schemas.microsoft.com/office/drawing/2014/main" id="{488A3A14-9FD4-48A6-88FA-ACCD3F85A468}"/>
                </a:ext>
              </a:extLst>
            </p:cNvPr>
            <p:cNvSpPr/>
            <p:nvPr/>
          </p:nvSpPr>
          <p:spPr>
            <a:xfrm>
              <a:off x="5881687" y="2944177"/>
              <a:ext cx="545782" cy="351472"/>
            </a:xfrm>
            <a:custGeom>
              <a:avLst/>
              <a:gdLst>
                <a:gd name="connsiteX0" fmla="*/ 545782 w 545782"/>
                <a:gd name="connsiteY0" fmla="*/ 256223 h 351472"/>
                <a:gd name="connsiteX1" fmla="*/ 84772 w 545782"/>
                <a:gd name="connsiteY1" fmla="*/ 0 h 351472"/>
                <a:gd name="connsiteX2" fmla="*/ 0 w 545782"/>
                <a:gd name="connsiteY2" fmla="*/ 49530 h 351472"/>
                <a:gd name="connsiteX3" fmla="*/ 541972 w 545782"/>
                <a:gd name="connsiteY3" fmla="*/ 351473 h 3514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5782" h="351472">
                  <a:moveTo>
                    <a:pt x="545782" y="256223"/>
                  </a:moveTo>
                  <a:lnTo>
                    <a:pt x="84772" y="0"/>
                  </a:lnTo>
                  <a:lnTo>
                    <a:pt x="0" y="49530"/>
                  </a:lnTo>
                  <a:lnTo>
                    <a:pt x="541972" y="351473"/>
                  </a:lnTo>
                  <a:close/>
                </a:path>
              </a:pathLst>
            </a:custGeom>
            <a:solidFill>
              <a:schemeClr val="accent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4" name="Freeform: Shape 523">
              <a:extLst>
                <a:ext uri="{FF2B5EF4-FFF2-40B4-BE49-F238E27FC236}">
                  <a16:creationId xmlns:a16="http://schemas.microsoft.com/office/drawing/2014/main" id="{8B7BDA31-3A80-465B-902B-4BF76BA0B616}"/>
                </a:ext>
              </a:extLst>
            </p:cNvPr>
            <p:cNvSpPr/>
            <p:nvPr/>
          </p:nvSpPr>
          <p:spPr>
            <a:xfrm>
              <a:off x="6423659" y="3108959"/>
              <a:ext cx="247650" cy="186690"/>
            </a:xfrm>
            <a:custGeom>
              <a:avLst/>
              <a:gdLst>
                <a:gd name="connsiteX0" fmla="*/ 165735 w 247650"/>
                <a:gd name="connsiteY0" fmla="*/ 0 h 186690"/>
                <a:gd name="connsiteX1" fmla="*/ 3810 w 247650"/>
                <a:gd name="connsiteY1" fmla="*/ 91440 h 186690"/>
                <a:gd name="connsiteX2" fmla="*/ 0 w 247650"/>
                <a:gd name="connsiteY2" fmla="*/ 186690 h 186690"/>
                <a:gd name="connsiteX3" fmla="*/ 247650 w 247650"/>
                <a:gd name="connsiteY3" fmla="*/ 46673 h 186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7650" h="186690">
                  <a:moveTo>
                    <a:pt x="165735" y="0"/>
                  </a:moveTo>
                  <a:lnTo>
                    <a:pt x="3810" y="91440"/>
                  </a:lnTo>
                  <a:lnTo>
                    <a:pt x="0" y="186690"/>
                  </a:lnTo>
                  <a:lnTo>
                    <a:pt x="247650" y="46673"/>
                  </a:ln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525" name="Graphic 801">
              <a:extLst>
                <a:ext uri="{FF2B5EF4-FFF2-40B4-BE49-F238E27FC236}">
                  <a16:creationId xmlns:a16="http://schemas.microsoft.com/office/drawing/2014/main" id="{99EBA9D6-2F6E-41C7-989B-1EF93BCE8E47}"/>
                </a:ext>
              </a:extLst>
            </p:cNvPr>
            <p:cNvGrpSpPr/>
            <p:nvPr/>
          </p:nvGrpSpPr>
          <p:grpSpPr>
            <a:xfrm>
              <a:off x="6186487" y="2728912"/>
              <a:ext cx="222884" cy="370522"/>
              <a:chOff x="6186487" y="2728912"/>
              <a:chExt cx="222884" cy="370522"/>
            </a:xfrm>
            <a:solidFill>
              <a:schemeClr val="accent1"/>
            </a:solidFill>
          </p:grpSpPr>
          <p:sp>
            <p:nvSpPr>
              <p:cNvPr id="595" name="Freeform: Shape 594">
                <a:extLst>
                  <a:ext uri="{FF2B5EF4-FFF2-40B4-BE49-F238E27FC236}">
                    <a16:creationId xmlns:a16="http://schemas.microsoft.com/office/drawing/2014/main" id="{03D83941-FFE1-4D14-B6F9-C797B3F47603}"/>
                  </a:ext>
                </a:extLst>
              </p:cNvPr>
              <p:cNvSpPr/>
              <p:nvPr/>
            </p:nvSpPr>
            <p:spPr>
              <a:xfrm>
                <a:off x="6186487" y="2964179"/>
                <a:ext cx="222884" cy="135254"/>
              </a:xfrm>
              <a:custGeom>
                <a:avLst/>
                <a:gdLst>
                  <a:gd name="connsiteX0" fmla="*/ 111443 w 222884"/>
                  <a:gd name="connsiteY0" fmla="*/ 0 h 135254"/>
                  <a:gd name="connsiteX1" fmla="*/ 150495 w 222884"/>
                  <a:gd name="connsiteY1" fmla="*/ 9525 h 135254"/>
                  <a:gd name="connsiteX2" fmla="*/ 190500 w 222884"/>
                  <a:gd name="connsiteY2" fmla="*/ 19050 h 135254"/>
                  <a:gd name="connsiteX3" fmla="*/ 222885 w 222884"/>
                  <a:gd name="connsiteY3" fmla="*/ 47625 h 135254"/>
                  <a:gd name="connsiteX4" fmla="*/ 222885 w 222884"/>
                  <a:gd name="connsiteY4" fmla="*/ 67628 h 135254"/>
                  <a:gd name="connsiteX5" fmla="*/ 206693 w 222884"/>
                  <a:gd name="connsiteY5" fmla="*/ 91440 h 135254"/>
                  <a:gd name="connsiteX6" fmla="*/ 190500 w 222884"/>
                  <a:gd name="connsiteY6" fmla="*/ 115253 h 135254"/>
                  <a:gd name="connsiteX7" fmla="*/ 150495 w 222884"/>
                  <a:gd name="connsiteY7" fmla="*/ 125730 h 135254"/>
                  <a:gd name="connsiteX8" fmla="*/ 111443 w 222884"/>
                  <a:gd name="connsiteY8" fmla="*/ 135255 h 135254"/>
                  <a:gd name="connsiteX9" fmla="*/ 72390 w 222884"/>
                  <a:gd name="connsiteY9" fmla="*/ 125730 h 135254"/>
                  <a:gd name="connsiteX10" fmla="*/ 33338 w 222884"/>
                  <a:gd name="connsiteY10" fmla="*/ 115253 h 135254"/>
                  <a:gd name="connsiteX11" fmla="*/ 16193 w 222884"/>
                  <a:gd name="connsiteY11" fmla="*/ 91440 h 135254"/>
                  <a:gd name="connsiteX12" fmla="*/ 0 w 222884"/>
                  <a:gd name="connsiteY12" fmla="*/ 67628 h 135254"/>
                  <a:gd name="connsiteX13" fmla="*/ 0 w 222884"/>
                  <a:gd name="connsiteY13" fmla="*/ 47625 h 135254"/>
                  <a:gd name="connsiteX14" fmla="*/ 33338 w 222884"/>
                  <a:gd name="connsiteY14" fmla="*/ 19050 h 135254"/>
                  <a:gd name="connsiteX15" fmla="*/ 72390 w 222884"/>
                  <a:gd name="connsiteY15" fmla="*/ 9525 h 1352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22884" h="135254">
                    <a:moveTo>
                      <a:pt x="111443" y="0"/>
                    </a:moveTo>
                    <a:lnTo>
                      <a:pt x="150495" y="9525"/>
                    </a:lnTo>
                    <a:lnTo>
                      <a:pt x="190500" y="19050"/>
                    </a:lnTo>
                    <a:lnTo>
                      <a:pt x="222885" y="47625"/>
                    </a:lnTo>
                    <a:lnTo>
                      <a:pt x="222885" y="67628"/>
                    </a:lnTo>
                    <a:lnTo>
                      <a:pt x="206693" y="91440"/>
                    </a:lnTo>
                    <a:lnTo>
                      <a:pt x="190500" y="115253"/>
                    </a:lnTo>
                    <a:lnTo>
                      <a:pt x="150495" y="125730"/>
                    </a:lnTo>
                    <a:lnTo>
                      <a:pt x="111443" y="135255"/>
                    </a:lnTo>
                    <a:lnTo>
                      <a:pt x="72390" y="125730"/>
                    </a:lnTo>
                    <a:lnTo>
                      <a:pt x="33338" y="115253"/>
                    </a:lnTo>
                    <a:lnTo>
                      <a:pt x="16193" y="91440"/>
                    </a:lnTo>
                    <a:lnTo>
                      <a:pt x="0" y="67628"/>
                    </a:lnTo>
                    <a:lnTo>
                      <a:pt x="0" y="47625"/>
                    </a:lnTo>
                    <a:lnTo>
                      <a:pt x="33338" y="19050"/>
                    </a:lnTo>
                    <a:lnTo>
                      <a:pt x="72390" y="9525"/>
                    </a:lnTo>
                    <a:close/>
                  </a:path>
                </a:pathLst>
              </a:custGeom>
              <a:solidFill>
                <a:srgbClr val="B2B1B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96" name="Freeform: Shape 595">
                <a:extLst>
                  <a:ext uri="{FF2B5EF4-FFF2-40B4-BE49-F238E27FC236}">
                    <a16:creationId xmlns:a16="http://schemas.microsoft.com/office/drawing/2014/main" id="{9A8F26C9-7C8B-474E-BA02-80AB2B591FCD}"/>
                  </a:ext>
                </a:extLst>
              </p:cNvPr>
              <p:cNvSpPr/>
              <p:nvPr/>
            </p:nvSpPr>
            <p:spPr>
              <a:xfrm>
                <a:off x="6186487" y="2944177"/>
                <a:ext cx="222884" cy="135255"/>
              </a:xfrm>
              <a:custGeom>
                <a:avLst/>
                <a:gdLst>
                  <a:gd name="connsiteX0" fmla="*/ 111443 w 222884"/>
                  <a:gd name="connsiteY0" fmla="*/ 0 h 135255"/>
                  <a:gd name="connsiteX1" fmla="*/ 150495 w 222884"/>
                  <a:gd name="connsiteY1" fmla="*/ 9525 h 135255"/>
                  <a:gd name="connsiteX2" fmla="*/ 190500 w 222884"/>
                  <a:gd name="connsiteY2" fmla="*/ 20002 h 135255"/>
                  <a:gd name="connsiteX3" fmla="*/ 206693 w 222884"/>
                  <a:gd name="connsiteY3" fmla="*/ 43815 h 135255"/>
                  <a:gd name="connsiteX4" fmla="*/ 222885 w 222884"/>
                  <a:gd name="connsiteY4" fmla="*/ 67627 h 135255"/>
                  <a:gd name="connsiteX5" fmla="*/ 206693 w 222884"/>
                  <a:gd name="connsiteY5" fmla="*/ 91440 h 135255"/>
                  <a:gd name="connsiteX6" fmla="*/ 190500 w 222884"/>
                  <a:gd name="connsiteY6" fmla="*/ 116205 h 135255"/>
                  <a:gd name="connsiteX7" fmla="*/ 150495 w 222884"/>
                  <a:gd name="connsiteY7" fmla="*/ 125730 h 135255"/>
                  <a:gd name="connsiteX8" fmla="*/ 111443 w 222884"/>
                  <a:gd name="connsiteY8" fmla="*/ 135255 h 135255"/>
                  <a:gd name="connsiteX9" fmla="*/ 72390 w 222884"/>
                  <a:gd name="connsiteY9" fmla="*/ 125730 h 135255"/>
                  <a:gd name="connsiteX10" fmla="*/ 33338 w 222884"/>
                  <a:gd name="connsiteY10" fmla="*/ 116205 h 135255"/>
                  <a:gd name="connsiteX11" fmla="*/ 16193 w 222884"/>
                  <a:gd name="connsiteY11" fmla="*/ 91440 h 135255"/>
                  <a:gd name="connsiteX12" fmla="*/ 0 w 222884"/>
                  <a:gd name="connsiteY12" fmla="*/ 67627 h 135255"/>
                  <a:gd name="connsiteX13" fmla="*/ 16193 w 222884"/>
                  <a:gd name="connsiteY13" fmla="*/ 43815 h 135255"/>
                  <a:gd name="connsiteX14" fmla="*/ 33338 w 222884"/>
                  <a:gd name="connsiteY14" fmla="*/ 20002 h 135255"/>
                  <a:gd name="connsiteX15" fmla="*/ 72390 w 222884"/>
                  <a:gd name="connsiteY15" fmla="*/ 9525 h 1352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22884" h="135255">
                    <a:moveTo>
                      <a:pt x="111443" y="0"/>
                    </a:moveTo>
                    <a:lnTo>
                      <a:pt x="150495" y="9525"/>
                    </a:lnTo>
                    <a:lnTo>
                      <a:pt x="190500" y="20002"/>
                    </a:lnTo>
                    <a:lnTo>
                      <a:pt x="206693" y="43815"/>
                    </a:lnTo>
                    <a:lnTo>
                      <a:pt x="222885" y="67627"/>
                    </a:lnTo>
                    <a:lnTo>
                      <a:pt x="206693" y="91440"/>
                    </a:lnTo>
                    <a:lnTo>
                      <a:pt x="190500" y="116205"/>
                    </a:lnTo>
                    <a:lnTo>
                      <a:pt x="150495" y="125730"/>
                    </a:lnTo>
                    <a:lnTo>
                      <a:pt x="111443" y="135255"/>
                    </a:lnTo>
                    <a:lnTo>
                      <a:pt x="72390" y="125730"/>
                    </a:lnTo>
                    <a:lnTo>
                      <a:pt x="33338" y="116205"/>
                    </a:lnTo>
                    <a:lnTo>
                      <a:pt x="16193" y="91440"/>
                    </a:lnTo>
                    <a:lnTo>
                      <a:pt x="0" y="67627"/>
                    </a:lnTo>
                    <a:lnTo>
                      <a:pt x="16193" y="43815"/>
                    </a:lnTo>
                    <a:lnTo>
                      <a:pt x="33338" y="20002"/>
                    </a:lnTo>
                    <a:lnTo>
                      <a:pt x="72390" y="9525"/>
                    </a:lnTo>
                    <a:close/>
                  </a:path>
                </a:pathLst>
              </a:custGeom>
              <a:solidFill>
                <a:srgbClr val="EAE7D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97" name="Freeform: Shape 596">
                <a:extLst>
                  <a:ext uri="{FF2B5EF4-FFF2-40B4-BE49-F238E27FC236}">
                    <a16:creationId xmlns:a16="http://schemas.microsoft.com/office/drawing/2014/main" id="{0918F3FE-2773-479C-8AE2-D5348F479160}"/>
                  </a:ext>
                </a:extLst>
              </p:cNvPr>
              <p:cNvSpPr/>
              <p:nvPr/>
            </p:nvSpPr>
            <p:spPr>
              <a:xfrm>
                <a:off x="6297929" y="2907982"/>
                <a:ext cx="73342" cy="162877"/>
              </a:xfrm>
              <a:custGeom>
                <a:avLst/>
                <a:gdLst>
                  <a:gd name="connsiteX0" fmla="*/ 73342 w 73342"/>
                  <a:gd name="connsiteY0" fmla="*/ 0 h 162877"/>
                  <a:gd name="connsiteX1" fmla="*/ 0 w 73342"/>
                  <a:gd name="connsiteY1" fmla="*/ 19050 h 162877"/>
                  <a:gd name="connsiteX2" fmla="*/ 0 w 73342"/>
                  <a:gd name="connsiteY2" fmla="*/ 162877 h 162877"/>
                  <a:gd name="connsiteX3" fmla="*/ 73342 w 73342"/>
                  <a:gd name="connsiteY3" fmla="*/ 143827 h 1628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342" h="162877">
                    <a:moveTo>
                      <a:pt x="73342" y="0"/>
                    </a:moveTo>
                    <a:lnTo>
                      <a:pt x="0" y="19050"/>
                    </a:lnTo>
                    <a:lnTo>
                      <a:pt x="0" y="162877"/>
                    </a:lnTo>
                    <a:lnTo>
                      <a:pt x="73342" y="143827"/>
                    </a:lnTo>
                    <a:close/>
                  </a:path>
                </a:pathLst>
              </a:custGeom>
              <a:solidFill>
                <a:srgbClr val="B7B4A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98" name="Freeform: Shape 597">
                <a:extLst>
                  <a:ext uri="{FF2B5EF4-FFF2-40B4-BE49-F238E27FC236}">
                    <a16:creationId xmlns:a16="http://schemas.microsoft.com/office/drawing/2014/main" id="{FE9CFD0B-F31F-4106-B304-A2CF7751ACB8}"/>
                  </a:ext>
                </a:extLst>
              </p:cNvPr>
              <p:cNvSpPr/>
              <p:nvPr/>
            </p:nvSpPr>
            <p:spPr>
              <a:xfrm>
                <a:off x="6371271" y="2867977"/>
                <a:ext cx="26670" cy="183832"/>
              </a:xfrm>
              <a:custGeom>
                <a:avLst/>
                <a:gdLst>
                  <a:gd name="connsiteX0" fmla="*/ 26670 w 26670"/>
                  <a:gd name="connsiteY0" fmla="*/ 0 h 183832"/>
                  <a:gd name="connsiteX1" fmla="*/ 0 w 26670"/>
                  <a:gd name="connsiteY1" fmla="*/ 40005 h 183832"/>
                  <a:gd name="connsiteX2" fmla="*/ 0 w 26670"/>
                  <a:gd name="connsiteY2" fmla="*/ 183832 h 183832"/>
                  <a:gd name="connsiteX3" fmla="*/ 26670 w 26670"/>
                  <a:gd name="connsiteY3" fmla="*/ 143827 h 1838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6670" h="183832">
                    <a:moveTo>
                      <a:pt x="26670" y="0"/>
                    </a:moveTo>
                    <a:lnTo>
                      <a:pt x="0" y="40005"/>
                    </a:lnTo>
                    <a:lnTo>
                      <a:pt x="0" y="183832"/>
                    </a:lnTo>
                    <a:lnTo>
                      <a:pt x="26670" y="143827"/>
                    </a:lnTo>
                    <a:close/>
                  </a:path>
                </a:pathLst>
              </a:custGeom>
              <a:solidFill>
                <a:srgbClr val="B7B4A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99" name="Freeform: Shape 598">
                <a:extLst>
                  <a:ext uri="{FF2B5EF4-FFF2-40B4-BE49-F238E27FC236}">
                    <a16:creationId xmlns:a16="http://schemas.microsoft.com/office/drawing/2014/main" id="{4FBDF147-DE20-4DA7-8882-043AF7FB4CC1}"/>
                  </a:ext>
                </a:extLst>
              </p:cNvPr>
              <p:cNvSpPr/>
              <p:nvPr/>
            </p:nvSpPr>
            <p:spPr>
              <a:xfrm>
                <a:off x="6197917" y="2867977"/>
                <a:ext cx="26669" cy="183832"/>
              </a:xfrm>
              <a:custGeom>
                <a:avLst/>
                <a:gdLst>
                  <a:gd name="connsiteX0" fmla="*/ 0 w 26669"/>
                  <a:gd name="connsiteY0" fmla="*/ 0 h 183832"/>
                  <a:gd name="connsiteX1" fmla="*/ 26670 w 26669"/>
                  <a:gd name="connsiteY1" fmla="*/ 40005 h 183832"/>
                  <a:gd name="connsiteX2" fmla="*/ 26670 w 26669"/>
                  <a:gd name="connsiteY2" fmla="*/ 183832 h 183832"/>
                  <a:gd name="connsiteX3" fmla="*/ 0 w 26669"/>
                  <a:gd name="connsiteY3" fmla="*/ 143827 h 1838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6669" h="183832">
                    <a:moveTo>
                      <a:pt x="0" y="0"/>
                    </a:moveTo>
                    <a:lnTo>
                      <a:pt x="26670" y="40005"/>
                    </a:lnTo>
                    <a:lnTo>
                      <a:pt x="26670" y="183832"/>
                    </a:lnTo>
                    <a:lnTo>
                      <a:pt x="0" y="143827"/>
                    </a:lnTo>
                    <a:close/>
                  </a:path>
                </a:pathLst>
              </a:custGeom>
              <a:solidFill>
                <a:srgbClr val="EAE7D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00" name="Freeform: Shape 599">
                <a:extLst>
                  <a:ext uri="{FF2B5EF4-FFF2-40B4-BE49-F238E27FC236}">
                    <a16:creationId xmlns:a16="http://schemas.microsoft.com/office/drawing/2014/main" id="{90A5538A-2E44-4DCC-A51D-2ADB0320BE29}"/>
                  </a:ext>
                </a:extLst>
              </p:cNvPr>
              <p:cNvSpPr/>
              <p:nvPr/>
            </p:nvSpPr>
            <p:spPr>
              <a:xfrm>
                <a:off x="6224587" y="2907982"/>
                <a:ext cx="73342" cy="162877"/>
              </a:xfrm>
              <a:custGeom>
                <a:avLst/>
                <a:gdLst>
                  <a:gd name="connsiteX0" fmla="*/ 73343 w 73342"/>
                  <a:gd name="connsiteY0" fmla="*/ 162877 h 162877"/>
                  <a:gd name="connsiteX1" fmla="*/ 73343 w 73342"/>
                  <a:gd name="connsiteY1" fmla="*/ 19050 h 162877"/>
                  <a:gd name="connsiteX2" fmla="*/ 0 w 73342"/>
                  <a:gd name="connsiteY2" fmla="*/ 0 h 162877"/>
                  <a:gd name="connsiteX3" fmla="*/ 0 w 73342"/>
                  <a:gd name="connsiteY3" fmla="*/ 143827 h 1628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342" h="162877">
                    <a:moveTo>
                      <a:pt x="73343" y="162877"/>
                    </a:moveTo>
                    <a:lnTo>
                      <a:pt x="73343" y="19050"/>
                    </a:lnTo>
                    <a:lnTo>
                      <a:pt x="0" y="0"/>
                    </a:lnTo>
                    <a:lnTo>
                      <a:pt x="0" y="143827"/>
                    </a:lnTo>
                    <a:close/>
                  </a:path>
                </a:pathLst>
              </a:custGeom>
              <a:solidFill>
                <a:srgbClr val="EAE7D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601" name="Graphic 801">
                <a:extLst>
                  <a:ext uri="{FF2B5EF4-FFF2-40B4-BE49-F238E27FC236}">
                    <a16:creationId xmlns:a16="http://schemas.microsoft.com/office/drawing/2014/main" id="{4479B792-7711-493B-AD52-D03741373B62}"/>
                  </a:ext>
                </a:extLst>
              </p:cNvPr>
              <p:cNvGrpSpPr/>
              <p:nvPr/>
            </p:nvGrpSpPr>
            <p:grpSpPr>
              <a:xfrm>
                <a:off x="6248399" y="2948939"/>
                <a:ext cx="26669" cy="84772"/>
                <a:chOff x="6248399" y="2948939"/>
                <a:chExt cx="26669" cy="84772"/>
              </a:xfrm>
              <a:solidFill>
                <a:schemeClr val="accent1"/>
              </a:solidFill>
            </p:grpSpPr>
            <p:sp>
              <p:nvSpPr>
                <p:cNvPr id="627" name="Freeform: Shape 626">
                  <a:extLst>
                    <a:ext uri="{FF2B5EF4-FFF2-40B4-BE49-F238E27FC236}">
                      <a16:creationId xmlns:a16="http://schemas.microsoft.com/office/drawing/2014/main" id="{5A5E2E52-2C44-40EF-B08F-6305F4E5EE27}"/>
                    </a:ext>
                  </a:extLst>
                </p:cNvPr>
                <p:cNvSpPr/>
                <p:nvPr/>
              </p:nvSpPr>
              <p:spPr>
                <a:xfrm>
                  <a:off x="6248399" y="2948939"/>
                  <a:ext cx="26669" cy="84772"/>
                </a:xfrm>
                <a:custGeom>
                  <a:avLst/>
                  <a:gdLst>
                    <a:gd name="connsiteX0" fmla="*/ 26670 w 26669"/>
                    <a:gd name="connsiteY0" fmla="*/ 6668 h 84772"/>
                    <a:gd name="connsiteX1" fmla="*/ 26670 w 26669"/>
                    <a:gd name="connsiteY1" fmla="*/ 84773 h 84772"/>
                    <a:gd name="connsiteX2" fmla="*/ 0 w 26669"/>
                    <a:gd name="connsiteY2" fmla="*/ 78105 h 84772"/>
                    <a:gd name="connsiteX3" fmla="*/ 0 w 26669"/>
                    <a:gd name="connsiteY3" fmla="*/ 0 h 847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6669" h="84772">
                      <a:moveTo>
                        <a:pt x="26670" y="6668"/>
                      </a:moveTo>
                      <a:lnTo>
                        <a:pt x="26670" y="84773"/>
                      </a:lnTo>
                      <a:lnTo>
                        <a:pt x="0" y="7810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28" name="Freeform: Shape 627">
                  <a:extLst>
                    <a:ext uri="{FF2B5EF4-FFF2-40B4-BE49-F238E27FC236}">
                      <a16:creationId xmlns:a16="http://schemas.microsoft.com/office/drawing/2014/main" id="{898B5D65-6090-4D67-9F86-FF5A6D7A27FA}"/>
                    </a:ext>
                  </a:extLst>
                </p:cNvPr>
                <p:cNvSpPr/>
                <p:nvPr/>
              </p:nvSpPr>
              <p:spPr>
                <a:xfrm>
                  <a:off x="6250304" y="2951797"/>
                  <a:ext cx="22859" cy="79057"/>
                </a:xfrm>
                <a:custGeom>
                  <a:avLst/>
                  <a:gdLst>
                    <a:gd name="connsiteX0" fmla="*/ 22860 w 22859"/>
                    <a:gd name="connsiteY0" fmla="*/ 5715 h 79057"/>
                    <a:gd name="connsiteX1" fmla="*/ 0 w 22859"/>
                    <a:gd name="connsiteY1" fmla="*/ 0 h 79057"/>
                    <a:gd name="connsiteX2" fmla="*/ 0 w 22859"/>
                    <a:gd name="connsiteY2" fmla="*/ 73342 h 79057"/>
                    <a:gd name="connsiteX3" fmla="*/ 22860 w 22859"/>
                    <a:gd name="connsiteY3" fmla="*/ 79057 h 790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2859" h="79057">
                      <a:moveTo>
                        <a:pt x="22860" y="5715"/>
                      </a:moveTo>
                      <a:lnTo>
                        <a:pt x="0" y="0"/>
                      </a:lnTo>
                      <a:lnTo>
                        <a:pt x="0" y="73342"/>
                      </a:lnTo>
                      <a:lnTo>
                        <a:pt x="22860" y="79057"/>
                      </a:lnTo>
                      <a:close/>
                    </a:path>
                  </a:pathLst>
                </a:custGeom>
                <a:solidFill>
                  <a:srgbClr val="ABA89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29" name="Freeform: Shape 628">
                  <a:extLst>
                    <a:ext uri="{FF2B5EF4-FFF2-40B4-BE49-F238E27FC236}">
                      <a16:creationId xmlns:a16="http://schemas.microsoft.com/office/drawing/2014/main" id="{E9BCCA13-D330-480D-A56C-D903F009CC13}"/>
                    </a:ext>
                  </a:extLst>
                </p:cNvPr>
                <p:cNvSpPr/>
                <p:nvPr/>
              </p:nvSpPr>
              <p:spPr>
                <a:xfrm>
                  <a:off x="6256019" y="2953702"/>
                  <a:ext cx="17145" cy="70485"/>
                </a:xfrm>
                <a:custGeom>
                  <a:avLst/>
                  <a:gdLst>
                    <a:gd name="connsiteX0" fmla="*/ 0 w 17145"/>
                    <a:gd name="connsiteY0" fmla="*/ 0 h 70485"/>
                    <a:gd name="connsiteX1" fmla="*/ 0 w 17145"/>
                    <a:gd name="connsiteY1" fmla="*/ 65723 h 70485"/>
                    <a:gd name="connsiteX2" fmla="*/ 17145 w 17145"/>
                    <a:gd name="connsiteY2" fmla="*/ 70485 h 70485"/>
                    <a:gd name="connsiteX3" fmla="*/ 17145 w 17145"/>
                    <a:gd name="connsiteY3" fmla="*/ 3810 h 704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7145" h="70485">
                      <a:moveTo>
                        <a:pt x="0" y="0"/>
                      </a:moveTo>
                      <a:lnTo>
                        <a:pt x="0" y="65723"/>
                      </a:lnTo>
                      <a:lnTo>
                        <a:pt x="17145" y="70485"/>
                      </a:lnTo>
                      <a:lnTo>
                        <a:pt x="17145" y="381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30" name="Freeform: Shape 629">
                  <a:extLst>
                    <a:ext uri="{FF2B5EF4-FFF2-40B4-BE49-F238E27FC236}">
                      <a16:creationId xmlns:a16="http://schemas.microsoft.com/office/drawing/2014/main" id="{EA446413-F80E-4CA8-9C87-F3D1FEBBCF05}"/>
                    </a:ext>
                  </a:extLst>
                </p:cNvPr>
                <p:cNvSpPr/>
                <p:nvPr/>
              </p:nvSpPr>
              <p:spPr>
                <a:xfrm>
                  <a:off x="6250304" y="2989897"/>
                  <a:ext cx="22859" cy="11429"/>
                </a:xfrm>
                <a:custGeom>
                  <a:avLst/>
                  <a:gdLst>
                    <a:gd name="connsiteX0" fmla="*/ 22860 w 22859"/>
                    <a:gd name="connsiteY0" fmla="*/ 11430 h 11429"/>
                    <a:gd name="connsiteX1" fmla="*/ 0 w 22859"/>
                    <a:gd name="connsiteY1" fmla="*/ 5715 h 11429"/>
                    <a:gd name="connsiteX2" fmla="*/ 5715 w 22859"/>
                    <a:gd name="connsiteY2" fmla="*/ 0 h 11429"/>
                    <a:gd name="connsiteX3" fmla="*/ 22860 w 22859"/>
                    <a:gd name="connsiteY3" fmla="*/ 4763 h 114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2859" h="11429">
                      <a:moveTo>
                        <a:pt x="22860" y="11430"/>
                      </a:moveTo>
                      <a:lnTo>
                        <a:pt x="0" y="5715"/>
                      </a:lnTo>
                      <a:lnTo>
                        <a:pt x="5715" y="0"/>
                      </a:lnTo>
                      <a:lnTo>
                        <a:pt x="22860" y="4763"/>
                      </a:lnTo>
                      <a:close/>
                    </a:path>
                  </a:pathLst>
                </a:custGeom>
                <a:solidFill>
                  <a:srgbClr val="ABA89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602" name="Graphic 801">
                <a:extLst>
                  <a:ext uri="{FF2B5EF4-FFF2-40B4-BE49-F238E27FC236}">
                    <a16:creationId xmlns:a16="http://schemas.microsoft.com/office/drawing/2014/main" id="{F065B488-7579-4609-BE7C-D08DDFE1B180}"/>
                  </a:ext>
                </a:extLst>
              </p:cNvPr>
              <p:cNvGrpSpPr/>
              <p:nvPr/>
            </p:nvGrpSpPr>
            <p:grpSpPr>
              <a:xfrm>
                <a:off x="6320789" y="2948939"/>
                <a:ext cx="27622" cy="84772"/>
                <a:chOff x="6320789" y="2948939"/>
                <a:chExt cx="27622" cy="84772"/>
              </a:xfrm>
              <a:solidFill>
                <a:schemeClr val="accent1"/>
              </a:solidFill>
            </p:grpSpPr>
            <p:sp>
              <p:nvSpPr>
                <p:cNvPr id="623" name="Freeform: Shape 622">
                  <a:extLst>
                    <a:ext uri="{FF2B5EF4-FFF2-40B4-BE49-F238E27FC236}">
                      <a16:creationId xmlns:a16="http://schemas.microsoft.com/office/drawing/2014/main" id="{838CBE8F-995E-4758-8516-53CDFCDD146A}"/>
                    </a:ext>
                  </a:extLst>
                </p:cNvPr>
                <p:cNvSpPr/>
                <p:nvPr/>
              </p:nvSpPr>
              <p:spPr>
                <a:xfrm>
                  <a:off x="6320789" y="2948939"/>
                  <a:ext cx="27622" cy="84772"/>
                </a:xfrm>
                <a:custGeom>
                  <a:avLst/>
                  <a:gdLst>
                    <a:gd name="connsiteX0" fmla="*/ 0 w 27622"/>
                    <a:gd name="connsiteY0" fmla="*/ 6668 h 84772"/>
                    <a:gd name="connsiteX1" fmla="*/ 0 w 27622"/>
                    <a:gd name="connsiteY1" fmla="*/ 84773 h 84772"/>
                    <a:gd name="connsiteX2" fmla="*/ 27622 w 27622"/>
                    <a:gd name="connsiteY2" fmla="*/ 78105 h 84772"/>
                    <a:gd name="connsiteX3" fmla="*/ 27622 w 27622"/>
                    <a:gd name="connsiteY3" fmla="*/ 0 h 847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84772">
                      <a:moveTo>
                        <a:pt x="0" y="6668"/>
                      </a:moveTo>
                      <a:lnTo>
                        <a:pt x="0" y="84773"/>
                      </a:lnTo>
                      <a:lnTo>
                        <a:pt x="27622" y="78105"/>
                      </a:lnTo>
                      <a:lnTo>
                        <a:pt x="27622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24" name="Freeform: Shape 623">
                  <a:extLst>
                    <a:ext uri="{FF2B5EF4-FFF2-40B4-BE49-F238E27FC236}">
                      <a16:creationId xmlns:a16="http://schemas.microsoft.com/office/drawing/2014/main" id="{B7594A2E-8962-4173-A5ED-6AF122214D93}"/>
                    </a:ext>
                  </a:extLst>
                </p:cNvPr>
                <p:cNvSpPr/>
                <p:nvPr/>
              </p:nvSpPr>
              <p:spPr>
                <a:xfrm>
                  <a:off x="6323646" y="2951797"/>
                  <a:ext cx="21907" cy="79057"/>
                </a:xfrm>
                <a:custGeom>
                  <a:avLst/>
                  <a:gdLst>
                    <a:gd name="connsiteX0" fmla="*/ 0 w 21907"/>
                    <a:gd name="connsiteY0" fmla="*/ 5715 h 79057"/>
                    <a:gd name="connsiteX1" fmla="*/ 21908 w 21907"/>
                    <a:gd name="connsiteY1" fmla="*/ 0 h 79057"/>
                    <a:gd name="connsiteX2" fmla="*/ 21908 w 21907"/>
                    <a:gd name="connsiteY2" fmla="*/ 73342 h 79057"/>
                    <a:gd name="connsiteX3" fmla="*/ 0 w 21907"/>
                    <a:gd name="connsiteY3" fmla="*/ 79057 h 790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1907" h="79057">
                      <a:moveTo>
                        <a:pt x="0" y="5715"/>
                      </a:moveTo>
                      <a:lnTo>
                        <a:pt x="21908" y="0"/>
                      </a:lnTo>
                      <a:lnTo>
                        <a:pt x="21908" y="73342"/>
                      </a:lnTo>
                      <a:lnTo>
                        <a:pt x="0" y="79057"/>
                      </a:lnTo>
                      <a:close/>
                    </a:path>
                  </a:pathLst>
                </a:custGeom>
                <a:solidFill>
                  <a:srgbClr val="ABA89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25" name="Freeform: Shape 624">
                  <a:extLst>
                    <a:ext uri="{FF2B5EF4-FFF2-40B4-BE49-F238E27FC236}">
                      <a16:creationId xmlns:a16="http://schemas.microsoft.com/office/drawing/2014/main" id="{7D0D2348-78ED-4FD3-868A-6D3F18F2AF18}"/>
                    </a:ext>
                  </a:extLst>
                </p:cNvPr>
                <p:cNvSpPr/>
                <p:nvPr/>
              </p:nvSpPr>
              <p:spPr>
                <a:xfrm>
                  <a:off x="6323646" y="2953702"/>
                  <a:ext cx="16192" cy="70485"/>
                </a:xfrm>
                <a:custGeom>
                  <a:avLst/>
                  <a:gdLst>
                    <a:gd name="connsiteX0" fmla="*/ 16193 w 16192"/>
                    <a:gd name="connsiteY0" fmla="*/ 0 h 70485"/>
                    <a:gd name="connsiteX1" fmla="*/ 16193 w 16192"/>
                    <a:gd name="connsiteY1" fmla="*/ 65723 h 70485"/>
                    <a:gd name="connsiteX2" fmla="*/ 0 w 16192"/>
                    <a:gd name="connsiteY2" fmla="*/ 70485 h 70485"/>
                    <a:gd name="connsiteX3" fmla="*/ 0 w 16192"/>
                    <a:gd name="connsiteY3" fmla="*/ 3810 h 704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6192" h="70485">
                      <a:moveTo>
                        <a:pt x="16193" y="0"/>
                      </a:moveTo>
                      <a:lnTo>
                        <a:pt x="16193" y="65723"/>
                      </a:lnTo>
                      <a:lnTo>
                        <a:pt x="0" y="70485"/>
                      </a:lnTo>
                      <a:lnTo>
                        <a:pt x="0" y="381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26" name="Freeform: Shape 625">
                  <a:extLst>
                    <a:ext uri="{FF2B5EF4-FFF2-40B4-BE49-F238E27FC236}">
                      <a16:creationId xmlns:a16="http://schemas.microsoft.com/office/drawing/2014/main" id="{9246F5CC-9130-4DAA-AEDB-148EF242C24A}"/>
                    </a:ext>
                  </a:extLst>
                </p:cNvPr>
                <p:cNvSpPr/>
                <p:nvPr/>
              </p:nvSpPr>
              <p:spPr>
                <a:xfrm>
                  <a:off x="6323646" y="2989897"/>
                  <a:ext cx="21907" cy="11429"/>
                </a:xfrm>
                <a:custGeom>
                  <a:avLst/>
                  <a:gdLst>
                    <a:gd name="connsiteX0" fmla="*/ 0 w 21907"/>
                    <a:gd name="connsiteY0" fmla="*/ 11430 h 11429"/>
                    <a:gd name="connsiteX1" fmla="*/ 21908 w 21907"/>
                    <a:gd name="connsiteY1" fmla="*/ 5715 h 11429"/>
                    <a:gd name="connsiteX2" fmla="*/ 16193 w 21907"/>
                    <a:gd name="connsiteY2" fmla="*/ 0 h 11429"/>
                    <a:gd name="connsiteX3" fmla="*/ 0 w 21907"/>
                    <a:gd name="connsiteY3" fmla="*/ 4763 h 114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1907" h="11429">
                      <a:moveTo>
                        <a:pt x="0" y="11430"/>
                      </a:moveTo>
                      <a:lnTo>
                        <a:pt x="21908" y="5715"/>
                      </a:lnTo>
                      <a:lnTo>
                        <a:pt x="16193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ABA89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603" name="Graphic 801">
                <a:extLst>
                  <a:ext uri="{FF2B5EF4-FFF2-40B4-BE49-F238E27FC236}">
                    <a16:creationId xmlns:a16="http://schemas.microsoft.com/office/drawing/2014/main" id="{E08A9519-F104-4362-B8AF-23BB38383247}"/>
                  </a:ext>
                </a:extLst>
              </p:cNvPr>
              <p:cNvGrpSpPr/>
              <p:nvPr/>
            </p:nvGrpSpPr>
            <p:grpSpPr>
              <a:xfrm>
                <a:off x="6379844" y="2915602"/>
                <a:ext cx="9525" cy="93345"/>
                <a:chOff x="6379844" y="2915602"/>
                <a:chExt cx="9525" cy="93345"/>
              </a:xfrm>
              <a:solidFill>
                <a:schemeClr val="accent1"/>
              </a:solidFill>
            </p:grpSpPr>
            <p:sp>
              <p:nvSpPr>
                <p:cNvPr id="619" name="Freeform: Shape 618">
                  <a:extLst>
                    <a:ext uri="{FF2B5EF4-FFF2-40B4-BE49-F238E27FC236}">
                      <a16:creationId xmlns:a16="http://schemas.microsoft.com/office/drawing/2014/main" id="{8043BBF7-DBF0-46F0-8033-884F18F87687}"/>
                    </a:ext>
                  </a:extLst>
                </p:cNvPr>
                <p:cNvSpPr/>
                <p:nvPr/>
              </p:nvSpPr>
              <p:spPr>
                <a:xfrm>
                  <a:off x="6379844" y="2915602"/>
                  <a:ext cx="9525" cy="93345"/>
                </a:xfrm>
                <a:custGeom>
                  <a:avLst/>
                  <a:gdLst>
                    <a:gd name="connsiteX0" fmla="*/ 0 w 9525"/>
                    <a:gd name="connsiteY0" fmla="*/ 15240 h 93345"/>
                    <a:gd name="connsiteX1" fmla="*/ 0 w 9525"/>
                    <a:gd name="connsiteY1" fmla="*/ 93345 h 93345"/>
                    <a:gd name="connsiteX2" fmla="*/ 9525 w 9525"/>
                    <a:gd name="connsiteY2" fmla="*/ 78105 h 93345"/>
                    <a:gd name="connsiteX3" fmla="*/ 9525 w 9525"/>
                    <a:gd name="connsiteY3" fmla="*/ 0 h 933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9525" h="93345">
                      <a:moveTo>
                        <a:pt x="0" y="15240"/>
                      </a:moveTo>
                      <a:lnTo>
                        <a:pt x="0" y="93345"/>
                      </a:lnTo>
                      <a:lnTo>
                        <a:pt x="9525" y="78105"/>
                      </a:lnTo>
                      <a:lnTo>
                        <a:pt x="952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20" name="Freeform: Shape 619">
                  <a:extLst>
                    <a:ext uri="{FF2B5EF4-FFF2-40B4-BE49-F238E27FC236}">
                      <a16:creationId xmlns:a16="http://schemas.microsoft.com/office/drawing/2014/main" id="{AD958229-5AA0-418F-B0E3-DA16AAF6411D}"/>
                    </a:ext>
                  </a:extLst>
                </p:cNvPr>
                <p:cNvSpPr/>
                <p:nvPr/>
              </p:nvSpPr>
              <p:spPr>
                <a:xfrm>
                  <a:off x="6380796" y="2919412"/>
                  <a:ext cx="8572" cy="85725"/>
                </a:xfrm>
                <a:custGeom>
                  <a:avLst/>
                  <a:gdLst>
                    <a:gd name="connsiteX0" fmla="*/ 0 w 8572"/>
                    <a:gd name="connsiteY0" fmla="*/ 12383 h 85725"/>
                    <a:gd name="connsiteX1" fmla="*/ 8572 w 8572"/>
                    <a:gd name="connsiteY1" fmla="*/ 0 h 85725"/>
                    <a:gd name="connsiteX2" fmla="*/ 8572 w 8572"/>
                    <a:gd name="connsiteY2" fmla="*/ 73342 h 85725"/>
                    <a:gd name="connsiteX3" fmla="*/ 0 w 8572"/>
                    <a:gd name="connsiteY3" fmla="*/ 85725 h 857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572" h="85725">
                      <a:moveTo>
                        <a:pt x="0" y="12383"/>
                      </a:moveTo>
                      <a:lnTo>
                        <a:pt x="8572" y="0"/>
                      </a:lnTo>
                      <a:lnTo>
                        <a:pt x="8572" y="73342"/>
                      </a:lnTo>
                      <a:lnTo>
                        <a:pt x="0" y="85725"/>
                      </a:lnTo>
                      <a:close/>
                    </a:path>
                  </a:pathLst>
                </a:custGeom>
                <a:solidFill>
                  <a:srgbClr val="ABA89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21" name="Freeform: Shape 620">
                  <a:extLst>
                    <a:ext uri="{FF2B5EF4-FFF2-40B4-BE49-F238E27FC236}">
                      <a16:creationId xmlns:a16="http://schemas.microsoft.com/office/drawing/2014/main" id="{9A0B6F95-44BE-46E9-8412-367E0E438589}"/>
                    </a:ext>
                  </a:extLst>
                </p:cNvPr>
                <p:cNvSpPr/>
                <p:nvPr/>
              </p:nvSpPr>
              <p:spPr>
                <a:xfrm>
                  <a:off x="6380796" y="2922270"/>
                  <a:ext cx="5715" cy="75247"/>
                </a:xfrm>
                <a:custGeom>
                  <a:avLst/>
                  <a:gdLst>
                    <a:gd name="connsiteX0" fmla="*/ 5715 w 5715"/>
                    <a:gd name="connsiteY0" fmla="*/ 0 h 75247"/>
                    <a:gd name="connsiteX1" fmla="*/ 5715 w 5715"/>
                    <a:gd name="connsiteY1" fmla="*/ 66675 h 75247"/>
                    <a:gd name="connsiteX2" fmla="*/ 0 w 5715"/>
                    <a:gd name="connsiteY2" fmla="*/ 75247 h 75247"/>
                    <a:gd name="connsiteX3" fmla="*/ 0 w 5715"/>
                    <a:gd name="connsiteY3" fmla="*/ 9525 h 752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715" h="75247">
                      <a:moveTo>
                        <a:pt x="5715" y="0"/>
                      </a:moveTo>
                      <a:lnTo>
                        <a:pt x="5715" y="66675"/>
                      </a:lnTo>
                      <a:lnTo>
                        <a:pt x="0" y="75247"/>
                      </a:lnTo>
                      <a:lnTo>
                        <a:pt x="0" y="952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22" name="Freeform: Shape 621">
                  <a:extLst>
                    <a:ext uri="{FF2B5EF4-FFF2-40B4-BE49-F238E27FC236}">
                      <a16:creationId xmlns:a16="http://schemas.microsoft.com/office/drawing/2014/main" id="{D9BBD80F-3C14-4278-8F2D-B5C0871E57CF}"/>
                    </a:ext>
                  </a:extLst>
                </p:cNvPr>
                <p:cNvSpPr/>
                <p:nvPr/>
              </p:nvSpPr>
              <p:spPr>
                <a:xfrm>
                  <a:off x="6380796" y="2959417"/>
                  <a:ext cx="8572" cy="16192"/>
                </a:xfrm>
                <a:custGeom>
                  <a:avLst/>
                  <a:gdLst>
                    <a:gd name="connsiteX0" fmla="*/ 0 w 8572"/>
                    <a:gd name="connsiteY0" fmla="*/ 16193 h 16192"/>
                    <a:gd name="connsiteX1" fmla="*/ 8572 w 8572"/>
                    <a:gd name="connsiteY1" fmla="*/ 2858 h 16192"/>
                    <a:gd name="connsiteX2" fmla="*/ 5715 w 8572"/>
                    <a:gd name="connsiteY2" fmla="*/ 0 h 16192"/>
                    <a:gd name="connsiteX3" fmla="*/ 0 w 8572"/>
                    <a:gd name="connsiteY3" fmla="*/ 8573 h 161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572" h="16192">
                      <a:moveTo>
                        <a:pt x="0" y="16193"/>
                      </a:moveTo>
                      <a:lnTo>
                        <a:pt x="8572" y="2858"/>
                      </a:lnTo>
                      <a:lnTo>
                        <a:pt x="5715" y="0"/>
                      </a:lnTo>
                      <a:lnTo>
                        <a:pt x="0" y="8573"/>
                      </a:lnTo>
                      <a:close/>
                    </a:path>
                  </a:pathLst>
                </a:custGeom>
                <a:solidFill>
                  <a:srgbClr val="ABA89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604" name="Graphic 801">
                <a:extLst>
                  <a:ext uri="{FF2B5EF4-FFF2-40B4-BE49-F238E27FC236}">
                    <a16:creationId xmlns:a16="http://schemas.microsoft.com/office/drawing/2014/main" id="{CE21D57B-EEB8-47DA-B051-57434D3E0D15}"/>
                  </a:ext>
                </a:extLst>
              </p:cNvPr>
              <p:cNvGrpSpPr/>
              <p:nvPr/>
            </p:nvGrpSpPr>
            <p:grpSpPr>
              <a:xfrm>
                <a:off x="6206489" y="2915602"/>
                <a:ext cx="9525" cy="93345"/>
                <a:chOff x="6206489" y="2915602"/>
                <a:chExt cx="9525" cy="93345"/>
              </a:xfrm>
              <a:solidFill>
                <a:schemeClr val="accent1"/>
              </a:solidFill>
            </p:grpSpPr>
            <p:sp>
              <p:nvSpPr>
                <p:cNvPr id="615" name="Freeform: Shape 614">
                  <a:extLst>
                    <a:ext uri="{FF2B5EF4-FFF2-40B4-BE49-F238E27FC236}">
                      <a16:creationId xmlns:a16="http://schemas.microsoft.com/office/drawing/2014/main" id="{D6E3BFF4-70C8-44FD-BB1F-826223C2547F}"/>
                    </a:ext>
                  </a:extLst>
                </p:cNvPr>
                <p:cNvSpPr/>
                <p:nvPr/>
              </p:nvSpPr>
              <p:spPr>
                <a:xfrm>
                  <a:off x="6206489" y="2915602"/>
                  <a:ext cx="9525" cy="93345"/>
                </a:xfrm>
                <a:custGeom>
                  <a:avLst/>
                  <a:gdLst>
                    <a:gd name="connsiteX0" fmla="*/ 9525 w 9525"/>
                    <a:gd name="connsiteY0" fmla="*/ 15240 h 93345"/>
                    <a:gd name="connsiteX1" fmla="*/ 9525 w 9525"/>
                    <a:gd name="connsiteY1" fmla="*/ 93345 h 93345"/>
                    <a:gd name="connsiteX2" fmla="*/ 0 w 9525"/>
                    <a:gd name="connsiteY2" fmla="*/ 78105 h 93345"/>
                    <a:gd name="connsiteX3" fmla="*/ 0 w 9525"/>
                    <a:gd name="connsiteY3" fmla="*/ 0 h 933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9525" h="93345">
                      <a:moveTo>
                        <a:pt x="9525" y="15240"/>
                      </a:moveTo>
                      <a:lnTo>
                        <a:pt x="9525" y="93345"/>
                      </a:lnTo>
                      <a:lnTo>
                        <a:pt x="0" y="7810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16" name="Freeform: Shape 615">
                  <a:extLst>
                    <a:ext uri="{FF2B5EF4-FFF2-40B4-BE49-F238E27FC236}">
                      <a16:creationId xmlns:a16="http://schemas.microsoft.com/office/drawing/2014/main" id="{691994AE-2B6F-4646-8A3F-EF0B29FA6671}"/>
                    </a:ext>
                  </a:extLst>
                </p:cNvPr>
                <p:cNvSpPr/>
                <p:nvPr/>
              </p:nvSpPr>
              <p:spPr>
                <a:xfrm>
                  <a:off x="6207442" y="2919412"/>
                  <a:ext cx="8572" cy="85725"/>
                </a:xfrm>
                <a:custGeom>
                  <a:avLst/>
                  <a:gdLst>
                    <a:gd name="connsiteX0" fmla="*/ 8572 w 8572"/>
                    <a:gd name="connsiteY0" fmla="*/ 12383 h 85725"/>
                    <a:gd name="connsiteX1" fmla="*/ 0 w 8572"/>
                    <a:gd name="connsiteY1" fmla="*/ 0 h 85725"/>
                    <a:gd name="connsiteX2" fmla="*/ 0 w 8572"/>
                    <a:gd name="connsiteY2" fmla="*/ 73342 h 85725"/>
                    <a:gd name="connsiteX3" fmla="*/ 8572 w 8572"/>
                    <a:gd name="connsiteY3" fmla="*/ 85725 h 857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572" h="85725">
                      <a:moveTo>
                        <a:pt x="8572" y="12383"/>
                      </a:moveTo>
                      <a:lnTo>
                        <a:pt x="0" y="0"/>
                      </a:lnTo>
                      <a:lnTo>
                        <a:pt x="0" y="73342"/>
                      </a:lnTo>
                      <a:lnTo>
                        <a:pt x="8572" y="85725"/>
                      </a:lnTo>
                      <a:close/>
                    </a:path>
                  </a:pathLst>
                </a:custGeom>
                <a:solidFill>
                  <a:srgbClr val="ABA89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17" name="Freeform: Shape 616">
                  <a:extLst>
                    <a:ext uri="{FF2B5EF4-FFF2-40B4-BE49-F238E27FC236}">
                      <a16:creationId xmlns:a16="http://schemas.microsoft.com/office/drawing/2014/main" id="{70464894-A138-42F2-9327-74252B702C33}"/>
                    </a:ext>
                  </a:extLst>
                </p:cNvPr>
                <p:cNvSpPr/>
                <p:nvPr/>
              </p:nvSpPr>
              <p:spPr>
                <a:xfrm>
                  <a:off x="6209346" y="2922270"/>
                  <a:ext cx="6667" cy="75247"/>
                </a:xfrm>
                <a:custGeom>
                  <a:avLst/>
                  <a:gdLst>
                    <a:gd name="connsiteX0" fmla="*/ 0 w 6667"/>
                    <a:gd name="connsiteY0" fmla="*/ 0 h 75247"/>
                    <a:gd name="connsiteX1" fmla="*/ 0 w 6667"/>
                    <a:gd name="connsiteY1" fmla="*/ 66675 h 75247"/>
                    <a:gd name="connsiteX2" fmla="*/ 6668 w 6667"/>
                    <a:gd name="connsiteY2" fmla="*/ 75247 h 75247"/>
                    <a:gd name="connsiteX3" fmla="*/ 6668 w 6667"/>
                    <a:gd name="connsiteY3" fmla="*/ 9525 h 752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667" h="75247">
                      <a:moveTo>
                        <a:pt x="0" y="0"/>
                      </a:moveTo>
                      <a:lnTo>
                        <a:pt x="0" y="66675"/>
                      </a:lnTo>
                      <a:lnTo>
                        <a:pt x="6668" y="75247"/>
                      </a:lnTo>
                      <a:lnTo>
                        <a:pt x="6668" y="952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18" name="Freeform: Shape 617">
                  <a:extLst>
                    <a:ext uri="{FF2B5EF4-FFF2-40B4-BE49-F238E27FC236}">
                      <a16:creationId xmlns:a16="http://schemas.microsoft.com/office/drawing/2014/main" id="{514EE7C5-00FE-4A25-8099-B5D719BFF85B}"/>
                    </a:ext>
                  </a:extLst>
                </p:cNvPr>
                <p:cNvSpPr/>
                <p:nvPr/>
              </p:nvSpPr>
              <p:spPr>
                <a:xfrm>
                  <a:off x="6207442" y="2959417"/>
                  <a:ext cx="8572" cy="16192"/>
                </a:xfrm>
                <a:custGeom>
                  <a:avLst/>
                  <a:gdLst>
                    <a:gd name="connsiteX0" fmla="*/ 8572 w 8572"/>
                    <a:gd name="connsiteY0" fmla="*/ 16193 h 16192"/>
                    <a:gd name="connsiteX1" fmla="*/ 0 w 8572"/>
                    <a:gd name="connsiteY1" fmla="*/ 2858 h 16192"/>
                    <a:gd name="connsiteX2" fmla="*/ 1905 w 8572"/>
                    <a:gd name="connsiteY2" fmla="*/ 0 h 16192"/>
                    <a:gd name="connsiteX3" fmla="*/ 8572 w 8572"/>
                    <a:gd name="connsiteY3" fmla="*/ 8573 h 161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572" h="16192">
                      <a:moveTo>
                        <a:pt x="8572" y="16193"/>
                      </a:moveTo>
                      <a:lnTo>
                        <a:pt x="0" y="2858"/>
                      </a:lnTo>
                      <a:lnTo>
                        <a:pt x="1905" y="0"/>
                      </a:lnTo>
                      <a:lnTo>
                        <a:pt x="8572" y="8573"/>
                      </a:lnTo>
                      <a:close/>
                    </a:path>
                  </a:pathLst>
                </a:custGeom>
                <a:solidFill>
                  <a:srgbClr val="ABA89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sp>
            <p:nvSpPr>
              <p:cNvPr id="605" name="Freeform: Shape 604">
                <a:extLst>
                  <a:ext uri="{FF2B5EF4-FFF2-40B4-BE49-F238E27FC236}">
                    <a16:creationId xmlns:a16="http://schemas.microsoft.com/office/drawing/2014/main" id="{20F52876-3BD4-44AD-95DB-2FE4D867AA7E}"/>
                  </a:ext>
                </a:extLst>
              </p:cNvPr>
              <p:cNvSpPr/>
              <p:nvPr/>
            </p:nvSpPr>
            <p:spPr>
              <a:xfrm>
                <a:off x="6197917" y="2769870"/>
                <a:ext cx="200025" cy="161925"/>
              </a:xfrm>
              <a:custGeom>
                <a:avLst/>
                <a:gdLst>
                  <a:gd name="connsiteX0" fmla="*/ 100013 w 200025"/>
                  <a:gd name="connsiteY0" fmla="*/ 0 h 161925"/>
                  <a:gd name="connsiteX1" fmla="*/ 200025 w 200025"/>
                  <a:gd name="connsiteY1" fmla="*/ 100013 h 161925"/>
                  <a:gd name="connsiteX2" fmla="*/ 100013 w 200025"/>
                  <a:gd name="connsiteY2" fmla="*/ 161925 h 161925"/>
                  <a:gd name="connsiteX3" fmla="*/ 0 w 200025"/>
                  <a:gd name="connsiteY3" fmla="*/ 100013 h 161925"/>
                  <a:gd name="connsiteX4" fmla="*/ 100013 w 200025"/>
                  <a:gd name="connsiteY4" fmla="*/ 0 h 1619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0025" h="161925">
                    <a:moveTo>
                      <a:pt x="100013" y="0"/>
                    </a:moveTo>
                    <a:cubicBezTo>
                      <a:pt x="154305" y="0"/>
                      <a:pt x="199072" y="44767"/>
                      <a:pt x="200025" y="100013"/>
                    </a:cubicBezTo>
                    <a:cubicBezTo>
                      <a:pt x="199072" y="134302"/>
                      <a:pt x="154305" y="161925"/>
                      <a:pt x="100013" y="161925"/>
                    </a:cubicBezTo>
                    <a:cubicBezTo>
                      <a:pt x="45720" y="161925"/>
                      <a:pt x="952" y="134302"/>
                      <a:pt x="0" y="100013"/>
                    </a:cubicBezTo>
                    <a:cubicBezTo>
                      <a:pt x="952" y="44767"/>
                      <a:pt x="45720" y="0"/>
                      <a:pt x="10001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06" name="Freeform: Shape 605">
                <a:extLst>
                  <a:ext uri="{FF2B5EF4-FFF2-40B4-BE49-F238E27FC236}">
                    <a16:creationId xmlns:a16="http://schemas.microsoft.com/office/drawing/2014/main" id="{422CE700-15DC-46F3-859A-03C4B05273BF}"/>
                  </a:ext>
                </a:extLst>
              </p:cNvPr>
              <p:cNvSpPr/>
              <p:nvPr/>
            </p:nvSpPr>
            <p:spPr>
              <a:xfrm>
                <a:off x="6266496" y="2788920"/>
                <a:ext cx="64770" cy="39052"/>
              </a:xfrm>
              <a:custGeom>
                <a:avLst/>
                <a:gdLst>
                  <a:gd name="connsiteX0" fmla="*/ 31433 w 64770"/>
                  <a:gd name="connsiteY0" fmla="*/ 0 h 39052"/>
                  <a:gd name="connsiteX1" fmla="*/ 60008 w 64770"/>
                  <a:gd name="connsiteY1" fmla="*/ 9525 h 39052"/>
                  <a:gd name="connsiteX2" fmla="*/ 64770 w 64770"/>
                  <a:gd name="connsiteY2" fmla="*/ 9525 h 39052"/>
                  <a:gd name="connsiteX3" fmla="*/ 64770 w 64770"/>
                  <a:gd name="connsiteY3" fmla="*/ 19050 h 39052"/>
                  <a:gd name="connsiteX4" fmla="*/ 32385 w 64770"/>
                  <a:gd name="connsiteY4" fmla="*/ 39052 h 39052"/>
                  <a:gd name="connsiteX5" fmla="*/ 0 w 64770"/>
                  <a:gd name="connsiteY5" fmla="*/ 19050 h 39052"/>
                  <a:gd name="connsiteX6" fmla="*/ 0 w 64770"/>
                  <a:gd name="connsiteY6" fmla="*/ 9525 h 39052"/>
                  <a:gd name="connsiteX7" fmla="*/ 4763 w 64770"/>
                  <a:gd name="connsiteY7" fmla="*/ 9525 h 39052"/>
                  <a:gd name="connsiteX8" fmla="*/ 31433 w 64770"/>
                  <a:gd name="connsiteY8" fmla="*/ 0 h 390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4770" h="39052">
                    <a:moveTo>
                      <a:pt x="31433" y="0"/>
                    </a:moveTo>
                    <a:cubicBezTo>
                      <a:pt x="43815" y="0"/>
                      <a:pt x="54293" y="3810"/>
                      <a:pt x="60008" y="9525"/>
                    </a:cubicBezTo>
                    <a:lnTo>
                      <a:pt x="64770" y="9525"/>
                    </a:lnTo>
                    <a:lnTo>
                      <a:pt x="64770" y="19050"/>
                    </a:lnTo>
                    <a:cubicBezTo>
                      <a:pt x="64770" y="29527"/>
                      <a:pt x="50483" y="39052"/>
                      <a:pt x="32385" y="39052"/>
                    </a:cubicBezTo>
                    <a:cubicBezTo>
                      <a:pt x="14288" y="39052"/>
                      <a:pt x="0" y="30480"/>
                      <a:pt x="0" y="19050"/>
                    </a:cubicBezTo>
                    <a:lnTo>
                      <a:pt x="0" y="9525"/>
                    </a:lnTo>
                    <a:lnTo>
                      <a:pt x="4763" y="9525"/>
                    </a:lnTo>
                    <a:cubicBezTo>
                      <a:pt x="8572" y="3810"/>
                      <a:pt x="19050" y="0"/>
                      <a:pt x="31433" y="0"/>
                    </a:cubicBezTo>
                    <a:close/>
                  </a:path>
                </a:pathLst>
              </a:custGeom>
              <a:solidFill>
                <a:srgbClr val="EAE7D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07" name="Freeform: Shape 606">
                <a:extLst>
                  <a:ext uri="{FF2B5EF4-FFF2-40B4-BE49-F238E27FC236}">
                    <a16:creationId xmlns:a16="http://schemas.microsoft.com/office/drawing/2014/main" id="{2C535A73-89DA-4486-BA6C-A5E0CEE18B7D}"/>
                  </a:ext>
                </a:extLst>
              </p:cNvPr>
              <p:cNvSpPr/>
              <p:nvPr/>
            </p:nvSpPr>
            <p:spPr>
              <a:xfrm>
                <a:off x="6265544" y="2778442"/>
                <a:ext cx="64769" cy="40004"/>
              </a:xfrm>
              <a:custGeom>
                <a:avLst/>
                <a:gdLst>
                  <a:gd name="connsiteX0" fmla="*/ 64770 w 64769"/>
                  <a:gd name="connsiteY0" fmla="*/ 20003 h 40004"/>
                  <a:gd name="connsiteX1" fmla="*/ 32385 w 64769"/>
                  <a:gd name="connsiteY1" fmla="*/ 40005 h 40004"/>
                  <a:gd name="connsiteX2" fmla="*/ 0 w 64769"/>
                  <a:gd name="connsiteY2" fmla="*/ 20003 h 40004"/>
                  <a:gd name="connsiteX3" fmla="*/ 32385 w 64769"/>
                  <a:gd name="connsiteY3" fmla="*/ 0 h 40004"/>
                  <a:gd name="connsiteX4" fmla="*/ 64770 w 64769"/>
                  <a:gd name="connsiteY4" fmla="*/ 20003 h 400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4769" h="40004">
                    <a:moveTo>
                      <a:pt x="64770" y="20003"/>
                    </a:moveTo>
                    <a:cubicBezTo>
                      <a:pt x="64770" y="31050"/>
                      <a:pt x="50271" y="40005"/>
                      <a:pt x="32385" y="40005"/>
                    </a:cubicBezTo>
                    <a:cubicBezTo>
                      <a:pt x="14499" y="40005"/>
                      <a:pt x="0" y="31050"/>
                      <a:pt x="0" y="20003"/>
                    </a:cubicBezTo>
                    <a:cubicBezTo>
                      <a:pt x="0" y="8955"/>
                      <a:pt x="14499" y="0"/>
                      <a:pt x="32385" y="0"/>
                    </a:cubicBezTo>
                    <a:cubicBezTo>
                      <a:pt x="50271" y="0"/>
                      <a:pt x="64770" y="8955"/>
                      <a:pt x="64770" y="20003"/>
                    </a:cubicBezTo>
                    <a:close/>
                  </a:path>
                </a:pathLst>
              </a:custGeom>
              <a:solidFill>
                <a:srgbClr val="B7B4A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08" name="Freeform: Shape 607">
                <a:extLst>
                  <a:ext uri="{FF2B5EF4-FFF2-40B4-BE49-F238E27FC236}">
                    <a16:creationId xmlns:a16="http://schemas.microsoft.com/office/drawing/2014/main" id="{60343FBB-F3BF-4182-A281-268E828CF241}"/>
                  </a:ext>
                </a:extLst>
              </p:cNvPr>
              <p:cNvSpPr/>
              <p:nvPr/>
            </p:nvSpPr>
            <p:spPr>
              <a:xfrm>
                <a:off x="6295071" y="2767964"/>
                <a:ext cx="5715" cy="45720"/>
              </a:xfrm>
              <a:custGeom>
                <a:avLst/>
                <a:gdLst>
                  <a:gd name="connsiteX0" fmla="*/ 2858 w 5715"/>
                  <a:gd name="connsiteY0" fmla="*/ 0 h 45720"/>
                  <a:gd name="connsiteX1" fmla="*/ 2858 w 5715"/>
                  <a:gd name="connsiteY1" fmla="*/ 0 h 45720"/>
                  <a:gd name="connsiteX2" fmla="*/ 5715 w 5715"/>
                  <a:gd name="connsiteY2" fmla="*/ 2858 h 45720"/>
                  <a:gd name="connsiteX3" fmla="*/ 5715 w 5715"/>
                  <a:gd name="connsiteY3" fmla="*/ 42863 h 45720"/>
                  <a:gd name="connsiteX4" fmla="*/ 2858 w 5715"/>
                  <a:gd name="connsiteY4" fmla="*/ 45720 h 45720"/>
                  <a:gd name="connsiteX5" fmla="*/ 2858 w 5715"/>
                  <a:gd name="connsiteY5" fmla="*/ 45720 h 45720"/>
                  <a:gd name="connsiteX6" fmla="*/ 0 w 5715"/>
                  <a:gd name="connsiteY6" fmla="*/ 42863 h 45720"/>
                  <a:gd name="connsiteX7" fmla="*/ 0 w 5715"/>
                  <a:gd name="connsiteY7" fmla="*/ 2858 h 45720"/>
                  <a:gd name="connsiteX8" fmla="*/ 2858 w 5715"/>
                  <a:gd name="connsiteY8" fmla="*/ 0 h 457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715" h="45720">
                    <a:moveTo>
                      <a:pt x="2858" y="0"/>
                    </a:moveTo>
                    <a:lnTo>
                      <a:pt x="2858" y="0"/>
                    </a:lnTo>
                    <a:cubicBezTo>
                      <a:pt x="4763" y="0"/>
                      <a:pt x="5715" y="1905"/>
                      <a:pt x="5715" y="2858"/>
                    </a:cubicBezTo>
                    <a:lnTo>
                      <a:pt x="5715" y="42863"/>
                    </a:lnTo>
                    <a:cubicBezTo>
                      <a:pt x="5715" y="44768"/>
                      <a:pt x="3810" y="45720"/>
                      <a:pt x="2858" y="45720"/>
                    </a:cubicBezTo>
                    <a:lnTo>
                      <a:pt x="2858" y="45720"/>
                    </a:lnTo>
                    <a:cubicBezTo>
                      <a:pt x="953" y="45720"/>
                      <a:pt x="0" y="43815"/>
                      <a:pt x="0" y="42863"/>
                    </a:cubicBezTo>
                    <a:lnTo>
                      <a:pt x="0" y="2858"/>
                    </a:lnTo>
                    <a:cubicBezTo>
                      <a:pt x="0" y="952"/>
                      <a:pt x="953" y="0"/>
                      <a:pt x="2858" y="0"/>
                    </a:cubicBezTo>
                    <a:close/>
                  </a:path>
                </a:pathLst>
              </a:custGeom>
              <a:solidFill>
                <a:srgbClr val="EAE7D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09" name="Freeform: Shape 608">
                <a:extLst>
                  <a:ext uri="{FF2B5EF4-FFF2-40B4-BE49-F238E27FC236}">
                    <a16:creationId xmlns:a16="http://schemas.microsoft.com/office/drawing/2014/main" id="{9C7B7C6A-181E-4BD1-9B5F-446DFD717644}"/>
                  </a:ext>
                </a:extLst>
              </p:cNvPr>
              <p:cNvSpPr/>
              <p:nvPr/>
            </p:nvSpPr>
            <p:spPr>
              <a:xfrm>
                <a:off x="6314821" y="2755582"/>
                <a:ext cx="5968" cy="50482"/>
              </a:xfrm>
              <a:custGeom>
                <a:avLst/>
                <a:gdLst>
                  <a:gd name="connsiteX0" fmla="*/ 3111 w 5968"/>
                  <a:gd name="connsiteY0" fmla="*/ 0 h 50482"/>
                  <a:gd name="connsiteX1" fmla="*/ 3111 w 5968"/>
                  <a:gd name="connsiteY1" fmla="*/ 0 h 50482"/>
                  <a:gd name="connsiteX2" fmla="*/ 5968 w 5968"/>
                  <a:gd name="connsiteY2" fmla="*/ 2857 h 50482"/>
                  <a:gd name="connsiteX3" fmla="*/ 5968 w 5968"/>
                  <a:gd name="connsiteY3" fmla="*/ 47625 h 50482"/>
                  <a:gd name="connsiteX4" fmla="*/ 3111 w 5968"/>
                  <a:gd name="connsiteY4" fmla="*/ 50482 h 50482"/>
                  <a:gd name="connsiteX5" fmla="*/ 3111 w 5968"/>
                  <a:gd name="connsiteY5" fmla="*/ 50482 h 50482"/>
                  <a:gd name="connsiteX6" fmla="*/ 253 w 5968"/>
                  <a:gd name="connsiteY6" fmla="*/ 47625 h 50482"/>
                  <a:gd name="connsiteX7" fmla="*/ 253 w 5968"/>
                  <a:gd name="connsiteY7" fmla="*/ 2857 h 50482"/>
                  <a:gd name="connsiteX8" fmla="*/ 3111 w 5968"/>
                  <a:gd name="connsiteY8" fmla="*/ 0 h 504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968" h="50482">
                    <a:moveTo>
                      <a:pt x="3111" y="0"/>
                    </a:moveTo>
                    <a:lnTo>
                      <a:pt x="3111" y="0"/>
                    </a:lnTo>
                    <a:cubicBezTo>
                      <a:pt x="5016" y="0"/>
                      <a:pt x="5968" y="1905"/>
                      <a:pt x="5968" y="2857"/>
                    </a:cubicBezTo>
                    <a:lnTo>
                      <a:pt x="5968" y="47625"/>
                    </a:lnTo>
                    <a:cubicBezTo>
                      <a:pt x="5968" y="49530"/>
                      <a:pt x="4063" y="50482"/>
                      <a:pt x="3111" y="50482"/>
                    </a:cubicBezTo>
                    <a:lnTo>
                      <a:pt x="3111" y="50482"/>
                    </a:lnTo>
                    <a:cubicBezTo>
                      <a:pt x="1206" y="50482"/>
                      <a:pt x="253" y="48577"/>
                      <a:pt x="253" y="47625"/>
                    </a:cubicBezTo>
                    <a:lnTo>
                      <a:pt x="253" y="2857"/>
                    </a:lnTo>
                    <a:cubicBezTo>
                      <a:pt x="-699" y="952"/>
                      <a:pt x="1206" y="0"/>
                      <a:pt x="3111" y="0"/>
                    </a:cubicBezTo>
                    <a:close/>
                  </a:path>
                </a:pathLst>
              </a:custGeom>
              <a:solidFill>
                <a:srgbClr val="EAE7D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10" name="Freeform: Shape 609">
                <a:extLst>
                  <a:ext uri="{FF2B5EF4-FFF2-40B4-BE49-F238E27FC236}">
                    <a16:creationId xmlns:a16="http://schemas.microsoft.com/office/drawing/2014/main" id="{579955DE-4ABB-49C5-8B0A-B9297AC2B829}"/>
                  </a:ext>
                </a:extLst>
              </p:cNvPr>
              <p:cNvSpPr/>
              <p:nvPr/>
            </p:nvSpPr>
            <p:spPr>
              <a:xfrm>
                <a:off x="6275768" y="2755582"/>
                <a:ext cx="5968" cy="50482"/>
              </a:xfrm>
              <a:custGeom>
                <a:avLst/>
                <a:gdLst>
                  <a:gd name="connsiteX0" fmla="*/ 3111 w 5968"/>
                  <a:gd name="connsiteY0" fmla="*/ 0 h 50482"/>
                  <a:gd name="connsiteX1" fmla="*/ 3111 w 5968"/>
                  <a:gd name="connsiteY1" fmla="*/ 0 h 50482"/>
                  <a:gd name="connsiteX2" fmla="*/ 5968 w 5968"/>
                  <a:gd name="connsiteY2" fmla="*/ 2857 h 50482"/>
                  <a:gd name="connsiteX3" fmla="*/ 5968 w 5968"/>
                  <a:gd name="connsiteY3" fmla="*/ 47625 h 50482"/>
                  <a:gd name="connsiteX4" fmla="*/ 3111 w 5968"/>
                  <a:gd name="connsiteY4" fmla="*/ 50482 h 50482"/>
                  <a:gd name="connsiteX5" fmla="*/ 3111 w 5968"/>
                  <a:gd name="connsiteY5" fmla="*/ 50482 h 50482"/>
                  <a:gd name="connsiteX6" fmla="*/ 253 w 5968"/>
                  <a:gd name="connsiteY6" fmla="*/ 47625 h 50482"/>
                  <a:gd name="connsiteX7" fmla="*/ 253 w 5968"/>
                  <a:gd name="connsiteY7" fmla="*/ 2857 h 50482"/>
                  <a:gd name="connsiteX8" fmla="*/ 3111 w 5968"/>
                  <a:gd name="connsiteY8" fmla="*/ 0 h 504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968" h="50482">
                    <a:moveTo>
                      <a:pt x="3111" y="0"/>
                    </a:moveTo>
                    <a:lnTo>
                      <a:pt x="3111" y="0"/>
                    </a:lnTo>
                    <a:cubicBezTo>
                      <a:pt x="5016" y="0"/>
                      <a:pt x="5968" y="1905"/>
                      <a:pt x="5968" y="2857"/>
                    </a:cubicBezTo>
                    <a:lnTo>
                      <a:pt x="5968" y="47625"/>
                    </a:lnTo>
                    <a:cubicBezTo>
                      <a:pt x="5968" y="49530"/>
                      <a:pt x="4063" y="50482"/>
                      <a:pt x="3111" y="50482"/>
                    </a:cubicBezTo>
                    <a:lnTo>
                      <a:pt x="3111" y="50482"/>
                    </a:lnTo>
                    <a:cubicBezTo>
                      <a:pt x="1206" y="50482"/>
                      <a:pt x="253" y="48577"/>
                      <a:pt x="253" y="47625"/>
                    </a:cubicBezTo>
                    <a:lnTo>
                      <a:pt x="253" y="2857"/>
                    </a:lnTo>
                    <a:cubicBezTo>
                      <a:pt x="-699" y="952"/>
                      <a:pt x="1206" y="0"/>
                      <a:pt x="3111" y="0"/>
                    </a:cubicBezTo>
                    <a:close/>
                  </a:path>
                </a:pathLst>
              </a:custGeom>
              <a:solidFill>
                <a:srgbClr val="EAE7D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611" name="Graphic 801">
                <a:extLst>
                  <a:ext uri="{FF2B5EF4-FFF2-40B4-BE49-F238E27FC236}">
                    <a16:creationId xmlns:a16="http://schemas.microsoft.com/office/drawing/2014/main" id="{64946C36-A166-4DA8-A324-7080D68892CF}"/>
                  </a:ext>
                </a:extLst>
              </p:cNvPr>
              <p:cNvGrpSpPr/>
              <p:nvPr/>
            </p:nvGrpSpPr>
            <p:grpSpPr>
              <a:xfrm>
                <a:off x="6274117" y="2735580"/>
                <a:ext cx="47625" cy="35242"/>
                <a:chOff x="6274117" y="2735580"/>
                <a:chExt cx="47625" cy="35242"/>
              </a:xfrm>
              <a:solidFill>
                <a:schemeClr val="accent1"/>
              </a:solidFill>
            </p:grpSpPr>
            <p:sp>
              <p:nvSpPr>
                <p:cNvPr id="613" name="Freeform: Shape 612">
                  <a:extLst>
                    <a:ext uri="{FF2B5EF4-FFF2-40B4-BE49-F238E27FC236}">
                      <a16:creationId xmlns:a16="http://schemas.microsoft.com/office/drawing/2014/main" id="{79459994-D5F2-4E8F-81EC-3D2FC2770FED}"/>
                    </a:ext>
                  </a:extLst>
                </p:cNvPr>
                <p:cNvSpPr/>
                <p:nvPr/>
              </p:nvSpPr>
              <p:spPr>
                <a:xfrm>
                  <a:off x="6274117" y="2742247"/>
                  <a:ext cx="47625" cy="28575"/>
                </a:xfrm>
                <a:custGeom>
                  <a:avLst/>
                  <a:gdLst>
                    <a:gd name="connsiteX0" fmla="*/ 23813 w 47625"/>
                    <a:gd name="connsiteY0" fmla="*/ 0 h 28575"/>
                    <a:gd name="connsiteX1" fmla="*/ 44767 w 47625"/>
                    <a:gd name="connsiteY1" fmla="*/ 7620 h 28575"/>
                    <a:gd name="connsiteX2" fmla="*/ 47625 w 47625"/>
                    <a:gd name="connsiteY2" fmla="*/ 7620 h 28575"/>
                    <a:gd name="connsiteX3" fmla="*/ 47625 w 47625"/>
                    <a:gd name="connsiteY3" fmla="*/ 14288 h 28575"/>
                    <a:gd name="connsiteX4" fmla="*/ 23813 w 47625"/>
                    <a:gd name="connsiteY4" fmla="*/ 28575 h 28575"/>
                    <a:gd name="connsiteX5" fmla="*/ 0 w 47625"/>
                    <a:gd name="connsiteY5" fmla="*/ 14288 h 28575"/>
                    <a:gd name="connsiteX6" fmla="*/ 0 w 47625"/>
                    <a:gd name="connsiteY6" fmla="*/ 7620 h 28575"/>
                    <a:gd name="connsiteX7" fmla="*/ 2857 w 47625"/>
                    <a:gd name="connsiteY7" fmla="*/ 7620 h 28575"/>
                    <a:gd name="connsiteX8" fmla="*/ 23813 w 47625"/>
                    <a:gd name="connsiteY8" fmla="*/ 0 h 285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7625" h="28575">
                      <a:moveTo>
                        <a:pt x="23813" y="0"/>
                      </a:moveTo>
                      <a:cubicBezTo>
                        <a:pt x="32385" y="0"/>
                        <a:pt x="40005" y="2857"/>
                        <a:pt x="44767" y="7620"/>
                      </a:cubicBezTo>
                      <a:lnTo>
                        <a:pt x="47625" y="7620"/>
                      </a:lnTo>
                      <a:lnTo>
                        <a:pt x="47625" y="14288"/>
                      </a:lnTo>
                      <a:cubicBezTo>
                        <a:pt x="47625" y="21907"/>
                        <a:pt x="37147" y="28575"/>
                        <a:pt x="23813" y="28575"/>
                      </a:cubicBezTo>
                      <a:cubicBezTo>
                        <a:pt x="10477" y="28575"/>
                        <a:pt x="0" y="21907"/>
                        <a:pt x="0" y="14288"/>
                      </a:cubicBezTo>
                      <a:lnTo>
                        <a:pt x="0" y="7620"/>
                      </a:lnTo>
                      <a:lnTo>
                        <a:pt x="2857" y="7620"/>
                      </a:lnTo>
                      <a:cubicBezTo>
                        <a:pt x="7620" y="2857"/>
                        <a:pt x="15240" y="0"/>
                        <a:pt x="23813" y="0"/>
                      </a:cubicBezTo>
                      <a:close/>
                    </a:path>
                  </a:pathLst>
                </a:custGeom>
                <a:solidFill>
                  <a:srgbClr val="B7B4A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14" name="Freeform: Shape 613">
                  <a:extLst>
                    <a:ext uri="{FF2B5EF4-FFF2-40B4-BE49-F238E27FC236}">
                      <a16:creationId xmlns:a16="http://schemas.microsoft.com/office/drawing/2014/main" id="{CBB7BE6B-23C0-41AA-ADB2-910270EDC626}"/>
                    </a:ext>
                  </a:extLst>
                </p:cNvPr>
                <p:cNvSpPr/>
                <p:nvPr/>
              </p:nvSpPr>
              <p:spPr>
                <a:xfrm>
                  <a:off x="6274117" y="2735580"/>
                  <a:ext cx="47625" cy="28575"/>
                </a:xfrm>
                <a:custGeom>
                  <a:avLst/>
                  <a:gdLst>
                    <a:gd name="connsiteX0" fmla="*/ 47625 w 47625"/>
                    <a:gd name="connsiteY0" fmla="*/ 14287 h 28575"/>
                    <a:gd name="connsiteX1" fmla="*/ 23813 w 47625"/>
                    <a:gd name="connsiteY1" fmla="*/ 28575 h 28575"/>
                    <a:gd name="connsiteX2" fmla="*/ 0 w 47625"/>
                    <a:gd name="connsiteY2" fmla="*/ 14287 h 28575"/>
                    <a:gd name="connsiteX3" fmla="*/ 23813 w 47625"/>
                    <a:gd name="connsiteY3" fmla="*/ 0 h 28575"/>
                    <a:gd name="connsiteX4" fmla="*/ 47625 w 47625"/>
                    <a:gd name="connsiteY4" fmla="*/ 14287 h 285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7625" h="28575">
                      <a:moveTo>
                        <a:pt x="47625" y="14287"/>
                      </a:moveTo>
                      <a:cubicBezTo>
                        <a:pt x="47625" y="22178"/>
                        <a:pt x="36964" y="28575"/>
                        <a:pt x="23813" y="28575"/>
                      </a:cubicBezTo>
                      <a:cubicBezTo>
                        <a:pt x="10661" y="28575"/>
                        <a:pt x="0" y="22178"/>
                        <a:pt x="0" y="14287"/>
                      </a:cubicBezTo>
                      <a:cubicBezTo>
                        <a:pt x="0" y="6397"/>
                        <a:pt x="10661" y="0"/>
                        <a:pt x="23813" y="0"/>
                      </a:cubicBezTo>
                      <a:cubicBezTo>
                        <a:pt x="36964" y="0"/>
                        <a:pt x="47625" y="6397"/>
                        <a:pt x="47625" y="14287"/>
                      </a:cubicBezTo>
                      <a:close/>
                    </a:path>
                  </a:pathLst>
                </a:custGeom>
                <a:solidFill>
                  <a:srgbClr val="EAE7D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sp>
            <p:nvSpPr>
              <p:cNvPr id="612" name="Freeform: Shape 611">
                <a:extLst>
                  <a:ext uri="{FF2B5EF4-FFF2-40B4-BE49-F238E27FC236}">
                    <a16:creationId xmlns:a16="http://schemas.microsoft.com/office/drawing/2014/main" id="{2EB682E1-57BC-4052-A1B8-E57BE98D83CB}"/>
                  </a:ext>
                </a:extLst>
              </p:cNvPr>
              <p:cNvSpPr/>
              <p:nvPr/>
            </p:nvSpPr>
            <p:spPr>
              <a:xfrm>
                <a:off x="6276974" y="2728912"/>
                <a:ext cx="41909" cy="32385"/>
              </a:xfrm>
              <a:custGeom>
                <a:avLst/>
                <a:gdLst>
                  <a:gd name="connsiteX0" fmla="*/ 20955 w 41909"/>
                  <a:gd name="connsiteY0" fmla="*/ 0 h 32385"/>
                  <a:gd name="connsiteX1" fmla="*/ 41910 w 41909"/>
                  <a:gd name="connsiteY1" fmla="*/ 20002 h 32385"/>
                  <a:gd name="connsiteX2" fmla="*/ 20955 w 41909"/>
                  <a:gd name="connsiteY2" fmla="*/ 32385 h 32385"/>
                  <a:gd name="connsiteX3" fmla="*/ 0 w 41909"/>
                  <a:gd name="connsiteY3" fmla="*/ 20002 h 32385"/>
                  <a:gd name="connsiteX4" fmla="*/ 20955 w 41909"/>
                  <a:gd name="connsiteY4" fmla="*/ 0 h 323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909" h="32385">
                    <a:moveTo>
                      <a:pt x="20955" y="0"/>
                    </a:moveTo>
                    <a:cubicBezTo>
                      <a:pt x="32385" y="0"/>
                      <a:pt x="41910" y="9525"/>
                      <a:pt x="41910" y="20002"/>
                    </a:cubicBezTo>
                    <a:cubicBezTo>
                      <a:pt x="41910" y="26670"/>
                      <a:pt x="32385" y="32385"/>
                      <a:pt x="20955" y="32385"/>
                    </a:cubicBezTo>
                    <a:cubicBezTo>
                      <a:pt x="9525" y="32385"/>
                      <a:pt x="0" y="26670"/>
                      <a:pt x="0" y="20002"/>
                    </a:cubicBezTo>
                    <a:cubicBezTo>
                      <a:pt x="0" y="9525"/>
                      <a:pt x="9525" y="0"/>
                      <a:pt x="2095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526" name="Freeform: Shape 525">
              <a:extLst>
                <a:ext uri="{FF2B5EF4-FFF2-40B4-BE49-F238E27FC236}">
                  <a16:creationId xmlns:a16="http://schemas.microsoft.com/office/drawing/2014/main" id="{710311F0-F258-4685-A4C7-17409A90621A}"/>
                </a:ext>
              </a:extLst>
            </p:cNvPr>
            <p:cNvSpPr/>
            <p:nvPr/>
          </p:nvSpPr>
          <p:spPr>
            <a:xfrm>
              <a:off x="6171246" y="3196590"/>
              <a:ext cx="13334" cy="6667"/>
            </a:xfrm>
            <a:custGeom>
              <a:avLst/>
              <a:gdLst>
                <a:gd name="connsiteX0" fmla="*/ 13335 w 13334"/>
                <a:gd name="connsiteY0" fmla="*/ 6667 h 6667"/>
                <a:gd name="connsiteX1" fmla="*/ 0 w 13334"/>
                <a:gd name="connsiteY1" fmla="*/ 0 h 6667"/>
                <a:gd name="connsiteX2" fmla="*/ 13335 w 13334"/>
                <a:gd name="connsiteY2" fmla="*/ 6667 h 6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34" h="6667">
                  <a:moveTo>
                    <a:pt x="13335" y="6667"/>
                  </a:moveTo>
                  <a:lnTo>
                    <a:pt x="0" y="0"/>
                  </a:lnTo>
                  <a:lnTo>
                    <a:pt x="13335" y="6667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7" name="Freeform: Shape 526">
              <a:extLst>
                <a:ext uri="{FF2B5EF4-FFF2-40B4-BE49-F238E27FC236}">
                  <a16:creationId xmlns:a16="http://schemas.microsoft.com/office/drawing/2014/main" id="{5A86D065-D35A-4ED5-A64A-7AD2926FC5DB}"/>
                </a:ext>
              </a:extLst>
            </p:cNvPr>
            <p:cNvSpPr/>
            <p:nvPr/>
          </p:nvSpPr>
          <p:spPr>
            <a:xfrm>
              <a:off x="6030277" y="3092767"/>
              <a:ext cx="239077" cy="140017"/>
            </a:xfrm>
            <a:custGeom>
              <a:avLst/>
              <a:gdLst>
                <a:gd name="connsiteX0" fmla="*/ 28575 w 239077"/>
                <a:gd name="connsiteY0" fmla="*/ 0 h 140017"/>
                <a:gd name="connsiteX1" fmla="*/ 0 w 239077"/>
                <a:gd name="connsiteY1" fmla="*/ 16192 h 140017"/>
                <a:gd name="connsiteX2" fmla="*/ 0 w 239077"/>
                <a:gd name="connsiteY2" fmla="*/ 21908 h 140017"/>
                <a:gd name="connsiteX3" fmla="*/ 210503 w 239077"/>
                <a:gd name="connsiteY3" fmla="*/ 140017 h 140017"/>
                <a:gd name="connsiteX4" fmla="*/ 239078 w 239077"/>
                <a:gd name="connsiteY4" fmla="*/ 123825 h 140017"/>
                <a:gd name="connsiteX5" fmla="*/ 239078 w 239077"/>
                <a:gd name="connsiteY5" fmla="*/ 117158 h 140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9077" h="140017">
                  <a:moveTo>
                    <a:pt x="28575" y="0"/>
                  </a:moveTo>
                  <a:lnTo>
                    <a:pt x="0" y="16192"/>
                  </a:lnTo>
                  <a:lnTo>
                    <a:pt x="0" y="21908"/>
                  </a:lnTo>
                  <a:lnTo>
                    <a:pt x="210503" y="140017"/>
                  </a:lnTo>
                  <a:lnTo>
                    <a:pt x="239078" y="123825"/>
                  </a:lnTo>
                  <a:lnTo>
                    <a:pt x="239078" y="117158"/>
                  </a:lnTo>
                  <a:close/>
                </a:path>
              </a:pathLst>
            </a:custGeom>
            <a:solidFill>
              <a:srgbClr val="B7B4A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8" name="Freeform: Shape 527">
              <a:extLst>
                <a:ext uri="{FF2B5EF4-FFF2-40B4-BE49-F238E27FC236}">
                  <a16:creationId xmlns:a16="http://schemas.microsoft.com/office/drawing/2014/main" id="{8AE2D950-AA33-4B2C-BE9F-054A9D366939}"/>
                </a:ext>
              </a:extLst>
            </p:cNvPr>
            <p:cNvSpPr/>
            <p:nvPr/>
          </p:nvSpPr>
          <p:spPr>
            <a:xfrm>
              <a:off x="6030277" y="3092767"/>
              <a:ext cx="239077" cy="133350"/>
            </a:xfrm>
            <a:custGeom>
              <a:avLst/>
              <a:gdLst>
                <a:gd name="connsiteX0" fmla="*/ 28575 w 239077"/>
                <a:gd name="connsiteY0" fmla="*/ 0 h 133350"/>
                <a:gd name="connsiteX1" fmla="*/ 0 w 239077"/>
                <a:gd name="connsiteY1" fmla="*/ 16192 h 133350"/>
                <a:gd name="connsiteX2" fmla="*/ 210503 w 239077"/>
                <a:gd name="connsiteY2" fmla="*/ 133350 h 133350"/>
                <a:gd name="connsiteX3" fmla="*/ 239078 w 239077"/>
                <a:gd name="connsiteY3" fmla="*/ 117158 h 13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9077" h="133350">
                  <a:moveTo>
                    <a:pt x="28575" y="0"/>
                  </a:moveTo>
                  <a:lnTo>
                    <a:pt x="0" y="16192"/>
                  </a:lnTo>
                  <a:lnTo>
                    <a:pt x="210503" y="133350"/>
                  </a:lnTo>
                  <a:lnTo>
                    <a:pt x="239078" y="117158"/>
                  </a:lnTo>
                  <a:close/>
                </a:path>
              </a:pathLst>
            </a:custGeom>
            <a:solidFill>
              <a:srgbClr val="7D7C7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9" name="Freeform: Shape 528">
              <a:extLst>
                <a:ext uri="{FF2B5EF4-FFF2-40B4-BE49-F238E27FC236}">
                  <a16:creationId xmlns:a16="http://schemas.microsoft.com/office/drawing/2014/main" id="{F3981A0F-9439-4E9B-B252-1B9DB6C63423}"/>
                </a:ext>
              </a:extLst>
            </p:cNvPr>
            <p:cNvSpPr/>
            <p:nvPr/>
          </p:nvSpPr>
          <p:spPr>
            <a:xfrm>
              <a:off x="6030277" y="3092767"/>
              <a:ext cx="139065" cy="32385"/>
            </a:xfrm>
            <a:custGeom>
              <a:avLst/>
              <a:gdLst>
                <a:gd name="connsiteX0" fmla="*/ 28575 w 139065"/>
                <a:gd name="connsiteY0" fmla="*/ 0 h 32385"/>
                <a:gd name="connsiteX1" fmla="*/ 0 w 139065"/>
                <a:gd name="connsiteY1" fmla="*/ 16192 h 32385"/>
                <a:gd name="connsiteX2" fmla="*/ 110490 w 139065"/>
                <a:gd name="connsiteY2" fmla="*/ 32385 h 32385"/>
                <a:gd name="connsiteX3" fmla="*/ 139065 w 139065"/>
                <a:gd name="connsiteY3" fmla="*/ 16192 h 32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065" h="32385">
                  <a:moveTo>
                    <a:pt x="28575" y="0"/>
                  </a:moveTo>
                  <a:lnTo>
                    <a:pt x="0" y="16192"/>
                  </a:lnTo>
                  <a:lnTo>
                    <a:pt x="110490" y="32385"/>
                  </a:lnTo>
                  <a:lnTo>
                    <a:pt x="139065" y="16192"/>
                  </a:lnTo>
                  <a:close/>
                </a:path>
              </a:pathLst>
            </a:custGeom>
            <a:solidFill>
              <a:schemeClr val="accent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0" name="Freeform: Shape 529">
              <a:extLst>
                <a:ext uri="{FF2B5EF4-FFF2-40B4-BE49-F238E27FC236}">
                  <a16:creationId xmlns:a16="http://schemas.microsoft.com/office/drawing/2014/main" id="{93ECD4F5-EFA5-4510-8479-62ADB73CFBAD}"/>
                </a:ext>
              </a:extLst>
            </p:cNvPr>
            <p:cNvSpPr/>
            <p:nvPr/>
          </p:nvSpPr>
          <p:spPr>
            <a:xfrm>
              <a:off x="6140767" y="3108959"/>
              <a:ext cx="128587" cy="117157"/>
            </a:xfrm>
            <a:custGeom>
              <a:avLst/>
              <a:gdLst>
                <a:gd name="connsiteX0" fmla="*/ 28575 w 128587"/>
                <a:gd name="connsiteY0" fmla="*/ 0 h 117157"/>
                <a:gd name="connsiteX1" fmla="*/ 0 w 128587"/>
                <a:gd name="connsiteY1" fmla="*/ 16193 h 117157"/>
                <a:gd name="connsiteX2" fmla="*/ 100013 w 128587"/>
                <a:gd name="connsiteY2" fmla="*/ 117158 h 117157"/>
                <a:gd name="connsiteX3" fmla="*/ 120015 w 128587"/>
                <a:gd name="connsiteY3" fmla="*/ 105728 h 117157"/>
                <a:gd name="connsiteX4" fmla="*/ 128588 w 128587"/>
                <a:gd name="connsiteY4" fmla="*/ 100965 h 117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8587" h="117157">
                  <a:moveTo>
                    <a:pt x="28575" y="0"/>
                  </a:moveTo>
                  <a:lnTo>
                    <a:pt x="0" y="16193"/>
                  </a:lnTo>
                  <a:lnTo>
                    <a:pt x="100013" y="117158"/>
                  </a:lnTo>
                  <a:lnTo>
                    <a:pt x="120015" y="105728"/>
                  </a:lnTo>
                  <a:lnTo>
                    <a:pt x="128588" y="100965"/>
                  </a:ln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1" name="Freeform: Shape 530">
              <a:extLst>
                <a:ext uri="{FF2B5EF4-FFF2-40B4-BE49-F238E27FC236}">
                  <a16:creationId xmlns:a16="http://schemas.microsoft.com/office/drawing/2014/main" id="{736F3414-63CF-4759-9EAD-4B7984A3B333}"/>
                </a:ext>
              </a:extLst>
            </p:cNvPr>
            <p:cNvSpPr/>
            <p:nvPr/>
          </p:nvSpPr>
          <p:spPr>
            <a:xfrm>
              <a:off x="6029324" y="3108959"/>
              <a:ext cx="211455" cy="117157"/>
            </a:xfrm>
            <a:custGeom>
              <a:avLst/>
              <a:gdLst>
                <a:gd name="connsiteX0" fmla="*/ 111443 w 211455"/>
                <a:gd name="connsiteY0" fmla="*/ 16193 h 117157"/>
                <a:gd name="connsiteX1" fmla="*/ 0 w 211455"/>
                <a:gd name="connsiteY1" fmla="*/ 0 h 117157"/>
                <a:gd name="connsiteX2" fmla="*/ 211455 w 211455"/>
                <a:gd name="connsiteY2" fmla="*/ 117158 h 117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1455" h="117157">
                  <a:moveTo>
                    <a:pt x="111443" y="16193"/>
                  </a:moveTo>
                  <a:lnTo>
                    <a:pt x="0" y="0"/>
                  </a:lnTo>
                  <a:lnTo>
                    <a:pt x="211455" y="117158"/>
                  </a:lnTo>
                  <a:close/>
                </a:path>
              </a:pathLst>
            </a:custGeom>
            <a:solidFill>
              <a:srgbClr val="EAE7D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2" name="Freeform: Shape 531">
              <a:extLst>
                <a:ext uri="{FF2B5EF4-FFF2-40B4-BE49-F238E27FC236}">
                  <a16:creationId xmlns:a16="http://schemas.microsoft.com/office/drawing/2014/main" id="{749D8B3A-4FC7-4418-B72E-0EE5B55F80BA}"/>
                </a:ext>
              </a:extLst>
            </p:cNvPr>
            <p:cNvSpPr/>
            <p:nvPr/>
          </p:nvSpPr>
          <p:spPr>
            <a:xfrm>
              <a:off x="6423659" y="3398520"/>
              <a:ext cx="222884" cy="172402"/>
            </a:xfrm>
            <a:custGeom>
              <a:avLst/>
              <a:gdLst>
                <a:gd name="connsiteX0" fmla="*/ 0 w 222884"/>
                <a:gd name="connsiteY0" fmla="*/ 126683 h 172402"/>
                <a:gd name="connsiteX1" fmla="*/ 15240 w 222884"/>
                <a:gd name="connsiteY1" fmla="*/ 118110 h 172402"/>
                <a:gd name="connsiteX2" fmla="*/ 222885 w 222884"/>
                <a:gd name="connsiteY2" fmla="*/ 0 h 172402"/>
                <a:gd name="connsiteX3" fmla="*/ 222885 w 222884"/>
                <a:gd name="connsiteY3" fmla="*/ 45720 h 172402"/>
                <a:gd name="connsiteX4" fmla="*/ 0 w 222884"/>
                <a:gd name="connsiteY4" fmla="*/ 172402 h 172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884" h="172402">
                  <a:moveTo>
                    <a:pt x="0" y="126683"/>
                  </a:moveTo>
                  <a:lnTo>
                    <a:pt x="15240" y="118110"/>
                  </a:lnTo>
                  <a:lnTo>
                    <a:pt x="222885" y="0"/>
                  </a:lnTo>
                  <a:lnTo>
                    <a:pt x="222885" y="45720"/>
                  </a:lnTo>
                  <a:lnTo>
                    <a:pt x="0" y="172402"/>
                  </a:lnTo>
                  <a:close/>
                </a:path>
              </a:pathLst>
            </a:custGeom>
            <a:solidFill>
              <a:srgbClr val="67736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533" name="Graphic 801">
              <a:extLst>
                <a:ext uri="{FF2B5EF4-FFF2-40B4-BE49-F238E27FC236}">
                  <a16:creationId xmlns:a16="http://schemas.microsoft.com/office/drawing/2014/main" id="{61FF16E3-9A08-4457-A781-A5DDE5D890E2}"/>
                </a:ext>
              </a:extLst>
            </p:cNvPr>
            <p:cNvGrpSpPr/>
            <p:nvPr/>
          </p:nvGrpSpPr>
          <p:grpSpPr>
            <a:xfrm>
              <a:off x="6319837" y="3473767"/>
              <a:ext cx="49529" cy="94297"/>
              <a:chOff x="6319837" y="3473767"/>
              <a:chExt cx="49529" cy="94297"/>
            </a:xfrm>
            <a:solidFill>
              <a:schemeClr val="accent1"/>
            </a:solidFill>
          </p:grpSpPr>
          <p:sp>
            <p:nvSpPr>
              <p:cNvPr id="591" name="Freeform: Shape 590">
                <a:extLst>
                  <a:ext uri="{FF2B5EF4-FFF2-40B4-BE49-F238E27FC236}">
                    <a16:creationId xmlns:a16="http://schemas.microsoft.com/office/drawing/2014/main" id="{F3EA3519-0691-4059-9E3F-ED890CA13C79}"/>
                  </a:ext>
                </a:extLst>
              </p:cNvPr>
              <p:cNvSpPr/>
              <p:nvPr/>
            </p:nvSpPr>
            <p:spPr>
              <a:xfrm>
                <a:off x="6325552" y="3547110"/>
                <a:ext cx="43815" cy="20954"/>
              </a:xfrm>
              <a:custGeom>
                <a:avLst/>
                <a:gdLst>
                  <a:gd name="connsiteX0" fmla="*/ 43815 w 43815"/>
                  <a:gd name="connsiteY0" fmla="*/ 10478 h 20954"/>
                  <a:gd name="connsiteX1" fmla="*/ 21908 w 43815"/>
                  <a:gd name="connsiteY1" fmla="*/ 20955 h 20954"/>
                  <a:gd name="connsiteX2" fmla="*/ 0 w 43815"/>
                  <a:gd name="connsiteY2" fmla="*/ 10478 h 20954"/>
                  <a:gd name="connsiteX3" fmla="*/ 21908 w 43815"/>
                  <a:gd name="connsiteY3" fmla="*/ 0 h 20954"/>
                  <a:gd name="connsiteX4" fmla="*/ 43815 w 43815"/>
                  <a:gd name="connsiteY4" fmla="*/ 10478 h 209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3815" h="20954">
                    <a:moveTo>
                      <a:pt x="43815" y="10478"/>
                    </a:moveTo>
                    <a:cubicBezTo>
                      <a:pt x="43815" y="16264"/>
                      <a:pt x="34007" y="20955"/>
                      <a:pt x="21908" y="20955"/>
                    </a:cubicBezTo>
                    <a:cubicBezTo>
                      <a:pt x="9808" y="20955"/>
                      <a:pt x="0" y="16264"/>
                      <a:pt x="0" y="10478"/>
                    </a:cubicBezTo>
                    <a:cubicBezTo>
                      <a:pt x="0" y="4691"/>
                      <a:pt x="9809" y="0"/>
                      <a:pt x="21908" y="0"/>
                    </a:cubicBezTo>
                    <a:cubicBezTo>
                      <a:pt x="34007" y="0"/>
                      <a:pt x="43815" y="4691"/>
                      <a:pt x="43815" y="10478"/>
                    </a:cubicBezTo>
                    <a:close/>
                  </a:path>
                </a:pathLst>
              </a:custGeom>
              <a:solidFill>
                <a:srgbClr val="618D3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92" name="Freeform: Shape 591">
                <a:extLst>
                  <a:ext uri="{FF2B5EF4-FFF2-40B4-BE49-F238E27FC236}">
                    <a16:creationId xmlns:a16="http://schemas.microsoft.com/office/drawing/2014/main" id="{B6E72425-9141-46BB-AE7D-213652322B0D}"/>
                  </a:ext>
                </a:extLst>
              </p:cNvPr>
              <p:cNvSpPr/>
              <p:nvPr/>
            </p:nvSpPr>
            <p:spPr>
              <a:xfrm>
                <a:off x="6319837" y="3479482"/>
                <a:ext cx="40005" cy="84772"/>
              </a:xfrm>
              <a:custGeom>
                <a:avLst/>
                <a:gdLst>
                  <a:gd name="connsiteX0" fmla="*/ 20955 w 40005"/>
                  <a:gd name="connsiteY0" fmla="*/ 0 h 84772"/>
                  <a:gd name="connsiteX1" fmla="*/ 22860 w 40005"/>
                  <a:gd name="connsiteY1" fmla="*/ 952 h 84772"/>
                  <a:gd name="connsiteX2" fmla="*/ 23813 w 40005"/>
                  <a:gd name="connsiteY2" fmla="*/ 0 h 84772"/>
                  <a:gd name="connsiteX3" fmla="*/ 24765 w 40005"/>
                  <a:gd name="connsiteY3" fmla="*/ 1905 h 84772"/>
                  <a:gd name="connsiteX4" fmla="*/ 24765 w 40005"/>
                  <a:gd name="connsiteY4" fmla="*/ 1905 h 84772"/>
                  <a:gd name="connsiteX5" fmla="*/ 25718 w 40005"/>
                  <a:gd name="connsiteY5" fmla="*/ 4763 h 84772"/>
                  <a:gd name="connsiteX6" fmla="*/ 25718 w 40005"/>
                  <a:gd name="connsiteY6" fmla="*/ 5715 h 84772"/>
                  <a:gd name="connsiteX7" fmla="*/ 25718 w 40005"/>
                  <a:gd name="connsiteY7" fmla="*/ 5715 h 84772"/>
                  <a:gd name="connsiteX8" fmla="*/ 26670 w 40005"/>
                  <a:gd name="connsiteY8" fmla="*/ 8572 h 84772"/>
                  <a:gd name="connsiteX9" fmla="*/ 26670 w 40005"/>
                  <a:gd name="connsiteY9" fmla="*/ 9525 h 84772"/>
                  <a:gd name="connsiteX10" fmla="*/ 26670 w 40005"/>
                  <a:gd name="connsiteY10" fmla="*/ 9525 h 84772"/>
                  <a:gd name="connsiteX11" fmla="*/ 29528 w 40005"/>
                  <a:gd name="connsiteY11" fmla="*/ 13335 h 84772"/>
                  <a:gd name="connsiteX12" fmla="*/ 29528 w 40005"/>
                  <a:gd name="connsiteY12" fmla="*/ 14288 h 84772"/>
                  <a:gd name="connsiteX13" fmla="*/ 31432 w 40005"/>
                  <a:gd name="connsiteY13" fmla="*/ 17145 h 84772"/>
                  <a:gd name="connsiteX14" fmla="*/ 34290 w 40005"/>
                  <a:gd name="connsiteY14" fmla="*/ 20955 h 84772"/>
                  <a:gd name="connsiteX15" fmla="*/ 33338 w 40005"/>
                  <a:gd name="connsiteY15" fmla="*/ 23813 h 84772"/>
                  <a:gd name="connsiteX16" fmla="*/ 34290 w 40005"/>
                  <a:gd name="connsiteY16" fmla="*/ 26670 h 84772"/>
                  <a:gd name="connsiteX17" fmla="*/ 33338 w 40005"/>
                  <a:gd name="connsiteY17" fmla="*/ 28575 h 84772"/>
                  <a:gd name="connsiteX18" fmla="*/ 33338 w 40005"/>
                  <a:gd name="connsiteY18" fmla="*/ 28575 h 84772"/>
                  <a:gd name="connsiteX19" fmla="*/ 35243 w 40005"/>
                  <a:gd name="connsiteY19" fmla="*/ 32385 h 84772"/>
                  <a:gd name="connsiteX20" fmla="*/ 35243 w 40005"/>
                  <a:gd name="connsiteY20" fmla="*/ 34290 h 84772"/>
                  <a:gd name="connsiteX21" fmla="*/ 36195 w 40005"/>
                  <a:gd name="connsiteY21" fmla="*/ 37147 h 84772"/>
                  <a:gd name="connsiteX22" fmla="*/ 36195 w 40005"/>
                  <a:gd name="connsiteY22" fmla="*/ 39052 h 84772"/>
                  <a:gd name="connsiteX23" fmla="*/ 37147 w 40005"/>
                  <a:gd name="connsiteY23" fmla="*/ 41910 h 84772"/>
                  <a:gd name="connsiteX24" fmla="*/ 37147 w 40005"/>
                  <a:gd name="connsiteY24" fmla="*/ 43815 h 84772"/>
                  <a:gd name="connsiteX25" fmla="*/ 38100 w 40005"/>
                  <a:gd name="connsiteY25" fmla="*/ 46672 h 84772"/>
                  <a:gd name="connsiteX26" fmla="*/ 37147 w 40005"/>
                  <a:gd name="connsiteY26" fmla="*/ 48577 h 84772"/>
                  <a:gd name="connsiteX27" fmla="*/ 37147 w 40005"/>
                  <a:gd name="connsiteY27" fmla="*/ 48577 h 84772"/>
                  <a:gd name="connsiteX28" fmla="*/ 38100 w 40005"/>
                  <a:gd name="connsiteY28" fmla="*/ 51435 h 84772"/>
                  <a:gd name="connsiteX29" fmla="*/ 38100 w 40005"/>
                  <a:gd name="connsiteY29" fmla="*/ 52388 h 84772"/>
                  <a:gd name="connsiteX30" fmla="*/ 39053 w 40005"/>
                  <a:gd name="connsiteY30" fmla="*/ 55245 h 84772"/>
                  <a:gd name="connsiteX31" fmla="*/ 39053 w 40005"/>
                  <a:gd name="connsiteY31" fmla="*/ 56197 h 84772"/>
                  <a:gd name="connsiteX32" fmla="*/ 39053 w 40005"/>
                  <a:gd name="connsiteY32" fmla="*/ 57150 h 84772"/>
                  <a:gd name="connsiteX33" fmla="*/ 38100 w 40005"/>
                  <a:gd name="connsiteY33" fmla="*/ 59055 h 84772"/>
                  <a:gd name="connsiteX34" fmla="*/ 40005 w 40005"/>
                  <a:gd name="connsiteY34" fmla="*/ 61913 h 84772"/>
                  <a:gd name="connsiteX35" fmla="*/ 38100 w 40005"/>
                  <a:gd name="connsiteY35" fmla="*/ 64770 h 84772"/>
                  <a:gd name="connsiteX36" fmla="*/ 38100 w 40005"/>
                  <a:gd name="connsiteY36" fmla="*/ 66675 h 84772"/>
                  <a:gd name="connsiteX37" fmla="*/ 37147 w 40005"/>
                  <a:gd name="connsiteY37" fmla="*/ 68580 h 84772"/>
                  <a:gd name="connsiteX38" fmla="*/ 38100 w 40005"/>
                  <a:gd name="connsiteY38" fmla="*/ 70485 h 84772"/>
                  <a:gd name="connsiteX39" fmla="*/ 37147 w 40005"/>
                  <a:gd name="connsiteY39" fmla="*/ 72390 h 84772"/>
                  <a:gd name="connsiteX40" fmla="*/ 37147 w 40005"/>
                  <a:gd name="connsiteY40" fmla="*/ 72390 h 84772"/>
                  <a:gd name="connsiteX41" fmla="*/ 37147 w 40005"/>
                  <a:gd name="connsiteY41" fmla="*/ 72390 h 84772"/>
                  <a:gd name="connsiteX42" fmla="*/ 37147 w 40005"/>
                  <a:gd name="connsiteY42" fmla="*/ 72390 h 84772"/>
                  <a:gd name="connsiteX43" fmla="*/ 37147 w 40005"/>
                  <a:gd name="connsiteY43" fmla="*/ 72390 h 84772"/>
                  <a:gd name="connsiteX44" fmla="*/ 37147 w 40005"/>
                  <a:gd name="connsiteY44" fmla="*/ 72390 h 84772"/>
                  <a:gd name="connsiteX45" fmla="*/ 37147 w 40005"/>
                  <a:gd name="connsiteY45" fmla="*/ 72390 h 84772"/>
                  <a:gd name="connsiteX46" fmla="*/ 37147 w 40005"/>
                  <a:gd name="connsiteY46" fmla="*/ 72390 h 84772"/>
                  <a:gd name="connsiteX47" fmla="*/ 37147 w 40005"/>
                  <a:gd name="connsiteY47" fmla="*/ 72390 h 84772"/>
                  <a:gd name="connsiteX48" fmla="*/ 37147 w 40005"/>
                  <a:gd name="connsiteY48" fmla="*/ 72390 h 84772"/>
                  <a:gd name="connsiteX49" fmla="*/ 37147 w 40005"/>
                  <a:gd name="connsiteY49" fmla="*/ 72390 h 84772"/>
                  <a:gd name="connsiteX50" fmla="*/ 37147 w 40005"/>
                  <a:gd name="connsiteY50" fmla="*/ 72390 h 84772"/>
                  <a:gd name="connsiteX51" fmla="*/ 37147 w 40005"/>
                  <a:gd name="connsiteY51" fmla="*/ 72390 h 84772"/>
                  <a:gd name="connsiteX52" fmla="*/ 37147 w 40005"/>
                  <a:gd name="connsiteY52" fmla="*/ 72390 h 84772"/>
                  <a:gd name="connsiteX53" fmla="*/ 37147 w 40005"/>
                  <a:gd name="connsiteY53" fmla="*/ 72390 h 84772"/>
                  <a:gd name="connsiteX54" fmla="*/ 37147 w 40005"/>
                  <a:gd name="connsiteY54" fmla="*/ 72390 h 84772"/>
                  <a:gd name="connsiteX55" fmla="*/ 37147 w 40005"/>
                  <a:gd name="connsiteY55" fmla="*/ 72390 h 84772"/>
                  <a:gd name="connsiteX56" fmla="*/ 37147 w 40005"/>
                  <a:gd name="connsiteY56" fmla="*/ 72390 h 84772"/>
                  <a:gd name="connsiteX57" fmla="*/ 37147 w 40005"/>
                  <a:gd name="connsiteY57" fmla="*/ 72390 h 84772"/>
                  <a:gd name="connsiteX58" fmla="*/ 37147 w 40005"/>
                  <a:gd name="connsiteY58" fmla="*/ 72390 h 84772"/>
                  <a:gd name="connsiteX59" fmla="*/ 37147 w 40005"/>
                  <a:gd name="connsiteY59" fmla="*/ 72390 h 84772"/>
                  <a:gd name="connsiteX60" fmla="*/ 37147 w 40005"/>
                  <a:gd name="connsiteY60" fmla="*/ 72390 h 84772"/>
                  <a:gd name="connsiteX61" fmla="*/ 37147 w 40005"/>
                  <a:gd name="connsiteY61" fmla="*/ 72390 h 84772"/>
                  <a:gd name="connsiteX62" fmla="*/ 37147 w 40005"/>
                  <a:gd name="connsiteY62" fmla="*/ 72390 h 84772"/>
                  <a:gd name="connsiteX63" fmla="*/ 37147 w 40005"/>
                  <a:gd name="connsiteY63" fmla="*/ 72390 h 84772"/>
                  <a:gd name="connsiteX64" fmla="*/ 37147 w 40005"/>
                  <a:gd name="connsiteY64" fmla="*/ 72390 h 84772"/>
                  <a:gd name="connsiteX65" fmla="*/ 37147 w 40005"/>
                  <a:gd name="connsiteY65" fmla="*/ 72390 h 84772"/>
                  <a:gd name="connsiteX66" fmla="*/ 37147 w 40005"/>
                  <a:gd name="connsiteY66" fmla="*/ 72390 h 84772"/>
                  <a:gd name="connsiteX67" fmla="*/ 37147 w 40005"/>
                  <a:gd name="connsiteY67" fmla="*/ 72390 h 84772"/>
                  <a:gd name="connsiteX68" fmla="*/ 37147 w 40005"/>
                  <a:gd name="connsiteY68" fmla="*/ 72390 h 84772"/>
                  <a:gd name="connsiteX69" fmla="*/ 37147 w 40005"/>
                  <a:gd name="connsiteY69" fmla="*/ 72390 h 84772"/>
                  <a:gd name="connsiteX70" fmla="*/ 37147 w 40005"/>
                  <a:gd name="connsiteY70" fmla="*/ 72390 h 84772"/>
                  <a:gd name="connsiteX71" fmla="*/ 37147 w 40005"/>
                  <a:gd name="connsiteY71" fmla="*/ 72390 h 84772"/>
                  <a:gd name="connsiteX72" fmla="*/ 37147 w 40005"/>
                  <a:gd name="connsiteY72" fmla="*/ 72390 h 84772"/>
                  <a:gd name="connsiteX73" fmla="*/ 37147 w 40005"/>
                  <a:gd name="connsiteY73" fmla="*/ 72390 h 84772"/>
                  <a:gd name="connsiteX74" fmla="*/ 37147 w 40005"/>
                  <a:gd name="connsiteY74" fmla="*/ 72390 h 84772"/>
                  <a:gd name="connsiteX75" fmla="*/ 37147 w 40005"/>
                  <a:gd name="connsiteY75" fmla="*/ 72390 h 84772"/>
                  <a:gd name="connsiteX76" fmla="*/ 37147 w 40005"/>
                  <a:gd name="connsiteY76" fmla="*/ 72390 h 84772"/>
                  <a:gd name="connsiteX77" fmla="*/ 37147 w 40005"/>
                  <a:gd name="connsiteY77" fmla="*/ 72390 h 84772"/>
                  <a:gd name="connsiteX78" fmla="*/ 37147 w 40005"/>
                  <a:gd name="connsiteY78" fmla="*/ 72390 h 84772"/>
                  <a:gd name="connsiteX79" fmla="*/ 37147 w 40005"/>
                  <a:gd name="connsiteY79" fmla="*/ 72390 h 84772"/>
                  <a:gd name="connsiteX80" fmla="*/ 37147 w 40005"/>
                  <a:gd name="connsiteY80" fmla="*/ 72390 h 84772"/>
                  <a:gd name="connsiteX81" fmla="*/ 37147 w 40005"/>
                  <a:gd name="connsiteY81" fmla="*/ 72390 h 84772"/>
                  <a:gd name="connsiteX82" fmla="*/ 37147 w 40005"/>
                  <a:gd name="connsiteY82" fmla="*/ 72390 h 84772"/>
                  <a:gd name="connsiteX83" fmla="*/ 37147 w 40005"/>
                  <a:gd name="connsiteY83" fmla="*/ 72390 h 84772"/>
                  <a:gd name="connsiteX84" fmla="*/ 37147 w 40005"/>
                  <a:gd name="connsiteY84" fmla="*/ 72390 h 84772"/>
                  <a:gd name="connsiteX85" fmla="*/ 37147 w 40005"/>
                  <a:gd name="connsiteY85" fmla="*/ 72390 h 84772"/>
                  <a:gd name="connsiteX86" fmla="*/ 37147 w 40005"/>
                  <a:gd name="connsiteY86" fmla="*/ 72390 h 84772"/>
                  <a:gd name="connsiteX87" fmla="*/ 37147 w 40005"/>
                  <a:gd name="connsiteY87" fmla="*/ 72390 h 84772"/>
                  <a:gd name="connsiteX88" fmla="*/ 37147 w 40005"/>
                  <a:gd name="connsiteY88" fmla="*/ 72390 h 84772"/>
                  <a:gd name="connsiteX89" fmla="*/ 37147 w 40005"/>
                  <a:gd name="connsiteY89" fmla="*/ 72390 h 84772"/>
                  <a:gd name="connsiteX90" fmla="*/ 37147 w 40005"/>
                  <a:gd name="connsiteY90" fmla="*/ 72390 h 84772"/>
                  <a:gd name="connsiteX91" fmla="*/ 37147 w 40005"/>
                  <a:gd name="connsiteY91" fmla="*/ 72390 h 84772"/>
                  <a:gd name="connsiteX92" fmla="*/ 37147 w 40005"/>
                  <a:gd name="connsiteY92" fmla="*/ 72390 h 84772"/>
                  <a:gd name="connsiteX93" fmla="*/ 37147 w 40005"/>
                  <a:gd name="connsiteY93" fmla="*/ 72390 h 84772"/>
                  <a:gd name="connsiteX94" fmla="*/ 37147 w 40005"/>
                  <a:gd name="connsiteY94" fmla="*/ 72390 h 84772"/>
                  <a:gd name="connsiteX95" fmla="*/ 37147 w 40005"/>
                  <a:gd name="connsiteY95" fmla="*/ 72390 h 84772"/>
                  <a:gd name="connsiteX96" fmla="*/ 37147 w 40005"/>
                  <a:gd name="connsiteY96" fmla="*/ 72390 h 84772"/>
                  <a:gd name="connsiteX97" fmla="*/ 37147 w 40005"/>
                  <a:gd name="connsiteY97" fmla="*/ 72390 h 84772"/>
                  <a:gd name="connsiteX98" fmla="*/ 37147 w 40005"/>
                  <a:gd name="connsiteY98" fmla="*/ 72390 h 84772"/>
                  <a:gd name="connsiteX99" fmla="*/ 37147 w 40005"/>
                  <a:gd name="connsiteY99" fmla="*/ 72390 h 84772"/>
                  <a:gd name="connsiteX100" fmla="*/ 37147 w 40005"/>
                  <a:gd name="connsiteY100" fmla="*/ 72390 h 84772"/>
                  <a:gd name="connsiteX101" fmla="*/ 37147 w 40005"/>
                  <a:gd name="connsiteY101" fmla="*/ 72390 h 84772"/>
                  <a:gd name="connsiteX102" fmla="*/ 37147 w 40005"/>
                  <a:gd name="connsiteY102" fmla="*/ 72390 h 84772"/>
                  <a:gd name="connsiteX103" fmla="*/ 37147 w 40005"/>
                  <a:gd name="connsiteY103" fmla="*/ 72390 h 84772"/>
                  <a:gd name="connsiteX104" fmla="*/ 37147 w 40005"/>
                  <a:gd name="connsiteY104" fmla="*/ 72390 h 84772"/>
                  <a:gd name="connsiteX105" fmla="*/ 37147 w 40005"/>
                  <a:gd name="connsiteY105" fmla="*/ 72390 h 84772"/>
                  <a:gd name="connsiteX106" fmla="*/ 37147 w 40005"/>
                  <a:gd name="connsiteY106" fmla="*/ 72390 h 84772"/>
                  <a:gd name="connsiteX107" fmla="*/ 37147 w 40005"/>
                  <a:gd name="connsiteY107" fmla="*/ 72390 h 84772"/>
                  <a:gd name="connsiteX108" fmla="*/ 37147 w 40005"/>
                  <a:gd name="connsiteY108" fmla="*/ 72390 h 84772"/>
                  <a:gd name="connsiteX109" fmla="*/ 37147 w 40005"/>
                  <a:gd name="connsiteY109" fmla="*/ 72390 h 84772"/>
                  <a:gd name="connsiteX110" fmla="*/ 37147 w 40005"/>
                  <a:gd name="connsiteY110" fmla="*/ 72390 h 84772"/>
                  <a:gd name="connsiteX111" fmla="*/ 37147 w 40005"/>
                  <a:gd name="connsiteY111" fmla="*/ 72390 h 84772"/>
                  <a:gd name="connsiteX112" fmla="*/ 37147 w 40005"/>
                  <a:gd name="connsiteY112" fmla="*/ 72390 h 84772"/>
                  <a:gd name="connsiteX113" fmla="*/ 37147 w 40005"/>
                  <a:gd name="connsiteY113" fmla="*/ 72390 h 84772"/>
                  <a:gd name="connsiteX114" fmla="*/ 37147 w 40005"/>
                  <a:gd name="connsiteY114" fmla="*/ 72390 h 84772"/>
                  <a:gd name="connsiteX115" fmla="*/ 37147 w 40005"/>
                  <a:gd name="connsiteY115" fmla="*/ 72390 h 84772"/>
                  <a:gd name="connsiteX116" fmla="*/ 37147 w 40005"/>
                  <a:gd name="connsiteY116" fmla="*/ 72390 h 84772"/>
                  <a:gd name="connsiteX117" fmla="*/ 37147 w 40005"/>
                  <a:gd name="connsiteY117" fmla="*/ 72390 h 84772"/>
                  <a:gd name="connsiteX118" fmla="*/ 37147 w 40005"/>
                  <a:gd name="connsiteY118" fmla="*/ 72390 h 84772"/>
                  <a:gd name="connsiteX119" fmla="*/ 37147 w 40005"/>
                  <a:gd name="connsiteY119" fmla="*/ 72390 h 84772"/>
                  <a:gd name="connsiteX120" fmla="*/ 37147 w 40005"/>
                  <a:gd name="connsiteY120" fmla="*/ 72390 h 84772"/>
                  <a:gd name="connsiteX121" fmla="*/ 37147 w 40005"/>
                  <a:gd name="connsiteY121" fmla="*/ 72390 h 84772"/>
                  <a:gd name="connsiteX122" fmla="*/ 37147 w 40005"/>
                  <a:gd name="connsiteY122" fmla="*/ 72390 h 84772"/>
                  <a:gd name="connsiteX123" fmla="*/ 37147 w 40005"/>
                  <a:gd name="connsiteY123" fmla="*/ 72390 h 84772"/>
                  <a:gd name="connsiteX124" fmla="*/ 36195 w 40005"/>
                  <a:gd name="connsiteY124" fmla="*/ 74295 h 84772"/>
                  <a:gd name="connsiteX125" fmla="*/ 36195 w 40005"/>
                  <a:gd name="connsiteY125" fmla="*/ 74295 h 84772"/>
                  <a:gd name="connsiteX126" fmla="*/ 35243 w 40005"/>
                  <a:gd name="connsiteY126" fmla="*/ 76200 h 84772"/>
                  <a:gd name="connsiteX127" fmla="*/ 35243 w 40005"/>
                  <a:gd name="connsiteY127" fmla="*/ 76200 h 84772"/>
                  <a:gd name="connsiteX128" fmla="*/ 33338 w 40005"/>
                  <a:gd name="connsiteY128" fmla="*/ 79058 h 84772"/>
                  <a:gd name="connsiteX129" fmla="*/ 33338 w 40005"/>
                  <a:gd name="connsiteY129" fmla="*/ 79058 h 84772"/>
                  <a:gd name="connsiteX130" fmla="*/ 31432 w 40005"/>
                  <a:gd name="connsiteY130" fmla="*/ 81915 h 84772"/>
                  <a:gd name="connsiteX131" fmla="*/ 30480 w 40005"/>
                  <a:gd name="connsiteY131" fmla="*/ 81915 h 84772"/>
                  <a:gd name="connsiteX132" fmla="*/ 28575 w 40005"/>
                  <a:gd name="connsiteY132" fmla="*/ 83820 h 84772"/>
                  <a:gd name="connsiteX133" fmla="*/ 26670 w 40005"/>
                  <a:gd name="connsiteY133" fmla="*/ 82867 h 84772"/>
                  <a:gd name="connsiteX134" fmla="*/ 18097 w 40005"/>
                  <a:gd name="connsiteY134" fmla="*/ 84772 h 84772"/>
                  <a:gd name="connsiteX135" fmla="*/ 2857 w 40005"/>
                  <a:gd name="connsiteY135" fmla="*/ 72390 h 84772"/>
                  <a:gd name="connsiteX136" fmla="*/ 953 w 40005"/>
                  <a:gd name="connsiteY136" fmla="*/ 70485 h 84772"/>
                  <a:gd name="connsiteX137" fmla="*/ 953 w 40005"/>
                  <a:gd name="connsiteY137" fmla="*/ 68580 h 84772"/>
                  <a:gd name="connsiteX138" fmla="*/ 953 w 40005"/>
                  <a:gd name="connsiteY138" fmla="*/ 67627 h 84772"/>
                  <a:gd name="connsiteX139" fmla="*/ 1905 w 40005"/>
                  <a:gd name="connsiteY139" fmla="*/ 65722 h 84772"/>
                  <a:gd name="connsiteX140" fmla="*/ 1905 w 40005"/>
                  <a:gd name="connsiteY140" fmla="*/ 64770 h 84772"/>
                  <a:gd name="connsiteX141" fmla="*/ 953 w 40005"/>
                  <a:gd name="connsiteY141" fmla="*/ 63817 h 84772"/>
                  <a:gd name="connsiteX142" fmla="*/ 953 w 40005"/>
                  <a:gd name="connsiteY142" fmla="*/ 61913 h 84772"/>
                  <a:gd name="connsiteX143" fmla="*/ 953 w 40005"/>
                  <a:gd name="connsiteY143" fmla="*/ 60960 h 84772"/>
                  <a:gd name="connsiteX144" fmla="*/ 0 w 40005"/>
                  <a:gd name="connsiteY144" fmla="*/ 60008 h 84772"/>
                  <a:gd name="connsiteX145" fmla="*/ 953 w 40005"/>
                  <a:gd name="connsiteY145" fmla="*/ 58102 h 84772"/>
                  <a:gd name="connsiteX146" fmla="*/ 953 w 40005"/>
                  <a:gd name="connsiteY146" fmla="*/ 58102 h 84772"/>
                  <a:gd name="connsiteX147" fmla="*/ 0 w 40005"/>
                  <a:gd name="connsiteY147" fmla="*/ 56197 h 84772"/>
                  <a:gd name="connsiteX148" fmla="*/ 953 w 40005"/>
                  <a:gd name="connsiteY148" fmla="*/ 53340 h 84772"/>
                  <a:gd name="connsiteX149" fmla="*/ 953 w 40005"/>
                  <a:gd name="connsiteY149" fmla="*/ 53340 h 84772"/>
                  <a:gd name="connsiteX150" fmla="*/ 953 w 40005"/>
                  <a:gd name="connsiteY150" fmla="*/ 53340 h 84772"/>
                  <a:gd name="connsiteX151" fmla="*/ 0 w 40005"/>
                  <a:gd name="connsiteY151" fmla="*/ 51435 h 84772"/>
                  <a:gd name="connsiteX152" fmla="*/ 1905 w 40005"/>
                  <a:gd name="connsiteY152" fmla="*/ 49530 h 84772"/>
                  <a:gd name="connsiteX153" fmla="*/ 1905 w 40005"/>
                  <a:gd name="connsiteY153" fmla="*/ 49530 h 84772"/>
                  <a:gd name="connsiteX154" fmla="*/ 0 w 40005"/>
                  <a:gd name="connsiteY154" fmla="*/ 47625 h 84772"/>
                  <a:gd name="connsiteX155" fmla="*/ 1905 w 40005"/>
                  <a:gd name="connsiteY155" fmla="*/ 45720 h 84772"/>
                  <a:gd name="connsiteX156" fmla="*/ 1905 w 40005"/>
                  <a:gd name="connsiteY156" fmla="*/ 45720 h 84772"/>
                  <a:gd name="connsiteX157" fmla="*/ 1905 w 40005"/>
                  <a:gd name="connsiteY157" fmla="*/ 45720 h 84772"/>
                  <a:gd name="connsiteX158" fmla="*/ 0 w 40005"/>
                  <a:gd name="connsiteY158" fmla="*/ 43815 h 84772"/>
                  <a:gd name="connsiteX159" fmla="*/ 1905 w 40005"/>
                  <a:gd name="connsiteY159" fmla="*/ 41910 h 84772"/>
                  <a:gd name="connsiteX160" fmla="*/ 1905 w 40005"/>
                  <a:gd name="connsiteY160" fmla="*/ 41910 h 84772"/>
                  <a:gd name="connsiteX161" fmla="*/ 1905 w 40005"/>
                  <a:gd name="connsiteY161" fmla="*/ 40958 h 84772"/>
                  <a:gd name="connsiteX162" fmla="*/ 953 w 40005"/>
                  <a:gd name="connsiteY162" fmla="*/ 39052 h 84772"/>
                  <a:gd name="connsiteX163" fmla="*/ 1905 w 40005"/>
                  <a:gd name="connsiteY163" fmla="*/ 37147 h 84772"/>
                  <a:gd name="connsiteX164" fmla="*/ 1905 w 40005"/>
                  <a:gd name="connsiteY164" fmla="*/ 37147 h 84772"/>
                  <a:gd name="connsiteX165" fmla="*/ 0 w 40005"/>
                  <a:gd name="connsiteY165" fmla="*/ 35242 h 84772"/>
                  <a:gd name="connsiteX166" fmla="*/ 1905 w 40005"/>
                  <a:gd name="connsiteY166" fmla="*/ 33338 h 84772"/>
                  <a:gd name="connsiteX167" fmla="*/ 2857 w 40005"/>
                  <a:gd name="connsiteY167" fmla="*/ 33338 h 84772"/>
                  <a:gd name="connsiteX168" fmla="*/ 3810 w 40005"/>
                  <a:gd name="connsiteY168" fmla="*/ 33338 h 84772"/>
                  <a:gd name="connsiteX169" fmla="*/ 3810 w 40005"/>
                  <a:gd name="connsiteY169" fmla="*/ 32385 h 84772"/>
                  <a:gd name="connsiteX170" fmla="*/ 2857 w 40005"/>
                  <a:gd name="connsiteY170" fmla="*/ 30480 h 84772"/>
                  <a:gd name="connsiteX171" fmla="*/ 4763 w 40005"/>
                  <a:gd name="connsiteY171" fmla="*/ 28575 h 84772"/>
                  <a:gd name="connsiteX172" fmla="*/ 4763 w 40005"/>
                  <a:gd name="connsiteY172" fmla="*/ 27622 h 84772"/>
                  <a:gd name="connsiteX173" fmla="*/ 3810 w 40005"/>
                  <a:gd name="connsiteY173" fmla="*/ 25717 h 84772"/>
                  <a:gd name="connsiteX174" fmla="*/ 5715 w 40005"/>
                  <a:gd name="connsiteY174" fmla="*/ 23813 h 84772"/>
                  <a:gd name="connsiteX175" fmla="*/ 6668 w 40005"/>
                  <a:gd name="connsiteY175" fmla="*/ 19050 h 84772"/>
                  <a:gd name="connsiteX176" fmla="*/ 5715 w 40005"/>
                  <a:gd name="connsiteY176" fmla="*/ 17145 h 84772"/>
                  <a:gd name="connsiteX177" fmla="*/ 7620 w 40005"/>
                  <a:gd name="connsiteY177" fmla="*/ 15240 h 84772"/>
                  <a:gd name="connsiteX178" fmla="*/ 7620 w 40005"/>
                  <a:gd name="connsiteY178" fmla="*/ 15240 h 84772"/>
                  <a:gd name="connsiteX179" fmla="*/ 7620 w 40005"/>
                  <a:gd name="connsiteY179" fmla="*/ 14288 h 84772"/>
                  <a:gd name="connsiteX180" fmla="*/ 8572 w 40005"/>
                  <a:gd name="connsiteY180" fmla="*/ 8572 h 84772"/>
                  <a:gd name="connsiteX181" fmla="*/ 13335 w 40005"/>
                  <a:gd name="connsiteY181" fmla="*/ 2858 h 84772"/>
                  <a:gd name="connsiteX182" fmla="*/ 20955 w 40005"/>
                  <a:gd name="connsiteY182" fmla="*/ 0 h 847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40005" h="84772">
                    <a:moveTo>
                      <a:pt x="20955" y="0"/>
                    </a:moveTo>
                    <a:cubicBezTo>
                      <a:pt x="21907" y="0"/>
                      <a:pt x="21907" y="0"/>
                      <a:pt x="22860" y="952"/>
                    </a:cubicBezTo>
                    <a:cubicBezTo>
                      <a:pt x="22860" y="0"/>
                      <a:pt x="23813" y="0"/>
                      <a:pt x="23813" y="0"/>
                    </a:cubicBezTo>
                    <a:cubicBezTo>
                      <a:pt x="24765" y="0"/>
                      <a:pt x="24765" y="952"/>
                      <a:pt x="24765" y="1905"/>
                    </a:cubicBezTo>
                    <a:cubicBezTo>
                      <a:pt x="24765" y="1905"/>
                      <a:pt x="24765" y="1905"/>
                      <a:pt x="24765" y="1905"/>
                    </a:cubicBezTo>
                    <a:cubicBezTo>
                      <a:pt x="25718" y="1905"/>
                      <a:pt x="25718" y="2858"/>
                      <a:pt x="25718" y="4763"/>
                    </a:cubicBezTo>
                    <a:cubicBezTo>
                      <a:pt x="25718" y="4763"/>
                      <a:pt x="25718" y="5715"/>
                      <a:pt x="25718" y="5715"/>
                    </a:cubicBezTo>
                    <a:lnTo>
                      <a:pt x="25718" y="5715"/>
                    </a:lnTo>
                    <a:cubicBezTo>
                      <a:pt x="26670" y="5715"/>
                      <a:pt x="26670" y="6667"/>
                      <a:pt x="26670" y="8572"/>
                    </a:cubicBezTo>
                    <a:cubicBezTo>
                      <a:pt x="26670" y="9525"/>
                      <a:pt x="26670" y="9525"/>
                      <a:pt x="26670" y="9525"/>
                    </a:cubicBezTo>
                    <a:lnTo>
                      <a:pt x="26670" y="9525"/>
                    </a:lnTo>
                    <a:cubicBezTo>
                      <a:pt x="28575" y="9525"/>
                      <a:pt x="29528" y="11430"/>
                      <a:pt x="29528" y="13335"/>
                    </a:cubicBezTo>
                    <a:cubicBezTo>
                      <a:pt x="29528" y="13335"/>
                      <a:pt x="29528" y="14288"/>
                      <a:pt x="29528" y="14288"/>
                    </a:cubicBezTo>
                    <a:cubicBezTo>
                      <a:pt x="30480" y="15240"/>
                      <a:pt x="30480" y="16192"/>
                      <a:pt x="31432" y="17145"/>
                    </a:cubicBezTo>
                    <a:cubicBezTo>
                      <a:pt x="33338" y="17145"/>
                      <a:pt x="34290" y="19050"/>
                      <a:pt x="34290" y="20955"/>
                    </a:cubicBezTo>
                    <a:cubicBezTo>
                      <a:pt x="34290" y="21908"/>
                      <a:pt x="34290" y="22860"/>
                      <a:pt x="33338" y="23813"/>
                    </a:cubicBezTo>
                    <a:cubicBezTo>
                      <a:pt x="34290" y="24765"/>
                      <a:pt x="34290" y="25717"/>
                      <a:pt x="34290" y="26670"/>
                    </a:cubicBezTo>
                    <a:cubicBezTo>
                      <a:pt x="34290" y="27622"/>
                      <a:pt x="34290" y="28575"/>
                      <a:pt x="33338" y="28575"/>
                    </a:cubicBezTo>
                    <a:lnTo>
                      <a:pt x="33338" y="28575"/>
                    </a:lnTo>
                    <a:cubicBezTo>
                      <a:pt x="34290" y="29527"/>
                      <a:pt x="35243" y="30480"/>
                      <a:pt x="35243" y="32385"/>
                    </a:cubicBezTo>
                    <a:cubicBezTo>
                      <a:pt x="35243" y="33338"/>
                      <a:pt x="35243" y="33338"/>
                      <a:pt x="35243" y="34290"/>
                    </a:cubicBezTo>
                    <a:cubicBezTo>
                      <a:pt x="36195" y="35242"/>
                      <a:pt x="36195" y="36195"/>
                      <a:pt x="36195" y="37147"/>
                    </a:cubicBezTo>
                    <a:cubicBezTo>
                      <a:pt x="36195" y="38100"/>
                      <a:pt x="36195" y="38100"/>
                      <a:pt x="36195" y="39052"/>
                    </a:cubicBezTo>
                    <a:cubicBezTo>
                      <a:pt x="37147" y="40005"/>
                      <a:pt x="37147" y="40958"/>
                      <a:pt x="37147" y="41910"/>
                    </a:cubicBezTo>
                    <a:cubicBezTo>
                      <a:pt x="37147" y="42863"/>
                      <a:pt x="37147" y="42863"/>
                      <a:pt x="37147" y="43815"/>
                    </a:cubicBezTo>
                    <a:cubicBezTo>
                      <a:pt x="38100" y="44767"/>
                      <a:pt x="38100" y="45720"/>
                      <a:pt x="38100" y="46672"/>
                    </a:cubicBezTo>
                    <a:cubicBezTo>
                      <a:pt x="38100" y="47625"/>
                      <a:pt x="38100" y="48577"/>
                      <a:pt x="37147" y="48577"/>
                    </a:cubicBezTo>
                    <a:lnTo>
                      <a:pt x="37147" y="48577"/>
                    </a:lnTo>
                    <a:cubicBezTo>
                      <a:pt x="38100" y="49530"/>
                      <a:pt x="38100" y="50483"/>
                      <a:pt x="38100" y="51435"/>
                    </a:cubicBezTo>
                    <a:cubicBezTo>
                      <a:pt x="38100" y="51435"/>
                      <a:pt x="38100" y="52388"/>
                      <a:pt x="38100" y="52388"/>
                    </a:cubicBezTo>
                    <a:cubicBezTo>
                      <a:pt x="39053" y="53340"/>
                      <a:pt x="39053" y="54292"/>
                      <a:pt x="39053" y="55245"/>
                    </a:cubicBezTo>
                    <a:cubicBezTo>
                      <a:pt x="39053" y="55245"/>
                      <a:pt x="39053" y="56197"/>
                      <a:pt x="39053" y="56197"/>
                    </a:cubicBezTo>
                    <a:cubicBezTo>
                      <a:pt x="39053" y="56197"/>
                      <a:pt x="39053" y="57150"/>
                      <a:pt x="39053" y="57150"/>
                    </a:cubicBezTo>
                    <a:cubicBezTo>
                      <a:pt x="39053" y="58102"/>
                      <a:pt x="39053" y="58102"/>
                      <a:pt x="38100" y="59055"/>
                    </a:cubicBezTo>
                    <a:cubicBezTo>
                      <a:pt x="39053" y="59055"/>
                      <a:pt x="40005" y="60008"/>
                      <a:pt x="40005" y="61913"/>
                    </a:cubicBezTo>
                    <a:cubicBezTo>
                      <a:pt x="40005" y="62865"/>
                      <a:pt x="39053" y="63817"/>
                      <a:pt x="38100" y="64770"/>
                    </a:cubicBezTo>
                    <a:cubicBezTo>
                      <a:pt x="38100" y="64770"/>
                      <a:pt x="38100" y="65722"/>
                      <a:pt x="38100" y="66675"/>
                    </a:cubicBezTo>
                    <a:cubicBezTo>
                      <a:pt x="38100" y="67627"/>
                      <a:pt x="38100" y="67627"/>
                      <a:pt x="37147" y="68580"/>
                    </a:cubicBezTo>
                    <a:cubicBezTo>
                      <a:pt x="38100" y="68580"/>
                      <a:pt x="38100" y="69533"/>
                      <a:pt x="38100" y="70485"/>
                    </a:cubicBezTo>
                    <a:cubicBezTo>
                      <a:pt x="38100" y="71438"/>
                      <a:pt x="38100" y="72390"/>
                      <a:pt x="37147" y="72390"/>
                    </a:cubicBez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cubicBezTo>
                      <a:pt x="37147" y="73342"/>
                      <a:pt x="37147" y="74295"/>
                      <a:pt x="36195" y="74295"/>
                    </a:cubicBezTo>
                    <a:cubicBezTo>
                      <a:pt x="36195" y="74295"/>
                      <a:pt x="36195" y="74295"/>
                      <a:pt x="36195" y="74295"/>
                    </a:cubicBezTo>
                    <a:cubicBezTo>
                      <a:pt x="36195" y="75247"/>
                      <a:pt x="35243" y="76200"/>
                      <a:pt x="35243" y="76200"/>
                    </a:cubicBezTo>
                    <a:cubicBezTo>
                      <a:pt x="35243" y="76200"/>
                      <a:pt x="35243" y="76200"/>
                      <a:pt x="35243" y="76200"/>
                    </a:cubicBezTo>
                    <a:cubicBezTo>
                      <a:pt x="35243" y="77152"/>
                      <a:pt x="34290" y="79058"/>
                      <a:pt x="33338" y="79058"/>
                    </a:cubicBezTo>
                    <a:lnTo>
                      <a:pt x="33338" y="79058"/>
                    </a:lnTo>
                    <a:cubicBezTo>
                      <a:pt x="33338" y="80010"/>
                      <a:pt x="32385" y="81915"/>
                      <a:pt x="31432" y="81915"/>
                    </a:cubicBezTo>
                    <a:cubicBezTo>
                      <a:pt x="31432" y="81915"/>
                      <a:pt x="31432" y="81915"/>
                      <a:pt x="30480" y="81915"/>
                    </a:cubicBezTo>
                    <a:cubicBezTo>
                      <a:pt x="30480" y="82867"/>
                      <a:pt x="29528" y="83820"/>
                      <a:pt x="28575" y="83820"/>
                    </a:cubicBezTo>
                    <a:cubicBezTo>
                      <a:pt x="27622" y="83820"/>
                      <a:pt x="27622" y="83820"/>
                      <a:pt x="26670" y="82867"/>
                    </a:cubicBezTo>
                    <a:cubicBezTo>
                      <a:pt x="24765" y="83820"/>
                      <a:pt x="21907" y="84772"/>
                      <a:pt x="18097" y="84772"/>
                    </a:cubicBezTo>
                    <a:cubicBezTo>
                      <a:pt x="9525" y="84772"/>
                      <a:pt x="4763" y="80010"/>
                      <a:pt x="2857" y="72390"/>
                    </a:cubicBezTo>
                    <a:cubicBezTo>
                      <a:pt x="1905" y="72390"/>
                      <a:pt x="953" y="72390"/>
                      <a:pt x="953" y="70485"/>
                    </a:cubicBezTo>
                    <a:cubicBezTo>
                      <a:pt x="953" y="69533"/>
                      <a:pt x="953" y="68580"/>
                      <a:pt x="953" y="68580"/>
                    </a:cubicBezTo>
                    <a:cubicBezTo>
                      <a:pt x="953" y="68580"/>
                      <a:pt x="953" y="68580"/>
                      <a:pt x="953" y="67627"/>
                    </a:cubicBezTo>
                    <a:cubicBezTo>
                      <a:pt x="953" y="66675"/>
                      <a:pt x="953" y="65722"/>
                      <a:pt x="1905" y="65722"/>
                    </a:cubicBezTo>
                    <a:cubicBezTo>
                      <a:pt x="1905" y="65722"/>
                      <a:pt x="1905" y="64770"/>
                      <a:pt x="1905" y="64770"/>
                    </a:cubicBezTo>
                    <a:cubicBezTo>
                      <a:pt x="1905" y="64770"/>
                      <a:pt x="953" y="63817"/>
                      <a:pt x="953" y="63817"/>
                    </a:cubicBezTo>
                    <a:cubicBezTo>
                      <a:pt x="953" y="62865"/>
                      <a:pt x="953" y="61913"/>
                      <a:pt x="953" y="61913"/>
                    </a:cubicBezTo>
                    <a:lnTo>
                      <a:pt x="953" y="60960"/>
                    </a:lnTo>
                    <a:cubicBezTo>
                      <a:pt x="953" y="60960"/>
                      <a:pt x="0" y="60008"/>
                      <a:pt x="0" y="60008"/>
                    </a:cubicBezTo>
                    <a:cubicBezTo>
                      <a:pt x="0" y="59055"/>
                      <a:pt x="0" y="58102"/>
                      <a:pt x="953" y="58102"/>
                    </a:cubicBezTo>
                    <a:lnTo>
                      <a:pt x="953" y="58102"/>
                    </a:lnTo>
                    <a:cubicBezTo>
                      <a:pt x="0" y="58102"/>
                      <a:pt x="0" y="57150"/>
                      <a:pt x="0" y="56197"/>
                    </a:cubicBezTo>
                    <a:cubicBezTo>
                      <a:pt x="0" y="55245"/>
                      <a:pt x="0" y="54292"/>
                      <a:pt x="953" y="53340"/>
                    </a:cubicBezTo>
                    <a:cubicBezTo>
                      <a:pt x="953" y="53340"/>
                      <a:pt x="953" y="53340"/>
                      <a:pt x="953" y="53340"/>
                    </a:cubicBezTo>
                    <a:lnTo>
                      <a:pt x="953" y="53340"/>
                    </a:lnTo>
                    <a:cubicBezTo>
                      <a:pt x="0" y="53340"/>
                      <a:pt x="0" y="52388"/>
                      <a:pt x="0" y="51435"/>
                    </a:cubicBezTo>
                    <a:cubicBezTo>
                      <a:pt x="0" y="50483"/>
                      <a:pt x="953" y="49530"/>
                      <a:pt x="1905" y="49530"/>
                    </a:cubicBezTo>
                    <a:lnTo>
                      <a:pt x="1905" y="49530"/>
                    </a:lnTo>
                    <a:cubicBezTo>
                      <a:pt x="953" y="49530"/>
                      <a:pt x="0" y="48577"/>
                      <a:pt x="0" y="47625"/>
                    </a:cubicBezTo>
                    <a:cubicBezTo>
                      <a:pt x="0" y="46672"/>
                      <a:pt x="953" y="45720"/>
                      <a:pt x="1905" y="45720"/>
                    </a:cubicBezTo>
                    <a:cubicBezTo>
                      <a:pt x="1905" y="45720"/>
                      <a:pt x="1905" y="45720"/>
                      <a:pt x="1905" y="45720"/>
                    </a:cubicBezTo>
                    <a:lnTo>
                      <a:pt x="1905" y="45720"/>
                    </a:lnTo>
                    <a:cubicBezTo>
                      <a:pt x="953" y="45720"/>
                      <a:pt x="0" y="44767"/>
                      <a:pt x="0" y="43815"/>
                    </a:cubicBezTo>
                    <a:cubicBezTo>
                      <a:pt x="0" y="42863"/>
                      <a:pt x="953" y="41910"/>
                      <a:pt x="1905" y="41910"/>
                    </a:cubicBezTo>
                    <a:cubicBezTo>
                      <a:pt x="1905" y="41910"/>
                      <a:pt x="1905" y="41910"/>
                      <a:pt x="1905" y="41910"/>
                    </a:cubicBezTo>
                    <a:lnTo>
                      <a:pt x="1905" y="40958"/>
                    </a:lnTo>
                    <a:cubicBezTo>
                      <a:pt x="1905" y="40958"/>
                      <a:pt x="953" y="40005"/>
                      <a:pt x="953" y="39052"/>
                    </a:cubicBezTo>
                    <a:cubicBezTo>
                      <a:pt x="953" y="38100"/>
                      <a:pt x="953" y="37147"/>
                      <a:pt x="1905" y="37147"/>
                    </a:cubicBezTo>
                    <a:lnTo>
                      <a:pt x="1905" y="37147"/>
                    </a:lnTo>
                    <a:cubicBezTo>
                      <a:pt x="953" y="37147"/>
                      <a:pt x="0" y="36195"/>
                      <a:pt x="0" y="35242"/>
                    </a:cubicBezTo>
                    <a:cubicBezTo>
                      <a:pt x="0" y="34290"/>
                      <a:pt x="953" y="33338"/>
                      <a:pt x="1905" y="33338"/>
                    </a:cubicBezTo>
                    <a:cubicBezTo>
                      <a:pt x="1905" y="33338"/>
                      <a:pt x="1905" y="33338"/>
                      <a:pt x="2857" y="33338"/>
                    </a:cubicBezTo>
                    <a:cubicBezTo>
                      <a:pt x="2857" y="33338"/>
                      <a:pt x="2857" y="33338"/>
                      <a:pt x="3810" y="33338"/>
                    </a:cubicBezTo>
                    <a:lnTo>
                      <a:pt x="3810" y="32385"/>
                    </a:lnTo>
                    <a:cubicBezTo>
                      <a:pt x="2857" y="32385"/>
                      <a:pt x="2857" y="31433"/>
                      <a:pt x="2857" y="30480"/>
                    </a:cubicBezTo>
                    <a:cubicBezTo>
                      <a:pt x="2857" y="29527"/>
                      <a:pt x="3810" y="28575"/>
                      <a:pt x="4763" y="28575"/>
                    </a:cubicBezTo>
                    <a:lnTo>
                      <a:pt x="4763" y="27622"/>
                    </a:lnTo>
                    <a:cubicBezTo>
                      <a:pt x="4763" y="27622"/>
                      <a:pt x="3810" y="26670"/>
                      <a:pt x="3810" y="25717"/>
                    </a:cubicBezTo>
                    <a:cubicBezTo>
                      <a:pt x="3810" y="24765"/>
                      <a:pt x="4763" y="23813"/>
                      <a:pt x="5715" y="23813"/>
                    </a:cubicBezTo>
                    <a:cubicBezTo>
                      <a:pt x="5715" y="21908"/>
                      <a:pt x="6668" y="20955"/>
                      <a:pt x="6668" y="19050"/>
                    </a:cubicBezTo>
                    <a:cubicBezTo>
                      <a:pt x="5715" y="19050"/>
                      <a:pt x="5715" y="18097"/>
                      <a:pt x="5715" y="17145"/>
                    </a:cubicBezTo>
                    <a:cubicBezTo>
                      <a:pt x="5715" y="16192"/>
                      <a:pt x="6668" y="15240"/>
                      <a:pt x="7620" y="15240"/>
                    </a:cubicBezTo>
                    <a:lnTo>
                      <a:pt x="7620" y="15240"/>
                    </a:lnTo>
                    <a:lnTo>
                      <a:pt x="7620" y="14288"/>
                    </a:lnTo>
                    <a:cubicBezTo>
                      <a:pt x="7620" y="12383"/>
                      <a:pt x="7620" y="10477"/>
                      <a:pt x="8572" y="8572"/>
                    </a:cubicBezTo>
                    <a:cubicBezTo>
                      <a:pt x="9525" y="5715"/>
                      <a:pt x="11430" y="3810"/>
                      <a:pt x="13335" y="2858"/>
                    </a:cubicBezTo>
                    <a:cubicBezTo>
                      <a:pt x="18097" y="1905"/>
                      <a:pt x="19050" y="0"/>
                      <a:pt x="20955" y="0"/>
                    </a:cubicBezTo>
                    <a:close/>
                  </a:path>
                </a:pathLst>
              </a:custGeom>
              <a:solidFill>
                <a:srgbClr val="55622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93" name="Freeform: Shape 592">
                <a:extLst>
                  <a:ext uri="{FF2B5EF4-FFF2-40B4-BE49-F238E27FC236}">
                    <a16:creationId xmlns:a16="http://schemas.microsoft.com/office/drawing/2014/main" id="{9E097C90-BCE8-4D1B-9382-ECD4F79B0AD0}"/>
                  </a:ext>
                </a:extLst>
              </p:cNvPr>
              <p:cNvSpPr/>
              <p:nvPr/>
            </p:nvSpPr>
            <p:spPr>
              <a:xfrm>
                <a:off x="6319837" y="3479482"/>
                <a:ext cx="36194" cy="76200"/>
              </a:xfrm>
              <a:custGeom>
                <a:avLst/>
                <a:gdLst>
                  <a:gd name="connsiteX0" fmla="*/ 32385 w 36194"/>
                  <a:gd name="connsiteY0" fmla="*/ 17145 h 76200"/>
                  <a:gd name="connsiteX1" fmla="*/ 33338 w 36194"/>
                  <a:gd name="connsiteY1" fmla="*/ 20002 h 76200"/>
                  <a:gd name="connsiteX2" fmla="*/ 32385 w 36194"/>
                  <a:gd name="connsiteY2" fmla="*/ 21908 h 76200"/>
                  <a:gd name="connsiteX3" fmla="*/ 32385 w 36194"/>
                  <a:gd name="connsiteY3" fmla="*/ 21908 h 76200"/>
                  <a:gd name="connsiteX4" fmla="*/ 34290 w 36194"/>
                  <a:gd name="connsiteY4" fmla="*/ 25717 h 76200"/>
                  <a:gd name="connsiteX5" fmla="*/ 33338 w 36194"/>
                  <a:gd name="connsiteY5" fmla="*/ 27622 h 76200"/>
                  <a:gd name="connsiteX6" fmla="*/ 34290 w 36194"/>
                  <a:gd name="connsiteY6" fmla="*/ 30480 h 76200"/>
                  <a:gd name="connsiteX7" fmla="*/ 33338 w 36194"/>
                  <a:gd name="connsiteY7" fmla="*/ 32385 h 76200"/>
                  <a:gd name="connsiteX8" fmla="*/ 34290 w 36194"/>
                  <a:gd name="connsiteY8" fmla="*/ 35242 h 76200"/>
                  <a:gd name="connsiteX9" fmla="*/ 33338 w 36194"/>
                  <a:gd name="connsiteY9" fmla="*/ 37147 h 76200"/>
                  <a:gd name="connsiteX10" fmla="*/ 34290 w 36194"/>
                  <a:gd name="connsiteY10" fmla="*/ 40005 h 76200"/>
                  <a:gd name="connsiteX11" fmla="*/ 33338 w 36194"/>
                  <a:gd name="connsiteY11" fmla="*/ 41910 h 76200"/>
                  <a:gd name="connsiteX12" fmla="*/ 33338 w 36194"/>
                  <a:gd name="connsiteY12" fmla="*/ 41910 h 76200"/>
                  <a:gd name="connsiteX13" fmla="*/ 34290 w 36194"/>
                  <a:gd name="connsiteY13" fmla="*/ 44767 h 76200"/>
                  <a:gd name="connsiteX14" fmla="*/ 34290 w 36194"/>
                  <a:gd name="connsiteY14" fmla="*/ 45720 h 76200"/>
                  <a:gd name="connsiteX15" fmla="*/ 35243 w 36194"/>
                  <a:gd name="connsiteY15" fmla="*/ 48577 h 76200"/>
                  <a:gd name="connsiteX16" fmla="*/ 35243 w 36194"/>
                  <a:gd name="connsiteY16" fmla="*/ 49530 h 76200"/>
                  <a:gd name="connsiteX17" fmla="*/ 35243 w 36194"/>
                  <a:gd name="connsiteY17" fmla="*/ 50483 h 76200"/>
                  <a:gd name="connsiteX18" fmla="*/ 34290 w 36194"/>
                  <a:gd name="connsiteY18" fmla="*/ 52388 h 76200"/>
                  <a:gd name="connsiteX19" fmla="*/ 36195 w 36194"/>
                  <a:gd name="connsiteY19" fmla="*/ 55245 h 76200"/>
                  <a:gd name="connsiteX20" fmla="*/ 34290 w 36194"/>
                  <a:gd name="connsiteY20" fmla="*/ 57150 h 76200"/>
                  <a:gd name="connsiteX21" fmla="*/ 34290 w 36194"/>
                  <a:gd name="connsiteY21" fmla="*/ 59055 h 76200"/>
                  <a:gd name="connsiteX22" fmla="*/ 33338 w 36194"/>
                  <a:gd name="connsiteY22" fmla="*/ 60960 h 76200"/>
                  <a:gd name="connsiteX23" fmla="*/ 34290 w 36194"/>
                  <a:gd name="connsiteY23" fmla="*/ 62865 h 76200"/>
                  <a:gd name="connsiteX24" fmla="*/ 32385 w 36194"/>
                  <a:gd name="connsiteY24" fmla="*/ 64770 h 76200"/>
                  <a:gd name="connsiteX25" fmla="*/ 32385 w 36194"/>
                  <a:gd name="connsiteY25" fmla="*/ 64770 h 76200"/>
                  <a:gd name="connsiteX26" fmla="*/ 32385 w 36194"/>
                  <a:gd name="connsiteY26" fmla="*/ 64770 h 76200"/>
                  <a:gd name="connsiteX27" fmla="*/ 32385 w 36194"/>
                  <a:gd name="connsiteY27" fmla="*/ 64770 h 76200"/>
                  <a:gd name="connsiteX28" fmla="*/ 32385 w 36194"/>
                  <a:gd name="connsiteY28" fmla="*/ 64770 h 76200"/>
                  <a:gd name="connsiteX29" fmla="*/ 32385 w 36194"/>
                  <a:gd name="connsiteY29" fmla="*/ 64770 h 76200"/>
                  <a:gd name="connsiteX30" fmla="*/ 32385 w 36194"/>
                  <a:gd name="connsiteY30" fmla="*/ 64770 h 76200"/>
                  <a:gd name="connsiteX31" fmla="*/ 32385 w 36194"/>
                  <a:gd name="connsiteY31" fmla="*/ 64770 h 76200"/>
                  <a:gd name="connsiteX32" fmla="*/ 32385 w 36194"/>
                  <a:gd name="connsiteY32" fmla="*/ 64770 h 76200"/>
                  <a:gd name="connsiteX33" fmla="*/ 32385 w 36194"/>
                  <a:gd name="connsiteY33" fmla="*/ 64770 h 76200"/>
                  <a:gd name="connsiteX34" fmla="*/ 32385 w 36194"/>
                  <a:gd name="connsiteY34" fmla="*/ 64770 h 76200"/>
                  <a:gd name="connsiteX35" fmla="*/ 32385 w 36194"/>
                  <a:gd name="connsiteY35" fmla="*/ 64770 h 76200"/>
                  <a:gd name="connsiteX36" fmla="*/ 32385 w 36194"/>
                  <a:gd name="connsiteY36" fmla="*/ 64770 h 76200"/>
                  <a:gd name="connsiteX37" fmla="*/ 32385 w 36194"/>
                  <a:gd name="connsiteY37" fmla="*/ 64770 h 76200"/>
                  <a:gd name="connsiteX38" fmla="*/ 32385 w 36194"/>
                  <a:gd name="connsiteY38" fmla="*/ 64770 h 76200"/>
                  <a:gd name="connsiteX39" fmla="*/ 32385 w 36194"/>
                  <a:gd name="connsiteY39" fmla="*/ 64770 h 76200"/>
                  <a:gd name="connsiteX40" fmla="*/ 32385 w 36194"/>
                  <a:gd name="connsiteY40" fmla="*/ 64770 h 76200"/>
                  <a:gd name="connsiteX41" fmla="*/ 32385 w 36194"/>
                  <a:gd name="connsiteY41" fmla="*/ 64770 h 76200"/>
                  <a:gd name="connsiteX42" fmla="*/ 32385 w 36194"/>
                  <a:gd name="connsiteY42" fmla="*/ 64770 h 76200"/>
                  <a:gd name="connsiteX43" fmla="*/ 32385 w 36194"/>
                  <a:gd name="connsiteY43" fmla="*/ 64770 h 76200"/>
                  <a:gd name="connsiteX44" fmla="*/ 32385 w 36194"/>
                  <a:gd name="connsiteY44" fmla="*/ 64770 h 76200"/>
                  <a:gd name="connsiteX45" fmla="*/ 32385 w 36194"/>
                  <a:gd name="connsiteY45" fmla="*/ 64770 h 76200"/>
                  <a:gd name="connsiteX46" fmla="*/ 32385 w 36194"/>
                  <a:gd name="connsiteY46" fmla="*/ 64770 h 76200"/>
                  <a:gd name="connsiteX47" fmla="*/ 32385 w 36194"/>
                  <a:gd name="connsiteY47" fmla="*/ 64770 h 76200"/>
                  <a:gd name="connsiteX48" fmla="*/ 32385 w 36194"/>
                  <a:gd name="connsiteY48" fmla="*/ 64770 h 76200"/>
                  <a:gd name="connsiteX49" fmla="*/ 32385 w 36194"/>
                  <a:gd name="connsiteY49" fmla="*/ 64770 h 76200"/>
                  <a:gd name="connsiteX50" fmla="*/ 32385 w 36194"/>
                  <a:gd name="connsiteY50" fmla="*/ 64770 h 76200"/>
                  <a:gd name="connsiteX51" fmla="*/ 32385 w 36194"/>
                  <a:gd name="connsiteY51" fmla="*/ 64770 h 76200"/>
                  <a:gd name="connsiteX52" fmla="*/ 32385 w 36194"/>
                  <a:gd name="connsiteY52" fmla="*/ 64770 h 76200"/>
                  <a:gd name="connsiteX53" fmla="*/ 32385 w 36194"/>
                  <a:gd name="connsiteY53" fmla="*/ 64770 h 76200"/>
                  <a:gd name="connsiteX54" fmla="*/ 32385 w 36194"/>
                  <a:gd name="connsiteY54" fmla="*/ 64770 h 76200"/>
                  <a:gd name="connsiteX55" fmla="*/ 32385 w 36194"/>
                  <a:gd name="connsiteY55" fmla="*/ 64770 h 76200"/>
                  <a:gd name="connsiteX56" fmla="*/ 32385 w 36194"/>
                  <a:gd name="connsiteY56" fmla="*/ 64770 h 76200"/>
                  <a:gd name="connsiteX57" fmla="*/ 32385 w 36194"/>
                  <a:gd name="connsiteY57" fmla="*/ 64770 h 76200"/>
                  <a:gd name="connsiteX58" fmla="*/ 32385 w 36194"/>
                  <a:gd name="connsiteY58" fmla="*/ 64770 h 76200"/>
                  <a:gd name="connsiteX59" fmla="*/ 32385 w 36194"/>
                  <a:gd name="connsiteY59" fmla="*/ 64770 h 76200"/>
                  <a:gd name="connsiteX60" fmla="*/ 32385 w 36194"/>
                  <a:gd name="connsiteY60" fmla="*/ 64770 h 76200"/>
                  <a:gd name="connsiteX61" fmla="*/ 32385 w 36194"/>
                  <a:gd name="connsiteY61" fmla="*/ 64770 h 76200"/>
                  <a:gd name="connsiteX62" fmla="*/ 32385 w 36194"/>
                  <a:gd name="connsiteY62" fmla="*/ 64770 h 76200"/>
                  <a:gd name="connsiteX63" fmla="*/ 32385 w 36194"/>
                  <a:gd name="connsiteY63" fmla="*/ 64770 h 76200"/>
                  <a:gd name="connsiteX64" fmla="*/ 32385 w 36194"/>
                  <a:gd name="connsiteY64" fmla="*/ 64770 h 76200"/>
                  <a:gd name="connsiteX65" fmla="*/ 32385 w 36194"/>
                  <a:gd name="connsiteY65" fmla="*/ 64770 h 76200"/>
                  <a:gd name="connsiteX66" fmla="*/ 32385 w 36194"/>
                  <a:gd name="connsiteY66" fmla="*/ 64770 h 76200"/>
                  <a:gd name="connsiteX67" fmla="*/ 32385 w 36194"/>
                  <a:gd name="connsiteY67" fmla="*/ 64770 h 76200"/>
                  <a:gd name="connsiteX68" fmla="*/ 32385 w 36194"/>
                  <a:gd name="connsiteY68" fmla="*/ 64770 h 76200"/>
                  <a:gd name="connsiteX69" fmla="*/ 32385 w 36194"/>
                  <a:gd name="connsiteY69" fmla="*/ 64770 h 76200"/>
                  <a:gd name="connsiteX70" fmla="*/ 32385 w 36194"/>
                  <a:gd name="connsiteY70" fmla="*/ 64770 h 76200"/>
                  <a:gd name="connsiteX71" fmla="*/ 32385 w 36194"/>
                  <a:gd name="connsiteY71" fmla="*/ 64770 h 76200"/>
                  <a:gd name="connsiteX72" fmla="*/ 32385 w 36194"/>
                  <a:gd name="connsiteY72" fmla="*/ 64770 h 76200"/>
                  <a:gd name="connsiteX73" fmla="*/ 32385 w 36194"/>
                  <a:gd name="connsiteY73" fmla="*/ 64770 h 76200"/>
                  <a:gd name="connsiteX74" fmla="*/ 32385 w 36194"/>
                  <a:gd name="connsiteY74" fmla="*/ 64770 h 76200"/>
                  <a:gd name="connsiteX75" fmla="*/ 32385 w 36194"/>
                  <a:gd name="connsiteY75" fmla="*/ 64770 h 76200"/>
                  <a:gd name="connsiteX76" fmla="*/ 32385 w 36194"/>
                  <a:gd name="connsiteY76" fmla="*/ 64770 h 76200"/>
                  <a:gd name="connsiteX77" fmla="*/ 32385 w 36194"/>
                  <a:gd name="connsiteY77" fmla="*/ 64770 h 76200"/>
                  <a:gd name="connsiteX78" fmla="*/ 32385 w 36194"/>
                  <a:gd name="connsiteY78" fmla="*/ 64770 h 76200"/>
                  <a:gd name="connsiteX79" fmla="*/ 32385 w 36194"/>
                  <a:gd name="connsiteY79" fmla="*/ 64770 h 76200"/>
                  <a:gd name="connsiteX80" fmla="*/ 32385 w 36194"/>
                  <a:gd name="connsiteY80" fmla="*/ 64770 h 76200"/>
                  <a:gd name="connsiteX81" fmla="*/ 32385 w 36194"/>
                  <a:gd name="connsiteY81" fmla="*/ 64770 h 76200"/>
                  <a:gd name="connsiteX82" fmla="*/ 32385 w 36194"/>
                  <a:gd name="connsiteY82" fmla="*/ 64770 h 76200"/>
                  <a:gd name="connsiteX83" fmla="*/ 32385 w 36194"/>
                  <a:gd name="connsiteY83" fmla="*/ 64770 h 76200"/>
                  <a:gd name="connsiteX84" fmla="*/ 32385 w 36194"/>
                  <a:gd name="connsiteY84" fmla="*/ 64770 h 76200"/>
                  <a:gd name="connsiteX85" fmla="*/ 32385 w 36194"/>
                  <a:gd name="connsiteY85" fmla="*/ 64770 h 76200"/>
                  <a:gd name="connsiteX86" fmla="*/ 32385 w 36194"/>
                  <a:gd name="connsiteY86" fmla="*/ 64770 h 76200"/>
                  <a:gd name="connsiteX87" fmla="*/ 32385 w 36194"/>
                  <a:gd name="connsiteY87" fmla="*/ 64770 h 76200"/>
                  <a:gd name="connsiteX88" fmla="*/ 32385 w 36194"/>
                  <a:gd name="connsiteY88" fmla="*/ 64770 h 76200"/>
                  <a:gd name="connsiteX89" fmla="*/ 32385 w 36194"/>
                  <a:gd name="connsiteY89" fmla="*/ 64770 h 76200"/>
                  <a:gd name="connsiteX90" fmla="*/ 32385 w 36194"/>
                  <a:gd name="connsiteY90" fmla="*/ 64770 h 76200"/>
                  <a:gd name="connsiteX91" fmla="*/ 32385 w 36194"/>
                  <a:gd name="connsiteY91" fmla="*/ 64770 h 76200"/>
                  <a:gd name="connsiteX92" fmla="*/ 32385 w 36194"/>
                  <a:gd name="connsiteY92" fmla="*/ 64770 h 76200"/>
                  <a:gd name="connsiteX93" fmla="*/ 32385 w 36194"/>
                  <a:gd name="connsiteY93" fmla="*/ 64770 h 76200"/>
                  <a:gd name="connsiteX94" fmla="*/ 32385 w 36194"/>
                  <a:gd name="connsiteY94" fmla="*/ 64770 h 76200"/>
                  <a:gd name="connsiteX95" fmla="*/ 32385 w 36194"/>
                  <a:gd name="connsiteY95" fmla="*/ 64770 h 76200"/>
                  <a:gd name="connsiteX96" fmla="*/ 32385 w 36194"/>
                  <a:gd name="connsiteY96" fmla="*/ 64770 h 76200"/>
                  <a:gd name="connsiteX97" fmla="*/ 32385 w 36194"/>
                  <a:gd name="connsiteY97" fmla="*/ 64770 h 76200"/>
                  <a:gd name="connsiteX98" fmla="*/ 32385 w 36194"/>
                  <a:gd name="connsiteY98" fmla="*/ 64770 h 76200"/>
                  <a:gd name="connsiteX99" fmla="*/ 32385 w 36194"/>
                  <a:gd name="connsiteY99" fmla="*/ 64770 h 76200"/>
                  <a:gd name="connsiteX100" fmla="*/ 32385 w 36194"/>
                  <a:gd name="connsiteY100" fmla="*/ 64770 h 76200"/>
                  <a:gd name="connsiteX101" fmla="*/ 32385 w 36194"/>
                  <a:gd name="connsiteY101" fmla="*/ 64770 h 76200"/>
                  <a:gd name="connsiteX102" fmla="*/ 32385 w 36194"/>
                  <a:gd name="connsiteY102" fmla="*/ 64770 h 76200"/>
                  <a:gd name="connsiteX103" fmla="*/ 32385 w 36194"/>
                  <a:gd name="connsiteY103" fmla="*/ 64770 h 76200"/>
                  <a:gd name="connsiteX104" fmla="*/ 32385 w 36194"/>
                  <a:gd name="connsiteY104" fmla="*/ 64770 h 76200"/>
                  <a:gd name="connsiteX105" fmla="*/ 32385 w 36194"/>
                  <a:gd name="connsiteY105" fmla="*/ 64770 h 76200"/>
                  <a:gd name="connsiteX106" fmla="*/ 32385 w 36194"/>
                  <a:gd name="connsiteY106" fmla="*/ 64770 h 76200"/>
                  <a:gd name="connsiteX107" fmla="*/ 32385 w 36194"/>
                  <a:gd name="connsiteY107" fmla="*/ 64770 h 76200"/>
                  <a:gd name="connsiteX108" fmla="*/ 32385 w 36194"/>
                  <a:gd name="connsiteY108" fmla="*/ 64770 h 76200"/>
                  <a:gd name="connsiteX109" fmla="*/ 31432 w 36194"/>
                  <a:gd name="connsiteY109" fmla="*/ 66675 h 76200"/>
                  <a:gd name="connsiteX110" fmla="*/ 31432 w 36194"/>
                  <a:gd name="connsiteY110" fmla="*/ 66675 h 76200"/>
                  <a:gd name="connsiteX111" fmla="*/ 29528 w 36194"/>
                  <a:gd name="connsiteY111" fmla="*/ 68580 h 76200"/>
                  <a:gd name="connsiteX112" fmla="*/ 29528 w 36194"/>
                  <a:gd name="connsiteY112" fmla="*/ 68580 h 76200"/>
                  <a:gd name="connsiteX113" fmla="*/ 26670 w 36194"/>
                  <a:gd name="connsiteY113" fmla="*/ 70485 h 76200"/>
                  <a:gd name="connsiteX114" fmla="*/ 26670 w 36194"/>
                  <a:gd name="connsiteY114" fmla="*/ 70485 h 76200"/>
                  <a:gd name="connsiteX115" fmla="*/ 23813 w 36194"/>
                  <a:gd name="connsiteY115" fmla="*/ 72390 h 76200"/>
                  <a:gd name="connsiteX116" fmla="*/ 22860 w 36194"/>
                  <a:gd name="connsiteY116" fmla="*/ 72390 h 76200"/>
                  <a:gd name="connsiteX117" fmla="*/ 20003 w 36194"/>
                  <a:gd name="connsiteY117" fmla="*/ 74295 h 76200"/>
                  <a:gd name="connsiteX118" fmla="*/ 18097 w 36194"/>
                  <a:gd name="connsiteY118" fmla="*/ 73342 h 76200"/>
                  <a:gd name="connsiteX119" fmla="*/ 9525 w 36194"/>
                  <a:gd name="connsiteY119" fmla="*/ 76200 h 76200"/>
                  <a:gd name="connsiteX120" fmla="*/ 2857 w 36194"/>
                  <a:gd name="connsiteY120" fmla="*/ 73342 h 76200"/>
                  <a:gd name="connsiteX121" fmla="*/ 2857 w 36194"/>
                  <a:gd name="connsiteY121" fmla="*/ 73342 h 76200"/>
                  <a:gd name="connsiteX122" fmla="*/ 953 w 36194"/>
                  <a:gd name="connsiteY122" fmla="*/ 71438 h 76200"/>
                  <a:gd name="connsiteX123" fmla="*/ 953 w 36194"/>
                  <a:gd name="connsiteY123" fmla="*/ 69533 h 76200"/>
                  <a:gd name="connsiteX124" fmla="*/ 953 w 36194"/>
                  <a:gd name="connsiteY124" fmla="*/ 68580 h 76200"/>
                  <a:gd name="connsiteX125" fmla="*/ 1905 w 36194"/>
                  <a:gd name="connsiteY125" fmla="*/ 66675 h 76200"/>
                  <a:gd name="connsiteX126" fmla="*/ 1905 w 36194"/>
                  <a:gd name="connsiteY126" fmla="*/ 65722 h 76200"/>
                  <a:gd name="connsiteX127" fmla="*/ 953 w 36194"/>
                  <a:gd name="connsiteY127" fmla="*/ 64770 h 76200"/>
                  <a:gd name="connsiteX128" fmla="*/ 953 w 36194"/>
                  <a:gd name="connsiteY128" fmla="*/ 62865 h 76200"/>
                  <a:gd name="connsiteX129" fmla="*/ 953 w 36194"/>
                  <a:gd name="connsiteY129" fmla="*/ 61913 h 76200"/>
                  <a:gd name="connsiteX130" fmla="*/ 0 w 36194"/>
                  <a:gd name="connsiteY130" fmla="*/ 60960 h 76200"/>
                  <a:gd name="connsiteX131" fmla="*/ 953 w 36194"/>
                  <a:gd name="connsiteY131" fmla="*/ 59055 h 76200"/>
                  <a:gd name="connsiteX132" fmla="*/ 953 w 36194"/>
                  <a:gd name="connsiteY132" fmla="*/ 59055 h 76200"/>
                  <a:gd name="connsiteX133" fmla="*/ 0 w 36194"/>
                  <a:gd name="connsiteY133" fmla="*/ 57150 h 76200"/>
                  <a:gd name="connsiteX134" fmla="*/ 953 w 36194"/>
                  <a:gd name="connsiteY134" fmla="*/ 54292 h 76200"/>
                  <a:gd name="connsiteX135" fmla="*/ 953 w 36194"/>
                  <a:gd name="connsiteY135" fmla="*/ 54292 h 76200"/>
                  <a:gd name="connsiteX136" fmla="*/ 953 w 36194"/>
                  <a:gd name="connsiteY136" fmla="*/ 54292 h 76200"/>
                  <a:gd name="connsiteX137" fmla="*/ 0 w 36194"/>
                  <a:gd name="connsiteY137" fmla="*/ 52388 h 76200"/>
                  <a:gd name="connsiteX138" fmla="*/ 1905 w 36194"/>
                  <a:gd name="connsiteY138" fmla="*/ 50483 h 76200"/>
                  <a:gd name="connsiteX139" fmla="*/ 1905 w 36194"/>
                  <a:gd name="connsiteY139" fmla="*/ 50483 h 76200"/>
                  <a:gd name="connsiteX140" fmla="*/ 0 w 36194"/>
                  <a:gd name="connsiteY140" fmla="*/ 48577 h 76200"/>
                  <a:gd name="connsiteX141" fmla="*/ 1905 w 36194"/>
                  <a:gd name="connsiteY141" fmla="*/ 46672 h 76200"/>
                  <a:gd name="connsiteX142" fmla="*/ 1905 w 36194"/>
                  <a:gd name="connsiteY142" fmla="*/ 46672 h 76200"/>
                  <a:gd name="connsiteX143" fmla="*/ 1905 w 36194"/>
                  <a:gd name="connsiteY143" fmla="*/ 46672 h 76200"/>
                  <a:gd name="connsiteX144" fmla="*/ 0 w 36194"/>
                  <a:gd name="connsiteY144" fmla="*/ 44767 h 76200"/>
                  <a:gd name="connsiteX145" fmla="*/ 1905 w 36194"/>
                  <a:gd name="connsiteY145" fmla="*/ 42863 h 76200"/>
                  <a:gd name="connsiteX146" fmla="*/ 1905 w 36194"/>
                  <a:gd name="connsiteY146" fmla="*/ 42863 h 76200"/>
                  <a:gd name="connsiteX147" fmla="*/ 1905 w 36194"/>
                  <a:gd name="connsiteY147" fmla="*/ 41910 h 76200"/>
                  <a:gd name="connsiteX148" fmla="*/ 953 w 36194"/>
                  <a:gd name="connsiteY148" fmla="*/ 40005 h 76200"/>
                  <a:gd name="connsiteX149" fmla="*/ 1905 w 36194"/>
                  <a:gd name="connsiteY149" fmla="*/ 38100 h 76200"/>
                  <a:gd name="connsiteX150" fmla="*/ 1905 w 36194"/>
                  <a:gd name="connsiteY150" fmla="*/ 38100 h 76200"/>
                  <a:gd name="connsiteX151" fmla="*/ 0 w 36194"/>
                  <a:gd name="connsiteY151" fmla="*/ 36195 h 76200"/>
                  <a:gd name="connsiteX152" fmla="*/ 1905 w 36194"/>
                  <a:gd name="connsiteY152" fmla="*/ 34290 h 76200"/>
                  <a:gd name="connsiteX153" fmla="*/ 2857 w 36194"/>
                  <a:gd name="connsiteY153" fmla="*/ 34290 h 76200"/>
                  <a:gd name="connsiteX154" fmla="*/ 3810 w 36194"/>
                  <a:gd name="connsiteY154" fmla="*/ 34290 h 76200"/>
                  <a:gd name="connsiteX155" fmla="*/ 3810 w 36194"/>
                  <a:gd name="connsiteY155" fmla="*/ 33338 h 76200"/>
                  <a:gd name="connsiteX156" fmla="*/ 2857 w 36194"/>
                  <a:gd name="connsiteY156" fmla="*/ 31433 h 76200"/>
                  <a:gd name="connsiteX157" fmla="*/ 4763 w 36194"/>
                  <a:gd name="connsiteY157" fmla="*/ 29527 h 76200"/>
                  <a:gd name="connsiteX158" fmla="*/ 4763 w 36194"/>
                  <a:gd name="connsiteY158" fmla="*/ 28575 h 76200"/>
                  <a:gd name="connsiteX159" fmla="*/ 3810 w 36194"/>
                  <a:gd name="connsiteY159" fmla="*/ 26670 h 76200"/>
                  <a:gd name="connsiteX160" fmla="*/ 5715 w 36194"/>
                  <a:gd name="connsiteY160" fmla="*/ 24765 h 76200"/>
                  <a:gd name="connsiteX161" fmla="*/ 6668 w 36194"/>
                  <a:gd name="connsiteY161" fmla="*/ 20002 h 76200"/>
                  <a:gd name="connsiteX162" fmla="*/ 5715 w 36194"/>
                  <a:gd name="connsiteY162" fmla="*/ 18097 h 76200"/>
                  <a:gd name="connsiteX163" fmla="*/ 7620 w 36194"/>
                  <a:gd name="connsiteY163" fmla="*/ 16192 h 76200"/>
                  <a:gd name="connsiteX164" fmla="*/ 7620 w 36194"/>
                  <a:gd name="connsiteY164" fmla="*/ 16192 h 76200"/>
                  <a:gd name="connsiteX165" fmla="*/ 7620 w 36194"/>
                  <a:gd name="connsiteY165" fmla="*/ 15240 h 76200"/>
                  <a:gd name="connsiteX166" fmla="*/ 8572 w 36194"/>
                  <a:gd name="connsiteY166" fmla="*/ 9525 h 76200"/>
                  <a:gd name="connsiteX167" fmla="*/ 13335 w 36194"/>
                  <a:gd name="connsiteY167" fmla="*/ 3810 h 76200"/>
                  <a:gd name="connsiteX168" fmla="*/ 18097 w 36194"/>
                  <a:gd name="connsiteY168" fmla="*/ 0 h 76200"/>
                  <a:gd name="connsiteX169" fmla="*/ 20003 w 36194"/>
                  <a:gd name="connsiteY169" fmla="*/ 952 h 76200"/>
                  <a:gd name="connsiteX170" fmla="*/ 20955 w 36194"/>
                  <a:gd name="connsiteY170" fmla="*/ 0 h 76200"/>
                  <a:gd name="connsiteX171" fmla="*/ 21907 w 36194"/>
                  <a:gd name="connsiteY171" fmla="*/ 1905 h 76200"/>
                  <a:gd name="connsiteX172" fmla="*/ 21907 w 36194"/>
                  <a:gd name="connsiteY172" fmla="*/ 1905 h 76200"/>
                  <a:gd name="connsiteX173" fmla="*/ 22860 w 36194"/>
                  <a:gd name="connsiteY173" fmla="*/ 4763 h 76200"/>
                  <a:gd name="connsiteX174" fmla="*/ 22860 w 36194"/>
                  <a:gd name="connsiteY174" fmla="*/ 5715 h 76200"/>
                  <a:gd name="connsiteX175" fmla="*/ 22860 w 36194"/>
                  <a:gd name="connsiteY175" fmla="*/ 5715 h 76200"/>
                  <a:gd name="connsiteX176" fmla="*/ 23813 w 36194"/>
                  <a:gd name="connsiteY176" fmla="*/ 8572 h 76200"/>
                  <a:gd name="connsiteX177" fmla="*/ 23813 w 36194"/>
                  <a:gd name="connsiteY177" fmla="*/ 9525 h 76200"/>
                  <a:gd name="connsiteX178" fmla="*/ 23813 w 36194"/>
                  <a:gd name="connsiteY178" fmla="*/ 9525 h 76200"/>
                  <a:gd name="connsiteX179" fmla="*/ 26670 w 36194"/>
                  <a:gd name="connsiteY179" fmla="*/ 13335 h 76200"/>
                  <a:gd name="connsiteX180" fmla="*/ 26670 w 36194"/>
                  <a:gd name="connsiteY180" fmla="*/ 14288 h 76200"/>
                  <a:gd name="connsiteX181" fmla="*/ 32385 w 36194"/>
                  <a:gd name="connsiteY181" fmla="*/ 17145 h 76200"/>
                  <a:gd name="connsiteX182" fmla="*/ 32385 w 36194"/>
                  <a:gd name="connsiteY182" fmla="*/ 17145 h 76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36194" h="76200">
                    <a:moveTo>
                      <a:pt x="32385" y="17145"/>
                    </a:moveTo>
                    <a:cubicBezTo>
                      <a:pt x="32385" y="18097"/>
                      <a:pt x="33338" y="19050"/>
                      <a:pt x="33338" y="20002"/>
                    </a:cubicBezTo>
                    <a:cubicBezTo>
                      <a:pt x="33338" y="20955"/>
                      <a:pt x="33338" y="20955"/>
                      <a:pt x="32385" y="21908"/>
                    </a:cubicBezTo>
                    <a:lnTo>
                      <a:pt x="32385" y="21908"/>
                    </a:lnTo>
                    <a:cubicBezTo>
                      <a:pt x="33338" y="22860"/>
                      <a:pt x="34290" y="23813"/>
                      <a:pt x="34290" y="25717"/>
                    </a:cubicBezTo>
                    <a:cubicBezTo>
                      <a:pt x="34290" y="26670"/>
                      <a:pt x="34290" y="26670"/>
                      <a:pt x="33338" y="27622"/>
                    </a:cubicBezTo>
                    <a:cubicBezTo>
                      <a:pt x="34290" y="28575"/>
                      <a:pt x="34290" y="29527"/>
                      <a:pt x="34290" y="30480"/>
                    </a:cubicBezTo>
                    <a:cubicBezTo>
                      <a:pt x="34290" y="31433"/>
                      <a:pt x="34290" y="31433"/>
                      <a:pt x="33338" y="32385"/>
                    </a:cubicBezTo>
                    <a:cubicBezTo>
                      <a:pt x="34290" y="33338"/>
                      <a:pt x="34290" y="34290"/>
                      <a:pt x="34290" y="35242"/>
                    </a:cubicBezTo>
                    <a:cubicBezTo>
                      <a:pt x="34290" y="36195"/>
                      <a:pt x="34290" y="36195"/>
                      <a:pt x="33338" y="37147"/>
                    </a:cubicBezTo>
                    <a:cubicBezTo>
                      <a:pt x="34290" y="38100"/>
                      <a:pt x="34290" y="39052"/>
                      <a:pt x="34290" y="40005"/>
                    </a:cubicBezTo>
                    <a:cubicBezTo>
                      <a:pt x="34290" y="40958"/>
                      <a:pt x="34290" y="41910"/>
                      <a:pt x="33338" y="41910"/>
                    </a:cubicBezTo>
                    <a:lnTo>
                      <a:pt x="33338" y="41910"/>
                    </a:lnTo>
                    <a:cubicBezTo>
                      <a:pt x="34290" y="42863"/>
                      <a:pt x="34290" y="43815"/>
                      <a:pt x="34290" y="44767"/>
                    </a:cubicBezTo>
                    <a:cubicBezTo>
                      <a:pt x="34290" y="44767"/>
                      <a:pt x="34290" y="45720"/>
                      <a:pt x="34290" y="45720"/>
                    </a:cubicBezTo>
                    <a:cubicBezTo>
                      <a:pt x="35243" y="46672"/>
                      <a:pt x="35243" y="47625"/>
                      <a:pt x="35243" y="48577"/>
                    </a:cubicBezTo>
                    <a:cubicBezTo>
                      <a:pt x="35243" y="48577"/>
                      <a:pt x="35243" y="49530"/>
                      <a:pt x="35243" y="49530"/>
                    </a:cubicBezTo>
                    <a:cubicBezTo>
                      <a:pt x="35243" y="49530"/>
                      <a:pt x="35243" y="50483"/>
                      <a:pt x="35243" y="50483"/>
                    </a:cubicBezTo>
                    <a:cubicBezTo>
                      <a:pt x="35243" y="51435"/>
                      <a:pt x="35243" y="51435"/>
                      <a:pt x="34290" y="52388"/>
                    </a:cubicBezTo>
                    <a:cubicBezTo>
                      <a:pt x="35243" y="52388"/>
                      <a:pt x="36195" y="53340"/>
                      <a:pt x="36195" y="55245"/>
                    </a:cubicBezTo>
                    <a:cubicBezTo>
                      <a:pt x="36195" y="56197"/>
                      <a:pt x="35243" y="57150"/>
                      <a:pt x="34290" y="57150"/>
                    </a:cubicBezTo>
                    <a:cubicBezTo>
                      <a:pt x="34290" y="57150"/>
                      <a:pt x="34290" y="58102"/>
                      <a:pt x="34290" y="59055"/>
                    </a:cubicBezTo>
                    <a:cubicBezTo>
                      <a:pt x="34290" y="60008"/>
                      <a:pt x="34290" y="60008"/>
                      <a:pt x="33338" y="60960"/>
                    </a:cubicBezTo>
                    <a:cubicBezTo>
                      <a:pt x="34290" y="61913"/>
                      <a:pt x="34290" y="61913"/>
                      <a:pt x="34290" y="62865"/>
                    </a:cubicBezTo>
                    <a:cubicBezTo>
                      <a:pt x="34290" y="63817"/>
                      <a:pt x="33338" y="64770"/>
                      <a:pt x="32385" y="64770"/>
                    </a:cubicBez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cubicBezTo>
                      <a:pt x="32385" y="65722"/>
                      <a:pt x="31432" y="66675"/>
                      <a:pt x="31432" y="66675"/>
                    </a:cubicBezTo>
                    <a:cubicBezTo>
                      <a:pt x="31432" y="66675"/>
                      <a:pt x="31432" y="66675"/>
                      <a:pt x="31432" y="66675"/>
                    </a:cubicBezTo>
                    <a:cubicBezTo>
                      <a:pt x="31432" y="67627"/>
                      <a:pt x="30480" y="68580"/>
                      <a:pt x="29528" y="68580"/>
                    </a:cubicBezTo>
                    <a:cubicBezTo>
                      <a:pt x="29528" y="68580"/>
                      <a:pt x="29528" y="68580"/>
                      <a:pt x="29528" y="68580"/>
                    </a:cubicBezTo>
                    <a:cubicBezTo>
                      <a:pt x="29528" y="69533"/>
                      <a:pt x="28575" y="70485"/>
                      <a:pt x="26670" y="70485"/>
                    </a:cubicBezTo>
                    <a:lnTo>
                      <a:pt x="26670" y="70485"/>
                    </a:lnTo>
                    <a:cubicBezTo>
                      <a:pt x="26670" y="71438"/>
                      <a:pt x="25718" y="72390"/>
                      <a:pt x="23813" y="72390"/>
                    </a:cubicBezTo>
                    <a:cubicBezTo>
                      <a:pt x="23813" y="72390"/>
                      <a:pt x="22860" y="72390"/>
                      <a:pt x="22860" y="72390"/>
                    </a:cubicBezTo>
                    <a:cubicBezTo>
                      <a:pt x="22860" y="73342"/>
                      <a:pt x="21907" y="74295"/>
                      <a:pt x="20003" y="74295"/>
                    </a:cubicBezTo>
                    <a:cubicBezTo>
                      <a:pt x="19050" y="74295"/>
                      <a:pt x="19050" y="74295"/>
                      <a:pt x="18097" y="73342"/>
                    </a:cubicBezTo>
                    <a:cubicBezTo>
                      <a:pt x="15240" y="74295"/>
                      <a:pt x="13335" y="76200"/>
                      <a:pt x="9525" y="76200"/>
                    </a:cubicBezTo>
                    <a:cubicBezTo>
                      <a:pt x="7620" y="76200"/>
                      <a:pt x="4763" y="74295"/>
                      <a:pt x="2857" y="73342"/>
                    </a:cubicBezTo>
                    <a:lnTo>
                      <a:pt x="2857" y="73342"/>
                    </a:lnTo>
                    <a:cubicBezTo>
                      <a:pt x="1905" y="73342"/>
                      <a:pt x="953" y="73342"/>
                      <a:pt x="953" y="71438"/>
                    </a:cubicBezTo>
                    <a:cubicBezTo>
                      <a:pt x="953" y="70485"/>
                      <a:pt x="953" y="69533"/>
                      <a:pt x="953" y="69533"/>
                    </a:cubicBezTo>
                    <a:cubicBezTo>
                      <a:pt x="953" y="69533"/>
                      <a:pt x="953" y="69533"/>
                      <a:pt x="953" y="68580"/>
                    </a:cubicBezTo>
                    <a:cubicBezTo>
                      <a:pt x="953" y="67627"/>
                      <a:pt x="953" y="66675"/>
                      <a:pt x="1905" y="66675"/>
                    </a:cubicBezTo>
                    <a:cubicBezTo>
                      <a:pt x="1905" y="66675"/>
                      <a:pt x="1905" y="65722"/>
                      <a:pt x="1905" y="65722"/>
                    </a:cubicBezTo>
                    <a:cubicBezTo>
                      <a:pt x="1905" y="65722"/>
                      <a:pt x="953" y="64770"/>
                      <a:pt x="953" y="64770"/>
                    </a:cubicBezTo>
                    <a:cubicBezTo>
                      <a:pt x="953" y="63817"/>
                      <a:pt x="953" y="62865"/>
                      <a:pt x="953" y="62865"/>
                    </a:cubicBezTo>
                    <a:lnTo>
                      <a:pt x="953" y="61913"/>
                    </a:lnTo>
                    <a:cubicBezTo>
                      <a:pt x="953" y="61913"/>
                      <a:pt x="0" y="60960"/>
                      <a:pt x="0" y="60960"/>
                    </a:cubicBezTo>
                    <a:cubicBezTo>
                      <a:pt x="0" y="60008"/>
                      <a:pt x="0" y="59055"/>
                      <a:pt x="953" y="59055"/>
                    </a:cubicBezTo>
                    <a:lnTo>
                      <a:pt x="953" y="59055"/>
                    </a:lnTo>
                    <a:cubicBezTo>
                      <a:pt x="0" y="59055"/>
                      <a:pt x="0" y="58102"/>
                      <a:pt x="0" y="57150"/>
                    </a:cubicBezTo>
                    <a:cubicBezTo>
                      <a:pt x="0" y="56197"/>
                      <a:pt x="0" y="55245"/>
                      <a:pt x="953" y="54292"/>
                    </a:cubicBezTo>
                    <a:cubicBezTo>
                      <a:pt x="953" y="54292"/>
                      <a:pt x="953" y="54292"/>
                      <a:pt x="953" y="54292"/>
                    </a:cubicBezTo>
                    <a:lnTo>
                      <a:pt x="953" y="54292"/>
                    </a:lnTo>
                    <a:cubicBezTo>
                      <a:pt x="0" y="54292"/>
                      <a:pt x="0" y="53340"/>
                      <a:pt x="0" y="52388"/>
                    </a:cubicBezTo>
                    <a:cubicBezTo>
                      <a:pt x="0" y="51435"/>
                      <a:pt x="953" y="50483"/>
                      <a:pt x="1905" y="50483"/>
                    </a:cubicBezTo>
                    <a:lnTo>
                      <a:pt x="1905" y="50483"/>
                    </a:lnTo>
                    <a:cubicBezTo>
                      <a:pt x="953" y="50483"/>
                      <a:pt x="0" y="49530"/>
                      <a:pt x="0" y="48577"/>
                    </a:cubicBezTo>
                    <a:cubicBezTo>
                      <a:pt x="0" y="47625"/>
                      <a:pt x="953" y="46672"/>
                      <a:pt x="1905" y="46672"/>
                    </a:cubicBezTo>
                    <a:cubicBezTo>
                      <a:pt x="1905" y="46672"/>
                      <a:pt x="1905" y="46672"/>
                      <a:pt x="1905" y="46672"/>
                    </a:cubicBezTo>
                    <a:lnTo>
                      <a:pt x="1905" y="46672"/>
                    </a:lnTo>
                    <a:cubicBezTo>
                      <a:pt x="953" y="46672"/>
                      <a:pt x="0" y="45720"/>
                      <a:pt x="0" y="44767"/>
                    </a:cubicBezTo>
                    <a:cubicBezTo>
                      <a:pt x="0" y="43815"/>
                      <a:pt x="953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lnTo>
                      <a:pt x="1905" y="41910"/>
                    </a:lnTo>
                    <a:cubicBezTo>
                      <a:pt x="1905" y="41910"/>
                      <a:pt x="953" y="40958"/>
                      <a:pt x="953" y="40005"/>
                    </a:cubicBezTo>
                    <a:cubicBezTo>
                      <a:pt x="953" y="39052"/>
                      <a:pt x="953" y="38100"/>
                      <a:pt x="1905" y="38100"/>
                    </a:cubicBezTo>
                    <a:lnTo>
                      <a:pt x="1905" y="38100"/>
                    </a:lnTo>
                    <a:cubicBezTo>
                      <a:pt x="953" y="38100"/>
                      <a:pt x="0" y="37147"/>
                      <a:pt x="0" y="36195"/>
                    </a:cubicBezTo>
                    <a:cubicBezTo>
                      <a:pt x="0" y="35242"/>
                      <a:pt x="953" y="34290"/>
                      <a:pt x="1905" y="34290"/>
                    </a:cubicBezTo>
                    <a:cubicBezTo>
                      <a:pt x="1905" y="34290"/>
                      <a:pt x="1905" y="34290"/>
                      <a:pt x="2857" y="34290"/>
                    </a:cubicBezTo>
                    <a:cubicBezTo>
                      <a:pt x="2857" y="34290"/>
                      <a:pt x="2857" y="34290"/>
                      <a:pt x="3810" y="34290"/>
                    </a:cubicBezTo>
                    <a:lnTo>
                      <a:pt x="3810" y="33338"/>
                    </a:lnTo>
                    <a:cubicBezTo>
                      <a:pt x="2857" y="33338"/>
                      <a:pt x="2857" y="32385"/>
                      <a:pt x="2857" y="31433"/>
                    </a:cubicBezTo>
                    <a:cubicBezTo>
                      <a:pt x="2857" y="30480"/>
                      <a:pt x="3810" y="29527"/>
                      <a:pt x="4763" y="29527"/>
                    </a:cubicBezTo>
                    <a:lnTo>
                      <a:pt x="4763" y="28575"/>
                    </a:lnTo>
                    <a:cubicBezTo>
                      <a:pt x="4763" y="28575"/>
                      <a:pt x="3810" y="27622"/>
                      <a:pt x="3810" y="26670"/>
                    </a:cubicBezTo>
                    <a:cubicBezTo>
                      <a:pt x="3810" y="25717"/>
                      <a:pt x="4763" y="24765"/>
                      <a:pt x="5715" y="24765"/>
                    </a:cubicBezTo>
                    <a:cubicBezTo>
                      <a:pt x="5715" y="22860"/>
                      <a:pt x="6668" y="21908"/>
                      <a:pt x="6668" y="20002"/>
                    </a:cubicBezTo>
                    <a:cubicBezTo>
                      <a:pt x="5715" y="20002"/>
                      <a:pt x="5715" y="19050"/>
                      <a:pt x="5715" y="18097"/>
                    </a:cubicBezTo>
                    <a:cubicBezTo>
                      <a:pt x="5715" y="17145"/>
                      <a:pt x="6668" y="16192"/>
                      <a:pt x="7620" y="16192"/>
                    </a:cubicBezTo>
                    <a:lnTo>
                      <a:pt x="7620" y="16192"/>
                    </a:lnTo>
                    <a:lnTo>
                      <a:pt x="7620" y="15240"/>
                    </a:lnTo>
                    <a:cubicBezTo>
                      <a:pt x="7620" y="13335"/>
                      <a:pt x="7620" y="11430"/>
                      <a:pt x="8572" y="9525"/>
                    </a:cubicBezTo>
                    <a:cubicBezTo>
                      <a:pt x="9525" y="6667"/>
                      <a:pt x="11430" y="4763"/>
                      <a:pt x="13335" y="3810"/>
                    </a:cubicBezTo>
                    <a:cubicBezTo>
                      <a:pt x="15240" y="952"/>
                      <a:pt x="16193" y="0"/>
                      <a:pt x="18097" y="0"/>
                    </a:cubicBezTo>
                    <a:cubicBezTo>
                      <a:pt x="19050" y="0"/>
                      <a:pt x="19050" y="0"/>
                      <a:pt x="20003" y="952"/>
                    </a:cubicBezTo>
                    <a:cubicBezTo>
                      <a:pt x="20003" y="0"/>
                      <a:pt x="20955" y="0"/>
                      <a:pt x="20955" y="0"/>
                    </a:cubicBezTo>
                    <a:cubicBezTo>
                      <a:pt x="21907" y="0"/>
                      <a:pt x="21907" y="952"/>
                      <a:pt x="21907" y="1905"/>
                    </a:cubicBezTo>
                    <a:cubicBezTo>
                      <a:pt x="21907" y="1905"/>
                      <a:pt x="21907" y="1905"/>
                      <a:pt x="21907" y="1905"/>
                    </a:cubicBezTo>
                    <a:cubicBezTo>
                      <a:pt x="22860" y="1905"/>
                      <a:pt x="22860" y="2858"/>
                      <a:pt x="22860" y="4763"/>
                    </a:cubicBezTo>
                    <a:cubicBezTo>
                      <a:pt x="22860" y="4763"/>
                      <a:pt x="22860" y="5715"/>
                      <a:pt x="22860" y="5715"/>
                    </a:cubicBezTo>
                    <a:lnTo>
                      <a:pt x="22860" y="5715"/>
                    </a:lnTo>
                    <a:cubicBezTo>
                      <a:pt x="23813" y="5715"/>
                      <a:pt x="23813" y="6667"/>
                      <a:pt x="23813" y="8572"/>
                    </a:cubicBezTo>
                    <a:cubicBezTo>
                      <a:pt x="23813" y="9525"/>
                      <a:pt x="23813" y="9525"/>
                      <a:pt x="23813" y="9525"/>
                    </a:cubicBezTo>
                    <a:lnTo>
                      <a:pt x="23813" y="9525"/>
                    </a:lnTo>
                    <a:cubicBezTo>
                      <a:pt x="25718" y="9525"/>
                      <a:pt x="26670" y="11430"/>
                      <a:pt x="26670" y="13335"/>
                    </a:cubicBezTo>
                    <a:cubicBezTo>
                      <a:pt x="26670" y="13335"/>
                      <a:pt x="26670" y="14288"/>
                      <a:pt x="26670" y="14288"/>
                    </a:cubicBezTo>
                    <a:cubicBezTo>
                      <a:pt x="31432" y="15240"/>
                      <a:pt x="32385" y="16192"/>
                      <a:pt x="32385" y="17145"/>
                    </a:cubicBezTo>
                    <a:cubicBezTo>
                      <a:pt x="32385" y="17145"/>
                      <a:pt x="32385" y="17145"/>
                      <a:pt x="32385" y="17145"/>
                    </a:cubicBezTo>
                    <a:close/>
                  </a:path>
                </a:pathLst>
              </a:custGeom>
              <a:solidFill>
                <a:srgbClr val="56904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94" name="Freeform: Shape 593">
                <a:extLst>
                  <a:ext uri="{FF2B5EF4-FFF2-40B4-BE49-F238E27FC236}">
                    <a16:creationId xmlns:a16="http://schemas.microsoft.com/office/drawing/2014/main" id="{1D3298E2-9A22-4261-AA66-D283BE8BE3D0}"/>
                  </a:ext>
                </a:extLst>
              </p:cNvPr>
              <p:cNvSpPr/>
              <p:nvPr/>
            </p:nvSpPr>
            <p:spPr>
              <a:xfrm>
                <a:off x="6321742" y="3473767"/>
                <a:ext cx="27622" cy="54292"/>
              </a:xfrm>
              <a:custGeom>
                <a:avLst/>
                <a:gdLst>
                  <a:gd name="connsiteX0" fmla="*/ 20002 w 27622"/>
                  <a:gd name="connsiteY0" fmla="*/ 6667 h 54292"/>
                  <a:gd name="connsiteX1" fmla="*/ 20002 w 27622"/>
                  <a:gd name="connsiteY1" fmla="*/ 6667 h 54292"/>
                  <a:gd name="connsiteX2" fmla="*/ 20002 w 27622"/>
                  <a:gd name="connsiteY2" fmla="*/ 7620 h 54292"/>
                  <a:gd name="connsiteX3" fmla="*/ 20002 w 27622"/>
                  <a:gd name="connsiteY3" fmla="*/ 7620 h 54292"/>
                  <a:gd name="connsiteX4" fmla="*/ 20955 w 27622"/>
                  <a:gd name="connsiteY4" fmla="*/ 9525 h 54292"/>
                  <a:gd name="connsiteX5" fmla="*/ 20955 w 27622"/>
                  <a:gd name="connsiteY5" fmla="*/ 10478 h 54292"/>
                  <a:gd name="connsiteX6" fmla="*/ 20955 w 27622"/>
                  <a:gd name="connsiteY6" fmla="*/ 10478 h 54292"/>
                  <a:gd name="connsiteX7" fmla="*/ 22860 w 27622"/>
                  <a:gd name="connsiteY7" fmla="*/ 13335 h 54292"/>
                  <a:gd name="connsiteX8" fmla="*/ 22860 w 27622"/>
                  <a:gd name="connsiteY8" fmla="*/ 14288 h 54292"/>
                  <a:gd name="connsiteX9" fmla="*/ 23813 w 27622"/>
                  <a:gd name="connsiteY9" fmla="*/ 16192 h 54292"/>
                  <a:gd name="connsiteX10" fmla="*/ 25717 w 27622"/>
                  <a:gd name="connsiteY10" fmla="*/ 19050 h 54292"/>
                  <a:gd name="connsiteX11" fmla="*/ 24765 w 27622"/>
                  <a:gd name="connsiteY11" fmla="*/ 20955 h 54292"/>
                  <a:gd name="connsiteX12" fmla="*/ 24765 w 27622"/>
                  <a:gd name="connsiteY12" fmla="*/ 22860 h 54292"/>
                  <a:gd name="connsiteX13" fmla="*/ 23813 w 27622"/>
                  <a:gd name="connsiteY13" fmla="*/ 23813 h 54292"/>
                  <a:gd name="connsiteX14" fmla="*/ 23813 w 27622"/>
                  <a:gd name="connsiteY14" fmla="*/ 23813 h 54292"/>
                  <a:gd name="connsiteX15" fmla="*/ 24765 w 27622"/>
                  <a:gd name="connsiteY15" fmla="*/ 25717 h 54292"/>
                  <a:gd name="connsiteX16" fmla="*/ 24765 w 27622"/>
                  <a:gd name="connsiteY16" fmla="*/ 26670 h 54292"/>
                  <a:gd name="connsiteX17" fmla="*/ 25717 w 27622"/>
                  <a:gd name="connsiteY17" fmla="*/ 28575 h 54292"/>
                  <a:gd name="connsiteX18" fmla="*/ 25717 w 27622"/>
                  <a:gd name="connsiteY18" fmla="*/ 29528 h 54292"/>
                  <a:gd name="connsiteX19" fmla="*/ 26670 w 27622"/>
                  <a:gd name="connsiteY19" fmla="*/ 31433 h 54292"/>
                  <a:gd name="connsiteX20" fmla="*/ 26670 w 27622"/>
                  <a:gd name="connsiteY20" fmla="*/ 32385 h 54292"/>
                  <a:gd name="connsiteX21" fmla="*/ 27622 w 27622"/>
                  <a:gd name="connsiteY21" fmla="*/ 34290 h 54292"/>
                  <a:gd name="connsiteX22" fmla="*/ 26670 w 27622"/>
                  <a:gd name="connsiteY22" fmla="*/ 35242 h 54292"/>
                  <a:gd name="connsiteX23" fmla="*/ 26670 w 27622"/>
                  <a:gd name="connsiteY23" fmla="*/ 35242 h 54292"/>
                  <a:gd name="connsiteX24" fmla="*/ 26670 w 27622"/>
                  <a:gd name="connsiteY24" fmla="*/ 37148 h 54292"/>
                  <a:gd name="connsiteX25" fmla="*/ 26670 w 27622"/>
                  <a:gd name="connsiteY25" fmla="*/ 38100 h 54292"/>
                  <a:gd name="connsiteX26" fmla="*/ 26670 w 27622"/>
                  <a:gd name="connsiteY26" fmla="*/ 40005 h 54292"/>
                  <a:gd name="connsiteX27" fmla="*/ 26670 w 27622"/>
                  <a:gd name="connsiteY27" fmla="*/ 40005 h 54292"/>
                  <a:gd name="connsiteX28" fmla="*/ 26670 w 27622"/>
                  <a:gd name="connsiteY28" fmla="*/ 40958 h 54292"/>
                  <a:gd name="connsiteX29" fmla="*/ 25717 w 27622"/>
                  <a:gd name="connsiteY29" fmla="*/ 41910 h 54292"/>
                  <a:gd name="connsiteX30" fmla="*/ 26670 w 27622"/>
                  <a:gd name="connsiteY30" fmla="*/ 43815 h 54292"/>
                  <a:gd name="connsiteX31" fmla="*/ 25717 w 27622"/>
                  <a:gd name="connsiteY31" fmla="*/ 44767 h 54292"/>
                  <a:gd name="connsiteX32" fmla="*/ 25717 w 27622"/>
                  <a:gd name="connsiteY32" fmla="*/ 45720 h 54292"/>
                  <a:gd name="connsiteX33" fmla="*/ 24765 w 27622"/>
                  <a:gd name="connsiteY33" fmla="*/ 46673 h 54292"/>
                  <a:gd name="connsiteX34" fmla="*/ 24765 w 27622"/>
                  <a:gd name="connsiteY34" fmla="*/ 47625 h 54292"/>
                  <a:gd name="connsiteX35" fmla="*/ 23813 w 27622"/>
                  <a:gd name="connsiteY35" fmla="*/ 48578 h 54292"/>
                  <a:gd name="connsiteX36" fmla="*/ 23813 w 27622"/>
                  <a:gd name="connsiteY36" fmla="*/ 48578 h 54292"/>
                  <a:gd name="connsiteX37" fmla="*/ 23813 w 27622"/>
                  <a:gd name="connsiteY37" fmla="*/ 48578 h 54292"/>
                  <a:gd name="connsiteX38" fmla="*/ 23813 w 27622"/>
                  <a:gd name="connsiteY38" fmla="*/ 48578 h 54292"/>
                  <a:gd name="connsiteX39" fmla="*/ 23813 w 27622"/>
                  <a:gd name="connsiteY39" fmla="*/ 48578 h 54292"/>
                  <a:gd name="connsiteX40" fmla="*/ 23813 w 27622"/>
                  <a:gd name="connsiteY40" fmla="*/ 48578 h 54292"/>
                  <a:gd name="connsiteX41" fmla="*/ 23813 w 27622"/>
                  <a:gd name="connsiteY41" fmla="*/ 48578 h 54292"/>
                  <a:gd name="connsiteX42" fmla="*/ 23813 w 27622"/>
                  <a:gd name="connsiteY42" fmla="*/ 48578 h 54292"/>
                  <a:gd name="connsiteX43" fmla="*/ 23813 w 27622"/>
                  <a:gd name="connsiteY43" fmla="*/ 48578 h 54292"/>
                  <a:gd name="connsiteX44" fmla="*/ 23813 w 27622"/>
                  <a:gd name="connsiteY44" fmla="*/ 48578 h 54292"/>
                  <a:gd name="connsiteX45" fmla="*/ 23813 w 27622"/>
                  <a:gd name="connsiteY45" fmla="*/ 48578 h 54292"/>
                  <a:gd name="connsiteX46" fmla="*/ 23813 w 27622"/>
                  <a:gd name="connsiteY46" fmla="*/ 48578 h 54292"/>
                  <a:gd name="connsiteX47" fmla="*/ 23813 w 27622"/>
                  <a:gd name="connsiteY47" fmla="*/ 48578 h 54292"/>
                  <a:gd name="connsiteX48" fmla="*/ 23813 w 27622"/>
                  <a:gd name="connsiteY48" fmla="*/ 48578 h 54292"/>
                  <a:gd name="connsiteX49" fmla="*/ 23813 w 27622"/>
                  <a:gd name="connsiteY49" fmla="*/ 48578 h 54292"/>
                  <a:gd name="connsiteX50" fmla="*/ 23813 w 27622"/>
                  <a:gd name="connsiteY50" fmla="*/ 48578 h 54292"/>
                  <a:gd name="connsiteX51" fmla="*/ 23813 w 27622"/>
                  <a:gd name="connsiteY51" fmla="*/ 48578 h 54292"/>
                  <a:gd name="connsiteX52" fmla="*/ 23813 w 27622"/>
                  <a:gd name="connsiteY52" fmla="*/ 48578 h 54292"/>
                  <a:gd name="connsiteX53" fmla="*/ 23813 w 27622"/>
                  <a:gd name="connsiteY53" fmla="*/ 48578 h 54292"/>
                  <a:gd name="connsiteX54" fmla="*/ 23813 w 27622"/>
                  <a:gd name="connsiteY54" fmla="*/ 48578 h 54292"/>
                  <a:gd name="connsiteX55" fmla="*/ 23813 w 27622"/>
                  <a:gd name="connsiteY55" fmla="*/ 48578 h 54292"/>
                  <a:gd name="connsiteX56" fmla="*/ 23813 w 27622"/>
                  <a:gd name="connsiteY56" fmla="*/ 48578 h 54292"/>
                  <a:gd name="connsiteX57" fmla="*/ 23813 w 27622"/>
                  <a:gd name="connsiteY57" fmla="*/ 48578 h 54292"/>
                  <a:gd name="connsiteX58" fmla="*/ 23813 w 27622"/>
                  <a:gd name="connsiteY58" fmla="*/ 48578 h 54292"/>
                  <a:gd name="connsiteX59" fmla="*/ 23813 w 27622"/>
                  <a:gd name="connsiteY59" fmla="*/ 48578 h 54292"/>
                  <a:gd name="connsiteX60" fmla="*/ 23813 w 27622"/>
                  <a:gd name="connsiteY60" fmla="*/ 48578 h 54292"/>
                  <a:gd name="connsiteX61" fmla="*/ 23813 w 27622"/>
                  <a:gd name="connsiteY61" fmla="*/ 48578 h 54292"/>
                  <a:gd name="connsiteX62" fmla="*/ 23813 w 27622"/>
                  <a:gd name="connsiteY62" fmla="*/ 48578 h 54292"/>
                  <a:gd name="connsiteX63" fmla="*/ 23813 w 27622"/>
                  <a:gd name="connsiteY63" fmla="*/ 48578 h 54292"/>
                  <a:gd name="connsiteX64" fmla="*/ 23813 w 27622"/>
                  <a:gd name="connsiteY64" fmla="*/ 48578 h 54292"/>
                  <a:gd name="connsiteX65" fmla="*/ 23813 w 27622"/>
                  <a:gd name="connsiteY65" fmla="*/ 48578 h 54292"/>
                  <a:gd name="connsiteX66" fmla="*/ 23813 w 27622"/>
                  <a:gd name="connsiteY66" fmla="*/ 48578 h 54292"/>
                  <a:gd name="connsiteX67" fmla="*/ 23813 w 27622"/>
                  <a:gd name="connsiteY67" fmla="*/ 48578 h 54292"/>
                  <a:gd name="connsiteX68" fmla="*/ 23813 w 27622"/>
                  <a:gd name="connsiteY68" fmla="*/ 48578 h 54292"/>
                  <a:gd name="connsiteX69" fmla="*/ 23813 w 27622"/>
                  <a:gd name="connsiteY69" fmla="*/ 48578 h 54292"/>
                  <a:gd name="connsiteX70" fmla="*/ 23813 w 27622"/>
                  <a:gd name="connsiteY70" fmla="*/ 48578 h 54292"/>
                  <a:gd name="connsiteX71" fmla="*/ 23813 w 27622"/>
                  <a:gd name="connsiteY71" fmla="*/ 48578 h 54292"/>
                  <a:gd name="connsiteX72" fmla="*/ 23813 w 27622"/>
                  <a:gd name="connsiteY72" fmla="*/ 48578 h 54292"/>
                  <a:gd name="connsiteX73" fmla="*/ 23813 w 27622"/>
                  <a:gd name="connsiteY73" fmla="*/ 48578 h 54292"/>
                  <a:gd name="connsiteX74" fmla="*/ 23813 w 27622"/>
                  <a:gd name="connsiteY74" fmla="*/ 48578 h 54292"/>
                  <a:gd name="connsiteX75" fmla="*/ 23813 w 27622"/>
                  <a:gd name="connsiteY75" fmla="*/ 48578 h 54292"/>
                  <a:gd name="connsiteX76" fmla="*/ 23813 w 27622"/>
                  <a:gd name="connsiteY76" fmla="*/ 48578 h 54292"/>
                  <a:gd name="connsiteX77" fmla="*/ 23813 w 27622"/>
                  <a:gd name="connsiteY77" fmla="*/ 48578 h 54292"/>
                  <a:gd name="connsiteX78" fmla="*/ 23813 w 27622"/>
                  <a:gd name="connsiteY78" fmla="*/ 48578 h 54292"/>
                  <a:gd name="connsiteX79" fmla="*/ 23813 w 27622"/>
                  <a:gd name="connsiteY79" fmla="*/ 48578 h 54292"/>
                  <a:gd name="connsiteX80" fmla="*/ 23813 w 27622"/>
                  <a:gd name="connsiteY80" fmla="*/ 48578 h 54292"/>
                  <a:gd name="connsiteX81" fmla="*/ 23813 w 27622"/>
                  <a:gd name="connsiteY81" fmla="*/ 48578 h 54292"/>
                  <a:gd name="connsiteX82" fmla="*/ 23813 w 27622"/>
                  <a:gd name="connsiteY82" fmla="*/ 48578 h 54292"/>
                  <a:gd name="connsiteX83" fmla="*/ 23813 w 27622"/>
                  <a:gd name="connsiteY83" fmla="*/ 48578 h 54292"/>
                  <a:gd name="connsiteX84" fmla="*/ 23813 w 27622"/>
                  <a:gd name="connsiteY84" fmla="*/ 48578 h 54292"/>
                  <a:gd name="connsiteX85" fmla="*/ 23813 w 27622"/>
                  <a:gd name="connsiteY85" fmla="*/ 48578 h 54292"/>
                  <a:gd name="connsiteX86" fmla="*/ 23813 w 27622"/>
                  <a:gd name="connsiteY86" fmla="*/ 48578 h 54292"/>
                  <a:gd name="connsiteX87" fmla="*/ 23813 w 27622"/>
                  <a:gd name="connsiteY87" fmla="*/ 48578 h 54292"/>
                  <a:gd name="connsiteX88" fmla="*/ 23813 w 27622"/>
                  <a:gd name="connsiteY88" fmla="*/ 48578 h 54292"/>
                  <a:gd name="connsiteX89" fmla="*/ 23813 w 27622"/>
                  <a:gd name="connsiteY89" fmla="*/ 48578 h 54292"/>
                  <a:gd name="connsiteX90" fmla="*/ 23813 w 27622"/>
                  <a:gd name="connsiteY90" fmla="*/ 48578 h 54292"/>
                  <a:gd name="connsiteX91" fmla="*/ 23813 w 27622"/>
                  <a:gd name="connsiteY91" fmla="*/ 48578 h 54292"/>
                  <a:gd name="connsiteX92" fmla="*/ 23813 w 27622"/>
                  <a:gd name="connsiteY92" fmla="*/ 48578 h 54292"/>
                  <a:gd name="connsiteX93" fmla="*/ 23813 w 27622"/>
                  <a:gd name="connsiteY93" fmla="*/ 48578 h 54292"/>
                  <a:gd name="connsiteX94" fmla="*/ 23813 w 27622"/>
                  <a:gd name="connsiteY94" fmla="*/ 48578 h 54292"/>
                  <a:gd name="connsiteX95" fmla="*/ 23813 w 27622"/>
                  <a:gd name="connsiteY95" fmla="*/ 48578 h 54292"/>
                  <a:gd name="connsiteX96" fmla="*/ 23813 w 27622"/>
                  <a:gd name="connsiteY96" fmla="*/ 48578 h 54292"/>
                  <a:gd name="connsiteX97" fmla="*/ 23813 w 27622"/>
                  <a:gd name="connsiteY97" fmla="*/ 48578 h 54292"/>
                  <a:gd name="connsiteX98" fmla="*/ 23813 w 27622"/>
                  <a:gd name="connsiteY98" fmla="*/ 48578 h 54292"/>
                  <a:gd name="connsiteX99" fmla="*/ 23813 w 27622"/>
                  <a:gd name="connsiteY99" fmla="*/ 48578 h 54292"/>
                  <a:gd name="connsiteX100" fmla="*/ 23813 w 27622"/>
                  <a:gd name="connsiteY100" fmla="*/ 48578 h 54292"/>
                  <a:gd name="connsiteX101" fmla="*/ 23813 w 27622"/>
                  <a:gd name="connsiteY101" fmla="*/ 48578 h 54292"/>
                  <a:gd name="connsiteX102" fmla="*/ 23813 w 27622"/>
                  <a:gd name="connsiteY102" fmla="*/ 48578 h 54292"/>
                  <a:gd name="connsiteX103" fmla="*/ 23813 w 27622"/>
                  <a:gd name="connsiteY103" fmla="*/ 48578 h 54292"/>
                  <a:gd name="connsiteX104" fmla="*/ 23813 w 27622"/>
                  <a:gd name="connsiteY104" fmla="*/ 48578 h 54292"/>
                  <a:gd name="connsiteX105" fmla="*/ 23813 w 27622"/>
                  <a:gd name="connsiteY105" fmla="*/ 48578 h 54292"/>
                  <a:gd name="connsiteX106" fmla="*/ 23813 w 27622"/>
                  <a:gd name="connsiteY106" fmla="*/ 48578 h 54292"/>
                  <a:gd name="connsiteX107" fmla="*/ 23813 w 27622"/>
                  <a:gd name="connsiteY107" fmla="*/ 48578 h 54292"/>
                  <a:gd name="connsiteX108" fmla="*/ 23813 w 27622"/>
                  <a:gd name="connsiteY108" fmla="*/ 48578 h 54292"/>
                  <a:gd name="connsiteX109" fmla="*/ 23813 w 27622"/>
                  <a:gd name="connsiteY109" fmla="*/ 48578 h 54292"/>
                  <a:gd name="connsiteX110" fmla="*/ 23813 w 27622"/>
                  <a:gd name="connsiteY110" fmla="*/ 48578 h 54292"/>
                  <a:gd name="connsiteX111" fmla="*/ 23813 w 27622"/>
                  <a:gd name="connsiteY111" fmla="*/ 48578 h 54292"/>
                  <a:gd name="connsiteX112" fmla="*/ 23813 w 27622"/>
                  <a:gd name="connsiteY112" fmla="*/ 48578 h 54292"/>
                  <a:gd name="connsiteX113" fmla="*/ 23813 w 27622"/>
                  <a:gd name="connsiteY113" fmla="*/ 48578 h 54292"/>
                  <a:gd name="connsiteX114" fmla="*/ 23813 w 27622"/>
                  <a:gd name="connsiteY114" fmla="*/ 48578 h 54292"/>
                  <a:gd name="connsiteX115" fmla="*/ 23813 w 27622"/>
                  <a:gd name="connsiteY115" fmla="*/ 48578 h 54292"/>
                  <a:gd name="connsiteX116" fmla="*/ 23813 w 27622"/>
                  <a:gd name="connsiteY116" fmla="*/ 48578 h 54292"/>
                  <a:gd name="connsiteX117" fmla="*/ 23813 w 27622"/>
                  <a:gd name="connsiteY117" fmla="*/ 48578 h 54292"/>
                  <a:gd name="connsiteX118" fmla="*/ 23813 w 27622"/>
                  <a:gd name="connsiteY118" fmla="*/ 48578 h 54292"/>
                  <a:gd name="connsiteX119" fmla="*/ 23813 w 27622"/>
                  <a:gd name="connsiteY119" fmla="*/ 48578 h 54292"/>
                  <a:gd name="connsiteX120" fmla="*/ 22860 w 27622"/>
                  <a:gd name="connsiteY120" fmla="*/ 49530 h 54292"/>
                  <a:gd name="connsiteX121" fmla="*/ 22860 w 27622"/>
                  <a:gd name="connsiteY121" fmla="*/ 49530 h 54292"/>
                  <a:gd name="connsiteX122" fmla="*/ 21907 w 27622"/>
                  <a:gd name="connsiteY122" fmla="*/ 50483 h 54292"/>
                  <a:gd name="connsiteX123" fmla="*/ 21907 w 27622"/>
                  <a:gd name="connsiteY123" fmla="*/ 50483 h 54292"/>
                  <a:gd name="connsiteX124" fmla="*/ 20002 w 27622"/>
                  <a:gd name="connsiteY124" fmla="*/ 52388 h 54292"/>
                  <a:gd name="connsiteX125" fmla="*/ 20002 w 27622"/>
                  <a:gd name="connsiteY125" fmla="*/ 52388 h 54292"/>
                  <a:gd name="connsiteX126" fmla="*/ 18097 w 27622"/>
                  <a:gd name="connsiteY126" fmla="*/ 53340 h 54292"/>
                  <a:gd name="connsiteX127" fmla="*/ 18097 w 27622"/>
                  <a:gd name="connsiteY127" fmla="*/ 53340 h 54292"/>
                  <a:gd name="connsiteX128" fmla="*/ 17145 w 27622"/>
                  <a:gd name="connsiteY128" fmla="*/ 54292 h 54292"/>
                  <a:gd name="connsiteX129" fmla="*/ 16192 w 27622"/>
                  <a:gd name="connsiteY129" fmla="*/ 53340 h 54292"/>
                  <a:gd name="connsiteX130" fmla="*/ 11430 w 27622"/>
                  <a:gd name="connsiteY130" fmla="*/ 54292 h 54292"/>
                  <a:gd name="connsiteX131" fmla="*/ 1905 w 27622"/>
                  <a:gd name="connsiteY131" fmla="*/ 47625 h 54292"/>
                  <a:gd name="connsiteX132" fmla="*/ 1905 w 27622"/>
                  <a:gd name="connsiteY132" fmla="*/ 47625 h 54292"/>
                  <a:gd name="connsiteX133" fmla="*/ 1905 w 27622"/>
                  <a:gd name="connsiteY133" fmla="*/ 47625 h 54292"/>
                  <a:gd name="connsiteX134" fmla="*/ 952 w 27622"/>
                  <a:gd name="connsiteY134" fmla="*/ 43815 h 54292"/>
                  <a:gd name="connsiteX135" fmla="*/ 1905 w 27622"/>
                  <a:gd name="connsiteY135" fmla="*/ 42863 h 54292"/>
                  <a:gd name="connsiteX136" fmla="*/ 1905 w 27622"/>
                  <a:gd name="connsiteY136" fmla="*/ 42863 h 54292"/>
                  <a:gd name="connsiteX137" fmla="*/ 1905 w 27622"/>
                  <a:gd name="connsiteY137" fmla="*/ 41910 h 54292"/>
                  <a:gd name="connsiteX138" fmla="*/ 952 w 27622"/>
                  <a:gd name="connsiteY138" fmla="*/ 40005 h 54292"/>
                  <a:gd name="connsiteX139" fmla="*/ 1905 w 27622"/>
                  <a:gd name="connsiteY139" fmla="*/ 38100 h 54292"/>
                  <a:gd name="connsiteX140" fmla="*/ 1905 w 27622"/>
                  <a:gd name="connsiteY140" fmla="*/ 38100 h 54292"/>
                  <a:gd name="connsiteX141" fmla="*/ 0 w 27622"/>
                  <a:gd name="connsiteY141" fmla="*/ 36195 h 54292"/>
                  <a:gd name="connsiteX142" fmla="*/ 1905 w 27622"/>
                  <a:gd name="connsiteY142" fmla="*/ 34290 h 54292"/>
                  <a:gd name="connsiteX143" fmla="*/ 2857 w 27622"/>
                  <a:gd name="connsiteY143" fmla="*/ 34290 h 54292"/>
                  <a:gd name="connsiteX144" fmla="*/ 3810 w 27622"/>
                  <a:gd name="connsiteY144" fmla="*/ 34290 h 54292"/>
                  <a:gd name="connsiteX145" fmla="*/ 3810 w 27622"/>
                  <a:gd name="connsiteY145" fmla="*/ 33338 h 54292"/>
                  <a:gd name="connsiteX146" fmla="*/ 2857 w 27622"/>
                  <a:gd name="connsiteY146" fmla="*/ 31433 h 54292"/>
                  <a:gd name="connsiteX147" fmla="*/ 4763 w 27622"/>
                  <a:gd name="connsiteY147" fmla="*/ 29528 h 54292"/>
                  <a:gd name="connsiteX148" fmla="*/ 4763 w 27622"/>
                  <a:gd name="connsiteY148" fmla="*/ 28575 h 54292"/>
                  <a:gd name="connsiteX149" fmla="*/ 3810 w 27622"/>
                  <a:gd name="connsiteY149" fmla="*/ 26670 h 54292"/>
                  <a:gd name="connsiteX150" fmla="*/ 5715 w 27622"/>
                  <a:gd name="connsiteY150" fmla="*/ 24765 h 54292"/>
                  <a:gd name="connsiteX151" fmla="*/ 6667 w 27622"/>
                  <a:gd name="connsiteY151" fmla="*/ 20003 h 54292"/>
                  <a:gd name="connsiteX152" fmla="*/ 5715 w 27622"/>
                  <a:gd name="connsiteY152" fmla="*/ 18098 h 54292"/>
                  <a:gd name="connsiteX153" fmla="*/ 7620 w 27622"/>
                  <a:gd name="connsiteY153" fmla="*/ 16192 h 54292"/>
                  <a:gd name="connsiteX154" fmla="*/ 7620 w 27622"/>
                  <a:gd name="connsiteY154" fmla="*/ 16192 h 54292"/>
                  <a:gd name="connsiteX155" fmla="*/ 7620 w 27622"/>
                  <a:gd name="connsiteY155" fmla="*/ 15240 h 54292"/>
                  <a:gd name="connsiteX156" fmla="*/ 8572 w 27622"/>
                  <a:gd name="connsiteY156" fmla="*/ 9525 h 54292"/>
                  <a:gd name="connsiteX157" fmla="*/ 13335 w 27622"/>
                  <a:gd name="connsiteY157" fmla="*/ 3810 h 54292"/>
                  <a:gd name="connsiteX158" fmla="*/ 18097 w 27622"/>
                  <a:gd name="connsiteY158" fmla="*/ 0 h 54292"/>
                  <a:gd name="connsiteX159" fmla="*/ 20002 w 27622"/>
                  <a:gd name="connsiteY159" fmla="*/ 6667 h 5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</a:cxnLst>
                <a:rect l="l" t="t" r="r" b="b"/>
                <a:pathLst>
                  <a:path w="27622" h="54292">
                    <a:moveTo>
                      <a:pt x="20002" y="6667"/>
                    </a:moveTo>
                    <a:cubicBezTo>
                      <a:pt x="20002" y="6667"/>
                      <a:pt x="20002" y="6667"/>
                      <a:pt x="20002" y="6667"/>
                    </a:cubicBezTo>
                    <a:cubicBezTo>
                      <a:pt x="20002" y="7620"/>
                      <a:pt x="20002" y="7620"/>
                      <a:pt x="20002" y="7620"/>
                    </a:cubicBezTo>
                    <a:lnTo>
                      <a:pt x="20002" y="7620"/>
                    </a:lnTo>
                    <a:cubicBezTo>
                      <a:pt x="20955" y="7620"/>
                      <a:pt x="20955" y="8573"/>
                      <a:pt x="20955" y="9525"/>
                    </a:cubicBezTo>
                    <a:cubicBezTo>
                      <a:pt x="20955" y="9525"/>
                      <a:pt x="20955" y="10478"/>
                      <a:pt x="20955" y="10478"/>
                    </a:cubicBezTo>
                    <a:lnTo>
                      <a:pt x="20955" y="10478"/>
                    </a:lnTo>
                    <a:cubicBezTo>
                      <a:pt x="21907" y="10478"/>
                      <a:pt x="22860" y="11430"/>
                      <a:pt x="22860" y="13335"/>
                    </a:cubicBezTo>
                    <a:cubicBezTo>
                      <a:pt x="22860" y="13335"/>
                      <a:pt x="22860" y="14288"/>
                      <a:pt x="22860" y="14288"/>
                    </a:cubicBezTo>
                    <a:cubicBezTo>
                      <a:pt x="23813" y="14288"/>
                      <a:pt x="23813" y="15240"/>
                      <a:pt x="23813" y="16192"/>
                    </a:cubicBezTo>
                    <a:cubicBezTo>
                      <a:pt x="24765" y="16192"/>
                      <a:pt x="25717" y="17145"/>
                      <a:pt x="25717" y="19050"/>
                    </a:cubicBezTo>
                    <a:cubicBezTo>
                      <a:pt x="25717" y="20003"/>
                      <a:pt x="25717" y="20003"/>
                      <a:pt x="24765" y="20955"/>
                    </a:cubicBezTo>
                    <a:cubicBezTo>
                      <a:pt x="24765" y="20955"/>
                      <a:pt x="24765" y="21908"/>
                      <a:pt x="24765" y="22860"/>
                    </a:cubicBezTo>
                    <a:cubicBezTo>
                      <a:pt x="24765" y="23813"/>
                      <a:pt x="24765" y="23813"/>
                      <a:pt x="23813" y="23813"/>
                    </a:cubicBezTo>
                    <a:lnTo>
                      <a:pt x="23813" y="23813"/>
                    </a:lnTo>
                    <a:cubicBezTo>
                      <a:pt x="24765" y="23813"/>
                      <a:pt x="24765" y="24765"/>
                      <a:pt x="24765" y="25717"/>
                    </a:cubicBezTo>
                    <a:cubicBezTo>
                      <a:pt x="24765" y="25717"/>
                      <a:pt x="24765" y="26670"/>
                      <a:pt x="24765" y="26670"/>
                    </a:cubicBezTo>
                    <a:cubicBezTo>
                      <a:pt x="24765" y="26670"/>
                      <a:pt x="25717" y="27623"/>
                      <a:pt x="25717" y="28575"/>
                    </a:cubicBezTo>
                    <a:cubicBezTo>
                      <a:pt x="25717" y="28575"/>
                      <a:pt x="25717" y="29528"/>
                      <a:pt x="25717" y="29528"/>
                    </a:cubicBezTo>
                    <a:cubicBezTo>
                      <a:pt x="25717" y="29528"/>
                      <a:pt x="26670" y="30480"/>
                      <a:pt x="26670" y="31433"/>
                    </a:cubicBezTo>
                    <a:cubicBezTo>
                      <a:pt x="26670" y="31433"/>
                      <a:pt x="26670" y="32385"/>
                      <a:pt x="26670" y="32385"/>
                    </a:cubicBezTo>
                    <a:cubicBezTo>
                      <a:pt x="26670" y="32385"/>
                      <a:pt x="27622" y="33338"/>
                      <a:pt x="27622" y="34290"/>
                    </a:cubicBezTo>
                    <a:cubicBezTo>
                      <a:pt x="27622" y="35242"/>
                      <a:pt x="27622" y="35242"/>
                      <a:pt x="26670" y="35242"/>
                    </a:cubicBezTo>
                    <a:lnTo>
                      <a:pt x="26670" y="35242"/>
                    </a:lnTo>
                    <a:cubicBezTo>
                      <a:pt x="26670" y="35242"/>
                      <a:pt x="27622" y="36195"/>
                      <a:pt x="26670" y="37148"/>
                    </a:cubicBezTo>
                    <a:cubicBezTo>
                      <a:pt x="26670" y="37148"/>
                      <a:pt x="26670" y="37148"/>
                      <a:pt x="26670" y="38100"/>
                    </a:cubicBezTo>
                    <a:cubicBezTo>
                      <a:pt x="26670" y="38100"/>
                      <a:pt x="26670" y="39053"/>
                      <a:pt x="26670" y="40005"/>
                    </a:cubicBezTo>
                    <a:cubicBezTo>
                      <a:pt x="26670" y="40005"/>
                      <a:pt x="26670" y="40005"/>
                      <a:pt x="26670" y="40005"/>
                    </a:cubicBezTo>
                    <a:cubicBezTo>
                      <a:pt x="26670" y="40005"/>
                      <a:pt x="26670" y="40958"/>
                      <a:pt x="26670" y="40958"/>
                    </a:cubicBezTo>
                    <a:cubicBezTo>
                      <a:pt x="26670" y="40958"/>
                      <a:pt x="26670" y="41910"/>
                      <a:pt x="25717" y="41910"/>
                    </a:cubicBezTo>
                    <a:cubicBezTo>
                      <a:pt x="26670" y="41910"/>
                      <a:pt x="26670" y="42863"/>
                      <a:pt x="26670" y="43815"/>
                    </a:cubicBezTo>
                    <a:cubicBezTo>
                      <a:pt x="26670" y="44767"/>
                      <a:pt x="25717" y="44767"/>
                      <a:pt x="25717" y="44767"/>
                    </a:cubicBezTo>
                    <a:cubicBezTo>
                      <a:pt x="25717" y="44767"/>
                      <a:pt x="25717" y="45720"/>
                      <a:pt x="25717" y="45720"/>
                    </a:cubicBezTo>
                    <a:cubicBezTo>
                      <a:pt x="25717" y="45720"/>
                      <a:pt x="25717" y="46673"/>
                      <a:pt x="24765" y="46673"/>
                    </a:cubicBezTo>
                    <a:cubicBezTo>
                      <a:pt x="24765" y="46673"/>
                      <a:pt x="24765" y="47625"/>
                      <a:pt x="24765" y="47625"/>
                    </a:cubicBezTo>
                    <a:cubicBezTo>
                      <a:pt x="24765" y="48578"/>
                      <a:pt x="24765" y="48578"/>
                      <a:pt x="23813" y="48578"/>
                    </a:cubicBez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cubicBezTo>
                      <a:pt x="23813" y="49530"/>
                      <a:pt x="23813" y="49530"/>
                      <a:pt x="22860" y="49530"/>
                    </a:cubicBezTo>
                    <a:cubicBezTo>
                      <a:pt x="22860" y="49530"/>
                      <a:pt x="22860" y="49530"/>
                      <a:pt x="22860" y="49530"/>
                    </a:cubicBezTo>
                    <a:cubicBezTo>
                      <a:pt x="22860" y="50483"/>
                      <a:pt x="22860" y="50483"/>
                      <a:pt x="21907" y="50483"/>
                    </a:cubicBezTo>
                    <a:cubicBezTo>
                      <a:pt x="21907" y="50483"/>
                      <a:pt x="21907" y="50483"/>
                      <a:pt x="21907" y="50483"/>
                    </a:cubicBezTo>
                    <a:cubicBezTo>
                      <a:pt x="21907" y="51435"/>
                      <a:pt x="20955" y="52388"/>
                      <a:pt x="20002" y="52388"/>
                    </a:cubicBezTo>
                    <a:lnTo>
                      <a:pt x="20002" y="52388"/>
                    </a:lnTo>
                    <a:cubicBezTo>
                      <a:pt x="20002" y="53340"/>
                      <a:pt x="19050" y="54292"/>
                      <a:pt x="18097" y="53340"/>
                    </a:cubicBezTo>
                    <a:cubicBezTo>
                      <a:pt x="18097" y="53340"/>
                      <a:pt x="18097" y="53340"/>
                      <a:pt x="18097" y="53340"/>
                    </a:cubicBezTo>
                    <a:cubicBezTo>
                      <a:pt x="18097" y="54292"/>
                      <a:pt x="17145" y="54292"/>
                      <a:pt x="17145" y="54292"/>
                    </a:cubicBezTo>
                    <a:cubicBezTo>
                      <a:pt x="17145" y="54292"/>
                      <a:pt x="16192" y="54292"/>
                      <a:pt x="16192" y="53340"/>
                    </a:cubicBezTo>
                    <a:cubicBezTo>
                      <a:pt x="14288" y="54292"/>
                      <a:pt x="13335" y="54292"/>
                      <a:pt x="11430" y="54292"/>
                    </a:cubicBezTo>
                    <a:cubicBezTo>
                      <a:pt x="6667" y="53340"/>
                      <a:pt x="3810" y="51435"/>
                      <a:pt x="1905" y="47625"/>
                    </a:cubicBezTo>
                    <a:lnTo>
                      <a:pt x="1905" y="47625"/>
                    </a:lnTo>
                    <a:lnTo>
                      <a:pt x="1905" y="47625"/>
                    </a:lnTo>
                    <a:cubicBezTo>
                      <a:pt x="1905" y="46673"/>
                      <a:pt x="952" y="45720"/>
                      <a:pt x="952" y="43815"/>
                    </a:cubicBezTo>
                    <a:cubicBezTo>
                      <a:pt x="952" y="43815"/>
                      <a:pt x="1905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lnTo>
                      <a:pt x="1905" y="41910"/>
                    </a:lnTo>
                    <a:cubicBezTo>
                      <a:pt x="1905" y="41910"/>
                      <a:pt x="952" y="40958"/>
                      <a:pt x="952" y="40005"/>
                    </a:cubicBezTo>
                    <a:cubicBezTo>
                      <a:pt x="952" y="39053"/>
                      <a:pt x="952" y="38100"/>
                      <a:pt x="1905" y="38100"/>
                    </a:cubicBezTo>
                    <a:lnTo>
                      <a:pt x="1905" y="38100"/>
                    </a:lnTo>
                    <a:cubicBezTo>
                      <a:pt x="952" y="38100"/>
                      <a:pt x="0" y="37148"/>
                      <a:pt x="0" y="36195"/>
                    </a:cubicBezTo>
                    <a:cubicBezTo>
                      <a:pt x="0" y="35242"/>
                      <a:pt x="952" y="34290"/>
                      <a:pt x="1905" y="34290"/>
                    </a:cubicBezTo>
                    <a:cubicBezTo>
                      <a:pt x="1905" y="34290"/>
                      <a:pt x="1905" y="34290"/>
                      <a:pt x="2857" y="34290"/>
                    </a:cubicBezTo>
                    <a:cubicBezTo>
                      <a:pt x="2857" y="34290"/>
                      <a:pt x="2857" y="34290"/>
                      <a:pt x="3810" y="34290"/>
                    </a:cubicBezTo>
                    <a:lnTo>
                      <a:pt x="3810" y="33338"/>
                    </a:lnTo>
                    <a:cubicBezTo>
                      <a:pt x="2857" y="33338"/>
                      <a:pt x="2857" y="32385"/>
                      <a:pt x="2857" y="31433"/>
                    </a:cubicBezTo>
                    <a:cubicBezTo>
                      <a:pt x="2857" y="30480"/>
                      <a:pt x="3810" y="29528"/>
                      <a:pt x="4763" y="29528"/>
                    </a:cubicBezTo>
                    <a:lnTo>
                      <a:pt x="4763" y="28575"/>
                    </a:lnTo>
                    <a:cubicBezTo>
                      <a:pt x="4763" y="28575"/>
                      <a:pt x="3810" y="27623"/>
                      <a:pt x="3810" y="26670"/>
                    </a:cubicBezTo>
                    <a:cubicBezTo>
                      <a:pt x="3810" y="25717"/>
                      <a:pt x="4763" y="24765"/>
                      <a:pt x="5715" y="24765"/>
                    </a:cubicBezTo>
                    <a:cubicBezTo>
                      <a:pt x="5715" y="22860"/>
                      <a:pt x="6667" y="21908"/>
                      <a:pt x="6667" y="20003"/>
                    </a:cubicBezTo>
                    <a:cubicBezTo>
                      <a:pt x="5715" y="20003"/>
                      <a:pt x="5715" y="19050"/>
                      <a:pt x="5715" y="18098"/>
                    </a:cubicBezTo>
                    <a:cubicBezTo>
                      <a:pt x="5715" y="17145"/>
                      <a:pt x="6667" y="16192"/>
                      <a:pt x="7620" y="16192"/>
                    </a:cubicBezTo>
                    <a:lnTo>
                      <a:pt x="7620" y="16192"/>
                    </a:lnTo>
                    <a:lnTo>
                      <a:pt x="7620" y="15240"/>
                    </a:lnTo>
                    <a:cubicBezTo>
                      <a:pt x="7620" y="13335"/>
                      <a:pt x="7620" y="11430"/>
                      <a:pt x="8572" y="9525"/>
                    </a:cubicBezTo>
                    <a:cubicBezTo>
                      <a:pt x="9525" y="6667"/>
                      <a:pt x="11430" y="4763"/>
                      <a:pt x="13335" y="3810"/>
                    </a:cubicBezTo>
                    <a:cubicBezTo>
                      <a:pt x="15240" y="953"/>
                      <a:pt x="16192" y="0"/>
                      <a:pt x="18097" y="0"/>
                    </a:cubicBezTo>
                    <a:cubicBezTo>
                      <a:pt x="19050" y="5715"/>
                      <a:pt x="20002" y="5715"/>
                      <a:pt x="20002" y="6667"/>
                    </a:cubicBezTo>
                    <a:close/>
                  </a:path>
                </a:pathLst>
              </a:custGeom>
              <a:solidFill>
                <a:srgbClr val="76B84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534" name="Graphic 801">
              <a:extLst>
                <a:ext uri="{FF2B5EF4-FFF2-40B4-BE49-F238E27FC236}">
                  <a16:creationId xmlns:a16="http://schemas.microsoft.com/office/drawing/2014/main" id="{4B2919FE-1376-4248-8737-EED66AAE94F0}"/>
                </a:ext>
              </a:extLst>
            </p:cNvPr>
            <p:cNvGrpSpPr/>
            <p:nvPr/>
          </p:nvGrpSpPr>
          <p:grpSpPr>
            <a:xfrm>
              <a:off x="5848349" y="3210877"/>
              <a:ext cx="49529" cy="95249"/>
              <a:chOff x="5848349" y="3210877"/>
              <a:chExt cx="49529" cy="95249"/>
            </a:xfrm>
            <a:solidFill>
              <a:schemeClr val="accent1"/>
            </a:solidFill>
          </p:grpSpPr>
          <p:sp>
            <p:nvSpPr>
              <p:cNvPr id="587" name="Freeform: Shape 586">
                <a:extLst>
                  <a:ext uri="{FF2B5EF4-FFF2-40B4-BE49-F238E27FC236}">
                    <a16:creationId xmlns:a16="http://schemas.microsoft.com/office/drawing/2014/main" id="{29FD3716-8D47-4063-A1CA-DC720C823484}"/>
                  </a:ext>
                </a:extLst>
              </p:cNvPr>
              <p:cNvSpPr/>
              <p:nvPr/>
            </p:nvSpPr>
            <p:spPr>
              <a:xfrm>
                <a:off x="5854064" y="3285172"/>
                <a:ext cx="43815" cy="20954"/>
              </a:xfrm>
              <a:custGeom>
                <a:avLst/>
                <a:gdLst>
                  <a:gd name="connsiteX0" fmla="*/ 43815 w 43815"/>
                  <a:gd name="connsiteY0" fmla="*/ 10478 h 20954"/>
                  <a:gd name="connsiteX1" fmla="*/ 21908 w 43815"/>
                  <a:gd name="connsiteY1" fmla="*/ 20955 h 20954"/>
                  <a:gd name="connsiteX2" fmla="*/ 0 w 43815"/>
                  <a:gd name="connsiteY2" fmla="*/ 10478 h 20954"/>
                  <a:gd name="connsiteX3" fmla="*/ 21908 w 43815"/>
                  <a:gd name="connsiteY3" fmla="*/ 0 h 20954"/>
                  <a:gd name="connsiteX4" fmla="*/ 43815 w 43815"/>
                  <a:gd name="connsiteY4" fmla="*/ 10478 h 209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3815" h="20954">
                    <a:moveTo>
                      <a:pt x="43815" y="10478"/>
                    </a:moveTo>
                    <a:cubicBezTo>
                      <a:pt x="43815" y="16264"/>
                      <a:pt x="34007" y="20955"/>
                      <a:pt x="21908" y="20955"/>
                    </a:cubicBezTo>
                    <a:cubicBezTo>
                      <a:pt x="9808" y="20955"/>
                      <a:pt x="0" y="16264"/>
                      <a:pt x="0" y="10478"/>
                    </a:cubicBezTo>
                    <a:cubicBezTo>
                      <a:pt x="0" y="4691"/>
                      <a:pt x="9809" y="0"/>
                      <a:pt x="21908" y="0"/>
                    </a:cubicBezTo>
                    <a:cubicBezTo>
                      <a:pt x="34007" y="0"/>
                      <a:pt x="43815" y="4691"/>
                      <a:pt x="43815" y="10478"/>
                    </a:cubicBezTo>
                    <a:close/>
                  </a:path>
                </a:pathLst>
              </a:custGeom>
              <a:solidFill>
                <a:srgbClr val="618D3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88" name="Freeform: Shape 587">
                <a:extLst>
                  <a:ext uri="{FF2B5EF4-FFF2-40B4-BE49-F238E27FC236}">
                    <a16:creationId xmlns:a16="http://schemas.microsoft.com/office/drawing/2014/main" id="{75341D98-AAD0-4E30-B737-B6D0138DBE8E}"/>
                  </a:ext>
                </a:extLst>
              </p:cNvPr>
              <p:cNvSpPr/>
              <p:nvPr/>
            </p:nvSpPr>
            <p:spPr>
              <a:xfrm>
                <a:off x="5848349" y="3217545"/>
                <a:ext cx="40005" cy="84772"/>
              </a:xfrm>
              <a:custGeom>
                <a:avLst/>
                <a:gdLst>
                  <a:gd name="connsiteX0" fmla="*/ 20955 w 40005"/>
                  <a:gd name="connsiteY0" fmla="*/ 0 h 84772"/>
                  <a:gd name="connsiteX1" fmla="*/ 22860 w 40005"/>
                  <a:gd name="connsiteY1" fmla="*/ 952 h 84772"/>
                  <a:gd name="connsiteX2" fmla="*/ 23813 w 40005"/>
                  <a:gd name="connsiteY2" fmla="*/ 0 h 84772"/>
                  <a:gd name="connsiteX3" fmla="*/ 24765 w 40005"/>
                  <a:gd name="connsiteY3" fmla="*/ 1905 h 84772"/>
                  <a:gd name="connsiteX4" fmla="*/ 24765 w 40005"/>
                  <a:gd name="connsiteY4" fmla="*/ 1905 h 84772"/>
                  <a:gd name="connsiteX5" fmla="*/ 25718 w 40005"/>
                  <a:gd name="connsiteY5" fmla="*/ 4763 h 84772"/>
                  <a:gd name="connsiteX6" fmla="*/ 25718 w 40005"/>
                  <a:gd name="connsiteY6" fmla="*/ 5715 h 84772"/>
                  <a:gd name="connsiteX7" fmla="*/ 25718 w 40005"/>
                  <a:gd name="connsiteY7" fmla="*/ 5715 h 84772"/>
                  <a:gd name="connsiteX8" fmla="*/ 26670 w 40005"/>
                  <a:gd name="connsiteY8" fmla="*/ 8572 h 84772"/>
                  <a:gd name="connsiteX9" fmla="*/ 26670 w 40005"/>
                  <a:gd name="connsiteY9" fmla="*/ 9525 h 84772"/>
                  <a:gd name="connsiteX10" fmla="*/ 26670 w 40005"/>
                  <a:gd name="connsiteY10" fmla="*/ 9525 h 84772"/>
                  <a:gd name="connsiteX11" fmla="*/ 29528 w 40005"/>
                  <a:gd name="connsiteY11" fmla="*/ 13335 h 84772"/>
                  <a:gd name="connsiteX12" fmla="*/ 29528 w 40005"/>
                  <a:gd name="connsiteY12" fmla="*/ 14288 h 84772"/>
                  <a:gd name="connsiteX13" fmla="*/ 31432 w 40005"/>
                  <a:gd name="connsiteY13" fmla="*/ 17145 h 84772"/>
                  <a:gd name="connsiteX14" fmla="*/ 34290 w 40005"/>
                  <a:gd name="connsiteY14" fmla="*/ 20955 h 84772"/>
                  <a:gd name="connsiteX15" fmla="*/ 33338 w 40005"/>
                  <a:gd name="connsiteY15" fmla="*/ 23813 h 84772"/>
                  <a:gd name="connsiteX16" fmla="*/ 34290 w 40005"/>
                  <a:gd name="connsiteY16" fmla="*/ 26670 h 84772"/>
                  <a:gd name="connsiteX17" fmla="*/ 33338 w 40005"/>
                  <a:gd name="connsiteY17" fmla="*/ 28575 h 84772"/>
                  <a:gd name="connsiteX18" fmla="*/ 33338 w 40005"/>
                  <a:gd name="connsiteY18" fmla="*/ 28575 h 84772"/>
                  <a:gd name="connsiteX19" fmla="*/ 35243 w 40005"/>
                  <a:gd name="connsiteY19" fmla="*/ 32385 h 84772"/>
                  <a:gd name="connsiteX20" fmla="*/ 35243 w 40005"/>
                  <a:gd name="connsiteY20" fmla="*/ 34290 h 84772"/>
                  <a:gd name="connsiteX21" fmla="*/ 36195 w 40005"/>
                  <a:gd name="connsiteY21" fmla="*/ 37147 h 84772"/>
                  <a:gd name="connsiteX22" fmla="*/ 36195 w 40005"/>
                  <a:gd name="connsiteY22" fmla="*/ 39052 h 84772"/>
                  <a:gd name="connsiteX23" fmla="*/ 37147 w 40005"/>
                  <a:gd name="connsiteY23" fmla="*/ 41910 h 84772"/>
                  <a:gd name="connsiteX24" fmla="*/ 37147 w 40005"/>
                  <a:gd name="connsiteY24" fmla="*/ 43815 h 84772"/>
                  <a:gd name="connsiteX25" fmla="*/ 38100 w 40005"/>
                  <a:gd name="connsiteY25" fmla="*/ 46672 h 84772"/>
                  <a:gd name="connsiteX26" fmla="*/ 37147 w 40005"/>
                  <a:gd name="connsiteY26" fmla="*/ 48577 h 84772"/>
                  <a:gd name="connsiteX27" fmla="*/ 37147 w 40005"/>
                  <a:gd name="connsiteY27" fmla="*/ 48577 h 84772"/>
                  <a:gd name="connsiteX28" fmla="*/ 38100 w 40005"/>
                  <a:gd name="connsiteY28" fmla="*/ 51435 h 84772"/>
                  <a:gd name="connsiteX29" fmla="*/ 38100 w 40005"/>
                  <a:gd name="connsiteY29" fmla="*/ 52388 h 84772"/>
                  <a:gd name="connsiteX30" fmla="*/ 39053 w 40005"/>
                  <a:gd name="connsiteY30" fmla="*/ 55245 h 84772"/>
                  <a:gd name="connsiteX31" fmla="*/ 39053 w 40005"/>
                  <a:gd name="connsiteY31" fmla="*/ 56197 h 84772"/>
                  <a:gd name="connsiteX32" fmla="*/ 39053 w 40005"/>
                  <a:gd name="connsiteY32" fmla="*/ 57150 h 84772"/>
                  <a:gd name="connsiteX33" fmla="*/ 38100 w 40005"/>
                  <a:gd name="connsiteY33" fmla="*/ 59055 h 84772"/>
                  <a:gd name="connsiteX34" fmla="*/ 40005 w 40005"/>
                  <a:gd name="connsiteY34" fmla="*/ 61913 h 84772"/>
                  <a:gd name="connsiteX35" fmla="*/ 38100 w 40005"/>
                  <a:gd name="connsiteY35" fmla="*/ 64770 h 84772"/>
                  <a:gd name="connsiteX36" fmla="*/ 38100 w 40005"/>
                  <a:gd name="connsiteY36" fmla="*/ 66675 h 84772"/>
                  <a:gd name="connsiteX37" fmla="*/ 37147 w 40005"/>
                  <a:gd name="connsiteY37" fmla="*/ 68580 h 84772"/>
                  <a:gd name="connsiteX38" fmla="*/ 38100 w 40005"/>
                  <a:gd name="connsiteY38" fmla="*/ 70485 h 84772"/>
                  <a:gd name="connsiteX39" fmla="*/ 37147 w 40005"/>
                  <a:gd name="connsiteY39" fmla="*/ 72390 h 84772"/>
                  <a:gd name="connsiteX40" fmla="*/ 37147 w 40005"/>
                  <a:gd name="connsiteY40" fmla="*/ 72390 h 84772"/>
                  <a:gd name="connsiteX41" fmla="*/ 37147 w 40005"/>
                  <a:gd name="connsiteY41" fmla="*/ 72390 h 84772"/>
                  <a:gd name="connsiteX42" fmla="*/ 37147 w 40005"/>
                  <a:gd name="connsiteY42" fmla="*/ 72390 h 84772"/>
                  <a:gd name="connsiteX43" fmla="*/ 37147 w 40005"/>
                  <a:gd name="connsiteY43" fmla="*/ 72390 h 84772"/>
                  <a:gd name="connsiteX44" fmla="*/ 37147 w 40005"/>
                  <a:gd name="connsiteY44" fmla="*/ 72390 h 84772"/>
                  <a:gd name="connsiteX45" fmla="*/ 37147 w 40005"/>
                  <a:gd name="connsiteY45" fmla="*/ 72390 h 84772"/>
                  <a:gd name="connsiteX46" fmla="*/ 37147 w 40005"/>
                  <a:gd name="connsiteY46" fmla="*/ 72390 h 84772"/>
                  <a:gd name="connsiteX47" fmla="*/ 37147 w 40005"/>
                  <a:gd name="connsiteY47" fmla="*/ 72390 h 84772"/>
                  <a:gd name="connsiteX48" fmla="*/ 37147 w 40005"/>
                  <a:gd name="connsiteY48" fmla="*/ 72390 h 84772"/>
                  <a:gd name="connsiteX49" fmla="*/ 37147 w 40005"/>
                  <a:gd name="connsiteY49" fmla="*/ 72390 h 84772"/>
                  <a:gd name="connsiteX50" fmla="*/ 37147 w 40005"/>
                  <a:gd name="connsiteY50" fmla="*/ 72390 h 84772"/>
                  <a:gd name="connsiteX51" fmla="*/ 37147 w 40005"/>
                  <a:gd name="connsiteY51" fmla="*/ 72390 h 84772"/>
                  <a:gd name="connsiteX52" fmla="*/ 37147 w 40005"/>
                  <a:gd name="connsiteY52" fmla="*/ 72390 h 84772"/>
                  <a:gd name="connsiteX53" fmla="*/ 37147 w 40005"/>
                  <a:gd name="connsiteY53" fmla="*/ 72390 h 84772"/>
                  <a:gd name="connsiteX54" fmla="*/ 37147 w 40005"/>
                  <a:gd name="connsiteY54" fmla="*/ 72390 h 84772"/>
                  <a:gd name="connsiteX55" fmla="*/ 37147 w 40005"/>
                  <a:gd name="connsiteY55" fmla="*/ 72390 h 84772"/>
                  <a:gd name="connsiteX56" fmla="*/ 37147 w 40005"/>
                  <a:gd name="connsiteY56" fmla="*/ 72390 h 84772"/>
                  <a:gd name="connsiteX57" fmla="*/ 37147 w 40005"/>
                  <a:gd name="connsiteY57" fmla="*/ 72390 h 84772"/>
                  <a:gd name="connsiteX58" fmla="*/ 37147 w 40005"/>
                  <a:gd name="connsiteY58" fmla="*/ 72390 h 84772"/>
                  <a:gd name="connsiteX59" fmla="*/ 37147 w 40005"/>
                  <a:gd name="connsiteY59" fmla="*/ 72390 h 84772"/>
                  <a:gd name="connsiteX60" fmla="*/ 37147 w 40005"/>
                  <a:gd name="connsiteY60" fmla="*/ 72390 h 84772"/>
                  <a:gd name="connsiteX61" fmla="*/ 37147 w 40005"/>
                  <a:gd name="connsiteY61" fmla="*/ 72390 h 84772"/>
                  <a:gd name="connsiteX62" fmla="*/ 37147 w 40005"/>
                  <a:gd name="connsiteY62" fmla="*/ 72390 h 84772"/>
                  <a:gd name="connsiteX63" fmla="*/ 37147 w 40005"/>
                  <a:gd name="connsiteY63" fmla="*/ 72390 h 84772"/>
                  <a:gd name="connsiteX64" fmla="*/ 37147 w 40005"/>
                  <a:gd name="connsiteY64" fmla="*/ 72390 h 84772"/>
                  <a:gd name="connsiteX65" fmla="*/ 37147 w 40005"/>
                  <a:gd name="connsiteY65" fmla="*/ 72390 h 84772"/>
                  <a:gd name="connsiteX66" fmla="*/ 37147 w 40005"/>
                  <a:gd name="connsiteY66" fmla="*/ 72390 h 84772"/>
                  <a:gd name="connsiteX67" fmla="*/ 37147 w 40005"/>
                  <a:gd name="connsiteY67" fmla="*/ 72390 h 84772"/>
                  <a:gd name="connsiteX68" fmla="*/ 37147 w 40005"/>
                  <a:gd name="connsiteY68" fmla="*/ 72390 h 84772"/>
                  <a:gd name="connsiteX69" fmla="*/ 37147 w 40005"/>
                  <a:gd name="connsiteY69" fmla="*/ 72390 h 84772"/>
                  <a:gd name="connsiteX70" fmla="*/ 37147 w 40005"/>
                  <a:gd name="connsiteY70" fmla="*/ 72390 h 84772"/>
                  <a:gd name="connsiteX71" fmla="*/ 37147 w 40005"/>
                  <a:gd name="connsiteY71" fmla="*/ 72390 h 84772"/>
                  <a:gd name="connsiteX72" fmla="*/ 37147 w 40005"/>
                  <a:gd name="connsiteY72" fmla="*/ 72390 h 84772"/>
                  <a:gd name="connsiteX73" fmla="*/ 37147 w 40005"/>
                  <a:gd name="connsiteY73" fmla="*/ 72390 h 84772"/>
                  <a:gd name="connsiteX74" fmla="*/ 37147 w 40005"/>
                  <a:gd name="connsiteY74" fmla="*/ 72390 h 84772"/>
                  <a:gd name="connsiteX75" fmla="*/ 37147 w 40005"/>
                  <a:gd name="connsiteY75" fmla="*/ 72390 h 84772"/>
                  <a:gd name="connsiteX76" fmla="*/ 37147 w 40005"/>
                  <a:gd name="connsiteY76" fmla="*/ 72390 h 84772"/>
                  <a:gd name="connsiteX77" fmla="*/ 37147 w 40005"/>
                  <a:gd name="connsiteY77" fmla="*/ 72390 h 84772"/>
                  <a:gd name="connsiteX78" fmla="*/ 37147 w 40005"/>
                  <a:gd name="connsiteY78" fmla="*/ 72390 h 84772"/>
                  <a:gd name="connsiteX79" fmla="*/ 37147 w 40005"/>
                  <a:gd name="connsiteY79" fmla="*/ 72390 h 84772"/>
                  <a:gd name="connsiteX80" fmla="*/ 37147 w 40005"/>
                  <a:gd name="connsiteY80" fmla="*/ 72390 h 84772"/>
                  <a:gd name="connsiteX81" fmla="*/ 37147 w 40005"/>
                  <a:gd name="connsiteY81" fmla="*/ 72390 h 84772"/>
                  <a:gd name="connsiteX82" fmla="*/ 37147 w 40005"/>
                  <a:gd name="connsiteY82" fmla="*/ 72390 h 84772"/>
                  <a:gd name="connsiteX83" fmla="*/ 37147 w 40005"/>
                  <a:gd name="connsiteY83" fmla="*/ 72390 h 84772"/>
                  <a:gd name="connsiteX84" fmla="*/ 37147 w 40005"/>
                  <a:gd name="connsiteY84" fmla="*/ 72390 h 84772"/>
                  <a:gd name="connsiteX85" fmla="*/ 37147 w 40005"/>
                  <a:gd name="connsiteY85" fmla="*/ 72390 h 84772"/>
                  <a:gd name="connsiteX86" fmla="*/ 37147 w 40005"/>
                  <a:gd name="connsiteY86" fmla="*/ 72390 h 84772"/>
                  <a:gd name="connsiteX87" fmla="*/ 37147 w 40005"/>
                  <a:gd name="connsiteY87" fmla="*/ 72390 h 84772"/>
                  <a:gd name="connsiteX88" fmla="*/ 37147 w 40005"/>
                  <a:gd name="connsiteY88" fmla="*/ 72390 h 84772"/>
                  <a:gd name="connsiteX89" fmla="*/ 37147 w 40005"/>
                  <a:gd name="connsiteY89" fmla="*/ 72390 h 84772"/>
                  <a:gd name="connsiteX90" fmla="*/ 37147 w 40005"/>
                  <a:gd name="connsiteY90" fmla="*/ 72390 h 84772"/>
                  <a:gd name="connsiteX91" fmla="*/ 37147 w 40005"/>
                  <a:gd name="connsiteY91" fmla="*/ 72390 h 84772"/>
                  <a:gd name="connsiteX92" fmla="*/ 37147 w 40005"/>
                  <a:gd name="connsiteY92" fmla="*/ 72390 h 84772"/>
                  <a:gd name="connsiteX93" fmla="*/ 37147 w 40005"/>
                  <a:gd name="connsiteY93" fmla="*/ 72390 h 84772"/>
                  <a:gd name="connsiteX94" fmla="*/ 37147 w 40005"/>
                  <a:gd name="connsiteY94" fmla="*/ 72390 h 84772"/>
                  <a:gd name="connsiteX95" fmla="*/ 37147 w 40005"/>
                  <a:gd name="connsiteY95" fmla="*/ 72390 h 84772"/>
                  <a:gd name="connsiteX96" fmla="*/ 37147 w 40005"/>
                  <a:gd name="connsiteY96" fmla="*/ 72390 h 84772"/>
                  <a:gd name="connsiteX97" fmla="*/ 37147 w 40005"/>
                  <a:gd name="connsiteY97" fmla="*/ 72390 h 84772"/>
                  <a:gd name="connsiteX98" fmla="*/ 37147 w 40005"/>
                  <a:gd name="connsiteY98" fmla="*/ 72390 h 84772"/>
                  <a:gd name="connsiteX99" fmla="*/ 37147 w 40005"/>
                  <a:gd name="connsiteY99" fmla="*/ 72390 h 84772"/>
                  <a:gd name="connsiteX100" fmla="*/ 37147 w 40005"/>
                  <a:gd name="connsiteY100" fmla="*/ 72390 h 84772"/>
                  <a:gd name="connsiteX101" fmla="*/ 37147 w 40005"/>
                  <a:gd name="connsiteY101" fmla="*/ 72390 h 84772"/>
                  <a:gd name="connsiteX102" fmla="*/ 37147 w 40005"/>
                  <a:gd name="connsiteY102" fmla="*/ 72390 h 84772"/>
                  <a:gd name="connsiteX103" fmla="*/ 37147 w 40005"/>
                  <a:gd name="connsiteY103" fmla="*/ 72390 h 84772"/>
                  <a:gd name="connsiteX104" fmla="*/ 37147 w 40005"/>
                  <a:gd name="connsiteY104" fmla="*/ 72390 h 84772"/>
                  <a:gd name="connsiteX105" fmla="*/ 37147 w 40005"/>
                  <a:gd name="connsiteY105" fmla="*/ 72390 h 84772"/>
                  <a:gd name="connsiteX106" fmla="*/ 37147 w 40005"/>
                  <a:gd name="connsiteY106" fmla="*/ 72390 h 84772"/>
                  <a:gd name="connsiteX107" fmla="*/ 37147 w 40005"/>
                  <a:gd name="connsiteY107" fmla="*/ 72390 h 84772"/>
                  <a:gd name="connsiteX108" fmla="*/ 37147 w 40005"/>
                  <a:gd name="connsiteY108" fmla="*/ 72390 h 84772"/>
                  <a:gd name="connsiteX109" fmla="*/ 37147 w 40005"/>
                  <a:gd name="connsiteY109" fmla="*/ 72390 h 84772"/>
                  <a:gd name="connsiteX110" fmla="*/ 37147 w 40005"/>
                  <a:gd name="connsiteY110" fmla="*/ 72390 h 84772"/>
                  <a:gd name="connsiteX111" fmla="*/ 37147 w 40005"/>
                  <a:gd name="connsiteY111" fmla="*/ 72390 h 84772"/>
                  <a:gd name="connsiteX112" fmla="*/ 37147 w 40005"/>
                  <a:gd name="connsiteY112" fmla="*/ 72390 h 84772"/>
                  <a:gd name="connsiteX113" fmla="*/ 37147 w 40005"/>
                  <a:gd name="connsiteY113" fmla="*/ 72390 h 84772"/>
                  <a:gd name="connsiteX114" fmla="*/ 37147 w 40005"/>
                  <a:gd name="connsiteY114" fmla="*/ 72390 h 84772"/>
                  <a:gd name="connsiteX115" fmla="*/ 37147 w 40005"/>
                  <a:gd name="connsiteY115" fmla="*/ 72390 h 84772"/>
                  <a:gd name="connsiteX116" fmla="*/ 37147 w 40005"/>
                  <a:gd name="connsiteY116" fmla="*/ 72390 h 84772"/>
                  <a:gd name="connsiteX117" fmla="*/ 37147 w 40005"/>
                  <a:gd name="connsiteY117" fmla="*/ 72390 h 84772"/>
                  <a:gd name="connsiteX118" fmla="*/ 37147 w 40005"/>
                  <a:gd name="connsiteY118" fmla="*/ 72390 h 84772"/>
                  <a:gd name="connsiteX119" fmla="*/ 37147 w 40005"/>
                  <a:gd name="connsiteY119" fmla="*/ 72390 h 84772"/>
                  <a:gd name="connsiteX120" fmla="*/ 37147 w 40005"/>
                  <a:gd name="connsiteY120" fmla="*/ 72390 h 84772"/>
                  <a:gd name="connsiteX121" fmla="*/ 37147 w 40005"/>
                  <a:gd name="connsiteY121" fmla="*/ 72390 h 84772"/>
                  <a:gd name="connsiteX122" fmla="*/ 37147 w 40005"/>
                  <a:gd name="connsiteY122" fmla="*/ 72390 h 84772"/>
                  <a:gd name="connsiteX123" fmla="*/ 37147 w 40005"/>
                  <a:gd name="connsiteY123" fmla="*/ 72390 h 84772"/>
                  <a:gd name="connsiteX124" fmla="*/ 36195 w 40005"/>
                  <a:gd name="connsiteY124" fmla="*/ 74295 h 84772"/>
                  <a:gd name="connsiteX125" fmla="*/ 36195 w 40005"/>
                  <a:gd name="connsiteY125" fmla="*/ 74295 h 84772"/>
                  <a:gd name="connsiteX126" fmla="*/ 35243 w 40005"/>
                  <a:gd name="connsiteY126" fmla="*/ 76200 h 84772"/>
                  <a:gd name="connsiteX127" fmla="*/ 35243 w 40005"/>
                  <a:gd name="connsiteY127" fmla="*/ 76200 h 84772"/>
                  <a:gd name="connsiteX128" fmla="*/ 33338 w 40005"/>
                  <a:gd name="connsiteY128" fmla="*/ 79058 h 84772"/>
                  <a:gd name="connsiteX129" fmla="*/ 33338 w 40005"/>
                  <a:gd name="connsiteY129" fmla="*/ 79058 h 84772"/>
                  <a:gd name="connsiteX130" fmla="*/ 31432 w 40005"/>
                  <a:gd name="connsiteY130" fmla="*/ 81915 h 84772"/>
                  <a:gd name="connsiteX131" fmla="*/ 30480 w 40005"/>
                  <a:gd name="connsiteY131" fmla="*/ 81915 h 84772"/>
                  <a:gd name="connsiteX132" fmla="*/ 28575 w 40005"/>
                  <a:gd name="connsiteY132" fmla="*/ 83820 h 84772"/>
                  <a:gd name="connsiteX133" fmla="*/ 26670 w 40005"/>
                  <a:gd name="connsiteY133" fmla="*/ 82867 h 84772"/>
                  <a:gd name="connsiteX134" fmla="*/ 18097 w 40005"/>
                  <a:gd name="connsiteY134" fmla="*/ 84772 h 84772"/>
                  <a:gd name="connsiteX135" fmla="*/ 2857 w 40005"/>
                  <a:gd name="connsiteY135" fmla="*/ 72390 h 84772"/>
                  <a:gd name="connsiteX136" fmla="*/ 953 w 40005"/>
                  <a:gd name="connsiteY136" fmla="*/ 70485 h 84772"/>
                  <a:gd name="connsiteX137" fmla="*/ 953 w 40005"/>
                  <a:gd name="connsiteY137" fmla="*/ 68580 h 84772"/>
                  <a:gd name="connsiteX138" fmla="*/ 953 w 40005"/>
                  <a:gd name="connsiteY138" fmla="*/ 67627 h 84772"/>
                  <a:gd name="connsiteX139" fmla="*/ 1905 w 40005"/>
                  <a:gd name="connsiteY139" fmla="*/ 65722 h 84772"/>
                  <a:gd name="connsiteX140" fmla="*/ 1905 w 40005"/>
                  <a:gd name="connsiteY140" fmla="*/ 64770 h 84772"/>
                  <a:gd name="connsiteX141" fmla="*/ 953 w 40005"/>
                  <a:gd name="connsiteY141" fmla="*/ 63817 h 84772"/>
                  <a:gd name="connsiteX142" fmla="*/ 953 w 40005"/>
                  <a:gd name="connsiteY142" fmla="*/ 61913 h 84772"/>
                  <a:gd name="connsiteX143" fmla="*/ 953 w 40005"/>
                  <a:gd name="connsiteY143" fmla="*/ 60960 h 84772"/>
                  <a:gd name="connsiteX144" fmla="*/ 0 w 40005"/>
                  <a:gd name="connsiteY144" fmla="*/ 60008 h 84772"/>
                  <a:gd name="connsiteX145" fmla="*/ 953 w 40005"/>
                  <a:gd name="connsiteY145" fmla="*/ 58102 h 84772"/>
                  <a:gd name="connsiteX146" fmla="*/ 953 w 40005"/>
                  <a:gd name="connsiteY146" fmla="*/ 58102 h 84772"/>
                  <a:gd name="connsiteX147" fmla="*/ 0 w 40005"/>
                  <a:gd name="connsiteY147" fmla="*/ 56197 h 84772"/>
                  <a:gd name="connsiteX148" fmla="*/ 953 w 40005"/>
                  <a:gd name="connsiteY148" fmla="*/ 53340 h 84772"/>
                  <a:gd name="connsiteX149" fmla="*/ 953 w 40005"/>
                  <a:gd name="connsiteY149" fmla="*/ 53340 h 84772"/>
                  <a:gd name="connsiteX150" fmla="*/ 953 w 40005"/>
                  <a:gd name="connsiteY150" fmla="*/ 53340 h 84772"/>
                  <a:gd name="connsiteX151" fmla="*/ 0 w 40005"/>
                  <a:gd name="connsiteY151" fmla="*/ 51435 h 84772"/>
                  <a:gd name="connsiteX152" fmla="*/ 1905 w 40005"/>
                  <a:gd name="connsiteY152" fmla="*/ 49530 h 84772"/>
                  <a:gd name="connsiteX153" fmla="*/ 1905 w 40005"/>
                  <a:gd name="connsiteY153" fmla="*/ 49530 h 84772"/>
                  <a:gd name="connsiteX154" fmla="*/ 0 w 40005"/>
                  <a:gd name="connsiteY154" fmla="*/ 47625 h 84772"/>
                  <a:gd name="connsiteX155" fmla="*/ 1905 w 40005"/>
                  <a:gd name="connsiteY155" fmla="*/ 45720 h 84772"/>
                  <a:gd name="connsiteX156" fmla="*/ 1905 w 40005"/>
                  <a:gd name="connsiteY156" fmla="*/ 45720 h 84772"/>
                  <a:gd name="connsiteX157" fmla="*/ 1905 w 40005"/>
                  <a:gd name="connsiteY157" fmla="*/ 45720 h 84772"/>
                  <a:gd name="connsiteX158" fmla="*/ 0 w 40005"/>
                  <a:gd name="connsiteY158" fmla="*/ 43815 h 84772"/>
                  <a:gd name="connsiteX159" fmla="*/ 1905 w 40005"/>
                  <a:gd name="connsiteY159" fmla="*/ 41910 h 84772"/>
                  <a:gd name="connsiteX160" fmla="*/ 1905 w 40005"/>
                  <a:gd name="connsiteY160" fmla="*/ 41910 h 84772"/>
                  <a:gd name="connsiteX161" fmla="*/ 1905 w 40005"/>
                  <a:gd name="connsiteY161" fmla="*/ 40958 h 84772"/>
                  <a:gd name="connsiteX162" fmla="*/ 953 w 40005"/>
                  <a:gd name="connsiteY162" fmla="*/ 39052 h 84772"/>
                  <a:gd name="connsiteX163" fmla="*/ 1905 w 40005"/>
                  <a:gd name="connsiteY163" fmla="*/ 37147 h 84772"/>
                  <a:gd name="connsiteX164" fmla="*/ 1905 w 40005"/>
                  <a:gd name="connsiteY164" fmla="*/ 37147 h 84772"/>
                  <a:gd name="connsiteX165" fmla="*/ 0 w 40005"/>
                  <a:gd name="connsiteY165" fmla="*/ 35242 h 84772"/>
                  <a:gd name="connsiteX166" fmla="*/ 1905 w 40005"/>
                  <a:gd name="connsiteY166" fmla="*/ 33338 h 84772"/>
                  <a:gd name="connsiteX167" fmla="*/ 2857 w 40005"/>
                  <a:gd name="connsiteY167" fmla="*/ 33338 h 84772"/>
                  <a:gd name="connsiteX168" fmla="*/ 3810 w 40005"/>
                  <a:gd name="connsiteY168" fmla="*/ 33338 h 84772"/>
                  <a:gd name="connsiteX169" fmla="*/ 3810 w 40005"/>
                  <a:gd name="connsiteY169" fmla="*/ 32385 h 84772"/>
                  <a:gd name="connsiteX170" fmla="*/ 2857 w 40005"/>
                  <a:gd name="connsiteY170" fmla="*/ 30480 h 84772"/>
                  <a:gd name="connsiteX171" fmla="*/ 4763 w 40005"/>
                  <a:gd name="connsiteY171" fmla="*/ 28575 h 84772"/>
                  <a:gd name="connsiteX172" fmla="*/ 4763 w 40005"/>
                  <a:gd name="connsiteY172" fmla="*/ 27622 h 84772"/>
                  <a:gd name="connsiteX173" fmla="*/ 3810 w 40005"/>
                  <a:gd name="connsiteY173" fmla="*/ 25717 h 84772"/>
                  <a:gd name="connsiteX174" fmla="*/ 5715 w 40005"/>
                  <a:gd name="connsiteY174" fmla="*/ 23813 h 84772"/>
                  <a:gd name="connsiteX175" fmla="*/ 6668 w 40005"/>
                  <a:gd name="connsiteY175" fmla="*/ 19050 h 84772"/>
                  <a:gd name="connsiteX176" fmla="*/ 5715 w 40005"/>
                  <a:gd name="connsiteY176" fmla="*/ 17145 h 84772"/>
                  <a:gd name="connsiteX177" fmla="*/ 7620 w 40005"/>
                  <a:gd name="connsiteY177" fmla="*/ 15240 h 84772"/>
                  <a:gd name="connsiteX178" fmla="*/ 7620 w 40005"/>
                  <a:gd name="connsiteY178" fmla="*/ 15240 h 84772"/>
                  <a:gd name="connsiteX179" fmla="*/ 7620 w 40005"/>
                  <a:gd name="connsiteY179" fmla="*/ 14288 h 84772"/>
                  <a:gd name="connsiteX180" fmla="*/ 8572 w 40005"/>
                  <a:gd name="connsiteY180" fmla="*/ 8572 h 84772"/>
                  <a:gd name="connsiteX181" fmla="*/ 13335 w 40005"/>
                  <a:gd name="connsiteY181" fmla="*/ 2858 h 84772"/>
                  <a:gd name="connsiteX182" fmla="*/ 20955 w 40005"/>
                  <a:gd name="connsiteY182" fmla="*/ 0 h 847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40005" h="84772">
                    <a:moveTo>
                      <a:pt x="20955" y="0"/>
                    </a:moveTo>
                    <a:cubicBezTo>
                      <a:pt x="21907" y="0"/>
                      <a:pt x="21907" y="0"/>
                      <a:pt x="22860" y="952"/>
                    </a:cubicBezTo>
                    <a:cubicBezTo>
                      <a:pt x="22860" y="0"/>
                      <a:pt x="23813" y="0"/>
                      <a:pt x="23813" y="0"/>
                    </a:cubicBezTo>
                    <a:cubicBezTo>
                      <a:pt x="24765" y="0"/>
                      <a:pt x="24765" y="952"/>
                      <a:pt x="24765" y="1905"/>
                    </a:cubicBezTo>
                    <a:cubicBezTo>
                      <a:pt x="24765" y="1905"/>
                      <a:pt x="24765" y="1905"/>
                      <a:pt x="24765" y="1905"/>
                    </a:cubicBezTo>
                    <a:cubicBezTo>
                      <a:pt x="25718" y="1905"/>
                      <a:pt x="25718" y="2858"/>
                      <a:pt x="25718" y="4763"/>
                    </a:cubicBezTo>
                    <a:cubicBezTo>
                      <a:pt x="25718" y="4763"/>
                      <a:pt x="25718" y="5715"/>
                      <a:pt x="25718" y="5715"/>
                    </a:cubicBezTo>
                    <a:lnTo>
                      <a:pt x="25718" y="5715"/>
                    </a:lnTo>
                    <a:cubicBezTo>
                      <a:pt x="26670" y="5715"/>
                      <a:pt x="26670" y="6667"/>
                      <a:pt x="26670" y="8572"/>
                    </a:cubicBezTo>
                    <a:cubicBezTo>
                      <a:pt x="26670" y="9525"/>
                      <a:pt x="26670" y="9525"/>
                      <a:pt x="26670" y="9525"/>
                    </a:cubicBezTo>
                    <a:lnTo>
                      <a:pt x="26670" y="9525"/>
                    </a:lnTo>
                    <a:cubicBezTo>
                      <a:pt x="28575" y="9525"/>
                      <a:pt x="29528" y="11430"/>
                      <a:pt x="29528" y="13335"/>
                    </a:cubicBezTo>
                    <a:cubicBezTo>
                      <a:pt x="29528" y="13335"/>
                      <a:pt x="29528" y="14288"/>
                      <a:pt x="29528" y="14288"/>
                    </a:cubicBezTo>
                    <a:cubicBezTo>
                      <a:pt x="30480" y="15240"/>
                      <a:pt x="30480" y="16192"/>
                      <a:pt x="31432" y="17145"/>
                    </a:cubicBezTo>
                    <a:cubicBezTo>
                      <a:pt x="33338" y="17145"/>
                      <a:pt x="34290" y="19050"/>
                      <a:pt x="34290" y="20955"/>
                    </a:cubicBezTo>
                    <a:cubicBezTo>
                      <a:pt x="34290" y="21908"/>
                      <a:pt x="34290" y="22860"/>
                      <a:pt x="33338" y="23813"/>
                    </a:cubicBezTo>
                    <a:cubicBezTo>
                      <a:pt x="34290" y="24765"/>
                      <a:pt x="34290" y="25717"/>
                      <a:pt x="34290" y="26670"/>
                    </a:cubicBezTo>
                    <a:cubicBezTo>
                      <a:pt x="34290" y="27622"/>
                      <a:pt x="34290" y="28575"/>
                      <a:pt x="33338" y="28575"/>
                    </a:cubicBezTo>
                    <a:lnTo>
                      <a:pt x="33338" y="28575"/>
                    </a:lnTo>
                    <a:cubicBezTo>
                      <a:pt x="34290" y="29527"/>
                      <a:pt x="35243" y="30480"/>
                      <a:pt x="35243" y="32385"/>
                    </a:cubicBezTo>
                    <a:cubicBezTo>
                      <a:pt x="35243" y="33338"/>
                      <a:pt x="35243" y="33338"/>
                      <a:pt x="35243" y="34290"/>
                    </a:cubicBezTo>
                    <a:cubicBezTo>
                      <a:pt x="36195" y="35242"/>
                      <a:pt x="36195" y="36195"/>
                      <a:pt x="36195" y="37147"/>
                    </a:cubicBezTo>
                    <a:cubicBezTo>
                      <a:pt x="36195" y="38100"/>
                      <a:pt x="36195" y="38100"/>
                      <a:pt x="36195" y="39052"/>
                    </a:cubicBezTo>
                    <a:cubicBezTo>
                      <a:pt x="37147" y="40005"/>
                      <a:pt x="37147" y="40958"/>
                      <a:pt x="37147" y="41910"/>
                    </a:cubicBezTo>
                    <a:cubicBezTo>
                      <a:pt x="37147" y="42863"/>
                      <a:pt x="37147" y="42863"/>
                      <a:pt x="37147" y="43815"/>
                    </a:cubicBezTo>
                    <a:cubicBezTo>
                      <a:pt x="38100" y="44767"/>
                      <a:pt x="38100" y="45720"/>
                      <a:pt x="38100" y="46672"/>
                    </a:cubicBezTo>
                    <a:cubicBezTo>
                      <a:pt x="38100" y="47625"/>
                      <a:pt x="38100" y="48577"/>
                      <a:pt x="37147" y="48577"/>
                    </a:cubicBezTo>
                    <a:lnTo>
                      <a:pt x="37147" y="48577"/>
                    </a:lnTo>
                    <a:cubicBezTo>
                      <a:pt x="38100" y="49530"/>
                      <a:pt x="38100" y="50483"/>
                      <a:pt x="38100" y="51435"/>
                    </a:cubicBezTo>
                    <a:cubicBezTo>
                      <a:pt x="38100" y="51435"/>
                      <a:pt x="38100" y="52388"/>
                      <a:pt x="38100" y="52388"/>
                    </a:cubicBezTo>
                    <a:cubicBezTo>
                      <a:pt x="39053" y="53340"/>
                      <a:pt x="39053" y="54292"/>
                      <a:pt x="39053" y="55245"/>
                    </a:cubicBezTo>
                    <a:cubicBezTo>
                      <a:pt x="39053" y="55245"/>
                      <a:pt x="39053" y="56197"/>
                      <a:pt x="39053" y="56197"/>
                    </a:cubicBezTo>
                    <a:cubicBezTo>
                      <a:pt x="39053" y="56197"/>
                      <a:pt x="39053" y="57150"/>
                      <a:pt x="39053" y="57150"/>
                    </a:cubicBezTo>
                    <a:cubicBezTo>
                      <a:pt x="39053" y="58102"/>
                      <a:pt x="39053" y="58102"/>
                      <a:pt x="38100" y="59055"/>
                    </a:cubicBezTo>
                    <a:cubicBezTo>
                      <a:pt x="39053" y="59055"/>
                      <a:pt x="40005" y="60008"/>
                      <a:pt x="40005" y="61913"/>
                    </a:cubicBezTo>
                    <a:cubicBezTo>
                      <a:pt x="40005" y="62865"/>
                      <a:pt x="39053" y="63817"/>
                      <a:pt x="38100" y="64770"/>
                    </a:cubicBezTo>
                    <a:cubicBezTo>
                      <a:pt x="38100" y="64770"/>
                      <a:pt x="38100" y="65722"/>
                      <a:pt x="38100" y="66675"/>
                    </a:cubicBezTo>
                    <a:cubicBezTo>
                      <a:pt x="38100" y="67627"/>
                      <a:pt x="38100" y="67627"/>
                      <a:pt x="37147" y="68580"/>
                    </a:cubicBezTo>
                    <a:cubicBezTo>
                      <a:pt x="38100" y="68580"/>
                      <a:pt x="38100" y="69533"/>
                      <a:pt x="38100" y="70485"/>
                    </a:cubicBezTo>
                    <a:cubicBezTo>
                      <a:pt x="38100" y="71438"/>
                      <a:pt x="38100" y="72390"/>
                      <a:pt x="37147" y="72390"/>
                    </a:cubicBez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cubicBezTo>
                      <a:pt x="37147" y="73342"/>
                      <a:pt x="37147" y="74295"/>
                      <a:pt x="36195" y="74295"/>
                    </a:cubicBezTo>
                    <a:cubicBezTo>
                      <a:pt x="36195" y="74295"/>
                      <a:pt x="36195" y="74295"/>
                      <a:pt x="36195" y="74295"/>
                    </a:cubicBezTo>
                    <a:cubicBezTo>
                      <a:pt x="36195" y="75247"/>
                      <a:pt x="35243" y="76200"/>
                      <a:pt x="35243" y="76200"/>
                    </a:cubicBezTo>
                    <a:cubicBezTo>
                      <a:pt x="35243" y="76200"/>
                      <a:pt x="35243" y="76200"/>
                      <a:pt x="35243" y="76200"/>
                    </a:cubicBezTo>
                    <a:cubicBezTo>
                      <a:pt x="35243" y="77152"/>
                      <a:pt x="34290" y="79058"/>
                      <a:pt x="33338" y="79058"/>
                    </a:cubicBezTo>
                    <a:lnTo>
                      <a:pt x="33338" y="79058"/>
                    </a:lnTo>
                    <a:cubicBezTo>
                      <a:pt x="33338" y="80010"/>
                      <a:pt x="32385" y="81915"/>
                      <a:pt x="31432" y="81915"/>
                    </a:cubicBezTo>
                    <a:cubicBezTo>
                      <a:pt x="31432" y="81915"/>
                      <a:pt x="31432" y="81915"/>
                      <a:pt x="30480" y="81915"/>
                    </a:cubicBezTo>
                    <a:cubicBezTo>
                      <a:pt x="30480" y="82867"/>
                      <a:pt x="29528" y="83820"/>
                      <a:pt x="28575" y="83820"/>
                    </a:cubicBezTo>
                    <a:cubicBezTo>
                      <a:pt x="27622" y="83820"/>
                      <a:pt x="27622" y="83820"/>
                      <a:pt x="26670" y="82867"/>
                    </a:cubicBezTo>
                    <a:cubicBezTo>
                      <a:pt x="24765" y="83820"/>
                      <a:pt x="21907" y="84772"/>
                      <a:pt x="18097" y="84772"/>
                    </a:cubicBezTo>
                    <a:cubicBezTo>
                      <a:pt x="9525" y="84772"/>
                      <a:pt x="4763" y="80010"/>
                      <a:pt x="2857" y="72390"/>
                    </a:cubicBezTo>
                    <a:cubicBezTo>
                      <a:pt x="1905" y="72390"/>
                      <a:pt x="953" y="72390"/>
                      <a:pt x="953" y="70485"/>
                    </a:cubicBezTo>
                    <a:cubicBezTo>
                      <a:pt x="953" y="69533"/>
                      <a:pt x="953" y="68580"/>
                      <a:pt x="953" y="68580"/>
                    </a:cubicBezTo>
                    <a:cubicBezTo>
                      <a:pt x="953" y="68580"/>
                      <a:pt x="953" y="68580"/>
                      <a:pt x="953" y="67627"/>
                    </a:cubicBezTo>
                    <a:cubicBezTo>
                      <a:pt x="953" y="66675"/>
                      <a:pt x="953" y="65722"/>
                      <a:pt x="1905" y="65722"/>
                    </a:cubicBezTo>
                    <a:cubicBezTo>
                      <a:pt x="1905" y="65722"/>
                      <a:pt x="1905" y="64770"/>
                      <a:pt x="1905" y="64770"/>
                    </a:cubicBezTo>
                    <a:cubicBezTo>
                      <a:pt x="1905" y="64770"/>
                      <a:pt x="953" y="63817"/>
                      <a:pt x="953" y="63817"/>
                    </a:cubicBezTo>
                    <a:cubicBezTo>
                      <a:pt x="953" y="62865"/>
                      <a:pt x="953" y="61913"/>
                      <a:pt x="953" y="61913"/>
                    </a:cubicBezTo>
                    <a:lnTo>
                      <a:pt x="953" y="60960"/>
                    </a:lnTo>
                    <a:cubicBezTo>
                      <a:pt x="953" y="60960"/>
                      <a:pt x="0" y="60008"/>
                      <a:pt x="0" y="60008"/>
                    </a:cubicBezTo>
                    <a:cubicBezTo>
                      <a:pt x="0" y="59055"/>
                      <a:pt x="0" y="58102"/>
                      <a:pt x="953" y="58102"/>
                    </a:cubicBezTo>
                    <a:lnTo>
                      <a:pt x="953" y="58102"/>
                    </a:lnTo>
                    <a:cubicBezTo>
                      <a:pt x="0" y="58102"/>
                      <a:pt x="0" y="57150"/>
                      <a:pt x="0" y="56197"/>
                    </a:cubicBezTo>
                    <a:cubicBezTo>
                      <a:pt x="0" y="55245"/>
                      <a:pt x="0" y="54292"/>
                      <a:pt x="953" y="53340"/>
                    </a:cubicBezTo>
                    <a:cubicBezTo>
                      <a:pt x="953" y="53340"/>
                      <a:pt x="953" y="53340"/>
                      <a:pt x="953" y="53340"/>
                    </a:cubicBezTo>
                    <a:lnTo>
                      <a:pt x="953" y="53340"/>
                    </a:lnTo>
                    <a:cubicBezTo>
                      <a:pt x="0" y="53340"/>
                      <a:pt x="0" y="52388"/>
                      <a:pt x="0" y="51435"/>
                    </a:cubicBezTo>
                    <a:cubicBezTo>
                      <a:pt x="0" y="50483"/>
                      <a:pt x="953" y="49530"/>
                      <a:pt x="1905" y="49530"/>
                    </a:cubicBezTo>
                    <a:lnTo>
                      <a:pt x="1905" y="49530"/>
                    </a:lnTo>
                    <a:cubicBezTo>
                      <a:pt x="953" y="49530"/>
                      <a:pt x="0" y="48577"/>
                      <a:pt x="0" y="47625"/>
                    </a:cubicBezTo>
                    <a:cubicBezTo>
                      <a:pt x="0" y="46672"/>
                      <a:pt x="953" y="45720"/>
                      <a:pt x="1905" y="45720"/>
                    </a:cubicBezTo>
                    <a:cubicBezTo>
                      <a:pt x="1905" y="45720"/>
                      <a:pt x="1905" y="45720"/>
                      <a:pt x="1905" y="45720"/>
                    </a:cubicBezTo>
                    <a:lnTo>
                      <a:pt x="1905" y="45720"/>
                    </a:lnTo>
                    <a:cubicBezTo>
                      <a:pt x="953" y="45720"/>
                      <a:pt x="0" y="44767"/>
                      <a:pt x="0" y="43815"/>
                    </a:cubicBezTo>
                    <a:cubicBezTo>
                      <a:pt x="0" y="42863"/>
                      <a:pt x="953" y="41910"/>
                      <a:pt x="1905" y="41910"/>
                    </a:cubicBezTo>
                    <a:cubicBezTo>
                      <a:pt x="1905" y="41910"/>
                      <a:pt x="1905" y="41910"/>
                      <a:pt x="1905" y="41910"/>
                    </a:cubicBezTo>
                    <a:lnTo>
                      <a:pt x="1905" y="40958"/>
                    </a:lnTo>
                    <a:cubicBezTo>
                      <a:pt x="1905" y="40958"/>
                      <a:pt x="953" y="40005"/>
                      <a:pt x="953" y="39052"/>
                    </a:cubicBezTo>
                    <a:cubicBezTo>
                      <a:pt x="953" y="38100"/>
                      <a:pt x="953" y="37147"/>
                      <a:pt x="1905" y="37147"/>
                    </a:cubicBezTo>
                    <a:lnTo>
                      <a:pt x="1905" y="37147"/>
                    </a:lnTo>
                    <a:cubicBezTo>
                      <a:pt x="953" y="37147"/>
                      <a:pt x="0" y="36195"/>
                      <a:pt x="0" y="35242"/>
                    </a:cubicBezTo>
                    <a:cubicBezTo>
                      <a:pt x="0" y="34290"/>
                      <a:pt x="953" y="33338"/>
                      <a:pt x="1905" y="33338"/>
                    </a:cubicBezTo>
                    <a:cubicBezTo>
                      <a:pt x="1905" y="33338"/>
                      <a:pt x="1905" y="33338"/>
                      <a:pt x="2857" y="33338"/>
                    </a:cubicBezTo>
                    <a:cubicBezTo>
                      <a:pt x="2857" y="33338"/>
                      <a:pt x="2857" y="33338"/>
                      <a:pt x="3810" y="33338"/>
                    </a:cubicBezTo>
                    <a:lnTo>
                      <a:pt x="3810" y="32385"/>
                    </a:lnTo>
                    <a:cubicBezTo>
                      <a:pt x="2857" y="32385"/>
                      <a:pt x="2857" y="31433"/>
                      <a:pt x="2857" y="30480"/>
                    </a:cubicBezTo>
                    <a:cubicBezTo>
                      <a:pt x="2857" y="29527"/>
                      <a:pt x="3810" y="28575"/>
                      <a:pt x="4763" y="28575"/>
                    </a:cubicBezTo>
                    <a:lnTo>
                      <a:pt x="4763" y="27622"/>
                    </a:lnTo>
                    <a:cubicBezTo>
                      <a:pt x="4763" y="27622"/>
                      <a:pt x="3810" y="26670"/>
                      <a:pt x="3810" y="25717"/>
                    </a:cubicBezTo>
                    <a:cubicBezTo>
                      <a:pt x="3810" y="24765"/>
                      <a:pt x="4763" y="23813"/>
                      <a:pt x="5715" y="23813"/>
                    </a:cubicBezTo>
                    <a:cubicBezTo>
                      <a:pt x="5715" y="21908"/>
                      <a:pt x="6668" y="20955"/>
                      <a:pt x="6668" y="19050"/>
                    </a:cubicBezTo>
                    <a:cubicBezTo>
                      <a:pt x="5715" y="19050"/>
                      <a:pt x="5715" y="18097"/>
                      <a:pt x="5715" y="17145"/>
                    </a:cubicBezTo>
                    <a:cubicBezTo>
                      <a:pt x="5715" y="16192"/>
                      <a:pt x="6668" y="15240"/>
                      <a:pt x="7620" y="15240"/>
                    </a:cubicBezTo>
                    <a:lnTo>
                      <a:pt x="7620" y="15240"/>
                    </a:lnTo>
                    <a:lnTo>
                      <a:pt x="7620" y="14288"/>
                    </a:lnTo>
                    <a:cubicBezTo>
                      <a:pt x="7620" y="12383"/>
                      <a:pt x="7620" y="10477"/>
                      <a:pt x="8572" y="8572"/>
                    </a:cubicBezTo>
                    <a:cubicBezTo>
                      <a:pt x="9525" y="5715"/>
                      <a:pt x="11430" y="3810"/>
                      <a:pt x="13335" y="2858"/>
                    </a:cubicBezTo>
                    <a:cubicBezTo>
                      <a:pt x="18097" y="952"/>
                      <a:pt x="20003" y="0"/>
                      <a:pt x="20955" y="0"/>
                    </a:cubicBezTo>
                    <a:close/>
                  </a:path>
                </a:pathLst>
              </a:custGeom>
              <a:solidFill>
                <a:srgbClr val="55622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89" name="Freeform: Shape 588">
                <a:extLst>
                  <a:ext uri="{FF2B5EF4-FFF2-40B4-BE49-F238E27FC236}">
                    <a16:creationId xmlns:a16="http://schemas.microsoft.com/office/drawing/2014/main" id="{F4DA034F-A229-460E-B0EF-28D191E5E9F8}"/>
                  </a:ext>
                </a:extLst>
              </p:cNvPr>
              <p:cNvSpPr/>
              <p:nvPr/>
            </p:nvSpPr>
            <p:spPr>
              <a:xfrm>
                <a:off x="5848349" y="3217545"/>
                <a:ext cx="36194" cy="76200"/>
              </a:xfrm>
              <a:custGeom>
                <a:avLst/>
                <a:gdLst>
                  <a:gd name="connsiteX0" fmla="*/ 32385 w 36194"/>
                  <a:gd name="connsiteY0" fmla="*/ 17145 h 76200"/>
                  <a:gd name="connsiteX1" fmla="*/ 33338 w 36194"/>
                  <a:gd name="connsiteY1" fmla="*/ 20002 h 76200"/>
                  <a:gd name="connsiteX2" fmla="*/ 32385 w 36194"/>
                  <a:gd name="connsiteY2" fmla="*/ 21908 h 76200"/>
                  <a:gd name="connsiteX3" fmla="*/ 32385 w 36194"/>
                  <a:gd name="connsiteY3" fmla="*/ 21908 h 76200"/>
                  <a:gd name="connsiteX4" fmla="*/ 34290 w 36194"/>
                  <a:gd name="connsiteY4" fmla="*/ 25717 h 76200"/>
                  <a:gd name="connsiteX5" fmla="*/ 33338 w 36194"/>
                  <a:gd name="connsiteY5" fmla="*/ 27622 h 76200"/>
                  <a:gd name="connsiteX6" fmla="*/ 34290 w 36194"/>
                  <a:gd name="connsiteY6" fmla="*/ 30480 h 76200"/>
                  <a:gd name="connsiteX7" fmla="*/ 33338 w 36194"/>
                  <a:gd name="connsiteY7" fmla="*/ 32385 h 76200"/>
                  <a:gd name="connsiteX8" fmla="*/ 34290 w 36194"/>
                  <a:gd name="connsiteY8" fmla="*/ 35242 h 76200"/>
                  <a:gd name="connsiteX9" fmla="*/ 33338 w 36194"/>
                  <a:gd name="connsiteY9" fmla="*/ 37147 h 76200"/>
                  <a:gd name="connsiteX10" fmla="*/ 34290 w 36194"/>
                  <a:gd name="connsiteY10" fmla="*/ 40005 h 76200"/>
                  <a:gd name="connsiteX11" fmla="*/ 33338 w 36194"/>
                  <a:gd name="connsiteY11" fmla="*/ 41910 h 76200"/>
                  <a:gd name="connsiteX12" fmla="*/ 33338 w 36194"/>
                  <a:gd name="connsiteY12" fmla="*/ 41910 h 76200"/>
                  <a:gd name="connsiteX13" fmla="*/ 34290 w 36194"/>
                  <a:gd name="connsiteY13" fmla="*/ 44767 h 76200"/>
                  <a:gd name="connsiteX14" fmla="*/ 34290 w 36194"/>
                  <a:gd name="connsiteY14" fmla="*/ 45720 h 76200"/>
                  <a:gd name="connsiteX15" fmla="*/ 35243 w 36194"/>
                  <a:gd name="connsiteY15" fmla="*/ 48577 h 76200"/>
                  <a:gd name="connsiteX16" fmla="*/ 35243 w 36194"/>
                  <a:gd name="connsiteY16" fmla="*/ 49530 h 76200"/>
                  <a:gd name="connsiteX17" fmla="*/ 35243 w 36194"/>
                  <a:gd name="connsiteY17" fmla="*/ 50483 h 76200"/>
                  <a:gd name="connsiteX18" fmla="*/ 34290 w 36194"/>
                  <a:gd name="connsiteY18" fmla="*/ 52388 h 76200"/>
                  <a:gd name="connsiteX19" fmla="*/ 36195 w 36194"/>
                  <a:gd name="connsiteY19" fmla="*/ 55245 h 76200"/>
                  <a:gd name="connsiteX20" fmla="*/ 34290 w 36194"/>
                  <a:gd name="connsiteY20" fmla="*/ 57150 h 76200"/>
                  <a:gd name="connsiteX21" fmla="*/ 34290 w 36194"/>
                  <a:gd name="connsiteY21" fmla="*/ 59055 h 76200"/>
                  <a:gd name="connsiteX22" fmla="*/ 33338 w 36194"/>
                  <a:gd name="connsiteY22" fmla="*/ 60960 h 76200"/>
                  <a:gd name="connsiteX23" fmla="*/ 34290 w 36194"/>
                  <a:gd name="connsiteY23" fmla="*/ 62865 h 76200"/>
                  <a:gd name="connsiteX24" fmla="*/ 32385 w 36194"/>
                  <a:gd name="connsiteY24" fmla="*/ 64770 h 76200"/>
                  <a:gd name="connsiteX25" fmla="*/ 32385 w 36194"/>
                  <a:gd name="connsiteY25" fmla="*/ 64770 h 76200"/>
                  <a:gd name="connsiteX26" fmla="*/ 32385 w 36194"/>
                  <a:gd name="connsiteY26" fmla="*/ 64770 h 76200"/>
                  <a:gd name="connsiteX27" fmla="*/ 32385 w 36194"/>
                  <a:gd name="connsiteY27" fmla="*/ 64770 h 76200"/>
                  <a:gd name="connsiteX28" fmla="*/ 32385 w 36194"/>
                  <a:gd name="connsiteY28" fmla="*/ 64770 h 76200"/>
                  <a:gd name="connsiteX29" fmla="*/ 32385 w 36194"/>
                  <a:gd name="connsiteY29" fmla="*/ 64770 h 76200"/>
                  <a:gd name="connsiteX30" fmla="*/ 32385 w 36194"/>
                  <a:gd name="connsiteY30" fmla="*/ 64770 h 76200"/>
                  <a:gd name="connsiteX31" fmla="*/ 32385 w 36194"/>
                  <a:gd name="connsiteY31" fmla="*/ 64770 h 76200"/>
                  <a:gd name="connsiteX32" fmla="*/ 32385 w 36194"/>
                  <a:gd name="connsiteY32" fmla="*/ 64770 h 76200"/>
                  <a:gd name="connsiteX33" fmla="*/ 32385 w 36194"/>
                  <a:gd name="connsiteY33" fmla="*/ 64770 h 76200"/>
                  <a:gd name="connsiteX34" fmla="*/ 32385 w 36194"/>
                  <a:gd name="connsiteY34" fmla="*/ 64770 h 76200"/>
                  <a:gd name="connsiteX35" fmla="*/ 32385 w 36194"/>
                  <a:gd name="connsiteY35" fmla="*/ 64770 h 76200"/>
                  <a:gd name="connsiteX36" fmla="*/ 32385 w 36194"/>
                  <a:gd name="connsiteY36" fmla="*/ 64770 h 76200"/>
                  <a:gd name="connsiteX37" fmla="*/ 32385 w 36194"/>
                  <a:gd name="connsiteY37" fmla="*/ 64770 h 76200"/>
                  <a:gd name="connsiteX38" fmla="*/ 32385 w 36194"/>
                  <a:gd name="connsiteY38" fmla="*/ 64770 h 76200"/>
                  <a:gd name="connsiteX39" fmla="*/ 32385 w 36194"/>
                  <a:gd name="connsiteY39" fmla="*/ 64770 h 76200"/>
                  <a:gd name="connsiteX40" fmla="*/ 32385 w 36194"/>
                  <a:gd name="connsiteY40" fmla="*/ 64770 h 76200"/>
                  <a:gd name="connsiteX41" fmla="*/ 32385 w 36194"/>
                  <a:gd name="connsiteY41" fmla="*/ 64770 h 76200"/>
                  <a:gd name="connsiteX42" fmla="*/ 32385 w 36194"/>
                  <a:gd name="connsiteY42" fmla="*/ 64770 h 76200"/>
                  <a:gd name="connsiteX43" fmla="*/ 32385 w 36194"/>
                  <a:gd name="connsiteY43" fmla="*/ 64770 h 76200"/>
                  <a:gd name="connsiteX44" fmla="*/ 32385 w 36194"/>
                  <a:gd name="connsiteY44" fmla="*/ 64770 h 76200"/>
                  <a:gd name="connsiteX45" fmla="*/ 32385 w 36194"/>
                  <a:gd name="connsiteY45" fmla="*/ 64770 h 76200"/>
                  <a:gd name="connsiteX46" fmla="*/ 32385 w 36194"/>
                  <a:gd name="connsiteY46" fmla="*/ 64770 h 76200"/>
                  <a:gd name="connsiteX47" fmla="*/ 32385 w 36194"/>
                  <a:gd name="connsiteY47" fmla="*/ 64770 h 76200"/>
                  <a:gd name="connsiteX48" fmla="*/ 32385 w 36194"/>
                  <a:gd name="connsiteY48" fmla="*/ 64770 h 76200"/>
                  <a:gd name="connsiteX49" fmla="*/ 32385 w 36194"/>
                  <a:gd name="connsiteY49" fmla="*/ 64770 h 76200"/>
                  <a:gd name="connsiteX50" fmla="*/ 32385 w 36194"/>
                  <a:gd name="connsiteY50" fmla="*/ 64770 h 76200"/>
                  <a:gd name="connsiteX51" fmla="*/ 32385 w 36194"/>
                  <a:gd name="connsiteY51" fmla="*/ 64770 h 76200"/>
                  <a:gd name="connsiteX52" fmla="*/ 32385 w 36194"/>
                  <a:gd name="connsiteY52" fmla="*/ 64770 h 76200"/>
                  <a:gd name="connsiteX53" fmla="*/ 32385 w 36194"/>
                  <a:gd name="connsiteY53" fmla="*/ 64770 h 76200"/>
                  <a:gd name="connsiteX54" fmla="*/ 32385 w 36194"/>
                  <a:gd name="connsiteY54" fmla="*/ 64770 h 76200"/>
                  <a:gd name="connsiteX55" fmla="*/ 32385 w 36194"/>
                  <a:gd name="connsiteY55" fmla="*/ 64770 h 76200"/>
                  <a:gd name="connsiteX56" fmla="*/ 32385 w 36194"/>
                  <a:gd name="connsiteY56" fmla="*/ 64770 h 76200"/>
                  <a:gd name="connsiteX57" fmla="*/ 32385 w 36194"/>
                  <a:gd name="connsiteY57" fmla="*/ 64770 h 76200"/>
                  <a:gd name="connsiteX58" fmla="*/ 32385 w 36194"/>
                  <a:gd name="connsiteY58" fmla="*/ 64770 h 76200"/>
                  <a:gd name="connsiteX59" fmla="*/ 32385 w 36194"/>
                  <a:gd name="connsiteY59" fmla="*/ 64770 h 76200"/>
                  <a:gd name="connsiteX60" fmla="*/ 32385 w 36194"/>
                  <a:gd name="connsiteY60" fmla="*/ 64770 h 76200"/>
                  <a:gd name="connsiteX61" fmla="*/ 32385 w 36194"/>
                  <a:gd name="connsiteY61" fmla="*/ 64770 h 76200"/>
                  <a:gd name="connsiteX62" fmla="*/ 32385 w 36194"/>
                  <a:gd name="connsiteY62" fmla="*/ 64770 h 76200"/>
                  <a:gd name="connsiteX63" fmla="*/ 32385 w 36194"/>
                  <a:gd name="connsiteY63" fmla="*/ 64770 h 76200"/>
                  <a:gd name="connsiteX64" fmla="*/ 32385 w 36194"/>
                  <a:gd name="connsiteY64" fmla="*/ 64770 h 76200"/>
                  <a:gd name="connsiteX65" fmla="*/ 32385 w 36194"/>
                  <a:gd name="connsiteY65" fmla="*/ 64770 h 76200"/>
                  <a:gd name="connsiteX66" fmla="*/ 32385 w 36194"/>
                  <a:gd name="connsiteY66" fmla="*/ 64770 h 76200"/>
                  <a:gd name="connsiteX67" fmla="*/ 32385 w 36194"/>
                  <a:gd name="connsiteY67" fmla="*/ 64770 h 76200"/>
                  <a:gd name="connsiteX68" fmla="*/ 32385 w 36194"/>
                  <a:gd name="connsiteY68" fmla="*/ 64770 h 76200"/>
                  <a:gd name="connsiteX69" fmla="*/ 32385 w 36194"/>
                  <a:gd name="connsiteY69" fmla="*/ 64770 h 76200"/>
                  <a:gd name="connsiteX70" fmla="*/ 32385 w 36194"/>
                  <a:gd name="connsiteY70" fmla="*/ 64770 h 76200"/>
                  <a:gd name="connsiteX71" fmla="*/ 32385 w 36194"/>
                  <a:gd name="connsiteY71" fmla="*/ 64770 h 76200"/>
                  <a:gd name="connsiteX72" fmla="*/ 32385 w 36194"/>
                  <a:gd name="connsiteY72" fmla="*/ 64770 h 76200"/>
                  <a:gd name="connsiteX73" fmla="*/ 32385 w 36194"/>
                  <a:gd name="connsiteY73" fmla="*/ 64770 h 76200"/>
                  <a:gd name="connsiteX74" fmla="*/ 32385 w 36194"/>
                  <a:gd name="connsiteY74" fmla="*/ 64770 h 76200"/>
                  <a:gd name="connsiteX75" fmla="*/ 32385 w 36194"/>
                  <a:gd name="connsiteY75" fmla="*/ 64770 h 76200"/>
                  <a:gd name="connsiteX76" fmla="*/ 32385 w 36194"/>
                  <a:gd name="connsiteY76" fmla="*/ 64770 h 76200"/>
                  <a:gd name="connsiteX77" fmla="*/ 32385 w 36194"/>
                  <a:gd name="connsiteY77" fmla="*/ 64770 h 76200"/>
                  <a:gd name="connsiteX78" fmla="*/ 32385 w 36194"/>
                  <a:gd name="connsiteY78" fmla="*/ 64770 h 76200"/>
                  <a:gd name="connsiteX79" fmla="*/ 32385 w 36194"/>
                  <a:gd name="connsiteY79" fmla="*/ 64770 h 76200"/>
                  <a:gd name="connsiteX80" fmla="*/ 32385 w 36194"/>
                  <a:gd name="connsiteY80" fmla="*/ 64770 h 76200"/>
                  <a:gd name="connsiteX81" fmla="*/ 32385 w 36194"/>
                  <a:gd name="connsiteY81" fmla="*/ 64770 h 76200"/>
                  <a:gd name="connsiteX82" fmla="*/ 32385 w 36194"/>
                  <a:gd name="connsiteY82" fmla="*/ 64770 h 76200"/>
                  <a:gd name="connsiteX83" fmla="*/ 32385 w 36194"/>
                  <a:gd name="connsiteY83" fmla="*/ 64770 h 76200"/>
                  <a:gd name="connsiteX84" fmla="*/ 32385 w 36194"/>
                  <a:gd name="connsiteY84" fmla="*/ 64770 h 76200"/>
                  <a:gd name="connsiteX85" fmla="*/ 32385 w 36194"/>
                  <a:gd name="connsiteY85" fmla="*/ 64770 h 76200"/>
                  <a:gd name="connsiteX86" fmla="*/ 32385 w 36194"/>
                  <a:gd name="connsiteY86" fmla="*/ 64770 h 76200"/>
                  <a:gd name="connsiteX87" fmla="*/ 32385 w 36194"/>
                  <a:gd name="connsiteY87" fmla="*/ 64770 h 76200"/>
                  <a:gd name="connsiteX88" fmla="*/ 32385 w 36194"/>
                  <a:gd name="connsiteY88" fmla="*/ 64770 h 76200"/>
                  <a:gd name="connsiteX89" fmla="*/ 32385 w 36194"/>
                  <a:gd name="connsiteY89" fmla="*/ 64770 h 76200"/>
                  <a:gd name="connsiteX90" fmla="*/ 32385 w 36194"/>
                  <a:gd name="connsiteY90" fmla="*/ 64770 h 76200"/>
                  <a:gd name="connsiteX91" fmla="*/ 32385 w 36194"/>
                  <a:gd name="connsiteY91" fmla="*/ 64770 h 76200"/>
                  <a:gd name="connsiteX92" fmla="*/ 32385 w 36194"/>
                  <a:gd name="connsiteY92" fmla="*/ 64770 h 76200"/>
                  <a:gd name="connsiteX93" fmla="*/ 32385 w 36194"/>
                  <a:gd name="connsiteY93" fmla="*/ 64770 h 76200"/>
                  <a:gd name="connsiteX94" fmla="*/ 32385 w 36194"/>
                  <a:gd name="connsiteY94" fmla="*/ 64770 h 76200"/>
                  <a:gd name="connsiteX95" fmla="*/ 32385 w 36194"/>
                  <a:gd name="connsiteY95" fmla="*/ 64770 h 76200"/>
                  <a:gd name="connsiteX96" fmla="*/ 32385 w 36194"/>
                  <a:gd name="connsiteY96" fmla="*/ 64770 h 76200"/>
                  <a:gd name="connsiteX97" fmla="*/ 32385 w 36194"/>
                  <a:gd name="connsiteY97" fmla="*/ 64770 h 76200"/>
                  <a:gd name="connsiteX98" fmla="*/ 32385 w 36194"/>
                  <a:gd name="connsiteY98" fmla="*/ 64770 h 76200"/>
                  <a:gd name="connsiteX99" fmla="*/ 32385 w 36194"/>
                  <a:gd name="connsiteY99" fmla="*/ 64770 h 76200"/>
                  <a:gd name="connsiteX100" fmla="*/ 32385 w 36194"/>
                  <a:gd name="connsiteY100" fmla="*/ 64770 h 76200"/>
                  <a:gd name="connsiteX101" fmla="*/ 32385 w 36194"/>
                  <a:gd name="connsiteY101" fmla="*/ 64770 h 76200"/>
                  <a:gd name="connsiteX102" fmla="*/ 32385 w 36194"/>
                  <a:gd name="connsiteY102" fmla="*/ 64770 h 76200"/>
                  <a:gd name="connsiteX103" fmla="*/ 32385 w 36194"/>
                  <a:gd name="connsiteY103" fmla="*/ 64770 h 76200"/>
                  <a:gd name="connsiteX104" fmla="*/ 32385 w 36194"/>
                  <a:gd name="connsiteY104" fmla="*/ 64770 h 76200"/>
                  <a:gd name="connsiteX105" fmla="*/ 32385 w 36194"/>
                  <a:gd name="connsiteY105" fmla="*/ 64770 h 76200"/>
                  <a:gd name="connsiteX106" fmla="*/ 32385 w 36194"/>
                  <a:gd name="connsiteY106" fmla="*/ 64770 h 76200"/>
                  <a:gd name="connsiteX107" fmla="*/ 32385 w 36194"/>
                  <a:gd name="connsiteY107" fmla="*/ 64770 h 76200"/>
                  <a:gd name="connsiteX108" fmla="*/ 32385 w 36194"/>
                  <a:gd name="connsiteY108" fmla="*/ 64770 h 76200"/>
                  <a:gd name="connsiteX109" fmla="*/ 31432 w 36194"/>
                  <a:gd name="connsiteY109" fmla="*/ 66675 h 76200"/>
                  <a:gd name="connsiteX110" fmla="*/ 31432 w 36194"/>
                  <a:gd name="connsiteY110" fmla="*/ 66675 h 76200"/>
                  <a:gd name="connsiteX111" fmla="*/ 29528 w 36194"/>
                  <a:gd name="connsiteY111" fmla="*/ 68580 h 76200"/>
                  <a:gd name="connsiteX112" fmla="*/ 29528 w 36194"/>
                  <a:gd name="connsiteY112" fmla="*/ 68580 h 76200"/>
                  <a:gd name="connsiteX113" fmla="*/ 26670 w 36194"/>
                  <a:gd name="connsiteY113" fmla="*/ 70485 h 76200"/>
                  <a:gd name="connsiteX114" fmla="*/ 26670 w 36194"/>
                  <a:gd name="connsiteY114" fmla="*/ 70485 h 76200"/>
                  <a:gd name="connsiteX115" fmla="*/ 23813 w 36194"/>
                  <a:gd name="connsiteY115" fmla="*/ 72390 h 76200"/>
                  <a:gd name="connsiteX116" fmla="*/ 22860 w 36194"/>
                  <a:gd name="connsiteY116" fmla="*/ 72390 h 76200"/>
                  <a:gd name="connsiteX117" fmla="*/ 20003 w 36194"/>
                  <a:gd name="connsiteY117" fmla="*/ 74295 h 76200"/>
                  <a:gd name="connsiteX118" fmla="*/ 18097 w 36194"/>
                  <a:gd name="connsiteY118" fmla="*/ 73342 h 76200"/>
                  <a:gd name="connsiteX119" fmla="*/ 9525 w 36194"/>
                  <a:gd name="connsiteY119" fmla="*/ 76200 h 76200"/>
                  <a:gd name="connsiteX120" fmla="*/ 2857 w 36194"/>
                  <a:gd name="connsiteY120" fmla="*/ 73342 h 76200"/>
                  <a:gd name="connsiteX121" fmla="*/ 2857 w 36194"/>
                  <a:gd name="connsiteY121" fmla="*/ 73342 h 76200"/>
                  <a:gd name="connsiteX122" fmla="*/ 953 w 36194"/>
                  <a:gd name="connsiteY122" fmla="*/ 71438 h 76200"/>
                  <a:gd name="connsiteX123" fmla="*/ 953 w 36194"/>
                  <a:gd name="connsiteY123" fmla="*/ 69533 h 76200"/>
                  <a:gd name="connsiteX124" fmla="*/ 953 w 36194"/>
                  <a:gd name="connsiteY124" fmla="*/ 68580 h 76200"/>
                  <a:gd name="connsiteX125" fmla="*/ 1905 w 36194"/>
                  <a:gd name="connsiteY125" fmla="*/ 66675 h 76200"/>
                  <a:gd name="connsiteX126" fmla="*/ 1905 w 36194"/>
                  <a:gd name="connsiteY126" fmla="*/ 65722 h 76200"/>
                  <a:gd name="connsiteX127" fmla="*/ 953 w 36194"/>
                  <a:gd name="connsiteY127" fmla="*/ 64770 h 76200"/>
                  <a:gd name="connsiteX128" fmla="*/ 953 w 36194"/>
                  <a:gd name="connsiteY128" fmla="*/ 62865 h 76200"/>
                  <a:gd name="connsiteX129" fmla="*/ 953 w 36194"/>
                  <a:gd name="connsiteY129" fmla="*/ 61913 h 76200"/>
                  <a:gd name="connsiteX130" fmla="*/ 0 w 36194"/>
                  <a:gd name="connsiteY130" fmla="*/ 60960 h 76200"/>
                  <a:gd name="connsiteX131" fmla="*/ 953 w 36194"/>
                  <a:gd name="connsiteY131" fmla="*/ 59055 h 76200"/>
                  <a:gd name="connsiteX132" fmla="*/ 953 w 36194"/>
                  <a:gd name="connsiteY132" fmla="*/ 59055 h 76200"/>
                  <a:gd name="connsiteX133" fmla="*/ 0 w 36194"/>
                  <a:gd name="connsiteY133" fmla="*/ 57150 h 76200"/>
                  <a:gd name="connsiteX134" fmla="*/ 953 w 36194"/>
                  <a:gd name="connsiteY134" fmla="*/ 54292 h 76200"/>
                  <a:gd name="connsiteX135" fmla="*/ 953 w 36194"/>
                  <a:gd name="connsiteY135" fmla="*/ 54292 h 76200"/>
                  <a:gd name="connsiteX136" fmla="*/ 953 w 36194"/>
                  <a:gd name="connsiteY136" fmla="*/ 54292 h 76200"/>
                  <a:gd name="connsiteX137" fmla="*/ 0 w 36194"/>
                  <a:gd name="connsiteY137" fmla="*/ 52388 h 76200"/>
                  <a:gd name="connsiteX138" fmla="*/ 1905 w 36194"/>
                  <a:gd name="connsiteY138" fmla="*/ 50483 h 76200"/>
                  <a:gd name="connsiteX139" fmla="*/ 1905 w 36194"/>
                  <a:gd name="connsiteY139" fmla="*/ 50483 h 76200"/>
                  <a:gd name="connsiteX140" fmla="*/ 0 w 36194"/>
                  <a:gd name="connsiteY140" fmla="*/ 48577 h 76200"/>
                  <a:gd name="connsiteX141" fmla="*/ 1905 w 36194"/>
                  <a:gd name="connsiteY141" fmla="*/ 46672 h 76200"/>
                  <a:gd name="connsiteX142" fmla="*/ 1905 w 36194"/>
                  <a:gd name="connsiteY142" fmla="*/ 46672 h 76200"/>
                  <a:gd name="connsiteX143" fmla="*/ 1905 w 36194"/>
                  <a:gd name="connsiteY143" fmla="*/ 46672 h 76200"/>
                  <a:gd name="connsiteX144" fmla="*/ 0 w 36194"/>
                  <a:gd name="connsiteY144" fmla="*/ 44767 h 76200"/>
                  <a:gd name="connsiteX145" fmla="*/ 1905 w 36194"/>
                  <a:gd name="connsiteY145" fmla="*/ 42863 h 76200"/>
                  <a:gd name="connsiteX146" fmla="*/ 1905 w 36194"/>
                  <a:gd name="connsiteY146" fmla="*/ 42863 h 76200"/>
                  <a:gd name="connsiteX147" fmla="*/ 1905 w 36194"/>
                  <a:gd name="connsiteY147" fmla="*/ 41910 h 76200"/>
                  <a:gd name="connsiteX148" fmla="*/ 953 w 36194"/>
                  <a:gd name="connsiteY148" fmla="*/ 40005 h 76200"/>
                  <a:gd name="connsiteX149" fmla="*/ 1905 w 36194"/>
                  <a:gd name="connsiteY149" fmla="*/ 38100 h 76200"/>
                  <a:gd name="connsiteX150" fmla="*/ 1905 w 36194"/>
                  <a:gd name="connsiteY150" fmla="*/ 38100 h 76200"/>
                  <a:gd name="connsiteX151" fmla="*/ 0 w 36194"/>
                  <a:gd name="connsiteY151" fmla="*/ 36195 h 76200"/>
                  <a:gd name="connsiteX152" fmla="*/ 1905 w 36194"/>
                  <a:gd name="connsiteY152" fmla="*/ 34290 h 76200"/>
                  <a:gd name="connsiteX153" fmla="*/ 2857 w 36194"/>
                  <a:gd name="connsiteY153" fmla="*/ 34290 h 76200"/>
                  <a:gd name="connsiteX154" fmla="*/ 3810 w 36194"/>
                  <a:gd name="connsiteY154" fmla="*/ 34290 h 76200"/>
                  <a:gd name="connsiteX155" fmla="*/ 3810 w 36194"/>
                  <a:gd name="connsiteY155" fmla="*/ 33338 h 76200"/>
                  <a:gd name="connsiteX156" fmla="*/ 2857 w 36194"/>
                  <a:gd name="connsiteY156" fmla="*/ 31433 h 76200"/>
                  <a:gd name="connsiteX157" fmla="*/ 4763 w 36194"/>
                  <a:gd name="connsiteY157" fmla="*/ 29527 h 76200"/>
                  <a:gd name="connsiteX158" fmla="*/ 4763 w 36194"/>
                  <a:gd name="connsiteY158" fmla="*/ 28575 h 76200"/>
                  <a:gd name="connsiteX159" fmla="*/ 3810 w 36194"/>
                  <a:gd name="connsiteY159" fmla="*/ 26670 h 76200"/>
                  <a:gd name="connsiteX160" fmla="*/ 5715 w 36194"/>
                  <a:gd name="connsiteY160" fmla="*/ 24765 h 76200"/>
                  <a:gd name="connsiteX161" fmla="*/ 6668 w 36194"/>
                  <a:gd name="connsiteY161" fmla="*/ 20002 h 76200"/>
                  <a:gd name="connsiteX162" fmla="*/ 5715 w 36194"/>
                  <a:gd name="connsiteY162" fmla="*/ 18097 h 76200"/>
                  <a:gd name="connsiteX163" fmla="*/ 7620 w 36194"/>
                  <a:gd name="connsiteY163" fmla="*/ 16192 h 76200"/>
                  <a:gd name="connsiteX164" fmla="*/ 7620 w 36194"/>
                  <a:gd name="connsiteY164" fmla="*/ 16192 h 76200"/>
                  <a:gd name="connsiteX165" fmla="*/ 7620 w 36194"/>
                  <a:gd name="connsiteY165" fmla="*/ 15240 h 76200"/>
                  <a:gd name="connsiteX166" fmla="*/ 8572 w 36194"/>
                  <a:gd name="connsiteY166" fmla="*/ 9525 h 76200"/>
                  <a:gd name="connsiteX167" fmla="*/ 13335 w 36194"/>
                  <a:gd name="connsiteY167" fmla="*/ 3810 h 76200"/>
                  <a:gd name="connsiteX168" fmla="*/ 18097 w 36194"/>
                  <a:gd name="connsiteY168" fmla="*/ 0 h 76200"/>
                  <a:gd name="connsiteX169" fmla="*/ 20003 w 36194"/>
                  <a:gd name="connsiteY169" fmla="*/ 952 h 76200"/>
                  <a:gd name="connsiteX170" fmla="*/ 20955 w 36194"/>
                  <a:gd name="connsiteY170" fmla="*/ 0 h 76200"/>
                  <a:gd name="connsiteX171" fmla="*/ 21907 w 36194"/>
                  <a:gd name="connsiteY171" fmla="*/ 1905 h 76200"/>
                  <a:gd name="connsiteX172" fmla="*/ 21907 w 36194"/>
                  <a:gd name="connsiteY172" fmla="*/ 1905 h 76200"/>
                  <a:gd name="connsiteX173" fmla="*/ 22860 w 36194"/>
                  <a:gd name="connsiteY173" fmla="*/ 4763 h 76200"/>
                  <a:gd name="connsiteX174" fmla="*/ 22860 w 36194"/>
                  <a:gd name="connsiteY174" fmla="*/ 5715 h 76200"/>
                  <a:gd name="connsiteX175" fmla="*/ 22860 w 36194"/>
                  <a:gd name="connsiteY175" fmla="*/ 5715 h 76200"/>
                  <a:gd name="connsiteX176" fmla="*/ 23813 w 36194"/>
                  <a:gd name="connsiteY176" fmla="*/ 8572 h 76200"/>
                  <a:gd name="connsiteX177" fmla="*/ 23813 w 36194"/>
                  <a:gd name="connsiteY177" fmla="*/ 9525 h 76200"/>
                  <a:gd name="connsiteX178" fmla="*/ 23813 w 36194"/>
                  <a:gd name="connsiteY178" fmla="*/ 9525 h 76200"/>
                  <a:gd name="connsiteX179" fmla="*/ 26670 w 36194"/>
                  <a:gd name="connsiteY179" fmla="*/ 13335 h 76200"/>
                  <a:gd name="connsiteX180" fmla="*/ 26670 w 36194"/>
                  <a:gd name="connsiteY180" fmla="*/ 14288 h 76200"/>
                  <a:gd name="connsiteX181" fmla="*/ 32385 w 36194"/>
                  <a:gd name="connsiteY181" fmla="*/ 17145 h 76200"/>
                  <a:gd name="connsiteX182" fmla="*/ 32385 w 36194"/>
                  <a:gd name="connsiteY182" fmla="*/ 17145 h 76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36194" h="76200">
                    <a:moveTo>
                      <a:pt x="32385" y="17145"/>
                    </a:moveTo>
                    <a:cubicBezTo>
                      <a:pt x="32385" y="18097"/>
                      <a:pt x="33338" y="19050"/>
                      <a:pt x="33338" y="20002"/>
                    </a:cubicBezTo>
                    <a:cubicBezTo>
                      <a:pt x="33338" y="20955"/>
                      <a:pt x="33338" y="20955"/>
                      <a:pt x="32385" y="21908"/>
                    </a:cubicBezTo>
                    <a:lnTo>
                      <a:pt x="32385" y="21908"/>
                    </a:lnTo>
                    <a:cubicBezTo>
                      <a:pt x="33338" y="22860"/>
                      <a:pt x="34290" y="23813"/>
                      <a:pt x="34290" y="25717"/>
                    </a:cubicBezTo>
                    <a:cubicBezTo>
                      <a:pt x="34290" y="26670"/>
                      <a:pt x="34290" y="26670"/>
                      <a:pt x="33338" y="27622"/>
                    </a:cubicBezTo>
                    <a:cubicBezTo>
                      <a:pt x="34290" y="28575"/>
                      <a:pt x="34290" y="29527"/>
                      <a:pt x="34290" y="30480"/>
                    </a:cubicBezTo>
                    <a:cubicBezTo>
                      <a:pt x="34290" y="31433"/>
                      <a:pt x="34290" y="31433"/>
                      <a:pt x="33338" y="32385"/>
                    </a:cubicBezTo>
                    <a:cubicBezTo>
                      <a:pt x="34290" y="33338"/>
                      <a:pt x="34290" y="34290"/>
                      <a:pt x="34290" y="35242"/>
                    </a:cubicBezTo>
                    <a:cubicBezTo>
                      <a:pt x="34290" y="36195"/>
                      <a:pt x="34290" y="36195"/>
                      <a:pt x="33338" y="37147"/>
                    </a:cubicBezTo>
                    <a:cubicBezTo>
                      <a:pt x="34290" y="38100"/>
                      <a:pt x="34290" y="39052"/>
                      <a:pt x="34290" y="40005"/>
                    </a:cubicBezTo>
                    <a:cubicBezTo>
                      <a:pt x="34290" y="40958"/>
                      <a:pt x="34290" y="41910"/>
                      <a:pt x="33338" y="41910"/>
                    </a:cubicBezTo>
                    <a:lnTo>
                      <a:pt x="33338" y="41910"/>
                    </a:lnTo>
                    <a:cubicBezTo>
                      <a:pt x="34290" y="42863"/>
                      <a:pt x="34290" y="43815"/>
                      <a:pt x="34290" y="44767"/>
                    </a:cubicBezTo>
                    <a:cubicBezTo>
                      <a:pt x="34290" y="44767"/>
                      <a:pt x="34290" y="45720"/>
                      <a:pt x="34290" y="45720"/>
                    </a:cubicBezTo>
                    <a:cubicBezTo>
                      <a:pt x="35243" y="46672"/>
                      <a:pt x="35243" y="47625"/>
                      <a:pt x="35243" y="48577"/>
                    </a:cubicBezTo>
                    <a:cubicBezTo>
                      <a:pt x="35243" y="48577"/>
                      <a:pt x="35243" y="49530"/>
                      <a:pt x="35243" y="49530"/>
                    </a:cubicBezTo>
                    <a:cubicBezTo>
                      <a:pt x="35243" y="49530"/>
                      <a:pt x="35243" y="50483"/>
                      <a:pt x="35243" y="50483"/>
                    </a:cubicBezTo>
                    <a:cubicBezTo>
                      <a:pt x="35243" y="51435"/>
                      <a:pt x="35243" y="51435"/>
                      <a:pt x="34290" y="52388"/>
                    </a:cubicBezTo>
                    <a:cubicBezTo>
                      <a:pt x="35243" y="52388"/>
                      <a:pt x="36195" y="53340"/>
                      <a:pt x="36195" y="55245"/>
                    </a:cubicBezTo>
                    <a:cubicBezTo>
                      <a:pt x="36195" y="56197"/>
                      <a:pt x="35243" y="57150"/>
                      <a:pt x="34290" y="57150"/>
                    </a:cubicBezTo>
                    <a:cubicBezTo>
                      <a:pt x="34290" y="57150"/>
                      <a:pt x="34290" y="58102"/>
                      <a:pt x="34290" y="59055"/>
                    </a:cubicBezTo>
                    <a:cubicBezTo>
                      <a:pt x="34290" y="60008"/>
                      <a:pt x="34290" y="60008"/>
                      <a:pt x="33338" y="60960"/>
                    </a:cubicBezTo>
                    <a:cubicBezTo>
                      <a:pt x="34290" y="61913"/>
                      <a:pt x="34290" y="61913"/>
                      <a:pt x="34290" y="62865"/>
                    </a:cubicBezTo>
                    <a:cubicBezTo>
                      <a:pt x="34290" y="63817"/>
                      <a:pt x="33338" y="64770"/>
                      <a:pt x="32385" y="64770"/>
                    </a:cubicBez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cubicBezTo>
                      <a:pt x="32385" y="65722"/>
                      <a:pt x="31432" y="66675"/>
                      <a:pt x="31432" y="66675"/>
                    </a:cubicBezTo>
                    <a:cubicBezTo>
                      <a:pt x="31432" y="66675"/>
                      <a:pt x="31432" y="66675"/>
                      <a:pt x="31432" y="66675"/>
                    </a:cubicBezTo>
                    <a:cubicBezTo>
                      <a:pt x="31432" y="67627"/>
                      <a:pt x="30480" y="68580"/>
                      <a:pt x="29528" y="68580"/>
                    </a:cubicBezTo>
                    <a:cubicBezTo>
                      <a:pt x="29528" y="68580"/>
                      <a:pt x="29528" y="68580"/>
                      <a:pt x="29528" y="68580"/>
                    </a:cubicBezTo>
                    <a:cubicBezTo>
                      <a:pt x="29528" y="69533"/>
                      <a:pt x="28575" y="70485"/>
                      <a:pt x="26670" y="70485"/>
                    </a:cubicBezTo>
                    <a:lnTo>
                      <a:pt x="26670" y="70485"/>
                    </a:lnTo>
                    <a:cubicBezTo>
                      <a:pt x="26670" y="71438"/>
                      <a:pt x="25718" y="72390"/>
                      <a:pt x="23813" y="72390"/>
                    </a:cubicBezTo>
                    <a:cubicBezTo>
                      <a:pt x="23813" y="72390"/>
                      <a:pt x="22860" y="72390"/>
                      <a:pt x="22860" y="72390"/>
                    </a:cubicBezTo>
                    <a:cubicBezTo>
                      <a:pt x="22860" y="73342"/>
                      <a:pt x="21907" y="74295"/>
                      <a:pt x="20003" y="74295"/>
                    </a:cubicBezTo>
                    <a:cubicBezTo>
                      <a:pt x="19050" y="74295"/>
                      <a:pt x="19050" y="74295"/>
                      <a:pt x="18097" y="73342"/>
                    </a:cubicBezTo>
                    <a:cubicBezTo>
                      <a:pt x="15240" y="74295"/>
                      <a:pt x="13335" y="76200"/>
                      <a:pt x="9525" y="76200"/>
                    </a:cubicBezTo>
                    <a:cubicBezTo>
                      <a:pt x="7620" y="76200"/>
                      <a:pt x="4763" y="74295"/>
                      <a:pt x="2857" y="73342"/>
                    </a:cubicBezTo>
                    <a:lnTo>
                      <a:pt x="2857" y="73342"/>
                    </a:lnTo>
                    <a:cubicBezTo>
                      <a:pt x="1905" y="73342"/>
                      <a:pt x="953" y="73342"/>
                      <a:pt x="953" y="71438"/>
                    </a:cubicBezTo>
                    <a:cubicBezTo>
                      <a:pt x="953" y="70485"/>
                      <a:pt x="953" y="69533"/>
                      <a:pt x="953" y="69533"/>
                    </a:cubicBezTo>
                    <a:cubicBezTo>
                      <a:pt x="953" y="69533"/>
                      <a:pt x="953" y="69533"/>
                      <a:pt x="953" y="68580"/>
                    </a:cubicBezTo>
                    <a:cubicBezTo>
                      <a:pt x="953" y="67627"/>
                      <a:pt x="953" y="66675"/>
                      <a:pt x="1905" y="66675"/>
                    </a:cubicBezTo>
                    <a:cubicBezTo>
                      <a:pt x="1905" y="66675"/>
                      <a:pt x="1905" y="65722"/>
                      <a:pt x="1905" y="65722"/>
                    </a:cubicBezTo>
                    <a:cubicBezTo>
                      <a:pt x="1905" y="65722"/>
                      <a:pt x="953" y="64770"/>
                      <a:pt x="953" y="64770"/>
                    </a:cubicBezTo>
                    <a:cubicBezTo>
                      <a:pt x="953" y="63817"/>
                      <a:pt x="953" y="62865"/>
                      <a:pt x="953" y="62865"/>
                    </a:cubicBezTo>
                    <a:lnTo>
                      <a:pt x="953" y="61913"/>
                    </a:lnTo>
                    <a:cubicBezTo>
                      <a:pt x="953" y="61913"/>
                      <a:pt x="0" y="60960"/>
                      <a:pt x="0" y="60960"/>
                    </a:cubicBezTo>
                    <a:cubicBezTo>
                      <a:pt x="0" y="60008"/>
                      <a:pt x="0" y="59055"/>
                      <a:pt x="953" y="59055"/>
                    </a:cubicBezTo>
                    <a:lnTo>
                      <a:pt x="953" y="59055"/>
                    </a:lnTo>
                    <a:cubicBezTo>
                      <a:pt x="0" y="59055"/>
                      <a:pt x="0" y="58102"/>
                      <a:pt x="0" y="57150"/>
                    </a:cubicBezTo>
                    <a:cubicBezTo>
                      <a:pt x="0" y="56197"/>
                      <a:pt x="0" y="55245"/>
                      <a:pt x="953" y="54292"/>
                    </a:cubicBezTo>
                    <a:cubicBezTo>
                      <a:pt x="953" y="54292"/>
                      <a:pt x="953" y="54292"/>
                      <a:pt x="953" y="54292"/>
                    </a:cubicBezTo>
                    <a:lnTo>
                      <a:pt x="953" y="54292"/>
                    </a:lnTo>
                    <a:cubicBezTo>
                      <a:pt x="0" y="54292"/>
                      <a:pt x="0" y="53340"/>
                      <a:pt x="0" y="52388"/>
                    </a:cubicBezTo>
                    <a:cubicBezTo>
                      <a:pt x="0" y="51435"/>
                      <a:pt x="953" y="50483"/>
                      <a:pt x="1905" y="50483"/>
                    </a:cubicBezTo>
                    <a:lnTo>
                      <a:pt x="1905" y="50483"/>
                    </a:lnTo>
                    <a:cubicBezTo>
                      <a:pt x="953" y="50483"/>
                      <a:pt x="0" y="49530"/>
                      <a:pt x="0" y="48577"/>
                    </a:cubicBezTo>
                    <a:cubicBezTo>
                      <a:pt x="0" y="47625"/>
                      <a:pt x="953" y="46672"/>
                      <a:pt x="1905" y="46672"/>
                    </a:cubicBezTo>
                    <a:cubicBezTo>
                      <a:pt x="1905" y="46672"/>
                      <a:pt x="1905" y="46672"/>
                      <a:pt x="1905" y="46672"/>
                    </a:cubicBezTo>
                    <a:lnTo>
                      <a:pt x="1905" y="46672"/>
                    </a:lnTo>
                    <a:cubicBezTo>
                      <a:pt x="953" y="46672"/>
                      <a:pt x="0" y="45720"/>
                      <a:pt x="0" y="44767"/>
                    </a:cubicBezTo>
                    <a:cubicBezTo>
                      <a:pt x="0" y="43815"/>
                      <a:pt x="953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lnTo>
                      <a:pt x="1905" y="41910"/>
                    </a:lnTo>
                    <a:cubicBezTo>
                      <a:pt x="1905" y="41910"/>
                      <a:pt x="953" y="40958"/>
                      <a:pt x="953" y="40005"/>
                    </a:cubicBezTo>
                    <a:cubicBezTo>
                      <a:pt x="953" y="39052"/>
                      <a:pt x="953" y="38100"/>
                      <a:pt x="1905" y="38100"/>
                    </a:cubicBezTo>
                    <a:lnTo>
                      <a:pt x="1905" y="38100"/>
                    </a:lnTo>
                    <a:cubicBezTo>
                      <a:pt x="953" y="38100"/>
                      <a:pt x="0" y="37147"/>
                      <a:pt x="0" y="36195"/>
                    </a:cubicBezTo>
                    <a:cubicBezTo>
                      <a:pt x="0" y="35242"/>
                      <a:pt x="953" y="34290"/>
                      <a:pt x="1905" y="34290"/>
                    </a:cubicBezTo>
                    <a:cubicBezTo>
                      <a:pt x="1905" y="34290"/>
                      <a:pt x="1905" y="34290"/>
                      <a:pt x="2857" y="34290"/>
                    </a:cubicBezTo>
                    <a:cubicBezTo>
                      <a:pt x="2857" y="34290"/>
                      <a:pt x="2857" y="34290"/>
                      <a:pt x="3810" y="34290"/>
                    </a:cubicBezTo>
                    <a:lnTo>
                      <a:pt x="3810" y="33338"/>
                    </a:lnTo>
                    <a:cubicBezTo>
                      <a:pt x="2857" y="33338"/>
                      <a:pt x="2857" y="32385"/>
                      <a:pt x="2857" y="31433"/>
                    </a:cubicBezTo>
                    <a:cubicBezTo>
                      <a:pt x="2857" y="30480"/>
                      <a:pt x="3810" y="29527"/>
                      <a:pt x="4763" y="29527"/>
                    </a:cubicBezTo>
                    <a:lnTo>
                      <a:pt x="4763" y="28575"/>
                    </a:lnTo>
                    <a:cubicBezTo>
                      <a:pt x="4763" y="28575"/>
                      <a:pt x="3810" y="27622"/>
                      <a:pt x="3810" y="26670"/>
                    </a:cubicBezTo>
                    <a:cubicBezTo>
                      <a:pt x="3810" y="25717"/>
                      <a:pt x="4763" y="24765"/>
                      <a:pt x="5715" y="24765"/>
                    </a:cubicBezTo>
                    <a:cubicBezTo>
                      <a:pt x="5715" y="22860"/>
                      <a:pt x="6668" y="21908"/>
                      <a:pt x="6668" y="20002"/>
                    </a:cubicBezTo>
                    <a:cubicBezTo>
                      <a:pt x="5715" y="20002"/>
                      <a:pt x="5715" y="19050"/>
                      <a:pt x="5715" y="18097"/>
                    </a:cubicBezTo>
                    <a:cubicBezTo>
                      <a:pt x="5715" y="17145"/>
                      <a:pt x="6668" y="16192"/>
                      <a:pt x="7620" y="16192"/>
                    </a:cubicBezTo>
                    <a:lnTo>
                      <a:pt x="7620" y="16192"/>
                    </a:lnTo>
                    <a:lnTo>
                      <a:pt x="7620" y="15240"/>
                    </a:lnTo>
                    <a:cubicBezTo>
                      <a:pt x="7620" y="13335"/>
                      <a:pt x="7620" y="11430"/>
                      <a:pt x="8572" y="9525"/>
                    </a:cubicBezTo>
                    <a:cubicBezTo>
                      <a:pt x="9525" y="6667"/>
                      <a:pt x="11430" y="4763"/>
                      <a:pt x="13335" y="3810"/>
                    </a:cubicBezTo>
                    <a:cubicBezTo>
                      <a:pt x="15240" y="952"/>
                      <a:pt x="16193" y="0"/>
                      <a:pt x="18097" y="0"/>
                    </a:cubicBezTo>
                    <a:cubicBezTo>
                      <a:pt x="19050" y="0"/>
                      <a:pt x="19050" y="0"/>
                      <a:pt x="20003" y="952"/>
                    </a:cubicBezTo>
                    <a:cubicBezTo>
                      <a:pt x="20003" y="0"/>
                      <a:pt x="20955" y="0"/>
                      <a:pt x="20955" y="0"/>
                    </a:cubicBezTo>
                    <a:cubicBezTo>
                      <a:pt x="21907" y="0"/>
                      <a:pt x="21907" y="952"/>
                      <a:pt x="21907" y="1905"/>
                    </a:cubicBezTo>
                    <a:cubicBezTo>
                      <a:pt x="21907" y="1905"/>
                      <a:pt x="21907" y="1905"/>
                      <a:pt x="21907" y="1905"/>
                    </a:cubicBezTo>
                    <a:cubicBezTo>
                      <a:pt x="22860" y="1905"/>
                      <a:pt x="22860" y="2858"/>
                      <a:pt x="22860" y="4763"/>
                    </a:cubicBezTo>
                    <a:cubicBezTo>
                      <a:pt x="22860" y="4763"/>
                      <a:pt x="22860" y="5715"/>
                      <a:pt x="22860" y="5715"/>
                    </a:cubicBezTo>
                    <a:lnTo>
                      <a:pt x="22860" y="5715"/>
                    </a:lnTo>
                    <a:cubicBezTo>
                      <a:pt x="23813" y="5715"/>
                      <a:pt x="23813" y="6667"/>
                      <a:pt x="23813" y="8572"/>
                    </a:cubicBezTo>
                    <a:cubicBezTo>
                      <a:pt x="23813" y="9525"/>
                      <a:pt x="23813" y="9525"/>
                      <a:pt x="23813" y="9525"/>
                    </a:cubicBezTo>
                    <a:lnTo>
                      <a:pt x="23813" y="9525"/>
                    </a:lnTo>
                    <a:cubicBezTo>
                      <a:pt x="25718" y="9525"/>
                      <a:pt x="26670" y="11430"/>
                      <a:pt x="26670" y="13335"/>
                    </a:cubicBezTo>
                    <a:cubicBezTo>
                      <a:pt x="26670" y="13335"/>
                      <a:pt x="26670" y="14288"/>
                      <a:pt x="26670" y="14288"/>
                    </a:cubicBezTo>
                    <a:cubicBezTo>
                      <a:pt x="31432" y="14288"/>
                      <a:pt x="32385" y="15240"/>
                      <a:pt x="32385" y="17145"/>
                    </a:cubicBezTo>
                    <a:cubicBezTo>
                      <a:pt x="32385" y="17145"/>
                      <a:pt x="32385" y="17145"/>
                      <a:pt x="32385" y="17145"/>
                    </a:cubicBezTo>
                    <a:close/>
                  </a:path>
                </a:pathLst>
              </a:custGeom>
              <a:solidFill>
                <a:srgbClr val="56904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90" name="Freeform: Shape 589">
                <a:extLst>
                  <a:ext uri="{FF2B5EF4-FFF2-40B4-BE49-F238E27FC236}">
                    <a16:creationId xmlns:a16="http://schemas.microsoft.com/office/drawing/2014/main" id="{E91DE8FD-628C-4521-A9FF-D24943DCA0BE}"/>
                  </a:ext>
                </a:extLst>
              </p:cNvPr>
              <p:cNvSpPr/>
              <p:nvPr/>
            </p:nvSpPr>
            <p:spPr>
              <a:xfrm>
                <a:off x="5850254" y="3210877"/>
                <a:ext cx="27622" cy="54292"/>
              </a:xfrm>
              <a:custGeom>
                <a:avLst/>
                <a:gdLst>
                  <a:gd name="connsiteX0" fmla="*/ 20002 w 27622"/>
                  <a:gd name="connsiteY0" fmla="*/ 6667 h 54292"/>
                  <a:gd name="connsiteX1" fmla="*/ 20002 w 27622"/>
                  <a:gd name="connsiteY1" fmla="*/ 6667 h 54292"/>
                  <a:gd name="connsiteX2" fmla="*/ 20002 w 27622"/>
                  <a:gd name="connsiteY2" fmla="*/ 7620 h 54292"/>
                  <a:gd name="connsiteX3" fmla="*/ 20002 w 27622"/>
                  <a:gd name="connsiteY3" fmla="*/ 7620 h 54292"/>
                  <a:gd name="connsiteX4" fmla="*/ 20955 w 27622"/>
                  <a:gd name="connsiteY4" fmla="*/ 9525 h 54292"/>
                  <a:gd name="connsiteX5" fmla="*/ 20955 w 27622"/>
                  <a:gd name="connsiteY5" fmla="*/ 10477 h 54292"/>
                  <a:gd name="connsiteX6" fmla="*/ 20955 w 27622"/>
                  <a:gd name="connsiteY6" fmla="*/ 10477 h 54292"/>
                  <a:gd name="connsiteX7" fmla="*/ 22860 w 27622"/>
                  <a:gd name="connsiteY7" fmla="*/ 13335 h 54292"/>
                  <a:gd name="connsiteX8" fmla="*/ 22860 w 27622"/>
                  <a:gd name="connsiteY8" fmla="*/ 14288 h 54292"/>
                  <a:gd name="connsiteX9" fmla="*/ 23813 w 27622"/>
                  <a:gd name="connsiteY9" fmla="*/ 16192 h 54292"/>
                  <a:gd name="connsiteX10" fmla="*/ 25717 w 27622"/>
                  <a:gd name="connsiteY10" fmla="*/ 19050 h 54292"/>
                  <a:gd name="connsiteX11" fmla="*/ 24765 w 27622"/>
                  <a:gd name="connsiteY11" fmla="*/ 20955 h 54292"/>
                  <a:gd name="connsiteX12" fmla="*/ 24765 w 27622"/>
                  <a:gd name="connsiteY12" fmla="*/ 22860 h 54292"/>
                  <a:gd name="connsiteX13" fmla="*/ 23813 w 27622"/>
                  <a:gd name="connsiteY13" fmla="*/ 23813 h 54292"/>
                  <a:gd name="connsiteX14" fmla="*/ 23813 w 27622"/>
                  <a:gd name="connsiteY14" fmla="*/ 23813 h 54292"/>
                  <a:gd name="connsiteX15" fmla="*/ 24765 w 27622"/>
                  <a:gd name="connsiteY15" fmla="*/ 25717 h 54292"/>
                  <a:gd name="connsiteX16" fmla="*/ 24765 w 27622"/>
                  <a:gd name="connsiteY16" fmla="*/ 26670 h 54292"/>
                  <a:gd name="connsiteX17" fmla="*/ 25717 w 27622"/>
                  <a:gd name="connsiteY17" fmla="*/ 28575 h 54292"/>
                  <a:gd name="connsiteX18" fmla="*/ 25717 w 27622"/>
                  <a:gd name="connsiteY18" fmla="*/ 29527 h 54292"/>
                  <a:gd name="connsiteX19" fmla="*/ 26670 w 27622"/>
                  <a:gd name="connsiteY19" fmla="*/ 31432 h 54292"/>
                  <a:gd name="connsiteX20" fmla="*/ 26670 w 27622"/>
                  <a:gd name="connsiteY20" fmla="*/ 32385 h 54292"/>
                  <a:gd name="connsiteX21" fmla="*/ 27622 w 27622"/>
                  <a:gd name="connsiteY21" fmla="*/ 34290 h 54292"/>
                  <a:gd name="connsiteX22" fmla="*/ 26670 w 27622"/>
                  <a:gd name="connsiteY22" fmla="*/ 35242 h 54292"/>
                  <a:gd name="connsiteX23" fmla="*/ 26670 w 27622"/>
                  <a:gd name="connsiteY23" fmla="*/ 35242 h 54292"/>
                  <a:gd name="connsiteX24" fmla="*/ 26670 w 27622"/>
                  <a:gd name="connsiteY24" fmla="*/ 37147 h 54292"/>
                  <a:gd name="connsiteX25" fmla="*/ 26670 w 27622"/>
                  <a:gd name="connsiteY25" fmla="*/ 38100 h 54292"/>
                  <a:gd name="connsiteX26" fmla="*/ 26670 w 27622"/>
                  <a:gd name="connsiteY26" fmla="*/ 40005 h 54292"/>
                  <a:gd name="connsiteX27" fmla="*/ 26670 w 27622"/>
                  <a:gd name="connsiteY27" fmla="*/ 40005 h 54292"/>
                  <a:gd name="connsiteX28" fmla="*/ 26670 w 27622"/>
                  <a:gd name="connsiteY28" fmla="*/ 40957 h 54292"/>
                  <a:gd name="connsiteX29" fmla="*/ 25717 w 27622"/>
                  <a:gd name="connsiteY29" fmla="*/ 41910 h 54292"/>
                  <a:gd name="connsiteX30" fmla="*/ 26670 w 27622"/>
                  <a:gd name="connsiteY30" fmla="*/ 43815 h 54292"/>
                  <a:gd name="connsiteX31" fmla="*/ 25717 w 27622"/>
                  <a:gd name="connsiteY31" fmla="*/ 44767 h 54292"/>
                  <a:gd name="connsiteX32" fmla="*/ 25717 w 27622"/>
                  <a:gd name="connsiteY32" fmla="*/ 45720 h 54292"/>
                  <a:gd name="connsiteX33" fmla="*/ 24765 w 27622"/>
                  <a:gd name="connsiteY33" fmla="*/ 46672 h 54292"/>
                  <a:gd name="connsiteX34" fmla="*/ 24765 w 27622"/>
                  <a:gd name="connsiteY34" fmla="*/ 47625 h 54292"/>
                  <a:gd name="connsiteX35" fmla="*/ 23813 w 27622"/>
                  <a:gd name="connsiteY35" fmla="*/ 48577 h 54292"/>
                  <a:gd name="connsiteX36" fmla="*/ 23813 w 27622"/>
                  <a:gd name="connsiteY36" fmla="*/ 48577 h 54292"/>
                  <a:gd name="connsiteX37" fmla="*/ 23813 w 27622"/>
                  <a:gd name="connsiteY37" fmla="*/ 48577 h 54292"/>
                  <a:gd name="connsiteX38" fmla="*/ 23813 w 27622"/>
                  <a:gd name="connsiteY38" fmla="*/ 48577 h 54292"/>
                  <a:gd name="connsiteX39" fmla="*/ 23813 w 27622"/>
                  <a:gd name="connsiteY39" fmla="*/ 48577 h 54292"/>
                  <a:gd name="connsiteX40" fmla="*/ 23813 w 27622"/>
                  <a:gd name="connsiteY40" fmla="*/ 48577 h 54292"/>
                  <a:gd name="connsiteX41" fmla="*/ 23813 w 27622"/>
                  <a:gd name="connsiteY41" fmla="*/ 48577 h 54292"/>
                  <a:gd name="connsiteX42" fmla="*/ 23813 w 27622"/>
                  <a:gd name="connsiteY42" fmla="*/ 48577 h 54292"/>
                  <a:gd name="connsiteX43" fmla="*/ 23813 w 27622"/>
                  <a:gd name="connsiteY43" fmla="*/ 48577 h 54292"/>
                  <a:gd name="connsiteX44" fmla="*/ 23813 w 27622"/>
                  <a:gd name="connsiteY44" fmla="*/ 48577 h 54292"/>
                  <a:gd name="connsiteX45" fmla="*/ 23813 w 27622"/>
                  <a:gd name="connsiteY45" fmla="*/ 48577 h 54292"/>
                  <a:gd name="connsiteX46" fmla="*/ 23813 w 27622"/>
                  <a:gd name="connsiteY46" fmla="*/ 48577 h 54292"/>
                  <a:gd name="connsiteX47" fmla="*/ 23813 w 27622"/>
                  <a:gd name="connsiteY47" fmla="*/ 48577 h 54292"/>
                  <a:gd name="connsiteX48" fmla="*/ 23813 w 27622"/>
                  <a:gd name="connsiteY48" fmla="*/ 48577 h 54292"/>
                  <a:gd name="connsiteX49" fmla="*/ 23813 w 27622"/>
                  <a:gd name="connsiteY49" fmla="*/ 48577 h 54292"/>
                  <a:gd name="connsiteX50" fmla="*/ 23813 w 27622"/>
                  <a:gd name="connsiteY50" fmla="*/ 48577 h 54292"/>
                  <a:gd name="connsiteX51" fmla="*/ 23813 w 27622"/>
                  <a:gd name="connsiteY51" fmla="*/ 48577 h 54292"/>
                  <a:gd name="connsiteX52" fmla="*/ 23813 w 27622"/>
                  <a:gd name="connsiteY52" fmla="*/ 48577 h 54292"/>
                  <a:gd name="connsiteX53" fmla="*/ 23813 w 27622"/>
                  <a:gd name="connsiteY53" fmla="*/ 48577 h 54292"/>
                  <a:gd name="connsiteX54" fmla="*/ 23813 w 27622"/>
                  <a:gd name="connsiteY54" fmla="*/ 48577 h 54292"/>
                  <a:gd name="connsiteX55" fmla="*/ 23813 w 27622"/>
                  <a:gd name="connsiteY55" fmla="*/ 48577 h 54292"/>
                  <a:gd name="connsiteX56" fmla="*/ 23813 w 27622"/>
                  <a:gd name="connsiteY56" fmla="*/ 48577 h 54292"/>
                  <a:gd name="connsiteX57" fmla="*/ 23813 w 27622"/>
                  <a:gd name="connsiteY57" fmla="*/ 48577 h 54292"/>
                  <a:gd name="connsiteX58" fmla="*/ 23813 w 27622"/>
                  <a:gd name="connsiteY58" fmla="*/ 48577 h 54292"/>
                  <a:gd name="connsiteX59" fmla="*/ 23813 w 27622"/>
                  <a:gd name="connsiteY59" fmla="*/ 48577 h 54292"/>
                  <a:gd name="connsiteX60" fmla="*/ 23813 w 27622"/>
                  <a:gd name="connsiteY60" fmla="*/ 48577 h 54292"/>
                  <a:gd name="connsiteX61" fmla="*/ 23813 w 27622"/>
                  <a:gd name="connsiteY61" fmla="*/ 48577 h 54292"/>
                  <a:gd name="connsiteX62" fmla="*/ 23813 w 27622"/>
                  <a:gd name="connsiteY62" fmla="*/ 48577 h 54292"/>
                  <a:gd name="connsiteX63" fmla="*/ 23813 w 27622"/>
                  <a:gd name="connsiteY63" fmla="*/ 48577 h 54292"/>
                  <a:gd name="connsiteX64" fmla="*/ 23813 w 27622"/>
                  <a:gd name="connsiteY64" fmla="*/ 48577 h 54292"/>
                  <a:gd name="connsiteX65" fmla="*/ 23813 w 27622"/>
                  <a:gd name="connsiteY65" fmla="*/ 48577 h 54292"/>
                  <a:gd name="connsiteX66" fmla="*/ 23813 w 27622"/>
                  <a:gd name="connsiteY66" fmla="*/ 48577 h 54292"/>
                  <a:gd name="connsiteX67" fmla="*/ 23813 w 27622"/>
                  <a:gd name="connsiteY67" fmla="*/ 48577 h 54292"/>
                  <a:gd name="connsiteX68" fmla="*/ 23813 w 27622"/>
                  <a:gd name="connsiteY68" fmla="*/ 48577 h 54292"/>
                  <a:gd name="connsiteX69" fmla="*/ 23813 w 27622"/>
                  <a:gd name="connsiteY69" fmla="*/ 48577 h 54292"/>
                  <a:gd name="connsiteX70" fmla="*/ 23813 w 27622"/>
                  <a:gd name="connsiteY70" fmla="*/ 48577 h 54292"/>
                  <a:gd name="connsiteX71" fmla="*/ 23813 w 27622"/>
                  <a:gd name="connsiteY71" fmla="*/ 48577 h 54292"/>
                  <a:gd name="connsiteX72" fmla="*/ 23813 w 27622"/>
                  <a:gd name="connsiteY72" fmla="*/ 48577 h 54292"/>
                  <a:gd name="connsiteX73" fmla="*/ 23813 w 27622"/>
                  <a:gd name="connsiteY73" fmla="*/ 48577 h 54292"/>
                  <a:gd name="connsiteX74" fmla="*/ 23813 w 27622"/>
                  <a:gd name="connsiteY74" fmla="*/ 48577 h 54292"/>
                  <a:gd name="connsiteX75" fmla="*/ 23813 w 27622"/>
                  <a:gd name="connsiteY75" fmla="*/ 48577 h 54292"/>
                  <a:gd name="connsiteX76" fmla="*/ 23813 w 27622"/>
                  <a:gd name="connsiteY76" fmla="*/ 48577 h 54292"/>
                  <a:gd name="connsiteX77" fmla="*/ 23813 w 27622"/>
                  <a:gd name="connsiteY77" fmla="*/ 48577 h 54292"/>
                  <a:gd name="connsiteX78" fmla="*/ 23813 w 27622"/>
                  <a:gd name="connsiteY78" fmla="*/ 48577 h 54292"/>
                  <a:gd name="connsiteX79" fmla="*/ 23813 w 27622"/>
                  <a:gd name="connsiteY79" fmla="*/ 48577 h 54292"/>
                  <a:gd name="connsiteX80" fmla="*/ 23813 w 27622"/>
                  <a:gd name="connsiteY80" fmla="*/ 48577 h 54292"/>
                  <a:gd name="connsiteX81" fmla="*/ 23813 w 27622"/>
                  <a:gd name="connsiteY81" fmla="*/ 48577 h 54292"/>
                  <a:gd name="connsiteX82" fmla="*/ 23813 w 27622"/>
                  <a:gd name="connsiteY82" fmla="*/ 48577 h 54292"/>
                  <a:gd name="connsiteX83" fmla="*/ 23813 w 27622"/>
                  <a:gd name="connsiteY83" fmla="*/ 48577 h 54292"/>
                  <a:gd name="connsiteX84" fmla="*/ 23813 w 27622"/>
                  <a:gd name="connsiteY84" fmla="*/ 48577 h 54292"/>
                  <a:gd name="connsiteX85" fmla="*/ 23813 w 27622"/>
                  <a:gd name="connsiteY85" fmla="*/ 48577 h 54292"/>
                  <a:gd name="connsiteX86" fmla="*/ 23813 w 27622"/>
                  <a:gd name="connsiteY86" fmla="*/ 48577 h 54292"/>
                  <a:gd name="connsiteX87" fmla="*/ 23813 w 27622"/>
                  <a:gd name="connsiteY87" fmla="*/ 48577 h 54292"/>
                  <a:gd name="connsiteX88" fmla="*/ 23813 w 27622"/>
                  <a:gd name="connsiteY88" fmla="*/ 48577 h 54292"/>
                  <a:gd name="connsiteX89" fmla="*/ 23813 w 27622"/>
                  <a:gd name="connsiteY89" fmla="*/ 48577 h 54292"/>
                  <a:gd name="connsiteX90" fmla="*/ 23813 w 27622"/>
                  <a:gd name="connsiteY90" fmla="*/ 48577 h 54292"/>
                  <a:gd name="connsiteX91" fmla="*/ 23813 w 27622"/>
                  <a:gd name="connsiteY91" fmla="*/ 48577 h 54292"/>
                  <a:gd name="connsiteX92" fmla="*/ 23813 w 27622"/>
                  <a:gd name="connsiteY92" fmla="*/ 48577 h 54292"/>
                  <a:gd name="connsiteX93" fmla="*/ 23813 w 27622"/>
                  <a:gd name="connsiteY93" fmla="*/ 48577 h 54292"/>
                  <a:gd name="connsiteX94" fmla="*/ 23813 w 27622"/>
                  <a:gd name="connsiteY94" fmla="*/ 48577 h 54292"/>
                  <a:gd name="connsiteX95" fmla="*/ 23813 w 27622"/>
                  <a:gd name="connsiteY95" fmla="*/ 48577 h 54292"/>
                  <a:gd name="connsiteX96" fmla="*/ 23813 w 27622"/>
                  <a:gd name="connsiteY96" fmla="*/ 48577 h 54292"/>
                  <a:gd name="connsiteX97" fmla="*/ 23813 w 27622"/>
                  <a:gd name="connsiteY97" fmla="*/ 48577 h 54292"/>
                  <a:gd name="connsiteX98" fmla="*/ 23813 w 27622"/>
                  <a:gd name="connsiteY98" fmla="*/ 48577 h 54292"/>
                  <a:gd name="connsiteX99" fmla="*/ 23813 w 27622"/>
                  <a:gd name="connsiteY99" fmla="*/ 48577 h 54292"/>
                  <a:gd name="connsiteX100" fmla="*/ 23813 w 27622"/>
                  <a:gd name="connsiteY100" fmla="*/ 48577 h 54292"/>
                  <a:gd name="connsiteX101" fmla="*/ 23813 w 27622"/>
                  <a:gd name="connsiteY101" fmla="*/ 48577 h 54292"/>
                  <a:gd name="connsiteX102" fmla="*/ 23813 w 27622"/>
                  <a:gd name="connsiteY102" fmla="*/ 48577 h 54292"/>
                  <a:gd name="connsiteX103" fmla="*/ 23813 w 27622"/>
                  <a:gd name="connsiteY103" fmla="*/ 48577 h 54292"/>
                  <a:gd name="connsiteX104" fmla="*/ 23813 w 27622"/>
                  <a:gd name="connsiteY104" fmla="*/ 48577 h 54292"/>
                  <a:gd name="connsiteX105" fmla="*/ 23813 w 27622"/>
                  <a:gd name="connsiteY105" fmla="*/ 48577 h 54292"/>
                  <a:gd name="connsiteX106" fmla="*/ 23813 w 27622"/>
                  <a:gd name="connsiteY106" fmla="*/ 48577 h 54292"/>
                  <a:gd name="connsiteX107" fmla="*/ 23813 w 27622"/>
                  <a:gd name="connsiteY107" fmla="*/ 48577 h 54292"/>
                  <a:gd name="connsiteX108" fmla="*/ 23813 w 27622"/>
                  <a:gd name="connsiteY108" fmla="*/ 48577 h 54292"/>
                  <a:gd name="connsiteX109" fmla="*/ 23813 w 27622"/>
                  <a:gd name="connsiteY109" fmla="*/ 48577 h 54292"/>
                  <a:gd name="connsiteX110" fmla="*/ 23813 w 27622"/>
                  <a:gd name="connsiteY110" fmla="*/ 48577 h 54292"/>
                  <a:gd name="connsiteX111" fmla="*/ 23813 w 27622"/>
                  <a:gd name="connsiteY111" fmla="*/ 48577 h 54292"/>
                  <a:gd name="connsiteX112" fmla="*/ 23813 w 27622"/>
                  <a:gd name="connsiteY112" fmla="*/ 48577 h 54292"/>
                  <a:gd name="connsiteX113" fmla="*/ 23813 w 27622"/>
                  <a:gd name="connsiteY113" fmla="*/ 48577 h 54292"/>
                  <a:gd name="connsiteX114" fmla="*/ 23813 w 27622"/>
                  <a:gd name="connsiteY114" fmla="*/ 48577 h 54292"/>
                  <a:gd name="connsiteX115" fmla="*/ 23813 w 27622"/>
                  <a:gd name="connsiteY115" fmla="*/ 48577 h 54292"/>
                  <a:gd name="connsiteX116" fmla="*/ 23813 w 27622"/>
                  <a:gd name="connsiteY116" fmla="*/ 48577 h 54292"/>
                  <a:gd name="connsiteX117" fmla="*/ 23813 w 27622"/>
                  <a:gd name="connsiteY117" fmla="*/ 48577 h 54292"/>
                  <a:gd name="connsiteX118" fmla="*/ 23813 w 27622"/>
                  <a:gd name="connsiteY118" fmla="*/ 48577 h 54292"/>
                  <a:gd name="connsiteX119" fmla="*/ 23813 w 27622"/>
                  <a:gd name="connsiteY119" fmla="*/ 48577 h 54292"/>
                  <a:gd name="connsiteX120" fmla="*/ 22860 w 27622"/>
                  <a:gd name="connsiteY120" fmla="*/ 49530 h 54292"/>
                  <a:gd name="connsiteX121" fmla="*/ 22860 w 27622"/>
                  <a:gd name="connsiteY121" fmla="*/ 49530 h 54292"/>
                  <a:gd name="connsiteX122" fmla="*/ 21907 w 27622"/>
                  <a:gd name="connsiteY122" fmla="*/ 50482 h 54292"/>
                  <a:gd name="connsiteX123" fmla="*/ 21907 w 27622"/>
                  <a:gd name="connsiteY123" fmla="*/ 50482 h 54292"/>
                  <a:gd name="connsiteX124" fmla="*/ 20002 w 27622"/>
                  <a:gd name="connsiteY124" fmla="*/ 52388 h 54292"/>
                  <a:gd name="connsiteX125" fmla="*/ 20002 w 27622"/>
                  <a:gd name="connsiteY125" fmla="*/ 52388 h 54292"/>
                  <a:gd name="connsiteX126" fmla="*/ 18097 w 27622"/>
                  <a:gd name="connsiteY126" fmla="*/ 53340 h 54292"/>
                  <a:gd name="connsiteX127" fmla="*/ 18097 w 27622"/>
                  <a:gd name="connsiteY127" fmla="*/ 53340 h 54292"/>
                  <a:gd name="connsiteX128" fmla="*/ 17145 w 27622"/>
                  <a:gd name="connsiteY128" fmla="*/ 54292 h 54292"/>
                  <a:gd name="connsiteX129" fmla="*/ 16192 w 27622"/>
                  <a:gd name="connsiteY129" fmla="*/ 53340 h 54292"/>
                  <a:gd name="connsiteX130" fmla="*/ 11430 w 27622"/>
                  <a:gd name="connsiteY130" fmla="*/ 54292 h 54292"/>
                  <a:gd name="connsiteX131" fmla="*/ 1905 w 27622"/>
                  <a:gd name="connsiteY131" fmla="*/ 47625 h 54292"/>
                  <a:gd name="connsiteX132" fmla="*/ 1905 w 27622"/>
                  <a:gd name="connsiteY132" fmla="*/ 47625 h 54292"/>
                  <a:gd name="connsiteX133" fmla="*/ 1905 w 27622"/>
                  <a:gd name="connsiteY133" fmla="*/ 47625 h 54292"/>
                  <a:gd name="connsiteX134" fmla="*/ 952 w 27622"/>
                  <a:gd name="connsiteY134" fmla="*/ 43815 h 54292"/>
                  <a:gd name="connsiteX135" fmla="*/ 1905 w 27622"/>
                  <a:gd name="connsiteY135" fmla="*/ 42863 h 54292"/>
                  <a:gd name="connsiteX136" fmla="*/ 1905 w 27622"/>
                  <a:gd name="connsiteY136" fmla="*/ 42863 h 54292"/>
                  <a:gd name="connsiteX137" fmla="*/ 1905 w 27622"/>
                  <a:gd name="connsiteY137" fmla="*/ 41910 h 54292"/>
                  <a:gd name="connsiteX138" fmla="*/ 952 w 27622"/>
                  <a:gd name="connsiteY138" fmla="*/ 40005 h 54292"/>
                  <a:gd name="connsiteX139" fmla="*/ 1905 w 27622"/>
                  <a:gd name="connsiteY139" fmla="*/ 38100 h 54292"/>
                  <a:gd name="connsiteX140" fmla="*/ 1905 w 27622"/>
                  <a:gd name="connsiteY140" fmla="*/ 38100 h 54292"/>
                  <a:gd name="connsiteX141" fmla="*/ 0 w 27622"/>
                  <a:gd name="connsiteY141" fmla="*/ 36195 h 54292"/>
                  <a:gd name="connsiteX142" fmla="*/ 1905 w 27622"/>
                  <a:gd name="connsiteY142" fmla="*/ 34290 h 54292"/>
                  <a:gd name="connsiteX143" fmla="*/ 2857 w 27622"/>
                  <a:gd name="connsiteY143" fmla="*/ 34290 h 54292"/>
                  <a:gd name="connsiteX144" fmla="*/ 3810 w 27622"/>
                  <a:gd name="connsiteY144" fmla="*/ 34290 h 54292"/>
                  <a:gd name="connsiteX145" fmla="*/ 3810 w 27622"/>
                  <a:gd name="connsiteY145" fmla="*/ 33338 h 54292"/>
                  <a:gd name="connsiteX146" fmla="*/ 2857 w 27622"/>
                  <a:gd name="connsiteY146" fmla="*/ 31432 h 54292"/>
                  <a:gd name="connsiteX147" fmla="*/ 4763 w 27622"/>
                  <a:gd name="connsiteY147" fmla="*/ 29527 h 54292"/>
                  <a:gd name="connsiteX148" fmla="*/ 4763 w 27622"/>
                  <a:gd name="connsiteY148" fmla="*/ 28575 h 54292"/>
                  <a:gd name="connsiteX149" fmla="*/ 3810 w 27622"/>
                  <a:gd name="connsiteY149" fmla="*/ 26670 h 54292"/>
                  <a:gd name="connsiteX150" fmla="*/ 5715 w 27622"/>
                  <a:gd name="connsiteY150" fmla="*/ 24765 h 54292"/>
                  <a:gd name="connsiteX151" fmla="*/ 6667 w 27622"/>
                  <a:gd name="connsiteY151" fmla="*/ 20002 h 54292"/>
                  <a:gd name="connsiteX152" fmla="*/ 5715 w 27622"/>
                  <a:gd name="connsiteY152" fmla="*/ 18097 h 54292"/>
                  <a:gd name="connsiteX153" fmla="*/ 7620 w 27622"/>
                  <a:gd name="connsiteY153" fmla="*/ 16192 h 54292"/>
                  <a:gd name="connsiteX154" fmla="*/ 7620 w 27622"/>
                  <a:gd name="connsiteY154" fmla="*/ 16192 h 54292"/>
                  <a:gd name="connsiteX155" fmla="*/ 7620 w 27622"/>
                  <a:gd name="connsiteY155" fmla="*/ 15240 h 54292"/>
                  <a:gd name="connsiteX156" fmla="*/ 8572 w 27622"/>
                  <a:gd name="connsiteY156" fmla="*/ 9525 h 54292"/>
                  <a:gd name="connsiteX157" fmla="*/ 13335 w 27622"/>
                  <a:gd name="connsiteY157" fmla="*/ 3810 h 54292"/>
                  <a:gd name="connsiteX158" fmla="*/ 18097 w 27622"/>
                  <a:gd name="connsiteY158" fmla="*/ 0 h 54292"/>
                  <a:gd name="connsiteX159" fmla="*/ 20002 w 27622"/>
                  <a:gd name="connsiteY159" fmla="*/ 6667 h 5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</a:cxnLst>
                <a:rect l="l" t="t" r="r" b="b"/>
                <a:pathLst>
                  <a:path w="27622" h="54292">
                    <a:moveTo>
                      <a:pt x="20002" y="6667"/>
                    </a:moveTo>
                    <a:cubicBezTo>
                      <a:pt x="20002" y="6667"/>
                      <a:pt x="20002" y="7620"/>
                      <a:pt x="20002" y="6667"/>
                    </a:cubicBezTo>
                    <a:cubicBezTo>
                      <a:pt x="20002" y="7620"/>
                      <a:pt x="20002" y="7620"/>
                      <a:pt x="20002" y="7620"/>
                    </a:cubicBezTo>
                    <a:lnTo>
                      <a:pt x="20002" y="7620"/>
                    </a:lnTo>
                    <a:cubicBezTo>
                      <a:pt x="20955" y="7620"/>
                      <a:pt x="20955" y="8572"/>
                      <a:pt x="20955" y="9525"/>
                    </a:cubicBezTo>
                    <a:cubicBezTo>
                      <a:pt x="20955" y="9525"/>
                      <a:pt x="20955" y="10477"/>
                      <a:pt x="20955" y="10477"/>
                    </a:cubicBezTo>
                    <a:lnTo>
                      <a:pt x="20955" y="10477"/>
                    </a:lnTo>
                    <a:cubicBezTo>
                      <a:pt x="21907" y="10477"/>
                      <a:pt x="22860" y="11430"/>
                      <a:pt x="22860" y="13335"/>
                    </a:cubicBezTo>
                    <a:cubicBezTo>
                      <a:pt x="22860" y="13335"/>
                      <a:pt x="22860" y="14288"/>
                      <a:pt x="22860" y="14288"/>
                    </a:cubicBezTo>
                    <a:cubicBezTo>
                      <a:pt x="23813" y="14288"/>
                      <a:pt x="23813" y="15240"/>
                      <a:pt x="23813" y="16192"/>
                    </a:cubicBezTo>
                    <a:cubicBezTo>
                      <a:pt x="24765" y="16192"/>
                      <a:pt x="25717" y="17145"/>
                      <a:pt x="25717" y="19050"/>
                    </a:cubicBezTo>
                    <a:cubicBezTo>
                      <a:pt x="25717" y="20002"/>
                      <a:pt x="25717" y="20002"/>
                      <a:pt x="24765" y="20955"/>
                    </a:cubicBezTo>
                    <a:cubicBezTo>
                      <a:pt x="24765" y="20955"/>
                      <a:pt x="24765" y="21907"/>
                      <a:pt x="24765" y="22860"/>
                    </a:cubicBezTo>
                    <a:cubicBezTo>
                      <a:pt x="24765" y="23813"/>
                      <a:pt x="24765" y="23813"/>
                      <a:pt x="23813" y="23813"/>
                    </a:cubicBezTo>
                    <a:lnTo>
                      <a:pt x="23813" y="23813"/>
                    </a:lnTo>
                    <a:cubicBezTo>
                      <a:pt x="24765" y="23813"/>
                      <a:pt x="24765" y="24765"/>
                      <a:pt x="24765" y="25717"/>
                    </a:cubicBezTo>
                    <a:cubicBezTo>
                      <a:pt x="24765" y="25717"/>
                      <a:pt x="24765" y="26670"/>
                      <a:pt x="24765" y="26670"/>
                    </a:cubicBezTo>
                    <a:cubicBezTo>
                      <a:pt x="24765" y="26670"/>
                      <a:pt x="25717" y="27622"/>
                      <a:pt x="25717" y="28575"/>
                    </a:cubicBezTo>
                    <a:cubicBezTo>
                      <a:pt x="25717" y="28575"/>
                      <a:pt x="25717" y="29527"/>
                      <a:pt x="25717" y="29527"/>
                    </a:cubicBezTo>
                    <a:cubicBezTo>
                      <a:pt x="25717" y="29527"/>
                      <a:pt x="26670" y="30480"/>
                      <a:pt x="26670" y="31432"/>
                    </a:cubicBezTo>
                    <a:cubicBezTo>
                      <a:pt x="26670" y="31432"/>
                      <a:pt x="26670" y="32385"/>
                      <a:pt x="26670" y="32385"/>
                    </a:cubicBezTo>
                    <a:cubicBezTo>
                      <a:pt x="26670" y="32385"/>
                      <a:pt x="27622" y="33338"/>
                      <a:pt x="27622" y="34290"/>
                    </a:cubicBezTo>
                    <a:cubicBezTo>
                      <a:pt x="27622" y="35242"/>
                      <a:pt x="27622" y="35242"/>
                      <a:pt x="26670" y="35242"/>
                    </a:cubicBezTo>
                    <a:lnTo>
                      <a:pt x="26670" y="35242"/>
                    </a:lnTo>
                    <a:cubicBezTo>
                      <a:pt x="26670" y="35242"/>
                      <a:pt x="27622" y="36195"/>
                      <a:pt x="26670" y="37147"/>
                    </a:cubicBezTo>
                    <a:cubicBezTo>
                      <a:pt x="26670" y="37147"/>
                      <a:pt x="26670" y="37147"/>
                      <a:pt x="26670" y="38100"/>
                    </a:cubicBezTo>
                    <a:cubicBezTo>
                      <a:pt x="26670" y="38100"/>
                      <a:pt x="26670" y="39052"/>
                      <a:pt x="26670" y="40005"/>
                    </a:cubicBezTo>
                    <a:cubicBezTo>
                      <a:pt x="26670" y="40005"/>
                      <a:pt x="26670" y="40005"/>
                      <a:pt x="26670" y="40005"/>
                    </a:cubicBezTo>
                    <a:cubicBezTo>
                      <a:pt x="26670" y="40005"/>
                      <a:pt x="26670" y="40957"/>
                      <a:pt x="26670" y="40957"/>
                    </a:cubicBezTo>
                    <a:cubicBezTo>
                      <a:pt x="26670" y="40957"/>
                      <a:pt x="26670" y="41910"/>
                      <a:pt x="25717" y="41910"/>
                    </a:cubicBezTo>
                    <a:cubicBezTo>
                      <a:pt x="26670" y="41910"/>
                      <a:pt x="26670" y="42863"/>
                      <a:pt x="26670" y="43815"/>
                    </a:cubicBezTo>
                    <a:cubicBezTo>
                      <a:pt x="26670" y="44767"/>
                      <a:pt x="25717" y="44767"/>
                      <a:pt x="25717" y="44767"/>
                    </a:cubicBezTo>
                    <a:cubicBezTo>
                      <a:pt x="25717" y="44767"/>
                      <a:pt x="25717" y="45720"/>
                      <a:pt x="25717" y="45720"/>
                    </a:cubicBezTo>
                    <a:cubicBezTo>
                      <a:pt x="25717" y="45720"/>
                      <a:pt x="25717" y="46672"/>
                      <a:pt x="24765" y="46672"/>
                    </a:cubicBezTo>
                    <a:cubicBezTo>
                      <a:pt x="24765" y="46672"/>
                      <a:pt x="24765" y="47625"/>
                      <a:pt x="24765" y="47625"/>
                    </a:cubicBezTo>
                    <a:cubicBezTo>
                      <a:pt x="24765" y="48577"/>
                      <a:pt x="24765" y="48577"/>
                      <a:pt x="23813" y="48577"/>
                    </a:cubicBez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cubicBezTo>
                      <a:pt x="23813" y="49530"/>
                      <a:pt x="23813" y="49530"/>
                      <a:pt x="22860" y="49530"/>
                    </a:cubicBezTo>
                    <a:cubicBezTo>
                      <a:pt x="22860" y="49530"/>
                      <a:pt x="22860" y="49530"/>
                      <a:pt x="22860" y="49530"/>
                    </a:cubicBezTo>
                    <a:cubicBezTo>
                      <a:pt x="22860" y="50482"/>
                      <a:pt x="22860" y="50482"/>
                      <a:pt x="21907" y="50482"/>
                    </a:cubicBezTo>
                    <a:cubicBezTo>
                      <a:pt x="21907" y="50482"/>
                      <a:pt x="21907" y="50482"/>
                      <a:pt x="21907" y="50482"/>
                    </a:cubicBezTo>
                    <a:cubicBezTo>
                      <a:pt x="21907" y="51435"/>
                      <a:pt x="20955" y="52388"/>
                      <a:pt x="20002" y="52388"/>
                    </a:cubicBezTo>
                    <a:lnTo>
                      <a:pt x="20002" y="52388"/>
                    </a:lnTo>
                    <a:cubicBezTo>
                      <a:pt x="20002" y="53340"/>
                      <a:pt x="19050" y="54292"/>
                      <a:pt x="18097" y="53340"/>
                    </a:cubicBezTo>
                    <a:cubicBezTo>
                      <a:pt x="18097" y="53340"/>
                      <a:pt x="18097" y="53340"/>
                      <a:pt x="18097" y="53340"/>
                    </a:cubicBezTo>
                    <a:cubicBezTo>
                      <a:pt x="18097" y="54292"/>
                      <a:pt x="17145" y="54292"/>
                      <a:pt x="17145" y="54292"/>
                    </a:cubicBezTo>
                    <a:cubicBezTo>
                      <a:pt x="17145" y="54292"/>
                      <a:pt x="16192" y="54292"/>
                      <a:pt x="16192" y="53340"/>
                    </a:cubicBezTo>
                    <a:cubicBezTo>
                      <a:pt x="14288" y="54292"/>
                      <a:pt x="13335" y="54292"/>
                      <a:pt x="11430" y="54292"/>
                    </a:cubicBezTo>
                    <a:cubicBezTo>
                      <a:pt x="6667" y="53340"/>
                      <a:pt x="3810" y="51435"/>
                      <a:pt x="1905" y="47625"/>
                    </a:cubicBezTo>
                    <a:lnTo>
                      <a:pt x="1905" y="47625"/>
                    </a:lnTo>
                    <a:lnTo>
                      <a:pt x="1905" y="47625"/>
                    </a:lnTo>
                    <a:cubicBezTo>
                      <a:pt x="1905" y="46672"/>
                      <a:pt x="952" y="45720"/>
                      <a:pt x="952" y="43815"/>
                    </a:cubicBezTo>
                    <a:cubicBezTo>
                      <a:pt x="952" y="43815"/>
                      <a:pt x="1905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lnTo>
                      <a:pt x="1905" y="41910"/>
                    </a:lnTo>
                    <a:cubicBezTo>
                      <a:pt x="1905" y="41910"/>
                      <a:pt x="952" y="40957"/>
                      <a:pt x="952" y="40005"/>
                    </a:cubicBezTo>
                    <a:cubicBezTo>
                      <a:pt x="952" y="39052"/>
                      <a:pt x="952" y="38100"/>
                      <a:pt x="1905" y="38100"/>
                    </a:cubicBezTo>
                    <a:lnTo>
                      <a:pt x="1905" y="38100"/>
                    </a:lnTo>
                    <a:cubicBezTo>
                      <a:pt x="952" y="38100"/>
                      <a:pt x="0" y="37147"/>
                      <a:pt x="0" y="36195"/>
                    </a:cubicBezTo>
                    <a:cubicBezTo>
                      <a:pt x="0" y="35242"/>
                      <a:pt x="952" y="34290"/>
                      <a:pt x="1905" y="34290"/>
                    </a:cubicBezTo>
                    <a:cubicBezTo>
                      <a:pt x="1905" y="34290"/>
                      <a:pt x="1905" y="34290"/>
                      <a:pt x="2857" y="34290"/>
                    </a:cubicBezTo>
                    <a:cubicBezTo>
                      <a:pt x="2857" y="34290"/>
                      <a:pt x="2857" y="34290"/>
                      <a:pt x="3810" y="34290"/>
                    </a:cubicBezTo>
                    <a:lnTo>
                      <a:pt x="3810" y="33338"/>
                    </a:lnTo>
                    <a:cubicBezTo>
                      <a:pt x="2857" y="33338"/>
                      <a:pt x="2857" y="32385"/>
                      <a:pt x="2857" y="31432"/>
                    </a:cubicBezTo>
                    <a:cubicBezTo>
                      <a:pt x="2857" y="30480"/>
                      <a:pt x="3810" y="29527"/>
                      <a:pt x="4763" y="29527"/>
                    </a:cubicBezTo>
                    <a:lnTo>
                      <a:pt x="4763" y="28575"/>
                    </a:lnTo>
                    <a:cubicBezTo>
                      <a:pt x="4763" y="28575"/>
                      <a:pt x="3810" y="27622"/>
                      <a:pt x="3810" y="26670"/>
                    </a:cubicBezTo>
                    <a:cubicBezTo>
                      <a:pt x="3810" y="25717"/>
                      <a:pt x="4763" y="24765"/>
                      <a:pt x="5715" y="24765"/>
                    </a:cubicBezTo>
                    <a:cubicBezTo>
                      <a:pt x="5715" y="22860"/>
                      <a:pt x="6667" y="21907"/>
                      <a:pt x="6667" y="20002"/>
                    </a:cubicBezTo>
                    <a:cubicBezTo>
                      <a:pt x="5715" y="20002"/>
                      <a:pt x="5715" y="19050"/>
                      <a:pt x="5715" y="18097"/>
                    </a:cubicBezTo>
                    <a:cubicBezTo>
                      <a:pt x="5715" y="17145"/>
                      <a:pt x="6667" y="16192"/>
                      <a:pt x="7620" y="16192"/>
                    </a:cubicBezTo>
                    <a:lnTo>
                      <a:pt x="7620" y="16192"/>
                    </a:lnTo>
                    <a:lnTo>
                      <a:pt x="7620" y="15240"/>
                    </a:lnTo>
                    <a:cubicBezTo>
                      <a:pt x="7620" y="13335"/>
                      <a:pt x="7620" y="11430"/>
                      <a:pt x="8572" y="9525"/>
                    </a:cubicBezTo>
                    <a:cubicBezTo>
                      <a:pt x="9525" y="6667"/>
                      <a:pt x="11430" y="4763"/>
                      <a:pt x="13335" y="3810"/>
                    </a:cubicBezTo>
                    <a:cubicBezTo>
                      <a:pt x="15240" y="952"/>
                      <a:pt x="16192" y="0"/>
                      <a:pt x="18097" y="0"/>
                    </a:cubicBezTo>
                    <a:cubicBezTo>
                      <a:pt x="19050" y="6667"/>
                      <a:pt x="20002" y="6667"/>
                      <a:pt x="20002" y="6667"/>
                    </a:cubicBezTo>
                    <a:close/>
                  </a:path>
                </a:pathLst>
              </a:custGeom>
              <a:solidFill>
                <a:srgbClr val="76B84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535" name="Graphic 801">
              <a:extLst>
                <a:ext uri="{FF2B5EF4-FFF2-40B4-BE49-F238E27FC236}">
                  <a16:creationId xmlns:a16="http://schemas.microsoft.com/office/drawing/2014/main" id="{9015009B-23C5-400C-A962-BE9F773BDB93}"/>
                </a:ext>
              </a:extLst>
            </p:cNvPr>
            <p:cNvGrpSpPr/>
            <p:nvPr/>
          </p:nvGrpSpPr>
          <p:grpSpPr>
            <a:xfrm>
              <a:off x="6367462" y="3500437"/>
              <a:ext cx="49529" cy="94297"/>
              <a:chOff x="6367462" y="3500437"/>
              <a:chExt cx="49529" cy="94297"/>
            </a:xfrm>
            <a:solidFill>
              <a:schemeClr val="accent1"/>
            </a:solidFill>
          </p:grpSpPr>
          <p:sp>
            <p:nvSpPr>
              <p:cNvPr id="583" name="Freeform: Shape 582">
                <a:extLst>
                  <a:ext uri="{FF2B5EF4-FFF2-40B4-BE49-F238E27FC236}">
                    <a16:creationId xmlns:a16="http://schemas.microsoft.com/office/drawing/2014/main" id="{49551CB5-9FD9-4113-9F7D-D606B7DE7596}"/>
                  </a:ext>
                </a:extLst>
              </p:cNvPr>
              <p:cNvSpPr/>
              <p:nvPr/>
            </p:nvSpPr>
            <p:spPr>
              <a:xfrm>
                <a:off x="6373177" y="3573780"/>
                <a:ext cx="43815" cy="20954"/>
              </a:xfrm>
              <a:custGeom>
                <a:avLst/>
                <a:gdLst>
                  <a:gd name="connsiteX0" fmla="*/ 43815 w 43815"/>
                  <a:gd name="connsiteY0" fmla="*/ 10478 h 20954"/>
                  <a:gd name="connsiteX1" fmla="*/ 21908 w 43815"/>
                  <a:gd name="connsiteY1" fmla="*/ 20955 h 20954"/>
                  <a:gd name="connsiteX2" fmla="*/ 0 w 43815"/>
                  <a:gd name="connsiteY2" fmla="*/ 10478 h 20954"/>
                  <a:gd name="connsiteX3" fmla="*/ 21908 w 43815"/>
                  <a:gd name="connsiteY3" fmla="*/ 0 h 20954"/>
                  <a:gd name="connsiteX4" fmla="*/ 43815 w 43815"/>
                  <a:gd name="connsiteY4" fmla="*/ 10478 h 209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3815" h="20954">
                    <a:moveTo>
                      <a:pt x="43815" y="10478"/>
                    </a:moveTo>
                    <a:cubicBezTo>
                      <a:pt x="43815" y="16264"/>
                      <a:pt x="34007" y="20955"/>
                      <a:pt x="21908" y="20955"/>
                    </a:cubicBezTo>
                    <a:cubicBezTo>
                      <a:pt x="9808" y="20955"/>
                      <a:pt x="0" y="16264"/>
                      <a:pt x="0" y="10478"/>
                    </a:cubicBezTo>
                    <a:cubicBezTo>
                      <a:pt x="0" y="4691"/>
                      <a:pt x="9809" y="0"/>
                      <a:pt x="21908" y="0"/>
                    </a:cubicBezTo>
                    <a:cubicBezTo>
                      <a:pt x="34007" y="0"/>
                      <a:pt x="43815" y="4691"/>
                      <a:pt x="43815" y="10478"/>
                    </a:cubicBezTo>
                    <a:close/>
                  </a:path>
                </a:pathLst>
              </a:custGeom>
              <a:solidFill>
                <a:srgbClr val="618D3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84" name="Freeform: Shape 583">
                <a:extLst>
                  <a:ext uri="{FF2B5EF4-FFF2-40B4-BE49-F238E27FC236}">
                    <a16:creationId xmlns:a16="http://schemas.microsoft.com/office/drawing/2014/main" id="{4A26C954-DA59-43A0-80B9-1F0DE51B808C}"/>
                  </a:ext>
                </a:extLst>
              </p:cNvPr>
              <p:cNvSpPr/>
              <p:nvPr/>
            </p:nvSpPr>
            <p:spPr>
              <a:xfrm>
                <a:off x="6367462" y="3506152"/>
                <a:ext cx="40005" cy="84772"/>
              </a:xfrm>
              <a:custGeom>
                <a:avLst/>
                <a:gdLst>
                  <a:gd name="connsiteX0" fmla="*/ 20955 w 40005"/>
                  <a:gd name="connsiteY0" fmla="*/ 0 h 84772"/>
                  <a:gd name="connsiteX1" fmla="*/ 22860 w 40005"/>
                  <a:gd name="connsiteY1" fmla="*/ 952 h 84772"/>
                  <a:gd name="connsiteX2" fmla="*/ 23813 w 40005"/>
                  <a:gd name="connsiteY2" fmla="*/ 0 h 84772"/>
                  <a:gd name="connsiteX3" fmla="*/ 24765 w 40005"/>
                  <a:gd name="connsiteY3" fmla="*/ 1905 h 84772"/>
                  <a:gd name="connsiteX4" fmla="*/ 24765 w 40005"/>
                  <a:gd name="connsiteY4" fmla="*/ 1905 h 84772"/>
                  <a:gd name="connsiteX5" fmla="*/ 25718 w 40005"/>
                  <a:gd name="connsiteY5" fmla="*/ 4763 h 84772"/>
                  <a:gd name="connsiteX6" fmla="*/ 25718 w 40005"/>
                  <a:gd name="connsiteY6" fmla="*/ 5715 h 84772"/>
                  <a:gd name="connsiteX7" fmla="*/ 25718 w 40005"/>
                  <a:gd name="connsiteY7" fmla="*/ 5715 h 84772"/>
                  <a:gd name="connsiteX8" fmla="*/ 26670 w 40005"/>
                  <a:gd name="connsiteY8" fmla="*/ 8572 h 84772"/>
                  <a:gd name="connsiteX9" fmla="*/ 26670 w 40005"/>
                  <a:gd name="connsiteY9" fmla="*/ 9525 h 84772"/>
                  <a:gd name="connsiteX10" fmla="*/ 26670 w 40005"/>
                  <a:gd name="connsiteY10" fmla="*/ 9525 h 84772"/>
                  <a:gd name="connsiteX11" fmla="*/ 29528 w 40005"/>
                  <a:gd name="connsiteY11" fmla="*/ 13335 h 84772"/>
                  <a:gd name="connsiteX12" fmla="*/ 29528 w 40005"/>
                  <a:gd name="connsiteY12" fmla="*/ 14288 h 84772"/>
                  <a:gd name="connsiteX13" fmla="*/ 31432 w 40005"/>
                  <a:gd name="connsiteY13" fmla="*/ 17145 h 84772"/>
                  <a:gd name="connsiteX14" fmla="*/ 34290 w 40005"/>
                  <a:gd name="connsiteY14" fmla="*/ 20955 h 84772"/>
                  <a:gd name="connsiteX15" fmla="*/ 33338 w 40005"/>
                  <a:gd name="connsiteY15" fmla="*/ 23813 h 84772"/>
                  <a:gd name="connsiteX16" fmla="*/ 34290 w 40005"/>
                  <a:gd name="connsiteY16" fmla="*/ 26670 h 84772"/>
                  <a:gd name="connsiteX17" fmla="*/ 33338 w 40005"/>
                  <a:gd name="connsiteY17" fmla="*/ 28575 h 84772"/>
                  <a:gd name="connsiteX18" fmla="*/ 33338 w 40005"/>
                  <a:gd name="connsiteY18" fmla="*/ 28575 h 84772"/>
                  <a:gd name="connsiteX19" fmla="*/ 35243 w 40005"/>
                  <a:gd name="connsiteY19" fmla="*/ 32385 h 84772"/>
                  <a:gd name="connsiteX20" fmla="*/ 35243 w 40005"/>
                  <a:gd name="connsiteY20" fmla="*/ 34290 h 84772"/>
                  <a:gd name="connsiteX21" fmla="*/ 36195 w 40005"/>
                  <a:gd name="connsiteY21" fmla="*/ 37147 h 84772"/>
                  <a:gd name="connsiteX22" fmla="*/ 36195 w 40005"/>
                  <a:gd name="connsiteY22" fmla="*/ 39052 h 84772"/>
                  <a:gd name="connsiteX23" fmla="*/ 37147 w 40005"/>
                  <a:gd name="connsiteY23" fmla="*/ 41910 h 84772"/>
                  <a:gd name="connsiteX24" fmla="*/ 37147 w 40005"/>
                  <a:gd name="connsiteY24" fmla="*/ 43815 h 84772"/>
                  <a:gd name="connsiteX25" fmla="*/ 38100 w 40005"/>
                  <a:gd name="connsiteY25" fmla="*/ 46672 h 84772"/>
                  <a:gd name="connsiteX26" fmla="*/ 37147 w 40005"/>
                  <a:gd name="connsiteY26" fmla="*/ 48577 h 84772"/>
                  <a:gd name="connsiteX27" fmla="*/ 37147 w 40005"/>
                  <a:gd name="connsiteY27" fmla="*/ 48577 h 84772"/>
                  <a:gd name="connsiteX28" fmla="*/ 38100 w 40005"/>
                  <a:gd name="connsiteY28" fmla="*/ 51435 h 84772"/>
                  <a:gd name="connsiteX29" fmla="*/ 38100 w 40005"/>
                  <a:gd name="connsiteY29" fmla="*/ 52388 h 84772"/>
                  <a:gd name="connsiteX30" fmla="*/ 39053 w 40005"/>
                  <a:gd name="connsiteY30" fmla="*/ 55245 h 84772"/>
                  <a:gd name="connsiteX31" fmla="*/ 39053 w 40005"/>
                  <a:gd name="connsiteY31" fmla="*/ 56197 h 84772"/>
                  <a:gd name="connsiteX32" fmla="*/ 39053 w 40005"/>
                  <a:gd name="connsiteY32" fmla="*/ 57150 h 84772"/>
                  <a:gd name="connsiteX33" fmla="*/ 38100 w 40005"/>
                  <a:gd name="connsiteY33" fmla="*/ 59055 h 84772"/>
                  <a:gd name="connsiteX34" fmla="*/ 40005 w 40005"/>
                  <a:gd name="connsiteY34" fmla="*/ 61913 h 84772"/>
                  <a:gd name="connsiteX35" fmla="*/ 38100 w 40005"/>
                  <a:gd name="connsiteY35" fmla="*/ 64770 h 84772"/>
                  <a:gd name="connsiteX36" fmla="*/ 38100 w 40005"/>
                  <a:gd name="connsiteY36" fmla="*/ 66675 h 84772"/>
                  <a:gd name="connsiteX37" fmla="*/ 37147 w 40005"/>
                  <a:gd name="connsiteY37" fmla="*/ 68580 h 84772"/>
                  <a:gd name="connsiteX38" fmla="*/ 38100 w 40005"/>
                  <a:gd name="connsiteY38" fmla="*/ 70485 h 84772"/>
                  <a:gd name="connsiteX39" fmla="*/ 37147 w 40005"/>
                  <a:gd name="connsiteY39" fmla="*/ 72390 h 84772"/>
                  <a:gd name="connsiteX40" fmla="*/ 37147 w 40005"/>
                  <a:gd name="connsiteY40" fmla="*/ 72390 h 84772"/>
                  <a:gd name="connsiteX41" fmla="*/ 37147 w 40005"/>
                  <a:gd name="connsiteY41" fmla="*/ 72390 h 84772"/>
                  <a:gd name="connsiteX42" fmla="*/ 37147 w 40005"/>
                  <a:gd name="connsiteY42" fmla="*/ 72390 h 84772"/>
                  <a:gd name="connsiteX43" fmla="*/ 37147 w 40005"/>
                  <a:gd name="connsiteY43" fmla="*/ 72390 h 84772"/>
                  <a:gd name="connsiteX44" fmla="*/ 37147 w 40005"/>
                  <a:gd name="connsiteY44" fmla="*/ 72390 h 84772"/>
                  <a:gd name="connsiteX45" fmla="*/ 37147 w 40005"/>
                  <a:gd name="connsiteY45" fmla="*/ 72390 h 84772"/>
                  <a:gd name="connsiteX46" fmla="*/ 37147 w 40005"/>
                  <a:gd name="connsiteY46" fmla="*/ 72390 h 84772"/>
                  <a:gd name="connsiteX47" fmla="*/ 37147 w 40005"/>
                  <a:gd name="connsiteY47" fmla="*/ 72390 h 84772"/>
                  <a:gd name="connsiteX48" fmla="*/ 37147 w 40005"/>
                  <a:gd name="connsiteY48" fmla="*/ 72390 h 84772"/>
                  <a:gd name="connsiteX49" fmla="*/ 37147 w 40005"/>
                  <a:gd name="connsiteY49" fmla="*/ 72390 h 84772"/>
                  <a:gd name="connsiteX50" fmla="*/ 37147 w 40005"/>
                  <a:gd name="connsiteY50" fmla="*/ 72390 h 84772"/>
                  <a:gd name="connsiteX51" fmla="*/ 37147 w 40005"/>
                  <a:gd name="connsiteY51" fmla="*/ 72390 h 84772"/>
                  <a:gd name="connsiteX52" fmla="*/ 37147 w 40005"/>
                  <a:gd name="connsiteY52" fmla="*/ 72390 h 84772"/>
                  <a:gd name="connsiteX53" fmla="*/ 37147 w 40005"/>
                  <a:gd name="connsiteY53" fmla="*/ 72390 h 84772"/>
                  <a:gd name="connsiteX54" fmla="*/ 37147 w 40005"/>
                  <a:gd name="connsiteY54" fmla="*/ 72390 h 84772"/>
                  <a:gd name="connsiteX55" fmla="*/ 37147 w 40005"/>
                  <a:gd name="connsiteY55" fmla="*/ 72390 h 84772"/>
                  <a:gd name="connsiteX56" fmla="*/ 37147 w 40005"/>
                  <a:gd name="connsiteY56" fmla="*/ 72390 h 84772"/>
                  <a:gd name="connsiteX57" fmla="*/ 37147 w 40005"/>
                  <a:gd name="connsiteY57" fmla="*/ 72390 h 84772"/>
                  <a:gd name="connsiteX58" fmla="*/ 37147 w 40005"/>
                  <a:gd name="connsiteY58" fmla="*/ 72390 h 84772"/>
                  <a:gd name="connsiteX59" fmla="*/ 37147 w 40005"/>
                  <a:gd name="connsiteY59" fmla="*/ 72390 h 84772"/>
                  <a:gd name="connsiteX60" fmla="*/ 37147 w 40005"/>
                  <a:gd name="connsiteY60" fmla="*/ 72390 h 84772"/>
                  <a:gd name="connsiteX61" fmla="*/ 37147 w 40005"/>
                  <a:gd name="connsiteY61" fmla="*/ 72390 h 84772"/>
                  <a:gd name="connsiteX62" fmla="*/ 37147 w 40005"/>
                  <a:gd name="connsiteY62" fmla="*/ 72390 h 84772"/>
                  <a:gd name="connsiteX63" fmla="*/ 37147 w 40005"/>
                  <a:gd name="connsiteY63" fmla="*/ 72390 h 84772"/>
                  <a:gd name="connsiteX64" fmla="*/ 37147 w 40005"/>
                  <a:gd name="connsiteY64" fmla="*/ 72390 h 84772"/>
                  <a:gd name="connsiteX65" fmla="*/ 37147 w 40005"/>
                  <a:gd name="connsiteY65" fmla="*/ 72390 h 84772"/>
                  <a:gd name="connsiteX66" fmla="*/ 37147 w 40005"/>
                  <a:gd name="connsiteY66" fmla="*/ 72390 h 84772"/>
                  <a:gd name="connsiteX67" fmla="*/ 37147 w 40005"/>
                  <a:gd name="connsiteY67" fmla="*/ 72390 h 84772"/>
                  <a:gd name="connsiteX68" fmla="*/ 37147 w 40005"/>
                  <a:gd name="connsiteY68" fmla="*/ 72390 h 84772"/>
                  <a:gd name="connsiteX69" fmla="*/ 37147 w 40005"/>
                  <a:gd name="connsiteY69" fmla="*/ 72390 h 84772"/>
                  <a:gd name="connsiteX70" fmla="*/ 37147 w 40005"/>
                  <a:gd name="connsiteY70" fmla="*/ 72390 h 84772"/>
                  <a:gd name="connsiteX71" fmla="*/ 37147 w 40005"/>
                  <a:gd name="connsiteY71" fmla="*/ 72390 h 84772"/>
                  <a:gd name="connsiteX72" fmla="*/ 37147 w 40005"/>
                  <a:gd name="connsiteY72" fmla="*/ 72390 h 84772"/>
                  <a:gd name="connsiteX73" fmla="*/ 37147 w 40005"/>
                  <a:gd name="connsiteY73" fmla="*/ 72390 h 84772"/>
                  <a:gd name="connsiteX74" fmla="*/ 37147 w 40005"/>
                  <a:gd name="connsiteY74" fmla="*/ 72390 h 84772"/>
                  <a:gd name="connsiteX75" fmla="*/ 37147 w 40005"/>
                  <a:gd name="connsiteY75" fmla="*/ 72390 h 84772"/>
                  <a:gd name="connsiteX76" fmla="*/ 37147 w 40005"/>
                  <a:gd name="connsiteY76" fmla="*/ 72390 h 84772"/>
                  <a:gd name="connsiteX77" fmla="*/ 37147 w 40005"/>
                  <a:gd name="connsiteY77" fmla="*/ 72390 h 84772"/>
                  <a:gd name="connsiteX78" fmla="*/ 37147 w 40005"/>
                  <a:gd name="connsiteY78" fmla="*/ 72390 h 84772"/>
                  <a:gd name="connsiteX79" fmla="*/ 37147 w 40005"/>
                  <a:gd name="connsiteY79" fmla="*/ 72390 h 84772"/>
                  <a:gd name="connsiteX80" fmla="*/ 37147 w 40005"/>
                  <a:gd name="connsiteY80" fmla="*/ 72390 h 84772"/>
                  <a:gd name="connsiteX81" fmla="*/ 37147 w 40005"/>
                  <a:gd name="connsiteY81" fmla="*/ 72390 h 84772"/>
                  <a:gd name="connsiteX82" fmla="*/ 37147 w 40005"/>
                  <a:gd name="connsiteY82" fmla="*/ 72390 h 84772"/>
                  <a:gd name="connsiteX83" fmla="*/ 37147 w 40005"/>
                  <a:gd name="connsiteY83" fmla="*/ 72390 h 84772"/>
                  <a:gd name="connsiteX84" fmla="*/ 37147 w 40005"/>
                  <a:gd name="connsiteY84" fmla="*/ 72390 h 84772"/>
                  <a:gd name="connsiteX85" fmla="*/ 37147 w 40005"/>
                  <a:gd name="connsiteY85" fmla="*/ 72390 h 84772"/>
                  <a:gd name="connsiteX86" fmla="*/ 37147 w 40005"/>
                  <a:gd name="connsiteY86" fmla="*/ 72390 h 84772"/>
                  <a:gd name="connsiteX87" fmla="*/ 37147 w 40005"/>
                  <a:gd name="connsiteY87" fmla="*/ 72390 h 84772"/>
                  <a:gd name="connsiteX88" fmla="*/ 37147 w 40005"/>
                  <a:gd name="connsiteY88" fmla="*/ 72390 h 84772"/>
                  <a:gd name="connsiteX89" fmla="*/ 37147 w 40005"/>
                  <a:gd name="connsiteY89" fmla="*/ 72390 h 84772"/>
                  <a:gd name="connsiteX90" fmla="*/ 37147 w 40005"/>
                  <a:gd name="connsiteY90" fmla="*/ 72390 h 84772"/>
                  <a:gd name="connsiteX91" fmla="*/ 37147 w 40005"/>
                  <a:gd name="connsiteY91" fmla="*/ 72390 h 84772"/>
                  <a:gd name="connsiteX92" fmla="*/ 37147 w 40005"/>
                  <a:gd name="connsiteY92" fmla="*/ 72390 h 84772"/>
                  <a:gd name="connsiteX93" fmla="*/ 37147 w 40005"/>
                  <a:gd name="connsiteY93" fmla="*/ 72390 h 84772"/>
                  <a:gd name="connsiteX94" fmla="*/ 37147 w 40005"/>
                  <a:gd name="connsiteY94" fmla="*/ 72390 h 84772"/>
                  <a:gd name="connsiteX95" fmla="*/ 37147 w 40005"/>
                  <a:gd name="connsiteY95" fmla="*/ 72390 h 84772"/>
                  <a:gd name="connsiteX96" fmla="*/ 37147 w 40005"/>
                  <a:gd name="connsiteY96" fmla="*/ 72390 h 84772"/>
                  <a:gd name="connsiteX97" fmla="*/ 37147 w 40005"/>
                  <a:gd name="connsiteY97" fmla="*/ 72390 h 84772"/>
                  <a:gd name="connsiteX98" fmla="*/ 37147 w 40005"/>
                  <a:gd name="connsiteY98" fmla="*/ 72390 h 84772"/>
                  <a:gd name="connsiteX99" fmla="*/ 37147 w 40005"/>
                  <a:gd name="connsiteY99" fmla="*/ 72390 h 84772"/>
                  <a:gd name="connsiteX100" fmla="*/ 37147 w 40005"/>
                  <a:gd name="connsiteY100" fmla="*/ 72390 h 84772"/>
                  <a:gd name="connsiteX101" fmla="*/ 37147 w 40005"/>
                  <a:gd name="connsiteY101" fmla="*/ 72390 h 84772"/>
                  <a:gd name="connsiteX102" fmla="*/ 37147 w 40005"/>
                  <a:gd name="connsiteY102" fmla="*/ 72390 h 84772"/>
                  <a:gd name="connsiteX103" fmla="*/ 37147 w 40005"/>
                  <a:gd name="connsiteY103" fmla="*/ 72390 h 84772"/>
                  <a:gd name="connsiteX104" fmla="*/ 37147 w 40005"/>
                  <a:gd name="connsiteY104" fmla="*/ 72390 h 84772"/>
                  <a:gd name="connsiteX105" fmla="*/ 37147 w 40005"/>
                  <a:gd name="connsiteY105" fmla="*/ 72390 h 84772"/>
                  <a:gd name="connsiteX106" fmla="*/ 37147 w 40005"/>
                  <a:gd name="connsiteY106" fmla="*/ 72390 h 84772"/>
                  <a:gd name="connsiteX107" fmla="*/ 37147 w 40005"/>
                  <a:gd name="connsiteY107" fmla="*/ 72390 h 84772"/>
                  <a:gd name="connsiteX108" fmla="*/ 37147 w 40005"/>
                  <a:gd name="connsiteY108" fmla="*/ 72390 h 84772"/>
                  <a:gd name="connsiteX109" fmla="*/ 37147 w 40005"/>
                  <a:gd name="connsiteY109" fmla="*/ 72390 h 84772"/>
                  <a:gd name="connsiteX110" fmla="*/ 37147 w 40005"/>
                  <a:gd name="connsiteY110" fmla="*/ 72390 h 84772"/>
                  <a:gd name="connsiteX111" fmla="*/ 37147 w 40005"/>
                  <a:gd name="connsiteY111" fmla="*/ 72390 h 84772"/>
                  <a:gd name="connsiteX112" fmla="*/ 37147 w 40005"/>
                  <a:gd name="connsiteY112" fmla="*/ 72390 h 84772"/>
                  <a:gd name="connsiteX113" fmla="*/ 37147 w 40005"/>
                  <a:gd name="connsiteY113" fmla="*/ 72390 h 84772"/>
                  <a:gd name="connsiteX114" fmla="*/ 37147 w 40005"/>
                  <a:gd name="connsiteY114" fmla="*/ 72390 h 84772"/>
                  <a:gd name="connsiteX115" fmla="*/ 37147 w 40005"/>
                  <a:gd name="connsiteY115" fmla="*/ 72390 h 84772"/>
                  <a:gd name="connsiteX116" fmla="*/ 37147 w 40005"/>
                  <a:gd name="connsiteY116" fmla="*/ 72390 h 84772"/>
                  <a:gd name="connsiteX117" fmla="*/ 37147 w 40005"/>
                  <a:gd name="connsiteY117" fmla="*/ 72390 h 84772"/>
                  <a:gd name="connsiteX118" fmla="*/ 37147 w 40005"/>
                  <a:gd name="connsiteY118" fmla="*/ 72390 h 84772"/>
                  <a:gd name="connsiteX119" fmla="*/ 37147 w 40005"/>
                  <a:gd name="connsiteY119" fmla="*/ 72390 h 84772"/>
                  <a:gd name="connsiteX120" fmla="*/ 37147 w 40005"/>
                  <a:gd name="connsiteY120" fmla="*/ 72390 h 84772"/>
                  <a:gd name="connsiteX121" fmla="*/ 37147 w 40005"/>
                  <a:gd name="connsiteY121" fmla="*/ 72390 h 84772"/>
                  <a:gd name="connsiteX122" fmla="*/ 37147 w 40005"/>
                  <a:gd name="connsiteY122" fmla="*/ 72390 h 84772"/>
                  <a:gd name="connsiteX123" fmla="*/ 37147 w 40005"/>
                  <a:gd name="connsiteY123" fmla="*/ 72390 h 84772"/>
                  <a:gd name="connsiteX124" fmla="*/ 36195 w 40005"/>
                  <a:gd name="connsiteY124" fmla="*/ 74295 h 84772"/>
                  <a:gd name="connsiteX125" fmla="*/ 36195 w 40005"/>
                  <a:gd name="connsiteY125" fmla="*/ 74295 h 84772"/>
                  <a:gd name="connsiteX126" fmla="*/ 35243 w 40005"/>
                  <a:gd name="connsiteY126" fmla="*/ 76200 h 84772"/>
                  <a:gd name="connsiteX127" fmla="*/ 35243 w 40005"/>
                  <a:gd name="connsiteY127" fmla="*/ 76200 h 84772"/>
                  <a:gd name="connsiteX128" fmla="*/ 33338 w 40005"/>
                  <a:gd name="connsiteY128" fmla="*/ 79057 h 84772"/>
                  <a:gd name="connsiteX129" fmla="*/ 33338 w 40005"/>
                  <a:gd name="connsiteY129" fmla="*/ 79057 h 84772"/>
                  <a:gd name="connsiteX130" fmla="*/ 31432 w 40005"/>
                  <a:gd name="connsiteY130" fmla="*/ 81915 h 84772"/>
                  <a:gd name="connsiteX131" fmla="*/ 30480 w 40005"/>
                  <a:gd name="connsiteY131" fmla="*/ 81915 h 84772"/>
                  <a:gd name="connsiteX132" fmla="*/ 28575 w 40005"/>
                  <a:gd name="connsiteY132" fmla="*/ 83820 h 84772"/>
                  <a:gd name="connsiteX133" fmla="*/ 26670 w 40005"/>
                  <a:gd name="connsiteY133" fmla="*/ 82867 h 84772"/>
                  <a:gd name="connsiteX134" fmla="*/ 18097 w 40005"/>
                  <a:gd name="connsiteY134" fmla="*/ 84772 h 84772"/>
                  <a:gd name="connsiteX135" fmla="*/ 2857 w 40005"/>
                  <a:gd name="connsiteY135" fmla="*/ 72390 h 84772"/>
                  <a:gd name="connsiteX136" fmla="*/ 953 w 40005"/>
                  <a:gd name="connsiteY136" fmla="*/ 70485 h 84772"/>
                  <a:gd name="connsiteX137" fmla="*/ 953 w 40005"/>
                  <a:gd name="connsiteY137" fmla="*/ 68580 h 84772"/>
                  <a:gd name="connsiteX138" fmla="*/ 953 w 40005"/>
                  <a:gd name="connsiteY138" fmla="*/ 67627 h 84772"/>
                  <a:gd name="connsiteX139" fmla="*/ 1905 w 40005"/>
                  <a:gd name="connsiteY139" fmla="*/ 65722 h 84772"/>
                  <a:gd name="connsiteX140" fmla="*/ 1905 w 40005"/>
                  <a:gd name="connsiteY140" fmla="*/ 64770 h 84772"/>
                  <a:gd name="connsiteX141" fmla="*/ 953 w 40005"/>
                  <a:gd name="connsiteY141" fmla="*/ 63817 h 84772"/>
                  <a:gd name="connsiteX142" fmla="*/ 953 w 40005"/>
                  <a:gd name="connsiteY142" fmla="*/ 61913 h 84772"/>
                  <a:gd name="connsiteX143" fmla="*/ 953 w 40005"/>
                  <a:gd name="connsiteY143" fmla="*/ 60960 h 84772"/>
                  <a:gd name="connsiteX144" fmla="*/ 0 w 40005"/>
                  <a:gd name="connsiteY144" fmla="*/ 60007 h 84772"/>
                  <a:gd name="connsiteX145" fmla="*/ 953 w 40005"/>
                  <a:gd name="connsiteY145" fmla="*/ 58102 h 84772"/>
                  <a:gd name="connsiteX146" fmla="*/ 953 w 40005"/>
                  <a:gd name="connsiteY146" fmla="*/ 58102 h 84772"/>
                  <a:gd name="connsiteX147" fmla="*/ 0 w 40005"/>
                  <a:gd name="connsiteY147" fmla="*/ 56197 h 84772"/>
                  <a:gd name="connsiteX148" fmla="*/ 953 w 40005"/>
                  <a:gd name="connsiteY148" fmla="*/ 53340 h 84772"/>
                  <a:gd name="connsiteX149" fmla="*/ 953 w 40005"/>
                  <a:gd name="connsiteY149" fmla="*/ 53340 h 84772"/>
                  <a:gd name="connsiteX150" fmla="*/ 953 w 40005"/>
                  <a:gd name="connsiteY150" fmla="*/ 53340 h 84772"/>
                  <a:gd name="connsiteX151" fmla="*/ 0 w 40005"/>
                  <a:gd name="connsiteY151" fmla="*/ 51435 h 84772"/>
                  <a:gd name="connsiteX152" fmla="*/ 1905 w 40005"/>
                  <a:gd name="connsiteY152" fmla="*/ 49530 h 84772"/>
                  <a:gd name="connsiteX153" fmla="*/ 1905 w 40005"/>
                  <a:gd name="connsiteY153" fmla="*/ 49530 h 84772"/>
                  <a:gd name="connsiteX154" fmla="*/ 0 w 40005"/>
                  <a:gd name="connsiteY154" fmla="*/ 47625 h 84772"/>
                  <a:gd name="connsiteX155" fmla="*/ 1905 w 40005"/>
                  <a:gd name="connsiteY155" fmla="*/ 45720 h 84772"/>
                  <a:gd name="connsiteX156" fmla="*/ 1905 w 40005"/>
                  <a:gd name="connsiteY156" fmla="*/ 45720 h 84772"/>
                  <a:gd name="connsiteX157" fmla="*/ 1905 w 40005"/>
                  <a:gd name="connsiteY157" fmla="*/ 45720 h 84772"/>
                  <a:gd name="connsiteX158" fmla="*/ 0 w 40005"/>
                  <a:gd name="connsiteY158" fmla="*/ 43815 h 84772"/>
                  <a:gd name="connsiteX159" fmla="*/ 1905 w 40005"/>
                  <a:gd name="connsiteY159" fmla="*/ 41910 h 84772"/>
                  <a:gd name="connsiteX160" fmla="*/ 1905 w 40005"/>
                  <a:gd name="connsiteY160" fmla="*/ 41910 h 84772"/>
                  <a:gd name="connsiteX161" fmla="*/ 1905 w 40005"/>
                  <a:gd name="connsiteY161" fmla="*/ 40957 h 84772"/>
                  <a:gd name="connsiteX162" fmla="*/ 953 w 40005"/>
                  <a:gd name="connsiteY162" fmla="*/ 39052 h 84772"/>
                  <a:gd name="connsiteX163" fmla="*/ 1905 w 40005"/>
                  <a:gd name="connsiteY163" fmla="*/ 37147 h 84772"/>
                  <a:gd name="connsiteX164" fmla="*/ 1905 w 40005"/>
                  <a:gd name="connsiteY164" fmla="*/ 37147 h 84772"/>
                  <a:gd name="connsiteX165" fmla="*/ 0 w 40005"/>
                  <a:gd name="connsiteY165" fmla="*/ 35242 h 84772"/>
                  <a:gd name="connsiteX166" fmla="*/ 1905 w 40005"/>
                  <a:gd name="connsiteY166" fmla="*/ 33338 h 84772"/>
                  <a:gd name="connsiteX167" fmla="*/ 2857 w 40005"/>
                  <a:gd name="connsiteY167" fmla="*/ 33338 h 84772"/>
                  <a:gd name="connsiteX168" fmla="*/ 3810 w 40005"/>
                  <a:gd name="connsiteY168" fmla="*/ 33338 h 84772"/>
                  <a:gd name="connsiteX169" fmla="*/ 3810 w 40005"/>
                  <a:gd name="connsiteY169" fmla="*/ 32385 h 84772"/>
                  <a:gd name="connsiteX170" fmla="*/ 2857 w 40005"/>
                  <a:gd name="connsiteY170" fmla="*/ 30480 h 84772"/>
                  <a:gd name="connsiteX171" fmla="*/ 4763 w 40005"/>
                  <a:gd name="connsiteY171" fmla="*/ 28575 h 84772"/>
                  <a:gd name="connsiteX172" fmla="*/ 4763 w 40005"/>
                  <a:gd name="connsiteY172" fmla="*/ 27622 h 84772"/>
                  <a:gd name="connsiteX173" fmla="*/ 3810 w 40005"/>
                  <a:gd name="connsiteY173" fmla="*/ 25717 h 84772"/>
                  <a:gd name="connsiteX174" fmla="*/ 5715 w 40005"/>
                  <a:gd name="connsiteY174" fmla="*/ 23813 h 84772"/>
                  <a:gd name="connsiteX175" fmla="*/ 6668 w 40005"/>
                  <a:gd name="connsiteY175" fmla="*/ 19050 h 84772"/>
                  <a:gd name="connsiteX176" fmla="*/ 5715 w 40005"/>
                  <a:gd name="connsiteY176" fmla="*/ 17145 h 84772"/>
                  <a:gd name="connsiteX177" fmla="*/ 7620 w 40005"/>
                  <a:gd name="connsiteY177" fmla="*/ 15240 h 84772"/>
                  <a:gd name="connsiteX178" fmla="*/ 7620 w 40005"/>
                  <a:gd name="connsiteY178" fmla="*/ 15240 h 84772"/>
                  <a:gd name="connsiteX179" fmla="*/ 7620 w 40005"/>
                  <a:gd name="connsiteY179" fmla="*/ 14288 h 84772"/>
                  <a:gd name="connsiteX180" fmla="*/ 8572 w 40005"/>
                  <a:gd name="connsiteY180" fmla="*/ 8572 h 84772"/>
                  <a:gd name="connsiteX181" fmla="*/ 13335 w 40005"/>
                  <a:gd name="connsiteY181" fmla="*/ 2857 h 84772"/>
                  <a:gd name="connsiteX182" fmla="*/ 20955 w 40005"/>
                  <a:gd name="connsiteY182" fmla="*/ 0 h 847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40005" h="84772">
                    <a:moveTo>
                      <a:pt x="20955" y="0"/>
                    </a:moveTo>
                    <a:cubicBezTo>
                      <a:pt x="21907" y="0"/>
                      <a:pt x="21907" y="0"/>
                      <a:pt x="22860" y="952"/>
                    </a:cubicBezTo>
                    <a:cubicBezTo>
                      <a:pt x="22860" y="0"/>
                      <a:pt x="23813" y="0"/>
                      <a:pt x="23813" y="0"/>
                    </a:cubicBezTo>
                    <a:cubicBezTo>
                      <a:pt x="24765" y="0"/>
                      <a:pt x="24765" y="952"/>
                      <a:pt x="24765" y="1905"/>
                    </a:cubicBezTo>
                    <a:cubicBezTo>
                      <a:pt x="24765" y="1905"/>
                      <a:pt x="24765" y="1905"/>
                      <a:pt x="24765" y="1905"/>
                    </a:cubicBezTo>
                    <a:cubicBezTo>
                      <a:pt x="25718" y="1905"/>
                      <a:pt x="25718" y="2857"/>
                      <a:pt x="25718" y="4763"/>
                    </a:cubicBezTo>
                    <a:cubicBezTo>
                      <a:pt x="25718" y="4763"/>
                      <a:pt x="25718" y="5715"/>
                      <a:pt x="25718" y="5715"/>
                    </a:cubicBezTo>
                    <a:lnTo>
                      <a:pt x="25718" y="5715"/>
                    </a:lnTo>
                    <a:cubicBezTo>
                      <a:pt x="26670" y="5715"/>
                      <a:pt x="26670" y="6667"/>
                      <a:pt x="26670" y="8572"/>
                    </a:cubicBezTo>
                    <a:cubicBezTo>
                      <a:pt x="26670" y="9525"/>
                      <a:pt x="26670" y="9525"/>
                      <a:pt x="26670" y="9525"/>
                    </a:cubicBezTo>
                    <a:lnTo>
                      <a:pt x="26670" y="9525"/>
                    </a:lnTo>
                    <a:cubicBezTo>
                      <a:pt x="28575" y="9525"/>
                      <a:pt x="29528" y="11430"/>
                      <a:pt x="29528" y="13335"/>
                    </a:cubicBezTo>
                    <a:cubicBezTo>
                      <a:pt x="29528" y="13335"/>
                      <a:pt x="29528" y="14288"/>
                      <a:pt x="29528" y="14288"/>
                    </a:cubicBezTo>
                    <a:cubicBezTo>
                      <a:pt x="30480" y="15240"/>
                      <a:pt x="30480" y="16192"/>
                      <a:pt x="31432" y="17145"/>
                    </a:cubicBezTo>
                    <a:cubicBezTo>
                      <a:pt x="33338" y="17145"/>
                      <a:pt x="34290" y="19050"/>
                      <a:pt x="34290" y="20955"/>
                    </a:cubicBezTo>
                    <a:cubicBezTo>
                      <a:pt x="34290" y="21907"/>
                      <a:pt x="34290" y="22860"/>
                      <a:pt x="33338" y="23813"/>
                    </a:cubicBezTo>
                    <a:cubicBezTo>
                      <a:pt x="34290" y="24765"/>
                      <a:pt x="34290" y="25717"/>
                      <a:pt x="34290" y="26670"/>
                    </a:cubicBezTo>
                    <a:cubicBezTo>
                      <a:pt x="34290" y="27622"/>
                      <a:pt x="34290" y="28575"/>
                      <a:pt x="33338" y="28575"/>
                    </a:cubicBezTo>
                    <a:lnTo>
                      <a:pt x="33338" y="28575"/>
                    </a:lnTo>
                    <a:cubicBezTo>
                      <a:pt x="34290" y="29527"/>
                      <a:pt x="35243" y="30480"/>
                      <a:pt x="35243" y="32385"/>
                    </a:cubicBezTo>
                    <a:cubicBezTo>
                      <a:pt x="35243" y="33338"/>
                      <a:pt x="35243" y="33338"/>
                      <a:pt x="35243" y="34290"/>
                    </a:cubicBezTo>
                    <a:cubicBezTo>
                      <a:pt x="36195" y="35242"/>
                      <a:pt x="36195" y="36195"/>
                      <a:pt x="36195" y="37147"/>
                    </a:cubicBezTo>
                    <a:cubicBezTo>
                      <a:pt x="36195" y="38100"/>
                      <a:pt x="36195" y="38100"/>
                      <a:pt x="36195" y="39052"/>
                    </a:cubicBezTo>
                    <a:cubicBezTo>
                      <a:pt x="37147" y="40005"/>
                      <a:pt x="37147" y="40957"/>
                      <a:pt x="37147" y="41910"/>
                    </a:cubicBezTo>
                    <a:cubicBezTo>
                      <a:pt x="37147" y="42863"/>
                      <a:pt x="37147" y="42863"/>
                      <a:pt x="37147" y="43815"/>
                    </a:cubicBezTo>
                    <a:cubicBezTo>
                      <a:pt x="38100" y="44767"/>
                      <a:pt x="38100" y="45720"/>
                      <a:pt x="38100" y="46672"/>
                    </a:cubicBezTo>
                    <a:cubicBezTo>
                      <a:pt x="38100" y="47625"/>
                      <a:pt x="38100" y="48577"/>
                      <a:pt x="37147" y="48577"/>
                    </a:cubicBezTo>
                    <a:lnTo>
                      <a:pt x="37147" y="48577"/>
                    </a:lnTo>
                    <a:cubicBezTo>
                      <a:pt x="38100" y="49530"/>
                      <a:pt x="38100" y="50482"/>
                      <a:pt x="38100" y="51435"/>
                    </a:cubicBezTo>
                    <a:cubicBezTo>
                      <a:pt x="38100" y="51435"/>
                      <a:pt x="38100" y="52388"/>
                      <a:pt x="38100" y="52388"/>
                    </a:cubicBezTo>
                    <a:cubicBezTo>
                      <a:pt x="39053" y="53340"/>
                      <a:pt x="39053" y="54292"/>
                      <a:pt x="39053" y="55245"/>
                    </a:cubicBezTo>
                    <a:cubicBezTo>
                      <a:pt x="39053" y="55245"/>
                      <a:pt x="39053" y="56197"/>
                      <a:pt x="39053" y="56197"/>
                    </a:cubicBezTo>
                    <a:cubicBezTo>
                      <a:pt x="39053" y="56197"/>
                      <a:pt x="39053" y="57150"/>
                      <a:pt x="39053" y="57150"/>
                    </a:cubicBezTo>
                    <a:cubicBezTo>
                      <a:pt x="39053" y="58102"/>
                      <a:pt x="39053" y="58102"/>
                      <a:pt x="38100" y="59055"/>
                    </a:cubicBezTo>
                    <a:cubicBezTo>
                      <a:pt x="39053" y="59055"/>
                      <a:pt x="40005" y="60007"/>
                      <a:pt x="40005" y="61913"/>
                    </a:cubicBezTo>
                    <a:cubicBezTo>
                      <a:pt x="40005" y="62865"/>
                      <a:pt x="39053" y="63817"/>
                      <a:pt x="38100" y="64770"/>
                    </a:cubicBezTo>
                    <a:cubicBezTo>
                      <a:pt x="38100" y="64770"/>
                      <a:pt x="38100" y="65722"/>
                      <a:pt x="38100" y="66675"/>
                    </a:cubicBezTo>
                    <a:cubicBezTo>
                      <a:pt x="38100" y="67627"/>
                      <a:pt x="38100" y="67627"/>
                      <a:pt x="37147" y="68580"/>
                    </a:cubicBezTo>
                    <a:cubicBezTo>
                      <a:pt x="38100" y="68580"/>
                      <a:pt x="38100" y="69532"/>
                      <a:pt x="38100" y="70485"/>
                    </a:cubicBezTo>
                    <a:cubicBezTo>
                      <a:pt x="38100" y="71438"/>
                      <a:pt x="38100" y="72390"/>
                      <a:pt x="37147" y="72390"/>
                    </a:cubicBez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cubicBezTo>
                      <a:pt x="37147" y="73342"/>
                      <a:pt x="37147" y="74295"/>
                      <a:pt x="36195" y="74295"/>
                    </a:cubicBezTo>
                    <a:cubicBezTo>
                      <a:pt x="36195" y="74295"/>
                      <a:pt x="36195" y="74295"/>
                      <a:pt x="36195" y="74295"/>
                    </a:cubicBezTo>
                    <a:cubicBezTo>
                      <a:pt x="36195" y="75247"/>
                      <a:pt x="35243" y="76200"/>
                      <a:pt x="35243" y="76200"/>
                    </a:cubicBezTo>
                    <a:cubicBezTo>
                      <a:pt x="35243" y="76200"/>
                      <a:pt x="35243" y="76200"/>
                      <a:pt x="35243" y="76200"/>
                    </a:cubicBezTo>
                    <a:cubicBezTo>
                      <a:pt x="35243" y="77152"/>
                      <a:pt x="34290" y="79057"/>
                      <a:pt x="33338" y="79057"/>
                    </a:cubicBezTo>
                    <a:lnTo>
                      <a:pt x="33338" y="79057"/>
                    </a:lnTo>
                    <a:cubicBezTo>
                      <a:pt x="33338" y="80010"/>
                      <a:pt x="32385" y="81915"/>
                      <a:pt x="31432" y="81915"/>
                    </a:cubicBezTo>
                    <a:cubicBezTo>
                      <a:pt x="31432" y="81915"/>
                      <a:pt x="31432" y="81915"/>
                      <a:pt x="30480" y="81915"/>
                    </a:cubicBezTo>
                    <a:cubicBezTo>
                      <a:pt x="30480" y="82867"/>
                      <a:pt x="29528" y="83820"/>
                      <a:pt x="28575" y="83820"/>
                    </a:cubicBezTo>
                    <a:cubicBezTo>
                      <a:pt x="27622" y="83820"/>
                      <a:pt x="27622" y="83820"/>
                      <a:pt x="26670" y="82867"/>
                    </a:cubicBezTo>
                    <a:cubicBezTo>
                      <a:pt x="24765" y="83820"/>
                      <a:pt x="21907" y="84772"/>
                      <a:pt x="18097" y="84772"/>
                    </a:cubicBezTo>
                    <a:cubicBezTo>
                      <a:pt x="9525" y="84772"/>
                      <a:pt x="4763" y="80010"/>
                      <a:pt x="2857" y="72390"/>
                    </a:cubicBezTo>
                    <a:cubicBezTo>
                      <a:pt x="1905" y="72390"/>
                      <a:pt x="953" y="72390"/>
                      <a:pt x="953" y="70485"/>
                    </a:cubicBezTo>
                    <a:cubicBezTo>
                      <a:pt x="953" y="69532"/>
                      <a:pt x="953" y="68580"/>
                      <a:pt x="953" y="68580"/>
                    </a:cubicBezTo>
                    <a:cubicBezTo>
                      <a:pt x="953" y="68580"/>
                      <a:pt x="953" y="68580"/>
                      <a:pt x="953" y="67627"/>
                    </a:cubicBezTo>
                    <a:cubicBezTo>
                      <a:pt x="953" y="66675"/>
                      <a:pt x="953" y="65722"/>
                      <a:pt x="1905" y="65722"/>
                    </a:cubicBezTo>
                    <a:cubicBezTo>
                      <a:pt x="1905" y="65722"/>
                      <a:pt x="1905" y="64770"/>
                      <a:pt x="1905" y="64770"/>
                    </a:cubicBezTo>
                    <a:cubicBezTo>
                      <a:pt x="1905" y="64770"/>
                      <a:pt x="953" y="63817"/>
                      <a:pt x="953" y="63817"/>
                    </a:cubicBezTo>
                    <a:cubicBezTo>
                      <a:pt x="953" y="62865"/>
                      <a:pt x="953" y="61913"/>
                      <a:pt x="953" y="61913"/>
                    </a:cubicBezTo>
                    <a:lnTo>
                      <a:pt x="953" y="60960"/>
                    </a:lnTo>
                    <a:cubicBezTo>
                      <a:pt x="953" y="60960"/>
                      <a:pt x="0" y="60007"/>
                      <a:pt x="0" y="60007"/>
                    </a:cubicBezTo>
                    <a:cubicBezTo>
                      <a:pt x="0" y="59055"/>
                      <a:pt x="0" y="58102"/>
                      <a:pt x="953" y="58102"/>
                    </a:cubicBezTo>
                    <a:lnTo>
                      <a:pt x="953" y="58102"/>
                    </a:lnTo>
                    <a:cubicBezTo>
                      <a:pt x="0" y="58102"/>
                      <a:pt x="0" y="57150"/>
                      <a:pt x="0" y="56197"/>
                    </a:cubicBezTo>
                    <a:cubicBezTo>
                      <a:pt x="0" y="55245"/>
                      <a:pt x="0" y="54292"/>
                      <a:pt x="953" y="53340"/>
                    </a:cubicBezTo>
                    <a:cubicBezTo>
                      <a:pt x="953" y="53340"/>
                      <a:pt x="953" y="53340"/>
                      <a:pt x="953" y="53340"/>
                    </a:cubicBezTo>
                    <a:lnTo>
                      <a:pt x="953" y="53340"/>
                    </a:lnTo>
                    <a:cubicBezTo>
                      <a:pt x="0" y="53340"/>
                      <a:pt x="0" y="52388"/>
                      <a:pt x="0" y="51435"/>
                    </a:cubicBezTo>
                    <a:cubicBezTo>
                      <a:pt x="0" y="50482"/>
                      <a:pt x="953" y="49530"/>
                      <a:pt x="1905" y="49530"/>
                    </a:cubicBezTo>
                    <a:lnTo>
                      <a:pt x="1905" y="49530"/>
                    </a:lnTo>
                    <a:cubicBezTo>
                      <a:pt x="953" y="49530"/>
                      <a:pt x="0" y="48577"/>
                      <a:pt x="0" y="47625"/>
                    </a:cubicBezTo>
                    <a:cubicBezTo>
                      <a:pt x="0" y="46672"/>
                      <a:pt x="953" y="45720"/>
                      <a:pt x="1905" y="45720"/>
                    </a:cubicBezTo>
                    <a:cubicBezTo>
                      <a:pt x="1905" y="45720"/>
                      <a:pt x="1905" y="45720"/>
                      <a:pt x="1905" y="45720"/>
                    </a:cubicBezTo>
                    <a:lnTo>
                      <a:pt x="1905" y="45720"/>
                    </a:lnTo>
                    <a:cubicBezTo>
                      <a:pt x="953" y="45720"/>
                      <a:pt x="0" y="44767"/>
                      <a:pt x="0" y="43815"/>
                    </a:cubicBezTo>
                    <a:cubicBezTo>
                      <a:pt x="0" y="42863"/>
                      <a:pt x="953" y="41910"/>
                      <a:pt x="1905" y="41910"/>
                    </a:cubicBezTo>
                    <a:cubicBezTo>
                      <a:pt x="1905" y="41910"/>
                      <a:pt x="1905" y="41910"/>
                      <a:pt x="1905" y="41910"/>
                    </a:cubicBezTo>
                    <a:lnTo>
                      <a:pt x="1905" y="40957"/>
                    </a:lnTo>
                    <a:cubicBezTo>
                      <a:pt x="1905" y="40957"/>
                      <a:pt x="953" y="40005"/>
                      <a:pt x="953" y="39052"/>
                    </a:cubicBezTo>
                    <a:cubicBezTo>
                      <a:pt x="953" y="38100"/>
                      <a:pt x="953" y="37147"/>
                      <a:pt x="1905" y="37147"/>
                    </a:cubicBezTo>
                    <a:lnTo>
                      <a:pt x="1905" y="37147"/>
                    </a:lnTo>
                    <a:cubicBezTo>
                      <a:pt x="953" y="37147"/>
                      <a:pt x="0" y="36195"/>
                      <a:pt x="0" y="35242"/>
                    </a:cubicBezTo>
                    <a:cubicBezTo>
                      <a:pt x="0" y="34290"/>
                      <a:pt x="953" y="33338"/>
                      <a:pt x="1905" y="33338"/>
                    </a:cubicBezTo>
                    <a:cubicBezTo>
                      <a:pt x="1905" y="33338"/>
                      <a:pt x="1905" y="33338"/>
                      <a:pt x="2857" y="33338"/>
                    </a:cubicBezTo>
                    <a:cubicBezTo>
                      <a:pt x="2857" y="33338"/>
                      <a:pt x="2857" y="33338"/>
                      <a:pt x="3810" y="33338"/>
                    </a:cubicBezTo>
                    <a:lnTo>
                      <a:pt x="3810" y="32385"/>
                    </a:lnTo>
                    <a:cubicBezTo>
                      <a:pt x="2857" y="32385"/>
                      <a:pt x="2857" y="31432"/>
                      <a:pt x="2857" y="30480"/>
                    </a:cubicBezTo>
                    <a:cubicBezTo>
                      <a:pt x="2857" y="29527"/>
                      <a:pt x="3810" y="28575"/>
                      <a:pt x="4763" y="28575"/>
                    </a:cubicBezTo>
                    <a:lnTo>
                      <a:pt x="4763" y="27622"/>
                    </a:lnTo>
                    <a:cubicBezTo>
                      <a:pt x="4763" y="27622"/>
                      <a:pt x="3810" y="26670"/>
                      <a:pt x="3810" y="25717"/>
                    </a:cubicBezTo>
                    <a:cubicBezTo>
                      <a:pt x="3810" y="24765"/>
                      <a:pt x="4763" y="23813"/>
                      <a:pt x="5715" y="23813"/>
                    </a:cubicBezTo>
                    <a:cubicBezTo>
                      <a:pt x="5715" y="21907"/>
                      <a:pt x="6668" y="20955"/>
                      <a:pt x="6668" y="19050"/>
                    </a:cubicBezTo>
                    <a:cubicBezTo>
                      <a:pt x="5715" y="19050"/>
                      <a:pt x="5715" y="18097"/>
                      <a:pt x="5715" y="17145"/>
                    </a:cubicBezTo>
                    <a:cubicBezTo>
                      <a:pt x="5715" y="16192"/>
                      <a:pt x="6668" y="15240"/>
                      <a:pt x="7620" y="15240"/>
                    </a:cubicBezTo>
                    <a:lnTo>
                      <a:pt x="7620" y="15240"/>
                    </a:lnTo>
                    <a:lnTo>
                      <a:pt x="7620" y="14288"/>
                    </a:lnTo>
                    <a:cubicBezTo>
                      <a:pt x="7620" y="12382"/>
                      <a:pt x="7620" y="10477"/>
                      <a:pt x="8572" y="8572"/>
                    </a:cubicBezTo>
                    <a:cubicBezTo>
                      <a:pt x="9525" y="5715"/>
                      <a:pt x="11430" y="3810"/>
                      <a:pt x="13335" y="2857"/>
                    </a:cubicBezTo>
                    <a:cubicBezTo>
                      <a:pt x="18097" y="1905"/>
                      <a:pt x="20003" y="0"/>
                      <a:pt x="20955" y="0"/>
                    </a:cubicBezTo>
                    <a:close/>
                  </a:path>
                </a:pathLst>
              </a:custGeom>
              <a:solidFill>
                <a:srgbClr val="55622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85" name="Freeform: Shape 584">
                <a:extLst>
                  <a:ext uri="{FF2B5EF4-FFF2-40B4-BE49-F238E27FC236}">
                    <a16:creationId xmlns:a16="http://schemas.microsoft.com/office/drawing/2014/main" id="{86E8A877-70B6-489E-BFFB-2AA72C5733A8}"/>
                  </a:ext>
                </a:extLst>
              </p:cNvPr>
              <p:cNvSpPr/>
              <p:nvPr/>
            </p:nvSpPr>
            <p:spPr>
              <a:xfrm>
                <a:off x="6368414" y="3506152"/>
                <a:ext cx="36194" cy="76200"/>
              </a:xfrm>
              <a:custGeom>
                <a:avLst/>
                <a:gdLst>
                  <a:gd name="connsiteX0" fmla="*/ 32385 w 36194"/>
                  <a:gd name="connsiteY0" fmla="*/ 17145 h 76200"/>
                  <a:gd name="connsiteX1" fmla="*/ 33338 w 36194"/>
                  <a:gd name="connsiteY1" fmla="*/ 20002 h 76200"/>
                  <a:gd name="connsiteX2" fmla="*/ 32385 w 36194"/>
                  <a:gd name="connsiteY2" fmla="*/ 21907 h 76200"/>
                  <a:gd name="connsiteX3" fmla="*/ 32385 w 36194"/>
                  <a:gd name="connsiteY3" fmla="*/ 21907 h 76200"/>
                  <a:gd name="connsiteX4" fmla="*/ 34290 w 36194"/>
                  <a:gd name="connsiteY4" fmla="*/ 25717 h 76200"/>
                  <a:gd name="connsiteX5" fmla="*/ 33338 w 36194"/>
                  <a:gd name="connsiteY5" fmla="*/ 27622 h 76200"/>
                  <a:gd name="connsiteX6" fmla="*/ 34290 w 36194"/>
                  <a:gd name="connsiteY6" fmla="*/ 30480 h 76200"/>
                  <a:gd name="connsiteX7" fmla="*/ 33338 w 36194"/>
                  <a:gd name="connsiteY7" fmla="*/ 32385 h 76200"/>
                  <a:gd name="connsiteX8" fmla="*/ 34290 w 36194"/>
                  <a:gd name="connsiteY8" fmla="*/ 35242 h 76200"/>
                  <a:gd name="connsiteX9" fmla="*/ 33338 w 36194"/>
                  <a:gd name="connsiteY9" fmla="*/ 37147 h 76200"/>
                  <a:gd name="connsiteX10" fmla="*/ 34290 w 36194"/>
                  <a:gd name="connsiteY10" fmla="*/ 40005 h 76200"/>
                  <a:gd name="connsiteX11" fmla="*/ 33338 w 36194"/>
                  <a:gd name="connsiteY11" fmla="*/ 41910 h 76200"/>
                  <a:gd name="connsiteX12" fmla="*/ 33338 w 36194"/>
                  <a:gd name="connsiteY12" fmla="*/ 41910 h 76200"/>
                  <a:gd name="connsiteX13" fmla="*/ 34290 w 36194"/>
                  <a:gd name="connsiteY13" fmla="*/ 44767 h 76200"/>
                  <a:gd name="connsiteX14" fmla="*/ 34290 w 36194"/>
                  <a:gd name="connsiteY14" fmla="*/ 45720 h 76200"/>
                  <a:gd name="connsiteX15" fmla="*/ 35242 w 36194"/>
                  <a:gd name="connsiteY15" fmla="*/ 48577 h 76200"/>
                  <a:gd name="connsiteX16" fmla="*/ 35242 w 36194"/>
                  <a:gd name="connsiteY16" fmla="*/ 49530 h 76200"/>
                  <a:gd name="connsiteX17" fmla="*/ 35242 w 36194"/>
                  <a:gd name="connsiteY17" fmla="*/ 50482 h 76200"/>
                  <a:gd name="connsiteX18" fmla="*/ 34290 w 36194"/>
                  <a:gd name="connsiteY18" fmla="*/ 52388 h 76200"/>
                  <a:gd name="connsiteX19" fmla="*/ 36195 w 36194"/>
                  <a:gd name="connsiteY19" fmla="*/ 55245 h 76200"/>
                  <a:gd name="connsiteX20" fmla="*/ 34290 w 36194"/>
                  <a:gd name="connsiteY20" fmla="*/ 57150 h 76200"/>
                  <a:gd name="connsiteX21" fmla="*/ 34290 w 36194"/>
                  <a:gd name="connsiteY21" fmla="*/ 59055 h 76200"/>
                  <a:gd name="connsiteX22" fmla="*/ 33338 w 36194"/>
                  <a:gd name="connsiteY22" fmla="*/ 60960 h 76200"/>
                  <a:gd name="connsiteX23" fmla="*/ 34290 w 36194"/>
                  <a:gd name="connsiteY23" fmla="*/ 62865 h 76200"/>
                  <a:gd name="connsiteX24" fmla="*/ 32385 w 36194"/>
                  <a:gd name="connsiteY24" fmla="*/ 64770 h 76200"/>
                  <a:gd name="connsiteX25" fmla="*/ 32385 w 36194"/>
                  <a:gd name="connsiteY25" fmla="*/ 64770 h 76200"/>
                  <a:gd name="connsiteX26" fmla="*/ 32385 w 36194"/>
                  <a:gd name="connsiteY26" fmla="*/ 64770 h 76200"/>
                  <a:gd name="connsiteX27" fmla="*/ 32385 w 36194"/>
                  <a:gd name="connsiteY27" fmla="*/ 64770 h 76200"/>
                  <a:gd name="connsiteX28" fmla="*/ 32385 w 36194"/>
                  <a:gd name="connsiteY28" fmla="*/ 64770 h 76200"/>
                  <a:gd name="connsiteX29" fmla="*/ 32385 w 36194"/>
                  <a:gd name="connsiteY29" fmla="*/ 64770 h 76200"/>
                  <a:gd name="connsiteX30" fmla="*/ 32385 w 36194"/>
                  <a:gd name="connsiteY30" fmla="*/ 64770 h 76200"/>
                  <a:gd name="connsiteX31" fmla="*/ 32385 w 36194"/>
                  <a:gd name="connsiteY31" fmla="*/ 64770 h 76200"/>
                  <a:gd name="connsiteX32" fmla="*/ 32385 w 36194"/>
                  <a:gd name="connsiteY32" fmla="*/ 64770 h 76200"/>
                  <a:gd name="connsiteX33" fmla="*/ 32385 w 36194"/>
                  <a:gd name="connsiteY33" fmla="*/ 64770 h 76200"/>
                  <a:gd name="connsiteX34" fmla="*/ 32385 w 36194"/>
                  <a:gd name="connsiteY34" fmla="*/ 64770 h 76200"/>
                  <a:gd name="connsiteX35" fmla="*/ 32385 w 36194"/>
                  <a:gd name="connsiteY35" fmla="*/ 64770 h 76200"/>
                  <a:gd name="connsiteX36" fmla="*/ 32385 w 36194"/>
                  <a:gd name="connsiteY36" fmla="*/ 64770 h 76200"/>
                  <a:gd name="connsiteX37" fmla="*/ 32385 w 36194"/>
                  <a:gd name="connsiteY37" fmla="*/ 64770 h 76200"/>
                  <a:gd name="connsiteX38" fmla="*/ 32385 w 36194"/>
                  <a:gd name="connsiteY38" fmla="*/ 64770 h 76200"/>
                  <a:gd name="connsiteX39" fmla="*/ 32385 w 36194"/>
                  <a:gd name="connsiteY39" fmla="*/ 64770 h 76200"/>
                  <a:gd name="connsiteX40" fmla="*/ 32385 w 36194"/>
                  <a:gd name="connsiteY40" fmla="*/ 64770 h 76200"/>
                  <a:gd name="connsiteX41" fmla="*/ 32385 w 36194"/>
                  <a:gd name="connsiteY41" fmla="*/ 64770 h 76200"/>
                  <a:gd name="connsiteX42" fmla="*/ 32385 w 36194"/>
                  <a:gd name="connsiteY42" fmla="*/ 64770 h 76200"/>
                  <a:gd name="connsiteX43" fmla="*/ 32385 w 36194"/>
                  <a:gd name="connsiteY43" fmla="*/ 64770 h 76200"/>
                  <a:gd name="connsiteX44" fmla="*/ 32385 w 36194"/>
                  <a:gd name="connsiteY44" fmla="*/ 64770 h 76200"/>
                  <a:gd name="connsiteX45" fmla="*/ 32385 w 36194"/>
                  <a:gd name="connsiteY45" fmla="*/ 64770 h 76200"/>
                  <a:gd name="connsiteX46" fmla="*/ 32385 w 36194"/>
                  <a:gd name="connsiteY46" fmla="*/ 64770 h 76200"/>
                  <a:gd name="connsiteX47" fmla="*/ 32385 w 36194"/>
                  <a:gd name="connsiteY47" fmla="*/ 64770 h 76200"/>
                  <a:gd name="connsiteX48" fmla="*/ 32385 w 36194"/>
                  <a:gd name="connsiteY48" fmla="*/ 64770 h 76200"/>
                  <a:gd name="connsiteX49" fmla="*/ 32385 w 36194"/>
                  <a:gd name="connsiteY49" fmla="*/ 64770 h 76200"/>
                  <a:gd name="connsiteX50" fmla="*/ 32385 w 36194"/>
                  <a:gd name="connsiteY50" fmla="*/ 64770 h 76200"/>
                  <a:gd name="connsiteX51" fmla="*/ 32385 w 36194"/>
                  <a:gd name="connsiteY51" fmla="*/ 64770 h 76200"/>
                  <a:gd name="connsiteX52" fmla="*/ 32385 w 36194"/>
                  <a:gd name="connsiteY52" fmla="*/ 64770 h 76200"/>
                  <a:gd name="connsiteX53" fmla="*/ 32385 w 36194"/>
                  <a:gd name="connsiteY53" fmla="*/ 64770 h 76200"/>
                  <a:gd name="connsiteX54" fmla="*/ 32385 w 36194"/>
                  <a:gd name="connsiteY54" fmla="*/ 64770 h 76200"/>
                  <a:gd name="connsiteX55" fmla="*/ 32385 w 36194"/>
                  <a:gd name="connsiteY55" fmla="*/ 64770 h 76200"/>
                  <a:gd name="connsiteX56" fmla="*/ 32385 w 36194"/>
                  <a:gd name="connsiteY56" fmla="*/ 64770 h 76200"/>
                  <a:gd name="connsiteX57" fmla="*/ 32385 w 36194"/>
                  <a:gd name="connsiteY57" fmla="*/ 64770 h 76200"/>
                  <a:gd name="connsiteX58" fmla="*/ 32385 w 36194"/>
                  <a:gd name="connsiteY58" fmla="*/ 64770 h 76200"/>
                  <a:gd name="connsiteX59" fmla="*/ 32385 w 36194"/>
                  <a:gd name="connsiteY59" fmla="*/ 64770 h 76200"/>
                  <a:gd name="connsiteX60" fmla="*/ 32385 w 36194"/>
                  <a:gd name="connsiteY60" fmla="*/ 64770 h 76200"/>
                  <a:gd name="connsiteX61" fmla="*/ 32385 w 36194"/>
                  <a:gd name="connsiteY61" fmla="*/ 64770 h 76200"/>
                  <a:gd name="connsiteX62" fmla="*/ 32385 w 36194"/>
                  <a:gd name="connsiteY62" fmla="*/ 64770 h 76200"/>
                  <a:gd name="connsiteX63" fmla="*/ 32385 w 36194"/>
                  <a:gd name="connsiteY63" fmla="*/ 64770 h 76200"/>
                  <a:gd name="connsiteX64" fmla="*/ 32385 w 36194"/>
                  <a:gd name="connsiteY64" fmla="*/ 64770 h 76200"/>
                  <a:gd name="connsiteX65" fmla="*/ 32385 w 36194"/>
                  <a:gd name="connsiteY65" fmla="*/ 64770 h 76200"/>
                  <a:gd name="connsiteX66" fmla="*/ 32385 w 36194"/>
                  <a:gd name="connsiteY66" fmla="*/ 64770 h 76200"/>
                  <a:gd name="connsiteX67" fmla="*/ 32385 w 36194"/>
                  <a:gd name="connsiteY67" fmla="*/ 64770 h 76200"/>
                  <a:gd name="connsiteX68" fmla="*/ 32385 w 36194"/>
                  <a:gd name="connsiteY68" fmla="*/ 64770 h 76200"/>
                  <a:gd name="connsiteX69" fmla="*/ 32385 w 36194"/>
                  <a:gd name="connsiteY69" fmla="*/ 64770 h 76200"/>
                  <a:gd name="connsiteX70" fmla="*/ 32385 w 36194"/>
                  <a:gd name="connsiteY70" fmla="*/ 64770 h 76200"/>
                  <a:gd name="connsiteX71" fmla="*/ 32385 w 36194"/>
                  <a:gd name="connsiteY71" fmla="*/ 64770 h 76200"/>
                  <a:gd name="connsiteX72" fmla="*/ 32385 w 36194"/>
                  <a:gd name="connsiteY72" fmla="*/ 64770 h 76200"/>
                  <a:gd name="connsiteX73" fmla="*/ 32385 w 36194"/>
                  <a:gd name="connsiteY73" fmla="*/ 64770 h 76200"/>
                  <a:gd name="connsiteX74" fmla="*/ 32385 w 36194"/>
                  <a:gd name="connsiteY74" fmla="*/ 64770 h 76200"/>
                  <a:gd name="connsiteX75" fmla="*/ 32385 w 36194"/>
                  <a:gd name="connsiteY75" fmla="*/ 64770 h 76200"/>
                  <a:gd name="connsiteX76" fmla="*/ 32385 w 36194"/>
                  <a:gd name="connsiteY76" fmla="*/ 64770 h 76200"/>
                  <a:gd name="connsiteX77" fmla="*/ 32385 w 36194"/>
                  <a:gd name="connsiteY77" fmla="*/ 64770 h 76200"/>
                  <a:gd name="connsiteX78" fmla="*/ 32385 w 36194"/>
                  <a:gd name="connsiteY78" fmla="*/ 64770 h 76200"/>
                  <a:gd name="connsiteX79" fmla="*/ 32385 w 36194"/>
                  <a:gd name="connsiteY79" fmla="*/ 64770 h 76200"/>
                  <a:gd name="connsiteX80" fmla="*/ 32385 w 36194"/>
                  <a:gd name="connsiteY80" fmla="*/ 64770 h 76200"/>
                  <a:gd name="connsiteX81" fmla="*/ 32385 w 36194"/>
                  <a:gd name="connsiteY81" fmla="*/ 64770 h 76200"/>
                  <a:gd name="connsiteX82" fmla="*/ 32385 w 36194"/>
                  <a:gd name="connsiteY82" fmla="*/ 64770 h 76200"/>
                  <a:gd name="connsiteX83" fmla="*/ 32385 w 36194"/>
                  <a:gd name="connsiteY83" fmla="*/ 64770 h 76200"/>
                  <a:gd name="connsiteX84" fmla="*/ 32385 w 36194"/>
                  <a:gd name="connsiteY84" fmla="*/ 64770 h 76200"/>
                  <a:gd name="connsiteX85" fmla="*/ 32385 w 36194"/>
                  <a:gd name="connsiteY85" fmla="*/ 64770 h 76200"/>
                  <a:gd name="connsiteX86" fmla="*/ 32385 w 36194"/>
                  <a:gd name="connsiteY86" fmla="*/ 64770 h 76200"/>
                  <a:gd name="connsiteX87" fmla="*/ 32385 w 36194"/>
                  <a:gd name="connsiteY87" fmla="*/ 64770 h 76200"/>
                  <a:gd name="connsiteX88" fmla="*/ 32385 w 36194"/>
                  <a:gd name="connsiteY88" fmla="*/ 64770 h 76200"/>
                  <a:gd name="connsiteX89" fmla="*/ 32385 w 36194"/>
                  <a:gd name="connsiteY89" fmla="*/ 64770 h 76200"/>
                  <a:gd name="connsiteX90" fmla="*/ 32385 w 36194"/>
                  <a:gd name="connsiteY90" fmla="*/ 64770 h 76200"/>
                  <a:gd name="connsiteX91" fmla="*/ 32385 w 36194"/>
                  <a:gd name="connsiteY91" fmla="*/ 64770 h 76200"/>
                  <a:gd name="connsiteX92" fmla="*/ 32385 w 36194"/>
                  <a:gd name="connsiteY92" fmla="*/ 64770 h 76200"/>
                  <a:gd name="connsiteX93" fmla="*/ 32385 w 36194"/>
                  <a:gd name="connsiteY93" fmla="*/ 64770 h 76200"/>
                  <a:gd name="connsiteX94" fmla="*/ 32385 w 36194"/>
                  <a:gd name="connsiteY94" fmla="*/ 64770 h 76200"/>
                  <a:gd name="connsiteX95" fmla="*/ 32385 w 36194"/>
                  <a:gd name="connsiteY95" fmla="*/ 64770 h 76200"/>
                  <a:gd name="connsiteX96" fmla="*/ 32385 w 36194"/>
                  <a:gd name="connsiteY96" fmla="*/ 64770 h 76200"/>
                  <a:gd name="connsiteX97" fmla="*/ 32385 w 36194"/>
                  <a:gd name="connsiteY97" fmla="*/ 64770 h 76200"/>
                  <a:gd name="connsiteX98" fmla="*/ 32385 w 36194"/>
                  <a:gd name="connsiteY98" fmla="*/ 64770 h 76200"/>
                  <a:gd name="connsiteX99" fmla="*/ 32385 w 36194"/>
                  <a:gd name="connsiteY99" fmla="*/ 64770 h 76200"/>
                  <a:gd name="connsiteX100" fmla="*/ 32385 w 36194"/>
                  <a:gd name="connsiteY100" fmla="*/ 64770 h 76200"/>
                  <a:gd name="connsiteX101" fmla="*/ 32385 w 36194"/>
                  <a:gd name="connsiteY101" fmla="*/ 64770 h 76200"/>
                  <a:gd name="connsiteX102" fmla="*/ 32385 w 36194"/>
                  <a:gd name="connsiteY102" fmla="*/ 64770 h 76200"/>
                  <a:gd name="connsiteX103" fmla="*/ 32385 w 36194"/>
                  <a:gd name="connsiteY103" fmla="*/ 64770 h 76200"/>
                  <a:gd name="connsiteX104" fmla="*/ 32385 w 36194"/>
                  <a:gd name="connsiteY104" fmla="*/ 64770 h 76200"/>
                  <a:gd name="connsiteX105" fmla="*/ 32385 w 36194"/>
                  <a:gd name="connsiteY105" fmla="*/ 64770 h 76200"/>
                  <a:gd name="connsiteX106" fmla="*/ 32385 w 36194"/>
                  <a:gd name="connsiteY106" fmla="*/ 64770 h 76200"/>
                  <a:gd name="connsiteX107" fmla="*/ 32385 w 36194"/>
                  <a:gd name="connsiteY107" fmla="*/ 64770 h 76200"/>
                  <a:gd name="connsiteX108" fmla="*/ 32385 w 36194"/>
                  <a:gd name="connsiteY108" fmla="*/ 64770 h 76200"/>
                  <a:gd name="connsiteX109" fmla="*/ 31432 w 36194"/>
                  <a:gd name="connsiteY109" fmla="*/ 66675 h 76200"/>
                  <a:gd name="connsiteX110" fmla="*/ 31432 w 36194"/>
                  <a:gd name="connsiteY110" fmla="*/ 66675 h 76200"/>
                  <a:gd name="connsiteX111" fmla="*/ 29528 w 36194"/>
                  <a:gd name="connsiteY111" fmla="*/ 68580 h 76200"/>
                  <a:gd name="connsiteX112" fmla="*/ 29528 w 36194"/>
                  <a:gd name="connsiteY112" fmla="*/ 68580 h 76200"/>
                  <a:gd name="connsiteX113" fmla="*/ 26670 w 36194"/>
                  <a:gd name="connsiteY113" fmla="*/ 70485 h 76200"/>
                  <a:gd name="connsiteX114" fmla="*/ 26670 w 36194"/>
                  <a:gd name="connsiteY114" fmla="*/ 70485 h 76200"/>
                  <a:gd name="connsiteX115" fmla="*/ 23813 w 36194"/>
                  <a:gd name="connsiteY115" fmla="*/ 72390 h 76200"/>
                  <a:gd name="connsiteX116" fmla="*/ 22860 w 36194"/>
                  <a:gd name="connsiteY116" fmla="*/ 72390 h 76200"/>
                  <a:gd name="connsiteX117" fmla="*/ 20003 w 36194"/>
                  <a:gd name="connsiteY117" fmla="*/ 74295 h 76200"/>
                  <a:gd name="connsiteX118" fmla="*/ 18097 w 36194"/>
                  <a:gd name="connsiteY118" fmla="*/ 73342 h 76200"/>
                  <a:gd name="connsiteX119" fmla="*/ 9525 w 36194"/>
                  <a:gd name="connsiteY119" fmla="*/ 76200 h 76200"/>
                  <a:gd name="connsiteX120" fmla="*/ 2857 w 36194"/>
                  <a:gd name="connsiteY120" fmla="*/ 73342 h 76200"/>
                  <a:gd name="connsiteX121" fmla="*/ 2857 w 36194"/>
                  <a:gd name="connsiteY121" fmla="*/ 73342 h 76200"/>
                  <a:gd name="connsiteX122" fmla="*/ 953 w 36194"/>
                  <a:gd name="connsiteY122" fmla="*/ 71438 h 76200"/>
                  <a:gd name="connsiteX123" fmla="*/ 953 w 36194"/>
                  <a:gd name="connsiteY123" fmla="*/ 69532 h 76200"/>
                  <a:gd name="connsiteX124" fmla="*/ 953 w 36194"/>
                  <a:gd name="connsiteY124" fmla="*/ 68580 h 76200"/>
                  <a:gd name="connsiteX125" fmla="*/ 1905 w 36194"/>
                  <a:gd name="connsiteY125" fmla="*/ 66675 h 76200"/>
                  <a:gd name="connsiteX126" fmla="*/ 1905 w 36194"/>
                  <a:gd name="connsiteY126" fmla="*/ 65722 h 76200"/>
                  <a:gd name="connsiteX127" fmla="*/ 953 w 36194"/>
                  <a:gd name="connsiteY127" fmla="*/ 64770 h 76200"/>
                  <a:gd name="connsiteX128" fmla="*/ 953 w 36194"/>
                  <a:gd name="connsiteY128" fmla="*/ 62865 h 76200"/>
                  <a:gd name="connsiteX129" fmla="*/ 953 w 36194"/>
                  <a:gd name="connsiteY129" fmla="*/ 61913 h 76200"/>
                  <a:gd name="connsiteX130" fmla="*/ 0 w 36194"/>
                  <a:gd name="connsiteY130" fmla="*/ 60960 h 76200"/>
                  <a:gd name="connsiteX131" fmla="*/ 953 w 36194"/>
                  <a:gd name="connsiteY131" fmla="*/ 59055 h 76200"/>
                  <a:gd name="connsiteX132" fmla="*/ 953 w 36194"/>
                  <a:gd name="connsiteY132" fmla="*/ 59055 h 76200"/>
                  <a:gd name="connsiteX133" fmla="*/ 0 w 36194"/>
                  <a:gd name="connsiteY133" fmla="*/ 57150 h 76200"/>
                  <a:gd name="connsiteX134" fmla="*/ 953 w 36194"/>
                  <a:gd name="connsiteY134" fmla="*/ 54292 h 76200"/>
                  <a:gd name="connsiteX135" fmla="*/ 953 w 36194"/>
                  <a:gd name="connsiteY135" fmla="*/ 54292 h 76200"/>
                  <a:gd name="connsiteX136" fmla="*/ 953 w 36194"/>
                  <a:gd name="connsiteY136" fmla="*/ 54292 h 76200"/>
                  <a:gd name="connsiteX137" fmla="*/ 0 w 36194"/>
                  <a:gd name="connsiteY137" fmla="*/ 52388 h 76200"/>
                  <a:gd name="connsiteX138" fmla="*/ 1905 w 36194"/>
                  <a:gd name="connsiteY138" fmla="*/ 50482 h 76200"/>
                  <a:gd name="connsiteX139" fmla="*/ 1905 w 36194"/>
                  <a:gd name="connsiteY139" fmla="*/ 50482 h 76200"/>
                  <a:gd name="connsiteX140" fmla="*/ 0 w 36194"/>
                  <a:gd name="connsiteY140" fmla="*/ 48577 h 76200"/>
                  <a:gd name="connsiteX141" fmla="*/ 1905 w 36194"/>
                  <a:gd name="connsiteY141" fmla="*/ 46672 h 76200"/>
                  <a:gd name="connsiteX142" fmla="*/ 1905 w 36194"/>
                  <a:gd name="connsiteY142" fmla="*/ 46672 h 76200"/>
                  <a:gd name="connsiteX143" fmla="*/ 1905 w 36194"/>
                  <a:gd name="connsiteY143" fmla="*/ 46672 h 76200"/>
                  <a:gd name="connsiteX144" fmla="*/ 0 w 36194"/>
                  <a:gd name="connsiteY144" fmla="*/ 44767 h 76200"/>
                  <a:gd name="connsiteX145" fmla="*/ 1905 w 36194"/>
                  <a:gd name="connsiteY145" fmla="*/ 42863 h 76200"/>
                  <a:gd name="connsiteX146" fmla="*/ 1905 w 36194"/>
                  <a:gd name="connsiteY146" fmla="*/ 42863 h 76200"/>
                  <a:gd name="connsiteX147" fmla="*/ 1905 w 36194"/>
                  <a:gd name="connsiteY147" fmla="*/ 41910 h 76200"/>
                  <a:gd name="connsiteX148" fmla="*/ 953 w 36194"/>
                  <a:gd name="connsiteY148" fmla="*/ 40005 h 76200"/>
                  <a:gd name="connsiteX149" fmla="*/ 1905 w 36194"/>
                  <a:gd name="connsiteY149" fmla="*/ 38100 h 76200"/>
                  <a:gd name="connsiteX150" fmla="*/ 1905 w 36194"/>
                  <a:gd name="connsiteY150" fmla="*/ 38100 h 76200"/>
                  <a:gd name="connsiteX151" fmla="*/ 0 w 36194"/>
                  <a:gd name="connsiteY151" fmla="*/ 36195 h 76200"/>
                  <a:gd name="connsiteX152" fmla="*/ 1905 w 36194"/>
                  <a:gd name="connsiteY152" fmla="*/ 34290 h 76200"/>
                  <a:gd name="connsiteX153" fmla="*/ 2857 w 36194"/>
                  <a:gd name="connsiteY153" fmla="*/ 34290 h 76200"/>
                  <a:gd name="connsiteX154" fmla="*/ 3810 w 36194"/>
                  <a:gd name="connsiteY154" fmla="*/ 34290 h 76200"/>
                  <a:gd name="connsiteX155" fmla="*/ 3810 w 36194"/>
                  <a:gd name="connsiteY155" fmla="*/ 33338 h 76200"/>
                  <a:gd name="connsiteX156" fmla="*/ 2857 w 36194"/>
                  <a:gd name="connsiteY156" fmla="*/ 31432 h 76200"/>
                  <a:gd name="connsiteX157" fmla="*/ 4763 w 36194"/>
                  <a:gd name="connsiteY157" fmla="*/ 29527 h 76200"/>
                  <a:gd name="connsiteX158" fmla="*/ 4763 w 36194"/>
                  <a:gd name="connsiteY158" fmla="*/ 28575 h 76200"/>
                  <a:gd name="connsiteX159" fmla="*/ 3810 w 36194"/>
                  <a:gd name="connsiteY159" fmla="*/ 26670 h 76200"/>
                  <a:gd name="connsiteX160" fmla="*/ 5715 w 36194"/>
                  <a:gd name="connsiteY160" fmla="*/ 24765 h 76200"/>
                  <a:gd name="connsiteX161" fmla="*/ 6667 w 36194"/>
                  <a:gd name="connsiteY161" fmla="*/ 20002 h 76200"/>
                  <a:gd name="connsiteX162" fmla="*/ 5715 w 36194"/>
                  <a:gd name="connsiteY162" fmla="*/ 18097 h 76200"/>
                  <a:gd name="connsiteX163" fmla="*/ 7620 w 36194"/>
                  <a:gd name="connsiteY163" fmla="*/ 16192 h 76200"/>
                  <a:gd name="connsiteX164" fmla="*/ 7620 w 36194"/>
                  <a:gd name="connsiteY164" fmla="*/ 16192 h 76200"/>
                  <a:gd name="connsiteX165" fmla="*/ 7620 w 36194"/>
                  <a:gd name="connsiteY165" fmla="*/ 15240 h 76200"/>
                  <a:gd name="connsiteX166" fmla="*/ 8572 w 36194"/>
                  <a:gd name="connsiteY166" fmla="*/ 9525 h 76200"/>
                  <a:gd name="connsiteX167" fmla="*/ 13335 w 36194"/>
                  <a:gd name="connsiteY167" fmla="*/ 3810 h 76200"/>
                  <a:gd name="connsiteX168" fmla="*/ 18097 w 36194"/>
                  <a:gd name="connsiteY168" fmla="*/ 0 h 76200"/>
                  <a:gd name="connsiteX169" fmla="*/ 20003 w 36194"/>
                  <a:gd name="connsiteY169" fmla="*/ 952 h 76200"/>
                  <a:gd name="connsiteX170" fmla="*/ 20955 w 36194"/>
                  <a:gd name="connsiteY170" fmla="*/ 0 h 76200"/>
                  <a:gd name="connsiteX171" fmla="*/ 21907 w 36194"/>
                  <a:gd name="connsiteY171" fmla="*/ 1905 h 76200"/>
                  <a:gd name="connsiteX172" fmla="*/ 21907 w 36194"/>
                  <a:gd name="connsiteY172" fmla="*/ 1905 h 76200"/>
                  <a:gd name="connsiteX173" fmla="*/ 22860 w 36194"/>
                  <a:gd name="connsiteY173" fmla="*/ 4763 h 76200"/>
                  <a:gd name="connsiteX174" fmla="*/ 22860 w 36194"/>
                  <a:gd name="connsiteY174" fmla="*/ 5715 h 76200"/>
                  <a:gd name="connsiteX175" fmla="*/ 22860 w 36194"/>
                  <a:gd name="connsiteY175" fmla="*/ 5715 h 76200"/>
                  <a:gd name="connsiteX176" fmla="*/ 23813 w 36194"/>
                  <a:gd name="connsiteY176" fmla="*/ 8572 h 76200"/>
                  <a:gd name="connsiteX177" fmla="*/ 23813 w 36194"/>
                  <a:gd name="connsiteY177" fmla="*/ 9525 h 76200"/>
                  <a:gd name="connsiteX178" fmla="*/ 23813 w 36194"/>
                  <a:gd name="connsiteY178" fmla="*/ 9525 h 76200"/>
                  <a:gd name="connsiteX179" fmla="*/ 26670 w 36194"/>
                  <a:gd name="connsiteY179" fmla="*/ 13335 h 76200"/>
                  <a:gd name="connsiteX180" fmla="*/ 26670 w 36194"/>
                  <a:gd name="connsiteY180" fmla="*/ 14288 h 76200"/>
                  <a:gd name="connsiteX181" fmla="*/ 32385 w 36194"/>
                  <a:gd name="connsiteY181" fmla="*/ 17145 h 76200"/>
                  <a:gd name="connsiteX182" fmla="*/ 32385 w 36194"/>
                  <a:gd name="connsiteY182" fmla="*/ 17145 h 76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36194" h="76200">
                    <a:moveTo>
                      <a:pt x="32385" y="17145"/>
                    </a:moveTo>
                    <a:cubicBezTo>
                      <a:pt x="32385" y="18097"/>
                      <a:pt x="33338" y="19050"/>
                      <a:pt x="33338" y="20002"/>
                    </a:cubicBezTo>
                    <a:cubicBezTo>
                      <a:pt x="33338" y="20955"/>
                      <a:pt x="33338" y="20955"/>
                      <a:pt x="32385" y="21907"/>
                    </a:cubicBezTo>
                    <a:lnTo>
                      <a:pt x="32385" y="21907"/>
                    </a:lnTo>
                    <a:cubicBezTo>
                      <a:pt x="33338" y="22860"/>
                      <a:pt x="34290" y="23813"/>
                      <a:pt x="34290" y="25717"/>
                    </a:cubicBezTo>
                    <a:cubicBezTo>
                      <a:pt x="34290" y="26670"/>
                      <a:pt x="34290" y="26670"/>
                      <a:pt x="33338" y="27622"/>
                    </a:cubicBezTo>
                    <a:cubicBezTo>
                      <a:pt x="34290" y="28575"/>
                      <a:pt x="34290" y="29527"/>
                      <a:pt x="34290" y="30480"/>
                    </a:cubicBezTo>
                    <a:cubicBezTo>
                      <a:pt x="34290" y="31432"/>
                      <a:pt x="34290" y="31432"/>
                      <a:pt x="33338" y="32385"/>
                    </a:cubicBezTo>
                    <a:cubicBezTo>
                      <a:pt x="34290" y="33338"/>
                      <a:pt x="34290" y="34290"/>
                      <a:pt x="34290" y="35242"/>
                    </a:cubicBezTo>
                    <a:cubicBezTo>
                      <a:pt x="34290" y="36195"/>
                      <a:pt x="34290" y="36195"/>
                      <a:pt x="33338" y="37147"/>
                    </a:cubicBezTo>
                    <a:cubicBezTo>
                      <a:pt x="34290" y="38100"/>
                      <a:pt x="34290" y="39052"/>
                      <a:pt x="34290" y="40005"/>
                    </a:cubicBezTo>
                    <a:cubicBezTo>
                      <a:pt x="34290" y="40957"/>
                      <a:pt x="34290" y="41910"/>
                      <a:pt x="33338" y="41910"/>
                    </a:cubicBezTo>
                    <a:lnTo>
                      <a:pt x="33338" y="41910"/>
                    </a:lnTo>
                    <a:cubicBezTo>
                      <a:pt x="34290" y="42863"/>
                      <a:pt x="34290" y="43815"/>
                      <a:pt x="34290" y="44767"/>
                    </a:cubicBezTo>
                    <a:cubicBezTo>
                      <a:pt x="34290" y="44767"/>
                      <a:pt x="34290" y="45720"/>
                      <a:pt x="34290" y="45720"/>
                    </a:cubicBezTo>
                    <a:cubicBezTo>
                      <a:pt x="35242" y="46672"/>
                      <a:pt x="35242" y="47625"/>
                      <a:pt x="35242" y="48577"/>
                    </a:cubicBezTo>
                    <a:cubicBezTo>
                      <a:pt x="35242" y="48577"/>
                      <a:pt x="35242" y="49530"/>
                      <a:pt x="35242" y="49530"/>
                    </a:cubicBezTo>
                    <a:cubicBezTo>
                      <a:pt x="35242" y="49530"/>
                      <a:pt x="35242" y="50482"/>
                      <a:pt x="35242" y="50482"/>
                    </a:cubicBezTo>
                    <a:cubicBezTo>
                      <a:pt x="35242" y="51435"/>
                      <a:pt x="35242" y="51435"/>
                      <a:pt x="34290" y="52388"/>
                    </a:cubicBezTo>
                    <a:cubicBezTo>
                      <a:pt x="35242" y="52388"/>
                      <a:pt x="36195" y="53340"/>
                      <a:pt x="36195" y="55245"/>
                    </a:cubicBezTo>
                    <a:cubicBezTo>
                      <a:pt x="36195" y="56197"/>
                      <a:pt x="35242" y="57150"/>
                      <a:pt x="34290" y="57150"/>
                    </a:cubicBezTo>
                    <a:cubicBezTo>
                      <a:pt x="34290" y="57150"/>
                      <a:pt x="34290" y="58102"/>
                      <a:pt x="34290" y="59055"/>
                    </a:cubicBezTo>
                    <a:cubicBezTo>
                      <a:pt x="34290" y="60007"/>
                      <a:pt x="34290" y="60007"/>
                      <a:pt x="33338" y="60960"/>
                    </a:cubicBezTo>
                    <a:cubicBezTo>
                      <a:pt x="34290" y="61913"/>
                      <a:pt x="34290" y="61913"/>
                      <a:pt x="34290" y="62865"/>
                    </a:cubicBezTo>
                    <a:cubicBezTo>
                      <a:pt x="34290" y="63817"/>
                      <a:pt x="33338" y="64770"/>
                      <a:pt x="32385" y="64770"/>
                    </a:cubicBez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cubicBezTo>
                      <a:pt x="32385" y="65722"/>
                      <a:pt x="31432" y="66675"/>
                      <a:pt x="31432" y="66675"/>
                    </a:cubicBezTo>
                    <a:cubicBezTo>
                      <a:pt x="31432" y="66675"/>
                      <a:pt x="31432" y="66675"/>
                      <a:pt x="31432" y="66675"/>
                    </a:cubicBezTo>
                    <a:cubicBezTo>
                      <a:pt x="31432" y="67627"/>
                      <a:pt x="30480" y="68580"/>
                      <a:pt x="29528" y="68580"/>
                    </a:cubicBezTo>
                    <a:cubicBezTo>
                      <a:pt x="29528" y="68580"/>
                      <a:pt x="29528" y="68580"/>
                      <a:pt x="29528" y="68580"/>
                    </a:cubicBezTo>
                    <a:cubicBezTo>
                      <a:pt x="29528" y="69532"/>
                      <a:pt x="28575" y="70485"/>
                      <a:pt x="26670" y="70485"/>
                    </a:cubicBezTo>
                    <a:lnTo>
                      <a:pt x="26670" y="70485"/>
                    </a:lnTo>
                    <a:cubicBezTo>
                      <a:pt x="26670" y="71438"/>
                      <a:pt x="25717" y="72390"/>
                      <a:pt x="23813" y="72390"/>
                    </a:cubicBezTo>
                    <a:cubicBezTo>
                      <a:pt x="23813" y="72390"/>
                      <a:pt x="22860" y="72390"/>
                      <a:pt x="22860" y="72390"/>
                    </a:cubicBezTo>
                    <a:cubicBezTo>
                      <a:pt x="22860" y="73342"/>
                      <a:pt x="21907" y="74295"/>
                      <a:pt x="20003" y="74295"/>
                    </a:cubicBezTo>
                    <a:cubicBezTo>
                      <a:pt x="19050" y="74295"/>
                      <a:pt x="19050" y="74295"/>
                      <a:pt x="18097" y="73342"/>
                    </a:cubicBezTo>
                    <a:cubicBezTo>
                      <a:pt x="15240" y="74295"/>
                      <a:pt x="13335" y="76200"/>
                      <a:pt x="9525" y="76200"/>
                    </a:cubicBezTo>
                    <a:cubicBezTo>
                      <a:pt x="7620" y="76200"/>
                      <a:pt x="4763" y="74295"/>
                      <a:pt x="2857" y="73342"/>
                    </a:cubicBezTo>
                    <a:lnTo>
                      <a:pt x="2857" y="73342"/>
                    </a:lnTo>
                    <a:cubicBezTo>
                      <a:pt x="1905" y="73342"/>
                      <a:pt x="953" y="73342"/>
                      <a:pt x="953" y="71438"/>
                    </a:cubicBezTo>
                    <a:cubicBezTo>
                      <a:pt x="953" y="70485"/>
                      <a:pt x="953" y="69532"/>
                      <a:pt x="953" y="69532"/>
                    </a:cubicBezTo>
                    <a:cubicBezTo>
                      <a:pt x="953" y="69532"/>
                      <a:pt x="953" y="69532"/>
                      <a:pt x="953" y="68580"/>
                    </a:cubicBezTo>
                    <a:cubicBezTo>
                      <a:pt x="953" y="67627"/>
                      <a:pt x="953" y="66675"/>
                      <a:pt x="1905" y="66675"/>
                    </a:cubicBezTo>
                    <a:cubicBezTo>
                      <a:pt x="1905" y="66675"/>
                      <a:pt x="1905" y="65722"/>
                      <a:pt x="1905" y="65722"/>
                    </a:cubicBezTo>
                    <a:cubicBezTo>
                      <a:pt x="1905" y="65722"/>
                      <a:pt x="953" y="64770"/>
                      <a:pt x="953" y="64770"/>
                    </a:cubicBezTo>
                    <a:cubicBezTo>
                      <a:pt x="953" y="63817"/>
                      <a:pt x="953" y="62865"/>
                      <a:pt x="953" y="62865"/>
                    </a:cubicBezTo>
                    <a:lnTo>
                      <a:pt x="953" y="61913"/>
                    </a:lnTo>
                    <a:cubicBezTo>
                      <a:pt x="953" y="61913"/>
                      <a:pt x="0" y="60960"/>
                      <a:pt x="0" y="60960"/>
                    </a:cubicBezTo>
                    <a:cubicBezTo>
                      <a:pt x="0" y="60007"/>
                      <a:pt x="0" y="59055"/>
                      <a:pt x="953" y="59055"/>
                    </a:cubicBezTo>
                    <a:lnTo>
                      <a:pt x="953" y="59055"/>
                    </a:lnTo>
                    <a:cubicBezTo>
                      <a:pt x="0" y="59055"/>
                      <a:pt x="0" y="58102"/>
                      <a:pt x="0" y="57150"/>
                    </a:cubicBezTo>
                    <a:cubicBezTo>
                      <a:pt x="0" y="56197"/>
                      <a:pt x="0" y="55245"/>
                      <a:pt x="953" y="54292"/>
                    </a:cubicBezTo>
                    <a:cubicBezTo>
                      <a:pt x="953" y="54292"/>
                      <a:pt x="953" y="54292"/>
                      <a:pt x="953" y="54292"/>
                    </a:cubicBezTo>
                    <a:lnTo>
                      <a:pt x="953" y="54292"/>
                    </a:lnTo>
                    <a:cubicBezTo>
                      <a:pt x="0" y="54292"/>
                      <a:pt x="0" y="53340"/>
                      <a:pt x="0" y="52388"/>
                    </a:cubicBezTo>
                    <a:cubicBezTo>
                      <a:pt x="0" y="51435"/>
                      <a:pt x="953" y="50482"/>
                      <a:pt x="1905" y="50482"/>
                    </a:cubicBezTo>
                    <a:lnTo>
                      <a:pt x="1905" y="50482"/>
                    </a:lnTo>
                    <a:cubicBezTo>
                      <a:pt x="953" y="50482"/>
                      <a:pt x="0" y="49530"/>
                      <a:pt x="0" y="48577"/>
                    </a:cubicBezTo>
                    <a:cubicBezTo>
                      <a:pt x="0" y="47625"/>
                      <a:pt x="953" y="46672"/>
                      <a:pt x="1905" y="46672"/>
                    </a:cubicBezTo>
                    <a:cubicBezTo>
                      <a:pt x="1905" y="46672"/>
                      <a:pt x="1905" y="46672"/>
                      <a:pt x="1905" y="46672"/>
                    </a:cubicBezTo>
                    <a:lnTo>
                      <a:pt x="1905" y="46672"/>
                    </a:lnTo>
                    <a:cubicBezTo>
                      <a:pt x="953" y="46672"/>
                      <a:pt x="0" y="45720"/>
                      <a:pt x="0" y="44767"/>
                    </a:cubicBezTo>
                    <a:cubicBezTo>
                      <a:pt x="0" y="43815"/>
                      <a:pt x="953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lnTo>
                      <a:pt x="1905" y="41910"/>
                    </a:lnTo>
                    <a:cubicBezTo>
                      <a:pt x="1905" y="41910"/>
                      <a:pt x="953" y="40957"/>
                      <a:pt x="953" y="40005"/>
                    </a:cubicBezTo>
                    <a:cubicBezTo>
                      <a:pt x="953" y="39052"/>
                      <a:pt x="953" y="38100"/>
                      <a:pt x="1905" y="38100"/>
                    </a:cubicBezTo>
                    <a:lnTo>
                      <a:pt x="1905" y="38100"/>
                    </a:lnTo>
                    <a:cubicBezTo>
                      <a:pt x="953" y="38100"/>
                      <a:pt x="0" y="37147"/>
                      <a:pt x="0" y="36195"/>
                    </a:cubicBezTo>
                    <a:cubicBezTo>
                      <a:pt x="0" y="35242"/>
                      <a:pt x="953" y="34290"/>
                      <a:pt x="1905" y="34290"/>
                    </a:cubicBezTo>
                    <a:cubicBezTo>
                      <a:pt x="1905" y="34290"/>
                      <a:pt x="1905" y="34290"/>
                      <a:pt x="2857" y="34290"/>
                    </a:cubicBezTo>
                    <a:cubicBezTo>
                      <a:pt x="2857" y="34290"/>
                      <a:pt x="2857" y="34290"/>
                      <a:pt x="3810" y="34290"/>
                    </a:cubicBezTo>
                    <a:lnTo>
                      <a:pt x="3810" y="33338"/>
                    </a:lnTo>
                    <a:cubicBezTo>
                      <a:pt x="2857" y="33338"/>
                      <a:pt x="2857" y="32385"/>
                      <a:pt x="2857" y="31432"/>
                    </a:cubicBezTo>
                    <a:cubicBezTo>
                      <a:pt x="2857" y="30480"/>
                      <a:pt x="3810" y="29527"/>
                      <a:pt x="4763" y="29527"/>
                    </a:cubicBezTo>
                    <a:lnTo>
                      <a:pt x="4763" y="28575"/>
                    </a:lnTo>
                    <a:cubicBezTo>
                      <a:pt x="4763" y="28575"/>
                      <a:pt x="3810" y="27622"/>
                      <a:pt x="3810" y="26670"/>
                    </a:cubicBezTo>
                    <a:cubicBezTo>
                      <a:pt x="3810" y="25717"/>
                      <a:pt x="4763" y="24765"/>
                      <a:pt x="5715" y="24765"/>
                    </a:cubicBezTo>
                    <a:cubicBezTo>
                      <a:pt x="5715" y="22860"/>
                      <a:pt x="6667" y="21907"/>
                      <a:pt x="6667" y="20002"/>
                    </a:cubicBezTo>
                    <a:cubicBezTo>
                      <a:pt x="5715" y="20002"/>
                      <a:pt x="5715" y="19050"/>
                      <a:pt x="5715" y="18097"/>
                    </a:cubicBezTo>
                    <a:cubicBezTo>
                      <a:pt x="5715" y="17145"/>
                      <a:pt x="6667" y="16192"/>
                      <a:pt x="7620" y="16192"/>
                    </a:cubicBezTo>
                    <a:lnTo>
                      <a:pt x="7620" y="16192"/>
                    </a:lnTo>
                    <a:lnTo>
                      <a:pt x="7620" y="15240"/>
                    </a:lnTo>
                    <a:cubicBezTo>
                      <a:pt x="7620" y="13335"/>
                      <a:pt x="7620" y="11430"/>
                      <a:pt x="8572" y="9525"/>
                    </a:cubicBezTo>
                    <a:cubicBezTo>
                      <a:pt x="9525" y="6667"/>
                      <a:pt x="11430" y="4763"/>
                      <a:pt x="13335" y="3810"/>
                    </a:cubicBezTo>
                    <a:cubicBezTo>
                      <a:pt x="15240" y="952"/>
                      <a:pt x="16192" y="0"/>
                      <a:pt x="18097" y="0"/>
                    </a:cubicBezTo>
                    <a:cubicBezTo>
                      <a:pt x="19050" y="0"/>
                      <a:pt x="19050" y="0"/>
                      <a:pt x="20003" y="952"/>
                    </a:cubicBezTo>
                    <a:cubicBezTo>
                      <a:pt x="20003" y="0"/>
                      <a:pt x="20955" y="0"/>
                      <a:pt x="20955" y="0"/>
                    </a:cubicBezTo>
                    <a:cubicBezTo>
                      <a:pt x="21907" y="0"/>
                      <a:pt x="21907" y="952"/>
                      <a:pt x="21907" y="1905"/>
                    </a:cubicBezTo>
                    <a:cubicBezTo>
                      <a:pt x="21907" y="1905"/>
                      <a:pt x="21907" y="1905"/>
                      <a:pt x="21907" y="1905"/>
                    </a:cubicBezTo>
                    <a:cubicBezTo>
                      <a:pt x="22860" y="1905"/>
                      <a:pt x="22860" y="2857"/>
                      <a:pt x="22860" y="4763"/>
                    </a:cubicBezTo>
                    <a:cubicBezTo>
                      <a:pt x="22860" y="4763"/>
                      <a:pt x="22860" y="5715"/>
                      <a:pt x="22860" y="5715"/>
                    </a:cubicBezTo>
                    <a:lnTo>
                      <a:pt x="22860" y="5715"/>
                    </a:lnTo>
                    <a:cubicBezTo>
                      <a:pt x="23813" y="5715"/>
                      <a:pt x="23813" y="6667"/>
                      <a:pt x="23813" y="8572"/>
                    </a:cubicBezTo>
                    <a:cubicBezTo>
                      <a:pt x="23813" y="9525"/>
                      <a:pt x="23813" y="9525"/>
                      <a:pt x="23813" y="9525"/>
                    </a:cubicBezTo>
                    <a:lnTo>
                      <a:pt x="23813" y="9525"/>
                    </a:lnTo>
                    <a:cubicBezTo>
                      <a:pt x="25717" y="9525"/>
                      <a:pt x="26670" y="11430"/>
                      <a:pt x="26670" y="13335"/>
                    </a:cubicBezTo>
                    <a:cubicBezTo>
                      <a:pt x="26670" y="13335"/>
                      <a:pt x="26670" y="14288"/>
                      <a:pt x="26670" y="14288"/>
                    </a:cubicBezTo>
                    <a:cubicBezTo>
                      <a:pt x="31432" y="15240"/>
                      <a:pt x="31432" y="16192"/>
                      <a:pt x="32385" y="17145"/>
                    </a:cubicBezTo>
                    <a:cubicBezTo>
                      <a:pt x="32385" y="17145"/>
                      <a:pt x="32385" y="17145"/>
                      <a:pt x="32385" y="17145"/>
                    </a:cubicBezTo>
                    <a:close/>
                  </a:path>
                </a:pathLst>
              </a:custGeom>
              <a:solidFill>
                <a:srgbClr val="56904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86" name="Freeform: Shape 585">
                <a:extLst>
                  <a:ext uri="{FF2B5EF4-FFF2-40B4-BE49-F238E27FC236}">
                    <a16:creationId xmlns:a16="http://schemas.microsoft.com/office/drawing/2014/main" id="{A77C01A5-94AB-48E3-B3C1-D6ABE162C5A8}"/>
                  </a:ext>
                </a:extLst>
              </p:cNvPr>
              <p:cNvSpPr/>
              <p:nvPr/>
            </p:nvSpPr>
            <p:spPr>
              <a:xfrm>
                <a:off x="6370319" y="3500437"/>
                <a:ext cx="27622" cy="54292"/>
              </a:xfrm>
              <a:custGeom>
                <a:avLst/>
                <a:gdLst>
                  <a:gd name="connsiteX0" fmla="*/ 20003 w 27622"/>
                  <a:gd name="connsiteY0" fmla="*/ 6667 h 54292"/>
                  <a:gd name="connsiteX1" fmla="*/ 20003 w 27622"/>
                  <a:gd name="connsiteY1" fmla="*/ 6667 h 54292"/>
                  <a:gd name="connsiteX2" fmla="*/ 20003 w 27622"/>
                  <a:gd name="connsiteY2" fmla="*/ 7620 h 54292"/>
                  <a:gd name="connsiteX3" fmla="*/ 20003 w 27622"/>
                  <a:gd name="connsiteY3" fmla="*/ 7620 h 54292"/>
                  <a:gd name="connsiteX4" fmla="*/ 20955 w 27622"/>
                  <a:gd name="connsiteY4" fmla="*/ 9525 h 54292"/>
                  <a:gd name="connsiteX5" fmla="*/ 20955 w 27622"/>
                  <a:gd name="connsiteY5" fmla="*/ 10478 h 54292"/>
                  <a:gd name="connsiteX6" fmla="*/ 20955 w 27622"/>
                  <a:gd name="connsiteY6" fmla="*/ 10478 h 54292"/>
                  <a:gd name="connsiteX7" fmla="*/ 22860 w 27622"/>
                  <a:gd name="connsiteY7" fmla="*/ 13335 h 54292"/>
                  <a:gd name="connsiteX8" fmla="*/ 22860 w 27622"/>
                  <a:gd name="connsiteY8" fmla="*/ 14288 h 54292"/>
                  <a:gd name="connsiteX9" fmla="*/ 23813 w 27622"/>
                  <a:gd name="connsiteY9" fmla="*/ 16192 h 54292"/>
                  <a:gd name="connsiteX10" fmla="*/ 25718 w 27622"/>
                  <a:gd name="connsiteY10" fmla="*/ 19050 h 54292"/>
                  <a:gd name="connsiteX11" fmla="*/ 24765 w 27622"/>
                  <a:gd name="connsiteY11" fmla="*/ 20955 h 54292"/>
                  <a:gd name="connsiteX12" fmla="*/ 24765 w 27622"/>
                  <a:gd name="connsiteY12" fmla="*/ 22860 h 54292"/>
                  <a:gd name="connsiteX13" fmla="*/ 23813 w 27622"/>
                  <a:gd name="connsiteY13" fmla="*/ 23813 h 54292"/>
                  <a:gd name="connsiteX14" fmla="*/ 23813 w 27622"/>
                  <a:gd name="connsiteY14" fmla="*/ 23813 h 54292"/>
                  <a:gd name="connsiteX15" fmla="*/ 24765 w 27622"/>
                  <a:gd name="connsiteY15" fmla="*/ 25717 h 54292"/>
                  <a:gd name="connsiteX16" fmla="*/ 24765 w 27622"/>
                  <a:gd name="connsiteY16" fmla="*/ 26670 h 54292"/>
                  <a:gd name="connsiteX17" fmla="*/ 25718 w 27622"/>
                  <a:gd name="connsiteY17" fmla="*/ 28575 h 54292"/>
                  <a:gd name="connsiteX18" fmla="*/ 25718 w 27622"/>
                  <a:gd name="connsiteY18" fmla="*/ 29528 h 54292"/>
                  <a:gd name="connsiteX19" fmla="*/ 26670 w 27622"/>
                  <a:gd name="connsiteY19" fmla="*/ 31433 h 54292"/>
                  <a:gd name="connsiteX20" fmla="*/ 26670 w 27622"/>
                  <a:gd name="connsiteY20" fmla="*/ 32385 h 54292"/>
                  <a:gd name="connsiteX21" fmla="*/ 27623 w 27622"/>
                  <a:gd name="connsiteY21" fmla="*/ 34290 h 54292"/>
                  <a:gd name="connsiteX22" fmla="*/ 26670 w 27622"/>
                  <a:gd name="connsiteY22" fmla="*/ 35242 h 54292"/>
                  <a:gd name="connsiteX23" fmla="*/ 26670 w 27622"/>
                  <a:gd name="connsiteY23" fmla="*/ 35242 h 54292"/>
                  <a:gd name="connsiteX24" fmla="*/ 26670 w 27622"/>
                  <a:gd name="connsiteY24" fmla="*/ 37147 h 54292"/>
                  <a:gd name="connsiteX25" fmla="*/ 26670 w 27622"/>
                  <a:gd name="connsiteY25" fmla="*/ 38100 h 54292"/>
                  <a:gd name="connsiteX26" fmla="*/ 26670 w 27622"/>
                  <a:gd name="connsiteY26" fmla="*/ 40005 h 54292"/>
                  <a:gd name="connsiteX27" fmla="*/ 26670 w 27622"/>
                  <a:gd name="connsiteY27" fmla="*/ 40005 h 54292"/>
                  <a:gd name="connsiteX28" fmla="*/ 26670 w 27622"/>
                  <a:gd name="connsiteY28" fmla="*/ 40958 h 54292"/>
                  <a:gd name="connsiteX29" fmla="*/ 25718 w 27622"/>
                  <a:gd name="connsiteY29" fmla="*/ 41910 h 54292"/>
                  <a:gd name="connsiteX30" fmla="*/ 26670 w 27622"/>
                  <a:gd name="connsiteY30" fmla="*/ 43815 h 54292"/>
                  <a:gd name="connsiteX31" fmla="*/ 25718 w 27622"/>
                  <a:gd name="connsiteY31" fmla="*/ 44767 h 54292"/>
                  <a:gd name="connsiteX32" fmla="*/ 25718 w 27622"/>
                  <a:gd name="connsiteY32" fmla="*/ 45720 h 54292"/>
                  <a:gd name="connsiteX33" fmla="*/ 24765 w 27622"/>
                  <a:gd name="connsiteY33" fmla="*/ 46672 h 54292"/>
                  <a:gd name="connsiteX34" fmla="*/ 24765 w 27622"/>
                  <a:gd name="connsiteY34" fmla="*/ 47625 h 54292"/>
                  <a:gd name="connsiteX35" fmla="*/ 23813 w 27622"/>
                  <a:gd name="connsiteY35" fmla="*/ 48578 h 54292"/>
                  <a:gd name="connsiteX36" fmla="*/ 23813 w 27622"/>
                  <a:gd name="connsiteY36" fmla="*/ 48578 h 54292"/>
                  <a:gd name="connsiteX37" fmla="*/ 23813 w 27622"/>
                  <a:gd name="connsiteY37" fmla="*/ 48578 h 54292"/>
                  <a:gd name="connsiteX38" fmla="*/ 23813 w 27622"/>
                  <a:gd name="connsiteY38" fmla="*/ 48578 h 54292"/>
                  <a:gd name="connsiteX39" fmla="*/ 23813 w 27622"/>
                  <a:gd name="connsiteY39" fmla="*/ 48578 h 54292"/>
                  <a:gd name="connsiteX40" fmla="*/ 23813 w 27622"/>
                  <a:gd name="connsiteY40" fmla="*/ 48578 h 54292"/>
                  <a:gd name="connsiteX41" fmla="*/ 23813 w 27622"/>
                  <a:gd name="connsiteY41" fmla="*/ 48578 h 54292"/>
                  <a:gd name="connsiteX42" fmla="*/ 23813 w 27622"/>
                  <a:gd name="connsiteY42" fmla="*/ 48578 h 54292"/>
                  <a:gd name="connsiteX43" fmla="*/ 23813 w 27622"/>
                  <a:gd name="connsiteY43" fmla="*/ 48578 h 54292"/>
                  <a:gd name="connsiteX44" fmla="*/ 23813 w 27622"/>
                  <a:gd name="connsiteY44" fmla="*/ 48578 h 54292"/>
                  <a:gd name="connsiteX45" fmla="*/ 23813 w 27622"/>
                  <a:gd name="connsiteY45" fmla="*/ 48578 h 54292"/>
                  <a:gd name="connsiteX46" fmla="*/ 23813 w 27622"/>
                  <a:gd name="connsiteY46" fmla="*/ 48578 h 54292"/>
                  <a:gd name="connsiteX47" fmla="*/ 23813 w 27622"/>
                  <a:gd name="connsiteY47" fmla="*/ 48578 h 54292"/>
                  <a:gd name="connsiteX48" fmla="*/ 23813 w 27622"/>
                  <a:gd name="connsiteY48" fmla="*/ 48578 h 54292"/>
                  <a:gd name="connsiteX49" fmla="*/ 23813 w 27622"/>
                  <a:gd name="connsiteY49" fmla="*/ 48578 h 54292"/>
                  <a:gd name="connsiteX50" fmla="*/ 23813 w 27622"/>
                  <a:gd name="connsiteY50" fmla="*/ 48578 h 54292"/>
                  <a:gd name="connsiteX51" fmla="*/ 23813 w 27622"/>
                  <a:gd name="connsiteY51" fmla="*/ 48578 h 54292"/>
                  <a:gd name="connsiteX52" fmla="*/ 23813 w 27622"/>
                  <a:gd name="connsiteY52" fmla="*/ 48578 h 54292"/>
                  <a:gd name="connsiteX53" fmla="*/ 23813 w 27622"/>
                  <a:gd name="connsiteY53" fmla="*/ 48578 h 54292"/>
                  <a:gd name="connsiteX54" fmla="*/ 23813 w 27622"/>
                  <a:gd name="connsiteY54" fmla="*/ 48578 h 54292"/>
                  <a:gd name="connsiteX55" fmla="*/ 23813 w 27622"/>
                  <a:gd name="connsiteY55" fmla="*/ 48578 h 54292"/>
                  <a:gd name="connsiteX56" fmla="*/ 23813 w 27622"/>
                  <a:gd name="connsiteY56" fmla="*/ 48578 h 54292"/>
                  <a:gd name="connsiteX57" fmla="*/ 23813 w 27622"/>
                  <a:gd name="connsiteY57" fmla="*/ 48578 h 54292"/>
                  <a:gd name="connsiteX58" fmla="*/ 23813 w 27622"/>
                  <a:gd name="connsiteY58" fmla="*/ 48578 h 54292"/>
                  <a:gd name="connsiteX59" fmla="*/ 23813 w 27622"/>
                  <a:gd name="connsiteY59" fmla="*/ 48578 h 54292"/>
                  <a:gd name="connsiteX60" fmla="*/ 23813 w 27622"/>
                  <a:gd name="connsiteY60" fmla="*/ 48578 h 54292"/>
                  <a:gd name="connsiteX61" fmla="*/ 23813 w 27622"/>
                  <a:gd name="connsiteY61" fmla="*/ 48578 h 54292"/>
                  <a:gd name="connsiteX62" fmla="*/ 23813 w 27622"/>
                  <a:gd name="connsiteY62" fmla="*/ 48578 h 54292"/>
                  <a:gd name="connsiteX63" fmla="*/ 23813 w 27622"/>
                  <a:gd name="connsiteY63" fmla="*/ 48578 h 54292"/>
                  <a:gd name="connsiteX64" fmla="*/ 23813 w 27622"/>
                  <a:gd name="connsiteY64" fmla="*/ 48578 h 54292"/>
                  <a:gd name="connsiteX65" fmla="*/ 23813 w 27622"/>
                  <a:gd name="connsiteY65" fmla="*/ 48578 h 54292"/>
                  <a:gd name="connsiteX66" fmla="*/ 23813 w 27622"/>
                  <a:gd name="connsiteY66" fmla="*/ 48578 h 54292"/>
                  <a:gd name="connsiteX67" fmla="*/ 23813 w 27622"/>
                  <a:gd name="connsiteY67" fmla="*/ 48578 h 54292"/>
                  <a:gd name="connsiteX68" fmla="*/ 23813 w 27622"/>
                  <a:gd name="connsiteY68" fmla="*/ 48578 h 54292"/>
                  <a:gd name="connsiteX69" fmla="*/ 23813 w 27622"/>
                  <a:gd name="connsiteY69" fmla="*/ 48578 h 54292"/>
                  <a:gd name="connsiteX70" fmla="*/ 23813 w 27622"/>
                  <a:gd name="connsiteY70" fmla="*/ 48578 h 54292"/>
                  <a:gd name="connsiteX71" fmla="*/ 23813 w 27622"/>
                  <a:gd name="connsiteY71" fmla="*/ 48578 h 54292"/>
                  <a:gd name="connsiteX72" fmla="*/ 23813 w 27622"/>
                  <a:gd name="connsiteY72" fmla="*/ 48578 h 54292"/>
                  <a:gd name="connsiteX73" fmla="*/ 23813 w 27622"/>
                  <a:gd name="connsiteY73" fmla="*/ 48578 h 54292"/>
                  <a:gd name="connsiteX74" fmla="*/ 23813 w 27622"/>
                  <a:gd name="connsiteY74" fmla="*/ 48578 h 54292"/>
                  <a:gd name="connsiteX75" fmla="*/ 23813 w 27622"/>
                  <a:gd name="connsiteY75" fmla="*/ 48578 h 54292"/>
                  <a:gd name="connsiteX76" fmla="*/ 23813 w 27622"/>
                  <a:gd name="connsiteY76" fmla="*/ 48578 h 54292"/>
                  <a:gd name="connsiteX77" fmla="*/ 23813 w 27622"/>
                  <a:gd name="connsiteY77" fmla="*/ 48578 h 54292"/>
                  <a:gd name="connsiteX78" fmla="*/ 23813 w 27622"/>
                  <a:gd name="connsiteY78" fmla="*/ 48578 h 54292"/>
                  <a:gd name="connsiteX79" fmla="*/ 23813 w 27622"/>
                  <a:gd name="connsiteY79" fmla="*/ 48578 h 54292"/>
                  <a:gd name="connsiteX80" fmla="*/ 23813 w 27622"/>
                  <a:gd name="connsiteY80" fmla="*/ 48578 h 54292"/>
                  <a:gd name="connsiteX81" fmla="*/ 23813 w 27622"/>
                  <a:gd name="connsiteY81" fmla="*/ 48578 h 54292"/>
                  <a:gd name="connsiteX82" fmla="*/ 23813 w 27622"/>
                  <a:gd name="connsiteY82" fmla="*/ 48578 h 54292"/>
                  <a:gd name="connsiteX83" fmla="*/ 23813 w 27622"/>
                  <a:gd name="connsiteY83" fmla="*/ 48578 h 54292"/>
                  <a:gd name="connsiteX84" fmla="*/ 23813 w 27622"/>
                  <a:gd name="connsiteY84" fmla="*/ 48578 h 54292"/>
                  <a:gd name="connsiteX85" fmla="*/ 23813 w 27622"/>
                  <a:gd name="connsiteY85" fmla="*/ 48578 h 54292"/>
                  <a:gd name="connsiteX86" fmla="*/ 23813 w 27622"/>
                  <a:gd name="connsiteY86" fmla="*/ 48578 h 54292"/>
                  <a:gd name="connsiteX87" fmla="*/ 23813 w 27622"/>
                  <a:gd name="connsiteY87" fmla="*/ 48578 h 54292"/>
                  <a:gd name="connsiteX88" fmla="*/ 23813 w 27622"/>
                  <a:gd name="connsiteY88" fmla="*/ 48578 h 54292"/>
                  <a:gd name="connsiteX89" fmla="*/ 23813 w 27622"/>
                  <a:gd name="connsiteY89" fmla="*/ 48578 h 54292"/>
                  <a:gd name="connsiteX90" fmla="*/ 23813 w 27622"/>
                  <a:gd name="connsiteY90" fmla="*/ 48578 h 54292"/>
                  <a:gd name="connsiteX91" fmla="*/ 23813 w 27622"/>
                  <a:gd name="connsiteY91" fmla="*/ 48578 h 54292"/>
                  <a:gd name="connsiteX92" fmla="*/ 23813 w 27622"/>
                  <a:gd name="connsiteY92" fmla="*/ 48578 h 54292"/>
                  <a:gd name="connsiteX93" fmla="*/ 23813 w 27622"/>
                  <a:gd name="connsiteY93" fmla="*/ 48578 h 54292"/>
                  <a:gd name="connsiteX94" fmla="*/ 23813 w 27622"/>
                  <a:gd name="connsiteY94" fmla="*/ 48578 h 54292"/>
                  <a:gd name="connsiteX95" fmla="*/ 23813 w 27622"/>
                  <a:gd name="connsiteY95" fmla="*/ 48578 h 54292"/>
                  <a:gd name="connsiteX96" fmla="*/ 23813 w 27622"/>
                  <a:gd name="connsiteY96" fmla="*/ 48578 h 54292"/>
                  <a:gd name="connsiteX97" fmla="*/ 23813 w 27622"/>
                  <a:gd name="connsiteY97" fmla="*/ 48578 h 54292"/>
                  <a:gd name="connsiteX98" fmla="*/ 23813 w 27622"/>
                  <a:gd name="connsiteY98" fmla="*/ 48578 h 54292"/>
                  <a:gd name="connsiteX99" fmla="*/ 23813 w 27622"/>
                  <a:gd name="connsiteY99" fmla="*/ 48578 h 54292"/>
                  <a:gd name="connsiteX100" fmla="*/ 23813 w 27622"/>
                  <a:gd name="connsiteY100" fmla="*/ 48578 h 54292"/>
                  <a:gd name="connsiteX101" fmla="*/ 23813 w 27622"/>
                  <a:gd name="connsiteY101" fmla="*/ 48578 h 54292"/>
                  <a:gd name="connsiteX102" fmla="*/ 23813 w 27622"/>
                  <a:gd name="connsiteY102" fmla="*/ 48578 h 54292"/>
                  <a:gd name="connsiteX103" fmla="*/ 23813 w 27622"/>
                  <a:gd name="connsiteY103" fmla="*/ 48578 h 54292"/>
                  <a:gd name="connsiteX104" fmla="*/ 23813 w 27622"/>
                  <a:gd name="connsiteY104" fmla="*/ 48578 h 54292"/>
                  <a:gd name="connsiteX105" fmla="*/ 23813 w 27622"/>
                  <a:gd name="connsiteY105" fmla="*/ 48578 h 54292"/>
                  <a:gd name="connsiteX106" fmla="*/ 23813 w 27622"/>
                  <a:gd name="connsiteY106" fmla="*/ 48578 h 54292"/>
                  <a:gd name="connsiteX107" fmla="*/ 23813 w 27622"/>
                  <a:gd name="connsiteY107" fmla="*/ 48578 h 54292"/>
                  <a:gd name="connsiteX108" fmla="*/ 23813 w 27622"/>
                  <a:gd name="connsiteY108" fmla="*/ 48578 h 54292"/>
                  <a:gd name="connsiteX109" fmla="*/ 23813 w 27622"/>
                  <a:gd name="connsiteY109" fmla="*/ 48578 h 54292"/>
                  <a:gd name="connsiteX110" fmla="*/ 23813 w 27622"/>
                  <a:gd name="connsiteY110" fmla="*/ 48578 h 54292"/>
                  <a:gd name="connsiteX111" fmla="*/ 23813 w 27622"/>
                  <a:gd name="connsiteY111" fmla="*/ 48578 h 54292"/>
                  <a:gd name="connsiteX112" fmla="*/ 23813 w 27622"/>
                  <a:gd name="connsiteY112" fmla="*/ 48578 h 54292"/>
                  <a:gd name="connsiteX113" fmla="*/ 23813 w 27622"/>
                  <a:gd name="connsiteY113" fmla="*/ 48578 h 54292"/>
                  <a:gd name="connsiteX114" fmla="*/ 23813 w 27622"/>
                  <a:gd name="connsiteY114" fmla="*/ 48578 h 54292"/>
                  <a:gd name="connsiteX115" fmla="*/ 23813 w 27622"/>
                  <a:gd name="connsiteY115" fmla="*/ 48578 h 54292"/>
                  <a:gd name="connsiteX116" fmla="*/ 23813 w 27622"/>
                  <a:gd name="connsiteY116" fmla="*/ 48578 h 54292"/>
                  <a:gd name="connsiteX117" fmla="*/ 23813 w 27622"/>
                  <a:gd name="connsiteY117" fmla="*/ 48578 h 54292"/>
                  <a:gd name="connsiteX118" fmla="*/ 23813 w 27622"/>
                  <a:gd name="connsiteY118" fmla="*/ 48578 h 54292"/>
                  <a:gd name="connsiteX119" fmla="*/ 23813 w 27622"/>
                  <a:gd name="connsiteY119" fmla="*/ 48578 h 54292"/>
                  <a:gd name="connsiteX120" fmla="*/ 22860 w 27622"/>
                  <a:gd name="connsiteY120" fmla="*/ 49530 h 54292"/>
                  <a:gd name="connsiteX121" fmla="*/ 22860 w 27622"/>
                  <a:gd name="connsiteY121" fmla="*/ 49530 h 54292"/>
                  <a:gd name="connsiteX122" fmla="*/ 21908 w 27622"/>
                  <a:gd name="connsiteY122" fmla="*/ 50483 h 54292"/>
                  <a:gd name="connsiteX123" fmla="*/ 21908 w 27622"/>
                  <a:gd name="connsiteY123" fmla="*/ 50483 h 54292"/>
                  <a:gd name="connsiteX124" fmla="*/ 20003 w 27622"/>
                  <a:gd name="connsiteY124" fmla="*/ 52388 h 54292"/>
                  <a:gd name="connsiteX125" fmla="*/ 20003 w 27622"/>
                  <a:gd name="connsiteY125" fmla="*/ 52388 h 54292"/>
                  <a:gd name="connsiteX126" fmla="*/ 18098 w 27622"/>
                  <a:gd name="connsiteY126" fmla="*/ 53340 h 54292"/>
                  <a:gd name="connsiteX127" fmla="*/ 18098 w 27622"/>
                  <a:gd name="connsiteY127" fmla="*/ 53340 h 54292"/>
                  <a:gd name="connsiteX128" fmla="*/ 17145 w 27622"/>
                  <a:gd name="connsiteY128" fmla="*/ 54292 h 54292"/>
                  <a:gd name="connsiteX129" fmla="*/ 16193 w 27622"/>
                  <a:gd name="connsiteY129" fmla="*/ 53340 h 54292"/>
                  <a:gd name="connsiteX130" fmla="*/ 11430 w 27622"/>
                  <a:gd name="connsiteY130" fmla="*/ 54292 h 54292"/>
                  <a:gd name="connsiteX131" fmla="*/ 1905 w 27622"/>
                  <a:gd name="connsiteY131" fmla="*/ 47625 h 54292"/>
                  <a:gd name="connsiteX132" fmla="*/ 1905 w 27622"/>
                  <a:gd name="connsiteY132" fmla="*/ 47625 h 54292"/>
                  <a:gd name="connsiteX133" fmla="*/ 1905 w 27622"/>
                  <a:gd name="connsiteY133" fmla="*/ 47625 h 54292"/>
                  <a:gd name="connsiteX134" fmla="*/ 953 w 27622"/>
                  <a:gd name="connsiteY134" fmla="*/ 43815 h 54292"/>
                  <a:gd name="connsiteX135" fmla="*/ 1905 w 27622"/>
                  <a:gd name="connsiteY135" fmla="*/ 42863 h 54292"/>
                  <a:gd name="connsiteX136" fmla="*/ 1905 w 27622"/>
                  <a:gd name="connsiteY136" fmla="*/ 42863 h 54292"/>
                  <a:gd name="connsiteX137" fmla="*/ 1905 w 27622"/>
                  <a:gd name="connsiteY137" fmla="*/ 41910 h 54292"/>
                  <a:gd name="connsiteX138" fmla="*/ 953 w 27622"/>
                  <a:gd name="connsiteY138" fmla="*/ 40005 h 54292"/>
                  <a:gd name="connsiteX139" fmla="*/ 1905 w 27622"/>
                  <a:gd name="connsiteY139" fmla="*/ 38100 h 54292"/>
                  <a:gd name="connsiteX140" fmla="*/ 1905 w 27622"/>
                  <a:gd name="connsiteY140" fmla="*/ 38100 h 54292"/>
                  <a:gd name="connsiteX141" fmla="*/ 0 w 27622"/>
                  <a:gd name="connsiteY141" fmla="*/ 36195 h 54292"/>
                  <a:gd name="connsiteX142" fmla="*/ 1905 w 27622"/>
                  <a:gd name="connsiteY142" fmla="*/ 34290 h 54292"/>
                  <a:gd name="connsiteX143" fmla="*/ 2858 w 27622"/>
                  <a:gd name="connsiteY143" fmla="*/ 34290 h 54292"/>
                  <a:gd name="connsiteX144" fmla="*/ 3810 w 27622"/>
                  <a:gd name="connsiteY144" fmla="*/ 34290 h 54292"/>
                  <a:gd name="connsiteX145" fmla="*/ 3810 w 27622"/>
                  <a:gd name="connsiteY145" fmla="*/ 33338 h 54292"/>
                  <a:gd name="connsiteX146" fmla="*/ 2858 w 27622"/>
                  <a:gd name="connsiteY146" fmla="*/ 31433 h 54292"/>
                  <a:gd name="connsiteX147" fmla="*/ 4763 w 27622"/>
                  <a:gd name="connsiteY147" fmla="*/ 29528 h 54292"/>
                  <a:gd name="connsiteX148" fmla="*/ 4763 w 27622"/>
                  <a:gd name="connsiteY148" fmla="*/ 28575 h 54292"/>
                  <a:gd name="connsiteX149" fmla="*/ 3810 w 27622"/>
                  <a:gd name="connsiteY149" fmla="*/ 26670 h 54292"/>
                  <a:gd name="connsiteX150" fmla="*/ 5715 w 27622"/>
                  <a:gd name="connsiteY150" fmla="*/ 24765 h 54292"/>
                  <a:gd name="connsiteX151" fmla="*/ 6668 w 27622"/>
                  <a:gd name="connsiteY151" fmla="*/ 20003 h 54292"/>
                  <a:gd name="connsiteX152" fmla="*/ 5715 w 27622"/>
                  <a:gd name="connsiteY152" fmla="*/ 18097 h 54292"/>
                  <a:gd name="connsiteX153" fmla="*/ 7620 w 27622"/>
                  <a:gd name="connsiteY153" fmla="*/ 16192 h 54292"/>
                  <a:gd name="connsiteX154" fmla="*/ 7620 w 27622"/>
                  <a:gd name="connsiteY154" fmla="*/ 16192 h 54292"/>
                  <a:gd name="connsiteX155" fmla="*/ 7620 w 27622"/>
                  <a:gd name="connsiteY155" fmla="*/ 15240 h 54292"/>
                  <a:gd name="connsiteX156" fmla="*/ 8573 w 27622"/>
                  <a:gd name="connsiteY156" fmla="*/ 9525 h 54292"/>
                  <a:gd name="connsiteX157" fmla="*/ 13335 w 27622"/>
                  <a:gd name="connsiteY157" fmla="*/ 3810 h 54292"/>
                  <a:gd name="connsiteX158" fmla="*/ 18098 w 27622"/>
                  <a:gd name="connsiteY158" fmla="*/ 0 h 54292"/>
                  <a:gd name="connsiteX159" fmla="*/ 20003 w 27622"/>
                  <a:gd name="connsiteY159" fmla="*/ 6667 h 5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</a:cxnLst>
                <a:rect l="l" t="t" r="r" b="b"/>
                <a:pathLst>
                  <a:path w="27622" h="54292">
                    <a:moveTo>
                      <a:pt x="20003" y="6667"/>
                    </a:moveTo>
                    <a:cubicBezTo>
                      <a:pt x="20003" y="6667"/>
                      <a:pt x="20003" y="6667"/>
                      <a:pt x="20003" y="6667"/>
                    </a:cubicBezTo>
                    <a:cubicBezTo>
                      <a:pt x="20003" y="7620"/>
                      <a:pt x="20003" y="7620"/>
                      <a:pt x="20003" y="7620"/>
                    </a:cubicBezTo>
                    <a:lnTo>
                      <a:pt x="20003" y="7620"/>
                    </a:lnTo>
                    <a:cubicBezTo>
                      <a:pt x="20955" y="7620"/>
                      <a:pt x="20955" y="8572"/>
                      <a:pt x="20955" y="9525"/>
                    </a:cubicBezTo>
                    <a:cubicBezTo>
                      <a:pt x="20955" y="9525"/>
                      <a:pt x="20955" y="10478"/>
                      <a:pt x="20955" y="10478"/>
                    </a:cubicBezTo>
                    <a:lnTo>
                      <a:pt x="20955" y="10478"/>
                    </a:lnTo>
                    <a:cubicBezTo>
                      <a:pt x="21908" y="10478"/>
                      <a:pt x="22860" y="11430"/>
                      <a:pt x="22860" y="13335"/>
                    </a:cubicBezTo>
                    <a:cubicBezTo>
                      <a:pt x="22860" y="13335"/>
                      <a:pt x="22860" y="14288"/>
                      <a:pt x="22860" y="14288"/>
                    </a:cubicBezTo>
                    <a:cubicBezTo>
                      <a:pt x="23813" y="14288"/>
                      <a:pt x="23813" y="15240"/>
                      <a:pt x="23813" y="16192"/>
                    </a:cubicBezTo>
                    <a:cubicBezTo>
                      <a:pt x="24765" y="16192"/>
                      <a:pt x="25718" y="17145"/>
                      <a:pt x="25718" y="19050"/>
                    </a:cubicBezTo>
                    <a:cubicBezTo>
                      <a:pt x="25718" y="20003"/>
                      <a:pt x="25718" y="20003"/>
                      <a:pt x="24765" y="20955"/>
                    </a:cubicBezTo>
                    <a:cubicBezTo>
                      <a:pt x="24765" y="20955"/>
                      <a:pt x="24765" y="21908"/>
                      <a:pt x="24765" y="22860"/>
                    </a:cubicBezTo>
                    <a:cubicBezTo>
                      <a:pt x="24765" y="23813"/>
                      <a:pt x="24765" y="23813"/>
                      <a:pt x="23813" y="23813"/>
                    </a:cubicBezTo>
                    <a:lnTo>
                      <a:pt x="23813" y="23813"/>
                    </a:lnTo>
                    <a:cubicBezTo>
                      <a:pt x="24765" y="23813"/>
                      <a:pt x="24765" y="24765"/>
                      <a:pt x="24765" y="25717"/>
                    </a:cubicBezTo>
                    <a:cubicBezTo>
                      <a:pt x="24765" y="25717"/>
                      <a:pt x="24765" y="26670"/>
                      <a:pt x="24765" y="26670"/>
                    </a:cubicBezTo>
                    <a:cubicBezTo>
                      <a:pt x="24765" y="26670"/>
                      <a:pt x="25718" y="27622"/>
                      <a:pt x="25718" y="28575"/>
                    </a:cubicBezTo>
                    <a:cubicBezTo>
                      <a:pt x="25718" y="28575"/>
                      <a:pt x="25718" y="29528"/>
                      <a:pt x="25718" y="29528"/>
                    </a:cubicBezTo>
                    <a:cubicBezTo>
                      <a:pt x="25718" y="29528"/>
                      <a:pt x="26670" y="30480"/>
                      <a:pt x="26670" y="31433"/>
                    </a:cubicBezTo>
                    <a:cubicBezTo>
                      <a:pt x="26670" y="31433"/>
                      <a:pt x="26670" y="32385"/>
                      <a:pt x="26670" y="32385"/>
                    </a:cubicBezTo>
                    <a:cubicBezTo>
                      <a:pt x="26670" y="32385"/>
                      <a:pt x="27623" y="33338"/>
                      <a:pt x="27623" y="34290"/>
                    </a:cubicBezTo>
                    <a:cubicBezTo>
                      <a:pt x="27623" y="35242"/>
                      <a:pt x="27623" y="35242"/>
                      <a:pt x="26670" y="35242"/>
                    </a:cubicBezTo>
                    <a:lnTo>
                      <a:pt x="26670" y="35242"/>
                    </a:lnTo>
                    <a:cubicBezTo>
                      <a:pt x="26670" y="35242"/>
                      <a:pt x="27623" y="36195"/>
                      <a:pt x="26670" y="37147"/>
                    </a:cubicBezTo>
                    <a:cubicBezTo>
                      <a:pt x="26670" y="37147"/>
                      <a:pt x="26670" y="37147"/>
                      <a:pt x="26670" y="38100"/>
                    </a:cubicBezTo>
                    <a:cubicBezTo>
                      <a:pt x="26670" y="38100"/>
                      <a:pt x="26670" y="39053"/>
                      <a:pt x="26670" y="40005"/>
                    </a:cubicBezTo>
                    <a:cubicBezTo>
                      <a:pt x="26670" y="40005"/>
                      <a:pt x="26670" y="40005"/>
                      <a:pt x="26670" y="40005"/>
                    </a:cubicBezTo>
                    <a:cubicBezTo>
                      <a:pt x="26670" y="40005"/>
                      <a:pt x="26670" y="40958"/>
                      <a:pt x="26670" y="40958"/>
                    </a:cubicBezTo>
                    <a:cubicBezTo>
                      <a:pt x="26670" y="40958"/>
                      <a:pt x="26670" y="41910"/>
                      <a:pt x="25718" y="41910"/>
                    </a:cubicBezTo>
                    <a:cubicBezTo>
                      <a:pt x="26670" y="41910"/>
                      <a:pt x="26670" y="42863"/>
                      <a:pt x="26670" y="43815"/>
                    </a:cubicBezTo>
                    <a:cubicBezTo>
                      <a:pt x="26670" y="44767"/>
                      <a:pt x="25718" y="44767"/>
                      <a:pt x="25718" y="44767"/>
                    </a:cubicBezTo>
                    <a:cubicBezTo>
                      <a:pt x="25718" y="44767"/>
                      <a:pt x="25718" y="45720"/>
                      <a:pt x="25718" y="45720"/>
                    </a:cubicBezTo>
                    <a:cubicBezTo>
                      <a:pt x="25718" y="45720"/>
                      <a:pt x="25718" y="46672"/>
                      <a:pt x="24765" y="46672"/>
                    </a:cubicBezTo>
                    <a:cubicBezTo>
                      <a:pt x="24765" y="46672"/>
                      <a:pt x="24765" y="47625"/>
                      <a:pt x="24765" y="47625"/>
                    </a:cubicBezTo>
                    <a:cubicBezTo>
                      <a:pt x="24765" y="48578"/>
                      <a:pt x="24765" y="48578"/>
                      <a:pt x="23813" y="48578"/>
                    </a:cubicBez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cubicBezTo>
                      <a:pt x="23813" y="49530"/>
                      <a:pt x="23813" y="49530"/>
                      <a:pt x="22860" y="49530"/>
                    </a:cubicBezTo>
                    <a:cubicBezTo>
                      <a:pt x="22860" y="49530"/>
                      <a:pt x="22860" y="49530"/>
                      <a:pt x="22860" y="49530"/>
                    </a:cubicBezTo>
                    <a:cubicBezTo>
                      <a:pt x="22860" y="50483"/>
                      <a:pt x="22860" y="50483"/>
                      <a:pt x="21908" y="50483"/>
                    </a:cubicBezTo>
                    <a:cubicBezTo>
                      <a:pt x="21908" y="50483"/>
                      <a:pt x="21908" y="50483"/>
                      <a:pt x="21908" y="50483"/>
                    </a:cubicBezTo>
                    <a:cubicBezTo>
                      <a:pt x="21908" y="51435"/>
                      <a:pt x="20955" y="52388"/>
                      <a:pt x="20003" y="52388"/>
                    </a:cubicBezTo>
                    <a:lnTo>
                      <a:pt x="20003" y="52388"/>
                    </a:lnTo>
                    <a:cubicBezTo>
                      <a:pt x="20003" y="53340"/>
                      <a:pt x="19050" y="54292"/>
                      <a:pt x="18098" y="53340"/>
                    </a:cubicBezTo>
                    <a:cubicBezTo>
                      <a:pt x="18098" y="53340"/>
                      <a:pt x="18098" y="53340"/>
                      <a:pt x="18098" y="53340"/>
                    </a:cubicBezTo>
                    <a:cubicBezTo>
                      <a:pt x="18098" y="54292"/>
                      <a:pt x="17145" y="54292"/>
                      <a:pt x="17145" y="54292"/>
                    </a:cubicBezTo>
                    <a:cubicBezTo>
                      <a:pt x="17145" y="54292"/>
                      <a:pt x="16193" y="54292"/>
                      <a:pt x="16193" y="53340"/>
                    </a:cubicBezTo>
                    <a:cubicBezTo>
                      <a:pt x="14288" y="54292"/>
                      <a:pt x="13335" y="54292"/>
                      <a:pt x="11430" y="54292"/>
                    </a:cubicBezTo>
                    <a:cubicBezTo>
                      <a:pt x="6668" y="53340"/>
                      <a:pt x="3810" y="51435"/>
                      <a:pt x="1905" y="47625"/>
                    </a:cubicBezTo>
                    <a:lnTo>
                      <a:pt x="1905" y="47625"/>
                    </a:lnTo>
                    <a:lnTo>
                      <a:pt x="1905" y="47625"/>
                    </a:lnTo>
                    <a:cubicBezTo>
                      <a:pt x="1905" y="46672"/>
                      <a:pt x="953" y="45720"/>
                      <a:pt x="953" y="43815"/>
                    </a:cubicBezTo>
                    <a:cubicBezTo>
                      <a:pt x="953" y="43815"/>
                      <a:pt x="1905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lnTo>
                      <a:pt x="1905" y="41910"/>
                    </a:lnTo>
                    <a:cubicBezTo>
                      <a:pt x="1905" y="41910"/>
                      <a:pt x="953" y="40958"/>
                      <a:pt x="953" y="40005"/>
                    </a:cubicBezTo>
                    <a:cubicBezTo>
                      <a:pt x="953" y="39053"/>
                      <a:pt x="953" y="38100"/>
                      <a:pt x="1905" y="38100"/>
                    </a:cubicBezTo>
                    <a:lnTo>
                      <a:pt x="1905" y="38100"/>
                    </a:lnTo>
                    <a:cubicBezTo>
                      <a:pt x="953" y="38100"/>
                      <a:pt x="0" y="37147"/>
                      <a:pt x="0" y="36195"/>
                    </a:cubicBezTo>
                    <a:cubicBezTo>
                      <a:pt x="0" y="35242"/>
                      <a:pt x="953" y="34290"/>
                      <a:pt x="1905" y="34290"/>
                    </a:cubicBezTo>
                    <a:cubicBezTo>
                      <a:pt x="1905" y="34290"/>
                      <a:pt x="1905" y="34290"/>
                      <a:pt x="2858" y="34290"/>
                    </a:cubicBezTo>
                    <a:cubicBezTo>
                      <a:pt x="2858" y="34290"/>
                      <a:pt x="2858" y="34290"/>
                      <a:pt x="3810" y="34290"/>
                    </a:cubicBezTo>
                    <a:lnTo>
                      <a:pt x="3810" y="33338"/>
                    </a:lnTo>
                    <a:cubicBezTo>
                      <a:pt x="2858" y="33338"/>
                      <a:pt x="2858" y="32385"/>
                      <a:pt x="2858" y="31433"/>
                    </a:cubicBezTo>
                    <a:cubicBezTo>
                      <a:pt x="2858" y="30480"/>
                      <a:pt x="3810" y="29528"/>
                      <a:pt x="4763" y="29528"/>
                    </a:cubicBezTo>
                    <a:lnTo>
                      <a:pt x="4763" y="28575"/>
                    </a:lnTo>
                    <a:cubicBezTo>
                      <a:pt x="4763" y="28575"/>
                      <a:pt x="3810" y="27622"/>
                      <a:pt x="3810" y="26670"/>
                    </a:cubicBezTo>
                    <a:cubicBezTo>
                      <a:pt x="3810" y="25717"/>
                      <a:pt x="4763" y="24765"/>
                      <a:pt x="5715" y="24765"/>
                    </a:cubicBezTo>
                    <a:cubicBezTo>
                      <a:pt x="5715" y="22860"/>
                      <a:pt x="6668" y="21908"/>
                      <a:pt x="6668" y="20003"/>
                    </a:cubicBezTo>
                    <a:cubicBezTo>
                      <a:pt x="5715" y="20003"/>
                      <a:pt x="5715" y="19050"/>
                      <a:pt x="5715" y="18097"/>
                    </a:cubicBezTo>
                    <a:cubicBezTo>
                      <a:pt x="5715" y="17145"/>
                      <a:pt x="6668" y="16192"/>
                      <a:pt x="7620" y="16192"/>
                    </a:cubicBezTo>
                    <a:lnTo>
                      <a:pt x="7620" y="16192"/>
                    </a:lnTo>
                    <a:lnTo>
                      <a:pt x="7620" y="15240"/>
                    </a:lnTo>
                    <a:cubicBezTo>
                      <a:pt x="7620" y="13335"/>
                      <a:pt x="7620" y="11430"/>
                      <a:pt x="8573" y="9525"/>
                    </a:cubicBezTo>
                    <a:cubicBezTo>
                      <a:pt x="9525" y="6667"/>
                      <a:pt x="11430" y="4763"/>
                      <a:pt x="13335" y="3810"/>
                    </a:cubicBezTo>
                    <a:cubicBezTo>
                      <a:pt x="15240" y="953"/>
                      <a:pt x="16193" y="0"/>
                      <a:pt x="18098" y="0"/>
                    </a:cubicBezTo>
                    <a:cubicBezTo>
                      <a:pt x="19050" y="5715"/>
                      <a:pt x="19050" y="5715"/>
                      <a:pt x="20003" y="6667"/>
                    </a:cubicBezTo>
                    <a:close/>
                  </a:path>
                </a:pathLst>
              </a:custGeom>
              <a:solidFill>
                <a:srgbClr val="76B84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536" name="Graphic 801">
              <a:extLst>
                <a:ext uri="{FF2B5EF4-FFF2-40B4-BE49-F238E27FC236}">
                  <a16:creationId xmlns:a16="http://schemas.microsoft.com/office/drawing/2014/main" id="{596008F1-E566-4A41-8D2B-F538B78DDA0F}"/>
                </a:ext>
              </a:extLst>
            </p:cNvPr>
            <p:cNvGrpSpPr/>
            <p:nvPr/>
          </p:nvGrpSpPr>
          <p:grpSpPr>
            <a:xfrm>
              <a:off x="5895974" y="3237547"/>
              <a:ext cx="49529" cy="94297"/>
              <a:chOff x="5895974" y="3237547"/>
              <a:chExt cx="49529" cy="94297"/>
            </a:xfrm>
            <a:solidFill>
              <a:schemeClr val="accent1"/>
            </a:solidFill>
          </p:grpSpPr>
          <p:sp>
            <p:nvSpPr>
              <p:cNvPr id="579" name="Freeform: Shape 578">
                <a:extLst>
                  <a:ext uri="{FF2B5EF4-FFF2-40B4-BE49-F238E27FC236}">
                    <a16:creationId xmlns:a16="http://schemas.microsoft.com/office/drawing/2014/main" id="{DBE88FBC-F00C-46D4-ADC6-18A0D3F2FA4A}"/>
                  </a:ext>
                </a:extLst>
              </p:cNvPr>
              <p:cNvSpPr/>
              <p:nvPr/>
            </p:nvSpPr>
            <p:spPr>
              <a:xfrm>
                <a:off x="5901689" y="3310890"/>
                <a:ext cx="43815" cy="20954"/>
              </a:xfrm>
              <a:custGeom>
                <a:avLst/>
                <a:gdLst>
                  <a:gd name="connsiteX0" fmla="*/ 43815 w 43815"/>
                  <a:gd name="connsiteY0" fmla="*/ 10477 h 20954"/>
                  <a:gd name="connsiteX1" fmla="*/ 21908 w 43815"/>
                  <a:gd name="connsiteY1" fmla="*/ 20955 h 20954"/>
                  <a:gd name="connsiteX2" fmla="*/ 0 w 43815"/>
                  <a:gd name="connsiteY2" fmla="*/ 10477 h 20954"/>
                  <a:gd name="connsiteX3" fmla="*/ 21908 w 43815"/>
                  <a:gd name="connsiteY3" fmla="*/ 0 h 20954"/>
                  <a:gd name="connsiteX4" fmla="*/ 43815 w 43815"/>
                  <a:gd name="connsiteY4" fmla="*/ 10477 h 209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3815" h="20954">
                    <a:moveTo>
                      <a:pt x="43815" y="10477"/>
                    </a:moveTo>
                    <a:cubicBezTo>
                      <a:pt x="43815" y="16264"/>
                      <a:pt x="34007" y="20955"/>
                      <a:pt x="21908" y="20955"/>
                    </a:cubicBezTo>
                    <a:cubicBezTo>
                      <a:pt x="9808" y="20955"/>
                      <a:pt x="0" y="16264"/>
                      <a:pt x="0" y="10477"/>
                    </a:cubicBezTo>
                    <a:cubicBezTo>
                      <a:pt x="0" y="4691"/>
                      <a:pt x="9809" y="0"/>
                      <a:pt x="21908" y="0"/>
                    </a:cubicBezTo>
                    <a:cubicBezTo>
                      <a:pt x="34007" y="0"/>
                      <a:pt x="43815" y="4691"/>
                      <a:pt x="43815" y="10477"/>
                    </a:cubicBezTo>
                    <a:close/>
                  </a:path>
                </a:pathLst>
              </a:custGeom>
              <a:solidFill>
                <a:srgbClr val="618D3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80" name="Freeform: Shape 579">
                <a:extLst>
                  <a:ext uri="{FF2B5EF4-FFF2-40B4-BE49-F238E27FC236}">
                    <a16:creationId xmlns:a16="http://schemas.microsoft.com/office/drawing/2014/main" id="{498685D2-E577-4B67-A256-483614BD31CD}"/>
                  </a:ext>
                </a:extLst>
              </p:cNvPr>
              <p:cNvSpPr/>
              <p:nvPr/>
            </p:nvSpPr>
            <p:spPr>
              <a:xfrm>
                <a:off x="5895974" y="3244215"/>
                <a:ext cx="40005" cy="84772"/>
              </a:xfrm>
              <a:custGeom>
                <a:avLst/>
                <a:gdLst>
                  <a:gd name="connsiteX0" fmla="*/ 20955 w 40005"/>
                  <a:gd name="connsiteY0" fmla="*/ 0 h 84772"/>
                  <a:gd name="connsiteX1" fmla="*/ 22860 w 40005"/>
                  <a:gd name="connsiteY1" fmla="*/ 952 h 84772"/>
                  <a:gd name="connsiteX2" fmla="*/ 23813 w 40005"/>
                  <a:gd name="connsiteY2" fmla="*/ 0 h 84772"/>
                  <a:gd name="connsiteX3" fmla="*/ 24765 w 40005"/>
                  <a:gd name="connsiteY3" fmla="*/ 1905 h 84772"/>
                  <a:gd name="connsiteX4" fmla="*/ 24765 w 40005"/>
                  <a:gd name="connsiteY4" fmla="*/ 1905 h 84772"/>
                  <a:gd name="connsiteX5" fmla="*/ 25718 w 40005"/>
                  <a:gd name="connsiteY5" fmla="*/ 4763 h 84772"/>
                  <a:gd name="connsiteX6" fmla="*/ 25718 w 40005"/>
                  <a:gd name="connsiteY6" fmla="*/ 5715 h 84772"/>
                  <a:gd name="connsiteX7" fmla="*/ 25718 w 40005"/>
                  <a:gd name="connsiteY7" fmla="*/ 5715 h 84772"/>
                  <a:gd name="connsiteX8" fmla="*/ 26670 w 40005"/>
                  <a:gd name="connsiteY8" fmla="*/ 8572 h 84772"/>
                  <a:gd name="connsiteX9" fmla="*/ 26670 w 40005"/>
                  <a:gd name="connsiteY9" fmla="*/ 9525 h 84772"/>
                  <a:gd name="connsiteX10" fmla="*/ 26670 w 40005"/>
                  <a:gd name="connsiteY10" fmla="*/ 9525 h 84772"/>
                  <a:gd name="connsiteX11" fmla="*/ 29528 w 40005"/>
                  <a:gd name="connsiteY11" fmla="*/ 13335 h 84772"/>
                  <a:gd name="connsiteX12" fmla="*/ 29528 w 40005"/>
                  <a:gd name="connsiteY12" fmla="*/ 14288 h 84772"/>
                  <a:gd name="connsiteX13" fmla="*/ 31432 w 40005"/>
                  <a:gd name="connsiteY13" fmla="*/ 17145 h 84772"/>
                  <a:gd name="connsiteX14" fmla="*/ 34290 w 40005"/>
                  <a:gd name="connsiteY14" fmla="*/ 20955 h 84772"/>
                  <a:gd name="connsiteX15" fmla="*/ 33338 w 40005"/>
                  <a:gd name="connsiteY15" fmla="*/ 23813 h 84772"/>
                  <a:gd name="connsiteX16" fmla="*/ 34290 w 40005"/>
                  <a:gd name="connsiteY16" fmla="*/ 26670 h 84772"/>
                  <a:gd name="connsiteX17" fmla="*/ 33338 w 40005"/>
                  <a:gd name="connsiteY17" fmla="*/ 28575 h 84772"/>
                  <a:gd name="connsiteX18" fmla="*/ 33338 w 40005"/>
                  <a:gd name="connsiteY18" fmla="*/ 28575 h 84772"/>
                  <a:gd name="connsiteX19" fmla="*/ 35243 w 40005"/>
                  <a:gd name="connsiteY19" fmla="*/ 32385 h 84772"/>
                  <a:gd name="connsiteX20" fmla="*/ 35243 w 40005"/>
                  <a:gd name="connsiteY20" fmla="*/ 34290 h 84772"/>
                  <a:gd name="connsiteX21" fmla="*/ 36195 w 40005"/>
                  <a:gd name="connsiteY21" fmla="*/ 37147 h 84772"/>
                  <a:gd name="connsiteX22" fmla="*/ 36195 w 40005"/>
                  <a:gd name="connsiteY22" fmla="*/ 39052 h 84772"/>
                  <a:gd name="connsiteX23" fmla="*/ 37147 w 40005"/>
                  <a:gd name="connsiteY23" fmla="*/ 41910 h 84772"/>
                  <a:gd name="connsiteX24" fmla="*/ 37147 w 40005"/>
                  <a:gd name="connsiteY24" fmla="*/ 43815 h 84772"/>
                  <a:gd name="connsiteX25" fmla="*/ 38100 w 40005"/>
                  <a:gd name="connsiteY25" fmla="*/ 46672 h 84772"/>
                  <a:gd name="connsiteX26" fmla="*/ 37147 w 40005"/>
                  <a:gd name="connsiteY26" fmla="*/ 48577 h 84772"/>
                  <a:gd name="connsiteX27" fmla="*/ 37147 w 40005"/>
                  <a:gd name="connsiteY27" fmla="*/ 48577 h 84772"/>
                  <a:gd name="connsiteX28" fmla="*/ 38100 w 40005"/>
                  <a:gd name="connsiteY28" fmla="*/ 51435 h 84772"/>
                  <a:gd name="connsiteX29" fmla="*/ 38100 w 40005"/>
                  <a:gd name="connsiteY29" fmla="*/ 52388 h 84772"/>
                  <a:gd name="connsiteX30" fmla="*/ 39053 w 40005"/>
                  <a:gd name="connsiteY30" fmla="*/ 55245 h 84772"/>
                  <a:gd name="connsiteX31" fmla="*/ 39053 w 40005"/>
                  <a:gd name="connsiteY31" fmla="*/ 56197 h 84772"/>
                  <a:gd name="connsiteX32" fmla="*/ 39053 w 40005"/>
                  <a:gd name="connsiteY32" fmla="*/ 57150 h 84772"/>
                  <a:gd name="connsiteX33" fmla="*/ 38100 w 40005"/>
                  <a:gd name="connsiteY33" fmla="*/ 59055 h 84772"/>
                  <a:gd name="connsiteX34" fmla="*/ 40005 w 40005"/>
                  <a:gd name="connsiteY34" fmla="*/ 61913 h 84772"/>
                  <a:gd name="connsiteX35" fmla="*/ 38100 w 40005"/>
                  <a:gd name="connsiteY35" fmla="*/ 64770 h 84772"/>
                  <a:gd name="connsiteX36" fmla="*/ 38100 w 40005"/>
                  <a:gd name="connsiteY36" fmla="*/ 66675 h 84772"/>
                  <a:gd name="connsiteX37" fmla="*/ 37147 w 40005"/>
                  <a:gd name="connsiteY37" fmla="*/ 68580 h 84772"/>
                  <a:gd name="connsiteX38" fmla="*/ 38100 w 40005"/>
                  <a:gd name="connsiteY38" fmla="*/ 70485 h 84772"/>
                  <a:gd name="connsiteX39" fmla="*/ 37147 w 40005"/>
                  <a:gd name="connsiteY39" fmla="*/ 72390 h 84772"/>
                  <a:gd name="connsiteX40" fmla="*/ 37147 w 40005"/>
                  <a:gd name="connsiteY40" fmla="*/ 72390 h 84772"/>
                  <a:gd name="connsiteX41" fmla="*/ 37147 w 40005"/>
                  <a:gd name="connsiteY41" fmla="*/ 72390 h 84772"/>
                  <a:gd name="connsiteX42" fmla="*/ 37147 w 40005"/>
                  <a:gd name="connsiteY42" fmla="*/ 72390 h 84772"/>
                  <a:gd name="connsiteX43" fmla="*/ 37147 w 40005"/>
                  <a:gd name="connsiteY43" fmla="*/ 72390 h 84772"/>
                  <a:gd name="connsiteX44" fmla="*/ 37147 w 40005"/>
                  <a:gd name="connsiteY44" fmla="*/ 72390 h 84772"/>
                  <a:gd name="connsiteX45" fmla="*/ 37147 w 40005"/>
                  <a:gd name="connsiteY45" fmla="*/ 72390 h 84772"/>
                  <a:gd name="connsiteX46" fmla="*/ 37147 w 40005"/>
                  <a:gd name="connsiteY46" fmla="*/ 72390 h 84772"/>
                  <a:gd name="connsiteX47" fmla="*/ 37147 w 40005"/>
                  <a:gd name="connsiteY47" fmla="*/ 72390 h 84772"/>
                  <a:gd name="connsiteX48" fmla="*/ 37147 w 40005"/>
                  <a:gd name="connsiteY48" fmla="*/ 72390 h 84772"/>
                  <a:gd name="connsiteX49" fmla="*/ 37147 w 40005"/>
                  <a:gd name="connsiteY49" fmla="*/ 72390 h 84772"/>
                  <a:gd name="connsiteX50" fmla="*/ 37147 w 40005"/>
                  <a:gd name="connsiteY50" fmla="*/ 72390 h 84772"/>
                  <a:gd name="connsiteX51" fmla="*/ 37147 w 40005"/>
                  <a:gd name="connsiteY51" fmla="*/ 72390 h 84772"/>
                  <a:gd name="connsiteX52" fmla="*/ 37147 w 40005"/>
                  <a:gd name="connsiteY52" fmla="*/ 72390 h 84772"/>
                  <a:gd name="connsiteX53" fmla="*/ 37147 w 40005"/>
                  <a:gd name="connsiteY53" fmla="*/ 72390 h 84772"/>
                  <a:gd name="connsiteX54" fmla="*/ 37147 w 40005"/>
                  <a:gd name="connsiteY54" fmla="*/ 72390 h 84772"/>
                  <a:gd name="connsiteX55" fmla="*/ 37147 w 40005"/>
                  <a:gd name="connsiteY55" fmla="*/ 72390 h 84772"/>
                  <a:gd name="connsiteX56" fmla="*/ 37147 w 40005"/>
                  <a:gd name="connsiteY56" fmla="*/ 72390 h 84772"/>
                  <a:gd name="connsiteX57" fmla="*/ 37147 w 40005"/>
                  <a:gd name="connsiteY57" fmla="*/ 72390 h 84772"/>
                  <a:gd name="connsiteX58" fmla="*/ 37147 w 40005"/>
                  <a:gd name="connsiteY58" fmla="*/ 72390 h 84772"/>
                  <a:gd name="connsiteX59" fmla="*/ 37147 w 40005"/>
                  <a:gd name="connsiteY59" fmla="*/ 72390 h 84772"/>
                  <a:gd name="connsiteX60" fmla="*/ 37147 w 40005"/>
                  <a:gd name="connsiteY60" fmla="*/ 72390 h 84772"/>
                  <a:gd name="connsiteX61" fmla="*/ 37147 w 40005"/>
                  <a:gd name="connsiteY61" fmla="*/ 72390 h 84772"/>
                  <a:gd name="connsiteX62" fmla="*/ 37147 w 40005"/>
                  <a:gd name="connsiteY62" fmla="*/ 72390 h 84772"/>
                  <a:gd name="connsiteX63" fmla="*/ 37147 w 40005"/>
                  <a:gd name="connsiteY63" fmla="*/ 72390 h 84772"/>
                  <a:gd name="connsiteX64" fmla="*/ 37147 w 40005"/>
                  <a:gd name="connsiteY64" fmla="*/ 72390 h 84772"/>
                  <a:gd name="connsiteX65" fmla="*/ 37147 w 40005"/>
                  <a:gd name="connsiteY65" fmla="*/ 72390 h 84772"/>
                  <a:gd name="connsiteX66" fmla="*/ 37147 w 40005"/>
                  <a:gd name="connsiteY66" fmla="*/ 72390 h 84772"/>
                  <a:gd name="connsiteX67" fmla="*/ 37147 w 40005"/>
                  <a:gd name="connsiteY67" fmla="*/ 72390 h 84772"/>
                  <a:gd name="connsiteX68" fmla="*/ 37147 w 40005"/>
                  <a:gd name="connsiteY68" fmla="*/ 72390 h 84772"/>
                  <a:gd name="connsiteX69" fmla="*/ 37147 w 40005"/>
                  <a:gd name="connsiteY69" fmla="*/ 72390 h 84772"/>
                  <a:gd name="connsiteX70" fmla="*/ 37147 w 40005"/>
                  <a:gd name="connsiteY70" fmla="*/ 72390 h 84772"/>
                  <a:gd name="connsiteX71" fmla="*/ 37147 w 40005"/>
                  <a:gd name="connsiteY71" fmla="*/ 72390 h 84772"/>
                  <a:gd name="connsiteX72" fmla="*/ 37147 w 40005"/>
                  <a:gd name="connsiteY72" fmla="*/ 72390 h 84772"/>
                  <a:gd name="connsiteX73" fmla="*/ 37147 w 40005"/>
                  <a:gd name="connsiteY73" fmla="*/ 72390 h 84772"/>
                  <a:gd name="connsiteX74" fmla="*/ 37147 w 40005"/>
                  <a:gd name="connsiteY74" fmla="*/ 72390 h 84772"/>
                  <a:gd name="connsiteX75" fmla="*/ 37147 w 40005"/>
                  <a:gd name="connsiteY75" fmla="*/ 72390 h 84772"/>
                  <a:gd name="connsiteX76" fmla="*/ 37147 w 40005"/>
                  <a:gd name="connsiteY76" fmla="*/ 72390 h 84772"/>
                  <a:gd name="connsiteX77" fmla="*/ 37147 w 40005"/>
                  <a:gd name="connsiteY77" fmla="*/ 72390 h 84772"/>
                  <a:gd name="connsiteX78" fmla="*/ 37147 w 40005"/>
                  <a:gd name="connsiteY78" fmla="*/ 72390 h 84772"/>
                  <a:gd name="connsiteX79" fmla="*/ 37147 w 40005"/>
                  <a:gd name="connsiteY79" fmla="*/ 72390 h 84772"/>
                  <a:gd name="connsiteX80" fmla="*/ 37147 w 40005"/>
                  <a:gd name="connsiteY80" fmla="*/ 72390 h 84772"/>
                  <a:gd name="connsiteX81" fmla="*/ 37147 w 40005"/>
                  <a:gd name="connsiteY81" fmla="*/ 72390 h 84772"/>
                  <a:gd name="connsiteX82" fmla="*/ 37147 w 40005"/>
                  <a:gd name="connsiteY82" fmla="*/ 72390 h 84772"/>
                  <a:gd name="connsiteX83" fmla="*/ 37147 w 40005"/>
                  <a:gd name="connsiteY83" fmla="*/ 72390 h 84772"/>
                  <a:gd name="connsiteX84" fmla="*/ 37147 w 40005"/>
                  <a:gd name="connsiteY84" fmla="*/ 72390 h 84772"/>
                  <a:gd name="connsiteX85" fmla="*/ 37147 w 40005"/>
                  <a:gd name="connsiteY85" fmla="*/ 72390 h 84772"/>
                  <a:gd name="connsiteX86" fmla="*/ 37147 w 40005"/>
                  <a:gd name="connsiteY86" fmla="*/ 72390 h 84772"/>
                  <a:gd name="connsiteX87" fmla="*/ 37147 w 40005"/>
                  <a:gd name="connsiteY87" fmla="*/ 72390 h 84772"/>
                  <a:gd name="connsiteX88" fmla="*/ 37147 w 40005"/>
                  <a:gd name="connsiteY88" fmla="*/ 72390 h 84772"/>
                  <a:gd name="connsiteX89" fmla="*/ 37147 w 40005"/>
                  <a:gd name="connsiteY89" fmla="*/ 72390 h 84772"/>
                  <a:gd name="connsiteX90" fmla="*/ 37147 w 40005"/>
                  <a:gd name="connsiteY90" fmla="*/ 72390 h 84772"/>
                  <a:gd name="connsiteX91" fmla="*/ 37147 w 40005"/>
                  <a:gd name="connsiteY91" fmla="*/ 72390 h 84772"/>
                  <a:gd name="connsiteX92" fmla="*/ 37147 w 40005"/>
                  <a:gd name="connsiteY92" fmla="*/ 72390 h 84772"/>
                  <a:gd name="connsiteX93" fmla="*/ 37147 w 40005"/>
                  <a:gd name="connsiteY93" fmla="*/ 72390 h 84772"/>
                  <a:gd name="connsiteX94" fmla="*/ 37147 w 40005"/>
                  <a:gd name="connsiteY94" fmla="*/ 72390 h 84772"/>
                  <a:gd name="connsiteX95" fmla="*/ 37147 w 40005"/>
                  <a:gd name="connsiteY95" fmla="*/ 72390 h 84772"/>
                  <a:gd name="connsiteX96" fmla="*/ 37147 w 40005"/>
                  <a:gd name="connsiteY96" fmla="*/ 72390 h 84772"/>
                  <a:gd name="connsiteX97" fmla="*/ 37147 w 40005"/>
                  <a:gd name="connsiteY97" fmla="*/ 72390 h 84772"/>
                  <a:gd name="connsiteX98" fmla="*/ 37147 w 40005"/>
                  <a:gd name="connsiteY98" fmla="*/ 72390 h 84772"/>
                  <a:gd name="connsiteX99" fmla="*/ 37147 w 40005"/>
                  <a:gd name="connsiteY99" fmla="*/ 72390 h 84772"/>
                  <a:gd name="connsiteX100" fmla="*/ 37147 w 40005"/>
                  <a:gd name="connsiteY100" fmla="*/ 72390 h 84772"/>
                  <a:gd name="connsiteX101" fmla="*/ 37147 w 40005"/>
                  <a:gd name="connsiteY101" fmla="*/ 72390 h 84772"/>
                  <a:gd name="connsiteX102" fmla="*/ 37147 w 40005"/>
                  <a:gd name="connsiteY102" fmla="*/ 72390 h 84772"/>
                  <a:gd name="connsiteX103" fmla="*/ 37147 w 40005"/>
                  <a:gd name="connsiteY103" fmla="*/ 72390 h 84772"/>
                  <a:gd name="connsiteX104" fmla="*/ 37147 w 40005"/>
                  <a:gd name="connsiteY104" fmla="*/ 72390 h 84772"/>
                  <a:gd name="connsiteX105" fmla="*/ 37147 w 40005"/>
                  <a:gd name="connsiteY105" fmla="*/ 72390 h 84772"/>
                  <a:gd name="connsiteX106" fmla="*/ 37147 w 40005"/>
                  <a:gd name="connsiteY106" fmla="*/ 72390 h 84772"/>
                  <a:gd name="connsiteX107" fmla="*/ 37147 w 40005"/>
                  <a:gd name="connsiteY107" fmla="*/ 72390 h 84772"/>
                  <a:gd name="connsiteX108" fmla="*/ 37147 w 40005"/>
                  <a:gd name="connsiteY108" fmla="*/ 72390 h 84772"/>
                  <a:gd name="connsiteX109" fmla="*/ 37147 w 40005"/>
                  <a:gd name="connsiteY109" fmla="*/ 72390 h 84772"/>
                  <a:gd name="connsiteX110" fmla="*/ 37147 w 40005"/>
                  <a:gd name="connsiteY110" fmla="*/ 72390 h 84772"/>
                  <a:gd name="connsiteX111" fmla="*/ 37147 w 40005"/>
                  <a:gd name="connsiteY111" fmla="*/ 72390 h 84772"/>
                  <a:gd name="connsiteX112" fmla="*/ 37147 w 40005"/>
                  <a:gd name="connsiteY112" fmla="*/ 72390 h 84772"/>
                  <a:gd name="connsiteX113" fmla="*/ 37147 w 40005"/>
                  <a:gd name="connsiteY113" fmla="*/ 72390 h 84772"/>
                  <a:gd name="connsiteX114" fmla="*/ 37147 w 40005"/>
                  <a:gd name="connsiteY114" fmla="*/ 72390 h 84772"/>
                  <a:gd name="connsiteX115" fmla="*/ 37147 w 40005"/>
                  <a:gd name="connsiteY115" fmla="*/ 72390 h 84772"/>
                  <a:gd name="connsiteX116" fmla="*/ 37147 w 40005"/>
                  <a:gd name="connsiteY116" fmla="*/ 72390 h 84772"/>
                  <a:gd name="connsiteX117" fmla="*/ 37147 w 40005"/>
                  <a:gd name="connsiteY117" fmla="*/ 72390 h 84772"/>
                  <a:gd name="connsiteX118" fmla="*/ 37147 w 40005"/>
                  <a:gd name="connsiteY118" fmla="*/ 72390 h 84772"/>
                  <a:gd name="connsiteX119" fmla="*/ 37147 w 40005"/>
                  <a:gd name="connsiteY119" fmla="*/ 72390 h 84772"/>
                  <a:gd name="connsiteX120" fmla="*/ 37147 w 40005"/>
                  <a:gd name="connsiteY120" fmla="*/ 72390 h 84772"/>
                  <a:gd name="connsiteX121" fmla="*/ 37147 w 40005"/>
                  <a:gd name="connsiteY121" fmla="*/ 72390 h 84772"/>
                  <a:gd name="connsiteX122" fmla="*/ 37147 w 40005"/>
                  <a:gd name="connsiteY122" fmla="*/ 72390 h 84772"/>
                  <a:gd name="connsiteX123" fmla="*/ 37147 w 40005"/>
                  <a:gd name="connsiteY123" fmla="*/ 72390 h 84772"/>
                  <a:gd name="connsiteX124" fmla="*/ 36195 w 40005"/>
                  <a:gd name="connsiteY124" fmla="*/ 74295 h 84772"/>
                  <a:gd name="connsiteX125" fmla="*/ 36195 w 40005"/>
                  <a:gd name="connsiteY125" fmla="*/ 74295 h 84772"/>
                  <a:gd name="connsiteX126" fmla="*/ 35243 w 40005"/>
                  <a:gd name="connsiteY126" fmla="*/ 76200 h 84772"/>
                  <a:gd name="connsiteX127" fmla="*/ 35243 w 40005"/>
                  <a:gd name="connsiteY127" fmla="*/ 76200 h 84772"/>
                  <a:gd name="connsiteX128" fmla="*/ 33338 w 40005"/>
                  <a:gd name="connsiteY128" fmla="*/ 79057 h 84772"/>
                  <a:gd name="connsiteX129" fmla="*/ 33338 w 40005"/>
                  <a:gd name="connsiteY129" fmla="*/ 79057 h 84772"/>
                  <a:gd name="connsiteX130" fmla="*/ 31432 w 40005"/>
                  <a:gd name="connsiteY130" fmla="*/ 81915 h 84772"/>
                  <a:gd name="connsiteX131" fmla="*/ 30480 w 40005"/>
                  <a:gd name="connsiteY131" fmla="*/ 81915 h 84772"/>
                  <a:gd name="connsiteX132" fmla="*/ 28575 w 40005"/>
                  <a:gd name="connsiteY132" fmla="*/ 83820 h 84772"/>
                  <a:gd name="connsiteX133" fmla="*/ 26670 w 40005"/>
                  <a:gd name="connsiteY133" fmla="*/ 82867 h 84772"/>
                  <a:gd name="connsiteX134" fmla="*/ 18097 w 40005"/>
                  <a:gd name="connsiteY134" fmla="*/ 84772 h 84772"/>
                  <a:gd name="connsiteX135" fmla="*/ 2857 w 40005"/>
                  <a:gd name="connsiteY135" fmla="*/ 72390 h 84772"/>
                  <a:gd name="connsiteX136" fmla="*/ 953 w 40005"/>
                  <a:gd name="connsiteY136" fmla="*/ 70485 h 84772"/>
                  <a:gd name="connsiteX137" fmla="*/ 953 w 40005"/>
                  <a:gd name="connsiteY137" fmla="*/ 68580 h 84772"/>
                  <a:gd name="connsiteX138" fmla="*/ 953 w 40005"/>
                  <a:gd name="connsiteY138" fmla="*/ 67627 h 84772"/>
                  <a:gd name="connsiteX139" fmla="*/ 1905 w 40005"/>
                  <a:gd name="connsiteY139" fmla="*/ 65722 h 84772"/>
                  <a:gd name="connsiteX140" fmla="*/ 1905 w 40005"/>
                  <a:gd name="connsiteY140" fmla="*/ 64770 h 84772"/>
                  <a:gd name="connsiteX141" fmla="*/ 953 w 40005"/>
                  <a:gd name="connsiteY141" fmla="*/ 63817 h 84772"/>
                  <a:gd name="connsiteX142" fmla="*/ 953 w 40005"/>
                  <a:gd name="connsiteY142" fmla="*/ 61913 h 84772"/>
                  <a:gd name="connsiteX143" fmla="*/ 953 w 40005"/>
                  <a:gd name="connsiteY143" fmla="*/ 60960 h 84772"/>
                  <a:gd name="connsiteX144" fmla="*/ 0 w 40005"/>
                  <a:gd name="connsiteY144" fmla="*/ 60007 h 84772"/>
                  <a:gd name="connsiteX145" fmla="*/ 953 w 40005"/>
                  <a:gd name="connsiteY145" fmla="*/ 58102 h 84772"/>
                  <a:gd name="connsiteX146" fmla="*/ 953 w 40005"/>
                  <a:gd name="connsiteY146" fmla="*/ 58102 h 84772"/>
                  <a:gd name="connsiteX147" fmla="*/ 0 w 40005"/>
                  <a:gd name="connsiteY147" fmla="*/ 56197 h 84772"/>
                  <a:gd name="connsiteX148" fmla="*/ 953 w 40005"/>
                  <a:gd name="connsiteY148" fmla="*/ 53340 h 84772"/>
                  <a:gd name="connsiteX149" fmla="*/ 953 w 40005"/>
                  <a:gd name="connsiteY149" fmla="*/ 53340 h 84772"/>
                  <a:gd name="connsiteX150" fmla="*/ 953 w 40005"/>
                  <a:gd name="connsiteY150" fmla="*/ 53340 h 84772"/>
                  <a:gd name="connsiteX151" fmla="*/ 0 w 40005"/>
                  <a:gd name="connsiteY151" fmla="*/ 51435 h 84772"/>
                  <a:gd name="connsiteX152" fmla="*/ 1905 w 40005"/>
                  <a:gd name="connsiteY152" fmla="*/ 49530 h 84772"/>
                  <a:gd name="connsiteX153" fmla="*/ 1905 w 40005"/>
                  <a:gd name="connsiteY153" fmla="*/ 49530 h 84772"/>
                  <a:gd name="connsiteX154" fmla="*/ 0 w 40005"/>
                  <a:gd name="connsiteY154" fmla="*/ 47625 h 84772"/>
                  <a:gd name="connsiteX155" fmla="*/ 1905 w 40005"/>
                  <a:gd name="connsiteY155" fmla="*/ 45720 h 84772"/>
                  <a:gd name="connsiteX156" fmla="*/ 1905 w 40005"/>
                  <a:gd name="connsiteY156" fmla="*/ 45720 h 84772"/>
                  <a:gd name="connsiteX157" fmla="*/ 1905 w 40005"/>
                  <a:gd name="connsiteY157" fmla="*/ 45720 h 84772"/>
                  <a:gd name="connsiteX158" fmla="*/ 0 w 40005"/>
                  <a:gd name="connsiteY158" fmla="*/ 43815 h 84772"/>
                  <a:gd name="connsiteX159" fmla="*/ 1905 w 40005"/>
                  <a:gd name="connsiteY159" fmla="*/ 41910 h 84772"/>
                  <a:gd name="connsiteX160" fmla="*/ 1905 w 40005"/>
                  <a:gd name="connsiteY160" fmla="*/ 41910 h 84772"/>
                  <a:gd name="connsiteX161" fmla="*/ 1905 w 40005"/>
                  <a:gd name="connsiteY161" fmla="*/ 40957 h 84772"/>
                  <a:gd name="connsiteX162" fmla="*/ 953 w 40005"/>
                  <a:gd name="connsiteY162" fmla="*/ 39052 h 84772"/>
                  <a:gd name="connsiteX163" fmla="*/ 1905 w 40005"/>
                  <a:gd name="connsiteY163" fmla="*/ 37147 h 84772"/>
                  <a:gd name="connsiteX164" fmla="*/ 1905 w 40005"/>
                  <a:gd name="connsiteY164" fmla="*/ 37147 h 84772"/>
                  <a:gd name="connsiteX165" fmla="*/ 0 w 40005"/>
                  <a:gd name="connsiteY165" fmla="*/ 35242 h 84772"/>
                  <a:gd name="connsiteX166" fmla="*/ 1905 w 40005"/>
                  <a:gd name="connsiteY166" fmla="*/ 33338 h 84772"/>
                  <a:gd name="connsiteX167" fmla="*/ 2857 w 40005"/>
                  <a:gd name="connsiteY167" fmla="*/ 33338 h 84772"/>
                  <a:gd name="connsiteX168" fmla="*/ 3810 w 40005"/>
                  <a:gd name="connsiteY168" fmla="*/ 33338 h 84772"/>
                  <a:gd name="connsiteX169" fmla="*/ 3810 w 40005"/>
                  <a:gd name="connsiteY169" fmla="*/ 32385 h 84772"/>
                  <a:gd name="connsiteX170" fmla="*/ 2857 w 40005"/>
                  <a:gd name="connsiteY170" fmla="*/ 30480 h 84772"/>
                  <a:gd name="connsiteX171" fmla="*/ 4763 w 40005"/>
                  <a:gd name="connsiteY171" fmla="*/ 28575 h 84772"/>
                  <a:gd name="connsiteX172" fmla="*/ 4763 w 40005"/>
                  <a:gd name="connsiteY172" fmla="*/ 27622 h 84772"/>
                  <a:gd name="connsiteX173" fmla="*/ 3810 w 40005"/>
                  <a:gd name="connsiteY173" fmla="*/ 25717 h 84772"/>
                  <a:gd name="connsiteX174" fmla="*/ 5715 w 40005"/>
                  <a:gd name="connsiteY174" fmla="*/ 23813 h 84772"/>
                  <a:gd name="connsiteX175" fmla="*/ 6668 w 40005"/>
                  <a:gd name="connsiteY175" fmla="*/ 19050 h 84772"/>
                  <a:gd name="connsiteX176" fmla="*/ 5715 w 40005"/>
                  <a:gd name="connsiteY176" fmla="*/ 17145 h 84772"/>
                  <a:gd name="connsiteX177" fmla="*/ 7620 w 40005"/>
                  <a:gd name="connsiteY177" fmla="*/ 15240 h 84772"/>
                  <a:gd name="connsiteX178" fmla="*/ 7620 w 40005"/>
                  <a:gd name="connsiteY178" fmla="*/ 15240 h 84772"/>
                  <a:gd name="connsiteX179" fmla="*/ 7620 w 40005"/>
                  <a:gd name="connsiteY179" fmla="*/ 14288 h 84772"/>
                  <a:gd name="connsiteX180" fmla="*/ 8572 w 40005"/>
                  <a:gd name="connsiteY180" fmla="*/ 8572 h 84772"/>
                  <a:gd name="connsiteX181" fmla="*/ 13335 w 40005"/>
                  <a:gd name="connsiteY181" fmla="*/ 2857 h 84772"/>
                  <a:gd name="connsiteX182" fmla="*/ 20955 w 40005"/>
                  <a:gd name="connsiteY182" fmla="*/ 0 h 847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40005" h="84772">
                    <a:moveTo>
                      <a:pt x="20955" y="0"/>
                    </a:moveTo>
                    <a:cubicBezTo>
                      <a:pt x="21907" y="0"/>
                      <a:pt x="21907" y="0"/>
                      <a:pt x="22860" y="952"/>
                    </a:cubicBezTo>
                    <a:cubicBezTo>
                      <a:pt x="22860" y="0"/>
                      <a:pt x="23813" y="0"/>
                      <a:pt x="23813" y="0"/>
                    </a:cubicBezTo>
                    <a:cubicBezTo>
                      <a:pt x="24765" y="0"/>
                      <a:pt x="24765" y="952"/>
                      <a:pt x="24765" y="1905"/>
                    </a:cubicBezTo>
                    <a:cubicBezTo>
                      <a:pt x="24765" y="1905"/>
                      <a:pt x="24765" y="1905"/>
                      <a:pt x="24765" y="1905"/>
                    </a:cubicBezTo>
                    <a:cubicBezTo>
                      <a:pt x="25718" y="1905"/>
                      <a:pt x="25718" y="2857"/>
                      <a:pt x="25718" y="4763"/>
                    </a:cubicBezTo>
                    <a:cubicBezTo>
                      <a:pt x="25718" y="4763"/>
                      <a:pt x="25718" y="5715"/>
                      <a:pt x="25718" y="5715"/>
                    </a:cubicBezTo>
                    <a:lnTo>
                      <a:pt x="25718" y="5715"/>
                    </a:lnTo>
                    <a:cubicBezTo>
                      <a:pt x="26670" y="5715"/>
                      <a:pt x="26670" y="6667"/>
                      <a:pt x="26670" y="8572"/>
                    </a:cubicBezTo>
                    <a:cubicBezTo>
                      <a:pt x="26670" y="9525"/>
                      <a:pt x="26670" y="9525"/>
                      <a:pt x="26670" y="9525"/>
                    </a:cubicBezTo>
                    <a:lnTo>
                      <a:pt x="26670" y="9525"/>
                    </a:lnTo>
                    <a:cubicBezTo>
                      <a:pt x="28575" y="9525"/>
                      <a:pt x="29528" y="11430"/>
                      <a:pt x="29528" y="13335"/>
                    </a:cubicBezTo>
                    <a:cubicBezTo>
                      <a:pt x="29528" y="13335"/>
                      <a:pt x="29528" y="14288"/>
                      <a:pt x="29528" y="14288"/>
                    </a:cubicBezTo>
                    <a:cubicBezTo>
                      <a:pt x="30480" y="15240"/>
                      <a:pt x="30480" y="16192"/>
                      <a:pt x="31432" y="17145"/>
                    </a:cubicBezTo>
                    <a:cubicBezTo>
                      <a:pt x="33338" y="17145"/>
                      <a:pt x="34290" y="19050"/>
                      <a:pt x="34290" y="20955"/>
                    </a:cubicBezTo>
                    <a:cubicBezTo>
                      <a:pt x="34290" y="21907"/>
                      <a:pt x="34290" y="22860"/>
                      <a:pt x="33338" y="23813"/>
                    </a:cubicBezTo>
                    <a:cubicBezTo>
                      <a:pt x="34290" y="24765"/>
                      <a:pt x="34290" y="25717"/>
                      <a:pt x="34290" y="26670"/>
                    </a:cubicBezTo>
                    <a:cubicBezTo>
                      <a:pt x="34290" y="27622"/>
                      <a:pt x="34290" y="28575"/>
                      <a:pt x="33338" y="28575"/>
                    </a:cubicBezTo>
                    <a:lnTo>
                      <a:pt x="33338" y="28575"/>
                    </a:lnTo>
                    <a:cubicBezTo>
                      <a:pt x="34290" y="29527"/>
                      <a:pt x="35243" y="30480"/>
                      <a:pt x="35243" y="32385"/>
                    </a:cubicBezTo>
                    <a:cubicBezTo>
                      <a:pt x="35243" y="33338"/>
                      <a:pt x="35243" y="33338"/>
                      <a:pt x="35243" y="34290"/>
                    </a:cubicBezTo>
                    <a:cubicBezTo>
                      <a:pt x="36195" y="35242"/>
                      <a:pt x="36195" y="36195"/>
                      <a:pt x="36195" y="37147"/>
                    </a:cubicBezTo>
                    <a:cubicBezTo>
                      <a:pt x="36195" y="38100"/>
                      <a:pt x="36195" y="38100"/>
                      <a:pt x="36195" y="39052"/>
                    </a:cubicBezTo>
                    <a:cubicBezTo>
                      <a:pt x="37147" y="40005"/>
                      <a:pt x="37147" y="40957"/>
                      <a:pt x="37147" y="41910"/>
                    </a:cubicBezTo>
                    <a:cubicBezTo>
                      <a:pt x="37147" y="42863"/>
                      <a:pt x="37147" y="42863"/>
                      <a:pt x="37147" y="43815"/>
                    </a:cubicBezTo>
                    <a:cubicBezTo>
                      <a:pt x="38100" y="44767"/>
                      <a:pt x="38100" y="45720"/>
                      <a:pt x="38100" y="46672"/>
                    </a:cubicBezTo>
                    <a:cubicBezTo>
                      <a:pt x="38100" y="47625"/>
                      <a:pt x="38100" y="48577"/>
                      <a:pt x="37147" y="48577"/>
                    </a:cubicBezTo>
                    <a:lnTo>
                      <a:pt x="37147" y="48577"/>
                    </a:lnTo>
                    <a:cubicBezTo>
                      <a:pt x="38100" y="49530"/>
                      <a:pt x="38100" y="50482"/>
                      <a:pt x="38100" y="51435"/>
                    </a:cubicBezTo>
                    <a:cubicBezTo>
                      <a:pt x="38100" y="51435"/>
                      <a:pt x="38100" y="52388"/>
                      <a:pt x="38100" y="52388"/>
                    </a:cubicBezTo>
                    <a:cubicBezTo>
                      <a:pt x="39053" y="53340"/>
                      <a:pt x="39053" y="54292"/>
                      <a:pt x="39053" y="55245"/>
                    </a:cubicBezTo>
                    <a:cubicBezTo>
                      <a:pt x="39053" y="55245"/>
                      <a:pt x="39053" y="56197"/>
                      <a:pt x="39053" y="56197"/>
                    </a:cubicBezTo>
                    <a:cubicBezTo>
                      <a:pt x="39053" y="56197"/>
                      <a:pt x="39053" y="57150"/>
                      <a:pt x="39053" y="57150"/>
                    </a:cubicBezTo>
                    <a:cubicBezTo>
                      <a:pt x="39053" y="58102"/>
                      <a:pt x="39053" y="58102"/>
                      <a:pt x="38100" y="59055"/>
                    </a:cubicBezTo>
                    <a:cubicBezTo>
                      <a:pt x="39053" y="59055"/>
                      <a:pt x="40005" y="60007"/>
                      <a:pt x="40005" y="61913"/>
                    </a:cubicBezTo>
                    <a:cubicBezTo>
                      <a:pt x="40005" y="62865"/>
                      <a:pt x="39053" y="63817"/>
                      <a:pt x="38100" y="64770"/>
                    </a:cubicBezTo>
                    <a:cubicBezTo>
                      <a:pt x="38100" y="64770"/>
                      <a:pt x="38100" y="65722"/>
                      <a:pt x="38100" y="66675"/>
                    </a:cubicBezTo>
                    <a:cubicBezTo>
                      <a:pt x="38100" y="67627"/>
                      <a:pt x="38100" y="67627"/>
                      <a:pt x="37147" y="68580"/>
                    </a:cubicBezTo>
                    <a:cubicBezTo>
                      <a:pt x="38100" y="68580"/>
                      <a:pt x="38100" y="69532"/>
                      <a:pt x="38100" y="70485"/>
                    </a:cubicBezTo>
                    <a:cubicBezTo>
                      <a:pt x="38100" y="71438"/>
                      <a:pt x="38100" y="72390"/>
                      <a:pt x="37147" y="72390"/>
                    </a:cubicBez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cubicBezTo>
                      <a:pt x="37147" y="73342"/>
                      <a:pt x="37147" y="74295"/>
                      <a:pt x="36195" y="74295"/>
                    </a:cubicBezTo>
                    <a:cubicBezTo>
                      <a:pt x="36195" y="74295"/>
                      <a:pt x="36195" y="74295"/>
                      <a:pt x="36195" y="74295"/>
                    </a:cubicBezTo>
                    <a:cubicBezTo>
                      <a:pt x="36195" y="75247"/>
                      <a:pt x="35243" y="76200"/>
                      <a:pt x="35243" y="76200"/>
                    </a:cubicBezTo>
                    <a:cubicBezTo>
                      <a:pt x="35243" y="76200"/>
                      <a:pt x="35243" y="76200"/>
                      <a:pt x="35243" y="76200"/>
                    </a:cubicBezTo>
                    <a:cubicBezTo>
                      <a:pt x="35243" y="77152"/>
                      <a:pt x="34290" y="79057"/>
                      <a:pt x="33338" y="79057"/>
                    </a:cubicBezTo>
                    <a:lnTo>
                      <a:pt x="33338" y="79057"/>
                    </a:lnTo>
                    <a:cubicBezTo>
                      <a:pt x="33338" y="80010"/>
                      <a:pt x="32385" y="81915"/>
                      <a:pt x="31432" y="81915"/>
                    </a:cubicBezTo>
                    <a:cubicBezTo>
                      <a:pt x="31432" y="81915"/>
                      <a:pt x="31432" y="81915"/>
                      <a:pt x="30480" y="81915"/>
                    </a:cubicBezTo>
                    <a:cubicBezTo>
                      <a:pt x="30480" y="82867"/>
                      <a:pt x="29528" y="83820"/>
                      <a:pt x="28575" y="83820"/>
                    </a:cubicBezTo>
                    <a:cubicBezTo>
                      <a:pt x="27622" y="83820"/>
                      <a:pt x="27622" y="83820"/>
                      <a:pt x="26670" y="82867"/>
                    </a:cubicBezTo>
                    <a:cubicBezTo>
                      <a:pt x="24765" y="83820"/>
                      <a:pt x="21907" y="84772"/>
                      <a:pt x="18097" y="84772"/>
                    </a:cubicBezTo>
                    <a:cubicBezTo>
                      <a:pt x="9525" y="84772"/>
                      <a:pt x="4763" y="80010"/>
                      <a:pt x="2857" y="72390"/>
                    </a:cubicBezTo>
                    <a:cubicBezTo>
                      <a:pt x="1905" y="72390"/>
                      <a:pt x="953" y="72390"/>
                      <a:pt x="953" y="70485"/>
                    </a:cubicBezTo>
                    <a:cubicBezTo>
                      <a:pt x="953" y="69532"/>
                      <a:pt x="953" y="68580"/>
                      <a:pt x="953" y="68580"/>
                    </a:cubicBezTo>
                    <a:cubicBezTo>
                      <a:pt x="953" y="68580"/>
                      <a:pt x="953" y="68580"/>
                      <a:pt x="953" y="67627"/>
                    </a:cubicBezTo>
                    <a:cubicBezTo>
                      <a:pt x="953" y="66675"/>
                      <a:pt x="953" y="65722"/>
                      <a:pt x="1905" y="65722"/>
                    </a:cubicBezTo>
                    <a:cubicBezTo>
                      <a:pt x="1905" y="65722"/>
                      <a:pt x="1905" y="64770"/>
                      <a:pt x="1905" y="64770"/>
                    </a:cubicBezTo>
                    <a:cubicBezTo>
                      <a:pt x="1905" y="64770"/>
                      <a:pt x="953" y="63817"/>
                      <a:pt x="953" y="63817"/>
                    </a:cubicBezTo>
                    <a:cubicBezTo>
                      <a:pt x="953" y="62865"/>
                      <a:pt x="953" y="61913"/>
                      <a:pt x="953" y="61913"/>
                    </a:cubicBezTo>
                    <a:lnTo>
                      <a:pt x="953" y="60960"/>
                    </a:lnTo>
                    <a:cubicBezTo>
                      <a:pt x="953" y="60960"/>
                      <a:pt x="0" y="60007"/>
                      <a:pt x="0" y="60007"/>
                    </a:cubicBezTo>
                    <a:cubicBezTo>
                      <a:pt x="0" y="59055"/>
                      <a:pt x="0" y="58102"/>
                      <a:pt x="953" y="58102"/>
                    </a:cubicBezTo>
                    <a:lnTo>
                      <a:pt x="953" y="58102"/>
                    </a:lnTo>
                    <a:cubicBezTo>
                      <a:pt x="0" y="58102"/>
                      <a:pt x="0" y="57150"/>
                      <a:pt x="0" y="56197"/>
                    </a:cubicBezTo>
                    <a:cubicBezTo>
                      <a:pt x="0" y="55245"/>
                      <a:pt x="0" y="54292"/>
                      <a:pt x="953" y="53340"/>
                    </a:cubicBezTo>
                    <a:cubicBezTo>
                      <a:pt x="953" y="53340"/>
                      <a:pt x="953" y="53340"/>
                      <a:pt x="953" y="53340"/>
                    </a:cubicBezTo>
                    <a:lnTo>
                      <a:pt x="953" y="53340"/>
                    </a:lnTo>
                    <a:cubicBezTo>
                      <a:pt x="0" y="53340"/>
                      <a:pt x="0" y="52388"/>
                      <a:pt x="0" y="51435"/>
                    </a:cubicBezTo>
                    <a:cubicBezTo>
                      <a:pt x="0" y="50482"/>
                      <a:pt x="953" y="49530"/>
                      <a:pt x="1905" y="49530"/>
                    </a:cubicBezTo>
                    <a:lnTo>
                      <a:pt x="1905" y="49530"/>
                    </a:lnTo>
                    <a:cubicBezTo>
                      <a:pt x="953" y="49530"/>
                      <a:pt x="0" y="48577"/>
                      <a:pt x="0" y="47625"/>
                    </a:cubicBezTo>
                    <a:cubicBezTo>
                      <a:pt x="0" y="46672"/>
                      <a:pt x="953" y="45720"/>
                      <a:pt x="1905" y="45720"/>
                    </a:cubicBezTo>
                    <a:cubicBezTo>
                      <a:pt x="1905" y="45720"/>
                      <a:pt x="1905" y="45720"/>
                      <a:pt x="1905" y="45720"/>
                    </a:cubicBezTo>
                    <a:lnTo>
                      <a:pt x="1905" y="45720"/>
                    </a:lnTo>
                    <a:cubicBezTo>
                      <a:pt x="953" y="45720"/>
                      <a:pt x="0" y="44767"/>
                      <a:pt x="0" y="43815"/>
                    </a:cubicBezTo>
                    <a:cubicBezTo>
                      <a:pt x="0" y="42863"/>
                      <a:pt x="953" y="41910"/>
                      <a:pt x="1905" y="41910"/>
                    </a:cubicBezTo>
                    <a:cubicBezTo>
                      <a:pt x="1905" y="41910"/>
                      <a:pt x="1905" y="41910"/>
                      <a:pt x="1905" y="41910"/>
                    </a:cubicBezTo>
                    <a:lnTo>
                      <a:pt x="1905" y="40957"/>
                    </a:lnTo>
                    <a:cubicBezTo>
                      <a:pt x="1905" y="40957"/>
                      <a:pt x="953" y="40005"/>
                      <a:pt x="953" y="39052"/>
                    </a:cubicBezTo>
                    <a:cubicBezTo>
                      <a:pt x="953" y="38100"/>
                      <a:pt x="953" y="37147"/>
                      <a:pt x="1905" y="37147"/>
                    </a:cubicBezTo>
                    <a:lnTo>
                      <a:pt x="1905" y="37147"/>
                    </a:lnTo>
                    <a:cubicBezTo>
                      <a:pt x="953" y="37147"/>
                      <a:pt x="0" y="36195"/>
                      <a:pt x="0" y="35242"/>
                    </a:cubicBezTo>
                    <a:cubicBezTo>
                      <a:pt x="0" y="34290"/>
                      <a:pt x="953" y="33338"/>
                      <a:pt x="1905" y="33338"/>
                    </a:cubicBezTo>
                    <a:cubicBezTo>
                      <a:pt x="1905" y="33338"/>
                      <a:pt x="1905" y="33338"/>
                      <a:pt x="2857" y="33338"/>
                    </a:cubicBezTo>
                    <a:cubicBezTo>
                      <a:pt x="2857" y="33338"/>
                      <a:pt x="2857" y="33338"/>
                      <a:pt x="3810" y="33338"/>
                    </a:cubicBezTo>
                    <a:lnTo>
                      <a:pt x="3810" y="32385"/>
                    </a:lnTo>
                    <a:cubicBezTo>
                      <a:pt x="2857" y="32385"/>
                      <a:pt x="2857" y="31432"/>
                      <a:pt x="2857" y="30480"/>
                    </a:cubicBezTo>
                    <a:cubicBezTo>
                      <a:pt x="2857" y="29527"/>
                      <a:pt x="3810" y="28575"/>
                      <a:pt x="4763" y="28575"/>
                    </a:cubicBezTo>
                    <a:lnTo>
                      <a:pt x="4763" y="27622"/>
                    </a:lnTo>
                    <a:cubicBezTo>
                      <a:pt x="4763" y="27622"/>
                      <a:pt x="3810" y="26670"/>
                      <a:pt x="3810" y="25717"/>
                    </a:cubicBezTo>
                    <a:cubicBezTo>
                      <a:pt x="3810" y="24765"/>
                      <a:pt x="4763" y="23813"/>
                      <a:pt x="5715" y="23813"/>
                    </a:cubicBezTo>
                    <a:cubicBezTo>
                      <a:pt x="5715" y="21907"/>
                      <a:pt x="6668" y="20955"/>
                      <a:pt x="6668" y="19050"/>
                    </a:cubicBezTo>
                    <a:cubicBezTo>
                      <a:pt x="5715" y="19050"/>
                      <a:pt x="5715" y="18097"/>
                      <a:pt x="5715" y="17145"/>
                    </a:cubicBezTo>
                    <a:cubicBezTo>
                      <a:pt x="5715" y="16192"/>
                      <a:pt x="6668" y="15240"/>
                      <a:pt x="7620" y="15240"/>
                    </a:cubicBezTo>
                    <a:lnTo>
                      <a:pt x="7620" y="15240"/>
                    </a:lnTo>
                    <a:lnTo>
                      <a:pt x="7620" y="14288"/>
                    </a:lnTo>
                    <a:cubicBezTo>
                      <a:pt x="7620" y="12382"/>
                      <a:pt x="7620" y="10477"/>
                      <a:pt x="8572" y="8572"/>
                    </a:cubicBezTo>
                    <a:cubicBezTo>
                      <a:pt x="9525" y="5715"/>
                      <a:pt x="11430" y="3810"/>
                      <a:pt x="13335" y="2857"/>
                    </a:cubicBezTo>
                    <a:cubicBezTo>
                      <a:pt x="18097" y="952"/>
                      <a:pt x="20003" y="0"/>
                      <a:pt x="20955" y="0"/>
                    </a:cubicBezTo>
                    <a:close/>
                  </a:path>
                </a:pathLst>
              </a:custGeom>
              <a:solidFill>
                <a:srgbClr val="55622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81" name="Freeform: Shape 580">
                <a:extLst>
                  <a:ext uri="{FF2B5EF4-FFF2-40B4-BE49-F238E27FC236}">
                    <a16:creationId xmlns:a16="http://schemas.microsoft.com/office/drawing/2014/main" id="{52457267-6FC5-4C91-9302-7BAFFBEEB7C1}"/>
                  </a:ext>
                </a:extLst>
              </p:cNvPr>
              <p:cNvSpPr/>
              <p:nvPr/>
            </p:nvSpPr>
            <p:spPr>
              <a:xfrm>
                <a:off x="5896927" y="3244215"/>
                <a:ext cx="36194" cy="76200"/>
              </a:xfrm>
              <a:custGeom>
                <a:avLst/>
                <a:gdLst>
                  <a:gd name="connsiteX0" fmla="*/ 32385 w 36194"/>
                  <a:gd name="connsiteY0" fmla="*/ 17145 h 76200"/>
                  <a:gd name="connsiteX1" fmla="*/ 33338 w 36194"/>
                  <a:gd name="connsiteY1" fmla="*/ 20002 h 76200"/>
                  <a:gd name="connsiteX2" fmla="*/ 32385 w 36194"/>
                  <a:gd name="connsiteY2" fmla="*/ 21907 h 76200"/>
                  <a:gd name="connsiteX3" fmla="*/ 32385 w 36194"/>
                  <a:gd name="connsiteY3" fmla="*/ 21907 h 76200"/>
                  <a:gd name="connsiteX4" fmla="*/ 34290 w 36194"/>
                  <a:gd name="connsiteY4" fmla="*/ 25717 h 76200"/>
                  <a:gd name="connsiteX5" fmla="*/ 33338 w 36194"/>
                  <a:gd name="connsiteY5" fmla="*/ 27622 h 76200"/>
                  <a:gd name="connsiteX6" fmla="*/ 34290 w 36194"/>
                  <a:gd name="connsiteY6" fmla="*/ 30480 h 76200"/>
                  <a:gd name="connsiteX7" fmla="*/ 33338 w 36194"/>
                  <a:gd name="connsiteY7" fmla="*/ 32385 h 76200"/>
                  <a:gd name="connsiteX8" fmla="*/ 34290 w 36194"/>
                  <a:gd name="connsiteY8" fmla="*/ 35242 h 76200"/>
                  <a:gd name="connsiteX9" fmla="*/ 33338 w 36194"/>
                  <a:gd name="connsiteY9" fmla="*/ 37147 h 76200"/>
                  <a:gd name="connsiteX10" fmla="*/ 34290 w 36194"/>
                  <a:gd name="connsiteY10" fmla="*/ 40005 h 76200"/>
                  <a:gd name="connsiteX11" fmla="*/ 33338 w 36194"/>
                  <a:gd name="connsiteY11" fmla="*/ 41910 h 76200"/>
                  <a:gd name="connsiteX12" fmla="*/ 33338 w 36194"/>
                  <a:gd name="connsiteY12" fmla="*/ 41910 h 76200"/>
                  <a:gd name="connsiteX13" fmla="*/ 34290 w 36194"/>
                  <a:gd name="connsiteY13" fmla="*/ 44767 h 76200"/>
                  <a:gd name="connsiteX14" fmla="*/ 34290 w 36194"/>
                  <a:gd name="connsiteY14" fmla="*/ 45720 h 76200"/>
                  <a:gd name="connsiteX15" fmla="*/ 35242 w 36194"/>
                  <a:gd name="connsiteY15" fmla="*/ 48577 h 76200"/>
                  <a:gd name="connsiteX16" fmla="*/ 35242 w 36194"/>
                  <a:gd name="connsiteY16" fmla="*/ 49530 h 76200"/>
                  <a:gd name="connsiteX17" fmla="*/ 35242 w 36194"/>
                  <a:gd name="connsiteY17" fmla="*/ 50482 h 76200"/>
                  <a:gd name="connsiteX18" fmla="*/ 34290 w 36194"/>
                  <a:gd name="connsiteY18" fmla="*/ 52388 h 76200"/>
                  <a:gd name="connsiteX19" fmla="*/ 36195 w 36194"/>
                  <a:gd name="connsiteY19" fmla="*/ 55245 h 76200"/>
                  <a:gd name="connsiteX20" fmla="*/ 34290 w 36194"/>
                  <a:gd name="connsiteY20" fmla="*/ 57150 h 76200"/>
                  <a:gd name="connsiteX21" fmla="*/ 34290 w 36194"/>
                  <a:gd name="connsiteY21" fmla="*/ 59055 h 76200"/>
                  <a:gd name="connsiteX22" fmla="*/ 33338 w 36194"/>
                  <a:gd name="connsiteY22" fmla="*/ 60960 h 76200"/>
                  <a:gd name="connsiteX23" fmla="*/ 34290 w 36194"/>
                  <a:gd name="connsiteY23" fmla="*/ 62865 h 76200"/>
                  <a:gd name="connsiteX24" fmla="*/ 32385 w 36194"/>
                  <a:gd name="connsiteY24" fmla="*/ 64770 h 76200"/>
                  <a:gd name="connsiteX25" fmla="*/ 32385 w 36194"/>
                  <a:gd name="connsiteY25" fmla="*/ 64770 h 76200"/>
                  <a:gd name="connsiteX26" fmla="*/ 32385 w 36194"/>
                  <a:gd name="connsiteY26" fmla="*/ 64770 h 76200"/>
                  <a:gd name="connsiteX27" fmla="*/ 32385 w 36194"/>
                  <a:gd name="connsiteY27" fmla="*/ 64770 h 76200"/>
                  <a:gd name="connsiteX28" fmla="*/ 32385 w 36194"/>
                  <a:gd name="connsiteY28" fmla="*/ 64770 h 76200"/>
                  <a:gd name="connsiteX29" fmla="*/ 32385 w 36194"/>
                  <a:gd name="connsiteY29" fmla="*/ 64770 h 76200"/>
                  <a:gd name="connsiteX30" fmla="*/ 32385 w 36194"/>
                  <a:gd name="connsiteY30" fmla="*/ 64770 h 76200"/>
                  <a:gd name="connsiteX31" fmla="*/ 32385 w 36194"/>
                  <a:gd name="connsiteY31" fmla="*/ 64770 h 76200"/>
                  <a:gd name="connsiteX32" fmla="*/ 32385 w 36194"/>
                  <a:gd name="connsiteY32" fmla="*/ 64770 h 76200"/>
                  <a:gd name="connsiteX33" fmla="*/ 32385 w 36194"/>
                  <a:gd name="connsiteY33" fmla="*/ 64770 h 76200"/>
                  <a:gd name="connsiteX34" fmla="*/ 32385 w 36194"/>
                  <a:gd name="connsiteY34" fmla="*/ 64770 h 76200"/>
                  <a:gd name="connsiteX35" fmla="*/ 32385 w 36194"/>
                  <a:gd name="connsiteY35" fmla="*/ 64770 h 76200"/>
                  <a:gd name="connsiteX36" fmla="*/ 32385 w 36194"/>
                  <a:gd name="connsiteY36" fmla="*/ 64770 h 76200"/>
                  <a:gd name="connsiteX37" fmla="*/ 32385 w 36194"/>
                  <a:gd name="connsiteY37" fmla="*/ 64770 h 76200"/>
                  <a:gd name="connsiteX38" fmla="*/ 32385 w 36194"/>
                  <a:gd name="connsiteY38" fmla="*/ 64770 h 76200"/>
                  <a:gd name="connsiteX39" fmla="*/ 32385 w 36194"/>
                  <a:gd name="connsiteY39" fmla="*/ 64770 h 76200"/>
                  <a:gd name="connsiteX40" fmla="*/ 32385 w 36194"/>
                  <a:gd name="connsiteY40" fmla="*/ 64770 h 76200"/>
                  <a:gd name="connsiteX41" fmla="*/ 32385 w 36194"/>
                  <a:gd name="connsiteY41" fmla="*/ 64770 h 76200"/>
                  <a:gd name="connsiteX42" fmla="*/ 32385 w 36194"/>
                  <a:gd name="connsiteY42" fmla="*/ 64770 h 76200"/>
                  <a:gd name="connsiteX43" fmla="*/ 32385 w 36194"/>
                  <a:gd name="connsiteY43" fmla="*/ 64770 h 76200"/>
                  <a:gd name="connsiteX44" fmla="*/ 32385 w 36194"/>
                  <a:gd name="connsiteY44" fmla="*/ 64770 h 76200"/>
                  <a:gd name="connsiteX45" fmla="*/ 32385 w 36194"/>
                  <a:gd name="connsiteY45" fmla="*/ 64770 h 76200"/>
                  <a:gd name="connsiteX46" fmla="*/ 32385 w 36194"/>
                  <a:gd name="connsiteY46" fmla="*/ 64770 h 76200"/>
                  <a:gd name="connsiteX47" fmla="*/ 32385 w 36194"/>
                  <a:gd name="connsiteY47" fmla="*/ 64770 h 76200"/>
                  <a:gd name="connsiteX48" fmla="*/ 32385 w 36194"/>
                  <a:gd name="connsiteY48" fmla="*/ 64770 h 76200"/>
                  <a:gd name="connsiteX49" fmla="*/ 32385 w 36194"/>
                  <a:gd name="connsiteY49" fmla="*/ 64770 h 76200"/>
                  <a:gd name="connsiteX50" fmla="*/ 32385 w 36194"/>
                  <a:gd name="connsiteY50" fmla="*/ 64770 h 76200"/>
                  <a:gd name="connsiteX51" fmla="*/ 32385 w 36194"/>
                  <a:gd name="connsiteY51" fmla="*/ 64770 h 76200"/>
                  <a:gd name="connsiteX52" fmla="*/ 32385 w 36194"/>
                  <a:gd name="connsiteY52" fmla="*/ 64770 h 76200"/>
                  <a:gd name="connsiteX53" fmla="*/ 32385 w 36194"/>
                  <a:gd name="connsiteY53" fmla="*/ 64770 h 76200"/>
                  <a:gd name="connsiteX54" fmla="*/ 32385 w 36194"/>
                  <a:gd name="connsiteY54" fmla="*/ 64770 h 76200"/>
                  <a:gd name="connsiteX55" fmla="*/ 32385 w 36194"/>
                  <a:gd name="connsiteY55" fmla="*/ 64770 h 76200"/>
                  <a:gd name="connsiteX56" fmla="*/ 32385 w 36194"/>
                  <a:gd name="connsiteY56" fmla="*/ 64770 h 76200"/>
                  <a:gd name="connsiteX57" fmla="*/ 32385 w 36194"/>
                  <a:gd name="connsiteY57" fmla="*/ 64770 h 76200"/>
                  <a:gd name="connsiteX58" fmla="*/ 32385 w 36194"/>
                  <a:gd name="connsiteY58" fmla="*/ 64770 h 76200"/>
                  <a:gd name="connsiteX59" fmla="*/ 32385 w 36194"/>
                  <a:gd name="connsiteY59" fmla="*/ 64770 h 76200"/>
                  <a:gd name="connsiteX60" fmla="*/ 32385 w 36194"/>
                  <a:gd name="connsiteY60" fmla="*/ 64770 h 76200"/>
                  <a:gd name="connsiteX61" fmla="*/ 32385 w 36194"/>
                  <a:gd name="connsiteY61" fmla="*/ 64770 h 76200"/>
                  <a:gd name="connsiteX62" fmla="*/ 32385 w 36194"/>
                  <a:gd name="connsiteY62" fmla="*/ 64770 h 76200"/>
                  <a:gd name="connsiteX63" fmla="*/ 32385 w 36194"/>
                  <a:gd name="connsiteY63" fmla="*/ 64770 h 76200"/>
                  <a:gd name="connsiteX64" fmla="*/ 32385 w 36194"/>
                  <a:gd name="connsiteY64" fmla="*/ 64770 h 76200"/>
                  <a:gd name="connsiteX65" fmla="*/ 32385 w 36194"/>
                  <a:gd name="connsiteY65" fmla="*/ 64770 h 76200"/>
                  <a:gd name="connsiteX66" fmla="*/ 32385 w 36194"/>
                  <a:gd name="connsiteY66" fmla="*/ 64770 h 76200"/>
                  <a:gd name="connsiteX67" fmla="*/ 32385 w 36194"/>
                  <a:gd name="connsiteY67" fmla="*/ 64770 h 76200"/>
                  <a:gd name="connsiteX68" fmla="*/ 32385 w 36194"/>
                  <a:gd name="connsiteY68" fmla="*/ 64770 h 76200"/>
                  <a:gd name="connsiteX69" fmla="*/ 32385 w 36194"/>
                  <a:gd name="connsiteY69" fmla="*/ 64770 h 76200"/>
                  <a:gd name="connsiteX70" fmla="*/ 32385 w 36194"/>
                  <a:gd name="connsiteY70" fmla="*/ 64770 h 76200"/>
                  <a:gd name="connsiteX71" fmla="*/ 32385 w 36194"/>
                  <a:gd name="connsiteY71" fmla="*/ 64770 h 76200"/>
                  <a:gd name="connsiteX72" fmla="*/ 32385 w 36194"/>
                  <a:gd name="connsiteY72" fmla="*/ 64770 h 76200"/>
                  <a:gd name="connsiteX73" fmla="*/ 32385 w 36194"/>
                  <a:gd name="connsiteY73" fmla="*/ 64770 h 76200"/>
                  <a:gd name="connsiteX74" fmla="*/ 32385 w 36194"/>
                  <a:gd name="connsiteY74" fmla="*/ 64770 h 76200"/>
                  <a:gd name="connsiteX75" fmla="*/ 32385 w 36194"/>
                  <a:gd name="connsiteY75" fmla="*/ 64770 h 76200"/>
                  <a:gd name="connsiteX76" fmla="*/ 32385 w 36194"/>
                  <a:gd name="connsiteY76" fmla="*/ 64770 h 76200"/>
                  <a:gd name="connsiteX77" fmla="*/ 32385 w 36194"/>
                  <a:gd name="connsiteY77" fmla="*/ 64770 h 76200"/>
                  <a:gd name="connsiteX78" fmla="*/ 32385 w 36194"/>
                  <a:gd name="connsiteY78" fmla="*/ 64770 h 76200"/>
                  <a:gd name="connsiteX79" fmla="*/ 32385 w 36194"/>
                  <a:gd name="connsiteY79" fmla="*/ 64770 h 76200"/>
                  <a:gd name="connsiteX80" fmla="*/ 32385 w 36194"/>
                  <a:gd name="connsiteY80" fmla="*/ 64770 h 76200"/>
                  <a:gd name="connsiteX81" fmla="*/ 32385 w 36194"/>
                  <a:gd name="connsiteY81" fmla="*/ 64770 h 76200"/>
                  <a:gd name="connsiteX82" fmla="*/ 32385 w 36194"/>
                  <a:gd name="connsiteY82" fmla="*/ 64770 h 76200"/>
                  <a:gd name="connsiteX83" fmla="*/ 32385 w 36194"/>
                  <a:gd name="connsiteY83" fmla="*/ 64770 h 76200"/>
                  <a:gd name="connsiteX84" fmla="*/ 32385 w 36194"/>
                  <a:gd name="connsiteY84" fmla="*/ 64770 h 76200"/>
                  <a:gd name="connsiteX85" fmla="*/ 32385 w 36194"/>
                  <a:gd name="connsiteY85" fmla="*/ 64770 h 76200"/>
                  <a:gd name="connsiteX86" fmla="*/ 32385 w 36194"/>
                  <a:gd name="connsiteY86" fmla="*/ 64770 h 76200"/>
                  <a:gd name="connsiteX87" fmla="*/ 32385 w 36194"/>
                  <a:gd name="connsiteY87" fmla="*/ 64770 h 76200"/>
                  <a:gd name="connsiteX88" fmla="*/ 32385 w 36194"/>
                  <a:gd name="connsiteY88" fmla="*/ 64770 h 76200"/>
                  <a:gd name="connsiteX89" fmla="*/ 32385 w 36194"/>
                  <a:gd name="connsiteY89" fmla="*/ 64770 h 76200"/>
                  <a:gd name="connsiteX90" fmla="*/ 32385 w 36194"/>
                  <a:gd name="connsiteY90" fmla="*/ 64770 h 76200"/>
                  <a:gd name="connsiteX91" fmla="*/ 32385 w 36194"/>
                  <a:gd name="connsiteY91" fmla="*/ 64770 h 76200"/>
                  <a:gd name="connsiteX92" fmla="*/ 32385 w 36194"/>
                  <a:gd name="connsiteY92" fmla="*/ 64770 h 76200"/>
                  <a:gd name="connsiteX93" fmla="*/ 32385 w 36194"/>
                  <a:gd name="connsiteY93" fmla="*/ 64770 h 76200"/>
                  <a:gd name="connsiteX94" fmla="*/ 32385 w 36194"/>
                  <a:gd name="connsiteY94" fmla="*/ 64770 h 76200"/>
                  <a:gd name="connsiteX95" fmla="*/ 32385 w 36194"/>
                  <a:gd name="connsiteY95" fmla="*/ 64770 h 76200"/>
                  <a:gd name="connsiteX96" fmla="*/ 32385 w 36194"/>
                  <a:gd name="connsiteY96" fmla="*/ 64770 h 76200"/>
                  <a:gd name="connsiteX97" fmla="*/ 32385 w 36194"/>
                  <a:gd name="connsiteY97" fmla="*/ 64770 h 76200"/>
                  <a:gd name="connsiteX98" fmla="*/ 32385 w 36194"/>
                  <a:gd name="connsiteY98" fmla="*/ 64770 h 76200"/>
                  <a:gd name="connsiteX99" fmla="*/ 32385 w 36194"/>
                  <a:gd name="connsiteY99" fmla="*/ 64770 h 76200"/>
                  <a:gd name="connsiteX100" fmla="*/ 32385 w 36194"/>
                  <a:gd name="connsiteY100" fmla="*/ 64770 h 76200"/>
                  <a:gd name="connsiteX101" fmla="*/ 32385 w 36194"/>
                  <a:gd name="connsiteY101" fmla="*/ 64770 h 76200"/>
                  <a:gd name="connsiteX102" fmla="*/ 32385 w 36194"/>
                  <a:gd name="connsiteY102" fmla="*/ 64770 h 76200"/>
                  <a:gd name="connsiteX103" fmla="*/ 32385 w 36194"/>
                  <a:gd name="connsiteY103" fmla="*/ 64770 h 76200"/>
                  <a:gd name="connsiteX104" fmla="*/ 32385 w 36194"/>
                  <a:gd name="connsiteY104" fmla="*/ 64770 h 76200"/>
                  <a:gd name="connsiteX105" fmla="*/ 32385 w 36194"/>
                  <a:gd name="connsiteY105" fmla="*/ 64770 h 76200"/>
                  <a:gd name="connsiteX106" fmla="*/ 32385 w 36194"/>
                  <a:gd name="connsiteY106" fmla="*/ 64770 h 76200"/>
                  <a:gd name="connsiteX107" fmla="*/ 32385 w 36194"/>
                  <a:gd name="connsiteY107" fmla="*/ 64770 h 76200"/>
                  <a:gd name="connsiteX108" fmla="*/ 32385 w 36194"/>
                  <a:gd name="connsiteY108" fmla="*/ 64770 h 76200"/>
                  <a:gd name="connsiteX109" fmla="*/ 31432 w 36194"/>
                  <a:gd name="connsiteY109" fmla="*/ 66675 h 76200"/>
                  <a:gd name="connsiteX110" fmla="*/ 31432 w 36194"/>
                  <a:gd name="connsiteY110" fmla="*/ 66675 h 76200"/>
                  <a:gd name="connsiteX111" fmla="*/ 29528 w 36194"/>
                  <a:gd name="connsiteY111" fmla="*/ 68580 h 76200"/>
                  <a:gd name="connsiteX112" fmla="*/ 29528 w 36194"/>
                  <a:gd name="connsiteY112" fmla="*/ 68580 h 76200"/>
                  <a:gd name="connsiteX113" fmla="*/ 26670 w 36194"/>
                  <a:gd name="connsiteY113" fmla="*/ 70485 h 76200"/>
                  <a:gd name="connsiteX114" fmla="*/ 26670 w 36194"/>
                  <a:gd name="connsiteY114" fmla="*/ 70485 h 76200"/>
                  <a:gd name="connsiteX115" fmla="*/ 23813 w 36194"/>
                  <a:gd name="connsiteY115" fmla="*/ 72390 h 76200"/>
                  <a:gd name="connsiteX116" fmla="*/ 22860 w 36194"/>
                  <a:gd name="connsiteY116" fmla="*/ 72390 h 76200"/>
                  <a:gd name="connsiteX117" fmla="*/ 20003 w 36194"/>
                  <a:gd name="connsiteY117" fmla="*/ 74295 h 76200"/>
                  <a:gd name="connsiteX118" fmla="*/ 18097 w 36194"/>
                  <a:gd name="connsiteY118" fmla="*/ 73342 h 76200"/>
                  <a:gd name="connsiteX119" fmla="*/ 9525 w 36194"/>
                  <a:gd name="connsiteY119" fmla="*/ 76200 h 76200"/>
                  <a:gd name="connsiteX120" fmla="*/ 2857 w 36194"/>
                  <a:gd name="connsiteY120" fmla="*/ 73342 h 76200"/>
                  <a:gd name="connsiteX121" fmla="*/ 2857 w 36194"/>
                  <a:gd name="connsiteY121" fmla="*/ 73342 h 76200"/>
                  <a:gd name="connsiteX122" fmla="*/ 953 w 36194"/>
                  <a:gd name="connsiteY122" fmla="*/ 71438 h 76200"/>
                  <a:gd name="connsiteX123" fmla="*/ 953 w 36194"/>
                  <a:gd name="connsiteY123" fmla="*/ 69532 h 76200"/>
                  <a:gd name="connsiteX124" fmla="*/ 953 w 36194"/>
                  <a:gd name="connsiteY124" fmla="*/ 68580 h 76200"/>
                  <a:gd name="connsiteX125" fmla="*/ 1905 w 36194"/>
                  <a:gd name="connsiteY125" fmla="*/ 66675 h 76200"/>
                  <a:gd name="connsiteX126" fmla="*/ 1905 w 36194"/>
                  <a:gd name="connsiteY126" fmla="*/ 65722 h 76200"/>
                  <a:gd name="connsiteX127" fmla="*/ 953 w 36194"/>
                  <a:gd name="connsiteY127" fmla="*/ 64770 h 76200"/>
                  <a:gd name="connsiteX128" fmla="*/ 953 w 36194"/>
                  <a:gd name="connsiteY128" fmla="*/ 62865 h 76200"/>
                  <a:gd name="connsiteX129" fmla="*/ 953 w 36194"/>
                  <a:gd name="connsiteY129" fmla="*/ 61913 h 76200"/>
                  <a:gd name="connsiteX130" fmla="*/ 0 w 36194"/>
                  <a:gd name="connsiteY130" fmla="*/ 60960 h 76200"/>
                  <a:gd name="connsiteX131" fmla="*/ 953 w 36194"/>
                  <a:gd name="connsiteY131" fmla="*/ 59055 h 76200"/>
                  <a:gd name="connsiteX132" fmla="*/ 953 w 36194"/>
                  <a:gd name="connsiteY132" fmla="*/ 59055 h 76200"/>
                  <a:gd name="connsiteX133" fmla="*/ 0 w 36194"/>
                  <a:gd name="connsiteY133" fmla="*/ 57150 h 76200"/>
                  <a:gd name="connsiteX134" fmla="*/ 953 w 36194"/>
                  <a:gd name="connsiteY134" fmla="*/ 54292 h 76200"/>
                  <a:gd name="connsiteX135" fmla="*/ 953 w 36194"/>
                  <a:gd name="connsiteY135" fmla="*/ 54292 h 76200"/>
                  <a:gd name="connsiteX136" fmla="*/ 953 w 36194"/>
                  <a:gd name="connsiteY136" fmla="*/ 54292 h 76200"/>
                  <a:gd name="connsiteX137" fmla="*/ 0 w 36194"/>
                  <a:gd name="connsiteY137" fmla="*/ 52388 h 76200"/>
                  <a:gd name="connsiteX138" fmla="*/ 1905 w 36194"/>
                  <a:gd name="connsiteY138" fmla="*/ 50482 h 76200"/>
                  <a:gd name="connsiteX139" fmla="*/ 1905 w 36194"/>
                  <a:gd name="connsiteY139" fmla="*/ 50482 h 76200"/>
                  <a:gd name="connsiteX140" fmla="*/ 0 w 36194"/>
                  <a:gd name="connsiteY140" fmla="*/ 48577 h 76200"/>
                  <a:gd name="connsiteX141" fmla="*/ 1905 w 36194"/>
                  <a:gd name="connsiteY141" fmla="*/ 46672 h 76200"/>
                  <a:gd name="connsiteX142" fmla="*/ 1905 w 36194"/>
                  <a:gd name="connsiteY142" fmla="*/ 46672 h 76200"/>
                  <a:gd name="connsiteX143" fmla="*/ 1905 w 36194"/>
                  <a:gd name="connsiteY143" fmla="*/ 46672 h 76200"/>
                  <a:gd name="connsiteX144" fmla="*/ 0 w 36194"/>
                  <a:gd name="connsiteY144" fmla="*/ 44767 h 76200"/>
                  <a:gd name="connsiteX145" fmla="*/ 1905 w 36194"/>
                  <a:gd name="connsiteY145" fmla="*/ 42863 h 76200"/>
                  <a:gd name="connsiteX146" fmla="*/ 1905 w 36194"/>
                  <a:gd name="connsiteY146" fmla="*/ 42863 h 76200"/>
                  <a:gd name="connsiteX147" fmla="*/ 1905 w 36194"/>
                  <a:gd name="connsiteY147" fmla="*/ 41910 h 76200"/>
                  <a:gd name="connsiteX148" fmla="*/ 953 w 36194"/>
                  <a:gd name="connsiteY148" fmla="*/ 40005 h 76200"/>
                  <a:gd name="connsiteX149" fmla="*/ 1905 w 36194"/>
                  <a:gd name="connsiteY149" fmla="*/ 38100 h 76200"/>
                  <a:gd name="connsiteX150" fmla="*/ 1905 w 36194"/>
                  <a:gd name="connsiteY150" fmla="*/ 38100 h 76200"/>
                  <a:gd name="connsiteX151" fmla="*/ 0 w 36194"/>
                  <a:gd name="connsiteY151" fmla="*/ 36195 h 76200"/>
                  <a:gd name="connsiteX152" fmla="*/ 1905 w 36194"/>
                  <a:gd name="connsiteY152" fmla="*/ 34290 h 76200"/>
                  <a:gd name="connsiteX153" fmla="*/ 2857 w 36194"/>
                  <a:gd name="connsiteY153" fmla="*/ 34290 h 76200"/>
                  <a:gd name="connsiteX154" fmla="*/ 3810 w 36194"/>
                  <a:gd name="connsiteY154" fmla="*/ 34290 h 76200"/>
                  <a:gd name="connsiteX155" fmla="*/ 3810 w 36194"/>
                  <a:gd name="connsiteY155" fmla="*/ 33338 h 76200"/>
                  <a:gd name="connsiteX156" fmla="*/ 2857 w 36194"/>
                  <a:gd name="connsiteY156" fmla="*/ 31432 h 76200"/>
                  <a:gd name="connsiteX157" fmla="*/ 4763 w 36194"/>
                  <a:gd name="connsiteY157" fmla="*/ 29527 h 76200"/>
                  <a:gd name="connsiteX158" fmla="*/ 4763 w 36194"/>
                  <a:gd name="connsiteY158" fmla="*/ 28575 h 76200"/>
                  <a:gd name="connsiteX159" fmla="*/ 3810 w 36194"/>
                  <a:gd name="connsiteY159" fmla="*/ 26670 h 76200"/>
                  <a:gd name="connsiteX160" fmla="*/ 5715 w 36194"/>
                  <a:gd name="connsiteY160" fmla="*/ 24765 h 76200"/>
                  <a:gd name="connsiteX161" fmla="*/ 6667 w 36194"/>
                  <a:gd name="connsiteY161" fmla="*/ 20002 h 76200"/>
                  <a:gd name="connsiteX162" fmla="*/ 5715 w 36194"/>
                  <a:gd name="connsiteY162" fmla="*/ 18097 h 76200"/>
                  <a:gd name="connsiteX163" fmla="*/ 7620 w 36194"/>
                  <a:gd name="connsiteY163" fmla="*/ 16192 h 76200"/>
                  <a:gd name="connsiteX164" fmla="*/ 7620 w 36194"/>
                  <a:gd name="connsiteY164" fmla="*/ 16192 h 76200"/>
                  <a:gd name="connsiteX165" fmla="*/ 7620 w 36194"/>
                  <a:gd name="connsiteY165" fmla="*/ 15240 h 76200"/>
                  <a:gd name="connsiteX166" fmla="*/ 8572 w 36194"/>
                  <a:gd name="connsiteY166" fmla="*/ 9525 h 76200"/>
                  <a:gd name="connsiteX167" fmla="*/ 13335 w 36194"/>
                  <a:gd name="connsiteY167" fmla="*/ 3810 h 76200"/>
                  <a:gd name="connsiteX168" fmla="*/ 18097 w 36194"/>
                  <a:gd name="connsiteY168" fmla="*/ 0 h 76200"/>
                  <a:gd name="connsiteX169" fmla="*/ 20003 w 36194"/>
                  <a:gd name="connsiteY169" fmla="*/ 952 h 76200"/>
                  <a:gd name="connsiteX170" fmla="*/ 20955 w 36194"/>
                  <a:gd name="connsiteY170" fmla="*/ 0 h 76200"/>
                  <a:gd name="connsiteX171" fmla="*/ 21907 w 36194"/>
                  <a:gd name="connsiteY171" fmla="*/ 1905 h 76200"/>
                  <a:gd name="connsiteX172" fmla="*/ 21907 w 36194"/>
                  <a:gd name="connsiteY172" fmla="*/ 1905 h 76200"/>
                  <a:gd name="connsiteX173" fmla="*/ 22860 w 36194"/>
                  <a:gd name="connsiteY173" fmla="*/ 4763 h 76200"/>
                  <a:gd name="connsiteX174" fmla="*/ 22860 w 36194"/>
                  <a:gd name="connsiteY174" fmla="*/ 5715 h 76200"/>
                  <a:gd name="connsiteX175" fmla="*/ 22860 w 36194"/>
                  <a:gd name="connsiteY175" fmla="*/ 5715 h 76200"/>
                  <a:gd name="connsiteX176" fmla="*/ 23813 w 36194"/>
                  <a:gd name="connsiteY176" fmla="*/ 8572 h 76200"/>
                  <a:gd name="connsiteX177" fmla="*/ 23813 w 36194"/>
                  <a:gd name="connsiteY177" fmla="*/ 9525 h 76200"/>
                  <a:gd name="connsiteX178" fmla="*/ 23813 w 36194"/>
                  <a:gd name="connsiteY178" fmla="*/ 9525 h 76200"/>
                  <a:gd name="connsiteX179" fmla="*/ 26670 w 36194"/>
                  <a:gd name="connsiteY179" fmla="*/ 13335 h 76200"/>
                  <a:gd name="connsiteX180" fmla="*/ 26670 w 36194"/>
                  <a:gd name="connsiteY180" fmla="*/ 14288 h 76200"/>
                  <a:gd name="connsiteX181" fmla="*/ 32385 w 36194"/>
                  <a:gd name="connsiteY181" fmla="*/ 17145 h 76200"/>
                  <a:gd name="connsiteX182" fmla="*/ 32385 w 36194"/>
                  <a:gd name="connsiteY182" fmla="*/ 17145 h 76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36194" h="76200">
                    <a:moveTo>
                      <a:pt x="32385" y="17145"/>
                    </a:moveTo>
                    <a:cubicBezTo>
                      <a:pt x="32385" y="18097"/>
                      <a:pt x="33338" y="19050"/>
                      <a:pt x="33338" y="20002"/>
                    </a:cubicBezTo>
                    <a:cubicBezTo>
                      <a:pt x="33338" y="20955"/>
                      <a:pt x="33338" y="20955"/>
                      <a:pt x="32385" y="21907"/>
                    </a:cubicBezTo>
                    <a:lnTo>
                      <a:pt x="32385" y="21907"/>
                    </a:lnTo>
                    <a:cubicBezTo>
                      <a:pt x="33338" y="22860"/>
                      <a:pt x="34290" y="23813"/>
                      <a:pt x="34290" y="25717"/>
                    </a:cubicBezTo>
                    <a:cubicBezTo>
                      <a:pt x="34290" y="26670"/>
                      <a:pt x="34290" y="26670"/>
                      <a:pt x="33338" y="27622"/>
                    </a:cubicBezTo>
                    <a:cubicBezTo>
                      <a:pt x="34290" y="28575"/>
                      <a:pt x="34290" y="29527"/>
                      <a:pt x="34290" y="30480"/>
                    </a:cubicBezTo>
                    <a:cubicBezTo>
                      <a:pt x="34290" y="31432"/>
                      <a:pt x="34290" y="31432"/>
                      <a:pt x="33338" y="32385"/>
                    </a:cubicBezTo>
                    <a:cubicBezTo>
                      <a:pt x="34290" y="33338"/>
                      <a:pt x="34290" y="34290"/>
                      <a:pt x="34290" y="35242"/>
                    </a:cubicBezTo>
                    <a:cubicBezTo>
                      <a:pt x="34290" y="36195"/>
                      <a:pt x="34290" y="36195"/>
                      <a:pt x="33338" y="37147"/>
                    </a:cubicBezTo>
                    <a:cubicBezTo>
                      <a:pt x="34290" y="38100"/>
                      <a:pt x="34290" y="39052"/>
                      <a:pt x="34290" y="40005"/>
                    </a:cubicBezTo>
                    <a:cubicBezTo>
                      <a:pt x="34290" y="40957"/>
                      <a:pt x="34290" y="41910"/>
                      <a:pt x="33338" y="41910"/>
                    </a:cubicBezTo>
                    <a:lnTo>
                      <a:pt x="33338" y="41910"/>
                    </a:lnTo>
                    <a:cubicBezTo>
                      <a:pt x="34290" y="42863"/>
                      <a:pt x="34290" y="43815"/>
                      <a:pt x="34290" y="44767"/>
                    </a:cubicBezTo>
                    <a:cubicBezTo>
                      <a:pt x="34290" y="44767"/>
                      <a:pt x="34290" y="45720"/>
                      <a:pt x="34290" y="45720"/>
                    </a:cubicBezTo>
                    <a:cubicBezTo>
                      <a:pt x="35242" y="46672"/>
                      <a:pt x="35242" y="47625"/>
                      <a:pt x="35242" y="48577"/>
                    </a:cubicBezTo>
                    <a:cubicBezTo>
                      <a:pt x="35242" y="48577"/>
                      <a:pt x="35242" y="49530"/>
                      <a:pt x="35242" y="49530"/>
                    </a:cubicBezTo>
                    <a:cubicBezTo>
                      <a:pt x="35242" y="49530"/>
                      <a:pt x="35242" y="50482"/>
                      <a:pt x="35242" y="50482"/>
                    </a:cubicBezTo>
                    <a:cubicBezTo>
                      <a:pt x="35242" y="51435"/>
                      <a:pt x="35242" y="51435"/>
                      <a:pt x="34290" y="52388"/>
                    </a:cubicBezTo>
                    <a:cubicBezTo>
                      <a:pt x="35242" y="52388"/>
                      <a:pt x="36195" y="53340"/>
                      <a:pt x="36195" y="55245"/>
                    </a:cubicBezTo>
                    <a:cubicBezTo>
                      <a:pt x="36195" y="56197"/>
                      <a:pt x="35242" y="57150"/>
                      <a:pt x="34290" y="57150"/>
                    </a:cubicBezTo>
                    <a:cubicBezTo>
                      <a:pt x="34290" y="57150"/>
                      <a:pt x="34290" y="58102"/>
                      <a:pt x="34290" y="59055"/>
                    </a:cubicBezTo>
                    <a:cubicBezTo>
                      <a:pt x="34290" y="60007"/>
                      <a:pt x="34290" y="60007"/>
                      <a:pt x="33338" y="60960"/>
                    </a:cubicBezTo>
                    <a:cubicBezTo>
                      <a:pt x="34290" y="61913"/>
                      <a:pt x="34290" y="61913"/>
                      <a:pt x="34290" y="62865"/>
                    </a:cubicBezTo>
                    <a:cubicBezTo>
                      <a:pt x="34290" y="63817"/>
                      <a:pt x="33338" y="64770"/>
                      <a:pt x="32385" y="64770"/>
                    </a:cubicBez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cubicBezTo>
                      <a:pt x="32385" y="65722"/>
                      <a:pt x="31432" y="66675"/>
                      <a:pt x="31432" y="66675"/>
                    </a:cubicBezTo>
                    <a:cubicBezTo>
                      <a:pt x="31432" y="66675"/>
                      <a:pt x="31432" y="66675"/>
                      <a:pt x="31432" y="66675"/>
                    </a:cubicBezTo>
                    <a:cubicBezTo>
                      <a:pt x="31432" y="67627"/>
                      <a:pt x="30480" y="68580"/>
                      <a:pt x="29528" y="68580"/>
                    </a:cubicBezTo>
                    <a:cubicBezTo>
                      <a:pt x="29528" y="68580"/>
                      <a:pt x="29528" y="68580"/>
                      <a:pt x="29528" y="68580"/>
                    </a:cubicBezTo>
                    <a:cubicBezTo>
                      <a:pt x="29528" y="69532"/>
                      <a:pt x="28575" y="70485"/>
                      <a:pt x="26670" y="70485"/>
                    </a:cubicBezTo>
                    <a:lnTo>
                      <a:pt x="26670" y="70485"/>
                    </a:lnTo>
                    <a:cubicBezTo>
                      <a:pt x="26670" y="71438"/>
                      <a:pt x="25717" y="72390"/>
                      <a:pt x="23813" y="72390"/>
                    </a:cubicBezTo>
                    <a:cubicBezTo>
                      <a:pt x="23813" y="72390"/>
                      <a:pt x="22860" y="72390"/>
                      <a:pt x="22860" y="72390"/>
                    </a:cubicBezTo>
                    <a:cubicBezTo>
                      <a:pt x="22860" y="73342"/>
                      <a:pt x="21907" y="74295"/>
                      <a:pt x="20003" y="74295"/>
                    </a:cubicBezTo>
                    <a:cubicBezTo>
                      <a:pt x="19050" y="74295"/>
                      <a:pt x="19050" y="74295"/>
                      <a:pt x="18097" y="73342"/>
                    </a:cubicBezTo>
                    <a:cubicBezTo>
                      <a:pt x="15240" y="74295"/>
                      <a:pt x="13335" y="76200"/>
                      <a:pt x="9525" y="76200"/>
                    </a:cubicBezTo>
                    <a:cubicBezTo>
                      <a:pt x="7620" y="76200"/>
                      <a:pt x="4763" y="74295"/>
                      <a:pt x="2857" y="73342"/>
                    </a:cubicBezTo>
                    <a:lnTo>
                      <a:pt x="2857" y="73342"/>
                    </a:lnTo>
                    <a:cubicBezTo>
                      <a:pt x="1905" y="73342"/>
                      <a:pt x="953" y="73342"/>
                      <a:pt x="953" y="71438"/>
                    </a:cubicBezTo>
                    <a:cubicBezTo>
                      <a:pt x="953" y="70485"/>
                      <a:pt x="953" y="69532"/>
                      <a:pt x="953" y="69532"/>
                    </a:cubicBezTo>
                    <a:cubicBezTo>
                      <a:pt x="953" y="69532"/>
                      <a:pt x="953" y="69532"/>
                      <a:pt x="953" y="68580"/>
                    </a:cubicBezTo>
                    <a:cubicBezTo>
                      <a:pt x="953" y="67627"/>
                      <a:pt x="953" y="66675"/>
                      <a:pt x="1905" y="66675"/>
                    </a:cubicBezTo>
                    <a:cubicBezTo>
                      <a:pt x="1905" y="66675"/>
                      <a:pt x="1905" y="65722"/>
                      <a:pt x="1905" y="65722"/>
                    </a:cubicBezTo>
                    <a:cubicBezTo>
                      <a:pt x="1905" y="65722"/>
                      <a:pt x="953" y="64770"/>
                      <a:pt x="953" y="64770"/>
                    </a:cubicBezTo>
                    <a:cubicBezTo>
                      <a:pt x="953" y="63817"/>
                      <a:pt x="953" y="62865"/>
                      <a:pt x="953" y="62865"/>
                    </a:cubicBezTo>
                    <a:lnTo>
                      <a:pt x="953" y="61913"/>
                    </a:lnTo>
                    <a:cubicBezTo>
                      <a:pt x="953" y="61913"/>
                      <a:pt x="0" y="60960"/>
                      <a:pt x="0" y="60960"/>
                    </a:cubicBezTo>
                    <a:cubicBezTo>
                      <a:pt x="0" y="60007"/>
                      <a:pt x="0" y="59055"/>
                      <a:pt x="953" y="59055"/>
                    </a:cubicBezTo>
                    <a:lnTo>
                      <a:pt x="953" y="59055"/>
                    </a:lnTo>
                    <a:cubicBezTo>
                      <a:pt x="0" y="59055"/>
                      <a:pt x="0" y="58102"/>
                      <a:pt x="0" y="57150"/>
                    </a:cubicBezTo>
                    <a:cubicBezTo>
                      <a:pt x="0" y="56197"/>
                      <a:pt x="0" y="55245"/>
                      <a:pt x="953" y="54292"/>
                    </a:cubicBezTo>
                    <a:cubicBezTo>
                      <a:pt x="953" y="54292"/>
                      <a:pt x="953" y="54292"/>
                      <a:pt x="953" y="54292"/>
                    </a:cubicBezTo>
                    <a:lnTo>
                      <a:pt x="953" y="54292"/>
                    </a:lnTo>
                    <a:cubicBezTo>
                      <a:pt x="0" y="54292"/>
                      <a:pt x="0" y="53340"/>
                      <a:pt x="0" y="52388"/>
                    </a:cubicBezTo>
                    <a:cubicBezTo>
                      <a:pt x="0" y="51435"/>
                      <a:pt x="953" y="50482"/>
                      <a:pt x="1905" y="50482"/>
                    </a:cubicBezTo>
                    <a:lnTo>
                      <a:pt x="1905" y="50482"/>
                    </a:lnTo>
                    <a:cubicBezTo>
                      <a:pt x="953" y="50482"/>
                      <a:pt x="0" y="49530"/>
                      <a:pt x="0" y="48577"/>
                    </a:cubicBezTo>
                    <a:cubicBezTo>
                      <a:pt x="0" y="47625"/>
                      <a:pt x="953" y="46672"/>
                      <a:pt x="1905" y="46672"/>
                    </a:cubicBezTo>
                    <a:cubicBezTo>
                      <a:pt x="1905" y="46672"/>
                      <a:pt x="1905" y="46672"/>
                      <a:pt x="1905" y="46672"/>
                    </a:cubicBezTo>
                    <a:lnTo>
                      <a:pt x="1905" y="46672"/>
                    </a:lnTo>
                    <a:cubicBezTo>
                      <a:pt x="953" y="46672"/>
                      <a:pt x="0" y="45720"/>
                      <a:pt x="0" y="44767"/>
                    </a:cubicBezTo>
                    <a:cubicBezTo>
                      <a:pt x="0" y="43815"/>
                      <a:pt x="953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lnTo>
                      <a:pt x="1905" y="41910"/>
                    </a:lnTo>
                    <a:cubicBezTo>
                      <a:pt x="1905" y="41910"/>
                      <a:pt x="953" y="40957"/>
                      <a:pt x="953" y="40005"/>
                    </a:cubicBezTo>
                    <a:cubicBezTo>
                      <a:pt x="953" y="39052"/>
                      <a:pt x="953" y="38100"/>
                      <a:pt x="1905" y="38100"/>
                    </a:cubicBezTo>
                    <a:lnTo>
                      <a:pt x="1905" y="38100"/>
                    </a:lnTo>
                    <a:cubicBezTo>
                      <a:pt x="953" y="38100"/>
                      <a:pt x="0" y="37147"/>
                      <a:pt x="0" y="36195"/>
                    </a:cubicBezTo>
                    <a:cubicBezTo>
                      <a:pt x="0" y="35242"/>
                      <a:pt x="953" y="34290"/>
                      <a:pt x="1905" y="34290"/>
                    </a:cubicBezTo>
                    <a:cubicBezTo>
                      <a:pt x="1905" y="34290"/>
                      <a:pt x="1905" y="34290"/>
                      <a:pt x="2857" y="34290"/>
                    </a:cubicBezTo>
                    <a:cubicBezTo>
                      <a:pt x="2857" y="34290"/>
                      <a:pt x="2857" y="34290"/>
                      <a:pt x="3810" y="34290"/>
                    </a:cubicBezTo>
                    <a:lnTo>
                      <a:pt x="3810" y="33338"/>
                    </a:lnTo>
                    <a:cubicBezTo>
                      <a:pt x="2857" y="33338"/>
                      <a:pt x="2857" y="32385"/>
                      <a:pt x="2857" y="31432"/>
                    </a:cubicBezTo>
                    <a:cubicBezTo>
                      <a:pt x="2857" y="30480"/>
                      <a:pt x="3810" y="29527"/>
                      <a:pt x="4763" y="29527"/>
                    </a:cubicBezTo>
                    <a:lnTo>
                      <a:pt x="4763" y="28575"/>
                    </a:lnTo>
                    <a:cubicBezTo>
                      <a:pt x="4763" y="28575"/>
                      <a:pt x="3810" y="27622"/>
                      <a:pt x="3810" y="26670"/>
                    </a:cubicBezTo>
                    <a:cubicBezTo>
                      <a:pt x="3810" y="25717"/>
                      <a:pt x="4763" y="24765"/>
                      <a:pt x="5715" y="24765"/>
                    </a:cubicBezTo>
                    <a:cubicBezTo>
                      <a:pt x="5715" y="22860"/>
                      <a:pt x="6667" y="21907"/>
                      <a:pt x="6667" y="20002"/>
                    </a:cubicBezTo>
                    <a:cubicBezTo>
                      <a:pt x="5715" y="20002"/>
                      <a:pt x="5715" y="19050"/>
                      <a:pt x="5715" y="18097"/>
                    </a:cubicBezTo>
                    <a:cubicBezTo>
                      <a:pt x="5715" y="17145"/>
                      <a:pt x="6667" y="16192"/>
                      <a:pt x="7620" y="16192"/>
                    </a:cubicBezTo>
                    <a:lnTo>
                      <a:pt x="7620" y="16192"/>
                    </a:lnTo>
                    <a:lnTo>
                      <a:pt x="7620" y="15240"/>
                    </a:lnTo>
                    <a:cubicBezTo>
                      <a:pt x="7620" y="13335"/>
                      <a:pt x="7620" y="11430"/>
                      <a:pt x="8572" y="9525"/>
                    </a:cubicBezTo>
                    <a:cubicBezTo>
                      <a:pt x="9525" y="6667"/>
                      <a:pt x="11430" y="4763"/>
                      <a:pt x="13335" y="3810"/>
                    </a:cubicBezTo>
                    <a:cubicBezTo>
                      <a:pt x="15240" y="952"/>
                      <a:pt x="16192" y="0"/>
                      <a:pt x="18097" y="0"/>
                    </a:cubicBezTo>
                    <a:cubicBezTo>
                      <a:pt x="19050" y="0"/>
                      <a:pt x="19050" y="0"/>
                      <a:pt x="20003" y="952"/>
                    </a:cubicBezTo>
                    <a:cubicBezTo>
                      <a:pt x="20003" y="0"/>
                      <a:pt x="20955" y="0"/>
                      <a:pt x="20955" y="0"/>
                    </a:cubicBezTo>
                    <a:cubicBezTo>
                      <a:pt x="21907" y="0"/>
                      <a:pt x="21907" y="952"/>
                      <a:pt x="21907" y="1905"/>
                    </a:cubicBezTo>
                    <a:cubicBezTo>
                      <a:pt x="21907" y="1905"/>
                      <a:pt x="21907" y="1905"/>
                      <a:pt x="21907" y="1905"/>
                    </a:cubicBezTo>
                    <a:cubicBezTo>
                      <a:pt x="22860" y="1905"/>
                      <a:pt x="22860" y="2857"/>
                      <a:pt x="22860" y="4763"/>
                    </a:cubicBezTo>
                    <a:cubicBezTo>
                      <a:pt x="22860" y="4763"/>
                      <a:pt x="22860" y="5715"/>
                      <a:pt x="22860" y="5715"/>
                    </a:cubicBezTo>
                    <a:lnTo>
                      <a:pt x="22860" y="5715"/>
                    </a:lnTo>
                    <a:cubicBezTo>
                      <a:pt x="23813" y="5715"/>
                      <a:pt x="23813" y="6667"/>
                      <a:pt x="23813" y="8572"/>
                    </a:cubicBezTo>
                    <a:cubicBezTo>
                      <a:pt x="23813" y="9525"/>
                      <a:pt x="23813" y="9525"/>
                      <a:pt x="23813" y="9525"/>
                    </a:cubicBezTo>
                    <a:lnTo>
                      <a:pt x="23813" y="9525"/>
                    </a:lnTo>
                    <a:cubicBezTo>
                      <a:pt x="25717" y="9525"/>
                      <a:pt x="26670" y="11430"/>
                      <a:pt x="26670" y="13335"/>
                    </a:cubicBezTo>
                    <a:cubicBezTo>
                      <a:pt x="26670" y="13335"/>
                      <a:pt x="26670" y="14288"/>
                      <a:pt x="26670" y="14288"/>
                    </a:cubicBezTo>
                    <a:cubicBezTo>
                      <a:pt x="31432" y="14288"/>
                      <a:pt x="31432" y="15240"/>
                      <a:pt x="32385" y="17145"/>
                    </a:cubicBezTo>
                    <a:cubicBezTo>
                      <a:pt x="32385" y="17145"/>
                      <a:pt x="32385" y="17145"/>
                      <a:pt x="32385" y="17145"/>
                    </a:cubicBezTo>
                    <a:close/>
                  </a:path>
                </a:pathLst>
              </a:custGeom>
              <a:solidFill>
                <a:srgbClr val="56904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82" name="Freeform: Shape 581">
                <a:extLst>
                  <a:ext uri="{FF2B5EF4-FFF2-40B4-BE49-F238E27FC236}">
                    <a16:creationId xmlns:a16="http://schemas.microsoft.com/office/drawing/2014/main" id="{0EBF0BC9-FB0B-4B77-AB59-9BA329AE69D4}"/>
                  </a:ext>
                </a:extLst>
              </p:cNvPr>
              <p:cNvSpPr/>
              <p:nvPr/>
            </p:nvSpPr>
            <p:spPr>
              <a:xfrm>
                <a:off x="5898831" y="3237547"/>
                <a:ext cx="27622" cy="54292"/>
              </a:xfrm>
              <a:custGeom>
                <a:avLst/>
                <a:gdLst>
                  <a:gd name="connsiteX0" fmla="*/ 20003 w 27622"/>
                  <a:gd name="connsiteY0" fmla="*/ 6668 h 54292"/>
                  <a:gd name="connsiteX1" fmla="*/ 20003 w 27622"/>
                  <a:gd name="connsiteY1" fmla="*/ 6668 h 54292"/>
                  <a:gd name="connsiteX2" fmla="*/ 20003 w 27622"/>
                  <a:gd name="connsiteY2" fmla="*/ 7620 h 54292"/>
                  <a:gd name="connsiteX3" fmla="*/ 20003 w 27622"/>
                  <a:gd name="connsiteY3" fmla="*/ 7620 h 54292"/>
                  <a:gd name="connsiteX4" fmla="*/ 20955 w 27622"/>
                  <a:gd name="connsiteY4" fmla="*/ 9525 h 54292"/>
                  <a:gd name="connsiteX5" fmla="*/ 20955 w 27622"/>
                  <a:gd name="connsiteY5" fmla="*/ 10478 h 54292"/>
                  <a:gd name="connsiteX6" fmla="*/ 20955 w 27622"/>
                  <a:gd name="connsiteY6" fmla="*/ 10478 h 54292"/>
                  <a:gd name="connsiteX7" fmla="*/ 22860 w 27622"/>
                  <a:gd name="connsiteY7" fmla="*/ 13335 h 54292"/>
                  <a:gd name="connsiteX8" fmla="*/ 22860 w 27622"/>
                  <a:gd name="connsiteY8" fmla="*/ 14288 h 54292"/>
                  <a:gd name="connsiteX9" fmla="*/ 23813 w 27622"/>
                  <a:gd name="connsiteY9" fmla="*/ 16193 h 54292"/>
                  <a:gd name="connsiteX10" fmla="*/ 25718 w 27622"/>
                  <a:gd name="connsiteY10" fmla="*/ 19050 h 54292"/>
                  <a:gd name="connsiteX11" fmla="*/ 24765 w 27622"/>
                  <a:gd name="connsiteY11" fmla="*/ 20955 h 54292"/>
                  <a:gd name="connsiteX12" fmla="*/ 24765 w 27622"/>
                  <a:gd name="connsiteY12" fmla="*/ 22860 h 54292"/>
                  <a:gd name="connsiteX13" fmla="*/ 23813 w 27622"/>
                  <a:gd name="connsiteY13" fmla="*/ 23813 h 54292"/>
                  <a:gd name="connsiteX14" fmla="*/ 23813 w 27622"/>
                  <a:gd name="connsiteY14" fmla="*/ 23813 h 54292"/>
                  <a:gd name="connsiteX15" fmla="*/ 24765 w 27622"/>
                  <a:gd name="connsiteY15" fmla="*/ 25718 h 54292"/>
                  <a:gd name="connsiteX16" fmla="*/ 24765 w 27622"/>
                  <a:gd name="connsiteY16" fmla="*/ 26670 h 54292"/>
                  <a:gd name="connsiteX17" fmla="*/ 25718 w 27622"/>
                  <a:gd name="connsiteY17" fmla="*/ 28575 h 54292"/>
                  <a:gd name="connsiteX18" fmla="*/ 25718 w 27622"/>
                  <a:gd name="connsiteY18" fmla="*/ 29528 h 54292"/>
                  <a:gd name="connsiteX19" fmla="*/ 26670 w 27622"/>
                  <a:gd name="connsiteY19" fmla="*/ 31433 h 54292"/>
                  <a:gd name="connsiteX20" fmla="*/ 26670 w 27622"/>
                  <a:gd name="connsiteY20" fmla="*/ 32385 h 54292"/>
                  <a:gd name="connsiteX21" fmla="*/ 27623 w 27622"/>
                  <a:gd name="connsiteY21" fmla="*/ 34290 h 54292"/>
                  <a:gd name="connsiteX22" fmla="*/ 26670 w 27622"/>
                  <a:gd name="connsiteY22" fmla="*/ 35243 h 54292"/>
                  <a:gd name="connsiteX23" fmla="*/ 26670 w 27622"/>
                  <a:gd name="connsiteY23" fmla="*/ 35243 h 54292"/>
                  <a:gd name="connsiteX24" fmla="*/ 26670 w 27622"/>
                  <a:gd name="connsiteY24" fmla="*/ 37148 h 54292"/>
                  <a:gd name="connsiteX25" fmla="*/ 26670 w 27622"/>
                  <a:gd name="connsiteY25" fmla="*/ 38100 h 54292"/>
                  <a:gd name="connsiteX26" fmla="*/ 26670 w 27622"/>
                  <a:gd name="connsiteY26" fmla="*/ 40005 h 54292"/>
                  <a:gd name="connsiteX27" fmla="*/ 26670 w 27622"/>
                  <a:gd name="connsiteY27" fmla="*/ 40005 h 54292"/>
                  <a:gd name="connsiteX28" fmla="*/ 26670 w 27622"/>
                  <a:gd name="connsiteY28" fmla="*/ 40958 h 54292"/>
                  <a:gd name="connsiteX29" fmla="*/ 25718 w 27622"/>
                  <a:gd name="connsiteY29" fmla="*/ 41910 h 54292"/>
                  <a:gd name="connsiteX30" fmla="*/ 26670 w 27622"/>
                  <a:gd name="connsiteY30" fmla="*/ 43815 h 54292"/>
                  <a:gd name="connsiteX31" fmla="*/ 25718 w 27622"/>
                  <a:gd name="connsiteY31" fmla="*/ 44768 h 54292"/>
                  <a:gd name="connsiteX32" fmla="*/ 25718 w 27622"/>
                  <a:gd name="connsiteY32" fmla="*/ 45720 h 54292"/>
                  <a:gd name="connsiteX33" fmla="*/ 24765 w 27622"/>
                  <a:gd name="connsiteY33" fmla="*/ 46673 h 54292"/>
                  <a:gd name="connsiteX34" fmla="*/ 24765 w 27622"/>
                  <a:gd name="connsiteY34" fmla="*/ 47625 h 54292"/>
                  <a:gd name="connsiteX35" fmla="*/ 23813 w 27622"/>
                  <a:gd name="connsiteY35" fmla="*/ 48578 h 54292"/>
                  <a:gd name="connsiteX36" fmla="*/ 23813 w 27622"/>
                  <a:gd name="connsiteY36" fmla="*/ 48578 h 54292"/>
                  <a:gd name="connsiteX37" fmla="*/ 23813 w 27622"/>
                  <a:gd name="connsiteY37" fmla="*/ 48578 h 54292"/>
                  <a:gd name="connsiteX38" fmla="*/ 23813 w 27622"/>
                  <a:gd name="connsiteY38" fmla="*/ 48578 h 54292"/>
                  <a:gd name="connsiteX39" fmla="*/ 23813 w 27622"/>
                  <a:gd name="connsiteY39" fmla="*/ 48578 h 54292"/>
                  <a:gd name="connsiteX40" fmla="*/ 23813 w 27622"/>
                  <a:gd name="connsiteY40" fmla="*/ 48578 h 54292"/>
                  <a:gd name="connsiteX41" fmla="*/ 23813 w 27622"/>
                  <a:gd name="connsiteY41" fmla="*/ 48578 h 54292"/>
                  <a:gd name="connsiteX42" fmla="*/ 23813 w 27622"/>
                  <a:gd name="connsiteY42" fmla="*/ 48578 h 54292"/>
                  <a:gd name="connsiteX43" fmla="*/ 23813 w 27622"/>
                  <a:gd name="connsiteY43" fmla="*/ 48578 h 54292"/>
                  <a:gd name="connsiteX44" fmla="*/ 23813 w 27622"/>
                  <a:gd name="connsiteY44" fmla="*/ 48578 h 54292"/>
                  <a:gd name="connsiteX45" fmla="*/ 23813 w 27622"/>
                  <a:gd name="connsiteY45" fmla="*/ 48578 h 54292"/>
                  <a:gd name="connsiteX46" fmla="*/ 23813 w 27622"/>
                  <a:gd name="connsiteY46" fmla="*/ 48578 h 54292"/>
                  <a:gd name="connsiteX47" fmla="*/ 23813 w 27622"/>
                  <a:gd name="connsiteY47" fmla="*/ 48578 h 54292"/>
                  <a:gd name="connsiteX48" fmla="*/ 23813 w 27622"/>
                  <a:gd name="connsiteY48" fmla="*/ 48578 h 54292"/>
                  <a:gd name="connsiteX49" fmla="*/ 23813 w 27622"/>
                  <a:gd name="connsiteY49" fmla="*/ 48578 h 54292"/>
                  <a:gd name="connsiteX50" fmla="*/ 23813 w 27622"/>
                  <a:gd name="connsiteY50" fmla="*/ 48578 h 54292"/>
                  <a:gd name="connsiteX51" fmla="*/ 23813 w 27622"/>
                  <a:gd name="connsiteY51" fmla="*/ 48578 h 54292"/>
                  <a:gd name="connsiteX52" fmla="*/ 23813 w 27622"/>
                  <a:gd name="connsiteY52" fmla="*/ 48578 h 54292"/>
                  <a:gd name="connsiteX53" fmla="*/ 23813 w 27622"/>
                  <a:gd name="connsiteY53" fmla="*/ 48578 h 54292"/>
                  <a:gd name="connsiteX54" fmla="*/ 23813 w 27622"/>
                  <a:gd name="connsiteY54" fmla="*/ 48578 h 54292"/>
                  <a:gd name="connsiteX55" fmla="*/ 23813 w 27622"/>
                  <a:gd name="connsiteY55" fmla="*/ 48578 h 54292"/>
                  <a:gd name="connsiteX56" fmla="*/ 23813 w 27622"/>
                  <a:gd name="connsiteY56" fmla="*/ 48578 h 54292"/>
                  <a:gd name="connsiteX57" fmla="*/ 23813 w 27622"/>
                  <a:gd name="connsiteY57" fmla="*/ 48578 h 54292"/>
                  <a:gd name="connsiteX58" fmla="*/ 23813 w 27622"/>
                  <a:gd name="connsiteY58" fmla="*/ 48578 h 54292"/>
                  <a:gd name="connsiteX59" fmla="*/ 23813 w 27622"/>
                  <a:gd name="connsiteY59" fmla="*/ 48578 h 54292"/>
                  <a:gd name="connsiteX60" fmla="*/ 23813 w 27622"/>
                  <a:gd name="connsiteY60" fmla="*/ 48578 h 54292"/>
                  <a:gd name="connsiteX61" fmla="*/ 23813 w 27622"/>
                  <a:gd name="connsiteY61" fmla="*/ 48578 h 54292"/>
                  <a:gd name="connsiteX62" fmla="*/ 23813 w 27622"/>
                  <a:gd name="connsiteY62" fmla="*/ 48578 h 54292"/>
                  <a:gd name="connsiteX63" fmla="*/ 23813 w 27622"/>
                  <a:gd name="connsiteY63" fmla="*/ 48578 h 54292"/>
                  <a:gd name="connsiteX64" fmla="*/ 23813 w 27622"/>
                  <a:gd name="connsiteY64" fmla="*/ 48578 h 54292"/>
                  <a:gd name="connsiteX65" fmla="*/ 23813 w 27622"/>
                  <a:gd name="connsiteY65" fmla="*/ 48578 h 54292"/>
                  <a:gd name="connsiteX66" fmla="*/ 23813 w 27622"/>
                  <a:gd name="connsiteY66" fmla="*/ 48578 h 54292"/>
                  <a:gd name="connsiteX67" fmla="*/ 23813 w 27622"/>
                  <a:gd name="connsiteY67" fmla="*/ 48578 h 54292"/>
                  <a:gd name="connsiteX68" fmla="*/ 23813 w 27622"/>
                  <a:gd name="connsiteY68" fmla="*/ 48578 h 54292"/>
                  <a:gd name="connsiteX69" fmla="*/ 23813 w 27622"/>
                  <a:gd name="connsiteY69" fmla="*/ 48578 h 54292"/>
                  <a:gd name="connsiteX70" fmla="*/ 23813 w 27622"/>
                  <a:gd name="connsiteY70" fmla="*/ 48578 h 54292"/>
                  <a:gd name="connsiteX71" fmla="*/ 23813 w 27622"/>
                  <a:gd name="connsiteY71" fmla="*/ 48578 h 54292"/>
                  <a:gd name="connsiteX72" fmla="*/ 23813 w 27622"/>
                  <a:gd name="connsiteY72" fmla="*/ 48578 h 54292"/>
                  <a:gd name="connsiteX73" fmla="*/ 23813 w 27622"/>
                  <a:gd name="connsiteY73" fmla="*/ 48578 h 54292"/>
                  <a:gd name="connsiteX74" fmla="*/ 23813 w 27622"/>
                  <a:gd name="connsiteY74" fmla="*/ 48578 h 54292"/>
                  <a:gd name="connsiteX75" fmla="*/ 23813 w 27622"/>
                  <a:gd name="connsiteY75" fmla="*/ 48578 h 54292"/>
                  <a:gd name="connsiteX76" fmla="*/ 23813 w 27622"/>
                  <a:gd name="connsiteY76" fmla="*/ 48578 h 54292"/>
                  <a:gd name="connsiteX77" fmla="*/ 23813 w 27622"/>
                  <a:gd name="connsiteY77" fmla="*/ 48578 h 54292"/>
                  <a:gd name="connsiteX78" fmla="*/ 23813 w 27622"/>
                  <a:gd name="connsiteY78" fmla="*/ 48578 h 54292"/>
                  <a:gd name="connsiteX79" fmla="*/ 23813 w 27622"/>
                  <a:gd name="connsiteY79" fmla="*/ 48578 h 54292"/>
                  <a:gd name="connsiteX80" fmla="*/ 23813 w 27622"/>
                  <a:gd name="connsiteY80" fmla="*/ 48578 h 54292"/>
                  <a:gd name="connsiteX81" fmla="*/ 23813 w 27622"/>
                  <a:gd name="connsiteY81" fmla="*/ 48578 h 54292"/>
                  <a:gd name="connsiteX82" fmla="*/ 23813 w 27622"/>
                  <a:gd name="connsiteY82" fmla="*/ 48578 h 54292"/>
                  <a:gd name="connsiteX83" fmla="*/ 23813 w 27622"/>
                  <a:gd name="connsiteY83" fmla="*/ 48578 h 54292"/>
                  <a:gd name="connsiteX84" fmla="*/ 23813 w 27622"/>
                  <a:gd name="connsiteY84" fmla="*/ 48578 h 54292"/>
                  <a:gd name="connsiteX85" fmla="*/ 23813 w 27622"/>
                  <a:gd name="connsiteY85" fmla="*/ 48578 h 54292"/>
                  <a:gd name="connsiteX86" fmla="*/ 23813 w 27622"/>
                  <a:gd name="connsiteY86" fmla="*/ 48578 h 54292"/>
                  <a:gd name="connsiteX87" fmla="*/ 23813 w 27622"/>
                  <a:gd name="connsiteY87" fmla="*/ 48578 h 54292"/>
                  <a:gd name="connsiteX88" fmla="*/ 23813 w 27622"/>
                  <a:gd name="connsiteY88" fmla="*/ 48578 h 54292"/>
                  <a:gd name="connsiteX89" fmla="*/ 23813 w 27622"/>
                  <a:gd name="connsiteY89" fmla="*/ 48578 h 54292"/>
                  <a:gd name="connsiteX90" fmla="*/ 23813 w 27622"/>
                  <a:gd name="connsiteY90" fmla="*/ 48578 h 54292"/>
                  <a:gd name="connsiteX91" fmla="*/ 23813 w 27622"/>
                  <a:gd name="connsiteY91" fmla="*/ 48578 h 54292"/>
                  <a:gd name="connsiteX92" fmla="*/ 23813 w 27622"/>
                  <a:gd name="connsiteY92" fmla="*/ 48578 h 54292"/>
                  <a:gd name="connsiteX93" fmla="*/ 23813 w 27622"/>
                  <a:gd name="connsiteY93" fmla="*/ 48578 h 54292"/>
                  <a:gd name="connsiteX94" fmla="*/ 23813 w 27622"/>
                  <a:gd name="connsiteY94" fmla="*/ 48578 h 54292"/>
                  <a:gd name="connsiteX95" fmla="*/ 23813 w 27622"/>
                  <a:gd name="connsiteY95" fmla="*/ 48578 h 54292"/>
                  <a:gd name="connsiteX96" fmla="*/ 23813 w 27622"/>
                  <a:gd name="connsiteY96" fmla="*/ 48578 h 54292"/>
                  <a:gd name="connsiteX97" fmla="*/ 23813 w 27622"/>
                  <a:gd name="connsiteY97" fmla="*/ 48578 h 54292"/>
                  <a:gd name="connsiteX98" fmla="*/ 23813 w 27622"/>
                  <a:gd name="connsiteY98" fmla="*/ 48578 h 54292"/>
                  <a:gd name="connsiteX99" fmla="*/ 23813 w 27622"/>
                  <a:gd name="connsiteY99" fmla="*/ 48578 h 54292"/>
                  <a:gd name="connsiteX100" fmla="*/ 23813 w 27622"/>
                  <a:gd name="connsiteY100" fmla="*/ 48578 h 54292"/>
                  <a:gd name="connsiteX101" fmla="*/ 23813 w 27622"/>
                  <a:gd name="connsiteY101" fmla="*/ 48578 h 54292"/>
                  <a:gd name="connsiteX102" fmla="*/ 23813 w 27622"/>
                  <a:gd name="connsiteY102" fmla="*/ 48578 h 54292"/>
                  <a:gd name="connsiteX103" fmla="*/ 23813 w 27622"/>
                  <a:gd name="connsiteY103" fmla="*/ 48578 h 54292"/>
                  <a:gd name="connsiteX104" fmla="*/ 23813 w 27622"/>
                  <a:gd name="connsiteY104" fmla="*/ 48578 h 54292"/>
                  <a:gd name="connsiteX105" fmla="*/ 23813 w 27622"/>
                  <a:gd name="connsiteY105" fmla="*/ 48578 h 54292"/>
                  <a:gd name="connsiteX106" fmla="*/ 23813 w 27622"/>
                  <a:gd name="connsiteY106" fmla="*/ 48578 h 54292"/>
                  <a:gd name="connsiteX107" fmla="*/ 23813 w 27622"/>
                  <a:gd name="connsiteY107" fmla="*/ 48578 h 54292"/>
                  <a:gd name="connsiteX108" fmla="*/ 23813 w 27622"/>
                  <a:gd name="connsiteY108" fmla="*/ 48578 h 54292"/>
                  <a:gd name="connsiteX109" fmla="*/ 23813 w 27622"/>
                  <a:gd name="connsiteY109" fmla="*/ 48578 h 54292"/>
                  <a:gd name="connsiteX110" fmla="*/ 23813 w 27622"/>
                  <a:gd name="connsiteY110" fmla="*/ 48578 h 54292"/>
                  <a:gd name="connsiteX111" fmla="*/ 23813 w 27622"/>
                  <a:gd name="connsiteY111" fmla="*/ 48578 h 54292"/>
                  <a:gd name="connsiteX112" fmla="*/ 23813 w 27622"/>
                  <a:gd name="connsiteY112" fmla="*/ 48578 h 54292"/>
                  <a:gd name="connsiteX113" fmla="*/ 23813 w 27622"/>
                  <a:gd name="connsiteY113" fmla="*/ 48578 h 54292"/>
                  <a:gd name="connsiteX114" fmla="*/ 23813 w 27622"/>
                  <a:gd name="connsiteY114" fmla="*/ 48578 h 54292"/>
                  <a:gd name="connsiteX115" fmla="*/ 23813 w 27622"/>
                  <a:gd name="connsiteY115" fmla="*/ 48578 h 54292"/>
                  <a:gd name="connsiteX116" fmla="*/ 23813 w 27622"/>
                  <a:gd name="connsiteY116" fmla="*/ 48578 h 54292"/>
                  <a:gd name="connsiteX117" fmla="*/ 23813 w 27622"/>
                  <a:gd name="connsiteY117" fmla="*/ 48578 h 54292"/>
                  <a:gd name="connsiteX118" fmla="*/ 23813 w 27622"/>
                  <a:gd name="connsiteY118" fmla="*/ 48578 h 54292"/>
                  <a:gd name="connsiteX119" fmla="*/ 23813 w 27622"/>
                  <a:gd name="connsiteY119" fmla="*/ 48578 h 54292"/>
                  <a:gd name="connsiteX120" fmla="*/ 22860 w 27622"/>
                  <a:gd name="connsiteY120" fmla="*/ 49530 h 54292"/>
                  <a:gd name="connsiteX121" fmla="*/ 22860 w 27622"/>
                  <a:gd name="connsiteY121" fmla="*/ 49530 h 54292"/>
                  <a:gd name="connsiteX122" fmla="*/ 21908 w 27622"/>
                  <a:gd name="connsiteY122" fmla="*/ 50483 h 54292"/>
                  <a:gd name="connsiteX123" fmla="*/ 21908 w 27622"/>
                  <a:gd name="connsiteY123" fmla="*/ 50483 h 54292"/>
                  <a:gd name="connsiteX124" fmla="*/ 20003 w 27622"/>
                  <a:gd name="connsiteY124" fmla="*/ 52388 h 54292"/>
                  <a:gd name="connsiteX125" fmla="*/ 20003 w 27622"/>
                  <a:gd name="connsiteY125" fmla="*/ 52388 h 54292"/>
                  <a:gd name="connsiteX126" fmla="*/ 18098 w 27622"/>
                  <a:gd name="connsiteY126" fmla="*/ 53340 h 54292"/>
                  <a:gd name="connsiteX127" fmla="*/ 18098 w 27622"/>
                  <a:gd name="connsiteY127" fmla="*/ 53340 h 54292"/>
                  <a:gd name="connsiteX128" fmla="*/ 17145 w 27622"/>
                  <a:gd name="connsiteY128" fmla="*/ 54293 h 54292"/>
                  <a:gd name="connsiteX129" fmla="*/ 16193 w 27622"/>
                  <a:gd name="connsiteY129" fmla="*/ 53340 h 54292"/>
                  <a:gd name="connsiteX130" fmla="*/ 11430 w 27622"/>
                  <a:gd name="connsiteY130" fmla="*/ 54293 h 54292"/>
                  <a:gd name="connsiteX131" fmla="*/ 1905 w 27622"/>
                  <a:gd name="connsiteY131" fmla="*/ 47625 h 54292"/>
                  <a:gd name="connsiteX132" fmla="*/ 1905 w 27622"/>
                  <a:gd name="connsiteY132" fmla="*/ 47625 h 54292"/>
                  <a:gd name="connsiteX133" fmla="*/ 1905 w 27622"/>
                  <a:gd name="connsiteY133" fmla="*/ 47625 h 54292"/>
                  <a:gd name="connsiteX134" fmla="*/ 953 w 27622"/>
                  <a:gd name="connsiteY134" fmla="*/ 43815 h 54292"/>
                  <a:gd name="connsiteX135" fmla="*/ 1905 w 27622"/>
                  <a:gd name="connsiteY135" fmla="*/ 42863 h 54292"/>
                  <a:gd name="connsiteX136" fmla="*/ 1905 w 27622"/>
                  <a:gd name="connsiteY136" fmla="*/ 42863 h 54292"/>
                  <a:gd name="connsiteX137" fmla="*/ 1905 w 27622"/>
                  <a:gd name="connsiteY137" fmla="*/ 41910 h 54292"/>
                  <a:gd name="connsiteX138" fmla="*/ 953 w 27622"/>
                  <a:gd name="connsiteY138" fmla="*/ 40005 h 54292"/>
                  <a:gd name="connsiteX139" fmla="*/ 1905 w 27622"/>
                  <a:gd name="connsiteY139" fmla="*/ 38100 h 54292"/>
                  <a:gd name="connsiteX140" fmla="*/ 1905 w 27622"/>
                  <a:gd name="connsiteY140" fmla="*/ 38100 h 54292"/>
                  <a:gd name="connsiteX141" fmla="*/ 0 w 27622"/>
                  <a:gd name="connsiteY141" fmla="*/ 36195 h 54292"/>
                  <a:gd name="connsiteX142" fmla="*/ 1905 w 27622"/>
                  <a:gd name="connsiteY142" fmla="*/ 34290 h 54292"/>
                  <a:gd name="connsiteX143" fmla="*/ 2858 w 27622"/>
                  <a:gd name="connsiteY143" fmla="*/ 34290 h 54292"/>
                  <a:gd name="connsiteX144" fmla="*/ 3810 w 27622"/>
                  <a:gd name="connsiteY144" fmla="*/ 34290 h 54292"/>
                  <a:gd name="connsiteX145" fmla="*/ 3810 w 27622"/>
                  <a:gd name="connsiteY145" fmla="*/ 33338 h 54292"/>
                  <a:gd name="connsiteX146" fmla="*/ 2858 w 27622"/>
                  <a:gd name="connsiteY146" fmla="*/ 31433 h 54292"/>
                  <a:gd name="connsiteX147" fmla="*/ 4763 w 27622"/>
                  <a:gd name="connsiteY147" fmla="*/ 29528 h 54292"/>
                  <a:gd name="connsiteX148" fmla="*/ 4763 w 27622"/>
                  <a:gd name="connsiteY148" fmla="*/ 28575 h 54292"/>
                  <a:gd name="connsiteX149" fmla="*/ 3810 w 27622"/>
                  <a:gd name="connsiteY149" fmla="*/ 26670 h 54292"/>
                  <a:gd name="connsiteX150" fmla="*/ 5715 w 27622"/>
                  <a:gd name="connsiteY150" fmla="*/ 24765 h 54292"/>
                  <a:gd name="connsiteX151" fmla="*/ 6668 w 27622"/>
                  <a:gd name="connsiteY151" fmla="*/ 20003 h 54292"/>
                  <a:gd name="connsiteX152" fmla="*/ 5715 w 27622"/>
                  <a:gd name="connsiteY152" fmla="*/ 18098 h 54292"/>
                  <a:gd name="connsiteX153" fmla="*/ 7620 w 27622"/>
                  <a:gd name="connsiteY153" fmla="*/ 16193 h 54292"/>
                  <a:gd name="connsiteX154" fmla="*/ 7620 w 27622"/>
                  <a:gd name="connsiteY154" fmla="*/ 16193 h 54292"/>
                  <a:gd name="connsiteX155" fmla="*/ 7620 w 27622"/>
                  <a:gd name="connsiteY155" fmla="*/ 15240 h 54292"/>
                  <a:gd name="connsiteX156" fmla="*/ 8573 w 27622"/>
                  <a:gd name="connsiteY156" fmla="*/ 9525 h 54292"/>
                  <a:gd name="connsiteX157" fmla="*/ 13335 w 27622"/>
                  <a:gd name="connsiteY157" fmla="*/ 3810 h 54292"/>
                  <a:gd name="connsiteX158" fmla="*/ 18098 w 27622"/>
                  <a:gd name="connsiteY158" fmla="*/ 0 h 54292"/>
                  <a:gd name="connsiteX159" fmla="*/ 20003 w 27622"/>
                  <a:gd name="connsiteY159" fmla="*/ 6668 h 5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</a:cxnLst>
                <a:rect l="l" t="t" r="r" b="b"/>
                <a:pathLst>
                  <a:path w="27622" h="54292">
                    <a:moveTo>
                      <a:pt x="20003" y="6668"/>
                    </a:moveTo>
                    <a:cubicBezTo>
                      <a:pt x="20003" y="6668"/>
                      <a:pt x="20003" y="7620"/>
                      <a:pt x="20003" y="6668"/>
                    </a:cubicBezTo>
                    <a:cubicBezTo>
                      <a:pt x="20003" y="7620"/>
                      <a:pt x="20003" y="7620"/>
                      <a:pt x="20003" y="7620"/>
                    </a:cubicBezTo>
                    <a:lnTo>
                      <a:pt x="20003" y="7620"/>
                    </a:lnTo>
                    <a:cubicBezTo>
                      <a:pt x="20955" y="7620"/>
                      <a:pt x="20955" y="8573"/>
                      <a:pt x="20955" y="9525"/>
                    </a:cubicBezTo>
                    <a:cubicBezTo>
                      <a:pt x="20955" y="9525"/>
                      <a:pt x="20955" y="10478"/>
                      <a:pt x="20955" y="10478"/>
                    </a:cubicBezTo>
                    <a:lnTo>
                      <a:pt x="20955" y="10478"/>
                    </a:lnTo>
                    <a:cubicBezTo>
                      <a:pt x="21908" y="10478"/>
                      <a:pt x="22860" y="11430"/>
                      <a:pt x="22860" y="13335"/>
                    </a:cubicBezTo>
                    <a:cubicBezTo>
                      <a:pt x="22860" y="13335"/>
                      <a:pt x="22860" y="14288"/>
                      <a:pt x="22860" y="14288"/>
                    </a:cubicBezTo>
                    <a:cubicBezTo>
                      <a:pt x="23813" y="14288"/>
                      <a:pt x="23813" y="15240"/>
                      <a:pt x="23813" y="16193"/>
                    </a:cubicBezTo>
                    <a:cubicBezTo>
                      <a:pt x="24765" y="16193"/>
                      <a:pt x="25718" y="17145"/>
                      <a:pt x="25718" y="19050"/>
                    </a:cubicBezTo>
                    <a:cubicBezTo>
                      <a:pt x="25718" y="20003"/>
                      <a:pt x="25718" y="20003"/>
                      <a:pt x="24765" y="20955"/>
                    </a:cubicBezTo>
                    <a:cubicBezTo>
                      <a:pt x="24765" y="20955"/>
                      <a:pt x="24765" y="21908"/>
                      <a:pt x="24765" y="22860"/>
                    </a:cubicBezTo>
                    <a:cubicBezTo>
                      <a:pt x="24765" y="23813"/>
                      <a:pt x="24765" y="23813"/>
                      <a:pt x="23813" y="23813"/>
                    </a:cubicBezTo>
                    <a:lnTo>
                      <a:pt x="23813" y="23813"/>
                    </a:lnTo>
                    <a:cubicBezTo>
                      <a:pt x="24765" y="23813"/>
                      <a:pt x="24765" y="24765"/>
                      <a:pt x="24765" y="25718"/>
                    </a:cubicBezTo>
                    <a:cubicBezTo>
                      <a:pt x="24765" y="25718"/>
                      <a:pt x="24765" y="26670"/>
                      <a:pt x="24765" y="26670"/>
                    </a:cubicBezTo>
                    <a:cubicBezTo>
                      <a:pt x="24765" y="26670"/>
                      <a:pt x="25718" y="27623"/>
                      <a:pt x="25718" y="28575"/>
                    </a:cubicBezTo>
                    <a:cubicBezTo>
                      <a:pt x="25718" y="28575"/>
                      <a:pt x="25718" y="29528"/>
                      <a:pt x="25718" y="29528"/>
                    </a:cubicBezTo>
                    <a:cubicBezTo>
                      <a:pt x="25718" y="29528"/>
                      <a:pt x="26670" y="30480"/>
                      <a:pt x="26670" y="31433"/>
                    </a:cubicBezTo>
                    <a:cubicBezTo>
                      <a:pt x="26670" y="31433"/>
                      <a:pt x="26670" y="32385"/>
                      <a:pt x="26670" y="32385"/>
                    </a:cubicBezTo>
                    <a:cubicBezTo>
                      <a:pt x="26670" y="32385"/>
                      <a:pt x="27623" y="33338"/>
                      <a:pt x="27623" y="34290"/>
                    </a:cubicBezTo>
                    <a:cubicBezTo>
                      <a:pt x="27623" y="35243"/>
                      <a:pt x="27623" y="35243"/>
                      <a:pt x="26670" y="35243"/>
                    </a:cubicBezTo>
                    <a:lnTo>
                      <a:pt x="26670" y="35243"/>
                    </a:lnTo>
                    <a:cubicBezTo>
                      <a:pt x="26670" y="35243"/>
                      <a:pt x="27623" y="36195"/>
                      <a:pt x="26670" y="37148"/>
                    </a:cubicBezTo>
                    <a:cubicBezTo>
                      <a:pt x="26670" y="37148"/>
                      <a:pt x="26670" y="37148"/>
                      <a:pt x="26670" y="38100"/>
                    </a:cubicBezTo>
                    <a:cubicBezTo>
                      <a:pt x="26670" y="38100"/>
                      <a:pt x="26670" y="39053"/>
                      <a:pt x="26670" y="40005"/>
                    </a:cubicBezTo>
                    <a:cubicBezTo>
                      <a:pt x="26670" y="40005"/>
                      <a:pt x="26670" y="40005"/>
                      <a:pt x="26670" y="40005"/>
                    </a:cubicBezTo>
                    <a:cubicBezTo>
                      <a:pt x="26670" y="40005"/>
                      <a:pt x="26670" y="40958"/>
                      <a:pt x="26670" y="40958"/>
                    </a:cubicBezTo>
                    <a:cubicBezTo>
                      <a:pt x="26670" y="40958"/>
                      <a:pt x="26670" y="41910"/>
                      <a:pt x="25718" y="41910"/>
                    </a:cubicBezTo>
                    <a:cubicBezTo>
                      <a:pt x="26670" y="41910"/>
                      <a:pt x="26670" y="42863"/>
                      <a:pt x="26670" y="43815"/>
                    </a:cubicBezTo>
                    <a:cubicBezTo>
                      <a:pt x="26670" y="44768"/>
                      <a:pt x="25718" y="44768"/>
                      <a:pt x="25718" y="44768"/>
                    </a:cubicBezTo>
                    <a:cubicBezTo>
                      <a:pt x="25718" y="44768"/>
                      <a:pt x="25718" y="45720"/>
                      <a:pt x="25718" y="45720"/>
                    </a:cubicBezTo>
                    <a:cubicBezTo>
                      <a:pt x="25718" y="45720"/>
                      <a:pt x="25718" y="46673"/>
                      <a:pt x="24765" y="46673"/>
                    </a:cubicBezTo>
                    <a:cubicBezTo>
                      <a:pt x="24765" y="46673"/>
                      <a:pt x="24765" y="47625"/>
                      <a:pt x="24765" y="47625"/>
                    </a:cubicBezTo>
                    <a:cubicBezTo>
                      <a:pt x="24765" y="48578"/>
                      <a:pt x="24765" y="48578"/>
                      <a:pt x="23813" y="48578"/>
                    </a:cubicBez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cubicBezTo>
                      <a:pt x="23813" y="49530"/>
                      <a:pt x="23813" y="49530"/>
                      <a:pt x="22860" y="49530"/>
                    </a:cubicBezTo>
                    <a:cubicBezTo>
                      <a:pt x="22860" y="49530"/>
                      <a:pt x="22860" y="49530"/>
                      <a:pt x="22860" y="49530"/>
                    </a:cubicBezTo>
                    <a:cubicBezTo>
                      <a:pt x="22860" y="50483"/>
                      <a:pt x="22860" y="50483"/>
                      <a:pt x="21908" y="50483"/>
                    </a:cubicBezTo>
                    <a:cubicBezTo>
                      <a:pt x="21908" y="50483"/>
                      <a:pt x="21908" y="50483"/>
                      <a:pt x="21908" y="50483"/>
                    </a:cubicBezTo>
                    <a:cubicBezTo>
                      <a:pt x="21908" y="51435"/>
                      <a:pt x="20955" y="52388"/>
                      <a:pt x="20003" y="52388"/>
                    </a:cubicBezTo>
                    <a:lnTo>
                      <a:pt x="20003" y="52388"/>
                    </a:lnTo>
                    <a:cubicBezTo>
                      <a:pt x="20003" y="53340"/>
                      <a:pt x="19050" y="54293"/>
                      <a:pt x="18098" y="53340"/>
                    </a:cubicBezTo>
                    <a:cubicBezTo>
                      <a:pt x="18098" y="53340"/>
                      <a:pt x="18098" y="53340"/>
                      <a:pt x="18098" y="53340"/>
                    </a:cubicBezTo>
                    <a:cubicBezTo>
                      <a:pt x="18098" y="54293"/>
                      <a:pt x="17145" y="54293"/>
                      <a:pt x="17145" y="54293"/>
                    </a:cubicBezTo>
                    <a:cubicBezTo>
                      <a:pt x="17145" y="54293"/>
                      <a:pt x="16193" y="54293"/>
                      <a:pt x="16193" y="53340"/>
                    </a:cubicBezTo>
                    <a:cubicBezTo>
                      <a:pt x="14288" y="54293"/>
                      <a:pt x="13335" y="54293"/>
                      <a:pt x="11430" y="54293"/>
                    </a:cubicBezTo>
                    <a:cubicBezTo>
                      <a:pt x="6668" y="53340"/>
                      <a:pt x="3810" y="51435"/>
                      <a:pt x="1905" y="47625"/>
                    </a:cubicBezTo>
                    <a:lnTo>
                      <a:pt x="1905" y="47625"/>
                    </a:lnTo>
                    <a:lnTo>
                      <a:pt x="1905" y="47625"/>
                    </a:lnTo>
                    <a:cubicBezTo>
                      <a:pt x="1905" y="46673"/>
                      <a:pt x="953" y="45720"/>
                      <a:pt x="953" y="43815"/>
                    </a:cubicBezTo>
                    <a:cubicBezTo>
                      <a:pt x="953" y="43815"/>
                      <a:pt x="1905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lnTo>
                      <a:pt x="1905" y="41910"/>
                    </a:lnTo>
                    <a:cubicBezTo>
                      <a:pt x="1905" y="41910"/>
                      <a:pt x="953" y="40958"/>
                      <a:pt x="953" y="40005"/>
                    </a:cubicBezTo>
                    <a:cubicBezTo>
                      <a:pt x="953" y="39053"/>
                      <a:pt x="953" y="38100"/>
                      <a:pt x="1905" y="38100"/>
                    </a:cubicBezTo>
                    <a:lnTo>
                      <a:pt x="1905" y="38100"/>
                    </a:lnTo>
                    <a:cubicBezTo>
                      <a:pt x="953" y="38100"/>
                      <a:pt x="0" y="37148"/>
                      <a:pt x="0" y="36195"/>
                    </a:cubicBezTo>
                    <a:cubicBezTo>
                      <a:pt x="0" y="35243"/>
                      <a:pt x="953" y="34290"/>
                      <a:pt x="1905" y="34290"/>
                    </a:cubicBezTo>
                    <a:cubicBezTo>
                      <a:pt x="1905" y="34290"/>
                      <a:pt x="1905" y="34290"/>
                      <a:pt x="2858" y="34290"/>
                    </a:cubicBezTo>
                    <a:cubicBezTo>
                      <a:pt x="2858" y="34290"/>
                      <a:pt x="2858" y="34290"/>
                      <a:pt x="3810" y="34290"/>
                    </a:cubicBezTo>
                    <a:lnTo>
                      <a:pt x="3810" y="33338"/>
                    </a:lnTo>
                    <a:cubicBezTo>
                      <a:pt x="2858" y="33338"/>
                      <a:pt x="2858" y="32385"/>
                      <a:pt x="2858" y="31433"/>
                    </a:cubicBezTo>
                    <a:cubicBezTo>
                      <a:pt x="2858" y="30480"/>
                      <a:pt x="3810" y="29528"/>
                      <a:pt x="4763" y="29528"/>
                    </a:cubicBezTo>
                    <a:lnTo>
                      <a:pt x="4763" y="28575"/>
                    </a:lnTo>
                    <a:cubicBezTo>
                      <a:pt x="4763" y="28575"/>
                      <a:pt x="3810" y="27623"/>
                      <a:pt x="3810" y="26670"/>
                    </a:cubicBezTo>
                    <a:cubicBezTo>
                      <a:pt x="3810" y="25718"/>
                      <a:pt x="4763" y="24765"/>
                      <a:pt x="5715" y="24765"/>
                    </a:cubicBezTo>
                    <a:cubicBezTo>
                      <a:pt x="5715" y="22860"/>
                      <a:pt x="6668" y="21908"/>
                      <a:pt x="6668" y="20003"/>
                    </a:cubicBezTo>
                    <a:cubicBezTo>
                      <a:pt x="5715" y="20003"/>
                      <a:pt x="5715" y="19050"/>
                      <a:pt x="5715" y="18098"/>
                    </a:cubicBezTo>
                    <a:cubicBezTo>
                      <a:pt x="5715" y="17145"/>
                      <a:pt x="6668" y="16193"/>
                      <a:pt x="7620" y="16193"/>
                    </a:cubicBezTo>
                    <a:lnTo>
                      <a:pt x="7620" y="16193"/>
                    </a:lnTo>
                    <a:lnTo>
                      <a:pt x="7620" y="15240"/>
                    </a:lnTo>
                    <a:cubicBezTo>
                      <a:pt x="7620" y="13335"/>
                      <a:pt x="7620" y="11430"/>
                      <a:pt x="8573" y="9525"/>
                    </a:cubicBezTo>
                    <a:cubicBezTo>
                      <a:pt x="9525" y="6668"/>
                      <a:pt x="11430" y="4763"/>
                      <a:pt x="13335" y="3810"/>
                    </a:cubicBezTo>
                    <a:cubicBezTo>
                      <a:pt x="15240" y="953"/>
                      <a:pt x="16193" y="0"/>
                      <a:pt x="18098" y="0"/>
                    </a:cubicBezTo>
                    <a:cubicBezTo>
                      <a:pt x="19050" y="6668"/>
                      <a:pt x="19050" y="6668"/>
                      <a:pt x="20003" y="6668"/>
                    </a:cubicBezTo>
                    <a:close/>
                  </a:path>
                </a:pathLst>
              </a:custGeom>
              <a:solidFill>
                <a:srgbClr val="76B84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537" name="Graphic 801">
              <a:extLst>
                <a:ext uri="{FF2B5EF4-FFF2-40B4-BE49-F238E27FC236}">
                  <a16:creationId xmlns:a16="http://schemas.microsoft.com/office/drawing/2014/main" id="{4E688362-7196-472F-854F-2058FE2520F2}"/>
                </a:ext>
              </a:extLst>
            </p:cNvPr>
            <p:cNvGrpSpPr/>
            <p:nvPr/>
          </p:nvGrpSpPr>
          <p:grpSpPr>
            <a:xfrm>
              <a:off x="6444614" y="3486150"/>
              <a:ext cx="49529" cy="94297"/>
              <a:chOff x="6444614" y="3486150"/>
              <a:chExt cx="49529" cy="94297"/>
            </a:xfrm>
            <a:solidFill>
              <a:schemeClr val="accent1"/>
            </a:solidFill>
          </p:grpSpPr>
          <p:sp>
            <p:nvSpPr>
              <p:cNvPr id="575" name="Freeform: Shape 574">
                <a:extLst>
                  <a:ext uri="{FF2B5EF4-FFF2-40B4-BE49-F238E27FC236}">
                    <a16:creationId xmlns:a16="http://schemas.microsoft.com/office/drawing/2014/main" id="{4576BEED-A875-45AF-B86B-743EE4666CEB}"/>
                  </a:ext>
                </a:extLst>
              </p:cNvPr>
              <p:cNvSpPr/>
              <p:nvPr/>
            </p:nvSpPr>
            <p:spPr>
              <a:xfrm>
                <a:off x="6450329" y="3559492"/>
                <a:ext cx="43815" cy="20954"/>
              </a:xfrm>
              <a:custGeom>
                <a:avLst/>
                <a:gdLst>
                  <a:gd name="connsiteX0" fmla="*/ 43815 w 43815"/>
                  <a:gd name="connsiteY0" fmla="*/ 10478 h 20954"/>
                  <a:gd name="connsiteX1" fmla="*/ 21908 w 43815"/>
                  <a:gd name="connsiteY1" fmla="*/ 20955 h 20954"/>
                  <a:gd name="connsiteX2" fmla="*/ 0 w 43815"/>
                  <a:gd name="connsiteY2" fmla="*/ 10478 h 20954"/>
                  <a:gd name="connsiteX3" fmla="*/ 21908 w 43815"/>
                  <a:gd name="connsiteY3" fmla="*/ 0 h 20954"/>
                  <a:gd name="connsiteX4" fmla="*/ 43815 w 43815"/>
                  <a:gd name="connsiteY4" fmla="*/ 10478 h 209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3815" h="20954">
                    <a:moveTo>
                      <a:pt x="43815" y="10478"/>
                    </a:moveTo>
                    <a:cubicBezTo>
                      <a:pt x="43815" y="16264"/>
                      <a:pt x="34006" y="20955"/>
                      <a:pt x="21908" y="20955"/>
                    </a:cubicBezTo>
                    <a:cubicBezTo>
                      <a:pt x="9808" y="20955"/>
                      <a:pt x="0" y="16264"/>
                      <a:pt x="0" y="10478"/>
                    </a:cubicBezTo>
                    <a:cubicBezTo>
                      <a:pt x="0" y="4691"/>
                      <a:pt x="9809" y="0"/>
                      <a:pt x="21908" y="0"/>
                    </a:cubicBezTo>
                    <a:cubicBezTo>
                      <a:pt x="34007" y="0"/>
                      <a:pt x="43815" y="4691"/>
                      <a:pt x="43815" y="10478"/>
                    </a:cubicBezTo>
                    <a:close/>
                  </a:path>
                </a:pathLst>
              </a:custGeom>
              <a:solidFill>
                <a:srgbClr val="618D3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76" name="Freeform: Shape 575">
                <a:extLst>
                  <a:ext uri="{FF2B5EF4-FFF2-40B4-BE49-F238E27FC236}">
                    <a16:creationId xmlns:a16="http://schemas.microsoft.com/office/drawing/2014/main" id="{0BD11AE9-1A87-45D5-B06E-926D55C3EFC0}"/>
                  </a:ext>
                </a:extLst>
              </p:cNvPr>
              <p:cNvSpPr/>
              <p:nvPr/>
            </p:nvSpPr>
            <p:spPr>
              <a:xfrm>
                <a:off x="6444614" y="3492817"/>
                <a:ext cx="40004" cy="84772"/>
              </a:xfrm>
              <a:custGeom>
                <a:avLst/>
                <a:gdLst>
                  <a:gd name="connsiteX0" fmla="*/ 20955 w 40004"/>
                  <a:gd name="connsiteY0" fmla="*/ 0 h 84772"/>
                  <a:gd name="connsiteX1" fmla="*/ 22860 w 40004"/>
                  <a:gd name="connsiteY1" fmla="*/ 953 h 84772"/>
                  <a:gd name="connsiteX2" fmla="*/ 23813 w 40004"/>
                  <a:gd name="connsiteY2" fmla="*/ 0 h 84772"/>
                  <a:gd name="connsiteX3" fmla="*/ 24765 w 40004"/>
                  <a:gd name="connsiteY3" fmla="*/ 1905 h 84772"/>
                  <a:gd name="connsiteX4" fmla="*/ 24765 w 40004"/>
                  <a:gd name="connsiteY4" fmla="*/ 1905 h 84772"/>
                  <a:gd name="connsiteX5" fmla="*/ 25717 w 40004"/>
                  <a:gd name="connsiteY5" fmla="*/ 4763 h 84772"/>
                  <a:gd name="connsiteX6" fmla="*/ 25717 w 40004"/>
                  <a:gd name="connsiteY6" fmla="*/ 5715 h 84772"/>
                  <a:gd name="connsiteX7" fmla="*/ 25717 w 40004"/>
                  <a:gd name="connsiteY7" fmla="*/ 5715 h 84772"/>
                  <a:gd name="connsiteX8" fmla="*/ 26670 w 40004"/>
                  <a:gd name="connsiteY8" fmla="*/ 8573 h 84772"/>
                  <a:gd name="connsiteX9" fmla="*/ 26670 w 40004"/>
                  <a:gd name="connsiteY9" fmla="*/ 9525 h 84772"/>
                  <a:gd name="connsiteX10" fmla="*/ 26670 w 40004"/>
                  <a:gd name="connsiteY10" fmla="*/ 9525 h 84772"/>
                  <a:gd name="connsiteX11" fmla="*/ 29528 w 40004"/>
                  <a:gd name="connsiteY11" fmla="*/ 13335 h 84772"/>
                  <a:gd name="connsiteX12" fmla="*/ 29528 w 40004"/>
                  <a:gd name="connsiteY12" fmla="*/ 14288 h 84772"/>
                  <a:gd name="connsiteX13" fmla="*/ 31432 w 40004"/>
                  <a:gd name="connsiteY13" fmla="*/ 17145 h 84772"/>
                  <a:gd name="connsiteX14" fmla="*/ 34290 w 40004"/>
                  <a:gd name="connsiteY14" fmla="*/ 20955 h 84772"/>
                  <a:gd name="connsiteX15" fmla="*/ 33338 w 40004"/>
                  <a:gd name="connsiteY15" fmla="*/ 23813 h 84772"/>
                  <a:gd name="connsiteX16" fmla="*/ 34290 w 40004"/>
                  <a:gd name="connsiteY16" fmla="*/ 26670 h 84772"/>
                  <a:gd name="connsiteX17" fmla="*/ 33338 w 40004"/>
                  <a:gd name="connsiteY17" fmla="*/ 28575 h 84772"/>
                  <a:gd name="connsiteX18" fmla="*/ 33338 w 40004"/>
                  <a:gd name="connsiteY18" fmla="*/ 28575 h 84772"/>
                  <a:gd name="connsiteX19" fmla="*/ 35242 w 40004"/>
                  <a:gd name="connsiteY19" fmla="*/ 32385 h 84772"/>
                  <a:gd name="connsiteX20" fmla="*/ 35242 w 40004"/>
                  <a:gd name="connsiteY20" fmla="*/ 34290 h 84772"/>
                  <a:gd name="connsiteX21" fmla="*/ 36195 w 40004"/>
                  <a:gd name="connsiteY21" fmla="*/ 37148 h 84772"/>
                  <a:gd name="connsiteX22" fmla="*/ 36195 w 40004"/>
                  <a:gd name="connsiteY22" fmla="*/ 39053 h 84772"/>
                  <a:gd name="connsiteX23" fmla="*/ 37147 w 40004"/>
                  <a:gd name="connsiteY23" fmla="*/ 41910 h 84772"/>
                  <a:gd name="connsiteX24" fmla="*/ 37147 w 40004"/>
                  <a:gd name="connsiteY24" fmla="*/ 43815 h 84772"/>
                  <a:gd name="connsiteX25" fmla="*/ 38100 w 40004"/>
                  <a:gd name="connsiteY25" fmla="*/ 46673 h 84772"/>
                  <a:gd name="connsiteX26" fmla="*/ 37147 w 40004"/>
                  <a:gd name="connsiteY26" fmla="*/ 48578 h 84772"/>
                  <a:gd name="connsiteX27" fmla="*/ 37147 w 40004"/>
                  <a:gd name="connsiteY27" fmla="*/ 48578 h 84772"/>
                  <a:gd name="connsiteX28" fmla="*/ 38100 w 40004"/>
                  <a:gd name="connsiteY28" fmla="*/ 51435 h 84772"/>
                  <a:gd name="connsiteX29" fmla="*/ 38100 w 40004"/>
                  <a:gd name="connsiteY29" fmla="*/ 52388 h 84772"/>
                  <a:gd name="connsiteX30" fmla="*/ 39053 w 40004"/>
                  <a:gd name="connsiteY30" fmla="*/ 55245 h 84772"/>
                  <a:gd name="connsiteX31" fmla="*/ 39053 w 40004"/>
                  <a:gd name="connsiteY31" fmla="*/ 56198 h 84772"/>
                  <a:gd name="connsiteX32" fmla="*/ 39053 w 40004"/>
                  <a:gd name="connsiteY32" fmla="*/ 57150 h 84772"/>
                  <a:gd name="connsiteX33" fmla="*/ 38100 w 40004"/>
                  <a:gd name="connsiteY33" fmla="*/ 59055 h 84772"/>
                  <a:gd name="connsiteX34" fmla="*/ 40005 w 40004"/>
                  <a:gd name="connsiteY34" fmla="*/ 61913 h 84772"/>
                  <a:gd name="connsiteX35" fmla="*/ 38100 w 40004"/>
                  <a:gd name="connsiteY35" fmla="*/ 64770 h 84772"/>
                  <a:gd name="connsiteX36" fmla="*/ 38100 w 40004"/>
                  <a:gd name="connsiteY36" fmla="*/ 66675 h 84772"/>
                  <a:gd name="connsiteX37" fmla="*/ 37147 w 40004"/>
                  <a:gd name="connsiteY37" fmla="*/ 68580 h 84772"/>
                  <a:gd name="connsiteX38" fmla="*/ 38100 w 40004"/>
                  <a:gd name="connsiteY38" fmla="*/ 70485 h 84772"/>
                  <a:gd name="connsiteX39" fmla="*/ 37147 w 40004"/>
                  <a:gd name="connsiteY39" fmla="*/ 72390 h 84772"/>
                  <a:gd name="connsiteX40" fmla="*/ 37147 w 40004"/>
                  <a:gd name="connsiteY40" fmla="*/ 72390 h 84772"/>
                  <a:gd name="connsiteX41" fmla="*/ 37147 w 40004"/>
                  <a:gd name="connsiteY41" fmla="*/ 72390 h 84772"/>
                  <a:gd name="connsiteX42" fmla="*/ 37147 w 40004"/>
                  <a:gd name="connsiteY42" fmla="*/ 72390 h 84772"/>
                  <a:gd name="connsiteX43" fmla="*/ 37147 w 40004"/>
                  <a:gd name="connsiteY43" fmla="*/ 72390 h 84772"/>
                  <a:gd name="connsiteX44" fmla="*/ 37147 w 40004"/>
                  <a:gd name="connsiteY44" fmla="*/ 72390 h 84772"/>
                  <a:gd name="connsiteX45" fmla="*/ 37147 w 40004"/>
                  <a:gd name="connsiteY45" fmla="*/ 72390 h 84772"/>
                  <a:gd name="connsiteX46" fmla="*/ 37147 w 40004"/>
                  <a:gd name="connsiteY46" fmla="*/ 72390 h 84772"/>
                  <a:gd name="connsiteX47" fmla="*/ 37147 w 40004"/>
                  <a:gd name="connsiteY47" fmla="*/ 72390 h 84772"/>
                  <a:gd name="connsiteX48" fmla="*/ 37147 w 40004"/>
                  <a:gd name="connsiteY48" fmla="*/ 72390 h 84772"/>
                  <a:gd name="connsiteX49" fmla="*/ 37147 w 40004"/>
                  <a:gd name="connsiteY49" fmla="*/ 72390 h 84772"/>
                  <a:gd name="connsiteX50" fmla="*/ 37147 w 40004"/>
                  <a:gd name="connsiteY50" fmla="*/ 72390 h 84772"/>
                  <a:gd name="connsiteX51" fmla="*/ 37147 w 40004"/>
                  <a:gd name="connsiteY51" fmla="*/ 72390 h 84772"/>
                  <a:gd name="connsiteX52" fmla="*/ 37147 w 40004"/>
                  <a:gd name="connsiteY52" fmla="*/ 72390 h 84772"/>
                  <a:gd name="connsiteX53" fmla="*/ 37147 w 40004"/>
                  <a:gd name="connsiteY53" fmla="*/ 72390 h 84772"/>
                  <a:gd name="connsiteX54" fmla="*/ 37147 w 40004"/>
                  <a:gd name="connsiteY54" fmla="*/ 72390 h 84772"/>
                  <a:gd name="connsiteX55" fmla="*/ 37147 w 40004"/>
                  <a:gd name="connsiteY55" fmla="*/ 72390 h 84772"/>
                  <a:gd name="connsiteX56" fmla="*/ 37147 w 40004"/>
                  <a:gd name="connsiteY56" fmla="*/ 72390 h 84772"/>
                  <a:gd name="connsiteX57" fmla="*/ 37147 w 40004"/>
                  <a:gd name="connsiteY57" fmla="*/ 72390 h 84772"/>
                  <a:gd name="connsiteX58" fmla="*/ 37147 w 40004"/>
                  <a:gd name="connsiteY58" fmla="*/ 72390 h 84772"/>
                  <a:gd name="connsiteX59" fmla="*/ 37147 w 40004"/>
                  <a:gd name="connsiteY59" fmla="*/ 72390 h 84772"/>
                  <a:gd name="connsiteX60" fmla="*/ 37147 w 40004"/>
                  <a:gd name="connsiteY60" fmla="*/ 72390 h 84772"/>
                  <a:gd name="connsiteX61" fmla="*/ 37147 w 40004"/>
                  <a:gd name="connsiteY61" fmla="*/ 72390 h 84772"/>
                  <a:gd name="connsiteX62" fmla="*/ 37147 w 40004"/>
                  <a:gd name="connsiteY62" fmla="*/ 72390 h 84772"/>
                  <a:gd name="connsiteX63" fmla="*/ 37147 w 40004"/>
                  <a:gd name="connsiteY63" fmla="*/ 72390 h 84772"/>
                  <a:gd name="connsiteX64" fmla="*/ 37147 w 40004"/>
                  <a:gd name="connsiteY64" fmla="*/ 72390 h 84772"/>
                  <a:gd name="connsiteX65" fmla="*/ 37147 w 40004"/>
                  <a:gd name="connsiteY65" fmla="*/ 72390 h 84772"/>
                  <a:gd name="connsiteX66" fmla="*/ 37147 w 40004"/>
                  <a:gd name="connsiteY66" fmla="*/ 72390 h 84772"/>
                  <a:gd name="connsiteX67" fmla="*/ 37147 w 40004"/>
                  <a:gd name="connsiteY67" fmla="*/ 72390 h 84772"/>
                  <a:gd name="connsiteX68" fmla="*/ 37147 w 40004"/>
                  <a:gd name="connsiteY68" fmla="*/ 72390 h 84772"/>
                  <a:gd name="connsiteX69" fmla="*/ 37147 w 40004"/>
                  <a:gd name="connsiteY69" fmla="*/ 72390 h 84772"/>
                  <a:gd name="connsiteX70" fmla="*/ 37147 w 40004"/>
                  <a:gd name="connsiteY70" fmla="*/ 72390 h 84772"/>
                  <a:gd name="connsiteX71" fmla="*/ 37147 w 40004"/>
                  <a:gd name="connsiteY71" fmla="*/ 72390 h 84772"/>
                  <a:gd name="connsiteX72" fmla="*/ 37147 w 40004"/>
                  <a:gd name="connsiteY72" fmla="*/ 72390 h 84772"/>
                  <a:gd name="connsiteX73" fmla="*/ 37147 w 40004"/>
                  <a:gd name="connsiteY73" fmla="*/ 72390 h 84772"/>
                  <a:gd name="connsiteX74" fmla="*/ 37147 w 40004"/>
                  <a:gd name="connsiteY74" fmla="*/ 72390 h 84772"/>
                  <a:gd name="connsiteX75" fmla="*/ 37147 w 40004"/>
                  <a:gd name="connsiteY75" fmla="*/ 72390 h 84772"/>
                  <a:gd name="connsiteX76" fmla="*/ 37147 w 40004"/>
                  <a:gd name="connsiteY76" fmla="*/ 72390 h 84772"/>
                  <a:gd name="connsiteX77" fmla="*/ 37147 w 40004"/>
                  <a:gd name="connsiteY77" fmla="*/ 72390 h 84772"/>
                  <a:gd name="connsiteX78" fmla="*/ 37147 w 40004"/>
                  <a:gd name="connsiteY78" fmla="*/ 72390 h 84772"/>
                  <a:gd name="connsiteX79" fmla="*/ 37147 w 40004"/>
                  <a:gd name="connsiteY79" fmla="*/ 72390 h 84772"/>
                  <a:gd name="connsiteX80" fmla="*/ 37147 w 40004"/>
                  <a:gd name="connsiteY80" fmla="*/ 72390 h 84772"/>
                  <a:gd name="connsiteX81" fmla="*/ 37147 w 40004"/>
                  <a:gd name="connsiteY81" fmla="*/ 72390 h 84772"/>
                  <a:gd name="connsiteX82" fmla="*/ 37147 w 40004"/>
                  <a:gd name="connsiteY82" fmla="*/ 72390 h 84772"/>
                  <a:gd name="connsiteX83" fmla="*/ 37147 w 40004"/>
                  <a:gd name="connsiteY83" fmla="*/ 72390 h 84772"/>
                  <a:gd name="connsiteX84" fmla="*/ 37147 w 40004"/>
                  <a:gd name="connsiteY84" fmla="*/ 72390 h 84772"/>
                  <a:gd name="connsiteX85" fmla="*/ 37147 w 40004"/>
                  <a:gd name="connsiteY85" fmla="*/ 72390 h 84772"/>
                  <a:gd name="connsiteX86" fmla="*/ 37147 w 40004"/>
                  <a:gd name="connsiteY86" fmla="*/ 72390 h 84772"/>
                  <a:gd name="connsiteX87" fmla="*/ 37147 w 40004"/>
                  <a:gd name="connsiteY87" fmla="*/ 72390 h 84772"/>
                  <a:gd name="connsiteX88" fmla="*/ 37147 w 40004"/>
                  <a:gd name="connsiteY88" fmla="*/ 72390 h 84772"/>
                  <a:gd name="connsiteX89" fmla="*/ 37147 w 40004"/>
                  <a:gd name="connsiteY89" fmla="*/ 72390 h 84772"/>
                  <a:gd name="connsiteX90" fmla="*/ 37147 w 40004"/>
                  <a:gd name="connsiteY90" fmla="*/ 72390 h 84772"/>
                  <a:gd name="connsiteX91" fmla="*/ 37147 w 40004"/>
                  <a:gd name="connsiteY91" fmla="*/ 72390 h 84772"/>
                  <a:gd name="connsiteX92" fmla="*/ 37147 w 40004"/>
                  <a:gd name="connsiteY92" fmla="*/ 72390 h 84772"/>
                  <a:gd name="connsiteX93" fmla="*/ 37147 w 40004"/>
                  <a:gd name="connsiteY93" fmla="*/ 72390 h 84772"/>
                  <a:gd name="connsiteX94" fmla="*/ 37147 w 40004"/>
                  <a:gd name="connsiteY94" fmla="*/ 72390 h 84772"/>
                  <a:gd name="connsiteX95" fmla="*/ 37147 w 40004"/>
                  <a:gd name="connsiteY95" fmla="*/ 72390 h 84772"/>
                  <a:gd name="connsiteX96" fmla="*/ 37147 w 40004"/>
                  <a:gd name="connsiteY96" fmla="*/ 72390 h 84772"/>
                  <a:gd name="connsiteX97" fmla="*/ 37147 w 40004"/>
                  <a:gd name="connsiteY97" fmla="*/ 72390 h 84772"/>
                  <a:gd name="connsiteX98" fmla="*/ 37147 w 40004"/>
                  <a:gd name="connsiteY98" fmla="*/ 72390 h 84772"/>
                  <a:gd name="connsiteX99" fmla="*/ 37147 w 40004"/>
                  <a:gd name="connsiteY99" fmla="*/ 72390 h 84772"/>
                  <a:gd name="connsiteX100" fmla="*/ 37147 w 40004"/>
                  <a:gd name="connsiteY100" fmla="*/ 72390 h 84772"/>
                  <a:gd name="connsiteX101" fmla="*/ 37147 w 40004"/>
                  <a:gd name="connsiteY101" fmla="*/ 72390 h 84772"/>
                  <a:gd name="connsiteX102" fmla="*/ 37147 w 40004"/>
                  <a:gd name="connsiteY102" fmla="*/ 72390 h 84772"/>
                  <a:gd name="connsiteX103" fmla="*/ 37147 w 40004"/>
                  <a:gd name="connsiteY103" fmla="*/ 72390 h 84772"/>
                  <a:gd name="connsiteX104" fmla="*/ 37147 w 40004"/>
                  <a:gd name="connsiteY104" fmla="*/ 72390 h 84772"/>
                  <a:gd name="connsiteX105" fmla="*/ 37147 w 40004"/>
                  <a:gd name="connsiteY105" fmla="*/ 72390 h 84772"/>
                  <a:gd name="connsiteX106" fmla="*/ 37147 w 40004"/>
                  <a:gd name="connsiteY106" fmla="*/ 72390 h 84772"/>
                  <a:gd name="connsiteX107" fmla="*/ 37147 w 40004"/>
                  <a:gd name="connsiteY107" fmla="*/ 72390 h 84772"/>
                  <a:gd name="connsiteX108" fmla="*/ 37147 w 40004"/>
                  <a:gd name="connsiteY108" fmla="*/ 72390 h 84772"/>
                  <a:gd name="connsiteX109" fmla="*/ 37147 w 40004"/>
                  <a:gd name="connsiteY109" fmla="*/ 72390 h 84772"/>
                  <a:gd name="connsiteX110" fmla="*/ 37147 w 40004"/>
                  <a:gd name="connsiteY110" fmla="*/ 72390 h 84772"/>
                  <a:gd name="connsiteX111" fmla="*/ 37147 w 40004"/>
                  <a:gd name="connsiteY111" fmla="*/ 72390 h 84772"/>
                  <a:gd name="connsiteX112" fmla="*/ 37147 w 40004"/>
                  <a:gd name="connsiteY112" fmla="*/ 72390 h 84772"/>
                  <a:gd name="connsiteX113" fmla="*/ 37147 w 40004"/>
                  <a:gd name="connsiteY113" fmla="*/ 72390 h 84772"/>
                  <a:gd name="connsiteX114" fmla="*/ 37147 w 40004"/>
                  <a:gd name="connsiteY114" fmla="*/ 72390 h 84772"/>
                  <a:gd name="connsiteX115" fmla="*/ 37147 w 40004"/>
                  <a:gd name="connsiteY115" fmla="*/ 72390 h 84772"/>
                  <a:gd name="connsiteX116" fmla="*/ 37147 w 40004"/>
                  <a:gd name="connsiteY116" fmla="*/ 72390 h 84772"/>
                  <a:gd name="connsiteX117" fmla="*/ 37147 w 40004"/>
                  <a:gd name="connsiteY117" fmla="*/ 72390 h 84772"/>
                  <a:gd name="connsiteX118" fmla="*/ 37147 w 40004"/>
                  <a:gd name="connsiteY118" fmla="*/ 72390 h 84772"/>
                  <a:gd name="connsiteX119" fmla="*/ 37147 w 40004"/>
                  <a:gd name="connsiteY119" fmla="*/ 72390 h 84772"/>
                  <a:gd name="connsiteX120" fmla="*/ 37147 w 40004"/>
                  <a:gd name="connsiteY120" fmla="*/ 72390 h 84772"/>
                  <a:gd name="connsiteX121" fmla="*/ 37147 w 40004"/>
                  <a:gd name="connsiteY121" fmla="*/ 72390 h 84772"/>
                  <a:gd name="connsiteX122" fmla="*/ 37147 w 40004"/>
                  <a:gd name="connsiteY122" fmla="*/ 72390 h 84772"/>
                  <a:gd name="connsiteX123" fmla="*/ 37147 w 40004"/>
                  <a:gd name="connsiteY123" fmla="*/ 72390 h 84772"/>
                  <a:gd name="connsiteX124" fmla="*/ 36195 w 40004"/>
                  <a:gd name="connsiteY124" fmla="*/ 74295 h 84772"/>
                  <a:gd name="connsiteX125" fmla="*/ 36195 w 40004"/>
                  <a:gd name="connsiteY125" fmla="*/ 74295 h 84772"/>
                  <a:gd name="connsiteX126" fmla="*/ 35242 w 40004"/>
                  <a:gd name="connsiteY126" fmla="*/ 76200 h 84772"/>
                  <a:gd name="connsiteX127" fmla="*/ 35242 w 40004"/>
                  <a:gd name="connsiteY127" fmla="*/ 76200 h 84772"/>
                  <a:gd name="connsiteX128" fmla="*/ 33338 w 40004"/>
                  <a:gd name="connsiteY128" fmla="*/ 79058 h 84772"/>
                  <a:gd name="connsiteX129" fmla="*/ 33338 w 40004"/>
                  <a:gd name="connsiteY129" fmla="*/ 79058 h 84772"/>
                  <a:gd name="connsiteX130" fmla="*/ 31432 w 40004"/>
                  <a:gd name="connsiteY130" fmla="*/ 81915 h 84772"/>
                  <a:gd name="connsiteX131" fmla="*/ 30480 w 40004"/>
                  <a:gd name="connsiteY131" fmla="*/ 81915 h 84772"/>
                  <a:gd name="connsiteX132" fmla="*/ 28575 w 40004"/>
                  <a:gd name="connsiteY132" fmla="*/ 83820 h 84772"/>
                  <a:gd name="connsiteX133" fmla="*/ 26670 w 40004"/>
                  <a:gd name="connsiteY133" fmla="*/ 82867 h 84772"/>
                  <a:gd name="connsiteX134" fmla="*/ 18097 w 40004"/>
                  <a:gd name="connsiteY134" fmla="*/ 84773 h 84772"/>
                  <a:gd name="connsiteX135" fmla="*/ 2857 w 40004"/>
                  <a:gd name="connsiteY135" fmla="*/ 72390 h 84772"/>
                  <a:gd name="connsiteX136" fmla="*/ 953 w 40004"/>
                  <a:gd name="connsiteY136" fmla="*/ 70485 h 84772"/>
                  <a:gd name="connsiteX137" fmla="*/ 953 w 40004"/>
                  <a:gd name="connsiteY137" fmla="*/ 68580 h 84772"/>
                  <a:gd name="connsiteX138" fmla="*/ 953 w 40004"/>
                  <a:gd name="connsiteY138" fmla="*/ 67628 h 84772"/>
                  <a:gd name="connsiteX139" fmla="*/ 1905 w 40004"/>
                  <a:gd name="connsiteY139" fmla="*/ 65723 h 84772"/>
                  <a:gd name="connsiteX140" fmla="*/ 1905 w 40004"/>
                  <a:gd name="connsiteY140" fmla="*/ 64770 h 84772"/>
                  <a:gd name="connsiteX141" fmla="*/ 953 w 40004"/>
                  <a:gd name="connsiteY141" fmla="*/ 63817 h 84772"/>
                  <a:gd name="connsiteX142" fmla="*/ 953 w 40004"/>
                  <a:gd name="connsiteY142" fmla="*/ 61913 h 84772"/>
                  <a:gd name="connsiteX143" fmla="*/ 953 w 40004"/>
                  <a:gd name="connsiteY143" fmla="*/ 60960 h 84772"/>
                  <a:gd name="connsiteX144" fmla="*/ 0 w 40004"/>
                  <a:gd name="connsiteY144" fmla="*/ 60008 h 84772"/>
                  <a:gd name="connsiteX145" fmla="*/ 953 w 40004"/>
                  <a:gd name="connsiteY145" fmla="*/ 58103 h 84772"/>
                  <a:gd name="connsiteX146" fmla="*/ 953 w 40004"/>
                  <a:gd name="connsiteY146" fmla="*/ 58103 h 84772"/>
                  <a:gd name="connsiteX147" fmla="*/ 0 w 40004"/>
                  <a:gd name="connsiteY147" fmla="*/ 56198 h 84772"/>
                  <a:gd name="connsiteX148" fmla="*/ 953 w 40004"/>
                  <a:gd name="connsiteY148" fmla="*/ 53340 h 84772"/>
                  <a:gd name="connsiteX149" fmla="*/ 953 w 40004"/>
                  <a:gd name="connsiteY149" fmla="*/ 53340 h 84772"/>
                  <a:gd name="connsiteX150" fmla="*/ 953 w 40004"/>
                  <a:gd name="connsiteY150" fmla="*/ 53340 h 84772"/>
                  <a:gd name="connsiteX151" fmla="*/ 0 w 40004"/>
                  <a:gd name="connsiteY151" fmla="*/ 51435 h 84772"/>
                  <a:gd name="connsiteX152" fmla="*/ 1905 w 40004"/>
                  <a:gd name="connsiteY152" fmla="*/ 49530 h 84772"/>
                  <a:gd name="connsiteX153" fmla="*/ 1905 w 40004"/>
                  <a:gd name="connsiteY153" fmla="*/ 49530 h 84772"/>
                  <a:gd name="connsiteX154" fmla="*/ 0 w 40004"/>
                  <a:gd name="connsiteY154" fmla="*/ 47625 h 84772"/>
                  <a:gd name="connsiteX155" fmla="*/ 1905 w 40004"/>
                  <a:gd name="connsiteY155" fmla="*/ 45720 h 84772"/>
                  <a:gd name="connsiteX156" fmla="*/ 1905 w 40004"/>
                  <a:gd name="connsiteY156" fmla="*/ 45720 h 84772"/>
                  <a:gd name="connsiteX157" fmla="*/ 1905 w 40004"/>
                  <a:gd name="connsiteY157" fmla="*/ 45720 h 84772"/>
                  <a:gd name="connsiteX158" fmla="*/ 0 w 40004"/>
                  <a:gd name="connsiteY158" fmla="*/ 43815 h 84772"/>
                  <a:gd name="connsiteX159" fmla="*/ 1905 w 40004"/>
                  <a:gd name="connsiteY159" fmla="*/ 41910 h 84772"/>
                  <a:gd name="connsiteX160" fmla="*/ 1905 w 40004"/>
                  <a:gd name="connsiteY160" fmla="*/ 41910 h 84772"/>
                  <a:gd name="connsiteX161" fmla="*/ 1905 w 40004"/>
                  <a:gd name="connsiteY161" fmla="*/ 40958 h 84772"/>
                  <a:gd name="connsiteX162" fmla="*/ 953 w 40004"/>
                  <a:gd name="connsiteY162" fmla="*/ 39053 h 84772"/>
                  <a:gd name="connsiteX163" fmla="*/ 1905 w 40004"/>
                  <a:gd name="connsiteY163" fmla="*/ 37148 h 84772"/>
                  <a:gd name="connsiteX164" fmla="*/ 1905 w 40004"/>
                  <a:gd name="connsiteY164" fmla="*/ 37148 h 84772"/>
                  <a:gd name="connsiteX165" fmla="*/ 0 w 40004"/>
                  <a:gd name="connsiteY165" fmla="*/ 35242 h 84772"/>
                  <a:gd name="connsiteX166" fmla="*/ 1905 w 40004"/>
                  <a:gd name="connsiteY166" fmla="*/ 33338 h 84772"/>
                  <a:gd name="connsiteX167" fmla="*/ 2857 w 40004"/>
                  <a:gd name="connsiteY167" fmla="*/ 33338 h 84772"/>
                  <a:gd name="connsiteX168" fmla="*/ 3810 w 40004"/>
                  <a:gd name="connsiteY168" fmla="*/ 33338 h 84772"/>
                  <a:gd name="connsiteX169" fmla="*/ 3810 w 40004"/>
                  <a:gd name="connsiteY169" fmla="*/ 32385 h 84772"/>
                  <a:gd name="connsiteX170" fmla="*/ 2857 w 40004"/>
                  <a:gd name="connsiteY170" fmla="*/ 30480 h 84772"/>
                  <a:gd name="connsiteX171" fmla="*/ 4763 w 40004"/>
                  <a:gd name="connsiteY171" fmla="*/ 28575 h 84772"/>
                  <a:gd name="connsiteX172" fmla="*/ 4763 w 40004"/>
                  <a:gd name="connsiteY172" fmla="*/ 27623 h 84772"/>
                  <a:gd name="connsiteX173" fmla="*/ 3810 w 40004"/>
                  <a:gd name="connsiteY173" fmla="*/ 25717 h 84772"/>
                  <a:gd name="connsiteX174" fmla="*/ 5715 w 40004"/>
                  <a:gd name="connsiteY174" fmla="*/ 23813 h 84772"/>
                  <a:gd name="connsiteX175" fmla="*/ 6667 w 40004"/>
                  <a:gd name="connsiteY175" fmla="*/ 19050 h 84772"/>
                  <a:gd name="connsiteX176" fmla="*/ 5715 w 40004"/>
                  <a:gd name="connsiteY176" fmla="*/ 17145 h 84772"/>
                  <a:gd name="connsiteX177" fmla="*/ 7620 w 40004"/>
                  <a:gd name="connsiteY177" fmla="*/ 15240 h 84772"/>
                  <a:gd name="connsiteX178" fmla="*/ 7620 w 40004"/>
                  <a:gd name="connsiteY178" fmla="*/ 15240 h 84772"/>
                  <a:gd name="connsiteX179" fmla="*/ 7620 w 40004"/>
                  <a:gd name="connsiteY179" fmla="*/ 14288 h 84772"/>
                  <a:gd name="connsiteX180" fmla="*/ 8572 w 40004"/>
                  <a:gd name="connsiteY180" fmla="*/ 8573 h 84772"/>
                  <a:gd name="connsiteX181" fmla="*/ 13335 w 40004"/>
                  <a:gd name="connsiteY181" fmla="*/ 2858 h 84772"/>
                  <a:gd name="connsiteX182" fmla="*/ 20955 w 40004"/>
                  <a:gd name="connsiteY182" fmla="*/ 0 h 847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40004" h="84772">
                    <a:moveTo>
                      <a:pt x="20955" y="0"/>
                    </a:moveTo>
                    <a:cubicBezTo>
                      <a:pt x="21907" y="0"/>
                      <a:pt x="21907" y="0"/>
                      <a:pt x="22860" y="953"/>
                    </a:cubicBezTo>
                    <a:cubicBezTo>
                      <a:pt x="22860" y="0"/>
                      <a:pt x="23813" y="0"/>
                      <a:pt x="23813" y="0"/>
                    </a:cubicBezTo>
                    <a:cubicBezTo>
                      <a:pt x="24765" y="0"/>
                      <a:pt x="24765" y="953"/>
                      <a:pt x="24765" y="1905"/>
                    </a:cubicBezTo>
                    <a:cubicBezTo>
                      <a:pt x="24765" y="1905"/>
                      <a:pt x="24765" y="1905"/>
                      <a:pt x="24765" y="1905"/>
                    </a:cubicBezTo>
                    <a:cubicBezTo>
                      <a:pt x="25717" y="1905"/>
                      <a:pt x="25717" y="2858"/>
                      <a:pt x="25717" y="4763"/>
                    </a:cubicBezTo>
                    <a:cubicBezTo>
                      <a:pt x="25717" y="4763"/>
                      <a:pt x="25717" y="5715"/>
                      <a:pt x="25717" y="5715"/>
                    </a:cubicBezTo>
                    <a:lnTo>
                      <a:pt x="25717" y="5715"/>
                    </a:lnTo>
                    <a:cubicBezTo>
                      <a:pt x="26670" y="5715"/>
                      <a:pt x="26670" y="6667"/>
                      <a:pt x="26670" y="8573"/>
                    </a:cubicBezTo>
                    <a:cubicBezTo>
                      <a:pt x="26670" y="9525"/>
                      <a:pt x="26670" y="9525"/>
                      <a:pt x="26670" y="9525"/>
                    </a:cubicBezTo>
                    <a:lnTo>
                      <a:pt x="26670" y="9525"/>
                    </a:lnTo>
                    <a:cubicBezTo>
                      <a:pt x="28575" y="9525"/>
                      <a:pt x="29528" y="11430"/>
                      <a:pt x="29528" y="13335"/>
                    </a:cubicBezTo>
                    <a:cubicBezTo>
                      <a:pt x="29528" y="13335"/>
                      <a:pt x="29528" y="14288"/>
                      <a:pt x="29528" y="14288"/>
                    </a:cubicBezTo>
                    <a:cubicBezTo>
                      <a:pt x="30480" y="15240"/>
                      <a:pt x="30480" y="16192"/>
                      <a:pt x="31432" y="17145"/>
                    </a:cubicBezTo>
                    <a:cubicBezTo>
                      <a:pt x="33338" y="17145"/>
                      <a:pt x="34290" y="19050"/>
                      <a:pt x="34290" y="20955"/>
                    </a:cubicBezTo>
                    <a:cubicBezTo>
                      <a:pt x="34290" y="21908"/>
                      <a:pt x="34290" y="22860"/>
                      <a:pt x="33338" y="23813"/>
                    </a:cubicBezTo>
                    <a:cubicBezTo>
                      <a:pt x="34290" y="24765"/>
                      <a:pt x="34290" y="25717"/>
                      <a:pt x="34290" y="26670"/>
                    </a:cubicBezTo>
                    <a:cubicBezTo>
                      <a:pt x="34290" y="27623"/>
                      <a:pt x="34290" y="28575"/>
                      <a:pt x="33338" y="28575"/>
                    </a:cubicBezTo>
                    <a:lnTo>
                      <a:pt x="33338" y="28575"/>
                    </a:lnTo>
                    <a:cubicBezTo>
                      <a:pt x="34290" y="29528"/>
                      <a:pt x="35242" y="30480"/>
                      <a:pt x="35242" y="32385"/>
                    </a:cubicBezTo>
                    <a:cubicBezTo>
                      <a:pt x="35242" y="33338"/>
                      <a:pt x="35242" y="33338"/>
                      <a:pt x="35242" y="34290"/>
                    </a:cubicBezTo>
                    <a:cubicBezTo>
                      <a:pt x="36195" y="35242"/>
                      <a:pt x="36195" y="36195"/>
                      <a:pt x="36195" y="37148"/>
                    </a:cubicBezTo>
                    <a:cubicBezTo>
                      <a:pt x="36195" y="38100"/>
                      <a:pt x="36195" y="38100"/>
                      <a:pt x="36195" y="39053"/>
                    </a:cubicBezTo>
                    <a:cubicBezTo>
                      <a:pt x="37147" y="40005"/>
                      <a:pt x="37147" y="40958"/>
                      <a:pt x="37147" y="41910"/>
                    </a:cubicBezTo>
                    <a:cubicBezTo>
                      <a:pt x="37147" y="42863"/>
                      <a:pt x="37147" y="42863"/>
                      <a:pt x="37147" y="43815"/>
                    </a:cubicBezTo>
                    <a:cubicBezTo>
                      <a:pt x="38100" y="44767"/>
                      <a:pt x="38100" y="45720"/>
                      <a:pt x="38100" y="46673"/>
                    </a:cubicBezTo>
                    <a:cubicBezTo>
                      <a:pt x="38100" y="47625"/>
                      <a:pt x="38100" y="48578"/>
                      <a:pt x="37147" y="48578"/>
                    </a:cubicBezTo>
                    <a:lnTo>
                      <a:pt x="37147" y="48578"/>
                    </a:lnTo>
                    <a:cubicBezTo>
                      <a:pt x="38100" y="49530"/>
                      <a:pt x="38100" y="50483"/>
                      <a:pt x="38100" y="51435"/>
                    </a:cubicBezTo>
                    <a:cubicBezTo>
                      <a:pt x="38100" y="51435"/>
                      <a:pt x="38100" y="52388"/>
                      <a:pt x="38100" y="52388"/>
                    </a:cubicBezTo>
                    <a:cubicBezTo>
                      <a:pt x="39053" y="53340"/>
                      <a:pt x="39053" y="54292"/>
                      <a:pt x="39053" y="55245"/>
                    </a:cubicBezTo>
                    <a:cubicBezTo>
                      <a:pt x="39053" y="55245"/>
                      <a:pt x="39053" y="56198"/>
                      <a:pt x="39053" y="56198"/>
                    </a:cubicBezTo>
                    <a:cubicBezTo>
                      <a:pt x="39053" y="56198"/>
                      <a:pt x="39053" y="57150"/>
                      <a:pt x="39053" y="57150"/>
                    </a:cubicBezTo>
                    <a:cubicBezTo>
                      <a:pt x="39053" y="58103"/>
                      <a:pt x="39053" y="58103"/>
                      <a:pt x="38100" y="59055"/>
                    </a:cubicBezTo>
                    <a:cubicBezTo>
                      <a:pt x="39053" y="59055"/>
                      <a:pt x="40005" y="60008"/>
                      <a:pt x="40005" y="61913"/>
                    </a:cubicBezTo>
                    <a:cubicBezTo>
                      <a:pt x="40005" y="62865"/>
                      <a:pt x="39053" y="63817"/>
                      <a:pt x="38100" y="64770"/>
                    </a:cubicBezTo>
                    <a:cubicBezTo>
                      <a:pt x="38100" y="64770"/>
                      <a:pt x="38100" y="65723"/>
                      <a:pt x="38100" y="66675"/>
                    </a:cubicBezTo>
                    <a:cubicBezTo>
                      <a:pt x="38100" y="67628"/>
                      <a:pt x="38100" y="67628"/>
                      <a:pt x="37147" y="68580"/>
                    </a:cubicBezTo>
                    <a:cubicBezTo>
                      <a:pt x="38100" y="68580"/>
                      <a:pt x="38100" y="69533"/>
                      <a:pt x="38100" y="70485"/>
                    </a:cubicBezTo>
                    <a:cubicBezTo>
                      <a:pt x="38100" y="71438"/>
                      <a:pt x="38100" y="72390"/>
                      <a:pt x="37147" y="72390"/>
                    </a:cubicBez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cubicBezTo>
                      <a:pt x="37147" y="73342"/>
                      <a:pt x="37147" y="74295"/>
                      <a:pt x="36195" y="74295"/>
                    </a:cubicBezTo>
                    <a:cubicBezTo>
                      <a:pt x="36195" y="74295"/>
                      <a:pt x="36195" y="74295"/>
                      <a:pt x="36195" y="74295"/>
                    </a:cubicBezTo>
                    <a:cubicBezTo>
                      <a:pt x="36195" y="75248"/>
                      <a:pt x="35242" y="76200"/>
                      <a:pt x="35242" y="76200"/>
                    </a:cubicBezTo>
                    <a:cubicBezTo>
                      <a:pt x="35242" y="76200"/>
                      <a:pt x="35242" y="76200"/>
                      <a:pt x="35242" y="76200"/>
                    </a:cubicBezTo>
                    <a:cubicBezTo>
                      <a:pt x="35242" y="77153"/>
                      <a:pt x="34290" y="79058"/>
                      <a:pt x="33338" y="79058"/>
                    </a:cubicBezTo>
                    <a:lnTo>
                      <a:pt x="33338" y="79058"/>
                    </a:lnTo>
                    <a:cubicBezTo>
                      <a:pt x="33338" y="80010"/>
                      <a:pt x="32385" y="81915"/>
                      <a:pt x="31432" y="81915"/>
                    </a:cubicBezTo>
                    <a:cubicBezTo>
                      <a:pt x="31432" y="81915"/>
                      <a:pt x="31432" y="81915"/>
                      <a:pt x="30480" y="81915"/>
                    </a:cubicBezTo>
                    <a:cubicBezTo>
                      <a:pt x="30480" y="82867"/>
                      <a:pt x="29528" y="83820"/>
                      <a:pt x="28575" y="83820"/>
                    </a:cubicBezTo>
                    <a:cubicBezTo>
                      <a:pt x="27622" y="83820"/>
                      <a:pt x="27622" y="83820"/>
                      <a:pt x="26670" y="82867"/>
                    </a:cubicBezTo>
                    <a:cubicBezTo>
                      <a:pt x="24765" y="83820"/>
                      <a:pt x="21907" y="84773"/>
                      <a:pt x="18097" y="84773"/>
                    </a:cubicBezTo>
                    <a:cubicBezTo>
                      <a:pt x="9525" y="84773"/>
                      <a:pt x="4763" y="80010"/>
                      <a:pt x="2857" y="72390"/>
                    </a:cubicBezTo>
                    <a:cubicBezTo>
                      <a:pt x="1905" y="72390"/>
                      <a:pt x="953" y="72390"/>
                      <a:pt x="953" y="70485"/>
                    </a:cubicBezTo>
                    <a:cubicBezTo>
                      <a:pt x="953" y="69533"/>
                      <a:pt x="953" y="68580"/>
                      <a:pt x="953" y="68580"/>
                    </a:cubicBezTo>
                    <a:cubicBezTo>
                      <a:pt x="953" y="68580"/>
                      <a:pt x="953" y="68580"/>
                      <a:pt x="953" y="67628"/>
                    </a:cubicBezTo>
                    <a:cubicBezTo>
                      <a:pt x="953" y="66675"/>
                      <a:pt x="953" y="65723"/>
                      <a:pt x="1905" y="65723"/>
                    </a:cubicBezTo>
                    <a:cubicBezTo>
                      <a:pt x="1905" y="65723"/>
                      <a:pt x="1905" y="64770"/>
                      <a:pt x="1905" y="64770"/>
                    </a:cubicBezTo>
                    <a:cubicBezTo>
                      <a:pt x="1905" y="64770"/>
                      <a:pt x="953" y="63817"/>
                      <a:pt x="953" y="63817"/>
                    </a:cubicBezTo>
                    <a:cubicBezTo>
                      <a:pt x="953" y="62865"/>
                      <a:pt x="953" y="61913"/>
                      <a:pt x="953" y="61913"/>
                    </a:cubicBezTo>
                    <a:lnTo>
                      <a:pt x="953" y="60960"/>
                    </a:lnTo>
                    <a:cubicBezTo>
                      <a:pt x="953" y="60960"/>
                      <a:pt x="0" y="60008"/>
                      <a:pt x="0" y="60008"/>
                    </a:cubicBezTo>
                    <a:cubicBezTo>
                      <a:pt x="0" y="59055"/>
                      <a:pt x="0" y="58103"/>
                      <a:pt x="953" y="58103"/>
                    </a:cubicBezTo>
                    <a:lnTo>
                      <a:pt x="953" y="58103"/>
                    </a:lnTo>
                    <a:cubicBezTo>
                      <a:pt x="0" y="58103"/>
                      <a:pt x="0" y="57150"/>
                      <a:pt x="0" y="56198"/>
                    </a:cubicBezTo>
                    <a:cubicBezTo>
                      <a:pt x="0" y="55245"/>
                      <a:pt x="0" y="54292"/>
                      <a:pt x="953" y="53340"/>
                    </a:cubicBezTo>
                    <a:cubicBezTo>
                      <a:pt x="953" y="53340"/>
                      <a:pt x="953" y="53340"/>
                      <a:pt x="953" y="53340"/>
                    </a:cubicBezTo>
                    <a:lnTo>
                      <a:pt x="953" y="53340"/>
                    </a:lnTo>
                    <a:cubicBezTo>
                      <a:pt x="0" y="53340"/>
                      <a:pt x="0" y="52388"/>
                      <a:pt x="0" y="51435"/>
                    </a:cubicBezTo>
                    <a:cubicBezTo>
                      <a:pt x="0" y="50483"/>
                      <a:pt x="953" y="49530"/>
                      <a:pt x="1905" y="49530"/>
                    </a:cubicBezTo>
                    <a:lnTo>
                      <a:pt x="1905" y="49530"/>
                    </a:lnTo>
                    <a:cubicBezTo>
                      <a:pt x="953" y="49530"/>
                      <a:pt x="0" y="48578"/>
                      <a:pt x="0" y="47625"/>
                    </a:cubicBezTo>
                    <a:cubicBezTo>
                      <a:pt x="0" y="46673"/>
                      <a:pt x="953" y="45720"/>
                      <a:pt x="1905" y="45720"/>
                    </a:cubicBezTo>
                    <a:cubicBezTo>
                      <a:pt x="1905" y="45720"/>
                      <a:pt x="1905" y="45720"/>
                      <a:pt x="1905" y="45720"/>
                    </a:cubicBezTo>
                    <a:lnTo>
                      <a:pt x="1905" y="45720"/>
                    </a:lnTo>
                    <a:cubicBezTo>
                      <a:pt x="953" y="45720"/>
                      <a:pt x="0" y="44767"/>
                      <a:pt x="0" y="43815"/>
                    </a:cubicBezTo>
                    <a:cubicBezTo>
                      <a:pt x="0" y="42863"/>
                      <a:pt x="953" y="41910"/>
                      <a:pt x="1905" y="41910"/>
                    </a:cubicBezTo>
                    <a:cubicBezTo>
                      <a:pt x="1905" y="41910"/>
                      <a:pt x="1905" y="41910"/>
                      <a:pt x="1905" y="41910"/>
                    </a:cubicBezTo>
                    <a:lnTo>
                      <a:pt x="1905" y="40958"/>
                    </a:lnTo>
                    <a:cubicBezTo>
                      <a:pt x="1905" y="40958"/>
                      <a:pt x="953" y="40005"/>
                      <a:pt x="953" y="39053"/>
                    </a:cubicBezTo>
                    <a:cubicBezTo>
                      <a:pt x="953" y="38100"/>
                      <a:pt x="953" y="37148"/>
                      <a:pt x="1905" y="37148"/>
                    </a:cubicBezTo>
                    <a:lnTo>
                      <a:pt x="1905" y="37148"/>
                    </a:lnTo>
                    <a:cubicBezTo>
                      <a:pt x="953" y="37148"/>
                      <a:pt x="0" y="36195"/>
                      <a:pt x="0" y="35242"/>
                    </a:cubicBezTo>
                    <a:cubicBezTo>
                      <a:pt x="0" y="34290"/>
                      <a:pt x="953" y="33338"/>
                      <a:pt x="1905" y="33338"/>
                    </a:cubicBezTo>
                    <a:cubicBezTo>
                      <a:pt x="1905" y="33338"/>
                      <a:pt x="1905" y="33338"/>
                      <a:pt x="2857" y="33338"/>
                    </a:cubicBezTo>
                    <a:cubicBezTo>
                      <a:pt x="2857" y="33338"/>
                      <a:pt x="2857" y="33338"/>
                      <a:pt x="3810" y="33338"/>
                    </a:cubicBezTo>
                    <a:lnTo>
                      <a:pt x="3810" y="32385"/>
                    </a:lnTo>
                    <a:cubicBezTo>
                      <a:pt x="2857" y="32385"/>
                      <a:pt x="2857" y="31433"/>
                      <a:pt x="2857" y="30480"/>
                    </a:cubicBezTo>
                    <a:cubicBezTo>
                      <a:pt x="2857" y="29528"/>
                      <a:pt x="3810" y="28575"/>
                      <a:pt x="4763" y="28575"/>
                    </a:cubicBezTo>
                    <a:lnTo>
                      <a:pt x="4763" y="27623"/>
                    </a:lnTo>
                    <a:cubicBezTo>
                      <a:pt x="4763" y="27623"/>
                      <a:pt x="3810" y="26670"/>
                      <a:pt x="3810" y="25717"/>
                    </a:cubicBezTo>
                    <a:cubicBezTo>
                      <a:pt x="3810" y="24765"/>
                      <a:pt x="4763" y="23813"/>
                      <a:pt x="5715" y="23813"/>
                    </a:cubicBezTo>
                    <a:cubicBezTo>
                      <a:pt x="5715" y="21908"/>
                      <a:pt x="6667" y="20955"/>
                      <a:pt x="6667" y="19050"/>
                    </a:cubicBezTo>
                    <a:cubicBezTo>
                      <a:pt x="5715" y="19050"/>
                      <a:pt x="5715" y="18098"/>
                      <a:pt x="5715" y="17145"/>
                    </a:cubicBezTo>
                    <a:cubicBezTo>
                      <a:pt x="5715" y="16192"/>
                      <a:pt x="6667" y="15240"/>
                      <a:pt x="7620" y="15240"/>
                    </a:cubicBezTo>
                    <a:lnTo>
                      <a:pt x="7620" y="15240"/>
                    </a:lnTo>
                    <a:lnTo>
                      <a:pt x="7620" y="14288"/>
                    </a:lnTo>
                    <a:cubicBezTo>
                      <a:pt x="7620" y="12383"/>
                      <a:pt x="7620" y="10478"/>
                      <a:pt x="8572" y="8573"/>
                    </a:cubicBezTo>
                    <a:cubicBezTo>
                      <a:pt x="9525" y="5715"/>
                      <a:pt x="11430" y="3810"/>
                      <a:pt x="13335" y="2858"/>
                    </a:cubicBezTo>
                    <a:cubicBezTo>
                      <a:pt x="18097" y="953"/>
                      <a:pt x="20003" y="0"/>
                      <a:pt x="20955" y="0"/>
                    </a:cubicBezTo>
                    <a:close/>
                  </a:path>
                </a:pathLst>
              </a:custGeom>
              <a:solidFill>
                <a:srgbClr val="55622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77" name="Freeform: Shape 576">
                <a:extLst>
                  <a:ext uri="{FF2B5EF4-FFF2-40B4-BE49-F238E27FC236}">
                    <a16:creationId xmlns:a16="http://schemas.microsoft.com/office/drawing/2014/main" id="{80F82C36-B1F9-4750-ADC1-9A061330B4B4}"/>
                  </a:ext>
                </a:extLst>
              </p:cNvPr>
              <p:cNvSpPr/>
              <p:nvPr/>
            </p:nvSpPr>
            <p:spPr>
              <a:xfrm>
                <a:off x="6444614" y="3492817"/>
                <a:ext cx="36194" cy="76200"/>
              </a:xfrm>
              <a:custGeom>
                <a:avLst/>
                <a:gdLst>
                  <a:gd name="connsiteX0" fmla="*/ 32385 w 36194"/>
                  <a:gd name="connsiteY0" fmla="*/ 17145 h 76200"/>
                  <a:gd name="connsiteX1" fmla="*/ 33338 w 36194"/>
                  <a:gd name="connsiteY1" fmla="*/ 20003 h 76200"/>
                  <a:gd name="connsiteX2" fmla="*/ 32385 w 36194"/>
                  <a:gd name="connsiteY2" fmla="*/ 21908 h 76200"/>
                  <a:gd name="connsiteX3" fmla="*/ 32385 w 36194"/>
                  <a:gd name="connsiteY3" fmla="*/ 21908 h 76200"/>
                  <a:gd name="connsiteX4" fmla="*/ 34290 w 36194"/>
                  <a:gd name="connsiteY4" fmla="*/ 25717 h 76200"/>
                  <a:gd name="connsiteX5" fmla="*/ 33338 w 36194"/>
                  <a:gd name="connsiteY5" fmla="*/ 27623 h 76200"/>
                  <a:gd name="connsiteX6" fmla="*/ 34290 w 36194"/>
                  <a:gd name="connsiteY6" fmla="*/ 30480 h 76200"/>
                  <a:gd name="connsiteX7" fmla="*/ 33338 w 36194"/>
                  <a:gd name="connsiteY7" fmla="*/ 32385 h 76200"/>
                  <a:gd name="connsiteX8" fmla="*/ 34290 w 36194"/>
                  <a:gd name="connsiteY8" fmla="*/ 35242 h 76200"/>
                  <a:gd name="connsiteX9" fmla="*/ 33338 w 36194"/>
                  <a:gd name="connsiteY9" fmla="*/ 37148 h 76200"/>
                  <a:gd name="connsiteX10" fmla="*/ 34290 w 36194"/>
                  <a:gd name="connsiteY10" fmla="*/ 40005 h 76200"/>
                  <a:gd name="connsiteX11" fmla="*/ 33338 w 36194"/>
                  <a:gd name="connsiteY11" fmla="*/ 41910 h 76200"/>
                  <a:gd name="connsiteX12" fmla="*/ 33338 w 36194"/>
                  <a:gd name="connsiteY12" fmla="*/ 41910 h 76200"/>
                  <a:gd name="connsiteX13" fmla="*/ 34290 w 36194"/>
                  <a:gd name="connsiteY13" fmla="*/ 44767 h 76200"/>
                  <a:gd name="connsiteX14" fmla="*/ 34290 w 36194"/>
                  <a:gd name="connsiteY14" fmla="*/ 45720 h 76200"/>
                  <a:gd name="connsiteX15" fmla="*/ 35242 w 36194"/>
                  <a:gd name="connsiteY15" fmla="*/ 48578 h 76200"/>
                  <a:gd name="connsiteX16" fmla="*/ 35242 w 36194"/>
                  <a:gd name="connsiteY16" fmla="*/ 49530 h 76200"/>
                  <a:gd name="connsiteX17" fmla="*/ 35242 w 36194"/>
                  <a:gd name="connsiteY17" fmla="*/ 50483 h 76200"/>
                  <a:gd name="connsiteX18" fmla="*/ 34290 w 36194"/>
                  <a:gd name="connsiteY18" fmla="*/ 52388 h 76200"/>
                  <a:gd name="connsiteX19" fmla="*/ 36195 w 36194"/>
                  <a:gd name="connsiteY19" fmla="*/ 55245 h 76200"/>
                  <a:gd name="connsiteX20" fmla="*/ 34290 w 36194"/>
                  <a:gd name="connsiteY20" fmla="*/ 57150 h 76200"/>
                  <a:gd name="connsiteX21" fmla="*/ 34290 w 36194"/>
                  <a:gd name="connsiteY21" fmla="*/ 59055 h 76200"/>
                  <a:gd name="connsiteX22" fmla="*/ 33338 w 36194"/>
                  <a:gd name="connsiteY22" fmla="*/ 60960 h 76200"/>
                  <a:gd name="connsiteX23" fmla="*/ 34290 w 36194"/>
                  <a:gd name="connsiteY23" fmla="*/ 62865 h 76200"/>
                  <a:gd name="connsiteX24" fmla="*/ 32385 w 36194"/>
                  <a:gd name="connsiteY24" fmla="*/ 64770 h 76200"/>
                  <a:gd name="connsiteX25" fmla="*/ 32385 w 36194"/>
                  <a:gd name="connsiteY25" fmla="*/ 64770 h 76200"/>
                  <a:gd name="connsiteX26" fmla="*/ 32385 w 36194"/>
                  <a:gd name="connsiteY26" fmla="*/ 64770 h 76200"/>
                  <a:gd name="connsiteX27" fmla="*/ 32385 w 36194"/>
                  <a:gd name="connsiteY27" fmla="*/ 64770 h 76200"/>
                  <a:gd name="connsiteX28" fmla="*/ 32385 w 36194"/>
                  <a:gd name="connsiteY28" fmla="*/ 64770 h 76200"/>
                  <a:gd name="connsiteX29" fmla="*/ 32385 w 36194"/>
                  <a:gd name="connsiteY29" fmla="*/ 64770 h 76200"/>
                  <a:gd name="connsiteX30" fmla="*/ 32385 w 36194"/>
                  <a:gd name="connsiteY30" fmla="*/ 64770 h 76200"/>
                  <a:gd name="connsiteX31" fmla="*/ 32385 w 36194"/>
                  <a:gd name="connsiteY31" fmla="*/ 64770 h 76200"/>
                  <a:gd name="connsiteX32" fmla="*/ 32385 w 36194"/>
                  <a:gd name="connsiteY32" fmla="*/ 64770 h 76200"/>
                  <a:gd name="connsiteX33" fmla="*/ 32385 w 36194"/>
                  <a:gd name="connsiteY33" fmla="*/ 64770 h 76200"/>
                  <a:gd name="connsiteX34" fmla="*/ 32385 w 36194"/>
                  <a:gd name="connsiteY34" fmla="*/ 64770 h 76200"/>
                  <a:gd name="connsiteX35" fmla="*/ 32385 w 36194"/>
                  <a:gd name="connsiteY35" fmla="*/ 64770 h 76200"/>
                  <a:gd name="connsiteX36" fmla="*/ 32385 w 36194"/>
                  <a:gd name="connsiteY36" fmla="*/ 64770 h 76200"/>
                  <a:gd name="connsiteX37" fmla="*/ 32385 w 36194"/>
                  <a:gd name="connsiteY37" fmla="*/ 64770 h 76200"/>
                  <a:gd name="connsiteX38" fmla="*/ 32385 w 36194"/>
                  <a:gd name="connsiteY38" fmla="*/ 64770 h 76200"/>
                  <a:gd name="connsiteX39" fmla="*/ 32385 w 36194"/>
                  <a:gd name="connsiteY39" fmla="*/ 64770 h 76200"/>
                  <a:gd name="connsiteX40" fmla="*/ 32385 w 36194"/>
                  <a:gd name="connsiteY40" fmla="*/ 64770 h 76200"/>
                  <a:gd name="connsiteX41" fmla="*/ 32385 w 36194"/>
                  <a:gd name="connsiteY41" fmla="*/ 64770 h 76200"/>
                  <a:gd name="connsiteX42" fmla="*/ 32385 w 36194"/>
                  <a:gd name="connsiteY42" fmla="*/ 64770 h 76200"/>
                  <a:gd name="connsiteX43" fmla="*/ 32385 w 36194"/>
                  <a:gd name="connsiteY43" fmla="*/ 64770 h 76200"/>
                  <a:gd name="connsiteX44" fmla="*/ 32385 w 36194"/>
                  <a:gd name="connsiteY44" fmla="*/ 64770 h 76200"/>
                  <a:gd name="connsiteX45" fmla="*/ 32385 w 36194"/>
                  <a:gd name="connsiteY45" fmla="*/ 64770 h 76200"/>
                  <a:gd name="connsiteX46" fmla="*/ 32385 w 36194"/>
                  <a:gd name="connsiteY46" fmla="*/ 64770 h 76200"/>
                  <a:gd name="connsiteX47" fmla="*/ 32385 w 36194"/>
                  <a:gd name="connsiteY47" fmla="*/ 64770 h 76200"/>
                  <a:gd name="connsiteX48" fmla="*/ 32385 w 36194"/>
                  <a:gd name="connsiteY48" fmla="*/ 64770 h 76200"/>
                  <a:gd name="connsiteX49" fmla="*/ 32385 w 36194"/>
                  <a:gd name="connsiteY49" fmla="*/ 64770 h 76200"/>
                  <a:gd name="connsiteX50" fmla="*/ 32385 w 36194"/>
                  <a:gd name="connsiteY50" fmla="*/ 64770 h 76200"/>
                  <a:gd name="connsiteX51" fmla="*/ 32385 w 36194"/>
                  <a:gd name="connsiteY51" fmla="*/ 64770 h 76200"/>
                  <a:gd name="connsiteX52" fmla="*/ 32385 w 36194"/>
                  <a:gd name="connsiteY52" fmla="*/ 64770 h 76200"/>
                  <a:gd name="connsiteX53" fmla="*/ 32385 w 36194"/>
                  <a:gd name="connsiteY53" fmla="*/ 64770 h 76200"/>
                  <a:gd name="connsiteX54" fmla="*/ 32385 w 36194"/>
                  <a:gd name="connsiteY54" fmla="*/ 64770 h 76200"/>
                  <a:gd name="connsiteX55" fmla="*/ 32385 w 36194"/>
                  <a:gd name="connsiteY55" fmla="*/ 64770 h 76200"/>
                  <a:gd name="connsiteX56" fmla="*/ 32385 w 36194"/>
                  <a:gd name="connsiteY56" fmla="*/ 64770 h 76200"/>
                  <a:gd name="connsiteX57" fmla="*/ 32385 w 36194"/>
                  <a:gd name="connsiteY57" fmla="*/ 64770 h 76200"/>
                  <a:gd name="connsiteX58" fmla="*/ 32385 w 36194"/>
                  <a:gd name="connsiteY58" fmla="*/ 64770 h 76200"/>
                  <a:gd name="connsiteX59" fmla="*/ 32385 w 36194"/>
                  <a:gd name="connsiteY59" fmla="*/ 64770 h 76200"/>
                  <a:gd name="connsiteX60" fmla="*/ 32385 w 36194"/>
                  <a:gd name="connsiteY60" fmla="*/ 64770 h 76200"/>
                  <a:gd name="connsiteX61" fmla="*/ 32385 w 36194"/>
                  <a:gd name="connsiteY61" fmla="*/ 64770 h 76200"/>
                  <a:gd name="connsiteX62" fmla="*/ 32385 w 36194"/>
                  <a:gd name="connsiteY62" fmla="*/ 64770 h 76200"/>
                  <a:gd name="connsiteX63" fmla="*/ 32385 w 36194"/>
                  <a:gd name="connsiteY63" fmla="*/ 64770 h 76200"/>
                  <a:gd name="connsiteX64" fmla="*/ 32385 w 36194"/>
                  <a:gd name="connsiteY64" fmla="*/ 64770 h 76200"/>
                  <a:gd name="connsiteX65" fmla="*/ 32385 w 36194"/>
                  <a:gd name="connsiteY65" fmla="*/ 64770 h 76200"/>
                  <a:gd name="connsiteX66" fmla="*/ 32385 w 36194"/>
                  <a:gd name="connsiteY66" fmla="*/ 64770 h 76200"/>
                  <a:gd name="connsiteX67" fmla="*/ 32385 w 36194"/>
                  <a:gd name="connsiteY67" fmla="*/ 64770 h 76200"/>
                  <a:gd name="connsiteX68" fmla="*/ 32385 w 36194"/>
                  <a:gd name="connsiteY68" fmla="*/ 64770 h 76200"/>
                  <a:gd name="connsiteX69" fmla="*/ 32385 w 36194"/>
                  <a:gd name="connsiteY69" fmla="*/ 64770 h 76200"/>
                  <a:gd name="connsiteX70" fmla="*/ 32385 w 36194"/>
                  <a:gd name="connsiteY70" fmla="*/ 64770 h 76200"/>
                  <a:gd name="connsiteX71" fmla="*/ 32385 w 36194"/>
                  <a:gd name="connsiteY71" fmla="*/ 64770 h 76200"/>
                  <a:gd name="connsiteX72" fmla="*/ 32385 w 36194"/>
                  <a:gd name="connsiteY72" fmla="*/ 64770 h 76200"/>
                  <a:gd name="connsiteX73" fmla="*/ 32385 w 36194"/>
                  <a:gd name="connsiteY73" fmla="*/ 64770 h 76200"/>
                  <a:gd name="connsiteX74" fmla="*/ 32385 w 36194"/>
                  <a:gd name="connsiteY74" fmla="*/ 64770 h 76200"/>
                  <a:gd name="connsiteX75" fmla="*/ 32385 w 36194"/>
                  <a:gd name="connsiteY75" fmla="*/ 64770 h 76200"/>
                  <a:gd name="connsiteX76" fmla="*/ 32385 w 36194"/>
                  <a:gd name="connsiteY76" fmla="*/ 64770 h 76200"/>
                  <a:gd name="connsiteX77" fmla="*/ 32385 w 36194"/>
                  <a:gd name="connsiteY77" fmla="*/ 64770 h 76200"/>
                  <a:gd name="connsiteX78" fmla="*/ 32385 w 36194"/>
                  <a:gd name="connsiteY78" fmla="*/ 64770 h 76200"/>
                  <a:gd name="connsiteX79" fmla="*/ 32385 w 36194"/>
                  <a:gd name="connsiteY79" fmla="*/ 64770 h 76200"/>
                  <a:gd name="connsiteX80" fmla="*/ 32385 w 36194"/>
                  <a:gd name="connsiteY80" fmla="*/ 64770 h 76200"/>
                  <a:gd name="connsiteX81" fmla="*/ 32385 w 36194"/>
                  <a:gd name="connsiteY81" fmla="*/ 64770 h 76200"/>
                  <a:gd name="connsiteX82" fmla="*/ 32385 w 36194"/>
                  <a:gd name="connsiteY82" fmla="*/ 64770 h 76200"/>
                  <a:gd name="connsiteX83" fmla="*/ 32385 w 36194"/>
                  <a:gd name="connsiteY83" fmla="*/ 64770 h 76200"/>
                  <a:gd name="connsiteX84" fmla="*/ 32385 w 36194"/>
                  <a:gd name="connsiteY84" fmla="*/ 64770 h 76200"/>
                  <a:gd name="connsiteX85" fmla="*/ 32385 w 36194"/>
                  <a:gd name="connsiteY85" fmla="*/ 64770 h 76200"/>
                  <a:gd name="connsiteX86" fmla="*/ 32385 w 36194"/>
                  <a:gd name="connsiteY86" fmla="*/ 64770 h 76200"/>
                  <a:gd name="connsiteX87" fmla="*/ 32385 w 36194"/>
                  <a:gd name="connsiteY87" fmla="*/ 64770 h 76200"/>
                  <a:gd name="connsiteX88" fmla="*/ 32385 w 36194"/>
                  <a:gd name="connsiteY88" fmla="*/ 64770 h 76200"/>
                  <a:gd name="connsiteX89" fmla="*/ 32385 w 36194"/>
                  <a:gd name="connsiteY89" fmla="*/ 64770 h 76200"/>
                  <a:gd name="connsiteX90" fmla="*/ 32385 w 36194"/>
                  <a:gd name="connsiteY90" fmla="*/ 64770 h 76200"/>
                  <a:gd name="connsiteX91" fmla="*/ 32385 w 36194"/>
                  <a:gd name="connsiteY91" fmla="*/ 64770 h 76200"/>
                  <a:gd name="connsiteX92" fmla="*/ 32385 w 36194"/>
                  <a:gd name="connsiteY92" fmla="*/ 64770 h 76200"/>
                  <a:gd name="connsiteX93" fmla="*/ 32385 w 36194"/>
                  <a:gd name="connsiteY93" fmla="*/ 64770 h 76200"/>
                  <a:gd name="connsiteX94" fmla="*/ 32385 w 36194"/>
                  <a:gd name="connsiteY94" fmla="*/ 64770 h 76200"/>
                  <a:gd name="connsiteX95" fmla="*/ 32385 w 36194"/>
                  <a:gd name="connsiteY95" fmla="*/ 64770 h 76200"/>
                  <a:gd name="connsiteX96" fmla="*/ 32385 w 36194"/>
                  <a:gd name="connsiteY96" fmla="*/ 64770 h 76200"/>
                  <a:gd name="connsiteX97" fmla="*/ 32385 w 36194"/>
                  <a:gd name="connsiteY97" fmla="*/ 64770 h 76200"/>
                  <a:gd name="connsiteX98" fmla="*/ 32385 w 36194"/>
                  <a:gd name="connsiteY98" fmla="*/ 64770 h 76200"/>
                  <a:gd name="connsiteX99" fmla="*/ 32385 w 36194"/>
                  <a:gd name="connsiteY99" fmla="*/ 64770 h 76200"/>
                  <a:gd name="connsiteX100" fmla="*/ 32385 w 36194"/>
                  <a:gd name="connsiteY100" fmla="*/ 64770 h 76200"/>
                  <a:gd name="connsiteX101" fmla="*/ 32385 w 36194"/>
                  <a:gd name="connsiteY101" fmla="*/ 64770 h 76200"/>
                  <a:gd name="connsiteX102" fmla="*/ 32385 w 36194"/>
                  <a:gd name="connsiteY102" fmla="*/ 64770 h 76200"/>
                  <a:gd name="connsiteX103" fmla="*/ 32385 w 36194"/>
                  <a:gd name="connsiteY103" fmla="*/ 64770 h 76200"/>
                  <a:gd name="connsiteX104" fmla="*/ 32385 w 36194"/>
                  <a:gd name="connsiteY104" fmla="*/ 64770 h 76200"/>
                  <a:gd name="connsiteX105" fmla="*/ 32385 w 36194"/>
                  <a:gd name="connsiteY105" fmla="*/ 64770 h 76200"/>
                  <a:gd name="connsiteX106" fmla="*/ 32385 w 36194"/>
                  <a:gd name="connsiteY106" fmla="*/ 64770 h 76200"/>
                  <a:gd name="connsiteX107" fmla="*/ 32385 w 36194"/>
                  <a:gd name="connsiteY107" fmla="*/ 64770 h 76200"/>
                  <a:gd name="connsiteX108" fmla="*/ 32385 w 36194"/>
                  <a:gd name="connsiteY108" fmla="*/ 64770 h 76200"/>
                  <a:gd name="connsiteX109" fmla="*/ 31432 w 36194"/>
                  <a:gd name="connsiteY109" fmla="*/ 66675 h 76200"/>
                  <a:gd name="connsiteX110" fmla="*/ 31432 w 36194"/>
                  <a:gd name="connsiteY110" fmla="*/ 66675 h 76200"/>
                  <a:gd name="connsiteX111" fmla="*/ 29528 w 36194"/>
                  <a:gd name="connsiteY111" fmla="*/ 68580 h 76200"/>
                  <a:gd name="connsiteX112" fmla="*/ 29528 w 36194"/>
                  <a:gd name="connsiteY112" fmla="*/ 68580 h 76200"/>
                  <a:gd name="connsiteX113" fmla="*/ 26670 w 36194"/>
                  <a:gd name="connsiteY113" fmla="*/ 70485 h 76200"/>
                  <a:gd name="connsiteX114" fmla="*/ 26670 w 36194"/>
                  <a:gd name="connsiteY114" fmla="*/ 70485 h 76200"/>
                  <a:gd name="connsiteX115" fmla="*/ 23813 w 36194"/>
                  <a:gd name="connsiteY115" fmla="*/ 72390 h 76200"/>
                  <a:gd name="connsiteX116" fmla="*/ 22860 w 36194"/>
                  <a:gd name="connsiteY116" fmla="*/ 72390 h 76200"/>
                  <a:gd name="connsiteX117" fmla="*/ 20003 w 36194"/>
                  <a:gd name="connsiteY117" fmla="*/ 74295 h 76200"/>
                  <a:gd name="connsiteX118" fmla="*/ 18097 w 36194"/>
                  <a:gd name="connsiteY118" fmla="*/ 73342 h 76200"/>
                  <a:gd name="connsiteX119" fmla="*/ 9525 w 36194"/>
                  <a:gd name="connsiteY119" fmla="*/ 76200 h 76200"/>
                  <a:gd name="connsiteX120" fmla="*/ 2857 w 36194"/>
                  <a:gd name="connsiteY120" fmla="*/ 73342 h 76200"/>
                  <a:gd name="connsiteX121" fmla="*/ 2857 w 36194"/>
                  <a:gd name="connsiteY121" fmla="*/ 73342 h 76200"/>
                  <a:gd name="connsiteX122" fmla="*/ 953 w 36194"/>
                  <a:gd name="connsiteY122" fmla="*/ 71438 h 76200"/>
                  <a:gd name="connsiteX123" fmla="*/ 953 w 36194"/>
                  <a:gd name="connsiteY123" fmla="*/ 69533 h 76200"/>
                  <a:gd name="connsiteX124" fmla="*/ 953 w 36194"/>
                  <a:gd name="connsiteY124" fmla="*/ 68580 h 76200"/>
                  <a:gd name="connsiteX125" fmla="*/ 1905 w 36194"/>
                  <a:gd name="connsiteY125" fmla="*/ 66675 h 76200"/>
                  <a:gd name="connsiteX126" fmla="*/ 1905 w 36194"/>
                  <a:gd name="connsiteY126" fmla="*/ 65723 h 76200"/>
                  <a:gd name="connsiteX127" fmla="*/ 953 w 36194"/>
                  <a:gd name="connsiteY127" fmla="*/ 64770 h 76200"/>
                  <a:gd name="connsiteX128" fmla="*/ 953 w 36194"/>
                  <a:gd name="connsiteY128" fmla="*/ 62865 h 76200"/>
                  <a:gd name="connsiteX129" fmla="*/ 953 w 36194"/>
                  <a:gd name="connsiteY129" fmla="*/ 61913 h 76200"/>
                  <a:gd name="connsiteX130" fmla="*/ 0 w 36194"/>
                  <a:gd name="connsiteY130" fmla="*/ 60960 h 76200"/>
                  <a:gd name="connsiteX131" fmla="*/ 953 w 36194"/>
                  <a:gd name="connsiteY131" fmla="*/ 59055 h 76200"/>
                  <a:gd name="connsiteX132" fmla="*/ 953 w 36194"/>
                  <a:gd name="connsiteY132" fmla="*/ 59055 h 76200"/>
                  <a:gd name="connsiteX133" fmla="*/ 0 w 36194"/>
                  <a:gd name="connsiteY133" fmla="*/ 57150 h 76200"/>
                  <a:gd name="connsiteX134" fmla="*/ 953 w 36194"/>
                  <a:gd name="connsiteY134" fmla="*/ 54292 h 76200"/>
                  <a:gd name="connsiteX135" fmla="*/ 953 w 36194"/>
                  <a:gd name="connsiteY135" fmla="*/ 54292 h 76200"/>
                  <a:gd name="connsiteX136" fmla="*/ 953 w 36194"/>
                  <a:gd name="connsiteY136" fmla="*/ 54292 h 76200"/>
                  <a:gd name="connsiteX137" fmla="*/ 0 w 36194"/>
                  <a:gd name="connsiteY137" fmla="*/ 52388 h 76200"/>
                  <a:gd name="connsiteX138" fmla="*/ 1905 w 36194"/>
                  <a:gd name="connsiteY138" fmla="*/ 50483 h 76200"/>
                  <a:gd name="connsiteX139" fmla="*/ 1905 w 36194"/>
                  <a:gd name="connsiteY139" fmla="*/ 50483 h 76200"/>
                  <a:gd name="connsiteX140" fmla="*/ 0 w 36194"/>
                  <a:gd name="connsiteY140" fmla="*/ 48578 h 76200"/>
                  <a:gd name="connsiteX141" fmla="*/ 1905 w 36194"/>
                  <a:gd name="connsiteY141" fmla="*/ 46673 h 76200"/>
                  <a:gd name="connsiteX142" fmla="*/ 1905 w 36194"/>
                  <a:gd name="connsiteY142" fmla="*/ 46673 h 76200"/>
                  <a:gd name="connsiteX143" fmla="*/ 1905 w 36194"/>
                  <a:gd name="connsiteY143" fmla="*/ 46673 h 76200"/>
                  <a:gd name="connsiteX144" fmla="*/ 0 w 36194"/>
                  <a:gd name="connsiteY144" fmla="*/ 44767 h 76200"/>
                  <a:gd name="connsiteX145" fmla="*/ 1905 w 36194"/>
                  <a:gd name="connsiteY145" fmla="*/ 42863 h 76200"/>
                  <a:gd name="connsiteX146" fmla="*/ 1905 w 36194"/>
                  <a:gd name="connsiteY146" fmla="*/ 42863 h 76200"/>
                  <a:gd name="connsiteX147" fmla="*/ 1905 w 36194"/>
                  <a:gd name="connsiteY147" fmla="*/ 41910 h 76200"/>
                  <a:gd name="connsiteX148" fmla="*/ 953 w 36194"/>
                  <a:gd name="connsiteY148" fmla="*/ 40005 h 76200"/>
                  <a:gd name="connsiteX149" fmla="*/ 1905 w 36194"/>
                  <a:gd name="connsiteY149" fmla="*/ 38100 h 76200"/>
                  <a:gd name="connsiteX150" fmla="*/ 1905 w 36194"/>
                  <a:gd name="connsiteY150" fmla="*/ 38100 h 76200"/>
                  <a:gd name="connsiteX151" fmla="*/ 0 w 36194"/>
                  <a:gd name="connsiteY151" fmla="*/ 36195 h 76200"/>
                  <a:gd name="connsiteX152" fmla="*/ 1905 w 36194"/>
                  <a:gd name="connsiteY152" fmla="*/ 34290 h 76200"/>
                  <a:gd name="connsiteX153" fmla="*/ 2857 w 36194"/>
                  <a:gd name="connsiteY153" fmla="*/ 34290 h 76200"/>
                  <a:gd name="connsiteX154" fmla="*/ 3810 w 36194"/>
                  <a:gd name="connsiteY154" fmla="*/ 34290 h 76200"/>
                  <a:gd name="connsiteX155" fmla="*/ 3810 w 36194"/>
                  <a:gd name="connsiteY155" fmla="*/ 33338 h 76200"/>
                  <a:gd name="connsiteX156" fmla="*/ 2857 w 36194"/>
                  <a:gd name="connsiteY156" fmla="*/ 31433 h 76200"/>
                  <a:gd name="connsiteX157" fmla="*/ 4763 w 36194"/>
                  <a:gd name="connsiteY157" fmla="*/ 29528 h 76200"/>
                  <a:gd name="connsiteX158" fmla="*/ 4763 w 36194"/>
                  <a:gd name="connsiteY158" fmla="*/ 28575 h 76200"/>
                  <a:gd name="connsiteX159" fmla="*/ 3810 w 36194"/>
                  <a:gd name="connsiteY159" fmla="*/ 26670 h 76200"/>
                  <a:gd name="connsiteX160" fmla="*/ 5715 w 36194"/>
                  <a:gd name="connsiteY160" fmla="*/ 24765 h 76200"/>
                  <a:gd name="connsiteX161" fmla="*/ 6667 w 36194"/>
                  <a:gd name="connsiteY161" fmla="*/ 20003 h 76200"/>
                  <a:gd name="connsiteX162" fmla="*/ 5715 w 36194"/>
                  <a:gd name="connsiteY162" fmla="*/ 18098 h 76200"/>
                  <a:gd name="connsiteX163" fmla="*/ 7620 w 36194"/>
                  <a:gd name="connsiteY163" fmla="*/ 16192 h 76200"/>
                  <a:gd name="connsiteX164" fmla="*/ 7620 w 36194"/>
                  <a:gd name="connsiteY164" fmla="*/ 16192 h 76200"/>
                  <a:gd name="connsiteX165" fmla="*/ 7620 w 36194"/>
                  <a:gd name="connsiteY165" fmla="*/ 15240 h 76200"/>
                  <a:gd name="connsiteX166" fmla="*/ 8572 w 36194"/>
                  <a:gd name="connsiteY166" fmla="*/ 9525 h 76200"/>
                  <a:gd name="connsiteX167" fmla="*/ 13335 w 36194"/>
                  <a:gd name="connsiteY167" fmla="*/ 3810 h 76200"/>
                  <a:gd name="connsiteX168" fmla="*/ 18097 w 36194"/>
                  <a:gd name="connsiteY168" fmla="*/ 0 h 76200"/>
                  <a:gd name="connsiteX169" fmla="*/ 20003 w 36194"/>
                  <a:gd name="connsiteY169" fmla="*/ 953 h 76200"/>
                  <a:gd name="connsiteX170" fmla="*/ 20955 w 36194"/>
                  <a:gd name="connsiteY170" fmla="*/ 0 h 76200"/>
                  <a:gd name="connsiteX171" fmla="*/ 21907 w 36194"/>
                  <a:gd name="connsiteY171" fmla="*/ 1905 h 76200"/>
                  <a:gd name="connsiteX172" fmla="*/ 21907 w 36194"/>
                  <a:gd name="connsiteY172" fmla="*/ 1905 h 76200"/>
                  <a:gd name="connsiteX173" fmla="*/ 22860 w 36194"/>
                  <a:gd name="connsiteY173" fmla="*/ 4763 h 76200"/>
                  <a:gd name="connsiteX174" fmla="*/ 22860 w 36194"/>
                  <a:gd name="connsiteY174" fmla="*/ 5715 h 76200"/>
                  <a:gd name="connsiteX175" fmla="*/ 22860 w 36194"/>
                  <a:gd name="connsiteY175" fmla="*/ 5715 h 76200"/>
                  <a:gd name="connsiteX176" fmla="*/ 23813 w 36194"/>
                  <a:gd name="connsiteY176" fmla="*/ 8573 h 76200"/>
                  <a:gd name="connsiteX177" fmla="*/ 23813 w 36194"/>
                  <a:gd name="connsiteY177" fmla="*/ 9525 h 76200"/>
                  <a:gd name="connsiteX178" fmla="*/ 23813 w 36194"/>
                  <a:gd name="connsiteY178" fmla="*/ 9525 h 76200"/>
                  <a:gd name="connsiteX179" fmla="*/ 26670 w 36194"/>
                  <a:gd name="connsiteY179" fmla="*/ 13335 h 76200"/>
                  <a:gd name="connsiteX180" fmla="*/ 26670 w 36194"/>
                  <a:gd name="connsiteY180" fmla="*/ 14288 h 76200"/>
                  <a:gd name="connsiteX181" fmla="*/ 32385 w 36194"/>
                  <a:gd name="connsiteY181" fmla="*/ 17145 h 76200"/>
                  <a:gd name="connsiteX182" fmla="*/ 32385 w 36194"/>
                  <a:gd name="connsiteY182" fmla="*/ 17145 h 76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36194" h="76200">
                    <a:moveTo>
                      <a:pt x="32385" y="17145"/>
                    </a:moveTo>
                    <a:cubicBezTo>
                      <a:pt x="32385" y="18098"/>
                      <a:pt x="33338" y="19050"/>
                      <a:pt x="33338" y="20003"/>
                    </a:cubicBezTo>
                    <a:cubicBezTo>
                      <a:pt x="33338" y="20955"/>
                      <a:pt x="33338" y="20955"/>
                      <a:pt x="32385" y="21908"/>
                    </a:cubicBezTo>
                    <a:lnTo>
                      <a:pt x="32385" y="21908"/>
                    </a:lnTo>
                    <a:cubicBezTo>
                      <a:pt x="33338" y="22860"/>
                      <a:pt x="34290" y="23813"/>
                      <a:pt x="34290" y="25717"/>
                    </a:cubicBezTo>
                    <a:cubicBezTo>
                      <a:pt x="34290" y="26670"/>
                      <a:pt x="34290" y="26670"/>
                      <a:pt x="33338" y="27623"/>
                    </a:cubicBezTo>
                    <a:cubicBezTo>
                      <a:pt x="34290" y="28575"/>
                      <a:pt x="34290" y="29528"/>
                      <a:pt x="34290" y="30480"/>
                    </a:cubicBezTo>
                    <a:cubicBezTo>
                      <a:pt x="34290" y="31433"/>
                      <a:pt x="34290" y="31433"/>
                      <a:pt x="33338" y="32385"/>
                    </a:cubicBezTo>
                    <a:cubicBezTo>
                      <a:pt x="34290" y="33338"/>
                      <a:pt x="34290" y="34290"/>
                      <a:pt x="34290" y="35242"/>
                    </a:cubicBezTo>
                    <a:cubicBezTo>
                      <a:pt x="34290" y="36195"/>
                      <a:pt x="34290" y="36195"/>
                      <a:pt x="33338" y="37148"/>
                    </a:cubicBezTo>
                    <a:cubicBezTo>
                      <a:pt x="34290" y="38100"/>
                      <a:pt x="34290" y="39053"/>
                      <a:pt x="34290" y="40005"/>
                    </a:cubicBezTo>
                    <a:cubicBezTo>
                      <a:pt x="34290" y="40958"/>
                      <a:pt x="34290" y="41910"/>
                      <a:pt x="33338" y="41910"/>
                    </a:cubicBezTo>
                    <a:lnTo>
                      <a:pt x="33338" y="41910"/>
                    </a:lnTo>
                    <a:cubicBezTo>
                      <a:pt x="34290" y="42863"/>
                      <a:pt x="34290" y="43815"/>
                      <a:pt x="34290" y="44767"/>
                    </a:cubicBezTo>
                    <a:cubicBezTo>
                      <a:pt x="34290" y="44767"/>
                      <a:pt x="34290" y="45720"/>
                      <a:pt x="34290" y="45720"/>
                    </a:cubicBezTo>
                    <a:cubicBezTo>
                      <a:pt x="35242" y="46673"/>
                      <a:pt x="35242" y="47625"/>
                      <a:pt x="35242" y="48578"/>
                    </a:cubicBezTo>
                    <a:cubicBezTo>
                      <a:pt x="35242" y="48578"/>
                      <a:pt x="35242" y="48578"/>
                      <a:pt x="35242" y="49530"/>
                    </a:cubicBezTo>
                    <a:cubicBezTo>
                      <a:pt x="35242" y="49530"/>
                      <a:pt x="35242" y="50483"/>
                      <a:pt x="35242" y="50483"/>
                    </a:cubicBezTo>
                    <a:cubicBezTo>
                      <a:pt x="35242" y="51435"/>
                      <a:pt x="35242" y="51435"/>
                      <a:pt x="34290" y="52388"/>
                    </a:cubicBezTo>
                    <a:cubicBezTo>
                      <a:pt x="35242" y="52388"/>
                      <a:pt x="36195" y="53340"/>
                      <a:pt x="36195" y="55245"/>
                    </a:cubicBezTo>
                    <a:cubicBezTo>
                      <a:pt x="36195" y="56198"/>
                      <a:pt x="35242" y="57150"/>
                      <a:pt x="34290" y="57150"/>
                    </a:cubicBezTo>
                    <a:cubicBezTo>
                      <a:pt x="34290" y="57150"/>
                      <a:pt x="34290" y="58103"/>
                      <a:pt x="34290" y="59055"/>
                    </a:cubicBezTo>
                    <a:cubicBezTo>
                      <a:pt x="34290" y="60008"/>
                      <a:pt x="34290" y="60008"/>
                      <a:pt x="33338" y="60960"/>
                    </a:cubicBezTo>
                    <a:cubicBezTo>
                      <a:pt x="34290" y="61913"/>
                      <a:pt x="34290" y="61913"/>
                      <a:pt x="34290" y="62865"/>
                    </a:cubicBezTo>
                    <a:cubicBezTo>
                      <a:pt x="34290" y="63817"/>
                      <a:pt x="33338" y="64770"/>
                      <a:pt x="32385" y="64770"/>
                    </a:cubicBez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cubicBezTo>
                      <a:pt x="32385" y="65723"/>
                      <a:pt x="31432" y="66675"/>
                      <a:pt x="31432" y="66675"/>
                    </a:cubicBezTo>
                    <a:cubicBezTo>
                      <a:pt x="31432" y="66675"/>
                      <a:pt x="31432" y="66675"/>
                      <a:pt x="31432" y="66675"/>
                    </a:cubicBezTo>
                    <a:cubicBezTo>
                      <a:pt x="31432" y="67628"/>
                      <a:pt x="30480" y="68580"/>
                      <a:pt x="29528" y="68580"/>
                    </a:cubicBezTo>
                    <a:cubicBezTo>
                      <a:pt x="29528" y="68580"/>
                      <a:pt x="29528" y="68580"/>
                      <a:pt x="29528" y="68580"/>
                    </a:cubicBezTo>
                    <a:cubicBezTo>
                      <a:pt x="29528" y="69533"/>
                      <a:pt x="28575" y="70485"/>
                      <a:pt x="26670" y="70485"/>
                    </a:cubicBezTo>
                    <a:lnTo>
                      <a:pt x="26670" y="70485"/>
                    </a:lnTo>
                    <a:cubicBezTo>
                      <a:pt x="26670" y="71438"/>
                      <a:pt x="25717" y="72390"/>
                      <a:pt x="23813" y="72390"/>
                    </a:cubicBezTo>
                    <a:cubicBezTo>
                      <a:pt x="23813" y="72390"/>
                      <a:pt x="22860" y="72390"/>
                      <a:pt x="22860" y="72390"/>
                    </a:cubicBezTo>
                    <a:cubicBezTo>
                      <a:pt x="22860" y="73342"/>
                      <a:pt x="21907" y="74295"/>
                      <a:pt x="20003" y="74295"/>
                    </a:cubicBezTo>
                    <a:cubicBezTo>
                      <a:pt x="19050" y="74295"/>
                      <a:pt x="19050" y="74295"/>
                      <a:pt x="18097" y="73342"/>
                    </a:cubicBezTo>
                    <a:cubicBezTo>
                      <a:pt x="15240" y="74295"/>
                      <a:pt x="13335" y="76200"/>
                      <a:pt x="9525" y="76200"/>
                    </a:cubicBezTo>
                    <a:cubicBezTo>
                      <a:pt x="7620" y="76200"/>
                      <a:pt x="4763" y="74295"/>
                      <a:pt x="2857" y="73342"/>
                    </a:cubicBezTo>
                    <a:lnTo>
                      <a:pt x="2857" y="73342"/>
                    </a:lnTo>
                    <a:cubicBezTo>
                      <a:pt x="1905" y="73342"/>
                      <a:pt x="953" y="73342"/>
                      <a:pt x="953" y="71438"/>
                    </a:cubicBezTo>
                    <a:cubicBezTo>
                      <a:pt x="953" y="70485"/>
                      <a:pt x="953" y="69533"/>
                      <a:pt x="953" y="69533"/>
                    </a:cubicBezTo>
                    <a:cubicBezTo>
                      <a:pt x="953" y="69533"/>
                      <a:pt x="953" y="69533"/>
                      <a:pt x="953" y="68580"/>
                    </a:cubicBezTo>
                    <a:cubicBezTo>
                      <a:pt x="953" y="67628"/>
                      <a:pt x="953" y="66675"/>
                      <a:pt x="1905" y="66675"/>
                    </a:cubicBezTo>
                    <a:cubicBezTo>
                      <a:pt x="1905" y="66675"/>
                      <a:pt x="1905" y="65723"/>
                      <a:pt x="1905" y="65723"/>
                    </a:cubicBezTo>
                    <a:cubicBezTo>
                      <a:pt x="1905" y="65723"/>
                      <a:pt x="953" y="64770"/>
                      <a:pt x="953" y="64770"/>
                    </a:cubicBezTo>
                    <a:cubicBezTo>
                      <a:pt x="953" y="63817"/>
                      <a:pt x="953" y="62865"/>
                      <a:pt x="953" y="62865"/>
                    </a:cubicBezTo>
                    <a:lnTo>
                      <a:pt x="953" y="61913"/>
                    </a:lnTo>
                    <a:cubicBezTo>
                      <a:pt x="953" y="61913"/>
                      <a:pt x="0" y="60960"/>
                      <a:pt x="0" y="60960"/>
                    </a:cubicBezTo>
                    <a:cubicBezTo>
                      <a:pt x="0" y="60008"/>
                      <a:pt x="0" y="59055"/>
                      <a:pt x="953" y="59055"/>
                    </a:cubicBezTo>
                    <a:lnTo>
                      <a:pt x="953" y="59055"/>
                    </a:lnTo>
                    <a:cubicBezTo>
                      <a:pt x="0" y="59055"/>
                      <a:pt x="0" y="58103"/>
                      <a:pt x="0" y="57150"/>
                    </a:cubicBezTo>
                    <a:cubicBezTo>
                      <a:pt x="0" y="56198"/>
                      <a:pt x="0" y="55245"/>
                      <a:pt x="953" y="54292"/>
                    </a:cubicBezTo>
                    <a:cubicBezTo>
                      <a:pt x="953" y="54292"/>
                      <a:pt x="953" y="54292"/>
                      <a:pt x="953" y="54292"/>
                    </a:cubicBezTo>
                    <a:lnTo>
                      <a:pt x="953" y="54292"/>
                    </a:lnTo>
                    <a:cubicBezTo>
                      <a:pt x="0" y="54292"/>
                      <a:pt x="0" y="53340"/>
                      <a:pt x="0" y="52388"/>
                    </a:cubicBezTo>
                    <a:cubicBezTo>
                      <a:pt x="0" y="51435"/>
                      <a:pt x="953" y="50483"/>
                      <a:pt x="1905" y="50483"/>
                    </a:cubicBezTo>
                    <a:lnTo>
                      <a:pt x="1905" y="50483"/>
                    </a:lnTo>
                    <a:cubicBezTo>
                      <a:pt x="953" y="50483"/>
                      <a:pt x="0" y="49530"/>
                      <a:pt x="0" y="48578"/>
                    </a:cubicBezTo>
                    <a:cubicBezTo>
                      <a:pt x="0" y="47625"/>
                      <a:pt x="953" y="46673"/>
                      <a:pt x="1905" y="46673"/>
                    </a:cubicBezTo>
                    <a:cubicBezTo>
                      <a:pt x="1905" y="46673"/>
                      <a:pt x="1905" y="46673"/>
                      <a:pt x="1905" y="46673"/>
                    </a:cubicBezTo>
                    <a:lnTo>
                      <a:pt x="1905" y="46673"/>
                    </a:lnTo>
                    <a:cubicBezTo>
                      <a:pt x="953" y="46673"/>
                      <a:pt x="0" y="45720"/>
                      <a:pt x="0" y="44767"/>
                    </a:cubicBezTo>
                    <a:cubicBezTo>
                      <a:pt x="0" y="43815"/>
                      <a:pt x="953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lnTo>
                      <a:pt x="1905" y="41910"/>
                    </a:lnTo>
                    <a:cubicBezTo>
                      <a:pt x="1905" y="41910"/>
                      <a:pt x="953" y="40958"/>
                      <a:pt x="953" y="40005"/>
                    </a:cubicBezTo>
                    <a:cubicBezTo>
                      <a:pt x="953" y="39053"/>
                      <a:pt x="953" y="38100"/>
                      <a:pt x="1905" y="38100"/>
                    </a:cubicBezTo>
                    <a:lnTo>
                      <a:pt x="1905" y="38100"/>
                    </a:lnTo>
                    <a:cubicBezTo>
                      <a:pt x="953" y="38100"/>
                      <a:pt x="0" y="37148"/>
                      <a:pt x="0" y="36195"/>
                    </a:cubicBezTo>
                    <a:cubicBezTo>
                      <a:pt x="0" y="35242"/>
                      <a:pt x="953" y="34290"/>
                      <a:pt x="1905" y="34290"/>
                    </a:cubicBezTo>
                    <a:cubicBezTo>
                      <a:pt x="1905" y="34290"/>
                      <a:pt x="1905" y="34290"/>
                      <a:pt x="2857" y="34290"/>
                    </a:cubicBezTo>
                    <a:cubicBezTo>
                      <a:pt x="2857" y="34290"/>
                      <a:pt x="2857" y="34290"/>
                      <a:pt x="3810" y="34290"/>
                    </a:cubicBezTo>
                    <a:lnTo>
                      <a:pt x="3810" y="33338"/>
                    </a:lnTo>
                    <a:cubicBezTo>
                      <a:pt x="2857" y="33338"/>
                      <a:pt x="2857" y="32385"/>
                      <a:pt x="2857" y="31433"/>
                    </a:cubicBezTo>
                    <a:cubicBezTo>
                      <a:pt x="2857" y="30480"/>
                      <a:pt x="3810" y="29528"/>
                      <a:pt x="4763" y="29528"/>
                    </a:cubicBezTo>
                    <a:lnTo>
                      <a:pt x="4763" y="28575"/>
                    </a:lnTo>
                    <a:cubicBezTo>
                      <a:pt x="4763" y="28575"/>
                      <a:pt x="3810" y="27623"/>
                      <a:pt x="3810" y="26670"/>
                    </a:cubicBezTo>
                    <a:cubicBezTo>
                      <a:pt x="3810" y="25717"/>
                      <a:pt x="4763" y="24765"/>
                      <a:pt x="5715" y="24765"/>
                    </a:cubicBezTo>
                    <a:cubicBezTo>
                      <a:pt x="5715" y="22860"/>
                      <a:pt x="6667" y="21908"/>
                      <a:pt x="6667" y="20003"/>
                    </a:cubicBezTo>
                    <a:cubicBezTo>
                      <a:pt x="5715" y="20003"/>
                      <a:pt x="5715" y="19050"/>
                      <a:pt x="5715" y="18098"/>
                    </a:cubicBezTo>
                    <a:cubicBezTo>
                      <a:pt x="5715" y="17145"/>
                      <a:pt x="6667" y="16192"/>
                      <a:pt x="7620" y="16192"/>
                    </a:cubicBezTo>
                    <a:lnTo>
                      <a:pt x="7620" y="16192"/>
                    </a:lnTo>
                    <a:lnTo>
                      <a:pt x="7620" y="15240"/>
                    </a:lnTo>
                    <a:cubicBezTo>
                      <a:pt x="7620" y="13335"/>
                      <a:pt x="7620" y="11430"/>
                      <a:pt x="8572" y="9525"/>
                    </a:cubicBezTo>
                    <a:cubicBezTo>
                      <a:pt x="9525" y="6667"/>
                      <a:pt x="11430" y="4763"/>
                      <a:pt x="13335" y="3810"/>
                    </a:cubicBezTo>
                    <a:cubicBezTo>
                      <a:pt x="15240" y="953"/>
                      <a:pt x="16192" y="0"/>
                      <a:pt x="18097" y="0"/>
                    </a:cubicBezTo>
                    <a:cubicBezTo>
                      <a:pt x="19050" y="0"/>
                      <a:pt x="19050" y="0"/>
                      <a:pt x="20003" y="953"/>
                    </a:cubicBezTo>
                    <a:cubicBezTo>
                      <a:pt x="20003" y="0"/>
                      <a:pt x="20955" y="0"/>
                      <a:pt x="20955" y="0"/>
                    </a:cubicBezTo>
                    <a:cubicBezTo>
                      <a:pt x="21907" y="0"/>
                      <a:pt x="21907" y="953"/>
                      <a:pt x="21907" y="1905"/>
                    </a:cubicBezTo>
                    <a:cubicBezTo>
                      <a:pt x="21907" y="1905"/>
                      <a:pt x="21907" y="1905"/>
                      <a:pt x="21907" y="1905"/>
                    </a:cubicBezTo>
                    <a:cubicBezTo>
                      <a:pt x="22860" y="1905"/>
                      <a:pt x="22860" y="2858"/>
                      <a:pt x="22860" y="4763"/>
                    </a:cubicBezTo>
                    <a:cubicBezTo>
                      <a:pt x="22860" y="4763"/>
                      <a:pt x="22860" y="5715"/>
                      <a:pt x="22860" y="5715"/>
                    </a:cubicBezTo>
                    <a:lnTo>
                      <a:pt x="22860" y="5715"/>
                    </a:lnTo>
                    <a:cubicBezTo>
                      <a:pt x="23813" y="5715"/>
                      <a:pt x="23813" y="6667"/>
                      <a:pt x="23813" y="8573"/>
                    </a:cubicBezTo>
                    <a:cubicBezTo>
                      <a:pt x="23813" y="9525"/>
                      <a:pt x="23813" y="9525"/>
                      <a:pt x="23813" y="9525"/>
                    </a:cubicBezTo>
                    <a:lnTo>
                      <a:pt x="23813" y="9525"/>
                    </a:lnTo>
                    <a:cubicBezTo>
                      <a:pt x="25717" y="9525"/>
                      <a:pt x="26670" y="11430"/>
                      <a:pt x="26670" y="13335"/>
                    </a:cubicBezTo>
                    <a:cubicBezTo>
                      <a:pt x="26670" y="13335"/>
                      <a:pt x="26670" y="14288"/>
                      <a:pt x="26670" y="14288"/>
                    </a:cubicBezTo>
                    <a:cubicBezTo>
                      <a:pt x="32385" y="14288"/>
                      <a:pt x="32385" y="15240"/>
                      <a:pt x="32385" y="17145"/>
                    </a:cubicBezTo>
                    <a:cubicBezTo>
                      <a:pt x="32385" y="17145"/>
                      <a:pt x="32385" y="17145"/>
                      <a:pt x="32385" y="17145"/>
                    </a:cubicBezTo>
                    <a:close/>
                  </a:path>
                </a:pathLst>
              </a:custGeom>
              <a:solidFill>
                <a:srgbClr val="56904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78" name="Freeform: Shape 577">
                <a:extLst>
                  <a:ext uri="{FF2B5EF4-FFF2-40B4-BE49-F238E27FC236}">
                    <a16:creationId xmlns:a16="http://schemas.microsoft.com/office/drawing/2014/main" id="{04AD31D6-60A8-47A7-ABBD-FF1BDD9E3147}"/>
                  </a:ext>
                </a:extLst>
              </p:cNvPr>
              <p:cNvSpPr/>
              <p:nvPr/>
            </p:nvSpPr>
            <p:spPr>
              <a:xfrm>
                <a:off x="6447471" y="3486150"/>
                <a:ext cx="27622" cy="54292"/>
              </a:xfrm>
              <a:custGeom>
                <a:avLst/>
                <a:gdLst>
                  <a:gd name="connsiteX0" fmla="*/ 20003 w 27622"/>
                  <a:gd name="connsiteY0" fmla="*/ 6667 h 54292"/>
                  <a:gd name="connsiteX1" fmla="*/ 20003 w 27622"/>
                  <a:gd name="connsiteY1" fmla="*/ 6667 h 54292"/>
                  <a:gd name="connsiteX2" fmla="*/ 20003 w 27622"/>
                  <a:gd name="connsiteY2" fmla="*/ 7620 h 54292"/>
                  <a:gd name="connsiteX3" fmla="*/ 20003 w 27622"/>
                  <a:gd name="connsiteY3" fmla="*/ 7620 h 54292"/>
                  <a:gd name="connsiteX4" fmla="*/ 20955 w 27622"/>
                  <a:gd name="connsiteY4" fmla="*/ 9525 h 54292"/>
                  <a:gd name="connsiteX5" fmla="*/ 20955 w 27622"/>
                  <a:gd name="connsiteY5" fmla="*/ 10478 h 54292"/>
                  <a:gd name="connsiteX6" fmla="*/ 20955 w 27622"/>
                  <a:gd name="connsiteY6" fmla="*/ 10478 h 54292"/>
                  <a:gd name="connsiteX7" fmla="*/ 22860 w 27622"/>
                  <a:gd name="connsiteY7" fmla="*/ 13335 h 54292"/>
                  <a:gd name="connsiteX8" fmla="*/ 22860 w 27622"/>
                  <a:gd name="connsiteY8" fmla="*/ 14288 h 54292"/>
                  <a:gd name="connsiteX9" fmla="*/ 23813 w 27622"/>
                  <a:gd name="connsiteY9" fmla="*/ 16192 h 54292"/>
                  <a:gd name="connsiteX10" fmla="*/ 25718 w 27622"/>
                  <a:gd name="connsiteY10" fmla="*/ 19050 h 54292"/>
                  <a:gd name="connsiteX11" fmla="*/ 24765 w 27622"/>
                  <a:gd name="connsiteY11" fmla="*/ 20955 h 54292"/>
                  <a:gd name="connsiteX12" fmla="*/ 24765 w 27622"/>
                  <a:gd name="connsiteY12" fmla="*/ 22860 h 54292"/>
                  <a:gd name="connsiteX13" fmla="*/ 23813 w 27622"/>
                  <a:gd name="connsiteY13" fmla="*/ 23813 h 54292"/>
                  <a:gd name="connsiteX14" fmla="*/ 23813 w 27622"/>
                  <a:gd name="connsiteY14" fmla="*/ 23813 h 54292"/>
                  <a:gd name="connsiteX15" fmla="*/ 24765 w 27622"/>
                  <a:gd name="connsiteY15" fmla="*/ 25717 h 54292"/>
                  <a:gd name="connsiteX16" fmla="*/ 24765 w 27622"/>
                  <a:gd name="connsiteY16" fmla="*/ 26670 h 54292"/>
                  <a:gd name="connsiteX17" fmla="*/ 25718 w 27622"/>
                  <a:gd name="connsiteY17" fmla="*/ 28575 h 54292"/>
                  <a:gd name="connsiteX18" fmla="*/ 25718 w 27622"/>
                  <a:gd name="connsiteY18" fmla="*/ 29528 h 54292"/>
                  <a:gd name="connsiteX19" fmla="*/ 26670 w 27622"/>
                  <a:gd name="connsiteY19" fmla="*/ 31433 h 54292"/>
                  <a:gd name="connsiteX20" fmla="*/ 26670 w 27622"/>
                  <a:gd name="connsiteY20" fmla="*/ 32385 h 54292"/>
                  <a:gd name="connsiteX21" fmla="*/ 27622 w 27622"/>
                  <a:gd name="connsiteY21" fmla="*/ 34290 h 54292"/>
                  <a:gd name="connsiteX22" fmla="*/ 26670 w 27622"/>
                  <a:gd name="connsiteY22" fmla="*/ 35242 h 54292"/>
                  <a:gd name="connsiteX23" fmla="*/ 26670 w 27622"/>
                  <a:gd name="connsiteY23" fmla="*/ 35242 h 54292"/>
                  <a:gd name="connsiteX24" fmla="*/ 26670 w 27622"/>
                  <a:gd name="connsiteY24" fmla="*/ 37147 h 54292"/>
                  <a:gd name="connsiteX25" fmla="*/ 26670 w 27622"/>
                  <a:gd name="connsiteY25" fmla="*/ 38100 h 54292"/>
                  <a:gd name="connsiteX26" fmla="*/ 26670 w 27622"/>
                  <a:gd name="connsiteY26" fmla="*/ 40005 h 54292"/>
                  <a:gd name="connsiteX27" fmla="*/ 26670 w 27622"/>
                  <a:gd name="connsiteY27" fmla="*/ 40005 h 54292"/>
                  <a:gd name="connsiteX28" fmla="*/ 26670 w 27622"/>
                  <a:gd name="connsiteY28" fmla="*/ 40958 h 54292"/>
                  <a:gd name="connsiteX29" fmla="*/ 25718 w 27622"/>
                  <a:gd name="connsiteY29" fmla="*/ 41910 h 54292"/>
                  <a:gd name="connsiteX30" fmla="*/ 26670 w 27622"/>
                  <a:gd name="connsiteY30" fmla="*/ 43815 h 54292"/>
                  <a:gd name="connsiteX31" fmla="*/ 25718 w 27622"/>
                  <a:gd name="connsiteY31" fmla="*/ 44767 h 54292"/>
                  <a:gd name="connsiteX32" fmla="*/ 25718 w 27622"/>
                  <a:gd name="connsiteY32" fmla="*/ 45720 h 54292"/>
                  <a:gd name="connsiteX33" fmla="*/ 24765 w 27622"/>
                  <a:gd name="connsiteY33" fmla="*/ 46672 h 54292"/>
                  <a:gd name="connsiteX34" fmla="*/ 24765 w 27622"/>
                  <a:gd name="connsiteY34" fmla="*/ 47625 h 54292"/>
                  <a:gd name="connsiteX35" fmla="*/ 23813 w 27622"/>
                  <a:gd name="connsiteY35" fmla="*/ 48578 h 54292"/>
                  <a:gd name="connsiteX36" fmla="*/ 23813 w 27622"/>
                  <a:gd name="connsiteY36" fmla="*/ 48578 h 54292"/>
                  <a:gd name="connsiteX37" fmla="*/ 23813 w 27622"/>
                  <a:gd name="connsiteY37" fmla="*/ 48578 h 54292"/>
                  <a:gd name="connsiteX38" fmla="*/ 23813 w 27622"/>
                  <a:gd name="connsiteY38" fmla="*/ 48578 h 54292"/>
                  <a:gd name="connsiteX39" fmla="*/ 23813 w 27622"/>
                  <a:gd name="connsiteY39" fmla="*/ 48578 h 54292"/>
                  <a:gd name="connsiteX40" fmla="*/ 23813 w 27622"/>
                  <a:gd name="connsiteY40" fmla="*/ 48578 h 54292"/>
                  <a:gd name="connsiteX41" fmla="*/ 23813 w 27622"/>
                  <a:gd name="connsiteY41" fmla="*/ 48578 h 54292"/>
                  <a:gd name="connsiteX42" fmla="*/ 23813 w 27622"/>
                  <a:gd name="connsiteY42" fmla="*/ 48578 h 54292"/>
                  <a:gd name="connsiteX43" fmla="*/ 23813 w 27622"/>
                  <a:gd name="connsiteY43" fmla="*/ 48578 h 54292"/>
                  <a:gd name="connsiteX44" fmla="*/ 23813 w 27622"/>
                  <a:gd name="connsiteY44" fmla="*/ 48578 h 54292"/>
                  <a:gd name="connsiteX45" fmla="*/ 23813 w 27622"/>
                  <a:gd name="connsiteY45" fmla="*/ 48578 h 54292"/>
                  <a:gd name="connsiteX46" fmla="*/ 23813 w 27622"/>
                  <a:gd name="connsiteY46" fmla="*/ 48578 h 54292"/>
                  <a:gd name="connsiteX47" fmla="*/ 23813 w 27622"/>
                  <a:gd name="connsiteY47" fmla="*/ 48578 h 54292"/>
                  <a:gd name="connsiteX48" fmla="*/ 23813 w 27622"/>
                  <a:gd name="connsiteY48" fmla="*/ 48578 h 54292"/>
                  <a:gd name="connsiteX49" fmla="*/ 23813 w 27622"/>
                  <a:gd name="connsiteY49" fmla="*/ 48578 h 54292"/>
                  <a:gd name="connsiteX50" fmla="*/ 23813 w 27622"/>
                  <a:gd name="connsiteY50" fmla="*/ 48578 h 54292"/>
                  <a:gd name="connsiteX51" fmla="*/ 23813 w 27622"/>
                  <a:gd name="connsiteY51" fmla="*/ 48578 h 54292"/>
                  <a:gd name="connsiteX52" fmla="*/ 23813 w 27622"/>
                  <a:gd name="connsiteY52" fmla="*/ 48578 h 54292"/>
                  <a:gd name="connsiteX53" fmla="*/ 23813 w 27622"/>
                  <a:gd name="connsiteY53" fmla="*/ 48578 h 54292"/>
                  <a:gd name="connsiteX54" fmla="*/ 23813 w 27622"/>
                  <a:gd name="connsiteY54" fmla="*/ 48578 h 54292"/>
                  <a:gd name="connsiteX55" fmla="*/ 23813 w 27622"/>
                  <a:gd name="connsiteY55" fmla="*/ 48578 h 54292"/>
                  <a:gd name="connsiteX56" fmla="*/ 23813 w 27622"/>
                  <a:gd name="connsiteY56" fmla="*/ 48578 h 54292"/>
                  <a:gd name="connsiteX57" fmla="*/ 23813 w 27622"/>
                  <a:gd name="connsiteY57" fmla="*/ 48578 h 54292"/>
                  <a:gd name="connsiteX58" fmla="*/ 23813 w 27622"/>
                  <a:gd name="connsiteY58" fmla="*/ 48578 h 54292"/>
                  <a:gd name="connsiteX59" fmla="*/ 23813 w 27622"/>
                  <a:gd name="connsiteY59" fmla="*/ 48578 h 54292"/>
                  <a:gd name="connsiteX60" fmla="*/ 23813 w 27622"/>
                  <a:gd name="connsiteY60" fmla="*/ 48578 h 54292"/>
                  <a:gd name="connsiteX61" fmla="*/ 23813 w 27622"/>
                  <a:gd name="connsiteY61" fmla="*/ 48578 h 54292"/>
                  <a:gd name="connsiteX62" fmla="*/ 23813 w 27622"/>
                  <a:gd name="connsiteY62" fmla="*/ 48578 h 54292"/>
                  <a:gd name="connsiteX63" fmla="*/ 23813 w 27622"/>
                  <a:gd name="connsiteY63" fmla="*/ 48578 h 54292"/>
                  <a:gd name="connsiteX64" fmla="*/ 23813 w 27622"/>
                  <a:gd name="connsiteY64" fmla="*/ 48578 h 54292"/>
                  <a:gd name="connsiteX65" fmla="*/ 23813 w 27622"/>
                  <a:gd name="connsiteY65" fmla="*/ 48578 h 54292"/>
                  <a:gd name="connsiteX66" fmla="*/ 23813 w 27622"/>
                  <a:gd name="connsiteY66" fmla="*/ 48578 h 54292"/>
                  <a:gd name="connsiteX67" fmla="*/ 23813 w 27622"/>
                  <a:gd name="connsiteY67" fmla="*/ 48578 h 54292"/>
                  <a:gd name="connsiteX68" fmla="*/ 23813 w 27622"/>
                  <a:gd name="connsiteY68" fmla="*/ 48578 h 54292"/>
                  <a:gd name="connsiteX69" fmla="*/ 23813 w 27622"/>
                  <a:gd name="connsiteY69" fmla="*/ 48578 h 54292"/>
                  <a:gd name="connsiteX70" fmla="*/ 23813 w 27622"/>
                  <a:gd name="connsiteY70" fmla="*/ 48578 h 54292"/>
                  <a:gd name="connsiteX71" fmla="*/ 23813 w 27622"/>
                  <a:gd name="connsiteY71" fmla="*/ 48578 h 54292"/>
                  <a:gd name="connsiteX72" fmla="*/ 23813 w 27622"/>
                  <a:gd name="connsiteY72" fmla="*/ 48578 h 54292"/>
                  <a:gd name="connsiteX73" fmla="*/ 23813 w 27622"/>
                  <a:gd name="connsiteY73" fmla="*/ 48578 h 54292"/>
                  <a:gd name="connsiteX74" fmla="*/ 23813 w 27622"/>
                  <a:gd name="connsiteY74" fmla="*/ 48578 h 54292"/>
                  <a:gd name="connsiteX75" fmla="*/ 23813 w 27622"/>
                  <a:gd name="connsiteY75" fmla="*/ 48578 h 54292"/>
                  <a:gd name="connsiteX76" fmla="*/ 23813 w 27622"/>
                  <a:gd name="connsiteY76" fmla="*/ 48578 h 54292"/>
                  <a:gd name="connsiteX77" fmla="*/ 23813 w 27622"/>
                  <a:gd name="connsiteY77" fmla="*/ 48578 h 54292"/>
                  <a:gd name="connsiteX78" fmla="*/ 23813 w 27622"/>
                  <a:gd name="connsiteY78" fmla="*/ 48578 h 54292"/>
                  <a:gd name="connsiteX79" fmla="*/ 23813 w 27622"/>
                  <a:gd name="connsiteY79" fmla="*/ 48578 h 54292"/>
                  <a:gd name="connsiteX80" fmla="*/ 23813 w 27622"/>
                  <a:gd name="connsiteY80" fmla="*/ 48578 h 54292"/>
                  <a:gd name="connsiteX81" fmla="*/ 23813 w 27622"/>
                  <a:gd name="connsiteY81" fmla="*/ 48578 h 54292"/>
                  <a:gd name="connsiteX82" fmla="*/ 23813 w 27622"/>
                  <a:gd name="connsiteY82" fmla="*/ 48578 h 54292"/>
                  <a:gd name="connsiteX83" fmla="*/ 23813 w 27622"/>
                  <a:gd name="connsiteY83" fmla="*/ 48578 h 54292"/>
                  <a:gd name="connsiteX84" fmla="*/ 23813 w 27622"/>
                  <a:gd name="connsiteY84" fmla="*/ 48578 h 54292"/>
                  <a:gd name="connsiteX85" fmla="*/ 23813 w 27622"/>
                  <a:gd name="connsiteY85" fmla="*/ 48578 h 54292"/>
                  <a:gd name="connsiteX86" fmla="*/ 23813 w 27622"/>
                  <a:gd name="connsiteY86" fmla="*/ 48578 h 54292"/>
                  <a:gd name="connsiteX87" fmla="*/ 23813 w 27622"/>
                  <a:gd name="connsiteY87" fmla="*/ 48578 h 54292"/>
                  <a:gd name="connsiteX88" fmla="*/ 23813 w 27622"/>
                  <a:gd name="connsiteY88" fmla="*/ 48578 h 54292"/>
                  <a:gd name="connsiteX89" fmla="*/ 23813 w 27622"/>
                  <a:gd name="connsiteY89" fmla="*/ 48578 h 54292"/>
                  <a:gd name="connsiteX90" fmla="*/ 23813 w 27622"/>
                  <a:gd name="connsiteY90" fmla="*/ 48578 h 54292"/>
                  <a:gd name="connsiteX91" fmla="*/ 23813 w 27622"/>
                  <a:gd name="connsiteY91" fmla="*/ 48578 h 54292"/>
                  <a:gd name="connsiteX92" fmla="*/ 23813 w 27622"/>
                  <a:gd name="connsiteY92" fmla="*/ 48578 h 54292"/>
                  <a:gd name="connsiteX93" fmla="*/ 23813 w 27622"/>
                  <a:gd name="connsiteY93" fmla="*/ 48578 h 54292"/>
                  <a:gd name="connsiteX94" fmla="*/ 23813 w 27622"/>
                  <a:gd name="connsiteY94" fmla="*/ 48578 h 54292"/>
                  <a:gd name="connsiteX95" fmla="*/ 23813 w 27622"/>
                  <a:gd name="connsiteY95" fmla="*/ 48578 h 54292"/>
                  <a:gd name="connsiteX96" fmla="*/ 23813 w 27622"/>
                  <a:gd name="connsiteY96" fmla="*/ 48578 h 54292"/>
                  <a:gd name="connsiteX97" fmla="*/ 23813 w 27622"/>
                  <a:gd name="connsiteY97" fmla="*/ 48578 h 54292"/>
                  <a:gd name="connsiteX98" fmla="*/ 23813 w 27622"/>
                  <a:gd name="connsiteY98" fmla="*/ 48578 h 54292"/>
                  <a:gd name="connsiteX99" fmla="*/ 23813 w 27622"/>
                  <a:gd name="connsiteY99" fmla="*/ 48578 h 54292"/>
                  <a:gd name="connsiteX100" fmla="*/ 23813 w 27622"/>
                  <a:gd name="connsiteY100" fmla="*/ 48578 h 54292"/>
                  <a:gd name="connsiteX101" fmla="*/ 23813 w 27622"/>
                  <a:gd name="connsiteY101" fmla="*/ 48578 h 54292"/>
                  <a:gd name="connsiteX102" fmla="*/ 23813 w 27622"/>
                  <a:gd name="connsiteY102" fmla="*/ 48578 h 54292"/>
                  <a:gd name="connsiteX103" fmla="*/ 23813 w 27622"/>
                  <a:gd name="connsiteY103" fmla="*/ 48578 h 54292"/>
                  <a:gd name="connsiteX104" fmla="*/ 23813 w 27622"/>
                  <a:gd name="connsiteY104" fmla="*/ 48578 h 54292"/>
                  <a:gd name="connsiteX105" fmla="*/ 23813 w 27622"/>
                  <a:gd name="connsiteY105" fmla="*/ 48578 h 54292"/>
                  <a:gd name="connsiteX106" fmla="*/ 23813 w 27622"/>
                  <a:gd name="connsiteY106" fmla="*/ 48578 h 54292"/>
                  <a:gd name="connsiteX107" fmla="*/ 23813 w 27622"/>
                  <a:gd name="connsiteY107" fmla="*/ 48578 h 54292"/>
                  <a:gd name="connsiteX108" fmla="*/ 23813 w 27622"/>
                  <a:gd name="connsiteY108" fmla="*/ 48578 h 54292"/>
                  <a:gd name="connsiteX109" fmla="*/ 23813 w 27622"/>
                  <a:gd name="connsiteY109" fmla="*/ 48578 h 54292"/>
                  <a:gd name="connsiteX110" fmla="*/ 23813 w 27622"/>
                  <a:gd name="connsiteY110" fmla="*/ 48578 h 54292"/>
                  <a:gd name="connsiteX111" fmla="*/ 23813 w 27622"/>
                  <a:gd name="connsiteY111" fmla="*/ 48578 h 54292"/>
                  <a:gd name="connsiteX112" fmla="*/ 23813 w 27622"/>
                  <a:gd name="connsiteY112" fmla="*/ 48578 h 54292"/>
                  <a:gd name="connsiteX113" fmla="*/ 23813 w 27622"/>
                  <a:gd name="connsiteY113" fmla="*/ 48578 h 54292"/>
                  <a:gd name="connsiteX114" fmla="*/ 23813 w 27622"/>
                  <a:gd name="connsiteY114" fmla="*/ 48578 h 54292"/>
                  <a:gd name="connsiteX115" fmla="*/ 23813 w 27622"/>
                  <a:gd name="connsiteY115" fmla="*/ 48578 h 54292"/>
                  <a:gd name="connsiteX116" fmla="*/ 23813 w 27622"/>
                  <a:gd name="connsiteY116" fmla="*/ 48578 h 54292"/>
                  <a:gd name="connsiteX117" fmla="*/ 23813 w 27622"/>
                  <a:gd name="connsiteY117" fmla="*/ 48578 h 54292"/>
                  <a:gd name="connsiteX118" fmla="*/ 23813 w 27622"/>
                  <a:gd name="connsiteY118" fmla="*/ 48578 h 54292"/>
                  <a:gd name="connsiteX119" fmla="*/ 23813 w 27622"/>
                  <a:gd name="connsiteY119" fmla="*/ 48578 h 54292"/>
                  <a:gd name="connsiteX120" fmla="*/ 22860 w 27622"/>
                  <a:gd name="connsiteY120" fmla="*/ 49530 h 54292"/>
                  <a:gd name="connsiteX121" fmla="*/ 22860 w 27622"/>
                  <a:gd name="connsiteY121" fmla="*/ 49530 h 54292"/>
                  <a:gd name="connsiteX122" fmla="*/ 21908 w 27622"/>
                  <a:gd name="connsiteY122" fmla="*/ 50483 h 54292"/>
                  <a:gd name="connsiteX123" fmla="*/ 21908 w 27622"/>
                  <a:gd name="connsiteY123" fmla="*/ 50483 h 54292"/>
                  <a:gd name="connsiteX124" fmla="*/ 20003 w 27622"/>
                  <a:gd name="connsiteY124" fmla="*/ 52388 h 54292"/>
                  <a:gd name="connsiteX125" fmla="*/ 20003 w 27622"/>
                  <a:gd name="connsiteY125" fmla="*/ 52388 h 54292"/>
                  <a:gd name="connsiteX126" fmla="*/ 18097 w 27622"/>
                  <a:gd name="connsiteY126" fmla="*/ 53340 h 54292"/>
                  <a:gd name="connsiteX127" fmla="*/ 18097 w 27622"/>
                  <a:gd name="connsiteY127" fmla="*/ 53340 h 54292"/>
                  <a:gd name="connsiteX128" fmla="*/ 17145 w 27622"/>
                  <a:gd name="connsiteY128" fmla="*/ 54292 h 54292"/>
                  <a:gd name="connsiteX129" fmla="*/ 16193 w 27622"/>
                  <a:gd name="connsiteY129" fmla="*/ 53340 h 54292"/>
                  <a:gd name="connsiteX130" fmla="*/ 11430 w 27622"/>
                  <a:gd name="connsiteY130" fmla="*/ 54292 h 54292"/>
                  <a:gd name="connsiteX131" fmla="*/ 1905 w 27622"/>
                  <a:gd name="connsiteY131" fmla="*/ 47625 h 54292"/>
                  <a:gd name="connsiteX132" fmla="*/ 1905 w 27622"/>
                  <a:gd name="connsiteY132" fmla="*/ 47625 h 54292"/>
                  <a:gd name="connsiteX133" fmla="*/ 1905 w 27622"/>
                  <a:gd name="connsiteY133" fmla="*/ 47625 h 54292"/>
                  <a:gd name="connsiteX134" fmla="*/ 953 w 27622"/>
                  <a:gd name="connsiteY134" fmla="*/ 43815 h 54292"/>
                  <a:gd name="connsiteX135" fmla="*/ 1905 w 27622"/>
                  <a:gd name="connsiteY135" fmla="*/ 42863 h 54292"/>
                  <a:gd name="connsiteX136" fmla="*/ 1905 w 27622"/>
                  <a:gd name="connsiteY136" fmla="*/ 42863 h 54292"/>
                  <a:gd name="connsiteX137" fmla="*/ 1905 w 27622"/>
                  <a:gd name="connsiteY137" fmla="*/ 41910 h 54292"/>
                  <a:gd name="connsiteX138" fmla="*/ 953 w 27622"/>
                  <a:gd name="connsiteY138" fmla="*/ 40005 h 54292"/>
                  <a:gd name="connsiteX139" fmla="*/ 1905 w 27622"/>
                  <a:gd name="connsiteY139" fmla="*/ 38100 h 54292"/>
                  <a:gd name="connsiteX140" fmla="*/ 1905 w 27622"/>
                  <a:gd name="connsiteY140" fmla="*/ 38100 h 54292"/>
                  <a:gd name="connsiteX141" fmla="*/ 0 w 27622"/>
                  <a:gd name="connsiteY141" fmla="*/ 36195 h 54292"/>
                  <a:gd name="connsiteX142" fmla="*/ 1905 w 27622"/>
                  <a:gd name="connsiteY142" fmla="*/ 34290 h 54292"/>
                  <a:gd name="connsiteX143" fmla="*/ 2858 w 27622"/>
                  <a:gd name="connsiteY143" fmla="*/ 34290 h 54292"/>
                  <a:gd name="connsiteX144" fmla="*/ 3810 w 27622"/>
                  <a:gd name="connsiteY144" fmla="*/ 34290 h 54292"/>
                  <a:gd name="connsiteX145" fmla="*/ 3810 w 27622"/>
                  <a:gd name="connsiteY145" fmla="*/ 33338 h 54292"/>
                  <a:gd name="connsiteX146" fmla="*/ 2858 w 27622"/>
                  <a:gd name="connsiteY146" fmla="*/ 31433 h 54292"/>
                  <a:gd name="connsiteX147" fmla="*/ 4763 w 27622"/>
                  <a:gd name="connsiteY147" fmla="*/ 29528 h 54292"/>
                  <a:gd name="connsiteX148" fmla="*/ 4763 w 27622"/>
                  <a:gd name="connsiteY148" fmla="*/ 28575 h 54292"/>
                  <a:gd name="connsiteX149" fmla="*/ 3810 w 27622"/>
                  <a:gd name="connsiteY149" fmla="*/ 26670 h 54292"/>
                  <a:gd name="connsiteX150" fmla="*/ 5715 w 27622"/>
                  <a:gd name="connsiteY150" fmla="*/ 24765 h 54292"/>
                  <a:gd name="connsiteX151" fmla="*/ 6668 w 27622"/>
                  <a:gd name="connsiteY151" fmla="*/ 20003 h 54292"/>
                  <a:gd name="connsiteX152" fmla="*/ 5715 w 27622"/>
                  <a:gd name="connsiteY152" fmla="*/ 18097 h 54292"/>
                  <a:gd name="connsiteX153" fmla="*/ 7620 w 27622"/>
                  <a:gd name="connsiteY153" fmla="*/ 16192 h 54292"/>
                  <a:gd name="connsiteX154" fmla="*/ 7620 w 27622"/>
                  <a:gd name="connsiteY154" fmla="*/ 16192 h 54292"/>
                  <a:gd name="connsiteX155" fmla="*/ 7620 w 27622"/>
                  <a:gd name="connsiteY155" fmla="*/ 15240 h 54292"/>
                  <a:gd name="connsiteX156" fmla="*/ 8572 w 27622"/>
                  <a:gd name="connsiteY156" fmla="*/ 9525 h 54292"/>
                  <a:gd name="connsiteX157" fmla="*/ 13335 w 27622"/>
                  <a:gd name="connsiteY157" fmla="*/ 3810 h 54292"/>
                  <a:gd name="connsiteX158" fmla="*/ 18097 w 27622"/>
                  <a:gd name="connsiteY158" fmla="*/ 0 h 54292"/>
                  <a:gd name="connsiteX159" fmla="*/ 20003 w 27622"/>
                  <a:gd name="connsiteY159" fmla="*/ 6667 h 5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</a:cxnLst>
                <a:rect l="l" t="t" r="r" b="b"/>
                <a:pathLst>
                  <a:path w="27622" h="54292">
                    <a:moveTo>
                      <a:pt x="20003" y="6667"/>
                    </a:moveTo>
                    <a:cubicBezTo>
                      <a:pt x="20003" y="6667"/>
                      <a:pt x="20003" y="7620"/>
                      <a:pt x="20003" y="6667"/>
                    </a:cubicBezTo>
                    <a:cubicBezTo>
                      <a:pt x="20003" y="7620"/>
                      <a:pt x="20003" y="7620"/>
                      <a:pt x="20003" y="7620"/>
                    </a:cubicBezTo>
                    <a:lnTo>
                      <a:pt x="20003" y="7620"/>
                    </a:lnTo>
                    <a:cubicBezTo>
                      <a:pt x="20955" y="7620"/>
                      <a:pt x="20955" y="8572"/>
                      <a:pt x="20955" y="9525"/>
                    </a:cubicBezTo>
                    <a:cubicBezTo>
                      <a:pt x="20955" y="9525"/>
                      <a:pt x="20955" y="10478"/>
                      <a:pt x="20955" y="10478"/>
                    </a:cubicBezTo>
                    <a:lnTo>
                      <a:pt x="20955" y="10478"/>
                    </a:lnTo>
                    <a:cubicBezTo>
                      <a:pt x="21908" y="10478"/>
                      <a:pt x="22860" y="11430"/>
                      <a:pt x="22860" y="13335"/>
                    </a:cubicBezTo>
                    <a:cubicBezTo>
                      <a:pt x="22860" y="13335"/>
                      <a:pt x="22860" y="14288"/>
                      <a:pt x="22860" y="14288"/>
                    </a:cubicBezTo>
                    <a:cubicBezTo>
                      <a:pt x="23813" y="14288"/>
                      <a:pt x="23813" y="15240"/>
                      <a:pt x="23813" y="16192"/>
                    </a:cubicBezTo>
                    <a:cubicBezTo>
                      <a:pt x="24765" y="16192"/>
                      <a:pt x="25718" y="17145"/>
                      <a:pt x="25718" y="19050"/>
                    </a:cubicBezTo>
                    <a:cubicBezTo>
                      <a:pt x="25718" y="20003"/>
                      <a:pt x="25718" y="20003"/>
                      <a:pt x="24765" y="20955"/>
                    </a:cubicBezTo>
                    <a:cubicBezTo>
                      <a:pt x="24765" y="20955"/>
                      <a:pt x="24765" y="21908"/>
                      <a:pt x="24765" y="22860"/>
                    </a:cubicBezTo>
                    <a:cubicBezTo>
                      <a:pt x="24765" y="23813"/>
                      <a:pt x="24765" y="23813"/>
                      <a:pt x="23813" y="23813"/>
                    </a:cubicBezTo>
                    <a:lnTo>
                      <a:pt x="23813" y="23813"/>
                    </a:lnTo>
                    <a:cubicBezTo>
                      <a:pt x="24765" y="23813"/>
                      <a:pt x="24765" y="24765"/>
                      <a:pt x="24765" y="25717"/>
                    </a:cubicBezTo>
                    <a:cubicBezTo>
                      <a:pt x="24765" y="25717"/>
                      <a:pt x="24765" y="26670"/>
                      <a:pt x="24765" y="26670"/>
                    </a:cubicBezTo>
                    <a:cubicBezTo>
                      <a:pt x="24765" y="26670"/>
                      <a:pt x="25718" y="27622"/>
                      <a:pt x="25718" y="28575"/>
                    </a:cubicBezTo>
                    <a:cubicBezTo>
                      <a:pt x="25718" y="28575"/>
                      <a:pt x="25718" y="29528"/>
                      <a:pt x="25718" y="29528"/>
                    </a:cubicBezTo>
                    <a:cubicBezTo>
                      <a:pt x="25718" y="29528"/>
                      <a:pt x="26670" y="30480"/>
                      <a:pt x="26670" y="31433"/>
                    </a:cubicBezTo>
                    <a:cubicBezTo>
                      <a:pt x="26670" y="31433"/>
                      <a:pt x="26670" y="32385"/>
                      <a:pt x="26670" y="32385"/>
                    </a:cubicBezTo>
                    <a:cubicBezTo>
                      <a:pt x="26670" y="33338"/>
                      <a:pt x="27622" y="33338"/>
                      <a:pt x="27622" y="34290"/>
                    </a:cubicBezTo>
                    <a:cubicBezTo>
                      <a:pt x="27622" y="35242"/>
                      <a:pt x="27622" y="35242"/>
                      <a:pt x="26670" y="35242"/>
                    </a:cubicBezTo>
                    <a:lnTo>
                      <a:pt x="26670" y="35242"/>
                    </a:lnTo>
                    <a:cubicBezTo>
                      <a:pt x="26670" y="35242"/>
                      <a:pt x="27622" y="36195"/>
                      <a:pt x="26670" y="37147"/>
                    </a:cubicBezTo>
                    <a:cubicBezTo>
                      <a:pt x="26670" y="37147"/>
                      <a:pt x="26670" y="37147"/>
                      <a:pt x="26670" y="38100"/>
                    </a:cubicBezTo>
                    <a:cubicBezTo>
                      <a:pt x="26670" y="38100"/>
                      <a:pt x="26670" y="39053"/>
                      <a:pt x="26670" y="40005"/>
                    </a:cubicBezTo>
                    <a:cubicBezTo>
                      <a:pt x="26670" y="40005"/>
                      <a:pt x="26670" y="40005"/>
                      <a:pt x="26670" y="40005"/>
                    </a:cubicBezTo>
                    <a:cubicBezTo>
                      <a:pt x="26670" y="40005"/>
                      <a:pt x="26670" y="40958"/>
                      <a:pt x="26670" y="40958"/>
                    </a:cubicBezTo>
                    <a:cubicBezTo>
                      <a:pt x="26670" y="40958"/>
                      <a:pt x="26670" y="41910"/>
                      <a:pt x="25718" y="41910"/>
                    </a:cubicBezTo>
                    <a:cubicBezTo>
                      <a:pt x="26670" y="41910"/>
                      <a:pt x="26670" y="42863"/>
                      <a:pt x="26670" y="43815"/>
                    </a:cubicBezTo>
                    <a:cubicBezTo>
                      <a:pt x="26670" y="44767"/>
                      <a:pt x="25718" y="44767"/>
                      <a:pt x="25718" y="44767"/>
                    </a:cubicBezTo>
                    <a:cubicBezTo>
                      <a:pt x="25718" y="44767"/>
                      <a:pt x="25718" y="45720"/>
                      <a:pt x="25718" y="45720"/>
                    </a:cubicBezTo>
                    <a:cubicBezTo>
                      <a:pt x="25718" y="45720"/>
                      <a:pt x="25718" y="46672"/>
                      <a:pt x="24765" y="46672"/>
                    </a:cubicBezTo>
                    <a:cubicBezTo>
                      <a:pt x="24765" y="46672"/>
                      <a:pt x="24765" y="47625"/>
                      <a:pt x="24765" y="47625"/>
                    </a:cubicBezTo>
                    <a:cubicBezTo>
                      <a:pt x="24765" y="48578"/>
                      <a:pt x="24765" y="48578"/>
                      <a:pt x="23813" y="48578"/>
                    </a:cubicBez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cubicBezTo>
                      <a:pt x="23813" y="49530"/>
                      <a:pt x="23813" y="49530"/>
                      <a:pt x="22860" y="49530"/>
                    </a:cubicBezTo>
                    <a:cubicBezTo>
                      <a:pt x="22860" y="49530"/>
                      <a:pt x="22860" y="49530"/>
                      <a:pt x="22860" y="49530"/>
                    </a:cubicBezTo>
                    <a:cubicBezTo>
                      <a:pt x="22860" y="50483"/>
                      <a:pt x="22860" y="50483"/>
                      <a:pt x="21908" y="50483"/>
                    </a:cubicBezTo>
                    <a:cubicBezTo>
                      <a:pt x="21908" y="50483"/>
                      <a:pt x="21908" y="50483"/>
                      <a:pt x="21908" y="50483"/>
                    </a:cubicBezTo>
                    <a:cubicBezTo>
                      <a:pt x="21908" y="51435"/>
                      <a:pt x="20955" y="52388"/>
                      <a:pt x="20003" y="52388"/>
                    </a:cubicBezTo>
                    <a:lnTo>
                      <a:pt x="20003" y="52388"/>
                    </a:lnTo>
                    <a:cubicBezTo>
                      <a:pt x="20003" y="53340"/>
                      <a:pt x="19050" y="54292"/>
                      <a:pt x="18097" y="53340"/>
                    </a:cubicBezTo>
                    <a:cubicBezTo>
                      <a:pt x="18097" y="53340"/>
                      <a:pt x="18097" y="53340"/>
                      <a:pt x="18097" y="53340"/>
                    </a:cubicBezTo>
                    <a:cubicBezTo>
                      <a:pt x="18097" y="54292"/>
                      <a:pt x="17145" y="54292"/>
                      <a:pt x="17145" y="54292"/>
                    </a:cubicBezTo>
                    <a:cubicBezTo>
                      <a:pt x="17145" y="54292"/>
                      <a:pt x="16193" y="54292"/>
                      <a:pt x="16193" y="53340"/>
                    </a:cubicBezTo>
                    <a:cubicBezTo>
                      <a:pt x="14288" y="54292"/>
                      <a:pt x="13335" y="54292"/>
                      <a:pt x="11430" y="54292"/>
                    </a:cubicBezTo>
                    <a:cubicBezTo>
                      <a:pt x="6668" y="53340"/>
                      <a:pt x="3810" y="51435"/>
                      <a:pt x="1905" y="47625"/>
                    </a:cubicBezTo>
                    <a:lnTo>
                      <a:pt x="1905" y="47625"/>
                    </a:lnTo>
                    <a:lnTo>
                      <a:pt x="1905" y="47625"/>
                    </a:lnTo>
                    <a:cubicBezTo>
                      <a:pt x="1905" y="46672"/>
                      <a:pt x="953" y="45720"/>
                      <a:pt x="953" y="43815"/>
                    </a:cubicBezTo>
                    <a:cubicBezTo>
                      <a:pt x="953" y="43815"/>
                      <a:pt x="1905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lnTo>
                      <a:pt x="1905" y="41910"/>
                    </a:lnTo>
                    <a:cubicBezTo>
                      <a:pt x="1905" y="41910"/>
                      <a:pt x="953" y="40958"/>
                      <a:pt x="953" y="40005"/>
                    </a:cubicBezTo>
                    <a:cubicBezTo>
                      <a:pt x="953" y="39053"/>
                      <a:pt x="953" y="38100"/>
                      <a:pt x="1905" y="38100"/>
                    </a:cubicBezTo>
                    <a:lnTo>
                      <a:pt x="1905" y="38100"/>
                    </a:lnTo>
                    <a:cubicBezTo>
                      <a:pt x="953" y="38100"/>
                      <a:pt x="0" y="37147"/>
                      <a:pt x="0" y="36195"/>
                    </a:cubicBezTo>
                    <a:cubicBezTo>
                      <a:pt x="0" y="35242"/>
                      <a:pt x="953" y="34290"/>
                      <a:pt x="1905" y="34290"/>
                    </a:cubicBezTo>
                    <a:cubicBezTo>
                      <a:pt x="1905" y="34290"/>
                      <a:pt x="1905" y="34290"/>
                      <a:pt x="2858" y="34290"/>
                    </a:cubicBezTo>
                    <a:cubicBezTo>
                      <a:pt x="2858" y="34290"/>
                      <a:pt x="2858" y="34290"/>
                      <a:pt x="3810" y="34290"/>
                    </a:cubicBezTo>
                    <a:lnTo>
                      <a:pt x="3810" y="33338"/>
                    </a:lnTo>
                    <a:cubicBezTo>
                      <a:pt x="2858" y="33338"/>
                      <a:pt x="2858" y="32385"/>
                      <a:pt x="2858" y="31433"/>
                    </a:cubicBezTo>
                    <a:cubicBezTo>
                      <a:pt x="2858" y="30480"/>
                      <a:pt x="3810" y="29528"/>
                      <a:pt x="4763" y="29528"/>
                    </a:cubicBezTo>
                    <a:lnTo>
                      <a:pt x="4763" y="28575"/>
                    </a:lnTo>
                    <a:cubicBezTo>
                      <a:pt x="4763" y="28575"/>
                      <a:pt x="3810" y="27622"/>
                      <a:pt x="3810" y="26670"/>
                    </a:cubicBezTo>
                    <a:cubicBezTo>
                      <a:pt x="3810" y="25717"/>
                      <a:pt x="4763" y="24765"/>
                      <a:pt x="5715" y="24765"/>
                    </a:cubicBezTo>
                    <a:cubicBezTo>
                      <a:pt x="5715" y="22860"/>
                      <a:pt x="6668" y="21908"/>
                      <a:pt x="6668" y="20003"/>
                    </a:cubicBezTo>
                    <a:cubicBezTo>
                      <a:pt x="5715" y="20003"/>
                      <a:pt x="5715" y="19050"/>
                      <a:pt x="5715" y="18097"/>
                    </a:cubicBezTo>
                    <a:cubicBezTo>
                      <a:pt x="5715" y="17145"/>
                      <a:pt x="6668" y="16192"/>
                      <a:pt x="7620" y="16192"/>
                    </a:cubicBezTo>
                    <a:lnTo>
                      <a:pt x="7620" y="16192"/>
                    </a:lnTo>
                    <a:lnTo>
                      <a:pt x="7620" y="15240"/>
                    </a:lnTo>
                    <a:cubicBezTo>
                      <a:pt x="7620" y="13335"/>
                      <a:pt x="7620" y="11430"/>
                      <a:pt x="8572" y="9525"/>
                    </a:cubicBezTo>
                    <a:cubicBezTo>
                      <a:pt x="9525" y="6667"/>
                      <a:pt x="11430" y="4763"/>
                      <a:pt x="13335" y="3810"/>
                    </a:cubicBezTo>
                    <a:cubicBezTo>
                      <a:pt x="15240" y="953"/>
                      <a:pt x="16193" y="0"/>
                      <a:pt x="18097" y="0"/>
                    </a:cubicBezTo>
                    <a:cubicBezTo>
                      <a:pt x="19050" y="6667"/>
                      <a:pt x="19050" y="6667"/>
                      <a:pt x="20003" y="6667"/>
                    </a:cubicBezTo>
                    <a:close/>
                  </a:path>
                </a:pathLst>
              </a:custGeom>
              <a:solidFill>
                <a:srgbClr val="76B84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538" name="Graphic 801">
              <a:extLst>
                <a:ext uri="{FF2B5EF4-FFF2-40B4-BE49-F238E27FC236}">
                  <a16:creationId xmlns:a16="http://schemas.microsoft.com/office/drawing/2014/main" id="{7CF8C050-6176-4213-B7E7-612C978122E0}"/>
                </a:ext>
              </a:extLst>
            </p:cNvPr>
            <p:cNvGrpSpPr/>
            <p:nvPr/>
          </p:nvGrpSpPr>
          <p:grpSpPr>
            <a:xfrm>
              <a:off x="6500812" y="3453765"/>
              <a:ext cx="49529" cy="95249"/>
              <a:chOff x="6500812" y="3453765"/>
              <a:chExt cx="49529" cy="95249"/>
            </a:xfrm>
            <a:solidFill>
              <a:schemeClr val="accent1"/>
            </a:solidFill>
          </p:grpSpPr>
          <p:sp>
            <p:nvSpPr>
              <p:cNvPr id="571" name="Freeform: Shape 570">
                <a:extLst>
                  <a:ext uri="{FF2B5EF4-FFF2-40B4-BE49-F238E27FC236}">
                    <a16:creationId xmlns:a16="http://schemas.microsoft.com/office/drawing/2014/main" id="{70F69783-F946-4A80-8D41-BAD890B1DE51}"/>
                  </a:ext>
                </a:extLst>
              </p:cNvPr>
              <p:cNvSpPr/>
              <p:nvPr/>
            </p:nvSpPr>
            <p:spPr>
              <a:xfrm>
                <a:off x="6506527" y="3528060"/>
                <a:ext cx="43815" cy="20954"/>
              </a:xfrm>
              <a:custGeom>
                <a:avLst/>
                <a:gdLst>
                  <a:gd name="connsiteX0" fmla="*/ 43815 w 43815"/>
                  <a:gd name="connsiteY0" fmla="*/ 10478 h 20954"/>
                  <a:gd name="connsiteX1" fmla="*/ 21908 w 43815"/>
                  <a:gd name="connsiteY1" fmla="*/ 20955 h 20954"/>
                  <a:gd name="connsiteX2" fmla="*/ 0 w 43815"/>
                  <a:gd name="connsiteY2" fmla="*/ 10478 h 20954"/>
                  <a:gd name="connsiteX3" fmla="*/ 21908 w 43815"/>
                  <a:gd name="connsiteY3" fmla="*/ 0 h 20954"/>
                  <a:gd name="connsiteX4" fmla="*/ 43815 w 43815"/>
                  <a:gd name="connsiteY4" fmla="*/ 10478 h 209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3815" h="20954">
                    <a:moveTo>
                      <a:pt x="43815" y="10478"/>
                    </a:moveTo>
                    <a:cubicBezTo>
                      <a:pt x="43815" y="16264"/>
                      <a:pt x="34007" y="20955"/>
                      <a:pt x="21908" y="20955"/>
                    </a:cubicBezTo>
                    <a:cubicBezTo>
                      <a:pt x="9808" y="20955"/>
                      <a:pt x="0" y="16264"/>
                      <a:pt x="0" y="10478"/>
                    </a:cubicBezTo>
                    <a:cubicBezTo>
                      <a:pt x="0" y="4691"/>
                      <a:pt x="9809" y="0"/>
                      <a:pt x="21908" y="0"/>
                    </a:cubicBezTo>
                    <a:cubicBezTo>
                      <a:pt x="34007" y="0"/>
                      <a:pt x="43815" y="4691"/>
                      <a:pt x="43815" y="10478"/>
                    </a:cubicBezTo>
                    <a:close/>
                  </a:path>
                </a:pathLst>
              </a:custGeom>
              <a:solidFill>
                <a:srgbClr val="618D3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72" name="Freeform: Shape 571">
                <a:extLst>
                  <a:ext uri="{FF2B5EF4-FFF2-40B4-BE49-F238E27FC236}">
                    <a16:creationId xmlns:a16="http://schemas.microsoft.com/office/drawing/2014/main" id="{EFCA1D91-B4BD-4C6B-9E10-97423EDFE191}"/>
                  </a:ext>
                </a:extLst>
              </p:cNvPr>
              <p:cNvSpPr/>
              <p:nvPr/>
            </p:nvSpPr>
            <p:spPr>
              <a:xfrm>
                <a:off x="6500812" y="3460432"/>
                <a:ext cx="40005" cy="84772"/>
              </a:xfrm>
              <a:custGeom>
                <a:avLst/>
                <a:gdLst>
                  <a:gd name="connsiteX0" fmla="*/ 20955 w 40005"/>
                  <a:gd name="connsiteY0" fmla="*/ 0 h 84772"/>
                  <a:gd name="connsiteX1" fmla="*/ 22860 w 40005"/>
                  <a:gd name="connsiteY1" fmla="*/ 952 h 84772"/>
                  <a:gd name="connsiteX2" fmla="*/ 23813 w 40005"/>
                  <a:gd name="connsiteY2" fmla="*/ 0 h 84772"/>
                  <a:gd name="connsiteX3" fmla="*/ 24765 w 40005"/>
                  <a:gd name="connsiteY3" fmla="*/ 1905 h 84772"/>
                  <a:gd name="connsiteX4" fmla="*/ 24765 w 40005"/>
                  <a:gd name="connsiteY4" fmla="*/ 1905 h 84772"/>
                  <a:gd name="connsiteX5" fmla="*/ 25718 w 40005"/>
                  <a:gd name="connsiteY5" fmla="*/ 4763 h 84772"/>
                  <a:gd name="connsiteX6" fmla="*/ 25718 w 40005"/>
                  <a:gd name="connsiteY6" fmla="*/ 5715 h 84772"/>
                  <a:gd name="connsiteX7" fmla="*/ 25718 w 40005"/>
                  <a:gd name="connsiteY7" fmla="*/ 5715 h 84772"/>
                  <a:gd name="connsiteX8" fmla="*/ 26670 w 40005"/>
                  <a:gd name="connsiteY8" fmla="*/ 8572 h 84772"/>
                  <a:gd name="connsiteX9" fmla="*/ 26670 w 40005"/>
                  <a:gd name="connsiteY9" fmla="*/ 9525 h 84772"/>
                  <a:gd name="connsiteX10" fmla="*/ 26670 w 40005"/>
                  <a:gd name="connsiteY10" fmla="*/ 9525 h 84772"/>
                  <a:gd name="connsiteX11" fmla="*/ 29528 w 40005"/>
                  <a:gd name="connsiteY11" fmla="*/ 13335 h 84772"/>
                  <a:gd name="connsiteX12" fmla="*/ 29528 w 40005"/>
                  <a:gd name="connsiteY12" fmla="*/ 14288 h 84772"/>
                  <a:gd name="connsiteX13" fmla="*/ 31432 w 40005"/>
                  <a:gd name="connsiteY13" fmla="*/ 17145 h 84772"/>
                  <a:gd name="connsiteX14" fmla="*/ 34290 w 40005"/>
                  <a:gd name="connsiteY14" fmla="*/ 20955 h 84772"/>
                  <a:gd name="connsiteX15" fmla="*/ 33338 w 40005"/>
                  <a:gd name="connsiteY15" fmla="*/ 23813 h 84772"/>
                  <a:gd name="connsiteX16" fmla="*/ 34290 w 40005"/>
                  <a:gd name="connsiteY16" fmla="*/ 26670 h 84772"/>
                  <a:gd name="connsiteX17" fmla="*/ 33338 w 40005"/>
                  <a:gd name="connsiteY17" fmla="*/ 28575 h 84772"/>
                  <a:gd name="connsiteX18" fmla="*/ 33338 w 40005"/>
                  <a:gd name="connsiteY18" fmla="*/ 28575 h 84772"/>
                  <a:gd name="connsiteX19" fmla="*/ 35243 w 40005"/>
                  <a:gd name="connsiteY19" fmla="*/ 32385 h 84772"/>
                  <a:gd name="connsiteX20" fmla="*/ 35243 w 40005"/>
                  <a:gd name="connsiteY20" fmla="*/ 34290 h 84772"/>
                  <a:gd name="connsiteX21" fmla="*/ 36195 w 40005"/>
                  <a:gd name="connsiteY21" fmla="*/ 37147 h 84772"/>
                  <a:gd name="connsiteX22" fmla="*/ 36195 w 40005"/>
                  <a:gd name="connsiteY22" fmla="*/ 39052 h 84772"/>
                  <a:gd name="connsiteX23" fmla="*/ 37147 w 40005"/>
                  <a:gd name="connsiteY23" fmla="*/ 41910 h 84772"/>
                  <a:gd name="connsiteX24" fmla="*/ 37147 w 40005"/>
                  <a:gd name="connsiteY24" fmla="*/ 43815 h 84772"/>
                  <a:gd name="connsiteX25" fmla="*/ 38100 w 40005"/>
                  <a:gd name="connsiteY25" fmla="*/ 46672 h 84772"/>
                  <a:gd name="connsiteX26" fmla="*/ 37147 w 40005"/>
                  <a:gd name="connsiteY26" fmla="*/ 48577 h 84772"/>
                  <a:gd name="connsiteX27" fmla="*/ 37147 w 40005"/>
                  <a:gd name="connsiteY27" fmla="*/ 48577 h 84772"/>
                  <a:gd name="connsiteX28" fmla="*/ 38100 w 40005"/>
                  <a:gd name="connsiteY28" fmla="*/ 51435 h 84772"/>
                  <a:gd name="connsiteX29" fmla="*/ 38100 w 40005"/>
                  <a:gd name="connsiteY29" fmla="*/ 52388 h 84772"/>
                  <a:gd name="connsiteX30" fmla="*/ 39053 w 40005"/>
                  <a:gd name="connsiteY30" fmla="*/ 55245 h 84772"/>
                  <a:gd name="connsiteX31" fmla="*/ 39053 w 40005"/>
                  <a:gd name="connsiteY31" fmla="*/ 56197 h 84772"/>
                  <a:gd name="connsiteX32" fmla="*/ 39053 w 40005"/>
                  <a:gd name="connsiteY32" fmla="*/ 57150 h 84772"/>
                  <a:gd name="connsiteX33" fmla="*/ 38100 w 40005"/>
                  <a:gd name="connsiteY33" fmla="*/ 59055 h 84772"/>
                  <a:gd name="connsiteX34" fmla="*/ 40005 w 40005"/>
                  <a:gd name="connsiteY34" fmla="*/ 61913 h 84772"/>
                  <a:gd name="connsiteX35" fmla="*/ 38100 w 40005"/>
                  <a:gd name="connsiteY35" fmla="*/ 64770 h 84772"/>
                  <a:gd name="connsiteX36" fmla="*/ 38100 w 40005"/>
                  <a:gd name="connsiteY36" fmla="*/ 66675 h 84772"/>
                  <a:gd name="connsiteX37" fmla="*/ 37147 w 40005"/>
                  <a:gd name="connsiteY37" fmla="*/ 68580 h 84772"/>
                  <a:gd name="connsiteX38" fmla="*/ 38100 w 40005"/>
                  <a:gd name="connsiteY38" fmla="*/ 70485 h 84772"/>
                  <a:gd name="connsiteX39" fmla="*/ 37147 w 40005"/>
                  <a:gd name="connsiteY39" fmla="*/ 72390 h 84772"/>
                  <a:gd name="connsiteX40" fmla="*/ 37147 w 40005"/>
                  <a:gd name="connsiteY40" fmla="*/ 72390 h 84772"/>
                  <a:gd name="connsiteX41" fmla="*/ 37147 w 40005"/>
                  <a:gd name="connsiteY41" fmla="*/ 72390 h 84772"/>
                  <a:gd name="connsiteX42" fmla="*/ 37147 w 40005"/>
                  <a:gd name="connsiteY42" fmla="*/ 72390 h 84772"/>
                  <a:gd name="connsiteX43" fmla="*/ 37147 w 40005"/>
                  <a:gd name="connsiteY43" fmla="*/ 72390 h 84772"/>
                  <a:gd name="connsiteX44" fmla="*/ 37147 w 40005"/>
                  <a:gd name="connsiteY44" fmla="*/ 72390 h 84772"/>
                  <a:gd name="connsiteX45" fmla="*/ 37147 w 40005"/>
                  <a:gd name="connsiteY45" fmla="*/ 72390 h 84772"/>
                  <a:gd name="connsiteX46" fmla="*/ 37147 w 40005"/>
                  <a:gd name="connsiteY46" fmla="*/ 72390 h 84772"/>
                  <a:gd name="connsiteX47" fmla="*/ 37147 w 40005"/>
                  <a:gd name="connsiteY47" fmla="*/ 72390 h 84772"/>
                  <a:gd name="connsiteX48" fmla="*/ 37147 w 40005"/>
                  <a:gd name="connsiteY48" fmla="*/ 72390 h 84772"/>
                  <a:gd name="connsiteX49" fmla="*/ 37147 w 40005"/>
                  <a:gd name="connsiteY49" fmla="*/ 72390 h 84772"/>
                  <a:gd name="connsiteX50" fmla="*/ 37147 w 40005"/>
                  <a:gd name="connsiteY50" fmla="*/ 72390 h 84772"/>
                  <a:gd name="connsiteX51" fmla="*/ 37147 w 40005"/>
                  <a:gd name="connsiteY51" fmla="*/ 72390 h 84772"/>
                  <a:gd name="connsiteX52" fmla="*/ 37147 w 40005"/>
                  <a:gd name="connsiteY52" fmla="*/ 72390 h 84772"/>
                  <a:gd name="connsiteX53" fmla="*/ 37147 w 40005"/>
                  <a:gd name="connsiteY53" fmla="*/ 72390 h 84772"/>
                  <a:gd name="connsiteX54" fmla="*/ 37147 w 40005"/>
                  <a:gd name="connsiteY54" fmla="*/ 72390 h 84772"/>
                  <a:gd name="connsiteX55" fmla="*/ 37147 w 40005"/>
                  <a:gd name="connsiteY55" fmla="*/ 72390 h 84772"/>
                  <a:gd name="connsiteX56" fmla="*/ 37147 w 40005"/>
                  <a:gd name="connsiteY56" fmla="*/ 72390 h 84772"/>
                  <a:gd name="connsiteX57" fmla="*/ 37147 w 40005"/>
                  <a:gd name="connsiteY57" fmla="*/ 72390 h 84772"/>
                  <a:gd name="connsiteX58" fmla="*/ 37147 w 40005"/>
                  <a:gd name="connsiteY58" fmla="*/ 72390 h 84772"/>
                  <a:gd name="connsiteX59" fmla="*/ 37147 w 40005"/>
                  <a:gd name="connsiteY59" fmla="*/ 72390 h 84772"/>
                  <a:gd name="connsiteX60" fmla="*/ 37147 w 40005"/>
                  <a:gd name="connsiteY60" fmla="*/ 72390 h 84772"/>
                  <a:gd name="connsiteX61" fmla="*/ 37147 w 40005"/>
                  <a:gd name="connsiteY61" fmla="*/ 72390 h 84772"/>
                  <a:gd name="connsiteX62" fmla="*/ 37147 w 40005"/>
                  <a:gd name="connsiteY62" fmla="*/ 72390 h 84772"/>
                  <a:gd name="connsiteX63" fmla="*/ 37147 w 40005"/>
                  <a:gd name="connsiteY63" fmla="*/ 72390 h 84772"/>
                  <a:gd name="connsiteX64" fmla="*/ 37147 w 40005"/>
                  <a:gd name="connsiteY64" fmla="*/ 72390 h 84772"/>
                  <a:gd name="connsiteX65" fmla="*/ 37147 w 40005"/>
                  <a:gd name="connsiteY65" fmla="*/ 72390 h 84772"/>
                  <a:gd name="connsiteX66" fmla="*/ 37147 w 40005"/>
                  <a:gd name="connsiteY66" fmla="*/ 72390 h 84772"/>
                  <a:gd name="connsiteX67" fmla="*/ 37147 w 40005"/>
                  <a:gd name="connsiteY67" fmla="*/ 72390 h 84772"/>
                  <a:gd name="connsiteX68" fmla="*/ 37147 w 40005"/>
                  <a:gd name="connsiteY68" fmla="*/ 72390 h 84772"/>
                  <a:gd name="connsiteX69" fmla="*/ 37147 w 40005"/>
                  <a:gd name="connsiteY69" fmla="*/ 72390 h 84772"/>
                  <a:gd name="connsiteX70" fmla="*/ 37147 w 40005"/>
                  <a:gd name="connsiteY70" fmla="*/ 72390 h 84772"/>
                  <a:gd name="connsiteX71" fmla="*/ 37147 w 40005"/>
                  <a:gd name="connsiteY71" fmla="*/ 72390 h 84772"/>
                  <a:gd name="connsiteX72" fmla="*/ 37147 w 40005"/>
                  <a:gd name="connsiteY72" fmla="*/ 72390 h 84772"/>
                  <a:gd name="connsiteX73" fmla="*/ 37147 w 40005"/>
                  <a:gd name="connsiteY73" fmla="*/ 72390 h 84772"/>
                  <a:gd name="connsiteX74" fmla="*/ 37147 w 40005"/>
                  <a:gd name="connsiteY74" fmla="*/ 72390 h 84772"/>
                  <a:gd name="connsiteX75" fmla="*/ 37147 w 40005"/>
                  <a:gd name="connsiteY75" fmla="*/ 72390 h 84772"/>
                  <a:gd name="connsiteX76" fmla="*/ 37147 w 40005"/>
                  <a:gd name="connsiteY76" fmla="*/ 72390 h 84772"/>
                  <a:gd name="connsiteX77" fmla="*/ 37147 w 40005"/>
                  <a:gd name="connsiteY77" fmla="*/ 72390 h 84772"/>
                  <a:gd name="connsiteX78" fmla="*/ 37147 w 40005"/>
                  <a:gd name="connsiteY78" fmla="*/ 72390 h 84772"/>
                  <a:gd name="connsiteX79" fmla="*/ 37147 w 40005"/>
                  <a:gd name="connsiteY79" fmla="*/ 72390 h 84772"/>
                  <a:gd name="connsiteX80" fmla="*/ 37147 w 40005"/>
                  <a:gd name="connsiteY80" fmla="*/ 72390 h 84772"/>
                  <a:gd name="connsiteX81" fmla="*/ 37147 w 40005"/>
                  <a:gd name="connsiteY81" fmla="*/ 72390 h 84772"/>
                  <a:gd name="connsiteX82" fmla="*/ 37147 w 40005"/>
                  <a:gd name="connsiteY82" fmla="*/ 72390 h 84772"/>
                  <a:gd name="connsiteX83" fmla="*/ 37147 w 40005"/>
                  <a:gd name="connsiteY83" fmla="*/ 72390 h 84772"/>
                  <a:gd name="connsiteX84" fmla="*/ 37147 w 40005"/>
                  <a:gd name="connsiteY84" fmla="*/ 72390 h 84772"/>
                  <a:gd name="connsiteX85" fmla="*/ 37147 w 40005"/>
                  <a:gd name="connsiteY85" fmla="*/ 72390 h 84772"/>
                  <a:gd name="connsiteX86" fmla="*/ 37147 w 40005"/>
                  <a:gd name="connsiteY86" fmla="*/ 72390 h 84772"/>
                  <a:gd name="connsiteX87" fmla="*/ 37147 w 40005"/>
                  <a:gd name="connsiteY87" fmla="*/ 72390 h 84772"/>
                  <a:gd name="connsiteX88" fmla="*/ 37147 w 40005"/>
                  <a:gd name="connsiteY88" fmla="*/ 72390 h 84772"/>
                  <a:gd name="connsiteX89" fmla="*/ 37147 w 40005"/>
                  <a:gd name="connsiteY89" fmla="*/ 72390 h 84772"/>
                  <a:gd name="connsiteX90" fmla="*/ 37147 w 40005"/>
                  <a:gd name="connsiteY90" fmla="*/ 72390 h 84772"/>
                  <a:gd name="connsiteX91" fmla="*/ 37147 w 40005"/>
                  <a:gd name="connsiteY91" fmla="*/ 72390 h 84772"/>
                  <a:gd name="connsiteX92" fmla="*/ 37147 w 40005"/>
                  <a:gd name="connsiteY92" fmla="*/ 72390 h 84772"/>
                  <a:gd name="connsiteX93" fmla="*/ 37147 w 40005"/>
                  <a:gd name="connsiteY93" fmla="*/ 72390 h 84772"/>
                  <a:gd name="connsiteX94" fmla="*/ 37147 w 40005"/>
                  <a:gd name="connsiteY94" fmla="*/ 72390 h 84772"/>
                  <a:gd name="connsiteX95" fmla="*/ 37147 w 40005"/>
                  <a:gd name="connsiteY95" fmla="*/ 72390 h 84772"/>
                  <a:gd name="connsiteX96" fmla="*/ 37147 w 40005"/>
                  <a:gd name="connsiteY96" fmla="*/ 72390 h 84772"/>
                  <a:gd name="connsiteX97" fmla="*/ 37147 w 40005"/>
                  <a:gd name="connsiteY97" fmla="*/ 72390 h 84772"/>
                  <a:gd name="connsiteX98" fmla="*/ 37147 w 40005"/>
                  <a:gd name="connsiteY98" fmla="*/ 72390 h 84772"/>
                  <a:gd name="connsiteX99" fmla="*/ 37147 w 40005"/>
                  <a:gd name="connsiteY99" fmla="*/ 72390 h 84772"/>
                  <a:gd name="connsiteX100" fmla="*/ 37147 w 40005"/>
                  <a:gd name="connsiteY100" fmla="*/ 72390 h 84772"/>
                  <a:gd name="connsiteX101" fmla="*/ 37147 w 40005"/>
                  <a:gd name="connsiteY101" fmla="*/ 72390 h 84772"/>
                  <a:gd name="connsiteX102" fmla="*/ 37147 w 40005"/>
                  <a:gd name="connsiteY102" fmla="*/ 72390 h 84772"/>
                  <a:gd name="connsiteX103" fmla="*/ 37147 w 40005"/>
                  <a:gd name="connsiteY103" fmla="*/ 72390 h 84772"/>
                  <a:gd name="connsiteX104" fmla="*/ 37147 w 40005"/>
                  <a:gd name="connsiteY104" fmla="*/ 72390 h 84772"/>
                  <a:gd name="connsiteX105" fmla="*/ 37147 w 40005"/>
                  <a:gd name="connsiteY105" fmla="*/ 72390 h 84772"/>
                  <a:gd name="connsiteX106" fmla="*/ 37147 w 40005"/>
                  <a:gd name="connsiteY106" fmla="*/ 72390 h 84772"/>
                  <a:gd name="connsiteX107" fmla="*/ 37147 w 40005"/>
                  <a:gd name="connsiteY107" fmla="*/ 72390 h 84772"/>
                  <a:gd name="connsiteX108" fmla="*/ 37147 w 40005"/>
                  <a:gd name="connsiteY108" fmla="*/ 72390 h 84772"/>
                  <a:gd name="connsiteX109" fmla="*/ 37147 w 40005"/>
                  <a:gd name="connsiteY109" fmla="*/ 72390 h 84772"/>
                  <a:gd name="connsiteX110" fmla="*/ 37147 w 40005"/>
                  <a:gd name="connsiteY110" fmla="*/ 72390 h 84772"/>
                  <a:gd name="connsiteX111" fmla="*/ 37147 w 40005"/>
                  <a:gd name="connsiteY111" fmla="*/ 72390 h 84772"/>
                  <a:gd name="connsiteX112" fmla="*/ 37147 w 40005"/>
                  <a:gd name="connsiteY112" fmla="*/ 72390 h 84772"/>
                  <a:gd name="connsiteX113" fmla="*/ 37147 w 40005"/>
                  <a:gd name="connsiteY113" fmla="*/ 72390 h 84772"/>
                  <a:gd name="connsiteX114" fmla="*/ 37147 w 40005"/>
                  <a:gd name="connsiteY114" fmla="*/ 72390 h 84772"/>
                  <a:gd name="connsiteX115" fmla="*/ 37147 w 40005"/>
                  <a:gd name="connsiteY115" fmla="*/ 72390 h 84772"/>
                  <a:gd name="connsiteX116" fmla="*/ 37147 w 40005"/>
                  <a:gd name="connsiteY116" fmla="*/ 72390 h 84772"/>
                  <a:gd name="connsiteX117" fmla="*/ 37147 w 40005"/>
                  <a:gd name="connsiteY117" fmla="*/ 72390 h 84772"/>
                  <a:gd name="connsiteX118" fmla="*/ 37147 w 40005"/>
                  <a:gd name="connsiteY118" fmla="*/ 72390 h 84772"/>
                  <a:gd name="connsiteX119" fmla="*/ 37147 w 40005"/>
                  <a:gd name="connsiteY119" fmla="*/ 72390 h 84772"/>
                  <a:gd name="connsiteX120" fmla="*/ 37147 w 40005"/>
                  <a:gd name="connsiteY120" fmla="*/ 72390 h 84772"/>
                  <a:gd name="connsiteX121" fmla="*/ 37147 w 40005"/>
                  <a:gd name="connsiteY121" fmla="*/ 72390 h 84772"/>
                  <a:gd name="connsiteX122" fmla="*/ 37147 w 40005"/>
                  <a:gd name="connsiteY122" fmla="*/ 72390 h 84772"/>
                  <a:gd name="connsiteX123" fmla="*/ 37147 w 40005"/>
                  <a:gd name="connsiteY123" fmla="*/ 72390 h 84772"/>
                  <a:gd name="connsiteX124" fmla="*/ 36195 w 40005"/>
                  <a:gd name="connsiteY124" fmla="*/ 74295 h 84772"/>
                  <a:gd name="connsiteX125" fmla="*/ 36195 w 40005"/>
                  <a:gd name="connsiteY125" fmla="*/ 74295 h 84772"/>
                  <a:gd name="connsiteX126" fmla="*/ 35243 w 40005"/>
                  <a:gd name="connsiteY126" fmla="*/ 76200 h 84772"/>
                  <a:gd name="connsiteX127" fmla="*/ 35243 w 40005"/>
                  <a:gd name="connsiteY127" fmla="*/ 76200 h 84772"/>
                  <a:gd name="connsiteX128" fmla="*/ 33338 w 40005"/>
                  <a:gd name="connsiteY128" fmla="*/ 79058 h 84772"/>
                  <a:gd name="connsiteX129" fmla="*/ 33338 w 40005"/>
                  <a:gd name="connsiteY129" fmla="*/ 79058 h 84772"/>
                  <a:gd name="connsiteX130" fmla="*/ 31432 w 40005"/>
                  <a:gd name="connsiteY130" fmla="*/ 81915 h 84772"/>
                  <a:gd name="connsiteX131" fmla="*/ 30480 w 40005"/>
                  <a:gd name="connsiteY131" fmla="*/ 81915 h 84772"/>
                  <a:gd name="connsiteX132" fmla="*/ 28575 w 40005"/>
                  <a:gd name="connsiteY132" fmla="*/ 83820 h 84772"/>
                  <a:gd name="connsiteX133" fmla="*/ 26670 w 40005"/>
                  <a:gd name="connsiteY133" fmla="*/ 82867 h 84772"/>
                  <a:gd name="connsiteX134" fmla="*/ 18097 w 40005"/>
                  <a:gd name="connsiteY134" fmla="*/ 84772 h 84772"/>
                  <a:gd name="connsiteX135" fmla="*/ 2857 w 40005"/>
                  <a:gd name="connsiteY135" fmla="*/ 72390 h 84772"/>
                  <a:gd name="connsiteX136" fmla="*/ 953 w 40005"/>
                  <a:gd name="connsiteY136" fmla="*/ 70485 h 84772"/>
                  <a:gd name="connsiteX137" fmla="*/ 953 w 40005"/>
                  <a:gd name="connsiteY137" fmla="*/ 68580 h 84772"/>
                  <a:gd name="connsiteX138" fmla="*/ 953 w 40005"/>
                  <a:gd name="connsiteY138" fmla="*/ 67627 h 84772"/>
                  <a:gd name="connsiteX139" fmla="*/ 1905 w 40005"/>
                  <a:gd name="connsiteY139" fmla="*/ 65722 h 84772"/>
                  <a:gd name="connsiteX140" fmla="*/ 1905 w 40005"/>
                  <a:gd name="connsiteY140" fmla="*/ 64770 h 84772"/>
                  <a:gd name="connsiteX141" fmla="*/ 953 w 40005"/>
                  <a:gd name="connsiteY141" fmla="*/ 63817 h 84772"/>
                  <a:gd name="connsiteX142" fmla="*/ 953 w 40005"/>
                  <a:gd name="connsiteY142" fmla="*/ 61913 h 84772"/>
                  <a:gd name="connsiteX143" fmla="*/ 953 w 40005"/>
                  <a:gd name="connsiteY143" fmla="*/ 60960 h 84772"/>
                  <a:gd name="connsiteX144" fmla="*/ 0 w 40005"/>
                  <a:gd name="connsiteY144" fmla="*/ 60008 h 84772"/>
                  <a:gd name="connsiteX145" fmla="*/ 953 w 40005"/>
                  <a:gd name="connsiteY145" fmla="*/ 58102 h 84772"/>
                  <a:gd name="connsiteX146" fmla="*/ 953 w 40005"/>
                  <a:gd name="connsiteY146" fmla="*/ 58102 h 84772"/>
                  <a:gd name="connsiteX147" fmla="*/ 0 w 40005"/>
                  <a:gd name="connsiteY147" fmla="*/ 56197 h 84772"/>
                  <a:gd name="connsiteX148" fmla="*/ 953 w 40005"/>
                  <a:gd name="connsiteY148" fmla="*/ 53340 h 84772"/>
                  <a:gd name="connsiteX149" fmla="*/ 953 w 40005"/>
                  <a:gd name="connsiteY149" fmla="*/ 53340 h 84772"/>
                  <a:gd name="connsiteX150" fmla="*/ 953 w 40005"/>
                  <a:gd name="connsiteY150" fmla="*/ 53340 h 84772"/>
                  <a:gd name="connsiteX151" fmla="*/ 0 w 40005"/>
                  <a:gd name="connsiteY151" fmla="*/ 51435 h 84772"/>
                  <a:gd name="connsiteX152" fmla="*/ 1905 w 40005"/>
                  <a:gd name="connsiteY152" fmla="*/ 49530 h 84772"/>
                  <a:gd name="connsiteX153" fmla="*/ 1905 w 40005"/>
                  <a:gd name="connsiteY153" fmla="*/ 49530 h 84772"/>
                  <a:gd name="connsiteX154" fmla="*/ 0 w 40005"/>
                  <a:gd name="connsiteY154" fmla="*/ 47625 h 84772"/>
                  <a:gd name="connsiteX155" fmla="*/ 1905 w 40005"/>
                  <a:gd name="connsiteY155" fmla="*/ 45720 h 84772"/>
                  <a:gd name="connsiteX156" fmla="*/ 1905 w 40005"/>
                  <a:gd name="connsiteY156" fmla="*/ 45720 h 84772"/>
                  <a:gd name="connsiteX157" fmla="*/ 1905 w 40005"/>
                  <a:gd name="connsiteY157" fmla="*/ 45720 h 84772"/>
                  <a:gd name="connsiteX158" fmla="*/ 0 w 40005"/>
                  <a:gd name="connsiteY158" fmla="*/ 43815 h 84772"/>
                  <a:gd name="connsiteX159" fmla="*/ 1905 w 40005"/>
                  <a:gd name="connsiteY159" fmla="*/ 41910 h 84772"/>
                  <a:gd name="connsiteX160" fmla="*/ 1905 w 40005"/>
                  <a:gd name="connsiteY160" fmla="*/ 41910 h 84772"/>
                  <a:gd name="connsiteX161" fmla="*/ 1905 w 40005"/>
                  <a:gd name="connsiteY161" fmla="*/ 40958 h 84772"/>
                  <a:gd name="connsiteX162" fmla="*/ 953 w 40005"/>
                  <a:gd name="connsiteY162" fmla="*/ 39052 h 84772"/>
                  <a:gd name="connsiteX163" fmla="*/ 1905 w 40005"/>
                  <a:gd name="connsiteY163" fmla="*/ 37147 h 84772"/>
                  <a:gd name="connsiteX164" fmla="*/ 1905 w 40005"/>
                  <a:gd name="connsiteY164" fmla="*/ 37147 h 84772"/>
                  <a:gd name="connsiteX165" fmla="*/ 0 w 40005"/>
                  <a:gd name="connsiteY165" fmla="*/ 35242 h 84772"/>
                  <a:gd name="connsiteX166" fmla="*/ 1905 w 40005"/>
                  <a:gd name="connsiteY166" fmla="*/ 33338 h 84772"/>
                  <a:gd name="connsiteX167" fmla="*/ 2857 w 40005"/>
                  <a:gd name="connsiteY167" fmla="*/ 33338 h 84772"/>
                  <a:gd name="connsiteX168" fmla="*/ 3810 w 40005"/>
                  <a:gd name="connsiteY168" fmla="*/ 33338 h 84772"/>
                  <a:gd name="connsiteX169" fmla="*/ 3810 w 40005"/>
                  <a:gd name="connsiteY169" fmla="*/ 32385 h 84772"/>
                  <a:gd name="connsiteX170" fmla="*/ 2857 w 40005"/>
                  <a:gd name="connsiteY170" fmla="*/ 30480 h 84772"/>
                  <a:gd name="connsiteX171" fmla="*/ 4763 w 40005"/>
                  <a:gd name="connsiteY171" fmla="*/ 28575 h 84772"/>
                  <a:gd name="connsiteX172" fmla="*/ 4763 w 40005"/>
                  <a:gd name="connsiteY172" fmla="*/ 27622 h 84772"/>
                  <a:gd name="connsiteX173" fmla="*/ 3810 w 40005"/>
                  <a:gd name="connsiteY173" fmla="*/ 25717 h 84772"/>
                  <a:gd name="connsiteX174" fmla="*/ 5715 w 40005"/>
                  <a:gd name="connsiteY174" fmla="*/ 23813 h 84772"/>
                  <a:gd name="connsiteX175" fmla="*/ 6668 w 40005"/>
                  <a:gd name="connsiteY175" fmla="*/ 19050 h 84772"/>
                  <a:gd name="connsiteX176" fmla="*/ 5715 w 40005"/>
                  <a:gd name="connsiteY176" fmla="*/ 17145 h 84772"/>
                  <a:gd name="connsiteX177" fmla="*/ 7620 w 40005"/>
                  <a:gd name="connsiteY177" fmla="*/ 15240 h 84772"/>
                  <a:gd name="connsiteX178" fmla="*/ 7620 w 40005"/>
                  <a:gd name="connsiteY178" fmla="*/ 15240 h 84772"/>
                  <a:gd name="connsiteX179" fmla="*/ 7620 w 40005"/>
                  <a:gd name="connsiteY179" fmla="*/ 14288 h 84772"/>
                  <a:gd name="connsiteX180" fmla="*/ 8572 w 40005"/>
                  <a:gd name="connsiteY180" fmla="*/ 8572 h 84772"/>
                  <a:gd name="connsiteX181" fmla="*/ 13335 w 40005"/>
                  <a:gd name="connsiteY181" fmla="*/ 2858 h 84772"/>
                  <a:gd name="connsiteX182" fmla="*/ 20955 w 40005"/>
                  <a:gd name="connsiteY182" fmla="*/ 0 h 847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40005" h="84772">
                    <a:moveTo>
                      <a:pt x="20955" y="0"/>
                    </a:moveTo>
                    <a:cubicBezTo>
                      <a:pt x="21907" y="0"/>
                      <a:pt x="21907" y="0"/>
                      <a:pt x="22860" y="952"/>
                    </a:cubicBezTo>
                    <a:cubicBezTo>
                      <a:pt x="22860" y="0"/>
                      <a:pt x="23813" y="0"/>
                      <a:pt x="23813" y="0"/>
                    </a:cubicBezTo>
                    <a:cubicBezTo>
                      <a:pt x="24765" y="0"/>
                      <a:pt x="24765" y="952"/>
                      <a:pt x="24765" y="1905"/>
                    </a:cubicBezTo>
                    <a:cubicBezTo>
                      <a:pt x="24765" y="1905"/>
                      <a:pt x="24765" y="1905"/>
                      <a:pt x="24765" y="1905"/>
                    </a:cubicBezTo>
                    <a:cubicBezTo>
                      <a:pt x="25718" y="1905"/>
                      <a:pt x="25718" y="2858"/>
                      <a:pt x="25718" y="4763"/>
                    </a:cubicBezTo>
                    <a:cubicBezTo>
                      <a:pt x="25718" y="4763"/>
                      <a:pt x="25718" y="5715"/>
                      <a:pt x="25718" y="5715"/>
                    </a:cubicBezTo>
                    <a:lnTo>
                      <a:pt x="25718" y="5715"/>
                    </a:lnTo>
                    <a:cubicBezTo>
                      <a:pt x="26670" y="5715"/>
                      <a:pt x="26670" y="6667"/>
                      <a:pt x="26670" y="8572"/>
                    </a:cubicBezTo>
                    <a:cubicBezTo>
                      <a:pt x="26670" y="9525"/>
                      <a:pt x="26670" y="9525"/>
                      <a:pt x="26670" y="9525"/>
                    </a:cubicBezTo>
                    <a:lnTo>
                      <a:pt x="26670" y="9525"/>
                    </a:lnTo>
                    <a:cubicBezTo>
                      <a:pt x="28575" y="9525"/>
                      <a:pt x="29528" y="11430"/>
                      <a:pt x="29528" y="13335"/>
                    </a:cubicBezTo>
                    <a:cubicBezTo>
                      <a:pt x="29528" y="13335"/>
                      <a:pt x="29528" y="14288"/>
                      <a:pt x="29528" y="14288"/>
                    </a:cubicBezTo>
                    <a:cubicBezTo>
                      <a:pt x="30480" y="15240"/>
                      <a:pt x="30480" y="16192"/>
                      <a:pt x="31432" y="17145"/>
                    </a:cubicBezTo>
                    <a:cubicBezTo>
                      <a:pt x="33338" y="17145"/>
                      <a:pt x="34290" y="19050"/>
                      <a:pt x="34290" y="20955"/>
                    </a:cubicBezTo>
                    <a:cubicBezTo>
                      <a:pt x="34290" y="21908"/>
                      <a:pt x="34290" y="22860"/>
                      <a:pt x="33338" y="23813"/>
                    </a:cubicBezTo>
                    <a:cubicBezTo>
                      <a:pt x="34290" y="24765"/>
                      <a:pt x="34290" y="25717"/>
                      <a:pt x="34290" y="26670"/>
                    </a:cubicBezTo>
                    <a:cubicBezTo>
                      <a:pt x="34290" y="27622"/>
                      <a:pt x="34290" y="28575"/>
                      <a:pt x="33338" y="28575"/>
                    </a:cubicBezTo>
                    <a:lnTo>
                      <a:pt x="33338" y="28575"/>
                    </a:lnTo>
                    <a:cubicBezTo>
                      <a:pt x="34290" y="29527"/>
                      <a:pt x="35243" y="30480"/>
                      <a:pt x="35243" y="32385"/>
                    </a:cubicBezTo>
                    <a:cubicBezTo>
                      <a:pt x="35243" y="33338"/>
                      <a:pt x="35243" y="33338"/>
                      <a:pt x="35243" y="34290"/>
                    </a:cubicBezTo>
                    <a:cubicBezTo>
                      <a:pt x="36195" y="35242"/>
                      <a:pt x="36195" y="36195"/>
                      <a:pt x="36195" y="37147"/>
                    </a:cubicBezTo>
                    <a:cubicBezTo>
                      <a:pt x="36195" y="38100"/>
                      <a:pt x="36195" y="38100"/>
                      <a:pt x="36195" y="39052"/>
                    </a:cubicBezTo>
                    <a:cubicBezTo>
                      <a:pt x="37147" y="40005"/>
                      <a:pt x="37147" y="40958"/>
                      <a:pt x="37147" y="41910"/>
                    </a:cubicBezTo>
                    <a:cubicBezTo>
                      <a:pt x="37147" y="42863"/>
                      <a:pt x="37147" y="42863"/>
                      <a:pt x="37147" y="43815"/>
                    </a:cubicBezTo>
                    <a:cubicBezTo>
                      <a:pt x="38100" y="44767"/>
                      <a:pt x="38100" y="45720"/>
                      <a:pt x="38100" y="46672"/>
                    </a:cubicBezTo>
                    <a:cubicBezTo>
                      <a:pt x="38100" y="47625"/>
                      <a:pt x="38100" y="48577"/>
                      <a:pt x="37147" y="48577"/>
                    </a:cubicBezTo>
                    <a:lnTo>
                      <a:pt x="37147" y="48577"/>
                    </a:lnTo>
                    <a:cubicBezTo>
                      <a:pt x="38100" y="49530"/>
                      <a:pt x="38100" y="50483"/>
                      <a:pt x="38100" y="51435"/>
                    </a:cubicBezTo>
                    <a:cubicBezTo>
                      <a:pt x="38100" y="51435"/>
                      <a:pt x="38100" y="52388"/>
                      <a:pt x="38100" y="52388"/>
                    </a:cubicBezTo>
                    <a:cubicBezTo>
                      <a:pt x="39053" y="53340"/>
                      <a:pt x="39053" y="54292"/>
                      <a:pt x="39053" y="55245"/>
                    </a:cubicBezTo>
                    <a:cubicBezTo>
                      <a:pt x="39053" y="55245"/>
                      <a:pt x="39053" y="56197"/>
                      <a:pt x="39053" y="56197"/>
                    </a:cubicBezTo>
                    <a:cubicBezTo>
                      <a:pt x="39053" y="56197"/>
                      <a:pt x="39053" y="57150"/>
                      <a:pt x="39053" y="57150"/>
                    </a:cubicBezTo>
                    <a:cubicBezTo>
                      <a:pt x="39053" y="58102"/>
                      <a:pt x="39053" y="58102"/>
                      <a:pt x="38100" y="59055"/>
                    </a:cubicBezTo>
                    <a:cubicBezTo>
                      <a:pt x="39053" y="59055"/>
                      <a:pt x="40005" y="60008"/>
                      <a:pt x="40005" y="61913"/>
                    </a:cubicBezTo>
                    <a:cubicBezTo>
                      <a:pt x="40005" y="62865"/>
                      <a:pt x="39053" y="63817"/>
                      <a:pt x="38100" y="64770"/>
                    </a:cubicBezTo>
                    <a:cubicBezTo>
                      <a:pt x="38100" y="64770"/>
                      <a:pt x="38100" y="65722"/>
                      <a:pt x="38100" y="66675"/>
                    </a:cubicBezTo>
                    <a:cubicBezTo>
                      <a:pt x="38100" y="67627"/>
                      <a:pt x="38100" y="67627"/>
                      <a:pt x="37147" y="68580"/>
                    </a:cubicBezTo>
                    <a:cubicBezTo>
                      <a:pt x="38100" y="68580"/>
                      <a:pt x="38100" y="69533"/>
                      <a:pt x="38100" y="70485"/>
                    </a:cubicBezTo>
                    <a:cubicBezTo>
                      <a:pt x="38100" y="71438"/>
                      <a:pt x="38100" y="72390"/>
                      <a:pt x="37147" y="72390"/>
                    </a:cubicBez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cubicBezTo>
                      <a:pt x="37147" y="73342"/>
                      <a:pt x="37147" y="74295"/>
                      <a:pt x="36195" y="74295"/>
                    </a:cubicBezTo>
                    <a:cubicBezTo>
                      <a:pt x="36195" y="74295"/>
                      <a:pt x="36195" y="74295"/>
                      <a:pt x="36195" y="74295"/>
                    </a:cubicBezTo>
                    <a:cubicBezTo>
                      <a:pt x="36195" y="75247"/>
                      <a:pt x="35243" y="76200"/>
                      <a:pt x="35243" y="76200"/>
                    </a:cubicBezTo>
                    <a:cubicBezTo>
                      <a:pt x="35243" y="76200"/>
                      <a:pt x="35243" y="76200"/>
                      <a:pt x="35243" y="76200"/>
                    </a:cubicBezTo>
                    <a:cubicBezTo>
                      <a:pt x="35243" y="77152"/>
                      <a:pt x="34290" y="79058"/>
                      <a:pt x="33338" y="79058"/>
                    </a:cubicBezTo>
                    <a:lnTo>
                      <a:pt x="33338" y="79058"/>
                    </a:lnTo>
                    <a:cubicBezTo>
                      <a:pt x="33338" y="80010"/>
                      <a:pt x="32385" y="81915"/>
                      <a:pt x="31432" y="81915"/>
                    </a:cubicBezTo>
                    <a:cubicBezTo>
                      <a:pt x="31432" y="81915"/>
                      <a:pt x="31432" y="81915"/>
                      <a:pt x="30480" y="81915"/>
                    </a:cubicBezTo>
                    <a:cubicBezTo>
                      <a:pt x="30480" y="82867"/>
                      <a:pt x="29528" y="83820"/>
                      <a:pt x="28575" y="83820"/>
                    </a:cubicBezTo>
                    <a:cubicBezTo>
                      <a:pt x="27622" y="83820"/>
                      <a:pt x="27622" y="83820"/>
                      <a:pt x="26670" y="82867"/>
                    </a:cubicBezTo>
                    <a:cubicBezTo>
                      <a:pt x="24765" y="83820"/>
                      <a:pt x="21907" y="84772"/>
                      <a:pt x="18097" y="84772"/>
                    </a:cubicBezTo>
                    <a:cubicBezTo>
                      <a:pt x="9525" y="84772"/>
                      <a:pt x="4763" y="80010"/>
                      <a:pt x="2857" y="72390"/>
                    </a:cubicBezTo>
                    <a:cubicBezTo>
                      <a:pt x="1905" y="72390"/>
                      <a:pt x="953" y="72390"/>
                      <a:pt x="953" y="70485"/>
                    </a:cubicBezTo>
                    <a:cubicBezTo>
                      <a:pt x="953" y="69533"/>
                      <a:pt x="953" y="68580"/>
                      <a:pt x="953" y="68580"/>
                    </a:cubicBezTo>
                    <a:cubicBezTo>
                      <a:pt x="953" y="68580"/>
                      <a:pt x="953" y="68580"/>
                      <a:pt x="953" y="67627"/>
                    </a:cubicBezTo>
                    <a:cubicBezTo>
                      <a:pt x="953" y="66675"/>
                      <a:pt x="953" y="65722"/>
                      <a:pt x="1905" y="65722"/>
                    </a:cubicBezTo>
                    <a:cubicBezTo>
                      <a:pt x="1905" y="65722"/>
                      <a:pt x="1905" y="64770"/>
                      <a:pt x="1905" y="64770"/>
                    </a:cubicBezTo>
                    <a:cubicBezTo>
                      <a:pt x="1905" y="64770"/>
                      <a:pt x="953" y="63817"/>
                      <a:pt x="953" y="63817"/>
                    </a:cubicBezTo>
                    <a:cubicBezTo>
                      <a:pt x="953" y="62865"/>
                      <a:pt x="953" y="61913"/>
                      <a:pt x="953" y="61913"/>
                    </a:cubicBezTo>
                    <a:lnTo>
                      <a:pt x="953" y="60960"/>
                    </a:lnTo>
                    <a:cubicBezTo>
                      <a:pt x="953" y="60960"/>
                      <a:pt x="0" y="60008"/>
                      <a:pt x="0" y="60008"/>
                    </a:cubicBezTo>
                    <a:cubicBezTo>
                      <a:pt x="0" y="59055"/>
                      <a:pt x="0" y="58102"/>
                      <a:pt x="953" y="58102"/>
                    </a:cubicBezTo>
                    <a:lnTo>
                      <a:pt x="953" y="58102"/>
                    </a:lnTo>
                    <a:cubicBezTo>
                      <a:pt x="0" y="58102"/>
                      <a:pt x="0" y="57150"/>
                      <a:pt x="0" y="56197"/>
                    </a:cubicBezTo>
                    <a:cubicBezTo>
                      <a:pt x="0" y="55245"/>
                      <a:pt x="0" y="54292"/>
                      <a:pt x="953" y="53340"/>
                    </a:cubicBezTo>
                    <a:cubicBezTo>
                      <a:pt x="953" y="53340"/>
                      <a:pt x="953" y="53340"/>
                      <a:pt x="953" y="53340"/>
                    </a:cubicBezTo>
                    <a:lnTo>
                      <a:pt x="953" y="53340"/>
                    </a:lnTo>
                    <a:cubicBezTo>
                      <a:pt x="0" y="53340"/>
                      <a:pt x="0" y="52388"/>
                      <a:pt x="0" y="51435"/>
                    </a:cubicBezTo>
                    <a:cubicBezTo>
                      <a:pt x="0" y="50483"/>
                      <a:pt x="953" y="49530"/>
                      <a:pt x="1905" y="49530"/>
                    </a:cubicBezTo>
                    <a:lnTo>
                      <a:pt x="1905" y="49530"/>
                    </a:lnTo>
                    <a:cubicBezTo>
                      <a:pt x="953" y="49530"/>
                      <a:pt x="0" y="48577"/>
                      <a:pt x="0" y="47625"/>
                    </a:cubicBezTo>
                    <a:cubicBezTo>
                      <a:pt x="0" y="46672"/>
                      <a:pt x="953" y="45720"/>
                      <a:pt x="1905" y="45720"/>
                    </a:cubicBezTo>
                    <a:cubicBezTo>
                      <a:pt x="1905" y="45720"/>
                      <a:pt x="1905" y="45720"/>
                      <a:pt x="1905" y="45720"/>
                    </a:cubicBezTo>
                    <a:lnTo>
                      <a:pt x="1905" y="45720"/>
                    </a:lnTo>
                    <a:cubicBezTo>
                      <a:pt x="953" y="45720"/>
                      <a:pt x="0" y="44767"/>
                      <a:pt x="0" y="43815"/>
                    </a:cubicBezTo>
                    <a:cubicBezTo>
                      <a:pt x="0" y="42863"/>
                      <a:pt x="953" y="41910"/>
                      <a:pt x="1905" y="41910"/>
                    </a:cubicBezTo>
                    <a:cubicBezTo>
                      <a:pt x="1905" y="41910"/>
                      <a:pt x="1905" y="41910"/>
                      <a:pt x="1905" y="41910"/>
                    </a:cubicBezTo>
                    <a:lnTo>
                      <a:pt x="1905" y="40958"/>
                    </a:lnTo>
                    <a:cubicBezTo>
                      <a:pt x="1905" y="40958"/>
                      <a:pt x="953" y="40005"/>
                      <a:pt x="953" y="39052"/>
                    </a:cubicBezTo>
                    <a:cubicBezTo>
                      <a:pt x="953" y="38100"/>
                      <a:pt x="953" y="37147"/>
                      <a:pt x="1905" y="37147"/>
                    </a:cubicBezTo>
                    <a:lnTo>
                      <a:pt x="1905" y="37147"/>
                    </a:lnTo>
                    <a:cubicBezTo>
                      <a:pt x="953" y="37147"/>
                      <a:pt x="0" y="36195"/>
                      <a:pt x="0" y="35242"/>
                    </a:cubicBezTo>
                    <a:cubicBezTo>
                      <a:pt x="0" y="34290"/>
                      <a:pt x="953" y="33338"/>
                      <a:pt x="1905" y="33338"/>
                    </a:cubicBezTo>
                    <a:cubicBezTo>
                      <a:pt x="1905" y="33338"/>
                      <a:pt x="1905" y="33338"/>
                      <a:pt x="2857" y="33338"/>
                    </a:cubicBezTo>
                    <a:cubicBezTo>
                      <a:pt x="2857" y="33338"/>
                      <a:pt x="2857" y="33338"/>
                      <a:pt x="3810" y="33338"/>
                    </a:cubicBezTo>
                    <a:lnTo>
                      <a:pt x="3810" y="32385"/>
                    </a:lnTo>
                    <a:cubicBezTo>
                      <a:pt x="2857" y="32385"/>
                      <a:pt x="2857" y="31433"/>
                      <a:pt x="2857" y="30480"/>
                    </a:cubicBezTo>
                    <a:cubicBezTo>
                      <a:pt x="2857" y="29527"/>
                      <a:pt x="3810" y="28575"/>
                      <a:pt x="4763" y="28575"/>
                    </a:cubicBezTo>
                    <a:lnTo>
                      <a:pt x="4763" y="27622"/>
                    </a:lnTo>
                    <a:cubicBezTo>
                      <a:pt x="4763" y="27622"/>
                      <a:pt x="3810" y="26670"/>
                      <a:pt x="3810" y="25717"/>
                    </a:cubicBezTo>
                    <a:cubicBezTo>
                      <a:pt x="3810" y="24765"/>
                      <a:pt x="4763" y="23813"/>
                      <a:pt x="5715" y="23813"/>
                    </a:cubicBezTo>
                    <a:cubicBezTo>
                      <a:pt x="5715" y="21908"/>
                      <a:pt x="6668" y="20955"/>
                      <a:pt x="6668" y="19050"/>
                    </a:cubicBezTo>
                    <a:cubicBezTo>
                      <a:pt x="5715" y="19050"/>
                      <a:pt x="5715" y="18097"/>
                      <a:pt x="5715" y="17145"/>
                    </a:cubicBezTo>
                    <a:cubicBezTo>
                      <a:pt x="5715" y="16192"/>
                      <a:pt x="6668" y="15240"/>
                      <a:pt x="7620" y="15240"/>
                    </a:cubicBezTo>
                    <a:lnTo>
                      <a:pt x="7620" y="15240"/>
                    </a:lnTo>
                    <a:lnTo>
                      <a:pt x="7620" y="14288"/>
                    </a:lnTo>
                    <a:cubicBezTo>
                      <a:pt x="7620" y="12383"/>
                      <a:pt x="7620" y="10477"/>
                      <a:pt x="8572" y="8572"/>
                    </a:cubicBezTo>
                    <a:cubicBezTo>
                      <a:pt x="9525" y="5715"/>
                      <a:pt x="11430" y="3810"/>
                      <a:pt x="13335" y="2858"/>
                    </a:cubicBezTo>
                    <a:cubicBezTo>
                      <a:pt x="18097" y="952"/>
                      <a:pt x="20003" y="0"/>
                      <a:pt x="20955" y="0"/>
                    </a:cubicBezTo>
                    <a:close/>
                  </a:path>
                </a:pathLst>
              </a:custGeom>
              <a:solidFill>
                <a:srgbClr val="55622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73" name="Freeform: Shape 572">
                <a:extLst>
                  <a:ext uri="{FF2B5EF4-FFF2-40B4-BE49-F238E27FC236}">
                    <a16:creationId xmlns:a16="http://schemas.microsoft.com/office/drawing/2014/main" id="{EE69E490-C7EC-47B5-A5B7-98521BC44DDF}"/>
                  </a:ext>
                </a:extLst>
              </p:cNvPr>
              <p:cNvSpPr/>
              <p:nvPr/>
            </p:nvSpPr>
            <p:spPr>
              <a:xfrm>
                <a:off x="6500812" y="3460432"/>
                <a:ext cx="36194" cy="76200"/>
              </a:xfrm>
              <a:custGeom>
                <a:avLst/>
                <a:gdLst>
                  <a:gd name="connsiteX0" fmla="*/ 32385 w 36194"/>
                  <a:gd name="connsiteY0" fmla="*/ 17145 h 76200"/>
                  <a:gd name="connsiteX1" fmla="*/ 33338 w 36194"/>
                  <a:gd name="connsiteY1" fmla="*/ 20002 h 76200"/>
                  <a:gd name="connsiteX2" fmla="*/ 32385 w 36194"/>
                  <a:gd name="connsiteY2" fmla="*/ 21908 h 76200"/>
                  <a:gd name="connsiteX3" fmla="*/ 32385 w 36194"/>
                  <a:gd name="connsiteY3" fmla="*/ 21908 h 76200"/>
                  <a:gd name="connsiteX4" fmla="*/ 34290 w 36194"/>
                  <a:gd name="connsiteY4" fmla="*/ 25717 h 76200"/>
                  <a:gd name="connsiteX5" fmla="*/ 33338 w 36194"/>
                  <a:gd name="connsiteY5" fmla="*/ 27622 h 76200"/>
                  <a:gd name="connsiteX6" fmla="*/ 34290 w 36194"/>
                  <a:gd name="connsiteY6" fmla="*/ 30480 h 76200"/>
                  <a:gd name="connsiteX7" fmla="*/ 33338 w 36194"/>
                  <a:gd name="connsiteY7" fmla="*/ 32385 h 76200"/>
                  <a:gd name="connsiteX8" fmla="*/ 34290 w 36194"/>
                  <a:gd name="connsiteY8" fmla="*/ 35242 h 76200"/>
                  <a:gd name="connsiteX9" fmla="*/ 33338 w 36194"/>
                  <a:gd name="connsiteY9" fmla="*/ 37147 h 76200"/>
                  <a:gd name="connsiteX10" fmla="*/ 34290 w 36194"/>
                  <a:gd name="connsiteY10" fmla="*/ 40005 h 76200"/>
                  <a:gd name="connsiteX11" fmla="*/ 33338 w 36194"/>
                  <a:gd name="connsiteY11" fmla="*/ 41910 h 76200"/>
                  <a:gd name="connsiteX12" fmla="*/ 33338 w 36194"/>
                  <a:gd name="connsiteY12" fmla="*/ 41910 h 76200"/>
                  <a:gd name="connsiteX13" fmla="*/ 34290 w 36194"/>
                  <a:gd name="connsiteY13" fmla="*/ 44767 h 76200"/>
                  <a:gd name="connsiteX14" fmla="*/ 34290 w 36194"/>
                  <a:gd name="connsiteY14" fmla="*/ 45720 h 76200"/>
                  <a:gd name="connsiteX15" fmla="*/ 35243 w 36194"/>
                  <a:gd name="connsiteY15" fmla="*/ 48577 h 76200"/>
                  <a:gd name="connsiteX16" fmla="*/ 35243 w 36194"/>
                  <a:gd name="connsiteY16" fmla="*/ 49530 h 76200"/>
                  <a:gd name="connsiteX17" fmla="*/ 35243 w 36194"/>
                  <a:gd name="connsiteY17" fmla="*/ 50483 h 76200"/>
                  <a:gd name="connsiteX18" fmla="*/ 34290 w 36194"/>
                  <a:gd name="connsiteY18" fmla="*/ 52388 h 76200"/>
                  <a:gd name="connsiteX19" fmla="*/ 36195 w 36194"/>
                  <a:gd name="connsiteY19" fmla="*/ 55245 h 76200"/>
                  <a:gd name="connsiteX20" fmla="*/ 34290 w 36194"/>
                  <a:gd name="connsiteY20" fmla="*/ 57150 h 76200"/>
                  <a:gd name="connsiteX21" fmla="*/ 34290 w 36194"/>
                  <a:gd name="connsiteY21" fmla="*/ 59055 h 76200"/>
                  <a:gd name="connsiteX22" fmla="*/ 33338 w 36194"/>
                  <a:gd name="connsiteY22" fmla="*/ 60960 h 76200"/>
                  <a:gd name="connsiteX23" fmla="*/ 34290 w 36194"/>
                  <a:gd name="connsiteY23" fmla="*/ 62865 h 76200"/>
                  <a:gd name="connsiteX24" fmla="*/ 32385 w 36194"/>
                  <a:gd name="connsiteY24" fmla="*/ 64770 h 76200"/>
                  <a:gd name="connsiteX25" fmla="*/ 32385 w 36194"/>
                  <a:gd name="connsiteY25" fmla="*/ 64770 h 76200"/>
                  <a:gd name="connsiteX26" fmla="*/ 32385 w 36194"/>
                  <a:gd name="connsiteY26" fmla="*/ 64770 h 76200"/>
                  <a:gd name="connsiteX27" fmla="*/ 32385 w 36194"/>
                  <a:gd name="connsiteY27" fmla="*/ 64770 h 76200"/>
                  <a:gd name="connsiteX28" fmla="*/ 32385 w 36194"/>
                  <a:gd name="connsiteY28" fmla="*/ 64770 h 76200"/>
                  <a:gd name="connsiteX29" fmla="*/ 32385 w 36194"/>
                  <a:gd name="connsiteY29" fmla="*/ 64770 h 76200"/>
                  <a:gd name="connsiteX30" fmla="*/ 32385 w 36194"/>
                  <a:gd name="connsiteY30" fmla="*/ 64770 h 76200"/>
                  <a:gd name="connsiteX31" fmla="*/ 32385 w 36194"/>
                  <a:gd name="connsiteY31" fmla="*/ 64770 h 76200"/>
                  <a:gd name="connsiteX32" fmla="*/ 32385 w 36194"/>
                  <a:gd name="connsiteY32" fmla="*/ 64770 h 76200"/>
                  <a:gd name="connsiteX33" fmla="*/ 32385 w 36194"/>
                  <a:gd name="connsiteY33" fmla="*/ 64770 h 76200"/>
                  <a:gd name="connsiteX34" fmla="*/ 32385 w 36194"/>
                  <a:gd name="connsiteY34" fmla="*/ 64770 h 76200"/>
                  <a:gd name="connsiteX35" fmla="*/ 32385 w 36194"/>
                  <a:gd name="connsiteY35" fmla="*/ 64770 h 76200"/>
                  <a:gd name="connsiteX36" fmla="*/ 32385 w 36194"/>
                  <a:gd name="connsiteY36" fmla="*/ 64770 h 76200"/>
                  <a:gd name="connsiteX37" fmla="*/ 32385 w 36194"/>
                  <a:gd name="connsiteY37" fmla="*/ 64770 h 76200"/>
                  <a:gd name="connsiteX38" fmla="*/ 32385 w 36194"/>
                  <a:gd name="connsiteY38" fmla="*/ 64770 h 76200"/>
                  <a:gd name="connsiteX39" fmla="*/ 32385 w 36194"/>
                  <a:gd name="connsiteY39" fmla="*/ 64770 h 76200"/>
                  <a:gd name="connsiteX40" fmla="*/ 32385 w 36194"/>
                  <a:gd name="connsiteY40" fmla="*/ 64770 h 76200"/>
                  <a:gd name="connsiteX41" fmla="*/ 32385 w 36194"/>
                  <a:gd name="connsiteY41" fmla="*/ 64770 h 76200"/>
                  <a:gd name="connsiteX42" fmla="*/ 32385 w 36194"/>
                  <a:gd name="connsiteY42" fmla="*/ 64770 h 76200"/>
                  <a:gd name="connsiteX43" fmla="*/ 32385 w 36194"/>
                  <a:gd name="connsiteY43" fmla="*/ 64770 h 76200"/>
                  <a:gd name="connsiteX44" fmla="*/ 32385 w 36194"/>
                  <a:gd name="connsiteY44" fmla="*/ 64770 h 76200"/>
                  <a:gd name="connsiteX45" fmla="*/ 32385 w 36194"/>
                  <a:gd name="connsiteY45" fmla="*/ 64770 h 76200"/>
                  <a:gd name="connsiteX46" fmla="*/ 32385 w 36194"/>
                  <a:gd name="connsiteY46" fmla="*/ 64770 h 76200"/>
                  <a:gd name="connsiteX47" fmla="*/ 32385 w 36194"/>
                  <a:gd name="connsiteY47" fmla="*/ 64770 h 76200"/>
                  <a:gd name="connsiteX48" fmla="*/ 32385 w 36194"/>
                  <a:gd name="connsiteY48" fmla="*/ 64770 h 76200"/>
                  <a:gd name="connsiteX49" fmla="*/ 32385 w 36194"/>
                  <a:gd name="connsiteY49" fmla="*/ 64770 h 76200"/>
                  <a:gd name="connsiteX50" fmla="*/ 32385 w 36194"/>
                  <a:gd name="connsiteY50" fmla="*/ 64770 h 76200"/>
                  <a:gd name="connsiteX51" fmla="*/ 32385 w 36194"/>
                  <a:gd name="connsiteY51" fmla="*/ 64770 h 76200"/>
                  <a:gd name="connsiteX52" fmla="*/ 32385 w 36194"/>
                  <a:gd name="connsiteY52" fmla="*/ 64770 h 76200"/>
                  <a:gd name="connsiteX53" fmla="*/ 32385 w 36194"/>
                  <a:gd name="connsiteY53" fmla="*/ 64770 h 76200"/>
                  <a:gd name="connsiteX54" fmla="*/ 32385 w 36194"/>
                  <a:gd name="connsiteY54" fmla="*/ 64770 h 76200"/>
                  <a:gd name="connsiteX55" fmla="*/ 32385 w 36194"/>
                  <a:gd name="connsiteY55" fmla="*/ 64770 h 76200"/>
                  <a:gd name="connsiteX56" fmla="*/ 32385 w 36194"/>
                  <a:gd name="connsiteY56" fmla="*/ 64770 h 76200"/>
                  <a:gd name="connsiteX57" fmla="*/ 32385 w 36194"/>
                  <a:gd name="connsiteY57" fmla="*/ 64770 h 76200"/>
                  <a:gd name="connsiteX58" fmla="*/ 32385 w 36194"/>
                  <a:gd name="connsiteY58" fmla="*/ 64770 h 76200"/>
                  <a:gd name="connsiteX59" fmla="*/ 32385 w 36194"/>
                  <a:gd name="connsiteY59" fmla="*/ 64770 h 76200"/>
                  <a:gd name="connsiteX60" fmla="*/ 32385 w 36194"/>
                  <a:gd name="connsiteY60" fmla="*/ 64770 h 76200"/>
                  <a:gd name="connsiteX61" fmla="*/ 32385 w 36194"/>
                  <a:gd name="connsiteY61" fmla="*/ 64770 h 76200"/>
                  <a:gd name="connsiteX62" fmla="*/ 32385 w 36194"/>
                  <a:gd name="connsiteY62" fmla="*/ 64770 h 76200"/>
                  <a:gd name="connsiteX63" fmla="*/ 32385 w 36194"/>
                  <a:gd name="connsiteY63" fmla="*/ 64770 h 76200"/>
                  <a:gd name="connsiteX64" fmla="*/ 32385 w 36194"/>
                  <a:gd name="connsiteY64" fmla="*/ 64770 h 76200"/>
                  <a:gd name="connsiteX65" fmla="*/ 32385 w 36194"/>
                  <a:gd name="connsiteY65" fmla="*/ 64770 h 76200"/>
                  <a:gd name="connsiteX66" fmla="*/ 32385 w 36194"/>
                  <a:gd name="connsiteY66" fmla="*/ 64770 h 76200"/>
                  <a:gd name="connsiteX67" fmla="*/ 32385 w 36194"/>
                  <a:gd name="connsiteY67" fmla="*/ 64770 h 76200"/>
                  <a:gd name="connsiteX68" fmla="*/ 32385 w 36194"/>
                  <a:gd name="connsiteY68" fmla="*/ 64770 h 76200"/>
                  <a:gd name="connsiteX69" fmla="*/ 32385 w 36194"/>
                  <a:gd name="connsiteY69" fmla="*/ 64770 h 76200"/>
                  <a:gd name="connsiteX70" fmla="*/ 32385 w 36194"/>
                  <a:gd name="connsiteY70" fmla="*/ 64770 h 76200"/>
                  <a:gd name="connsiteX71" fmla="*/ 32385 w 36194"/>
                  <a:gd name="connsiteY71" fmla="*/ 64770 h 76200"/>
                  <a:gd name="connsiteX72" fmla="*/ 32385 w 36194"/>
                  <a:gd name="connsiteY72" fmla="*/ 64770 h 76200"/>
                  <a:gd name="connsiteX73" fmla="*/ 32385 w 36194"/>
                  <a:gd name="connsiteY73" fmla="*/ 64770 h 76200"/>
                  <a:gd name="connsiteX74" fmla="*/ 32385 w 36194"/>
                  <a:gd name="connsiteY74" fmla="*/ 64770 h 76200"/>
                  <a:gd name="connsiteX75" fmla="*/ 32385 w 36194"/>
                  <a:gd name="connsiteY75" fmla="*/ 64770 h 76200"/>
                  <a:gd name="connsiteX76" fmla="*/ 32385 w 36194"/>
                  <a:gd name="connsiteY76" fmla="*/ 64770 h 76200"/>
                  <a:gd name="connsiteX77" fmla="*/ 32385 w 36194"/>
                  <a:gd name="connsiteY77" fmla="*/ 64770 h 76200"/>
                  <a:gd name="connsiteX78" fmla="*/ 32385 w 36194"/>
                  <a:gd name="connsiteY78" fmla="*/ 64770 h 76200"/>
                  <a:gd name="connsiteX79" fmla="*/ 32385 w 36194"/>
                  <a:gd name="connsiteY79" fmla="*/ 64770 h 76200"/>
                  <a:gd name="connsiteX80" fmla="*/ 32385 w 36194"/>
                  <a:gd name="connsiteY80" fmla="*/ 64770 h 76200"/>
                  <a:gd name="connsiteX81" fmla="*/ 32385 w 36194"/>
                  <a:gd name="connsiteY81" fmla="*/ 64770 h 76200"/>
                  <a:gd name="connsiteX82" fmla="*/ 32385 w 36194"/>
                  <a:gd name="connsiteY82" fmla="*/ 64770 h 76200"/>
                  <a:gd name="connsiteX83" fmla="*/ 32385 w 36194"/>
                  <a:gd name="connsiteY83" fmla="*/ 64770 h 76200"/>
                  <a:gd name="connsiteX84" fmla="*/ 32385 w 36194"/>
                  <a:gd name="connsiteY84" fmla="*/ 64770 h 76200"/>
                  <a:gd name="connsiteX85" fmla="*/ 32385 w 36194"/>
                  <a:gd name="connsiteY85" fmla="*/ 64770 h 76200"/>
                  <a:gd name="connsiteX86" fmla="*/ 32385 w 36194"/>
                  <a:gd name="connsiteY86" fmla="*/ 64770 h 76200"/>
                  <a:gd name="connsiteX87" fmla="*/ 32385 w 36194"/>
                  <a:gd name="connsiteY87" fmla="*/ 64770 h 76200"/>
                  <a:gd name="connsiteX88" fmla="*/ 32385 w 36194"/>
                  <a:gd name="connsiteY88" fmla="*/ 64770 h 76200"/>
                  <a:gd name="connsiteX89" fmla="*/ 32385 w 36194"/>
                  <a:gd name="connsiteY89" fmla="*/ 64770 h 76200"/>
                  <a:gd name="connsiteX90" fmla="*/ 32385 w 36194"/>
                  <a:gd name="connsiteY90" fmla="*/ 64770 h 76200"/>
                  <a:gd name="connsiteX91" fmla="*/ 32385 w 36194"/>
                  <a:gd name="connsiteY91" fmla="*/ 64770 h 76200"/>
                  <a:gd name="connsiteX92" fmla="*/ 32385 w 36194"/>
                  <a:gd name="connsiteY92" fmla="*/ 64770 h 76200"/>
                  <a:gd name="connsiteX93" fmla="*/ 32385 w 36194"/>
                  <a:gd name="connsiteY93" fmla="*/ 64770 h 76200"/>
                  <a:gd name="connsiteX94" fmla="*/ 32385 w 36194"/>
                  <a:gd name="connsiteY94" fmla="*/ 64770 h 76200"/>
                  <a:gd name="connsiteX95" fmla="*/ 32385 w 36194"/>
                  <a:gd name="connsiteY95" fmla="*/ 64770 h 76200"/>
                  <a:gd name="connsiteX96" fmla="*/ 32385 w 36194"/>
                  <a:gd name="connsiteY96" fmla="*/ 64770 h 76200"/>
                  <a:gd name="connsiteX97" fmla="*/ 32385 w 36194"/>
                  <a:gd name="connsiteY97" fmla="*/ 64770 h 76200"/>
                  <a:gd name="connsiteX98" fmla="*/ 32385 w 36194"/>
                  <a:gd name="connsiteY98" fmla="*/ 64770 h 76200"/>
                  <a:gd name="connsiteX99" fmla="*/ 32385 w 36194"/>
                  <a:gd name="connsiteY99" fmla="*/ 64770 h 76200"/>
                  <a:gd name="connsiteX100" fmla="*/ 32385 w 36194"/>
                  <a:gd name="connsiteY100" fmla="*/ 64770 h 76200"/>
                  <a:gd name="connsiteX101" fmla="*/ 32385 w 36194"/>
                  <a:gd name="connsiteY101" fmla="*/ 64770 h 76200"/>
                  <a:gd name="connsiteX102" fmla="*/ 32385 w 36194"/>
                  <a:gd name="connsiteY102" fmla="*/ 64770 h 76200"/>
                  <a:gd name="connsiteX103" fmla="*/ 32385 w 36194"/>
                  <a:gd name="connsiteY103" fmla="*/ 64770 h 76200"/>
                  <a:gd name="connsiteX104" fmla="*/ 32385 w 36194"/>
                  <a:gd name="connsiteY104" fmla="*/ 64770 h 76200"/>
                  <a:gd name="connsiteX105" fmla="*/ 32385 w 36194"/>
                  <a:gd name="connsiteY105" fmla="*/ 64770 h 76200"/>
                  <a:gd name="connsiteX106" fmla="*/ 32385 w 36194"/>
                  <a:gd name="connsiteY106" fmla="*/ 64770 h 76200"/>
                  <a:gd name="connsiteX107" fmla="*/ 32385 w 36194"/>
                  <a:gd name="connsiteY107" fmla="*/ 64770 h 76200"/>
                  <a:gd name="connsiteX108" fmla="*/ 32385 w 36194"/>
                  <a:gd name="connsiteY108" fmla="*/ 64770 h 76200"/>
                  <a:gd name="connsiteX109" fmla="*/ 31432 w 36194"/>
                  <a:gd name="connsiteY109" fmla="*/ 66675 h 76200"/>
                  <a:gd name="connsiteX110" fmla="*/ 31432 w 36194"/>
                  <a:gd name="connsiteY110" fmla="*/ 66675 h 76200"/>
                  <a:gd name="connsiteX111" fmla="*/ 29528 w 36194"/>
                  <a:gd name="connsiteY111" fmla="*/ 68580 h 76200"/>
                  <a:gd name="connsiteX112" fmla="*/ 29528 w 36194"/>
                  <a:gd name="connsiteY112" fmla="*/ 68580 h 76200"/>
                  <a:gd name="connsiteX113" fmla="*/ 26670 w 36194"/>
                  <a:gd name="connsiteY113" fmla="*/ 70485 h 76200"/>
                  <a:gd name="connsiteX114" fmla="*/ 26670 w 36194"/>
                  <a:gd name="connsiteY114" fmla="*/ 70485 h 76200"/>
                  <a:gd name="connsiteX115" fmla="*/ 23813 w 36194"/>
                  <a:gd name="connsiteY115" fmla="*/ 72390 h 76200"/>
                  <a:gd name="connsiteX116" fmla="*/ 22860 w 36194"/>
                  <a:gd name="connsiteY116" fmla="*/ 72390 h 76200"/>
                  <a:gd name="connsiteX117" fmla="*/ 20003 w 36194"/>
                  <a:gd name="connsiteY117" fmla="*/ 74295 h 76200"/>
                  <a:gd name="connsiteX118" fmla="*/ 18097 w 36194"/>
                  <a:gd name="connsiteY118" fmla="*/ 73342 h 76200"/>
                  <a:gd name="connsiteX119" fmla="*/ 9525 w 36194"/>
                  <a:gd name="connsiteY119" fmla="*/ 76200 h 76200"/>
                  <a:gd name="connsiteX120" fmla="*/ 2857 w 36194"/>
                  <a:gd name="connsiteY120" fmla="*/ 73342 h 76200"/>
                  <a:gd name="connsiteX121" fmla="*/ 2857 w 36194"/>
                  <a:gd name="connsiteY121" fmla="*/ 73342 h 76200"/>
                  <a:gd name="connsiteX122" fmla="*/ 953 w 36194"/>
                  <a:gd name="connsiteY122" fmla="*/ 71438 h 76200"/>
                  <a:gd name="connsiteX123" fmla="*/ 953 w 36194"/>
                  <a:gd name="connsiteY123" fmla="*/ 69533 h 76200"/>
                  <a:gd name="connsiteX124" fmla="*/ 953 w 36194"/>
                  <a:gd name="connsiteY124" fmla="*/ 68580 h 76200"/>
                  <a:gd name="connsiteX125" fmla="*/ 1905 w 36194"/>
                  <a:gd name="connsiteY125" fmla="*/ 66675 h 76200"/>
                  <a:gd name="connsiteX126" fmla="*/ 1905 w 36194"/>
                  <a:gd name="connsiteY126" fmla="*/ 65722 h 76200"/>
                  <a:gd name="connsiteX127" fmla="*/ 953 w 36194"/>
                  <a:gd name="connsiteY127" fmla="*/ 64770 h 76200"/>
                  <a:gd name="connsiteX128" fmla="*/ 953 w 36194"/>
                  <a:gd name="connsiteY128" fmla="*/ 62865 h 76200"/>
                  <a:gd name="connsiteX129" fmla="*/ 953 w 36194"/>
                  <a:gd name="connsiteY129" fmla="*/ 61913 h 76200"/>
                  <a:gd name="connsiteX130" fmla="*/ 0 w 36194"/>
                  <a:gd name="connsiteY130" fmla="*/ 60960 h 76200"/>
                  <a:gd name="connsiteX131" fmla="*/ 953 w 36194"/>
                  <a:gd name="connsiteY131" fmla="*/ 59055 h 76200"/>
                  <a:gd name="connsiteX132" fmla="*/ 953 w 36194"/>
                  <a:gd name="connsiteY132" fmla="*/ 59055 h 76200"/>
                  <a:gd name="connsiteX133" fmla="*/ 0 w 36194"/>
                  <a:gd name="connsiteY133" fmla="*/ 57150 h 76200"/>
                  <a:gd name="connsiteX134" fmla="*/ 953 w 36194"/>
                  <a:gd name="connsiteY134" fmla="*/ 54292 h 76200"/>
                  <a:gd name="connsiteX135" fmla="*/ 953 w 36194"/>
                  <a:gd name="connsiteY135" fmla="*/ 54292 h 76200"/>
                  <a:gd name="connsiteX136" fmla="*/ 953 w 36194"/>
                  <a:gd name="connsiteY136" fmla="*/ 54292 h 76200"/>
                  <a:gd name="connsiteX137" fmla="*/ 0 w 36194"/>
                  <a:gd name="connsiteY137" fmla="*/ 52388 h 76200"/>
                  <a:gd name="connsiteX138" fmla="*/ 1905 w 36194"/>
                  <a:gd name="connsiteY138" fmla="*/ 50483 h 76200"/>
                  <a:gd name="connsiteX139" fmla="*/ 1905 w 36194"/>
                  <a:gd name="connsiteY139" fmla="*/ 50483 h 76200"/>
                  <a:gd name="connsiteX140" fmla="*/ 0 w 36194"/>
                  <a:gd name="connsiteY140" fmla="*/ 48577 h 76200"/>
                  <a:gd name="connsiteX141" fmla="*/ 1905 w 36194"/>
                  <a:gd name="connsiteY141" fmla="*/ 46672 h 76200"/>
                  <a:gd name="connsiteX142" fmla="*/ 1905 w 36194"/>
                  <a:gd name="connsiteY142" fmla="*/ 46672 h 76200"/>
                  <a:gd name="connsiteX143" fmla="*/ 1905 w 36194"/>
                  <a:gd name="connsiteY143" fmla="*/ 46672 h 76200"/>
                  <a:gd name="connsiteX144" fmla="*/ 0 w 36194"/>
                  <a:gd name="connsiteY144" fmla="*/ 44767 h 76200"/>
                  <a:gd name="connsiteX145" fmla="*/ 1905 w 36194"/>
                  <a:gd name="connsiteY145" fmla="*/ 42863 h 76200"/>
                  <a:gd name="connsiteX146" fmla="*/ 1905 w 36194"/>
                  <a:gd name="connsiteY146" fmla="*/ 42863 h 76200"/>
                  <a:gd name="connsiteX147" fmla="*/ 1905 w 36194"/>
                  <a:gd name="connsiteY147" fmla="*/ 41910 h 76200"/>
                  <a:gd name="connsiteX148" fmla="*/ 953 w 36194"/>
                  <a:gd name="connsiteY148" fmla="*/ 40005 h 76200"/>
                  <a:gd name="connsiteX149" fmla="*/ 1905 w 36194"/>
                  <a:gd name="connsiteY149" fmla="*/ 38100 h 76200"/>
                  <a:gd name="connsiteX150" fmla="*/ 1905 w 36194"/>
                  <a:gd name="connsiteY150" fmla="*/ 38100 h 76200"/>
                  <a:gd name="connsiteX151" fmla="*/ 0 w 36194"/>
                  <a:gd name="connsiteY151" fmla="*/ 36195 h 76200"/>
                  <a:gd name="connsiteX152" fmla="*/ 1905 w 36194"/>
                  <a:gd name="connsiteY152" fmla="*/ 34290 h 76200"/>
                  <a:gd name="connsiteX153" fmla="*/ 2857 w 36194"/>
                  <a:gd name="connsiteY153" fmla="*/ 34290 h 76200"/>
                  <a:gd name="connsiteX154" fmla="*/ 3810 w 36194"/>
                  <a:gd name="connsiteY154" fmla="*/ 34290 h 76200"/>
                  <a:gd name="connsiteX155" fmla="*/ 3810 w 36194"/>
                  <a:gd name="connsiteY155" fmla="*/ 33338 h 76200"/>
                  <a:gd name="connsiteX156" fmla="*/ 2857 w 36194"/>
                  <a:gd name="connsiteY156" fmla="*/ 31433 h 76200"/>
                  <a:gd name="connsiteX157" fmla="*/ 4763 w 36194"/>
                  <a:gd name="connsiteY157" fmla="*/ 29527 h 76200"/>
                  <a:gd name="connsiteX158" fmla="*/ 4763 w 36194"/>
                  <a:gd name="connsiteY158" fmla="*/ 28575 h 76200"/>
                  <a:gd name="connsiteX159" fmla="*/ 3810 w 36194"/>
                  <a:gd name="connsiteY159" fmla="*/ 26670 h 76200"/>
                  <a:gd name="connsiteX160" fmla="*/ 5715 w 36194"/>
                  <a:gd name="connsiteY160" fmla="*/ 24765 h 76200"/>
                  <a:gd name="connsiteX161" fmla="*/ 6668 w 36194"/>
                  <a:gd name="connsiteY161" fmla="*/ 20002 h 76200"/>
                  <a:gd name="connsiteX162" fmla="*/ 5715 w 36194"/>
                  <a:gd name="connsiteY162" fmla="*/ 18097 h 76200"/>
                  <a:gd name="connsiteX163" fmla="*/ 7620 w 36194"/>
                  <a:gd name="connsiteY163" fmla="*/ 16192 h 76200"/>
                  <a:gd name="connsiteX164" fmla="*/ 7620 w 36194"/>
                  <a:gd name="connsiteY164" fmla="*/ 16192 h 76200"/>
                  <a:gd name="connsiteX165" fmla="*/ 7620 w 36194"/>
                  <a:gd name="connsiteY165" fmla="*/ 15240 h 76200"/>
                  <a:gd name="connsiteX166" fmla="*/ 8572 w 36194"/>
                  <a:gd name="connsiteY166" fmla="*/ 9525 h 76200"/>
                  <a:gd name="connsiteX167" fmla="*/ 13335 w 36194"/>
                  <a:gd name="connsiteY167" fmla="*/ 3810 h 76200"/>
                  <a:gd name="connsiteX168" fmla="*/ 18097 w 36194"/>
                  <a:gd name="connsiteY168" fmla="*/ 0 h 76200"/>
                  <a:gd name="connsiteX169" fmla="*/ 20003 w 36194"/>
                  <a:gd name="connsiteY169" fmla="*/ 952 h 76200"/>
                  <a:gd name="connsiteX170" fmla="*/ 20955 w 36194"/>
                  <a:gd name="connsiteY170" fmla="*/ 0 h 76200"/>
                  <a:gd name="connsiteX171" fmla="*/ 21907 w 36194"/>
                  <a:gd name="connsiteY171" fmla="*/ 1905 h 76200"/>
                  <a:gd name="connsiteX172" fmla="*/ 21907 w 36194"/>
                  <a:gd name="connsiteY172" fmla="*/ 1905 h 76200"/>
                  <a:gd name="connsiteX173" fmla="*/ 22860 w 36194"/>
                  <a:gd name="connsiteY173" fmla="*/ 4763 h 76200"/>
                  <a:gd name="connsiteX174" fmla="*/ 22860 w 36194"/>
                  <a:gd name="connsiteY174" fmla="*/ 5715 h 76200"/>
                  <a:gd name="connsiteX175" fmla="*/ 22860 w 36194"/>
                  <a:gd name="connsiteY175" fmla="*/ 5715 h 76200"/>
                  <a:gd name="connsiteX176" fmla="*/ 23813 w 36194"/>
                  <a:gd name="connsiteY176" fmla="*/ 8572 h 76200"/>
                  <a:gd name="connsiteX177" fmla="*/ 23813 w 36194"/>
                  <a:gd name="connsiteY177" fmla="*/ 9525 h 76200"/>
                  <a:gd name="connsiteX178" fmla="*/ 23813 w 36194"/>
                  <a:gd name="connsiteY178" fmla="*/ 9525 h 76200"/>
                  <a:gd name="connsiteX179" fmla="*/ 26670 w 36194"/>
                  <a:gd name="connsiteY179" fmla="*/ 13335 h 76200"/>
                  <a:gd name="connsiteX180" fmla="*/ 26670 w 36194"/>
                  <a:gd name="connsiteY180" fmla="*/ 14288 h 76200"/>
                  <a:gd name="connsiteX181" fmla="*/ 32385 w 36194"/>
                  <a:gd name="connsiteY181" fmla="*/ 17145 h 76200"/>
                  <a:gd name="connsiteX182" fmla="*/ 32385 w 36194"/>
                  <a:gd name="connsiteY182" fmla="*/ 17145 h 76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36194" h="76200">
                    <a:moveTo>
                      <a:pt x="32385" y="17145"/>
                    </a:moveTo>
                    <a:cubicBezTo>
                      <a:pt x="32385" y="18097"/>
                      <a:pt x="33338" y="19050"/>
                      <a:pt x="33338" y="20002"/>
                    </a:cubicBezTo>
                    <a:cubicBezTo>
                      <a:pt x="33338" y="20955"/>
                      <a:pt x="33338" y="20955"/>
                      <a:pt x="32385" y="21908"/>
                    </a:cubicBezTo>
                    <a:lnTo>
                      <a:pt x="32385" y="21908"/>
                    </a:lnTo>
                    <a:cubicBezTo>
                      <a:pt x="33338" y="22860"/>
                      <a:pt x="34290" y="23813"/>
                      <a:pt x="34290" y="25717"/>
                    </a:cubicBezTo>
                    <a:cubicBezTo>
                      <a:pt x="34290" y="26670"/>
                      <a:pt x="34290" y="26670"/>
                      <a:pt x="33338" y="27622"/>
                    </a:cubicBezTo>
                    <a:cubicBezTo>
                      <a:pt x="34290" y="28575"/>
                      <a:pt x="34290" y="29527"/>
                      <a:pt x="34290" y="30480"/>
                    </a:cubicBezTo>
                    <a:cubicBezTo>
                      <a:pt x="34290" y="31433"/>
                      <a:pt x="34290" y="31433"/>
                      <a:pt x="33338" y="32385"/>
                    </a:cubicBezTo>
                    <a:cubicBezTo>
                      <a:pt x="34290" y="33338"/>
                      <a:pt x="34290" y="34290"/>
                      <a:pt x="34290" y="35242"/>
                    </a:cubicBezTo>
                    <a:cubicBezTo>
                      <a:pt x="34290" y="36195"/>
                      <a:pt x="34290" y="36195"/>
                      <a:pt x="33338" y="37147"/>
                    </a:cubicBezTo>
                    <a:cubicBezTo>
                      <a:pt x="34290" y="38100"/>
                      <a:pt x="34290" y="39052"/>
                      <a:pt x="34290" y="40005"/>
                    </a:cubicBezTo>
                    <a:cubicBezTo>
                      <a:pt x="34290" y="40958"/>
                      <a:pt x="34290" y="41910"/>
                      <a:pt x="33338" y="41910"/>
                    </a:cubicBezTo>
                    <a:lnTo>
                      <a:pt x="33338" y="41910"/>
                    </a:lnTo>
                    <a:cubicBezTo>
                      <a:pt x="34290" y="42863"/>
                      <a:pt x="34290" y="43815"/>
                      <a:pt x="34290" y="44767"/>
                    </a:cubicBezTo>
                    <a:cubicBezTo>
                      <a:pt x="34290" y="44767"/>
                      <a:pt x="34290" y="45720"/>
                      <a:pt x="34290" y="45720"/>
                    </a:cubicBezTo>
                    <a:cubicBezTo>
                      <a:pt x="35243" y="46672"/>
                      <a:pt x="35243" y="47625"/>
                      <a:pt x="35243" y="48577"/>
                    </a:cubicBezTo>
                    <a:cubicBezTo>
                      <a:pt x="35243" y="48577"/>
                      <a:pt x="35243" y="49530"/>
                      <a:pt x="35243" y="49530"/>
                    </a:cubicBezTo>
                    <a:cubicBezTo>
                      <a:pt x="35243" y="49530"/>
                      <a:pt x="35243" y="50483"/>
                      <a:pt x="35243" y="50483"/>
                    </a:cubicBezTo>
                    <a:cubicBezTo>
                      <a:pt x="35243" y="51435"/>
                      <a:pt x="35243" y="51435"/>
                      <a:pt x="34290" y="52388"/>
                    </a:cubicBezTo>
                    <a:cubicBezTo>
                      <a:pt x="35243" y="52388"/>
                      <a:pt x="36195" y="53340"/>
                      <a:pt x="36195" y="55245"/>
                    </a:cubicBezTo>
                    <a:cubicBezTo>
                      <a:pt x="36195" y="56197"/>
                      <a:pt x="35243" y="57150"/>
                      <a:pt x="34290" y="57150"/>
                    </a:cubicBezTo>
                    <a:cubicBezTo>
                      <a:pt x="34290" y="57150"/>
                      <a:pt x="34290" y="58102"/>
                      <a:pt x="34290" y="59055"/>
                    </a:cubicBezTo>
                    <a:cubicBezTo>
                      <a:pt x="34290" y="60008"/>
                      <a:pt x="34290" y="60008"/>
                      <a:pt x="33338" y="60960"/>
                    </a:cubicBezTo>
                    <a:cubicBezTo>
                      <a:pt x="34290" y="61913"/>
                      <a:pt x="34290" y="61913"/>
                      <a:pt x="34290" y="62865"/>
                    </a:cubicBezTo>
                    <a:cubicBezTo>
                      <a:pt x="34290" y="63817"/>
                      <a:pt x="33338" y="64770"/>
                      <a:pt x="32385" y="64770"/>
                    </a:cubicBez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cubicBezTo>
                      <a:pt x="32385" y="65722"/>
                      <a:pt x="31432" y="66675"/>
                      <a:pt x="31432" y="66675"/>
                    </a:cubicBezTo>
                    <a:cubicBezTo>
                      <a:pt x="31432" y="66675"/>
                      <a:pt x="31432" y="66675"/>
                      <a:pt x="31432" y="66675"/>
                    </a:cubicBezTo>
                    <a:cubicBezTo>
                      <a:pt x="31432" y="67627"/>
                      <a:pt x="30480" y="68580"/>
                      <a:pt x="29528" y="68580"/>
                    </a:cubicBezTo>
                    <a:cubicBezTo>
                      <a:pt x="29528" y="68580"/>
                      <a:pt x="29528" y="68580"/>
                      <a:pt x="29528" y="68580"/>
                    </a:cubicBezTo>
                    <a:cubicBezTo>
                      <a:pt x="29528" y="69533"/>
                      <a:pt x="28575" y="70485"/>
                      <a:pt x="26670" y="70485"/>
                    </a:cubicBezTo>
                    <a:lnTo>
                      <a:pt x="26670" y="70485"/>
                    </a:lnTo>
                    <a:cubicBezTo>
                      <a:pt x="26670" y="71438"/>
                      <a:pt x="25718" y="72390"/>
                      <a:pt x="23813" y="72390"/>
                    </a:cubicBezTo>
                    <a:cubicBezTo>
                      <a:pt x="23813" y="72390"/>
                      <a:pt x="22860" y="72390"/>
                      <a:pt x="22860" y="72390"/>
                    </a:cubicBezTo>
                    <a:cubicBezTo>
                      <a:pt x="22860" y="73342"/>
                      <a:pt x="21907" y="74295"/>
                      <a:pt x="20003" y="74295"/>
                    </a:cubicBezTo>
                    <a:cubicBezTo>
                      <a:pt x="19050" y="74295"/>
                      <a:pt x="19050" y="74295"/>
                      <a:pt x="18097" y="73342"/>
                    </a:cubicBezTo>
                    <a:cubicBezTo>
                      <a:pt x="15240" y="74295"/>
                      <a:pt x="13335" y="76200"/>
                      <a:pt x="9525" y="76200"/>
                    </a:cubicBezTo>
                    <a:cubicBezTo>
                      <a:pt x="7620" y="76200"/>
                      <a:pt x="4763" y="74295"/>
                      <a:pt x="2857" y="73342"/>
                    </a:cubicBezTo>
                    <a:lnTo>
                      <a:pt x="2857" y="73342"/>
                    </a:lnTo>
                    <a:cubicBezTo>
                      <a:pt x="1905" y="73342"/>
                      <a:pt x="953" y="73342"/>
                      <a:pt x="953" y="71438"/>
                    </a:cubicBezTo>
                    <a:cubicBezTo>
                      <a:pt x="953" y="70485"/>
                      <a:pt x="953" y="69533"/>
                      <a:pt x="953" y="69533"/>
                    </a:cubicBezTo>
                    <a:cubicBezTo>
                      <a:pt x="953" y="69533"/>
                      <a:pt x="953" y="69533"/>
                      <a:pt x="953" y="68580"/>
                    </a:cubicBezTo>
                    <a:cubicBezTo>
                      <a:pt x="953" y="67627"/>
                      <a:pt x="953" y="66675"/>
                      <a:pt x="1905" y="66675"/>
                    </a:cubicBezTo>
                    <a:cubicBezTo>
                      <a:pt x="1905" y="66675"/>
                      <a:pt x="1905" y="65722"/>
                      <a:pt x="1905" y="65722"/>
                    </a:cubicBezTo>
                    <a:cubicBezTo>
                      <a:pt x="1905" y="65722"/>
                      <a:pt x="953" y="64770"/>
                      <a:pt x="953" y="64770"/>
                    </a:cubicBezTo>
                    <a:cubicBezTo>
                      <a:pt x="953" y="63817"/>
                      <a:pt x="953" y="62865"/>
                      <a:pt x="953" y="62865"/>
                    </a:cubicBezTo>
                    <a:lnTo>
                      <a:pt x="953" y="61913"/>
                    </a:lnTo>
                    <a:cubicBezTo>
                      <a:pt x="953" y="61913"/>
                      <a:pt x="0" y="60960"/>
                      <a:pt x="0" y="60960"/>
                    </a:cubicBezTo>
                    <a:cubicBezTo>
                      <a:pt x="0" y="60008"/>
                      <a:pt x="0" y="59055"/>
                      <a:pt x="953" y="59055"/>
                    </a:cubicBezTo>
                    <a:lnTo>
                      <a:pt x="953" y="59055"/>
                    </a:lnTo>
                    <a:cubicBezTo>
                      <a:pt x="0" y="59055"/>
                      <a:pt x="0" y="58102"/>
                      <a:pt x="0" y="57150"/>
                    </a:cubicBezTo>
                    <a:cubicBezTo>
                      <a:pt x="0" y="56197"/>
                      <a:pt x="0" y="55245"/>
                      <a:pt x="953" y="54292"/>
                    </a:cubicBezTo>
                    <a:cubicBezTo>
                      <a:pt x="953" y="54292"/>
                      <a:pt x="953" y="54292"/>
                      <a:pt x="953" y="54292"/>
                    </a:cubicBezTo>
                    <a:lnTo>
                      <a:pt x="953" y="54292"/>
                    </a:lnTo>
                    <a:cubicBezTo>
                      <a:pt x="0" y="54292"/>
                      <a:pt x="0" y="53340"/>
                      <a:pt x="0" y="52388"/>
                    </a:cubicBezTo>
                    <a:cubicBezTo>
                      <a:pt x="0" y="51435"/>
                      <a:pt x="953" y="50483"/>
                      <a:pt x="1905" y="50483"/>
                    </a:cubicBezTo>
                    <a:lnTo>
                      <a:pt x="1905" y="50483"/>
                    </a:lnTo>
                    <a:cubicBezTo>
                      <a:pt x="953" y="50483"/>
                      <a:pt x="0" y="49530"/>
                      <a:pt x="0" y="48577"/>
                    </a:cubicBezTo>
                    <a:cubicBezTo>
                      <a:pt x="0" y="47625"/>
                      <a:pt x="953" y="46672"/>
                      <a:pt x="1905" y="46672"/>
                    </a:cubicBezTo>
                    <a:cubicBezTo>
                      <a:pt x="1905" y="46672"/>
                      <a:pt x="1905" y="46672"/>
                      <a:pt x="1905" y="46672"/>
                    </a:cubicBezTo>
                    <a:lnTo>
                      <a:pt x="1905" y="46672"/>
                    </a:lnTo>
                    <a:cubicBezTo>
                      <a:pt x="953" y="46672"/>
                      <a:pt x="0" y="45720"/>
                      <a:pt x="0" y="44767"/>
                    </a:cubicBezTo>
                    <a:cubicBezTo>
                      <a:pt x="0" y="43815"/>
                      <a:pt x="953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lnTo>
                      <a:pt x="1905" y="41910"/>
                    </a:lnTo>
                    <a:cubicBezTo>
                      <a:pt x="1905" y="41910"/>
                      <a:pt x="953" y="40958"/>
                      <a:pt x="953" y="40005"/>
                    </a:cubicBezTo>
                    <a:cubicBezTo>
                      <a:pt x="953" y="39052"/>
                      <a:pt x="953" y="38100"/>
                      <a:pt x="1905" y="38100"/>
                    </a:cubicBezTo>
                    <a:lnTo>
                      <a:pt x="1905" y="38100"/>
                    </a:lnTo>
                    <a:cubicBezTo>
                      <a:pt x="953" y="38100"/>
                      <a:pt x="0" y="37147"/>
                      <a:pt x="0" y="36195"/>
                    </a:cubicBezTo>
                    <a:cubicBezTo>
                      <a:pt x="0" y="35242"/>
                      <a:pt x="953" y="34290"/>
                      <a:pt x="1905" y="34290"/>
                    </a:cubicBezTo>
                    <a:cubicBezTo>
                      <a:pt x="1905" y="34290"/>
                      <a:pt x="1905" y="34290"/>
                      <a:pt x="2857" y="34290"/>
                    </a:cubicBezTo>
                    <a:cubicBezTo>
                      <a:pt x="2857" y="34290"/>
                      <a:pt x="2857" y="34290"/>
                      <a:pt x="3810" y="34290"/>
                    </a:cubicBezTo>
                    <a:lnTo>
                      <a:pt x="3810" y="33338"/>
                    </a:lnTo>
                    <a:cubicBezTo>
                      <a:pt x="2857" y="33338"/>
                      <a:pt x="2857" y="32385"/>
                      <a:pt x="2857" y="31433"/>
                    </a:cubicBezTo>
                    <a:cubicBezTo>
                      <a:pt x="2857" y="30480"/>
                      <a:pt x="3810" y="29527"/>
                      <a:pt x="4763" y="29527"/>
                    </a:cubicBezTo>
                    <a:lnTo>
                      <a:pt x="4763" y="28575"/>
                    </a:lnTo>
                    <a:cubicBezTo>
                      <a:pt x="4763" y="28575"/>
                      <a:pt x="3810" y="27622"/>
                      <a:pt x="3810" y="26670"/>
                    </a:cubicBezTo>
                    <a:cubicBezTo>
                      <a:pt x="3810" y="25717"/>
                      <a:pt x="4763" y="24765"/>
                      <a:pt x="5715" y="24765"/>
                    </a:cubicBezTo>
                    <a:cubicBezTo>
                      <a:pt x="5715" y="22860"/>
                      <a:pt x="6668" y="21908"/>
                      <a:pt x="6668" y="20002"/>
                    </a:cubicBezTo>
                    <a:cubicBezTo>
                      <a:pt x="5715" y="20002"/>
                      <a:pt x="5715" y="19050"/>
                      <a:pt x="5715" y="18097"/>
                    </a:cubicBezTo>
                    <a:cubicBezTo>
                      <a:pt x="5715" y="17145"/>
                      <a:pt x="6668" y="16192"/>
                      <a:pt x="7620" y="16192"/>
                    </a:cubicBezTo>
                    <a:lnTo>
                      <a:pt x="7620" y="16192"/>
                    </a:lnTo>
                    <a:lnTo>
                      <a:pt x="7620" y="15240"/>
                    </a:lnTo>
                    <a:cubicBezTo>
                      <a:pt x="7620" y="13335"/>
                      <a:pt x="7620" y="11430"/>
                      <a:pt x="8572" y="9525"/>
                    </a:cubicBezTo>
                    <a:cubicBezTo>
                      <a:pt x="9525" y="6667"/>
                      <a:pt x="11430" y="4763"/>
                      <a:pt x="13335" y="3810"/>
                    </a:cubicBezTo>
                    <a:cubicBezTo>
                      <a:pt x="15240" y="952"/>
                      <a:pt x="16193" y="0"/>
                      <a:pt x="18097" y="0"/>
                    </a:cubicBezTo>
                    <a:cubicBezTo>
                      <a:pt x="19050" y="0"/>
                      <a:pt x="19050" y="0"/>
                      <a:pt x="20003" y="952"/>
                    </a:cubicBezTo>
                    <a:cubicBezTo>
                      <a:pt x="20003" y="0"/>
                      <a:pt x="20955" y="0"/>
                      <a:pt x="20955" y="0"/>
                    </a:cubicBezTo>
                    <a:cubicBezTo>
                      <a:pt x="21907" y="0"/>
                      <a:pt x="21907" y="952"/>
                      <a:pt x="21907" y="1905"/>
                    </a:cubicBezTo>
                    <a:cubicBezTo>
                      <a:pt x="21907" y="1905"/>
                      <a:pt x="21907" y="1905"/>
                      <a:pt x="21907" y="1905"/>
                    </a:cubicBezTo>
                    <a:cubicBezTo>
                      <a:pt x="22860" y="1905"/>
                      <a:pt x="22860" y="2858"/>
                      <a:pt x="22860" y="4763"/>
                    </a:cubicBezTo>
                    <a:cubicBezTo>
                      <a:pt x="22860" y="4763"/>
                      <a:pt x="22860" y="5715"/>
                      <a:pt x="22860" y="5715"/>
                    </a:cubicBezTo>
                    <a:lnTo>
                      <a:pt x="22860" y="5715"/>
                    </a:lnTo>
                    <a:cubicBezTo>
                      <a:pt x="23813" y="5715"/>
                      <a:pt x="23813" y="6667"/>
                      <a:pt x="23813" y="8572"/>
                    </a:cubicBezTo>
                    <a:cubicBezTo>
                      <a:pt x="23813" y="9525"/>
                      <a:pt x="23813" y="9525"/>
                      <a:pt x="23813" y="9525"/>
                    </a:cubicBezTo>
                    <a:lnTo>
                      <a:pt x="23813" y="9525"/>
                    </a:lnTo>
                    <a:cubicBezTo>
                      <a:pt x="25718" y="9525"/>
                      <a:pt x="26670" y="11430"/>
                      <a:pt x="26670" y="13335"/>
                    </a:cubicBezTo>
                    <a:cubicBezTo>
                      <a:pt x="26670" y="13335"/>
                      <a:pt x="26670" y="14288"/>
                      <a:pt x="26670" y="14288"/>
                    </a:cubicBezTo>
                    <a:cubicBezTo>
                      <a:pt x="32385" y="14288"/>
                      <a:pt x="32385" y="15240"/>
                      <a:pt x="32385" y="17145"/>
                    </a:cubicBezTo>
                    <a:cubicBezTo>
                      <a:pt x="32385" y="17145"/>
                      <a:pt x="32385" y="17145"/>
                      <a:pt x="32385" y="17145"/>
                    </a:cubicBezTo>
                    <a:close/>
                  </a:path>
                </a:pathLst>
              </a:custGeom>
              <a:solidFill>
                <a:srgbClr val="56904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74" name="Freeform: Shape 573">
                <a:extLst>
                  <a:ext uri="{FF2B5EF4-FFF2-40B4-BE49-F238E27FC236}">
                    <a16:creationId xmlns:a16="http://schemas.microsoft.com/office/drawing/2014/main" id="{45C54EFA-D1C1-4302-A371-240FB5C4F121}"/>
                  </a:ext>
                </a:extLst>
              </p:cNvPr>
              <p:cNvSpPr/>
              <p:nvPr/>
            </p:nvSpPr>
            <p:spPr>
              <a:xfrm>
                <a:off x="6503669" y="3453765"/>
                <a:ext cx="27622" cy="54292"/>
              </a:xfrm>
              <a:custGeom>
                <a:avLst/>
                <a:gdLst>
                  <a:gd name="connsiteX0" fmla="*/ 20003 w 27622"/>
                  <a:gd name="connsiteY0" fmla="*/ 6667 h 54292"/>
                  <a:gd name="connsiteX1" fmla="*/ 20003 w 27622"/>
                  <a:gd name="connsiteY1" fmla="*/ 6667 h 54292"/>
                  <a:gd name="connsiteX2" fmla="*/ 20003 w 27622"/>
                  <a:gd name="connsiteY2" fmla="*/ 7620 h 54292"/>
                  <a:gd name="connsiteX3" fmla="*/ 20003 w 27622"/>
                  <a:gd name="connsiteY3" fmla="*/ 7620 h 54292"/>
                  <a:gd name="connsiteX4" fmla="*/ 20955 w 27622"/>
                  <a:gd name="connsiteY4" fmla="*/ 9525 h 54292"/>
                  <a:gd name="connsiteX5" fmla="*/ 20955 w 27622"/>
                  <a:gd name="connsiteY5" fmla="*/ 10477 h 54292"/>
                  <a:gd name="connsiteX6" fmla="*/ 20955 w 27622"/>
                  <a:gd name="connsiteY6" fmla="*/ 10477 h 54292"/>
                  <a:gd name="connsiteX7" fmla="*/ 22860 w 27622"/>
                  <a:gd name="connsiteY7" fmla="*/ 13335 h 54292"/>
                  <a:gd name="connsiteX8" fmla="*/ 22860 w 27622"/>
                  <a:gd name="connsiteY8" fmla="*/ 14288 h 54292"/>
                  <a:gd name="connsiteX9" fmla="*/ 23813 w 27622"/>
                  <a:gd name="connsiteY9" fmla="*/ 16192 h 54292"/>
                  <a:gd name="connsiteX10" fmla="*/ 25718 w 27622"/>
                  <a:gd name="connsiteY10" fmla="*/ 19050 h 54292"/>
                  <a:gd name="connsiteX11" fmla="*/ 24765 w 27622"/>
                  <a:gd name="connsiteY11" fmla="*/ 20955 h 54292"/>
                  <a:gd name="connsiteX12" fmla="*/ 24765 w 27622"/>
                  <a:gd name="connsiteY12" fmla="*/ 22860 h 54292"/>
                  <a:gd name="connsiteX13" fmla="*/ 23813 w 27622"/>
                  <a:gd name="connsiteY13" fmla="*/ 23813 h 54292"/>
                  <a:gd name="connsiteX14" fmla="*/ 23813 w 27622"/>
                  <a:gd name="connsiteY14" fmla="*/ 23813 h 54292"/>
                  <a:gd name="connsiteX15" fmla="*/ 24765 w 27622"/>
                  <a:gd name="connsiteY15" fmla="*/ 25717 h 54292"/>
                  <a:gd name="connsiteX16" fmla="*/ 24765 w 27622"/>
                  <a:gd name="connsiteY16" fmla="*/ 26670 h 54292"/>
                  <a:gd name="connsiteX17" fmla="*/ 25718 w 27622"/>
                  <a:gd name="connsiteY17" fmla="*/ 28575 h 54292"/>
                  <a:gd name="connsiteX18" fmla="*/ 25718 w 27622"/>
                  <a:gd name="connsiteY18" fmla="*/ 29527 h 54292"/>
                  <a:gd name="connsiteX19" fmla="*/ 26670 w 27622"/>
                  <a:gd name="connsiteY19" fmla="*/ 31432 h 54292"/>
                  <a:gd name="connsiteX20" fmla="*/ 26670 w 27622"/>
                  <a:gd name="connsiteY20" fmla="*/ 32385 h 54292"/>
                  <a:gd name="connsiteX21" fmla="*/ 27623 w 27622"/>
                  <a:gd name="connsiteY21" fmla="*/ 34290 h 54292"/>
                  <a:gd name="connsiteX22" fmla="*/ 26670 w 27622"/>
                  <a:gd name="connsiteY22" fmla="*/ 35242 h 54292"/>
                  <a:gd name="connsiteX23" fmla="*/ 26670 w 27622"/>
                  <a:gd name="connsiteY23" fmla="*/ 35242 h 54292"/>
                  <a:gd name="connsiteX24" fmla="*/ 26670 w 27622"/>
                  <a:gd name="connsiteY24" fmla="*/ 37147 h 54292"/>
                  <a:gd name="connsiteX25" fmla="*/ 26670 w 27622"/>
                  <a:gd name="connsiteY25" fmla="*/ 38100 h 54292"/>
                  <a:gd name="connsiteX26" fmla="*/ 26670 w 27622"/>
                  <a:gd name="connsiteY26" fmla="*/ 40005 h 54292"/>
                  <a:gd name="connsiteX27" fmla="*/ 26670 w 27622"/>
                  <a:gd name="connsiteY27" fmla="*/ 40005 h 54292"/>
                  <a:gd name="connsiteX28" fmla="*/ 26670 w 27622"/>
                  <a:gd name="connsiteY28" fmla="*/ 40957 h 54292"/>
                  <a:gd name="connsiteX29" fmla="*/ 25718 w 27622"/>
                  <a:gd name="connsiteY29" fmla="*/ 41910 h 54292"/>
                  <a:gd name="connsiteX30" fmla="*/ 26670 w 27622"/>
                  <a:gd name="connsiteY30" fmla="*/ 43815 h 54292"/>
                  <a:gd name="connsiteX31" fmla="*/ 25718 w 27622"/>
                  <a:gd name="connsiteY31" fmla="*/ 44767 h 54292"/>
                  <a:gd name="connsiteX32" fmla="*/ 25718 w 27622"/>
                  <a:gd name="connsiteY32" fmla="*/ 45720 h 54292"/>
                  <a:gd name="connsiteX33" fmla="*/ 24765 w 27622"/>
                  <a:gd name="connsiteY33" fmla="*/ 46672 h 54292"/>
                  <a:gd name="connsiteX34" fmla="*/ 24765 w 27622"/>
                  <a:gd name="connsiteY34" fmla="*/ 47625 h 54292"/>
                  <a:gd name="connsiteX35" fmla="*/ 23813 w 27622"/>
                  <a:gd name="connsiteY35" fmla="*/ 48577 h 54292"/>
                  <a:gd name="connsiteX36" fmla="*/ 23813 w 27622"/>
                  <a:gd name="connsiteY36" fmla="*/ 48577 h 54292"/>
                  <a:gd name="connsiteX37" fmla="*/ 23813 w 27622"/>
                  <a:gd name="connsiteY37" fmla="*/ 48577 h 54292"/>
                  <a:gd name="connsiteX38" fmla="*/ 23813 w 27622"/>
                  <a:gd name="connsiteY38" fmla="*/ 48577 h 54292"/>
                  <a:gd name="connsiteX39" fmla="*/ 23813 w 27622"/>
                  <a:gd name="connsiteY39" fmla="*/ 48577 h 54292"/>
                  <a:gd name="connsiteX40" fmla="*/ 23813 w 27622"/>
                  <a:gd name="connsiteY40" fmla="*/ 48577 h 54292"/>
                  <a:gd name="connsiteX41" fmla="*/ 23813 w 27622"/>
                  <a:gd name="connsiteY41" fmla="*/ 48577 h 54292"/>
                  <a:gd name="connsiteX42" fmla="*/ 23813 w 27622"/>
                  <a:gd name="connsiteY42" fmla="*/ 48577 h 54292"/>
                  <a:gd name="connsiteX43" fmla="*/ 23813 w 27622"/>
                  <a:gd name="connsiteY43" fmla="*/ 48577 h 54292"/>
                  <a:gd name="connsiteX44" fmla="*/ 23813 w 27622"/>
                  <a:gd name="connsiteY44" fmla="*/ 48577 h 54292"/>
                  <a:gd name="connsiteX45" fmla="*/ 23813 w 27622"/>
                  <a:gd name="connsiteY45" fmla="*/ 48577 h 54292"/>
                  <a:gd name="connsiteX46" fmla="*/ 23813 w 27622"/>
                  <a:gd name="connsiteY46" fmla="*/ 48577 h 54292"/>
                  <a:gd name="connsiteX47" fmla="*/ 23813 w 27622"/>
                  <a:gd name="connsiteY47" fmla="*/ 48577 h 54292"/>
                  <a:gd name="connsiteX48" fmla="*/ 23813 w 27622"/>
                  <a:gd name="connsiteY48" fmla="*/ 48577 h 54292"/>
                  <a:gd name="connsiteX49" fmla="*/ 23813 w 27622"/>
                  <a:gd name="connsiteY49" fmla="*/ 48577 h 54292"/>
                  <a:gd name="connsiteX50" fmla="*/ 23813 w 27622"/>
                  <a:gd name="connsiteY50" fmla="*/ 48577 h 54292"/>
                  <a:gd name="connsiteX51" fmla="*/ 23813 w 27622"/>
                  <a:gd name="connsiteY51" fmla="*/ 48577 h 54292"/>
                  <a:gd name="connsiteX52" fmla="*/ 23813 w 27622"/>
                  <a:gd name="connsiteY52" fmla="*/ 48577 h 54292"/>
                  <a:gd name="connsiteX53" fmla="*/ 23813 w 27622"/>
                  <a:gd name="connsiteY53" fmla="*/ 48577 h 54292"/>
                  <a:gd name="connsiteX54" fmla="*/ 23813 w 27622"/>
                  <a:gd name="connsiteY54" fmla="*/ 48577 h 54292"/>
                  <a:gd name="connsiteX55" fmla="*/ 23813 w 27622"/>
                  <a:gd name="connsiteY55" fmla="*/ 48577 h 54292"/>
                  <a:gd name="connsiteX56" fmla="*/ 23813 w 27622"/>
                  <a:gd name="connsiteY56" fmla="*/ 48577 h 54292"/>
                  <a:gd name="connsiteX57" fmla="*/ 23813 w 27622"/>
                  <a:gd name="connsiteY57" fmla="*/ 48577 h 54292"/>
                  <a:gd name="connsiteX58" fmla="*/ 23813 w 27622"/>
                  <a:gd name="connsiteY58" fmla="*/ 48577 h 54292"/>
                  <a:gd name="connsiteX59" fmla="*/ 23813 w 27622"/>
                  <a:gd name="connsiteY59" fmla="*/ 48577 h 54292"/>
                  <a:gd name="connsiteX60" fmla="*/ 23813 w 27622"/>
                  <a:gd name="connsiteY60" fmla="*/ 48577 h 54292"/>
                  <a:gd name="connsiteX61" fmla="*/ 23813 w 27622"/>
                  <a:gd name="connsiteY61" fmla="*/ 48577 h 54292"/>
                  <a:gd name="connsiteX62" fmla="*/ 23813 w 27622"/>
                  <a:gd name="connsiteY62" fmla="*/ 48577 h 54292"/>
                  <a:gd name="connsiteX63" fmla="*/ 23813 w 27622"/>
                  <a:gd name="connsiteY63" fmla="*/ 48577 h 54292"/>
                  <a:gd name="connsiteX64" fmla="*/ 23813 w 27622"/>
                  <a:gd name="connsiteY64" fmla="*/ 48577 h 54292"/>
                  <a:gd name="connsiteX65" fmla="*/ 23813 w 27622"/>
                  <a:gd name="connsiteY65" fmla="*/ 48577 h 54292"/>
                  <a:gd name="connsiteX66" fmla="*/ 23813 w 27622"/>
                  <a:gd name="connsiteY66" fmla="*/ 48577 h 54292"/>
                  <a:gd name="connsiteX67" fmla="*/ 23813 w 27622"/>
                  <a:gd name="connsiteY67" fmla="*/ 48577 h 54292"/>
                  <a:gd name="connsiteX68" fmla="*/ 23813 w 27622"/>
                  <a:gd name="connsiteY68" fmla="*/ 48577 h 54292"/>
                  <a:gd name="connsiteX69" fmla="*/ 23813 w 27622"/>
                  <a:gd name="connsiteY69" fmla="*/ 48577 h 54292"/>
                  <a:gd name="connsiteX70" fmla="*/ 23813 w 27622"/>
                  <a:gd name="connsiteY70" fmla="*/ 48577 h 54292"/>
                  <a:gd name="connsiteX71" fmla="*/ 23813 w 27622"/>
                  <a:gd name="connsiteY71" fmla="*/ 48577 h 54292"/>
                  <a:gd name="connsiteX72" fmla="*/ 23813 w 27622"/>
                  <a:gd name="connsiteY72" fmla="*/ 48577 h 54292"/>
                  <a:gd name="connsiteX73" fmla="*/ 23813 w 27622"/>
                  <a:gd name="connsiteY73" fmla="*/ 48577 h 54292"/>
                  <a:gd name="connsiteX74" fmla="*/ 23813 w 27622"/>
                  <a:gd name="connsiteY74" fmla="*/ 48577 h 54292"/>
                  <a:gd name="connsiteX75" fmla="*/ 23813 w 27622"/>
                  <a:gd name="connsiteY75" fmla="*/ 48577 h 54292"/>
                  <a:gd name="connsiteX76" fmla="*/ 23813 w 27622"/>
                  <a:gd name="connsiteY76" fmla="*/ 48577 h 54292"/>
                  <a:gd name="connsiteX77" fmla="*/ 23813 w 27622"/>
                  <a:gd name="connsiteY77" fmla="*/ 48577 h 54292"/>
                  <a:gd name="connsiteX78" fmla="*/ 23813 w 27622"/>
                  <a:gd name="connsiteY78" fmla="*/ 48577 h 54292"/>
                  <a:gd name="connsiteX79" fmla="*/ 23813 w 27622"/>
                  <a:gd name="connsiteY79" fmla="*/ 48577 h 54292"/>
                  <a:gd name="connsiteX80" fmla="*/ 23813 w 27622"/>
                  <a:gd name="connsiteY80" fmla="*/ 48577 h 54292"/>
                  <a:gd name="connsiteX81" fmla="*/ 23813 w 27622"/>
                  <a:gd name="connsiteY81" fmla="*/ 48577 h 54292"/>
                  <a:gd name="connsiteX82" fmla="*/ 23813 w 27622"/>
                  <a:gd name="connsiteY82" fmla="*/ 48577 h 54292"/>
                  <a:gd name="connsiteX83" fmla="*/ 23813 w 27622"/>
                  <a:gd name="connsiteY83" fmla="*/ 48577 h 54292"/>
                  <a:gd name="connsiteX84" fmla="*/ 23813 w 27622"/>
                  <a:gd name="connsiteY84" fmla="*/ 48577 h 54292"/>
                  <a:gd name="connsiteX85" fmla="*/ 23813 w 27622"/>
                  <a:gd name="connsiteY85" fmla="*/ 48577 h 54292"/>
                  <a:gd name="connsiteX86" fmla="*/ 23813 w 27622"/>
                  <a:gd name="connsiteY86" fmla="*/ 48577 h 54292"/>
                  <a:gd name="connsiteX87" fmla="*/ 23813 w 27622"/>
                  <a:gd name="connsiteY87" fmla="*/ 48577 h 54292"/>
                  <a:gd name="connsiteX88" fmla="*/ 23813 w 27622"/>
                  <a:gd name="connsiteY88" fmla="*/ 48577 h 54292"/>
                  <a:gd name="connsiteX89" fmla="*/ 23813 w 27622"/>
                  <a:gd name="connsiteY89" fmla="*/ 48577 h 54292"/>
                  <a:gd name="connsiteX90" fmla="*/ 23813 w 27622"/>
                  <a:gd name="connsiteY90" fmla="*/ 48577 h 54292"/>
                  <a:gd name="connsiteX91" fmla="*/ 23813 w 27622"/>
                  <a:gd name="connsiteY91" fmla="*/ 48577 h 54292"/>
                  <a:gd name="connsiteX92" fmla="*/ 23813 w 27622"/>
                  <a:gd name="connsiteY92" fmla="*/ 48577 h 54292"/>
                  <a:gd name="connsiteX93" fmla="*/ 23813 w 27622"/>
                  <a:gd name="connsiteY93" fmla="*/ 48577 h 54292"/>
                  <a:gd name="connsiteX94" fmla="*/ 23813 w 27622"/>
                  <a:gd name="connsiteY94" fmla="*/ 48577 h 54292"/>
                  <a:gd name="connsiteX95" fmla="*/ 23813 w 27622"/>
                  <a:gd name="connsiteY95" fmla="*/ 48577 h 54292"/>
                  <a:gd name="connsiteX96" fmla="*/ 23813 w 27622"/>
                  <a:gd name="connsiteY96" fmla="*/ 48577 h 54292"/>
                  <a:gd name="connsiteX97" fmla="*/ 23813 w 27622"/>
                  <a:gd name="connsiteY97" fmla="*/ 48577 h 54292"/>
                  <a:gd name="connsiteX98" fmla="*/ 23813 w 27622"/>
                  <a:gd name="connsiteY98" fmla="*/ 48577 h 54292"/>
                  <a:gd name="connsiteX99" fmla="*/ 23813 w 27622"/>
                  <a:gd name="connsiteY99" fmla="*/ 48577 h 54292"/>
                  <a:gd name="connsiteX100" fmla="*/ 23813 w 27622"/>
                  <a:gd name="connsiteY100" fmla="*/ 48577 h 54292"/>
                  <a:gd name="connsiteX101" fmla="*/ 23813 w 27622"/>
                  <a:gd name="connsiteY101" fmla="*/ 48577 h 54292"/>
                  <a:gd name="connsiteX102" fmla="*/ 23813 w 27622"/>
                  <a:gd name="connsiteY102" fmla="*/ 48577 h 54292"/>
                  <a:gd name="connsiteX103" fmla="*/ 23813 w 27622"/>
                  <a:gd name="connsiteY103" fmla="*/ 48577 h 54292"/>
                  <a:gd name="connsiteX104" fmla="*/ 23813 w 27622"/>
                  <a:gd name="connsiteY104" fmla="*/ 48577 h 54292"/>
                  <a:gd name="connsiteX105" fmla="*/ 23813 w 27622"/>
                  <a:gd name="connsiteY105" fmla="*/ 48577 h 54292"/>
                  <a:gd name="connsiteX106" fmla="*/ 23813 w 27622"/>
                  <a:gd name="connsiteY106" fmla="*/ 48577 h 54292"/>
                  <a:gd name="connsiteX107" fmla="*/ 23813 w 27622"/>
                  <a:gd name="connsiteY107" fmla="*/ 48577 h 54292"/>
                  <a:gd name="connsiteX108" fmla="*/ 23813 w 27622"/>
                  <a:gd name="connsiteY108" fmla="*/ 48577 h 54292"/>
                  <a:gd name="connsiteX109" fmla="*/ 23813 w 27622"/>
                  <a:gd name="connsiteY109" fmla="*/ 48577 h 54292"/>
                  <a:gd name="connsiteX110" fmla="*/ 23813 w 27622"/>
                  <a:gd name="connsiteY110" fmla="*/ 48577 h 54292"/>
                  <a:gd name="connsiteX111" fmla="*/ 23813 w 27622"/>
                  <a:gd name="connsiteY111" fmla="*/ 48577 h 54292"/>
                  <a:gd name="connsiteX112" fmla="*/ 23813 w 27622"/>
                  <a:gd name="connsiteY112" fmla="*/ 48577 h 54292"/>
                  <a:gd name="connsiteX113" fmla="*/ 23813 w 27622"/>
                  <a:gd name="connsiteY113" fmla="*/ 48577 h 54292"/>
                  <a:gd name="connsiteX114" fmla="*/ 23813 w 27622"/>
                  <a:gd name="connsiteY114" fmla="*/ 48577 h 54292"/>
                  <a:gd name="connsiteX115" fmla="*/ 23813 w 27622"/>
                  <a:gd name="connsiteY115" fmla="*/ 48577 h 54292"/>
                  <a:gd name="connsiteX116" fmla="*/ 23813 w 27622"/>
                  <a:gd name="connsiteY116" fmla="*/ 48577 h 54292"/>
                  <a:gd name="connsiteX117" fmla="*/ 23813 w 27622"/>
                  <a:gd name="connsiteY117" fmla="*/ 48577 h 54292"/>
                  <a:gd name="connsiteX118" fmla="*/ 23813 w 27622"/>
                  <a:gd name="connsiteY118" fmla="*/ 48577 h 54292"/>
                  <a:gd name="connsiteX119" fmla="*/ 23813 w 27622"/>
                  <a:gd name="connsiteY119" fmla="*/ 48577 h 54292"/>
                  <a:gd name="connsiteX120" fmla="*/ 22860 w 27622"/>
                  <a:gd name="connsiteY120" fmla="*/ 49530 h 54292"/>
                  <a:gd name="connsiteX121" fmla="*/ 22860 w 27622"/>
                  <a:gd name="connsiteY121" fmla="*/ 49530 h 54292"/>
                  <a:gd name="connsiteX122" fmla="*/ 21908 w 27622"/>
                  <a:gd name="connsiteY122" fmla="*/ 50482 h 54292"/>
                  <a:gd name="connsiteX123" fmla="*/ 21908 w 27622"/>
                  <a:gd name="connsiteY123" fmla="*/ 50482 h 54292"/>
                  <a:gd name="connsiteX124" fmla="*/ 20003 w 27622"/>
                  <a:gd name="connsiteY124" fmla="*/ 52388 h 54292"/>
                  <a:gd name="connsiteX125" fmla="*/ 20003 w 27622"/>
                  <a:gd name="connsiteY125" fmla="*/ 52388 h 54292"/>
                  <a:gd name="connsiteX126" fmla="*/ 18098 w 27622"/>
                  <a:gd name="connsiteY126" fmla="*/ 53340 h 54292"/>
                  <a:gd name="connsiteX127" fmla="*/ 18098 w 27622"/>
                  <a:gd name="connsiteY127" fmla="*/ 53340 h 54292"/>
                  <a:gd name="connsiteX128" fmla="*/ 17145 w 27622"/>
                  <a:gd name="connsiteY128" fmla="*/ 54292 h 54292"/>
                  <a:gd name="connsiteX129" fmla="*/ 16193 w 27622"/>
                  <a:gd name="connsiteY129" fmla="*/ 53340 h 54292"/>
                  <a:gd name="connsiteX130" fmla="*/ 11430 w 27622"/>
                  <a:gd name="connsiteY130" fmla="*/ 54292 h 54292"/>
                  <a:gd name="connsiteX131" fmla="*/ 1905 w 27622"/>
                  <a:gd name="connsiteY131" fmla="*/ 47625 h 54292"/>
                  <a:gd name="connsiteX132" fmla="*/ 1905 w 27622"/>
                  <a:gd name="connsiteY132" fmla="*/ 47625 h 54292"/>
                  <a:gd name="connsiteX133" fmla="*/ 1905 w 27622"/>
                  <a:gd name="connsiteY133" fmla="*/ 47625 h 54292"/>
                  <a:gd name="connsiteX134" fmla="*/ 953 w 27622"/>
                  <a:gd name="connsiteY134" fmla="*/ 43815 h 54292"/>
                  <a:gd name="connsiteX135" fmla="*/ 1905 w 27622"/>
                  <a:gd name="connsiteY135" fmla="*/ 42863 h 54292"/>
                  <a:gd name="connsiteX136" fmla="*/ 1905 w 27622"/>
                  <a:gd name="connsiteY136" fmla="*/ 42863 h 54292"/>
                  <a:gd name="connsiteX137" fmla="*/ 1905 w 27622"/>
                  <a:gd name="connsiteY137" fmla="*/ 41910 h 54292"/>
                  <a:gd name="connsiteX138" fmla="*/ 953 w 27622"/>
                  <a:gd name="connsiteY138" fmla="*/ 40005 h 54292"/>
                  <a:gd name="connsiteX139" fmla="*/ 1905 w 27622"/>
                  <a:gd name="connsiteY139" fmla="*/ 38100 h 54292"/>
                  <a:gd name="connsiteX140" fmla="*/ 1905 w 27622"/>
                  <a:gd name="connsiteY140" fmla="*/ 38100 h 54292"/>
                  <a:gd name="connsiteX141" fmla="*/ 0 w 27622"/>
                  <a:gd name="connsiteY141" fmla="*/ 36195 h 54292"/>
                  <a:gd name="connsiteX142" fmla="*/ 1905 w 27622"/>
                  <a:gd name="connsiteY142" fmla="*/ 34290 h 54292"/>
                  <a:gd name="connsiteX143" fmla="*/ 2858 w 27622"/>
                  <a:gd name="connsiteY143" fmla="*/ 34290 h 54292"/>
                  <a:gd name="connsiteX144" fmla="*/ 3810 w 27622"/>
                  <a:gd name="connsiteY144" fmla="*/ 34290 h 54292"/>
                  <a:gd name="connsiteX145" fmla="*/ 3810 w 27622"/>
                  <a:gd name="connsiteY145" fmla="*/ 33338 h 54292"/>
                  <a:gd name="connsiteX146" fmla="*/ 2858 w 27622"/>
                  <a:gd name="connsiteY146" fmla="*/ 31432 h 54292"/>
                  <a:gd name="connsiteX147" fmla="*/ 4763 w 27622"/>
                  <a:gd name="connsiteY147" fmla="*/ 29527 h 54292"/>
                  <a:gd name="connsiteX148" fmla="*/ 4763 w 27622"/>
                  <a:gd name="connsiteY148" fmla="*/ 28575 h 54292"/>
                  <a:gd name="connsiteX149" fmla="*/ 3810 w 27622"/>
                  <a:gd name="connsiteY149" fmla="*/ 26670 h 54292"/>
                  <a:gd name="connsiteX150" fmla="*/ 5715 w 27622"/>
                  <a:gd name="connsiteY150" fmla="*/ 24765 h 54292"/>
                  <a:gd name="connsiteX151" fmla="*/ 6668 w 27622"/>
                  <a:gd name="connsiteY151" fmla="*/ 20002 h 54292"/>
                  <a:gd name="connsiteX152" fmla="*/ 5715 w 27622"/>
                  <a:gd name="connsiteY152" fmla="*/ 18097 h 54292"/>
                  <a:gd name="connsiteX153" fmla="*/ 7620 w 27622"/>
                  <a:gd name="connsiteY153" fmla="*/ 16192 h 54292"/>
                  <a:gd name="connsiteX154" fmla="*/ 7620 w 27622"/>
                  <a:gd name="connsiteY154" fmla="*/ 16192 h 54292"/>
                  <a:gd name="connsiteX155" fmla="*/ 7620 w 27622"/>
                  <a:gd name="connsiteY155" fmla="*/ 15240 h 54292"/>
                  <a:gd name="connsiteX156" fmla="*/ 8573 w 27622"/>
                  <a:gd name="connsiteY156" fmla="*/ 9525 h 54292"/>
                  <a:gd name="connsiteX157" fmla="*/ 13335 w 27622"/>
                  <a:gd name="connsiteY157" fmla="*/ 3810 h 54292"/>
                  <a:gd name="connsiteX158" fmla="*/ 18098 w 27622"/>
                  <a:gd name="connsiteY158" fmla="*/ 0 h 54292"/>
                  <a:gd name="connsiteX159" fmla="*/ 20003 w 27622"/>
                  <a:gd name="connsiteY159" fmla="*/ 6667 h 5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</a:cxnLst>
                <a:rect l="l" t="t" r="r" b="b"/>
                <a:pathLst>
                  <a:path w="27622" h="54292">
                    <a:moveTo>
                      <a:pt x="20003" y="6667"/>
                    </a:moveTo>
                    <a:cubicBezTo>
                      <a:pt x="20003" y="7620"/>
                      <a:pt x="20003" y="7620"/>
                      <a:pt x="20003" y="6667"/>
                    </a:cubicBezTo>
                    <a:cubicBezTo>
                      <a:pt x="20003" y="7620"/>
                      <a:pt x="20003" y="7620"/>
                      <a:pt x="20003" y="7620"/>
                    </a:cubicBezTo>
                    <a:lnTo>
                      <a:pt x="20003" y="7620"/>
                    </a:lnTo>
                    <a:cubicBezTo>
                      <a:pt x="20955" y="7620"/>
                      <a:pt x="20955" y="8572"/>
                      <a:pt x="20955" y="9525"/>
                    </a:cubicBezTo>
                    <a:cubicBezTo>
                      <a:pt x="20955" y="9525"/>
                      <a:pt x="20955" y="10477"/>
                      <a:pt x="20955" y="10477"/>
                    </a:cubicBezTo>
                    <a:lnTo>
                      <a:pt x="20955" y="10477"/>
                    </a:lnTo>
                    <a:cubicBezTo>
                      <a:pt x="21908" y="10477"/>
                      <a:pt x="22860" y="11430"/>
                      <a:pt x="22860" y="13335"/>
                    </a:cubicBezTo>
                    <a:cubicBezTo>
                      <a:pt x="22860" y="13335"/>
                      <a:pt x="22860" y="14288"/>
                      <a:pt x="22860" y="14288"/>
                    </a:cubicBezTo>
                    <a:cubicBezTo>
                      <a:pt x="23813" y="14288"/>
                      <a:pt x="23813" y="15240"/>
                      <a:pt x="23813" y="16192"/>
                    </a:cubicBezTo>
                    <a:cubicBezTo>
                      <a:pt x="24765" y="16192"/>
                      <a:pt x="25718" y="17145"/>
                      <a:pt x="25718" y="19050"/>
                    </a:cubicBezTo>
                    <a:cubicBezTo>
                      <a:pt x="25718" y="20002"/>
                      <a:pt x="25718" y="20002"/>
                      <a:pt x="24765" y="20955"/>
                    </a:cubicBezTo>
                    <a:cubicBezTo>
                      <a:pt x="24765" y="20955"/>
                      <a:pt x="24765" y="21907"/>
                      <a:pt x="24765" y="22860"/>
                    </a:cubicBezTo>
                    <a:cubicBezTo>
                      <a:pt x="24765" y="23813"/>
                      <a:pt x="24765" y="23813"/>
                      <a:pt x="23813" y="23813"/>
                    </a:cubicBezTo>
                    <a:lnTo>
                      <a:pt x="23813" y="23813"/>
                    </a:lnTo>
                    <a:cubicBezTo>
                      <a:pt x="24765" y="23813"/>
                      <a:pt x="24765" y="24765"/>
                      <a:pt x="24765" y="25717"/>
                    </a:cubicBezTo>
                    <a:cubicBezTo>
                      <a:pt x="24765" y="25717"/>
                      <a:pt x="24765" y="26670"/>
                      <a:pt x="24765" y="26670"/>
                    </a:cubicBezTo>
                    <a:cubicBezTo>
                      <a:pt x="24765" y="27622"/>
                      <a:pt x="25718" y="27622"/>
                      <a:pt x="25718" y="28575"/>
                    </a:cubicBezTo>
                    <a:cubicBezTo>
                      <a:pt x="25718" y="28575"/>
                      <a:pt x="25718" y="29527"/>
                      <a:pt x="25718" y="29527"/>
                    </a:cubicBezTo>
                    <a:cubicBezTo>
                      <a:pt x="25718" y="29527"/>
                      <a:pt x="26670" y="30480"/>
                      <a:pt x="26670" y="31432"/>
                    </a:cubicBezTo>
                    <a:cubicBezTo>
                      <a:pt x="26670" y="31432"/>
                      <a:pt x="26670" y="32385"/>
                      <a:pt x="26670" y="32385"/>
                    </a:cubicBezTo>
                    <a:cubicBezTo>
                      <a:pt x="26670" y="33338"/>
                      <a:pt x="27623" y="33338"/>
                      <a:pt x="27623" y="34290"/>
                    </a:cubicBezTo>
                    <a:cubicBezTo>
                      <a:pt x="27623" y="35242"/>
                      <a:pt x="27623" y="35242"/>
                      <a:pt x="26670" y="35242"/>
                    </a:cubicBezTo>
                    <a:lnTo>
                      <a:pt x="26670" y="35242"/>
                    </a:lnTo>
                    <a:cubicBezTo>
                      <a:pt x="26670" y="35242"/>
                      <a:pt x="27623" y="36195"/>
                      <a:pt x="26670" y="37147"/>
                    </a:cubicBezTo>
                    <a:cubicBezTo>
                      <a:pt x="26670" y="37147"/>
                      <a:pt x="26670" y="37147"/>
                      <a:pt x="26670" y="38100"/>
                    </a:cubicBezTo>
                    <a:cubicBezTo>
                      <a:pt x="26670" y="38100"/>
                      <a:pt x="26670" y="39052"/>
                      <a:pt x="26670" y="40005"/>
                    </a:cubicBezTo>
                    <a:cubicBezTo>
                      <a:pt x="26670" y="40005"/>
                      <a:pt x="26670" y="40005"/>
                      <a:pt x="26670" y="40005"/>
                    </a:cubicBezTo>
                    <a:cubicBezTo>
                      <a:pt x="26670" y="40005"/>
                      <a:pt x="26670" y="40957"/>
                      <a:pt x="26670" y="40957"/>
                    </a:cubicBezTo>
                    <a:cubicBezTo>
                      <a:pt x="26670" y="40957"/>
                      <a:pt x="26670" y="41910"/>
                      <a:pt x="25718" y="41910"/>
                    </a:cubicBezTo>
                    <a:cubicBezTo>
                      <a:pt x="26670" y="41910"/>
                      <a:pt x="26670" y="42863"/>
                      <a:pt x="26670" y="43815"/>
                    </a:cubicBezTo>
                    <a:cubicBezTo>
                      <a:pt x="26670" y="44767"/>
                      <a:pt x="25718" y="44767"/>
                      <a:pt x="25718" y="44767"/>
                    </a:cubicBezTo>
                    <a:cubicBezTo>
                      <a:pt x="25718" y="44767"/>
                      <a:pt x="25718" y="45720"/>
                      <a:pt x="25718" y="45720"/>
                    </a:cubicBezTo>
                    <a:cubicBezTo>
                      <a:pt x="25718" y="45720"/>
                      <a:pt x="25718" y="46672"/>
                      <a:pt x="24765" y="46672"/>
                    </a:cubicBezTo>
                    <a:cubicBezTo>
                      <a:pt x="24765" y="46672"/>
                      <a:pt x="24765" y="47625"/>
                      <a:pt x="24765" y="47625"/>
                    </a:cubicBezTo>
                    <a:cubicBezTo>
                      <a:pt x="24765" y="48577"/>
                      <a:pt x="24765" y="48577"/>
                      <a:pt x="23813" y="48577"/>
                    </a:cubicBez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cubicBezTo>
                      <a:pt x="23813" y="49530"/>
                      <a:pt x="23813" y="49530"/>
                      <a:pt x="22860" y="49530"/>
                    </a:cubicBezTo>
                    <a:cubicBezTo>
                      <a:pt x="22860" y="49530"/>
                      <a:pt x="22860" y="49530"/>
                      <a:pt x="22860" y="49530"/>
                    </a:cubicBezTo>
                    <a:cubicBezTo>
                      <a:pt x="22860" y="50482"/>
                      <a:pt x="22860" y="50482"/>
                      <a:pt x="21908" y="50482"/>
                    </a:cubicBezTo>
                    <a:cubicBezTo>
                      <a:pt x="21908" y="50482"/>
                      <a:pt x="21908" y="50482"/>
                      <a:pt x="21908" y="50482"/>
                    </a:cubicBezTo>
                    <a:cubicBezTo>
                      <a:pt x="21908" y="51435"/>
                      <a:pt x="20955" y="52388"/>
                      <a:pt x="20003" y="52388"/>
                    </a:cubicBezTo>
                    <a:lnTo>
                      <a:pt x="20003" y="52388"/>
                    </a:lnTo>
                    <a:cubicBezTo>
                      <a:pt x="20003" y="53340"/>
                      <a:pt x="19050" y="54292"/>
                      <a:pt x="18098" y="53340"/>
                    </a:cubicBezTo>
                    <a:cubicBezTo>
                      <a:pt x="18098" y="53340"/>
                      <a:pt x="18098" y="53340"/>
                      <a:pt x="18098" y="53340"/>
                    </a:cubicBezTo>
                    <a:cubicBezTo>
                      <a:pt x="18098" y="54292"/>
                      <a:pt x="17145" y="54292"/>
                      <a:pt x="17145" y="54292"/>
                    </a:cubicBezTo>
                    <a:cubicBezTo>
                      <a:pt x="17145" y="54292"/>
                      <a:pt x="16193" y="54292"/>
                      <a:pt x="16193" y="53340"/>
                    </a:cubicBezTo>
                    <a:cubicBezTo>
                      <a:pt x="14288" y="54292"/>
                      <a:pt x="13335" y="54292"/>
                      <a:pt x="11430" y="54292"/>
                    </a:cubicBezTo>
                    <a:cubicBezTo>
                      <a:pt x="6668" y="53340"/>
                      <a:pt x="3810" y="51435"/>
                      <a:pt x="1905" y="47625"/>
                    </a:cubicBezTo>
                    <a:lnTo>
                      <a:pt x="1905" y="47625"/>
                    </a:lnTo>
                    <a:lnTo>
                      <a:pt x="1905" y="47625"/>
                    </a:lnTo>
                    <a:cubicBezTo>
                      <a:pt x="1905" y="46672"/>
                      <a:pt x="953" y="45720"/>
                      <a:pt x="953" y="43815"/>
                    </a:cubicBezTo>
                    <a:cubicBezTo>
                      <a:pt x="953" y="43815"/>
                      <a:pt x="1905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lnTo>
                      <a:pt x="1905" y="41910"/>
                    </a:lnTo>
                    <a:cubicBezTo>
                      <a:pt x="1905" y="41910"/>
                      <a:pt x="953" y="40957"/>
                      <a:pt x="953" y="40005"/>
                    </a:cubicBezTo>
                    <a:cubicBezTo>
                      <a:pt x="953" y="39052"/>
                      <a:pt x="953" y="38100"/>
                      <a:pt x="1905" y="38100"/>
                    </a:cubicBezTo>
                    <a:lnTo>
                      <a:pt x="1905" y="38100"/>
                    </a:lnTo>
                    <a:cubicBezTo>
                      <a:pt x="953" y="38100"/>
                      <a:pt x="0" y="37147"/>
                      <a:pt x="0" y="36195"/>
                    </a:cubicBezTo>
                    <a:cubicBezTo>
                      <a:pt x="0" y="35242"/>
                      <a:pt x="953" y="34290"/>
                      <a:pt x="1905" y="34290"/>
                    </a:cubicBezTo>
                    <a:cubicBezTo>
                      <a:pt x="1905" y="34290"/>
                      <a:pt x="1905" y="34290"/>
                      <a:pt x="2858" y="34290"/>
                    </a:cubicBezTo>
                    <a:cubicBezTo>
                      <a:pt x="2858" y="34290"/>
                      <a:pt x="2858" y="34290"/>
                      <a:pt x="3810" y="34290"/>
                    </a:cubicBezTo>
                    <a:lnTo>
                      <a:pt x="3810" y="33338"/>
                    </a:lnTo>
                    <a:cubicBezTo>
                      <a:pt x="2858" y="33338"/>
                      <a:pt x="2858" y="32385"/>
                      <a:pt x="2858" y="31432"/>
                    </a:cubicBezTo>
                    <a:cubicBezTo>
                      <a:pt x="2858" y="30480"/>
                      <a:pt x="3810" y="29527"/>
                      <a:pt x="4763" y="29527"/>
                    </a:cubicBezTo>
                    <a:lnTo>
                      <a:pt x="4763" y="28575"/>
                    </a:lnTo>
                    <a:cubicBezTo>
                      <a:pt x="4763" y="28575"/>
                      <a:pt x="3810" y="27622"/>
                      <a:pt x="3810" y="26670"/>
                    </a:cubicBezTo>
                    <a:cubicBezTo>
                      <a:pt x="3810" y="25717"/>
                      <a:pt x="4763" y="24765"/>
                      <a:pt x="5715" y="24765"/>
                    </a:cubicBezTo>
                    <a:cubicBezTo>
                      <a:pt x="5715" y="22860"/>
                      <a:pt x="6668" y="21907"/>
                      <a:pt x="6668" y="20002"/>
                    </a:cubicBezTo>
                    <a:cubicBezTo>
                      <a:pt x="5715" y="20002"/>
                      <a:pt x="5715" y="19050"/>
                      <a:pt x="5715" y="18097"/>
                    </a:cubicBezTo>
                    <a:cubicBezTo>
                      <a:pt x="5715" y="17145"/>
                      <a:pt x="6668" y="16192"/>
                      <a:pt x="7620" y="16192"/>
                    </a:cubicBezTo>
                    <a:lnTo>
                      <a:pt x="7620" y="16192"/>
                    </a:lnTo>
                    <a:lnTo>
                      <a:pt x="7620" y="15240"/>
                    </a:lnTo>
                    <a:cubicBezTo>
                      <a:pt x="7620" y="13335"/>
                      <a:pt x="7620" y="11430"/>
                      <a:pt x="8573" y="9525"/>
                    </a:cubicBezTo>
                    <a:cubicBezTo>
                      <a:pt x="9525" y="6667"/>
                      <a:pt x="11430" y="4763"/>
                      <a:pt x="13335" y="3810"/>
                    </a:cubicBezTo>
                    <a:cubicBezTo>
                      <a:pt x="15240" y="952"/>
                      <a:pt x="16193" y="0"/>
                      <a:pt x="18098" y="0"/>
                    </a:cubicBezTo>
                    <a:cubicBezTo>
                      <a:pt x="19050" y="6667"/>
                      <a:pt x="19050" y="6667"/>
                      <a:pt x="20003" y="6667"/>
                    </a:cubicBezTo>
                    <a:close/>
                  </a:path>
                </a:pathLst>
              </a:custGeom>
              <a:solidFill>
                <a:srgbClr val="76B84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539" name="Graphic 801">
              <a:extLst>
                <a:ext uri="{FF2B5EF4-FFF2-40B4-BE49-F238E27FC236}">
                  <a16:creationId xmlns:a16="http://schemas.microsoft.com/office/drawing/2014/main" id="{2755E86E-E918-4C23-8BB0-9C2E759CC4C7}"/>
                </a:ext>
              </a:extLst>
            </p:cNvPr>
            <p:cNvGrpSpPr/>
            <p:nvPr/>
          </p:nvGrpSpPr>
          <p:grpSpPr>
            <a:xfrm>
              <a:off x="6551294" y="3425190"/>
              <a:ext cx="49530" cy="94297"/>
              <a:chOff x="6551294" y="3425190"/>
              <a:chExt cx="49530" cy="94297"/>
            </a:xfrm>
            <a:solidFill>
              <a:schemeClr val="accent1"/>
            </a:solidFill>
          </p:grpSpPr>
          <p:sp>
            <p:nvSpPr>
              <p:cNvPr id="567" name="Freeform: Shape 566">
                <a:extLst>
                  <a:ext uri="{FF2B5EF4-FFF2-40B4-BE49-F238E27FC236}">
                    <a16:creationId xmlns:a16="http://schemas.microsoft.com/office/drawing/2014/main" id="{B0999AE0-977D-4C7B-A71F-22A591E36879}"/>
                  </a:ext>
                </a:extLst>
              </p:cNvPr>
              <p:cNvSpPr/>
              <p:nvPr/>
            </p:nvSpPr>
            <p:spPr>
              <a:xfrm>
                <a:off x="6557009" y="3498532"/>
                <a:ext cx="43815" cy="20954"/>
              </a:xfrm>
              <a:custGeom>
                <a:avLst/>
                <a:gdLst>
                  <a:gd name="connsiteX0" fmla="*/ 43815 w 43815"/>
                  <a:gd name="connsiteY0" fmla="*/ 10477 h 20954"/>
                  <a:gd name="connsiteX1" fmla="*/ 21908 w 43815"/>
                  <a:gd name="connsiteY1" fmla="*/ 20955 h 20954"/>
                  <a:gd name="connsiteX2" fmla="*/ 0 w 43815"/>
                  <a:gd name="connsiteY2" fmla="*/ 10477 h 20954"/>
                  <a:gd name="connsiteX3" fmla="*/ 21908 w 43815"/>
                  <a:gd name="connsiteY3" fmla="*/ 0 h 20954"/>
                  <a:gd name="connsiteX4" fmla="*/ 43815 w 43815"/>
                  <a:gd name="connsiteY4" fmla="*/ 10477 h 209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3815" h="20954">
                    <a:moveTo>
                      <a:pt x="43815" y="10477"/>
                    </a:moveTo>
                    <a:cubicBezTo>
                      <a:pt x="43815" y="16264"/>
                      <a:pt x="34007" y="20955"/>
                      <a:pt x="21908" y="20955"/>
                    </a:cubicBezTo>
                    <a:cubicBezTo>
                      <a:pt x="9808" y="20955"/>
                      <a:pt x="0" y="16264"/>
                      <a:pt x="0" y="10477"/>
                    </a:cubicBezTo>
                    <a:cubicBezTo>
                      <a:pt x="0" y="4691"/>
                      <a:pt x="9809" y="0"/>
                      <a:pt x="21908" y="0"/>
                    </a:cubicBezTo>
                    <a:cubicBezTo>
                      <a:pt x="34007" y="0"/>
                      <a:pt x="43815" y="4691"/>
                      <a:pt x="43815" y="10477"/>
                    </a:cubicBezTo>
                    <a:close/>
                  </a:path>
                </a:pathLst>
              </a:custGeom>
              <a:solidFill>
                <a:srgbClr val="618D3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68" name="Freeform: Shape 567">
                <a:extLst>
                  <a:ext uri="{FF2B5EF4-FFF2-40B4-BE49-F238E27FC236}">
                    <a16:creationId xmlns:a16="http://schemas.microsoft.com/office/drawing/2014/main" id="{A1C98D8D-8DF5-47BC-A28E-473055656F6D}"/>
                  </a:ext>
                </a:extLst>
              </p:cNvPr>
              <p:cNvSpPr/>
              <p:nvPr/>
            </p:nvSpPr>
            <p:spPr>
              <a:xfrm>
                <a:off x="6551294" y="3430904"/>
                <a:ext cx="40005" cy="84772"/>
              </a:xfrm>
              <a:custGeom>
                <a:avLst/>
                <a:gdLst>
                  <a:gd name="connsiteX0" fmla="*/ 20955 w 40005"/>
                  <a:gd name="connsiteY0" fmla="*/ 0 h 84772"/>
                  <a:gd name="connsiteX1" fmla="*/ 22860 w 40005"/>
                  <a:gd name="connsiteY1" fmla="*/ 953 h 84772"/>
                  <a:gd name="connsiteX2" fmla="*/ 23813 w 40005"/>
                  <a:gd name="connsiteY2" fmla="*/ 0 h 84772"/>
                  <a:gd name="connsiteX3" fmla="*/ 24765 w 40005"/>
                  <a:gd name="connsiteY3" fmla="*/ 1905 h 84772"/>
                  <a:gd name="connsiteX4" fmla="*/ 24765 w 40005"/>
                  <a:gd name="connsiteY4" fmla="*/ 1905 h 84772"/>
                  <a:gd name="connsiteX5" fmla="*/ 25718 w 40005"/>
                  <a:gd name="connsiteY5" fmla="*/ 4763 h 84772"/>
                  <a:gd name="connsiteX6" fmla="*/ 25718 w 40005"/>
                  <a:gd name="connsiteY6" fmla="*/ 5715 h 84772"/>
                  <a:gd name="connsiteX7" fmla="*/ 25718 w 40005"/>
                  <a:gd name="connsiteY7" fmla="*/ 5715 h 84772"/>
                  <a:gd name="connsiteX8" fmla="*/ 26670 w 40005"/>
                  <a:gd name="connsiteY8" fmla="*/ 8573 h 84772"/>
                  <a:gd name="connsiteX9" fmla="*/ 26670 w 40005"/>
                  <a:gd name="connsiteY9" fmla="*/ 9525 h 84772"/>
                  <a:gd name="connsiteX10" fmla="*/ 26670 w 40005"/>
                  <a:gd name="connsiteY10" fmla="*/ 9525 h 84772"/>
                  <a:gd name="connsiteX11" fmla="*/ 29528 w 40005"/>
                  <a:gd name="connsiteY11" fmla="*/ 13335 h 84772"/>
                  <a:gd name="connsiteX12" fmla="*/ 29528 w 40005"/>
                  <a:gd name="connsiteY12" fmla="*/ 14288 h 84772"/>
                  <a:gd name="connsiteX13" fmla="*/ 31433 w 40005"/>
                  <a:gd name="connsiteY13" fmla="*/ 17145 h 84772"/>
                  <a:gd name="connsiteX14" fmla="*/ 34290 w 40005"/>
                  <a:gd name="connsiteY14" fmla="*/ 20955 h 84772"/>
                  <a:gd name="connsiteX15" fmla="*/ 33338 w 40005"/>
                  <a:gd name="connsiteY15" fmla="*/ 23813 h 84772"/>
                  <a:gd name="connsiteX16" fmla="*/ 34290 w 40005"/>
                  <a:gd name="connsiteY16" fmla="*/ 26670 h 84772"/>
                  <a:gd name="connsiteX17" fmla="*/ 33338 w 40005"/>
                  <a:gd name="connsiteY17" fmla="*/ 28575 h 84772"/>
                  <a:gd name="connsiteX18" fmla="*/ 33338 w 40005"/>
                  <a:gd name="connsiteY18" fmla="*/ 28575 h 84772"/>
                  <a:gd name="connsiteX19" fmla="*/ 35243 w 40005"/>
                  <a:gd name="connsiteY19" fmla="*/ 32385 h 84772"/>
                  <a:gd name="connsiteX20" fmla="*/ 35243 w 40005"/>
                  <a:gd name="connsiteY20" fmla="*/ 34290 h 84772"/>
                  <a:gd name="connsiteX21" fmla="*/ 36195 w 40005"/>
                  <a:gd name="connsiteY21" fmla="*/ 37148 h 84772"/>
                  <a:gd name="connsiteX22" fmla="*/ 36195 w 40005"/>
                  <a:gd name="connsiteY22" fmla="*/ 39053 h 84772"/>
                  <a:gd name="connsiteX23" fmla="*/ 37148 w 40005"/>
                  <a:gd name="connsiteY23" fmla="*/ 41910 h 84772"/>
                  <a:gd name="connsiteX24" fmla="*/ 37148 w 40005"/>
                  <a:gd name="connsiteY24" fmla="*/ 43815 h 84772"/>
                  <a:gd name="connsiteX25" fmla="*/ 38100 w 40005"/>
                  <a:gd name="connsiteY25" fmla="*/ 46673 h 84772"/>
                  <a:gd name="connsiteX26" fmla="*/ 37148 w 40005"/>
                  <a:gd name="connsiteY26" fmla="*/ 48578 h 84772"/>
                  <a:gd name="connsiteX27" fmla="*/ 37148 w 40005"/>
                  <a:gd name="connsiteY27" fmla="*/ 48578 h 84772"/>
                  <a:gd name="connsiteX28" fmla="*/ 38100 w 40005"/>
                  <a:gd name="connsiteY28" fmla="*/ 51435 h 84772"/>
                  <a:gd name="connsiteX29" fmla="*/ 38100 w 40005"/>
                  <a:gd name="connsiteY29" fmla="*/ 52388 h 84772"/>
                  <a:gd name="connsiteX30" fmla="*/ 39053 w 40005"/>
                  <a:gd name="connsiteY30" fmla="*/ 55245 h 84772"/>
                  <a:gd name="connsiteX31" fmla="*/ 39053 w 40005"/>
                  <a:gd name="connsiteY31" fmla="*/ 56198 h 84772"/>
                  <a:gd name="connsiteX32" fmla="*/ 39053 w 40005"/>
                  <a:gd name="connsiteY32" fmla="*/ 57150 h 84772"/>
                  <a:gd name="connsiteX33" fmla="*/ 38100 w 40005"/>
                  <a:gd name="connsiteY33" fmla="*/ 59055 h 84772"/>
                  <a:gd name="connsiteX34" fmla="*/ 40005 w 40005"/>
                  <a:gd name="connsiteY34" fmla="*/ 61913 h 84772"/>
                  <a:gd name="connsiteX35" fmla="*/ 38100 w 40005"/>
                  <a:gd name="connsiteY35" fmla="*/ 64770 h 84772"/>
                  <a:gd name="connsiteX36" fmla="*/ 38100 w 40005"/>
                  <a:gd name="connsiteY36" fmla="*/ 66675 h 84772"/>
                  <a:gd name="connsiteX37" fmla="*/ 37148 w 40005"/>
                  <a:gd name="connsiteY37" fmla="*/ 68580 h 84772"/>
                  <a:gd name="connsiteX38" fmla="*/ 38100 w 40005"/>
                  <a:gd name="connsiteY38" fmla="*/ 70485 h 84772"/>
                  <a:gd name="connsiteX39" fmla="*/ 37148 w 40005"/>
                  <a:gd name="connsiteY39" fmla="*/ 72390 h 84772"/>
                  <a:gd name="connsiteX40" fmla="*/ 37148 w 40005"/>
                  <a:gd name="connsiteY40" fmla="*/ 72390 h 84772"/>
                  <a:gd name="connsiteX41" fmla="*/ 37148 w 40005"/>
                  <a:gd name="connsiteY41" fmla="*/ 72390 h 84772"/>
                  <a:gd name="connsiteX42" fmla="*/ 37148 w 40005"/>
                  <a:gd name="connsiteY42" fmla="*/ 72390 h 84772"/>
                  <a:gd name="connsiteX43" fmla="*/ 37148 w 40005"/>
                  <a:gd name="connsiteY43" fmla="*/ 72390 h 84772"/>
                  <a:gd name="connsiteX44" fmla="*/ 37148 w 40005"/>
                  <a:gd name="connsiteY44" fmla="*/ 72390 h 84772"/>
                  <a:gd name="connsiteX45" fmla="*/ 37148 w 40005"/>
                  <a:gd name="connsiteY45" fmla="*/ 72390 h 84772"/>
                  <a:gd name="connsiteX46" fmla="*/ 37148 w 40005"/>
                  <a:gd name="connsiteY46" fmla="*/ 72390 h 84772"/>
                  <a:gd name="connsiteX47" fmla="*/ 37148 w 40005"/>
                  <a:gd name="connsiteY47" fmla="*/ 72390 h 84772"/>
                  <a:gd name="connsiteX48" fmla="*/ 37148 w 40005"/>
                  <a:gd name="connsiteY48" fmla="*/ 72390 h 84772"/>
                  <a:gd name="connsiteX49" fmla="*/ 37148 w 40005"/>
                  <a:gd name="connsiteY49" fmla="*/ 72390 h 84772"/>
                  <a:gd name="connsiteX50" fmla="*/ 37148 w 40005"/>
                  <a:gd name="connsiteY50" fmla="*/ 72390 h 84772"/>
                  <a:gd name="connsiteX51" fmla="*/ 37148 w 40005"/>
                  <a:gd name="connsiteY51" fmla="*/ 72390 h 84772"/>
                  <a:gd name="connsiteX52" fmla="*/ 37148 w 40005"/>
                  <a:gd name="connsiteY52" fmla="*/ 72390 h 84772"/>
                  <a:gd name="connsiteX53" fmla="*/ 37148 w 40005"/>
                  <a:gd name="connsiteY53" fmla="*/ 72390 h 84772"/>
                  <a:gd name="connsiteX54" fmla="*/ 37148 w 40005"/>
                  <a:gd name="connsiteY54" fmla="*/ 72390 h 84772"/>
                  <a:gd name="connsiteX55" fmla="*/ 37148 w 40005"/>
                  <a:gd name="connsiteY55" fmla="*/ 72390 h 84772"/>
                  <a:gd name="connsiteX56" fmla="*/ 37148 w 40005"/>
                  <a:gd name="connsiteY56" fmla="*/ 72390 h 84772"/>
                  <a:gd name="connsiteX57" fmla="*/ 37148 w 40005"/>
                  <a:gd name="connsiteY57" fmla="*/ 72390 h 84772"/>
                  <a:gd name="connsiteX58" fmla="*/ 37148 w 40005"/>
                  <a:gd name="connsiteY58" fmla="*/ 72390 h 84772"/>
                  <a:gd name="connsiteX59" fmla="*/ 37148 w 40005"/>
                  <a:gd name="connsiteY59" fmla="*/ 72390 h 84772"/>
                  <a:gd name="connsiteX60" fmla="*/ 37148 w 40005"/>
                  <a:gd name="connsiteY60" fmla="*/ 72390 h 84772"/>
                  <a:gd name="connsiteX61" fmla="*/ 37148 w 40005"/>
                  <a:gd name="connsiteY61" fmla="*/ 72390 h 84772"/>
                  <a:gd name="connsiteX62" fmla="*/ 37148 w 40005"/>
                  <a:gd name="connsiteY62" fmla="*/ 72390 h 84772"/>
                  <a:gd name="connsiteX63" fmla="*/ 37148 w 40005"/>
                  <a:gd name="connsiteY63" fmla="*/ 72390 h 84772"/>
                  <a:gd name="connsiteX64" fmla="*/ 37148 w 40005"/>
                  <a:gd name="connsiteY64" fmla="*/ 72390 h 84772"/>
                  <a:gd name="connsiteX65" fmla="*/ 37148 w 40005"/>
                  <a:gd name="connsiteY65" fmla="*/ 72390 h 84772"/>
                  <a:gd name="connsiteX66" fmla="*/ 37148 w 40005"/>
                  <a:gd name="connsiteY66" fmla="*/ 72390 h 84772"/>
                  <a:gd name="connsiteX67" fmla="*/ 37148 w 40005"/>
                  <a:gd name="connsiteY67" fmla="*/ 72390 h 84772"/>
                  <a:gd name="connsiteX68" fmla="*/ 37148 w 40005"/>
                  <a:gd name="connsiteY68" fmla="*/ 72390 h 84772"/>
                  <a:gd name="connsiteX69" fmla="*/ 37148 w 40005"/>
                  <a:gd name="connsiteY69" fmla="*/ 72390 h 84772"/>
                  <a:gd name="connsiteX70" fmla="*/ 37148 w 40005"/>
                  <a:gd name="connsiteY70" fmla="*/ 72390 h 84772"/>
                  <a:gd name="connsiteX71" fmla="*/ 37148 w 40005"/>
                  <a:gd name="connsiteY71" fmla="*/ 72390 h 84772"/>
                  <a:gd name="connsiteX72" fmla="*/ 37148 w 40005"/>
                  <a:gd name="connsiteY72" fmla="*/ 72390 h 84772"/>
                  <a:gd name="connsiteX73" fmla="*/ 37148 w 40005"/>
                  <a:gd name="connsiteY73" fmla="*/ 72390 h 84772"/>
                  <a:gd name="connsiteX74" fmla="*/ 37148 w 40005"/>
                  <a:gd name="connsiteY74" fmla="*/ 72390 h 84772"/>
                  <a:gd name="connsiteX75" fmla="*/ 37148 w 40005"/>
                  <a:gd name="connsiteY75" fmla="*/ 72390 h 84772"/>
                  <a:gd name="connsiteX76" fmla="*/ 37148 w 40005"/>
                  <a:gd name="connsiteY76" fmla="*/ 72390 h 84772"/>
                  <a:gd name="connsiteX77" fmla="*/ 37148 w 40005"/>
                  <a:gd name="connsiteY77" fmla="*/ 72390 h 84772"/>
                  <a:gd name="connsiteX78" fmla="*/ 37148 w 40005"/>
                  <a:gd name="connsiteY78" fmla="*/ 72390 h 84772"/>
                  <a:gd name="connsiteX79" fmla="*/ 37148 w 40005"/>
                  <a:gd name="connsiteY79" fmla="*/ 72390 h 84772"/>
                  <a:gd name="connsiteX80" fmla="*/ 37148 w 40005"/>
                  <a:gd name="connsiteY80" fmla="*/ 72390 h 84772"/>
                  <a:gd name="connsiteX81" fmla="*/ 37148 w 40005"/>
                  <a:gd name="connsiteY81" fmla="*/ 72390 h 84772"/>
                  <a:gd name="connsiteX82" fmla="*/ 37148 w 40005"/>
                  <a:gd name="connsiteY82" fmla="*/ 72390 h 84772"/>
                  <a:gd name="connsiteX83" fmla="*/ 37148 w 40005"/>
                  <a:gd name="connsiteY83" fmla="*/ 72390 h 84772"/>
                  <a:gd name="connsiteX84" fmla="*/ 37148 w 40005"/>
                  <a:gd name="connsiteY84" fmla="*/ 72390 h 84772"/>
                  <a:gd name="connsiteX85" fmla="*/ 37148 w 40005"/>
                  <a:gd name="connsiteY85" fmla="*/ 72390 h 84772"/>
                  <a:gd name="connsiteX86" fmla="*/ 37148 w 40005"/>
                  <a:gd name="connsiteY86" fmla="*/ 72390 h 84772"/>
                  <a:gd name="connsiteX87" fmla="*/ 37148 w 40005"/>
                  <a:gd name="connsiteY87" fmla="*/ 72390 h 84772"/>
                  <a:gd name="connsiteX88" fmla="*/ 37148 w 40005"/>
                  <a:gd name="connsiteY88" fmla="*/ 72390 h 84772"/>
                  <a:gd name="connsiteX89" fmla="*/ 37148 w 40005"/>
                  <a:gd name="connsiteY89" fmla="*/ 72390 h 84772"/>
                  <a:gd name="connsiteX90" fmla="*/ 37148 w 40005"/>
                  <a:gd name="connsiteY90" fmla="*/ 72390 h 84772"/>
                  <a:gd name="connsiteX91" fmla="*/ 37148 w 40005"/>
                  <a:gd name="connsiteY91" fmla="*/ 72390 h 84772"/>
                  <a:gd name="connsiteX92" fmla="*/ 37148 w 40005"/>
                  <a:gd name="connsiteY92" fmla="*/ 72390 h 84772"/>
                  <a:gd name="connsiteX93" fmla="*/ 37148 w 40005"/>
                  <a:gd name="connsiteY93" fmla="*/ 72390 h 84772"/>
                  <a:gd name="connsiteX94" fmla="*/ 37148 w 40005"/>
                  <a:gd name="connsiteY94" fmla="*/ 72390 h 84772"/>
                  <a:gd name="connsiteX95" fmla="*/ 37148 w 40005"/>
                  <a:gd name="connsiteY95" fmla="*/ 72390 h 84772"/>
                  <a:gd name="connsiteX96" fmla="*/ 37148 w 40005"/>
                  <a:gd name="connsiteY96" fmla="*/ 72390 h 84772"/>
                  <a:gd name="connsiteX97" fmla="*/ 37148 w 40005"/>
                  <a:gd name="connsiteY97" fmla="*/ 72390 h 84772"/>
                  <a:gd name="connsiteX98" fmla="*/ 37148 w 40005"/>
                  <a:gd name="connsiteY98" fmla="*/ 72390 h 84772"/>
                  <a:gd name="connsiteX99" fmla="*/ 37148 w 40005"/>
                  <a:gd name="connsiteY99" fmla="*/ 72390 h 84772"/>
                  <a:gd name="connsiteX100" fmla="*/ 37148 w 40005"/>
                  <a:gd name="connsiteY100" fmla="*/ 72390 h 84772"/>
                  <a:gd name="connsiteX101" fmla="*/ 37148 w 40005"/>
                  <a:gd name="connsiteY101" fmla="*/ 72390 h 84772"/>
                  <a:gd name="connsiteX102" fmla="*/ 37148 w 40005"/>
                  <a:gd name="connsiteY102" fmla="*/ 72390 h 84772"/>
                  <a:gd name="connsiteX103" fmla="*/ 37148 w 40005"/>
                  <a:gd name="connsiteY103" fmla="*/ 72390 h 84772"/>
                  <a:gd name="connsiteX104" fmla="*/ 37148 w 40005"/>
                  <a:gd name="connsiteY104" fmla="*/ 72390 h 84772"/>
                  <a:gd name="connsiteX105" fmla="*/ 37148 w 40005"/>
                  <a:gd name="connsiteY105" fmla="*/ 72390 h 84772"/>
                  <a:gd name="connsiteX106" fmla="*/ 37148 w 40005"/>
                  <a:gd name="connsiteY106" fmla="*/ 72390 h 84772"/>
                  <a:gd name="connsiteX107" fmla="*/ 37148 w 40005"/>
                  <a:gd name="connsiteY107" fmla="*/ 72390 h 84772"/>
                  <a:gd name="connsiteX108" fmla="*/ 37148 w 40005"/>
                  <a:gd name="connsiteY108" fmla="*/ 72390 h 84772"/>
                  <a:gd name="connsiteX109" fmla="*/ 37148 w 40005"/>
                  <a:gd name="connsiteY109" fmla="*/ 72390 h 84772"/>
                  <a:gd name="connsiteX110" fmla="*/ 37148 w 40005"/>
                  <a:gd name="connsiteY110" fmla="*/ 72390 h 84772"/>
                  <a:gd name="connsiteX111" fmla="*/ 37148 w 40005"/>
                  <a:gd name="connsiteY111" fmla="*/ 72390 h 84772"/>
                  <a:gd name="connsiteX112" fmla="*/ 37148 w 40005"/>
                  <a:gd name="connsiteY112" fmla="*/ 72390 h 84772"/>
                  <a:gd name="connsiteX113" fmla="*/ 37148 w 40005"/>
                  <a:gd name="connsiteY113" fmla="*/ 72390 h 84772"/>
                  <a:gd name="connsiteX114" fmla="*/ 37148 w 40005"/>
                  <a:gd name="connsiteY114" fmla="*/ 72390 h 84772"/>
                  <a:gd name="connsiteX115" fmla="*/ 37148 w 40005"/>
                  <a:gd name="connsiteY115" fmla="*/ 72390 h 84772"/>
                  <a:gd name="connsiteX116" fmla="*/ 37148 w 40005"/>
                  <a:gd name="connsiteY116" fmla="*/ 72390 h 84772"/>
                  <a:gd name="connsiteX117" fmla="*/ 37148 w 40005"/>
                  <a:gd name="connsiteY117" fmla="*/ 72390 h 84772"/>
                  <a:gd name="connsiteX118" fmla="*/ 37148 w 40005"/>
                  <a:gd name="connsiteY118" fmla="*/ 72390 h 84772"/>
                  <a:gd name="connsiteX119" fmla="*/ 37148 w 40005"/>
                  <a:gd name="connsiteY119" fmla="*/ 72390 h 84772"/>
                  <a:gd name="connsiteX120" fmla="*/ 37148 w 40005"/>
                  <a:gd name="connsiteY120" fmla="*/ 72390 h 84772"/>
                  <a:gd name="connsiteX121" fmla="*/ 37148 w 40005"/>
                  <a:gd name="connsiteY121" fmla="*/ 72390 h 84772"/>
                  <a:gd name="connsiteX122" fmla="*/ 37148 w 40005"/>
                  <a:gd name="connsiteY122" fmla="*/ 72390 h 84772"/>
                  <a:gd name="connsiteX123" fmla="*/ 37148 w 40005"/>
                  <a:gd name="connsiteY123" fmla="*/ 72390 h 84772"/>
                  <a:gd name="connsiteX124" fmla="*/ 36195 w 40005"/>
                  <a:gd name="connsiteY124" fmla="*/ 74295 h 84772"/>
                  <a:gd name="connsiteX125" fmla="*/ 36195 w 40005"/>
                  <a:gd name="connsiteY125" fmla="*/ 74295 h 84772"/>
                  <a:gd name="connsiteX126" fmla="*/ 35243 w 40005"/>
                  <a:gd name="connsiteY126" fmla="*/ 76200 h 84772"/>
                  <a:gd name="connsiteX127" fmla="*/ 35243 w 40005"/>
                  <a:gd name="connsiteY127" fmla="*/ 76200 h 84772"/>
                  <a:gd name="connsiteX128" fmla="*/ 33338 w 40005"/>
                  <a:gd name="connsiteY128" fmla="*/ 79058 h 84772"/>
                  <a:gd name="connsiteX129" fmla="*/ 33338 w 40005"/>
                  <a:gd name="connsiteY129" fmla="*/ 79058 h 84772"/>
                  <a:gd name="connsiteX130" fmla="*/ 31433 w 40005"/>
                  <a:gd name="connsiteY130" fmla="*/ 81915 h 84772"/>
                  <a:gd name="connsiteX131" fmla="*/ 30480 w 40005"/>
                  <a:gd name="connsiteY131" fmla="*/ 81915 h 84772"/>
                  <a:gd name="connsiteX132" fmla="*/ 28575 w 40005"/>
                  <a:gd name="connsiteY132" fmla="*/ 83820 h 84772"/>
                  <a:gd name="connsiteX133" fmla="*/ 26670 w 40005"/>
                  <a:gd name="connsiteY133" fmla="*/ 82867 h 84772"/>
                  <a:gd name="connsiteX134" fmla="*/ 18098 w 40005"/>
                  <a:gd name="connsiteY134" fmla="*/ 84773 h 84772"/>
                  <a:gd name="connsiteX135" fmla="*/ 2858 w 40005"/>
                  <a:gd name="connsiteY135" fmla="*/ 72390 h 84772"/>
                  <a:gd name="connsiteX136" fmla="*/ 953 w 40005"/>
                  <a:gd name="connsiteY136" fmla="*/ 70485 h 84772"/>
                  <a:gd name="connsiteX137" fmla="*/ 953 w 40005"/>
                  <a:gd name="connsiteY137" fmla="*/ 68580 h 84772"/>
                  <a:gd name="connsiteX138" fmla="*/ 953 w 40005"/>
                  <a:gd name="connsiteY138" fmla="*/ 67628 h 84772"/>
                  <a:gd name="connsiteX139" fmla="*/ 1905 w 40005"/>
                  <a:gd name="connsiteY139" fmla="*/ 65723 h 84772"/>
                  <a:gd name="connsiteX140" fmla="*/ 1905 w 40005"/>
                  <a:gd name="connsiteY140" fmla="*/ 64770 h 84772"/>
                  <a:gd name="connsiteX141" fmla="*/ 953 w 40005"/>
                  <a:gd name="connsiteY141" fmla="*/ 63817 h 84772"/>
                  <a:gd name="connsiteX142" fmla="*/ 953 w 40005"/>
                  <a:gd name="connsiteY142" fmla="*/ 61913 h 84772"/>
                  <a:gd name="connsiteX143" fmla="*/ 953 w 40005"/>
                  <a:gd name="connsiteY143" fmla="*/ 60960 h 84772"/>
                  <a:gd name="connsiteX144" fmla="*/ 0 w 40005"/>
                  <a:gd name="connsiteY144" fmla="*/ 60008 h 84772"/>
                  <a:gd name="connsiteX145" fmla="*/ 953 w 40005"/>
                  <a:gd name="connsiteY145" fmla="*/ 58103 h 84772"/>
                  <a:gd name="connsiteX146" fmla="*/ 953 w 40005"/>
                  <a:gd name="connsiteY146" fmla="*/ 58103 h 84772"/>
                  <a:gd name="connsiteX147" fmla="*/ 0 w 40005"/>
                  <a:gd name="connsiteY147" fmla="*/ 56198 h 84772"/>
                  <a:gd name="connsiteX148" fmla="*/ 953 w 40005"/>
                  <a:gd name="connsiteY148" fmla="*/ 53340 h 84772"/>
                  <a:gd name="connsiteX149" fmla="*/ 953 w 40005"/>
                  <a:gd name="connsiteY149" fmla="*/ 53340 h 84772"/>
                  <a:gd name="connsiteX150" fmla="*/ 953 w 40005"/>
                  <a:gd name="connsiteY150" fmla="*/ 53340 h 84772"/>
                  <a:gd name="connsiteX151" fmla="*/ 0 w 40005"/>
                  <a:gd name="connsiteY151" fmla="*/ 51435 h 84772"/>
                  <a:gd name="connsiteX152" fmla="*/ 1905 w 40005"/>
                  <a:gd name="connsiteY152" fmla="*/ 49530 h 84772"/>
                  <a:gd name="connsiteX153" fmla="*/ 1905 w 40005"/>
                  <a:gd name="connsiteY153" fmla="*/ 49530 h 84772"/>
                  <a:gd name="connsiteX154" fmla="*/ 0 w 40005"/>
                  <a:gd name="connsiteY154" fmla="*/ 47625 h 84772"/>
                  <a:gd name="connsiteX155" fmla="*/ 1905 w 40005"/>
                  <a:gd name="connsiteY155" fmla="*/ 45720 h 84772"/>
                  <a:gd name="connsiteX156" fmla="*/ 1905 w 40005"/>
                  <a:gd name="connsiteY156" fmla="*/ 45720 h 84772"/>
                  <a:gd name="connsiteX157" fmla="*/ 1905 w 40005"/>
                  <a:gd name="connsiteY157" fmla="*/ 45720 h 84772"/>
                  <a:gd name="connsiteX158" fmla="*/ 0 w 40005"/>
                  <a:gd name="connsiteY158" fmla="*/ 43815 h 84772"/>
                  <a:gd name="connsiteX159" fmla="*/ 1905 w 40005"/>
                  <a:gd name="connsiteY159" fmla="*/ 41910 h 84772"/>
                  <a:gd name="connsiteX160" fmla="*/ 1905 w 40005"/>
                  <a:gd name="connsiteY160" fmla="*/ 41910 h 84772"/>
                  <a:gd name="connsiteX161" fmla="*/ 1905 w 40005"/>
                  <a:gd name="connsiteY161" fmla="*/ 40958 h 84772"/>
                  <a:gd name="connsiteX162" fmla="*/ 953 w 40005"/>
                  <a:gd name="connsiteY162" fmla="*/ 39053 h 84772"/>
                  <a:gd name="connsiteX163" fmla="*/ 1905 w 40005"/>
                  <a:gd name="connsiteY163" fmla="*/ 37148 h 84772"/>
                  <a:gd name="connsiteX164" fmla="*/ 1905 w 40005"/>
                  <a:gd name="connsiteY164" fmla="*/ 37148 h 84772"/>
                  <a:gd name="connsiteX165" fmla="*/ 0 w 40005"/>
                  <a:gd name="connsiteY165" fmla="*/ 35242 h 84772"/>
                  <a:gd name="connsiteX166" fmla="*/ 1905 w 40005"/>
                  <a:gd name="connsiteY166" fmla="*/ 33338 h 84772"/>
                  <a:gd name="connsiteX167" fmla="*/ 2858 w 40005"/>
                  <a:gd name="connsiteY167" fmla="*/ 33338 h 84772"/>
                  <a:gd name="connsiteX168" fmla="*/ 3810 w 40005"/>
                  <a:gd name="connsiteY168" fmla="*/ 33338 h 84772"/>
                  <a:gd name="connsiteX169" fmla="*/ 3810 w 40005"/>
                  <a:gd name="connsiteY169" fmla="*/ 32385 h 84772"/>
                  <a:gd name="connsiteX170" fmla="*/ 2858 w 40005"/>
                  <a:gd name="connsiteY170" fmla="*/ 30480 h 84772"/>
                  <a:gd name="connsiteX171" fmla="*/ 4763 w 40005"/>
                  <a:gd name="connsiteY171" fmla="*/ 28575 h 84772"/>
                  <a:gd name="connsiteX172" fmla="*/ 4763 w 40005"/>
                  <a:gd name="connsiteY172" fmla="*/ 27623 h 84772"/>
                  <a:gd name="connsiteX173" fmla="*/ 3810 w 40005"/>
                  <a:gd name="connsiteY173" fmla="*/ 25717 h 84772"/>
                  <a:gd name="connsiteX174" fmla="*/ 5715 w 40005"/>
                  <a:gd name="connsiteY174" fmla="*/ 23813 h 84772"/>
                  <a:gd name="connsiteX175" fmla="*/ 6668 w 40005"/>
                  <a:gd name="connsiteY175" fmla="*/ 19050 h 84772"/>
                  <a:gd name="connsiteX176" fmla="*/ 5715 w 40005"/>
                  <a:gd name="connsiteY176" fmla="*/ 17145 h 84772"/>
                  <a:gd name="connsiteX177" fmla="*/ 7620 w 40005"/>
                  <a:gd name="connsiteY177" fmla="*/ 15240 h 84772"/>
                  <a:gd name="connsiteX178" fmla="*/ 7620 w 40005"/>
                  <a:gd name="connsiteY178" fmla="*/ 15240 h 84772"/>
                  <a:gd name="connsiteX179" fmla="*/ 7620 w 40005"/>
                  <a:gd name="connsiteY179" fmla="*/ 14288 h 84772"/>
                  <a:gd name="connsiteX180" fmla="*/ 8573 w 40005"/>
                  <a:gd name="connsiteY180" fmla="*/ 8573 h 84772"/>
                  <a:gd name="connsiteX181" fmla="*/ 13335 w 40005"/>
                  <a:gd name="connsiteY181" fmla="*/ 2858 h 84772"/>
                  <a:gd name="connsiteX182" fmla="*/ 20955 w 40005"/>
                  <a:gd name="connsiteY182" fmla="*/ 0 h 847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40005" h="84772">
                    <a:moveTo>
                      <a:pt x="20955" y="0"/>
                    </a:moveTo>
                    <a:cubicBezTo>
                      <a:pt x="21908" y="0"/>
                      <a:pt x="21908" y="0"/>
                      <a:pt x="22860" y="953"/>
                    </a:cubicBezTo>
                    <a:cubicBezTo>
                      <a:pt x="22860" y="0"/>
                      <a:pt x="23813" y="0"/>
                      <a:pt x="23813" y="0"/>
                    </a:cubicBezTo>
                    <a:cubicBezTo>
                      <a:pt x="24765" y="0"/>
                      <a:pt x="24765" y="953"/>
                      <a:pt x="24765" y="1905"/>
                    </a:cubicBezTo>
                    <a:cubicBezTo>
                      <a:pt x="24765" y="1905"/>
                      <a:pt x="24765" y="1905"/>
                      <a:pt x="24765" y="1905"/>
                    </a:cubicBezTo>
                    <a:cubicBezTo>
                      <a:pt x="25718" y="1905"/>
                      <a:pt x="25718" y="2858"/>
                      <a:pt x="25718" y="4763"/>
                    </a:cubicBezTo>
                    <a:cubicBezTo>
                      <a:pt x="25718" y="4763"/>
                      <a:pt x="25718" y="5715"/>
                      <a:pt x="25718" y="5715"/>
                    </a:cubicBezTo>
                    <a:lnTo>
                      <a:pt x="25718" y="5715"/>
                    </a:lnTo>
                    <a:cubicBezTo>
                      <a:pt x="26670" y="5715"/>
                      <a:pt x="26670" y="6667"/>
                      <a:pt x="26670" y="8573"/>
                    </a:cubicBezTo>
                    <a:cubicBezTo>
                      <a:pt x="26670" y="9525"/>
                      <a:pt x="26670" y="9525"/>
                      <a:pt x="26670" y="9525"/>
                    </a:cubicBezTo>
                    <a:lnTo>
                      <a:pt x="26670" y="9525"/>
                    </a:lnTo>
                    <a:cubicBezTo>
                      <a:pt x="28575" y="9525"/>
                      <a:pt x="29528" y="11430"/>
                      <a:pt x="29528" y="13335"/>
                    </a:cubicBezTo>
                    <a:cubicBezTo>
                      <a:pt x="29528" y="13335"/>
                      <a:pt x="29528" y="14288"/>
                      <a:pt x="29528" y="14288"/>
                    </a:cubicBezTo>
                    <a:cubicBezTo>
                      <a:pt x="30480" y="15240"/>
                      <a:pt x="30480" y="16192"/>
                      <a:pt x="31433" y="17145"/>
                    </a:cubicBezTo>
                    <a:cubicBezTo>
                      <a:pt x="33338" y="17145"/>
                      <a:pt x="34290" y="19050"/>
                      <a:pt x="34290" y="20955"/>
                    </a:cubicBezTo>
                    <a:cubicBezTo>
                      <a:pt x="34290" y="21908"/>
                      <a:pt x="34290" y="22860"/>
                      <a:pt x="33338" y="23813"/>
                    </a:cubicBezTo>
                    <a:cubicBezTo>
                      <a:pt x="34290" y="24765"/>
                      <a:pt x="34290" y="25717"/>
                      <a:pt x="34290" y="26670"/>
                    </a:cubicBezTo>
                    <a:cubicBezTo>
                      <a:pt x="34290" y="27623"/>
                      <a:pt x="34290" y="28575"/>
                      <a:pt x="33338" y="28575"/>
                    </a:cubicBezTo>
                    <a:lnTo>
                      <a:pt x="33338" y="28575"/>
                    </a:lnTo>
                    <a:cubicBezTo>
                      <a:pt x="34290" y="29528"/>
                      <a:pt x="35243" y="30480"/>
                      <a:pt x="35243" y="32385"/>
                    </a:cubicBezTo>
                    <a:cubicBezTo>
                      <a:pt x="35243" y="33338"/>
                      <a:pt x="35243" y="33338"/>
                      <a:pt x="35243" y="34290"/>
                    </a:cubicBezTo>
                    <a:cubicBezTo>
                      <a:pt x="36195" y="35242"/>
                      <a:pt x="36195" y="36195"/>
                      <a:pt x="36195" y="37148"/>
                    </a:cubicBezTo>
                    <a:cubicBezTo>
                      <a:pt x="36195" y="38100"/>
                      <a:pt x="36195" y="38100"/>
                      <a:pt x="36195" y="39053"/>
                    </a:cubicBezTo>
                    <a:cubicBezTo>
                      <a:pt x="37148" y="40005"/>
                      <a:pt x="37148" y="40958"/>
                      <a:pt x="37148" y="41910"/>
                    </a:cubicBezTo>
                    <a:cubicBezTo>
                      <a:pt x="37148" y="42863"/>
                      <a:pt x="37148" y="42863"/>
                      <a:pt x="37148" y="43815"/>
                    </a:cubicBezTo>
                    <a:cubicBezTo>
                      <a:pt x="38100" y="44767"/>
                      <a:pt x="38100" y="45720"/>
                      <a:pt x="38100" y="46673"/>
                    </a:cubicBezTo>
                    <a:cubicBezTo>
                      <a:pt x="38100" y="47625"/>
                      <a:pt x="38100" y="48578"/>
                      <a:pt x="37148" y="48578"/>
                    </a:cubicBezTo>
                    <a:lnTo>
                      <a:pt x="37148" y="48578"/>
                    </a:lnTo>
                    <a:cubicBezTo>
                      <a:pt x="38100" y="49530"/>
                      <a:pt x="38100" y="50483"/>
                      <a:pt x="38100" y="51435"/>
                    </a:cubicBezTo>
                    <a:cubicBezTo>
                      <a:pt x="38100" y="51435"/>
                      <a:pt x="38100" y="52388"/>
                      <a:pt x="38100" y="52388"/>
                    </a:cubicBezTo>
                    <a:cubicBezTo>
                      <a:pt x="39053" y="53340"/>
                      <a:pt x="39053" y="54292"/>
                      <a:pt x="39053" y="55245"/>
                    </a:cubicBezTo>
                    <a:cubicBezTo>
                      <a:pt x="39053" y="55245"/>
                      <a:pt x="39053" y="56198"/>
                      <a:pt x="39053" y="56198"/>
                    </a:cubicBezTo>
                    <a:cubicBezTo>
                      <a:pt x="39053" y="56198"/>
                      <a:pt x="39053" y="57150"/>
                      <a:pt x="39053" y="57150"/>
                    </a:cubicBezTo>
                    <a:cubicBezTo>
                      <a:pt x="39053" y="58103"/>
                      <a:pt x="39053" y="58103"/>
                      <a:pt x="38100" y="59055"/>
                    </a:cubicBezTo>
                    <a:cubicBezTo>
                      <a:pt x="39053" y="59055"/>
                      <a:pt x="40005" y="60008"/>
                      <a:pt x="40005" y="61913"/>
                    </a:cubicBezTo>
                    <a:cubicBezTo>
                      <a:pt x="40005" y="62865"/>
                      <a:pt x="39053" y="63817"/>
                      <a:pt x="38100" y="64770"/>
                    </a:cubicBezTo>
                    <a:cubicBezTo>
                      <a:pt x="38100" y="64770"/>
                      <a:pt x="38100" y="65723"/>
                      <a:pt x="38100" y="66675"/>
                    </a:cubicBezTo>
                    <a:cubicBezTo>
                      <a:pt x="38100" y="67628"/>
                      <a:pt x="38100" y="67628"/>
                      <a:pt x="37148" y="68580"/>
                    </a:cubicBezTo>
                    <a:cubicBezTo>
                      <a:pt x="38100" y="68580"/>
                      <a:pt x="38100" y="69533"/>
                      <a:pt x="38100" y="70485"/>
                    </a:cubicBezTo>
                    <a:cubicBezTo>
                      <a:pt x="38100" y="71438"/>
                      <a:pt x="38100" y="72390"/>
                      <a:pt x="37148" y="72390"/>
                    </a:cubicBez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cubicBezTo>
                      <a:pt x="37148" y="73342"/>
                      <a:pt x="37148" y="74295"/>
                      <a:pt x="36195" y="74295"/>
                    </a:cubicBezTo>
                    <a:cubicBezTo>
                      <a:pt x="36195" y="74295"/>
                      <a:pt x="36195" y="74295"/>
                      <a:pt x="36195" y="74295"/>
                    </a:cubicBezTo>
                    <a:cubicBezTo>
                      <a:pt x="36195" y="75248"/>
                      <a:pt x="35243" y="76200"/>
                      <a:pt x="35243" y="76200"/>
                    </a:cubicBezTo>
                    <a:cubicBezTo>
                      <a:pt x="35243" y="76200"/>
                      <a:pt x="35243" y="76200"/>
                      <a:pt x="35243" y="76200"/>
                    </a:cubicBezTo>
                    <a:cubicBezTo>
                      <a:pt x="35243" y="77153"/>
                      <a:pt x="34290" y="79058"/>
                      <a:pt x="33338" y="79058"/>
                    </a:cubicBezTo>
                    <a:lnTo>
                      <a:pt x="33338" y="79058"/>
                    </a:lnTo>
                    <a:cubicBezTo>
                      <a:pt x="33338" y="80010"/>
                      <a:pt x="32385" y="81915"/>
                      <a:pt x="31433" y="81915"/>
                    </a:cubicBezTo>
                    <a:cubicBezTo>
                      <a:pt x="31433" y="81915"/>
                      <a:pt x="31433" y="81915"/>
                      <a:pt x="30480" y="81915"/>
                    </a:cubicBezTo>
                    <a:cubicBezTo>
                      <a:pt x="30480" y="82867"/>
                      <a:pt x="29528" y="83820"/>
                      <a:pt x="28575" y="83820"/>
                    </a:cubicBezTo>
                    <a:cubicBezTo>
                      <a:pt x="27623" y="83820"/>
                      <a:pt x="27623" y="83820"/>
                      <a:pt x="26670" y="82867"/>
                    </a:cubicBezTo>
                    <a:cubicBezTo>
                      <a:pt x="24765" y="83820"/>
                      <a:pt x="21908" y="84773"/>
                      <a:pt x="18098" y="84773"/>
                    </a:cubicBezTo>
                    <a:cubicBezTo>
                      <a:pt x="9525" y="84773"/>
                      <a:pt x="4763" y="80010"/>
                      <a:pt x="2858" y="72390"/>
                    </a:cubicBezTo>
                    <a:cubicBezTo>
                      <a:pt x="1905" y="72390"/>
                      <a:pt x="953" y="72390"/>
                      <a:pt x="953" y="70485"/>
                    </a:cubicBezTo>
                    <a:cubicBezTo>
                      <a:pt x="953" y="69533"/>
                      <a:pt x="953" y="68580"/>
                      <a:pt x="953" y="68580"/>
                    </a:cubicBezTo>
                    <a:cubicBezTo>
                      <a:pt x="953" y="68580"/>
                      <a:pt x="953" y="68580"/>
                      <a:pt x="953" y="67628"/>
                    </a:cubicBezTo>
                    <a:cubicBezTo>
                      <a:pt x="953" y="66675"/>
                      <a:pt x="953" y="65723"/>
                      <a:pt x="1905" y="65723"/>
                    </a:cubicBezTo>
                    <a:cubicBezTo>
                      <a:pt x="1905" y="65723"/>
                      <a:pt x="1905" y="64770"/>
                      <a:pt x="1905" y="64770"/>
                    </a:cubicBezTo>
                    <a:cubicBezTo>
                      <a:pt x="1905" y="64770"/>
                      <a:pt x="953" y="63817"/>
                      <a:pt x="953" y="63817"/>
                    </a:cubicBezTo>
                    <a:cubicBezTo>
                      <a:pt x="953" y="62865"/>
                      <a:pt x="953" y="61913"/>
                      <a:pt x="953" y="61913"/>
                    </a:cubicBezTo>
                    <a:lnTo>
                      <a:pt x="953" y="60960"/>
                    </a:lnTo>
                    <a:cubicBezTo>
                      <a:pt x="953" y="60960"/>
                      <a:pt x="0" y="60008"/>
                      <a:pt x="0" y="60008"/>
                    </a:cubicBezTo>
                    <a:cubicBezTo>
                      <a:pt x="0" y="59055"/>
                      <a:pt x="0" y="58103"/>
                      <a:pt x="953" y="58103"/>
                    </a:cubicBezTo>
                    <a:lnTo>
                      <a:pt x="953" y="58103"/>
                    </a:lnTo>
                    <a:cubicBezTo>
                      <a:pt x="0" y="58103"/>
                      <a:pt x="0" y="57150"/>
                      <a:pt x="0" y="56198"/>
                    </a:cubicBezTo>
                    <a:cubicBezTo>
                      <a:pt x="0" y="55245"/>
                      <a:pt x="0" y="54292"/>
                      <a:pt x="953" y="53340"/>
                    </a:cubicBezTo>
                    <a:cubicBezTo>
                      <a:pt x="953" y="53340"/>
                      <a:pt x="953" y="53340"/>
                      <a:pt x="953" y="53340"/>
                    </a:cubicBezTo>
                    <a:lnTo>
                      <a:pt x="953" y="53340"/>
                    </a:lnTo>
                    <a:cubicBezTo>
                      <a:pt x="0" y="53340"/>
                      <a:pt x="0" y="52388"/>
                      <a:pt x="0" y="51435"/>
                    </a:cubicBezTo>
                    <a:cubicBezTo>
                      <a:pt x="0" y="50483"/>
                      <a:pt x="953" y="49530"/>
                      <a:pt x="1905" y="49530"/>
                    </a:cubicBezTo>
                    <a:lnTo>
                      <a:pt x="1905" y="49530"/>
                    </a:lnTo>
                    <a:cubicBezTo>
                      <a:pt x="953" y="49530"/>
                      <a:pt x="0" y="48578"/>
                      <a:pt x="0" y="47625"/>
                    </a:cubicBezTo>
                    <a:cubicBezTo>
                      <a:pt x="0" y="46673"/>
                      <a:pt x="953" y="45720"/>
                      <a:pt x="1905" y="45720"/>
                    </a:cubicBezTo>
                    <a:cubicBezTo>
                      <a:pt x="1905" y="45720"/>
                      <a:pt x="1905" y="45720"/>
                      <a:pt x="1905" y="45720"/>
                    </a:cubicBezTo>
                    <a:lnTo>
                      <a:pt x="1905" y="45720"/>
                    </a:lnTo>
                    <a:cubicBezTo>
                      <a:pt x="953" y="45720"/>
                      <a:pt x="0" y="44767"/>
                      <a:pt x="0" y="43815"/>
                    </a:cubicBezTo>
                    <a:cubicBezTo>
                      <a:pt x="0" y="42863"/>
                      <a:pt x="953" y="41910"/>
                      <a:pt x="1905" y="41910"/>
                    </a:cubicBezTo>
                    <a:cubicBezTo>
                      <a:pt x="1905" y="41910"/>
                      <a:pt x="1905" y="41910"/>
                      <a:pt x="1905" y="41910"/>
                    </a:cubicBezTo>
                    <a:lnTo>
                      <a:pt x="1905" y="40958"/>
                    </a:lnTo>
                    <a:cubicBezTo>
                      <a:pt x="1905" y="40958"/>
                      <a:pt x="953" y="40005"/>
                      <a:pt x="953" y="39053"/>
                    </a:cubicBezTo>
                    <a:cubicBezTo>
                      <a:pt x="953" y="38100"/>
                      <a:pt x="953" y="37148"/>
                      <a:pt x="1905" y="37148"/>
                    </a:cubicBezTo>
                    <a:lnTo>
                      <a:pt x="1905" y="37148"/>
                    </a:lnTo>
                    <a:cubicBezTo>
                      <a:pt x="953" y="37148"/>
                      <a:pt x="0" y="36195"/>
                      <a:pt x="0" y="35242"/>
                    </a:cubicBezTo>
                    <a:cubicBezTo>
                      <a:pt x="0" y="34290"/>
                      <a:pt x="953" y="33338"/>
                      <a:pt x="1905" y="33338"/>
                    </a:cubicBezTo>
                    <a:cubicBezTo>
                      <a:pt x="1905" y="33338"/>
                      <a:pt x="1905" y="33338"/>
                      <a:pt x="2858" y="33338"/>
                    </a:cubicBezTo>
                    <a:cubicBezTo>
                      <a:pt x="2858" y="33338"/>
                      <a:pt x="2858" y="33338"/>
                      <a:pt x="3810" y="33338"/>
                    </a:cubicBezTo>
                    <a:lnTo>
                      <a:pt x="3810" y="32385"/>
                    </a:lnTo>
                    <a:cubicBezTo>
                      <a:pt x="2858" y="32385"/>
                      <a:pt x="2858" y="31433"/>
                      <a:pt x="2858" y="30480"/>
                    </a:cubicBezTo>
                    <a:cubicBezTo>
                      <a:pt x="2858" y="29528"/>
                      <a:pt x="3810" y="28575"/>
                      <a:pt x="4763" y="28575"/>
                    </a:cubicBezTo>
                    <a:lnTo>
                      <a:pt x="4763" y="27623"/>
                    </a:lnTo>
                    <a:cubicBezTo>
                      <a:pt x="4763" y="27623"/>
                      <a:pt x="3810" y="26670"/>
                      <a:pt x="3810" y="25717"/>
                    </a:cubicBezTo>
                    <a:cubicBezTo>
                      <a:pt x="3810" y="24765"/>
                      <a:pt x="4763" y="23813"/>
                      <a:pt x="5715" y="23813"/>
                    </a:cubicBezTo>
                    <a:cubicBezTo>
                      <a:pt x="5715" y="21908"/>
                      <a:pt x="6668" y="20955"/>
                      <a:pt x="6668" y="19050"/>
                    </a:cubicBezTo>
                    <a:cubicBezTo>
                      <a:pt x="5715" y="19050"/>
                      <a:pt x="5715" y="18098"/>
                      <a:pt x="5715" y="17145"/>
                    </a:cubicBezTo>
                    <a:cubicBezTo>
                      <a:pt x="5715" y="16192"/>
                      <a:pt x="6668" y="15240"/>
                      <a:pt x="7620" y="15240"/>
                    </a:cubicBezTo>
                    <a:lnTo>
                      <a:pt x="7620" y="15240"/>
                    </a:lnTo>
                    <a:lnTo>
                      <a:pt x="7620" y="14288"/>
                    </a:lnTo>
                    <a:cubicBezTo>
                      <a:pt x="7620" y="12383"/>
                      <a:pt x="7620" y="10478"/>
                      <a:pt x="8573" y="8573"/>
                    </a:cubicBezTo>
                    <a:cubicBezTo>
                      <a:pt x="9525" y="5715"/>
                      <a:pt x="11430" y="3810"/>
                      <a:pt x="13335" y="2858"/>
                    </a:cubicBezTo>
                    <a:cubicBezTo>
                      <a:pt x="18098" y="1905"/>
                      <a:pt x="20003" y="0"/>
                      <a:pt x="20955" y="0"/>
                    </a:cubicBezTo>
                    <a:close/>
                  </a:path>
                </a:pathLst>
              </a:custGeom>
              <a:solidFill>
                <a:srgbClr val="55622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69" name="Freeform: Shape 568">
                <a:extLst>
                  <a:ext uri="{FF2B5EF4-FFF2-40B4-BE49-F238E27FC236}">
                    <a16:creationId xmlns:a16="http://schemas.microsoft.com/office/drawing/2014/main" id="{36F99114-E320-44A3-9ED3-A870D37F54F4}"/>
                  </a:ext>
                </a:extLst>
              </p:cNvPr>
              <p:cNvSpPr/>
              <p:nvPr/>
            </p:nvSpPr>
            <p:spPr>
              <a:xfrm>
                <a:off x="6552246" y="3430904"/>
                <a:ext cx="36195" cy="76200"/>
              </a:xfrm>
              <a:custGeom>
                <a:avLst/>
                <a:gdLst>
                  <a:gd name="connsiteX0" fmla="*/ 32385 w 36195"/>
                  <a:gd name="connsiteY0" fmla="*/ 17145 h 76200"/>
                  <a:gd name="connsiteX1" fmla="*/ 33338 w 36195"/>
                  <a:gd name="connsiteY1" fmla="*/ 20003 h 76200"/>
                  <a:gd name="connsiteX2" fmla="*/ 32385 w 36195"/>
                  <a:gd name="connsiteY2" fmla="*/ 21908 h 76200"/>
                  <a:gd name="connsiteX3" fmla="*/ 32385 w 36195"/>
                  <a:gd name="connsiteY3" fmla="*/ 21908 h 76200"/>
                  <a:gd name="connsiteX4" fmla="*/ 34290 w 36195"/>
                  <a:gd name="connsiteY4" fmla="*/ 25717 h 76200"/>
                  <a:gd name="connsiteX5" fmla="*/ 33338 w 36195"/>
                  <a:gd name="connsiteY5" fmla="*/ 27623 h 76200"/>
                  <a:gd name="connsiteX6" fmla="*/ 34290 w 36195"/>
                  <a:gd name="connsiteY6" fmla="*/ 30480 h 76200"/>
                  <a:gd name="connsiteX7" fmla="*/ 33338 w 36195"/>
                  <a:gd name="connsiteY7" fmla="*/ 32385 h 76200"/>
                  <a:gd name="connsiteX8" fmla="*/ 34290 w 36195"/>
                  <a:gd name="connsiteY8" fmla="*/ 35242 h 76200"/>
                  <a:gd name="connsiteX9" fmla="*/ 33338 w 36195"/>
                  <a:gd name="connsiteY9" fmla="*/ 37148 h 76200"/>
                  <a:gd name="connsiteX10" fmla="*/ 34290 w 36195"/>
                  <a:gd name="connsiteY10" fmla="*/ 40005 h 76200"/>
                  <a:gd name="connsiteX11" fmla="*/ 33338 w 36195"/>
                  <a:gd name="connsiteY11" fmla="*/ 41910 h 76200"/>
                  <a:gd name="connsiteX12" fmla="*/ 33338 w 36195"/>
                  <a:gd name="connsiteY12" fmla="*/ 41910 h 76200"/>
                  <a:gd name="connsiteX13" fmla="*/ 34290 w 36195"/>
                  <a:gd name="connsiteY13" fmla="*/ 44767 h 76200"/>
                  <a:gd name="connsiteX14" fmla="*/ 34290 w 36195"/>
                  <a:gd name="connsiteY14" fmla="*/ 45720 h 76200"/>
                  <a:gd name="connsiteX15" fmla="*/ 35243 w 36195"/>
                  <a:gd name="connsiteY15" fmla="*/ 48578 h 76200"/>
                  <a:gd name="connsiteX16" fmla="*/ 35243 w 36195"/>
                  <a:gd name="connsiteY16" fmla="*/ 49530 h 76200"/>
                  <a:gd name="connsiteX17" fmla="*/ 35243 w 36195"/>
                  <a:gd name="connsiteY17" fmla="*/ 50483 h 76200"/>
                  <a:gd name="connsiteX18" fmla="*/ 34290 w 36195"/>
                  <a:gd name="connsiteY18" fmla="*/ 52388 h 76200"/>
                  <a:gd name="connsiteX19" fmla="*/ 36195 w 36195"/>
                  <a:gd name="connsiteY19" fmla="*/ 55245 h 76200"/>
                  <a:gd name="connsiteX20" fmla="*/ 34290 w 36195"/>
                  <a:gd name="connsiteY20" fmla="*/ 57150 h 76200"/>
                  <a:gd name="connsiteX21" fmla="*/ 34290 w 36195"/>
                  <a:gd name="connsiteY21" fmla="*/ 59055 h 76200"/>
                  <a:gd name="connsiteX22" fmla="*/ 33338 w 36195"/>
                  <a:gd name="connsiteY22" fmla="*/ 60960 h 76200"/>
                  <a:gd name="connsiteX23" fmla="*/ 34290 w 36195"/>
                  <a:gd name="connsiteY23" fmla="*/ 62865 h 76200"/>
                  <a:gd name="connsiteX24" fmla="*/ 32385 w 36195"/>
                  <a:gd name="connsiteY24" fmla="*/ 64770 h 76200"/>
                  <a:gd name="connsiteX25" fmla="*/ 32385 w 36195"/>
                  <a:gd name="connsiteY25" fmla="*/ 64770 h 76200"/>
                  <a:gd name="connsiteX26" fmla="*/ 32385 w 36195"/>
                  <a:gd name="connsiteY26" fmla="*/ 64770 h 76200"/>
                  <a:gd name="connsiteX27" fmla="*/ 32385 w 36195"/>
                  <a:gd name="connsiteY27" fmla="*/ 64770 h 76200"/>
                  <a:gd name="connsiteX28" fmla="*/ 32385 w 36195"/>
                  <a:gd name="connsiteY28" fmla="*/ 64770 h 76200"/>
                  <a:gd name="connsiteX29" fmla="*/ 32385 w 36195"/>
                  <a:gd name="connsiteY29" fmla="*/ 64770 h 76200"/>
                  <a:gd name="connsiteX30" fmla="*/ 32385 w 36195"/>
                  <a:gd name="connsiteY30" fmla="*/ 64770 h 76200"/>
                  <a:gd name="connsiteX31" fmla="*/ 32385 w 36195"/>
                  <a:gd name="connsiteY31" fmla="*/ 64770 h 76200"/>
                  <a:gd name="connsiteX32" fmla="*/ 32385 w 36195"/>
                  <a:gd name="connsiteY32" fmla="*/ 64770 h 76200"/>
                  <a:gd name="connsiteX33" fmla="*/ 32385 w 36195"/>
                  <a:gd name="connsiteY33" fmla="*/ 64770 h 76200"/>
                  <a:gd name="connsiteX34" fmla="*/ 32385 w 36195"/>
                  <a:gd name="connsiteY34" fmla="*/ 64770 h 76200"/>
                  <a:gd name="connsiteX35" fmla="*/ 32385 w 36195"/>
                  <a:gd name="connsiteY35" fmla="*/ 64770 h 76200"/>
                  <a:gd name="connsiteX36" fmla="*/ 32385 w 36195"/>
                  <a:gd name="connsiteY36" fmla="*/ 64770 h 76200"/>
                  <a:gd name="connsiteX37" fmla="*/ 32385 w 36195"/>
                  <a:gd name="connsiteY37" fmla="*/ 64770 h 76200"/>
                  <a:gd name="connsiteX38" fmla="*/ 32385 w 36195"/>
                  <a:gd name="connsiteY38" fmla="*/ 64770 h 76200"/>
                  <a:gd name="connsiteX39" fmla="*/ 32385 w 36195"/>
                  <a:gd name="connsiteY39" fmla="*/ 64770 h 76200"/>
                  <a:gd name="connsiteX40" fmla="*/ 32385 w 36195"/>
                  <a:gd name="connsiteY40" fmla="*/ 64770 h 76200"/>
                  <a:gd name="connsiteX41" fmla="*/ 32385 w 36195"/>
                  <a:gd name="connsiteY41" fmla="*/ 64770 h 76200"/>
                  <a:gd name="connsiteX42" fmla="*/ 32385 w 36195"/>
                  <a:gd name="connsiteY42" fmla="*/ 64770 h 76200"/>
                  <a:gd name="connsiteX43" fmla="*/ 32385 w 36195"/>
                  <a:gd name="connsiteY43" fmla="*/ 64770 h 76200"/>
                  <a:gd name="connsiteX44" fmla="*/ 32385 w 36195"/>
                  <a:gd name="connsiteY44" fmla="*/ 64770 h 76200"/>
                  <a:gd name="connsiteX45" fmla="*/ 32385 w 36195"/>
                  <a:gd name="connsiteY45" fmla="*/ 64770 h 76200"/>
                  <a:gd name="connsiteX46" fmla="*/ 32385 w 36195"/>
                  <a:gd name="connsiteY46" fmla="*/ 64770 h 76200"/>
                  <a:gd name="connsiteX47" fmla="*/ 32385 w 36195"/>
                  <a:gd name="connsiteY47" fmla="*/ 64770 h 76200"/>
                  <a:gd name="connsiteX48" fmla="*/ 32385 w 36195"/>
                  <a:gd name="connsiteY48" fmla="*/ 64770 h 76200"/>
                  <a:gd name="connsiteX49" fmla="*/ 32385 w 36195"/>
                  <a:gd name="connsiteY49" fmla="*/ 64770 h 76200"/>
                  <a:gd name="connsiteX50" fmla="*/ 32385 w 36195"/>
                  <a:gd name="connsiteY50" fmla="*/ 64770 h 76200"/>
                  <a:gd name="connsiteX51" fmla="*/ 32385 w 36195"/>
                  <a:gd name="connsiteY51" fmla="*/ 64770 h 76200"/>
                  <a:gd name="connsiteX52" fmla="*/ 32385 w 36195"/>
                  <a:gd name="connsiteY52" fmla="*/ 64770 h 76200"/>
                  <a:gd name="connsiteX53" fmla="*/ 32385 w 36195"/>
                  <a:gd name="connsiteY53" fmla="*/ 64770 h 76200"/>
                  <a:gd name="connsiteX54" fmla="*/ 32385 w 36195"/>
                  <a:gd name="connsiteY54" fmla="*/ 64770 h 76200"/>
                  <a:gd name="connsiteX55" fmla="*/ 32385 w 36195"/>
                  <a:gd name="connsiteY55" fmla="*/ 64770 h 76200"/>
                  <a:gd name="connsiteX56" fmla="*/ 32385 w 36195"/>
                  <a:gd name="connsiteY56" fmla="*/ 64770 h 76200"/>
                  <a:gd name="connsiteX57" fmla="*/ 32385 w 36195"/>
                  <a:gd name="connsiteY57" fmla="*/ 64770 h 76200"/>
                  <a:gd name="connsiteX58" fmla="*/ 32385 w 36195"/>
                  <a:gd name="connsiteY58" fmla="*/ 64770 h 76200"/>
                  <a:gd name="connsiteX59" fmla="*/ 32385 w 36195"/>
                  <a:gd name="connsiteY59" fmla="*/ 64770 h 76200"/>
                  <a:gd name="connsiteX60" fmla="*/ 32385 w 36195"/>
                  <a:gd name="connsiteY60" fmla="*/ 64770 h 76200"/>
                  <a:gd name="connsiteX61" fmla="*/ 32385 w 36195"/>
                  <a:gd name="connsiteY61" fmla="*/ 64770 h 76200"/>
                  <a:gd name="connsiteX62" fmla="*/ 32385 w 36195"/>
                  <a:gd name="connsiteY62" fmla="*/ 64770 h 76200"/>
                  <a:gd name="connsiteX63" fmla="*/ 32385 w 36195"/>
                  <a:gd name="connsiteY63" fmla="*/ 64770 h 76200"/>
                  <a:gd name="connsiteX64" fmla="*/ 32385 w 36195"/>
                  <a:gd name="connsiteY64" fmla="*/ 64770 h 76200"/>
                  <a:gd name="connsiteX65" fmla="*/ 32385 w 36195"/>
                  <a:gd name="connsiteY65" fmla="*/ 64770 h 76200"/>
                  <a:gd name="connsiteX66" fmla="*/ 32385 w 36195"/>
                  <a:gd name="connsiteY66" fmla="*/ 64770 h 76200"/>
                  <a:gd name="connsiteX67" fmla="*/ 32385 w 36195"/>
                  <a:gd name="connsiteY67" fmla="*/ 64770 h 76200"/>
                  <a:gd name="connsiteX68" fmla="*/ 32385 w 36195"/>
                  <a:gd name="connsiteY68" fmla="*/ 64770 h 76200"/>
                  <a:gd name="connsiteX69" fmla="*/ 32385 w 36195"/>
                  <a:gd name="connsiteY69" fmla="*/ 64770 h 76200"/>
                  <a:gd name="connsiteX70" fmla="*/ 32385 w 36195"/>
                  <a:gd name="connsiteY70" fmla="*/ 64770 h 76200"/>
                  <a:gd name="connsiteX71" fmla="*/ 32385 w 36195"/>
                  <a:gd name="connsiteY71" fmla="*/ 64770 h 76200"/>
                  <a:gd name="connsiteX72" fmla="*/ 32385 w 36195"/>
                  <a:gd name="connsiteY72" fmla="*/ 64770 h 76200"/>
                  <a:gd name="connsiteX73" fmla="*/ 32385 w 36195"/>
                  <a:gd name="connsiteY73" fmla="*/ 64770 h 76200"/>
                  <a:gd name="connsiteX74" fmla="*/ 32385 w 36195"/>
                  <a:gd name="connsiteY74" fmla="*/ 64770 h 76200"/>
                  <a:gd name="connsiteX75" fmla="*/ 32385 w 36195"/>
                  <a:gd name="connsiteY75" fmla="*/ 64770 h 76200"/>
                  <a:gd name="connsiteX76" fmla="*/ 32385 w 36195"/>
                  <a:gd name="connsiteY76" fmla="*/ 64770 h 76200"/>
                  <a:gd name="connsiteX77" fmla="*/ 32385 w 36195"/>
                  <a:gd name="connsiteY77" fmla="*/ 64770 h 76200"/>
                  <a:gd name="connsiteX78" fmla="*/ 32385 w 36195"/>
                  <a:gd name="connsiteY78" fmla="*/ 64770 h 76200"/>
                  <a:gd name="connsiteX79" fmla="*/ 32385 w 36195"/>
                  <a:gd name="connsiteY79" fmla="*/ 64770 h 76200"/>
                  <a:gd name="connsiteX80" fmla="*/ 32385 w 36195"/>
                  <a:gd name="connsiteY80" fmla="*/ 64770 h 76200"/>
                  <a:gd name="connsiteX81" fmla="*/ 32385 w 36195"/>
                  <a:gd name="connsiteY81" fmla="*/ 64770 h 76200"/>
                  <a:gd name="connsiteX82" fmla="*/ 32385 w 36195"/>
                  <a:gd name="connsiteY82" fmla="*/ 64770 h 76200"/>
                  <a:gd name="connsiteX83" fmla="*/ 32385 w 36195"/>
                  <a:gd name="connsiteY83" fmla="*/ 64770 h 76200"/>
                  <a:gd name="connsiteX84" fmla="*/ 32385 w 36195"/>
                  <a:gd name="connsiteY84" fmla="*/ 64770 h 76200"/>
                  <a:gd name="connsiteX85" fmla="*/ 32385 w 36195"/>
                  <a:gd name="connsiteY85" fmla="*/ 64770 h 76200"/>
                  <a:gd name="connsiteX86" fmla="*/ 32385 w 36195"/>
                  <a:gd name="connsiteY86" fmla="*/ 64770 h 76200"/>
                  <a:gd name="connsiteX87" fmla="*/ 32385 w 36195"/>
                  <a:gd name="connsiteY87" fmla="*/ 64770 h 76200"/>
                  <a:gd name="connsiteX88" fmla="*/ 32385 w 36195"/>
                  <a:gd name="connsiteY88" fmla="*/ 64770 h 76200"/>
                  <a:gd name="connsiteX89" fmla="*/ 32385 w 36195"/>
                  <a:gd name="connsiteY89" fmla="*/ 64770 h 76200"/>
                  <a:gd name="connsiteX90" fmla="*/ 32385 w 36195"/>
                  <a:gd name="connsiteY90" fmla="*/ 64770 h 76200"/>
                  <a:gd name="connsiteX91" fmla="*/ 32385 w 36195"/>
                  <a:gd name="connsiteY91" fmla="*/ 64770 h 76200"/>
                  <a:gd name="connsiteX92" fmla="*/ 32385 w 36195"/>
                  <a:gd name="connsiteY92" fmla="*/ 64770 h 76200"/>
                  <a:gd name="connsiteX93" fmla="*/ 32385 w 36195"/>
                  <a:gd name="connsiteY93" fmla="*/ 64770 h 76200"/>
                  <a:gd name="connsiteX94" fmla="*/ 32385 w 36195"/>
                  <a:gd name="connsiteY94" fmla="*/ 64770 h 76200"/>
                  <a:gd name="connsiteX95" fmla="*/ 32385 w 36195"/>
                  <a:gd name="connsiteY95" fmla="*/ 64770 h 76200"/>
                  <a:gd name="connsiteX96" fmla="*/ 32385 w 36195"/>
                  <a:gd name="connsiteY96" fmla="*/ 64770 h 76200"/>
                  <a:gd name="connsiteX97" fmla="*/ 32385 w 36195"/>
                  <a:gd name="connsiteY97" fmla="*/ 64770 h 76200"/>
                  <a:gd name="connsiteX98" fmla="*/ 32385 w 36195"/>
                  <a:gd name="connsiteY98" fmla="*/ 64770 h 76200"/>
                  <a:gd name="connsiteX99" fmla="*/ 32385 w 36195"/>
                  <a:gd name="connsiteY99" fmla="*/ 64770 h 76200"/>
                  <a:gd name="connsiteX100" fmla="*/ 32385 w 36195"/>
                  <a:gd name="connsiteY100" fmla="*/ 64770 h 76200"/>
                  <a:gd name="connsiteX101" fmla="*/ 32385 w 36195"/>
                  <a:gd name="connsiteY101" fmla="*/ 64770 h 76200"/>
                  <a:gd name="connsiteX102" fmla="*/ 32385 w 36195"/>
                  <a:gd name="connsiteY102" fmla="*/ 64770 h 76200"/>
                  <a:gd name="connsiteX103" fmla="*/ 32385 w 36195"/>
                  <a:gd name="connsiteY103" fmla="*/ 64770 h 76200"/>
                  <a:gd name="connsiteX104" fmla="*/ 32385 w 36195"/>
                  <a:gd name="connsiteY104" fmla="*/ 64770 h 76200"/>
                  <a:gd name="connsiteX105" fmla="*/ 32385 w 36195"/>
                  <a:gd name="connsiteY105" fmla="*/ 64770 h 76200"/>
                  <a:gd name="connsiteX106" fmla="*/ 32385 w 36195"/>
                  <a:gd name="connsiteY106" fmla="*/ 64770 h 76200"/>
                  <a:gd name="connsiteX107" fmla="*/ 32385 w 36195"/>
                  <a:gd name="connsiteY107" fmla="*/ 64770 h 76200"/>
                  <a:gd name="connsiteX108" fmla="*/ 32385 w 36195"/>
                  <a:gd name="connsiteY108" fmla="*/ 64770 h 76200"/>
                  <a:gd name="connsiteX109" fmla="*/ 31433 w 36195"/>
                  <a:gd name="connsiteY109" fmla="*/ 66675 h 76200"/>
                  <a:gd name="connsiteX110" fmla="*/ 31433 w 36195"/>
                  <a:gd name="connsiteY110" fmla="*/ 66675 h 76200"/>
                  <a:gd name="connsiteX111" fmla="*/ 29528 w 36195"/>
                  <a:gd name="connsiteY111" fmla="*/ 68580 h 76200"/>
                  <a:gd name="connsiteX112" fmla="*/ 29528 w 36195"/>
                  <a:gd name="connsiteY112" fmla="*/ 68580 h 76200"/>
                  <a:gd name="connsiteX113" fmla="*/ 26670 w 36195"/>
                  <a:gd name="connsiteY113" fmla="*/ 70485 h 76200"/>
                  <a:gd name="connsiteX114" fmla="*/ 26670 w 36195"/>
                  <a:gd name="connsiteY114" fmla="*/ 70485 h 76200"/>
                  <a:gd name="connsiteX115" fmla="*/ 23813 w 36195"/>
                  <a:gd name="connsiteY115" fmla="*/ 72390 h 76200"/>
                  <a:gd name="connsiteX116" fmla="*/ 22860 w 36195"/>
                  <a:gd name="connsiteY116" fmla="*/ 72390 h 76200"/>
                  <a:gd name="connsiteX117" fmla="*/ 20003 w 36195"/>
                  <a:gd name="connsiteY117" fmla="*/ 74295 h 76200"/>
                  <a:gd name="connsiteX118" fmla="*/ 18097 w 36195"/>
                  <a:gd name="connsiteY118" fmla="*/ 73342 h 76200"/>
                  <a:gd name="connsiteX119" fmla="*/ 9525 w 36195"/>
                  <a:gd name="connsiteY119" fmla="*/ 76200 h 76200"/>
                  <a:gd name="connsiteX120" fmla="*/ 2858 w 36195"/>
                  <a:gd name="connsiteY120" fmla="*/ 73342 h 76200"/>
                  <a:gd name="connsiteX121" fmla="*/ 2858 w 36195"/>
                  <a:gd name="connsiteY121" fmla="*/ 73342 h 76200"/>
                  <a:gd name="connsiteX122" fmla="*/ 953 w 36195"/>
                  <a:gd name="connsiteY122" fmla="*/ 71438 h 76200"/>
                  <a:gd name="connsiteX123" fmla="*/ 953 w 36195"/>
                  <a:gd name="connsiteY123" fmla="*/ 69533 h 76200"/>
                  <a:gd name="connsiteX124" fmla="*/ 953 w 36195"/>
                  <a:gd name="connsiteY124" fmla="*/ 68580 h 76200"/>
                  <a:gd name="connsiteX125" fmla="*/ 1905 w 36195"/>
                  <a:gd name="connsiteY125" fmla="*/ 66675 h 76200"/>
                  <a:gd name="connsiteX126" fmla="*/ 1905 w 36195"/>
                  <a:gd name="connsiteY126" fmla="*/ 65723 h 76200"/>
                  <a:gd name="connsiteX127" fmla="*/ 953 w 36195"/>
                  <a:gd name="connsiteY127" fmla="*/ 64770 h 76200"/>
                  <a:gd name="connsiteX128" fmla="*/ 953 w 36195"/>
                  <a:gd name="connsiteY128" fmla="*/ 62865 h 76200"/>
                  <a:gd name="connsiteX129" fmla="*/ 953 w 36195"/>
                  <a:gd name="connsiteY129" fmla="*/ 61913 h 76200"/>
                  <a:gd name="connsiteX130" fmla="*/ 0 w 36195"/>
                  <a:gd name="connsiteY130" fmla="*/ 60960 h 76200"/>
                  <a:gd name="connsiteX131" fmla="*/ 953 w 36195"/>
                  <a:gd name="connsiteY131" fmla="*/ 59055 h 76200"/>
                  <a:gd name="connsiteX132" fmla="*/ 953 w 36195"/>
                  <a:gd name="connsiteY132" fmla="*/ 59055 h 76200"/>
                  <a:gd name="connsiteX133" fmla="*/ 0 w 36195"/>
                  <a:gd name="connsiteY133" fmla="*/ 57150 h 76200"/>
                  <a:gd name="connsiteX134" fmla="*/ 953 w 36195"/>
                  <a:gd name="connsiteY134" fmla="*/ 54292 h 76200"/>
                  <a:gd name="connsiteX135" fmla="*/ 953 w 36195"/>
                  <a:gd name="connsiteY135" fmla="*/ 54292 h 76200"/>
                  <a:gd name="connsiteX136" fmla="*/ 953 w 36195"/>
                  <a:gd name="connsiteY136" fmla="*/ 54292 h 76200"/>
                  <a:gd name="connsiteX137" fmla="*/ 0 w 36195"/>
                  <a:gd name="connsiteY137" fmla="*/ 52388 h 76200"/>
                  <a:gd name="connsiteX138" fmla="*/ 1905 w 36195"/>
                  <a:gd name="connsiteY138" fmla="*/ 50483 h 76200"/>
                  <a:gd name="connsiteX139" fmla="*/ 1905 w 36195"/>
                  <a:gd name="connsiteY139" fmla="*/ 50483 h 76200"/>
                  <a:gd name="connsiteX140" fmla="*/ 0 w 36195"/>
                  <a:gd name="connsiteY140" fmla="*/ 48578 h 76200"/>
                  <a:gd name="connsiteX141" fmla="*/ 1905 w 36195"/>
                  <a:gd name="connsiteY141" fmla="*/ 46673 h 76200"/>
                  <a:gd name="connsiteX142" fmla="*/ 1905 w 36195"/>
                  <a:gd name="connsiteY142" fmla="*/ 46673 h 76200"/>
                  <a:gd name="connsiteX143" fmla="*/ 1905 w 36195"/>
                  <a:gd name="connsiteY143" fmla="*/ 46673 h 76200"/>
                  <a:gd name="connsiteX144" fmla="*/ 0 w 36195"/>
                  <a:gd name="connsiteY144" fmla="*/ 44767 h 76200"/>
                  <a:gd name="connsiteX145" fmla="*/ 1905 w 36195"/>
                  <a:gd name="connsiteY145" fmla="*/ 42863 h 76200"/>
                  <a:gd name="connsiteX146" fmla="*/ 1905 w 36195"/>
                  <a:gd name="connsiteY146" fmla="*/ 42863 h 76200"/>
                  <a:gd name="connsiteX147" fmla="*/ 1905 w 36195"/>
                  <a:gd name="connsiteY147" fmla="*/ 41910 h 76200"/>
                  <a:gd name="connsiteX148" fmla="*/ 953 w 36195"/>
                  <a:gd name="connsiteY148" fmla="*/ 40005 h 76200"/>
                  <a:gd name="connsiteX149" fmla="*/ 1905 w 36195"/>
                  <a:gd name="connsiteY149" fmla="*/ 38100 h 76200"/>
                  <a:gd name="connsiteX150" fmla="*/ 1905 w 36195"/>
                  <a:gd name="connsiteY150" fmla="*/ 38100 h 76200"/>
                  <a:gd name="connsiteX151" fmla="*/ 0 w 36195"/>
                  <a:gd name="connsiteY151" fmla="*/ 36195 h 76200"/>
                  <a:gd name="connsiteX152" fmla="*/ 1905 w 36195"/>
                  <a:gd name="connsiteY152" fmla="*/ 34290 h 76200"/>
                  <a:gd name="connsiteX153" fmla="*/ 2858 w 36195"/>
                  <a:gd name="connsiteY153" fmla="*/ 34290 h 76200"/>
                  <a:gd name="connsiteX154" fmla="*/ 3810 w 36195"/>
                  <a:gd name="connsiteY154" fmla="*/ 34290 h 76200"/>
                  <a:gd name="connsiteX155" fmla="*/ 3810 w 36195"/>
                  <a:gd name="connsiteY155" fmla="*/ 33338 h 76200"/>
                  <a:gd name="connsiteX156" fmla="*/ 2858 w 36195"/>
                  <a:gd name="connsiteY156" fmla="*/ 31433 h 76200"/>
                  <a:gd name="connsiteX157" fmla="*/ 4763 w 36195"/>
                  <a:gd name="connsiteY157" fmla="*/ 29528 h 76200"/>
                  <a:gd name="connsiteX158" fmla="*/ 4763 w 36195"/>
                  <a:gd name="connsiteY158" fmla="*/ 28575 h 76200"/>
                  <a:gd name="connsiteX159" fmla="*/ 3810 w 36195"/>
                  <a:gd name="connsiteY159" fmla="*/ 26670 h 76200"/>
                  <a:gd name="connsiteX160" fmla="*/ 5715 w 36195"/>
                  <a:gd name="connsiteY160" fmla="*/ 24765 h 76200"/>
                  <a:gd name="connsiteX161" fmla="*/ 6668 w 36195"/>
                  <a:gd name="connsiteY161" fmla="*/ 20003 h 76200"/>
                  <a:gd name="connsiteX162" fmla="*/ 5715 w 36195"/>
                  <a:gd name="connsiteY162" fmla="*/ 18098 h 76200"/>
                  <a:gd name="connsiteX163" fmla="*/ 7620 w 36195"/>
                  <a:gd name="connsiteY163" fmla="*/ 16192 h 76200"/>
                  <a:gd name="connsiteX164" fmla="*/ 7620 w 36195"/>
                  <a:gd name="connsiteY164" fmla="*/ 16192 h 76200"/>
                  <a:gd name="connsiteX165" fmla="*/ 7620 w 36195"/>
                  <a:gd name="connsiteY165" fmla="*/ 15240 h 76200"/>
                  <a:gd name="connsiteX166" fmla="*/ 8572 w 36195"/>
                  <a:gd name="connsiteY166" fmla="*/ 9525 h 76200"/>
                  <a:gd name="connsiteX167" fmla="*/ 13335 w 36195"/>
                  <a:gd name="connsiteY167" fmla="*/ 3810 h 76200"/>
                  <a:gd name="connsiteX168" fmla="*/ 18097 w 36195"/>
                  <a:gd name="connsiteY168" fmla="*/ 0 h 76200"/>
                  <a:gd name="connsiteX169" fmla="*/ 20003 w 36195"/>
                  <a:gd name="connsiteY169" fmla="*/ 953 h 76200"/>
                  <a:gd name="connsiteX170" fmla="*/ 20955 w 36195"/>
                  <a:gd name="connsiteY170" fmla="*/ 0 h 76200"/>
                  <a:gd name="connsiteX171" fmla="*/ 21908 w 36195"/>
                  <a:gd name="connsiteY171" fmla="*/ 1905 h 76200"/>
                  <a:gd name="connsiteX172" fmla="*/ 21908 w 36195"/>
                  <a:gd name="connsiteY172" fmla="*/ 1905 h 76200"/>
                  <a:gd name="connsiteX173" fmla="*/ 22860 w 36195"/>
                  <a:gd name="connsiteY173" fmla="*/ 4763 h 76200"/>
                  <a:gd name="connsiteX174" fmla="*/ 22860 w 36195"/>
                  <a:gd name="connsiteY174" fmla="*/ 5715 h 76200"/>
                  <a:gd name="connsiteX175" fmla="*/ 22860 w 36195"/>
                  <a:gd name="connsiteY175" fmla="*/ 5715 h 76200"/>
                  <a:gd name="connsiteX176" fmla="*/ 23813 w 36195"/>
                  <a:gd name="connsiteY176" fmla="*/ 8573 h 76200"/>
                  <a:gd name="connsiteX177" fmla="*/ 23813 w 36195"/>
                  <a:gd name="connsiteY177" fmla="*/ 9525 h 76200"/>
                  <a:gd name="connsiteX178" fmla="*/ 23813 w 36195"/>
                  <a:gd name="connsiteY178" fmla="*/ 9525 h 76200"/>
                  <a:gd name="connsiteX179" fmla="*/ 26670 w 36195"/>
                  <a:gd name="connsiteY179" fmla="*/ 13335 h 76200"/>
                  <a:gd name="connsiteX180" fmla="*/ 26670 w 36195"/>
                  <a:gd name="connsiteY180" fmla="*/ 14288 h 76200"/>
                  <a:gd name="connsiteX181" fmla="*/ 32385 w 36195"/>
                  <a:gd name="connsiteY181" fmla="*/ 17145 h 76200"/>
                  <a:gd name="connsiteX182" fmla="*/ 32385 w 36195"/>
                  <a:gd name="connsiteY182" fmla="*/ 17145 h 76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36195" h="76200">
                    <a:moveTo>
                      <a:pt x="32385" y="17145"/>
                    </a:moveTo>
                    <a:cubicBezTo>
                      <a:pt x="32385" y="18098"/>
                      <a:pt x="33338" y="19050"/>
                      <a:pt x="33338" y="20003"/>
                    </a:cubicBezTo>
                    <a:cubicBezTo>
                      <a:pt x="33338" y="20955"/>
                      <a:pt x="33338" y="20955"/>
                      <a:pt x="32385" y="21908"/>
                    </a:cubicBezTo>
                    <a:lnTo>
                      <a:pt x="32385" y="21908"/>
                    </a:lnTo>
                    <a:cubicBezTo>
                      <a:pt x="33338" y="22860"/>
                      <a:pt x="34290" y="23813"/>
                      <a:pt x="34290" y="25717"/>
                    </a:cubicBezTo>
                    <a:cubicBezTo>
                      <a:pt x="34290" y="26670"/>
                      <a:pt x="34290" y="26670"/>
                      <a:pt x="33338" y="27623"/>
                    </a:cubicBezTo>
                    <a:cubicBezTo>
                      <a:pt x="34290" y="28575"/>
                      <a:pt x="34290" y="29528"/>
                      <a:pt x="34290" y="30480"/>
                    </a:cubicBezTo>
                    <a:cubicBezTo>
                      <a:pt x="34290" y="31433"/>
                      <a:pt x="34290" y="31433"/>
                      <a:pt x="33338" y="32385"/>
                    </a:cubicBezTo>
                    <a:cubicBezTo>
                      <a:pt x="34290" y="33338"/>
                      <a:pt x="34290" y="34290"/>
                      <a:pt x="34290" y="35242"/>
                    </a:cubicBezTo>
                    <a:cubicBezTo>
                      <a:pt x="34290" y="36195"/>
                      <a:pt x="34290" y="36195"/>
                      <a:pt x="33338" y="37148"/>
                    </a:cubicBezTo>
                    <a:cubicBezTo>
                      <a:pt x="34290" y="38100"/>
                      <a:pt x="34290" y="39053"/>
                      <a:pt x="34290" y="40005"/>
                    </a:cubicBezTo>
                    <a:cubicBezTo>
                      <a:pt x="34290" y="40958"/>
                      <a:pt x="34290" y="41910"/>
                      <a:pt x="33338" y="41910"/>
                    </a:cubicBezTo>
                    <a:lnTo>
                      <a:pt x="33338" y="41910"/>
                    </a:lnTo>
                    <a:cubicBezTo>
                      <a:pt x="34290" y="42863"/>
                      <a:pt x="34290" y="43815"/>
                      <a:pt x="34290" y="44767"/>
                    </a:cubicBezTo>
                    <a:cubicBezTo>
                      <a:pt x="34290" y="44767"/>
                      <a:pt x="34290" y="45720"/>
                      <a:pt x="34290" y="45720"/>
                    </a:cubicBezTo>
                    <a:cubicBezTo>
                      <a:pt x="35243" y="46673"/>
                      <a:pt x="35243" y="47625"/>
                      <a:pt x="35243" y="48578"/>
                    </a:cubicBezTo>
                    <a:cubicBezTo>
                      <a:pt x="35243" y="48578"/>
                      <a:pt x="35243" y="49530"/>
                      <a:pt x="35243" y="49530"/>
                    </a:cubicBezTo>
                    <a:cubicBezTo>
                      <a:pt x="35243" y="49530"/>
                      <a:pt x="35243" y="50483"/>
                      <a:pt x="35243" y="50483"/>
                    </a:cubicBezTo>
                    <a:cubicBezTo>
                      <a:pt x="35243" y="51435"/>
                      <a:pt x="35243" y="51435"/>
                      <a:pt x="34290" y="52388"/>
                    </a:cubicBezTo>
                    <a:cubicBezTo>
                      <a:pt x="35243" y="52388"/>
                      <a:pt x="36195" y="53340"/>
                      <a:pt x="36195" y="55245"/>
                    </a:cubicBezTo>
                    <a:cubicBezTo>
                      <a:pt x="36195" y="56198"/>
                      <a:pt x="35243" y="57150"/>
                      <a:pt x="34290" y="57150"/>
                    </a:cubicBezTo>
                    <a:cubicBezTo>
                      <a:pt x="34290" y="57150"/>
                      <a:pt x="34290" y="58103"/>
                      <a:pt x="34290" y="59055"/>
                    </a:cubicBezTo>
                    <a:cubicBezTo>
                      <a:pt x="34290" y="60008"/>
                      <a:pt x="34290" y="60008"/>
                      <a:pt x="33338" y="60960"/>
                    </a:cubicBezTo>
                    <a:cubicBezTo>
                      <a:pt x="34290" y="61913"/>
                      <a:pt x="34290" y="61913"/>
                      <a:pt x="34290" y="62865"/>
                    </a:cubicBezTo>
                    <a:cubicBezTo>
                      <a:pt x="34290" y="63817"/>
                      <a:pt x="33338" y="64770"/>
                      <a:pt x="32385" y="64770"/>
                    </a:cubicBez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cubicBezTo>
                      <a:pt x="32385" y="65723"/>
                      <a:pt x="31433" y="66675"/>
                      <a:pt x="31433" y="66675"/>
                    </a:cubicBezTo>
                    <a:cubicBezTo>
                      <a:pt x="31433" y="66675"/>
                      <a:pt x="31433" y="66675"/>
                      <a:pt x="31433" y="66675"/>
                    </a:cubicBezTo>
                    <a:cubicBezTo>
                      <a:pt x="31433" y="67628"/>
                      <a:pt x="30480" y="68580"/>
                      <a:pt x="29528" y="68580"/>
                    </a:cubicBezTo>
                    <a:cubicBezTo>
                      <a:pt x="29528" y="68580"/>
                      <a:pt x="29528" y="68580"/>
                      <a:pt x="29528" y="68580"/>
                    </a:cubicBezTo>
                    <a:cubicBezTo>
                      <a:pt x="29528" y="69533"/>
                      <a:pt x="28575" y="70485"/>
                      <a:pt x="26670" y="70485"/>
                    </a:cubicBezTo>
                    <a:lnTo>
                      <a:pt x="26670" y="70485"/>
                    </a:lnTo>
                    <a:cubicBezTo>
                      <a:pt x="26670" y="71438"/>
                      <a:pt x="25718" y="72390"/>
                      <a:pt x="23813" y="72390"/>
                    </a:cubicBezTo>
                    <a:cubicBezTo>
                      <a:pt x="23813" y="72390"/>
                      <a:pt x="22860" y="72390"/>
                      <a:pt x="22860" y="72390"/>
                    </a:cubicBezTo>
                    <a:cubicBezTo>
                      <a:pt x="22860" y="73342"/>
                      <a:pt x="21908" y="74295"/>
                      <a:pt x="20003" y="74295"/>
                    </a:cubicBezTo>
                    <a:cubicBezTo>
                      <a:pt x="19050" y="74295"/>
                      <a:pt x="19050" y="74295"/>
                      <a:pt x="18097" y="73342"/>
                    </a:cubicBezTo>
                    <a:cubicBezTo>
                      <a:pt x="15240" y="74295"/>
                      <a:pt x="13335" y="76200"/>
                      <a:pt x="9525" y="76200"/>
                    </a:cubicBezTo>
                    <a:cubicBezTo>
                      <a:pt x="7620" y="76200"/>
                      <a:pt x="4763" y="74295"/>
                      <a:pt x="2858" y="73342"/>
                    </a:cubicBezTo>
                    <a:lnTo>
                      <a:pt x="2858" y="73342"/>
                    </a:lnTo>
                    <a:cubicBezTo>
                      <a:pt x="1905" y="73342"/>
                      <a:pt x="953" y="73342"/>
                      <a:pt x="953" y="71438"/>
                    </a:cubicBezTo>
                    <a:cubicBezTo>
                      <a:pt x="953" y="70485"/>
                      <a:pt x="953" y="69533"/>
                      <a:pt x="953" y="69533"/>
                    </a:cubicBezTo>
                    <a:cubicBezTo>
                      <a:pt x="953" y="69533"/>
                      <a:pt x="953" y="69533"/>
                      <a:pt x="953" y="68580"/>
                    </a:cubicBezTo>
                    <a:cubicBezTo>
                      <a:pt x="953" y="67628"/>
                      <a:pt x="953" y="66675"/>
                      <a:pt x="1905" y="66675"/>
                    </a:cubicBezTo>
                    <a:cubicBezTo>
                      <a:pt x="1905" y="66675"/>
                      <a:pt x="1905" y="65723"/>
                      <a:pt x="1905" y="65723"/>
                    </a:cubicBezTo>
                    <a:cubicBezTo>
                      <a:pt x="1905" y="65723"/>
                      <a:pt x="953" y="64770"/>
                      <a:pt x="953" y="64770"/>
                    </a:cubicBezTo>
                    <a:cubicBezTo>
                      <a:pt x="953" y="63817"/>
                      <a:pt x="953" y="62865"/>
                      <a:pt x="953" y="62865"/>
                    </a:cubicBezTo>
                    <a:lnTo>
                      <a:pt x="953" y="61913"/>
                    </a:lnTo>
                    <a:cubicBezTo>
                      <a:pt x="953" y="61913"/>
                      <a:pt x="0" y="60960"/>
                      <a:pt x="0" y="60960"/>
                    </a:cubicBezTo>
                    <a:cubicBezTo>
                      <a:pt x="0" y="60008"/>
                      <a:pt x="0" y="59055"/>
                      <a:pt x="953" y="59055"/>
                    </a:cubicBezTo>
                    <a:lnTo>
                      <a:pt x="953" y="59055"/>
                    </a:lnTo>
                    <a:cubicBezTo>
                      <a:pt x="0" y="59055"/>
                      <a:pt x="0" y="58103"/>
                      <a:pt x="0" y="57150"/>
                    </a:cubicBezTo>
                    <a:cubicBezTo>
                      <a:pt x="0" y="56198"/>
                      <a:pt x="0" y="55245"/>
                      <a:pt x="953" y="54292"/>
                    </a:cubicBezTo>
                    <a:cubicBezTo>
                      <a:pt x="953" y="54292"/>
                      <a:pt x="953" y="54292"/>
                      <a:pt x="953" y="54292"/>
                    </a:cubicBezTo>
                    <a:lnTo>
                      <a:pt x="953" y="54292"/>
                    </a:lnTo>
                    <a:cubicBezTo>
                      <a:pt x="0" y="54292"/>
                      <a:pt x="0" y="53340"/>
                      <a:pt x="0" y="52388"/>
                    </a:cubicBezTo>
                    <a:cubicBezTo>
                      <a:pt x="0" y="51435"/>
                      <a:pt x="953" y="50483"/>
                      <a:pt x="1905" y="50483"/>
                    </a:cubicBezTo>
                    <a:lnTo>
                      <a:pt x="1905" y="50483"/>
                    </a:lnTo>
                    <a:cubicBezTo>
                      <a:pt x="953" y="50483"/>
                      <a:pt x="0" y="49530"/>
                      <a:pt x="0" y="48578"/>
                    </a:cubicBezTo>
                    <a:cubicBezTo>
                      <a:pt x="0" y="47625"/>
                      <a:pt x="953" y="46673"/>
                      <a:pt x="1905" y="46673"/>
                    </a:cubicBezTo>
                    <a:cubicBezTo>
                      <a:pt x="1905" y="46673"/>
                      <a:pt x="1905" y="46673"/>
                      <a:pt x="1905" y="46673"/>
                    </a:cubicBezTo>
                    <a:lnTo>
                      <a:pt x="1905" y="46673"/>
                    </a:lnTo>
                    <a:cubicBezTo>
                      <a:pt x="953" y="46673"/>
                      <a:pt x="0" y="45720"/>
                      <a:pt x="0" y="44767"/>
                    </a:cubicBezTo>
                    <a:cubicBezTo>
                      <a:pt x="0" y="43815"/>
                      <a:pt x="953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lnTo>
                      <a:pt x="1905" y="41910"/>
                    </a:lnTo>
                    <a:cubicBezTo>
                      <a:pt x="1905" y="41910"/>
                      <a:pt x="953" y="40958"/>
                      <a:pt x="953" y="40005"/>
                    </a:cubicBezTo>
                    <a:cubicBezTo>
                      <a:pt x="953" y="39053"/>
                      <a:pt x="953" y="38100"/>
                      <a:pt x="1905" y="38100"/>
                    </a:cubicBezTo>
                    <a:lnTo>
                      <a:pt x="1905" y="38100"/>
                    </a:lnTo>
                    <a:cubicBezTo>
                      <a:pt x="953" y="38100"/>
                      <a:pt x="0" y="37148"/>
                      <a:pt x="0" y="36195"/>
                    </a:cubicBezTo>
                    <a:cubicBezTo>
                      <a:pt x="0" y="35242"/>
                      <a:pt x="953" y="34290"/>
                      <a:pt x="1905" y="34290"/>
                    </a:cubicBezTo>
                    <a:cubicBezTo>
                      <a:pt x="1905" y="34290"/>
                      <a:pt x="1905" y="34290"/>
                      <a:pt x="2858" y="34290"/>
                    </a:cubicBezTo>
                    <a:cubicBezTo>
                      <a:pt x="2858" y="34290"/>
                      <a:pt x="2858" y="34290"/>
                      <a:pt x="3810" y="34290"/>
                    </a:cubicBezTo>
                    <a:lnTo>
                      <a:pt x="3810" y="33338"/>
                    </a:lnTo>
                    <a:cubicBezTo>
                      <a:pt x="2858" y="33338"/>
                      <a:pt x="2858" y="32385"/>
                      <a:pt x="2858" y="31433"/>
                    </a:cubicBezTo>
                    <a:cubicBezTo>
                      <a:pt x="2858" y="30480"/>
                      <a:pt x="3810" y="29528"/>
                      <a:pt x="4763" y="29528"/>
                    </a:cubicBezTo>
                    <a:lnTo>
                      <a:pt x="4763" y="28575"/>
                    </a:lnTo>
                    <a:cubicBezTo>
                      <a:pt x="4763" y="28575"/>
                      <a:pt x="3810" y="27623"/>
                      <a:pt x="3810" y="26670"/>
                    </a:cubicBezTo>
                    <a:cubicBezTo>
                      <a:pt x="3810" y="25717"/>
                      <a:pt x="4763" y="24765"/>
                      <a:pt x="5715" y="24765"/>
                    </a:cubicBezTo>
                    <a:cubicBezTo>
                      <a:pt x="5715" y="22860"/>
                      <a:pt x="6668" y="21908"/>
                      <a:pt x="6668" y="20003"/>
                    </a:cubicBezTo>
                    <a:cubicBezTo>
                      <a:pt x="5715" y="20003"/>
                      <a:pt x="5715" y="19050"/>
                      <a:pt x="5715" y="18098"/>
                    </a:cubicBezTo>
                    <a:cubicBezTo>
                      <a:pt x="5715" y="17145"/>
                      <a:pt x="6668" y="16192"/>
                      <a:pt x="7620" y="16192"/>
                    </a:cubicBezTo>
                    <a:lnTo>
                      <a:pt x="7620" y="16192"/>
                    </a:lnTo>
                    <a:lnTo>
                      <a:pt x="7620" y="15240"/>
                    </a:lnTo>
                    <a:cubicBezTo>
                      <a:pt x="7620" y="13335"/>
                      <a:pt x="7620" y="11430"/>
                      <a:pt x="8572" y="9525"/>
                    </a:cubicBezTo>
                    <a:cubicBezTo>
                      <a:pt x="9525" y="6667"/>
                      <a:pt x="11430" y="4763"/>
                      <a:pt x="13335" y="3810"/>
                    </a:cubicBezTo>
                    <a:cubicBezTo>
                      <a:pt x="15240" y="953"/>
                      <a:pt x="16193" y="0"/>
                      <a:pt x="18097" y="0"/>
                    </a:cubicBezTo>
                    <a:cubicBezTo>
                      <a:pt x="19050" y="0"/>
                      <a:pt x="19050" y="0"/>
                      <a:pt x="20003" y="953"/>
                    </a:cubicBezTo>
                    <a:cubicBezTo>
                      <a:pt x="20003" y="0"/>
                      <a:pt x="20955" y="0"/>
                      <a:pt x="20955" y="0"/>
                    </a:cubicBezTo>
                    <a:cubicBezTo>
                      <a:pt x="21908" y="0"/>
                      <a:pt x="21908" y="953"/>
                      <a:pt x="21908" y="1905"/>
                    </a:cubicBezTo>
                    <a:cubicBezTo>
                      <a:pt x="21908" y="1905"/>
                      <a:pt x="21908" y="1905"/>
                      <a:pt x="21908" y="1905"/>
                    </a:cubicBezTo>
                    <a:cubicBezTo>
                      <a:pt x="22860" y="1905"/>
                      <a:pt x="22860" y="2858"/>
                      <a:pt x="22860" y="4763"/>
                    </a:cubicBezTo>
                    <a:cubicBezTo>
                      <a:pt x="22860" y="4763"/>
                      <a:pt x="22860" y="5715"/>
                      <a:pt x="22860" y="5715"/>
                    </a:cubicBezTo>
                    <a:lnTo>
                      <a:pt x="22860" y="5715"/>
                    </a:lnTo>
                    <a:cubicBezTo>
                      <a:pt x="23813" y="5715"/>
                      <a:pt x="23813" y="6667"/>
                      <a:pt x="23813" y="8573"/>
                    </a:cubicBezTo>
                    <a:cubicBezTo>
                      <a:pt x="23813" y="9525"/>
                      <a:pt x="23813" y="9525"/>
                      <a:pt x="23813" y="9525"/>
                    </a:cubicBezTo>
                    <a:lnTo>
                      <a:pt x="23813" y="9525"/>
                    </a:lnTo>
                    <a:cubicBezTo>
                      <a:pt x="25718" y="9525"/>
                      <a:pt x="26670" y="11430"/>
                      <a:pt x="26670" y="13335"/>
                    </a:cubicBezTo>
                    <a:cubicBezTo>
                      <a:pt x="26670" y="13335"/>
                      <a:pt x="26670" y="14288"/>
                      <a:pt x="26670" y="14288"/>
                    </a:cubicBezTo>
                    <a:cubicBezTo>
                      <a:pt x="31433" y="15240"/>
                      <a:pt x="32385" y="16192"/>
                      <a:pt x="32385" y="17145"/>
                    </a:cubicBezTo>
                    <a:cubicBezTo>
                      <a:pt x="32385" y="17145"/>
                      <a:pt x="32385" y="17145"/>
                      <a:pt x="32385" y="17145"/>
                    </a:cubicBezTo>
                    <a:close/>
                  </a:path>
                </a:pathLst>
              </a:custGeom>
              <a:solidFill>
                <a:srgbClr val="56904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70" name="Freeform: Shape 569">
                <a:extLst>
                  <a:ext uri="{FF2B5EF4-FFF2-40B4-BE49-F238E27FC236}">
                    <a16:creationId xmlns:a16="http://schemas.microsoft.com/office/drawing/2014/main" id="{58D8E38A-D985-4182-9CC3-952D8F6365F0}"/>
                  </a:ext>
                </a:extLst>
              </p:cNvPr>
              <p:cNvSpPr/>
              <p:nvPr/>
            </p:nvSpPr>
            <p:spPr>
              <a:xfrm>
                <a:off x="6554152" y="3425190"/>
                <a:ext cx="27622" cy="54292"/>
              </a:xfrm>
              <a:custGeom>
                <a:avLst/>
                <a:gdLst>
                  <a:gd name="connsiteX0" fmla="*/ 20003 w 27622"/>
                  <a:gd name="connsiteY0" fmla="*/ 6667 h 54292"/>
                  <a:gd name="connsiteX1" fmla="*/ 20003 w 27622"/>
                  <a:gd name="connsiteY1" fmla="*/ 6667 h 54292"/>
                  <a:gd name="connsiteX2" fmla="*/ 20003 w 27622"/>
                  <a:gd name="connsiteY2" fmla="*/ 7620 h 54292"/>
                  <a:gd name="connsiteX3" fmla="*/ 20003 w 27622"/>
                  <a:gd name="connsiteY3" fmla="*/ 7620 h 54292"/>
                  <a:gd name="connsiteX4" fmla="*/ 20955 w 27622"/>
                  <a:gd name="connsiteY4" fmla="*/ 9525 h 54292"/>
                  <a:gd name="connsiteX5" fmla="*/ 20955 w 27622"/>
                  <a:gd name="connsiteY5" fmla="*/ 10477 h 54292"/>
                  <a:gd name="connsiteX6" fmla="*/ 20955 w 27622"/>
                  <a:gd name="connsiteY6" fmla="*/ 10477 h 54292"/>
                  <a:gd name="connsiteX7" fmla="*/ 22860 w 27622"/>
                  <a:gd name="connsiteY7" fmla="*/ 13335 h 54292"/>
                  <a:gd name="connsiteX8" fmla="*/ 22860 w 27622"/>
                  <a:gd name="connsiteY8" fmla="*/ 14288 h 54292"/>
                  <a:gd name="connsiteX9" fmla="*/ 23813 w 27622"/>
                  <a:gd name="connsiteY9" fmla="*/ 16192 h 54292"/>
                  <a:gd name="connsiteX10" fmla="*/ 25717 w 27622"/>
                  <a:gd name="connsiteY10" fmla="*/ 19050 h 54292"/>
                  <a:gd name="connsiteX11" fmla="*/ 24765 w 27622"/>
                  <a:gd name="connsiteY11" fmla="*/ 20955 h 54292"/>
                  <a:gd name="connsiteX12" fmla="*/ 24765 w 27622"/>
                  <a:gd name="connsiteY12" fmla="*/ 22860 h 54292"/>
                  <a:gd name="connsiteX13" fmla="*/ 23813 w 27622"/>
                  <a:gd name="connsiteY13" fmla="*/ 23813 h 54292"/>
                  <a:gd name="connsiteX14" fmla="*/ 23813 w 27622"/>
                  <a:gd name="connsiteY14" fmla="*/ 23813 h 54292"/>
                  <a:gd name="connsiteX15" fmla="*/ 24765 w 27622"/>
                  <a:gd name="connsiteY15" fmla="*/ 25717 h 54292"/>
                  <a:gd name="connsiteX16" fmla="*/ 24765 w 27622"/>
                  <a:gd name="connsiteY16" fmla="*/ 26670 h 54292"/>
                  <a:gd name="connsiteX17" fmla="*/ 25717 w 27622"/>
                  <a:gd name="connsiteY17" fmla="*/ 28575 h 54292"/>
                  <a:gd name="connsiteX18" fmla="*/ 25717 w 27622"/>
                  <a:gd name="connsiteY18" fmla="*/ 29527 h 54292"/>
                  <a:gd name="connsiteX19" fmla="*/ 26670 w 27622"/>
                  <a:gd name="connsiteY19" fmla="*/ 31432 h 54292"/>
                  <a:gd name="connsiteX20" fmla="*/ 26670 w 27622"/>
                  <a:gd name="connsiteY20" fmla="*/ 32385 h 54292"/>
                  <a:gd name="connsiteX21" fmla="*/ 27622 w 27622"/>
                  <a:gd name="connsiteY21" fmla="*/ 34290 h 54292"/>
                  <a:gd name="connsiteX22" fmla="*/ 26670 w 27622"/>
                  <a:gd name="connsiteY22" fmla="*/ 35242 h 54292"/>
                  <a:gd name="connsiteX23" fmla="*/ 26670 w 27622"/>
                  <a:gd name="connsiteY23" fmla="*/ 35242 h 54292"/>
                  <a:gd name="connsiteX24" fmla="*/ 26670 w 27622"/>
                  <a:gd name="connsiteY24" fmla="*/ 37147 h 54292"/>
                  <a:gd name="connsiteX25" fmla="*/ 26670 w 27622"/>
                  <a:gd name="connsiteY25" fmla="*/ 38100 h 54292"/>
                  <a:gd name="connsiteX26" fmla="*/ 26670 w 27622"/>
                  <a:gd name="connsiteY26" fmla="*/ 40005 h 54292"/>
                  <a:gd name="connsiteX27" fmla="*/ 26670 w 27622"/>
                  <a:gd name="connsiteY27" fmla="*/ 40005 h 54292"/>
                  <a:gd name="connsiteX28" fmla="*/ 26670 w 27622"/>
                  <a:gd name="connsiteY28" fmla="*/ 40957 h 54292"/>
                  <a:gd name="connsiteX29" fmla="*/ 25717 w 27622"/>
                  <a:gd name="connsiteY29" fmla="*/ 41910 h 54292"/>
                  <a:gd name="connsiteX30" fmla="*/ 26670 w 27622"/>
                  <a:gd name="connsiteY30" fmla="*/ 43815 h 54292"/>
                  <a:gd name="connsiteX31" fmla="*/ 25717 w 27622"/>
                  <a:gd name="connsiteY31" fmla="*/ 44767 h 54292"/>
                  <a:gd name="connsiteX32" fmla="*/ 25717 w 27622"/>
                  <a:gd name="connsiteY32" fmla="*/ 45720 h 54292"/>
                  <a:gd name="connsiteX33" fmla="*/ 24765 w 27622"/>
                  <a:gd name="connsiteY33" fmla="*/ 46672 h 54292"/>
                  <a:gd name="connsiteX34" fmla="*/ 24765 w 27622"/>
                  <a:gd name="connsiteY34" fmla="*/ 47625 h 54292"/>
                  <a:gd name="connsiteX35" fmla="*/ 23813 w 27622"/>
                  <a:gd name="connsiteY35" fmla="*/ 48577 h 54292"/>
                  <a:gd name="connsiteX36" fmla="*/ 23813 w 27622"/>
                  <a:gd name="connsiteY36" fmla="*/ 48577 h 54292"/>
                  <a:gd name="connsiteX37" fmla="*/ 23813 w 27622"/>
                  <a:gd name="connsiteY37" fmla="*/ 48577 h 54292"/>
                  <a:gd name="connsiteX38" fmla="*/ 23813 w 27622"/>
                  <a:gd name="connsiteY38" fmla="*/ 48577 h 54292"/>
                  <a:gd name="connsiteX39" fmla="*/ 23813 w 27622"/>
                  <a:gd name="connsiteY39" fmla="*/ 48577 h 54292"/>
                  <a:gd name="connsiteX40" fmla="*/ 23813 w 27622"/>
                  <a:gd name="connsiteY40" fmla="*/ 48577 h 54292"/>
                  <a:gd name="connsiteX41" fmla="*/ 23813 w 27622"/>
                  <a:gd name="connsiteY41" fmla="*/ 48577 h 54292"/>
                  <a:gd name="connsiteX42" fmla="*/ 23813 w 27622"/>
                  <a:gd name="connsiteY42" fmla="*/ 48577 h 54292"/>
                  <a:gd name="connsiteX43" fmla="*/ 23813 w 27622"/>
                  <a:gd name="connsiteY43" fmla="*/ 48577 h 54292"/>
                  <a:gd name="connsiteX44" fmla="*/ 23813 w 27622"/>
                  <a:gd name="connsiteY44" fmla="*/ 48577 h 54292"/>
                  <a:gd name="connsiteX45" fmla="*/ 23813 w 27622"/>
                  <a:gd name="connsiteY45" fmla="*/ 48577 h 54292"/>
                  <a:gd name="connsiteX46" fmla="*/ 23813 w 27622"/>
                  <a:gd name="connsiteY46" fmla="*/ 48577 h 54292"/>
                  <a:gd name="connsiteX47" fmla="*/ 23813 w 27622"/>
                  <a:gd name="connsiteY47" fmla="*/ 48577 h 54292"/>
                  <a:gd name="connsiteX48" fmla="*/ 23813 w 27622"/>
                  <a:gd name="connsiteY48" fmla="*/ 48577 h 54292"/>
                  <a:gd name="connsiteX49" fmla="*/ 23813 w 27622"/>
                  <a:gd name="connsiteY49" fmla="*/ 48577 h 54292"/>
                  <a:gd name="connsiteX50" fmla="*/ 23813 w 27622"/>
                  <a:gd name="connsiteY50" fmla="*/ 48577 h 54292"/>
                  <a:gd name="connsiteX51" fmla="*/ 23813 w 27622"/>
                  <a:gd name="connsiteY51" fmla="*/ 48577 h 54292"/>
                  <a:gd name="connsiteX52" fmla="*/ 23813 w 27622"/>
                  <a:gd name="connsiteY52" fmla="*/ 48577 h 54292"/>
                  <a:gd name="connsiteX53" fmla="*/ 23813 w 27622"/>
                  <a:gd name="connsiteY53" fmla="*/ 48577 h 54292"/>
                  <a:gd name="connsiteX54" fmla="*/ 23813 w 27622"/>
                  <a:gd name="connsiteY54" fmla="*/ 48577 h 54292"/>
                  <a:gd name="connsiteX55" fmla="*/ 23813 w 27622"/>
                  <a:gd name="connsiteY55" fmla="*/ 48577 h 54292"/>
                  <a:gd name="connsiteX56" fmla="*/ 23813 w 27622"/>
                  <a:gd name="connsiteY56" fmla="*/ 48577 h 54292"/>
                  <a:gd name="connsiteX57" fmla="*/ 23813 w 27622"/>
                  <a:gd name="connsiteY57" fmla="*/ 48577 h 54292"/>
                  <a:gd name="connsiteX58" fmla="*/ 23813 w 27622"/>
                  <a:gd name="connsiteY58" fmla="*/ 48577 h 54292"/>
                  <a:gd name="connsiteX59" fmla="*/ 23813 w 27622"/>
                  <a:gd name="connsiteY59" fmla="*/ 48577 h 54292"/>
                  <a:gd name="connsiteX60" fmla="*/ 23813 w 27622"/>
                  <a:gd name="connsiteY60" fmla="*/ 48577 h 54292"/>
                  <a:gd name="connsiteX61" fmla="*/ 23813 w 27622"/>
                  <a:gd name="connsiteY61" fmla="*/ 48577 h 54292"/>
                  <a:gd name="connsiteX62" fmla="*/ 23813 w 27622"/>
                  <a:gd name="connsiteY62" fmla="*/ 48577 h 54292"/>
                  <a:gd name="connsiteX63" fmla="*/ 23813 w 27622"/>
                  <a:gd name="connsiteY63" fmla="*/ 48577 h 54292"/>
                  <a:gd name="connsiteX64" fmla="*/ 23813 w 27622"/>
                  <a:gd name="connsiteY64" fmla="*/ 48577 h 54292"/>
                  <a:gd name="connsiteX65" fmla="*/ 23813 w 27622"/>
                  <a:gd name="connsiteY65" fmla="*/ 48577 h 54292"/>
                  <a:gd name="connsiteX66" fmla="*/ 23813 w 27622"/>
                  <a:gd name="connsiteY66" fmla="*/ 48577 h 54292"/>
                  <a:gd name="connsiteX67" fmla="*/ 23813 w 27622"/>
                  <a:gd name="connsiteY67" fmla="*/ 48577 h 54292"/>
                  <a:gd name="connsiteX68" fmla="*/ 23813 w 27622"/>
                  <a:gd name="connsiteY68" fmla="*/ 48577 h 54292"/>
                  <a:gd name="connsiteX69" fmla="*/ 23813 w 27622"/>
                  <a:gd name="connsiteY69" fmla="*/ 48577 h 54292"/>
                  <a:gd name="connsiteX70" fmla="*/ 23813 w 27622"/>
                  <a:gd name="connsiteY70" fmla="*/ 48577 h 54292"/>
                  <a:gd name="connsiteX71" fmla="*/ 23813 w 27622"/>
                  <a:gd name="connsiteY71" fmla="*/ 48577 h 54292"/>
                  <a:gd name="connsiteX72" fmla="*/ 23813 w 27622"/>
                  <a:gd name="connsiteY72" fmla="*/ 48577 h 54292"/>
                  <a:gd name="connsiteX73" fmla="*/ 23813 w 27622"/>
                  <a:gd name="connsiteY73" fmla="*/ 48577 h 54292"/>
                  <a:gd name="connsiteX74" fmla="*/ 23813 w 27622"/>
                  <a:gd name="connsiteY74" fmla="*/ 48577 h 54292"/>
                  <a:gd name="connsiteX75" fmla="*/ 23813 w 27622"/>
                  <a:gd name="connsiteY75" fmla="*/ 48577 h 54292"/>
                  <a:gd name="connsiteX76" fmla="*/ 23813 w 27622"/>
                  <a:gd name="connsiteY76" fmla="*/ 48577 h 54292"/>
                  <a:gd name="connsiteX77" fmla="*/ 23813 w 27622"/>
                  <a:gd name="connsiteY77" fmla="*/ 48577 h 54292"/>
                  <a:gd name="connsiteX78" fmla="*/ 23813 w 27622"/>
                  <a:gd name="connsiteY78" fmla="*/ 48577 h 54292"/>
                  <a:gd name="connsiteX79" fmla="*/ 23813 w 27622"/>
                  <a:gd name="connsiteY79" fmla="*/ 48577 h 54292"/>
                  <a:gd name="connsiteX80" fmla="*/ 23813 w 27622"/>
                  <a:gd name="connsiteY80" fmla="*/ 48577 h 54292"/>
                  <a:gd name="connsiteX81" fmla="*/ 23813 w 27622"/>
                  <a:gd name="connsiteY81" fmla="*/ 48577 h 54292"/>
                  <a:gd name="connsiteX82" fmla="*/ 23813 w 27622"/>
                  <a:gd name="connsiteY82" fmla="*/ 48577 h 54292"/>
                  <a:gd name="connsiteX83" fmla="*/ 23813 w 27622"/>
                  <a:gd name="connsiteY83" fmla="*/ 48577 h 54292"/>
                  <a:gd name="connsiteX84" fmla="*/ 23813 w 27622"/>
                  <a:gd name="connsiteY84" fmla="*/ 48577 h 54292"/>
                  <a:gd name="connsiteX85" fmla="*/ 23813 w 27622"/>
                  <a:gd name="connsiteY85" fmla="*/ 48577 h 54292"/>
                  <a:gd name="connsiteX86" fmla="*/ 23813 w 27622"/>
                  <a:gd name="connsiteY86" fmla="*/ 48577 h 54292"/>
                  <a:gd name="connsiteX87" fmla="*/ 23813 w 27622"/>
                  <a:gd name="connsiteY87" fmla="*/ 48577 h 54292"/>
                  <a:gd name="connsiteX88" fmla="*/ 23813 w 27622"/>
                  <a:gd name="connsiteY88" fmla="*/ 48577 h 54292"/>
                  <a:gd name="connsiteX89" fmla="*/ 23813 w 27622"/>
                  <a:gd name="connsiteY89" fmla="*/ 48577 h 54292"/>
                  <a:gd name="connsiteX90" fmla="*/ 23813 w 27622"/>
                  <a:gd name="connsiteY90" fmla="*/ 48577 h 54292"/>
                  <a:gd name="connsiteX91" fmla="*/ 23813 w 27622"/>
                  <a:gd name="connsiteY91" fmla="*/ 48577 h 54292"/>
                  <a:gd name="connsiteX92" fmla="*/ 23813 w 27622"/>
                  <a:gd name="connsiteY92" fmla="*/ 48577 h 54292"/>
                  <a:gd name="connsiteX93" fmla="*/ 23813 w 27622"/>
                  <a:gd name="connsiteY93" fmla="*/ 48577 h 54292"/>
                  <a:gd name="connsiteX94" fmla="*/ 23813 w 27622"/>
                  <a:gd name="connsiteY94" fmla="*/ 48577 h 54292"/>
                  <a:gd name="connsiteX95" fmla="*/ 23813 w 27622"/>
                  <a:gd name="connsiteY95" fmla="*/ 48577 h 54292"/>
                  <a:gd name="connsiteX96" fmla="*/ 23813 w 27622"/>
                  <a:gd name="connsiteY96" fmla="*/ 48577 h 54292"/>
                  <a:gd name="connsiteX97" fmla="*/ 23813 w 27622"/>
                  <a:gd name="connsiteY97" fmla="*/ 48577 h 54292"/>
                  <a:gd name="connsiteX98" fmla="*/ 23813 w 27622"/>
                  <a:gd name="connsiteY98" fmla="*/ 48577 h 54292"/>
                  <a:gd name="connsiteX99" fmla="*/ 23813 w 27622"/>
                  <a:gd name="connsiteY99" fmla="*/ 48577 h 54292"/>
                  <a:gd name="connsiteX100" fmla="*/ 23813 w 27622"/>
                  <a:gd name="connsiteY100" fmla="*/ 48577 h 54292"/>
                  <a:gd name="connsiteX101" fmla="*/ 23813 w 27622"/>
                  <a:gd name="connsiteY101" fmla="*/ 48577 h 54292"/>
                  <a:gd name="connsiteX102" fmla="*/ 23813 w 27622"/>
                  <a:gd name="connsiteY102" fmla="*/ 48577 h 54292"/>
                  <a:gd name="connsiteX103" fmla="*/ 23813 w 27622"/>
                  <a:gd name="connsiteY103" fmla="*/ 48577 h 54292"/>
                  <a:gd name="connsiteX104" fmla="*/ 23813 w 27622"/>
                  <a:gd name="connsiteY104" fmla="*/ 48577 h 54292"/>
                  <a:gd name="connsiteX105" fmla="*/ 23813 w 27622"/>
                  <a:gd name="connsiteY105" fmla="*/ 48577 h 54292"/>
                  <a:gd name="connsiteX106" fmla="*/ 23813 w 27622"/>
                  <a:gd name="connsiteY106" fmla="*/ 48577 h 54292"/>
                  <a:gd name="connsiteX107" fmla="*/ 23813 w 27622"/>
                  <a:gd name="connsiteY107" fmla="*/ 48577 h 54292"/>
                  <a:gd name="connsiteX108" fmla="*/ 23813 w 27622"/>
                  <a:gd name="connsiteY108" fmla="*/ 48577 h 54292"/>
                  <a:gd name="connsiteX109" fmla="*/ 23813 w 27622"/>
                  <a:gd name="connsiteY109" fmla="*/ 48577 h 54292"/>
                  <a:gd name="connsiteX110" fmla="*/ 23813 w 27622"/>
                  <a:gd name="connsiteY110" fmla="*/ 48577 h 54292"/>
                  <a:gd name="connsiteX111" fmla="*/ 23813 w 27622"/>
                  <a:gd name="connsiteY111" fmla="*/ 48577 h 54292"/>
                  <a:gd name="connsiteX112" fmla="*/ 23813 w 27622"/>
                  <a:gd name="connsiteY112" fmla="*/ 48577 h 54292"/>
                  <a:gd name="connsiteX113" fmla="*/ 23813 w 27622"/>
                  <a:gd name="connsiteY113" fmla="*/ 48577 h 54292"/>
                  <a:gd name="connsiteX114" fmla="*/ 23813 w 27622"/>
                  <a:gd name="connsiteY114" fmla="*/ 48577 h 54292"/>
                  <a:gd name="connsiteX115" fmla="*/ 23813 w 27622"/>
                  <a:gd name="connsiteY115" fmla="*/ 48577 h 54292"/>
                  <a:gd name="connsiteX116" fmla="*/ 23813 w 27622"/>
                  <a:gd name="connsiteY116" fmla="*/ 48577 h 54292"/>
                  <a:gd name="connsiteX117" fmla="*/ 23813 w 27622"/>
                  <a:gd name="connsiteY117" fmla="*/ 48577 h 54292"/>
                  <a:gd name="connsiteX118" fmla="*/ 23813 w 27622"/>
                  <a:gd name="connsiteY118" fmla="*/ 48577 h 54292"/>
                  <a:gd name="connsiteX119" fmla="*/ 23813 w 27622"/>
                  <a:gd name="connsiteY119" fmla="*/ 48577 h 54292"/>
                  <a:gd name="connsiteX120" fmla="*/ 22860 w 27622"/>
                  <a:gd name="connsiteY120" fmla="*/ 49530 h 54292"/>
                  <a:gd name="connsiteX121" fmla="*/ 22860 w 27622"/>
                  <a:gd name="connsiteY121" fmla="*/ 49530 h 54292"/>
                  <a:gd name="connsiteX122" fmla="*/ 21907 w 27622"/>
                  <a:gd name="connsiteY122" fmla="*/ 50482 h 54292"/>
                  <a:gd name="connsiteX123" fmla="*/ 21907 w 27622"/>
                  <a:gd name="connsiteY123" fmla="*/ 50482 h 54292"/>
                  <a:gd name="connsiteX124" fmla="*/ 20003 w 27622"/>
                  <a:gd name="connsiteY124" fmla="*/ 52388 h 54292"/>
                  <a:gd name="connsiteX125" fmla="*/ 20003 w 27622"/>
                  <a:gd name="connsiteY125" fmla="*/ 52388 h 54292"/>
                  <a:gd name="connsiteX126" fmla="*/ 18097 w 27622"/>
                  <a:gd name="connsiteY126" fmla="*/ 53340 h 54292"/>
                  <a:gd name="connsiteX127" fmla="*/ 18097 w 27622"/>
                  <a:gd name="connsiteY127" fmla="*/ 53340 h 54292"/>
                  <a:gd name="connsiteX128" fmla="*/ 17145 w 27622"/>
                  <a:gd name="connsiteY128" fmla="*/ 54292 h 54292"/>
                  <a:gd name="connsiteX129" fmla="*/ 16192 w 27622"/>
                  <a:gd name="connsiteY129" fmla="*/ 53340 h 54292"/>
                  <a:gd name="connsiteX130" fmla="*/ 11430 w 27622"/>
                  <a:gd name="connsiteY130" fmla="*/ 54292 h 54292"/>
                  <a:gd name="connsiteX131" fmla="*/ 1905 w 27622"/>
                  <a:gd name="connsiteY131" fmla="*/ 47625 h 54292"/>
                  <a:gd name="connsiteX132" fmla="*/ 1905 w 27622"/>
                  <a:gd name="connsiteY132" fmla="*/ 47625 h 54292"/>
                  <a:gd name="connsiteX133" fmla="*/ 1905 w 27622"/>
                  <a:gd name="connsiteY133" fmla="*/ 47625 h 54292"/>
                  <a:gd name="connsiteX134" fmla="*/ 953 w 27622"/>
                  <a:gd name="connsiteY134" fmla="*/ 43815 h 54292"/>
                  <a:gd name="connsiteX135" fmla="*/ 1905 w 27622"/>
                  <a:gd name="connsiteY135" fmla="*/ 42863 h 54292"/>
                  <a:gd name="connsiteX136" fmla="*/ 1905 w 27622"/>
                  <a:gd name="connsiteY136" fmla="*/ 42863 h 54292"/>
                  <a:gd name="connsiteX137" fmla="*/ 1905 w 27622"/>
                  <a:gd name="connsiteY137" fmla="*/ 41910 h 54292"/>
                  <a:gd name="connsiteX138" fmla="*/ 953 w 27622"/>
                  <a:gd name="connsiteY138" fmla="*/ 40005 h 54292"/>
                  <a:gd name="connsiteX139" fmla="*/ 1905 w 27622"/>
                  <a:gd name="connsiteY139" fmla="*/ 38100 h 54292"/>
                  <a:gd name="connsiteX140" fmla="*/ 1905 w 27622"/>
                  <a:gd name="connsiteY140" fmla="*/ 38100 h 54292"/>
                  <a:gd name="connsiteX141" fmla="*/ 0 w 27622"/>
                  <a:gd name="connsiteY141" fmla="*/ 36195 h 54292"/>
                  <a:gd name="connsiteX142" fmla="*/ 1905 w 27622"/>
                  <a:gd name="connsiteY142" fmla="*/ 34290 h 54292"/>
                  <a:gd name="connsiteX143" fmla="*/ 2857 w 27622"/>
                  <a:gd name="connsiteY143" fmla="*/ 34290 h 54292"/>
                  <a:gd name="connsiteX144" fmla="*/ 3810 w 27622"/>
                  <a:gd name="connsiteY144" fmla="*/ 34290 h 54292"/>
                  <a:gd name="connsiteX145" fmla="*/ 3810 w 27622"/>
                  <a:gd name="connsiteY145" fmla="*/ 33338 h 54292"/>
                  <a:gd name="connsiteX146" fmla="*/ 2857 w 27622"/>
                  <a:gd name="connsiteY146" fmla="*/ 31432 h 54292"/>
                  <a:gd name="connsiteX147" fmla="*/ 4763 w 27622"/>
                  <a:gd name="connsiteY147" fmla="*/ 29527 h 54292"/>
                  <a:gd name="connsiteX148" fmla="*/ 4763 w 27622"/>
                  <a:gd name="connsiteY148" fmla="*/ 28575 h 54292"/>
                  <a:gd name="connsiteX149" fmla="*/ 3810 w 27622"/>
                  <a:gd name="connsiteY149" fmla="*/ 26670 h 54292"/>
                  <a:gd name="connsiteX150" fmla="*/ 5715 w 27622"/>
                  <a:gd name="connsiteY150" fmla="*/ 24765 h 54292"/>
                  <a:gd name="connsiteX151" fmla="*/ 6667 w 27622"/>
                  <a:gd name="connsiteY151" fmla="*/ 20002 h 54292"/>
                  <a:gd name="connsiteX152" fmla="*/ 5715 w 27622"/>
                  <a:gd name="connsiteY152" fmla="*/ 18097 h 54292"/>
                  <a:gd name="connsiteX153" fmla="*/ 7620 w 27622"/>
                  <a:gd name="connsiteY153" fmla="*/ 16192 h 54292"/>
                  <a:gd name="connsiteX154" fmla="*/ 7620 w 27622"/>
                  <a:gd name="connsiteY154" fmla="*/ 16192 h 54292"/>
                  <a:gd name="connsiteX155" fmla="*/ 7620 w 27622"/>
                  <a:gd name="connsiteY155" fmla="*/ 15240 h 54292"/>
                  <a:gd name="connsiteX156" fmla="*/ 8572 w 27622"/>
                  <a:gd name="connsiteY156" fmla="*/ 9525 h 54292"/>
                  <a:gd name="connsiteX157" fmla="*/ 13335 w 27622"/>
                  <a:gd name="connsiteY157" fmla="*/ 3810 h 54292"/>
                  <a:gd name="connsiteX158" fmla="*/ 18097 w 27622"/>
                  <a:gd name="connsiteY158" fmla="*/ 0 h 54292"/>
                  <a:gd name="connsiteX159" fmla="*/ 20003 w 27622"/>
                  <a:gd name="connsiteY159" fmla="*/ 6667 h 5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</a:cxnLst>
                <a:rect l="l" t="t" r="r" b="b"/>
                <a:pathLst>
                  <a:path w="27622" h="54292">
                    <a:moveTo>
                      <a:pt x="20003" y="6667"/>
                    </a:moveTo>
                    <a:cubicBezTo>
                      <a:pt x="20003" y="6667"/>
                      <a:pt x="20003" y="6667"/>
                      <a:pt x="20003" y="6667"/>
                    </a:cubicBezTo>
                    <a:cubicBezTo>
                      <a:pt x="20003" y="7620"/>
                      <a:pt x="20003" y="7620"/>
                      <a:pt x="20003" y="7620"/>
                    </a:cubicBezTo>
                    <a:lnTo>
                      <a:pt x="20003" y="7620"/>
                    </a:lnTo>
                    <a:cubicBezTo>
                      <a:pt x="20955" y="7620"/>
                      <a:pt x="20955" y="8572"/>
                      <a:pt x="20955" y="9525"/>
                    </a:cubicBezTo>
                    <a:cubicBezTo>
                      <a:pt x="20955" y="9525"/>
                      <a:pt x="20955" y="10477"/>
                      <a:pt x="20955" y="10477"/>
                    </a:cubicBezTo>
                    <a:lnTo>
                      <a:pt x="20955" y="10477"/>
                    </a:lnTo>
                    <a:cubicBezTo>
                      <a:pt x="21907" y="10477"/>
                      <a:pt x="22860" y="11430"/>
                      <a:pt x="22860" y="13335"/>
                    </a:cubicBezTo>
                    <a:cubicBezTo>
                      <a:pt x="22860" y="13335"/>
                      <a:pt x="22860" y="14288"/>
                      <a:pt x="22860" y="14288"/>
                    </a:cubicBezTo>
                    <a:cubicBezTo>
                      <a:pt x="23813" y="14288"/>
                      <a:pt x="23813" y="15240"/>
                      <a:pt x="23813" y="16192"/>
                    </a:cubicBezTo>
                    <a:cubicBezTo>
                      <a:pt x="24765" y="16192"/>
                      <a:pt x="25717" y="17145"/>
                      <a:pt x="25717" y="19050"/>
                    </a:cubicBezTo>
                    <a:cubicBezTo>
                      <a:pt x="25717" y="20002"/>
                      <a:pt x="25717" y="20002"/>
                      <a:pt x="24765" y="20955"/>
                    </a:cubicBezTo>
                    <a:cubicBezTo>
                      <a:pt x="24765" y="20955"/>
                      <a:pt x="24765" y="21907"/>
                      <a:pt x="24765" y="22860"/>
                    </a:cubicBezTo>
                    <a:cubicBezTo>
                      <a:pt x="24765" y="23813"/>
                      <a:pt x="24765" y="23813"/>
                      <a:pt x="23813" y="23813"/>
                    </a:cubicBezTo>
                    <a:lnTo>
                      <a:pt x="23813" y="23813"/>
                    </a:lnTo>
                    <a:cubicBezTo>
                      <a:pt x="24765" y="23813"/>
                      <a:pt x="24765" y="24765"/>
                      <a:pt x="24765" y="25717"/>
                    </a:cubicBezTo>
                    <a:cubicBezTo>
                      <a:pt x="24765" y="25717"/>
                      <a:pt x="24765" y="26670"/>
                      <a:pt x="24765" y="26670"/>
                    </a:cubicBezTo>
                    <a:cubicBezTo>
                      <a:pt x="24765" y="26670"/>
                      <a:pt x="25717" y="27622"/>
                      <a:pt x="25717" y="28575"/>
                    </a:cubicBezTo>
                    <a:cubicBezTo>
                      <a:pt x="25717" y="28575"/>
                      <a:pt x="25717" y="29527"/>
                      <a:pt x="25717" y="29527"/>
                    </a:cubicBezTo>
                    <a:cubicBezTo>
                      <a:pt x="25717" y="29527"/>
                      <a:pt x="26670" y="30480"/>
                      <a:pt x="26670" y="31432"/>
                    </a:cubicBezTo>
                    <a:cubicBezTo>
                      <a:pt x="26670" y="31432"/>
                      <a:pt x="26670" y="32385"/>
                      <a:pt x="26670" y="32385"/>
                    </a:cubicBezTo>
                    <a:cubicBezTo>
                      <a:pt x="26670" y="32385"/>
                      <a:pt x="27622" y="33338"/>
                      <a:pt x="27622" y="34290"/>
                    </a:cubicBezTo>
                    <a:cubicBezTo>
                      <a:pt x="27622" y="35242"/>
                      <a:pt x="27622" y="35242"/>
                      <a:pt x="26670" y="35242"/>
                    </a:cubicBezTo>
                    <a:lnTo>
                      <a:pt x="26670" y="35242"/>
                    </a:lnTo>
                    <a:cubicBezTo>
                      <a:pt x="26670" y="35242"/>
                      <a:pt x="27622" y="36195"/>
                      <a:pt x="26670" y="37147"/>
                    </a:cubicBezTo>
                    <a:cubicBezTo>
                      <a:pt x="26670" y="37147"/>
                      <a:pt x="26670" y="37147"/>
                      <a:pt x="26670" y="38100"/>
                    </a:cubicBezTo>
                    <a:cubicBezTo>
                      <a:pt x="26670" y="38100"/>
                      <a:pt x="26670" y="39052"/>
                      <a:pt x="26670" y="40005"/>
                    </a:cubicBezTo>
                    <a:cubicBezTo>
                      <a:pt x="26670" y="40005"/>
                      <a:pt x="26670" y="40005"/>
                      <a:pt x="26670" y="40005"/>
                    </a:cubicBezTo>
                    <a:cubicBezTo>
                      <a:pt x="26670" y="40005"/>
                      <a:pt x="26670" y="40957"/>
                      <a:pt x="26670" y="40957"/>
                    </a:cubicBezTo>
                    <a:cubicBezTo>
                      <a:pt x="26670" y="40957"/>
                      <a:pt x="26670" y="41910"/>
                      <a:pt x="25717" y="41910"/>
                    </a:cubicBezTo>
                    <a:cubicBezTo>
                      <a:pt x="26670" y="41910"/>
                      <a:pt x="26670" y="42863"/>
                      <a:pt x="26670" y="43815"/>
                    </a:cubicBezTo>
                    <a:cubicBezTo>
                      <a:pt x="26670" y="44767"/>
                      <a:pt x="25717" y="44767"/>
                      <a:pt x="25717" y="44767"/>
                    </a:cubicBezTo>
                    <a:cubicBezTo>
                      <a:pt x="25717" y="44767"/>
                      <a:pt x="25717" y="45720"/>
                      <a:pt x="25717" y="45720"/>
                    </a:cubicBezTo>
                    <a:cubicBezTo>
                      <a:pt x="25717" y="45720"/>
                      <a:pt x="25717" y="46672"/>
                      <a:pt x="24765" y="46672"/>
                    </a:cubicBezTo>
                    <a:cubicBezTo>
                      <a:pt x="24765" y="46672"/>
                      <a:pt x="24765" y="47625"/>
                      <a:pt x="24765" y="47625"/>
                    </a:cubicBezTo>
                    <a:cubicBezTo>
                      <a:pt x="24765" y="48577"/>
                      <a:pt x="24765" y="48577"/>
                      <a:pt x="23813" y="48577"/>
                    </a:cubicBez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cubicBezTo>
                      <a:pt x="23813" y="49530"/>
                      <a:pt x="23813" y="49530"/>
                      <a:pt x="22860" y="49530"/>
                    </a:cubicBezTo>
                    <a:cubicBezTo>
                      <a:pt x="22860" y="49530"/>
                      <a:pt x="22860" y="49530"/>
                      <a:pt x="22860" y="49530"/>
                    </a:cubicBezTo>
                    <a:cubicBezTo>
                      <a:pt x="22860" y="50482"/>
                      <a:pt x="22860" y="50482"/>
                      <a:pt x="21907" y="50482"/>
                    </a:cubicBezTo>
                    <a:cubicBezTo>
                      <a:pt x="21907" y="50482"/>
                      <a:pt x="21907" y="50482"/>
                      <a:pt x="21907" y="50482"/>
                    </a:cubicBezTo>
                    <a:cubicBezTo>
                      <a:pt x="21907" y="51435"/>
                      <a:pt x="20955" y="52388"/>
                      <a:pt x="20003" y="52388"/>
                    </a:cubicBezTo>
                    <a:lnTo>
                      <a:pt x="20003" y="52388"/>
                    </a:lnTo>
                    <a:cubicBezTo>
                      <a:pt x="20003" y="53340"/>
                      <a:pt x="19050" y="54292"/>
                      <a:pt x="18097" y="53340"/>
                    </a:cubicBezTo>
                    <a:cubicBezTo>
                      <a:pt x="18097" y="53340"/>
                      <a:pt x="18097" y="53340"/>
                      <a:pt x="18097" y="53340"/>
                    </a:cubicBezTo>
                    <a:cubicBezTo>
                      <a:pt x="18097" y="54292"/>
                      <a:pt x="17145" y="54292"/>
                      <a:pt x="17145" y="54292"/>
                    </a:cubicBezTo>
                    <a:cubicBezTo>
                      <a:pt x="17145" y="54292"/>
                      <a:pt x="16192" y="54292"/>
                      <a:pt x="16192" y="53340"/>
                    </a:cubicBezTo>
                    <a:cubicBezTo>
                      <a:pt x="14288" y="54292"/>
                      <a:pt x="13335" y="54292"/>
                      <a:pt x="11430" y="54292"/>
                    </a:cubicBezTo>
                    <a:cubicBezTo>
                      <a:pt x="6667" y="53340"/>
                      <a:pt x="3810" y="51435"/>
                      <a:pt x="1905" y="47625"/>
                    </a:cubicBezTo>
                    <a:lnTo>
                      <a:pt x="1905" y="47625"/>
                    </a:lnTo>
                    <a:lnTo>
                      <a:pt x="1905" y="47625"/>
                    </a:lnTo>
                    <a:cubicBezTo>
                      <a:pt x="1905" y="46672"/>
                      <a:pt x="953" y="45720"/>
                      <a:pt x="953" y="43815"/>
                    </a:cubicBezTo>
                    <a:cubicBezTo>
                      <a:pt x="953" y="43815"/>
                      <a:pt x="1905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lnTo>
                      <a:pt x="1905" y="41910"/>
                    </a:lnTo>
                    <a:cubicBezTo>
                      <a:pt x="1905" y="41910"/>
                      <a:pt x="953" y="40957"/>
                      <a:pt x="953" y="40005"/>
                    </a:cubicBezTo>
                    <a:cubicBezTo>
                      <a:pt x="953" y="39052"/>
                      <a:pt x="953" y="38100"/>
                      <a:pt x="1905" y="38100"/>
                    </a:cubicBezTo>
                    <a:lnTo>
                      <a:pt x="1905" y="38100"/>
                    </a:lnTo>
                    <a:cubicBezTo>
                      <a:pt x="953" y="38100"/>
                      <a:pt x="0" y="37147"/>
                      <a:pt x="0" y="36195"/>
                    </a:cubicBezTo>
                    <a:cubicBezTo>
                      <a:pt x="0" y="35242"/>
                      <a:pt x="953" y="34290"/>
                      <a:pt x="1905" y="34290"/>
                    </a:cubicBezTo>
                    <a:cubicBezTo>
                      <a:pt x="1905" y="34290"/>
                      <a:pt x="1905" y="34290"/>
                      <a:pt x="2857" y="34290"/>
                    </a:cubicBezTo>
                    <a:cubicBezTo>
                      <a:pt x="2857" y="34290"/>
                      <a:pt x="2857" y="34290"/>
                      <a:pt x="3810" y="34290"/>
                    </a:cubicBezTo>
                    <a:lnTo>
                      <a:pt x="3810" y="33338"/>
                    </a:lnTo>
                    <a:cubicBezTo>
                      <a:pt x="2857" y="33338"/>
                      <a:pt x="2857" y="32385"/>
                      <a:pt x="2857" y="31432"/>
                    </a:cubicBezTo>
                    <a:cubicBezTo>
                      <a:pt x="2857" y="30480"/>
                      <a:pt x="3810" y="29527"/>
                      <a:pt x="4763" y="29527"/>
                    </a:cubicBezTo>
                    <a:lnTo>
                      <a:pt x="4763" y="28575"/>
                    </a:lnTo>
                    <a:cubicBezTo>
                      <a:pt x="4763" y="28575"/>
                      <a:pt x="3810" y="27622"/>
                      <a:pt x="3810" y="26670"/>
                    </a:cubicBezTo>
                    <a:cubicBezTo>
                      <a:pt x="3810" y="25717"/>
                      <a:pt x="4763" y="24765"/>
                      <a:pt x="5715" y="24765"/>
                    </a:cubicBezTo>
                    <a:cubicBezTo>
                      <a:pt x="5715" y="22860"/>
                      <a:pt x="6667" y="21907"/>
                      <a:pt x="6667" y="20002"/>
                    </a:cubicBezTo>
                    <a:cubicBezTo>
                      <a:pt x="5715" y="20002"/>
                      <a:pt x="5715" y="19050"/>
                      <a:pt x="5715" y="18097"/>
                    </a:cubicBezTo>
                    <a:cubicBezTo>
                      <a:pt x="5715" y="17145"/>
                      <a:pt x="6667" y="16192"/>
                      <a:pt x="7620" y="16192"/>
                    </a:cubicBezTo>
                    <a:lnTo>
                      <a:pt x="7620" y="16192"/>
                    </a:lnTo>
                    <a:lnTo>
                      <a:pt x="7620" y="15240"/>
                    </a:lnTo>
                    <a:cubicBezTo>
                      <a:pt x="7620" y="13335"/>
                      <a:pt x="7620" y="11430"/>
                      <a:pt x="8572" y="9525"/>
                    </a:cubicBezTo>
                    <a:cubicBezTo>
                      <a:pt x="9525" y="6667"/>
                      <a:pt x="11430" y="4763"/>
                      <a:pt x="13335" y="3810"/>
                    </a:cubicBezTo>
                    <a:cubicBezTo>
                      <a:pt x="15240" y="952"/>
                      <a:pt x="16192" y="0"/>
                      <a:pt x="18097" y="0"/>
                    </a:cubicBezTo>
                    <a:cubicBezTo>
                      <a:pt x="19050" y="5715"/>
                      <a:pt x="19050" y="6667"/>
                      <a:pt x="20003" y="6667"/>
                    </a:cubicBezTo>
                    <a:close/>
                  </a:path>
                </a:pathLst>
              </a:custGeom>
              <a:solidFill>
                <a:srgbClr val="76B84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540" name="Graphic 801">
              <a:extLst>
                <a:ext uri="{FF2B5EF4-FFF2-40B4-BE49-F238E27FC236}">
                  <a16:creationId xmlns:a16="http://schemas.microsoft.com/office/drawing/2014/main" id="{B49D5839-A045-4B51-BF98-C8FF22CEDDC9}"/>
                </a:ext>
              </a:extLst>
            </p:cNvPr>
            <p:cNvGrpSpPr/>
            <p:nvPr/>
          </p:nvGrpSpPr>
          <p:grpSpPr>
            <a:xfrm>
              <a:off x="6597014" y="3399472"/>
              <a:ext cx="49529" cy="94297"/>
              <a:chOff x="6597014" y="3399472"/>
              <a:chExt cx="49529" cy="94297"/>
            </a:xfrm>
            <a:solidFill>
              <a:schemeClr val="accent1"/>
            </a:solidFill>
          </p:grpSpPr>
          <p:sp>
            <p:nvSpPr>
              <p:cNvPr id="563" name="Freeform: Shape 562">
                <a:extLst>
                  <a:ext uri="{FF2B5EF4-FFF2-40B4-BE49-F238E27FC236}">
                    <a16:creationId xmlns:a16="http://schemas.microsoft.com/office/drawing/2014/main" id="{B41EC132-9606-4348-BE77-88F3ED1AD2D2}"/>
                  </a:ext>
                </a:extLst>
              </p:cNvPr>
              <p:cNvSpPr/>
              <p:nvPr/>
            </p:nvSpPr>
            <p:spPr>
              <a:xfrm>
                <a:off x="6602729" y="3472815"/>
                <a:ext cx="43815" cy="20954"/>
              </a:xfrm>
              <a:custGeom>
                <a:avLst/>
                <a:gdLst>
                  <a:gd name="connsiteX0" fmla="*/ 43815 w 43815"/>
                  <a:gd name="connsiteY0" fmla="*/ 10477 h 20954"/>
                  <a:gd name="connsiteX1" fmla="*/ 21908 w 43815"/>
                  <a:gd name="connsiteY1" fmla="*/ 20955 h 20954"/>
                  <a:gd name="connsiteX2" fmla="*/ 0 w 43815"/>
                  <a:gd name="connsiteY2" fmla="*/ 10477 h 20954"/>
                  <a:gd name="connsiteX3" fmla="*/ 21908 w 43815"/>
                  <a:gd name="connsiteY3" fmla="*/ 0 h 20954"/>
                  <a:gd name="connsiteX4" fmla="*/ 43815 w 43815"/>
                  <a:gd name="connsiteY4" fmla="*/ 10477 h 209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3815" h="20954">
                    <a:moveTo>
                      <a:pt x="43815" y="10477"/>
                    </a:moveTo>
                    <a:cubicBezTo>
                      <a:pt x="43815" y="16264"/>
                      <a:pt x="34006" y="20955"/>
                      <a:pt x="21908" y="20955"/>
                    </a:cubicBezTo>
                    <a:cubicBezTo>
                      <a:pt x="9808" y="20955"/>
                      <a:pt x="0" y="16264"/>
                      <a:pt x="0" y="10477"/>
                    </a:cubicBezTo>
                    <a:cubicBezTo>
                      <a:pt x="0" y="4691"/>
                      <a:pt x="9809" y="0"/>
                      <a:pt x="21908" y="0"/>
                    </a:cubicBezTo>
                    <a:cubicBezTo>
                      <a:pt x="34007" y="0"/>
                      <a:pt x="43815" y="4691"/>
                      <a:pt x="43815" y="10477"/>
                    </a:cubicBezTo>
                    <a:close/>
                  </a:path>
                </a:pathLst>
              </a:custGeom>
              <a:solidFill>
                <a:srgbClr val="618D3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64" name="Freeform: Shape 563">
                <a:extLst>
                  <a:ext uri="{FF2B5EF4-FFF2-40B4-BE49-F238E27FC236}">
                    <a16:creationId xmlns:a16="http://schemas.microsoft.com/office/drawing/2014/main" id="{6DC0C787-C952-4D11-B503-67F61C92009F}"/>
                  </a:ext>
                </a:extLst>
              </p:cNvPr>
              <p:cNvSpPr/>
              <p:nvPr/>
            </p:nvSpPr>
            <p:spPr>
              <a:xfrm>
                <a:off x="6597014" y="3405187"/>
                <a:ext cx="40004" cy="84772"/>
              </a:xfrm>
              <a:custGeom>
                <a:avLst/>
                <a:gdLst>
                  <a:gd name="connsiteX0" fmla="*/ 20955 w 40004"/>
                  <a:gd name="connsiteY0" fmla="*/ 0 h 84772"/>
                  <a:gd name="connsiteX1" fmla="*/ 22860 w 40004"/>
                  <a:gd name="connsiteY1" fmla="*/ 953 h 84772"/>
                  <a:gd name="connsiteX2" fmla="*/ 23813 w 40004"/>
                  <a:gd name="connsiteY2" fmla="*/ 0 h 84772"/>
                  <a:gd name="connsiteX3" fmla="*/ 24765 w 40004"/>
                  <a:gd name="connsiteY3" fmla="*/ 1905 h 84772"/>
                  <a:gd name="connsiteX4" fmla="*/ 24765 w 40004"/>
                  <a:gd name="connsiteY4" fmla="*/ 1905 h 84772"/>
                  <a:gd name="connsiteX5" fmla="*/ 25717 w 40004"/>
                  <a:gd name="connsiteY5" fmla="*/ 4763 h 84772"/>
                  <a:gd name="connsiteX6" fmla="*/ 25717 w 40004"/>
                  <a:gd name="connsiteY6" fmla="*/ 5715 h 84772"/>
                  <a:gd name="connsiteX7" fmla="*/ 25717 w 40004"/>
                  <a:gd name="connsiteY7" fmla="*/ 5715 h 84772"/>
                  <a:gd name="connsiteX8" fmla="*/ 26670 w 40004"/>
                  <a:gd name="connsiteY8" fmla="*/ 8572 h 84772"/>
                  <a:gd name="connsiteX9" fmla="*/ 26670 w 40004"/>
                  <a:gd name="connsiteY9" fmla="*/ 9525 h 84772"/>
                  <a:gd name="connsiteX10" fmla="*/ 26670 w 40004"/>
                  <a:gd name="connsiteY10" fmla="*/ 9525 h 84772"/>
                  <a:gd name="connsiteX11" fmla="*/ 29528 w 40004"/>
                  <a:gd name="connsiteY11" fmla="*/ 13335 h 84772"/>
                  <a:gd name="connsiteX12" fmla="*/ 29528 w 40004"/>
                  <a:gd name="connsiteY12" fmla="*/ 14288 h 84772"/>
                  <a:gd name="connsiteX13" fmla="*/ 31432 w 40004"/>
                  <a:gd name="connsiteY13" fmla="*/ 17145 h 84772"/>
                  <a:gd name="connsiteX14" fmla="*/ 34290 w 40004"/>
                  <a:gd name="connsiteY14" fmla="*/ 20955 h 84772"/>
                  <a:gd name="connsiteX15" fmla="*/ 33338 w 40004"/>
                  <a:gd name="connsiteY15" fmla="*/ 23813 h 84772"/>
                  <a:gd name="connsiteX16" fmla="*/ 34290 w 40004"/>
                  <a:gd name="connsiteY16" fmla="*/ 26670 h 84772"/>
                  <a:gd name="connsiteX17" fmla="*/ 33338 w 40004"/>
                  <a:gd name="connsiteY17" fmla="*/ 28575 h 84772"/>
                  <a:gd name="connsiteX18" fmla="*/ 33338 w 40004"/>
                  <a:gd name="connsiteY18" fmla="*/ 28575 h 84772"/>
                  <a:gd name="connsiteX19" fmla="*/ 35242 w 40004"/>
                  <a:gd name="connsiteY19" fmla="*/ 32385 h 84772"/>
                  <a:gd name="connsiteX20" fmla="*/ 35242 w 40004"/>
                  <a:gd name="connsiteY20" fmla="*/ 34290 h 84772"/>
                  <a:gd name="connsiteX21" fmla="*/ 36195 w 40004"/>
                  <a:gd name="connsiteY21" fmla="*/ 37147 h 84772"/>
                  <a:gd name="connsiteX22" fmla="*/ 36195 w 40004"/>
                  <a:gd name="connsiteY22" fmla="*/ 39053 h 84772"/>
                  <a:gd name="connsiteX23" fmla="*/ 37147 w 40004"/>
                  <a:gd name="connsiteY23" fmla="*/ 41910 h 84772"/>
                  <a:gd name="connsiteX24" fmla="*/ 37147 w 40004"/>
                  <a:gd name="connsiteY24" fmla="*/ 43815 h 84772"/>
                  <a:gd name="connsiteX25" fmla="*/ 38100 w 40004"/>
                  <a:gd name="connsiteY25" fmla="*/ 46672 h 84772"/>
                  <a:gd name="connsiteX26" fmla="*/ 37147 w 40004"/>
                  <a:gd name="connsiteY26" fmla="*/ 48578 h 84772"/>
                  <a:gd name="connsiteX27" fmla="*/ 37147 w 40004"/>
                  <a:gd name="connsiteY27" fmla="*/ 48578 h 84772"/>
                  <a:gd name="connsiteX28" fmla="*/ 38100 w 40004"/>
                  <a:gd name="connsiteY28" fmla="*/ 51435 h 84772"/>
                  <a:gd name="connsiteX29" fmla="*/ 38100 w 40004"/>
                  <a:gd name="connsiteY29" fmla="*/ 52388 h 84772"/>
                  <a:gd name="connsiteX30" fmla="*/ 39053 w 40004"/>
                  <a:gd name="connsiteY30" fmla="*/ 55245 h 84772"/>
                  <a:gd name="connsiteX31" fmla="*/ 39053 w 40004"/>
                  <a:gd name="connsiteY31" fmla="*/ 56197 h 84772"/>
                  <a:gd name="connsiteX32" fmla="*/ 39053 w 40004"/>
                  <a:gd name="connsiteY32" fmla="*/ 57150 h 84772"/>
                  <a:gd name="connsiteX33" fmla="*/ 38100 w 40004"/>
                  <a:gd name="connsiteY33" fmla="*/ 59055 h 84772"/>
                  <a:gd name="connsiteX34" fmla="*/ 40005 w 40004"/>
                  <a:gd name="connsiteY34" fmla="*/ 61913 h 84772"/>
                  <a:gd name="connsiteX35" fmla="*/ 38100 w 40004"/>
                  <a:gd name="connsiteY35" fmla="*/ 64770 h 84772"/>
                  <a:gd name="connsiteX36" fmla="*/ 38100 w 40004"/>
                  <a:gd name="connsiteY36" fmla="*/ 66675 h 84772"/>
                  <a:gd name="connsiteX37" fmla="*/ 37147 w 40004"/>
                  <a:gd name="connsiteY37" fmla="*/ 68580 h 84772"/>
                  <a:gd name="connsiteX38" fmla="*/ 38100 w 40004"/>
                  <a:gd name="connsiteY38" fmla="*/ 70485 h 84772"/>
                  <a:gd name="connsiteX39" fmla="*/ 37147 w 40004"/>
                  <a:gd name="connsiteY39" fmla="*/ 72390 h 84772"/>
                  <a:gd name="connsiteX40" fmla="*/ 37147 w 40004"/>
                  <a:gd name="connsiteY40" fmla="*/ 72390 h 84772"/>
                  <a:gd name="connsiteX41" fmla="*/ 37147 w 40004"/>
                  <a:gd name="connsiteY41" fmla="*/ 72390 h 84772"/>
                  <a:gd name="connsiteX42" fmla="*/ 37147 w 40004"/>
                  <a:gd name="connsiteY42" fmla="*/ 72390 h 84772"/>
                  <a:gd name="connsiteX43" fmla="*/ 37147 w 40004"/>
                  <a:gd name="connsiteY43" fmla="*/ 72390 h 84772"/>
                  <a:gd name="connsiteX44" fmla="*/ 37147 w 40004"/>
                  <a:gd name="connsiteY44" fmla="*/ 72390 h 84772"/>
                  <a:gd name="connsiteX45" fmla="*/ 37147 w 40004"/>
                  <a:gd name="connsiteY45" fmla="*/ 72390 h 84772"/>
                  <a:gd name="connsiteX46" fmla="*/ 37147 w 40004"/>
                  <a:gd name="connsiteY46" fmla="*/ 72390 h 84772"/>
                  <a:gd name="connsiteX47" fmla="*/ 37147 w 40004"/>
                  <a:gd name="connsiteY47" fmla="*/ 72390 h 84772"/>
                  <a:gd name="connsiteX48" fmla="*/ 37147 w 40004"/>
                  <a:gd name="connsiteY48" fmla="*/ 72390 h 84772"/>
                  <a:gd name="connsiteX49" fmla="*/ 37147 w 40004"/>
                  <a:gd name="connsiteY49" fmla="*/ 72390 h 84772"/>
                  <a:gd name="connsiteX50" fmla="*/ 37147 w 40004"/>
                  <a:gd name="connsiteY50" fmla="*/ 72390 h 84772"/>
                  <a:gd name="connsiteX51" fmla="*/ 37147 w 40004"/>
                  <a:gd name="connsiteY51" fmla="*/ 72390 h 84772"/>
                  <a:gd name="connsiteX52" fmla="*/ 37147 w 40004"/>
                  <a:gd name="connsiteY52" fmla="*/ 72390 h 84772"/>
                  <a:gd name="connsiteX53" fmla="*/ 37147 w 40004"/>
                  <a:gd name="connsiteY53" fmla="*/ 72390 h 84772"/>
                  <a:gd name="connsiteX54" fmla="*/ 37147 w 40004"/>
                  <a:gd name="connsiteY54" fmla="*/ 72390 h 84772"/>
                  <a:gd name="connsiteX55" fmla="*/ 37147 w 40004"/>
                  <a:gd name="connsiteY55" fmla="*/ 72390 h 84772"/>
                  <a:gd name="connsiteX56" fmla="*/ 37147 w 40004"/>
                  <a:gd name="connsiteY56" fmla="*/ 72390 h 84772"/>
                  <a:gd name="connsiteX57" fmla="*/ 37147 w 40004"/>
                  <a:gd name="connsiteY57" fmla="*/ 72390 h 84772"/>
                  <a:gd name="connsiteX58" fmla="*/ 37147 w 40004"/>
                  <a:gd name="connsiteY58" fmla="*/ 72390 h 84772"/>
                  <a:gd name="connsiteX59" fmla="*/ 37147 w 40004"/>
                  <a:gd name="connsiteY59" fmla="*/ 72390 h 84772"/>
                  <a:gd name="connsiteX60" fmla="*/ 37147 w 40004"/>
                  <a:gd name="connsiteY60" fmla="*/ 72390 h 84772"/>
                  <a:gd name="connsiteX61" fmla="*/ 37147 w 40004"/>
                  <a:gd name="connsiteY61" fmla="*/ 72390 h 84772"/>
                  <a:gd name="connsiteX62" fmla="*/ 37147 w 40004"/>
                  <a:gd name="connsiteY62" fmla="*/ 72390 h 84772"/>
                  <a:gd name="connsiteX63" fmla="*/ 37147 w 40004"/>
                  <a:gd name="connsiteY63" fmla="*/ 72390 h 84772"/>
                  <a:gd name="connsiteX64" fmla="*/ 37147 w 40004"/>
                  <a:gd name="connsiteY64" fmla="*/ 72390 h 84772"/>
                  <a:gd name="connsiteX65" fmla="*/ 37147 w 40004"/>
                  <a:gd name="connsiteY65" fmla="*/ 72390 h 84772"/>
                  <a:gd name="connsiteX66" fmla="*/ 37147 w 40004"/>
                  <a:gd name="connsiteY66" fmla="*/ 72390 h 84772"/>
                  <a:gd name="connsiteX67" fmla="*/ 37147 w 40004"/>
                  <a:gd name="connsiteY67" fmla="*/ 72390 h 84772"/>
                  <a:gd name="connsiteX68" fmla="*/ 37147 w 40004"/>
                  <a:gd name="connsiteY68" fmla="*/ 72390 h 84772"/>
                  <a:gd name="connsiteX69" fmla="*/ 37147 w 40004"/>
                  <a:gd name="connsiteY69" fmla="*/ 72390 h 84772"/>
                  <a:gd name="connsiteX70" fmla="*/ 37147 w 40004"/>
                  <a:gd name="connsiteY70" fmla="*/ 72390 h 84772"/>
                  <a:gd name="connsiteX71" fmla="*/ 37147 w 40004"/>
                  <a:gd name="connsiteY71" fmla="*/ 72390 h 84772"/>
                  <a:gd name="connsiteX72" fmla="*/ 37147 w 40004"/>
                  <a:gd name="connsiteY72" fmla="*/ 72390 h 84772"/>
                  <a:gd name="connsiteX73" fmla="*/ 37147 w 40004"/>
                  <a:gd name="connsiteY73" fmla="*/ 72390 h 84772"/>
                  <a:gd name="connsiteX74" fmla="*/ 37147 w 40004"/>
                  <a:gd name="connsiteY74" fmla="*/ 72390 h 84772"/>
                  <a:gd name="connsiteX75" fmla="*/ 37147 w 40004"/>
                  <a:gd name="connsiteY75" fmla="*/ 72390 h 84772"/>
                  <a:gd name="connsiteX76" fmla="*/ 37147 w 40004"/>
                  <a:gd name="connsiteY76" fmla="*/ 72390 h 84772"/>
                  <a:gd name="connsiteX77" fmla="*/ 37147 w 40004"/>
                  <a:gd name="connsiteY77" fmla="*/ 72390 h 84772"/>
                  <a:gd name="connsiteX78" fmla="*/ 37147 w 40004"/>
                  <a:gd name="connsiteY78" fmla="*/ 72390 h 84772"/>
                  <a:gd name="connsiteX79" fmla="*/ 37147 w 40004"/>
                  <a:gd name="connsiteY79" fmla="*/ 72390 h 84772"/>
                  <a:gd name="connsiteX80" fmla="*/ 37147 w 40004"/>
                  <a:gd name="connsiteY80" fmla="*/ 72390 h 84772"/>
                  <a:gd name="connsiteX81" fmla="*/ 37147 w 40004"/>
                  <a:gd name="connsiteY81" fmla="*/ 72390 h 84772"/>
                  <a:gd name="connsiteX82" fmla="*/ 37147 w 40004"/>
                  <a:gd name="connsiteY82" fmla="*/ 72390 h 84772"/>
                  <a:gd name="connsiteX83" fmla="*/ 37147 w 40004"/>
                  <a:gd name="connsiteY83" fmla="*/ 72390 h 84772"/>
                  <a:gd name="connsiteX84" fmla="*/ 37147 w 40004"/>
                  <a:gd name="connsiteY84" fmla="*/ 72390 h 84772"/>
                  <a:gd name="connsiteX85" fmla="*/ 37147 w 40004"/>
                  <a:gd name="connsiteY85" fmla="*/ 72390 h 84772"/>
                  <a:gd name="connsiteX86" fmla="*/ 37147 w 40004"/>
                  <a:gd name="connsiteY86" fmla="*/ 72390 h 84772"/>
                  <a:gd name="connsiteX87" fmla="*/ 37147 w 40004"/>
                  <a:gd name="connsiteY87" fmla="*/ 72390 h 84772"/>
                  <a:gd name="connsiteX88" fmla="*/ 37147 w 40004"/>
                  <a:gd name="connsiteY88" fmla="*/ 72390 h 84772"/>
                  <a:gd name="connsiteX89" fmla="*/ 37147 w 40004"/>
                  <a:gd name="connsiteY89" fmla="*/ 72390 h 84772"/>
                  <a:gd name="connsiteX90" fmla="*/ 37147 w 40004"/>
                  <a:gd name="connsiteY90" fmla="*/ 72390 h 84772"/>
                  <a:gd name="connsiteX91" fmla="*/ 37147 w 40004"/>
                  <a:gd name="connsiteY91" fmla="*/ 72390 h 84772"/>
                  <a:gd name="connsiteX92" fmla="*/ 37147 w 40004"/>
                  <a:gd name="connsiteY92" fmla="*/ 72390 h 84772"/>
                  <a:gd name="connsiteX93" fmla="*/ 37147 w 40004"/>
                  <a:gd name="connsiteY93" fmla="*/ 72390 h 84772"/>
                  <a:gd name="connsiteX94" fmla="*/ 37147 w 40004"/>
                  <a:gd name="connsiteY94" fmla="*/ 72390 h 84772"/>
                  <a:gd name="connsiteX95" fmla="*/ 37147 w 40004"/>
                  <a:gd name="connsiteY95" fmla="*/ 72390 h 84772"/>
                  <a:gd name="connsiteX96" fmla="*/ 37147 w 40004"/>
                  <a:gd name="connsiteY96" fmla="*/ 72390 h 84772"/>
                  <a:gd name="connsiteX97" fmla="*/ 37147 w 40004"/>
                  <a:gd name="connsiteY97" fmla="*/ 72390 h 84772"/>
                  <a:gd name="connsiteX98" fmla="*/ 37147 w 40004"/>
                  <a:gd name="connsiteY98" fmla="*/ 72390 h 84772"/>
                  <a:gd name="connsiteX99" fmla="*/ 37147 w 40004"/>
                  <a:gd name="connsiteY99" fmla="*/ 72390 h 84772"/>
                  <a:gd name="connsiteX100" fmla="*/ 37147 w 40004"/>
                  <a:gd name="connsiteY100" fmla="*/ 72390 h 84772"/>
                  <a:gd name="connsiteX101" fmla="*/ 37147 w 40004"/>
                  <a:gd name="connsiteY101" fmla="*/ 72390 h 84772"/>
                  <a:gd name="connsiteX102" fmla="*/ 37147 w 40004"/>
                  <a:gd name="connsiteY102" fmla="*/ 72390 h 84772"/>
                  <a:gd name="connsiteX103" fmla="*/ 37147 w 40004"/>
                  <a:gd name="connsiteY103" fmla="*/ 72390 h 84772"/>
                  <a:gd name="connsiteX104" fmla="*/ 37147 w 40004"/>
                  <a:gd name="connsiteY104" fmla="*/ 72390 h 84772"/>
                  <a:gd name="connsiteX105" fmla="*/ 37147 w 40004"/>
                  <a:gd name="connsiteY105" fmla="*/ 72390 h 84772"/>
                  <a:gd name="connsiteX106" fmla="*/ 37147 w 40004"/>
                  <a:gd name="connsiteY106" fmla="*/ 72390 h 84772"/>
                  <a:gd name="connsiteX107" fmla="*/ 37147 w 40004"/>
                  <a:gd name="connsiteY107" fmla="*/ 72390 h 84772"/>
                  <a:gd name="connsiteX108" fmla="*/ 37147 w 40004"/>
                  <a:gd name="connsiteY108" fmla="*/ 72390 h 84772"/>
                  <a:gd name="connsiteX109" fmla="*/ 37147 w 40004"/>
                  <a:gd name="connsiteY109" fmla="*/ 72390 h 84772"/>
                  <a:gd name="connsiteX110" fmla="*/ 37147 w 40004"/>
                  <a:gd name="connsiteY110" fmla="*/ 72390 h 84772"/>
                  <a:gd name="connsiteX111" fmla="*/ 37147 w 40004"/>
                  <a:gd name="connsiteY111" fmla="*/ 72390 h 84772"/>
                  <a:gd name="connsiteX112" fmla="*/ 37147 w 40004"/>
                  <a:gd name="connsiteY112" fmla="*/ 72390 h 84772"/>
                  <a:gd name="connsiteX113" fmla="*/ 37147 w 40004"/>
                  <a:gd name="connsiteY113" fmla="*/ 72390 h 84772"/>
                  <a:gd name="connsiteX114" fmla="*/ 37147 w 40004"/>
                  <a:gd name="connsiteY114" fmla="*/ 72390 h 84772"/>
                  <a:gd name="connsiteX115" fmla="*/ 37147 w 40004"/>
                  <a:gd name="connsiteY115" fmla="*/ 72390 h 84772"/>
                  <a:gd name="connsiteX116" fmla="*/ 37147 w 40004"/>
                  <a:gd name="connsiteY116" fmla="*/ 72390 h 84772"/>
                  <a:gd name="connsiteX117" fmla="*/ 37147 w 40004"/>
                  <a:gd name="connsiteY117" fmla="*/ 72390 h 84772"/>
                  <a:gd name="connsiteX118" fmla="*/ 37147 w 40004"/>
                  <a:gd name="connsiteY118" fmla="*/ 72390 h 84772"/>
                  <a:gd name="connsiteX119" fmla="*/ 37147 w 40004"/>
                  <a:gd name="connsiteY119" fmla="*/ 72390 h 84772"/>
                  <a:gd name="connsiteX120" fmla="*/ 37147 w 40004"/>
                  <a:gd name="connsiteY120" fmla="*/ 72390 h 84772"/>
                  <a:gd name="connsiteX121" fmla="*/ 37147 w 40004"/>
                  <a:gd name="connsiteY121" fmla="*/ 72390 h 84772"/>
                  <a:gd name="connsiteX122" fmla="*/ 37147 w 40004"/>
                  <a:gd name="connsiteY122" fmla="*/ 72390 h 84772"/>
                  <a:gd name="connsiteX123" fmla="*/ 37147 w 40004"/>
                  <a:gd name="connsiteY123" fmla="*/ 72390 h 84772"/>
                  <a:gd name="connsiteX124" fmla="*/ 36195 w 40004"/>
                  <a:gd name="connsiteY124" fmla="*/ 74295 h 84772"/>
                  <a:gd name="connsiteX125" fmla="*/ 36195 w 40004"/>
                  <a:gd name="connsiteY125" fmla="*/ 74295 h 84772"/>
                  <a:gd name="connsiteX126" fmla="*/ 35242 w 40004"/>
                  <a:gd name="connsiteY126" fmla="*/ 76200 h 84772"/>
                  <a:gd name="connsiteX127" fmla="*/ 35242 w 40004"/>
                  <a:gd name="connsiteY127" fmla="*/ 76200 h 84772"/>
                  <a:gd name="connsiteX128" fmla="*/ 33338 w 40004"/>
                  <a:gd name="connsiteY128" fmla="*/ 79058 h 84772"/>
                  <a:gd name="connsiteX129" fmla="*/ 33338 w 40004"/>
                  <a:gd name="connsiteY129" fmla="*/ 79058 h 84772"/>
                  <a:gd name="connsiteX130" fmla="*/ 31432 w 40004"/>
                  <a:gd name="connsiteY130" fmla="*/ 81915 h 84772"/>
                  <a:gd name="connsiteX131" fmla="*/ 30480 w 40004"/>
                  <a:gd name="connsiteY131" fmla="*/ 81915 h 84772"/>
                  <a:gd name="connsiteX132" fmla="*/ 28575 w 40004"/>
                  <a:gd name="connsiteY132" fmla="*/ 83820 h 84772"/>
                  <a:gd name="connsiteX133" fmla="*/ 26670 w 40004"/>
                  <a:gd name="connsiteY133" fmla="*/ 82867 h 84772"/>
                  <a:gd name="connsiteX134" fmla="*/ 18097 w 40004"/>
                  <a:gd name="connsiteY134" fmla="*/ 84772 h 84772"/>
                  <a:gd name="connsiteX135" fmla="*/ 2857 w 40004"/>
                  <a:gd name="connsiteY135" fmla="*/ 72390 h 84772"/>
                  <a:gd name="connsiteX136" fmla="*/ 953 w 40004"/>
                  <a:gd name="connsiteY136" fmla="*/ 70485 h 84772"/>
                  <a:gd name="connsiteX137" fmla="*/ 953 w 40004"/>
                  <a:gd name="connsiteY137" fmla="*/ 68580 h 84772"/>
                  <a:gd name="connsiteX138" fmla="*/ 953 w 40004"/>
                  <a:gd name="connsiteY138" fmla="*/ 67628 h 84772"/>
                  <a:gd name="connsiteX139" fmla="*/ 1905 w 40004"/>
                  <a:gd name="connsiteY139" fmla="*/ 65722 h 84772"/>
                  <a:gd name="connsiteX140" fmla="*/ 1905 w 40004"/>
                  <a:gd name="connsiteY140" fmla="*/ 64770 h 84772"/>
                  <a:gd name="connsiteX141" fmla="*/ 953 w 40004"/>
                  <a:gd name="connsiteY141" fmla="*/ 63817 h 84772"/>
                  <a:gd name="connsiteX142" fmla="*/ 953 w 40004"/>
                  <a:gd name="connsiteY142" fmla="*/ 61913 h 84772"/>
                  <a:gd name="connsiteX143" fmla="*/ 953 w 40004"/>
                  <a:gd name="connsiteY143" fmla="*/ 60960 h 84772"/>
                  <a:gd name="connsiteX144" fmla="*/ 0 w 40004"/>
                  <a:gd name="connsiteY144" fmla="*/ 60008 h 84772"/>
                  <a:gd name="connsiteX145" fmla="*/ 953 w 40004"/>
                  <a:gd name="connsiteY145" fmla="*/ 58103 h 84772"/>
                  <a:gd name="connsiteX146" fmla="*/ 953 w 40004"/>
                  <a:gd name="connsiteY146" fmla="*/ 58103 h 84772"/>
                  <a:gd name="connsiteX147" fmla="*/ 0 w 40004"/>
                  <a:gd name="connsiteY147" fmla="*/ 56197 h 84772"/>
                  <a:gd name="connsiteX148" fmla="*/ 953 w 40004"/>
                  <a:gd name="connsiteY148" fmla="*/ 53340 h 84772"/>
                  <a:gd name="connsiteX149" fmla="*/ 953 w 40004"/>
                  <a:gd name="connsiteY149" fmla="*/ 53340 h 84772"/>
                  <a:gd name="connsiteX150" fmla="*/ 953 w 40004"/>
                  <a:gd name="connsiteY150" fmla="*/ 53340 h 84772"/>
                  <a:gd name="connsiteX151" fmla="*/ 0 w 40004"/>
                  <a:gd name="connsiteY151" fmla="*/ 51435 h 84772"/>
                  <a:gd name="connsiteX152" fmla="*/ 1905 w 40004"/>
                  <a:gd name="connsiteY152" fmla="*/ 49530 h 84772"/>
                  <a:gd name="connsiteX153" fmla="*/ 1905 w 40004"/>
                  <a:gd name="connsiteY153" fmla="*/ 49530 h 84772"/>
                  <a:gd name="connsiteX154" fmla="*/ 0 w 40004"/>
                  <a:gd name="connsiteY154" fmla="*/ 47625 h 84772"/>
                  <a:gd name="connsiteX155" fmla="*/ 1905 w 40004"/>
                  <a:gd name="connsiteY155" fmla="*/ 45720 h 84772"/>
                  <a:gd name="connsiteX156" fmla="*/ 1905 w 40004"/>
                  <a:gd name="connsiteY156" fmla="*/ 45720 h 84772"/>
                  <a:gd name="connsiteX157" fmla="*/ 1905 w 40004"/>
                  <a:gd name="connsiteY157" fmla="*/ 45720 h 84772"/>
                  <a:gd name="connsiteX158" fmla="*/ 0 w 40004"/>
                  <a:gd name="connsiteY158" fmla="*/ 43815 h 84772"/>
                  <a:gd name="connsiteX159" fmla="*/ 1905 w 40004"/>
                  <a:gd name="connsiteY159" fmla="*/ 41910 h 84772"/>
                  <a:gd name="connsiteX160" fmla="*/ 1905 w 40004"/>
                  <a:gd name="connsiteY160" fmla="*/ 41910 h 84772"/>
                  <a:gd name="connsiteX161" fmla="*/ 1905 w 40004"/>
                  <a:gd name="connsiteY161" fmla="*/ 40958 h 84772"/>
                  <a:gd name="connsiteX162" fmla="*/ 953 w 40004"/>
                  <a:gd name="connsiteY162" fmla="*/ 39053 h 84772"/>
                  <a:gd name="connsiteX163" fmla="*/ 1905 w 40004"/>
                  <a:gd name="connsiteY163" fmla="*/ 37147 h 84772"/>
                  <a:gd name="connsiteX164" fmla="*/ 1905 w 40004"/>
                  <a:gd name="connsiteY164" fmla="*/ 37147 h 84772"/>
                  <a:gd name="connsiteX165" fmla="*/ 0 w 40004"/>
                  <a:gd name="connsiteY165" fmla="*/ 35242 h 84772"/>
                  <a:gd name="connsiteX166" fmla="*/ 1905 w 40004"/>
                  <a:gd name="connsiteY166" fmla="*/ 33338 h 84772"/>
                  <a:gd name="connsiteX167" fmla="*/ 2857 w 40004"/>
                  <a:gd name="connsiteY167" fmla="*/ 33338 h 84772"/>
                  <a:gd name="connsiteX168" fmla="*/ 3810 w 40004"/>
                  <a:gd name="connsiteY168" fmla="*/ 33338 h 84772"/>
                  <a:gd name="connsiteX169" fmla="*/ 3810 w 40004"/>
                  <a:gd name="connsiteY169" fmla="*/ 32385 h 84772"/>
                  <a:gd name="connsiteX170" fmla="*/ 2857 w 40004"/>
                  <a:gd name="connsiteY170" fmla="*/ 30480 h 84772"/>
                  <a:gd name="connsiteX171" fmla="*/ 4763 w 40004"/>
                  <a:gd name="connsiteY171" fmla="*/ 28575 h 84772"/>
                  <a:gd name="connsiteX172" fmla="*/ 4763 w 40004"/>
                  <a:gd name="connsiteY172" fmla="*/ 27622 h 84772"/>
                  <a:gd name="connsiteX173" fmla="*/ 3810 w 40004"/>
                  <a:gd name="connsiteY173" fmla="*/ 25717 h 84772"/>
                  <a:gd name="connsiteX174" fmla="*/ 5715 w 40004"/>
                  <a:gd name="connsiteY174" fmla="*/ 23813 h 84772"/>
                  <a:gd name="connsiteX175" fmla="*/ 6667 w 40004"/>
                  <a:gd name="connsiteY175" fmla="*/ 19050 h 84772"/>
                  <a:gd name="connsiteX176" fmla="*/ 5715 w 40004"/>
                  <a:gd name="connsiteY176" fmla="*/ 17145 h 84772"/>
                  <a:gd name="connsiteX177" fmla="*/ 7620 w 40004"/>
                  <a:gd name="connsiteY177" fmla="*/ 15240 h 84772"/>
                  <a:gd name="connsiteX178" fmla="*/ 7620 w 40004"/>
                  <a:gd name="connsiteY178" fmla="*/ 15240 h 84772"/>
                  <a:gd name="connsiteX179" fmla="*/ 7620 w 40004"/>
                  <a:gd name="connsiteY179" fmla="*/ 14288 h 84772"/>
                  <a:gd name="connsiteX180" fmla="*/ 8572 w 40004"/>
                  <a:gd name="connsiteY180" fmla="*/ 8572 h 84772"/>
                  <a:gd name="connsiteX181" fmla="*/ 13335 w 40004"/>
                  <a:gd name="connsiteY181" fmla="*/ 2858 h 84772"/>
                  <a:gd name="connsiteX182" fmla="*/ 20955 w 40004"/>
                  <a:gd name="connsiteY182" fmla="*/ 0 h 847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40004" h="84772">
                    <a:moveTo>
                      <a:pt x="20955" y="0"/>
                    </a:moveTo>
                    <a:cubicBezTo>
                      <a:pt x="21907" y="0"/>
                      <a:pt x="21907" y="0"/>
                      <a:pt x="22860" y="953"/>
                    </a:cubicBezTo>
                    <a:cubicBezTo>
                      <a:pt x="22860" y="0"/>
                      <a:pt x="23813" y="0"/>
                      <a:pt x="23813" y="0"/>
                    </a:cubicBezTo>
                    <a:cubicBezTo>
                      <a:pt x="24765" y="0"/>
                      <a:pt x="24765" y="953"/>
                      <a:pt x="24765" y="1905"/>
                    </a:cubicBezTo>
                    <a:cubicBezTo>
                      <a:pt x="24765" y="1905"/>
                      <a:pt x="24765" y="1905"/>
                      <a:pt x="24765" y="1905"/>
                    </a:cubicBezTo>
                    <a:cubicBezTo>
                      <a:pt x="25717" y="1905"/>
                      <a:pt x="25717" y="2858"/>
                      <a:pt x="25717" y="4763"/>
                    </a:cubicBezTo>
                    <a:cubicBezTo>
                      <a:pt x="25717" y="4763"/>
                      <a:pt x="25717" y="5715"/>
                      <a:pt x="25717" y="5715"/>
                    </a:cubicBezTo>
                    <a:lnTo>
                      <a:pt x="25717" y="5715"/>
                    </a:lnTo>
                    <a:cubicBezTo>
                      <a:pt x="26670" y="5715"/>
                      <a:pt x="26670" y="6667"/>
                      <a:pt x="26670" y="8572"/>
                    </a:cubicBezTo>
                    <a:cubicBezTo>
                      <a:pt x="26670" y="9525"/>
                      <a:pt x="26670" y="9525"/>
                      <a:pt x="26670" y="9525"/>
                    </a:cubicBezTo>
                    <a:lnTo>
                      <a:pt x="26670" y="9525"/>
                    </a:lnTo>
                    <a:cubicBezTo>
                      <a:pt x="28575" y="9525"/>
                      <a:pt x="29528" y="11430"/>
                      <a:pt x="29528" y="13335"/>
                    </a:cubicBezTo>
                    <a:cubicBezTo>
                      <a:pt x="29528" y="13335"/>
                      <a:pt x="29528" y="14288"/>
                      <a:pt x="29528" y="14288"/>
                    </a:cubicBezTo>
                    <a:cubicBezTo>
                      <a:pt x="30480" y="15240"/>
                      <a:pt x="30480" y="16192"/>
                      <a:pt x="31432" y="17145"/>
                    </a:cubicBezTo>
                    <a:cubicBezTo>
                      <a:pt x="33338" y="17145"/>
                      <a:pt x="34290" y="19050"/>
                      <a:pt x="34290" y="20955"/>
                    </a:cubicBezTo>
                    <a:cubicBezTo>
                      <a:pt x="34290" y="21908"/>
                      <a:pt x="34290" y="22860"/>
                      <a:pt x="33338" y="23813"/>
                    </a:cubicBezTo>
                    <a:cubicBezTo>
                      <a:pt x="34290" y="24765"/>
                      <a:pt x="34290" y="25717"/>
                      <a:pt x="34290" y="26670"/>
                    </a:cubicBezTo>
                    <a:cubicBezTo>
                      <a:pt x="34290" y="27622"/>
                      <a:pt x="34290" y="28575"/>
                      <a:pt x="33338" y="28575"/>
                    </a:cubicBezTo>
                    <a:lnTo>
                      <a:pt x="33338" y="28575"/>
                    </a:lnTo>
                    <a:cubicBezTo>
                      <a:pt x="34290" y="29528"/>
                      <a:pt x="35242" y="30480"/>
                      <a:pt x="35242" y="32385"/>
                    </a:cubicBezTo>
                    <a:cubicBezTo>
                      <a:pt x="35242" y="33338"/>
                      <a:pt x="35242" y="33338"/>
                      <a:pt x="35242" y="34290"/>
                    </a:cubicBezTo>
                    <a:cubicBezTo>
                      <a:pt x="36195" y="35242"/>
                      <a:pt x="36195" y="36195"/>
                      <a:pt x="36195" y="37147"/>
                    </a:cubicBezTo>
                    <a:cubicBezTo>
                      <a:pt x="36195" y="38100"/>
                      <a:pt x="36195" y="38100"/>
                      <a:pt x="36195" y="39053"/>
                    </a:cubicBezTo>
                    <a:cubicBezTo>
                      <a:pt x="37147" y="40005"/>
                      <a:pt x="37147" y="40958"/>
                      <a:pt x="37147" y="41910"/>
                    </a:cubicBezTo>
                    <a:cubicBezTo>
                      <a:pt x="37147" y="42863"/>
                      <a:pt x="37147" y="42863"/>
                      <a:pt x="37147" y="43815"/>
                    </a:cubicBezTo>
                    <a:cubicBezTo>
                      <a:pt x="38100" y="44767"/>
                      <a:pt x="38100" y="45720"/>
                      <a:pt x="38100" y="46672"/>
                    </a:cubicBezTo>
                    <a:cubicBezTo>
                      <a:pt x="38100" y="47625"/>
                      <a:pt x="38100" y="48578"/>
                      <a:pt x="37147" y="48578"/>
                    </a:cubicBezTo>
                    <a:lnTo>
                      <a:pt x="37147" y="48578"/>
                    </a:lnTo>
                    <a:cubicBezTo>
                      <a:pt x="38100" y="49530"/>
                      <a:pt x="38100" y="50483"/>
                      <a:pt x="38100" y="51435"/>
                    </a:cubicBezTo>
                    <a:cubicBezTo>
                      <a:pt x="38100" y="51435"/>
                      <a:pt x="38100" y="52388"/>
                      <a:pt x="38100" y="52388"/>
                    </a:cubicBezTo>
                    <a:cubicBezTo>
                      <a:pt x="39053" y="53340"/>
                      <a:pt x="39053" y="54292"/>
                      <a:pt x="39053" y="55245"/>
                    </a:cubicBezTo>
                    <a:cubicBezTo>
                      <a:pt x="39053" y="55245"/>
                      <a:pt x="39053" y="56197"/>
                      <a:pt x="39053" y="56197"/>
                    </a:cubicBezTo>
                    <a:cubicBezTo>
                      <a:pt x="39053" y="56197"/>
                      <a:pt x="39053" y="57150"/>
                      <a:pt x="39053" y="57150"/>
                    </a:cubicBezTo>
                    <a:cubicBezTo>
                      <a:pt x="39053" y="58103"/>
                      <a:pt x="39053" y="58103"/>
                      <a:pt x="38100" y="59055"/>
                    </a:cubicBezTo>
                    <a:cubicBezTo>
                      <a:pt x="39053" y="59055"/>
                      <a:pt x="40005" y="60008"/>
                      <a:pt x="40005" y="61913"/>
                    </a:cubicBezTo>
                    <a:cubicBezTo>
                      <a:pt x="40005" y="62865"/>
                      <a:pt x="39053" y="63817"/>
                      <a:pt x="38100" y="64770"/>
                    </a:cubicBezTo>
                    <a:cubicBezTo>
                      <a:pt x="38100" y="64770"/>
                      <a:pt x="38100" y="65722"/>
                      <a:pt x="38100" y="66675"/>
                    </a:cubicBezTo>
                    <a:cubicBezTo>
                      <a:pt x="38100" y="67628"/>
                      <a:pt x="38100" y="67628"/>
                      <a:pt x="37147" y="68580"/>
                    </a:cubicBezTo>
                    <a:cubicBezTo>
                      <a:pt x="38100" y="68580"/>
                      <a:pt x="38100" y="69533"/>
                      <a:pt x="38100" y="70485"/>
                    </a:cubicBezTo>
                    <a:cubicBezTo>
                      <a:pt x="38100" y="71438"/>
                      <a:pt x="38100" y="72390"/>
                      <a:pt x="37147" y="72390"/>
                    </a:cubicBez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cubicBezTo>
                      <a:pt x="37147" y="73342"/>
                      <a:pt x="37147" y="74295"/>
                      <a:pt x="36195" y="74295"/>
                    </a:cubicBezTo>
                    <a:cubicBezTo>
                      <a:pt x="36195" y="74295"/>
                      <a:pt x="36195" y="74295"/>
                      <a:pt x="36195" y="74295"/>
                    </a:cubicBezTo>
                    <a:cubicBezTo>
                      <a:pt x="36195" y="75247"/>
                      <a:pt x="35242" y="76200"/>
                      <a:pt x="35242" y="76200"/>
                    </a:cubicBezTo>
                    <a:cubicBezTo>
                      <a:pt x="35242" y="76200"/>
                      <a:pt x="35242" y="76200"/>
                      <a:pt x="35242" y="76200"/>
                    </a:cubicBezTo>
                    <a:cubicBezTo>
                      <a:pt x="35242" y="77153"/>
                      <a:pt x="34290" y="79058"/>
                      <a:pt x="33338" y="79058"/>
                    </a:cubicBezTo>
                    <a:lnTo>
                      <a:pt x="33338" y="79058"/>
                    </a:lnTo>
                    <a:cubicBezTo>
                      <a:pt x="33338" y="80010"/>
                      <a:pt x="32385" y="81915"/>
                      <a:pt x="31432" y="81915"/>
                    </a:cubicBezTo>
                    <a:cubicBezTo>
                      <a:pt x="31432" y="81915"/>
                      <a:pt x="31432" y="81915"/>
                      <a:pt x="30480" y="81915"/>
                    </a:cubicBezTo>
                    <a:cubicBezTo>
                      <a:pt x="30480" y="82867"/>
                      <a:pt x="29528" y="83820"/>
                      <a:pt x="28575" y="83820"/>
                    </a:cubicBezTo>
                    <a:cubicBezTo>
                      <a:pt x="27622" y="83820"/>
                      <a:pt x="27622" y="83820"/>
                      <a:pt x="26670" y="82867"/>
                    </a:cubicBezTo>
                    <a:cubicBezTo>
                      <a:pt x="24765" y="83820"/>
                      <a:pt x="21907" y="84772"/>
                      <a:pt x="18097" y="84772"/>
                    </a:cubicBezTo>
                    <a:cubicBezTo>
                      <a:pt x="9525" y="84772"/>
                      <a:pt x="4763" y="80010"/>
                      <a:pt x="2857" y="72390"/>
                    </a:cubicBezTo>
                    <a:cubicBezTo>
                      <a:pt x="1905" y="72390"/>
                      <a:pt x="953" y="72390"/>
                      <a:pt x="953" y="70485"/>
                    </a:cubicBezTo>
                    <a:cubicBezTo>
                      <a:pt x="953" y="69533"/>
                      <a:pt x="953" y="68580"/>
                      <a:pt x="953" y="68580"/>
                    </a:cubicBezTo>
                    <a:cubicBezTo>
                      <a:pt x="953" y="68580"/>
                      <a:pt x="953" y="68580"/>
                      <a:pt x="953" y="67628"/>
                    </a:cubicBezTo>
                    <a:cubicBezTo>
                      <a:pt x="953" y="66675"/>
                      <a:pt x="953" y="65722"/>
                      <a:pt x="1905" y="65722"/>
                    </a:cubicBezTo>
                    <a:cubicBezTo>
                      <a:pt x="1905" y="65722"/>
                      <a:pt x="1905" y="64770"/>
                      <a:pt x="1905" y="64770"/>
                    </a:cubicBezTo>
                    <a:cubicBezTo>
                      <a:pt x="1905" y="64770"/>
                      <a:pt x="953" y="63817"/>
                      <a:pt x="953" y="63817"/>
                    </a:cubicBezTo>
                    <a:cubicBezTo>
                      <a:pt x="953" y="62865"/>
                      <a:pt x="953" y="61913"/>
                      <a:pt x="953" y="61913"/>
                    </a:cubicBezTo>
                    <a:lnTo>
                      <a:pt x="953" y="60960"/>
                    </a:lnTo>
                    <a:cubicBezTo>
                      <a:pt x="953" y="60960"/>
                      <a:pt x="0" y="60008"/>
                      <a:pt x="0" y="60008"/>
                    </a:cubicBezTo>
                    <a:cubicBezTo>
                      <a:pt x="0" y="59055"/>
                      <a:pt x="0" y="58103"/>
                      <a:pt x="953" y="58103"/>
                    </a:cubicBezTo>
                    <a:lnTo>
                      <a:pt x="953" y="58103"/>
                    </a:lnTo>
                    <a:cubicBezTo>
                      <a:pt x="0" y="58103"/>
                      <a:pt x="0" y="57150"/>
                      <a:pt x="0" y="56197"/>
                    </a:cubicBezTo>
                    <a:cubicBezTo>
                      <a:pt x="0" y="55245"/>
                      <a:pt x="0" y="54292"/>
                      <a:pt x="953" y="53340"/>
                    </a:cubicBezTo>
                    <a:cubicBezTo>
                      <a:pt x="953" y="53340"/>
                      <a:pt x="953" y="53340"/>
                      <a:pt x="953" y="53340"/>
                    </a:cubicBezTo>
                    <a:lnTo>
                      <a:pt x="953" y="53340"/>
                    </a:lnTo>
                    <a:cubicBezTo>
                      <a:pt x="0" y="53340"/>
                      <a:pt x="0" y="52388"/>
                      <a:pt x="0" y="51435"/>
                    </a:cubicBezTo>
                    <a:cubicBezTo>
                      <a:pt x="0" y="50483"/>
                      <a:pt x="953" y="49530"/>
                      <a:pt x="1905" y="49530"/>
                    </a:cubicBezTo>
                    <a:lnTo>
                      <a:pt x="1905" y="49530"/>
                    </a:lnTo>
                    <a:cubicBezTo>
                      <a:pt x="953" y="49530"/>
                      <a:pt x="0" y="48578"/>
                      <a:pt x="0" y="47625"/>
                    </a:cubicBezTo>
                    <a:cubicBezTo>
                      <a:pt x="0" y="46672"/>
                      <a:pt x="953" y="45720"/>
                      <a:pt x="1905" y="45720"/>
                    </a:cubicBezTo>
                    <a:cubicBezTo>
                      <a:pt x="1905" y="45720"/>
                      <a:pt x="1905" y="45720"/>
                      <a:pt x="1905" y="45720"/>
                    </a:cubicBezTo>
                    <a:lnTo>
                      <a:pt x="1905" y="45720"/>
                    </a:lnTo>
                    <a:cubicBezTo>
                      <a:pt x="953" y="45720"/>
                      <a:pt x="0" y="44767"/>
                      <a:pt x="0" y="43815"/>
                    </a:cubicBezTo>
                    <a:cubicBezTo>
                      <a:pt x="0" y="42863"/>
                      <a:pt x="953" y="41910"/>
                      <a:pt x="1905" y="41910"/>
                    </a:cubicBezTo>
                    <a:cubicBezTo>
                      <a:pt x="1905" y="41910"/>
                      <a:pt x="1905" y="41910"/>
                      <a:pt x="1905" y="41910"/>
                    </a:cubicBezTo>
                    <a:lnTo>
                      <a:pt x="1905" y="40958"/>
                    </a:lnTo>
                    <a:cubicBezTo>
                      <a:pt x="1905" y="40958"/>
                      <a:pt x="953" y="40005"/>
                      <a:pt x="953" y="39053"/>
                    </a:cubicBezTo>
                    <a:cubicBezTo>
                      <a:pt x="953" y="38100"/>
                      <a:pt x="953" y="37147"/>
                      <a:pt x="1905" y="37147"/>
                    </a:cubicBezTo>
                    <a:lnTo>
                      <a:pt x="1905" y="37147"/>
                    </a:lnTo>
                    <a:cubicBezTo>
                      <a:pt x="953" y="37147"/>
                      <a:pt x="0" y="36195"/>
                      <a:pt x="0" y="35242"/>
                    </a:cubicBezTo>
                    <a:cubicBezTo>
                      <a:pt x="0" y="34290"/>
                      <a:pt x="953" y="33338"/>
                      <a:pt x="1905" y="33338"/>
                    </a:cubicBezTo>
                    <a:cubicBezTo>
                      <a:pt x="1905" y="33338"/>
                      <a:pt x="1905" y="33338"/>
                      <a:pt x="2857" y="33338"/>
                    </a:cubicBezTo>
                    <a:cubicBezTo>
                      <a:pt x="2857" y="33338"/>
                      <a:pt x="2857" y="33338"/>
                      <a:pt x="3810" y="33338"/>
                    </a:cubicBezTo>
                    <a:lnTo>
                      <a:pt x="3810" y="32385"/>
                    </a:lnTo>
                    <a:cubicBezTo>
                      <a:pt x="2857" y="32385"/>
                      <a:pt x="2857" y="31433"/>
                      <a:pt x="2857" y="30480"/>
                    </a:cubicBezTo>
                    <a:cubicBezTo>
                      <a:pt x="2857" y="29528"/>
                      <a:pt x="3810" y="28575"/>
                      <a:pt x="4763" y="28575"/>
                    </a:cubicBezTo>
                    <a:lnTo>
                      <a:pt x="4763" y="27622"/>
                    </a:lnTo>
                    <a:cubicBezTo>
                      <a:pt x="4763" y="27622"/>
                      <a:pt x="3810" y="26670"/>
                      <a:pt x="3810" y="25717"/>
                    </a:cubicBezTo>
                    <a:cubicBezTo>
                      <a:pt x="3810" y="24765"/>
                      <a:pt x="4763" y="23813"/>
                      <a:pt x="5715" y="23813"/>
                    </a:cubicBezTo>
                    <a:cubicBezTo>
                      <a:pt x="5715" y="21908"/>
                      <a:pt x="6667" y="20955"/>
                      <a:pt x="6667" y="19050"/>
                    </a:cubicBezTo>
                    <a:cubicBezTo>
                      <a:pt x="5715" y="19050"/>
                      <a:pt x="5715" y="18097"/>
                      <a:pt x="5715" y="17145"/>
                    </a:cubicBezTo>
                    <a:cubicBezTo>
                      <a:pt x="5715" y="16192"/>
                      <a:pt x="6667" y="15240"/>
                      <a:pt x="7620" y="15240"/>
                    </a:cubicBezTo>
                    <a:lnTo>
                      <a:pt x="7620" y="15240"/>
                    </a:lnTo>
                    <a:lnTo>
                      <a:pt x="7620" y="14288"/>
                    </a:lnTo>
                    <a:cubicBezTo>
                      <a:pt x="7620" y="12383"/>
                      <a:pt x="7620" y="10478"/>
                      <a:pt x="8572" y="8572"/>
                    </a:cubicBezTo>
                    <a:cubicBezTo>
                      <a:pt x="9525" y="5715"/>
                      <a:pt x="11430" y="3810"/>
                      <a:pt x="13335" y="2858"/>
                    </a:cubicBezTo>
                    <a:cubicBezTo>
                      <a:pt x="18097" y="1905"/>
                      <a:pt x="20003" y="0"/>
                      <a:pt x="20955" y="0"/>
                    </a:cubicBezTo>
                    <a:close/>
                  </a:path>
                </a:pathLst>
              </a:custGeom>
              <a:solidFill>
                <a:srgbClr val="55622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65" name="Freeform: Shape 564">
                <a:extLst>
                  <a:ext uri="{FF2B5EF4-FFF2-40B4-BE49-F238E27FC236}">
                    <a16:creationId xmlns:a16="http://schemas.microsoft.com/office/drawing/2014/main" id="{3672C9AD-5E88-40D5-BB4F-D4586AAAF81F}"/>
                  </a:ext>
                </a:extLst>
              </p:cNvPr>
              <p:cNvSpPr/>
              <p:nvPr/>
            </p:nvSpPr>
            <p:spPr>
              <a:xfrm>
                <a:off x="6597014" y="3405187"/>
                <a:ext cx="36194" cy="76200"/>
              </a:xfrm>
              <a:custGeom>
                <a:avLst/>
                <a:gdLst>
                  <a:gd name="connsiteX0" fmla="*/ 32385 w 36194"/>
                  <a:gd name="connsiteY0" fmla="*/ 17145 h 76200"/>
                  <a:gd name="connsiteX1" fmla="*/ 33338 w 36194"/>
                  <a:gd name="connsiteY1" fmla="*/ 20003 h 76200"/>
                  <a:gd name="connsiteX2" fmla="*/ 32385 w 36194"/>
                  <a:gd name="connsiteY2" fmla="*/ 21908 h 76200"/>
                  <a:gd name="connsiteX3" fmla="*/ 32385 w 36194"/>
                  <a:gd name="connsiteY3" fmla="*/ 21908 h 76200"/>
                  <a:gd name="connsiteX4" fmla="*/ 34290 w 36194"/>
                  <a:gd name="connsiteY4" fmla="*/ 25717 h 76200"/>
                  <a:gd name="connsiteX5" fmla="*/ 33338 w 36194"/>
                  <a:gd name="connsiteY5" fmla="*/ 27622 h 76200"/>
                  <a:gd name="connsiteX6" fmla="*/ 34290 w 36194"/>
                  <a:gd name="connsiteY6" fmla="*/ 30480 h 76200"/>
                  <a:gd name="connsiteX7" fmla="*/ 33338 w 36194"/>
                  <a:gd name="connsiteY7" fmla="*/ 32385 h 76200"/>
                  <a:gd name="connsiteX8" fmla="*/ 34290 w 36194"/>
                  <a:gd name="connsiteY8" fmla="*/ 35242 h 76200"/>
                  <a:gd name="connsiteX9" fmla="*/ 33338 w 36194"/>
                  <a:gd name="connsiteY9" fmla="*/ 37147 h 76200"/>
                  <a:gd name="connsiteX10" fmla="*/ 34290 w 36194"/>
                  <a:gd name="connsiteY10" fmla="*/ 40005 h 76200"/>
                  <a:gd name="connsiteX11" fmla="*/ 33338 w 36194"/>
                  <a:gd name="connsiteY11" fmla="*/ 41910 h 76200"/>
                  <a:gd name="connsiteX12" fmla="*/ 33338 w 36194"/>
                  <a:gd name="connsiteY12" fmla="*/ 41910 h 76200"/>
                  <a:gd name="connsiteX13" fmla="*/ 34290 w 36194"/>
                  <a:gd name="connsiteY13" fmla="*/ 44767 h 76200"/>
                  <a:gd name="connsiteX14" fmla="*/ 34290 w 36194"/>
                  <a:gd name="connsiteY14" fmla="*/ 45720 h 76200"/>
                  <a:gd name="connsiteX15" fmla="*/ 35242 w 36194"/>
                  <a:gd name="connsiteY15" fmla="*/ 48578 h 76200"/>
                  <a:gd name="connsiteX16" fmla="*/ 35242 w 36194"/>
                  <a:gd name="connsiteY16" fmla="*/ 49530 h 76200"/>
                  <a:gd name="connsiteX17" fmla="*/ 35242 w 36194"/>
                  <a:gd name="connsiteY17" fmla="*/ 50483 h 76200"/>
                  <a:gd name="connsiteX18" fmla="*/ 34290 w 36194"/>
                  <a:gd name="connsiteY18" fmla="*/ 52388 h 76200"/>
                  <a:gd name="connsiteX19" fmla="*/ 36195 w 36194"/>
                  <a:gd name="connsiteY19" fmla="*/ 55245 h 76200"/>
                  <a:gd name="connsiteX20" fmla="*/ 34290 w 36194"/>
                  <a:gd name="connsiteY20" fmla="*/ 57150 h 76200"/>
                  <a:gd name="connsiteX21" fmla="*/ 34290 w 36194"/>
                  <a:gd name="connsiteY21" fmla="*/ 59055 h 76200"/>
                  <a:gd name="connsiteX22" fmla="*/ 33338 w 36194"/>
                  <a:gd name="connsiteY22" fmla="*/ 60960 h 76200"/>
                  <a:gd name="connsiteX23" fmla="*/ 34290 w 36194"/>
                  <a:gd name="connsiteY23" fmla="*/ 62865 h 76200"/>
                  <a:gd name="connsiteX24" fmla="*/ 32385 w 36194"/>
                  <a:gd name="connsiteY24" fmla="*/ 64770 h 76200"/>
                  <a:gd name="connsiteX25" fmla="*/ 32385 w 36194"/>
                  <a:gd name="connsiteY25" fmla="*/ 64770 h 76200"/>
                  <a:gd name="connsiteX26" fmla="*/ 32385 w 36194"/>
                  <a:gd name="connsiteY26" fmla="*/ 64770 h 76200"/>
                  <a:gd name="connsiteX27" fmla="*/ 32385 w 36194"/>
                  <a:gd name="connsiteY27" fmla="*/ 64770 h 76200"/>
                  <a:gd name="connsiteX28" fmla="*/ 32385 w 36194"/>
                  <a:gd name="connsiteY28" fmla="*/ 64770 h 76200"/>
                  <a:gd name="connsiteX29" fmla="*/ 32385 w 36194"/>
                  <a:gd name="connsiteY29" fmla="*/ 64770 h 76200"/>
                  <a:gd name="connsiteX30" fmla="*/ 32385 w 36194"/>
                  <a:gd name="connsiteY30" fmla="*/ 64770 h 76200"/>
                  <a:gd name="connsiteX31" fmla="*/ 32385 w 36194"/>
                  <a:gd name="connsiteY31" fmla="*/ 64770 h 76200"/>
                  <a:gd name="connsiteX32" fmla="*/ 32385 w 36194"/>
                  <a:gd name="connsiteY32" fmla="*/ 64770 h 76200"/>
                  <a:gd name="connsiteX33" fmla="*/ 32385 w 36194"/>
                  <a:gd name="connsiteY33" fmla="*/ 64770 h 76200"/>
                  <a:gd name="connsiteX34" fmla="*/ 32385 w 36194"/>
                  <a:gd name="connsiteY34" fmla="*/ 64770 h 76200"/>
                  <a:gd name="connsiteX35" fmla="*/ 32385 w 36194"/>
                  <a:gd name="connsiteY35" fmla="*/ 64770 h 76200"/>
                  <a:gd name="connsiteX36" fmla="*/ 32385 w 36194"/>
                  <a:gd name="connsiteY36" fmla="*/ 64770 h 76200"/>
                  <a:gd name="connsiteX37" fmla="*/ 32385 w 36194"/>
                  <a:gd name="connsiteY37" fmla="*/ 64770 h 76200"/>
                  <a:gd name="connsiteX38" fmla="*/ 32385 w 36194"/>
                  <a:gd name="connsiteY38" fmla="*/ 64770 h 76200"/>
                  <a:gd name="connsiteX39" fmla="*/ 32385 w 36194"/>
                  <a:gd name="connsiteY39" fmla="*/ 64770 h 76200"/>
                  <a:gd name="connsiteX40" fmla="*/ 32385 w 36194"/>
                  <a:gd name="connsiteY40" fmla="*/ 64770 h 76200"/>
                  <a:gd name="connsiteX41" fmla="*/ 32385 w 36194"/>
                  <a:gd name="connsiteY41" fmla="*/ 64770 h 76200"/>
                  <a:gd name="connsiteX42" fmla="*/ 32385 w 36194"/>
                  <a:gd name="connsiteY42" fmla="*/ 64770 h 76200"/>
                  <a:gd name="connsiteX43" fmla="*/ 32385 w 36194"/>
                  <a:gd name="connsiteY43" fmla="*/ 64770 h 76200"/>
                  <a:gd name="connsiteX44" fmla="*/ 32385 w 36194"/>
                  <a:gd name="connsiteY44" fmla="*/ 64770 h 76200"/>
                  <a:gd name="connsiteX45" fmla="*/ 32385 w 36194"/>
                  <a:gd name="connsiteY45" fmla="*/ 64770 h 76200"/>
                  <a:gd name="connsiteX46" fmla="*/ 32385 w 36194"/>
                  <a:gd name="connsiteY46" fmla="*/ 64770 h 76200"/>
                  <a:gd name="connsiteX47" fmla="*/ 32385 w 36194"/>
                  <a:gd name="connsiteY47" fmla="*/ 64770 h 76200"/>
                  <a:gd name="connsiteX48" fmla="*/ 32385 w 36194"/>
                  <a:gd name="connsiteY48" fmla="*/ 64770 h 76200"/>
                  <a:gd name="connsiteX49" fmla="*/ 32385 w 36194"/>
                  <a:gd name="connsiteY49" fmla="*/ 64770 h 76200"/>
                  <a:gd name="connsiteX50" fmla="*/ 32385 w 36194"/>
                  <a:gd name="connsiteY50" fmla="*/ 64770 h 76200"/>
                  <a:gd name="connsiteX51" fmla="*/ 32385 w 36194"/>
                  <a:gd name="connsiteY51" fmla="*/ 64770 h 76200"/>
                  <a:gd name="connsiteX52" fmla="*/ 32385 w 36194"/>
                  <a:gd name="connsiteY52" fmla="*/ 64770 h 76200"/>
                  <a:gd name="connsiteX53" fmla="*/ 32385 w 36194"/>
                  <a:gd name="connsiteY53" fmla="*/ 64770 h 76200"/>
                  <a:gd name="connsiteX54" fmla="*/ 32385 w 36194"/>
                  <a:gd name="connsiteY54" fmla="*/ 64770 h 76200"/>
                  <a:gd name="connsiteX55" fmla="*/ 32385 w 36194"/>
                  <a:gd name="connsiteY55" fmla="*/ 64770 h 76200"/>
                  <a:gd name="connsiteX56" fmla="*/ 32385 w 36194"/>
                  <a:gd name="connsiteY56" fmla="*/ 64770 h 76200"/>
                  <a:gd name="connsiteX57" fmla="*/ 32385 w 36194"/>
                  <a:gd name="connsiteY57" fmla="*/ 64770 h 76200"/>
                  <a:gd name="connsiteX58" fmla="*/ 32385 w 36194"/>
                  <a:gd name="connsiteY58" fmla="*/ 64770 h 76200"/>
                  <a:gd name="connsiteX59" fmla="*/ 32385 w 36194"/>
                  <a:gd name="connsiteY59" fmla="*/ 64770 h 76200"/>
                  <a:gd name="connsiteX60" fmla="*/ 32385 w 36194"/>
                  <a:gd name="connsiteY60" fmla="*/ 64770 h 76200"/>
                  <a:gd name="connsiteX61" fmla="*/ 32385 w 36194"/>
                  <a:gd name="connsiteY61" fmla="*/ 64770 h 76200"/>
                  <a:gd name="connsiteX62" fmla="*/ 32385 w 36194"/>
                  <a:gd name="connsiteY62" fmla="*/ 64770 h 76200"/>
                  <a:gd name="connsiteX63" fmla="*/ 32385 w 36194"/>
                  <a:gd name="connsiteY63" fmla="*/ 64770 h 76200"/>
                  <a:gd name="connsiteX64" fmla="*/ 32385 w 36194"/>
                  <a:gd name="connsiteY64" fmla="*/ 64770 h 76200"/>
                  <a:gd name="connsiteX65" fmla="*/ 32385 w 36194"/>
                  <a:gd name="connsiteY65" fmla="*/ 64770 h 76200"/>
                  <a:gd name="connsiteX66" fmla="*/ 32385 w 36194"/>
                  <a:gd name="connsiteY66" fmla="*/ 64770 h 76200"/>
                  <a:gd name="connsiteX67" fmla="*/ 32385 w 36194"/>
                  <a:gd name="connsiteY67" fmla="*/ 64770 h 76200"/>
                  <a:gd name="connsiteX68" fmla="*/ 32385 w 36194"/>
                  <a:gd name="connsiteY68" fmla="*/ 64770 h 76200"/>
                  <a:gd name="connsiteX69" fmla="*/ 32385 w 36194"/>
                  <a:gd name="connsiteY69" fmla="*/ 64770 h 76200"/>
                  <a:gd name="connsiteX70" fmla="*/ 32385 w 36194"/>
                  <a:gd name="connsiteY70" fmla="*/ 64770 h 76200"/>
                  <a:gd name="connsiteX71" fmla="*/ 32385 w 36194"/>
                  <a:gd name="connsiteY71" fmla="*/ 64770 h 76200"/>
                  <a:gd name="connsiteX72" fmla="*/ 32385 w 36194"/>
                  <a:gd name="connsiteY72" fmla="*/ 64770 h 76200"/>
                  <a:gd name="connsiteX73" fmla="*/ 32385 w 36194"/>
                  <a:gd name="connsiteY73" fmla="*/ 64770 h 76200"/>
                  <a:gd name="connsiteX74" fmla="*/ 32385 w 36194"/>
                  <a:gd name="connsiteY74" fmla="*/ 64770 h 76200"/>
                  <a:gd name="connsiteX75" fmla="*/ 32385 w 36194"/>
                  <a:gd name="connsiteY75" fmla="*/ 64770 h 76200"/>
                  <a:gd name="connsiteX76" fmla="*/ 32385 w 36194"/>
                  <a:gd name="connsiteY76" fmla="*/ 64770 h 76200"/>
                  <a:gd name="connsiteX77" fmla="*/ 32385 w 36194"/>
                  <a:gd name="connsiteY77" fmla="*/ 64770 h 76200"/>
                  <a:gd name="connsiteX78" fmla="*/ 32385 w 36194"/>
                  <a:gd name="connsiteY78" fmla="*/ 64770 h 76200"/>
                  <a:gd name="connsiteX79" fmla="*/ 32385 w 36194"/>
                  <a:gd name="connsiteY79" fmla="*/ 64770 h 76200"/>
                  <a:gd name="connsiteX80" fmla="*/ 32385 w 36194"/>
                  <a:gd name="connsiteY80" fmla="*/ 64770 h 76200"/>
                  <a:gd name="connsiteX81" fmla="*/ 32385 w 36194"/>
                  <a:gd name="connsiteY81" fmla="*/ 64770 h 76200"/>
                  <a:gd name="connsiteX82" fmla="*/ 32385 w 36194"/>
                  <a:gd name="connsiteY82" fmla="*/ 64770 h 76200"/>
                  <a:gd name="connsiteX83" fmla="*/ 32385 w 36194"/>
                  <a:gd name="connsiteY83" fmla="*/ 64770 h 76200"/>
                  <a:gd name="connsiteX84" fmla="*/ 32385 w 36194"/>
                  <a:gd name="connsiteY84" fmla="*/ 64770 h 76200"/>
                  <a:gd name="connsiteX85" fmla="*/ 32385 w 36194"/>
                  <a:gd name="connsiteY85" fmla="*/ 64770 h 76200"/>
                  <a:gd name="connsiteX86" fmla="*/ 32385 w 36194"/>
                  <a:gd name="connsiteY86" fmla="*/ 64770 h 76200"/>
                  <a:gd name="connsiteX87" fmla="*/ 32385 w 36194"/>
                  <a:gd name="connsiteY87" fmla="*/ 64770 h 76200"/>
                  <a:gd name="connsiteX88" fmla="*/ 32385 w 36194"/>
                  <a:gd name="connsiteY88" fmla="*/ 64770 h 76200"/>
                  <a:gd name="connsiteX89" fmla="*/ 32385 w 36194"/>
                  <a:gd name="connsiteY89" fmla="*/ 64770 h 76200"/>
                  <a:gd name="connsiteX90" fmla="*/ 32385 w 36194"/>
                  <a:gd name="connsiteY90" fmla="*/ 64770 h 76200"/>
                  <a:gd name="connsiteX91" fmla="*/ 32385 w 36194"/>
                  <a:gd name="connsiteY91" fmla="*/ 64770 h 76200"/>
                  <a:gd name="connsiteX92" fmla="*/ 32385 w 36194"/>
                  <a:gd name="connsiteY92" fmla="*/ 64770 h 76200"/>
                  <a:gd name="connsiteX93" fmla="*/ 32385 w 36194"/>
                  <a:gd name="connsiteY93" fmla="*/ 64770 h 76200"/>
                  <a:gd name="connsiteX94" fmla="*/ 32385 w 36194"/>
                  <a:gd name="connsiteY94" fmla="*/ 64770 h 76200"/>
                  <a:gd name="connsiteX95" fmla="*/ 32385 w 36194"/>
                  <a:gd name="connsiteY95" fmla="*/ 64770 h 76200"/>
                  <a:gd name="connsiteX96" fmla="*/ 32385 w 36194"/>
                  <a:gd name="connsiteY96" fmla="*/ 64770 h 76200"/>
                  <a:gd name="connsiteX97" fmla="*/ 32385 w 36194"/>
                  <a:gd name="connsiteY97" fmla="*/ 64770 h 76200"/>
                  <a:gd name="connsiteX98" fmla="*/ 32385 w 36194"/>
                  <a:gd name="connsiteY98" fmla="*/ 64770 h 76200"/>
                  <a:gd name="connsiteX99" fmla="*/ 32385 w 36194"/>
                  <a:gd name="connsiteY99" fmla="*/ 64770 h 76200"/>
                  <a:gd name="connsiteX100" fmla="*/ 32385 w 36194"/>
                  <a:gd name="connsiteY100" fmla="*/ 64770 h 76200"/>
                  <a:gd name="connsiteX101" fmla="*/ 32385 w 36194"/>
                  <a:gd name="connsiteY101" fmla="*/ 64770 h 76200"/>
                  <a:gd name="connsiteX102" fmla="*/ 32385 w 36194"/>
                  <a:gd name="connsiteY102" fmla="*/ 64770 h 76200"/>
                  <a:gd name="connsiteX103" fmla="*/ 32385 w 36194"/>
                  <a:gd name="connsiteY103" fmla="*/ 64770 h 76200"/>
                  <a:gd name="connsiteX104" fmla="*/ 32385 w 36194"/>
                  <a:gd name="connsiteY104" fmla="*/ 64770 h 76200"/>
                  <a:gd name="connsiteX105" fmla="*/ 32385 w 36194"/>
                  <a:gd name="connsiteY105" fmla="*/ 64770 h 76200"/>
                  <a:gd name="connsiteX106" fmla="*/ 32385 w 36194"/>
                  <a:gd name="connsiteY106" fmla="*/ 64770 h 76200"/>
                  <a:gd name="connsiteX107" fmla="*/ 32385 w 36194"/>
                  <a:gd name="connsiteY107" fmla="*/ 64770 h 76200"/>
                  <a:gd name="connsiteX108" fmla="*/ 32385 w 36194"/>
                  <a:gd name="connsiteY108" fmla="*/ 64770 h 76200"/>
                  <a:gd name="connsiteX109" fmla="*/ 31432 w 36194"/>
                  <a:gd name="connsiteY109" fmla="*/ 66675 h 76200"/>
                  <a:gd name="connsiteX110" fmla="*/ 31432 w 36194"/>
                  <a:gd name="connsiteY110" fmla="*/ 66675 h 76200"/>
                  <a:gd name="connsiteX111" fmla="*/ 29528 w 36194"/>
                  <a:gd name="connsiteY111" fmla="*/ 68580 h 76200"/>
                  <a:gd name="connsiteX112" fmla="*/ 29528 w 36194"/>
                  <a:gd name="connsiteY112" fmla="*/ 68580 h 76200"/>
                  <a:gd name="connsiteX113" fmla="*/ 26670 w 36194"/>
                  <a:gd name="connsiteY113" fmla="*/ 70485 h 76200"/>
                  <a:gd name="connsiteX114" fmla="*/ 26670 w 36194"/>
                  <a:gd name="connsiteY114" fmla="*/ 70485 h 76200"/>
                  <a:gd name="connsiteX115" fmla="*/ 23813 w 36194"/>
                  <a:gd name="connsiteY115" fmla="*/ 72390 h 76200"/>
                  <a:gd name="connsiteX116" fmla="*/ 22860 w 36194"/>
                  <a:gd name="connsiteY116" fmla="*/ 72390 h 76200"/>
                  <a:gd name="connsiteX117" fmla="*/ 20003 w 36194"/>
                  <a:gd name="connsiteY117" fmla="*/ 74295 h 76200"/>
                  <a:gd name="connsiteX118" fmla="*/ 18097 w 36194"/>
                  <a:gd name="connsiteY118" fmla="*/ 73342 h 76200"/>
                  <a:gd name="connsiteX119" fmla="*/ 9525 w 36194"/>
                  <a:gd name="connsiteY119" fmla="*/ 76200 h 76200"/>
                  <a:gd name="connsiteX120" fmla="*/ 2857 w 36194"/>
                  <a:gd name="connsiteY120" fmla="*/ 73342 h 76200"/>
                  <a:gd name="connsiteX121" fmla="*/ 2857 w 36194"/>
                  <a:gd name="connsiteY121" fmla="*/ 73342 h 76200"/>
                  <a:gd name="connsiteX122" fmla="*/ 953 w 36194"/>
                  <a:gd name="connsiteY122" fmla="*/ 71438 h 76200"/>
                  <a:gd name="connsiteX123" fmla="*/ 953 w 36194"/>
                  <a:gd name="connsiteY123" fmla="*/ 69533 h 76200"/>
                  <a:gd name="connsiteX124" fmla="*/ 953 w 36194"/>
                  <a:gd name="connsiteY124" fmla="*/ 68580 h 76200"/>
                  <a:gd name="connsiteX125" fmla="*/ 1905 w 36194"/>
                  <a:gd name="connsiteY125" fmla="*/ 66675 h 76200"/>
                  <a:gd name="connsiteX126" fmla="*/ 1905 w 36194"/>
                  <a:gd name="connsiteY126" fmla="*/ 65722 h 76200"/>
                  <a:gd name="connsiteX127" fmla="*/ 953 w 36194"/>
                  <a:gd name="connsiteY127" fmla="*/ 64770 h 76200"/>
                  <a:gd name="connsiteX128" fmla="*/ 953 w 36194"/>
                  <a:gd name="connsiteY128" fmla="*/ 62865 h 76200"/>
                  <a:gd name="connsiteX129" fmla="*/ 953 w 36194"/>
                  <a:gd name="connsiteY129" fmla="*/ 61913 h 76200"/>
                  <a:gd name="connsiteX130" fmla="*/ 0 w 36194"/>
                  <a:gd name="connsiteY130" fmla="*/ 60960 h 76200"/>
                  <a:gd name="connsiteX131" fmla="*/ 953 w 36194"/>
                  <a:gd name="connsiteY131" fmla="*/ 59055 h 76200"/>
                  <a:gd name="connsiteX132" fmla="*/ 953 w 36194"/>
                  <a:gd name="connsiteY132" fmla="*/ 59055 h 76200"/>
                  <a:gd name="connsiteX133" fmla="*/ 0 w 36194"/>
                  <a:gd name="connsiteY133" fmla="*/ 57150 h 76200"/>
                  <a:gd name="connsiteX134" fmla="*/ 953 w 36194"/>
                  <a:gd name="connsiteY134" fmla="*/ 54292 h 76200"/>
                  <a:gd name="connsiteX135" fmla="*/ 953 w 36194"/>
                  <a:gd name="connsiteY135" fmla="*/ 54292 h 76200"/>
                  <a:gd name="connsiteX136" fmla="*/ 953 w 36194"/>
                  <a:gd name="connsiteY136" fmla="*/ 54292 h 76200"/>
                  <a:gd name="connsiteX137" fmla="*/ 0 w 36194"/>
                  <a:gd name="connsiteY137" fmla="*/ 52388 h 76200"/>
                  <a:gd name="connsiteX138" fmla="*/ 1905 w 36194"/>
                  <a:gd name="connsiteY138" fmla="*/ 50483 h 76200"/>
                  <a:gd name="connsiteX139" fmla="*/ 1905 w 36194"/>
                  <a:gd name="connsiteY139" fmla="*/ 50483 h 76200"/>
                  <a:gd name="connsiteX140" fmla="*/ 0 w 36194"/>
                  <a:gd name="connsiteY140" fmla="*/ 48578 h 76200"/>
                  <a:gd name="connsiteX141" fmla="*/ 1905 w 36194"/>
                  <a:gd name="connsiteY141" fmla="*/ 46672 h 76200"/>
                  <a:gd name="connsiteX142" fmla="*/ 1905 w 36194"/>
                  <a:gd name="connsiteY142" fmla="*/ 46672 h 76200"/>
                  <a:gd name="connsiteX143" fmla="*/ 1905 w 36194"/>
                  <a:gd name="connsiteY143" fmla="*/ 46672 h 76200"/>
                  <a:gd name="connsiteX144" fmla="*/ 0 w 36194"/>
                  <a:gd name="connsiteY144" fmla="*/ 44767 h 76200"/>
                  <a:gd name="connsiteX145" fmla="*/ 1905 w 36194"/>
                  <a:gd name="connsiteY145" fmla="*/ 42863 h 76200"/>
                  <a:gd name="connsiteX146" fmla="*/ 1905 w 36194"/>
                  <a:gd name="connsiteY146" fmla="*/ 42863 h 76200"/>
                  <a:gd name="connsiteX147" fmla="*/ 1905 w 36194"/>
                  <a:gd name="connsiteY147" fmla="*/ 41910 h 76200"/>
                  <a:gd name="connsiteX148" fmla="*/ 953 w 36194"/>
                  <a:gd name="connsiteY148" fmla="*/ 40005 h 76200"/>
                  <a:gd name="connsiteX149" fmla="*/ 1905 w 36194"/>
                  <a:gd name="connsiteY149" fmla="*/ 38100 h 76200"/>
                  <a:gd name="connsiteX150" fmla="*/ 1905 w 36194"/>
                  <a:gd name="connsiteY150" fmla="*/ 38100 h 76200"/>
                  <a:gd name="connsiteX151" fmla="*/ 0 w 36194"/>
                  <a:gd name="connsiteY151" fmla="*/ 36195 h 76200"/>
                  <a:gd name="connsiteX152" fmla="*/ 1905 w 36194"/>
                  <a:gd name="connsiteY152" fmla="*/ 34290 h 76200"/>
                  <a:gd name="connsiteX153" fmla="*/ 2857 w 36194"/>
                  <a:gd name="connsiteY153" fmla="*/ 34290 h 76200"/>
                  <a:gd name="connsiteX154" fmla="*/ 3810 w 36194"/>
                  <a:gd name="connsiteY154" fmla="*/ 34290 h 76200"/>
                  <a:gd name="connsiteX155" fmla="*/ 3810 w 36194"/>
                  <a:gd name="connsiteY155" fmla="*/ 33338 h 76200"/>
                  <a:gd name="connsiteX156" fmla="*/ 2857 w 36194"/>
                  <a:gd name="connsiteY156" fmla="*/ 31433 h 76200"/>
                  <a:gd name="connsiteX157" fmla="*/ 4763 w 36194"/>
                  <a:gd name="connsiteY157" fmla="*/ 29528 h 76200"/>
                  <a:gd name="connsiteX158" fmla="*/ 4763 w 36194"/>
                  <a:gd name="connsiteY158" fmla="*/ 28575 h 76200"/>
                  <a:gd name="connsiteX159" fmla="*/ 3810 w 36194"/>
                  <a:gd name="connsiteY159" fmla="*/ 26670 h 76200"/>
                  <a:gd name="connsiteX160" fmla="*/ 5715 w 36194"/>
                  <a:gd name="connsiteY160" fmla="*/ 24765 h 76200"/>
                  <a:gd name="connsiteX161" fmla="*/ 6667 w 36194"/>
                  <a:gd name="connsiteY161" fmla="*/ 20003 h 76200"/>
                  <a:gd name="connsiteX162" fmla="*/ 5715 w 36194"/>
                  <a:gd name="connsiteY162" fmla="*/ 18097 h 76200"/>
                  <a:gd name="connsiteX163" fmla="*/ 7620 w 36194"/>
                  <a:gd name="connsiteY163" fmla="*/ 16192 h 76200"/>
                  <a:gd name="connsiteX164" fmla="*/ 7620 w 36194"/>
                  <a:gd name="connsiteY164" fmla="*/ 16192 h 76200"/>
                  <a:gd name="connsiteX165" fmla="*/ 7620 w 36194"/>
                  <a:gd name="connsiteY165" fmla="*/ 15240 h 76200"/>
                  <a:gd name="connsiteX166" fmla="*/ 8572 w 36194"/>
                  <a:gd name="connsiteY166" fmla="*/ 9525 h 76200"/>
                  <a:gd name="connsiteX167" fmla="*/ 13335 w 36194"/>
                  <a:gd name="connsiteY167" fmla="*/ 3810 h 76200"/>
                  <a:gd name="connsiteX168" fmla="*/ 18097 w 36194"/>
                  <a:gd name="connsiteY168" fmla="*/ 0 h 76200"/>
                  <a:gd name="connsiteX169" fmla="*/ 20003 w 36194"/>
                  <a:gd name="connsiteY169" fmla="*/ 953 h 76200"/>
                  <a:gd name="connsiteX170" fmla="*/ 20955 w 36194"/>
                  <a:gd name="connsiteY170" fmla="*/ 0 h 76200"/>
                  <a:gd name="connsiteX171" fmla="*/ 21907 w 36194"/>
                  <a:gd name="connsiteY171" fmla="*/ 1905 h 76200"/>
                  <a:gd name="connsiteX172" fmla="*/ 21907 w 36194"/>
                  <a:gd name="connsiteY172" fmla="*/ 1905 h 76200"/>
                  <a:gd name="connsiteX173" fmla="*/ 22860 w 36194"/>
                  <a:gd name="connsiteY173" fmla="*/ 4763 h 76200"/>
                  <a:gd name="connsiteX174" fmla="*/ 22860 w 36194"/>
                  <a:gd name="connsiteY174" fmla="*/ 5715 h 76200"/>
                  <a:gd name="connsiteX175" fmla="*/ 22860 w 36194"/>
                  <a:gd name="connsiteY175" fmla="*/ 5715 h 76200"/>
                  <a:gd name="connsiteX176" fmla="*/ 23813 w 36194"/>
                  <a:gd name="connsiteY176" fmla="*/ 8572 h 76200"/>
                  <a:gd name="connsiteX177" fmla="*/ 23813 w 36194"/>
                  <a:gd name="connsiteY177" fmla="*/ 9525 h 76200"/>
                  <a:gd name="connsiteX178" fmla="*/ 23813 w 36194"/>
                  <a:gd name="connsiteY178" fmla="*/ 9525 h 76200"/>
                  <a:gd name="connsiteX179" fmla="*/ 26670 w 36194"/>
                  <a:gd name="connsiteY179" fmla="*/ 13335 h 76200"/>
                  <a:gd name="connsiteX180" fmla="*/ 26670 w 36194"/>
                  <a:gd name="connsiteY180" fmla="*/ 14288 h 76200"/>
                  <a:gd name="connsiteX181" fmla="*/ 32385 w 36194"/>
                  <a:gd name="connsiteY181" fmla="*/ 17145 h 76200"/>
                  <a:gd name="connsiteX182" fmla="*/ 32385 w 36194"/>
                  <a:gd name="connsiteY182" fmla="*/ 17145 h 76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36194" h="76200">
                    <a:moveTo>
                      <a:pt x="32385" y="17145"/>
                    </a:moveTo>
                    <a:cubicBezTo>
                      <a:pt x="32385" y="18097"/>
                      <a:pt x="33338" y="19050"/>
                      <a:pt x="33338" y="20003"/>
                    </a:cubicBezTo>
                    <a:cubicBezTo>
                      <a:pt x="33338" y="20955"/>
                      <a:pt x="33338" y="20955"/>
                      <a:pt x="32385" y="21908"/>
                    </a:cubicBezTo>
                    <a:lnTo>
                      <a:pt x="32385" y="21908"/>
                    </a:lnTo>
                    <a:cubicBezTo>
                      <a:pt x="33338" y="22860"/>
                      <a:pt x="34290" y="23813"/>
                      <a:pt x="34290" y="25717"/>
                    </a:cubicBezTo>
                    <a:cubicBezTo>
                      <a:pt x="34290" y="26670"/>
                      <a:pt x="34290" y="26670"/>
                      <a:pt x="33338" y="27622"/>
                    </a:cubicBezTo>
                    <a:cubicBezTo>
                      <a:pt x="34290" y="28575"/>
                      <a:pt x="34290" y="29528"/>
                      <a:pt x="34290" y="30480"/>
                    </a:cubicBezTo>
                    <a:cubicBezTo>
                      <a:pt x="34290" y="31433"/>
                      <a:pt x="34290" y="31433"/>
                      <a:pt x="33338" y="32385"/>
                    </a:cubicBezTo>
                    <a:cubicBezTo>
                      <a:pt x="34290" y="33338"/>
                      <a:pt x="34290" y="34290"/>
                      <a:pt x="34290" y="35242"/>
                    </a:cubicBezTo>
                    <a:cubicBezTo>
                      <a:pt x="34290" y="36195"/>
                      <a:pt x="34290" y="36195"/>
                      <a:pt x="33338" y="37147"/>
                    </a:cubicBezTo>
                    <a:cubicBezTo>
                      <a:pt x="34290" y="38100"/>
                      <a:pt x="34290" y="39053"/>
                      <a:pt x="34290" y="40005"/>
                    </a:cubicBezTo>
                    <a:cubicBezTo>
                      <a:pt x="34290" y="40958"/>
                      <a:pt x="34290" y="41910"/>
                      <a:pt x="33338" y="41910"/>
                    </a:cubicBezTo>
                    <a:lnTo>
                      <a:pt x="33338" y="41910"/>
                    </a:lnTo>
                    <a:cubicBezTo>
                      <a:pt x="34290" y="42863"/>
                      <a:pt x="34290" y="43815"/>
                      <a:pt x="34290" y="44767"/>
                    </a:cubicBezTo>
                    <a:cubicBezTo>
                      <a:pt x="34290" y="44767"/>
                      <a:pt x="34290" y="45720"/>
                      <a:pt x="34290" y="45720"/>
                    </a:cubicBezTo>
                    <a:cubicBezTo>
                      <a:pt x="35242" y="46672"/>
                      <a:pt x="35242" y="47625"/>
                      <a:pt x="35242" y="48578"/>
                    </a:cubicBezTo>
                    <a:cubicBezTo>
                      <a:pt x="35242" y="48578"/>
                      <a:pt x="35242" y="48578"/>
                      <a:pt x="35242" y="49530"/>
                    </a:cubicBezTo>
                    <a:cubicBezTo>
                      <a:pt x="35242" y="49530"/>
                      <a:pt x="35242" y="50483"/>
                      <a:pt x="35242" y="50483"/>
                    </a:cubicBezTo>
                    <a:cubicBezTo>
                      <a:pt x="35242" y="51435"/>
                      <a:pt x="35242" y="51435"/>
                      <a:pt x="34290" y="52388"/>
                    </a:cubicBezTo>
                    <a:cubicBezTo>
                      <a:pt x="35242" y="52388"/>
                      <a:pt x="36195" y="53340"/>
                      <a:pt x="36195" y="55245"/>
                    </a:cubicBezTo>
                    <a:cubicBezTo>
                      <a:pt x="36195" y="56197"/>
                      <a:pt x="35242" y="57150"/>
                      <a:pt x="34290" y="57150"/>
                    </a:cubicBezTo>
                    <a:cubicBezTo>
                      <a:pt x="34290" y="57150"/>
                      <a:pt x="34290" y="58103"/>
                      <a:pt x="34290" y="59055"/>
                    </a:cubicBezTo>
                    <a:cubicBezTo>
                      <a:pt x="34290" y="60008"/>
                      <a:pt x="34290" y="60008"/>
                      <a:pt x="33338" y="60960"/>
                    </a:cubicBezTo>
                    <a:cubicBezTo>
                      <a:pt x="34290" y="61913"/>
                      <a:pt x="34290" y="61913"/>
                      <a:pt x="34290" y="62865"/>
                    </a:cubicBezTo>
                    <a:cubicBezTo>
                      <a:pt x="34290" y="63817"/>
                      <a:pt x="33338" y="64770"/>
                      <a:pt x="32385" y="64770"/>
                    </a:cubicBez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cubicBezTo>
                      <a:pt x="32385" y="65722"/>
                      <a:pt x="31432" y="66675"/>
                      <a:pt x="31432" y="66675"/>
                    </a:cubicBezTo>
                    <a:cubicBezTo>
                      <a:pt x="31432" y="66675"/>
                      <a:pt x="31432" y="66675"/>
                      <a:pt x="31432" y="66675"/>
                    </a:cubicBezTo>
                    <a:cubicBezTo>
                      <a:pt x="31432" y="67628"/>
                      <a:pt x="30480" y="68580"/>
                      <a:pt x="29528" y="68580"/>
                    </a:cubicBezTo>
                    <a:cubicBezTo>
                      <a:pt x="29528" y="68580"/>
                      <a:pt x="29528" y="68580"/>
                      <a:pt x="29528" y="68580"/>
                    </a:cubicBezTo>
                    <a:cubicBezTo>
                      <a:pt x="29528" y="69533"/>
                      <a:pt x="28575" y="70485"/>
                      <a:pt x="26670" y="70485"/>
                    </a:cubicBezTo>
                    <a:lnTo>
                      <a:pt x="26670" y="70485"/>
                    </a:lnTo>
                    <a:cubicBezTo>
                      <a:pt x="26670" y="71438"/>
                      <a:pt x="25717" y="72390"/>
                      <a:pt x="23813" y="72390"/>
                    </a:cubicBezTo>
                    <a:cubicBezTo>
                      <a:pt x="23813" y="72390"/>
                      <a:pt x="22860" y="72390"/>
                      <a:pt x="22860" y="72390"/>
                    </a:cubicBezTo>
                    <a:cubicBezTo>
                      <a:pt x="22860" y="73342"/>
                      <a:pt x="21907" y="74295"/>
                      <a:pt x="20003" y="74295"/>
                    </a:cubicBezTo>
                    <a:cubicBezTo>
                      <a:pt x="19050" y="74295"/>
                      <a:pt x="19050" y="74295"/>
                      <a:pt x="18097" y="73342"/>
                    </a:cubicBezTo>
                    <a:cubicBezTo>
                      <a:pt x="15240" y="74295"/>
                      <a:pt x="13335" y="76200"/>
                      <a:pt x="9525" y="76200"/>
                    </a:cubicBezTo>
                    <a:cubicBezTo>
                      <a:pt x="7620" y="76200"/>
                      <a:pt x="4763" y="74295"/>
                      <a:pt x="2857" y="73342"/>
                    </a:cubicBezTo>
                    <a:lnTo>
                      <a:pt x="2857" y="73342"/>
                    </a:lnTo>
                    <a:cubicBezTo>
                      <a:pt x="1905" y="73342"/>
                      <a:pt x="953" y="73342"/>
                      <a:pt x="953" y="71438"/>
                    </a:cubicBezTo>
                    <a:cubicBezTo>
                      <a:pt x="953" y="70485"/>
                      <a:pt x="953" y="69533"/>
                      <a:pt x="953" y="69533"/>
                    </a:cubicBezTo>
                    <a:cubicBezTo>
                      <a:pt x="953" y="69533"/>
                      <a:pt x="953" y="69533"/>
                      <a:pt x="953" y="68580"/>
                    </a:cubicBezTo>
                    <a:cubicBezTo>
                      <a:pt x="953" y="67628"/>
                      <a:pt x="953" y="66675"/>
                      <a:pt x="1905" y="66675"/>
                    </a:cubicBezTo>
                    <a:cubicBezTo>
                      <a:pt x="1905" y="66675"/>
                      <a:pt x="1905" y="65722"/>
                      <a:pt x="1905" y="65722"/>
                    </a:cubicBezTo>
                    <a:cubicBezTo>
                      <a:pt x="1905" y="65722"/>
                      <a:pt x="953" y="64770"/>
                      <a:pt x="953" y="64770"/>
                    </a:cubicBezTo>
                    <a:cubicBezTo>
                      <a:pt x="953" y="63817"/>
                      <a:pt x="953" y="62865"/>
                      <a:pt x="953" y="62865"/>
                    </a:cubicBezTo>
                    <a:lnTo>
                      <a:pt x="953" y="61913"/>
                    </a:lnTo>
                    <a:cubicBezTo>
                      <a:pt x="953" y="61913"/>
                      <a:pt x="0" y="60960"/>
                      <a:pt x="0" y="60960"/>
                    </a:cubicBezTo>
                    <a:cubicBezTo>
                      <a:pt x="0" y="60008"/>
                      <a:pt x="0" y="59055"/>
                      <a:pt x="953" y="59055"/>
                    </a:cubicBezTo>
                    <a:lnTo>
                      <a:pt x="953" y="59055"/>
                    </a:lnTo>
                    <a:cubicBezTo>
                      <a:pt x="0" y="59055"/>
                      <a:pt x="0" y="58103"/>
                      <a:pt x="0" y="57150"/>
                    </a:cubicBezTo>
                    <a:cubicBezTo>
                      <a:pt x="0" y="56197"/>
                      <a:pt x="0" y="55245"/>
                      <a:pt x="953" y="54292"/>
                    </a:cubicBezTo>
                    <a:cubicBezTo>
                      <a:pt x="953" y="54292"/>
                      <a:pt x="953" y="54292"/>
                      <a:pt x="953" y="54292"/>
                    </a:cubicBezTo>
                    <a:lnTo>
                      <a:pt x="953" y="54292"/>
                    </a:lnTo>
                    <a:cubicBezTo>
                      <a:pt x="0" y="54292"/>
                      <a:pt x="0" y="53340"/>
                      <a:pt x="0" y="52388"/>
                    </a:cubicBezTo>
                    <a:cubicBezTo>
                      <a:pt x="0" y="51435"/>
                      <a:pt x="953" y="50483"/>
                      <a:pt x="1905" y="50483"/>
                    </a:cubicBezTo>
                    <a:lnTo>
                      <a:pt x="1905" y="50483"/>
                    </a:lnTo>
                    <a:cubicBezTo>
                      <a:pt x="953" y="50483"/>
                      <a:pt x="0" y="49530"/>
                      <a:pt x="0" y="48578"/>
                    </a:cubicBezTo>
                    <a:cubicBezTo>
                      <a:pt x="0" y="47625"/>
                      <a:pt x="953" y="46672"/>
                      <a:pt x="1905" y="46672"/>
                    </a:cubicBezTo>
                    <a:cubicBezTo>
                      <a:pt x="1905" y="46672"/>
                      <a:pt x="1905" y="46672"/>
                      <a:pt x="1905" y="46672"/>
                    </a:cubicBezTo>
                    <a:lnTo>
                      <a:pt x="1905" y="46672"/>
                    </a:lnTo>
                    <a:cubicBezTo>
                      <a:pt x="953" y="46672"/>
                      <a:pt x="0" y="45720"/>
                      <a:pt x="0" y="44767"/>
                    </a:cubicBezTo>
                    <a:cubicBezTo>
                      <a:pt x="0" y="43815"/>
                      <a:pt x="953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lnTo>
                      <a:pt x="1905" y="41910"/>
                    </a:lnTo>
                    <a:cubicBezTo>
                      <a:pt x="1905" y="41910"/>
                      <a:pt x="953" y="40958"/>
                      <a:pt x="953" y="40005"/>
                    </a:cubicBezTo>
                    <a:cubicBezTo>
                      <a:pt x="953" y="39053"/>
                      <a:pt x="953" y="38100"/>
                      <a:pt x="1905" y="38100"/>
                    </a:cubicBezTo>
                    <a:lnTo>
                      <a:pt x="1905" y="38100"/>
                    </a:lnTo>
                    <a:cubicBezTo>
                      <a:pt x="953" y="38100"/>
                      <a:pt x="0" y="37147"/>
                      <a:pt x="0" y="36195"/>
                    </a:cubicBezTo>
                    <a:cubicBezTo>
                      <a:pt x="0" y="35242"/>
                      <a:pt x="953" y="34290"/>
                      <a:pt x="1905" y="34290"/>
                    </a:cubicBezTo>
                    <a:cubicBezTo>
                      <a:pt x="1905" y="34290"/>
                      <a:pt x="1905" y="34290"/>
                      <a:pt x="2857" y="34290"/>
                    </a:cubicBezTo>
                    <a:cubicBezTo>
                      <a:pt x="2857" y="34290"/>
                      <a:pt x="2857" y="34290"/>
                      <a:pt x="3810" y="34290"/>
                    </a:cubicBezTo>
                    <a:lnTo>
                      <a:pt x="3810" y="33338"/>
                    </a:lnTo>
                    <a:cubicBezTo>
                      <a:pt x="2857" y="33338"/>
                      <a:pt x="2857" y="32385"/>
                      <a:pt x="2857" y="31433"/>
                    </a:cubicBezTo>
                    <a:cubicBezTo>
                      <a:pt x="2857" y="30480"/>
                      <a:pt x="3810" y="29528"/>
                      <a:pt x="4763" y="29528"/>
                    </a:cubicBezTo>
                    <a:lnTo>
                      <a:pt x="4763" y="28575"/>
                    </a:lnTo>
                    <a:cubicBezTo>
                      <a:pt x="4763" y="28575"/>
                      <a:pt x="3810" y="27622"/>
                      <a:pt x="3810" y="26670"/>
                    </a:cubicBezTo>
                    <a:cubicBezTo>
                      <a:pt x="3810" y="25717"/>
                      <a:pt x="4763" y="24765"/>
                      <a:pt x="5715" y="24765"/>
                    </a:cubicBezTo>
                    <a:cubicBezTo>
                      <a:pt x="5715" y="22860"/>
                      <a:pt x="6667" y="21908"/>
                      <a:pt x="6667" y="20003"/>
                    </a:cubicBezTo>
                    <a:cubicBezTo>
                      <a:pt x="5715" y="20003"/>
                      <a:pt x="5715" y="19050"/>
                      <a:pt x="5715" y="18097"/>
                    </a:cubicBezTo>
                    <a:cubicBezTo>
                      <a:pt x="5715" y="17145"/>
                      <a:pt x="6667" y="16192"/>
                      <a:pt x="7620" y="16192"/>
                    </a:cubicBezTo>
                    <a:lnTo>
                      <a:pt x="7620" y="16192"/>
                    </a:lnTo>
                    <a:lnTo>
                      <a:pt x="7620" y="15240"/>
                    </a:lnTo>
                    <a:cubicBezTo>
                      <a:pt x="7620" y="13335"/>
                      <a:pt x="7620" y="11430"/>
                      <a:pt x="8572" y="9525"/>
                    </a:cubicBezTo>
                    <a:cubicBezTo>
                      <a:pt x="9525" y="6667"/>
                      <a:pt x="11430" y="4763"/>
                      <a:pt x="13335" y="3810"/>
                    </a:cubicBezTo>
                    <a:cubicBezTo>
                      <a:pt x="15240" y="953"/>
                      <a:pt x="16192" y="0"/>
                      <a:pt x="18097" y="0"/>
                    </a:cubicBezTo>
                    <a:cubicBezTo>
                      <a:pt x="19050" y="0"/>
                      <a:pt x="19050" y="0"/>
                      <a:pt x="20003" y="953"/>
                    </a:cubicBezTo>
                    <a:cubicBezTo>
                      <a:pt x="20003" y="0"/>
                      <a:pt x="20955" y="0"/>
                      <a:pt x="20955" y="0"/>
                    </a:cubicBezTo>
                    <a:cubicBezTo>
                      <a:pt x="21907" y="0"/>
                      <a:pt x="21907" y="953"/>
                      <a:pt x="21907" y="1905"/>
                    </a:cubicBezTo>
                    <a:cubicBezTo>
                      <a:pt x="21907" y="1905"/>
                      <a:pt x="21907" y="1905"/>
                      <a:pt x="21907" y="1905"/>
                    </a:cubicBezTo>
                    <a:cubicBezTo>
                      <a:pt x="22860" y="1905"/>
                      <a:pt x="22860" y="2858"/>
                      <a:pt x="22860" y="4763"/>
                    </a:cubicBezTo>
                    <a:cubicBezTo>
                      <a:pt x="22860" y="4763"/>
                      <a:pt x="22860" y="5715"/>
                      <a:pt x="22860" y="5715"/>
                    </a:cubicBezTo>
                    <a:lnTo>
                      <a:pt x="22860" y="5715"/>
                    </a:lnTo>
                    <a:cubicBezTo>
                      <a:pt x="23813" y="5715"/>
                      <a:pt x="23813" y="6667"/>
                      <a:pt x="23813" y="8572"/>
                    </a:cubicBezTo>
                    <a:cubicBezTo>
                      <a:pt x="23813" y="9525"/>
                      <a:pt x="23813" y="9525"/>
                      <a:pt x="23813" y="9525"/>
                    </a:cubicBezTo>
                    <a:lnTo>
                      <a:pt x="23813" y="9525"/>
                    </a:lnTo>
                    <a:cubicBezTo>
                      <a:pt x="25717" y="9525"/>
                      <a:pt x="26670" y="11430"/>
                      <a:pt x="26670" y="13335"/>
                    </a:cubicBezTo>
                    <a:cubicBezTo>
                      <a:pt x="26670" y="13335"/>
                      <a:pt x="26670" y="14288"/>
                      <a:pt x="26670" y="14288"/>
                    </a:cubicBezTo>
                    <a:cubicBezTo>
                      <a:pt x="32385" y="15240"/>
                      <a:pt x="32385" y="16192"/>
                      <a:pt x="32385" y="17145"/>
                    </a:cubicBezTo>
                    <a:cubicBezTo>
                      <a:pt x="32385" y="17145"/>
                      <a:pt x="32385" y="17145"/>
                      <a:pt x="32385" y="17145"/>
                    </a:cubicBezTo>
                    <a:close/>
                  </a:path>
                </a:pathLst>
              </a:custGeom>
              <a:solidFill>
                <a:srgbClr val="56904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66" name="Freeform: Shape 565">
                <a:extLst>
                  <a:ext uri="{FF2B5EF4-FFF2-40B4-BE49-F238E27FC236}">
                    <a16:creationId xmlns:a16="http://schemas.microsoft.com/office/drawing/2014/main" id="{C49CAF24-4092-43FA-A712-E35E1F800656}"/>
                  </a:ext>
                </a:extLst>
              </p:cNvPr>
              <p:cNvSpPr/>
              <p:nvPr/>
            </p:nvSpPr>
            <p:spPr>
              <a:xfrm>
                <a:off x="6599871" y="3399472"/>
                <a:ext cx="27622" cy="54292"/>
              </a:xfrm>
              <a:custGeom>
                <a:avLst/>
                <a:gdLst>
                  <a:gd name="connsiteX0" fmla="*/ 20003 w 27622"/>
                  <a:gd name="connsiteY0" fmla="*/ 6668 h 54292"/>
                  <a:gd name="connsiteX1" fmla="*/ 20003 w 27622"/>
                  <a:gd name="connsiteY1" fmla="*/ 6668 h 54292"/>
                  <a:gd name="connsiteX2" fmla="*/ 20003 w 27622"/>
                  <a:gd name="connsiteY2" fmla="*/ 7620 h 54292"/>
                  <a:gd name="connsiteX3" fmla="*/ 20003 w 27622"/>
                  <a:gd name="connsiteY3" fmla="*/ 7620 h 54292"/>
                  <a:gd name="connsiteX4" fmla="*/ 20955 w 27622"/>
                  <a:gd name="connsiteY4" fmla="*/ 9525 h 54292"/>
                  <a:gd name="connsiteX5" fmla="*/ 20955 w 27622"/>
                  <a:gd name="connsiteY5" fmla="*/ 10478 h 54292"/>
                  <a:gd name="connsiteX6" fmla="*/ 20955 w 27622"/>
                  <a:gd name="connsiteY6" fmla="*/ 10478 h 54292"/>
                  <a:gd name="connsiteX7" fmla="*/ 22860 w 27622"/>
                  <a:gd name="connsiteY7" fmla="*/ 13335 h 54292"/>
                  <a:gd name="connsiteX8" fmla="*/ 22860 w 27622"/>
                  <a:gd name="connsiteY8" fmla="*/ 14288 h 54292"/>
                  <a:gd name="connsiteX9" fmla="*/ 23813 w 27622"/>
                  <a:gd name="connsiteY9" fmla="*/ 16193 h 54292"/>
                  <a:gd name="connsiteX10" fmla="*/ 25718 w 27622"/>
                  <a:gd name="connsiteY10" fmla="*/ 19050 h 54292"/>
                  <a:gd name="connsiteX11" fmla="*/ 24765 w 27622"/>
                  <a:gd name="connsiteY11" fmla="*/ 20955 h 54292"/>
                  <a:gd name="connsiteX12" fmla="*/ 24765 w 27622"/>
                  <a:gd name="connsiteY12" fmla="*/ 22860 h 54292"/>
                  <a:gd name="connsiteX13" fmla="*/ 23813 w 27622"/>
                  <a:gd name="connsiteY13" fmla="*/ 23813 h 54292"/>
                  <a:gd name="connsiteX14" fmla="*/ 23813 w 27622"/>
                  <a:gd name="connsiteY14" fmla="*/ 23813 h 54292"/>
                  <a:gd name="connsiteX15" fmla="*/ 24765 w 27622"/>
                  <a:gd name="connsiteY15" fmla="*/ 25718 h 54292"/>
                  <a:gd name="connsiteX16" fmla="*/ 24765 w 27622"/>
                  <a:gd name="connsiteY16" fmla="*/ 26670 h 54292"/>
                  <a:gd name="connsiteX17" fmla="*/ 25718 w 27622"/>
                  <a:gd name="connsiteY17" fmla="*/ 28575 h 54292"/>
                  <a:gd name="connsiteX18" fmla="*/ 25718 w 27622"/>
                  <a:gd name="connsiteY18" fmla="*/ 29528 h 54292"/>
                  <a:gd name="connsiteX19" fmla="*/ 26670 w 27622"/>
                  <a:gd name="connsiteY19" fmla="*/ 31433 h 54292"/>
                  <a:gd name="connsiteX20" fmla="*/ 26670 w 27622"/>
                  <a:gd name="connsiteY20" fmla="*/ 32385 h 54292"/>
                  <a:gd name="connsiteX21" fmla="*/ 27622 w 27622"/>
                  <a:gd name="connsiteY21" fmla="*/ 34290 h 54292"/>
                  <a:gd name="connsiteX22" fmla="*/ 26670 w 27622"/>
                  <a:gd name="connsiteY22" fmla="*/ 35243 h 54292"/>
                  <a:gd name="connsiteX23" fmla="*/ 26670 w 27622"/>
                  <a:gd name="connsiteY23" fmla="*/ 35243 h 54292"/>
                  <a:gd name="connsiteX24" fmla="*/ 26670 w 27622"/>
                  <a:gd name="connsiteY24" fmla="*/ 37148 h 54292"/>
                  <a:gd name="connsiteX25" fmla="*/ 26670 w 27622"/>
                  <a:gd name="connsiteY25" fmla="*/ 38100 h 54292"/>
                  <a:gd name="connsiteX26" fmla="*/ 26670 w 27622"/>
                  <a:gd name="connsiteY26" fmla="*/ 40005 h 54292"/>
                  <a:gd name="connsiteX27" fmla="*/ 26670 w 27622"/>
                  <a:gd name="connsiteY27" fmla="*/ 40005 h 54292"/>
                  <a:gd name="connsiteX28" fmla="*/ 26670 w 27622"/>
                  <a:gd name="connsiteY28" fmla="*/ 40958 h 54292"/>
                  <a:gd name="connsiteX29" fmla="*/ 25718 w 27622"/>
                  <a:gd name="connsiteY29" fmla="*/ 41910 h 54292"/>
                  <a:gd name="connsiteX30" fmla="*/ 26670 w 27622"/>
                  <a:gd name="connsiteY30" fmla="*/ 43815 h 54292"/>
                  <a:gd name="connsiteX31" fmla="*/ 25718 w 27622"/>
                  <a:gd name="connsiteY31" fmla="*/ 44768 h 54292"/>
                  <a:gd name="connsiteX32" fmla="*/ 25718 w 27622"/>
                  <a:gd name="connsiteY32" fmla="*/ 45720 h 54292"/>
                  <a:gd name="connsiteX33" fmla="*/ 24765 w 27622"/>
                  <a:gd name="connsiteY33" fmla="*/ 46673 h 54292"/>
                  <a:gd name="connsiteX34" fmla="*/ 24765 w 27622"/>
                  <a:gd name="connsiteY34" fmla="*/ 47625 h 54292"/>
                  <a:gd name="connsiteX35" fmla="*/ 23813 w 27622"/>
                  <a:gd name="connsiteY35" fmla="*/ 48578 h 54292"/>
                  <a:gd name="connsiteX36" fmla="*/ 23813 w 27622"/>
                  <a:gd name="connsiteY36" fmla="*/ 48578 h 54292"/>
                  <a:gd name="connsiteX37" fmla="*/ 23813 w 27622"/>
                  <a:gd name="connsiteY37" fmla="*/ 48578 h 54292"/>
                  <a:gd name="connsiteX38" fmla="*/ 23813 w 27622"/>
                  <a:gd name="connsiteY38" fmla="*/ 48578 h 54292"/>
                  <a:gd name="connsiteX39" fmla="*/ 23813 w 27622"/>
                  <a:gd name="connsiteY39" fmla="*/ 48578 h 54292"/>
                  <a:gd name="connsiteX40" fmla="*/ 23813 w 27622"/>
                  <a:gd name="connsiteY40" fmla="*/ 48578 h 54292"/>
                  <a:gd name="connsiteX41" fmla="*/ 23813 w 27622"/>
                  <a:gd name="connsiteY41" fmla="*/ 48578 h 54292"/>
                  <a:gd name="connsiteX42" fmla="*/ 23813 w 27622"/>
                  <a:gd name="connsiteY42" fmla="*/ 48578 h 54292"/>
                  <a:gd name="connsiteX43" fmla="*/ 23813 w 27622"/>
                  <a:gd name="connsiteY43" fmla="*/ 48578 h 54292"/>
                  <a:gd name="connsiteX44" fmla="*/ 23813 w 27622"/>
                  <a:gd name="connsiteY44" fmla="*/ 48578 h 54292"/>
                  <a:gd name="connsiteX45" fmla="*/ 23813 w 27622"/>
                  <a:gd name="connsiteY45" fmla="*/ 48578 h 54292"/>
                  <a:gd name="connsiteX46" fmla="*/ 23813 w 27622"/>
                  <a:gd name="connsiteY46" fmla="*/ 48578 h 54292"/>
                  <a:gd name="connsiteX47" fmla="*/ 23813 w 27622"/>
                  <a:gd name="connsiteY47" fmla="*/ 48578 h 54292"/>
                  <a:gd name="connsiteX48" fmla="*/ 23813 w 27622"/>
                  <a:gd name="connsiteY48" fmla="*/ 48578 h 54292"/>
                  <a:gd name="connsiteX49" fmla="*/ 23813 w 27622"/>
                  <a:gd name="connsiteY49" fmla="*/ 48578 h 54292"/>
                  <a:gd name="connsiteX50" fmla="*/ 23813 w 27622"/>
                  <a:gd name="connsiteY50" fmla="*/ 48578 h 54292"/>
                  <a:gd name="connsiteX51" fmla="*/ 23813 w 27622"/>
                  <a:gd name="connsiteY51" fmla="*/ 48578 h 54292"/>
                  <a:gd name="connsiteX52" fmla="*/ 23813 w 27622"/>
                  <a:gd name="connsiteY52" fmla="*/ 48578 h 54292"/>
                  <a:gd name="connsiteX53" fmla="*/ 23813 w 27622"/>
                  <a:gd name="connsiteY53" fmla="*/ 48578 h 54292"/>
                  <a:gd name="connsiteX54" fmla="*/ 23813 w 27622"/>
                  <a:gd name="connsiteY54" fmla="*/ 48578 h 54292"/>
                  <a:gd name="connsiteX55" fmla="*/ 23813 w 27622"/>
                  <a:gd name="connsiteY55" fmla="*/ 48578 h 54292"/>
                  <a:gd name="connsiteX56" fmla="*/ 23813 w 27622"/>
                  <a:gd name="connsiteY56" fmla="*/ 48578 h 54292"/>
                  <a:gd name="connsiteX57" fmla="*/ 23813 w 27622"/>
                  <a:gd name="connsiteY57" fmla="*/ 48578 h 54292"/>
                  <a:gd name="connsiteX58" fmla="*/ 23813 w 27622"/>
                  <a:gd name="connsiteY58" fmla="*/ 48578 h 54292"/>
                  <a:gd name="connsiteX59" fmla="*/ 23813 w 27622"/>
                  <a:gd name="connsiteY59" fmla="*/ 48578 h 54292"/>
                  <a:gd name="connsiteX60" fmla="*/ 23813 w 27622"/>
                  <a:gd name="connsiteY60" fmla="*/ 48578 h 54292"/>
                  <a:gd name="connsiteX61" fmla="*/ 23813 w 27622"/>
                  <a:gd name="connsiteY61" fmla="*/ 48578 h 54292"/>
                  <a:gd name="connsiteX62" fmla="*/ 23813 w 27622"/>
                  <a:gd name="connsiteY62" fmla="*/ 48578 h 54292"/>
                  <a:gd name="connsiteX63" fmla="*/ 23813 w 27622"/>
                  <a:gd name="connsiteY63" fmla="*/ 48578 h 54292"/>
                  <a:gd name="connsiteX64" fmla="*/ 23813 w 27622"/>
                  <a:gd name="connsiteY64" fmla="*/ 48578 h 54292"/>
                  <a:gd name="connsiteX65" fmla="*/ 23813 w 27622"/>
                  <a:gd name="connsiteY65" fmla="*/ 48578 h 54292"/>
                  <a:gd name="connsiteX66" fmla="*/ 23813 w 27622"/>
                  <a:gd name="connsiteY66" fmla="*/ 48578 h 54292"/>
                  <a:gd name="connsiteX67" fmla="*/ 23813 w 27622"/>
                  <a:gd name="connsiteY67" fmla="*/ 48578 h 54292"/>
                  <a:gd name="connsiteX68" fmla="*/ 23813 w 27622"/>
                  <a:gd name="connsiteY68" fmla="*/ 48578 h 54292"/>
                  <a:gd name="connsiteX69" fmla="*/ 23813 w 27622"/>
                  <a:gd name="connsiteY69" fmla="*/ 48578 h 54292"/>
                  <a:gd name="connsiteX70" fmla="*/ 23813 w 27622"/>
                  <a:gd name="connsiteY70" fmla="*/ 48578 h 54292"/>
                  <a:gd name="connsiteX71" fmla="*/ 23813 w 27622"/>
                  <a:gd name="connsiteY71" fmla="*/ 48578 h 54292"/>
                  <a:gd name="connsiteX72" fmla="*/ 23813 w 27622"/>
                  <a:gd name="connsiteY72" fmla="*/ 48578 h 54292"/>
                  <a:gd name="connsiteX73" fmla="*/ 23813 w 27622"/>
                  <a:gd name="connsiteY73" fmla="*/ 48578 h 54292"/>
                  <a:gd name="connsiteX74" fmla="*/ 23813 w 27622"/>
                  <a:gd name="connsiteY74" fmla="*/ 48578 h 54292"/>
                  <a:gd name="connsiteX75" fmla="*/ 23813 w 27622"/>
                  <a:gd name="connsiteY75" fmla="*/ 48578 h 54292"/>
                  <a:gd name="connsiteX76" fmla="*/ 23813 w 27622"/>
                  <a:gd name="connsiteY76" fmla="*/ 48578 h 54292"/>
                  <a:gd name="connsiteX77" fmla="*/ 23813 w 27622"/>
                  <a:gd name="connsiteY77" fmla="*/ 48578 h 54292"/>
                  <a:gd name="connsiteX78" fmla="*/ 23813 w 27622"/>
                  <a:gd name="connsiteY78" fmla="*/ 48578 h 54292"/>
                  <a:gd name="connsiteX79" fmla="*/ 23813 w 27622"/>
                  <a:gd name="connsiteY79" fmla="*/ 48578 h 54292"/>
                  <a:gd name="connsiteX80" fmla="*/ 23813 w 27622"/>
                  <a:gd name="connsiteY80" fmla="*/ 48578 h 54292"/>
                  <a:gd name="connsiteX81" fmla="*/ 23813 w 27622"/>
                  <a:gd name="connsiteY81" fmla="*/ 48578 h 54292"/>
                  <a:gd name="connsiteX82" fmla="*/ 23813 w 27622"/>
                  <a:gd name="connsiteY82" fmla="*/ 48578 h 54292"/>
                  <a:gd name="connsiteX83" fmla="*/ 23813 w 27622"/>
                  <a:gd name="connsiteY83" fmla="*/ 48578 h 54292"/>
                  <a:gd name="connsiteX84" fmla="*/ 23813 w 27622"/>
                  <a:gd name="connsiteY84" fmla="*/ 48578 h 54292"/>
                  <a:gd name="connsiteX85" fmla="*/ 23813 w 27622"/>
                  <a:gd name="connsiteY85" fmla="*/ 48578 h 54292"/>
                  <a:gd name="connsiteX86" fmla="*/ 23813 w 27622"/>
                  <a:gd name="connsiteY86" fmla="*/ 48578 h 54292"/>
                  <a:gd name="connsiteX87" fmla="*/ 23813 w 27622"/>
                  <a:gd name="connsiteY87" fmla="*/ 48578 h 54292"/>
                  <a:gd name="connsiteX88" fmla="*/ 23813 w 27622"/>
                  <a:gd name="connsiteY88" fmla="*/ 48578 h 54292"/>
                  <a:gd name="connsiteX89" fmla="*/ 23813 w 27622"/>
                  <a:gd name="connsiteY89" fmla="*/ 48578 h 54292"/>
                  <a:gd name="connsiteX90" fmla="*/ 23813 w 27622"/>
                  <a:gd name="connsiteY90" fmla="*/ 48578 h 54292"/>
                  <a:gd name="connsiteX91" fmla="*/ 23813 w 27622"/>
                  <a:gd name="connsiteY91" fmla="*/ 48578 h 54292"/>
                  <a:gd name="connsiteX92" fmla="*/ 23813 w 27622"/>
                  <a:gd name="connsiteY92" fmla="*/ 48578 h 54292"/>
                  <a:gd name="connsiteX93" fmla="*/ 23813 w 27622"/>
                  <a:gd name="connsiteY93" fmla="*/ 48578 h 54292"/>
                  <a:gd name="connsiteX94" fmla="*/ 23813 w 27622"/>
                  <a:gd name="connsiteY94" fmla="*/ 48578 h 54292"/>
                  <a:gd name="connsiteX95" fmla="*/ 23813 w 27622"/>
                  <a:gd name="connsiteY95" fmla="*/ 48578 h 54292"/>
                  <a:gd name="connsiteX96" fmla="*/ 23813 w 27622"/>
                  <a:gd name="connsiteY96" fmla="*/ 48578 h 54292"/>
                  <a:gd name="connsiteX97" fmla="*/ 23813 w 27622"/>
                  <a:gd name="connsiteY97" fmla="*/ 48578 h 54292"/>
                  <a:gd name="connsiteX98" fmla="*/ 23813 w 27622"/>
                  <a:gd name="connsiteY98" fmla="*/ 48578 h 54292"/>
                  <a:gd name="connsiteX99" fmla="*/ 23813 w 27622"/>
                  <a:gd name="connsiteY99" fmla="*/ 48578 h 54292"/>
                  <a:gd name="connsiteX100" fmla="*/ 23813 w 27622"/>
                  <a:gd name="connsiteY100" fmla="*/ 48578 h 54292"/>
                  <a:gd name="connsiteX101" fmla="*/ 23813 w 27622"/>
                  <a:gd name="connsiteY101" fmla="*/ 48578 h 54292"/>
                  <a:gd name="connsiteX102" fmla="*/ 23813 w 27622"/>
                  <a:gd name="connsiteY102" fmla="*/ 48578 h 54292"/>
                  <a:gd name="connsiteX103" fmla="*/ 23813 w 27622"/>
                  <a:gd name="connsiteY103" fmla="*/ 48578 h 54292"/>
                  <a:gd name="connsiteX104" fmla="*/ 23813 w 27622"/>
                  <a:gd name="connsiteY104" fmla="*/ 48578 h 54292"/>
                  <a:gd name="connsiteX105" fmla="*/ 23813 w 27622"/>
                  <a:gd name="connsiteY105" fmla="*/ 48578 h 54292"/>
                  <a:gd name="connsiteX106" fmla="*/ 23813 w 27622"/>
                  <a:gd name="connsiteY106" fmla="*/ 48578 h 54292"/>
                  <a:gd name="connsiteX107" fmla="*/ 23813 w 27622"/>
                  <a:gd name="connsiteY107" fmla="*/ 48578 h 54292"/>
                  <a:gd name="connsiteX108" fmla="*/ 23813 w 27622"/>
                  <a:gd name="connsiteY108" fmla="*/ 48578 h 54292"/>
                  <a:gd name="connsiteX109" fmla="*/ 23813 w 27622"/>
                  <a:gd name="connsiteY109" fmla="*/ 48578 h 54292"/>
                  <a:gd name="connsiteX110" fmla="*/ 23813 w 27622"/>
                  <a:gd name="connsiteY110" fmla="*/ 48578 h 54292"/>
                  <a:gd name="connsiteX111" fmla="*/ 23813 w 27622"/>
                  <a:gd name="connsiteY111" fmla="*/ 48578 h 54292"/>
                  <a:gd name="connsiteX112" fmla="*/ 23813 w 27622"/>
                  <a:gd name="connsiteY112" fmla="*/ 48578 h 54292"/>
                  <a:gd name="connsiteX113" fmla="*/ 23813 w 27622"/>
                  <a:gd name="connsiteY113" fmla="*/ 48578 h 54292"/>
                  <a:gd name="connsiteX114" fmla="*/ 23813 w 27622"/>
                  <a:gd name="connsiteY114" fmla="*/ 48578 h 54292"/>
                  <a:gd name="connsiteX115" fmla="*/ 23813 w 27622"/>
                  <a:gd name="connsiteY115" fmla="*/ 48578 h 54292"/>
                  <a:gd name="connsiteX116" fmla="*/ 23813 w 27622"/>
                  <a:gd name="connsiteY116" fmla="*/ 48578 h 54292"/>
                  <a:gd name="connsiteX117" fmla="*/ 23813 w 27622"/>
                  <a:gd name="connsiteY117" fmla="*/ 48578 h 54292"/>
                  <a:gd name="connsiteX118" fmla="*/ 23813 w 27622"/>
                  <a:gd name="connsiteY118" fmla="*/ 48578 h 54292"/>
                  <a:gd name="connsiteX119" fmla="*/ 23813 w 27622"/>
                  <a:gd name="connsiteY119" fmla="*/ 48578 h 54292"/>
                  <a:gd name="connsiteX120" fmla="*/ 22860 w 27622"/>
                  <a:gd name="connsiteY120" fmla="*/ 49530 h 54292"/>
                  <a:gd name="connsiteX121" fmla="*/ 22860 w 27622"/>
                  <a:gd name="connsiteY121" fmla="*/ 49530 h 54292"/>
                  <a:gd name="connsiteX122" fmla="*/ 21908 w 27622"/>
                  <a:gd name="connsiteY122" fmla="*/ 50483 h 54292"/>
                  <a:gd name="connsiteX123" fmla="*/ 21908 w 27622"/>
                  <a:gd name="connsiteY123" fmla="*/ 50483 h 54292"/>
                  <a:gd name="connsiteX124" fmla="*/ 20003 w 27622"/>
                  <a:gd name="connsiteY124" fmla="*/ 52388 h 54292"/>
                  <a:gd name="connsiteX125" fmla="*/ 20003 w 27622"/>
                  <a:gd name="connsiteY125" fmla="*/ 52388 h 54292"/>
                  <a:gd name="connsiteX126" fmla="*/ 18097 w 27622"/>
                  <a:gd name="connsiteY126" fmla="*/ 53340 h 54292"/>
                  <a:gd name="connsiteX127" fmla="*/ 18097 w 27622"/>
                  <a:gd name="connsiteY127" fmla="*/ 53340 h 54292"/>
                  <a:gd name="connsiteX128" fmla="*/ 17145 w 27622"/>
                  <a:gd name="connsiteY128" fmla="*/ 54293 h 54292"/>
                  <a:gd name="connsiteX129" fmla="*/ 16193 w 27622"/>
                  <a:gd name="connsiteY129" fmla="*/ 53340 h 54292"/>
                  <a:gd name="connsiteX130" fmla="*/ 11430 w 27622"/>
                  <a:gd name="connsiteY130" fmla="*/ 54293 h 54292"/>
                  <a:gd name="connsiteX131" fmla="*/ 1905 w 27622"/>
                  <a:gd name="connsiteY131" fmla="*/ 47625 h 54292"/>
                  <a:gd name="connsiteX132" fmla="*/ 1905 w 27622"/>
                  <a:gd name="connsiteY132" fmla="*/ 47625 h 54292"/>
                  <a:gd name="connsiteX133" fmla="*/ 1905 w 27622"/>
                  <a:gd name="connsiteY133" fmla="*/ 47625 h 54292"/>
                  <a:gd name="connsiteX134" fmla="*/ 953 w 27622"/>
                  <a:gd name="connsiteY134" fmla="*/ 43815 h 54292"/>
                  <a:gd name="connsiteX135" fmla="*/ 1905 w 27622"/>
                  <a:gd name="connsiteY135" fmla="*/ 42863 h 54292"/>
                  <a:gd name="connsiteX136" fmla="*/ 1905 w 27622"/>
                  <a:gd name="connsiteY136" fmla="*/ 42863 h 54292"/>
                  <a:gd name="connsiteX137" fmla="*/ 1905 w 27622"/>
                  <a:gd name="connsiteY137" fmla="*/ 41910 h 54292"/>
                  <a:gd name="connsiteX138" fmla="*/ 953 w 27622"/>
                  <a:gd name="connsiteY138" fmla="*/ 40005 h 54292"/>
                  <a:gd name="connsiteX139" fmla="*/ 1905 w 27622"/>
                  <a:gd name="connsiteY139" fmla="*/ 38100 h 54292"/>
                  <a:gd name="connsiteX140" fmla="*/ 1905 w 27622"/>
                  <a:gd name="connsiteY140" fmla="*/ 38100 h 54292"/>
                  <a:gd name="connsiteX141" fmla="*/ 0 w 27622"/>
                  <a:gd name="connsiteY141" fmla="*/ 36195 h 54292"/>
                  <a:gd name="connsiteX142" fmla="*/ 1905 w 27622"/>
                  <a:gd name="connsiteY142" fmla="*/ 34290 h 54292"/>
                  <a:gd name="connsiteX143" fmla="*/ 2858 w 27622"/>
                  <a:gd name="connsiteY143" fmla="*/ 34290 h 54292"/>
                  <a:gd name="connsiteX144" fmla="*/ 3810 w 27622"/>
                  <a:gd name="connsiteY144" fmla="*/ 34290 h 54292"/>
                  <a:gd name="connsiteX145" fmla="*/ 3810 w 27622"/>
                  <a:gd name="connsiteY145" fmla="*/ 33338 h 54292"/>
                  <a:gd name="connsiteX146" fmla="*/ 2858 w 27622"/>
                  <a:gd name="connsiteY146" fmla="*/ 31433 h 54292"/>
                  <a:gd name="connsiteX147" fmla="*/ 4763 w 27622"/>
                  <a:gd name="connsiteY147" fmla="*/ 29528 h 54292"/>
                  <a:gd name="connsiteX148" fmla="*/ 4763 w 27622"/>
                  <a:gd name="connsiteY148" fmla="*/ 28575 h 54292"/>
                  <a:gd name="connsiteX149" fmla="*/ 3810 w 27622"/>
                  <a:gd name="connsiteY149" fmla="*/ 26670 h 54292"/>
                  <a:gd name="connsiteX150" fmla="*/ 5715 w 27622"/>
                  <a:gd name="connsiteY150" fmla="*/ 24765 h 54292"/>
                  <a:gd name="connsiteX151" fmla="*/ 6668 w 27622"/>
                  <a:gd name="connsiteY151" fmla="*/ 20003 h 54292"/>
                  <a:gd name="connsiteX152" fmla="*/ 5715 w 27622"/>
                  <a:gd name="connsiteY152" fmla="*/ 18098 h 54292"/>
                  <a:gd name="connsiteX153" fmla="*/ 7620 w 27622"/>
                  <a:gd name="connsiteY153" fmla="*/ 16193 h 54292"/>
                  <a:gd name="connsiteX154" fmla="*/ 7620 w 27622"/>
                  <a:gd name="connsiteY154" fmla="*/ 16193 h 54292"/>
                  <a:gd name="connsiteX155" fmla="*/ 7620 w 27622"/>
                  <a:gd name="connsiteY155" fmla="*/ 15240 h 54292"/>
                  <a:gd name="connsiteX156" fmla="*/ 8572 w 27622"/>
                  <a:gd name="connsiteY156" fmla="*/ 9525 h 54292"/>
                  <a:gd name="connsiteX157" fmla="*/ 13335 w 27622"/>
                  <a:gd name="connsiteY157" fmla="*/ 3810 h 54292"/>
                  <a:gd name="connsiteX158" fmla="*/ 18097 w 27622"/>
                  <a:gd name="connsiteY158" fmla="*/ 0 h 54292"/>
                  <a:gd name="connsiteX159" fmla="*/ 20003 w 27622"/>
                  <a:gd name="connsiteY159" fmla="*/ 6668 h 5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</a:cxnLst>
                <a:rect l="l" t="t" r="r" b="b"/>
                <a:pathLst>
                  <a:path w="27622" h="54292">
                    <a:moveTo>
                      <a:pt x="20003" y="6668"/>
                    </a:moveTo>
                    <a:cubicBezTo>
                      <a:pt x="20003" y="6668"/>
                      <a:pt x="20003" y="6668"/>
                      <a:pt x="20003" y="6668"/>
                    </a:cubicBezTo>
                    <a:cubicBezTo>
                      <a:pt x="20003" y="7620"/>
                      <a:pt x="20003" y="7620"/>
                      <a:pt x="20003" y="7620"/>
                    </a:cubicBezTo>
                    <a:lnTo>
                      <a:pt x="20003" y="7620"/>
                    </a:lnTo>
                    <a:cubicBezTo>
                      <a:pt x="20955" y="7620"/>
                      <a:pt x="20955" y="8573"/>
                      <a:pt x="20955" y="9525"/>
                    </a:cubicBezTo>
                    <a:cubicBezTo>
                      <a:pt x="20955" y="9525"/>
                      <a:pt x="20955" y="10478"/>
                      <a:pt x="20955" y="10478"/>
                    </a:cubicBezTo>
                    <a:lnTo>
                      <a:pt x="20955" y="10478"/>
                    </a:lnTo>
                    <a:cubicBezTo>
                      <a:pt x="21908" y="10478"/>
                      <a:pt x="22860" y="11430"/>
                      <a:pt x="22860" y="13335"/>
                    </a:cubicBezTo>
                    <a:cubicBezTo>
                      <a:pt x="22860" y="13335"/>
                      <a:pt x="22860" y="14288"/>
                      <a:pt x="22860" y="14288"/>
                    </a:cubicBezTo>
                    <a:cubicBezTo>
                      <a:pt x="23813" y="14288"/>
                      <a:pt x="23813" y="15240"/>
                      <a:pt x="23813" y="16193"/>
                    </a:cubicBezTo>
                    <a:cubicBezTo>
                      <a:pt x="24765" y="16193"/>
                      <a:pt x="25718" y="17145"/>
                      <a:pt x="25718" y="19050"/>
                    </a:cubicBezTo>
                    <a:cubicBezTo>
                      <a:pt x="25718" y="20003"/>
                      <a:pt x="25718" y="20003"/>
                      <a:pt x="24765" y="20955"/>
                    </a:cubicBezTo>
                    <a:cubicBezTo>
                      <a:pt x="24765" y="20955"/>
                      <a:pt x="24765" y="21908"/>
                      <a:pt x="24765" y="22860"/>
                    </a:cubicBezTo>
                    <a:cubicBezTo>
                      <a:pt x="24765" y="23813"/>
                      <a:pt x="24765" y="23813"/>
                      <a:pt x="23813" y="23813"/>
                    </a:cubicBezTo>
                    <a:lnTo>
                      <a:pt x="23813" y="23813"/>
                    </a:lnTo>
                    <a:cubicBezTo>
                      <a:pt x="24765" y="23813"/>
                      <a:pt x="24765" y="24765"/>
                      <a:pt x="24765" y="25718"/>
                    </a:cubicBezTo>
                    <a:cubicBezTo>
                      <a:pt x="24765" y="25718"/>
                      <a:pt x="24765" y="26670"/>
                      <a:pt x="24765" y="26670"/>
                    </a:cubicBezTo>
                    <a:cubicBezTo>
                      <a:pt x="24765" y="26670"/>
                      <a:pt x="25718" y="27623"/>
                      <a:pt x="25718" y="28575"/>
                    </a:cubicBezTo>
                    <a:cubicBezTo>
                      <a:pt x="25718" y="28575"/>
                      <a:pt x="25718" y="29528"/>
                      <a:pt x="25718" y="29528"/>
                    </a:cubicBezTo>
                    <a:cubicBezTo>
                      <a:pt x="25718" y="29528"/>
                      <a:pt x="26670" y="30480"/>
                      <a:pt x="26670" y="31433"/>
                    </a:cubicBezTo>
                    <a:cubicBezTo>
                      <a:pt x="26670" y="31433"/>
                      <a:pt x="26670" y="32385"/>
                      <a:pt x="26670" y="32385"/>
                    </a:cubicBezTo>
                    <a:cubicBezTo>
                      <a:pt x="26670" y="33338"/>
                      <a:pt x="27622" y="33338"/>
                      <a:pt x="27622" y="34290"/>
                    </a:cubicBezTo>
                    <a:cubicBezTo>
                      <a:pt x="27622" y="35243"/>
                      <a:pt x="27622" y="35243"/>
                      <a:pt x="26670" y="35243"/>
                    </a:cubicBezTo>
                    <a:lnTo>
                      <a:pt x="26670" y="35243"/>
                    </a:lnTo>
                    <a:cubicBezTo>
                      <a:pt x="26670" y="35243"/>
                      <a:pt x="27622" y="36195"/>
                      <a:pt x="26670" y="37148"/>
                    </a:cubicBezTo>
                    <a:cubicBezTo>
                      <a:pt x="26670" y="37148"/>
                      <a:pt x="26670" y="37148"/>
                      <a:pt x="26670" y="38100"/>
                    </a:cubicBezTo>
                    <a:cubicBezTo>
                      <a:pt x="26670" y="38100"/>
                      <a:pt x="26670" y="39053"/>
                      <a:pt x="26670" y="40005"/>
                    </a:cubicBezTo>
                    <a:cubicBezTo>
                      <a:pt x="26670" y="40005"/>
                      <a:pt x="26670" y="40005"/>
                      <a:pt x="26670" y="40005"/>
                    </a:cubicBezTo>
                    <a:cubicBezTo>
                      <a:pt x="26670" y="40005"/>
                      <a:pt x="26670" y="40958"/>
                      <a:pt x="26670" y="40958"/>
                    </a:cubicBezTo>
                    <a:cubicBezTo>
                      <a:pt x="26670" y="40958"/>
                      <a:pt x="26670" y="41910"/>
                      <a:pt x="25718" y="41910"/>
                    </a:cubicBezTo>
                    <a:cubicBezTo>
                      <a:pt x="26670" y="41910"/>
                      <a:pt x="26670" y="42863"/>
                      <a:pt x="26670" y="43815"/>
                    </a:cubicBezTo>
                    <a:cubicBezTo>
                      <a:pt x="26670" y="44768"/>
                      <a:pt x="25718" y="44768"/>
                      <a:pt x="25718" y="44768"/>
                    </a:cubicBezTo>
                    <a:cubicBezTo>
                      <a:pt x="25718" y="44768"/>
                      <a:pt x="25718" y="45720"/>
                      <a:pt x="25718" y="45720"/>
                    </a:cubicBezTo>
                    <a:cubicBezTo>
                      <a:pt x="25718" y="45720"/>
                      <a:pt x="25718" y="46673"/>
                      <a:pt x="24765" y="46673"/>
                    </a:cubicBezTo>
                    <a:cubicBezTo>
                      <a:pt x="24765" y="46673"/>
                      <a:pt x="24765" y="47625"/>
                      <a:pt x="24765" y="47625"/>
                    </a:cubicBezTo>
                    <a:cubicBezTo>
                      <a:pt x="24765" y="48578"/>
                      <a:pt x="24765" y="48578"/>
                      <a:pt x="23813" y="48578"/>
                    </a:cubicBez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cubicBezTo>
                      <a:pt x="23813" y="49530"/>
                      <a:pt x="23813" y="49530"/>
                      <a:pt x="22860" y="49530"/>
                    </a:cubicBezTo>
                    <a:cubicBezTo>
                      <a:pt x="22860" y="49530"/>
                      <a:pt x="22860" y="49530"/>
                      <a:pt x="22860" y="49530"/>
                    </a:cubicBezTo>
                    <a:cubicBezTo>
                      <a:pt x="22860" y="50483"/>
                      <a:pt x="22860" y="50483"/>
                      <a:pt x="21908" y="50483"/>
                    </a:cubicBezTo>
                    <a:cubicBezTo>
                      <a:pt x="21908" y="50483"/>
                      <a:pt x="21908" y="50483"/>
                      <a:pt x="21908" y="50483"/>
                    </a:cubicBezTo>
                    <a:cubicBezTo>
                      <a:pt x="21908" y="51435"/>
                      <a:pt x="20955" y="52388"/>
                      <a:pt x="20003" y="52388"/>
                    </a:cubicBezTo>
                    <a:lnTo>
                      <a:pt x="20003" y="52388"/>
                    </a:lnTo>
                    <a:cubicBezTo>
                      <a:pt x="20003" y="53340"/>
                      <a:pt x="19050" y="54293"/>
                      <a:pt x="18097" y="53340"/>
                    </a:cubicBezTo>
                    <a:cubicBezTo>
                      <a:pt x="18097" y="53340"/>
                      <a:pt x="18097" y="53340"/>
                      <a:pt x="18097" y="53340"/>
                    </a:cubicBezTo>
                    <a:cubicBezTo>
                      <a:pt x="18097" y="54293"/>
                      <a:pt x="17145" y="54293"/>
                      <a:pt x="17145" y="54293"/>
                    </a:cubicBezTo>
                    <a:cubicBezTo>
                      <a:pt x="17145" y="54293"/>
                      <a:pt x="16193" y="54293"/>
                      <a:pt x="16193" y="53340"/>
                    </a:cubicBezTo>
                    <a:cubicBezTo>
                      <a:pt x="14288" y="54293"/>
                      <a:pt x="13335" y="54293"/>
                      <a:pt x="11430" y="54293"/>
                    </a:cubicBezTo>
                    <a:cubicBezTo>
                      <a:pt x="6668" y="53340"/>
                      <a:pt x="3810" y="51435"/>
                      <a:pt x="1905" y="47625"/>
                    </a:cubicBezTo>
                    <a:lnTo>
                      <a:pt x="1905" y="47625"/>
                    </a:lnTo>
                    <a:lnTo>
                      <a:pt x="1905" y="47625"/>
                    </a:lnTo>
                    <a:cubicBezTo>
                      <a:pt x="1905" y="46673"/>
                      <a:pt x="953" y="45720"/>
                      <a:pt x="953" y="43815"/>
                    </a:cubicBezTo>
                    <a:cubicBezTo>
                      <a:pt x="953" y="43815"/>
                      <a:pt x="1905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lnTo>
                      <a:pt x="1905" y="41910"/>
                    </a:lnTo>
                    <a:cubicBezTo>
                      <a:pt x="1905" y="41910"/>
                      <a:pt x="953" y="40958"/>
                      <a:pt x="953" y="40005"/>
                    </a:cubicBezTo>
                    <a:cubicBezTo>
                      <a:pt x="953" y="39053"/>
                      <a:pt x="953" y="38100"/>
                      <a:pt x="1905" y="38100"/>
                    </a:cubicBezTo>
                    <a:lnTo>
                      <a:pt x="1905" y="38100"/>
                    </a:lnTo>
                    <a:cubicBezTo>
                      <a:pt x="953" y="38100"/>
                      <a:pt x="0" y="37148"/>
                      <a:pt x="0" y="36195"/>
                    </a:cubicBezTo>
                    <a:cubicBezTo>
                      <a:pt x="0" y="35243"/>
                      <a:pt x="953" y="34290"/>
                      <a:pt x="1905" y="34290"/>
                    </a:cubicBezTo>
                    <a:cubicBezTo>
                      <a:pt x="1905" y="34290"/>
                      <a:pt x="1905" y="34290"/>
                      <a:pt x="2858" y="34290"/>
                    </a:cubicBezTo>
                    <a:cubicBezTo>
                      <a:pt x="2858" y="34290"/>
                      <a:pt x="2858" y="34290"/>
                      <a:pt x="3810" y="34290"/>
                    </a:cubicBezTo>
                    <a:lnTo>
                      <a:pt x="3810" y="33338"/>
                    </a:lnTo>
                    <a:cubicBezTo>
                      <a:pt x="2858" y="33338"/>
                      <a:pt x="2858" y="32385"/>
                      <a:pt x="2858" y="31433"/>
                    </a:cubicBezTo>
                    <a:cubicBezTo>
                      <a:pt x="2858" y="30480"/>
                      <a:pt x="3810" y="29528"/>
                      <a:pt x="4763" y="29528"/>
                    </a:cubicBezTo>
                    <a:lnTo>
                      <a:pt x="4763" y="28575"/>
                    </a:lnTo>
                    <a:cubicBezTo>
                      <a:pt x="4763" y="28575"/>
                      <a:pt x="3810" y="27623"/>
                      <a:pt x="3810" y="26670"/>
                    </a:cubicBezTo>
                    <a:cubicBezTo>
                      <a:pt x="3810" y="25718"/>
                      <a:pt x="4763" y="24765"/>
                      <a:pt x="5715" y="24765"/>
                    </a:cubicBezTo>
                    <a:cubicBezTo>
                      <a:pt x="5715" y="22860"/>
                      <a:pt x="6668" y="21908"/>
                      <a:pt x="6668" y="20003"/>
                    </a:cubicBezTo>
                    <a:cubicBezTo>
                      <a:pt x="5715" y="20003"/>
                      <a:pt x="5715" y="19050"/>
                      <a:pt x="5715" y="18098"/>
                    </a:cubicBezTo>
                    <a:cubicBezTo>
                      <a:pt x="5715" y="17145"/>
                      <a:pt x="6668" y="16193"/>
                      <a:pt x="7620" y="16193"/>
                    </a:cubicBezTo>
                    <a:lnTo>
                      <a:pt x="7620" y="16193"/>
                    </a:lnTo>
                    <a:lnTo>
                      <a:pt x="7620" y="15240"/>
                    </a:lnTo>
                    <a:cubicBezTo>
                      <a:pt x="7620" y="13335"/>
                      <a:pt x="7620" y="11430"/>
                      <a:pt x="8572" y="9525"/>
                    </a:cubicBezTo>
                    <a:cubicBezTo>
                      <a:pt x="9525" y="6668"/>
                      <a:pt x="11430" y="4763"/>
                      <a:pt x="13335" y="3810"/>
                    </a:cubicBezTo>
                    <a:cubicBezTo>
                      <a:pt x="15240" y="953"/>
                      <a:pt x="16193" y="0"/>
                      <a:pt x="18097" y="0"/>
                    </a:cubicBezTo>
                    <a:cubicBezTo>
                      <a:pt x="19050" y="5715"/>
                      <a:pt x="19050" y="6668"/>
                      <a:pt x="20003" y="6668"/>
                    </a:cubicBezTo>
                    <a:close/>
                  </a:path>
                </a:pathLst>
              </a:custGeom>
              <a:solidFill>
                <a:srgbClr val="76B84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541" name="Graphic 801">
              <a:extLst>
                <a:ext uri="{FF2B5EF4-FFF2-40B4-BE49-F238E27FC236}">
                  <a16:creationId xmlns:a16="http://schemas.microsoft.com/office/drawing/2014/main" id="{2E9A7602-C0FC-48ED-816D-127C04B5C47D}"/>
                </a:ext>
              </a:extLst>
            </p:cNvPr>
            <p:cNvGrpSpPr/>
            <p:nvPr/>
          </p:nvGrpSpPr>
          <p:grpSpPr>
            <a:xfrm>
              <a:off x="6192202" y="3486150"/>
              <a:ext cx="120015" cy="163829"/>
              <a:chOff x="6192202" y="3486150"/>
              <a:chExt cx="120015" cy="163829"/>
            </a:xfrm>
            <a:solidFill>
              <a:schemeClr val="accent1"/>
            </a:solidFill>
          </p:grpSpPr>
          <p:sp>
            <p:nvSpPr>
              <p:cNvPr id="553" name="Freeform: Shape 552">
                <a:extLst>
                  <a:ext uri="{FF2B5EF4-FFF2-40B4-BE49-F238E27FC236}">
                    <a16:creationId xmlns:a16="http://schemas.microsoft.com/office/drawing/2014/main" id="{4355DC9E-C3C2-4E23-ABCC-47BEE5AE2065}"/>
                  </a:ext>
                </a:extLst>
              </p:cNvPr>
              <p:cNvSpPr/>
              <p:nvPr/>
            </p:nvSpPr>
            <p:spPr>
              <a:xfrm>
                <a:off x="6226492" y="3615690"/>
                <a:ext cx="66675" cy="34289"/>
              </a:xfrm>
              <a:custGeom>
                <a:avLst/>
                <a:gdLst>
                  <a:gd name="connsiteX0" fmla="*/ 33338 w 66675"/>
                  <a:gd name="connsiteY0" fmla="*/ 34290 h 34289"/>
                  <a:gd name="connsiteX1" fmla="*/ 66675 w 66675"/>
                  <a:gd name="connsiteY1" fmla="*/ 17145 h 34289"/>
                  <a:gd name="connsiteX2" fmla="*/ 33338 w 66675"/>
                  <a:gd name="connsiteY2" fmla="*/ 0 h 34289"/>
                  <a:gd name="connsiteX3" fmla="*/ 0 w 66675"/>
                  <a:gd name="connsiteY3" fmla="*/ 17145 h 34289"/>
                  <a:gd name="connsiteX4" fmla="*/ 33338 w 66675"/>
                  <a:gd name="connsiteY4" fmla="*/ 34290 h 342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6675" h="34289">
                    <a:moveTo>
                      <a:pt x="33338" y="34290"/>
                    </a:moveTo>
                    <a:cubicBezTo>
                      <a:pt x="51435" y="34290"/>
                      <a:pt x="66675" y="26670"/>
                      <a:pt x="66675" y="17145"/>
                    </a:cubicBezTo>
                    <a:cubicBezTo>
                      <a:pt x="66675" y="7620"/>
                      <a:pt x="51435" y="0"/>
                      <a:pt x="33338" y="0"/>
                    </a:cubicBezTo>
                    <a:cubicBezTo>
                      <a:pt x="15240" y="0"/>
                      <a:pt x="0" y="7620"/>
                      <a:pt x="0" y="17145"/>
                    </a:cubicBezTo>
                    <a:cubicBezTo>
                      <a:pt x="0" y="26670"/>
                      <a:pt x="15240" y="34290"/>
                      <a:pt x="33338" y="34290"/>
                    </a:cubicBezTo>
                    <a:close/>
                  </a:path>
                </a:pathLst>
              </a:custGeom>
              <a:solidFill>
                <a:srgbClr val="40404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554" name="Graphic 801">
                <a:extLst>
                  <a:ext uri="{FF2B5EF4-FFF2-40B4-BE49-F238E27FC236}">
                    <a16:creationId xmlns:a16="http://schemas.microsoft.com/office/drawing/2014/main" id="{B4E69EFB-F72A-41FB-9FB4-FFE0FDAC44A4}"/>
                  </a:ext>
                </a:extLst>
              </p:cNvPr>
              <p:cNvGrpSpPr/>
              <p:nvPr/>
            </p:nvGrpSpPr>
            <p:grpSpPr>
              <a:xfrm>
                <a:off x="6192202" y="3486150"/>
                <a:ext cx="120015" cy="150495"/>
                <a:chOff x="6192202" y="3486150"/>
                <a:chExt cx="120015" cy="150495"/>
              </a:xfrm>
              <a:solidFill>
                <a:schemeClr val="accent1"/>
              </a:solidFill>
            </p:grpSpPr>
            <p:sp>
              <p:nvSpPr>
                <p:cNvPr id="555" name="Freeform: Shape 554">
                  <a:extLst>
                    <a:ext uri="{FF2B5EF4-FFF2-40B4-BE49-F238E27FC236}">
                      <a16:creationId xmlns:a16="http://schemas.microsoft.com/office/drawing/2014/main" id="{BA25EDDE-4B18-4A80-8124-21CA47BF01D9}"/>
                    </a:ext>
                  </a:extLst>
                </p:cNvPr>
                <p:cNvSpPr/>
                <p:nvPr/>
              </p:nvSpPr>
              <p:spPr>
                <a:xfrm>
                  <a:off x="6230302" y="3549015"/>
                  <a:ext cx="63817" cy="87629"/>
                </a:xfrm>
                <a:custGeom>
                  <a:avLst/>
                  <a:gdLst>
                    <a:gd name="connsiteX0" fmla="*/ 0 w 63817"/>
                    <a:gd name="connsiteY0" fmla="*/ 4763 h 87629"/>
                    <a:gd name="connsiteX1" fmla="*/ 10478 w 63817"/>
                    <a:gd name="connsiteY1" fmla="*/ 20955 h 87629"/>
                    <a:gd name="connsiteX2" fmla="*/ 20955 w 63817"/>
                    <a:gd name="connsiteY2" fmla="*/ 60960 h 87629"/>
                    <a:gd name="connsiteX3" fmla="*/ 17145 w 63817"/>
                    <a:gd name="connsiteY3" fmla="*/ 76200 h 87629"/>
                    <a:gd name="connsiteX4" fmla="*/ 3810 w 63817"/>
                    <a:gd name="connsiteY4" fmla="*/ 81915 h 87629"/>
                    <a:gd name="connsiteX5" fmla="*/ 2857 w 63817"/>
                    <a:gd name="connsiteY5" fmla="*/ 82867 h 87629"/>
                    <a:gd name="connsiteX6" fmla="*/ 6667 w 63817"/>
                    <a:gd name="connsiteY6" fmla="*/ 82867 h 87629"/>
                    <a:gd name="connsiteX7" fmla="*/ 9525 w 63817"/>
                    <a:gd name="connsiteY7" fmla="*/ 82867 h 87629"/>
                    <a:gd name="connsiteX8" fmla="*/ 15240 w 63817"/>
                    <a:gd name="connsiteY8" fmla="*/ 80010 h 87629"/>
                    <a:gd name="connsiteX9" fmla="*/ 20955 w 63817"/>
                    <a:gd name="connsiteY9" fmla="*/ 82867 h 87629"/>
                    <a:gd name="connsiteX10" fmla="*/ 16192 w 63817"/>
                    <a:gd name="connsiteY10" fmla="*/ 85725 h 87629"/>
                    <a:gd name="connsiteX11" fmla="*/ 10478 w 63817"/>
                    <a:gd name="connsiteY11" fmla="*/ 87630 h 87629"/>
                    <a:gd name="connsiteX12" fmla="*/ 18097 w 63817"/>
                    <a:gd name="connsiteY12" fmla="*/ 86677 h 87629"/>
                    <a:gd name="connsiteX13" fmla="*/ 28575 w 63817"/>
                    <a:gd name="connsiteY13" fmla="*/ 80963 h 87629"/>
                    <a:gd name="connsiteX14" fmla="*/ 31432 w 63817"/>
                    <a:gd name="connsiteY14" fmla="*/ 78105 h 87629"/>
                    <a:gd name="connsiteX15" fmla="*/ 32385 w 63817"/>
                    <a:gd name="connsiteY15" fmla="*/ 79057 h 87629"/>
                    <a:gd name="connsiteX16" fmla="*/ 37147 w 63817"/>
                    <a:gd name="connsiteY16" fmla="*/ 82867 h 87629"/>
                    <a:gd name="connsiteX17" fmla="*/ 40957 w 63817"/>
                    <a:gd name="connsiteY17" fmla="*/ 83820 h 87629"/>
                    <a:gd name="connsiteX18" fmla="*/ 52388 w 63817"/>
                    <a:gd name="connsiteY18" fmla="*/ 84772 h 87629"/>
                    <a:gd name="connsiteX19" fmla="*/ 54292 w 63817"/>
                    <a:gd name="connsiteY19" fmla="*/ 85725 h 87629"/>
                    <a:gd name="connsiteX20" fmla="*/ 52388 w 63817"/>
                    <a:gd name="connsiteY20" fmla="*/ 83820 h 87629"/>
                    <a:gd name="connsiteX21" fmla="*/ 45720 w 63817"/>
                    <a:gd name="connsiteY21" fmla="*/ 80963 h 87629"/>
                    <a:gd name="connsiteX22" fmla="*/ 42863 w 63817"/>
                    <a:gd name="connsiteY22" fmla="*/ 76200 h 87629"/>
                    <a:gd name="connsiteX23" fmla="*/ 45720 w 63817"/>
                    <a:gd name="connsiteY23" fmla="*/ 79057 h 87629"/>
                    <a:gd name="connsiteX24" fmla="*/ 50482 w 63817"/>
                    <a:gd name="connsiteY24" fmla="*/ 80010 h 87629"/>
                    <a:gd name="connsiteX25" fmla="*/ 55245 w 63817"/>
                    <a:gd name="connsiteY25" fmla="*/ 80010 h 87629"/>
                    <a:gd name="connsiteX26" fmla="*/ 55245 w 63817"/>
                    <a:gd name="connsiteY26" fmla="*/ 79057 h 87629"/>
                    <a:gd name="connsiteX27" fmla="*/ 52388 w 63817"/>
                    <a:gd name="connsiteY27" fmla="*/ 77152 h 87629"/>
                    <a:gd name="connsiteX28" fmla="*/ 48578 w 63817"/>
                    <a:gd name="connsiteY28" fmla="*/ 76200 h 87629"/>
                    <a:gd name="connsiteX29" fmla="*/ 40005 w 63817"/>
                    <a:gd name="connsiteY29" fmla="*/ 66675 h 87629"/>
                    <a:gd name="connsiteX30" fmla="*/ 35242 w 63817"/>
                    <a:gd name="connsiteY30" fmla="*/ 47625 h 87629"/>
                    <a:gd name="connsiteX31" fmla="*/ 36195 w 63817"/>
                    <a:gd name="connsiteY31" fmla="*/ 35242 h 87629"/>
                    <a:gd name="connsiteX32" fmla="*/ 43815 w 63817"/>
                    <a:gd name="connsiteY32" fmla="*/ 26670 h 87629"/>
                    <a:gd name="connsiteX33" fmla="*/ 44767 w 63817"/>
                    <a:gd name="connsiteY33" fmla="*/ 26670 h 87629"/>
                    <a:gd name="connsiteX34" fmla="*/ 50482 w 63817"/>
                    <a:gd name="connsiteY34" fmla="*/ 25717 h 87629"/>
                    <a:gd name="connsiteX35" fmla="*/ 63817 w 63817"/>
                    <a:gd name="connsiteY35" fmla="*/ 21907 h 87629"/>
                    <a:gd name="connsiteX36" fmla="*/ 61913 w 63817"/>
                    <a:gd name="connsiteY36" fmla="*/ 20955 h 87629"/>
                    <a:gd name="connsiteX37" fmla="*/ 53340 w 63817"/>
                    <a:gd name="connsiteY37" fmla="*/ 23813 h 87629"/>
                    <a:gd name="connsiteX38" fmla="*/ 47625 w 63817"/>
                    <a:gd name="connsiteY38" fmla="*/ 23813 h 87629"/>
                    <a:gd name="connsiteX39" fmla="*/ 48578 w 63817"/>
                    <a:gd name="connsiteY39" fmla="*/ 23813 h 87629"/>
                    <a:gd name="connsiteX40" fmla="*/ 51435 w 63817"/>
                    <a:gd name="connsiteY40" fmla="*/ 20955 h 87629"/>
                    <a:gd name="connsiteX41" fmla="*/ 58103 w 63817"/>
                    <a:gd name="connsiteY41" fmla="*/ 17145 h 87629"/>
                    <a:gd name="connsiteX42" fmla="*/ 59055 w 63817"/>
                    <a:gd name="connsiteY42" fmla="*/ 17145 h 87629"/>
                    <a:gd name="connsiteX43" fmla="*/ 58103 w 63817"/>
                    <a:gd name="connsiteY43" fmla="*/ 16192 h 87629"/>
                    <a:gd name="connsiteX44" fmla="*/ 57150 w 63817"/>
                    <a:gd name="connsiteY44" fmla="*/ 16192 h 87629"/>
                    <a:gd name="connsiteX45" fmla="*/ 57150 w 63817"/>
                    <a:gd name="connsiteY45" fmla="*/ 14288 h 87629"/>
                    <a:gd name="connsiteX46" fmla="*/ 52388 w 63817"/>
                    <a:gd name="connsiteY46" fmla="*/ 17145 h 87629"/>
                    <a:gd name="connsiteX47" fmla="*/ 49530 w 63817"/>
                    <a:gd name="connsiteY47" fmla="*/ 18097 h 87629"/>
                    <a:gd name="connsiteX48" fmla="*/ 52388 w 63817"/>
                    <a:gd name="connsiteY48" fmla="*/ 2857 h 87629"/>
                    <a:gd name="connsiteX49" fmla="*/ 52388 w 63817"/>
                    <a:gd name="connsiteY49" fmla="*/ 1905 h 87629"/>
                    <a:gd name="connsiteX50" fmla="*/ 49530 w 63817"/>
                    <a:gd name="connsiteY50" fmla="*/ 2857 h 87629"/>
                    <a:gd name="connsiteX51" fmla="*/ 48578 w 63817"/>
                    <a:gd name="connsiteY51" fmla="*/ 2857 h 87629"/>
                    <a:gd name="connsiteX52" fmla="*/ 47625 w 63817"/>
                    <a:gd name="connsiteY52" fmla="*/ 6667 h 87629"/>
                    <a:gd name="connsiteX53" fmla="*/ 47625 w 63817"/>
                    <a:gd name="connsiteY53" fmla="*/ 11430 h 87629"/>
                    <a:gd name="connsiteX54" fmla="*/ 46672 w 63817"/>
                    <a:gd name="connsiteY54" fmla="*/ 16192 h 87629"/>
                    <a:gd name="connsiteX55" fmla="*/ 43815 w 63817"/>
                    <a:gd name="connsiteY55" fmla="*/ 23813 h 87629"/>
                    <a:gd name="connsiteX56" fmla="*/ 41910 w 63817"/>
                    <a:gd name="connsiteY56" fmla="*/ 27622 h 87629"/>
                    <a:gd name="connsiteX57" fmla="*/ 35242 w 63817"/>
                    <a:gd name="connsiteY57" fmla="*/ 30480 h 87629"/>
                    <a:gd name="connsiteX58" fmla="*/ 35242 w 63817"/>
                    <a:gd name="connsiteY58" fmla="*/ 27622 h 87629"/>
                    <a:gd name="connsiteX59" fmla="*/ 34290 w 63817"/>
                    <a:gd name="connsiteY59" fmla="*/ 23813 h 87629"/>
                    <a:gd name="connsiteX60" fmla="*/ 34290 w 63817"/>
                    <a:gd name="connsiteY60" fmla="*/ 10477 h 87629"/>
                    <a:gd name="connsiteX61" fmla="*/ 33338 w 63817"/>
                    <a:gd name="connsiteY61" fmla="*/ 7620 h 87629"/>
                    <a:gd name="connsiteX62" fmla="*/ 33338 w 63817"/>
                    <a:gd name="connsiteY62" fmla="*/ 4763 h 87629"/>
                    <a:gd name="connsiteX63" fmla="*/ 28575 w 63817"/>
                    <a:gd name="connsiteY63" fmla="*/ 952 h 87629"/>
                    <a:gd name="connsiteX64" fmla="*/ 25717 w 63817"/>
                    <a:gd name="connsiteY64" fmla="*/ 0 h 87629"/>
                    <a:gd name="connsiteX65" fmla="*/ 25717 w 63817"/>
                    <a:gd name="connsiteY65" fmla="*/ 1905 h 87629"/>
                    <a:gd name="connsiteX66" fmla="*/ 25717 w 63817"/>
                    <a:gd name="connsiteY66" fmla="*/ 14288 h 87629"/>
                    <a:gd name="connsiteX67" fmla="*/ 22860 w 63817"/>
                    <a:gd name="connsiteY67" fmla="*/ 19050 h 87629"/>
                    <a:gd name="connsiteX68" fmla="*/ 13335 w 63817"/>
                    <a:gd name="connsiteY68" fmla="*/ 14288 h 87629"/>
                    <a:gd name="connsiteX69" fmla="*/ 10478 w 63817"/>
                    <a:gd name="connsiteY69" fmla="*/ 8572 h 87629"/>
                    <a:gd name="connsiteX70" fmla="*/ 3810 w 63817"/>
                    <a:gd name="connsiteY70" fmla="*/ 952 h 87629"/>
                    <a:gd name="connsiteX71" fmla="*/ 3810 w 63817"/>
                    <a:gd name="connsiteY71" fmla="*/ 1905 h 87629"/>
                    <a:gd name="connsiteX72" fmla="*/ 0 w 63817"/>
                    <a:gd name="connsiteY72" fmla="*/ 4763 h 876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</a:cxnLst>
                  <a:rect l="l" t="t" r="r" b="b"/>
                  <a:pathLst>
                    <a:path w="63817" h="87629">
                      <a:moveTo>
                        <a:pt x="0" y="4763"/>
                      </a:moveTo>
                      <a:cubicBezTo>
                        <a:pt x="6667" y="9525"/>
                        <a:pt x="953" y="16192"/>
                        <a:pt x="10478" y="20955"/>
                      </a:cubicBezTo>
                      <a:cubicBezTo>
                        <a:pt x="27622" y="28575"/>
                        <a:pt x="17145" y="51435"/>
                        <a:pt x="20955" y="60960"/>
                      </a:cubicBezTo>
                      <a:cubicBezTo>
                        <a:pt x="21907" y="63817"/>
                        <a:pt x="20003" y="73342"/>
                        <a:pt x="17145" y="76200"/>
                      </a:cubicBezTo>
                      <a:cubicBezTo>
                        <a:pt x="9525" y="81915"/>
                        <a:pt x="6667" y="80010"/>
                        <a:pt x="3810" y="81915"/>
                      </a:cubicBezTo>
                      <a:cubicBezTo>
                        <a:pt x="2857" y="82867"/>
                        <a:pt x="2857" y="81915"/>
                        <a:pt x="2857" y="82867"/>
                      </a:cubicBezTo>
                      <a:cubicBezTo>
                        <a:pt x="5715" y="81915"/>
                        <a:pt x="6667" y="82867"/>
                        <a:pt x="6667" y="82867"/>
                      </a:cubicBezTo>
                      <a:cubicBezTo>
                        <a:pt x="6667" y="83820"/>
                        <a:pt x="8572" y="83820"/>
                        <a:pt x="9525" y="82867"/>
                      </a:cubicBezTo>
                      <a:cubicBezTo>
                        <a:pt x="9525" y="82867"/>
                        <a:pt x="13335" y="80963"/>
                        <a:pt x="15240" y="80010"/>
                      </a:cubicBezTo>
                      <a:cubicBezTo>
                        <a:pt x="17145" y="79057"/>
                        <a:pt x="24765" y="80010"/>
                        <a:pt x="20955" y="82867"/>
                      </a:cubicBezTo>
                      <a:cubicBezTo>
                        <a:pt x="20003" y="83820"/>
                        <a:pt x="18097" y="83820"/>
                        <a:pt x="16192" y="85725"/>
                      </a:cubicBezTo>
                      <a:cubicBezTo>
                        <a:pt x="15240" y="86677"/>
                        <a:pt x="13335" y="87630"/>
                        <a:pt x="10478" y="87630"/>
                      </a:cubicBezTo>
                      <a:cubicBezTo>
                        <a:pt x="13335" y="87630"/>
                        <a:pt x="16192" y="87630"/>
                        <a:pt x="18097" y="86677"/>
                      </a:cubicBezTo>
                      <a:cubicBezTo>
                        <a:pt x="21907" y="85725"/>
                        <a:pt x="27622" y="84772"/>
                        <a:pt x="28575" y="80963"/>
                      </a:cubicBezTo>
                      <a:cubicBezTo>
                        <a:pt x="28575" y="80010"/>
                        <a:pt x="31432" y="78105"/>
                        <a:pt x="31432" y="78105"/>
                      </a:cubicBezTo>
                      <a:cubicBezTo>
                        <a:pt x="32385" y="78105"/>
                        <a:pt x="32385" y="79057"/>
                        <a:pt x="32385" y="79057"/>
                      </a:cubicBezTo>
                      <a:cubicBezTo>
                        <a:pt x="33338" y="80010"/>
                        <a:pt x="34290" y="81915"/>
                        <a:pt x="37147" y="82867"/>
                      </a:cubicBezTo>
                      <a:cubicBezTo>
                        <a:pt x="38100" y="82867"/>
                        <a:pt x="39053" y="83820"/>
                        <a:pt x="40957" y="83820"/>
                      </a:cubicBezTo>
                      <a:cubicBezTo>
                        <a:pt x="44767" y="83820"/>
                        <a:pt x="48578" y="82867"/>
                        <a:pt x="52388" y="84772"/>
                      </a:cubicBezTo>
                      <a:lnTo>
                        <a:pt x="54292" y="85725"/>
                      </a:lnTo>
                      <a:lnTo>
                        <a:pt x="52388" y="83820"/>
                      </a:lnTo>
                      <a:cubicBezTo>
                        <a:pt x="51435" y="82867"/>
                        <a:pt x="47625" y="80963"/>
                        <a:pt x="45720" y="80963"/>
                      </a:cubicBezTo>
                      <a:cubicBezTo>
                        <a:pt x="40957" y="80010"/>
                        <a:pt x="41910" y="74295"/>
                        <a:pt x="42863" y="76200"/>
                      </a:cubicBezTo>
                      <a:cubicBezTo>
                        <a:pt x="42863" y="77152"/>
                        <a:pt x="43815" y="78105"/>
                        <a:pt x="45720" y="79057"/>
                      </a:cubicBezTo>
                      <a:cubicBezTo>
                        <a:pt x="47625" y="80010"/>
                        <a:pt x="49530" y="80010"/>
                        <a:pt x="50482" y="80010"/>
                      </a:cubicBezTo>
                      <a:lnTo>
                        <a:pt x="55245" y="80010"/>
                      </a:lnTo>
                      <a:cubicBezTo>
                        <a:pt x="57150" y="80010"/>
                        <a:pt x="56197" y="80010"/>
                        <a:pt x="55245" y="79057"/>
                      </a:cubicBezTo>
                      <a:cubicBezTo>
                        <a:pt x="54292" y="79057"/>
                        <a:pt x="53340" y="78105"/>
                        <a:pt x="52388" y="77152"/>
                      </a:cubicBezTo>
                      <a:cubicBezTo>
                        <a:pt x="51435" y="76200"/>
                        <a:pt x="50482" y="77152"/>
                        <a:pt x="48578" y="76200"/>
                      </a:cubicBezTo>
                      <a:cubicBezTo>
                        <a:pt x="43815" y="73342"/>
                        <a:pt x="42863" y="71438"/>
                        <a:pt x="40005" y="66675"/>
                      </a:cubicBezTo>
                      <a:cubicBezTo>
                        <a:pt x="37147" y="62865"/>
                        <a:pt x="35242" y="52388"/>
                        <a:pt x="35242" y="47625"/>
                      </a:cubicBezTo>
                      <a:cubicBezTo>
                        <a:pt x="35242" y="40957"/>
                        <a:pt x="33338" y="42863"/>
                        <a:pt x="36195" y="35242"/>
                      </a:cubicBezTo>
                      <a:cubicBezTo>
                        <a:pt x="37147" y="33338"/>
                        <a:pt x="40957" y="30480"/>
                        <a:pt x="43815" y="26670"/>
                      </a:cubicBezTo>
                      <a:cubicBezTo>
                        <a:pt x="43815" y="26670"/>
                        <a:pt x="44767" y="26670"/>
                        <a:pt x="44767" y="26670"/>
                      </a:cubicBezTo>
                      <a:cubicBezTo>
                        <a:pt x="47625" y="25717"/>
                        <a:pt x="47625" y="25717"/>
                        <a:pt x="50482" y="25717"/>
                      </a:cubicBezTo>
                      <a:cubicBezTo>
                        <a:pt x="59055" y="25717"/>
                        <a:pt x="61913" y="23813"/>
                        <a:pt x="63817" y="21907"/>
                      </a:cubicBezTo>
                      <a:cubicBezTo>
                        <a:pt x="62865" y="21907"/>
                        <a:pt x="62865" y="21907"/>
                        <a:pt x="61913" y="20955"/>
                      </a:cubicBezTo>
                      <a:cubicBezTo>
                        <a:pt x="60007" y="21907"/>
                        <a:pt x="57150" y="23813"/>
                        <a:pt x="53340" y="23813"/>
                      </a:cubicBezTo>
                      <a:cubicBezTo>
                        <a:pt x="50482" y="23813"/>
                        <a:pt x="49530" y="23813"/>
                        <a:pt x="47625" y="23813"/>
                      </a:cubicBezTo>
                      <a:cubicBezTo>
                        <a:pt x="47625" y="23813"/>
                        <a:pt x="48578" y="23813"/>
                        <a:pt x="48578" y="23813"/>
                      </a:cubicBezTo>
                      <a:cubicBezTo>
                        <a:pt x="49530" y="23813"/>
                        <a:pt x="50482" y="20955"/>
                        <a:pt x="51435" y="20955"/>
                      </a:cubicBezTo>
                      <a:cubicBezTo>
                        <a:pt x="52388" y="20002"/>
                        <a:pt x="56197" y="19050"/>
                        <a:pt x="58103" y="17145"/>
                      </a:cubicBezTo>
                      <a:cubicBezTo>
                        <a:pt x="58103" y="17145"/>
                        <a:pt x="58103" y="17145"/>
                        <a:pt x="59055" y="17145"/>
                      </a:cubicBezTo>
                      <a:cubicBezTo>
                        <a:pt x="59055" y="17145"/>
                        <a:pt x="59055" y="16192"/>
                        <a:pt x="58103" y="16192"/>
                      </a:cubicBezTo>
                      <a:cubicBezTo>
                        <a:pt x="58103" y="16192"/>
                        <a:pt x="58103" y="16192"/>
                        <a:pt x="57150" y="16192"/>
                      </a:cubicBezTo>
                      <a:cubicBezTo>
                        <a:pt x="57150" y="16192"/>
                        <a:pt x="57150" y="15240"/>
                        <a:pt x="57150" y="14288"/>
                      </a:cubicBezTo>
                      <a:cubicBezTo>
                        <a:pt x="55245" y="15240"/>
                        <a:pt x="53340" y="16192"/>
                        <a:pt x="52388" y="17145"/>
                      </a:cubicBezTo>
                      <a:cubicBezTo>
                        <a:pt x="50482" y="18097"/>
                        <a:pt x="51435" y="18097"/>
                        <a:pt x="49530" y="18097"/>
                      </a:cubicBezTo>
                      <a:cubicBezTo>
                        <a:pt x="53340" y="14288"/>
                        <a:pt x="51435" y="6667"/>
                        <a:pt x="52388" y="2857"/>
                      </a:cubicBezTo>
                      <a:cubicBezTo>
                        <a:pt x="52388" y="2857"/>
                        <a:pt x="52388" y="1905"/>
                        <a:pt x="52388" y="1905"/>
                      </a:cubicBezTo>
                      <a:cubicBezTo>
                        <a:pt x="51435" y="2857"/>
                        <a:pt x="50482" y="2857"/>
                        <a:pt x="49530" y="2857"/>
                      </a:cubicBezTo>
                      <a:cubicBezTo>
                        <a:pt x="49530" y="2857"/>
                        <a:pt x="48578" y="2857"/>
                        <a:pt x="48578" y="2857"/>
                      </a:cubicBezTo>
                      <a:cubicBezTo>
                        <a:pt x="48578" y="3810"/>
                        <a:pt x="47625" y="5715"/>
                        <a:pt x="47625" y="6667"/>
                      </a:cubicBezTo>
                      <a:cubicBezTo>
                        <a:pt x="47625" y="8572"/>
                        <a:pt x="47625" y="10477"/>
                        <a:pt x="47625" y="11430"/>
                      </a:cubicBezTo>
                      <a:cubicBezTo>
                        <a:pt x="47625" y="13335"/>
                        <a:pt x="47625" y="13335"/>
                        <a:pt x="46672" y="16192"/>
                      </a:cubicBezTo>
                      <a:cubicBezTo>
                        <a:pt x="45720" y="19050"/>
                        <a:pt x="44767" y="20955"/>
                        <a:pt x="43815" y="23813"/>
                      </a:cubicBezTo>
                      <a:cubicBezTo>
                        <a:pt x="42863" y="25717"/>
                        <a:pt x="42863" y="25717"/>
                        <a:pt x="41910" y="27622"/>
                      </a:cubicBezTo>
                      <a:cubicBezTo>
                        <a:pt x="40957" y="29527"/>
                        <a:pt x="35242" y="30480"/>
                        <a:pt x="35242" y="30480"/>
                      </a:cubicBezTo>
                      <a:cubicBezTo>
                        <a:pt x="35242" y="29527"/>
                        <a:pt x="35242" y="29527"/>
                        <a:pt x="35242" y="27622"/>
                      </a:cubicBezTo>
                      <a:cubicBezTo>
                        <a:pt x="34290" y="25717"/>
                        <a:pt x="35242" y="24765"/>
                        <a:pt x="34290" y="23813"/>
                      </a:cubicBezTo>
                      <a:cubicBezTo>
                        <a:pt x="33338" y="20002"/>
                        <a:pt x="35242" y="14288"/>
                        <a:pt x="34290" y="10477"/>
                      </a:cubicBezTo>
                      <a:cubicBezTo>
                        <a:pt x="34290" y="9525"/>
                        <a:pt x="34290" y="8572"/>
                        <a:pt x="33338" y="7620"/>
                      </a:cubicBezTo>
                      <a:cubicBezTo>
                        <a:pt x="33338" y="6667"/>
                        <a:pt x="33338" y="5715"/>
                        <a:pt x="33338" y="4763"/>
                      </a:cubicBezTo>
                      <a:cubicBezTo>
                        <a:pt x="32385" y="3810"/>
                        <a:pt x="30480" y="2857"/>
                        <a:pt x="28575" y="952"/>
                      </a:cubicBezTo>
                      <a:cubicBezTo>
                        <a:pt x="27622" y="952"/>
                        <a:pt x="26670" y="952"/>
                        <a:pt x="25717" y="0"/>
                      </a:cubicBezTo>
                      <a:cubicBezTo>
                        <a:pt x="25717" y="952"/>
                        <a:pt x="25717" y="952"/>
                        <a:pt x="25717" y="1905"/>
                      </a:cubicBezTo>
                      <a:cubicBezTo>
                        <a:pt x="25717" y="5715"/>
                        <a:pt x="27622" y="9525"/>
                        <a:pt x="25717" y="14288"/>
                      </a:cubicBezTo>
                      <a:cubicBezTo>
                        <a:pt x="23813" y="17145"/>
                        <a:pt x="22860" y="15240"/>
                        <a:pt x="22860" y="19050"/>
                      </a:cubicBezTo>
                      <a:cubicBezTo>
                        <a:pt x="22860" y="17145"/>
                        <a:pt x="14288" y="17145"/>
                        <a:pt x="13335" y="14288"/>
                      </a:cubicBezTo>
                      <a:cubicBezTo>
                        <a:pt x="13335" y="13335"/>
                        <a:pt x="10478" y="11430"/>
                        <a:pt x="10478" y="8572"/>
                      </a:cubicBezTo>
                      <a:cubicBezTo>
                        <a:pt x="10478" y="5715"/>
                        <a:pt x="6667" y="2857"/>
                        <a:pt x="3810" y="952"/>
                      </a:cubicBezTo>
                      <a:cubicBezTo>
                        <a:pt x="3810" y="952"/>
                        <a:pt x="3810" y="1905"/>
                        <a:pt x="3810" y="1905"/>
                      </a:cubicBezTo>
                      <a:cubicBezTo>
                        <a:pt x="2857" y="3810"/>
                        <a:pt x="1905" y="3810"/>
                        <a:pt x="0" y="4763"/>
                      </a:cubicBezTo>
                      <a:close/>
                    </a:path>
                  </a:pathLst>
                </a:custGeom>
                <a:solidFill>
                  <a:srgbClr val="80654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556" name="Freeform: Shape 555">
                  <a:extLst>
                    <a:ext uri="{FF2B5EF4-FFF2-40B4-BE49-F238E27FC236}">
                      <a16:creationId xmlns:a16="http://schemas.microsoft.com/office/drawing/2014/main" id="{D81BBAEA-F232-4680-A127-00D602D8CD8F}"/>
                    </a:ext>
                  </a:extLst>
                </p:cNvPr>
                <p:cNvSpPr/>
                <p:nvPr/>
              </p:nvSpPr>
              <p:spPr>
                <a:xfrm>
                  <a:off x="6192202" y="3486150"/>
                  <a:ext cx="120015" cy="87630"/>
                </a:xfrm>
                <a:custGeom>
                  <a:avLst/>
                  <a:gdLst>
                    <a:gd name="connsiteX0" fmla="*/ 118110 w 120015"/>
                    <a:gd name="connsiteY0" fmla="*/ 56197 h 87630"/>
                    <a:gd name="connsiteX1" fmla="*/ 118110 w 120015"/>
                    <a:gd name="connsiteY1" fmla="*/ 56197 h 87630"/>
                    <a:gd name="connsiteX2" fmla="*/ 120015 w 120015"/>
                    <a:gd name="connsiteY2" fmla="*/ 49530 h 87630"/>
                    <a:gd name="connsiteX3" fmla="*/ 119063 w 120015"/>
                    <a:gd name="connsiteY3" fmla="*/ 43815 h 87630"/>
                    <a:gd name="connsiteX4" fmla="*/ 113347 w 120015"/>
                    <a:gd name="connsiteY4" fmla="*/ 38100 h 87630"/>
                    <a:gd name="connsiteX5" fmla="*/ 108585 w 120015"/>
                    <a:gd name="connsiteY5" fmla="*/ 37147 h 87630"/>
                    <a:gd name="connsiteX6" fmla="*/ 104775 w 120015"/>
                    <a:gd name="connsiteY6" fmla="*/ 38100 h 87630"/>
                    <a:gd name="connsiteX7" fmla="*/ 101917 w 120015"/>
                    <a:gd name="connsiteY7" fmla="*/ 29528 h 87630"/>
                    <a:gd name="connsiteX8" fmla="*/ 101917 w 120015"/>
                    <a:gd name="connsiteY8" fmla="*/ 29528 h 87630"/>
                    <a:gd name="connsiteX9" fmla="*/ 92392 w 120015"/>
                    <a:gd name="connsiteY9" fmla="*/ 22860 h 87630"/>
                    <a:gd name="connsiteX10" fmla="*/ 92392 w 120015"/>
                    <a:gd name="connsiteY10" fmla="*/ 12383 h 87630"/>
                    <a:gd name="connsiteX11" fmla="*/ 80963 w 120015"/>
                    <a:gd name="connsiteY11" fmla="*/ 12383 h 87630"/>
                    <a:gd name="connsiteX12" fmla="*/ 80010 w 120015"/>
                    <a:gd name="connsiteY12" fmla="*/ 7620 h 87630"/>
                    <a:gd name="connsiteX13" fmla="*/ 77153 w 120015"/>
                    <a:gd name="connsiteY13" fmla="*/ 3810 h 87630"/>
                    <a:gd name="connsiteX14" fmla="*/ 66675 w 120015"/>
                    <a:gd name="connsiteY14" fmla="*/ 0 h 87630"/>
                    <a:gd name="connsiteX15" fmla="*/ 52388 w 120015"/>
                    <a:gd name="connsiteY15" fmla="*/ 10478 h 87630"/>
                    <a:gd name="connsiteX16" fmla="*/ 38100 w 120015"/>
                    <a:gd name="connsiteY16" fmla="*/ 22860 h 87630"/>
                    <a:gd name="connsiteX17" fmla="*/ 38100 w 120015"/>
                    <a:gd name="connsiteY17" fmla="*/ 22860 h 87630"/>
                    <a:gd name="connsiteX18" fmla="*/ 34290 w 120015"/>
                    <a:gd name="connsiteY18" fmla="*/ 29528 h 87630"/>
                    <a:gd name="connsiteX19" fmla="*/ 34290 w 120015"/>
                    <a:gd name="connsiteY19" fmla="*/ 30480 h 87630"/>
                    <a:gd name="connsiteX20" fmla="*/ 27622 w 120015"/>
                    <a:gd name="connsiteY20" fmla="*/ 26670 h 87630"/>
                    <a:gd name="connsiteX21" fmla="*/ 14288 w 120015"/>
                    <a:gd name="connsiteY21" fmla="*/ 28575 h 87630"/>
                    <a:gd name="connsiteX22" fmla="*/ 13335 w 120015"/>
                    <a:gd name="connsiteY22" fmla="*/ 30480 h 87630"/>
                    <a:gd name="connsiteX23" fmla="*/ 11430 w 120015"/>
                    <a:gd name="connsiteY23" fmla="*/ 38100 h 87630"/>
                    <a:gd name="connsiteX24" fmla="*/ 13335 w 120015"/>
                    <a:gd name="connsiteY24" fmla="*/ 43815 h 87630"/>
                    <a:gd name="connsiteX25" fmla="*/ 9525 w 120015"/>
                    <a:gd name="connsiteY25" fmla="*/ 45720 h 87630"/>
                    <a:gd name="connsiteX26" fmla="*/ 8572 w 120015"/>
                    <a:gd name="connsiteY26" fmla="*/ 51435 h 87630"/>
                    <a:gd name="connsiteX27" fmla="*/ 2857 w 120015"/>
                    <a:gd name="connsiteY27" fmla="*/ 52388 h 87630"/>
                    <a:gd name="connsiteX28" fmla="*/ 953 w 120015"/>
                    <a:gd name="connsiteY28" fmla="*/ 54292 h 87630"/>
                    <a:gd name="connsiteX29" fmla="*/ 0 w 120015"/>
                    <a:gd name="connsiteY29" fmla="*/ 57150 h 87630"/>
                    <a:gd name="connsiteX30" fmla="*/ 953 w 120015"/>
                    <a:gd name="connsiteY30" fmla="*/ 63817 h 87630"/>
                    <a:gd name="connsiteX31" fmla="*/ 3810 w 120015"/>
                    <a:gd name="connsiteY31" fmla="*/ 67628 h 87630"/>
                    <a:gd name="connsiteX32" fmla="*/ 5715 w 120015"/>
                    <a:gd name="connsiteY32" fmla="*/ 68580 h 87630"/>
                    <a:gd name="connsiteX33" fmla="*/ 5715 w 120015"/>
                    <a:gd name="connsiteY33" fmla="*/ 70485 h 87630"/>
                    <a:gd name="connsiteX34" fmla="*/ 5715 w 120015"/>
                    <a:gd name="connsiteY34" fmla="*/ 72390 h 87630"/>
                    <a:gd name="connsiteX35" fmla="*/ 8572 w 120015"/>
                    <a:gd name="connsiteY35" fmla="*/ 79058 h 87630"/>
                    <a:gd name="connsiteX36" fmla="*/ 22860 w 120015"/>
                    <a:gd name="connsiteY36" fmla="*/ 84772 h 87630"/>
                    <a:gd name="connsiteX37" fmla="*/ 26670 w 120015"/>
                    <a:gd name="connsiteY37" fmla="*/ 81915 h 87630"/>
                    <a:gd name="connsiteX38" fmla="*/ 32385 w 120015"/>
                    <a:gd name="connsiteY38" fmla="*/ 86678 h 87630"/>
                    <a:gd name="connsiteX39" fmla="*/ 36195 w 120015"/>
                    <a:gd name="connsiteY39" fmla="*/ 82867 h 87630"/>
                    <a:gd name="connsiteX40" fmla="*/ 36195 w 120015"/>
                    <a:gd name="connsiteY40" fmla="*/ 82867 h 87630"/>
                    <a:gd name="connsiteX41" fmla="*/ 36195 w 120015"/>
                    <a:gd name="connsiteY41" fmla="*/ 82867 h 87630"/>
                    <a:gd name="connsiteX42" fmla="*/ 36195 w 120015"/>
                    <a:gd name="connsiteY42" fmla="*/ 82867 h 87630"/>
                    <a:gd name="connsiteX43" fmla="*/ 38100 w 120015"/>
                    <a:gd name="connsiteY43" fmla="*/ 84772 h 87630"/>
                    <a:gd name="connsiteX44" fmla="*/ 47625 w 120015"/>
                    <a:gd name="connsiteY44" fmla="*/ 81915 h 87630"/>
                    <a:gd name="connsiteX45" fmla="*/ 50482 w 120015"/>
                    <a:gd name="connsiteY45" fmla="*/ 75247 h 87630"/>
                    <a:gd name="connsiteX46" fmla="*/ 50482 w 120015"/>
                    <a:gd name="connsiteY46" fmla="*/ 74295 h 87630"/>
                    <a:gd name="connsiteX47" fmla="*/ 55245 w 120015"/>
                    <a:gd name="connsiteY47" fmla="*/ 72390 h 87630"/>
                    <a:gd name="connsiteX48" fmla="*/ 59055 w 120015"/>
                    <a:gd name="connsiteY48" fmla="*/ 63817 h 87630"/>
                    <a:gd name="connsiteX49" fmla="*/ 65722 w 120015"/>
                    <a:gd name="connsiteY49" fmla="*/ 66675 h 87630"/>
                    <a:gd name="connsiteX50" fmla="*/ 65722 w 120015"/>
                    <a:gd name="connsiteY50" fmla="*/ 68580 h 87630"/>
                    <a:gd name="connsiteX51" fmla="*/ 71438 w 120015"/>
                    <a:gd name="connsiteY51" fmla="*/ 77153 h 87630"/>
                    <a:gd name="connsiteX52" fmla="*/ 87630 w 120015"/>
                    <a:gd name="connsiteY52" fmla="*/ 76200 h 87630"/>
                    <a:gd name="connsiteX53" fmla="*/ 89535 w 120015"/>
                    <a:gd name="connsiteY53" fmla="*/ 80010 h 87630"/>
                    <a:gd name="connsiteX54" fmla="*/ 94297 w 120015"/>
                    <a:gd name="connsiteY54" fmla="*/ 80010 h 87630"/>
                    <a:gd name="connsiteX55" fmla="*/ 96203 w 120015"/>
                    <a:gd name="connsiteY55" fmla="*/ 83820 h 87630"/>
                    <a:gd name="connsiteX56" fmla="*/ 109538 w 120015"/>
                    <a:gd name="connsiteY56" fmla="*/ 86678 h 87630"/>
                    <a:gd name="connsiteX57" fmla="*/ 117157 w 120015"/>
                    <a:gd name="connsiteY57" fmla="*/ 75247 h 87630"/>
                    <a:gd name="connsiteX58" fmla="*/ 114300 w 120015"/>
                    <a:gd name="connsiteY58" fmla="*/ 67628 h 87630"/>
                    <a:gd name="connsiteX59" fmla="*/ 114300 w 120015"/>
                    <a:gd name="connsiteY59" fmla="*/ 65722 h 87630"/>
                    <a:gd name="connsiteX60" fmla="*/ 116205 w 120015"/>
                    <a:gd name="connsiteY60" fmla="*/ 62865 h 87630"/>
                    <a:gd name="connsiteX61" fmla="*/ 113347 w 120015"/>
                    <a:gd name="connsiteY61" fmla="*/ 58103 h 87630"/>
                    <a:gd name="connsiteX62" fmla="*/ 118110 w 120015"/>
                    <a:gd name="connsiteY62" fmla="*/ 56197 h 876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</a:cxnLst>
                  <a:rect l="l" t="t" r="r" b="b"/>
                  <a:pathLst>
                    <a:path w="120015" h="87630">
                      <a:moveTo>
                        <a:pt x="118110" y="56197"/>
                      </a:moveTo>
                      <a:cubicBezTo>
                        <a:pt x="118110" y="56197"/>
                        <a:pt x="118110" y="56197"/>
                        <a:pt x="118110" y="56197"/>
                      </a:cubicBezTo>
                      <a:cubicBezTo>
                        <a:pt x="119063" y="54292"/>
                        <a:pt x="120015" y="51435"/>
                        <a:pt x="120015" y="49530"/>
                      </a:cubicBezTo>
                      <a:cubicBezTo>
                        <a:pt x="120015" y="47625"/>
                        <a:pt x="120015" y="45720"/>
                        <a:pt x="119063" y="43815"/>
                      </a:cubicBezTo>
                      <a:cubicBezTo>
                        <a:pt x="118110" y="40958"/>
                        <a:pt x="116205" y="39053"/>
                        <a:pt x="113347" y="38100"/>
                      </a:cubicBezTo>
                      <a:cubicBezTo>
                        <a:pt x="111442" y="37147"/>
                        <a:pt x="110490" y="37147"/>
                        <a:pt x="108585" y="37147"/>
                      </a:cubicBezTo>
                      <a:cubicBezTo>
                        <a:pt x="107632" y="37147"/>
                        <a:pt x="105728" y="38100"/>
                        <a:pt x="104775" y="38100"/>
                      </a:cubicBezTo>
                      <a:cubicBezTo>
                        <a:pt x="105728" y="35242"/>
                        <a:pt x="104775" y="31433"/>
                        <a:pt x="101917" y="29528"/>
                      </a:cubicBezTo>
                      <a:lnTo>
                        <a:pt x="101917" y="29528"/>
                      </a:lnTo>
                      <a:cubicBezTo>
                        <a:pt x="99060" y="23813"/>
                        <a:pt x="92392" y="22860"/>
                        <a:pt x="92392" y="22860"/>
                      </a:cubicBezTo>
                      <a:cubicBezTo>
                        <a:pt x="92392" y="22860"/>
                        <a:pt x="97155" y="16192"/>
                        <a:pt x="92392" y="12383"/>
                      </a:cubicBezTo>
                      <a:cubicBezTo>
                        <a:pt x="87630" y="8572"/>
                        <a:pt x="80963" y="12383"/>
                        <a:pt x="80963" y="12383"/>
                      </a:cubicBezTo>
                      <a:cubicBezTo>
                        <a:pt x="81915" y="12383"/>
                        <a:pt x="80010" y="8572"/>
                        <a:pt x="80010" y="7620"/>
                      </a:cubicBezTo>
                      <a:cubicBezTo>
                        <a:pt x="79057" y="5715"/>
                        <a:pt x="78105" y="4763"/>
                        <a:pt x="77153" y="3810"/>
                      </a:cubicBezTo>
                      <a:cubicBezTo>
                        <a:pt x="74295" y="953"/>
                        <a:pt x="70485" y="0"/>
                        <a:pt x="66675" y="0"/>
                      </a:cubicBezTo>
                      <a:cubicBezTo>
                        <a:pt x="60007" y="0"/>
                        <a:pt x="53340" y="4763"/>
                        <a:pt x="52388" y="10478"/>
                      </a:cubicBezTo>
                      <a:cubicBezTo>
                        <a:pt x="52388" y="10478"/>
                        <a:pt x="37147" y="11430"/>
                        <a:pt x="38100" y="22860"/>
                      </a:cubicBezTo>
                      <a:lnTo>
                        <a:pt x="38100" y="22860"/>
                      </a:lnTo>
                      <a:cubicBezTo>
                        <a:pt x="34290" y="24765"/>
                        <a:pt x="34290" y="27622"/>
                        <a:pt x="34290" y="29528"/>
                      </a:cubicBezTo>
                      <a:cubicBezTo>
                        <a:pt x="34290" y="29528"/>
                        <a:pt x="34290" y="29528"/>
                        <a:pt x="34290" y="30480"/>
                      </a:cubicBezTo>
                      <a:cubicBezTo>
                        <a:pt x="34290" y="28575"/>
                        <a:pt x="28575" y="26670"/>
                        <a:pt x="27622" y="26670"/>
                      </a:cubicBezTo>
                      <a:cubicBezTo>
                        <a:pt x="23813" y="25717"/>
                        <a:pt x="17145" y="25717"/>
                        <a:pt x="14288" y="28575"/>
                      </a:cubicBezTo>
                      <a:cubicBezTo>
                        <a:pt x="13335" y="28575"/>
                        <a:pt x="13335" y="29528"/>
                        <a:pt x="13335" y="30480"/>
                      </a:cubicBezTo>
                      <a:cubicBezTo>
                        <a:pt x="11430" y="32385"/>
                        <a:pt x="11430" y="35242"/>
                        <a:pt x="11430" y="38100"/>
                      </a:cubicBezTo>
                      <a:cubicBezTo>
                        <a:pt x="11430" y="39053"/>
                        <a:pt x="12382" y="43815"/>
                        <a:pt x="13335" y="43815"/>
                      </a:cubicBezTo>
                      <a:cubicBezTo>
                        <a:pt x="11430" y="43815"/>
                        <a:pt x="10478" y="44767"/>
                        <a:pt x="9525" y="45720"/>
                      </a:cubicBezTo>
                      <a:cubicBezTo>
                        <a:pt x="8572" y="47625"/>
                        <a:pt x="8572" y="49530"/>
                        <a:pt x="8572" y="51435"/>
                      </a:cubicBezTo>
                      <a:cubicBezTo>
                        <a:pt x="6667" y="51435"/>
                        <a:pt x="4763" y="51435"/>
                        <a:pt x="2857" y="52388"/>
                      </a:cubicBezTo>
                      <a:cubicBezTo>
                        <a:pt x="1905" y="53340"/>
                        <a:pt x="953" y="53340"/>
                        <a:pt x="953" y="54292"/>
                      </a:cubicBezTo>
                      <a:cubicBezTo>
                        <a:pt x="0" y="55245"/>
                        <a:pt x="0" y="56197"/>
                        <a:pt x="0" y="57150"/>
                      </a:cubicBezTo>
                      <a:cubicBezTo>
                        <a:pt x="0" y="59055"/>
                        <a:pt x="0" y="61913"/>
                        <a:pt x="953" y="63817"/>
                      </a:cubicBezTo>
                      <a:cubicBezTo>
                        <a:pt x="1905" y="65722"/>
                        <a:pt x="2857" y="66675"/>
                        <a:pt x="3810" y="67628"/>
                      </a:cubicBezTo>
                      <a:cubicBezTo>
                        <a:pt x="4763" y="67628"/>
                        <a:pt x="5715" y="68580"/>
                        <a:pt x="5715" y="68580"/>
                      </a:cubicBezTo>
                      <a:cubicBezTo>
                        <a:pt x="5715" y="68580"/>
                        <a:pt x="5715" y="69533"/>
                        <a:pt x="5715" y="70485"/>
                      </a:cubicBezTo>
                      <a:cubicBezTo>
                        <a:pt x="5715" y="71438"/>
                        <a:pt x="5715" y="71438"/>
                        <a:pt x="5715" y="72390"/>
                      </a:cubicBezTo>
                      <a:cubicBezTo>
                        <a:pt x="6667" y="74295"/>
                        <a:pt x="6667" y="77153"/>
                        <a:pt x="8572" y="79058"/>
                      </a:cubicBezTo>
                      <a:cubicBezTo>
                        <a:pt x="12382" y="83820"/>
                        <a:pt x="17145" y="87630"/>
                        <a:pt x="22860" y="84772"/>
                      </a:cubicBezTo>
                      <a:cubicBezTo>
                        <a:pt x="24765" y="83820"/>
                        <a:pt x="25717" y="82867"/>
                        <a:pt x="26670" y="81915"/>
                      </a:cubicBezTo>
                      <a:cubicBezTo>
                        <a:pt x="26670" y="81915"/>
                        <a:pt x="26670" y="87630"/>
                        <a:pt x="32385" y="86678"/>
                      </a:cubicBezTo>
                      <a:cubicBezTo>
                        <a:pt x="34290" y="86678"/>
                        <a:pt x="36195" y="84772"/>
                        <a:pt x="36195" y="82867"/>
                      </a:cubicBezTo>
                      <a:cubicBezTo>
                        <a:pt x="36195" y="82867"/>
                        <a:pt x="36195" y="82867"/>
                        <a:pt x="36195" y="82867"/>
                      </a:cubicBezTo>
                      <a:cubicBezTo>
                        <a:pt x="36195" y="82867"/>
                        <a:pt x="36195" y="82867"/>
                        <a:pt x="36195" y="82867"/>
                      </a:cubicBezTo>
                      <a:cubicBezTo>
                        <a:pt x="36195" y="82867"/>
                        <a:pt x="36195" y="82867"/>
                        <a:pt x="36195" y="82867"/>
                      </a:cubicBezTo>
                      <a:cubicBezTo>
                        <a:pt x="37147" y="83820"/>
                        <a:pt x="37147" y="84772"/>
                        <a:pt x="38100" y="84772"/>
                      </a:cubicBezTo>
                      <a:cubicBezTo>
                        <a:pt x="40957" y="85725"/>
                        <a:pt x="44767" y="83820"/>
                        <a:pt x="47625" y="81915"/>
                      </a:cubicBezTo>
                      <a:cubicBezTo>
                        <a:pt x="47625" y="81915"/>
                        <a:pt x="51435" y="80010"/>
                        <a:pt x="50482" y="75247"/>
                      </a:cubicBezTo>
                      <a:cubicBezTo>
                        <a:pt x="50482" y="75247"/>
                        <a:pt x="50482" y="74295"/>
                        <a:pt x="50482" y="74295"/>
                      </a:cubicBezTo>
                      <a:cubicBezTo>
                        <a:pt x="51435" y="74295"/>
                        <a:pt x="52388" y="74295"/>
                        <a:pt x="55245" y="72390"/>
                      </a:cubicBezTo>
                      <a:cubicBezTo>
                        <a:pt x="60007" y="69533"/>
                        <a:pt x="59055" y="63817"/>
                        <a:pt x="59055" y="63817"/>
                      </a:cubicBezTo>
                      <a:cubicBezTo>
                        <a:pt x="60960" y="67628"/>
                        <a:pt x="63817" y="67628"/>
                        <a:pt x="65722" y="66675"/>
                      </a:cubicBezTo>
                      <a:cubicBezTo>
                        <a:pt x="65722" y="67628"/>
                        <a:pt x="65722" y="67628"/>
                        <a:pt x="65722" y="68580"/>
                      </a:cubicBezTo>
                      <a:cubicBezTo>
                        <a:pt x="64770" y="70485"/>
                        <a:pt x="65722" y="74295"/>
                        <a:pt x="71438" y="77153"/>
                      </a:cubicBezTo>
                      <a:cubicBezTo>
                        <a:pt x="77153" y="80010"/>
                        <a:pt x="82867" y="80010"/>
                        <a:pt x="87630" y="76200"/>
                      </a:cubicBezTo>
                      <a:cubicBezTo>
                        <a:pt x="87630" y="78105"/>
                        <a:pt x="88582" y="79058"/>
                        <a:pt x="89535" y="80010"/>
                      </a:cubicBezTo>
                      <a:cubicBezTo>
                        <a:pt x="90488" y="80963"/>
                        <a:pt x="92392" y="80010"/>
                        <a:pt x="94297" y="80010"/>
                      </a:cubicBezTo>
                      <a:cubicBezTo>
                        <a:pt x="94297" y="80963"/>
                        <a:pt x="95250" y="82867"/>
                        <a:pt x="96203" y="83820"/>
                      </a:cubicBezTo>
                      <a:cubicBezTo>
                        <a:pt x="100013" y="87630"/>
                        <a:pt x="105728" y="88583"/>
                        <a:pt x="109538" y="86678"/>
                      </a:cubicBezTo>
                      <a:cubicBezTo>
                        <a:pt x="114300" y="84772"/>
                        <a:pt x="117157" y="80010"/>
                        <a:pt x="117157" y="75247"/>
                      </a:cubicBezTo>
                      <a:cubicBezTo>
                        <a:pt x="117157" y="72390"/>
                        <a:pt x="116205" y="69533"/>
                        <a:pt x="114300" y="67628"/>
                      </a:cubicBezTo>
                      <a:cubicBezTo>
                        <a:pt x="113347" y="66675"/>
                        <a:pt x="112395" y="66675"/>
                        <a:pt x="114300" y="65722"/>
                      </a:cubicBezTo>
                      <a:cubicBezTo>
                        <a:pt x="115253" y="64770"/>
                        <a:pt x="116205" y="63817"/>
                        <a:pt x="116205" y="62865"/>
                      </a:cubicBezTo>
                      <a:cubicBezTo>
                        <a:pt x="116205" y="60960"/>
                        <a:pt x="115253" y="59055"/>
                        <a:pt x="113347" y="58103"/>
                      </a:cubicBezTo>
                      <a:cubicBezTo>
                        <a:pt x="115253" y="59055"/>
                        <a:pt x="117157" y="58103"/>
                        <a:pt x="118110" y="56197"/>
                      </a:cubicBezTo>
                      <a:close/>
                    </a:path>
                  </a:pathLst>
                </a:custGeom>
                <a:solidFill>
                  <a:srgbClr val="75B24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557" name="Freeform: Shape 556">
                  <a:extLst>
                    <a:ext uri="{FF2B5EF4-FFF2-40B4-BE49-F238E27FC236}">
                      <a16:creationId xmlns:a16="http://schemas.microsoft.com/office/drawing/2014/main" id="{7A065571-BF84-424A-A459-96FD937A3FB2}"/>
                    </a:ext>
                  </a:extLst>
                </p:cNvPr>
                <p:cNvSpPr/>
                <p:nvPr/>
              </p:nvSpPr>
              <p:spPr>
                <a:xfrm>
                  <a:off x="6194106" y="3538537"/>
                  <a:ext cx="117157" cy="34289"/>
                </a:xfrm>
                <a:custGeom>
                  <a:avLst/>
                  <a:gdLst>
                    <a:gd name="connsiteX0" fmla="*/ 112395 w 117157"/>
                    <a:gd name="connsiteY0" fmla="*/ 18097 h 34289"/>
                    <a:gd name="connsiteX1" fmla="*/ 106680 w 117157"/>
                    <a:gd name="connsiteY1" fmla="*/ 22860 h 34289"/>
                    <a:gd name="connsiteX2" fmla="*/ 93345 w 117157"/>
                    <a:gd name="connsiteY2" fmla="*/ 20003 h 34289"/>
                    <a:gd name="connsiteX3" fmla="*/ 91440 w 117157"/>
                    <a:gd name="connsiteY3" fmla="*/ 16192 h 34289"/>
                    <a:gd name="connsiteX4" fmla="*/ 86678 w 117157"/>
                    <a:gd name="connsiteY4" fmla="*/ 16192 h 34289"/>
                    <a:gd name="connsiteX5" fmla="*/ 84773 w 117157"/>
                    <a:gd name="connsiteY5" fmla="*/ 12383 h 34289"/>
                    <a:gd name="connsiteX6" fmla="*/ 68580 w 117157"/>
                    <a:gd name="connsiteY6" fmla="*/ 13335 h 34289"/>
                    <a:gd name="connsiteX7" fmla="*/ 62865 w 117157"/>
                    <a:gd name="connsiteY7" fmla="*/ 4763 h 34289"/>
                    <a:gd name="connsiteX8" fmla="*/ 62865 w 117157"/>
                    <a:gd name="connsiteY8" fmla="*/ 2858 h 34289"/>
                    <a:gd name="connsiteX9" fmla="*/ 56198 w 117157"/>
                    <a:gd name="connsiteY9" fmla="*/ 0 h 34289"/>
                    <a:gd name="connsiteX10" fmla="*/ 52388 w 117157"/>
                    <a:gd name="connsiteY10" fmla="*/ 8572 h 34289"/>
                    <a:gd name="connsiteX11" fmla="*/ 47625 w 117157"/>
                    <a:gd name="connsiteY11" fmla="*/ 10478 h 34289"/>
                    <a:gd name="connsiteX12" fmla="*/ 47625 w 117157"/>
                    <a:gd name="connsiteY12" fmla="*/ 11430 h 34289"/>
                    <a:gd name="connsiteX13" fmla="*/ 44768 w 117157"/>
                    <a:gd name="connsiteY13" fmla="*/ 18097 h 34289"/>
                    <a:gd name="connsiteX14" fmla="*/ 35243 w 117157"/>
                    <a:gd name="connsiteY14" fmla="*/ 20955 h 34289"/>
                    <a:gd name="connsiteX15" fmla="*/ 33338 w 117157"/>
                    <a:gd name="connsiteY15" fmla="*/ 19050 h 34289"/>
                    <a:gd name="connsiteX16" fmla="*/ 33338 w 117157"/>
                    <a:gd name="connsiteY16" fmla="*/ 19050 h 34289"/>
                    <a:gd name="connsiteX17" fmla="*/ 33338 w 117157"/>
                    <a:gd name="connsiteY17" fmla="*/ 19050 h 34289"/>
                    <a:gd name="connsiteX18" fmla="*/ 33338 w 117157"/>
                    <a:gd name="connsiteY18" fmla="*/ 19050 h 34289"/>
                    <a:gd name="connsiteX19" fmla="*/ 29528 w 117157"/>
                    <a:gd name="connsiteY19" fmla="*/ 22860 h 34289"/>
                    <a:gd name="connsiteX20" fmla="*/ 23813 w 117157"/>
                    <a:gd name="connsiteY20" fmla="*/ 18097 h 34289"/>
                    <a:gd name="connsiteX21" fmla="*/ 20003 w 117157"/>
                    <a:gd name="connsiteY21" fmla="*/ 20955 h 34289"/>
                    <a:gd name="connsiteX22" fmla="*/ 5715 w 117157"/>
                    <a:gd name="connsiteY22" fmla="*/ 15240 h 34289"/>
                    <a:gd name="connsiteX23" fmla="*/ 2858 w 117157"/>
                    <a:gd name="connsiteY23" fmla="*/ 8572 h 34289"/>
                    <a:gd name="connsiteX24" fmla="*/ 2858 w 117157"/>
                    <a:gd name="connsiteY24" fmla="*/ 7620 h 34289"/>
                    <a:gd name="connsiteX25" fmla="*/ 2858 w 117157"/>
                    <a:gd name="connsiteY25" fmla="*/ 6667 h 34289"/>
                    <a:gd name="connsiteX26" fmla="*/ 2858 w 117157"/>
                    <a:gd name="connsiteY26" fmla="*/ 5715 h 34289"/>
                    <a:gd name="connsiteX27" fmla="*/ 3810 w 117157"/>
                    <a:gd name="connsiteY27" fmla="*/ 953 h 34289"/>
                    <a:gd name="connsiteX28" fmla="*/ 953 w 117157"/>
                    <a:gd name="connsiteY28" fmla="*/ 1905 h 34289"/>
                    <a:gd name="connsiteX29" fmla="*/ 0 w 117157"/>
                    <a:gd name="connsiteY29" fmla="*/ 2858 h 34289"/>
                    <a:gd name="connsiteX30" fmla="*/ 0 w 117157"/>
                    <a:gd name="connsiteY30" fmla="*/ 2858 h 34289"/>
                    <a:gd name="connsiteX31" fmla="*/ 0 w 117157"/>
                    <a:gd name="connsiteY31" fmla="*/ 2858 h 34289"/>
                    <a:gd name="connsiteX32" fmla="*/ 0 w 117157"/>
                    <a:gd name="connsiteY32" fmla="*/ 2858 h 34289"/>
                    <a:gd name="connsiteX33" fmla="*/ 0 w 117157"/>
                    <a:gd name="connsiteY33" fmla="*/ 2858 h 34289"/>
                    <a:gd name="connsiteX34" fmla="*/ 0 w 117157"/>
                    <a:gd name="connsiteY34" fmla="*/ 2858 h 34289"/>
                    <a:gd name="connsiteX35" fmla="*/ 0 w 117157"/>
                    <a:gd name="connsiteY35" fmla="*/ 2858 h 34289"/>
                    <a:gd name="connsiteX36" fmla="*/ 0 w 117157"/>
                    <a:gd name="connsiteY36" fmla="*/ 2858 h 34289"/>
                    <a:gd name="connsiteX37" fmla="*/ 0 w 117157"/>
                    <a:gd name="connsiteY37" fmla="*/ 2858 h 34289"/>
                    <a:gd name="connsiteX38" fmla="*/ 0 w 117157"/>
                    <a:gd name="connsiteY38" fmla="*/ 2858 h 34289"/>
                    <a:gd name="connsiteX39" fmla="*/ 0 w 117157"/>
                    <a:gd name="connsiteY39" fmla="*/ 2858 h 34289"/>
                    <a:gd name="connsiteX40" fmla="*/ 0 w 117157"/>
                    <a:gd name="connsiteY40" fmla="*/ 2858 h 34289"/>
                    <a:gd name="connsiteX41" fmla="*/ 0 w 117157"/>
                    <a:gd name="connsiteY41" fmla="*/ 2858 h 34289"/>
                    <a:gd name="connsiteX42" fmla="*/ 0 w 117157"/>
                    <a:gd name="connsiteY42" fmla="*/ 2858 h 34289"/>
                    <a:gd name="connsiteX43" fmla="*/ 0 w 117157"/>
                    <a:gd name="connsiteY43" fmla="*/ 2858 h 34289"/>
                    <a:gd name="connsiteX44" fmla="*/ 0 w 117157"/>
                    <a:gd name="connsiteY44" fmla="*/ 2858 h 34289"/>
                    <a:gd name="connsiteX45" fmla="*/ 0 w 117157"/>
                    <a:gd name="connsiteY45" fmla="*/ 2858 h 34289"/>
                    <a:gd name="connsiteX46" fmla="*/ 0 w 117157"/>
                    <a:gd name="connsiteY46" fmla="*/ 2858 h 34289"/>
                    <a:gd name="connsiteX47" fmla="*/ 0 w 117157"/>
                    <a:gd name="connsiteY47" fmla="*/ 3810 h 34289"/>
                    <a:gd name="connsiteX48" fmla="*/ 953 w 117157"/>
                    <a:gd name="connsiteY48" fmla="*/ 10478 h 34289"/>
                    <a:gd name="connsiteX49" fmla="*/ 3810 w 117157"/>
                    <a:gd name="connsiteY49" fmla="*/ 14288 h 34289"/>
                    <a:gd name="connsiteX50" fmla="*/ 5715 w 117157"/>
                    <a:gd name="connsiteY50" fmla="*/ 15240 h 34289"/>
                    <a:gd name="connsiteX51" fmla="*/ 5715 w 117157"/>
                    <a:gd name="connsiteY51" fmla="*/ 17145 h 34289"/>
                    <a:gd name="connsiteX52" fmla="*/ 5715 w 117157"/>
                    <a:gd name="connsiteY52" fmla="*/ 19050 h 34289"/>
                    <a:gd name="connsiteX53" fmla="*/ 8573 w 117157"/>
                    <a:gd name="connsiteY53" fmla="*/ 25717 h 34289"/>
                    <a:gd name="connsiteX54" fmla="*/ 22860 w 117157"/>
                    <a:gd name="connsiteY54" fmla="*/ 31433 h 34289"/>
                    <a:gd name="connsiteX55" fmla="*/ 26670 w 117157"/>
                    <a:gd name="connsiteY55" fmla="*/ 28575 h 34289"/>
                    <a:gd name="connsiteX56" fmla="*/ 32385 w 117157"/>
                    <a:gd name="connsiteY56" fmla="*/ 33338 h 34289"/>
                    <a:gd name="connsiteX57" fmla="*/ 36195 w 117157"/>
                    <a:gd name="connsiteY57" fmla="*/ 29528 h 34289"/>
                    <a:gd name="connsiteX58" fmla="*/ 36195 w 117157"/>
                    <a:gd name="connsiteY58" fmla="*/ 29528 h 34289"/>
                    <a:gd name="connsiteX59" fmla="*/ 36195 w 117157"/>
                    <a:gd name="connsiteY59" fmla="*/ 29528 h 34289"/>
                    <a:gd name="connsiteX60" fmla="*/ 36195 w 117157"/>
                    <a:gd name="connsiteY60" fmla="*/ 29528 h 34289"/>
                    <a:gd name="connsiteX61" fmla="*/ 38100 w 117157"/>
                    <a:gd name="connsiteY61" fmla="*/ 31433 h 34289"/>
                    <a:gd name="connsiteX62" fmla="*/ 47625 w 117157"/>
                    <a:gd name="connsiteY62" fmla="*/ 28575 h 34289"/>
                    <a:gd name="connsiteX63" fmla="*/ 50483 w 117157"/>
                    <a:gd name="connsiteY63" fmla="*/ 21908 h 34289"/>
                    <a:gd name="connsiteX64" fmla="*/ 50483 w 117157"/>
                    <a:gd name="connsiteY64" fmla="*/ 20955 h 34289"/>
                    <a:gd name="connsiteX65" fmla="*/ 55245 w 117157"/>
                    <a:gd name="connsiteY65" fmla="*/ 19050 h 34289"/>
                    <a:gd name="connsiteX66" fmla="*/ 59055 w 117157"/>
                    <a:gd name="connsiteY66" fmla="*/ 10478 h 34289"/>
                    <a:gd name="connsiteX67" fmla="*/ 65723 w 117157"/>
                    <a:gd name="connsiteY67" fmla="*/ 13335 h 34289"/>
                    <a:gd name="connsiteX68" fmla="*/ 65723 w 117157"/>
                    <a:gd name="connsiteY68" fmla="*/ 15240 h 34289"/>
                    <a:gd name="connsiteX69" fmla="*/ 71438 w 117157"/>
                    <a:gd name="connsiteY69" fmla="*/ 23813 h 34289"/>
                    <a:gd name="connsiteX70" fmla="*/ 87630 w 117157"/>
                    <a:gd name="connsiteY70" fmla="*/ 22860 h 34289"/>
                    <a:gd name="connsiteX71" fmla="*/ 89535 w 117157"/>
                    <a:gd name="connsiteY71" fmla="*/ 26670 h 34289"/>
                    <a:gd name="connsiteX72" fmla="*/ 94298 w 117157"/>
                    <a:gd name="connsiteY72" fmla="*/ 26670 h 34289"/>
                    <a:gd name="connsiteX73" fmla="*/ 96203 w 117157"/>
                    <a:gd name="connsiteY73" fmla="*/ 30480 h 34289"/>
                    <a:gd name="connsiteX74" fmla="*/ 109538 w 117157"/>
                    <a:gd name="connsiteY74" fmla="*/ 33338 h 34289"/>
                    <a:gd name="connsiteX75" fmla="*/ 117158 w 117157"/>
                    <a:gd name="connsiteY75" fmla="*/ 21908 h 34289"/>
                    <a:gd name="connsiteX76" fmla="*/ 112395 w 117157"/>
                    <a:gd name="connsiteY76" fmla="*/ 18097 h 342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</a:cxnLst>
                  <a:rect l="l" t="t" r="r" b="b"/>
                  <a:pathLst>
                    <a:path w="117157" h="34289">
                      <a:moveTo>
                        <a:pt x="112395" y="18097"/>
                      </a:moveTo>
                      <a:cubicBezTo>
                        <a:pt x="111443" y="20003"/>
                        <a:pt x="108585" y="21908"/>
                        <a:pt x="106680" y="22860"/>
                      </a:cubicBezTo>
                      <a:cubicBezTo>
                        <a:pt x="101918" y="24765"/>
                        <a:pt x="96203" y="23813"/>
                        <a:pt x="93345" y="20003"/>
                      </a:cubicBezTo>
                      <a:cubicBezTo>
                        <a:pt x="92393" y="19050"/>
                        <a:pt x="91440" y="18097"/>
                        <a:pt x="91440" y="16192"/>
                      </a:cubicBezTo>
                      <a:cubicBezTo>
                        <a:pt x="90488" y="16192"/>
                        <a:pt x="88583" y="17145"/>
                        <a:pt x="86678" y="16192"/>
                      </a:cubicBezTo>
                      <a:cubicBezTo>
                        <a:pt x="84773" y="15240"/>
                        <a:pt x="83820" y="14288"/>
                        <a:pt x="84773" y="12383"/>
                      </a:cubicBezTo>
                      <a:cubicBezTo>
                        <a:pt x="80010" y="16192"/>
                        <a:pt x="74295" y="16192"/>
                        <a:pt x="68580" y="13335"/>
                      </a:cubicBezTo>
                      <a:cubicBezTo>
                        <a:pt x="62865" y="10478"/>
                        <a:pt x="62865" y="6667"/>
                        <a:pt x="62865" y="4763"/>
                      </a:cubicBezTo>
                      <a:cubicBezTo>
                        <a:pt x="62865" y="3810"/>
                        <a:pt x="62865" y="2858"/>
                        <a:pt x="62865" y="2858"/>
                      </a:cubicBezTo>
                      <a:cubicBezTo>
                        <a:pt x="60960" y="3810"/>
                        <a:pt x="58103" y="3810"/>
                        <a:pt x="56198" y="0"/>
                      </a:cubicBezTo>
                      <a:cubicBezTo>
                        <a:pt x="56198" y="0"/>
                        <a:pt x="57150" y="5715"/>
                        <a:pt x="52388" y="8572"/>
                      </a:cubicBezTo>
                      <a:cubicBezTo>
                        <a:pt x="49530" y="10478"/>
                        <a:pt x="47625" y="10478"/>
                        <a:pt x="47625" y="10478"/>
                      </a:cubicBezTo>
                      <a:cubicBezTo>
                        <a:pt x="47625" y="10478"/>
                        <a:pt x="47625" y="11430"/>
                        <a:pt x="47625" y="11430"/>
                      </a:cubicBezTo>
                      <a:cubicBezTo>
                        <a:pt x="48578" y="16192"/>
                        <a:pt x="44768" y="18097"/>
                        <a:pt x="44768" y="18097"/>
                      </a:cubicBezTo>
                      <a:cubicBezTo>
                        <a:pt x="41910" y="20003"/>
                        <a:pt x="38100" y="21908"/>
                        <a:pt x="35243" y="20955"/>
                      </a:cubicBezTo>
                      <a:cubicBezTo>
                        <a:pt x="34290" y="20955"/>
                        <a:pt x="33338" y="20003"/>
                        <a:pt x="33338" y="19050"/>
                      </a:cubicBezTo>
                      <a:cubicBezTo>
                        <a:pt x="33338" y="19050"/>
                        <a:pt x="33338" y="19050"/>
                        <a:pt x="33338" y="19050"/>
                      </a:cubicBezTo>
                      <a:cubicBezTo>
                        <a:pt x="33338" y="19050"/>
                        <a:pt x="33338" y="19050"/>
                        <a:pt x="33338" y="19050"/>
                      </a:cubicBezTo>
                      <a:cubicBezTo>
                        <a:pt x="33338" y="19050"/>
                        <a:pt x="33338" y="19050"/>
                        <a:pt x="33338" y="19050"/>
                      </a:cubicBezTo>
                      <a:cubicBezTo>
                        <a:pt x="33338" y="20955"/>
                        <a:pt x="31433" y="22860"/>
                        <a:pt x="29528" y="22860"/>
                      </a:cubicBezTo>
                      <a:cubicBezTo>
                        <a:pt x="23813" y="23813"/>
                        <a:pt x="23813" y="18097"/>
                        <a:pt x="23813" y="18097"/>
                      </a:cubicBezTo>
                      <a:cubicBezTo>
                        <a:pt x="22860" y="19050"/>
                        <a:pt x="20955" y="20955"/>
                        <a:pt x="20003" y="20955"/>
                      </a:cubicBezTo>
                      <a:cubicBezTo>
                        <a:pt x="14288" y="23813"/>
                        <a:pt x="8573" y="19050"/>
                        <a:pt x="5715" y="15240"/>
                      </a:cubicBezTo>
                      <a:cubicBezTo>
                        <a:pt x="3810" y="13335"/>
                        <a:pt x="3810" y="11430"/>
                        <a:pt x="2858" y="8572"/>
                      </a:cubicBezTo>
                      <a:cubicBezTo>
                        <a:pt x="2858" y="8572"/>
                        <a:pt x="2858" y="7620"/>
                        <a:pt x="2858" y="7620"/>
                      </a:cubicBezTo>
                      <a:cubicBezTo>
                        <a:pt x="2858" y="7620"/>
                        <a:pt x="2858" y="7620"/>
                        <a:pt x="2858" y="6667"/>
                      </a:cubicBezTo>
                      <a:cubicBezTo>
                        <a:pt x="2858" y="6667"/>
                        <a:pt x="2858" y="5715"/>
                        <a:pt x="2858" y="5715"/>
                      </a:cubicBezTo>
                      <a:cubicBezTo>
                        <a:pt x="2858" y="4763"/>
                        <a:pt x="3810" y="2858"/>
                        <a:pt x="3810" y="953"/>
                      </a:cubicBezTo>
                      <a:cubicBezTo>
                        <a:pt x="2858" y="953"/>
                        <a:pt x="1905" y="1905"/>
                        <a:pt x="953" y="1905"/>
                      </a:cubicBezTo>
                      <a:cubicBezTo>
                        <a:pt x="0" y="1905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3810"/>
                        <a:pt x="0" y="3810"/>
                      </a:cubicBezTo>
                      <a:cubicBezTo>
                        <a:pt x="0" y="5715"/>
                        <a:pt x="0" y="8572"/>
                        <a:pt x="953" y="10478"/>
                      </a:cubicBezTo>
                      <a:cubicBezTo>
                        <a:pt x="1905" y="12383"/>
                        <a:pt x="2858" y="13335"/>
                        <a:pt x="3810" y="14288"/>
                      </a:cubicBezTo>
                      <a:cubicBezTo>
                        <a:pt x="4763" y="14288"/>
                        <a:pt x="5715" y="15240"/>
                        <a:pt x="5715" y="15240"/>
                      </a:cubicBezTo>
                      <a:cubicBezTo>
                        <a:pt x="5715" y="15240"/>
                        <a:pt x="5715" y="16192"/>
                        <a:pt x="5715" y="17145"/>
                      </a:cubicBezTo>
                      <a:cubicBezTo>
                        <a:pt x="5715" y="18097"/>
                        <a:pt x="5715" y="18097"/>
                        <a:pt x="5715" y="19050"/>
                      </a:cubicBezTo>
                      <a:cubicBezTo>
                        <a:pt x="6668" y="20955"/>
                        <a:pt x="6668" y="23813"/>
                        <a:pt x="8573" y="25717"/>
                      </a:cubicBezTo>
                      <a:cubicBezTo>
                        <a:pt x="12383" y="30480"/>
                        <a:pt x="17145" y="34290"/>
                        <a:pt x="22860" y="31433"/>
                      </a:cubicBezTo>
                      <a:cubicBezTo>
                        <a:pt x="24765" y="30480"/>
                        <a:pt x="25718" y="29528"/>
                        <a:pt x="26670" y="28575"/>
                      </a:cubicBezTo>
                      <a:cubicBezTo>
                        <a:pt x="26670" y="28575"/>
                        <a:pt x="26670" y="34290"/>
                        <a:pt x="32385" y="33338"/>
                      </a:cubicBezTo>
                      <a:cubicBezTo>
                        <a:pt x="34290" y="33338"/>
                        <a:pt x="36195" y="31433"/>
                        <a:pt x="36195" y="29528"/>
                      </a:cubicBezTo>
                      <a:cubicBezTo>
                        <a:pt x="36195" y="29528"/>
                        <a:pt x="36195" y="29528"/>
                        <a:pt x="36195" y="29528"/>
                      </a:cubicBezTo>
                      <a:cubicBezTo>
                        <a:pt x="36195" y="29528"/>
                        <a:pt x="36195" y="29528"/>
                        <a:pt x="36195" y="29528"/>
                      </a:cubicBezTo>
                      <a:cubicBezTo>
                        <a:pt x="36195" y="29528"/>
                        <a:pt x="36195" y="29528"/>
                        <a:pt x="36195" y="29528"/>
                      </a:cubicBezTo>
                      <a:cubicBezTo>
                        <a:pt x="37148" y="30480"/>
                        <a:pt x="37148" y="31433"/>
                        <a:pt x="38100" y="31433"/>
                      </a:cubicBezTo>
                      <a:cubicBezTo>
                        <a:pt x="40958" y="32385"/>
                        <a:pt x="44768" y="30480"/>
                        <a:pt x="47625" y="28575"/>
                      </a:cubicBezTo>
                      <a:cubicBezTo>
                        <a:pt x="47625" y="28575"/>
                        <a:pt x="51435" y="26670"/>
                        <a:pt x="50483" y="21908"/>
                      </a:cubicBezTo>
                      <a:cubicBezTo>
                        <a:pt x="50483" y="21908"/>
                        <a:pt x="50483" y="20955"/>
                        <a:pt x="50483" y="20955"/>
                      </a:cubicBezTo>
                      <a:cubicBezTo>
                        <a:pt x="51435" y="20955"/>
                        <a:pt x="52388" y="20955"/>
                        <a:pt x="55245" y="19050"/>
                      </a:cubicBezTo>
                      <a:cubicBezTo>
                        <a:pt x="60008" y="16192"/>
                        <a:pt x="59055" y="10478"/>
                        <a:pt x="59055" y="10478"/>
                      </a:cubicBezTo>
                      <a:cubicBezTo>
                        <a:pt x="60960" y="14288"/>
                        <a:pt x="63818" y="14288"/>
                        <a:pt x="65723" y="13335"/>
                      </a:cubicBezTo>
                      <a:cubicBezTo>
                        <a:pt x="65723" y="14288"/>
                        <a:pt x="65723" y="14288"/>
                        <a:pt x="65723" y="15240"/>
                      </a:cubicBezTo>
                      <a:cubicBezTo>
                        <a:pt x="64770" y="17145"/>
                        <a:pt x="65723" y="20955"/>
                        <a:pt x="71438" y="23813"/>
                      </a:cubicBezTo>
                      <a:cubicBezTo>
                        <a:pt x="77153" y="26670"/>
                        <a:pt x="82868" y="26670"/>
                        <a:pt x="87630" y="22860"/>
                      </a:cubicBezTo>
                      <a:cubicBezTo>
                        <a:pt x="87630" y="24765"/>
                        <a:pt x="88583" y="25717"/>
                        <a:pt x="89535" y="26670"/>
                      </a:cubicBezTo>
                      <a:cubicBezTo>
                        <a:pt x="90488" y="27622"/>
                        <a:pt x="92393" y="26670"/>
                        <a:pt x="94298" y="26670"/>
                      </a:cubicBezTo>
                      <a:cubicBezTo>
                        <a:pt x="94298" y="27622"/>
                        <a:pt x="95250" y="29528"/>
                        <a:pt x="96203" y="30480"/>
                      </a:cubicBezTo>
                      <a:cubicBezTo>
                        <a:pt x="100013" y="34290"/>
                        <a:pt x="105728" y="35242"/>
                        <a:pt x="109538" y="33338"/>
                      </a:cubicBezTo>
                      <a:cubicBezTo>
                        <a:pt x="114300" y="31433"/>
                        <a:pt x="117158" y="26670"/>
                        <a:pt x="117158" y="21908"/>
                      </a:cubicBezTo>
                      <a:cubicBezTo>
                        <a:pt x="115253" y="21908"/>
                        <a:pt x="114300" y="20003"/>
                        <a:pt x="112395" y="18097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558" name="Freeform: Shape 557">
                  <a:extLst>
                    <a:ext uri="{FF2B5EF4-FFF2-40B4-BE49-F238E27FC236}">
                      <a16:creationId xmlns:a16="http://schemas.microsoft.com/office/drawing/2014/main" id="{E34069AA-F0EF-4D64-9757-A804ABCADC68}"/>
                    </a:ext>
                  </a:extLst>
                </p:cNvPr>
                <p:cNvSpPr/>
                <p:nvPr/>
              </p:nvSpPr>
              <p:spPr>
                <a:xfrm>
                  <a:off x="6203631" y="3532822"/>
                  <a:ext cx="42862" cy="8572"/>
                </a:xfrm>
                <a:custGeom>
                  <a:avLst/>
                  <a:gdLst>
                    <a:gd name="connsiteX0" fmla="*/ 15240 w 42862"/>
                    <a:gd name="connsiteY0" fmla="*/ 8573 h 8572"/>
                    <a:gd name="connsiteX1" fmla="*/ 19050 w 42862"/>
                    <a:gd name="connsiteY1" fmla="*/ 8573 h 8572"/>
                    <a:gd name="connsiteX2" fmla="*/ 22860 w 42862"/>
                    <a:gd name="connsiteY2" fmla="*/ 6668 h 8572"/>
                    <a:gd name="connsiteX3" fmla="*/ 26670 w 42862"/>
                    <a:gd name="connsiteY3" fmla="*/ 7620 h 8572"/>
                    <a:gd name="connsiteX4" fmla="*/ 31433 w 42862"/>
                    <a:gd name="connsiteY4" fmla="*/ 6668 h 8572"/>
                    <a:gd name="connsiteX5" fmla="*/ 35243 w 42862"/>
                    <a:gd name="connsiteY5" fmla="*/ 4763 h 8572"/>
                    <a:gd name="connsiteX6" fmla="*/ 39053 w 42862"/>
                    <a:gd name="connsiteY6" fmla="*/ 4763 h 8572"/>
                    <a:gd name="connsiteX7" fmla="*/ 41910 w 42862"/>
                    <a:gd name="connsiteY7" fmla="*/ 2858 h 8572"/>
                    <a:gd name="connsiteX8" fmla="*/ 42863 w 42862"/>
                    <a:gd name="connsiteY8" fmla="*/ 0 h 8572"/>
                    <a:gd name="connsiteX9" fmla="*/ 39053 w 42862"/>
                    <a:gd name="connsiteY9" fmla="*/ 953 h 8572"/>
                    <a:gd name="connsiteX10" fmla="*/ 35243 w 42862"/>
                    <a:gd name="connsiteY10" fmla="*/ 0 h 8572"/>
                    <a:gd name="connsiteX11" fmla="*/ 29528 w 42862"/>
                    <a:gd name="connsiteY11" fmla="*/ 2858 h 8572"/>
                    <a:gd name="connsiteX12" fmla="*/ 22860 w 42862"/>
                    <a:gd name="connsiteY12" fmla="*/ 1905 h 8572"/>
                    <a:gd name="connsiteX13" fmla="*/ 20955 w 42862"/>
                    <a:gd name="connsiteY13" fmla="*/ 2858 h 8572"/>
                    <a:gd name="connsiteX14" fmla="*/ 10478 w 42862"/>
                    <a:gd name="connsiteY14" fmla="*/ 953 h 8572"/>
                    <a:gd name="connsiteX15" fmla="*/ 10478 w 42862"/>
                    <a:gd name="connsiteY15" fmla="*/ 953 h 8572"/>
                    <a:gd name="connsiteX16" fmla="*/ 0 w 42862"/>
                    <a:gd name="connsiteY16" fmla="*/ 2858 h 8572"/>
                    <a:gd name="connsiteX17" fmla="*/ 8573 w 42862"/>
                    <a:gd name="connsiteY17" fmla="*/ 5715 h 8572"/>
                    <a:gd name="connsiteX18" fmla="*/ 11430 w 42862"/>
                    <a:gd name="connsiteY18" fmla="*/ 4763 h 8572"/>
                    <a:gd name="connsiteX19" fmla="*/ 12383 w 42862"/>
                    <a:gd name="connsiteY19" fmla="*/ 5715 h 8572"/>
                    <a:gd name="connsiteX20" fmla="*/ 15240 w 42862"/>
                    <a:gd name="connsiteY20" fmla="*/ 6668 h 8572"/>
                    <a:gd name="connsiteX21" fmla="*/ 15240 w 42862"/>
                    <a:gd name="connsiteY21" fmla="*/ 8573 h 85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42862" h="8572">
                      <a:moveTo>
                        <a:pt x="15240" y="8573"/>
                      </a:moveTo>
                      <a:cubicBezTo>
                        <a:pt x="16193" y="8573"/>
                        <a:pt x="18098" y="8573"/>
                        <a:pt x="19050" y="8573"/>
                      </a:cubicBezTo>
                      <a:cubicBezTo>
                        <a:pt x="20003" y="8573"/>
                        <a:pt x="21908" y="7620"/>
                        <a:pt x="22860" y="6668"/>
                      </a:cubicBezTo>
                      <a:cubicBezTo>
                        <a:pt x="23813" y="7620"/>
                        <a:pt x="24765" y="7620"/>
                        <a:pt x="26670" y="7620"/>
                      </a:cubicBezTo>
                      <a:cubicBezTo>
                        <a:pt x="28575" y="7620"/>
                        <a:pt x="29528" y="7620"/>
                        <a:pt x="31433" y="6668"/>
                      </a:cubicBezTo>
                      <a:cubicBezTo>
                        <a:pt x="33338" y="6668"/>
                        <a:pt x="35243" y="5715"/>
                        <a:pt x="35243" y="4763"/>
                      </a:cubicBezTo>
                      <a:cubicBezTo>
                        <a:pt x="36195" y="4763"/>
                        <a:pt x="38100" y="4763"/>
                        <a:pt x="39053" y="4763"/>
                      </a:cubicBezTo>
                      <a:cubicBezTo>
                        <a:pt x="40005" y="4763"/>
                        <a:pt x="41910" y="3810"/>
                        <a:pt x="41910" y="2858"/>
                      </a:cubicBezTo>
                      <a:cubicBezTo>
                        <a:pt x="42863" y="1905"/>
                        <a:pt x="42863" y="953"/>
                        <a:pt x="42863" y="0"/>
                      </a:cubicBezTo>
                      <a:cubicBezTo>
                        <a:pt x="42863" y="953"/>
                        <a:pt x="40005" y="1905"/>
                        <a:pt x="39053" y="953"/>
                      </a:cubicBezTo>
                      <a:cubicBezTo>
                        <a:pt x="38100" y="953"/>
                        <a:pt x="36195" y="953"/>
                        <a:pt x="35243" y="0"/>
                      </a:cubicBezTo>
                      <a:cubicBezTo>
                        <a:pt x="34290" y="953"/>
                        <a:pt x="32385" y="1905"/>
                        <a:pt x="29528" y="2858"/>
                      </a:cubicBezTo>
                      <a:cubicBezTo>
                        <a:pt x="27623" y="2858"/>
                        <a:pt x="24765" y="2858"/>
                        <a:pt x="22860" y="1905"/>
                      </a:cubicBezTo>
                      <a:cubicBezTo>
                        <a:pt x="21908" y="1905"/>
                        <a:pt x="21908" y="2858"/>
                        <a:pt x="20955" y="2858"/>
                      </a:cubicBezTo>
                      <a:cubicBezTo>
                        <a:pt x="17145" y="3810"/>
                        <a:pt x="12383" y="2858"/>
                        <a:pt x="10478" y="953"/>
                      </a:cubicBezTo>
                      <a:cubicBezTo>
                        <a:pt x="10478" y="953"/>
                        <a:pt x="10478" y="953"/>
                        <a:pt x="10478" y="953"/>
                      </a:cubicBezTo>
                      <a:cubicBezTo>
                        <a:pt x="10478" y="953"/>
                        <a:pt x="8573" y="5715"/>
                        <a:pt x="0" y="2858"/>
                      </a:cubicBezTo>
                      <a:cubicBezTo>
                        <a:pt x="0" y="2858"/>
                        <a:pt x="1905" y="6668"/>
                        <a:pt x="8573" y="5715"/>
                      </a:cubicBezTo>
                      <a:cubicBezTo>
                        <a:pt x="8573" y="5715"/>
                        <a:pt x="10478" y="5715"/>
                        <a:pt x="11430" y="4763"/>
                      </a:cubicBezTo>
                      <a:cubicBezTo>
                        <a:pt x="11430" y="4763"/>
                        <a:pt x="12383" y="5715"/>
                        <a:pt x="12383" y="5715"/>
                      </a:cubicBezTo>
                      <a:cubicBezTo>
                        <a:pt x="13335" y="6668"/>
                        <a:pt x="14288" y="6668"/>
                        <a:pt x="15240" y="6668"/>
                      </a:cubicBezTo>
                      <a:cubicBezTo>
                        <a:pt x="14288" y="8573"/>
                        <a:pt x="15240" y="8573"/>
                        <a:pt x="15240" y="8573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559" name="Freeform: Shape 558">
                  <a:extLst>
                    <a:ext uri="{FF2B5EF4-FFF2-40B4-BE49-F238E27FC236}">
                      <a16:creationId xmlns:a16="http://schemas.microsoft.com/office/drawing/2014/main" id="{D089B7D9-7A93-4522-8243-A10DF602786F}"/>
                    </a:ext>
                  </a:extLst>
                </p:cNvPr>
                <p:cNvSpPr/>
                <p:nvPr/>
              </p:nvSpPr>
              <p:spPr>
                <a:xfrm>
                  <a:off x="6272212" y="3540442"/>
                  <a:ext cx="34290" cy="5715"/>
                </a:xfrm>
                <a:custGeom>
                  <a:avLst/>
                  <a:gdLst>
                    <a:gd name="connsiteX0" fmla="*/ 24765 w 34290"/>
                    <a:gd name="connsiteY0" fmla="*/ 4763 h 5715"/>
                    <a:gd name="connsiteX1" fmla="*/ 20955 w 34290"/>
                    <a:gd name="connsiteY1" fmla="*/ 5715 h 5715"/>
                    <a:gd name="connsiteX2" fmla="*/ 17145 w 34290"/>
                    <a:gd name="connsiteY2" fmla="*/ 5715 h 5715"/>
                    <a:gd name="connsiteX3" fmla="*/ 15240 w 34290"/>
                    <a:gd name="connsiteY3" fmla="*/ 5715 h 5715"/>
                    <a:gd name="connsiteX4" fmla="*/ 12382 w 34290"/>
                    <a:gd name="connsiteY4" fmla="*/ 4763 h 5715"/>
                    <a:gd name="connsiteX5" fmla="*/ 11430 w 34290"/>
                    <a:gd name="connsiteY5" fmla="*/ 3810 h 5715"/>
                    <a:gd name="connsiteX6" fmla="*/ 8572 w 34290"/>
                    <a:gd name="connsiteY6" fmla="*/ 4763 h 5715"/>
                    <a:gd name="connsiteX7" fmla="*/ 0 w 34290"/>
                    <a:gd name="connsiteY7" fmla="*/ 1905 h 5715"/>
                    <a:gd name="connsiteX8" fmla="*/ 11430 w 34290"/>
                    <a:gd name="connsiteY8" fmla="*/ 0 h 5715"/>
                    <a:gd name="connsiteX9" fmla="*/ 11430 w 34290"/>
                    <a:gd name="connsiteY9" fmla="*/ 0 h 5715"/>
                    <a:gd name="connsiteX10" fmla="*/ 22860 w 34290"/>
                    <a:gd name="connsiteY10" fmla="*/ 1905 h 5715"/>
                    <a:gd name="connsiteX11" fmla="*/ 24765 w 34290"/>
                    <a:gd name="connsiteY11" fmla="*/ 953 h 5715"/>
                    <a:gd name="connsiteX12" fmla="*/ 34290 w 34290"/>
                    <a:gd name="connsiteY12" fmla="*/ 953 h 5715"/>
                    <a:gd name="connsiteX13" fmla="*/ 24765 w 34290"/>
                    <a:gd name="connsiteY13" fmla="*/ 4763 h 57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34290" h="5715">
                      <a:moveTo>
                        <a:pt x="24765" y="4763"/>
                      </a:moveTo>
                      <a:cubicBezTo>
                        <a:pt x="24765" y="5715"/>
                        <a:pt x="22860" y="5715"/>
                        <a:pt x="20955" y="5715"/>
                      </a:cubicBezTo>
                      <a:cubicBezTo>
                        <a:pt x="20003" y="5715"/>
                        <a:pt x="18097" y="5715"/>
                        <a:pt x="17145" y="5715"/>
                      </a:cubicBezTo>
                      <a:cubicBezTo>
                        <a:pt x="16193" y="5715"/>
                        <a:pt x="16193" y="5715"/>
                        <a:pt x="15240" y="5715"/>
                      </a:cubicBezTo>
                      <a:cubicBezTo>
                        <a:pt x="14288" y="5715"/>
                        <a:pt x="13335" y="4763"/>
                        <a:pt x="12382" y="4763"/>
                      </a:cubicBezTo>
                      <a:cubicBezTo>
                        <a:pt x="12382" y="4763"/>
                        <a:pt x="11430" y="3810"/>
                        <a:pt x="11430" y="3810"/>
                      </a:cubicBezTo>
                      <a:cubicBezTo>
                        <a:pt x="10478" y="4763"/>
                        <a:pt x="8572" y="4763"/>
                        <a:pt x="8572" y="4763"/>
                      </a:cubicBezTo>
                      <a:cubicBezTo>
                        <a:pt x="953" y="5715"/>
                        <a:pt x="0" y="1905"/>
                        <a:pt x="0" y="1905"/>
                      </a:cubicBezTo>
                      <a:cubicBezTo>
                        <a:pt x="9525" y="4763"/>
                        <a:pt x="11430" y="0"/>
                        <a:pt x="11430" y="0"/>
                      </a:cubicBezTo>
                      <a:cubicBezTo>
                        <a:pt x="11430" y="0"/>
                        <a:pt x="11430" y="0"/>
                        <a:pt x="11430" y="0"/>
                      </a:cubicBezTo>
                      <a:cubicBezTo>
                        <a:pt x="13335" y="1905"/>
                        <a:pt x="19050" y="2858"/>
                        <a:pt x="22860" y="1905"/>
                      </a:cubicBezTo>
                      <a:cubicBezTo>
                        <a:pt x="23813" y="1905"/>
                        <a:pt x="24765" y="953"/>
                        <a:pt x="24765" y="953"/>
                      </a:cubicBezTo>
                      <a:cubicBezTo>
                        <a:pt x="24765" y="953"/>
                        <a:pt x="29528" y="3810"/>
                        <a:pt x="34290" y="953"/>
                      </a:cubicBezTo>
                      <a:cubicBezTo>
                        <a:pt x="34290" y="953"/>
                        <a:pt x="33338" y="6667"/>
                        <a:pt x="24765" y="4763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560" name="Freeform: Shape 559">
                  <a:extLst>
                    <a:ext uri="{FF2B5EF4-FFF2-40B4-BE49-F238E27FC236}">
                      <a16:creationId xmlns:a16="http://schemas.microsoft.com/office/drawing/2014/main" id="{DF8B63B3-B925-4F4E-A4C6-F78FA8C75D5E}"/>
                    </a:ext>
                  </a:extLst>
                </p:cNvPr>
                <p:cNvSpPr/>
                <p:nvPr/>
              </p:nvSpPr>
              <p:spPr>
                <a:xfrm>
                  <a:off x="6225539" y="3515677"/>
                  <a:ext cx="24263" cy="5714"/>
                </a:xfrm>
                <a:custGeom>
                  <a:avLst/>
                  <a:gdLst>
                    <a:gd name="connsiteX0" fmla="*/ 18097 w 24263"/>
                    <a:gd name="connsiteY0" fmla="*/ 4763 h 5714"/>
                    <a:gd name="connsiteX1" fmla="*/ 15240 w 24263"/>
                    <a:gd name="connsiteY1" fmla="*/ 5715 h 5714"/>
                    <a:gd name="connsiteX2" fmla="*/ 12382 w 24263"/>
                    <a:gd name="connsiteY2" fmla="*/ 5715 h 5714"/>
                    <a:gd name="connsiteX3" fmla="*/ 11430 w 24263"/>
                    <a:gd name="connsiteY3" fmla="*/ 5715 h 5714"/>
                    <a:gd name="connsiteX4" fmla="*/ 9525 w 24263"/>
                    <a:gd name="connsiteY4" fmla="*/ 4763 h 5714"/>
                    <a:gd name="connsiteX5" fmla="*/ 8572 w 24263"/>
                    <a:gd name="connsiteY5" fmla="*/ 3810 h 5714"/>
                    <a:gd name="connsiteX6" fmla="*/ 6667 w 24263"/>
                    <a:gd name="connsiteY6" fmla="*/ 4763 h 5714"/>
                    <a:gd name="connsiteX7" fmla="*/ 0 w 24263"/>
                    <a:gd name="connsiteY7" fmla="*/ 1905 h 5714"/>
                    <a:gd name="connsiteX8" fmla="*/ 7620 w 24263"/>
                    <a:gd name="connsiteY8" fmla="*/ 0 h 5714"/>
                    <a:gd name="connsiteX9" fmla="*/ 7620 w 24263"/>
                    <a:gd name="connsiteY9" fmla="*/ 0 h 5714"/>
                    <a:gd name="connsiteX10" fmla="*/ 15240 w 24263"/>
                    <a:gd name="connsiteY10" fmla="*/ 1905 h 5714"/>
                    <a:gd name="connsiteX11" fmla="*/ 17145 w 24263"/>
                    <a:gd name="connsiteY11" fmla="*/ 952 h 5714"/>
                    <a:gd name="connsiteX12" fmla="*/ 23813 w 24263"/>
                    <a:gd name="connsiteY12" fmla="*/ 952 h 5714"/>
                    <a:gd name="connsiteX13" fmla="*/ 18097 w 24263"/>
                    <a:gd name="connsiteY13" fmla="*/ 4763 h 57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4263" h="5714">
                      <a:moveTo>
                        <a:pt x="18097" y="4763"/>
                      </a:moveTo>
                      <a:cubicBezTo>
                        <a:pt x="18097" y="5715"/>
                        <a:pt x="16192" y="5715"/>
                        <a:pt x="15240" y="5715"/>
                      </a:cubicBezTo>
                      <a:cubicBezTo>
                        <a:pt x="14288" y="5715"/>
                        <a:pt x="13335" y="5715"/>
                        <a:pt x="12382" y="5715"/>
                      </a:cubicBezTo>
                      <a:cubicBezTo>
                        <a:pt x="12382" y="5715"/>
                        <a:pt x="11430" y="5715"/>
                        <a:pt x="11430" y="5715"/>
                      </a:cubicBezTo>
                      <a:cubicBezTo>
                        <a:pt x="10478" y="5715"/>
                        <a:pt x="10478" y="4763"/>
                        <a:pt x="9525" y="4763"/>
                      </a:cubicBezTo>
                      <a:cubicBezTo>
                        <a:pt x="9525" y="4763"/>
                        <a:pt x="8572" y="3810"/>
                        <a:pt x="8572" y="3810"/>
                      </a:cubicBezTo>
                      <a:cubicBezTo>
                        <a:pt x="8572" y="4763"/>
                        <a:pt x="6667" y="4763"/>
                        <a:pt x="6667" y="4763"/>
                      </a:cubicBezTo>
                      <a:cubicBezTo>
                        <a:pt x="953" y="5715"/>
                        <a:pt x="0" y="1905"/>
                        <a:pt x="0" y="1905"/>
                      </a:cubicBezTo>
                      <a:cubicBezTo>
                        <a:pt x="6667" y="4763"/>
                        <a:pt x="7620" y="0"/>
                        <a:pt x="7620" y="0"/>
                      </a:cubicBezTo>
                      <a:cubicBezTo>
                        <a:pt x="7620" y="0"/>
                        <a:pt x="7620" y="0"/>
                        <a:pt x="7620" y="0"/>
                      </a:cubicBezTo>
                      <a:cubicBezTo>
                        <a:pt x="9525" y="1905"/>
                        <a:pt x="13335" y="2857"/>
                        <a:pt x="15240" y="1905"/>
                      </a:cubicBezTo>
                      <a:cubicBezTo>
                        <a:pt x="16192" y="1905"/>
                        <a:pt x="16192" y="952"/>
                        <a:pt x="17145" y="952"/>
                      </a:cubicBezTo>
                      <a:cubicBezTo>
                        <a:pt x="17145" y="952"/>
                        <a:pt x="20003" y="3810"/>
                        <a:pt x="23813" y="952"/>
                      </a:cubicBezTo>
                      <a:cubicBezTo>
                        <a:pt x="24765" y="952"/>
                        <a:pt x="24765" y="6667"/>
                        <a:pt x="18097" y="4763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561" name="Freeform: Shape 560">
                  <a:extLst>
                    <a:ext uri="{FF2B5EF4-FFF2-40B4-BE49-F238E27FC236}">
                      <a16:creationId xmlns:a16="http://schemas.microsoft.com/office/drawing/2014/main" id="{62EE6421-F955-4DBC-8945-BFF389ED4F8E}"/>
                    </a:ext>
                  </a:extLst>
                </p:cNvPr>
                <p:cNvSpPr/>
                <p:nvPr/>
              </p:nvSpPr>
              <p:spPr>
                <a:xfrm>
                  <a:off x="6246494" y="3503295"/>
                  <a:ext cx="24765" cy="5714"/>
                </a:xfrm>
                <a:custGeom>
                  <a:avLst/>
                  <a:gdLst>
                    <a:gd name="connsiteX0" fmla="*/ 13335 w 24765"/>
                    <a:gd name="connsiteY0" fmla="*/ 5715 h 5714"/>
                    <a:gd name="connsiteX1" fmla="*/ 0 w 24765"/>
                    <a:gd name="connsiteY1" fmla="*/ 952 h 5714"/>
                    <a:gd name="connsiteX2" fmla="*/ 24765 w 24765"/>
                    <a:gd name="connsiteY2" fmla="*/ 0 h 5714"/>
                    <a:gd name="connsiteX3" fmla="*/ 13335 w 24765"/>
                    <a:gd name="connsiteY3" fmla="*/ 5715 h 57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4765" h="5714">
                      <a:moveTo>
                        <a:pt x="13335" y="5715"/>
                      </a:moveTo>
                      <a:cubicBezTo>
                        <a:pt x="10478" y="5715"/>
                        <a:pt x="953" y="3810"/>
                        <a:pt x="0" y="952"/>
                      </a:cubicBezTo>
                      <a:cubicBezTo>
                        <a:pt x="5715" y="2858"/>
                        <a:pt x="20003" y="2858"/>
                        <a:pt x="24765" y="0"/>
                      </a:cubicBezTo>
                      <a:cubicBezTo>
                        <a:pt x="23813" y="3810"/>
                        <a:pt x="16193" y="5715"/>
                        <a:pt x="13335" y="5715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562" name="Freeform: Shape 561">
                  <a:extLst>
                    <a:ext uri="{FF2B5EF4-FFF2-40B4-BE49-F238E27FC236}">
                      <a16:creationId xmlns:a16="http://schemas.microsoft.com/office/drawing/2014/main" id="{5B0C3FC0-5F05-4814-91A2-3BC20A1B900B}"/>
                    </a:ext>
                  </a:extLst>
                </p:cNvPr>
                <p:cNvSpPr/>
                <p:nvPr/>
              </p:nvSpPr>
              <p:spPr>
                <a:xfrm>
                  <a:off x="6276021" y="3519487"/>
                  <a:ext cx="21312" cy="5715"/>
                </a:xfrm>
                <a:custGeom>
                  <a:avLst/>
                  <a:gdLst>
                    <a:gd name="connsiteX0" fmla="*/ 18097 w 21312"/>
                    <a:gd name="connsiteY0" fmla="*/ 4763 h 5715"/>
                    <a:gd name="connsiteX1" fmla="*/ 15240 w 21312"/>
                    <a:gd name="connsiteY1" fmla="*/ 5715 h 5715"/>
                    <a:gd name="connsiteX2" fmla="*/ 12383 w 21312"/>
                    <a:gd name="connsiteY2" fmla="*/ 5715 h 5715"/>
                    <a:gd name="connsiteX3" fmla="*/ 11430 w 21312"/>
                    <a:gd name="connsiteY3" fmla="*/ 5715 h 5715"/>
                    <a:gd name="connsiteX4" fmla="*/ 9525 w 21312"/>
                    <a:gd name="connsiteY4" fmla="*/ 4763 h 5715"/>
                    <a:gd name="connsiteX5" fmla="*/ 8572 w 21312"/>
                    <a:gd name="connsiteY5" fmla="*/ 3810 h 5715"/>
                    <a:gd name="connsiteX6" fmla="*/ 6668 w 21312"/>
                    <a:gd name="connsiteY6" fmla="*/ 4763 h 5715"/>
                    <a:gd name="connsiteX7" fmla="*/ 0 w 21312"/>
                    <a:gd name="connsiteY7" fmla="*/ 1905 h 5715"/>
                    <a:gd name="connsiteX8" fmla="*/ 7620 w 21312"/>
                    <a:gd name="connsiteY8" fmla="*/ 0 h 5715"/>
                    <a:gd name="connsiteX9" fmla="*/ 7620 w 21312"/>
                    <a:gd name="connsiteY9" fmla="*/ 0 h 5715"/>
                    <a:gd name="connsiteX10" fmla="*/ 15240 w 21312"/>
                    <a:gd name="connsiteY10" fmla="*/ 1905 h 5715"/>
                    <a:gd name="connsiteX11" fmla="*/ 17145 w 21312"/>
                    <a:gd name="connsiteY11" fmla="*/ 953 h 5715"/>
                    <a:gd name="connsiteX12" fmla="*/ 20003 w 21312"/>
                    <a:gd name="connsiteY12" fmla="*/ 1905 h 5715"/>
                    <a:gd name="connsiteX13" fmla="*/ 19050 w 21312"/>
                    <a:gd name="connsiteY13" fmla="*/ 4763 h 5715"/>
                    <a:gd name="connsiteX14" fmla="*/ 20955 w 21312"/>
                    <a:gd name="connsiteY14" fmla="*/ 3810 h 5715"/>
                    <a:gd name="connsiteX15" fmla="*/ 18097 w 21312"/>
                    <a:gd name="connsiteY15" fmla="*/ 4763 h 57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21312" h="5715">
                      <a:moveTo>
                        <a:pt x="18097" y="4763"/>
                      </a:moveTo>
                      <a:cubicBezTo>
                        <a:pt x="18097" y="5715"/>
                        <a:pt x="16193" y="5715"/>
                        <a:pt x="15240" y="5715"/>
                      </a:cubicBezTo>
                      <a:cubicBezTo>
                        <a:pt x="14288" y="5715"/>
                        <a:pt x="13335" y="5715"/>
                        <a:pt x="12383" y="5715"/>
                      </a:cubicBezTo>
                      <a:cubicBezTo>
                        <a:pt x="12383" y="5715"/>
                        <a:pt x="11430" y="5715"/>
                        <a:pt x="11430" y="5715"/>
                      </a:cubicBezTo>
                      <a:cubicBezTo>
                        <a:pt x="10478" y="5715"/>
                        <a:pt x="10478" y="4763"/>
                        <a:pt x="9525" y="4763"/>
                      </a:cubicBezTo>
                      <a:cubicBezTo>
                        <a:pt x="9525" y="4763"/>
                        <a:pt x="8572" y="3810"/>
                        <a:pt x="8572" y="3810"/>
                      </a:cubicBezTo>
                      <a:cubicBezTo>
                        <a:pt x="8572" y="4763"/>
                        <a:pt x="6668" y="4763"/>
                        <a:pt x="6668" y="4763"/>
                      </a:cubicBezTo>
                      <a:cubicBezTo>
                        <a:pt x="953" y="5715"/>
                        <a:pt x="0" y="1905"/>
                        <a:pt x="0" y="1905"/>
                      </a:cubicBezTo>
                      <a:cubicBezTo>
                        <a:pt x="6668" y="4763"/>
                        <a:pt x="7620" y="0"/>
                        <a:pt x="7620" y="0"/>
                      </a:cubicBezTo>
                      <a:cubicBezTo>
                        <a:pt x="7620" y="0"/>
                        <a:pt x="7620" y="0"/>
                        <a:pt x="7620" y="0"/>
                      </a:cubicBezTo>
                      <a:cubicBezTo>
                        <a:pt x="9525" y="1905"/>
                        <a:pt x="13335" y="2858"/>
                        <a:pt x="15240" y="1905"/>
                      </a:cubicBezTo>
                      <a:cubicBezTo>
                        <a:pt x="16193" y="1905"/>
                        <a:pt x="16193" y="953"/>
                        <a:pt x="17145" y="953"/>
                      </a:cubicBezTo>
                      <a:cubicBezTo>
                        <a:pt x="17145" y="953"/>
                        <a:pt x="18097" y="1905"/>
                        <a:pt x="20003" y="1905"/>
                      </a:cubicBezTo>
                      <a:cubicBezTo>
                        <a:pt x="20003" y="2858"/>
                        <a:pt x="20003" y="3810"/>
                        <a:pt x="19050" y="4763"/>
                      </a:cubicBezTo>
                      <a:cubicBezTo>
                        <a:pt x="20003" y="4763"/>
                        <a:pt x="20003" y="4763"/>
                        <a:pt x="20955" y="3810"/>
                      </a:cubicBezTo>
                      <a:cubicBezTo>
                        <a:pt x="21908" y="5715"/>
                        <a:pt x="20955" y="5715"/>
                        <a:pt x="18097" y="4763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  <p:grpSp>
          <p:nvGrpSpPr>
            <p:cNvPr id="542" name="Graphic 801">
              <a:extLst>
                <a:ext uri="{FF2B5EF4-FFF2-40B4-BE49-F238E27FC236}">
                  <a16:creationId xmlns:a16="http://schemas.microsoft.com/office/drawing/2014/main" id="{2B54177F-1FC8-45E1-BA1D-747DAF5C0FC9}"/>
                </a:ext>
              </a:extLst>
            </p:cNvPr>
            <p:cNvGrpSpPr/>
            <p:nvPr/>
          </p:nvGrpSpPr>
          <p:grpSpPr>
            <a:xfrm>
              <a:off x="6266496" y="3529012"/>
              <a:ext cx="120015" cy="163829"/>
              <a:chOff x="6266496" y="3529012"/>
              <a:chExt cx="120015" cy="163829"/>
            </a:xfrm>
            <a:solidFill>
              <a:schemeClr val="accent1"/>
            </a:solidFill>
          </p:grpSpPr>
          <p:sp>
            <p:nvSpPr>
              <p:cNvPr id="543" name="Freeform: Shape 542">
                <a:extLst>
                  <a:ext uri="{FF2B5EF4-FFF2-40B4-BE49-F238E27FC236}">
                    <a16:creationId xmlns:a16="http://schemas.microsoft.com/office/drawing/2014/main" id="{552B8A83-EF89-439D-8B59-20BE7BD6E518}"/>
                  </a:ext>
                </a:extLst>
              </p:cNvPr>
              <p:cNvSpPr/>
              <p:nvPr/>
            </p:nvSpPr>
            <p:spPr>
              <a:xfrm>
                <a:off x="6300787" y="3658552"/>
                <a:ext cx="66675" cy="34289"/>
              </a:xfrm>
              <a:custGeom>
                <a:avLst/>
                <a:gdLst>
                  <a:gd name="connsiteX0" fmla="*/ 33338 w 66675"/>
                  <a:gd name="connsiteY0" fmla="*/ 34290 h 34289"/>
                  <a:gd name="connsiteX1" fmla="*/ 66675 w 66675"/>
                  <a:gd name="connsiteY1" fmla="*/ 17145 h 34289"/>
                  <a:gd name="connsiteX2" fmla="*/ 33338 w 66675"/>
                  <a:gd name="connsiteY2" fmla="*/ 0 h 34289"/>
                  <a:gd name="connsiteX3" fmla="*/ 0 w 66675"/>
                  <a:gd name="connsiteY3" fmla="*/ 17145 h 34289"/>
                  <a:gd name="connsiteX4" fmla="*/ 33338 w 66675"/>
                  <a:gd name="connsiteY4" fmla="*/ 34290 h 342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6675" h="34289">
                    <a:moveTo>
                      <a:pt x="33338" y="34290"/>
                    </a:moveTo>
                    <a:cubicBezTo>
                      <a:pt x="51435" y="34290"/>
                      <a:pt x="66675" y="26670"/>
                      <a:pt x="66675" y="17145"/>
                    </a:cubicBezTo>
                    <a:cubicBezTo>
                      <a:pt x="66675" y="7620"/>
                      <a:pt x="51435" y="0"/>
                      <a:pt x="33338" y="0"/>
                    </a:cubicBezTo>
                    <a:cubicBezTo>
                      <a:pt x="15240" y="0"/>
                      <a:pt x="0" y="7620"/>
                      <a:pt x="0" y="17145"/>
                    </a:cubicBezTo>
                    <a:cubicBezTo>
                      <a:pt x="0" y="25717"/>
                      <a:pt x="15240" y="34290"/>
                      <a:pt x="33338" y="34290"/>
                    </a:cubicBezTo>
                    <a:close/>
                  </a:path>
                </a:pathLst>
              </a:custGeom>
              <a:solidFill>
                <a:srgbClr val="40404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544" name="Graphic 801">
                <a:extLst>
                  <a:ext uri="{FF2B5EF4-FFF2-40B4-BE49-F238E27FC236}">
                    <a16:creationId xmlns:a16="http://schemas.microsoft.com/office/drawing/2014/main" id="{4557BA2A-D355-43A0-B02C-F5B14884255C}"/>
                  </a:ext>
                </a:extLst>
              </p:cNvPr>
              <p:cNvGrpSpPr/>
              <p:nvPr/>
            </p:nvGrpSpPr>
            <p:grpSpPr>
              <a:xfrm>
                <a:off x="6266496" y="3529012"/>
                <a:ext cx="120015" cy="149542"/>
                <a:chOff x="6266496" y="3529012"/>
                <a:chExt cx="120015" cy="149542"/>
              </a:xfrm>
              <a:solidFill>
                <a:schemeClr val="accent1"/>
              </a:solidFill>
            </p:grpSpPr>
            <p:sp>
              <p:nvSpPr>
                <p:cNvPr id="545" name="Freeform: Shape 544">
                  <a:extLst>
                    <a:ext uri="{FF2B5EF4-FFF2-40B4-BE49-F238E27FC236}">
                      <a16:creationId xmlns:a16="http://schemas.microsoft.com/office/drawing/2014/main" id="{1836CFE5-9F73-4910-B3B9-BBAC53E78EC8}"/>
                    </a:ext>
                  </a:extLst>
                </p:cNvPr>
                <p:cNvSpPr/>
                <p:nvPr/>
              </p:nvSpPr>
              <p:spPr>
                <a:xfrm>
                  <a:off x="6305549" y="3590925"/>
                  <a:ext cx="63817" cy="87629"/>
                </a:xfrm>
                <a:custGeom>
                  <a:avLst/>
                  <a:gdLst>
                    <a:gd name="connsiteX0" fmla="*/ 0 w 63817"/>
                    <a:gd name="connsiteY0" fmla="*/ 4763 h 87629"/>
                    <a:gd name="connsiteX1" fmla="*/ 10478 w 63817"/>
                    <a:gd name="connsiteY1" fmla="*/ 20955 h 87629"/>
                    <a:gd name="connsiteX2" fmla="*/ 20955 w 63817"/>
                    <a:gd name="connsiteY2" fmla="*/ 60960 h 87629"/>
                    <a:gd name="connsiteX3" fmla="*/ 17145 w 63817"/>
                    <a:gd name="connsiteY3" fmla="*/ 76200 h 87629"/>
                    <a:gd name="connsiteX4" fmla="*/ 3810 w 63817"/>
                    <a:gd name="connsiteY4" fmla="*/ 81915 h 87629"/>
                    <a:gd name="connsiteX5" fmla="*/ 2857 w 63817"/>
                    <a:gd name="connsiteY5" fmla="*/ 82867 h 87629"/>
                    <a:gd name="connsiteX6" fmla="*/ 6668 w 63817"/>
                    <a:gd name="connsiteY6" fmla="*/ 82867 h 87629"/>
                    <a:gd name="connsiteX7" fmla="*/ 9525 w 63817"/>
                    <a:gd name="connsiteY7" fmla="*/ 82867 h 87629"/>
                    <a:gd name="connsiteX8" fmla="*/ 15240 w 63817"/>
                    <a:gd name="connsiteY8" fmla="*/ 80010 h 87629"/>
                    <a:gd name="connsiteX9" fmla="*/ 20955 w 63817"/>
                    <a:gd name="connsiteY9" fmla="*/ 82867 h 87629"/>
                    <a:gd name="connsiteX10" fmla="*/ 16193 w 63817"/>
                    <a:gd name="connsiteY10" fmla="*/ 85725 h 87629"/>
                    <a:gd name="connsiteX11" fmla="*/ 10478 w 63817"/>
                    <a:gd name="connsiteY11" fmla="*/ 87630 h 87629"/>
                    <a:gd name="connsiteX12" fmla="*/ 18097 w 63817"/>
                    <a:gd name="connsiteY12" fmla="*/ 86678 h 87629"/>
                    <a:gd name="connsiteX13" fmla="*/ 28575 w 63817"/>
                    <a:gd name="connsiteY13" fmla="*/ 80963 h 87629"/>
                    <a:gd name="connsiteX14" fmla="*/ 31432 w 63817"/>
                    <a:gd name="connsiteY14" fmla="*/ 78105 h 87629"/>
                    <a:gd name="connsiteX15" fmla="*/ 32385 w 63817"/>
                    <a:gd name="connsiteY15" fmla="*/ 79058 h 87629"/>
                    <a:gd name="connsiteX16" fmla="*/ 37147 w 63817"/>
                    <a:gd name="connsiteY16" fmla="*/ 82867 h 87629"/>
                    <a:gd name="connsiteX17" fmla="*/ 40957 w 63817"/>
                    <a:gd name="connsiteY17" fmla="*/ 83820 h 87629"/>
                    <a:gd name="connsiteX18" fmla="*/ 52388 w 63817"/>
                    <a:gd name="connsiteY18" fmla="*/ 84772 h 87629"/>
                    <a:gd name="connsiteX19" fmla="*/ 54293 w 63817"/>
                    <a:gd name="connsiteY19" fmla="*/ 85725 h 87629"/>
                    <a:gd name="connsiteX20" fmla="*/ 52388 w 63817"/>
                    <a:gd name="connsiteY20" fmla="*/ 83820 h 87629"/>
                    <a:gd name="connsiteX21" fmla="*/ 45720 w 63817"/>
                    <a:gd name="connsiteY21" fmla="*/ 80963 h 87629"/>
                    <a:gd name="connsiteX22" fmla="*/ 42863 w 63817"/>
                    <a:gd name="connsiteY22" fmla="*/ 76200 h 87629"/>
                    <a:gd name="connsiteX23" fmla="*/ 45720 w 63817"/>
                    <a:gd name="connsiteY23" fmla="*/ 79058 h 87629"/>
                    <a:gd name="connsiteX24" fmla="*/ 50482 w 63817"/>
                    <a:gd name="connsiteY24" fmla="*/ 80010 h 87629"/>
                    <a:gd name="connsiteX25" fmla="*/ 55245 w 63817"/>
                    <a:gd name="connsiteY25" fmla="*/ 80010 h 87629"/>
                    <a:gd name="connsiteX26" fmla="*/ 55245 w 63817"/>
                    <a:gd name="connsiteY26" fmla="*/ 79058 h 87629"/>
                    <a:gd name="connsiteX27" fmla="*/ 52388 w 63817"/>
                    <a:gd name="connsiteY27" fmla="*/ 77153 h 87629"/>
                    <a:gd name="connsiteX28" fmla="*/ 48578 w 63817"/>
                    <a:gd name="connsiteY28" fmla="*/ 76200 h 87629"/>
                    <a:gd name="connsiteX29" fmla="*/ 40005 w 63817"/>
                    <a:gd name="connsiteY29" fmla="*/ 66675 h 87629"/>
                    <a:gd name="connsiteX30" fmla="*/ 35243 w 63817"/>
                    <a:gd name="connsiteY30" fmla="*/ 47625 h 87629"/>
                    <a:gd name="connsiteX31" fmla="*/ 36195 w 63817"/>
                    <a:gd name="connsiteY31" fmla="*/ 35242 h 87629"/>
                    <a:gd name="connsiteX32" fmla="*/ 43815 w 63817"/>
                    <a:gd name="connsiteY32" fmla="*/ 26670 h 87629"/>
                    <a:gd name="connsiteX33" fmla="*/ 44768 w 63817"/>
                    <a:gd name="connsiteY33" fmla="*/ 26670 h 87629"/>
                    <a:gd name="connsiteX34" fmla="*/ 50482 w 63817"/>
                    <a:gd name="connsiteY34" fmla="*/ 25717 h 87629"/>
                    <a:gd name="connsiteX35" fmla="*/ 63818 w 63817"/>
                    <a:gd name="connsiteY35" fmla="*/ 21908 h 87629"/>
                    <a:gd name="connsiteX36" fmla="*/ 61913 w 63817"/>
                    <a:gd name="connsiteY36" fmla="*/ 20955 h 87629"/>
                    <a:gd name="connsiteX37" fmla="*/ 53340 w 63817"/>
                    <a:gd name="connsiteY37" fmla="*/ 23813 h 87629"/>
                    <a:gd name="connsiteX38" fmla="*/ 47625 w 63817"/>
                    <a:gd name="connsiteY38" fmla="*/ 23813 h 87629"/>
                    <a:gd name="connsiteX39" fmla="*/ 48578 w 63817"/>
                    <a:gd name="connsiteY39" fmla="*/ 23813 h 87629"/>
                    <a:gd name="connsiteX40" fmla="*/ 51435 w 63817"/>
                    <a:gd name="connsiteY40" fmla="*/ 20955 h 87629"/>
                    <a:gd name="connsiteX41" fmla="*/ 58103 w 63817"/>
                    <a:gd name="connsiteY41" fmla="*/ 17145 h 87629"/>
                    <a:gd name="connsiteX42" fmla="*/ 59055 w 63817"/>
                    <a:gd name="connsiteY42" fmla="*/ 17145 h 87629"/>
                    <a:gd name="connsiteX43" fmla="*/ 58103 w 63817"/>
                    <a:gd name="connsiteY43" fmla="*/ 16192 h 87629"/>
                    <a:gd name="connsiteX44" fmla="*/ 57150 w 63817"/>
                    <a:gd name="connsiteY44" fmla="*/ 16192 h 87629"/>
                    <a:gd name="connsiteX45" fmla="*/ 57150 w 63817"/>
                    <a:gd name="connsiteY45" fmla="*/ 14288 h 87629"/>
                    <a:gd name="connsiteX46" fmla="*/ 52388 w 63817"/>
                    <a:gd name="connsiteY46" fmla="*/ 17145 h 87629"/>
                    <a:gd name="connsiteX47" fmla="*/ 49530 w 63817"/>
                    <a:gd name="connsiteY47" fmla="*/ 18097 h 87629"/>
                    <a:gd name="connsiteX48" fmla="*/ 52388 w 63817"/>
                    <a:gd name="connsiteY48" fmla="*/ 2858 h 87629"/>
                    <a:gd name="connsiteX49" fmla="*/ 52388 w 63817"/>
                    <a:gd name="connsiteY49" fmla="*/ 1905 h 87629"/>
                    <a:gd name="connsiteX50" fmla="*/ 49530 w 63817"/>
                    <a:gd name="connsiteY50" fmla="*/ 2858 h 87629"/>
                    <a:gd name="connsiteX51" fmla="*/ 48578 w 63817"/>
                    <a:gd name="connsiteY51" fmla="*/ 2858 h 87629"/>
                    <a:gd name="connsiteX52" fmla="*/ 47625 w 63817"/>
                    <a:gd name="connsiteY52" fmla="*/ 6667 h 87629"/>
                    <a:gd name="connsiteX53" fmla="*/ 47625 w 63817"/>
                    <a:gd name="connsiteY53" fmla="*/ 11430 h 87629"/>
                    <a:gd name="connsiteX54" fmla="*/ 46672 w 63817"/>
                    <a:gd name="connsiteY54" fmla="*/ 16192 h 87629"/>
                    <a:gd name="connsiteX55" fmla="*/ 43815 w 63817"/>
                    <a:gd name="connsiteY55" fmla="*/ 23813 h 87629"/>
                    <a:gd name="connsiteX56" fmla="*/ 41910 w 63817"/>
                    <a:gd name="connsiteY56" fmla="*/ 27622 h 87629"/>
                    <a:gd name="connsiteX57" fmla="*/ 35243 w 63817"/>
                    <a:gd name="connsiteY57" fmla="*/ 30480 h 87629"/>
                    <a:gd name="connsiteX58" fmla="*/ 35243 w 63817"/>
                    <a:gd name="connsiteY58" fmla="*/ 27622 h 87629"/>
                    <a:gd name="connsiteX59" fmla="*/ 34290 w 63817"/>
                    <a:gd name="connsiteY59" fmla="*/ 23813 h 87629"/>
                    <a:gd name="connsiteX60" fmla="*/ 34290 w 63817"/>
                    <a:gd name="connsiteY60" fmla="*/ 10478 h 87629"/>
                    <a:gd name="connsiteX61" fmla="*/ 33338 w 63817"/>
                    <a:gd name="connsiteY61" fmla="*/ 7620 h 87629"/>
                    <a:gd name="connsiteX62" fmla="*/ 33338 w 63817"/>
                    <a:gd name="connsiteY62" fmla="*/ 4763 h 87629"/>
                    <a:gd name="connsiteX63" fmla="*/ 28575 w 63817"/>
                    <a:gd name="connsiteY63" fmla="*/ 953 h 87629"/>
                    <a:gd name="connsiteX64" fmla="*/ 25718 w 63817"/>
                    <a:gd name="connsiteY64" fmla="*/ 0 h 87629"/>
                    <a:gd name="connsiteX65" fmla="*/ 25718 w 63817"/>
                    <a:gd name="connsiteY65" fmla="*/ 1905 h 87629"/>
                    <a:gd name="connsiteX66" fmla="*/ 25718 w 63817"/>
                    <a:gd name="connsiteY66" fmla="*/ 14288 h 87629"/>
                    <a:gd name="connsiteX67" fmla="*/ 22860 w 63817"/>
                    <a:gd name="connsiteY67" fmla="*/ 19050 h 87629"/>
                    <a:gd name="connsiteX68" fmla="*/ 13335 w 63817"/>
                    <a:gd name="connsiteY68" fmla="*/ 14288 h 87629"/>
                    <a:gd name="connsiteX69" fmla="*/ 10478 w 63817"/>
                    <a:gd name="connsiteY69" fmla="*/ 8572 h 87629"/>
                    <a:gd name="connsiteX70" fmla="*/ 3810 w 63817"/>
                    <a:gd name="connsiteY70" fmla="*/ 953 h 87629"/>
                    <a:gd name="connsiteX71" fmla="*/ 3810 w 63817"/>
                    <a:gd name="connsiteY71" fmla="*/ 1905 h 87629"/>
                    <a:gd name="connsiteX72" fmla="*/ 0 w 63817"/>
                    <a:gd name="connsiteY72" fmla="*/ 4763 h 876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</a:cxnLst>
                  <a:rect l="l" t="t" r="r" b="b"/>
                  <a:pathLst>
                    <a:path w="63817" h="87629">
                      <a:moveTo>
                        <a:pt x="0" y="4763"/>
                      </a:moveTo>
                      <a:cubicBezTo>
                        <a:pt x="6668" y="9525"/>
                        <a:pt x="953" y="16192"/>
                        <a:pt x="10478" y="20955"/>
                      </a:cubicBezTo>
                      <a:cubicBezTo>
                        <a:pt x="27622" y="28575"/>
                        <a:pt x="17145" y="51435"/>
                        <a:pt x="20955" y="60960"/>
                      </a:cubicBezTo>
                      <a:cubicBezTo>
                        <a:pt x="21907" y="63817"/>
                        <a:pt x="20003" y="73342"/>
                        <a:pt x="17145" y="76200"/>
                      </a:cubicBezTo>
                      <a:cubicBezTo>
                        <a:pt x="9525" y="81915"/>
                        <a:pt x="6668" y="80010"/>
                        <a:pt x="3810" y="81915"/>
                      </a:cubicBezTo>
                      <a:cubicBezTo>
                        <a:pt x="2857" y="82867"/>
                        <a:pt x="2857" y="81915"/>
                        <a:pt x="2857" y="82867"/>
                      </a:cubicBezTo>
                      <a:cubicBezTo>
                        <a:pt x="5715" y="81915"/>
                        <a:pt x="6668" y="82867"/>
                        <a:pt x="6668" y="82867"/>
                      </a:cubicBezTo>
                      <a:cubicBezTo>
                        <a:pt x="6668" y="83820"/>
                        <a:pt x="8572" y="83820"/>
                        <a:pt x="9525" y="82867"/>
                      </a:cubicBezTo>
                      <a:cubicBezTo>
                        <a:pt x="9525" y="82867"/>
                        <a:pt x="13335" y="80963"/>
                        <a:pt x="15240" y="80010"/>
                      </a:cubicBezTo>
                      <a:cubicBezTo>
                        <a:pt x="17145" y="79058"/>
                        <a:pt x="24765" y="80010"/>
                        <a:pt x="20955" y="82867"/>
                      </a:cubicBezTo>
                      <a:cubicBezTo>
                        <a:pt x="20003" y="83820"/>
                        <a:pt x="18097" y="83820"/>
                        <a:pt x="16193" y="85725"/>
                      </a:cubicBezTo>
                      <a:cubicBezTo>
                        <a:pt x="15240" y="86678"/>
                        <a:pt x="13335" y="87630"/>
                        <a:pt x="10478" y="87630"/>
                      </a:cubicBezTo>
                      <a:cubicBezTo>
                        <a:pt x="13335" y="87630"/>
                        <a:pt x="16193" y="87630"/>
                        <a:pt x="18097" y="86678"/>
                      </a:cubicBezTo>
                      <a:cubicBezTo>
                        <a:pt x="21907" y="85725"/>
                        <a:pt x="27622" y="84772"/>
                        <a:pt x="28575" y="80963"/>
                      </a:cubicBezTo>
                      <a:cubicBezTo>
                        <a:pt x="28575" y="80010"/>
                        <a:pt x="31432" y="78105"/>
                        <a:pt x="31432" y="78105"/>
                      </a:cubicBezTo>
                      <a:cubicBezTo>
                        <a:pt x="32385" y="78105"/>
                        <a:pt x="32385" y="79058"/>
                        <a:pt x="32385" y="79058"/>
                      </a:cubicBezTo>
                      <a:cubicBezTo>
                        <a:pt x="33338" y="80010"/>
                        <a:pt x="34290" y="81915"/>
                        <a:pt x="37147" y="82867"/>
                      </a:cubicBezTo>
                      <a:cubicBezTo>
                        <a:pt x="38100" y="82867"/>
                        <a:pt x="39053" y="83820"/>
                        <a:pt x="40957" y="83820"/>
                      </a:cubicBezTo>
                      <a:cubicBezTo>
                        <a:pt x="44768" y="83820"/>
                        <a:pt x="48578" y="82867"/>
                        <a:pt x="52388" y="84772"/>
                      </a:cubicBezTo>
                      <a:lnTo>
                        <a:pt x="54293" y="85725"/>
                      </a:lnTo>
                      <a:lnTo>
                        <a:pt x="52388" y="83820"/>
                      </a:lnTo>
                      <a:cubicBezTo>
                        <a:pt x="51435" y="82867"/>
                        <a:pt x="47625" y="80963"/>
                        <a:pt x="45720" y="80963"/>
                      </a:cubicBezTo>
                      <a:cubicBezTo>
                        <a:pt x="40957" y="80010"/>
                        <a:pt x="41910" y="74295"/>
                        <a:pt x="42863" y="76200"/>
                      </a:cubicBezTo>
                      <a:cubicBezTo>
                        <a:pt x="42863" y="77153"/>
                        <a:pt x="43815" y="78105"/>
                        <a:pt x="45720" y="79058"/>
                      </a:cubicBezTo>
                      <a:cubicBezTo>
                        <a:pt x="47625" y="80010"/>
                        <a:pt x="49530" y="80010"/>
                        <a:pt x="50482" y="80010"/>
                      </a:cubicBezTo>
                      <a:lnTo>
                        <a:pt x="55245" y="80010"/>
                      </a:lnTo>
                      <a:cubicBezTo>
                        <a:pt x="57150" y="80010"/>
                        <a:pt x="56197" y="80010"/>
                        <a:pt x="55245" y="79058"/>
                      </a:cubicBezTo>
                      <a:cubicBezTo>
                        <a:pt x="54293" y="79058"/>
                        <a:pt x="53340" y="78105"/>
                        <a:pt x="52388" y="77153"/>
                      </a:cubicBezTo>
                      <a:cubicBezTo>
                        <a:pt x="51435" y="76200"/>
                        <a:pt x="50482" y="77153"/>
                        <a:pt x="48578" y="76200"/>
                      </a:cubicBezTo>
                      <a:cubicBezTo>
                        <a:pt x="43815" y="73342"/>
                        <a:pt x="42863" y="71438"/>
                        <a:pt x="40005" y="66675"/>
                      </a:cubicBezTo>
                      <a:cubicBezTo>
                        <a:pt x="37147" y="62865"/>
                        <a:pt x="35243" y="52388"/>
                        <a:pt x="35243" y="47625"/>
                      </a:cubicBezTo>
                      <a:cubicBezTo>
                        <a:pt x="35243" y="40958"/>
                        <a:pt x="33338" y="42863"/>
                        <a:pt x="36195" y="35242"/>
                      </a:cubicBezTo>
                      <a:cubicBezTo>
                        <a:pt x="37147" y="33338"/>
                        <a:pt x="40957" y="30480"/>
                        <a:pt x="43815" y="26670"/>
                      </a:cubicBezTo>
                      <a:cubicBezTo>
                        <a:pt x="43815" y="26670"/>
                        <a:pt x="44768" y="26670"/>
                        <a:pt x="44768" y="26670"/>
                      </a:cubicBezTo>
                      <a:cubicBezTo>
                        <a:pt x="47625" y="25717"/>
                        <a:pt x="47625" y="25717"/>
                        <a:pt x="50482" y="25717"/>
                      </a:cubicBezTo>
                      <a:cubicBezTo>
                        <a:pt x="59055" y="25717"/>
                        <a:pt x="61913" y="23813"/>
                        <a:pt x="63818" y="21908"/>
                      </a:cubicBezTo>
                      <a:cubicBezTo>
                        <a:pt x="62865" y="21908"/>
                        <a:pt x="62865" y="21908"/>
                        <a:pt x="61913" y="20955"/>
                      </a:cubicBezTo>
                      <a:cubicBezTo>
                        <a:pt x="60007" y="21908"/>
                        <a:pt x="57150" y="23813"/>
                        <a:pt x="53340" y="23813"/>
                      </a:cubicBezTo>
                      <a:cubicBezTo>
                        <a:pt x="50482" y="23813"/>
                        <a:pt x="49530" y="23813"/>
                        <a:pt x="47625" y="23813"/>
                      </a:cubicBezTo>
                      <a:cubicBezTo>
                        <a:pt x="47625" y="23813"/>
                        <a:pt x="48578" y="23813"/>
                        <a:pt x="48578" y="23813"/>
                      </a:cubicBezTo>
                      <a:cubicBezTo>
                        <a:pt x="49530" y="23813"/>
                        <a:pt x="50482" y="20955"/>
                        <a:pt x="51435" y="20955"/>
                      </a:cubicBezTo>
                      <a:cubicBezTo>
                        <a:pt x="52388" y="20003"/>
                        <a:pt x="56197" y="19050"/>
                        <a:pt x="58103" y="17145"/>
                      </a:cubicBezTo>
                      <a:cubicBezTo>
                        <a:pt x="58103" y="17145"/>
                        <a:pt x="58103" y="17145"/>
                        <a:pt x="59055" y="17145"/>
                      </a:cubicBezTo>
                      <a:cubicBezTo>
                        <a:pt x="59055" y="17145"/>
                        <a:pt x="59055" y="16192"/>
                        <a:pt x="58103" y="16192"/>
                      </a:cubicBezTo>
                      <a:cubicBezTo>
                        <a:pt x="58103" y="16192"/>
                        <a:pt x="58103" y="16192"/>
                        <a:pt x="57150" y="16192"/>
                      </a:cubicBezTo>
                      <a:cubicBezTo>
                        <a:pt x="57150" y="16192"/>
                        <a:pt x="57150" y="15240"/>
                        <a:pt x="57150" y="14288"/>
                      </a:cubicBezTo>
                      <a:cubicBezTo>
                        <a:pt x="55245" y="15240"/>
                        <a:pt x="53340" y="16192"/>
                        <a:pt x="52388" y="17145"/>
                      </a:cubicBezTo>
                      <a:cubicBezTo>
                        <a:pt x="50482" y="18097"/>
                        <a:pt x="51435" y="18097"/>
                        <a:pt x="49530" y="18097"/>
                      </a:cubicBezTo>
                      <a:cubicBezTo>
                        <a:pt x="53340" y="14288"/>
                        <a:pt x="51435" y="6667"/>
                        <a:pt x="52388" y="2858"/>
                      </a:cubicBezTo>
                      <a:cubicBezTo>
                        <a:pt x="52388" y="2858"/>
                        <a:pt x="52388" y="1905"/>
                        <a:pt x="52388" y="1905"/>
                      </a:cubicBezTo>
                      <a:cubicBezTo>
                        <a:pt x="51435" y="2858"/>
                        <a:pt x="50482" y="2858"/>
                        <a:pt x="49530" y="2858"/>
                      </a:cubicBezTo>
                      <a:cubicBezTo>
                        <a:pt x="49530" y="2858"/>
                        <a:pt x="48578" y="2858"/>
                        <a:pt x="48578" y="2858"/>
                      </a:cubicBezTo>
                      <a:cubicBezTo>
                        <a:pt x="48578" y="3810"/>
                        <a:pt x="47625" y="5715"/>
                        <a:pt x="47625" y="6667"/>
                      </a:cubicBezTo>
                      <a:cubicBezTo>
                        <a:pt x="47625" y="8572"/>
                        <a:pt x="47625" y="10478"/>
                        <a:pt x="47625" y="11430"/>
                      </a:cubicBezTo>
                      <a:cubicBezTo>
                        <a:pt x="47625" y="13335"/>
                        <a:pt x="47625" y="13335"/>
                        <a:pt x="46672" y="16192"/>
                      </a:cubicBezTo>
                      <a:cubicBezTo>
                        <a:pt x="45720" y="19050"/>
                        <a:pt x="44768" y="20955"/>
                        <a:pt x="43815" y="23813"/>
                      </a:cubicBezTo>
                      <a:cubicBezTo>
                        <a:pt x="42863" y="25717"/>
                        <a:pt x="42863" y="25717"/>
                        <a:pt x="41910" y="27622"/>
                      </a:cubicBezTo>
                      <a:cubicBezTo>
                        <a:pt x="40957" y="29528"/>
                        <a:pt x="35243" y="30480"/>
                        <a:pt x="35243" y="30480"/>
                      </a:cubicBezTo>
                      <a:cubicBezTo>
                        <a:pt x="35243" y="29528"/>
                        <a:pt x="35243" y="29528"/>
                        <a:pt x="35243" y="27622"/>
                      </a:cubicBezTo>
                      <a:cubicBezTo>
                        <a:pt x="34290" y="25717"/>
                        <a:pt x="35243" y="24765"/>
                        <a:pt x="34290" y="23813"/>
                      </a:cubicBezTo>
                      <a:cubicBezTo>
                        <a:pt x="33338" y="20003"/>
                        <a:pt x="35243" y="14288"/>
                        <a:pt x="34290" y="10478"/>
                      </a:cubicBezTo>
                      <a:cubicBezTo>
                        <a:pt x="34290" y="9525"/>
                        <a:pt x="34290" y="8572"/>
                        <a:pt x="33338" y="7620"/>
                      </a:cubicBezTo>
                      <a:cubicBezTo>
                        <a:pt x="33338" y="6667"/>
                        <a:pt x="33338" y="5715"/>
                        <a:pt x="33338" y="4763"/>
                      </a:cubicBezTo>
                      <a:cubicBezTo>
                        <a:pt x="32385" y="3810"/>
                        <a:pt x="30480" y="2858"/>
                        <a:pt x="28575" y="953"/>
                      </a:cubicBezTo>
                      <a:cubicBezTo>
                        <a:pt x="27622" y="953"/>
                        <a:pt x="26670" y="953"/>
                        <a:pt x="25718" y="0"/>
                      </a:cubicBezTo>
                      <a:cubicBezTo>
                        <a:pt x="25718" y="953"/>
                        <a:pt x="25718" y="953"/>
                        <a:pt x="25718" y="1905"/>
                      </a:cubicBezTo>
                      <a:cubicBezTo>
                        <a:pt x="25718" y="5715"/>
                        <a:pt x="27622" y="9525"/>
                        <a:pt x="25718" y="14288"/>
                      </a:cubicBezTo>
                      <a:cubicBezTo>
                        <a:pt x="23813" y="17145"/>
                        <a:pt x="22860" y="15240"/>
                        <a:pt x="22860" y="19050"/>
                      </a:cubicBezTo>
                      <a:cubicBezTo>
                        <a:pt x="22860" y="17145"/>
                        <a:pt x="14288" y="17145"/>
                        <a:pt x="13335" y="14288"/>
                      </a:cubicBezTo>
                      <a:cubicBezTo>
                        <a:pt x="13335" y="13335"/>
                        <a:pt x="10478" y="11430"/>
                        <a:pt x="10478" y="8572"/>
                      </a:cubicBezTo>
                      <a:cubicBezTo>
                        <a:pt x="10478" y="5715"/>
                        <a:pt x="6668" y="2858"/>
                        <a:pt x="3810" y="953"/>
                      </a:cubicBezTo>
                      <a:cubicBezTo>
                        <a:pt x="3810" y="953"/>
                        <a:pt x="3810" y="1905"/>
                        <a:pt x="3810" y="1905"/>
                      </a:cubicBezTo>
                      <a:cubicBezTo>
                        <a:pt x="1905" y="3810"/>
                        <a:pt x="953" y="4763"/>
                        <a:pt x="0" y="4763"/>
                      </a:cubicBezTo>
                      <a:close/>
                    </a:path>
                  </a:pathLst>
                </a:custGeom>
                <a:solidFill>
                  <a:srgbClr val="80654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546" name="Freeform: Shape 545">
                  <a:extLst>
                    <a:ext uri="{FF2B5EF4-FFF2-40B4-BE49-F238E27FC236}">
                      <a16:creationId xmlns:a16="http://schemas.microsoft.com/office/drawing/2014/main" id="{4E40CC7B-DA57-4C4E-9BED-19B02575A1AB}"/>
                    </a:ext>
                  </a:extLst>
                </p:cNvPr>
                <p:cNvSpPr/>
                <p:nvPr/>
              </p:nvSpPr>
              <p:spPr>
                <a:xfrm>
                  <a:off x="6266496" y="3529012"/>
                  <a:ext cx="120015" cy="87630"/>
                </a:xfrm>
                <a:custGeom>
                  <a:avLst/>
                  <a:gdLst>
                    <a:gd name="connsiteX0" fmla="*/ 118110 w 120015"/>
                    <a:gd name="connsiteY0" fmla="*/ 56197 h 87630"/>
                    <a:gd name="connsiteX1" fmla="*/ 118110 w 120015"/>
                    <a:gd name="connsiteY1" fmla="*/ 56197 h 87630"/>
                    <a:gd name="connsiteX2" fmla="*/ 120015 w 120015"/>
                    <a:gd name="connsiteY2" fmla="*/ 49530 h 87630"/>
                    <a:gd name="connsiteX3" fmla="*/ 119063 w 120015"/>
                    <a:gd name="connsiteY3" fmla="*/ 43815 h 87630"/>
                    <a:gd name="connsiteX4" fmla="*/ 113347 w 120015"/>
                    <a:gd name="connsiteY4" fmla="*/ 38100 h 87630"/>
                    <a:gd name="connsiteX5" fmla="*/ 108585 w 120015"/>
                    <a:gd name="connsiteY5" fmla="*/ 37147 h 87630"/>
                    <a:gd name="connsiteX6" fmla="*/ 104775 w 120015"/>
                    <a:gd name="connsiteY6" fmla="*/ 38100 h 87630"/>
                    <a:gd name="connsiteX7" fmla="*/ 101918 w 120015"/>
                    <a:gd name="connsiteY7" fmla="*/ 29528 h 87630"/>
                    <a:gd name="connsiteX8" fmla="*/ 101918 w 120015"/>
                    <a:gd name="connsiteY8" fmla="*/ 29528 h 87630"/>
                    <a:gd name="connsiteX9" fmla="*/ 92393 w 120015"/>
                    <a:gd name="connsiteY9" fmla="*/ 22860 h 87630"/>
                    <a:gd name="connsiteX10" fmla="*/ 92393 w 120015"/>
                    <a:gd name="connsiteY10" fmla="*/ 12383 h 87630"/>
                    <a:gd name="connsiteX11" fmla="*/ 80963 w 120015"/>
                    <a:gd name="connsiteY11" fmla="*/ 12383 h 87630"/>
                    <a:gd name="connsiteX12" fmla="*/ 80010 w 120015"/>
                    <a:gd name="connsiteY12" fmla="*/ 7620 h 87630"/>
                    <a:gd name="connsiteX13" fmla="*/ 77153 w 120015"/>
                    <a:gd name="connsiteY13" fmla="*/ 3810 h 87630"/>
                    <a:gd name="connsiteX14" fmla="*/ 66675 w 120015"/>
                    <a:gd name="connsiteY14" fmla="*/ 0 h 87630"/>
                    <a:gd name="connsiteX15" fmla="*/ 52388 w 120015"/>
                    <a:gd name="connsiteY15" fmla="*/ 10478 h 87630"/>
                    <a:gd name="connsiteX16" fmla="*/ 38100 w 120015"/>
                    <a:gd name="connsiteY16" fmla="*/ 22860 h 87630"/>
                    <a:gd name="connsiteX17" fmla="*/ 38100 w 120015"/>
                    <a:gd name="connsiteY17" fmla="*/ 22860 h 87630"/>
                    <a:gd name="connsiteX18" fmla="*/ 34290 w 120015"/>
                    <a:gd name="connsiteY18" fmla="*/ 29528 h 87630"/>
                    <a:gd name="connsiteX19" fmla="*/ 34290 w 120015"/>
                    <a:gd name="connsiteY19" fmla="*/ 30480 h 87630"/>
                    <a:gd name="connsiteX20" fmla="*/ 27622 w 120015"/>
                    <a:gd name="connsiteY20" fmla="*/ 26670 h 87630"/>
                    <a:gd name="connsiteX21" fmla="*/ 14288 w 120015"/>
                    <a:gd name="connsiteY21" fmla="*/ 28575 h 87630"/>
                    <a:gd name="connsiteX22" fmla="*/ 13335 w 120015"/>
                    <a:gd name="connsiteY22" fmla="*/ 30480 h 87630"/>
                    <a:gd name="connsiteX23" fmla="*/ 11430 w 120015"/>
                    <a:gd name="connsiteY23" fmla="*/ 38100 h 87630"/>
                    <a:gd name="connsiteX24" fmla="*/ 13335 w 120015"/>
                    <a:gd name="connsiteY24" fmla="*/ 43815 h 87630"/>
                    <a:gd name="connsiteX25" fmla="*/ 9525 w 120015"/>
                    <a:gd name="connsiteY25" fmla="*/ 45720 h 87630"/>
                    <a:gd name="connsiteX26" fmla="*/ 8572 w 120015"/>
                    <a:gd name="connsiteY26" fmla="*/ 51435 h 87630"/>
                    <a:gd name="connsiteX27" fmla="*/ 2858 w 120015"/>
                    <a:gd name="connsiteY27" fmla="*/ 52388 h 87630"/>
                    <a:gd name="connsiteX28" fmla="*/ 953 w 120015"/>
                    <a:gd name="connsiteY28" fmla="*/ 54292 h 87630"/>
                    <a:gd name="connsiteX29" fmla="*/ 0 w 120015"/>
                    <a:gd name="connsiteY29" fmla="*/ 57150 h 87630"/>
                    <a:gd name="connsiteX30" fmla="*/ 953 w 120015"/>
                    <a:gd name="connsiteY30" fmla="*/ 63817 h 87630"/>
                    <a:gd name="connsiteX31" fmla="*/ 3810 w 120015"/>
                    <a:gd name="connsiteY31" fmla="*/ 67628 h 87630"/>
                    <a:gd name="connsiteX32" fmla="*/ 5715 w 120015"/>
                    <a:gd name="connsiteY32" fmla="*/ 68580 h 87630"/>
                    <a:gd name="connsiteX33" fmla="*/ 5715 w 120015"/>
                    <a:gd name="connsiteY33" fmla="*/ 70485 h 87630"/>
                    <a:gd name="connsiteX34" fmla="*/ 5715 w 120015"/>
                    <a:gd name="connsiteY34" fmla="*/ 72390 h 87630"/>
                    <a:gd name="connsiteX35" fmla="*/ 8572 w 120015"/>
                    <a:gd name="connsiteY35" fmla="*/ 79058 h 87630"/>
                    <a:gd name="connsiteX36" fmla="*/ 22860 w 120015"/>
                    <a:gd name="connsiteY36" fmla="*/ 84772 h 87630"/>
                    <a:gd name="connsiteX37" fmla="*/ 26670 w 120015"/>
                    <a:gd name="connsiteY37" fmla="*/ 81915 h 87630"/>
                    <a:gd name="connsiteX38" fmla="*/ 32385 w 120015"/>
                    <a:gd name="connsiteY38" fmla="*/ 86678 h 87630"/>
                    <a:gd name="connsiteX39" fmla="*/ 36195 w 120015"/>
                    <a:gd name="connsiteY39" fmla="*/ 82867 h 87630"/>
                    <a:gd name="connsiteX40" fmla="*/ 36195 w 120015"/>
                    <a:gd name="connsiteY40" fmla="*/ 82867 h 87630"/>
                    <a:gd name="connsiteX41" fmla="*/ 36195 w 120015"/>
                    <a:gd name="connsiteY41" fmla="*/ 82867 h 87630"/>
                    <a:gd name="connsiteX42" fmla="*/ 36195 w 120015"/>
                    <a:gd name="connsiteY42" fmla="*/ 82867 h 87630"/>
                    <a:gd name="connsiteX43" fmla="*/ 38100 w 120015"/>
                    <a:gd name="connsiteY43" fmla="*/ 84772 h 87630"/>
                    <a:gd name="connsiteX44" fmla="*/ 47625 w 120015"/>
                    <a:gd name="connsiteY44" fmla="*/ 81915 h 87630"/>
                    <a:gd name="connsiteX45" fmla="*/ 50483 w 120015"/>
                    <a:gd name="connsiteY45" fmla="*/ 75247 h 87630"/>
                    <a:gd name="connsiteX46" fmla="*/ 50483 w 120015"/>
                    <a:gd name="connsiteY46" fmla="*/ 74295 h 87630"/>
                    <a:gd name="connsiteX47" fmla="*/ 55245 w 120015"/>
                    <a:gd name="connsiteY47" fmla="*/ 72390 h 87630"/>
                    <a:gd name="connsiteX48" fmla="*/ 59055 w 120015"/>
                    <a:gd name="connsiteY48" fmla="*/ 63817 h 87630"/>
                    <a:gd name="connsiteX49" fmla="*/ 65722 w 120015"/>
                    <a:gd name="connsiteY49" fmla="*/ 66675 h 87630"/>
                    <a:gd name="connsiteX50" fmla="*/ 65722 w 120015"/>
                    <a:gd name="connsiteY50" fmla="*/ 68580 h 87630"/>
                    <a:gd name="connsiteX51" fmla="*/ 71438 w 120015"/>
                    <a:gd name="connsiteY51" fmla="*/ 77153 h 87630"/>
                    <a:gd name="connsiteX52" fmla="*/ 87630 w 120015"/>
                    <a:gd name="connsiteY52" fmla="*/ 76200 h 87630"/>
                    <a:gd name="connsiteX53" fmla="*/ 89535 w 120015"/>
                    <a:gd name="connsiteY53" fmla="*/ 80010 h 87630"/>
                    <a:gd name="connsiteX54" fmla="*/ 94297 w 120015"/>
                    <a:gd name="connsiteY54" fmla="*/ 80010 h 87630"/>
                    <a:gd name="connsiteX55" fmla="*/ 96203 w 120015"/>
                    <a:gd name="connsiteY55" fmla="*/ 83820 h 87630"/>
                    <a:gd name="connsiteX56" fmla="*/ 109538 w 120015"/>
                    <a:gd name="connsiteY56" fmla="*/ 86678 h 87630"/>
                    <a:gd name="connsiteX57" fmla="*/ 117158 w 120015"/>
                    <a:gd name="connsiteY57" fmla="*/ 75247 h 87630"/>
                    <a:gd name="connsiteX58" fmla="*/ 114300 w 120015"/>
                    <a:gd name="connsiteY58" fmla="*/ 67628 h 87630"/>
                    <a:gd name="connsiteX59" fmla="*/ 114300 w 120015"/>
                    <a:gd name="connsiteY59" fmla="*/ 65722 h 87630"/>
                    <a:gd name="connsiteX60" fmla="*/ 116205 w 120015"/>
                    <a:gd name="connsiteY60" fmla="*/ 62865 h 87630"/>
                    <a:gd name="connsiteX61" fmla="*/ 113347 w 120015"/>
                    <a:gd name="connsiteY61" fmla="*/ 58103 h 87630"/>
                    <a:gd name="connsiteX62" fmla="*/ 118110 w 120015"/>
                    <a:gd name="connsiteY62" fmla="*/ 56197 h 876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</a:cxnLst>
                  <a:rect l="l" t="t" r="r" b="b"/>
                  <a:pathLst>
                    <a:path w="120015" h="87630">
                      <a:moveTo>
                        <a:pt x="118110" y="56197"/>
                      </a:moveTo>
                      <a:cubicBezTo>
                        <a:pt x="118110" y="56197"/>
                        <a:pt x="118110" y="55245"/>
                        <a:pt x="118110" y="56197"/>
                      </a:cubicBezTo>
                      <a:cubicBezTo>
                        <a:pt x="119063" y="54292"/>
                        <a:pt x="120015" y="51435"/>
                        <a:pt x="120015" y="49530"/>
                      </a:cubicBezTo>
                      <a:cubicBezTo>
                        <a:pt x="120015" y="47625"/>
                        <a:pt x="120015" y="45720"/>
                        <a:pt x="119063" y="43815"/>
                      </a:cubicBezTo>
                      <a:cubicBezTo>
                        <a:pt x="118110" y="40958"/>
                        <a:pt x="116205" y="39053"/>
                        <a:pt x="113347" y="38100"/>
                      </a:cubicBezTo>
                      <a:cubicBezTo>
                        <a:pt x="111443" y="37147"/>
                        <a:pt x="110490" y="37147"/>
                        <a:pt x="108585" y="37147"/>
                      </a:cubicBezTo>
                      <a:cubicBezTo>
                        <a:pt x="107633" y="37147"/>
                        <a:pt x="105728" y="38100"/>
                        <a:pt x="104775" y="38100"/>
                      </a:cubicBezTo>
                      <a:cubicBezTo>
                        <a:pt x="105728" y="35242"/>
                        <a:pt x="104775" y="31433"/>
                        <a:pt x="101918" y="29528"/>
                      </a:cubicBezTo>
                      <a:lnTo>
                        <a:pt x="101918" y="29528"/>
                      </a:lnTo>
                      <a:cubicBezTo>
                        <a:pt x="99060" y="23813"/>
                        <a:pt x="92393" y="22860"/>
                        <a:pt x="92393" y="22860"/>
                      </a:cubicBezTo>
                      <a:cubicBezTo>
                        <a:pt x="92393" y="22860"/>
                        <a:pt x="97155" y="16192"/>
                        <a:pt x="92393" y="12383"/>
                      </a:cubicBezTo>
                      <a:cubicBezTo>
                        <a:pt x="87630" y="8572"/>
                        <a:pt x="80963" y="12383"/>
                        <a:pt x="80963" y="12383"/>
                      </a:cubicBezTo>
                      <a:cubicBezTo>
                        <a:pt x="81915" y="12383"/>
                        <a:pt x="80010" y="8572"/>
                        <a:pt x="80010" y="7620"/>
                      </a:cubicBezTo>
                      <a:cubicBezTo>
                        <a:pt x="79058" y="5715"/>
                        <a:pt x="78105" y="4763"/>
                        <a:pt x="77153" y="3810"/>
                      </a:cubicBezTo>
                      <a:cubicBezTo>
                        <a:pt x="74295" y="953"/>
                        <a:pt x="70485" y="0"/>
                        <a:pt x="66675" y="0"/>
                      </a:cubicBezTo>
                      <a:cubicBezTo>
                        <a:pt x="60008" y="0"/>
                        <a:pt x="53340" y="4763"/>
                        <a:pt x="52388" y="10478"/>
                      </a:cubicBezTo>
                      <a:cubicBezTo>
                        <a:pt x="52388" y="10478"/>
                        <a:pt x="37147" y="11430"/>
                        <a:pt x="38100" y="22860"/>
                      </a:cubicBezTo>
                      <a:lnTo>
                        <a:pt x="38100" y="22860"/>
                      </a:lnTo>
                      <a:cubicBezTo>
                        <a:pt x="34290" y="24765"/>
                        <a:pt x="34290" y="27622"/>
                        <a:pt x="34290" y="29528"/>
                      </a:cubicBezTo>
                      <a:cubicBezTo>
                        <a:pt x="34290" y="29528"/>
                        <a:pt x="34290" y="29528"/>
                        <a:pt x="34290" y="30480"/>
                      </a:cubicBezTo>
                      <a:cubicBezTo>
                        <a:pt x="34290" y="28575"/>
                        <a:pt x="28575" y="26670"/>
                        <a:pt x="27622" y="26670"/>
                      </a:cubicBezTo>
                      <a:cubicBezTo>
                        <a:pt x="23813" y="25717"/>
                        <a:pt x="17145" y="25717"/>
                        <a:pt x="14288" y="28575"/>
                      </a:cubicBezTo>
                      <a:cubicBezTo>
                        <a:pt x="13335" y="28575"/>
                        <a:pt x="13335" y="29528"/>
                        <a:pt x="13335" y="30480"/>
                      </a:cubicBezTo>
                      <a:cubicBezTo>
                        <a:pt x="11430" y="32385"/>
                        <a:pt x="11430" y="35242"/>
                        <a:pt x="11430" y="38100"/>
                      </a:cubicBezTo>
                      <a:cubicBezTo>
                        <a:pt x="11430" y="39053"/>
                        <a:pt x="12383" y="43815"/>
                        <a:pt x="13335" y="43815"/>
                      </a:cubicBezTo>
                      <a:cubicBezTo>
                        <a:pt x="11430" y="43815"/>
                        <a:pt x="10478" y="44767"/>
                        <a:pt x="9525" y="45720"/>
                      </a:cubicBezTo>
                      <a:cubicBezTo>
                        <a:pt x="8572" y="47625"/>
                        <a:pt x="8572" y="49530"/>
                        <a:pt x="8572" y="51435"/>
                      </a:cubicBezTo>
                      <a:cubicBezTo>
                        <a:pt x="6668" y="51435"/>
                        <a:pt x="4763" y="51435"/>
                        <a:pt x="2858" y="52388"/>
                      </a:cubicBezTo>
                      <a:cubicBezTo>
                        <a:pt x="1905" y="53340"/>
                        <a:pt x="953" y="53340"/>
                        <a:pt x="953" y="54292"/>
                      </a:cubicBezTo>
                      <a:cubicBezTo>
                        <a:pt x="0" y="55245"/>
                        <a:pt x="0" y="56197"/>
                        <a:pt x="0" y="57150"/>
                      </a:cubicBezTo>
                      <a:cubicBezTo>
                        <a:pt x="0" y="59055"/>
                        <a:pt x="0" y="61913"/>
                        <a:pt x="953" y="63817"/>
                      </a:cubicBezTo>
                      <a:cubicBezTo>
                        <a:pt x="1905" y="65722"/>
                        <a:pt x="2858" y="66675"/>
                        <a:pt x="3810" y="67628"/>
                      </a:cubicBezTo>
                      <a:cubicBezTo>
                        <a:pt x="4763" y="67628"/>
                        <a:pt x="5715" y="68580"/>
                        <a:pt x="5715" y="68580"/>
                      </a:cubicBezTo>
                      <a:cubicBezTo>
                        <a:pt x="5715" y="68580"/>
                        <a:pt x="5715" y="69533"/>
                        <a:pt x="5715" y="70485"/>
                      </a:cubicBezTo>
                      <a:cubicBezTo>
                        <a:pt x="5715" y="71438"/>
                        <a:pt x="5715" y="71438"/>
                        <a:pt x="5715" y="72390"/>
                      </a:cubicBezTo>
                      <a:cubicBezTo>
                        <a:pt x="6668" y="74295"/>
                        <a:pt x="6668" y="77153"/>
                        <a:pt x="8572" y="79058"/>
                      </a:cubicBezTo>
                      <a:cubicBezTo>
                        <a:pt x="12383" y="83820"/>
                        <a:pt x="17145" y="87630"/>
                        <a:pt x="22860" y="84772"/>
                      </a:cubicBezTo>
                      <a:cubicBezTo>
                        <a:pt x="24765" y="83820"/>
                        <a:pt x="25718" y="82867"/>
                        <a:pt x="26670" y="81915"/>
                      </a:cubicBezTo>
                      <a:cubicBezTo>
                        <a:pt x="26670" y="81915"/>
                        <a:pt x="26670" y="87630"/>
                        <a:pt x="32385" y="86678"/>
                      </a:cubicBezTo>
                      <a:cubicBezTo>
                        <a:pt x="34290" y="86678"/>
                        <a:pt x="36195" y="84772"/>
                        <a:pt x="36195" y="82867"/>
                      </a:cubicBezTo>
                      <a:cubicBezTo>
                        <a:pt x="36195" y="82867"/>
                        <a:pt x="36195" y="82867"/>
                        <a:pt x="36195" y="82867"/>
                      </a:cubicBezTo>
                      <a:cubicBezTo>
                        <a:pt x="36195" y="82867"/>
                        <a:pt x="36195" y="82867"/>
                        <a:pt x="36195" y="82867"/>
                      </a:cubicBezTo>
                      <a:cubicBezTo>
                        <a:pt x="36195" y="82867"/>
                        <a:pt x="36195" y="82867"/>
                        <a:pt x="36195" y="82867"/>
                      </a:cubicBezTo>
                      <a:cubicBezTo>
                        <a:pt x="37147" y="83820"/>
                        <a:pt x="37147" y="84772"/>
                        <a:pt x="38100" y="84772"/>
                      </a:cubicBezTo>
                      <a:cubicBezTo>
                        <a:pt x="40958" y="85725"/>
                        <a:pt x="44768" y="83820"/>
                        <a:pt x="47625" y="81915"/>
                      </a:cubicBezTo>
                      <a:cubicBezTo>
                        <a:pt x="47625" y="81915"/>
                        <a:pt x="51435" y="80010"/>
                        <a:pt x="50483" y="75247"/>
                      </a:cubicBezTo>
                      <a:cubicBezTo>
                        <a:pt x="50483" y="75247"/>
                        <a:pt x="50483" y="74295"/>
                        <a:pt x="50483" y="74295"/>
                      </a:cubicBezTo>
                      <a:cubicBezTo>
                        <a:pt x="51435" y="74295"/>
                        <a:pt x="52388" y="74295"/>
                        <a:pt x="55245" y="72390"/>
                      </a:cubicBezTo>
                      <a:cubicBezTo>
                        <a:pt x="60008" y="69533"/>
                        <a:pt x="59055" y="63817"/>
                        <a:pt x="59055" y="63817"/>
                      </a:cubicBezTo>
                      <a:cubicBezTo>
                        <a:pt x="60960" y="67628"/>
                        <a:pt x="63818" y="67628"/>
                        <a:pt x="65722" y="66675"/>
                      </a:cubicBezTo>
                      <a:cubicBezTo>
                        <a:pt x="65722" y="67628"/>
                        <a:pt x="65722" y="67628"/>
                        <a:pt x="65722" y="68580"/>
                      </a:cubicBezTo>
                      <a:cubicBezTo>
                        <a:pt x="64770" y="70485"/>
                        <a:pt x="65722" y="74295"/>
                        <a:pt x="71438" y="77153"/>
                      </a:cubicBezTo>
                      <a:cubicBezTo>
                        <a:pt x="77153" y="80010"/>
                        <a:pt x="82868" y="80010"/>
                        <a:pt x="87630" y="76200"/>
                      </a:cubicBezTo>
                      <a:cubicBezTo>
                        <a:pt x="87630" y="78105"/>
                        <a:pt x="88583" y="79058"/>
                        <a:pt x="89535" y="80010"/>
                      </a:cubicBezTo>
                      <a:cubicBezTo>
                        <a:pt x="90488" y="80963"/>
                        <a:pt x="92393" y="80010"/>
                        <a:pt x="94297" y="80010"/>
                      </a:cubicBezTo>
                      <a:cubicBezTo>
                        <a:pt x="94297" y="80963"/>
                        <a:pt x="95250" y="82867"/>
                        <a:pt x="96203" y="83820"/>
                      </a:cubicBezTo>
                      <a:cubicBezTo>
                        <a:pt x="100013" y="87630"/>
                        <a:pt x="105728" y="88583"/>
                        <a:pt x="109538" y="86678"/>
                      </a:cubicBezTo>
                      <a:cubicBezTo>
                        <a:pt x="114300" y="84772"/>
                        <a:pt x="117158" y="80010"/>
                        <a:pt x="117158" y="75247"/>
                      </a:cubicBezTo>
                      <a:cubicBezTo>
                        <a:pt x="117158" y="72390"/>
                        <a:pt x="116205" y="69533"/>
                        <a:pt x="114300" y="67628"/>
                      </a:cubicBezTo>
                      <a:cubicBezTo>
                        <a:pt x="113347" y="66675"/>
                        <a:pt x="112395" y="66675"/>
                        <a:pt x="114300" y="65722"/>
                      </a:cubicBezTo>
                      <a:cubicBezTo>
                        <a:pt x="115253" y="64770"/>
                        <a:pt x="116205" y="63817"/>
                        <a:pt x="116205" y="62865"/>
                      </a:cubicBezTo>
                      <a:cubicBezTo>
                        <a:pt x="116205" y="60960"/>
                        <a:pt x="115253" y="59055"/>
                        <a:pt x="113347" y="58103"/>
                      </a:cubicBezTo>
                      <a:cubicBezTo>
                        <a:pt x="115253" y="59055"/>
                        <a:pt x="117158" y="58103"/>
                        <a:pt x="118110" y="56197"/>
                      </a:cubicBezTo>
                      <a:close/>
                    </a:path>
                  </a:pathLst>
                </a:custGeom>
                <a:solidFill>
                  <a:srgbClr val="75B24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547" name="Freeform: Shape 546">
                  <a:extLst>
                    <a:ext uri="{FF2B5EF4-FFF2-40B4-BE49-F238E27FC236}">
                      <a16:creationId xmlns:a16="http://schemas.microsoft.com/office/drawing/2014/main" id="{A9997C6E-5186-418B-AA9D-1F94F9CA79FA}"/>
                    </a:ext>
                  </a:extLst>
                </p:cNvPr>
                <p:cNvSpPr/>
                <p:nvPr/>
              </p:nvSpPr>
              <p:spPr>
                <a:xfrm>
                  <a:off x="6269354" y="3580447"/>
                  <a:ext cx="117157" cy="34290"/>
                </a:xfrm>
                <a:custGeom>
                  <a:avLst/>
                  <a:gdLst>
                    <a:gd name="connsiteX0" fmla="*/ 112395 w 117157"/>
                    <a:gd name="connsiteY0" fmla="*/ 18098 h 34290"/>
                    <a:gd name="connsiteX1" fmla="*/ 106680 w 117157"/>
                    <a:gd name="connsiteY1" fmla="*/ 22860 h 34290"/>
                    <a:gd name="connsiteX2" fmla="*/ 93345 w 117157"/>
                    <a:gd name="connsiteY2" fmla="*/ 20003 h 34290"/>
                    <a:gd name="connsiteX3" fmla="*/ 91440 w 117157"/>
                    <a:gd name="connsiteY3" fmla="*/ 16193 h 34290"/>
                    <a:gd name="connsiteX4" fmla="*/ 86677 w 117157"/>
                    <a:gd name="connsiteY4" fmla="*/ 16193 h 34290"/>
                    <a:gd name="connsiteX5" fmla="*/ 84772 w 117157"/>
                    <a:gd name="connsiteY5" fmla="*/ 12383 h 34290"/>
                    <a:gd name="connsiteX6" fmla="*/ 68580 w 117157"/>
                    <a:gd name="connsiteY6" fmla="*/ 13335 h 34290"/>
                    <a:gd name="connsiteX7" fmla="*/ 62865 w 117157"/>
                    <a:gd name="connsiteY7" fmla="*/ 4763 h 34290"/>
                    <a:gd name="connsiteX8" fmla="*/ 62865 w 117157"/>
                    <a:gd name="connsiteY8" fmla="*/ 2858 h 34290"/>
                    <a:gd name="connsiteX9" fmla="*/ 56197 w 117157"/>
                    <a:gd name="connsiteY9" fmla="*/ 0 h 34290"/>
                    <a:gd name="connsiteX10" fmla="*/ 52388 w 117157"/>
                    <a:gd name="connsiteY10" fmla="*/ 8573 h 34290"/>
                    <a:gd name="connsiteX11" fmla="*/ 47625 w 117157"/>
                    <a:gd name="connsiteY11" fmla="*/ 10478 h 34290"/>
                    <a:gd name="connsiteX12" fmla="*/ 47625 w 117157"/>
                    <a:gd name="connsiteY12" fmla="*/ 11430 h 34290"/>
                    <a:gd name="connsiteX13" fmla="*/ 44767 w 117157"/>
                    <a:gd name="connsiteY13" fmla="*/ 18098 h 34290"/>
                    <a:gd name="connsiteX14" fmla="*/ 35242 w 117157"/>
                    <a:gd name="connsiteY14" fmla="*/ 20955 h 34290"/>
                    <a:gd name="connsiteX15" fmla="*/ 33338 w 117157"/>
                    <a:gd name="connsiteY15" fmla="*/ 19050 h 34290"/>
                    <a:gd name="connsiteX16" fmla="*/ 33338 w 117157"/>
                    <a:gd name="connsiteY16" fmla="*/ 19050 h 34290"/>
                    <a:gd name="connsiteX17" fmla="*/ 33338 w 117157"/>
                    <a:gd name="connsiteY17" fmla="*/ 19050 h 34290"/>
                    <a:gd name="connsiteX18" fmla="*/ 33338 w 117157"/>
                    <a:gd name="connsiteY18" fmla="*/ 19050 h 34290"/>
                    <a:gd name="connsiteX19" fmla="*/ 29527 w 117157"/>
                    <a:gd name="connsiteY19" fmla="*/ 22860 h 34290"/>
                    <a:gd name="connsiteX20" fmla="*/ 23813 w 117157"/>
                    <a:gd name="connsiteY20" fmla="*/ 18098 h 34290"/>
                    <a:gd name="connsiteX21" fmla="*/ 20002 w 117157"/>
                    <a:gd name="connsiteY21" fmla="*/ 20955 h 34290"/>
                    <a:gd name="connsiteX22" fmla="*/ 5715 w 117157"/>
                    <a:gd name="connsiteY22" fmla="*/ 15240 h 34290"/>
                    <a:gd name="connsiteX23" fmla="*/ 2857 w 117157"/>
                    <a:gd name="connsiteY23" fmla="*/ 8573 h 34290"/>
                    <a:gd name="connsiteX24" fmla="*/ 2857 w 117157"/>
                    <a:gd name="connsiteY24" fmla="*/ 7620 h 34290"/>
                    <a:gd name="connsiteX25" fmla="*/ 2857 w 117157"/>
                    <a:gd name="connsiteY25" fmla="*/ 6668 h 34290"/>
                    <a:gd name="connsiteX26" fmla="*/ 2857 w 117157"/>
                    <a:gd name="connsiteY26" fmla="*/ 5715 h 34290"/>
                    <a:gd name="connsiteX27" fmla="*/ 3810 w 117157"/>
                    <a:gd name="connsiteY27" fmla="*/ 953 h 34290"/>
                    <a:gd name="connsiteX28" fmla="*/ 952 w 117157"/>
                    <a:gd name="connsiteY28" fmla="*/ 1905 h 34290"/>
                    <a:gd name="connsiteX29" fmla="*/ 0 w 117157"/>
                    <a:gd name="connsiteY29" fmla="*/ 2858 h 34290"/>
                    <a:gd name="connsiteX30" fmla="*/ 0 w 117157"/>
                    <a:gd name="connsiteY30" fmla="*/ 2858 h 34290"/>
                    <a:gd name="connsiteX31" fmla="*/ 0 w 117157"/>
                    <a:gd name="connsiteY31" fmla="*/ 2858 h 34290"/>
                    <a:gd name="connsiteX32" fmla="*/ 0 w 117157"/>
                    <a:gd name="connsiteY32" fmla="*/ 2858 h 34290"/>
                    <a:gd name="connsiteX33" fmla="*/ 0 w 117157"/>
                    <a:gd name="connsiteY33" fmla="*/ 2858 h 34290"/>
                    <a:gd name="connsiteX34" fmla="*/ 0 w 117157"/>
                    <a:gd name="connsiteY34" fmla="*/ 2858 h 34290"/>
                    <a:gd name="connsiteX35" fmla="*/ 0 w 117157"/>
                    <a:gd name="connsiteY35" fmla="*/ 2858 h 34290"/>
                    <a:gd name="connsiteX36" fmla="*/ 0 w 117157"/>
                    <a:gd name="connsiteY36" fmla="*/ 2858 h 34290"/>
                    <a:gd name="connsiteX37" fmla="*/ 0 w 117157"/>
                    <a:gd name="connsiteY37" fmla="*/ 2858 h 34290"/>
                    <a:gd name="connsiteX38" fmla="*/ 0 w 117157"/>
                    <a:gd name="connsiteY38" fmla="*/ 2858 h 34290"/>
                    <a:gd name="connsiteX39" fmla="*/ 0 w 117157"/>
                    <a:gd name="connsiteY39" fmla="*/ 2858 h 34290"/>
                    <a:gd name="connsiteX40" fmla="*/ 0 w 117157"/>
                    <a:gd name="connsiteY40" fmla="*/ 2858 h 34290"/>
                    <a:gd name="connsiteX41" fmla="*/ 0 w 117157"/>
                    <a:gd name="connsiteY41" fmla="*/ 2858 h 34290"/>
                    <a:gd name="connsiteX42" fmla="*/ 0 w 117157"/>
                    <a:gd name="connsiteY42" fmla="*/ 2858 h 34290"/>
                    <a:gd name="connsiteX43" fmla="*/ 0 w 117157"/>
                    <a:gd name="connsiteY43" fmla="*/ 2858 h 34290"/>
                    <a:gd name="connsiteX44" fmla="*/ 0 w 117157"/>
                    <a:gd name="connsiteY44" fmla="*/ 2858 h 34290"/>
                    <a:gd name="connsiteX45" fmla="*/ 0 w 117157"/>
                    <a:gd name="connsiteY45" fmla="*/ 2858 h 34290"/>
                    <a:gd name="connsiteX46" fmla="*/ 0 w 117157"/>
                    <a:gd name="connsiteY46" fmla="*/ 2858 h 34290"/>
                    <a:gd name="connsiteX47" fmla="*/ 0 w 117157"/>
                    <a:gd name="connsiteY47" fmla="*/ 3810 h 34290"/>
                    <a:gd name="connsiteX48" fmla="*/ 952 w 117157"/>
                    <a:gd name="connsiteY48" fmla="*/ 10478 h 34290"/>
                    <a:gd name="connsiteX49" fmla="*/ 3810 w 117157"/>
                    <a:gd name="connsiteY49" fmla="*/ 14288 h 34290"/>
                    <a:gd name="connsiteX50" fmla="*/ 5715 w 117157"/>
                    <a:gd name="connsiteY50" fmla="*/ 15240 h 34290"/>
                    <a:gd name="connsiteX51" fmla="*/ 5715 w 117157"/>
                    <a:gd name="connsiteY51" fmla="*/ 17145 h 34290"/>
                    <a:gd name="connsiteX52" fmla="*/ 5715 w 117157"/>
                    <a:gd name="connsiteY52" fmla="*/ 19050 h 34290"/>
                    <a:gd name="connsiteX53" fmla="*/ 8572 w 117157"/>
                    <a:gd name="connsiteY53" fmla="*/ 25718 h 34290"/>
                    <a:gd name="connsiteX54" fmla="*/ 22860 w 117157"/>
                    <a:gd name="connsiteY54" fmla="*/ 31433 h 34290"/>
                    <a:gd name="connsiteX55" fmla="*/ 26670 w 117157"/>
                    <a:gd name="connsiteY55" fmla="*/ 28575 h 34290"/>
                    <a:gd name="connsiteX56" fmla="*/ 32385 w 117157"/>
                    <a:gd name="connsiteY56" fmla="*/ 33338 h 34290"/>
                    <a:gd name="connsiteX57" fmla="*/ 36195 w 117157"/>
                    <a:gd name="connsiteY57" fmla="*/ 29528 h 34290"/>
                    <a:gd name="connsiteX58" fmla="*/ 36195 w 117157"/>
                    <a:gd name="connsiteY58" fmla="*/ 29528 h 34290"/>
                    <a:gd name="connsiteX59" fmla="*/ 36195 w 117157"/>
                    <a:gd name="connsiteY59" fmla="*/ 29528 h 34290"/>
                    <a:gd name="connsiteX60" fmla="*/ 36195 w 117157"/>
                    <a:gd name="connsiteY60" fmla="*/ 29528 h 34290"/>
                    <a:gd name="connsiteX61" fmla="*/ 38100 w 117157"/>
                    <a:gd name="connsiteY61" fmla="*/ 31433 h 34290"/>
                    <a:gd name="connsiteX62" fmla="*/ 47625 w 117157"/>
                    <a:gd name="connsiteY62" fmla="*/ 28575 h 34290"/>
                    <a:gd name="connsiteX63" fmla="*/ 50482 w 117157"/>
                    <a:gd name="connsiteY63" fmla="*/ 21908 h 34290"/>
                    <a:gd name="connsiteX64" fmla="*/ 50482 w 117157"/>
                    <a:gd name="connsiteY64" fmla="*/ 20955 h 34290"/>
                    <a:gd name="connsiteX65" fmla="*/ 55245 w 117157"/>
                    <a:gd name="connsiteY65" fmla="*/ 19050 h 34290"/>
                    <a:gd name="connsiteX66" fmla="*/ 59055 w 117157"/>
                    <a:gd name="connsiteY66" fmla="*/ 10478 h 34290"/>
                    <a:gd name="connsiteX67" fmla="*/ 65722 w 117157"/>
                    <a:gd name="connsiteY67" fmla="*/ 13335 h 34290"/>
                    <a:gd name="connsiteX68" fmla="*/ 65722 w 117157"/>
                    <a:gd name="connsiteY68" fmla="*/ 15240 h 34290"/>
                    <a:gd name="connsiteX69" fmla="*/ 71438 w 117157"/>
                    <a:gd name="connsiteY69" fmla="*/ 23813 h 34290"/>
                    <a:gd name="connsiteX70" fmla="*/ 87630 w 117157"/>
                    <a:gd name="connsiteY70" fmla="*/ 22860 h 34290"/>
                    <a:gd name="connsiteX71" fmla="*/ 89535 w 117157"/>
                    <a:gd name="connsiteY71" fmla="*/ 26670 h 34290"/>
                    <a:gd name="connsiteX72" fmla="*/ 94297 w 117157"/>
                    <a:gd name="connsiteY72" fmla="*/ 26670 h 34290"/>
                    <a:gd name="connsiteX73" fmla="*/ 96202 w 117157"/>
                    <a:gd name="connsiteY73" fmla="*/ 30480 h 34290"/>
                    <a:gd name="connsiteX74" fmla="*/ 109538 w 117157"/>
                    <a:gd name="connsiteY74" fmla="*/ 33338 h 34290"/>
                    <a:gd name="connsiteX75" fmla="*/ 117157 w 117157"/>
                    <a:gd name="connsiteY75" fmla="*/ 21908 h 34290"/>
                    <a:gd name="connsiteX76" fmla="*/ 112395 w 117157"/>
                    <a:gd name="connsiteY76" fmla="*/ 18098 h 342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</a:cxnLst>
                  <a:rect l="l" t="t" r="r" b="b"/>
                  <a:pathLst>
                    <a:path w="117157" h="34290">
                      <a:moveTo>
                        <a:pt x="112395" y="18098"/>
                      </a:moveTo>
                      <a:cubicBezTo>
                        <a:pt x="111442" y="20003"/>
                        <a:pt x="108585" y="21908"/>
                        <a:pt x="106680" y="22860"/>
                      </a:cubicBezTo>
                      <a:cubicBezTo>
                        <a:pt x="101917" y="24765"/>
                        <a:pt x="96202" y="23813"/>
                        <a:pt x="93345" y="20003"/>
                      </a:cubicBezTo>
                      <a:cubicBezTo>
                        <a:pt x="92392" y="19050"/>
                        <a:pt x="91440" y="18098"/>
                        <a:pt x="91440" y="16193"/>
                      </a:cubicBezTo>
                      <a:cubicBezTo>
                        <a:pt x="90488" y="16193"/>
                        <a:pt x="88582" y="17145"/>
                        <a:pt x="86677" y="16193"/>
                      </a:cubicBezTo>
                      <a:cubicBezTo>
                        <a:pt x="84772" y="15240"/>
                        <a:pt x="83820" y="14288"/>
                        <a:pt x="84772" y="12383"/>
                      </a:cubicBezTo>
                      <a:cubicBezTo>
                        <a:pt x="80010" y="16193"/>
                        <a:pt x="74295" y="16193"/>
                        <a:pt x="68580" y="13335"/>
                      </a:cubicBezTo>
                      <a:cubicBezTo>
                        <a:pt x="62865" y="10478"/>
                        <a:pt x="62865" y="6668"/>
                        <a:pt x="62865" y="4763"/>
                      </a:cubicBezTo>
                      <a:cubicBezTo>
                        <a:pt x="62865" y="3810"/>
                        <a:pt x="62865" y="2858"/>
                        <a:pt x="62865" y="2858"/>
                      </a:cubicBezTo>
                      <a:cubicBezTo>
                        <a:pt x="60960" y="3810"/>
                        <a:pt x="58102" y="3810"/>
                        <a:pt x="56197" y="0"/>
                      </a:cubicBezTo>
                      <a:cubicBezTo>
                        <a:pt x="56197" y="0"/>
                        <a:pt x="57150" y="5715"/>
                        <a:pt x="52388" y="8573"/>
                      </a:cubicBezTo>
                      <a:cubicBezTo>
                        <a:pt x="49530" y="10478"/>
                        <a:pt x="47625" y="10478"/>
                        <a:pt x="47625" y="10478"/>
                      </a:cubicBezTo>
                      <a:cubicBezTo>
                        <a:pt x="47625" y="10478"/>
                        <a:pt x="47625" y="11430"/>
                        <a:pt x="47625" y="11430"/>
                      </a:cubicBezTo>
                      <a:cubicBezTo>
                        <a:pt x="48577" y="16193"/>
                        <a:pt x="44767" y="18098"/>
                        <a:pt x="44767" y="18098"/>
                      </a:cubicBezTo>
                      <a:cubicBezTo>
                        <a:pt x="41910" y="20003"/>
                        <a:pt x="38100" y="21908"/>
                        <a:pt x="35242" y="20955"/>
                      </a:cubicBezTo>
                      <a:cubicBezTo>
                        <a:pt x="34290" y="20955"/>
                        <a:pt x="33338" y="20003"/>
                        <a:pt x="33338" y="19050"/>
                      </a:cubicBezTo>
                      <a:cubicBezTo>
                        <a:pt x="33338" y="19050"/>
                        <a:pt x="33338" y="19050"/>
                        <a:pt x="33338" y="19050"/>
                      </a:cubicBezTo>
                      <a:cubicBezTo>
                        <a:pt x="33338" y="19050"/>
                        <a:pt x="33338" y="19050"/>
                        <a:pt x="33338" y="19050"/>
                      </a:cubicBezTo>
                      <a:cubicBezTo>
                        <a:pt x="33338" y="19050"/>
                        <a:pt x="33338" y="19050"/>
                        <a:pt x="33338" y="19050"/>
                      </a:cubicBezTo>
                      <a:cubicBezTo>
                        <a:pt x="33338" y="20955"/>
                        <a:pt x="31432" y="22860"/>
                        <a:pt x="29527" y="22860"/>
                      </a:cubicBezTo>
                      <a:cubicBezTo>
                        <a:pt x="23813" y="23813"/>
                        <a:pt x="23813" y="18098"/>
                        <a:pt x="23813" y="18098"/>
                      </a:cubicBezTo>
                      <a:cubicBezTo>
                        <a:pt x="22860" y="19050"/>
                        <a:pt x="20955" y="20955"/>
                        <a:pt x="20002" y="20955"/>
                      </a:cubicBezTo>
                      <a:cubicBezTo>
                        <a:pt x="14288" y="23813"/>
                        <a:pt x="8572" y="19050"/>
                        <a:pt x="5715" y="15240"/>
                      </a:cubicBezTo>
                      <a:cubicBezTo>
                        <a:pt x="3810" y="13335"/>
                        <a:pt x="3810" y="11430"/>
                        <a:pt x="2857" y="8573"/>
                      </a:cubicBezTo>
                      <a:cubicBezTo>
                        <a:pt x="2857" y="8573"/>
                        <a:pt x="2857" y="7620"/>
                        <a:pt x="2857" y="7620"/>
                      </a:cubicBezTo>
                      <a:cubicBezTo>
                        <a:pt x="2857" y="7620"/>
                        <a:pt x="2857" y="7620"/>
                        <a:pt x="2857" y="6668"/>
                      </a:cubicBezTo>
                      <a:cubicBezTo>
                        <a:pt x="2857" y="6668"/>
                        <a:pt x="2857" y="5715"/>
                        <a:pt x="2857" y="5715"/>
                      </a:cubicBezTo>
                      <a:cubicBezTo>
                        <a:pt x="2857" y="4763"/>
                        <a:pt x="3810" y="2858"/>
                        <a:pt x="3810" y="953"/>
                      </a:cubicBezTo>
                      <a:cubicBezTo>
                        <a:pt x="2857" y="953"/>
                        <a:pt x="1905" y="1905"/>
                        <a:pt x="952" y="1905"/>
                      </a:cubicBezTo>
                      <a:cubicBezTo>
                        <a:pt x="0" y="1905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3810"/>
                        <a:pt x="0" y="3810"/>
                      </a:cubicBezTo>
                      <a:cubicBezTo>
                        <a:pt x="0" y="5715"/>
                        <a:pt x="0" y="8573"/>
                        <a:pt x="952" y="10478"/>
                      </a:cubicBezTo>
                      <a:cubicBezTo>
                        <a:pt x="1905" y="12383"/>
                        <a:pt x="2857" y="13335"/>
                        <a:pt x="3810" y="14288"/>
                      </a:cubicBezTo>
                      <a:cubicBezTo>
                        <a:pt x="4763" y="14288"/>
                        <a:pt x="5715" y="15240"/>
                        <a:pt x="5715" y="15240"/>
                      </a:cubicBezTo>
                      <a:cubicBezTo>
                        <a:pt x="5715" y="15240"/>
                        <a:pt x="5715" y="16193"/>
                        <a:pt x="5715" y="17145"/>
                      </a:cubicBezTo>
                      <a:cubicBezTo>
                        <a:pt x="5715" y="18098"/>
                        <a:pt x="5715" y="18098"/>
                        <a:pt x="5715" y="19050"/>
                      </a:cubicBezTo>
                      <a:cubicBezTo>
                        <a:pt x="6667" y="20955"/>
                        <a:pt x="6667" y="23813"/>
                        <a:pt x="8572" y="25718"/>
                      </a:cubicBezTo>
                      <a:cubicBezTo>
                        <a:pt x="12382" y="30480"/>
                        <a:pt x="17145" y="34290"/>
                        <a:pt x="22860" y="31433"/>
                      </a:cubicBezTo>
                      <a:cubicBezTo>
                        <a:pt x="24765" y="30480"/>
                        <a:pt x="25717" y="29528"/>
                        <a:pt x="26670" y="28575"/>
                      </a:cubicBezTo>
                      <a:cubicBezTo>
                        <a:pt x="26670" y="28575"/>
                        <a:pt x="26670" y="34290"/>
                        <a:pt x="32385" y="33338"/>
                      </a:cubicBezTo>
                      <a:cubicBezTo>
                        <a:pt x="34290" y="33338"/>
                        <a:pt x="36195" y="31433"/>
                        <a:pt x="36195" y="29528"/>
                      </a:cubicBezTo>
                      <a:cubicBezTo>
                        <a:pt x="36195" y="29528"/>
                        <a:pt x="36195" y="29528"/>
                        <a:pt x="36195" y="29528"/>
                      </a:cubicBezTo>
                      <a:cubicBezTo>
                        <a:pt x="36195" y="29528"/>
                        <a:pt x="36195" y="29528"/>
                        <a:pt x="36195" y="29528"/>
                      </a:cubicBezTo>
                      <a:cubicBezTo>
                        <a:pt x="36195" y="29528"/>
                        <a:pt x="36195" y="29528"/>
                        <a:pt x="36195" y="29528"/>
                      </a:cubicBezTo>
                      <a:cubicBezTo>
                        <a:pt x="37147" y="30480"/>
                        <a:pt x="37147" y="31433"/>
                        <a:pt x="38100" y="31433"/>
                      </a:cubicBezTo>
                      <a:cubicBezTo>
                        <a:pt x="40957" y="32385"/>
                        <a:pt x="44767" y="30480"/>
                        <a:pt x="47625" y="28575"/>
                      </a:cubicBezTo>
                      <a:cubicBezTo>
                        <a:pt x="47625" y="28575"/>
                        <a:pt x="51435" y="26670"/>
                        <a:pt x="50482" y="21908"/>
                      </a:cubicBezTo>
                      <a:cubicBezTo>
                        <a:pt x="50482" y="21908"/>
                        <a:pt x="50482" y="20955"/>
                        <a:pt x="50482" y="20955"/>
                      </a:cubicBezTo>
                      <a:cubicBezTo>
                        <a:pt x="51435" y="20955"/>
                        <a:pt x="52388" y="20955"/>
                        <a:pt x="55245" y="19050"/>
                      </a:cubicBezTo>
                      <a:cubicBezTo>
                        <a:pt x="60007" y="16193"/>
                        <a:pt x="59055" y="10478"/>
                        <a:pt x="59055" y="10478"/>
                      </a:cubicBezTo>
                      <a:cubicBezTo>
                        <a:pt x="60960" y="14288"/>
                        <a:pt x="63817" y="14288"/>
                        <a:pt x="65722" y="13335"/>
                      </a:cubicBezTo>
                      <a:cubicBezTo>
                        <a:pt x="65722" y="14288"/>
                        <a:pt x="65722" y="14288"/>
                        <a:pt x="65722" y="15240"/>
                      </a:cubicBezTo>
                      <a:cubicBezTo>
                        <a:pt x="64770" y="17145"/>
                        <a:pt x="65722" y="20955"/>
                        <a:pt x="71438" y="23813"/>
                      </a:cubicBezTo>
                      <a:cubicBezTo>
                        <a:pt x="77152" y="26670"/>
                        <a:pt x="82867" y="26670"/>
                        <a:pt x="87630" y="22860"/>
                      </a:cubicBezTo>
                      <a:cubicBezTo>
                        <a:pt x="87630" y="24765"/>
                        <a:pt x="88582" y="25718"/>
                        <a:pt x="89535" y="26670"/>
                      </a:cubicBezTo>
                      <a:cubicBezTo>
                        <a:pt x="90488" y="27623"/>
                        <a:pt x="92392" y="26670"/>
                        <a:pt x="94297" y="26670"/>
                      </a:cubicBezTo>
                      <a:cubicBezTo>
                        <a:pt x="94297" y="27623"/>
                        <a:pt x="95250" y="29528"/>
                        <a:pt x="96202" y="30480"/>
                      </a:cubicBezTo>
                      <a:cubicBezTo>
                        <a:pt x="100013" y="34290"/>
                        <a:pt x="105727" y="35243"/>
                        <a:pt x="109538" y="33338"/>
                      </a:cubicBezTo>
                      <a:cubicBezTo>
                        <a:pt x="114300" y="31433"/>
                        <a:pt x="117157" y="26670"/>
                        <a:pt x="117157" y="21908"/>
                      </a:cubicBezTo>
                      <a:cubicBezTo>
                        <a:pt x="114300" y="22860"/>
                        <a:pt x="113347" y="20003"/>
                        <a:pt x="112395" y="18098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548" name="Freeform: Shape 547">
                  <a:extLst>
                    <a:ext uri="{FF2B5EF4-FFF2-40B4-BE49-F238E27FC236}">
                      <a16:creationId xmlns:a16="http://schemas.microsoft.com/office/drawing/2014/main" id="{FFF15062-3002-4465-97B5-B4850DB4A948}"/>
                    </a:ext>
                  </a:extLst>
                </p:cNvPr>
                <p:cNvSpPr/>
                <p:nvPr/>
              </p:nvSpPr>
              <p:spPr>
                <a:xfrm>
                  <a:off x="6278879" y="3574732"/>
                  <a:ext cx="42862" cy="8572"/>
                </a:xfrm>
                <a:custGeom>
                  <a:avLst/>
                  <a:gdLst>
                    <a:gd name="connsiteX0" fmla="*/ 15240 w 42862"/>
                    <a:gd name="connsiteY0" fmla="*/ 8572 h 8572"/>
                    <a:gd name="connsiteX1" fmla="*/ 19050 w 42862"/>
                    <a:gd name="connsiteY1" fmla="*/ 8572 h 8572"/>
                    <a:gd name="connsiteX2" fmla="*/ 22860 w 42862"/>
                    <a:gd name="connsiteY2" fmla="*/ 6667 h 8572"/>
                    <a:gd name="connsiteX3" fmla="*/ 26670 w 42862"/>
                    <a:gd name="connsiteY3" fmla="*/ 7620 h 8572"/>
                    <a:gd name="connsiteX4" fmla="*/ 31432 w 42862"/>
                    <a:gd name="connsiteY4" fmla="*/ 6667 h 8572"/>
                    <a:gd name="connsiteX5" fmla="*/ 35242 w 42862"/>
                    <a:gd name="connsiteY5" fmla="*/ 4763 h 8572"/>
                    <a:gd name="connsiteX6" fmla="*/ 39052 w 42862"/>
                    <a:gd name="connsiteY6" fmla="*/ 4763 h 8572"/>
                    <a:gd name="connsiteX7" fmla="*/ 41910 w 42862"/>
                    <a:gd name="connsiteY7" fmla="*/ 2858 h 8572"/>
                    <a:gd name="connsiteX8" fmla="*/ 42863 w 42862"/>
                    <a:gd name="connsiteY8" fmla="*/ 0 h 8572"/>
                    <a:gd name="connsiteX9" fmla="*/ 39052 w 42862"/>
                    <a:gd name="connsiteY9" fmla="*/ 952 h 8572"/>
                    <a:gd name="connsiteX10" fmla="*/ 35242 w 42862"/>
                    <a:gd name="connsiteY10" fmla="*/ 0 h 8572"/>
                    <a:gd name="connsiteX11" fmla="*/ 29527 w 42862"/>
                    <a:gd name="connsiteY11" fmla="*/ 2858 h 8572"/>
                    <a:gd name="connsiteX12" fmla="*/ 22860 w 42862"/>
                    <a:gd name="connsiteY12" fmla="*/ 1905 h 8572"/>
                    <a:gd name="connsiteX13" fmla="*/ 20955 w 42862"/>
                    <a:gd name="connsiteY13" fmla="*/ 2858 h 8572"/>
                    <a:gd name="connsiteX14" fmla="*/ 10477 w 42862"/>
                    <a:gd name="connsiteY14" fmla="*/ 952 h 8572"/>
                    <a:gd name="connsiteX15" fmla="*/ 10477 w 42862"/>
                    <a:gd name="connsiteY15" fmla="*/ 952 h 8572"/>
                    <a:gd name="connsiteX16" fmla="*/ 0 w 42862"/>
                    <a:gd name="connsiteY16" fmla="*/ 2858 h 8572"/>
                    <a:gd name="connsiteX17" fmla="*/ 8572 w 42862"/>
                    <a:gd name="connsiteY17" fmla="*/ 5715 h 8572"/>
                    <a:gd name="connsiteX18" fmla="*/ 11430 w 42862"/>
                    <a:gd name="connsiteY18" fmla="*/ 4763 h 8572"/>
                    <a:gd name="connsiteX19" fmla="*/ 12382 w 42862"/>
                    <a:gd name="connsiteY19" fmla="*/ 5715 h 8572"/>
                    <a:gd name="connsiteX20" fmla="*/ 15240 w 42862"/>
                    <a:gd name="connsiteY20" fmla="*/ 6667 h 8572"/>
                    <a:gd name="connsiteX21" fmla="*/ 15240 w 42862"/>
                    <a:gd name="connsiteY21" fmla="*/ 8572 h 85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42862" h="8572">
                      <a:moveTo>
                        <a:pt x="15240" y="8572"/>
                      </a:moveTo>
                      <a:cubicBezTo>
                        <a:pt x="16192" y="8572"/>
                        <a:pt x="18097" y="8572"/>
                        <a:pt x="19050" y="8572"/>
                      </a:cubicBezTo>
                      <a:cubicBezTo>
                        <a:pt x="20002" y="8572"/>
                        <a:pt x="21907" y="7620"/>
                        <a:pt x="22860" y="6667"/>
                      </a:cubicBezTo>
                      <a:cubicBezTo>
                        <a:pt x="23813" y="7620"/>
                        <a:pt x="24765" y="7620"/>
                        <a:pt x="26670" y="7620"/>
                      </a:cubicBezTo>
                      <a:cubicBezTo>
                        <a:pt x="28575" y="7620"/>
                        <a:pt x="29527" y="7620"/>
                        <a:pt x="31432" y="6667"/>
                      </a:cubicBezTo>
                      <a:cubicBezTo>
                        <a:pt x="33338" y="6667"/>
                        <a:pt x="35242" y="5715"/>
                        <a:pt x="35242" y="4763"/>
                      </a:cubicBezTo>
                      <a:cubicBezTo>
                        <a:pt x="36195" y="4763"/>
                        <a:pt x="38100" y="4763"/>
                        <a:pt x="39052" y="4763"/>
                      </a:cubicBezTo>
                      <a:cubicBezTo>
                        <a:pt x="40005" y="4763"/>
                        <a:pt x="41910" y="3810"/>
                        <a:pt x="41910" y="2858"/>
                      </a:cubicBezTo>
                      <a:cubicBezTo>
                        <a:pt x="42863" y="1905"/>
                        <a:pt x="42863" y="952"/>
                        <a:pt x="42863" y="0"/>
                      </a:cubicBezTo>
                      <a:cubicBezTo>
                        <a:pt x="42863" y="952"/>
                        <a:pt x="40005" y="1905"/>
                        <a:pt x="39052" y="952"/>
                      </a:cubicBezTo>
                      <a:cubicBezTo>
                        <a:pt x="38100" y="952"/>
                        <a:pt x="36195" y="952"/>
                        <a:pt x="35242" y="0"/>
                      </a:cubicBezTo>
                      <a:cubicBezTo>
                        <a:pt x="34290" y="952"/>
                        <a:pt x="32385" y="1905"/>
                        <a:pt x="29527" y="2858"/>
                      </a:cubicBezTo>
                      <a:cubicBezTo>
                        <a:pt x="27622" y="2858"/>
                        <a:pt x="24765" y="2858"/>
                        <a:pt x="22860" y="1905"/>
                      </a:cubicBezTo>
                      <a:cubicBezTo>
                        <a:pt x="21907" y="1905"/>
                        <a:pt x="21907" y="2858"/>
                        <a:pt x="20955" y="2858"/>
                      </a:cubicBezTo>
                      <a:cubicBezTo>
                        <a:pt x="17145" y="3810"/>
                        <a:pt x="12382" y="2858"/>
                        <a:pt x="10477" y="952"/>
                      </a:cubicBezTo>
                      <a:cubicBezTo>
                        <a:pt x="10477" y="952"/>
                        <a:pt x="10477" y="952"/>
                        <a:pt x="10477" y="952"/>
                      </a:cubicBezTo>
                      <a:cubicBezTo>
                        <a:pt x="10477" y="952"/>
                        <a:pt x="8572" y="5715"/>
                        <a:pt x="0" y="2858"/>
                      </a:cubicBezTo>
                      <a:cubicBezTo>
                        <a:pt x="0" y="2858"/>
                        <a:pt x="1905" y="6667"/>
                        <a:pt x="8572" y="5715"/>
                      </a:cubicBezTo>
                      <a:cubicBezTo>
                        <a:pt x="8572" y="5715"/>
                        <a:pt x="10477" y="5715"/>
                        <a:pt x="11430" y="4763"/>
                      </a:cubicBezTo>
                      <a:cubicBezTo>
                        <a:pt x="11430" y="4763"/>
                        <a:pt x="12382" y="5715"/>
                        <a:pt x="12382" y="5715"/>
                      </a:cubicBezTo>
                      <a:cubicBezTo>
                        <a:pt x="13335" y="6667"/>
                        <a:pt x="14288" y="6667"/>
                        <a:pt x="15240" y="6667"/>
                      </a:cubicBezTo>
                      <a:cubicBezTo>
                        <a:pt x="13335" y="8572"/>
                        <a:pt x="14288" y="8572"/>
                        <a:pt x="15240" y="8572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549" name="Freeform: Shape 548">
                  <a:extLst>
                    <a:ext uri="{FF2B5EF4-FFF2-40B4-BE49-F238E27FC236}">
                      <a16:creationId xmlns:a16="http://schemas.microsoft.com/office/drawing/2014/main" id="{57859836-1F45-4DF5-90EC-9D8F979F79BB}"/>
                    </a:ext>
                  </a:extLst>
                </p:cNvPr>
                <p:cNvSpPr/>
                <p:nvPr/>
              </p:nvSpPr>
              <p:spPr>
                <a:xfrm>
                  <a:off x="6346506" y="3582352"/>
                  <a:ext cx="34290" cy="5714"/>
                </a:xfrm>
                <a:custGeom>
                  <a:avLst/>
                  <a:gdLst>
                    <a:gd name="connsiteX0" fmla="*/ 24765 w 34290"/>
                    <a:gd name="connsiteY0" fmla="*/ 4763 h 5714"/>
                    <a:gd name="connsiteX1" fmla="*/ 20955 w 34290"/>
                    <a:gd name="connsiteY1" fmla="*/ 5715 h 5714"/>
                    <a:gd name="connsiteX2" fmla="*/ 17145 w 34290"/>
                    <a:gd name="connsiteY2" fmla="*/ 5715 h 5714"/>
                    <a:gd name="connsiteX3" fmla="*/ 15240 w 34290"/>
                    <a:gd name="connsiteY3" fmla="*/ 5715 h 5714"/>
                    <a:gd name="connsiteX4" fmla="*/ 12383 w 34290"/>
                    <a:gd name="connsiteY4" fmla="*/ 4763 h 5714"/>
                    <a:gd name="connsiteX5" fmla="*/ 11430 w 34290"/>
                    <a:gd name="connsiteY5" fmla="*/ 3810 h 5714"/>
                    <a:gd name="connsiteX6" fmla="*/ 8573 w 34290"/>
                    <a:gd name="connsiteY6" fmla="*/ 4763 h 5714"/>
                    <a:gd name="connsiteX7" fmla="*/ 0 w 34290"/>
                    <a:gd name="connsiteY7" fmla="*/ 1905 h 5714"/>
                    <a:gd name="connsiteX8" fmla="*/ 11430 w 34290"/>
                    <a:gd name="connsiteY8" fmla="*/ 0 h 5714"/>
                    <a:gd name="connsiteX9" fmla="*/ 11430 w 34290"/>
                    <a:gd name="connsiteY9" fmla="*/ 0 h 5714"/>
                    <a:gd name="connsiteX10" fmla="*/ 22860 w 34290"/>
                    <a:gd name="connsiteY10" fmla="*/ 1905 h 5714"/>
                    <a:gd name="connsiteX11" fmla="*/ 24765 w 34290"/>
                    <a:gd name="connsiteY11" fmla="*/ 952 h 5714"/>
                    <a:gd name="connsiteX12" fmla="*/ 34290 w 34290"/>
                    <a:gd name="connsiteY12" fmla="*/ 952 h 5714"/>
                    <a:gd name="connsiteX13" fmla="*/ 24765 w 34290"/>
                    <a:gd name="connsiteY13" fmla="*/ 4763 h 57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34290" h="5714">
                      <a:moveTo>
                        <a:pt x="24765" y="4763"/>
                      </a:moveTo>
                      <a:cubicBezTo>
                        <a:pt x="24765" y="5715"/>
                        <a:pt x="22860" y="5715"/>
                        <a:pt x="20955" y="5715"/>
                      </a:cubicBezTo>
                      <a:cubicBezTo>
                        <a:pt x="20003" y="5715"/>
                        <a:pt x="18098" y="5715"/>
                        <a:pt x="17145" y="5715"/>
                      </a:cubicBezTo>
                      <a:cubicBezTo>
                        <a:pt x="16193" y="5715"/>
                        <a:pt x="16193" y="5715"/>
                        <a:pt x="15240" y="5715"/>
                      </a:cubicBezTo>
                      <a:cubicBezTo>
                        <a:pt x="14288" y="5715"/>
                        <a:pt x="13335" y="4763"/>
                        <a:pt x="12383" y="4763"/>
                      </a:cubicBezTo>
                      <a:cubicBezTo>
                        <a:pt x="12383" y="4763"/>
                        <a:pt x="11430" y="3810"/>
                        <a:pt x="11430" y="3810"/>
                      </a:cubicBezTo>
                      <a:cubicBezTo>
                        <a:pt x="10478" y="4763"/>
                        <a:pt x="8573" y="4763"/>
                        <a:pt x="8573" y="4763"/>
                      </a:cubicBezTo>
                      <a:cubicBezTo>
                        <a:pt x="953" y="5715"/>
                        <a:pt x="0" y="1905"/>
                        <a:pt x="0" y="1905"/>
                      </a:cubicBezTo>
                      <a:cubicBezTo>
                        <a:pt x="9525" y="4763"/>
                        <a:pt x="11430" y="0"/>
                        <a:pt x="11430" y="0"/>
                      </a:cubicBezTo>
                      <a:cubicBezTo>
                        <a:pt x="11430" y="0"/>
                        <a:pt x="11430" y="0"/>
                        <a:pt x="11430" y="0"/>
                      </a:cubicBezTo>
                      <a:cubicBezTo>
                        <a:pt x="13335" y="1905"/>
                        <a:pt x="19050" y="2857"/>
                        <a:pt x="22860" y="1905"/>
                      </a:cubicBezTo>
                      <a:cubicBezTo>
                        <a:pt x="23813" y="1905"/>
                        <a:pt x="24765" y="952"/>
                        <a:pt x="24765" y="952"/>
                      </a:cubicBezTo>
                      <a:cubicBezTo>
                        <a:pt x="24765" y="952"/>
                        <a:pt x="29528" y="3810"/>
                        <a:pt x="34290" y="952"/>
                      </a:cubicBezTo>
                      <a:cubicBezTo>
                        <a:pt x="34290" y="952"/>
                        <a:pt x="34290" y="6667"/>
                        <a:pt x="24765" y="4763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550" name="Freeform: Shape 549">
                  <a:extLst>
                    <a:ext uri="{FF2B5EF4-FFF2-40B4-BE49-F238E27FC236}">
                      <a16:creationId xmlns:a16="http://schemas.microsoft.com/office/drawing/2014/main" id="{C7A19DED-F24B-4EA0-AC0D-2306D604BA21}"/>
                    </a:ext>
                  </a:extLst>
                </p:cNvPr>
                <p:cNvSpPr/>
                <p:nvPr/>
              </p:nvSpPr>
              <p:spPr>
                <a:xfrm>
                  <a:off x="6299834" y="3557587"/>
                  <a:ext cx="24679" cy="5715"/>
                </a:xfrm>
                <a:custGeom>
                  <a:avLst/>
                  <a:gdLst>
                    <a:gd name="connsiteX0" fmla="*/ 18097 w 24679"/>
                    <a:gd name="connsiteY0" fmla="*/ 4763 h 5715"/>
                    <a:gd name="connsiteX1" fmla="*/ 15240 w 24679"/>
                    <a:gd name="connsiteY1" fmla="*/ 5715 h 5715"/>
                    <a:gd name="connsiteX2" fmla="*/ 12383 w 24679"/>
                    <a:gd name="connsiteY2" fmla="*/ 5715 h 5715"/>
                    <a:gd name="connsiteX3" fmla="*/ 11430 w 24679"/>
                    <a:gd name="connsiteY3" fmla="*/ 5715 h 5715"/>
                    <a:gd name="connsiteX4" fmla="*/ 9525 w 24679"/>
                    <a:gd name="connsiteY4" fmla="*/ 4763 h 5715"/>
                    <a:gd name="connsiteX5" fmla="*/ 8572 w 24679"/>
                    <a:gd name="connsiteY5" fmla="*/ 3810 h 5715"/>
                    <a:gd name="connsiteX6" fmla="*/ 6668 w 24679"/>
                    <a:gd name="connsiteY6" fmla="*/ 4763 h 5715"/>
                    <a:gd name="connsiteX7" fmla="*/ 0 w 24679"/>
                    <a:gd name="connsiteY7" fmla="*/ 1905 h 5715"/>
                    <a:gd name="connsiteX8" fmla="*/ 7620 w 24679"/>
                    <a:gd name="connsiteY8" fmla="*/ 0 h 5715"/>
                    <a:gd name="connsiteX9" fmla="*/ 7620 w 24679"/>
                    <a:gd name="connsiteY9" fmla="*/ 0 h 5715"/>
                    <a:gd name="connsiteX10" fmla="*/ 15240 w 24679"/>
                    <a:gd name="connsiteY10" fmla="*/ 1905 h 5715"/>
                    <a:gd name="connsiteX11" fmla="*/ 17145 w 24679"/>
                    <a:gd name="connsiteY11" fmla="*/ 953 h 5715"/>
                    <a:gd name="connsiteX12" fmla="*/ 23813 w 24679"/>
                    <a:gd name="connsiteY12" fmla="*/ 953 h 5715"/>
                    <a:gd name="connsiteX13" fmla="*/ 18097 w 24679"/>
                    <a:gd name="connsiteY13" fmla="*/ 4763 h 57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4679" h="5715">
                      <a:moveTo>
                        <a:pt x="18097" y="4763"/>
                      </a:moveTo>
                      <a:cubicBezTo>
                        <a:pt x="18097" y="5715"/>
                        <a:pt x="16193" y="5715"/>
                        <a:pt x="15240" y="5715"/>
                      </a:cubicBezTo>
                      <a:cubicBezTo>
                        <a:pt x="14288" y="5715"/>
                        <a:pt x="13335" y="5715"/>
                        <a:pt x="12383" y="5715"/>
                      </a:cubicBezTo>
                      <a:cubicBezTo>
                        <a:pt x="12383" y="5715"/>
                        <a:pt x="11430" y="5715"/>
                        <a:pt x="11430" y="5715"/>
                      </a:cubicBezTo>
                      <a:cubicBezTo>
                        <a:pt x="10478" y="5715"/>
                        <a:pt x="10478" y="4763"/>
                        <a:pt x="9525" y="4763"/>
                      </a:cubicBezTo>
                      <a:cubicBezTo>
                        <a:pt x="9525" y="4763"/>
                        <a:pt x="8572" y="3810"/>
                        <a:pt x="8572" y="3810"/>
                      </a:cubicBezTo>
                      <a:cubicBezTo>
                        <a:pt x="8572" y="4763"/>
                        <a:pt x="6668" y="4763"/>
                        <a:pt x="6668" y="4763"/>
                      </a:cubicBezTo>
                      <a:cubicBezTo>
                        <a:pt x="953" y="5715"/>
                        <a:pt x="0" y="1905"/>
                        <a:pt x="0" y="1905"/>
                      </a:cubicBezTo>
                      <a:cubicBezTo>
                        <a:pt x="6668" y="4763"/>
                        <a:pt x="7620" y="0"/>
                        <a:pt x="7620" y="0"/>
                      </a:cubicBezTo>
                      <a:cubicBezTo>
                        <a:pt x="7620" y="0"/>
                        <a:pt x="7620" y="0"/>
                        <a:pt x="7620" y="0"/>
                      </a:cubicBezTo>
                      <a:cubicBezTo>
                        <a:pt x="9525" y="1905"/>
                        <a:pt x="13335" y="2858"/>
                        <a:pt x="15240" y="1905"/>
                      </a:cubicBezTo>
                      <a:cubicBezTo>
                        <a:pt x="16193" y="1905"/>
                        <a:pt x="16193" y="953"/>
                        <a:pt x="17145" y="953"/>
                      </a:cubicBezTo>
                      <a:cubicBezTo>
                        <a:pt x="17145" y="953"/>
                        <a:pt x="20003" y="3810"/>
                        <a:pt x="23813" y="953"/>
                      </a:cubicBezTo>
                      <a:cubicBezTo>
                        <a:pt x="25718" y="953"/>
                        <a:pt x="24765" y="6667"/>
                        <a:pt x="18097" y="4763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551" name="Freeform: Shape 550">
                  <a:extLst>
                    <a:ext uri="{FF2B5EF4-FFF2-40B4-BE49-F238E27FC236}">
                      <a16:creationId xmlns:a16="http://schemas.microsoft.com/office/drawing/2014/main" id="{4DA79AEE-2CDF-4217-A63E-EEAD2B9C82E6}"/>
                    </a:ext>
                  </a:extLst>
                </p:cNvPr>
                <p:cNvSpPr/>
                <p:nvPr/>
              </p:nvSpPr>
              <p:spPr>
                <a:xfrm>
                  <a:off x="6320789" y="3546157"/>
                  <a:ext cx="24765" cy="5714"/>
                </a:xfrm>
                <a:custGeom>
                  <a:avLst/>
                  <a:gdLst>
                    <a:gd name="connsiteX0" fmla="*/ 13335 w 24765"/>
                    <a:gd name="connsiteY0" fmla="*/ 5715 h 5714"/>
                    <a:gd name="connsiteX1" fmla="*/ 0 w 24765"/>
                    <a:gd name="connsiteY1" fmla="*/ 952 h 5714"/>
                    <a:gd name="connsiteX2" fmla="*/ 24765 w 24765"/>
                    <a:gd name="connsiteY2" fmla="*/ 0 h 5714"/>
                    <a:gd name="connsiteX3" fmla="*/ 13335 w 24765"/>
                    <a:gd name="connsiteY3" fmla="*/ 5715 h 57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4765" h="5714">
                      <a:moveTo>
                        <a:pt x="13335" y="5715"/>
                      </a:moveTo>
                      <a:cubicBezTo>
                        <a:pt x="10478" y="5715"/>
                        <a:pt x="953" y="3810"/>
                        <a:pt x="0" y="952"/>
                      </a:cubicBezTo>
                      <a:cubicBezTo>
                        <a:pt x="5715" y="2858"/>
                        <a:pt x="20003" y="2858"/>
                        <a:pt x="24765" y="0"/>
                      </a:cubicBezTo>
                      <a:cubicBezTo>
                        <a:pt x="24765" y="3810"/>
                        <a:pt x="17145" y="5715"/>
                        <a:pt x="13335" y="5715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552" name="Freeform: Shape 551">
                  <a:extLst>
                    <a:ext uri="{FF2B5EF4-FFF2-40B4-BE49-F238E27FC236}">
                      <a16:creationId xmlns:a16="http://schemas.microsoft.com/office/drawing/2014/main" id="{38768DF2-FEBC-4DE5-8866-D039F3044E3D}"/>
                    </a:ext>
                  </a:extLst>
                </p:cNvPr>
                <p:cNvSpPr/>
                <p:nvPr/>
              </p:nvSpPr>
              <p:spPr>
                <a:xfrm>
                  <a:off x="6350317" y="3562350"/>
                  <a:ext cx="21312" cy="5715"/>
                </a:xfrm>
                <a:custGeom>
                  <a:avLst/>
                  <a:gdLst>
                    <a:gd name="connsiteX0" fmla="*/ 18097 w 21312"/>
                    <a:gd name="connsiteY0" fmla="*/ 4763 h 5715"/>
                    <a:gd name="connsiteX1" fmla="*/ 15240 w 21312"/>
                    <a:gd name="connsiteY1" fmla="*/ 5715 h 5715"/>
                    <a:gd name="connsiteX2" fmla="*/ 12382 w 21312"/>
                    <a:gd name="connsiteY2" fmla="*/ 5715 h 5715"/>
                    <a:gd name="connsiteX3" fmla="*/ 11430 w 21312"/>
                    <a:gd name="connsiteY3" fmla="*/ 5715 h 5715"/>
                    <a:gd name="connsiteX4" fmla="*/ 9525 w 21312"/>
                    <a:gd name="connsiteY4" fmla="*/ 4763 h 5715"/>
                    <a:gd name="connsiteX5" fmla="*/ 8572 w 21312"/>
                    <a:gd name="connsiteY5" fmla="*/ 3810 h 5715"/>
                    <a:gd name="connsiteX6" fmla="*/ 6667 w 21312"/>
                    <a:gd name="connsiteY6" fmla="*/ 4763 h 5715"/>
                    <a:gd name="connsiteX7" fmla="*/ 0 w 21312"/>
                    <a:gd name="connsiteY7" fmla="*/ 1905 h 5715"/>
                    <a:gd name="connsiteX8" fmla="*/ 7620 w 21312"/>
                    <a:gd name="connsiteY8" fmla="*/ 0 h 5715"/>
                    <a:gd name="connsiteX9" fmla="*/ 7620 w 21312"/>
                    <a:gd name="connsiteY9" fmla="*/ 0 h 5715"/>
                    <a:gd name="connsiteX10" fmla="*/ 15240 w 21312"/>
                    <a:gd name="connsiteY10" fmla="*/ 1905 h 5715"/>
                    <a:gd name="connsiteX11" fmla="*/ 17145 w 21312"/>
                    <a:gd name="connsiteY11" fmla="*/ 953 h 5715"/>
                    <a:gd name="connsiteX12" fmla="*/ 20002 w 21312"/>
                    <a:gd name="connsiteY12" fmla="*/ 1905 h 5715"/>
                    <a:gd name="connsiteX13" fmla="*/ 19050 w 21312"/>
                    <a:gd name="connsiteY13" fmla="*/ 4763 h 5715"/>
                    <a:gd name="connsiteX14" fmla="*/ 20955 w 21312"/>
                    <a:gd name="connsiteY14" fmla="*/ 3810 h 5715"/>
                    <a:gd name="connsiteX15" fmla="*/ 18097 w 21312"/>
                    <a:gd name="connsiteY15" fmla="*/ 4763 h 57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21312" h="5715">
                      <a:moveTo>
                        <a:pt x="18097" y="4763"/>
                      </a:moveTo>
                      <a:cubicBezTo>
                        <a:pt x="18097" y="5715"/>
                        <a:pt x="16192" y="5715"/>
                        <a:pt x="15240" y="5715"/>
                      </a:cubicBezTo>
                      <a:cubicBezTo>
                        <a:pt x="14288" y="5715"/>
                        <a:pt x="13335" y="5715"/>
                        <a:pt x="12382" y="5715"/>
                      </a:cubicBezTo>
                      <a:cubicBezTo>
                        <a:pt x="12382" y="5715"/>
                        <a:pt x="11430" y="5715"/>
                        <a:pt x="11430" y="5715"/>
                      </a:cubicBezTo>
                      <a:cubicBezTo>
                        <a:pt x="10477" y="5715"/>
                        <a:pt x="10477" y="4763"/>
                        <a:pt x="9525" y="4763"/>
                      </a:cubicBezTo>
                      <a:cubicBezTo>
                        <a:pt x="9525" y="4763"/>
                        <a:pt x="8572" y="3810"/>
                        <a:pt x="8572" y="3810"/>
                      </a:cubicBezTo>
                      <a:cubicBezTo>
                        <a:pt x="8572" y="4763"/>
                        <a:pt x="6667" y="4763"/>
                        <a:pt x="6667" y="4763"/>
                      </a:cubicBezTo>
                      <a:cubicBezTo>
                        <a:pt x="952" y="5715"/>
                        <a:pt x="0" y="1905"/>
                        <a:pt x="0" y="1905"/>
                      </a:cubicBezTo>
                      <a:cubicBezTo>
                        <a:pt x="6667" y="4763"/>
                        <a:pt x="7620" y="0"/>
                        <a:pt x="7620" y="0"/>
                      </a:cubicBezTo>
                      <a:cubicBezTo>
                        <a:pt x="7620" y="0"/>
                        <a:pt x="7620" y="0"/>
                        <a:pt x="7620" y="0"/>
                      </a:cubicBezTo>
                      <a:cubicBezTo>
                        <a:pt x="9525" y="1905"/>
                        <a:pt x="13335" y="2858"/>
                        <a:pt x="15240" y="1905"/>
                      </a:cubicBezTo>
                      <a:cubicBezTo>
                        <a:pt x="16192" y="1905"/>
                        <a:pt x="16192" y="953"/>
                        <a:pt x="17145" y="953"/>
                      </a:cubicBezTo>
                      <a:cubicBezTo>
                        <a:pt x="17145" y="953"/>
                        <a:pt x="18097" y="1905"/>
                        <a:pt x="20002" y="1905"/>
                      </a:cubicBezTo>
                      <a:cubicBezTo>
                        <a:pt x="20002" y="2858"/>
                        <a:pt x="20002" y="3810"/>
                        <a:pt x="19050" y="4763"/>
                      </a:cubicBezTo>
                      <a:cubicBezTo>
                        <a:pt x="20002" y="4763"/>
                        <a:pt x="20002" y="4763"/>
                        <a:pt x="20955" y="3810"/>
                      </a:cubicBezTo>
                      <a:cubicBezTo>
                        <a:pt x="21907" y="4763"/>
                        <a:pt x="20955" y="4763"/>
                        <a:pt x="18097" y="4763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</p:grpSp>
      <p:sp>
        <p:nvSpPr>
          <p:cNvPr id="808" name="TextBox 807">
            <a:extLst>
              <a:ext uri="{FF2B5EF4-FFF2-40B4-BE49-F238E27FC236}">
                <a16:creationId xmlns:a16="http://schemas.microsoft.com/office/drawing/2014/main" id="{6F093785-20CD-4BF9-9CEB-901481613686}"/>
              </a:ext>
            </a:extLst>
          </p:cNvPr>
          <p:cNvSpPr txBox="1"/>
          <p:nvPr/>
        </p:nvSpPr>
        <p:spPr>
          <a:xfrm>
            <a:off x="1940858" y="4533747"/>
            <a:ext cx="1499603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400" b="1">
                <a:latin typeface="+mj-lt"/>
              </a:rPr>
              <a:t>Household</a:t>
            </a:r>
            <a:endParaRPr lang="id-ID" sz="1400" b="1" dirty="0">
              <a:latin typeface="+mj-lt"/>
            </a:endParaRPr>
          </a:p>
        </p:txBody>
      </p:sp>
      <p:sp>
        <p:nvSpPr>
          <p:cNvPr id="810" name="TextBox 809">
            <a:extLst>
              <a:ext uri="{FF2B5EF4-FFF2-40B4-BE49-F238E27FC236}">
                <a16:creationId xmlns:a16="http://schemas.microsoft.com/office/drawing/2014/main" id="{106FB5E6-0438-4011-95B4-F6DA517CBC03}"/>
              </a:ext>
            </a:extLst>
          </p:cNvPr>
          <p:cNvSpPr txBox="1"/>
          <p:nvPr/>
        </p:nvSpPr>
        <p:spPr>
          <a:xfrm>
            <a:off x="5223401" y="6093786"/>
            <a:ext cx="1499603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400" b="1">
                <a:latin typeface="+mj-lt"/>
              </a:rPr>
              <a:t>Government</a:t>
            </a:r>
            <a:endParaRPr lang="id-ID" sz="1400" b="1" dirty="0">
              <a:latin typeface="+mj-lt"/>
            </a:endParaRPr>
          </a:p>
        </p:txBody>
      </p:sp>
      <p:sp>
        <p:nvSpPr>
          <p:cNvPr id="812" name="TextBox 811">
            <a:extLst>
              <a:ext uri="{FF2B5EF4-FFF2-40B4-BE49-F238E27FC236}">
                <a16:creationId xmlns:a16="http://schemas.microsoft.com/office/drawing/2014/main" id="{239021A7-EAFA-49E7-8455-DE0A96D4A314}"/>
              </a:ext>
            </a:extLst>
          </p:cNvPr>
          <p:cNvSpPr txBox="1"/>
          <p:nvPr/>
        </p:nvSpPr>
        <p:spPr>
          <a:xfrm>
            <a:off x="8698654" y="4531690"/>
            <a:ext cx="1499603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400" b="1">
                <a:latin typeface="+mj-lt"/>
              </a:rPr>
              <a:t>Firms</a:t>
            </a:r>
            <a:endParaRPr lang="id-ID" sz="1400" b="1" dirty="0">
              <a:latin typeface="+mj-lt"/>
            </a:endParaRPr>
          </a:p>
        </p:txBody>
      </p:sp>
      <p:sp>
        <p:nvSpPr>
          <p:cNvPr id="819" name="Freeform: Shape 818">
            <a:extLst>
              <a:ext uri="{FF2B5EF4-FFF2-40B4-BE49-F238E27FC236}">
                <a16:creationId xmlns:a16="http://schemas.microsoft.com/office/drawing/2014/main" id="{114A3281-2AF7-4955-9950-057C63119AC8}"/>
              </a:ext>
            </a:extLst>
          </p:cNvPr>
          <p:cNvSpPr/>
          <p:nvPr/>
        </p:nvSpPr>
        <p:spPr>
          <a:xfrm>
            <a:off x="2227381" y="4922247"/>
            <a:ext cx="2362654" cy="1076080"/>
          </a:xfrm>
          <a:custGeom>
            <a:avLst/>
            <a:gdLst>
              <a:gd name="connsiteX0" fmla="*/ 2332233 w 2332232"/>
              <a:gd name="connsiteY0" fmla="*/ 1112351 h 1112350"/>
              <a:gd name="connsiteX1" fmla="*/ 0 w 2332232"/>
              <a:gd name="connsiteY1" fmla="*/ 0 h 1112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332232" h="1112350">
                <a:moveTo>
                  <a:pt x="2332233" y="1112351"/>
                </a:moveTo>
                <a:cubicBezTo>
                  <a:pt x="1305907" y="924768"/>
                  <a:pt x="464774" y="519734"/>
                  <a:pt x="0" y="0"/>
                </a:cubicBezTo>
              </a:path>
            </a:pathLst>
          </a:custGeom>
          <a:noFill/>
          <a:ln w="50800" cap="flat">
            <a:solidFill>
              <a:schemeClr val="accent1"/>
            </a:solidFill>
            <a:prstDash val="solid"/>
            <a:miter/>
            <a:tailEnd type="triangle" w="lg" len="med"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820" name="Freeform: Shape 819">
            <a:extLst>
              <a:ext uri="{FF2B5EF4-FFF2-40B4-BE49-F238E27FC236}">
                <a16:creationId xmlns:a16="http://schemas.microsoft.com/office/drawing/2014/main" id="{3CB09E4C-6548-4B86-9AE0-0664B9A3C3CB}"/>
              </a:ext>
            </a:extLst>
          </p:cNvPr>
          <p:cNvSpPr/>
          <p:nvPr/>
        </p:nvSpPr>
        <p:spPr>
          <a:xfrm>
            <a:off x="7226235" y="4922247"/>
            <a:ext cx="2363864" cy="1076080"/>
          </a:xfrm>
          <a:custGeom>
            <a:avLst/>
            <a:gdLst>
              <a:gd name="connsiteX0" fmla="*/ 2333428 w 2333427"/>
              <a:gd name="connsiteY0" fmla="*/ 0 h 1112350"/>
              <a:gd name="connsiteX1" fmla="*/ 0 w 2333427"/>
              <a:gd name="connsiteY1" fmla="*/ 1112351 h 1112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333427" h="1112350">
                <a:moveTo>
                  <a:pt x="2333428" y="0"/>
                </a:moveTo>
                <a:cubicBezTo>
                  <a:pt x="1867459" y="519734"/>
                  <a:pt x="1027521" y="923574"/>
                  <a:pt x="0" y="1112351"/>
                </a:cubicBezTo>
              </a:path>
            </a:pathLst>
          </a:custGeom>
          <a:noFill/>
          <a:ln w="50800" cap="flat">
            <a:solidFill>
              <a:schemeClr val="accent1"/>
            </a:solidFill>
            <a:prstDash val="solid"/>
            <a:miter/>
            <a:headEnd type="triangle" w="lg" len="med"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821" name="Freeform: Shape 820">
            <a:extLst>
              <a:ext uri="{FF2B5EF4-FFF2-40B4-BE49-F238E27FC236}">
                <a16:creationId xmlns:a16="http://schemas.microsoft.com/office/drawing/2014/main" id="{A0D1519C-A14F-473E-9C74-45CCE5E1EE8D}"/>
              </a:ext>
            </a:extLst>
          </p:cNvPr>
          <p:cNvSpPr/>
          <p:nvPr/>
        </p:nvSpPr>
        <p:spPr>
          <a:xfrm>
            <a:off x="2422250" y="1922858"/>
            <a:ext cx="6971768" cy="1003263"/>
          </a:xfrm>
          <a:custGeom>
            <a:avLst/>
            <a:gdLst>
              <a:gd name="connsiteX0" fmla="*/ 0 w 6881998"/>
              <a:gd name="connsiteY0" fmla="*/ 1037079 h 1037078"/>
              <a:gd name="connsiteX1" fmla="*/ 3440999 w 6881998"/>
              <a:gd name="connsiteY1" fmla="*/ 0 h 1037078"/>
              <a:gd name="connsiteX2" fmla="*/ 6881998 w 6881998"/>
              <a:gd name="connsiteY2" fmla="*/ 1037079 h 10370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6881998" h="1037078">
                <a:moveTo>
                  <a:pt x="0" y="1037079"/>
                </a:moveTo>
                <a:cubicBezTo>
                  <a:pt x="708511" y="415787"/>
                  <a:pt x="1984548" y="0"/>
                  <a:pt x="3440999" y="0"/>
                </a:cubicBezTo>
                <a:cubicBezTo>
                  <a:pt x="4897450" y="0"/>
                  <a:pt x="6173487" y="414593"/>
                  <a:pt x="6881998" y="1037079"/>
                </a:cubicBezTo>
              </a:path>
            </a:pathLst>
          </a:custGeom>
          <a:noFill/>
          <a:ln w="50800" cap="flat">
            <a:solidFill>
              <a:schemeClr val="accent1"/>
            </a:solidFill>
            <a:prstDash val="solid"/>
            <a:miter/>
            <a:tailEnd type="triangle" w="lg" len="med"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822" name="Freeform: Shape 821">
            <a:extLst>
              <a:ext uri="{FF2B5EF4-FFF2-40B4-BE49-F238E27FC236}">
                <a16:creationId xmlns:a16="http://schemas.microsoft.com/office/drawing/2014/main" id="{3AE5246F-520A-4AFA-A077-4633B0786FB0}"/>
              </a:ext>
            </a:extLst>
          </p:cNvPr>
          <p:cNvSpPr/>
          <p:nvPr/>
        </p:nvSpPr>
        <p:spPr>
          <a:xfrm>
            <a:off x="3166632" y="4922247"/>
            <a:ext cx="1423402" cy="627617"/>
          </a:xfrm>
          <a:custGeom>
            <a:avLst/>
            <a:gdLst>
              <a:gd name="connsiteX0" fmla="*/ 1405075 w 1405074"/>
              <a:gd name="connsiteY0" fmla="*/ 648772 h 648771"/>
              <a:gd name="connsiteX1" fmla="*/ 0 w 1405074"/>
              <a:gd name="connsiteY1" fmla="*/ 0 h 6487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405074" h="648771">
                <a:moveTo>
                  <a:pt x="1405075" y="648772"/>
                </a:moveTo>
                <a:cubicBezTo>
                  <a:pt x="826796" y="511371"/>
                  <a:pt x="338126" y="284360"/>
                  <a:pt x="0" y="0"/>
                </a:cubicBezTo>
              </a:path>
            </a:pathLst>
          </a:custGeom>
          <a:noFill/>
          <a:ln w="50800" cap="flat">
            <a:solidFill>
              <a:schemeClr val="accent2"/>
            </a:solidFill>
            <a:prstDash val="solid"/>
            <a:miter/>
            <a:headEnd type="triangle" w="lg" len="med"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823" name="Freeform: Shape 822">
            <a:extLst>
              <a:ext uri="{FF2B5EF4-FFF2-40B4-BE49-F238E27FC236}">
                <a16:creationId xmlns:a16="http://schemas.microsoft.com/office/drawing/2014/main" id="{340D5516-F526-4D23-98D7-8B5A34D23A8E}"/>
              </a:ext>
            </a:extLst>
          </p:cNvPr>
          <p:cNvSpPr/>
          <p:nvPr/>
        </p:nvSpPr>
        <p:spPr>
          <a:xfrm>
            <a:off x="7226235" y="4922247"/>
            <a:ext cx="1423402" cy="627617"/>
          </a:xfrm>
          <a:custGeom>
            <a:avLst/>
            <a:gdLst>
              <a:gd name="connsiteX0" fmla="*/ 1405074 w 1405074"/>
              <a:gd name="connsiteY0" fmla="*/ 0 h 648771"/>
              <a:gd name="connsiteX1" fmla="*/ 0 w 1405074"/>
              <a:gd name="connsiteY1" fmla="*/ 648772 h 6487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405074" h="648771">
                <a:moveTo>
                  <a:pt x="1405074" y="0"/>
                </a:moveTo>
                <a:cubicBezTo>
                  <a:pt x="1066949" y="283166"/>
                  <a:pt x="578279" y="510176"/>
                  <a:pt x="0" y="648772"/>
                </a:cubicBezTo>
              </a:path>
            </a:pathLst>
          </a:custGeom>
          <a:noFill/>
          <a:ln w="50800" cap="flat">
            <a:solidFill>
              <a:schemeClr val="accent2"/>
            </a:solidFill>
            <a:prstDash val="solid"/>
            <a:miter/>
            <a:tailEnd type="triangle" w="lg" len="med"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824" name="Freeform: Shape 823">
            <a:extLst>
              <a:ext uri="{FF2B5EF4-FFF2-40B4-BE49-F238E27FC236}">
                <a16:creationId xmlns:a16="http://schemas.microsoft.com/office/drawing/2014/main" id="{6473790E-B337-4635-95C9-91CB77B19F0A}"/>
              </a:ext>
            </a:extLst>
          </p:cNvPr>
          <p:cNvSpPr/>
          <p:nvPr/>
        </p:nvSpPr>
        <p:spPr>
          <a:xfrm>
            <a:off x="3460753" y="2356296"/>
            <a:ext cx="4920179" cy="584851"/>
          </a:xfrm>
          <a:custGeom>
            <a:avLst/>
            <a:gdLst>
              <a:gd name="connsiteX0" fmla="*/ 0 w 4856826"/>
              <a:gd name="connsiteY0" fmla="*/ 589032 h 604564"/>
              <a:gd name="connsiteX1" fmla="*/ 2415868 w 4856826"/>
              <a:gd name="connsiteY1" fmla="*/ 0 h 604564"/>
              <a:gd name="connsiteX2" fmla="*/ 4856827 w 4856826"/>
              <a:gd name="connsiteY2" fmla="*/ 604564 h 6045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856826" h="604564">
                <a:moveTo>
                  <a:pt x="0" y="589032"/>
                </a:moveTo>
                <a:cubicBezTo>
                  <a:pt x="589032" y="228205"/>
                  <a:pt x="1452866" y="0"/>
                  <a:pt x="2415868" y="0"/>
                </a:cubicBezTo>
                <a:cubicBezTo>
                  <a:pt x="3393208" y="0"/>
                  <a:pt x="4268990" y="234179"/>
                  <a:pt x="4856827" y="604564"/>
                </a:cubicBezTo>
              </a:path>
            </a:pathLst>
          </a:custGeom>
          <a:noFill/>
          <a:ln w="50800" cap="flat">
            <a:solidFill>
              <a:schemeClr val="accent2"/>
            </a:solidFill>
            <a:prstDash val="solid"/>
            <a:miter/>
            <a:headEnd type="triangle" w="lg" len="med"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813" name="TextBox 812">
            <a:extLst>
              <a:ext uri="{FF2B5EF4-FFF2-40B4-BE49-F238E27FC236}">
                <a16:creationId xmlns:a16="http://schemas.microsoft.com/office/drawing/2014/main" id="{DBB3054F-6379-4384-94AA-423D5B77D6E3}"/>
              </a:ext>
            </a:extLst>
          </p:cNvPr>
          <p:cNvSpPr txBox="1"/>
          <p:nvPr/>
        </p:nvSpPr>
        <p:spPr>
          <a:xfrm>
            <a:off x="3504275" y="4791549"/>
            <a:ext cx="160039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 b="1"/>
              <a:t>Taxes/Labor</a:t>
            </a:r>
          </a:p>
        </p:txBody>
      </p:sp>
      <p:sp>
        <p:nvSpPr>
          <p:cNvPr id="814" name="TextBox 813">
            <a:extLst>
              <a:ext uri="{FF2B5EF4-FFF2-40B4-BE49-F238E27FC236}">
                <a16:creationId xmlns:a16="http://schemas.microsoft.com/office/drawing/2014/main" id="{0E15310B-96DD-4201-9F78-AD6640FC1649}"/>
              </a:ext>
            </a:extLst>
          </p:cNvPr>
          <p:cNvSpPr txBox="1"/>
          <p:nvPr/>
        </p:nvSpPr>
        <p:spPr>
          <a:xfrm>
            <a:off x="1357185" y="5498176"/>
            <a:ext cx="160039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ID" sz="1200" b="1"/>
              <a:t>Services/Income</a:t>
            </a:r>
          </a:p>
        </p:txBody>
      </p:sp>
      <p:sp>
        <p:nvSpPr>
          <p:cNvPr id="815" name="TextBox 814">
            <a:extLst>
              <a:ext uri="{FF2B5EF4-FFF2-40B4-BE49-F238E27FC236}">
                <a16:creationId xmlns:a16="http://schemas.microsoft.com/office/drawing/2014/main" id="{D9D8618B-2DDF-4AE1-BBDB-E2FADA6FF4B3}"/>
              </a:ext>
            </a:extLst>
          </p:cNvPr>
          <p:cNvSpPr txBox="1"/>
          <p:nvPr/>
        </p:nvSpPr>
        <p:spPr>
          <a:xfrm>
            <a:off x="5291775" y="1566575"/>
            <a:ext cx="160039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200" b="1"/>
              <a:t>Labor/Payment</a:t>
            </a:r>
          </a:p>
        </p:txBody>
      </p:sp>
      <p:sp>
        <p:nvSpPr>
          <p:cNvPr id="816" name="TextBox 815">
            <a:extLst>
              <a:ext uri="{FF2B5EF4-FFF2-40B4-BE49-F238E27FC236}">
                <a16:creationId xmlns:a16="http://schemas.microsoft.com/office/drawing/2014/main" id="{1C841FA6-09B4-414E-B2EB-1BA18953B338}"/>
              </a:ext>
            </a:extLst>
          </p:cNvPr>
          <p:cNvSpPr txBox="1"/>
          <p:nvPr/>
        </p:nvSpPr>
        <p:spPr>
          <a:xfrm>
            <a:off x="5040196" y="2514697"/>
            <a:ext cx="210355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200" b="1"/>
              <a:t>Income : Goods And Service</a:t>
            </a:r>
          </a:p>
        </p:txBody>
      </p:sp>
      <p:sp>
        <p:nvSpPr>
          <p:cNvPr id="817" name="TextBox 816">
            <a:extLst>
              <a:ext uri="{FF2B5EF4-FFF2-40B4-BE49-F238E27FC236}">
                <a16:creationId xmlns:a16="http://schemas.microsoft.com/office/drawing/2014/main" id="{DA37F928-EE37-4DC5-B436-92A1339CD210}"/>
              </a:ext>
            </a:extLst>
          </p:cNvPr>
          <p:cNvSpPr txBox="1"/>
          <p:nvPr/>
        </p:nvSpPr>
        <p:spPr>
          <a:xfrm>
            <a:off x="6899100" y="4733573"/>
            <a:ext cx="131471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ID" sz="1200" b="1"/>
              <a:t>Taxes/Goods And Service</a:t>
            </a:r>
          </a:p>
        </p:txBody>
      </p:sp>
      <p:sp>
        <p:nvSpPr>
          <p:cNvPr id="818" name="TextBox 817">
            <a:extLst>
              <a:ext uri="{FF2B5EF4-FFF2-40B4-BE49-F238E27FC236}">
                <a16:creationId xmlns:a16="http://schemas.microsoft.com/office/drawing/2014/main" id="{F9D21476-141A-42DA-9DCD-97B2D30E292D}"/>
              </a:ext>
            </a:extLst>
          </p:cNvPr>
          <p:cNvSpPr txBox="1"/>
          <p:nvPr/>
        </p:nvSpPr>
        <p:spPr>
          <a:xfrm>
            <a:off x="8836043" y="5498176"/>
            <a:ext cx="160039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 b="1"/>
              <a:t>Service/Payments</a:t>
            </a:r>
          </a:p>
        </p:txBody>
      </p:sp>
    </p:spTree>
    <p:extLst>
      <p:ext uri="{BB962C8B-B14F-4D97-AF65-F5344CB8AC3E}">
        <p14:creationId xmlns:p14="http://schemas.microsoft.com/office/powerpoint/2010/main" val="110836348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8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4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8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1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8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1500"/>
                            </p:stCondLst>
                            <p:childTnLst>
                              <p:par>
                                <p:cTn id="3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2" dur="500"/>
                                        <p:tgtEl>
                                          <p:spTgt spid="8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5" dur="500"/>
                                        <p:tgtEl>
                                          <p:spTgt spid="8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8" dur="500"/>
                                        <p:tgtEl>
                                          <p:spTgt spid="8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1" dur="500"/>
                                        <p:tgtEl>
                                          <p:spTgt spid="8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4" dur="500"/>
                                        <p:tgtEl>
                                          <p:spTgt spid="8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7" dur="500"/>
                                        <p:tgtEl>
                                          <p:spTgt spid="8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2000"/>
                            </p:stCondLst>
                            <p:childTnLst>
                              <p:par>
                                <p:cTn id="4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8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8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8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500"/>
                                        <p:tgtEl>
                                          <p:spTgt spid="8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8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" dur="500"/>
                                        <p:tgtEl>
                                          <p:spTgt spid="8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808" grpId="0"/>
      <p:bldP spid="810" grpId="0"/>
      <p:bldP spid="812" grpId="0"/>
      <p:bldP spid="819" grpId="0" animBg="1"/>
      <p:bldP spid="820" grpId="0" animBg="1"/>
      <p:bldP spid="821" grpId="0" animBg="1"/>
      <p:bldP spid="822" grpId="0" animBg="1"/>
      <p:bldP spid="823" grpId="0" animBg="1"/>
      <p:bldP spid="824" grpId="0" animBg="1"/>
      <p:bldP spid="813" grpId="0"/>
      <p:bldP spid="814" grpId="0"/>
      <p:bldP spid="815" grpId="0"/>
      <p:bldP spid="816" grpId="0"/>
      <p:bldP spid="817" grpId="0"/>
      <p:bldP spid="818" grpId="0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48D6991-B553-4AB8-9668-CF2EB8D7E98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ID"/>
              <a:t>Circular Flow Diagram</a:t>
            </a:r>
          </a:p>
        </p:txBody>
      </p:sp>
      <p:grpSp>
        <p:nvGrpSpPr>
          <p:cNvPr id="6" name="Graphic 2">
            <a:extLst>
              <a:ext uri="{FF2B5EF4-FFF2-40B4-BE49-F238E27FC236}">
                <a16:creationId xmlns:a16="http://schemas.microsoft.com/office/drawing/2014/main" id="{BBEFA358-3733-4721-9F13-F0BD1C8C7DC8}"/>
              </a:ext>
            </a:extLst>
          </p:cNvPr>
          <p:cNvGrpSpPr/>
          <p:nvPr/>
        </p:nvGrpSpPr>
        <p:grpSpPr>
          <a:xfrm flipH="1">
            <a:off x="5323889" y="1222012"/>
            <a:ext cx="1606890" cy="1591948"/>
            <a:chOff x="7447751" y="2567902"/>
            <a:chExt cx="1714834" cy="1698889"/>
          </a:xfrm>
          <a:solidFill>
            <a:schemeClr val="accent1"/>
          </a:solidFill>
        </p:grpSpPr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C2A617C3-BBCA-474E-BC26-94111F105923}"/>
                </a:ext>
              </a:extLst>
            </p:cNvPr>
            <p:cNvSpPr/>
            <p:nvPr/>
          </p:nvSpPr>
          <p:spPr>
            <a:xfrm>
              <a:off x="7447751" y="3592142"/>
              <a:ext cx="1714834" cy="674649"/>
            </a:xfrm>
            <a:custGeom>
              <a:avLst/>
              <a:gdLst>
                <a:gd name="connsiteX0" fmla="*/ 1714835 w 1714834"/>
                <a:gd name="connsiteY0" fmla="*/ 0 h 674649"/>
                <a:gd name="connsiteX1" fmla="*/ 1714835 w 1714834"/>
                <a:gd name="connsiteY1" fmla="*/ 101811 h 674649"/>
                <a:gd name="connsiteX2" fmla="*/ 689368 w 1714834"/>
                <a:gd name="connsiteY2" fmla="*/ 674649 h 674649"/>
                <a:gd name="connsiteX3" fmla="*/ 0 w 1714834"/>
                <a:gd name="connsiteY3" fmla="*/ 284579 h 674649"/>
                <a:gd name="connsiteX4" fmla="*/ 0 w 1714834"/>
                <a:gd name="connsiteY4" fmla="*/ 183995 h 674649"/>
                <a:gd name="connsiteX5" fmla="*/ 689368 w 1714834"/>
                <a:gd name="connsiteY5" fmla="*/ 574065 h 674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14834" h="674649">
                  <a:moveTo>
                    <a:pt x="1714835" y="0"/>
                  </a:moveTo>
                  <a:lnTo>
                    <a:pt x="1714835" y="101811"/>
                  </a:lnTo>
                  <a:lnTo>
                    <a:pt x="689368" y="674649"/>
                  </a:lnTo>
                  <a:lnTo>
                    <a:pt x="0" y="284579"/>
                  </a:lnTo>
                  <a:lnTo>
                    <a:pt x="0" y="183995"/>
                  </a:lnTo>
                  <a:lnTo>
                    <a:pt x="689368" y="574065"/>
                  </a:lnTo>
                  <a:close/>
                </a:path>
              </a:pathLst>
            </a:custGeom>
            <a:solidFill>
              <a:srgbClr val="594427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7DD57EDA-5439-4366-B761-C8DDE5FBAD43}"/>
                </a:ext>
              </a:extLst>
            </p:cNvPr>
            <p:cNvSpPr/>
            <p:nvPr/>
          </p:nvSpPr>
          <p:spPr>
            <a:xfrm>
              <a:off x="7447751" y="3202072"/>
              <a:ext cx="1714834" cy="964135"/>
            </a:xfrm>
            <a:custGeom>
              <a:avLst/>
              <a:gdLst>
                <a:gd name="connsiteX0" fmla="*/ 1025466 w 1714834"/>
                <a:gd name="connsiteY0" fmla="*/ 0 h 964135"/>
                <a:gd name="connsiteX1" fmla="*/ 1714835 w 1714834"/>
                <a:gd name="connsiteY1" fmla="*/ 390070 h 964135"/>
                <a:gd name="connsiteX2" fmla="*/ 689368 w 1714834"/>
                <a:gd name="connsiteY2" fmla="*/ 964135 h 964135"/>
                <a:gd name="connsiteX3" fmla="*/ 609637 w 1714834"/>
                <a:gd name="connsiteY3" fmla="*/ 918750 h 964135"/>
                <a:gd name="connsiteX4" fmla="*/ 0 w 1714834"/>
                <a:gd name="connsiteY4" fmla="*/ 574065 h 964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834" h="964135">
                  <a:moveTo>
                    <a:pt x="1025466" y="0"/>
                  </a:moveTo>
                  <a:lnTo>
                    <a:pt x="1714835" y="390070"/>
                  </a:lnTo>
                  <a:lnTo>
                    <a:pt x="689368" y="964135"/>
                  </a:lnTo>
                  <a:lnTo>
                    <a:pt x="609637" y="918750"/>
                  </a:lnTo>
                  <a:lnTo>
                    <a:pt x="0" y="574065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1C06E2F5-E629-4EF9-AF14-2E34C70ADD3F}"/>
                </a:ext>
              </a:extLst>
            </p:cNvPr>
            <p:cNvSpPr/>
            <p:nvPr/>
          </p:nvSpPr>
          <p:spPr>
            <a:xfrm>
              <a:off x="7447751" y="3202072"/>
              <a:ext cx="1601984" cy="900350"/>
            </a:xfrm>
            <a:custGeom>
              <a:avLst/>
              <a:gdLst>
                <a:gd name="connsiteX0" fmla="*/ 1025466 w 1601984"/>
                <a:gd name="connsiteY0" fmla="*/ 0 h 900350"/>
                <a:gd name="connsiteX1" fmla="*/ 1601984 w 1601984"/>
                <a:gd name="connsiteY1" fmla="*/ 326285 h 900350"/>
                <a:gd name="connsiteX2" fmla="*/ 576518 w 1601984"/>
                <a:gd name="connsiteY2" fmla="*/ 900350 h 900350"/>
                <a:gd name="connsiteX3" fmla="*/ 496787 w 1601984"/>
                <a:gd name="connsiteY3" fmla="*/ 854965 h 900350"/>
                <a:gd name="connsiteX4" fmla="*/ 0 w 1601984"/>
                <a:gd name="connsiteY4" fmla="*/ 574065 h 900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01984" h="900350">
                  <a:moveTo>
                    <a:pt x="1025466" y="0"/>
                  </a:moveTo>
                  <a:lnTo>
                    <a:pt x="1601984" y="326285"/>
                  </a:lnTo>
                  <a:lnTo>
                    <a:pt x="576518" y="900350"/>
                  </a:lnTo>
                  <a:lnTo>
                    <a:pt x="496787" y="854965"/>
                  </a:lnTo>
                  <a:lnTo>
                    <a:pt x="0" y="574065"/>
                  </a:lnTo>
                  <a:close/>
                </a:path>
              </a:pathLst>
            </a:custGeom>
            <a:solidFill>
              <a:srgbClr val="5E5A50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281E1DE8-9837-4447-845D-F660DADE37A7}"/>
                </a:ext>
              </a:extLst>
            </p:cNvPr>
            <p:cNvSpPr/>
            <p:nvPr/>
          </p:nvSpPr>
          <p:spPr>
            <a:xfrm>
              <a:off x="8582388" y="2982504"/>
              <a:ext cx="295618" cy="704088"/>
            </a:xfrm>
            <a:custGeom>
              <a:avLst/>
              <a:gdLst>
                <a:gd name="connsiteX0" fmla="*/ 0 w 295618"/>
                <a:gd name="connsiteY0" fmla="*/ 164369 h 704088"/>
                <a:gd name="connsiteX1" fmla="*/ 295619 w 295618"/>
                <a:gd name="connsiteY1" fmla="*/ 0 h 704088"/>
                <a:gd name="connsiteX2" fmla="*/ 295619 w 295618"/>
                <a:gd name="connsiteY2" fmla="*/ 539719 h 704088"/>
                <a:gd name="connsiteX3" fmla="*/ 0 w 295618"/>
                <a:gd name="connsiteY3" fmla="*/ 704089 h 704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5618" h="704088">
                  <a:moveTo>
                    <a:pt x="0" y="164369"/>
                  </a:moveTo>
                  <a:lnTo>
                    <a:pt x="295619" y="0"/>
                  </a:lnTo>
                  <a:lnTo>
                    <a:pt x="295619" y="539719"/>
                  </a:lnTo>
                  <a:lnTo>
                    <a:pt x="0" y="704089"/>
                  </a:lnTo>
                  <a:close/>
                </a:path>
              </a:pathLst>
            </a:custGeom>
            <a:solidFill>
              <a:srgbClr val="9B6358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680B666A-F196-4FF5-9375-9FC07EECEA2D}"/>
                </a:ext>
              </a:extLst>
            </p:cNvPr>
            <p:cNvSpPr/>
            <p:nvPr/>
          </p:nvSpPr>
          <p:spPr>
            <a:xfrm>
              <a:off x="8107680" y="2879467"/>
              <a:ext cx="474707" cy="807125"/>
            </a:xfrm>
            <a:custGeom>
              <a:avLst/>
              <a:gdLst>
                <a:gd name="connsiteX0" fmla="*/ 474708 w 474707"/>
                <a:gd name="connsiteY0" fmla="*/ 807126 h 807125"/>
                <a:gd name="connsiteX1" fmla="*/ 474708 w 474707"/>
                <a:gd name="connsiteY1" fmla="*/ 267406 h 807125"/>
                <a:gd name="connsiteX2" fmla="*/ 0 w 474707"/>
                <a:gd name="connsiteY2" fmla="*/ 0 h 807125"/>
                <a:gd name="connsiteX3" fmla="*/ 0 w 474707"/>
                <a:gd name="connsiteY3" fmla="*/ 538493 h 807125"/>
                <a:gd name="connsiteX4" fmla="*/ 69918 w 474707"/>
                <a:gd name="connsiteY4" fmla="*/ 577745 h 807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4707" h="807125">
                  <a:moveTo>
                    <a:pt x="474708" y="807126"/>
                  </a:moveTo>
                  <a:lnTo>
                    <a:pt x="474708" y="267406"/>
                  </a:lnTo>
                  <a:lnTo>
                    <a:pt x="0" y="0"/>
                  </a:lnTo>
                  <a:lnTo>
                    <a:pt x="0" y="538493"/>
                  </a:lnTo>
                  <a:lnTo>
                    <a:pt x="69918" y="577745"/>
                  </a:lnTo>
                  <a:close/>
                </a:path>
              </a:pathLst>
            </a:custGeom>
            <a:solidFill>
              <a:srgbClr val="805046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16AD5590-E095-422C-B527-453141D0CF3F}"/>
                </a:ext>
              </a:extLst>
            </p:cNvPr>
            <p:cNvSpPr/>
            <p:nvPr/>
          </p:nvSpPr>
          <p:spPr>
            <a:xfrm>
              <a:off x="8143252" y="2742084"/>
              <a:ext cx="699181" cy="393749"/>
            </a:xfrm>
            <a:custGeom>
              <a:avLst/>
              <a:gdLst>
                <a:gd name="connsiteX0" fmla="*/ 0 w 699181"/>
                <a:gd name="connsiteY0" fmla="*/ 144743 h 393749"/>
                <a:gd name="connsiteX1" fmla="*/ 261273 w 699181"/>
                <a:gd name="connsiteY1" fmla="*/ 0 h 393749"/>
                <a:gd name="connsiteX2" fmla="*/ 699182 w 699181"/>
                <a:gd name="connsiteY2" fmla="*/ 249007 h 393749"/>
                <a:gd name="connsiteX3" fmla="*/ 439135 w 699181"/>
                <a:gd name="connsiteY3" fmla="*/ 393750 h 393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99181" h="393749">
                  <a:moveTo>
                    <a:pt x="0" y="144743"/>
                  </a:moveTo>
                  <a:lnTo>
                    <a:pt x="261273" y="0"/>
                  </a:lnTo>
                  <a:lnTo>
                    <a:pt x="699182" y="249007"/>
                  </a:lnTo>
                  <a:lnTo>
                    <a:pt x="439135" y="393750"/>
                  </a:lnTo>
                  <a:close/>
                </a:path>
              </a:pathLst>
            </a:custGeom>
            <a:solidFill>
              <a:srgbClr val="5E5A50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784D990B-810B-4D82-A0C2-72D66BCBC6AD}"/>
                </a:ext>
              </a:extLst>
            </p:cNvPr>
            <p:cNvSpPr/>
            <p:nvPr/>
          </p:nvSpPr>
          <p:spPr>
            <a:xfrm>
              <a:off x="8403299" y="2728591"/>
              <a:ext cx="150875" cy="99357"/>
            </a:xfrm>
            <a:custGeom>
              <a:avLst/>
              <a:gdLst>
                <a:gd name="connsiteX0" fmla="*/ 0 w 150875"/>
                <a:gd name="connsiteY0" fmla="*/ 0 h 99357"/>
                <a:gd name="connsiteX1" fmla="*/ 1227 w 150875"/>
                <a:gd name="connsiteY1" fmla="*/ 13493 h 99357"/>
                <a:gd name="connsiteX2" fmla="*/ 150876 w 150875"/>
                <a:gd name="connsiteY2" fmla="*/ 99357 h 99357"/>
                <a:gd name="connsiteX3" fmla="*/ 150876 w 150875"/>
                <a:gd name="connsiteY3" fmla="*/ 84638 h 99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0875" h="99357">
                  <a:moveTo>
                    <a:pt x="0" y="0"/>
                  </a:moveTo>
                  <a:lnTo>
                    <a:pt x="1227" y="13493"/>
                  </a:lnTo>
                  <a:lnTo>
                    <a:pt x="150876" y="99357"/>
                  </a:lnTo>
                  <a:lnTo>
                    <a:pt x="150876" y="84638"/>
                  </a:lnTo>
                  <a:close/>
                </a:path>
              </a:pathLst>
            </a:custGeom>
            <a:solidFill>
              <a:srgbClr val="502A2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DE1D65D7-B97D-4518-A5FC-9BE93F4D22BE}"/>
                </a:ext>
              </a:extLst>
            </p:cNvPr>
            <p:cNvSpPr/>
            <p:nvPr/>
          </p:nvSpPr>
          <p:spPr>
            <a:xfrm>
              <a:off x="8107680" y="2873334"/>
              <a:ext cx="485747" cy="273539"/>
            </a:xfrm>
            <a:custGeom>
              <a:avLst/>
              <a:gdLst>
                <a:gd name="connsiteX0" fmla="*/ 485747 w 485747"/>
                <a:gd name="connsiteY0" fmla="*/ 268633 h 273539"/>
                <a:gd name="connsiteX1" fmla="*/ 11040 w 485747"/>
                <a:gd name="connsiteY1" fmla="*/ 0 h 273539"/>
                <a:gd name="connsiteX2" fmla="*/ 0 w 485747"/>
                <a:gd name="connsiteY2" fmla="*/ 6133 h 273539"/>
                <a:gd name="connsiteX3" fmla="*/ 474708 w 485747"/>
                <a:gd name="connsiteY3" fmla="*/ 273540 h 273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5747" h="273539">
                  <a:moveTo>
                    <a:pt x="485747" y="268633"/>
                  </a:moveTo>
                  <a:lnTo>
                    <a:pt x="11040" y="0"/>
                  </a:lnTo>
                  <a:lnTo>
                    <a:pt x="0" y="6133"/>
                  </a:lnTo>
                  <a:lnTo>
                    <a:pt x="474708" y="273540"/>
                  </a:lnTo>
                  <a:close/>
                </a:path>
              </a:pathLst>
            </a:custGeom>
            <a:solidFill>
              <a:srgbClr val="805046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ED13FECD-0670-4003-A246-04F84EE37EEA}"/>
                </a:ext>
              </a:extLst>
            </p:cNvPr>
            <p:cNvSpPr/>
            <p:nvPr/>
          </p:nvSpPr>
          <p:spPr>
            <a:xfrm>
              <a:off x="8392259" y="2716325"/>
              <a:ext cx="172955" cy="96904"/>
            </a:xfrm>
            <a:custGeom>
              <a:avLst/>
              <a:gdLst>
                <a:gd name="connsiteX0" fmla="*/ 172955 w 172955"/>
                <a:gd name="connsiteY0" fmla="*/ 90771 h 96904"/>
                <a:gd name="connsiteX1" fmla="*/ 11040 w 172955"/>
                <a:gd name="connsiteY1" fmla="*/ 0 h 96904"/>
                <a:gd name="connsiteX2" fmla="*/ 0 w 172955"/>
                <a:gd name="connsiteY2" fmla="*/ 6133 h 96904"/>
                <a:gd name="connsiteX3" fmla="*/ 163142 w 172955"/>
                <a:gd name="connsiteY3" fmla="*/ 96904 h 96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2955" h="96904">
                  <a:moveTo>
                    <a:pt x="172955" y="90771"/>
                  </a:moveTo>
                  <a:lnTo>
                    <a:pt x="11040" y="0"/>
                  </a:lnTo>
                  <a:lnTo>
                    <a:pt x="0" y="6133"/>
                  </a:lnTo>
                  <a:lnTo>
                    <a:pt x="163142" y="96904"/>
                  </a:lnTo>
                  <a:close/>
                </a:path>
              </a:pathLst>
            </a:custGeom>
            <a:solidFill>
              <a:srgbClr val="805046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E7ABA7D2-522F-4739-86A4-32C4C0C84027}"/>
                </a:ext>
              </a:extLst>
            </p:cNvPr>
            <p:cNvSpPr/>
            <p:nvPr/>
          </p:nvSpPr>
          <p:spPr>
            <a:xfrm>
              <a:off x="8137119" y="3592142"/>
              <a:ext cx="1025466" cy="674649"/>
            </a:xfrm>
            <a:custGeom>
              <a:avLst/>
              <a:gdLst>
                <a:gd name="connsiteX0" fmla="*/ 1025466 w 1025466"/>
                <a:gd name="connsiteY0" fmla="*/ 0 h 674649"/>
                <a:gd name="connsiteX1" fmla="*/ 0 w 1025466"/>
                <a:gd name="connsiteY1" fmla="*/ 574065 h 674649"/>
                <a:gd name="connsiteX2" fmla="*/ 0 w 1025466"/>
                <a:gd name="connsiteY2" fmla="*/ 674649 h 674649"/>
                <a:gd name="connsiteX3" fmla="*/ 1025466 w 1025466"/>
                <a:gd name="connsiteY3" fmla="*/ 101811 h 674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25466" h="674649">
                  <a:moveTo>
                    <a:pt x="1025466" y="0"/>
                  </a:moveTo>
                  <a:lnTo>
                    <a:pt x="0" y="574065"/>
                  </a:lnTo>
                  <a:lnTo>
                    <a:pt x="0" y="674649"/>
                  </a:lnTo>
                  <a:lnTo>
                    <a:pt x="1025466" y="101811"/>
                  </a:lnTo>
                  <a:close/>
                </a:path>
              </a:pathLst>
            </a:custGeom>
            <a:solidFill>
              <a:srgbClr val="846430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258DC0AE-084E-4C01-92BF-8A252C52CDB5}"/>
                </a:ext>
              </a:extLst>
            </p:cNvPr>
            <p:cNvSpPr/>
            <p:nvPr/>
          </p:nvSpPr>
          <p:spPr>
            <a:xfrm>
              <a:off x="7544655" y="3457212"/>
              <a:ext cx="475933" cy="542172"/>
            </a:xfrm>
            <a:custGeom>
              <a:avLst/>
              <a:gdLst>
                <a:gd name="connsiteX0" fmla="*/ 475934 w 475933"/>
                <a:gd name="connsiteY0" fmla="*/ 542173 h 542172"/>
                <a:gd name="connsiteX1" fmla="*/ 475934 w 475933"/>
                <a:gd name="connsiteY1" fmla="*/ 277220 h 542172"/>
                <a:gd name="connsiteX2" fmla="*/ 0 w 475933"/>
                <a:gd name="connsiteY2" fmla="*/ 0 h 542172"/>
                <a:gd name="connsiteX3" fmla="*/ 0 w 475933"/>
                <a:gd name="connsiteY3" fmla="*/ 157009 h 542172"/>
                <a:gd name="connsiteX4" fmla="*/ 0 w 475933"/>
                <a:gd name="connsiteY4" fmla="*/ 264953 h 5421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5933" h="542172">
                  <a:moveTo>
                    <a:pt x="475934" y="542173"/>
                  </a:moveTo>
                  <a:lnTo>
                    <a:pt x="475934" y="277220"/>
                  </a:lnTo>
                  <a:lnTo>
                    <a:pt x="0" y="0"/>
                  </a:lnTo>
                  <a:lnTo>
                    <a:pt x="0" y="157009"/>
                  </a:lnTo>
                  <a:lnTo>
                    <a:pt x="0" y="264953"/>
                  </a:lnTo>
                  <a:close/>
                </a:path>
              </a:pathLst>
            </a:custGeom>
            <a:solidFill>
              <a:srgbClr val="805046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F8476756-D059-40EA-9040-161F6E6006A5}"/>
                </a:ext>
              </a:extLst>
            </p:cNvPr>
            <p:cNvSpPr/>
            <p:nvPr/>
          </p:nvSpPr>
          <p:spPr>
            <a:xfrm>
              <a:off x="8020589" y="3420413"/>
              <a:ext cx="561798" cy="578971"/>
            </a:xfrm>
            <a:custGeom>
              <a:avLst/>
              <a:gdLst>
                <a:gd name="connsiteX0" fmla="*/ 0 w 561798"/>
                <a:gd name="connsiteY0" fmla="*/ 578972 h 578971"/>
                <a:gd name="connsiteX1" fmla="*/ 0 w 561798"/>
                <a:gd name="connsiteY1" fmla="*/ 314019 h 578971"/>
                <a:gd name="connsiteX2" fmla="*/ 285806 w 561798"/>
                <a:gd name="connsiteY2" fmla="*/ 154556 h 578971"/>
                <a:gd name="connsiteX3" fmla="*/ 561799 w 561798"/>
                <a:gd name="connsiteY3" fmla="*/ 0 h 578971"/>
                <a:gd name="connsiteX4" fmla="*/ 561799 w 561798"/>
                <a:gd name="connsiteY4" fmla="*/ 266180 h 578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1798" h="578971">
                  <a:moveTo>
                    <a:pt x="0" y="578972"/>
                  </a:moveTo>
                  <a:lnTo>
                    <a:pt x="0" y="314019"/>
                  </a:lnTo>
                  <a:lnTo>
                    <a:pt x="285806" y="154556"/>
                  </a:lnTo>
                  <a:lnTo>
                    <a:pt x="561799" y="0"/>
                  </a:lnTo>
                  <a:lnTo>
                    <a:pt x="561799" y="266180"/>
                  </a:lnTo>
                  <a:close/>
                </a:path>
              </a:pathLst>
            </a:custGeom>
            <a:solidFill>
              <a:srgbClr val="9B6358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4CB0A432-9F7F-4EB2-A13C-2A54EE51A7B8}"/>
                </a:ext>
              </a:extLst>
            </p:cNvPr>
            <p:cNvSpPr/>
            <p:nvPr/>
          </p:nvSpPr>
          <p:spPr>
            <a:xfrm>
              <a:off x="8020589" y="3421640"/>
              <a:ext cx="857417" cy="577745"/>
            </a:xfrm>
            <a:custGeom>
              <a:avLst/>
              <a:gdLst>
                <a:gd name="connsiteX0" fmla="*/ 857417 w 857417"/>
                <a:gd name="connsiteY0" fmla="*/ 0 h 577745"/>
                <a:gd name="connsiteX1" fmla="*/ 0 w 857417"/>
                <a:gd name="connsiteY1" fmla="*/ 477161 h 577745"/>
                <a:gd name="connsiteX2" fmla="*/ 0 w 857417"/>
                <a:gd name="connsiteY2" fmla="*/ 577745 h 577745"/>
                <a:gd name="connsiteX3" fmla="*/ 857417 w 857417"/>
                <a:gd name="connsiteY3" fmla="*/ 100584 h 577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7417" h="577745">
                  <a:moveTo>
                    <a:pt x="857417" y="0"/>
                  </a:moveTo>
                  <a:lnTo>
                    <a:pt x="0" y="477161"/>
                  </a:lnTo>
                  <a:lnTo>
                    <a:pt x="0" y="577745"/>
                  </a:lnTo>
                  <a:lnTo>
                    <a:pt x="857417" y="100584"/>
                  </a:lnTo>
                  <a:close/>
                </a:path>
              </a:pathLst>
            </a:custGeom>
            <a:solidFill>
              <a:srgbClr val="80473A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BC66A1C6-2334-47E6-B0FC-79B80B1BBD89}"/>
                </a:ext>
              </a:extLst>
            </p:cNvPr>
            <p:cNvSpPr/>
            <p:nvPr/>
          </p:nvSpPr>
          <p:spPr>
            <a:xfrm>
              <a:off x="7544655" y="3620355"/>
              <a:ext cx="475933" cy="379030"/>
            </a:xfrm>
            <a:custGeom>
              <a:avLst/>
              <a:gdLst>
                <a:gd name="connsiteX0" fmla="*/ 0 w 475933"/>
                <a:gd name="connsiteY0" fmla="*/ 0 h 379030"/>
                <a:gd name="connsiteX1" fmla="*/ 475934 w 475933"/>
                <a:gd name="connsiteY1" fmla="*/ 278446 h 379030"/>
                <a:gd name="connsiteX2" fmla="*/ 475934 w 475933"/>
                <a:gd name="connsiteY2" fmla="*/ 379030 h 379030"/>
                <a:gd name="connsiteX3" fmla="*/ 0 w 475933"/>
                <a:gd name="connsiteY3" fmla="*/ 101811 h 379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5933" h="379030">
                  <a:moveTo>
                    <a:pt x="0" y="0"/>
                  </a:moveTo>
                  <a:lnTo>
                    <a:pt x="475934" y="278446"/>
                  </a:lnTo>
                  <a:lnTo>
                    <a:pt x="475934" y="379030"/>
                  </a:lnTo>
                  <a:lnTo>
                    <a:pt x="0" y="101811"/>
                  </a:lnTo>
                  <a:close/>
                </a:path>
              </a:pathLst>
            </a:custGeom>
            <a:solidFill>
              <a:srgbClr val="532213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23" name="Graphic 2">
              <a:extLst>
                <a:ext uri="{FF2B5EF4-FFF2-40B4-BE49-F238E27FC236}">
                  <a16:creationId xmlns:a16="http://schemas.microsoft.com/office/drawing/2014/main" id="{FBDA8AE2-7D56-4ABF-88F8-0CBFBDD9B01C}"/>
                </a:ext>
              </a:extLst>
            </p:cNvPr>
            <p:cNvGrpSpPr/>
            <p:nvPr/>
          </p:nvGrpSpPr>
          <p:grpSpPr>
            <a:xfrm>
              <a:off x="7723743" y="3658380"/>
              <a:ext cx="255139" cy="171728"/>
              <a:chOff x="7723743" y="3658380"/>
              <a:chExt cx="255139" cy="171728"/>
            </a:xfrm>
            <a:solidFill>
              <a:srgbClr val="5E5F5F"/>
            </a:solidFill>
          </p:grpSpPr>
          <p:sp>
            <p:nvSpPr>
              <p:cNvPr id="349" name="Freeform: Shape 348">
                <a:extLst>
                  <a:ext uri="{FF2B5EF4-FFF2-40B4-BE49-F238E27FC236}">
                    <a16:creationId xmlns:a16="http://schemas.microsoft.com/office/drawing/2014/main" id="{017C153D-F6B1-42DE-9F04-F22785E4861E}"/>
                  </a:ext>
                </a:extLst>
              </p:cNvPr>
              <p:cNvSpPr/>
              <p:nvPr/>
            </p:nvSpPr>
            <p:spPr>
              <a:xfrm>
                <a:off x="7928591" y="3777364"/>
                <a:ext cx="50292" cy="52745"/>
              </a:xfrm>
              <a:custGeom>
                <a:avLst/>
                <a:gdLst>
                  <a:gd name="connsiteX0" fmla="*/ 50292 w 50292"/>
                  <a:gd name="connsiteY0" fmla="*/ 29439 h 52745"/>
                  <a:gd name="connsiteX1" fmla="*/ 50292 w 50292"/>
                  <a:gd name="connsiteY1" fmla="*/ 52745 h 52745"/>
                  <a:gd name="connsiteX2" fmla="*/ 0 w 50292"/>
                  <a:gd name="connsiteY2" fmla="*/ 23306 h 52745"/>
                  <a:gd name="connsiteX3" fmla="*/ 0 w 50292"/>
                  <a:gd name="connsiteY3" fmla="*/ 0 h 52745"/>
                  <a:gd name="connsiteX4" fmla="*/ 50292 w 50292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2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50" name="Freeform: Shape 349">
                <a:extLst>
                  <a:ext uri="{FF2B5EF4-FFF2-40B4-BE49-F238E27FC236}">
                    <a16:creationId xmlns:a16="http://schemas.microsoft.com/office/drawing/2014/main" id="{0B9FCF9F-92E6-440A-BBE9-20B32A188628}"/>
                  </a:ext>
                </a:extLst>
              </p:cNvPr>
              <p:cNvSpPr/>
              <p:nvPr/>
            </p:nvSpPr>
            <p:spPr>
              <a:xfrm>
                <a:off x="7859900" y="3738112"/>
                <a:ext cx="50292" cy="52745"/>
              </a:xfrm>
              <a:custGeom>
                <a:avLst/>
                <a:gdLst>
                  <a:gd name="connsiteX0" fmla="*/ 50292 w 50292"/>
                  <a:gd name="connsiteY0" fmla="*/ 29439 h 52745"/>
                  <a:gd name="connsiteX1" fmla="*/ 50292 w 50292"/>
                  <a:gd name="connsiteY1" fmla="*/ 52745 h 52745"/>
                  <a:gd name="connsiteX2" fmla="*/ 0 w 50292"/>
                  <a:gd name="connsiteY2" fmla="*/ 23306 h 52745"/>
                  <a:gd name="connsiteX3" fmla="*/ 0 w 50292"/>
                  <a:gd name="connsiteY3" fmla="*/ 0 h 52745"/>
                  <a:gd name="connsiteX4" fmla="*/ 50292 w 50292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2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51" name="Freeform: Shape 350">
                <a:extLst>
                  <a:ext uri="{FF2B5EF4-FFF2-40B4-BE49-F238E27FC236}">
                    <a16:creationId xmlns:a16="http://schemas.microsoft.com/office/drawing/2014/main" id="{06A31990-867E-45C8-B643-4D4C2602DEAD}"/>
                  </a:ext>
                </a:extLst>
              </p:cNvPr>
              <p:cNvSpPr/>
              <p:nvPr/>
            </p:nvSpPr>
            <p:spPr>
              <a:xfrm>
                <a:off x="7791208" y="3697633"/>
                <a:ext cx="50291" cy="52745"/>
              </a:xfrm>
              <a:custGeom>
                <a:avLst/>
                <a:gdLst>
                  <a:gd name="connsiteX0" fmla="*/ 50292 w 50291"/>
                  <a:gd name="connsiteY0" fmla="*/ 29439 h 52745"/>
                  <a:gd name="connsiteX1" fmla="*/ 50292 w 50291"/>
                  <a:gd name="connsiteY1" fmla="*/ 52745 h 52745"/>
                  <a:gd name="connsiteX2" fmla="*/ 0 w 50291"/>
                  <a:gd name="connsiteY2" fmla="*/ 23306 h 52745"/>
                  <a:gd name="connsiteX3" fmla="*/ 0 w 50291"/>
                  <a:gd name="connsiteY3" fmla="*/ 0 h 52745"/>
                  <a:gd name="connsiteX4" fmla="*/ 50292 w 50291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1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52" name="Freeform: Shape 351">
                <a:extLst>
                  <a:ext uri="{FF2B5EF4-FFF2-40B4-BE49-F238E27FC236}">
                    <a16:creationId xmlns:a16="http://schemas.microsoft.com/office/drawing/2014/main" id="{CC58B086-6D72-4391-BDE7-A9C6F3F4E768}"/>
                  </a:ext>
                </a:extLst>
              </p:cNvPr>
              <p:cNvSpPr/>
              <p:nvPr/>
            </p:nvSpPr>
            <p:spPr>
              <a:xfrm>
                <a:off x="7723743" y="3658380"/>
                <a:ext cx="50291" cy="52745"/>
              </a:xfrm>
              <a:custGeom>
                <a:avLst/>
                <a:gdLst>
                  <a:gd name="connsiteX0" fmla="*/ 50292 w 50291"/>
                  <a:gd name="connsiteY0" fmla="*/ 29439 h 52745"/>
                  <a:gd name="connsiteX1" fmla="*/ 50292 w 50291"/>
                  <a:gd name="connsiteY1" fmla="*/ 52745 h 52745"/>
                  <a:gd name="connsiteX2" fmla="*/ 0 w 50291"/>
                  <a:gd name="connsiteY2" fmla="*/ 23306 h 52745"/>
                  <a:gd name="connsiteX3" fmla="*/ 0 w 50291"/>
                  <a:gd name="connsiteY3" fmla="*/ 0 h 52745"/>
                  <a:gd name="connsiteX4" fmla="*/ 50292 w 50291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1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4" name="Graphic 2">
              <a:extLst>
                <a:ext uri="{FF2B5EF4-FFF2-40B4-BE49-F238E27FC236}">
                  <a16:creationId xmlns:a16="http://schemas.microsoft.com/office/drawing/2014/main" id="{BE8DA338-EC4F-47E1-92BD-665C02016B27}"/>
                </a:ext>
              </a:extLst>
            </p:cNvPr>
            <p:cNvGrpSpPr/>
            <p:nvPr/>
          </p:nvGrpSpPr>
          <p:grpSpPr>
            <a:xfrm>
              <a:off x="7723743" y="3704992"/>
              <a:ext cx="255139" cy="171728"/>
              <a:chOff x="7723743" y="3704992"/>
              <a:chExt cx="255139" cy="171728"/>
            </a:xfrm>
            <a:solidFill>
              <a:srgbClr val="5E5F5F"/>
            </a:solidFill>
          </p:grpSpPr>
          <p:sp>
            <p:nvSpPr>
              <p:cNvPr id="345" name="Freeform: Shape 344">
                <a:extLst>
                  <a:ext uri="{FF2B5EF4-FFF2-40B4-BE49-F238E27FC236}">
                    <a16:creationId xmlns:a16="http://schemas.microsoft.com/office/drawing/2014/main" id="{4392E351-C7BB-462C-8771-50D2F7207251}"/>
                  </a:ext>
                </a:extLst>
              </p:cNvPr>
              <p:cNvSpPr/>
              <p:nvPr/>
            </p:nvSpPr>
            <p:spPr>
              <a:xfrm>
                <a:off x="7928591" y="3823976"/>
                <a:ext cx="50292" cy="52745"/>
              </a:xfrm>
              <a:custGeom>
                <a:avLst/>
                <a:gdLst>
                  <a:gd name="connsiteX0" fmla="*/ 50292 w 50292"/>
                  <a:gd name="connsiteY0" fmla="*/ 29439 h 52745"/>
                  <a:gd name="connsiteX1" fmla="*/ 50292 w 50292"/>
                  <a:gd name="connsiteY1" fmla="*/ 52745 h 52745"/>
                  <a:gd name="connsiteX2" fmla="*/ 0 w 50292"/>
                  <a:gd name="connsiteY2" fmla="*/ 23306 h 52745"/>
                  <a:gd name="connsiteX3" fmla="*/ 0 w 50292"/>
                  <a:gd name="connsiteY3" fmla="*/ 0 h 52745"/>
                  <a:gd name="connsiteX4" fmla="*/ 50292 w 50292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2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46" name="Freeform: Shape 345">
                <a:extLst>
                  <a:ext uri="{FF2B5EF4-FFF2-40B4-BE49-F238E27FC236}">
                    <a16:creationId xmlns:a16="http://schemas.microsoft.com/office/drawing/2014/main" id="{C233C222-1D5F-4E49-8589-0E3B3AD0808D}"/>
                  </a:ext>
                </a:extLst>
              </p:cNvPr>
              <p:cNvSpPr/>
              <p:nvPr/>
            </p:nvSpPr>
            <p:spPr>
              <a:xfrm>
                <a:off x="7859900" y="3784724"/>
                <a:ext cx="50292" cy="52745"/>
              </a:xfrm>
              <a:custGeom>
                <a:avLst/>
                <a:gdLst>
                  <a:gd name="connsiteX0" fmla="*/ 50292 w 50292"/>
                  <a:gd name="connsiteY0" fmla="*/ 29439 h 52745"/>
                  <a:gd name="connsiteX1" fmla="*/ 50292 w 50292"/>
                  <a:gd name="connsiteY1" fmla="*/ 52745 h 52745"/>
                  <a:gd name="connsiteX2" fmla="*/ 0 w 50292"/>
                  <a:gd name="connsiteY2" fmla="*/ 23306 h 52745"/>
                  <a:gd name="connsiteX3" fmla="*/ 0 w 50292"/>
                  <a:gd name="connsiteY3" fmla="*/ 0 h 52745"/>
                  <a:gd name="connsiteX4" fmla="*/ 50292 w 50292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2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47" name="Freeform: Shape 346">
                <a:extLst>
                  <a:ext uri="{FF2B5EF4-FFF2-40B4-BE49-F238E27FC236}">
                    <a16:creationId xmlns:a16="http://schemas.microsoft.com/office/drawing/2014/main" id="{8844A6CF-AC8F-4764-9991-343D7281B352}"/>
                  </a:ext>
                </a:extLst>
              </p:cNvPr>
              <p:cNvSpPr/>
              <p:nvPr/>
            </p:nvSpPr>
            <p:spPr>
              <a:xfrm>
                <a:off x="7791208" y="3744245"/>
                <a:ext cx="50291" cy="52745"/>
              </a:xfrm>
              <a:custGeom>
                <a:avLst/>
                <a:gdLst>
                  <a:gd name="connsiteX0" fmla="*/ 50292 w 50291"/>
                  <a:gd name="connsiteY0" fmla="*/ 29439 h 52745"/>
                  <a:gd name="connsiteX1" fmla="*/ 50292 w 50291"/>
                  <a:gd name="connsiteY1" fmla="*/ 52745 h 52745"/>
                  <a:gd name="connsiteX2" fmla="*/ 0 w 50291"/>
                  <a:gd name="connsiteY2" fmla="*/ 23306 h 52745"/>
                  <a:gd name="connsiteX3" fmla="*/ 0 w 50291"/>
                  <a:gd name="connsiteY3" fmla="*/ 0 h 52745"/>
                  <a:gd name="connsiteX4" fmla="*/ 50292 w 50291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1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48" name="Freeform: Shape 347">
                <a:extLst>
                  <a:ext uri="{FF2B5EF4-FFF2-40B4-BE49-F238E27FC236}">
                    <a16:creationId xmlns:a16="http://schemas.microsoft.com/office/drawing/2014/main" id="{E7188AD8-0F8C-4400-8A40-94964D00D394}"/>
                  </a:ext>
                </a:extLst>
              </p:cNvPr>
              <p:cNvSpPr/>
              <p:nvPr/>
            </p:nvSpPr>
            <p:spPr>
              <a:xfrm>
                <a:off x="7723743" y="3704992"/>
                <a:ext cx="50291" cy="52745"/>
              </a:xfrm>
              <a:custGeom>
                <a:avLst/>
                <a:gdLst>
                  <a:gd name="connsiteX0" fmla="*/ 50292 w 50291"/>
                  <a:gd name="connsiteY0" fmla="*/ 29439 h 52745"/>
                  <a:gd name="connsiteX1" fmla="*/ 50292 w 50291"/>
                  <a:gd name="connsiteY1" fmla="*/ 52745 h 52745"/>
                  <a:gd name="connsiteX2" fmla="*/ 0 w 50291"/>
                  <a:gd name="connsiteY2" fmla="*/ 23306 h 52745"/>
                  <a:gd name="connsiteX3" fmla="*/ 0 w 50291"/>
                  <a:gd name="connsiteY3" fmla="*/ 0 h 52745"/>
                  <a:gd name="connsiteX4" fmla="*/ 50292 w 50291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1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5" name="Graphic 2">
              <a:extLst>
                <a:ext uri="{FF2B5EF4-FFF2-40B4-BE49-F238E27FC236}">
                  <a16:creationId xmlns:a16="http://schemas.microsoft.com/office/drawing/2014/main" id="{F294327B-FD2D-4C2B-987C-413274778996}"/>
                </a:ext>
              </a:extLst>
            </p:cNvPr>
            <p:cNvGrpSpPr/>
            <p:nvPr/>
          </p:nvGrpSpPr>
          <p:grpSpPr>
            <a:xfrm>
              <a:off x="7723743" y="3681686"/>
              <a:ext cx="255139" cy="171729"/>
              <a:chOff x="7723743" y="3681686"/>
              <a:chExt cx="255139" cy="171729"/>
            </a:xfrm>
            <a:solidFill>
              <a:srgbClr val="5E5F5F"/>
            </a:solidFill>
          </p:grpSpPr>
          <p:sp>
            <p:nvSpPr>
              <p:cNvPr id="341" name="Freeform: Shape 340">
                <a:extLst>
                  <a:ext uri="{FF2B5EF4-FFF2-40B4-BE49-F238E27FC236}">
                    <a16:creationId xmlns:a16="http://schemas.microsoft.com/office/drawing/2014/main" id="{F5655097-45CC-49E1-A4EB-262374EB9EA5}"/>
                  </a:ext>
                </a:extLst>
              </p:cNvPr>
              <p:cNvSpPr/>
              <p:nvPr/>
            </p:nvSpPr>
            <p:spPr>
              <a:xfrm>
                <a:off x="7928591" y="3800670"/>
                <a:ext cx="50292" cy="52745"/>
              </a:xfrm>
              <a:custGeom>
                <a:avLst/>
                <a:gdLst>
                  <a:gd name="connsiteX0" fmla="*/ 50292 w 50292"/>
                  <a:gd name="connsiteY0" fmla="*/ 29439 h 52745"/>
                  <a:gd name="connsiteX1" fmla="*/ 50292 w 50292"/>
                  <a:gd name="connsiteY1" fmla="*/ 52745 h 52745"/>
                  <a:gd name="connsiteX2" fmla="*/ 0 w 50292"/>
                  <a:gd name="connsiteY2" fmla="*/ 23306 h 52745"/>
                  <a:gd name="connsiteX3" fmla="*/ 0 w 50292"/>
                  <a:gd name="connsiteY3" fmla="*/ 0 h 52745"/>
                  <a:gd name="connsiteX4" fmla="*/ 50292 w 50292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2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42" name="Freeform: Shape 341">
                <a:extLst>
                  <a:ext uri="{FF2B5EF4-FFF2-40B4-BE49-F238E27FC236}">
                    <a16:creationId xmlns:a16="http://schemas.microsoft.com/office/drawing/2014/main" id="{15AE5447-EA7C-48E2-85FD-1DE86D0169CD}"/>
                  </a:ext>
                </a:extLst>
              </p:cNvPr>
              <p:cNvSpPr/>
              <p:nvPr/>
            </p:nvSpPr>
            <p:spPr>
              <a:xfrm>
                <a:off x="7859900" y="3761418"/>
                <a:ext cx="50292" cy="52745"/>
              </a:xfrm>
              <a:custGeom>
                <a:avLst/>
                <a:gdLst>
                  <a:gd name="connsiteX0" fmla="*/ 50292 w 50292"/>
                  <a:gd name="connsiteY0" fmla="*/ 29439 h 52745"/>
                  <a:gd name="connsiteX1" fmla="*/ 50292 w 50292"/>
                  <a:gd name="connsiteY1" fmla="*/ 52745 h 52745"/>
                  <a:gd name="connsiteX2" fmla="*/ 0 w 50292"/>
                  <a:gd name="connsiteY2" fmla="*/ 23306 h 52745"/>
                  <a:gd name="connsiteX3" fmla="*/ 0 w 50292"/>
                  <a:gd name="connsiteY3" fmla="*/ 0 h 52745"/>
                  <a:gd name="connsiteX4" fmla="*/ 50292 w 50292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2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43" name="Freeform: Shape 342">
                <a:extLst>
                  <a:ext uri="{FF2B5EF4-FFF2-40B4-BE49-F238E27FC236}">
                    <a16:creationId xmlns:a16="http://schemas.microsoft.com/office/drawing/2014/main" id="{83123751-BC3D-46DE-A1A9-8E060C5CA53B}"/>
                  </a:ext>
                </a:extLst>
              </p:cNvPr>
              <p:cNvSpPr/>
              <p:nvPr/>
            </p:nvSpPr>
            <p:spPr>
              <a:xfrm>
                <a:off x="7791208" y="3720939"/>
                <a:ext cx="50291" cy="52745"/>
              </a:xfrm>
              <a:custGeom>
                <a:avLst/>
                <a:gdLst>
                  <a:gd name="connsiteX0" fmla="*/ 50292 w 50291"/>
                  <a:gd name="connsiteY0" fmla="*/ 29439 h 52745"/>
                  <a:gd name="connsiteX1" fmla="*/ 50292 w 50291"/>
                  <a:gd name="connsiteY1" fmla="*/ 52745 h 52745"/>
                  <a:gd name="connsiteX2" fmla="*/ 0 w 50291"/>
                  <a:gd name="connsiteY2" fmla="*/ 23306 h 52745"/>
                  <a:gd name="connsiteX3" fmla="*/ 0 w 50291"/>
                  <a:gd name="connsiteY3" fmla="*/ 0 h 52745"/>
                  <a:gd name="connsiteX4" fmla="*/ 50292 w 50291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1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44" name="Freeform: Shape 343">
                <a:extLst>
                  <a:ext uri="{FF2B5EF4-FFF2-40B4-BE49-F238E27FC236}">
                    <a16:creationId xmlns:a16="http://schemas.microsoft.com/office/drawing/2014/main" id="{4FC84006-1EC2-4E3D-AD72-806A2E9B9888}"/>
                  </a:ext>
                </a:extLst>
              </p:cNvPr>
              <p:cNvSpPr/>
              <p:nvPr/>
            </p:nvSpPr>
            <p:spPr>
              <a:xfrm>
                <a:off x="7723743" y="3681686"/>
                <a:ext cx="50291" cy="52745"/>
              </a:xfrm>
              <a:custGeom>
                <a:avLst/>
                <a:gdLst>
                  <a:gd name="connsiteX0" fmla="*/ 50292 w 50291"/>
                  <a:gd name="connsiteY0" fmla="*/ 29439 h 52745"/>
                  <a:gd name="connsiteX1" fmla="*/ 50292 w 50291"/>
                  <a:gd name="connsiteY1" fmla="*/ 52745 h 52745"/>
                  <a:gd name="connsiteX2" fmla="*/ 0 w 50291"/>
                  <a:gd name="connsiteY2" fmla="*/ 23306 h 52745"/>
                  <a:gd name="connsiteX3" fmla="*/ 0 w 50291"/>
                  <a:gd name="connsiteY3" fmla="*/ 0 h 52745"/>
                  <a:gd name="connsiteX4" fmla="*/ 50292 w 50291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1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6" name="Graphic 2">
              <a:extLst>
                <a:ext uri="{FF2B5EF4-FFF2-40B4-BE49-F238E27FC236}">
                  <a16:creationId xmlns:a16="http://schemas.microsoft.com/office/drawing/2014/main" id="{F567A64D-8C6F-4A86-BEE1-209204CE8793}"/>
                </a:ext>
              </a:extLst>
            </p:cNvPr>
            <p:cNvGrpSpPr/>
            <p:nvPr/>
          </p:nvGrpSpPr>
          <p:grpSpPr>
            <a:xfrm>
              <a:off x="7723743" y="3728298"/>
              <a:ext cx="255139" cy="171728"/>
              <a:chOff x="7723743" y="3728298"/>
              <a:chExt cx="255139" cy="171728"/>
            </a:xfrm>
            <a:solidFill>
              <a:srgbClr val="5E5F5F"/>
            </a:solidFill>
          </p:grpSpPr>
          <p:sp>
            <p:nvSpPr>
              <p:cNvPr id="337" name="Freeform: Shape 336">
                <a:extLst>
                  <a:ext uri="{FF2B5EF4-FFF2-40B4-BE49-F238E27FC236}">
                    <a16:creationId xmlns:a16="http://schemas.microsoft.com/office/drawing/2014/main" id="{DDACD579-E33C-4437-91BA-1BB38117D0B6}"/>
                  </a:ext>
                </a:extLst>
              </p:cNvPr>
              <p:cNvSpPr/>
              <p:nvPr/>
            </p:nvSpPr>
            <p:spPr>
              <a:xfrm>
                <a:off x="7928591" y="3847282"/>
                <a:ext cx="50292" cy="52745"/>
              </a:xfrm>
              <a:custGeom>
                <a:avLst/>
                <a:gdLst>
                  <a:gd name="connsiteX0" fmla="*/ 50292 w 50292"/>
                  <a:gd name="connsiteY0" fmla="*/ 29439 h 52745"/>
                  <a:gd name="connsiteX1" fmla="*/ 50292 w 50292"/>
                  <a:gd name="connsiteY1" fmla="*/ 52745 h 52745"/>
                  <a:gd name="connsiteX2" fmla="*/ 0 w 50292"/>
                  <a:gd name="connsiteY2" fmla="*/ 23306 h 52745"/>
                  <a:gd name="connsiteX3" fmla="*/ 0 w 50292"/>
                  <a:gd name="connsiteY3" fmla="*/ 0 h 52745"/>
                  <a:gd name="connsiteX4" fmla="*/ 50292 w 50292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2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38" name="Freeform: Shape 337">
                <a:extLst>
                  <a:ext uri="{FF2B5EF4-FFF2-40B4-BE49-F238E27FC236}">
                    <a16:creationId xmlns:a16="http://schemas.microsoft.com/office/drawing/2014/main" id="{F8647F97-AD60-4334-A674-938163B30BC9}"/>
                  </a:ext>
                </a:extLst>
              </p:cNvPr>
              <p:cNvSpPr/>
              <p:nvPr/>
            </p:nvSpPr>
            <p:spPr>
              <a:xfrm>
                <a:off x="7859900" y="3808030"/>
                <a:ext cx="50292" cy="52745"/>
              </a:xfrm>
              <a:custGeom>
                <a:avLst/>
                <a:gdLst>
                  <a:gd name="connsiteX0" fmla="*/ 50292 w 50292"/>
                  <a:gd name="connsiteY0" fmla="*/ 29439 h 52745"/>
                  <a:gd name="connsiteX1" fmla="*/ 50292 w 50292"/>
                  <a:gd name="connsiteY1" fmla="*/ 52745 h 52745"/>
                  <a:gd name="connsiteX2" fmla="*/ 0 w 50292"/>
                  <a:gd name="connsiteY2" fmla="*/ 23306 h 52745"/>
                  <a:gd name="connsiteX3" fmla="*/ 0 w 50292"/>
                  <a:gd name="connsiteY3" fmla="*/ 0 h 52745"/>
                  <a:gd name="connsiteX4" fmla="*/ 50292 w 50292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2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39" name="Freeform: Shape 338">
                <a:extLst>
                  <a:ext uri="{FF2B5EF4-FFF2-40B4-BE49-F238E27FC236}">
                    <a16:creationId xmlns:a16="http://schemas.microsoft.com/office/drawing/2014/main" id="{2D81B025-679C-4DD7-9DB3-3EEB627B043E}"/>
                  </a:ext>
                </a:extLst>
              </p:cNvPr>
              <p:cNvSpPr/>
              <p:nvPr/>
            </p:nvSpPr>
            <p:spPr>
              <a:xfrm>
                <a:off x="7791208" y="3767551"/>
                <a:ext cx="50291" cy="52745"/>
              </a:xfrm>
              <a:custGeom>
                <a:avLst/>
                <a:gdLst>
                  <a:gd name="connsiteX0" fmla="*/ 50292 w 50291"/>
                  <a:gd name="connsiteY0" fmla="*/ 29439 h 52745"/>
                  <a:gd name="connsiteX1" fmla="*/ 50292 w 50291"/>
                  <a:gd name="connsiteY1" fmla="*/ 52745 h 52745"/>
                  <a:gd name="connsiteX2" fmla="*/ 0 w 50291"/>
                  <a:gd name="connsiteY2" fmla="*/ 23306 h 52745"/>
                  <a:gd name="connsiteX3" fmla="*/ 0 w 50291"/>
                  <a:gd name="connsiteY3" fmla="*/ 0 h 52745"/>
                  <a:gd name="connsiteX4" fmla="*/ 50292 w 50291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1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40" name="Freeform: Shape 339">
                <a:extLst>
                  <a:ext uri="{FF2B5EF4-FFF2-40B4-BE49-F238E27FC236}">
                    <a16:creationId xmlns:a16="http://schemas.microsoft.com/office/drawing/2014/main" id="{BAF97594-BA79-4E25-9766-8488001F1203}"/>
                  </a:ext>
                </a:extLst>
              </p:cNvPr>
              <p:cNvSpPr/>
              <p:nvPr/>
            </p:nvSpPr>
            <p:spPr>
              <a:xfrm>
                <a:off x="7723743" y="3728298"/>
                <a:ext cx="50291" cy="52745"/>
              </a:xfrm>
              <a:custGeom>
                <a:avLst/>
                <a:gdLst>
                  <a:gd name="connsiteX0" fmla="*/ 50292 w 50291"/>
                  <a:gd name="connsiteY0" fmla="*/ 29439 h 52745"/>
                  <a:gd name="connsiteX1" fmla="*/ 50292 w 50291"/>
                  <a:gd name="connsiteY1" fmla="*/ 52745 h 52745"/>
                  <a:gd name="connsiteX2" fmla="*/ 0 w 50291"/>
                  <a:gd name="connsiteY2" fmla="*/ 23306 h 52745"/>
                  <a:gd name="connsiteX3" fmla="*/ 0 w 50291"/>
                  <a:gd name="connsiteY3" fmla="*/ 0 h 52745"/>
                  <a:gd name="connsiteX4" fmla="*/ 50292 w 50291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1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7" name="Graphic 2">
              <a:extLst>
                <a:ext uri="{FF2B5EF4-FFF2-40B4-BE49-F238E27FC236}">
                  <a16:creationId xmlns:a16="http://schemas.microsoft.com/office/drawing/2014/main" id="{3066F0BD-41AC-4B65-BA66-8ADC9F2A32A7}"/>
                </a:ext>
              </a:extLst>
            </p:cNvPr>
            <p:cNvGrpSpPr/>
            <p:nvPr/>
          </p:nvGrpSpPr>
          <p:grpSpPr>
            <a:xfrm>
              <a:off x="7729877" y="3662060"/>
              <a:ext cx="249006" cy="161915"/>
              <a:chOff x="7729877" y="3662060"/>
              <a:chExt cx="249006" cy="161915"/>
            </a:xfrm>
            <a:solidFill>
              <a:srgbClr val="E4E5E5"/>
            </a:solidFill>
          </p:grpSpPr>
          <p:sp>
            <p:nvSpPr>
              <p:cNvPr id="333" name="Freeform: Shape 332">
                <a:extLst>
                  <a:ext uri="{FF2B5EF4-FFF2-40B4-BE49-F238E27FC236}">
                    <a16:creationId xmlns:a16="http://schemas.microsoft.com/office/drawing/2014/main" id="{254A5FB4-C622-46E9-9794-F90B1D77C331}"/>
                  </a:ext>
                </a:extLst>
              </p:cNvPr>
              <p:cNvSpPr/>
              <p:nvPr/>
            </p:nvSpPr>
            <p:spPr>
              <a:xfrm>
                <a:off x="7934724" y="3781044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34" name="Freeform: Shape 333">
                <a:extLst>
                  <a:ext uri="{FF2B5EF4-FFF2-40B4-BE49-F238E27FC236}">
                    <a16:creationId xmlns:a16="http://schemas.microsoft.com/office/drawing/2014/main" id="{CE2AAF5E-D20A-4FF3-88C6-50858C4F0669}"/>
                  </a:ext>
                </a:extLst>
              </p:cNvPr>
              <p:cNvSpPr/>
              <p:nvPr/>
            </p:nvSpPr>
            <p:spPr>
              <a:xfrm>
                <a:off x="7866033" y="3741791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35" name="Freeform: Shape 334">
                <a:extLst>
                  <a:ext uri="{FF2B5EF4-FFF2-40B4-BE49-F238E27FC236}">
                    <a16:creationId xmlns:a16="http://schemas.microsoft.com/office/drawing/2014/main" id="{9843661D-B7FA-4428-801B-4414F0737D78}"/>
                  </a:ext>
                </a:extLst>
              </p:cNvPr>
              <p:cNvSpPr/>
              <p:nvPr/>
            </p:nvSpPr>
            <p:spPr>
              <a:xfrm>
                <a:off x="7797342" y="3701312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36" name="Freeform: Shape 335">
                <a:extLst>
                  <a:ext uri="{FF2B5EF4-FFF2-40B4-BE49-F238E27FC236}">
                    <a16:creationId xmlns:a16="http://schemas.microsoft.com/office/drawing/2014/main" id="{ADE6DDF9-A51D-46BB-8E2E-C80CF8BA6AB6}"/>
                  </a:ext>
                </a:extLst>
              </p:cNvPr>
              <p:cNvSpPr/>
              <p:nvPr/>
            </p:nvSpPr>
            <p:spPr>
              <a:xfrm>
                <a:off x="7729877" y="3662060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8" name="Graphic 2">
              <a:extLst>
                <a:ext uri="{FF2B5EF4-FFF2-40B4-BE49-F238E27FC236}">
                  <a16:creationId xmlns:a16="http://schemas.microsoft.com/office/drawing/2014/main" id="{062D588B-8E2C-419E-A0CE-1700A599D318}"/>
                </a:ext>
              </a:extLst>
            </p:cNvPr>
            <p:cNvGrpSpPr/>
            <p:nvPr/>
          </p:nvGrpSpPr>
          <p:grpSpPr>
            <a:xfrm>
              <a:off x="7729877" y="3708672"/>
              <a:ext cx="249006" cy="161915"/>
              <a:chOff x="7729877" y="3708672"/>
              <a:chExt cx="249006" cy="161915"/>
            </a:xfrm>
            <a:solidFill>
              <a:srgbClr val="E4E5E5"/>
            </a:solidFill>
          </p:grpSpPr>
          <p:sp>
            <p:nvSpPr>
              <p:cNvPr id="329" name="Freeform: Shape 328">
                <a:extLst>
                  <a:ext uri="{FF2B5EF4-FFF2-40B4-BE49-F238E27FC236}">
                    <a16:creationId xmlns:a16="http://schemas.microsoft.com/office/drawing/2014/main" id="{ACDC3232-BBFC-498A-B8A1-7610C74FE019}"/>
                  </a:ext>
                </a:extLst>
              </p:cNvPr>
              <p:cNvSpPr/>
              <p:nvPr/>
            </p:nvSpPr>
            <p:spPr>
              <a:xfrm>
                <a:off x="7934724" y="3827656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30" name="Freeform: Shape 329">
                <a:extLst>
                  <a:ext uri="{FF2B5EF4-FFF2-40B4-BE49-F238E27FC236}">
                    <a16:creationId xmlns:a16="http://schemas.microsoft.com/office/drawing/2014/main" id="{3D979C21-FEF7-4C79-B106-AEA9E5851005}"/>
                  </a:ext>
                </a:extLst>
              </p:cNvPr>
              <p:cNvSpPr/>
              <p:nvPr/>
            </p:nvSpPr>
            <p:spPr>
              <a:xfrm>
                <a:off x="7866033" y="3788404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31" name="Freeform: Shape 330">
                <a:extLst>
                  <a:ext uri="{FF2B5EF4-FFF2-40B4-BE49-F238E27FC236}">
                    <a16:creationId xmlns:a16="http://schemas.microsoft.com/office/drawing/2014/main" id="{D7ABC523-EEA8-4952-A962-08AFABC18CC3}"/>
                  </a:ext>
                </a:extLst>
              </p:cNvPr>
              <p:cNvSpPr/>
              <p:nvPr/>
            </p:nvSpPr>
            <p:spPr>
              <a:xfrm>
                <a:off x="7797342" y="3747925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32" name="Freeform: Shape 331">
                <a:extLst>
                  <a:ext uri="{FF2B5EF4-FFF2-40B4-BE49-F238E27FC236}">
                    <a16:creationId xmlns:a16="http://schemas.microsoft.com/office/drawing/2014/main" id="{684D1F9C-ED44-45EC-954D-AE5F4BE98087}"/>
                  </a:ext>
                </a:extLst>
              </p:cNvPr>
              <p:cNvSpPr/>
              <p:nvPr/>
            </p:nvSpPr>
            <p:spPr>
              <a:xfrm>
                <a:off x="7729877" y="3708672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9" name="Graphic 2">
              <a:extLst>
                <a:ext uri="{FF2B5EF4-FFF2-40B4-BE49-F238E27FC236}">
                  <a16:creationId xmlns:a16="http://schemas.microsoft.com/office/drawing/2014/main" id="{73D31AFA-ED44-4F28-AD57-5190FB00077B}"/>
                </a:ext>
              </a:extLst>
            </p:cNvPr>
            <p:cNvGrpSpPr/>
            <p:nvPr/>
          </p:nvGrpSpPr>
          <p:grpSpPr>
            <a:xfrm>
              <a:off x="7729877" y="3685366"/>
              <a:ext cx="249006" cy="161915"/>
              <a:chOff x="7729877" y="3685366"/>
              <a:chExt cx="249006" cy="161915"/>
            </a:xfrm>
            <a:solidFill>
              <a:srgbClr val="E4E5E5"/>
            </a:solidFill>
          </p:grpSpPr>
          <p:sp>
            <p:nvSpPr>
              <p:cNvPr id="325" name="Freeform: Shape 324">
                <a:extLst>
                  <a:ext uri="{FF2B5EF4-FFF2-40B4-BE49-F238E27FC236}">
                    <a16:creationId xmlns:a16="http://schemas.microsoft.com/office/drawing/2014/main" id="{3EBF1232-A9DB-486D-BD56-AAD99A15E50A}"/>
                  </a:ext>
                </a:extLst>
              </p:cNvPr>
              <p:cNvSpPr/>
              <p:nvPr/>
            </p:nvSpPr>
            <p:spPr>
              <a:xfrm>
                <a:off x="7934724" y="3804350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26" name="Freeform: Shape 325">
                <a:extLst>
                  <a:ext uri="{FF2B5EF4-FFF2-40B4-BE49-F238E27FC236}">
                    <a16:creationId xmlns:a16="http://schemas.microsoft.com/office/drawing/2014/main" id="{18E3A270-4B87-4C4C-85C6-5251F951C25A}"/>
                  </a:ext>
                </a:extLst>
              </p:cNvPr>
              <p:cNvSpPr/>
              <p:nvPr/>
            </p:nvSpPr>
            <p:spPr>
              <a:xfrm>
                <a:off x="7866033" y="3765097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27" name="Freeform: Shape 326">
                <a:extLst>
                  <a:ext uri="{FF2B5EF4-FFF2-40B4-BE49-F238E27FC236}">
                    <a16:creationId xmlns:a16="http://schemas.microsoft.com/office/drawing/2014/main" id="{72BDA47F-463A-4E54-A582-33EA246EA2FA}"/>
                  </a:ext>
                </a:extLst>
              </p:cNvPr>
              <p:cNvSpPr/>
              <p:nvPr/>
            </p:nvSpPr>
            <p:spPr>
              <a:xfrm>
                <a:off x="7797342" y="3724619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28" name="Freeform: Shape 327">
                <a:extLst>
                  <a:ext uri="{FF2B5EF4-FFF2-40B4-BE49-F238E27FC236}">
                    <a16:creationId xmlns:a16="http://schemas.microsoft.com/office/drawing/2014/main" id="{F68EF459-5619-4A02-91B0-6AD468A6B911}"/>
                  </a:ext>
                </a:extLst>
              </p:cNvPr>
              <p:cNvSpPr/>
              <p:nvPr/>
            </p:nvSpPr>
            <p:spPr>
              <a:xfrm>
                <a:off x="7729877" y="3685366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30" name="Graphic 2">
              <a:extLst>
                <a:ext uri="{FF2B5EF4-FFF2-40B4-BE49-F238E27FC236}">
                  <a16:creationId xmlns:a16="http://schemas.microsoft.com/office/drawing/2014/main" id="{52983B58-3BA4-41A4-8FC1-37A250B9065C}"/>
                </a:ext>
              </a:extLst>
            </p:cNvPr>
            <p:cNvGrpSpPr/>
            <p:nvPr/>
          </p:nvGrpSpPr>
          <p:grpSpPr>
            <a:xfrm>
              <a:off x="7729877" y="3731978"/>
              <a:ext cx="249006" cy="161915"/>
              <a:chOff x="7729877" y="3731978"/>
              <a:chExt cx="249006" cy="161915"/>
            </a:xfrm>
            <a:solidFill>
              <a:srgbClr val="E4E5E5"/>
            </a:solidFill>
          </p:grpSpPr>
          <p:sp>
            <p:nvSpPr>
              <p:cNvPr id="321" name="Freeform: Shape 320">
                <a:extLst>
                  <a:ext uri="{FF2B5EF4-FFF2-40B4-BE49-F238E27FC236}">
                    <a16:creationId xmlns:a16="http://schemas.microsoft.com/office/drawing/2014/main" id="{F3161356-C5D7-4FF3-9EDE-C6B47361FE5B}"/>
                  </a:ext>
                </a:extLst>
              </p:cNvPr>
              <p:cNvSpPr/>
              <p:nvPr/>
            </p:nvSpPr>
            <p:spPr>
              <a:xfrm>
                <a:off x="7934724" y="3850962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22" name="Freeform: Shape 321">
                <a:extLst>
                  <a:ext uri="{FF2B5EF4-FFF2-40B4-BE49-F238E27FC236}">
                    <a16:creationId xmlns:a16="http://schemas.microsoft.com/office/drawing/2014/main" id="{143FB7F9-E197-4552-95FA-3AA1A2B163E3}"/>
                  </a:ext>
                </a:extLst>
              </p:cNvPr>
              <p:cNvSpPr/>
              <p:nvPr/>
            </p:nvSpPr>
            <p:spPr>
              <a:xfrm>
                <a:off x="7866033" y="3811710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23" name="Freeform: Shape 322">
                <a:extLst>
                  <a:ext uri="{FF2B5EF4-FFF2-40B4-BE49-F238E27FC236}">
                    <a16:creationId xmlns:a16="http://schemas.microsoft.com/office/drawing/2014/main" id="{54A93C48-4FB9-43DF-85AA-D0565A9C240E}"/>
                  </a:ext>
                </a:extLst>
              </p:cNvPr>
              <p:cNvSpPr/>
              <p:nvPr/>
            </p:nvSpPr>
            <p:spPr>
              <a:xfrm>
                <a:off x="7797342" y="3771231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24" name="Freeform: Shape 323">
                <a:extLst>
                  <a:ext uri="{FF2B5EF4-FFF2-40B4-BE49-F238E27FC236}">
                    <a16:creationId xmlns:a16="http://schemas.microsoft.com/office/drawing/2014/main" id="{C868EF2D-7EE5-48AB-A082-A34BA1D59E9C}"/>
                  </a:ext>
                </a:extLst>
              </p:cNvPr>
              <p:cNvSpPr/>
              <p:nvPr/>
            </p:nvSpPr>
            <p:spPr>
              <a:xfrm>
                <a:off x="7729877" y="3731978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C8D23842-7AF2-40D0-8234-AE04BC3CD4CA}"/>
                </a:ext>
              </a:extLst>
            </p:cNvPr>
            <p:cNvSpPr/>
            <p:nvPr/>
          </p:nvSpPr>
          <p:spPr>
            <a:xfrm>
              <a:off x="7655052" y="3617901"/>
              <a:ext cx="50292" cy="52745"/>
            </a:xfrm>
            <a:custGeom>
              <a:avLst/>
              <a:gdLst>
                <a:gd name="connsiteX0" fmla="*/ 50292 w 50292"/>
                <a:gd name="connsiteY0" fmla="*/ 29439 h 52745"/>
                <a:gd name="connsiteX1" fmla="*/ 50292 w 50292"/>
                <a:gd name="connsiteY1" fmla="*/ 52745 h 52745"/>
                <a:gd name="connsiteX2" fmla="*/ 0 w 50292"/>
                <a:gd name="connsiteY2" fmla="*/ 23306 h 52745"/>
                <a:gd name="connsiteX3" fmla="*/ 0 w 50292"/>
                <a:gd name="connsiteY3" fmla="*/ 0 h 52745"/>
                <a:gd name="connsiteX4" fmla="*/ 50292 w 50292"/>
                <a:gd name="connsiteY4" fmla="*/ 29439 h 5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292" h="52745">
                  <a:moveTo>
                    <a:pt x="50292" y="29439"/>
                  </a:moveTo>
                  <a:lnTo>
                    <a:pt x="50292" y="52745"/>
                  </a:lnTo>
                  <a:lnTo>
                    <a:pt x="0" y="23306"/>
                  </a:lnTo>
                  <a:lnTo>
                    <a:pt x="0" y="0"/>
                  </a:lnTo>
                  <a:lnTo>
                    <a:pt x="50292" y="29439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DC6F919E-130C-4FE3-8B3A-3849E1C67C41}"/>
                </a:ext>
              </a:extLst>
            </p:cNvPr>
            <p:cNvSpPr/>
            <p:nvPr/>
          </p:nvSpPr>
          <p:spPr>
            <a:xfrm>
              <a:off x="7586360" y="3578649"/>
              <a:ext cx="50292" cy="52745"/>
            </a:xfrm>
            <a:custGeom>
              <a:avLst/>
              <a:gdLst>
                <a:gd name="connsiteX0" fmla="*/ 50292 w 50292"/>
                <a:gd name="connsiteY0" fmla="*/ 29439 h 52745"/>
                <a:gd name="connsiteX1" fmla="*/ 50292 w 50292"/>
                <a:gd name="connsiteY1" fmla="*/ 52745 h 52745"/>
                <a:gd name="connsiteX2" fmla="*/ 0 w 50292"/>
                <a:gd name="connsiteY2" fmla="*/ 23306 h 52745"/>
                <a:gd name="connsiteX3" fmla="*/ 0 w 50292"/>
                <a:gd name="connsiteY3" fmla="*/ 0 h 52745"/>
                <a:gd name="connsiteX4" fmla="*/ 50292 w 50292"/>
                <a:gd name="connsiteY4" fmla="*/ 29439 h 5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292" h="52745">
                  <a:moveTo>
                    <a:pt x="50292" y="29439"/>
                  </a:moveTo>
                  <a:lnTo>
                    <a:pt x="50292" y="52745"/>
                  </a:lnTo>
                  <a:lnTo>
                    <a:pt x="0" y="23306"/>
                  </a:lnTo>
                  <a:lnTo>
                    <a:pt x="0" y="0"/>
                  </a:lnTo>
                  <a:lnTo>
                    <a:pt x="50292" y="29439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DA6CE083-97E3-4966-8620-69359B98B665}"/>
                </a:ext>
              </a:extLst>
            </p:cNvPr>
            <p:cNvSpPr/>
            <p:nvPr/>
          </p:nvSpPr>
          <p:spPr>
            <a:xfrm>
              <a:off x="7655052" y="3664513"/>
              <a:ext cx="50292" cy="52745"/>
            </a:xfrm>
            <a:custGeom>
              <a:avLst/>
              <a:gdLst>
                <a:gd name="connsiteX0" fmla="*/ 50292 w 50292"/>
                <a:gd name="connsiteY0" fmla="*/ 29439 h 52745"/>
                <a:gd name="connsiteX1" fmla="*/ 50292 w 50292"/>
                <a:gd name="connsiteY1" fmla="*/ 52745 h 52745"/>
                <a:gd name="connsiteX2" fmla="*/ 0 w 50292"/>
                <a:gd name="connsiteY2" fmla="*/ 23306 h 52745"/>
                <a:gd name="connsiteX3" fmla="*/ 0 w 50292"/>
                <a:gd name="connsiteY3" fmla="*/ 0 h 52745"/>
                <a:gd name="connsiteX4" fmla="*/ 50292 w 50292"/>
                <a:gd name="connsiteY4" fmla="*/ 29439 h 5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292" h="52745">
                  <a:moveTo>
                    <a:pt x="50292" y="29439"/>
                  </a:moveTo>
                  <a:lnTo>
                    <a:pt x="50292" y="52745"/>
                  </a:lnTo>
                  <a:lnTo>
                    <a:pt x="0" y="23306"/>
                  </a:lnTo>
                  <a:lnTo>
                    <a:pt x="0" y="0"/>
                  </a:lnTo>
                  <a:lnTo>
                    <a:pt x="50292" y="29439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F40A15A9-CB1A-4BE3-934C-6F3C404E2A33}"/>
                </a:ext>
              </a:extLst>
            </p:cNvPr>
            <p:cNvSpPr/>
            <p:nvPr/>
          </p:nvSpPr>
          <p:spPr>
            <a:xfrm>
              <a:off x="7586360" y="3625261"/>
              <a:ext cx="50292" cy="52745"/>
            </a:xfrm>
            <a:custGeom>
              <a:avLst/>
              <a:gdLst>
                <a:gd name="connsiteX0" fmla="*/ 50292 w 50292"/>
                <a:gd name="connsiteY0" fmla="*/ 29439 h 52745"/>
                <a:gd name="connsiteX1" fmla="*/ 50292 w 50292"/>
                <a:gd name="connsiteY1" fmla="*/ 52745 h 52745"/>
                <a:gd name="connsiteX2" fmla="*/ 0 w 50292"/>
                <a:gd name="connsiteY2" fmla="*/ 23306 h 52745"/>
                <a:gd name="connsiteX3" fmla="*/ 0 w 50292"/>
                <a:gd name="connsiteY3" fmla="*/ 0 h 52745"/>
                <a:gd name="connsiteX4" fmla="*/ 50292 w 50292"/>
                <a:gd name="connsiteY4" fmla="*/ 29439 h 5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292" h="52745">
                  <a:moveTo>
                    <a:pt x="50292" y="29439"/>
                  </a:moveTo>
                  <a:lnTo>
                    <a:pt x="50292" y="52745"/>
                  </a:lnTo>
                  <a:lnTo>
                    <a:pt x="0" y="23306"/>
                  </a:lnTo>
                  <a:lnTo>
                    <a:pt x="0" y="0"/>
                  </a:lnTo>
                  <a:lnTo>
                    <a:pt x="50292" y="29439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9FA90F0B-4E5C-48F8-89A2-200E0D27E552}"/>
                </a:ext>
              </a:extLst>
            </p:cNvPr>
            <p:cNvSpPr/>
            <p:nvPr/>
          </p:nvSpPr>
          <p:spPr>
            <a:xfrm>
              <a:off x="7655052" y="3641207"/>
              <a:ext cx="50292" cy="52745"/>
            </a:xfrm>
            <a:custGeom>
              <a:avLst/>
              <a:gdLst>
                <a:gd name="connsiteX0" fmla="*/ 50292 w 50292"/>
                <a:gd name="connsiteY0" fmla="*/ 29439 h 52745"/>
                <a:gd name="connsiteX1" fmla="*/ 50292 w 50292"/>
                <a:gd name="connsiteY1" fmla="*/ 52745 h 52745"/>
                <a:gd name="connsiteX2" fmla="*/ 0 w 50292"/>
                <a:gd name="connsiteY2" fmla="*/ 23306 h 52745"/>
                <a:gd name="connsiteX3" fmla="*/ 0 w 50292"/>
                <a:gd name="connsiteY3" fmla="*/ 0 h 52745"/>
                <a:gd name="connsiteX4" fmla="*/ 50292 w 50292"/>
                <a:gd name="connsiteY4" fmla="*/ 29439 h 5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292" h="52745">
                  <a:moveTo>
                    <a:pt x="50292" y="29439"/>
                  </a:moveTo>
                  <a:lnTo>
                    <a:pt x="50292" y="52745"/>
                  </a:lnTo>
                  <a:lnTo>
                    <a:pt x="0" y="23306"/>
                  </a:lnTo>
                  <a:lnTo>
                    <a:pt x="0" y="0"/>
                  </a:lnTo>
                  <a:lnTo>
                    <a:pt x="50292" y="29439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20114C4D-6263-4485-9ABE-BC223FEB4E88}"/>
                </a:ext>
              </a:extLst>
            </p:cNvPr>
            <p:cNvSpPr/>
            <p:nvPr/>
          </p:nvSpPr>
          <p:spPr>
            <a:xfrm>
              <a:off x="7586360" y="3601955"/>
              <a:ext cx="50292" cy="52745"/>
            </a:xfrm>
            <a:custGeom>
              <a:avLst/>
              <a:gdLst>
                <a:gd name="connsiteX0" fmla="*/ 50292 w 50292"/>
                <a:gd name="connsiteY0" fmla="*/ 29439 h 52745"/>
                <a:gd name="connsiteX1" fmla="*/ 50292 w 50292"/>
                <a:gd name="connsiteY1" fmla="*/ 52745 h 52745"/>
                <a:gd name="connsiteX2" fmla="*/ 0 w 50292"/>
                <a:gd name="connsiteY2" fmla="*/ 23306 h 52745"/>
                <a:gd name="connsiteX3" fmla="*/ 0 w 50292"/>
                <a:gd name="connsiteY3" fmla="*/ 0 h 52745"/>
                <a:gd name="connsiteX4" fmla="*/ 50292 w 50292"/>
                <a:gd name="connsiteY4" fmla="*/ 29439 h 5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292" h="52745">
                  <a:moveTo>
                    <a:pt x="50292" y="29439"/>
                  </a:moveTo>
                  <a:lnTo>
                    <a:pt x="50292" y="52745"/>
                  </a:lnTo>
                  <a:lnTo>
                    <a:pt x="0" y="23306"/>
                  </a:lnTo>
                  <a:lnTo>
                    <a:pt x="0" y="0"/>
                  </a:lnTo>
                  <a:lnTo>
                    <a:pt x="50292" y="29439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82793B76-CBAF-4815-AB67-198653A69E4E}"/>
                </a:ext>
              </a:extLst>
            </p:cNvPr>
            <p:cNvSpPr/>
            <p:nvPr/>
          </p:nvSpPr>
          <p:spPr>
            <a:xfrm>
              <a:off x="7655052" y="3687819"/>
              <a:ext cx="50292" cy="52745"/>
            </a:xfrm>
            <a:custGeom>
              <a:avLst/>
              <a:gdLst>
                <a:gd name="connsiteX0" fmla="*/ 50292 w 50292"/>
                <a:gd name="connsiteY0" fmla="*/ 29439 h 52745"/>
                <a:gd name="connsiteX1" fmla="*/ 50292 w 50292"/>
                <a:gd name="connsiteY1" fmla="*/ 52745 h 52745"/>
                <a:gd name="connsiteX2" fmla="*/ 0 w 50292"/>
                <a:gd name="connsiteY2" fmla="*/ 23306 h 52745"/>
                <a:gd name="connsiteX3" fmla="*/ 0 w 50292"/>
                <a:gd name="connsiteY3" fmla="*/ 0 h 52745"/>
                <a:gd name="connsiteX4" fmla="*/ 50292 w 50292"/>
                <a:gd name="connsiteY4" fmla="*/ 29439 h 5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292" h="52745">
                  <a:moveTo>
                    <a:pt x="50292" y="29439"/>
                  </a:moveTo>
                  <a:lnTo>
                    <a:pt x="50292" y="52745"/>
                  </a:lnTo>
                  <a:lnTo>
                    <a:pt x="0" y="23306"/>
                  </a:lnTo>
                  <a:lnTo>
                    <a:pt x="0" y="0"/>
                  </a:lnTo>
                  <a:lnTo>
                    <a:pt x="50292" y="29439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F9588F1C-58DC-4AB9-B3F1-6F0DBB7419E4}"/>
                </a:ext>
              </a:extLst>
            </p:cNvPr>
            <p:cNvSpPr/>
            <p:nvPr/>
          </p:nvSpPr>
          <p:spPr>
            <a:xfrm>
              <a:off x="7586360" y="3648567"/>
              <a:ext cx="50292" cy="52745"/>
            </a:xfrm>
            <a:custGeom>
              <a:avLst/>
              <a:gdLst>
                <a:gd name="connsiteX0" fmla="*/ 50292 w 50292"/>
                <a:gd name="connsiteY0" fmla="*/ 29439 h 52745"/>
                <a:gd name="connsiteX1" fmla="*/ 50292 w 50292"/>
                <a:gd name="connsiteY1" fmla="*/ 52745 h 52745"/>
                <a:gd name="connsiteX2" fmla="*/ 0 w 50292"/>
                <a:gd name="connsiteY2" fmla="*/ 23306 h 52745"/>
                <a:gd name="connsiteX3" fmla="*/ 0 w 50292"/>
                <a:gd name="connsiteY3" fmla="*/ 0 h 52745"/>
                <a:gd name="connsiteX4" fmla="*/ 50292 w 50292"/>
                <a:gd name="connsiteY4" fmla="*/ 29439 h 5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292" h="52745">
                  <a:moveTo>
                    <a:pt x="50292" y="29439"/>
                  </a:moveTo>
                  <a:lnTo>
                    <a:pt x="50292" y="52745"/>
                  </a:lnTo>
                  <a:lnTo>
                    <a:pt x="0" y="23306"/>
                  </a:lnTo>
                  <a:lnTo>
                    <a:pt x="0" y="0"/>
                  </a:lnTo>
                  <a:lnTo>
                    <a:pt x="50292" y="29439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846F68B9-DE7A-4696-A66B-DB51F50F6542}"/>
                </a:ext>
              </a:extLst>
            </p:cNvPr>
            <p:cNvSpPr/>
            <p:nvPr/>
          </p:nvSpPr>
          <p:spPr>
            <a:xfrm>
              <a:off x="7661185" y="3621581"/>
              <a:ext cx="44158" cy="42932"/>
            </a:xfrm>
            <a:custGeom>
              <a:avLst/>
              <a:gdLst>
                <a:gd name="connsiteX0" fmla="*/ 44159 w 44158"/>
                <a:gd name="connsiteY0" fmla="*/ 25759 h 42932"/>
                <a:gd name="connsiteX1" fmla="*/ 44159 w 44158"/>
                <a:gd name="connsiteY1" fmla="*/ 42932 h 42932"/>
                <a:gd name="connsiteX2" fmla="*/ 0 w 44158"/>
                <a:gd name="connsiteY2" fmla="*/ 17173 h 42932"/>
                <a:gd name="connsiteX3" fmla="*/ 0 w 44158"/>
                <a:gd name="connsiteY3" fmla="*/ 0 h 42932"/>
                <a:gd name="connsiteX4" fmla="*/ 44159 w 44158"/>
                <a:gd name="connsiteY4" fmla="*/ 25759 h 42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158" h="42932">
                  <a:moveTo>
                    <a:pt x="44159" y="25759"/>
                  </a:moveTo>
                  <a:lnTo>
                    <a:pt x="44159" y="42932"/>
                  </a:lnTo>
                  <a:lnTo>
                    <a:pt x="0" y="17173"/>
                  </a:lnTo>
                  <a:lnTo>
                    <a:pt x="0" y="0"/>
                  </a:lnTo>
                  <a:lnTo>
                    <a:pt x="44159" y="25759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8C3AA892-F5D6-4EE1-AE19-44E1CB9E29ED}"/>
                </a:ext>
              </a:extLst>
            </p:cNvPr>
            <p:cNvSpPr/>
            <p:nvPr/>
          </p:nvSpPr>
          <p:spPr>
            <a:xfrm>
              <a:off x="7592493" y="3582329"/>
              <a:ext cx="44158" cy="42932"/>
            </a:xfrm>
            <a:custGeom>
              <a:avLst/>
              <a:gdLst>
                <a:gd name="connsiteX0" fmla="*/ 44159 w 44158"/>
                <a:gd name="connsiteY0" fmla="*/ 25759 h 42932"/>
                <a:gd name="connsiteX1" fmla="*/ 44159 w 44158"/>
                <a:gd name="connsiteY1" fmla="*/ 42932 h 42932"/>
                <a:gd name="connsiteX2" fmla="*/ 0 w 44158"/>
                <a:gd name="connsiteY2" fmla="*/ 17173 h 42932"/>
                <a:gd name="connsiteX3" fmla="*/ 0 w 44158"/>
                <a:gd name="connsiteY3" fmla="*/ 0 h 42932"/>
                <a:gd name="connsiteX4" fmla="*/ 44159 w 44158"/>
                <a:gd name="connsiteY4" fmla="*/ 25759 h 42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158" h="42932">
                  <a:moveTo>
                    <a:pt x="44159" y="25759"/>
                  </a:moveTo>
                  <a:lnTo>
                    <a:pt x="44159" y="42932"/>
                  </a:lnTo>
                  <a:lnTo>
                    <a:pt x="0" y="17173"/>
                  </a:lnTo>
                  <a:lnTo>
                    <a:pt x="0" y="0"/>
                  </a:lnTo>
                  <a:lnTo>
                    <a:pt x="44159" y="25759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1B9C052A-3DF4-410E-9853-9EE6F2EDB3F5}"/>
                </a:ext>
              </a:extLst>
            </p:cNvPr>
            <p:cNvSpPr/>
            <p:nvPr/>
          </p:nvSpPr>
          <p:spPr>
            <a:xfrm>
              <a:off x="7661185" y="3668193"/>
              <a:ext cx="44158" cy="42932"/>
            </a:xfrm>
            <a:custGeom>
              <a:avLst/>
              <a:gdLst>
                <a:gd name="connsiteX0" fmla="*/ 44159 w 44158"/>
                <a:gd name="connsiteY0" fmla="*/ 25759 h 42932"/>
                <a:gd name="connsiteX1" fmla="*/ 44159 w 44158"/>
                <a:gd name="connsiteY1" fmla="*/ 42932 h 42932"/>
                <a:gd name="connsiteX2" fmla="*/ 0 w 44158"/>
                <a:gd name="connsiteY2" fmla="*/ 17173 h 42932"/>
                <a:gd name="connsiteX3" fmla="*/ 0 w 44158"/>
                <a:gd name="connsiteY3" fmla="*/ 0 h 42932"/>
                <a:gd name="connsiteX4" fmla="*/ 44159 w 44158"/>
                <a:gd name="connsiteY4" fmla="*/ 25759 h 42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158" h="42932">
                  <a:moveTo>
                    <a:pt x="44159" y="25759"/>
                  </a:moveTo>
                  <a:lnTo>
                    <a:pt x="44159" y="42932"/>
                  </a:lnTo>
                  <a:lnTo>
                    <a:pt x="0" y="17173"/>
                  </a:lnTo>
                  <a:lnTo>
                    <a:pt x="0" y="0"/>
                  </a:lnTo>
                  <a:lnTo>
                    <a:pt x="44159" y="25759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CB49CFAE-8B2B-4693-B06D-F8321D662577}"/>
                </a:ext>
              </a:extLst>
            </p:cNvPr>
            <p:cNvSpPr/>
            <p:nvPr/>
          </p:nvSpPr>
          <p:spPr>
            <a:xfrm>
              <a:off x="7592493" y="3628941"/>
              <a:ext cx="44158" cy="42932"/>
            </a:xfrm>
            <a:custGeom>
              <a:avLst/>
              <a:gdLst>
                <a:gd name="connsiteX0" fmla="*/ 44159 w 44158"/>
                <a:gd name="connsiteY0" fmla="*/ 25759 h 42932"/>
                <a:gd name="connsiteX1" fmla="*/ 44159 w 44158"/>
                <a:gd name="connsiteY1" fmla="*/ 42932 h 42932"/>
                <a:gd name="connsiteX2" fmla="*/ 0 w 44158"/>
                <a:gd name="connsiteY2" fmla="*/ 17173 h 42932"/>
                <a:gd name="connsiteX3" fmla="*/ 0 w 44158"/>
                <a:gd name="connsiteY3" fmla="*/ 0 h 42932"/>
                <a:gd name="connsiteX4" fmla="*/ 44159 w 44158"/>
                <a:gd name="connsiteY4" fmla="*/ 25759 h 42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158" h="42932">
                  <a:moveTo>
                    <a:pt x="44159" y="25759"/>
                  </a:moveTo>
                  <a:lnTo>
                    <a:pt x="44159" y="42932"/>
                  </a:lnTo>
                  <a:lnTo>
                    <a:pt x="0" y="17173"/>
                  </a:lnTo>
                  <a:lnTo>
                    <a:pt x="0" y="0"/>
                  </a:lnTo>
                  <a:lnTo>
                    <a:pt x="44159" y="25759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D0A32C39-1BA4-4E90-99C7-92383A94F238}"/>
                </a:ext>
              </a:extLst>
            </p:cNvPr>
            <p:cNvSpPr/>
            <p:nvPr/>
          </p:nvSpPr>
          <p:spPr>
            <a:xfrm>
              <a:off x="7661185" y="3644887"/>
              <a:ext cx="44158" cy="42932"/>
            </a:xfrm>
            <a:custGeom>
              <a:avLst/>
              <a:gdLst>
                <a:gd name="connsiteX0" fmla="*/ 44159 w 44158"/>
                <a:gd name="connsiteY0" fmla="*/ 25759 h 42932"/>
                <a:gd name="connsiteX1" fmla="*/ 44159 w 44158"/>
                <a:gd name="connsiteY1" fmla="*/ 42932 h 42932"/>
                <a:gd name="connsiteX2" fmla="*/ 0 w 44158"/>
                <a:gd name="connsiteY2" fmla="*/ 17173 h 42932"/>
                <a:gd name="connsiteX3" fmla="*/ 0 w 44158"/>
                <a:gd name="connsiteY3" fmla="*/ 0 h 42932"/>
                <a:gd name="connsiteX4" fmla="*/ 44159 w 44158"/>
                <a:gd name="connsiteY4" fmla="*/ 25759 h 42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158" h="42932">
                  <a:moveTo>
                    <a:pt x="44159" y="25759"/>
                  </a:moveTo>
                  <a:lnTo>
                    <a:pt x="44159" y="42932"/>
                  </a:lnTo>
                  <a:lnTo>
                    <a:pt x="0" y="17173"/>
                  </a:lnTo>
                  <a:lnTo>
                    <a:pt x="0" y="0"/>
                  </a:lnTo>
                  <a:lnTo>
                    <a:pt x="44159" y="25759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493490FD-C7F7-493E-A7C2-08E97C0B20BF}"/>
                </a:ext>
              </a:extLst>
            </p:cNvPr>
            <p:cNvSpPr/>
            <p:nvPr/>
          </p:nvSpPr>
          <p:spPr>
            <a:xfrm>
              <a:off x="7592493" y="3605635"/>
              <a:ext cx="44158" cy="42932"/>
            </a:xfrm>
            <a:custGeom>
              <a:avLst/>
              <a:gdLst>
                <a:gd name="connsiteX0" fmla="*/ 44159 w 44158"/>
                <a:gd name="connsiteY0" fmla="*/ 25759 h 42932"/>
                <a:gd name="connsiteX1" fmla="*/ 44159 w 44158"/>
                <a:gd name="connsiteY1" fmla="*/ 42932 h 42932"/>
                <a:gd name="connsiteX2" fmla="*/ 0 w 44158"/>
                <a:gd name="connsiteY2" fmla="*/ 17173 h 42932"/>
                <a:gd name="connsiteX3" fmla="*/ 0 w 44158"/>
                <a:gd name="connsiteY3" fmla="*/ 0 h 42932"/>
                <a:gd name="connsiteX4" fmla="*/ 44159 w 44158"/>
                <a:gd name="connsiteY4" fmla="*/ 25759 h 42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158" h="42932">
                  <a:moveTo>
                    <a:pt x="44159" y="25759"/>
                  </a:moveTo>
                  <a:lnTo>
                    <a:pt x="44159" y="42932"/>
                  </a:lnTo>
                  <a:lnTo>
                    <a:pt x="0" y="17173"/>
                  </a:lnTo>
                  <a:lnTo>
                    <a:pt x="0" y="0"/>
                  </a:lnTo>
                  <a:lnTo>
                    <a:pt x="44159" y="25759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A98BF293-C77B-4B6A-8D2C-1BC3F8888CAA}"/>
                </a:ext>
              </a:extLst>
            </p:cNvPr>
            <p:cNvSpPr/>
            <p:nvPr/>
          </p:nvSpPr>
          <p:spPr>
            <a:xfrm>
              <a:off x="7661185" y="3691499"/>
              <a:ext cx="44158" cy="42932"/>
            </a:xfrm>
            <a:custGeom>
              <a:avLst/>
              <a:gdLst>
                <a:gd name="connsiteX0" fmla="*/ 44159 w 44158"/>
                <a:gd name="connsiteY0" fmla="*/ 25759 h 42932"/>
                <a:gd name="connsiteX1" fmla="*/ 44159 w 44158"/>
                <a:gd name="connsiteY1" fmla="*/ 42932 h 42932"/>
                <a:gd name="connsiteX2" fmla="*/ 0 w 44158"/>
                <a:gd name="connsiteY2" fmla="*/ 17173 h 42932"/>
                <a:gd name="connsiteX3" fmla="*/ 0 w 44158"/>
                <a:gd name="connsiteY3" fmla="*/ 0 h 42932"/>
                <a:gd name="connsiteX4" fmla="*/ 44159 w 44158"/>
                <a:gd name="connsiteY4" fmla="*/ 25759 h 42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158" h="42932">
                  <a:moveTo>
                    <a:pt x="44159" y="25759"/>
                  </a:moveTo>
                  <a:lnTo>
                    <a:pt x="44159" y="42932"/>
                  </a:lnTo>
                  <a:lnTo>
                    <a:pt x="0" y="17173"/>
                  </a:lnTo>
                  <a:lnTo>
                    <a:pt x="0" y="0"/>
                  </a:lnTo>
                  <a:lnTo>
                    <a:pt x="44159" y="25759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5035C102-41B0-4D10-93A9-71DA4E59ED0C}"/>
                </a:ext>
              </a:extLst>
            </p:cNvPr>
            <p:cNvSpPr/>
            <p:nvPr/>
          </p:nvSpPr>
          <p:spPr>
            <a:xfrm>
              <a:off x="7592493" y="3652247"/>
              <a:ext cx="44158" cy="42932"/>
            </a:xfrm>
            <a:custGeom>
              <a:avLst/>
              <a:gdLst>
                <a:gd name="connsiteX0" fmla="*/ 44159 w 44158"/>
                <a:gd name="connsiteY0" fmla="*/ 25759 h 42932"/>
                <a:gd name="connsiteX1" fmla="*/ 44159 w 44158"/>
                <a:gd name="connsiteY1" fmla="*/ 42932 h 42932"/>
                <a:gd name="connsiteX2" fmla="*/ 0 w 44158"/>
                <a:gd name="connsiteY2" fmla="*/ 17173 h 42932"/>
                <a:gd name="connsiteX3" fmla="*/ 0 w 44158"/>
                <a:gd name="connsiteY3" fmla="*/ 0 h 42932"/>
                <a:gd name="connsiteX4" fmla="*/ 44159 w 44158"/>
                <a:gd name="connsiteY4" fmla="*/ 25759 h 42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158" h="42932">
                  <a:moveTo>
                    <a:pt x="44159" y="25759"/>
                  </a:moveTo>
                  <a:lnTo>
                    <a:pt x="44159" y="42932"/>
                  </a:lnTo>
                  <a:lnTo>
                    <a:pt x="0" y="17173"/>
                  </a:lnTo>
                  <a:lnTo>
                    <a:pt x="0" y="0"/>
                  </a:lnTo>
                  <a:lnTo>
                    <a:pt x="44159" y="25759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F00A2A8B-35AF-472F-81D1-D92284634222}"/>
                </a:ext>
              </a:extLst>
            </p:cNvPr>
            <p:cNvSpPr/>
            <p:nvPr/>
          </p:nvSpPr>
          <p:spPr>
            <a:xfrm>
              <a:off x="7819421" y="3143193"/>
              <a:ext cx="762966" cy="329964"/>
            </a:xfrm>
            <a:custGeom>
              <a:avLst/>
              <a:gdLst>
                <a:gd name="connsiteX0" fmla="*/ 0 w 762966"/>
                <a:gd name="connsiteY0" fmla="*/ 52745 h 329964"/>
                <a:gd name="connsiteX1" fmla="*/ 287032 w 762966"/>
                <a:gd name="connsiteY1" fmla="*/ 0 h 329964"/>
                <a:gd name="connsiteX2" fmla="*/ 762967 w 762966"/>
                <a:gd name="connsiteY2" fmla="*/ 277220 h 329964"/>
                <a:gd name="connsiteX3" fmla="*/ 475934 w 762966"/>
                <a:gd name="connsiteY3" fmla="*/ 329965 h 329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966" h="329964">
                  <a:moveTo>
                    <a:pt x="0" y="52745"/>
                  </a:moveTo>
                  <a:lnTo>
                    <a:pt x="287032" y="0"/>
                  </a:lnTo>
                  <a:lnTo>
                    <a:pt x="762967" y="277220"/>
                  </a:lnTo>
                  <a:lnTo>
                    <a:pt x="475934" y="329965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EF88573F-372A-46E7-A53C-B1BAA056E77B}"/>
                </a:ext>
              </a:extLst>
            </p:cNvPr>
            <p:cNvSpPr/>
            <p:nvPr/>
          </p:nvSpPr>
          <p:spPr>
            <a:xfrm>
              <a:off x="7544655" y="3195939"/>
              <a:ext cx="750700" cy="538492"/>
            </a:xfrm>
            <a:custGeom>
              <a:avLst/>
              <a:gdLst>
                <a:gd name="connsiteX0" fmla="*/ 0 w 750700"/>
                <a:gd name="connsiteY0" fmla="*/ 261273 h 538492"/>
                <a:gd name="connsiteX1" fmla="*/ 274766 w 750700"/>
                <a:gd name="connsiteY1" fmla="*/ 0 h 538492"/>
                <a:gd name="connsiteX2" fmla="*/ 750700 w 750700"/>
                <a:gd name="connsiteY2" fmla="*/ 277220 h 538492"/>
                <a:gd name="connsiteX3" fmla="*/ 475934 w 750700"/>
                <a:gd name="connsiteY3" fmla="*/ 538493 h 538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0700" h="538492">
                  <a:moveTo>
                    <a:pt x="0" y="261273"/>
                  </a:moveTo>
                  <a:lnTo>
                    <a:pt x="274766" y="0"/>
                  </a:lnTo>
                  <a:lnTo>
                    <a:pt x="750700" y="277220"/>
                  </a:lnTo>
                  <a:lnTo>
                    <a:pt x="475934" y="538493"/>
                  </a:lnTo>
                  <a:close/>
                </a:path>
              </a:pathLst>
            </a:custGeom>
            <a:solidFill>
              <a:schemeClr val="accent2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D56CF501-2122-46CC-918F-7E41E56DF4C3}"/>
                </a:ext>
              </a:extLst>
            </p:cNvPr>
            <p:cNvSpPr/>
            <p:nvPr/>
          </p:nvSpPr>
          <p:spPr>
            <a:xfrm>
              <a:off x="8020589" y="3420413"/>
              <a:ext cx="561798" cy="314018"/>
            </a:xfrm>
            <a:custGeom>
              <a:avLst/>
              <a:gdLst>
                <a:gd name="connsiteX0" fmla="*/ 0 w 561798"/>
                <a:gd name="connsiteY0" fmla="*/ 314019 h 314018"/>
                <a:gd name="connsiteX1" fmla="*/ 274766 w 561798"/>
                <a:gd name="connsiteY1" fmla="*/ 52745 h 314018"/>
                <a:gd name="connsiteX2" fmla="*/ 561799 w 561798"/>
                <a:gd name="connsiteY2" fmla="*/ 0 h 314018"/>
                <a:gd name="connsiteX3" fmla="*/ 0 w 561798"/>
                <a:gd name="connsiteY3" fmla="*/ 314019 h 314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1798" h="314018">
                  <a:moveTo>
                    <a:pt x="0" y="314019"/>
                  </a:moveTo>
                  <a:lnTo>
                    <a:pt x="274766" y="52745"/>
                  </a:lnTo>
                  <a:lnTo>
                    <a:pt x="561799" y="0"/>
                  </a:lnTo>
                  <a:lnTo>
                    <a:pt x="0" y="314019"/>
                  </a:lnTo>
                  <a:close/>
                </a:path>
              </a:pathLst>
            </a:custGeom>
            <a:solidFill>
              <a:srgbClr val="805046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A435B60B-F769-4F74-ABC3-2DA27D12D806}"/>
                </a:ext>
              </a:extLst>
            </p:cNvPr>
            <p:cNvSpPr/>
            <p:nvPr/>
          </p:nvSpPr>
          <p:spPr>
            <a:xfrm>
              <a:off x="8092960" y="3443719"/>
              <a:ext cx="425642" cy="237967"/>
            </a:xfrm>
            <a:custGeom>
              <a:avLst/>
              <a:gdLst>
                <a:gd name="connsiteX0" fmla="*/ 208528 w 425642"/>
                <a:gd name="connsiteY0" fmla="*/ 40479 h 237967"/>
                <a:gd name="connsiteX1" fmla="*/ 0 w 425642"/>
                <a:gd name="connsiteY1" fmla="*/ 237967 h 237967"/>
                <a:gd name="connsiteX2" fmla="*/ 425642 w 425642"/>
                <a:gd name="connsiteY2" fmla="*/ 0 h 237967"/>
                <a:gd name="connsiteX3" fmla="*/ 208528 w 425642"/>
                <a:gd name="connsiteY3" fmla="*/ 40479 h 237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5642" h="237967">
                  <a:moveTo>
                    <a:pt x="208528" y="40479"/>
                  </a:moveTo>
                  <a:lnTo>
                    <a:pt x="0" y="237967"/>
                  </a:lnTo>
                  <a:lnTo>
                    <a:pt x="425642" y="0"/>
                  </a:lnTo>
                  <a:lnTo>
                    <a:pt x="208528" y="40479"/>
                  </a:lnTo>
                  <a:close/>
                </a:path>
              </a:pathLst>
            </a:custGeom>
            <a:solidFill>
              <a:srgbClr val="502A2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590591C3-711E-4BE9-8D5F-749C5F21DA4C}"/>
                </a:ext>
              </a:extLst>
            </p:cNvPr>
            <p:cNvSpPr/>
            <p:nvPr/>
          </p:nvSpPr>
          <p:spPr>
            <a:xfrm>
              <a:off x="8121173" y="3449852"/>
              <a:ext cx="369217" cy="204848"/>
            </a:xfrm>
            <a:custGeom>
              <a:avLst/>
              <a:gdLst>
                <a:gd name="connsiteX0" fmla="*/ 180315 w 369217"/>
                <a:gd name="connsiteY0" fmla="*/ 34346 h 204848"/>
                <a:gd name="connsiteX1" fmla="*/ 0 w 369217"/>
                <a:gd name="connsiteY1" fmla="*/ 204848 h 204848"/>
                <a:gd name="connsiteX2" fmla="*/ 295619 w 369217"/>
                <a:gd name="connsiteY2" fmla="*/ 40479 h 204848"/>
                <a:gd name="connsiteX3" fmla="*/ 369217 w 369217"/>
                <a:gd name="connsiteY3" fmla="*/ 0 h 204848"/>
                <a:gd name="connsiteX4" fmla="*/ 180315 w 369217"/>
                <a:gd name="connsiteY4" fmla="*/ 34346 h 204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9217" h="204848">
                  <a:moveTo>
                    <a:pt x="180315" y="34346"/>
                  </a:moveTo>
                  <a:lnTo>
                    <a:pt x="0" y="204848"/>
                  </a:lnTo>
                  <a:lnTo>
                    <a:pt x="295619" y="40479"/>
                  </a:lnTo>
                  <a:lnTo>
                    <a:pt x="369217" y="0"/>
                  </a:lnTo>
                  <a:lnTo>
                    <a:pt x="180315" y="34346"/>
                  </a:lnTo>
                  <a:close/>
                </a:path>
              </a:pathLst>
            </a:custGeom>
            <a:solidFill>
              <a:srgbClr val="9B6358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4255EF13-759C-4534-A43F-11BE128D79B3}"/>
                </a:ext>
              </a:extLst>
            </p:cNvPr>
            <p:cNvSpPr/>
            <p:nvPr/>
          </p:nvSpPr>
          <p:spPr>
            <a:xfrm>
              <a:off x="8180051" y="3566383"/>
              <a:ext cx="262499" cy="344684"/>
            </a:xfrm>
            <a:custGeom>
              <a:avLst/>
              <a:gdLst>
                <a:gd name="connsiteX0" fmla="*/ 262500 w 262499"/>
                <a:gd name="connsiteY0" fmla="*/ 198715 h 344684"/>
                <a:gd name="connsiteX1" fmla="*/ 262500 w 262499"/>
                <a:gd name="connsiteY1" fmla="*/ 0 h 344684"/>
                <a:gd name="connsiteX2" fmla="*/ 0 w 262499"/>
                <a:gd name="connsiteY2" fmla="*/ 147196 h 344684"/>
                <a:gd name="connsiteX3" fmla="*/ 0 w 262499"/>
                <a:gd name="connsiteY3" fmla="*/ 344685 h 344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2499" h="344684">
                  <a:moveTo>
                    <a:pt x="262500" y="198715"/>
                  </a:moveTo>
                  <a:lnTo>
                    <a:pt x="262500" y="0"/>
                  </a:lnTo>
                  <a:lnTo>
                    <a:pt x="0" y="147196"/>
                  </a:lnTo>
                  <a:lnTo>
                    <a:pt x="0" y="344685"/>
                  </a:lnTo>
                  <a:close/>
                </a:path>
              </a:pathLst>
            </a:custGeom>
            <a:solidFill>
              <a:srgbClr val="1A1A1B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E96EB307-3FDE-4594-A873-3D7629C0F686}"/>
                </a:ext>
              </a:extLst>
            </p:cNvPr>
            <p:cNvSpPr/>
            <p:nvPr/>
          </p:nvSpPr>
          <p:spPr>
            <a:xfrm>
              <a:off x="8121173" y="3718485"/>
              <a:ext cx="67464" cy="234287"/>
            </a:xfrm>
            <a:custGeom>
              <a:avLst/>
              <a:gdLst>
                <a:gd name="connsiteX0" fmla="*/ 0 w 67464"/>
                <a:gd name="connsiteY0" fmla="*/ 234287 h 234287"/>
                <a:gd name="connsiteX1" fmla="*/ 67465 w 67464"/>
                <a:gd name="connsiteY1" fmla="*/ 197488 h 234287"/>
                <a:gd name="connsiteX2" fmla="*/ 67465 w 67464"/>
                <a:gd name="connsiteY2" fmla="*/ 0 h 234287"/>
                <a:gd name="connsiteX3" fmla="*/ 0 w 67464"/>
                <a:gd name="connsiteY3" fmla="*/ 36799 h 234287"/>
                <a:gd name="connsiteX4" fmla="*/ 0 w 67464"/>
                <a:gd name="connsiteY4" fmla="*/ 234287 h 234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464" h="234287">
                  <a:moveTo>
                    <a:pt x="0" y="234287"/>
                  </a:moveTo>
                  <a:lnTo>
                    <a:pt x="67465" y="197488"/>
                  </a:lnTo>
                  <a:lnTo>
                    <a:pt x="67465" y="0"/>
                  </a:lnTo>
                  <a:lnTo>
                    <a:pt x="0" y="36799"/>
                  </a:lnTo>
                  <a:lnTo>
                    <a:pt x="0" y="234287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FD32FD98-7908-447E-B8B6-86936728E464}"/>
                </a:ext>
              </a:extLst>
            </p:cNvPr>
            <p:cNvSpPr/>
            <p:nvPr/>
          </p:nvSpPr>
          <p:spPr>
            <a:xfrm>
              <a:off x="8451138" y="3535717"/>
              <a:ext cx="67464" cy="234287"/>
            </a:xfrm>
            <a:custGeom>
              <a:avLst/>
              <a:gdLst>
                <a:gd name="connsiteX0" fmla="*/ 0 w 67464"/>
                <a:gd name="connsiteY0" fmla="*/ 234287 h 234287"/>
                <a:gd name="connsiteX1" fmla="*/ 67465 w 67464"/>
                <a:gd name="connsiteY1" fmla="*/ 197488 h 234287"/>
                <a:gd name="connsiteX2" fmla="*/ 67465 w 67464"/>
                <a:gd name="connsiteY2" fmla="*/ 0 h 234287"/>
                <a:gd name="connsiteX3" fmla="*/ 0 w 67464"/>
                <a:gd name="connsiteY3" fmla="*/ 36799 h 234287"/>
                <a:gd name="connsiteX4" fmla="*/ 0 w 67464"/>
                <a:gd name="connsiteY4" fmla="*/ 234287 h 234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464" h="234287">
                  <a:moveTo>
                    <a:pt x="0" y="234287"/>
                  </a:moveTo>
                  <a:lnTo>
                    <a:pt x="67465" y="197488"/>
                  </a:lnTo>
                  <a:lnTo>
                    <a:pt x="67465" y="0"/>
                  </a:lnTo>
                  <a:lnTo>
                    <a:pt x="0" y="36799"/>
                  </a:lnTo>
                  <a:lnTo>
                    <a:pt x="0" y="234287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8438654B-6285-4B94-BFC4-715E360AD73F}"/>
                </a:ext>
              </a:extLst>
            </p:cNvPr>
            <p:cNvSpPr/>
            <p:nvPr/>
          </p:nvSpPr>
          <p:spPr>
            <a:xfrm>
              <a:off x="8112586" y="3750378"/>
              <a:ext cx="9813" cy="202394"/>
            </a:xfrm>
            <a:custGeom>
              <a:avLst/>
              <a:gdLst>
                <a:gd name="connsiteX0" fmla="*/ 8587 w 9813"/>
                <a:gd name="connsiteY0" fmla="*/ 202395 h 202394"/>
                <a:gd name="connsiteX1" fmla="*/ 9813 w 9813"/>
                <a:gd name="connsiteY1" fmla="*/ 6133 h 202394"/>
                <a:gd name="connsiteX2" fmla="*/ 0 w 9813"/>
                <a:gd name="connsiteY2" fmla="*/ 0 h 202394"/>
                <a:gd name="connsiteX3" fmla="*/ 0 w 9813"/>
                <a:gd name="connsiteY3" fmla="*/ 122664 h 202394"/>
                <a:gd name="connsiteX4" fmla="*/ 0 w 9813"/>
                <a:gd name="connsiteY4" fmla="*/ 197488 h 202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813" h="202394">
                  <a:moveTo>
                    <a:pt x="8587" y="202395"/>
                  </a:moveTo>
                  <a:lnTo>
                    <a:pt x="9813" y="6133"/>
                  </a:lnTo>
                  <a:lnTo>
                    <a:pt x="0" y="0"/>
                  </a:lnTo>
                  <a:lnTo>
                    <a:pt x="0" y="122664"/>
                  </a:lnTo>
                  <a:lnTo>
                    <a:pt x="0" y="197488"/>
                  </a:lnTo>
                  <a:close/>
                </a:path>
              </a:pathLst>
            </a:custGeom>
            <a:solidFill>
              <a:srgbClr val="424242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D432E50E-E9EC-4CEA-931C-DDD96D0EC5C7}"/>
                </a:ext>
              </a:extLst>
            </p:cNvPr>
            <p:cNvSpPr/>
            <p:nvPr/>
          </p:nvSpPr>
          <p:spPr>
            <a:xfrm>
              <a:off x="8442551" y="3567609"/>
              <a:ext cx="8586" cy="202394"/>
            </a:xfrm>
            <a:custGeom>
              <a:avLst/>
              <a:gdLst>
                <a:gd name="connsiteX0" fmla="*/ 8587 w 8586"/>
                <a:gd name="connsiteY0" fmla="*/ 202395 h 202394"/>
                <a:gd name="connsiteX1" fmla="*/ 8587 w 8586"/>
                <a:gd name="connsiteY1" fmla="*/ 4906 h 202394"/>
                <a:gd name="connsiteX2" fmla="*/ 0 w 8586"/>
                <a:gd name="connsiteY2" fmla="*/ 0 h 202394"/>
                <a:gd name="connsiteX3" fmla="*/ 0 w 8586"/>
                <a:gd name="connsiteY3" fmla="*/ 122664 h 202394"/>
                <a:gd name="connsiteX4" fmla="*/ 0 w 8586"/>
                <a:gd name="connsiteY4" fmla="*/ 196262 h 202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86" h="202394">
                  <a:moveTo>
                    <a:pt x="8587" y="202395"/>
                  </a:moveTo>
                  <a:lnTo>
                    <a:pt x="8587" y="4906"/>
                  </a:lnTo>
                  <a:lnTo>
                    <a:pt x="0" y="0"/>
                  </a:lnTo>
                  <a:lnTo>
                    <a:pt x="0" y="122664"/>
                  </a:lnTo>
                  <a:lnTo>
                    <a:pt x="0" y="196262"/>
                  </a:lnTo>
                  <a:close/>
                </a:path>
              </a:pathLst>
            </a:custGeom>
            <a:solidFill>
              <a:srgbClr val="424242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C1F83A19-9A32-499A-A53E-39166F7AA356}"/>
                </a:ext>
              </a:extLst>
            </p:cNvPr>
            <p:cNvSpPr/>
            <p:nvPr/>
          </p:nvSpPr>
          <p:spPr>
            <a:xfrm>
              <a:off x="8112586" y="3500144"/>
              <a:ext cx="406016" cy="256366"/>
            </a:xfrm>
            <a:custGeom>
              <a:avLst/>
              <a:gdLst>
                <a:gd name="connsiteX0" fmla="*/ 0 w 406016"/>
                <a:gd name="connsiteY0" fmla="*/ 250233 h 256366"/>
                <a:gd name="connsiteX1" fmla="*/ 0 w 406016"/>
                <a:gd name="connsiteY1" fmla="*/ 220794 h 256366"/>
                <a:gd name="connsiteX2" fmla="*/ 397429 w 406016"/>
                <a:gd name="connsiteY2" fmla="*/ 0 h 256366"/>
                <a:gd name="connsiteX3" fmla="*/ 406016 w 406016"/>
                <a:gd name="connsiteY3" fmla="*/ 6133 h 256366"/>
                <a:gd name="connsiteX4" fmla="*/ 406016 w 406016"/>
                <a:gd name="connsiteY4" fmla="*/ 35572 h 256366"/>
                <a:gd name="connsiteX5" fmla="*/ 9813 w 406016"/>
                <a:gd name="connsiteY5" fmla="*/ 256367 h 256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6016" h="256366">
                  <a:moveTo>
                    <a:pt x="0" y="250233"/>
                  </a:moveTo>
                  <a:lnTo>
                    <a:pt x="0" y="220794"/>
                  </a:lnTo>
                  <a:lnTo>
                    <a:pt x="397429" y="0"/>
                  </a:lnTo>
                  <a:lnTo>
                    <a:pt x="406016" y="6133"/>
                  </a:lnTo>
                  <a:lnTo>
                    <a:pt x="406016" y="35572"/>
                  </a:lnTo>
                  <a:lnTo>
                    <a:pt x="9813" y="256367"/>
                  </a:lnTo>
                  <a:close/>
                </a:path>
              </a:pathLst>
            </a:custGeom>
            <a:solidFill>
              <a:srgbClr val="424242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F8332D6E-98CD-422B-BD46-CCF22ADC3256}"/>
                </a:ext>
              </a:extLst>
            </p:cNvPr>
            <p:cNvSpPr/>
            <p:nvPr/>
          </p:nvSpPr>
          <p:spPr>
            <a:xfrm>
              <a:off x="8122400" y="3506278"/>
              <a:ext cx="396202" cy="250233"/>
            </a:xfrm>
            <a:custGeom>
              <a:avLst/>
              <a:gdLst>
                <a:gd name="connsiteX0" fmla="*/ 0 w 396202"/>
                <a:gd name="connsiteY0" fmla="*/ 250233 h 250233"/>
                <a:gd name="connsiteX1" fmla="*/ 0 w 396202"/>
                <a:gd name="connsiteY1" fmla="*/ 220794 h 250233"/>
                <a:gd name="connsiteX2" fmla="*/ 396203 w 396202"/>
                <a:gd name="connsiteY2" fmla="*/ 0 h 250233"/>
                <a:gd name="connsiteX3" fmla="*/ 396203 w 396202"/>
                <a:gd name="connsiteY3" fmla="*/ 29439 h 250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6202" h="250233">
                  <a:moveTo>
                    <a:pt x="0" y="250233"/>
                  </a:moveTo>
                  <a:lnTo>
                    <a:pt x="0" y="220794"/>
                  </a:lnTo>
                  <a:lnTo>
                    <a:pt x="396203" y="0"/>
                  </a:lnTo>
                  <a:lnTo>
                    <a:pt x="396203" y="29439"/>
                  </a:lnTo>
                  <a:close/>
                </a:path>
              </a:pathLst>
            </a:custGeom>
            <a:solidFill>
              <a:srgbClr val="7D7C7D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59" name="Graphic 2">
              <a:extLst>
                <a:ext uri="{FF2B5EF4-FFF2-40B4-BE49-F238E27FC236}">
                  <a16:creationId xmlns:a16="http://schemas.microsoft.com/office/drawing/2014/main" id="{2CC0FBF7-6E5D-4208-AE1C-10C076CB1FDE}"/>
                </a:ext>
              </a:extLst>
            </p:cNvPr>
            <p:cNvGrpSpPr/>
            <p:nvPr/>
          </p:nvGrpSpPr>
          <p:grpSpPr>
            <a:xfrm>
              <a:off x="8513696" y="3138287"/>
              <a:ext cx="29439" cy="69918"/>
              <a:chOff x="8513696" y="3138287"/>
              <a:chExt cx="29439" cy="69918"/>
            </a:xfrm>
            <a:solidFill>
              <a:schemeClr val="accent1"/>
            </a:solidFill>
          </p:grpSpPr>
          <p:sp>
            <p:nvSpPr>
              <p:cNvPr id="317" name="Freeform: Shape 316">
                <a:extLst>
                  <a:ext uri="{FF2B5EF4-FFF2-40B4-BE49-F238E27FC236}">
                    <a16:creationId xmlns:a16="http://schemas.microsoft.com/office/drawing/2014/main" id="{B0EED56A-204A-4AF2-83CF-2FAFC20CE0CD}"/>
                  </a:ext>
                </a:extLst>
              </p:cNvPr>
              <p:cNvSpPr/>
              <p:nvPr/>
            </p:nvSpPr>
            <p:spPr>
              <a:xfrm>
                <a:off x="8513696" y="3138287"/>
                <a:ext cx="29439" cy="69918"/>
              </a:xfrm>
              <a:custGeom>
                <a:avLst/>
                <a:gdLst>
                  <a:gd name="connsiteX0" fmla="*/ 29439 w 29439"/>
                  <a:gd name="connsiteY0" fmla="*/ 17173 h 69918"/>
                  <a:gd name="connsiteX1" fmla="*/ 29439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7173"/>
                    </a:moveTo>
                    <a:lnTo>
                      <a:pt x="29439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18" name="Freeform: Shape 317">
                <a:extLst>
                  <a:ext uri="{FF2B5EF4-FFF2-40B4-BE49-F238E27FC236}">
                    <a16:creationId xmlns:a16="http://schemas.microsoft.com/office/drawing/2014/main" id="{A9417B20-5CDA-4D27-B625-B18B88D5BCA4}"/>
                  </a:ext>
                </a:extLst>
              </p:cNvPr>
              <p:cNvSpPr/>
              <p:nvPr/>
            </p:nvSpPr>
            <p:spPr>
              <a:xfrm>
                <a:off x="8516149" y="3143193"/>
                <a:ext cx="24532" cy="61331"/>
              </a:xfrm>
              <a:custGeom>
                <a:avLst/>
                <a:gdLst>
                  <a:gd name="connsiteX0" fmla="*/ 24533 w 24532"/>
                  <a:gd name="connsiteY0" fmla="*/ 13493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3493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19" name="Freeform: Shape 318">
                <a:extLst>
                  <a:ext uri="{FF2B5EF4-FFF2-40B4-BE49-F238E27FC236}">
                    <a16:creationId xmlns:a16="http://schemas.microsoft.com/office/drawing/2014/main" id="{B2FAED79-CDB0-45FE-9CB9-DCF743A67930}"/>
                  </a:ext>
                </a:extLst>
              </p:cNvPr>
              <p:cNvSpPr/>
              <p:nvPr/>
            </p:nvSpPr>
            <p:spPr>
              <a:xfrm>
                <a:off x="8522282" y="3146873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9813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9813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20" name="Freeform: Shape 319">
                <a:extLst>
                  <a:ext uri="{FF2B5EF4-FFF2-40B4-BE49-F238E27FC236}">
                    <a16:creationId xmlns:a16="http://schemas.microsoft.com/office/drawing/2014/main" id="{C8D0CA8A-80DE-4725-ABEB-39D118C14B73}"/>
                  </a:ext>
                </a:extLst>
              </p:cNvPr>
              <p:cNvSpPr/>
              <p:nvPr/>
            </p:nvSpPr>
            <p:spPr>
              <a:xfrm>
                <a:off x="8516149" y="3186126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60" name="Graphic 2">
              <a:extLst>
                <a:ext uri="{FF2B5EF4-FFF2-40B4-BE49-F238E27FC236}">
                  <a16:creationId xmlns:a16="http://schemas.microsoft.com/office/drawing/2014/main" id="{EEC0DC19-69AA-4987-9F22-743528C34E71}"/>
                </a:ext>
              </a:extLst>
            </p:cNvPr>
            <p:cNvGrpSpPr/>
            <p:nvPr/>
          </p:nvGrpSpPr>
          <p:grpSpPr>
            <a:xfrm>
              <a:off x="8235250" y="2975145"/>
              <a:ext cx="29439" cy="71144"/>
              <a:chOff x="8235250" y="2975145"/>
              <a:chExt cx="29439" cy="71144"/>
            </a:xfrm>
            <a:solidFill>
              <a:schemeClr val="accent1"/>
            </a:solidFill>
          </p:grpSpPr>
          <p:sp>
            <p:nvSpPr>
              <p:cNvPr id="313" name="Freeform: Shape 312">
                <a:extLst>
                  <a:ext uri="{FF2B5EF4-FFF2-40B4-BE49-F238E27FC236}">
                    <a16:creationId xmlns:a16="http://schemas.microsoft.com/office/drawing/2014/main" id="{887D4C6E-52BB-4AB0-BC7F-072C0AB017C4}"/>
                  </a:ext>
                </a:extLst>
              </p:cNvPr>
              <p:cNvSpPr/>
              <p:nvPr/>
            </p:nvSpPr>
            <p:spPr>
              <a:xfrm>
                <a:off x="8235250" y="2975145"/>
                <a:ext cx="29439" cy="71144"/>
              </a:xfrm>
              <a:custGeom>
                <a:avLst/>
                <a:gdLst>
                  <a:gd name="connsiteX0" fmla="*/ 29439 w 29439"/>
                  <a:gd name="connsiteY0" fmla="*/ 17173 h 71144"/>
                  <a:gd name="connsiteX1" fmla="*/ 29439 w 29439"/>
                  <a:gd name="connsiteY1" fmla="*/ 71145 h 71144"/>
                  <a:gd name="connsiteX2" fmla="*/ 0 w 29439"/>
                  <a:gd name="connsiteY2" fmla="*/ 53972 h 71144"/>
                  <a:gd name="connsiteX3" fmla="*/ 0 w 29439"/>
                  <a:gd name="connsiteY3" fmla="*/ 0 h 71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71144">
                    <a:moveTo>
                      <a:pt x="29439" y="17173"/>
                    </a:moveTo>
                    <a:lnTo>
                      <a:pt x="29439" y="71145"/>
                    </a:lnTo>
                    <a:lnTo>
                      <a:pt x="0" y="5397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14" name="Freeform: Shape 313">
                <a:extLst>
                  <a:ext uri="{FF2B5EF4-FFF2-40B4-BE49-F238E27FC236}">
                    <a16:creationId xmlns:a16="http://schemas.microsoft.com/office/drawing/2014/main" id="{B8D7ED78-3576-4688-AC02-A9D23FE0B326}"/>
                  </a:ext>
                </a:extLst>
              </p:cNvPr>
              <p:cNvSpPr/>
              <p:nvPr/>
            </p:nvSpPr>
            <p:spPr>
              <a:xfrm>
                <a:off x="8237703" y="2980051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15" name="Freeform: Shape 314">
                <a:extLst>
                  <a:ext uri="{FF2B5EF4-FFF2-40B4-BE49-F238E27FC236}">
                    <a16:creationId xmlns:a16="http://schemas.microsoft.com/office/drawing/2014/main" id="{71C8BAA1-A22B-4621-8411-4ADBACE1CD59}"/>
                  </a:ext>
                </a:extLst>
              </p:cNvPr>
              <p:cNvSpPr/>
              <p:nvPr/>
            </p:nvSpPr>
            <p:spPr>
              <a:xfrm>
                <a:off x="8243836" y="2983731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16" name="Freeform: Shape 315">
                <a:extLst>
                  <a:ext uri="{FF2B5EF4-FFF2-40B4-BE49-F238E27FC236}">
                    <a16:creationId xmlns:a16="http://schemas.microsoft.com/office/drawing/2014/main" id="{95F7FD0D-62DE-4BA5-9A6A-8A114FAC7978}"/>
                  </a:ext>
                </a:extLst>
              </p:cNvPr>
              <p:cNvSpPr/>
              <p:nvPr/>
            </p:nvSpPr>
            <p:spPr>
              <a:xfrm>
                <a:off x="8237703" y="3022983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61" name="Graphic 2">
              <a:extLst>
                <a:ext uri="{FF2B5EF4-FFF2-40B4-BE49-F238E27FC236}">
                  <a16:creationId xmlns:a16="http://schemas.microsoft.com/office/drawing/2014/main" id="{AC620231-4C7B-4B5F-A827-585857E08CBC}"/>
                </a:ext>
              </a:extLst>
            </p:cNvPr>
            <p:cNvGrpSpPr/>
            <p:nvPr/>
          </p:nvGrpSpPr>
          <p:grpSpPr>
            <a:xfrm>
              <a:off x="8354234" y="3045063"/>
              <a:ext cx="29439" cy="71144"/>
              <a:chOff x="8354234" y="3045063"/>
              <a:chExt cx="29439" cy="71144"/>
            </a:xfrm>
            <a:solidFill>
              <a:schemeClr val="accent1"/>
            </a:solidFill>
          </p:grpSpPr>
          <p:sp>
            <p:nvSpPr>
              <p:cNvPr id="309" name="Freeform: Shape 308">
                <a:extLst>
                  <a:ext uri="{FF2B5EF4-FFF2-40B4-BE49-F238E27FC236}">
                    <a16:creationId xmlns:a16="http://schemas.microsoft.com/office/drawing/2014/main" id="{82D58D35-03CA-45F7-81B5-5ED6304DE77A}"/>
                  </a:ext>
                </a:extLst>
              </p:cNvPr>
              <p:cNvSpPr/>
              <p:nvPr/>
            </p:nvSpPr>
            <p:spPr>
              <a:xfrm>
                <a:off x="8354234" y="3045063"/>
                <a:ext cx="29439" cy="71144"/>
              </a:xfrm>
              <a:custGeom>
                <a:avLst/>
                <a:gdLst>
                  <a:gd name="connsiteX0" fmla="*/ 29439 w 29439"/>
                  <a:gd name="connsiteY0" fmla="*/ 17173 h 71144"/>
                  <a:gd name="connsiteX1" fmla="*/ 29439 w 29439"/>
                  <a:gd name="connsiteY1" fmla="*/ 71145 h 71144"/>
                  <a:gd name="connsiteX2" fmla="*/ 0 w 29439"/>
                  <a:gd name="connsiteY2" fmla="*/ 53972 h 71144"/>
                  <a:gd name="connsiteX3" fmla="*/ 0 w 29439"/>
                  <a:gd name="connsiteY3" fmla="*/ 0 h 71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71144">
                    <a:moveTo>
                      <a:pt x="29439" y="17173"/>
                    </a:moveTo>
                    <a:lnTo>
                      <a:pt x="29439" y="71145"/>
                    </a:lnTo>
                    <a:lnTo>
                      <a:pt x="0" y="5397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10" name="Freeform: Shape 309">
                <a:extLst>
                  <a:ext uri="{FF2B5EF4-FFF2-40B4-BE49-F238E27FC236}">
                    <a16:creationId xmlns:a16="http://schemas.microsoft.com/office/drawing/2014/main" id="{6F7ECACF-EEEB-480B-9F94-F0D17536A025}"/>
                  </a:ext>
                </a:extLst>
              </p:cNvPr>
              <p:cNvSpPr/>
              <p:nvPr/>
            </p:nvSpPr>
            <p:spPr>
              <a:xfrm>
                <a:off x="8356687" y="3049969"/>
                <a:ext cx="24532" cy="61331"/>
              </a:xfrm>
              <a:custGeom>
                <a:avLst/>
                <a:gdLst>
                  <a:gd name="connsiteX0" fmla="*/ 24533 w 24532"/>
                  <a:gd name="connsiteY0" fmla="*/ 13493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3493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11" name="Freeform: Shape 310">
                <a:extLst>
                  <a:ext uri="{FF2B5EF4-FFF2-40B4-BE49-F238E27FC236}">
                    <a16:creationId xmlns:a16="http://schemas.microsoft.com/office/drawing/2014/main" id="{A063D24A-647D-412C-8480-5CB0A9D8E8AB}"/>
                  </a:ext>
                </a:extLst>
              </p:cNvPr>
              <p:cNvSpPr/>
              <p:nvPr/>
            </p:nvSpPr>
            <p:spPr>
              <a:xfrm>
                <a:off x="8362820" y="3053649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9813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9813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12" name="Freeform: Shape 311">
                <a:extLst>
                  <a:ext uri="{FF2B5EF4-FFF2-40B4-BE49-F238E27FC236}">
                    <a16:creationId xmlns:a16="http://schemas.microsoft.com/office/drawing/2014/main" id="{FC9FFD57-5EAF-40E2-B75A-B5C7A8EE3A9F}"/>
                  </a:ext>
                </a:extLst>
              </p:cNvPr>
              <p:cNvSpPr/>
              <p:nvPr/>
            </p:nvSpPr>
            <p:spPr>
              <a:xfrm>
                <a:off x="8356687" y="3092901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62" name="Graphic 2">
              <a:extLst>
                <a:ext uri="{FF2B5EF4-FFF2-40B4-BE49-F238E27FC236}">
                  <a16:creationId xmlns:a16="http://schemas.microsoft.com/office/drawing/2014/main" id="{6F3AD27A-CE65-4631-A12B-FB3179D3E803}"/>
                </a:ext>
              </a:extLst>
            </p:cNvPr>
            <p:cNvGrpSpPr/>
            <p:nvPr/>
          </p:nvGrpSpPr>
          <p:grpSpPr>
            <a:xfrm>
              <a:off x="8400845" y="3072049"/>
              <a:ext cx="29439" cy="71144"/>
              <a:chOff x="8400845" y="3072049"/>
              <a:chExt cx="29439" cy="71144"/>
            </a:xfrm>
            <a:solidFill>
              <a:schemeClr val="accent1"/>
            </a:solidFill>
          </p:grpSpPr>
          <p:sp>
            <p:nvSpPr>
              <p:cNvPr id="305" name="Freeform: Shape 304">
                <a:extLst>
                  <a:ext uri="{FF2B5EF4-FFF2-40B4-BE49-F238E27FC236}">
                    <a16:creationId xmlns:a16="http://schemas.microsoft.com/office/drawing/2014/main" id="{C7308468-76A8-458C-8C8C-42502C8FECE0}"/>
                  </a:ext>
                </a:extLst>
              </p:cNvPr>
              <p:cNvSpPr/>
              <p:nvPr/>
            </p:nvSpPr>
            <p:spPr>
              <a:xfrm>
                <a:off x="8400845" y="3072049"/>
                <a:ext cx="29439" cy="71144"/>
              </a:xfrm>
              <a:custGeom>
                <a:avLst/>
                <a:gdLst>
                  <a:gd name="connsiteX0" fmla="*/ 29439 w 29439"/>
                  <a:gd name="connsiteY0" fmla="*/ 17173 h 71144"/>
                  <a:gd name="connsiteX1" fmla="*/ 29439 w 29439"/>
                  <a:gd name="connsiteY1" fmla="*/ 71145 h 71144"/>
                  <a:gd name="connsiteX2" fmla="*/ 0 w 29439"/>
                  <a:gd name="connsiteY2" fmla="*/ 53972 h 71144"/>
                  <a:gd name="connsiteX3" fmla="*/ 0 w 29439"/>
                  <a:gd name="connsiteY3" fmla="*/ 0 h 71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71144">
                    <a:moveTo>
                      <a:pt x="29439" y="17173"/>
                    </a:moveTo>
                    <a:lnTo>
                      <a:pt x="29439" y="71145"/>
                    </a:lnTo>
                    <a:lnTo>
                      <a:pt x="0" y="5397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06" name="Freeform: Shape 305">
                <a:extLst>
                  <a:ext uri="{FF2B5EF4-FFF2-40B4-BE49-F238E27FC236}">
                    <a16:creationId xmlns:a16="http://schemas.microsoft.com/office/drawing/2014/main" id="{FF1A08AA-C6E7-43DA-8B06-F89F6F174249}"/>
                  </a:ext>
                </a:extLst>
              </p:cNvPr>
              <p:cNvSpPr/>
              <p:nvPr/>
            </p:nvSpPr>
            <p:spPr>
              <a:xfrm>
                <a:off x="8403299" y="3076955"/>
                <a:ext cx="24532" cy="61331"/>
              </a:xfrm>
              <a:custGeom>
                <a:avLst/>
                <a:gdLst>
                  <a:gd name="connsiteX0" fmla="*/ 24533 w 24532"/>
                  <a:gd name="connsiteY0" fmla="*/ 13493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3493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07" name="Freeform: Shape 306">
                <a:extLst>
                  <a:ext uri="{FF2B5EF4-FFF2-40B4-BE49-F238E27FC236}">
                    <a16:creationId xmlns:a16="http://schemas.microsoft.com/office/drawing/2014/main" id="{5955A2AA-6722-4817-AEBC-0C3099B4EB62}"/>
                  </a:ext>
                </a:extLst>
              </p:cNvPr>
              <p:cNvSpPr/>
              <p:nvPr/>
            </p:nvSpPr>
            <p:spPr>
              <a:xfrm>
                <a:off x="8409432" y="3080635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9813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9813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08" name="Freeform: Shape 307">
                <a:extLst>
                  <a:ext uri="{FF2B5EF4-FFF2-40B4-BE49-F238E27FC236}">
                    <a16:creationId xmlns:a16="http://schemas.microsoft.com/office/drawing/2014/main" id="{FB45FB17-3DB2-40F9-97A3-E10545BC8C75}"/>
                  </a:ext>
                </a:extLst>
              </p:cNvPr>
              <p:cNvSpPr/>
              <p:nvPr/>
            </p:nvSpPr>
            <p:spPr>
              <a:xfrm>
                <a:off x="8403299" y="3119887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63" name="Graphic 2">
              <a:extLst>
                <a:ext uri="{FF2B5EF4-FFF2-40B4-BE49-F238E27FC236}">
                  <a16:creationId xmlns:a16="http://schemas.microsoft.com/office/drawing/2014/main" id="{A7E25FE6-7A60-4960-AEF5-22A6A6FA0E81}"/>
                </a:ext>
              </a:extLst>
            </p:cNvPr>
            <p:cNvGrpSpPr/>
            <p:nvPr/>
          </p:nvGrpSpPr>
          <p:grpSpPr>
            <a:xfrm>
              <a:off x="8121173" y="2910133"/>
              <a:ext cx="29439" cy="69918"/>
              <a:chOff x="8121173" y="2910133"/>
              <a:chExt cx="29439" cy="69918"/>
            </a:xfrm>
            <a:solidFill>
              <a:schemeClr val="accent1"/>
            </a:solidFill>
          </p:grpSpPr>
          <p:sp>
            <p:nvSpPr>
              <p:cNvPr id="301" name="Freeform: Shape 300">
                <a:extLst>
                  <a:ext uri="{FF2B5EF4-FFF2-40B4-BE49-F238E27FC236}">
                    <a16:creationId xmlns:a16="http://schemas.microsoft.com/office/drawing/2014/main" id="{F1724151-5980-49CB-B38C-8F004AAE53B3}"/>
                  </a:ext>
                </a:extLst>
              </p:cNvPr>
              <p:cNvSpPr/>
              <p:nvPr/>
            </p:nvSpPr>
            <p:spPr>
              <a:xfrm>
                <a:off x="8121173" y="2910133"/>
                <a:ext cx="29439" cy="69918"/>
              </a:xfrm>
              <a:custGeom>
                <a:avLst/>
                <a:gdLst>
                  <a:gd name="connsiteX0" fmla="*/ 29439 w 29439"/>
                  <a:gd name="connsiteY0" fmla="*/ 17173 h 69918"/>
                  <a:gd name="connsiteX1" fmla="*/ 29439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7173"/>
                    </a:moveTo>
                    <a:lnTo>
                      <a:pt x="29439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02" name="Freeform: Shape 301">
                <a:extLst>
                  <a:ext uri="{FF2B5EF4-FFF2-40B4-BE49-F238E27FC236}">
                    <a16:creationId xmlns:a16="http://schemas.microsoft.com/office/drawing/2014/main" id="{59D37CAD-75A7-4C29-84C0-DF4A3A832807}"/>
                  </a:ext>
                </a:extLst>
              </p:cNvPr>
              <p:cNvSpPr/>
              <p:nvPr/>
            </p:nvSpPr>
            <p:spPr>
              <a:xfrm>
                <a:off x="8123626" y="2913813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03" name="Freeform: Shape 302">
                <a:extLst>
                  <a:ext uri="{FF2B5EF4-FFF2-40B4-BE49-F238E27FC236}">
                    <a16:creationId xmlns:a16="http://schemas.microsoft.com/office/drawing/2014/main" id="{2F63239F-ECE3-46F5-848F-3DE2F9230AC7}"/>
                  </a:ext>
                </a:extLst>
              </p:cNvPr>
              <p:cNvSpPr/>
              <p:nvPr/>
            </p:nvSpPr>
            <p:spPr>
              <a:xfrm>
                <a:off x="8130986" y="2917493"/>
                <a:ext cx="17172" cy="50292"/>
              </a:xfrm>
              <a:custGeom>
                <a:avLst/>
                <a:gdLst>
                  <a:gd name="connsiteX0" fmla="*/ 0 w 17172"/>
                  <a:gd name="connsiteY0" fmla="*/ 0 h 50292"/>
                  <a:gd name="connsiteX1" fmla="*/ 0 w 17172"/>
                  <a:gd name="connsiteY1" fmla="*/ 39252 h 50292"/>
                  <a:gd name="connsiteX2" fmla="*/ 17173 w 17172"/>
                  <a:gd name="connsiteY2" fmla="*/ 50292 h 50292"/>
                  <a:gd name="connsiteX3" fmla="*/ 17173 w 17172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172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7173" y="50292"/>
                    </a:lnTo>
                    <a:lnTo>
                      <a:pt x="17173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04" name="Freeform: Shape 303">
                <a:extLst>
                  <a:ext uri="{FF2B5EF4-FFF2-40B4-BE49-F238E27FC236}">
                    <a16:creationId xmlns:a16="http://schemas.microsoft.com/office/drawing/2014/main" id="{9AA57D4B-68B4-4B3A-8DF3-FEE55C3C8C9A}"/>
                  </a:ext>
                </a:extLst>
              </p:cNvPr>
              <p:cNvSpPr/>
              <p:nvPr/>
            </p:nvSpPr>
            <p:spPr>
              <a:xfrm>
                <a:off x="8123626" y="2956745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7360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7360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64" name="Graphic 2">
              <a:extLst>
                <a:ext uri="{FF2B5EF4-FFF2-40B4-BE49-F238E27FC236}">
                  <a16:creationId xmlns:a16="http://schemas.microsoft.com/office/drawing/2014/main" id="{E1AE84C1-BA72-4560-BEDE-F21703E99617}"/>
                </a:ext>
              </a:extLst>
            </p:cNvPr>
            <p:cNvGrpSpPr/>
            <p:nvPr/>
          </p:nvGrpSpPr>
          <p:grpSpPr>
            <a:xfrm>
              <a:off x="8475670" y="3116208"/>
              <a:ext cx="29439" cy="69918"/>
              <a:chOff x="8475670" y="3116208"/>
              <a:chExt cx="29439" cy="69918"/>
            </a:xfrm>
            <a:solidFill>
              <a:schemeClr val="accent1"/>
            </a:solidFill>
          </p:grpSpPr>
          <p:sp>
            <p:nvSpPr>
              <p:cNvPr id="297" name="Freeform: Shape 296">
                <a:extLst>
                  <a:ext uri="{FF2B5EF4-FFF2-40B4-BE49-F238E27FC236}">
                    <a16:creationId xmlns:a16="http://schemas.microsoft.com/office/drawing/2014/main" id="{C488C68C-F988-4B96-BA71-FC8FAE71B2C3}"/>
                  </a:ext>
                </a:extLst>
              </p:cNvPr>
              <p:cNvSpPr/>
              <p:nvPr/>
            </p:nvSpPr>
            <p:spPr>
              <a:xfrm>
                <a:off x="8475670" y="3116208"/>
                <a:ext cx="29439" cy="69918"/>
              </a:xfrm>
              <a:custGeom>
                <a:avLst/>
                <a:gdLst>
                  <a:gd name="connsiteX0" fmla="*/ 29439 w 29439"/>
                  <a:gd name="connsiteY0" fmla="*/ 17173 h 69918"/>
                  <a:gd name="connsiteX1" fmla="*/ 29439 w 29439"/>
                  <a:gd name="connsiteY1" fmla="*/ 69918 h 69918"/>
                  <a:gd name="connsiteX2" fmla="*/ 0 w 29439"/>
                  <a:gd name="connsiteY2" fmla="*/ 53972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7173"/>
                    </a:moveTo>
                    <a:lnTo>
                      <a:pt x="29439" y="69918"/>
                    </a:lnTo>
                    <a:lnTo>
                      <a:pt x="0" y="5397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98" name="Freeform: Shape 297">
                <a:extLst>
                  <a:ext uri="{FF2B5EF4-FFF2-40B4-BE49-F238E27FC236}">
                    <a16:creationId xmlns:a16="http://schemas.microsoft.com/office/drawing/2014/main" id="{F22707DE-BB7C-4191-B01D-96A446A3F404}"/>
                  </a:ext>
                </a:extLst>
              </p:cNvPr>
              <p:cNvSpPr/>
              <p:nvPr/>
            </p:nvSpPr>
            <p:spPr>
              <a:xfrm>
                <a:off x="8478124" y="3121114"/>
                <a:ext cx="24532" cy="61331"/>
              </a:xfrm>
              <a:custGeom>
                <a:avLst/>
                <a:gdLst>
                  <a:gd name="connsiteX0" fmla="*/ 24533 w 24532"/>
                  <a:gd name="connsiteY0" fmla="*/ 13493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3493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99" name="Freeform: Shape 298">
                <a:extLst>
                  <a:ext uri="{FF2B5EF4-FFF2-40B4-BE49-F238E27FC236}">
                    <a16:creationId xmlns:a16="http://schemas.microsoft.com/office/drawing/2014/main" id="{AB7A8D40-4AB3-4FD1-B97F-E30FE7B2FE6F}"/>
                  </a:ext>
                </a:extLst>
              </p:cNvPr>
              <p:cNvSpPr/>
              <p:nvPr/>
            </p:nvSpPr>
            <p:spPr>
              <a:xfrm>
                <a:off x="8485483" y="3124794"/>
                <a:ext cx="17173" cy="50292"/>
              </a:xfrm>
              <a:custGeom>
                <a:avLst/>
                <a:gdLst>
                  <a:gd name="connsiteX0" fmla="*/ 0 w 17173"/>
                  <a:gd name="connsiteY0" fmla="*/ 0 h 50292"/>
                  <a:gd name="connsiteX1" fmla="*/ 0 w 17173"/>
                  <a:gd name="connsiteY1" fmla="*/ 39252 h 50292"/>
                  <a:gd name="connsiteX2" fmla="*/ 17173 w 17173"/>
                  <a:gd name="connsiteY2" fmla="*/ 50292 h 50292"/>
                  <a:gd name="connsiteX3" fmla="*/ 17173 w 17173"/>
                  <a:gd name="connsiteY3" fmla="*/ 9813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173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7173" y="50292"/>
                    </a:lnTo>
                    <a:lnTo>
                      <a:pt x="17173" y="9813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00" name="Freeform: Shape 299">
                <a:extLst>
                  <a:ext uri="{FF2B5EF4-FFF2-40B4-BE49-F238E27FC236}">
                    <a16:creationId xmlns:a16="http://schemas.microsoft.com/office/drawing/2014/main" id="{D083C6EC-44F5-4A03-A1DF-5673E524C9A4}"/>
                  </a:ext>
                </a:extLst>
              </p:cNvPr>
              <p:cNvSpPr/>
              <p:nvPr/>
            </p:nvSpPr>
            <p:spPr>
              <a:xfrm>
                <a:off x="8478124" y="3164046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7360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7360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65" name="Graphic 2">
              <a:extLst>
                <a:ext uri="{FF2B5EF4-FFF2-40B4-BE49-F238E27FC236}">
                  <a16:creationId xmlns:a16="http://schemas.microsoft.com/office/drawing/2014/main" id="{7DF3A174-6A4F-4DF7-897D-935CA4948AF8}"/>
                </a:ext>
              </a:extLst>
            </p:cNvPr>
            <p:cNvGrpSpPr/>
            <p:nvPr/>
          </p:nvGrpSpPr>
          <p:grpSpPr>
            <a:xfrm>
              <a:off x="8197224" y="2954292"/>
              <a:ext cx="29439" cy="69918"/>
              <a:chOff x="8197224" y="2954292"/>
              <a:chExt cx="29439" cy="69918"/>
            </a:xfrm>
            <a:solidFill>
              <a:schemeClr val="accent1"/>
            </a:solidFill>
          </p:grpSpPr>
          <p:sp>
            <p:nvSpPr>
              <p:cNvPr id="293" name="Freeform: Shape 292">
                <a:extLst>
                  <a:ext uri="{FF2B5EF4-FFF2-40B4-BE49-F238E27FC236}">
                    <a16:creationId xmlns:a16="http://schemas.microsoft.com/office/drawing/2014/main" id="{C2631349-92BC-40AA-B5F4-E82ABFA6C65D}"/>
                  </a:ext>
                </a:extLst>
              </p:cNvPr>
              <p:cNvSpPr/>
              <p:nvPr/>
            </p:nvSpPr>
            <p:spPr>
              <a:xfrm>
                <a:off x="8197224" y="2954292"/>
                <a:ext cx="29439" cy="69918"/>
              </a:xfrm>
              <a:custGeom>
                <a:avLst/>
                <a:gdLst>
                  <a:gd name="connsiteX0" fmla="*/ 29440 w 29439"/>
                  <a:gd name="connsiteY0" fmla="*/ 15946 h 69918"/>
                  <a:gd name="connsiteX1" fmla="*/ 29440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40" y="15946"/>
                    </a:moveTo>
                    <a:lnTo>
                      <a:pt x="29440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94" name="Freeform: Shape 293">
                <a:extLst>
                  <a:ext uri="{FF2B5EF4-FFF2-40B4-BE49-F238E27FC236}">
                    <a16:creationId xmlns:a16="http://schemas.microsoft.com/office/drawing/2014/main" id="{ADE03E45-4602-40BE-B163-15B6BDB5AD7E}"/>
                  </a:ext>
                </a:extLst>
              </p:cNvPr>
              <p:cNvSpPr/>
              <p:nvPr/>
            </p:nvSpPr>
            <p:spPr>
              <a:xfrm>
                <a:off x="8199677" y="2957972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95" name="Freeform: Shape 294">
                <a:extLst>
                  <a:ext uri="{FF2B5EF4-FFF2-40B4-BE49-F238E27FC236}">
                    <a16:creationId xmlns:a16="http://schemas.microsoft.com/office/drawing/2014/main" id="{898BC8D8-CA71-45A1-BEDA-BA49B378AC3C}"/>
                  </a:ext>
                </a:extLst>
              </p:cNvPr>
              <p:cNvSpPr/>
              <p:nvPr/>
            </p:nvSpPr>
            <p:spPr>
              <a:xfrm>
                <a:off x="8205811" y="2961652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96" name="Freeform: Shape 295">
                <a:extLst>
                  <a:ext uri="{FF2B5EF4-FFF2-40B4-BE49-F238E27FC236}">
                    <a16:creationId xmlns:a16="http://schemas.microsoft.com/office/drawing/2014/main" id="{92718ECE-736E-4B0B-A193-D41ECC3EAC14}"/>
                  </a:ext>
                </a:extLst>
              </p:cNvPr>
              <p:cNvSpPr/>
              <p:nvPr/>
            </p:nvSpPr>
            <p:spPr>
              <a:xfrm>
                <a:off x="8199677" y="3000904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66" name="Graphic 2">
              <a:extLst>
                <a:ext uri="{FF2B5EF4-FFF2-40B4-BE49-F238E27FC236}">
                  <a16:creationId xmlns:a16="http://schemas.microsoft.com/office/drawing/2014/main" id="{1EE8F170-7707-41D2-90F7-8DF049563518}"/>
                </a:ext>
              </a:extLst>
            </p:cNvPr>
            <p:cNvGrpSpPr/>
            <p:nvPr/>
          </p:nvGrpSpPr>
          <p:grpSpPr>
            <a:xfrm>
              <a:off x="8316208" y="3022983"/>
              <a:ext cx="29439" cy="71144"/>
              <a:chOff x="8316208" y="3022983"/>
              <a:chExt cx="29439" cy="71144"/>
            </a:xfrm>
            <a:solidFill>
              <a:schemeClr val="accent1"/>
            </a:solidFill>
          </p:grpSpPr>
          <p:sp>
            <p:nvSpPr>
              <p:cNvPr id="289" name="Freeform: Shape 288">
                <a:extLst>
                  <a:ext uri="{FF2B5EF4-FFF2-40B4-BE49-F238E27FC236}">
                    <a16:creationId xmlns:a16="http://schemas.microsoft.com/office/drawing/2014/main" id="{3ED2347E-24CB-44CD-831F-A0CBABDE5239}"/>
                  </a:ext>
                </a:extLst>
              </p:cNvPr>
              <p:cNvSpPr/>
              <p:nvPr/>
            </p:nvSpPr>
            <p:spPr>
              <a:xfrm>
                <a:off x="8316208" y="3022983"/>
                <a:ext cx="29439" cy="71144"/>
              </a:xfrm>
              <a:custGeom>
                <a:avLst/>
                <a:gdLst>
                  <a:gd name="connsiteX0" fmla="*/ 29439 w 29439"/>
                  <a:gd name="connsiteY0" fmla="*/ 17173 h 71144"/>
                  <a:gd name="connsiteX1" fmla="*/ 29439 w 29439"/>
                  <a:gd name="connsiteY1" fmla="*/ 71145 h 71144"/>
                  <a:gd name="connsiteX2" fmla="*/ 0 w 29439"/>
                  <a:gd name="connsiteY2" fmla="*/ 53972 h 71144"/>
                  <a:gd name="connsiteX3" fmla="*/ 0 w 29439"/>
                  <a:gd name="connsiteY3" fmla="*/ 0 h 71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71144">
                    <a:moveTo>
                      <a:pt x="29439" y="17173"/>
                    </a:moveTo>
                    <a:lnTo>
                      <a:pt x="29439" y="71145"/>
                    </a:lnTo>
                    <a:lnTo>
                      <a:pt x="0" y="5397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90" name="Freeform: Shape 289">
                <a:extLst>
                  <a:ext uri="{FF2B5EF4-FFF2-40B4-BE49-F238E27FC236}">
                    <a16:creationId xmlns:a16="http://schemas.microsoft.com/office/drawing/2014/main" id="{E363C3AD-3396-4F1D-8846-8BF5CE9FE024}"/>
                  </a:ext>
                </a:extLst>
              </p:cNvPr>
              <p:cNvSpPr/>
              <p:nvPr/>
            </p:nvSpPr>
            <p:spPr>
              <a:xfrm>
                <a:off x="8318661" y="3027890"/>
                <a:ext cx="24532" cy="61331"/>
              </a:xfrm>
              <a:custGeom>
                <a:avLst/>
                <a:gdLst>
                  <a:gd name="connsiteX0" fmla="*/ 24533 w 24532"/>
                  <a:gd name="connsiteY0" fmla="*/ 13493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3493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91" name="Freeform: Shape 290">
                <a:extLst>
                  <a:ext uri="{FF2B5EF4-FFF2-40B4-BE49-F238E27FC236}">
                    <a16:creationId xmlns:a16="http://schemas.microsoft.com/office/drawing/2014/main" id="{5BEC27CC-158F-45E0-8503-B4C9551382F3}"/>
                  </a:ext>
                </a:extLst>
              </p:cNvPr>
              <p:cNvSpPr/>
              <p:nvPr/>
            </p:nvSpPr>
            <p:spPr>
              <a:xfrm>
                <a:off x="8326021" y="3031570"/>
                <a:ext cx="17173" cy="50292"/>
              </a:xfrm>
              <a:custGeom>
                <a:avLst/>
                <a:gdLst>
                  <a:gd name="connsiteX0" fmla="*/ 0 w 17173"/>
                  <a:gd name="connsiteY0" fmla="*/ 0 h 50292"/>
                  <a:gd name="connsiteX1" fmla="*/ 0 w 17173"/>
                  <a:gd name="connsiteY1" fmla="*/ 39252 h 50292"/>
                  <a:gd name="connsiteX2" fmla="*/ 17173 w 17173"/>
                  <a:gd name="connsiteY2" fmla="*/ 50292 h 50292"/>
                  <a:gd name="connsiteX3" fmla="*/ 17173 w 17173"/>
                  <a:gd name="connsiteY3" fmla="*/ 9813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173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7173" y="50292"/>
                    </a:lnTo>
                    <a:lnTo>
                      <a:pt x="17173" y="9813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92" name="Freeform: Shape 291">
                <a:extLst>
                  <a:ext uri="{FF2B5EF4-FFF2-40B4-BE49-F238E27FC236}">
                    <a16:creationId xmlns:a16="http://schemas.microsoft.com/office/drawing/2014/main" id="{30B0A2BE-1442-4549-9CCA-D8398D1EE140}"/>
                  </a:ext>
                </a:extLst>
              </p:cNvPr>
              <p:cNvSpPr/>
              <p:nvPr/>
            </p:nvSpPr>
            <p:spPr>
              <a:xfrm>
                <a:off x="8318661" y="3070822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7360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7360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67" name="Graphic 2">
              <a:extLst>
                <a:ext uri="{FF2B5EF4-FFF2-40B4-BE49-F238E27FC236}">
                  <a16:creationId xmlns:a16="http://schemas.microsoft.com/office/drawing/2014/main" id="{D63D8214-D0EB-411B-A212-7D9692B41710}"/>
                </a:ext>
              </a:extLst>
            </p:cNvPr>
            <p:cNvGrpSpPr/>
            <p:nvPr/>
          </p:nvGrpSpPr>
          <p:grpSpPr>
            <a:xfrm>
              <a:off x="8438871" y="3094128"/>
              <a:ext cx="28212" cy="69918"/>
              <a:chOff x="8438871" y="3094128"/>
              <a:chExt cx="28212" cy="69918"/>
            </a:xfrm>
            <a:solidFill>
              <a:schemeClr val="accent1"/>
            </a:solidFill>
          </p:grpSpPr>
          <p:sp>
            <p:nvSpPr>
              <p:cNvPr id="285" name="Freeform: Shape 284">
                <a:extLst>
                  <a:ext uri="{FF2B5EF4-FFF2-40B4-BE49-F238E27FC236}">
                    <a16:creationId xmlns:a16="http://schemas.microsoft.com/office/drawing/2014/main" id="{484DC620-9346-4CAE-B8F9-C9CB2594241C}"/>
                  </a:ext>
                </a:extLst>
              </p:cNvPr>
              <p:cNvSpPr/>
              <p:nvPr/>
            </p:nvSpPr>
            <p:spPr>
              <a:xfrm>
                <a:off x="8438871" y="3094128"/>
                <a:ext cx="28212" cy="69918"/>
              </a:xfrm>
              <a:custGeom>
                <a:avLst/>
                <a:gdLst>
                  <a:gd name="connsiteX0" fmla="*/ 28212 w 28212"/>
                  <a:gd name="connsiteY0" fmla="*/ 17173 h 69918"/>
                  <a:gd name="connsiteX1" fmla="*/ 28212 w 28212"/>
                  <a:gd name="connsiteY1" fmla="*/ 69918 h 69918"/>
                  <a:gd name="connsiteX2" fmla="*/ 0 w 28212"/>
                  <a:gd name="connsiteY2" fmla="*/ 53972 h 69918"/>
                  <a:gd name="connsiteX3" fmla="*/ 0 w 28212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8212" h="69918">
                    <a:moveTo>
                      <a:pt x="28212" y="17173"/>
                    </a:moveTo>
                    <a:lnTo>
                      <a:pt x="28212" y="69918"/>
                    </a:lnTo>
                    <a:lnTo>
                      <a:pt x="0" y="5397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86" name="Freeform: Shape 285">
                <a:extLst>
                  <a:ext uri="{FF2B5EF4-FFF2-40B4-BE49-F238E27FC236}">
                    <a16:creationId xmlns:a16="http://schemas.microsoft.com/office/drawing/2014/main" id="{F1D268AF-EF2C-4D17-81AD-9F4EA4195F37}"/>
                  </a:ext>
                </a:extLst>
              </p:cNvPr>
              <p:cNvSpPr/>
              <p:nvPr/>
            </p:nvSpPr>
            <p:spPr>
              <a:xfrm>
                <a:off x="8441325" y="3099035"/>
                <a:ext cx="23305" cy="61331"/>
              </a:xfrm>
              <a:custGeom>
                <a:avLst/>
                <a:gdLst>
                  <a:gd name="connsiteX0" fmla="*/ 23306 w 23305"/>
                  <a:gd name="connsiteY0" fmla="*/ 13493 h 61331"/>
                  <a:gd name="connsiteX1" fmla="*/ 0 w 23305"/>
                  <a:gd name="connsiteY1" fmla="*/ 0 h 61331"/>
                  <a:gd name="connsiteX2" fmla="*/ 0 w 23305"/>
                  <a:gd name="connsiteY2" fmla="*/ 46612 h 61331"/>
                  <a:gd name="connsiteX3" fmla="*/ 23306 w 23305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305" h="61331">
                    <a:moveTo>
                      <a:pt x="23306" y="13493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3306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87" name="Freeform: Shape 286">
                <a:extLst>
                  <a:ext uri="{FF2B5EF4-FFF2-40B4-BE49-F238E27FC236}">
                    <a16:creationId xmlns:a16="http://schemas.microsoft.com/office/drawing/2014/main" id="{63DF6035-0FAA-4487-A9F4-C412B8ED0B42}"/>
                  </a:ext>
                </a:extLst>
              </p:cNvPr>
              <p:cNvSpPr/>
              <p:nvPr/>
            </p:nvSpPr>
            <p:spPr>
              <a:xfrm>
                <a:off x="8447458" y="3102715"/>
                <a:ext cx="17172" cy="50292"/>
              </a:xfrm>
              <a:custGeom>
                <a:avLst/>
                <a:gdLst>
                  <a:gd name="connsiteX0" fmla="*/ 0 w 17172"/>
                  <a:gd name="connsiteY0" fmla="*/ 0 h 50292"/>
                  <a:gd name="connsiteX1" fmla="*/ 0 w 17172"/>
                  <a:gd name="connsiteY1" fmla="*/ 39252 h 50292"/>
                  <a:gd name="connsiteX2" fmla="*/ 17173 w 17172"/>
                  <a:gd name="connsiteY2" fmla="*/ 50292 h 50292"/>
                  <a:gd name="connsiteX3" fmla="*/ 17173 w 17172"/>
                  <a:gd name="connsiteY3" fmla="*/ 9813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172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7173" y="50292"/>
                    </a:lnTo>
                    <a:lnTo>
                      <a:pt x="17173" y="9813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88" name="Freeform: Shape 287">
                <a:extLst>
                  <a:ext uri="{FF2B5EF4-FFF2-40B4-BE49-F238E27FC236}">
                    <a16:creationId xmlns:a16="http://schemas.microsoft.com/office/drawing/2014/main" id="{5F2531FE-BE65-4E24-8993-EE9D764B982C}"/>
                  </a:ext>
                </a:extLst>
              </p:cNvPr>
              <p:cNvSpPr/>
              <p:nvPr/>
            </p:nvSpPr>
            <p:spPr>
              <a:xfrm>
                <a:off x="8441325" y="3141967"/>
                <a:ext cx="23305" cy="18399"/>
              </a:xfrm>
              <a:custGeom>
                <a:avLst/>
                <a:gdLst>
                  <a:gd name="connsiteX0" fmla="*/ 23306 w 23305"/>
                  <a:gd name="connsiteY0" fmla="*/ 18400 h 18399"/>
                  <a:gd name="connsiteX1" fmla="*/ 0 w 23305"/>
                  <a:gd name="connsiteY1" fmla="*/ 3680 h 18399"/>
                  <a:gd name="connsiteX2" fmla="*/ 6133 w 23305"/>
                  <a:gd name="connsiteY2" fmla="*/ 0 h 18399"/>
                  <a:gd name="connsiteX3" fmla="*/ 23306 w 23305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305" h="18399">
                    <a:moveTo>
                      <a:pt x="23306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3306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68" name="Graphic 2">
              <a:extLst>
                <a:ext uri="{FF2B5EF4-FFF2-40B4-BE49-F238E27FC236}">
                  <a16:creationId xmlns:a16="http://schemas.microsoft.com/office/drawing/2014/main" id="{AD80559F-A13C-4EF8-A05B-803D02D778DE}"/>
                </a:ext>
              </a:extLst>
            </p:cNvPr>
            <p:cNvGrpSpPr/>
            <p:nvPr/>
          </p:nvGrpSpPr>
          <p:grpSpPr>
            <a:xfrm>
              <a:off x="8159199" y="2932212"/>
              <a:ext cx="29439" cy="69918"/>
              <a:chOff x="8159199" y="2932212"/>
              <a:chExt cx="29439" cy="69918"/>
            </a:xfrm>
            <a:solidFill>
              <a:schemeClr val="accent1"/>
            </a:solidFill>
          </p:grpSpPr>
          <p:sp>
            <p:nvSpPr>
              <p:cNvPr id="281" name="Freeform: Shape 280">
                <a:extLst>
                  <a:ext uri="{FF2B5EF4-FFF2-40B4-BE49-F238E27FC236}">
                    <a16:creationId xmlns:a16="http://schemas.microsoft.com/office/drawing/2014/main" id="{D7009010-1622-45FF-9AC3-A7DC642BF4BD}"/>
                  </a:ext>
                </a:extLst>
              </p:cNvPr>
              <p:cNvSpPr/>
              <p:nvPr/>
            </p:nvSpPr>
            <p:spPr>
              <a:xfrm>
                <a:off x="8159199" y="2932212"/>
                <a:ext cx="29439" cy="69918"/>
              </a:xfrm>
              <a:custGeom>
                <a:avLst/>
                <a:gdLst>
                  <a:gd name="connsiteX0" fmla="*/ 29439 w 29439"/>
                  <a:gd name="connsiteY0" fmla="*/ 17173 h 69918"/>
                  <a:gd name="connsiteX1" fmla="*/ 29439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7173"/>
                    </a:moveTo>
                    <a:lnTo>
                      <a:pt x="29439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82" name="Freeform: Shape 281">
                <a:extLst>
                  <a:ext uri="{FF2B5EF4-FFF2-40B4-BE49-F238E27FC236}">
                    <a16:creationId xmlns:a16="http://schemas.microsoft.com/office/drawing/2014/main" id="{39E267A3-C8AF-4524-ACA9-6DCAD321D4AA}"/>
                  </a:ext>
                </a:extLst>
              </p:cNvPr>
              <p:cNvSpPr/>
              <p:nvPr/>
            </p:nvSpPr>
            <p:spPr>
              <a:xfrm>
                <a:off x="8161652" y="2935892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83" name="Freeform: Shape 282">
                <a:extLst>
                  <a:ext uri="{FF2B5EF4-FFF2-40B4-BE49-F238E27FC236}">
                    <a16:creationId xmlns:a16="http://schemas.microsoft.com/office/drawing/2014/main" id="{AF4E5C5F-07DD-463F-B9AB-E55AA2FAEADD}"/>
                  </a:ext>
                </a:extLst>
              </p:cNvPr>
              <p:cNvSpPr/>
              <p:nvPr/>
            </p:nvSpPr>
            <p:spPr>
              <a:xfrm>
                <a:off x="8167785" y="2939572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84" name="Freeform: Shape 283">
                <a:extLst>
                  <a:ext uri="{FF2B5EF4-FFF2-40B4-BE49-F238E27FC236}">
                    <a16:creationId xmlns:a16="http://schemas.microsoft.com/office/drawing/2014/main" id="{815D27CC-51FC-4E19-91E6-746F0E7FBDB1}"/>
                  </a:ext>
                </a:extLst>
              </p:cNvPr>
              <p:cNvSpPr/>
              <p:nvPr/>
            </p:nvSpPr>
            <p:spPr>
              <a:xfrm>
                <a:off x="8161652" y="2978824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69" name="Graphic 2">
              <a:extLst>
                <a:ext uri="{FF2B5EF4-FFF2-40B4-BE49-F238E27FC236}">
                  <a16:creationId xmlns:a16="http://schemas.microsoft.com/office/drawing/2014/main" id="{DBFAD60C-3602-4975-8078-06713CCDBE9D}"/>
                </a:ext>
              </a:extLst>
            </p:cNvPr>
            <p:cNvGrpSpPr/>
            <p:nvPr/>
          </p:nvGrpSpPr>
          <p:grpSpPr>
            <a:xfrm>
              <a:off x="8279409" y="3000904"/>
              <a:ext cx="29439" cy="71144"/>
              <a:chOff x="8279409" y="3000904"/>
              <a:chExt cx="29439" cy="71144"/>
            </a:xfrm>
            <a:solidFill>
              <a:schemeClr val="accent1"/>
            </a:solidFill>
          </p:grpSpPr>
          <p:sp>
            <p:nvSpPr>
              <p:cNvPr id="277" name="Freeform: Shape 276">
                <a:extLst>
                  <a:ext uri="{FF2B5EF4-FFF2-40B4-BE49-F238E27FC236}">
                    <a16:creationId xmlns:a16="http://schemas.microsoft.com/office/drawing/2014/main" id="{3823A7B6-1864-44F8-BC37-C878BF59EAB8}"/>
                  </a:ext>
                </a:extLst>
              </p:cNvPr>
              <p:cNvSpPr/>
              <p:nvPr/>
            </p:nvSpPr>
            <p:spPr>
              <a:xfrm>
                <a:off x="8279409" y="3000904"/>
                <a:ext cx="29439" cy="71144"/>
              </a:xfrm>
              <a:custGeom>
                <a:avLst/>
                <a:gdLst>
                  <a:gd name="connsiteX0" fmla="*/ 29439 w 29439"/>
                  <a:gd name="connsiteY0" fmla="*/ 17173 h 71144"/>
                  <a:gd name="connsiteX1" fmla="*/ 29439 w 29439"/>
                  <a:gd name="connsiteY1" fmla="*/ 71145 h 71144"/>
                  <a:gd name="connsiteX2" fmla="*/ 0 w 29439"/>
                  <a:gd name="connsiteY2" fmla="*/ 53972 h 71144"/>
                  <a:gd name="connsiteX3" fmla="*/ 0 w 29439"/>
                  <a:gd name="connsiteY3" fmla="*/ 0 h 71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71144">
                    <a:moveTo>
                      <a:pt x="29439" y="17173"/>
                    </a:moveTo>
                    <a:lnTo>
                      <a:pt x="29439" y="71145"/>
                    </a:lnTo>
                    <a:lnTo>
                      <a:pt x="0" y="5397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78" name="Freeform: Shape 277">
                <a:extLst>
                  <a:ext uri="{FF2B5EF4-FFF2-40B4-BE49-F238E27FC236}">
                    <a16:creationId xmlns:a16="http://schemas.microsoft.com/office/drawing/2014/main" id="{023DED7C-97CB-4E98-9B32-2C3FFE24AD07}"/>
                  </a:ext>
                </a:extLst>
              </p:cNvPr>
              <p:cNvSpPr/>
              <p:nvPr/>
            </p:nvSpPr>
            <p:spPr>
              <a:xfrm>
                <a:off x="8281862" y="3005810"/>
                <a:ext cx="24532" cy="61331"/>
              </a:xfrm>
              <a:custGeom>
                <a:avLst/>
                <a:gdLst>
                  <a:gd name="connsiteX0" fmla="*/ 24533 w 24532"/>
                  <a:gd name="connsiteY0" fmla="*/ 13493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3493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79" name="Freeform: Shape 278">
                <a:extLst>
                  <a:ext uri="{FF2B5EF4-FFF2-40B4-BE49-F238E27FC236}">
                    <a16:creationId xmlns:a16="http://schemas.microsoft.com/office/drawing/2014/main" id="{8803FC01-14F5-470C-A083-97C5314DE117}"/>
                  </a:ext>
                </a:extLst>
              </p:cNvPr>
              <p:cNvSpPr/>
              <p:nvPr/>
            </p:nvSpPr>
            <p:spPr>
              <a:xfrm>
                <a:off x="8287995" y="3009490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9813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9813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80" name="Freeform: Shape 279">
                <a:extLst>
                  <a:ext uri="{FF2B5EF4-FFF2-40B4-BE49-F238E27FC236}">
                    <a16:creationId xmlns:a16="http://schemas.microsoft.com/office/drawing/2014/main" id="{24A59473-5D6F-403B-B4D8-68E2F8607702}"/>
                  </a:ext>
                </a:extLst>
              </p:cNvPr>
              <p:cNvSpPr/>
              <p:nvPr/>
            </p:nvSpPr>
            <p:spPr>
              <a:xfrm>
                <a:off x="8281862" y="3048743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70" name="Graphic 2">
              <a:extLst>
                <a:ext uri="{FF2B5EF4-FFF2-40B4-BE49-F238E27FC236}">
                  <a16:creationId xmlns:a16="http://schemas.microsoft.com/office/drawing/2014/main" id="{5F091C77-4599-4DE6-9F77-D55CE6BE4543}"/>
                </a:ext>
              </a:extLst>
            </p:cNvPr>
            <p:cNvGrpSpPr/>
            <p:nvPr/>
          </p:nvGrpSpPr>
          <p:grpSpPr>
            <a:xfrm>
              <a:off x="8513696" y="3200845"/>
              <a:ext cx="29439" cy="71144"/>
              <a:chOff x="8513696" y="3200845"/>
              <a:chExt cx="29439" cy="71144"/>
            </a:xfrm>
            <a:solidFill>
              <a:schemeClr val="accent1"/>
            </a:solidFill>
          </p:grpSpPr>
          <p:sp>
            <p:nvSpPr>
              <p:cNvPr id="273" name="Freeform: Shape 272">
                <a:extLst>
                  <a:ext uri="{FF2B5EF4-FFF2-40B4-BE49-F238E27FC236}">
                    <a16:creationId xmlns:a16="http://schemas.microsoft.com/office/drawing/2014/main" id="{09F060E8-3A87-4A14-A0B1-8C7D5EB6BC68}"/>
                  </a:ext>
                </a:extLst>
              </p:cNvPr>
              <p:cNvSpPr/>
              <p:nvPr/>
            </p:nvSpPr>
            <p:spPr>
              <a:xfrm>
                <a:off x="8513696" y="3200845"/>
                <a:ext cx="29439" cy="71144"/>
              </a:xfrm>
              <a:custGeom>
                <a:avLst/>
                <a:gdLst>
                  <a:gd name="connsiteX0" fmla="*/ 29439 w 29439"/>
                  <a:gd name="connsiteY0" fmla="*/ 17173 h 71144"/>
                  <a:gd name="connsiteX1" fmla="*/ 29439 w 29439"/>
                  <a:gd name="connsiteY1" fmla="*/ 71145 h 71144"/>
                  <a:gd name="connsiteX2" fmla="*/ 0 w 29439"/>
                  <a:gd name="connsiteY2" fmla="*/ 53972 h 71144"/>
                  <a:gd name="connsiteX3" fmla="*/ 0 w 29439"/>
                  <a:gd name="connsiteY3" fmla="*/ 0 h 71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71144">
                    <a:moveTo>
                      <a:pt x="29439" y="17173"/>
                    </a:moveTo>
                    <a:lnTo>
                      <a:pt x="29439" y="71145"/>
                    </a:lnTo>
                    <a:lnTo>
                      <a:pt x="0" y="5397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74" name="Freeform: Shape 273">
                <a:extLst>
                  <a:ext uri="{FF2B5EF4-FFF2-40B4-BE49-F238E27FC236}">
                    <a16:creationId xmlns:a16="http://schemas.microsoft.com/office/drawing/2014/main" id="{4A74233B-21FC-412A-ADB6-5BFB6C76539A}"/>
                  </a:ext>
                </a:extLst>
              </p:cNvPr>
              <p:cNvSpPr/>
              <p:nvPr/>
            </p:nvSpPr>
            <p:spPr>
              <a:xfrm>
                <a:off x="8516149" y="3205752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75" name="Freeform: Shape 274">
                <a:extLst>
                  <a:ext uri="{FF2B5EF4-FFF2-40B4-BE49-F238E27FC236}">
                    <a16:creationId xmlns:a16="http://schemas.microsoft.com/office/drawing/2014/main" id="{0537A256-5176-4A4C-A844-B26E73976447}"/>
                  </a:ext>
                </a:extLst>
              </p:cNvPr>
              <p:cNvSpPr/>
              <p:nvPr/>
            </p:nvSpPr>
            <p:spPr>
              <a:xfrm>
                <a:off x="8522282" y="3209432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76" name="Freeform: Shape 275">
                <a:extLst>
                  <a:ext uri="{FF2B5EF4-FFF2-40B4-BE49-F238E27FC236}">
                    <a16:creationId xmlns:a16="http://schemas.microsoft.com/office/drawing/2014/main" id="{1E0075BE-8DB5-485E-9B2B-5308908C1FA6}"/>
                  </a:ext>
                </a:extLst>
              </p:cNvPr>
              <p:cNvSpPr/>
              <p:nvPr/>
            </p:nvSpPr>
            <p:spPr>
              <a:xfrm>
                <a:off x="8516149" y="3248684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71" name="Graphic 2">
              <a:extLst>
                <a:ext uri="{FF2B5EF4-FFF2-40B4-BE49-F238E27FC236}">
                  <a16:creationId xmlns:a16="http://schemas.microsoft.com/office/drawing/2014/main" id="{D1747395-0673-4B16-96F1-B0E99652A83B}"/>
                </a:ext>
              </a:extLst>
            </p:cNvPr>
            <p:cNvGrpSpPr/>
            <p:nvPr/>
          </p:nvGrpSpPr>
          <p:grpSpPr>
            <a:xfrm>
              <a:off x="8235250" y="3038929"/>
              <a:ext cx="29439" cy="69918"/>
              <a:chOff x="8235250" y="3038929"/>
              <a:chExt cx="29439" cy="69918"/>
            </a:xfrm>
            <a:solidFill>
              <a:schemeClr val="accent1"/>
            </a:solidFill>
          </p:grpSpPr>
          <p:sp>
            <p:nvSpPr>
              <p:cNvPr id="269" name="Freeform: Shape 268">
                <a:extLst>
                  <a:ext uri="{FF2B5EF4-FFF2-40B4-BE49-F238E27FC236}">
                    <a16:creationId xmlns:a16="http://schemas.microsoft.com/office/drawing/2014/main" id="{70DECB9B-34C3-4290-B0BF-2B41EF201379}"/>
                  </a:ext>
                </a:extLst>
              </p:cNvPr>
              <p:cNvSpPr/>
              <p:nvPr/>
            </p:nvSpPr>
            <p:spPr>
              <a:xfrm>
                <a:off x="8235250" y="3038929"/>
                <a:ext cx="29439" cy="69918"/>
              </a:xfrm>
              <a:custGeom>
                <a:avLst/>
                <a:gdLst>
                  <a:gd name="connsiteX0" fmla="*/ 29439 w 29439"/>
                  <a:gd name="connsiteY0" fmla="*/ 17173 h 69918"/>
                  <a:gd name="connsiteX1" fmla="*/ 29439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7173"/>
                    </a:moveTo>
                    <a:lnTo>
                      <a:pt x="29439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70" name="Freeform: Shape 269">
                <a:extLst>
                  <a:ext uri="{FF2B5EF4-FFF2-40B4-BE49-F238E27FC236}">
                    <a16:creationId xmlns:a16="http://schemas.microsoft.com/office/drawing/2014/main" id="{31B35C21-5F78-4F62-989D-14C50B32ECF6}"/>
                  </a:ext>
                </a:extLst>
              </p:cNvPr>
              <p:cNvSpPr/>
              <p:nvPr/>
            </p:nvSpPr>
            <p:spPr>
              <a:xfrm>
                <a:off x="8237703" y="3042609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7839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7839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71" name="Freeform: Shape 270">
                <a:extLst>
                  <a:ext uri="{FF2B5EF4-FFF2-40B4-BE49-F238E27FC236}">
                    <a16:creationId xmlns:a16="http://schemas.microsoft.com/office/drawing/2014/main" id="{F45440EE-AEC6-4CA5-9E9C-61DE88263815}"/>
                  </a:ext>
                </a:extLst>
              </p:cNvPr>
              <p:cNvSpPr/>
              <p:nvPr/>
            </p:nvSpPr>
            <p:spPr>
              <a:xfrm>
                <a:off x="8243836" y="3046289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72" name="Freeform: Shape 271">
                <a:extLst>
                  <a:ext uri="{FF2B5EF4-FFF2-40B4-BE49-F238E27FC236}">
                    <a16:creationId xmlns:a16="http://schemas.microsoft.com/office/drawing/2014/main" id="{0CF4B3F6-F18E-404B-9997-7A441CEB61FF}"/>
                  </a:ext>
                </a:extLst>
              </p:cNvPr>
              <p:cNvSpPr/>
              <p:nvPr/>
            </p:nvSpPr>
            <p:spPr>
              <a:xfrm>
                <a:off x="8237703" y="3085542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4907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4907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72" name="Graphic 2">
              <a:extLst>
                <a:ext uri="{FF2B5EF4-FFF2-40B4-BE49-F238E27FC236}">
                  <a16:creationId xmlns:a16="http://schemas.microsoft.com/office/drawing/2014/main" id="{5AD0FA9A-D476-414B-A0C7-2D1F5730E73A}"/>
                </a:ext>
              </a:extLst>
            </p:cNvPr>
            <p:cNvGrpSpPr/>
            <p:nvPr/>
          </p:nvGrpSpPr>
          <p:grpSpPr>
            <a:xfrm>
              <a:off x="8354234" y="3108848"/>
              <a:ext cx="29439" cy="69918"/>
              <a:chOff x="8354234" y="3108848"/>
              <a:chExt cx="29439" cy="69918"/>
            </a:xfrm>
            <a:solidFill>
              <a:schemeClr val="accent1"/>
            </a:solidFill>
          </p:grpSpPr>
          <p:sp>
            <p:nvSpPr>
              <p:cNvPr id="265" name="Freeform: Shape 264">
                <a:extLst>
                  <a:ext uri="{FF2B5EF4-FFF2-40B4-BE49-F238E27FC236}">
                    <a16:creationId xmlns:a16="http://schemas.microsoft.com/office/drawing/2014/main" id="{F8CC7CCC-9645-4F58-A427-D315FA6C4A2B}"/>
                  </a:ext>
                </a:extLst>
              </p:cNvPr>
              <p:cNvSpPr/>
              <p:nvPr/>
            </p:nvSpPr>
            <p:spPr>
              <a:xfrm>
                <a:off x="8354234" y="3108848"/>
                <a:ext cx="29439" cy="69918"/>
              </a:xfrm>
              <a:custGeom>
                <a:avLst/>
                <a:gdLst>
                  <a:gd name="connsiteX0" fmla="*/ 29439 w 29439"/>
                  <a:gd name="connsiteY0" fmla="*/ 17173 h 69918"/>
                  <a:gd name="connsiteX1" fmla="*/ 29439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7173"/>
                    </a:moveTo>
                    <a:lnTo>
                      <a:pt x="29439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66" name="Freeform: Shape 265">
                <a:extLst>
                  <a:ext uri="{FF2B5EF4-FFF2-40B4-BE49-F238E27FC236}">
                    <a16:creationId xmlns:a16="http://schemas.microsoft.com/office/drawing/2014/main" id="{44782B04-A8A7-4070-9767-E2DBFEDE546A}"/>
                  </a:ext>
                </a:extLst>
              </p:cNvPr>
              <p:cNvSpPr/>
              <p:nvPr/>
            </p:nvSpPr>
            <p:spPr>
              <a:xfrm>
                <a:off x="8356687" y="3112528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67" name="Freeform: Shape 266">
                <a:extLst>
                  <a:ext uri="{FF2B5EF4-FFF2-40B4-BE49-F238E27FC236}">
                    <a16:creationId xmlns:a16="http://schemas.microsoft.com/office/drawing/2014/main" id="{8B3F83CA-24B1-44AC-B99E-1FADAC7E40E6}"/>
                  </a:ext>
                </a:extLst>
              </p:cNvPr>
              <p:cNvSpPr/>
              <p:nvPr/>
            </p:nvSpPr>
            <p:spPr>
              <a:xfrm>
                <a:off x="8362820" y="3116208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68" name="Freeform: Shape 267">
                <a:extLst>
                  <a:ext uri="{FF2B5EF4-FFF2-40B4-BE49-F238E27FC236}">
                    <a16:creationId xmlns:a16="http://schemas.microsoft.com/office/drawing/2014/main" id="{F8631777-A843-4F21-984B-784FF3605E5A}"/>
                  </a:ext>
                </a:extLst>
              </p:cNvPr>
              <p:cNvSpPr/>
              <p:nvPr/>
            </p:nvSpPr>
            <p:spPr>
              <a:xfrm>
                <a:off x="8356687" y="3155460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73" name="Graphic 2">
              <a:extLst>
                <a:ext uri="{FF2B5EF4-FFF2-40B4-BE49-F238E27FC236}">
                  <a16:creationId xmlns:a16="http://schemas.microsoft.com/office/drawing/2014/main" id="{BC4537B5-84A2-466D-990F-C709EB2F5BAF}"/>
                </a:ext>
              </a:extLst>
            </p:cNvPr>
            <p:cNvGrpSpPr/>
            <p:nvPr/>
          </p:nvGrpSpPr>
          <p:grpSpPr>
            <a:xfrm>
              <a:off x="8400845" y="3135834"/>
              <a:ext cx="29439" cy="69918"/>
              <a:chOff x="8400845" y="3135834"/>
              <a:chExt cx="29439" cy="69918"/>
            </a:xfrm>
            <a:solidFill>
              <a:schemeClr val="accent1"/>
            </a:solidFill>
          </p:grpSpPr>
          <p:sp>
            <p:nvSpPr>
              <p:cNvPr id="261" name="Freeform: Shape 260">
                <a:extLst>
                  <a:ext uri="{FF2B5EF4-FFF2-40B4-BE49-F238E27FC236}">
                    <a16:creationId xmlns:a16="http://schemas.microsoft.com/office/drawing/2014/main" id="{1D3DA521-40BD-48CA-9B76-FD3A4007AD61}"/>
                  </a:ext>
                </a:extLst>
              </p:cNvPr>
              <p:cNvSpPr/>
              <p:nvPr/>
            </p:nvSpPr>
            <p:spPr>
              <a:xfrm>
                <a:off x="8400845" y="3135834"/>
                <a:ext cx="29439" cy="69918"/>
              </a:xfrm>
              <a:custGeom>
                <a:avLst/>
                <a:gdLst>
                  <a:gd name="connsiteX0" fmla="*/ 29439 w 29439"/>
                  <a:gd name="connsiteY0" fmla="*/ 15946 h 69918"/>
                  <a:gd name="connsiteX1" fmla="*/ 29439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5946"/>
                    </a:moveTo>
                    <a:lnTo>
                      <a:pt x="29439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62" name="Freeform: Shape 261">
                <a:extLst>
                  <a:ext uri="{FF2B5EF4-FFF2-40B4-BE49-F238E27FC236}">
                    <a16:creationId xmlns:a16="http://schemas.microsoft.com/office/drawing/2014/main" id="{E32B1D74-55D5-45C0-A3F4-E689F6082264}"/>
                  </a:ext>
                </a:extLst>
              </p:cNvPr>
              <p:cNvSpPr/>
              <p:nvPr/>
            </p:nvSpPr>
            <p:spPr>
              <a:xfrm>
                <a:off x="8403299" y="3139514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63" name="Freeform: Shape 262">
                <a:extLst>
                  <a:ext uri="{FF2B5EF4-FFF2-40B4-BE49-F238E27FC236}">
                    <a16:creationId xmlns:a16="http://schemas.microsoft.com/office/drawing/2014/main" id="{0FA5AD56-D917-454E-AF39-FA6EA28FC4FC}"/>
                  </a:ext>
                </a:extLst>
              </p:cNvPr>
              <p:cNvSpPr/>
              <p:nvPr/>
            </p:nvSpPr>
            <p:spPr>
              <a:xfrm>
                <a:off x="8409432" y="3143193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64" name="Freeform: Shape 263">
                <a:extLst>
                  <a:ext uri="{FF2B5EF4-FFF2-40B4-BE49-F238E27FC236}">
                    <a16:creationId xmlns:a16="http://schemas.microsoft.com/office/drawing/2014/main" id="{35E1E06F-8533-4B81-B37D-79232A0200C5}"/>
                  </a:ext>
                </a:extLst>
              </p:cNvPr>
              <p:cNvSpPr/>
              <p:nvPr/>
            </p:nvSpPr>
            <p:spPr>
              <a:xfrm>
                <a:off x="8403299" y="3182446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74" name="Graphic 2">
              <a:extLst>
                <a:ext uri="{FF2B5EF4-FFF2-40B4-BE49-F238E27FC236}">
                  <a16:creationId xmlns:a16="http://schemas.microsoft.com/office/drawing/2014/main" id="{C6D8A562-09BC-4B2C-890C-1664821A19BA}"/>
                </a:ext>
              </a:extLst>
            </p:cNvPr>
            <p:cNvGrpSpPr/>
            <p:nvPr/>
          </p:nvGrpSpPr>
          <p:grpSpPr>
            <a:xfrm>
              <a:off x="8121173" y="2972691"/>
              <a:ext cx="29439" cy="69918"/>
              <a:chOff x="8121173" y="2972691"/>
              <a:chExt cx="29439" cy="69918"/>
            </a:xfrm>
            <a:solidFill>
              <a:schemeClr val="accent1"/>
            </a:solidFill>
          </p:grpSpPr>
          <p:sp>
            <p:nvSpPr>
              <p:cNvPr id="257" name="Freeform: Shape 256">
                <a:extLst>
                  <a:ext uri="{FF2B5EF4-FFF2-40B4-BE49-F238E27FC236}">
                    <a16:creationId xmlns:a16="http://schemas.microsoft.com/office/drawing/2014/main" id="{FEEC50F4-1D1D-4EE1-8EF5-7FFA8E05DB00}"/>
                  </a:ext>
                </a:extLst>
              </p:cNvPr>
              <p:cNvSpPr/>
              <p:nvPr/>
            </p:nvSpPr>
            <p:spPr>
              <a:xfrm>
                <a:off x="8121173" y="2972691"/>
                <a:ext cx="29439" cy="69918"/>
              </a:xfrm>
              <a:custGeom>
                <a:avLst/>
                <a:gdLst>
                  <a:gd name="connsiteX0" fmla="*/ 29439 w 29439"/>
                  <a:gd name="connsiteY0" fmla="*/ 17173 h 69918"/>
                  <a:gd name="connsiteX1" fmla="*/ 29439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7173"/>
                    </a:moveTo>
                    <a:lnTo>
                      <a:pt x="29439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8" name="Freeform: Shape 257">
                <a:extLst>
                  <a:ext uri="{FF2B5EF4-FFF2-40B4-BE49-F238E27FC236}">
                    <a16:creationId xmlns:a16="http://schemas.microsoft.com/office/drawing/2014/main" id="{2102F7E5-A1FE-4DAE-9744-1B42221F5D3F}"/>
                  </a:ext>
                </a:extLst>
              </p:cNvPr>
              <p:cNvSpPr/>
              <p:nvPr/>
            </p:nvSpPr>
            <p:spPr>
              <a:xfrm>
                <a:off x="8123626" y="2976371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7839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7839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9" name="Freeform: Shape 258">
                <a:extLst>
                  <a:ext uri="{FF2B5EF4-FFF2-40B4-BE49-F238E27FC236}">
                    <a16:creationId xmlns:a16="http://schemas.microsoft.com/office/drawing/2014/main" id="{834236A8-0AD8-4F47-B2DB-D5768AB74B6F}"/>
                  </a:ext>
                </a:extLst>
              </p:cNvPr>
              <p:cNvSpPr/>
              <p:nvPr/>
            </p:nvSpPr>
            <p:spPr>
              <a:xfrm>
                <a:off x="8130986" y="2980051"/>
                <a:ext cx="17172" cy="50292"/>
              </a:xfrm>
              <a:custGeom>
                <a:avLst/>
                <a:gdLst>
                  <a:gd name="connsiteX0" fmla="*/ 0 w 17172"/>
                  <a:gd name="connsiteY0" fmla="*/ 0 h 50292"/>
                  <a:gd name="connsiteX1" fmla="*/ 0 w 17172"/>
                  <a:gd name="connsiteY1" fmla="*/ 40479 h 50292"/>
                  <a:gd name="connsiteX2" fmla="*/ 17173 w 17172"/>
                  <a:gd name="connsiteY2" fmla="*/ 50292 h 50292"/>
                  <a:gd name="connsiteX3" fmla="*/ 17173 w 17172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172" h="50292">
                    <a:moveTo>
                      <a:pt x="0" y="0"/>
                    </a:moveTo>
                    <a:lnTo>
                      <a:pt x="0" y="40479"/>
                    </a:lnTo>
                    <a:lnTo>
                      <a:pt x="17173" y="50292"/>
                    </a:lnTo>
                    <a:lnTo>
                      <a:pt x="17173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60" name="Freeform: Shape 259">
                <a:extLst>
                  <a:ext uri="{FF2B5EF4-FFF2-40B4-BE49-F238E27FC236}">
                    <a16:creationId xmlns:a16="http://schemas.microsoft.com/office/drawing/2014/main" id="{A7A3C11A-F2EC-4314-9CC5-B302E5A83C6E}"/>
                  </a:ext>
                </a:extLst>
              </p:cNvPr>
              <p:cNvSpPr/>
              <p:nvPr/>
            </p:nvSpPr>
            <p:spPr>
              <a:xfrm>
                <a:off x="8123626" y="3020530"/>
                <a:ext cx="24532" cy="17172"/>
              </a:xfrm>
              <a:custGeom>
                <a:avLst/>
                <a:gdLst>
                  <a:gd name="connsiteX0" fmla="*/ 24533 w 24532"/>
                  <a:gd name="connsiteY0" fmla="*/ 17173 h 17172"/>
                  <a:gd name="connsiteX1" fmla="*/ 0 w 24532"/>
                  <a:gd name="connsiteY1" fmla="*/ 3680 h 17172"/>
                  <a:gd name="connsiteX2" fmla="*/ 7360 w 24532"/>
                  <a:gd name="connsiteY2" fmla="*/ 0 h 17172"/>
                  <a:gd name="connsiteX3" fmla="*/ 24533 w 24532"/>
                  <a:gd name="connsiteY3" fmla="*/ 9813 h 171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7172">
                    <a:moveTo>
                      <a:pt x="24533" y="17173"/>
                    </a:moveTo>
                    <a:lnTo>
                      <a:pt x="0" y="3680"/>
                    </a:lnTo>
                    <a:lnTo>
                      <a:pt x="7360" y="0"/>
                    </a:lnTo>
                    <a:lnTo>
                      <a:pt x="24533" y="9813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75" name="Graphic 2">
              <a:extLst>
                <a:ext uri="{FF2B5EF4-FFF2-40B4-BE49-F238E27FC236}">
                  <a16:creationId xmlns:a16="http://schemas.microsoft.com/office/drawing/2014/main" id="{FA999355-C20E-4B62-BD61-B7217922350A}"/>
                </a:ext>
              </a:extLst>
            </p:cNvPr>
            <p:cNvGrpSpPr/>
            <p:nvPr/>
          </p:nvGrpSpPr>
          <p:grpSpPr>
            <a:xfrm>
              <a:off x="8475670" y="3178766"/>
              <a:ext cx="29439" cy="71144"/>
              <a:chOff x="8475670" y="3178766"/>
              <a:chExt cx="29439" cy="71144"/>
            </a:xfrm>
            <a:solidFill>
              <a:schemeClr val="accent1"/>
            </a:solidFill>
          </p:grpSpPr>
          <p:sp>
            <p:nvSpPr>
              <p:cNvPr id="253" name="Freeform: Shape 252">
                <a:extLst>
                  <a:ext uri="{FF2B5EF4-FFF2-40B4-BE49-F238E27FC236}">
                    <a16:creationId xmlns:a16="http://schemas.microsoft.com/office/drawing/2014/main" id="{7A1918D4-F106-4AF6-9A72-893728C63CE2}"/>
                  </a:ext>
                </a:extLst>
              </p:cNvPr>
              <p:cNvSpPr/>
              <p:nvPr/>
            </p:nvSpPr>
            <p:spPr>
              <a:xfrm>
                <a:off x="8475670" y="3178766"/>
                <a:ext cx="29439" cy="71144"/>
              </a:xfrm>
              <a:custGeom>
                <a:avLst/>
                <a:gdLst>
                  <a:gd name="connsiteX0" fmla="*/ 29439 w 29439"/>
                  <a:gd name="connsiteY0" fmla="*/ 17173 h 71144"/>
                  <a:gd name="connsiteX1" fmla="*/ 29439 w 29439"/>
                  <a:gd name="connsiteY1" fmla="*/ 71145 h 71144"/>
                  <a:gd name="connsiteX2" fmla="*/ 0 w 29439"/>
                  <a:gd name="connsiteY2" fmla="*/ 53972 h 71144"/>
                  <a:gd name="connsiteX3" fmla="*/ 0 w 29439"/>
                  <a:gd name="connsiteY3" fmla="*/ 0 h 71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71144">
                    <a:moveTo>
                      <a:pt x="29439" y="17173"/>
                    </a:moveTo>
                    <a:lnTo>
                      <a:pt x="29439" y="71145"/>
                    </a:lnTo>
                    <a:lnTo>
                      <a:pt x="0" y="5397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4" name="Freeform: Shape 253">
                <a:extLst>
                  <a:ext uri="{FF2B5EF4-FFF2-40B4-BE49-F238E27FC236}">
                    <a16:creationId xmlns:a16="http://schemas.microsoft.com/office/drawing/2014/main" id="{983CA2C4-BFE9-4402-A5F1-8A70F036CD57}"/>
                  </a:ext>
                </a:extLst>
              </p:cNvPr>
              <p:cNvSpPr/>
              <p:nvPr/>
            </p:nvSpPr>
            <p:spPr>
              <a:xfrm>
                <a:off x="8478124" y="3183672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5" name="Freeform: Shape 254">
                <a:extLst>
                  <a:ext uri="{FF2B5EF4-FFF2-40B4-BE49-F238E27FC236}">
                    <a16:creationId xmlns:a16="http://schemas.microsoft.com/office/drawing/2014/main" id="{584C76D9-C50F-4463-BDFA-CC9FF310E285}"/>
                  </a:ext>
                </a:extLst>
              </p:cNvPr>
              <p:cNvSpPr/>
              <p:nvPr/>
            </p:nvSpPr>
            <p:spPr>
              <a:xfrm>
                <a:off x="8485483" y="3187352"/>
                <a:ext cx="17173" cy="50292"/>
              </a:xfrm>
              <a:custGeom>
                <a:avLst/>
                <a:gdLst>
                  <a:gd name="connsiteX0" fmla="*/ 0 w 17173"/>
                  <a:gd name="connsiteY0" fmla="*/ 0 h 50292"/>
                  <a:gd name="connsiteX1" fmla="*/ 0 w 17173"/>
                  <a:gd name="connsiteY1" fmla="*/ 39252 h 50292"/>
                  <a:gd name="connsiteX2" fmla="*/ 17173 w 17173"/>
                  <a:gd name="connsiteY2" fmla="*/ 50292 h 50292"/>
                  <a:gd name="connsiteX3" fmla="*/ 17173 w 17173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173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7173" y="50292"/>
                    </a:lnTo>
                    <a:lnTo>
                      <a:pt x="17173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6" name="Freeform: Shape 255">
                <a:extLst>
                  <a:ext uri="{FF2B5EF4-FFF2-40B4-BE49-F238E27FC236}">
                    <a16:creationId xmlns:a16="http://schemas.microsoft.com/office/drawing/2014/main" id="{288E3A44-1DC8-4DE6-B80C-C5A26EB78137}"/>
                  </a:ext>
                </a:extLst>
              </p:cNvPr>
              <p:cNvSpPr/>
              <p:nvPr/>
            </p:nvSpPr>
            <p:spPr>
              <a:xfrm>
                <a:off x="8478124" y="3226605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7360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7360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76" name="Graphic 2">
              <a:extLst>
                <a:ext uri="{FF2B5EF4-FFF2-40B4-BE49-F238E27FC236}">
                  <a16:creationId xmlns:a16="http://schemas.microsoft.com/office/drawing/2014/main" id="{9D95ACD8-DF2B-4063-858C-B920E6AE204D}"/>
                </a:ext>
              </a:extLst>
            </p:cNvPr>
            <p:cNvGrpSpPr/>
            <p:nvPr/>
          </p:nvGrpSpPr>
          <p:grpSpPr>
            <a:xfrm>
              <a:off x="8197224" y="3016850"/>
              <a:ext cx="29439" cy="69918"/>
              <a:chOff x="8197224" y="3016850"/>
              <a:chExt cx="29439" cy="69918"/>
            </a:xfrm>
            <a:solidFill>
              <a:schemeClr val="accent1"/>
            </a:solidFill>
          </p:grpSpPr>
          <p:sp>
            <p:nvSpPr>
              <p:cNvPr id="249" name="Freeform: Shape 248">
                <a:extLst>
                  <a:ext uri="{FF2B5EF4-FFF2-40B4-BE49-F238E27FC236}">
                    <a16:creationId xmlns:a16="http://schemas.microsoft.com/office/drawing/2014/main" id="{4FE92A25-14EF-49A7-87D7-9E78789300CC}"/>
                  </a:ext>
                </a:extLst>
              </p:cNvPr>
              <p:cNvSpPr/>
              <p:nvPr/>
            </p:nvSpPr>
            <p:spPr>
              <a:xfrm>
                <a:off x="8197224" y="3016850"/>
                <a:ext cx="29439" cy="69918"/>
              </a:xfrm>
              <a:custGeom>
                <a:avLst/>
                <a:gdLst>
                  <a:gd name="connsiteX0" fmla="*/ 29440 w 29439"/>
                  <a:gd name="connsiteY0" fmla="*/ 17173 h 69918"/>
                  <a:gd name="connsiteX1" fmla="*/ 29440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40" y="17173"/>
                    </a:moveTo>
                    <a:lnTo>
                      <a:pt x="29440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0" name="Freeform: Shape 249">
                <a:extLst>
                  <a:ext uri="{FF2B5EF4-FFF2-40B4-BE49-F238E27FC236}">
                    <a16:creationId xmlns:a16="http://schemas.microsoft.com/office/drawing/2014/main" id="{4ADB6F73-C3AB-4E98-98A5-5B94E75D63FD}"/>
                  </a:ext>
                </a:extLst>
              </p:cNvPr>
              <p:cNvSpPr/>
              <p:nvPr/>
            </p:nvSpPr>
            <p:spPr>
              <a:xfrm>
                <a:off x="8199677" y="3020530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7839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7839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1" name="Freeform: Shape 250">
                <a:extLst>
                  <a:ext uri="{FF2B5EF4-FFF2-40B4-BE49-F238E27FC236}">
                    <a16:creationId xmlns:a16="http://schemas.microsoft.com/office/drawing/2014/main" id="{38036250-B1C0-4A18-9233-C43BE583390B}"/>
                  </a:ext>
                </a:extLst>
              </p:cNvPr>
              <p:cNvSpPr/>
              <p:nvPr/>
            </p:nvSpPr>
            <p:spPr>
              <a:xfrm>
                <a:off x="8205811" y="3024210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40479 h 50292"/>
                  <a:gd name="connsiteX2" fmla="*/ 18400 w 18399"/>
                  <a:gd name="connsiteY2" fmla="*/ 50292 h 50292"/>
                  <a:gd name="connsiteX3" fmla="*/ 18400 w 18399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40479"/>
                    </a:lnTo>
                    <a:lnTo>
                      <a:pt x="18400" y="50292"/>
                    </a:lnTo>
                    <a:lnTo>
                      <a:pt x="18400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2" name="Freeform: Shape 251">
                <a:extLst>
                  <a:ext uri="{FF2B5EF4-FFF2-40B4-BE49-F238E27FC236}">
                    <a16:creationId xmlns:a16="http://schemas.microsoft.com/office/drawing/2014/main" id="{02122066-C59E-4CA4-8A74-18C25C12975D}"/>
                  </a:ext>
                </a:extLst>
              </p:cNvPr>
              <p:cNvSpPr/>
              <p:nvPr/>
            </p:nvSpPr>
            <p:spPr>
              <a:xfrm>
                <a:off x="8199677" y="3064689"/>
                <a:ext cx="24532" cy="17172"/>
              </a:xfrm>
              <a:custGeom>
                <a:avLst/>
                <a:gdLst>
                  <a:gd name="connsiteX0" fmla="*/ 24533 w 24532"/>
                  <a:gd name="connsiteY0" fmla="*/ 17173 h 17172"/>
                  <a:gd name="connsiteX1" fmla="*/ 0 w 24532"/>
                  <a:gd name="connsiteY1" fmla="*/ 3680 h 17172"/>
                  <a:gd name="connsiteX2" fmla="*/ 6133 w 24532"/>
                  <a:gd name="connsiteY2" fmla="*/ 0 h 17172"/>
                  <a:gd name="connsiteX3" fmla="*/ 24533 w 24532"/>
                  <a:gd name="connsiteY3" fmla="*/ 9813 h 171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7172">
                    <a:moveTo>
                      <a:pt x="24533" y="17173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9813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77" name="Graphic 2">
              <a:extLst>
                <a:ext uri="{FF2B5EF4-FFF2-40B4-BE49-F238E27FC236}">
                  <a16:creationId xmlns:a16="http://schemas.microsoft.com/office/drawing/2014/main" id="{B4371DF9-1239-4735-84D0-7AA464DFA8FC}"/>
                </a:ext>
              </a:extLst>
            </p:cNvPr>
            <p:cNvGrpSpPr/>
            <p:nvPr/>
          </p:nvGrpSpPr>
          <p:grpSpPr>
            <a:xfrm>
              <a:off x="8316208" y="3086768"/>
              <a:ext cx="29439" cy="69918"/>
              <a:chOff x="8316208" y="3086768"/>
              <a:chExt cx="29439" cy="69918"/>
            </a:xfrm>
            <a:solidFill>
              <a:schemeClr val="accent1"/>
            </a:solidFill>
          </p:grpSpPr>
          <p:sp>
            <p:nvSpPr>
              <p:cNvPr id="245" name="Freeform: Shape 244">
                <a:extLst>
                  <a:ext uri="{FF2B5EF4-FFF2-40B4-BE49-F238E27FC236}">
                    <a16:creationId xmlns:a16="http://schemas.microsoft.com/office/drawing/2014/main" id="{5523363C-D5E9-40DB-AF3E-6140F7FAC8E2}"/>
                  </a:ext>
                </a:extLst>
              </p:cNvPr>
              <p:cNvSpPr/>
              <p:nvPr/>
            </p:nvSpPr>
            <p:spPr>
              <a:xfrm>
                <a:off x="8316208" y="3086768"/>
                <a:ext cx="29439" cy="69918"/>
              </a:xfrm>
              <a:custGeom>
                <a:avLst/>
                <a:gdLst>
                  <a:gd name="connsiteX0" fmla="*/ 29439 w 29439"/>
                  <a:gd name="connsiteY0" fmla="*/ 17173 h 69918"/>
                  <a:gd name="connsiteX1" fmla="*/ 29439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7173"/>
                    </a:moveTo>
                    <a:lnTo>
                      <a:pt x="29439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6" name="Freeform: Shape 245">
                <a:extLst>
                  <a:ext uri="{FF2B5EF4-FFF2-40B4-BE49-F238E27FC236}">
                    <a16:creationId xmlns:a16="http://schemas.microsoft.com/office/drawing/2014/main" id="{A49EE270-805A-4437-9CB7-C7DB21E4B171}"/>
                  </a:ext>
                </a:extLst>
              </p:cNvPr>
              <p:cNvSpPr/>
              <p:nvPr/>
            </p:nvSpPr>
            <p:spPr>
              <a:xfrm>
                <a:off x="8318661" y="3090448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7" name="Freeform: Shape 246">
                <a:extLst>
                  <a:ext uri="{FF2B5EF4-FFF2-40B4-BE49-F238E27FC236}">
                    <a16:creationId xmlns:a16="http://schemas.microsoft.com/office/drawing/2014/main" id="{58F0C774-8E03-40FD-A19B-D7EC3CD1F554}"/>
                  </a:ext>
                </a:extLst>
              </p:cNvPr>
              <p:cNvSpPr/>
              <p:nvPr/>
            </p:nvSpPr>
            <p:spPr>
              <a:xfrm>
                <a:off x="8326021" y="3094128"/>
                <a:ext cx="17173" cy="50292"/>
              </a:xfrm>
              <a:custGeom>
                <a:avLst/>
                <a:gdLst>
                  <a:gd name="connsiteX0" fmla="*/ 0 w 17173"/>
                  <a:gd name="connsiteY0" fmla="*/ 0 h 50292"/>
                  <a:gd name="connsiteX1" fmla="*/ 0 w 17173"/>
                  <a:gd name="connsiteY1" fmla="*/ 39252 h 50292"/>
                  <a:gd name="connsiteX2" fmla="*/ 17173 w 17173"/>
                  <a:gd name="connsiteY2" fmla="*/ 50292 h 50292"/>
                  <a:gd name="connsiteX3" fmla="*/ 17173 w 17173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173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7173" y="50292"/>
                    </a:lnTo>
                    <a:lnTo>
                      <a:pt x="17173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8" name="Freeform: Shape 247">
                <a:extLst>
                  <a:ext uri="{FF2B5EF4-FFF2-40B4-BE49-F238E27FC236}">
                    <a16:creationId xmlns:a16="http://schemas.microsoft.com/office/drawing/2014/main" id="{C12CC025-4811-4D95-964D-233084F3B173}"/>
                  </a:ext>
                </a:extLst>
              </p:cNvPr>
              <p:cNvSpPr/>
              <p:nvPr/>
            </p:nvSpPr>
            <p:spPr>
              <a:xfrm>
                <a:off x="8318661" y="3133380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7360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7360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78" name="Graphic 2">
              <a:extLst>
                <a:ext uri="{FF2B5EF4-FFF2-40B4-BE49-F238E27FC236}">
                  <a16:creationId xmlns:a16="http://schemas.microsoft.com/office/drawing/2014/main" id="{2DA13921-7854-47FA-8B92-058F9979DCE0}"/>
                </a:ext>
              </a:extLst>
            </p:cNvPr>
            <p:cNvGrpSpPr/>
            <p:nvPr/>
          </p:nvGrpSpPr>
          <p:grpSpPr>
            <a:xfrm>
              <a:off x="8438871" y="3157913"/>
              <a:ext cx="28212" cy="69918"/>
              <a:chOff x="8438871" y="3157913"/>
              <a:chExt cx="28212" cy="69918"/>
            </a:xfrm>
            <a:solidFill>
              <a:schemeClr val="accent1"/>
            </a:solidFill>
          </p:grpSpPr>
          <p:sp>
            <p:nvSpPr>
              <p:cNvPr id="241" name="Freeform: Shape 240">
                <a:extLst>
                  <a:ext uri="{FF2B5EF4-FFF2-40B4-BE49-F238E27FC236}">
                    <a16:creationId xmlns:a16="http://schemas.microsoft.com/office/drawing/2014/main" id="{C18BA8B3-36B4-4955-BCE6-5E33322BC644}"/>
                  </a:ext>
                </a:extLst>
              </p:cNvPr>
              <p:cNvSpPr/>
              <p:nvPr/>
            </p:nvSpPr>
            <p:spPr>
              <a:xfrm>
                <a:off x="8438871" y="3157913"/>
                <a:ext cx="28212" cy="69918"/>
              </a:xfrm>
              <a:custGeom>
                <a:avLst/>
                <a:gdLst>
                  <a:gd name="connsiteX0" fmla="*/ 28212 w 28212"/>
                  <a:gd name="connsiteY0" fmla="*/ 15946 h 69918"/>
                  <a:gd name="connsiteX1" fmla="*/ 28212 w 28212"/>
                  <a:gd name="connsiteY1" fmla="*/ 69918 h 69918"/>
                  <a:gd name="connsiteX2" fmla="*/ 0 w 28212"/>
                  <a:gd name="connsiteY2" fmla="*/ 52745 h 69918"/>
                  <a:gd name="connsiteX3" fmla="*/ 0 w 28212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8212" h="69918">
                    <a:moveTo>
                      <a:pt x="28212" y="15946"/>
                    </a:moveTo>
                    <a:lnTo>
                      <a:pt x="28212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2" name="Freeform: Shape 241">
                <a:extLst>
                  <a:ext uri="{FF2B5EF4-FFF2-40B4-BE49-F238E27FC236}">
                    <a16:creationId xmlns:a16="http://schemas.microsoft.com/office/drawing/2014/main" id="{89DB866E-E50A-433B-AFBA-D9E5E6D9039E}"/>
                  </a:ext>
                </a:extLst>
              </p:cNvPr>
              <p:cNvSpPr/>
              <p:nvPr/>
            </p:nvSpPr>
            <p:spPr>
              <a:xfrm>
                <a:off x="8441325" y="3161593"/>
                <a:ext cx="23305" cy="61331"/>
              </a:xfrm>
              <a:custGeom>
                <a:avLst/>
                <a:gdLst>
                  <a:gd name="connsiteX0" fmla="*/ 23306 w 23305"/>
                  <a:gd name="connsiteY0" fmla="*/ 14720 h 61331"/>
                  <a:gd name="connsiteX1" fmla="*/ 0 w 23305"/>
                  <a:gd name="connsiteY1" fmla="*/ 0 h 61331"/>
                  <a:gd name="connsiteX2" fmla="*/ 0 w 23305"/>
                  <a:gd name="connsiteY2" fmla="*/ 46612 h 61331"/>
                  <a:gd name="connsiteX3" fmla="*/ 23306 w 23305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305" h="61331">
                    <a:moveTo>
                      <a:pt x="23306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3306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3" name="Freeform: Shape 242">
                <a:extLst>
                  <a:ext uri="{FF2B5EF4-FFF2-40B4-BE49-F238E27FC236}">
                    <a16:creationId xmlns:a16="http://schemas.microsoft.com/office/drawing/2014/main" id="{DE903E43-8F0D-44F7-8DF6-742D6832D6A6}"/>
                  </a:ext>
                </a:extLst>
              </p:cNvPr>
              <p:cNvSpPr/>
              <p:nvPr/>
            </p:nvSpPr>
            <p:spPr>
              <a:xfrm>
                <a:off x="8447458" y="3165273"/>
                <a:ext cx="17172" cy="50292"/>
              </a:xfrm>
              <a:custGeom>
                <a:avLst/>
                <a:gdLst>
                  <a:gd name="connsiteX0" fmla="*/ 0 w 17172"/>
                  <a:gd name="connsiteY0" fmla="*/ 0 h 50292"/>
                  <a:gd name="connsiteX1" fmla="*/ 0 w 17172"/>
                  <a:gd name="connsiteY1" fmla="*/ 39252 h 50292"/>
                  <a:gd name="connsiteX2" fmla="*/ 17173 w 17172"/>
                  <a:gd name="connsiteY2" fmla="*/ 50292 h 50292"/>
                  <a:gd name="connsiteX3" fmla="*/ 17173 w 17172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172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7173" y="50292"/>
                    </a:lnTo>
                    <a:lnTo>
                      <a:pt x="17173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4" name="Freeform: Shape 243">
                <a:extLst>
                  <a:ext uri="{FF2B5EF4-FFF2-40B4-BE49-F238E27FC236}">
                    <a16:creationId xmlns:a16="http://schemas.microsoft.com/office/drawing/2014/main" id="{BAEC86E2-91F0-4171-85E2-BEA5E5C59DA2}"/>
                  </a:ext>
                </a:extLst>
              </p:cNvPr>
              <p:cNvSpPr/>
              <p:nvPr/>
            </p:nvSpPr>
            <p:spPr>
              <a:xfrm>
                <a:off x="8441325" y="3204525"/>
                <a:ext cx="23305" cy="18399"/>
              </a:xfrm>
              <a:custGeom>
                <a:avLst/>
                <a:gdLst>
                  <a:gd name="connsiteX0" fmla="*/ 23306 w 23305"/>
                  <a:gd name="connsiteY0" fmla="*/ 18400 h 18399"/>
                  <a:gd name="connsiteX1" fmla="*/ 0 w 23305"/>
                  <a:gd name="connsiteY1" fmla="*/ 3680 h 18399"/>
                  <a:gd name="connsiteX2" fmla="*/ 6133 w 23305"/>
                  <a:gd name="connsiteY2" fmla="*/ 0 h 18399"/>
                  <a:gd name="connsiteX3" fmla="*/ 23306 w 23305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305" h="18399">
                    <a:moveTo>
                      <a:pt x="23306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3306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79" name="Graphic 2">
              <a:extLst>
                <a:ext uri="{FF2B5EF4-FFF2-40B4-BE49-F238E27FC236}">
                  <a16:creationId xmlns:a16="http://schemas.microsoft.com/office/drawing/2014/main" id="{7CE528FA-8441-4085-BE13-5DCAA985F132}"/>
                </a:ext>
              </a:extLst>
            </p:cNvPr>
            <p:cNvGrpSpPr/>
            <p:nvPr/>
          </p:nvGrpSpPr>
          <p:grpSpPr>
            <a:xfrm>
              <a:off x="8159199" y="2994771"/>
              <a:ext cx="29439" cy="69918"/>
              <a:chOff x="8159199" y="2994771"/>
              <a:chExt cx="29439" cy="69918"/>
            </a:xfrm>
            <a:solidFill>
              <a:schemeClr val="accent1"/>
            </a:solidFill>
          </p:grpSpPr>
          <p:sp>
            <p:nvSpPr>
              <p:cNvPr id="237" name="Freeform: Shape 236">
                <a:extLst>
                  <a:ext uri="{FF2B5EF4-FFF2-40B4-BE49-F238E27FC236}">
                    <a16:creationId xmlns:a16="http://schemas.microsoft.com/office/drawing/2014/main" id="{98FE220C-65C2-4FA4-9370-EFF81F3BF98B}"/>
                  </a:ext>
                </a:extLst>
              </p:cNvPr>
              <p:cNvSpPr/>
              <p:nvPr/>
            </p:nvSpPr>
            <p:spPr>
              <a:xfrm>
                <a:off x="8159199" y="2994771"/>
                <a:ext cx="29439" cy="69918"/>
              </a:xfrm>
              <a:custGeom>
                <a:avLst/>
                <a:gdLst>
                  <a:gd name="connsiteX0" fmla="*/ 29439 w 29439"/>
                  <a:gd name="connsiteY0" fmla="*/ 17173 h 69918"/>
                  <a:gd name="connsiteX1" fmla="*/ 29439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7173"/>
                    </a:moveTo>
                    <a:lnTo>
                      <a:pt x="29439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38" name="Freeform: Shape 237">
                <a:extLst>
                  <a:ext uri="{FF2B5EF4-FFF2-40B4-BE49-F238E27FC236}">
                    <a16:creationId xmlns:a16="http://schemas.microsoft.com/office/drawing/2014/main" id="{5017E13B-EE11-4F4B-98BB-2178CD32C302}"/>
                  </a:ext>
                </a:extLst>
              </p:cNvPr>
              <p:cNvSpPr/>
              <p:nvPr/>
            </p:nvSpPr>
            <p:spPr>
              <a:xfrm>
                <a:off x="8161652" y="2998451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7839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7839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39" name="Freeform: Shape 238">
                <a:extLst>
                  <a:ext uri="{FF2B5EF4-FFF2-40B4-BE49-F238E27FC236}">
                    <a16:creationId xmlns:a16="http://schemas.microsoft.com/office/drawing/2014/main" id="{18A34C83-C785-43DE-BA2A-2892B58BEE9C}"/>
                  </a:ext>
                </a:extLst>
              </p:cNvPr>
              <p:cNvSpPr/>
              <p:nvPr/>
            </p:nvSpPr>
            <p:spPr>
              <a:xfrm>
                <a:off x="8167785" y="3002130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40479 h 50292"/>
                  <a:gd name="connsiteX2" fmla="*/ 18400 w 18399"/>
                  <a:gd name="connsiteY2" fmla="*/ 50292 h 50292"/>
                  <a:gd name="connsiteX3" fmla="*/ 18400 w 18399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40479"/>
                    </a:lnTo>
                    <a:lnTo>
                      <a:pt x="18400" y="50292"/>
                    </a:lnTo>
                    <a:lnTo>
                      <a:pt x="18400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0" name="Freeform: Shape 239">
                <a:extLst>
                  <a:ext uri="{FF2B5EF4-FFF2-40B4-BE49-F238E27FC236}">
                    <a16:creationId xmlns:a16="http://schemas.microsoft.com/office/drawing/2014/main" id="{F5030909-BB58-4D1A-A8DB-FB4B0A180111}"/>
                  </a:ext>
                </a:extLst>
              </p:cNvPr>
              <p:cNvSpPr/>
              <p:nvPr/>
            </p:nvSpPr>
            <p:spPr>
              <a:xfrm>
                <a:off x="8161652" y="3042609"/>
                <a:ext cx="24532" cy="17172"/>
              </a:xfrm>
              <a:custGeom>
                <a:avLst/>
                <a:gdLst>
                  <a:gd name="connsiteX0" fmla="*/ 24533 w 24532"/>
                  <a:gd name="connsiteY0" fmla="*/ 17173 h 17172"/>
                  <a:gd name="connsiteX1" fmla="*/ 0 w 24532"/>
                  <a:gd name="connsiteY1" fmla="*/ 3680 h 17172"/>
                  <a:gd name="connsiteX2" fmla="*/ 6133 w 24532"/>
                  <a:gd name="connsiteY2" fmla="*/ 0 h 17172"/>
                  <a:gd name="connsiteX3" fmla="*/ 24533 w 24532"/>
                  <a:gd name="connsiteY3" fmla="*/ 9813 h 171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7172">
                    <a:moveTo>
                      <a:pt x="24533" y="17173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9813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80" name="Graphic 2">
              <a:extLst>
                <a:ext uri="{FF2B5EF4-FFF2-40B4-BE49-F238E27FC236}">
                  <a16:creationId xmlns:a16="http://schemas.microsoft.com/office/drawing/2014/main" id="{3A5DB590-6282-4758-9F4D-F72032F8BBF1}"/>
                </a:ext>
              </a:extLst>
            </p:cNvPr>
            <p:cNvGrpSpPr/>
            <p:nvPr/>
          </p:nvGrpSpPr>
          <p:grpSpPr>
            <a:xfrm>
              <a:off x="8279409" y="3064689"/>
              <a:ext cx="29439" cy="69918"/>
              <a:chOff x="8279409" y="3064689"/>
              <a:chExt cx="29439" cy="69918"/>
            </a:xfrm>
            <a:solidFill>
              <a:schemeClr val="accent1"/>
            </a:solidFill>
          </p:grpSpPr>
          <p:sp>
            <p:nvSpPr>
              <p:cNvPr id="233" name="Freeform: Shape 232">
                <a:extLst>
                  <a:ext uri="{FF2B5EF4-FFF2-40B4-BE49-F238E27FC236}">
                    <a16:creationId xmlns:a16="http://schemas.microsoft.com/office/drawing/2014/main" id="{24A108A9-2D26-48C5-8025-2BE5BC53C934}"/>
                  </a:ext>
                </a:extLst>
              </p:cNvPr>
              <p:cNvSpPr/>
              <p:nvPr/>
            </p:nvSpPr>
            <p:spPr>
              <a:xfrm>
                <a:off x="8279409" y="3064689"/>
                <a:ext cx="29439" cy="69918"/>
              </a:xfrm>
              <a:custGeom>
                <a:avLst/>
                <a:gdLst>
                  <a:gd name="connsiteX0" fmla="*/ 29439 w 29439"/>
                  <a:gd name="connsiteY0" fmla="*/ 17173 h 69918"/>
                  <a:gd name="connsiteX1" fmla="*/ 29439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7173"/>
                    </a:moveTo>
                    <a:lnTo>
                      <a:pt x="29439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34" name="Freeform: Shape 233">
                <a:extLst>
                  <a:ext uri="{FF2B5EF4-FFF2-40B4-BE49-F238E27FC236}">
                    <a16:creationId xmlns:a16="http://schemas.microsoft.com/office/drawing/2014/main" id="{B51F3FB6-0780-4ADA-9B28-CEE4316B0426}"/>
                  </a:ext>
                </a:extLst>
              </p:cNvPr>
              <p:cNvSpPr/>
              <p:nvPr/>
            </p:nvSpPr>
            <p:spPr>
              <a:xfrm>
                <a:off x="8281862" y="3068369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35" name="Freeform: Shape 234">
                <a:extLst>
                  <a:ext uri="{FF2B5EF4-FFF2-40B4-BE49-F238E27FC236}">
                    <a16:creationId xmlns:a16="http://schemas.microsoft.com/office/drawing/2014/main" id="{01AD075C-8792-4B87-8110-722FF234CE3C}"/>
                  </a:ext>
                </a:extLst>
              </p:cNvPr>
              <p:cNvSpPr/>
              <p:nvPr/>
            </p:nvSpPr>
            <p:spPr>
              <a:xfrm>
                <a:off x="8287995" y="3072049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36" name="Freeform: Shape 235">
                <a:extLst>
                  <a:ext uri="{FF2B5EF4-FFF2-40B4-BE49-F238E27FC236}">
                    <a16:creationId xmlns:a16="http://schemas.microsoft.com/office/drawing/2014/main" id="{1C184B3E-4080-44F6-B0AD-CF934394C8C4}"/>
                  </a:ext>
                </a:extLst>
              </p:cNvPr>
              <p:cNvSpPr/>
              <p:nvPr/>
            </p:nvSpPr>
            <p:spPr>
              <a:xfrm>
                <a:off x="8281862" y="3111301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F08AEEDF-F1D9-4A19-8F0F-AAD51BB0456D}"/>
                </a:ext>
              </a:extLst>
            </p:cNvPr>
            <p:cNvSpPr/>
            <p:nvPr/>
          </p:nvSpPr>
          <p:spPr>
            <a:xfrm>
              <a:off x="8727130" y="3359081"/>
              <a:ext cx="122663" cy="246553"/>
            </a:xfrm>
            <a:custGeom>
              <a:avLst/>
              <a:gdLst>
                <a:gd name="connsiteX0" fmla="*/ 0 w 122663"/>
                <a:gd name="connsiteY0" fmla="*/ 67465 h 246553"/>
                <a:gd name="connsiteX1" fmla="*/ 122663 w 122663"/>
                <a:gd name="connsiteY1" fmla="*/ 0 h 246553"/>
                <a:gd name="connsiteX2" fmla="*/ 122663 w 122663"/>
                <a:gd name="connsiteY2" fmla="*/ 179089 h 246553"/>
                <a:gd name="connsiteX3" fmla="*/ 0 w 122663"/>
                <a:gd name="connsiteY3" fmla="*/ 246554 h 246553"/>
                <a:gd name="connsiteX4" fmla="*/ 0 w 122663"/>
                <a:gd name="connsiteY4" fmla="*/ 88318 h 246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663" h="246553">
                  <a:moveTo>
                    <a:pt x="0" y="67465"/>
                  </a:moveTo>
                  <a:lnTo>
                    <a:pt x="122663" y="0"/>
                  </a:lnTo>
                  <a:lnTo>
                    <a:pt x="122663" y="179089"/>
                  </a:lnTo>
                  <a:lnTo>
                    <a:pt x="0" y="246554"/>
                  </a:lnTo>
                  <a:lnTo>
                    <a:pt x="0" y="88318"/>
                  </a:lnTo>
                  <a:close/>
                </a:path>
              </a:pathLst>
            </a:custGeom>
            <a:solidFill>
              <a:srgbClr val="383A3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05FFD639-F4B0-4C3C-B20C-D8662F8D3CF4}"/>
                </a:ext>
              </a:extLst>
            </p:cNvPr>
            <p:cNvSpPr/>
            <p:nvPr/>
          </p:nvSpPr>
          <p:spPr>
            <a:xfrm>
              <a:off x="8727130" y="3363988"/>
              <a:ext cx="114076" cy="234287"/>
            </a:xfrm>
            <a:custGeom>
              <a:avLst/>
              <a:gdLst>
                <a:gd name="connsiteX0" fmla="*/ 114077 w 114076"/>
                <a:gd name="connsiteY0" fmla="*/ 0 h 234287"/>
                <a:gd name="connsiteX1" fmla="*/ 114077 w 114076"/>
                <a:gd name="connsiteY1" fmla="*/ 171729 h 234287"/>
                <a:gd name="connsiteX2" fmla="*/ 91998 w 114076"/>
                <a:gd name="connsiteY2" fmla="*/ 183995 h 234287"/>
                <a:gd name="connsiteX3" fmla="*/ 24533 w 114076"/>
                <a:gd name="connsiteY3" fmla="*/ 220794 h 234287"/>
                <a:gd name="connsiteX4" fmla="*/ 0 w 114076"/>
                <a:gd name="connsiteY4" fmla="*/ 234287 h 234287"/>
                <a:gd name="connsiteX5" fmla="*/ 0 w 114076"/>
                <a:gd name="connsiteY5" fmla="*/ 83411 h 234287"/>
                <a:gd name="connsiteX6" fmla="*/ 0 w 114076"/>
                <a:gd name="connsiteY6" fmla="*/ 62558 h 234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4076" h="234287">
                  <a:moveTo>
                    <a:pt x="114077" y="0"/>
                  </a:moveTo>
                  <a:lnTo>
                    <a:pt x="114077" y="171729"/>
                  </a:lnTo>
                  <a:lnTo>
                    <a:pt x="91998" y="183995"/>
                  </a:lnTo>
                  <a:lnTo>
                    <a:pt x="24533" y="220794"/>
                  </a:lnTo>
                  <a:lnTo>
                    <a:pt x="0" y="234287"/>
                  </a:lnTo>
                  <a:lnTo>
                    <a:pt x="0" y="83411"/>
                  </a:lnTo>
                  <a:lnTo>
                    <a:pt x="0" y="62558"/>
                  </a:lnTo>
                  <a:close/>
                </a:path>
              </a:pathLst>
            </a:custGeom>
            <a:solidFill>
              <a:srgbClr val="3B3B3C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83" name="Graphic 2">
              <a:extLst>
                <a:ext uri="{FF2B5EF4-FFF2-40B4-BE49-F238E27FC236}">
                  <a16:creationId xmlns:a16="http://schemas.microsoft.com/office/drawing/2014/main" id="{2C92701D-1FAE-457A-9978-0D9563137277}"/>
                </a:ext>
              </a:extLst>
            </p:cNvPr>
            <p:cNvGrpSpPr/>
            <p:nvPr/>
          </p:nvGrpSpPr>
          <p:grpSpPr>
            <a:xfrm>
              <a:off x="8600787" y="3016850"/>
              <a:ext cx="251460" cy="262499"/>
              <a:chOff x="8600787" y="3016850"/>
              <a:chExt cx="251460" cy="262499"/>
            </a:xfrm>
            <a:solidFill>
              <a:schemeClr val="accent1"/>
            </a:solidFill>
          </p:grpSpPr>
          <p:grpSp>
            <p:nvGrpSpPr>
              <p:cNvPr id="209" name="Graphic 2">
                <a:extLst>
                  <a:ext uri="{FF2B5EF4-FFF2-40B4-BE49-F238E27FC236}">
                    <a16:creationId xmlns:a16="http://schemas.microsoft.com/office/drawing/2014/main" id="{71BD5193-9FE7-4AD4-A6CA-A4CB21D6931A}"/>
                  </a:ext>
                </a:extLst>
              </p:cNvPr>
              <p:cNvGrpSpPr/>
              <p:nvPr/>
            </p:nvGrpSpPr>
            <p:grpSpPr>
              <a:xfrm>
                <a:off x="8600787" y="3134607"/>
                <a:ext cx="41705" cy="144742"/>
                <a:chOff x="8600787" y="3134607"/>
                <a:chExt cx="41705" cy="144742"/>
              </a:xfrm>
              <a:solidFill>
                <a:schemeClr val="accent1"/>
              </a:solidFill>
            </p:grpSpPr>
            <p:sp>
              <p:nvSpPr>
                <p:cNvPr id="228" name="Freeform: Shape 227">
                  <a:extLst>
                    <a:ext uri="{FF2B5EF4-FFF2-40B4-BE49-F238E27FC236}">
                      <a16:creationId xmlns:a16="http://schemas.microsoft.com/office/drawing/2014/main" id="{82358487-D315-4AF0-8768-6F4916C75537}"/>
                    </a:ext>
                  </a:extLst>
                </p:cNvPr>
                <p:cNvSpPr/>
                <p:nvPr/>
              </p:nvSpPr>
              <p:spPr>
                <a:xfrm>
                  <a:off x="8600787" y="3134607"/>
                  <a:ext cx="41705" cy="144742"/>
                </a:xfrm>
                <a:custGeom>
                  <a:avLst/>
                  <a:gdLst>
                    <a:gd name="connsiteX0" fmla="*/ 0 w 41705"/>
                    <a:gd name="connsiteY0" fmla="*/ 23306 h 144742"/>
                    <a:gd name="connsiteX1" fmla="*/ 0 w 41705"/>
                    <a:gd name="connsiteY1" fmla="*/ 144743 h 144742"/>
                    <a:gd name="connsiteX2" fmla="*/ 41705 w 41705"/>
                    <a:gd name="connsiteY2" fmla="*/ 121437 h 144742"/>
                    <a:gd name="connsiteX3" fmla="*/ 41705 w 41705"/>
                    <a:gd name="connsiteY3" fmla="*/ 0 h 1447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1705" h="144742">
                      <a:moveTo>
                        <a:pt x="0" y="23306"/>
                      </a:moveTo>
                      <a:lnTo>
                        <a:pt x="0" y="144743"/>
                      </a:lnTo>
                      <a:lnTo>
                        <a:pt x="41705" y="121437"/>
                      </a:lnTo>
                      <a:lnTo>
                        <a:pt x="4170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229" name="Graphic 2">
                  <a:extLst>
                    <a:ext uri="{FF2B5EF4-FFF2-40B4-BE49-F238E27FC236}">
                      <a16:creationId xmlns:a16="http://schemas.microsoft.com/office/drawing/2014/main" id="{4C227752-65EE-4AD3-96D7-72203BC676A0}"/>
                    </a:ext>
                  </a:extLst>
                </p:cNvPr>
                <p:cNvGrpSpPr/>
                <p:nvPr/>
              </p:nvGrpSpPr>
              <p:grpSpPr>
                <a:xfrm>
                  <a:off x="8604467" y="3140740"/>
                  <a:ext cx="34345" cy="132476"/>
                  <a:chOff x="8604467" y="3140740"/>
                  <a:chExt cx="34345" cy="132476"/>
                </a:xfrm>
                <a:solidFill>
                  <a:schemeClr val="accent1"/>
                </a:solidFill>
              </p:grpSpPr>
              <p:sp>
                <p:nvSpPr>
                  <p:cNvPr id="230" name="Freeform: Shape 229">
                    <a:extLst>
                      <a:ext uri="{FF2B5EF4-FFF2-40B4-BE49-F238E27FC236}">
                        <a16:creationId xmlns:a16="http://schemas.microsoft.com/office/drawing/2014/main" id="{CD7634AE-2E83-4CCC-A7EE-419A0A1BBEAF}"/>
                      </a:ext>
                    </a:extLst>
                  </p:cNvPr>
                  <p:cNvSpPr/>
                  <p:nvPr/>
                </p:nvSpPr>
                <p:spPr>
                  <a:xfrm>
                    <a:off x="8604467" y="3140740"/>
                    <a:ext cx="34345" cy="132476"/>
                  </a:xfrm>
                  <a:custGeom>
                    <a:avLst/>
                    <a:gdLst>
                      <a:gd name="connsiteX0" fmla="*/ 0 w 34345"/>
                      <a:gd name="connsiteY0" fmla="*/ 19626 h 132476"/>
                      <a:gd name="connsiteX1" fmla="*/ 34346 w 34345"/>
                      <a:gd name="connsiteY1" fmla="*/ 0 h 132476"/>
                      <a:gd name="connsiteX2" fmla="*/ 34346 w 34345"/>
                      <a:gd name="connsiteY2" fmla="*/ 112850 h 132476"/>
                      <a:gd name="connsiteX3" fmla="*/ 0 w 34345"/>
                      <a:gd name="connsiteY3" fmla="*/ 132477 h 1324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132476">
                        <a:moveTo>
                          <a:pt x="0" y="19626"/>
                        </a:moveTo>
                        <a:lnTo>
                          <a:pt x="34346" y="0"/>
                        </a:lnTo>
                        <a:lnTo>
                          <a:pt x="34346" y="112850"/>
                        </a:lnTo>
                        <a:lnTo>
                          <a:pt x="0" y="132477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31" name="Freeform: Shape 230">
                    <a:extLst>
                      <a:ext uri="{FF2B5EF4-FFF2-40B4-BE49-F238E27FC236}">
                        <a16:creationId xmlns:a16="http://schemas.microsoft.com/office/drawing/2014/main" id="{C06AD684-577F-4551-A603-4302D0275940}"/>
                      </a:ext>
                    </a:extLst>
                  </p:cNvPr>
                  <p:cNvSpPr/>
                  <p:nvPr/>
                </p:nvSpPr>
                <p:spPr>
                  <a:xfrm>
                    <a:off x="8604467" y="3145647"/>
                    <a:ext cx="25759" cy="116530"/>
                  </a:xfrm>
                  <a:custGeom>
                    <a:avLst/>
                    <a:gdLst>
                      <a:gd name="connsiteX0" fmla="*/ 25759 w 25759"/>
                      <a:gd name="connsiteY0" fmla="*/ 0 h 116530"/>
                      <a:gd name="connsiteX1" fmla="*/ 25759 w 25759"/>
                      <a:gd name="connsiteY1" fmla="*/ 101811 h 116530"/>
                      <a:gd name="connsiteX2" fmla="*/ 0 w 25759"/>
                      <a:gd name="connsiteY2" fmla="*/ 116530 h 116530"/>
                      <a:gd name="connsiteX3" fmla="*/ 0 w 25759"/>
                      <a:gd name="connsiteY3" fmla="*/ 14720 h 116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116530">
                        <a:moveTo>
                          <a:pt x="25759" y="0"/>
                        </a:moveTo>
                        <a:lnTo>
                          <a:pt x="25759" y="101811"/>
                        </a:lnTo>
                        <a:lnTo>
                          <a:pt x="0" y="11653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32" name="Freeform: Shape 231">
                    <a:extLst>
                      <a:ext uri="{FF2B5EF4-FFF2-40B4-BE49-F238E27FC236}">
                        <a16:creationId xmlns:a16="http://schemas.microsoft.com/office/drawing/2014/main" id="{DFA9708D-7A0D-4867-B8D8-8FD048F38478}"/>
                      </a:ext>
                    </a:extLst>
                  </p:cNvPr>
                  <p:cNvSpPr/>
                  <p:nvPr/>
                </p:nvSpPr>
                <p:spPr>
                  <a:xfrm>
                    <a:off x="8604467" y="3202072"/>
                    <a:ext cx="34345" cy="25759"/>
                  </a:xfrm>
                  <a:custGeom>
                    <a:avLst/>
                    <a:gdLst>
                      <a:gd name="connsiteX0" fmla="*/ 0 w 34345"/>
                      <a:gd name="connsiteY0" fmla="*/ 25759 h 25759"/>
                      <a:gd name="connsiteX1" fmla="*/ 34346 w 34345"/>
                      <a:gd name="connsiteY1" fmla="*/ 6133 h 25759"/>
                      <a:gd name="connsiteX2" fmla="*/ 25759 w 34345"/>
                      <a:gd name="connsiteY2" fmla="*/ 0 h 25759"/>
                      <a:gd name="connsiteX3" fmla="*/ 0 w 34345"/>
                      <a:gd name="connsiteY3" fmla="*/ 14720 h 257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25759">
                        <a:moveTo>
                          <a:pt x="0" y="25759"/>
                        </a:moveTo>
                        <a:lnTo>
                          <a:pt x="34346" y="6133"/>
                        </a:lnTo>
                        <a:lnTo>
                          <a:pt x="25759" y="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210" name="Graphic 2">
                <a:extLst>
                  <a:ext uri="{FF2B5EF4-FFF2-40B4-BE49-F238E27FC236}">
                    <a16:creationId xmlns:a16="http://schemas.microsoft.com/office/drawing/2014/main" id="{731BAD84-9517-477A-B71C-C5ED607E9DCB}"/>
                  </a:ext>
                </a:extLst>
              </p:cNvPr>
              <p:cNvGrpSpPr/>
              <p:nvPr/>
            </p:nvGrpSpPr>
            <p:grpSpPr>
              <a:xfrm>
                <a:off x="8670705" y="3095355"/>
                <a:ext cx="41705" cy="144742"/>
                <a:chOff x="8670705" y="3095355"/>
                <a:chExt cx="41705" cy="144742"/>
              </a:xfrm>
              <a:solidFill>
                <a:schemeClr val="accent1"/>
              </a:solidFill>
            </p:grpSpPr>
            <p:sp>
              <p:nvSpPr>
                <p:cNvPr id="223" name="Freeform: Shape 222">
                  <a:extLst>
                    <a:ext uri="{FF2B5EF4-FFF2-40B4-BE49-F238E27FC236}">
                      <a16:creationId xmlns:a16="http://schemas.microsoft.com/office/drawing/2014/main" id="{5B647F01-87FD-4E68-BDDA-5576DE27B15C}"/>
                    </a:ext>
                  </a:extLst>
                </p:cNvPr>
                <p:cNvSpPr/>
                <p:nvPr/>
              </p:nvSpPr>
              <p:spPr>
                <a:xfrm>
                  <a:off x="8670705" y="3095355"/>
                  <a:ext cx="41705" cy="144742"/>
                </a:xfrm>
                <a:custGeom>
                  <a:avLst/>
                  <a:gdLst>
                    <a:gd name="connsiteX0" fmla="*/ 0 w 41705"/>
                    <a:gd name="connsiteY0" fmla="*/ 23306 h 144742"/>
                    <a:gd name="connsiteX1" fmla="*/ 0 w 41705"/>
                    <a:gd name="connsiteY1" fmla="*/ 144743 h 144742"/>
                    <a:gd name="connsiteX2" fmla="*/ 41705 w 41705"/>
                    <a:gd name="connsiteY2" fmla="*/ 121437 h 144742"/>
                    <a:gd name="connsiteX3" fmla="*/ 41705 w 41705"/>
                    <a:gd name="connsiteY3" fmla="*/ 0 h 1447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1705" h="144742">
                      <a:moveTo>
                        <a:pt x="0" y="23306"/>
                      </a:moveTo>
                      <a:lnTo>
                        <a:pt x="0" y="144743"/>
                      </a:lnTo>
                      <a:lnTo>
                        <a:pt x="41705" y="121437"/>
                      </a:lnTo>
                      <a:lnTo>
                        <a:pt x="4170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224" name="Graphic 2">
                  <a:extLst>
                    <a:ext uri="{FF2B5EF4-FFF2-40B4-BE49-F238E27FC236}">
                      <a16:creationId xmlns:a16="http://schemas.microsoft.com/office/drawing/2014/main" id="{AA87D2C6-CF2A-4151-9DB7-3B559571200F}"/>
                    </a:ext>
                  </a:extLst>
                </p:cNvPr>
                <p:cNvGrpSpPr/>
                <p:nvPr/>
              </p:nvGrpSpPr>
              <p:grpSpPr>
                <a:xfrm>
                  <a:off x="8674385" y="3101488"/>
                  <a:ext cx="34345" cy="132476"/>
                  <a:chOff x="8674385" y="3101488"/>
                  <a:chExt cx="34345" cy="132476"/>
                </a:xfrm>
                <a:solidFill>
                  <a:schemeClr val="accent1"/>
                </a:solidFill>
              </p:grpSpPr>
              <p:sp>
                <p:nvSpPr>
                  <p:cNvPr id="225" name="Freeform: Shape 224">
                    <a:extLst>
                      <a:ext uri="{FF2B5EF4-FFF2-40B4-BE49-F238E27FC236}">
                        <a16:creationId xmlns:a16="http://schemas.microsoft.com/office/drawing/2014/main" id="{B0180206-4C06-4330-A0FD-F4FA4996674A}"/>
                      </a:ext>
                    </a:extLst>
                  </p:cNvPr>
                  <p:cNvSpPr/>
                  <p:nvPr/>
                </p:nvSpPr>
                <p:spPr>
                  <a:xfrm>
                    <a:off x="8674385" y="3101488"/>
                    <a:ext cx="34345" cy="132476"/>
                  </a:xfrm>
                  <a:custGeom>
                    <a:avLst/>
                    <a:gdLst>
                      <a:gd name="connsiteX0" fmla="*/ 0 w 34345"/>
                      <a:gd name="connsiteY0" fmla="*/ 19626 h 132476"/>
                      <a:gd name="connsiteX1" fmla="*/ 34346 w 34345"/>
                      <a:gd name="connsiteY1" fmla="*/ 0 h 132476"/>
                      <a:gd name="connsiteX2" fmla="*/ 34346 w 34345"/>
                      <a:gd name="connsiteY2" fmla="*/ 112850 h 132476"/>
                      <a:gd name="connsiteX3" fmla="*/ 0 w 34345"/>
                      <a:gd name="connsiteY3" fmla="*/ 132477 h 1324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132476">
                        <a:moveTo>
                          <a:pt x="0" y="19626"/>
                        </a:moveTo>
                        <a:lnTo>
                          <a:pt x="34346" y="0"/>
                        </a:lnTo>
                        <a:lnTo>
                          <a:pt x="34346" y="112850"/>
                        </a:lnTo>
                        <a:lnTo>
                          <a:pt x="0" y="132477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26" name="Freeform: Shape 225">
                    <a:extLst>
                      <a:ext uri="{FF2B5EF4-FFF2-40B4-BE49-F238E27FC236}">
                        <a16:creationId xmlns:a16="http://schemas.microsoft.com/office/drawing/2014/main" id="{BDFE5A18-DDCD-4C25-9415-0D003A63B8BA}"/>
                      </a:ext>
                    </a:extLst>
                  </p:cNvPr>
                  <p:cNvSpPr/>
                  <p:nvPr/>
                </p:nvSpPr>
                <p:spPr>
                  <a:xfrm>
                    <a:off x="8674385" y="3106394"/>
                    <a:ext cx="25759" cy="116530"/>
                  </a:xfrm>
                  <a:custGeom>
                    <a:avLst/>
                    <a:gdLst>
                      <a:gd name="connsiteX0" fmla="*/ 25759 w 25759"/>
                      <a:gd name="connsiteY0" fmla="*/ 0 h 116530"/>
                      <a:gd name="connsiteX1" fmla="*/ 25759 w 25759"/>
                      <a:gd name="connsiteY1" fmla="*/ 101811 h 116530"/>
                      <a:gd name="connsiteX2" fmla="*/ 0 w 25759"/>
                      <a:gd name="connsiteY2" fmla="*/ 116530 h 116530"/>
                      <a:gd name="connsiteX3" fmla="*/ 0 w 25759"/>
                      <a:gd name="connsiteY3" fmla="*/ 14720 h 116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116530">
                        <a:moveTo>
                          <a:pt x="25759" y="0"/>
                        </a:moveTo>
                        <a:lnTo>
                          <a:pt x="25759" y="101811"/>
                        </a:lnTo>
                        <a:lnTo>
                          <a:pt x="0" y="11653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27" name="Freeform: Shape 226">
                    <a:extLst>
                      <a:ext uri="{FF2B5EF4-FFF2-40B4-BE49-F238E27FC236}">
                        <a16:creationId xmlns:a16="http://schemas.microsoft.com/office/drawing/2014/main" id="{B3C286CD-6B85-45FD-8AE3-A6C5DE5C7E69}"/>
                      </a:ext>
                    </a:extLst>
                  </p:cNvPr>
                  <p:cNvSpPr/>
                  <p:nvPr/>
                </p:nvSpPr>
                <p:spPr>
                  <a:xfrm>
                    <a:off x="8674385" y="3162820"/>
                    <a:ext cx="34345" cy="25759"/>
                  </a:xfrm>
                  <a:custGeom>
                    <a:avLst/>
                    <a:gdLst>
                      <a:gd name="connsiteX0" fmla="*/ 0 w 34345"/>
                      <a:gd name="connsiteY0" fmla="*/ 25759 h 25759"/>
                      <a:gd name="connsiteX1" fmla="*/ 34346 w 34345"/>
                      <a:gd name="connsiteY1" fmla="*/ 6133 h 25759"/>
                      <a:gd name="connsiteX2" fmla="*/ 25759 w 34345"/>
                      <a:gd name="connsiteY2" fmla="*/ 0 h 25759"/>
                      <a:gd name="connsiteX3" fmla="*/ 0 w 34345"/>
                      <a:gd name="connsiteY3" fmla="*/ 14720 h 257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25759">
                        <a:moveTo>
                          <a:pt x="0" y="25759"/>
                        </a:moveTo>
                        <a:lnTo>
                          <a:pt x="34346" y="6133"/>
                        </a:lnTo>
                        <a:lnTo>
                          <a:pt x="25759" y="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211" name="Graphic 2">
                <a:extLst>
                  <a:ext uri="{FF2B5EF4-FFF2-40B4-BE49-F238E27FC236}">
                    <a16:creationId xmlns:a16="http://schemas.microsoft.com/office/drawing/2014/main" id="{3DB81D92-1EF4-4073-9B91-69F171101251}"/>
                  </a:ext>
                </a:extLst>
              </p:cNvPr>
              <p:cNvGrpSpPr/>
              <p:nvPr/>
            </p:nvGrpSpPr>
            <p:grpSpPr>
              <a:xfrm>
                <a:off x="8740623" y="3056102"/>
                <a:ext cx="41705" cy="144742"/>
                <a:chOff x="8740623" y="3056102"/>
                <a:chExt cx="41705" cy="144742"/>
              </a:xfrm>
              <a:solidFill>
                <a:schemeClr val="accent1"/>
              </a:solidFill>
            </p:grpSpPr>
            <p:sp>
              <p:nvSpPr>
                <p:cNvPr id="218" name="Freeform: Shape 217">
                  <a:extLst>
                    <a:ext uri="{FF2B5EF4-FFF2-40B4-BE49-F238E27FC236}">
                      <a16:creationId xmlns:a16="http://schemas.microsoft.com/office/drawing/2014/main" id="{D9D4C83B-F28B-4085-B8DE-4FDD818FF5AD}"/>
                    </a:ext>
                  </a:extLst>
                </p:cNvPr>
                <p:cNvSpPr/>
                <p:nvPr/>
              </p:nvSpPr>
              <p:spPr>
                <a:xfrm>
                  <a:off x="8740623" y="3056102"/>
                  <a:ext cx="41705" cy="144742"/>
                </a:xfrm>
                <a:custGeom>
                  <a:avLst/>
                  <a:gdLst>
                    <a:gd name="connsiteX0" fmla="*/ 0 w 41705"/>
                    <a:gd name="connsiteY0" fmla="*/ 23306 h 144742"/>
                    <a:gd name="connsiteX1" fmla="*/ 0 w 41705"/>
                    <a:gd name="connsiteY1" fmla="*/ 144743 h 144742"/>
                    <a:gd name="connsiteX2" fmla="*/ 41705 w 41705"/>
                    <a:gd name="connsiteY2" fmla="*/ 121437 h 144742"/>
                    <a:gd name="connsiteX3" fmla="*/ 41705 w 41705"/>
                    <a:gd name="connsiteY3" fmla="*/ 0 h 1447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1705" h="144742">
                      <a:moveTo>
                        <a:pt x="0" y="23306"/>
                      </a:moveTo>
                      <a:lnTo>
                        <a:pt x="0" y="144743"/>
                      </a:lnTo>
                      <a:lnTo>
                        <a:pt x="41705" y="121437"/>
                      </a:lnTo>
                      <a:lnTo>
                        <a:pt x="4170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219" name="Graphic 2">
                  <a:extLst>
                    <a:ext uri="{FF2B5EF4-FFF2-40B4-BE49-F238E27FC236}">
                      <a16:creationId xmlns:a16="http://schemas.microsoft.com/office/drawing/2014/main" id="{BECFEDF9-C05D-4C53-BC5E-17ECFA651F7E}"/>
                    </a:ext>
                  </a:extLst>
                </p:cNvPr>
                <p:cNvGrpSpPr/>
                <p:nvPr/>
              </p:nvGrpSpPr>
              <p:grpSpPr>
                <a:xfrm>
                  <a:off x="8744303" y="3062236"/>
                  <a:ext cx="34345" cy="132476"/>
                  <a:chOff x="8744303" y="3062236"/>
                  <a:chExt cx="34345" cy="132476"/>
                </a:xfrm>
                <a:solidFill>
                  <a:schemeClr val="accent1"/>
                </a:solidFill>
              </p:grpSpPr>
              <p:sp>
                <p:nvSpPr>
                  <p:cNvPr id="220" name="Freeform: Shape 219">
                    <a:extLst>
                      <a:ext uri="{FF2B5EF4-FFF2-40B4-BE49-F238E27FC236}">
                        <a16:creationId xmlns:a16="http://schemas.microsoft.com/office/drawing/2014/main" id="{E7149E60-D8F6-443F-92EE-5137130AA693}"/>
                      </a:ext>
                    </a:extLst>
                  </p:cNvPr>
                  <p:cNvSpPr/>
                  <p:nvPr/>
                </p:nvSpPr>
                <p:spPr>
                  <a:xfrm>
                    <a:off x="8744303" y="3062236"/>
                    <a:ext cx="34345" cy="132476"/>
                  </a:xfrm>
                  <a:custGeom>
                    <a:avLst/>
                    <a:gdLst>
                      <a:gd name="connsiteX0" fmla="*/ 0 w 34345"/>
                      <a:gd name="connsiteY0" fmla="*/ 19626 h 132476"/>
                      <a:gd name="connsiteX1" fmla="*/ 34346 w 34345"/>
                      <a:gd name="connsiteY1" fmla="*/ 0 h 132476"/>
                      <a:gd name="connsiteX2" fmla="*/ 34346 w 34345"/>
                      <a:gd name="connsiteY2" fmla="*/ 112850 h 132476"/>
                      <a:gd name="connsiteX3" fmla="*/ 0 w 34345"/>
                      <a:gd name="connsiteY3" fmla="*/ 132477 h 1324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132476">
                        <a:moveTo>
                          <a:pt x="0" y="19626"/>
                        </a:moveTo>
                        <a:lnTo>
                          <a:pt x="34346" y="0"/>
                        </a:lnTo>
                        <a:lnTo>
                          <a:pt x="34346" y="112850"/>
                        </a:lnTo>
                        <a:lnTo>
                          <a:pt x="0" y="132477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21" name="Freeform: Shape 220">
                    <a:extLst>
                      <a:ext uri="{FF2B5EF4-FFF2-40B4-BE49-F238E27FC236}">
                        <a16:creationId xmlns:a16="http://schemas.microsoft.com/office/drawing/2014/main" id="{62BFD1A0-5FEE-4EE8-867D-5F14F1735FE5}"/>
                      </a:ext>
                    </a:extLst>
                  </p:cNvPr>
                  <p:cNvSpPr/>
                  <p:nvPr/>
                </p:nvSpPr>
                <p:spPr>
                  <a:xfrm>
                    <a:off x="8744303" y="3067142"/>
                    <a:ext cx="25759" cy="116530"/>
                  </a:xfrm>
                  <a:custGeom>
                    <a:avLst/>
                    <a:gdLst>
                      <a:gd name="connsiteX0" fmla="*/ 25759 w 25759"/>
                      <a:gd name="connsiteY0" fmla="*/ 0 h 116530"/>
                      <a:gd name="connsiteX1" fmla="*/ 25759 w 25759"/>
                      <a:gd name="connsiteY1" fmla="*/ 103037 h 116530"/>
                      <a:gd name="connsiteX2" fmla="*/ 0 w 25759"/>
                      <a:gd name="connsiteY2" fmla="*/ 116530 h 116530"/>
                      <a:gd name="connsiteX3" fmla="*/ 0 w 25759"/>
                      <a:gd name="connsiteY3" fmla="*/ 14720 h 116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116530">
                        <a:moveTo>
                          <a:pt x="25759" y="0"/>
                        </a:moveTo>
                        <a:lnTo>
                          <a:pt x="25759" y="103037"/>
                        </a:lnTo>
                        <a:lnTo>
                          <a:pt x="0" y="11653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22" name="Freeform: Shape 221">
                    <a:extLst>
                      <a:ext uri="{FF2B5EF4-FFF2-40B4-BE49-F238E27FC236}">
                        <a16:creationId xmlns:a16="http://schemas.microsoft.com/office/drawing/2014/main" id="{CCA12194-B630-4F3D-A707-96874EDBB84A}"/>
                      </a:ext>
                    </a:extLst>
                  </p:cNvPr>
                  <p:cNvSpPr/>
                  <p:nvPr/>
                </p:nvSpPr>
                <p:spPr>
                  <a:xfrm>
                    <a:off x="8744303" y="3123567"/>
                    <a:ext cx="34345" cy="25759"/>
                  </a:xfrm>
                  <a:custGeom>
                    <a:avLst/>
                    <a:gdLst>
                      <a:gd name="connsiteX0" fmla="*/ 0 w 34345"/>
                      <a:gd name="connsiteY0" fmla="*/ 25759 h 25759"/>
                      <a:gd name="connsiteX1" fmla="*/ 34346 w 34345"/>
                      <a:gd name="connsiteY1" fmla="*/ 6133 h 25759"/>
                      <a:gd name="connsiteX2" fmla="*/ 25759 w 34345"/>
                      <a:gd name="connsiteY2" fmla="*/ 0 h 25759"/>
                      <a:gd name="connsiteX3" fmla="*/ 0 w 34345"/>
                      <a:gd name="connsiteY3" fmla="*/ 14720 h 257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25759">
                        <a:moveTo>
                          <a:pt x="0" y="25759"/>
                        </a:moveTo>
                        <a:lnTo>
                          <a:pt x="34346" y="6133"/>
                        </a:lnTo>
                        <a:lnTo>
                          <a:pt x="25759" y="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212" name="Graphic 2">
                <a:extLst>
                  <a:ext uri="{FF2B5EF4-FFF2-40B4-BE49-F238E27FC236}">
                    <a16:creationId xmlns:a16="http://schemas.microsoft.com/office/drawing/2014/main" id="{6DC02502-8AB3-4096-AB1C-3BFD8C617137}"/>
                  </a:ext>
                </a:extLst>
              </p:cNvPr>
              <p:cNvGrpSpPr/>
              <p:nvPr/>
            </p:nvGrpSpPr>
            <p:grpSpPr>
              <a:xfrm>
                <a:off x="8810541" y="3016850"/>
                <a:ext cx="41705" cy="144742"/>
                <a:chOff x="8810541" y="3016850"/>
                <a:chExt cx="41705" cy="144742"/>
              </a:xfrm>
              <a:solidFill>
                <a:schemeClr val="accent1"/>
              </a:solidFill>
            </p:grpSpPr>
            <p:sp>
              <p:nvSpPr>
                <p:cNvPr id="213" name="Freeform: Shape 212">
                  <a:extLst>
                    <a:ext uri="{FF2B5EF4-FFF2-40B4-BE49-F238E27FC236}">
                      <a16:creationId xmlns:a16="http://schemas.microsoft.com/office/drawing/2014/main" id="{855598E1-2F34-46B3-9AE1-6BCC4434E0D7}"/>
                    </a:ext>
                  </a:extLst>
                </p:cNvPr>
                <p:cNvSpPr/>
                <p:nvPr/>
              </p:nvSpPr>
              <p:spPr>
                <a:xfrm>
                  <a:off x="8810541" y="3016850"/>
                  <a:ext cx="41705" cy="144742"/>
                </a:xfrm>
                <a:custGeom>
                  <a:avLst/>
                  <a:gdLst>
                    <a:gd name="connsiteX0" fmla="*/ 0 w 41705"/>
                    <a:gd name="connsiteY0" fmla="*/ 23306 h 144742"/>
                    <a:gd name="connsiteX1" fmla="*/ 0 w 41705"/>
                    <a:gd name="connsiteY1" fmla="*/ 144743 h 144742"/>
                    <a:gd name="connsiteX2" fmla="*/ 41706 w 41705"/>
                    <a:gd name="connsiteY2" fmla="*/ 121437 h 144742"/>
                    <a:gd name="connsiteX3" fmla="*/ 41706 w 41705"/>
                    <a:gd name="connsiteY3" fmla="*/ 0 h 1447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1705" h="144742">
                      <a:moveTo>
                        <a:pt x="0" y="23306"/>
                      </a:moveTo>
                      <a:lnTo>
                        <a:pt x="0" y="144743"/>
                      </a:lnTo>
                      <a:lnTo>
                        <a:pt x="41706" y="121437"/>
                      </a:lnTo>
                      <a:lnTo>
                        <a:pt x="41706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214" name="Graphic 2">
                  <a:extLst>
                    <a:ext uri="{FF2B5EF4-FFF2-40B4-BE49-F238E27FC236}">
                      <a16:creationId xmlns:a16="http://schemas.microsoft.com/office/drawing/2014/main" id="{47013E72-2468-47D1-95D1-66293366E4F0}"/>
                    </a:ext>
                  </a:extLst>
                </p:cNvPr>
                <p:cNvGrpSpPr/>
                <p:nvPr/>
              </p:nvGrpSpPr>
              <p:grpSpPr>
                <a:xfrm>
                  <a:off x="8814221" y="3022983"/>
                  <a:ext cx="34345" cy="132476"/>
                  <a:chOff x="8814221" y="3022983"/>
                  <a:chExt cx="34345" cy="132476"/>
                </a:xfrm>
                <a:solidFill>
                  <a:schemeClr val="accent1"/>
                </a:solidFill>
              </p:grpSpPr>
              <p:sp>
                <p:nvSpPr>
                  <p:cNvPr id="215" name="Freeform: Shape 214">
                    <a:extLst>
                      <a:ext uri="{FF2B5EF4-FFF2-40B4-BE49-F238E27FC236}">
                        <a16:creationId xmlns:a16="http://schemas.microsoft.com/office/drawing/2014/main" id="{EC318EAB-DD1B-445A-BF6B-5B122E450DE6}"/>
                      </a:ext>
                    </a:extLst>
                  </p:cNvPr>
                  <p:cNvSpPr/>
                  <p:nvPr/>
                </p:nvSpPr>
                <p:spPr>
                  <a:xfrm>
                    <a:off x="8814221" y="3022983"/>
                    <a:ext cx="34345" cy="132476"/>
                  </a:xfrm>
                  <a:custGeom>
                    <a:avLst/>
                    <a:gdLst>
                      <a:gd name="connsiteX0" fmla="*/ 0 w 34345"/>
                      <a:gd name="connsiteY0" fmla="*/ 19626 h 132476"/>
                      <a:gd name="connsiteX1" fmla="*/ 34346 w 34345"/>
                      <a:gd name="connsiteY1" fmla="*/ 0 h 132476"/>
                      <a:gd name="connsiteX2" fmla="*/ 34346 w 34345"/>
                      <a:gd name="connsiteY2" fmla="*/ 112850 h 132476"/>
                      <a:gd name="connsiteX3" fmla="*/ 0 w 34345"/>
                      <a:gd name="connsiteY3" fmla="*/ 132477 h 1324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132476">
                        <a:moveTo>
                          <a:pt x="0" y="19626"/>
                        </a:moveTo>
                        <a:lnTo>
                          <a:pt x="34346" y="0"/>
                        </a:lnTo>
                        <a:lnTo>
                          <a:pt x="34346" y="112850"/>
                        </a:lnTo>
                        <a:lnTo>
                          <a:pt x="0" y="132477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16" name="Freeform: Shape 215">
                    <a:extLst>
                      <a:ext uri="{FF2B5EF4-FFF2-40B4-BE49-F238E27FC236}">
                        <a16:creationId xmlns:a16="http://schemas.microsoft.com/office/drawing/2014/main" id="{63AB3982-F301-4352-8D00-87942E855718}"/>
                      </a:ext>
                    </a:extLst>
                  </p:cNvPr>
                  <p:cNvSpPr/>
                  <p:nvPr/>
                </p:nvSpPr>
                <p:spPr>
                  <a:xfrm>
                    <a:off x="8814221" y="3027890"/>
                    <a:ext cx="25759" cy="116530"/>
                  </a:xfrm>
                  <a:custGeom>
                    <a:avLst/>
                    <a:gdLst>
                      <a:gd name="connsiteX0" fmla="*/ 25759 w 25759"/>
                      <a:gd name="connsiteY0" fmla="*/ 0 h 116530"/>
                      <a:gd name="connsiteX1" fmla="*/ 25759 w 25759"/>
                      <a:gd name="connsiteY1" fmla="*/ 103037 h 116530"/>
                      <a:gd name="connsiteX2" fmla="*/ 0 w 25759"/>
                      <a:gd name="connsiteY2" fmla="*/ 116530 h 116530"/>
                      <a:gd name="connsiteX3" fmla="*/ 0 w 25759"/>
                      <a:gd name="connsiteY3" fmla="*/ 14720 h 116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116530">
                        <a:moveTo>
                          <a:pt x="25759" y="0"/>
                        </a:moveTo>
                        <a:lnTo>
                          <a:pt x="25759" y="103037"/>
                        </a:lnTo>
                        <a:lnTo>
                          <a:pt x="0" y="11653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17" name="Freeform: Shape 216">
                    <a:extLst>
                      <a:ext uri="{FF2B5EF4-FFF2-40B4-BE49-F238E27FC236}">
                        <a16:creationId xmlns:a16="http://schemas.microsoft.com/office/drawing/2014/main" id="{1CBEF32C-7E81-4775-804E-DA27773A48B2}"/>
                      </a:ext>
                    </a:extLst>
                  </p:cNvPr>
                  <p:cNvSpPr/>
                  <p:nvPr/>
                </p:nvSpPr>
                <p:spPr>
                  <a:xfrm>
                    <a:off x="8814221" y="3084315"/>
                    <a:ext cx="34345" cy="25759"/>
                  </a:xfrm>
                  <a:custGeom>
                    <a:avLst/>
                    <a:gdLst>
                      <a:gd name="connsiteX0" fmla="*/ 0 w 34345"/>
                      <a:gd name="connsiteY0" fmla="*/ 25759 h 25759"/>
                      <a:gd name="connsiteX1" fmla="*/ 34346 w 34345"/>
                      <a:gd name="connsiteY1" fmla="*/ 6133 h 25759"/>
                      <a:gd name="connsiteX2" fmla="*/ 25759 w 34345"/>
                      <a:gd name="connsiteY2" fmla="*/ 0 h 25759"/>
                      <a:gd name="connsiteX3" fmla="*/ 0 w 34345"/>
                      <a:gd name="connsiteY3" fmla="*/ 14720 h 257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25759">
                        <a:moveTo>
                          <a:pt x="0" y="25759"/>
                        </a:moveTo>
                        <a:lnTo>
                          <a:pt x="34346" y="6133"/>
                        </a:lnTo>
                        <a:lnTo>
                          <a:pt x="25759" y="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grpSp>
          <p:nvGrpSpPr>
            <p:cNvPr id="84" name="Graphic 2">
              <a:extLst>
                <a:ext uri="{FF2B5EF4-FFF2-40B4-BE49-F238E27FC236}">
                  <a16:creationId xmlns:a16="http://schemas.microsoft.com/office/drawing/2014/main" id="{EA25BE0C-4923-4E43-B491-96FBCE46ADCF}"/>
                </a:ext>
              </a:extLst>
            </p:cNvPr>
            <p:cNvGrpSpPr/>
            <p:nvPr/>
          </p:nvGrpSpPr>
          <p:grpSpPr>
            <a:xfrm>
              <a:off x="8600787" y="3189806"/>
              <a:ext cx="251460" cy="262499"/>
              <a:chOff x="8600787" y="3189806"/>
              <a:chExt cx="251460" cy="262499"/>
            </a:xfrm>
            <a:solidFill>
              <a:schemeClr val="accent1"/>
            </a:solidFill>
          </p:grpSpPr>
          <p:grpSp>
            <p:nvGrpSpPr>
              <p:cNvPr id="185" name="Graphic 2">
                <a:extLst>
                  <a:ext uri="{FF2B5EF4-FFF2-40B4-BE49-F238E27FC236}">
                    <a16:creationId xmlns:a16="http://schemas.microsoft.com/office/drawing/2014/main" id="{215F0743-EEED-4882-8C50-A8633F8F6000}"/>
                  </a:ext>
                </a:extLst>
              </p:cNvPr>
              <p:cNvGrpSpPr/>
              <p:nvPr/>
            </p:nvGrpSpPr>
            <p:grpSpPr>
              <a:xfrm>
                <a:off x="8600787" y="3307563"/>
                <a:ext cx="41705" cy="144742"/>
                <a:chOff x="8600787" y="3307563"/>
                <a:chExt cx="41705" cy="144742"/>
              </a:xfrm>
              <a:solidFill>
                <a:schemeClr val="accent1"/>
              </a:solidFill>
            </p:grpSpPr>
            <p:sp>
              <p:nvSpPr>
                <p:cNvPr id="204" name="Freeform: Shape 203">
                  <a:extLst>
                    <a:ext uri="{FF2B5EF4-FFF2-40B4-BE49-F238E27FC236}">
                      <a16:creationId xmlns:a16="http://schemas.microsoft.com/office/drawing/2014/main" id="{DD156CC3-973C-426D-BA33-EE3BC0A39127}"/>
                    </a:ext>
                  </a:extLst>
                </p:cNvPr>
                <p:cNvSpPr/>
                <p:nvPr/>
              </p:nvSpPr>
              <p:spPr>
                <a:xfrm>
                  <a:off x="8600787" y="3307563"/>
                  <a:ext cx="41705" cy="144742"/>
                </a:xfrm>
                <a:custGeom>
                  <a:avLst/>
                  <a:gdLst>
                    <a:gd name="connsiteX0" fmla="*/ 0 w 41705"/>
                    <a:gd name="connsiteY0" fmla="*/ 23306 h 144742"/>
                    <a:gd name="connsiteX1" fmla="*/ 0 w 41705"/>
                    <a:gd name="connsiteY1" fmla="*/ 144743 h 144742"/>
                    <a:gd name="connsiteX2" fmla="*/ 41705 w 41705"/>
                    <a:gd name="connsiteY2" fmla="*/ 121437 h 144742"/>
                    <a:gd name="connsiteX3" fmla="*/ 41705 w 41705"/>
                    <a:gd name="connsiteY3" fmla="*/ 0 h 1447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1705" h="144742">
                      <a:moveTo>
                        <a:pt x="0" y="23306"/>
                      </a:moveTo>
                      <a:lnTo>
                        <a:pt x="0" y="144743"/>
                      </a:lnTo>
                      <a:lnTo>
                        <a:pt x="41705" y="121437"/>
                      </a:lnTo>
                      <a:lnTo>
                        <a:pt x="4170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205" name="Graphic 2">
                  <a:extLst>
                    <a:ext uri="{FF2B5EF4-FFF2-40B4-BE49-F238E27FC236}">
                      <a16:creationId xmlns:a16="http://schemas.microsoft.com/office/drawing/2014/main" id="{501EDFFD-B5B2-4A4A-8E33-C3386F837A3C}"/>
                    </a:ext>
                  </a:extLst>
                </p:cNvPr>
                <p:cNvGrpSpPr/>
                <p:nvPr/>
              </p:nvGrpSpPr>
              <p:grpSpPr>
                <a:xfrm>
                  <a:off x="8604467" y="3313696"/>
                  <a:ext cx="34345" cy="132476"/>
                  <a:chOff x="8604467" y="3313696"/>
                  <a:chExt cx="34345" cy="132476"/>
                </a:xfrm>
                <a:solidFill>
                  <a:schemeClr val="accent1"/>
                </a:solidFill>
              </p:grpSpPr>
              <p:sp>
                <p:nvSpPr>
                  <p:cNvPr id="206" name="Freeform: Shape 205">
                    <a:extLst>
                      <a:ext uri="{FF2B5EF4-FFF2-40B4-BE49-F238E27FC236}">
                        <a16:creationId xmlns:a16="http://schemas.microsoft.com/office/drawing/2014/main" id="{741228CF-7CF0-47E6-AF13-94CB39DABEF5}"/>
                      </a:ext>
                    </a:extLst>
                  </p:cNvPr>
                  <p:cNvSpPr/>
                  <p:nvPr/>
                </p:nvSpPr>
                <p:spPr>
                  <a:xfrm>
                    <a:off x="8604467" y="3313696"/>
                    <a:ext cx="34345" cy="132476"/>
                  </a:xfrm>
                  <a:custGeom>
                    <a:avLst/>
                    <a:gdLst>
                      <a:gd name="connsiteX0" fmla="*/ 0 w 34345"/>
                      <a:gd name="connsiteY0" fmla="*/ 19626 h 132476"/>
                      <a:gd name="connsiteX1" fmla="*/ 34346 w 34345"/>
                      <a:gd name="connsiteY1" fmla="*/ 0 h 132476"/>
                      <a:gd name="connsiteX2" fmla="*/ 34346 w 34345"/>
                      <a:gd name="connsiteY2" fmla="*/ 112850 h 132476"/>
                      <a:gd name="connsiteX3" fmla="*/ 0 w 34345"/>
                      <a:gd name="connsiteY3" fmla="*/ 132477 h 1324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132476">
                        <a:moveTo>
                          <a:pt x="0" y="19626"/>
                        </a:moveTo>
                        <a:lnTo>
                          <a:pt x="34346" y="0"/>
                        </a:lnTo>
                        <a:lnTo>
                          <a:pt x="34346" y="112850"/>
                        </a:lnTo>
                        <a:lnTo>
                          <a:pt x="0" y="132477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07" name="Freeform: Shape 206">
                    <a:extLst>
                      <a:ext uri="{FF2B5EF4-FFF2-40B4-BE49-F238E27FC236}">
                        <a16:creationId xmlns:a16="http://schemas.microsoft.com/office/drawing/2014/main" id="{9AAB08E1-5BBC-44CF-813F-362D6C1F9679}"/>
                      </a:ext>
                    </a:extLst>
                  </p:cNvPr>
                  <p:cNvSpPr/>
                  <p:nvPr/>
                </p:nvSpPr>
                <p:spPr>
                  <a:xfrm>
                    <a:off x="8604467" y="3318602"/>
                    <a:ext cx="25759" cy="116530"/>
                  </a:xfrm>
                  <a:custGeom>
                    <a:avLst/>
                    <a:gdLst>
                      <a:gd name="connsiteX0" fmla="*/ 25759 w 25759"/>
                      <a:gd name="connsiteY0" fmla="*/ 0 h 116530"/>
                      <a:gd name="connsiteX1" fmla="*/ 25759 w 25759"/>
                      <a:gd name="connsiteY1" fmla="*/ 101811 h 116530"/>
                      <a:gd name="connsiteX2" fmla="*/ 0 w 25759"/>
                      <a:gd name="connsiteY2" fmla="*/ 116530 h 116530"/>
                      <a:gd name="connsiteX3" fmla="*/ 0 w 25759"/>
                      <a:gd name="connsiteY3" fmla="*/ 14720 h 116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116530">
                        <a:moveTo>
                          <a:pt x="25759" y="0"/>
                        </a:moveTo>
                        <a:lnTo>
                          <a:pt x="25759" y="101811"/>
                        </a:lnTo>
                        <a:lnTo>
                          <a:pt x="0" y="11653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08" name="Freeform: Shape 207">
                    <a:extLst>
                      <a:ext uri="{FF2B5EF4-FFF2-40B4-BE49-F238E27FC236}">
                        <a16:creationId xmlns:a16="http://schemas.microsoft.com/office/drawing/2014/main" id="{90BA2345-B288-4881-9D78-C9DCC8402F57}"/>
                      </a:ext>
                    </a:extLst>
                  </p:cNvPr>
                  <p:cNvSpPr/>
                  <p:nvPr/>
                </p:nvSpPr>
                <p:spPr>
                  <a:xfrm>
                    <a:off x="8604467" y="3375028"/>
                    <a:ext cx="34345" cy="25759"/>
                  </a:xfrm>
                  <a:custGeom>
                    <a:avLst/>
                    <a:gdLst>
                      <a:gd name="connsiteX0" fmla="*/ 0 w 34345"/>
                      <a:gd name="connsiteY0" fmla="*/ 25759 h 25759"/>
                      <a:gd name="connsiteX1" fmla="*/ 34346 w 34345"/>
                      <a:gd name="connsiteY1" fmla="*/ 6133 h 25759"/>
                      <a:gd name="connsiteX2" fmla="*/ 25759 w 34345"/>
                      <a:gd name="connsiteY2" fmla="*/ 0 h 25759"/>
                      <a:gd name="connsiteX3" fmla="*/ 0 w 34345"/>
                      <a:gd name="connsiteY3" fmla="*/ 14720 h 257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25759">
                        <a:moveTo>
                          <a:pt x="0" y="25759"/>
                        </a:moveTo>
                        <a:lnTo>
                          <a:pt x="34346" y="6133"/>
                        </a:lnTo>
                        <a:lnTo>
                          <a:pt x="25759" y="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186" name="Graphic 2">
                <a:extLst>
                  <a:ext uri="{FF2B5EF4-FFF2-40B4-BE49-F238E27FC236}">
                    <a16:creationId xmlns:a16="http://schemas.microsoft.com/office/drawing/2014/main" id="{D71BF896-D262-4726-80D0-215FB009BE99}"/>
                  </a:ext>
                </a:extLst>
              </p:cNvPr>
              <p:cNvGrpSpPr/>
              <p:nvPr/>
            </p:nvGrpSpPr>
            <p:grpSpPr>
              <a:xfrm>
                <a:off x="8670705" y="3268310"/>
                <a:ext cx="41705" cy="144742"/>
                <a:chOff x="8670705" y="3268310"/>
                <a:chExt cx="41705" cy="144742"/>
              </a:xfrm>
              <a:solidFill>
                <a:schemeClr val="accent1"/>
              </a:solidFill>
            </p:grpSpPr>
            <p:sp>
              <p:nvSpPr>
                <p:cNvPr id="199" name="Freeform: Shape 198">
                  <a:extLst>
                    <a:ext uri="{FF2B5EF4-FFF2-40B4-BE49-F238E27FC236}">
                      <a16:creationId xmlns:a16="http://schemas.microsoft.com/office/drawing/2014/main" id="{5EC34E22-3B4C-4095-95F8-327E80F4DBFE}"/>
                    </a:ext>
                  </a:extLst>
                </p:cNvPr>
                <p:cNvSpPr/>
                <p:nvPr/>
              </p:nvSpPr>
              <p:spPr>
                <a:xfrm>
                  <a:off x="8670705" y="3268310"/>
                  <a:ext cx="41705" cy="144742"/>
                </a:xfrm>
                <a:custGeom>
                  <a:avLst/>
                  <a:gdLst>
                    <a:gd name="connsiteX0" fmla="*/ 0 w 41705"/>
                    <a:gd name="connsiteY0" fmla="*/ 23306 h 144742"/>
                    <a:gd name="connsiteX1" fmla="*/ 0 w 41705"/>
                    <a:gd name="connsiteY1" fmla="*/ 144743 h 144742"/>
                    <a:gd name="connsiteX2" fmla="*/ 41705 w 41705"/>
                    <a:gd name="connsiteY2" fmla="*/ 121437 h 144742"/>
                    <a:gd name="connsiteX3" fmla="*/ 41705 w 41705"/>
                    <a:gd name="connsiteY3" fmla="*/ 0 h 1447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1705" h="144742">
                      <a:moveTo>
                        <a:pt x="0" y="23306"/>
                      </a:moveTo>
                      <a:lnTo>
                        <a:pt x="0" y="144743"/>
                      </a:lnTo>
                      <a:lnTo>
                        <a:pt x="41705" y="121437"/>
                      </a:lnTo>
                      <a:lnTo>
                        <a:pt x="4170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200" name="Graphic 2">
                  <a:extLst>
                    <a:ext uri="{FF2B5EF4-FFF2-40B4-BE49-F238E27FC236}">
                      <a16:creationId xmlns:a16="http://schemas.microsoft.com/office/drawing/2014/main" id="{84387CEE-02CC-45F7-A2A3-F257B1CFE3AB}"/>
                    </a:ext>
                  </a:extLst>
                </p:cNvPr>
                <p:cNvGrpSpPr/>
                <p:nvPr/>
              </p:nvGrpSpPr>
              <p:grpSpPr>
                <a:xfrm>
                  <a:off x="8674385" y="3274443"/>
                  <a:ext cx="34345" cy="132476"/>
                  <a:chOff x="8674385" y="3274443"/>
                  <a:chExt cx="34345" cy="132476"/>
                </a:xfrm>
                <a:solidFill>
                  <a:schemeClr val="accent1"/>
                </a:solidFill>
              </p:grpSpPr>
              <p:sp>
                <p:nvSpPr>
                  <p:cNvPr id="201" name="Freeform: Shape 200">
                    <a:extLst>
                      <a:ext uri="{FF2B5EF4-FFF2-40B4-BE49-F238E27FC236}">
                        <a16:creationId xmlns:a16="http://schemas.microsoft.com/office/drawing/2014/main" id="{C8EC7DDB-E9C4-49B2-9329-7329B14BE5EC}"/>
                      </a:ext>
                    </a:extLst>
                  </p:cNvPr>
                  <p:cNvSpPr/>
                  <p:nvPr/>
                </p:nvSpPr>
                <p:spPr>
                  <a:xfrm>
                    <a:off x="8674385" y="3274443"/>
                    <a:ext cx="34345" cy="132476"/>
                  </a:xfrm>
                  <a:custGeom>
                    <a:avLst/>
                    <a:gdLst>
                      <a:gd name="connsiteX0" fmla="*/ 0 w 34345"/>
                      <a:gd name="connsiteY0" fmla="*/ 19626 h 132476"/>
                      <a:gd name="connsiteX1" fmla="*/ 34346 w 34345"/>
                      <a:gd name="connsiteY1" fmla="*/ 0 h 132476"/>
                      <a:gd name="connsiteX2" fmla="*/ 34346 w 34345"/>
                      <a:gd name="connsiteY2" fmla="*/ 112850 h 132476"/>
                      <a:gd name="connsiteX3" fmla="*/ 0 w 34345"/>
                      <a:gd name="connsiteY3" fmla="*/ 132477 h 1324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132476">
                        <a:moveTo>
                          <a:pt x="0" y="19626"/>
                        </a:moveTo>
                        <a:lnTo>
                          <a:pt x="34346" y="0"/>
                        </a:lnTo>
                        <a:lnTo>
                          <a:pt x="34346" y="112850"/>
                        </a:lnTo>
                        <a:lnTo>
                          <a:pt x="0" y="132477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02" name="Freeform: Shape 201">
                    <a:extLst>
                      <a:ext uri="{FF2B5EF4-FFF2-40B4-BE49-F238E27FC236}">
                        <a16:creationId xmlns:a16="http://schemas.microsoft.com/office/drawing/2014/main" id="{2AEC7329-5E24-4CD4-AAA3-E9A61903878E}"/>
                      </a:ext>
                    </a:extLst>
                  </p:cNvPr>
                  <p:cNvSpPr/>
                  <p:nvPr/>
                </p:nvSpPr>
                <p:spPr>
                  <a:xfrm>
                    <a:off x="8674385" y="3279350"/>
                    <a:ext cx="25759" cy="116530"/>
                  </a:xfrm>
                  <a:custGeom>
                    <a:avLst/>
                    <a:gdLst>
                      <a:gd name="connsiteX0" fmla="*/ 25759 w 25759"/>
                      <a:gd name="connsiteY0" fmla="*/ 0 h 116530"/>
                      <a:gd name="connsiteX1" fmla="*/ 25759 w 25759"/>
                      <a:gd name="connsiteY1" fmla="*/ 103037 h 116530"/>
                      <a:gd name="connsiteX2" fmla="*/ 0 w 25759"/>
                      <a:gd name="connsiteY2" fmla="*/ 116530 h 116530"/>
                      <a:gd name="connsiteX3" fmla="*/ 0 w 25759"/>
                      <a:gd name="connsiteY3" fmla="*/ 14720 h 116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116530">
                        <a:moveTo>
                          <a:pt x="25759" y="0"/>
                        </a:moveTo>
                        <a:lnTo>
                          <a:pt x="25759" y="103037"/>
                        </a:lnTo>
                        <a:lnTo>
                          <a:pt x="0" y="11653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03" name="Freeform: Shape 202">
                    <a:extLst>
                      <a:ext uri="{FF2B5EF4-FFF2-40B4-BE49-F238E27FC236}">
                        <a16:creationId xmlns:a16="http://schemas.microsoft.com/office/drawing/2014/main" id="{C4925A59-E279-408B-AC50-B0CF5140E8FC}"/>
                      </a:ext>
                    </a:extLst>
                  </p:cNvPr>
                  <p:cNvSpPr/>
                  <p:nvPr/>
                </p:nvSpPr>
                <p:spPr>
                  <a:xfrm>
                    <a:off x="8674385" y="3335775"/>
                    <a:ext cx="34345" cy="25759"/>
                  </a:xfrm>
                  <a:custGeom>
                    <a:avLst/>
                    <a:gdLst>
                      <a:gd name="connsiteX0" fmla="*/ 0 w 34345"/>
                      <a:gd name="connsiteY0" fmla="*/ 25759 h 25759"/>
                      <a:gd name="connsiteX1" fmla="*/ 34346 w 34345"/>
                      <a:gd name="connsiteY1" fmla="*/ 6133 h 25759"/>
                      <a:gd name="connsiteX2" fmla="*/ 25759 w 34345"/>
                      <a:gd name="connsiteY2" fmla="*/ 0 h 25759"/>
                      <a:gd name="connsiteX3" fmla="*/ 0 w 34345"/>
                      <a:gd name="connsiteY3" fmla="*/ 14720 h 257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25759">
                        <a:moveTo>
                          <a:pt x="0" y="25759"/>
                        </a:moveTo>
                        <a:lnTo>
                          <a:pt x="34346" y="6133"/>
                        </a:lnTo>
                        <a:lnTo>
                          <a:pt x="25759" y="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187" name="Graphic 2">
                <a:extLst>
                  <a:ext uri="{FF2B5EF4-FFF2-40B4-BE49-F238E27FC236}">
                    <a16:creationId xmlns:a16="http://schemas.microsoft.com/office/drawing/2014/main" id="{0C93A969-8670-4B3A-8EF9-7F9E0A311BAE}"/>
                  </a:ext>
                </a:extLst>
              </p:cNvPr>
              <p:cNvGrpSpPr/>
              <p:nvPr/>
            </p:nvGrpSpPr>
            <p:grpSpPr>
              <a:xfrm>
                <a:off x="8740623" y="3229058"/>
                <a:ext cx="41705" cy="144742"/>
                <a:chOff x="8740623" y="3229058"/>
                <a:chExt cx="41705" cy="144742"/>
              </a:xfrm>
              <a:solidFill>
                <a:schemeClr val="accent1"/>
              </a:solidFill>
            </p:grpSpPr>
            <p:sp>
              <p:nvSpPr>
                <p:cNvPr id="194" name="Freeform: Shape 193">
                  <a:extLst>
                    <a:ext uri="{FF2B5EF4-FFF2-40B4-BE49-F238E27FC236}">
                      <a16:creationId xmlns:a16="http://schemas.microsoft.com/office/drawing/2014/main" id="{0EB957E0-E4C9-448C-8DC1-04B27D168041}"/>
                    </a:ext>
                  </a:extLst>
                </p:cNvPr>
                <p:cNvSpPr/>
                <p:nvPr/>
              </p:nvSpPr>
              <p:spPr>
                <a:xfrm>
                  <a:off x="8740623" y="3229058"/>
                  <a:ext cx="41705" cy="144742"/>
                </a:xfrm>
                <a:custGeom>
                  <a:avLst/>
                  <a:gdLst>
                    <a:gd name="connsiteX0" fmla="*/ 0 w 41705"/>
                    <a:gd name="connsiteY0" fmla="*/ 23306 h 144742"/>
                    <a:gd name="connsiteX1" fmla="*/ 0 w 41705"/>
                    <a:gd name="connsiteY1" fmla="*/ 144743 h 144742"/>
                    <a:gd name="connsiteX2" fmla="*/ 41705 w 41705"/>
                    <a:gd name="connsiteY2" fmla="*/ 121437 h 144742"/>
                    <a:gd name="connsiteX3" fmla="*/ 41705 w 41705"/>
                    <a:gd name="connsiteY3" fmla="*/ 0 h 1447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1705" h="144742">
                      <a:moveTo>
                        <a:pt x="0" y="23306"/>
                      </a:moveTo>
                      <a:lnTo>
                        <a:pt x="0" y="144743"/>
                      </a:lnTo>
                      <a:lnTo>
                        <a:pt x="41705" y="121437"/>
                      </a:lnTo>
                      <a:lnTo>
                        <a:pt x="4170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95" name="Graphic 2">
                  <a:extLst>
                    <a:ext uri="{FF2B5EF4-FFF2-40B4-BE49-F238E27FC236}">
                      <a16:creationId xmlns:a16="http://schemas.microsoft.com/office/drawing/2014/main" id="{4D7EA79A-3E83-42D9-BC0D-C6223B7EA79F}"/>
                    </a:ext>
                  </a:extLst>
                </p:cNvPr>
                <p:cNvGrpSpPr/>
                <p:nvPr/>
              </p:nvGrpSpPr>
              <p:grpSpPr>
                <a:xfrm>
                  <a:off x="8744303" y="3235191"/>
                  <a:ext cx="34345" cy="132476"/>
                  <a:chOff x="8744303" y="3235191"/>
                  <a:chExt cx="34345" cy="132476"/>
                </a:xfrm>
                <a:solidFill>
                  <a:schemeClr val="accent1"/>
                </a:solidFill>
              </p:grpSpPr>
              <p:sp>
                <p:nvSpPr>
                  <p:cNvPr id="196" name="Freeform: Shape 195">
                    <a:extLst>
                      <a:ext uri="{FF2B5EF4-FFF2-40B4-BE49-F238E27FC236}">
                        <a16:creationId xmlns:a16="http://schemas.microsoft.com/office/drawing/2014/main" id="{9DF3B384-2200-45D9-9450-44D0F57190AE}"/>
                      </a:ext>
                    </a:extLst>
                  </p:cNvPr>
                  <p:cNvSpPr/>
                  <p:nvPr/>
                </p:nvSpPr>
                <p:spPr>
                  <a:xfrm>
                    <a:off x="8744303" y="3235191"/>
                    <a:ext cx="34345" cy="132476"/>
                  </a:xfrm>
                  <a:custGeom>
                    <a:avLst/>
                    <a:gdLst>
                      <a:gd name="connsiteX0" fmla="*/ 0 w 34345"/>
                      <a:gd name="connsiteY0" fmla="*/ 19626 h 132476"/>
                      <a:gd name="connsiteX1" fmla="*/ 34346 w 34345"/>
                      <a:gd name="connsiteY1" fmla="*/ 0 h 132476"/>
                      <a:gd name="connsiteX2" fmla="*/ 34346 w 34345"/>
                      <a:gd name="connsiteY2" fmla="*/ 112850 h 132476"/>
                      <a:gd name="connsiteX3" fmla="*/ 0 w 34345"/>
                      <a:gd name="connsiteY3" fmla="*/ 132477 h 1324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132476">
                        <a:moveTo>
                          <a:pt x="0" y="19626"/>
                        </a:moveTo>
                        <a:lnTo>
                          <a:pt x="34346" y="0"/>
                        </a:lnTo>
                        <a:lnTo>
                          <a:pt x="34346" y="112850"/>
                        </a:lnTo>
                        <a:lnTo>
                          <a:pt x="0" y="132477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97" name="Freeform: Shape 196">
                    <a:extLst>
                      <a:ext uri="{FF2B5EF4-FFF2-40B4-BE49-F238E27FC236}">
                        <a16:creationId xmlns:a16="http://schemas.microsoft.com/office/drawing/2014/main" id="{E32EECA7-6A7C-43EF-9066-4853FE79D7A6}"/>
                      </a:ext>
                    </a:extLst>
                  </p:cNvPr>
                  <p:cNvSpPr/>
                  <p:nvPr/>
                </p:nvSpPr>
                <p:spPr>
                  <a:xfrm>
                    <a:off x="8744303" y="3240098"/>
                    <a:ext cx="25759" cy="116530"/>
                  </a:xfrm>
                  <a:custGeom>
                    <a:avLst/>
                    <a:gdLst>
                      <a:gd name="connsiteX0" fmla="*/ 25759 w 25759"/>
                      <a:gd name="connsiteY0" fmla="*/ 0 h 116530"/>
                      <a:gd name="connsiteX1" fmla="*/ 25759 w 25759"/>
                      <a:gd name="connsiteY1" fmla="*/ 103037 h 116530"/>
                      <a:gd name="connsiteX2" fmla="*/ 0 w 25759"/>
                      <a:gd name="connsiteY2" fmla="*/ 116530 h 116530"/>
                      <a:gd name="connsiteX3" fmla="*/ 0 w 25759"/>
                      <a:gd name="connsiteY3" fmla="*/ 14720 h 116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116530">
                        <a:moveTo>
                          <a:pt x="25759" y="0"/>
                        </a:moveTo>
                        <a:lnTo>
                          <a:pt x="25759" y="103037"/>
                        </a:lnTo>
                        <a:lnTo>
                          <a:pt x="0" y="11653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98" name="Freeform: Shape 197">
                    <a:extLst>
                      <a:ext uri="{FF2B5EF4-FFF2-40B4-BE49-F238E27FC236}">
                        <a16:creationId xmlns:a16="http://schemas.microsoft.com/office/drawing/2014/main" id="{5EDB65A2-5A09-4053-B00A-53524902E95E}"/>
                      </a:ext>
                    </a:extLst>
                  </p:cNvPr>
                  <p:cNvSpPr/>
                  <p:nvPr/>
                </p:nvSpPr>
                <p:spPr>
                  <a:xfrm>
                    <a:off x="8744303" y="3296523"/>
                    <a:ext cx="34345" cy="25759"/>
                  </a:xfrm>
                  <a:custGeom>
                    <a:avLst/>
                    <a:gdLst>
                      <a:gd name="connsiteX0" fmla="*/ 0 w 34345"/>
                      <a:gd name="connsiteY0" fmla="*/ 25759 h 25759"/>
                      <a:gd name="connsiteX1" fmla="*/ 34346 w 34345"/>
                      <a:gd name="connsiteY1" fmla="*/ 6133 h 25759"/>
                      <a:gd name="connsiteX2" fmla="*/ 25759 w 34345"/>
                      <a:gd name="connsiteY2" fmla="*/ 0 h 25759"/>
                      <a:gd name="connsiteX3" fmla="*/ 0 w 34345"/>
                      <a:gd name="connsiteY3" fmla="*/ 14720 h 257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25759">
                        <a:moveTo>
                          <a:pt x="0" y="25759"/>
                        </a:moveTo>
                        <a:lnTo>
                          <a:pt x="34346" y="6133"/>
                        </a:lnTo>
                        <a:lnTo>
                          <a:pt x="25759" y="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188" name="Graphic 2">
                <a:extLst>
                  <a:ext uri="{FF2B5EF4-FFF2-40B4-BE49-F238E27FC236}">
                    <a16:creationId xmlns:a16="http://schemas.microsoft.com/office/drawing/2014/main" id="{B8E48793-C5E6-441B-A02B-179FA5D47EA4}"/>
                  </a:ext>
                </a:extLst>
              </p:cNvPr>
              <p:cNvGrpSpPr/>
              <p:nvPr/>
            </p:nvGrpSpPr>
            <p:grpSpPr>
              <a:xfrm>
                <a:off x="8810541" y="3189806"/>
                <a:ext cx="41705" cy="144742"/>
                <a:chOff x="8810541" y="3189806"/>
                <a:chExt cx="41705" cy="144742"/>
              </a:xfrm>
              <a:solidFill>
                <a:schemeClr val="accent1"/>
              </a:solidFill>
            </p:grpSpPr>
            <p:sp>
              <p:nvSpPr>
                <p:cNvPr id="189" name="Freeform: Shape 188">
                  <a:extLst>
                    <a:ext uri="{FF2B5EF4-FFF2-40B4-BE49-F238E27FC236}">
                      <a16:creationId xmlns:a16="http://schemas.microsoft.com/office/drawing/2014/main" id="{298EA13D-C855-4B91-8D90-0860A3ECF2BA}"/>
                    </a:ext>
                  </a:extLst>
                </p:cNvPr>
                <p:cNvSpPr/>
                <p:nvPr/>
              </p:nvSpPr>
              <p:spPr>
                <a:xfrm>
                  <a:off x="8810541" y="3189806"/>
                  <a:ext cx="41705" cy="144742"/>
                </a:xfrm>
                <a:custGeom>
                  <a:avLst/>
                  <a:gdLst>
                    <a:gd name="connsiteX0" fmla="*/ 0 w 41705"/>
                    <a:gd name="connsiteY0" fmla="*/ 23306 h 144742"/>
                    <a:gd name="connsiteX1" fmla="*/ 0 w 41705"/>
                    <a:gd name="connsiteY1" fmla="*/ 144743 h 144742"/>
                    <a:gd name="connsiteX2" fmla="*/ 41706 w 41705"/>
                    <a:gd name="connsiteY2" fmla="*/ 121437 h 144742"/>
                    <a:gd name="connsiteX3" fmla="*/ 41706 w 41705"/>
                    <a:gd name="connsiteY3" fmla="*/ 0 h 1447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1705" h="144742">
                      <a:moveTo>
                        <a:pt x="0" y="23306"/>
                      </a:moveTo>
                      <a:lnTo>
                        <a:pt x="0" y="144743"/>
                      </a:lnTo>
                      <a:lnTo>
                        <a:pt x="41706" y="121437"/>
                      </a:lnTo>
                      <a:lnTo>
                        <a:pt x="41706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90" name="Graphic 2">
                  <a:extLst>
                    <a:ext uri="{FF2B5EF4-FFF2-40B4-BE49-F238E27FC236}">
                      <a16:creationId xmlns:a16="http://schemas.microsoft.com/office/drawing/2014/main" id="{0CFBECF6-78A3-487C-B51F-4B2E06CFBA9B}"/>
                    </a:ext>
                  </a:extLst>
                </p:cNvPr>
                <p:cNvGrpSpPr/>
                <p:nvPr/>
              </p:nvGrpSpPr>
              <p:grpSpPr>
                <a:xfrm>
                  <a:off x="8814221" y="3195939"/>
                  <a:ext cx="34345" cy="132476"/>
                  <a:chOff x="8814221" y="3195939"/>
                  <a:chExt cx="34345" cy="132476"/>
                </a:xfrm>
                <a:solidFill>
                  <a:schemeClr val="accent1"/>
                </a:solidFill>
              </p:grpSpPr>
              <p:sp>
                <p:nvSpPr>
                  <p:cNvPr id="191" name="Freeform: Shape 190">
                    <a:extLst>
                      <a:ext uri="{FF2B5EF4-FFF2-40B4-BE49-F238E27FC236}">
                        <a16:creationId xmlns:a16="http://schemas.microsoft.com/office/drawing/2014/main" id="{49665D1F-A332-42DF-8C8C-56A6504AA721}"/>
                      </a:ext>
                    </a:extLst>
                  </p:cNvPr>
                  <p:cNvSpPr/>
                  <p:nvPr/>
                </p:nvSpPr>
                <p:spPr>
                  <a:xfrm>
                    <a:off x="8814221" y="3195939"/>
                    <a:ext cx="34345" cy="132476"/>
                  </a:xfrm>
                  <a:custGeom>
                    <a:avLst/>
                    <a:gdLst>
                      <a:gd name="connsiteX0" fmla="*/ 0 w 34345"/>
                      <a:gd name="connsiteY0" fmla="*/ 19626 h 132476"/>
                      <a:gd name="connsiteX1" fmla="*/ 34346 w 34345"/>
                      <a:gd name="connsiteY1" fmla="*/ 0 h 132476"/>
                      <a:gd name="connsiteX2" fmla="*/ 34346 w 34345"/>
                      <a:gd name="connsiteY2" fmla="*/ 112850 h 132476"/>
                      <a:gd name="connsiteX3" fmla="*/ 0 w 34345"/>
                      <a:gd name="connsiteY3" fmla="*/ 132477 h 1324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132476">
                        <a:moveTo>
                          <a:pt x="0" y="19626"/>
                        </a:moveTo>
                        <a:lnTo>
                          <a:pt x="34346" y="0"/>
                        </a:lnTo>
                        <a:lnTo>
                          <a:pt x="34346" y="112850"/>
                        </a:lnTo>
                        <a:lnTo>
                          <a:pt x="0" y="132477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92" name="Freeform: Shape 191">
                    <a:extLst>
                      <a:ext uri="{FF2B5EF4-FFF2-40B4-BE49-F238E27FC236}">
                        <a16:creationId xmlns:a16="http://schemas.microsoft.com/office/drawing/2014/main" id="{3D10A549-F556-4362-909B-8BC1A6CC7396}"/>
                      </a:ext>
                    </a:extLst>
                  </p:cNvPr>
                  <p:cNvSpPr/>
                  <p:nvPr/>
                </p:nvSpPr>
                <p:spPr>
                  <a:xfrm>
                    <a:off x="8814221" y="3200845"/>
                    <a:ext cx="25759" cy="117756"/>
                  </a:xfrm>
                  <a:custGeom>
                    <a:avLst/>
                    <a:gdLst>
                      <a:gd name="connsiteX0" fmla="*/ 25759 w 25759"/>
                      <a:gd name="connsiteY0" fmla="*/ 0 h 117756"/>
                      <a:gd name="connsiteX1" fmla="*/ 25759 w 25759"/>
                      <a:gd name="connsiteY1" fmla="*/ 103037 h 117756"/>
                      <a:gd name="connsiteX2" fmla="*/ 0 w 25759"/>
                      <a:gd name="connsiteY2" fmla="*/ 117757 h 117756"/>
                      <a:gd name="connsiteX3" fmla="*/ 0 w 25759"/>
                      <a:gd name="connsiteY3" fmla="*/ 14720 h 1177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117756">
                        <a:moveTo>
                          <a:pt x="25759" y="0"/>
                        </a:moveTo>
                        <a:lnTo>
                          <a:pt x="25759" y="103037"/>
                        </a:lnTo>
                        <a:lnTo>
                          <a:pt x="0" y="117757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93" name="Freeform: Shape 192">
                    <a:extLst>
                      <a:ext uri="{FF2B5EF4-FFF2-40B4-BE49-F238E27FC236}">
                        <a16:creationId xmlns:a16="http://schemas.microsoft.com/office/drawing/2014/main" id="{BA3E629B-C8EC-4997-A879-ADFDAB7FF2C9}"/>
                      </a:ext>
                    </a:extLst>
                  </p:cNvPr>
                  <p:cNvSpPr/>
                  <p:nvPr/>
                </p:nvSpPr>
                <p:spPr>
                  <a:xfrm>
                    <a:off x="8814221" y="3257271"/>
                    <a:ext cx="34345" cy="25759"/>
                  </a:xfrm>
                  <a:custGeom>
                    <a:avLst/>
                    <a:gdLst>
                      <a:gd name="connsiteX0" fmla="*/ 0 w 34345"/>
                      <a:gd name="connsiteY0" fmla="*/ 25759 h 25759"/>
                      <a:gd name="connsiteX1" fmla="*/ 34346 w 34345"/>
                      <a:gd name="connsiteY1" fmla="*/ 6133 h 25759"/>
                      <a:gd name="connsiteX2" fmla="*/ 25759 w 34345"/>
                      <a:gd name="connsiteY2" fmla="*/ 0 h 25759"/>
                      <a:gd name="connsiteX3" fmla="*/ 0 w 34345"/>
                      <a:gd name="connsiteY3" fmla="*/ 14720 h 257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25759">
                        <a:moveTo>
                          <a:pt x="0" y="25759"/>
                        </a:moveTo>
                        <a:lnTo>
                          <a:pt x="34346" y="6133"/>
                        </a:lnTo>
                        <a:lnTo>
                          <a:pt x="25759" y="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DA45B16A-8341-4812-9C3F-0BFF0AD40C40}"/>
                </a:ext>
              </a:extLst>
            </p:cNvPr>
            <p:cNvSpPr/>
            <p:nvPr/>
          </p:nvSpPr>
          <p:spPr>
            <a:xfrm>
              <a:off x="8600787" y="3441160"/>
              <a:ext cx="100583" cy="198821"/>
            </a:xfrm>
            <a:custGeom>
              <a:avLst/>
              <a:gdLst>
                <a:gd name="connsiteX0" fmla="*/ 0 w 100583"/>
                <a:gd name="connsiteY0" fmla="*/ 71251 h 198821"/>
                <a:gd name="connsiteX1" fmla="*/ 0 w 100583"/>
                <a:gd name="connsiteY1" fmla="*/ 198821 h 198821"/>
                <a:gd name="connsiteX2" fmla="*/ 100584 w 100583"/>
                <a:gd name="connsiteY2" fmla="*/ 142396 h 198821"/>
                <a:gd name="connsiteX3" fmla="*/ 100584 w 100583"/>
                <a:gd name="connsiteY3" fmla="*/ 16052 h 198821"/>
                <a:gd name="connsiteX4" fmla="*/ 0 w 100583"/>
                <a:gd name="connsiteY4" fmla="*/ 71251 h 198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0583" h="198821">
                  <a:moveTo>
                    <a:pt x="0" y="71251"/>
                  </a:moveTo>
                  <a:lnTo>
                    <a:pt x="0" y="198821"/>
                  </a:lnTo>
                  <a:lnTo>
                    <a:pt x="100584" y="142396"/>
                  </a:lnTo>
                  <a:lnTo>
                    <a:pt x="100584" y="16052"/>
                  </a:lnTo>
                  <a:cubicBezTo>
                    <a:pt x="100584" y="-28106"/>
                    <a:pt x="0" y="28319"/>
                    <a:pt x="0" y="71251"/>
                  </a:cubicBezTo>
                  <a:close/>
                </a:path>
              </a:pathLst>
            </a:custGeom>
            <a:solidFill>
              <a:srgbClr val="2D140D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3CE46514-37BE-4267-BCA5-661A7C9DE6C0}"/>
                </a:ext>
              </a:extLst>
            </p:cNvPr>
            <p:cNvSpPr/>
            <p:nvPr/>
          </p:nvSpPr>
          <p:spPr>
            <a:xfrm>
              <a:off x="8600787" y="3439644"/>
              <a:ext cx="91997" cy="189297"/>
            </a:xfrm>
            <a:custGeom>
              <a:avLst/>
              <a:gdLst>
                <a:gd name="connsiteX0" fmla="*/ 0 w 91997"/>
                <a:gd name="connsiteY0" fmla="*/ 189297 h 189297"/>
                <a:gd name="connsiteX1" fmla="*/ 91998 w 91997"/>
                <a:gd name="connsiteY1" fmla="*/ 136552 h 189297"/>
                <a:gd name="connsiteX2" fmla="*/ 91998 w 91997"/>
                <a:gd name="connsiteY2" fmla="*/ 10209 h 189297"/>
                <a:gd name="connsiteX3" fmla="*/ 89544 w 91997"/>
                <a:gd name="connsiteY3" fmla="*/ 396 h 189297"/>
                <a:gd name="connsiteX4" fmla="*/ 0 w 91997"/>
                <a:gd name="connsiteY4" fmla="*/ 71540 h 189297"/>
                <a:gd name="connsiteX5" fmla="*/ 0 w 91997"/>
                <a:gd name="connsiteY5" fmla="*/ 189297 h 189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1997" h="189297">
                  <a:moveTo>
                    <a:pt x="0" y="189297"/>
                  </a:moveTo>
                  <a:lnTo>
                    <a:pt x="91998" y="136552"/>
                  </a:lnTo>
                  <a:lnTo>
                    <a:pt x="91998" y="10209"/>
                  </a:lnTo>
                  <a:cubicBezTo>
                    <a:pt x="91998" y="6529"/>
                    <a:pt x="90771" y="2849"/>
                    <a:pt x="89544" y="396"/>
                  </a:cubicBezTo>
                  <a:cubicBezTo>
                    <a:pt x="63785" y="-4511"/>
                    <a:pt x="0" y="37195"/>
                    <a:pt x="0" y="71540"/>
                  </a:cubicBezTo>
                  <a:lnTo>
                    <a:pt x="0" y="189297"/>
                  </a:lnTo>
                  <a:close/>
                </a:path>
              </a:pathLst>
            </a:custGeom>
            <a:solidFill>
              <a:srgbClr val="3B3B3C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87" name="Graphic 2">
              <a:extLst>
                <a:ext uri="{FF2B5EF4-FFF2-40B4-BE49-F238E27FC236}">
                  <a16:creationId xmlns:a16="http://schemas.microsoft.com/office/drawing/2014/main" id="{1DDB85D8-672F-4E17-8956-E435B50A06AF}"/>
                </a:ext>
              </a:extLst>
            </p:cNvPr>
            <p:cNvGrpSpPr/>
            <p:nvPr/>
          </p:nvGrpSpPr>
          <p:grpSpPr>
            <a:xfrm>
              <a:off x="8613053" y="3474385"/>
              <a:ext cx="73598" cy="138609"/>
              <a:chOff x="8613053" y="3474385"/>
              <a:chExt cx="73598" cy="138609"/>
            </a:xfrm>
            <a:solidFill>
              <a:srgbClr val="FFFFFF"/>
            </a:solidFill>
          </p:grpSpPr>
          <p:grpSp>
            <p:nvGrpSpPr>
              <p:cNvPr id="178" name="Graphic 2">
                <a:extLst>
                  <a:ext uri="{FF2B5EF4-FFF2-40B4-BE49-F238E27FC236}">
                    <a16:creationId xmlns:a16="http://schemas.microsoft.com/office/drawing/2014/main" id="{A3186E8E-4513-465D-AFCC-CB16827F4654}"/>
                  </a:ext>
                </a:extLst>
              </p:cNvPr>
              <p:cNvGrpSpPr/>
              <p:nvPr/>
            </p:nvGrpSpPr>
            <p:grpSpPr>
              <a:xfrm>
                <a:off x="8613053" y="3509957"/>
                <a:ext cx="73598" cy="68691"/>
                <a:chOff x="8613053" y="3509957"/>
                <a:chExt cx="73598" cy="68691"/>
              </a:xfrm>
              <a:solidFill>
                <a:srgbClr val="FFFFFF"/>
              </a:solidFill>
            </p:grpSpPr>
            <p:sp>
              <p:nvSpPr>
                <p:cNvPr id="183" name="Freeform: Shape 182">
                  <a:extLst>
                    <a:ext uri="{FF2B5EF4-FFF2-40B4-BE49-F238E27FC236}">
                      <a16:creationId xmlns:a16="http://schemas.microsoft.com/office/drawing/2014/main" id="{3672162F-B43A-46E8-BB38-60794CE454FD}"/>
                    </a:ext>
                  </a:extLst>
                </p:cNvPr>
                <p:cNvSpPr/>
                <p:nvPr/>
              </p:nvSpPr>
              <p:spPr>
                <a:xfrm>
                  <a:off x="8613053" y="3532037"/>
                  <a:ext cx="33118" cy="46612"/>
                </a:xfrm>
                <a:custGeom>
                  <a:avLst/>
                  <a:gdLst>
                    <a:gd name="connsiteX0" fmla="*/ 33119 w 33118"/>
                    <a:gd name="connsiteY0" fmla="*/ 28213 h 46612"/>
                    <a:gd name="connsiteX1" fmla="*/ 0 w 33118"/>
                    <a:gd name="connsiteY1" fmla="*/ 46612 h 46612"/>
                    <a:gd name="connsiteX2" fmla="*/ 0 w 33118"/>
                    <a:gd name="connsiteY2" fmla="*/ 18400 h 46612"/>
                    <a:gd name="connsiteX3" fmla="*/ 33119 w 33118"/>
                    <a:gd name="connsiteY3" fmla="*/ 0 h 466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3118" h="46612">
                      <a:moveTo>
                        <a:pt x="33119" y="28213"/>
                      </a:moveTo>
                      <a:lnTo>
                        <a:pt x="0" y="46612"/>
                      </a:lnTo>
                      <a:lnTo>
                        <a:pt x="0" y="18400"/>
                      </a:lnTo>
                      <a:lnTo>
                        <a:pt x="33119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84" name="Freeform: Shape 183">
                  <a:extLst>
                    <a:ext uri="{FF2B5EF4-FFF2-40B4-BE49-F238E27FC236}">
                      <a16:creationId xmlns:a16="http://schemas.microsoft.com/office/drawing/2014/main" id="{E65FD3B3-83AA-4C1D-B1C1-57014A0D04DB}"/>
                    </a:ext>
                  </a:extLst>
                </p:cNvPr>
                <p:cNvSpPr/>
                <p:nvPr/>
              </p:nvSpPr>
              <p:spPr>
                <a:xfrm>
                  <a:off x="8653532" y="3509957"/>
                  <a:ext cx="33119" cy="46612"/>
                </a:xfrm>
                <a:custGeom>
                  <a:avLst/>
                  <a:gdLst>
                    <a:gd name="connsiteX0" fmla="*/ 33119 w 33119"/>
                    <a:gd name="connsiteY0" fmla="*/ 28213 h 46612"/>
                    <a:gd name="connsiteX1" fmla="*/ 0 w 33119"/>
                    <a:gd name="connsiteY1" fmla="*/ 46612 h 46612"/>
                    <a:gd name="connsiteX2" fmla="*/ 0 w 33119"/>
                    <a:gd name="connsiteY2" fmla="*/ 18400 h 46612"/>
                    <a:gd name="connsiteX3" fmla="*/ 33119 w 33119"/>
                    <a:gd name="connsiteY3" fmla="*/ 0 h 466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3119" h="46612">
                      <a:moveTo>
                        <a:pt x="33119" y="28213"/>
                      </a:moveTo>
                      <a:lnTo>
                        <a:pt x="0" y="46612"/>
                      </a:lnTo>
                      <a:lnTo>
                        <a:pt x="0" y="18400"/>
                      </a:lnTo>
                      <a:lnTo>
                        <a:pt x="33119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179" name="Graphic 2">
                <a:extLst>
                  <a:ext uri="{FF2B5EF4-FFF2-40B4-BE49-F238E27FC236}">
                    <a16:creationId xmlns:a16="http://schemas.microsoft.com/office/drawing/2014/main" id="{389B0643-3523-4B83-85E7-FECE2D4DAFCB}"/>
                  </a:ext>
                </a:extLst>
              </p:cNvPr>
              <p:cNvGrpSpPr/>
              <p:nvPr/>
            </p:nvGrpSpPr>
            <p:grpSpPr>
              <a:xfrm>
                <a:off x="8613053" y="3543077"/>
                <a:ext cx="73598" cy="69918"/>
                <a:chOff x="8613053" y="3543077"/>
                <a:chExt cx="73598" cy="69918"/>
              </a:xfrm>
              <a:solidFill>
                <a:srgbClr val="FFFFFF"/>
              </a:solidFill>
            </p:grpSpPr>
            <p:sp>
              <p:nvSpPr>
                <p:cNvPr id="181" name="Freeform: Shape 180">
                  <a:extLst>
                    <a:ext uri="{FF2B5EF4-FFF2-40B4-BE49-F238E27FC236}">
                      <a16:creationId xmlns:a16="http://schemas.microsoft.com/office/drawing/2014/main" id="{5F90D4F6-8E95-4096-B3CA-9D6EF40B2E74}"/>
                    </a:ext>
                  </a:extLst>
                </p:cNvPr>
                <p:cNvSpPr/>
                <p:nvPr/>
              </p:nvSpPr>
              <p:spPr>
                <a:xfrm>
                  <a:off x="8613053" y="3566383"/>
                  <a:ext cx="33118" cy="46612"/>
                </a:xfrm>
                <a:custGeom>
                  <a:avLst/>
                  <a:gdLst>
                    <a:gd name="connsiteX0" fmla="*/ 33119 w 33118"/>
                    <a:gd name="connsiteY0" fmla="*/ 28213 h 46612"/>
                    <a:gd name="connsiteX1" fmla="*/ 0 w 33118"/>
                    <a:gd name="connsiteY1" fmla="*/ 46612 h 46612"/>
                    <a:gd name="connsiteX2" fmla="*/ 0 w 33118"/>
                    <a:gd name="connsiteY2" fmla="*/ 18400 h 46612"/>
                    <a:gd name="connsiteX3" fmla="*/ 33119 w 33118"/>
                    <a:gd name="connsiteY3" fmla="*/ 0 h 466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3118" h="46612">
                      <a:moveTo>
                        <a:pt x="33119" y="28213"/>
                      </a:moveTo>
                      <a:lnTo>
                        <a:pt x="0" y="46612"/>
                      </a:lnTo>
                      <a:lnTo>
                        <a:pt x="0" y="18400"/>
                      </a:lnTo>
                      <a:lnTo>
                        <a:pt x="33119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82" name="Freeform: Shape 181">
                  <a:extLst>
                    <a:ext uri="{FF2B5EF4-FFF2-40B4-BE49-F238E27FC236}">
                      <a16:creationId xmlns:a16="http://schemas.microsoft.com/office/drawing/2014/main" id="{EA9FA3B1-952E-4C07-A775-CB3EF72E109B}"/>
                    </a:ext>
                  </a:extLst>
                </p:cNvPr>
                <p:cNvSpPr/>
                <p:nvPr/>
              </p:nvSpPr>
              <p:spPr>
                <a:xfrm>
                  <a:off x="8653532" y="3543077"/>
                  <a:ext cx="33119" cy="47838"/>
                </a:xfrm>
                <a:custGeom>
                  <a:avLst/>
                  <a:gdLst>
                    <a:gd name="connsiteX0" fmla="*/ 33119 w 33119"/>
                    <a:gd name="connsiteY0" fmla="*/ 28213 h 47838"/>
                    <a:gd name="connsiteX1" fmla="*/ 0 w 33119"/>
                    <a:gd name="connsiteY1" fmla="*/ 47839 h 47838"/>
                    <a:gd name="connsiteX2" fmla="*/ 0 w 33119"/>
                    <a:gd name="connsiteY2" fmla="*/ 18400 h 47838"/>
                    <a:gd name="connsiteX3" fmla="*/ 33119 w 33119"/>
                    <a:gd name="connsiteY3" fmla="*/ 0 h 478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3119" h="47838">
                      <a:moveTo>
                        <a:pt x="33119" y="28213"/>
                      </a:moveTo>
                      <a:lnTo>
                        <a:pt x="0" y="47839"/>
                      </a:lnTo>
                      <a:lnTo>
                        <a:pt x="0" y="18400"/>
                      </a:lnTo>
                      <a:lnTo>
                        <a:pt x="33119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sp>
            <p:nvSpPr>
              <p:cNvPr id="180" name="Freeform: Shape 179">
                <a:extLst>
                  <a:ext uri="{FF2B5EF4-FFF2-40B4-BE49-F238E27FC236}">
                    <a16:creationId xmlns:a16="http://schemas.microsoft.com/office/drawing/2014/main" id="{93EADA0F-D751-43ED-A0D1-BE0A81CDC0BC}"/>
                  </a:ext>
                </a:extLst>
              </p:cNvPr>
              <p:cNvSpPr/>
              <p:nvPr/>
            </p:nvSpPr>
            <p:spPr>
              <a:xfrm>
                <a:off x="8636359" y="3474385"/>
                <a:ext cx="29439" cy="29439"/>
              </a:xfrm>
              <a:custGeom>
                <a:avLst/>
                <a:gdLst>
                  <a:gd name="connsiteX0" fmla="*/ 15946 w 29439"/>
                  <a:gd name="connsiteY0" fmla="*/ 2453 h 29439"/>
                  <a:gd name="connsiteX1" fmla="*/ 25759 w 29439"/>
                  <a:gd name="connsiteY1" fmla="*/ 0 h 29439"/>
                  <a:gd name="connsiteX2" fmla="*/ 29439 w 29439"/>
                  <a:gd name="connsiteY2" fmla="*/ 6133 h 29439"/>
                  <a:gd name="connsiteX3" fmla="*/ 24533 w 29439"/>
                  <a:gd name="connsiteY3" fmla="*/ 17173 h 29439"/>
                  <a:gd name="connsiteX4" fmla="*/ 13493 w 29439"/>
                  <a:gd name="connsiteY4" fmla="*/ 26986 h 29439"/>
                  <a:gd name="connsiteX5" fmla="*/ 3680 w 29439"/>
                  <a:gd name="connsiteY5" fmla="*/ 29439 h 29439"/>
                  <a:gd name="connsiteX6" fmla="*/ 0 w 29439"/>
                  <a:gd name="connsiteY6" fmla="*/ 23306 h 29439"/>
                  <a:gd name="connsiteX7" fmla="*/ 4906 w 29439"/>
                  <a:gd name="connsiteY7" fmla="*/ 12266 h 29439"/>
                  <a:gd name="connsiteX8" fmla="*/ 15946 w 29439"/>
                  <a:gd name="connsiteY8" fmla="*/ 2453 h 29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9439" h="29439">
                    <a:moveTo>
                      <a:pt x="15946" y="2453"/>
                    </a:moveTo>
                    <a:cubicBezTo>
                      <a:pt x="18400" y="1227"/>
                      <a:pt x="22079" y="0"/>
                      <a:pt x="25759" y="0"/>
                    </a:cubicBezTo>
                    <a:cubicBezTo>
                      <a:pt x="28212" y="1227"/>
                      <a:pt x="29439" y="3680"/>
                      <a:pt x="29439" y="6133"/>
                    </a:cubicBezTo>
                    <a:cubicBezTo>
                      <a:pt x="29439" y="9813"/>
                      <a:pt x="26986" y="13493"/>
                      <a:pt x="24533" y="17173"/>
                    </a:cubicBezTo>
                    <a:cubicBezTo>
                      <a:pt x="22079" y="20853"/>
                      <a:pt x="18400" y="24533"/>
                      <a:pt x="13493" y="26986"/>
                    </a:cubicBezTo>
                    <a:cubicBezTo>
                      <a:pt x="11040" y="28213"/>
                      <a:pt x="7360" y="29439"/>
                      <a:pt x="3680" y="29439"/>
                    </a:cubicBezTo>
                    <a:cubicBezTo>
                      <a:pt x="1227" y="28213"/>
                      <a:pt x="0" y="25759"/>
                      <a:pt x="0" y="23306"/>
                    </a:cubicBezTo>
                    <a:cubicBezTo>
                      <a:pt x="0" y="19626"/>
                      <a:pt x="2453" y="15946"/>
                      <a:pt x="4906" y="12266"/>
                    </a:cubicBezTo>
                    <a:cubicBezTo>
                      <a:pt x="8586" y="8587"/>
                      <a:pt x="12266" y="4907"/>
                      <a:pt x="15946" y="2453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88" name="Graphic 2">
              <a:extLst>
                <a:ext uri="{FF2B5EF4-FFF2-40B4-BE49-F238E27FC236}">
                  <a16:creationId xmlns:a16="http://schemas.microsoft.com/office/drawing/2014/main" id="{6AACA66E-CC72-4285-BEB0-65863058B0DE}"/>
                </a:ext>
              </a:extLst>
            </p:cNvPr>
            <p:cNvGrpSpPr/>
            <p:nvPr/>
          </p:nvGrpSpPr>
          <p:grpSpPr>
            <a:xfrm>
              <a:off x="8236477" y="2567902"/>
              <a:ext cx="412149" cy="394976"/>
              <a:chOff x="8236477" y="2567902"/>
              <a:chExt cx="412149" cy="394976"/>
            </a:xfrm>
            <a:solidFill>
              <a:schemeClr val="accent1"/>
            </a:solidFill>
          </p:grpSpPr>
          <p:sp>
            <p:nvSpPr>
              <p:cNvPr id="99" name="Freeform: Shape 98">
                <a:extLst>
                  <a:ext uri="{FF2B5EF4-FFF2-40B4-BE49-F238E27FC236}">
                    <a16:creationId xmlns:a16="http://schemas.microsoft.com/office/drawing/2014/main" id="{2C9ECE7D-F787-4936-B110-601DDEBAA2F0}"/>
                  </a:ext>
                </a:extLst>
              </p:cNvPr>
              <p:cNvSpPr/>
              <p:nvPr/>
            </p:nvSpPr>
            <p:spPr>
              <a:xfrm>
                <a:off x="8481803" y="2706511"/>
                <a:ext cx="166822" cy="256366"/>
              </a:xfrm>
              <a:custGeom>
                <a:avLst/>
                <a:gdLst>
                  <a:gd name="connsiteX0" fmla="*/ 0 w 166822"/>
                  <a:gd name="connsiteY0" fmla="*/ 139836 h 256366"/>
                  <a:gd name="connsiteX1" fmla="*/ 166822 w 166822"/>
                  <a:gd name="connsiteY1" fmla="*/ 0 h 256366"/>
                  <a:gd name="connsiteX2" fmla="*/ 166822 w 166822"/>
                  <a:gd name="connsiteY2" fmla="*/ 164369 h 256366"/>
                  <a:gd name="connsiteX3" fmla="*/ 0 w 166822"/>
                  <a:gd name="connsiteY3" fmla="*/ 256367 h 2563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6822" h="256366">
                    <a:moveTo>
                      <a:pt x="0" y="139836"/>
                    </a:moveTo>
                    <a:lnTo>
                      <a:pt x="166822" y="0"/>
                    </a:lnTo>
                    <a:lnTo>
                      <a:pt x="166822" y="164369"/>
                    </a:lnTo>
                    <a:lnTo>
                      <a:pt x="0" y="256367"/>
                    </a:lnTo>
                    <a:close/>
                  </a:path>
                </a:pathLst>
              </a:custGeom>
              <a:solidFill>
                <a:srgbClr val="8E462D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0" name="Freeform: Shape 99">
                <a:extLst>
                  <a:ext uri="{FF2B5EF4-FFF2-40B4-BE49-F238E27FC236}">
                    <a16:creationId xmlns:a16="http://schemas.microsoft.com/office/drawing/2014/main" id="{F13AC978-ECE8-445E-B839-3856C5A79EC5}"/>
                  </a:ext>
                </a:extLst>
              </p:cNvPr>
              <p:cNvSpPr/>
              <p:nvPr/>
            </p:nvSpPr>
            <p:spPr>
              <a:xfrm>
                <a:off x="8236477" y="2706511"/>
                <a:ext cx="245326" cy="256366"/>
              </a:xfrm>
              <a:custGeom>
                <a:avLst/>
                <a:gdLst>
                  <a:gd name="connsiteX0" fmla="*/ 245327 w 245326"/>
                  <a:gd name="connsiteY0" fmla="*/ 256367 h 256366"/>
                  <a:gd name="connsiteX1" fmla="*/ 245327 w 245326"/>
                  <a:gd name="connsiteY1" fmla="*/ 139836 h 256366"/>
                  <a:gd name="connsiteX2" fmla="*/ 0 w 245326"/>
                  <a:gd name="connsiteY2" fmla="*/ 0 h 256366"/>
                  <a:gd name="connsiteX3" fmla="*/ 0 w 245326"/>
                  <a:gd name="connsiteY3" fmla="*/ 117757 h 2563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6" h="256366">
                    <a:moveTo>
                      <a:pt x="245327" y="256367"/>
                    </a:moveTo>
                    <a:lnTo>
                      <a:pt x="245327" y="139836"/>
                    </a:lnTo>
                    <a:lnTo>
                      <a:pt x="0" y="0"/>
                    </a:lnTo>
                    <a:lnTo>
                      <a:pt x="0" y="117757"/>
                    </a:lnTo>
                    <a:close/>
                  </a:path>
                </a:pathLst>
              </a:custGeom>
              <a:solidFill>
                <a:srgbClr val="571D0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1" name="Freeform: Shape 100">
                <a:extLst>
                  <a:ext uri="{FF2B5EF4-FFF2-40B4-BE49-F238E27FC236}">
                    <a16:creationId xmlns:a16="http://schemas.microsoft.com/office/drawing/2014/main" id="{A60F758A-36E7-44DF-83CF-D6CFF256E2C7}"/>
                  </a:ext>
                </a:extLst>
              </p:cNvPr>
              <p:cNvSpPr/>
              <p:nvPr/>
            </p:nvSpPr>
            <p:spPr>
              <a:xfrm>
                <a:off x="8236477" y="2567902"/>
                <a:ext cx="412149" cy="278446"/>
              </a:xfrm>
              <a:custGeom>
                <a:avLst/>
                <a:gdLst>
                  <a:gd name="connsiteX0" fmla="*/ 245327 w 412149"/>
                  <a:gd name="connsiteY0" fmla="*/ 278446 h 278446"/>
                  <a:gd name="connsiteX1" fmla="*/ 412149 w 412149"/>
                  <a:gd name="connsiteY1" fmla="*/ 138610 h 278446"/>
                  <a:gd name="connsiteX2" fmla="*/ 165596 w 412149"/>
                  <a:gd name="connsiteY2" fmla="*/ 0 h 278446"/>
                  <a:gd name="connsiteX3" fmla="*/ 0 w 412149"/>
                  <a:gd name="connsiteY3" fmla="*/ 138610 h 278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12149" h="278446">
                    <a:moveTo>
                      <a:pt x="245327" y="278446"/>
                    </a:moveTo>
                    <a:lnTo>
                      <a:pt x="412149" y="138610"/>
                    </a:lnTo>
                    <a:lnTo>
                      <a:pt x="165596" y="0"/>
                    </a:lnTo>
                    <a:lnTo>
                      <a:pt x="0" y="138610"/>
                    </a:lnTo>
                    <a:close/>
                  </a:path>
                </a:pathLst>
              </a:custGeom>
              <a:solidFill>
                <a:schemeClr val="accent2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2" name="Freeform: Shape 101">
                <a:extLst>
                  <a:ext uri="{FF2B5EF4-FFF2-40B4-BE49-F238E27FC236}">
                    <a16:creationId xmlns:a16="http://schemas.microsoft.com/office/drawing/2014/main" id="{A1D24441-9176-46AE-BD8A-421AFCB25CE1}"/>
                  </a:ext>
                </a:extLst>
              </p:cNvPr>
              <p:cNvSpPr/>
              <p:nvPr/>
            </p:nvSpPr>
            <p:spPr>
              <a:xfrm>
                <a:off x="8533322" y="2798963"/>
                <a:ext cx="74839" cy="135702"/>
              </a:xfrm>
              <a:custGeom>
                <a:avLst/>
                <a:gdLst>
                  <a:gd name="connsiteX0" fmla="*/ 0 w 74839"/>
                  <a:gd name="connsiteY0" fmla="*/ 68237 h 135702"/>
                  <a:gd name="connsiteX1" fmla="*/ 0 w 74839"/>
                  <a:gd name="connsiteY1" fmla="*/ 135702 h 135702"/>
                  <a:gd name="connsiteX2" fmla="*/ 74824 w 74839"/>
                  <a:gd name="connsiteY2" fmla="*/ 93997 h 135702"/>
                  <a:gd name="connsiteX3" fmla="*/ 74824 w 74839"/>
                  <a:gd name="connsiteY3" fmla="*/ 26532 h 135702"/>
                  <a:gd name="connsiteX4" fmla="*/ 0 w 74839"/>
                  <a:gd name="connsiteY4" fmla="*/ 68237 h 1357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4839" h="135702">
                    <a:moveTo>
                      <a:pt x="0" y="68237"/>
                    </a:moveTo>
                    <a:lnTo>
                      <a:pt x="0" y="135702"/>
                    </a:lnTo>
                    <a:lnTo>
                      <a:pt x="74824" y="93997"/>
                    </a:lnTo>
                    <a:lnTo>
                      <a:pt x="74824" y="26532"/>
                    </a:lnTo>
                    <a:cubicBezTo>
                      <a:pt x="76051" y="-29893"/>
                      <a:pt x="0" y="13039"/>
                      <a:pt x="0" y="68237"/>
                    </a:cubicBezTo>
                    <a:close/>
                  </a:path>
                </a:pathLst>
              </a:custGeom>
              <a:solidFill>
                <a:srgbClr val="ABA89E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3" name="Freeform: Shape 102">
                <a:extLst>
                  <a:ext uri="{FF2B5EF4-FFF2-40B4-BE49-F238E27FC236}">
                    <a16:creationId xmlns:a16="http://schemas.microsoft.com/office/drawing/2014/main" id="{BF04A2EA-DC45-463C-85F5-35E5A0C41AD0}"/>
                  </a:ext>
                </a:extLst>
              </p:cNvPr>
              <p:cNvSpPr/>
              <p:nvPr/>
            </p:nvSpPr>
            <p:spPr>
              <a:xfrm>
                <a:off x="8573801" y="2842668"/>
                <a:ext cx="29439" cy="61331"/>
              </a:xfrm>
              <a:custGeom>
                <a:avLst/>
                <a:gdLst>
                  <a:gd name="connsiteX0" fmla="*/ 29439 w 29439"/>
                  <a:gd name="connsiteY0" fmla="*/ 0 h 61331"/>
                  <a:gd name="connsiteX1" fmla="*/ 29439 w 29439"/>
                  <a:gd name="connsiteY1" fmla="*/ 44159 h 61331"/>
                  <a:gd name="connsiteX2" fmla="*/ 0 w 29439"/>
                  <a:gd name="connsiteY2" fmla="*/ 61332 h 61331"/>
                  <a:gd name="connsiteX3" fmla="*/ 0 w 29439"/>
                  <a:gd name="connsiteY3" fmla="*/ 17173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1331">
                    <a:moveTo>
                      <a:pt x="29439" y="0"/>
                    </a:moveTo>
                    <a:lnTo>
                      <a:pt x="29439" y="44159"/>
                    </a:lnTo>
                    <a:lnTo>
                      <a:pt x="0" y="61332"/>
                    </a:lnTo>
                    <a:lnTo>
                      <a:pt x="0" y="17173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4" name="Freeform: Shape 103">
                <a:extLst>
                  <a:ext uri="{FF2B5EF4-FFF2-40B4-BE49-F238E27FC236}">
                    <a16:creationId xmlns:a16="http://schemas.microsoft.com/office/drawing/2014/main" id="{B5340EC8-BEB3-418D-B589-7F27AB159640}"/>
                  </a:ext>
                </a:extLst>
              </p:cNvPr>
              <p:cNvSpPr/>
              <p:nvPr/>
            </p:nvSpPr>
            <p:spPr>
              <a:xfrm>
                <a:off x="8573801" y="2802943"/>
                <a:ext cx="29439" cy="48311"/>
              </a:xfrm>
              <a:custGeom>
                <a:avLst/>
                <a:gdLst>
                  <a:gd name="connsiteX0" fmla="*/ 24533 w 29439"/>
                  <a:gd name="connsiteY0" fmla="*/ 4153 h 48311"/>
                  <a:gd name="connsiteX1" fmla="*/ 29439 w 29439"/>
                  <a:gd name="connsiteY1" fmla="*/ 21325 h 48311"/>
                  <a:gd name="connsiteX2" fmla="*/ 29439 w 29439"/>
                  <a:gd name="connsiteY2" fmla="*/ 32365 h 48311"/>
                  <a:gd name="connsiteX3" fmla="*/ 0 w 29439"/>
                  <a:gd name="connsiteY3" fmla="*/ 48311 h 48311"/>
                  <a:gd name="connsiteX4" fmla="*/ 0 w 29439"/>
                  <a:gd name="connsiteY4" fmla="*/ 4153 h 48311"/>
                  <a:gd name="connsiteX5" fmla="*/ 24533 w 29439"/>
                  <a:gd name="connsiteY5" fmla="*/ 4153 h 483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439" h="48311">
                    <a:moveTo>
                      <a:pt x="24533" y="4153"/>
                    </a:moveTo>
                    <a:cubicBezTo>
                      <a:pt x="26986" y="7832"/>
                      <a:pt x="29439" y="13966"/>
                      <a:pt x="29439" y="21325"/>
                    </a:cubicBezTo>
                    <a:lnTo>
                      <a:pt x="29439" y="32365"/>
                    </a:lnTo>
                    <a:lnTo>
                      <a:pt x="0" y="48311"/>
                    </a:lnTo>
                    <a:lnTo>
                      <a:pt x="0" y="4153"/>
                    </a:lnTo>
                    <a:cubicBezTo>
                      <a:pt x="8587" y="-754"/>
                      <a:pt x="18400" y="-1981"/>
                      <a:pt x="24533" y="4153"/>
                    </a:cubicBez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5" name="Freeform: Shape 104">
                <a:extLst>
                  <a:ext uri="{FF2B5EF4-FFF2-40B4-BE49-F238E27FC236}">
                    <a16:creationId xmlns:a16="http://schemas.microsoft.com/office/drawing/2014/main" id="{F76F351D-80C8-4DFC-8C1F-BB93461D9EDC}"/>
                  </a:ext>
                </a:extLst>
              </p:cNvPr>
              <p:cNvSpPr/>
              <p:nvPr/>
            </p:nvSpPr>
            <p:spPr>
              <a:xfrm>
                <a:off x="8537002" y="2810775"/>
                <a:ext cx="30665" cy="60105"/>
              </a:xfrm>
              <a:custGeom>
                <a:avLst/>
                <a:gdLst>
                  <a:gd name="connsiteX0" fmla="*/ 30666 w 30665"/>
                  <a:gd name="connsiteY0" fmla="*/ 0 h 60105"/>
                  <a:gd name="connsiteX1" fmla="*/ 30666 w 30665"/>
                  <a:gd name="connsiteY1" fmla="*/ 44159 h 60105"/>
                  <a:gd name="connsiteX2" fmla="*/ 0 w 30665"/>
                  <a:gd name="connsiteY2" fmla="*/ 60105 h 60105"/>
                  <a:gd name="connsiteX3" fmla="*/ 0 w 30665"/>
                  <a:gd name="connsiteY3" fmla="*/ 52745 h 60105"/>
                  <a:gd name="connsiteX4" fmla="*/ 30666 w 30665"/>
                  <a:gd name="connsiteY4" fmla="*/ 0 h 601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665" h="60105">
                    <a:moveTo>
                      <a:pt x="30666" y="0"/>
                    </a:moveTo>
                    <a:lnTo>
                      <a:pt x="30666" y="44159"/>
                    </a:lnTo>
                    <a:lnTo>
                      <a:pt x="0" y="60105"/>
                    </a:lnTo>
                    <a:lnTo>
                      <a:pt x="0" y="52745"/>
                    </a:lnTo>
                    <a:cubicBezTo>
                      <a:pt x="0" y="30666"/>
                      <a:pt x="14720" y="11040"/>
                      <a:pt x="30666" y="0"/>
                    </a:cubicBez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6" name="Freeform: Shape 105">
                <a:extLst>
                  <a:ext uri="{FF2B5EF4-FFF2-40B4-BE49-F238E27FC236}">
                    <a16:creationId xmlns:a16="http://schemas.microsoft.com/office/drawing/2014/main" id="{CAC46937-4107-4DD8-AE8C-CB704CF4BB9E}"/>
                  </a:ext>
                </a:extLst>
              </p:cNvPr>
              <p:cNvSpPr/>
              <p:nvPr/>
            </p:nvSpPr>
            <p:spPr>
              <a:xfrm>
                <a:off x="8537002" y="2863521"/>
                <a:ext cx="30665" cy="60105"/>
              </a:xfrm>
              <a:custGeom>
                <a:avLst/>
                <a:gdLst>
                  <a:gd name="connsiteX0" fmla="*/ 30666 w 30665"/>
                  <a:gd name="connsiteY0" fmla="*/ 0 h 60105"/>
                  <a:gd name="connsiteX1" fmla="*/ 30666 w 30665"/>
                  <a:gd name="connsiteY1" fmla="*/ 44159 h 60105"/>
                  <a:gd name="connsiteX2" fmla="*/ 1227 w 30665"/>
                  <a:gd name="connsiteY2" fmla="*/ 60105 h 60105"/>
                  <a:gd name="connsiteX3" fmla="*/ 0 w 30665"/>
                  <a:gd name="connsiteY3" fmla="*/ 15946 h 601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0665" h="60105">
                    <a:moveTo>
                      <a:pt x="30666" y="0"/>
                    </a:moveTo>
                    <a:lnTo>
                      <a:pt x="30666" y="44159"/>
                    </a:lnTo>
                    <a:lnTo>
                      <a:pt x="1227" y="60105"/>
                    </a:lnTo>
                    <a:lnTo>
                      <a:pt x="0" y="15946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107" name="Graphic 2">
                <a:extLst>
                  <a:ext uri="{FF2B5EF4-FFF2-40B4-BE49-F238E27FC236}">
                    <a16:creationId xmlns:a16="http://schemas.microsoft.com/office/drawing/2014/main" id="{B0133639-9192-4BEA-B781-45836F6628D2}"/>
                  </a:ext>
                </a:extLst>
              </p:cNvPr>
              <p:cNvGrpSpPr/>
              <p:nvPr/>
            </p:nvGrpSpPr>
            <p:grpSpPr>
              <a:xfrm>
                <a:off x="8249970" y="2723684"/>
                <a:ext cx="223247" cy="225700"/>
                <a:chOff x="8249970" y="2723684"/>
                <a:chExt cx="223247" cy="225700"/>
              </a:xfrm>
              <a:solidFill>
                <a:schemeClr val="accent1"/>
              </a:solidFill>
            </p:grpSpPr>
            <p:grpSp>
              <p:nvGrpSpPr>
                <p:cNvPr id="108" name="Graphic 2">
                  <a:extLst>
                    <a:ext uri="{FF2B5EF4-FFF2-40B4-BE49-F238E27FC236}">
                      <a16:creationId xmlns:a16="http://schemas.microsoft.com/office/drawing/2014/main" id="{EEE5BC61-F74E-4A5F-8F7D-E97DBC59E826}"/>
                    </a:ext>
                  </a:extLst>
                </p:cNvPr>
                <p:cNvGrpSpPr/>
                <p:nvPr/>
              </p:nvGrpSpPr>
              <p:grpSpPr>
                <a:xfrm>
                  <a:off x="8448684" y="2836535"/>
                  <a:ext cx="24532" cy="58878"/>
                  <a:chOff x="8448684" y="2836535"/>
                  <a:chExt cx="24532" cy="58878"/>
                </a:xfrm>
                <a:solidFill>
                  <a:schemeClr val="accent1"/>
                </a:solidFill>
              </p:grpSpPr>
              <p:sp>
                <p:nvSpPr>
                  <p:cNvPr id="174" name="Freeform: Shape 173">
                    <a:extLst>
                      <a:ext uri="{FF2B5EF4-FFF2-40B4-BE49-F238E27FC236}">
                        <a16:creationId xmlns:a16="http://schemas.microsoft.com/office/drawing/2014/main" id="{17A1DC67-FA9E-48BE-85FB-DA46D2EB869E}"/>
                      </a:ext>
                    </a:extLst>
                  </p:cNvPr>
                  <p:cNvSpPr/>
                  <p:nvPr/>
                </p:nvSpPr>
                <p:spPr>
                  <a:xfrm>
                    <a:off x="8448684" y="2836535"/>
                    <a:ext cx="24532" cy="58878"/>
                  </a:xfrm>
                  <a:custGeom>
                    <a:avLst/>
                    <a:gdLst>
                      <a:gd name="connsiteX0" fmla="*/ 24533 w 24532"/>
                      <a:gd name="connsiteY0" fmla="*/ 13493 h 58878"/>
                      <a:gd name="connsiteX1" fmla="*/ 24533 w 24532"/>
                      <a:gd name="connsiteY1" fmla="*/ 58878 h 58878"/>
                      <a:gd name="connsiteX2" fmla="*/ 0 w 24532"/>
                      <a:gd name="connsiteY2" fmla="*/ 45386 h 58878"/>
                      <a:gd name="connsiteX3" fmla="*/ 0 w 24532"/>
                      <a:gd name="connsiteY3" fmla="*/ 0 h 58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32" h="58878">
                        <a:moveTo>
                          <a:pt x="24533" y="13493"/>
                        </a:moveTo>
                        <a:lnTo>
                          <a:pt x="24533" y="58878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75" name="Freeform: Shape 174">
                    <a:extLst>
                      <a:ext uri="{FF2B5EF4-FFF2-40B4-BE49-F238E27FC236}">
                        <a16:creationId xmlns:a16="http://schemas.microsoft.com/office/drawing/2014/main" id="{40D1F913-D523-4AA9-93A8-8819160DE0E3}"/>
                      </a:ext>
                    </a:extLst>
                  </p:cNvPr>
                  <p:cNvSpPr/>
                  <p:nvPr/>
                </p:nvSpPr>
                <p:spPr>
                  <a:xfrm>
                    <a:off x="8451138" y="2840215"/>
                    <a:ext cx="20852" cy="51518"/>
                  </a:xfrm>
                  <a:custGeom>
                    <a:avLst/>
                    <a:gdLst>
                      <a:gd name="connsiteX0" fmla="*/ 20853 w 20852"/>
                      <a:gd name="connsiteY0" fmla="*/ 11040 h 51518"/>
                      <a:gd name="connsiteX1" fmla="*/ 0 w 20852"/>
                      <a:gd name="connsiteY1" fmla="*/ 0 h 51518"/>
                      <a:gd name="connsiteX2" fmla="*/ 0 w 20852"/>
                      <a:gd name="connsiteY2" fmla="*/ 40479 h 51518"/>
                      <a:gd name="connsiteX3" fmla="*/ 20853 w 20852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1518">
                        <a:moveTo>
                          <a:pt x="20853" y="11040"/>
                        </a:moveTo>
                        <a:lnTo>
                          <a:pt x="0" y="0"/>
                        </a:lnTo>
                        <a:lnTo>
                          <a:pt x="0" y="40479"/>
                        </a:lnTo>
                        <a:lnTo>
                          <a:pt x="20853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76" name="Freeform: Shape 175">
                    <a:extLst>
                      <a:ext uri="{FF2B5EF4-FFF2-40B4-BE49-F238E27FC236}">
                        <a16:creationId xmlns:a16="http://schemas.microsoft.com/office/drawing/2014/main" id="{861C64F5-5DC4-42D8-89E5-A8C115180937}"/>
                      </a:ext>
                    </a:extLst>
                  </p:cNvPr>
                  <p:cNvSpPr/>
                  <p:nvPr/>
                </p:nvSpPr>
                <p:spPr>
                  <a:xfrm>
                    <a:off x="8456044" y="2842668"/>
                    <a:ext cx="15946" cy="42932"/>
                  </a:xfrm>
                  <a:custGeom>
                    <a:avLst/>
                    <a:gdLst>
                      <a:gd name="connsiteX0" fmla="*/ 0 w 15946"/>
                      <a:gd name="connsiteY0" fmla="*/ 0 h 42932"/>
                      <a:gd name="connsiteX1" fmla="*/ 0 w 15946"/>
                      <a:gd name="connsiteY1" fmla="*/ 34346 h 42932"/>
                      <a:gd name="connsiteX2" fmla="*/ 15946 w 15946"/>
                      <a:gd name="connsiteY2" fmla="*/ 42932 h 42932"/>
                      <a:gd name="connsiteX3" fmla="*/ 15946 w 15946"/>
                      <a:gd name="connsiteY3" fmla="*/ 8586 h 42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46" h="42932">
                        <a:moveTo>
                          <a:pt x="0" y="0"/>
                        </a:moveTo>
                        <a:lnTo>
                          <a:pt x="0" y="34346"/>
                        </a:lnTo>
                        <a:lnTo>
                          <a:pt x="15946" y="42932"/>
                        </a:lnTo>
                        <a:lnTo>
                          <a:pt x="15946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77" name="Freeform: Shape 176">
                    <a:extLst>
                      <a:ext uri="{FF2B5EF4-FFF2-40B4-BE49-F238E27FC236}">
                        <a16:creationId xmlns:a16="http://schemas.microsoft.com/office/drawing/2014/main" id="{39E7F4AA-D70A-4BEB-8E3A-0477439EA32C}"/>
                      </a:ext>
                    </a:extLst>
                  </p:cNvPr>
                  <p:cNvSpPr/>
                  <p:nvPr/>
                </p:nvSpPr>
                <p:spPr>
                  <a:xfrm>
                    <a:off x="8451138" y="2877014"/>
                    <a:ext cx="20852" cy="14719"/>
                  </a:xfrm>
                  <a:custGeom>
                    <a:avLst/>
                    <a:gdLst>
                      <a:gd name="connsiteX0" fmla="*/ 20853 w 20852"/>
                      <a:gd name="connsiteY0" fmla="*/ 14720 h 14719"/>
                      <a:gd name="connsiteX1" fmla="*/ 0 w 20852"/>
                      <a:gd name="connsiteY1" fmla="*/ 3680 h 14719"/>
                      <a:gd name="connsiteX2" fmla="*/ 4906 w 20852"/>
                      <a:gd name="connsiteY2" fmla="*/ 0 h 14719"/>
                      <a:gd name="connsiteX3" fmla="*/ 20853 w 20852"/>
                      <a:gd name="connsiteY3" fmla="*/ 8586 h 1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4719">
                        <a:moveTo>
                          <a:pt x="20853" y="14720"/>
                        </a:moveTo>
                        <a:lnTo>
                          <a:pt x="0" y="3680"/>
                        </a:lnTo>
                        <a:lnTo>
                          <a:pt x="4906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109" name="Graphic 2">
                  <a:extLst>
                    <a:ext uri="{FF2B5EF4-FFF2-40B4-BE49-F238E27FC236}">
                      <a16:creationId xmlns:a16="http://schemas.microsoft.com/office/drawing/2014/main" id="{2B391422-1DE1-466A-8A01-9F3278865D5B}"/>
                    </a:ext>
                  </a:extLst>
                </p:cNvPr>
                <p:cNvGrpSpPr/>
                <p:nvPr/>
              </p:nvGrpSpPr>
              <p:grpSpPr>
                <a:xfrm>
                  <a:off x="8349327" y="2781336"/>
                  <a:ext cx="25759" cy="58878"/>
                  <a:chOff x="8349327" y="2781336"/>
                  <a:chExt cx="25759" cy="58878"/>
                </a:xfrm>
                <a:solidFill>
                  <a:schemeClr val="accent1"/>
                </a:solidFill>
              </p:grpSpPr>
              <p:sp>
                <p:nvSpPr>
                  <p:cNvPr id="170" name="Freeform: Shape 169">
                    <a:extLst>
                      <a:ext uri="{FF2B5EF4-FFF2-40B4-BE49-F238E27FC236}">
                        <a16:creationId xmlns:a16="http://schemas.microsoft.com/office/drawing/2014/main" id="{45F8EA0E-BF03-4B36-902A-0766E3BB4165}"/>
                      </a:ext>
                    </a:extLst>
                  </p:cNvPr>
                  <p:cNvSpPr/>
                  <p:nvPr/>
                </p:nvSpPr>
                <p:spPr>
                  <a:xfrm>
                    <a:off x="8349327" y="2781336"/>
                    <a:ext cx="25759" cy="58878"/>
                  </a:xfrm>
                  <a:custGeom>
                    <a:avLst/>
                    <a:gdLst>
                      <a:gd name="connsiteX0" fmla="*/ 25759 w 25759"/>
                      <a:gd name="connsiteY0" fmla="*/ 13493 h 58878"/>
                      <a:gd name="connsiteX1" fmla="*/ 25759 w 25759"/>
                      <a:gd name="connsiteY1" fmla="*/ 58878 h 58878"/>
                      <a:gd name="connsiteX2" fmla="*/ 0 w 25759"/>
                      <a:gd name="connsiteY2" fmla="*/ 45386 h 58878"/>
                      <a:gd name="connsiteX3" fmla="*/ 0 w 25759"/>
                      <a:gd name="connsiteY3" fmla="*/ 0 h 58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58878">
                        <a:moveTo>
                          <a:pt x="25759" y="13493"/>
                        </a:moveTo>
                        <a:lnTo>
                          <a:pt x="25759" y="58878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71" name="Freeform: Shape 170">
                    <a:extLst>
                      <a:ext uri="{FF2B5EF4-FFF2-40B4-BE49-F238E27FC236}">
                        <a16:creationId xmlns:a16="http://schemas.microsoft.com/office/drawing/2014/main" id="{BC0A914A-03F1-4B3A-9C4B-6D37102DE9D7}"/>
                      </a:ext>
                    </a:extLst>
                  </p:cNvPr>
                  <p:cNvSpPr/>
                  <p:nvPr/>
                </p:nvSpPr>
                <p:spPr>
                  <a:xfrm>
                    <a:off x="8351780" y="2785016"/>
                    <a:ext cx="20852" cy="51518"/>
                  </a:xfrm>
                  <a:custGeom>
                    <a:avLst/>
                    <a:gdLst>
                      <a:gd name="connsiteX0" fmla="*/ 20853 w 20852"/>
                      <a:gd name="connsiteY0" fmla="*/ 11040 h 51518"/>
                      <a:gd name="connsiteX1" fmla="*/ 0 w 20852"/>
                      <a:gd name="connsiteY1" fmla="*/ 0 h 51518"/>
                      <a:gd name="connsiteX2" fmla="*/ 0 w 20852"/>
                      <a:gd name="connsiteY2" fmla="*/ 39252 h 51518"/>
                      <a:gd name="connsiteX3" fmla="*/ 20853 w 20852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1518">
                        <a:moveTo>
                          <a:pt x="20853" y="11040"/>
                        </a:moveTo>
                        <a:lnTo>
                          <a:pt x="0" y="0"/>
                        </a:lnTo>
                        <a:lnTo>
                          <a:pt x="0" y="39252"/>
                        </a:lnTo>
                        <a:lnTo>
                          <a:pt x="20853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72" name="Freeform: Shape 171">
                    <a:extLst>
                      <a:ext uri="{FF2B5EF4-FFF2-40B4-BE49-F238E27FC236}">
                        <a16:creationId xmlns:a16="http://schemas.microsoft.com/office/drawing/2014/main" id="{47D756AA-988F-4BF1-835B-F52F759DAD12}"/>
                      </a:ext>
                    </a:extLst>
                  </p:cNvPr>
                  <p:cNvSpPr/>
                  <p:nvPr/>
                </p:nvSpPr>
                <p:spPr>
                  <a:xfrm>
                    <a:off x="8356687" y="2787469"/>
                    <a:ext cx="15946" cy="42932"/>
                  </a:xfrm>
                  <a:custGeom>
                    <a:avLst/>
                    <a:gdLst>
                      <a:gd name="connsiteX0" fmla="*/ 0 w 15946"/>
                      <a:gd name="connsiteY0" fmla="*/ 0 h 42932"/>
                      <a:gd name="connsiteX1" fmla="*/ 0 w 15946"/>
                      <a:gd name="connsiteY1" fmla="*/ 34346 h 42932"/>
                      <a:gd name="connsiteX2" fmla="*/ 15946 w 15946"/>
                      <a:gd name="connsiteY2" fmla="*/ 42932 h 42932"/>
                      <a:gd name="connsiteX3" fmla="*/ 15946 w 15946"/>
                      <a:gd name="connsiteY3" fmla="*/ 8586 h 42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46" h="42932">
                        <a:moveTo>
                          <a:pt x="0" y="0"/>
                        </a:moveTo>
                        <a:lnTo>
                          <a:pt x="0" y="34346"/>
                        </a:lnTo>
                        <a:lnTo>
                          <a:pt x="15946" y="42932"/>
                        </a:lnTo>
                        <a:lnTo>
                          <a:pt x="15946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73" name="Freeform: Shape 172">
                    <a:extLst>
                      <a:ext uri="{FF2B5EF4-FFF2-40B4-BE49-F238E27FC236}">
                        <a16:creationId xmlns:a16="http://schemas.microsoft.com/office/drawing/2014/main" id="{C943A3D4-E4C3-485C-8D0C-8F427FFC6B69}"/>
                      </a:ext>
                    </a:extLst>
                  </p:cNvPr>
                  <p:cNvSpPr/>
                  <p:nvPr/>
                </p:nvSpPr>
                <p:spPr>
                  <a:xfrm>
                    <a:off x="8351780" y="2821815"/>
                    <a:ext cx="20852" cy="14719"/>
                  </a:xfrm>
                  <a:custGeom>
                    <a:avLst/>
                    <a:gdLst>
                      <a:gd name="connsiteX0" fmla="*/ 20853 w 20852"/>
                      <a:gd name="connsiteY0" fmla="*/ 14720 h 14719"/>
                      <a:gd name="connsiteX1" fmla="*/ 0 w 20852"/>
                      <a:gd name="connsiteY1" fmla="*/ 2453 h 14719"/>
                      <a:gd name="connsiteX2" fmla="*/ 4906 w 20852"/>
                      <a:gd name="connsiteY2" fmla="*/ 0 h 14719"/>
                      <a:gd name="connsiteX3" fmla="*/ 20853 w 20852"/>
                      <a:gd name="connsiteY3" fmla="*/ 8586 h 1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4719">
                        <a:moveTo>
                          <a:pt x="20853" y="14720"/>
                        </a:moveTo>
                        <a:lnTo>
                          <a:pt x="0" y="2453"/>
                        </a:lnTo>
                        <a:lnTo>
                          <a:pt x="4906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110" name="Graphic 2">
                  <a:extLst>
                    <a:ext uri="{FF2B5EF4-FFF2-40B4-BE49-F238E27FC236}">
                      <a16:creationId xmlns:a16="http://schemas.microsoft.com/office/drawing/2014/main" id="{740A4ADF-55D6-4553-986A-E58F2C1B7688}"/>
                    </a:ext>
                  </a:extLst>
                </p:cNvPr>
                <p:cNvGrpSpPr/>
                <p:nvPr/>
              </p:nvGrpSpPr>
              <p:grpSpPr>
                <a:xfrm>
                  <a:off x="8416792" y="2818135"/>
                  <a:ext cx="24532" cy="60105"/>
                  <a:chOff x="8416792" y="2818135"/>
                  <a:chExt cx="24532" cy="60105"/>
                </a:xfrm>
                <a:solidFill>
                  <a:schemeClr val="accent1"/>
                </a:solidFill>
              </p:grpSpPr>
              <p:sp>
                <p:nvSpPr>
                  <p:cNvPr id="166" name="Freeform: Shape 165">
                    <a:extLst>
                      <a:ext uri="{FF2B5EF4-FFF2-40B4-BE49-F238E27FC236}">
                        <a16:creationId xmlns:a16="http://schemas.microsoft.com/office/drawing/2014/main" id="{447588A6-C98D-45C8-88CB-F1752CF5AEB6}"/>
                      </a:ext>
                    </a:extLst>
                  </p:cNvPr>
                  <p:cNvSpPr/>
                  <p:nvPr/>
                </p:nvSpPr>
                <p:spPr>
                  <a:xfrm>
                    <a:off x="8416792" y="2818135"/>
                    <a:ext cx="24532" cy="60105"/>
                  </a:xfrm>
                  <a:custGeom>
                    <a:avLst/>
                    <a:gdLst>
                      <a:gd name="connsiteX0" fmla="*/ 24533 w 24532"/>
                      <a:gd name="connsiteY0" fmla="*/ 14720 h 60105"/>
                      <a:gd name="connsiteX1" fmla="*/ 24533 w 24532"/>
                      <a:gd name="connsiteY1" fmla="*/ 60105 h 60105"/>
                      <a:gd name="connsiteX2" fmla="*/ 0 w 24532"/>
                      <a:gd name="connsiteY2" fmla="*/ 45386 h 60105"/>
                      <a:gd name="connsiteX3" fmla="*/ 0 w 24532"/>
                      <a:gd name="connsiteY3" fmla="*/ 0 h 601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32" h="60105">
                        <a:moveTo>
                          <a:pt x="24533" y="14720"/>
                        </a:moveTo>
                        <a:lnTo>
                          <a:pt x="24533" y="60105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67" name="Freeform: Shape 166">
                    <a:extLst>
                      <a:ext uri="{FF2B5EF4-FFF2-40B4-BE49-F238E27FC236}">
                        <a16:creationId xmlns:a16="http://schemas.microsoft.com/office/drawing/2014/main" id="{BB34DBA3-3AC8-42A2-B592-40F10C4DDB53}"/>
                      </a:ext>
                    </a:extLst>
                  </p:cNvPr>
                  <p:cNvSpPr/>
                  <p:nvPr/>
                </p:nvSpPr>
                <p:spPr>
                  <a:xfrm>
                    <a:off x="8418018" y="2821815"/>
                    <a:ext cx="20852" cy="51518"/>
                  </a:xfrm>
                  <a:custGeom>
                    <a:avLst/>
                    <a:gdLst>
                      <a:gd name="connsiteX0" fmla="*/ 20853 w 20852"/>
                      <a:gd name="connsiteY0" fmla="*/ 12266 h 51518"/>
                      <a:gd name="connsiteX1" fmla="*/ 0 w 20852"/>
                      <a:gd name="connsiteY1" fmla="*/ 0 h 51518"/>
                      <a:gd name="connsiteX2" fmla="*/ 0 w 20852"/>
                      <a:gd name="connsiteY2" fmla="*/ 40479 h 51518"/>
                      <a:gd name="connsiteX3" fmla="*/ 20853 w 20852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1518">
                        <a:moveTo>
                          <a:pt x="20853" y="12266"/>
                        </a:moveTo>
                        <a:lnTo>
                          <a:pt x="0" y="0"/>
                        </a:lnTo>
                        <a:lnTo>
                          <a:pt x="0" y="40479"/>
                        </a:lnTo>
                        <a:lnTo>
                          <a:pt x="20853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68" name="Freeform: Shape 167">
                    <a:extLst>
                      <a:ext uri="{FF2B5EF4-FFF2-40B4-BE49-F238E27FC236}">
                        <a16:creationId xmlns:a16="http://schemas.microsoft.com/office/drawing/2014/main" id="{154787EB-575C-44BC-83AA-682BC841905B}"/>
                      </a:ext>
                    </a:extLst>
                  </p:cNvPr>
                  <p:cNvSpPr/>
                  <p:nvPr/>
                </p:nvSpPr>
                <p:spPr>
                  <a:xfrm>
                    <a:off x="8424151" y="2825495"/>
                    <a:ext cx="14719" cy="41705"/>
                  </a:xfrm>
                  <a:custGeom>
                    <a:avLst/>
                    <a:gdLst>
                      <a:gd name="connsiteX0" fmla="*/ 0 w 14719"/>
                      <a:gd name="connsiteY0" fmla="*/ 0 h 41705"/>
                      <a:gd name="connsiteX1" fmla="*/ 0 w 14719"/>
                      <a:gd name="connsiteY1" fmla="*/ 33119 h 41705"/>
                      <a:gd name="connsiteX2" fmla="*/ 14720 w 14719"/>
                      <a:gd name="connsiteY2" fmla="*/ 41706 h 41705"/>
                      <a:gd name="connsiteX3" fmla="*/ 14720 w 14719"/>
                      <a:gd name="connsiteY3" fmla="*/ 8586 h 417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19" h="41705">
                        <a:moveTo>
                          <a:pt x="0" y="0"/>
                        </a:moveTo>
                        <a:lnTo>
                          <a:pt x="0" y="33119"/>
                        </a:lnTo>
                        <a:lnTo>
                          <a:pt x="14720" y="41706"/>
                        </a:lnTo>
                        <a:lnTo>
                          <a:pt x="14720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69" name="Freeform: Shape 168">
                    <a:extLst>
                      <a:ext uri="{FF2B5EF4-FFF2-40B4-BE49-F238E27FC236}">
                        <a16:creationId xmlns:a16="http://schemas.microsoft.com/office/drawing/2014/main" id="{AF64C222-1855-4598-A843-379360FC0B7B}"/>
                      </a:ext>
                    </a:extLst>
                  </p:cNvPr>
                  <p:cNvSpPr/>
                  <p:nvPr/>
                </p:nvSpPr>
                <p:spPr>
                  <a:xfrm>
                    <a:off x="8418018" y="2858614"/>
                    <a:ext cx="20852" cy="14719"/>
                  </a:xfrm>
                  <a:custGeom>
                    <a:avLst/>
                    <a:gdLst>
                      <a:gd name="connsiteX0" fmla="*/ 20853 w 20852"/>
                      <a:gd name="connsiteY0" fmla="*/ 14720 h 14719"/>
                      <a:gd name="connsiteX1" fmla="*/ 0 w 20852"/>
                      <a:gd name="connsiteY1" fmla="*/ 3680 h 14719"/>
                      <a:gd name="connsiteX2" fmla="*/ 6133 w 20852"/>
                      <a:gd name="connsiteY2" fmla="*/ 0 h 14719"/>
                      <a:gd name="connsiteX3" fmla="*/ 20853 w 20852"/>
                      <a:gd name="connsiteY3" fmla="*/ 8586 h 1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4719">
                        <a:moveTo>
                          <a:pt x="20853" y="14720"/>
                        </a:moveTo>
                        <a:lnTo>
                          <a:pt x="0" y="3680"/>
                        </a:lnTo>
                        <a:lnTo>
                          <a:pt x="6133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111" name="Graphic 2">
                  <a:extLst>
                    <a:ext uri="{FF2B5EF4-FFF2-40B4-BE49-F238E27FC236}">
                      <a16:creationId xmlns:a16="http://schemas.microsoft.com/office/drawing/2014/main" id="{3B84A9F8-B596-4DE6-A58C-0787AAB4BE41}"/>
                    </a:ext>
                  </a:extLst>
                </p:cNvPr>
                <p:cNvGrpSpPr/>
                <p:nvPr/>
              </p:nvGrpSpPr>
              <p:grpSpPr>
                <a:xfrm>
                  <a:off x="8317434" y="2762937"/>
                  <a:ext cx="24532" cy="58878"/>
                  <a:chOff x="8317434" y="2762937"/>
                  <a:chExt cx="24532" cy="58878"/>
                </a:xfrm>
                <a:solidFill>
                  <a:schemeClr val="accent1"/>
                </a:solidFill>
              </p:grpSpPr>
              <p:sp>
                <p:nvSpPr>
                  <p:cNvPr id="162" name="Freeform: Shape 161">
                    <a:extLst>
                      <a:ext uri="{FF2B5EF4-FFF2-40B4-BE49-F238E27FC236}">
                        <a16:creationId xmlns:a16="http://schemas.microsoft.com/office/drawing/2014/main" id="{92B02F5F-FC34-4BDE-B7E6-2BECF3FECA0F}"/>
                      </a:ext>
                    </a:extLst>
                  </p:cNvPr>
                  <p:cNvSpPr/>
                  <p:nvPr/>
                </p:nvSpPr>
                <p:spPr>
                  <a:xfrm>
                    <a:off x="8317434" y="2762937"/>
                    <a:ext cx="24532" cy="58878"/>
                  </a:xfrm>
                  <a:custGeom>
                    <a:avLst/>
                    <a:gdLst>
                      <a:gd name="connsiteX0" fmla="*/ 24533 w 24532"/>
                      <a:gd name="connsiteY0" fmla="*/ 13493 h 58878"/>
                      <a:gd name="connsiteX1" fmla="*/ 24533 w 24532"/>
                      <a:gd name="connsiteY1" fmla="*/ 58878 h 58878"/>
                      <a:gd name="connsiteX2" fmla="*/ 0 w 24532"/>
                      <a:gd name="connsiteY2" fmla="*/ 45386 h 58878"/>
                      <a:gd name="connsiteX3" fmla="*/ 0 w 24532"/>
                      <a:gd name="connsiteY3" fmla="*/ 0 h 58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32" h="58878">
                        <a:moveTo>
                          <a:pt x="24533" y="13493"/>
                        </a:moveTo>
                        <a:lnTo>
                          <a:pt x="24533" y="58878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63" name="Freeform: Shape 162">
                    <a:extLst>
                      <a:ext uri="{FF2B5EF4-FFF2-40B4-BE49-F238E27FC236}">
                        <a16:creationId xmlns:a16="http://schemas.microsoft.com/office/drawing/2014/main" id="{2F22D808-24C2-46E2-81FA-1E13CBA1DFF5}"/>
                      </a:ext>
                    </a:extLst>
                  </p:cNvPr>
                  <p:cNvSpPr/>
                  <p:nvPr/>
                </p:nvSpPr>
                <p:spPr>
                  <a:xfrm>
                    <a:off x="8319888" y="2766617"/>
                    <a:ext cx="20852" cy="51518"/>
                  </a:xfrm>
                  <a:custGeom>
                    <a:avLst/>
                    <a:gdLst>
                      <a:gd name="connsiteX0" fmla="*/ 20853 w 20852"/>
                      <a:gd name="connsiteY0" fmla="*/ 11040 h 51518"/>
                      <a:gd name="connsiteX1" fmla="*/ 0 w 20852"/>
                      <a:gd name="connsiteY1" fmla="*/ 0 h 51518"/>
                      <a:gd name="connsiteX2" fmla="*/ 0 w 20852"/>
                      <a:gd name="connsiteY2" fmla="*/ 39252 h 51518"/>
                      <a:gd name="connsiteX3" fmla="*/ 20853 w 20852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1518">
                        <a:moveTo>
                          <a:pt x="20853" y="11040"/>
                        </a:moveTo>
                        <a:lnTo>
                          <a:pt x="0" y="0"/>
                        </a:lnTo>
                        <a:lnTo>
                          <a:pt x="0" y="39252"/>
                        </a:lnTo>
                        <a:lnTo>
                          <a:pt x="20853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64" name="Freeform: Shape 163">
                    <a:extLst>
                      <a:ext uri="{FF2B5EF4-FFF2-40B4-BE49-F238E27FC236}">
                        <a16:creationId xmlns:a16="http://schemas.microsoft.com/office/drawing/2014/main" id="{32426D93-7126-4600-A643-031724B241D9}"/>
                      </a:ext>
                    </a:extLst>
                  </p:cNvPr>
                  <p:cNvSpPr/>
                  <p:nvPr/>
                </p:nvSpPr>
                <p:spPr>
                  <a:xfrm>
                    <a:off x="8324794" y="2769070"/>
                    <a:ext cx="15946" cy="42932"/>
                  </a:xfrm>
                  <a:custGeom>
                    <a:avLst/>
                    <a:gdLst>
                      <a:gd name="connsiteX0" fmla="*/ 0 w 15946"/>
                      <a:gd name="connsiteY0" fmla="*/ 0 h 42932"/>
                      <a:gd name="connsiteX1" fmla="*/ 0 w 15946"/>
                      <a:gd name="connsiteY1" fmla="*/ 34346 h 42932"/>
                      <a:gd name="connsiteX2" fmla="*/ 15946 w 15946"/>
                      <a:gd name="connsiteY2" fmla="*/ 42932 h 42932"/>
                      <a:gd name="connsiteX3" fmla="*/ 15946 w 15946"/>
                      <a:gd name="connsiteY3" fmla="*/ 8586 h 42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46" h="42932">
                        <a:moveTo>
                          <a:pt x="0" y="0"/>
                        </a:moveTo>
                        <a:lnTo>
                          <a:pt x="0" y="34346"/>
                        </a:lnTo>
                        <a:lnTo>
                          <a:pt x="15946" y="42932"/>
                        </a:lnTo>
                        <a:lnTo>
                          <a:pt x="15946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65" name="Freeform: Shape 164">
                    <a:extLst>
                      <a:ext uri="{FF2B5EF4-FFF2-40B4-BE49-F238E27FC236}">
                        <a16:creationId xmlns:a16="http://schemas.microsoft.com/office/drawing/2014/main" id="{8CB9B3EC-2598-4FB1-8971-99E218476187}"/>
                      </a:ext>
                    </a:extLst>
                  </p:cNvPr>
                  <p:cNvSpPr/>
                  <p:nvPr/>
                </p:nvSpPr>
                <p:spPr>
                  <a:xfrm>
                    <a:off x="8319888" y="2803416"/>
                    <a:ext cx="20852" cy="14719"/>
                  </a:xfrm>
                  <a:custGeom>
                    <a:avLst/>
                    <a:gdLst>
                      <a:gd name="connsiteX0" fmla="*/ 20853 w 20852"/>
                      <a:gd name="connsiteY0" fmla="*/ 14720 h 14719"/>
                      <a:gd name="connsiteX1" fmla="*/ 0 w 20852"/>
                      <a:gd name="connsiteY1" fmla="*/ 2453 h 14719"/>
                      <a:gd name="connsiteX2" fmla="*/ 4907 w 20852"/>
                      <a:gd name="connsiteY2" fmla="*/ 0 h 14719"/>
                      <a:gd name="connsiteX3" fmla="*/ 20853 w 20852"/>
                      <a:gd name="connsiteY3" fmla="*/ 8586 h 1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4719">
                        <a:moveTo>
                          <a:pt x="20853" y="14720"/>
                        </a:moveTo>
                        <a:lnTo>
                          <a:pt x="0" y="2453"/>
                        </a:lnTo>
                        <a:lnTo>
                          <a:pt x="4907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112" name="Graphic 2">
                  <a:extLst>
                    <a:ext uri="{FF2B5EF4-FFF2-40B4-BE49-F238E27FC236}">
                      <a16:creationId xmlns:a16="http://schemas.microsoft.com/office/drawing/2014/main" id="{7C846BD8-A01E-4A9E-AE03-E00A9CE549FF}"/>
                    </a:ext>
                  </a:extLst>
                </p:cNvPr>
                <p:cNvGrpSpPr/>
                <p:nvPr/>
              </p:nvGrpSpPr>
              <p:grpSpPr>
                <a:xfrm>
                  <a:off x="8384899" y="2800962"/>
                  <a:ext cx="24532" cy="58878"/>
                  <a:chOff x="8384899" y="2800962"/>
                  <a:chExt cx="24532" cy="58878"/>
                </a:xfrm>
                <a:solidFill>
                  <a:schemeClr val="accent1"/>
                </a:solidFill>
              </p:grpSpPr>
              <p:sp>
                <p:nvSpPr>
                  <p:cNvPr id="158" name="Freeform: Shape 157">
                    <a:extLst>
                      <a:ext uri="{FF2B5EF4-FFF2-40B4-BE49-F238E27FC236}">
                        <a16:creationId xmlns:a16="http://schemas.microsoft.com/office/drawing/2014/main" id="{1D087777-A589-4D24-A390-A087706CD6FE}"/>
                      </a:ext>
                    </a:extLst>
                  </p:cNvPr>
                  <p:cNvSpPr/>
                  <p:nvPr/>
                </p:nvSpPr>
                <p:spPr>
                  <a:xfrm>
                    <a:off x="8384899" y="2800962"/>
                    <a:ext cx="24532" cy="58878"/>
                  </a:xfrm>
                  <a:custGeom>
                    <a:avLst/>
                    <a:gdLst>
                      <a:gd name="connsiteX0" fmla="*/ 24533 w 24532"/>
                      <a:gd name="connsiteY0" fmla="*/ 13493 h 58878"/>
                      <a:gd name="connsiteX1" fmla="*/ 24533 w 24532"/>
                      <a:gd name="connsiteY1" fmla="*/ 58878 h 58878"/>
                      <a:gd name="connsiteX2" fmla="*/ 0 w 24532"/>
                      <a:gd name="connsiteY2" fmla="*/ 45386 h 58878"/>
                      <a:gd name="connsiteX3" fmla="*/ 0 w 24532"/>
                      <a:gd name="connsiteY3" fmla="*/ 0 h 58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32" h="58878">
                        <a:moveTo>
                          <a:pt x="24533" y="13493"/>
                        </a:moveTo>
                        <a:lnTo>
                          <a:pt x="24533" y="58878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9" name="Freeform: Shape 158">
                    <a:extLst>
                      <a:ext uri="{FF2B5EF4-FFF2-40B4-BE49-F238E27FC236}">
                        <a16:creationId xmlns:a16="http://schemas.microsoft.com/office/drawing/2014/main" id="{5CD4A4FB-C416-4C51-849A-52CE74D05267}"/>
                      </a:ext>
                    </a:extLst>
                  </p:cNvPr>
                  <p:cNvSpPr/>
                  <p:nvPr/>
                </p:nvSpPr>
                <p:spPr>
                  <a:xfrm>
                    <a:off x="8386126" y="2804642"/>
                    <a:ext cx="20852" cy="51518"/>
                  </a:xfrm>
                  <a:custGeom>
                    <a:avLst/>
                    <a:gdLst>
                      <a:gd name="connsiteX0" fmla="*/ 20853 w 20852"/>
                      <a:gd name="connsiteY0" fmla="*/ 11040 h 51518"/>
                      <a:gd name="connsiteX1" fmla="*/ 0 w 20852"/>
                      <a:gd name="connsiteY1" fmla="*/ 0 h 51518"/>
                      <a:gd name="connsiteX2" fmla="*/ 0 w 20852"/>
                      <a:gd name="connsiteY2" fmla="*/ 39252 h 51518"/>
                      <a:gd name="connsiteX3" fmla="*/ 20853 w 20852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1518">
                        <a:moveTo>
                          <a:pt x="20853" y="11040"/>
                        </a:moveTo>
                        <a:lnTo>
                          <a:pt x="0" y="0"/>
                        </a:lnTo>
                        <a:lnTo>
                          <a:pt x="0" y="39252"/>
                        </a:lnTo>
                        <a:lnTo>
                          <a:pt x="20853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60" name="Freeform: Shape 159">
                    <a:extLst>
                      <a:ext uri="{FF2B5EF4-FFF2-40B4-BE49-F238E27FC236}">
                        <a16:creationId xmlns:a16="http://schemas.microsoft.com/office/drawing/2014/main" id="{C45C887D-2706-45A3-AB61-CAFF53A92DE3}"/>
                      </a:ext>
                    </a:extLst>
                  </p:cNvPr>
                  <p:cNvSpPr/>
                  <p:nvPr/>
                </p:nvSpPr>
                <p:spPr>
                  <a:xfrm>
                    <a:off x="8392259" y="2807095"/>
                    <a:ext cx="14719" cy="42932"/>
                  </a:xfrm>
                  <a:custGeom>
                    <a:avLst/>
                    <a:gdLst>
                      <a:gd name="connsiteX0" fmla="*/ 0 w 14719"/>
                      <a:gd name="connsiteY0" fmla="*/ 0 h 42932"/>
                      <a:gd name="connsiteX1" fmla="*/ 0 w 14719"/>
                      <a:gd name="connsiteY1" fmla="*/ 34346 h 42932"/>
                      <a:gd name="connsiteX2" fmla="*/ 14719 w 14719"/>
                      <a:gd name="connsiteY2" fmla="*/ 42932 h 42932"/>
                      <a:gd name="connsiteX3" fmla="*/ 14719 w 14719"/>
                      <a:gd name="connsiteY3" fmla="*/ 8586 h 42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19" h="42932">
                        <a:moveTo>
                          <a:pt x="0" y="0"/>
                        </a:moveTo>
                        <a:lnTo>
                          <a:pt x="0" y="34346"/>
                        </a:lnTo>
                        <a:lnTo>
                          <a:pt x="14719" y="42932"/>
                        </a:lnTo>
                        <a:lnTo>
                          <a:pt x="14719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61" name="Freeform: Shape 160">
                    <a:extLst>
                      <a:ext uri="{FF2B5EF4-FFF2-40B4-BE49-F238E27FC236}">
                        <a16:creationId xmlns:a16="http://schemas.microsoft.com/office/drawing/2014/main" id="{81CB8B4A-22C5-400E-AB6B-E0151F1C779A}"/>
                      </a:ext>
                    </a:extLst>
                  </p:cNvPr>
                  <p:cNvSpPr/>
                  <p:nvPr/>
                </p:nvSpPr>
                <p:spPr>
                  <a:xfrm>
                    <a:off x="8386126" y="2841441"/>
                    <a:ext cx="20852" cy="14719"/>
                  </a:xfrm>
                  <a:custGeom>
                    <a:avLst/>
                    <a:gdLst>
                      <a:gd name="connsiteX0" fmla="*/ 20853 w 20852"/>
                      <a:gd name="connsiteY0" fmla="*/ 14720 h 14719"/>
                      <a:gd name="connsiteX1" fmla="*/ 0 w 20852"/>
                      <a:gd name="connsiteY1" fmla="*/ 2453 h 14719"/>
                      <a:gd name="connsiteX2" fmla="*/ 6133 w 20852"/>
                      <a:gd name="connsiteY2" fmla="*/ 0 h 14719"/>
                      <a:gd name="connsiteX3" fmla="*/ 20853 w 20852"/>
                      <a:gd name="connsiteY3" fmla="*/ 8586 h 1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4719">
                        <a:moveTo>
                          <a:pt x="20853" y="14720"/>
                        </a:moveTo>
                        <a:lnTo>
                          <a:pt x="0" y="2453"/>
                        </a:lnTo>
                        <a:lnTo>
                          <a:pt x="6133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113" name="Graphic 2">
                  <a:extLst>
                    <a:ext uri="{FF2B5EF4-FFF2-40B4-BE49-F238E27FC236}">
                      <a16:creationId xmlns:a16="http://schemas.microsoft.com/office/drawing/2014/main" id="{C21106D0-F30C-4514-86C7-CF8F2A34F9DD}"/>
                    </a:ext>
                  </a:extLst>
                </p:cNvPr>
                <p:cNvGrpSpPr/>
                <p:nvPr/>
              </p:nvGrpSpPr>
              <p:grpSpPr>
                <a:xfrm>
                  <a:off x="8285542" y="2744537"/>
                  <a:ext cx="24532" cy="58878"/>
                  <a:chOff x="8285542" y="2744537"/>
                  <a:chExt cx="24532" cy="58878"/>
                </a:xfrm>
                <a:solidFill>
                  <a:schemeClr val="accent1"/>
                </a:solidFill>
              </p:grpSpPr>
              <p:sp>
                <p:nvSpPr>
                  <p:cNvPr id="154" name="Freeform: Shape 153">
                    <a:extLst>
                      <a:ext uri="{FF2B5EF4-FFF2-40B4-BE49-F238E27FC236}">
                        <a16:creationId xmlns:a16="http://schemas.microsoft.com/office/drawing/2014/main" id="{9E8D8F9B-EA20-419B-88AB-A18C08BA85E1}"/>
                      </a:ext>
                    </a:extLst>
                  </p:cNvPr>
                  <p:cNvSpPr/>
                  <p:nvPr/>
                </p:nvSpPr>
                <p:spPr>
                  <a:xfrm>
                    <a:off x="8285542" y="2744537"/>
                    <a:ext cx="24532" cy="58878"/>
                  </a:xfrm>
                  <a:custGeom>
                    <a:avLst/>
                    <a:gdLst>
                      <a:gd name="connsiteX0" fmla="*/ 24533 w 24532"/>
                      <a:gd name="connsiteY0" fmla="*/ 13493 h 58878"/>
                      <a:gd name="connsiteX1" fmla="*/ 24533 w 24532"/>
                      <a:gd name="connsiteY1" fmla="*/ 58878 h 58878"/>
                      <a:gd name="connsiteX2" fmla="*/ 0 w 24532"/>
                      <a:gd name="connsiteY2" fmla="*/ 45386 h 58878"/>
                      <a:gd name="connsiteX3" fmla="*/ 0 w 24532"/>
                      <a:gd name="connsiteY3" fmla="*/ 0 h 58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32" h="58878">
                        <a:moveTo>
                          <a:pt x="24533" y="13493"/>
                        </a:moveTo>
                        <a:lnTo>
                          <a:pt x="24533" y="58878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5" name="Freeform: Shape 154">
                    <a:extLst>
                      <a:ext uri="{FF2B5EF4-FFF2-40B4-BE49-F238E27FC236}">
                        <a16:creationId xmlns:a16="http://schemas.microsoft.com/office/drawing/2014/main" id="{504CCACF-8427-4DB9-B2B5-DD129A330840}"/>
                      </a:ext>
                    </a:extLst>
                  </p:cNvPr>
                  <p:cNvSpPr/>
                  <p:nvPr/>
                </p:nvSpPr>
                <p:spPr>
                  <a:xfrm>
                    <a:off x="8287995" y="2748217"/>
                    <a:ext cx="19625" cy="51518"/>
                  </a:xfrm>
                  <a:custGeom>
                    <a:avLst/>
                    <a:gdLst>
                      <a:gd name="connsiteX0" fmla="*/ 19626 w 19625"/>
                      <a:gd name="connsiteY0" fmla="*/ 11040 h 51518"/>
                      <a:gd name="connsiteX1" fmla="*/ 0 w 19625"/>
                      <a:gd name="connsiteY1" fmla="*/ 0 h 51518"/>
                      <a:gd name="connsiteX2" fmla="*/ 0 w 19625"/>
                      <a:gd name="connsiteY2" fmla="*/ 39252 h 51518"/>
                      <a:gd name="connsiteX3" fmla="*/ 19626 w 19625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625" h="51518">
                        <a:moveTo>
                          <a:pt x="19626" y="11040"/>
                        </a:moveTo>
                        <a:lnTo>
                          <a:pt x="0" y="0"/>
                        </a:lnTo>
                        <a:lnTo>
                          <a:pt x="0" y="39252"/>
                        </a:lnTo>
                        <a:lnTo>
                          <a:pt x="19626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6" name="Freeform: Shape 155">
                    <a:extLst>
                      <a:ext uri="{FF2B5EF4-FFF2-40B4-BE49-F238E27FC236}">
                        <a16:creationId xmlns:a16="http://schemas.microsoft.com/office/drawing/2014/main" id="{179F4877-8246-4D3A-84CD-D009502CC1F2}"/>
                      </a:ext>
                    </a:extLst>
                  </p:cNvPr>
                  <p:cNvSpPr/>
                  <p:nvPr/>
                </p:nvSpPr>
                <p:spPr>
                  <a:xfrm>
                    <a:off x="8292902" y="2750670"/>
                    <a:ext cx="14719" cy="42932"/>
                  </a:xfrm>
                  <a:custGeom>
                    <a:avLst/>
                    <a:gdLst>
                      <a:gd name="connsiteX0" fmla="*/ 0 w 14719"/>
                      <a:gd name="connsiteY0" fmla="*/ 0 h 42932"/>
                      <a:gd name="connsiteX1" fmla="*/ 0 w 14719"/>
                      <a:gd name="connsiteY1" fmla="*/ 34346 h 42932"/>
                      <a:gd name="connsiteX2" fmla="*/ 14719 w 14719"/>
                      <a:gd name="connsiteY2" fmla="*/ 42932 h 42932"/>
                      <a:gd name="connsiteX3" fmla="*/ 14719 w 14719"/>
                      <a:gd name="connsiteY3" fmla="*/ 8586 h 42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19" h="42932">
                        <a:moveTo>
                          <a:pt x="0" y="0"/>
                        </a:moveTo>
                        <a:lnTo>
                          <a:pt x="0" y="34346"/>
                        </a:lnTo>
                        <a:lnTo>
                          <a:pt x="14719" y="42932"/>
                        </a:lnTo>
                        <a:lnTo>
                          <a:pt x="14719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7" name="Freeform: Shape 156">
                    <a:extLst>
                      <a:ext uri="{FF2B5EF4-FFF2-40B4-BE49-F238E27FC236}">
                        <a16:creationId xmlns:a16="http://schemas.microsoft.com/office/drawing/2014/main" id="{35473384-6D70-4E02-9E1E-BCBBB088FCAB}"/>
                      </a:ext>
                    </a:extLst>
                  </p:cNvPr>
                  <p:cNvSpPr/>
                  <p:nvPr/>
                </p:nvSpPr>
                <p:spPr>
                  <a:xfrm>
                    <a:off x="8287995" y="2785016"/>
                    <a:ext cx="19625" cy="14719"/>
                  </a:xfrm>
                  <a:custGeom>
                    <a:avLst/>
                    <a:gdLst>
                      <a:gd name="connsiteX0" fmla="*/ 19626 w 19625"/>
                      <a:gd name="connsiteY0" fmla="*/ 14720 h 14719"/>
                      <a:gd name="connsiteX1" fmla="*/ 0 w 19625"/>
                      <a:gd name="connsiteY1" fmla="*/ 2453 h 14719"/>
                      <a:gd name="connsiteX2" fmla="*/ 4906 w 19625"/>
                      <a:gd name="connsiteY2" fmla="*/ 0 h 14719"/>
                      <a:gd name="connsiteX3" fmla="*/ 19626 w 19625"/>
                      <a:gd name="connsiteY3" fmla="*/ 8586 h 1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625" h="14719">
                        <a:moveTo>
                          <a:pt x="19626" y="14720"/>
                        </a:moveTo>
                        <a:lnTo>
                          <a:pt x="0" y="2453"/>
                        </a:lnTo>
                        <a:lnTo>
                          <a:pt x="4906" y="0"/>
                        </a:lnTo>
                        <a:lnTo>
                          <a:pt x="19626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114" name="Graphic 2">
                  <a:extLst>
                    <a:ext uri="{FF2B5EF4-FFF2-40B4-BE49-F238E27FC236}">
                      <a16:creationId xmlns:a16="http://schemas.microsoft.com/office/drawing/2014/main" id="{3628378B-BAC8-4C73-B6C7-D720E28C5952}"/>
                    </a:ext>
                  </a:extLst>
                </p:cNvPr>
                <p:cNvGrpSpPr/>
                <p:nvPr/>
              </p:nvGrpSpPr>
              <p:grpSpPr>
                <a:xfrm>
                  <a:off x="8249970" y="2723684"/>
                  <a:ext cx="25759" cy="58878"/>
                  <a:chOff x="8249970" y="2723684"/>
                  <a:chExt cx="25759" cy="58878"/>
                </a:xfrm>
                <a:solidFill>
                  <a:schemeClr val="accent1"/>
                </a:solidFill>
              </p:grpSpPr>
              <p:sp>
                <p:nvSpPr>
                  <p:cNvPr id="150" name="Freeform: Shape 149">
                    <a:extLst>
                      <a:ext uri="{FF2B5EF4-FFF2-40B4-BE49-F238E27FC236}">
                        <a16:creationId xmlns:a16="http://schemas.microsoft.com/office/drawing/2014/main" id="{A2DFDA2D-874F-4C92-AE19-9B47C82176AA}"/>
                      </a:ext>
                    </a:extLst>
                  </p:cNvPr>
                  <p:cNvSpPr/>
                  <p:nvPr/>
                </p:nvSpPr>
                <p:spPr>
                  <a:xfrm>
                    <a:off x="8249970" y="2723684"/>
                    <a:ext cx="25759" cy="58878"/>
                  </a:xfrm>
                  <a:custGeom>
                    <a:avLst/>
                    <a:gdLst>
                      <a:gd name="connsiteX0" fmla="*/ 25759 w 25759"/>
                      <a:gd name="connsiteY0" fmla="*/ 13493 h 58878"/>
                      <a:gd name="connsiteX1" fmla="*/ 25759 w 25759"/>
                      <a:gd name="connsiteY1" fmla="*/ 58878 h 58878"/>
                      <a:gd name="connsiteX2" fmla="*/ 0 w 25759"/>
                      <a:gd name="connsiteY2" fmla="*/ 44159 h 58878"/>
                      <a:gd name="connsiteX3" fmla="*/ 0 w 25759"/>
                      <a:gd name="connsiteY3" fmla="*/ 0 h 58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58878">
                        <a:moveTo>
                          <a:pt x="25759" y="13493"/>
                        </a:moveTo>
                        <a:lnTo>
                          <a:pt x="25759" y="58878"/>
                        </a:lnTo>
                        <a:lnTo>
                          <a:pt x="0" y="4415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1" name="Freeform: Shape 150">
                    <a:extLst>
                      <a:ext uri="{FF2B5EF4-FFF2-40B4-BE49-F238E27FC236}">
                        <a16:creationId xmlns:a16="http://schemas.microsoft.com/office/drawing/2014/main" id="{151B440C-4615-4E83-9530-15187884A807}"/>
                      </a:ext>
                    </a:extLst>
                  </p:cNvPr>
                  <p:cNvSpPr/>
                  <p:nvPr/>
                </p:nvSpPr>
                <p:spPr>
                  <a:xfrm>
                    <a:off x="8252423" y="2726138"/>
                    <a:ext cx="20852" cy="52745"/>
                  </a:xfrm>
                  <a:custGeom>
                    <a:avLst/>
                    <a:gdLst>
                      <a:gd name="connsiteX0" fmla="*/ 20853 w 20852"/>
                      <a:gd name="connsiteY0" fmla="*/ 12266 h 52745"/>
                      <a:gd name="connsiteX1" fmla="*/ 0 w 20852"/>
                      <a:gd name="connsiteY1" fmla="*/ 0 h 52745"/>
                      <a:gd name="connsiteX2" fmla="*/ 0 w 20852"/>
                      <a:gd name="connsiteY2" fmla="*/ 40479 h 52745"/>
                      <a:gd name="connsiteX3" fmla="*/ 20853 w 20852"/>
                      <a:gd name="connsiteY3" fmla="*/ 52745 h 527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2745">
                        <a:moveTo>
                          <a:pt x="20853" y="12266"/>
                        </a:moveTo>
                        <a:lnTo>
                          <a:pt x="0" y="0"/>
                        </a:lnTo>
                        <a:lnTo>
                          <a:pt x="0" y="40479"/>
                        </a:lnTo>
                        <a:lnTo>
                          <a:pt x="20853" y="52745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2" name="Freeform: Shape 151">
                    <a:extLst>
                      <a:ext uri="{FF2B5EF4-FFF2-40B4-BE49-F238E27FC236}">
                        <a16:creationId xmlns:a16="http://schemas.microsoft.com/office/drawing/2014/main" id="{D11C8964-F071-45B8-9B4D-2E4B49798494}"/>
                      </a:ext>
                    </a:extLst>
                  </p:cNvPr>
                  <p:cNvSpPr/>
                  <p:nvPr/>
                </p:nvSpPr>
                <p:spPr>
                  <a:xfrm>
                    <a:off x="8257329" y="2729817"/>
                    <a:ext cx="15946" cy="41705"/>
                  </a:xfrm>
                  <a:custGeom>
                    <a:avLst/>
                    <a:gdLst>
                      <a:gd name="connsiteX0" fmla="*/ 0 w 15946"/>
                      <a:gd name="connsiteY0" fmla="*/ 0 h 41705"/>
                      <a:gd name="connsiteX1" fmla="*/ 0 w 15946"/>
                      <a:gd name="connsiteY1" fmla="*/ 33119 h 41705"/>
                      <a:gd name="connsiteX2" fmla="*/ 15946 w 15946"/>
                      <a:gd name="connsiteY2" fmla="*/ 41706 h 41705"/>
                      <a:gd name="connsiteX3" fmla="*/ 15946 w 15946"/>
                      <a:gd name="connsiteY3" fmla="*/ 8586 h 417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46" h="41705">
                        <a:moveTo>
                          <a:pt x="0" y="0"/>
                        </a:moveTo>
                        <a:lnTo>
                          <a:pt x="0" y="33119"/>
                        </a:lnTo>
                        <a:lnTo>
                          <a:pt x="15946" y="41706"/>
                        </a:lnTo>
                        <a:lnTo>
                          <a:pt x="15946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3" name="Freeform: Shape 152">
                    <a:extLst>
                      <a:ext uri="{FF2B5EF4-FFF2-40B4-BE49-F238E27FC236}">
                        <a16:creationId xmlns:a16="http://schemas.microsoft.com/office/drawing/2014/main" id="{D8F4FAB7-DFF3-4CE4-BA1E-36B97EB4C750}"/>
                      </a:ext>
                    </a:extLst>
                  </p:cNvPr>
                  <p:cNvSpPr/>
                  <p:nvPr/>
                </p:nvSpPr>
                <p:spPr>
                  <a:xfrm>
                    <a:off x="8252423" y="2762937"/>
                    <a:ext cx="20852" cy="15946"/>
                  </a:xfrm>
                  <a:custGeom>
                    <a:avLst/>
                    <a:gdLst>
                      <a:gd name="connsiteX0" fmla="*/ 20853 w 20852"/>
                      <a:gd name="connsiteY0" fmla="*/ 15946 h 15946"/>
                      <a:gd name="connsiteX1" fmla="*/ 0 w 20852"/>
                      <a:gd name="connsiteY1" fmla="*/ 3680 h 15946"/>
                      <a:gd name="connsiteX2" fmla="*/ 4907 w 20852"/>
                      <a:gd name="connsiteY2" fmla="*/ 0 h 15946"/>
                      <a:gd name="connsiteX3" fmla="*/ 20853 w 20852"/>
                      <a:gd name="connsiteY3" fmla="*/ 8586 h 159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5946">
                        <a:moveTo>
                          <a:pt x="20853" y="15946"/>
                        </a:moveTo>
                        <a:lnTo>
                          <a:pt x="0" y="3680"/>
                        </a:lnTo>
                        <a:lnTo>
                          <a:pt x="4907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115" name="Graphic 2">
                  <a:extLst>
                    <a:ext uri="{FF2B5EF4-FFF2-40B4-BE49-F238E27FC236}">
                      <a16:creationId xmlns:a16="http://schemas.microsoft.com/office/drawing/2014/main" id="{4F4B0630-09EA-4103-9224-CD12D5346994}"/>
                    </a:ext>
                  </a:extLst>
                </p:cNvPr>
                <p:cNvGrpSpPr/>
                <p:nvPr/>
              </p:nvGrpSpPr>
              <p:grpSpPr>
                <a:xfrm>
                  <a:off x="8448684" y="2890507"/>
                  <a:ext cx="24532" cy="58878"/>
                  <a:chOff x="8448684" y="2890507"/>
                  <a:chExt cx="24532" cy="58878"/>
                </a:xfrm>
                <a:solidFill>
                  <a:schemeClr val="accent1"/>
                </a:solidFill>
              </p:grpSpPr>
              <p:sp>
                <p:nvSpPr>
                  <p:cNvPr id="146" name="Freeform: Shape 145">
                    <a:extLst>
                      <a:ext uri="{FF2B5EF4-FFF2-40B4-BE49-F238E27FC236}">
                        <a16:creationId xmlns:a16="http://schemas.microsoft.com/office/drawing/2014/main" id="{CBCB5CC9-9AED-43D6-A3BF-46AFF348679A}"/>
                      </a:ext>
                    </a:extLst>
                  </p:cNvPr>
                  <p:cNvSpPr/>
                  <p:nvPr/>
                </p:nvSpPr>
                <p:spPr>
                  <a:xfrm>
                    <a:off x="8448684" y="2890507"/>
                    <a:ext cx="24532" cy="58878"/>
                  </a:xfrm>
                  <a:custGeom>
                    <a:avLst/>
                    <a:gdLst>
                      <a:gd name="connsiteX0" fmla="*/ 24533 w 24532"/>
                      <a:gd name="connsiteY0" fmla="*/ 13493 h 58878"/>
                      <a:gd name="connsiteX1" fmla="*/ 24533 w 24532"/>
                      <a:gd name="connsiteY1" fmla="*/ 58879 h 58878"/>
                      <a:gd name="connsiteX2" fmla="*/ 0 w 24532"/>
                      <a:gd name="connsiteY2" fmla="*/ 44159 h 58878"/>
                      <a:gd name="connsiteX3" fmla="*/ 0 w 24532"/>
                      <a:gd name="connsiteY3" fmla="*/ 0 h 58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32" h="58878">
                        <a:moveTo>
                          <a:pt x="24533" y="13493"/>
                        </a:moveTo>
                        <a:lnTo>
                          <a:pt x="24533" y="58879"/>
                        </a:lnTo>
                        <a:lnTo>
                          <a:pt x="0" y="4415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47" name="Freeform: Shape 146">
                    <a:extLst>
                      <a:ext uri="{FF2B5EF4-FFF2-40B4-BE49-F238E27FC236}">
                        <a16:creationId xmlns:a16="http://schemas.microsoft.com/office/drawing/2014/main" id="{E7EC6054-55C2-4D62-BB86-B50FD9FC87ED}"/>
                      </a:ext>
                    </a:extLst>
                  </p:cNvPr>
                  <p:cNvSpPr/>
                  <p:nvPr/>
                </p:nvSpPr>
                <p:spPr>
                  <a:xfrm>
                    <a:off x="8451138" y="2894187"/>
                    <a:ext cx="20852" cy="51518"/>
                  </a:xfrm>
                  <a:custGeom>
                    <a:avLst/>
                    <a:gdLst>
                      <a:gd name="connsiteX0" fmla="*/ 20853 w 20852"/>
                      <a:gd name="connsiteY0" fmla="*/ 11040 h 51518"/>
                      <a:gd name="connsiteX1" fmla="*/ 0 w 20852"/>
                      <a:gd name="connsiteY1" fmla="*/ 0 h 51518"/>
                      <a:gd name="connsiteX2" fmla="*/ 0 w 20852"/>
                      <a:gd name="connsiteY2" fmla="*/ 39252 h 51518"/>
                      <a:gd name="connsiteX3" fmla="*/ 20853 w 20852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1518">
                        <a:moveTo>
                          <a:pt x="20853" y="11040"/>
                        </a:moveTo>
                        <a:lnTo>
                          <a:pt x="0" y="0"/>
                        </a:lnTo>
                        <a:lnTo>
                          <a:pt x="0" y="39252"/>
                        </a:lnTo>
                        <a:lnTo>
                          <a:pt x="20853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48" name="Freeform: Shape 147">
                    <a:extLst>
                      <a:ext uri="{FF2B5EF4-FFF2-40B4-BE49-F238E27FC236}">
                        <a16:creationId xmlns:a16="http://schemas.microsoft.com/office/drawing/2014/main" id="{577B0D68-CB53-4CC7-AFD2-C105E6AEF848}"/>
                      </a:ext>
                    </a:extLst>
                  </p:cNvPr>
                  <p:cNvSpPr/>
                  <p:nvPr/>
                </p:nvSpPr>
                <p:spPr>
                  <a:xfrm>
                    <a:off x="8456044" y="2896640"/>
                    <a:ext cx="15946" cy="41705"/>
                  </a:xfrm>
                  <a:custGeom>
                    <a:avLst/>
                    <a:gdLst>
                      <a:gd name="connsiteX0" fmla="*/ 0 w 15946"/>
                      <a:gd name="connsiteY0" fmla="*/ 0 h 41705"/>
                      <a:gd name="connsiteX1" fmla="*/ 0 w 15946"/>
                      <a:gd name="connsiteY1" fmla="*/ 33119 h 41705"/>
                      <a:gd name="connsiteX2" fmla="*/ 15946 w 15946"/>
                      <a:gd name="connsiteY2" fmla="*/ 41706 h 41705"/>
                      <a:gd name="connsiteX3" fmla="*/ 15946 w 15946"/>
                      <a:gd name="connsiteY3" fmla="*/ 8586 h 417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46" h="41705">
                        <a:moveTo>
                          <a:pt x="0" y="0"/>
                        </a:moveTo>
                        <a:lnTo>
                          <a:pt x="0" y="33119"/>
                        </a:lnTo>
                        <a:lnTo>
                          <a:pt x="15946" y="41706"/>
                        </a:lnTo>
                        <a:lnTo>
                          <a:pt x="15946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49" name="Freeform: Shape 148">
                    <a:extLst>
                      <a:ext uri="{FF2B5EF4-FFF2-40B4-BE49-F238E27FC236}">
                        <a16:creationId xmlns:a16="http://schemas.microsoft.com/office/drawing/2014/main" id="{D79C0814-37B0-435B-8E1F-F7BA373D1FA1}"/>
                      </a:ext>
                    </a:extLst>
                  </p:cNvPr>
                  <p:cNvSpPr/>
                  <p:nvPr/>
                </p:nvSpPr>
                <p:spPr>
                  <a:xfrm>
                    <a:off x="8451138" y="2929759"/>
                    <a:ext cx="20852" cy="15946"/>
                  </a:xfrm>
                  <a:custGeom>
                    <a:avLst/>
                    <a:gdLst>
                      <a:gd name="connsiteX0" fmla="*/ 20853 w 20852"/>
                      <a:gd name="connsiteY0" fmla="*/ 15946 h 15946"/>
                      <a:gd name="connsiteX1" fmla="*/ 0 w 20852"/>
                      <a:gd name="connsiteY1" fmla="*/ 3680 h 15946"/>
                      <a:gd name="connsiteX2" fmla="*/ 4906 w 20852"/>
                      <a:gd name="connsiteY2" fmla="*/ 0 h 15946"/>
                      <a:gd name="connsiteX3" fmla="*/ 20853 w 20852"/>
                      <a:gd name="connsiteY3" fmla="*/ 8586 h 159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5946">
                        <a:moveTo>
                          <a:pt x="20853" y="15946"/>
                        </a:moveTo>
                        <a:lnTo>
                          <a:pt x="0" y="3680"/>
                        </a:lnTo>
                        <a:lnTo>
                          <a:pt x="4906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116" name="Graphic 2">
                  <a:extLst>
                    <a:ext uri="{FF2B5EF4-FFF2-40B4-BE49-F238E27FC236}">
                      <a16:creationId xmlns:a16="http://schemas.microsoft.com/office/drawing/2014/main" id="{EA605630-975F-4B6D-A019-EF903FECB871}"/>
                    </a:ext>
                  </a:extLst>
                </p:cNvPr>
                <p:cNvGrpSpPr/>
                <p:nvPr/>
              </p:nvGrpSpPr>
              <p:grpSpPr>
                <a:xfrm>
                  <a:off x="8349327" y="2834081"/>
                  <a:ext cx="25759" cy="60105"/>
                  <a:chOff x="8349327" y="2834081"/>
                  <a:chExt cx="25759" cy="60105"/>
                </a:xfrm>
                <a:solidFill>
                  <a:schemeClr val="accent1"/>
                </a:solidFill>
              </p:grpSpPr>
              <p:sp>
                <p:nvSpPr>
                  <p:cNvPr id="142" name="Freeform: Shape 141">
                    <a:extLst>
                      <a:ext uri="{FF2B5EF4-FFF2-40B4-BE49-F238E27FC236}">
                        <a16:creationId xmlns:a16="http://schemas.microsoft.com/office/drawing/2014/main" id="{893602F9-05DF-4C07-9BE6-F14B7CF026A9}"/>
                      </a:ext>
                    </a:extLst>
                  </p:cNvPr>
                  <p:cNvSpPr/>
                  <p:nvPr/>
                </p:nvSpPr>
                <p:spPr>
                  <a:xfrm>
                    <a:off x="8349327" y="2834081"/>
                    <a:ext cx="25759" cy="60105"/>
                  </a:xfrm>
                  <a:custGeom>
                    <a:avLst/>
                    <a:gdLst>
                      <a:gd name="connsiteX0" fmla="*/ 25759 w 25759"/>
                      <a:gd name="connsiteY0" fmla="*/ 14720 h 60105"/>
                      <a:gd name="connsiteX1" fmla="*/ 25759 w 25759"/>
                      <a:gd name="connsiteY1" fmla="*/ 60105 h 60105"/>
                      <a:gd name="connsiteX2" fmla="*/ 0 w 25759"/>
                      <a:gd name="connsiteY2" fmla="*/ 45386 h 60105"/>
                      <a:gd name="connsiteX3" fmla="*/ 0 w 25759"/>
                      <a:gd name="connsiteY3" fmla="*/ 0 h 601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60105">
                        <a:moveTo>
                          <a:pt x="25759" y="14720"/>
                        </a:moveTo>
                        <a:lnTo>
                          <a:pt x="25759" y="60105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43" name="Freeform: Shape 142">
                    <a:extLst>
                      <a:ext uri="{FF2B5EF4-FFF2-40B4-BE49-F238E27FC236}">
                        <a16:creationId xmlns:a16="http://schemas.microsoft.com/office/drawing/2014/main" id="{739B6A63-A187-4FC1-BCAB-445A2488B231}"/>
                      </a:ext>
                    </a:extLst>
                  </p:cNvPr>
                  <p:cNvSpPr/>
                  <p:nvPr/>
                </p:nvSpPr>
                <p:spPr>
                  <a:xfrm>
                    <a:off x="8351780" y="2837761"/>
                    <a:ext cx="20852" cy="51518"/>
                  </a:xfrm>
                  <a:custGeom>
                    <a:avLst/>
                    <a:gdLst>
                      <a:gd name="connsiteX0" fmla="*/ 20853 w 20852"/>
                      <a:gd name="connsiteY0" fmla="*/ 12266 h 51518"/>
                      <a:gd name="connsiteX1" fmla="*/ 0 w 20852"/>
                      <a:gd name="connsiteY1" fmla="*/ 0 h 51518"/>
                      <a:gd name="connsiteX2" fmla="*/ 0 w 20852"/>
                      <a:gd name="connsiteY2" fmla="*/ 40479 h 51518"/>
                      <a:gd name="connsiteX3" fmla="*/ 20853 w 20852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1518">
                        <a:moveTo>
                          <a:pt x="20853" y="12266"/>
                        </a:moveTo>
                        <a:lnTo>
                          <a:pt x="0" y="0"/>
                        </a:lnTo>
                        <a:lnTo>
                          <a:pt x="0" y="40479"/>
                        </a:lnTo>
                        <a:lnTo>
                          <a:pt x="20853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44" name="Freeform: Shape 143">
                    <a:extLst>
                      <a:ext uri="{FF2B5EF4-FFF2-40B4-BE49-F238E27FC236}">
                        <a16:creationId xmlns:a16="http://schemas.microsoft.com/office/drawing/2014/main" id="{0CF97E7E-5F32-44F5-9B11-AB13A539F5C4}"/>
                      </a:ext>
                    </a:extLst>
                  </p:cNvPr>
                  <p:cNvSpPr/>
                  <p:nvPr/>
                </p:nvSpPr>
                <p:spPr>
                  <a:xfrm>
                    <a:off x="8356687" y="2841441"/>
                    <a:ext cx="15946" cy="41705"/>
                  </a:xfrm>
                  <a:custGeom>
                    <a:avLst/>
                    <a:gdLst>
                      <a:gd name="connsiteX0" fmla="*/ 0 w 15946"/>
                      <a:gd name="connsiteY0" fmla="*/ 0 h 41705"/>
                      <a:gd name="connsiteX1" fmla="*/ 0 w 15946"/>
                      <a:gd name="connsiteY1" fmla="*/ 33119 h 41705"/>
                      <a:gd name="connsiteX2" fmla="*/ 15946 w 15946"/>
                      <a:gd name="connsiteY2" fmla="*/ 41706 h 41705"/>
                      <a:gd name="connsiteX3" fmla="*/ 15946 w 15946"/>
                      <a:gd name="connsiteY3" fmla="*/ 8586 h 417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46" h="41705">
                        <a:moveTo>
                          <a:pt x="0" y="0"/>
                        </a:moveTo>
                        <a:lnTo>
                          <a:pt x="0" y="33119"/>
                        </a:lnTo>
                        <a:lnTo>
                          <a:pt x="15946" y="41706"/>
                        </a:lnTo>
                        <a:lnTo>
                          <a:pt x="15946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45" name="Freeform: Shape 144">
                    <a:extLst>
                      <a:ext uri="{FF2B5EF4-FFF2-40B4-BE49-F238E27FC236}">
                        <a16:creationId xmlns:a16="http://schemas.microsoft.com/office/drawing/2014/main" id="{E3205990-351A-47CF-8118-EAF0BDAAD0F3}"/>
                      </a:ext>
                    </a:extLst>
                  </p:cNvPr>
                  <p:cNvSpPr/>
                  <p:nvPr/>
                </p:nvSpPr>
                <p:spPr>
                  <a:xfrm>
                    <a:off x="8351780" y="2874560"/>
                    <a:ext cx="20852" cy="14719"/>
                  </a:xfrm>
                  <a:custGeom>
                    <a:avLst/>
                    <a:gdLst>
                      <a:gd name="connsiteX0" fmla="*/ 20853 w 20852"/>
                      <a:gd name="connsiteY0" fmla="*/ 14720 h 14719"/>
                      <a:gd name="connsiteX1" fmla="*/ 0 w 20852"/>
                      <a:gd name="connsiteY1" fmla="*/ 3680 h 14719"/>
                      <a:gd name="connsiteX2" fmla="*/ 4906 w 20852"/>
                      <a:gd name="connsiteY2" fmla="*/ 0 h 14719"/>
                      <a:gd name="connsiteX3" fmla="*/ 20853 w 20852"/>
                      <a:gd name="connsiteY3" fmla="*/ 8586 h 1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4719">
                        <a:moveTo>
                          <a:pt x="20853" y="14720"/>
                        </a:moveTo>
                        <a:lnTo>
                          <a:pt x="0" y="3680"/>
                        </a:lnTo>
                        <a:lnTo>
                          <a:pt x="4906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117" name="Graphic 2">
                  <a:extLst>
                    <a:ext uri="{FF2B5EF4-FFF2-40B4-BE49-F238E27FC236}">
                      <a16:creationId xmlns:a16="http://schemas.microsoft.com/office/drawing/2014/main" id="{D37B9203-5BC7-43B6-9A42-882222948721}"/>
                    </a:ext>
                  </a:extLst>
                </p:cNvPr>
                <p:cNvGrpSpPr/>
                <p:nvPr/>
              </p:nvGrpSpPr>
              <p:grpSpPr>
                <a:xfrm>
                  <a:off x="8416792" y="2872107"/>
                  <a:ext cx="24532" cy="58878"/>
                  <a:chOff x="8416792" y="2872107"/>
                  <a:chExt cx="24532" cy="58878"/>
                </a:xfrm>
                <a:solidFill>
                  <a:schemeClr val="accent1"/>
                </a:solidFill>
              </p:grpSpPr>
              <p:sp>
                <p:nvSpPr>
                  <p:cNvPr id="138" name="Freeform: Shape 137">
                    <a:extLst>
                      <a:ext uri="{FF2B5EF4-FFF2-40B4-BE49-F238E27FC236}">
                        <a16:creationId xmlns:a16="http://schemas.microsoft.com/office/drawing/2014/main" id="{C352D840-7C3E-4091-8E1D-F032B3996024}"/>
                      </a:ext>
                    </a:extLst>
                  </p:cNvPr>
                  <p:cNvSpPr/>
                  <p:nvPr/>
                </p:nvSpPr>
                <p:spPr>
                  <a:xfrm>
                    <a:off x="8416792" y="2872107"/>
                    <a:ext cx="24532" cy="58878"/>
                  </a:xfrm>
                  <a:custGeom>
                    <a:avLst/>
                    <a:gdLst>
                      <a:gd name="connsiteX0" fmla="*/ 24533 w 24532"/>
                      <a:gd name="connsiteY0" fmla="*/ 13493 h 58878"/>
                      <a:gd name="connsiteX1" fmla="*/ 24533 w 24532"/>
                      <a:gd name="connsiteY1" fmla="*/ 58879 h 58878"/>
                      <a:gd name="connsiteX2" fmla="*/ 0 w 24532"/>
                      <a:gd name="connsiteY2" fmla="*/ 45386 h 58878"/>
                      <a:gd name="connsiteX3" fmla="*/ 0 w 24532"/>
                      <a:gd name="connsiteY3" fmla="*/ 0 h 58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32" h="58878">
                        <a:moveTo>
                          <a:pt x="24533" y="13493"/>
                        </a:moveTo>
                        <a:lnTo>
                          <a:pt x="24533" y="58879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9" name="Freeform: Shape 138">
                    <a:extLst>
                      <a:ext uri="{FF2B5EF4-FFF2-40B4-BE49-F238E27FC236}">
                        <a16:creationId xmlns:a16="http://schemas.microsoft.com/office/drawing/2014/main" id="{35E6F315-E356-4692-8307-2CF1DDCEE605}"/>
                      </a:ext>
                    </a:extLst>
                  </p:cNvPr>
                  <p:cNvSpPr/>
                  <p:nvPr/>
                </p:nvSpPr>
                <p:spPr>
                  <a:xfrm>
                    <a:off x="8418018" y="2875787"/>
                    <a:ext cx="20852" cy="51518"/>
                  </a:xfrm>
                  <a:custGeom>
                    <a:avLst/>
                    <a:gdLst>
                      <a:gd name="connsiteX0" fmla="*/ 20853 w 20852"/>
                      <a:gd name="connsiteY0" fmla="*/ 11040 h 51518"/>
                      <a:gd name="connsiteX1" fmla="*/ 0 w 20852"/>
                      <a:gd name="connsiteY1" fmla="*/ 0 h 51518"/>
                      <a:gd name="connsiteX2" fmla="*/ 0 w 20852"/>
                      <a:gd name="connsiteY2" fmla="*/ 40479 h 51518"/>
                      <a:gd name="connsiteX3" fmla="*/ 20853 w 20852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1518">
                        <a:moveTo>
                          <a:pt x="20853" y="11040"/>
                        </a:moveTo>
                        <a:lnTo>
                          <a:pt x="0" y="0"/>
                        </a:lnTo>
                        <a:lnTo>
                          <a:pt x="0" y="40479"/>
                        </a:lnTo>
                        <a:lnTo>
                          <a:pt x="20853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40" name="Freeform: Shape 139">
                    <a:extLst>
                      <a:ext uri="{FF2B5EF4-FFF2-40B4-BE49-F238E27FC236}">
                        <a16:creationId xmlns:a16="http://schemas.microsoft.com/office/drawing/2014/main" id="{D69367F7-13D4-48CF-AA53-1691D78897B5}"/>
                      </a:ext>
                    </a:extLst>
                  </p:cNvPr>
                  <p:cNvSpPr/>
                  <p:nvPr/>
                </p:nvSpPr>
                <p:spPr>
                  <a:xfrm>
                    <a:off x="8424151" y="2878240"/>
                    <a:ext cx="14719" cy="42932"/>
                  </a:xfrm>
                  <a:custGeom>
                    <a:avLst/>
                    <a:gdLst>
                      <a:gd name="connsiteX0" fmla="*/ 0 w 14719"/>
                      <a:gd name="connsiteY0" fmla="*/ 0 h 42932"/>
                      <a:gd name="connsiteX1" fmla="*/ 0 w 14719"/>
                      <a:gd name="connsiteY1" fmla="*/ 34346 h 42932"/>
                      <a:gd name="connsiteX2" fmla="*/ 14720 w 14719"/>
                      <a:gd name="connsiteY2" fmla="*/ 42932 h 42932"/>
                      <a:gd name="connsiteX3" fmla="*/ 14720 w 14719"/>
                      <a:gd name="connsiteY3" fmla="*/ 8586 h 42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19" h="42932">
                        <a:moveTo>
                          <a:pt x="0" y="0"/>
                        </a:moveTo>
                        <a:lnTo>
                          <a:pt x="0" y="34346"/>
                        </a:lnTo>
                        <a:lnTo>
                          <a:pt x="14720" y="42932"/>
                        </a:lnTo>
                        <a:lnTo>
                          <a:pt x="14720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41" name="Freeform: Shape 140">
                    <a:extLst>
                      <a:ext uri="{FF2B5EF4-FFF2-40B4-BE49-F238E27FC236}">
                        <a16:creationId xmlns:a16="http://schemas.microsoft.com/office/drawing/2014/main" id="{51006DED-BB3C-41CB-82B7-0971B4E9923E}"/>
                      </a:ext>
                    </a:extLst>
                  </p:cNvPr>
                  <p:cNvSpPr/>
                  <p:nvPr/>
                </p:nvSpPr>
                <p:spPr>
                  <a:xfrm>
                    <a:off x="8418018" y="2912586"/>
                    <a:ext cx="20852" cy="14719"/>
                  </a:xfrm>
                  <a:custGeom>
                    <a:avLst/>
                    <a:gdLst>
                      <a:gd name="connsiteX0" fmla="*/ 20853 w 20852"/>
                      <a:gd name="connsiteY0" fmla="*/ 14720 h 14719"/>
                      <a:gd name="connsiteX1" fmla="*/ 0 w 20852"/>
                      <a:gd name="connsiteY1" fmla="*/ 3680 h 14719"/>
                      <a:gd name="connsiteX2" fmla="*/ 6133 w 20852"/>
                      <a:gd name="connsiteY2" fmla="*/ 0 h 14719"/>
                      <a:gd name="connsiteX3" fmla="*/ 20853 w 20852"/>
                      <a:gd name="connsiteY3" fmla="*/ 8586 h 1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4719">
                        <a:moveTo>
                          <a:pt x="20853" y="14720"/>
                        </a:moveTo>
                        <a:lnTo>
                          <a:pt x="0" y="3680"/>
                        </a:lnTo>
                        <a:lnTo>
                          <a:pt x="6133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118" name="Graphic 2">
                  <a:extLst>
                    <a:ext uri="{FF2B5EF4-FFF2-40B4-BE49-F238E27FC236}">
                      <a16:creationId xmlns:a16="http://schemas.microsoft.com/office/drawing/2014/main" id="{140A1812-CFC1-4652-8643-6CFFB01BFE8C}"/>
                    </a:ext>
                  </a:extLst>
                </p:cNvPr>
                <p:cNvGrpSpPr/>
                <p:nvPr/>
              </p:nvGrpSpPr>
              <p:grpSpPr>
                <a:xfrm>
                  <a:off x="8317434" y="2815682"/>
                  <a:ext cx="24532" cy="60105"/>
                  <a:chOff x="8317434" y="2815682"/>
                  <a:chExt cx="24532" cy="60105"/>
                </a:xfrm>
                <a:solidFill>
                  <a:schemeClr val="accent1"/>
                </a:solidFill>
              </p:grpSpPr>
              <p:sp>
                <p:nvSpPr>
                  <p:cNvPr id="134" name="Freeform: Shape 133">
                    <a:extLst>
                      <a:ext uri="{FF2B5EF4-FFF2-40B4-BE49-F238E27FC236}">
                        <a16:creationId xmlns:a16="http://schemas.microsoft.com/office/drawing/2014/main" id="{E61513F3-058C-4782-9925-3B669B92FA9A}"/>
                      </a:ext>
                    </a:extLst>
                  </p:cNvPr>
                  <p:cNvSpPr/>
                  <p:nvPr/>
                </p:nvSpPr>
                <p:spPr>
                  <a:xfrm>
                    <a:off x="8317434" y="2815682"/>
                    <a:ext cx="24532" cy="60105"/>
                  </a:xfrm>
                  <a:custGeom>
                    <a:avLst/>
                    <a:gdLst>
                      <a:gd name="connsiteX0" fmla="*/ 24533 w 24532"/>
                      <a:gd name="connsiteY0" fmla="*/ 14720 h 60105"/>
                      <a:gd name="connsiteX1" fmla="*/ 24533 w 24532"/>
                      <a:gd name="connsiteY1" fmla="*/ 60105 h 60105"/>
                      <a:gd name="connsiteX2" fmla="*/ 0 w 24532"/>
                      <a:gd name="connsiteY2" fmla="*/ 45386 h 60105"/>
                      <a:gd name="connsiteX3" fmla="*/ 0 w 24532"/>
                      <a:gd name="connsiteY3" fmla="*/ 0 h 601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32" h="60105">
                        <a:moveTo>
                          <a:pt x="24533" y="14720"/>
                        </a:moveTo>
                        <a:lnTo>
                          <a:pt x="24533" y="60105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5" name="Freeform: Shape 134">
                    <a:extLst>
                      <a:ext uri="{FF2B5EF4-FFF2-40B4-BE49-F238E27FC236}">
                        <a16:creationId xmlns:a16="http://schemas.microsoft.com/office/drawing/2014/main" id="{9B3F982B-8C03-49DD-8EB9-6F51A0F26DAC}"/>
                      </a:ext>
                    </a:extLst>
                  </p:cNvPr>
                  <p:cNvSpPr/>
                  <p:nvPr/>
                </p:nvSpPr>
                <p:spPr>
                  <a:xfrm>
                    <a:off x="8319888" y="2819362"/>
                    <a:ext cx="20852" cy="52745"/>
                  </a:xfrm>
                  <a:custGeom>
                    <a:avLst/>
                    <a:gdLst>
                      <a:gd name="connsiteX0" fmla="*/ 20853 w 20852"/>
                      <a:gd name="connsiteY0" fmla="*/ 12266 h 52745"/>
                      <a:gd name="connsiteX1" fmla="*/ 0 w 20852"/>
                      <a:gd name="connsiteY1" fmla="*/ 0 h 52745"/>
                      <a:gd name="connsiteX2" fmla="*/ 0 w 20852"/>
                      <a:gd name="connsiteY2" fmla="*/ 40479 h 52745"/>
                      <a:gd name="connsiteX3" fmla="*/ 20853 w 20852"/>
                      <a:gd name="connsiteY3" fmla="*/ 52745 h 527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2745">
                        <a:moveTo>
                          <a:pt x="20853" y="12266"/>
                        </a:moveTo>
                        <a:lnTo>
                          <a:pt x="0" y="0"/>
                        </a:lnTo>
                        <a:lnTo>
                          <a:pt x="0" y="40479"/>
                        </a:lnTo>
                        <a:lnTo>
                          <a:pt x="20853" y="52745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6" name="Freeform: Shape 135">
                    <a:extLst>
                      <a:ext uri="{FF2B5EF4-FFF2-40B4-BE49-F238E27FC236}">
                        <a16:creationId xmlns:a16="http://schemas.microsoft.com/office/drawing/2014/main" id="{E5212112-5B7D-4B5B-974A-0106D192B94B}"/>
                      </a:ext>
                    </a:extLst>
                  </p:cNvPr>
                  <p:cNvSpPr/>
                  <p:nvPr/>
                </p:nvSpPr>
                <p:spPr>
                  <a:xfrm>
                    <a:off x="8324794" y="2823042"/>
                    <a:ext cx="15946" cy="41705"/>
                  </a:xfrm>
                  <a:custGeom>
                    <a:avLst/>
                    <a:gdLst>
                      <a:gd name="connsiteX0" fmla="*/ 0 w 15946"/>
                      <a:gd name="connsiteY0" fmla="*/ 0 h 41705"/>
                      <a:gd name="connsiteX1" fmla="*/ 0 w 15946"/>
                      <a:gd name="connsiteY1" fmla="*/ 33119 h 41705"/>
                      <a:gd name="connsiteX2" fmla="*/ 15946 w 15946"/>
                      <a:gd name="connsiteY2" fmla="*/ 41706 h 41705"/>
                      <a:gd name="connsiteX3" fmla="*/ 15946 w 15946"/>
                      <a:gd name="connsiteY3" fmla="*/ 8586 h 417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46" h="41705">
                        <a:moveTo>
                          <a:pt x="0" y="0"/>
                        </a:moveTo>
                        <a:lnTo>
                          <a:pt x="0" y="33119"/>
                        </a:lnTo>
                        <a:lnTo>
                          <a:pt x="15946" y="41706"/>
                        </a:lnTo>
                        <a:lnTo>
                          <a:pt x="15946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7" name="Freeform: Shape 136">
                    <a:extLst>
                      <a:ext uri="{FF2B5EF4-FFF2-40B4-BE49-F238E27FC236}">
                        <a16:creationId xmlns:a16="http://schemas.microsoft.com/office/drawing/2014/main" id="{CD18E01B-CF63-4AF2-A840-44593E9FB05E}"/>
                      </a:ext>
                    </a:extLst>
                  </p:cNvPr>
                  <p:cNvSpPr/>
                  <p:nvPr/>
                </p:nvSpPr>
                <p:spPr>
                  <a:xfrm>
                    <a:off x="8319888" y="2856161"/>
                    <a:ext cx="20852" cy="15946"/>
                  </a:xfrm>
                  <a:custGeom>
                    <a:avLst/>
                    <a:gdLst>
                      <a:gd name="connsiteX0" fmla="*/ 20853 w 20852"/>
                      <a:gd name="connsiteY0" fmla="*/ 15946 h 15946"/>
                      <a:gd name="connsiteX1" fmla="*/ 0 w 20852"/>
                      <a:gd name="connsiteY1" fmla="*/ 3680 h 15946"/>
                      <a:gd name="connsiteX2" fmla="*/ 4907 w 20852"/>
                      <a:gd name="connsiteY2" fmla="*/ 0 h 15946"/>
                      <a:gd name="connsiteX3" fmla="*/ 20853 w 20852"/>
                      <a:gd name="connsiteY3" fmla="*/ 8586 h 159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5946">
                        <a:moveTo>
                          <a:pt x="20853" y="15946"/>
                        </a:moveTo>
                        <a:lnTo>
                          <a:pt x="0" y="3680"/>
                        </a:lnTo>
                        <a:lnTo>
                          <a:pt x="4907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119" name="Graphic 2">
                  <a:extLst>
                    <a:ext uri="{FF2B5EF4-FFF2-40B4-BE49-F238E27FC236}">
                      <a16:creationId xmlns:a16="http://schemas.microsoft.com/office/drawing/2014/main" id="{53917C83-AC8B-43A5-8DC9-5835A1CA7F4A}"/>
                    </a:ext>
                  </a:extLst>
                </p:cNvPr>
                <p:cNvGrpSpPr/>
                <p:nvPr/>
              </p:nvGrpSpPr>
              <p:grpSpPr>
                <a:xfrm>
                  <a:off x="8384899" y="2853708"/>
                  <a:ext cx="24532" cy="58878"/>
                  <a:chOff x="8384899" y="2853708"/>
                  <a:chExt cx="24532" cy="58878"/>
                </a:xfrm>
                <a:solidFill>
                  <a:schemeClr val="accent1"/>
                </a:solidFill>
              </p:grpSpPr>
              <p:sp>
                <p:nvSpPr>
                  <p:cNvPr id="130" name="Freeform: Shape 129">
                    <a:extLst>
                      <a:ext uri="{FF2B5EF4-FFF2-40B4-BE49-F238E27FC236}">
                        <a16:creationId xmlns:a16="http://schemas.microsoft.com/office/drawing/2014/main" id="{BB88F2DD-D65C-45C9-BB32-428FF6E22D91}"/>
                      </a:ext>
                    </a:extLst>
                  </p:cNvPr>
                  <p:cNvSpPr/>
                  <p:nvPr/>
                </p:nvSpPr>
                <p:spPr>
                  <a:xfrm>
                    <a:off x="8384899" y="2853708"/>
                    <a:ext cx="24532" cy="58878"/>
                  </a:xfrm>
                  <a:custGeom>
                    <a:avLst/>
                    <a:gdLst>
                      <a:gd name="connsiteX0" fmla="*/ 24533 w 24532"/>
                      <a:gd name="connsiteY0" fmla="*/ 14720 h 58878"/>
                      <a:gd name="connsiteX1" fmla="*/ 24533 w 24532"/>
                      <a:gd name="connsiteY1" fmla="*/ 58879 h 58878"/>
                      <a:gd name="connsiteX2" fmla="*/ 0 w 24532"/>
                      <a:gd name="connsiteY2" fmla="*/ 45386 h 58878"/>
                      <a:gd name="connsiteX3" fmla="*/ 0 w 24532"/>
                      <a:gd name="connsiteY3" fmla="*/ 0 h 58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32" h="58878">
                        <a:moveTo>
                          <a:pt x="24533" y="14720"/>
                        </a:moveTo>
                        <a:lnTo>
                          <a:pt x="24533" y="58879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1" name="Freeform: Shape 130">
                    <a:extLst>
                      <a:ext uri="{FF2B5EF4-FFF2-40B4-BE49-F238E27FC236}">
                        <a16:creationId xmlns:a16="http://schemas.microsoft.com/office/drawing/2014/main" id="{F34457AF-28E1-4007-9C47-93666C6528B2}"/>
                      </a:ext>
                    </a:extLst>
                  </p:cNvPr>
                  <p:cNvSpPr/>
                  <p:nvPr/>
                </p:nvSpPr>
                <p:spPr>
                  <a:xfrm>
                    <a:off x="8386126" y="2857388"/>
                    <a:ext cx="20852" cy="51518"/>
                  </a:xfrm>
                  <a:custGeom>
                    <a:avLst/>
                    <a:gdLst>
                      <a:gd name="connsiteX0" fmla="*/ 20853 w 20852"/>
                      <a:gd name="connsiteY0" fmla="*/ 12266 h 51518"/>
                      <a:gd name="connsiteX1" fmla="*/ 0 w 20852"/>
                      <a:gd name="connsiteY1" fmla="*/ 0 h 51518"/>
                      <a:gd name="connsiteX2" fmla="*/ 0 w 20852"/>
                      <a:gd name="connsiteY2" fmla="*/ 40479 h 51518"/>
                      <a:gd name="connsiteX3" fmla="*/ 20853 w 20852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1518">
                        <a:moveTo>
                          <a:pt x="20853" y="12266"/>
                        </a:moveTo>
                        <a:lnTo>
                          <a:pt x="0" y="0"/>
                        </a:lnTo>
                        <a:lnTo>
                          <a:pt x="0" y="40479"/>
                        </a:lnTo>
                        <a:lnTo>
                          <a:pt x="20853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2" name="Freeform: Shape 131">
                    <a:extLst>
                      <a:ext uri="{FF2B5EF4-FFF2-40B4-BE49-F238E27FC236}">
                        <a16:creationId xmlns:a16="http://schemas.microsoft.com/office/drawing/2014/main" id="{FC6327B4-E320-454A-8C26-43CAE7901397}"/>
                      </a:ext>
                    </a:extLst>
                  </p:cNvPr>
                  <p:cNvSpPr/>
                  <p:nvPr/>
                </p:nvSpPr>
                <p:spPr>
                  <a:xfrm>
                    <a:off x="8392259" y="2861067"/>
                    <a:ext cx="14719" cy="41705"/>
                  </a:xfrm>
                  <a:custGeom>
                    <a:avLst/>
                    <a:gdLst>
                      <a:gd name="connsiteX0" fmla="*/ 0 w 14719"/>
                      <a:gd name="connsiteY0" fmla="*/ 0 h 41705"/>
                      <a:gd name="connsiteX1" fmla="*/ 0 w 14719"/>
                      <a:gd name="connsiteY1" fmla="*/ 33119 h 41705"/>
                      <a:gd name="connsiteX2" fmla="*/ 14719 w 14719"/>
                      <a:gd name="connsiteY2" fmla="*/ 41706 h 41705"/>
                      <a:gd name="connsiteX3" fmla="*/ 14719 w 14719"/>
                      <a:gd name="connsiteY3" fmla="*/ 8586 h 417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19" h="41705">
                        <a:moveTo>
                          <a:pt x="0" y="0"/>
                        </a:moveTo>
                        <a:lnTo>
                          <a:pt x="0" y="33119"/>
                        </a:lnTo>
                        <a:lnTo>
                          <a:pt x="14719" y="41706"/>
                        </a:lnTo>
                        <a:lnTo>
                          <a:pt x="14719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3" name="Freeform: Shape 132">
                    <a:extLst>
                      <a:ext uri="{FF2B5EF4-FFF2-40B4-BE49-F238E27FC236}">
                        <a16:creationId xmlns:a16="http://schemas.microsoft.com/office/drawing/2014/main" id="{92944BD0-E4CA-4054-ACBC-D384EB832BB3}"/>
                      </a:ext>
                    </a:extLst>
                  </p:cNvPr>
                  <p:cNvSpPr/>
                  <p:nvPr/>
                </p:nvSpPr>
                <p:spPr>
                  <a:xfrm>
                    <a:off x="8386126" y="2894187"/>
                    <a:ext cx="20852" cy="14719"/>
                  </a:xfrm>
                  <a:custGeom>
                    <a:avLst/>
                    <a:gdLst>
                      <a:gd name="connsiteX0" fmla="*/ 20853 w 20852"/>
                      <a:gd name="connsiteY0" fmla="*/ 14720 h 14719"/>
                      <a:gd name="connsiteX1" fmla="*/ 0 w 20852"/>
                      <a:gd name="connsiteY1" fmla="*/ 3680 h 14719"/>
                      <a:gd name="connsiteX2" fmla="*/ 6133 w 20852"/>
                      <a:gd name="connsiteY2" fmla="*/ 0 h 14719"/>
                      <a:gd name="connsiteX3" fmla="*/ 20853 w 20852"/>
                      <a:gd name="connsiteY3" fmla="*/ 8586 h 1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4719">
                        <a:moveTo>
                          <a:pt x="20853" y="14720"/>
                        </a:moveTo>
                        <a:lnTo>
                          <a:pt x="0" y="3680"/>
                        </a:lnTo>
                        <a:lnTo>
                          <a:pt x="6133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120" name="Graphic 2">
                  <a:extLst>
                    <a:ext uri="{FF2B5EF4-FFF2-40B4-BE49-F238E27FC236}">
                      <a16:creationId xmlns:a16="http://schemas.microsoft.com/office/drawing/2014/main" id="{C4F4469C-3B8E-4525-9708-DE948E5825A6}"/>
                    </a:ext>
                  </a:extLst>
                </p:cNvPr>
                <p:cNvGrpSpPr/>
                <p:nvPr/>
              </p:nvGrpSpPr>
              <p:grpSpPr>
                <a:xfrm>
                  <a:off x="8285542" y="2797282"/>
                  <a:ext cx="24532" cy="60105"/>
                  <a:chOff x="8285542" y="2797282"/>
                  <a:chExt cx="24532" cy="60105"/>
                </a:xfrm>
                <a:solidFill>
                  <a:schemeClr val="accent1"/>
                </a:solidFill>
              </p:grpSpPr>
              <p:sp>
                <p:nvSpPr>
                  <p:cNvPr id="126" name="Freeform: Shape 125">
                    <a:extLst>
                      <a:ext uri="{FF2B5EF4-FFF2-40B4-BE49-F238E27FC236}">
                        <a16:creationId xmlns:a16="http://schemas.microsoft.com/office/drawing/2014/main" id="{1520E08D-0544-4B9C-BA2E-5CBA5113C425}"/>
                      </a:ext>
                    </a:extLst>
                  </p:cNvPr>
                  <p:cNvSpPr/>
                  <p:nvPr/>
                </p:nvSpPr>
                <p:spPr>
                  <a:xfrm>
                    <a:off x="8285542" y="2797282"/>
                    <a:ext cx="24532" cy="60105"/>
                  </a:xfrm>
                  <a:custGeom>
                    <a:avLst/>
                    <a:gdLst>
                      <a:gd name="connsiteX0" fmla="*/ 24533 w 24532"/>
                      <a:gd name="connsiteY0" fmla="*/ 14720 h 60105"/>
                      <a:gd name="connsiteX1" fmla="*/ 24533 w 24532"/>
                      <a:gd name="connsiteY1" fmla="*/ 60105 h 60105"/>
                      <a:gd name="connsiteX2" fmla="*/ 0 w 24532"/>
                      <a:gd name="connsiteY2" fmla="*/ 45386 h 60105"/>
                      <a:gd name="connsiteX3" fmla="*/ 0 w 24532"/>
                      <a:gd name="connsiteY3" fmla="*/ 0 h 601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32" h="60105">
                        <a:moveTo>
                          <a:pt x="24533" y="14720"/>
                        </a:moveTo>
                        <a:lnTo>
                          <a:pt x="24533" y="60105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27" name="Freeform: Shape 126">
                    <a:extLst>
                      <a:ext uri="{FF2B5EF4-FFF2-40B4-BE49-F238E27FC236}">
                        <a16:creationId xmlns:a16="http://schemas.microsoft.com/office/drawing/2014/main" id="{92B2E93B-3F68-461B-B52D-DD1C6AEFF6DA}"/>
                      </a:ext>
                    </a:extLst>
                  </p:cNvPr>
                  <p:cNvSpPr/>
                  <p:nvPr/>
                </p:nvSpPr>
                <p:spPr>
                  <a:xfrm>
                    <a:off x="8287995" y="2800962"/>
                    <a:ext cx="19625" cy="52745"/>
                  </a:xfrm>
                  <a:custGeom>
                    <a:avLst/>
                    <a:gdLst>
                      <a:gd name="connsiteX0" fmla="*/ 19626 w 19625"/>
                      <a:gd name="connsiteY0" fmla="*/ 12266 h 52745"/>
                      <a:gd name="connsiteX1" fmla="*/ 0 w 19625"/>
                      <a:gd name="connsiteY1" fmla="*/ 0 h 52745"/>
                      <a:gd name="connsiteX2" fmla="*/ 0 w 19625"/>
                      <a:gd name="connsiteY2" fmla="*/ 40479 h 52745"/>
                      <a:gd name="connsiteX3" fmla="*/ 19626 w 19625"/>
                      <a:gd name="connsiteY3" fmla="*/ 52745 h 527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625" h="52745">
                        <a:moveTo>
                          <a:pt x="19626" y="12266"/>
                        </a:moveTo>
                        <a:lnTo>
                          <a:pt x="0" y="0"/>
                        </a:lnTo>
                        <a:lnTo>
                          <a:pt x="0" y="40479"/>
                        </a:lnTo>
                        <a:lnTo>
                          <a:pt x="19626" y="52745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28" name="Freeform: Shape 127">
                    <a:extLst>
                      <a:ext uri="{FF2B5EF4-FFF2-40B4-BE49-F238E27FC236}">
                        <a16:creationId xmlns:a16="http://schemas.microsoft.com/office/drawing/2014/main" id="{151857B0-4743-4BAC-86DB-5B6D6B8BFB19}"/>
                      </a:ext>
                    </a:extLst>
                  </p:cNvPr>
                  <p:cNvSpPr/>
                  <p:nvPr/>
                </p:nvSpPr>
                <p:spPr>
                  <a:xfrm>
                    <a:off x="8292902" y="2804642"/>
                    <a:ext cx="14719" cy="41705"/>
                  </a:xfrm>
                  <a:custGeom>
                    <a:avLst/>
                    <a:gdLst>
                      <a:gd name="connsiteX0" fmla="*/ 0 w 14719"/>
                      <a:gd name="connsiteY0" fmla="*/ 0 h 41705"/>
                      <a:gd name="connsiteX1" fmla="*/ 0 w 14719"/>
                      <a:gd name="connsiteY1" fmla="*/ 33119 h 41705"/>
                      <a:gd name="connsiteX2" fmla="*/ 14719 w 14719"/>
                      <a:gd name="connsiteY2" fmla="*/ 41706 h 41705"/>
                      <a:gd name="connsiteX3" fmla="*/ 14719 w 14719"/>
                      <a:gd name="connsiteY3" fmla="*/ 8586 h 417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19" h="41705">
                        <a:moveTo>
                          <a:pt x="0" y="0"/>
                        </a:moveTo>
                        <a:lnTo>
                          <a:pt x="0" y="33119"/>
                        </a:lnTo>
                        <a:lnTo>
                          <a:pt x="14719" y="41706"/>
                        </a:lnTo>
                        <a:lnTo>
                          <a:pt x="14719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29" name="Freeform: Shape 128">
                    <a:extLst>
                      <a:ext uri="{FF2B5EF4-FFF2-40B4-BE49-F238E27FC236}">
                        <a16:creationId xmlns:a16="http://schemas.microsoft.com/office/drawing/2014/main" id="{50F5F62C-A774-4C35-9F15-8D72B695FDA4}"/>
                      </a:ext>
                    </a:extLst>
                  </p:cNvPr>
                  <p:cNvSpPr/>
                  <p:nvPr/>
                </p:nvSpPr>
                <p:spPr>
                  <a:xfrm>
                    <a:off x="8287995" y="2837761"/>
                    <a:ext cx="19625" cy="15946"/>
                  </a:xfrm>
                  <a:custGeom>
                    <a:avLst/>
                    <a:gdLst>
                      <a:gd name="connsiteX0" fmla="*/ 19626 w 19625"/>
                      <a:gd name="connsiteY0" fmla="*/ 15946 h 15946"/>
                      <a:gd name="connsiteX1" fmla="*/ 0 w 19625"/>
                      <a:gd name="connsiteY1" fmla="*/ 3680 h 15946"/>
                      <a:gd name="connsiteX2" fmla="*/ 4906 w 19625"/>
                      <a:gd name="connsiteY2" fmla="*/ 0 h 15946"/>
                      <a:gd name="connsiteX3" fmla="*/ 19626 w 19625"/>
                      <a:gd name="connsiteY3" fmla="*/ 8586 h 159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625" h="15946">
                        <a:moveTo>
                          <a:pt x="19626" y="15946"/>
                        </a:moveTo>
                        <a:lnTo>
                          <a:pt x="0" y="3680"/>
                        </a:lnTo>
                        <a:lnTo>
                          <a:pt x="4906" y="0"/>
                        </a:lnTo>
                        <a:lnTo>
                          <a:pt x="19626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121" name="Graphic 2">
                  <a:extLst>
                    <a:ext uri="{FF2B5EF4-FFF2-40B4-BE49-F238E27FC236}">
                      <a16:creationId xmlns:a16="http://schemas.microsoft.com/office/drawing/2014/main" id="{C3F311A2-8023-45F9-BDF4-E997F5C86FC3}"/>
                    </a:ext>
                  </a:extLst>
                </p:cNvPr>
                <p:cNvGrpSpPr/>
                <p:nvPr/>
              </p:nvGrpSpPr>
              <p:grpSpPr>
                <a:xfrm>
                  <a:off x="8249970" y="2776430"/>
                  <a:ext cx="25759" cy="58878"/>
                  <a:chOff x="8249970" y="2776430"/>
                  <a:chExt cx="25759" cy="58878"/>
                </a:xfrm>
                <a:solidFill>
                  <a:schemeClr val="accent1"/>
                </a:solidFill>
              </p:grpSpPr>
              <p:sp>
                <p:nvSpPr>
                  <p:cNvPr id="122" name="Freeform: Shape 121">
                    <a:extLst>
                      <a:ext uri="{FF2B5EF4-FFF2-40B4-BE49-F238E27FC236}">
                        <a16:creationId xmlns:a16="http://schemas.microsoft.com/office/drawing/2014/main" id="{BEFCD157-2285-4E60-89CE-DFCFD0BB8437}"/>
                      </a:ext>
                    </a:extLst>
                  </p:cNvPr>
                  <p:cNvSpPr/>
                  <p:nvPr/>
                </p:nvSpPr>
                <p:spPr>
                  <a:xfrm>
                    <a:off x="8249970" y="2776430"/>
                    <a:ext cx="25759" cy="58878"/>
                  </a:xfrm>
                  <a:custGeom>
                    <a:avLst/>
                    <a:gdLst>
                      <a:gd name="connsiteX0" fmla="*/ 25759 w 25759"/>
                      <a:gd name="connsiteY0" fmla="*/ 14720 h 58878"/>
                      <a:gd name="connsiteX1" fmla="*/ 25759 w 25759"/>
                      <a:gd name="connsiteY1" fmla="*/ 58878 h 58878"/>
                      <a:gd name="connsiteX2" fmla="*/ 0 w 25759"/>
                      <a:gd name="connsiteY2" fmla="*/ 45386 h 58878"/>
                      <a:gd name="connsiteX3" fmla="*/ 0 w 25759"/>
                      <a:gd name="connsiteY3" fmla="*/ 0 h 58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58878">
                        <a:moveTo>
                          <a:pt x="25759" y="14720"/>
                        </a:moveTo>
                        <a:lnTo>
                          <a:pt x="25759" y="58878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23" name="Freeform: Shape 122">
                    <a:extLst>
                      <a:ext uri="{FF2B5EF4-FFF2-40B4-BE49-F238E27FC236}">
                        <a16:creationId xmlns:a16="http://schemas.microsoft.com/office/drawing/2014/main" id="{100678C5-536C-42E2-92B6-99E2676380C6}"/>
                      </a:ext>
                    </a:extLst>
                  </p:cNvPr>
                  <p:cNvSpPr/>
                  <p:nvPr/>
                </p:nvSpPr>
                <p:spPr>
                  <a:xfrm>
                    <a:off x="8252423" y="2780110"/>
                    <a:ext cx="20852" cy="51518"/>
                  </a:xfrm>
                  <a:custGeom>
                    <a:avLst/>
                    <a:gdLst>
                      <a:gd name="connsiteX0" fmla="*/ 20853 w 20852"/>
                      <a:gd name="connsiteY0" fmla="*/ 12266 h 51518"/>
                      <a:gd name="connsiteX1" fmla="*/ 0 w 20852"/>
                      <a:gd name="connsiteY1" fmla="*/ 0 h 51518"/>
                      <a:gd name="connsiteX2" fmla="*/ 0 w 20852"/>
                      <a:gd name="connsiteY2" fmla="*/ 40479 h 51518"/>
                      <a:gd name="connsiteX3" fmla="*/ 20853 w 20852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1518">
                        <a:moveTo>
                          <a:pt x="20853" y="12266"/>
                        </a:moveTo>
                        <a:lnTo>
                          <a:pt x="0" y="0"/>
                        </a:lnTo>
                        <a:lnTo>
                          <a:pt x="0" y="40479"/>
                        </a:lnTo>
                        <a:lnTo>
                          <a:pt x="20853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24" name="Freeform: Shape 123">
                    <a:extLst>
                      <a:ext uri="{FF2B5EF4-FFF2-40B4-BE49-F238E27FC236}">
                        <a16:creationId xmlns:a16="http://schemas.microsoft.com/office/drawing/2014/main" id="{3FC7C0E9-4019-41F9-B77E-CC7DDC9B4044}"/>
                      </a:ext>
                    </a:extLst>
                  </p:cNvPr>
                  <p:cNvSpPr/>
                  <p:nvPr/>
                </p:nvSpPr>
                <p:spPr>
                  <a:xfrm>
                    <a:off x="8257329" y="2783789"/>
                    <a:ext cx="15946" cy="41705"/>
                  </a:xfrm>
                  <a:custGeom>
                    <a:avLst/>
                    <a:gdLst>
                      <a:gd name="connsiteX0" fmla="*/ 0 w 15946"/>
                      <a:gd name="connsiteY0" fmla="*/ 0 h 41705"/>
                      <a:gd name="connsiteX1" fmla="*/ 0 w 15946"/>
                      <a:gd name="connsiteY1" fmla="*/ 33119 h 41705"/>
                      <a:gd name="connsiteX2" fmla="*/ 15946 w 15946"/>
                      <a:gd name="connsiteY2" fmla="*/ 41706 h 41705"/>
                      <a:gd name="connsiteX3" fmla="*/ 15946 w 15946"/>
                      <a:gd name="connsiteY3" fmla="*/ 8586 h 417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46" h="41705">
                        <a:moveTo>
                          <a:pt x="0" y="0"/>
                        </a:moveTo>
                        <a:lnTo>
                          <a:pt x="0" y="33119"/>
                        </a:lnTo>
                        <a:lnTo>
                          <a:pt x="15946" y="41706"/>
                        </a:lnTo>
                        <a:lnTo>
                          <a:pt x="15946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25" name="Freeform: Shape 124">
                    <a:extLst>
                      <a:ext uri="{FF2B5EF4-FFF2-40B4-BE49-F238E27FC236}">
                        <a16:creationId xmlns:a16="http://schemas.microsoft.com/office/drawing/2014/main" id="{FC0AB587-661D-475A-9A4D-AEBBAB2E19EA}"/>
                      </a:ext>
                    </a:extLst>
                  </p:cNvPr>
                  <p:cNvSpPr/>
                  <p:nvPr/>
                </p:nvSpPr>
                <p:spPr>
                  <a:xfrm>
                    <a:off x="8252423" y="2816909"/>
                    <a:ext cx="20852" cy="14719"/>
                  </a:xfrm>
                  <a:custGeom>
                    <a:avLst/>
                    <a:gdLst>
                      <a:gd name="connsiteX0" fmla="*/ 20853 w 20852"/>
                      <a:gd name="connsiteY0" fmla="*/ 14720 h 14719"/>
                      <a:gd name="connsiteX1" fmla="*/ 0 w 20852"/>
                      <a:gd name="connsiteY1" fmla="*/ 3680 h 14719"/>
                      <a:gd name="connsiteX2" fmla="*/ 4907 w 20852"/>
                      <a:gd name="connsiteY2" fmla="*/ 0 h 14719"/>
                      <a:gd name="connsiteX3" fmla="*/ 20853 w 20852"/>
                      <a:gd name="connsiteY3" fmla="*/ 8586 h 1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4719">
                        <a:moveTo>
                          <a:pt x="20853" y="14720"/>
                        </a:moveTo>
                        <a:lnTo>
                          <a:pt x="0" y="3680"/>
                        </a:lnTo>
                        <a:lnTo>
                          <a:pt x="4907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64DE82DE-C6A1-4953-8215-10F0B07532E2}"/>
                </a:ext>
              </a:extLst>
            </p:cNvPr>
            <p:cNvSpPr/>
            <p:nvPr/>
          </p:nvSpPr>
          <p:spPr>
            <a:xfrm>
              <a:off x="8638812" y="2861067"/>
              <a:ext cx="228154" cy="136156"/>
            </a:xfrm>
            <a:custGeom>
              <a:avLst/>
              <a:gdLst>
                <a:gd name="connsiteX0" fmla="*/ 228154 w 228154"/>
                <a:gd name="connsiteY0" fmla="*/ 128797 h 136156"/>
                <a:gd name="connsiteX1" fmla="*/ 0 w 228154"/>
                <a:gd name="connsiteY1" fmla="*/ 0 h 136156"/>
                <a:gd name="connsiteX2" fmla="*/ 0 w 228154"/>
                <a:gd name="connsiteY2" fmla="*/ 14720 h 136156"/>
                <a:gd name="connsiteX3" fmla="*/ 214661 w 228154"/>
                <a:gd name="connsiteY3" fmla="*/ 136157 h 136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8154" h="136156">
                  <a:moveTo>
                    <a:pt x="228154" y="128797"/>
                  </a:moveTo>
                  <a:lnTo>
                    <a:pt x="0" y="0"/>
                  </a:lnTo>
                  <a:lnTo>
                    <a:pt x="0" y="14720"/>
                  </a:lnTo>
                  <a:lnTo>
                    <a:pt x="214661" y="136157"/>
                  </a:lnTo>
                  <a:close/>
                </a:path>
              </a:pathLst>
            </a:custGeom>
            <a:solidFill>
              <a:srgbClr val="502A2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A4468F31-33FC-4141-9298-87D9712C4FEF}"/>
                </a:ext>
              </a:extLst>
            </p:cNvPr>
            <p:cNvSpPr/>
            <p:nvPr/>
          </p:nvSpPr>
          <p:spPr>
            <a:xfrm>
              <a:off x="8638812" y="2854934"/>
              <a:ext cx="239193" cy="134929"/>
            </a:xfrm>
            <a:custGeom>
              <a:avLst/>
              <a:gdLst>
                <a:gd name="connsiteX0" fmla="*/ 239194 w 239193"/>
                <a:gd name="connsiteY0" fmla="*/ 128797 h 134929"/>
                <a:gd name="connsiteX1" fmla="*/ 9813 w 239193"/>
                <a:gd name="connsiteY1" fmla="*/ 0 h 134929"/>
                <a:gd name="connsiteX2" fmla="*/ 0 w 239193"/>
                <a:gd name="connsiteY2" fmla="*/ 6133 h 134929"/>
                <a:gd name="connsiteX3" fmla="*/ 228154 w 239193"/>
                <a:gd name="connsiteY3" fmla="*/ 134930 h 134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9193" h="134929">
                  <a:moveTo>
                    <a:pt x="239194" y="128797"/>
                  </a:moveTo>
                  <a:lnTo>
                    <a:pt x="9813" y="0"/>
                  </a:lnTo>
                  <a:lnTo>
                    <a:pt x="0" y="6133"/>
                  </a:lnTo>
                  <a:lnTo>
                    <a:pt x="228154" y="134930"/>
                  </a:lnTo>
                  <a:close/>
                </a:path>
              </a:pathLst>
            </a:custGeom>
            <a:solidFill>
              <a:srgbClr val="805046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EC9D7E5C-2A0A-42BE-9661-B693FF953333}"/>
                </a:ext>
              </a:extLst>
            </p:cNvPr>
            <p:cNvSpPr/>
            <p:nvPr/>
          </p:nvSpPr>
          <p:spPr>
            <a:xfrm>
              <a:off x="8129759" y="2814455"/>
              <a:ext cx="117756" cy="72371"/>
            </a:xfrm>
            <a:custGeom>
              <a:avLst/>
              <a:gdLst>
                <a:gd name="connsiteX0" fmla="*/ 0 w 117756"/>
                <a:gd name="connsiteY0" fmla="*/ 65012 h 72371"/>
                <a:gd name="connsiteX1" fmla="*/ 117757 w 117756"/>
                <a:gd name="connsiteY1" fmla="*/ 0 h 72371"/>
                <a:gd name="connsiteX2" fmla="*/ 117757 w 117756"/>
                <a:gd name="connsiteY2" fmla="*/ 14720 h 72371"/>
                <a:gd name="connsiteX3" fmla="*/ 13493 w 117756"/>
                <a:gd name="connsiteY3" fmla="*/ 72371 h 723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7756" h="72371">
                  <a:moveTo>
                    <a:pt x="0" y="65012"/>
                  </a:moveTo>
                  <a:lnTo>
                    <a:pt x="117757" y="0"/>
                  </a:lnTo>
                  <a:lnTo>
                    <a:pt x="117757" y="14720"/>
                  </a:lnTo>
                  <a:lnTo>
                    <a:pt x="13493" y="72371"/>
                  </a:lnTo>
                  <a:close/>
                </a:path>
              </a:pathLst>
            </a:custGeom>
            <a:solidFill>
              <a:srgbClr val="502A2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FA8C0C9C-96DD-4349-A457-5E52F0B5BAE8}"/>
                </a:ext>
              </a:extLst>
            </p:cNvPr>
            <p:cNvSpPr/>
            <p:nvPr/>
          </p:nvSpPr>
          <p:spPr>
            <a:xfrm>
              <a:off x="8107680" y="2808322"/>
              <a:ext cx="139836" cy="77278"/>
            </a:xfrm>
            <a:custGeom>
              <a:avLst/>
              <a:gdLst>
                <a:gd name="connsiteX0" fmla="*/ 0 w 139836"/>
                <a:gd name="connsiteY0" fmla="*/ 71145 h 77278"/>
                <a:gd name="connsiteX1" fmla="*/ 128797 w 139836"/>
                <a:gd name="connsiteY1" fmla="*/ 0 h 77278"/>
                <a:gd name="connsiteX2" fmla="*/ 139836 w 139836"/>
                <a:gd name="connsiteY2" fmla="*/ 6133 h 77278"/>
                <a:gd name="connsiteX3" fmla="*/ 11040 w 139836"/>
                <a:gd name="connsiteY3" fmla="*/ 77278 h 77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836" h="77278">
                  <a:moveTo>
                    <a:pt x="0" y="71145"/>
                  </a:moveTo>
                  <a:lnTo>
                    <a:pt x="128797" y="0"/>
                  </a:lnTo>
                  <a:lnTo>
                    <a:pt x="139836" y="6133"/>
                  </a:lnTo>
                  <a:lnTo>
                    <a:pt x="11040" y="77278"/>
                  </a:lnTo>
                  <a:close/>
                </a:path>
              </a:pathLst>
            </a:custGeom>
            <a:solidFill>
              <a:srgbClr val="805046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53C4FC14-93DB-48AD-8C57-F61BA9CA3C37}"/>
                </a:ext>
              </a:extLst>
            </p:cNvPr>
            <p:cNvSpPr/>
            <p:nvPr/>
          </p:nvSpPr>
          <p:spPr>
            <a:xfrm>
              <a:off x="8572574" y="2977598"/>
              <a:ext cx="305431" cy="169275"/>
            </a:xfrm>
            <a:custGeom>
              <a:avLst/>
              <a:gdLst>
                <a:gd name="connsiteX0" fmla="*/ 0 w 305431"/>
                <a:gd name="connsiteY0" fmla="*/ 164369 h 169275"/>
                <a:gd name="connsiteX1" fmla="*/ 294392 w 305431"/>
                <a:gd name="connsiteY1" fmla="*/ 0 h 169275"/>
                <a:gd name="connsiteX2" fmla="*/ 305432 w 305431"/>
                <a:gd name="connsiteY2" fmla="*/ 6133 h 169275"/>
                <a:gd name="connsiteX3" fmla="*/ 9813 w 305431"/>
                <a:gd name="connsiteY3" fmla="*/ 169276 h 169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5431" h="169275">
                  <a:moveTo>
                    <a:pt x="0" y="164369"/>
                  </a:moveTo>
                  <a:lnTo>
                    <a:pt x="294392" y="0"/>
                  </a:lnTo>
                  <a:lnTo>
                    <a:pt x="305432" y="6133"/>
                  </a:lnTo>
                  <a:lnTo>
                    <a:pt x="9813" y="169276"/>
                  </a:lnTo>
                  <a:close/>
                </a:path>
              </a:pathLst>
            </a:custGeom>
            <a:solidFill>
              <a:srgbClr val="805046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E31E9652-AAD2-4CE0-B8E3-7DC06CF9ABC1}"/>
                </a:ext>
              </a:extLst>
            </p:cNvPr>
            <p:cNvSpPr/>
            <p:nvPr/>
          </p:nvSpPr>
          <p:spPr>
            <a:xfrm>
              <a:off x="8188638" y="2760483"/>
              <a:ext cx="96904" cy="158307"/>
            </a:xfrm>
            <a:custGeom>
              <a:avLst/>
              <a:gdLst>
                <a:gd name="connsiteX0" fmla="*/ 1227 w 96904"/>
                <a:gd name="connsiteY0" fmla="*/ 122664 h 158307"/>
                <a:gd name="connsiteX1" fmla="*/ 1227 w 96904"/>
                <a:gd name="connsiteY1" fmla="*/ 126343 h 158307"/>
                <a:gd name="connsiteX2" fmla="*/ 49065 w 96904"/>
                <a:gd name="connsiteY2" fmla="*/ 158236 h 158307"/>
                <a:gd name="connsiteX3" fmla="*/ 96904 w 96904"/>
                <a:gd name="connsiteY3" fmla="*/ 122664 h 158307"/>
                <a:gd name="connsiteX4" fmla="*/ 96904 w 96904"/>
                <a:gd name="connsiteY4" fmla="*/ 122664 h 158307"/>
                <a:gd name="connsiteX5" fmla="*/ 96904 w 96904"/>
                <a:gd name="connsiteY5" fmla="*/ 122664 h 158307"/>
                <a:gd name="connsiteX6" fmla="*/ 96904 w 96904"/>
                <a:gd name="connsiteY6" fmla="*/ 0 h 158307"/>
                <a:gd name="connsiteX7" fmla="*/ 0 w 96904"/>
                <a:gd name="connsiteY7" fmla="*/ 0 h 158307"/>
                <a:gd name="connsiteX8" fmla="*/ 1227 w 96904"/>
                <a:gd name="connsiteY8" fmla="*/ 122664 h 158307"/>
                <a:gd name="connsiteX9" fmla="*/ 1227 w 96904"/>
                <a:gd name="connsiteY9" fmla="*/ 122664 h 1583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6904" h="158307">
                  <a:moveTo>
                    <a:pt x="1227" y="122664"/>
                  </a:moveTo>
                  <a:cubicBezTo>
                    <a:pt x="1227" y="123890"/>
                    <a:pt x="1227" y="125117"/>
                    <a:pt x="1227" y="126343"/>
                  </a:cubicBezTo>
                  <a:cubicBezTo>
                    <a:pt x="1227" y="144743"/>
                    <a:pt x="23306" y="159463"/>
                    <a:pt x="49065" y="158236"/>
                  </a:cubicBezTo>
                  <a:cubicBezTo>
                    <a:pt x="76051" y="157009"/>
                    <a:pt x="96904" y="141063"/>
                    <a:pt x="96904" y="122664"/>
                  </a:cubicBezTo>
                  <a:lnTo>
                    <a:pt x="96904" y="122664"/>
                  </a:lnTo>
                  <a:lnTo>
                    <a:pt x="96904" y="122664"/>
                  </a:lnTo>
                  <a:lnTo>
                    <a:pt x="96904" y="0"/>
                  </a:lnTo>
                  <a:lnTo>
                    <a:pt x="0" y="0"/>
                  </a:lnTo>
                  <a:lnTo>
                    <a:pt x="1227" y="122664"/>
                  </a:lnTo>
                  <a:lnTo>
                    <a:pt x="1227" y="122664"/>
                  </a:lnTo>
                  <a:close/>
                </a:path>
              </a:pathLst>
            </a:custGeom>
            <a:solidFill>
              <a:srgbClr val="877E70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E9CBC399-1527-4696-A1FD-6DDA0DFAAD1C}"/>
                </a:ext>
              </a:extLst>
            </p:cNvPr>
            <p:cNvSpPr/>
            <p:nvPr/>
          </p:nvSpPr>
          <p:spPr>
            <a:xfrm>
              <a:off x="8191091" y="2728519"/>
              <a:ext cx="95677" cy="67607"/>
            </a:xfrm>
            <a:custGeom>
              <a:avLst/>
              <a:gdLst>
                <a:gd name="connsiteX0" fmla="*/ 47839 w 95677"/>
                <a:gd name="connsiteY0" fmla="*/ 71 h 67607"/>
                <a:gd name="connsiteX1" fmla="*/ 0 w 95677"/>
                <a:gd name="connsiteY1" fmla="*/ 35644 h 67607"/>
                <a:gd name="connsiteX2" fmla="*/ 47839 w 95677"/>
                <a:gd name="connsiteY2" fmla="*/ 67536 h 67607"/>
                <a:gd name="connsiteX3" fmla="*/ 95678 w 95677"/>
                <a:gd name="connsiteY3" fmla="*/ 31964 h 67607"/>
                <a:gd name="connsiteX4" fmla="*/ 47839 w 95677"/>
                <a:gd name="connsiteY4" fmla="*/ 71 h 67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677" h="67607">
                  <a:moveTo>
                    <a:pt x="47839" y="71"/>
                  </a:moveTo>
                  <a:cubicBezTo>
                    <a:pt x="20853" y="1298"/>
                    <a:pt x="0" y="17244"/>
                    <a:pt x="0" y="35644"/>
                  </a:cubicBezTo>
                  <a:cubicBezTo>
                    <a:pt x="0" y="54043"/>
                    <a:pt x="22080" y="68763"/>
                    <a:pt x="47839" y="67536"/>
                  </a:cubicBezTo>
                  <a:cubicBezTo>
                    <a:pt x="74825" y="66310"/>
                    <a:pt x="95678" y="50364"/>
                    <a:pt x="95678" y="31964"/>
                  </a:cubicBezTo>
                  <a:cubicBezTo>
                    <a:pt x="95678" y="13564"/>
                    <a:pt x="73598" y="-1155"/>
                    <a:pt x="47839" y="71"/>
                  </a:cubicBezTo>
                  <a:close/>
                </a:path>
              </a:pathLst>
            </a:custGeom>
            <a:solidFill>
              <a:srgbClr val="9A9283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952426AF-D8A4-4399-9CF4-E9C46DF79286}"/>
                </a:ext>
              </a:extLst>
            </p:cNvPr>
            <p:cNvSpPr/>
            <p:nvPr/>
          </p:nvSpPr>
          <p:spPr>
            <a:xfrm>
              <a:off x="8379993" y="2953065"/>
              <a:ext cx="44158" cy="50292"/>
            </a:xfrm>
            <a:custGeom>
              <a:avLst/>
              <a:gdLst>
                <a:gd name="connsiteX0" fmla="*/ 42932 w 44158"/>
                <a:gd name="connsiteY0" fmla="*/ 0 h 50292"/>
                <a:gd name="connsiteX1" fmla="*/ 0 w 44158"/>
                <a:gd name="connsiteY1" fmla="*/ 24533 h 50292"/>
                <a:gd name="connsiteX2" fmla="*/ 0 w 44158"/>
                <a:gd name="connsiteY2" fmla="*/ 50292 h 50292"/>
                <a:gd name="connsiteX3" fmla="*/ 44159 w 44158"/>
                <a:gd name="connsiteY3" fmla="*/ 25759 h 50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158" h="50292">
                  <a:moveTo>
                    <a:pt x="42932" y="0"/>
                  </a:moveTo>
                  <a:lnTo>
                    <a:pt x="0" y="24533"/>
                  </a:lnTo>
                  <a:lnTo>
                    <a:pt x="0" y="50292"/>
                  </a:lnTo>
                  <a:lnTo>
                    <a:pt x="44159" y="25759"/>
                  </a:lnTo>
                  <a:close/>
                </a:path>
              </a:pathLst>
            </a:custGeom>
            <a:solidFill>
              <a:srgbClr val="CAC8C8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9F5A0381-9EE9-4985-998A-E81CFE475E46}"/>
                </a:ext>
              </a:extLst>
            </p:cNvPr>
            <p:cNvSpPr/>
            <p:nvPr/>
          </p:nvSpPr>
          <p:spPr>
            <a:xfrm>
              <a:off x="8279409" y="2921173"/>
              <a:ext cx="100584" cy="82184"/>
            </a:xfrm>
            <a:custGeom>
              <a:avLst/>
              <a:gdLst>
                <a:gd name="connsiteX0" fmla="*/ 100584 w 100584"/>
                <a:gd name="connsiteY0" fmla="*/ 56425 h 82184"/>
                <a:gd name="connsiteX1" fmla="*/ 0 w 100584"/>
                <a:gd name="connsiteY1" fmla="*/ 0 h 82184"/>
                <a:gd name="connsiteX2" fmla="*/ 0 w 100584"/>
                <a:gd name="connsiteY2" fmla="*/ 25759 h 82184"/>
                <a:gd name="connsiteX3" fmla="*/ 100584 w 100584"/>
                <a:gd name="connsiteY3" fmla="*/ 82185 h 82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584" h="82184">
                  <a:moveTo>
                    <a:pt x="100584" y="56425"/>
                  </a:moveTo>
                  <a:lnTo>
                    <a:pt x="0" y="0"/>
                  </a:lnTo>
                  <a:lnTo>
                    <a:pt x="0" y="25759"/>
                  </a:lnTo>
                  <a:lnTo>
                    <a:pt x="100584" y="82185"/>
                  </a:lnTo>
                  <a:close/>
                </a:path>
              </a:pathLst>
            </a:custGeom>
            <a:solidFill>
              <a:srgbClr val="BDBBBB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7F7DE7E3-B7F0-45FB-B262-0F9BB1D90214}"/>
                </a:ext>
              </a:extLst>
            </p:cNvPr>
            <p:cNvSpPr/>
            <p:nvPr/>
          </p:nvSpPr>
          <p:spPr>
            <a:xfrm>
              <a:off x="8279409" y="2896640"/>
              <a:ext cx="143516" cy="80957"/>
            </a:xfrm>
            <a:custGeom>
              <a:avLst/>
              <a:gdLst>
                <a:gd name="connsiteX0" fmla="*/ 42932 w 143516"/>
                <a:gd name="connsiteY0" fmla="*/ 0 h 80957"/>
                <a:gd name="connsiteX1" fmla="*/ 143516 w 143516"/>
                <a:gd name="connsiteY1" fmla="*/ 56425 h 80957"/>
                <a:gd name="connsiteX2" fmla="*/ 100584 w 143516"/>
                <a:gd name="connsiteY2" fmla="*/ 80958 h 80957"/>
                <a:gd name="connsiteX3" fmla="*/ 0 w 143516"/>
                <a:gd name="connsiteY3" fmla="*/ 24533 h 80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3516" h="80957">
                  <a:moveTo>
                    <a:pt x="42932" y="0"/>
                  </a:moveTo>
                  <a:lnTo>
                    <a:pt x="143516" y="56425"/>
                  </a:lnTo>
                  <a:lnTo>
                    <a:pt x="100584" y="80958"/>
                  </a:lnTo>
                  <a:lnTo>
                    <a:pt x="0" y="24533"/>
                  </a:lnTo>
                  <a:close/>
                </a:path>
              </a:pathLst>
            </a:custGeom>
            <a:solidFill>
              <a:srgbClr val="D2D0CD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799" name="Graphic 1060">
            <a:extLst>
              <a:ext uri="{FF2B5EF4-FFF2-40B4-BE49-F238E27FC236}">
                <a16:creationId xmlns:a16="http://schemas.microsoft.com/office/drawing/2014/main" id="{1F81C539-78DD-48A8-90DF-ACE9895B5BFA}"/>
              </a:ext>
            </a:extLst>
          </p:cNvPr>
          <p:cNvGrpSpPr/>
          <p:nvPr/>
        </p:nvGrpSpPr>
        <p:grpSpPr>
          <a:xfrm>
            <a:off x="9149310" y="1407157"/>
            <a:ext cx="1565344" cy="1375342"/>
            <a:chOff x="8605692" y="2447925"/>
            <a:chExt cx="2236470" cy="1965007"/>
          </a:xfrm>
          <a:solidFill>
            <a:schemeClr val="accent1"/>
          </a:solidFill>
        </p:grpSpPr>
        <p:sp>
          <p:nvSpPr>
            <p:cNvPr id="800" name="Freeform: Shape 799">
              <a:extLst>
                <a:ext uri="{FF2B5EF4-FFF2-40B4-BE49-F238E27FC236}">
                  <a16:creationId xmlns:a16="http://schemas.microsoft.com/office/drawing/2014/main" id="{BF888390-1159-4382-86A2-F97F77841899}"/>
                </a:ext>
              </a:extLst>
            </p:cNvPr>
            <p:cNvSpPr/>
            <p:nvPr/>
          </p:nvSpPr>
          <p:spPr>
            <a:xfrm>
              <a:off x="8605692" y="3662362"/>
              <a:ext cx="2236470" cy="750570"/>
            </a:xfrm>
            <a:custGeom>
              <a:avLst/>
              <a:gdLst>
                <a:gd name="connsiteX0" fmla="*/ 0 w 2236470"/>
                <a:gd name="connsiteY0" fmla="*/ 0 h 750570"/>
                <a:gd name="connsiteX1" fmla="*/ 0 w 2236470"/>
                <a:gd name="connsiteY1" fmla="*/ 112395 h 750570"/>
                <a:gd name="connsiteX2" fmla="*/ 1141095 w 2236470"/>
                <a:gd name="connsiteY2" fmla="*/ 750570 h 750570"/>
                <a:gd name="connsiteX3" fmla="*/ 2236470 w 2236470"/>
                <a:gd name="connsiteY3" fmla="*/ 130492 h 750570"/>
                <a:gd name="connsiteX4" fmla="*/ 2236470 w 2236470"/>
                <a:gd name="connsiteY4" fmla="*/ 18097 h 750570"/>
                <a:gd name="connsiteX5" fmla="*/ 1141095 w 2236470"/>
                <a:gd name="connsiteY5" fmla="*/ 638175 h 750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36470" h="750570">
                  <a:moveTo>
                    <a:pt x="0" y="0"/>
                  </a:moveTo>
                  <a:lnTo>
                    <a:pt x="0" y="112395"/>
                  </a:lnTo>
                  <a:lnTo>
                    <a:pt x="1141095" y="750570"/>
                  </a:lnTo>
                  <a:lnTo>
                    <a:pt x="2236470" y="130492"/>
                  </a:lnTo>
                  <a:lnTo>
                    <a:pt x="2236470" y="18097"/>
                  </a:lnTo>
                  <a:lnTo>
                    <a:pt x="1141095" y="638175"/>
                  </a:lnTo>
                  <a:close/>
                </a:path>
              </a:pathLst>
            </a:custGeom>
            <a:solidFill>
              <a:srgbClr val="59442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01" name="Freeform: Shape 800">
              <a:extLst>
                <a:ext uri="{FF2B5EF4-FFF2-40B4-BE49-F238E27FC236}">
                  <a16:creationId xmlns:a16="http://schemas.microsoft.com/office/drawing/2014/main" id="{3A8D11D5-F3CA-4F63-BD20-C2BEEA21DFA3}"/>
                </a:ext>
              </a:extLst>
            </p:cNvPr>
            <p:cNvSpPr/>
            <p:nvPr/>
          </p:nvSpPr>
          <p:spPr>
            <a:xfrm>
              <a:off x="8605692" y="3042285"/>
              <a:ext cx="2236470" cy="1258252"/>
            </a:xfrm>
            <a:custGeom>
              <a:avLst/>
              <a:gdLst>
                <a:gd name="connsiteX0" fmla="*/ 1095375 w 2236470"/>
                <a:gd name="connsiteY0" fmla="*/ 0 h 1258252"/>
                <a:gd name="connsiteX1" fmla="*/ 0 w 2236470"/>
                <a:gd name="connsiteY1" fmla="*/ 620078 h 1258252"/>
                <a:gd name="connsiteX2" fmla="*/ 1141095 w 2236470"/>
                <a:gd name="connsiteY2" fmla="*/ 1258253 h 1258252"/>
                <a:gd name="connsiteX3" fmla="*/ 1229678 w 2236470"/>
                <a:gd name="connsiteY3" fmla="*/ 1207770 h 1258252"/>
                <a:gd name="connsiteX4" fmla="*/ 1349693 w 2236470"/>
                <a:gd name="connsiteY4" fmla="*/ 1140143 h 1258252"/>
                <a:gd name="connsiteX5" fmla="*/ 2236470 w 2236470"/>
                <a:gd name="connsiteY5" fmla="*/ 638175 h 1258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36470" h="1258252">
                  <a:moveTo>
                    <a:pt x="1095375" y="0"/>
                  </a:moveTo>
                  <a:lnTo>
                    <a:pt x="0" y="620078"/>
                  </a:lnTo>
                  <a:lnTo>
                    <a:pt x="1141095" y="1258253"/>
                  </a:lnTo>
                  <a:lnTo>
                    <a:pt x="1229678" y="1207770"/>
                  </a:lnTo>
                  <a:lnTo>
                    <a:pt x="1349693" y="1140143"/>
                  </a:lnTo>
                  <a:lnTo>
                    <a:pt x="2236470" y="638175"/>
                  </a:lnTo>
                  <a:close/>
                </a:path>
              </a:pathLst>
            </a:custGeom>
            <a:solidFill>
              <a:srgbClr val="96969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02" name="Freeform: Shape 801">
              <a:extLst>
                <a:ext uri="{FF2B5EF4-FFF2-40B4-BE49-F238E27FC236}">
                  <a16:creationId xmlns:a16="http://schemas.microsoft.com/office/drawing/2014/main" id="{98439FCF-D2F3-46EA-AFA2-DBD13BD63128}"/>
                </a:ext>
              </a:extLst>
            </p:cNvPr>
            <p:cNvSpPr/>
            <p:nvPr/>
          </p:nvSpPr>
          <p:spPr>
            <a:xfrm>
              <a:off x="8628552" y="3553777"/>
              <a:ext cx="935354" cy="525780"/>
            </a:xfrm>
            <a:custGeom>
              <a:avLst/>
              <a:gdLst>
                <a:gd name="connsiteX0" fmla="*/ 0 w 935354"/>
                <a:gd name="connsiteY0" fmla="*/ 120968 h 525780"/>
                <a:gd name="connsiteX1" fmla="*/ 207645 w 935354"/>
                <a:gd name="connsiteY1" fmla="*/ 0 h 525780"/>
                <a:gd name="connsiteX2" fmla="*/ 935355 w 935354"/>
                <a:gd name="connsiteY2" fmla="*/ 406718 h 525780"/>
                <a:gd name="connsiteX3" fmla="*/ 904875 w 935354"/>
                <a:gd name="connsiteY3" fmla="*/ 423863 h 525780"/>
                <a:gd name="connsiteX4" fmla="*/ 724853 w 935354"/>
                <a:gd name="connsiteY4" fmla="*/ 525780 h 525780"/>
                <a:gd name="connsiteX5" fmla="*/ 0 w 935354"/>
                <a:gd name="connsiteY5" fmla="*/ 120968 h 525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35354" h="525780">
                  <a:moveTo>
                    <a:pt x="0" y="120968"/>
                  </a:moveTo>
                  <a:lnTo>
                    <a:pt x="207645" y="0"/>
                  </a:lnTo>
                  <a:lnTo>
                    <a:pt x="935355" y="406718"/>
                  </a:lnTo>
                  <a:lnTo>
                    <a:pt x="904875" y="423863"/>
                  </a:lnTo>
                  <a:lnTo>
                    <a:pt x="724853" y="525780"/>
                  </a:lnTo>
                  <a:lnTo>
                    <a:pt x="0" y="120968"/>
                  </a:lnTo>
                  <a:close/>
                </a:path>
              </a:pathLst>
            </a:custGeom>
            <a:solidFill>
              <a:srgbClr val="1B1B1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03" name="Freeform: Shape 802">
              <a:extLst>
                <a:ext uri="{FF2B5EF4-FFF2-40B4-BE49-F238E27FC236}">
                  <a16:creationId xmlns:a16="http://schemas.microsoft.com/office/drawing/2014/main" id="{1B05D99D-7EBE-4E64-8AED-2EA3806D5307}"/>
                </a:ext>
              </a:extLst>
            </p:cNvPr>
            <p:cNvSpPr/>
            <p:nvPr/>
          </p:nvSpPr>
          <p:spPr>
            <a:xfrm>
              <a:off x="9148617" y="2968942"/>
              <a:ext cx="1142047" cy="1022985"/>
            </a:xfrm>
            <a:custGeom>
              <a:avLst/>
              <a:gdLst>
                <a:gd name="connsiteX0" fmla="*/ 1142048 w 1142047"/>
                <a:gd name="connsiteY0" fmla="*/ 638175 h 1022985"/>
                <a:gd name="connsiteX1" fmla="*/ 657225 w 1142047"/>
                <a:gd name="connsiteY1" fmla="*/ 366712 h 1022985"/>
                <a:gd name="connsiteX2" fmla="*/ 952 w 1142047"/>
                <a:gd name="connsiteY2" fmla="*/ 0 h 1022985"/>
                <a:gd name="connsiteX3" fmla="*/ 0 w 1142047"/>
                <a:gd name="connsiteY3" fmla="*/ 384810 h 1022985"/>
                <a:gd name="connsiteX4" fmla="*/ 657225 w 1142047"/>
                <a:gd name="connsiteY4" fmla="*/ 750570 h 1022985"/>
                <a:gd name="connsiteX5" fmla="*/ 1142048 w 1142047"/>
                <a:gd name="connsiteY5" fmla="*/ 1022985 h 1022985"/>
                <a:gd name="connsiteX6" fmla="*/ 1142048 w 1142047"/>
                <a:gd name="connsiteY6" fmla="*/ 638175 h 1022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42047" h="1022985">
                  <a:moveTo>
                    <a:pt x="1142048" y="638175"/>
                  </a:moveTo>
                  <a:lnTo>
                    <a:pt x="657225" y="366712"/>
                  </a:lnTo>
                  <a:lnTo>
                    <a:pt x="952" y="0"/>
                  </a:lnTo>
                  <a:cubicBezTo>
                    <a:pt x="0" y="128587"/>
                    <a:pt x="0" y="257175"/>
                    <a:pt x="0" y="384810"/>
                  </a:cubicBezTo>
                  <a:lnTo>
                    <a:pt x="657225" y="750570"/>
                  </a:lnTo>
                  <a:lnTo>
                    <a:pt x="1142048" y="1022985"/>
                  </a:lnTo>
                  <a:cubicBezTo>
                    <a:pt x="1142048" y="895350"/>
                    <a:pt x="1142048" y="766762"/>
                    <a:pt x="1142048" y="638175"/>
                  </a:cubicBez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04" name="Freeform: Shape 803">
              <a:extLst>
                <a:ext uri="{FF2B5EF4-FFF2-40B4-BE49-F238E27FC236}">
                  <a16:creationId xmlns:a16="http://schemas.microsoft.com/office/drawing/2014/main" id="{DFF3E750-1637-4188-B068-25A2B1CBA12D}"/>
                </a:ext>
              </a:extLst>
            </p:cNvPr>
            <p:cNvSpPr/>
            <p:nvPr/>
          </p:nvSpPr>
          <p:spPr>
            <a:xfrm>
              <a:off x="9149569" y="2658427"/>
              <a:ext cx="1691639" cy="948689"/>
            </a:xfrm>
            <a:custGeom>
              <a:avLst/>
              <a:gdLst>
                <a:gd name="connsiteX0" fmla="*/ 550545 w 1691639"/>
                <a:gd name="connsiteY0" fmla="*/ 0 h 948689"/>
                <a:gd name="connsiteX1" fmla="*/ 0 w 1691639"/>
                <a:gd name="connsiteY1" fmla="*/ 310515 h 948689"/>
                <a:gd name="connsiteX2" fmla="*/ 1141095 w 1691639"/>
                <a:gd name="connsiteY2" fmla="*/ 948690 h 948689"/>
                <a:gd name="connsiteX3" fmla="*/ 1691640 w 1691639"/>
                <a:gd name="connsiteY3" fmla="*/ 638175 h 948689"/>
                <a:gd name="connsiteX4" fmla="*/ 550545 w 1691639"/>
                <a:gd name="connsiteY4" fmla="*/ 0 h 948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91639" h="948689">
                  <a:moveTo>
                    <a:pt x="550545" y="0"/>
                  </a:moveTo>
                  <a:lnTo>
                    <a:pt x="0" y="310515"/>
                  </a:lnTo>
                  <a:lnTo>
                    <a:pt x="1141095" y="948690"/>
                  </a:lnTo>
                  <a:cubicBezTo>
                    <a:pt x="1324928" y="844868"/>
                    <a:pt x="1507808" y="741045"/>
                    <a:pt x="1691640" y="638175"/>
                  </a:cubicBezTo>
                  <a:lnTo>
                    <a:pt x="550545" y="0"/>
                  </a:lnTo>
                  <a:close/>
                </a:path>
              </a:pathLst>
            </a:custGeom>
            <a:solidFill>
              <a:srgbClr val="5E5A5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05" name="Freeform: Shape 804">
              <a:extLst>
                <a:ext uri="{FF2B5EF4-FFF2-40B4-BE49-F238E27FC236}">
                  <a16:creationId xmlns:a16="http://schemas.microsoft.com/office/drawing/2014/main" id="{8B83BD09-4D31-4F59-B760-0A8EEEE6EAF5}"/>
                </a:ext>
              </a:extLst>
            </p:cNvPr>
            <p:cNvSpPr/>
            <p:nvPr/>
          </p:nvSpPr>
          <p:spPr>
            <a:xfrm>
              <a:off x="9626771" y="3664267"/>
              <a:ext cx="99060" cy="57150"/>
            </a:xfrm>
            <a:custGeom>
              <a:avLst/>
              <a:gdLst>
                <a:gd name="connsiteX0" fmla="*/ 0 w 99060"/>
                <a:gd name="connsiteY0" fmla="*/ 39053 h 57150"/>
                <a:gd name="connsiteX1" fmla="*/ 0 w 99060"/>
                <a:gd name="connsiteY1" fmla="*/ 49530 h 57150"/>
                <a:gd name="connsiteX2" fmla="*/ 15240 w 99060"/>
                <a:gd name="connsiteY2" fmla="*/ 57150 h 57150"/>
                <a:gd name="connsiteX3" fmla="*/ 99060 w 99060"/>
                <a:gd name="connsiteY3" fmla="*/ 10478 h 57150"/>
                <a:gd name="connsiteX4" fmla="*/ 99060 w 99060"/>
                <a:gd name="connsiteY4" fmla="*/ 0 h 57150"/>
                <a:gd name="connsiteX5" fmla="*/ 15240 w 99060"/>
                <a:gd name="connsiteY5" fmla="*/ 47625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9060" h="57150">
                  <a:moveTo>
                    <a:pt x="0" y="39053"/>
                  </a:moveTo>
                  <a:lnTo>
                    <a:pt x="0" y="49530"/>
                  </a:lnTo>
                  <a:lnTo>
                    <a:pt x="15240" y="57150"/>
                  </a:lnTo>
                  <a:lnTo>
                    <a:pt x="99060" y="10478"/>
                  </a:lnTo>
                  <a:lnTo>
                    <a:pt x="99060" y="0"/>
                  </a:lnTo>
                  <a:lnTo>
                    <a:pt x="15240" y="47625"/>
                  </a:lnTo>
                  <a:close/>
                </a:path>
              </a:pathLst>
            </a:custGeom>
            <a:solidFill>
              <a:srgbClr val="383A3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06" name="Freeform: Shape 805">
              <a:extLst>
                <a:ext uri="{FF2B5EF4-FFF2-40B4-BE49-F238E27FC236}">
                  <a16:creationId xmlns:a16="http://schemas.microsoft.com/office/drawing/2014/main" id="{7DD01EF6-0938-4734-8C3A-E6631445D546}"/>
                </a:ext>
              </a:extLst>
            </p:cNvPr>
            <p:cNvSpPr/>
            <p:nvPr/>
          </p:nvSpPr>
          <p:spPr>
            <a:xfrm>
              <a:off x="10290664" y="3296602"/>
              <a:ext cx="550545" cy="695325"/>
            </a:xfrm>
            <a:custGeom>
              <a:avLst/>
              <a:gdLst>
                <a:gd name="connsiteX0" fmla="*/ 0 w 550545"/>
                <a:gd name="connsiteY0" fmla="*/ 695325 h 695325"/>
                <a:gd name="connsiteX1" fmla="*/ 0 w 550545"/>
                <a:gd name="connsiteY1" fmla="*/ 310515 h 695325"/>
                <a:gd name="connsiteX2" fmla="*/ 550545 w 550545"/>
                <a:gd name="connsiteY2" fmla="*/ 0 h 695325"/>
                <a:gd name="connsiteX3" fmla="*/ 550545 w 550545"/>
                <a:gd name="connsiteY3" fmla="*/ 383857 h 695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0545" h="695325">
                  <a:moveTo>
                    <a:pt x="0" y="695325"/>
                  </a:moveTo>
                  <a:lnTo>
                    <a:pt x="0" y="310515"/>
                  </a:lnTo>
                  <a:lnTo>
                    <a:pt x="550545" y="0"/>
                  </a:lnTo>
                  <a:lnTo>
                    <a:pt x="550545" y="383857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07" name="Freeform: Shape 806">
              <a:extLst>
                <a:ext uri="{FF2B5EF4-FFF2-40B4-BE49-F238E27FC236}">
                  <a16:creationId xmlns:a16="http://schemas.microsoft.com/office/drawing/2014/main" id="{5B2EF61F-225C-4EAC-9EC6-B0D2254F2506}"/>
                </a:ext>
              </a:extLst>
            </p:cNvPr>
            <p:cNvSpPr/>
            <p:nvPr/>
          </p:nvSpPr>
          <p:spPr>
            <a:xfrm>
              <a:off x="8605692" y="3662362"/>
              <a:ext cx="1141095" cy="750570"/>
            </a:xfrm>
            <a:custGeom>
              <a:avLst/>
              <a:gdLst>
                <a:gd name="connsiteX0" fmla="*/ 0 w 1141095"/>
                <a:gd name="connsiteY0" fmla="*/ 0 h 750570"/>
                <a:gd name="connsiteX1" fmla="*/ 1141095 w 1141095"/>
                <a:gd name="connsiteY1" fmla="*/ 638175 h 750570"/>
                <a:gd name="connsiteX2" fmla="*/ 1141095 w 1141095"/>
                <a:gd name="connsiteY2" fmla="*/ 750570 h 750570"/>
                <a:gd name="connsiteX3" fmla="*/ 0 w 1141095"/>
                <a:gd name="connsiteY3" fmla="*/ 112395 h 750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1095" h="750570">
                  <a:moveTo>
                    <a:pt x="0" y="0"/>
                  </a:moveTo>
                  <a:lnTo>
                    <a:pt x="1141095" y="638175"/>
                  </a:lnTo>
                  <a:lnTo>
                    <a:pt x="1141095" y="750570"/>
                  </a:lnTo>
                  <a:lnTo>
                    <a:pt x="0" y="112395"/>
                  </a:lnTo>
                  <a:close/>
                </a:path>
              </a:pathLst>
            </a:custGeom>
            <a:solidFill>
              <a:srgbClr val="8564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08" name="Freeform: Shape 807">
              <a:extLst>
                <a:ext uri="{FF2B5EF4-FFF2-40B4-BE49-F238E27FC236}">
                  <a16:creationId xmlns:a16="http://schemas.microsoft.com/office/drawing/2014/main" id="{52A53F7B-E923-4515-A1A2-68A1D1941866}"/>
                </a:ext>
              </a:extLst>
            </p:cNvPr>
            <p:cNvSpPr/>
            <p:nvPr/>
          </p:nvSpPr>
          <p:spPr>
            <a:xfrm>
              <a:off x="9194336" y="3054667"/>
              <a:ext cx="136207" cy="375284"/>
            </a:xfrm>
            <a:custGeom>
              <a:avLst/>
              <a:gdLst>
                <a:gd name="connsiteX0" fmla="*/ 0 w 136207"/>
                <a:gd name="connsiteY0" fmla="*/ 0 h 375284"/>
                <a:gd name="connsiteX1" fmla="*/ 0 w 136207"/>
                <a:gd name="connsiteY1" fmla="*/ 300037 h 375284"/>
                <a:gd name="connsiteX2" fmla="*/ 136208 w 136207"/>
                <a:gd name="connsiteY2" fmla="*/ 375285 h 375284"/>
                <a:gd name="connsiteX3" fmla="*/ 136208 w 136207"/>
                <a:gd name="connsiteY3" fmla="*/ 92393 h 375284"/>
                <a:gd name="connsiteX4" fmla="*/ 136208 w 136207"/>
                <a:gd name="connsiteY4" fmla="*/ 76200 h 375284"/>
                <a:gd name="connsiteX5" fmla="*/ 54293 w 136207"/>
                <a:gd name="connsiteY5" fmla="*/ 29528 h 375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6207" h="375284">
                  <a:moveTo>
                    <a:pt x="0" y="0"/>
                  </a:moveTo>
                  <a:lnTo>
                    <a:pt x="0" y="300037"/>
                  </a:lnTo>
                  <a:lnTo>
                    <a:pt x="136208" y="375285"/>
                  </a:lnTo>
                  <a:lnTo>
                    <a:pt x="136208" y="92393"/>
                  </a:lnTo>
                  <a:lnTo>
                    <a:pt x="136208" y="76200"/>
                  </a:lnTo>
                  <a:lnTo>
                    <a:pt x="54293" y="29528"/>
                  </a:lnTo>
                  <a:close/>
                </a:path>
              </a:pathLst>
            </a:custGeom>
            <a:solidFill>
              <a:srgbClr val="A1662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09" name="Freeform: Shape 808">
              <a:extLst>
                <a:ext uri="{FF2B5EF4-FFF2-40B4-BE49-F238E27FC236}">
                  <a16:creationId xmlns:a16="http://schemas.microsoft.com/office/drawing/2014/main" id="{E9641407-51F5-4376-A468-8DBF9EFE6E8E}"/>
                </a:ext>
              </a:extLst>
            </p:cNvPr>
            <p:cNvSpPr/>
            <p:nvPr/>
          </p:nvSpPr>
          <p:spPr>
            <a:xfrm>
              <a:off x="9377217" y="3156585"/>
              <a:ext cx="136207" cy="375285"/>
            </a:xfrm>
            <a:custGeom>
              <a:avLst/>
              <a:gdLst>
                <a:gd name="connsiteX0" fmla="*/ 0 w 136207"/>
                <a:gd name="connsiteY0" fmla="*/ 0 h 375285"/>
                <a:gd name="connsiteX1" fmla="*/ 0 w 136207"/>
                <a:gd name="connsiteY1" fmla="*/ 300038 h 375285"/>
                <a:gd name="connsiteX2" fmla="*/ 136208 w 136207"/>
                <a:gd name="connsiteY2" fmla="*/ 375285 h 375285"/>
                <a:gd name="connsiteX3" fmla="*/ 136208 w 136207"/>
                <a:gd name="connsiteY3" fmla="*/ 92392 h 375285"/>
                <a:gd name="connsiteX4" fmla="*/ 136208 w 136207"/>
                <a:gd name="connsiteY4" fmla="*/ 76200 h 375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207" h="375285">
                  <a:moveTo>
                    <a:pt x="0" y="0"/>
                  </a:moveTo>
                  <a:lnTo>
                    <a:pt x="0" y="300038"/>
                  </a:lnTo>
                  <a:lnTo>
                    <a:pt x="136208" y="375285"/>
                  </a:lnTo>
                  <a:lnTo>
                    <a:pt x="136208" y="92392"/>
                  </a:lnTo>
                  <a:lnTo>
                    <a:pt x="136208" y="76200"/>
                  </a:lnTo>
                  <a:close/>
                </a:path>
              </a:pathLst>
            </a:custGeom>
            <a:solidFill>
              <a:srgbClr val="A1662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10" name="Freeform: Shape 809">
              <a:extLst>
                <a:ext uri="{FF2B5EF4-FFF2-40B4-BE49-F238E27FC236}">
                  <a16:creationId xmlns:a16="http://schemas.microsoft.com/office/drawing/2014/main" id="{32A4D314-CEA0-4591-801C-4C7B767427F7}"/>
                </a:ext>
              </a:extLst>
            </p:cNvPr>
            <p:cNvSpPr/>
            <p:nvPr/>
          </p:nvSpPr>
          <p:spPr>
            <a:xfrm>
              <a:off x="9559144" y="3258502"/>
              <a:ext cx="136207" cy="375285"/>
            </a:xfrm>
            <a:custGeom>
              <a:avLst/>
              <a:gdLst>
                <a:gd name="connsiteX0" fmla="*/ 0 w 136207"/>
                <a:gd name="connsiteY0" fmla="*/ 0 h 375285"/>
                <a:gd name="connsiteX1" fmla="*/ 0 w 136207"/>
                <a:gd name="connsiteY1" fmla="*/ 299085 h 375285"/>
                <a:gd name="connsiteX2" fmla="*/ 136208 w 136207"/>
                <a:gd name="connsiteY2" fmla="*/ 375285 h 375285"/>
                <a:gd name="connsiteX3" fmla="*/ 136208 w 136207"/>
                <a:gd name="connsiteY3" fmla="*/ 101918 h 375285"/>
                <a:gd name="connsiteX4" fmla="*/ 136208 w 136207"/>
                <a:gd name="connsiteY4" fmla="*/ 76200 h 375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207" h="375285">
                  <a:moveTo>
                    <a:pt x="0" y="0"/>
                  </a:moveTo>
                  <a:lnTo>
                    <a:pt x="0" y="299085"/>
                  </a:lnTo>
                  <a:lnTo>
                    <a:pt x="136208" y="375285"/>
                  </a:lnTo>
                  <a:lnTo>
                    <a:pt x="136208" y="101918"/>
                  </a:lnTo>
                  <a:lnTo>
                    <a:pt x="136208" y="76200"/>
                  </a:lnTo>
                  <a:close/>
                </a:path>
              </a:pathLst>
            </a:custGeom>
            <a:solidFill>
              <a:srgbClr val="A1662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11" name="Freeform: Shape 810">
              <a:extLst>
                <a:ext uri="{FF2B5EF4-FFF2-40B4-BE49-F238E27FC236}">
                  <a16:creationId xmlns:a16="http://schemas.microsoft.com/office/drawing/2014/main" id="{902048D4-0D54-4E30-B18A-4E6F70A212F6}"/>
                </a:ext>
              </a:extLst>
            </p:cNvPr>
            <p:cNvSpPr/>
            <p:nvPr/>
          </p:nvSpPr>
          <p:spPr>
            <a:xfrm>
              <a:off x="9202909" y="3059429"/>
              <a:ext cx="127634" cy="362902"/>
            </a:xfrm>
            <a:custGeom>
              <a:avLst/>
              <a:gdLst>
                <a:gd name="connsiteX0" fmla="*/ 0 w 127634"/>
                <a:gd name="connsiteY0" fmla="*/ 0 h 362902"/>
                <a:gd name="connsiteX1" fmla="*/ 0 w 127634"/>
                <a:gd name="connsiteY1" fmla="*/ 292418 h 362902"/>
                <a:gd name="connsiteX2" fmla="*/ 25718 w 127634"/>
                <a:gd name="connsiteY2" fmla="*/ 306705 h 362902"/>
                <a:gd name="connsiteX3" fmla="*/ 100012 w 127634"/>
                <a:gd name="connsiteY3" fmla="*/ 347663 h 362902"/>
                <a:gd name="connsiteX4" fmla="*/ 127635 w 127634"/>
                <a:gd name="connsiteY4" fmla="*/ 362903 h 362902"/>
                <a:gd name="connsiteX5" fmla="*/ 127635 w 127634"/>
                <a:gd name="connsiteY5" fmla="*/ 87630 h 362902"/>
                <a:gd name="connsiteX6" fmla="*/ 127635 w 127634"/>
                <a:gd name="connsiteY6" fmla="*/ 71438 h 362902"/>
                <a:gd name="connsiteX7" fmla="*/ 45720 w 127634"/>
                <a:gd name="connsiteY7" fmla="*/ 24765 h 362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7634" h="362902">
                  <a:moveTo>
                    <a:pt x="0" y="0"/>
                  </a:moveTo>
                  <a:lnTo>
                    <a:pt x="0" y="292418"/>
                  </a:lnTo>
                  <a:lnTo>
                    <a:pt x="25718" y="306705"/>
                  </a:lnTo>
                  <a:lnTo>
                    <a:pt x="100012" y="347663"/>
                  </a:lnTo>
                  <a:lnTo>
                    <a:pt x="127635" y="362903"/>
                  </a:lnTo>
                  <a:lnTo>
                    <a:pt x="127635" y="87630"/>
                  </a:lnTo>
                  <a:lnTo>
                    <a:pt x="127635" y="71438"/>
                  </a:lnTo>
                  <a:lnTo>
                    <a:pt x="45720" y="24765"/>
                  </a:lnTo>
                  <a:close/>
                </a:path>
              </a:pathLst>
            </a:custGeom>
            <a:solidFill>
              <a:srgbClr val="96969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12" name="Freeform: Shape 811">
              <a:extLst>
                <a:ext uri="{FF2B5EF4-FFF2-40B4-BE49-F238E27FC236}">
                  <a16:creationId xmlns:a16="http://schemas.microsoft.com/office/drawing/2014/main" id="{D936C7E3-5BED-4458-AACE-579C7F75054D}"/>
                </a:ext>
              </a:extLst>
            </p:cNvPr>
            <p:cNvSpPr/>
            <p:nvPr/>
          </p:nvSpPr>
          <p:spPr>
            <a:xfrm>
              <a:off x="9385789" y="3161347"/>
              <a:ext cx="127635" cy="361950"/>
            </a:xfrm>
            <a:custGeom>
              <a:avLst/>
              <a:gdLst>
                <a:gd name="connsiteX0" fmla="*/ 0 w 127635"/>
                <a:gd name="connsiteY0" fmla="*/ 0 h 361950"/>
                <a:gd name="connsiteX1" fmla="*/ 0 w 127635"/>
                <a:gd name="connsiteY1" fmla="*/ 291465 h 361950"/>
                <a:gd name="connsiteX2" fmla="*/ 24765 w 127635"/>
                <a:gd name="connsiteY2" fmla="*/ 305753 h 361950"/>
                <a:gd name="connsiteX3" fmla="*/ 100013 w 127635"/>
                <a:gd name="connsiteY3" fmla="*/ 347663 h 361950"/>
                <a:gd name="connsiteX4" fmla="*/ 127635 w 127635"/>
                <a:gd name="connsiteY4" fmla="*/ 361950 h 361950"/>
                <a:gd name="connsiteX5" fmla="*/ 127635 w 127635"/>
                <a:gd name="connsiteY5" fmla="*/ 87630 h 361950"/>
                <a:gd name="connsiteX6" fmla="*/ 127635 w 127635"/>
                <a:gd name="connsiteY6" fmla="*/ 71438 h 361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7635" h="361950">
                  <a:moveTo>
                    <a:pt x="0" y="0"/>
                  </a:moveTo>
                  <a:lnTo>
                    <a:pt x="0" y="291465"/>
                  </a:lnTo>
                  <a:lnTo>
                    <a:pt x="24765" y="305753"/>
                  </a:lnTo>
                  <a:lnTo>
                    <a:pt x="100013" y="347663"/>
                  </a:lnTo>
                  <a:lnTo>
                    <a:pt x="127635" y="361950"/>
                  </a:lnTo>
                  <a:lnTo>
                    <a:pt x="127635" y="87630"/>
                  </a:lnTo>
                  <a:lnTo>
                    <a:pt x="127635" y="71438"/>
                  </a:lnTo>
                  <a:close/>
                </a:path>
              </a:pathLst>
            </a:custGeom>
            <a:solidFill>
              <a:srgbClr val="96969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13" name="Freeform: Shape 812">
              <a:extLst>
                <a:ext uri="{FF2B5EF4-FFF2-40B4-BE49-F238E27FC236}">
                  <a16:creationId xmlns:a16="http://schemas.microsoft.com/office/drawing/2014/main" id="{02538EAA-B16D-4845-8441-7DFC30C41A5D}"/>
                </a:ext>
              </a:extLst>
            </p:cNvPr>
            <p:cNvSpPr/>
            <p:nvPr/>
          </p:nvSpPr>
          <p:spPr>
            <a:xfrm>
              <a:off x="9567717" y="3263264"/>
              <a:ext cx="127635" cy="361950"/>
            </a:xfrm>
            <a:custGeom>
              <a:avLst/>
              <a:gdLst>
                <a:gd name="connsiteX0" fmla="*/ 0 w 127635"/>
                <a:gd name="connsiteY0" fmla="*/ 0 h 361950"/>
                <a:gd name="connsiteX1" fmla="*/ 0 w 127635"/>
                <a:gd name="connsiteY1" fmla="*/ 291465 h 361950"/>
                <a:gd name="connsiteX2" fmla="*/ 25717 w 127635"/>
                <a:gd name="connsiteY2" fmla="*/ 305753 h 361950"/>
                <a:gd name="connsiteX3" fmla="*/ 100013 w 127635"/>
                <a:gd name="connsiteY3" fmla="*/ 346710 h 361950"/>
                <a:gd name="connsiteX4" fmla="*/ 127635 w 127635"/>
                <a:gd name="connsiteY4" fmla="*/ 361950 h 361950"/>
                <a:gd name="connsiteX5" fmla="*/ 127635 w 127635"/>
                <a:gd name="connsiteY5" fmla="*/ 97155 h 361950"/>
                <a:gd name="connsiteX6" fmla="*/ 127635 w 127635"/>
                <a:gd name="connsiteY6" fmla="*/ 71438 h 361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7635" h="361950">
                  <a:moveTo>
                    <a:pt x="0" y="0"/>
                  </a:moveTo>
                  <a:lnTo>
                    <a:pt x="0" y="291465"/>
                  </a:lnTo>
                  <a:lnTo>
                    <a:pt x="25717" y="305753"/>
                  </a:lnTo>
                  <a:lnTo>
                    <a:pt x="100013" y="346710"/>
                  </a:lnTo>
                  <a:lnTo>
                    <a:pt x="127635" y="361950"/>
                  </a:lnTo>
                  <a:lnTo>
                    <a:pt x="127635" y="97155"/>
                  </a:lnTo>
                  <a:lnTo>
                    <a:pt x="127635" y="71438"/>
                  </a:lnTo>
                  <a:close/>
                </a:path>
              </a:pathLst>
            </a:custGeom>
            <a:solidFill>
              <a:srgbClr val="96969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14" name="Freeform: Shape 813">
              <a:extLst>
                <a:ext uri="{FF2B5EF4-FFF2-40B4-BE49-F238E27FC236}">
                  <a16:creationId xmlns:a16="http://schemas.microsoft.com/office/drawing/2014/main" id="{96A99BF5-3B4A-4CC1-A6C0-5269B1922354}"/>
                </a:ext>
              </a:extLst>
            </p:cNvPr>
            <p:cNvSpPr/>
            <p:nvPr/>
          </p:nvSpPr>
          <p:spPr>
            <a:xfrm>
              <a:off x="9111469" y="3402329"/>
              <a:ext cx="583882" cy="302895"/>
            </a:xfrm>
            <a:custGeom>
              <a:avLst/>
              <a:gdLst>
                <a:gd name="connsiteX0" fmla="*/ 0 w 583882"/>
                <a:gd name="connsiteY0" fmla="*/ 0 h 302895"/>
                <a:gd name="connsiteX1" fmla="*/ 0 w 583882"/>
                <a:gd name="connsiteY1" fmla="*/ 24765 h 302895"/>
                <a:gd name="connsiteX2" fmla="*/ 501015 w 583882"/>
                <a:gd name="connsiteY2" fmla="*/ 302895 h 302895"/>
                <a:gd name="connsiteX3" fmla="*/ 583883 w 583882"/>
                <a:gd name="connsiteY3" fmla="*/ 255270 h 302895"/>
                <a:gd name="connsiteX4" fmla="*/ 583883 w 583882"/>
                <a:gd name="connsiteY4" fmla="*/ 231458 h 302895"/>
                <a:gd name="connsiteX5" fmla="*/ 501015 w 583882"/>
                <a:gd name="connsiteY5" fmla="*/ 278130 h 3028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83882" h="302895">
                  <a:moveTo>
                    <a:pt x="0" y="0"/>
                  </a:moveTo>
                  <a:lnTo>
                    <a:pt x="0" y="24765"/>
                  </a:lnTo>
                  <a:lnTo>
                    <a:pt x="501015" y="302895"/>
                  </a:lnTo>
                  <a:lnTo>
                    <a:pt x="583883" y="255270"/>
                  </a:lnTo>
                  <a:lnTo>
                    <a:pt x="583883" y="231458"/>
                  </a:lnTo>
                  <a:lnTo>
                    <a:pt x="501015" y="278130"/>
                  </a:lnTo>
                  <a:close/>
                </a:path>
              </a:pathLst>
            </a:custGeom>
            <a:solidFill>
              <a:srgbClr val="383A3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15" name="Freeform: Shape 814">
              <a:extLst>
                <a:ext uri="{FF2B5EF4-FFF2-40B4-BE49-F238E27FC236}">
                  <a16:creationId xmlns:a16="http://schemas.microsoft.com/office/drawing/2014/main" id="{FB0BA061-1179-401E-ABE8-7FB800800CF1}"/>
                </a:ext>
              </a:extLst>
            </p:cNvPr>
            <p:cNvSpPr/>
            <p:nvPr/>
          </p:nvSpPr>
          <p:spPr>
            <a:xfrm>
              <a:off x="9111469" y="3354704"/>
              <a:ext cx="583882" cy="325754"/>
            </a:xfrm>
            <a:custGeom>
              <a:avLst/>
              <a:gdLst>
                <a:gd name="connsiteX0" fmla="*/ 82868 w 583882"/>
                <a:gd name="connsiteY0" fmla="*/ 0 h 325754"/>
                <a:gd name="connsiteX1" fmla="*/ 0 w 583882"/>
                <a:gd name="connsiteY1" fmla="*/ 47625 h 325754"/>
                <a:gd name="connsiteX2" fmla="*/ 501015 w 583882"/>
                <a:gd name="connsiteY2" fmla="*/ 325755 h 325754"/>
                <a:gd name="connsiteX3" fmla="*/ 572453 w 583882"/>
                <a:gd name="connsiteY3" fmla="*/ 284798 h 325754"/>
                <a:gd name="connsiteX4" fmla="*/ 583883 w 583882"/>
                <a:gd name="connsiteY4" fmla="*/ 279083 h 325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83882" h="325754">
                  <a:moveTo>
                    <a:pt x="82868" y="0"/>
                  </a:moveTo>
                  <a:lnTo>
                    <a:pt x="0" y="47625"/>
                  </a:lnTo>
                  <a:lnTo>
                    <a:pt x="501015" y="325755"/>
                  </a:lnTo>
                  <a:lnTo>
                    <a:pt x="572453" y="284798"/>
                  </a:lnTo>
                  <a:lnTo>
                    <a:pt x="583883" y="279083"/>
                  </a:lnTo>
                  <a:close/>
                </a:path>
              </a:pathLst>
            </a:custGeom>
            <a:solidFill>
              <a:srgbClr val="887E7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16" name="Freeform: Shape 815">
              <a:extLst>
                <a:ext uri="{FF2B5EF4-FFF2-40B4-BE49-F238E27FC236}">
                  <a16:creationId xmlns:a16="http://schemas.microsoft.com/office/drawing/2014/main" id="{BF157685-7CD8-44D6-AD48-5B63C886E18D}"/>
                </a:ext>
              </a:extLst>
            </p:cNvPr>
            <p:cNvSpPr/>
            <p:nvPr/>
          </p:nvSpPr>
          <p:spPr>
            <a:xfrm>
              <a:off x="9612484" y="3649027"/>
              <a:ext cx="98107" cy="64769"/>
            </a:xfrm>
            <a:custGeom>
              <a:avLst/>
              <a:gdLst>
                <a:gd name="connsiteX0" fmla="*/ 0 w 98107"/>
                <a:gd name="connsiteY0" fmla="*/ 39052 h 64769"/>
                <a:gd name="connsiteX1" fmla="*/ 0 w 98107"/>
                <a:gd name="connsiteY1" fmla="*/ 56198 h 64769"/>
                <a:gd name="connsiteX2" fmla="*/ 14288 w 98107"/>
                <a:gd name="connsiteY2" fmla="*/ 64770 h 64769"/>
                <a:gd name="connsiteX3" fmla="*/ 98108 w 98107"/>
                <a:gd name="connsiteY3" fmla="*/ 10477 h 64769"/>
                <a:gd name="connsiteX4" fmla="*/ 98108 w 98107"/>
                <a:gd name="connsiteY4" fmla="*/ 0 h 64769"/>
                <a:gd name="connsiteX5" fmla="*/ 14288 w 98107"/>
                <a:gd name="connsiteY5" fmla="*/ 47625 h 64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8107" h="64769">
                  <a:moveTo>
                    <a:pt x="0" y="39052"/>
                  </a:moveTo>
                  <a:lnTo>
                    <a:pt x="0" y="56198"/>
                  </a:lnTo>
                  <a:lnTo>
                    <a:pt x="14288" y="64770"/>
                  </a:lnTo>
                  <a:lnTo>
                    <a:pt x="98108" y="10477"/>
                  </a:lnTo>
                  <a:lnTo>
                    <a:pt x="98108" y="0"/>
                  </a:lnTo>
                  <a:lnTo>
                    <a:pt x="14288" y="47625"/>
                  </a:lnTo>
                  <a:close/>
                </a:path>
              </a:pathLst>
            </a:custGeom>
            <a:solidFill>
              <a:srgbClr val="383A3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17" name="Freeform: Shape 816">
              <a:extLst>
                <a:ext uri="{FF2B5EF4-FFF2-40B4-BE49-F238E27FC236}">
                  <a16:creationId xmlns:a16="http://schemas.microsoft.com/office/drawing/2014/main" id="{7382FFDD-AA92-4DEB-A179-F0F2782AC087}"/>
                </a:ext>
              </a:extLst>
            </p:cNvPr>
            <p:cNvSpPr/>
            <p:nvPr/>
          </p:nvSpPr>
          <p:spPr>
            <a:xfrm>
              <a:off x="9612484" y="3641407"/>
              <a:ext cx="98107" cy="55245"/>
            </a:xfrm>
            <a:custGeom>
              <a:avLst/>
              <a:gdLst>
                <a:gd name="connsiteX0" fmla="*/ 82868 w 98107"/>
                <a:gd name="connsiteY0" fmla="*/ 0 h 55245"/>
                <a:gd name="connsiteX1" fmla="*/ 0 w 98107"/>
                <a:gd name="connsiteY1" fmla="*/ 46672 h 55245"/>
                <a:gd name="connsiteX2" fmla="*/ 14288 w 98107"/>
                <a:gd name="connsiteY2" fmla="*/ 55245 h 55245"/>
                <a:gd name="connsiteX3" fmla="*/ 98108 w 98107"/>
                <a:gd name="connsiteY3" fmla="*/ 7620 h 55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8107" h="55245">
                  <a:moveTo>
                    <a:pt x="82868" y="0"/>
                  </a:moveTo>
                  <a:lnTo>
                    <a:pt x="0" y="46672"/>
                  </a:lnTo>
                  <a:lnTo>
                    <a:pt x="14288" y="55245"/>
                  </a:lnTo>
                  <a:lnTo>
                    <a:pt x="98108" y="7620"/>
                  </a:lnTo>
                  <a:close/>
                </a:path>
              </a:pathLst>
            </a:custGeom>
            <a:solidFill>
              <a:srgbClr val="887E7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18" name="Freeform: Shape 817">
              <a:extLst>
                <a:ext uri="{FF2B5EF4-FFF2-40B4-BE49-F238E27FC236}">
                  <a16:creationId xmlns:a16="http://schemas.microsoft.com/office/drawing/2014/main" id="{89475BC6-4B03-4152-BD3E-F230491732E0}"/>
                </a:ext>
              </a:extLst>
            </p:cNvPr>
            <p:cNvSpPr/>
            <p:nvPr/>
          </p:nvSpPr>
          <p:spPr>
            <a:xfrm>
              <a:off x="9626771" y="3655695"/>
              <a:ext cx="99060" cy="56197"/>
            </a:xfrm>
            <a:custGeom>
              <a:avLst/>
              <a:gdLst>
                <a:gd name="connsiteX0" fmla="*/ 83820 w 99060"/>
                <a:gd name="connsiteY0" fmla="*/ 0 h 56197"/>
                <a:gd name="connsiteX1" fmla="*/ 0 w 99060"/>
                <a:gd name="connsiteY1" fmla="*/ 47625 h 56197"/>
                <a:gd name="connsiteX2" fmla="*/ 15240 w 99060"/>
                <a:gd name="connsiteY2" fmla="*/ 56197 h 56197"/>
                <a:gd name="connsiteX3" fmla="*/ 99060 w 99060"/>
                <a:gd name="connsiteY3" fmla="*/ 8572 h 56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060" h="56197">
                  <a:moveTo>
                    <a:pt x="83820" y="0"/>
                  </a:moveTo>
                  <a:lnTo>
                    <a:pt x="0" y="47625"/>
                  </a:lnTo>
                  <a:lnTo>
                    <a:pt x="15240" y="56197"/>
                  </a:lnTo>
                  <a:lnTo>
                    <a:pt x="99060" y="8572"/>
                  </a:lnTo>
                  <a:close/>
                </a:path>
              </a:pathLst>
            </a:custGeom>
            <a:solidFill>
              <a:srgbClr val="887E7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819" name="Graphic 1060">
              <a:extLst>
                <a:ext uri="{FF2B5EF4-FFF2-40B4-BE49-F238E27FC236}">
                  <a16:creationId xmlns:a16="http://schemas.microsoft.com/office/drawing/2014/main" id="{C5784CD6-0964-4658-A647-76DDF7CBA7C2}"/>
                </a:ext>
              </a:extLst>
            </p:cNvPr>
            <p:cNvGrpSpPr/>
            <p:nvPr/>
          </p:nvGrpSpPr>
          <p:grpSpPr>
            <a:xfrm>
              <a:off x="9110517" y="3311842"/>
              <a:ext cx="160020" cy="181020"/>
              <a:chOff x="9110517" y="3311842"/>
              <a:chExt cx="160020" cy="181020"/>
            </a:xfrm>
            <a:solidFill>
              <a:srgbClr val="CBCACA"/>
            </a:solidFill>
          </p:grpSpPr>
          <p:sp>
            <p:nvSpPr>
              <p:cNvPr id="1238" name="Freeform: Shape 1237">
                <a:extLst>
                  <a:ext uri="{FF2B5EF4-FFF2-40B4-BE49-F238E27FC236}">
                    <a16:creationId xmlns:a16="http://schemas.microsoft.com/office/drawing/2014/main" id="{121F9981-989F-402D-852E-04B854287AC0}"/>
                  </a:ext>
                </a:extLst>
              </p:cNvPr>
              <p:cNvSpPr/>
              <p:nvPr/>
            </p:nvSpPr>
            <p:spPr>
              <a:xfrm>
                <a:off x="9111469" y="3311842"/>
                <a:ext cx="83820" cy="91093"/>
              </a:xfrm>
              <a:custGeom>
                <a:avLst/>
                <a:gdLst>
                  <a:gd name="connsiteX0" fmla="*/ 0 w 83820"/>
                  <a:gd name="connsiteY0" fmla="*/ 90488 h 91093"/>
                  <a:gd name="connsiteX1" fmla="*/ 0 w 83820"/>
                  <a:gd name="connsiteY1" fmla="*/ 47625 h 91093"/>
                  <a:gd name="connsiteX2" fmla="*/ 0 w 83820"/>
                  <a:gd name="connsiteY2" fmla="*/ 47625 h 91093"/>
                  <a:gd name="connsiteX3" fmla="*/ 83820 w 83820"/>
                  <a:gd name="connsiteY3" fmla="*/ 0 h 91093"/>
                  <a:gd name="connsiteX4" fmla="*/ 83820 w 83820"/>
                  <a:gd name="connsiteY4" fmla="*/ 42863 h 91093"/>
                  <a:gd name="connsiteX5" fmla="*/ 78105 w 83820"/>
                  <a:gd name="connsiteY5" fmla="*/ 46673 h 91093"/>
                  <a:gd name="connsiteX6" fmla="*/ 78105 w 83820"/>
                  <a:gd name="connsiteY6" fmla="*/ 13335 h 91093"/>
                  <a:gd name="connsiteX7" fmla="*/ 8573 w 83820"/>
                  <a:gd name="connsiteY7" fmla="*/ 52388 h 91093"/>
                  <a:gd name="connsiteX8" fmla="*/ 8573 w 83820"/>
                  <a:gd name="connsiteY8" fmla="*/ 85725 h 91093"/>
                  <a:gd name="connsiteX9" fmla="*/ 0 w 83820"/>
                  <a:gd name="connsiteY9" fmla="*/ 90488 h 910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83820" h="91093">
                    <a:moveTo>
                      <a:pt x="0" y="90488"/>
                    </a:moveTo>
                    <a:lnTo>
                      <a:pt x="0" y="47625"/>
                    </a:lnTo>
                    <a:lnTo>
                      <a:pt x="0" y="47625"/>
                    </a:lnTo>
                    <a:lnTo>
                      <a:pt x="83820" y="0"/>
                    </a:lnTo>
                    <a:lnTo>
                      <a:pt x="83820" y="42863"/>
                    </a:lnTo>
                    <a:cubicBezTo>
                      <a:pt x="83820" y="45720"/>
                      <a:pt x="78105" y="48578"/>
                      <a:pt x="78105" y="46673"/>
                    </a:cubicBezTo>
                    <a:lnTo>
                      <a:pt x="78105" y="13335"/>
                    </a:lnTo>
                    <a:lnTo>
                      <a:pt x="8573" y="52388"/>
                    </a:lnTo>
                    <a:cubicBezTo>
                      <a:pt x="8573" y="63818"/>
                      <a:pt x="8573" y="74295"/>
                      <a:pt x="8573" y="85725"/>
                    </a:cubicBezTo>
                    <a:cubicBezTo>
                      <a:pt x="7620" y="89535"/>
                      <a:pt x="0" y="92393"/>
                      <a:pt x="0" y="90488"/>
                    </a:cubicBezTo>
                    <a:close/>
                  </a:path>
                </a:pathLst>
              </a:custGeom>
              <a:solidFill>
                <a:srgbClr val="CBCAC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39" name="Freeform: Shape 1238">
                <a:extLst>
                  <a:ext uri="{FF2B5EF4-FFF2-40B4-BE49-F238E27FC236}">
                    <a16:creationId xmlns:a16="http://schemas.microsoft.com/office/drawing/2014/main" id="{7CFE373E-F97F-4A8A-AC7E-43970E9E6F0D}"/>
                  </a:ext>
                </a:extLst>
              </p:cNvPr>
              <p:cNvSpPr/>
              <p:nvPr/>
            </p:nvSpPr>
            <p:spPr>
              <a:xfrm>
                <a:off x="9110517" y="3359467"/>
                <a:ext cx="83819" cy="91093"/>
              </a:xfrm>
              <a:custGeom>
                <a:avLst/>
                <a:gdLst>
                  <a:gd name="connsiteX0" fmla="*/ 83820 w 83819"/>
                  <a:gd name="connsiteY0" fmla="*/ 90488 h 91093"/>
                  <a:gd name="connsiteX1" fmla="*/ 83820 w 83819"/>
                  <a:gd name="connsiteY1" fmla="*/ 47625 h 91093"/>
                  <a:gd name="connsiteX2" fmla="*/ 83820 w 83819"/>
                  <a:gd name="connsiteY2" fmla="*/ 47625 h 91093"/>
                  <a:gd name="connsiteX3" fmla="*/ 0 w 83819"/>
                  <a:gd name="connsiteY3" fmla="*/ 0 h 91093"/>
                  <a:gd name="connsiteX4" fmla="*/ 0 w 83819"/>
                  <a:gd name="connsiteY4" fmla="*/ 42863 h 91093"/>
                  <a:gd name="connsiteX5" fmla="*/ 5715 w 83819"/>
                  <a:gd name="connsiteY5" fmla="*/ 46673 h 91093"/>
                  <a:gd name="connsiteX6" fmla="*/ 5715 w 83819"/>
                  <a:gd name="connsiteY6" fmla="*/ 13335 h 91093"/>
                  <a:gd name="connsiteX7" fmla="*/ 75248 w 83819"/>
                  <a:gd name="connsiteY7" fmla="*/ 52388 h 91093"/>
                  <a:gd name="connsiteX8" fmla="*/ 75248 w 83819"/>
                  <a:gd name="connsiteY8" fmla="*/ 85725 h 91093"/>
                  <a:gd name="connsiteX9" fmla="*/ 83820 w 83819"/>
                  <a:gd name="connsiteY9" fmla="*/ 90488 h 910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83819" h="91093">
                    <a:moveTo>
                      <a:pt x="83820" y="90488"/>
                    </a:moveTo>
                    <a:lnTo>
                      <a:pt x="83820" y="47625"/>
                    </a:lnTo>
                    <a:lnTo>
                      <a:pt x="83820" y="47625"/>
                    </a:lnTo>
                    <a:lnTo>
                      <a:pt x="0" y="0"/>
                    </a:lnTo>
                    <a:lnTo>
                      <a:pt x="0" y="42863"/>
                    </a:lnTo>
                    <a:cubicBezTo>
                      <a:pt x="0" y="45720"/>
                      <a:pt x="5715" y="48578"/>
                      <a:pt x="5715" y="46673"/>
                    </a:cubicBezTo>
                    <a:lnTo>
                      <a:pt x="5715" y="13335"/>
                    </a:lnTo>
                    <a:lnTo>
                      <a:pt x="75248" y="52388"/>
                    </a:lnTo>
                    <a:cubicBezTo>
                      <a:pt x="75248" y="63818"/>
                      <a:pt x="75248" y="74295"/>
                      <a:pt x="75248" y="85725"/>
                    </a:cubicBezTo>
                    <a:cubicBezTo>
                      <a:pt x="76200" y="89535"/>
                      <a:pt x="83820" y="92393"/>
                      <a:pt x="83820" y="90488"/>
                    </a:cubicBezTo>
                    <a:close/>
                  </a:path>
                </a:pathLst>
              </a:custGeom>
              <a:solidFill>
                <a:srgbClr val="CBCAC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40" name="Freeform: Shape 1239">
                <a:extLst>
                  <a:ext uri="{FF2B5EF4-FFF2-40B4-BE49-F238E27FC236}">
                    <a16:creationId xmlns:a16="http://schemas.microsoft.com/office/drawing/2014/main" id="{AB9A24C9-B94E-4A7D-9539-3D9E60858E6F}"/>
                  </a:ext>
                </a:extLst>
              </p:cNvPr>
              <p:cNvSpPr/>
              <p:nvPr/>
            </p:nvSpPr>
            <p:spPr>
              <a:xfrm>
                <a:off x="9186717" y="3401377"/>
                <a:ext cx="83820" cy="91485"/>
              </a:xfrm>
              <a:custGeom>
                <a:avLst/>
                <a:gdLst>
                  <a:gd name="connsiteX0" fmla="*/ 83820 w 83820"/>
                  <a:gd name="connsiteY0" fmla="*/ 90488 h 91485"/>
                  <a:gd name="connsiteX1" fmla="*/ 83820 w 83820"/>
                  <a:gd name="connsiteY1" fmla="*/ 47625 h 91485"/>
                  <a:gd name="connsiteX2" fmla="*/ 83820 w 83820"/>
                  <a:gd name="connsiteY2" fmla="*/ 47625 h 91485"/>
                  <a:gd name="connsiteX3" fmla="*/ 0 w 83820"/>
                  <a:gd name="connsiteY3" fmla="*/ 0 h 91485"/>
                  <a:gd name="connsiteX4" fmla="*/ 0 w 83820"/>
                  <a:gd name="connsiteY4" fmla="*/ 42863 h 91485"/>
                  <a:gd name="connsiteX5" fmla="*/ 5715 w 83820"/>
                  <a:gd name="connsiteY5" fmla="*/ 46673 h 91485"/>
                  <a:gd name="connsiteX6" fmla="*/ 5715 w 83820"/>
                  <a:gd name="connsiteY6" fmla="*/ 13335 h 91485"/>
                  <a:gd name="connsiteX7" fmla="*/ 75248 w 83820"/>
                  <a:gd name="connsiteY7" fmla="*/ 52388 h 91485"/>
                  <a:gd name="connsiteX8" fmla="*/ 75248 w 83820"/>
                  <a:gd name="connsiteY8" fmla="*/ 85725 h 91485"/>
                  <a:gd name="connsiteX9" fmla="*/ 83820 w 83820"/>
                  <a:gd name="connsiteY9" fmla="*/ 90488 h 914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83820" h="91485">
                    <a:moveTo>
                      <a:pt x="83820" y="90488"/>
                    </a:moveTo>
                    <a:lnTo>
                      <a:pt x="83820" y="47625"/>
                    </a:lnTo>
                    <a:lnTo>
                      <a:pt x="83820" y="47625"/>
                    </a:lnTo>
                    <a:lnTo>
                      <a:pt x="0" y="0"/>
                    </a:lnTo>
                    <a:lnTo>
                      <a:pt x="0" y="42863"/>
                    </a:lnTo>
                    <a:cubicBezTo>
                      <a:pt x="0" y="45720"/>
                      <a:pt x="5715" y="48577"/>
                      <a:pt x="5715" y="46673"/>
                    </a:cubicBezTo>
                    <a:lnTo>
                      <a:pt x="5715" y="13335"/>
                    </a:lnTo>
                    <a:lnTo>
                      <a:pt x="75248" y="52388"/>
                    </a:lnTo>
                    <a:cubicBezTo>
                      <a:pt x="75248" y="63818"/>
                      <a:pt x="75248" y="74295"/>
                      <a:pt x="75248" y="85725"/>
                    </a:cubicBezTo>
                    <a:cubicBezTo>
                      <a:pt x="75248" y="89535"/>
                      <a:pt x="83820" y="93345"/>
                      <a:pt x="83820" y="90488"/>
                    </a:cubicBezTo>
                    <a:close/>
                  </a:path>
                </a:pathLst>
              </a:custGeom>
              <a:solidFill>
                <a:srgbClr val="CBCAC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820" name="Freeform: Shape 819">
              <a:extLst>
                <a:ext uri="{FF2B5EF4-FFF2-40B4-BE49-F238E27FC236}">
                  <a16:creationId xmlns:a16="http://schemas.microsoft.com/office/drawing/2014/main" id="{31CABA19-F526-442F-B180-1ED9724AA223}"/>
                </a:ext>
              </a:extLst>
            </p:cNvPr>
            <p:cNvSpPr/>
            <p:nvPr/>
          </p:nvSpPr>
          <p:spPr>
            <a:xfrm>
              <a:off x="9808699" y="3398520"/>
              <a:ext cx="199072" cy="435292"/>
            </a:xfrm>
            <a:custGeom>
              <a:avLst/>
              <a:gdLst>
                <a:gd name="connsiteX0" fmla="*/ 199072 w 199072"/>
                <a:gd name="connsiteY0" fmla="*/ 435292 h 435292"/>
                <a:gd name="connsiteX1" fmla="*/ 1905 w 199072"/>
                <a:gd name="connsiteY1" fmla="*/ 323850 h 435292"/>
                <a:gd name="connsiteX2" fmla="*/ 0 w 199072"/>
                <a:gd name="connsiteY2" fmla="*/ 0 h 435292"/>
                <a:gd name="connsiteX3" fmla="*/ 199072 w 199072"/>
                <a:gd name="connsiteY3" fmla="*/ 111442 h 435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9072" h="435292">
                  <a:moveTo>
                    <a:pt x="199072" y="435292"/>
                  </a:moveTo>
                  <a:lnTo>
                    <a:pt x="1905" y="323850"/>
                  </a:lnTo>
                  <a:lnTo>
                    <a:pt x="0" y="0"/>
                  </a:lnTo>
                  <a:lnTo>
                    <a:pt x="199072" y="111442"/>
                  </a:lnTo>
                  <a:close/>
                </a:path>
              </a:pathLst>
            </a:custGeom>
            <a:solidFill>
              <a:srgbClr val="5E5F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21" name="Freeform: Shape 820">
              <a:extLst>
                <a:ext uri="{FF2B5EF4-FFF2-40B4-BE49-F238E27FC236}">
                  <a16:creationId xmlns:a16="http://schemas.microsoft.com/office/drawing/2014/main" id="{E38A8B51-50AD-4A21-B76C-0939BA653CF7}"/>
                </a:ext>
              </a:extLst>
            </p:cNvPr>
            <p:cNvSpPr/>
            <p:nvPr/>
          </p:nvSpPr>
          <p:spPr>
            <a:xfrm>
              <a:off x="10041109" y="3529012"/>
              <a:ext cx="199072" cy="435292"/>
            </a:xfrm>
            <a:custGeom>
              <a:avLst/>
              <a:gdLst>
                <a:gd name="connsiteX0" fmla="*/ 199073 w 199072"/>
                <a:gd name="connsiteY0" fmla="*/ 435292 h 435292"/>
                <a:gd name="connsiteX1" fmla="*/ 0 w 199072"/>
                <a:gd name="connsiteY1" fmla="*/ 323850 h 435292"/>
                <a:gd name="connsiteX2" fmla="*/ 0 w 199072"/>
                <a:gd name="connsiteY2" fmla="*/ 0 h 435292"/>
                <a:gd name="connsiteX3" fmla="*/ 198120 w 199072"/>
                <a:gd name="connsiteY3" fmla="*/ 111442 h 435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9072" h="435292">
                  <a:moveTo>
                    <a:pt x="199073" y="435292"/>
                  </a:moveTo>
                  <a:lnTo>
                    <a:pt x="0" y="323850"/>
                  </a:lnTo>
                  <a:lnTo>
                    <a:pt x="0" y="0"/>
                  </a:lnTo>
                  <a:lnTo>
                    <a:pt x="198120" y="111442"/>
                  </a:lnTo>
                  <a:close/>
                </a:path>
              </a:pathLst>
            </a:custGeom>
            <a:solidFill>
              <a:srgbClr val="B7814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22" name="Freeform: Shape 821">
              <a:extLst>
                <a:ext uri="{FF2B5EF4-FFF2-40B4-BE49-F238E27FC236}">
                  <a16:creationId xmlns:a16="http://schemas.microsoft.com/office/drawing/2014/main" id="{5AACF7FF-1F28-43B1-8B88-BF57AFF1A4B8}"/>
                </a:ext>
              </a:extLst>
            </p:cNvPr>
            <p:cNvSpPr/>
            <p:nvPr/>
          </p:nvSpPr>
          <p:spPr>
            <a:xfrm>
              <a:off x="9953479" y="3479482"/>
              <a:ext cx="286702" cy="320039"/>
            </a:xfrm>
            <a:custGeom>
              <a:avLst/>
              <a:gdLst>
                <a:gd name="connsiteX0" fmla="*/ 286703 w 286702"/>
                <a:gd name="connsiteY0" fmla="*/ 320040 h 320039"/>
                <a:gd name="connsiteX1" fmla="*/ 87630 w 286702"/>
                <a:gd name="connsiteY1" fmla="*/ 208597 h 320039"/>
                <a:gd name="connsiteX2" fmla="*/ 87630 w 286702"/>
                <a:gd name="connsiteY2" fmla="*/ 49530 h 320039"/>
                <a:gd name="connsiteX3" fmla="*/ 213360 w 286702"/>
                <a:gd name="connsiteY3" fmla="*/ 120015 h 320039"/>
                <a:gd name="connsiteX4" fmla="*/ 285750 w 286702"/>
                <a:gd name="connsiteY4" fmla="*/ 160972 h 320039"/>
                <a:gd name="connsiteX5" fmla="*/ 286703 w 286702"/>
                <a:gd name="connsiteY5" fmla="*/ 320040 h 320039"/>
                <a:gd name="connsiteX6" fmla="*/ 286703 w 286702"/>
                <a:gd name="connsiteY6" fmla="*/ 320040 h 320039"/>
                <a:gd name="connsiteX7" fmla="*/ 54292 w 286702"/>
                <a:gd name="connsiteY7" fmla="*/ 189547 h 320039"/>
                <a:gd name="connsiteX8" fmla="*/ 0 w 286702"/>
                <a:gd name="connsiteY8" fmla="*/ 159067 h 320039"/>
                <a:gd name="connsiteX9" fmla="*/ 0 w 286702"/>
                <a:gd name="connsiteY9" fmla="*/ 0 h 320039"/>
                <a:gd name="connsiteX10" fmla="*/ 54292 w 286702"/>
                <a:gd name="connsiteY10" fmla="*/ 30480 h 320039"/>
                <a:gd name="connsiteX11" fmla="*/ 54292 w 286702"/>
                <a:gd name="connsiteY11" fmla="*/ 189547 h 320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86702" h="320039">
                  <a:moveTo>
                    <a:pt x="286703" y="320040"/>
                  </a:moveTo>
                  <a:lnTo>
                    <a:pt x="87630" y="208597"/>
                  </a:lnTo>
                  <a:lnTo>
                    <a:pt x="87630" y="49530"/>
                  </a:lnTo>
                  <a:lnTo>
                    <a:pt x="213360" y="120015"/>
                  </a:lnTo>
                  <a:lnTo>
                    <a:pt x="285750" y="160972"/>
                  </a:lnTo>
                  <a:lnTo>
                    <a:pt x="286703" y="320040"/>
                  </a:lnTo>
                  <a:lnTo>
                    <a:pt x="286703" y="320040"/>
                  </a:lnTo>
                  <a:close/>
                  <a:moveTo>
                    <a:pt x="54292" y="189547"/>
                  </a:moveTo>
                  <a:lnTo>
                    <a:pt x="0" y="159067"/>
                  </a:lnTo>
                  <a:lnTo>
                    <a:pt x="0" y="0"/>
                  </a:lnTo>
                  <a:lnTo>
                    <a:pt x="54292" y="30480"/>
                  </a:lnTo>
                  <a:lnTo>
                    <a:pt x="54292" y="189547"/>
                  </a:lnTo>
                  <a:close/>
                </a:path>
              </a:pathLst>
            </a:custGeom>
            <a:solidFill>
              <a:srgbClr val="1B1B1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23" name="Freeform: Shape 822">
              <a:extLst>
                <a:ext uri="{FF2B5EF4-FFF2-40B4-BE49-F238E27FC236}">
                  <a16:creationId xmlns:a16="http://schemas.microsoft.com/office/drawing/2014/main" id="{D19EBA9D-D06D-4386-90D2-1A0363352EEB}"/>
                </a:ext>
              </a:extLst>
            </p:cNvPr>
            <p:cNvSpPr/>
            <p:nvPr/>
          </p:nvSpPr>
          <p:spPr>
            <a:xfrm>
              <a:off x="10041109" y="3528060"/>
              <a:ext cx="35242" cy="323849"/>
            </a:xfrm>
            <a:custGeom>
              <a:avLst/>
              <a:gdLst>
                <a:gd name="connsiteX0" fmla="*/ 35242 w 35242"/>
                <a:gd name="connsiteY0" fmla="*/ 20955 h 323849"/>
                <a:gd name="connsiteX1" fmla="*/ 35242 w 35242"/>
                <a:gd name="connsiteY1" fmla="*/ 303848 h 323849"/>
                <a:gd name="connsiteX2" fmla="*/ 0 w 35242"/>
                <a:gd name="connsiteY2" fmla="*/ 323850 h 323849"/>
                <a:gd name="connsiteX3" fmla="*/ 0 w 35242"/>
                <a:gd name="connsiteY3" fmla="*/ 0 h 323849"/>
                <a:gd name="connsiteX4" fmla="*/ 35242 w 35242"/>
                <a:gd name="connsiteY4" fmla="*/ 20955 h 323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242" h="323849">
                  <a:moveTo>
                    <a:pt x="35242" y="20955"/>
                  </a:moveTo>
                  <a:lnTo>
                    <a:pt x="35242" y="303848"/>
                  </a:lnTo>
                  <a:lnTo>
                    <a:pt x="0" y="323850"/>
                  </a:lnTo>
                  <a:lnTo>
                    <a:pt x="0" y="0"/>
                  </a:lnTo>
                  <a:lnTo>
                    <a:pt x="35242" y="20955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24" name="Freeform: Shape 823">
              <a:extLst>
                <a:ext uri="{FF2B5EF4-FFF2-40B4-BE49-F238E27FC236}">
                  <a16:creationId xmlns:a16="http://schemas.microsoft.com/office/drawing/2014/main" id="{F44450E3-E23C-4E7D-9411-4FBC5553F750}"/>
                </a:ext>
              </a:extLst>
            </p:cNvPr>
            <p:cNvSpPr/>
            <p:nvPr/>
          </p:nvSpPr>
          <p:spPr>
            <a:xfrm>
              <a:off x="9809652" y="3397567"/>
              <a:ext cx="35242" cy="323850"/>
            </a:xfrm>
            <a:custGeom>
              <a:avLst/>
              <a:gdLst>
                <a:gd name="connsiteX0" fmla="*/ 35243 w 35242"/>
                <a:gd name="connsiteY0" fmla="*/ 20955 h 323850"/>
                <a:gd name="connsiteX1" fmla="*/ 35243 w 35242"/>
                <a:gd name="connsiteY1" fmla="*/ 303848 h 323850"/>
                <a:gd name="connsiteX2" fmla="*/ 952 w 35242"/>
                <a:gd name="connsiteY2" fmla="*/ 323850 h 323850"/>
                <a:gd name="connsiteX3" fmla="*/ 0 w 35242"/>
                <a:gd name="connsiteY3" fmla="*/ 0 h 323850"/>
                <a:gd name="connsiteX4" fmla="*/ 35243 w 35242"/>
                <a:gd name="connsiteY4" fmla="*/ 20955 h 323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242" h="323850">
                  <a:moveTo>
                    <a:pt x="35243" y="20955"/>
                  </a:moveTo>
                  <a:lnTo>
                    <a:pt x="35243" y="303848"/>
                  </a:lnTo>
                  <a:lnTo>
                    <a:pt x="952" y="323850"/>
                  </a:lnTo>
                  <a:lnTo>
                    <a:pt x="0" y="0"/>
                  </a:lnTo>
                  <a:lnTo>
                    <a:pt x="35243" y="20955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825" name="Graphic 1060">
              <a:extLst>
                <a:ext uri="{FF2B5EF4-FFF2-40B4-BE49-F238E27FC236}">
                  <a16:creationId xmlns:a16="http://schemas.microsoft.com/office/drawing/2014/main" id="{7CCAC639-C7DD-49DF-B61C-C36283992CC6}"/>
                </a:ext>
              </a:extLst>
            </p:cNvPr>
            <p:cNvGrpSpPr/>
            <p:nvPr/>
          </p:nvGrpSpPr>
          <p:grpSpPr>
            <a:xfrm>
              <a:off x="8675224" y="3306127"/>
              <a:ext cx="870584" cy="738187"/>
              <a:chOff x="8675224" y="3306127"/>
              <a:chExt cx="870584" cy="738187"/>
            </a:xfrm>
            <a:solidFill>
              <a:schemeClr val="accent1"/>
            </a:solidFill>
          </p:grpSpPr>
          <p:sp>
            <p:nvSpPr>
              <p:cNvPr id="1041" name="Freeform: Shape 1040">
                <a:extLst>
                  <a:ext uri="{FF2B5EF4-FFF2-40B4-BE49-F238E27FC236}">
                    <a16:creationId xmlns:a16="http://schemas.microsoft.com/office/drawing/2014/main" id="{CFF6F9B1-1B12-41B8-81FE-B685095DBFE9}"/>
                  </a:ext>
                </a:extLst>
              </p:cNvPr>
              <p:cNvSpPr/>
              <p:nvPr/>
            </p:nvSpPr>
            <p:spPr>
              <a:xfrm>
                <a:off x="8904776" y="3683909"/>
                <a:ext cx="365819" cy="259800"/>
              </a:xfrm>
              <a:custGeom>
                <a:avLst/>
                <a:gdLst>
                  <a:gd name="connsiteX0" fmla="*/ 10478 w 365819"/>
                  <a:gd name="connsiteY0" fmla="*/ 1313 h 259800"/>
                  <a:gd name="connsiteX1" fmla="*/ 72390 w 365819"/>
                  <a:gd name="connsiteY1" fmla="*/ 37508 h 259800"/>
                  <a:gd name="connsiteX2" fmla="*/ 216217 w 365819"/>
                  <a:gd name="connsiteY2" fmla="*/ 121328 h 259800"/>
                  <a:gd name="connsiteX3" fmla="*/ 360998 w 365819"/>
                  <a:gd name="connsiteY3" fmla="*/ 206100 h 259800"/>
                  <a:gd name="connsiteX4" fmla="*/ 365760 w 365819"/>
                  <a:gd name="connsiteY4" fmla="*/ 219435 h 259800"/>
                  <a:gd name="connsiteX5" fmla="*/ 365760 w 365819"/>
                  <a:gd name="connsiteY5" fmla="*/ 253725 h 259800"/>
                  <a:gd name="connsiteX6" fmla="*/ 355282 w 365819"/>
                  <a:gd name="connsiteY6" fmla="*/ 258488 h 259800"/>
                  <a:gd name="connsiteX7" fmla="*/ 213360 w 365819"/>
                  <a:gd name="connsiteY7" fmla="*/ 175620 h 259800"/>
                  <a:gd name="connsiteX8" fmla="*/ 10478 w 365819"/>
                  <a:gd name="connsiteY8" fmla="*/ 56558 h 259800"/>
                  <a:gd name="connsiteX9" fmla="*/ 0 w 365819"/>
                  <a:gd name="connsiteY9" fmla="*/ 40365 h 259800"/>
                  <a:gd name="connsiteX10" fmla="*/ 0 w 365819"/>
                  <a:gd name="connsiteY10" fmla="*/ 6075 h 259800"/>
                  <a:gd name="connsiteX11" fmla="*/ 10478 w 365819"/>
                  <a:gd name="connsiteY11" fmla="*/ 1313 h 259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65819" h="259800">
                    <a:moveTo>
                      <a:pt x="10478" y="1313"/>
                    </a:moveTo>
                    <a:cubicBezTo>
                      <a:pt x="31433" y="13695"/>
                      <a:pt x="51435" y="25125"/>
                      <a:pt x="72390" y="37508"/>
                    </a:cubicBezTo>
                    <a:cubicBezTo>
                      <a:pt x="100013" y="53700"/>
                      <a:pt x="188595" y="105135"/>
                      <a:pt x="216217" y="121328"/>
                    </a:cubicBezTo>
                    <a:cubicBezTo>
                      <a:pt x="264795" y="149903"/>
                      <a:pt x="312420" y="177525"/>
                      <a:pt x="360998" y="206100"/>
                    </a:cubicBezTo>
                    <a:cubicBezTo>
                      <a:pt x="366713" y="208958"/>
                      <a:pt x="365760" y="213720"/>
                      <a:pt x="365760" y="219435"/>
                    </a:cubicBezTo>
                    <a:cubicBezTo>
                      <a:pt x="365760" y="230865"/>
                      <a:pt x="365760" y="242295"/>
                      <a:pt x="365760" y="253725"/>
                    </a:cubicBezTo>
                    <a:cubicBezTo>
                      <a:pt x="365760" y="259440"/>
                      <a:pt x="360998" y="261345"/>
                      <a:pt x="355282" y="258488"/>
                    </a:cubicBezTo>
                    <a:cubicBezTo>
                      <a:pt x="307658" y="230865"/>
                      <a:pt x="260033" y="203243"/>
                      <a:pt x="213360" y="175620"/>
                    </a:cubicBezTo>
                    <a:cubicBezTo>
                      <a:pt x="165735" y="147998"/>
                      <a:pt x="58103" y="85133"/>
                      <a:pt x="10478" y="56558"/>
                    </a:cubicBezTo>
                    <a:cubicBezTo>
                      <a:pt x="4763" y="53700"/>
                      <a:pt x="0" y="46080"/>
                      <a:pt x="0" y="40365"/>
                    </a:cubicBezTo>
                    <a:cubicBezTo>
                      <a:pt x="0" y="28935"/>
                      <a:pt x="0" y="17505"/>
                      <a:pt x="0" y="6075"/>
                    </a:cubicBezTo>
                    <a:cubicBezTo>
                      <a:pt x="0" y="360"/>
                      <a:pt x="4763" y="-1545"/>
                      <a:pt x="10478" y="1313"/>
                    </a:cubicBezTo>
                    <a:close/>
                  </a:path>
                </a:pathLst>
              </a:custGeom>
              <a:solidFill>
                <a:srgbClr val="42424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42" name="Freeform: Shape 1041">
                <a:extLst>
                  <a:ext uri="{FF2B5EF4-FFF2-40B4-BE49-F238E27FC236}">
                    <a16:creationId xmlns:a16="http://schemas.microsoft.com/office/drawing/2014/main" id="{A2336198-F449-4B65-818C-5015A758199E}"/>
                  </a:ext>
                </a:extLst>
              </p:cNvPr>
              <p:cNvSpPr/>
              <p:nvPr/>
            </p:nvSpPr>
            <p:spPr>
              <a:xfrm>
                <a:off x="8689512" y="3558206"/>
                <a:ext cx="341054" cy="245486"/>
              </a:xfrm>
              <a:custGeom>
                <a:avLst/>
                <a:gdLst>
                  <a:gd name="connsiteX0" fmla="*/ 10477 w 341054"/>
                  <a:gd name="connsiteY0" fmla="*/ 1286 h 245486"/>
                  <a:gd name="connsiteX1" fmla="*/ 72390 w 341054"/>
                  <a:gd name="connsiteY1" fmla="*/ 37481 h 245486"/>
                  <a:gd name="connsiteX2" fmla="*/ 191453 w 341054"/>
                  <a:gd name="connsiteY2" fmla="*/ 107013 h 245486"/>
                  <a:gd name="connsiteX3" fmla="*/ 336232 w 341054"/>
                  <a:gd name="connsiteY3" fmla="*/ 191786 h 245486"/>
                  <a:gd name="connsiteX4" fmla="*/ 340995 w 341054"/>
                  <a:gd name="connsiteY4" fmla="*/ 205121 h 245486"/>
                  <a:gd name="connsiteX5" fmla="*/ 340995 w 341054"/>
                  <a:gd name="connsiteY5" fmla="*/ 239411 h 245486"/>
                  <a:gd name="connsiteX6" fmla="*/ 330518 w 341054"/>
                  <a:gd name="connsiteY6" fmla="*/ 244173 h 245486"/>
                  <a:gd name="connsiteX7" fmla="*/ 188595 w 341054"/>
                  <a:gd name="connsiteY7" fmla="*/ 161306 h 245486"/>
                  <a:gd name="connsiteX8" fmla="*/ 10477 w 341054"/>
                  <a:gd name="connsiteY8" fmla="*/ 57483 h 245486"/>
                  <a:gd name="connsiteX9" fmla="*/ 0 w 341054"/>
                  <a:gd name="connsiteY9" fmla="*/ 41291 h 245486"/>
                  <a:gd name="connsiteX10" fmla="*/ 0 w 341054"/>
                  <a:gd name="connsiteY10" fmla="*/ 7001 h 245486"/>
                  <a:gd name="connsiteX11" fmla="*/ 10477 w 341054"/>
                  <a:gd name="connsiteY11" fmla="*/ 1286 h 2454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41054" h="245486">
                    <a:moveTo>
                      <a:pt x="10477" y="1286"/>
                    </a:moveTo>
                    <a:cubicBezTo>
                      <a:pt x="31433" y="13668"/>
                      <a:pt x="51435" y="25098"/>
                      <a:pt x="72390" y="37481"/>
                    </a:cubicBezTo>
                    <a:cubicBezTo>
                      <a:pt x="100012" y="53673"/>
                      <a:pt x="163830" y="90821"/>
                      <a:pt x="191453" y="107013"/>
                    </a:cubicBezTo>
                    <a:cubicBezTo>
                      <a:pt x="240030" y="135588"/>
                      <a:pt x="287655" y="163211"/>
                      <a:pt x="336232" y="191786"/>
                    </a:cubicBezTo>
                    <a:cubicBezTo>
                      <a:pt x="341948" y="194643"/>
                      <a:pt x="340995" y="199406"/>
                      <a:pt x="340995" y="205121"/>
                    </a:cubicBezTo>
                    <a:cubicBezTo>
                      <a:pt x="340995" y="216551"/>
                      <a:pt x="340995" y="227981"/>
                      <a:pt x="340995" y="239411"/>
                    </a:cubicBezTo>
                    <a:cubicBezTo>
                      <a:pt x="340995" y="245126"/>
                      <a:pt x="336232" y="247031"/>
                      <a:pt x="330518" y="244173"/>
                    </a:cubicBezTo>
                    <a:cubicBezTo>
                      <a:pt x="282893" y="216551"/>
                      <a:pt x="235268" y="188928"/>
                      <a:pt x="188595" y="161306"/>
                    </a:cubicBezTo>
                    <a:cubicBezTo>
                      <a:pt x="140970" y="133683"/>
                      <a:pt x="58102" y="85106"/>
                      <a:pt x="10477" y="57483"/>
                    </a:cubicBezTo>
                    <a:cubicBezTo>
                      <a:pt x="4763" y="54626"/>
                      <a:pt x="0" y="47006"/>
                      <a:pt x="0" y="41291"/>
                    </a:cubicBezTo>
                    <a:cubicBezTo>
                      <a:pt x="0" y="29861"/>
                      <a:pt x="0" y="18431"/>
                      <a:pt x="0" y="7001"/>
                    </a:cubicBezTo>
                    <a:cubicBezTo>
                      <a:pt x="952" y="333"/>
                      <a:pt x="4763" y="-1572"/>
                      <a:pt x="10477" y="1286"/>
                    </a:cubicBezTo>
                    <a:close/>
                  </a:path>
                </a:pathLst>
              </a:custGeom>
              <a:solidFill>
                <a:srgbClr val="42424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43" name="Freeform: Shape 1042">
                <a:extLst>
                  <a:ext uri="{FF2B5EF4-FFF2-40B4-BE49-F238E27FC236}">
                    <a16:creationId xmlns:a16="http://schemas.microsoft.com/office/drawing/2014/main" id="{18EBABB4-D02B-4222-AD37-9F1F69831584}"/>
                  </a:ext>
                </a:extLst>
              </p:cNvPr>
              <p:cNvSpPr/>
              <p:nvPr/>
            </p:nvSpPr>
            <p:spPr>
              <a:xfrm>
                <a:off x="9225769" y="3860482"/>
                <a:ext cx="44767" cy="52387"/>
              </a:xfrm>
              <a:custGeom>
                <a:avLst/>
                <a:gdLst>
                  <a:gd name="connsiteX0" fmla="*/ 0 w 44767"/>
                  <a:gd name="connsiteY0" fmla="*/ 6667 h 52387"/>
                  <a:gd name="connsiteX1" fmla="*/ 0 w 44767"/>
                  <a:gd name="connsiteY1" fmla="*/ 6667 h 52387"/>
                  <a:gd name="connsiteX2" fmla="*/ 10477 w 44767"/>
                  <a:gd name="connsiteY2" fmla="*/ 0 h 52387"/>
                  <a:gd name="connsiteX3" fmla="*/ 44768 w 44767"/>
                  <a:gd name="connsiteY3" fmla="*/ 17145 h 52387"/>
                  <a:gd name="connsiteX4" fmla="*/ 44768 w 44767"/>
                  <a:gd name="connsiteY4" fmla="*/ 45720 h 52387"/>
                  <a:gd name="connsiteX5" fmla="*/ 44768 w 44767"/>
                  <a:gd name="connsiteY5" fmla="*/ 52388 h 52387"/>
                  <a:gd name="connsiteX6" fmla="*/ 43815 w 44767"/>
                  <a:gd name="connsiteY6" fmla="*/ 52388 h 52387"/>
                  <a:gd name="connsiteX7" fmla="*/ 43815 w 44767"/>
                  <a:gd name="connsiteY7" fmla="*/ 42863 h 52387"/>
                  <a:gd name="connsiteX8" fmla="*/ 39052 w 44767"/>
                  <a:gd name="connsiteY8" fmla="*/ 29527 h 52387"/>
                  <a:gd name="connsiteX9" fmla="*/ 0 w 44767"/>
                  <a:gd name="connsiteY9" fmla="*/ 6667 h 523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4767" h="52387">
                    <a:moveTo>
                      <a:pt x="0" y="6667"/>
                    </a:moveTo>
                    <a:lnTo>
                      <a:pt x="0" y="6667"/>
                    </a:lnTo>
                    <a:lnTo>
                      <a:pt x="10477" y="0"/>
                    </a:lnTo>
                    <a:lnTo>
                      <a:pt x="44768" y="17145"/>
                    </a:lnTo>
                    <a:lnTo>
                      <a:pt x="44768" y="45720"/>
                    </a:lnTo>
                    <a:lnTo>
                      <a:pt x="44768" y="52388"/>
                    </a:lnTo>
                    <a:lnTo>
                      <a:pt x="43815" y="52388"/>
                    </a:lnTo>
                    <a:lnTo>
                      <a:pt x="43815" y="42863"/>
                    </a:lnTo>
                    <a:cubicBezTo>
                      <a:pt x="43815" y="37147"/>
                      <a:pt x="43815" y="32385"/>
                      <a:pt x="39052" y="29527"/>
                    </a:cubicBezTo>
                    <a:lnTo>
                      <a:pt x="0" y="6667"/>
                    </a:lnTo>
                    <a:close/>
                  </a:path>
                </a:pathLst>
              </a:custGeom>
              <a:solidFill>
                <a:srgbClr val="42424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44" name="Freeform: Shape 1043">
                <a:extLst>
                  <a:ext uri="{FF2B5EF4-FFF2-40B4-BE49-F238E27FC236}">
                    <a16:creationId xmlns:a16="http://schemas.microsoft.com/office/drawing/2014/main" id="{7549736F-A32B-4062-B15F-086B191E39C3}"/>
                  </a:ext>
                </a:extLst>
              </p:cNvPr>
              <p:cNvSpPr/>
              <p:nvPr/>
            </p:nvSpPr>
            <p:spPr>
              <a:xfrm>
                <a:off x="9244819" y="3626167"/>
                <a:ext cx="149542" cy="252412"/>
              </a:xfrm>
              <a:custGeom>
                <a:avLst/>
                <a:gdLst>
                  <a:gd name="connsiteX0" fmla="*/ 952 w 149542"/>
                  <a:gd name="connsiteY0" fmla="*/ 84773 h 252412"/>
                  <a:gd name="connsiteX1" fmla="*/ 952 w 149542"/>
                  <a:gd name="connsiteY1" fmla="*/ 84773 h 252412"/>
                  <a:gd name="connsiteX2" fmla="*/ 10477 w 149542"/>
                  <a:gd name="connsiteY2" fmla="*/ 79058 h 252412"/>
                  <a:gd name="connsiteX3" fmla="*/ 149543 w 149542"/>
                  <a:gd name="connsiteY3" fmla="*/ 0 h 252412"/>
                  <a:gd name="connsiteX4" fmla="*/ 149543 w 149542"/>
                  <a:gd name="connsiteY4" fmla="*/ 164783 h 252412"/>
                  <a:gd name="connsiteX5" fmla="*/ 0 w 149542"/>
                  <a:gd name="connsiteY5" fmla="*/ 252413 h 252412"/>
                  <a:gd name="connsiteX6" fmla="*/ 952 w 149542"/>
                  <a:gd name="connsiteY6" fmla="*/ 84773 h 2524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49542" h="252412">
                    <a:moveTo>
                      <a:pt x="952" y="84773"/>
                    </a:moveTo>
                    <a:lnTo>
                      <a:pt x="952" y="84773"/>
                    </a:lnTo>
                    <a:lnTo>
                      <a:pt x="10477" y="79058"/>
                    </a:lnTo>
                    <a:lnTo>
                      <a:pt x="149543" y="0"/>
                    </a:lnTo>
                    <a:lnTo>
                      <a:pt x="149543" y="164783"/>
                    </a:lnTo>
                    <a:lnTo>
                      <a:pt x="0" y="252413"/>
                    </a:lnTo>
                    <a:lnTo>
                      <a:pt x="952" y="84773"/>
                    </a:ln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45" name="Freeform: Shape 1044">
                <a:extLst>
                  <a:ext uri="{FF2B5EF4-FFF2-40B4-BE49-F238E27FC236}">
                    <a16:creationId xmlns:a16="http://schemas.microsoft.com/office/drawing/2014/main" id="{3813B753-C9F1-4D63-8C9A-2651318AF9A2}"/>
                  </a:ext>
                </a:extLst>
              </p:cNvPr>
              <p:cNvSpPr/>
              <p:nvPr/>
            </p:nvSpPr>
            <p:spPr>
              <a:xfrm>
                <a:off x="9513424" y="3893820"/>
                <a:ext cx="27622" cy="16192"/>
              </a:xfrm>
              <a:custGeom>
                <a:avLst/>
                <a:gdLst>
                  <a:gd name="connsiteX0" fmla="*/ 0 w 27622"/>
                  <a:gd name="connsiteY0" fmla="*/ 7620 h 16192"/>
                  <a:gd name="connsiteX1" fmla="*/ 0 w 27622"/>
                  <a:gd name="connsiteY1" fmla="*/ 7620 h 16192"/>
                  <a:gd name="connsiteX2" fmla="*/ 13335 w 27622"/>
                  <a:gd name="connsiteY2" fmla="*/ 952 h 16192"/>
                  <a:gd name="connsiteX3" fmla="*/ 11430 w 27622"/>
                  <a:gd name="connsiteY3" fmla="*/ 0 h 16192"/>
                  <a:gd name="connsiteX4" fmla="*/ 0 w 27622"/>
                  <a:gd name="connsiteY4" fmla="*/ 7620 h 16192"/>
                  <a:gd name="connsiteX5" fmla="*/ 0 w 27622"/>
                  <a:gd name="connsiteY5" fmla="*/ 7620 h 16192"/>
                  <a:gd name="connsiteX6" fmla="*/ 15240 w 27622"/>
                  <a:gd name="connsiteY6" fmla="*/ 16192 h 16192"/>
                  <a:gd name="connsiteX7" fmla="*/ 27622 w 27622"/>
                  <a:gd name="connsiteY7" fmla="*/ 8572 h 16192"/>
                  <a:gd name="connsiteX8" fmla="*/ 19050 w 27622"/>
                  <a:gd name="connsiteY8" fmla="*/ 3810 h 16192"/>
                  <a:gd name="connsiteX9" fmla="*/ 19050 w 27622"/>
                  <a:gd name="connsiteY9" fmla="*/ 3810 h 16192"/>
                  <a:gd name="connsiteX10" fmla="*/ 19050 w 27622"/>
                  <a:gd name="connsiteY10" fmla="*/ 4763 h 16192"/>
                  <a:gd name="connsiteX11" fmla="*/ 18097 w 27622"/>
                  <a:gd name="connsiteY11" fmla="*/ 5715 h 16192"/>
                  <a:gd name="connsiteX12" fmla="*/ 17145 w 27622"/>
                  <a:gd name="connsiteY12" fmla="*/ 5715 h 16192"/>
                  <a:gd name="connsiteX13" fmla="*/ 15240 w 27622"/>
                  <a:gd name="connsiteY13" fmla="*/ 6667 h 16192"/>
                  <a:gd name="connsiteX14" fmla="*/ 15240 w 27622"/>
                  <a:gd name="connsiteY14" fmla="*/ 16192 h 16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7622" h="16192">
                    <a:moveTo>
                      <a:pt x="0" y="7620"/>
                    </a:moveTo>
                    <a:lnTo>
                      <a:pt x="0" y="7620"/>
                    </a:lnTo>
                    <a:lnTo>
                      <a:pt x="13335" y="952"/>
                    </a:lnTo>
                    <a:lnTo>
                      <a:pt x="11430" y="0"/>
                    </a:lnTo>
                    <a:cubicBezTo>
                      <a:pt x="10477" y="1905"/>
                      <a:pt x="1905" y="5715"/>
                      <a:pt x="0" y="7620"/>
                    </a:cubicBezTo>
                    <a:lnTo>
                      <a:pt x="0" y="7620"/>
                    </a:lnTo>
                    <a:close/>
                    <a:moveTo>
                      <a:pt x="15240" y="16192"/>
                    </a:moveTo>
                    <a:lnTo>
                      <a:pt x="27622" y="8572"/>
                    </a:lnTo>
                    <a:lnTo>
                      <a:pt x="19050" y="3810"/>
                    </a:lnTo>
                    <a:lnTo>
                      <a:pt x="19050" y="3810"/>
                    </a:lnTo>
                    <a:lnTo>
                      <a:pt x="19050" y="4763"/>
                    </a:lnTo>
                    <a:lnTo>
                      <a:pt x="18097" y="5715"/>
                    </a:lnTo>
                    <a:lnTo>
                      <a:pt x="17145" y="5715"/>
                    </a:lnTo>
                    <a:lnTo>
                      <a:pt x="15240" y="6667"/>
                    </a:lnTo>
                    <a:lnTo>
                      <a:pt x="15240" y="16192"/>
                    </a:lnTo>
                    <a:close/>
                  </a:path>
                </a:pathLst>
              </a:custGeom>
              <a:solidFill>
                <a:srgbClr val="CBCAC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46" name="Freeform: Shape 1045">
                <a:extLst>
                  <a:ext uri="{FF2B5EF4-FFF2-40B4-BE49-F238E27FC236}">
                    <a16:creationId xmlns:a16="http://schemas.microsoft.com/office/drawing/2014/main" id="{153AEDB8-AD7A-439B-8790-0F6B408CF44B}"/>
                  </a:ext>
                </a:extLst>
              </p:cNvPr>
              <p:cNvSpPr/>
              <p:nvPr/>
            </p:nvSpPr>
            <p:spPr>
              <a:xfrm>
                <a:off x="9500089" y="3888104"/>
                <a:ext cx="25717" cy="12382"/>
              </a:xfrm>
              <a:custGeom>
                <a:avLst/>
                <a:gdLst>
                  <a:gd name="connsiteX0" fmla="*/ 18098 w 25717"/>
                  <a:gd name="connsiteY0" fmla="*/ 1905 h 12382"/>
                  <a:gd name="connsiteX1" fmla="*/ 11430 w 25717"/>
                  <a:gd name="connsiteY1" fmla="*/ 0 h 12382"/>
                  <a:gd name="connsiteX2" fmla="*/ 0 w 25717"/>
                  <a:gd name="connsiteY2" fmla="*/ 6667 h 12382"/>
                  <a:gd name="connsiteX3" fmla="*/ 4763 w 25717"/>
                  <a:gd name="connsiteY3" fmla="*/ 7620 h 12382"/>
                  <a:gd name="connsiteX4" fmla="*/ 13335 w 25717"/>
                  <a:gd name="connsiteY4" fmla="*/ 12383 h 12382"/>
                  <a:gd name="connsiteX5" fmla="*/ 25717 w 25717"/>
                  <a:gd name="connsiteY5" fmla="*/ 4763 h 12382"/>
                  <a:gd name="connsiteX6" fmla="*/ 18098 w 25717"/>
                  <a:gd name="connsiteY6" fmla="*/ 1905 h 123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5717" h="12382">
                    <a:moveTo>
                      <a:pt x="18098" y="1905"/>
                    </a:moveTo>
                    <a:cubicBezTo>
                      <a:pt x="15240" y="0"/>
                      <a:pt x="13335" y="0"/>
                      <a:pt x="11430" y="0"/>
                    </a:cubicBezTo>
                    <a:lnTo>
                      <a:pt x="0" y="6667"/>
                    </a:lnTo>
                    <a:cubicBezTo>
                      <a:pt x="952" y="6667"/>
                      <a:pt x="2857" y="6667"/>
                      <a:pt x="4763" y="7620"/>
                    </a:cubicBezTo>
                    <a:lnTo>
                      <a:pt x="13335" y="12383"/>
                    </a:lnTo>
                    <a:lnTo>
                      <a:pt x="25717" y="4763"/>
                    </a:lnTo>
                    <a:lnTo>
                      <a:pt x="18098" y="1905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47" name="Freeform: Shape 1046">
                <a:extLst>
                  <a:ext uri="{FF2B5EF4-FFF2-40B4-BE49-F238E27FC236}">
                    <a16:creationId xmlns:a16="http://schemas.microsoft.com/office/drawing/2014/main" id="{00572B94-D014-48EC-B7DD-CA677952BEB6}"/>
                  </a:ext>
                </a:extLst>
              </p:cNvPr>
              <p:cNvSpPr/>
              <p:nvPr/>
            </p:nvSpPr>
            <p:spPr>
              <a:xfrm>
                <a:off x="9270537" y="3794759"/>
                <a:ext cx="115252" cy="217170"/>
              </a:xfrm>
              <a:custGeom>
                <a:avLst/>
                <a:gdLst>
                  <a:gd name="connsiteX0" fmla="*/ 84772 w 115252"/>
                  <a:gd name="connsiteY0" fmla="*/ 49530 h 217170"/>
                  <a:gd name="connsiteX1" fmla="*/ 78105 w 115252"/>
                  <a:gd name="connsiteY1" fmla="*/ 45720 h 217170"/>
                  <a:gd name="connsiteX2" fmla="*/ 71438 w 115252"/>
                  <a:gd name="connsiteY2" fmla="*/ 41910 h 217170"/>
                  <a:gd name="connsiteX3" fmla="*/ 0 w 115252"/>
                  <a:gd name="connsiteY3" fmla="*/ 0 h 217170"/>
                  <a:gd name="connsiteX4" fmla="*/ 0 w 115252"/>
                  <a:gd name="connsiteY4" fmla="*/ 6668 h 217170"/>
                  <a:gd name="connsiteX5" fmla="*/ 0 w 115252"/>
                  <a:gd name="connsiteY5" fmla="*/ 6668 h 217170"/>
                  <a:gd name="connsiteX6" fmla="*/ 0 w 115252"/>
                  <a:gd name="connsiteY6" fmla="*/ 67628 h 217170"/>
                  <a:gd name="connsiteX7" fmla="*/ 0 w 115252"/>
                  <a:gd name="connsiteY7" fmla="*/ 68580 h 217170"/>
                  <a:gd name="connsiteX8" fmla="*/ 0 w 115252"/>
                  <a:gd name="connsiteY8" fmla="*/ 110490 h 217170"/>
                  <a:gd name="connsiteX9" fmla="*/ 0 w 115252"/>
                  <a:gd name="connsiteY9" fmla="*/ 152400 h 217170"/>
                  <a:gd name="connsiteX10" fmla="*/ 111442 w 115252"/>
                  <a:gd name="connsiteY10" fmla="*/ 217170 h 217170"/>
                  <a:gd name="connsiteX11" fmla="*/ 111442 w 115252"/>
                  <a:gd name="connsiteY11" fmla="*/ 189548 h 217170"/>
                  <a:gd name="connsiteX12" fmla="*/ 115252 w 115252"/>
                  <a:gd name="connsiteY12" fmla="*/ 184785 h 217170"/>
                  <a:gd name="connsiteX13" fmla="*/ 115252 w 115252"/>
                  <a:gd name="connsiteY13" fmla="*/ 143828 h 217170"/>
                  <a:gd name="connsiteX14" fmla="*/ 111442 w 115252"/>
                  <a:gd name="connsiteY14" fmla="*/ 134303 h 217170"/>
                  <a:gd name="connsiteX15" fmla="*/ 111442 w 115252"/>
                  <a:gd name="connsiteY15" fmla="*/ 133350 h 217170"/>
                  <a:gd name="connsiteX16" fmla="*/ 104775 w 115252"/>
                  <a:gd name="connsiteY16" fmla="*/ 89535 h 217170"/>
                  <a:gd name="connsiteX17" fmla="*/ 111442 w 115252"/>
                  <a:gd name="connsiteY17" fmla="*/ 93345 h 217170"/>
                  <a:gd name="connsiteX18" fmla="*/ 106680 w 115252"/>
                  <a:gd name="connsiteY18" fmla="*/ 82868 h 217170"/>
                  <a:gd name="connsiteX19" fmla="*/ 102870 w 115252"/>
                  <a:gd name="connsiteY19" fmla="*/ 80963 h 217170"/>
                  <a:gd name="connsiteX20" fmla="*/ 95250 w 115252"/>
                  <a:gd name="connsiteY20" fmla="*/ 61913 h 217170"/>
                  <a:gd name="connsiteX21" fmla="*/ 90488 w 115252"/>
                  <a:gd name="connsiteY21" fmla="*/ 59055 h 217170"/>
                  <a:gd name="connsiteX22" fmla="*/ 84772 w 115252"/>
                  <a:gd name="connsiteY22" fmla="*/ 49530 h 2171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115252" h="217170">
                    <a:moveTo>
                      <a:pt x="84772" y="49530"/>
                    </a:moveTo>
                    <a:cubicBezTo>
                      <a:pt x="82867" y="48578"/>
                      <a:pt x="80963" y="46673"/>
                      <a:pt x="78105" y="45720"/>
                    </a:cubicBezTo>
                    <a:cubicBezTo>
                      <a:pt x="76200" y="44768"/>
                      <a:pt x="74295" y="42863"/>
                      <a:pt x="71438" y="41910"/>
                    </a:cubicBezTo>
                    <a:cubicBezTo>
                      <a:pt x="47625" y="27623"/>
                      <a:pt x="23813" y="14288"/>
                      <a:pt x="0" y="0"/>
                    </a:cubicBezTo>
                    <a:cubicBezTo>
                      <a:pt x="0" y="2858"/>
                      <a:pt x="0" y="4763"/>
                      <a:pt x="0" y="6668"/>
                    </a:cubicBezTo>
                    <a:cubicBezTo>
                      <a:pt x="0" y="6668"/>
                      <a:pt x="0" y="6668"/>
                      <a:pt x="0" y="6668"/>
                    </a:cubicBezTo>
                    <a:cubicBezTo>
                      <a:pt x="0" y="26670"/>
                      <a:pt x="0" y="47625"/>
                      <a:pt x="0" y="67628"/>
                    </a:cubicBezTo>
                    <a:cubicBezTo>
                      <a:pt x="0" y="67628"/>
                      <a:pt x="0" y="68580"/>
                      <a:pt x="0" y="68580"/>
                    </a:cubicBezTo>
                    <a:cubicBezTo>
                      <a:pt x="0" y="82868"/>
                      <a:pt x="0" y="97155"/>
                      <a:pt x="0" y="110490"/>
                    </a:cubicBezTo>
                    <a:cubicBezTo>
                      <a:pt x="0" y="124778"/>
                      <a:pt x="0" y="139065"/>
                      <a:pt x="0" y="152400"/>
                    </a:cubicBezTo>
                    <a:cubicBezTo>
                      <a:pt x="37147" y="174308"/>
                      <a:pt x="74295" y="195263"/>
                      <a:pt x="111442" y="217170"/>
                    </a:cubicBezTo>
                    <a:cubicBezTo>
                      <a:pt x="111442" y="207645"/>
                      <a:pt x="111442" y="198120"/>
                      <a:pt x="111442" y="189548"/>
                    </a:cubicBezTo>
                    <a:cubicBezTo>
                      <a:pt x="113347" y="189548"/>
                      <a:pt x="115252" y="187643"/>
                      <a:pt x="115252" y="184785"/>
                    </a:cubicBezTo>
                    <a:cubicBezTo>
                      <a:pt x="115252" y="171450"/>
                      <a:pt x="115252" y="157163"/>
                      <a:pt x="115252" y="143828"/>
                    </a:cubicBezTo>
                    <a:cubicBezTo>
                      <a:pt x="115252" y="140970"/>
                      <a:pt x="113347" y="136208"/>
                      <a:pt x="111442" y="134303"/>
                    </a:cubicBezTo>
                    <a:cubicBezTo>
                      <a:pt x="111442" y="134303"/>
                      <a:pt x="111442" y="133350"/>
                      <a:pt x="111442" y="133350"/>
                    </a:cubicBezTo>
                    <a:cubicBezTo>
                      <a:pt x="109538" y="119063"/>
                      <a:pt x="107632" y="103823"/>
                      <a:pt x="104775" y="89535"/>
                    </a:cubicBezTo>
                    <a:cubicBezTo>
                      <a:pt x="106680" y="90488"/>
                      <a:pt x="109538" y="92393"/>
                      <a:pt x="111442" y="93345"/>
                    </a:cubicBezTo>
                    <a:cubicBezTo>
                      <a:pt x="111442" y="89535"/>
                      <a:pt x="110490" y="85725"/>
                      <a:pt x="106680" y="82868"/>
                    </a:cubicBezTo>
                    <a:cubicBezTo>
                      <a:pt x="105727" y="81915"/>
                      <a:pt x="104775" y="81915"/>
                      <a:pt x="102870" y="80963"/>
                    </a:cubicBezTo>
                    <a:cubicBezTo>
                      <a:pt x="102870" y="72390"/>
                      <a:pt x="99060" y="63818"/>
                      <a:pt x="95250" y="61913"/>
                    </a:cubicBezTo>
                    <a:cubicBezTo>
                      <a:pt x="93345" y="60960"/>
                      <a:pt x="92392" y="60008"/>
                      <a:pt x="90488" y="59055"/>
                    </a:cubicBezTo>
                    <a:cubicBezTo>
                      <a:pt x="90488" y="55245"/>
                      <a:pt x="87630" y="51435"/>
                      <a:pt x="84772" y="49530"/>
                    </a:cubicBezTo>
                    <a:close/>
                  </a:path>
                </a:pathLst>
              </a:custGeom>
              <a:solidFill>
                <a:srgbClr val="C88A3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48" name="Freeform: Shape 1047">
                <a:extLst>
                  <a:ext uri="{FF2B5EF4-FFF2-40B4-BE49-F238E27FC236}">
                    <a16:creationId xmlns:a16="http://schemas.microsoft.com/office/drawing/2014/main" id="{D27B5736-4505-4F26-9DF9-930E77DB7BDC}"/>
                  </a:ext>
                </a:extLst>
              </p:cNvPr>
              <p:cNvSpPr/>
              <p:nvPr/>
            </p:nvSpPr>
            <p:spPr>
              <a:xfrm>
                <a:off x="9268631" y="3910965"/>
                <a:ext cx="83820" cy="102869"/>
              </a:xfrm>
              <a:custGeom>
                <a:avLst/>
                <a:gdLst>
                  <a:gd name="connsiteX0" fmla="*/ 0 w 83820"/>
                  <a:gd name="connsiteY0" fmla="*/ 12382 h 102869"/>
                  <a:gd name="connsiteX1" fmla="*/ 0 w 83820"/>
                  <a:gd name="connsiteY1" fmla="*/ 22860 h 102869"/>
                  <a:gd name="connsiteX2" fmla="*/ 0 w 83820"/>
                  <a:gd name="connsiteY2" fmla="*/ 22860 h 102869"/>
                  <a:gd name="connsiteX3" fmla="*/ 4763 w 83820"/>
                  <a:gd name="connsiteY3" fmla="*/ 20002 h 102869"/>
                  <a:gd name="connsiteX4" fmla="*/ 4763 w 83820"/>
                  <a:gd name="connsiteY4" fmla="*/ 6667 h 102869"/>
                  <a:gd name="connsiteX5" fmla="*/ 50483 w 83820"/>
                  <a:gd name="connsiteY5" fmla="*/ 33338 h 102869"/>
                  <a:gd name="connsiteX6" fmla="*/ 79058 w 83820"/>
                  <a:gd name="connsiteY6" fmla="*/ 63817 h 102869"/>
                  <a:gd name="connsiteX7" fmla="*/ 79058 w 83820"/>
                  <a:gd name="connsiteY7" fmla="*/ 97155 h 102869"/>
                  <a:gd name="connsiteX8" fmla="*/ 79058 w 83820"/>
                  <a:gd name="connsiteY8" fmla="*/ 101917 h 102869"/>
                  <a:gd name="connsiteX9" fmla="*/ 83820 w 83820"/>
                  <a:gd name="connsiteY9" fmla="*/ 102870 h 102869"/>
                  <a:gd name="connsiteX10" fmla="*/ 83820 w 83820"/>
                  <a:gd name="connsiteY10" fmla="*/ 82867 h 102869"/>
                  <a:gd name="connsiteX11" fmla="*/ 83820 w 83820"/>
                  <a:gd name="connsiteY11" fmla="*/ 62865 h 102869"/>
                  <a:gd name="connsiteX12" fmla="*/ 51435 w 83820"/>
                  <a:gd name="connsiteY12" fmla="*/ 29527 h 102869"/>
                  <a:gd name="connsiteX13" fmla="*/ 952 w 83820"/>
                  <a:gd name="connsiteY13" fmla="*/ 0 h 102869"/>
                  <a:gd name="connsiteX14" fmla="*/ 0 w 83820"/>
                  <a:gd name="connsiteY14" fmla="*/ 12382 h 1028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83820" h="102869">
                    <a:moveTo>
                      <a:pt x="0" y="12382"/>
                    </a:moveTo>
                    <a:cubicBezTo>
                      <a:pt x="0" y="16192"/>
                      <a:pt x="0" y="19050"/>
                      <a:pt x="0" y="22860"/>
                    </a:cubicBezTo>
                    <a:cubicBezTo>
                      <a:pt x="0" y="22860"/>
                      <a:pt x="0" y="22860"/>
                      <a:pt x="0" y="22860"/>
                    </a:cubicBezTo>
                    <a:cubicBezTo>
                      <a:pt x="1905" y="21907"/>
                      <a:pt x="2858" y="20955"/>
                      <a:pt x="4763" y="20002"/>
                    </a:cubicBezTo>
                    <a:cubicBezTo>
                      <a:pt x="4763" y="15240"/>
                      <a:pt x="4763" y="10477"/>
                      <a:pt x="4763" y="6667"/>
                    </a:cubicBezTo>
                    <a:cubicBezTo>
                      <a:pt x="20002" y="15240"/>
                      <a:pt x="35243" y="24765"/>
                      <a:pt x="50483" y="33338"/>
                    </a:cubicBezTo>
                    <a:cubicBezTo>
                      <a:pt x="60008" y="43815"/>
                      <a:pt x="69533" y="53340"/>
                      <a:pt x="79058" y="63817"/>
                    </a:cubicBezTo>
                    <a:cubicBezTo>
                      <a:pt x="79058" y="75247"/>
                      <a:pt x="79058" y="85725"/>
                      <a:pt x="79058" y="97155"/>
                    </a:cubicBezTo>
                    <a:cubicBezTo>
                      <a:pt x="79058" y="99060"/>
                      <a:pt x="79058" y="100965"/>
                      <a:pt x="79058" y="101917"/>
                    </a:cubicBezTo>
                    <a:cubicBezTo>
                      <a:pt x="80963" y="101917"/>
                      <a:pt x="81915" y="101917"/>
                      <a:pt x="83820" y="102870"/>
                    </a:cubicBezTo>
                    <a:cubicBezTo>
                      <a:pt x="83820" y="96202"/>
                      <a:pt x="83820" y="89535"/>
                      <a:pt x="83820" y="82867"/>
                    </a:cubicBezTo>
                    <a:cubicBezTo>
                      <a:pt x="83820" y="76200"/>
                      <a:pt x="83820" y="69532"/>
                      <a:pt x="83820" y="62865"/>
                    </a:cubicBezTo>
                    <a:cubicBezTo>
                      <a:pt x="73343" y="51435"/>
                      <a:pt x="62865" y="40005"/>
                      <a:pt x="51435" y="29527"/>
                    </a:cubicBezTo>
                    <a:cubicBezTo>
                      <a:pt x="34290" y="20002"/>
                      <a:pt x="18098" y="9525"/>
                      <a:pt x="952" y="0"/>
                    </a:cubicBezTo>
                    <a:cubicBezTo>
                      <a:pt x="0" y="2857"/>
                      <a:pt x="0" y="7620"/>
                      <a:pt x="0" y="12382"/>
                    </a:cubicBezTo>
                    <a:close/>
                  </a:path>
                </a:pathLst>
              </a:custGeom>
              <a:solidFill>
                <a:srgbClr val="26263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49" name="Freeform: Shape 1048">
                <a:extLst>
                  <a:ext uri="{FF2B5EF4-FFF2-40B4-BE49-F238E27FC236}">
                    <a16:creationId xmlns:a16="http://schemas.microsoft.com/office/drawing/2014/main" id="{402A9C98-B420-4F56-9E78-32B9B118DC7A}"/>
                  </a:ext>
                </a:extLst>
              </p:cNvPr>
              <p:cNvSpPr/>
              <p:nvPr/>
            </p:nvSpPr>
            <p:spPr>
              <a:xfrm>
                <a:off x="9302921" y="3842980"/>
                <a:ext cx="76200" cy="138469"/>
              </a:xfrm>
              <a:custGeom>
                <a:avLst/>
                <a:gdLst>
                  <a:gd name="connsiteX0" fmla="*/ 64770 w 76200"/>
                  <a:gd name="connsiteY0" fmla="*/ 35600 h 138469"/>
                  <a:gd name="connsiteX1" fmla="*/ 70485 w 76200"/>
                  <a:gd name="connsiteY1" fmla="*/ 44172 h 138469"/>
                  <a:gd name="connsiteX2" fmla="*/ 75248 w 76200"/>
                  <a:gd name="connsiteY2" fmla="*/ 79415 h 138469"/>
                  <a:gd name="connsiteX3" fmla="*/ 75248 w 76200"/>
                  <a:gd name="connsiteY3" fmla="*/ 81320 h 138469"/>
                  <a:gd name="connsiteX4" fmla="*/ 75248 w 76200"/>
                  <a:gd name="connsiteY4" fmla="*/ 81320 h 138469"/>
                  <a:gd name="connsiteX5" fmla="*/ 75248 w 76200"/>
                  <a:gd name="connsiteY5" fmla="*/ 138470 h 138469"/>
                  <a:gd name="connsiteX6" fmla="*/ 49530 w 76200"/>
                  <a:gd name="connsiteY6" fmla="*/ 123230 h 138469"/>
                  <a:gd name="connsiteX7" fmla="*/ 20955 w 76200"/>
                  <a:gd name="connsiteY7" fmla="*/ 93702 h 138469"/>
                  <a:gd name="connsiteX8" fmla="*/ 20955 w 76200"/>
                  <a:gd name="connsiteY8" fmla="*/ 44172 h 138469"/>
                  <a:gd name="connsiteX9" fmla="*/ 20955 w 76200"/>
                  <a:gd name="connsiteY9" fmla="*/ 44172 h 138469"/>
                  <a:gd name="connsiteX10" fmla="*/ 20955 w 76200"/>
                  <a:gd name="connsiteY10" fmla="*/ 30837 h 138469"/>
                  <a:gd name="connsiteX11" fmla="*/ 20955 w 76200"/>
                  <a:gd name="connsiteY11" fmla="*/ 9882 h 138469"/>
                  <a:gd name="connsiteX12" fmla="*/ 64770 w 76200"/>
                  <a:gd name="connsiteY12" fmla="*/ 35600 h 138469"/>
                  <a:gd name="connsiteX13" fmla="*/ 64770 w 76200"/>
                  <a:gd name="connsiteY13" fmla="*/ 35600 h 138469"/>
                  <a:gd name="connsiteX14" fmla="*/ 73343 w 76200"/>
                  <a:gd name="connsiteY14" fmla="*/ 83225 h 138469"/>
                  <a:gd name="connsiteX15" fmla="*/ 73343 w 76200"/>
                  <a:gd name="connsiteY15" fmla="*/ 83225 h 138469"/>
                  <a:gd name="connsiteX16" fmla="*/ 73343 w 76200"/>
                  <a:gd name="connsiteY16" fmla="*/ 83225 h 138469"/>
                  <a:gd name="connsiteX17" fmla="*/ 73343 w 76200"/>
                  <a:gd name="connsiteY17" fmla="*/ 83225 h 138469"/>
                  <a:gd name="connsiteX18" fmla="*/ 73343 w 76200"/>
                  <a:gd name="connsiteY18" fmla="*/ 83225 h 138469"/>
                  <a:gd name="connsiteX19" fmla="*/ 73343 w 76200"/>
                  <a:gd name="connsiteY19" fmla="*/ 83225 h 138469"/>
                  <a:gd name="connsiteX20" fmla="*/ 73343 w 76200"/>
                  <a:gd name="connsiteY20" fmla="*/ 83225 h 138469"/>
                  <a:gd name="connsiteX21" fmla="*/ 73343 w 76200"/>
                  <a:gd name="connsiteY21" fmla="*/ 83225 h 138469"/>
                  <a:gd name="connsiteX22" fmla="*/ 73343 w 76200"/>
                  <a:gd name="connsiteY22" fmla="*/ 83225 h 138469"/>
                  <a:gd name="connsiteX23" fmla="*/ 73343 w 76200"/>
                  <a:gd name="connsiteY23" fmla="*/ 83225 h 138469"/>
                  <a:gd name="connsiteX24" fmla="*/ 73343 w 76200"/>
                  <a:gd name="connsiteY24" fmla="*/ 83225 h 138469"/>
                  <a:gd name="connsiteX25" fmla="*/ 73343 w 76200"/>
                  <a:gd name="connsiteY25" fmla="*/ 83225 h 138469"/>
                  <a:gd name="connsiteX26" fmla="*/ 73343 w 76200"/>
                  <a:gd name="connsiteY26" fmla="*/ 83225 h 138469"/>
                  <a:gd name="connsiteX27" fmla="*/ 73343 w 76200"/>
                  <a:gd name="connsiteY27" fmla="*/ 83225 h 138469"/>
                  <a:gd name="connsiteX28" fmla="*/ 73343 w 76200"/>
                  <a:gd name="connsiteY28" fmla="*/ 83225 h 138469"/>
                  <a:gd name="connsiteX29" fmla="*/ 73343 w 76200"/>
                  <a:gd name="connsiteY29" fmla="*/ 83225 h 138469"/>
                  <a:gd name="connsiteX30" fmla="*/ 73343 w 76200"/>
                  <a:gd name="connsiteY30" fmla="*/ 83225 h 138469"/>
                  <a:gd name="connsiteX31" fmla="*/ 73343 w 76200"/>
                  <a:gd name="connsiteY31" fmla="*/ 83225 h 138469"/>
                  <a:gd name="connsiteX32" fmla="*/ 73343 w 76200"/>
                  <a:gd name="connsiteY32" fmla="*/ 83225 h 138469"/>
                  <a:gd name="connsiteX33" fmla="*/ 73343 w 76200"/>
                  <a:gd name="connsiteY33" fmla="*/ 83225 h 138469"/>
                  <a:gd name="connsiteX34" fmla="*/ 73343 w 76200"/>
                  <a:gd name="connsiteY34" fmla="*/ 83225 h 138469"/>
                  <a:gd name="connsiteX35" fmla="*/ 73343 w 76200"/>
                  <a:gd name="connsiteY35" fmla="*/ 83225 h 138469"/>
                  <a:gd name="connsiteX36" fmla="*/ 73343 w 76200"/>
                  <a:gd name="connsiteY36" fmla="*/ 83225 h 138469"/>
                  <a:gd name="connsiteX37" fmla="*/ 73343 w 76200"/>
                  <a:gd name="connsiteY37" fmla="*/ 83225 h 138469"/>
                  <a:gd name="connsiteX38" fmla="*/ 73343 w 76200"/>
                  <a:gd name="connsiteY38" fmla="*/ 83225 h 138469"/>
                  <a:gd name="connsiteX39" fmla="*/ 72390 w 76200"/>
                  <a:gd name="connsiteY39" fmla="*/ 83225 h 138469"/>
                  <a:gd name="connsiteX40" fmla="*/ 72390 w 76200"/>
                  <a:gd name="connsiteY40" fmla="*/ 83225 h 138469"/>
                  <a:gd name="connsiteX41" fmla="*/ 72390 w 76200"/>
                  <a:gd name="connsiteY41" fmla="*/ 83225 h 138469"/>
                  <a:gd name="connsiteX42" fmla="*/ 72390 w 76200"/>
                  <a:gd name="connsiteY42" fmla="*/ 83225 h 138469"/>
                  <a:gd name="connsiteX43" fmla="*/ 72390 w 76200"/>
                  <a:gd name="connsiteY43" fmla="*/ 83225 h 138469"/>
                  <a:gd name="connsiteX44" fmla="*/ 72390 w 76200"/>
                  <a:gd name="connsiteY44" fmla="*/ 83225 h 138469"/>
                  <a:gd name="connsiteX45" fmla="*/ 72390 w 76200"/>
                  <a:gd name="connsiteY45" fmla="*/ 83225 h 138469"/>
                  <a:gd name="connsiteX46" fmla="*/ 72390 w 76200"/>
                  <a:gd name="connsiteY46" fmla="*/ 83225 h 138469"/>
                  <a:gd name="connsiteX47" fmla="*/ 72390 w 76200"/>
                  <a:gd name="connsiteY47" fmla="*/ 83225 h 138469"/>
                  <a:gd name="connsiteX48" fmla="*/ 72390 w 76200"/>
                  <a:gd name="connsiteY48" fmla="*/ 83225 h 138469"/>
                  <a:gd name="connsiteX49" fmla="*/ 72390 w 76200"/>
                  <a:gd name="connsiteY49" fmla="*/ 83225 h 138469"/>
                  <a:gd name="connsiteX50" fmla="*/ 72390 w 76200"/>
                  <a:gd name="connsiteY50" fmla="*/ 83225 h 138469"/>
                  <a:gd name="connsiteX51" fmla="*/ 72390 w 76200"/>
                  <a:gd name="connsiteY51" fmla="*/ 83225 h 138469"/>
                  <a:gd name="connsiteX52" fmla="*/ 72390 w 76200"/>
                  <a:gd name="connsiteY52" fmla="*/ 83225 h 138469"/>
                  <a:gd name="connsiteX53" fmla="*/ 72390 w 76200"/>
                  <a:gd name="connsiteY53" fmla="*/ 83225 h 138469"/>
                  <a:gd name="connsiteX54" fmla="*/ 72390 w 76200"/>
                  <a:gd name="connsiteY54" fmla="*/ 83225 h 138469"/>
                  <a:gd name="connsiteX55" fmla="*/ 72390 w 76200"/>
                  <a:gd name="connsiteY55" fmla="*/ 83225 h 138469"/>
                  <a:gd name="connsiteX56" fmla="*/ 72390 w 76200"/>
                  <a:gd name="connsiteY56" fmla="*/ 83225 h 138469"/>
                  <a:gd name="connsiteX57" fmla="*/ 72390 w 76200"/>
                  <a:gd name="connsiteY57" fmla="*/ 83225 h 138469"/>
                  <a:gd name="connsiteX58" fmla="*/ 72390 w 76200"/>
                  <a:gd name="connsiteY58" fmla="*/ 83225 h 138469"/>
                  <a:gd name="connsiteX59" fmla="*/ 72390 w 76200"/>
                  <a:gd name="connsiteY59" fmla="*/ 83225 h 138469"/>
                  <a:gd name="connsiteX60" fmla="*/ 72390 w 76200"/>
                  <a:gd name="connsiteY60" fmla="*/ 83225 h 138469"/>
                  <a:gd name="connsiteX61" fmla="*/ 72390 w 76200"/>
                  <a:gd name="connsiteY61" fmla="*/ 83225 h 138469"/>
                  <a:gd name="connsiteX62" fmla="*/ 72390 w 76200"/>
                  <a:gd name="connsiteY62" fmla="*/ 83225 h 138469"/>
                  <a:gd name="connsiteX63" fmla="*/ 72390 w 76200"/>
                  <a:gd name="connsiteY63" fmla="*/ 83225 h 138469"/>
                  <a:gd name="connsiteX64" fmla="*/ 72390 w 76200"/>
                  <a:gd name="connsiteY64" fmla="*/ 83225 h 138469"/>
                  <a:gd name="connsiteX65" fmla="*/ 72390 w 76200"/>
                  <a:gd name="connsiteY65" fmla="*/ 83225 h 138469"/>
                  <a:gd name="connsiteX66" fmla="*/ 72390 w 76200"/>
                  <a:gd name="connsiteY66" fmla="*/ 83225 h 138469"/>
                  <a:gd name="connsiteX67" fmla="*/ 72390 w 76200"/>
                  <a:gd name="connsiteY67" fmla="*/ 83225 h 138469"/>
                  <a:gd name="connsiteX68" fmla="*/ 72390 w 76200"/>
                  <a:gd name="connsiteY68" fmla="*/ 83225 h 138469"/>
                  <a:gd name="connsiteX69" fmla="*/ 72390 w 76200"/>
                  <a:gd name="connsiteY69" fmla="*/ 83225 h 138469"/>
                  <a:gd name="connsiteX70" fmla="*/ 72390 w 76200"/>
                  <a:gd name="connsiteY70" fmla="*/ 83225 h 138469"/>
                  <a:gd name="connsiteX71" fmla="*/ 72390 w 76200"/>
                  <a:gd name="connsiteY71" fmla="*/ 83225 h 138469"/>
                  <a:gd name="connsiteX72" fmla="*/ 72390 w 76200"/>
                  <a:gd name="connsiteY72" fmla="*/ 83225 h 138469"/>
                  <a:gd name="connsiteX73" fmla="*/ 72390 w 76200"/>
                  <a:gd name="connsiteY73" fmla="*/ 83225 h 138469"/>
                  <a:gd name="connsiteX74" fmla="*/ 72390 w 76200"/>
                  <a:gd name="connsiteY74" fmla="*/ 83225 h 138469"/>
                  <a:gd name="connsiteX75" fmla="*/ 72390 w 76200"/>
                  <a:gd name="connsiteY75" fmla="*/ 83225 h 138469"/>
                  <a:gd name="connsiteX76" fmla="*/ 72390 w 76200"/>
                  <a:gd name="connsiteY76" fmla="*/ 83225 h 138469"/>
                  <a:gd name="connsiteX77" fmla="*/ 72390 w 76200"/>
                  <a:gd name="connsiteY77" fmla="*/ 83225 h 138469"/>
                  <a:gd name="connsiteX78" fmla="*/ 72390 w 76200"/>
                  <a:gd name="connsiteY78" fmla="*/ 83225 h 138469"/>
                  <a:gd name="connsiteX79" fmla="*/ 72390 w 76200"/>
                  <a:gd name="connsiteY79" fmla="*/ 83225 h 138469"/>
                  <a:gd name="connsiteX80" fmla="*/ 72390 w 76200"/>
                  <a:gd name="connsiteY80" fmla="*/ 83225 h 138469"/>
                  <a:gd name="connsiteX81" fmla="*/ 72390 w 76200"/>
                  <a:gd name="connsiteY81" fmla="*/ 83225 h 138469"/>
                  <a:gd name="connsiteX82" fmla="*/ 72390 w 76200"/>
                  <a:gd name="connsiteY82" fmla="*/ 83225 h 138469"/>
                  <a:gd name="connsiteX83" fmla="*/ 72390 w 76200"/>
                  <a:gd name="connsiteY83" fmla="*/ 83225 h 138469"/>
                  <a:gd name="connsiteX84" fmla="*/ 72390 w 76200"/>
                  <a:gd name="connsiteY84" fmla="*/ 83225 h 138469"/>
                  <a:gd name="connsiteX85" fmla="*/ 72390 w 76200"/>
                  <a:gd name="connsiteY85" fmla="*/ 83225 h 138469"/>
                  <a:gd name="connsiteX86" fmla="*/ 72390 w 76200"/>
                  <a:gd name="connsiteY86" fmla="*/ 83225 h 138469"/>
                  <a:gd name="connsiteX87" fmla="*/ 72390 w 76200"/>
                  <a:gd name="connsiteY87" fmla="*/ 83225 h 138469"/>
                  <a:gd name="connsiteX88" fmla="*/ 72390 w 76200"/>
                  <a:gd name="connsiteY88" fmla="*/ 83225 h 138469"/>
                  <a:gd name="connsiteX89" fmla="*/ 72390 w 76200"/>
                  <a:gd name="connsiteY89" fmla="*/ 83225 h 138469"/>
                  <a:gd name="connsiteX90" fmla="*/ 72390 w 76200"/>
                  <a:gd name="connsiteY90" fmla="*/ 83225 h 138469"/>
                  <a:gd name="connsiteX91" fmla="*/ 72390 w 76200"/>
                  <a:gd name="connsiteY91" fmla="*/ 83225 h 138469"/>
                  <a:gd name="connsiteX92" fmla="*/ 72390 w 76200"/>
                  <a:gd name="connsiteY92" fmla="*/ 83225 h 138469"/>
                  <a:gd name="connsiteX93" fmla="*/ 72390 w 76200"/>
                  <a:gd name="connsiteY93" fmla="*/ 83225 h 138469"/>
                  <a:gd name="connsiteX94" fmla="*/ 72390 w 76200"/>
                  <a:gd name="connsiteY94" fmla="*/ 83225 h 138469"/>
                  <a:gd name="connsiteX95" fmla="*/ 72390 w 76200"/>
                  <a:gd name="connsiteY95" fmla="*/ 83225 h 138469"/>
                  <a:gd name="connsiteX96" fmla="*/ 72390 w 76200"/>
                  <a:gd name="connsiteY96" fmla="*/ 83225 h 138469"/>
                  <a:gd name="connsiteX97" fmla="*/ 72390 w 76200"/>
                  <a:gd name="connsiteY97" fmla="*/ 83225 h 138469"/>
                  <a:gd name="connsiteX98" fmla="*/ 72390 w 76200"/>
                  <a:gd name="connsiteY98" fmla="*/ 83225 h 138469"/>
                  <a:gd name="connsiteX99" fmla="*/ 72390 w 76200"/>
                  <a:gd name="connsiteY99" fmla="*/ 83225 h 138469"/>
                  <a:gd name="connsiteX100" fmla="*/ 72390 w 76200"/>
                  <a:gd name="connsiteY100" fmla="*/ 83225 h 138469"/>
                  <a:gd name="connsiteX101" fmla="*/ 72390 w 76200"/>
                  <a:gd name="connsiteY101" fmla="*/ 83225 h 138469"/>
                  <a:gd name="connsiteX102" fmla="*/ 72390 w 76200"/>
                  <a:gd name="connsiteY102" fmla="*/ 83225 h 138469"/>
                  <a:gd name="connsiteX103" fmla="*/ 72390 w 76200"/>
                  <a:gd name="connsiteY103" fmla="*/ 83225 h 138469"/>
                  <a:gd name="connsiteX104" fmla="*/ 72390 w 76200"/>
                  <a:gd name="connsiteY104" fmla="*/ 83225 h 138469"/>
                  <a:gd name="connsiteX105" fmla="*/ 72390 w 76200"/>
                  <a:gd name="connsiteY105" fmla="*/ 83225 h 138469"/>
                  <a:gd name="connsiteX106" fmla="*/ 72390 w 76200"/>
                  <a:gd name="connsiteY106" fmla="*/ 83225 h 138469"/>
                  <a:gd name="connsiteX107" fmla="*/ 72390 w 76200"/>
                  <a:gd name="connsiteY107" fmla="*/ 83225 h 138469"/>
                  <a:gd name="connsiteX108" fmla="*/ 72390 w 76200"/>
                  <a:gd name="connsiteY108" fmla="*/ 83225 h 138469"/>
                  <a:gd name="connsiteX109" fmla="*/ 24765 w 76200"/>
                  <a:gd name="connsiteY109" fmla="*/ 46077 h 138469"/>
                  <a:gd name="connsiteX110" fmla="*/ 24765 w 76200"/>
                  <a:gd name="connsiteY110" fmla="*/ 94655 h 138469"/>
                  <a:gd name="connsiteX111" fmla="*/ 52388 w 76200"/>
                  <a:gd name="connsiteY111" fmla="*/ 123230 h 138469"/>
                  <a:gd name="connsiteX112" fmla="*/ 76200 w 76200"/>
                  <a:gd name="connsiteY112" fmla="*/ 137517 h 138469"/>
                  <a:gd name="connsiteX113" fmla="*/ 73343 w 76200"/>
                  <a:gd name="connsiteY113" fmla="*/ 83225 h 138469"/>
                  <a:gd name="connsiteX114" fmla="*/ 73343 w 76200"/>
                  <a:gd name="connsiteY114" fmla="*/ 83225 h 138469"/>
                  <a:gd name="connsiteX115" fmla="*/ 19050 w 76200"/>
                  <a:gd name="connsiteY115" fmla="*/ 8930 h 138469"/>
                  <a:gd name="connsiteX116" fmla="*/ 19050 w 76200"/>
                  <a:gd name="connsiteY116" fmla="*/ 43220 h 138469"/>
                  <a:gd name="connsiteX117" fmla="*/ 4763 w 76200"/>
                  <a:gd name="connsiteY117" fmla="*/ 32742 h 138469"/>
                  <a:gd name="connsiteX118" fmla="*/ 0 w 76200"/>
                  <a:gd name="connsiteY118" fmla="*/ 24170 h 138469"/>
                  <a:gd name="connsiteX119" fmla="*/ 0 w 76200"/>
                  <a:gd name="connsiteY119" fmla="*/ 3215 h 138469"/>
                  <a:gd name="connsiteX120" fmla="*/ 5715 w 76200"/>
                  <a:gd name="connsiteY120" fmla="*/ 357 h 138469"/>
                  <a:gd name="connsiteX121" fmla="*/ 19050 w 76200"/>
                  <a:gd name="connsiteY121" fmla="*/ 8930 h 1384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</a:cxnLst>
                <a:rect l="l" t="t" r="r" b="b"/>
                <a:pathLst>
                  <a:path w="76200" h="138469">
                    <a:moveTo>
                      <a:pt x="64770" y="35600"/>
                    </a:moveTo>
                    <a:cubicBezTo>
                      <a:pt x="67628" y="37505"/>
                      <a:pt x="69533" y="41315"/>
                      <a:pt x="70485" y="44172"/>
                    </a:cubicBezTo>
                    <a:cubicBezTo>
                      <a:pt x="71438" y="55602"/>
                      <a:pt x="73343" y="67985"/>
                      <a:pt x="75248" y="79415"/>
                    </a:cubicBezTo>
                    <a:cubicBezTo>
                      <a:pt x="75248" y="80367"/>
                      <a:pt x="75248" y="80367"/>
                      <a:pt x="75248" y="81320"/>
                    </a:cubicBezTo>
                    <a:cubicBezTo>
                      <a:pt x="75248" y="81320"/>
                      <a:pt x="75248" y="81320"/>
                      <a:pt x="75248" y="81320"/>
                    </a:cubicBezTo>
                    <a:cubicBezTo>
                      <a:pt x="75248" y="100370"/>
                      <a:pt x="75248" y="119420"/>
                      <a:pt x="75248" y="138470"/>
                    </a:cubicBezTo>
                    <a:cubicBezTo>
                      <a:pt x="66675" y="133707"/>
                      <a:pt x="58103" y="128945"/>
                      <a:pt x="49530" y="123230"/>
                    </a:cubicBezTo>
                    <a:cubicBezTo>
                      <a:pt x="40005" y="113705"/>
                      <a:pt x="30480" y="103227"/>
                      <a:pt x="20955" y="93702"/>
                    </a:cubicBezTo>
                    <a:cubicBezTo>
                      <a:pt x="20955" y="77510"/>
                      <a:pt x="20955" y="60365"/>
                      <a:pt x="20955" y="44172"/>
                    </a:cubicBezTo>
                    <a:lnTo>
                      <a:pt x="20955" y="44172"/>
                    </a:lnTo>
                    <a:cubicBezTo>
                      <a:pt x="20955" y="39410"/>
                      <a:pt x="20955" y="34647"/>
                      <a:pt x="20955" y="30837"/>
                    </a:cubicBezTo>
                    <a:cubicBezTo>
                      <a:pt x="20955" y="24170"/>
                      <a:pt x="20955" y="16550"/>
                      <a:pt x="20955" y="9882"/>
                    </a:cubicBezTo>
                    <a:cubicBezTo>
                      <a:pt x="34290" y="18455"/>
                      <a:pt x="49530" y="27027"/>
                      <a:pt x="64770" y="35600"/>
                    </a:cubicBezTo>
                    <a:lnTo>
                      <a:pt x="64770" y="35600"/>
                    </a:lnTo>
                    <a:close/>
                    <a:moveTo>
                      <a:pt x="73343" y="83225"/>
                    </a:moveTo>
                    <a:cubicBezTo>
                      <a:pt x="73343" y="83225"/>
                      <a:pt x="73343" y="83225"/>
                      <a:pt x="73343" y="83225"/>
                    </a:cubicBezTo>
                    <a:cubicBezTo>
                      <a:pt x="72390" y="83225"/>
                      <a:pt x="72390" y="83225"/>
                      <a:pt x="73343" y="83225"/>
                    </a:cubicBezTo>
                    <a:cubicBezTo>
                      <a:pt x="72390" y="83225"/>
                      <a:pt x="72390" y="83225"/>
                      <a:pt x="73343" y="83225"/>
                    </a:cubicBezTo>
                    <a:cubicBezTo>
                      <a:pt x="72390" y="83225"/>
                      <a:pt x="72390" y="83225"/>
                      <a:pt x="73343" y="83225"/>
                    </a:cubicBezTo>
                    <a:cubicBezTo>
                      <a:pt x="72390" y="83225"/>
                      <a:pt x="72390" y="83225"/>
                      <a:pt x="73343" y="83225"/>
                    </a:cubicBezTo>
                    <a:cubicBezTo>
                      <a:pt x="72390" y="83225"/>
                      <a:pt x="72390" y="83225"/>
                      <a:pt x="73343" y="83225"/>
                    </a:cubicBezTo>
                    <a:cubicBezTo>
                      <a:pt x="72390" y="83225"/>
                      <a:pt x="72390" y="83225"/>
                      <a:pt x="73343" y="83225"/>
                    </a:cubicBezTo>
                    <a:cubicBezTo>
                      <a:pt x="72390" y="83225"/>
                      <a:pt x="72390" y="83225"/>
                      <a:pt x="73343" y="83225"/>
                    </a:cubicBezTo>
                    <a:lnTo>
                      <a:pt x="73343" y="83225"/>
                    </a:lnTo>
                    <a:cubicBezTo>
                      <a:pt x="72390" y="83225"/>
                      <a:pt x="72390" y="83225"/>
                      <a:pt x="73343" y="83225"/>
                    </a:cubicBezTo>
                    <a:cubicBezTo>
                      <a:pt x="72390" y="83225"/>
                      <a:pt x="72390" y="83225"/>
                      <a:pt x="73343" y="83225"/>
                    </a:cubicBezTo>
                    <a:lnTo>
                      <a:pt x="73343" y="83225"/>
                    </a:lnTo>
                    <a:cubicBezTo>
                      <a:pt x="72390" y="83225"/>
                      <a:pt x="72390" y="83225"/>
                      <a:pt x="73343" y="83225"/>
                    </a:cubicBezTo>
                    <a:cubicBezTo>
                      <a:pt x="72390" y="83225"/>
                      <a:pt x="72390" y="83225"/>
                      <a:pt x="73343" y="83225"/>
                    </a:cubicBezTo>
                    <a:cubicBezTo>
                      <a:pt x="72390" y="83225"/>
                      <a:pt x="72390" y="83225"/>
                      <a:pt x="73343" y="83225"/>
                    </a:cubicBezTo>
                    <a:cubicBezTo>
                      <a:pt x="72390" y="83225"/>
                      <a:pt x="72390" y="83225"/>
                      <a:pt x="73343" y="83225"/>
                    </a:cubicBezTo>
                    <a:cubicBezTo>
                      <a:pt x="72390" y="83225"/>
                      <a:pt x="72390" y="83225"/>
                      <a:pt x="73343" y="83225"/>
                    </a:cubicBezTo>
                    <a:cubicBezTo>
                      <a:pt x="72390" y="83225"/>
                      <a:pt x="72390" y="83225"/>
                      <a:pt x="73343" y="83225"/>
                    </a:cubicBezTo>
                    <a:cubicBezTo>
                      <a:pt x="72390" y="83225"/>
                      <a:pt x="72390" y="83225"/>
                      <a:pt x="73343" y="83225"/>
                    </a:cubicBezTo>
                    <a:cubicBezTo>
                      <a:pt x="72390" y="83225"/>
                      <a:pt x="72390" y="83225"/>
                      <a:pt x="73343" y="83225"/>
                    </a:cubicBezTo>
                    <a:cubicBezTo>
                      <a:pt x="72390" y="83225"/>
                      <a:pt x="72390" y="83225"/>
                      <a:pt x="73343" y="83225"/>
                    </a:cubicBezTo>
                    <a:cubicBezTo>
                      <a:pt x="72390" y="83225"/>
                      <a:pt x="72390" y="83225"/>
                      <a:pt x="73343" y="83225"/>
                    </a:cubicBezTo>
                    <a:lnTo>
                      <a:pt x="73343" y="83225"/>
                    </a:lnTo>
                    <a:cubicBezTo>
                      <a:pt x="72390" y="83225"/>
                      <a:pt x="72390" y="83225"/>
                      <a:pt x="73343" y="83225"/>
                    </a:cubicBezTo>
                    <a:cubicBezTo>
                      <a:pt x="72390" y="83225"/>
                      <a:pt x="72390" y="83225"/>
                      <a:pt x="72390" y="83225"/>
                    </a:cubicBezTo>
                    <a:cubicBezTo>
                      <a:pt x="72390" y="83225"/>
                      <a:pt x="72390" y="83225"/>
                      <a:pt x="72390" y="83225"/>
                    </a:cubicBezTo>
                    <a:cubicBezTo>
                      <a:pt x="72390" y="83225"/>
                      <a:pt x="72390" y="83225"/>
                      <a:pt x="72390" y="83225"/>
                    </a:cubicBezTo>
                    <a:cubicBezTo>
                      <a:pt x="72390" y="83225"/>
                      <a:pt x="72390" y="83225"/>
                      <a:pt x="72390" y="83225"/>
                    </a:cubicBezTo>
                    <a:lnTo>
                      <a:pt x="72390" y="83225"/>
                    </a:lnTo>
                    <a:cubicBezTo>
                      <a:pt x="72390" y="83225"/>
                      <a:pt x="72390" y="83225"/>
                      <a:pt x="72390" y="83225"/>
                    </a:cubicBezTo>
                    <a:cubicBezTo>
                      <a:pt x="72390" y="83225"/>
                      <a:pt x="72390" y="83225"/>
                      <a:pt x="72390" y="83225"/>
                    </a:cubicBezTo>
                    <a:lnTo>
                      <a:pt x="72390" y="83225"/>
                    </a:lnTo>
                    <a:cubicBezTo>
                      <a:pt x="72390" y="83225"/>
                      <a:pt x="72390" y="83225"/>
                      <a:pt x="72390" y="83225"/>
                    </a:cubicBezTo>
                    <a:lnTo>
                      <a:pt x="72390" y="83225"/>
                    </a:lnTo>
                    <a:cubicBezTo>
                      <a:pt x="72390" y="83225"/>
                      <a:pt x="72390" y="83225"/>
                      <a:pt x="72390" y="83225"/>
                    </a:cubicBezTo>
                    <a:cubicBezTo>
                      <a:pt x="72390" y="83225"/>
                      <a:pt x="72390" y="83225"/>
                      <a:pt x="72390" y="83225"/>
                    </a:cubicBezTo>
                    <a:cubicBezTo>
                      <a:pt x="72390" y="83225"/>
                      <a:pt x="72390" y="83225"/>
                      <a:pt x="72390" y="83225"/>
                    </a:cubicBezTo>
                    <a:lnTo>
                      <a:pt x="72390" y="83225"/>
                    </a:lnTo>
                    <a:cubicBezTo>
                      <a:pt x="72390" y="83225"/>
                      <a:pt x="72390" y="83225"/>
                      <a:pt x="72390" y="83225"/>
                    </a:cubicBezTo>
                    <a:lnTo>
                      <a:pt x="72390" y="83225"/>
                    </a:lnTo>
                    <a:cubicBezTo>
                      <a:pt x="72390" y="83225"/>
                      <a:pt x="72390" y="83225"/>
                      <a:pt x="72390" y="83225"/>
                    </a:cubicBezTo>
                    <a:cubicBezTo>
                      <a:pt x="72390" y="83225"/>
                      <a:pt x="72390" y="83225"/>
                      <a:pt x="72390" y="83225"/>
                    </a:cubicBezTo>
                    <a:cubicBezTo>
                      <a:pt x="72390" y="83225"/>
                      <a:pt x="72390" y="83225"/>
                      <a:pt x="72390" y="83225"/>
                    </a:cubicBezTo>
                    <a:lnTo>
                      <a:pt x="72390" y="83225"/>
                    </a:lnTo>
                    <a:cubicBezTo>
                      <a:pt x="72390" y="83225"/>
                      <a:pt x="72390" y="83225"/>
                      <a:pt x="72390" y="83225"/>
                    </a:cubicBezTo>
                    <a:lnTo>
                      <a:pt x="72390" y="83225"/>
                    </a:lnTo>
                    <a:cubicBezTo>
                      <a:pt x="72390" y="83225"/>
                      <a:pt x="72390" y="83225"/>
                      <a:pt x="72390" y="83225"/>
                    </a:cubicBezTo>
                    <a:cubicBezTo>
                      <a:pt x="72390" y="83225"/>
                      <a:pt x="72390" y="83225"/>
                      <a:pt x="72390" y="83225"/>
                    </a:cubicBezTo>
                    <a:cubicBezTo>
                      <a:pt x="72390" y="83225"/>
                      <a:pt x="72390" y="83225"/>
                      <a:pt x="72390" y="83225"/>
                    </a:cubicBezTo>
                    <a:cubicBezTo>
                      <a:pt x="72390" y="83225"/>
                      <a:pt x="72390" y="83225"/>
                      <a:pt x="72390" y="83225"/>
                    </a:cubicBezTo>
                    <a:cubicBezTo>
                      <a:pt x="72390" y="83225"/>
                      <a:pt x="72390" y="83225"/>
                      <a:pt x="72390" y="83225"/>
                    </a:cubicBezTo>
                    <a:lnTo>
                      <a:pt x="72390" y="83225"/>
                    </a:lnTo>
                    <a:cubicBezTo>
                      <a:pt x="72390" y="83225"/>
                      <a:pt x="72390" y="83225"/>
                      <a:pt x="72390" y="83225"/>
                    </a:cubicBezTo>
                    <a:cubicBezTo>
                      <a:pt x="72390" y="83225"/>
                      <a:pt x="72390" y="83225"/>
                      <a:pt x="72390" y="83225"/>
                    </a:cubicBezTo>
                    <a:lnTo>
                      <a:pt x="72390" y="83225"/>
                    </a:lnTo>
                    <a:cubicBezTo>
                      <a:pt x="72390" y="83225"/>
                      <a:pt x="72390" y="83225"/>
                      <a:pt x="72390" y="83225"/>
                    </a:cubicBezTo>
                    <a:cubicBezTo>
                      <a:pt x="72390" y="83225"/>
                      <a:pt x="72390" y="83225"/>
                      <a:pt x="72390" y="83225"/>
                    </a:cubicBezTo>
                    <a:cubicBezTo>
                      <a:pt x="72390" y="83225"/>
                      <a:pt x="72390" y="83225"/>
                      <a:pt x="72390" y="83225"/>
                    </a:cubicBezTo>
                    <a:cubicBezTo>
                      <a:pt x="72390" y="83225"/>
                      <a:pt x="72390" y="83225"/>
                      <a:pt x="72390" y="83225"/>
                    </a:cubicBezTo>
                    <a:lnTo>
                      <a:pt x="72390" y="83225"/>
                    </a:lnTo>
                    <a:cubicBezTo>
                      <a:pt x="72390" y="83225"/>
                      <a:pt x="72390" y="83225"/>
                      <a:pt x="72390" y="83225"/>
                    </a:cubicBezTo>
                    <a:cubicBezTo>
                      <a:pt x="72390" y="83225"/>
                      <a:pt x="72390" y="83225"/>
                      <a:pt x="72390" y="83225"/>
                    </a:cubicBezTo>
                    <a:lnTo>
                      <a:pt x="72390" y="83225"/>
                    </a:lnTo>
                    <a:cubicBezTo>
                      <a:pt x="72390" y="83225"/>
                      <a:pt x="72390" y="83225"/>
                      <a:pt x="72390" y="83225"/>
                    </a:cubicBezTo>
                    <a:cubicBezTo>
                      <a:pt x="72390" y="83225"/>
                      <a:pt x="72390" y="83225"/>
                      <a:pt x="72390" y="83225"/>
                    </a:cubicBezTo>
                    <a:lnTo>
                      <a:pt x="72390" y="83225"/>
                    </a:lnTo>
                    <a:cubicBezTo>
                      <a:pt x="72390" y="83225"/>
                      <a:pt x="72390" y="83225"/>
                      <a:pt x="72390" y="83225"/>
                    </a:cubicBezTo>
                    <a:cubicBezTo>
                      <a:pt x="72390" y="83225"/>
                      <a:pt x="72390" y="83225"/>
                      <a:pt x="72390" y="83225"/>
                    </a:cubicBezTo>
                    <a:cubicBezTo>
                      <a:pt x="72390" y="83225"/>
                      <a:pt x="72390" y="83225"/>
                      <a:pt x="72390" y="83225"/>
                    </a:cubicBezTo>
                    <a:cubicBezTo>
                      <a:pt x="72390" y="83225"/>
                      <a:pt x="72390" y="83225"/>
                      <a:pt x="72390" y="83225"/>
                    </a:cubicBezTo>
                    <a:cubicBezTo>
                      <a:pt x="72390" y="83225"/>
                      <a:pt x="72390" y="83225"/>
                      <a:pt x="72390" y="83225"/>
                    </a:cubicBezTo>
                    <a:lnTo>
                      <a:pt x="72390" y="83225"/>
                    </a:lnTo>
                    <a:cubicBezTo>
                      <a:pt x="72390" y="83225"/>
                      <a:pt x="72390" y="83225"/>
                      <a:pt x="72390" y="83225"/>
                    </a:cubicBezTo>
                    <a:lnTo>
                      <a:pt x="72390" y="83225"/>
                    </a:lnTo>
                    <a:cubicBezTo>
                      <a:pt x="72390" y="83225"/>
                      <a:pt x="72390" y="83225"/>
                      <a:pt x="72390" y="83225"/>
                    </a:cubicBezTo>
                    <a:cubicBezTo>
                      <a:pt x="72390" y="83225"/>
                      <a:pt x="72390" y="83225"/>
                      <a:pt x="72390" y="83225"/>
                    </a:cubicBezTo>
                    <a:cubicBezTo>
                      <a:pt x="72390" y="83225"/>
                      <a:pt x="72390" y="83225"/>
                      <a:pt x="72390" y="83225"/>
                    </a:cubicBezTo>
                    <a:cubicBezTo>
                      <a:pt x="72390" y="83225"/>
                      <a:pt x="72390" y="83225"/>
                      <a:pt x="72390" y="83225"/>
                    </a:cubicBezTo>
                    <a:cubicBezTo>
                      <a:pt x="72390" y="83225"/>
                      <a:pt x="72390" y="83225"/>
                      <a:pt x="72390" y="83225"/>
                    </a:cubicBezTo>
                    <a:cubicBezTo>
                      <a:pt x="72390" y="83225"/>
                      <a:pt x="72390" y="83225"/>
                      <a:pt x="72390" y="83225"/>
                    </a:cubicBezTo>
                    <a:cubicBezTo>
                      <a:pt x="72390" y="83225"/>
                      <a:pt x="72390" y="83225"/>
                      <a:pt x="72390" y="83225"/>
                    </a:cubicBezTo>
                    <a:cubicBezTo>
                      <a:pt x="72390" y="83225"/>
                      <a:pt x="72390" y="83225"/>
                      <a:pt x="72390" y="83225"/>
                    </a:cubicBezTo>
                    <a:cubicBezTo>
                      <a:pt x="72390" y="83225"/>
                      <a:pt x="72390" y="83225"/>
                      <a:pt x="72390" y="83225"/>
                    </a:cubicBezTo>
                    <a:cubicBezTo>
                      <a:pt x="72390" y="83225"/>
                      <a:pt x="72390" y="83225"/>
                      <a:pt x="72390" y="83225"/>
                    </a:cubicBezTo>
                    <a:cubicBezTo>
                      <a:pt x="72390" y="83225"/>
                      <a:pt x="72390" y="83225"/>
                      <a:pt x="72390" y="83225"/>
                    </a:cubicBezTo>
                    <a:lnTo>
                      <a:pt x="72390" y="83225"/>
                    </a:lnTo>
                    <a:cubicBezTo>
                      <a:pt x="72390" y="83225"/>
                      <a:pt x="72390" y="83225"/>
                      <a:pt x="72390" y="83225"/>
                    </a:cubicBezTo>
                    <a:cubicBezTo>
                      <a:pt x="72390" y="83225"/>
                      <a:pt x="72390" y="83225"/>
                      <a:pt x="72390" y="83225"/>
                    </a:cubicBezTo>
                    <a:lnTo>
                      <a:pt x="72390" y="83225"/>
                    </a:lnTo>
                    <a:cubicBezTo>
                      <a:pt x="72390" y="83225"/>
                      <a:pt x="72390" y="83225"/>
                      <a:pt x="72390" y="83225"/>
                    </a:cubicBezTo>
                    <a:cubicBezTo>
                      <a:pt x="72390" y="83225"/>
                      <a:pt x="72390" y="83225"/>
                      <a:pt x="72390" y="83225"/>
                    </a:cubicBezTo>
                    <a:lnTo>
                      <a:pt x="72390" y="83225"/>
                    </a:lnTo>
                    <a:cubicBezTo>
                      <a:pt x="72390" y="83225"/>
                      <a:pt x="72390" y="83225"/>
                      <a:pt x="72390" y="83225"/>
                    </a:cubicBezTo>
                    <a:cubicBezTo>
                      <a:pt x="72390" y="83225"/>
                      <a:pt x="72390" y="83225"/>
                      <a:pt x="72390" y="83225"/>
                    </a:cubicBezTo>
                    <a:cubicBezTo>
                      <a:pt x="56198" y="70842"/>
                      <a:pt x="40958" y="58460"/>
                      <a:pt x="24765" y="46077"/>
                    </a:cubicBezTo>
                    <a:cubicBezTo>
                      <a:pt x="24765" y="62270"/>
                      <a:pt x="24765" y="78462"/>
                      <a:pt x="24765" y="94655"/>
                    </a:cubicBezTo>
                    <a:cubicBezTo>
                      <a:pt x="34290" y="104180"/>
                      <a:pt x="42863" y="113705"/>
                      <a:pt x="52388" y="123230"/>
                    </a:cubicBezTo>
                    <a:cubicBezTo>
                      <a:pt x="60008" y="127992"/>
                      <a:pt x="68580" y="132755"/>
                      <a:pt x="76200" y="137517"/>
                    </a:cubicBezTo>
                    <a:cubicBezTo>
                      <a:pt x="72390" y="118467"/>
                      <a:pt x="72390" y="101322"/>
                      <a:pt x="73343" y="83225"/>
                    </a:cubicBezTo>
                    <a:lnTo>
                      <a:pt x="73343" y="83225"/>
                    </a:lnTo>
                    <a:close/>
                    <a:moveTo>
                      <a:pt x="19050" y="8930"/>
                    </a:moveTo>
                    <a:cubicBezTo>
                      <a:pt x="19050" y="20360"/>
                      <a:pt x="19050" y="31790"/>
                      <a:pt x="19050" y="43220"/>
                    </a:cubicBezTo>
                    <a:cubicBezTo>
                      <a:pt x="14288" y="39410"/>
                      <a:pt x="9525" y="35600"/>
                      <a:pt x="4763" y="32742"/>
                    </a:cubicBezTo>
                    <a:cubicBezTo>
                      <a:pt x="1905" y="30837"/>
                      <a:pt x="0" y="27027"/>
                      <a:pt x="0" y="24170"/>
                    </a:cubicBezTo>
                    <a:cubicBezTo>
                      <a:pt x="0" y="17502"/>
                      <a:pt x="0" y="10835"/>
                      <a:pt x="0" y="3215"/>
                    </a:cubicBezTo>
                    <a:cubicBezTo>
                      <a:pt x="0" y="357"/>
                      <a:pt x="2858" y="-595"/>
                      <a:pt x="5715" y="357"/>
                    </a:cubicBezTo>
                    <a:cubicBezTo>
                      <a:pt x="9525" y="3215"/>
                      <a:pt x="14288" y="6072"/>
                      <a:pt x="19050" y="8930"/>
                    </a:cubicBezTo>
                    <a:close/>
                  </a:path>
                </a:pathLst>
              </a:custGeom>
              <a:solidFill>
                <a:srgbClr val="EDAA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50" name="Freeform: Shape 1049">
                <a:extLst>
                  <a:ext uri="{FF2B5EF4-FFF2-40B4-BE49-F238E27FC236}">
                    <a16:creationId xmlns:a16="http://schemas.microsoft.com/office/drawing/2014/main" id="{1A01843C-3774-47B8-91AD-7BE5DA88009C}"/>
                  </a:ext>
                </a:extLst>
              </p:cNvPr>
              <p:cNvSpPr/>
              <p:nvPr/>
            </p:nvSpPr>
            <p:spPr>
              <a:xfrm>
                <a:off x="9303874" y="3844868"/>
                <a:ext cx="71437" cy="80422"/>
              </a:xfrm>
              <a:custGeom>
                <a:avLst/>
                <a:gdLst>
                  <a:gd name="connsiteX0" fmla="*/ 63817 w 71437"/>
                  <a:gd name="connsiteY0" fmla="*/ 35616 h 80422"/>
                  <a:gd name="connsiteX1" fmla="*/ 52388 w 71437"/>
                  <a:gd name="connsiteY1" fmla="*/ 28949 h 80422"/>
                  <a:gd name="connsiteX2" fmla="*/ 20002 w 71437"/>
                  <a:gd name="connsiteY2" fmla="*/ 9899 h 80422"/>
                  <a:gd name="connsiteX3" fmla="*/ 20002 w 71437"/>
                  <a:gd name="connsiteY3" fmla="*/ 42284 h 80422"/>
                  <a:gd name="connsiteX4" fmla="*/ 67627 w 71437"/>
                  <a:gd name="connsiteY4" fmla="*/ 79431 h 80422"/>
                  <a:gd name="connsiteX5" fmla="*/ 71438 w 71437"/>
                  <a:gd name="connsiteY5" fmla="*/ 77526 h 80422"/>
                  <a:gd name="connsiteX6" fmla="*/ 66675 w 71437"/>
                  <a:gd name="connsiteY6" fmla="*/ 42284 h 80422"/>
                  <a:gd name="connsiteX7" fmla="*/ 63817 w 71437"/>
                  <a:gd name="connsiteY7" fmla="*/ 35616 h 80422"/>
                  <a:gd name="connsiteX8" fmla="*/ 63817 w 71437"/>
                  <a:gd name="connsiteY8" fmla="*/ 35616 h 80422"/>
                  <a:gd name="connsiteX9" fmla="*/ 16192 w 71437"/>
                  <a:gd name="connsiteY9" fmla="*/ 7994 h 80422"/>
                  <a:gd name="connsiteX10" fmla="*/ 3810 w 71437"/>
                  <a:gd name="connsiteY10" fmla="*/ 374 h 80422"/>
                  <a:gd name="connsiteX11" fmla="*/ 0 w 71437"/>
                  <a:gd name="connsiteY11" fmla="*/ 2279 h 80422"/>
                  <a:gd name="connsiteX12" fmla="*/ 0 w 71437"/>
                  <a:gd name="connsiteY12" fmla="*/ 23234 h 80422"/>
                  <a:gd name="connsiteX13" fmla="*/ 3810 w 71437"/>
                  <a:gd name="connsiteY13" fmla="*/ 29901 h 80422"/>
                  <a:gd name="connsiteX14" fmla="*/ 16192 w 71437"/>
                  <a:gd name="connsiteY14" fmla="*/ 39426 h 80422"/>
                  <a:gd name="connsiteX15" fmla="*/ 16192 w 71437"/>
                  <a:gd name="connsiteY15" fmla="*/ 7994 h 804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71437" h="80422">
                    <a:moveTo>
                      <a:pt x="63817" y="35616"/>
                    </a:moveTo>
                    <a:cubicBezTo>
                      <a:pt x="60007" y="33711"/>
                      <a:pt x="56197" y="30854"/>
                      <a:pt x="52388" y="28949"/>
                    </a:cubicBezTo>
                    <a:cubicBezTo>
                      <a:pt x="41910" y="22281"/>
                      <a:pt x="30480" y="16566"/>
                      <a:pt x="20002" y="9899"/>
                    </a:cubicBezTo>
                    <a:cubicBezTo>
                      <a:pt x="20002" y="20376"/>
                      <a:pt x="20002" y="30854"/>
                      <a:pt x="20002" y="42284"/>
                    </a:cubicBezTo>
                    <a:cubicBezTo>
                      <a:pt x="36195" y="54666"/>
                      <a:pt x="52388" y="67049"/>
                      <a:pt x="67627" y="79431"/>
                    </a:cubicBezTo>
                    <a:cubicBezTo>
                      <a:pt x="69532" y="81336"/>
                      <a:pt x="71438" y="80384"/>
                      <a:pt x="71438" y="77526"/>
                    </a:cubicBezTo>
                    <a:cubicBezTo>
                      <a:pt x="70485" y="66096"/>
                      <a:pt x="68580" y="53714"/>
                      <a:pt x="66675" y="42284"/>
                    </a:cubicBezTo>
                    <a:cubicBezTo>
                      <a:pt x="67627" y="39426"/>
                      <a:pt x="65722" y="36569"/>
                      <a:pt x="63817" y="35616"/>
                    </a:cubicBezTo>
                    <a:lnTo>
                      <a:pt x="63817" y="35616"/>
                    </a:lnTo>
                    <a:close/>
                    <a:moveTo>
                      <a:pt x="16192" y="7994"/>
                    </a:moveTo>
                    <a:cubicBezTo>
                      <a:pt x="12382" y="6089"/>
                      <a:pt x="7620" y="3231"/>
                      <a:pt x="3810" y="374"/>
                    </a:cubicBezTo>
                    <a:cubicBezTo>
                      <a:pt x="1905" y="-579"/>
                      <a:pt x="0" y="374"/>
                      <a:pt x="0" y="2279"/>
                    </a:cubicBezTo>
                    <a:cubicBezTo>
                      <a:pt x="0" y="8946"/>
                      <a:pt x="0" y="15614"/>
                      <a:pt x="0" y="23234"/>
                    </a:cubicBezTo>
                    <a:cubicBezTo>
                      <a:pt x="0" y="25139"/>
                      <a:pt x="1905" y="27996"/>
                      <a:pt x="3810" y="29901"/>
                    </a:cubicBezTo>
                    <a:cubicBezTo>
                      <a:pt x="7620" y="32759"/>
                      <a:pt x="12382" y="36569"/>
                      <a:pt x="16192" y="39426"/>
                    </a:cubicBezTo>
                    <a:cubicBezTo>
                      <a:pt x="16192" y="28949"/>
                      <a:pt x="16192" y="18471"/>
                      <a:pt x="16192" y="7994"/>
                    </a:cubicBezTo>
                    <a:close/>
                  </a:path>
                </a:pathLst>
              </a:custGeom>
              <a:solidFill>
                <a:srgbClr val="26263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51" name="Freeform: Shape 1050">
                <a:extLst>
                  <a:ext uri="{FF2B5EF4-FFF2-40B4-BE49-F238E27FC236}">
                    <a16:creationId xmlns:a16="http://schemas.microsoft.com/office/drawing/2014/main" id="{9376E8BC-F890-4A45-A8F7-88D28E167D41}"/>
                  </a:ext>
                </a:extLst>
              </p:cNvPr>
              <p:cNvSpPr/>
              <p:nvPr/>
            </p:nvSpPr>
            <p:spPr>
              <a:xfrm>
                <a:off x="9306731" y="3845242"/>
                <a:ext cx="68580" cy="79057"/>
              </a:xfrm>
              <a:custGeom>
                <a:avLst/>
                <a:gdLst>
                  <a:gd name="connsiteX0" fmla="*/ 20002 w 68580"/>
                  <a:gd name="connsiteY0" fmla="*/ 11430 h 79057"/>
                  <a:gd name="connsiteX1" fmla="*/ 20002 w 68580"/>
                  <a:gd name="connsiteY1" fmla="*/ 40958 h 79057"/>
                  <a:gd name="connsiteX2" fmla="*/ 67627 w 68580"/>
                  <a:gd name="connsiteY2" fmla="*/ 78105 h 79057"/>
                  <a:gd name="connsiteX3" fmla="*/ 68580 w 68580"/>
                  <a:gd name="connsiteY3" fmla="*/ 79058 h 79057"/>
                  <a:gd name="connsiteX4" fmla="*/ 68580 w 68580"/>
                  <a:gd name="connsiteY4" fmla="*/ 78105 h 79057"/>
                  <a:gd name="connsiteX5" fmla="*/ 63818 w 68580"/>
                  <a:gd name="connsiteY5" fmla="*/ 42863 h 79057"/>
                  <a:gd name="connsiteX6" fmla="*/ 60008 w 68580"/>
                  <a:gd name="connsiteY6" fmla="*/ 36195 h 79057"/>
                  <a:gd name="connsiteX7" fmla="*/ 48577 w 68580"/>
                  <a:gd name="connsiteY7" fmla="*/ 29528 h 79057"/>
                  <a:gd name="connsiteX8" fmla="*/ 20002 w 68580"/>
                  <a:gd name="connsiteY8" fmla="*/ 11430 h 79057"/>
                  <a:gd name="connsiteX9" fmla="*/ 20002 w 68580"/>
                  <a:gd name="connsiteY9" fmla="*/ 11430 h 79057"/>
                  <a:gd name="connsiteX10" fmla="*/ 0 w 68580"/>
                  <a:gd name="connsiteY10" fmla="*/ 0 h 79057"/>
                  <a:gd name="connsiteX11" fmla="*/ 0 w 68580"/>
                  <a:gd name="connsiteY11" fmla="*/ 953 h 79057"/>
                  <a:gd name="connsiteX12" fmla="*/ 0 w 68580"/>
                  <a:gd name="connsiteY12" fmla="*/ 21908 h 79057"/>
                  <a:gd name="connsiteX13" fmla="*/ 3810 w 68580"/>
                  <a:gd name="connsiteY13" fmla="*/ 28575 h 79057"/>
                  <a:gd name="connsiteX14" fmla="*/ 13335 w 68580"/>
                  <a:gd name="connsiteY14" fmla="*/ 36195 h 79057"/>
                  <a:gd name="connsiteX15" fmla="*/ 13335 w 68580"/>
                  <a:gd name="connsiteY15" fmla="*/ 8573 h 79057"/>
                  <a:gd name="connsiteX16" fmla="*/ 0 w 68580"/>
                  <a:gd name="connsiteY16" fmla="*/ 0 h 79057"/>
                  <a:gd name="connsiteX17" fmla="*/ 0 w 68580"/>
                  <a:gd name="connsiteY17" fmla="*/ 0 h 790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68580" h="79057">
                    <a:moveTo>
                      <a:pt x="20002" y="11430"/>
                    </a:moveTo>
                    <a:lnTo>
                      <a:pt x="20002" y="40958"/>
                    </a:lnTo>
                    <a:cubicBezTo>
                      <a:pt x="36195" y="53340"/>
                      <a:pt x="52388" y="65723"/>
                      <a:pt x="67627" y="78105"/>
                    </a:cubicBezTo>
                    <a:cubicBezTo>
                      <a:pt x="67627" y="78105"/>
                      <a:pt x="68580" y="78105"/>
                      <a:pt x="68580" y="79058"/>
                    </a:cubicBezTo>
                    <a:cubicBezTo>
                      <a:pt x="68580" y="79058"/>
                      <a:pt x="68580" y="78105"/>
                      <a:pt x="68580" y="78105"/>
                    </a:cubicBezTo>
                    <a:cubicBezTo>
                      <a:pt x="67627" y="66675"/>
                      <a:pt x="65723" y="54292"/>
                      <a:pt x="63818" y="42863"/>
                    </a:cubicBezTo>
                    <a:cubicBezTo>
                      <a:pt x="63818" y="40005"/>
                      <a:pt x="61913" y="38100"/>
                      <a:pt x="60008" y="36195"/>
                    </a:cubicBezTo>
                    <a:cubicBezTo>
                      <a:pt x="56198" y="34290"/>
                      <a:pt x="52388" y="31433"/>
                      <a:pt x="48577" y="29528"/>
                    </a:cubicBezTo>
                    <a:lnTo>
                      <a:pt x="20002" y="11430"/>
                    </a:lnTo>
                    <a:lnTo>
                      <a:pt x="20002" y="11430"/>
                    </a:lnTo>
                    <a:close/>
                    <a:moveTo>
                      <a:pt x="0" y="0"/>
                    </a:moveTo>
                    <a:cubicBezTo>
                      <a:pt x="0" y="0"/>
                      <a:pt x="0" y="953"/>
                      <a:pt x="0" y="953"/>
                    </a:cubicBezTo>
                    <a:cubicBezTo>
                      <a:pt x="0" y="7620"/>
                      <a:pt x="0" y="14288"/>
                      <a:pt x="0" y="21908"/>
                    </a:cubicBezTo>
                    <a:cubicBezTo>
                      <a:pt x="0" y="23813"/>
                      <a:pt x="1905" y="26670"/>
                      <a:pt x="3810" y="28575"/>
                    </a:cubicBezTo>
                    <a:lnTo>
                      <a:pt x="13335" y="36195"/>
                    </a:lnTo>
                    <a:lnTo>
                      <a:pt x="13335" y="8573"/>
                    </a:lnTo>
                    <a:cubicBezTo>
                      <a:pt x="9525" y="4763"/>
                      <a:pt x="5715" y="2858"/>
                      <a:pt x="0" y="0"/>
                    </a:cubicBezTo>
                    <a:cubicBezTo>
                      <a:pt x="952" y="0"/>
                      <a:pt x="952" y="0"/>
                      <a:pt x="0" y="0"/>
                    </a:cubicBezTo>
                    <a:close/>
                  </a:path>
                </a:pathLst>
              </a:custGeom>
              <a:solidFill>
                <a:srgbClr val="CBCAC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52" name="Freeform: Shape 1051">
                <a:extLst>
                  <a:ext uri="{FF2B5EF4-FFF2-40B4-BE49-F238E27FC236}">
                    <a16:creationId xmlns:a16="http://schemas.microsoft.com/office/drawing/2014/main" id="{248A04ED-0B11-40CD-8E82-6D32F2C8C0C2}"/>
                  </a:ext>
                </a:extLst>
              </p:cNvPr>
              <p:cNvSpPr/>
              <p:nvPr/>
            </p:nvSpPr>
            <p:spPr>
              <a:xfrm>
                <a:off x="9385789" y="3953827"/>
                <a:ext cx="3810" cy="24764"/>
              </a:xfrm>
              <a:custGeom>
                <a:avLst/>
                <a:gdLst>
                  <a:gd name="connsiteX0" fmla="*/ 0 w 3810"/>
                  <a:gd name="connsiteY0" fmla="*/ 0 h 24764"/>
                  <a:gd name="connsiteX1" fmla="*/ 3810 w 3810"/>
                  <a:gd name="connsiteY1" fmla="*/ 1905 h 24764"/>
                  <a:gd name="connsiteX2" fmla="*/ 3810 w 3810"/>
                  <a:gd name="connsiteY2" fmla="*/ 24765 h 24764"/>
                  <a:gd name="connsiteX3" fmla="*/ 0 w 3810"/>
                  <a:gd name="connsiteY3" fmla="*/ 22860 h 24764"/>
                  <a:gd name="connsiteX4" fmla="*/ 0 w 3810"/>
                  <a:gd name="connsiteY4" fmla="*/ 0 h 247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10" h="24764">
                    <a:moveTo>
                      <a:pt x="0" y="0"/>
                    </a:moveTo>
                    <a:cubicBezTo>
                      <a:pt x="952" y="952"/>
                      <a:pt x="1905" y="952"/>
                      <a:pt x="3810" y="1905"/>
                    </a:cubicBezTo>
                    <a:cubicBezTo>
                      <a:pt x="3810" y="9525"/>
                      <a:pt x="3810" y="17145"/>
                      <a:pt x="3810" y="24765"/>
                    </a:cubicBezTo>
                    <a:cubicBezTo>
                      <a:pt x="2857" y="23813"/>
                      <a:pt x="1905" y="23813"/>
                      <a:pt x="0" y="22860"/>
                    </a:cubicBezTo>
                    <a:cubicBezTo>
                      <a:pt x="0" y="15240"/>
                      <a:pt x="0" y="7620"/>
                      <a:pt x="0" y="0"/>
                    </a:cubicBezTo>
                    <a:close/>
                  </a:path>
                </a:pathLst>
              </a:custGeom>
              <a:solidFill>
                <a:srgbClr val="26263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53" name="Freeform: Shape 1052">
                <a:extLst>
                  <a:ext uri="{FF2B5EF4-FFF2-40B4-BE49-F238E27FC236}">
                    <a16:creationId xmlns:a16="http://schemas.microsoft.com/office/drawing/2014/main" id="{489E5EAC-8C68-44CC-BEE2-034310A13C80}"/>
                  </a:ext>
                </a:extLst>
              </p:cNvPr>
              <p:cNvSpPr/>
              <p:nvPr/>
            </p:nvSpPr>
            <p:spPr>
              <a:xfrm>
                <a:off x="9184811" y="3856298"/>
                <a:ext cx="27622" cy="35037"/>
              </a:xfrm>
              <a:custGeom>
                <a:avLst/>
                <a:gdLst>
                  <a:gd name="connsiteX0" fmla="*/ 3810 w 27622"/>
                  <a:gd name="connsiteY0" fmla="*/ 374 h 35037"/>
                  <a:gd name="connsiteX1" fmla="*/ 23813 w 27622"/>
                  <a:gd name="connsiteY1" fmla="*/ 11804 h 35037"/>
                  <a:gd name="connsiteX2" fmla="*/ 27623 w 27622"/>
                  <a:gd name="connsiteY2" fmla="*/ 18471 h 35037"/>
                  <a:gd name="connsiteX3" fmla="*/ 27623 w 27622"/>
                  <a:gd name="connsiteY3" fmla="*/ 32759 h 35037"/>
                  <a:gd name="connsiteX4" fmla="*/ 23813 w 27622"/>
                  <a:gd name="connsiteY4" fmla="*/ 34664 h 35037"/>
                  <a:gd name="connsiteX5" fmla="*/ 3810 w 27622"/>
                  <a:gd name="connsiteY5" fmla="*/ 23234 h 35037"/>
                  <a:gd name="connsiteX6" fmla="*/ 0 w 27622"/>
                  <a:gd name="connsiteY6" fmla="*/ 16566 h 35037"/>
                  <a:gd name="connsiteX7" fmla="*/ 0 w 27622"/>
                  <a:gd name="connsiteY7" fmla="*/ 2279 h 35037"/>
                  <a:gd name="connsiteX8" fmla="*/ 3810 w 27622"/>
                  <a:gd name="connsiteY8" fmla="*/ 374 h 350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7622" h="35037">
                    <a:moveTo>
                      <a:pt x="3810" y="374"/>
                    </a:moveTo>
                    <a:cubicBezTo>
                      <a:pt x="10478" y="4184"/>
                      <a:pt x="17145" y="7994"/>
                      <a:pt x="23813" y="11804"/>
                    </a:cubicBezTo>
                    <a:cubicBezTo>
                      <a:pt x="25718" y="12756"/>
                      <a:pt x="27623" y="15614"/>
                      <a:pt x="27623" y="18471"/>
                    </a:cubicBezTo>
                    <a:cubicBezTo>
                      <a:pt x="27623" y="23234"/>
                      <a:pt x="27623" y="27996"/>
                      <a:pt x="27623" y="32759"/>
                    </a:cubicBezTo>
                    <a:cubicBezTo>
                      <a:pt x="27623" y="34664"/>
                      <a:pt x="25718" y="35616"/>
                      <a:pt x="23813" y="34664"/>
                    </a:cubicBezTo>
                    <a:cubicBezTo>
                      <a:pt x="17145" y="30854"/>
                      <a:pt x="10478" y="27044"/>
                      <a:pt x="3810" y="23234"/>
                    </a:cubicBezTo>
                    <a:cubicBezTo>
                      <a:pt x="1905" y="22281"/>
                      <a:pt x="0" y="19424"/>
                      <a:pt x="0" y="16566"/>
                    </a:cubicBezTo>
                    <a:cubicBezTo>
                      <a:pt x="0" y="11804"/>
                      <a:pt x="0" y="7041"/>
                      <a:pt x="0" y="2279"/>
                    </a:cubicBezTo>
                    <a:cubicBezTo>
                      <a:pt x="0" y="374"/>
                      <a:pt x="1905" y="-579"/>
                      <a:pt x="3810" y="374"/>
                    </a:cubicBezTo>
                    <a:close/>
                  </a:path>
                </a:pathLst>
              </a:custGeom>
              <a:solidFill>
                <a:srgbClr val="00000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54" name="Freeform: Shape 1053">
                <a:extLst>
                  <a:ext uri="{FF2B5EF4-FFF2-40B4-BE49-F238E27FC236}">
                    <a16:creationId xmlns:a16="http://schemas.microsoft.com/office/drawing/2014/main" id="{EB527614-F195-46A9-B4F3-9A802BC25DC7}"/>
                  </a:ext>
                </a:extLst>
              </p:cNvPr>
              <p:cNvSpPr/>
              <p:nvPr/>
            </p:nvSpPr>
            <p:spPr>
              <a:xfrm>
                <a:off x="9187669" y="3855720"/>
                <a:ext cx="24765" cy="34289"/>
              </a:xfrm>
              <a:custGeom>
                <a:avLst/>
                <a:gdLst>
                  <a:gd name="connsiteX0" fmla="*/ 24765 w 24765"/>
                  <a:gd name="connsiteY0" fmla="*/ 34290 h 34289"/>
                  <a:gd name="connsiteX1" fmla="*/ 24765 w 24765"/>
                  <a:gd name="connsiteY1" fmla="*/ 34290 h 34289"/>
                  <a:gd name="connsiteX2" fmla="*/ 3810 w 24765"/>
                  <a:gd name="connsiteY2" fmla="*/ 21908 h 34289"/>
                  <a:gd name="connsiteX3" fmla="*/ 0 w 24765"/>
                  <a:gd name="connsiteY3" fmla="*/ 15240 h 34289"/>
                  <a:gd name="connsiteX4" fmla="*/ 0 w 24765"/>
                  <a:gd name="connsiteY4" fmla="*/ 952 h 34289"/>
                  <a:gd name="connsiteX5" fmla="*/ 0 w 24765"/>
                  <a:gd name="connsiteY5" fmla="*/ 0 h 34289"/>
                  <a:gd name="connsiteX6" fmla="*/ 953 w 24765"/>
                  <a:gd name="connsiteY6" fmla="*/ 0 h 34289"/>
                  <a:gd name="connsiteX7" fmla="*/ 20955 w 24765"/>
                  <a:gd name="connsiteY7" fmla="*/ 11430 h 34289"/>
                  <a:gd name="connsiteX8" fmla="*/ 24765 w 24765"/>
                  <a:gd name="connsiteY8" fmla="*/ 18097 h 34289"/>
                  <a:gd name="connsiteX9" fmla="*/ 24765 w 24765"/>
                  <a:gd name="connsiteY9" fmla="*/ 32385 h 34289"/>
                  <a:gd name="connsiteX10" fmla="*/ 24765 w 24765"/>
                  <a:gd name="connsiteY10" fmla="*/ 34290 h 342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4765" h="34289">
                    <a:moveTo>
                      <a:pt x="24765" y="34290"/>
                    </a:moveTo>
                    <a:cubicBezTo>
                      <a:pt x="23813" y="34290"/>
                      <a:pt x="23813" y="34290"/>
                      <a:pt x="24765" y="34290"/>
                    </a:cubicBezTo>
                    <a:cubicBezTo>
                      <a:pt x="17145" y="30480"/>
                      <a:pt x="10478" y="25717"/>
                      <a:pt x="3810" y="21908"/>
                    </a:cubicBezTo>
                    <a:cubicBezTo>
                      <a:pt x="1905" y="20955"/>
                      <a:pt x="0" y="18097"/>
                      <a:pt x="0" y="15240"/>
                    </a:cubicBezTo>
                    <a:cubicBezTo>
                      <a:pt x="0" y="10477"/>
                      <a:pt x="0" y="5715"/>
                      <a:pt x="0" y="952"/>
                    </a:cubicBezTo>
                    <a:cubicBezTo>
                      <a:pt x="0" y="952"/>
                      <a:pt x="0" y="0"/>
                      <a:pt x="0" y="0"/>
                    </a:cubicBezTo>
                    <a:cubicBezTo>
                      <a:pt x="0" y="0"/>
                      <a:pt x="953" y="0"/>
                      <a:pt x="953" y="0"/>
                    </a:cubicBezTo>
                    <a:cubicBezTo>
                      <a:pt x="7620" y="3810"/>
                      <a:pt x="14288" y="7620"/>
                      <a:pt x="20955" y="11430"/>
                    </a:cubicBezTo>
                    <a:cubicBezTo>
                      <a:pt x="22860" y="12383"/>
                      <a:pt x="24765" y="15240"/>
                      <a:pt x="24765" y="18097"/>
                    </a:cubicBezTo>
                    <a:cubicBezTo>
                      <a:pt x="24765" y="22860"/>
                      <a:pt x="24765" y="27622"/>
                      <a:pt x="24765" y="32385"/>
                    </a:cubicBezTo>
                    <a:cubicBezTo>
                      <a:pt x="24765" y="33338"/>
                      <a:pt x="24765" y="34290"/>
                      <a:pt x="24765" y="34290"/>
                    </a:cubicBez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55" name="Freeform: Shape 1054">
                <a:extLst>
                  <a:ext uri="{FF2B5EF4-FFF2-40B4-BE49-F238E27FC236}">
                    <a16:creationId xmlns:a16="http://schemas.microsoft.com/office/drawing/2014/main" id="{FB542973-F942-40F8-AAD1-8C4174A625F2}"/>
                  </a:ext>
                </a:extLst>
              </p:cNvPr>
              <p:cNvSpPr/>
              <p:nvPr/>
            </p:nvSpPr>
            <p:spPr>
              <a:xfrm>
                <a:off x="8926684" y="3729037"/>
                <a:ext cx="20955" cy="60007"/>
              </a:xfrm>
              <a:custGeom>
                <a:avLst/>
                <a:gdLst>
                  <a:gd name="connsiteX0" fmla="*/ 20955 w 20955"/>
                  <a:gd name="connsiteY0" fmla="*/ 0 h 60007"/>
                  <a:gd name="connsiteX1" fmla="*/ 0 w 20955"/>
                  <a:gd name="connsiteY1" fmla="*/ 11430 h 60007"/>
                  <a:gd name="connsiteX2" fmla="*/ 0 w 20955"/>
                  <a:gd name="connsiteY2" fmla="*/ 44767 h 60007"/>
                  <a:gd name="connsiteX3" fmla="*/ 0 w 20955"/>
                  <a:gd name="connsiteY3" fmla="*/ 48578 h 60007"/>
                  <a:gd name="connsiteX4" fmla="*/ 0 w 20955"/>
                  <a:gd name="connsiteY4" fmla="*/ 52388 h 60007"/>
                  <a:gd name="connsiteX5" fmla="*/ 0 w 20955"/>
                  <a:gd name="connsiteY5" fmla="*/ 56197 h 60007"/>
                  <a:gd name="connsiteX6" fmla="*/ 0 w 20955"/>
                  <a:gd name="connsiteY6" fmla="*/ 60008 h 60007"/>
                  <a:gd name="connsiteX7" fmla="*/ 20955 w 20955"/>
                  <a:gd name="connsiteY7" fmla="*/ 48578 h 60007"/>
                  <a:gd name="connsiteX8" fmla="*/ 20955 w 20955"/>
                  <a:gd name="connsiteY8" fmla="*/ 44767 h 60007"/>
                  <a:gd name="connsiteX9" fmla="*/ 20955 w 20955"/>
                  <a:gd name="connsiteY9" fmla="*/ 11430 h 60007"/>
                  <a:gd name="connsiteX10" fmla="*/ 20955 w 20955"/>
                  <a:gd name="connsiteY10" fmla="*/ 7620 h 60007"/>
                  <a:gd name="connsiteX11" fmla="*/ 20955 w 20955"/>
                  <a:gd name="connsiteY11" fmla="*/ 3810 h 60007"/>
                  <a:gd name="connsiteX12" fmla="*/ 20955 w 20955"/>
                  <a:gd name="connsiteY12" fmla="*/ 0 h 600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0955" h="60007">
                    <a:moveTo>
                      <a:pt x="20955" y="0"/>
                    </a:moveTo>
                    <a:lnTo>
                      <a:pt x="0" y="11430"/>
                    </a:lnTo>
                    <a:cubicBezTo>
                      <a:pt x="0" y="22860"/>
                      <a:pt x="0" y="33338"/>
                      <a:pt x="0" y="44767"/>
                    </a:cubicBezTo>
                    <a:lnTo>
                      <a:pt x="0" y="48578"/>
                    </a:lnTo>
                    <a:lnTo>
                      <a:pt x="0" y="52388"/>
                    </a:lnTo>
                    <a:lnTo>
                      <a:pt x="0" y="56197"/>
                    </a:lnTo>
                    <a:lnTo>
                      <a:pt x="0" y="60008"/>
                    </a:lnTo>
                    <a:lnTo>
                      <a:pt x="20955" y="48578"/>
                    </a:lnTo>
                    <a:lnTo>
                      <a:pt x="20955" y="44767"/>
                    </a:lnTo>
                    <a:cubicBezTo>
                      <a:pt x="20955" y="33338"/>
                      <a:pt x="20955" y="22860"/>
                      <a:pt x="20955" y="11430"/>
                    </a:cubicBezTo>
                    <a:lnTo>
                      <a:pt x="20955" y="7620"/>
                    </a:lnTo>
                    <a:lnTo>
                      <a:pt x="20955" y="3810"/>
                    </a:lnTo>
                    <a:lnTo>
                      <a:pt x="20955" y="0"/>
                    </a:lnTo>
                    <a:close/>
                  </a:path>
                </a:pathLst>
              </a:custGeom>
              <a:solidFill>
                <a:srgbClr val="7D7C7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56" name="Freeform: Shape 1055">
                <a:extLst>
                  <a:ext uri="{FF2B5EF4-FFF2-40B4-BE49-F238E27FC236}">
                    <a16:creationId xmlns:a16="http://schemas.microsoft.com/office/drawing/2014/main" id="{D25D19AD-17C9-4EFB-A5E2-31AC0F8E01CC}"/>
                  </a:ext>
                </a:extLst>
              </p:cNvPr>
              <p:cNvSpPr/>
              <p:nvPr/>
            </p:nvSpPr>
            <p:spPr>
              <a:xfrm>
                <a:off x="8689512" y="3589972"/>
                <a:ext cx="20954" cy="60007"/>
              </a:xfrm>
              <a:custGeom>
                <a:avLst/>
                <a:gdLst>
                  <a:gd name="connsiteX0" fmla="*/ 20955 w 20954"/>
                  <a:gd name="connsiteY0" fmla="*/ 0 h 60007"/>
                  <a:gd name="connsiteX1" fmla="*/ 0 w 20954"/>
                  <a:gd name="connsiteY1" fmla="*/ 11430 h 60007"/>
                  <a:gd name="connsiteX2" fmla="*/ 0 w 20954"/>
                  <a:gd name="connsiteY2" fmla="*/ 44767 h 60007"/>
                  <a:gd name="connsiteX3" fmla="*/ 0 w 20954"/>
                  <a:gd name="connsiteY3" fmla="*/ 48577 h 60007"/>
                  <a:gd name="connsiteX4" fmla="*/ 0 w 20954"/>
                  <a:gd name="connsiteY4" fmla="*/ 52388 h 60007"/>
                  <a:gd name="connsiteX5" fmla="*/ 0 w 20954"/>
                  <a:gd name="connsiteY5" fmla="*/ 56198 h 60007"/>
                  <a:gd name="connsiteX6" fmla="*/ 0 w 20954"/>
                  <a:gd name="connsiteY6" fmla="*/ 60007 h 60007"/>
                  <a:gd name="connsiteX7" fmla="*/ 20955 w 20954"/>
                  <a:gd name="connsiteY7" fmla="*/ 48577 h 60007"/>
                  <a:gd name="connsiteX8" fmla="*/ 20955 w 20954"/>
                  <a:gd name="connsiteY8" fmla="*/ 44767 h 60007"/>
                  <a:gd name="connsiteX9" fmla="*/ 20955 w 20954"/>
                  <a:gd name="connsiteY9" fmla="*/ 11430 h 60007"/>
                  <a:gd name="connsiteX10" fmla="*/ 20955 w 20954"/>
                  <a:gd name="connsiteY10" fmla="*/ 7620 h 60007"/>
                  <a:gd name="connsiteX11" fmla="*/ 20955 w 20954"/>
                  <a:gd name="connsiteY11" fmla="*/ 3810 h 60007"/>
                  <a:gd name="connsiteX12" fmla="*/ 20955 w 20954"/>
                  <a:gd name="connsiteY12" fmla="*/ 0 h 600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0954" h="60007">
                    <a:moveTo>
                      <a:pt x="20955" y="0"/>
                    </a:moveTo>
                    <a:lnTo>
                      <a:pt x="0" y="11430"/>
                    </a:lnTo>
                    <a:cubicBezTo>
                      <a:pt x="0" y="22860"/>
                      <a:pt x="0" y="33338"/>
                      <a:pt x="0" y="44767"/>
                    </a:cubicBezTo>
                    <a:lnTo>
                      <a:pt x="0" y="48577"/>
                    </a:lnTo>
                    <a:lnTo>
                      <a:pt x="0" y="52388"/>
                    </a:lnTo>
                    <a:lnTo>
                      <a:pt x="0" y="56198"/>
                    </a:lnTo>
                    <a:lnTo>
                      <a:pt x="0" y="60007"/>
                    </a:lnTo>
                    <a:lnTo>
                      <a:pt x="20955" y="48577"/>
                    </a:lnTo>
                    <a:lnTo>
                      <a:pt x="20955" y="44767"/>
                    </a:lnTo>
                    <a:cubicBezTo>
                      <a:pt x="20955" y="33338"/>
                      <a:pt x="20955" y="22860"/>
                      <a:pt x="20955" y="11430"/>
                    </a:cubicBezTo>
                    <a:lnTo>
                      <a:pt x="20955" y="7620"/>
                    </a:lnTo>
                    <a:lnTo>
                      <a:pt x="20955" y="3810"/>
                    </a:lnTo>
                    <a:lnTo>
                      <a:pt x="20955" y="0"/>
                    </a:lnTo>
                    <a:close/>
                  </a:path>
                </a:pathLst>
              </a:custGeom>
              <a:solidFill>
                <a:srgbClr val="7D7C7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57" name="Freeform: Shape 1056">
                <a:extLst>
                  <a:ext uri="{FF2B5EF4-FFF2-40B4-BE49-F238E27FC236}">
                    <a16:creationId xmlns:a16="http://schemas.microsoft.com/office/drawing/2014/main" id="{8DF2B341-D21C-491C-9197-A4F6EF1ABB43}"/>
                  </a:ext>
                </a:extLst>
              </p:cNvPr>
              <p:cNvSpPr/>
              <p:nvPr/>
            </p:nvSpPr>
            <p:spPr>
              <a:xfrm>
                <a:off x="8938114" y="3749992"/>
                <a:ext cx="96202" cy="109537"/>
              </a:xfrm>
              <a:custGeom>
                <a:avLst/>
                <a:gdLst>
                  <a:gd name="connsiteX0" fmla="*/ 87630 w 96202"/>
                  <a:gd name="connsiteY0" fmla="*/ 97155 h 109537"/>
                  <a:gd name="connsiteX1" fmla="*/ 87630 w 96202"/>
                  <a:gd name="connsiteY1" fmla="*/ 94298 h 109537"/>
                  <a:gd name="connsiteX2" fmla="*/ 87630 w 96202"/>
                  <a:gd name="connsiteY2" fmla="*/ 94298 h 109537"/>
                  <a:gd name="connsiteX3" fmla="*/ 87630 w 96202"/>
                  <a:gd name="connsiteY3" fmla="*/ 95250 h 109537"/>
                  <a:gd name="connsiteX4" fmla="*/ 87630 w 96202"/>
                  <a:gd name="connsiteY4" fmla="*/ 96203 h 109537"/>
                  <a:gd name="connsiteX5" fmla="*/ 87630 w 96202"/>
                  <a:gd name="connsiteY5" fmla="*/ 97155 h 109537"/>
                  <a:gd name="connsiteX6" fmla="*/ 87630 w 96202"/>
                  <a:gd name="connsiteY6" fmla="*/ 98108 h 109537"/>
                  <a:gd name="connsiteX7" fmla="*/ 87630 w 96202"/>
                  <a:gd name="connsiteY7" fmla="*/ 97155 h 109537"/>
                  <a:gd name="connsiteX8" fmla="*/ 87630 w 96202"/>
                  <a:gd name="connsiteY8" fmla="*/ 97155 h 109537"/>
                  <a:gd name="connsiteX9" fmla="*/ 87630 w 96202"/>
                  <a:gd name="connsiteY9" fmla="*/ 94298 h 109537"/>
                  <a:gd name="connsiteX10" fmla="*/ 87630 w 96202"/>
                  <a:gd name="connsiteY10" fmla="*/ 91440 h 109537"/>
                  <a:gd name="connsiteX11" fmla="*/ 91440 w 96202"/>
                  <a:gd name="connsiteY11" fmla="*/ 89535 h 109537"/>
                  <a:gd name="connsiteX12" fmla="*/ 91440 w 96202"/>
                  <a:gd name="connsiteY12" fmla="*/ 89535 h 109537"/>
                  <a:gd name="connsiteX13" fmla="*/ 91440 w 96202"/>
                  <a:gd name="connsiteY13" fmla="*/ 89535 h 109537"/>
                  <a:gd name="connsiteX14" fmla="*/ 91440 w 96202"/>
                  <a:gd name="connsiteY14" fmla="*/ 89535 h 109537"/>
                  <a:gd name="connsiteX15" fmla="*/ 91440 w 96202"/>
                  <a:gd name="connsiteY15" fmla="*/ 89535 h 109537"/>
                  <a:gd name="connsiteX16" fmla="*/ 91440 w 96202"/>
                  <a:gd name="connsiteY16" fmla="*/ 89535 h 109537"/>
                  <a:gd name="connsiteX17" fmla="*/ 91440 w 96202"/>
                  <a:gd name="connsiteY17" fmla="*/ 89535 h 109537"/>
                  <a:gd name="connsiteX18" fmla="*/ 91440 w 96202"/>
                  <a:gd name="connsiteY18" fmla="*/ 89535 h 109537"/>
                  <a:gd name="connsiteX19" fmla="*/ 91440 w 96202"/>
                  <a:gd name="connsiteY19" fmla="*/ 89535 h 109537"/>
                  <a:gd name="connsiteX20" fmla="*/ 87630 w 96202"/>
                  <a:gd name="connsiteY20" fmla="*/ 94298 h 109537"/>
                  <a:gd name="connsiteX21" fmla="*/ 87630 w 96202"/>
                  <a:gd name="connsiteY21" fmla="*/ 94298 h 109537"/>
                  <a:gd name="connsiteX22" fmla="*/ 87630 w 96202"/>
                  <a:gd name="connsiteY22" fmla="*/ 88583 h 109537"/>
                  <a:gd name="connsiteX23" fmla="*/ 96202 w 96202"/>
                  <a:gd name="connsiteY23" fmla="*/ 83820 h 109537"/>
                  <a:gd name="connsiteX24" fmla="*/ 96202 w 96202"/>
                  <a:gd name="connsiteY24" fmla="*/ 83820 h 109537"/>
                  <a:gd name="connsiteX25" fmla="*/ 96202 w 96202"/>
                  <a:gd name="connsiteY25" fmla="*/ 83820 h 109537"/>
                  <a:gd name="connsiteX26" fmla="*/ 96202 w 96202"/>
                  <a:gd name="connsiteY26" fmla="*/ 83820 h 109537"/>
                  <a:gd name="connsiteX27" fmla="*/ 96202 w 96202"/>
                  <a:gd name="connsiteY27" fmla="*/ 83820 h 109537"/>
                  <a:gd name="connsiteX28" fmla="*/ 96202 w 96202"/>
                  <a:gd name="connsiteY28" fmla="*/ 83820 h 109537"/>
                  <a:gd name="connsiteX29" fmla="*/ 96202 w 96202"/>
                  <a:gd name="connsiteY29" fmla="*/ 83820 h 109537"/>
                  <a:gd name="connsiteX30" fmla="*/ 96202 w 96202"/>
                  <a:gd name="connsiteY30" fmla="*/ 83820 h 109537"/>
                  <a:gd name="connsiteX31" fmla="*/ 96202 w 96202"/>
                  <a:gd name="connsiteY31" fmla="*/ 83820 h 109537"/>
                  <a:gd name="connsiteX32" fmla="*/ 89535 w 96202"/>
                  <a:gd name="connsiteY32" fmla="*/ 87630 h 109537"/>
                  <a:gd name="connsiteX33" fmla="*/ 89535 w 96202"/>
                  <a:gd name="connsiteY33" fmla="*/ 88583 h 109537"/>
                  <a:gd name="connsiteX34" fmla="*/ 87630 w 96202"/>
                  <a:gd name="connsiteY34" fmla="*/ 88583 h 109537"/>
                  <a:gd name="connsiteX35" fmla="*/ 87630 w 96202"/>
                  <a:gd name="connsiteY35" fmla="*/ 80963 h 109537"/>
                  <a:gd name="connsiteX36" fmla="*/ 87630 w 96202"/>
                  <a:gd name="connsiteY36" fmla="*/ 79058 h 109537"/>
                  <a:gd name="connsiteX37" fmla="*/ 95250 w 96202"/>
                  <a:gd name="connsiteY37" fmla="*/ 75248 h 109537"/>
                  <a:gd name="connsiteX38" fmla="*/ 95250 w 96202"/>
                  <a:gd name="connsiteY38" fmla="*/ 75248 h 109537"/>
                  <a:gd name="connsiteX39" fmla="*/ 95250 w 96202"/>
                  <a:gd name="connsiteY39" fmla="*/ 75248 h 109537"/>
                  <a:gd name="connsiteX40" fmla="*/ 95250 w 96202"/>
                  <a:gd name="connsiteY40" fmla="*/ 75248 h 109537"/>
                  <a:gd name="connsiteX41" fmla="*/ 95250 w 96202"/>
                  <a:gd name="connsiteY41" fmla="*/ 75248 h 109537"/>
                  <a:gd name="connsiteX42" fmla="*/ 95250 w 96202"/>
                  <a:gd name="connsiteY42" fmla="*/ 75248 h 109537"/>
                  <a:gd name="connsiteX43" fmla="*/ 95250 w 96202"/>
                  <a:gd name="connsiteY43" fmla="*/ 75248 h 109537"/>
                  <a:gd name="connsiteX44" fmla="*/ 95250 w 96202"/>
                  <a:gd name="connsiteY44" fmla="*/ 75248 h 109537"/>
                  <a:gd name="connsiteX45" fmla="*/ 95250 w 96202"/>
                  <a:gd name="connsiteY45" fmla="*/ 75248 h 109537"/>
                  <a:gd name="connsiteX46" fmla="*/ 87630 w 96202"/>
                  <a:gd name="connsiteY46" fmla="*/ 80963 h 109537"/>
                  <a:gd name="connsiteX47" fmla="*/ 87630 w 96202"/>
                  <a:gd name="connsiteY47" fmla="*/ 80963 h 109537"/>
                  <a:gd name="connsiteX48" fmla="*/ 87630 w 96202"/>
                  <a:gd name="connsiteY48" fmla="*/ 72390 h 109537"/>
                  <a:gd name="connsiteX49" fmla="*/ 87630 w 96202"/>
                  <a:gd name="connsiteY49" fmla="*/ 68580 h 109537"/>
                  <a:gd name="connsiteX50" fmla="*/ 93345 w 96202"/>
                  <a:gd name="connsiteY50" fmla="*/ 65723 h 109537"/>
                  <a:gd name="connsiteX51" fmla="*/ 93345 w 96202"/>
                  <a:gd name="connsiteY51" fmla="*/ 65723 h 109537"/>
                  <a:gd name="connsiteX52" fmla="*/ 93345 w 96202"/>
                  <a:gd name="connsiteY52" fmla="*/ 65723 h 109537"/>
                  <a:gd name="connsiteX53" fmla="*/ 93345 w 96202"/>
                  <a:gd name="connsiteY53" fmla="*/ 65723 h 109537"/>
                  <a:gd name="connsiteX54" fmla="*/ 93345 w 96202"/>
                  <a:gd name="connsiteY54" fmla="*/ 65723 h 109537"/>
                  <a:gd name="connsiteX55" fmla="*/ 93345 w 96202"/>
                  <a:gd name="connsiteY55" fmla="*/ 65723 h 109537"/>
                  <a:gd name="connsiteX56" fmla="*/ 93345 w 96202"/>
                  <a:gd name="connsiteY56" fmla="*/ 65723 h 109537"/>
                  <a:gd name="connsiteX57" fmla="*/ 93345 w 96202"/>
                  <a:gd name="connsiteY57" fmla="*/ 65723 h 109537"/>
                  <a:gd name="connsiteX58" fmla="*/ 93345 w 96202"/>
                  <a:gd name="connsiteY58" fmla="*/ 65723 h 109537"/>
                  <a:gd name="connsiteX59" fmla="*/ 87630 w 96202"/>
                  <a:gd name="connsiteY59" fmla="*/ 72390 h 109537"/>
                  <a:gd name="connsiteX60" fmla="*/ 87630 w 96202"/>
                  <a:gd name="connsiteY60" fmla="*/ 72390 h 109537"/>
                  <a:gd name="connsiteX61" fmla="*/ 87630 w 96202"/>
                  <a:gd name="connsiteY61" fmla="*/ 60960 h 109537"/>
                  <a:gd name="connsiteX62" fmla="*/ 87630 w 96202"/>
                  <a:gd name="connsiteY62" fmla="*/ 59055 h 109537"/>
                  <a:gd name="connsiteX63" fmla="*/ 92392 w 96202"/>
                  <a:gd name="connsiteY63" fmla="*/ 56198 h 109537"/>
                  <a:gd name="connsiteX64" fmla="*/ 92392 w 96202"/>
                  <a:gd name="connsiteY64" fmla="*/ 56198 h 109537"/>
                  <a:gd name="connsiteX65" fmla="*/ 92392 w 96202"/>
                  <a:gd name="connsiteY65" fmla="*/ 56198 h 109537"/>
                  <a:gd name="connsiteX66" fmla="*/ 92392 w 96202"/>
                  <a:gd name="connsiteY66" fmla="*/ 56198 h 109537"/>
                  <a:gd name="connsiteX67" fmla="*/ 92392 w 96202"/>
                  <a:gd name="connsiteY67" fmla="*/ 56198 h 109537"/>
                  <a:gd name="connsiteX68" fmla="*/ 92392 w 96202"/>
                  <a:gd name="connsiteY68" fmla="*/ 56198 h 109537"/>
                  <a:gd name="connsiteX69" fmla="*/ 92392 w 96202"/>
                  <a:gd name="connsiteY69" fmla="*/ 56198 h 109537"/>
                  <a:gd name="connsiteX70" fmla="*/ 92392 w 96202"/>
                  <a:gd name="connsiteY70" fmla="*/ 56198 h 109537"/>
                  <a:gd name="connsiteX71" fmla="*/ 92392 w 96202"/>
                  <a:gd name="connsiteY71" fmla="*/ 56198 h 109537"/>
                  <a:gd name="connsiteX72" fmla="*/ 87630 w 96202"/>
                  <a:gd name="connsiteY72" fmla="*/ 60960 h 109537"/>
                  <a:gd name="connsiteX73" fmla="*/ 87630 w 96202"/>
                  <a:gd name="connsiteY73" fmla="*/ 60960 h 109537"/>
                  <a:gd name="connsiteX74" fmla="*/ 87630 w 96202"/>
                  <a:gd name="connsiteY74" fmla="*/ 49530 h 109537"/>
                  <a:gd name="connsiteX75" fmla="*/ 87630 w 96202"/>
                  <a:gd name="connsiteY75" fmla="*/ 46673 h 109537"/>
                  <a:gd name="connsiteX76" fmla="*/ 89535 w 96202"/>
                  <a:gd name="connsiteY76" fmla="*/ 45720 h 109537"/>
                  <a:gd name="connsiteX77" fmla="*/ 89535 w 96202"/>
                  <a:gd name="connsiteY77" fmla="*/ 45720 h 109537"/>
                  <a:gd name="connsiteX78" fmla="*/ 89535 w 96202"/>
                  <a:gd name="connsiteY78" fmla="*/ 45720 h 109537"/>
                  <a:gd name="connsiteX79" fmla="*/ 89535 w 96202"/>
                  <a:gd name="connsiteY79" fmla="*/ 45720 h 109537"/>
                  <a:gd name="connsiteX80" fmla="*/ 89535 w 96202"/>
                  <a:gd name="connsiteY80" fmla="*/ 45720 h 109537"/>
                  <a:gd name="connsiteX81" fmla="*/ 89535 w 96202"/>
                  <a:gd name="connsiteY81" fmla="*/ 45720 h 109537"/>
                  <a:gd name="connsiteX82" fmla="*/ 89535 w 96202"/>
                  <a:gd name="connsiteY82" fmla="*/ 45720 h 109537"/>
                  <a:gd name="connsiteX83" fmla="*/ 89535 w 96202"/>
                  <a:gd name="connsiteY83" fmla="*/ 45720 h 109537"/>
                  <a:gd name="connsiteX84" fmla="*/ 89535 w 96202"/>
                  <a:gd name="connsiteY84" fmla="*/ 45720 h 109537"/>
                  <a:gd name="connsiteX85" fmla="*/ 89535 w 96202"/>
                  <a:gd name="connsiteY85" fmla="*/ 45720 h 109537"/>
                  <a:gd name="connsiteX86" fmla="*/ 89535 w 96202"/>
                  <a:gd name="connsiteY86" fmla="*/ 45720 h 109537"/>
                  <a:gd name="connsiteX87" fmla="*/ 89535 w 96202"/>
                  <a:gd name="connsiteY87" fmla="*/ 45720 h 109537"/>
                  <a:gd name="connsiteX88" fmla="*/ 89535 w 96202"/>
                  <a:gd name="connsiteY88" fmla="*/ 45720 h 109537"/>
                  <a:gd name="connsiteX89" fmla="*/ 89535 w 96202"/>
                  <a:gd name="connsiteY89" fmla="*/ 45720 h 109537"/>
                  <a:gd name="connsiteX90" fmla="*/ 89535 w 96202"/>
                  <a:gd name="connsiteY90" fmla="*/ 45720 h 109537"/>
                  <a:gd name="connsiteX91" fmla="*/ 89535 w 96202"/>
                  <a:gd name="connsiteY91" fmla="*/ 45720 h 109537"/>
                  <a:gd name="connsiteX92" fmla="*/ 89535 w 96202"/>
                  <a:gd name="connsiteY92" fmla="*/ 45720 h 109537"/>
                  <a:gd name="connsiteX93" fmla="*/ 87630 w 96202"/>
                  <a:gd name="connsiteY93" fmla="*/ 49530 h 109537"/>
                  <a:gd name="connsiteX94" fmla="*/ 87630 w 96202"/>
                  <a:gd name="connsiteY94" fmla="*/ 46673 h 109537"/>
                  <a:gd name="connsiteX95" fmla="*/ 87630 w 96202"/>
                  <a:gd name="connsiteY95" fmla="*/ 49530 h 109537"/>
                  <a:gd name="connsiteX96" fmla="*/ 79057 w 96202"/>
                  <a:gd name="connsiteY96" fmla="*/ 54292 h 109537"/>
                  <a:gd name="connsiteX97" fmla="*/ 79057 w 96202"/>
                  <a:gd name="connsiteY97" fmla="*/ 51435 h 109537"/>
                  <a:gd name="connsiteX98" fmla="*/ 87630 w 96202"/>
                  <a:gd name="connsiteY98" fmla="*/ 46673 h 109537"/>
                  <a:gd name="connsiteX99" fmla="*/ 87630 w 96202"/>
                  <a:gd name="connsiteY99" fmla="*/ 46673 h 109537"/>
                  <a:gd name="connsiteX100" fmla="*/ 87630 w 96202"/>
                  <a:gd name="connsiteY100" fmla="*/ 59055 h 109537"/>
                  <a:gd name="connsiteX101" fmla="*/ 87630 w 96202"/>
                  <a:gd name="connsiteY101" fmla="*/ 60960 h 109537"/>
                  <a:gd name="connsiteX102" fmla="*/ 79057 w 96202"/>
                  <a:gd name="connsiteY102" fmla="*/ 65723 h 109537"/>
                  <a:gd name="connsiteX103" fmla="*/ 79057 w 96202"/>
                  <a:gd name="connsiteY103" fmla="*/ 63817 h 109537"/>
                  <a:gd name="connsiteX104" fmla="*/ 87630 w 96202"/>
                  <a:gd name="connsiteY104" fmla="*/ 59055 h 109537"/>
                  <a:gd name="connsiteX105" fmla="*/ 87630 w 96202"/>
                  <a:gd name="connsiteY105" fmla="*/ 59055 h 109537"/>
                  <a:gd name="connsiteX106" fmla="*/ 87630 w 96202"/>
                  <a:gd name="connsiteY106" fmla="*/ 68580 h 109537"/>
                  <a:gd name="connsiteX107" fmla="*/ 87630 w 96202"/>
                  <a:gd name="connsiteY107" fmla="*/ 72390 h 109537"/>
                  <a:gd name="connsiteX108" fmla="*/ 80963 w 96202"/>
                  <a:gd name="connsiteY108" fmla="*/ 76200 h 109537"/>
                  <a:gd name="connsiteX109" fmla="*/ 80963 w 96202"/>
                  <a:gd name="connsiteY109" fmla="*/ 76200 h 109537"/>
                  <a:gd name="connsiteX110" fmla="*/ 80963 w 96202"/>
                  <a:gd name="connsiteY110" fmla="*/ 76200 h 109537"/>
                  <a:gd name="connsiteX111" fmla="*/ 80963 w 96202"/>
                  <a:gd name="connsiteY111" fmla="*/ 76200 h 109537"/>
                  <a:gd name="connsiteX112" fmla="*/ 80963 w 96202"/>
                  <a:gd name="connsiteY112" fmla="*/ 76200 h 109537"/>
                  <a:gd name="connsiteX113" fmla="*/ 80963 w 96202"/>
                  <a:gd name="connsiteY113" fmla="*/ 76200 h 109537"/>
                  <a:gd name="connsiteX114" fmla="*/ 80963 w 96202"/>
                  <a:gd name="connsiteY114" fmla="*/ 76200 h 109537"/>
                  <a:gd name="connsiteX115" fmla="*/ 80963 w 96202"/>
                  <a:gd name="connsiteY115" fmla="*/ 74295 h 109537"/>
                  <a:gd name="connsiteX116" fmla="*/ 87630 w 96202"/>
                  <a:gd name="connsiteY116" fmla="*/ 68580 h 109537"/>
                  <a:gd name="connsiteX117" fmla="*/ 87630 w 96202"/>
                  <a:gd name="connsiteY117" fmla="*/ 68580 h 109537"/>
                  <a:gd name="connsiteX118" fmla="*/ 87630 w 96202"/>
                  <a:gd name="connsiteY118" fmla="*/ 79058 h 109537"/>
                  <a:gd name="connsiteX119" fmla="*/ 87630 w 96202"/>
                  <a:gd name="connsiteY119" fmla="*/ 81915 h 109537"/>
                  <a:gd name="connsiteX120" fmla="*/ 80963 w 96202"/>
                  <a:gd name="connsiteY120" fmla="*/ 85725 h 109537"/>
                  <a:gd name="connsiteX121" fmla="*/ 80963 w 96202"/>
                  <a:gd name="connsiteY121" fmla="*/ 85725 h 109537"/>
                  <a:gd name="connsiteX122" fmla="*/ 80963 w 96202"/>
                  <a:gd name="connsiteY122" fmla="*/ 85725 h 109537"/>
                  <a:gd name="connsiteX123" fmla="*/ 80963 w 96202"/>
                  <a:gd name="connsiteY123" fmla="*/ 85725 h 109537"/>
                  <a:gd name="connsiteX124" fmla="*/ 80963 w 96202"/>
                  <a:gd name="connsiteY124" fmla="*/ 85725 h 109537"/>
                  <a:gd name="connsiteX125" fmla="*/ 80963 w 96202"/>
                  <a:gd name="connsiteY125" fmla="*/ 85725 h 109537"/>
                  <a:gd name="connsiteX126" fmla="*/ 80963 w 96202"/>
                  <a:gd name="connsiteY126" fmla="*/ 85725 h 109537"/>
                  <a:gd name="connsiteX127" fmla="*/ 80963 w 96202"/>
                  <a:gd name="connsiteY127" fmla="*/ 85725 h 109537"/>
                  <a:gd name="connsiteX128" fmla="*/ 80963 w 96202"/>
                  <a:gd name="connsiteY128" fmla="*/ 85725 h 109537"/>
                  <a:gd name="connsiteX129" fmla="*/ 87630 w 96202"/>
                  <a:gd name="connsiteY129" fmla="*/ 79058 h 109537"/>
                  <a:gd name="connsiteX130" fmla="*/ 87630 w 96202"/>
                  <a:gd name="connsiteY130" fmla="*/ 79058 h 109537"/>
                  <a:gd name="connsiteX131" fmla="*/ 87630 w 96202"/>
                  <a:gd name="connsiteY131" fmla="*/ 85725 h 109537"/>
                  <a:gd name="connsiteX132" fmla="*/ 87630 w 96202"/>
                  <a:gd name="connsiteY132" fmla="*/ 89535 h 109537"/>
                  <a:gd name="connsiteX133" fmla="*/ 80010 w 96202"/>
                  <a:gd name="connsiteY133" fmla="*/ 93345 h 109537"/>
                  <a:gd name="connsiteX134" fmla="*/ 80010 w 96202"/>
                  <a:gd name="connsiteY134" fmla="*/ 93345 h 109537"/>
                  <a:gd name="connsiteX135" fmla="*/ 80010 w 96202"/>
                  <a:gd name="connsiteY135" fmla="*/ 93345 h 109537"/>
                  <a:gd name="connsiteX136" fmla="*/ 80010 w 96202"/>
                  <a:gd name="connsiteY136" fmla="*/ 93345 h 109537"/>
                  <a:gd name="connsiteX137" fmla="*/ 80010 w 96202"/>
                  <a:gd name="connsiteY137" fmla="*/ 93345 h 109537"/>
                  <a:gd name="connsiteX138" fmla="*/ 80010 w 96202"/>
                  <a:gd name="connsiteY138" fmla="*/ 93345 h 109537"/>
                  <a:gd name="connsiteX139" fmla="*/ 80010 w 96202"/>
                  <a:gd name="connsiteY139" fmla="*/ 93345 h 109537"/>
                  <a:gd name="connsiteX140" fmla="*/ 80010 w 96202"/>
                  <a:gd name="connsiteY140" fmla="*/ 92392 h 109537"/>
                  <a:gd name="connsiteX141" fmla="*/ 87630 w 96202"/>
                  <a:gd name="connsiteY141" fmla="*/ 85725 h 109537"/>
                  <a:gd name="connsiteX142" fmla="*/ 87630 w 96202"/>
                  <a:gd name="connsiteY142" fmla="*/ 85725 h 109537"/>
                  <a:gd name="connsiteX143" fmla="*/ 87630 w 96202"/>
                  <a:gd name="connsiteY143" fmla="*/ 90488 h 109537"/>
                  <a:gd name="connsiteX144" fmla="*/ 79057 w 96202"/>
                  <a:gd name="connsiteY144" fmla="*/ 95250 h 109537"/>
                  <a:gd name="connsiteX145" fmla="*/ 79057 w 96202"/>
                  <a:gd name="connsiteY145" fmla="*/ 101917 h 109537"/>
                  <a:gd name="connsiteX146" fmla="*/ 83820 w 96202"/>
                  <a:gd name="connsiteY146" fmla="*/ 99060 h 109537"/>
                  <a:gd name="connsiteX147" fmla="*/ 83820 w 96202"/>
                  <a:gd name="connsiteY147" fmla="*/ 99060 h 109537"/>
                  <a:gd name="connsiteX148" fmla="*/ 88582 w 96202"/>
                  <a:gd name="connsiteY148" fmla="*/ 97155 h 109537"/>
                  <a:gd name="connsiteX149" fmla="*/ 88582 w 96202"/>
                  <a:gd name="connsiteY149" fmla="*/ 94298 h 109537"/>
                  <a:gd name="connsiteX150" fmla="*/ 88582 w 96202"/>
                  <a:gd name="connsiteY150" fmla="*/ 94298 h 109537"/>
                  <a:gd name="connsiteX151" fmla="*/ 88582 w 96202"/>
                  <a:gd name="connsiteY151" fmla="*/ 94298 h 109537"/>
                  <a:gd name="connsiteX152" fmla="*/ 88582 w 96202"/>
                  <a:gd name="connsiteY152" fmla="*/ 90488 h 109537"/>
                  <a:gd name="connsiteX153" fmla="*/ 87630 w 96202"/>
                  <a:gd name="connsiteY153" fmla="*/ 90488 h 109537"/>
                  <a:gd name="connsiteX154" fmla="*/ 79057 w 96202"/>
                  <a:gd name="connsiteY154" fmla="*/ 40958 h 109537"/>
                  <a:gd name="connsiteX155" fmla="*/ 79057 w 96202"/>
                  <a:gd name="connsiteY155" fmla="*/ 39053 h 109537"/>
                  <a:gd name="connsiteX156" fmla="*/ 84772 w 96202"/>
                  <a:gd name="connsiteY156" fmla="*/ 36195 h 109537"/>
                  <a:gd name="connsiteX157" fmla="*/ 84772 w 96202"/>
                  <a:gd name="connsiteY157" fmla="*/ 36195 h 109537"/>
                  <a:gd name="connsiteX158" fmla="*/ 84772 w 96202"/>
                  <a:gd name="connsiteY158" fmla="*/ 36195 h 109537"/>
                  <a:gd name="connsiteX159" fmla="*/ 84772 w 96202"/>
                  <a:gd name="connsiteY159" fmla="*/ 36195 h 109537"/>
                  <a:gd name="connsiteX160" fmla="*/ 84772 w 96202"/>
                  <a:gd name="connsiteY160" fmla="*/ 36195 h 109537"/>
                  <a:gd name="connsiteX161" fmla="*/ 84772 w 96202"/>
                  <a:gd name="connsiteY161" fmla="*/ 36195 h 109537"/>
                  <a:gd name="connsiteX162" fmla="*/ 84772 w 96202"/>
                  <a:gd name="connsiteY162" fmla="*/ 36195 h 109537"/>
                  <a:gd name="connsiteX163" fmla="*/ 84772 w 96202"/>
                  <a:gd name="connsiteY163" fmla="*/ 36195 h 109537"/>
                  <a:gd name="connsiteX164" fmla="*/ 84772 w 96202"/>
                  <a:gd name="connsiteY164" fmla="*/ 36195 h 109537"/>
                  <a:gd name="connsiteX165" fmla="*/ 84772 w 96202"/>
                  <a:gd name="connsiteY165" fmla="*/ 36195 h 109537"/>
                  <a:gd name="connsiteX166" fmla="*/ 84772 w 96202"/>
                  <a:gd name="connsiteY166" fmla="*/ 36195 h 109537"/>
                  <a:gd name="connsiteX167" fmla="*/ 84772 w 96202"/>
                  <a:gd name="connsiteY167" fmla="*/ 36195 h 109537"/>
                  <a:gd name="connsiteX168" fmla="*/ 84772 w 96202"/>
                  <a:gd name="connsiteY168" fmla="*/ 36195 h 109537"/>
                  <a:gd name="connsiteX169" fmla="*/ 84772 w 96202"/>
                  <a:gd name="connsiteY169" fmla="*/ 36195 h 109537"/>
                  <a:gd name="connsiteX170" fmla="*/ 84772 w 96202"/>
                  <a:gd name="connsiteY170" fmla="*/ 36195 h 109537"/>
                  <a:gd name="connsiteX171" fmla="*/ 84772 w 96202"/>
                  <a:gd name="connsiteY171" fmla="*/ 36195 h 109537"/>
                  <a:gd name="connsiteX172" fmla="*/ 84772 w 96202"/>
                  <a:gd name="connsiteY172" fmla="*/ 36195 h 109537"/>
                  <a:gd name="connsiteX173" fmla="*/ 79057 w 96202"/>
                  <a:gd name="connsiteY173" fmla="*/ 40958 h 109537"/>
                  <a:gd name="connsiteX174" fmla="*/ 79057 w 96202"/>
                  <a:gd name="connsiteY174" fmla="*/ 40958 h 109537"/>
                  <a:gd name="connsiteX175" fmla="*/ 79057 w 96202"/>
                  <a:gd name="connsiteY175" fmla="*/ 28575 h 109537"/>
                  <a:gd name="connsiteX176" fmla="*/ 79057 w 96202"/>
                  <a:gd name="connsiteY176" fmla="*/ 28575 h 109537"/>
                  <a:gd name="connsiteX177" fmla="*/ 79057 w 96202"/>
                  <a:gd name="connsiteY177" fmla="*/ 28575 h 109537"/>
                  <a:gd name="connsiteX178" fmla="*/ 79057 w 96202"/>
                  <a:gd name="connsiteY178" fmla="*/ 28575 h 109537"/>
                  <a:gd name="connsiteX179" fmla="*/ 79057 w 96202"/>
                  <a:gd name="connsiteY179" fmla="*/ 28575 h 109537"/>
                  <a:gd name="connsiteX180" fmla="*/ 79057 w 96202"/>
                  <a:gd name="connsiteY180" fmla="*/ 28575 h 109537"/>
                  <a:gd name="connsiteX181" fmla="*/ 79057 w 96202"/>
                  <a:gd name="connsiteY181" fmla="*/ 28575 h 109537"/>
                  <a:gd name="connsiteX182" fmla="*/ 79057 w 96202"/>
                  <a:gd name="connsiteY182" fmla="*/ 28575 h 109537"/>
                  <a:gd name="connsiteX183" fmla="*/ 79057 w 96202"/>
                  <a:gd name="connsiteY183" fmla="*/ 28575 h 109537"/>
                  <a:gd name="connsiteX184" fmla="*/ 79057 w 96202"/>
                  <a:gd name="connsiteY184" fmla="*/ 28575 h 109537"/>
                  <a:gd name="connsiteX185" fmla="*/ 67627 w 96202"/>
                  <a:gd name="connsiteY185" fmla="*/ 35242 h 109537"/>
                  <a:gd name="connsiteX186" fmla="*/ 67627 w 96202"/>
                  <a:gd name="connsiteY186" fmla="*/ 33338 h 109537"/>
                  <a:gd name="connsiteX187" fmla="*/ 79057 w 96202"/>
                  <a:gd name="connsiteY187" fmla="*/ 27623 h 109537"/>
                  <a:gd name="connsiteX188" fmla="*/ 79057 w 96202"/>
                  <a:gd name="connsiteY188" fmla="*/ 27623 h 109537"/>
                  <a:gd name="connsiteX189" fmla="*/ 79057 w 96202"/>
                  <a:gd name="connsiteY189" fmla="*/ 27623 h 109537"/>
                  <a:gd name="connsiteX190" fmla="*/ 79057 w 96202"/>
                  <a:gd name="connsiteY190" fmla="*/ 27623 h 109537"/>
                  <a:gd name="connsiteX191" fmla="*/ 79057 w 96202"/>
                  <a:gd name="connsiteY191" fmla="*/ 28575 h 109537"/>
                  <a:gd name="connsiteX192" fmla="*/ 79057 w 96202"/>
                  <a:gd name="connsiteY192" fmla="*/ 28575 h 109537"/>
                  <a:gd name="connsiteX193" fmla="*/ 79057 w 96202"/>
                  <a:gd name="connsiteY193" fmla="*/ 28575 h 109537"/>
                  <a:gd name="connsiteX194" fmla="*/ 79057 w 96202"/>
                  <a:gd name="connsiteY194" fmla="*/ 28575 h 109537"/>
                  <a:gd name="connsiteX195" fmla="*/ 79057 w 96202"/>
                  <a:gd name="connsiteY195" fmla="*/ 28575 h 109537"/>
                  <a:gd name="connsiteX196" fmla="*/ 79057 w 96202"/>
                  <a:gd name="connsiteY196" fmla="*/ 28575 h 109537"/>
                  <a:gd name="connsiteX197" fmla="*/ 79057 w 96202"/>
                  <a:gd name="connsiteY197" fmla="*/ 28575 h 109537"/>
                  <a:gd name="connsiteX198" fmla="*/ 79057 w 96202"/>
                  <a:gd name="connsiteY198" fmla="*/ 28575 h 109537"/>
                  <a:gd name="connsiteX199" fmla="*/ 79057 w 96202"/>
                  <a:gd name="connsiteY199" fmla="*/ 28575 h 109537"/>
                  <a:gd name="connsiteX200" fmla="*/ 79057 w 96202"/>
                  <a:gd name="connsiteY200" fmla="*/ 28575 h 109537"/>
                  <a:gd name="connsiteX201" fmla="*/ 79057 w 96202"/>
                  <a:gd name="connsiteY201" fmla="*/ 39053 h 109537"/>
                  <a:gd name="connsiteX202" fmla="*/ 79057 w 96202"/>
                  <a:gd name="connsiteY202" fmla="*/ 40958 h 109537"/>
                  <a:gd name="connsiteX203" fmla="*/ 70485 w 96202"/>
                  <a:gd name="connsiteY203" fmla="*/ 45720 h 109537"/>
                  <a:gd name="connsiteX204" fmla="*/ 70485 w 96202"/>
                  <a:gd name="connsiteY204" fmla="*/ 45720 h 109537"/>
                  <a:gd name="connsiteX205" fmla="*/ 70485 w 96202"/>
                  <a:gd name="connsiteY205" fmla="*/ 45720 h 109537"/>
                  <a:gd name="connsiteX206" fmla="*/ 70485 w 96202"/>
                  <a:gd name="connsiteY206" fmla="*/ 45720 h 109537"/>
                  <a:gd name="connsiteX207" fmla="*/ 70485 w 96202"/>
                  <a:gd name="connsiteY207" fmla="*/ 45720 h 109537"/>
                  <a:gd name="connsiteX208" fmla="*/ 70485 w 96202"/>
                  <a:gd name="connsiteY208" fmla="*/ 45720 h 109537"/>
                  <a:gd name="connsiteX209" fmla="*/ 70485 w 96202"/>
                  <a:gd name="connsiteY209" fmla="*/ 45720 h 109537"/>
                  <a:gd name="connsiteX210" fmla="*/ 70485 w 96202"/>
                  <a:gd name="connsiteY210" fmla="*/ 45720 h 109537"/>
                  <a:gd name="connsiteX211" fmla="*/ 70485 w 96202"/>
                  <a:gd name="connsiteY211" fmla="*/ 45720 h 109537"/>
                  <a:gd name="connsiteX212" fmla="*/ 70485 w 96202"/>
                  <a:gd name="connsiteY212" fmla="*/ 45720 h 109537"/>
                  <a:gd name="connsiteX213" fmla="*/ 70485 w 96202"/>
                  <a:gd name="connsiteY213" fmla="*/ 45720 h 109537"/>
                  <a:gd name="connsiteX214" fmla="*/ 70485 w 96202"/>
                  <a:gd name="connsiteY214" fmla="*/ 45720 h 109537"/>
                  <a:gd name="connsiteX215" fmla="*/ 70485 w 96202"/>
                  <a:gd name="connsiteY215" fmla="*/ 45720 h 109537"/>
                  <a:gd name="connsiteX216" fmla="*/ 70485 w 96202"/>
                  <a:gd name="connsiteY216" fmla="*/ 45720 h 109537"/>
                  <a:gd name="connsiteX217" fmla="*/ 70485 w 96202"/>
                  <a:gd name="connsiteY217" fmla="*/ 45720 h 109537"/>
                  <a:gd name="connsiteX218" fmla="*/ 70485 w 96202"/>
                  <a:gd name="connsiteY218" fmla="*/ 45720 h 109537"/>
                  <a:gd name="connsiteX219" fmla="*/ 70485 w 96202"/>
                  <a:gd name="connsiteY219" fmla="*/ 45720 h 109537"/>
                  <a:gd name="connsiteX220" fmla="*/ 79057 w 96202"/>
                  <a:gd name="connsiteY220" fmla="*/ 39053 h 109537"/>
                  <a:gd name="connsiteX221" fmla="*/ 79057 w 96202"/>
                  <a:gd name="connsiteY221" fmla="*/ 39053 h 109537"/>
                  <a:gd name="connsiteX222" fmla="*/ 79057 w 96202"/>
                  <a:gd name="connsiteY222" fmla="*/ 51435 h 109537"/>
                  <a:gd name="connsiteX223" fmla="*/ 79057 w 96202"/>
                  <a:gd name="connsiteY223" fmla="*/ 54292 h 109537"/>
                  <a:gd name="connsiteX224" fmla="*/ 75247 w 96202"/>
                  <a:gd name="connsiteY224" fmla="*/ 56198 h 109537"/>
                  <a:gd name="connsiteX225" fmla="*/ 75247 w 96202"/>
                  <a:gd name="connsiteY225" fmla="*/ 56198 h 109537"/>
                  <a:gd name="connsiteX226" fmla="*/ 75247 w 96202"/>
                  <a:gd name="connsiteY226" fmla="*/ 56198 h 109537"/>
                  <a:gd name="connsiteX227" fmla="*/ 75247 w 96202"/>
                  <a:gd name="connsiteY227" fmla="*/ 56198 h 109537"/>
                  <a:gd name="connsiteX228" fmla="*/ 75247 w 96202"/>
                  <a:gd name="connsiteY228" fmla="*/ 56198 h 109537"/>
                  <a:gd name="connsiteX229" fmla="*/ 75247 w 96202"/>
                  <a:gd name="connsiteY229" fmla="*/ 56198 h 109537"/>
                  <a:gd name="connsiteX230" fmla="*/ 75247 w 96202"/>
                  <a:gd name="connsiteY230" fmla="*/ 56198 h 109537"/>
                  <a:gd name="connsiteX231" fmla="*/ 75247 w 96202"/>
                  <a:gd name="connsiteY231" fmla="*/ 56198 h 109537"/>
                  <a:gd name="connsiteX232" fmla="*/ 75247 w 96202"/>
                  <a:gd name="connsiteY232" fmla="*/ 56198 h 109537"/>
                  <a:gd name="connsiteX233" fmla="*/ 75247 w 96202"/>
                  <a:gd name="connsiteY233" fmla="*/ 56198 h 109537"/>
                  <a:gd name="connsiteX234" fmla="*/ 75247 w 96202"/>
                  <a:gd name="connsiteY234" fmla="*/ 56198 h 109537"/>
                  <a:gd name="connsiteX235" fmla="*/ 75247 w 96202"/>
                  <a:gd name="connsiteY235" fmla="*/ 56198 h 109537"/>
                  <a:gd name="connsiteX236" fmla="*/ 75247 w 96202"/>
                  <a:gd name="connsiteY236" fmla="*/ 56198 h 109537"/>
                  <a:gd name="connsiteX237" fmla="*/ 75247 w 96202"/>
                  <a:gd name="connsiteY237" fmla="*/ 56198 h 109537"/>
                  <a:gd name="connsiteX238" fmla="*/ 75247 w 96202"/>
                  <a:gd name="connsiteY238" fmla="*/ 56198 h 109537"/>
                  <a:gd name="connsiteX239" fmla="*/ 75247 w 96202"/>
                  <a:gd name="connsiteY239" fmla="*/ 56198 h 109537"/>
                  <a:gd name="connsiteX240" fmla="*/ 75247 w 96202"/>
                  <a:gd name="connsiteY240" fmla="*/ 56198 h 109537"/>
                  <a:gd name="connsiteX241" fmla="*/ 79057 w 96202"/>
                  <a:gd name="connsiteY241" fmla="*/ 51435 h 109537"/>
                  <a:gd name="connsiteX242" fmla="*/ 79057 w 96202"/>
                  <a:gd name="connsiteY242" fmla="*/ 51435 h 109537"/>
                  <a:gd name="connsiteX243" fmla="*/ 79057 w 96202"/>
                  <a:gd name="connsiteY243" fmla="*/ 63817 h 109537"/>
                  <a:gd name="connsiteX244" fmla="*/ 79057 w 96202"/>
                  <a:gd name="connsiteY244" fmla="*/ 65723 h 109537"/>
                  <a:gd name="connsiteX245" fmla="*/ 79057 w 96202"/>
                  <a:gd name="connsiteY245" fmla="*/ 65723 h 109537"/>
                  <a:gd name="connsiteX246" fmla="*/ 79057 w 96202"/>
                  <a:gd name="connsiteY246" fmla="*/ 65723 h 109537"/>
                  <a:gd name="connsiteX247" fmla="*/ 79057 w 96202"/>
                  <a:gd name="connsiteY247" fmla="*/ 65723 h 109537"/>
                  <a:gd name="connsiteX248" fmla="*/ 79057 w 96202"/>
                  <a:gd name="connsiteY248" fmla="*/ 65723 h 109537"/>
                  <a:gd name="connsiteX249" fmla="*/ 79057 w 96202"/>
                  <a:gd name="connsiteY249" fmla="*/ 65723 h 109537"/>
                  <a:gd name="connsiteX250" fmla="*/ 79057 w 96202"/>
                  <a:gd name="connsiteY250" fmla="*/ 65723 h 109537"/>
                  <a:gd name="connsiteX251" fmla="*/ 79057 w 96202"/>
                  <a:gd name="connsiteY251" fmla="*/ 65723 h 109537"/>
                  <a:gd name="connsiteX252" fmla="*/ 79057 w 96202"/>
                  <a:gd name="connsiteY252" fmla="*/ 65723 h 109537"/>
                  <a:gd name="connsiteX253" fmla="*/ 79057 w 96202"/>
                  <a:gd name="connsiteY253" fmla="*/ 65723 h 109537"/>
                  <a:gd name="connsiteX254" fmla="*/ 79057 w 96202"/>
                  <a:gd name="connsiteY254" fmla="*/ 63817 h 109537"/>
                  <a:gd name="connsiteX255" fmla="*/ 79057 w 96202"/>
                  <a:gd name="connsiteY255" fmla="*/ 63817 h 109537"/>
                  <a:gd name="connsiteX256" fmla="*/ 79057 w 96202"/>
                  <a:gd name="connsiteY256" fmla="*/ 73342 h 109537"/>
                  <a:gd name="connsiteX257" fmla="*/ 79057 w 96202"/>
                  <a:gd name="connsiteY257" fmla="*/ 75248 h 109537"/>
                  <a:gd name="connsiteX258" fmla="*/ 79057 w 96202"/>
                  <a:gd name="connsiteY258" fmla="*/ 75248 h 109537"/>
                  <a:gd name="connsiteX259" fmla="*/ 79057 w 96202"/>
                  <a:gd name="connsiteY259" fmla="*/ 73342 h 109537"/>
                  <a:gd name="connsiteX260" fmla="*/ 78105 w 96202"/>
                  <a:gd name="connsiteY260" fmla="*/ 74295 h 109537"/>
                  <a:gd name="connsiteX261" fmla="*/ 79057 w 96202"/>
                  <a:gd name="connsiteY261" fmla="*/ 73342 h 109537"/>
                  <a:gd name="connsiteX262" fmla="*/ 79057 w 96202"/>
                  <a:gd name="connsiteY262" fmla="*/ 73342 h 109537"/>
                  <a:gd name="connsiteX263" fmla="*/ 79057 w 96202"/>
                  <a:gd name="connsiteY263" fmla="*/ 90488 h 109537"/>
                  <a:gd name="connsiteX264" fmla="*/ 79057 w 96202"/>
                  <a:gd name="connsiteY264" fmla="*/ 91440 h 109537"/>
                  <a:gd name="connsiteX265" fmla="*/ 79057 w 96202"/>
                  <a:gd name="connsiteY265" fmla="*/ 91440 h 109537"/>
                  <a:gd name="connsiteX266" fmla="*/ 79057 w 96202"/>
                  <a:gd name="connsiteY266" fmla="*/ 90488 h 109537"/>
                  <a:gd name="connsiteX267" fmla="*/ 79057 w 96202"/>
                  <a:gd name="connsiteY267" fmla="*/ 90488 h 109537"/>
                  <a:gd name="connsiteX268" fmla="*/ 79057 w 96202"/>
                  <a:gd name="connsiteY268" fmla="*/ 90488 h 109537"/>
                  <a:gd name="connsiteX269" fmla="*/ 79057 w 96202"/>
                  <a:gd name="connsiteY269" fmla="*/ 90488 h 109537"/>
                  <a:gd name="connsiteX270" fmla="*/ 79057 w 96202"/>
                  <a:gd name="connsiteY270" fmla="*/ 95250 h 109537"/>
                  <a:gd name="connsiteX271" fmla="*/ 79057 w 96202"/>
                  <a:gd name="connsiteY271" fmla="*/ 101917 h 109537"/>
                  <a:gd name="connsiteX272" fmla="*/ 67627 w 96202"/>
                  <a:gd name="connsiteY272" fmla="*/ 107633 h 109537"/>
                  <a:gd name="connsiteX273" fmla="*/ 67627 w 96202"/>
                  <a:gd name="connsiteY273" fmla="*/ 107633 h 109537"/>
                  <a:gd name="connsiteX274" fmla="*/ 67627 w 96202"/>
                  <a:gd name="connsiteY274" fmla="*/ 107633 h 109537"/>
                  <a:gd name="connsiteX275" fmla="*/ 67627 w 96202"/>
                  <a:gd name="connsiteY275" fmla="*/ 107633 h 109537"/>
                  <a:gd name="connsiteX276" fmla="*/ 67627 w 96202"/>
                  <a:gd name="connsiteY276" fmla="*/ 107633 h 109537"/>
                  <a:gd name="connsiteX277" fmla="*/ 67627 w 96202"/>
                  <a:gd name="connsiteY277" fmla="*/ 107633 h 109537"/>
                  <a:gd name="connsiteX278" fmla="*/ 67627 w 96202"/>
                  <a:gd name="connsiteY278" fmla="*/ 107633 h 109537"/>
                  <a:gd name="connsiteX279" fmla="*/ 67627 w 96202"/>
                  <a:gd name="connsiteY279" fmla="*/ 107633 h 109537"/>
                  <a:gd name="connsiteX280" fmla="*/ 67627 w 96202"/>
                  <a:gd name="connsiteY280" fmla="*/ 105728 h 109537"/>
                  <a:gd name="connsiteX281" fmla="*/ 72390 w 96202"/>
                  <a:gd name="connsiteY281" fmla="*/ 102870 h 109537"/>
                  <a:gd name="connsiteX282" fmla="*/ 72390 w 96202"/>
                  <a:gd name="connsiteY282" fmla="*/ 102870 h 109537"/>
                  <a:gd name="connsiteX283" fmla="*/ 72390 w 96202"/>
                  <a:gd name="connsiteY283" fmla="*/ 101917 h 109537"/>
                  <a:gd name="connsiteX284" fmla="*/ 72390 w 96202"/>
                  <a:gd name="connsiteY284" fmla="*/ 100965 h 109537"/>
                  <a:gd name="connsiteX285" fmla="*/ 78105 w 96202"/>
                  <a:gd name="connsiteY285" fmla="*/ 98108 h 109537"/>
                  <a:gd name="connsiteX286" fmla="*/ 78105 w 96202"/>
                  <a:gd name="connsiteY286" fmla="*/ 98108 h 109537"/>
                  <a:gd name="connsiteX287" fmla="*/ 78105 w 96202"/>
                  <a:gd name="connsiteY287" fmla="*/ 98108 h 109537"/>
                  <a:gd name="connsiteX288" fmla="*/ 79057 w 96202"/>
                  <a:gd name="connsiteY288" fmla="*/ 95250 h 109537"/>
                  <a:gd name="connsiteX289" fmla="*/ 79057 w 96202"/>
                  <a:gd name="connsiteY289" fmla="*/ 95250 h 109537"/>
                  <a:gd name="connsiteX290" fmla="*/ 66675 w 96202"/>
                  <a:gd name="connsiteY290" fmla="*/ 101917 h 109537"/>
                  <a:gd name="connsiteX291" fmla="*/ 69532 w 96202"/>
                  <a:gd name="connsiteY291" fmla="*/ 100013 h 109537"/>
                  <a:gd name="connsiteX292" fmla="*/ 69532 w 96202"/>
                  <a:gd name="connsiteY292" fmla="*/ 100013 h 109537"/>
                  <a:gd name="connsiteX293" fmla="*/ 69532 w 96202"/>
                  <a:gd name="connsiteY293" fmla="*/ 100013 h 109537"/>
                  <a:gd name="connsiteX294" fmla="*/ 69532 w 96202"/>
                  <a:gd name="connsiteY294" fmla="*/ 100013 h 109537"/>
                  <a:gd name="connsiteX295" fmla="*/ 69532 w 96202"/>
                  <a:gd name="connsiteY295" fmla="*/ 100013 h 109537"/>
                  <a:gd name="connsiteX296" fmla="*/ 69532 w 96202"/>
                  <a:gd name="connsiteY296" fmla="*/ 100013 h 109537"/>
                  <a:gd name="connsiteX297" fmla="*/ 69532 w 96202"/>
                  <a:gd name="connsiteY297" fmla="*/ 100013 h 109537"/>
                  <a:gd name="connsiteX298" fmla="*/ 69532 w 96202"/>
                  <a:gd name="connsiteY298" fmla="*/ 100013 h 109537"/>
                  <a:gd name="connsiteX299" fmla="*/ 69532 w 96202"/>
                  <a:gd name="connsiteY299" fmla="*/ 100013 h 109537"/>
                  <a:gd name="connsiteX300" fmla="*/ 66675 w 96202"/>
                  <a:gd name="connsiteY300" fmla="*/ 101917 h 109537"/>
                  <a:gd name="connsiteX301" fmla="*/ 66675 w 96202"/>
                  <a:gd name="connsiteY301" fmla="*/ 101917 h 109537"/>
                  <a:gd name="connsiteX302" fmla="*/ 66675 w 96202"/>
                  <a:gd name="connsiteY302" fmla="*/ 101917 h 109537"/>
                  <a:gd name="connsiteX303" fmla="*/ 66675 w 96202"/>
                  <a:gd name="connsiteY303" fmla="*/ 22860 h 109537"/>
                  <a:gd name="connsiteX304" fmla="*/ 66675 w 96202"/>
                  <a:gd name="connsiteY304" fmla="*/ 20955 h 109537"/>
                  <a:gd name="connsiteX305" fmla="*/ 71438 w 96202"/>
                  <a:gd name="connsiteY305" fmla="*/ 18098 h 109537"/>
                  <a:gd name="connsiteX306" fmla="*/ 71438 w 96202"/>
                  <a:gd name="connsiteY306" fmla="*/ 18098 h 109537"/>
                  <a:gd name="connsiteX307" fmla="*/ 71438 w 96202"/>
                  <a:gd name="connsiteY307" fmla="*/ 18098 h 109537"/>
                  <a:gd name="connsiteX308" fmla="*/ 71438 w 96202"/>
                  <a:gd name="connsiteY308" fmla="*/ 18098 h 109537"/>
                  <a:gd name="connsiteX309" fmla="*/ 71438 w 96202"/>
                  <a:gd name="connsiteY309" fmla="*/ 18098 h 109537"/>
                  <a:gd name="connsiteX310" fmla="*/ 71438 w 96202"/>
                  <a:gd name="connsiteY310" fmla="*/ 18098 h 109537"/>
                  <a:gd name="connsiteX311" fmla="*/ 71438 w 96202"/>
                  <a:gd name="connsiteY311" fmla="*/ 18098 h 109537"/>
                  <a:gd name="connsiteX312" fmla="*/ 71438 w 96202"/>
                  <a:gd name="connsiteY312" fmla="*/ 18098 h 109537"/>
                  <a:gd name="connsiteX313" fmla="*/ 71438 w 96202"/>
                  <a:gd name="connsiteY313" fmla="*/ 18098 h 109537"/>
                  <a:gd name="connsiteX314" fmla="*/ 71438 w 96202"/>
                  <a:gd name="connsiteY314" fmla="*/ 18098 h 109537"/>
                  <a:gd name="connsiteX315" fmla="*/ 71438 w 96202"/>
                  <a:gd name="connsiteY315" fmla="*/ 18098 h 109537"/>
                  <a:gd name="connsiteX316" fmla="*/ 66675 w 96202"/>
                  <a:gd name="connsiteY316" fmla="*/ 22860 h 109537"/>
                  <a:gd name="connsiteX317" fmla="*/ 66675 w 96202"/>
                  <a:gd name="connsiteY317" fmla="*/ 20955 h 109537"/>
                  <a:gd name="connsiteX318" fmla="*/ 66675 w 96202"/>
                  <a:gd name="connsiteY318" fmla="*/ 22860 h 109537"/>
                  <a:gd name="connsiteX319" fmla="*/ 61913 w 96202"/>
                  <a:gd name="connsiteY319" fmla="*/ 25717 h 109537"/>
                  <a:gd name="connsiteX320" fmla="*/ 61913 w 96202"/>
                  <a:gd name="connsiteY320" fmla="*/ 23813 h 109537"/>
                  <a:gd name="connsiteX321" fmla="*/ 66675 w 96202"/>
                  <a:gd name="connsiteY321" fmla="*/ 20955 h 109537"/>
                  <a:gd name="connsiteX322" fmla="*/ 66675 w 96202"/>
                  <a:gd name="connsiteY322" fmla="*/ 20955 h 109537"/>
                  <a:gd name="connsiteX323" fmla="*/ 66675 w 96202"/>
                  <a:gd name="connsiteY323" fmla="*/ 33338 h 109537"/>
                  <a:gd name="connsiteX324" fmla="*/ 66675 w 96202"/>
                  <a:gd name="connsiteY324" fmla="*/ 35242 h 109537"/>
                  <a:gd name="connsiteX325" fmla="*/ 63817 w 96202"/>
                  <a:gd name="connsiteY325" fmla="*/ 37148 h 109537"/>
                  <a:gd name="connsiteX326" fmla="*/ 63817 w 96202"/>
                  <a:gd name="connsiteY326" fmla="*/ 37148 h 109537"/>
                  <a:gd name="connsiteX327" fmla="*/ 63817 w 96202"/>
                  <a:gd name="connsiteY327" fmla="*/ 37148 h 109537"/>
                  <a:gd name="connsiteX328" fmla="*/ 63817 w 96202"/>
                  <a:gd name="connsiteY328" fmla="*/ 37148 h 109537"/>
                  <a:gd name="connsiteX329" fmla="*/ 63817 w 96202"/>
                  <a:gd name="connsiteY329" fmla="*/ 37148 h 109537"/>
                  <a:gd name="connsiteX330" fmla="*/ 63817 w 96202"/>
                  <a:gd name="connsiteY330" fmla="*/ 37148 h 109537"/>
                  <a:gd name="connsiteX331" fmla="*/ 63817 w 96202"/>
                  <a:gd name="connsiteY331" fmla="*/ 37148 h 109537"/>
                  <a:gd name="connsiteX332" fmla="*/ 63817 w 96202"/>
                  <a:gd name="connsiteY332" fmla="*/ 37148 h 109537"/>
                  <a:gd name="connsiteX333" fmla="*/ 63817 w 96202"/>
                  <a:gd name="connsiteY333" fmla="*/ 37148 h 109537"/>
                  <a:gd name="connsiteX334" fmla="*/ 63817 w 96202"/>
                  <a:gd name="connsiteY334" fmla="*/ 37148 h 109537"/>
                  <a:gd name="connsiteX335" fmla="*/ 63817 w 96202"/>
                  <a:gd name="connsiteY335" fmla="*/ 37148 h 109537"/>
                  <a:gd name="connsiteX336" fmla="*/ 63817 w 96202"/>
                  <a:gd name="connsiteY336" fmla="*/ 37148 h 109537"/>
                  <a:gd name="connsiteX337" fmla="*/ 63817 w 96202"/>
                  <a:gd name="connsiteY337" fmla="*/ 37148 h 109537"/>
                  <a:gd name="connsiteX338" fmla="*/ 63817 w 96202"/>
                  <a:gd name="connsiteY338" fmla="*/ 37148 h 109537"/>
                  <a:gd name="connsiteX339" fmla="*/ 63817 w 96202"/>
                  <a:gd name="connsiteY339" fmla="*/ 37148 h 109537"/>
                  <a:gd name="connsiteX340" fmla="*/ 63817 w 96202"/>
                  <a:gd name="connsiteY340" fmla="*/ 37148 h 109537"/>
                  <a:gd name="connsiteX341" fmla="*/ 63817 w 96202"/>
                  <a:gd name="connsiteY341" fmla="*/ 37148 h 109537"/>
                  <a:gd name="connsiteX342" fmla="*/ 66675 w 96202"/>
                  <a:gd name="connsiteY342" fmla="*/ 33338 h 109537"/>
                  <a:gd name="connsiteX343" fmla="*/ 66675 w 96202"/>
                  <a:gd name="connsiteY343" fmla="*/ 33338 h 109537"/>
                  <a:gd name="connsiteX344" fmla="*/ 66675 w 96202"/>
                  <a:gd name="connsiteY344" fmla="*/ 100013 h 109537"/>
                  <a:gd name="connsiteX345" fmla="*/ 66675 w 96202"/>
                  <a:gd name="connsiteY345" fmla="*/ 101917 h 109537"/>
                  <a:gd name="connsiteX346" fmla="*/ 61913 w 96202"/>
                  <a:gd name="connsiteY346" fmla="*/ 104775 h 109537"/>
                  <a:gd name="connsiteX347" fmla="*/ 61913 w 96202"/>
                  <a:gd name="connsiteY347" fmla="*/ 102870 h 109537"/>
                  <a:gd name="connsiteX348" fmla="*/ 66675 w 96202"/>
                  <a:gd name="connsiteY348" fmla="*/ 100013 h 109537"/>
                  <a:gd name="connsiteX349" fmla="*/ 66675 w 96202"/>
                  <a:gd name="connsiteY349" fmla="*/ 100013 h 109537"/>
                  <a:gd name="connsiteX350" fmla="*/ 66675 w 96202"/>
                  <a:gd name="connsiteY350" fmla="*/ 104775 h 109537"/>
                  <a:gd name="connsiteX351" fmla="*/ 61913 w 96202"/>
                  <a:gd name="connsiteY351" fmla="*/ 107633 h 109537"/>
                  <a:gd name="connsiteX352" fmla="*/ 61913 w 96202"/>
                  <a:gd name="connsiteY352" fmla="*/ 109538 h 109537"/>
                  <a:gd name="connsiteX353" fmla="*/ 66675 w 96202"/>
                  <a:gd name="connsiteY353" fmla="*/ 106680 h 109537"/>
                  <a:gd name="connsiteX354" fmla="*/ 66675 w 96202"/>
                  <a:gd name="connsiteY354" fmla="*/ 104775 h 109537"/>
                  <a:gd name="connsiteX355" fmla="*/ 66675 w 96202"/>
                  <a:gd name="connsiteY355" fmla="*/ 104775 h 109537"/>
                  <a:gd name="connsiteX356" fmla="*/ 61913 w 96202"/>
                  <a:gd name="connsiteY356" fmla="*/ 98108 h 109537"/>
                  <a:gd name="connsiteX357" fmla="*/ 61913 w 96202"/>
                  <a:gd name="connsiteY357" fmla="*/ 96203 h 109537"/>
                  <a:gd name="connsiteX358" fmla="*/ 62865 w 96202"/>
                  <a:gd name="connsiteY358" fmla="*/ 96203 h 109537"/>
                  <a:gd name="connsiteX359" fmla="*/ 62865 w 96202"/>
                  <a:gd name="connsiteY359" fmla="*/ 96203 h 109537"/>
                  <a:gd name="connsiteX360" fmla="*/ 62865 w 96202"/>
                  <a:gd name="connsiteY360" fmla="*/ 96203 h 109537"/>
                  <a:gd name="connsiteX361" fmla="*/ 62865 w 96202"/>
                  <a:gd name="connsiteY361" fmla="*/ 96203 h 109537"/>
                  <a:gd name="connsiteX362" fmla="*/ 62865 w 96202"/>
                  <a:gd name="connsiteY362" fmla="*/ 96203 h 109537"/>
                  <a:gd name="connsiteX363" fmla="*/ 62865 w 96202"/>
                  <a:gd name="connsiteY363" fmla="*/ 96203 h 109537"/>
                  <a:gd name="connsiteX364" fmla="*/ 61913 w 96202"/>
                  <a:gd name="connsiteY364" fmla="*/ 98108 h 109537"/>
                  <a:gd name="connsiteX365" fmla="*/ 61913 w 96202"/>
                  <a:gd name="connsiteY365" fmla="*/ 98108 h 109537"/>
                  <a:gd name="connsiteX366" fmla="*/ 61913 w 96202"/>
                  <a:gd name="connsiteY366" fmla="*/ 98108 h 109537"/>
                  <a:gd name="connsiteX367" fmla="*/ 61913 w 96202"/>
                  <a:gd name="connsiteY367" fmla="*/ 98108 h 109537"/>
                  <a:gd name="connsiteX368" fmla="*/ 61913 w 96202"/>
                  <a:gd name="connsiteY368" fmla="*/ 98108 h 109537"/>
                  <a:gd name="connsiteX369" fmla="*/ 61913 w 96202"/>
                  <a:gd name="connsiteY369" fmla="*/ 16192 h 109537"/>
                  <a:gd name="connsiteX370" fmla="*/ 61913 w 96202"/>
                  <a:gd name="connsiteY370" fmla="*/ 12383 h 109537"/>
                  <a:gd name="connsiteX371" fmla="*/ 63817 w 96202"/>
                  <a:gd name="connsiteY371" fmla="*/ 11430 h 109537"/>
                  <a:gd name="connsiteX372" fmla="*/ 63817 w 96202"/>
                  <a:gd name="connsiteY372" fmla="*/ 11430 h 109537"/>
                  <a:gd name="connsiteX373" fmla="*/ 63817 w 96202"/>
                  <a:gd name="connsiteY373" fmla="*/ 11430 h 109537"/>
                  <a:gd name="connsiteX374" fmla="*/ 63817 w 96202"/>
                  <a:gd name="connsiteY374" fmla="*/ 11430 h 109537"/>
                  <a:gd name="connsiteX375" fmla="*/ 63817 w 96202"/>
                  <a:gd name="connsiteY375" fmla="*/ 11430 h 109537"/>
                  <a:gd name="connsiteX376" fmla="*/ 63817 w 96202"/>
                  <a:gd name="connsiteY376" fmla="*/ 11430 h 109537"/>
                  <a:gd name="connsiteX377" fmla="*/ 63817 w 96202"/>
                  <a:gd name="connsiteY377" fmla="*/ 11430 h 109537"/>
                  <a:gd name="connsiteX378" fmla="*/ 63817 w 96202"/>
                  <a:gd name="connsiteY378" fmla="*/ 11430 h 109537"/>
                  <a:gd name="connsiteX379" fmla="*/ 63817 w 96202"/>
                  <a:gd name="connsiteY379" fmla="*/ 11430 h 109537"/>
                  <a:gd name="connsiteX380" fmla="*/ 61913 w 96202"/>
                  <a:gd name="connsiteY380" fmla="*/ 16192 h 109537"/>
                  <a:gd name="connsiteX381" fmla="*/ 61913 w 96202"/>
                  <a:gd name="connsiteY381" fmla="*/ 12383 h 109537"/>
                  <a:gd name="connsiteX382" fmla="*/ 61913 w 96202"/>
                  <a:gd name="connsiteY382" fmla="*/ 16192 h 109537"/>
                  <a:gd name="connsiteX383" fmla="*/ 54292 w 96202"/>
                  <a:gd name="connsiteY383" fmla="*/ 20003 h 109537"/>
                  <a:gd name="connsiteX384" fmla="*/ 54292 w 96202"/>
                  <a:gd name="connsiteY384" fmla="*/ 16192 h 109537"/>
                  <a:gd name="connsiteX385" fmla="*/ 61913 w 96202"/>
                  <a:gd name="connsiteY385" fmla="*/ 12383 h 109537"/>
                  <a:gd name="connsiteX386" fmla="*/ 61913 w 96202"/>
                  <a:gd name="connsiteY386" fmla="*/ 12383 h 109537"/>
                  <a:gd name="connsiteX387" fmla="*/ 61913 w 96202"/>
                  <a:gd name="connsiteY387" fmla="*/ 23813 h 109537"/>
                  <a:gd name="connsiteX388" fmla="*/ 61913 w 96202"/>
                  <a:gd name="connsiteY388" fmla="*/ 25717 h 109537"/>
                  <a:gd name="connsiteX389" fmla="*/ 56197 w 96202"/>
                  <a:gd name="connsiteY389" fmla="*/ 28575 h 109537"/>
                  <a:gd name="connsiteX390" fmla="*/ 56197 w 96202"/>
                  <a:gd name="connsiteY390" fmla="*/ 28575 h 109537"/>
                  <a:gd name="connsiteX391" fmla="*/ 56197 w 96202"/>
                  <a:gd name="connsiteY391" fmla="*/ 28575 h 109537"/>
                  <a:gd name="connsiteX392" fmla="*/ 56197 w 96202"/>
                  <a:gd name="connsiteY392" fmla="*/ 28575 h 109537"/>
                  <a:gd name="connsiteX393" fmla="*/ 56197 w 96202"/>
                  <a:gd name="connsiteY393" fmla="*/ 28575 h 109537"/>
                  <a:gd name="connsiteX394" fmla="*/ 56197 w 96202"/>
                  <a:gd name="connsiteY394" fmla="*/ 28575 h 109537"/>
                  <a:gd name="connsiteX395" fmla="*/ 56197 w 96202"/>
                  <a:gd name="connsiteY395" fmla="*/ 28575 h 109537"/>
                  <a:gd name="connsiteX396" fmla="*/ 56197 w 96202"/>
                  <a:gd name="connsiteY396" fmla="*/ 28575 h 109537"/>
                  <a:gd name="connsiteX397" fmla="*/ 56197 w 96202"/>
                  <a:gd name="connsiteY397" fmla="*/ 28575 h 109537"/>
                  <a:gd name="connsiteX398" fmla="*/ 56197 w 96202"/>
                  <a:gd name="connsiteY398" fmla="*/ 28575 h 109537"/>
                  <a:gd name="connsiteX399" fmla="*/ 56197 w 96202"/>
                  <a:gd name="connsiteY399" fmla="*/ 28575 h 109537"/>
                  <a:gd name="connsiteX400" fmla="*/ 61913 w 96202"/>
                  <a:gd name="connsiteY400" fmla="*/ 23813 h 109537"/>
                  <a:gd name="connsiteX401" fmla="*/ 61913 w 96202"/>
                  <a:gd name="connsiteY401" fmla="*/ 23813 h 109537"/>
                  <a:gd name="connsiteX402" fmla="*/ 61913 w 96202"/>
                  <a:gd name="connsiteY402" fmla="*/ 96203 h 109537"/>
                  <a:gd name="connsiteX403" fmla="*/ 61913 w 96202"/>
                  <a:gd name="connsiteY403" fmla="*/ 98108 h 109537"/>
                  <a:gd name="connsiteX404" fmla="*/ 54292 w 96202"/>
                  <a:gd name="connsiteY404" fmla="*/ 101917 h 109537"/>
                  <a:gd name="connsiteX405" fmla="*/ 54292 w 96202"/>
                  <a:gd name="connsiteY405" fmla="*/ 100013 h 109537"/>
                  <a:gd name="connsiteX406" fmla="*/ 61913 w 96202"/>
                  <a:gd name="connsiteY406" fmla="*/ 96203 h 109537"/>
                  <a:gd name="connsiteX407" fmla="*/ 61913 w 96202"/>
                  <a:gd name="connsiteY407" fmla="*/ 96203 h 109537"/>
                  <a:gd name="connsiteX408" fmla="*/ 61913 w 96202"/>
                  <a:gd name="connsiteY408" fmla="*/ 102870 h 109537"/>
                  <a:gd name="connsiteX409" fmla="*/ 61913 w 96202"/>
                  <a:gd name="connsiteY409" fmla="*/ 104775 h 109537"/>
                  <a:gd name="connsiteX410" fmla="*/ 54292 w 96202"/>
                  <a:gd name="connsiteY410" fmla="*/ 108585 h 109537"/>
                  <a:gd name="connsiteX411" fmla="*/ 54292 w 96202"/>
                  <a:gd name="connsiteY411" fmla="*/ 106680 h 109537"/>
                  <a:gd name="connsiteX412" fmla="*/ 61913 w 96202"/>
                  <a:gd name="connsiteY412" fmla="*/ 102870 h 109537"/>
                  <a:gd name="connsiteX413" fmla="*/ 61913 w 96202"/>
                  <a:gd name="connsiteY413" fmla="*/ 102870 h 109537"/>
                  <a:gd name="connsiteX414" fmla="*/ 61913 w 96202"/>
                  <a:gd name="connsiteY414" fmla="*/ 106680 h 109537"/>
                  <a:gd name="connsiteX415" fmla="*/ 61913 w 96202"/>
                  <a:gd name="connsiteY415" fmla="*/ 106680 h 109537"/>
                  <a:gd name="connsiteX416" fmla="*/ 61913 w 96202"/>
                  <a:gd name="connsiteY416" fmla="*/ 106680 h 109537"/>
                  <a:gd name="connsiteX417" fmla="*/ 61913 w 96202"/>
                  <a:gd name="connsiteY417" fmla="*/ 106680 h 109537"/>
                  <a:gd name="connsiteX418" fmla="*/ 60960 w 96202"/>
                  <a:gd name="connsiteY418" fmla="*/ 107633 h 109537"/>
                  <a:gd name="connsiteX419" fmla="*/ 60960 w 96202"/>
                  <a:gd name="connsiteY419" fmla="*/ 107633 h 109537"/>
                  <a:gd name="connsiteX420" fmla="*/ 60960 w 96202"/>
                  <a:gd name="connsiteY420" fmla="*/ 107633 h 109537"/>
                  <a:gd name="connsiteX421" fmla="*/ 60960 w 96202"/>
                  <a:gd name="connsiteY421" fmla="*/ 107633 h 109537"/>
                  <a:gd name="connsiteX422" fmla="*/ 60960 w 96202"/>
                  <a:gd name="connsiteY422" fmla="*/ 107633 h 109537"/>
                  <a:gd name="connsiteX423" fmla="*/ 60960 w 96202"/>
                  <a:gd name="connsiteY423" fmla="*/ 107633 h 109537"/>
                  <a:gd name="connsiteX424" fmla="*/ 60960 w 96202"/>
                  <a:gd name="connsiteY424" fmla="*/ 107633 h 109537"/>
                  <a:gd name="connsiteX425" fmla="*/ 60960 w 96202"/>
                  <a:gd name="connsiteY425" fmla="*/ 106680 h 109537"/>
                  <a:gd name="connsiteX426" fmla="*/ 61913 w 96202"/>
                  <a:gd name="connsiteY426" fmla="*/ 106680 h 109537"/>
                  <a:gd name="connsiteX427" fmla="*/ 54292 w 96202"/>
                  <a:gd name="connsiteY427" fmla="*/ 93345 h 109537"/>
                  <a:gd name="connsiteX428" fmla="*/ 54292 w 96202"/>
                  <a:gd name="connsiteY428" fmla="*/ 93345 h 109537"/>
                  <a:gd name="connsiteX429" fmla="*/ 54292 w 96202"/>
                  <a:gd name="connsiteY429" fmla="*/ 92392 h 109537"/>
                  <a:gd name="connsiteX430" fmla="*/ 54292 w 96202"/>
                  <a:gd name="connsiteY430" fmla="*/ 93345 h 109537"/>
                  <a:gd name="connsiteX431" fmla="*/ 54292 w 96202"/>
                  <a:gd name="connsiteY431" fmla="*/ 93345 h 109537"/>
                  <a:gd name="connsiteX432" fmla="*/ 54292 w 96202"/>
                  <a:gd name="connsiteY432" fmla="*/ 93345 h 109537"/>
                  <a:gd name="connsiteX433" fmla="*/ 54292 w 96202"/>
                  <a:gd name="connsiteY433" fmla="*/ 93345 h 109537"/>
                  <a:gd name="connsiteX434" fmla="*/ 54292 w 96202"/>
                  <a:gd name="connsiteY434" fmla="*/ 93345 h 109537"/>
                  <a:gd name="connsiteX435" fmla="*/ 54292 w 96202"/>
                  <a:gd name="connsiteY435" fmla="*/ 93345 h 109537"/>
                  <a:gd name="connsiteX436" fmla="*/ 54292 w 96202"/>
                  <a:gd name="connsiteY436" fmla="*/ 9525 h 109537"/>
                  <a:gd name="connsiteX437" fmla="*/ 54292 w 96202"/>
                  <a:gd name="connsiteY437" fmla="*/ 6667 h 109537"/>
                  <a:gd name="connsiteX438" fmla="*/ 55245 w 96202"/>
                  <a:gd name="connsiteY438" fmla="*/ 5715 h 109537"/>
                  <a:gd name="connsiteX439" fmla="*/ 55245 w 96202"/>
                  <a:gd name="connsiteY439" fmla="*/ 5715 h 109537"/>
                  <a:gd name="connsiteX440" fmla="*/ 55245 w 96202"/>
                  <a:gd name="connsiteY440" fmla="*/ 5715 h 109537"/>
                  <a:gd name="connsiteX441" fmla="*/ 55245 w 96202"/>
                  <a:gd name="connsiteY441" fmla="*/ 5715 h 109537"/>
                  <a:gd name="connsiteX442" fmla="*/ 55245 w 96202"/>
                  <a:gd name="connsiteY442" fmla="*/ 5715 h 109537"/>
                  <a:gd name="connsiteX443" fmla="*/ 55245 w 96202"/>
                  <a:gd name="connsiteY443" fmla="*/ 5715 h 109537"/>
                  <a:gd name="connsiteX444" fmla="*/ 55245 w 96202"/>
                  <a:gd name="connsiteY444" fmla="*/ 5715 h 109537"/>
                  <a:gd name="connsiteX445" fmla="*/ 55245 w 96202"/>
                  <a:gd name="connsiteY445" fmla="*/ 5715 h 109537"/>
                  <a:gd name="connsiteX446" fmla="*/ 55245 w 96202"/>
                  <a:gd name="connsiteY446" fmla="*/ 5715 h 109537"/>
                  <a:gd name="connsiteX447" fmla="*/ 54292 w 96202"/>
                  <a:gd name="connsiteY447" fmla="*/ 9525 h 109537"/>
                  <a:gd name="connsiteX448" fmla="*/ 54292 w 96202"/>
                  <a:gd name="connsiteY448" fmla="*/ 6667 h 109537"/>
                  <a:gd name="connsiteX449" fmla="*/ 54292 w 96202"/>
                  <a:gd name="connsiteY449" fmla="*/ 9525 h 109537"/>
                  <a:gd name="connsiteX450" fmla="*/ 47625 w 96202"/>
                  <a:gd name="connsiteY450" fmla="*/ 13335 h 109537"/>
                  <a:gd name="connsiteX451" fmla="*/ 47625 w 96202"/>
                  <a:gd name="connsiteY451" fmla="*/ 10478 h 109537"/>
                  <a:gd name="connsiteX452" fmla="*/ 54292 w 96202"/>
                  <a:gd name="connsiteY452" fmla="*/ 6667 h 109537"/>
                  <a:gd name="connsiteX453" fmla="*/ 54292 w 96202"/>
                  <a:gd name="connsiteY453" fmla="*/ 6667 h 109537"/>
                  <a:gd name="connsiteX454" fmla="*/ 54292 w 96202"/>
                  <a:gd name="connsiteY454" fmla="*/ 16192 h 109537"/>
                  <a:gd name="connsiteX455" fmla="*/ 54292 w 96202"/>
                  <a:gd name="connsiteY455" fmla="*/ 20003 h 109537"/>
                  <a:gd name="connsiteX456" fmla="*/ 47625 w 96202"/>
                  <a:gd name="connsiteY456" fmla="*/ 23813 h 109537"/>
                  <a:gd name="connsiteX457" fmla="*/ 47625 w 96202"/>
                  <a:gd name="connsiteY457" fmla="*/ 20003 h 109537"/>
                  <a:gd name="connsiteX458" fmla="*/ 54292 w 96202"/>
                  <a:gd name="connsiteY458" fmla="*/ 16192 h 109537"/>
                  <a:gd name="connsiteX459" fmla="*/ 54292 w 96202"/>
                  <a:gd name="connsiteY459" fmla="*/ 16192 h 109537"/>
                  <a:gd name="connsiteX460" fmla="*/ 54292 w 96202"/>
                  <a:gd name="connsiteY460" fmla="*/ 92392 h 109537"/>
                  <a:gd name="connsiteX461" fmla="*/ 54292 w 96202"/>
                  <a:gd name="connsiteY461" fmla="*/ 92392 h 109537"/>
                  <a:gd name="connsiteX462" fmla="*/ 54292 w 96202"/>
                  <a:gd name="connsiteY462" fmla="*/ 92392 h 109537"/>
                  <a:gd name="connsiteX463" fmla="*/ 54292 w 96202"/>
                  <a:gd name="connsiteY463" fmla="*/ 93345 h 109537"/>
                  <a:gd name="connsiteX464" fmla="*/ 54292 w 96202"/>
                  <a:gd name="connsiteY464" fmla="*/ 93345 h 109537"/>
                  <a:gd name="connsiteX465" fmla="*/ 54292 w 96202"/>
                  <a:gd name="connsiteY465" fmla="*/ 93345 h 109537"/>
                  <a:gd name="connsiteX466" fmla="*/ 47625 w 96202"/>
                  <a:gd name="connsiteY466" fmla="*/ 97155 h 109537"/>
                  <a:gd name="connsiteX467" fmla="*/ 47625 w 96202"/>
                  <a:gd name="connsiteY467" fmla="*/ 96203 h 109537"/>
                  <a:gd name="connsiteX468" fmla="*/ 54292 w 96202"/>
                  <a:gd name="connsiteY468" fmla="*/ 92392 h 109537"/>
                  <a:gd name="connsiteX469" fmla="*/ 54292 w 96202"/>
                  <a:gd name="connsiteY469" fmla="*/ 92392 h 109537"/>
                  <a:gd name="connsiteX470" fmla="*/ 54292 w 96202"/>
                  <a:gd name="connsiteY470" fmla="*/ 100013 h 109537"/>
                  <a:gd name="connsiteX471" fmla="*/ 54292 w 96202"/>
                  <a:gd name="connsiteY471" fmla="*/ 101917 h 109537"/>
                  <a:gd name="connsiteX472" fmla="*/ 47625 w 96202"/>
                  <a:gd name="connsiteY472" fmla="*/ 105728 h 109537"/>
                  <a:gd name="connsiteX473" fmla="*/ 47625 w 96202"/>
                  <a:gd name="connsiteY473" fmla="*/ 103823 h 109537"/>
                  <a:gd name="connsiteX474" fmla="*/ 54292 w 96202"/>
                  <a:gd name="connsiteY474" fmla="*/ 100013 h 109537"/>
                  <a:gd name="connsiteX475" fmla="*/ 54292 w 96202"/>
                  <a:gd name="connsiteY475" fmla="*/ 100013 h 109537"/>
                  <a:gd name="connsiteX476" fmla="*/ 54292 w 96202"/>
                  <a:gd name="connsiteY476" fmla="*/ 106680 h 109537"/>
                  <a:gd name="connsiteX477" fmla="*/ 54292 w 96202"/>
                  <a:gd name="connsiteY477" fmla="*/ 108585 h 109537"/>
                  <a:gd name="connsiteX478" fmla="*/ 54292 w 96202"/>
                  <a:gd name="connsiteY478" fmla="*/ 108585 h 109537"/>
                  <a:gd name="connsiteX479" fmla="*/ 54292 w 96202"/>
                  <a:gd name="connsiteY479" fmla="*/ 108585 h 109537"/>
                  <a:gd name="connsiteX480" fmla="*/ 54292 w 96202"/>
                  <a:gd name="connsiteY480" fmla="*/ 108585 h 109537"/>
                  <a:gd name="connsiteX481" fmla="*/ 54292 w 96202"/>
                  <a:gd name="connsiteY481" fmla="*/ 108585 h 109537"/>
                  <a:gd name="connsiteX482" fmla="*/ 54292 w 96202"/>
                  <a:gd name="connsiteY482" fmla="*/ 108585 h 109537"/>
                  <a:gd name="connsiteX483" fmla="*/ 54292 w 96202"/>
                  <a:gd name="connsiteY483" fmla="*/ 108585 h 109537"/>
                  <a:gd name="connsiteX484" fmla="*/ 54292 w 96202"/>
                  <a:gd name="connsiteY484" fmla="*/ 106680 h 109537"/>
                  <a:gd name="connsiteX485" fmla="*/ 54292 w 96202"/>
                  <a:gd name="connsiteY485" fmla="*/ 106680 h 109537"/>
                  <a:gd name="connsiteX486" fmla="*/ 54292 w 96202"/>
                  <a:gd name="connsiteY486" fmla="*/ 106680 h 109537"/>
                  <a:gd name="connsiteX487" fmla="*/ 54292 w 96202"/>
                  <a:gd name="connsiteY487" fmla="*/ 106680 h 109537"/>
                  <a:gd name="connsiteX488" fmla="*/ 54292 w 96202"/>
                  <a:gd name="connsiteY488" fmla="*/ 106680 h 109537"/>
                  <a:gd name="connsiteX489" fmla="*/ 47625 w 96202"/>
                  <a:gd name="connsiteY489" fmla="*/ 5715 h 109537"/>
                  <a:gd name="connsiteX490" fmla="*/ 47625 w 96202"/>
                  <a:gd name="connsiteY490" fmla="*/ 3810 h 109537"/>
                  <a:gd name="connsiteX491" fmla="*/ 47625 w 96202"/>
                  <a:gd name="connsiteY491" fmla="*/ 3810 h 109537"/>
                  <a:gd name="connsiteX492" fmla="*/ 47625 w 96202"/>
                  <a:gd name="connsiteY492" fmla="*/ 3810 h 109537"/>
                  <a:gd name="connsiteX493" fmla="*/ 47625 w 96202"/>
                  <a:gd name="connsiteY493" fmla="*/ 5715 h 109537"/>
                  <a:gd name="connsiteX494" fmla="*/ 47625 w 96202"/>
                  <a:gd name="connsiteY494" fmla="*/ 5715 h 109537"/>
                  <a:gd name="connsiteX495" fmla="*/ 47625 w 96202"/>
                  <a:gd name="connsiteY495" fmla="*/ 5715 h 109537"/>
                  <a:gd name="connsiteX496" fmla="*/ 47625 w 96202"/>
                  <a:gd name="connsiteY496" fmla="*/ 3810 h 109537"/>
                  <a:gd name="connsiteX497" fmla="*/ 47625 w 96202"/>
                  <a:gd name="connsiteY497" fmla="*/ 5715 h 109537"/>
                  <a:gd name="connsiteX498" fmla="*/ 46672 w 96202"/>
                  <a:gd name="connsiteY498" fmla="*/ 6667 h 109537"/>
                  <a:gd name="connsiteX499" fmla="*/ 46672 w 96202"/>
                  <a:gd name="connsiteY499" fmla="*/ 2858 h 109537"/>
                  <a:gd name="connsiteX500" fmla="*/ 46672 w 96202"/>
                  <a:gd name="connsiteY500" fmla="*/ 2858 h 109537"/>
                  <a:gd name="connsiteX501" fmla="*/ 46672 w 96202"/>
                  <a:gd name="connsiteY501" fmla="*/ 2858 h 109537"/>
                  <a:gd name="connsiteX502" fmla="*/ 46672 w 96202"/>
                  <a:gd name="connsiteY502" fmla="*/ 2858 h 109537"/>
                  <a:gd name="connsiteX503" fmla="*/ 47625 w 96202"/>
                  <a:gd name="connsiteY503" fmla="*/ 3810 h 109537"/>
                  <a:gd name="connsiteX504" fmla="*/ 47625 w 96202"/>
                  <a:gd name="connsiteY504" fmla="*/ 3810 h 109537"/>
                  <a:gd name="connsiteX505" fmla="*/ 47625 w 96202"/>
                  <a:gd name="connsiteY505" fmla="*/ 3810 h 109537"/>
                  <a:gd name="connsiteX506" fmla="*/ 47625 w 96202"/>
                  <a:gd name="connsiteY506" fmla="*/ 3810 h 109537"/>
                  <a:gd name="connsiteX507" fmla="*/ 47625 w 96202"/>
                  <a:gd name="connsiteY507" fmla="*/ 10478 h 109537"/>
                  <a:gd name="connsiteX508" fmla="*/ 47625 w 96202"/>
                  <a:gd name="connsiteY508" fmla="*/ 13335 h 109537"/>
                  <a:gd name="connsiteX509" fmla="*/ 46672 w 96202"/>
                  <a:gd name="connsiteY509" fmla="*/ 14288 h 109537"/>
                  <a:gd name="connsiteX510" fmla="*/ 46672 w 96202"/>
                  <a:gd name="connsiteY510" fmla="*/ 11430 h 109537"/>
                  <a:gd name="connsiteX511" fmla="*/ 47625 w 96202"/>
                  <a:gd name="connsiteY511" fmla="*/ 10478 h 109537"/>
                  <a:gd name="connsiteX512" fmla="*/ 47625 w 96202"/>
                  <a:gd name="connsiteY512" fmla="*/ 10478 h 109537"/>
                  <a:gd name="connsiteX513" fmla="*/ 47625 w 96202"/>
                  <a:gd name="connsiteY513" fmla="*/ 20003 h 109537"/>
                  <a:gd name="connsiteX514" fmla="*/ 47625 w 96202"/>
                  <a:gd name="connsiteY514" fmla="*/ 23813 h 109537"/>
                  <a:gd name="connsiteX515" fmla="*/ 47625 w 96202"/>
                  <a:gd name="connsiteY515" fmla="*/ 23813 h 109537"/>
                  <a:gd name="connsiteX516" fmla="*/ 47625 w 96202"/>
                  <a:gd name="connsiteY516" fmla="*/ 23813 h 109537"/>
                  <a:gd name="connsiteX517" fmla="*/ 47625 w 96202"/>
                  <a:gd name="connsiteY517" fmla="*/ 23813 h 109537"/>
                  <a:gd name="connsiteX518" fmla="*/ 47625 w 96202"/>
                  <a:gd name="connsiteY518" fmla="*/ 23813 h 109537"/>
                  <a:gd name="connsiteX519" fmla="*/ 47625 w 96202"/>
                  <a:gd name="connsiteY519" fmla="*/ 23813 h 109537"/>
                  <a:gd name="connsiteX520" fmla="*/ 47625 w 96202"/>
                  <a:gd name="connsiteY520" fmla="*/ 23813 h 109537"/>
                  <a:gd name="connsiteX521" fmla="*/ 47625 w 96202"/>
                  <a:gd name="connsiteY521" fmla="*/ 23813 h 109537"/>
                  <a:gd name="connsiteX522" fmla="*/ 47625 w 96202"/>
                  <a:gd name="connsiteY522" fmla="*/ 20003 h 109537"/>
                  <a:gd name="connsiteX523" fmla="*/ 47625 w 96202"/>
                  <a:gd name="connsiteY523" fmla="*/ 20003 h 109537"/>
                  <a:gd name="connsiteX524" fmla="*/ 47625 w 96202"/>
                  <a:gd name="connsiteY524" fmla="*/ 20003 h 109537"/>
                  <a:gd name="connsiteX525" fmla="*/ 47625 w 96202"/>
                  <a:gd name="connsiteY525" fmla="*/ 20003 h 109537"/>
                  <a:gd name="connsiteX526" fmla="*/ 47625 w 96202"/>
                  <a:gd name="connsiteY526" fmla="*/ 96203 h 109537"/>
                  <a:gd name="connsiteX527" fmla="*/ 47625 w 96202"/>
                  <a:gd name="connsiteY527" fmla="*/ 97155 h 109537"/>
                  <a:gd name="connsiteX528" fmla="*/ 46672 w 96202"/>
                  <a:gd name="connsiteY528" fmla="*/ 98108 h 109537"/>
                  <a:gd name="connsiteX529" fmla="*/ 46672 w 96202"/>
                  <a:gd name="connsiteY529" fmla="*/ 97155 h 109537"/>
                  <a:gd name="connsiteX530" fmla="*/ 47625 w 96202"/>
                  <a:gd name="connsiteY530" fmla="*/ 96203 h 109537"/>
                  <a:gd name="connsiteX531" fmla="*/ 47625 w 96202"/>
                  <a:gd name="connsiteY531" fmla="*/ 96203 h 109537"/>
                  <a:gd name="connsiteX532" fmla="*/ 47625 w 96202"/>
                  <a:gd name="connsiteY532" fmla="*/ 103823 h 109537"/>
                  <a:gd name="connsiteX533" fmla="*/ 47625 w 96202"/>
                  <a:gd name="connsiteY533" fmla="*/ 105728 h 109537"/>
                  <a:gd name="connsiteX534" fmla="*/ 46672 w 96202"/>
                  <a:gd name="connsiteY534" fmla="*/ 106680 h 109537"/>
                  <a:gd name="connsiteX535" fmla="*/ 46672 w 96202"/>
                  <a:gd name="connsiteY535" fmla="*/ 104775 h 109537"/>
                  <a:gd name="connsiteX536" fmla="*/ 47625 w 96202"/>
                  <a:gd name="connsiteY536" fmla="*/ 103823 h 109537"/>
                  <a:gd name="connsiteX537" fmla="*/ 47625 w 96202"/>
                  <a:gd name="connsiteY537" fmla="*/ 103823 h 109537"/>
                  <a:gd name="connsiteX538" fmla="*/ 46672 w 96202"/>
                  <a:gd name="connsiteY538" fmla="*/ 86678 h 109537"/>
                  <a:gd name="connsiteX539" fmla="*/ 46672 w 96202"/>
                  <a:gd name="connsiteY539" fmla="*/ 86678 h 109537"/>
                  <a:gd name="connsiteX540" fmla="*/ 46672 w 96202"/>
                  <a:gd name="connsiteY540" fmla="*/ 86678 h 109537"/>
                  <a:gd name="connsiteX541" fmla="*/ 46672 w 96202"/>
                  <a:gd name="connsiteY541" fmla="*/ 86678 h 109537"/>
                  <a:gd name="connsiteX542" fmla="*/ 46672 w 96202"/>
                  <a:gd name="connsiteY542" fmla="*/ 86678 h 109537"/>
                  <a:gd name="connsiteX543" fmla="*/ 46672 w 96202"/>
                  <a:gd name="connsiteY543" fmla="*/ 86678 h 109537"/>
                  <a:gd name="connsiteX544" fmla="*/ 46672 w 96202"/>
                  <a:gd name="connsiteY544" fmla="*/ 2858 h 109537"/>
                  <a:gd name="connsiteX545" fmla="*/ 46672 w 96202"/>
                  <a:gd name="connsiteY545" fmla="*/ 6667 h 109537"/>
                  <a:gd name="connsiteX546" fmla="*/ 42863 w 96202"/>
                  <a:gd name="connsiteY546" fmla="*/ 8573 h 109537"/>
                  <a:gd name="connsiteX547" fmla="*/ 42863 w 96202"/>
                  <a:gd name="connsiteY547" fmla="*/ 4763 h 109537"/>
                  <a:gd name="connsiteX548" fmla="*/ 46672 w 96202"/>
                  <a:gd name="connsiteY548" fmla="*/ 2858 h 109537"/>
                  <a:gd name="connsiteX549" fmla="*/ 46672 w 96202"/>
                  <a:gd name="connsiteY549" fmla="*/ 2858 h 109537"/>
                  <a:gd name="connsiteX550" fmla="*/ 46672 w 96202"/>
                  <a:gd name="connsiteY550" fmla="*/ 10478 h 109537"/>
                  <a:gd name="connsiteX551" fmla="*/ 46672 w 96202"/>
                  <a:gd name="connsiteY551" fmla="*/ 13335 h 109537"/>
                  <a:gd name="connsiteX552" fmla="*/ 42863 w 96202"/>
                  <a:gd name="connsiteY552" fmla="*/ 15240 h 109537"/>
                  <a:gd name="connsiteX553" fmla="*/ 42863 w 96202"/>
                  <a:gd name="connsiteY553" fmla="*/ 12383 h 109537"/>
                  <a:gd name="connsiteX554" fmla="*/ 46672 w 96202"/>
                  <a:gd name="connsiteY554" fmla="*/ 10478 h 109537"/>
                  <a:gd name="connsiteX555" fmla="*/ 46672 w 96202"/>
                  <a:gd name="connsiteY555" fmla="*/ 10478 h 109537"/>
                  <a:gd name="connsiteX556" fmla="*/ 46672 w 96202"/>
                  <a:gd name="connsiteY556" fmla="*/ 86678 h 109537"/>
                  <a:gd name="connsiteX557" fmla="*/ 46672 w 96202"/>
                  <a:gd name="connsiteY557" fmla="*/ 86678 h 109537"/>
                  <a:gd name="connsiteX558" fmla="*/ 46672 w 96202"/>
                  <a:gd name="connsiteY558" fmla="*/ 86678 h 109537"/>
                  <a:gd name="connsiteX559" fmla="*/ 46672 w 96202"/>
                  <a:gd name="connsiteY559" fmla="*/ 86678 h 109537"/>
                  <a:gd name="connsiteX560" fmla="*/ 45720 w 96202"/>
                  <a:gd name="connsiteY560" fmla="*/ 87630 h 109537"/>
                  <a:gd name="connsiteX561" fmla="*/ 45720 w 96202"/>
                  <a:gd name="connsiteY561" fmla="*/ 87630 h 109537"/>
                  <a:gd name="connsiteX562" fmla="*/ 45720 w 96202"/>
                  <a:gd name="connsiteY562" fmla="*/ 87630 h 109537"/>
                  <a:gd name="connsiteX563" fmla="*/ 42863 w 96202"/>
                  <a:gd name="connsiteY563" fmla="*/ 89535 h 109537"/>
                  <a:gd name="connsiteX564" fmla="*/ 42863 w 96202"/>
                  <a:gd name="connsiteY564" fmla="*/ 88583 h 109537"/>
                  <a:gd name="connsiteX565" fmla="*/ 46672 w 96202"/>
                  <a:gd name="connsiteY565" fmla="*/ 86678 h 109537"/>
                  <a:gd name="connsiteX566" fmla="*/ 46672 w 96202"/>
                  <a:gd name="connsiteY566" fmla="*/ 86678 h 109537"/>
                  <a:gd name="connsiteX567" fmla="*/ 46672 w 96202"/>
                  <a:gd name="connsiteY567" fmla="*/ 97155 h 109537"/>
                  <a:gd name="connsiteX568" fmla="*/ 46672 w 96202"/>
                  <a:gd name="connsiteY568" fmla="*/ 98108 h 109537"/>
                  <a:gd name="connsiteX569" fmla="*/ 42863 w 96202"/>
                  <a:gd name="connsiteY569" fmla="*/ 100013 h 109537"/>
                  <a:gd name="connsiteX570" fmla="*/ 42863 w 96202"/>
                  <a:gd name="connsiteY570" fmla="*/ 99060 h 109537"/>
                  <a:gd name="connsiteX571" fmla="*/ 46672 w 96202"/>
                  <a:gd name="connsiteY571" fmla="*/ 97155 h 109537"/>
                  <a:gd name="connsiteX572" fmla="*/ 46672 w 96202"/>
                  <a:gd name="connsiteY572" fmla="*/ 97155 h 109537"/>
                  <a:gd name="connsiteX573" fmla="*/ 46672 w 96202"/>
                  <a:gd name="connsiteY573" fmla="*/ 103823 h 109537"/>
                  <a:gd name="connsiteX574" fmla="*/ 46672 w 96202"/>
                  <a:gd name="connsiteY574" fmla="*/ 105728 h 109537"/>
                  <a:gd name="connsiteX575" fmla="*/ 45720 w 96202"/>
                  <a:gd name="connsiteY575" fmla="*/ 105728 h 109537"/>
                  <a:gd name="connsiteX576" fmla="*/ 45720 w 96202"/>
                  <a:gd name="connsiteY576" fmla="*/ 105728 h 109537"/>
                  <a:gd name="connsiteX577" fmla="*/ 45720 w 96202"/>
                  <a:gd name="connsiteY577" fmla="*/ 105728 h 109537"/>
                  <a:gd name="connsiteX578" fmla="*/ 45720 w 96202"/>
                  <a:gd name="connsiteY578" fmla="*/ 105728 h 109537"/>
                  <a:gd name="connsiteX579" fmla="*/ 45720 w 96202"/>
                  <a:gd name="connsiteY579" fmla="*/ 105728 h 109537"/>
                  <a:gd name="connsiteX580" fmla="*/ 46672 w 96202"/>
                  <a:gd name="connsiteY580" fmla="*/ 103823 h 109537"/>
                  <a:gd name="connsiteX581" fmla="*/ 46672 w 96202"/>
                  <a:gd name="connsiteY581" fmla="*/ 103823 h 109537"/>
                  <a:gd name="connsiteX582" fmla="*/ 46672 w 96202"/>
                  <a:gd name="connsiteY582" fmla="*/ 103823 h 109537"/>
                  <a:gd name="connsiteX583" fmla="*/ 46672 w 96202"/>
                  <a:gd name="connsiteY583" fmla="*/ 103823 h 109537"/>
                  <a:gd name="connsiteX584" fmla="*/ 46672 w 96202"/>
                  <a:gd name="connsiteY584" fmla="*/ 103823 h 109537"/>
                  <a:gd name="connsiteX585" fmla="*/ 42863 w 96202"/>
                  <a:gd name="connsiteY585" fmla="*/ 4763 h 109537"/>
                  <a:gd name="connsiteX586" fmla="*/ 42863 w 96202"/>
                  <a:gd name="connsiteY586" fmla="*/ 8573 h 109537"/>
                  <a:gd name="connsiteX587" fmla="*/ 40005 w 96202"/>
                  <a:gd name="connsiteY587" fmla="*/ 9525 h 109537"/>
                  <a:gd name="connsiteX588" fmla="*/ 40005 w 96202"/>
                  <a:gd name="connsiteY588" fmla="*/ 5715 h 109537"/>
                  <a:gd name="connsiteX589" fmla="*/ 42863 w 96202"/>
                  <a:gd name="connsiteY589" fmla="*/ 4763 h 109537"/>
                  <a:gd name="connsiteX590" fmla="*/ 42863 w 96202"/>
                  <a:gd name="connsiteY590" fmla="*/ 4763 h 109537"/>
                  <a:gd name="connsiteX591" fmla="*/ 42863 w 96202"/>
                  <a:gd name="connsiteY591" fmla="*/ 13335 h 109537"/>
                  <a:gd name="connsiteX592" fmla="*/ 42863 w 96202"/>
                  <a:gd name="connsiteY592" fmla="*/ 16192 h 109537"/>
                  <a:gd name="connsiteX593" fmla="*/ 40005 w 96202"/>
                  <a:gd name="connsiteY593" fmla="*/ 17145 h 109537"/>
                  <a:gd name="connsiteX594" fmla="*/ 40005 w 96202"/>
                  <a:gd name="connsiteY594" fmla="*/ 14288 h 109537"/>
                  <a:gd name="connsiteX595" fmla="*/ 42863 w 96202"/>
                  <a:gd name="connsiteY595" fmla="*/ 13335 h 109537"/>
                  <a:gd name="connsiteX596" fmla="*/ 42863 w 96202"/>
                  <a:gd name="connsiteY596" fmla="*/ 13335 h 109537"/>
                  <a:gd name="connsiteX597" fmla="*/ 42863 w 96202"/>
                  <a:gd name="connsiteY597" fmla="*/ 88583 h 109537"/>
                  <a:gd name="connsiteX598" fmla="*/ 42863 w 96202"/>
                  <a:gd name="connsiteY598" fmla="*/ 88583 h 109537"/>
                  <a:gd name="connsiteX599" fmla="*/ 40005 w 96202"/>
                  <a:gd name="connsiteY599" fmla="*/ 90488 h 109537"/>
                  <a:gd name="connsiteX600" fmla="*/ 40005 w 96202"/>
                  <a:gd name="connsiteY600" fmla="*/ 89535 h 109537"/>
                  <a:gd name="connsiteX601" fmla="*/ 42863 w 96202"/>
                  <a:gd name="connsiteY601" fmla="*/ 88583 h 109537"/>
                  <a:gd name="connsiteX602" fmla="*/ 42863 w 96202"/>
                  <a:gd name="connsiteY602" fmla="*/ 88583 h 109537"/>
                  <a:gd name="connsiteX603" fmla="*/ 42863 w 96202"/>
                  <a:gd name="connsiteY603" fmla="*/ 99060 h 109537"/>
                  <a:gd name="connsiteX604" fmla="*/ 42863 w 96202"/>
                  <a:gd name="connsiteY604" fmla="*/ 100013 h 109537"/>
                  <a:gd name="connsiteX605" fmla="*/ 40005 w 96202"/>
                  <a:gd name="connsiteY605" fmla="*/ 100965 h 109537"/>
                  <a:gd name="connsiteX606" fmla="*/ 40005 w 96202"/>
                  <a:gd name="connsiteY606" fmla="*/ 100013 h 109537"/>
                  <a:gd name="connsiteX607" fmla="*/ 42863 w 96202"/>
                  <a:gd name="connsiteY607" fmla="*/ 99060 h 109537"/>
                  <a:gd name="connsiteX608" fmla="*/ 42863 w 96202"/>
                  <a:gd name="connsiteY608" fmla="*/ 99060 h 109537"/>
                  <a:gd name="connsiteX609" fmla="*/ 40005 w 96202"/>
                  <a:gd name="connsiteY609" fmla="*/ 2858 h 109537"/>
                  <a:gd name="connsiteX610" fmla="*/ 40005 w 96202"/>
                  <a:gd name="connsiteY610" fmla="*/ 953 h 109537"/>
                  <a:gd name="connsiteX611" fmla="*/ 40005 w 96202"/>
                  <a:gd name="connsiteY611" fmla="*/ 953 h 109537"/>
                  <a:gd name="connsiteX612" fmla="*/ 40005 w 96202"/>
                  <a:gd name="connsiteY612" fmla="*/ 953 h 109537"/>
                  <a:gd name="connsiteX613" fmla="*/ 40005 w 96202"/>
                  <a:gd name="connsiteY613" fmla="*/ 953 h 109537"/>
                  <a:gd name="connsiteX614" fmla="*/ 40005 w 96202"/>
                  <a:gd name="connsiteY614" fmla="*/ 2858 h 109537"/>
                  <a:gd name="connsiteX615" fmla="*/ 40005 w 96202"/>
                  <a:gd name="connsiteY615" fmla="*/ 2858 h 109537"/>
                  <a:gd name="connsiteX616" fmla="*/ 40005 w 96202"/>
                  <a:gd name="connsiteY616" fmla="*/ 2858 h 109537"/>
                  <a:gd name="connsiteX617" fmla="*/ 40005 w 96202"/>
                  <a:gd name="connsiteY617" fmla="*/ 953 h 109537"/>
                  <a:gd name="connsiteX618" fmla="*/ 40005 w 96202"/>
                  <a:gd name="connsiteY618" fmla="*/ 2858 h 109537"/>
                  <a:gd name="connsiteX619" fmla="*/ 34290 w 96202"/>
                  <a:gd name="connsiteY619" fmla="*/ 5715 h 109537"/>
                  <a:gd name="connsiteX620" fmla="*/ 34290 w 96202"/>
                  <a:gd name="connsiteY620" fmla="*/ 2858 h 109537"/>
                  <a:gd name="connsiteX621" fmla="*/ 39052 w 96202"/>
                  <a:gd name="connsiteY621" fmla="*/ 0 h 109537"/>
                  <a:gd name="connsiteX622" fmla="*/ 40005 w 96202"/>
                  <a:gd name="connsiteY622" fmla="*/ 953 h 109537"/>
                  <a:gd name="connsiteX623" fmla="*/ 40005 w 96202"/>
                  <a:gd name="connsiteY623" fmla="*/ 953 h 109537"/>
                  <a:gd name="connsiteX624" fmla="*/ 40005 w 96202"/>
                  <a:gd name="connsiteY624" fmla="*/ 953 h 109537"/>
                  <a:gd name="connsiteX625" fmla="*/ 40005 w 96202"/>
                  <a:gd name="connsiteY625" fmla="*/ 953 h 109537"/>
                  <a:gd name="connsiteX626" fmla="*/ 40005 w 96202"/>
                  <a:gd name="connsiteY626" fmla="*/ 953 h 109537"/>
                  <a:gd name="connsiteX627" fmla="*/ 40005 w 96202"/>
                  <a:gd name="connsiteY627" fmla="*/ 5715 h 109537"/>
                  <a:gd name="connsiteX628" fmla="*/ 34290 w 96202"/>
                  <a:gd name="connsiteY628" fmla="*/ 8573 h 109537"/>
                  <a:gd name="connsiteX629" fmla="*/ 34290 w 96202"/>
                  <a:gd name="connsiteY629" fmla="*/ 12383 h 109537"/>
                  <a:gd name="connsiteX630" fmla="*/ 40005 w 96202"/>
                  <a:gd name="connsiteY630" fmla="*/ 9525 h 109537"/>
                  <a:gd name="connsiteX631" fmla="*/ 40005 w 96202"/>
                  <a:gd name="connsiteY631" fmla="*/ 5715 h 109537"/>
                  <a:gd name="connsiteX632" fmla="*/ 40005 w 96202"/>
                  <a:gd name="connsiteY632" fmla="*/ 5715 h 109537"/>
                  <a:gd name="connsiteX633" fmla="*/ 40005 w 96202"/>
                  <a:gd name="connsiteY633" fmla="*/ 14288 h 109537"/>
                  <a:gd name="connsiteX634" fmla="*/ 40005 w 96202"/>
                  <a:gd name="connsiteY634" fmla="*/ 17145 h 109537"/>
                  <a:gd name="connsiteX635" fmla="*/ 40005 w 96202"/>
                  <a:gd name="connsiteY635" fmla="*/ 17145 h 109537"/>
                  <a:gd name="connsiteX636" fmla="*/ 40005 w 96202"/>
                  <a:gd name="connsiteY636" fmla="*/ 17145 h 109537"/>
                  <a:gd name="connsiteX637" fmla="*/ 40005 w 96202"/>
                  <a:gd name="connsiteY637" fmla="*/ 17145 h 109537"/>
                  <a:gd name="connsiteX638" fmla="*/ 40005 w 96202"/>
                  <a:gd name="connsiteY638" fmla="*/ 17145 h 109537"/>
                  <a:gd name="connsiteX639" fmla="*/ 40005 w 96202"/>
                  <a:gd name="connsiteY639" fmla="*/ 17145 h 109537"/>
                  <a:gd name="connsiteX640" fmla="*/ 40005 w 96202"/>
                  <a:gd name="connsiteY640" fmla="*/ 17145 h 109537"/>
                  <a:gd name="connsiteX641" fmla="*/ 40005 w 96202"/>
                  <a:gd name="connsiteY641" fmla="*/ 17145 h 109537"/>
                  <a:gd name="connsiteX642" fmla="*/ 40005 w 96202"/>
                  <a:gd name="connsiteY642" fmla="*/ 14288 h 109537"/>
                  <a:gd name="connsiteX643" fmla="*/ 40005 w 96202"/>
                  <a:gd name="connsiteY643" fmla="*/ 14288 h 109537"/>
                  <a:gd name="connsiteX644" fmla="*/ 40005 w 96202"/>
                  <a:gd name="connsiteY644" fmla="*/ 14288 h 109537"/>
                  <a:gd name="connsiteX645" fmla="*/ 40005 w 96202"/>
                  <a:gd name="connsiteY645" fmla="*/ 14288 h 109537"/>
                  <a:gd name="connsiteX646" fmla="*/ 40005 w 96202"/>
                  <a:gd name="connsiteY646" fmla="*/ 89535 h 109537"/>
                  <a:gd name="connsiteX647" fmla="*/ 40005 w 96202"/>
                  <a:gd name="connsiteY647" fmla="*/ 89535 h 109537"/>
                  <a:gd name="connsiteX648" fmla="*/ 34290 w 96202"/>
                  <a:gd name="connsiteY648" fmla="*/ 93345 h 109537"/>
                  <a:gd name="connsiteX649" fmla="*/ 34290 w 96202"/>
                  <a:gd name="connsiteY649" fmla="*/ 92392 h 109537"/>
                  <a:gd name="connsiteX650" fmla="*/ 40005 w 96202"/>
                  <a:gd name="connsiteY650" fmla="*/ 89535 h 109537"/>
                  <a:gd name="connsiteX651" fmla="*/ 40005 w 96202"/>
                  <a:gd name="connsiteY651" fmla="*/ 89535 h 109537"/>
                  <a:gd name="connsiteX652" fmla="*/ 40005 w 96202"/>
                  <a:gd name="connsiteY652" fmla="*/ 100013 h 109537"/>
                  <a:gd name="connsiteX653" fmla="*/ 40005 w 96202"/>
                  <a:gd name="connsiteY653" fmla="*/ 100965 h 109537"/>
                  <a:gd name="connsiteX654" fmla="*/ 38100 w 96202"/>
                  <a:gd name="connsiteY654" fmla="*/ 101917 h 109537"/>
                  <a:gd name="connsiteX655" fmla="*/ 38100 w 96202"/>
                  <a:gd name="connsiteY655" fmla="*/ 101917 h 109537"/>
                  <a:gd name="connsiteX656" fmla="*/ 38100 w 96202"/>
                  <a:gd name="connsiteY656" fmla="*/ 101917 h 109537"/>
                  <a:gd name="connsiteX657" fmla="*/ 38100 w 96202"/>
                  <a:gd name="connsiteY657" fmla="*/ 101917 h 109537"/>
                  <a:gd name="connsiteX658" fmla="*/ 38100 w 96202"/>
                  <a:gd name="connsiteY658" fmla="*/ 101917 h 109537"/>
                  <a:gd name="connsiteX659" fmla="*/ 38100 w 96202"/>
                  <a:gd name="connsiteY659" fmla="*/ 101917 h 109537"/>
                  <a:gd name="connsiteX660" fmla="*/ 38100 w 96202"/>
                  <a:gd name="connsiteY660" fmla="*/ 101917 h 109537"/>
                  <a:gd name="connsiteX661" fmla="*/ 38100 w 96202"/>
                  <a:gd name="connsiteY661" fmla="*/ 101917 h 109537"/>
                  <a:gd name="connsiteX662" fmla="*/ 38100 w 96202"/>
                  <a:gd name="connsiteY662" fmla="*/ 101917 h 109537"/>
                  <a:gd name="connsiteX663" fmla="*/ 40005 w 96202"/>
                  <a:gd name="connsiteY663" fmla="*/ 100013 h 109537"/>
                  <a:gd name="connsiteX664" fmla="*/ 40005 w 96202"/>
                  <a:gd name="connsiteY664" fmla="*/ 100013 h 109537"/>
                  <a:gd name="connsiteX665" fmla="*/ 35242 w 96202"/>
                  <a:gd name="connsiteY665" fmla="*/ 82867 h 109537"/>
                  <a:gd name="connsiteX666" fmla="*/ 35242 w 96202"/>
                  <a:gd name="connsiteY666" fmla="*/ 82867 h 109537"/>
                  <a:gd name="connsiteX667" fmla="*/ 40005 w 96202"/>
                  <a:gd name="connsiteY667" fmla="*/ 80010 h 109537"/>
                  <a:gd name="connsiteX668" fmla="*/ 40005 w 96202"/>
                  <a:gd name="connsiteY668" fmla="*/ 80010 h 109537"/>
                  <a:gd name="connsiteX669" fmla="*/ 40005 w 96202"/>
                  <a:gd name="connsiteY669" fmla="*/ 80010 h 109537"/>
                  <a:gd name="connsiteX670" fmla="*/ 40005 w 96202"/>
                  <a:gd name="connsiteY670" fmla="*/ 80010 h 109537"/>
                  <a:gd name="connsiteX671" fmla="*/ 40005 w 96202"/>
                  <a:gd name="connsiteY671" fmla="*/ 80010 h 109537"/>
                  <a:gd name="connsiteX672" fmla="*/ 40005 w 96202"/>
                  <a:gd name="connsiteY672" fmla="*/ 80010 h 109537"/>
                  <a:gd name="connsiteX673" fmla="*/ 40005 w 96202"/>
                  <a:gd name="connsiteY673" fmla="*/ 80010 h 109537"/>
                  <a:gd name="connsiteX674" fmla="*/ 40005 w 96202"/>
                  <a:gd name="connsiteY674" fmla="*/ 80010 h 109537"/>
                  <a:gd name="connsiteX675" fmla="*/ 40005 w 96202"/>
                  <a:gd name="connsiteY675" fmla="*/ 80010 h 109537"/>
                  <a:gd name="connsiteX676" fmla="*/ 35242 w 96202"/>
                  <a:gd name="connsiteY676" fmla="*/ 82867 h 109537"/>
                  <a:gd name="connsiteX677" fmla="*/ 13335 w 96202"/>
                  <a:gd name="connsiteY677" fmla="*/ 35242 h 109537"/>
                  <a:gd name="connsiteX678" fmla="*/ 15240 w 96202"/>
                  <a:gd name="connsiteY678" fmla="*/ 34290 h 109537"/>
                  <a:gd name="connsiteX679" fmla="*/ 16192 w 96202"/>
                  <a:gd name="connsiteY679" fmla="*/ 35242 h 109537"/>
                  <a:gd name="connsiteX680" fmla="*/ 16192 w 96202"/>
                  <a:gd name="connsiteY680" fmla="*/ 35242 h 109537"/>
                  <a:gd name="connsiteX681" fmla="*/ 16192 w 96202"/>
                  <a:gd name="connsiteY681" fmla="*/ 35242 h 109537"/>
                  <a:gd name="connsiteX682" fmla="*/ 16192 w 96202"/>
                  <a:gd name="connsiteY682" fmla="*/ 35242 h 109537"/>
                  <a:gd name="connsiteX683" fmla="*/ 16192 w 96202"/>
                  <a:gd name="connsiteY683" fmla="*/ 35242 h 109537"/>
                  <a:gd name="connsiteX684" fmla="*/ 16192 w 96202"/>
                  <a:gd name="connsiteY684" fmla="*/ 35242 h 109537"/>
                  <a:gd name="connsiteX685" fmla="*/ 16192 w 96202"/>
                  <a:gd name="connsiteY685" fmla="*/ 35242 h 109537"/>
                  <a:gd name="connsiteX686" fmla="*/ 16192 w 96202"/>
                  <a:gd name="connsiteY686" fmla="*/ 35242 h 109537"/>
                  <a:gd name="connsiteX687" fmla="*/ 16192 w 96202"/>
                  <a:gd name="connsiteY687" fmla="*/ 35242 h 109537"/>
                  <a:gd name="connsiteX688" fmla="*/ 16192 w 96202"/>
                  <a:gd name="connsiteY688" fmla="*/ 35242 h 109537"/>
                  <a:gd name="connsiteX689" fmla="*/ 16192 w 96202"/>
                  <a:gd name="connsiteY689" fmla="*/ 35242 h 109537"/>
                  <a:gd name="connsiteX690" fmla="*/ 16192 w 96202"/>
                  <a:gd name="connsiteY690" fmla="*/ 35242 h 109537"/>
                  <a:gd name="connsiteX691" fmla="*/ 16192 w 96202"/>
                  <a:gd name="connsiteY691" fmla="*/ 35242 h 109537"/>
                  <a:gd name="connsiteX692" fmla="*/ 16192 w 96202"/>
                  <a:gd name="connsiteY692" fmla="*/ 35242 h 109537"/>
                  <a:gd name="connsiteX693" fmla="*/ 16192 w 96202"/>
                  <a:gd name="connsiteY693" fmla="*/ 35242 h 109537"/>
                  <a:gd name="connsiteX694" fmla="*/ 16192 w 96202"/>
                  <a:gd name="connsiteY694" fmla="*/ 35242 h 109537"/>
                  <a:gd name="connsiteX695" fmla="*/ 16192 w 96202"/>
                  <a:gd name="connsiteY695" fmla="*/ 35242 h 109537"/>
                  <a:gd name="connsiteX696" fmla="*/ 16192 w 96202"/>
                  <a:gd name="connsiteY696" fmla="*/ 35242 h 109537"/>
                  <a:gd name="connsiteX697" fmla="*/ 16192 w 96202"/>
                  <a:gd name="connsiteY697" fmla="*/ 35242 h 109537"/>
                  <a:gd name="connsiteX698" fmla="*/ 16192 w 96202"/>
                  <a:gd name="connsiteY698" fmla="*/ 35242 h 109537"/>
                  <a:gd name="connsiteX699" fmla="*/ 16192 w 96202"/>
                  <a:gd name="connsiteY699" fmla="*/ 35242 h 109537"/>
                  <a:gd name="connsiteX700" fmla="*/ 16192 w 96202"/>
                  <a:gd name="connsiteY700" fmla="*/ 35242 h 109537"/>
                  <a:gd name="connsiteX701" fmla="*/ 16192 w 96202"/>
                  <a:gd name="connsiteY701" fmla="*/ 35242 h 109537"/>
                  <a:gd name="connsiteX702" fmla="*/ 16192 w 96202"/>
                  <a:gd name="connsiteY702" fmla="*/ 35242 h 109537"/>
                  <a:gd name="connsiteX703" fmla="*/ 16192 w 96202"/>
                  <a:gd name="connsiteY703" fmla="*/ 35242 h 109537"/>
                  <a:gd name="connsiteX704" fmla="*/ 16192 w 96202"/>
                  <a:gd name="connsiteY704" fmla="*/ 35242 h 109537"/>
                  <a:gd name="connsiteX705" fmla="*/ 16192 w 96202"/>
                  <a:gd name="connsiteY705" fmla="*/ 35242 h 109537"/>
                  <a:gd name="connsiteX706" fmla="*/ 16192 w 96202"/>
                  <a:gd name="connsiteY706" fmla="*/ 35242 h 109537"/>
                  <a:gd name="connsiteX707" fmla="*/ 16192 w 96202"/>
                  <a:gd name="connsiteY707" fmla="*/ 35242 h 109537"/>
                  <a:gd name="connsiteX708" fmla="*/ 16192 w 96202"/>
                  <a:gd name="connsiteY708" fmla="*/ 35242 h 109537"/>
                  <a:gd name="connsiteX709" fmla="*/ 7620 w 96202"/>
                  <a:gd name="connsiteY709" fmla="*/ 40005 h 109537"/>
                  <a:gd name="connsiteX710" fmla="*/ 7620 w 96202"/>
                  <a:gd name="connsiteY710" fmla="*/ 39053 h 109537"/>
                  <a:gd name="connsiteX711" fmla="*/ 13335 w 96202"/>
                  <a:gd name="connsiteY711" fmla="*/ 36195 h 109537"/>
                  <a:gd name="connsiteX712" fmla="*/ 13335 w 96202"/>
                  <a:gd name="connsiteY712" fmla="*/ 36195 h 109537"/>
                  <a:gd name="connsiteX713" fmla="*/ 13335 w 96202"/>
                  <a:gd name="connsiteY713" fmla="*/ 36195 h 109537"/>
                  <a:gd name="connsiteX714" fmla="*/ 13335 w 96202"/>
                  <a:gd name="connsiteY714" fmla="*/ 36195 h 109537"/>
                  <a:gd name="connsiteX715" fmla="*/ 13335 w 96202"/>
                  <a:gd name="connsiteY715" fmla="*/ 36195 h 109537"/>
                  <a:gd name="connsiteX716" fmla="*/ 13335 w 96202"/>
                  <a:gd name="connsiteY716" fmla="*/ 36195 h 109537"/>
                  <a:gd name="connsiteX717" fmla="*/ 13335 w 96202"/>
                  <a:gd name="connsiteY717" fmla="*/ 36195 h 109537"/>
                  <a:gd name="connsiteX718" fmla="*/ 13335 w 96202"/>
                  <a:gd name="connsiteY718" fmla="*/ 36195 h 109537"/>
                  <a:gd name="connsiteX719" fmla="*/ 13335 w 96202"/>
                  <a:gd name="connsiteY719" fmla="*/ 36195 h 109537"/>
                  <a:gd name="connsiteX720" fmla="*/ 13335 w 96202"/>
                  <a:gd name="connsiteY720" fmla="*/ 36195 h 109537"/>
                  <a:gd name="connsiteX721" fmla="*/ 13335 w 96202"/>
                  <a:gd name="connsiteY721" fmla="*/ 36195 h 109537"/>
                  <a:gd name="connsiteX722" fmla="*/ 13335 w 96202"/>
                  <a:gd name="connsiteY722" fmla="*/ 35242 h 109537"/>
                  <a:gd name="connsiteX723" fmla="*/ 13335 w 96202"/>
                  <a:gd name="connsiteY723" fmla="*/ 35242 h 109537"/>
                  <a:gd name="connsiteX724" fmla="*/ 13335 w 96202"/>
                  <a:gd name="connsiteY724" fmla="*/ 35242 h 109537"/>
                  <a:gd name="connsiteX725" fmla="*/ 13335 w 96202"/>
                  <a:gd name="connsiteY725" fmla="*/ 35242 h 109537"/>
                  <a:gd name="connsiteX726" fmla="*/ 13335 w 96202"/>
                  <a:gd name="connsiteY726" fmla="*/ 35242 h 109537"/>
                  <a:gd name="connsiteX727" fmla="*/ 13335 w 96202"/>
                  <a:gd name="connsiteY727" fmla="*/ 35242 h 109537"/>
                  <a:gd name="connsiteX728" fmla="*/ 13335 w 96202"/>
                  <a:gd name="connsiteY728" fmla="*/ 35242 h 109537"/>
                  <a:gd name="connsiteX729" fmla="*/ 13335 w 96202"/>
                  <a:gd name="connsiteY729" fmla="*/ 35242 h 109537"/>
                  <a:gd name="connsiteX730" fmla="*/ 13335 w 96202"/>
                  <a:gd name="connsiteY730" fmla="*/ 35242 h 109537"/>
                  <a:gd name="connsiteX731" fmla="*/ 13335 w 96202"/>
                  <a:gd name="connsiteY731" fmla="*/ 35242 h 109537"/>
                  <a:gd name="connsiteX732" fmla="*/ 13335 w 96202"/>
                  <a:gd name="connsiteY732" fmla="*/ 35242 h 109537"/>
                  <a:gd name="connsiteX733" fmla="*/ 13335 w 96202"/>
                  <a:gd name="connsiteY733" fmla="*/ 35242 h 109537"/>
                  <a:gd name="connsiteX734" fmla="*/ 13335 w 96202"/>
                  <a:gd name="connsiteY734" fmla="*/ 35242 h 109537"/>
                  <a:gd name="connsiteX735" fmla="*/ 13335 w 96202"/>
                  <a:gd name="connsiteY735" fmla="*/ 35242 h 109537"/>
                  <a:gd name="connsiteX736" fmla="*/ 13335 w 96202"/>
                  <a:gd name="connsiteY736" fmla="*/ 35242 h 109537"/>
                  <a:gd name="connsiteX737" fmla="*/ 13335 w 96202"/>
                  <a:gd name="connsiteY737" fmla="*/ 35242 h 109537"/>
                  <a:gd name="connsiteX738" fmla="*/ 13335 w 96202"/>
                  <a:gd name="connsiteY738" fmla="*/ 35242 h 109537"/>
                  <a:gd name="connsiteX739" fmla="*/ 13335 w 96202"/>
                  <a:gd name="connsiteY739" fmla="*/ 35242 h 109537"/>
                  <a:gd name="connsiteX740" fmla="*/ 13335 w 96202"/>
                  <a:gd name="connsiteY740" fmla="*/ 35242 h 109537"/>
                  <a:gd name="connsiteX741" fmla="*/ 13335 w 96202"/>
                  <a:gd name="connsiteY741" fmla="*/ 35242 h 109537"/>
                  <a:gd name="connsiteX742" fmla="*/ 13335 w 96202"/>
                  <a:gd name="connsiteY742" fmla="*/ 35242 h 109537"/>
                  <a:gd name="connsiteX743" fmla="*/ 13335 w 96202"/>
                  <a:gd name="connsiteY743" fmla="*/ 35242 h 109537"/>
                  <a:gd name="connsiteX744" fmla="*/ 13335 w 96202"/>
                  <a:gd name="connsiteY744" fmla="*/ 35242 h 109537"/>
                  <a:gd name="connsiteX745" fmla="*/ 13335 w 96202"/>
                  <a:gd name="connsiteY745" fmla="*/ 35242 h 109537"/>
                  <a:gd name="connsiteX746" fmla="*/ 35242 w 96202"/>
                  <a:gd name="connsiteY746" fmla="*/ 2858 h 109537"/>
                  <a:gd name="connsiteX747" fmla="*/ 35242 w 96202"/>
                  <a:gd name="connsiteY747" fmla="*/ 5715 h 109537"/>
                  <a:gd name="connsiteX748" fmla="*/ 25717 w 96202"/>
                  <a:gd name="connsiteY748" fmla="*/ 10478 h 109537"/>
                  <a:gd name="connsiteX749" fmla="*/ 25717 w 96202"/>
                  <a:gd name="connsiteY749" fmla="*/ 10478 h 109537"/>
                  <a:gd name="connsiteX750" fmla="*/ 25717 w 96202"/>
                  <a:gd name="connsiteY750" fmla="*/ 10478 h 109537"/>
                  <a:gd name="connsiteX751" fmla="*/ 25717 w 96202"/>
                  <a:gd name="connsiteY751" fmla="*/ 10478 h 109537"/>
                  <a:gd name="connsiteX752" fmla="*/ 25717 w 96202"/>
                  <a:gd name="connsiteY752" fmla="*/ 10478 h 109537"/>
                  <a:gd name="connsiteX753" fmla="*/ 25717 w 96202"/>
                  <a:gd name="connsiteY753" fmla="*/ 10478 h 109537"/>
                  <a:gd name="connsiteX754" fmla="*/ 25717 w 96202"/>
                  <a:gd name="connsiteY754" fmla="*/ 10478 h 109537"/>
                  <a:gd name="connsiteX755" fmla="*/ 25717 w 96202"/>
                  <a:gd name="connsiteY755" fmla="*/ 10478 h 109537"/>
                  <a:gd name="connsiteX756" fmla="*/ 20002 w 96202"/>
                  <a:gd name="connsiteY756" fmla="*/ 13335 h 109537"/>
                  <a:gd name="connsiteX757" fmla="*/ 20002 w 96202"/>
                  <a:gd name="connsiteY757" fmla="*/ 13335 h 109537"/>
                  <a:gd name="connsiteX758" fmla="*/ 20002 w 96202"/>
                  <a:gd name="connsiteY758" fmla="*/ 13335 h 109537"/>
                  <a:gd name="connsiteX759" fmla="*/ 20002 w 96202"/>
                  <a:gd name="connsiteY759" fmla="*/ 13335 h 109537"/>
                  <a:gd name="connsiteX760" fmla="*/ 10477 w 96202"/>
                  <a:gd name="connsiteY760" fmla="*/ 19050 h 109537"/>
                  <a:gd name="connsiteX761" fmla="*/ 10477 w 96202"/>
                  <a:gd name="connsiteY761" fmla="*/ 12383 h 109537"/>
                  <a:gd name="connsiteX762" fmla="*/ 12382 w 96202"/>
                  <a:gd name="connsiteY762" fmla="*/ 11430 h 109537"/>
                  <a:gd name="connsiteX763" fmla="*/ 12382 w 96202"/>
                  <a:gd name="connsiteY763" fmla="*/ 11430 h 109537"/>
                  <a:gd name="connsiteX764" fmla="*/ 12382 w 96202"/>
                  <a:gd name="connsiteY764" fmla="*/ 11430 h 109537"/>
                  <a:gd name="connsiteX765" fmla="*/ 12382 w 96202"/>
                  <a:gd name="connsiteY765" fmla="*/ 11430 h 109537"/>
                  <a:gd name="connsiteX766" fmla="*/ 28575 w 96202"/>
                  <a:gd name="connsiteY766" fmla="*/ 2858 h 109537"/>
                  <a:gd name="connsiteX767" fmla="*/ 28575 w 96202"/>
                  <a:gd name="connsiteY767" fmla="*/ 2858 h 109537"/>
                  <a:gd name="connsiteX768" fmla="*/ 28575 w 96202"/>
                  <a:gd name="connsiteY768" fmla="*/ 2858 h 109537"/>
                  <a:gd name="connsiteX769" fmla="*/ 28575 w 96202"/>
                  <a:gd name="connsiteY769" fmla="*/ 2858 h 109537"/>
                  <a:gd name="connsiteX770" fmla="*/ 28575 w 96202"/>
                  <a:gd name="connsiteY770" fmla="*/ 2858 h 109537"/>
                  <a:gd name="connsiteX771" fmla="*/ 28575 w 96202"/>
                  <a:gd name="connsiteY771" fmla="*/ 2858 h 109537"/>
                  <a:gd name="connsiteX772" fmla="*/ 33338 w 96202"/>
                  <a:gd name="connsiteY772" fmla="*/ 0 h 109537"/>
                  <a:gd name="connsiteX773" fmla="*/ 33338 w 96202"/>
                  <a:gd name="connsiteY773" fmla="*/ 0 h 109537"/>
                  <a:gd name="connsiteX774" fmla="*/ 33338 w 96202"/>
                  <a:gd name="connsiteY774" fmla="*/ 0 h 109537"/>
                  <a:gd name="connsiteX775" fmla="*/ 33338 w 96202"/>
                  <a:gd name="connsiteY775" fmla="*/ 0 h 109537"/>
                  <a:gd name="connsiteX776" fmla="*/ 33338 w 96202"/>
                  <a:gd name="connsiteY776" fmla="*/ 0 h 109537"/>
                  <a:gd name="connsiteX777" fmla="*/ 33338 w 96202"/>
                  <a:gd name="connsiteY777" fmla="*/ 0 h 109537"/>
                  <a:gd name="connsiteX778" fmla="*/ 33338 w 96202"/>
                  <a:gd name="connsiteY778" fmla="*/ 0 h 109537"/>
                  <a:gd name="connsiteX779" fmla="*/ 33338 w 96202"/>
                  <a:gd name="connsiteY779" fmla="*/ 0 h 109537"/>
                  <a:gd name="connsiteX780" fmla="*/ 33338 w 96202"/>
                  <a:gd name="connsiteY780" fmla="*/ 0 h 109537"/>
                  <a:gd name="connsiteX781" fmla="*/ 21907 w 96202"/>
                  <a:gd name="connsiteY781" fmla="*/ 5715 h 109537"/>
                  <a:gd name="connsiteX782" fmla="*/ 21907 w 96202"/>
                  <a:gd name="connsiteY782" fmla="*/ 5715 h 109537"/>
                  <a:gd name="connsiteX783" fmla="*/ 21907 w 96202"/>
                  <a:gd name="connsiteY783" fmla="*/ 5715 h 109537"/>
                  <a:gd name="connsiteX784" fmla="*/ 21907 w 96202"/>
                  <a:gd name="connsiteY784" fmla="*/ 5715 h 109537"/>
                  <a:gd name="connsiteX785" fmla="*/ 21907 w 96202"/>
                  <a:gd name="connsiteY785" fmla="*/ 5715 h 109537"/>
                  <a:gd name="connsiteX786" fmla="*/ 35242 w 96202"/>
                  <a:gd name="connsiteY786" fmla="*/ 2858 h 109537"/>
                  <a:gd name="connsiteX787" fmla="*/ 35242 w 96202"/>
                  <a:gd name="connsiteY787" fmla="*/ 2858 h 109537"/>
                  <a:gd name="connsiteX788" fmla="*/ 35242 w 96202"/>
                  <a:gd name="connsiteY788" fmla="*/ 8573 h 109537"/>
                  <a:gd name="connsiteX789" fmla="*/ 31432 w 96202"/>
                  <a:gd name="connsiteY789" fmla="*/ 10478 h 109537"/>
                  <a:gd name="connsiteX790" fmla="*/ 31432 w 96202"/>
                  <a:gd name="connsiteY790" fmla="*/ 10478 h 109537"/>
                  <a:gd name="connsiteX791" fmla="*/ 31432 w 96202"/>
                  <a:gd name="connsiteY791" fmla="*/ 10478 h 109537"/>
                  <a:gd name="connsiteX792" fmla="*/ 31432 w 96202"/>
                  <a:gd name="connsiteY792" fmla="*/ 10478 h 109537"/>
                  <a:gd name="connsiteX793" fmla="*/ 31432 w 96202"/>
                  <a:gd name="connsiteY793" fmla="*/ 10478 h 109537"/>
                  <a:gd name="connsiteX794" fmla="*/ 31432 w 96202"/>
                  <a:gd name="connsiteY794" fmla="*/ 10478 h 109537"/>
                  <a:gd name="connsiteX795" fmla="*/ 31432 w 96202"/>
                  <a:gd name="connsiteY795" fmla="*/ 10478 h 109537"/>
                  <a:gd name="connsiteX796" fmla="*/ 31432 w 96202"/>
                  <a:gd name="connsiteY796" fmla="*/ 10478 h 109537"/>
                  <a:gd name="connsiteX797" fmla="*/ 31432 w 96202"/>
                  <a:gd name="connsiteY797" fmla="*/ 10478 h 109537"/>
                  <a:gd name="connsiteX798" fmla="*/ 33338 w 96202"/>
                  <a:gd name="connsiteY798" fmla="*/ 9525 h 109537"/>
                  <a:gd name="connsiteX799" fmla="*/ 33338 w 96202"/>
                  <a:gd name="connsiteY799" fmla="*/ 8573 h 109537"/>
                  <a:gd name="connsiteX800" fmla="*/ 35242 w 96202"/>
                  <a:gd name="connsiteY800" fmla="*/ 8573 h 109537"/>
                  <a:gd name="connsiteX801" fmla="*/ 35242 w 96202"/>
                  <a:gd name="connsiteY801" fmla="*/ 82867 h 109537"/>
                  <a:gd name="connsiteX802" fmla="*/ 35242 w 96202"/>
                  <a:gd name="connsiteY802" fmla="*/ 82867 h 109537"/>
                  <a:gd name="connsiteX803" fmla="*/ 22860 w 96202"/>
                  <a:gd name="connsiteY803" fmla="*/ 89535 h 109537"/>
                  <a:gd name="connsiteX804" fmla="*/ 22860 w 96202"/>
                  <a:gd name="connsiteY804" fmla="*/ 89535 h 109537"/>
                  <a:gd name="connsiteX805" fmla="*/ 22860 w 96202"/>
                  <a:gd name="connsiteY805" fmla="*/ 89535 h 109537"/>
                  <a:gd name="connsiteX806" fmla="*/ 22860 w 96202"/>
                  <a:gd name="connsiteY806" fmla="*/ 89535 h 109537"/>
                  <a:gd name="connsiteX807" fmla="*/ 22860 w 96202"/>
                  <a:gd name="connsiteY807" fmla="*/ 89535 h 109537"/>
                  <a:gd name="connsiteX808" fmla="*/ 22860 w 96202"/>
                  <a:gd name="connsiteY808" fmla="*/ 89535 h 109537"/>
                  <a:gd name="connsiteX809" fmla="*/ 22860 w 96202"/>
                  <a:gd name="connsiteY809" fmla="*/ 89535 h 109537"/>
                  <a:gd name="connsiteX810" fmla="*/ 22860 w 96202"/>
                  <a:gd name="connsiteY810" fmla="*/ 89535 h 109537"/>
                  <a:gd name="connsiteX811" fmla="*/ 22860 w 96202"/>
                  <a:gd name="connsiteY811" fmla="*/ 89535 h 109537"/>
                  <a:gd name="connsiteX812" fmla="*/ 35242 w 96202"/>
                  <a:gd name="connsiteY812" fmla="*/ 82867 h 109537"/>
                  <a:gd name="connsiteX813" fmla="*/ 35242 w 96202"/>
                  <a:gd name="connsiteY813" fmla="*/ 82867 h 109537"/>
                  <a:gd name="connsiteX814" fmla="*/ 35242 w 96202"/>
                  <a:gd name="connsiteY814" fmla="*/ 92392 h 109537"/>
                  <a:gd name="connsiteX815" fmla="*/ 35242 w 96202"/>
                  <a:gd name="connsiteY815" fmla="*/ 92392 h 109537"/>
                  <a:gd name="connsiteX816" fmla="*/ 30480 w 96202"/>
                  <a:gd name="connsiteY816" fmla="*/ 96203 h 109537"/>
                  <a:gd name="connsiteX817" fmla="*/ 30480 w 96202"/>
                  <a:gd name="connsiteY817" fmla="*/ 96203 h 109537"/>
                  <a:gd name="connsiteX818" fmla="*/ 30480 w 96202"/>
                  <a:gd name="connsiteY818" fmla="*/ 96203 h 109537"/>
                  <a:gd name="connsiteX819" fmla="*/ 30480 w 96202"/>
                  <a:gd name="connsiteY819" fmla="*/ 96203 h 109537"/>
                  <a:gd name="connsiteX820" fmla="*/ 30480 w 96202"/>
                  <a:gd name="connsiteY820" fmla="*/ 96203 h 109537"/>
                  <a:gd name="connsiteX821" fmla="*/ 30480 w 96202"/>
                  <a:gd name="connsiteY821" fmla="*/ 96203 h 109537"/>
                  <a:gd name="connsiteX822" fmla="*/ 30480 w 96202"/>
                  <a:gd name="connsiteY822" fmla="*/ 96203 h 109537"/>
                  <a:gd name="connsiteX823" fmla="*/ 30480 w 96202"/>
                  <a:gd name="connsiteY823" fmla="*/ 96203 h 109537"/>
                  <a:gd name="connsiteX824" fmla="*/ 30480 w 96202"/>
                  <a:gd name="connsiteY824" fmla="*/ 96203 h 109537"/>
                  <a:gd name="connsiteX825" fmla="*/ 35242 w 96202"/>
                  <a:gd name="connsiteY825" fmla="*/ 92392 h 109537"/>
                  <a:gd name="connsiteX826" fmla="*/ 35242 w 96202"/>
                  <a:gd name="connsiteY826" fmla="*/ 92392 h 109537"/>
                  <a:gd name="connsiteX827" fmla="*/ 9525 w 96202"/>
                  <a:gd name="connsiteY827" fmla="*/ 49530 h 109537"/>
                  <a:gd name="connsiteX828" fmla="*/ 9525 w 96202"/>
                  <a:gd name="connsiteY828" fmla="*/ 49530 h 109537"/>
                  <a:gd name="connsiteX829" fmla="*/ 17145 w 96202"/>
                  <a:gd name="connsiteY829" fmla="*/ 44767 h 109537"/>
                  <a:gd name="connsiteX830" fmla="*/ 17145 w 96202"/>
                  <a:gd name="connsiteY830" fmla="*/ 44767 h 109537"/>
                  <a:gd name="connsiteX831" fmla="*/ 17145 w 96202"/>
                  <a:gd name="connsiteY831" fmla="*/ 44767 h 109537"/>
                  <a:gd name="connsiteX832" fmla="*/ 17145 w 96202"/>
                  <a:gd name="connsiteY832" fmla="*/ 44767 h 109537"/>
                  <a:gd name="connsiteX833" fmla="*/ 17145 w 96202"/>
                  <a:gd name="connsiteY833" fmla="*/ 44767 h 109537"/>
                  <a:gd name="connsiteX834" fmla="*/ 17145 w 96202"/>
                  <a:gd name="connsiteY834" fmla="*/ 44767 h 109537"/>
                  <a:gd name="connsiteX835" fmla="*/ 17145 w 96202"/>
                  <a:gd name="connsiteY835" fmla="*/ 44767 h 109537"/>
                  <a:gd name="connsiteX836" fmla="*/ 17145 w 96202"/>
                  <a:gd name="connsiteY836" fmla="*/ 44767 h 109537"/>
                  <a:gd name="connsiteX837" fmla="*/ 17145 w 96202"/>
                  <a:gd name="connsiteY837" fmla="*/ 44767 h 109537"/>
                  <a:gd name="connsiteX838" fmla="*/ 9525 w 96202"/>
                  <a:gd name="connsiteY838" fmla="*/ 49530 h 109537"/>
                  <a:gd name="connsiteX839" fmla="*/ 9525 w 96202"/>
                  <a:gd name="connsiteY839" fmla="*/ 49530 h 109537"/>
                  <a:gd name="connsiteX840" fmla="*/ 9525 w 96202"/>
                  <a:gd name="connsiteY840" fmla="*/ 29528 h 109537"/>
                  <a:gd name="connsiteX841" fmla="*/ 9525 w 96202"/>
                  <a:gd name="connsiteY841" fmla="*/ 28575 h 109537"/>
                  <a:gd name="connsiteX842" fmla="*/ 14288 w 96202"/>
                  <a:gd name="connsiteY842" fmla="*/ 25717 h 109537"/>
                  <a:gd name="connsiteX843" fmla="*/ 14288 w 96202"/>
                  <a:gd name="connsiteY843" fmla="*/ 25717 h 109537"/>
                  <a:gd name="connsiteX844" fmla="*/ 14288 w 96202"/>
                  <a:gd name="connsiteY844" fmla="*/ 25717 h 109537"/>
                  <a:gd name="connsiteX845" fmla="*/ 14288 w 96202"/>
                  <a:gd name="connsiteY845" fmla="*/ 25717 h 109537"/>
                  <a:gd name="connsiteX846" fmla="*/ 14288 w 96202"/>
                  <a:gd name="connsiteY846" fmla="*/ 25717 h 109537"/>
                  <a:gd name="connsiteX847" fmla="*/ 14288 w 96202"/>
                  <a:gd name="connsiteY847" fmla="*/ 25717 h 109537"/>
                  <a:gd name="connsiteX848" fmla="*/ 14288 w 96202"/>
                  <a:gd name="connsiteY848" fmla="*/ 25717 h 109537"/>
                  <a:gd name="connsiteX849" fmla="*/ 14288 w 96202"/>
                  <a:gd name="connsiteY849" fmla="*/ 25717 h 109537"/>
                  <a:gd name="connsiteX850" fmla="*/ 14288 w 96202"/>
                  <a:gd name="connsiteY850" fmla="*/ 25717 h 109537"/>
                  <a:gd name="connsiteX851" fmla="*/ 9525 w 96202"/>
                  <a:gd name="connsiteY851" fmla="*/ 29528 h 109537"/>
                  <a:gd name="connsiteX852" fmla="*/ 9525 w 96202"/>
                  <a:gd name="connsiteY852" fmla="*/ 29528 h 109537"/>
                  <a:gd name="connsiteX853" fmla="*/ 9525 w 96202"/>
                  <a:gd name="connsiteY853" fmla="*/ 22860 h 109537"/>
                  <a:gd name="connsiteX854" fmla="*/ 9525 w 96202"/>
                  <a:gd name="connsiteY854" fmla="*/ 20955 h 109537"/>
                  <a:gd name="connsiteX855" fmla="*/ 15240 w 96202"/>
                  <a:gd name="connsiteY855" fmla="*/ 18098 h 109537"/>
                  <a:gd name="connsiteX856" fmla="*/ 15240 w 96202"/>
                  <a:gd name="connsiteY856" fmla="*/ 18098 h 109537"/>
                  <a:gd name="connsiteX857" fmla="*/ 15240 w 96202"/>
                  <a:gd name="connsiteY857" fmla="*/ 18098 h 109537"/>
                  <a:gd name="connsiteX858" fmla="*/ 15240 w 96202"/>
                  <a:gd name="connsiteY858" fmla="*/ 18098 h 109537"/>
                  <a:gd name="connsiteX859" fmla="*/ 15240 w 96202"/>
                  <a:gd name="connsiteY859" fmla="*/ 18098 h 109537"/>
                  <a:gd name="connsiteX860" fmla="*/ 15240 w 96202"/>
                  <a:gd name="connsiteY860" fmla="*/ 18098 h 109537"/>
                  <a:gd name="connsiteX861" fmla="*/ 15240 w 96202"/>
                  <a:gd name="connsiteY861" fmla="*/ 18098 h 109537"/>
                  <a:gd name="connsiteX862" fmla="*/ 15240 w 96202"/>
                  <a:gd name="connsiteY862" fmla="*/ 18098 h 109537"/>
                  <a:gd name="connsiteX863" fmla="*/ 15240 w 96202"/>
                  <a:gd name="connsiteY863" fmla="*/ 18098 h 109537"/>
                  <a:gd name="connsiteX864" fmla="*/ 9525 w 96202"/>
                  <a:gd name="connsiteY864" fmla="*/ 22860 h 109537"/>
                  <a:gd name="connsiteX865" fmla="*/ 9525 w 96202"/>
                  <a:gd name="connsiteY865" fmla="*/ 40005 h 109537"/>
                  <a:gd name="connsiteX866" fmla="*/ 1905 w 96202"/>
                  <a:gd name="connsiteY866" fmla="*/ 43815 h 109537"/>
                  <a:gd name="connsiteX867" fmla="*/ 1905 w 96202"/>
                  <a:gd name="connsiteY867" fmla="*/ 43815 h 109537"/>
                  <a:gd name="connsiteX868" fmla="*/ 1905 w 96202"/>
                  <a:gd name="connsiteY868" fmla="*/ 43815 h 109537"/>
                  <a:gd name="connsiteX869" fmla="*/ 1905 w 96202"/>
                  <a:gd name="connsiteY869" fmla="*/ 43815 h 109537"/>
                  <a:gd name="connsiteX870" fmla="*/ 1905 w 96202"/>
                  <a:gd name="connsiteY870" fmla="*/ 43815 h 109537"/>
                  <a:gd name="connsiteX871" fmla="*/ 1905 w 96202"/>
                  <a:gd name="connsiteY871" fmla="*/ 43815 h 109537"/>
                  <a:gd name="connsiteX872" fmla="*/ 1905 w 96202"/>
                  <a:gd name="connsiteY872" fmla="*/ 43815 h 109537"/>
                  <a:gd name="connsiteX873" fmla="*/ 1905 w 96202"/>
                  <a:gd name="connsiteY873" fmla="*/ 43815 h 109537"/>
                  <a:gd name="connsiteX874" fmla="*/ 1905 w 96202"/>
                  <a:gd name="connsiteY874" fmla="*/ 43815 h 109537"/>
                  <a:gd name="connsiteX875" fmla="*/ 12382 w 96202"/>
                  <a:gd name="connsiteY875" fmla="*/ 38100 h 109537"/>
                  <a:gd name="connsiteX876" fmla="*/ 12382 w 96202"/>
                  <a:gd name="connsiteY876" fmla="*/ 40005 h 109537"/>
                  <a:gd name="connsiteX877" fmla="*/ 9525 w 96202"/>
                  <a:gd name="connsiteY877" fmla="*/ 40005 h 109537"/>
                  <a:gd name="connsiteX878" fmla="*/ 9525 w 96202"/>
                  <a:gd name="connsiteY878" fmla="*/ 12383 h 109537"/>
                  <a:gd name="connsiteX879" fmla="*/ 9525 w 96202"/>
                  <a:gd name="connsiteY879" fmla="*/ 18098 h 109537"/>
                  <a:gd name="connsiteX880" fmla="*/ 3810 w 96202"/>
                  <a:gd name="connsiteY880" fmla="*/ 20955 h 109537"/>
                  <a:gd name="connsiteX881" fmla="*/ 3810 w 96202"/>
                  <a:gd name="connsiteY881" fmla="*/ 20955 h 109537"/>
                  <a:gd name="connsiteX882" fmla="*/ 3810 w 96202"/>
                  <a:gd name="connsiteY882" fmla="*/ 20955 h 109537"/>
                  <a:gd name="connsiteX883" fmla="*/ 3810 w 96202"/>
                  <a:gd name="connsiteY883" fmla="*/ 20955 h 109537"/>
                  <a:gd name="connsiteX884" fmla="*/ 3810 w 96202"/>
                  <a:gd name="connsiteY884" fmla="*/ 20955 h 109537"/>
                  <a:gd name="connsiteX885" fmla="*/ 3810 w 96202"/>
                  <a:gd name="connsiteY885" fmla="*/ 20955 h 109537"/>
                  <a:gd name="connsiteX886" fmla="*/ 3810 w 96202"/>
                  <a:gd name="connsiteY886" fmla="*/ 20955 h 109537"/>
                  <a:gd name="connsiteX887" fmla="*/ 3810 w 96202"/>
                  <a:gd name="connsiteY887" fmla="*/ 20955 h 109537"/>
                  <a:gd name="connsiteX888" fmla="*/ 3810 w 96202"/>
                  <a:gd name="connsiteY888" fmla="*/ 20955 h 109537"/>
                  <a:gd name="connsiteX889" fmla="*/ 9525 w 96202"/>
                  <a:gd name="connsiteY889" fmla="*/ 18098 h 109537"/>
                  <a:gd name="connsiteX890" fmla="*/ 9525 w 96202"/>
                  <a:gd name="connsiteY890" fmla="*/ 18098 h 109537"/>
                  <a:gd name="connsiteX891" fmla="*/ 9525 w 96202"/>
                  <a:gd name="connsiteY891" fmla="*/ 18098 h 109537"/>
                  <a:gd name="connsiteX892" fmla="*/ 9525 w 96202"/>
                  <a:gd name="connsiteY892" fmla="*/ 18098 h 109537"/>
                  <a:gd name="connsiteX893" fmla="*/ 9525 w 96202"/>
                  <a:gd name="connsiteY893" fmla="*/ 18098 h 109537"/>
                  <a:gd name="connsiteX894" fmla="*/ 9525 w 96202"/>
                  <a:gd name="connsiteY894" fmla="*/ 18098 h 109537"/>
                  <a:gd name="connsiteX895" fmla="*/ 9525 w 96202"/>
                  <a:gd name="connsiteY895" fmla="*/ 18098 h 109537"/>
                  <a:gd name="connsiteX896" fmla="*/ 9525 w 96202"/>
                  <a:gd name="connsiteY896" fmla="*/ 12383 h 109537"/>
                  <a:gd name="connsiteX897" fmla="*/ 9525 w 96202"/>
                  <a:gd name="connsiteY897" fmla="*/ 12383 h 109537"/>
                  <a:gd name="connsiteX898" fmla="*/ 9525 w 96202"/>
                  <a:gd name="connsiteY898" fmla="*/ 20955 h 109537"/>
                  <a:gd name="connsiteX899" fmla="*/ 9525 w 96202"/>
                  <a:gd name="connsiteY899" fmla="*/ 22860 h 109537"/>
                  <a:gd name="connsiteX900" fmla="*/ 1905 w 96202"/>
                  <a:gd name="connsiteY900" fmla="*/ 26670 h 109537"/>
                  <a:gd name="connsiteX901" fmla="*/ 1905 w 96202"/>
                  <a:gd name="connsiteY901" fmla="*/ 26670 h 109537"/>
                  <a:gd name="connsiteX902" fmla="*/ 1905 w 96202"/>
                  <a:gd name="connsiteY902" fmla="*/ 26670 h 109537"/>
                  <a:gd name="connsiteX903" fmla="*/ 1905 w 96202"/>
                  <a:gd name="connsiteY903" fmla="*/ 26670 h 109537"/>
                  <a:gd name="connsiteX904" fmla="*/ 1905 w 96202"/>
                  <a:gd name="connsiteY904" fmla="*/ 26670 h 109537"/>
                  <a:gd name="connsiteX905" fmla="*/ 1905 w 96202"/>
                  <a:gd name="connsiteY905" fmla="*/ 26670 h 109537"/>
                  <a:gd name="connsiteX906" fmla="*/ 1905 w 96202"/>
                  <a:gd name="connsiteY906" fmla="*/ 26670 h 109537"/>
                  <a:gd name="connsiteX907" fmla="*/ 1905 w 96202"/>
                  <a:gd name="connsiteY907" fmla="*/ 26670 h 109537"/>
                  <a:gd name="connsiteX908" fmla="*/ 1905 w 96202"/>
                  <a:gd name="connsiteY908" fmla="*/ 26670 h 109537"/>
                  <a:gd name="connsiteX909" fmla="*/ 9525 w 96202"/>
                  <a:gd name="connsiteY909" fmla="*/ 20955 h 109537"/>
                  <a:gd name="connsiteX910" fmla="*/ 9525 w 96202"/>
                  <a:gd name="connsiteY910" fmla="*/ 20955 h 109537"/>
                  <a:gd name="connsiteX911" fmla="*/ 9525 w 96202"/>
                  <a:gd name="connsiteY911" fmla="*/ 28575 h 109537"/>
                  <a:gd name="connsiteX912" fmla="*/ 9525 w 96202"/>
                  <a:gd name="connsiteY912" fmla="*/ 29528 h 109537"/>
                  <a:gd name="connsiteX913" fmla="*/ 0 w 96202"/>
                  <a:gd name="connsiteY913" fmla="*/ 34290 h 109537"/>
                  <a:gd name="connsiteX914" fmla="*/ 0 w 96202"/>
                  <a:gd name="connsiteY914" fmla="*/ 34290 h 109537"/>
                  <a:gd name="connsiteX915" fmla="*/ 0 w 96202"/>
                  <a:gd name="connsiteY915" fmla="*/ 34290 h 109537"/>
                  <a:gd name="connsiteX916" fmla="*/ 0 w 96202"/>
                  <a:gd name="connsiteY916" fmla="*/ 34290 h 109537"/>
                  <a:gd name="connsiteX917" fmla="*/ 0 w 96202"/>
                  <a:gd name="connsiteY917" fmla="*/ 34290 h 109537"/>
                  <a:gd name="connsiteX918" fmla="*/ 0 w 96202"/>
                  <a:gd name="connsiteY918" fmla="*/ 34290 h 109537"/>
                  <a:gd name="connsiteX919" fmla="*/ 0 w 96202"/>
                  <a:gd name="connsiteY919" fmla="*/ 34290 h 109537"/>
                  <a:gd name="connsiteX920" fmla="*/ 0 w 96202"/>
                  <a:gd name="connsiteY920" fmla="*/ 34290 h 109537"/>
                  <a:gd name="connsiteX921" fmla="*/ 0 w 96202"/>
                  <a:gd name="connsiteY921" fmla="*/ 34290 h 109537"/>
                  <a:gd name="connsiteX922" fmla="*/ 9525 w 96202"/>
                  <a:gd name="connsiteY922" fmla="*/ 28575 h 109537"/>
                  <a:gd name="connsiteX923" fmla="*/ 9525 w 96202"/>
                  <a:gd name="connsiteY923" fmla="*/ 28575 h 109537"/>
                  <a:gd name="connsiteX924" fmla="*/ 9525 w 96202"/>
                  <a:gd name="connsiteY924" fmla="*/ 49530 h 109537"/>
                  <a:gd name="connsiteX925" fmla="*/ 9525 w 96202"/>
                  <a:gd name="connsiteY925" fmla="*/ 49530 h 109537"/>
                  <a:gd name="connsiteX926" fmla="*/ 2857 w 96202"/>
                  <a:gd name="connsiteY926" fmla="*/ 53340 h 109537"/>
                  <a:gd name="connsiteX927" fmla="*/ 2857 w 96202"/>
                  <a:gd name="connsiteY927" fmla="*/ 53340 h 109537"/>
                  <a:gd name="connsiteX928" fmla="*/ 2857 w 96202"/>
                  <a:gd name="connsiteY928" fmla="*/ 53340 h 109537"/>
                  <a:gd name="connsiteX929" fmla="*/ 2857 w 96202"/>
                  <a:gd name="connsiteY929" fmla="*/ 53340 h 109537"/>
                  <a:gd name="connsiteX930" fmla="*/ 2857 w 96202"/>
                  <a:gd name="connsiteY930" fmla="*/ 53340 h 109537"/>
                  <a:gd name="connsiteX931" fmla="*/ 2857 w 96202"/>
                  <a:gd name="connsiteY931" fmla="*/ 53340 h 109537"/>
                  <a:gd name="connsiteX932" fmla="*/ 2857 w 96202"/>
                  <a:gd name="connsiteY932" fmla="*/ 53340 h 109537"/>
                  <a:gd name="connsiteX933" fmla="*/ 2857 w 96202"/>
                  <a:gd name="connsiteY933" fmla="*/ 53340 h 109537"/>
                  <a:gd name="connsiteX934" fmla="*/ 2857 w 96202"/>
                  <a:gd name="connsiteY934" fmla="*/ 53340 h 109537"/>
                  <a:gd name="connsiteX935" fmla="*/ 9525 w 96202"/>
                  <a:gd name="connsiteY935" fmla="*/ 49530 h 1095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</a:cxnLst>
                <a:rect l="l" t="t" r="r" b="b"/>
                <a:pathLst>
                  <a:path w="96202" h="109537">
                    <a:moveTo>
                      <a:pt x="87630" y="97155"/>
                    </a:moveTo>
                    <a:lnTo>
                      <a:pt x="87630" y="94298"/>
                    </a:lnTo>
                    <a:lnTo>
                      <a:pt x="87630" y="94298"/>
                    </a:lnTo>
                    <a:lnTo>
                      <a:pt x="87630" y="95250"/>
                    </a:lnTo>
                    <a:lnTo>
                      <a:pt x="87630" y="96203"/>
                    </a:lnTo>
                    <a:lnTo>
                      <a:pt x="87630" y="97155"/>
                    </a:lnTo>
                    <a:lnTo>
                      <a:pt x="87630" y="98108"/>
                    </a:lnTo>
                    <a:lnTo>
                      <a:pt x="87630" y="97155"/>
                    </a:lnTo>
                    <a:lnTo>
                      <a:pt x="87630" y="97155"/>
                    </a:lnTo>
                    <a:close/>
                    <a:moveTo>
                      <a:pt x="87630" y="94298"/>
                    </a:moveTo>
                    <a:lnTo>
                      <a:pt x="87630" y="91440"/>
                    </a:lnTo>
                    <a:lnTo>
                      <a:pt x="91440" y="89535"/>
                    </a:lnTo>
                    <a:lnTo>
                      <a:pt x="91440" y="89535"/>
                    </a:lnTo>
                    <a:lnTo>
                      <a:pt x="91440" y="89535"/>
                    </a:lnTo>
                    <a:lnTo>
                      <a:pt x="91440" y="89535"/>
                    </a:lnTo>
                    <a:lnTo>
                      <a:pt x="91440" y="89535"/>
                    </a:lnTo>
                    <a:lnTo>
                      <a:pt x="91440" y="89535"/>
                    </a:lnTo>
                    <a:lnTo>
                      <a:pt x="91440" y="89535"/>
                    </a:lnTo>
                    <a:lnTo>
                      <a:pt x="91440" y="89535"/>
                    </a:lnTo>
                    <a:lnTo>
                      <a:pt x="91440" y="89535"/>
                    </a:lnTo>
                    <a:lnTo>
                      <a:pt x="87630" y="94298"/>
                    </a:lnTo>
                    <a:lnTo>
                      <a:pt x="87630" y="94298"/>
                    </a:lnTo>
                    <a:close/>
                    <a:moveTo>
                      <a:pt x="87630" y="88583"/>
                    </a:moveTo>
                    <a:lnTo>
                      <a:pt x="96202" y="83820"/>
                    </a:lnTo>
                    <a:lnTo>
                      <a:pt x="96202" y="83820"/>
                    </a:lnTo>
                    <a:lnTo>
                      <a:pt x="96202" y="83820"/>
                    </a:lnTo>
                    <a:lnTo>
                      <a:pt x="96202" y="83820"/>
                    </a:lnTo>
                    <a:lnTo>
                      <a:pt x="96202" y="83820"/>
                    </a:lnTo>
                    <a:lnTo>
                      <a:pt x="96202" y="83820"/>
                    </a:lnTo>
                    <a:lnTo>
                      <a:pt x="96202" y="83820"/>
                    </a:lnTo>
                    <a:lnTo>
                      <a:pt x="96202" y="83820"/>
                    </a:lnTo>
                    <a:lnTo>
                      <a:pt x="96202" y="83820"/>
                    </a:lnTo>
                    <a:lnTo>
                      <a:pt x="89535" y="87630"/>
                    </a:lnTo>
                    <a:lnTo>
                      <a:pt x="89535" y="88583"/>
                    </a:lnTo>
                    <a:lnTo>
                      <a:pt x="87630" y="88583"/>
                    </a:lnTo>
                    <a:close/>
                    <a:moveTo>
                      <a:pt x="87630" y="80963"/>
                    </a:moveTo>
                    <a:lnTo>
                      <a:pt x="87630" y="79058"/>
                    </a:lnTo>
                    <a:lnTo>
                      <a:pt x="95250" y="75248"/>
                    </a:lnTo>
                    <a:lnTo>
                      <a:pt x="95250" y="75248"/>
                    </a:lnTo>
                    <a:lnTo>
                      <a:pt x="95250" y="75248"/>
                    </a:lnTo>
                    <a:lnTo>
                      <a:pt x="95250" y="75248"/>
                    </a:lnTo>
                    <a:lnTo>
                      <a:pt x="95250" y="75248"/>
                    </a:lnTo>
                    <a:lnTo>
                      <a:pt x="95250" y="75248"/>
                    </a:lnTo>
                    <a:lnTo>
                      <a:pt x="95250" y="75248"/>
                    </a:lnTo>
                    <a:lnTo>
                      <a:pt x="95250" y="75248"/>
                    </a:lnTo>
                    <a:lnTo>
                      <a:pt x="95250" y="75248"/>
                    </a:lnTo>
                    <a:lnTo>
                      <a:pt x="87630" y="80963"/>
                    </a:lnTo>
                    <a:lnTo>
                      <a:pt x="87630" y="80963"/>
                    </a:lnTo>
                    <a:close/>
                    <a:moveTo>
                      <a:pt x="87630" y="72390"/>
                    </a:moveTo>
                    <a:lnTo>
                      <a:pt x="87630" y="68580"/>
                    </a:lnTo>
                    <a:lnTo>
                      <a:pt x="93345" y="65723"/>
                    </a:lnTo>
                    <a:lnTo>
                      <a:pt x="93345" y="65723"/>
                    </a:lnTo>
                    <a:lnTo>
                      <a:pt x="93345" y="65723"/>
                    </a:lnTo>
                    <a:lnTo>
                      <a:pt x="93345" y="65723"/>
                    </a:lnTo>
                    <a:lnTo>
                      <a:pt x="93345" y="65723"/>
                    </a:lnTo>
                    <a:lnTo>
                      <a:pt x="93345" y="65723"/>
                    </a:lnTo>
                    <a:lnTo>
                      <a:pt x="93345" y="65723"/>
                    </a:lnTo>
                    <a:lnTo>
                      <a:pt x="93345" y="65723"/>
                    </a:lnTo>
                    <a:lnTo>
                      <a:pt x="93345" y="65723"/>
                    </a:lnTo>
                    <a:lnTo>
                      <a:pt x="87630" y="72390"/>
                    </a:lnTo>
                    <a:lnTo>
                      <a:pt x="87630" y="72390"/>
                    </a:lnTo>
                    <a:close/>
                    <a:moveTo>
                      <a:pt x="87630" y="60960"/>
                    </a:moveTo>
                    <a:lnTo>
                      <a:pt x="87630" y="59055"/>
                    </a:lnTo>
                    <a:lnTo>
                      <a:pt x="92392" y="56198"/>
                    </a:lnTo>
                    <a:lnTo>
                      <a:pt x="92392" y="56198"/>
                    </a:lnTo>
                    <a:lnTo>
                      <a:pt x="92392" y="56198"/>
                    </a:lnTo>
                    <a:lnTo>
                      <a:pt x="92392" y="56198"/>
                    </a:lnTo>
                    <a:lnTo>
                      <a:pt x="92392" y="56198"/>
                    </a:lnTo>
                    <a:lnTo>
                      <a:pt x="92392" y="56198"/>
                    </a:lnTo>
                    <a:lnTo>
                      <a:pt x="92392" y="56198"/>
                    </a:lnTo>
                    <a:lnTo>
                      <a:pt x="92392" y="56198"/>
                    </a:lnTo>
                    <a:lnTo>
                      <a:pt x="92392" y="56198"/>
                    </a:lnTo>
                    <a:lnTo>
                      <a:pt x="87630" y="60960"/>
                    </a:lnTo>
                    <a:lnTo>
                      <a:pt x="87630" y="60960"/>
                    </a:lnTo>
                    <a:close/>
                    <a:moveTo>
                      <a:pt x="87630" y="49530"/>
                    </a:moveTo>
                    <a:lnTo>
                      <a:pt x="87630" y="46673"/>
                    </a:lnTo>
                    <a:lnTo>
                      <a:pt x="89535" y="45720"/>
                    </a:lnTo>
                    <a:lnTo>
                      <a:pt x="89535" y="45720"/>
                    </a:lnTo>
                    <a:lnTo>
                      <a:pt x="89535" y="45720"/>
                    </a:lnTo>
                    <a:lnTo>
                      <a:pt x="89535" y="45720"/>
                    </a:lnTo>
                    <a:lnTo>
                      <a:pt x="89535" y="45720"/>
                    </a:lnTo>
                    <a:lnTo>
                      <a:pt x="89535" y="45720"/>
                    </a:lnTo>
                    <a:lnTo>
                      <a:pt x="89535" y="45720"/>
                    </a:lnTo>
                    <a:lnTo>
                      <a:pt x="89535" y="45720"/>
                    </a:lnTo>
                    <a:lnTo>
                      <a:pt x="89535" y="45720"/>
                    </a:lnTo>
                    <a:lnTo>
                      <a:pt x="89535" y="45720"/>
                    </a:lnTo>
                    <a:lnTo>
                      <a:pt x="89535" y="45720"/>
                    </a:lnTo>
                    <a:lnTo>
                      <a:pt x="89535" y="45720"/>
                    </a:lnTo>
                    <a:lnTo>
                      <a:pt x="89535" y="45720"/>
                    </a:lnTo>
                    <a:lnTo>
                      <a:pt x="89535" y="45720"/>
                    </a:lnTo>
                    <a:lnTo>
                      <a:pt x="89535" y="45720"/>
                    </a:lnTo>
                    <a:lnTo>
                      <a:pt x="89535" y="45720"/>
                    </a:lnTo>
                    <a:lnTo>
                      <a:pt x="89535" y="45720"/>
                    </a:lnTo>
                    <a:lnTo>
                      <a:pt x="87630" y="49530"/>
                    </a:lnTo>
                    <a:close/>
                    <a:moveTo>
                      <a:pt x="87630" y="46673"/>
                    </a:moveTo>
                    <a:lnTo>
                      <a:pt x="87630" y="49530"/>
                    </a:lnTo>
                    <a:lnTo>
                      <a:pt x="79057" y="54292"/>
                    </a:lnTo>
                    <a:lnTo>
                      <a:pt x="79057" y="51435"/>
                    </a:lnTo>
                    <a:lnTo>
                      <a:pt x="87630" y="46673"/>
                    </a:lnTo>
                    <a:lnTo>
                      <a:pt x="87630" y="46673"/>
                    </a:lnTo>
                    <a:close/>
                    <a:moveTo>
                      <a:pt x="87630" y="59055"/>
                    </a:moveTo>
                    <a:lnTo>
                      <a:pt x="87630" y="60960"/>
                    </a:lnTo>
                    <a:lnTo>
                      <a:pt x="79057" y="65723"/>
                    </a:lnTo>
                    <a:lnTo>
                      <a:pt x="79057" y="63817"/>
                    </a:lnTo>
                    <a:lnTo>
                      <a:pt x="87630" y="59055"/>
                    </a:lnTo>
                    <a:lnTo>
                      <a:pt x="87630" y="59055"/>
                    </a:lnTo>
                    <a:close/>
                    <a:moveTo>
                      <a:pt x="87630" y="68580"/>
                    </a:moveTo>
                    <a:lnTo>
                      <a:pt x="87630" y="72390"/>
                    </a:lnTo>
                    <a:lnTo>
                      <a:pt x="80963" y="76200"/>
                    </a:lnTo>
                    <a:lnTo>
                      <a:pt x="80963" y="76200"/>
                    </a:lnTo>
                    <a:lnTo>
                      <a:pt x="80963" y="76200"/>
                    </a:lnTo>
                    <a:lnTo>
                      <a:pt x="80963" y="76200"/>
                    </a:lnTo>
                    <a:lnTo>
                      <a:pt x="80963" y="76200"/>
                    </a:lnTo>
                    <a:lnTo>
                      <a:pt x="80963" y="76200"/>
                    </a:lnTo>
                    <a:lnTo>
                      <a:pt x="80963" y="76200"/>
                    </a:lnTo>
                    <a:lnTo>
                      <a:pt x="80963" y="74295"/>
                    </a:lnTo>
                    <a:lnTo>
                      <a:pt x="87630" y="68580"/>
                    </a:lnTo>
                    <a:lnTo>
                      <a:pt x="87630" y="68580"/>
                    </a:lnTo>
                    <a:close/>
                    <a:moveTo>
                      <a:pt x="87630" y="79058"/>
                    </a:moveTo>
                    <a:lnTo>
                      <a:pt x="87630" y="81915"/>
                    </a:lnTo>
                    <a:lnTo>
                      <a:pt x="80963" y="85725"/>
                    </a:lnTo>
                    <a:lnTo>
                      <a:pt x="80963" y="85725"/>
                    </a:lnTo>
                    <a:lnTo>
                      <a:pt x="80963" y="85725"/>
                    </a:lnTo>
                    <a:lnTo>
                      <a:pt x="80963" y="85725"/>
                    </a:lnTo>
                    <a:lnTo>
                      <a:pt x="80963" y="85725"/>
                    </a:lnTo>
                    <a:lnTo>
                      <a:pt x="80963" y="85725"/>
                    </a:lnTo>
                    <a:lnTo>
                      <a:pt x="80963" y="85725"/>
                    </a:lnTo>
                    <a:lnTo>
                      <a:pt x="80963" y="85725"/>
                    </a:lnTo>
                    <a:lnTo>
                      <a:pt x="80963" y="85725"/>
                    </a:lnTo>
                    <a:lnTo>
                      <a:pt x="87630" y="79058"/>
                    </a:lnTo>
                    <a:lnTo>
                      <a:pt x="87630" y="79058"/>
                    </a:lnTo>
                    <a:close/>
                    <a:moveTo>
                      <a:pt x="87630" y="85725"/>
                    </a:moveTo>
                    <a:lnTo>
                      <a:pt x="87630" y="89535"/>
                    </a:lnTo>
                    <a:lnTo>
                      <a:pt x="80010" y="93345"/>
                    </a:lnTo>
                    <a:lnTo>
                      <a:pt x="80010" y="93345"/>
                    </a:lnTo>
                    <a:lnTo>
                      <a:pt x="80010" y="93345"/>
                    </a:lnTo>
                    <a:lnTo>
                      <a:pt x="80010" y="93345"/>
                    </a:lnTo>
                    <a:lnTo>
                      <a:pt x="80010" y="93345"/>
                    </a:lnTo>
                    <a:lnTo>
                      <a:pt x="80010" y="93345"/>
                    </a:lnTo>
                    <a:lnTo>
                      <a:pt x="80010" y="93345"/>
                    </a:lnTo>
                    <a:lnTo>
                      <a:pt x="80010" y="92392"/>
                    </a:lnTo>
                    <a:lnTo>
                      <a:pt x="87630" y="85725"/>
                    </a:lnTo>
                    <a:lnTo>
                      <a:pt x="87630" y="85725"/>
                    </a:lnTo>
                    <a:close/>
                    <a:moveTo>
                      <a:pt x="87630" y="90488"/>
                    </a:moveTo>
                    <a:lnTo>
                      <a:pt x="79057" y="95250"/>
                    </a:lnTo>
                    <a:lnTo>
                      <a:pt x="79057" y="101917"/>
                    </a:lnTo>
                    <a:lnTo>
                      <a:pt x="83820" y="99060"/>
                    </a:lnTo>
                    <a:lnTo>
                      <a:pt x="83820" y="99060"/>
                    </a:lnTo>
                    <a:lnTo>
                      <a:pt x="88582" y="97155"/>
                    </a:lnTo>
                    <a:lnTo>
                      <a:pt x="88582" y="94298"/>
                    </a:lnTo>
                    <a:lnTo>
                      <a:pt x="88582" y="94298"/>
                    </a:lnTo>
                    <a:lnTo>
                      <a:pt x="88582" y="94298"/>
                    </a:lnTo>
                    <a:lnTo>
                      <a:pt x="88582" y="90488"/>
                    </a:lnTo>
                    <a:lnTo>
                      <a:pt x="87630" y="90488"/>
                    </a:lnTo>
                    <a:close/>
                    <a:moveTo>
                      <a:pt x="79057" y="40958"/>
                    </a:moveTo>
                    <a:lnTo>
                      <a:pt x="79057" y="39053"/>
                    </a:lnTo>
                    <a:lnTo>
                      <a:pt x="84772" y="36195"/>
                    </a:lnTo>
                    <a:lnTo>
                      <a:pt x="84772" y="36195"/>
                    </a:lnTo>
                    <a:lnTo>
                      <a:pt x="84772" y="36195"/>
                    </a:lnTo>
                    <a:lnTo>
                      <a:pt x="84772" y="36195"/>
                    </a:lnTo>
                    <a:lnTo>
                      <a:pt x="84772" y="36195"/>
                    </a:lnTo>
                    <a:lnTo>
                      <a:pt x="84772" y="36195"/>
                    </a:lnTo>
                    <a:lnTo>
                      <a:pt x="84772" y="36195"/>
                    </a:lnTo>
                    <a:lnTo>
                      <a:pt x="84772" y="36195"/>
                    </a:lnTo>
                    <a:lnTo>
                      <a:pt x="84772" y="36195"/>
                    </a:lnTo>
                    <a:lnTo>
                      <a:pt x="84772" y="36195"/>
                    </a:lnTo>
                    <a:lnTo>
                      <a:pt x="84772" y="36195"/>
                    </a:lnTo>
                    <a:lnTo>
                      <a:pt x="84772" y="36195"/>
                    </a:lnTo>
                    <a:lnTo>
                      <a:pt x="84772" y="36195"/>
                    </a:lnTo>
                    <a:lnTo>
                      <a:pt x="84772" y="36195"/>
                    </a:lnTo>
                    <a:lnTo>
                      <a:pt x="84772" y="36195"/>
                    </a:lnTo>
                    <a:lnTo>
                      <a:pt x="84772" y="36195"/>
                    </a:lnTo>
                    <a:lnTo>
                      <a:pt x="84772" y="36195"/>
                    </a:lnTo>
                    <a:lnTo>
                      <a:pt x="79057" y="40958"/>
                    </a:lnTo>
                    <a:lnTo>
                      <a:pt x="79057" y="40958"/>
                    </a:lnTo>
                    <a:close/>
                    <a:moveTo>
                      <a:pt x="79057" y="28575"/>
                    </a:moveTo>
                    <a:lnTo>
                      <a:pt x="79057" y="28575"/>
                    </a:lnTo>
                    <a:lnTo>
                      <a:pt x="79057" y="28575"/>
                    </a:lnTo>
                    <a:lnTo>
                      <a:pt x="79057" y="28575"/>
                    </a:lnTo>
                    <a:lnTo>
                      <a:pt x="79057" y="28575"/>
                    </a:lnTo>
                    <a:lnTo>
                      <a:pt x="79057" y="28575"/>
                    </a:lnTo>
                    <a:lnTo>
                      <a:pt x="79057" y="28575"/>
                    </a:lnTo>
                    <a:lnTo>
                      <a:pt x="79057" y="28575"/>
                    </a:lnTo>
                    <a:close/>
                    <a:moveTo>
                      <a:pt x="79057" y="28575"/>
                    </a:moveTo>
                    <a:lnTo>
                      <a:pt x="79057" y="28575"/>
                    </a:lnTo>
                    <a:lnTo>
                      <a:pt x="67627" y="35242"/>
                    </a:lnTo>
                    <a:lnTo>
                      <a:pt x="67627" y="33338"/>
                    </a:lnTo>
                    <a:lnTo>
                      <a:pt x="79057" y="27623"/>
                    </a:lnTo>
                    <a:lnTo>
                      <a:pt x="79057" y="27623"/>
                    </a:lnTo>
                    <a:lnTo>
                      <a:pt x="79057" y="27623"/>
                    </a:lnTo>
                    <a:lnTo>
                      <a:pt x="79057" y="27623"/>
                    </a:lnTo>
                    <a:lnTo>
                      <a:pt x="79057" y="28575"/>
                    </a:lnTo>
                    <a:lnTo>
                      <a:pt x="79057" y="28575"/>
                    </a:lnTo>
                    <a:lnTo>
                      <a:pt x="79057" y="28575"/>
                    </a:lnTo>
                    <a:lnTo>
                      <a:pt x="79057" y="28575"/>
                    </a:lnTo>
                    <a:lnTo>
                      <a:pt x="79057" y="28575"/>
                    </a:lnTo>
                    <a:lnTo>
                      <a:pt x="79057" y="28575"/>
                    </a:lnTo>
                    <a:lnTo>
                      <a:pt x="79057" y="28575"/>
                    </a:lnTo>
                    <a:lnTo>
                      <a:pt x="79057" y="28575"/>
                    </a:lnTo>
                    <a:lnTo>
                      <a:pt x="79057" y="28575"/>
                    </a:lnTo>
                    <a:lnTo>
                      <a:pt x="79057" y="28575"/>
                    </a:lnTo>
                    <a:close/>
                    <a:moveTo>
                      <a:pt x="79057" y="39053"/>
                    </a:moveTo>
                    <a:lnTo>
                      <a:pt x="79057" y="40958"/>
                    </a:lnTo>
                    <a:lnTo>
                      <a:pt x="70485" y="45720"/>
                    </a:lnTo>
                    <a:lnTo>
                      <a:pt x="70485" y="45720"/>
                    </a:lnTo>
                    <a:lnTo>
                      <a:pt x="70485" y="45720"/>
                    </a:lnTo>
                    <a:lnTo>
                      <a:pt x="70485" y="45720"/>
                    </a:lnTo>
                    <a:lnTo>
                      <a:pt x="70485" y="45720"/>
                    </a:lnTo>
                    <a:lnTo>
                      <a:pt x="70485" y="45720"/>
                    </a:lnTo>
                    <a:lnTo>
                      <a:pt x="70485" y="45720"/>
                    </a:lnTo>
                    <a:lnTo>
                      <a:pt x="70485" y="45720"/>
                    </a:lnTo>
                    <a:lnTo>
                      <a:pt x="70485" y="45720"/>
                    </a:lnTo>
                    <a:lnTo>
                      <a:pt x="70485" y="45720"/>
                    </a:lnTo>
                    <a:lnTo>
                      <a:pt x="70485" y="45720"/>
                    </a:lnTo>
                    <a:lnTo>
                      <a:pt x="70485" y="45720"/>
                    </a:lnTo>
                    <a:lnTo>
                      <a:pt x="70485" y="45720"/>
                    </a:lnTo>
                    <a:lnTo>
                      <a:pt x="70485" y="45720"/>
                    </a:lnTo>
                    <a:lnTo>
                      <a:pt x="70485" y="45720"/>
                    </a:lnTo>
                    <a:lnTo>
                      <a:pt x="70485" y="45720"/>
                    </a:lnTo>
                    <a:lnTo>
                      <a:pt x="70485" y="45720"/>
                    </a:lnTo>
                    <a:lnTo>
                      <a:pt x="79057" y="39053"/>
                    </a:lnTo>
                    <a:lnTo>
                      <a:pt x="79057" y="39053"/>
                    </a:lnTo>
                    <a:close/>
                    <a:moveTo>
                      <a:pt x="79057" y="51435"/>
                    </a:moveTo>
                    <a:lnTo>
                      <a:pt x="79057" y="54292"/>
                    </a:lnTo>
                    <a:lnTo>
                      <a:pt x="75247" y="56198"/>
                    </a:lnTo>
                    <a:lnTo>
                      <a:pt x="75247" y="56198"/>
                    </a:lnTo>
                    <a:lnTo>
                      <a:pt x="75247" y="56198"/>
                    </a:lnTo>
                    <a:lnTo>
                      <a:pt x="75247" y="56198"/>
                    </a:lnTo>
                    <a:lnTo>
                      <a:pt x="75247" y="56198"/>
                    </a:lnTo>
                    <a:lnTo>
                      <a:pt x="75247" y="56198"/>
                    </a:lnTo>
                    <a:lnTo>
                      <a:pt x="75247" y="56198"/>
                    </a:lnTo>
                    <a:lnTo>
                      <a:pt x="75247" y="56198"/>
                    </a:lnTo>
                    <a:lnTo>
                      <a:pt x="75247" y="56198"/>
                    </a:lnTo>
                    <a:lnTo>
                      <a:pt x="75247" y="56198"/>
                    </a:lnTo>
                    <a:lnTo>
                      <a:pt x="75247" y="56198"/>
                    </a:lnTo>
                    <a:lnTo>
                      <a:pt x="75247" y="56198"/>
                    </a:lnTo>
                    <a:lnTo>
                      <a:pt x="75247" y="56198"/>
                    </a:lnTo>
                    <a:lnTo>
                      <a:pt x="75247" y="56198"/>
                    </a:lnTo>
                    <a:lnTo>
                      <a:pt x="75247" y="56198"/>
                    </a:lnTo>
                    <a:lnTo>
                      <a:pt x="75247" y="56198"/>
                    </a:lnTo>
                    <a:lnTo>
                      <a:pt x="75247" y="56198"/>
                    </a:lnTo>
                    <a:lnTo>
                      <a:pt x="79057" y="51435"/>
                    </a:lnTo>
                    <a:lnTo>
                      <a:pt x="79057" y="51435"/>
                    </a:lnTo>
                    <a:close/>
                    <a:moveTo>
                      <a:pt x="79057" y="63817"/>
                    </a:moveTo>
                    <a:lnTo>
                      <a:pt x="79057" y="65723"/>
                    </a:lnTo>
                    <a:lnTo>
                      <a:pt x="79057" y="65723"/>
                    </a:lnTo>
                    <a:lnTo>
                      <a:pt x="79057" y="65723"/>
                    </a:lnTo>
                    <a:lnTo>
                      <a:pt x="79057" y="65723"/>
                    </a:lnTo>
                    <a:lnTo>
                      <a:pt x="79057" y="65723"/>
                    </a:lnTo>
                    <a:lnTo>
                      <a:pt x="79057" y="65723"/>
                    </a:lnTo>
                    <a:lnTo>
                      <a:pt x="79057" y="65723"/>
                    </a:lnTo>
                    <a:lnTo>
                      <a:pt x="79057" y="65723"/>
                    </a:lnTo>
                    <a:lnTo>
                      <a:pt x="79057" y="65723"/>
                    </a:lnTo>
                    <a:lnTo>
                      <a:pt x="79057" y="65723"/>
                    </a:lnTo>
                    <a:lnTo>
                      <a:pt x="79057" y="63817"/>
                    </a:lnTo>
                    <a:lnTo>
                      <a:pt x="79057" y="63817"/>
                    </a:lnTo>
                    <a:close/>
                    <a:moveTo>
                      <a:pt x="79057" y="73342"/>
                    </a:moveTo>
                    <a:lnTo>
                      <a:pt x="79057" y="75248"/>
                    </a:lnTo>
                    <a:lnTo>
                      <a:pt x="79057" y="75248"/>
                    </a:lnTo>
                    <a:lnTo>
                      <a:pt x="79057" y="73342"/>
                    </a:lnTo>
                    <a:lnTo>
                      <a:pt x="78105" y="74295"/>
                    </a:lnTo>
                    <a:lnTo>
                      <a:pt x="79057" y="73342"/>
                    </a:lnTo>
                    <a:lnTo>
                      <a:pt x="79057" y="73342"/>
                    </a:lnTo>
                    <a:close/>
                    <a:moveTo>
                      <a:pt x="79057" y="90488"/>
                    </a:moveTo>
                    <a:lnTo>
                      <a:pt x="79057" y="91440"/>
                    </a:lnTo>
                    <a:lnTo>
                      <a:pt x="79057" y="91440"/>
                    </a:lnTo>
                    <a:lnTo>
                      <a:pt x="79057" y="90488"/>
                    </a:lnTo>
                    <a:lnTo>
                      <a:pt x="79057" y="90488"/>
                    </a:lnTo>
                    <a:lnTo>
                      <a:pt x="79057" y="90488"/>
                    </a:lnTo>
                    <a:lnTo>
                      <a:pt x="79057" y="90488"/>
                    </a:lnTo>
                    <a:close/>
                    <a:moveTo>
                      <a:pt x="79057" y="95250"/>
                    </a:moveTo>
                    <a:lnTo>
                      <a:pt x="79057" y="101917"/>
                    </a:lnTo>
                    <a:lnTo>
                      <a:pt x="67627" y="107633"/>
                    </a:lnTo>
                    <a:lnTo>
                      <a:pt x="67627" y="107633"/>
                    </a:lnTo>
                    <a:lnTo>
                      <a:pt x="67627" y="107633"/>
                    </a:lnTo>
                    <a:lnTo>
                      <a:pt x="67627" y="107633"/>
                    </a:lnTo>
                    <a:lnTo>
                      <a:pt x="67627" y="107633"/>
                    </a:lnTo>
                    <a:lnTo>
                      <a:pt x="67627" y="107633"/>
                    </a:lnTo>
                    <a:lnTo>
                      <a:pt x="67627" y="107633"/>
                    </a:lnTo>
                    <a:lnTo>
                      <a:pt x="67627" y="107633"/>
                    </a:lnTo>
                    <a:lnTo>
                      <a:pt x="67627" y="105728"/>
                    </a:lnTo>
                    <a:lnTo>
                      <a:pt x="72390" y="102870"/>
                    </a:lnTo>
                    <a:lnTo>
                      <a:pt x="72390" y="102870"/>
                    </a:lnTo>
                    <a:lnTo>
                      <a:pt x="72390" y="101917"/>
                    </a:lnTo>
                    <a:lnTo>
                      <a:pt x="72390" y="100965"/>
                    </a:lnTo>
                    <a:lnTo>
                      <a:pt x="78105" y="98108"/>
                    </a:lnTo>
                    <a:lnTo>
                      <a:pt x="78105" y="98108"/>
                    </a:lnTo>
                    <a:lnTo>
                      <a:pt x="78105" y="98108"/>
                    </a:lnTo>
                    <a:lnTo>
                      <a:pt x="79057" y="95250"/>
                    </a:lnTo>
                    <a:lnTo>
                      <a:pt x="79057" y="95250"/>
                    </a:lnTo>
                    <a:close/>
                    <a:moveTo>
                      <a:pt x="66675" y="101917"/>
                    </a:moveTo>
                    <a:lnTo>
                      <a:pt x="69532" y="100013"/>
                    </a:lnTo>
                    <a:lnTo>
                      <a:pt x="69532" y="100013"/>
                    </a:lnTo>
                    <a:lnTo>
                      <a:pt x="69532" y="100013"/>
                    </a:lnTo>
                    <a:lnTo>
                      <a:pt x="69532" y="100013"/>
                    </a:lnTo>
                    <a:lnTo>
                      <a:pt x="69532" y="100013"/>
                    </a:lnTo>
                    <a:lnTo>
                      <a:pt x="69532" y="100013"/>
                    </a:lnTo>
                    <a:lnTo>
                      <a:pt x="69532" y="100013"/>
                    </a:lnTo>
                    <a:lnTo>
                      <a:pt x="69532" y="100013"/>
                    </a:lnTo>
                    <a:lnTo>
                      <a:pt x="69532" y="100013"/>
                    </a:lnTo>
                    <a:lnTo>
                      <a:pt x="66675" y="101917"/>
                    </a:lnTo>
                    <a:lnTo>
                      <a:pt x="66675" y="101917"/>
                    </a:lnTo>
                    <a:lnTo>
                      <a:pt x="66675" y="101917"/>
                    </a:lnTo>
                    <a:close/>
                    <a:moveTo>
                      <a:pt x="66675" y="22860"/>
                    </a:moveTo>
                    <a:lnTo>
                      <a:pt x="66675" y="20955"/>
                    </a:lnTo>
                    <a:lnTo>
                      <a:pt x="71438" y="18098"/>
                    </a:lnTo>
                    <a:lnTo>
                      <a:pt x="71438" y="18098"/>
                    </a:lnTo>
                    <a:lnTo>
                      <a:pt x="71438" y="18098"/>
                    </a:lnTo>
                    <a:lnTo>
                      <a:pt x="71438" y="18098"/>
                    </a:lnTo>
                    <a:lnTo>
                      <a:pt x="71438" y="18098"/>
                    </a:lnTo>
                    <a:lnTo>
                      <a:pt x="71438" y="18098"/>
                    </a:lnTo>
                    <a:lnTo>
                      <a:pt x="71438" y="18098"/>
                    </a:lnTo>
                    <a:lnTo>
                      <a:pt x="71438" y="18098"/>
                    </a:lnTo>
                    <a:lnTo>
                      <a:pt x="71438" y="18098"/>
                    </a:lnTo>
                    <a:lnTo>
                      <a:pt x="71438" y="18098"/>
                    </a:lnTo>
                    <a:lnTo>
                      <a:pt x="71438" y="18098"/>
                    </a:lnTo>
                    <a:lnTo>
                      <a:pt x="66675" y="22860"/>
                    </a:lnTo>
                    <a:close/>
                    <a:moveTo>
                      <a:pt x="66675" y="20955"/>
                    </a:moveTo>
                    <a:lnTo>
                      <a:pt x="66675" y="22860"/>
                    </a:lnTo>
                    <a:lnTo>
                      <a:pt x="61913" y="25717"/>
                    </a:lnTo>
                    <a:lnTo>
                      <a:pt x="61913" y="23813"/>
                    </a:lnTo>
                    <a:lnTo>
                      <a:pt x="66675" y="20955"/>
                    </a:lnTo>
                    <a:lnTo>
                      <a:pt x="66675" y="20955"/>
                    </a:lnTo>
                    <a:close/>
                    <a:moveTo>
                      <a:pt x="66675" y="33338"/>
                    </a:moveTo>
                    <a:lnTo>
                      <a:pt x="66675" y="35242"/>
                    </a:lnTo>
                    <a:lnTo>
                      <a:pt x="63817" y="37148"/>
                    </a:lnTo>
                    <a:lnTo>
                      <a:pt x="63817" y="37148"/>
                    </a:lnTo>
                    <a:lnTo>
                      <a:pt x="63817" y="37148"/>
                    </a:lnTo>
                    <a:lnTo>
                      <a:pt x="63817" y="37148"/>
                    </a:lnTo>
                    <a:lnTo>
                      <a:pt x="63817" y="37148"/>
                    </a:lnTo>
                    <a:lnTo>
                      <a:pt x="63817" y="37148"/>
                    </a:lnTo>
                    <a:lnTo>
                      <a:pt x="63817" y="37148"/>
                    </a:lnTo>
                    <a:lnTo>
                      <a:pt x="63817" y="37148"/>
                    </a:lnTo>
                    <a:lnTo>
                      <a:pt x="63817" y="37148"/>
                    </a:lnTo>
                    <a:lnTo>
                      <a:pt x="63817" y="37148"/>
                    </a:lnTo>
                    <a:lnTo>
                      <a:pt x="63817" y="37148"/>
                    </a:lnTo>
                    <a:lnTo>
                      <a:pt x="63817" y="37148"/>
                    </a:lnTo>
                    <a:lnTo>
                      <a:pt x="63817" y="37148"/>
                    </a:lnTo>
                    <a:lnTo>
                      <a:pt x="63817" y="37148"/>
                    </a:lnTo>
                    <a:lnTo>
                      <a:pt x="63817" y="37148"/>
                    </a:lnTo>
                    <a:lnTo>
                      <a:pt x="63817" y="37148"/>
                    </a:lnTo>
                    <a:lnTo>
                      <a:pt x="63817" y="37148"/>
                    </a:lnTo>
                    <a:lnTo>
                      <a:pt x="66675" y="33338"/>
                    </a:lnTo>
                    <a:lnTo>
                      <a:pt x="66675" y="33338"/>
                    </a:lnTo>
                    <a:close/>
                    <a:moveTo>
                      <a:pt x="66675" y="100013"/>
                    </a:moveTo>
                    <a:lnTo>
                      <a:pt x="66675" y="101917"/>
                    </a:lnTo>
                    <a:lnTo>
                      <a:pt x="61913" y="104775"/>
                    </a:lnTo>
                    <a:lnTo>
                      <a:pt x="61913" y="102870"/>
                    </a:lnTo>
                    <a:lnTo>
                      <a:pt x="66675" y="100013"/>
                    </a:lnTo>
                    <a:lnTo>
                      <a:pt x="66675" y="100013"/>
                    </a:lnTo>
                    <a:close/>
                    <a:moveTo>
                      <a:pt x="66675" y="104775"/>
                    </a:moveTo>
                    <a:lnTo>
                      <a:pt x="61913" y="107633"/>
                    </a:lnTo>
                    <a:lnTo>
                      <a:pt x="61913" y="109538"/>
                    </a:lnTo>
                    <a:lnTo>
                      <a:pt x="66675" y="106680"/>
                    </a:lnTo>
                    <a:lnTo>
                      <a:pt x="66675" y="104775"/>
                    </a:lnTo>
                    <a:lnTo>
                      <a:pt x="66675" y="104775"/>
                    </a:lnTo>
                    <a:close/>
                    <a:moveTo>
                      <a:pt x="61913" y="98108"/>
                    </a:moveTo>
                    <a:lnTo>
                      <a:pt x="61913" y="96203"/>
                    </a:lnTo>
                    <a:lnTo>
                      <a:pt x="62865" y="96203"/>
                    </a:lnTo>
                    <a:lnTo>
                      <a:pt x="62865" y="96203"/>
                    </a:lnTo>
                    <a:lnTo>
                      <a:pt x="62865" y="96203"/>
                    </a:lnTo>
                    <a:lnTo>
                      <a:pt x="62865" y="96203"/>
                    </a:lnTo>
                    <a:lnTo>
                      <a:pt x="62865" y="96203"/>
                    </a:lnTo>
                    <a:lnTo>
                      <a:pt x="62865" y="96203"/>
                    </a:lnTo>
                    <a:lnTo>
                      <a:pt x="61913" y="98108"/>
                    </a:lnTo>
                    <a:lnTo>
                      <a:pt x="61913" y="98108"/>
                    </a:lnTo>
                    <a:lnTo>
                      <a:pt x="61913" y="98108"/>
                    </a:lnTo>
                    <a:lnTo>
                      <a:pt x="61913" y="98108"/>
                    </a:lnTo>
                    <a:lnTo>
                      <a:pt x="61913" y="98108"/>
                    </a:lnTo>
                    <a:close/>
                    <a:moveTo>
                      <a:pt x="61913" y="16192"/>
                    </a:moveTo>
                    <a:lnTo>
                      <a:pt x="61913" y="12383"/>
                    </a:lnTo>
                    <a:lnTo>
                      <a:pt x="63817" y="11430"/>
                    </a:lnTo>
                    <a:lnTo>
                      <a:pt x="63817" y="11430"/>
                    </a:lnTo>
                    <a:lnTo>
                      <a:pt x="63817" y="11430"/>
                    </a:lnTo>
                    <a:lnTo>
                      <a:pt x="63817" y="11430"/>
                    </a:lnTo>
                    <a:lnTo>
                      <a:pt x="63817" y="11430"/>
                    </a:lnTo>
                    <a:lnTo>
                      <a:pt x="63817" y="11430"/>
                    </a:lnTo>
                    <a:lnTo>
                      <a:pt x="63817" y="11430"/>
                    </a:lnTo>
                    <a:lnTo>
                      <a:pt x="63817" y="11430"/>
                    </a:lnTo>
                    <a:lnTo>
                      <a:pt x="63817" y="11430"/>
                    </a:lnTo>
                    <a:lnTo>
                      <a:pt x="61913" y="16192"/>
                    </a:lnTo>
                    <a:close/>
                    <a:moveTo>
                      <a:pt x="61913" y="12383"/>
                    </a:moveTo>
                    <a:lnTo>
                      <a:pt x="61913" y="16192"/>
                    </a:lnTo>
                    <a:lnTo>
                      <a:pt x="54292" y="20003"/>
                    </a:lnTo>
                    <a:lnTo>
                      <a:pt x="54292" y="16192"/>
                    </a:lnTo>
                    <a:lnTo>
                      <a:pt x="61913" y="12383"/>
                    </a:lnTo>
                    <a:lnTo>
                      <a:pt x="61913" y="12383"/>
                    </a:lnTo>
                    <a:close/>
                    <a:moveTo>
                      <a:pt x="61913" y="23813"/>
                    </a:moveTo>
                    <a:lnTo>
                      <a:pt x="61913" y="25717"/>
                    </a:lnTo>
                    <a:lnTo>
                      <a:pt x="56197" y="28575"/>
                    </a:lnTo>
                    <a:lnTo>
                      <a:pt x="56197" y="28575"/>
                    </a:lnTo>
                    <a:lnTo>
                      <a:pt x="56197" y="28575"/>
                    </a:lnTo>
                    <a:lnTo>
                      <a:pt x="56197" y="28575"/>
                    </a:lnTo>
                    <a:lnTo>
                      <a:pt x="56197" y="28575"/>
                    </a:lnTo>
                    <a:lnTo>
                      <a:pt x="56197" y="28575"/>
                    </a:lnTo>
                    <a:lnTo>
                      <a:pt x="56197" y="28575"/>
                    </a:lnTo>
                    <a:lnTo>
                      <a:pt x="56197" y="28575"/>
                    </a:lnTo>
                    <a:lnTo>
                      <a:pt x="56197" y="28575"/>
                    </a:lnTo>
                    <a:lnTo>
                      <a:pt x="56197" y="28575"/>
                    </a:lnTo>
                    <a:lnTo>
                      <a:pt x="56197" y="28575"/>
                    </a:lnTo>
                    <a:lnTo>
                      <a:pt x="61913" y="23813"/>
                    </a:lnTo>
                    <a:lnTo>
                      <a:pt x="61913" y="23813"/>
                    </a:lnTo>
                    <a:close/>
                    <a:moveTo>
                      <a:pt x="61913" y="96203"/>
                    </a:moveTo>
                    <a:lnTo>
                      <a:pt x="61913" y="98108"/>
                    </a:lnTo>
                    <a:lnTo>
                      <a:pt x="54292" y="101917"/>
                    </a:lnTo>
                    <a:lnTo>
                      <a:pt x="54292" y="100013"/>
                    </a:lnTo>
                    <a:lnTo>
                      <a:pt x="61913" y="96203"/>
                    </a:lnTo>
                    <a:lnTo>
                      <a:pt x="61913" y="96203"/>
                    </a:lnTo>
                    <a:close/>
                    <a:moveTo>
                      <a:pt x="61913" y="102870"/>
                    </a:moveTo>
                    <a:lnTo>
                      <a:pt x="61913" y="104775"/>
                    </a:lnTo>
                    <a:lnTo>
                      <a:pt x="54292" y="108585"/>
                    </a:lnTo>
                    <a:lnTo>
                      <a:pt x="54292" y="106680"/>
                    </a:lnTo>
                    <a:lnTo>
                      <a:pt x="61913" y="102870"/>
                    </a:lnTo>
                    <a:lnTo>
                      <a:pt x="61913" y="102870"/>
                    </a:lnTo>
                    <a:close/>
                    <a:moveTo>
                      <a:pt x="61913" y="106680"/>
                    </a:moveTo>
                    <a:lnTo>
                      <a:pt x="61913" y="106680"/>
                    </a:lnTo>
                    <a:lnTo>
                      <a:pt x="61913" y="106680"/>
                    </a:lnTo>
                    <a:lnTo>
                      <a:pt x="61913" y="106680"/>
                    </a:lnTo>
                    <a:lnTo>
                      <a:pt x="60960" y="107633"/>
                    </a:lnTo>
                    <a:lnTo>
                      <a:pt x="60960" y="107633"/>
                    </a:lnTo>
                    <a:lnTo>
                      <a:pt x="60960" y="107633"/>
                    </a:lnTo>
                    <a:lnTo>
                      <a:pt x="60960" y="107633"/>
                    </a:lnTo>
                    <a:lnTo>
                      <a:pt x="60960" y="107633"/>
                    </a:lnTo>
                    <a:lnTo>
                      <a:pt x="60960" y="107633"/>
                    </a:lnTo>
                    <a:lnTo>
                      <a:pt x="60960" y="107633"/>
                    </a:lnTo>
                    <a:lnTo>
                      <a:pt x="60960" y="106680"/>
                    </a:lnTo>
                    <a:lnTo>
                      <a:pt x="61913" y="106680"/>
                    </a:lnTo>
                    <a:close/>
                    <a:moveTo>
                      <a:pt x="54292" y="93345"/>
                    </a:moveTo>
                    <a:lnTo>
                      <a:pt x="54292" y="93345"/>
                    </a:lnTo>
                    <a:lnTo>
                      <a:pt x="54292" y="92392"/>
                    </a:lnTo>
                    <a:lnTo>
                      <a:pt x="54292" y="93345"/>
                    </a:lnTo>
                    <a:lnTo>
                      <a:pt x="54292" y="93345"/>
                    </a:lnTo>
                    <a:lnTo>
                      <a:pt x="54292" y="93345"/>
                    </a:lnTo>
                    <a:lnTo>
                      <a:pt x="54292" y="93345"/>
                    </a:lnTo>
                    <a:lnTo>
                      <a:pt x="54292" y="93345"/>
                    </a:lnTo>
                    <a:lnTo>
                      <a:pt x="54292" y="93345"/>
                    </a:lnTo>
                    <a:close/>
                    <a:moveTo>
                      <a:pt x="54292" y="9525"/>
                    </a:moveTo>
                    <a:lnTo>
                      <a:pt x="54292" y="6667"/>
                    </a:lnTo>
                    <a:lnTo>
                      <a:pt x="55245" y="5715"/>
                    </a:lnTo>
                    <a:lnTo>
                      <a:pt x="55245" y="5715"/>
                    </a:lnTo>
                    <a:lnTo>
                      <a:pt x="55245" y="5715"/>
                    </a:lnTo>
                    <a:lnTo>
                      <a:pt x="55245" y="5715"/>
                    </a:lnTo>
                    <a:lnTo>
                      <a:pt x="55245" y="5715"/>
                    </a:lnTo>
                    <a:lnTo>
                      <a:pt x="55245" y="5715"/>
                    </a:lnTo>
                    <a:lnTo>
                      <a:pt x="55245" y="5715"/>
                    </a:lnTo>
                    <a:lnTo>
                      <a:pt x="55245" y="5715"/>
                    </a:lnTo>
                    <a:lnTo>
                      <a:pt x="55245" y="5715"/>
                    </a:lnTo>
                    <a:lnTo>
                      <a:pt x="54292" y="9525"/>
                    </a:lnTo>
                    <a:close/>
                    <a:moveTo>
                      <a:pt x="54292" y="6667"/>
                    </a:moveTo>
                    <a:lnTo>
                      <a:pt x="54292" y="9525"/>
                    </a:lnTo>
                    <a:lnTo>
                      <a:pt x="47625" y="13335"/>
                    </a:lnTo>
                    <a:lnTo>
                      <a:pt x="47625" y="10478"/>
                    </a:lnTo>
                    <a:lnTo>
                      <a:pt x="54292" y="6667"/>
                    </a:lnTo>
                    <a:lnTo>
                      <a:pt x="54292" y="6667"/>
                    </a:lnTo>
                    <a:close/>
                    <a:moveTo>
                      <a:pt x="54292" y="16192"/>
                    </a:moveTo>
                    <a:lnTo>
                      <a:pt x="54292" y="20003"/>
                    </a:lnTo>
                    <a:lnTo>
                      <a:pt x="47625" y="23813"/>
                    </a:lnTo>
                    <a:lnTo>
                      <a:pt x="47625" y="20003"/>
                    </a:lnTo>
                    <a:lnTo>
                      <a:pt x="54292" y="16192"/>
                    </a:lnTo>
                    <a:lnTo>
                      <a:pt x="54292" y="16192"/>
                    </a:lnTo>
                    <a:close/>
                    <a:moveTo>
                      <a:pt x="54292" y="92392"/>
                    </a:moveTo>
                    <a:lnTo>
                      <a:pt x="54292" y="92392"/>
                    </a:lnTo>
                    <a:lnTo>
                      <a:pt x="54292" y="92392"/>
                    </a:lnTo>
                    <a:lnTo>
                      <a:pt x="54292" y="93345"/>
                    </a:lnTo>
                    <a:lnTo>
                      <a:pt x="54292" y="93345"/>
                    </a:lnTo>
                    <a:lnTo>
                      <a:pt x="54292" y="93345"/>
                    </a:lnTo>
                    <a:lnTo>
                      <a:pt x="47625" y="97155"/>
                    </a:lnTo>
                    <a:lnTo>
                      <a:pt x="47625" y="96203"/>
                    </a:lnTo>
                    <a:lnTo>
                      <a:pt x="54292" y="92392"/>
                    </a:lnTo>
                    <a:lnTo>
                      <a:pt x="54292" y="92392"/>
                    </a:lnTo>
                    <a:close/>
                    <a:moveTo>
                      <a:pt x="54292" y="100013"/>
                    </a:moveTo>
                    <a:lnTo>
                      <a:pt x="54292" y="101917"/>
                    </a:lnTo>
                    <a:lnTo>
                      <a:pt x="47625" y="105728"/>
                    </a:lnTo>
                    <a:lnTo>
                      <a:pt x="47625" y="103823"/>
                    </a:lnTo>
                    <a:lnTo>
                      <a:pt x="54292" y="100013"/>
                    </a:lnTo>
                    <a:lnTo>
                      <a:pt x="54292" y="100013"/>
                    </a:lnTo>
                    <a:close/>
                    <a:moveTo>
                      <a:pt x="54292" y="106680"/>
                    </a:moveTo>
                    <a:lnTo>
                      <a:pt x="54292" y="108585"/>
                    </a:lnTo>
                    <a:lnTo>
                      <a:pt x="54292" y="108585"/>
                    </a:lnTo>
                    <a:lnTo>
                      <a:pt x="54292" y="108585"/>
                    </a:lnTo>
                    <a:lnTo>
                      <a:pt x="54292" y="108585"/>
                    </a:lnTo>
                    <a:lnTo>
                      <a:pt x="54292" y="108585"/>
                    </a:lnTo>
                    <a:lnTo>
                      <a:pt x="54292" y="108585"/>
                    </a:lnTo>
                    <a:lnTo>
                      <a:pt x="54292" y="108585"/>
                    </a:lnTo>
                    <a:lnTo>
                      <a:pt x="54292" y="106680"/>
                    </a:lnTo>
                    <a:lnTo>
                      <a:pt x="54292" y="106680"/>
                    </a:lnTo>
                    <a:lnTo>
                      <a:pt x="54292" y="106680"/>
                    </a:lnTo>
                    <a:lnTo>
                      <a:pt x="54292" y="106680"/>
                    </a:lnTo>
                    <a:lnTo>
                      <a:pt x="54292" y="106680"/>
                    </a:lnTo>
                    <a:close/>
                    <a:moveTo>
                      <a:pt x="47625" y="5715"/>
                    </a:moveTo>
                    <a:lnTo>
                      <a:pt x="47625" y="3810"/>
                    </a:lnTo>
                    <a:lnTo>
                      <a:pt x="47625" y="3810"/>
                    </a:lnTo>
                    <a:lnTo>
                      <a:pt x="47625" y="3810"/>
                    </a:lnTo>
                    <a:lnTo>
                      <a:pt x="47625" y="5715"/>
                    </a:lnTo>
                    <a:lnTo>
                      <a:pt x="47625" y="5715"/>
                    </a:lnTo>
                    <a:lnTo>
                      <a:pt x="47625" y="5715"/>
                    </a:lnTo>
                    <a:close/>
                    <a:moveTo>
                      <a:pt x="47625" y="3810"/>
                    </a:moveTo>
                    <a:lnTo>
                      <a:pt x="47625" y="5715"/>
                    </a:lnTo>
                    <a:lnTo>
                      <a:pt x="46672" y="6667"/>
                    </a:lnTo>
                    <a:lnTo>
                      <a:pt x="46672" y="2858"/>
                    </a:lnTo>
                    <a:lnTo>
                      <a:pt x="46672" y="2858"/>
                    </a:lnTo>
                    <a:lnTo>
                      <a:pt x="46672" y="2858"/>
                    </a:lnTo>
                    <a:lnTo>
                      <a:pt x="46672" y="2858"/>
                    </a:lnTo>
                    <a:lnTo>
                      <a:pt x="47625" y="3810"/>
                    </a:lnTo>
                    <a:lnTo>
                      <a:pt x="47625" y="3810"/>
                    </a:lnTo>
                    <a:lnTo>
                      <a:pt x="47625" y="3810"/>
                    </a:lnTo>
                    <a:lnTo>
                      <a:pt x="47625" y="3810"/>
                    </a:lnTo>
                    <a:close/>
                    <a:moveTo>
                      <a:pt x="47625" y="10478"/>
                    </a:moveTo>
                    <a:lnTo>
                      <a:pt x="47625" y="13335"/>
                    </a:lnTo>
                    <a:lnTo>
                      <a:pt x="46672" y="14288"/>
                    </a:lnTo>
                    <a:lnTo>
                      <a:pt x="46672" y="11430"/>
                    </a:lnTo>
                    <a:lnTo>
                      <a:pt x="47625" y="10478"/>
                    </a:lnTo>
                    <a:lnTo>
                      <a:pt x="47625" y="10478"/>
                    </a:lnTo>
                    <a:close/>
                    <a:moveTo>
                      <a:pt x="47625" y="20003"/>
                    </a:moveTo>
                    <a:lnTo>
                      <a:pt x="47625" y="23813"/>
                    </a:lnTo>
                    <a:lnTo>
                      <a:pt x="47625" y="23813"/>
                    </a:lnTo>
                    <a:lnTo>
                      <a:pt x="47625" y="23813"/>
                    </a:lnTo>
                    <a:lnTo>
                      <a:pt x="47625" y="23813"/>
                    </a:lnTo>
                    <a:lnTo>
                      <a:pt x="47625" y="23813"/>
                    </a:lnTo>
                    <a:lnTo>
                      <a:pt x="47625" y="23813"/>
                    </a:lnTo>
                    <a:lnTo>
                      <a:pt x="47625" y="23813"/>
                    </a:lnTo>
                    <a:lnTo>
                      <a:pt x="47625" y="23813"/>
                    </a:lnTo>
                    <a:lnTo>
                      <a:pt x="47625" y="20003"/>
                    </a:lnTo>
                    <a:lnTo>
                      <a:pt x="47625" y="20003"/>
                    </a:lnTo>
                    <a:lnTo>
                      <a:pt x="47625" y="20003"/>
                    </a:lnTo>
                    <a:lnTo>
                      <a:pt x="47625" y="20003"/>
                    </a:lnTo>
                    <a:close/>
                    <a:moveTo>
                      <a:pt x="47625" y="96203"/>
                    </a:moveTo>
                    <a:lnTo>
                      <a:pt x="47625" y="97155"/>
                    </a:lnTo>
                    <a:lnTo>
                      <a:pt x="46672" y="98108"/>
                    </a:lnTo>
                    <a:lnTo>
                      <a:pt x="46672" y="97155"/>
                    </a:lnTo>
                    <a:lnTo>
                      <a:pt x="47625" y="96203"/>
                    </a:lnTo>
                    <a:lnTo>
                      <a:pt x="47625" y="96203"/>
                    </a:lnTo>
                    <a:close/>
                    <a:moveTo>
                      <a:pt x="47625" y="103823"/>
                    </a:moveTo>
                    <a:lnTo>
                      <a:pt x="47625" y="105728"/>
                    </a:lnTo>
                    <a:lnTo>
                      <a:pt x="46672" y="106680"/>
                    </a:lnTo>
                    <a:lnTo>
                      <a:pt x="46672" y="104775"/>
                    </a:lnTo>
                    <a:lnTo>
                      <a:pt x="47625" y="103823"/>
                    </a:lnTo>
                    <a:lnTo>
                      <a:pt x="47625" y="103823"/>
                    </a:lnTo>
                    <a:close/>
                    <a:moveTo>
                      <a:pt x="46672" y="86678"/>
                    </a:moveTo>
                    <a:lnTo>
                      <a:pt x="46672" y="86678"/>
                    </a:lnTo>
                    <a:lnTo>
                      <a:pt x="46672" y="86678"/>
                    </a:lnTo>
                    <a:lnTo>
                      <a:pt x="46672" y="86678"/>
                    </a:lnTo>
                    <a:lnTo>
                      <a:pt x="46672" y="86678"/>
                    </a:lnTo>
                    <a:lnTo>
                      <a:pt x="46672" y="86678"/>
                    </a:lnTo>
                    <a:close/>
                    <a:moveTo>
                      <a:pt x="46672" y="2858"/>
                    </a:moveTo>
                    <a:lnTo>
                      <a:pt x="46672" y="6667"/>
                    </a:lnTo>
                    <a:lnTo>
                      <a:pt x="42863" y="8573"/>
                    </a:lnTo>
                    <a:lnTo>
                      <a:pt x="42863" y="4763"/>
                    </a:lnTo>
                    <a:lnTo>
                      <a:pt x="46672" y="2858"/>
                    </a:lnTo>
                    <a:lnTo>
                      <a:pt x="46672" y="2858"/>
                    </a:lnTo>
                    <a:close/>
                    <a:moveTo>
                      <a:pt x="46672" y="10478"/>
                    </a:moveTo>
                    <a:lnTo>
                      <a:pt x="46672" y="13335"/>
                    </a:lnTo>
                    <a:lnTo>
                      <a:pt x="42863" y="15240"/>
                    </a:lnTo>
                    <a:lnTo>
                      <a:pt x="42863" y="12383"/>
                    </a:lnTo>
                    <a:lnTo>
                      <a:pt x="46672" y="10478"/>
                    </a:lnTo>
                    <a:lnTo>
                      <a:pt x="46672" y="10478"/>
                    </a:lnTo>
                    <a:close/>
                    <a:moveTo>
                      <a:pt x="46672" y="86678"/>
                    </a:moveTo>
                    <a:lnTo>
                      <a:pt x="46672" y="86678"/>
                    </a:lnTo>
                    <a:lnTo>
                      <a:pt x="46672" y="86678"/>
                    </a:lnTo>
                    <a:lnTo>
                      <a:pt x="46672" y="86678"/>
                    </a:lnTo>
                    <a:lnTo>
                      <a:pt x="45720" y="87630"/>
                    </a:lnTo>
                    <a:lnTo>
                      <a:pt x="45720" y="87630"/>
                    </a:lnTo>
                    <a:lnTo>
                      <a:pt x="45720" y="87630"/>
                    </a:lnTo>
                    <a:lnTo>
                      <a:pt x="42863" y="89535"/>
                    </a:lnTo>
                    <a:lnTo>
                      <a:pt x="42863" y="88583"/>
                    </a:lnTo>
                    <a:lnTo>
                      <a:pt x="46672" y="86678"/>
                    </a:lnTo>
                    <a:lnTo>
                      <a:pt x="46672" y="86678"/>
                    </a:lnTo>
                    <a:close/>
                    <a:moveTo>
                      <a:pt x="46672" y="97155"/>
                    </a:moveTo>
                    <a:lnTo>
                      <a:pt x="46672" y="98108"/>
                    </a:lnTo>
                    <a:lnTo>
                      <a:pt x="42863" y="100013"/>
                    </a:lnTo>
                    <a:lnTo>
                      <a:pt x="42863" y="99060"/>
                    </a:lnTo>
                    <a:lnTo>
                      <a:pt x="46672" y="97155"/>
                    </a:lnTo>
                    <a:lnTo>
                      <a:pt x="46672" y="97155"/>
                    </a:lnTo>
                    <a:close/>
                    <a:moveTo>
                      <a:pt x="46672" y="103823"/>
                    </a:moveTo>
                    <a:lnTo>
                      <a:pt x="46672" y="105728"/>
                    </a:lnTo>
                    <a:lnTo>
                      <a:pt x="45720" y="105728"/>
                    </a:lnTo>
                    <a:lnTo>
                      <a:pt x="45720" y="105728"/>
                    </a:lnTo>
                    <a:lnTo>
                      <a:pt x="45720" y="105728"/>
                    </a:lnTo>
                    <a:lnTo>
                      <a:pt x="45720" y="105728"/>
                    </a:lnTo>
                    <a:lnTo>
                      <a:pt x="45720" y="105728"/>
                    </a:lnTo>
                    <a:lnTo>
                      <a:pt x="46672" y="103823"/>
                    </a:lnTo>
                    <a:lnTo>
                      <a:pt x="46672" y="103823"/>
                    </a:lnTo>
                    <a:lnTo>
                      <a:pt x="46672" y="103823"/>
                    </a:lnTo>
                    <a:lnTo>
                      <a:pt x="46672" y="103823"/>
                    </a:lnTo>
                    <a:lnTo>
                      <a:pt x="46672" y="103823"/>
                    </a:lnTo>
                    <a:close/>
                    <a:moveTo>
                      <a:pt x="42863" y="4763"/>
                    </a:moveTo>
                    <a:lnTo>
                      <a:pt x="42863" y="8573"/>
                    </a:lnTo>
                    <a:lnTo>
                      <a:pt x="40005" y="9525"/>
                    </a:lnTo>
                    <a:lnTo>
                      <a:pt x="40005" y="5715"/>
                    </a:lnTo>
                    <a:lnTo>
                      <a:pt x="42863" y="4763"/>
                    </a:lnTo>
                    <a:lnTo>
                      <a:pt x="42863" y="4763"/>
                    </a:lnTo>
                    <a:close/>
                    <a:moveTo>
                      <a:pt x="42863" y="13335"/>
                    </a:moveTo>
                    <a:lnTo>
                      <a:pt x="42863" y="16192"/>
                    </a:lnTo>
                    <a:lnTo>
                      <a:pt x="40005" y="17145"/>
                    </a:lnTo>
                    <a:lnTo>
                      <a:pt x="40005" y="14288"/>
                    </a:lnTo>
                    <a:lnTo>
                      <a:pt x="42863" y="13335"/>
                    </a:lnTo>
                    <a:lnTo>
                      <a:pt x="42863" y="13335"/>
                    </a:lnTo>
                    <a:close/>
                    <a:moveTo>
                      <a:pt x="42863" y="88583"/>
                    </a:moveTo>
                    <a:lnTo>
                      <a:pt x="42863" y="88583"/>
                    </a:lnTo>
                    <a:lnTo>
                      <a:pt x="40005" y="90488"/>
                    </a:lnTo>
                    <a:lnTo>
                      <a:pt x="40005" y="89535"/>
                    </a:lnTo>
                    <a:lnTo>
                      <a:pt x="42863" y="88583"/>
                    </a:lnTo>
                    <a:lnTo>
                      <a:pt x="42863" y="88583"/>
                    </a:lnTo>
                    <a:close/>
                    <a:moveTo>
                      <a:pt x="42863" y="99060"/>
                    </a:moveTo>
                    <a:lnTo>
                      <a:pt x="42863" y="100013"/>
                    </a:lnTo>
                    <a:lnTo>
                      <a:pt x="40005" y="100965"/>
                    </a:lnTo>
                    <a:lnTo>
                      <a:pt x="40005" y="100013"/>
                    </a:lnTo>
                    <a:lnTo>
                      <a:pt x="42863" y="99060"/>
                    </a:lnTo>
                    <a:lnTo>
                      <a:pt x="42863" y="99060"/>
                    </a:lnTo>
                    <a:close/>
                    <a:moveTo>
                      <a:pt x="40005" y="2858"/>
                    </a:moveTo>
                    <a:lnTo>
                      <a:pt x="40005" y="953"/>
                    </a:lnTo>
                    <a:lnTo>
                      <a:pt x="40005" y="953"/>
                    </a:lnTo>
                    <a:lnTo>
                      <a:pt x="40005" y="953"/>
                    </a:lnTo>
                    <a:lnTo>
                      <a:pt x="40005" y="953"/>
                    </a:lnTo>
                    <a:lnTo>
                      <a:pt x="40005" y="2858"/>
                    </a:lnTo>
                    <a:lnTo>
                      <a:pt x="40005" y="2858"/>
                    </a:lnTo>
                    <a:lnTo>
                      <a:pt x="40005" y="2858"/>
                    </a:lnTo>
                    <a:close/>
                    <a:moveTo>
                      <a:pt x="40005" y="953"/>
                    </a:moveTo>
                    <a:lnTo>
                      <a:pt x="40005" y="2858"/>
                    </a:lnTo>
                    <a:lnTo>
                      <a:pt x="34290" y="5715"/>
                    </a:lnTo>
                    <a:lnTo>
                      <a:pt x="34290" y="2858"/>
                    </a:lnTo>
                    <a:lnTo>
                      <a:pt x="39052" y="0"/>
                    </a:lnTo>
                    <a:lnTo>
                      <a:pt x="40005" y="953"/>
                    </a:lnTo>
                    <a:lnTo>
                      <a:pt x="40005" y="953"/>
                    </a:lnTo>
                    <a:lnTo>
                      <a:pt x="40005" y="953"/>
                    </a:lnTo>
                    <a:lnTo>
                      <a:pt x="40005" y="953"/>
                    </a:lnTo>
                    <a:lnTo>
                      <a:pt x="40005" y="953"/>
                    </a:lnTo>
                    <a:close/>
                    <a:moveTo>
                      <a:pt x="40005" y="5715"/>
                    </a:moveTo>
                    <a:lnTo>
                      <a:pt x="34290" y="8573"/>
                    </a:lnTo>
                    <a:lnTo>
                      <a:pt x="34290" y="12383"/>
                    </a:lnTo>
                    <a:lnTo>
                      <a:pt x="40005" y="9525"/>
                    </a:lnTo>
                    <a:lnTo>
                      <a:pt x="40005" y="5715"/>
                    </a:lnTo>
                    <a:lnTo>
                      <a:pt x="40005" y="5715"/>
                    </a:lnTo>
                    <a:close/>
                    <a:moveTo>
                      <a:pt x="40005" y="14288"/>
                    </a:moveTo>
                    <a:lnTo>
                      <a:pt x="40005" y="17145"/>
                    </a:lnTo>
                    <a:lnTo>
                      <a:pt x="40005" y="17145"/>
                    </a:lnTo>
                    <a:lnTo>
                      <a:pt x="40005" y="17145"/>
                    </a:lnTo>
                    <a:lnTo>
                      <a:pt x="40005" y="17145"/>
                    </a:lnTo>
                    <a:lnTo>
                      <a:pt x="40005" y="17145"/>
                    </a:lnTo>
                    <a:lnTo>
                      <a:pt x="40005" y="17145"/>
                    </a:lnTo>
                    <a:lnTo>
                      <a:pt x="40005" y="17145"/>
                    </a:lnTo>
                    <a:lnTo>
                      <a:pt x="40005" y="17145"/>
                    </a:lnTo>
                    <a:lnTo>
                      <a:pt x="40005" y="14288"/>
                    </a:lnTo>
                    <a:lnTo>
                      <a:pt x="40005" y="14288"/>
                    </a:lnTo>
                    <a:lnTo>
                      <a:pt x="40005" y="14288"/>
                    </a:lnTo>
                    <a:lnTo>
                      <a:pt x="40005" y="14288"/>
                    </a:lnTo>
                    <a:close/>
                    <a:moveTo>
                      <a:pt x="40005" y="89535"/>
                    </a:moveTo>
                    <a:lnTo>
                      <a:pt x="40005" y="89535"/>
                    </a:lnTo>
                    <a:lnTo>
                      <a:pt x="34290" y="93345"/>
                    </a:lnTo>
                    <a:lnTo>
                      <a:pt x="34290" y="92392"/>
                    </a:lnTo>
                    <a:lnTo>
                      <a:pt x="40005" y="89535"/>
                    </a:lnTo>
                    <a:lnTo>
                      <a:pt x="40005" y="89535"/>
                    </a:lnTo>
                    <a:close/>
                    <a:moveTo>
                      <a:pt x="40005" y="100013"/>
                    </a:moveTo>
                    <a:lnTo>
                      <a:pt x="40005" y="100965"/>
                    </a:lnTo>
                    <a:lnTo>
                      <a:pt x="38100" y="101917"/>
                    </a:lnTo>
                    <a:lnTo>
                      <a:pt x="38100" y="101917"/>
                    </a:lnTo>
                    <a:lnTo>
                      <a:pt x="38100" y="101917"/>
                    </a:lnTo>
                    <a:lnTo>
                      <a:pt x="38100" y="101917"/>
                    </a:lnTo>
                    <a:lnTo>
                      <a:pt x="38100" y="101917"/>
                    </a:lnTo>
                    <a:lnTo>
                      <a:pt x="38100" y="101917"/>
                    </a:lnTo>
                    <a:lnTo>
                      <a:pt x="38100" y="101917"/>
                    </a:lnTo>
                    <a:lnTo>
                      <a:pt x="38100" y="101917"/>
                    </a:lnTo>
                    <a:lnTo>
                      <a:pt x="38100" y="101917"/>
                    </a:lnTo>
                    <a:lnTo>
                      <a:pt x="40005" y="100013"/>
                    </a:lnTo>
                    <a:lnTo>
                      <a:pt x="40005" y="100013"/>
                    </a:lnTo>
                    <a:close/>
                    <a:moveTo>
                      <a:pt x="35242" y="82867"/>
                    </a:moveTo>
                    <a:lnTo>
                      <a:pt x="35242" y="82867"/>
                    </a:lnTo>
                    <a:lnTo>
                      <a:pt x="40005" y="80010"/>
                    </a:lnTo>
                    <a:lnTo>
                      <a:pt x="40005" y="80010"/>
                    </a:lnTo>
                    <a:lnTo>
                      <a:pt x="40005" y="80010"/>
                    </a:lnTo>
                    <a:lnTo>
                      <a:pt x="40005" y="80010"/>
                    </a:lnTo>
                    <a:lnTo>
                      <a:pt x="40005" y="80010"/>
                    </a:lnTo>
                    <a:lnTo>
                      <a:pt x="40005" y="80010"/>
                    </a:lnTo>
                    <a:lnTo>
                      <a:pt x="40005" y="80010"/>
                    </a:lnTo>
                    <a:lnTo>
                      <a:pt x="40005" y="80010"/>
                    </a:lnTo>
                    <a:lnTo>
                      <a:pt x="40005" y="80010"/>
                    </a:lnTo>
                    <a:lnTo>
                      <a:pt x="35242" y="82867"/>
                    </a:lnTo>
                    <a:close/>
                    <a:moveTo>
                      <a:pt x="13335" y="35242"/>
                    </a:moveTo>
                    <a:lnTo>
                      <a:pt x="15240" y="34290"/>
                    </a:lnTo>
                    <a:lnTo>
                      <a:pt x="16192" y="35242"/>
                    </a:lnTo>
                    <a:lnTo>
                      <a:pt x="16192" y="35242"/>
                    </a:lnTo>
                    <a:lnTo>
                      <a:pt x="16192" y="35242"/>
                    </a:lnTo>
                    <a:lnTo>
                      <a:pt x="16192" y="35242"/>
                    </a:lnTo>
                    <a:lnTo>
                      <a:pt x="16192" y="35242"/>
                    </a:lnTo>
                    <a:lnTo>
                      <a:pt x="16192" y="35242"/>
                    </a:lnTo>
                    <a:lnTo>
                      <a:pt x="16192" y="35242"/>
                    </a:lnTo>
                    <a:lnTo>
                      <a:pt x="16192" y="35242"/>
                    </a:lnTo>
                    <a:lnTo>
                      <a:pt x="16192" y="35242"/>
                    </a:lnTo>
                    <a:lnTo>
                      <a:pt x="16192" y="35242"/>
                    </a:lnTo>
                    <a:lnTo>
                      <a:pt x="16192" y="35242"/>
                    </a:lnTo>
                    <a:lnTo>
                      <a:pt x="16192" y="35242"/>
                    </a:lnTo>
                    <a:lnTo>
                      <a:pt x="16192" y="35242"/>
                    </a:lnTo>
                    <a:lnTo>
                      <a:pt x="16192" y="35242"/>
                    </a:lnTo>
                    <a:lnTo>
                      <a:pt x="16192" y="35242"/>
                    </a:lnTo>
                    <a:lnTo>
                      <a:pt x="16192" y="35242"/>
                    </a:lnTo>
                    <a:lnTo>
                      <a:pt x="16192" y="35242"/>
                    </a:lnTo>
                    <a:lnTo>
                      <a:pt x="16192" y="35242"/>
                    </a:lnTo>
                    <a:lnTo>
                      <a:pt x="16192" y="35242"/>
                    </a:lnTo>
                    <a:lnTo>
                      <a:pt x="16192" y="35242"/>
                    </a:lnTo>
                    <a:lnTo>
                      <a:pt x="16192" y="35242"/>
                    </a:lnTo>
                    <a:lnTo>
                      <a:pt x="16192" y="35242"/>
                    </a:lnTo>
                    <a:lnTo>
                      <a:pt x="16192" y="35242"/>
                    </a:lnTo>
                    <a:lnTo>
                      <a:pt x="16192" y="35242"/>
                    </a:lnTo>
                    <a:lnTo>
                      <a:pt x="16192" y="35242"/>
                    </a:lnTo>
                    <a:lnTo>
                      <a:pt x="16192" y="35242"/>
                    </a:lnTo>
                    <a:lnTo>
                      <a:pt x="16192" y="35242"/>
                    </a:lnTo>
                    <a:lnTo>
                      <a:pt x="16192" y="35242"/>
                    </a:lnTo>
                    <a:lnTo>
                      <a:pt x="16192" y="35242"/>
                    </a:lnTo>
                    <a:lnTo>
                      <a:pt x="16192" y="35242"/>
                    </a:lnTo>
                    <a:lnTo>
                      <a:pt x="7620" y="40005"/>
                    </a:lnTo>
                    <a:lnTo>
                      <a:pt x="7620" y="39053"/>
                    </a:lnTo>
                    <a:lnTo>
                      <a:pt x="13335" y="36195"/>
                    </a:lnTo>
                    <a:lnTo>
                      <a:pt x="13335" y="36195"/>
                    </a:lnTo>
                    <a:lnTo>
                      <a:pt x="13335" y="36195"/>
                    </a:lnTo>
                    <a:lnTo>
                      <a:pt x="13335" y="36195"/>
                    </a:lnTo>
                    <a:lnTo>
                      <a:pt x="13335" y="36195"/>
                    </a:lnTo>
                    <a:lnTo>
                      <a:pt x="13335" y="36195"/>
                    </a:lnTo>
                    <a:lnTo>
                      <a:pt x="13335" y="36195"/>
                    </a:lnTo>
                    <a:lnTo>
                      <a:pt x="13335" y="36195"/>
                    </a:lnTo>
                    <a:lnTo>
                      <a:pt x="13335" y="36195"/>
                    </a:lnTo>
                    <a:lnTo>
                      <a:pt x="13335" y="36195"/>
                    </a:lnTo>
                    <a:lnTo>
                      <a:pt x="13335" y="36195"/>
                    </a:lnTo>
                    <a:lnTo>
                      <a:pt x="13335" y="35242"/>
                    </a:lnTo>
                    <a:lnTo>
                      <a:pt x="13335" y="35242"/>
                    </a:lnTo>
                    <a:lnTo>
                      <a:pt x="13335" y="35242"/>
                    </a:lnTo>
                    <a:lnTo>
                      <a:pt x="13335" y="35242"/>
                    </a:lnTo>
                    <a:lnTo>
                      <a:pt x="13335" y="35242"/>
                    </a:lnTo>
                    <a:lnTo>
                      <a:pt x="13335" y="35242"/>
                    </a:lnTo>
                    <a:lnTo>
                      <a:pt x="13335" y="35242"/>
                    </a:lnTo>
                    <a:lnTo>
                      <a:pt x="13335" y="35242"/>
                    </a:lnTo>
                    <a:lnTo>
                      <a:pt x="13335" y="35242"/>
                    </a:lnTo>
                    <a:lnTo>
                      <a:pt x="13335" y="35242"/>
                    </a:lnTo>
                    <a:lnTo>
                      <a:pt x="13335" y="35242"/>
                    </a:lnTo>
                    <a:lnTo>
                      <a:pt x="13335" y="35242"/>
                    </a:lnTo>
                    <a:lnTo>
                      <a:pt x="13335" y="35242"/>
                    </a:lnTo>
                    <a:lnTo>
                      <a:pt x="13335" y="35242"/>
                    </a:lnTo>
                    <a:lnTo>
                      <a:pt x="13335" y="35242"/>
                    </a:lnTo>
                    <a:lnTo>
                      <a:pt x="13335" y="35242"/>
                    </a:lnTo>
                    <a:lnTo>
                      <a:pt x="13335" y="35242"/>
                    </a:lnTo>
                    <a:lnTo>
                      <a:pt x="13335" y="35242"/>
                    </a:lnTo>
                    <a:lnTo>
                      <a:pt x="13335" y="35242"/>
                    </a:lnTo>
                    <a:lnTo>
                      <a:pt x="13335" y="35242"/>
                    </a:lnTo>
                    <a:lnTo>
                      <a:pt x="13335" y="35242"/>
                    </a:lnTo>
                    <a:lnTo>
                      <a:pt x="13335" y="35242"/>
                    </a:lnTo>
                    <a:lnTo>
                      <a:pt x="13335" y="35242"/>
                    </a:lnTo>
                    <a:lnTo>
                      <a:pt x="13335" y="35242"/>
                    </a:lnTo>
                    <a:close/>
                    <a:moveTo>
                      <a:pt x="35242" y="2858"/>
                    </a:moveTo>
                    <a:lnTo>
                      <a:pt x="35242" y="5715"/>
                    </a:lnTo>
                    <a:lnTo>
                      <a:pt x="25717" y="10478"/>
                    </a:lnTo>
                    <a:lnTo>
                      <a:pt x="25717" y="10478"/>
                    </a:lnTo>
                    <a:lnTo>
                      <a:pt x="25717" y="10478"/>
                    </a:lnTo>
                    <a:lnTo>
                      <a:pt x="25717" y="10478"/>
                    </a:lnTo>
                    <a:lnTo>
                      <a:pt x="25717" y="10478"/>
                    </a:lnTo>
                    <a:lnTo>
                      <a:pt x="25717" y="10478"/>
                    </a:lnTo>
                    <a:lnTo>
                      <a:pt x="25717" y="10478"/>
                    </a:lnTo>
                    <a:lnTo>
                      <a:pt x="25717" y="10478"/>
                    </a:lnTo>
                    <a:lnTo>
                      <a:pt x="20002" y="13335"/>
                    </a:lnTo>
                    <a:lnTo>
                      <a:pt x="20002" y="13335"/>
                    </a:lnTo>
                    <a:lnTo>
                      <a:pt x="20002" y="13335"/>
                    </a:lnTo>
                    <a:lnTo>
                      <a:pt x="20002" y="13335"/>
                    </a:lnTo>
                    <a:lnTo>
                      <a:pt x="10477" y="19050"/>
                    </a:lnTo>
                    <a:lnTo>
                      <a:pt x="10477" y="12383"/>
                    </a:lnTo>
                    <a:lnTo>
                      <a:pt x="12382" y="11430"/>
                    </a:lnTo>
                    <a:lnTo>
                      <a:pt x="12382" y="11430"/>
                    </a:lnTo>
                    <a:lnTo>
                      <a:pt x="12382" y="11430"/>
                    </a:lnTo>
                    <a:lnTo>
                      <a:pt x="12382" y="11430"/>
                    </a:lnTo>
                    <a:lnTo>
                      <a:pt x="28575" y="2858"/>
                    </a:lnTo>
                    <a:lnTo>
                      <a:pt x="28575" y="2858"/>
                    </a:lnTo>
                    <a:lnTo>
                      <a:pt x="28575" y="2858"/>
                    </a:lnTo>
                    <a:lnTo>
                      <a:pt x="28575" y="2858"/>
                    </a:lnTo>
                    <a:lnTo>
                      <a:pt x="28575" y="2858"/>
                    </a:lnTo>
                    <a:lnTo>
                      <a:pt x="28575" y="2858"/>
                    </a:lnTo>
                    <a:lnTo>
                      <a:pt x="33338" y="0"/>
                    </a:lnTo>
                    <a:lnTo>
                      <a:pt x="33338" y="0"/>
                    </a:lnTo>
                    <a:lnTo>
                      <a:pt x="33338" y="0"/>
                    </a:lnTo>
                    <a:lnTo>
                      <a:pt x="33338" y="0"/>
                    </a:lnTo>
                    <a:lnTo>
                      <a:pt x="33338" y="0"/>
                    </a:lnTo>
                    <a:lnTo>
                      <a:pt x="33338" y="0"/>
                    </a:lnTo>
                    <a:lnTo>
                      <a:pt x="33338" y="0"/>
                    </a:lnTo>
                    <a:lnTo>
                      <a:pt x="33338" y="0"/>
                    </a:lnTo>
                    <a:lnTo>
                      <a:pt x="33338" y="0"/>
                    </a:lnTo>
                    <a:lnTo>
                      <a:pt x="21907" y="5715"/>
                    </a:lnTo>
                    <a:lnTo>
                      <a:pt x="21907" y="5715"/>
                    </a:lnTo>
                    <a:lnTo>
                      <a:pt x="21907" y="5715"/>
                    </a:lnTo>
                    <a:lnTo>
                      <a:pt x="21907" y="5715"/>
                    </a:lnTo>
                    <a:lnTo>
                      <a:pt x="21907" y="5715"/>
                    </a:lnTo>
                    <a:lnTo>
                      <a:pt x="35242" y="2858"/>
                    </a:lnTo>
                    <a:lnTo>
                      <a:pt x="35242" y="2858"/>
                    </a:lnTo>
                    <a:close/>
                    <a:moveTo>
                      <a:pt x="35242" y="8573"/>
                    </a:moveTo>
                    <a:lnTo>
                      <a:pt x="31432" y="10478"/>
                    </a:lnTo>
                    <a:lnTo>
                      <a:pt x="31432" y="10478"/>
                    </a:lnTo>
                    <a:lnTo>
                      <a:pt x="31432" y="10478"/>
                    </a:lnTo>
                    <a:lnTo>
                      <a:pt x="31432" y="10478"/>
                    </a:lnTo>
                    <a:lnTo>
                      <a:pt x="31432" y="10478"/>
                    </a:lnTo>
                    <a:lnTo>
                      <a:pt x="31432" y="10478"/>
                    </a:lnTo>
                    <a:lnTo>
                      <a:pt x="31432" y="10478"/>
                    </a:lnTo>
                    <a:lnTo>
                      <a:pt x="31432" y="10478"/>
                    </a:lnTo>
                    <a:lnTo>
                      <a:pt x="31432" y="10478"/>
                    </a:lnTo>
                    <a:lnTo>
                      <a:pt x="33338" y="9525"/>
                    </a:lnTo>
                    <a:lnTo>
                      <a:pt x="33338" y="8573"/>
                    </a:lnTo>
                    <a:lnTo>
                      <a:pt x="35242" y="8573"/>
                    </a:lnTo>
                    <a:close/>
                    <a:moveTo>
                      <a:pt x="35242" y="82867"/>
                    </a:moveTo>
                    <a:lnTo>
                      <a:pt x="35242" y="82867"/>
                    </a:lnTo>
                    <a:lnTo>
                      <a:pt x="22860" y="89535"/>
                    </a:lnTo>
                    <a:lnTo>
                      <a:pt x="22860" y="89535"/>
                    </a:lnTo>
                    <a:lnTo>
                      <a:pt x="22860" y="89535"/>
                    </a:lnTo>
                    <a:lnTo>
                      <a:pt x="22860" y="89535"/>
                    </a:lnTo>
                    <a:lnTo>
                      <a:pt x="22860" y="89535"/>
                    </a:lnTo>
                    <a:lnTo>
                      <a:pt x="22860" y="89535"/>
                    </a:lnTo>
                    <a:lnTo>
                      <a:pt x="22860" y="89535"/>
                    </a:lnTo>
                    <a:lnTo>
                      <a:pt x="22860" y="89535"/>
                    </a:lnTo>
                    <a:lnTo>
                      <a:pt x="22860" y="89535"/>
                    </a:lnTo>
                    <a:lnTo>
                      <a:pt x="35242" y="82867"/>
                    </a:lnTo>
                    <a:lnTo>
                      <a:pt x="35242" y="82867"/>
                    </a:lnTo>
                    <a:close/>
                    <a:moveTo>
                      <a:pt x="35242" y="92392"/>
                    </a:moveTo>
                    <a:lnTo>
                      <a:pt x="35242" y="92392"/>
                    </a:lnTo>
                    <a:lnTo>
                      <a:pt x="30480" y="96203"/>
                    </a:lnTo>
                    <a:lnTo>
                      <a:pt x="30480" y="96203"/>
                    </a:lnTo>
                    <a:lnTo>
                      <a:pt x="30480" y="96203"/>
                    </a:lnTo>
                    <a:lnTo>
                      <a:pt x="30480" y="96203"/>
                    </a:lnTo>
                    <a:lnTo>
                      <a:pt x="30480" y="96203"/>
                    </a:lnTo>
                    <a:lnTo>
                      <a:pt x="30480" y="96203"/>
                    </a:lnTo>
                    <a:lnTo>
                      <a:pt x="30480" y="96203"/>
                    </a:lnTo>
                    <a:lnTo>
                      <a:pt x="30480" y="96203"/>
                    </a:lnTo>
                    <a:lnTo>
                      <a:pt x="30480" y="96203"/>
                    </a:lnTo>
                    <a:lnTo>
                      <a:pt x="35242" y="92392"/>
                    </a:lnTo>
                    <a:lnTo>
                      <a:pt x="35242" y="92392"/>
                    </a:lnTo>
                    <a:close/>
                    <a:moveTo>
                      <a:pt x="9525" y="49530"/>
                    </a:moveTo>
                    <a:lnTo>
                      <a:pt x="9525" y="49530"/>
                    </a:lnTo>
                    <a:lnTo>
                      <a:pt x="17145" y="44767"/>
                    </a:lnTo>
                    <a:lnTo>
                      <a:pt x="17145" y="44767"/>
                    </a:lnTo>
                    <a:lnTo>
                      <a:pt x="17145" y="44767"/>
                    </a:lnTo>
                    <a:lnTo>
                      <a:pt x="17145" y="44767"/>
                    </a:lnTo>
                    <a:lnTo>
                      <a:pt x="17145" y="44767"/>
                    </a:lnTo>
                    <a:lnTo>
                      <a:pt x="17145" y="44767"/>
                    </a:lnTo>
                    <a:lnTo>
                      <a:pt x="17145" y="44767"/>
                    </a:lnTo>
                    <a:lnTo>
                      <a:pt x="17145" y="44767"/>
                    </a:lnTo>
                    <a:lnTo>
                      <a:pt x="17145" y="44767"/>
                    </a:lnTo>
                    <a:lnTo>
                      <a:pt x="9525" y="49530"/>
                    </a:lnTo>
                    <a:lnTo>
                      <a:pt x="9525" y="49530"/>
                    </a:lnTo>
                    <a:close/>
                    <a:moveTo>
                      <a:pt x="9525" y="29528"/>
                    </a:moveTo>
                    <a:lnTo>
                      <a:pt x="9525" y="28575"/>
                    </a:lnTo>
                    <a:lnTo>
                      <a:pt x="14288" y="25717"/>
                    </a:lnTo>
                    <a:lnTo>
                      <a:pt x="14288" y="25717"/>
                    </a:lnTo>
                    <a:lnTo>
                      <a:pt x="14288" y="25717"/>
                    </a:lnTo>
                    <a:lnTo>
                      <a:pt x="14288" y="25717"/>
                    </a:lnTo>
                    <a:lnTo>
                      <a:pt x="14288" y="25717"/>
                    </a:lnTo>
                    <a:lnTo>
                      <a:pt x="14288" y="25717"/>
                    </a:lnTo>
                    <a:lnTo>
                      <a:pt x="14288" y="25717"/>
                    </a:lnTo>
                    <a:lnTo>
                      <a:pt x="14288" y="25717"/>
                    </a:lnTo>
                    <a:lnTo>
                      <a:pt x="14288" y="25717"/>
                    </a:lnTo>
                    <a:lnTo>
                      <a:pt x="9525" y="29528"/>
                    </a:lnTo>
                    <a:lnTo>
                      <a:pt x="9525" y="29528"/>
                    </a:lnTo>
                    <a:close/>
                    <a:moveTo>
                      <a:pt x="9525" y="22860"/>
                    </a:moveTo>
                    <a:lnTo>
                      <a:pt x="9525" y="20955"/>
                    </a:lnTo>
                    <a:lnTo>
                      <a:pt x="15240" y="18098"/>
                    </a:lnTo>
                    <a:lnTo>
                      <a:pt x="15240" y="18098"/>
                    </a:lnTo>
                    <a:lnTo>
                      <a:pt x="15240" y="18098"/>
                    </a:lnTo>
                    <a:lnTo>
                      <a:pt x="15240" y="18098"/>
                    </a:lnTo>
                    <a:lnTo>
                      <a:pt x="15240" y="18098"/>
                    </a:lnTo>
                    <a:lnTo>
                      <a:pt x="15240" y="18098"/>
                    </a:lnTo>
                    <a:lnTo>
                      <a:pt x="15240" y="18098"/>
                    </a:lnTo>
                    <a:lnTo>
                      <a:pt x="15240" y="18098"/>
                    </a:lnTo>
                    <a:lnTo>
                      <a:pt x="15240" y="18098"/>
                    </a:lnTo>
                    <a:lnTo>
                      <a:pt x="9525" y="22860"/>
                    </a:lnTo>
                    <a:close/>
                    <a:moveTo>
                      <a:pt x="9525" y="40005"/>
                    </a:moveTo>
                    <a:lnTo>
                      <a:pt x="1905" y="43815"/>
                    </a:lnTo>
                    <a:lnTo>
                      <a:pt x="1905" y="43815"/>
                    </a:lnTo>
                    <a:lnTo>
                      <a:pt x="1905" y="43815"/>
                    </a:lnTo>
                    <a:lnTo>
                      <a:pt x="1905" y="43815"/>
                    </a:lnTo>
                    <a:lnTo>
                      <a:pt x="1905" y="43815"/>
                    </a:lnTo>
                    <a:lnTo>
                      <a:pt x="1905" y="43815"/>
                    </a:lnTo>
                    <a:lnTo>
                      <a:pt x="1905" y="43815"/>
                    </a:lnTo>
                    <a:lnTo>
                      <a:pt x="1905" y="43815"/>
                    </a:lnTo>
                    <a:lnTo>
                      <a:pt x="1905" y="43815"/>
                    </a:lnTo>
                    <a:lnTo>
                      <a:pt x="12382" y="38100"/>
                    </a:lnTo>
                    <a:lnTo>
                      <a:pt x="12382" y="40005"/>
                    </a:lnTo>
                    <a:lnTo>
                      <a:pt x="9525" y="40005"/>
                    </a:lnTo>
                    <a:close/>
                    <a:moveTo>
                      <a:pt x="9525" y="12383"/>
                    </a:moveTo>
                    <a:lnTo>
                      <a:pt x="9525" y="18098"/>
                    </a:lnTo>
                    <a:lnTo>
                      <a:pt x="3810" y="20955"/>
                    </a:lnTo>
                    <a:lnTo>
                      <a:pt x="3810" y="20955"/>
                    </a:lnTo>
                    <a:lnTo>
                      <a:pt x="3810" y="20955"/>
                    </a:lnTo>
                    <a:lnTo>
                      <a:pt x="3810" y="20955"/>
                    </a:lnTo>
                    <a:lnTo>
                      <a:pt x="3810" y="20955"/>
                    </a:lnTo>
                    <a:lnTo>
                      <a:pt x="3810" y="20955"/>
                    </a:lnTo>
                    <a:lnTo>
                      <a:pt x="3810" y="20955"/>
                    </a:lnTo>
                    <a:lnTo>
                      <a:pt x="3810" y="20955"/>
                    </a:lnTo>
                    <a:lnTo>
                      <a:pt x="3810" y="20955"/>
                    </a:lnTo>
                    <a:lnTo>
                      <a:pt x="9525" y="18098"/>
                    </a:lnTo>
                    <a:lnTo>
                      <a:pt x="9525" y="18098"/>
                    </a:lnTo>
                    <a:lnTo>
                      <a:pt x="9525" y="18098"/>
                    </a:lnTo>
                    <a:lnTo>
                      <a:pt x="9525" y="18098"/>
                    </a:lnTo>
                    <a:lnTo>
                      <a:pt x="9525" y="18098"/>
                    </a:lnTo>
                    <a:lnTo>
                      <a:pt x="9525" y="18098"/>
                    </a:lnTo>
                    <a:lnTo>
                      <a:pt x="9525" y="18098"/>
                    </a:lnTo>
                    <a:lnTo>
                      <a:pt x="9525" y="12383"/>
                    </a:lnTo>
                    <a:lnTo>
                      <a:pt x="9525" y="12383"/>
                    </a:lnTo>
                    <a:close/>
                    <a:moveTo>
                      <a:pt x="9525" y="20955"/>
                    </a:moveTo>
                    <a:lnTo>
                      <a:pt x="9525" y="22860"/>
                    </a:lnTo>
                    <a:lnTo>
                      <a:pt x="1905" y="26670"/>
                    </a:lnTo>
                    <a:lnTo>
                      <a:pt x="1905" y="26670"/>
                    </a:lnTo>
                    <a:lnTo>
                      <a:pt x="1905" y="26670"/>
                    </a:lnTo>
                    <a:lnTo>
                      <a:pt x="1905" y="26670"/>
                    </a:lnTo>
                    <a:lnTo>
                      <a:pt x="1905" y="26670"/>
                    </a:lnTo>
                    <a:lnTo>
                      <a:pt x="1905" y="26670"/>
                    </a:lnTo>
                    <a:lnTo>
                      <a:pt x="1905" y="26670"/>
                    </a:lnTo>
                    <a:lnTo>
                      <a:pt x="1905" y="26670"/>
                    </a:lnTo>
                    <a:lnTo>
                      <a:pt x="1905" y="26670"/>
                    </a:lnTo>
                    <a:lnTo>
                      <a:pt x="9525" y="20955"/>
                    </a:lnTo>
                    <a:lnTo>
                      <a:pt x="9525" y="20955"/>
                    </a:lnTo>
                    <a:close/>
                    <a:moveTo>
                      <a:pt x="9525" y="28575"/>
                    </a:moveTo>
                    <a:lnTo>
                      <a:pt x="9525" y="29528"/>
                    </a:lnTo>
                    <a:lnTo>
                      <a:pt x="0" y="34290"/>
                    </a:lnTo>
                    <a:lnTo>
                      <a:pt x="0" y="34290"/>
                    </a:lnTo>
                    <a:lnTo>
                      <a:pt x="0" y="34290"/>
                    </a:lnTo>
                    <a:lnTo>
                      <a:pt x="0" y="34290"/>
                    </a:lnTo>
                    <a:lnTo>
                      <a:pt x="0" y="34290"/>
                    </a:lnTo>
                    <a:lnTo>
                      <a:pt x="0" y="34290"/>
                    </a:lnTo>
                    <a:lnTo>
                      <a:pt x="0" y="34290"/>
                    </a:lnTo>
                    <a:lnTo>
                      <a:pt x="0" y="34290"/>
                    </a:lnTo>
                    <a:lnTo>
                      <a:pt x="0" y="34290"/>
                    </a:lnTo>
                    <a:lnTo>
                      <a:pt x="9525" y="28575"/>
                    </a:lnTo>
                    <a:lnTo>
                      <a:pt x="9525" y="28575"/>
                    </a:lnTo>
                    <a:close/>
                    <a:moveTo>
                      <a:pt x="9525" y="49530"/>
                    </a:moveTo>
                    <a:lnTo>
                      <a:pt x="9525" y="49530"/>
                    </a:lnTo>
                    <a:lnTo>
                      <a:pt x="2857" y="53340"/>
                    </a:lnTo>
                    <a:lnTo>
                      <a:pt x="2857" y="53340"/>
                    </a:lnTo>
                    <a:lnTo>
                      <a:pt x="2857" y="53340"/>
                    </a:lnTo>
                    <a:lnTo>
                      <a:pt x="2857" y="53340"/>
                    </a:lnTo>
                    <a:lnTo>
                      <a:pt x="2857" y="53340"/>
                    </a:lnTo>
                    <a:lnTo>
                      <a:pt x="2857" y="53340"/>
                    </a:lnTo>
                    <a:lnTo>
                      <a:pt x="2857" y="53340"/>
                    </a:lnTo>
                    <a:lnTo>
                      <a:pt x="2857" y="53340"/>
                    </a:lnTo>
                    <a:lnTo>
                      <a:pt x="2857" y="53340"/>
                    </a:lnTo>
                    <a:lnTo>
                      <a:pt x="9525" y="49530"/>
                    </a:lnTo>
                    <a:close/>
                  </a:path>
                </a:pathLst>
              </a:custGeom>
              <a:solidFill>
                <a:srgbClr val="42424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58" name="Freeform: Shape 1057">
                <a:extLst>
                  <a:ext uri="{FF2B5EF4-FFF2-40B4-BE49-F238E27FC236}">
                    <a16:creationId xmlns:a16="http://schemas.microsoft.com/office/drawing/2014/main" id="{67F2696C-4345-4E89-9B48-B71B85E61FAB}"/>
                  </a:ext>
                </a:extLst>
              </p:cNvPr>
              <p:cNvSpPr/>
              <p:nvPr/>
            </p:nvSpPr>
            <p:spPr>
              <a:xfrm>
                <a:off x="8700942" y="3610927"/>
                <a:ext cx="96202" cy="108585"/>
              </a:xfrm>
              <a:custGeom>
                <a:avLst/>
                <a:gdLst>
                  <a:gd name="connsiteX0" fmla="*/ 87630 w 96202"/>
                  <a:gd name="connsiteY0" fmla="*/ 97155 h 108585"/>
                  <a:gd name="connsiteX1" fmla="*/ 87630 w 96202"/>
                  <a:gd name="connsiteY1" fmla="*/ 94298 h 108585"/>
                  <a:gd name="connsiteX2" fmla="*/ 87630 w 96202"/>
                  <a:gd name="connsiteY2" fmla="*/ 94298 h 108585"/>
                  <a:gd name="connsiteX3" fmla="*/ 87630 w 96202"/>
                  <a:gd name="connsiteY3" fmla="*/ 95250 h 108585"/>
                  <a:gd name="connsiteX4" fmla="*/ 87630 w 96202"/>
                  <a:gd name="connsiteY4" fmla="*/ 96202 h 108585"/>
                  <a:gd name="connsiteX5" fmla="*/ 87630 w 96202"/>
                  <a:gd name="connsiteY5" fmla="*/ 97155 h 108585"/>
                  <a:gd name="connsiteX6" fmla="*/ 87630 w 96202"/>
                  <a:gd name="connsiteY6" fmla="*/ 98107 h 108585"/>
                  <a:gd name="connsiteX7" fmla="*/ 87630 w 96202"/>
                  <a:gd name="connsiteY7" fmla="*/ 97155 h 108585"/>
                  <a:gd name="connsiteX8" fmla="*/ 87630 w 96202"/>
                  <a:gd name="connsiteY8" fmla="*/ 97155 h 108585"/>
                  <a:gd name="connsiteX9" fmla="*/ 87630 w 96202"/>
                  <a:gd name="connsiteY9" fmla="*/ 93345 h 108585"/>
                  <a:gd name="connsiteX10" fmla="*/ 87630 w 96202"/>
                  <a:gd name="connsiteY10" fmla="*/ 90488 h 108585"/>
                  <a:gd name="connsiteX11" fmla="*/ 91440 w 96202"/>
                  <a:gd name="connsiteY11" fmla="*/ 88582 h 108585"/>
                  <a:gd name="connsiteX12" fmla="*/ 91440 w 96202"/>
                  <a:gd name="connsiteY12" fmla="*/ 88582 h 108585"/>
                  <a:gd name="connsiteX13" fmla="*/ 91440 w 96202"/>
                  <a:gd name="connsiteY13" fmla="*/ 88582 h 108585"/>
                  <a:gd name="connsiteX14" fmla="*/ 91440 w 96202"/>
                  <a:gd name="connsiteY14" fmla="*/ 88582 h 108585"/>
                  <a:gd name="connsiteX15" fmla="*/ 91440 w 96202"/>
                  <a:gd name="connsiteY15" fmla="*/ 88582 h 108585"/>
                  <a:gd name="connsiteX16" fmla="*/ 91440 w 96202"/>
                  <a:gd name="connsiteY16" fmla="*/ 88582 h 108585"/>
                  <a:gd name="connsiteX17" fmla="*/ 91440 w 96202"/>
                  <a:gd name="connsiteY17" fmla="*/ 88582 h 108585"/>
                  <a:gd name="connsiteX18" fmla="*/ 91440 w 96202"/>
                  <a:gd name="connsiteY18" fmla="*/ 88582 h 108585"/>
                  <a:gd name="connsiteX19" fmla="*/ 91440 w 96202"/>
                  <a:gd name="connsiteY19" fmla="*/ 88582 h 108585"/>
                  <a:gd name="connsiteX20" fmla="*/ 87630 w 96202"/>
                  <a:gd name="connsiteY20" fmla="*/ 93345 h 108585"/>
                  <a:gd name="connsiteX21" fmla="*/ 87630 w 96202"/>
                  <a:gd name="connsiteY21" fmla="*/ 93345 h 108585"/>
                  <a:gd name="connsiteX22" fmla="*/ 87630 w 96202"/>
                  <a:gd name="connsiteY22" fmla="*/ 88582 h 108585"/>
                  <a:gd name="connsiteX23" fmla="*/ 96203 w 96202"/>
                  <a:gd name="connsiteY23" fmla="*/ 83820 h 108585"/>
                  <a:gd name="connsiteX24" fmla="*/ 96203 w 96202"/>
                  <a:gd name="connsiteY24" fmla="*/ 83820 h 108585"/>
                  <a:gd name="connsiteX25" fmla="*/ 96203 w 96202"/>
                  <a:gd name="connsiteY25" fmla="*/ 83820 h 108585"/>
                  <a:gd name="connsiteX26" fmla="*/ 96203 w 96202"/>
                  <a:gd name="connsiteY26" fmla="*/ 83820 h 108585"/>
                  <a:gd name="connsiteX27" fmla="*/ 96203 w 96202"/>
                  <a:gd name="connsiteY27" fmla="*/ 83820 h 108585"/>
                  <a:gd name="connsiteX28" fmla="*/ 96203 w 96202"/>
                  <a:gd name="connsiteY28" fmla="*/ 83820 h 108585"/>
                  <a:gd name="connsiteX29" fmla="*/ 96203 w 96202"/>
                  <a:gd name="connsiteY29" fmla="*/ 83820 h 108585"/>
                  <a:gd name="connsiteX30" fmla="*/ 96203 w 96202"/>
                  <a:gd name="connsiteY30" fmla="*/ 83820 h 108585"/>
                  <a:gd name="connsiteX31" fmla="*/ 96203 w 96202"/>
                  <a:gd name="connsiteY31" fmla="*/ 83820 h 108585"/>
                  <a:gd name="connsiteX32" fmla="*/ 89535 w 96202"/>
                  <a:gd name="connsiteY32" fmla="*/ 87630 h 108585"/>
                  <a:gd name="connsiteX33" fmla="*/ 89535 w 96202"/>
                  <a:gd name="connsiteY33" fmla="*/ 88582 h 108585"/>
                  <a:gd name="connsiteX34" fmla="*/ 87630 w 96202"/>
                  <a:gd name="connsiteY34" fmla="*/ 88582 h 108585"/>
                  <a:gd name="connsiteX35" fmla="*/ 87630 w 96202"/>
                  <a:gd name="connsiteY35" fmla="*/ 80963 h 108585"/>
                  <a:gd name="connsiteX36" fmla="*/ 87630 w 96202"/>
                  <a:gd name="connsiteY36" fmla="*/ 78105 h 108585"/>
                  <a:gd name="connsiteX37" fmla="*/ 95250 w 96202"/>
                  <a:gd name="connsiteY37" fmla="*/ 74295 h 108585"/>
                  <a:gd name="connsiteX38" fmla="*/ 95250 w 96202"/>
                  <a:gd name="connsiteY38" fmla="*/ 74295 h 108585"/>
                  <a:gd name="connsiteX39" fmla="*/ 95250 w 96202"/>
                  <a:gd name="connsiteY39" fmla="*/ 74295 h 108585"/>
                  <a:gd name="connsiteX40" fmla="*/ 95250 w 96202"/>
                  <a:gd name="connsiteY40" fmla="*/ 74295 h 108585"/>
                  <a:gd name="connsiteX41" fmla="*/ 95250 w 96202"/>
                  <a:gd name="connsiteY41" fmla="*/ 74295 h 108585"/>
                  <a:gd name="connsiteX42" fmla="*/ 95250 w 96202"/>
                  <a:gd name="connsiteY42" fmla="*/ 74295 h 108585"/>
                  <a:gd name="connsiteX43" fmla="*/ 95250 w 96202"/>
                  <a:gd name="connsiteY43" fmla="*/ 74295 h 108585"/>
                  <a:gd name="connsiteX44" fmla="*/ 95250 w 96202"/>
                  <a:gd name="connsiteY44" fmla="*/ 74295 h 108585"/>
                  <a:gd name="connsiteX45" fmla="*/ 95250 w 96202"/>
                  <a:gd name="connsiteY45" fmla="*/ 74295 h 108585"/>
                  <a:gd name="connsiteX46" fmla="*/ 87630 w 96202"/>
                  <a:gd name="connsiteY46" fmla="*/ 80963 h 108585"/>
                  <a:gd name="connsiteX47" fmla="*/ 87630 w 96202"/>
                  <a:gd name="connsiteY47" fmla="*/ 80963 h 108585"/>
                  <a:gd name="connsiteX48" fmla="*/ 87630 w 96202"/>
                  <a:gd name="connsiteY48" fmla="*/ 72390 h 108585"/>
                  <a:gd name="connsiteX49" fmla="*/ 87630 w 96202"/>
                  <a:gd name="connsiteY49" fmla="*/ 68580 h 108585"/>
                  <a:gd name="connsiteX50" fmla="*/ 93345 w 96202"/>
                  <a:gd name="connsiteY50" fmla="*/ 65723 h 108585"/>
                  <a:gd name="connsiteX51" fmla="*/ 93345 w 96202"/>
                  <a:gd name="connsiteY51" fmla="*/ 65723 h 108585"/>
                  <a:gd name="connsiteX52" fmla="*/ 93345 w 96202"/>
                  <a:gd name="connsiteY52" fmla="*/ 65723 h 108585"/>
                  <a:gd name="connsiteX53" fmla="*/ 93345 w 96202"/>
                  <a:gd name="connsiteY53" fmla="*/ 65723 h 108585"/>
                  <a:gd name="connsiteX54" fmla="*/ 93345 w 96202"/>
                  <a:gd name="connsiteY54" fmla="*/ 65723 h 108585"/>
                  <a:gd name="connsiteX55" fmla="*/ 93345 w 96202"/>
                  <a:gd name="connsiteY55" fmla="*/ 65723 h 108585"/>
                  <a:gd name="connsiteX56" fmla="*/ 93345 w 96202"/>
                  <a:gd name="connsiteY56" fmla="*/ 65723 h 108585"/>
                  <a:gd name="connsiteX57" fmla="*/ 93345 w 96202"/>
                  <a:gd name="connsiteY57" fmla="*/ 65723 h 108585"/>
                  <a:gd name="connsiteX58" fmla="*/ 93345 w 96202"/>
                  <a:gd name="connsiteY58" fmla="*/ 65723 h 108585"/>
                  <a:gd name="connsiteX59" fmla="*/ 87630 w 96202"/>
                  <a:gd name="connsiteY59" fmla="*/ 72390 h 108585"/>
                  <a:gd name="connsiteX60" fmla="*/ 87630 w 96202"/>
                  <a:gd name="connsiteY60" fmla="*/ 72390 h 108585"/>
                  <a:gd name="connsiteX61" fmla="*/ 87630 w 96202"/>
                  <a:gd name="connsiteY61" fmla="*/ 60960 h 108585"/>
                  <a:gd name="connsiteX62" fmla="*/ 87630 w 96202"/>
                  <a:gd name="connsiteY62" fmla="*/ 59055 h 108585"/>
                  <a:gd name="connsiteX63" fmla="*/ 92393 w 96202"/>
                  <a:gd name="connsiteY63" fmla="*/ 56198 h 108585"/>
                  <a:gd name="connsiteX64" fmla="*/ 92393 w 96202"/>
                  <a:gd name="connsiteY64" fmla="*/ 56198 h 108585"/>
                  <a:gd name="connsiteX65" fmla="*/ 92393 w 96202"/>
                  <a:gd name="connsiteY65" fmla="*/ 56198 h 108585"/>
                  <a:gd name="connsiteX66" fmla="*/ 92393 w 96202"/>
                  <a:gd name="connsiteY66" fmla="*/ 56198 h 108585"/>
                  <a:gd name="connsiteX67" fmla="*/ 92393 w 96202"/>
                  <a:gd name="connsiteY67" fmla="*/ 56198 h 108585"/>
                  <a:gd name="connsiteX68" fmla="*/ 92393 w 96202"/>
                  <a:gd name="connsiteY68" fmla="*/ 56198 h 108585"/>
                  <a:gd name="connsiteX69" fmla="*/ 92393 w 96202"/>
                  <a:gd name="connsiteY69" fmla="*/ 56198 h 108585"/>
                  <a:gd name="connsiteX70" fmla="*/ 92393 w 96202"/>
                  <a:gd name="connsiteY70" fmla="*/ 56198 h 108585"/>
                  <a:gd name="connsiteX71" fmla="*/ 92393 w 96202"/>
                  <a:gd name="connsiteY71" fmla="*/ 56198 h 108585"/>
                  <a:gd name="connsiteX72" fmla="*/ 87630 w 96202"/>
                  <a:gd name="connsiteY72" fmla="*/ 60960 h 108585"/>
                  <a:gd name="connsiteX73" fmla="*/ 87630 w 96202"/>
                  <a:gd name="connsiteY73" fmla="*/ 60960 h 108585"/>
                  <a:gd name="connsiteX74" fmla="*/ 87630 w 96202"/>
                  <a:gd name="connsiteY74" fmla="*/ 49530 h 108585"/>
                  <a:gd name="connsiteX75" fmla="*/ 87630 w 96202"/>
                  <a:gd name="connsiteY75" fmla="*/ 46673 h 108585"/>
                  <a:gd name="connsiteX76" fmla="*/ 89535 w 96202"/>
                  <a:gd name="connsiteY76" fmla="*/ 45720 h 108585"/>
                  <a:gd name="connsiteX77" fmla="*/ 89535 w 96202"/>
                  <a:gd name="connsiteY77" fmla="*/ 45720 h 108585"/>
                  <a:gd name="connsiteX78" fmla="*/ 89535 w 96202"/>
                  <a:gd name="connsiteY78" fmla="*/ 45720 h 108585"/>
                  <a:gd name="connsiteX79" fmla="*/ 89535 w 96202"/>
                  <a:gd name="connsiteY79" fmla="*/ 45720 h 108585"/>
                  <a:gd name="connsiteX80" fmla="*/ 89535 w 96202"/>
                  <a:gd name="connsiteY80" fmla="*/ 45720 h 108585"/>
                  <a:gd name="connsiteX81" fmla="*/ 89535 w 96202"/>
                  <a:gd name="connsiteY81" fmla="*/ 45720 h 108585"/>
                  <a:gd name="connsiteX82" fmla="*/ 89535 w 96202"/>
                  <a:gd name="connsiteY82" fmla="*/ 45720 h 108585"/>
                  <a:gd name="connsiteX83" fmla="*/ 89535 w 96202"/>
                  <a:gd name="connsiteY83" fmla="*/ 45720 h 108585"/>
                  <a:gd name="connsiteX84" fmla="*/ 89535 w 96202"/>
                  <a:gd name="connsiteY84" fmla="*/ 45720 h 108585"/>
                  <a:gd name="connsiteX85" fmla="*/ 89535 w 96202"/>
                  <a:gd name="connsiteY85" fmla="*/ 45720 h 108585"/>
                  <a:gd name="connsiteX86" fmla="*/ 89535 w 96202"/>
                  <a:gd name="connsiteY86" fmla="*/ 45720 h 108585"/>
                  <a:gd name="connsiteX87" fmla="*/ 89535 w 96202"/>
                  <a:gd name="connsiteY87" fmla="*/ 45720 h 108585"/>
                  <a:gd name="connsiteX88" fmla="*/ 89535 w 96202"/>
                  <a:gd name="connsiteY88" fmla="*/ 45720 h 108585"/>
                  <a:gd name="connsiteX89" fmla="*/ 89535 w 96202"/>
                  <a:gd name="connsiteY89" fmla="*/ 45720 h 108585"/>
                  <a:gd name="connsiteX90" fmla="*/ 89535 w 96202"/>
                  <a:gd name="connsiteY90" fmla="*/ 45720 h 108585"/>
                  <a:gd name="connsiteX91" fmla="*/ 89535 w 96202"/>
                  <a:gd name="connsiteY91" fmla="*/ 45720 h 108585"/>
                  <a:gd name="connsiteX92" fmla="*/ 89535 w 96202"/>
                  <a:gd name="connsiteY92" fmla="*/ 45720 h 108585"/>
                  <a:gd name="connsiteX93" fmla="*/ 87630 w 96202"/>
                  <a:gd name="connsiteY93" fmla="*/ 49530 h 108585"/>
                  <a:gd name="connsiteX94" fmla="*/ 87630 w 96202"/>
                  <a:gd name="connsiteY94" fmla="*/ 45720 h 108585"/>
                  <a:gd name="connsiteX95" fmla="*/ 87630 w 96202"/>
                  <a:gd name="connsiteY95" fmla="*/ 48577 h 108585"/>
                  <a:gd name="connsiteX96" fmla="*/ 79057 w 96202"/>
                  <a:gd name="connsiteY96" fmla="*/ 53340 h 108585"/>
                  <a:gd name="connsiteX97" fmla="*/ 79057 w 96202"/>
                  <a:gd name="connsiteY97" fmla="*/ 50483 h 108585"/>
                  <a:gd name="connsiteX98" fmla="*/ 87630 w 96202"/>
                  <a:gd name="connsiteY98" fmla="*/ 45720 h 108585"/>
                  <a:gd name="connsiteX99" fmla="*/ 87630 w 96202"/>
                  <a:gd name="connsiteY99" fmla="*/ 45720 h 108585"/>
                  <a:gd name="connsiteX100" fmla="*/ 87630 w 96202"/>
                  <a:gd name="connsiteY100" fmla="*/ 59055 h 108585"/>
                  <a:gd name="connsiteX101" fmla="*/ 87630 w 96202"/>
                  <a:gd name="connsiteY101" fmla="*/ 60960 h 108585"/>
                  <a:gd name="connsiteX102" fmla="*/ 79057 w 96202"/>
                  <a:gd name="connsiteY102" fmla="*/ 65723 h 108585"/>
                  <a:gd name="connsiteX103" fmla="*/ 79057 w 96202"/>
                  <a:gd name="connsiteY103" fmla="*/ 63818 h 108585"/>
                  <a:gd name="connsiteX104" fmla="*/ 87630 w 96202"/>
                  <a:gd name="connsiteY104" fmla="*/ 59055 h 108585"/>
                  <a:gd name="connsiteX105" fmla="*/ 87630 w 96202"/>
                  <a:gd name="connsiteY105" fmla="*/ 59055 h 108585"/>
                  <a:gd name="connsiteX106" fmla="*/ 87630 w 96202"/>
                  <a:gd name="connsiteY106" fmla="*/ 68580 h 108585"/>
                  <a:gd name="connsiteX107" fmla="*/ 87630 w 96202"/>
                  <a:gd name="connsiteY107" fmla="*/ 72390 h 108585"/>
                  <a:gd name="connsiteX108" fmla="*/ 80963 w 96202"/>
                  <a:gd name="connsiteY108" fmla="*/ 76200 h 108585"/>
                  <a:gd name="connsiteX109" fmla="*/ 80963 w 96202"/>
                  <a:gd name="connsiteY109" fmla="*/ 76200 h 108585"/>
                  <a:gd name="connsiteX110" fmla="*/ 80963 w 96202"/>
                  <a:gd name="connsiteY110" fmla="*/ 76200 h 108585"/>
                  <a:gd name="connsiteX111" fmla="*/ 80963 w 96202"/>
                  <a:gd name="connsiteY111" fmla="*/ 76200 h 108585"/>
                  <a:gd name="connsiteX112" fmla="*/ 80963 w 96202"/>
                  <a:gd name="connsiteY112" fmla="*/ 76200 h 108585"/>
                  <a:gd name="connsiteX113" fmla="*/ 80963 w 96202"/>
                  <a:gd name="connsiteY113" fmla="*/ 76200 h 108585"/>
                  <a:gd name="connsiteX114" fmla="*/ 80963 w 96202"/>
                  <a:gd name="connsiteY114" fmla="*/ 76200 h 108585"/>
                  <a:gd name="connsiteX115" fmla="*/ 80963 w 96202"/>
                  <a:gd name="connsiteY115" fmla="*/ 74295 h 108585"/>
                  <a:gd name="connsiteX116" fmla="*/ 87630 w 96202"/>
                  <a:gd name="connsiteY116" fmla="*/ 68580 h 108585"/>
                  <a:gd name="connsiteX117" fmla="*/ 87630 w 96202"/>
                  <a:gd name="connsiteY117" fmla="*/ 68580 h 108585"/>
                  <a:gd name="connsiteX118" fmla="*/ 87630 w 96202"/>
                  <a:gd name="connsiteY118" fmla="*/ 78105 h 108585"/>
                  <a:gd name="connsiteX119" fmla="*/ 87630 w 96202"/>
                  <a:gd name="connsiteY119" fmla="*/ 80963 h 108585"/>
                  <a:gd name="connsiteX120" fmla="*/ 80963 w 96202"/>
                  <a:gd name="connsiteY120" fmla="*/ 84773 h 108585"/>
                  <a:gd name="connsiteX121" fmla="*/ 80963 w 96202"/>
                  <a:gd name="connsiteY121" fmla="*/ 84773 h 108585"/>
                  <a:gd name="connsiteX122" fmla="*/ 80963 w 96202"/>
                  <a:gd name="connsiteY122" fmla="*/ 84773 h 108585"/>
                  <a:gd name="connsiteX123" fmla="*/ 80963 w 96202"/>
                  <a:gd name="connsiteY123" fmla="*/ 84773 h 108585"/>
                  <a:gd name="connsiteX124" fmla="*/ 80963 w 96202"/>
                  <a:gd name="connsiteY124" fmla="*/ 84773 h 108585"/>
                  <a:gd name="connsiteX125" fmla="*/ 80963 w 96202"/>
                  <a:gd name="connsiteY125" fmla="*/ 84773 h 108585"/>
                  <a:gd name="connsiteX126" fmla="*/ 80963 w 96202"/>
                  <a:gd name="connsiteY126" fmla="*/ 84773 h 108585"/>
                  <a:gd name="connsiteX127" fmla="*/ 80963 w 96202"/>
                  <a:gd name="connsiteY127" fmla="*/ 84773 h 108585"/>
                  <a:gd name="connsiteX128" fmla="*/ 80963 w 96202"/>
                  <a:gd name="connsiteY128" fmla="*/ 84773 h 108585"/>
                  <a:gd name="connsiteX129" fmla="*/ 87630 w 96202"/>
                  <a:gd name="connsiteY129" fmla="*/ 78105 h 108585"/>
                  <a:gd name="connsiteX130" fmla="*/ 87630 w 96202"/>
                  <a:gd name="connsiteY130" fmla="*/ 78105 h 108585"/>
                  <a:gd name="connsiteX131" fmla="*/ 87630 w 96202"/>
                  <a:gd name="connsiteY131" fmla="*/ 84773 h 108585"/>
                  <a:gd name="connsiteX132" fmla="*/ 87630 w 96202"/>
                  <a:gd name="connsiteY132" fmla="*/ 88582 h 108585"/>
                  <a:gd name="connsiteX133" fmla="*/ 80010 w 96202"/>
                  <a:gd name="connsiteY133" fmla="*/ 92393 h 108585"/>
                  <a:gd name="connsiteX134" fmla="*/ 80010 w 96202"/>
                  <a:gd name="connsiteY134" fmla="*/ 92393 h 108585"/>
                  <a:gd name="connsiteX135" fmla="*/ 80010 w 96202"/>
                  <a:gd name="connsiteY135" fmla="*/ 92393 h 108585"/>
                  <a:gd name="connsiteX136" fmla="*/ 80010 w 96202"/>
                  <a:gd name="connsiteY136" fmla="*/ 92393 h 108585"/>
                  <a:gd name="connsiteX137" fmla="*/ 80010 w 96202"/>
                  <a:gd name="connsiteY137" fmla="*/ 92393 h 108585"/>
                  <a:gd name="connsiteX138" fmla="*/ 80010 w 96202"/>
                  <a:gd name="connsiteY138" fmla="*/ 92393 h 108585"/>
                  <a:gd name="connsiteX139" fmla="*/ 80010 w 96202"/>
                  <a:gd name="connsiteY139" fmla="*/ 92393 h 108585"/>
                  <a:gd name="connsiteX140" fmla="*/ 80010 w 96202"/>
                  <a:gd name="connsiteY140" fmla="*/ 91440 h 108585"/>
                  <a:gd name="connsiteX141" fmla="*/ 87630 w 96202"/>
                  <a:gd name="connsiteY141" fmla="*/ 84773 h 108585"/>
                  <a:gd name="connsiteX142" fmla="*/ 87630 w 96202"/>
                  <a:gd name="connsiteY142" fmla="*/ 84773 h 108585"/>
                  <a:gd name="connsiteX143" fmla="*/ 87630 w 96202"/>
                  <a:gd name="connsiteY143" fmla="*/ 90488 h 108585"/>
                  <a:gd name="connsiteX144" fmla="*/ 79057 w 96202"/>
                  <a:gd name="connsiteY144" fmla="*/ 95250 h 108585"/>
                  <a:gd name="connsiteX145" fmla="*/ 79057 w 96202"/>
                  <a:gd name="connsiteY145" fmla="*/ 101918 h 108585"/>
                  <a:gd name="connsiteX146" fmla="*/ 83820 w 96202"/>
                  <a:gd name="connsiteY146" fmla="*/ 99060 h 108585"/>
                  <a:gd name="connsiteX147" fmla="*/ 83820 w 96202"/>
                  <a:gd name="connsiteY147" fmla="*/ 99060 h 108585"/>
                  <a:gd name="connsiteX148" fmla="*/ 88582 w 96202"/>
                  <a:gd name="connsiteY148" fmla="*/ 97155 h 108585"/>
                  <a:gd name="connsiteX149" fmla="*/ 88582 w 96202"/>
                  <a:gd name="connsiteY149" fmla="*/ 94298 h 108585"/>
                  <a:gd name="connsiteX150" fmla="*/ 88582 w 96202"/>
                  <a:gd name="connsiteY150" fmla="*/ 94298 h 108585"/>
                  <a:gd name="connsiteX151" fmla="*/ 88582 w 96202"/>
                  <a:gd name="connsiteY151" fmla="*/ 94298 h 108585"/>
                  <a:gd name="connsiteX152" fmla="*/ 88582 w 96202"/>
                  <a:gd name="connsiteY152" fmla="*/ 90488 h 108585"/>
                  <a:gd name="connsiteX153" fmla="*/ 87630 w 96202"/>
                  <a:gd name="connsiteY153" fmla="*/ 90488 h 108585"/>
                  <a:gd name="connsiteX154" fmla="*/ 78105 w 96202"/>
                  <a:gd name="connsiteY154" fmla="*/ 40958 h 108585"/>
                  <a:gd name="connsiteX155" fmla="*/ 78105 w 96202"/>
                  <a:gd name="connsiteY155" fmla="*/ 39052 h 108585"/>
                  <a:gd name="connsiteX156" fmla="*/ 83820 w 96202"/>
                  <a:gd name="connsiteY156" fmla="*/ 36195 h 108585"/>
                  <a:gd name="connsiteX157" fmla="*/ 83820 w 96202"/>
                  <a:gd name="connsiteY157" fmla="*/ 36195 h 108585"/>
                  <a:gd name="connsiteX158" fmla="*/ 83820 w 96202"/>
                  <a:gd name="connsiteY158" fmla="*/ 36195 h 108585"/>
                  <a:gd name="connsiteX159" fmla="*/ 83820 w 96202"/>
                  <a:gd name="connsiteY159" fmla="*/ 36195 h 108585"/>
                  <a:gd name="connsiteX160" fmla="*/ 83820 w 96202"/>
                  <a:gd name="connsiteY160" fmla="*/ 36195 h 108585"/>
                  <a:gd name="connsiteX161" fmla="*/ 83820 w 96202"/>
                  <a:gd name="connsiteY161" fmla="*/ 36195 h 108585"/>
                  <a:gd name="connsiteX162" fmla="*/ 83820 w 96202"/>
                  <a:gd name="connsiteY162" fmla="*/ 36195 h 108585"/>
                  <a:gd name="connsiteX163" fmla="*/ 83820 w 96202"/>
                  <a:gd name="connsiteY163" fmla="*/ 36195 h 108585"/>
                  <a:gd name="connsiteX164" fmla="*/ 83820 w 96202"/>
                  <a:gd name="connsiteY164" fmla="*/ 36195 h 108585"/>
                  <a:gd name="connsiteX165" fmla="*/ 83820 w 96202"/>
                  <a:gd name="connsiteY165" fmla="*/ 36195 h 108585"/>
                  <a:gd name="connsiteX166" fmla="*/ 83820 w 96202"/>
                  <a:gd name="connsiteY166" fmla="*/ 36195 h 108585"/>
                  <a:gd name="connsiteX167" fmla="*/ 83820 w 96202"/>
                  <a:gd name="connsiteY167" fmla="*/ 36195 h 108585"/>
                  <a:gd name="connsiteX168" fmla="*/ 83820 w 96202"/>
                  <a:gd name="connsiteY168" fmla="*/ 36195 h 108585"/>
                  <a:gd name="connsiteX169" fmla="*/ 83820 w 96202"/>
                  <a:gd name="connsiteY169" fmla="*/ 36195 h 108585"/>
                  <a:gd name="connsiteX170" fmla="*/ 83820 w 96202"/>
                  <a:gd name="connsiteY170" fmla="*/ 36195 h 108585"/>
                  <a:gd name="connsiteX171" fmla="*/ 83820 w 96202"/>
                  <a:gd name="connsiteY171" fmla="*/ 36195 h 108585"/>
                  <a:gd name="connsiteX172" fmla="*/ 83820 w 96202"/>
                  <a:gd name="connsiteY172" fmla="*/ 36195 h 108585"/>
                  <a:gd name="connsiteX173" fmla="*/ 78105 w 96202"/>
                  <a:gd name="connsiteY173" fmla="*/ 40958 h 108585"/>
                  <a:gd name="connsiteX174" fmla="*/ 78105 w 96202"/>
                  <a:gd name="connsiteY174" fmla="*/ 40958 h 108585"/>
                  <a:gd name="connsiteX175" fmla="*/ 78105 w 96202"/>
                  <a:gd name="connsiteY175" fmla="*/ 28575 h 108585"/>
                  <a:gd name="connsiteX176" fmla="*/ 78105 w 96202"/>
                  <a:gd name="connsiteY176" fmla="*/ 28575 h 108585"/>
                  <a:gd name="connsiteX177" fmla="*/ 78105 w 96202"/>
                  <a:gd name="connsiteY177" fmla="*/ 28575 h 108585"/>
                  <a:gd name="connsiteX178" fmla="*/ 78105 w 96202"/>
                  <a:gd name="connsiteY178" fmla="*/ 28575 h 108585"/>
                  <a:gd name="connsiteX179" fmla="*/ 78105 w 96202"/>
                  <a:gd name="connsiteY179" fmla="*/ 28575 h 108585"/>
                  <a:gd name="connsiteX180" fmla="*/ 78105 w 96202"/>
                  <a:gd name="connsiteY180" fmla="*/ 28575 h 108585"/>
                  <a:gd name="connsiteX181" fmla="*/ 78105 w 96202"/>
                  <a:gd name="connsiteY181" fmla="*/ 28575 h 108585"/>
                  <a:gd name="connsiteX182" fmla="*/ 78105 w 96202"/>
                  <a:gd name="connsiteY182" fmla="*/ 28575 h 108585"/>
                  <a:gd name="connsiteX183" fmla="*/ 78105 w 96202"/>
                  <a:gd name="connsiteY183" fmla="*/ 28575 h 108585"/>
                  <a:gd name="connsiteX184" fmla="*/ 78105 w 96202"/>
                  <a:gd name="connsiteY184" fmla="*/ 28575 h 108585"/>
                  <a:gd name="connsiteX185" fmla="*/ 66675 w 96202"/>
                  <a:gd name="connsiteY185" fmla="*/ 35243 h 108585"/>
                  <a:gd name="connsiteX186" fmla="*/ 66675 w 96202"/>
                  <a:gd name="connsiteY186" fmla="*/ 33338 h 108585"/>
                  <a:gd name="connsiteX187" fmla="*/ 78105 w 96202"/>
                  <a:gd name="connsiteY187" fmla="*/ 27623 h 108585"/>
                  <a:gd name="connsiteX188" fmla="*/ 78105 w 96202"/>
                  <a:gd name="connsiteY188" fmla="*/ 27623 h 108585"/>
                  <a:gd name="connsiteX189" fmla="*/ 78105 w 96202"/>
                  <a:gd name="connsiteY189" fmla="*/ 27623 h 108585"/>
                  <a:gd name="connsiteX190" fmla="*/ 78105 w 96202"/>
                  <a:gd name="connsiteY190" fmla="*/ 27623 h 108585"/>
                  <a:gd name="connsiteX191" fmla="*/ 78105 w 96202"/>
                  <a:gd name="connsiteY191" fmla="*/ 28575 h 108585"/>
                  <a:gd name="connsiteX192" fmla="*/ 78105 w 96202"/>
                  <a:gd name="connsiteY192" fmla="*/ 28575 h 108585"/>
                  <a:gd name="connsiteX193" fmla="*/ 78105 w 96202"/>
                  <a:gd name="connsiteY193" fmla="*/ 28575 h 108585"/>
                  <a:gd name="connsiteX194" fmla="*/ 78105 w 96202"/>
                  <a:gd name="connsiteY194" fmla="*/ 28575 h 108585"/>
                  <a:gd name="connsiteX195" fmla="*/ 78105 w 96202"/>
                  <a:gd name="connsiteY195" fmla="*/ 28575 h 108585"/>
                  <a:gd name="connsiteX196" fmla="*/ 78105 w 96202"/>
                  <a:gd name="connsiteY196" fmla="*/ 28575 h 108585"/>
                  <a:gd name="connsiteX197" fmla="*/ 78105 w 96202"/>
                  <a:gd name="connsiteY197" fmla="*/ 28575 h 108585"/>
                  <a:gd name="connsiteX198" fmla="*/ 78105 w 96202"/>
                  <a:gd name="connsiteY198" fmla="*/ 28575 h 108585"/>
                  <a:gd name="connsiteX199" fmla="*/ 78105 w 96202"/>
                  <a:gd name="connsiteY199" fmla="*/ 28575 h 108585"/>
                  <a:gd name="connsiteX200" fmla="*/ 78105 w 96202"/>
                  <a:gd name="connsiteY200" fmla="*/ 28575 h 108585"/>
                  <a:gd name="connsiteX201" fmla="*/ 78105 w 96202"/>
                  <a:gd name="connsiteY201" fmla="*/ 39052 h 108585"/>
                  <a:gd name="connsiteX202" fmla="*/ 78105 w 96202"/>
                  <a:gd name="connsiteY202" fmla="*/ 40958 h 108585"/>
                  <a:gd name="connsiteX203" fmla="*/ 69532 w 96202"/>
                  <a:gd name="connsiteY203" fmla="*/ 45720 h 108585"/>
                  <a:gd name="connsiteX204" fmla="*/ 69532 w 96202"/>
                  <a:gd name="connsiteY204" fmla="*/ 45720 h 108585"/>
                  <a:gd name="connsiteX205" fmla="*/ 69532 w 96202"/>
                  <a:gd name="connsiteY205" fmla="*/ 45720 h 108585"/>
                  <a:gd name="connsiteX206" fmla="*/ 69532 w 96202"/>
                  <a:gd name="connsiteY206" fmla="*/ 45720 h 108585"/>
                  <a:gd name="connsiteX207" fmla="*/ 69532 w 96202"/>
                  <a:gd name="connsiteY207" fmla="*/ 45720 h 108585"/>
                  <a:gd name="connsiteX208" fmla="*/ 69532 w 96202"/>
                  <a:gd name="connsiteY208" fmla="*/ 45720 h 108585"/>
                  <a:gd name="connsiteX209" fmla="*/ 69532 w 96202"/>
                  <a:gd name="connsiteY209" fmla="*/ 45720 h 108585"/>
                  <a:gd name="connsiteX210" fmla="*/ 69532 w 96202"/>
                  <a:gd name="connsiteY210" fmla="*/ 45720 h 108585"/>
                  <a:gd name="connsiteX211" fmla="*/ 69532 w 96202"/>
                  <a:gd name="connsiteY211" fmla="*/ 45720 h 108585"/>
                  <a:gd name="connsiteX212" fmla="*/ 69532 w 96202"/>
                  <a:gd name="connsiteY212" fmla="*/ 45720 h 108585"/>
                  <a:gd name="connsiteX213" fmla="*/ 69532 w 96202"/>
                  <a:gd name="connsiteY213" fmla="*/ 45720 h 108585"/>
                  <a:gd name="connsiteX214" fmla="*/ 69532 w 96202"/>
                  <a:gd name="connsiteY214" fmla="*/ 45720 h 108585"/>
                  <a:gd name="connsiteX215" fmla="*/ 69532 w 96202"/>
                  <a:gd name="connsiteY215" fmla="*/ 45720 h 108585"/>
                  <a:gd name="connsiteX216" fmla="*/ 69532 w 96202"/>
                  <a:gd name="connsiteY216" fmla="*/ 45720 h 108585"/>
                  <a:gd name="connsiteX217" fmla="*/ 69532 w 96202"/>
                  <a:gd name="connsiteY217" fmla="*/ 45720 h 108585"/>
                  <a:gd name="connsiteX218" fmla="*/ 69532 w 96202"/>
                  <a:gd name="connsiteY218" fmla="*/ 45720 h 108585"/>
                  <a:gd name="connsiteX219" fmla="*/ 69532 w 96202"/>
                  <a:gd name="connsiteY219" fmla="*/ 45720 h 108585"/>
                  <a:gd name="connsiteX220" fmla="*/ 78105 w 96202"/>
                  <a:gd name="connsiteY220" fmla="*/ 39052 h 108585"/>
                  <a:gd name="connsiteX221" fmla="*/ 78105 w 96202"/>
                  <a:gd name="connsiteY221" fmla="*/ 39052 h 108585"/>
                  <a:gd name="connsiteX222" fmla="*/ 78105 w 96202"/>
                  <a:gd name="connsiteY222" fmla="*/ 50483 h 108585"/>
                  <a:gd name="connsiteX223" fmla="*/ 78105 w 96202"/>
                  <a:gd name="connsiteY223" fmla="*/ 53340 h 108585"/>
                  <a:gd name="connsiteX224" fmla="*/ 74295 w 96202"/>
                  <a:gd name="connsiteY224" fmla="*/ 55245 h 108585"/>
                  <a:gd name="connsiteX225" fmla="*/ 74295 w 96202"/>
                  <a:gd name="connsiteY225" fmla="*/ 55245 h 108585"/>
                  <a:gd name="connsiteX226" fmla="*/ 74295 w 96202"/>
                  <a:gd name="connsiteY226" fmla="*/ 55245 h 108585"/>
                  <a:gd name="connsiteX227" fmla="*/ 74295 w 96202"/>
                  <a:gd name="connsiteY227" fmla="*/ 55245 h 108585"/>
                  <a:gd name="connsiteX228" fmla="*/ 74295 w 96202"/>
                  <a:gd name="connsiteY228" fmla="*/ 55245 h 108585"/>
                  <a:gd name="connsiteX229" fmla="*/ 74295 w 96202"/>
                  <a:gd name="connsiteY229" fmla="*/ 55245 h 108585"/>
                  <a:gd name="connsiteX230" fmla="*/ 74295 w 96202"/>
                  <a:gd name="connsiteY230" fmla="*/ 55245 h 108585"/>
                  <a:gd name="connsiteX231" fmla="*/ 74295 w 96202"/>
                  <a:gd name="connsiteY231" fmla="*/ 55245 h 108585"/>
                  <a:gd name="connsiteX232" fmla="*/ 74295 w 96202"/>
                  <a:gd name="connsiteY232" fmla="*/ 55245 h 108585"/>
                  <a:gd name="connsiteX233" fmla="*/ 74295 w 96202"/>
                  <a:gd name="connsiteY233" fmla="*/ 55245 h 108585"/>
                  <a:gd name="connsiteX234" fmla="*/ 74295 w 96202"/>
                  <a:gd name="connsiteY234" fmla="*/ 55245 h 108585"/>
                  <a:gd name="connsiteX235" fmla="*/ 74295 w 96202"/>
                  <a:gd name="connsiteY235" fmla="*/ 55245 h 108585"/>
                  <a:gd name="connsiteX236" fmla="*/ 74295 w 96202"/>
                  <a:gd name="connsiteY236" fmla="*/ 55245 h 108585"/>
                  <a:gd name="connsiteX237" fmla="*/ 74295 w 96202"/>
                  <a:gd name="connsiteY237" fmla="*/ 55245 h 108585"/>
                  <a:gd name="connsiteX238" fmla="*/ 74295 w 96202"/>
                  <a:gd name="connsiteY238" fmla="*/ 55245 h 108585"/>
                  <a:gd name="connsiteX239" fmla="*/ 74295 w 96202"/>
                  <a:gd name="connsiteY239" fmla="*/ 55245 h 108585"/>
                  <a:gd name="connsiteX240" fmla="*/ 74295 w 96202"/>
                  <a:gd name="connsiteY240" fmla="*/ 55245 h 108585"/>
                  <a:gd name="connsiteX241" fmla="*/ 78105 w 96202"/>
                  <a:gd name="connsiteY241" fmla="*/ 50483 h 108585"/>
                  <a:gd name="connsiteX242" fmla="*/ 78105 w 96202"/>
                  <a:gd name="connsiteY242" fmla="*/ 50483 h 108585"/>
                  <a:gd name="connsiteX243" fmla="*/ 78105 w 96202"/>
                  <a:gd name="connsiteY243" fmla="*/ 63818 h 108585"/>
                  <a:gd name="connsiteX244" fmla="*/ 78105 w 96202"/>
                  <a:gd name="connsiteY244" fmla="*/ 65723 h 108585"/>
                  <a:gd name="connsiteX245" fmla="*/ 78105 w 96202"/>
                  <a:gd name="connsiteY245" fmla="*/ 65723 h 108585"/>
                  <a:gd name="connsiteX246" fmla="*/ 78105 w 96202"/>
                  <a:gd name="connsiteY246" fmla="*/ 65723 h 108585"/>
                  <a:gd name="connsiteX247" fmla="*/ 78105 w 96202"/>
                  <a:gd name="connsiteY247" fmla="*/ 65723 h 108585"/>
                  <a:gd name="connsiteX248" fmla="*/ 78105 w 96202"/>
                  <a:gd name="connsiteY248" fmla="*/ 65723 h 108585"/>
                  <a:gd name="connsiteX249" fmla="*/ 78105 w 96202"/>
                  <a:gd name="connsiteY249" fmla="*/ 65723 h 108585"/>
                  <a:gd name="connsiteX250" fmla="*/ 78105 w 96202"/>
                  <a:gd name="connsiteY250" fmla="*/ 65723 h 108585"/>
                  <a:gd name="connsiteX251" fmla="*/ 78105 w 96202"/>
                  <a:gd name="connsiteY251" fmla="*/ 65723 h 108585"/>
                  <a:gd name="connsiteX252" fmla="*/ 78105 w 96202"/>
                  <a:gd name="connsiteY252" fmla="*/ 65723 h 108585"/>
                  <a:gd name="connsiteX253" fmla="*/ 78105 w 96202"/>
                  <a:gd name="connsiteY253" fmla="*/ 65723 h 108585"/>
                  <a:gd name="connsiteX254" fmla="*/ 78105 w 96202"/>
                  <a:gd name="connsiteY254" fmla="*/ 63818 h 108585"/>
                  <a:gd name="connsiteX255" fmla="*/ 78105 w 96202"/>
                  <a:gd name="connsiteY255" fmla="*/ 63818 h 108585"/>
                  <a:gd name="connsiteX256" fmla="*/ 78105 w 96202"/>
                  <a:gd name="connsiteY256" fmla="*/ 73343 h 108585"/>
                  <a:gd name="connsiteX257" fmla="*/ 78105 w 96202"/>
                  <a:gd name="connsiteY257" fmla="*/ 75248 h 108585"/>
                  <a:gd name="connsiteX258" fmla="*/ 78105 w 96202"/>
                  <a:gd name="connsiteY258" fmla="*/ 75248 h 108585"/>
                  <a:gd name="connsiteX259" fmla="*/ 78105 w 96202"/>
                  <a:gd name="connsiteY259" fmla="*/ 73343 h 108585"/>
                  <a:gd name="connsiteX260" fmla="*/ 77153 w 96202"/>
                  <a:gd name="connsiteY260" fmla="*/ 74295 h 108585"/>
                  <a:gd name="connsiteX261" fmla="*/ 78105 w 96202"/>
                  <a:gd name="connsiteY261" fmla="*/ 73343 h 108585"/>
                  <a:gd name="connsiteX262" fmla="*/ 78105 w 96202"/>
                  <a:gd name="connsiteY262" fmla="*/ 73343 h 108585"/>
                  <a:gd name="connsiteX263" fmla="*/ 78105 w 96202"/>
                  <a:gd name="connsiteY263" fmla="*/ 89535 h 108585"/>
                  <a:gd name="connsiteX264" fmla="*/ 78105 w 96202"/>
                  <a:gd name="connsiteY264" fmla="*/ 90488 h 108585"/>
                  <a:gd name="connsiteX265" fmla="*/ 78105 w 96202"/>
                  <a:gd name="connsiteY265" fmla="*/ 90488 h 108585"/>
                  <a:gd name="connsiteX266" fmla="*/ 78105 w 96202"/>
                  <a:gd name="connsiteY266" fmla="*/ 89535 h 108585"/>
                  <a:gd name="connsiteX267" fmla="*/ 78105 w 96202"/>
                  <a:gd name="connsiteY267" fmla="*/ 89535 h 108585"/>
                  <a:gd name="connsiteX268" fmla="*/ 78105 w 96202"/>
                  <a:gd name="connsiteY268" fmla="*/ 89535 h 108585"/>
                  <a:gd name="connsiteX269" fmla="*/ 78105 w 96202"/>
                  <a:gd name="connsiteY269" fmla="*/ 89535 h 108585"/>
                  <a:gd name="connsiteX270" fmla="*/ 78105 w 96202"/>
                  <a:gd name="connsiteY270" fmla="*/ 95250 h 108585"/>
                  <a:gd name="connsiteX271" fmla="*/ 78105 w 96202"/>
                  <a:gd name="connsiteY271" fmla="*/ 101918 h 108585"/>
                  <a:gd name="connsiteX272" fmla="*/ 66675 w 96202"/>
                  <a:gd name="connsiteY272" fmla="*/ 107632 h 108585"/>
                  <a:gd name="connsiteX273" fmla="*/ 66675 w 96202"/>
                  <a:gd name="connsiteY273" fmla="*/ 107632 h 108585"/>
                  <a:gd name="connsiteX274" fmla="*/ 66675 w 96202"/>
                  <a:gd name="connsiteY274" fmla="*/ 107632 h 108585"/>
                  <a:gd name="connsiteX275" fmla="*/ 66675 w 96202"/>
                  <a:gd name="connsiteY275" fmla="*/ 107632 h 108585"/>
                  <a:gd name="connsiteX276" fmla="*/ 66675 w 96202"/>
                  <a:gd name="connsiteY276" fmla="*/ 107632 h 108585"/>
                  <a:gd name="connsiteX277" fmla="*/ 66675 w 96202"/>
                  <a:gd name="connsiteY277" fmla="*/ 107632 h 108585"/>
                  <a:gd name="connsiteX278" fmla="*/ 66675 w 96202"/>
                  <a:gd name="connsiteY278" fmla="*/ 107632 h 108585"/>
                  <a:gd name="connsiteX279" fmla="*/ 66675 w 96202"/>
                  <a:gd name="connsiteY279" fmla="*/ 107632 h 108585"/>
                  <a:gd name="connsiteX280" fmla="*/ 66675 w 96202"/>
                  <a:gd name="connsiteY280" fmla="*/ 103823 h 108585"/>
                  <a:gd name="connsiteX281" fmla="*/ 71438 w 96202"/>
                  <a:gd name="connsiteY281" fmla="*/ 100965 h 108585"/>
                  <a:gd name="connsiteX282" fmla="*/ 71438 w 96202"/>
                  <a:gd name="connsiteY282" fmla="*/ 100965 h 108585"/>
                  <a:gd name="connsiteX283" fmla="*/ 71438 w 96202"/>
                  <a:gd name="connsiteY283" fmla="*/ 100013 h 108585"/>
                  <a:gd name="connsiteX284" fmla="*/ 71438 w 96202"/>
                  <a:gd name="connsiteY284" fmla="*/ 99060 h 108585"/>
                  <a:gd name="connsiteX285" fmla="*/ 77153 w 96202"/>
                  <a:gd name="connsiteY285" fmla="*/ 96202 h 108585"/>
                  <a:gd name="connsiteX286" fmla="*/ 77153 w 96202"/>
                  <a:gd name="connsiteY286" fmla="*/ 96202 h 108585"/>
                  <a:gd name="connsiteX287" fmla="*/ 77153 w 96202"/>
                  <a:gd name="connsiteY287" fmla="*/ 96202 h 108585"/>
                  <a:gd name="connsiteX288" fmla="*/ 78105 w 96202"/>
                  <a:gd name="connsiteY288" fmla="*/ 95250 h 108585"/>
                  <a:gd name="connsiteX289" fmla="*/ 78105 w 96202"/>
                  <a:gd name="connsiteY289" fmla="*/ 95250 h 108585"/>
                  <a:gd name="connsiteX290" fmla="*/ 66675 w 96202"/>
                  <a:gd name="connsiteY290" fmla="*/ 101918 h 108585"/>
                  <a:gd name="connsiteX291" fmla="*/ 69532 w 96202"/>
                  <a:gd name="connsiteY291" fmla="*/ 100013 h 108585"/>
                  <a:gd name="connsiteX292" fmla="*/ 69532 w 96202"/>
                  <a:gd name="connsiteY292" fmla="*/ 100013 h 108585"/>
                  <a:gd name="connsiteX293" fmla="*/ 69532 w 96202"/>
                  <a:gd name="connsiteY293" fmla="*/ 100013 h 108585"/>
                  <a:gd name="connsiteX294" fmla="*/ 69532 w 96202"/>
                  <a:gd name="connsiteY294" fmla="*/ 100013 h 108585"/>
                  <a:gd name="connsiteX295" fmla="*/ 69532 w 96202"/>
                  <a:gd name="connsiteY295" fmla="*/ 100013 h 108585"/>
                  <a:gd name="connsiteX296" fmla="*/ 69532 w 96202"/>
                  <a:gd name="connsiteY296" fmla="*/ 100013 h 108585"/>
                  <a:gd name="connsiteX297" fmla="*/ 69532 w 96202"/>
                  <a:gd name="connsiteY297" fmla="*/ 100013 h 108585"/>
                  <a:gd name="connsiteX298" fmla="*/ 69532 w 96202"/>
                  <a:gd name="connsiteY298" fmla="*/ 100013 h 108585"/>
                  <a:gd name="connsiteX299" fmla="*/ 69532 w 96202"/>
                  <a:gd name="connsiteY299" fmla="*/ 100013 h 108585"/>
                  <a:gd name="connsiteX300" fmla="*/ 66675 w 96202"/>
                  <a:gd name="connsiteY300" fmla="*/ 101918 h 108585"/>
                  <a:gd name="connsiteX301" fmla="*/ 66675 w 96202"/>
                  <a:gd name="connsiteY301" fmla="*/ 101918 h 108585"/>
                  <a:gd name="connsiteX302" fmla="*/ 66675 w 96202"/>
                  <a:gd name="connsiteY302" fmla="*/ 101918 h 108585"/>
                  <a:gd name="connsiteX303" fmla="*/ 66675 w 96202"/>
                  <a:gd name="connsiteY303" fmla="*/ 22860 h 108585"/>
                  <a:gd name="connsiteX304" fmla="*/ 66675 w 96202"/>
                  <a:gd name="connsiteY304" fmla="*/ 20955 h 108585"/>
                  <a:gd name="connsiteX305" fmla="*/ 71438 w 96202"/>
                  <a:gd name="connsiteY305" fmla="*/ 18098 h 108585"/>
                  <a:gd name="connsiteX306" fmla="*/ 71438 w 96202"/>
                  <a:gd name="connsiteY306" fmla="*/ 18098 h 108585"/>
                  <a:gd name="connsiteX307" fmla="*/ 71438 w 96202"/>
                  <a:gd name="connsiteY307" fmla="*/ 18098 h 108585"/>
                  <a:gd name="connsiteX308" fmla="*/ 71438 w 96202"/>
                  <a:gd name="connsiteY308" fmla="*/ 18098 h 108585"/>
                  <a:gd name="connsiteX309" fmla="*/ 71438 w 96202"/>
                  <a:gd name="connsiteY309" fmla="*/ 18098 h 108585"/>
                  <a:gd name="connsiteX310" fmla="*/ 71438 w 96202"/>
                  <a:gd name="connsiteY310" fmla="*/ 18098 h 108585"/>
                  <a:gd name="connsiteX311" fmla="*/ 71438 w 96202"/>
                  <a:gd name="connsiteY311" fmla="*/ 18098 h 108585"/>
                  <a:gd name="connsiteX312" fmla="*/ 71438 w 96202"/>
                  <a:gd name="connsiteY312" fmla="*/ 18098 h 108585"/>
                  <a:gd name="connsiteX313" fmla="*/ 71438 w 96202"/>
                  <a:gd name="connsiteY313" fmla="*/ 18098 h 108585"/>
                  <a:gd name="connsiteX314" fmla="*/ 71438 w 96202"/>
                  <a:gd name="connsiteY314" fmla="*/ 18098 h 108585"/>
                  <a:gd name="connsiteX315" fmla="*/ 71438 w 96202"/>
                  <a:gd name="connsiteY315" fmla="*/ 18098 h 108585"/>
                  <a:gd name="connsiteX316" fmla="*/ 66675 w 96202"/>
                  <a:gd name="connsiteY316" fmla="*/ 22860 h 108585"/>
                  <a:gd name="connsiteX317" fmla="*/ 66675 w 96202"/>
                  <a:gd name="connsiteY317" fmla="*/ 20955 h 108585"/>
                  <a:gd name="connsiteX318" fmla="*/ 66675 w 96202"/>
                  <a:gd name="connsiteY318" fmla="*/ 22860 h 108585"/>
                  <a:gd name="connsiteX319" fmla="*/ 61913 w 96202"/>
                  <a:gd name="connsiteY319" fmla="*/ 25718 h 108585"/>
                  <a:gd name="connsiteX320" fmla="*/ 61913 w 96202"/>
                  <a:gd name="connsiteY320" fmla="*/ 23813 h 108585"/>
                  <a:gd name="connsiteX321" fmla="*/ 66675 w 96202"/>
                  <a:gd name="connsiteY321" fmla="*/ 20955 h 108585"/>
                  <a:gd name="connsiteX322" fmla="*/ 66675 w 96202"/>
                  <a:gd name="connsiteY322" fmla="*/ 20955 h 108585"/>
                  <a:gd name="connsiteX323" fmla="*/ 66675 w 96202"/>
                  <a:gd name="connsiteY323" fmla="*/ 32385 h 108585"/>
                  <a:gd name="connsiteX324" fmla="*/ 66675 w 96202"/>
                  <a:gd name="connsiteY324" fmla="*/ 34290 h 108585"/>
                  <a:gd name="connsiteX325" fmla="*/ 63818 w 96202"/>
                  <a:gd name="connsiteY325" fmla="*/ 36195 h 108585"/>
                  <a:gd name="connsiteX326" fmla="*/ 63818 w 96202"/>
                  <a:gd name="connsiteY326" fmla="*/ 36195 h 108585"/>
                  <a:gd name="connsiteX327" fmla="*/ 63818 w 96202"/>
                  <a:gd name="connsiteY327" fmla="*/ 36195 h 108585"/>
                  <a:gd name="connsiteX328" fmla="*/ 63818 w 96202"/>
                  <a:gd name="connsiteY328" fmla="*/ 36195 h 108585"/>
                  <a:gd name="connsiteX329" fmla="*/ 63818 w 96202"/>
                  <a:gd name="connsiteY329" fmla="*/ 36195 h 108585"/>
                  <a:gd name="connsiteX330" fmla="*/ 63818 w 96202"/>
                  <a:gd name="connsiteY330" fmla="*/ 36195 h 108585"/>
                  <a:gd name="connsiteX331" fmla="*/ 63818 w 96202"/>
                  <a:gd name="connsiteY331" fmla="*/ 36195 h 108585"/>
                  <a:gd name="connsiteX332" fmla="*/ 63818 w 96202"/>
                  <a:gd name="connsiteY332" fmla="*/ 36195 h 108585"/>
                  <a:gd name="connsiteX333" fmla="*/ 63818 w 96202"/>
                  <a:gd name="connsiteY333" fmla="*/ 36195 h 108585"/>
                  <a:gd name="connsiteX334" fmla="*/ 63818 w 96202"/>
                  <a:gd name="connsiteY334" fmla="*/ 36195 h 108585"/>
                  <a:gd name="connsiteX335" fmla="*/ 63818 w 96202"/>
                  <a:gd name="connsiteY335" fmla="*/ 36195 h 108585"/>
                  <a:gd name="connsiteX336" fmla="*/ 63818 w 96202"/>
                  <a:gd name="connsiteY336" fmla="*/ 36195 h 108585"/>
                  <a:gd name="connsiteX337" fmla="*/ 63818 w 96202"/>
                  <a:gd name="connsiteY337" fmla="*/ 36195 h 108585"/>
                  <a:gd name="connsiteX338" fmla="*/ 63818 w 96202"/>
                  <a:gd name="connsiteY338" fmla="*/ 36195 h 108585"/>
                  <a:gd name="connsiteX339" fmla="*/ 63818 w 96202"/>
                  <a:gd name="connsiteY339" fmla="*/ 36195 h 108585"/>
                  <a:gd name="connsiteX340" fmla="*/ 63818 w 96202"/>
                  <a:gd name="connsiteY340" fmla="*/ 36195 h 108585"/>
                  <a:gd name="connsiteX341" fmla="*/ 63818 w 96202"/>
                  <a:gd name="connsiteY341" fmla="*/ 36195 h 108585"/>
                  <a:gd name="connsiteX342" fmla="*/ 66675 w 96202"/>
                  <a:gd name="connsiteY342" fmla="*/ 32385 h 108585"/>
                  <a:gd name="connsiteX343" fmla="*/ 66675 w 96202"/>
                  <a:gd name="connsiteY343" fmla="*/ 32385 h 108585"/>
                  <a:gd name="connsiteX344" fmla="*/ 66675 w 96202"/>
                  <a:gd name="connsiteY344" fmla="*/ 100013 h 108585"/>
                  <a:gd name="connsiteX345" fmla="*/ 66675 w 96202"/>
                  <a:gd name="connsiteY345" fmla="*/ 101918 h 108585"/>
                  <a:gd name="connsiteX346" fmla="*/ 61913 w 96202"/>
                  <a:gd name="connsiteY346" fmla="*/ 104775 h 108585"/>
                  <a:gd name="connsiteX347" fmla="*/ 61913 w 96202"/>
                  <a:gd name="connsiteY347" fmla="*/ 102870 h 108585"/>
                  <a:gd name="connsiteX348" fmla="*/ 66675 w 96202"/>
                  <a:gd name="connsiteY348" fmla="*/ 100013 h 108585"/>
                  <a:gd name="connsiteX349" fmla="*/ 66675 w 96202"/>
                  <a:gd name="connsiteY349" fmla="*/ 100013 h 108585"/>
                  <a:gd name="connsiteX350" fmla="*/ 66675 w 96202"/>
                  <a:gd name="connsiteY350" fmla="*/ 103823 h 108585"/>
                  <a:gd name="connsiteX351" fmla="*/ 61913 w 96202"/>
                  <a:gd name="connsiteY351" fmla="*/ 106680 h 108585"/>
                  <a:gd name="connsiteX352" fmla="*/ 61913 w 96202"/>
                  <a:gd name="connsiteY352" fmla="*/ 108585 h 108585"/>
                  <a:gd name="connsiteX353" fmla="*/ 66675 w 96202"/>
                  <a:gd name="connsiteY353" fmla="*/ 105727 h 108585"/>
                  <a:gd name="connsiteX354" fmla="*/ 66675 w 96202"/>
                  <a:gd name="connsiteY354" fmla="*/ 103823 h 108585"/>
                  <a:gd name="connsiteX355" fmla="*/ 66675 w 96202"/>
                  <a:gd name="connsiteY355" fmla="*/ 103823 h 108585"/>
                  <a:gd name="connsiteX356" fmla="*/ 61913 w 96202"/>
                  <a:gd name="connsiteY356" fmla="*/ 98107 h 108585"/>
                  <a:gd name="connsiteX357" fmla="*/ 61913 w 96202"/>
                  <a:gd name="connsiteY357" fmla="*/ 96202 h 108585"/>
                  <a:gd name="connsiteX358" fmla="*/ 62865 w 96202"/>
                  <a:gd name="connsiteY358" fmla="*/ 96202 h 108585"/>
                  <a:gd name="connsiteX359" fmla="*/ 62865 w 96202"/>
                  <a:gd name="connsiteY359" fmla="*/ 96202 h 108585"/>
                  <a:gd name="connsiteX360" fmla="*/ 62865 w 96202"/>
                  <a:gd name="connsiteY360" fmla="*/ 96202 h 108585"/>
                  <a:gd name="connsiteX361" fmla="*/ 62865 w 96202"/>
                  <a:gd name="connsiteY361" fmla="*/ 96202 h 108585"/>
                  <a:gd name="connsiteX362" fmla="*/ 62865 w 96202"/>
                  <a:gd name="connsiteY362" fmla="*/ 96202 h 108585"/>
                  <a:gd name="connsiteX363" fmla="*/ 62865 w 96202"/>
                  <a:gd name="connsiteY363" fmla="*/ 96202 h 108585"/>
                  <a:gd name="connsiteX364" fmla="*/ 61913 w 96202"/>
                  <a:gd name="connsiteY364" fmla="*/ 98107 h 108585"/>
                  <a:gd name="connsiteX365" fmla="*/ 61913 w 96202"/>
                  <a:gd name="connsiteY365" fmla="*/ 98107 h 108585"/>
                  <a:gd name="connsiteX366" fmla="*/ 61913 w 96202"/>
                  <a:gd name="connsiteY366" fmla="*/ 98107 h 108585"/>
                  <a:gd name="connsiteX367" fmla="*/ 61913 w 96202"/>
                  <a:gd name="connsiteY367" fmla="*/ 98107 h 108585"/>
                  <a:gd name="connsiteX368" fmla="*/ 61913 w 96202"/>
                  <a:gd name="connsiteY368" fmla="*/ 98107 h 108585"/>
                  <a:gd name="connsiteX369" fmla="*/ 61913 w 96202"/>
                  <a:gd name="connsiteY369" fmla="*/ 15240 h 108585"/>
                  <a:gd name="connsiteX370" fmla="*/ 61913 w 96202"/>
                  <a:gd name="connsiteY370" fmla="*/ 11430 h 108585"/>
                  <a:gd name="connsiteX371" fmla="*/ 63818 w 96202"/>
                  <a:gd name="connsiteY371" fmla="*/ 10477 h 108585"/>
                  <a:gd name="connsiteX372" fmla="*/ 63818 w 96202"/>
                  <a:gd name="connsiteY372" fmla="*/ 10477 h 108585"/>
                  <a:gd name="connsiteX373" fmla="*/ 63818 w 96202"/>
                  <a:gd name="connsiteY373" fmla="*/ 10477 h 108585"/>
                  <a:gd name="connsiteX374" fmla="*/ 63818 w 96202"/>
                  <a:gd name="connsiteY374" fmla="*/ 10477 h 108585"/>
                  <a:gd name="connsiteX375" fmla="*/ 63818 w 96202"/>
                  <a:gd name="connsiteY375" fmla="*/ 10477 h 108585"/>
                  <a:gd name="connsiteX376" fmla="*/ 63818 w 96202"/>
                  <a:gd name="connsiteY376" fmla="*/ 10477 h 108585"/>
                  <a:gd name="connsiteX377" fmla="*/ 63818 w 96202"/>
                  <a:gd name="connsiteY377" fmla="*/ 10477 h 108585"/>
                  <a:gd name="connsiteX378" fmla="*/ 63818 w 96202"/>
                  <a:gd name="connsiteY378" fmla="*/ 10477 h 108585"/>
                  <a:gd name="connsiteX379" fmla="*/ 63818 w 96202"/>
                  <a:gd name="connsiteY379" fmla="*/ 10477 h 108585"/>
                  <a:gd name="connsiteX380" fmla="*/ 61913 w 96202"/>
                  <a:gd name="connsiteY380" fmla="*/ 15240 h 108585"/>
                  <a:gd name="connsiteX381" fmla="*/ 61913 w 96202"/>
                  <a:gd name="connsiteY381" fmla="*/ 12383 h 108585"/>
                  <a:gd name="connsiteX382" fmla="*/ 61913 w 96202"/>
                  <a:gd name="connsiteY382" fmla="*/ 16193 h 108585"/>
                  <a:gd name="connsiteX383" fmla="*/ 54293 w 96202"/>
                  <a:gd name="connsiteY383" fmla="*/ 20002 h 108585"/>
                  <a:gd name="connsiteX384" fmla="*/ 54293 w 96202"/>
                  <a:gd name="connsiteY384" fmla="*/ 16193 h 108585"/>
                  <a:gd name="connsiteX385" fmla="*/ 61913 w 96202"/>
                  <a:gd name="connsiteY385" fmla="*/ 12383 h 108585"/>
                  <a:gd name="connsiteX386" fmla="*/ 61913 w 96202"/>
                  <a:gd name="connsiteY386" fmla="*/ 12383 h 108585"/>
                  <a:gd name="connsiteX387" fmla="*/ 61913 w 96202"/>
                  <a:gd name="connsiteY387" fmla="*/ 23813 h 108585"/>
                  <a:gd name="connsiteX388" fmla="*/ 61913 w 96202"/>
                  <a:gd name="connsiteY388" fmla="*/ 25718 h 108585"/>
                  <a:gd name="connsiteX389" fmla="*/ 56197 w 96202"/>
                  <a:gd name="connsiteY389" fmla="*/ 28575 h 108585"/>
                  <a:gd name="connsiteX390" fmla="*/ 56197 w 96202"/>
                  <a:gd name="connsiteY390" fmla="*/ 28575 h 108585"/>
                  <a:gd name="connsiteX391" fmla="*/ 56197 w 96202"/>
                  <a:gd name="connsiteY391" fmla="*/ 28575 h 108585"/>
                  <a:gd name="connsiteX392" fmla="*/ 56197 w 96202"/>
                  <a:gd name="connsiteY392" fmla="*/ 28575 h 108585"/>
                  <a:gd name="connsiteX393" fmla="*/ 56197 w 96202"/>
                  <a:gd name="connsiteY393" fmla="*/ 28575 h 108585"/>
                  <a:gd name="connsiteX394" fmla="*/ 56197 w 96202"/>
                  <a:gd name="connsiteY394" fmla="*/ 28575 h 108585"/>
                  <a:gd name="connsiteX395" fmla="*/ 56197 w 96202"/>
                  <a:gd name="connsiteY395" fmla="*/ 28575 h 108585"/>
                  <a:gd name="connsiteX396" fmla="*/ 56197 w 96202"/>
                  <a:gd name="connsiteY396" fmla="*/ 28575 h 108585"/>
                  <a:gd name="connsiteX397" fmla="*/ 56197 w 96202"/>
                  <a:gd name="connsiteY397" fmla="*/ 28575 h 108585"/>
                  <a:gd name="connsiteX398" fmla="*/ 56197 w 96202"/>
                  <a:gd name="connsiteY398" fmla="*/ 28575 h 108585"/>
                  <a:gd name="connsiteX399" fmla="*/ 56197 w 96202"/>
                  <a:gd name="connsiteY399" fmla="*/ 28575 h 108585"/>
                  <a:gd name="connsiteX400" fmla="*/ 61913 w 96202"/>
                  <a:gd name="connsiteY400" fmla="*/ 23813 h 108585"/>
                  <a:gd name="connsiteX401" fmla="*/ 61913 w 96202"/>
                  <a:gd name="connsiteY401" fmla="*/ 23813 h 108585"/>
                  <a:gd name="connsiteX402" fmla="*/ 61913 w 96202"/>
                  <a:gd name="connsiteY402" fmla="*/ 96202 h 108585"/>
                  <a:gd name="connsiteX403" fmla="*/ 61913 w 96202"/>
                  <a:gd name="connsiteY403" fmla="*/ 98107 h 108585"/>
                  <a:gd name="connsiteX404" fmla="*/ 54293 w 96202"/>
                  <a:gd name="connsiteY404" fmla="*/ 101918 h 108585"/>
                  <a:gd name="connsiteX405" fmla="*/ 54293 w 96202"/>
                  <a:gd name="connsiteY405" fmla="*/ 100013 h 108585"/>
                  <a:gd name="connsiteX406" fmla="*/ 61913 w 96202"/>
                  <a:gd name="connsiteY406" fmla="*/ 96202 h 108585"/>
                  <a:gd name="connsiteX407" fmla="*/ 61913 w 96202"/>
                  <a:gd name="connsiteY407" fmla="*/ 96202 h 108585"/>
                  <a:gd name="connsiteX408" fmla="*/ 61913 w 96202"/>
                  <a:gd name="connsiteY408" fmla="*/ 102870 h 108585"/>
                  <a:gd name="connsiteX409" fmla="*/ 61913 w 96202"/>
                  <a:gd name="connsiteY409" fmla="*/ 104775 h 108585"/>
                  <a:gd name="connsiteX410" fmla="*/ 54293 w 96202"/>
                  <a:gd name="connsiteY410" fmla="*/ 108585 h 108585"/>
                  <a:gd name="connsiteX411" fmla="*/ 54293 w 96202"/>
                  <a:gd name="connsiteY411" fmla="*/ 106680 h 108585"/>
                  <a:gd name="connsiteX412" fmla="*/ 61913 w 96202"/>
                  <a:gd name="connsiteY412" fmla="*/ 102870 h 108585"/>
                  <a:gd name="connsiteX413" fmla="*/ 61913 w 96202"/>
                  <a:gd name="connsiteY413" fmla="*/ 102870 h 108585"/>
                  <a:gd name="connsiteX414" fmla="*/ 61913 w 96202"/>
                  <a:gd name="connsiteY414" fmla="*/ 106680 h 108585"/>
                  <a:gd name="connsiteX415" fmla="*/ 61913 w 96202"/>
                  <a:gd name="connsiteY415" fmla="*/ 106680 h 108585"/>
                  <a:gd name="connsiteX416" fmla="*/ 61913 w 96202"/>
                  <a:gd name="connsiteY416" fmla="*/ 106680 h 108585"/>
                  <a:gd name="connsiteX417" fmla="*/ 61913 w 96202"/>
                  <a:gd name="connsiteY417" fmla="*/ 106680 h 108585"/>
                  <a:gd name="connsiteX418" fmla="*/ 60960 w 96202"/>
                  <a:gd name="connsiteY418" fmla="*/ 107632 h 108585"/>
                  <a:gd name="connsiteX419" fmla="*/ 60960 w 96202"/>
                  <a:gd name="connsiteY419" fmla="*/ 107632 h 108585"/>
                  <a:gd name="connsiteX420" fmla="*/ 60960 w 96202"/>
                  <a:gd name="connsiteY420" fmla="*/ 107632 h 108585"/>
                  <a:gd name="connsiteX421" fmla="*/ 60960 w 96202"/>
                  <a:gd name="connsiteY421" fmla="*/ 107632 h 108585"/>
                  <a:gd name="connsiteX422" fmla="*/ 60960 w 96202"/>
                  <a:gd name="connsiteY422" fmla="*/ 107632 h 108585"/>
                  <a:gd name="connsiteX423" fmla="*/ 60960 w 96202"/>
                  <a:gd name="connsiteY423" fmla="*/ 107632 h 108585"/>
                  <a:gd name="connsiteX424" fmla="*/ 60960 w 96202"/>
                  <a:gd name="connsiteY424" fmla="*/ 107632 h 108585"/>
                  <a:gd name="connsiteX425" fmla="*/ 60960 w 96202"/>
                  <a:gd name="connsiteY425" fmla="*/ 106680 h 108585"/>
                  <a:gd name="connsiteX426" fmla="*/ 61913 w 96202"/>
                  <a:gd name="connsiteY426" fmla="*/ 106680 h 108585"/>
                  <a:gd name="connsiteX427" fmla="*/ 54293 w 96202"/>
                  <a:gd name="connsiteY427" fmla="*/ 93345 h 108585"/>
                  <a:gd name="connsiteX428" fmla="*/ 54293 w 96202"/>
                  <a:gd name="connsiteY428" fmla="*/ 93345 h 108585"/>
                  <a:gd name="connsiteX429" fmla="*/ 54293 w 96202"/>
                  <a:gd name="connsiteY429" fmla="*/ 92393 h 108585"/>
                  <a:gd name="connsiteX430" fmla="*/ 54293 w 96202"/>
                  <a:gd name="connsiteY430" fmla="*/ 93345 h 108585"/>
                  <a:gd name="connsiteX431" fmla="*/ 54293 w 96202"/>
                  <a:gd name="connsiteY431" fmla="*/ 93345 h 108585"/>
                  <a:gd name="connsiteX432" fmla="*/ 54293 w 96202"/>
                  <a:gd name="connsiteY432" fmla="*/ 93345 h 108585"/>
                  <a:gd name="connsiteX433" fmla="*/ 54293 w 96202"/>
                  <a:gd name="connsiteY433" fmla="*/ 93345 h 108585"/>
                  <a:gd name="connsiteX434" fmla="*/ 54293 w 96202"/>
                  <a:gd name="connsiteY434" fmla="*/ 93345 h 108585"/>
                  <a:gd name="connsiteX435" fmla="*/ 54293 w 96202"/>
                  <a:gd name="connsiteY435" fmla="*/ 93345 h 108585"/>
                  <a:gd name="connsiteX436" fmla="*/ 54293 w 96202"/>
                  <a:gd name="connsiteY436" fmla="*/ 8573 h 108585"/>
                  <a:gd name="connsiteX437" fmla="*/ 54293 w 96202"/>
                  <a:gd name="connsiteY437" fmla="*/ 5715 h 108585"/>
                  <a:gd name="connsiteX438" fmla="*/ 55245 w 96202"/>
                  <a:gd name="connsiteY438" fmla="*/ 4763 h 108585"/>
                  <a:gd name="connsiteX439" fmla="*/ 55245 w 96202"/>
                  <a:gd name="connsiteY439" fmla="*/ 4763 h 108585"/>
                  <a:gd name="connsiteX440" fmla="*/ 55245 w 96202"/>
                  <a:gd name="connsiteY440" fmla="*/ 4763 h 108585"/>
                  <a:gd name="connsiteX441" fmla="*/ 55245 w 96202"/>
                  <a:gd name="connsiteY441" fmla="*/ 4763 h 108585"/>
                  <a:gd name="connsiteX442" fmla="*/ 55245 w 96202"/>
                  <a:gd name="connsiteY442" fmla="*/ 4763 h 108585"/>
                  <a:gd name="connsiteX443" fmla="*/ 55245 w 96202"/>
                  <a:gd name="connsiteY443" fmla="*/ 4763 h 108585"/>
                  <a:gd name="connsiteX444" fmla="*/ 55245 w 96202"/>
                  <a:gd name="connsiteY444" fmla="*/ 4763 h 108585"/>
                  <a:gd name="connsiteX445" fmla="*/ 55245 w 96202"/>
                  <a:gd name="connsiteY445" fmla="*/ 4763 h 108585"/>
                  <a:gd name="connsiteX446" fmla="*/ 55245 w 96202"/>
                  <a:gd name="connsiteY446" fmla="*/ 4763 h 108585"/>
                  <a:gd name="connsiteX447" fmla="*/ 54293 w 96202"/>
                  <a:gd name="connsiteY447" fmla="*/ 8573 h 108585"/>
                  <a:gd name="connsiteX448" fmla="*/ 54293 w 96202"/>
                  <a:gd name="connsiteY448" fmla="*/ 6668 h 108585"/>
                  <a:gd name="connsiteX449" fmla="*/ 54293 w 96202"/>
                  <a:gd name="connsiteY449" fmla="*/ 9525 h 108585"/>
                  <a:gd name="connsiteX450" fmla="*/ 47625 w 96202"/>
                  <a:gd name="connsiteY450" fmla="*/ 13335 h 108585"/>
                  <a:gd name="connsiteX451" fmla="*/ 47625 w 96202"/>
                  <a:gd name="connsiteY451" fmla="*/ 10477 h 108585"/>
                  <a:gd name="connsiteX452" fmla="*/ 54293 w 96202"/>
                  <a:gd name="connsiteY452" fmla="*/ 6668 h 108585"/>
                  <a:gd name="connsiteX453" fmla="*/ 54293 w 96202"/>
                  <a:gd name="connsiteY453" fmla="*/ 6668 h 108585"/>
                  <a:gd name="connsiteX454" fmla="*/ 54293 w 96202"/>
                  <a:gd name="connsiteY454" fmla="*/ 16193 h 108585"/>
                  <a:gd name="connsiteX455" fmla="*/ 54293 w 96202"/>
                  <a:gd name="connsiteY455" fmla="*/ 20002 h 108585"/>
                  <a:gd name="connsiteX456" fmla="*/ 47625 w 96202"/>
                  <a:gd name="connsiteY456" fmla="*/ 23813 h 108585"/>
                  <a:gd name="connsiteX457" fmla="*/ 47625 w 96202"/>
                  <a:gd name="connsiteY457" fmla="*/ 20002 h 108585"/>
                  <a:gd name="connsiteX458" fmla="*/ 54293 w 96202"/>
                  <a:gd name="connsiteY458" fmla="*/ 16193 h 108585"/>
                  <a:gd name="connsiteX459" fmla="*/ 54293 w 96202"/>
                  <a:gd name="connsiteY459" fmla="*/ 16193 h 108585"/>
                  <a:gd name="connsiteX460" fmla="*/ 54293 w 96202"/>
                  <a:gd name="connsiteY460" fmla="*/ 92393 h 108585"/>
                  <a:gd name="connsiteX461" fmla="*/ 54293 w 96202"/>
                  <a:gd name="connsiteY461" fmla="*/ 92393 h 108585"/>
                  <a:gd name="connsiteX462" fmla="*/ 54293 w 96202"/>
                  <a:gd name="connsiteY462" fmla="*/ 92393 h 108585"/>
                  <a:gd name="connsiteX463" fmla="*/ 54293 w 96202"/>
                  <a:gd name="connsiteY463" fmla="*/ 93345 h 108585"/>
                  <a:gd name="connsiteX464" fmla="*/ 54293 w 96202"/>
                  <a:gd name="connsiteY464" fmla="*/ 93345 h 108585"/>
                  <a:gd name="connsiteX465" fmla="*/ 54293 w 96202"/>
                  <a:gd name="connsiteY465" fmla="*/ 93345 h 108585"/>
                  <a:gd name="connsiteX466" fmla="*/ 47625 w 96202"/>
                  <a:gd name="connsiteY466" fmla="*/ 97155 h 108585"/>
                  <a:gd name="connsiteX467" fmla="*/ 47625 w 96202"/>
                  <a:gd name="connsiteY467" fmla="*/ 96202 h 108585"/>
                  <a:gd name="connsiteX468" fmla="*/ 54293 w 96202"/>
                  <a:gd name="connsiteY468" fmla="*/ 92393 h 108585"/>
                  <a:gd name="connsiteX469" fmla="*/ 54293 w 96202"/>
                  <a:gd name="connsiteY469" fmla="*/ 92393 h 108585"/>
                  <a:gd name="connsiteX470" fmla="*/ 54293 w 96202"/>
                  <a:gd name="connsiteY470" fmla="*/ 100013 h 108585"/>
                  <a:gd name="connsiteX471" fmla="*/ 54293 w 96202"/>
                  <a:gd name="connsiteY471" fmla="*/ 101918 h 108585"/>
                  <a:gd name="connsiteX472" fmla="*/ 47625 w 96202"/>
                  <a:gd name="connsiteY472" fmla="*/ 105727 h 108585"/>
                  <a:gd name="connsiteX473" fmla="*/ 47625 w 96202"/>
                  <a:gd name="connsiteY473" fmla="*/ 103823 h 108585"/>
                  <a:gd name="connsiteX474" fmla="*/ 54293 w 96202"/>
                  <a:gd name="connsiteY474" fmla="*/ 100013 h 108585"/>
                  <a:gd name="connsiteX475" fmla="*/ 54293 w 96202"/>
                  <a:gd name="connsiteY475" fmla="*/ 100013 h 108585"/>
                  <a:gd name="connsiteX476" fmla="*/ 54293 w 96202"/>
                  <a:gd name="connsiteY476" fmla="*/ 106680 h 108585"/>
                  <a:gd name="connsiteX477" fmla="*/ 54293 w 96202"/>
                  <a:gd name="connsiteY477" fmla="*/ 108585 h 108585"/>
                  <a:gd name="connsiteX478" fmla="*/ 54293 w 96202"/>
                  <a:gd name="connsiteY478" fmla="*/ 108585 h 108585"/>
                  <a:gd name="connsiteX479" fmla="*/ 54293 w 96202"/>
                  <a:gd name="connsiteY479" fmla="*/ 108585 h 108585"/>
                  <a:gd name="connsiteX480" fmla="*/ 54293 w 96202"/>
                  <a:gd name="connsiteY480" fmla="*/ 108585 h 108585"/>
                  <a:gd name="connsiteX481" fmla="*/ 54293 w 96202"/>
                  <a:gd name="connsiteY481" fmla="*/ 108585 h 108585"/>
                  <a:gd name="connsiteX482" fmla="*/ 54293 w 96202"/>
                  <a:gd name="connsiteY482" fmla="*/ 108585 h 108585"/>
                  <a:gd name="connsiteX483" fmla="*/ 54293 w 96202"/>
                  <a:gd name="connsiteY483" fmla="*/ 108585 h 108585"/>
                  <a:gd name="connsiteX484" fmla="*/ 54293 w 96202"/>
                  <a:gd name="connsiteY484" fmla="*/ 106680 h 108585"/>
                  <a:gd name="connsiteX485" fmla="*/ 54293 w 96202"/>
                  <a:gd name="connsiteY485" fmla="*/ 106680 h 108585"/>
                  <a:gd name="connsiteX486" fmla="*/ 54293 w 96202"/>
                  <a:gd name="connsiteY486" fmla="*/ 106680 h 108585"/>
                  <a:gd name="connsiteX487" fmla="*/ 54293 w 96202"/>
                  <a:gd name="connsiteY487" fmla="*/ 106680 h 108585"/>
                  <a:gd name="connsiteX488" fmla="*/ 54293 w 96202"/>
                  <a:gd name="connsiteY488" fmla="*/ 106680 h 108585"/>
                  <a:gd name="connsiteX489" fmla="*/ 47625 w 96202"/>
                  <a:gd name="connsiteY489" fmla="*/ 4763 h 108585"/>
                  <a:gd name="connsiteX490" fmla="*/ 47625 w 96202"/>
                  <a:gd name="connsiteY490" fmla="*/ 2858 h 108585"/>
                  <a:gd name="connsiteX491" fmla="*/ 47625 w 96202"/>
                  <a:gd name="connsiteY491" fmla="*/ 2858 h 108585"/>
                  <a:gd name="connsiteX492" fmla="*/ 47625 w 96202"/>
                  <a:gd name="connsiteY492" fmla="*/ 2858 h 108585"/>
                  <a:gd name="connsiteX493" fmla="*/ 47625 w 96202"/>
                  <a:gd name="connsiteY493" fmla="*/ 4763 h 108585"/>
                  <a:gd name="connsiteX494" fmla="*/ 47625 w 96202"/>
                  <a:gd name="connsiteY494" fmla="*/ 4763 h 108585"/>
                  <a:gd name="connsiteX495" fmla="*/ 47625 w 96202"/>
                  <a:gd name="connsiteY495" fmla="*/ 4763 h 108585"/>
                  <a:gd name="connsiteX496" fmla="*/ 47625 w 96202"/>
                  <a:gd name="connsiteY496" fmla="*/ 3810 h 108585"/>
                  <a:gd name="connsiteX497" fmla="*/ 47625 w 96202"/>
                  <a:gd name="connsiteY497" fmla="*/ 5715 h 108585"/>
                  <a:gd name="connsiteX498" fmla="*/ 46672 w 96202"/>
                  <a:gd name="connsiteY498" fmla="*/ 6668 h 108585"/>
                  <a:gd name="connsiteX499" fmla="*/ 46672 w 96202"/>
                  <a:gd name="connsiteY499" fmla="*/ 2858 h 108585"/>
                  <a:gd name="connsiteX500" fmla="*/ 46672 w 96202"/>
                  <a:gd name="connsiteY500" fmla="*/ 2858 h 108585"/>
                  <a:gd name="connsiteX501" fmla="*/ 46672 w 96202"/>
                  <a:gd name="connsiteY501" fmla="*/ 2858 h 108585"/>
                  <a:gd name="connsiteX502" fmla="*/ 46672 w 96202"/>
                  <a:gd name="connsiteY502" fmla="*/ 2858 h 108585"/>
                  <a:gd name="connsiteX503" fmla="*/ 47625 w 96202"/>
                  <a:gd name="connsiteY503" fmla="*/ 3810 h 108585"/>
                  <a:gd name="connsiteX504" fmla="*/ 47625 w 96202"/>
                  <a:gd name="connsiteY504" fmla="*/ 3810 h 108585"/>
                  <a:gd name="connsiteX505" fmla="*/ 47625 w 96202"/>
                  <a:gd name="connsiteY505" fmla="*/ 3810 h 108585"/>
                  <a:gd name="connsiteX506" fmla="*/ 47625 w 96202"/>
                  <a:gd name="connsiteY506" fmla="*/ 3810 h 108585"/>
                  <a:gd name="connsiteX507" fmla="*/ 47625 w 96202"/>
                  <a:gd name="connsiteY507" fmla="*/ 9525 h 108585"/>
                  <a:gd name="connsiteX508" fmla="*/ 47625 w 96202"/>
                  <a:gd name="connsiteY508" fmla="*/ 12383 h 108585"/>
                  <a:gd name="connsiteX509" fmla="*/ 46672 w 96202"/>
                  <a:gd name="connsiteY509" fmla="*/ 13335 h 108585"/>
                  <a:gd name="connsiteX510" fmla="*/ 46672 w 96202"/>
                  <a:gd name="connsiteY510" fmla="*/ 10477 h 108585"/>
                  <a:gd name="connsiteX511" fmla="*/ 47625 w 96202"/>
                  <a:gd name="connsiteY511" fmla="*/ 9525 h 108585"/>
                  <a:gd name="connsiteX512" fmla="*/ 47625 w 96202"/>
                  <a:gd name="connsiteY512" fmla="*/ 9525 h 108585"/>
                  <a:gd name="connsiteX513" fmla="*/ 47625 w 96202"/>
                  <a:gd name="connsiteY513" fmla="*/ 19050 h 108585"/>
                  <a:gd name="connsiteX514" fmla="*/ 47625 w 96202"/>
                  <a:gd name="connsiteY514" fmla="*/ 22860 h 108585"/>
                  <a:gd name="connsiteX515" fmla="*/ 47625 w 96202"/>
                  <a:gd name="connsiteY515" fmla="*/ 22860 h 108585"/>
                  <a:gd name="connsiteX516" fmla="*/ 47625 w 96202"/>
                  <a:gd name="connsiteY516" fmla="*/ 22860 h 108585"/>
                  <a:gd name="connsiteX517" fmla="*/ 47625 w 96202"/>
                  <a:gd name="connsiteY517" fmla="*/ 22860 h 108585"/>
                  <a:gd name="connsiteX518" fmla="*/ 47625 w 96202"/>
                  <a:gd name="connsiteY518" fmla="*/ 22860 h 108585"/>
                  <a:gd name="connsiteX519" fmla="*/ 47625 w 96202"/>
                  <a:gd name="connsiteY519" fmla="*/ 22860 h 108585"/>
                  <a:gd name="connsiteX520" fmla="*/ 47625 w 96202"/>
                  <a:gd name="connsiteY520" fmla="*/ 22860 h 108585"/>
                  <a:gd name="connsiteX521" fmla="*/ 47625 w 96202"/>
                  <a:gd name="connsiteY521" fmla="*/ 22860 h 108585"/>
                  <a:gd name="connsiteX522" fmla="*/ 47625 w 96202"/>
                  <a:gd name="connsiteY522" fmla="*/ 19050 h 108585"/>
                  <a:gd name="connsiteX523" fmla="*/ 47625 w 96202"/>
                  <a:gd name="connsiteY523" fmla="*/ 19050 h 108585"/>
                  <a:gd name="connsiteX524" fmla="*/ 47625 w 96202"/>
                  <a:gd name="connsiteY524" fmla="*/ 19050 h 108585"/>
                  <a:gd name="connsiteX525" fmla="*/ 47625 w 96202"/>
                  <a:gd name="connsiteY525" fmla="*/ 19050 h 108585"/>
                  <a:gd name="connsiteX526" fmla="*/ 47625 w 96202"/>
                  <a:gd name="connsiteY526" fmla="*/ 96202 h 108585"/>
                  <a:gd name="connsiteX527" fmla="*/ 47625 w 96202"/>
                  <a:gd name="connsiteY527" fmla="*/ 97155 h 108585"/>
                  <a:gd name="connsiteX528" fmla="*/ 46672 w 96202"/>
                  <a:gd name="connsiteY528" fmla="*/ 98107 h 108585"/>
                  <a:gd name="connsiteX529" fmla="*/ 46672 w 96202"/>
                  <a:gd name="connsiteY529" fmla="*/ 97155 h 108585"/>
                  <a:gd name="connsiteX530" fmla="*/ 47625 w 96202"/>
                  <a:gd name="connsiteY530" fmla="*/ 96202 h 108585"/>
                  <a:gd name="connsiteX531" fmla="*/ 47625 w 96202"/>
                  <a:gd name="connsiteY531" fmla="*/ 96202 h 108585"/>
                  <a:gd name="connsiteX532" fmla="*/ 47625 w 96202"/>
                  <a:gd name="connsiteY532" fmla="*/ 102870 h 108585"/>
                  <a:gd name="connsiteX533" fmla="*/ 47625 w 96202"/>
                  <a:gd name="connsiteY533" fmla="*/ 104775 h 108585"/>
                  <a:gd name="connsiteX534" fmla="*/ 46672 w 96202"/>
                  <a:gd name="connsiteY534" fmla="*/ 105727 h 108585"/>
                  <a:gd name="connsiteX535" fmla="*/ 46672 w 96202"/>
                  <a:gd name="connsiteY535" fmla="*/ 103823 h 108585"/>
                  <a:gd name="connsiteX536" fmla="*/ 47625 w 96202"/>
                  <a:gd name="connsiteY536" fmla="*/ 102870 h 108585"/>
                  <a:gd name="connsiteX537" fmla="*/ 47625 w 96202"/>
                  <a:gd name="connsiteY537" fmla="*/ 102870 h 108585"/>
                  <a:gd name="connsiteX538" fmla="*/ 46672 w 96202"/>
                  <a:gd name="connsiteY538" fmla="*/ 86677 h 108585"/>
                  <a:gd name="connsiteX539" fmla="*/ 46672 w 96202"/>
                  <a:gd name="connsiteY539" fmla="*/ 86677 h 108585"/>
                  <a:gd name="connsiteX540" fmla="*/ 46672 w 96202"/>
                  <a:gd name="connsiteY540" fmla="*/ 86677 h 108585"/>
                  <a:gd name="connsiteX541" fmla="*/ 46672 w 96202"/>
                  <a:gd name="connsiteY541" fmla="*/ 86677 h 108585"/>
                  <a:gd name="connsiteX542" fmla="*/ 46672 w 96202"/>
                  <a:gd name="connsiteY542" fmla="*/ 86677 h 108585"/>
                  <a:gd name="connsiteX543" fmla="*/ 46672 w 96202"/>
                  <a:gd name="connsiteY543" fmla="*/ 86677 h 108585"/>
                  <a:gd name="connsiteX544" fmla="*/ 46672 w 96202"/>
                  <a:gd name="connsiteY544" fmla="*/ 1905 h 108585"/>
                  <a:gd name="connsiteX545" fmla="*/ 46672 w 96202"/>
                  <a:gd name="connsiteY545" fmla="*/ 5715 h 108585"/>
                  <a:gd name="connsiteX546" fmla="*/ 42863 w 96202"/>
                  <a:gd name="connsiteY546" fmla="*/ 7620 h 108585"/>
                  <a:gd name="connsiteX547" fmla="*/ 42863 w 96202"/>
                  <a:gd name="connsiteY547" fmla="*/ 3810 h 108585"/>
                  <a:gd name="connsiteX548" fmla="*/ 46672 w 96202"/>
                  <a:gd name="connsiteY548" fmla="*/ 1905 h 108585"/>
                  <a:gd name="connsiteX549" fmla="*/ 46672 w 96202"/>
                  <a:gd name="connsiteY549" fmla="*/ 1905 h 108585"/>
                  <a:gd name="connsiteX550" fmla="*/ 46672 w 96202"/>
                  <a:gd name="connsiteY550" fmla="*/ 10477 h 108585"/>
                  <a:gd name="connsiteX551" fmla="*/ 46672 w 96202"/>
                  <a:gd name="connsiteY551" fmla="*/ 13335 h 108585"/>
                  <a:gd name="connsiteX552" fmla="*/ 42863 w 96202"/>
                  <a:gd name="connsiteY552" fmla="*/ 15240 h 108585"/>
                  <a:gd name="connsiteX553" fmla="*/ 42863 w 96202"/>
                  <a:gd name="connsiteY553" fmla="*/ 12383 h 108585"/>
                  <a:gd name="connsiteX554" fmla="*/ 46672 w 96202"/>
                  <a:gd name="connsiteY554" fmla="*/ 10477 h 108585"/>
                  <a:gd name="connsiteX555" fmla="*/ 46672 w 96202"/>
                  <a:gd name="connsiteY555" fmla="*/ 10477 h 108585"/>
                  <a:gd name="connsiteX556" fmla="*/ 46672 w 96202"/>
                  <a:gd name="connsiteY556" fmla="*/ 86677 h 108585"/>
                  <a:gd name="connsiteX557" fmla="*/ 46672 w 96202"/>
                  <a:gd name="connsiteY557" fmla="*/ 86677 h 108585"/>
                  <a:gd name="connsiteX558" fmla="*/ 46672 w 96202"/>
                  <a:gd name="connsiteY558" fmla="*/ 86677 h 108585"/>
                  <a:gd name="connsiteX559" fmla="*/ 46672 w 96202"/>
                  <a:gd name="connsiteY559" fmla="*/ 86677 h 108585"/>
                  <a:gd name="connsiteX560" fmla="*/ 45720 w 96202"/>
                  <a:gd name="connsiteY560" fmla="*/ 87630 h 108585"/>
                  <a:gd name="connsiteX561" fmla="*/ 45720 w 96202"/>
                  <a:gd name="connsiteY561" fmla="*/ 87630 h 108585"/>
                  <a:gd name="connsiteX562" fmla="*/ 45720 w 96202"/>
                  <a:gd name="connsiteY562" fmla="*/ 87630 h 108585"/>
                  <a:gd name="connsiteX563" fmla="*/ 42863 w 96202"/>
                  <a:gd name="connsiteY563" fmla="*/ 89535 h 108585"/>
                  <a:gd name="connsiteX564" fmla="*/ 42863 w 96202"/>
                  <a:gd name="connsiteY564" fmla="*/ 88582 h 108585"/>
                  <a:gd name="connsiteX565" fmla="*/ 46672 w 96202"/>
                  <a:gd name="connsiteY565" fmla="*/ 86677 h 108585"/>
                  <a:gd name="connsiteX566" fmla="*/ 46672 w 96202"/>
                  <a:gd name="connsiteY566" fmla="*/ 86677 h 108585"/>
                  <a:gd name="connsiteX567" fmla="*/ 46672 w 96202"/>
                  <a:gd name="connsiteY567" fmla="*/ 96202 h 108585"/>
                  <a:gd name="connsiteX568" fmla="*/ 46672 w 96202"/>
                  <a:gd name="connsiteY568" fmla="*/ 97155 h 108585"/>
                  <a:gd name="connsiteX569" fmla="*/ 42863 w 96202"/>
                  <a:gd name="connsiteY569" fmla="*/ 99060 h 108585"/>
                  <a:gd name="connsiteX570" fmla="*/ 42863 w 96202"/>
                  <a:gd name="connsiteY570" fmla="*/ 98107 h 108585"/>
                  <a:gd name="connsiteX571" fmla="*/ 46672 w 96202"/>
                  <a:gd name="connsiteY571" fmla="*/ 96202 h 108585"/>
                  <a:gd name="connsiteX572" fmla="*/ 46672 w 96202"/>
                  <a:gd name="connsiteY572" fmla="*/ 96202 h 108585"/>
                  <a:gd name="connsiteX573" fmla="*/ 46672 w 96202"/>
                  <a:gd name="connsiteY573" fmla="*/ 103823 h 108585"/>
                  <a:gd name="connsiteX574" fmla="*/ 46672 w 96202"/>
                  <a:gd name="connsiteY574" fmla="*/ 105727 h 108585"/>
                  <a:gd name="connsiteX575" fmla="*/ 45720 w 96202"/>
                  <a:gd name="connsiteY575" fmla="*/ 105727 h 108585"/>
                  <a:gd name="connsiteX576" fmla="*/ 45720 w 96202"/>
                  <a:gd name="connsiteY576" fmla="*/ 105727 h 108585"/>
                  <a:gd name="connsiteX577" fmla="*/ 45720 w 96202"/>
                  <a:gd name="connsiteY577" fmla="*/ 105727 h 108585"/>
                  <a:gd name="connsiteX578" fmla="*/ 45720 w 96202"/>
                  <a:gd name="connsiteY578" fmla="*/ 105727 h 108585"/>
                  <a:gd name="connsiteX579" fmla="*/ 45720 w 96202"/>
                  <a:gd name="connsiteY579" fmla="*/ 105727 h 108585"/>
                  <a:gd name="connsiteX580" fmla="*/ 46672 w 96202"/>
                  <a:gd name="connsiteY580" fmla="*/ 103823 h 108585"/>
                  <a:gd name="connsiteX581" fmla="*/ 46672 w 96202"/>
                  <a:gd name="connsiteY581" fmla="*/ 103823 h 108585"/>
                  <a:gd name="connsiteX582" fmla="*/ 46672 w 96202"/>
                  <a:gd name="connsiteY582" fmla="*/ 103823 h 108585"/>
                  <a:gd name="connsiteX583" fmla="*/ 46672 w 96202"/>
                  <a:gd name="connsiteY583" fmla="*/ 103823 h 108585"/>
                  <a:gd name="connsiteX584" fmla="*/ 46672 w 96202"/>
                  <a:gd name="connsiteY584" fmla="*/ 103823 h 108585"/>
                  <a:gd name="connsiteX585" fmla="*/ 42863 w 96202"/>
                  <a:gd name="connsiteY585" fmla="*/ 3810 h 108585"/>
                  <a:gd name="connsiteX586" fmla="*/ 42863 w 96202"/>
                  <a:gd name="connsiteY586" fmla="*/ 7620 h 108585"/>
                  <a:gd name="connsiteX587" fmla="*/ 40005 w 96202"/>
                  <a:gd name="connsiteY587" fmla="*/ 8573 h 108585"/>
                  <a:gd name="connsiteX588" fmla="*/ 40005 w 96202"/>
                  <a:gd name="connsiteY588" fmla="*/ 4763 h 108585"/>
                  <a:gd name="connsiteX589" fmla="*/ 42863 w 96202"/>
                  <a:gd name="connsiteY589" fmla="*/ 3810 h 108585"/>
                  <a:gd name="connsiteX590" fmla="*/ 42863 w 96202"/>
                  <a:gd name="connsiteY590" fmla="*/ 3810 h 108585"/>
                  <a:gd name="connsiteX591" fmla="*/ 42863 w 96202"/>
                  <a:gd name="connsiteY591" fmla="*/ 12383 h 108585"/>
                  <a:gd name="connsiteX592" fmla="*/ 42863 w 96202"/>
                  <a:gd name="connsiteY592" fmla="*/ 15240 h 108585"/>
                  <a:gd name="connsiteX593" fmla="*/ 40005 w 96202"/>
                  <a:gd name="connsiteY593" fmla="*/ 16193 h 108585"/>
                  <a:gd name="connsiteX594" fmla="*/ 40005 w 96202"/>
                  <a:gd name="connsiteY594" fmla="*/ 13335 h 108585"/>
                  <a:gd name="connsiteX595" fmla="*/ 42863 w 96202"/>
                  <a:gd name="connsiteY595" fmla="*/ 12383 h 108585"/>
                  <a:gd name="connsiteX596" fmla="*/ 42863 w 96202"/>
                  <a:gd name="connsiteY596" fmla="*/ 12383 h 108585"/>
                  <a:gd name="connsiteX597" fmla="*/ 42863 w 96202"/>
                  <a:gd name="connsiteY597" fmla="*/ 88582 h 108585"/>
                  <a:gd name="connsiteX598" fmla="*/ 42863 w 96202"/>
                  <a:gd name="connsiteY598" fmla="*/ 88582 h 108585"/>
                  <a:gd name="connsiteX599" fmla="*/ 40005 w 96202"/>
                  <a:gd name="connsiteY599" fmla="*/ 90488 h 108585"/>
                  <a:gd name="connsiteX600" fmla="*/ 40005 w 96202"/>
                  <a:gd name="connsiteY600" fmla="*/ 89535 h 108585"/>
                  <a:gd name="connsiteX601" fmla="*/ 42863 w 96202"/>
                  <a:gd name="connsiteY601" fmla="*/ 88582 h 108585"/>
                  <a:gd name="connsiteX602" fmla="*/ 42863 w 96202"/>
                  <a:gd name="connsiteY602" fmla="*/ 88582 h 108585"/>
                  <a:gd name="connsiteX603" fmla="*/ 42863 w 96202"/>
                  <a:gd name="connsiteY603" fmla="*/ 99060 h 108585"/>
                  <a:gd name="connsiteX604" fmla="*/ 42863 w 96202"/>
                  <a:gd name="connsiteY604" fmla="*/ 100013 h 108585"/>
                  <a:gd name="connsiteX605" fmla="*/ 40005 w 96202"/>
                  <a:gd name="connsiteY605" fmla="*/ 100965 h 108585"/>
                  <a:gd name="connsiteX606" fmla="*/ 40005 w 96202"/>
                  <a:gd name="connsiteY606" fmla="*/ 100013 h 108585"/>
                  <a:gd name="connsiteX607" fmla="*/ 42863 w 96202"/>
                  <a:gd name="connsiteY607" fmla="*/ 99060 h 108585"/>
                  <a:gd name="connsiteX608" fmla="*/ 42863 w 96202"/>
                  <a:gd name="connsiteY608" fmla="*/ 99060 h 108585"/>
                  <a:gd name="connsiteX609" fmla="*/ 40005 w 96202"/>
                  <a:gd name="connsiteY609" fmla="*/ 2858 h 108585"/>
                  <a:gd name="connsiteX610" fmla="*/ 40005 w 96202"/>
                  <a:gd name="connsiteY610" fmla="*/ 952 h 108585"/>
                  <a:gd name="connsiteX611" fmla="*/ 40005 w 96202"/>
                  <a:gd name="connsiteY611" fmla="*/ 952 h 108585"/>
                  <a:gd name="connsiteX612" fmla="*/ 40005 w 96202"/>
                  <a:gd name="connsiteY612" fmla="*/ 952 h 108585"/>
                  <a:gd name="connsiteX613" fmla="*/ 40005 w 96202"/>
                  <a:gd name="connsiteY613" fmla="*/ 952 h 108585"/>
                  <a:gd name="connsiteX614" fmla="*/ 40005 w 96202"/>
                  <a:gd name="connsiteY614" fmla="*/ 2858 h 108585"/>
                  <a:gd name="connsiteX615" fmla="*/ 40005 w 96202"/>
                  <a:gd name="connsiteY615" fmla="*/ 2858 h 108585"/>
                  <a:gd name="connsiteX616" fmla="*/ 40005 w 96202"/>
                  <a:gd name="connsiteY616" fmla="*/ 2858 h 108585"/>
                  <a:gd name="connsiteX617" fmla="*/ 40005 w 96202"/>
                  <a:gd name="connsiteY617" fmla="*/ 952 h 108585"/>
                  <a:gd name="connsiteX618" fmla="*/ 40005 w 96202"/>
                  <a:gd name="connsiteY618" fmla="*/ 2858 h 108585"/>
                  <a:gd name="connsiteX619" fmla="*/ 34290 w 96202"/>
                  <a:gd name="connsiteY619" fmla="*/ 5715 h 108585"/>
                  <a:gd name="connsiteX620" fmla="*/ 34290 w 96202"/>
                  <a:gd name="connsiteY620" fmla="*/ 2858 h 108585"/>
                  <a:gd name="connsiteX621" fmla="*/ 39053 w 96202"/>
                  <a:gd name="connsiteY621" fmla="*/ 0 h 108585"/>
                  <a:gd name="connsiteX622" fmla="*/ 40005 w 96202"/>
                  <a:gd name="connsiteY622" fmla="*/ 952 h 108585"/>
                  <a:gd name="connsiteX623" fmla="*/ 40005 w 96202"/>
                  <a:gd name="connsiteY623" fmla="*/ 952 h 108585"/>
                  <a:gd name="connsiteX624" fmla="*/ 40005 w 96202"/>
                  <a:gd name="connsiteY624" fmla="*/ 952 h 108585"/>
                  <a:gd name="connsiteX625" fmla="*/ 40005 w 96202"/>
                  <a:gd name="connsiteY625" fmla="*/ 952 h 108585"/>
                  <a:gd name="connsiteX626" fmla="*/ 40005 w 96202"/>
                  <a:gd name="connsiteY626" fmla="*/ 952 h 108585"/>
                  <a:gd name="connsiteX627" fmla="*/ 40005 w 96202"/>
                  <a:gd name="connsiteY627" fmla="*/ 5715 h 108585"/>
                  <a:gd name="connsiteX628" fmla="*/ 34290 w 96202"/>
                  <a:gd name="connsiteY628" fmla="*/ 8573 h 108585"/>
                  <a:gd name="connsiteX629" fmla="*/ 34290 w 96202"/>
                  <a:gd name="connsiteY629" fmla="*/ 12383 h 108585"/>
                  <a:gd name="connsiteX630" fmla="*/ 40005 w 96202"/>
                  <a:gd name="connsiteY630" fmla="*/ 9525 h 108585"/>
                  <a:gd name="connsiteX631" fmla="*/ 40005 w 96202"/>
                  <a:gd name="connsiteY631" fmla="*/ 5715 h 108585"/>
                  <a:gd name="connsiteX632" fmla="*/ 40005 w 96202"/>
                  <a:gd name="connsiteY632" fmla="*/ 5715 h 108585"/>
                  <a:gd name="connsiteX633" fmla="*/ 40005 w 96202"/>
                  <a:gd name="connsiteY633" fmla="*/ 14288 h 108585"/>
                  <a:gd name="connsiteX634" fmla="*/ 40005 w 96202"/>
                  <a:gd name="connsiteY634" fmla="*/ 17145 h 108585"/>
                  <a:gd name="connsiteX635" fmla="*/ 40005 w 96202"/>
                  <a:gd name="connsiteY635" fmla="*/ 17145 h 108585"/>
                  <a:gd name="connsiteX636" fmla="*/ 40005 w 96202"/>
                  <a:gd name="connsiteY636" fmla="*/ 17145 h 108585"/>
                  <a:gd name="connsiteX637" fmla="*/ 40005 w 96202"/>
                  <a:gd name="connsiteY637" fmla="*/ 17145 h 108585"/>
                  <a:gd name="connsiteX638" fmla="*/ 40005 w 96202"/>
                  <a:gd name="connsiteY638" fmla="*/ 17145 h 108585"/>
                  <a:gd name="connsiteX639" fmla="*/ 40005 w 96202"/>
                  <a:gd name="connsiteY639" fmla="*/ 17145 h 108585"/>
                  <a:gd name="connsiteX640" fmla="*/ 40005 w 96202"/>
                  <a:gd name="connsiteY640" fmla="*/ 17145 h 108585"/>
                  <a:gd name="connsiteX641" fmla="*/ 40005 w 96202"/>
                  <a:gd name="connsiteY641" fmla="*/ 17145 h 108585"/>
                  <a:gd name="connsiteX642" fmla="*/ 40005 w 96202"/>
                  <a:gd name="connsiteY642" fmla="*/ 14288 h 108585"/>
                  <a:gd name="connsiteX643" fmla="*/ 40005 w 96202"/>
                  <a:gd name="connsiteY643" fmla="*/ 14288 h 108585"/>
                  <a:gd name="connsiteX644" fmla="*/ 40005 w 96202"/>
                  <a:gd name="connsiteY644" fmla="*/ 14288 h 108585"/>
                  <a:gd name="connsiteX645" fmla="*/ 40005 w 96202"/>
                  <a:gd name="connsiteY645" fmla="*/ 14288 h 108585"/>
                  <a:gd name="connsiteX646" fmla="*/ 40005 w 96202"/>
                  <a:gd name="connsiteY646" fmla="*/ 89535 h 108585"/>
                  <a:gd name="connsiteX647" fmla="*/ 40005 w 96202"/>
                  <a:gd name="connsiteY647" fmla="*/ 89535 h 108585"/>
                  <a:gd name="connsiteX648" fmla="*/ 34290 w 96202"/>
                  <a:gd name="connsiteY648" fmla="*/ 93345 h 108585"/>
                  <a:gd name="connsiteX649" fmla="*/ 34290 w 96202"/>
                  <a:gd name="connsiteY649" fmla="*/ 92393 h 108585"/>
                  <a:gd name="connsiteX650" fmla="*/ 40005 w 96202"/>
                  <a:gd name="connsiteY650" fmla="*/ 89535 h 108585"/>
                  <a:gd name="connsiteX651" fmla="*/ 40005 w 96202"/>
                  <a:gd name="connsiteY651" fmla="*/ 89535 h 108585"/>
                  <a:gd name="connsiteX652" fmla="*/ 40005 w 96202"/>
                  <a:gd name="connsiteY652" fmla="*/ 100013 h 108585"/>
                  <a:gd name="connsiteX653" fmla="*/ 40005 w 96202"/>
                  <a:gd name="connsiteY653" fmla="*/ 100965 h 108585"/>
                  <a:gd name="connsiteX654" fmla="*/ 38100 w 96202"/>
                  <a:gd name="connsiteY654" fmla="*/ 101918 h 108585"/>
                  <a:gd name="connsiteX655" fmla="*/ 38100 w 96202"/>
                  <a:gd name="connsiteY655" fmla="*/ 101918 h 108585"/>
                  <a:gd name="connsiteX656" fmla="*/ 38100 w 96202"/>
                  <a:gd name="connsiteY656" fmla="*/ 101918 h 108585"/>
                  <a:gd name="connsiteX657" fmla="*/ 38100 w 96202"/>
                  <a:gd name="connsiteY657" fmla="*/ 101918 h 108585"/>
                  <a:gd name="connsiteX658" fmla="*/ 38100 w 96202"/>
                  <a:gd name="connsiteY658" fmla="*/ 101918 h 108585"/>
                  <a:gd name="connsiteX659" fmla="*/ 38100 w 96202"/>
                  <a:gd name="connsiteY659" fmla="*/ 101918 h 108585"/>
                  <a:gd name="connsiteX660" fmla="*/ 38100 w 96202"/>
                  <a:gd name="connsiteY660" fmla="*/ 101918 h 108585"/>
                  <a:gd name="connsiteX661" fmla="*/ 38100 w 96202"/>
                  <a:gd name="connsiteY661" fmla="*/ 101918 h 108585"/>
                  <a:gd name="connsiteX662" fmla="*/ 38100 w 96202"/>
                  <a:gd name="connsiteY662" fmla="*/ 101918 h 108585"/>
                  <a:gd name="connsiteX663" fmla="*/ 40005 w 96202"/>
                  <a:gd name="connsiteY663" fmla="*/ 100013 h 108585"/>
                  <a:gd name="connsiteX664" fmla="*/ 40005 w 96202"/>
                  <a:gd name="connsiteY664" fmla="*/ 100013 h 108585"/>
                  <a:gd name="connsiteX665" fmla="*/ 35243 w 96202"/>
                  <a:gd name="connsiteY665" fmla="*/ 82868 h 108585"/>
                  <a:gd name="connsiteX666" fmla="*/ 35243 w 96202"/>
                  <a:gd name="connsiteY666" fmla="*/ 82868 h 108585"/>
                  <a:gd name="connsiteX667" fmla="*/ 40005 w 96202"/>
                  <a:gd name="connsiteY667" fmla="*/ 80010 h 108585"/>
                  <a:gd name="connsiteX668" fmla="*/ 40005 w 96202"/>
                  <a:gd name="connsiteY668" fmla="*/ 80010 h 108585"/>
                  <a:gd name="connsiteX669" fmla="*/ 40005 w 96202"/>
                  <a:gd name="connsiteY669" fmla="*/ 80010 h 108585"/>
                  <a:gd name="connsiteX670" fmla="*/ 40005 w 96202"/>
                  <a:gd name="connsiteY670" fmla="*/ 80010 h 108585"/>
                  <a:gd name="connsiteX671" fmla="*/ 40005 w 96202"/>
                  <a:gd name="connsiteY671" fmla="*/ 80010 h 108585"/>
                  <a:gd name="connsiteX672" fmla="*/ 40005 w 96202"/>
                  <a:gd name="connsiteY672" fmla="*/ 80010 h 108585"/>
                  <a:gd name="connsiteX673" fmla="*/ 40005 w 96202"/>
                  <a:gd name="connsiteY673" fmla="*/ 80010 h 108585"/>
                  <a:gd name="connsiteX674" fmla="*/ 40005 w 96202"/>
                  <a:gd name="connsiteY674" fmla="*/ 80010 h 108585"/>
                  <a:gd name="connsiteX675" fmla="*/ 40005 w 96202"/>
                  <a:gd name="connsiteY675" fmla="*/ 80010 h 108585"/>
                  <a:gd name="connsiteX676" fmla="*/ 35243 w 96202"/>
                  <a:gd name="connsiteY676" fmla="*/ 82868 h 108585"/>
                  <a:gd name="connsiteX677" fmla="*/ 13335 w 96202"/>
                  <a:gd name="connsiteY677" fmla="*/ 35243 h 108585"/>
                  <a:gd name="connsiteX678" fmla="*/ 15240 w 96202"/>
                  <a:gd name="connsiteY678" fmla="*/ 34290 h 108585"/>
                  <a:gd name="connsiteX679" fmla="*/ 16192 w 96202"/>
                  <a:gd name="connsiteY679" fmla="*/ 35243 h 108585"/>
                  <a:gd name="connsiteX680" fmla="*/ 16192 w 96202"/>
                  <a:gd name="connsiteY680" fmla="*/ 35243 h 108585"/>
                  <a:gd name="connsiteX681" fmla="*/ 16192 w 96202"/>
                  <a:gd name="connsiteY681" fmla="*/ 35243 h 108585"/>
                  <a:gd name="connsiteX682" fmla="*/ 16192 w 96202"/>
                  <a:gd name="connsiteY682" fmla="*/ 35243 h 108585"/>
                  <a:gd name="connsiteX683" fmla="*/ 16192 w 96202"/>
                  <a:gd name="connsiteY683" fmla="*/ 35243 h 108585"/>
                  <a:gd name="connsiteX684" fmla="*/ 16192 w 96202"/>
                  <a:gd name="connsiteY684" fmla="*/ 35243 h 108585"/>
                  <a:gd name="connsiteX685" fmla="*/ 16192 w 96202"/>
                  <a:gd name="connsiteY685" fmla="*/ 35243 h 108585"/>
                  <a:gd name="connsiteX686" fmla="*/ 16192 w 96202"/>
                  <a:gd name="connsiteY686" fmla="*/ 35243 h 108585"/>
                  <a:gd name="connsiteX687" fmla="*/ 16192 w 96202"/>
                  <a:gd name="connsiteY687" fmla="*/ 35243 h 108585"/>
                  <a:gd name="connsiteX688" fmla="*/ 16192 w 96202"/>
                  <a:gd name="connsiteY688" fmla="*/ 35243 h 108585"/>
                  <a:gd name="connsiteX689" fmla="*/ 16192 w 96202"/>
                  <a:gd name="connsiteY689" fmla="*/ 35243 h 108585"/>
                  <a:gd name="connsiteX690" fmla="*/ 16192 w 96202"/>
                  <a:gd name="connsiteY690" fmla="*/ 35243 h 108585"/>
                  <a:gd name="connsiteX691" fmla="*/ 16192 w 96202"/>
                  <a:gd name="connsiteY691" fmla="*/ 35243 h 108585"/>
                  <a:gd name="connsiteX692" fmla="*/ 16192 w 96202"/>
                  <a:gd name="connsiteY692" fmla="*/ 35243 h 108585"/>
                  <a:gd name="connsiteX693" fmla="*/ 16192 w 96202"/>
                  <a:gd name="connsiteY693" fmla="*/ 35243 h 108585"/>
                  <a:gd name="connsiteX694" fmla="*/ 16192 w 96202"/>
                  <a:gd name="connsiteY694" fmla="*/ 35243 h 108585"/>
                  <a:gd name="connsiteX695" fmla="*/ 16192 w 96202"/>
                  <a:gd name="connsiteY695" fmla="*/ 35243 h 108585"/>
                  <a:gd name="connsiteX696" fmla="*/ 16192 w 96202"/>
                  <a:gd name="connsiteY696" fmla="*/ 35243 h 108585"/>
                  <a:gd name="connsiteX697" fmla="*/ 16192 w 96202"/>
                  <a:gd name="connsiteY697" fmla="*/ 35243 h 108585"/>
                  <a:gd name="connsiteX698" fmla="*/ 16192 w 96202"/>
                  <a:gd name="connsiteY698" fmla="*/ 35243 h 108585"/>
                  <a:gd name="connsiteX699" fmla="*/ 16192 w 96202"/>
                  <a:gd name="connsiteY699" fmla="*/ 35243 h 108585"/>
                  <a:gd name="connsiteX700" fmla="*/ 16192 w 96202"/>
                  <a:gd name="connsiteY700" fmla="*/ 35243 h 108585"/>
                  <a:gd name="connsiteX701" fmla="*/ 16192 w 96202"/>
                  <a:gd name="connsiteY701" fmla="*/ 35243 h 108585"/>
                  <a:gd name="connsiteX702" fmla="*/ 16192 w 96202"/>
                  <a:gd name="connsiteY702" fmla="*/ 35243 h 108585"/>
                  <a:gd name="connsiteX703" fmla="*/ 16192 w 96202"/>
                  <a:gd name="connsiteY703" fmla="*/ 35243 h 108585"/>
                  <a:gd name="connsiteX704" fmla="*/ 16192 w 96202"/>
                  <a:gd name="connsiteY704" fmla="*/ 35243 h 108585"/>
                  <a:gd name="connsiteX705" fmla="*/ 16192 w 96202"/>
                  <a:gd name="connsiteY705" fmla="*/ 35243 h 108585"/>
                  <a:gd name="connsiteX706" fmla="*/ 16192 w 96202"/>
                  <a:gd name="connsiteY706" fmla="*/ 35243 h 108585"/>
                  <a:gd name="connsiteX707" fmla="*/ 16192 w 96202"/>
                  <a:gd name="connsiteY707" fmla="*/ 35243 h 108585"/>
                  <a:gd name="connsiteX708" fmla="*/ 16192 w 96202"/>
                  <a:gd name="connsiteY708" fmla="*/ 35243 h 108585"/>
                  <a:gd name="connsiteX709" fmla="*/ 7620 w 96202"/>
                  <a:gd name="connsiteY709" fmla="*/ 40005 h 108585"/>
                  <a:gd name="connsiteX710" fmla="*/ 7620 w 96202"/>
                  <a:gd name="connsiteY710" fmla="*/ 39052 h 108585"/>
                  <a:gd name="connsiteX711" fmla="*/ 13335 w 96202"/>
                  <a:gd name="connsiteY711" fmla="*/ 36195 h 108585"/>
                  <a:gd name="connsiteX712" fmla="*/ 13335 w 96202"/>
                  <a:gd name="connsiteY712" fmla="*/ 36195 h 108585"/>
                  <a:gd name="connsiteX713" fmla="*/ 13335 w 96202"/>
                  <a:gd name="connsiteY713" fmla="*/ 36195 h 108585"/>
                  <a:gd name="connsiteX714" fmla="*/ 13335 w 96202"/>
                  <a:gd name="connsiteY714" fmla="*/ 36195 h 108585"/>
                  <a:gd name="connsiteX715" fmla="*/ 13335 w 96202"/>
                  <a:gd name="connsiteY715" fmla="*/ 36195 h 108585"/>
                  <a:gd name="connsiteX716" fmla="*/ 13335 w 96202"/>
                  <a:gd name="connsiteY716" fmla="*/ 36195 h 108585"/>
                  <a:gd name="connsiteX717" fmla="*/ 13335 w 96202"/>
                  <a:gd name="connsiteY717" fmla="*/ 36195 h 108585"/>
                  <a:gd name="connsiteX718" fmla="*/ 13335 w 96202"/>
                  <a:gd name="connsiteY718" fmla="*/ 36195 h 108585"/>
                  <a:gd name="connsiteX719" fmla="*/ 13335 w 96202"/>
                  <a:gd name="connsiteY719" fmla="*/ 36195 h 108585"/>
                  <a:gd name="connsiteX720" fmla="*/ 13335 w 96202"/>
                  <a:gd name="connsiteY720" fmla="*/ 36195 h 108585"/>
                  <a:gd name="connsiteX721" fmla="*/ 13335 w 96202"/>
                  <a:gd name="connsiteY721" fmla="*/ 36195 h 108585"/>
                  <a:gd name="connsiteX722" fmla="*/ 13335 w 96202"/>
                  <a:gd name="connsiteY722" fmla="*/ 35243 h 108585"/>
                  <a:gd name="connsiteX723" fmla="*/ 13335 w 96202"/>
                  <a:gd name="connsiteY723" fmla="*/ 35243 h 108585"/>
                  <a:gd name="connsiteX724" fmla="*/ 13335 w 96202"/>
                  <a:gd name="connsiteY724" fmla="*/ 35243 h 108585"/>
                  <a:gd name="connsiteX725" fmla="*/ 13335 w 96202"/>
                  <a:gd name="connsiteY725" fmla="*/ 35243 h 108585"/>
                  <a:gd name="connsiteX726" fmla="*/ 13335 w 96202"/>
                  <a:gd name="connsiteY726" fmla="*/ 35243 h 108585"/>
                  <a:gd name="connsiteX727" fmla="*/ 13335 w 96202"/>
                  <a:gd name="connsiteY727" fmla="*/ 35243 h 108585"/>
                  <a:gd name="connsiteX728" fmla="*/ 13335 w 96202"/>
                  <a:gd name="connsiteY728" fmla="*/ 35243 h 108585"/>
                  <a:gd name="connsiteX729" fmla="*/ 13335 w 96202"/>
                  <a:gd name="connsiteY729" fmla="*/ 35243 h 108585"/>
                  <a:gd name="connsiteX730" fmla="*/ 13335 w 96202"/>
                  <a:gd name="connsiteY730" fmla="*/ 35243 h 108585"/>
                  <a:gd name="connsiteX731" fmla="*/ 13335 w 96202"/>
                  <a:gd name="connsiteY731" fmla="*/ 35243 h 108585"/>
                  <a:gd name="connsiteX732" fmla="*/ 13335 w 96202"/>
                  <a:gd name="connsiteY732" fmla="*/ 35243 h 108585"/>
                  <a:gd name="connsiteX733" fmla="*/ 13335 w 96202"/>
                  <a:gd name="connsiteY733" fmla="*/ 35243 h 108585"/>
                  <a:gd name="connsiteX734" fmla="*/ 13335 w 96202"/>
                  <a:gd name="connsiteY734" fmla="*/ 35243 h 108585"/>
                  <a:gd name="connsiteX735" fmla="*/ 13335 w 96202"/>
                  <a:gd name="connsiteY735" fmla="*/ 35243 h 108585"/>
                  <a:gd name="connsiteX736" fmla="*/ 13335 w 96202"/>
                  <a:gd name="connsiteY736" fmla="*/ 35243 h 108585"/>
                  <a:gd name="connsiteX737" fmla="*/ 13335 w 96202"/>
                  <a:gd name="connsiteY737" fmla="*/ 35243 h 108585"/>
                  <a:gd name="connsiteX738" fmla="*/ 13335 w 96202"/>
                  <a:gd name="connsiteY738" fmla="*/ 35243 h 108585"/>
                  <a:gd name="connsiteX739" fmla="*/ 13335 w 96202"/>
                  <a:gd name="connsiteY739" fmla="*/ 35243 h 108585"/>
                  <a:gd name="connsiteX740" fmla="*/ 13335 w 96202"/>
                  <a:gd name="connsiteY740" fmla="*/ 35243 h 108585"/>
                  <a:gd name="connsiteX741" fmla="*/ 13335 w 96202"/>
                  <a:gd name="connsiteY741" fmla="*/ 35243 h 108585"/>
                  <a:gd name="connsiteX742" fmla="*/ 13335 w 96202"/>
                  <a:gd name="connsiteY742" fmla="*/ 35243 h 108585"/>
                  <a:gd name="connsiteX743" fmla="*/ 13335 w 96202"/>
                  <a:gd name="connsiteY743" fmla="*/ 35243 h 108585"/>
                  <a:gd name="connsiteX744" fmla="*/ 13335 w 96202"/>
                  <a:gd name="connsiteY744" fmla="*/ 35243 h 108585"/>
                  <a:gd name="connsiteX745" fmla="*/ 13335 w 96202"/>
                  <a:gd name="connsiteY745" fmla="*/ 35243 h 108585"/>
                  <a:gd name="connsiteX746" fmla="*/ 35243 w 96202"/>
                  <a:gd name="connsiteY746" fmla="*/ 2858 h 108585"/>
                  <a:gd name="connsiteX747" fmla="*/ 35243 w 96202"/>
                  <a:gd name="connsiteY747" fmla="*/ 5715 h 108585"/>
                  <a:gd name="connsiteX748" fmla="*/ 25717 w 96202"/>
                  <a:gd name="connsiteY748" fmla="*/ 10477 h 108585"/>
                  <a:gd name="connsiteX749" fmla="*/ 25717 w 96202"/>
                  <a:gd name="connsiteY749" fmla="*/ 10477 h 108585"/>
                  <a:gd name="connsiteX750" fmla="*/ 25717 w 96202"/>
                  <a:gd name="connsiteY750" fmla="*/ 10477 h 108585"/>
                  <a:gd name="connsiteX751" fmla="*/ 25717 w 96202"/>
                  <a:gd name="connsiteY751" fmla="*/ 10477 h 108585"/>
                  <a:gd name="connsiteX752" fmla="*/ 25717 w 96202"/>
                  <a:gd name="connsiteY752" fmla="*/ 10477 h 108585"/>
                  <a:gd name="connsiteX753" fmla="*/ 25717 w 96202"/>
                  <a:gd name="connsiteY753" fmla="*/ 10477 h 108585"/>
                  <a:gd name="connsiteX754" fmla="*/ 25717 w 96202"/>
                  <a:gd name="connsiteY754" fmla="*/ 10477 h 108585"/>
                  <a:gd name="connsiteX755" fmla="*/ 25717 w 96202"/>
                  <a:gd name="connsiteY755" fmla="*/ 10477 h 108585"/>
                  <a:gd name="connsiteX756" fmla="*/ 20003 w 96202"/>
                  <a:gd name="connsiteY756" fmla="*/ 13335 h 108585"/>
                  <a:gd name="connsiteX757" fmla="*/ 20003 w 96202"/>
                  <a:gd name="connsiteY757" fmla="*/ 13335 h 108585"/>
                  <a:gd name="connsiteX758" fmla="*/ 20003 w 96202"/>
                  <a:gd name="connsiteY758" fmla="*/ 13335 h 108585"/>
                  <a:gd name="connsiteX759" fmla="*/ 20003 w 96202"/>
                  <a:gd name="connsiteY759" fmla="*/ 13335 h 108585"/>
                  <a:gd name="connsiteX760" fmla="*/ 10478 w 96202"/>
                  <a:gd name="connsiteY760" fmla="*/ 19050 h 108585"/>
                  <a:gd name="connsiteX761" fmla="*/ 10478 w 96202"/>
                  <a:gd name="connsiteY761" fmla="*/ 13335 h 108585"/>
                  <a:gd name="connsiteX762" fmla="*/ 12383 w 96202"/>
                  <a:gd name="connsiteY762" fmla="*/ 12383 h 108585"/>
                  <a:gd name="connsiteX763" fmla="*/ 12383 w 96202"/>
                  <a:gd name="connsiteY763" fmla="*/ 12383 h 108585"/>
                  <a:gd name="connsiteX764" fmla="*/ 12383 w 96202"/>
                  <a:gd name="connsiteY764" fmla="*/ 12383 h 108585"/>
                  <a:gd name="connsiteX765" fmla="*/ 12383 w 96202"/>
                  <a:gd name="connsiteY765" fmla="*/ 12383 h 108585"/>
                  <a:gd name="connsiteX766" fmla="*/ 28575 w 96202"/>
                  <a:gd name="connsiteY766" fmla="*/ 3810 h 108585"/>
                  <a:gd name="connsiteX767" fmla="*/ 28575 w 96202"/>
                  <a:gd name="connsiteY767" fmla="*/ 3810 h 108585"/>
                  <a:gd name="connsiteX768" fmla="*/ 28575 w 96202"/>
                  <a:gd name="connsiteY768" fmla="*/ 3810 h 108585"/>
                  <a:gd name="connsiteX769" fmla="*/ 28575 w 96202"/>
                  <a:gd name="connsiteY769" fmla="*/ 3810 h 108585"/>
                  <a:gd name="connsiteX770" fmla="*/ 28575 w 96202"/>
                  <a:gd name="connsiteY770" fmla="*/ 3810 h 108585"/>
                  <a:gd name="connsiteX771" fmla="*/ 28575 w 96202"/>
                  <a:gd name="connsiteY771" fmla="*/ 3810 h 108585"/>
                  <a:gd name="connsiteX772" fmla="*/ 33338 w 96202"/>
                  <a:gd name="connsiteY772" fmla="*/ 952 h 108585"/>
                  <a:gd name="connsiteX773" fmla="*/ 33338 w 96202"/>
                  <a:gd name="connsiteY773" fmla="*/ 952 h 108585"/>
                  <a:gd name="connsiteX774" fmla="*/ 33338 w 96202"/>
                  <a:gd name="connsiteY774" fmla="*/ 952 h 108585"/>
                  <a:gd name="connsiteX775" fmla="*/ 33338 w 96202"/>
                  <a:gd name="connsiteY775" fmla="*/ 952 h 108585"/>
                  <a:gd name="connsiteX776" fmla="*/ 33338 w 96202"/>
                  <a:gd name="connsiteY776" fmla="*/ 952 h 108585"/>
                  <a:gd name="connsiteX777" fmla="*/ 33338 w 96202"/>
                  <a:gd name="connsiteY777" fmla="*/ 952 h 108585"/>
                  <a:gd name="connsiteX778" fmla="*/ 33338 w 96202"/>
                  <a:gd name="connsiteY778" fmla="*/ 952 h 108585"/>
                  <a:gd name="connsiteX779" fmla="*/ 33338 w 96202"/>
                  <a:gd name="connsiteY779" fmla="*/ 952 h 108585"/>
                  <a:gd name="connsiteX780" fmla="*/ 33338 w 96202"/>
                  <a:gd name="connsiteY780" fmla="*/ 952 h 108585"/>
                  <a:gd name="connsiteX781" fmla="*/ 21908 w 96202"/>
                  <a:gd name="connsiteY781" fmla="*/ 6668 h 108585"/>
                  <a:gd name="connsiteX782" fmla="*/ 21908 w 96202"/>
                  <a:gd name="connsiteY782" fmla="*/ 6668 h 108585"/>
                  <a:gd name="connsiteX783" fmla="*/ 21908 w 96202"/>
                  <a:gd name="connsiteY783" fmla="*/ 6668 h 108585"/>
                  <a:gd name="connsiteX784" fmla="*/ 21908 w 96202"/>
                  <a:gd name="connsiteY784" fmla="*/ 6668 h 108585"/>
                  <a:gd name="connsiteX785" fmla="*/ 21908 w 96202"/>
                  <a:gd name="connsiteY785" fmla="*/ 6668 h 108585"/>
                  <a:gd name="connsiteX786" fmla="*/ 35243 w 96202"/>
                  <a:gd name="connsiteY786" fmla="*/ 2858 h 108585"/>
                  <a:gd name="connsiteX787" fmla="*/ 35243 w 96202"/>
                  <a:gd name="connsiteY787" fmla="*/ 2858 h 108585"/>
                  <a:gd name="connsiteX788" fmla="*/ 35243 w 96202"/>
                  <a:gd name="connsiteY788" fmla="*/ 8573 h 108585"/>
                  <a:gd name="connsiteX789" fmla="*/ 31433 w 96202"/>
                  <a:gd name="connsiteY789" fmla="*/ 10477 h 108585"/>
                  <a:gd name="connsiteX790" fmla="*/ 31433 w 96202"/>
                  <a:gd name="connsiteY790" fmla="*/ 10477 h 108585"/>
                  <a:gd name="connsiteX791" fmla="*/ 31433 w 96202"/>
                  <a:gd name="connsiteY791" fmla="*/ 10477 h 108585"/>
                  <a:gd name="connsiteX792" fmla="*/ 31433 w 96202"/>
                  <a:gd name="connsiteY792" fmla="*/ 10477 h 108585"/>
                  <a:gd name="connsiteX793" fmla="*/ 31433 w 96202"/>
                  <a:gd name="connsiteY793" fmla="*/ 10477 h 108585"/>
                  <a:gd name="connsiteX794" fmla="*/ 31433 w 96202"/>
                  <a:gd name="connsiteY794" fmla="*/ 10477 h 108585"/>
                  <a:gd name="connsiteX795" fmla="*/ 31433 w 96202"/>
                  <a:gd name="connsiteY795" fmla="*/ 10477 h 108585"/>
                  <a:gd name="connsiteX796" fmla="*/ 31433 w 96202"/>
                  <a:gd name="connsiteY796" fmla="*/ 10477 h 108585"/>
                  <a:gd name="connsiteX797" fmla="*/ 31433 w 96202"/>
                  <a:gd name="connsiteY797" fmla="*/ 10477 h 108585"/>
                  <a:gd name="connsiteX798" fmla="*/ 33338 w 96202"/>
                  <a:gd name="connsiteY798" fmla="*/ 9525 h 108585"/>
                  <a:gd name="connsiteX799" fmla="*/ 33338 w 96202"/>
                  <a:gd name="connsiteY799" fmla="*/ 8573 h 108585"/>
                  <a:gd name="connsiteX800" fmla="*/ 35243 w 96202"/>
                  <a:gd name="connsiteY800" fmla="*/ 8573 h 108585"/>
                  <a:gd name="connsiteX801" fmla="*/ 35243 w 96202"/>
                  <a:gd name="connsiteY801" fmla="*/ 81915 h 108585"/>
                  <a:gd name="connsiteX802" fmla="*/ 35243 w 96202"/>
                  <a:gd name="connsiteY802" fmla="*/ 81915 h 108585"/>
                  <a:gd name="connsiteX803" fmla="*/ 22860 w 96202"/>
                  <a:gd name="connsiteY803" fmla="*/ 88582 h 108585"/>
                  <a:gd name="connsiteX804" fmla="*/ 22860 w 96202"/>
                  <a:gd name="connsiteY804" fmla="*/ 88582 h 108585"/>
                  <a:gd name="connsiteX805" fmla="*/ 22860 w 96202"/>
                  <a:gd name="connsiteY805" fmla="*/ 88582 h 108585"/>
                  <a:gd name="connsiteX806" fmla="*/ 22860 w 96202"/>
                  <a:gd name="connsiteY806" fmla="*/ 88582 h 108585"/>
                  <a:gd name="connsiteX807" fmla="*/ 22860 w 96202"/>
                  <a:gd name="connsiteY807" fmla="*/ 88582 h 108585"/>
                  <a:gd name="connsiteX808" fmla="*/ 22860 w 96202"/>
                  <a:gd name="connsiteY808" fmla="*/ 88582 h 108585"/>
                  <a:gd name="connsiteX809" fmla="*/ 22860 w 96202"/>
                  <a:gd name="connsiteY809" fmla="*/ 88582 h 108585"/>
                  <a:gd name="connsiteX810" fmla="*/ 22860 w 96202"/>
                  <a:gd name="connsiteY810" fmla="*/ 88582 h 108585"/>
                  <a:gd name="connsiteX811" fmla="*/ 22860 w 96202"/>
                  <a:gd name="connsiteY811" fmla="*/ 88582 h 108585"/>
                  <a:gd name="connsiteX812" fmla="*/ 35243 w 96202"/>
                  <a:gd name="connsiteY812" fmla="*/ 81915 h 108585"/>
                  <a:gd name="connsiteX813" fmla="*/ 35243 w 96202"/>
                  <a:gd name="connsiteY813" fmla="*/ 81915 h 108585"/>
                  <a:gd name="connsiteX814" fmla="*/ 35243 w 96202"/>
                  <a:gd name="connsiteY814" fmla="*/ 92393 h 108585"/>
                  <a:gd name="connsiteX815" fmla="*/ 35243 w 96202"/>
                  <a:gd name="connsiteY815" fmla="*/ 92393 h 108585"/>
                  <a:gd name="connsiteX816" fmla="*/ 30480 w 96202"/>
                  <a:gd name="connsiteY816" fmla="*/ 96202 h 108585"/>
                  <a:gd name="connsiteX817" fmla="*/ 30480 w 96202"/>
                  <a:gd name="connsiteY817" fmla="*/ 96202 h 108585"/>
                  <a:gd name="connsiteX818" fmla="*/ 30480 w 96202"/>
                  <a:gd name="connsiteY818" fmla="*/ 96202 h 108585"/>
                  <a:gd name="connsiteX819" fmla="*/ 30480 w 96202"/>
                  <a:gd name="connsiteY819" fmla="*/ 96202 h 108585"/>
                  <a:gd name="connsiteX820" fmla="*/ 30480 w 96202"/>
                  <a:gd name="connsiteY820" fmla="*/ 96202 h 108585"/>
                  <a:gd name="connsiteX821" fmla="*/ 30480 w 96202"/>
                  <a:gd name="connsiteY821" fmla="*/ 96202 h 108585"/>
                  <a:gd name="connsiteX822" fmla="*/ 30480 w 96202"/>
                  <a:gd name="connsiteY822" fmla="*/ 96202 h 108585"/>
                  <a:gd name="connsiteX823" fmla="*/ 30480 w 96202"/>
                  <a:gd name="connsiteY823" fmla="*/ 96202 h 108585"/>
                  <a:gd name="connsiteX824" fmla="*/ 30480 w 96202"/>
                  <a:gd name="connsiteY824" fmla="*/ 96202 h 108585"/>
                  <a:gd name="connsiteX825" fmla="*/ 35243 w 96202"/>
                  <a:gd name="connsiteY825" fmla="*/ 92393 h 108585"/>
                  <a:gd name="connsiteX826" fmla="*/ 35243 w 96202"/>
                  <a:gd name="connsiteY826" fmla="*/ 92393 h 108585"/>
                  <a:gd name="connsiteX827" fmla="*/ 9525 w 96202"/>
                  <a:gd name="connsiteY827" fmla="*/ 49530 h 108585"/>
                  <a:gd name="connsiteX828" fmla="*/ 9525 w 96202"/>
                  <a:gd name="connsiteY828" fmla="*/ 49530 h 108585"/>
                  <a:gd name="connsiteX829" fmla="*/ 17145 w 96202"/>
                  <a:gd name="connsiteY829" fmla="*/ 44768 h 108585"/>
                  <a:gd name="connsiteX830" fmla="*/ 17145 w 96202"/>
                  <a:gd name="connsiteY830" fmla="*/ 44768 h 108585"/>
                  <a:gd name="connsiteX831" fmla="*/ 17145 w 96202"/>
                  <a:gd name="connsiteY831" fmla="*/ 44768 h 108585"/>
                  <a:gd name="connsiteX832" fmla="*/ 17145 w 96202"/>
                  <a:gd name="connsiteY832" fmla="*/ 44768 h 108585"/>
                  <a:gd name="connsiteX833" fmla="*/ 17145 w 96202"/>
                  <a:gd name="connsiteY833" fmla="*/ 44768 h 108585"/>
                  <a:gd name="connsiteX834" fmla="*/ 17145 w 96202"/>
                  <a:gd name="connsiteY834" fmla="*/ 44768 h 108585"/>
                  <a:gd name="connsiteX835" fmla="*/ 17145 w 96202"/>
                  <a:gd name="connsiteY835" fmla="*/ 44768 h 108585"/>
                  <a:gd name="connsiteX836" fmla="*/ 17145 w 96202"/>
                  <a:gd name="connsiteY836" fmla="*/ 44768 h 108585"/>
                  <a:gd name="connsiteX837" fmla="*/ 17145 w 96202"/>
                  <a:gd name="connsiteY837" fmla="*/ 44768 h 108585"/>
                  <a:gd name="connsiteX838" fmla="*/ 9525 w 96202"/>
                  <a:gd name="connsiteY838" fmla="*/ 49530 h 108585"/>
                  <a:gd name="connsiteX839" fmla="*/ 9525 w 96202"/>
                  <a:gd name="connsiteY839" fmla="*/ 49530 h 108585"/>
                  <a:gd name="connsiteX840" fmla="*/ 9525 w 96202"/>
                  <a:gd name="connsiteY840" fmla="*/ 29527 h 108585"/>
                  <a:gd name="connsiteX841" fmla="*/ 9525 w 96202"/>
                  <a:gd name="connsiteY841" fmla="*/ 27623 h 108585"/>
                  <a:gd name="connsiteX842" fmla="*/ 14288 w 96202"/>
                  <a:gd name="connsiteY842" fmla="*/ 24765 h 108585"/>
                  <a:gd name="connsiteX843" fmla="*/ 14288 w 96202"/>
                  <a:gd name="connsiteY843" fmla="*/ 24765 h 108585"/>
                  <a:gd name="connsiteX844" fmla="*/ 14288 w 96202"/>
                  <a:gd name="connsiteY844" fmla="*/ 24765 h 108585"/>
                  <a:gd name="connsiteX845" fmla="*/ 14288 w 96202"/>
                  <a:gd name="connsiteY845" fmla="*/ 24765 h 108585"/>
                  <a:gd name="connsiteX846" fmla="*/ 14288 w 96202"/>
                  <a:gd name="connsiteY846" fmla="*/ 24765 h 108585"/>
                  <a:gd name="connsiteX847" fmla="*/ 14288 w 96202"/>
                  <a:gd name="connsiteY847" fmla="*/ 24765 h 108585"/>
                  <a:gd name="connsiteX848" fmla="*/ 14288 w 96202"/>
                  <a:gd name="connsiteY848" fmla="*/ 24765 h 108585"/>
                  <a:gd name="connsiteX849" fmla="*/ 14288 w 96202"/>
                  <a:gd name="connsiteY849" fmla="*/ 24765 h 108585"/>
                  <a:gd name="connsiteX850" fmla="*/ 14288 w 96202"/>
                  <a:gd name="connsiteY850" fmla="*/ 24765 h 108585"/>
                  <a:gd name="connsiteX851" fmla="*/ 9525 w 96202"/>
                  <a:gd name="connsiteY851" fmla="*/ 29527 h 108585"/>
                  <a:gd name="connsiteX852" fmla="*/ 9525 w 96202"/>
                  <a:gd name="connsiteY852" fmla="*/ 29527 h 108585"/>
                  <a:gd name="connsiteX853" fmla="*/ 9525 w 96202"/>
                  <a:gd name="connsiteY853" fmla="*/ 22860 h 108585"/>
                  <a:gd name="connsiteX854" fmla="*/ 9525 w 96202"/>
                  <a:gd name="connsiteY854" fmla="*/ 20955 h 108585"/>
                  <a:gd name="connsiteX855" fmla="*/ 15240 w 96202"/>
                  <a:gd name="connsiteY855" fmla="*/ 18098 h 108585"/>
                  <a:gd name="connsiteX856" fmla="*/ 15240 w 96202"/>
                  <a:gd name="connsiteY856" fmla="*/ 18098 h 108585"/>
                  <a:gd name="connsiteX857" fmla="*/ 15240 w 96202"/>
                  <a:gd name="connsiteY857" fmla="*/ 18098 h 108585"/>
                  <a:gd name="connsiteX858" fmla="*/ 15240 w 96202"/>
                  <a:gd name="connsiteY858" fmla="*/ 18098 h 108585"/>
                  <a:gd name="connsiteX859" fmla="*/ 15240 w 96202"/>
                  <a:gd name="connsiteY859" fmla="*/ 18098 h 108585"/>
                  <a:gd name="connsiteX860" fmla="*/ 15240 w 96202"/>
                  <a:gd name="connsiteY860" fmla="*/ 18098 h 108585"/>
                  <a:gd name="connsiteX861" fmla="*/ 15240 w 96202"/>
                  <a:gd name="connsiteY861" fmla="*/ 18098 h 108585"/>
                  <a:gd name="connsiteX862" fmla="*/ 15240 w 96202"/>
                  <a:gd name="connsiteY862" fmla="*/ 18098 h 108585"/>
                  <a:gd name="connsiteX863" fmla="*/ 15240 w 96202"/>
                  <a:gd name="connsiteY863" fmla="*/ 18098 h 108585"/>
                  <a:gd name="connsiteX864" fmla="*/ 9525 w 96202"/>
                  <a:gd name="connsiteY864" fmla="*/ 22860 h 108585"/>
                  <a:gd name="connsiteX865" fmla="*/ 9525 w 96202"/>
                  <a:gd name="connsiteY865" fmla="*/ 40005 h 108585"/>
                  <a:gd name="connsiteX866" fmla="*/ 1905 w 96202"/>
                  <a:gd name="connsiteY866" fmla="*/ 43815 h 108585"/>
                  <a:gd name="connsiteX867" fmla="*/ 1905 w 96202"/>
                  <a:gd name="connsiteY867" fmla="*/ 43815 h 108585"/>
                  <a:gd name="connsiteX868" fmla="*/ 1905 w 96202"/>
                  <a:gd name="connsiteY868" fmla="*/ 43815 h 108585"/>
                  <a:gd name="connsiteX869" fmla="*/ 1905 w 96202"/>
                  <a:gd name="connsiteY869" fmla="*/ 43815 h 108585"/>
                  <a:gd name="connsiteX870" fmla="*/ 1905 w 96202"/>
                  <a:gd name="connsiteY870" fmla="*/ 43815 h 108585"/>
                  <a:gd name="connsiteX871" fmla="*/ 1905 w 96202"/>
                  <a:gd name="connsiteY871" fmla="*/ 43815 h 108585"/>
                  <a:gd name="connsiteX872" fmla="*/ 1905 w 96202"/>
                  <a:gd name="connsiteY872" fmla="*/ 43815 h 108585"/>
                  <a:gd name="connsiteX873" fmla="*/ 1905 w 96202"/>
                  <a:gd name="connsiteY873" fmla="*/ 43815 h 108585"/>
                  <a:gd name="connsiteX874" fmla="*/ 1905 w 96202"/>
                  <a:gd name="connsiteY874" fmla="*/ 43815 h 108585"/>
                  <a:gd name="connsiteX875" fmla="*/ 12383 w 96202"/>
                  <a:gd name="connsiteY875" fmla="*/ 38100 h 108585"/>
                  <a:gd name="connsiteX876" fmla="*/ 12383 w 96202"/>
                  <a:gd name="connsiteY876" fmla="*/ 40005 h 108585"/>
                  <a:gd name="connsiteX877" fmla="*/ 9525 w 96202"/>
                  <a:gd name="connsiteY877" fmla="*/ 40005 h 108585"/>
                  <a:gd name="connsiteX878" fmla="*/ 9525 w 96202"/>
                  <a:gd name="connsiteY878" fmla="*/ 11430 h 108585"/>
                  <a:gd name="connsiteX879" fmla="*/ 9525 w 96202"/>
                  <a:gd name="connsiteY879" fmla="*/ 17145 h 108585"/>
                  <a:gd name="connsiteX880" fmla="*/ 3810 w 96202"/>
                  <a:gd name="connsiteY880" fmla="*/ 20002 h 108585"/>
                  <a:gd name="connsiteX881" fmla="*/ 3810 w 96202"/>
                  <a:gd name="connsiteY881" fmla="*/ 20002 h 108585"/>
                  <a:gd name="connsiteX882" fmla="*/ 3810 w 96202"/>
                  <a:gd name="connsiteY882" fmla="*/ 20002 h 108585"/>
                  <a:gd name="connsiteX883" fmla="*/ 3810 w 96202"/>
                  <a:gd name="connsiteY883" fmla="*/ 20002 h 108585"/>
                  <a:gd name="connsiteX884" fmla="*/ 3810 w 96202"/>
                  <a:gd name="connsiteY884" fmla="*/ 20002 h 108585"/>
                  <a:gd name="connsiteX885" fmla="*/ 3810 w 96202"/>
                  <a:gd name="connsiteY885" fmla="*/ 20002 h 108585"/>
                  <a:gd name="connsiteX886" fmla="*/ 3810 w 96202"/>
                  <a:gd name="connsiteY886" fmla="*/ 20002 h 108585"/>
                  <a:gd name="connsiteX887" fmla="*/ 3810 w 96202"/>
                  <a:gd name="connsiteY887" fmla="*/ 20002 h 108585"/>
                  <a:gd name="connsiteX888" fmla="*/ 3810 w 96202"/>
                  <a:gd name="connsiteY888" fmla="*/ 20002 h 108585"/>
                  <a:gd name="connsiteX889" fmla="*/ 9525 w 96202"/>
                  <a:gd name="connsiteY889" fmla="*/ 17145 h 108585"/>
                  <a:gd name="connsiteX890" fmla="*/ 9525 w 96202"/>
                  <a:gd name="connsiteY890" fmla="*/ 17145 h 108585"/>
                  <a:gd name="connsiteX891" fmla="*/ 9525 w 96202"/>
                  <a:gd name="connsiteY891" fmla="*/ 17145 h 108585"/>
                  <a:gd name="connsiteX892" fmla="*/ 9525 w 96202"/>
                  <a:gd name="connsiteY892" fmla="*/ 17145 h 108585"/>
                  <a:gd name="connsiteX893" fmla="*/ 9525 w 96202"/>
                  <a:gd name="connsiteY893" fmla="*/ 17145 h 108585"/>
                  <a:gd name="connsiteX894" fmla="*/ 9525 w 96202"/>
                  <a:gd name="connsiteY894" fmla="*/ 17145 h 108585"/>
                  <a:gd name="connsiteX895" fmla="*/ 9525 w 96202"/>
                  <a:gd name="connsiteY895" fmla="*/ 17145 h 108585"/>
                  <a:gd name="connsiteX896" fmla="*/ 9525 w 96202"/>
                  <a:gd name="connsiteY896" fmla="*/ 11430 h 108585"/>
                  <a:gd name="connsiteX897" fmla="*/ 9525 w 96202"/>
                  <a:gd name="connsiteY897" fmla="*/ 11430 h 108585"/>
                  <a:gd name="connsiteX898" fmla="*/ 9525 w 96202"/>
                  <a:gd name="connsiteY898" fmla="*/ 20955 h 108585"/>
                  <a:gd name="connsiteX899" fmla="*/ 9525 w 96202"/>
                  <a:gd name="connsiteY899" fmla="*/ 22860 h 108585"/>
                  <a:gd name="connsiteX900" fmla="*/ 1905 w 96202"/>
                  <a:gd name="connsiteY900" fmla="*/ 26670 h 108585"/>
                  <a:gd name="connsiteX901" fmla="*/ 1905 w 96202"/>
                  <a:gd name="connsiteY901" fmla="*/ 26670 h 108585"/>
                  <a:gd name="connsiteX902" fmla="*/ 1905 w 96202"/>
                  <a:gd name="connsiteY902" fmla="*/ 26670 h 108585"/>
                  <a:gd name="connsiteX903" fmla="*/ 1905 w 96202"/>
                  <a:gd name="connsiteY903" fmla="*/ 26670 h 108585"/>
                  <a:gd name="connsiteX904" fmla="*/ 1905 w 96202"/>
                  <a:gd name="connsiteY904" fmla="*/ 26670 h 108585"/>
                  <a:gd name="connsiteX905" fmla="*/ 1905 w 96202"/>
                  <a:gd name="connsiteY905" fmla="*/ 26670 h 108585"/>
                  <a:gd name="connsiteX906" fmla="*/ 1905 w 96202"/>
                  <a:gd name="connsiteY906" fmla="*/ 26670 h 108585"/>
                  <a:gd name="connsiteX907" fmla="*/ 1905 w 96202"/>
                  <a:gd name="connsiteY907" fmla="*/ 26670 h 108585"/>
                  <a:gd name="connsiteX908" fmla="*/ 1905 w 96202"/>
                  <a:gd name="connsiteY908" fmla="*/ 26670 h 108585"/>
                  <a:gd name="connsiteX909" fmla="*/ 9525 w 96202"/>
                  <a:gd name="connsiteY909" fmla="*/ 20955 h 108585"/>
                  <a:gd name="connsiteX910" fmla="*/ 9525 w 96202"/>
                  <a:gd name="connsiteY910" fmla="*/ 20955 h 108585"/>
                  <a:gd name="connsiteX911" fmla="*/ 9525 w 96202"/>
                  <a:gd name="connsiteY911" fmla="*/ 27623 h 108585"/>
                  <a:gd name="connsiteX912" fmla="*/ 9525 w 96202"/>
                  <a:gd name="connsiteY912" fmla="*/ 28575 h 108585"/>
                  <a:gd name="connsiteX913" fmla="*/ 0 w 96202"/>
                  <a:gd name="connsiteY913" fmla="*/ 33338 h 108585"/>
                  <a:gd name="connsiteX914" fmla="*/ 0 w 96202"/>
                  <a:gd name="connsiteY914" fmla="*/ 33338 h 108585"/>
                  <a:gd name="connsiteX915" fmla="*/ 0 w 96202"/>
                  <a:gd name="connsiteY915" fmla="*/ 33338 h 108585"/>
                  <a:gd name="connsiteX916" fmla="*/ 0 w 96202"/>
                  <a:gd name="connsiteY916" fmla="*/ 33338 h 108585"/>
                  <a:gd name="connsiteX917" fmla="*/ 0 w 96202"/>
                  <a:gd name="connsiteY917" fmla="*/ 33338 h 108585"/>
                  <a:gd name="connsiteX918" fmla="*/ 0 w 96202"/>
                  <a:gd name="connsiteY918" fmla="*/ 33338 h 108585"/>
                  <a:gd name="connsiteX919" fmla="*/ 0 w 96202"/>
                  <a:gd name="connsiteY919" fmla="*/ 33338 h 108585"/>
                  <a:gd name="connsiteX920" fmla="*/ 0 w 96202"/>
                  <a:gd name="connsiteY920" fmla="*/ 33338 h 108585"/>
                  <a:gd name="connsiteX921" fmla="*/ 0 w 96202"/>
                  <a:gd name="connsiteY921" fmla="*/ 33338 h 108585"/>
                  <a:gd name="connsiteX922" fmla="*/ 9525 w 96202"/>
                  <a:gd name="connsiteY922" fmla="*/ 27623 h 108585"/>
                  <a:gd name="connsiteX923" fmla="*/ 9525 w 96202"/>
                  <a:gd name="connsiteY923" fmla="*/ 27623 h 108585"/>
                  <a:gd name="connsiteX924" fmla="*/ 9525 w 96202"/>
                  <a:gd name="connsiteY924" fmla="*/ 48577 h 108585"/>
                  <a:gd name="connsiteX925" fmla="*/ 9525 w 96202"/>
                  <a:gd name="connsiteY925" fmla="*/ 48577 h 108585"/>
                  <a:gd name="connsiteX926" fmla="*/ 2858 w 96202"/>
                  <a:gd name="connsiteY926" fmla="*/ 52388 h 108585"/>
                  <a:gd name="connsiteX927" fmla="*/ 2858 w 96202"/>
                  <a:gd name="connsiteY927" fmla="*/ 52388 h 108585"/>
                  <a:gd name="connsiteX928" fmla="*/ 2858 w 96202"/>
                  <a:gd name="connsiteY928" fmla="*/ 52388 h 108585"/>
                  <a:gd name="connsiteX929" fmla="*/ 2858 w 96202"/>
                  <a:gd name="connsiteY929" fmla="*/ 52388 h 108585"/>
                  <a:gd name="connsiteX930" fmla="*/ 2858 w 96202"/>
                  <a:gd name="connsiteY930" fmla="*/ 52388 h 108585"/>
                  <a:gd name="connsiteX931" fmla="*/ 2858 w 96202"/>
                  <a:gd name="connsiteY931" fmla="*/ 52388 h 108585"/>
                  <a:gd name="connsiteX932" fmla="*/ 2858 w 96202"/>
                  <a:gd name="connsiteY932" fmla="*/ 52388 h 108585"/>
                  <a:gd name="connsiteX933" fmla="*/ 2858 w 96202"/>
                  <a:gd name="connsiteY933" fmla="*/ 52388 h 108585"/>
                  <a:gd name="connsiteX934" fmla="*/ 2858 w 96202"/>
                  <a:gd name="connsiteY934" fmla="*/ 52388 h 108585"/>
                  <a:gd name="connsiteX935" fmla="*/ 9525 w 96202"/>
                  <a:gd name="connsiteY935" fmla="*/ 48577 h 1085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</a:cxnLst>
                <a:rect l="l" t="t" r="r" b="b"/>
                <a:pathLst>
                  <a:path w="96202" h="108585">
                    <a:moveTo>
                      <a:pt x="87630" y="97155"/>
                    </a:moveTo>
                    <a:lnTo>
                      <a:pt x="87630" y="94298"/>
                    </a:lnTo>
                    <a:lnTo>
                      <a:pt x="87630" y="94298"/>
                    </a:lnTo>
                    <a:lnTo>
                      <a:pt x="87630" y="95250"/>
                    </a:lnTo>
                    <a:lnTo>
                      <a:pt x="87630" y="96202"/>
                    </a:lnTo>
                    <a:lnTo>
                      <a:pt x="87630" y="97155"/>
                    </a:lnTo>
                    <a:lnTo>
                      <a:pt x="87630" y="98107"/>
                    </a:lnTo>
                    <a:lnTo>
                      <a:pt x="87630" y="97155"/>
                    </a:lnTo>
                    <a:lnTo>
                      <a:pt x="87630" y="97155"/>
                    </a:lnTo>
                    <a:close/>
                    <a:moveTo>
                      <a:pt x="87630" y="93345"/>
                    </a:moveTo>
                    <a:lnTo>
                      <a:pt x="87630" y="90488"/>
                    </a:lnTo>
                    <a:lnTo>
                      <a:pt x="91440" y="88582"/>
                    </a:lnTo>
                    <a:lnTo>
                      <a:pt x="91440" y="88582"/>
                    </a:lnTo>
                    <a:lnTo>
                      <a:pt x="91440" y="88582"/>
                    </a:lnTo>
                    <a:lnTo>
                      <a:pt x="91440" y="88582"/>
                    </a:lnTo>
                    <a:lnTo>
                      <a:pt x="91440" y="88582"/>
                    </a:lnTo>
                    <a:lnTo>
                      <a:pt x="91440" y="88582"/>
                    </a:lnTo>
                    <a:lnTo>
                      <a:pt x="91440" y="88582"/>
                    </a:lnTo>
                    <a:lnTo>
                      <a:pt x="91440" y="88582"/>
                    </a:lnTo>
                    <a:lnTo>
                      <a:pt x="91440" y="88582"/>
                    </a:lnTo>
                    <a:lnTo>
                      <a:pt x="87630" y="93345"/>
                    </a:lnTo>
                    <a:lnTo>
                      <a:pt x="87630" y="93345"/>
                    </a:lnTo>
                    <a:close/>
                    <a:moveTo>
                      <a:pt x="87630" y="88582"/>
                    </a:moveTo>
                    <a:lnTo>
                      <a:pt x="96203" y="83820"/>
                    </a:lnTo>
                    <a:lnTo>
                      <a:pt x="96203" y="83820"/>
                    </a:lnTo>
                    <a:lnTo>
                      <a:pt x="96203" y="83820"/>
                    </a:lnTo>
                    <a:lnTo>
                      <a:pt x="96203" y="83820"/>
                    </a:lnTo>
                    <a:lnTo>
                      <a:pt x="96203" y="83820"/>
                    </a:lnTo>
                    <a:lnTo>
                      <a:pt x="96203" y="83820"/>
                    </a:lnTo>
                    <a:lnTo>
                      <a:pt x="96203" y="83820"/>
                    </a:lnTo>
                    <a:lnTo>
                      <a:pt x="96203" y="83820"/>
                    </a:lnTo>
                    <a:lnTo>
                      <a:pt x="96203" y="83820"/>
                    </a:lnTo>
                    <a:lnTo>
                      <a:pt x="89535" y="87630"/>
                    </a:lnTo>
                    <a:lnTo>
                      <a:pt x="89535" y="88582"/>
                    </a:lnTo>
                    <a:lnTo>
                      <a:pt x="87630" y="88582"/>
                    </a:lnTo>
                    <a:close/>
                    <a:moveTo>
                      <a:pt x="87630" y="80963"/>
                    </a:moveTo>
                    <a:lnTo>
                      <a:pt x="87630" y="78105"/>
                    </a:lnTo>
                    <a:lnTo>
                      <a:pt x="95250" y="74295"/>
                    </a:lnTo>
                    <a:lnTo>
                      <a:pt x="95250" y="74295"/>
                    </a:lnTo>
                    <a:lnTo>
                      <a:pt x="95250" y="74295"/>
                    </a:lnTo>
                    <a:lnTo>
                      <a:pt x="95250" y="74295"/>
                    </a:lnTo>
                    <a:lnTo>
                      <a:pt x="95250" y="74295"/>
                    </a:lnTo>
                    <a:lnTo>
                      <a:pt x="95250" y="74295"/>
                    </a:lnTo>
                    <a:lnTo>
                      <a:pt x="95250" y="74295"/>
                    </a:lnTo>
                    <a:lnTo>
                      <a:pt x="95250" y="74295"/>
                    </a:lnTo>
                    <a:lnTo>
                      <a:pt x="95250" y="74295"/>
                    </a:lnTo>
                    <a:lnTo>
                      <a:pt x="87630" y="80963"/>
                    </a:lnTo>
                    <a:lnTo>
                      <a:pt x="87630" y="80963"/>
                    </a:lnTo>
                    <a:close/>
                    <a:moveTo>
                      <a:pt x="87630" y="72390"/>
                    </a:moveTo>
                    <a:lnTo>
                      <a:pt x="87630" y="68580"/>
                    </a:lnTo>
                    <a:lnTo>
                      <a:pt x="93345" y="65723"/>
                    </a:lnTo>
                    <a:lnTo>
                      <a:pt x="93345" y="65723"/>
                    </a:lnTo>
                    <a:lnTo>
                      <a:pt x="93345" y="65723"/>
                    </a:lnTo>
                    <a:lnTo>
                      <a:pt x="93345" y="65723"/>
                    </a:lnTo>
                    <a:lnTo>
                      <a:pt x="93345" y="65723"/>
                    </a:lnTo>
                    <a:lnTo>
                      <a:pt x="93345" y="65723"/>
                    </a:lnTo>
                    <a:lnTo>
                      <a:pt x="93345" y="65723"/>
                    </a:lnTo>
                    <a:lnTo>
                      <a:pt x="93345" y="65723"/>
                    </a:lnTo>
                    <a:lnTo>
                      <a:pt x="93345" y="65723"/>
                    </a:lnTo>
                    <a:lnTo>
                      <a:pt x="87630" y="72390"/>
                    </a:lnTo>
                    <a:lnTo>
                      <a:pt x="87630" y="72390"/>
                    </a:lnTo>
                    <a:close/>
                    <a:moveTo>
                      <a:pt x="87630" y="60960"/>
                    </a:moveTo>
                    <a:lnTo>
                      <a:pt x="87630" y="59055"/>
                    </a:lnTo>
                    <a:lnTo>
                      <a:pt x="92393" y="56198"/>
                    </a:lnTo>
                    <a:lnTo>
                      <a:pt x="92393" y="56198"/>
                    </a:lnTo>
                    <a:lnTo>
                      <a:pt x="92393" y="56198"/>
                    </a:lnTo>
                    <a:lnTo>
                      <a:pt x="92393" y="56198"/>
                    </a:lnTo>
                    <a:lnTo>
                      <a:pt x="92393" y="56198"/>
                    </a:lnTo>
                    <a:lnTo>
                      <a:pt x="92393" y="56198"/>
                    </a:lnTo>
                    <a:lnTo>
                      <a:pt x="92393" y="56198"/>
                    </a:lnTo>
                    <a:lnTo>
                      <a:pt x="92393" y="56198"/>
                    </a:lnTo>
                    <a:lnTo>
                      <a:pt x="92393" y="56198"/>
                    </a:lnTo>
                    <a:lnTo>
                      <a:pt x="87630" y="60960"/>
                    </a:lnTo>
                    <a:lnTo>
                      <a:pt x="87630" y="60960"/>
                    </a:lnTo>
                    <a:close/>
                    <a:moveTo>
                      <a:pt x="87630" y="49530"/>
                    </a:moveTo>
                    <a:lnTo>
                      <a:pt x="87630" y="46673"/>
                    </a:lnTo>
                    <a:lnTo>
                      <a:pt x="89535" y="45720"/>
                    </a:lnTo>
                    <a:lnTo>
                      <a:pt x="89535" y="45720"/>
                    </a:lnTo>
                    <a:lnTo>
                      <a:pt x="89535" y="45720"/>
                    </a:lnTo>
                    <a:lnTo>
                      <a:pt x="89535" y="45720"/>
                    </a:lnTo>
                    <a:lnTo>
                      <a:pt x="89535" y="45720"/>
                    </a:lnTo>
                    <a:lnTo>
                      <a:pt x="89535" y="45720"/>
                    </a:lnTo>
                    <a:lnTo>
                      <a:pt x="89535" y="45720"/>
                    </a:lnTo>
                    <a:lnTo>
                      <a:pt x="89535" y="45720"/>
                    </a:lnTo>
                    <a:lnTo>
                      <a:pt x="89535" y="45720"/>
                    </a:lnTo>
                    <a:lnTo>
                      <a:pt x="89535" y="45720"/>
                    </a:lnTo>
                    <a:lnTo>
                      <a:pt x="89535" y="45720"/>
                    </a:lnTo>
                    <a:lnTo>
                      <a:pt x="89535" y="45720"/>
                    </a:lnTo>
                    <a:lnTo>
                      <a:pt x="89535" y="45720"/>
                    </a:lnTo>
                    <a:lnTo>
                      <a:pt x="89535" y="45720"/>
                    </a:lnTo>
                    <a:lnTo>
                      <a:pt x="89535" y="45720"/>
                    </a:lnTo>
                    <a:lnTo>
                      <a:pt x="89535" y="45720"/>
                    </a:lnTo>
                    <a:lnTo>
                      <a:pt x="89535" y="45720"/>
                    </a:lnTo>
                    <a:lnTo>
                      <a:pt x="87630" y="49530"/>
                    </a:lnTo>
                    <a:close/>
                    <a:moveTo>
                      <a:pt x="87630" y="45720"/>
                    </a:moveTo>
                    <a:lnTo>
                      <a:pt x="87630" y="48577"/>
                    </a:lnTo>
                    <a:lnTo>
                      <a:pt x="79057" y="53340"/>
                    </a:lnTo>
                    <a:lnTo>
                      <a:pt x="79057" y="50483"/>
                    </a:lnTo>
                    <a:lnTo>
                      <a:pt x="87630" y="45720"/>
                    </a:lnTo>
                    <a:lnTo>
                      <a:pt x="87630" y="45720"/>
                    </a:lnTo>
                    <a:close/>
                    <a:moveTo>
                      <a:pt x="87630" y="59055"/>
                    </a:moveTo>
                    <a:lnTo>
                      <a:pt x="87630" y="60960"/>
                    </a:lnTo>
                    <a:lnTo>
                      <a:pt x="79057" y="65723"/>
                    </a:lnTo>
                    <a:lnTo>
                      <a:pt x="79057" y="63818"/>
                    </a:lnTo>
                    <a:lnTo>
                      <a:pt x="87630" y="59055"/>
                    </a:lnTo>
                    <a:lnTo>
                      <a:pt x="87630" y="59055"/>
                    </a:lnTo>
                    <a:close/>
                    <a:moveTo>
                      <a:pt x="87630" y="68580"/>
                    </a:moveTo>
                    <a:lnTo>
                      <a:pt x="87630" y="72390"/>
                    </a:lnTo>
                    <a:lnTo>
                      <a:pt x="80963" y="76200"/>
                    </a:lnTo>
                    <a:lnTo>
                      <a:pt x="80963" y="76200"/>
                    </a:lnTo>
                    <a:lnTo>
                      <a:pt x="80963" y="76200"/>
                    </a:lnTo>
                    <a:lnTo>
                      <a:pt x="80963" y="76200"/>
                    </a:lnTo>
                    <a:lnTo>
                      <a:pt x="80963" y="76200"/>
                    </a:lnTo>
                    <a:lnTo>
                      <a:pt x="80963" y="76200"/>
                    </a:lnTo>
                    <a:lnTo>
                      <a:pt x="80963" y="76200"/>
                    </a:lnTo>
                    <a:lnTo>
                      <a:pt x="80963" y="74295"/>
                    </a:lnTo>
                    <a:lnTo>
                      <a:pt x="87630" y="68580"/>
                    </a:lnTo>
                    <a:lnTo>
                      <a:pt x="87630" y="68580"/>
                    </a:lnTo>
                    <a:close/>
                    <a:moveTo>
                      <a:pt x="87630" y="78105"/>
                    </a:moveTo>
                    <a:lnTo>
                      <a:pt x="87630" y="80963"/>
                    </a:lnTo>
                    <a:lnTo>
                      <a:pt x="80963" y="84773"/>
                    </a:lnTo>
                    <a:lnTo>
                      <a:pt x="80963" y="84773"/>
                    </a:lnTo>
                    <a:lnTo>
                      <a:pt x="80963" y="84773"/>
                    </a:lnTo>
                    <a:lnTo>
                      <a:pt x="80963" y="84773"/>
                    </a:lnTo>
                    <a:lnTo>
                      <a:pt x="80963" y="84773"/>
                    </a:lnTo>
                    <a:lnTo>
                      <a:pt x="80963" y="84773"/>
                    </a:lnTo>
                    <a:lnTo>
                      <a:pt x="80963" y="84773"/>
                    </a:lnTo>
                    <a:lnTo>
                      <a:pt x="80963" y="84773"/>
                    </a:lnTo>
                    <a:lnTo>
                      <a:pt x="80963" y="84773"/>
                    </a:lnTo>
                    <a:lnTo>
                      <a:pt x="87630" y="78105"/>
                    </a:lnTo>
                    <a:lnTo>
                      <a:pt x="87630" y="78105"/>
                    </a:lnTo>
                    <a:close/>
                    <a:moveTo>
                      <a:pt x="87630" y="84773"/>
                    </a:moveTo>
                    <a:lnTo>
                      <a:pt x="87630" y="88582"/>
                    </a:lnTo>
                    <a:lnTo>
                      <a:pt x="80010" y="92393"/>
                    </a:lnTo>
                    <a:lnTo>
                      <a:pt x="80010" y="92393"/>
                    </a:lnTo>
                    <a:lnTo>
                      <a:pt x="80010" y="92393"/>
                    </a:lnTo>
                    <a:lnTo>
                      <a:pt x="80010" y="92393"/>
                    </a:lnTo>
                    <a:lnTo>
                      <a:pt x="80010" y="92393"/>
                    </a:lnTo>
                    <a:lnTo>
                      <a:pt x="80010" y="92393"/>
                    </a:lnTo>
                    <a:lnTo>
                      <a:pt x="80010" y="92393"/>
                    </a:lnTo>
                    <a:lnTo>
                      <a:pt x="80010" y="91440"/>
                    </a:lnTo>
                    <a:lnTo>
                      <a:pt x="87630" y="84773"/>
                    </a:lnTo>
                    <a:lnTo>
                      <a:pt x="87630" y="84773"/>
                    </a:lnTo>
                    <a:close/>
                    <a:moveTo>
                      <a:pt x="87630" y="90488"/>
                    </a:moveTo>
                    <a:lnTo>
                      <a:pt x="79057" y="95250"/>
                    </a:lnTo>
                    <a:lnTo>
                      <a:pt x="79057" y="101918"/>
                    </a:lnTo>
                    <a:lnTo>
                      <a:pt x="83820" y="99060"/>
                    </a:lnTo>
                    <a:lnTo>
                      <a:pt x="83820" y="99060"/>
                    </a:lnTo>
                    <a:lnTo>
                      <a:pt x="88582" y="97155"/>
                    </a:lnTo>
                    <a:lnTo>
                      <a:pt x="88582" y="94298"/>
                    </a:lnTo>
                    <a:lnTo>
                      <a:pt x="88582" y="94298"/>
                    </a:lnTo>
                    <a:lnTo>
                      <a:pt x="88582" y="94298"/>
                    </a:lnTo>
                    <a:lnTo>
                      <a:pt x="88582" y="90488"/>
                    </a:lnTo>
                    <a:lnTo>
                      <a:pt x="87630" y="90488"/>
                    </a:lnTo>
                    <a:close/>
                    <a:moveTo>
                      <a:pt x="78105" y="40958"/>
                    </a:moveTo>
                    <a:lnTo>
                      <a:pt x="78105" y="39052"/>
                    </a:lnTo>
                    <a:lnTo>
                      <a:pt x="83820" y="36195"/>
                    </a:lnTo>
                    <a:lnTo>
                      <a:pt x="83820" y="36195"/>
                    </a:lnTo>
                    <a:lnTo>
                      <a:pt x="83820" y="36195"/>
                    </a:lnTo>
                    <a:lnTo>
                      <a:pt x="83820" y="36195"/>
                    </a:lnTo>
                    <a:lnTo>
                      <a:pt x="83820" y="36195"/>
                    </a:lnTo>
                    <a:lnTo>
                      <a:pt x="83820" y="36195"/>
                    </a:lnTo>
                    <a:lnTo>
                      <a:pt x="83820" y="36195"/>
                    </a:lnTo>
                    <a:lnTo>
                      <a:pt x="83820" y="36195"/>
                    </a:lnTo>
                    <a:lnTo>
                      <a:pt x="83820" y="36195"/>
                    </a:lnTo>
                    <a:lnTo>
                      <a:pt x="83820" y="36195"/>
                    </a:lnTo>
                    <a:lnTo>
                      <a:pt x="83820" y="36195"/>
                    </a:lnTo>
                    <a:lnTo>
                      <a:pt x="83820" y="36195"/>
                    </a:lnTo>
                    <a:lnTo>
                      <a:pt x="83820" y="36195"/>
                    </a:lnTo>
                    <a:lnTo>
                      <a:pt x="83820" y="36195"/>
                    </a:lnTo>
                    <a:lnTo>
                      <a:pt x="83820" y="36195"/>
                    </a:lnTo>
                    <a:lnTo>
                      <a:pt x="83820" y="36195"/>
                    </a:lnTo>
                    <a:lnTo>
                      <a:pt x="83820" y="36195"/>
                    </a:lnTo>
                    <a:lnTo>
                      <a:pt x="78105" y="40958"/>
                    </a:lnTo>
                    <a:lnTo>
                      <a:pt x="78105" y="40958"/>
                    </a:lnTo>
                    <a:close/>
                    <a:moveTo>
                      <a:pt x="78105" y="28575"/>
                    </a:moveTo>
                    <a:lnTo>
                      <a:pt x="78105" y="28575"/>
                    </a:lnTo>
                    <a:lnTo>
                      <a:pt x="78105" y="28575"/>
                    </a:lnTo>
                    <a:lnTo>
                      <a:pt x="78105" y="28575"/>
                    </a:lnTo>
                    <a:lnTo>
                      <a:pt x="78105" y="28575"/>
                    </a:lnTo>
                    <a:lnTo>
                      <a:pt x="78105" y="28575"/>
                    </a:lnTo>
                    <a:lnTo>
                      <a:pt x="78105" y="28575"/>
                    </a:lnTo>
                    <a:lnTo>
                      <a:pt x="78105" y="28575"/>
                    </a:lnTo>
                    <a:close/>
                    <a:moveTo>
                      <a:pt x="78105" y="28575"/>
                    </a:moveTo>
                    <a:lnTo>
                      <a:pt x="78105" y="28575"/>
                    </a:lnTo>
                    <a:lnTo>
                      <a:pt x="66675" y="35243"/>
                    </a:lnTo>
                    <a:lnTo>
                      <a:pt x="66675" y="33338"/>
                    </a:lnTo>
                    <a:lnTo>
                      <a:pt x="78105" y="27623"/>
                    </a:lnTo>
                    <a:lnTo>
                      <a:pt x="78105" y="27623"/>
                    </a:lnTo>
                    <a:lnTo>
                      <a:pt x="78105" y="27623"/>
                    </a:lnTo>
                    <a:lnTo>
                      <a:pt x="78105" y="27623"/>
                    </a:lnTo>
                    <a:lnTo>
                      <a:pt x="78105" y="28575"/>
                    </a:lnTo>
                    <a:lnTo>
                      <a:pt x="78105" y="28575"/>
                    </a:lnTo>
                    <a:lnTo>
                      <a:pt x="78105" y="28575"/>
                    </a:lnTo>
                    <a:lnTo>
                      <a:pt x="78105" y="28575"/>
                    </a:lnTo>
                    <a:lnTo>
                      <a:pt x="78105" y="28575"/>
                    </a:lnTo>
                    <a:lnTo>
                      <a:pt x="78105" y="28575"/>
                    </a:lnTo>
                    <a:lnTo>
                      <a:pt x="78105" y="28575"/>
                    </a:lnTo>
                    <a:lnTo>
                      <a:pt x="78105" y="28575"/>
                    </a:lnTo>
                    <a:lnTo>
                      <a:pt x="78105" y="28575"/>
                    </a:lnTo>
                    <a:lnTo>
                      <a:pt x="78105" y="28575"/>
                    </a:lnTo>
                    <a:close/>
                    <a:moveTo>
                      <a:pt x="78105" y="39052"/>
                    </a:moveTo>
                    <a:lnTo>
                      <a:pt x="78105" y="40958"/>
                    </a:lnTo>
                    <a:lnTo>
                      <a:pt x="69532" y="45720"/>
                    </a:lnTo>
                    <a:lnTo>
                      <a:pt x="69532" y="45720"/>
                    </a:lnTo>
                    <a:lnTo>
                      <a:pt x="69532" y="45720"/>
                    </a:lnTo>
                    <a:lnTo>
                      <a:pt x="69532" y="45720"/>
                    </a:lnTo>
                    <a:lnTo>
                      <a:pt x="69532" y="45720"/>
                    </a:lnTo>
                    <a:lnTo>
                      <a:pt x="69532" y="45720"/>
                    </a:lnTo>
                    <a:lnTo>
                      <a:pt x="69532" y="45720"/>
                    </a:lnTo>
                    <a:lnTo>
                      <a:pt x="69532" y="45720"/>
                    </a:lnTo>
                    <a:lnTo>
                      <a:pt x="69532" y="45720"/>
                    </a:lnTo>
                    <a:lnTo>
                      <a:pt x="69532" y="45720"/>
                    </a:lnTo>
                    <a:lnTo>
                      <a:pt x="69532" y="45720"/>
                    </a:lnTo>
                    <a:lnTo>
                      <a:pt x="69532" y="45720"/>
                    </a:lnTo>
                    <a:lnTo>
                      <a:pt x="69532" y="45720"/>
                    </a:lnTo>
                    <a:lnTo>
                      <a:pt x="69532" y="45720"/>
                    </a:lnTo>
                    <a:lnTo>
                      <a:pt x="69532" y="45720"/>
                    </a:lnTo>
                    <a:lnTo>
                      <a:pt x="69532" y="45720"/>
                    </a:lnTo>
                    <a:lnTo>
                      <a:pt x="69532" y="45720"/>
                    </a:lnTo>
                    <a:lnTo>
                      <a:pt x="78105" y="39052"/>
                    </a:lnTo>
                    <a:lnTo>
                      <a:pt x="78105" y="39052"/>
                    </a:lnTo>
                    <a:close/>
                    <a:moveTo>
                      <a:pt x="78105" y="50483"/>
                    </a:moveTo>
                    <a:lnTo>
                      <a:pt x="78105" y="53340"/>
                    </a:lnTo>
                    <a:lnTo>
                      <a:pt x="74295" y="55245"/>
                    </a:lnTo>
                    <a:lnTo>
                      <a:pt x="74295" y="55245"/>
                    </a:lnTo>
                    <a:lnTo>
                      <a:pt x="74295" y="55245"/>
                    </a:lnTo>
                    <a:lnTo>
                      <a:pt x="74295" y="55245"/>
                    </a:lnTo>
                    <a:lnTo>
                      <a:pt x="74295" y="55245"/>
                    </a:lnTo>
                    <a:lnTo>
                      <a:pt x="74295" y="55245"/>
                    </a:lnTo>
                    <a:lnTo>
                      <a:pt x="74295" y="55245"/>
                    </a:lnTo>
                    <a:lnTo>
                      <a:pt x="74295" y="55245"/>
                    </a:lnTo>
                    <a:lnTo>
                      <a:pt x="74295" y="55245"/>
                    </a:lnTo>
                    <a:lnTo>
                      <a:pt x="74295" y="55245"/>
                    </a:lnTo>
                    <a:lnTo>
                      <a:pt x="74295" y="55245"/>
                    </a:lnTo>
                    <a:lnTo>
                      <a:pt x="74295" y="55245"/>
                    </a:lnTo>
                    <a:lnTo>
                      <a:pt x="74295" y="55245"/>
                    </a:lnTo>
                    <a:lnTo>
                      <a:pt x="74295" y="55245"/>
                    </a:lnTo>
                    <a:lnTo>
                      <a:pt x="74295" y="55245"/>
                    </a:lnTo>
                    <a:lnTo>
                      <a:pt x="74295" y="55245"/>
                    </a:lnTo>
                    <a:lnTo>
                      <a:pt x="74295" y="55245"/>
                    </a:lnTo>
                    <a:lnTo>
                      <a:pt x="78105" y="50483"/>
                    </a:lnTo>
                    <a:lnTo>
                      <a:pt x="78105" y="50483"/>
                    </a:lnTo>
                    <a:close/>
                    <a:moveTo>
                      <a:pt x="78105" y="63818"/>
                    </a:moveTo>
                    <a:lnTo>
                      <a:pt x="78105" y="65723"/>
                    </a:lnTo>
                    <a:lnTo>
                      <a:pt x="78105" y="65723"/>
                    </a:lnTo>
                    <a:lnTo>
                      <a:pt x="78105" y="65723"/>
                    </a:lnTo>
                    <a:lnTo>
                      <a:pt x="78105" y="65723"/>
                    </a:lnTo>
                    <a:lnTo>
                      <a:pt x="78105" y="65723"/>
                    </a:lnTo>
                    <a:lnTo>
                      <a:pt x="78105" y="65723"/>
                    </a:lnTo>
                    <a:lnTo>
                      <a:pt x="78105" y="65723"/>
                    </a:lnTo>
                    <a:lnTo>
                      <a:pt x="78105" y="65723"/>
                    </a:lnTo>
                    <a:lnTo>
                      <a:pt x="78105" y="65723"/>
                    </a:lnTo>
                    <a:lnTo>
                      <a:pt x="78105" y="65723"/>
                    </a:lnTo>
                    <a:lnTo>
                      <a:pt x="78105" y="63818"/>
                    </a:lnTo>
                    <a:lnTo>
                      <a:pt x="78105" y="63818"/>
                    </a:lnTo>
                    <a:close/>
                    <a:moveTo>
                      <a:pt x="78105" y="73343"/>
                    </a:moveTo>
                    <a:lnTo>
                      <a:pt x="78105" y="75248"/>
                    </a:lnTo>
                    <a:lnTo>
                      <a:pt x="78105" y="75248"/>
                    </a:lnTo>
                    <a:lnTo>
                      <a:pt x="78105" y="73343"/>
                    </a:lnTo>
                    <a:lnTo>
                      <a:pt x="77153" y="74295"/>
                    </a:lnTo>
                    <a:lnTo>
                      <a:pt x="78105" y="73343"/>
                    </a:lnTo>
                    <a:lnTo>
                      <a:pt x="78105" y="73343"/>
                    </a:lnTo>
                    <a:close/>
                    <a:moveTo>
                      <a:pt x="78105" y="89535"/>
                    </a:moveTo>
                    <a:lnTo>
                      <a:pt x="78105" y="90488"/>
                    </a:lnTo>
                    <a:lnTo>
                      <a:pt x="78105" y="90488"/>
                    </a:lnTo>
                    <a:lnTo>
                      <a:pt x="78105" y="89535"/>
                    </a:lnTo>
                    <a:lnTo>
                      <a:pt x="78105" y="89535"/>
                    </a:lnTo>
                    <a:lnTo>
                      <a:pt x="78105" y="89535"/>
                    </a:lnTo>
                    <a:lnTo>
                      <a:pt x="78105" y="89535"/>
                    </a:lnTo>
                    <a:close/>
                    <a:moveTo>
                      <a:pt x="78105" y="95250"/>
                    </a:moveTo>
                    <a:lnTo>
                      <a:pt x="78105" y="101918"/>
                    </a:lnTo>
                    <a:lnTo>
                      <a:pt x="66675" y="107632"/>
                    </a:lnTo>
                    <a:lnTo>
                      <a:pt x="66675" y="107632"/>
                    </a:lnTo>
                    <a:lnTo>
                      <a:pt x="66675" y="107632"/>
                    </a:lnTo>
                    <a:lnTo>
                      <a:pt x="66675" y="107632"/>
                    </a:lnTo>
                    <a:lnTo>
                      <a:pt x="66675" y="107632"/>
                    </a:lnTo>
                    <a:lnTo>
                      <a:pt x="66675" y="107632"/>
                    </a:lnTo>
                    <a:lnTo>
                      <a:pt x="66675" y="107632"/>
                    </a:lnTo>
                    <a:lnTo>
                      <a:pt x="66675" y="107632"/>
                    </a:lnTo>
                    <a:lnTo>
                      <a:pt x="66675" y="103823"/>
                    </a:lnTo>
                    <a:lnTo>
                      <a:pt x="71438" y="100965"/>
                    </a:lnTo>
                    <a:lnTo>
                      <a:pt x="71438" y="100965"/>
                    </a:lnTo>
                    <a:lnTo>
                      <a:pt x="71438" y="100013"/>
                    </a:lnTo>
                    <a:lnTo>
                      <a:pt x="71438" y="99060"/>
                    </a:lnTo>
                    <a:lnTo>
                      <a:pt x="77153" y="96202"/>
                    </a:lnTo>
                    <a:lnTo>
                      <a:pt x="77153" y="96202"/>
                    </a:lnTo>
                    <a:lnTo>
                      <a:pt x="77153" y="96202"/>
                    </a:lnTo>
                    <a:lnTo>
                      <a:pt x="78105" y="95250"/>
                    </a:lnTo>
                    <a:lnTo>
                      <a:pt x="78105" y="95250"/>
                    </a:lnTo>
                    <a:close/>
                    <a:moveTo>
                      <a:pt x="66675" y="101918"/>
                    </a:moveTo>
                    <a:lnTo>
                      <a:pt x="69532" y="100013"/>
                    </a:lnTo>
                    <a:lnTo>
                      <a:pt x="69532" y="100013"/>
                    </a:lnTo>
                    <a:lnTo>
                      <a:pt x="69532" y="100013"/>
                    </a:lnTo>
                    <a:lnTo>
                      <a:pt x="69532" y="100013"/>
                    </a:lnTo>
                    <a:lnTo>
                      <a:pt x="69532" y="100013"/>
                    </a:lnTo>
                    <a:lnTo>
                      <a:pt x="69532" y="100013"/>
                    </a:lnTo>
                    <a:lnTo>
                      <a:pt x="69532" y="100013"/>
                    </a:lnTo>
                    <a:lnTo>
                      <a:pt x="69532" y="100013"/>
                    </a:lnTo>
                    <a:lnTo>
                      <a:pt x="69532" y="100013"/>
                    </a:lnTo>
                    <a:lnTo>
                      <a:pt x="66675" y="101918"/>
                    </a:lnTo>
                    <a:lnTo>
                      <a:pt x="66675" y="101918"/>
                    </a:lnTo>
                    <a:lnTo>
                      <a:pt x="66675" y="101918"/>
                    </a:lnTo>
                    <a:close/>
                    <a:moveTo>
                      <a:pt x="66675" y="22860"/>
                    </a:moveTo>
                    <a:lnTo>
                      <a:pt x="66675" y="20955"/>
                    </a:lnTo>
                    <a:lnTo>
                      <a:pt x="71438" y="18098"/>
                    </a:lnTo>
                    <a:lnTo>
                      <a:pt x="71438" y="18098"/>
                    </a:lnTo>
                    <a:lnTo>
                      <a:pt x="71438" y="18098"/>
                    </a:lnTo>
                    <a:lnTo>
                      <a:pt x="71438" y="18098"/>
                    </a:lnTo>
                    <a:lnTo>
                      <a:pt x="71438" y="18098"/>
                    </a:lnTo>
                    <a:lnTo>
                      <a:pt x="71438" y="18098"/>
                    </a:lnTo>
                    <a:lnTo>
                      <a:pt x="71438" y="18098"/>
                    </a:lnTo>
                    <a:lnTo>
                      <a:pt x="71438" y="18098"/>
                    </a:lnTo>
                    <a:lnTo>
                      <a:pt x="71438" y="18098"/>
                    </a:lnTo>
                    <a:lnTo>
                      <a:pt x="71438" y="18098"/>
                    </a:lnTo>
                    <a:lnTo>
                      <a:pt x="71438" y="18098"/>
                    </a:lnTo>
                    <a:lnTo>
                      <a:pt x="66675" y="22860"/>
                    </a:lnTo>
                    <a:close/>
                    <a:moveTo>
                      <a:pt x="66675" y="20955"/>
                    </a:moveTo>
                    <a:lnTo>
                      <a:pt x="66675" y="22860"/>
                    </a:lnTo>
                    <a:lnTo>
                      <a:pt x="61913" y="25718"/>
                    </a:lnTo>
                    <a:lnTo>
                      <a:pt x="61913" y="23813"/>
                    </a:lnTo>
                    <a:lnTo>
                      <a:pt x="66675" y="20955"/>
                    </a:lnTo>
                    <a:lnTo>
                      <a:pt x="66675" y="20955"/>
                    </a:lnTo>
                    <a:close/>
                    <a:moveTo>
                      <a:pt x="66675" y="32385"/>
                    </a:moveTo>
                    <a:lnTo>
                      <a:pt x="66675" y="34290"/>
                    </a:lnTo>
                    <a:lnTo>
                      <a:pt x="63818" y="36195"/>
                    </a:lnTo>
                    <a:lnTo>
                      <a:pt x="63818" y="36195"/>
                    </a:lnTo>
                    <a:lnTo>
                      <a:pt x="63818" y="36195"/>
                    </a:lnTo>
                    <a:lnTo>
                      <a:pt x="63818" y="36195"/>
                    </a:lnTo>
                    <a:lnTo>
                      <a:pt x="63818" y="36195"/>
                    </a:lnTo>
                    <a:lnTo>
                      <a:pt x="63818" y="36195"/>
                    </a:lnTo>
                    <a:lnTo>
                      <a:pt x="63818" y="36195"/>
                    </a:lnTo>
                    <a:lnTo>
                      <a:pt x="63818" y="36195"/>
                    </a:lnTo>
                    <a:lnTo>
                      <a:pt x="63818" y="36195"/>
                    </a:lnTo>
                    <a:lnTo>
                      <a:pt x="63818" y="36195"/>
                    </a:lnTo>
                    <a:lnTo>
                      <a:pt x="63818" y="36195"/>
                    </a:lnTo>
                    <a:lnTo>
                      <a:pt x="63818" y="36195"/>
                    </a:lnTo>
                    <a:lnTo>
                      <a:pt x="63818" y="36195"/>
                    </a:lnTo>
                    <a:lnTo>
                      <a:pt x="63818" y="36195"/>
                    </a:lnTo>
                    <a:lnTo>
                      <a:pt x="63818" y="36195"/>
                    </a:lnTo>
                    <a:lnTo>
                      <a:pt x="63818" y="36195"/>
                    </a:lnTo>
                    <a:lnTo>
                      <a:pt x="63818" y="36195"/>
                    </a:lnTo>
                    <a:lnTo>
                      <a:pt x="66675" y="32385"/>
                    </a:lnTo>
                    <a:lnTo>
                      <a:pt x="66675" y="32385"/>
                    </a:lnTo>
                    <a:close/>
                    <a:moveTo>
                      <a:pt x="66675" y="100013"/>
                    </a:moveTo>
                    <a:lnTo>
                      <a:pt x="66675" y="101918"/>
                    </a:lnTo>
                    <a:lnTo>
                      <a:pt x="61913" y="104775"/>
                    </a:lnTo>
                    <a:lnTo>
                      <a:pt x="61913" y="102870"/>
                    </a:lnTo>
                    <a:lnTo>
                      <a:pt x="66675" y="100013"/>
                    </a:lnTo>
                    <a:lnTo>
                      <a:pt x="66675" y="100013"/>
                    </a:lnTo>
                    <a:close/>
                    <a:moveTo>
                      <a:pt x="66675" y="103823"/>
                    </a:moveTo>
                    <a:lnTo>
                      <a:pt x="61913" y="106680"/>
                    </a:lnTo>
                    <a:lnTo>
                      <a:pt x="61913" y="108585"/>
                    </a:lnTo>
                    <a:lnTo>
                      <a:pt x="66675" y="105727"/>
                    </a:lnTo>
                    <a:lnTo>
                      <a:pt x="66675" y="103823"/>
                    </a:lnTo>
                    <a:lnTo>
                      <a:pt x="66675" y="103823"/>
                    </a:lnTo>
                    <a:close/>
                    <a:moveTo>
                      <a:pt x="61913" y="98107"/>
                    </a:moveTo>
                    <a:lnTo>
                      <a:pt x="61913" y="96202"/>
                    </a:lnTo>
                    <a:lnTo>
                      <a:pt x="62865" y="96202"/>
                    </a:lnTo>
                    <a:lnTo>
                      <a:pt x="62865" y="96202"/>
                    </a:lnTo>
                    <a:lnTo>
                      <a:pt x="62865" y="96202"/>
                    </a:lnTo>
                    <a:lnTo>
                      <a:pt x="62865" y="96202"/>
                    </a:lnTo>
                    <a:lnTo>
                      <a:pt x="62865" y="96202"/>
                    </a:lnTo>
                    <a:lnTo>
                      <a:pt x="62865" y="96202"/>
                    </a:lnTo>
                    <a:lnTo>
                      <a:pt x="61913" y="98107"/>
                    </a:lnTo>
                    <a:lnTo>
                      <a:pt x="61913" y="98107"/>
                    </a:lnTo>
                    <a:lnTo>
                      <a:pt x="61913" y="98107"/>
                    </a:lnTo>
                    <a:lnTo>
                      <a:pt x="61913" y="98107"/>
                    </a:lnTo>
                    <a:lnTo>
                      <a:pt x="61913" y="98107"/>
                    </a:lnTo>
                    <a:close/>
                    <a:moveTo>
                      <a:pt x="61913" y="15240"/>
                    </a:moveTo>
                    <a:lnTo>
                      <a:pt x="61913" y="11430"/>
                    </a:lnTo>
                    <a:lnTo>
                      <a:pt x="63818" y="10477"/>
                    </a:lnTo>
                    <a:lnTo>
                      <a:pt x="63818" y="10477"/>
                    </a:lnTo>
                    <a:lnTo>
                      <a:pt x="63818" y="10477"/>
                    </a:lnTo>
                    <a:lnTo>
                      <a:pt x="63818" y="10477"/>
                    </a:lnTo>
                    <a:lnTo>
                      <a:pt x="63818" y="10477"/>
                    </a:lnTo>
                    <a:lnTo>
                      <a:pt x="63818" y="10477"/>
                    </a:lnTo>
                    <a:lnTo>
                      <a:pt x="63818" y="10477"/>
                    </a:lnTo>
                    <a:lnTo>
                      <a:pt x="63818" y="10477"/>
                    </a:lnTo>
                    <a:lnTo>
                      <a:pt x="63818" y="10477"/>
                    </a:lnTo>
                    <a:lnTo>
                      <a:pt x="61913" y="15240"/>
                    </a:lnTo>
                    <a:close/>
                    <a:moveTo>
                      <a:pt x="61913" y="12383"/>
                    </a:moveTo>
                    <a:lnTo>
                      <a:pt x="61913" y="16193"/>
                    </a:lnTo>
                    <a:lnTo>
                      <a:pt x="54293" y="20002"/>
                    </a:lnTo>
                    <a:lnTo>
                      <a:pt x="54293" y="16193"/>
                    </a:lnTo>
                    <a:lnTo>
                      <a:pt x="61913" y="12383"/>
                    </a:lnTo>
                    <a:lnTo>
                      <a:pt x="61913" y="12383"/>
                    </a:lnTo>
                    <a:close/>
                    <a:moveTo>
                      <a:pt x="61913" y="23813"/>
                    </a:moveTo>
                    <a:lnTo>
                      <a:pt x="61913" y="25718"/>
                    </a:lnTo>
                    <a:lnTo>
                      <a:pt x="56197" y="28575"/>
                    </a:lnTo>
                    <a:lnTo>
                      <a:pt x="56197" y="28575"/>
                    </a:lnTo>
                    <a:lnTo>
                      <a:pt x="56197" y="28575"/>
                    </a:lnTo>
                    <a:lnTo>
                      <a:pt x="56197" y="28575"/>
                    </a:lnTo>
                    <a:lnTo>
                      <a:pt x="56197" y="28575"/>
                    </a:lnTo>
                    <a:lnTo>
                      <a:pt x="56197" y="28575"/>
                    </a:lnTo>
                    <a:lnTo>
                      <a:pt x="56197" y="28575"/>
                    </a:lnTo>
                    <a:lnTo>
                      <a:pt x="56197" y="28575"/>
                    </a:lnTo>
                    <a:lnTo>
                      <a:pt x="56197" y="28575"/>
                    </a:lnTo>
                    <a:lnTo>
                      <a:pt x="56197" y="28575"/>
                    </a:lnTo>
                    <a:lnTo>
                      <a:pt x="56197" y="28575"/>
                    </a:lnTo>
                    <a:lnTo>
                      <a:pt x="61913" y="23813"/>
                    </a:lnTo>
                    <a:lnTo>
                      <a:pt x="61913" y="23813"/>
                    </a:lnTo>
                    <a:close/>
                    <a:moveTo>
                      <a:pt x="61913" y="96202"/>
                    </a:moveTo>
                    <a:lnTo>
                      <a:pt x="61913" y="98107"/>
                    </a:lnTo>
                    <a:lnTo>
                      <a:pt x="54293" y="101918"/>
                    </a:lnTo>
                    <a:lnTo>
                      <a:pt x="54293" y="100013"/>
                    </a:lnTo>
                    <a:lnTo>
                      <a:pt x="61913" y="96202"/>
                    </a:lnTo>
                    <a:lnTo>
                      <a:pt x="61913" y="96202"/>
                    </a:lnTo>
                    <a:close/>
                    <a:moveTo>
                      <a:pt x="61913" y="102870"/>
                    </a:moveTo>
                    <a:lnTo>
                      <a:pt x="61913" y="104775"/>
                    </a:lnTo>
                    <a:lnTo>
                      <a:pt x="54293" y="108585"/>
                    </a:lnTo>
                    <a:lnTo>
                      <a:pt x="54293" y="106680"/>
                    </a:lnTo>
                    <a:lnTo>
                      <a:pt x="61913" y="102870"/>
                    </a:lnTo>
                    <a:lnTo>
                      <a:pt x="61913" y="102870"/>
                    </a:lnTo>
                    <a:close/>
                    <a:moveTo>
                      <a:pt x="61913" y="106680"/>
                    </a:moveTo>
                    <a:lnTo>
                      <a:pt x="61913" y="106680"/>
                    </a:lnTo>
                    <a:lnTo>
                      <a:pt x="61913" y="106680"/>
                    </a:lnTo>
                    <a:lnTo>
                      <a:pt x="61913" y="106680"/>
                    </a:lnTo>
                    <a:lnTo>
                      <a:pt x="60960" y="107632"/>
                    </a:lnTo>
                    <a:lnTo>
                      <a:pt x="60960" y="107632"/>
                    </a:lnTo>
                    <a:lnTo>
                      <a:pt x="60960" y="107632"/>
                    </a:lnTo>
                    <a:lnTo>
                      <a:pt x="60960" y="107632"/>
                    </a:lnTo>
                    <a:lnTo>
                      <a:pt x="60960" y="107632"/>
                    </a:lnTo>
                    <a:lnTo>
                      <a:pt x="60960" y="107632"/>
                    </a:lnTo>
                    <a:lnTo>
                      <a:pt x="60960" y="107632"/>
                    </a:lnTo>
                    <a:lnTo>
                      <a:pt x="60960" y="106680"/>
                    </a:lnTo>
                    <a:lnTo>
                      <a:pt x="61913" y="106680"/>
                    </a:lnTo>
                    <a:close/>
                    <a:moveTo>
                      <a:pt x="54293" y="93345"/>
                    </a:moveTo>
                    <a:lnTo>
                      <a:pt x="54293" y="93345"/>
                    </a:lnTo>
                    <a:lnTo>
                      <a:pt x="54293" y="92393"/>
                    </a:lnTo>
                    <a:lnTo>
                      <a:pt x="54293" y="93345"/>
                    </a:lnTo>
                    <a:lnTo>
                      <a:pt x="54293" y="93345"/>
                    </a:lnTo>
                    <a:lnTo>
                      <a:pt x="54293" y="93345"/>
                    </a:lnTo>
                    <a:lnTo>
                      <a:pt x="54293" y="93345"/>
                    </a:lnTo>
                    <a:lnTo>
                      <a:pt x="54293" y="93345"/>
                    </a:lnTo>
                    <a:lnTo>
                      <a:pt x="54293" y="93345"/>
                    </a:lnTo>
                    <a:close/>
                    <a:moveTo>
                      <a:pt x="54293" y="8573"/>
                    </a:moveTo>
                    <a:lnTo>
                      <a:pt x="54293" y="5715"/>
                    </a:lnTo>
                    <a:lnTo>
                      <a:pt x="55245" y="4763"/>
                    </a:lnTo>
                    <a:lnTo>
                      <a:pt x="55245" y="4763"/>
                    </a:lnTo>
                    <a:lnTo>
                      <a:pt x="55245" y="4763"/>
                    </a:lnTo>
                    <a:lnTo>
                      <a:pt x="55245" y="4763"/>
                    </a:lnTo>
                    <a:lnTo>
                      <a:pt x="55245" y="4763"/>
                    </a:lnTo>
                    <a:lnTo>
                      <a:pt x="55245" y="4763"/>
                    </a:lnTo>
                    <a:lnTo>
                      <a:pt x="55245" y="4763"/>
                    </a:lnTo>
                    <a:lnTo>
                      <a:pt x="55245" y="4763"/>
                    </a:lnTo>
                    <a:lnTo>
                      <a:pt x="55245" y="4763"/>
                    </a:lnTo>
                    <a:lnTo>
                      <a:pt x="54293" y="8573"/>
                    </a:lnTo>
                    <a:close/>
                    <a:moveTo>
                      <a:pt x="54293" y="6668"/>
                    </a:moveTo>
                    <a:lnTo>
                      <a:pt x="54293" y="9525"/>
                    </a:lnTo>
                    <a:lnTo>
                      <a:pt x="47625" y="13335"/>
                    </a:lnTo>
                    <a:lnTo>
                      <a:pt x="47625" y="10477"/>
                    </a:lnTo>
                    <a:lnTo>
                      <a:pt x="54293" y="6668"/>
                    </a:lnTo>
                    <a:lnTo>
                      <a:pt x="54293" y="6668"/>
                    </a:lnTo>
                    <a:close/>
                    <a:moveTo>
                      <a:pt x="54293" y="16193"/>
                    </a:moveTo>
                    <a:lnTo>
                      <a:pt x="54293" y="20002"/>
                    </a:lnTo>
                    <a:lnTo>
                      <a:pt x="47625" y="23813"/>
                    </a:lnTo>
                    <a:lnTo>
                      <a:pt x="47625" y="20002"/>
                    </a:lnTo>
                    <a:lnTo>
                      <a:pt x="54293" y="16193"/>
                    </a:lnTo>
                    <a:lnTo>
                      <a:pt x="54293" y="16193"/>
                    </a:lnTo>
                    <a:close/>
                    <a:moveTo>
                      <a:pt x="54293" y="92393"/>
                    </a:moveTo>
                    <a:lnTo>
                      <a:pt x="54293" y="92393"/>
                    </a:lnTo>
                    <a:lnTo>
                      <a:pt x="54293" y="92393"/>
                    </a:lnTo>
                    <a:lnTo>
                      <a:pt x="54293" y="93345"/>
                    </a:lnTo>
                    <a:lnTo>
                      <a:pt x="54293" y="93345"/>
                    </a:lnTo>
                    <a:lnTo>
                      <a:pt x="54293" y="93345"/>
                    </a:lnTo>
                    <a:lnTo>
                      <a:pt x="47625" y="97155"/>
                    </a:lnTo>
                    <a:lnTo>
                      <a:pt x="47625" y="96202"/>
                    </a:lnTo>
                    <a:lnTo>
                      <a:pt x="54293" y="92393"/>
                    </a:lnTo>
                    <a:lnTo>
                      <a:pt x="54293" y="92393"/>
                    </a:lnTo>
                    <a:close/>
                    <a:moveTo>
                      <a:pt x="54293" y="100013"/>
                    </a:moveTo>
                    <a:lnTo>
                      <a:pt x="54293" y="101918"/>
                    </a:lnTo>
                    <a:lnTo>
                      <a:pt x="47625" y="105727"/>
                    </a:lnTo>
                    <a:lnTo>
                      <a:pt x="47625" y="103823"/>
                    </a:lnTo>
                    <a:lnTo>
                      <a:pt x="54293" y="100013"/>
                    </a:lnTo>
                    <a:lnTo>
                      <a:pt x="54293" y="100013"/>
                    </a:lnTo>
                    <a:close/>
                    <a:moveTo>
                      <a:pt x="54293" y="106680"/>
                    </a:moveTo>
                    <a:lnTo>
                      <a:pt x="54293" y="108585"/>
                    </a:lnTo>
                    <a:lnTo>
                      <a:pt x="54293" y="108585"/>
                    </a:lnTo>
                    <a:lnTo>
                      <a:pt x="54293" y="108585"/>
                    </a:lnTo>
                    <a:lnTo>
                      <a:pt x="54293" y="108585"/>
                    </a:lnTo>
                    <a:lnTo>
                      <a:pt x="54293" y="108585"/>
                    </a:lnTo>
                    <a:lnTo>
                      <a:pt x="54293" y="108585"/>
                    </a:lnTo>
                    <a:lnTo>
                      <a:pt x="54293" y="108585"/>
                    </a:lnTo>
                    <a:lnTo>
                      <a:pt x="54293" y="106680"/>
                    </a:lnTo>
                    <a:lnTo>
                      <a:pt x="54293" y="106680"/>
                    </a:lnTo>
                    <a:lnTo>
                      <a:pt x="54293" y="106680"/>
                    </a:lnTo>
                    <a:lnTo>
                      <a:pt x="54293" y="106680"/>
                    </a:lnTo>
                    <a:lnTo>
                      <a:pt x="54293" y="106680"/>
                    </a:lnTo>
                    <a:close/>
                    <a:moveTo>
                      <a:pt x="47625" y="4763"/>
                    </a:moveTo>
                    <a:lnTo>
                      <a:pt x="47625" y="2858"/>
                    </a:lnTo>
                    <a:lnTo>
                      <a:pt x="47625" y="2858"/>
                    </a:lnTo>
                    <a:lnTo>
                      <a:pt x="47625" y="2858"/>
                    </a:lnTo>
                    <a:lnTo>
                      <a:pt x="47625" y="4763"/>
                    </a:lnTo>
                    <a:lnTo>
                      <a:pt x="47625" y="4763"/>
                    </a:lnTo>
                    <a:lnTo>
                      <a:pt x="47625" y="4763"/>
                    </a:lnTo>
                    <a:close/>
                    <a:moveTo>
                      <a:pt x="47625" y="3810"/>
                    </a:moveTo>
                    <a:lnTo>
                      <a:pt x="47625" y="5715"/>
                    </a:lnTo>
                    <a:lnTo>
                      <a:pt x="46672" y="6668"/>
                    </a:lnTo>
                    <a:lnTo>
                      <a:pt x="46672" y="2858"/>
                    </a:lnTo>
                    <a:lnTo>
                      <a:pt x="46672" y="2858"/>
                    </a:lnTo>
                    <a:lnTo>
                      <a:pt x="46672" y="2858"/>
                    </a:lnTo>
                    <a:lnTo>
                      <a:pt x="46672" y="2858"/>
                    </a:lnTo>
                    <a:lnTo>
                      <a:pt x="47625" y="3810"/>
                    </a:lnTo>
                    <a:lnTo>
                      <a:pt x="47625" y="3810"/>
                    </a:lnTo>
                    <a:lnTo>
                      <a:pt x="47625" y="3810"/>
                    </a:lnTo>
                    <a:lnTo>
                      <a:pt x="47625" y="3810"/>
                    </a:lnTo>
                    <a:close/>
                    <a:moveTo>
                      <a:pt x="47625" y="9525"/>
                    </a:moveTo>
                    <a:lnTo>
                      <a:pt x="47625" y="12383"/>
                    </a:lnTo>
                    <a:lnTo>
                      <a:pt x="46672" y="13335"/>
                    </a:lnTo>
                    <a:lnTo>
                      <a:pt x="46672" y="10477"/>
                    </a:lnTo>
                    <a:lnTo>
                      <a:pt x="47625" y="9525"/>
                    </a:lnTo>
                    <a:lnTo>
                      <a:pt x="47625" y="9525"/>
                    </a:lnTo>
                    <a:close/>
                    <a:moveTo>
                      <a:pt x="47625" y="19050"/>
                    </a:moveTo>
                    <a:lnTo>
                      <a:pt x="47625" y="22860"/>
                    </a:lnTo>
                    <a:lnTo>
                      <a:pt x="47625" y="22860"/>
                    </a:lnTo>
                    <a:lnTo>
                      <a:pt x="47625" y="22860"/>
                    </a:lnTo>
                    <a:lnTo>
                      <a:pt x="47625" y="22860"/>
                    </a:lnTo>
                    <a:lnTo>
                      <a:pt x="47625" y="22860"/>
                    </a:lnTo>
                    <a:lnTo>
                      <a:pt x="47625" y="22860"/>
                    </a:lnTo>
                    <a:lnTo>
                      <a:pt x="47625" y="22860"/>
                    </a:lnTo>
                    <a:lnTo>
                      <a:pt x="47625" y="22860"/>
                    </a:lnTo>
                    <a:lnTo>
                      <a:pt x="47625" y="19050"/>
                    </a:lnTo>
                    <a:lnTo>
                      <a:pt x="47625" y="19050"/>
                    </a:lnTo>
                    <a:lnTo>
                      <a:pt x="47625" y="19050"/>
                    </a:lnTo>
                    <a:lnTo>
                      <a:pt x="47625" y="19050"/>
                    </a:lnTo>
                    <a:close/>
                    <a:moveTo>
                      <a:pt x="47625" y="96202"/>
                    </a:moveTo>
                    <a:lnTo>
                      <a:pt x="47625" y="97155"/>
                    </a:lnTo>
                    <a:lnTo>
                      <a:pt x="46672" y="98107"/>
                    </a:lnTo>
                    <a:lnTo>
                      <a:pt x="46672" y="97155"/>
                    </a:lnTo>
                    <a:lnTo>
                      <a:pt x="47625" y="96202"/>
                    </a:lnTo>
                    <a:lnTo>
                      <a:pt x="47625" y="96202"/>
                    </a:lnTo>
                    <a:close/>
                    <a:moveTo>
                      <a:pt x="47625" y="102870"/>
                    </a:moveTo>
                    <a:lnTo>
                      <a:pt x="47625" y="104775"/>
                    </a:lnTo>
                    <a:lnTo>
                      <a:pt x="46672" y="105727"/>
                    </a:lnTo>
                    <a:lnTo>
                      <a:pt x="46672" y="103823"/>
                    </a:lnTo>
                    <a:lnTo>
                      <a:pt x="47625" y="102870"/>
                    </a:lnTo>
                    <a:lnTo>
                      <a:pt x="47625" y="102870"/>
                    </a:lnTo>
                    <a:close/>
                    <a:moveTo>
                      <a:pt x="46672" y="86677"/>
                    </a:moveTo>
                    <a:lnTo>
                      <a:pt x="46672" y="86677"/>
                    </a:lnTo>
                    <a:lnTo>
                      <a:pt x="46672" y="86677"/>
                    </a:lnTo>
                    <a:lnTo>
                      <a:pt x="46672" y="86677"/>
                    </a:lnTo>
                    <a:lnTo>
                      <a:pt x="46672" y="86677"/>
                    </a:lnTo>
                    <a:lnTo>
                      <a:pt x="46672" y="86677"/>
                    </a:lnTo>
                    <a:close/>
                    <a:moveTo>
                      <a:pt x="46672" y="1905"/>
                    </a:moveTo>
                    <a:lnTo>
                      <a:pt x="46672" y="5715"/>
                    </a:lnTo>
                    <a:lnTo>
                      <a:pt x="42863" y="7620"/>
                    </a:lnTo>
                    <a:lnTo>
                      <a:pt x="42863" y="3810"/>
                    </a:lnTo>
                    <a:lnTo>
                      <a:pt x="46672" y="1905"/>
                    </a:lnTo>
                    <a:lnTo>
                      <a:pt x="46672" y="1905"/>
                    </a:lnTo>
                    <a:close/>
                    <a:moveTo>
                      <a:pt x="46672" y="10477"/>
                    </a:moveTo>
                    <a:lnTo>
                      <a:pt x="46672" y="13335"/>
                    </a:lnTo>
                    <a:lnTo>
                      <a:pt x="42863" y="15240"/>
                    </a:lnTo>
                    <a:lnTo>
                      <a:pt x="42863" y="12383"/>
                    </a:lnTo>
                    <a:lnTo>
                      <a:pt x="46672" y="10477"/>
                    </a:lnTo>
                    <a:lnTo>
                      <a:pt x="46672" y="10477"/>
                    </a:lnTo>
                    <a:close/>
                    <a:moveTo>
                      <a:pt x="46672" y="86677"/>
                    </a:moveTo>
                    <a:lnTo>
                      <a:pt x="46672" y="86677"/>
                    </a:lnTo>
                    <a:lnTo>
                      <a:pt x="46672" y="86677"/>
                    </a:lnTo>
                    <a:lnTo>
                      <a:pt x="46672" y="86677"/>
                    </a:lnTo>
                    <a:lnTo>
                      <a:pt x="45720" y="87630"/>
                    </a:lnTo>
                    <a:lnTo>
                      <a:pt x="45720" y="87630"/>
                    </a:lnTo>
                    <a:lnTo>
                      <a:pt x="45720" y="87630"/>
                    </a:lnTo>
                    <a:lnTo>
                      <a:pt x="42863" y="89535"/>
                    </a:lnTo>
                    <a:lnTo>
                      <a:pt x="42863" y="88582"/>
                    </a:lnTo>
                    <a:lnTo>
                      <a:pt x="46672" y="86677"/>
                    </a:lnTo>
                    <a:lnTo>
                      <a:pt x="46672" y="86677"/>
                    </a:lnTo>
                    <a:close/>
                    <a:moveTo>
                      <a:pt x="46672" y="96202"/>
                    </a:moveTo>
                    <a:lnTo>
                      <a:pt x="46672" y="97155"/>
                    </a:lnTo>
                    <a:lnTo>
                      <a:pt x="42863" y="99060"/>
                    </a:lnTo>
                    <a:lnTo>
                      <a:pt x="42863" y="98107"/>
                    </a:lnTo>
                    <a:lnTo>
                      <a:pt x="46672" y="96202"/>
                    </a:lnTo>
                    <a:lnTo>
                      <a:pt x="46672" y="96202"/>
                    </a:lnTo>
                    <a:close/>
                    <a:moveTo>
                      <a:pt x="46672" y="103823"/>
                    </a:moveTo>
                    <a:lnTo>
                      <a:pt x="46672" y="105727"/>
                    </a:lnTo>
                    <a:lnTo>
                      <a:pt x="45720" y="105727"/>
                    </a:lnTo>
                    <a:lnTo>
                      <a:pt x="45720" y="105727"/>
                    </a:lnTo>
                    <a:lnTo>
                      <a:pt x="45720" y="105727"/>
                    </a:lnTo>
                    <a:lnTo>
                      <a:pt x="45720" y="105727"/>
                    </a:lnTo>
                    <a:lnTo>
                      <a:pt x="45720" y="105727"/>
                    </a:lnTo>
                    <a:lnTo>
                      <a:pt x="46672" y="103823"/>
                    </a:lnTo>
                    <a:lnTo>
                      <a:pt x="46672" y="103823"/>
                    </a:lnTo>
                    <a:lnTo>
                      <a:pt x="46672" y="103823"/>
                    </a:lnTo>
                    <a:lnTo>
                      <a:pt x="46672" y="103823"/>
                    </a:lnTo>
                    <a:lnTo>
                      <a:pt x="46672" y="103823"/>
                    </a:lnTo>
                    <a:close/>
                    <a:moveTo>
                      <a:pt x="42863" y="3810"/>
                    </a:moveTo>
                    <a:lnTo>
                      <a:pt x="42863" y="7620"/>
                    </a:lnTo>
                    <a:lnTo>
                      <a:pt x="40005" y="8573"/>
                    </a:lnTo>
                    <a:lnTo>
                      <a:pt x="40005" y="4763"/>
                    </a:lnTo>
                    <a:lnTo>
                      <a:pt x="42863" y="3810"/>
                    </a:lnTo>
                    <a:lnTo>
                      <a:pt x="42863" y="3810"/>
                    </a:lnTo>
                    <a:close/>
                    <a:moveTo>
                      <a:pt x="42863" y="12383"/>
                    </a:moveTo>
                    <a:lnTo>
                      <a:pt x="42863" y="15240"/>
                    </a:lnTo>
                    <a:lnTo>
                      <a:pt x="40005" y="16193"/>
                    </a:lnTo>
                    <a:lnTo>
                      <a:pt x="40005" y="13335"/>
                    </a:lnTo>
                    <a:lnTo>
                      <a:pt x="42863" y="12383"/>
                    </a:lnTo>
                    <a:lnTo>
                      <a:pt x="42863" y="12383"/>
                    </a:lnTo>
                    <a:close/>
                    <a:moveTo>
                      <a:pt x="42863" y="88582"/>
                    </a:moveTo>
                    <a:lnTo>
                      <a:pt x="42863" y="88582"/>
                    </a:lnTo>
                    <a:lnTo>
                      <a:pt x="40005" y="90488"/>
                    </a:lnTo>
                    <a:lnTo>
                      <a:pt x="40005" y="89535"/>
                    </a:lnTo>
                    <a:lnTo>
                      <a:pt x="42863" y="88582"/>
                    </a:lnTo>
                    <a:lnTo>
                      <a:pt x="42863" y="88582"/>
                    </a:lnTo>
                    <a:close/>
                    <a:moveTo>
                      <a:pt x="42863" y="99060"/>
                    </a:moveTo>
                    <a:lnTo>
                      <a:pt x="42863" y="100013"/>
                    </a:lnTo>
                    <a:lnTo>
                      <a:pt x="40005" y="100965"/>
                    </a:lnTo>
                    <a:lnTo>
                      <a:pt x="40005" y="100013"/>
                    </a:lnTo>
                    <a:lnTo>
                      <a:pt x="42863" y="99060"/>
                    </a:lnTo>
                    <a:lnTo>
                      <a:pt x="42863" y="99060"/>
                    </a:lnTo>
                    <a:close/>
                    <a:moveTo>
                      <a:pt x="40005" y="2858"/>
                    </a:moveTo>
                    <a:lnTo>
                      <a:pt x="40005" y="952"/>
                    </a:lnTo>
                    <a:lnTo>
                      <a:pt x="40005" y="952"/>
                    </a:lnTo>
                    <a:lnTo>
                      <a:pt x="40005" y="952"/>
                    </a:lnTo>
                    <a:lnTo>
                      <a:pt x="40005" y="952"/>
                    </a:lnTo>
                    <a:lnTo>
                      <a:pt x="40005" y="2858"/>
                    </a:lnTo>
                    <a:lnTo>
                      <a:pt x="40005" y="2858"/>
                    </a:lnTo>
                    <a:lnTo>
                      <a:pt x="40005" y="2858"/>
                    </a:lnTo>
                    <a:close/>
                    <a:moveTo>
                      <a:pt x="40005" y="952"/>
                    </a:moveTo>
                    <a:lnTo>
                      <a:pt x="40005" y="2858"/>
                    </a:lnTo>
                    <a:lnTo>
                      <a:pt x="34290" y="5715"/>
                    </a:lnTo>
                    <a:lnTo>
                      <a:pt x="34290" y="2858"/>
                    </a:lnTo>
                    <a:lnTo>
                      <a:pt x="39053" y="0"/>
                    </a:lnTo>
                    <a:lnTo>
                      <a:pt x="40005" y="952"/>
                    </a:lnTo>
                    <a:lnTo>
                      <a:pt x="40005" y="952"/>
                    </a:lnTo>
                    <a:lnTo>
                      <a:pt x="40005" y="952"/>
                    </a:lnTo>
                    <a:lnTo>
                      <a:pt x="40005" y="952"/>
                    </a:lnTo>
                    <a:lnTo>
                      <a:pt x="40005" y="952"/>
                    </a:lnTo>
                    <a:close/>
                    <a:moveTo>
                      <a:pt x="40005" y="5715"/>
                    </a:moveTo>
                    <a:lnTo>
                      <a:pt x="34290" y="8573"/>
                    </a:lnTo>
                    <a:lnTo>
                      <a:pt x="34290" y="12383"/>
                    </a:lnTo>
                    <a:lnTo>
                      <a:pt x="40005" y="9525"/>
                    </a:lnTo>
                    <a:lnTo>
                      <a:pt x="40005" y="5715"/>
                    </a:lnTo>
                    <a:lnTo>
                      <a:pt x="40005" y="5715"/>
                    </a:lnTo>
                    <a:close/>
                    <a:moveTo>
                      <a:pt x="40005" y="14288"/>
                    </a:moveTo>
                    <a:lnTo>
                      <a:pt x="40005" y="17145"/>
                    </a:lnTo>
                    <a:lnTo>
                      <a:pt x="40005" y="17145"/>
                    </a:lnTo>
                    <a:lnTo>
                      <a:pt x="40005" y="17145"/>
                    </a:lnTo>
                    <a:lnTo>
                      <a:pt x="40005" y="17145"/>
                    </a:lnTo>
                    <a:lnTo>
                      <a:pt x="40005" y="17145"/>
                    </a:lnTo>
                    <a:lnTo>
                      <a:pt x="40005" y="17145"/>
                    </a:lnTo>
                    <a:lnTo>
                      <a:pt x="40005" y="17145"/>
                    </a:lnTo>
                    <a:lnTo>
                      <a:pt x="40005" y="17145"/>
                    </a:lnTo>
                    <a:lnTo>
                      <a:pt x="40005" y="14288"/>
                    </a:lnTo>
                    <a:lnTo>
                      <a:pt x="40005" y="14288"/>
                    </a:lnTo>
                    <a:lnTo>
                      <a:pt x="40005" y="14288"/>
                    </a:lnTo>
                    <a:lnTo>
                      <a:pt x="40005" y="14288"/>
                    </a:lnTo>
                    <a:close/>
                    <a:moveTo>
                      <a:pt x="40005" y="89535"/>
                    </a:moveTo>
                    <a:lnTo>
                      <a:pt x="40005" y="89535"/>
                    </a:lnTo>
                    <a:lnTo>
                      <a:pt x="34290" y="93345"/>
                    </a:lnTo>
                    <a:lnTo>
                      <a:pt x="34290" y="92393"/>
                    </a:lnTo>
                    <a:lnTo>
                      <a:pt x="40005" y="89535"/>
                    </a:lnTo>
                    <a:lnTo>
                      <a:pt x="40005" y="89535"/>
                    </a:lnTo>
                    <a:close/>
                    <a:moveTo>
                      <a:pt x="40005" y="100013"/>
                    </a:moveTo>
                    <a:lnTo>
                      <a:pt x="40005" y="100965"/>
                    </a:lnTo>
                    <a:lnTo>
                      <a:pt x="38100" y="101918"/>
                    </a:lnTo>
                    <a:lnTo>
                      <a:pt x="38100" y="101918"/>
                    </a:lnTo>
                    <a:lnTo>
                      <a:pt x="38100" y="101918"/>
                    </a:lnTo>
                    <a:lnTo>
                      <a:pt x="38100" y="101918"/>
                    </a:lnTo>
                    <a:lnTo>
                      <a:pt x="38100" y="101918"/>
                    </a:lnTo>
                    <a:lnTo>
                      <a:pt x="38100" y="101918"/>
                    </a:lnTo>
                    <a:lnTo>
                      <a:pt x="38100" y="101918"/>
                    </a:lnTo>
                    <a:lnTo>
                      <a:pt x="38100" y="101918"/>
                    </a:lnTo>
                    <a:lnTo>
                      <a:pt x="38100" y="101918"/>
                    </a:lnTo>
                    <a:lnTo>
                      <a:pt x="40005" y="100013"/>
                    </a:lnTo>
                    <a:lnTo>
                      <a:pt x="40005" y="100013"/>
                    </a:lnTo>
                    <a:close/>
                    <a:moveTo>
                      <a:pt x="35243" y="82868"/>
                    </a:moveTo>
                    <a:lnTo>
                      <a:pt x="35243" y="82868"/>
                    </a:lnTo>
                    <a:lnTo>
                      <a:pt x="40005" y="80010"/>
                    </a:lnTo>
                    <a:lnTo>
                      <a:pt x="40005" y="80010"/>
                    </a:lnTo>
                    <a:lnTo>
                      <a:pt x="40005" y="80010"/>
                    </a:lnTo>
                    <a:lnTo>
                      <a:pt x="40005" y="80010"/>
                    </a:lnTo>
                    <a:lnTo>
                      <a:pt x="40005" y="80010"/>
                    </a:lnTo>
                    <a:lnTo>
                      <a:pt x="40005" y="80010"/>
                    </a:lnTo>
                    <a:lnTo>
                      <a:pt x="40005" y="80010"/>
                    </a:lnTo>
                    <a:lnTo>
                      <a:pt x="40005" y="80010"/>
                    </a:lnTo>
                    <a:lnTo>
                      <a:pt x="40005" y="80010"/>
                    </a:lnTo>
                    <a:lnTo>
                      <a:pt x="35243" y="82868"/>
                    </a:lnTo>
                    <a:close/>
                    <a:moveTo>
                      <a:pt x="13335" y="35243"/>
                    </a:moveTo>
                    <a:lnTo>
                      <a:pt x="15240" y="34290"/>
                    </a:lnTo>
                    <a:lnTo>
                      <a:pt x="16192" y="35243"/>
                    </a:lnTo>
                    <a:lnTo>
                      <a:pt x="16192" y="35243"/>
                    </a:lnTo>
                    <a:lnTo>
                      <a:pt x="16192" y="35243"/>
                    </a:lnTo>
                    <a:lnTo>
                      <a:pt x="16192" y="35243"/>
                    </a:lnTo>
                    <a:lnTo>
                      <a:pt x="16192" y="35243"/>
                    </a:lnTo>
                    <a:lnTo>
                      <a:pt x="16192" y="35243"/>
                    </a:lnTo>
                    <a:lnTo>
                      <a:pt x="16192" y="35243"/>
                    </a:lnTo>
                    <a:lnTo>
                      <a:pt x="16192" y="35243"/>
                    </a:lnTo>
                    <a:lnTo>
                      <a:pt x="16192" y="35243"/>
                    </a:lnTo>
                    <a:lnTo>
                      <a:pt x="16192" y="35243"/>
                    </a:lnTo>
                    <a:lnTo>
                      <a:pt x="16192" y="35243"/>
                    </a:lnTo>
                    <a:lnTo>
                      <a:pt x="16192" y="35243"/>
                    </a:lnTo>
                    <a:lnTo>
                      <a:pt x="16192" y="35243"/>
                    </a:lnTo>
                    <a:lnTo>
                      <a:pt x="16192" y="35243"/>
                    </a:lnTo>
                    <a:lnTo>
                      <a:pt x="16192" y="35243"/>
                    </a:lnTo>
                    <a:lnTo>
                      <a:pt x="16192" y="35243"/>
                    </a:lnTo>
                    <a:lnTo>
                      <a:pt x="16192" y="35243"/>
                    </a:lnTo>
                    <a:lnTo>
                      <a:pt x="16192" y="35243"/>
                    </a:lnTo>
                    <a:lnTo>
                      <a:pt x="16192" y="35243"/>
                    </a:lnTo>
                    <a:lnTo>
                      <a:pt x="16192" y="35243"/>
                    </a:lnTo>
                    <a:lnTo>
                      <a:pt x="16192" y="35243"/>
                    </a:lnTo>
                    <a:lnTo>
                      <a:pt x="16192" y="35243"/>
                    </a:lnTo>
                    <a:lnTo>
                      <a:pt x="16192" y="35243"/>
                    </a:lnTo>
                    <a:lnTo>
                      <a:pt x="16192" y="35243"/>
                    </a:lnTo>
                    <a:lnTo>
                      <a:pt x="16192" y="35243"/>
                    </a:lnTo>
                    <a:lnTo>
                      <a:pt x="16192" y="35243"/>
                    </a:lnTo>
                    <a:lnTo>
                      <a:pt x="16192" y="35243"/>
                    </a:lnTo>
                    <a:lnTo>
                      <a:pt x="16192" y="35243"/>
                    </a:lnTo>
                    <a:lnTo>
                      <a:pt x="16192" y="35243"/>
                    </a:lnTo>
                    <a:lnTo>
                      <a:pt x="16192" y="35243"/>
                    </a:lnTo>
                    <a:lnTo>
                      <a:pt x="7620" y="40005"/>
                    </a:lnTo>
                    <a:lnTo>
                      <a:pt x="7620" y="39052"/>
                    </a:lnTo>
                    <a:lnTo>
                      <a:pt x="13335" y="36195"/>
                    </a:lnTo>
                    <a:lnTo>
                      <a:pt x="13335" y="36195"/>
                    </a:lnTo>
                    <a:lnTo>
                      <a:pt x="13335" y="36195"/>
                    </a:lnTo>
                    <a:lnTo>
                      <a:pt x="13335" y="36195"/>
                    </a:lnTo>
                    <a:lnTo>
                      <a:pt x="13335" y="36195"/>
                    </a:lnTo>
                    <a:lnTo>
                      <a:pt x="13335" y="36195"/>
                    </a:lnTo>
                    <a:lnTo>
                      <a:pt x="13335" y="36195"/>
                    </a:lnTo>
                    <a:lnTo>
                      <a:pt x="13335" y="36195"/>
                    </a:lnTo>
                    <a:lnTo>
                      <a:pt x="13335" y="36195"/>
                    </a:lnTo>
                    <a:lnTo>
                      <a:pt x="13335" y="36195"/>
                    </a:lnTo>
                    <a:lnTo>
                      <a:pt x="13335" y="36195"/>
                    </a:lnTo>
                    <a:lnTo>
                      <a:pt x="13335" y="35243"/>
                    </a:lnTo>
                    <a:lnTo>
                      <a:pt x="13335" y="35243"/>
                    </a:lnTo>
                    <a:lnTo>
                      <a:pt x="13335" y="35243"/>
                    </a:lnTo>
                    <a:lnTo>
                      <a:pt x="13335" y="35243"/>
                    </a:lnTo>
                    <a:lnTo>
                      <a:pt x="13335" y="35243"/>
                    </a:lnTo>
                    <a:lnTo>
                      <a:pt x="13335" y="35243"/>
                    </a:lnTo>
                    <a:lnTo>
                      <a:pt x="13335" y="35243"/>
                    </a:lnTo>
                    <a:lnTo>
                      <a:pt x="13335" y="35243"/>
                    </a:lnTo>
                    <a:lnTo>
                      <a:pt x="13335" y="35243"/>
                    </a:lnTo>
                    <a:lnTo>
                      <a:pt x="13335" y="35243"/>
                    </a:lnTo>
                    <a:lnTo>
                      <a:pt x="13335" y="35243"/>
                    </a:lnTo>
                    <a:lnTo>
                      <a:pt x="13335" y="35243"/>
                    </a:lnTo>
                    <a:lnTo>
                      <a:pt x="13335" y="35243"/>
                    </a:lnTo>
                    <a:lnTo>
                      <a:pt x="13335" y="35243"/>
                    </a:lnTo>
                    <a:lnTo>
                      <a:pt x="13335" y="35243"/>
                    </a:lnTo>
                    <a:lnTo>
                      <a:pt x="13335" y="35243"/>
                    </a:lnTo>
                    <a:lnTo>
                      <a:pt x="13335" y="35243"/>
                    </a:lnTo>
                    <a:lnTo>
                      <a:pt x="13335" y="35243"/>
                    </a:lnTo>
                    <a:lnTo>
                      <a:pt x="13335" y="35243"/>
                    </a:lnTo>
                    <a:lnTo>
                      <a:pt x="13335" y="35243"/>
                    </a:lnTo>
                    <a:lnTo>
                      <a:pt x="13335" y="35243"/>
                    </a:lnTo>
                    <a:lnTo>
                      <a:pt x="13335" y="35243"/>
                    </a:lnTo>
                    <a:lnTo>
                      <a:pt x="13335" y="35243"/>
                    </a:lnTo>
                    <a:lnTo>
                      <a:pt x="13335" y="35243"/>
                    </a:lnTo>
                    <a:close/>
                    <a:moveTo>
                      <a:pt x="35243" y="2858"/>
                    </a:moveTo>
                    <a:lnTo>
                      <a:pt x="35243" y="5715"/>
                    </a:lnTo>
                    <a:lnTo>
                      <a:pt x="25717" y="10477"/>
                    </a:lnTo>
                    <a:lnTo>
                      <a:pt x="25717" y="10477"/>
                    </a:lnTo>
                    <a:lnTo>
                      <a:pt x="25717" y="10477"/>
                    </a:lnTo>
                    <a:lnTo>
                      <a:pt x="25717" y="10477"/>
                    </a:lnTo>
                    <a:lnTo>
                      <a:pt x="25717" y="10477"/>
                    </a:lnTo>
                    <a:lnTo>
                      <a:pt x="25717" y="10477"/>
                    </a:lnTo>
                    <a:lnTo>
                      <a:pt x="25717" y="10477"/>
                    </a:lnTo>
                    <a:lnTo>
                      <a:pt x="25717" y="10477"/>
                    </a:lnTo>
                    <a:lnTo>
                      <a:pt x="20003" y="13335"/>
                    </a:lnTo>
                    <a:lnTo>
                      <a:pt x="20003" y="13335"/>
                    </a:lnTo>
                    <a:lnTo>
                      <a:pt x="20003" y="13335"/>
                    </a:lnTo>
                    <a:lnTo>
                      <a:pt x="20003" y="13335"/>
                    </a:lnTo>
                    <a:lnTo>
                      <a:pt x="10478" y="19050"/>
                    </a:lnTo>
                    <a:lnTo>
                      <a:pt x="10478" y="13335"/>
                    </a:lnTo>
                    <a:lnTo>
                      <a:pt x="12383" y="12383"/>
                    </a:lnTo>
                    <a:lnTo>
                      <a:pt x="12383" y="12383"/>
                    </a:lnTo>
                    <a:lnTo>
                      <a:pt x="12383" y="12383"/>
                    </a:lnTo>
                    <a:lnTo>
                      <a:pt x="12383" y="12383"/>
                    </a:lnTo>
                    <a:lnTo>
                      <a:pt x="28575" y="3810"/>
                    </a:lnTo>
                    <a:lnTo>
                      <a:pt x="28575" y="3810"/>
                    </a:lnTo>
                    <a:lnTo>
                      <a:pt x="28575" y="3810"/>
                    </a:lnTo>
                    <a:lnTo>
                      <a:pt x="28575" y="3810"/>
                    </a:lnTo>
                    <a:lnTo>
                      <a:pt x="28575" y="3810"/>
                    </a:lnTo>
                    <a:lnTo>
                      <a:pt x="28575" y="3810"/>
                    </a:lnTo>
                    <a:lnTo>
                      <a:pt x="33338" y="952"/>
                    </a:lnTo>
                    <a:lnTo>
                      <a:pt x="33338" y="952"/>
                    </a:lnTo>
                    <a:lnTo>
                      <a:pt x="33338" y="952"/>
                    </a:lnTo>
                    <a:lnTo>
                      <a:pt x="33338" y="952"/>
                    </a:lnTo>
                    <a:lnTo>
                      <a:pt x="33338" y="952"/>
                    </a:lnTo>
                    <a:lnTo>
                      <a:pt x="33338" y="952"/>
                    </a:lnTo>
                    <a:lnTo>
                      <a:pt x="33338" y="952"/>
                    </a:lnTo>
                    <a:lnTo>
                      <a:pt x="33338" y="952"/>
                    </a:lnTo>
                    <a:lnTo>
                      <a:pt x="33338" y="952"/>
                    </a:lnTo>
                    <a:lnTo>
                      <a:pt x="21908" y="6668"/>
                    </a:lnTo>
                    <a:lnTo>
                      <a:pt x="21908" y="6668"/>
                    </a:lnTo>
                    <a:lnTo>
                      <a:pt x="21908" y="6668"/>
                    </a:lnTo>
                    <a:lnTo>
                      <a:pt x="21908" y="6668"/>
                    </a:lnTo>
                    <a:lnTo>
                      <a:pt x="21908" y="6668"/>
                    </a:lnTo>
                    <a:lnTo>
                      <a:pt x="35243" y="2858"/>
                    </a:lnTo>
                    <a:lnTo>
                      <a:pt x="35243" y="2858"/>
                    </a:lnTo>
                    <a:close/>
                    <a:moveTo>
                      <a:pt x="35243" y="8573"/>
                    </a:moveTo>
                    <a:lnTo>
                      <a:pt x="31433" y="10477"/>
                    </a:lnTo>
                    <a:lnTo>
                      <a:pt x="31433" y="10477"/>
                    </a:lnTo>
                    <a:lnTo>
                      <a:pt x="31433" y="10477"/>
                    </a:lnTo>
                    <a:lnTo>
                      <a:pt x="31433" y="10477"/>
                    </a:lnTo>
                    <a:lnTo>
                      <a:pt x="31433" y="10477"/>
                    </a:lnTo>
                    <a:lnTo>
                      <a:pt x="31433" y="10477"/>
                    </a:lnTo>
                    <a:lnTo>
                      <a:pt x="31433" y="10477"/>
                    </a:lnTo>
                    <a:lnTo>
                      <a:pt x="31433" y="10477"/>
                    </a:lnTo>
                    <a:lnTo>
                      <a:pt x="31433" y="10477"/>
                    </a:lnTo>
                    <a:lnTo>
                      <a:pt x="33338" y="9525"/>
                    </a:lnTo>
                    <a:lnTo>
                      <a:pt x="33338" y="8573"/>
                    </a:lnTo>
                    <a:lnTo>
                      <a:pt x="35243" y="8573"/>
                    </a:lnTo>
                    <a:close/>
                    <a:moveTo>
                      <a:pt x="35243" y="81915"/>
                    </a:moveTo>
                    <a:lnTo>
                      <a:pt x="35243" y="81915"/>
                    </a:lnTo>
                    <a:lnTo>
                      <a:pt x="22860" y="88582"/>
                    </a:lnTo>
                    <a:lnTo>
                      <a:pt x="22860" y="88582"/>
                    </a:lnTo>
                    <a:lnTo>
                      <a:pt x="22860" y="88582"/>
                    </a:lnTo>
                    <a:lnTo>
                      <a:pt x="22860" y="88582"/>
                    </a:lnTo>
                    <a:lnTo>
                      <a:pt x="22860" y="88582"/>
                    </a:lnTo>
                    <a:lnTo>
                      <a:pt x="22860" y="88582"/>
                    </a:lnTo>
                    <a:lnTo>
                      <a:pt x="22860" y="88582"/>
                    </a:lnTo>
                    <a:lnTo>
                      <a:pt x="22860" y="88582"/>
                    </a:lnTo>
                    <a:lnTo>
                      <a:pt x="22860" y="88582"/>
                    </a:lnTo>
                    <a:lnTo>
                      <a:pt x="35243" y="81915"/>
                    </a:lnTo>
                    <a:lnTo>
                      <a:pt x="35243" y="81915"/>
                    </a:lnTo>
                    <a:close/>
                    <a:moveTo>
                      <a:pt x="35243" y="92393"/>
                    </a:moveTo>
                    <a:lnTo>
                      <a:pt x="35243" y="92393"/>
                    </a:lnTo>
                    <a:lnTo>
                      <a:pt x="30480" y="96202"/>
                    </a:lnTo>
                    <a:lnTo>
                      <a:pt x="30480" y="96202"/>
                    </a:lnTo>
                    <a:lnTo>
                      <a:pt x="30480" y="96202"/>
                    </a:lnTo>
                    <a:lnTo>
                      <a:pt x="30480" y="96202"/>
                    </a:lnTo>
                    <a:lnTo>
                      <a:pt x="30480" y="96202"/>
                    </a:lnTo>
                    <a:lnTo>
                      <a:pt x="30480" y="96202"/>
                    </a:lnTo>
                    <a:lnTo>
                      <a:pt x="30480" y="96202"/>
                    </a:lnTo>
                    <a:lnTo>
                      <a:pt x="30480" y="96202"/>
                    </a:lnTo>
                    <a:lnTo>
                      <a:pt x="30480" y="96202"/>
                    </a:lnTo>
                    <a:lnTo>
                      <a:pt x="35243" y="92393"/>
                    </a:lnTo>
                    <a:lnTo>
                      <a:pt x="35243" y="92393"/>
                    </a:lnTo>
                    <a:close/>
                    <a:moveTo>
                      <a:pt x="9525" y="49530"/>
                    </a:moveTo>
                    <a:lnTo>
                      <a:pt x="9525" y="49530"/>
                    </a:lnTo>
                    <a:lnTo>
                      <a:pt x="17145" y="44768"/>
                    </a:lnTo>
                    <a:lnTo>
                      <a:pt x="17145" y="44768"/>
                    </a:lnTo>
                    <a:lnTo>
                      <a:pt x="17145" y="44768"/>
                    </a:lnTo>
                    <a:lnTo>
                      <a:pt x="17145" y="44768"/>
                    </a:lnTo>
                    <a:lnTo>
                      <a:pt x="17145" y="44768"/>
                    </a:lnTo>
                    <a:lnTo>
                      <a:pt x="17145" y="44768"/>
                    </a:lnTo>
                    <a:lnTo>
                      <a:pt x="17145" y="44768"/>
                    </a:lnTo>
                    <a:lnTo>
                      <a:pt x="17145" y="44768"/>
                    </a:lnTo>
                    <a:lnTo>
                      <a:pt x="17145" y="44768"/>
                    </a:lnTo>
                    <a:lnTo>
                      <a:pt x="9525" y="49530"/>
                    </a:lnTo>
                    <a:lnTo>
                      <a:pt x="9525" y="49530"/>
                    </a:lnTo>
                    <a:close/>
                    <a:moveTo>
                      <a:pt x="9525" y="29527"/>
                    </a:moveTo>
                    <a:lnTo>
                      <a:pt x="9525" y="27623"/>
                    </a:lnTo>
                    <a:lnTo>
                      <a:pt x="14288" y="24765"/>
                    </a:lnTo>
                    <a:lnTo>
                      <a:pt x="14288" y="24765"/>
                    </a:lnTo>
                    <a:lnTo>
                      <a:pt x="14288" y="24765"/>
                    </a:lnTo>
                    <a:lnTo>
                      <a:pt x="14288" y="24765"/>
                    </a:lnTo>
                    <a:lnTo>
                      <a:pt x="14288" y="24765"/>
                    </a:lnTo>
                    <a:lnTo>
                      <a:pt x="14288" y="24765"/>
                    </a:lnTo>
                    <a:lnTo>
                      <a:pt x="14288" y="24765"/>
                    </a:lnTo>
                    <a:lnTo>
                      <a:pt x="14288" y="24765"/>
                    </a:lnTo>
                    <a:lnTo>
                      <a:pt x="14288" y="24765"/>
                    </a:lnTo>
                    <a:lnTo>
                      <a:pt x="9525" y="29527"/>
                    </a:lnTo>
                    <a:lnTo>
                      <a:pt x="9525" y="29527"/>
                    </a:lnTo>
                    <a:close/>
                    <a:moveTo>
                      <a:pt x="9525" y="22860"/>
                    </a:moveTo>
                    <a:lnTo>
                      <a:pt x="9525" y="20955"/>
                    </a:lnTo>
                    <a:lnTo>
                      <a:pt x="15240" y="18098"/>
                    </a:lnTo>
                    <a:lnTo>
                      <a:pt x="15240" y="18098"/>
                    </a:lnTo>
                    <a:lnTo>
                      <a:pt x="15240" y="18098"/>
                    </a:lnTo>
                    <a:lnTo>
                      <a:pt x="15240" y="18098"/>
                    </a:lnTo>
                    <a:lnTo>
                      <a:pt x="15240" y="18098"/>
                    </a:lnTo>
                    <a:lnTo>
                      <a:pt x="15240" y="18098"/>
                    </a:lnTo>
                    <a:lnTo>
                      <a:pt x="15240" y="18098"/>
                    </a:lnTo>
                    <a:lnTo>
                      <a:pt x="15240" y="18098"/>
                    </a:lnTo>
                    <a:lnTo>
                      <a:pt x="15240" y="18098"/>
                    </a:lnTo>
                    <a:lnTo>
                      <a:pt x="9525" y="22860"/>
                    </a:lnTo>
                    <a:close/>
                    <a:moveTo>
                      <a:pt x="9525" y="40005"/>
                    </a:moveTo>
                    <a:lnTo>
                      <a:pt x="1905" y="43815"/>
                    </a:lnTo>
                    <a:lnTo>
                      <a:pt x="1905" y="43815"/>
                    </a:lnTo>
                    <a:lnTo>
                      <a:pt x="1905" y="43815"/>
                    </a:lnTo>
                    <a:lnTo>
                      <a:pt x="1905" y="43815"/>
                    </a:lnTo>
                    <a:lnTo>
                      <a:pt x="1905" y="43815"/>
                    </a:lnTo>
                    <a:lnTo>
                      <a:pt x="1905" y="43815"/>
                    </a:lnTo>
                    <a:lnTo>
                      <a:pt x="1905" y="43815"/>
                    </a:lnTo>
                    <a:lnTo>
                      <a:pt x="1905" y="43815"/>
                    </a:lnTo>
                    <a:lnTo>
                      <a:pt x="1905" y="43815"/>
                    </a:lnTo>
                    <a:lnTo>
                      <a:pt x="12383" y="38100"/>
                    </a:lnTo>
                    <a:lnTo>
                      <a:pt x="12383" y="40005"/>
                    </a:lnTo>
                    <a:lnTo>
                      <a:pt x="9525" y="40005"/>
                    </a:lnTo>
                    <a:close/>
                    <a:moveTo>
                      <a:pt x="9525" y="11430"/>
                    </a:moveTo>
                    <a:lnTo>
                      <a:pt x="9525" y="17145"/>
                    </a:lnTo>
                    <a:lnTo>
                      <a:pt x="3810" y="20002"/>
                    </a:lnTo>
                    <a:lnTo>
                      <a:pt x="3810" y="20002"/>
                    </a:lnTo>
                    <a:lnTo>
                      <a:pt x="3810" y="20002"/>
                    </a:lnTo>
                    <a:lnTo>
                      <a:pt x="3810" y="20002"/>
                    </a:lnTo>
                    <a:lnTo>
                      <a:pt x="3810" y="20002"/>
                    </a:lnTo>
                    <a:lnTo>
                      <a:pt x="3810" y="20002"/>
                    </a:lnTo>
                    <a:lnTo>
                      <a:pt x="3810" y="20002"/>
                    </a:lnTo>
                    <a:lnTo>
                      <a:pt x="3810" y="20002"/>
                    </a:lnTo>
                    <a:lnTo>
                      <a:pt x="3810" y="20002"/>
                    </a:lnTo>
                    <a:lnTo>
                      <a:pt x="9525" y="17145"/>
                    </a:lnTo>
                    <a:lnTo>
                      <a:pt x="9525" y="17145"/>
                    </a:lnTo>
                    <a:lnTo>
                      <a:pt x="9525" y="17145"/>
                    </a:lnTo>
                    <a:lnTo>
                      <a:pt x="9525" y="17145"/>
                    </a:lnTo>
                    <a:lnTo>
                      <a:pt x="9525" y="17145"/>
                    </a:lnTo>
                    <a:lnTo>
                      <a:pt x="9525" y="17145"/>
                    </a:lnTo>
                    <a:lnTo>
                      <a:pt x="9525" y="17145"/>
                    </a:lnTo>
                    <a:lnTo>
                      <a:pt x="9525" y="11430"/>
                    </a:lnTo>
                    <a:lnTo>
                      <a:pt x="9525" y="11430"/>
                    </a:lnTo>
                    <a:close/>
                    <a:moveTo>
                      <a:pt x="9525" y="20955"/>
                    </a:moveTo>
                    <a:lnTo>
                      <a:pt x="9525" y="22860"/>
                    </a:lnTo>
                    <a:lnTo>
                      <a:pt x="1905" y="26670"/>
                    </a:lnTo>
                    <a:lnTo>
                      <a:pt x="1905" y="26670"/>
                    </a:lnTo>
                    <a:lnTo>
                      <a:pt x="1905" y="26670"/>
                    </a:lnTo>
                    <a:lnTo>
                      <a:pt x="1905" y="26670"/>
                    </a:lnTo>
                    <a:lnTo>
                      <a:pt x="1905" y="26670"/>
                    </a:lnTo>
                    <a:lnTo>
                      <a:pt x="1905" y="26670"/>
                    </a:lnTo>
                    <a:lnTo>
                      <a:pt x="1905" y="26670"/>
                    </a:lnTo>
                    <a:lnTo>
                      <a:pt x="1905" y="26670"/>
                    </a:lnTo>
                    <a:lnTo>
                      <a:pt x="1905" y="26670"/>
                    </a:lnTo>
                    <a:lnTo>
                      <a:pt x="9525" y="20955"/>
                    </a:lnTo>
                    <a:lnTo>
                      <a:pt x="9525" y="20955"/>
                    </a:lnTo>
                    <a:close/>
                    <a:moveTo>
                      <a:pt x="9525" y="27623"/>
                    </a:moveTo>
                    <a:lnTo>
                      <a:pt x="9525" y="28575"/>
                    </a:lnTo>
                    <a:lnTo>
                      <a:pt x="0" y="33338"/>
                    </a:lnTo>
                    <a:lnTo>
                      <a:pt x="0" y="33338"/>
                    </a:lnTo>
                    <a:lnTo>
                      <a:pt x="0" y="33338"/>
                    </a:lnTo>
                    <a:lnTo>
                      <a:pt x="0" y="33338"/>
                    </a:lnTo>
                    <a:lnTo>
                      <a:pt x="0" y="33338"/>
                    </a:lnTo>
                    <a:lnTo>
                      <a:pt x="0" y="33338"/>
                    </a:lnTo>
                    <a:lnTo>
                      <a:pt x="0" y="33338"/>
                    </a:lnTo>
                    <a:lnTo>
                      <a:pt x="0" y="33338"/>
                    </a:lnTo>
                    <a:lnTo>
                      <a:pt x="0" y="33338"/>
                    </a:lnTo>
                    <a:lnTo>
                      <a:pt x="9525" y="27623"/>
                    </a:lnTo>
                    <a:lnTo>
                      <a:pt x="9525" y="27623"/>
                    </a:lnTo>
                    <a:close/>
                    <a:moveTo>
                      <a:pt x="9525" y="48577"/>
                    </a:moveTo>
                    <a:lnTo>
                      <a:pt x="9525" y="48577"/>
                    </a:lnTo>
                    <a:lnTo>
                      <a:pt x="2858" y="52388"/>
                    </a:lnTo>
                    <a:lnTo>
                      <a:pt x="2858" y="52388"/>
                    </a:lnTo>
                    <a:lnTo>
                      <a:pt x="2858" y="52388"/>
                    </a:lnTo>
                    <a:lnTo>
                      <a:pt x="2858" y="52388"/>
                    </a:lnTo>
                    <a:lnTo>
                      <a:pt x="2858" y="52388"/>
                    </a:lnTo>
                    <a:lnTo>
                      <a:pt x="2858" y="52388"/>
                    </a:lnTo>
                    <a:lnTo>
                      <a:pt x="2858" y="52388"/>
                    </a:lnTo>
                    <a:lnTo>
                      <a:pt x="2858" y="52388"/>
                    </a:lnTo>
                    <a:lnTo>
                      <a:pt x="2858" y="52388"/>
                    </a:lnTo>
                    <a:lnTo>
                      <a:pt x="9525" y="48577"/>
                    </a:lnTo>
                    <a:close/>
                  </a:path>
                </a:pathLst>
              </a:custGeom>
              <a:solidFill>
                <a:srgbClr val="42424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59" name="Freeform: Shape 1058">
                <a:extLst>
                  <a:ext uri="{FF2B5EF4-FFF2-40B4-BE49-F238E27FC236}">
                    <a16:creationId xmlns:a16="http://schemas.microsoft.com/office/drawing/2014/main" id="{3E19747C-98CD-40B3-9742-1CBFD605EDCD}"/>
                  </a:ext>
                </a:extLst>
              </p:cNvPr>
              <p:cNvSpPr/>
              <p:nvPr/>
            </p:nvSpPr>
            <p:spPr>
              <a:xfrm>
                <a:off x="9254344" y="3938587"/>
                <a:ext cx="12382" cy="18097"/>
              </a:xfrm>
              <a:custGeom>
                <a:avLst/>
                <a:gdLst>
                  <a:gd name="connsiteX0" fmla="*/ 10477 w 12382"/>
                  <a:gd name="connsiteY0" fmla="*/ 12383 h 18097"/>
                  <a:gd name="connsiteX1" fmla="*/ 10477 w 12382"/>
                  <a:gd name="connsiteY1" fmla="*/ 12383 h 18097"/>
                  <a:gd name="connsiteX2" fmla="*/ 8573 w 12382"/>
                  <a:gd name="connsiteY2" fmla="*/ 12383 h 18097"/>
                  <a:gd name="connsiteX3" fmla="*/ 8573 w 12382"/>
                  <a:gd name="connsiteY3" fmla="*/ 13335 h 18097"/>
                  <a:gd name="connsiteX4" fmla="*/ 0 w 12382"/>
                  <a:gd name="connsiteY4" fmla="*/ 18097 h 18097"/>
                  <a:gd name="connsiteX5" fmla="*/ 0 w 12382"/>
                  <a:gd name="connsiteY5" fmla="*/ 0 h 18097"/>
                  <a:gd name="connsiteX6" fmla="*/ 5715 w 12382"/>
                  <a:gd name="connsiteY6" fmla="*/ 2858 h 18097"/>
                  <a:gd name="connsiteX7" fmla="*/ 10477 w 12382"/>
                  <a:gd name="connsiteY7" fmla="*/ 4763 h 18097"/>
                  <a:gd name="connsiteX8" fmla="*/ 8573 w 12382"/>
                  <a:gd name="connsiteY8" fmla="*/ 9525 h 18097"/>
                  <a:gd name="connsiteX9" fmla="*/ 10477 w 12382"/>
                  <a:gd name="connsiteY9" fmla="*/ 12383 h 18097"/>
                  <a:gd name="connsiteX10" fmla="*/ 10477 w 12382"/>
                  <a:gd name="connsiteY10" fmla="*/ 12383 h 18097"/>
                  <a:gd name="connsiteX11" fmla="*/ 12383 w 12382"/>
                  <a:gd name="connsiteY11" fmla="*/ 5715 h 18097"/>
                  <a:gd name="connsiteX12" fmla="*/ 12383 w 12382"/>
                  <a:gd name="connsiteY12" fmla="*/ 5715 h 18097"/>
                  <a:gd name="connsiteX13" fmla="*/ 12383 w 12382"/>
                  <a:gd name="connsiteY13" fmla="*/ 5715 h 18097"/>
                  <a:gd name="connsiteX14" fmla="*/ 12383 w 12382"/>
                  <a:gd name="connsiteY14" fmla="*/ 5715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2382" h="18097">
                    <a:moveTo>
                      <a:pt x="10477" y="12383"/>
                    </a:moveTo>
                    <a:lnTo>
                      <a:pt x="10477" y="12383"/>
                    </a:lnTo>
                    <a:lnTo>
                      <a:pt x="8573" y="12383"/>
                    </a:lnTo>
                    <a:lnTo>
                      <a:pt x="8573" y="13335"/>
                    </a:lnTo>
                    <a:lnTo>
                      <a:pt x="0" y="18097"/>
                    </a:lnTo>
                    <a:lnTo>
                      <a:pt x="0" y="0"/>
                    </a:lnTo>
                    <a:lnTo>
                      <a:pt x="5715" y="2858"/>
                    </a:lnTo>
                    <a:cubicBezTo>
                      <a:pt x="7620" y="3810"/>
                      <a:pt x="8573" y="4763"/>
                      <a:pt x="10477" y="4763"/>
                    </a:cubicBezTo>
                    <a:cubicBezTo>
                      <a:pt x="9525" y="6667"/>
                      <a:pt x="9525" y="7620"/>
                      <a:pt x="8573" y="9525"/>
                    </a:cubicBezTo>
                    <a:lnTo>
                      <a:pt x="10477" y="12383"/>
                    </a:lnTo>
                    <a:lnTo>
                      <a:pt x="10477" y="12383"/>
                    </a:lnTo>
                    <a:close/>
                    <a:moveTo>
                      <a:pt x="12383" y="5715"/>
                    </a:moveTo>
                    <a:lnTo>
                      <a:pt x="12383" y="5715"/>
                    </a:lnTo>
                    <a:cubicBezTo>
                      <a:pt x="12383" y="5715"/>
                      <a:pt x="12383" y="5715"/>
                      <a:pt x="12383" y="5715"/>
                    </a:cubicBezTo>
                    <a:lnTo>
                      <a:pt x="12383" y="5715"/>
                    </a:lnTo>
                    <a:close/>
                  </a:path>
                </a:pathLst>
              </a:custGeom>
              <a:solidFill>
                <a:srgbClr val="26263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60" name="Freeform: Shape 1059">
                <a:extLst>
                  <a:ext uri="{FF2B5EF4-FFF2-40B4-BE49-F238E27FC236}">
                    <a16:creationId xmlns:a16="http://schemas.microsoft.com/office/drawing/2014/main" id="{0DC2ED5E-8336-4315-A442-203A7A036AC8}"/>
                  </a:ext>
                </a:extLst>
              </p:cNvPr>
              <p:cNvSpPr/>
              <p:nvPr/>
            </p:nvSpPr>
            <p:spPr>
              <a:xfrm>
                <a:off x="9381979" y="3844290"/>
                <a:ext cx="150495" cy="93344"/>
              </a:xfrm>
              <a:custGeom>
                <a:avLst/>
                <a:gdLst>
                  <a:gd name="connsiteX0" fmla="*/ 146685 w 150495"/>
                  <a:gd name="connsiteY0" fmla="*/ 0 h 93344"/>
                  <a:gd name="connsiteX1" fmla="*/ 147638 w 150495"/>
                  <a:gd name="connsiteY1" fmla="*/ 952 h 93344"/>
                  <a:gd name="connsiteX2" fmla="*/ 148590 w 150495"/>
                  <a:gd name="connsiteY2" fmla="*/ 1905 h 93344"/>
                  <a:gd name="connsiteX3" fmla="*/ 149542 w 150495"/>
                  <a:gd name="connsiteY3" fmla="*/ 2857 h 93344"/>
                  <a:gd name="connsiteX4" fmla="*/ 150495 w 150495"/>
                  <a:gd name="connsiteY4" fmla="*/ 3810 h 93344"/>
                  <a:gd name="connsiteX5" fmla="*/ 150495 w 150495"/>
                  <a:gd name="connsiteY5" fmla="*/ 4763 h 93344"/>
                  <a:gd name="connsiteX6" fmla="*/ 150495 w 150495"/>
                  <a:gd name="connsiteY6" fmla="*/ 5715 h 93344"/>
                  <a:gd name="connsiteX7" fmla="*/ 150495 w 150495"/>
                  <a:gd name="connsiteY7" fmla="*/ 6667 h 93344"/>
                  <a:gd name="connsiteX8" fmla="*/ 150495 w 150495"/>
                  <a:gd name="connsiteY8" fmla="*/ 7620 h 93344"/>
                  <a:gd name="connsiteX9" fmla="*/ 3810 w 150495"/>
                  <a:gd name="connsiteY9" fmla="*/ 93345 h 93344"/>
                  <a:gd name="connsiteX10" fmla="*/ 3810 w 150495"/>
                  <a:gd name="connsiteY10" fmla="*/ 92392 h 93344"/>
                  <a:gd name="connsiteX11" fmla="*/ 3810 w 150495"/>
                  <a:gd name="connsiteY11" fmla="*/ 91440 h 93344"/>
                  <a:gd name="connsiteX12" fmla="*/ 3810 w 150495"/>
                  <a:gd name="connsiteY12" fmla="*/ 90488 h 93344"/>
                  <a:gd name="connsiteX13" fmla="*/ 3810 w 150495"/>
                  <a:gd name="connsiteY13" fmla="*/ 89535 h 93344"/>
                  <a:gd name="connsiteX14" fmla="*/ 2858 w 150495"/>
                  <a:gd name="connsiteY14" fmla="*/ 88582 h 93344"/>
                  <a:gd name="connsiteX15" fmla="*/ 1905 w 150495"/>
                  <a:gd name="connsiteY15" fmla="*/ 87630 h 93344"/>
                  <a:gd name="connsiteX16" fmla="*/ 952 w 150495"/>
                  <a:gd name="connsiteY16" fmla="*/ 86677 h 93344"/>
                  <a:gd name="connsiteX17" fmla="*/ 0 w 150495"/>
                  <a:gd name="connsiteY17" fmla="*/ 85725 h 93344"/>
                  <a:gd name="connsiteX18" fmla="*/ 0 w 150495"/>
                  <a:gd name="connsiteY18" fmla="*/ 85725 h 93344"/>
                  <a:gd name="connsiteX19" fmla="*/ 0 w 150495"/>
                  <a:gd name="connsiteY19" fmla="*/ 85725 h 93344"/>
                  <a:gd name="connsiteX20" fmla="*/ 0 w 150495"/>
                  <a:gd name="connsiteY20" fmla="*/ 85725 h 93344"/>
                  <a:gd name="connsiteX21" fmla="*/ 0 w 150495"/>
                  <a:gd name="connsiteY21" fmla="*/ 85725 h 93344"/>
                  <a:gd name="connsiteX22" fmla="*/ 0 w 150495"/>
                  <a:gd name="connsiteY22" fmla="*/ 85725 h 93344"/>
                  <a:gd name="connsiteX23" fmla="*/ 0 w 150495"/>
                  <a:gd name="connsiteY23" fmla="*/ 85725 h 93344"/>
                  <a:gd name="connsiteX24" fmla="*/ 0 w 150495"/>
                  <a:gd name="connsiteY24" fmla="*/ 85725 h 93344"/>
                  <a:gd name="connsiteX25" fmla="*/ 0 w 150495"/>
                  <a:gd name="connsiteY25" fmla="*/ 85725 h 93344"/>
                  <a:gd name="connsiteX26" fmla="*/ 146685 w 150495"/>
                  <a:gd name="connsiteY26" fmla="*/ 0 h 93344"/>
                  <a:gd name="connsiteX27" fmla="*/ 146685 w 150495"/>
                  <a:gd name="connsiteY27" fmla="*/ 0 h 93344"/>
                  <a:gd name="connsiteX28" fmla="*/ 146685 w 150495"/>
                  <a:gd name="connsiteY28" fmla="*/ 0 h 93344"/>
                  <a:gd name="connsiteX29" fmla="*/ 146685 w 150495"/>
                  <a:gd name="connsiteY29" fmla="*/ 0 h 93344"/>
                  <a:gd name="connsiteX30" fmla="*/ 146685 w 150495"/>
                  <a:gd name="connsiteY30" fmla="*/ 0 h 93344"/>
                  <a:gd name="connsiteX31" fmla="*/ 146685 w 150495"/>
                  <a:gd name="connsiteY31" fmla="*/ 0 h 93344"/>
                  <a:gd name="connsiteX32" fmla="*/ 146685 w 150495"/>
                  <a:gd name="connsiteY32" fmla="*/ 0 h 93344"/>
                  <a:gd name="connsiteX33" fmla="*/ 146685 w 150495"/>
                  <a:gd name="connsiteY33" fmla="*/ 0 h 93344"/>
                  <a:gd name="connsiteX34" fmla="*/ 146685 w 150495"/>
                  <a:gd name="connsiteY34" fmla="*/ 0 h 933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150495" h="93344">
                    <a:moveTo>
                      <a:pt x="146685" y="0"/>
                    </a:moveTo>
                    <a:lnTo>
                      <a:pt x="147638" y="952"/>
                    </a:lnTo>
                    <a:lnTo>
                      <a:pt x="148590" y="1905"/>
                    </a:lnTo>
                    <a:lnTo>
                      <a:pt x="149542" y="2857"/>
                    </a:lnTo>
                    <a:lnTo>
                      <a:pt x="150495" y="3810"/>
                    </a:lnTo>
                    <a:lnTo>
                      <a:pt x="150495" y="4763"/>
                    </a:lnTo>
                    <a:lnTo>
                      <a:pt x="150495" y="5715"/>
                    </a:lnTo>
                    <a:lnTo>
                      <a:pt x="150495" y="6667"/>
                    </a:lnTo>
                    <a:lnTo>
                      <a:pt x="150495" y="7620"/>
                    </a:lnTo>
                    <a:lnTo>
                      <a:pt x="3810" y="93345"/>
                    </a:lnTo>
                    <a:cubicBezTo>
                      <a:pt x="3810" y="93345"/>
                      <a:pt x="3810" y="92392"/>
                      <a:pt x="3810" y="92392"/>
                    </a:cubicBezTo>
                    <a:cubicBezTo>
                      <a:pt x="3810" y="92392"/>
                      <a:pt x="3810" y="91440"/>
                      <a:pt x="3810" y="91440"/>
                    </a:cubicBezTo>
                    <a:cubicBezTo>
                      <a:pt x="3810" y="91440"/>
                      <a:pt x="3810" y="90488"/>
                      <a:pt x="3810" y="90488"/>
                    </a:cubicBezTo>
                    <a:cubicBezTo>
                      <a:pt x="3810" y="90488"/>
                      <a:pt x="3810" y="89535"/>
                      <a:pt x="3810" y="89535"/>
                    </a:cubicBezTo>
                    <a:cubicBezTo>
                      <a:pt x="3810" y="89535"/>
                      <a:pt x="3810" y="88582"/>
                      <a:pt x="2858" y="88582"/>
                    </a:cubicBezTo>
                    <a:cubicBezTo>
                      <a:pt x="2858" y="88582"/>
                      <a:pt x="2858" y="87630"/>
                      <a:pt x="1905" y="87630"/>
                    </a:cubicBezTo>
                    <a:cubicBezTo>
                      <a:pt x="1905" y="87630"/>
                      <a:pt x="1905" y="86677"/>
                      <a:pt x="952" y="86677"/>
                    </a:cubicBezTo>
                    <a:cubicBezTo>
                      <a:pt x="952" y="86677"/>
                      <a:pt x="0" y="85725"/>
                      <a:pt x="0" y="85725"/>
                    </a:cubicBez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146685" y="0"/>
                    </a:lnTo>
                    <a:lnTo>
                      <a:pt x="146685" y="0"/>
                    </a:lnTo>
                    <a:lnTo>
                      <a:pt x="146685" y="0"/>
                    </a:lnTo>
                    <a:lnTo>
                      <a:pt x="146685" y="0"/>
                    </a:lnTo>
                    <a:lnTo>
                      <a:pt x="146685" y="0"/>
                    </a:lnTo>
                    <a:lnTo>
                      <a:pt x="146685" y="0"/>
                    </a:lnTo>
                    <a:lnTo>
                      <a:pt x="146685" y="0"/>
                    </a:lnTo>
                    <a:lnTo>
                      <a:pt x="146685" y="0"/>
                    </a:lnTo>
                    <a:lnTo>
                      <a:pt x="146685" y="0"/>
                    </a:lnTo>
                    <a:close/>
                  </a:path>
                </a:pathLst>
              </a:custGeom>
              <a:solidFill>
                <a:srgbClr val="FFC62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61" name="Freeform: Shape 1060">
                <a:extLst>
                  <a:ext uri="{FF2B5EF4-FFF2-40B4-BE49-F238E27FC236}">
                    <a16:creationId xmlns:a16="http://schemas.microsoft.com/office/drawing/2014/main" id="{77F1755F-86D8-4C85-9E72-E888D2B4C9CD}"/>
                  </a:ext>
                </a:extLst>
              </p:cNvPr>
              <p:cNvSpPr/>
              <p:nvPr/>
            </p:nvSpPr>
            <p:spPr>
              <a:xfrm>
                <a:off x="9385789" y="3853815"/>
                <a:ext cx="146685" cy="100012"/>
              </a:xfrm>
              <a:custGeom>
                <a:avLst/>
                <a:gdLst>
                  <a:gd name="connsiteX0" fmla="*/ 0 w 146685"/>
                  <a:gd name="connsiteY0" fmla="*/ 85725 h 100012"/>
                  <a:gd name="connsiteX1" fmla="*/ 146685 w 146685"/>
                  <a:gd name="connsiteY1" fmla="*/ 0 h 100012"/>
                  <a:gd name="connsiteX2" fmla="*/ 146685 w 146685"/>
                  <a:gd name="connsiteY2" fmla="*/ 14288 h 100012"/>
                  <a:gd name="connsiteX3" fmla="*/ 0 w 146685"/>
                  <a:gd name="connsiteY3" fmla="*/ 100013 h 100012"/>
                  <a:gd name="connsiteX4" fmla="*/ 0 w 146685"/>
                  <a:gd name="connsiteY4" fmla="*/ 85725 h 1000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6685" h="100012">
                    <a:moveTo>
                      <a:pt x="0" y="85725"/>
                    </a:moveTo>
                    <a:lnTo>
                      <a:pt x="146685" y="0"/>
                    </a:lnTo>
                    <a:lnTo>
                      <a:pt x="146685" y="14288"/>
                    </a:lnTo>
                    <a:lnTo>
                      <a:pt x="0" y="100013"/>
                    </a:lnTo>
                    <a:lnTo>
                      <a:pt x="0" y="85725"/>
                    </a:lnTo>
                    <a:close/>
                  </a:path>
                </a:pathLst>
              </a:custGeom>
              <a:solidFill>
                <a:srgbClr val="FFC62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62" name="Freeform: Shape 1061">
                <a:extLst>
                  <a:ext uri="{FF2B5EF4-FFF2-40B4-BE49-F238E27FC236}">
                    <a16:creationId xmlns:a16="http://schemas.microsoft.com/office/drawing/2014/main" id="{D5FCC314-4822-45FA-8C3C-76529F5803F0}"/>
                  </a:ext>
                </a:extLst>
              </p:cNvPr>
              <p:cNvSpPr/>
              <p:nvPr/>
            </p:nvSpPr>
            <p:spPr>
              <a:xfrm>
                <a:off x="9381027" y="3900487"/>
                <a:ext cx="146685" cy="96202"/>
              </a:xfrm>
              <a:custGeom>
                <a:avLst/>
                <a:gdLst>
                  <a:gd name="connsiteX0" fmla="*/ 3810 w 146685"/>
                  <a:gd name="connsiteY0" fmla="*/ 83820 h 96202"/>
                  <a:gd name="connsiteX1" fmla="*/ 146685 w 146685"/>
                  <a:gd name="connsiteY1" fmla="*/ 0 h 96202"/>
                  <a:gd name="connsiteX2" fmla="*/ 146685 w 146685"/>
                  <a:gd name="connsiteY2" fmla="*/ 10478 h 96202"/>
                  <a:gd name="connsiteX3" fmla="*/ 0 w 146685"/>
                  <a:gd name="connsiteY3" fmla="*/ 96203 h 96202"/>
                  <a:gd name="connsiteX4" fmla="*/ 0 w 146685"/>
                  <a:gd name="connsiteY4" fmla="*/ 85725 h 96202"/>
                  <a:gd name="connsiteX5" fmla="*/ 3810 w 146685"/>
                  <a:gd name="connsiteY5" fmla="*/ 83820 h 96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46685" h="96202">
                    <a:moveTo>
                      <a:pt x="3810" y="83820"/>
                    </a:moveTo>
                    <a:lnTo>
                      <a:pt x="146685" y="0"/>
                    </a:lnTo>
                    <a:lnTo>
                      <a:pt x="146685" y="10478"/>
                    </a:lnTo>
                    <a:lnTo>
                      <a:pt x="0" y="96203"/>
                    </a:lnTo>
                    <a:lnTo>
                      <a:pt x="0" y="85725"/>
                    </a:lnTo>
                    <a:cubicBezTo>
                      <a:pt x="1905" y="85725"/>
                      <a:pt x="2857" y="84772"/>
                      <a:pt x="3810" y="83820"/>
                    </a:cubicBezTo>
                    <a:close/>
                  </a:path>
                </a:pathLst>
              </a:custGeom>
              <a:solidFill>
                <a:srgbClr val="FFC62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63" name="Freeform: Shape 1062">
                <a:extLst>
                  <a:ext uri="{FF2B5EF4-FFF2-40B4-BE49-F238E27FC236}">
                    <a16:creationId xmlns:a16="http://schemas.microsoft.com/office/drawing/2014/main" id="{C44CE9D4-EC7F-4E42-95A6-068EBA3AD62F}"/>
                  </a:ext>
                </a:extLst>
              </p:cNvPr>
              <p:cNvSpPr/>
              <p:nvPr/>
            </p:nvSpPr>
            <p:spPr>
              <a:xfrm>
                <a:off x="9383884" y="3890962"/>
                <a:ext cx="147637" cy="94297"/>
              </a:xfrm>
              <a:custGeom>
                <a:avLst/>
                <a:gdLst>
                  <a:gd name="connsiteX0" fmla="*/ 4763 w 147637"/>
                  <a:gd name="connsiteY0" fmla="*/ 83820 h 94297"/>
                  <a:gd name="connsiteX1" fmla="*/ 147638 w 147637"/>
                  <a:gd name="connsiteY1" fmla="*/ 0 h 94297"/>
                  <a:gd name="connsiteX2" fmla="*/ 147638 w 147637"/>
                  <a:gd name="connsiteY2" fmla="*/ 3810 h 94297"/>
                  <a:gd name="connsiteX3" fmla="*/ 147638 w 147637"/>
                  <a:gd name="connsiteY3" fmla="*/ 4763 h 94297"/>
                  <a:gd name="connsiteX4" fmla="*/ 147638 w 147637"/>
                  <a:gd name="connsiteY4" fmla="*/ 5715 h 94297"/>
                  <a:gd name="connsiteX5" fmla="*/ 147638 w 147637"/>
                  <a:gd name="connsiteY5" fmla="*/ 6667 h 94297"/>
                  <a:gd name="connsiteX6" fmla="*/ 147638 w 147637"/>
                  <a:gd name="connsiteY6" fmla="*/ 7620 h 94297"/>
                  <a:gd name="connsiteX7" fmla="*/ 146685 w 147637"/>
                  <a:gd name="connsiteY7" fmla="*/ 8572 h 94297"/>
                  <a:gd name="connsiteX8" fmla="*/ 145733 w 147637"/>
                  <a:gd name="connsiteY8" fmla="*/ 8572 h 94297"/>
                  <a:gd name="connsiteX9" fmla="*/ 0 w 147637"/>
                  <a:gd name="connsiteY9" fmla="*/ 94297 h 94297"/>
                  <a:gd name="connsiteX10" fmla="*/ 0 w 147637"/>
                  <a:gd name="connsiteY10" fmla="*/ 94297 h 94297"/>
                  <a:gd name="connsiteX11" fmla="*/ 953 w 147637"/>
                  <a:gd name="connsiteY11" fmla="*/ 93345 h 94297"/>
                  <a:gd name="connsiteX12" fmla="*/ 953 w 147637"/>
                  <a:gd name="connsiteY12" fmla="*/ 92392 h 94297"/>
                  <a:gd name="connsiteX13" fmla="*/ 953 w 147637"/>
                  <a:gd name="connsiteY13" fmla="*/ 91440 h 94297"/>
                  <a:gd name="connsiteX14" fmla="*/ 953 w 147637"/>
                  <a:gd name="connsiteY14" fmla="*/ 90488 h 94297"/>
                  <a:gd name="connsiteX15" fmla="*/ 953 w 147637"/>
                  <a:gd name="connsiteY15" fmla="*/ 89535 h 94297"/>
                  <a:gd name="connsiteX16" fmla="*/ 953 w 147637"/>
                  <a:gd name="connsiteY16" fmla="*/ 85725 h 94297"/>
                  <a:gd name="connsiteX17" fmla="*/ 4763 w 147637"/>
                  <a:gd name="connsiteY17" fmla="*/ 87630 h 94297"/>
                  <a:gd name="connsiteX18" fmla="*/ 4763 w 147637"/>
                  <a:gd name="connsiteY18" fmla="*/ 83820 h 942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47637" h="94297">
                    <a:moveTo>
                      <a:pt x="4763" y="83820"/>
                    </a:moveTo>
                    <a:lnTo>
                      <a:pt x="147638" y="0"/>
                    </a:lnTo>
                    <a:lnTo>
                      <a:pt x="147638" y="3810"/>
                    </a:lnTo>
                    <a:lnTo>
                      <a:pt x="147638" y="4763"/>
                    </a:lnTo>
                    <a:lnTo>
                      <a:pt x="147638" y="5715"/>
                    </a:lnTo>
                    <a:lnTo>
                      <a:pt x="147638" y="6667"/>
                    </a:lnTo>
                    <a:lnTo>
                      <a:pt x="147638" y="7620"/>
                    </a:lnTo>
                    <a:lnTo>
                      <a:pt x="146685" y="8572"/>
                    </a:lnTo>
                    <a:lnTo>
                      <a:pt x="145733" y="8572"/>
                    </a:lnTo>
                    <a:lnTo>
                      <a:pt x="0" y="94297"/>
                    </a:lnTo>
                    <a:lnTo>
                      <a:pt x="0" y="94297"/>
                    </a:lnTo>
                    <a:cubicBezTo>
                      <a:pt x="0" y="94297"/>
                      <a:pt x="0" y="94297"/>
                      <a:pt x="953" y="93345"/>
                    </a:cubicBezTo>
                    <a:cubicBezTo>
                      <a:pt x="953" y="93345"/>
                      <a:pt x="953" y="93345"/>
                      <a:pt x="953" y="92392"/>
                    </a:cubicBezTo>
                    <a:cubicBezTo>
                      <a:pt x="953" y="92392"/>
                      <a:pt x="953" y="91440"/>
                      <a:pt x="953" y="91440"/>
                    </a:cubicBezTo>
                    <a:cubicBezTo>
                      <a:pt x="953" y="91440"/>
                      <a:pt x="953" y="90488"/>
                      <a:pt x="953" y="90488"/>
                    </a:cubicBezTo>
                    <a:cubicBezTo>
                      <a:pt x="953" y="90488"/>
                      <a:pt x="953" y="89535"/>
                      <a:pt x="953" y="89535"/>
                    </a:cubicBezTo>
                    <a:lnTo>
                      <a:pt x="953" y="85725"/>
                    </a:lnTo>
                    <a:cubicBezTo>
                      <a:pt x="1905" y="86678"/>
                      <a:pt x="2858" y="86678"/>
                      <a:pt x="4763" y="87630"/>
                    </a:cubicBezTo>
                    <a:lnTo>
                      <a:pt x="4763" y="83820"/>
                    </a:lnTo>
                    <a:close/>
                  </a:path>
                </a:pathLst>
              </a:custGeom>
              <a:solidFill>
                <a:srgbClr val="FFC62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64" name="Freeform: Shape 1063">
                <a:extLst>
                  <a:ext uri="{FF2B5EF4-FFF2-40B4-BE49-F238E27FC236}">
                    <a16:creationId xmlns:a16="http://schemas.microsoft.com/office/drawing/2014/main" id="{1542755D-3AE9-437C-A502-D8D19C92D9D1}"/>
                  </a:ext>
                </a:extLst>
              </p:cNvPr>
              <p:cNvSpPr/>
              <p:nvPr/>
            </p:nvSpPr>
            <p:spPr>
              <a:xfrm>
                <a:off x="9388646" y="3870007"/>
                <a:ext cx="146685" cy="108584"/>
              </a:xfrm>
              <a:custGeom>
                <a:avLst/>
                <a:gdLst>
                  <a:gd name="connsiteX0" fmla="*/ 0 w 146685"/>
                  <a:gd name="connsiteY0" fmla="*/ 85725 h 108584"/>
                  <a:gd name="connsiteX1" fmla="*/ 146685 w 146685"/>
                  <a:gd name="connsiteY1" fmla="*/ 0 h 108584"/>
                  <a:gd name="connsiteX2" fmla="*/ 146685 w 146685"/>
                  <a:gd name="connsiteY2" fmla="*/ 2858 h 108584"/>
                  <a:gd name="connsiteX3" fmla="*/ 146685 w 146685"/>
                  <a:gd name="connsiteY3" fmla="*/ 5715 h 108584"/>
                  <a:gd name="connsiteX4" fmla="*/ 146685 w 146685"/>
                  <a:gd name="connsiteY4" fmla="*/ 8572 h 108584"/>
                  <a:gd name="connsiteX5" fmla="*/ 146685 w 146685"/>
                  <a:gd name="connsiteY5" fmla="*/ 11430 h 108584"/>
                  <a:gd name="connsiteX6" fmla="*/ 146685 w 146685"/>
                  <a:gd name="connsiteY6" fmla="*/ 14288 h 108584"/>
                  <a:gd name="connsiteX7" fmla="*/ 146685 w 146685"/>
                  <a:gd name="connsiteY7" fmla="*/ 17145 h 108584"/>
                  <a:gd name="connsiteX8" fmla="*/ 146685 w 146685"/>
                  <a:gd name="connsiteY8" fmla="*/ 20002 h 108584"/>
                  <a:gd name="connsiteX9" fmla="*/ 146685 w 146685"/>
                  <a:gd name="connsiteY9" fmla="*/ 22860 h 108584"/>
                  <a:gd name="connsiteX10" fmla="*/ 0 w 146685"/>
                  <a:gd name="connsiteY10" fmla="*/ 108585 h 108584"/>
                  <a:gd name="connsiteX11" fmla="*/ 0 w 146685"/>
                  <a:gd name="connsiteY11" fmla="*/ 108585 h 108584"/>
                  <a:gd name="connsiteX12" fmla="*/ 0 w 146685"/>
                  <a:gd name="connsiteY12" fmla="*/ 108585 h 108584"/>
                  <a:gd name="connsiteX13" fmla="*/ 0 w 146685"/>
                  <a:gd name="connsiteY13" fmla="*/ 108585 h 108584"/>
                  <a:gd name="connsiteX14" fmla="*/ 0 w 146685"/>
                  <a:gd name="connsiteY14" fmla="*/ 108585 h 108584"/>
                  <a:gd name="connsiteX15" fmla="*/ 0 w 146685"/>
                  <a:gd name="connsiteY15" fmla="*/ 108585 h 108584"/>
                  <a:gd name="connsiteX16" fmla="*/ 0 w 146685"/>
                  <a:gd name="connsiteY16" fmla="*/ 108585 h 108584"/>
                  <a:gd name="connsiteX17" fmla="*/ 0 w 146685"/>
                  <a:gd name="connsiteY17" fmla="*/ 108585 h 108584"/>
                  <a:gd name="connsiteX18" fmla="*/ 0 w 146685"/>
                  <a:gd name="connsiteY18" fmla="*/ 108585 h 108584"/>
                  <a:gd name="connsiteX19" fmla="*/ 0 w 146685"/>
                  <a:gd name="connsiteY19" fmla="*/ 108585 h 108584"/>
                  <a:gd name="connsiteX20" fmla="*/ 0 w 146685"/>
                  <a:gd name="connsiteY20" fmla="*/ 108585 h 108584"/>
                  <a:gd name="connsiteX21" fmla="*/ 0 w 146685"/>
                  <a:gd name="connsiteY21" fmla="*/ 108585 h 108584"/>
                  <a:gd name="connsiteX22" fmla="*/ 0 w 146685"/>
                  <a:gd name="connsiteY22" fmla="*/ 108585 h 108584"/>
                  <a:gd name="connsiteX23" fmla="*/ 0 w 146685"/>
                  <a:gd name="connsiteY23" fmla="*/ 108585 h 108584"/>
                  <a:gd name="connsiteX24" fmla="*/ 0 w 146685"/>
                  <a:gd name="connsiteY24" fmla="*/ 108585 h 108584"/>
                  <a:gd name="connsiteX25" fmla="*/ 0 w 146685"/>
                  <a:gd name="connsiteY25" fmla="*/ 108585 h 108584"/>
                  <a:gd name="connsiteX26" fmla="*/ 0 w 146685"/>
                  <a:gd name="connsiteY26" fmla="*/ 108585 h 108584"/>
                  <a:gd name="connsiteX27" fmla="*/ 0 w 146685"/>
                  <a:gd name="connsiteY27" fmla="*/ 108585 h 108584"/>
                  <a:gd name="connsiteX28" fmla="*/ 0 w 146685"/>
                  <a:gd name="connsiteY28" fmla="*/ 108585 h 108584"/>
                  <a:gd name="connsiteX29" fmla="*/ 0 w 146685"/>
                  <a:gd name="connsiteY29" fmla="*/ 108585 h 108584"/>
                  <a:gd name="connsiteX30" fmla="*/ 0 w 146685"/>
                  <a:gd name="connsiteY30" fmla="*/ 108585 h 108584"/>
                  <a:gd name="connsiteX31" fmla="*/ 0 w 146685"/>
                  <a:gd name="connsiteY31" fmla="*/ 108585 h 108584"/>
                  <a:gd name="connsiteX32" fmla="*/ 0 w 146685"/>
                  <a:gd name="connsiteY32" fmla="*/ 108585 h 108584"/>
                  <a:gd name="connsiteX33" fmla="*/ 0 w 146685"/>
                  <a:gd name="connsiteY33" fmla="*/ 108585 h 108584"/>
                  <a:gd name="connsiteX34" fmla="*/ 0 w 146685"/>
                  <a:gd name="connsiteY34" fmla="*/ 108585 h 108584"/>
                  <a:gd name="connsiteX35" fmla="*/ 0 w 146685"/>
                  <a:gd name="connsiteY35" fmla="*/ 108585 h 108584"/>
                  <a:gd name="connsiteX36" fmla="*/ 0 w 146685"/>
                  <a:gd name="connsiteY36" fmla="*/ 108585 h 108584"/>
                  <a:gd name="connsiteX37" fmla="*/ 0 w 146685"/>
                  <a:gd name="connsiteY37" fmla="*/ 108585 h 108584"/>
                  <a:gd name="connsiteX38" fmla="*/ 0 w 146685"/>
                  <a:gd name="connsiteY38" fmla="*/ 108585 h 108584"/>
                  <a:gd name="connsiteX39" fmla="*/ 0 w 146685"/>
                  <a:gd name="connsiteY39" fmla="*/ 108585 h 108584"/>
                  <a:gd name="connsiteX40" fmla="*/ 0 w 146685"/>
                  <a:gd name="connsiteY40" fmla="*/ 108585 h 108584"/>
                  <a:gd name="connsiteX41" fmla="*/ 0 w 146685"/>
                  <a:gd name="connsiteY41" fmla="*/ 108585 h 108584"/>
                  <a:gd name="connsiteX42" fmla="*/ 0 w 146685"/>
                  <a:gd name="connsiteY42" fmla="*/ 108585 h 108584"/>
                  <a:gd name="connsiteX43" fmla="*/ 0 w 146685"/>
                  <a:gd name="connsiteY43" fmla="*/ 108585 h 108584"/>
                  <a:gd name="connsiteX44" fmla="*/ 0 w 146685"/>
                  <a:gd name="connsiteY44" fmla="*/ 108585 h 108584"/>
                  <a:gd name="connsiteX45" fmla="*/ 0 w 146685"/>
                  <a:gd name="connsiteY45" fmla="*/ 108585 h 108584"/>
                  <a:gd name="connsiteX46" fmla="*/ 0 w 146685"/>
                  <a:gd name="connsiteY46" fmla="*/ 108585 h 108584"/>
                  <a:gd name="connsiteX47" fmla="*/ 0 w 146685"/>
                  <a:gd name="connsiteY47" fmla="*/ 108585 h 108584"/>
                  <a:gd name="connsiteX48" fmla="*/ 0 w 146685"/>
                  <a:gd name="connsiteY48" fmla="*/ 108585 h 108584"/>
                  <a:gd name="connsiteX49" fmla="*/ 0 w 146685"/>
                  <a:gd name="connsiteY49" fmla="*/ 108585 h 108584"/>
                  <a:gd name="connsiteX50" fmla="*/ 0 w 146685"/>
                  <a:gd name="connsiteY50" fmla="*/ 108585 h 108584"/>
                  <a:gd name="connsiteX51" fmla="*/ 0 w 146685"/>
                  <a:gd name="connsiteY51" fmla="*/ 108585 h 108584"/>
                  <a:gd name="connsiteX52" fmla="*/ 0 w 146685"/>
                  <a:gd name="connsiteY52" fmla="*/ 108585 h 108584"/>
                  <a:gd name="connsiteX53" fmla="*/ 0 w 146685"/>
                  <a:gd name="connsiteY53" fmla="*/ 108585 h 108584"/>
                  <a:gd name="connsiteX54" fmla="*/ 0 w 146685"/>
                  <a:gd name="connsiteY54" fmla="*/ 108585 h 108584"/>
                  <a:gd name="connsiteX55" fmla="*/ 0 w 146685"/>
                  <a:gd name="connsiteY55" fmla="*/ 108585 h 108584"/>
                  <a:gd name="connsiteX56" fmla="*/ 0 w 146685"/>
                  <a:gd name="connsiteY56" fmla="*/ 108585 h 108584"/>
                  <a:gd name="connsiteX57" fmla="*/ 0 w 146685"/>
                  <a:gd name="connsiteY57" fmla="*/ 108585 h 108584"/>
                  <a:gd name="connsiteX58" fmla="*/ 0 w 146685"/>
                  <a:gd name="connsiteY58" fmla="*/ 108585 h 108584"/>
                  <a:gd name="connsiteX59" fmla="*/ 0 w 146685"/>
                  <a:gd name="connsiteY59" fmla="*/ 108585 h 108584"/>
                  <a:gd name="connsiteX60" fmla="*/ 0 w 146685"/>
                  <a:gd name="connsiteY60" fmla="*/ 108585 h 108584"/>
                  <a:gd name="connsiteX61" fmla="*/ 0 w 146685"/>
                  <a:gd name="connsiteY61" fmla="*/ 108585 h 108584"/>
                  <a:gd name="connsiteX62" fmla="*/ 0 w 146685"/>
                  <a:gd name="connsiteY62" fmla="*/ 108585 h 108584"/>
                  <a:gd name="connsiteX63" fmla="*/ 0 w 146685"/>
                  <a:gd name="connsiteY63" fmla="*/ 108585 h 108584"/>
                  <a:gd name="connsiteX64" fmla="*/ 0 w 146685"/>
                  <a:gd name="connsiteY64" fmla="*/ 108585 h 108584"/>
                  <a:gd name="connsiteX65" fmla="*/ 0 w 146685"/>
                  <a:gd name="connsiteY65" fmla="*/ 108585 h 108584"/>
                  <a:gd name="connsiteX66" fmla="*/ 0 w 146685"/>
                  <a:gd name="connsiteY66" fmla="*/ 108585 h 108584"/>
                  <a:gd name="connsiteX67" fmla="*/ 0 w 146685"/>
                  <a:gd name="connsiteY67" fmla="*/ 108585 h 108584"/>
                  <a:gd name="connsiteX68" fmla="*/ 0 w 146685"/>
                  <a:gd name="connsiteY68" fmla="*/ 108585 h 108584"/>
                  <a:gd name="connsiteX69" fmla="*/ 0 w 146685"/>
                  <a:gd name="connsiteY69" fmla="*/ 108585 h 108584"/>
                  <a:gd name="connsiteX70" fmla="*/ 0 w 146685"/>
                  <a:gd name="connsiteY70" fmla="*/ 108585 h 108584"/>
                  <a:gd name="connsiteX71" fmla="*/ 0 w 146685"/>
                  <a:gd name="connsiteY71" fmla="*/ 108585 h 108584"/>
                  <a:gd name="connsiteX72" fmla="*/ 0 w 146685"/>
                  <a:gd name="connsiteY72" fmla="*/ 85725 h 108584"/>
                  <a:gd name="connsiteX73" fmla="*/ 0 w 146685"/>
                  <a:gd name="connsiteY73" fmla="*/ 85725 h 108584"/>
                  <a:gd name="connsiteX74" fmla="*/ 0 w 146685"/>
                  <a:gd name="connsiteY74" fmla="*/ 85725 h 1085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</a:cxnLst>
                <a:rect l="l" t="t" r="r" b="b"/>
                <a:pathLst>
                  <a:path w="146685" h="108584">
                    <a:moveTo>
                      <a:pt x="0" y="85725"/>
                    </a:moveTo>
                    <a:lnTo>
                      <a:pt x="146685" y="0"/>
                    </a:lnTo>
                    <a:lnTo>
                      <a:pt x="146685" y="2858"/>
                    </a:lnTo>
                    <a:lnTo>
                      <a:pt x="146685" y="5715"/>
                    </a:lnTo>
                    <a:lnTo>
                      <a:pt x="146685" y="8572"/>
                    </a:lnTo>
                    <a:lnTo>
                      <a:pt x="146685" y="11430"/>
                    </a:lnTo>
                    <a:lnTo>
                      <a:pt x="146685" y="14288"/>
                    </a:lnTo>
                    <a:lnTo>
                      <a:pt x="146685" y="17145"/>
                    </a:lnTo>
                    <a:lnTo>
                      <a:pt x="146685" y="20002"/>
                    </a:lnTo>
                    <a:lnTo>
                      <a:pt x="146685" y="22860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close/>
                  </a:path>
                </a:pathLst>
              </a:custGeom>
              <a:solidFill>
                <a:srgbClr val="26263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65" name="Freeform: Shape 1064">
                <a:extLst>
                  <a:ext uri="{FF2B5EF4-FFF2-40B4-BE49-F238E27FC236}">
                    <a16:creationId xmlns:a16="http://schemas.microsoft.com/office/drawing/2014/main" id="{4007D158-4EBC-40CD-B5D9-CD43A385C414}"/>
                  </a:ext>
                </a:extLst>
              </p:cNvPr>
              <p:cNvSpPr/>
              <p:nvPr/>
            </p:nvSpPr>
            <p:spPr>
              <a:xfrm>
                <a:off x="9395314" y="3950017"/>
                <a:ext cx="16192" cy="18097"/>
              </a:xfrm>
              <a:custGeom>
                <a:avLst/>
                <a:gdLst>
                  <a:gd name="connsiteX0" fmla="*/ 0 w 16192"/>
                  <a:gd name="connsiteY0" fmla="*/ 9525 h 18097"/>
                  <a:gd name="connsiteX1" fmla="*/ 0 w 16192"/>
                  <a:gd name="connsiteY1" fmla="*/ 18098 h 18097"/>
                  <a:gd name="connsiteX2" fmla="*/ 16192 w 16192"/>
                  <a:gd name="connsiteY2" fmla="*/ 8573 h 18097"/>
                  <a:gd name="connsiteX3" fmla="*/ 16192 w 16192"/>
                  <a:gd name="connsiteY3" fmla="*/ 0 h 18097"/>
                  <a:gd name="connsiteX4" fmla="*/ 0 w 16192"/>
                  <a:gd name="connsiteY4" fmla="*/ 9525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192" h="18097">
                    <a:moveTo>
                      <a:pt x="0" y="9525"/>
                    </a:moveTo>
                    <a:lnTo>
                      <a:pt x="0" y="18098"/>
                    </a:lnTo>
                    <a:lnTo>
                      <a:pt x="16192" y="8573"/>
                    </a:lnTo>
                    <a:lnTo>
                      <a:pt x="16192" y="0"/>
                    </a:lnTo>
                    <a:lnTo>
                      <a:pt x="0" y="9525"/>
                    </a:lnTo>
                    <a:close/>
                  </a:path>
                </a:pathLst>
              </a:custGeom>
              <a:solidFill>
                <a:srgbClr val="F7EC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66" name="Freeform: Shape 1065">
                <a:extLst>
                  <a:ext uri="{FF2B5EF4-FFF2-40B4-BE49-F238E27FC236}">
                    <a16:creationId xmlns:a16="http://schemas.microsoft.com/office/drawing/2014/main" id="{EDEFA315-F103-4A73-8188-82CED801116E}"/>
                  </a:ext>
                </a:extLst>
              </p:cNvPr>
              <p:cNvSpPr/>
              <p:nvPr/>
            </p:nvSpPr>
            <p:spPr>
              <a:xfrm>
                <a:off x="9491517" y="3892867"/>
                <a:ext cx="16192" cy="18097"/>
              </a:xfrm>
              <a:custGeom>
                <a:avLst/>
                <a:gdLst>
                  <a:gd name="connsiteX0" fmla="*/ 0 w 16192"/>
                  <a:gd name="connsiteY0" fmla="*/ 9525 h 18097"/>
                  <a:gd name="connsiteX1" fmla="*/ 0 w 16192"/>
                  <a:gd name="connsiteY1" fmla="*/ 18098 h 18097"/>
                  <a:gd name="connsiteX2" fmla="*/ 16192 w 16192"/>
                  <a:gd name="connsiteY2" fmla="*/ 8573 h 18097"/>
                  <a:gd name="connsiteX3" fmla="*/ 16192 w 16192"/>
                  <a:gd name="connsiteY3" fmla="*/ 0 h 18097"/>
                  <a:gd name="connsiteX4" fmla="*/ 0 w 16192"/>
                  <a:gd name="connsiteY4" fmla="*/ 9525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192" h="18097">
                    <a:moveTo>
                      <a:pt x="0" y="9525"/>
                    </a:moveTo>
                    <a:lnTo>
                      <a:pt x="0" y="18098"/>
                    </a:lnTo>
                    <a:lnTo>
                      <a:pt x="16192" y="8573"/>
                    </a:lnTo>
                    <a:lnTo>
                      <a:pt x="16192" y="0"/>
                    </a:lnTo>
                    <a:lnTo>
                      <a:pt x="0" y="9525"/>
                    </a:lnTo>
                    <a:close/>
                  </a:path>
                </a:pathLst>
              </a:custGeom>
              <a:solidFill>
                <a:srgbClr val="F7EC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67" name="Freeform: Shape 1066">
                <a:extLst>
                  <a:ext uri="{FF2B5EF4-FFF2-40B4-BE49-F238E27FC236}">
                    <a16:creationId xmlns:a16="http://schemas.microsoft.com/office/drawing/2014/main" id="{304F9AD4-8C75-4DC8-B940-8C93C7AA2AD2}"/>
                  </a:ext>
                </a:extLst>
              </p:cNvPr>
              <p:cNvSpPr/>
              <p:nvPr/>
            </p:nvSpPr>
            <p:spPr>
              <a:xfrm>
                <a:off x="9416269" y="3937634"/>
                <a:ext cx="16192" cy="18097"/>
              </a:xfrm>
              <a:custGeom>
                <a:avLst/>
                <a:gdLst>
                  <a:gd name="connsiteX0" fmla="*/ 0 w 16192"/>
                  <a:gd name="connsiteY0" fmla="*/ 9525 h 18097"/>
                  <a:gd name="connsiteX1" fmla="*/ 0 w 16192"/>
                  <a:gd name="connsiteY1" fmla="*/ 18098 h 18097"/>
                  <a:gd name="connsiteX2" fmla="*/ 16193 w 16192"/>
                  <a:gd name="connsiteY2" fmla="*/ 8573 h 18097"/>
                  <a:gd name="connsiteX3" fmla="*/ 16193 w 16192"/>
                  <a:gd name="connsiteY3" fmla="*/ 0 h 18097"/>
                  <a:gd name="connsiteX4" fmla="*/ 0 w 16192"/>
                  <a:gd name="connsiteY4" fmla="*/ 9525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192" h="18097">
                    <a:moveTo>
                      <a:pt x="0" y="9525"/>
                    </a:moveTo>
                    <a:lnTo>
                      <a:pt x="0" y="18098"/>
                    </a:lnTo>
                    <a:lnTo>
                      <a:pt x="16193" y="8573"/>
                    </a:lnTo>
                    <a:lnTo>
                      <a:pt x="16193" y="0"/>
                    </a:lnTo>
                    <a:lnTo>
                      <a:pt x="0" y="9525"/>
                    </a:lnTo>
                    <a:close/>
                  </a:path>
                </a:pathLst>
              </a:custGeom>
              <a:solidFill>
                <a:srgbClr val="F7EC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68" name="Freeform: Shape 1067">
                <a:extLst>
                  <a:ext uri="{FF2B5EF4-FFF2-40B4-BE49-F238E27FC236}">
                    <a16:creationId xmlns:a16="http://schemas.microsoft.com/office/drawing/2014/main" id="{495B4369-3F12-4D7E-9B57-B86B570E0BF8}"/>
                  </a:ext>
                </a:extLst>
              </p:cNvPr>
              <p:cNvSpPr/>
              <p:nvPr/>
            </p:nvSpPr>
            <p:spPr>
              <a:xfrm>
                <a:off x="9513424" y="3880484"/>
                <a:ext cx="16192" cy="18097"/>
              </a:xfrm>
              <a:custGeom>
                <a:avLst/>
                <a:gdLst>
                  <a:gd name="connsiteX0" fmla="*/ 0 w 16192"/>
                  <a:gd name="connsiteY0" fmla="*/ 9525 h 18097"/>
                  <a:gd name="connsiteX1" fmla="*/ 0 w 16192"/>
                  <a:gd name="connsiteY1" fmla="*/ 18098 h 18097"/>
                  <a:gd name="connsiteX2" fmla="*/ 16192 w 16192"/>
                  <a:gd name="connsiteY2" fmla="*/ 8573 h 18097"/>
                  <a:gd name="connsiteX3" fmla="*/ 16192 w 16192"/>
                  <a:gd name="connsiteY3" fmla="*/ 0 h 18097"/>
                  <a:gd name="connsiteX4" fmla="*/ 0 w 16192"/>
                  <a:gd name="connsiteY4" fmla="*/ 9525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192" h="18097">
                    <a:moveTo>
                      <a:pt x="0" y="9525"/>
                    </a:moveTo>
                    <a:lnTo>
                      <a:pt x="0" y="18098"/>
                    </a:lnTo>
                    <a:lnTo>
                      <a:pt x="16192" y="8573"/>
                    </a:lnTo>
                    <a:lnTo>
                      <a:pt x="16192" y="0"/>
                    </a:lnTo>
                    <a:lnTo>
                      <a:pt x="0" y="9525"/>
                    </a:lnTo>
                    <a:close/>
                  </a:path>
                </a:pathLst>
              </a:custGeom>
              <a:solidFill>
                <a:srgbClr val="F7EC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69" name="Freeform: Shape 1068">
                <a:extLst>
                  <a:ext uri="{FF2B5EF4-FFF2-40B4-BE49-F238E27FC236}">
                    <a16:creationId xmlns:a16="http://schemas.microsoft.com/office/drawing/2014/main" id="{018D295B-D8CC-4DF7-9620-643ADA5F658E}"/>
                  </a:ext>
                </a:extLst>
              </p:cNvPr>
              <p:cNvSpPr/>
              <p:nvPr/>
            </p:nvSpPr>
            <p:spPr>
              <a:xfrm>
                <a:off x="9385789" y="3868102"/>
                <a:ext cx="146685" cy="85725"/>
              </a:xfrm>
              <a:custGeom>
                <a:avLst/>
                <a:gdLst>
                  <a:gd name="connsiteX0" fmla="*/ 0 w 146685"/>
                  <a:gd name="connsiteY0" fmla="*/ 85725 h 85725"/>
                  <a:gd name="connsiteX1" fmla="*/ 146685 w 146685"/>
                  <a:gd name="connsiteY1" fmla="*/ 0 h 85725"/>
                  <a:gd name="connsiteX2" fmla="*/ 146685 w 146685"/>
                  <a:gd name="connsiteY2" fmla="*/ 0 h 85725"/>
                  <a:gd name="connsiteX3" fmla="*/ 146685 w 146685"/>
                  <a:gd name="connsiteY3" fmla="*/ 0 h 85725"/>
                  <a:gd name="connsiteX4" fmla="*/ 146685 w 146685"/>
                  <a:gd name="connsiteY4" fmla="*/ 0 h 85725"/>
                  <a:gd name="connsiteX5" fmla="*/ 146685 w 146685"/>
                  <a:gd name="connsiteY5" fmla="*/ 0 h 85725"/>
                  <a:gd name="connsiteX6" fmla="*/ 146685 w 146685"/>
                  <a:gd name="connsiteY6" fmla="*/ 0 h 85725"/>
                  <a:gd name="connsiteX7" fmla="*/ 146685 w 146685"/>
                  <a:gd name="connsiteY7" fmla="*/ 0 h 85725"/>
                  <a:gd name="connsiteX8" fmla="*/ 146685 w 146685"/>
                  <a:gd name="connsiteY8" fmla="*/ 0 h 85725"/>
                  <a:gd name="connsiteX9" fmla="*/ 146685 w 146685"/>
                  <a:gd name="connsiteY9" fmla="*/ 0 h 85725"/>
                  <a:gd name="connsiteX10" fmla="*/ 0 w 146685"/>
                  <a:gd name="connsiteY10" fmla="*/ 85725 h 85725"/>
                  <a:gd name="connsiteX11" fmla="*/ 0 w 146685"/>
                  <a:gd name="connsiteY11" fmla="*/ 85725 h 85725"/>
                  <a:gd name="connsiteX12" fmla="*/ 0 w 146685"/>
                  <a:gd name="connsiteY12" fmla="*/ 85725 h 85725"/>
                  <a:gd name="connsiteX13" fmla="*/ 0 w 146685"/>
                  <a:gd name="connsiteY13" fmla="*/ 85725 h 85725"/>
                  <a:gd name="connsiteX14" fmla="*/ 0 w 146685"/>
                  <a:gd name="connsiteY14" fmla="*/ 85725 h 85725"/>
                  <a:gd name="connsiteX15" fmla="*/ 0 w 146685"/>
                  <a:gd name="connsiteY15" fmla="*/ 85725 h 85725"/>
                  <a:gd name="connsiteX16" fmla="*/ 0 w 146685"/>
                  <a:gd name="connsiteY16" fmla="*/ 85725 h 85725"/>
                  <a:gd name="connsiteX17" fmla="*/ 0 w 146685"/>
                  <a:gd name="connsiteY17" fmla="*/ 85725 h 85725"/>
                  <a:gd name="connsiteX18" fmla="*/ 0 w 146685"/>
                  <a:gd name="connsiteY18" fmla="*/ 85725 h 85725"/>
                  <a:gd name="connsiteX19" fmla="*/ 0 w 146685"/>
                  <a:gd name="connsiteY19" fmla="*/ 85725 h 85725"/>
                  <a:gd name="connsiteX20" fmla="*/ 0 w 146685"/>
                  <a:gd name="connsiteY20" fmla="*/ 85725 h 85725"/>
                  <a:gd name="connsiteX21" fmla="*/ 0 w 146685"/>
                  <a:gd name="connsiteY21" fmla="*/ 85725 h 85725"/>
                  <a:gd name="connsiteX22" fmla="*/ 0 w 146685"/>
                  <a:gd name="connsiteY22" fmla="*/ 85725 h 85725"/>
                  <a:gd name="connsiteX23" fmla="*/ 0 w 146685"/>
                  <a:gd name="connsiteY23" fmla="*/ 85725 h 85725"/>
                  <a:gd name="connsiteX24" fmla="*/ 0 w 146685"/>
                  <a:gd name="connsiteY24" fmla="*/ 85725 h 85725"/>
                  <a:gd name="connsiteX25" fmla="*/ 0 w 146685"/>
                  <a:gd name="connsiteY25" fmla="*/ 85725 h 85725"/>
                  <a:gd name="connsiteX26" fmla="*/ 0 w 146685"/>
                  <a:gd name="connsiteY26" fmla="*/ 85725 h 85725"/>
                  <a:gd name="connsiteX27" fmla="*/ 0 w 146685"/>
                  <a:gd name="connsiteY27" fmla="*/ 85725 h 85725"/>
                  <a:gd name="connsiteX28" fmla="*/ 0 w 146685"/>
                  <a:gd name="connsiteY28" fmla="*/ 85725 h 85725"/>
                  <a:gd name="connsiteX29" fmla="*/ 0 w 146685"/>
                  <a:gd name="connsiteY29" fmla="*/ 85725 h 85725"/>
                  <a:gd name="connsiteX30" fmla="*/ 0 w 146685"/>
                  <a:gd name="connsiteY30" fmla="*/ 85725 h 85725"/>
                  <a:gd name="connsiteX31" fmla="*/ 0 w 146685"/>
                  <a:gd name="connsiteY31" fmla="*/ 85725 h 85725"/>
                  <a:gd name="connsiteX32" fmla="*/ 0 w 146685"/>
                  <a:gd name="connsiteY32" fmla="*/ 85725 h 85725"/>
                  <a:gd name="connsiteX33" fmla="*/ 0 w 146685"/>
                  <a:gd name="connsiteY33" fmla="*/ 85725 h 85725"/>
                  <a:gd name="connsiteX34" fmla="*/ 0 w 146685"/>
                  <a:gd name="connsiteY34" fmla="*/ 85725 h 85725"/>
                  <a:gd name="connsiteX35" fmla="*/ 0 w 146685"/>
                  <a:gd name="connsiteY35" fmla="*/ 85725 h 85725"/>
                  <a:gd name="connsiteX36" fmla="*/ 0 w 146685"/>
                  <a:gd name="connsiteY36" fmla="*/ 85725 h 85725"/>
                  <a:gd name="connsiteX37" fmla="*/ 0 w 146685"/>
                  <a:gd name="connsiteY37" fmla="*/ 85725 h 85725"/>
                  <a:gd name="connsiteX38" fmla="*/ 0 w 146685"/>
                  <a:gd name="connsiteY38" fmla="*/ 85725 h 85725"/>
                  <a:gd name="connsiteX39" fmla="*/ 0 w 146685"/>
                  <a:gd name="connsiteY39" fmla="*/ 85725 h 85725"/>
                  <a:gd name="connsiteX40" fmla="*/ 0 w 146685"/>
                  <a:gd name="connsiteY40" fmla="*/ 85725 h 85725"/>
                  <a:gd name="connsiteX41" fmla="*/ 0 w 146685"/>
                  <a:gd name="connsiteY41" fmla="*/ 85725 h 85725"/>
                  <a:gd name="connsiteX42" fmla="*/ 0 w 146685"/>
                  <a:gd name="connsiteY42" fmla="*/ 85725 h 85725"/>
                  <a:gd name="connsiteX43" fmla="*/ 0 w 146685"/>
                  <a:gd name="connsiteY43" fmla="*/ 85725 h 85725"/>
                  <a:gd name="connsiteX44" fmla="*/ 0 w 146685"/>
                  <a:gd name="connsiteY44" fmla="*/ 85725 h 85725"/>
                  <a:gd name="connsiteX45" fmla="*/ 0 w 146685"/>
                  <a:gd name="connsiteY45" fmla="*/ 85725 h 85725"/>
                  <a:gd name="connsiteX46" fmla="*/ 0 w 146685"/>
                  <a:gd name="connsiteY46" fmla="*/ 85725 h 85725"/>
                  <a:gd name="connsiteX47" fmla="*/ 0 w 146685"/>
                  <a:gd name="connsiteY47" fmla="*/ 85725 h 85725"/>
                  <a:gd name="connsiteX48" fmla="*/ 0 w 146685"/>
                  <a:gd name="connsiteY48" fmla="*/ 85725 h 85725"/>
                  <a:gd name="connsiteX49" fmla="*/ 0 w 146685"/>
                  <a:gd name="connsiteY49" fmla="*/ 85725 h 85725"/>
                  <a:gd name="connsiteX50" fmla="*/ 0 w 146685"/>
                  <a:gd name="connsiteY50" fmla="*/ 85725 h 85725"/>
                  <a:gd name="connsiteX51" fmla="*/ 0 w 146685"/>
                  <a:gd name="connsiteY51" fmla="*/ 85725 h 85725"/>
                  <a:gd name="connsiteX52" fmla="*/ 0 w 146685"/>
                  <a:gd name="connsiteY52" fmla="*/ 85725 h 85725"/>
                  <a:gd name="connsiteX53" fmla="*/ 0 w 146685"/>
                  <a:gd name="connsiteY53" fmla="*/ 85725 h 85725"/>
                  <a:gd name="connsiteX54" fmla="*/ 0 w 146685"/>
                  <a:gd name="connsiteY54" fmla="*/ 85725 h 85725"/>
                  <a:gd name="connsiteX55" fmla="*/ 0 w 146685"/>
                  <a:gd name="connsiteY55" fmla="*/ 85725 h 85725"/>
                  <a:gd name="connsiteX56" fmla="*/ 0 w 146685"/>
                  <a:gd name="connsiteY56" fmla="*/ 85725 h 85725"/>
                  <a:gd name="connsiteX57" fmla="*/ 0 w 146685"/>
                  <a:gd name="connsiteY57" fmla="*/ 85725 h 85725"/>
                  <a:gd name="connsiteX58" fmla="*/ 0 w 146685"/>
                  <a:gd name="connsiteY58" fmla="*/ 85725 h 85725"/>
                  <a:gd name="connsiteX59" fmla="*/ 0 w 146685"/>
                  <a:gd name="connsiteY59" fmla="*/ 85725 h 85725"/>
                  <a:gd name="connsiteX60" fmla="*/ 0 w 146685"/>
                  <a:gd name="connsiteY60" fmla="*/ 85725 h 85725"/>
                  <a:gd name="connsiteX61" fmla="*/ 0 w 146685"/>
                  <a:gd name="connsiteY61" fmla="*/ 85725 h 85725"/>
                  <a:gd name="connsiteX62" fmla="*/ 0 w 146685"/>
                  <a:gd name="connsiteY62" fmla="*/ 85725 h 85725"/>
                  <a:gd name="connsiteX63" fmla="*/ 0 w 146685"/>
                  <a:gd name="connsiteY63" fmla="*/ 85725 h 85725"/>
                  <a:gd name="connsiteX64" fmla="*/ 0 w 146685"/>
                  <a:gd name="connsiteY64" fmla="*/ 85725 h 85725"/>
                  <a:gd name="connsiteX65" fmla="*/ 0 w 146685"/>
                  <a:gd name="connsiteY65" fmla="*/ 85725 h 85725"/>
                  <a:gd name="connsiteX66" fmla="*/ 0 w 146685"/>
                  <a:gd name="connsiteY66" fmla="*/ 85725 h 85725"/>
                  <a:gd name="connsiteX67" fmla="*/ 0 w 146685"/>
                  <a:gd name="connsiteY67" fmla="*/ 85725 h 85725"/>
                  <a:gd name="connsiteX68" fmla="*/ 0 w 146685"/>
                  <a:gd name="connsiteY68" fmla="*/ 85725 h 85725"/>
                  <a:gd name="connsiteX69" fmla="*/ 0 w 146685"/>
                  <a:gd name="connsiteY69" fmla="*/ 85725 h 85725"/>
                  <a:gd name="connsiteX70" fmla="*/ 0 w 146685"/>
                  <a:gd name="connsiteY70" fmla="*/ 85725 h 85725"/>
                  <a:gd name="connsiteX71" fmla="*/ 0 w 146685"/>
                  <a:gd name="connsiteY71" fmla="*/ 85725 h 85725"/>
                  <a:gd name="connsiteX72" fmla="*/ 0 w 146685"/>
                  <a:gd name="connsiteY72" fmla="*/ 85725 h 85725"/>
                  <a:gd name="connsiteX73" fmla="*/ 0 w 146685"/>
                  <a:gd name="connsiteY73" fmla="*/ 85725 h 85725"/>
                  <a:gd name="connsiteX74" fmla="*/ 0 w 146685"/>
                  <a:gd name="connsiteY74" fmla="*/ 85725 h 85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</a:cxnLst>
                <a:rect l="l" t="t" r="r" b="b"/>
                <a:pathLst>
                  <a:path w="146685" h="85725">
                    <a:moveTo>
                      <a:pt x="0" y="85725"/>
                    </a:moveTo>
                    <a:lnTo>
                      <a:pt x="146685" y="0"/>
                    </a:lnTo>
                    <a:lnTo>
                      <a:pt x="146685" y="0"/>
                    </a:lnTo>
                    <a:lnTo>
                      <a:pt x="146685" y="0"/>
                    </a:lnTo>
                    <a:lnTo>
                      <a:pt x="146685" y="0"/>
                    </a:lnTo>
                    <a:lnTo>
                      <a:pt x="146685" y="0"/>
                    </a:lnTo>
                    <a:lnTo>
                      <a:pt x="146685" y="0"/>
                    </a:lnTo>
                    <a:lnTo>
                      <a:pt x="146685" y="0"/>
                    </a:lnTo>
                    <a:lnTo>
                      <a:pt x="146685" y="0"/>
                    </a:lnTo>
                    <a:lnTo>
                      <a:pt x="146685" y="0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close/>
                  </a:path>
                </a:pathLst>
              </a:custGeom>
              <a:solidFill>
                <a:srgbClr val="26263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70" name="Freeform: Shape 1069">
                <a:extLst>
                  <a:ext uri="{FF2B5EF4-FFF2-40B4-BE49-F238E27FC236}">
                    <a16:creationId xmlns:a16="http://schemas.microsoft.com/office/drawing/2014/main" id="{FD76AF8D-F70D-4F1D-8F8B-D90A62D1020A}"/>
                  </a:ext>
                </a:extLst>
              </p:cNvPr>
              <p:cNvSpPr/>
              <p:nvPr/>
            </p:nvSpPr>
            <p:spPr>
              <a:xfrm>
                <a:off x="9375312" y="3799522"/>
                <a:ext cx="146684" cy="131445"/>
              </a:xfrm>
              <a:custGeom>
                <a:avLst/>
                <a:gdLst>
                  <a:gd name="connsiteX0" fmla="*/ 5715 w 146684"/>
                  <a:gd name="connsiteY0" fmla="*/ 82868 h 131445"/>
                  <a:gd name="connsiteX1" fmla="*/ 146685 w 146684"/>
                  <a:gd name="connsiteY1" fmla="*/ 0 h 131445"/>
                  <a:gd name="connsiteX2" fmla="*/ 146685 w 146684"/>
                  <a:gd name="connsiteY2" fmla="*/ 2858 h 131445"/>
                  <a:gd name="connsiteX3" fmla="*/ 146685 w 146684"/>
                  <a:gd name="connsiteY3" fmla="*/ 5715 h 131445"/>
                  <a:gd name="connsiteX4" fmla="*/ 146685 w 146684"/>
                  <a:gd name="connsiteY4" fmla="*/ 8573 h 131445"/>
                  <a:gd name="connsiteX5" fmla="*/ 146685 w 146684"/>
                  <a:gd name="connsiteY5" fmla="*/ 11430 h 131445"/>
                  <a:gd name="connsiteX6" fmla="*/ 146685 w 146684"/>
                  <a:gd name="connsiteY6" fmla="*/ 14288 h 131445"/>
                  <a:gd name="connsiteX7" fmla="*/ 146685 w 146684"/>
                  <a:gd name="connsiteY7" fmla="*/ 17145 h 131445"/>
                  <a:gd name="connsiteX8" fmla="*/ 146685 w 146684"/>
                  <a:gd name="connsiteY8" fmla="*/ 20003 h 131445"/>
                  <a:gd name="connsiteX9" fmla="*/ 146685 w 146684"/>
                  <a:gd name="connsiteY9" fmla="*/ 22860 h 131445"/>
                  <a:gd name="connsiteX10" fmla="*/ 146685 w 146684"/>
                  <a:gd name="connsiteY10" fmla="*/ 25718 h 131445"/>
                  <a:gd name="connsiteX11" fmla="*/ 146685 w 146684"/>
                  <a:gd name="connsiteY11" fmla="*/ 28575 h 131445"/>
                  <a:gd name="connsiteX12" fmla="*/ 146685 w 146684"/>
                  <a:gd name="connsiteY12" fmla="*/ 31433 h 131445"/>
                  <a:gd name="connsiteX13" fmla="*/ 146685 w 146684"/>
                  <a:gd name="connsiteY13" fmla="*/ 34290 h 131445"/>
                  <a:gd name="connsiteX14" fmla="*/ 146685 w 146684"/>
                  <a:gd name="connsiteY14" fmla="*/ 37148 h 131445"/>
                  <a:gd name="connsiteX15" fmla="*/ 146685 w 146684"/>
                  <a:gd name="connsiteY15" fmla="*/ 40005 h 131445"/>
                  <a:gd name="connsiteX16" fmla="*/ 146685 w 146684"/>
                  <a:gd name="connsiteY16" fmla="*/ 42863 h 131445"/>
                  <a:gd name="connsiteX17" fmla="*/ 146685 w 146684"/>
                  <a:gd name="connsiteY17" fmla="*/ 45720 h 131445"/>
                  <a:gd name="connsiteX18" fmla="*/ 0 w 146684"/>
                  <a:gd name="connsiteY18" fmla="*/ 131445 h 131445"/>
                  <a:gd name="connsiteX19" fmla="*/ 0 w 146684"/>
                  <a:gd name="connsiteY19" fmla="*/ 130493 h 131445"/>
                  <a:gd name="connsiteX20" fmla="*/ 0 w 146684"/>
                  <a:gd name="connsiteY20" fmla="*/ 129540 h 131445"/>
                  <a:gd name="connsiteX21" fmla="*/ 0 w 146684"/>
                  <a:gd name="connsiteY21" fmla="*/ 128588 h 131445"/>
                  <a:gd name="connsiteX22" fmla="*/ 0 w 146684"/>
                  <a:gd name="connsiteY22" fmla="*/ 127635 h 131445"/>
                  <a:gd name="connsiteX23" fmla="*/ 0 w 146684"/>
                  <a:gd name="connsiteY23" fmla="*/ 126683 h 131445"/>
                  <a:gd name="connsiteX24" fmla="*/ 0 w 146684"/>
                  <a:gd name="connsiteY24" fmla="*/ 125730 h 131445"/>
                  <a:gd name="connsiteX25" fmla="*/ 0 w 146684"/>
                  <a:gd name="connsiteY25" fmla="*/ 124778 h 131445"/>
                  <a:gd name="connsiteX26" fmla="*/ 0 w 146684"/>
                  <a:gd name="connsiteY26" fmla="*/ 123825 h 131445"/>
                  <a:gd name="connsiteX27" fmla="*/ 0 w 146684"/>
                  <a:gd name="connsiteY27" fmla="*/ 122873 h 131445"/>
                  <a:gd name="connsiteX28" fmla="*/ 0 w 146684"/>
                  <a:gd name="connsiteY28" fmla="*/ 121920 h 131445"/>
                  <a:gd name="connsiteX29" fmla="*/ 0 w 146684"/>
                  <a:gd name="connsiteY29" fmla="*/ 120968 h 131445"/>
                  <a:gd name="connsiteX30" fmla="*/ 0 w 146684"/>
                  <a:gd name="connsiteY30" fmla="*/ 120015 h 131445"/>
                  <a:gd name="connsiteX31" fmla="*/ 0 w 146684"/>
                  <a:gd name="connsiteY31" fmla="*/ 119063 h 131445"/>
                  <a:gd name="connsiteX32" fmla="*/ 0 w 146684"/>
                  <a:gd name="connsiteY32" fmla="*/ 118110 h 131445"/>
                  <a:gd name="connsiteX33" fmla="*/ 0 w 146684"/>
                  <a:gd name="connsiteY33" fmla="*/ 117158 h 131445"/>
                  <a:gd name="connsiteX34" fmla="*/ 0 w 146684"/>
                  <a:gd name="connsiteY34" fmla="*/ 116205 h 131445"/>
                  <a:gd name="connsiteX35" fmla="*/ 0 w 146684"/>
                  <a:gd name="connsiteY35" fmla="*/ 115253 h 131445"/>
                  <a:gd name="connsiteX36" fmla="*/ 0 w 146684"/>
                  <a:gd name="connsiteY36" fmla="*/ 114300 h 131445"/>
                  <a:gd name="connsiteX37" fmla="*/ 0 w 146684"/>
                  <a:gd name="connsiteY37" fmla="*/ 113348 h 131445"/>
                  <a:gd name="connsiteX38" fmla="*/ 0 w 146684"/>
                  <a:gd name="connsiteY38" fmla="*/ 112395 h 131445"/>
                  <a:gd name="connsiteX39" fmla="*/ 0 w 146684"/>
                  <a:gd name="connsiteY39" fmla="*/ 111443 h 131445"/>
                  <a:gd name="connsiteX40" fmla="*/ 0 w 146684"/>
                  <a:gd name="connsiteY40" fmla="*/ 110490 h 131445"/>
                  <a:gd name="connsiteX41" fmla="*/ 0 w 146684"/>
                  <a:gd name="connsiteY41" fmla="*/ 109538 h 131445"/>
                  <a:gd name="connsiteX42" fmla="*/ 0 w 146684"/>
                  <a:gd name="connsiteY42" fmla="*/ 108585 h 131445"/>
                  <a:gd name="connsiteX43" fmla="*/ 0 w 146684"/>
                  <a:gd name="connsiteY43" fmla="*/ 107633 h 131445"/>
                  <a:gd name="connsiteX44" fmla="*/ 0 w 146684"/>
                  <a:gd name="connsiteY44" fmla="*/ 106680 h 131445"/>
                  <a:gd name="connsiteX45" fmla="*/ 0 w 146684"/>
                  <a:gd name="connsiteY45" fmla="*/ 105728 h 131445"/>
                  <a:gd name="connsiteX46" fmla="*/ 0 w 146684"/>
                  <a:gd name="connsiteY46" fmla="*/ 104775 h 131445"/>
                  <a:gd name="connsiteX47" fmla="*/ 0 w 146684"/>
                  <a:gd name="connsiteY47" fmla="*/ 103823 h 131445"/>
                  <a:gd name="connsiteX48" fmla="*/ 0 w 146684"/>
                  <a:gd name="connsiteY48" fmla="*/ 102870 h 131445"/>
                  <a:gd name="connsiteX49" fmla="*/ 0 w 146684"/>
                  <a:gd name="connsiteY49" fmla="*/ 101918 h 131445"/>
                  <a:gd name="connsiteX50" fmla="*/ 0 w 146684"/>
                  <a:gd name="connsiteY50" fmla="*/ 100965 h 131445"/>
                  <a:gd name="connsiteX51" fmla="*/ 0 w 146684"/>
                  <a:gd name="connsiteY51" fmla="*/ 100013 h 131445"/>
                  <a:gd name="connsiteX52" fmla="*/ 0 w 146684"/>
                  <a:gd name="connsiteY52" fmla="*/ 99060 h 131445"/>
                  <a:gd name="connsiteX53" fmla="*/ 0 w 146684"/>
                  <a:gd name="connsiteY53" fmla="*/ 98108 h 131445"/>
                  <a:gd name="connsiteX54" fmla="*/ 0 w 146684"/>
                  <a:gd name="connsiteY54" fmla="*/ 97155 h 131445"/>
                  <a:gd name="connsiteX55" fmla="*/ 0 w 146684"/>
                  <a:gd name="connsiteY55" fmla="*/ 96203 h 131445"/>
                  <a:gd name="connsiteX56" fmla="*/ 0 w 146684"/>
                  <a:gd name="connsiteY56" fmla="*/ 95250 h 131445"/>
                  <a:gd name="connsiteX57" fmla="*/ 0 w 146684"/>
                  <a:gd name="connsiteY57" fmla="*/ 94298 h 131445"/>
                  <a:gd name="connsiteX58" fmla="*/ 0 w 146684"/>
                  <a:gd name="connsiteY58" fmla="*/ 93345 h 131445"/>
                  <a:gd name="connsiteX59" fmla="*/ 0 w 146684"/>
                  <a:gd name="connsiteY59" fmla="*/ 92393 h 131445"/>
                  <a:gd name="connsiteX60" fmla="*/ 0 w 146684"/>
                  <a:gd name="connsiteY60" fmla="*/ 91440 h 131445"/>
                  <a:gd name="connsiteX61" fmla="*/ 0 w 146684"/>
                  <a:gd name="connsiteY61" fmla="*/ 90488 h 131445"/>
                  <a:gd name="connsiteX62" fmla="*/ 0 w 146684"/>
                  <a:gd name="connsiteY62" fmla="*/ 89535 h 131445"/>
                  <a:gd name="connsiteX63" fmla="*/ 0 w 146684"/>
                  <a:gd name="connsiteY63" fmla="*/ 88583 h 131445"/>
                  <a:gd name="connsiteX64" fmla="*/ 0 w 146684"/>
                  <a:gd name="connsiteY64" fmla="*/ 87630 h 131445"/>
                  <a:gd name="connsiteX65" fmla="*/ 0 w 146684"/>
                  <a:gd name="connsiteY65" fmla="*/ 86678 h 131445"/>
                  <a:gd name="connsiteX66" fmla="*/ 0 w 146684"/>
                  <a:gd name="connsiteY66" fmla="*/ 85725 h 131445"/>
                  <a:gd name="connsiteX67" fmla="*/ 0 w 146684"/>
                  <a:gd name="connsiteY67" fmla="*/ 84773 h 131445"/>
                  <a:gd name="connsiteX68" fmla="*/ 0 w 146684"/>
                  <a:gd name="connsiteY68" fmla="*/ 83820 h 131445"/>
                  <a:gd name="connsiteX69" fmla="*/ 0 w 146684"/>
                  <a:gd name="connsiteY69" fmla="*/ 82868 h 131445"/>
                  <a:gd name="connsiteX70" fmla="*/ 0 w 146684"/>
                  <a:gd name="connsiteY70" fmla="*/ 81915 h 131445"/>
                  <a:gd name="connsiteX71" fmla="*/ 0 w 146684"/>
                  <a:gd name="connsiteY71" fmla="*/ 80963 h 131445"/>
                  <a:gd name="connsiteX72" fmla="*/ 0 w 146684"/>
                  <a:gd name="connsiteY72" fmla="*/ 80010 h 131445"/>
                  <a:gd name="connsiteX73" fmla="*/ 0 w 146684"/>
                  <a:gd name="connsiteY73" fmla="*/ 79058 h 131445"/>
                  <a:gd name="connsiteX74" fmla="*/ 0 w 146684"/>
                  <a:gd name="connsiteY74" fmla="*/ 78105 h 131445"/>
                  <a:gd name="connsiteX75" fmla="*/ 0 w 146684"/>
                  <a:gd name="connsiteY75" fmla="*/ 77153 h 131445"/>
                  <a:gd name="connsiteX76" fmla="*/ 0 w 146684"/>
                  <a:gd name="connsiteY76" fmla="*/ 76200 h 131445"/>
                  <a:gd name="connsiteX77" fmla="*/ 0 w 146684"/>
                  <a:gd name="connsiteY77" fmla="*/ 75248 h 131445"/>
                  <a:gd name="connsiteX78" fmla="*/ 0 w 146684"/>
                  <a:gd name="connsiteY78" fmla="*/ 74295 h 131445"/>
                  <a:gd name="connsiteX79" fmla="*/ 0 w 146684"/>
                  <a:gd name="connsiteY79" fmla="*/ 73343 h 131445"/>
                  <a:gd name="connsiteX80" fmla="*/ 0 w 146684"/>
                  <a:gd name="connsiteY80" fmla="*/ 72390 h 131445"/>
                  <a:gd name="connsiteX81" fmla="*/ 0 w 146684"/>
                  <a:gd name="connsiteY81" fmla="*/ 71438 h 131445"/>
                  <a:gd name="connsiteX82" fmla="*/ 0 w 146684"/>
                  <a:gd name="connsiteY82" fmla="*/ 70485 h 131445"/>
                  <a:gd name="connsiteX83" fmla="*/ 6667 w 146684"/>
                  <a:gd name="connsiteY83" fmla="*/ 74295 h 131445"/>
                  <a:gd name="connsiteX84" fmla="*/ 5715 w 146684"/>
                  <a:gd name="connsiteY84" fmla="*/ 82868 h 1314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</a:cxnLst>
                <a:rect l="l" t="t" r="r" b="b"/>
                <a:pathLst>
                  <a:path w="146684" h="131445">
                    <a:moveTo>
                      <a:pt x="5715" y="82868"/>
                    </a:moveTo>
                    <a:lnTo>
                      <a:pt x="146685" y="0"/>
                    </a:lnTo>
                    <a:lnTo>
                      <a:pt x="146685" y="2858"/>
                    </a:lnTo>
                    <a:lnTo>
                      <a:pt x="146685" y="5715"/>
                    </a:lnTo>
                    <a:lnTo>
                      <a:pt x="146685" y="8573"/>
                    </a:lnTo>
                    <a:lnTo>
                      <a:pt x="146685" y="11430"/>
                    </a:lnTo>
                    <a:lnTo>
                      <a:pt x="146685" y="14288"/>
                    </a:lnTo>
                    <a:lnTo>
                      <a:pt x="146685" y="17145"/>
                    </a:lnTo>
                    <a:lnTo>
                      <a:pt x="146685" y="20003"/>
                    </a:lnTo>
                    <a:lnTo>
                      <a:pt x="146685" y="22860"/>
                    </a:lnTo>
                    <a:lnTo>
                      <a:pt x="146685" y="25718"/>
                    </a:lnTo>
                    <a:lnTo>
                      <a:pt x="146685" y="28575"/>
                    </a:lnTo>
                    <a:lnTo>
                      <a:pt x="146685" y="31433"/>
                    </a:lnTo>
                    <a:lnTo>
                      <a:pt x="146685" y="34290"/>
                    </a:lnTo>
                    <a:lnTo>
                      <a:pt x="146685" y="37148"/>
                    </a:lnTo>
                    <a:lnTo>
                      <a:pt x="146685" y="40005"/>
                    </a:lnTo>
                    <a:lnTo>
                      <a:pt x="146685" y="42863"/>
                    </a:lnTo>
                    <a:lnTo>
                      <a:pt x="146685" y="45720"/>
                    </a:lnTo>
                    <a:lnTo>
                      <a:pt x="0" y="131445"/>
                    </a:lnTo>
                    <a:lnTo>
                      <a:pt x="0" y="130493"/>
                    </a:lnTo>
                    <a:lnTo>
                      <a:pt x="0" y="129540"/>
                    </a:lnTo>
                    <a:lnTo>
                      <a:pt x="0" y="128588"/>
                    </a:lnTo>
                    <a:lnTo>
                      <a:pt x="0" y="127635"/>
                    </a:lnTo>
                    <a:lnTo>
                      <a:pt x="0" y="126683"/>
                    </a:lnTo>
                    <a:lnTo>
                      <a:pt x="0" y="125730"/>
                    </a:lnTo>
                    <a:lnTo>
                      <a:pt x="0" y="124778"/>
                    </a:lnTo>
                    <a:lnTo>
                      <a:pt x="0" y="123825"/>
                    </a:lnTo>
                    <a:lnTo>
                      <a:pt x="0" y="122873"/>
                    </a:lnTo>
                    <a:lnTo>
                      <a:pt x="0" y="121920"/>
                    </a:lnTo>
                    <a:lnTo>
                      <a:pt x="0" y="120968"/>
                    </a:lnTo>
                    <a:lnTo>
                      <a:pt x="0" y="120015"/>
                    </a:lnTo>
                    <a:lnTo>
                      <a:pt x="0" y="119063"/>
                    </a:lnTo>
                    <a:lnTo>
                      <a:pt x="0" y="118110"/>
                    </a:lnTo>
                    <a:lnTo>
                      <a:pt x="0" y="117158"/>
                    </a:lnTo>
                    <a:lnTo>
                      <a:pt x="0" y="116205"/>
                    </a:lnTo>
                    <a:lnTo>
                      <a:pt x="0" y="115253"/>
                    </a:lnTo>
                    <a:lnTo>
                      <a:pt x="0" y="114300"/>
                    </a:lnTo>
                    <a:lnTo>
                      <a:pt x="0" y="113348"/>
                    </a:lnTo>
                    <a:lnTo>
                      <a:pt x="0" y="112395"/>
                    </a:lnTo>
                    <a:lnTo>
                      <a:pt x="0" y="111443"/>
                    </a:lnTo>
                    <a:lnTo>
                      <a:pt x="0" y="110490"/>
                    </a:lnTo>
                    <a:lnTo>
                      <a:pt x="0" y="109538"/>
                    </a:lnTo>
                    <a:lnTo>
                      <a:pt x="0" y="108585"/>
                    </a:lnTo>
                    <a:lnTo>
                      <a:pt x="0" y="107633"/>
                    </a:lnTo>
                    <a:lnTo>
                      <a:pt x="0" y="106680"/>
                    </a:lnTo>
                    <a:lnTo>
                      <a:pt x="0" y="105728"/>
                    </a:lnTo>
                    <a:lnTo>
                      <a:pt x="0" y="104775"/>
                    </a:lnTo>
                    <a:lnTo>
                      <a:pt x="0" y="103823"/>
                    </a:lnTo>
                    <a:lnTo>
                      <a:pt x="0" y="102870"/>
                    </a:lnTo>
                    <a:lnTo>
                      <a:pt x="0" y="101918"/>
                    </a:lnTo>
                    <a:lnTo>
                      <a:pt x="0" y="100965"/>
                    </a:lnTo>
                    <a:lnTo>
                      <a:pt x="0" y="100013"/>
                    </a:lnTo>
                    <a:lnTo>
                      <a:pt x="0" y="99060"/>
                    </a:lnTo>
                    <a:lnTo>
                      <a:pt x="0" y="98108"/>
                    </a:lnTo>
                    <a:lnTo>
                      <a:pt x="0" y="97155"/>
                    </a:lnTo>
                    <a:lnTo>
                      <a:pt x="0" y="96203"/>
                    </a:lnTo>
                    <a:lnTo>
                      <a:pt x="0" y="95250"/>
                    </a:lnTo>
                    <a:lnTo>
                      <a:pt x="0" y="94298"/>
                    </a:lnTo>
                    <a:lnTo>
                      <a:pt x="0" y="93345"/>
                    </a:lnTo>
                    <a:lnTo>
                      <a:pt x="0" y="92393"/>
                    </a:lnTo>
                    <a:lnTo>
                      <a:pt x="0" y="91440"/>
                    </a:lnTo>
                    <a:lnTo>
                      <a:pt x="0" y="90488"/>
                    </a:lnTo>
                    <a:lnTo>
                      <a:pt x="0" y="89535"/>
                    </a:lnTo>
                    <a:lnTo>
                      <a:pt x="0" y="88583"/>
                    </a:lnTo>
                    <a:lnTo>
                      <a:pt x="0" y="87630"/>
                    </a:lnTo>
                    <a:lnTo>
                      <a:pt x="0" y="86678"/>
                    </a:lnTo>
                    <a:lnTo>
                      <a:pt x="0" y="85725"/>
                    </a:lnTo>
                    <a:lnTo>
                      <a:pt x="0" y="84773"/>
                    </a:lnTo>
                    <a:lnTo>
                      <a:pt x="0" y="83820"/>
                    </a:lnTo>
                    <a:lnTo>
                      <a:pt x="0" y="82868"/>
                    </a:lnTo>
                    <a:lnTo>
                      <a:pt x="0" y="81915"/>
                    </a:lnTo>
                    <a:lnTo>
                      <a:pt x="0" y="80963"/>
                    </a:lnTo>
                    <a:lnTo>
                      <a:pt x="0" y="80010"/>
                    </a:lnTo>
                    <a:lnTo>
                      <a:pt x="0" y="79058"/>
                    </a:lnTo>
                    <a:lnTo>
                      <a:pt x="0" y="78105"/>
                    </a:lnTo>
                    <a:lnTo>
                      <a:pt x="0" y="77153"/>
                    </a:lnTo>
                    <a:lnTo>
                      <a:pt x="0" y="76200"/>
                    </a:lnTo>
                    <a:lnTo>
                      <a:pt x="0" y="75248"/>
                    </a:lnTo>
                    <a:lnTo>
                      <a:pt x="0" y="74295"/>
                    </a:lnTo>
                    <a:lnTo>
                      <a:pt x="0" y="73343"/>
                    </a:lnTo>
                    <a:lnTo>
                      <a:pt x="0" y="72390"/>
                    </a:lnTo>
                    <a:lnTo>
                      <a:pt x="0" y="71438"/>
                    </a:lnTo>
                    <a:lnTo>
                      <a:pt x="0" y="70485"/>
                    </a:lnTo>
                    <a:cubicBezTo>
                      <a:pt x="1905" y="71438"/>
                      <a:pt x="4763" y="73343"/>
                      <a:pt x="6667" y="74295"/>
                    </a:cubicBezTo>
                    <a:cubicBezTo>
                      <a:pt x="7620" y="86678"/>
                      <a:pt x="6667" y="84773"/>
                      <a:pt x="5715" y="82868"/>
                    </a:cubicBezTo>
                    <a:close/>
                  </a:path>
                </a:pathLst>
              </a:custGeom>
              <a:solidFill>
                <a:srgbClr val="FFC62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71" name="Freeform: Shape 1070">
                <a:extLst>
                  <a:ext uri="{FF2B5EF4-FFF2-40B4-BE49-F238E27FC236}">
                    <a16:creationId xmlns:a16="http://schemas.microsoft.com/office/drawing/2014/main" id="{4EA8C53E-6C0E-4052-827B-F93C322AB1A5}"/>
                  </a:ext>
                </a:extLst>
              </p:cNvPr>
              <p:cNvSpPr/>
              <p:nvPr/>
            </p:nvSpPr>
            <p:spPr>
              <a:xfrm>
                <a:off x="9379121" y="3803332"/>
                <a:ext cx="146685" cy="120967"/>
              </a:xfrm>
              <a:custGeom>
                <a:avLst/>
                <a:gdLst>
                  <a:gd name="connsiteX0" fmla="*/ 5715 w 146685"/>
                  <a:gd name="connsiteY0" fmla="*/ 80010 h 120967"/>
                  <a:gd name="connsiteX1" fmla="*/ 2858 w 146685"/>
                  <a:gd name="connsiteY1" fmla="*/ 80010 h 120967"/>
                  <a:gd name="connsiteX2" fmla="*/ 3810 w 146685"/>
                  <a:gd name="connsiteY2" fmla="*/ 85725 h 120967"/>
                  <a:gd name="connsiteX3" fmla="*/ 0 w 146685"/>
                  <a:gd name="connsiteY3" fmla="*/ 83820 h 120967"/>
                  <a:gd name="connsiteX4" fmla="*/ 953 w 146685"/>
                  <a:gd name="connsiteY4" fmla="*/ 87630 h 120967"/>
                  <a:gd name="connsiteX5" fmla="*/ 5715 w 146685"/>
                  <a:gd name="connsiteY5" fmla="*/ 120967 h 120967"/>
                  <a:gd name="connsiteX6" fmla="*/ 146685 w 146685"/>
                  <a:gd name="connsiteY6" fmla="*/ 38100 h 120967"/>
                  <a:gd name="connsiteX7" fmla="*/ 140970 w 146685"/>
                  <a:gd name="connsiteY7" fmla="*/ 0 h 120967"/>
                  <a:gd name="connsiteX8" fmla="*/ 5715 w 146685"/>
                  <a:gd name="connsiteY8" fmla="*/ 80010 h 1209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46685" h="120967">
                    <a:moveTo>
                      <a:pt x="5715" y="80010"/>
                    </a:moveTo>
                    <a:cubicBezTo>
                      <a:pt x="6668" y="81915"/>
                      <a:pt x="4763" y="80010"/>
                      <a:pt x="2858" y="80010"/>
                    </a:cubicBezTo>
                    <a:cubicBezTo>
                      <a:pt x="3810" y="81915"/>
                      <a:pt x="3810" y="83820"/>
                      <a:pt x="3810" y="85725"/>
                    </a:cubicBezTo>
                    <a:lnTo>
                      <a:pt x="0" y="83820"/>
                    </a:lnTo>
                    <a:lnTo>
                      <a:pt x="953" y="87630"/>
                    </a:lnTo>
                    <a:lnTo>
                      <a:pt x="5715" y="120967"/>
                    </a:lnTo>
                    <a:lnTo>
                      <a:pt x="146685" y="38100"/>
                    </a:lnTo>
                    <a:lnTo>
                      <a:pt x="140970" y="0"/>
                    </a:lnTo>
                    <a:lnTo>
                      <a:pt x="5715" y="80010"/>
                    </a:lnTo>
                    <a:close/>
                  </a:path>
                </a:pathLst>
              </a:custGeom>
              <a:solidFill>
                <a:srgbClr val="26263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72" name="Freeform: Shape 1071">
                <a:extLst>
                  <a:ext uri="{FF2B5EF4-FFF2-40B4-BE49-F238E27FC236}">
                    <a16:creationId xmlns:a16="http://schemas.microsoft.com/office/drawing/2014/main" id="{F22323C7-8A15-45A0-AEA7-D9D7919D62DD}"/>
                  </a:ext>
                </a:extLst>
              </p:cNvPr>
              <p:cNvSpPr/>
              <p:nvPr/>
            </p:nvSpPr>
            <p:spPr>
              <a:xfrm>
                <a:off x="9379121" y="3806190"/>
                <a:ext cx="140970" cy="112394"/>
              </a:xfrm>
              <a:custGeom>
                <a:avLst/>
                <a:gdLst>
                  <a:gd name="connsiteX0" fmla="*/ 4763 w 140970"/>
                  <a:gd name="connsiteY0" fmla="*/ 112395 h 112394"/>
                  <a:gd name="connsiteX1" fmla="*/ 140970 w 140970"/>
                  <a:gd name="connsiteY1" fmla="*/ 32385 h 112394"/>
                  <a:gd name="connsiteX2" fmla="*/ 136208 w 140970"/>
                  <a:gd name="connsiteY2" fmla="*/ 0 h 112394"/>
                  <a:gd name="connsiteX3" fmla="*/ 5715 w 140970"/>
                  <a:gd name="connsiteY3" fmla="*/ 76200 h 112394"/>
                  <a:gd name="connsiteX4" fmla="*/ 2858 w 140970"/>
                  <a:gd name="connsiteY4" fmla="*/ 76200 h 112394"/>
                  <a:gd name="connsiteX5" fmla="*/ 3810 w 140970"/>
                  <a:gd name="connsiteY5" fmla="*/ 81915 h 112394"/>
                  <a:gd name="connsiteX6" fmla="*/ 0 w 140970"/>
                  <a:gd name="connsiteY6" fmla="*/ 80010 h 112394"/>
                  <a:gd name="connsiteX7" fmla="*/ 953 w 140970"/>
                  <a:gd name="connsiteY7" fmla="*/ 83820 h 112394"/>
                  <a:gd name="connsiteX8" fmla="*/ 4763 w 140970"/>
                  <a:gd name="connsiteY8" fmla="*/ 112395 h 1123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40970" h="112394">
                    <a:moveTo>
                      <a:pt x="4763" y="112395"/>
                    </a:moveTo>
                    <a:lnTo>
                      <a:pt x="140970" y="32385"/>
                    </a:lnTo>
                    <a:lnTo>
                      <a:pt x="136208" y="0"/>
                    </a:lnTo>
                    <a:lnTo>
                      <a:pt x="5715" y="76200"/>
                    </a:lnTo>
                    <a:cubicBezTo>
                      <a:pt x="6668" y="78105"/>
                      <a:pt x="4763" y="76200"/>
                      <a:pt x="2858" y="76200"/>
                    </a:cubicBezTo>
                    <a:cubicBezTo>
                      <a:pt x="3810" y="78105"/>
                      <a:pt x="3810" y="80010"/>
                      <a:pt x="3810" y="81915"/>
                    </a:cubicBezTo>
                    <a:lnTo>
                      <a:pt x="0" y="80010"/>
                    </a:lnTo>
                    <a:lnTo>
                      <a:pt x="953" y="83820"/>
                    </a:lnTo>
                    <a:lnTo>
                      <a:pt x="4763" y="112395"/>
                    </a:lnTo>
                    <a:close/>
                  </a:path>
                </a:pathLst>
              </a:custGeom>
              <a:solidFill>
                <a:srgbClr val="CBCAC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73" name="Freeform: Shape 1072">
                <a:extLst>
                  <a:ext uri="{FF2B5EF4-FFF2-40B4-BE49-F238E27FC236}">
                    <a16:creationId xmlns:a16="http://schemas.microsoft.com/office/drawing/2014/main" id="{262AB4B6-AA26-4D20-A8E9-27191E2DC0D5}"/>
                  </a:ext>
                </a:extLst>
              </p:cNvPr>
              <p:cNvSpPr/>
              <p:nvPr/>
            </p:nvSpPr>
            <p:spPr>
              <a:xfrm>
                <a:off x="9361977" y="3769042"/>
                <a:ext cx="161925" cy="104775"/>
              </a:xfrm>
              <a:custGeom>
                <a:avLst/>
                <a:gdLst>
                  <a:gd name="connsiteX0" fmla="*/ 0 w 161925"/>
                  <a:gd name="connsiteY0" fmla="*/ 85725 h 104775"/>
                  <a:gd name="connsiteX1" fmla="*/ 146685 w 161925"/>
                  <a:gd name="connsiteY1" fmla="*/ 0 h 104775"/>
                  <a:gd name="connsiteX2" fmla="*/ 147638 w 161925"/>
                  <a:gd name="connsiteY2" fmla="*/ 0 h 104775"/>
                  <a:gd name="connsiteX3" fmla="*/ 148590 w 161925"/>
                  <a:gd name="connsiteY3" fmla="*/ 0 h 104775"/>
                  <a:gd name="connsiteX4" fmla="*/ 149542 w 161925"/>
                  <a:gd name="connsiteY4" fmla="*/ 0 h 104775"/>
                  <a:gd name="connsiteX5" fmla="*/ 150495 w 161925"/>
                  <a:gd name="connsiteY5" fmla="*/ 0 h 104775"/>
                  <a:gd name="connsiteX6" fmla="*/ 151448 w 161925"/>
                  <a:gd name="connsiteY6" fmla="*/ 0 h 104775"/>
                  <a:gd name="connsiteX7" fmla="*/ 152400 w 161925"/>
                  <a:gd name="connsiteY7" fmla="*/ 0 h 104775"/>
                  <a:gd name="connsiteX8" fmla="*/ 153352 w 161925"/>
                  <a:gd name="connsiteY8" fmla="*/ 0 h 104775"/>
                  <a:gd name="connsiteX9" fmla="*/ 154305 w 161925"/>
                  <a:gd name="connsiteY9" fmla="*/ 0 h 104775"/>
                  <a:gd name="connsiteX10" fmla="*/ 156210 w 161925"/>
                  <a:gd name="connsiteY10" fmla="*/ 953 h 104775"/>
                  <a:gd name="connsiteX11" fmla="*/ 158115 w 161925"/>
                  <a:gd name="connsiteY11" fmla="*/ 2858 h 104775"/>
                  <a:gd name="connsiteX12" fmla="*/ 159067 w 161925"/>
                  <a:gd name="connsiteY12" fmla="*/ 4763 h 104775"/>
                  <a:gd name="connsiteX13" fmla="*/ 160020 w 161925"/>
                  <a:gd name="connsiteY13" fmla="*/ 7620 h 104775"/>
                  <a:gd name="connsiteX14" fmla="*/ 160973 w 161925"/>
                  <a:gd name="connsiteY14" fmla="*/ 10478 h 104775"/>
                  <a:gd name="connsiteX15" fmla="*/ 161925 w 161925"/>
                  <a:gd name="connsiteY15" fmla="*/ 13335 h 104775"/>
                  <a:gd name="connsiteX16" fmla="*/ 161925 w 161925"/>
                  <a:gd name="connsiteY16" fmla="*/ 16192 h 104775"/>
                  <a:gd name="connsiteX17" fmla="*/ 161925 w 161925"/>
                  <a:gd name="connsiteY17" fmla="*/ 19050 h 104775"/>
                  <a:gd name="connsiteX18" fmla="*/ 15240 w 161925"/>
                  <a:gd name="connsiteY18" fmla="*/ 104775 h 104775"/>
                  <a:gd name="connsiteX19" fmla="*/ 15240 w 161925"/>
                  <a:gd name="connsiteY19" fmla="*/ 101917 h 104775"/>
                  <a:gd name="connsiteX20" fmla="*/ 15240 w 161925"/>
                  <a:gd name="connsiteY20" fmla="*/ 99060 h 104775"/>
                  <a:gd name="connsiteX21" fmla="*/ 14288 w 161925"/>
                  <a:gd name="connsiteY21" fmla="*/ 96203 h 104775"/>
                  <a:gd name="connsiteX22" fmla="*/ 13335 w 161925"/>
                  <a:gd name="connsiteY22" fmla="*/ 93345 h 104775"/>
                  <a:gd name="connsiteX23" fmla="*/ 12382 w 161925"/>
                  <a:gd name="connsiteY23" fmla="*/ 90488 h 104775"/>
                  <a:gd name="connsiteX24" fmla="*/ 11430 w 161925"/>
                  <a:gd name="connsiteY24" fmla="*/ 88583 h 104775"/>
                  <a:gd name="connsiteX25" fmla="*/ 9525 w 161925"/>
                  <a:gd name="connsiteY25" fmla="*/ 86678 h 104775"/>
                  <a:gd name="connsiteX26" fmla="*/ 7620 w 161925"/>
                  <a:gd name="connsiteY26" fmla="*/ 85725 h 104775"/>
                  <a:gd name="connsiteX27" fmla="*/ 7620 w 161925"/>
                  <a:gd name="connsiteY27" fmla="*/ 85725 h 104775"/>
                  <a:gd name="connsiteX28" fmla="*/ 7620 w 161925"/>
                  <a:gd name="connsiteY28" fmla="*/ 85725 h 104775"/>
                  <a:gd name="connsiteX29" fmla="*/ 7620 w 161925"/>
                  <a:gd name="connsiteY29" fmla="*/ 85725 h 104775"/>
                  <a:gd name="connsiteX30" fmla="*/ 7620 w 161925"/>
                  <a:gd name="connsiteY30" fmla="*/ 85725 h 104775"/>
                  <a:gd name="connsiteX31" fmla="*/ 7620 w 161925"/>
                  <a:gd name="connsiteY31" fmla="*/ 85725 h 104775"/>
                  <a:gd name="connsiteX32" fmla="*/ 7620 w 161925"/>
                  <a:gd name="connsiteY32" fmla="*/ 85725 h 104775"/>
                  <a:gd name="connsiteX33" fmla="*/ 7620 w 161925"/>
                  <a:gd name="connsiteY33" fmla="*/ 85725 h 104775"/>
                  <a:gd name="connsiteX34" fmla="*/ 7620 w 161925"/>
                  <a:gd name="connsiteY34" fmla="*/ 85725 h 104775"/>
                  <a:gd name="connsiteX35" fmla="*/ 7620 w 161925"/>
                  <a:gd name="connsiteY35" fmla="*/ 85725 h 104775"/>
                  <a:gd name="connsiteX36" fmla="*/ 7620 w 161925"/>
                  <a:gd name="connsiteY36" fmla="*/ 85725 h 104775"/>
                  <a:gd name="connsiteX37" fmla="*/ 7620 w 161925"/>
                  <a:gd name="connsiteY37" fmla="*/ 85725 h 104775"/>
                  <a:gd name="connsiteX38" fmla="*/ 7620 w 161925"/>
                  <a:gd name="connsiteY38" fmla="*/ 85725 h 104775"/>
                  <a:gd name="connsiteX39" fmla="*/ 7620 w 161925"/>
                  <a:gd name="connsiteY39" fmla="*/ 85725 h 104775"/>
                  <a:gd name="connsiteX40" fmla="*/ 7620 w 161925"/>
                  <a:gd name="connsiteY40" fmla="*/ 85725 h 104775"/>
                  <a:gd name="connsiteX41" fmla="*/ 7620 w 161925"/>
                  <a:gd name="connsiteY41" fmla="*/ 85725 h 104775"/>
                  <a:gd name="connsiteX42" fmla="*/ 7620 w 161925"/>
                  <a:gd name="connsiteY42" fmla="*/ 85725 h 104775"/>
                  <a:gd name="connsiteX43" fmla="*/ 7620 w 161925"/>
                  <a:gd name="connsiteY43" fmla="*/ 85725 h 104775"/>
                  <a:gd name="connsiteX44" fmla="*/ 7620 w 161925"/>
                  <a:gd name="connsiteY44" fmla="*/ 85725 h 104775"/>
                  <a:gd name="connsiteX45" fmla="*/ 7620 w 161925"/>
                  <a:gd name="connsiteY45" fmla="*/ 85725 h 104775"/>
                  <a:gd name="connsiteX46" fmla="*/ 7620 w 161925"/>
                  <a:gd name="connsiteY46" fmla="*/ 85725 h 104775"/>
                  <a:gd name="connsiteX47" fmla="*/ 7620 w 161925"/>
                  <a:gd name="connsiteY47" fmla="*/ 85725 h 104775"/>
                  <a:gd name="connsiteX48" fmla="*/ 7620 w 161925"/>
                  <a:gd name="connsiteY48" fmla="*/ 85725 h 104775"/>
                  <a:gd name="connsiteX49" fmla="*/ 7620 w 161925"/>
                  <a:gd name="connsiteY49" fmla="*/ 85725 h 104775"/>
                  <a:gd name="connsiteX50" fmla="*/ 7620 w 161925"/>
                  <a:gd name="connsiteY50" fmla="*/ 85725 h 104775"/>
                  <a:gd name="connsiteX51" fmla="*/ 7620 w 161925"/>
                  <a:gd name="connsiteY51" fmla="*/ 85725 h 104775"/>
                  <a:gd name="connsiteX52" fmla="*/ 7620 w 161925"/>
                  <a:gd name="connsiteY52" fmla="*/ 85725 h 104775"/>
                  <a:gd name="connsiteX53" fmla="*/ 7620 w 161925"/>
                  <a:gd name="connsiteY53" fmla="*/ 85725 h 104775"/>
                  <a:gd name="connsiteX54" fmla="*/ 7620 w 161925"/>
                  <a:gd name="connsiteY54" fmla="*/ 85725 h 104775"/>
                  <a:gd name="connsiteX55" fmla="*/ 7620 w 161925"/>
                  <a:gd name="connsiteY55" fmla="*/ 85725 h 104775"/>
                  <a:gd name="connsiteX56" fmla="*/ 7620 w 161925"/>
                  <a:gd name="connsiteY56" fmla="*/ 85725 h 104775"/>
                  <a:gd name="connsiteX57" fmla="*/ 7620 w 161925"/>
                  <a:gd name="connsiteY57" fmla="*/ 85725 h 104775"/>
                  <a:gd name="connsiteX58" fmla="*/ 7620 w 161925"/>
                  <a:gd name="connsiteY58" fmla="*/ 85725 h 104775"/>
                  <a:gd name="connsiteX59" fmla="*/ 7620 w 161925"/>
                  <a:gd name="connsiteY59" fmla="*/ 85725 h 104775"/>
                  <a:gd name="connsiteX60" fmla="*/ 7620 w 161925"/>
                  <a:gd name="connsiteY60" fmla="*/ 85725 h 104775"/>
                  <a:gd name="connsiteX61" fmla="*/ 7620 w 161925"/>
                  <a:gd name="connsiteY61" fmla="*/ 85725 h 104775"/>
                  <a:gd name="connsiteX62" fmla="*/ 7620 w 161925"/>
                  <a:gd name="connsiteY62" fmla="*/ 85725 h 104775"/>
                  <a:gd name="connsiteX63" fmla="*/ 7620 w 161925"/>
                  <a:gd name="connsiteY63" fmla="*/ 85725 h 104775"/>
                  <a:gd name="connsiteX64" fmla="*/ 7620 w 161925"/>
                  <a:gd name="connsiteY64" fmla="*/ 85725 h 104775"/>
                  <a:gd name="connsiteX65" fmla="*/ 7620 w 161925"/>
                  <a:gd name="connsiteY65" fmla="*/ 85725 h 104775"/>
                  <a:gd name="connsiteX66" fmla="*/ 7620 w 161925"/>
                  <a:gd name="connsiteY66" fmla="*/ 85725 h 104775"/>
                  <a:gd name="connsiteX67" fmla="*/ 7620 w 161925"/>
                  <a:gd name="connsiteY67" fmla="*/ 85725 h 104775"/>
                  <a:gd name="connsiteX68" fmla="*/ 7620 w 161925"/>
                  <a:gd name="connsiteY68" fmla="*/ 85725 h 104775"/>
                  <a:gd name="connsiteX69" fmla="*/ 7620 w 161925"/>
                  <a:gd name="connsiteY69" fmla="*/ 85725 h 104775"/>
                  <a:gd name="connsiteX70" fmla="*/ 7620 w 161925"/>
                  <a:gd name="connsiteY70" fmla="*/ 85725 h 104775"/>
                  <a:gd name="connsiteX71" fmla="*/ 7620 w 161925"/>
                  <a:gd name="connsiteY71" fmla="*/ 85725 h 104775"/>
                  <a:gd name="connsiteX72" fmla="*/ 7620 w 161925"/>
                  <a:gd name="connsiteY72" fmla="*/ 85725 h 104775"/>
                  <a:gd name="connsiteX73" fmla="*/ 7620 w 161925"/>
                  <a:gd name="connsiteY73" fmla="*/ 85725 h 104775"/>
                  <a:gd name="connsiteX74" fmla="*/ 7620 w 161925"/>
                  <a:gd name="connsiteY74" fmla="*/ 85725 h 104775"/>
                  <a:gd name="connsiteX75" fmla="*/ 7620 w 161925"/>
                  <a:gd name="connsiteY75" fmla="*/ 85725 h 104775"/>
                  <a:gd name="connsiteX76" fmla="*/ 7620 w 161925"/>
                  <a:gd name="connsiteY76" fmla="*/ 85725 h 104775"/>
                  <a:gd name="connsiteX77" fmla="*/ 7620 w 161925"/>
                  <a:gd name="connsiteY77" fmla="*/ 85725 h 104775"/>
                  <a:gd name="connsiteX78" fmla="*/ 0 w 161925"/>
                  <a:gd name="connsiteY78" fmla="*/ 85725 h 104775"/>
                  <a:gd name="connsiteX79" fmla="*/ 0 w 161925"/>
                  <a:gd name="connsiteY79" fmla="*/ 85725 h 104775"/>
                  <a:gd name="connsiteX80" fmla="*/ 0 w 161925"/>
                  <a:gd name="connsiteY80" fmla="*/ 85725 h 104775"/>
                  <a:gd name="connsiteX81" fmla="*/ 0 w 161925"/>
                  <a:gd name="connsiteY81" fmla="*/ 85725 h 104775"/>
                  <a:gd name="connsiteX82" fmla="*/ 0 w 161925"/>
                  <a:gd name="connsiteY82" fmla="*/ 85725 h 104775"/>
                  <a:gd name="connsiteX83" fmla="*/ 0 w 161925"/>
                  <a:gd name="connsiteY83" fmla="*/ 85725 h 104775"/>
                  <a:gd name="connsiteX84" fmla="*/ 0 w 161925"/>
                  <a:gd name="connsiteY84" fmla="*/ 85725 h 104775"/>
                  <a:gd name="connsiteX85" fmla="*/ 0 w 161925"/>
                  <a:gd name="connsiteY85" fmla="*/ 85725 h 104775"/>
                  <a:gd name="connsiteX86" fmla="*/ 0 w 161925"/>
                  <a:gd name="connsiteY86" fmla="*/ 85725 h 104775"/>
                  <a:gd name="connsiteX87" fmla="*/ 0 w 161925"/>
                  <a:gd name="connsiteY87" fmla="*/ 85725 h 104775"/>
                  <a:gd name="connsiteX88" fmla="*/ 0 w 161925"/>
                  <a:gd name="connsiteY88" fmla="*/ 85725 h 104775"/>
                  <a:gd name="connsiteX89" fmla="*/ 0 w 161925"/>
                  <a:gd name="connsiteY89" fmla="*/ 85725 h 104775"/>
                  <a:gd name="connsiteX90" fmla="*/ 0 w 161925"/>
                  <a:gd name="connsiteY90" fmla="*/ 85725 h 1047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</a:cxnLst>
                <a:rect l="l" t="t" r="r" b="b"/>
                <a:pathLst>
                  <a:path w="161925" h="104775">
                    <a:moveTo>
                      <a:pt x="0" y="85725"/>
                    </a:moveTo>
                    <a:lnTo>
                      <a:pt x="146685" y="0"/>
                    </a:lnTo>
                    <a:lnTo>
                      <a:pt x="147638" y="0"/>
                    </a:lnTo>
                    <a:lnTo>
                      <a:pt x="148590" y="0"/>
                    </a:lnTo>
                    <a:lnTo>
                      <a:pt x="149542" y="0"/>
                    </a:lnTo>
                    <a:lnTo>
                      <a:pt x="150495" y="0"/>
                    </a:lnTo>
                    <a:lnTo>
                      <a:pt x="151448" y="0"/>
                    </a:lnTo>
                    <a:lnTo>
                      <a:pt x="152400" y="0"/>
                    </a:lnTo>
                    <a:lnTo>
                      <a:pt x="153352" y="0"/>
                    </a:lnTo>
                    <a:lnTo>
                      <a:pt x="154305" y="0"/>
                    </a:lnTo>
                    <a:lnTo>
                      <a:pt x="156210" y="953"/>
                    </a:lnTo>
                    <a:lnTo>
                      <a:pt x="158115" y="2858"/>
                    </a:lnTo>
                    <a:lnTo>
                      <a:pt x="159067" y="4763"/>
                    </a:lnTo>
                    <a:lnTo>
                      <a:pt x="160020" y="7620"/>
                    </a:lnTo>
                    <a:lnTo>
                      <a:pt x="160973" y="10478"/>
                    </a:lnTo>
                    <a:lnTo>
                      <a:pt x="161925" y="13335"/>
                    </a:lnTo>
                    <a:lnTo>
                      <a:pt x="161925" y="16192"/>
                    </a:lnTo>
                    <a:lnTo>
                      <a:pt x="161925" y="19050"/>
                    </a:lnTo>
                    <a:lnTo>
                      <a:pt x="15240" y="104775"/>
                    </a:lnTo>
                    <a:cubicBezTo>
                      <a:pt x="15240" y="103823"/>
                      <a:pt x="15240" y="102870"/>
                      <a:pt x="15240" y="101917"/>
                    </a:cubicBezTo>
                    <a:cubicBezTo>
                      <a:pt x="15240" y="100965"/>
                      <a:pt x="15240" y="100013"/>
                      <a:pt x="15240" y="99060"/>
                    </a:cubicBezTo>
                    <a:cubicBezTo>
                      <a:pt x="15240" y="98108"/>
                      <a:pt x="15240" y="97155"/>
                      <a:pt x="14288" y="96203"/>
                    </a:cubicBezTo>
                    <a:cubicBezTo>
                      <a:pt x="14288" y="95250"/>
                      <a:pt x="13335" y="94298"/>
                      <a:pt x="13335" y="93345"/>
                    </a:cubicBezTo>
                    <a:cubicBezTo>
                      <a:pt x="13335" y="92392"/>
                      <a:pt x="12382" y="91440"/>
                      <a:pt x="12382" y="90488"/>
                    </a:cubicBezTo>
                    <a:cubicBezTo>
                      <a:pt x="12382" y="89535"/>
                      <a:pt x="11430" y="88583"/>
                      <a:pt x="11430" y="88583"/>
                    </a:cubicBezTo>
                    <a:cubicBezTo>
                      <a:pt x="11430" y="87630"/>
                      <a:pt x="10477" y="87630"/>
                      <a:pt x="9525" y="86678"/>
                    </a:cubicBezTo>
                    <a:cubicBezTo>
                      <a:pt x="8573" y="85725"/>
                      <a:pt x="8573" y="85725"/>
                      <a:pt x="7620" y="85725"/>
                    </a:cubicBez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close/>
                  </a:path>
                </a:pathLst>
              </a:custGeom>
              <a:solidFill>
                <a:srgbClr val="FFC62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74" name="Freeform: Shape 1073">
                <a:extLst>
                  <a:ext uri="{FF2B5EF4-FFF2-40B4-BE49-F238E27FC236}">
                    <a16:creationId xmlns:a16="http://schemas.microsoft.com/office/drawing/2014/main" id="{23674711-7184-4A5F-9C55-7AF77FD20C22}"/>
                  </a:ext>
                </a:extLst>
              </p:cNvPr>
              <p:cNvSpPr/>
              <p:nvPr/>
            </p:nvSpPr>
            <p:spPr>
              <a:xfrm>
                <a:off x="9284824" y="3713797"/>
                <a:ext cx="224789" cy="139065"/>
              </a:xfrm>
              <a:custGeom>
                <a:avLst/>
                <a:gdLst>
                  <a:gd name="connsiteX0" fmla="*/ 210502 w 224789"/>
                  <a:gd name="connsiteY0" fmla="*/ 40958 h 139065"/>
                  <a:gd name="connsiteX1" fmla="*/ 210502 w 224789"/>
                  <a:gd name="connsiteY1" fmla="*/ 40958 h 139065"/>
                  <a:gd name="connsiteX2" fmla="*/ 212407 w 224789"/>
                  <a:gd name="connsiteY2" fmla="*/ 41910 h 139065"/>
                  <a:gd name="connsiteX3" fmla="*/ 213360 w 224789"/>
                  <a:gd name="connsiteY3" fmla="*/ 41910 h 139065"/>
                  <a:gd name="connsiteX4" fmla="*/ 214313 w 224789"/>
                  <a:gd name="connsiteY4" fmla="*/ 41910 h 139065"/>
                  <a:gd name="connsiteX5" fmla="*/ 215265 w 224789"/>
                  <a:gd name="connsiteY5" fmla="*/ 41910 h 139065"/>
                  <a:gd name="connsiteX6" fmla="*/ 216217 w 224789"/>
                  <a:gd name="connsiteY6" fmla="*/ 41910 h 139065"/>
                  <a:gd name="connsiteX7" fmla="*/ 217170 w 224789"/>
                  <a:gd name="connsiteY7" fmla="*/ 41910 h 139065"/>
                  <a:gd name="connsiteX8" fmla="*/ 218122 w 224789"/>
                  <a:gd name="connsiteY8" fmla="*/ 41910 h 139065"/>
                  <a:gd name="connsiteX9" fmla="*/ 219075 w 224789"/>
                  <a:gd name="connsiteY9" fmla="*/ 42863 h 139065"/>
                  <a:gd name="connsiteX10" fmla="*/ 220027 w 224789"/>
                  <a:gd name="connsiteY10" fmla="*/ 43815 h 139065"/>
                  <a:gd name="connsiteX11" fmla="*/ 220980 w 224789"/>
                  <a:gd name="connsiteY11" fmla="*/ 44768 h 139065"/>
                  <a:gd name="connsiteX12" fmla="*/ 221932 w 224789"/>
                  <a:gd name="connsiteY12" fmla="*/ 45720 h 139065"/>
                  <a:gd name="connsiteX13" fmla="*/ 222885 w 224789"/>
                  <a:gd name="connsiteY13" fmla="*/ 47625 h 139065"/>
                  <a:gd name="connsiteX14" fmla="*/ 223838 w 224789"/>
                  <a:gd name="connsiteY14" fmla="*/ 49530 h 139065"/>
                  <a:gd name="connsiteX15" fmla="*/ 224790 w 224789"/>
                  <a:gd name="connsiteY15" fmla="*/ 51435 h 139065"/>
                  <a:gd name="connsiteX16" fmla="*/ 224790 w 224789"/>
                  <a:gd name="connsiteY16" fmla="*/ 53340 h 139065"/>
                  <a:gd name="connsiteX17" fmla="*/ 78105 w 224789"/>
                  <a:gd name="connsiteY17" fmla="*/ 139065 h 139065"/>
                  <a:gd name="connsiteX18" fmla="*/ 78105 w 224789"/>
                  <a:gd name="connsiteY18" fmla="*/ 137160 h 139065"/>
                  <a:gd name="connsiteX19" fmla="*/ 77152 w 224789"/>
                  <a:gd name="connsiteY19" fmla="*/ 135255 h 139065"/>
                  <a:gd name="connsiteX20" fmla="*/ 76200 w 224789"/>
                  <a:gd name="connsiteY20" fmla="*/ 133350 h 139065"/>
                  <a:gd name="connsiteX21" fmla="*/ 75247 w 224789"/>
                  <a:gd name="connsiteY21" fmla="*/ 131445 h 139065"/>
                  <a:gd name="connsiteX22" fmla="*/ 74295 w 224789"/>
                  <a:gd name="connsiteY22" fmla="*/ 130493 h 139065"/>
                  <a:gd name="connsiteX23" fmla="*/ 73342 w 224789"/>
                  <a:gd name="connsiteY23" fmla="*/ 129540 h 139065"/>
                  <a:gd name="connsiteX24" fmla="*/ 72390 w 224789"/>
                  <a:gd name="connsiteY24" fmla="*/ 128588 h 139065"/>
                  <a:gd name="connsiteX25" fmla="*/ 71438 w 224789"/>
                  <a:gd name="connsiteY25" fmla="*/ 127635 h 139065"/>
                  <a:gd name="connsiteX26" fmla="*/ 71438 w 224789"/>
                  <a:gd name="connsiteY26" fmla="*/ 127635 h 139065"/>
                  <a:gd name="connsiteX27" fmla="*/ 71438 w 224789"/>
                  <a:gd name="connsiteY27" fmla="*/ 127635 h 139065"/>
                  <a:gd name="connsiteX28" fmla="*/ 71438 w 224789"/>
                  <a:gd name="connsiteY28" fmla="*/ 127635 h 139065"/>
                  <a:gd name="connsiteX29" fmla="*/ 71438 w 224789"/>
                  <a:gd name="connsiteY29" fmla="*/ 127635 h 139065"/>
                  <a:gd name="connsiteX30" fmla="*/ 71438 w 224789"/>
                  <a:gd name="connsiteY30" fmla="*/ 127635 h 139065"/>
                  <a:gd name="connsiteX31" fmla="*/ 71438 w 224789"/>
                  <a:gd name="connsiteY31" fmla="*/ 127635 h 139065"/>
                  <a:gd name="connsiteX32" fmla="*/ 71438 w 224789"/>
                  <a:gd name="connsiteY32" fmla="*/ 127635 h 139065"/>
                  <a:gd name="connsiteX33" fmla="*/ 71438 w 224789"/>
                  <a:gd name="connsiteY33" fmla="*/ 127635 h 139065"/>
                  <a:gd name="connsiteX34" fmla="*/ 71438 w 224789"/>
                  <a:gd name="connsiteY34" fmla="*/ 127635 h 139065"/>
                  <a:gd name="connsiteX35" fmla="*/ 71438 w 224789"/>
                  <a:gd name="connsiteY35" fmla="*/ 127635 h 139065"/>
                  <a:gd name="connsiteX36" fmla="*/ 71438 w 224789"/>
                  <a:gd name="connsiteY36" fmla="*/ 127635 h 139065"/>
                  <a:gd name="connsiteX37" fmla="*/ 71438 w 224789"/>
                  <a:gd name="connsiteY37" fmla="*/ 127635 h 139065"/>
                  <a:gd name="connsiteX38" fmla="*/ 71438 w 224789"/>
                  <a:gd name="connsiteY38" fmla="*/ 127635 h 139065"/>
                  <a:gd name="connsiteX39" fmla="*/ 71438 w 224789"/>
                  <a:gd name="connsiteY39" fmla="*/ 127635 h 139065"/>
                  <a:gd name="connsiteX40" fmla="*/ 71438 w 224789"/>
                  <a:gd name="connsiteY40" fmla="*/ 127635 h 139065"/>
                  <a:gd name="connsiteX41" fmla="*/ 71438 w 224789"/>
                  <a:gd name="connsiteY41" fmla="*/ 127635 h 139065"/>
                  <a:gd name="connsiteX42" fmla="*/ 71438 w 224789"/>
                  <a:gd name="connsiteY42" fmla="*/ 127635 h 139065"/>
                  <a:gd name="connsiteX43" fmla="*/ 71438 w 224789"/>
                  <a:gd name="connsiteY43" fmla="*/ 127635 h 139065"/>
                  <a:gd name="connsiteX44" fmla="*/ 71438 w 224789"/>
                  <a:gd name="connsiteY44" fmla="*/ 127635 h 139065"/>
                  <a:gd name="connsiteX45" fmla="*/ 71438 w 224789"/>
                  <a:gd name="connsiteY45" fmla="*/ 127635 h 139065"/>
                  <a:gd name="connsiteX46" fmla="*/ 71438 w 224789"/>
                  <a:gd name="connsiteY46" fmla="*/ 127635 h 139065"/>
                  <a:gd name="connsiteX47" fmla="*/ 71438 w 224789"/>
                  <a:gd name="connsiteY47" fmla="*/ 127635 h 139065"/>
                  <a:gd name="connsiteX48" fmla="*/ 71438 w 224789"/>
                  <a:gd name="connsiteY48" fmla="*/ 127635 h 139065"/>
                  <a:gd name="connsiteX49" fmla="*/ 71438 w 224789"/>
                  <a:gd name="connsiteY49" fmla="*/ 127635 h 139065"/>
                  <a:gd name="connsiteX50" fmla="*/ 71438 w 224789"/>
                  <a:gd name="connsiteY50" fmla="*/ 127635 h 139065"/>
                  <a:gd name="connsiteX51" fmla="*/ 71438 w 224789"/>
                  <a:gd name="connsiteY51" fmla="*/ 127635 h 139065"/>
                  <a:gd name="connsiteX52" fmla="*/ 71438 w 224789"/>
                  <a:gd name="connsiteY52" fmla="*/ 127635 h 139065"/>
                  <a:gd name="connsiteX53" fmla="*/ 71438 w 224789"/>
                  <a:gd name="connsiteY53" fmla="*/ 127635 h 139065"/>
                  <a:gd name="connsiteX54" fmla="*/ 71438 w 224789"/>
                  <a:gd name="connsiteY54" fmla="*/ 127635 h 139065"/>
                  <a:gd name="connsiteX55" fmla="*/ 71438 w 224789"/>
                  <a:gd name="connsiteY55" fmla="*/ 127635 h 139065"/>
                  <a:gd name="connsiteX56" fmla="*/ 71438 w 224789"/>
                  <a:gd name="connsiteY56" fmla="*/ 127635 h 139065"/>
                  <a:gd name="connsiteX57" fmla="*/ 71438 w 224789"/>
                  <a:gd name="connsiteY57" fmla="*/ 127635 h 139065"/>
                  <a:gd name="connsiteX58" fmla="*/ 71438 w 224789"/>
                  <a:gd name="connsiteY58" fmla="*/ 127635 h 139065"/>
                  <a:gd name="connsiteX59" fmla="*/ 71438 w 224789"/>
                  <a:gd name="connsiteY59" fmla="*/ 127635 h 139065"/>
                  <a:gd name="connsiteX60" fmla="*/ 71438 w 224789"/>
                  <a:gd name="connsiteY60" fmla="*/ 127635 h 139065"/>
                  <a:gd name="connsiteX61" fmla="*/ 71438 w 224789"/>
                  <a:gd name="connsiteY61" fmla="*/ 127635 h 139065"/>
                  <a:gd name="connsiteX62" fmla="*/ 71438 w 224789"/>
                  <a:gd name="connsiteY62" fmla="*/ 127635 h 139065"/>
                  <a:gd name="connsiteX63" fmla="*/ 71438 w 224789"/>
                  <a:gd name="connsiteY63" fmla="*/ 127635 h 139065"/>
                  <a:gd name="connsiteX64" fmla="*/ 71438 w 224789"/>
                  <a:gd name="connsiteY64" fmla="*/ 127635 h 139065"/>
                  <a:gd name="connsiteX65" fmla="*/ 71438 w 224789"/>
                  <a:gd name="connsiteY65" fmla="*/ 127635 h 139065"/>
                  <a:gd name="connsiteX66" fmla="*/ 71438 w 224789"/>
                  <a:gd name="connsiteY66" fmla="*/ 127635 h 139065"/>
                  <a:gd name="connsiteX67" fmla="*/ 71438 w 224789"/>
                  <a:gd name="connsiteY67" fmla="*/ 127635 h 139065"/>
                  <a:gd name="connsiteX68" fmla="*/ 71438 w 224789"/>
                  <a:gd name="connsiteY68" fmla="*/ 127635 h 139065"/>
                  <a:gd name="connsiteX69" fmla="*/ 71438 w 224789"/>
                  <a:gd name="connsiteY69" fmla="*/ 127635 h 139065"/>
                  <a:gd name="connsiteX70" fmla="*/ 71438 w 224789"/>
                  <a:gd name="connsiteY70" fmla="*/ 127635 h 139065"/>
                  <a:gd name="connsiteX71" fmla="*/ 71438 w 224789"/>
                  <a:gd name="connsiteY71" fmla="*/ 127635 h 139065"/>
                  <a:gd name="connsiteX72" fmla="*/ 71438 w 224789"/>
                  <a:gd name="connsiteY72" fmla="*/ 127635 h 139065"/>
                  <a:gd name="connsiteX73" fmla="*/ 71438 w 224789"/>
                  <a:gd name="connsiteY73" fmla="*/ 127635 h 139065"/>
                  <a:gd name="connsiteX74" fmla="*/ 71438 w 224789"/>
                  <a:gd name="connsiteY74" fmla="*/ 127635 h 139065"/>
                  <a:gd name="connsiteX75" fmla="*/ 71438 w 224789"/>
                  <a:gd name="connsiteY75" fmla="*/ 127635 h 139065"/>
                  <a:gd name="connsiteX76" fmla="*/ 71438 w 224789"/>
                  <a:gd name="connsiteY76" fmla="*/ 127635 h 139065"/>
                  <a:gd name="connsiteX77" fmla="*/ 71438 w 224789"/>
                  <a:gd name="connsiteY77" fmla="*/ 127635 h 139065"/>
                  <a:gd name="connsiteX78" fmla="*/ 71438 w 224789"/>
                  <a:gd name="connsiteY78" fmla="*/ 127635 h 139065"/>
                  <a:gd name="connsiteX79" fmla="*/ 71438 w 224789"/>
                  <a:gd name="connsiteY79" fmla="*/ 127635 h 139065"/>
                  <a:gd name="connsiteX80" fmla="*/ 71438 w 224789"/>
                  <a:gd name="connsiteY80" fmla="*/ 127635 h 139065"/>
                  <a:gd name="connsiteX81" fmla="*/ 71438 w 224789"/>
                  <a:gd name="connsiteY81" fmla="*/ 127635 h 139065"/>
                  <a:gd name="connsiteX82" fmla="*/ 71438 w 224789"/>
                  <a:gd name="connsiteY82" fmla="*/ 127635 h 139065"/>
                  <a:gd name="connsiteX83" fmla="*/ 71438 w 224789"/>
                  <a:gd name="connsiteY83" fmla="*/ 127635 h 139065"/>
                  <a:gd name="connsiteX84" fmla="*/ 71438 w 224789"/>
                  <a:gd name="connsiteY84" fmla="*/ 127635 h 139065"/>
                  <a:gd name="connsiteX85" fmla="*/ 71438 w 224789"/>
                  <a:gd name="connsiteY85" fmla="*/ 127635 h 139065"/>
                  <a:gd name="connsiteX86" fmla="*/ 71438 w 224789"/>
                  <a:gd name="connsiteY86" fmla="*/ 127635 h 139065"/>
                  <a:gd name="connsiteX87" fmla="*/ 71438 w 224789"/>
                  <a:gd name="connsiteY87" fmla="*/ 127635 h 139065"/>
                  <a:gd name="connsiteX88" fmla="*/ 71438 w 224789"/>
                  <a:gd name="connsiteY88" fmla="*/ 127635 h 139065"/>
                  <a:gd name="connsiteX89" fmla="*/ 71438 w 224789"/>
                  <a:gd name="connsiteY89" fmla="*/ 127635 h 139065"/>
                  <a:gd name="connsiteX90" fmla="*/ 71438 w 224789"/>
                  <a:gd name="connsiteY90" fmla="*/ 127635 h 139065"/>
                  <a:gd name="connsiteX91" fmla="*/ 71438 w 224789"/>
                  <a:gd name="connsiteY91" fmla="*/ 127635 h 139065"/>
                  <a:gd name="connsiteX92" fmla="*/ 71438 w 224789"/>
                  <a:gd name="connsiteY92" fmla="*/ 127635 h 139065"/>
                  <a:gd name="connsiteX93" fmla="*/ 71438 w 224789"/>
                  <a:gd name="connsiteY93" fmla="*/ 127635 h 139065"/>
                  <a:gd name="connsiteX94" fmla="*/ 71438 w 224789"/>
                  <a:gd name="connsiteY94" fmla="*/ 127635 h 139065"/>
                  <a:gd name="connsiteX95" fmla="*/ 71438 w 224789"/>
                  <a:gd name="connsiteY95" fmla="*/ 127635 h 139065"/>
                  <a:gd name="connsiteX96" fmla="*/ 71438 w 224789"/>
                  <a:gd name="connsiteY96" fmla="*/ 127635 h 139065"/>
                  <a:gd name="connsiteX97" fmla="*/ 71438 w 224789"/>
                  <a:gd name="connsiteY97" fmla="*/ 127635 h 139065"/>
                  <a:gd name="connsiteX98" fmla="*/ 71438 w 224789"/>
                  <a:gd name="connsiteY98" fmla="*/ 127635 h 139065"/>
                  <a:gd name="connsiteX99" fmla="*/ 71438 w 224789"/>
                  <a:gd name="connsiteY99" fmla="*/ 127635 h 139065"/>
                  <a:gd name="connsiteX100" fmla="*/ 71438 w 224789"/>
                  <a:gd name="connsiteY100" fmla="*/ 127635 h 139065"/>
                  <a:gd name="connsiteX101" fmla="*/ 71438 w 224789"/>
                  <a:gd name="connsiteY101" fmla="*/ 127635 h 139065"/>
                  <a:gd name="connsiteX102" fmla="*/ 71438 w 224789"/>
                  <a:gd name="connsiteY102" fmla="*/ 127635 h 139065"/>
                  <a:gd name="connsiteX103" fmla="*/ 71438 w 224789"/>
                  <a:gd name="connsiteY103" fmla="*/ 127635 h 139065"/>
                  <a:gd name="connsiteX104" fmla="*/ 71438 w 224789"/>
                  <a:gd name="connsiteY104" fmla="*/ 127635 h 139065"/>
                  <a:gd name="connsiteX105" fmla="*/ 71438 w 224789"/>
                  <a:gd name="connsiteY105" fmla="*/ 127635 h 139065"/>
                  <a:gd name="connsiteX106" fmla="*/ 71438 w 224789"/>
                  <a:gd name="connsiteY106" fmla="*/ 127635 h 139065"/>
                  <a:gd name="connsiteX107" fmla="*/ 71438 w 224789"/>
                  <a:gd name="connsiteY107" fmla="*/ 127635 h 139065"/>
                  <a:gd name="connsiteX108" fmla="*/ 71438 w 224789"/>
                  <a:gd name="connsiteY108" fmla="*/ 127635 h 139065"/>
                  <a:gd name="connsiteX109" fmla="*/ 71438 w 224789"/>
                  <a:gd name="connsiteY109" fmla="*/ 127635 h 139065"/>
                  <a:gd name="connsiteX110" fmla="*/ 71438 w 224789"/>
                  <a:gd name="connsiteY110" fmla="*/ 127635 h 139065"/>
                  <a:gd name="connsiteX111" fmla="*/ 71438 w 224789"/>
                  <a:gd name="connsiteY111" fmla="*/ 127635 h 139065"/>
                  <a:gd name="connsiteX112" fmla="*/ 71438 w 224789"/>
                  <a:gd name="connsiteY112" fmla="*/ 127635 h 139065"/>
                  <a:gd name="connsiteX113" fmla="*/ 71438 w 224789"/>
                  <a:gd name="connsiteY113" fmla="*/ 127635 h 139065"/>
                  <a:gd name="connsiteX114" fmla="*/ 71438 w 224789"/>
                  <a:gd name="connsiteY114" fmla="*/ 127635 h 139065"/>
                  <a:gd name="connsiteX115" fmla="*/ 71438 w 224789"/>
                  <a:gd name="connsiteY115" fmla="*/ 127635 h 139065"/>
                  <a:gd name="connsiteX116" fmla="*/ 71438 w 224789"/>
                  <a:gd name="connsiteY116" fmla="*/ 127635 h 139065"/>
                  <a:gd name="connsiteX117" fmla="*/ 71438 w 224789"/>
                  <a:gd name="connsiteY117" fmla="*/ 127635 h 139065"/>
                  <a:gd name="connsiteX118" fmla="*/ 71438 w 224789"/>
                  <a:gd name="connsiteY118" fmla="*/ 127635 h 139065"/>
                  <a:gd name="connsiteX119" fmla="*/ 71438 w 224789"/>
                  <a:gd name="connsiteY119" fmla="*/ 127635 h 139065"/>
                  <a:gd name="connsiteX120" fmla="*/ 71438 w 224789"/>
                  <a:gd name="connsiteY120" fmla="*/ 127635 h 139065"/>
                  <a:gd name="connsiteX121" fmla="*/ 71438 w 224789"/>
                  <a:gd name="connsiteY121" fmla="*/ 127635 h 139065"/>
                  <a:gd name="connsiteX122" fmla="*/ 71438 w 224789"/>
                  <a:gd name="connsiteY122" fmla="*/ 127635 h 139065"/>
                  <a:gd name="connsiteX123" fmla="*/ 71438 w 224789"/>
                  <a:gd name="connsiteY123" fmla="*/ 127635 h 139065"/>
                  <a:gd name="connsiteX124" fmla="*/ 71438 w 224789"/>
                  <a:gd name="connsiteY124" fmla="*/ 127635 h 139065"/>
                  <a:gd name="connsiteX125" fmla="*/ 71438 w 224789"/>
                  <a:gd name="connsiteY125" fmla="*/ 127635 h 139065"/>
                  <a:gd name="connsiteX126" fmla="*/ 71438 w 224789"/>
                  <a:gd name="connsiteY126" fmla="*/ 127635 h 139065"/>
                  <a:gd name="connsiteX127" fmla="*/ 71438 w 224789"/>
                  <a:gd name="connsiteY127" fmla="*/ 127635 h 139065"/>
                  <a:gd name="connsiteX128" fmla="*/ 71438 w 224789"/>
                  <a:gd name="connsiteY128" fmla="*/ 127635 h 139065"/>
                  <a:gd name="connsiteX129" fmla="*/ 71438 w 224789"/>
                  <a:gd name="connsiteY129" fmla="*/ 127635 h 139065"/>
                  <a:gd name="connsiteX130" fmla="*/ 71438 w 224789"/>
                  <a:gd name="connsiteY130" fmla="*/ 127635 h 139065"/>
                  <a:gd name="connsiteX131" fmla="*/ 71438 w 224789"/>
                  <a:gd name="connsiteY131" fmla="*/ 127635 h 139065"/>
                  <a:gd name="connsiteX132" fmla="*/ 71438 w 224789"/>
                  <a:gd name="connsiteY132" fmla="*/ 127635 h 139065"/>
                  <a:gd name="connsiteX133" fmla="*/ 71438 w 224789"/>
                  <a:gd name="connsiteY133" fmla="*/ 127635 h 139065"/>
                  <a:gd name="connsiteX134" fmla="*/ 71438 w 224789"/>
                  <a:gd name="connsiteY134" fmla="*/ 127635 h 139065"/>
                  <a:gd name="connsiteX135" fmla="*/ 71438 w 224789"/>
                  <a:gd name="connsiteY135" fmla="*/ 127635 h 139065"/>
                  <a:gd name="connsiteX136" fmla="*/ 71438 w 224789"/>
                  <a:gd name="connsiteY136" fmla="*/ 127635 h 139065"/>
                  <a:gd name="connsiteX137" fmla="*/ 71438 w 224789"/>
                  <a:gd name="connsiteY137" fmla="*/ 127635 h 139065"/>
                  <a:gd name="connsiteX138" fmla="*/ 71438 w 224789"/>
                  <a:gd name="connsiteY138" fmla="*/ 127635 h 139065"/>
                  <a:gd name="connsiteX139" fmla="*/ 71438 w 224789"/>
                  <a:gd name="connsiteY139" fmla="*/ 127635 h 139065"/>
                  <a:gd name="connsiteX140" fmla="*/ 71438 w 224789"/>
                  <a:gd name="connsiteY140" fmla="*/ 127635 h 139065"/>
                  <a:gd name="connsiteX141" fmla="*/ 71438 w 224789"/>
                  <a:gd name="connsiteY141" fmla="*/ 127635 h 139065"/>
                  <a:gd name="connsiteX142" fmla="*/ 71438 w 224789"/>
                  <a:gd name="connsiteY142" fmla="*/ 127635 h 139065"/>
                  <a:gd name="connsiteX143" fmla="*/ 71438 w 224789"/>
                  <a:gd name="connsiteY143" fmla="*/ 127635 h 139065"/>
                  <a:gd name="connsiteX144" fmla="*/ 71438 w 224789"/>
                  <a:gd name="connsiteY144" fmla="*/ 127635 h 139065"/>
                  <a:gd name="connsiteX145" fmla="*/ 71438 w 224789"/>
                  <a:gd name="connsiteY145" fmla="*/ 127635 h 139065"/>
                  <a:gd name="connsiteX146" fmla="*/ 71438 w 224789"/>
                  <a:gd name="connsiteY146" fmla="*/ 127635 h 139065"/>
                  <a:gd name="connsiteX147" fmla="*/ 71438 w 224789"/>
                  <a:gd name="connsiteY147" fmla="*/ 127635 h 139065"/>
                  <a:gd name="connsiteX148" fmla="*/ 71438 w 224789"/>
                  <a:gd name="connsiteY148" fmla="*/ 127635 h 139065"/>
                  <a:gd name="connsiteX149" fmla="*/ 71438 w 224789"/>
                  <a:gd name="connsiteY149" fmla="*/ 127635 h 139065"/>
                  <a:gd name="connsiteX150" fmla="*/ 71438 w 224789"/>
                  <a:gd name="connsiteY150" fmla="*/ 127635 h 139065"/>
                  <a:gd name="connsiteX151" fmla="*/ 71438 w 224789"/>
                  <a:gd name="connsiteY151" fmla="*/ 127635 h 139065"/>
                  <a:gd name="connsiteX152" fmla="*/ 71438 w 224789"/>
                  <a:gd name="connsiteY152" fmla="*/ 127635 h 139065"/>
                  <a:gd name="connsiteX153" fmla="*/ 71438 w 224789"/>
                  <a:gd name="connsiteY153" fmla="*/ 127635 h 139065"/>
                  <a:gd name="connsiteX154" fmla="*/ 0 w 224789"/>
                  <a:gd name="connsiteY154" fmla="*/ 85725 h 139065"/>
                  <a:gd name="connsiteX155" fmla="*/ 6667 w 224789"/>
                  <a:gd name="connsiteY155" fmla="*/ 81915 h 139065"/>
                  <a:gd name="connsiteX156" fmla="*/ 7620 w 224789"/>
                  <a:gd name="connsiteY156" fmla="*/ 81915 h 139065"/>
                  <a:gd name="connsiteX157" fmla="*/ 10477 w 224789"/>
                  <a:gd name="connsiteY157" fmla="*/ 80963 h 139065"/>
                  <a:gd name="connsiteX158" fmla="*/ 10477 w 224789"/>
                  <a:gd name="connsiteY158" fmla="*/ 80010 h 139065"/>
                  <a:gd name="connsiteX159" fmla="*/ 146685 w 224789"/>
                  <a:gd name="connsiteY159" fmla="*/ 0 h 139065"/>
                  <a:gd name="connsiteX160" fmla="*/ 218122 w 224789"/>
                  <a:gd name="connsiteY160" fmla="*/ 41910 h 139065"/>
                  <a:gd name="connsiteX161" fmla="*/ 219075 w 224789"/>
                  <a:gd name="connsiteY161" fmla="*/ 41910 h 139065"/>
                  <a:gd name="connsiteX162" fmla="*/ 220027 w 224789"/>
                  <a:gd name="connsiteY162" fmla="*/ 42863 h 139065"/>
                  <a:gd name="connsiteX163" fmla="*/ 220980 w 224789"/>
                  <a:gd name="connsiteY163" fmla="*/ 42863 h 139065"/>
                  <a:gd name="connsiteX164" fmla="*/ 221932 w 224789"/>
                  <a:gd name="connsiteY164" fmla="*/ 43815 h 139065"/>
                  <a:gd name="connsiteX165" fmla="*/ 222885 w 224789"/>
                  <a:gd name="connsiteY165" fmla="*/ 43815 h 139065"/>
                  <a:gd name="connsiteX166" fmla="*/ 223838 w 224789"/>
                  <a:gd name="connsiteY166" fmla="*/ 43815 h 139065"/>
                  <a:gd name="connsiteX167" fmla="*/ 210502 w 224789"/>
                  <a:gd name="connsiteY167" fmla="*/ 40958 h 139065"/>
                  <a:gd name="connsiteX168" fmla="*/ 210502 w 224789"/>
                  <a:gd name="connsiteY168" fmla="*/ 40958 h 139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</a:cxnLst>
                <a:rect l="l" t="t" r="r" b="b"/>
                <a:pathLst>
                  <a:path w="224789" h="139065">
                    <a:moveTo>
                      <a:pt x="210502" y="40958"/>
                    </a:moveTo>
                    <a:lnTo>
                      <a:pt x="210502" y="40958"/>
                    </a:lnTo>
                    <a:lnTo>
                      <a:pt x="212407" y="41910"/>
                    </a:lnTo>
                    <a:lnTo>
                      <a:pt x="213360" y="41910"/>
                    </a:lnTo>
                    <a:lnTo>
                      <a:pt x="214313" y="41910"/>
                    </a:lnTo>
                    <a:lnTo>
                      <a:pt x="215265" y="41910"/>
                    </a:lnTo>
                    <a:lnTo>
                      <a:pt x="216217" y="41910"/>
                    </a:lnTo>
                    <a:lnTo>
                      <a:pt x="217170" y="41910"/>
                    </a:lnTo>
                    <a:lnTo>
                      <a:pt x="218122" y="41910"/>
                    </a:lnTo>
                    <a:lnTo>
                      <a:pt x="219075" y="42863"/>
                    </a:lnTo>
                    <a:lnTo>
                      <a:pt x="220027" y="43815"/>
                    </a:lnTo>
                    <a:lnTo>
                      <a:pt x="220980" y="44768"/>
                    </a:lnTo>
                    <a:lnTo>
                      <a:pt x="221932" y="45720"/>
                    </a:lnTo>
                    <a:lnTo>
                      <a:pt x="222885" y="47625"/>
                    </a:lnTo>
                    <a:lnTo>
                      <a:pt x="223838" y="49530"/>
                    </a:lnTo>
                    <a:lnTo>
                      <a:pt x="224790" y="51435"/>
                    </a:lnTo>
                    <a:lnTo>
                      <a:pt x="224790" y="53340"/>
                    </a:lnTo>
                    <a:lnTo>
                      <a:pt x="78105" y="139065"/>
                    </a:lnTo>
                    <a:cubicBezTo>
                      <a:pt x="78105" y="138113"/>
                      <a:pt x="78105" y="138113"/>
                      <a:pt x="78105" y="137160"/>
                    </a:cubicBezTo>
                    <a:cubicBezTo>
                      <a:pt x="78105" y="136208"/>
                      <a:pt x="78105" y="136208"/>
                      <a:pt x="77152" y="135255"/>
                    </a:cubicBezTo>
                    <a:cubicBezTo>
                      <a:pt x="77152" y="134303"/>
                      <a:pt x="77152" y="134303"/>
                      <a:pt x="76200" y="133350"/>
                    </a:cubicBezTo>
                    <a:cubicBezTo>
                      <a:pt x="76200" y="132398"/>
                      <a:pt x="75247" y="132398"/>
                      <a:pt x="75247" y="131445"/>
                    </a:cubicBezTo>
                    <a:cubicBezTo>
                      <a:pt x="75247" y="130493"/>
                      <a:pt x="74295" y="130493"/>
                      <a:pt x="74295" y="130493"/>
                    </a:cubicBezTo>
                    <a:cubicBezTo>
                      <a:pt x="74295" y="130493"/>
                      <a:pt x="73342" y="129540"/>
                      <a:pt x="73342" y="129540"/>
                    </a:cubicBezTo>
                    <a:cubicBezTo>
                      <a:pt x="73342" y="129540"/>
                      <a:pt x="72390" y="128588"/>
                      <a:pt x="72390" y="128588"/>
                    </a:cubicBezTo>
                    <a:cubicBezTo>
                      <a:pt x="72390" y="128588"/>
                      <a:pt x="71438" y="127635"/>
                      <a:pt x="71438" y="127635"/>
                    </a:cubicBez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0" y="85725"/>
                    </a:lnTo>
                    <a:lnTo>
                      <a:pt x="6667" y="81915"/>
                    </a:lnTo>
                    <a:lnTo>
                      <a:pt x="7620" y="81915"/>
                    </a:lnTo>
                    <a:cubicBezTo>
                      <a:pt x="9525" y="82868"/>
                      <a:pt x="10477" y="81915"/>
                      <a:pt x="10477" y="80963"/>
                    </a:cubicBezTo>
                    <a:lnTo>
                      <a:pt x="10477" y="80010"/>
                    </a:lnTo>
                    <a:lnTo>
                      <a:pt x="146685" y="0"/>
                    </a:lnTo>
                    <a:lnTo>
                      <a:pt x="218122" y="41910"/>
                    </a:lnTo>
                    <a:lnTo>
                      <a:pt x="219075" y="41910"/>
                    </a:lnTo>
                    <a:lnTo>
                      <a:pt x="220027" y="42863"/>
                    </a:lnTo>
                    <a:lnTo>
                      <a:pt x="220980" y="42863"/>
                    </a:lnTo>
                    <a:lnTo>
                      <a:pt x="221932" y="43815"/>
                    </a:lnTo>
                    <a:lnTo>
                      <a:pt x="222885" y="43815"/>
                    </a:lnTo>
                    <a:lnTo>
                      <a:pt x="223838" y="43815"/>
                    </a:lnTo>
                    <a:lnTo>
                      <a:pt x="210502" y="40958"/>
                    </a:lnTo>
                    <a:lnTo>
                      <a:pt x="210502" y="40958"/>
                    </a:lnTo>
                    <a:close/>
                  </a:path>
                </a:pathLst>
              </a:custGeom>
              <a:solidFill>
                <a:srgbClr val="FFC62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75" name="Freeform: Shape 1074">
                <a:extLst>
                  <a:ext uri="{FF2B5EF4-FFF2-40B4-BE49-F238E27FC236}">
                    <a16:creationId xmlns:a16="http://schemas.microsoft.com/office/drawing/2014/main" id="{177E5543-84E7-4948-96F9-9C14405ED80E}"/>
                  </a:ext>
                </a:extLst>
              </p:cNvPr>
              <p:cNvSpPr/>
              <p:nvPr/>
            </p:nvSpPr>
            <p:spPr>
              <a:xfrm>
                <a:off x="9271489" y="3777615"/>
                <a:ext cx="10477" cy="17144"/>
              </a:xfrm>
              <a:custGeom>
                <a:avLst/>
                <a:gdLst>
                  <a:gd name="connsiteX0" fmla="*/ 0 w 10477"/>
                  <a:gd name="connsiteY0" fmla="*/ 5715 h 17144"/>
                  <a:gd name="connsiteX1" fmla="*/ 10477 w 10477"/>
                  <a:gd name="connsiteY1" fmla="*/ 0 h 17144"/>
                  <a:gd name="connsiteX2" fmla="*/ 10477 w 10477"/>
                  <a:gd name="connsiteY2" fmla="*/ 11430 h 17144"/>
                  <a:gd name="connsiteX3" fmla="*/ 0 w 10477"/>
                  <a:gd name="connsiteY3" fmla="*/ 17145 h 17144"/>
                  <a:gd name="connsiteX4" fmla="*/ 0 w 10477"/>
                  <a:gd name="connsiteY4" fmla="*/ 17145 h 17144"/>
                  <a:gd name="connsiteX5" fmla="*/ 0 w 10477"/>
                  <a:gd name="connsiteY5" fmla="*/ 17145 h 17144"/>
                  <a:gd name="connsiteX6" fmla="*/ 0 w 10477"/>
                  <a:gd name="connsiteY6" fmla="*/ 5715 h 17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0477" h="17144">
                    <a:moveTo>
                      <a:pt x="0" y="5715"/>
                    </a:moveTo>
                    <a:lnTo>
                      <a:pt x="10477" y="0"/>
                    </a:lnTo>
                    <a:cubicBezTo>
                      <a:pt x="10477" y="5715"/>
                      <a:pt x="10477" y="5715"/>
                      <a:pt x="10477" y="11430"/>
                    </a:cubicBezTo>
                    <a:lnTo>
                      <a:pt x="0" y="17145"/>
                    </a:lnTo>
                    <a:lnTo>
                      <a:pt x="0" y="17145"/>
                    </a:lnTo>
                    <a:lnTo>
                      <a:pt x="0" y="17145"/>
                    </a:lnTo>
                    <a:cubicBezTo>
                      <a:pt x="0" y="13335"/>
                      <a:pt x="0" y="9525"/>
                      <a:pt x="0" y="5715"/>
                    </a:cubicBez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76" name="Freeform: Shape 1075">
                <a:extLst>
                  <a:ext uri="{FF2B5EF4-FFF2-40B4-BE49-F238E27FC236}">
                    <a16:creationId xmlns:a16="http://schemas.microsoft.com/office/drawing/2014/main" id="{C85A315E-4328-4E2C-873B-5394B215B9EF}"/>
                  </a:ext>
                </a:extLst>
              </p:cNvPr>
              <p:cNvSpPr/>
              <p:nvPr/>
            </p:nvSpPr>
            <p:spPr>
              <a:xfrm>
                <a:off x="9404839" y="3696652"/>
                <a:ext cx="12382" cy="19050"/>
              </a:xfrm>
              <a:custGeom>
                <a:avLst/>
                <a:gdLst>
                  <a:gd name="connsiteX0" fmla="*/ 0 w 12382"/>
                  <a:gd name="connsiteY0" fmla="*/ 7620 h 19050"/>
                  <a:gd name="connsiteX1" fmla="*/ 12382 w 12382"/>
                  <a:gd name="connsiteY1" fmla="*/ 0 h 19050"/>
                  <a:gd name="connsiteX2" fmla="*/ 12382 w 12382"/>
                  <a:gd name="connsiteY2" fmla="*/ 11430 h 19050"/>
                  <a:gd name="connsiteX3" fmla="*/ 0 w 12382"/>
                  <a:gd name="connsiteY3" fmla="*/ 19050 h 19050"/>
                  <a:gd name="connsiteX4" fmla="*/ 0 w 12382"/>
                  <a:gd name="connsiteY4" fmla="*/ 19050 h 19050"/>
                  <a:gd name="connsiteX5" fmla="*/ 0 w 12382"/>
                  <a:gd name="connsiteY5" fmla="*/ 19050 h 19050"/>
                  <a:gd name="connsiteX6" fmla="*/ 0 w 12382"/>
                  <a:gd name="connsiteY6" fmla="*/ 7620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2382" h="19050">
                    <a:moveTo>
                      <a:pt x="0" y="7620"/>
                    </a:moveTo>
                    <a:lnTo>
                      <a:pt x="12382" y="0"/>
                    </a:lnTo>
                    <a:lnTo>
                      <a:pt x="12382" y="11430"/>
                    </a:lnTo>
                    <a:lnTo>
                      <a:pt x="0" y="19050"/>
                    </a:lnTo>
                    <a:lnTo>
                      <a:pt x="0" y="19050"/>
                    </a:lnTo>
                    <a:lnTo>
                      <a:pt x="0" y="19050"/>
                    </a:lnTo>
                    <a:cubicBezTo>
                      <a:pt x="0" y="15240"/>
                      <a:pt x="0" y="11430"/>
                      <a:pt x="0" y="7620"/>
                    </a:cubicBez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77" name="Freeform: Shape 1076">
                <a:extLst>
                  <a:ext uri="{FF2B5EF4-FFF2-40B4-BE49-F238E27FC236}">
                    <a16:creationId xmlns:a16="http://schemas.microsoft.com/office/drawing/2014/main" id="{512BAD7A-109A-4D2C-A8D7-0D6C7DA9384E}"/>
                  </a:ext>
                </a:extLst>
              </p:cNvPr>
              <p:cNvSpPr/>
              <p:nvPr/>
            </p:nvSpPr>
            <p:spPr>
              <a:xfrm>
                <a:off x="9271489" y="3787140"/>
                <a:ext cx="29527" cy="20954"/>
              </a:xfrm>
              <a:custGeom>
                <a:avLst/>
                <a:gdLst>
                  <a:gd name="connsiteX0" fmla="*/ 0 w 29527"/>
                  <a:gd name="connsiteY0" fmla="*/ 7620 h 20954"/>
                  <a:gd name="connsiteX1" fmla="*/ 12382 w 29527"/>
                  <a:gd name="connsiteY1" fmla="*/ 0 h 20954"/>
                  <a:gd name="connsiteX2" fmla="*/ 12382 w 29527"/>
                  <a:gd name="connsiteY2" fmla="*/ 3810 h 20954"/>
                  <a:gd name="connsiteX3" fmla="*/ 15240 w 29527"/>
                  <a:gd name="connsiteY3" fmla="*/ 8572 h 20954"/>
                  <a:gd name="connsiteX4" fmla="*/ 29527 w 29527"/>
                  <a:gd name="connsiteY4" fmla="*/ 17145 h 20954"/>
                  <a:gd name="connsiteX5" fmla="*/ 22860 w 29527"/>
                  <a:gd name="connsiteY5" fmla="*/ 13335 h 20954"/>
                  <a:gd name="connsiteX6" fmla="*/ 22860 w 29527"/>
                  <a:gd name="connsiteY6" fmla="*/ 13335 h 20954"/>
                  <a:gd name="connsiteX7" fmla="*/ 22860 w 29527"/>
                  <a:gd name="connsiteY7" fmla="*/ 20955 h 20954"/>
                  <a:gd name="connsiteX8" fmla="*/ 22860 w 29527"/>
                  <a:gd name="connsiteY8" fmla="*/ 20955 h 20954"/>
                  <a:gd name="connsiteX9" fmla="*/ 0 w 29527"/>
                  <a:gd name="connsiteY9" fmla="*/ 7620 h 209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9527" h="20954">
                    <a:moveTo>
                      <a:pt x="0" y="7620"/>
                    </a:moveTo>
                    <a:lnTo>
                      <a:pt x="12382" y="0"/>
                    </a:lnTo>
                    <a:lnTo>
                      <a:pt x="12382" y="3810"/>
                    </a:lnTo>
                    <a:cubicBezTo>
                      <a:pt x="12382" y="5715"/>
                      <a:pt x="13335" y="7620"/>
                      <a:pt x="15240" y="8572"/>
                    </a:cubicBezTo>
                    <a:lnTo>
                      <a:pt x="29527" y="17145"/>
                    </a:lnTo>
                    <a:lnTo>
                      <a:pt x="22860" y="13335"/>
                    </a:lnTo>
                    <a:cubicBezTo>
                      <a:pt x="22860" y="13335"/>
                      <a:pt x="22860" y="13335"/>
                      <a:pt x="22860" y="13335"/>
                    </a:cubicBezTo>
                    <a:cubicBezTo>
                      <a:pt x="22860" y="16192"/>
                      <a:pt x="22860" y="18097"/>
                      <a:pt x="22860" y="20955"/>
                    </a:cubicBezTo>
                    <a:lnTo>
                      <a:pt x="22860" y="20955"/>
                    </a:lnTo>
                    <a:lnTo>
                      <a:pt x="0" y="7620"/>
                    </a:lnTo>
                    <a:close/>
                  </a:path>
                </a:pathLst>
              </a:custGeom>
              <a:solidFill>
                <a:srgbClr val="FFC62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78" name="Freeform: Shape 1077">
                <a:extLst>
                  <a:ext uri="{FF2B5EF4-FFF2-40B4-BE49-F238E27FC236}">
                    <a16:creationId xmlns:a16="http://schemas.microsoft.com/office/drawing/2014/main" id="{B67E28E5-45F2-45FE-9BF3-93F037595DEF}"/>
                  </a:ext>
                </a:extLst>
              </p:cNvPr>
              <p:cNvSpPr/>
              <p:nvPr/>
            </p:nvSpPr>
            <p:spPr>
              <a:xfrm>
                <a:off x="9264821" y="3775709"/>
                <a:ext cx="16192" cy="6667"/>
              </a:xfrm>
              <a:custGeom>
                <a:avLst/>
                <a:gdLst>
                  <a:gd name="connsiteX0" fmla="*/ 0 w 16192"/>
                  <a:gd name="connsiteY0" fmla="*/ 5715 h 6667"/>
                  <a:gd name="connsiteX1" fmla="*/ 10478 w 16192"/>
                  <a:gd name="connsiteY1" fmla="*/ 0 h 6667"/>
                  <a:gd name="connsiteX2" fmla="*/ 11430 w 16192"/>
                  <a:gd name="connsiteY2" fmla="*/ 0 h 6667"/>
                  <a:gd name="connsiteX3" fmla="*/ 12383 w 16192"/>
                  <a:gd name="connsiteY3" fmla="*/ 0 h 6667"/>
                  <a:gd name="connsiteX4" fmla="*/ 14288 w 16192"/>
                  <a:gd name="connsiteY4" fmla="*/ 0 h 6667"/>
                  <a:gd name="connsiteX5" fmla="*/ 16193 w 16192"/>
                  <a:gd name="connsiteY5" fmla="*/ 953 h 6667"/>
                  <a:gd name="connsiteX6" fmla="*/ 16193 w 16192"/>
                  <a:gd name="connsiteY6" fmla="*/ 953 h 6667"/>
                  <a:gd name="connsiteX7" fmla="*/ 16193 w 16192"/>
                  <a:gd name="connsiteY7" fmla="*/ 953 h 6667"/>
                  <a:gd name="connsiteX8" fmla="*/ 16193 w 16192"/>
                  <a:gd name="connsiteY8" fmla="*/ 953 h 6667"/>
                  <a:gd name="connsiteX9" fmla="*/ 16193 w 16192"/>
                  <a:gd name="connsiteY9" fmla="*/ 953 h 6667"/>
                  <a:gd name="connsiteX10" fmla="*/ 16193 w 16192"/>
                  <a:gd name="connsiteY10" fmla="*/ 953 h 6667"/>
                  <a:gd name="connsiteX11" fmla="*/ 16193 w 16192"/>
                  <a:gd name="connsiteY11" fmla="*/ 953 h 6667"/>
                  <a:gd name="connsiteX12" fmla="*/ 16193 w 16192"/>
                  <a:gd name="connsiteY12" fmla="*/ 953 h 6667"/>
                  <a:gd name="connsiteX13" fmla="*/ 16193 w 16192"/>
                  <a:gd name="connsiteY13" fmla="*/ 953 h 6667"/>
                  <a:gd name="connsiteX14" fmla="*/ 5715 w 16192"/>
                  <a:gd name="connsiteY14" fmla="*/ 6668 h 6667"/>
                  <a:gd name="connsiteX15" fmla="*/ 5715 w 16192"/>
                  <a:gd name="connsiteY15" fmla="*/ 6668 h 6667"/>
                  <a:gd name="connsiteX16" fmla="*/ 5715 w 16192"/>
                  <a:gd name="connsiteY16" fmla="*/ 6668 h 6667"/>
                  <a:gd name="connsiteX17" fmla="*/ 5715 w 16192"/>
                  <a:gd name="connsiteY17" fmla="*/ 6668 h 6667"/>
                  <a:gd name="connsiteX18" fmla="*/ 5715 w 16192"/>
                  <a:gd name="connsiteY18" fmla="*/ 6668 h 6667"/>
                  <a:gd name="connsiteX19" fmla="*/ 5715 w 16192"/>
                  <a:gd name="connsiteY19" fmla="*/ 6668 h 6667"/>
                  <a:gd name="connsiteX20" fmla="*/ 5715 w 16192"/>
                  <a:gd name="connsiteY20" fmla="*/ 6668 h 6667"/>
                  <a:gd name="connsiteX21" fmla="*/ 5715 w 16192"/>
                  <a:gd name="connsiteY21" fmla="*/ 6668 h 6667"/>
                  <a:gd name="connsiteX22" fmla="*/ 5715 w 16192"/>
                  <a:gd name="connsiteY22" fmla="*/ 6668 h 6667"/>
                  <a:gd name="connsiteX23" fmla="*/ 5715 w 16192"/>
                  <a:gd name="connsiteY23" fmla="*/ 6668 h 6667"/>
                  <a:gd name="connsiteX24" fmla="*/ 5715 w 16192"/>
                  <a:gd name="connsiteY24" fmla="*/ 6668 h 6667"/>
                  <a:gd name="connsiteX25" fmla="*/ 5715 w 16192"/>
                  <a:gd name="connsiteY25" fmla="*/ 6668 h 6667"/>
                  <a:gd name="connsiteX26" fmla="*/ 5715 w 16192"/>
                  <a:gd name="connsiteY26" fmla="*/ 6668 h 6667"/>
                  <a:gd name="connsiteX27" fmla="*/ 5715 w 16192"/>
                  <a:gd name="connsiteY27" fmla="*/ 6668 h 6667"/>
                  <a:gd name="connsiteX28" fmla="*/ 5715 w 16192"/>
                  <a:gd name="connsiteY28" fmla="*/ 6668 h 6667"/>
                  <a:gd name="connsiteX29" fmla="*/ 5715 w 16192"/>
                  <a:gd name="connsiteY29" fmla="*/ 6668 h 6667"/>
                  <a:gd name="connsiteX30" fmla="*/ 5715 w 16192"/>
                  <a:gd name="connsiteY30" fmla="*/ 6668 h 6667"/>
                  <a:gd name="connsiteX31" fmla="*/ 5715 w 16192"/>
                  <a:gd name="connsiteY31" fmla="*/ 6668 h 6667"/>
                  <a:gd name="connsiteX32" fmla="*/ 5715 w 16192"/>
                  <a:gd name="connsiteY32" fmla="*/ 6668 h 6667"/>
                  <a:gd name="connsiteX33" fmla="*/ 5715 w 16192"/>
                  <a:gd name="connsiteY33" fmla="*/ 6668 h 6667"/>
                  <a:gd name="connsiteX34" fmla="*/ 5715 w 16192"/>
                  <a:gd name="connsiteY34" fmla="*/ 6668 h 6667"/>
                  <a:gd name="connsiteX35" fmla="*/ 5715 w 16192"/>
                  <a:gd name="connsiteY35" fmla="*/ 6668 h 6667"/>
                  <a:gd name="connsiteX36" fmla="*/ 5715 w 16192"/>
                  <a:gd name="connsiteY36" fmla="*/ 6668 h 6667"/>
                  <a:gd name="connsiteX37" fmla="*/ 5715 w 16192"/>
                  <a:gd name="connsiteY37" fmla="*/ 6668 h 6667"/>
                  <a:gd name="connsiteX38" fmla="*/ 5715 w 16192"/>
                  <a:gd name="connsiteY38" fmla="*/ 6668 h 6667"/>
                  <a:gd name="connsiteX39" fmla="*/ 5715 w 16192"/>
                  <a:gd name="connsiteY39" fmla="*/ 6668 h 6667"/>
                  <a:gd name="connsiteX40" fmla="*/ 5715 w 16192"/>
                  <a:gd name="connsiteY40" fmla="*/ 6668 h 6667"/>
                  <a:gd name="connsiteX41" fmla="*/ 5715 w 16192"/>
                  <a:gd name="connsiteY41" fmla="*/ 6668 h 6667"/>
                  <a:gd name="connsiteX42" fmla="*/ 5715 w 16192"/>
                  <a:gd name="connsiteY42" fmla="*/ 6668 h 6667"/>
                  <a:gd name="connsiteX43" fmla="*/ 5715 w 16192"/>
                  <a:gd name="connsiteY43" fmla="*/ 6668 h 6667"/>
                  <a:gd name="connsiteX44" fmla="*/ 5715 w 16192"/>
                  <a:gd name="connsiteY44" fmla="*/ 6668 h 6667"/>
                  <a:gd name="connsiteX45" fmla="*/ 5715 w 16192"/>
                  <a:gd name="connsiteY45" fmla="*/ 6668 h 6667"/>
                  <a:gd name="connsiteX46" fmla="*/ 5715 w 16192"/>
                  <a:gd name="connsiteY46" fmla="*/ 6668 h 6667"/>
                  <a:gd name="connsiteX47" fmla="*/ 3810 w 16192"/>
                  <a:gd name="connsiteY47" fmla="*/ 5715 h 6667"/>
                  <a:gd name="connsiteX48" fmla="*/ 1905 w 16192"/>
                  <a:gd name="connsiteY48" fmla="*/ 5715 h 6667"/>
                  <a:gd name="connsiteX49" fmla="*/ 953 w 16192"/>
                  <a:gd name="connsiteY49" fmla="*/ 5715 h 6667"/>
                  <a:gd name="connsiteX50" fmla="*/ 0 w 16192"/>
                  <a:gd name="connsiteY50" fmla="*/ 5715 h 66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</a:cxnLst>
                <a:rect l="l" t="t" r="r" b="b"/>
                <a:pathLst>
                  <a:path w="16192" h="6667">
                    <a:moveTo>
                      <a:pt x="0" y="5715"/>
                    </a:moveTo>
                    <a:lnTo>
                      <a:pt x="10478" y="0"/>
                    </a:lnTo>
                    <a:lnTo>
                      <a:pt x="11430" y="0"/>
                    </a:lnTo>
                    <a:lnTo>
                      <a:pt x="12383" y="0"/>
                    </a:lnTo>
                    <a:lnTo>
                      <a:pt x="14288" y="0"/>
                    </a:lnTo>
                    <a:lnTo>
                      <a:pt x="16193" y="953"/>
                    </a:lnTo>
                    <a:lnTo>
                      <a:pt x="16193" y="953"/>
                    </a:lnTo>
                    <a:lnTo>
                      <a:pt x="16193" y="953"/>
                    </a:lnTo>
                    <a:lnTo>
                      <a:pt x="16193" y="953"/>
                    </a:lnTo>
                    <a:lnTo>
                      <a:pt x="16193" y="953"/>
                    </a:lnTo>
                    <a:lnTo>
                      <a:pt x="16193" y="953"/>
                    </a:lnTo>
                    <a:lnTo>
                      <a:pt x="16193" y="953"/>
                    </a:lnTo>
                    <a:lnTo>
                      <a:pt x="16193" y="953"/>
                    </a:lnTo>
                    <a:lnTo>
                      <a:pt x="16193" y="953"/>
                    </a:lnTo>
                    <a:lnTo>
                      <a:pt x="5715" y="6668"/>
                    </a:lnTo>
                    <a:lnTo>
                      <a:pt x="5715" y="6668"/>
                    </a:lnTo>
                    <a:lnTo>
                      <a:pt x="5715" y="6668"/>
                    </a:lnTo>
                    <a:lnTo>
                      <a:pt x="5715" y="6668"/>
                    </a:lnTo>
                    <a:lnTo>
                      <a:pt x="5715" y="6668"/>
                    </a:lnTo>
                    <a:lnTo>
                      <a:pt x="5715" y="6668"/>
                    </a:lnTo>
                    <a:lnTo>
                      <a:pt x="5715" y="6668"/>
                    </a:lnTo>
                    <a:lnTo>
                      <a:pt x="5715" y="6668"/>
                    </a:lnTo>
                    <a:lnTo>
                      <a:pt x="5715" y="6668"/>
                    </a:lnTo>
                    <a:lnTo>
                      <a:pt x="5715" y="6668"/>
                    </a:lnTo>
                    <a:lnTo>
                      <a:pt x="5715" y="6668"/>
                    </a:lnTo>
                    <a:lnTo>
                      <a:pt x="5715" y="6668"/>
                    </a:lnTo>
                    <a:lnTo>
                      <a:pt x="5715" y="6668"/>
                    </a:lnTo>
                    <a:lnTo>
                      <a:pt x="5715" y="6668"/>
                    </a:lnTo>
                    <a:lnTo>
                      <a:pt x="5715" y="6668"/>
                    </a:lnTo>
                    <a:lnTo>
                      <a:pt x="5715" y="6668"/>
                    </a:lnTo>
                    <a:lnTo>
                      <a:pt x="5715" y="6668"/>
                    </a:lnTo>
                    <a:lnTo>
                      <a:pt x="5715" y="6668"/>
                    </a:lnTo>
                    <a:lnTo>
                      <a:pt x="5715" y="6668"/>
                    </a:lnTo>
                    <a:lnTo>
                      <a:pt x="5715" y="6668"/>
                    </a:lnTo>
                    <a:lnTo>
                      <a:pt x="5715" y="6668"/>
                    </a:lnTo>
                    <a:lnTo>
                      <a:pt x="5715" y="6668"/>
                    </a:lnTo>
                    <a:lnTo>
                      <a:pt x="5715" y="6668"/>
                    </a:lnTo>
                    <a:lnTo>
                      <a:pt x="5715" y="6668"/>
                    </a:lnTo>
                    <a:lnTo>
                      <a:pt x="5715" y="6668"/>
                    </a:lnTo>
                    <a:lnTo>
                      <a:pt x="5715" y="6668"/>
                    </a:lnTo>
                    <a:lnTo>
                      <a:pt x="5715" y="6668"/>
                    </a:lnTo>
                    <a:lnTo>
                      <a:pt x="5715" y="6668"/>
                    </a:lnTo>
                    <a:lnTo>
                      <a:pt x="5715" y="6668"/>
                    </a:lnTo>
                    <a:lnTo>
                      <a:pt x="5715" y="6668"/>
                    </a:lnTo>
                    <a:lnTo>
                      <a:pt x="5715" y="6668"/>
                    </a:lnTo>
                    <a:lnTo>
                      <a:pt x="5715" y="6668"/>
                    </a:lnTo>
                    <a:lnTo>
                      <a:pt x="5715" y="6668"/>
                    </a:lnTo>
                    <a:cubicBezTo>
                      <a:pt x="4763" y="6668"/>
                      <a:pt x="4763" y="5715"/>
                      <a:pt x="3810" y="5715"/>
                    </a:cubicBezTo>
                    <a:cubicBezTo>
                      <a:pt x="2858" y="5715"/>
                      <a:pt x="2858" y="5715"/>
                      <a:pt x="1905" y="5715"/>
                    </a:cubicBezTo>
                    <a:cubicBezTo>
                      <a:pt x="1905" y="5715"/>
                      <a:pt x="953" y="5715"/>
                      <a:pt x="953" y="5715"/>
                    </a:cubicBezTo>
                    <a:cubicBezTo>
                      <a:pt x="0" y="5715"/>
                      <a:pt x="0" y="5715"/>
                      <a:pt x="0" y="5715"/>
                    </a:cubicBez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79" name="Freeform: Shape 1078">
                <a:extLst>
                  <a:ext uri="{FF2B5EF4-FFF2-40B4-BE49-F238E27FC236}">
                    <a16:creationId xmlns:a16="http://schemas.microsoft.com/office/drawing/2014/main" id="{8C996D80-021E-4969-8E10-2160D71E913F}"/>
                  </a:ext>
                </a:extLst>
              </p:cNvPr>
              <p:cNvSpPr/>
              <p:nvPr/>
            </p:nvSpPr>
            <p:spPr>
              <a:xfrm>
                <a:off x="9398171" y="3695700"/>
                <a:ext cx="18097" cy="8572"/>
              </a:xfrm>
              <a:custGeom>
                <a:avLst/>
                <a:gdLst>
                  <a:gd name="connsiteX0" fmla="*/ 0 w 18097"/>
                  <a:gd name="connsiteY0" fmla="*/ 7620 h 8572"/>
                  <a:gd name="connsiteX1" fmla="*/ 12383 w 18097"/>
                  <a:gd name="connsiteY1" fmla="*/ 0 h 8572"/>
                  <a:gd name="connsiteX2" fmla="*/ 13335 w 18097"/>
                  <a:gd name="connsiteY2" fmla="*/ 0 h 8572"/>
                  <a:gd name="connsiteX3" fmla="*/ 14288 w 18097"/>
                  <a:gd name="connsiteY3" fmla="*/ 0 h 8572"/>
                  <a:gd name="connsiteX4" fmla="*/ 16193 w 18097"/>
                  <a:gd name="connsiteY4" fmla="*/ 0 h 8572"/>
                  <a:gd name="connsiteX5" fmla="*/ 18098 w 18097"/>
                  <a:gd name="connsiteY5" fmla="*/ 953 h 8572"/>
                  <a:gd name="connsiteX6" fmla="*/ 18098 w 18097"/>
                  <a:gd name="connsiteY6" fmla="*/ 953 h 8572"/>
                  <a:gd name="connsiteX7" fmla="*/ 18098 w 18097"/>
                  <a:gd name="connsiteY7" fmla="*/ 953 h 8572"/>
                  <a:gd name="connsiteX8" fmla="*/ 18098 w 18097"/>
                  <a:gd name="connsiteY8" fmla="*/ 953 h 8572"/>
                  <a:gd name="connsiteX9" fmla="*/ 18098 w 18097"/>
                  <a:gd name="connsiteY9" fmla="*/ 953 h 8572"/>
                  <a:gd name="connsiteX10" fmla="*/ 18098 w 18097"/>
                  <a:gd name="connsiteY10" fmla="*/ 953 h 8572"/>
                  <a:gd name="connsiteX11" fmla="*/ 18098 w 18097"/>
                  <a:gd name="connsiteY11" fmla="*/ 953 h 8572"/>
                  <a:gd name="connsiteX12" fmla="*/ 18098 w 18097"/>
                  <a:gd name="connsiteY12" fmla="*/ 953 h 8572"/>
                  <a:gd name="connsiteX13" fmla="*/ 18098 w 18097"/>
                  <a:gd name="connsiteY13" fmla="*/ 953 h 8572"/>
                  <a:gd name="connsiteX14" fmla="*/ 5715 w 18097"/>
                  <a:gd name="connsiteY14" fmla="*/ 8572 h 8572"/>
                  <a:gd name="connsiteX15" fmla="*/ 5715 w 18097"/>
                  <a:gd name="connsiteY15" fmla="*/ 8572 h 8572"/>
                  <a:gd name="connsiteX16" fmla="*/ 5715 w 18097"/>
                  <a:gd name="connsiteY16" fmla="*/ 8572 h 8572"/>
                  <a:gd name="connsiteX17" fmla="*/ 5715 w 18097"/>
                  <a:gd name="connsiteY17" fmla="*/ 8572 h 8572"/>
                  <a:gd name="connsiteX18" fmla="*/ 5715 w 18097"/>
                  <a:gd name="connsiteY18" fmla="*/ 8572 h 8572"/>
                  <a:gd name="connsiteX19" fmla="*/ 5715 w 18097"/>
                  <a:gd name="connsiteY19" fmla="*/ 8572 h 8572"/>
                  <a:gd name="connsiteX20" fmla="*/ 5715 w 18097"/>
                  <a:gd name="connsiteY20" fmla="*/ 8572 h 8572"/>
                  <a:gd name="connsiteX21" fmla="*/ 5715 w 18097"/>
                  <a:gd name="connsiteY21" fmla="*/ 8572 h 8572"/>
                  <a:gd name="connsiteX22" fmla="*/ 5715 w 18097"/>
                  <a:gd name="connsiteY22" fmla="*/ 8572 h 8572"/>
                  <a:gd name="connsiteX23" fmla="*/ 5715 w 18097"/>
                  <a:gd name="connsiteY23" fmla="*/ 8572 h 8572"/>
                  <a:gd name="connsiteX24" fmla="*/ 5715 w 18097"/>
                  <a:gd name="connsiteY24" fmla="*/ 8572 h 8572"/>
                  <a:gd name="connsiteX25" fmla="*/ 5715 w 18097"/>
                  <a:gd name="connsiteY25" fmla="*/ 8572 h 8572"/>
                  <a:gd name="connsiteX26" fmla="*/ 5715 w 18097"/>
                  <a:gd name="connsiteY26" fmla="*/ 8572 h 8572"/>
                  <a:gd name="connsiteX27" fmla="*/ 5715 w 18097"/>
                  <a:gd name="connsiteY27" fmla="*/ 8572 h 8572"/>
                  <a:gd name="connsiteX28" fmla="*/ 5715 w 18097"/>
                  <a:gd name="connsiteY28" fmla="*/ 8572 h 8572"/>
                  <a:gd name="connsiteX29" fmla="*/ 5715 w 18097"/>
                  <a:gd name="connsiteY29" fmla="*/ 8572 h 8572"/>
                  <a:gd name="connsiteX30" fmla="*/ 5715 w 18097"/>
                  <a:gd name="connsiteY30" fmla="*/ 8572 h 8572"/>
                  <a:gd name="connsiteX31" fmla="*/ 5715 w 18097"/>
                  <a:gd name="connsiteY31" fmla="*/ 8572 h 8572"/>
                  <a:gd name="connsiteX32" fmla="*/ 5715 w 18097"/>
                  <a:gd name="connsiteY32" fmla="*/ 8572 h 8572"/>
                  <a:gd name="connsiteX33" fmla="*/ 5715 w 18097"/>
                  <a:gd name="connsiteY33" fmla="*/ 8572 h 8572"/>
                  <a:gd name="connsiteX34" fmla="*/ 5715 w 18097"/>
                  <a:gd name="connsiteY34" fmla="*/ 8572 h 8572"/>
                  <a:gd name="connsiteX35" fmla="*/ 5715 w 18097"/>
                  <a:gd name="connsiteY35" fmla="*/ 8572 h 8572"/>
                  <a:gd name="connsiteX36" fmla="*/ 5715 w 18097"/>
                  <a:gd name="connsiteY36" fmla="*/ 8572 h 8572"/>
                  <a:gd name="connsiteX37" fmla="*/ 5715 w 18097"/>
                  <a:gd name="connsiteY37" fmla="*/ 8572 h 8572"/>
                  <a:gd name="connsiteX38" fmla="*/ 5715 w 18097"/>
                  <a:gd name="connsiteY38" fmla="*/ 8572 h 8572"/>
                  <a:gd name="connsiteX39" fmla="*/ 5715 w 18097"/>
                  <a:gd name="connsiteY39" fmla="*/ 8572 h 8572"/>
                  <a:gd name="connsiteX40" fmla="*/ 5715 w 18097"/>
                  <a:gd name="connsiteY40" fmla="*/ 8572 h 8572"/>
                  <a:gd name="connsiteX41" fmla="*/ 5715 w 18097"/>
                  <a:gd name="connsiteY41" fmla="*/ 8572 h 8572"/>
                  <a:gd name="connsiteX42" fmla="*/ 5715 w 18097"/>
                  <a:gd name="connsiteY42" fmla="*/ 8572 h 8572"/>
                  <a:gd name="connsiteX43" fmla="*/ 5715 w 18097"/>
                  <a:gd name="connsiteY43" fmla="*/ 8572 h 8572"/>
                  <a:gd name="connsiteX44" fmla="*/ 5715 w 18097"/>
                  <a:gd name="connsiteY44" fmla="*/ 8572 h 8572"/>
                  <a:gd name="connsiteX45" fmla="*/ 5715 w 18097"/>
                  <a:gd name="connsiteY45" fmla="*/ 8572 h 8572"/>
                  <a:gd name="connsiteX46" fmla="*/ 5715 w 18097"/>
                  <a:gd name="connsiteY46" fmla="*/ 8572 h 8572"/>
                  <a:gd name="connsiteX47" fmla="*/ 3810 w 18097"/>
                  <a:gd name="connsiteY47" fmla="*/ 7620 h 8572"/>
                  <a:gd name="connsiteX48" fmla="*/ 1905 w 18097"/>
                  <a:gd name="connsiteY48" fmla="*/ 7620 h 8572"/>
                  <a:gd name="connsiteX49" fmla="*/ 953 w 18097"/>
                  <a:gd name="connsiteY49" fmla="*/ 7620 h 8572"/>
                  <a:gd name="connsiteX50" fmla="*/ 0 w 18097"/>
                  <a:gd name="connsiteY50" fmla="*/ 762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</a:cxnLst>
                <a:rect l="l" t="t" r="r" b="b"/>
                <a:pathLst>
                  <a:path w="18097" h="8572">
                    <a:moveTo>
                      <a:pt x="0" y="7620"/>
                    </a:moveTo>
                    <a:lnTo>
                      <a:pt x="12383" y="0"/>
                    </a:lnTo>
                    <a:lnTo>
                      <a:pt x="13335" y="0"/>
                    </a:lnTo>
                    <a:lnTo>
                      <a:pt x="14288" y="0"/>
                    </a:lnTo>
                    <a:lnTo>
                      <a:pt x="16193" y="0"/>
                    </a:lnTo>
                    <a:lnTo>
                      <a:pt x="18098" y="953"/>
                    </a:lnTo>
                    <a:lnTo>
                      <a:pt x="18098" y="953"/>
                    </a:lnTo>
                    <a:lnTo>
                      <a:pt x="18098" y="953"/>
                    </a:lnTo>
                    <a:lnTo>
                      <a:pt x="18098" y="953"/>
                    </a:lnTo>
                    <a:lnTo>
                      <a:pt x="18098" y="953"/>
                    </a:lnTo>
                    <a:lnTo>
                      <a:pt x="18098" y="953"/>
                    </a:lnTo>
                    <a:lnTo>
                      <a:pt x="18098" y="953"/>
                    </a:lnTo>
                    <a:lnTo>
                      <a:pt x="18098" y="953"/>
                    </a:lnTo>
                    <a:lnTo>
                      <a:pt x="18098" y="953"/>
                    </a:lnTo>
                    <a:lnTo>
                      <a:pt x="5715" y="8572"/>
                    </a:lnTo>
                    <a:lnTo>
                      <a:pt x="5715" y="8572"/>
                    </a:lnTo>
                    <a:lnTo>
                      <a:pt x="5715" y="8572"/>
                    </a:lnTo>
                    <a:lnTo>
                      <a:pt x="5715" y="8572"/>
                    </a:lnTo>
                    <a:lnTo>
                      <a:pt x="5715" y="8572"/>
                    </a:lnTo>
                    <a:lnTo>
                      <a:pt x="5715" y="8572"/>
                    </a:lnTo>
                    <a:lnTo>
                      <a:pt x="5715" y="8572"/>
                    </a:lnTo>
                    <a:lnTo>
                      <a:pt x="5715" y="8572"/>
                    </a:lnTo>
                    <a:lnTo>
                      <a:pt x="5715" y="8572"/>
                    </a:lnTo>
                    <a:lnTo>
                      <a:pt x="5715" y="8572"/>
                    </a:lnTo>
                    <a:lnTo>
                      <a:pt x="5715" y="8572"/>
                    </a:lnTo>
                    <a:lnTo>
                      <a:pt x="5715" y="8572"/>
                    </a:lnTo>
                    <a:lnTo>
                      <a:pt x="5715" y="8572"/>
                    </a:lnTo>
                    <a:lnTo>
                      <a:pt x="5715" y="8572"/>
                    </a:lnTo>
                    <a:lnTo>
                      <a:pt x="5715" y="8572"/>
                    </a:lnTo>
                    <a:lnTo>
                      <a:pt x="5715" y="8572"/>
                    </a:lnTo>
                    <a:lnTo>
                      <a:pt x="5715" y="8572"/>
                    </a:lnTo>
                    <a:lnTo>
                      <a:pt x="5715" y="8572"/>
                    </a:lnTo>
                    <a:lnTo>
                      <a:pt x="5715" y="8572"/>
                    </a:lnTo>
                    <a:lnTo>
                      <a:pt x="5715" y="8572"/>
                    </a:lnTo>
                    <a:lnTo>
                      <a:pt x="5715" y="8572"/>
                    </a:lnTo>
                    <a:lnTo>
                      <a:pt x="5715" y="8572"/>
                    </a:lnTo>
                    <a:lnTo>
                      <a:pt x="5715" y="8572"/>
                    </a:lnTo>
                    <a:lnTo>
                      <a:pt x="5715" y="8572"/>
                    </a:lnTo>
                    <a:lnTo>
                      <a:pt x="5715" y="8572"/>
                    </a:lnTo>
                    <a:lnTo>
                      <a:pt x="5715" y="8572"/>
                    </a:lnTo>
                    <a:lnTo>
                      <a:pt x="5715" y="8572"/>
                    </a:lnTo>
                    <a:lnTo>
                      <a:pt x="5715" y="8572"/>
                    </a:lnTo>
                    <a:lnTo>
                      <a:pt x="5715" y="8572"/>
                    </a:lnTo>
                    <a:lnTo>
                      <a:pt x="5715" y="8572"/>
                    </a:lnTo>
                    <a:lnTo>
                      <a:pt x="5715" y="8572"/>
                    </a:lnTo>
                    <a:lnTo>
                      <a:pt x="5715" y="8572"/>
                    </a:lnTo>
                    <a:lnTo>
                      <a:pt x="5715" y="8572"/>
                    </a:lnTo>
                    <a:cubicBezTo>
                      <a:pt x="4763" y="8572"/>
                      <a:pt x="4763" y="7620"/>
                      <a:pt x="3810" y="7620"/>
                    </a:cubicBezTo>
                    <a:cubicBezTo>
                      <a:pt x="2858" y="7620"/>
                      <a:pt x="2858" y="7620"/>
                      <a:pt x="1905" y="7620"/>
                    </a:cubicBezTo>
                    <a:cubicBezTo>
                      <a:pt x="1905" y="7620"/>
                      <a:pt x="953" y="7620"/>
                      <a:pt x="953" y="7620"/>
                    </a:cubicBezTo>
                    <a:cubicBezTo>
                      <a:pt x="953" y="7620"/>
                      <a:pt x="953" y="7620"/>
                      <a:pt x="0" y="7620"/>
                    </a:cubicBez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80" name="Freeform: Shape 1079">
                <a:extLst>
                  <a:ext uri="{FF2B5EF4-FFF2-40B4-BE49-F238E27FC236}">
                    <a16:creationId xmlns:a16="http://schemas.microsoft.com/office/drawing/2014/main" id="{A6A3F03C-590D-4150-B159-0C3C4946ABC6}"/>
                  </a:ext>
                </a:extLst>
              </p:cNvPr>
              <p:cNvSpPr/>
              <p:nvPr/>
            </p:nvSpPr>
            <p:spPr>
              <a:xfrm>
                <a:off x="9026697" y="3800475"/>
                <a:ext cx="96202" cy="109537"/>
              </a:xfrm>
              <a:custGeom>
                <a:avLst/>
                <a:gdLst>
                  <a:gd name="connsiteX0" fmla="*/ 85725 w 96202"/>
                  <a:gd name="connsiteY0" fmla="*/ 98108 h 109537"/>
                  <a:gd name="connsiteX1" fmla="*/ 85725 w 96202"/>
                  <a:gd name="connsiteY1" fmla="*/ 91440 h 109537"/>
                  <a:gd name="connsiteX2" fmla="*/ 92393 w 96202"/>
                  <a:gd name="connsiteY2" fmla="*/ 87630 h 109537"/>
                  <a:gd name="connsiteX3" fmla="*/ 92393 w 96202"/>
                  <a:gd name="connsiteY3" fmla="*/ 87630 h 109537"/>
                  <a:gd name="connsiteX4" fmla="*/ 92393 w 96202"/>
                  <a:gd name="connsiteY4" fmla="*/ 87630 h 109537"/>
                  <a:gd name="connsiteX5" fmla="*/ 92393 w 96202"/>
                  <a:gd name="connsiteY5" fmla="*/ 87630 h 109537"/>
                  <a:gd name="connsiteX6" fmla="*/ 92393 w 96202"/>
                  <a:gd name="connsiteY6" fmla="*/ 87630 h 109537"/>
                  <a:gd name="connsiteX7" fmla="*/ 92393 w 96202"/>
                  <a:gd name="connsiteY7" fmla="*/ 87630 h 109537"/>
                  <a:gd name="connsiteX8" fmla="*/ 92393 w 96202"/>
                  <a:gd name="connsiteY8" fmla="*/ 87630 h 109537"/>
                  <a:gd name="connsiteX9" fmla="*/ 92393 w 96202"/>
                  <a:gd name="connsiteY9" fmla="*/ 87630 h 109537"/>
                  <a:gd name="connsiteX10" fmla="*/ 92393 w 96202"/>
                  <a:gd name="connsiteY10" fmla="*/ 87630 h 109537"/>
                  <a:gd name="connsiteX11" fmla="*/ 86677 w 96202"/>
                  <a:gd name="connsiteY11" fmla="*/ 90488 h 109537"/>
                  <a:gd name="connsiteX12" fmla="*/ 86677 w 96202"/>
                  <a:gd name="connsiteY12" fmla="*/ 90488 h 109537"/>
                  <a:gd name="connsiteX13" fmla="*/ 86677 w 96202"/>
                  <a:gd name="connsiteY13" fmla="*/ 90488 h 109537"/>
                  <a:gd name="connsiteX14" fmla="*/ 86677 w 96202"/>
                  <a:gd name="connsiteY14" fmla="*/ 90488 h 109537"/>
                  <a:gd name="connsiteX15" fmla="*/ 86677 w 96202"/>
                  <a:gd name="connsiteY15" fmla="*/ 90488 h 109537"/>
                  <a:gd name="connsiteX16" fmla="*/ 86677 w 96202"/>
                  <a:gd name="connsiteY16" fmla="*/ 90488 h 109537"/>
                  <a:gd name="connsiteX17" fmla="*/ 86677 w 96202"/>
                  <a:gd name="connsiteY17" fmla="*/ 90488 h 109537"/>
                  <a:gd name="connsiteX18" fmla="*/ 86677 w 96202"/>
                  <a:gd name="connsiteY18" fmla="*/ 90488 h 109537"/>
                  <a:gd name="connsiteX19" fmla="*/ 85725 w 96202"/>
                  <a:gd name="connsiteY19" fmla="*/ 98108 h 109537"/>
                  <a:gd name="connsiteX20" fmla="*/ 85725 w 96202"/>
                  <a:gd name="connsiteY20" fmla="*/ 98108 h 109537"/>
                  <a:gd name="connsiteX21" fmla="*/ 85725 w 96202"/>
                  <a:gd name="connsiteY21" fmla="*/ 89535 h 109537"/>
                  <a:gd name="connsiteX22" fmla="*/ 96202 w 96202"/>
                  <a:gd name="connsiteY22" fmla="*/ 83820 h 109537"/>
                  <a:gd name="connsiteX23" fmla="*/ 96202 w 96202"/>
                  <a:gd name="connsiteY23" fmla="*/ 83820 h 109537"/>
                  <a:gd name="connsiteX24" fmla="*/ 96202 w 96202"/>
                  <a:gd name="connsiteY24" fmla="*/ 83820 h 109537"/>
                  <a:gd name="connsiteX25" fmla="*/ 96202 w 96202"/>
                  <a:gd name="connsiteY25" fmla="*/ 83820 h 109537"/>
                  <a:gd name="connsiteX26" fmla="*/ 96202 w 96202"/>
                  <a:gd name="connsiteY26" fmla="*/ 83820 h 109537"/>
                  <a:gd name="connsiteX27" fmla="*/ 96202 w 96202"/>
                  <a:gd name="connsiteY27" fmla="*/ 83820 h 109537"/>
                  <a:gd name="connsiteX28" fmla="*/ 96202 w 96202"/>
                  <a:gd name="connsiteY28" fmla="*/ 83820 h 109537"/>
                  <a:gd name="connsiteX29" fmla="*/ 96202 w 96202"/>
                  <a:gd name="connsiteY29" fmla="*/ 83820 h 109537"/>
                  <a:gd name="connsiteX30" fmla="*/ 96202 w 96202"/>
                  <a:gd name="connsiteY30" fmla="*/ 83820 h 109537"/>
                  <a:gd name="connsiteX31" fmla="*/ 88582 w 96202"/>
                  <a:gd name="connsiteY31" fmla="*/ 87630 h 109537"/>
                  <a:gd name="connsiteX32" fmla="*/ 88582 w 96202"/>
                  <a:gd name="connsiteY32" fmla="*/ 89535 h 109537"/>
                  <a:gd name="connsiteX33" fmla="*/ 85725 w 96202"/>
                  <a:gd name="connsiteY33" fmla="*/ 89535 h 109537"/>
                  <a:gd name="connsiteX34" fmla="*/ 85725 w 96202"/>
                  <a:gd name="connsiteY34" fmla="*/ 80963 h 109537"/>
                  <a:gd name="connsiteX35" fmla="*/ 85725 w 96202"/>
                  <a:gd name="connsiteY35" fmla="*/ 78105 h 109537"/>
                  <a:gd name="connsiteX36" fmla="*/ 95250 w 96202"/>
                  <a:gd name="connsiteY36" fmla="*/ 73342 h 109537"/>
                  <a:gd name="connsiteX37" fmla="*/ 95250 w 96202"/>
                  <a:gd name="connsiteY37" fmla="*/ 73342 h 109537"/>
                  <a:gd name="connsiteX38" fmla="*/ 95250 w 96202"/>
                  <a:gd name="connsiteY38" fmla="*/ 73342 h 109537"/>
                  <a:gd name="connsiteX39" fmla="*/ 95250 w 96202"/>
                  <a:gd name="connsiteY39" fmla="*/ 73342 h 109537"/>
                  <a:gd name="connsiteX40" fmla="*/ 95250 w 96202"/>
                  <a:gd name="connsiteY40" fmla="*/ 73342 h 109537"/>
                  <a:gd name="connsiteX41" fmla="*/ 95250 w 96202"/>
                  <a:gd name="connsiteY41" fmla="*/ 73342 h 109537"/>
                  <a:gd name="connsiteX42" fmla="*/ 95250 w 96202"/>
                  <a:gd name="connsiteY42" fmla="*/ 73342 h 109537"/>
                  <a:gd name="connsiteX43" fmla="*/ 95250 w 96202"/>
                  <a:gd name="connsiteY43" fmla="*/ 73342 h 109537"/>
                  <a:gd name="connsiteX44" fmla="*/ 95250 w 96202"/>
                  <a:gd name="connsiteY44" fmla="*/ 73342 h 109537"/>
                  <a:gd name="connsiteX45" fmla="*/ 85725 w 96202"/>
                  <a:gd name="connsiteY45" fmla="*/ 80963 h 109537"/>
                  <a:gd name="connsiteX46" fmla="*/ 85725 w 96202"/>
                  <a:gd name="connsiteY46" fmla="*/ 80963 h 109537"/>
                  <a:gd name="connsiteX47" fmla="*/ 85725 w 96202"/>
                  <a:gd name="connsiteY47" fmla="*/ 71438 h 109537"/>
                  <a:gd name="connsiteX48" fmla="*/ 85725 w 96202"/>
                  <a:gd name="connsiteY48" fmla="*/ 68580 h 109537"/>
                  <a:gd name="connsiteX49" fmla="*/ 93345 w 96202"/>
                  <a:gd name="connsiteY49" fmla="*/ 64770 h 109537"/>
                  <a:gd name="connsiteX50" fmla="*/ 93345 w 96202"/>
                  <a:gd name="connsiteY50" fmla="*/ 64770 h 109537"/>
                  <a:gd name="connsiteX51" fmla="*/ 93345 w 96202"/>
                  <a:gd name="connsiteY51" fmla="*/ 64770 h 109537"/>
                  <a:gd name="connsiteX52" fmla="*/ 93345 w 96202"/>
                  <a:gd name="connsiteY52" fmla="*/ 64770 h 109537"/>
                  <a:gd name="connsiteX53" fmla="*/ 93345 w 96202"/>
                  <a:gd name="connsiteY53" fmla="*/ 64770 h 109537"/>
                  <a:gd name="connsiteX54" fmla="*/ 93345 w 96202"/>
                  <a:gd name="connsiteY54" fmla="*/ 64770 h 109537"/>
                  <a:gd name="connsiteX55" fmla="*/ 93345 w 96202"/>
                  <a:gd name="connsiteY55" fmla="*/ 64770 h 109537"/>
                  <a:gd name="connsiteX56" fmla="*/ 93345 w 96202"/>
                  <a:gd name="connsiteY56" fmla="*/ 64770 h 109537"/>
                  <a:gd name="connsiteX57" fmla="*/ 93345 w 96202"/>
                  <a:gd name="connsiteY57" fmla="*/ 64770 h 109537"/>
                  <a:gd name="connsiteX58" fmla="*/ 85725 w 96202"/>
                  <a:gd name="connsiteY58" fmla="*/ 71438 h 109537"/>
                  <a:gd name="connsiteX59" fmla="*/ 85725 w 96202"/>
                  <a:gd name="connsiteY59" fmla="*/ 71438 h 109537"/>
                  <a:gd name="connsiteX60" fmla="*/ 85725 w 96202"/>
                  <a:gd name="connsiteY60" fmla="*/ 60960 h 109537"/>
                  <a:gd name="connsiteX61" fmla="*/ 85725 w 96202"/>
                  <a:gd name="connsiteY61" fmla="*/ 59055 h 109537"/>
                  <a:gd name="connsiteX62" fmla="*/ 91440 w 96202"/>
                  <a:gd name="connsiteY62" fmla="*/ 56197 h 109537"/>
                  <a:gd name="connsiteX63" fmla="*/ 91440 w 96202"/>
                  <a:gd name="connsiteY63" fmla="*/ 56197 h 109537"/>
                  <a:gd name="connsiteX64" fmla="*/ 91440 w 96202"/>
                  <a:gd name="connsiteY64" fmla="*/ 56197 h 109537"/>
                  <a:gd name="connsiteX65" fmla="*/ 91440 w 96202"/>
                  <a:gd name="connsiteY65" fmla="*/ 56197 h 109537"/>
                  <a:gd name="connsiteX66" fmla="*/ 91440 w 96202"/>
                  <a:gd name="connsiteY66" fmla="*/ 56197 h 109537"/>
                  <a:gd name="connsiteX67" fmla="*/ 91440 w 96202"/>
                  <a:gd name="connsiteY67" fmla="*/ 56197 h 109537"/>
                  <a:gd name="connsiteX68" fmla="*/ 91440 w 96202"/>
                  <a:gd name="connsiteY68" fmla="*/ 56197 h 109537"/>
                  <a:gd name="connsiteX69" fmla="*/ 91440 w 96202"/>
                  <a:gd name="connsiteY69" fmla="*/ 56197 h 109537"/>
                  <a:gd name="connsiteX70" fmla="*/ 91440 w 96202"/>
                  <a:gd name="connsiteY70" fmla="*/ 56197 h 109537"/>
                  <a:gd name="connsiteX71" fmla="*/ 85725 w 96202"/>
                  <a:gd name="connsiteY71" fmla="*/ 60960 h 109537"/>
                  <a:gd name="connsiteX72" fmla="*/ 85725 w 96202"/>
                  <a:gd name="connsiteY72" fmla="*/ 60960 h 109537"/>
                  <a:gd name="connsiteX73" fmla="*/ 85725 w 96202"/>
                  <a:gd name="connsiteY73" fmla="*/ 49530 h 109537"/>
                  <a:gd name="connsiteX74" fmla="*/ 85725 w 96202"/>
                  <a:gd name="connsiteY74" fmla="*/ 45720 h 109537"/>
                  <a:gd name="connsiteX75" fmla="*/ 88582 w 96202"/>
                  <a:gd name="connsiteY75" fmla="*/ 44767 h 109537"/>
                  <a:gd name="connsiteX76" fmla="*/ 88582 w 96202"/>
                  <a:gd name="connsiteY76" fmla="*/ 44767 h 109537"/>
                  <a:gd name="connsiteX77" fmla="*/ 88582 w 96202"/>
                  <a:gd name="connsiteY77" fmla="*/ 44767 h 109537"/>
                  <a:gd name="connsiteX78" fmla="*/ 88582 w 96202"/>
                  <a:gd name="connsiteY78" fmla="*/ 44767 h 109537"/>
                  <a:gd name="connsiteX79" fmla="*/ 88582 w 96202"/>
                  <a:gd name="connsiteY79" fmla="*/ 44767 h 109537"/>
                  <a:gd name="connsiteX80" fmla="*/ 88582 w 96202"/>
                  <a:gd name="connsiteY80" fmla="*/ 44767 h 109537"/>
                  <a:gd name="connsiteX81" fmla="*/ 88582 w 96202"/>
                  <a:gd name="connsiteY81" fmla="*/ 44767 h 109537"/>
                  <a:gd name="connsiteX82" fmla="*/ 88582 w 96202"/>
                  <a:gd name="connsiteY82" fmla="*/ 44767 h 109537"/>
                  <a:gd name="connsiteX83" fmla="*/ 88582 w 96202"/>
                  <a:gd name="connsiteY83" fmla="*/ 44767 h 109537"/>
                  <a:gd name="connsiteX84" fmla="*/ 88582 w 96202"/>
                  <a:gd name="connsiteY84" fmla="*/ 44767 h 109537"/>
                  <a:gd name="connsiteX85" fmla="*/ 88582 w 96202"/>
                  <a:gd name="connsiteY85" fmla="*/ 44767 h 109537"/>
                  <a:gd name="connsiteX86" fmla="*/ 88582 w 96202"/>
                  <a:gd name="connsiteY86" fmla="*/ 44767 h 109537"/>
                  <a:gd name="connsiteX87" fmla="*/ 88582 w 96202"/>
                  <a:gd name="connsiteY87" fmla="*/ 44767 h 109537"/>
                  <a:gd name="connsiteX88" fmla="*/ 88582 w 96202"/>
                  <a:gd name="connsiteY88" fmla="*/ 44767 h 109537"/>
                  <a:gd name="connsiteX89" fmla="*/ 88582 w 96202"/>
                  <a:gd name="connsiteY89" fmla="*/ 44767 h 109537"/>
                  <a:gd name="connsiteX90" fmla="*/ 88582 w 96202"/>
                  <a:gd name="connsiteY90" fmla="*/ 44767 h 109537"/>
                  <a:gd name="connsiteX91" fmla="*/ 88582 w 96202"/>
                  <a:gd name="connsiteY91" fmla="*/ 44767 h 109537"/>
                  <a:gd name="connsiteX92" fmla="*/ 85725 w 96202"/>
                  <a:gd name="connsiteY92" fmla="*/ 49530 h 109537"/>
                  <a:gd name="connsiteX93" fmla="*/ 85725 w 96202"/>
                  <a:gd name="connsiteY93" fmla="*/ 45720 h 109537"/>
                  <a:gd name="connsiteX94" fmla="*/ 85725 w 96202"/>
                  <a:gd name="connsiteY94" fmla="*/ 49530 h 109537"/>
                  <a:gd name="connsiteX95" fmla="*/ 77152 w 96202"/>
                  <a:gd name="connsiteY95" fmla="*/ 54292 h 109537"/>
                  <a:gd name="connsiteX96" fmla="*/ 77152 w 96202"/>
                  <a:gd name="connsiteY96" fmla="*/ 50483 h 109537"/>
                  <a:gd name="connsiteX97" fmla="*/ 85725 w 96202"/>
                  <a:gd name="connsiteY97" fmla="*/ 45720 h 109537"/>
                  <a:gd name="connsiteX98" fmla="*/ 85725 w 96202"/>
                  <a:gd name="connsiteY98" fmla="*/ 45720 h 109537"/>
                  <a:gd name="connsiteX99" fmla="*/ 85725 w 96202"/>
                  <a:gd name="connsiteY99" fmla="*/ 59055 h 109537"/>
                  <a:gd name="connsiteX100" fmla="*/ 85725 w 96202"/>
                  <a:gd name="connsiteY100" fmla="*/ 60960 h 109537"/>
                  <a:gd name="connsiteX101" fmla="*/ 78105 w 96202"/>
                  <a:gd name="connsiteY101" fmla="*/ 64770 h 109537"/>
                  <a:gd name="connsiteX102" fmla="*/ 78105 w 96202"/>
                  <a:gd name="connsiteY102" fmla="*/ 64770 h 109537"/>
                  <a:gd name="connsiteX103" fmla="*/ 78105 w 96202"/>
                  <a:gd name="connsiteY103" fmla="*/ 64770 h 109537"/>
                  <a:gd name="connsiteX104" fmla="*/ 78105 w 96202"/>
                  <a:gd name="connsiteY104" fmla="*/ 64770 h 109537"/>
                  <a:gd name="connsiteX105" fmla="*/ 78105 w 96202"/>
                  <a:gd name="connsiteY105" fmla="*/ 62865 h 109537"/>
                  <a:gd name="connsiteX106" fmla="*/ 85725 w 96202"/>
                  <a:gd name="connsiteY106" fmla="*/ 59055 h 109537"/>
                  <a:gd name="connsiteX107" fmla="*/ 85725 w 96202"/>
                  <a:gd name="connsiteY107" fmla="*/ 59055 h 109537"/>
                  <a:gd name="connsiteX108" fmla="*/ 85725 w 96202"/>
                  <a:gd name="connsiteY108" fmla="*/ 68580 h 109537"/>
                  <a:gd name="connsiteX109" fmla="*/ 85725 w 96202"/>
                  <a:gd name="connsiteY109" fmla="*/ 71438 h 109537"/>
                  <a:gd name="connsiteX110" fmla="*/ 80010 w 96202"/>
                  <a:gd name="connsiteY110" fmla="*/ 74295 h 109537"/>
                  <a:gd name="connsiteX111" fmla="*/ 80010 w 96202"/>
                  <a:gd name="connsiteY111" fmla="*/ 74295 h 109537"/>
                  <a:gd name="connsiteX112" fmla="*/ 80010 w 96202"/>
                  <a:gd name="connsiteY112" fmla="*/ 74295 h 109537"/>
                  <a:gd name="connsiteX113" fmla="*/ 80010 w 96202"/>
                  <a:gd name="connsiteY113" fmla="*/ 74295 h 109537"/>
                  <a:gd name="connsiteX114" fmla="*/ 80010 w 96202"/>
                  <a:gd name="connsiteY114" fmla="*/ 74295 h 109537"/>
                  <a:gd name="connsiteX115" fmla="*/ 80010 w 96202"/>
                  <a:gd name="connsiteY115" fmla="*/ 74295 h 109537"/>
                  <a:gd name="connsiteX116" fmla="*/ 80010 w 96202"/>
                  <a:gd name="connsiteY116" fmla="*/ 74295 h 109537"/>
                  <a:gd name="connsiteX117" fmla="*/ 80010 w 96202"/>
                  <a:gd name="connsiteY117" fmla="*/ 74295 h 109537"/>
                  <a:gd name="connsiteX118" fmla="*/ 80010 w 96202"/>
                  <a:gd name="connsiteY118" fmla="*/ 74295 h 109537"/>
                  <a:gd name="connsiteX119" fmla="*/ 85725 w 96202"/>
                  <a:gd name="connsiteY119" fmla="*/ 68580 h 109537"/>
                  <a:gd name="connsiteX120" fmla="*/ 85725 w 96202"/>
                  <a:gd name="connsiteY120" fmla="*/ 68580 h 109537"/>
                  <a:gd name="connsiteX121" fmla="*/ 85725 w 96202"/>
                  <a:gd name="connsiteY121" fmla="*/ 78105 h 109537"/>
                  <a:gd name="connsiteX122" fmla="*/ 85725 w 96202"/>
                  <a:gd name="connsiteY122" fmla="*/ 80963 h 109537"/>
                  <a:gd name="connsiteX123" fmla="*/ 80963 w 96202"/>
                  <a:gd name="connsiteY123" fmla="*/ 83820 h 109537"/>
                  <a:gd name="connsiteX124" fmla="*/ 80963 w 96202"/>
                  <a:gd name="connsiteY124" fmla="*/ 83820 h 109537"/>
                  <a:gd name="connsiteX125" fmla="*/ 80963 w 96202"/>
                  <a:gd name="connsiteY125" fmla="*/ 83820 h 109537"/>
                  <a:gd name="connsiteX126" fmla="*/ 80963 w 96202"/>
                  <a:gd name="connsiteY126" fmla="*/ 83820 h 109537"/>
                  <a:gd name="connsiteX127" fmla="*/ 80963 w 96202"/>
                  <a:gd name="connsiteY127" fmla="*/ 83820 h 109537"/>
                  <a:gd name="connsiteX128" fmla="*/ 80963 w 96202"/>
                  <a:gd name="connsiteY128" fmla="*/ 83820 h 109537"/>
                  <a:gd name="connsiteX129" fmla="*/ 80963 w 96202"/>
                  <a:gd name="connsiteY129" fmla="*/ 83820 h 109537"/>
                  <a:gd name="connsiteX130" fmla="*/ 80963 w 96202"/>
                  <a:gd name="connsiteY130" fmla="*/ 83820 h 109537"/>
                  <a:gd name="connsiteX131" fmla="*/ 80963 w 96202"/>
                  <a:gd name="connsiteY131" fmla="*/ 83820 h 109537"/>
                  <a:gd name="connsiteX132" fmla="*/ 85725 w 96202"/>
                  <a:gd name="connsiteY132" fmla="*/ 78105 h 109537"/>
                  <a:gd name="connsiteX133" fmla="*/ 85725 w 96202"/>
                  <a:gd name="connsiteY133" fmla="*/ 78105 h 109537"/>
                  <a:gd name="connsiteX134" fmla="*/ 85725 w 96202"/>
                  <a:gd name="connsiteY134" fmla="*/ 84772 h 109537"/>
                  <a:gd name="connsiteX135" fmla="*/ 85725 w 96202"/>
                  <a:gd name="connsiteY135" fmla="*/ 89535 h 109537"/>
                  <a:gd name="connsiteX136" fmla="*/ 80010 w 96202"/>
                  <a:gd name="connsiteY136" fmla="*/ 92392 h 109537"/>
                  <a:gd name="connsiteX137" fmla="*/ 80010 w 96202"/>
                  <a:gd name="connsiteY137" fmla="*/ 92392 h 109537"/>
                  <a:gd name="connsiteX138" fmla="*/ 80010 w 96202"/>
                  <a:gd name="connsiteY138" fmla="*/ 92392 h 109537"/>
                  <a:gd name="connsiteX139" fmla="*/ 80010 w 96202"/>
                  <a:gd name="connsiteY139" fmla="*/ 92392 h 109537"/>
                  <a:gd name="connsiteX140" fmla="*/ 80010 w 96202"/>
                  <a:gd name="connsiteY140" fmla="*/ 92392 h 109537"/>
                  <a:gd name="connsiteX141" fmla="*/ 80010 w 96202"/>
                  <a:gd name="connsiteY141" fmla="*/ 92392 h 109537"/>
                  <a:gd name="connsiteX142" fmla="*/ 80010 w 96202"/>
                  <a:gd name="connsiteY142" fmla="*/ 92392 h 109537"/>
                  <a:gd name="connsiteX143" fmla="*/ 80010 w 96202"/>
                  <a:gd name="connsiteY143" fmla="*/ 92392 h 109537"/>
                  <a:gd name="connsiteX144" fmla="*/ 80010 w 96202"/>
                  <a:gd name="connsiteY144" fmla="*/ 92392 h 109537"/>
                  <a:gd name="connsiteX145" fmla="*/ 85725 w 96202"/>
                  <a:gd name="connsiteY145" fmla="*/ 84772 h 109537"/>
                  <a:gd name="connsiteX146" fmla="*/ 85725 w 96202"/>
                  <a:gd name="connsiteY146" fmla="*/ 84772 h 109537"/>
                  <a:gd name="connsiteX147" fmla="*/ 85725 w 96202"/>
                  <a:gd name="connsiteY147" fmla="*/ 91440 h 109537"/>
                  <a:gd name="connsiteX148" fmla="*/ 77152 w 96202"/>
                  <a:gd name="connsiteY148" fmla="*/ 96203 h 109537"/>
                  <a:gd name="connsiteX149" fmla="*/ 77152 w 96202"/>
                  <a:gd name="connsiteY149" fmla="*/ 103822 h 109537"/>
                  <a:gd name="connsiteX150" fmla="*/ 83820 w 96202"/>
                  <a:gd name="connsiteY150" fmla="*/ 100013 h 109537"/>
                  <a:gd name="connsiteX151" fmla="*/ 83820 w 96202"/>
                  <a:gd name="connsiteY151" fmla="*/ 100013 h 109537"/>
                  <a:gd name="connsiteX152" fmla="*/ 83820 w 96202"/>
                  <a:gd name="connsiteY152" fmla="*/ 100013 h 109537"/>
                  <a:gd name="connsiteX153" fmla="*/ 83820 w 96202"/>
                  <a:gd name="connsiteY153" fmla="*/ 100013 h 109537"/>
                  <a:gd name="connsiteX154" fmla="*/ 85725 w 96202"/>
                  <a:gd name="connsiteY154" fmla="*/ 99060 h 109537"/>
                  <a:gd name="connsiteX155" fmla="*/ 85725 w 96202"/>
                  <a:gd name="connsiteY155" fmla="*/ 91440 h 109537"/>
                  <a:gd name="connsiteX156" fmla="*/ 85725 w 96202"/>
                  <a:gd name="connsiteY156" fmla="*/ 91440 h 109537"/>
                  <a:gd name="connsiteX157" fmla="*/ 77152 w 96202"/>
                  <a:gd name="connsiteY157" fmla="*/ 40005 h 109537"/>
                  <a:gd name="connsiteX158" fmla="*/ 77152 w 96202"/>
                  <a:gd name="connsiteY158" fmla="*/ 38100 h 109537"/>
                  <a:gd name="connsiteX159" fmla="*/ 82868 w 96202"/>
                  <a:gd name="connsiteY159" fmla="*/ 35242 h 109537"/>
                  <a:gd name="connsiteX160" fmla="*/ 82868 w 96202"/>
                  <a:gd name="connsiteY160" fmla="*/ 35242 h 109537"/>
                  <a:gd name="connsiteX161" fmla="*/ 82868 w 96202"/>
                  <a:gd name="connsiteY161" fmla="*/ 35242 h 109537"/>
                  <a:gd name="connsiteX162" fmla="*/ 82868 w 96202"/>
                  <a:gd name="connsiteY162" fmla="*/ 35242 h 109537"/>
                  <a:gd name="connsiteX163" fmla="*/ 82868 w 96202"/>
                  <a:gd name="connsiteY163" fmla="*/ 35242 h 109537"/>
                  <a:gd name="connsiteX164" fmla="*/ 82868 w 96202"/>
                  <a:gd name="connsiteY164" fmla="*/ 35242 h 109537"/>
                  <a:gd name="connsiteX165" fmla="*/ 82868 w 96202"/>
                  <a:gd name="connsiteY165" fmla="*/ 35242 h 109537"/>
                  <a:gd name="connsiteX166" fmla="*/ 82868 w 96202"/>
                  <a:gd name="connsiteY166" fmla="*/ 35242 h 109537"/>
                  <a:gd name="connsiteX167" fmla="*/ 82868 w 96202"/>
                  <a:gd name="connsiteY167" fmla="*/ 35242 h 109537"/>
                  <a:gd name="connsiteX168" fmla="*/ 82868 w 96202"/>
                  <a:gd name="connsiteY168" fmla="*/ 35242 h 109537"/>
                  <a:gd name="connsiteX169" fmla="*/ 82868 w 96202"/>
                  <a:gd name="connsiteY169" fmla="*/ 35242 h 109537"/>
                  <a:gd name="connsiteX170" fmla="*/ 82868 w 96202"/>
                  <a:gd name="connsiteY170" fmla="*/ 35242 h 109537"/>
                  <a:gd name="connsiteX171" fmla="*/ 82868 w 96202"/>
                  <a:gd name="connsiteY171" fmla="*/ 35242 h 109537"/>
                  <a:gd name="connsiteX172" fmla="*/ 82868 w 96202"/>
                  <a:gd name="connsiteY172" fmla="*/ 35242 h 109537"/>
                  <a:gd name="connsiteX173" fmla="*/ 82868 w 96202"/>
                  <a:gd name="connsiteY173" fmla="*/ 35242 h 109537"/>
                  <a:gd name="connsiteX174" fmla="*/ 82868 w 96202"/>
                  <a:gd name="connsiteY174" fmla="*/ 35242 h 109537"/>
                  <a:gd name="connsiteX175" fmla="*/ 82868 w 96202"/>
                  <a:gd name="connsiteY175" fmla="*/ 35242 h 109537"/>
                  <a:gd name="connsiteX176" fmla="*/ 77152 w 96202"/>
                  <a:gd name="connsiteY176" fmla="*/ 40005 h 109537"/>
                  <a:gd name="connsiteX177" fmla="*/ 77152 w 96202"/>
                  <a:gd name="connsiteY177" fmla="*/ 40005 h 109537"/>
                  <a:gd name="connsiteX178" fmla="*/ 77152 w 96202"/>
                  <a:gd name="connsiteY178" fmla="*/ 27622 h 109537"/>
                  <a:gd name="connsiteX179" fmla="*/ 77152 w 96202"/>
                  <a:gd name="connsiteY179" fmla="*/ 27622 h 109537"/>
                  <a:gd name="connsiteX180" fmla="*/ 77152 w 96202"/>
                  <a:gd name="connsiteY180" fmla="*/ 27622 h 109537"/>
                  <a:gd name="connsiteX181" fmla="*/ 77152 w 96202"/>
                  <a:gd name="connsiteY181" fmla="*/ 27622 h 109537"/>
                  <a:gd name="connsiteX182" fmla="*/ 77152 w 96202"/>
                  <a:gd name="connsiteY182" fmla="*/ 27622 h 109537"/>
                  <a:gd name="connsiteX183" fmla="*/ 77152 w 96202"/>
                  <a:gd name="connsiteY183" fmla="*/ 27622 h 109537"/>
                  <a:gd name="connsiteX184" fmla="*/ 77152 w 96202"/>
                  <a:gd name="connsiteY184" fmla="*/ 27622 h 109537"/>
                  <a:gd name="connsiteX185" fmla="*/ 77152 w 96202"/>
                  <a:gd name="connsiteY185" fmla="*/ 27622 h 109537"/>
                  <a:gd name="connsiteX186" fmla="*/ 77152 w 96202"/>
                  <a:gd name="connsiteY186" fmla="*/ 27622 h 109537"/>
                  <a:gd name="connsiteX187" fmla="*/ 66675 w 96202"/>
                  <a:gd name="connsiteY187" fmla="*/ 33338 h 109537"/>
                  <a:gd name="connsiteX188" fmla="*/ 66675 w 96202"/>
                  <a:gd name="connsiteY188" fmla="*/ 31433 h 109537"/>
                  <a:gd name="connsiteX189" fmla="*/ 77152 w 96202"/>
                  <a:gd name="connsiteY189" fmla="*/ 25717 h 109537"/>
                  <a:gd name="connsiteX190" fmla="*/ 77152 w 96202"/>
                  <a:gd name="connsiteY190" fmla="*/ 25717 h 109537"/>
                  <a:gd name="connsiteX191" fmla="*/ 77152 w 96202"/>
                  <a:gd name="connsiteY191" fmla="*/ 27622 h 109537"/>
                  <a:gd name="connsiteX192" fmla="*/ 77152 w 96202"/>
                  <a:gd name="connsiteY192" fmla="*/ 27622 h 109537"/>
                  <a:gd name="connsiteX193" fmla="*/ 77152 w 96202"/>
                  <a:gd name="connsiteY193" fmla="*/ 27622 h 109537"/>
                  <a:gd name="connsiteX194" fmla="*/ 77152 w 96202"/>
                  <a:gd name="connsiteY194" fmla="*/ 27622 h 109537"/>
                  <a:gd name="connsiteX195" fmla="*/ 77152 w 96202"/>
                  <a:gd name="connsiteY195" fmla="*/ 27622 h 109537"/>
                  <a:gd name="connsiteX196" fmla="*/ 77152 w 96202"/>
                  <a:gd name="connsiteY196" fmla="*/ 27622 h 109537"/>
                  <a:gd name="connsiteX197" fmla="*/ 77152 w 96202"/>
                  <a:gd name="connsiteY197" fmla="*/ 27622 h 109537"/>
                  <a:gd name="connsiteX198" fmla="*/ 77152 w 96202"/>
                  <a:gd name="connsiteY198" fmla="*/ 27622 h 109537"/>
                  <a:gd name="connsiteX199" fmla="*/ 77152 w 96202"/>
                  <a:gd name="connsiteY199" fmla="*/ 27622 h 109537"/>
                  <a:gd name="connsiteX200" fmla="*/ 77152 w 96202"/>
                  <a:gd name="connsiteY200" fmla="*/ 27622 h 109537"/>
                  <a:gd name="connsiteX201" fmla="*/ 77152 w 96202"/>
                  <a:gd name="connsiteY201" fmla="*/ 27622 h 109537"/>
                  <a:gd name="connsiteX202" fmla="*/ 77152 w 96202"/>
                  <a:gd name="connsiteY202" fmla="*/ 27622 h 109537"/>
                  <a:gd name="connsiteX203" fmla="*/ 77152 w 96202"/>
                  <a:gd name="connsiteY203" fmla="*/ 27622 h 109537"/>
                  <a:gd name="connsiteX204" fmla="*/ 77152 w 96202"/>
                  <a:gd name="connsiteY204" fmla="*/ 38100 h 109537"/>
                  <a:gd name="connsiteX205" fmla="*/ 77152 w 96202"/>
                  <a:gd name="connsiteY205" fmla="*/ 40005 h 109537"/>
                  <a:gd name="connsiteX206" fmla="*/ 68580 w 96202"/>
                  <a:gd name="connsiteY206" fmla="*/ 44767 h 109537"/>
                  <a:gd name="connsiteX207" fmla="*/ 68580 w 96202"/>
                  <a:gd name="connsiteY207" fmla="*/ 44767 h 109537"/>
                  <a:gd name="connsiteX208" fmla="*/ 68580 w 96202"/>
                  <a:gd name="connsiteY208" fmla="*/ 44767 h 109537"/>
                  <a:gd name="connsiteX209" fmla="*/ 68580 w 96202"/>
                  <a:gd name="connsiteY209" fmla="*/ 44767 h 109537"/>
                  <a:gd name="connsiteX210" fmla="*/ 68580 w 96202"/>
                  <a:gd name="connsiteY210" fmla="*/ 44767 h 109537"/>
                  <a:gd name="connsiteX211" fmla="*/ 68580 w 96202"/>
                  <a:gd name="connsiteY211" fmla="*/ 44767 h 109537"/>
                  <a:gd name="connsiteX212" fmla="*/ 68580 w 96202"/>
                  <a:gd name="connsiteY212" fmla="*/ 44767 h 109537"/>
                  <a:gd name="connsiteX213" fmla="*/ 68580 w 96202"/>
                  <a:gd name="connsiteY213" fmla="*/ 44767 h 109537"/>
                  <a:gd name="connsiteX214" fmla="*/ 68580 w 96202"/>
                  <a:gd name="connsiteY214" fmla="*/ 44767 h 109537"/>
                  <a:gd name="connsiteX215" fmla="*/ 68580 w 96202"/>
                  <a:gd name="connsiteY215" fmla="*/ 44767 h 109537"/>
                  <a:gd name="connsiteX216" fmla="*/ 68580 w 96202"/>
                  <a:gd name="connsiteY216" fmla="*/ 44767 h 109537"/>
                  <a:gd name="connsiteX217" fmla="*/ 68580 w 96202"/>
                  <a:gd name="connsiteY217" fmla="*/ 44767 h 109537"/>
                  <a:gd name="connsiteX218" fmla="*/ 68580 w 96202"/>
                  <a:gd name="connsiteY218" fmla="*/ 44767 h 109537"/>
                  <a:gd name="connsiteX219" fmla="*/ 68580 w 96202"/>
                  <a:gd name="connsiteY219" fmla="*/ 44767 h 109537"/>
                  <a:gd name="connsiteX220" fmla="*/ 68580 w 96202"/>
                  <a:gd name="connsiteY220" fmla="*/ 44767 h 109537"/>
                  <a:gd name="connsiteX221" fmla="*/ 68580 w 96202"/>
                  <a:gd name="connsiteY221" fmla="*/ 44767 h 109537"/>
                  <a:gd name="connsiteX222" fmla="*/ 68580 w 96202"/>
                  <a:gd name="connsiteY222" fmla="*/ 44767 h 109537"/>
                  <a:gd name="connsiteX223" fmla="*/ 77152 w 96202"/>
                  <a:gd name="connsiteY223" fmla="*/ 38100 h 109537"/>
                  <a:gd name="connsiteX224" fmla="*/ 77152 w 96202"/>
                  <a:gd name="connsiteY224" fmla="*/ 38100 h 109537"/>
                  <a:gd name="connsiteX225" fmla="*/ 77152 w 96202"/>
                  <a:gd name="connsiteY225" fmla="*/ 49530 h 109537"/>
                  <a:gd name="connsiteX226" fmla="*/ 77152 w 96202"/>
                  <a:gd name="connsiteY226" fmla="*/ 53340 h 109537"/>
                  <a:gd name="connsiteX227" fmla="*/ 74295 w 96202"/>
                  <a:gd name="connsiteY227" fmla="*/ 55245 h 109537"/>
                  <a:gd name="connsiteX228" fmla="*/ 74295 w 96202"/>
                  <a:gd name="connsiteY228" fmla="*/ 55245 h 109537"/>
                  <a:gd name="connsiteX229" fmla="*/ 74295 w 96202"/>
                  <a:gd name="connsiteY229" fmla="*/ 55245 h 109537"/>
                  <a:gd name="connsiteX230" fmla="*/ 74295 w 96202"/>
                  <a:gd name="connsiteY230" fmla="*/ 55245 h 109537"/>
                  <a:gd name="connsiteX231" fmla="*/ 74295 w 96202"/>
                  <a:gd name="connsiteY231" fmla="*/ 55245 h 109537"/>
                  <a:gd name="connsiteX232" fmla="*/ 74295 w 96202"/>
                  <a:gd name="connsiteY232" fmla="*/ 55245 h 109537"/>
                  <a:gd name="connsiteX233" fmla="*/ 74295 w 96202"/>
                  <a:gd name="connsiteY233" fmla="*/ 55245 h 109537"/>
                  <a:gd name="connsiteX234" fmla="*/ 74295 w 96202"/>
                  <a:gd name="connsiteY234" fmla="*/ 55245 h 109537"/>
                  <a:gd name="connsiteX235" fmla="*/ 74295 w 96202"/>
                  <a:gd name="connsiteY235" fmla="*/ 55245 h 109537"/>
                  <a:gd name="connsiteX236" fmla="*/ 74295 w 96202"/>
                  <a:gd name="connsiteY236" fmla="*/ 55245 h 109537"/>
                  <a:gd name="connsiteX237" fmla="*/ 74295 w 96202"/>
                  <a:gd name="connsiteY237" fmla="*/ 55245 h 109537"/>
                  <a:gd name="connsiteX238" fmla="*/ 74295 w 96202"/>
                  <a:gd name="connsiteY238" fmla="*/ 55245 h 109537"/>
                  <a:gd name="connsiteX239" fmla="*/ 74295 w 96202"/>
                  <a:gd name="connsiteY239" fmla="*/ 55245 h 109537"/>
                  <a:gd name="connsiteX240" fmla="*/ 74295 w 96202"/>
                  <a:gd name="connsiteY240" fmla="*/ 55245 h 109537"/>
                  <a:gd name="connsiteX241" fmla="*/ 74295 w 96202"/>
                  <a:gd name="connsiteY241" fmla="*/ 55245 h 109537"/>
                  <a:gd name="connsiteX242" fmla="*/ 74295 w 96202"/>
                  <a:gd name="connsiteY242" fmla="*/ 55245 h 109537"/>
                  <a:gd name="connsiteX243" fmla="*/ 74295 w 96202"/>
                  <a:gd name="connsiteY243" fmla="*/ 55245 h 109537"/>
                  <a:gd name="connsiteX244" fmla="*/ 77152 w 96202"/>
                  <a:gd name="connsiteY244" fmla="*/ 49530 h 109537"/>
                  <a:gd name="connsiteX245" fmla="*/ 77152 w 96202"/>
                  <a:gd name="connsiteY245" fmla="*/ 49530 h 109537"/>
                  <a:gd name="connsiteX246" fmla="*/ 77152 w 96202"/>
                  <a:gd name="connsiteY246" fmla="*/ 62865 h 109537"/>
                  <a:gd name="connsiteX247" fmla="*/ 77152 w 96202"/>
                  <a:gd name="connsiteY247" fmla="*/ 64770 h 109537"/>
                  <a:gd name="connsiteX248" fmla="*/ 77152 w 96202"/>
                  <a:gd name="connsiteY248" fmla="*/ 64770 h 109537"/>
                  <a:gd name="connsiteX249" fmla="*/ 77152 w 96202"/>
                  <a:gd name="connsiteY249" fmla="*/ 64770 h 109537"/>
                  <a:gd name="connsiteX250" fmla="*/ 77152 w 96202"/>
                  <a:gd name="connsiteY250" fmla="*/ 64770 h 109537"/>
                  <a:gd name="connsiteX251" fmla="*/ 77152 w 96202"/>
                  <a:gd name="connsiteY251" fmla="*/ 64770 h 109537"/>
                  <a:gd name="connsiteX252" fmla="*/ 77152 w 96202"/>
                  <a:gd name="connsiteY252" fmla="*/ 64770 h 109537"/>
                  <a:gd name="connsiteX253" fmla="*/ 77152 w 96202"/>
                  <a:gd name="connsiteY253" fmla="*/ 64770 h 109537"/>
                  <a:gd name="connsiteX254" fmla="*/ 77152 w 96202"/>
                  <a:gd name="connsiteY254" fmla="*/ 62865 h 109537"/>
                  <a:gd name="connsiteX255" fmla="*/ 77152 w 96202"/>
                  <a:gd name="connsiteY255" fmla="*/ 62865 h 109537"/>
                  <a:gd name="connsiteX256" fmla="*/ 77152 w 96202"/>
                  <a:gd name="connsiteY256" fmla="*/ 96203 h 109537"/>
                  <a:gd name="connsiteX257" fmla="*/ 77152 w 96202"/>
                  <a:gd name="connsiteY257" fmla="*/ 103822 h 109537"/>
                  <a:gd name="connsiteX258" fmla="*/ 68580 w 96202"/>
                  <a:gd name="connsiteY258" fmla="*/ 108585 h 109537"/>
                  <a:gd name="connsiteX259" fmla="*/ 68580 w 96202"/>
                  <a:gd name="connsiteY259" fmla="*/ 108585 h 109537"/>
                  <a:gd name="connsiteX260" fmla="*/ 68580 w 96202"/>
                  <a:gd name="connsiteY260" fmla="*/ 108585 h 109537"/>
                  <a:gd name="connsiteX261" fmla="*/ 68580 w 96202"/>
                  <a:gd name="connsiteY261" fmla="*/ 108585 h 109537"/>
                  <a:gd name="connsiteX262" fmla="*/ 68580 w 96202"/>
                  <a:gd name="connsiteY262" fmla="*/ 108585 h 109537"/>
                  <a:gd name="connsiteX263" fmla="*/ 68580 w 96202"/>
                  <a:gd name="connsiteY263" fmla="*/ 108585 h 109537"/>
                  <a:gd name="connsiteX264" fmla="*/ 66675 w 96202"/>
                  <a:gd name="connsiteY264" fmla="*/ 109538 h 109537"/>
                  <a:gd name="connsiteX265" fmla="*/ 66675 w 96202"/>
                  <a:gd name="connsiteY265" fmla="*/ 104775 h 109537"/>
                  <a:gd name="connsiteX266" fmla="*/ 72390 w 96202"/>
                  <a:gd name="connsiteY266" fmla="*/ 101917 h 109537"/>
                  <a:gd name="connsiteX267" fmla="*/ 72390 w 96202"/>
                  <a:gd name="connsiteY267" fmla="*/ 101917 h 109537"/>
                  <a:gd name="connsiteX268" fmla="*/ 72390 w 96202"/>
                  <a:gd name="connsiteY268" fmla="*/ 101917 h 109537"/>
                  <a:gd name="connsiteX269" fmla="*/ 72390 w 96202"/>
                  <a:gd name="connsiteY269" fmla="*/ 101917 h 109537"/>
                  <a:gd name="connsiteX270" fmla="*/ 78105 w 96202"/>
                  <a:gd name="connsiteY270" fmla="*/ 99060 h 109537"/>
                  <a:gd name="connsiteX271" fmla="*/ 78105 w 96202"/>
                  <a:gd name="connsiteY271" fmla="*/ 99060 h 109537"/>
                  <a:gd name="connsiteX272" fmla="*/ 78105 w 96202"/>
                  <a:gd name="connsiteY272" fmla="*/ 99060 h 109537"/>
                  <a:gd name="connsiteX273" fmla="*/ 78105 w 96202"/>
                  <a:gd name="connsiteY273" fmla="*/ 99060 h 109537"/>
                  <a:gd name="connsiteX274" fmla="*/ 77152 w 96202"/>
                  <a:gd name="connsiteY274" fmla="*/ 96203 h 109537"/>
                  <a:gd name="connsiteX275" fmla="*/ 77152 w 96202"/>
                  <a:gd name="connsiteY275" fmla="*/ 96203 h 109537"/>
                  <a:gd name="connsiteX276" fmla="*/ 77152 w 96202"/>
                  <a:gd name="connsiteY276" fmla="*/ 96203 h 109537"/>
                  <a:gd name="connsiteX277" fmla="*/ 77152 w 96202"/>
                  <a:gd name="connsiteY277" fmla="*/ 96203 h 109537"/>
                  <a:gd name="connsiteX278" fmla="*/ 66675 w 96202"/>
                  <a:gd name="connsiteY278" fmla="*/ 103822 h 109537"/>
                  <a:gd name="connsiteX279" fmla="*/ 71438 w 96202"/>
                  <a:gd name="connsiteY279" fmla="*/ 100965 h 109537"/>
                  <a:gd name="connsiteX280" fmla="*/ 71438 w 96202"/>
                  <a:gd name="connsiteY280" fmla="*/ 100965 h 109537"/>
                  <a:gd name="connsiteX281" fmla="*/ 71438 w 96202"/>
                  <a:gd name="connsiteY281" fmla="*/ 100965 h 109537"/>
                  <a:gd name="connsiteX282" fmla="*/ 71438 w 96202"/>
                  <a:gd name="connsiteY282" fmla="*/ 100965 h 109537"/>
                  <a:gd name="connsiteX283" fmla="*/ 71438 w 96202"/>
                  <a:gd name="connsiteY283" fmla="*/ 100965 h 109537"/>
                  <a:gd name="connsiteX284" fmla="*/ 71438 w 96202"/>
                  <a:gd name="connsiteY284" fmla="*/ 100965 h 109537"/>
                  <a:gd name="connsiteX285" fmla="*/ 71438 w 96202"/>
                  <a:gd name="connsiteY285" fmla="*/ 100965 h 109537"/>
                  <a:gd name="connsiteX286" fmla="*/ 71438 w 96202"/>
                  <a:gd name="connsiteY286" fmla="*/ 100965 h 109537"/>
                  <a:gd name="connsiteX287" fmla="*/ 71438 w 96202"/>
                  <a:gd name="connsiteY287" fmla="*/ 100965 h 109537"/>
                  <a:gd name="connsiteX288" fmla="*/ 66675 w 96202"/>
                  <a:gd name="connsiteY288" fmla="*/ 103822 h 109537"/>
                  <a:gd name="connsiteX289" fmla="*/ 66675 w 96202"/>
                  <a:gd name="connsiteY289" fmla="*/ 103822 h 109537"/>
                  <a:gd name="connsiteX290" fmla="*/ 66675 w 96202"/>
                  <a:gd name="connsiteY290" fmla="*/ 103822 h 109537"/>
                  <a:gd name="connsiteX291" fmla="*/ 66675 w 96202"/>
                  <a:gd name="connsiteY291" fmla="*/ 21908 h 109537"/>
                  <a:gd name="connsiteX292" fmla="*/ 66675 w 96202"/>
                  <a:gd name="connsiteY292" fmla="*/ 20003 h 109537"/>
                  <a:gd name="connsiteX293" fmla="*/ 70485 w 96202"/>
                  <a:gd name="connsiteY293" fmla="*/ 18097 h 109537"/>
                  <a:gd name="connsiteX294" fmla="*/ 70485 w 96202"/>
                  <a:gd name="connsiteY294" fmla="*/ 18097 h 109537"/>
                  <a:gd name="connsiteX295" fmla="*/ 70485 w 96202"/>
                  <a:gd name="connsiteY295" fmla="*/ 18097 h 109537"/>
                  <a:gd name="connsiteX296" fmla="*/ 70485 w 96202"/>
                  <a:gd name="connsiteY296" fmla="*/ 18097 h 109537"/>
                  <a:gd name="connsiteX297" fmla="*/ 70485 w 96202"/>
                  <a:gd name="connsiteY297" fmla="*/ 18097 h 109537"/>
                  <a:gd name="connsiteX298" fmla="*/ 70485 w 96202"/>
                  <a:gd name="connsiteY298" fmla="*/ 18097 h 109537"/>
                  <a:gd name="connsiteX299" fmla="*/ 70485 w 96202"/>
                  <a:gd name="connsiteY299" fmla="*/ 18097 h 109537"/>
                  <a:gd name="connsiteX300" fmla="*/ 70485 w 96202"/>
                  <a:gd name="connsiteY300" fmla="*/ 18097 h 109537"/>
                  <a:gd name="connsiteX301" fmla="*/ 70485 w 96202"/>
                  <a:gd name="connsiteY301" fmla="*/ 18097 h 109537"/>
                  <a:gd name="connsiteX302" fmla="*/ 66675 w 96202"/>
                  <a:gd name="connsiteY302" fmla="*/ 21908 h 109537"/>
                  <a:gd name="connsiteX303" fmla="*/ 66675 w 96202"/>
                  <a:gd name="connsiteY303" fmla="*/ 20003 h 109537"/>
                  <a:gd name="connsiteX304" fmla="*/ 66675 w 96202"/>
                  <a:gd name="connsiteY304" fmla="*/ 21908 h 109537"/>
                  <a:gd name="connsiteX305" fmla="*/ 62865 w 96202"/>
                  <a:gd name="connsiteY305" fmla="*/ 23813 h 109537"/>
                  <a:gd name="connsiteX306" fmla="*/ 62865 w 96202"/>
                  <a:gd name="connsiteY306" fmla="*/ 21908 h 109537"/>
                  <a:gd name="connsiteX307" fmla="*/ 66675 w 96202"/>
                  <a:gd name="connsiteY307" fmla="*/ 20003 h 109537"/>
                  <a:gd name="connsiteX308" fmla="*/ 66675 w 96202"/>
                  <a:gd name="connsiteY308" fmla="*/ 20003 h 109537"/>
                  <a:gd name="connsiteX309" fmla="*/ 66675 w 96202"/>
                  <a:gd name="connsiteY309" fmla="*/ 31433 h 109537"/>
                  <a:gd name="connsiteX310" fmla="*/ 66675 w 96202"/>
                  <a:gd name="connsiteY310" fmla="*/ 33338 h 109537"/>
                  <a:gd name="connsiteX311" fmla="*/ 62865 w 96202"/>
                  <a:gd name="connsiteY311" fmla="*/ 35242 h 109537"/>
                  <a:gd name="connsiteX312" fmla="*/ 62865 w 96202"/>
                  <a:gd name="connsiteY312" fmla="*/ 33338 h 109537"/>
                  <a:gd name="connsiteX313" fmla="*/ 66675 w 96202"/>
                  <a:gd name="connsiteY313" fmla="*/ 31433 h 109537"/>
                  <a:gd name="connsiteX314" fmla="*/ 66675 w 96202"/>
                  <a:gd name="connsiteY314" fmla="*/ 31433 h 109537"/>
                  <a:gd name="connsiteX315" fmla="*/ 66675 w 96202"/>
                  <a:gd name="connsiteY315" fmla="*/ 44767 h 109537"/>
                  <a:gd name="connsiteX316" fmla="*/ 66675 w 96202"/>
                  <a:gd name="connsiteY316" fmla="*/ 44767 h 109537"/>
                  <a:gd name="connsiteX317" fmla="*/ 66675 w 96202"/>
                  <a:gd name="connsiteY317" fmla="*/ 44767 h 109537"/>
                  <a:gd name="connsiteX318" fmla="*/ 66675 w 96202"/>
                  <a:gd name="connsiteY318" fmla="*/ 44767 h 109537"/>
                  <a:gd name="connsiteX319" fmla="*/ 66675 w 96202"/>
                  <a:gd name="connsiteY319" fmla="*/ 44767 h 109537"/>
                  <a:gd name="connsiteX320" fmla="*/ 66675 w 96202"/>
                  <a:gd name="connsiteY320" fmla="*/ 101917 h 109537"/>
                  <a:gd name="connsiteX321" fmla="*/ 66675 w 96202"/>
                  <a:gd name="connsiteY321" fmla="*/ 103822 h 109537"/>
                  <a:gd name="connsiteX322" fmla="*/ 62865 w 96202"/>
                  <a:gd name="connsiteY322" fmla="*/ 105728 h 109537"/>
                  <a:gd name="connsiteX323" fmla="*/ 62865 w 96202"/>
                  <a:gd name="connsiteY323" fmla="*/ 103822 h 109537"/>
                  <a:gd name="connsiteX324" fmla="*/ 66675 w 96202"/>
                  <a:gd name="connsiteY324" fmla="*/ 101917 h 109537"/>
                  <a:gd name="connsiteX325" fmla="*/ 66675 w 96202"/>
                  <a:gd name="connsiteY325" fmla="*/ 101917 h 109537"/>
                  <a:gd name="connsiteX326" fmla="*/ 66675 w 96202"/>
                  <a:gd name="connsiteY326" fmla="*/ 104775 h 109537"/>
                  <a:gd name="connsiteX327" fmla="*/ 62865 w 96202"/>
                  <a:gd name="connsiteY327" fmla="*/ 106680 h 109537"/>
                  <a:gd name="connsiteX328" fmla="*/ 62865 w 96202"/>
                  <a:gd name="connsiteY328" fmla="*/ 109538 h 109537"/>
                  <a:gd name="connsiteX329" fmla="*/ 66675 w 96202"/>
                  <a:gd name="connsiteY329" fmla="*/ 107633 h 109537"/>
                  <a:gd name="connsiteX330" fmla="*/ 66675 w 96202"/>
                  <a:gd name="connsiteY330" fmla="*/ 104775 h 109537"/>
                  <a:gd name="connsiteX331" fmla="*/ 66675 w 96202"/>
                  <a:gd name="connsiteY331" fmla="*/ 104775 h 109537"/>
                  <a:gd name="connsiteX332" fmla="*/ 62865 w 96202"/>
                  <a:gd name="connsiteY332" fmla="*/ 100013 h 109537"/>
                  <a:gd name="connsiteX333" fmla="*/ 62865 w 96202"/>
                  <a:gd name="connsiteY333" fmla="*/ 97155 h 109537"/>
                  <a:gd name="connsiteX334" fmla="*/ 63818 w 96202"/>
                  <a:gd name="connsiteY334" fmla="*/ 97155 h 109537"/>
                  <a:gd name="connsiteX335" fmla="*/ 63818 w 96202"/>
                  <a:gd name="connsiteY335" fmla="*/ 97155 h 109537"/>
                  <a:gd name="connsiteX336" fmla="*/ 63818 w 96202"/>
                  <a:gd name="connsiteY336" fmla="*/ 97155 h 109537"/>
                  <a:gd name="connsiteX337" fmla="*/ 63818 w 96202"/>
                  <a:gd name="connsiteY337" fmla="*/ 97155 h 109537"/>
                  <a:gd name="connsiteX338" fmla="*/ 63818 w 96202"/>
                  <a:gd name="connsiteY338" fmla="*/ 97155 h 109537"/>
                  <a:gd name="connsiteX339" fmla="*/ 63818 w 96202"/>
                  <a:gd name="connsiteY339" fmla="*/ 97155 h 109537"/>
                  <a:gd name="connsiteX340" fmla="*/ 62865 w 96202"/>
                  <a:gd name="connsiteY340" fmla="*/ 100013 h 109537"/>
                  <a:gd name="connsiteX341" fmla="*/ 62865 w 96202"/>
                  <a:gd name="connsiteY341" fmla="*/ 100013 h 109537"/>
                  <a:gd name="connsiteX342" fmla="*/ 62865 w 96202"/>
                  <a:gd name="connsiteY342" fmla="*/ 100013 h 109537"/>
                  <a:gd name="connsiteX343" fmla="*/ 62865 w 96202"/>
                  <a:gd name="connsiteY343" fmla="*/ 100013 h 109537"/>
                  <a:gd name="connsiteX344" fmla="*/ 62865 w 96202"/>
                  <a:gd name="connsiteY344" fmla="*/ 21908 h 109537"/>
                  <a:gd name="connsiteX345" fmla="*/ 62865 w 96202"/>
                  <a:gd name="connsiteY345" fmla="*/ 23813 h 109537"/>
                  <a:gd name="connsiteX346" fmla="*/ 55245 w 96202"/>
                  <a:gd name="connsiteY346" fmla="*/ 28575 h 109537"/>
                  <a:gd name="connsiteX347" fmla="*/ 55245 w 96202"/>
                  <a:gd name="connsiteY347" fmla="*/ 26670 h 109537"/>
                  <a:gd name="connsiteX348" fmla="*/ 62865 w 96202"/>
                  <a:gd name="connsiteY348" fmla="*/ 21908 h 109537"/>
                  <a:gd name="connsiteX349" fmla="*/ 62865 w 96202"/>
                  <a:gd name="connsiteY349" fmla="*/ 21908 h 109537"/>
                  <a:gd name="connsiteX350" fmla="*/ 62865 w 96202"/>
                  <a:gd name="connsiteY350" fmla="*/ 34290 h 109537"/>
                  <a:gd name="connsiteX351" fmla="*/ 62865 w 96202"/>
                  <a:gd name="connsiteY351" fmla="*/ 36195 h 109537"/>
                  <a:gd name="connsiteX352" fmla="*/ 61913 w 96202"/>
                  <a:gd name="connsiteY352" fmla="*/ 36195 h 109537"/>
                  <a:gd name="connsiteX353" fmla="*/ 61913 w 96202"/>
                  <a:gd name="connsiteY353" fmla="*/ 36195 h 109537"/>
                  <a:gd name="connsiteX354" fmla="*/ 61913 w 96202"/>
                  <a:gd name="connsiteY354" fmla="*/ 36195 h 109537"/>
                  <a:gd name="connsiteX355" fmla="*/ 61913 w 96202"/>
                  <a:gd name="connsiteY355" fmla="*/ 36195 h 109537"/>
                  <a:gd name="connsiteX356" fmla="*/ 61913 w 96202"/>
                  <a:gd name="connsiteY356" fmla="*/ 36195 h 109537"/>
                  <a:gd name="connsiteX357" fmla="*/ 61913 w 96202"/>
                  <a:gd name="connsiteY357" fmla="*/ 36195 h 109537"/>
                  <a:gd name="connsiteX358" fmla="*/ 61913 w 96202"/>
                  <a:gd name="connsiteY358" fmla="*/ 36195 h 109537"/>
                  <a:gd name="connsiteX359" fmla="*/ 61913 w 96202"/>
                  <a:gd name="connsiteY359" fmla="*/ 36195 h 109537"/>
                  <a:gd name="connsiteX360" fmla="*/ 61913 w 96202"/>
                  <a:gd name="connsiteY360" fmla="*/ 36195 h 109537"/>
                  <a:gd name="connsiteX361" fmla="*/ 61913 w 96202"/>
                  <a:gd name="connsiteY361" fmla="*/ 36195 h 109537"/>
                  <a:gd name="connsiteX362" fmla="*/ 61913 w 96202"/>
                  <a:gd name="connsiteY362" fmla="*/ 36195 h 109537"/>
                  <a:gd name="connsiteX363" fmla="*/ 61913 w 96202"/>
                  <a:gd name="connsiteY363" fmla="*/ 36195 h 109537"/>
                  <a:gd name="connsiteX364" fmla="*/ 61913 w 96202"/>
                  <a:gd name="connsiteY364" fmla="*/ 36195 h 109537"/>
                  <a:gd name="connsiteX365" fmla="*/ 61913 w 96202"/>
                  <a:gd name="connsiteY365" fmla="*/ 36195 h 109537"/>
                  <a:gd name="connsiteX366" fmla="*/ 61913 w 96202"/>
                  <a:gd name="connsiteY366" fmla="*/ 36195 h 109537"/>
                  <a:gd name="connsiteX367" fmla="*/ 61913 w 96202"/>
                  <a:gd name="connsiteY367" fmla="*/ 36195 h 109537"/>
                  <a:gd name="connsiteX368" fmla="*/ 61913 w 96202"/>
                  <a:gd name="connsiteY368" fmla="*/ 36195 h 109537"/>
                  <a:gd name="connsiteX369" fmla="*/ 62865 w 96202"/>
                  <a:gd name="connsiteY369" fmla="*/ 34290 h 109537"/>
                  <a:gd name="connsiteX370" fmla="*/ 62865 w 96202"/>
                  <a:gd name="connsiteY370" fmla="*/ 34290 h 109537"/>
                  <a:gd name="connsiteX371" fmla="*/ 62865 w 96202"/>
                  <a:gd name="connsiteY371" fmla="*/ 97155 h 109537"/>
                  <a:gd name="connsiteX372" fmla="*/ 62865 w 96202"/>
                  <a:gd name="connsiteY372" fmla="*/ 100013 h 109537"/>
                  <a:gd name="connsiteX373" fmla="*/ 56197 w 96202"/>
                  <a:gd name="connsiteY373" fmla="*/ 103822 h 109537"/>
                  <a:gd name="connsiteX374" fmla="*/ 56197 w 96202"/>
                  <a:gd name="connsiteY374" fmla="*/ 100965 h 109537"/>
                  <a:gd name="connsiteX375" fmla="*/ 62865 w 96202"/>
                  <a:gd name="connsiteY375" fmla="*/ 97155 h 109537"/>
                  <a:gd name="connsiteX376" fmla="*/ 62865 w 96202"/>
                  <a:gd name="connsiteY376" fmla="*/ 97155 h 109537"/>
                  <a:gd name="connsiteX377" fmla="*/ 62865 w 96202"/>
                  <a:gd name="connsiteY377" fmla="*/ 103822 h 109537"/>
                  <a:gd name="connsiteX378" fmla="*/ 62865 w 96202"/>
                  <a:gd name="connsiteY378" fmla="*/ 105728 h 109537"/>
                  <a:gd name="connsiteX379" fmla="*/ 56197 w 96202"/>
                  <a:gd name="connsiteY379" fmla="*/ 109538 h 109537"/>
                  <a:gd name="connsiteX380" fmla="*/ 56197 w 96202"/>
                  <a:gd name="connsiteY380" fmla="*/ 107633 h 109537"/>
                  <a:gd name="connsiteX381" fmla="*/ 62865 w 96202"/>
                  <a:gd name="connsiteY381" fmla="*/ 103822 h 109537"/>
                  <a:gd name="connsiteX382" fmla="*/ 62865 w 96202"/>
                  <a:gd name="connsiteY382" fmla="*/ 103822 h 109537"/>
                  <a:gd name="connsiteX383" fmla="*/ 62865 w 96202"/>
                  <a:gd name="connsiteY383" fmla="*/ 106680 h 109537"/>
                  <a:gd name="connsiteX384" fmla="*/ 62865 w 96202"/>
                  <a:gd name="connsiteY384" fmla="*/ 106680 h 109537"/>
                  <a:gd name="connsiteX385" fmla="*/ 62865 w 96202"/>
                  <a:gd name="connsiteY385" fmla="*/ 106680 h 109537"/>
                  <a:gd name="connsiteX386" fmla="*/ 61913 w 96202"/>
                  <a:gd name="connsiteY386" fmla="*/ 107633 h 109537"/>
                  <a:gd name="connsiteX387" fmla="*/ 61913 w 96202"/>
                  <a:gd name="connsiteY387" fmla="*/ 107633 h 109537"/>
                  <a:gd name="connsiteX388" fmla="*/ 61913 w 96202"/>
                  <a:gd name="connsiteY388" fmla="*/ 107633 h 109537"/>
                  <a:gd name="connsiteX389" fmla="*/ 61913 w 96202"/>
                  <a:gd name="connsiteY389" fmla="*/ 107633 h 109537"/>
                  <a:gd name="connsiteX390" fmla="*/ 61913 w 96202"/>
                  <a:gd name="connsiteY390" fmla="*/ 107633 h 109537"/>
                  <a:gd name="connsiteX391" fmla="*/ 61913 w 96202"/>
                  <a:gd name="connsiteY391" fmla="*/ 107633 h 109537"/>
                  <a:gd name="connsiteX392" fmla="*/ 61913 w 96202"/>
                  <a:gd name="connsiteY392" fmla="*/ 107633 h 109537"/>
                  <a:gd name="connsiteX393" fmla="*/ 61913 w 96202"/>
                  <a:gd name="connsiteY393" fmla="*/ 107633 h 109537"/>
                  <a:gd name="connsiteX394" fmla="*/ 61913 w 96202"/>
                  <a:gd name="connsiteY394" fmla="*/ 106680 h 109537"/>
                  <a:gd name="connsiteX395" fmla="*/ 62865 w 96202"/>
                  <a:gd name="connsiteY395" fmla="*/ 106680 h 109537"/>
                  <a:gd name="connsiteX396" fmla="*/ 55245 w 96202"/>
                  <a:gd name="connsiteY396" fmla="*/ 95250 h 109537"/>
                  <a:gd name="connsiteX397" fmla="*/ 55245 w 96202"/>
                  <a:gd name="connsiteY397" fmla="*/ 95250 h 109537"/>
                  <a:gd name="connsiteX398" fmla="*/ 55245 w 96202"/>
                  <a:gd name="connsiteY398" fmla="*/ 95250 h 109537"/>
                  <a:gd name="connsiteX399" fmla="*/ 55245 w 96202"/>
                  <a:gd name="connsiteY399" fmla="*/ 95250 h 109537"/>
                  <a:gd name="connsiteX400" fmla="*/ 55245 w 96202"/>
                  <a:gd name="connsiteY400" fmla="*/ 95250 h 109537"/>
                  <a:gd name="connsiteX401" fmla="*/ 55245 w 96202"/>
                  <a:gd name="connsiteY401" fmla="*/ 95250 h 109537"/>
                  <a:gd name="connsiteX402" fmla="*/ 55245 w 96202"/>
                  <a:gd name="connsiteY402" fmla="*/ 95250 h 109537"/>
                  <a:gd name="connsiteX403" fmla="*/ 55245 w 96202"/>
                  <a:gd name="connsiteY403" fmla="*/ 95250 h 109537"/>
                  <a:gd name="connsiteX404" fmla="*/ 55245 w 96202"/>
                  <a:gd name="connsiteY404" fmla="*/ 95250 h 109537"/>
                  <a:gd name="connsiteX405" fmla="*/ 55245 w 96202"/>
                  <a:gd name="connsiteY405" fmla="*/ 18097 h 109537"/>
                  <a:gd name="connsiteX406" fmla="*/ 55245 w 96202"/>
                  <a:gd name="connsiteY406" fmla="*/ 15240 h 109537"/>
                  <a:gd name="connsiteX407" fmla="*/ 61913 w 96202"/>
                  <a:gd name="connsiteY407" fmla="*/ 11430 h 109537"/>
                  <a:gd name="connsiteX408" fmla="*/ 61913 w 96202"/>
                  <a:gd name="connsiteY408" fmla="*/ 11430 h 109537"/>
                  <a:gd name="connsiteX409" fmla="*/ 61913 w 96202"/>
                  <a:gd name="connsiteY409" fmla="*/ 11430 h 109537"/>
                  <a:gd name="connsiteX410" fmla="*/ 61913 w 96202"/>
                  <a:gd name="connsiteY410" fmla="*/ 11430 h 109537"/>
                  <a:gd name="connsiteX411" fmla="*/ 61913 w 96202"/>
                  <a:gd name="connsiteY411" fmla="*/ 11430 h 109537"/>
                  <a:gd name="connsiteX412" fmla="*/ 61913 w 96202"/>
                  <a:gd name="connsiteY412" fmla="*/ 11430 h 109537"/>
                  <a:gd name="connsiteX413" fmla="*/ 61913 w 96202"/>
                  <a:gd name="connsiteY413" fmla="*/ 11430 h 109537"/>
                  <a:gd name="connsiteX414" fmla="*/ 61913 w 96202"/>
                  <a:gd name="connsiteY414" fmla="*/ 11430 h 109537"/>
                  <a:gd name="connsiteX415" fmla="*/ 61913 w 96202"/>
                  <a:gd name="connsiteY415" fmla="*/ 11430 h 109537"/>
                  <a:gd name="connsiteX416" fmla="*/ 55245 w 96202"/>
                  <a:gd name="connsiteY416" fmla="*/ 18097 h 109537"/>
                  <a:gd name="connsiteX417" fmla="*/ 55245 w 96202"/>
                  <a:gd name="connsiteY417" fmla="*/ 15240 h 109537"/>
                  <a:gd name="connsiteX418" fmla="*/ 55245 w 96202"/>
                  <a:gd name="connsiteY418" fmla="*/ 18097 h 109537"/>
                  <a:gd name="connsiteX419" fmla="*/ 47625 w 96202"/>
                  <a:gd name="connsiteY419" fmla="*/ 21908 h 109537"/>
                  <a:gd name="connsiteX420" fmla="*/ 47625 w 96202"/>
                  <a:gd name="connsiteY420" fmla="*/ 19050 h 109537"/>
                  <a:gd name="connsiteX421" fmla="*/ 55245 w 96202"/>
                  <a:gd name="connsiteY421" fmla="*/ 15240 h 109537"/>
                  <a:gd name="connsiteX422" fmla="*/ 55245 w 96202"/>
                  <a:gd name="connsiteY422" fmla="*/ 15240 h 109537"/>
                  <a:gd name="connsiteX423" fmla="*/ 55245 w 96202"/>
                  <a:gd name="connsiteY423" fmla="*/ 25717 h 109537"/>
                  <a:gd name="connsiteX424" fmla="*/ 55245 w 96202"/>
                  <a:gd name="connsiteY424" fmla="*/ 27622 h 109537"/>
                  <a:gd name="connsiteX425" fmla="*/ 53340 w 96202"/>
                  <a:gd name="connsiteY425" fmla="*/ 28575 h 109537"/>
                  <a:gd name="connsiteX426" fmla="*/ 53340 w 96202"/>
                  <a:gd name="connsiteY426" fmla="*/ 28575 h 109537"/>
                  <a:gd name="connsiteX427" fmla="*/ 53340 w 96202"/>
                  <a:gd name="connsiteY427" fmla="*/ 28575 h 109537"/>
                  <a:gd name="connsiteX428" fmla="*/ 53340 w 96202"/>
                  <a:gd name="connsiteY428" fmla="*/ 28575 h 109537"/>
                  <a:gd name="connsiteX429" fmla="*/ 53340 w 96202"/>
                  <a:gd name="connsiteY429" fmla="*/ 28575 h 109537"/>
                  <a:gd name="connsiteX430" fmla="*/ 53340 w 96202"/>
                  <a:gd name="connsiteY430" fmla="*/ 28575 h 109537"/>
                  <a:gd name="connsiteX431" fmla="*/ 53340 w 96202"/>
                  <a:gd name="connsiteY431" fmla="*/ 28575 h 109537"/>
                  <a:gd name="connsiteX432" fmla="*/ 53340 w 96202"/>
                  <a:gd name="connsiteY432" fmla="*/ 28575 h 109537"/>
                  <a:gd name="connsiteX433" fmla="*/ 53340 w 96202"/>
                  <a:gd name="connsiteY433" fmla="*/ 28575 h 109537"/>
                  <a:gd name="connsiteX434" fmla="*/ 55245 w 96202"/>
                  <a:gd name="connsiteY434" fmla="*/ 25717 h 109537"/>
                  <a:gd name="connsiteX435" fmla="*/ 55245 w 96202"/>
                  <a:gd name="connsiteY435" fmla="*/ 25717 h 109537"/>
                  <a:gd name="connsiteX436" fmla="*/ 55245 w 96202"/>
                  <a:gd name="connsiteY436" fmla="*/ 94297 h 109537"/>
                  <a:gd name="connsiteX437" fmla="*/ 55245 w 96202"/>
                  <a:gd name="connsiteY437" fmla="*/ 94297 h 109537"/>
                  <a:gd name="connsiteX438" fmla="*/ 55245 w 96202"/>
                  <a:gd name="connsiteY438" fmla="*/ 94297 h 109537"/>
                  <a:gd name="connsiteX439" fmla="*/ 55245 w 96202"/>
                  <a:gd name="connsiteY439" fmla="*/ 95250 h 109537"/>
                  <a:gd name="connsiteX440" fmla="*/ 55245 w 96202"/>
                  <a:gd name="connsiteY440" fmla="*/ 95250 h 109537"/>
                  <a:gd name="connsiteX441" fmla="*/ 55245 w 96202"/>
                  <a:gd name="connsiteY441" fmla="*/ 95250 h 109537"/>
                  <a:gd name="connsiteX442" fmla="*/ 47625 w 96202"/>
                  <a:gd name="connsiteY442" fmla="*/ 99060 h 109537"/>
                  <a:gd name="connsiteX443" fmla="*/ 47625 w 96202"/>
                  <a:gd name="connsiteY443" fmla="*/ 98108 h 109537"/>
                  <a:gd name="connsiteX444" fmla="*/ 55245 w 96202"/>
                  <a:gd name="connsiteY444" fmla="*/ 94297 h 109537"/>
                  <a:gd name="connsiteX445" fmla="*/ 55245 w 96202"/>
                  <a:gd name="connsiteY445" fmla="*/ 94297 h 109537"/>
                  <a:gd name="connsiteX446" fmla="*/ 55245 w 96202"/>
                  <a:gd name="connsiteY446" fmla="*/ 100965 h 109537"/>
                  <a:gd name="connsiteX447" fmla="*/ 55245 w 96202"/>
                  <a:gd name="connsiteY447" fmla="*/ 103822 h 109537"/>
                  <a:gd name="connsiteX448" fmla="*/ 47625 w 96202"/>
                  <a:gd name="connsiteY448" fmla="*/ 107633 h 109537"/>
                  <a:gd name="connsiteX449" fmla="*/ 47625 w 96202"/>
                  <a:gd name="connsiteY449" fmla="*/ 104775 h 109537"/>
                  <a:gd name="connsiteX450" fmla="*/ 55245 w 96202"/>
                  <a:gd name="connsiteY450" fmla="*/ 100965 h 109537"/>
                  <a:gd name="connsiteX451" fmla="*/ 55245 w 96202"/>
                  <a:gd name="connsiteY451" fmla="*/ 100965 h 109537"/>
                  <a:gd name="connsiteX452" fmla="*/ 55245 w 96202"/>
                  <a:gd name="connsiteY452" fmla="*/ 107633 h 109537"/>
                  <a:gd name="connsiteX453" fmla="*/ 55245 w 96202"/>
                  <a:gd name="connsiteY453" fmla="*/ 109538 h 109537"/>
                  <a:gd name="connsiteX454" fmla="*/ 55245 w 96202"/>
                  <a:gd name="connsiteY454" fmla="*/ 109538 h 109537"/>
                  <a:gd name="connsiteX455" fmla="*/ 55245 w 96202"/>
                  <a:gd name="connsiteY455" fmla="*/ 109538 h 109537"/>
                  <a:gd name="connsiteX456" fmla="*/ 55245 w 96202"/>
                  <a:gd name="connsiteY456" fmla="*/ 109538 h 109537"/>
                  <a:gd name="connsiteX457" fmla="*/ 55245 w 96202"/>
                  <a:gd name="connsiteY457" fmla="*/ 109538 h 109537"/>
                  <a:gd name="connsiteX458" fmla="*/ 55245 w 96202"/>
                  <a:gd name="connsiteY458" fmla="*/ 109538 h 109537"/>
                  <a:gd name="connsiteX459" fmla="*/ 55245 w 96202"/>
                  <a:gd name="connsiteY459" fmla="*/ 109538 h 109537"/>
                  <a:gd name="connsiteX460" fmla="*/ 55245 w 96202"/>
                  <a:gd name="connsiteY460" fmla="*/ 107633 h 109537"/>
                  <a:gd name="connsiteX461" fmla="*/ 55245 w 96202"/>
                  <a:gd name="connsiteY461" fmla="*/ 107633 h 109537"/>
                  <a:gd name="connsiteX462" fmla="*/ 55245 w 96202"/>
                  <a:gd name="connsiteY462" fmla="*/ 107633 h 109537"/>
                  <a:gd name="connsiteX463" fmla="*/ 55245 w 96202"/>
                  <a:gd name="connsiteY463" fmla="*/ 107633 h 109537"/>
                  <a:gd name="connsiteX464" fmla="*/ 55245 w 96202"/>
                  <a:gd name="connsiteY464" fmla="*/ 107633 h 109537"/>
                  <a:gd name="connsiteX465" fmla="*/ 47625 w 96202"/>
                  <a:gd name="connsiteY465" fmla="*/ 89535 h 109537"/>
                  <a:gd name="connsiteX466" fmla="*/ 47625 w 96202"/>
                  <a:gd name="connsiteY466" fmla="*/ 89535 h 109537"/>
                  <a:gd name="connsiteX467" fmla="*/ 47625 w 96202"/>
                  <a:gd name="connsiteY467" fmla="*/ 89535 h 109537"/>
                  <a:gd name="connsiteX468" fmla="*/ 47625 w 96202"/>
                  <a:gd name="connsiteY468" fmla="*/ 89535 h 109537"/>
                  <a:gd name="connsiteX469" fmla="*/ 47625 w 96202"/>
                  <a:gd name="connsiteY469" fmla="*/ 89535 h 109537"/>
                  <a:gd name="connsiteX470" fmla="*/ 47625 w 96202"/>
                  <a:gd name="connsiteY470" fmla="*/ 89535 h 109537"/>
                  <a:gd name="connsiteX471" fmla="*/ 47625 w 96202"/>
                  <a:gd name="connsiteY471" fmla="*/ 89535 h 109537"/>
                  <a:gd name="connsiteX472" fmla="*/ 47625 w 96202"/>
                  <a:gd name="connsiteY472" fmla="*/ 89535 h 109537"/>
                  <a:gd name="connsiteX473" fmla="*/ 47625 w 96202"/>
                  <a:gd name="connsiteY473" fmla="*/ 12383 h 109537"/>
                  <a:gd name="connsiteX474" fmla="*/ 47625 w 96202"/>
                  <a:gd name="connsiteY474" fmla="*/ 9525 h 109537"/>
                  <a:gd name="connsiteX475" fmla="*/ 54293 w 96202"/>
                  <a:gd name="connsiteY475" fmla="*/ 5715 h 109537"/>
                  <a:gd name="connsiteX476" fmla="*/ 54293 w 96202"/>
                  <a:gd name="connsiteY476" fmla="*/ 5715 h 109537"/>
                  <a:gd name="connsiteX477" fmla="*/ 54293 w 96202"/>
                  <a:gd name="connsiteY477" fmla="*/ 5715 h 109537"/>
                  <a:gd name="connsiteX478" fmla="*/ 54293 w 96202"/>
                  <a:gd name="connsiteY478" fmla="*/ 5715 h 109537"/>
                  <a:gd name="connsiteX479" fmla="*/ 54293 w 96202"/>
                  <a:gd name="connsiteY479" fmla="*/ 5715 h 109537"/>
                  <a:gd name="connsiteX480" fmla="*/ 54293 w 96202"/>
                  <a:gd name="connsiteY480" fmla="*/ 5715 h 109537"/>
                  <a:gd name="connsiteX481" fmla="*/ 54293 w 96202"/>
                  <a:gd name="connsiteY481" fmla="*/ 5715 h 109537"/>
                  <a:gd name="connsiteX482" fmla="*/ 54293 w 96202"/>
                  <a:gd name="connsiteY482" fmla="*/ 5715 h 109537"/>
                  <a:gd name="connsiteX483" fmla="*/ 54293 w 96202"/>
                  <a:gd name="connsiteY483" fmla="*/ 5715 h 109537"/>
                  <a:gd name="connsiteX484" fmla="*/ 47625 w 96202"/>
                  <a:gd name="connsiteY484" fmla="*/ 12383 h 109537"/>
                  <a:gd name="connsiteX485" fmla="*/ 47625 w 96202"/>
                  <a:gd name="connsiteY485" fmla="*/ 9525 h 109537"/>
                  <a:gd name="connsiteX486" fmla="*/ 47625 w 96202"/>
                  <a:gd name="connsiteY486" fmla="*/ 12383 h 109537"/>
                  <a:gd name="connsiteX487" fmla="*/ 46672 w 96202"/>
                  <a:gd name="connsiteY487" fmla="*/ 13335 h 109537"/>
                  <a:gd name="connsiteX488" fmla="*/ 46672 w 96202"/>
                  <a:gd name="connsiteY488" fmla="*/ 10478 h 109537"/>
                  <a:gd name="connsiteX489" fmla="*/ 47625 w 96202"/>
                  <a:gd name="connsiteY489" fmla="*/ 9525 h 109537"/>
                  <a:gd name="connsiteX490" fmla="*/ 47625 w 96202"/>
                  <a:gd name="connsiteY490" fmla="*/ 9525 h 109537"/>
                  <a:gd name="connsiteX491" fmla="*/ 47625 w 96202"/>
                  <a:gd name="connsiteY491" fmla="*/ 19050 h 109537"/>
                  <a:gd name="connsiteX492" fmla="*/ 47625 w 96202"/>
                  <a:gd name="connsiteY492" fmla="*/ 21908 h 109537"/>
                  <a:gd name="connsiteX493" fmla="*/ 46672 w 96202"/>
                  <a:gd name="connsiteY493" fmla="*/ 22860 h 109537"/>
                  <a:gd name="connsiteX494" fmla="*/ 46672 w 96202"/>
                  <a:gd name="connsiteY494" fmla="*/ 20003 h 109537"/>
                  <a:gd name="connsiteX495" fmla="*/ 47625 w 96202"/>
                  <a:gd name="connsiteY495" fmla="*/ 19050 h 109537"/>
                  <a:gd name="connsiteX496" fmla="*/ 47625 w 96202"/>
                  <a:gd name="connsiteY496" fmla="*/ 19050 h 109537"/>
                  <a:gd name="connsiteX497" fmla="*/ 47625 w 96202"/>
                  <a:gd name="connsiteY497" fmla="*/ 88583 h 109537"/>
                  <a:gd name="connsiteX498" fmla="*/ 47625 w 96202"/>
                  <a:gd name="connsiteY498" fmla="*/ 88583 h 109537"/>
                  <a:gd name="connsiteX499" fmla="*/ 47625 w 96202"/>
                  <a:gd name="connsiteY499" fmla="*/ 88583 h 109537"/>
                  <a:gd name="connsiteX500" fmla="*/ 47625 w 96202"/>
                  <a:gd name="connsiteY500" fmla="*/ 88583 h 109537"/>
                  <a:gd name="connsiteX501" fmla="*/ 47625 w 96202"/>
                  <a:gd name="connsiteY501" fmla="*/ 88583 h 109537"/>
                  <a:gd name="connsiteX502" fmla="*/ 46672 w 96202"/>
                  <a:gd name="connsiteY502" fmla="*/ 89535 h 109537"/>
                  <a:gd name="connsiteX503" fmla="*/ 46672 w 96202"/>
                  <a:gd name="connsiteY503" fmla="*/ 89535 h 109537"/>
                  <a:gd name="connsiteX504" fmla="*/ 46672 w 96202"/>
                  <a:gd name="connsiteY504" fmla="*/ 89535 h 109537"/>
                  <a:gd name="connsiteX505" fmla="*/ 46672 w 96202"/>
                  <a:gd name="connsiteY505" fmla="*/ 88583 h 109537"/>
                  <a:gd name="connsiteX506" fmla="*/ 47625 w 96202"/>
                  <a:gd name="connsiteY506" fmla="*/ 88583 h 109537"/>
                  <a:gd name="connsiteX507" fmla="*/ 47625 w 96202"/>
                  <a:gd name="connsiteY507" fmla="*/ 88583 h 109537"/>
                  <a:gd name="connsiteX508" fmla="*/ 47625 w 96202"/>
                  <a:gd name="connsiteY508" fmla="*/ 98108 h 109537"/>
                  <a:gd name="connsiteX509" fmla="*/ 47625 w 96202"/>
                  <a:gd name="connsiteY509" fmla="*/ 99060 h 109537"/>
                  <a:gd name="connsiteX510" fmla="*/ 46672 w 96202"/>
                  <a:gd name="connsiteY510" fmla="*/ 100013 h 109537"/>
                  <a:gd name="connsiteX511" fmla="*/ 46672 w 96202"/>
                  <a:gd name="connsiteY511" fmla="*/ 99060 h 109537"/>
                  <a:gd name="connsiteX512" fmla="*/ 47625 w 96202"/>
                  <a:gd name="connsiteY512" fmla="*/ 98108 h 109537"/>
                  <a:gd name="connsiteX513" fmla="*/ 47625 w 96202"/>
                  <a:gd name="connsiteY513" fmla="*/ 98108 h 109537"/>
                  <a:gd name="connsiteX514" fmla="*/ 47625 w 96202"/>
                  <a:gd name="connsiteY514" fmla="*/ 104775 h 109537"/>
                  <a:gd name="connsiteX515" fmla="*/ 47625 w 96202"/>
                  <a:gd name="connsiteY515" fmla="*/ 107633 h 109537"/>
                  <a:gd name="connsiteX516" fmla="*/ 46672 w 96202"/>
                  <a:gd name="connsiteY516" fmla="*/ 107633 h 109537"/>
                  <a:gd name="connsiteX517" fmla="*/ 46672 w 96202"/>
                  <a:gd name="connsiteY517" fmla="*/ 107633 h 109537"/>
                  <a:gd name="connsiteX518" fmla="*/ 46672 w 96202"/>
                  <a:gd name="connsiteY518" fmla="*/ 107633 h 109537"/>
                  <a:gd name="connsiteX519" fmla="*/ 46672 w 96202"/>
                  <a:gd name="connsiteY519" fmla="*/ 107633 h 109537"/>
                  <a:gd name="connsiteX520" fmla="*/ 46672 w 96202"/>
                  <a:gd name="connsiteY520" fmla="*/ 107633 h 109537"/>
                  <a:gd name="connsiteX521" fmla="*/ 46672 w 96202"/>
                  <a:gd name="connsiteY521" fmla="*/ 107633 h 109537"/>
                  <a:gd name="connsiteX522" fmla="*/ 47625 w 96202"/>
                  <a:gd name="connsiteY522" fmla="*/ 104775 h 109537"/>
                  <a:gd name="connsiteX523" fmla="*/ 47625 w 96202"/>
                  <a:gd name="connsiteY523" fmla="*/ 104775 h 109537"/>
                  <a:gd name="connsiteX524" fmla="*/ 47625 w 96202"/>
                  <a:gd name="connsiteY524" fmla="*/ 104775 h 109537"/>
                  <a:gd name="connsiteX525" fmla="*/ 47625 w 96202"/>
                  <a:gd name="connsiteY525" fmla="*/ 104775 h 109537"/>
                  <a:gd name="connsiteX526" fmla="*/ 47625 w 96202"/>
                  <a:gd name="connsiteY526" fmla="*/ 104775 h 109537"/>
                  <a:gd name="connsiteX527" fmla="*/ 46672 w 96202"/>
                  <a:gd name="connsiteY527" fmla="*/ 6667 h 109537"/>
                  <a:gd name="connsiteX528" fmla="*/ 46672 w 96202"/>
                  <a:gd name="connsiteY528" fmla="*/ 4763 h 109537"/>
                  <a:gd name="connsiteX529" fmla="*/ 46672 w 96202"/>
                  <a:gd name="connsiteY529" fmla="*/ 4763 h 109537"/>
                  <a:gd name="connsiteX530" fmla="*/ 46672 w 96202"/>
                  <a:gd name="connsiteY530" fmla="*/ 6667 h 109537"/>
                  <a:gd name="connsiteX531" fmla="*/ 46672 w 96202"/>
                  <a:gd name="connsiteY531" fmla="*/ 6667 h 109537"/>
                  <a:gd name="connsiteX532" fmla="*/ 46672 w 96202"/>
                  <a:gd name="connsiteY532" fmla="*/ 6667 h 109537"/>
                  <a:gd name="connsiteX533" fmla="*/ 46672 w 96202"/>
                  <a:gd name="connsiteY533" fmla="*/ 4763 h 109537"/>
                  <a:gd name="connsiteX534" fmla="*/ 46672 w 96202"/>
                  <a:gd name="connsiteY534" fmla="*/ 6667 h 109537"/>
                  <a:gd name="connsiteX535" fmla="*/ 39052 w 96202"/>
                  <a:gd name="connsiteY535" fmla="*/ 10478 h 109537"/>
                  <a:gd name="connsiteX536" fmla="*/ 39052 w 96202"/>
                  <a:gd name="connsiteY536" fmla="*/ 6667 h 109537"/>
                  <a:gd name="connsiteX537" fmla="*/ 45720 w 96202"/>
                  <a:gd name="connsiteY537" fmla="*/ 2858 h 109537"/>
                  <a:gd name="connsiteX538" fmla="*/ 45720 w 96202"/>
                  <a:gd name="connsiteY538" fmla="*/ 2858 h 109537"/>
                  <a:gd name="connsiteX539" fmla="*/ 45720 w 96202"/>
                  <a:gd name="connsiteY539" fmla="*/ 2858 h 109537"/>
                  <a:gd name="connsiteX540" fmla="*/ 46672 w 96202"/>
                  <a:gd name="connsiteY540" fmla="*/ 4763 h 109537"/>
                  <a:gd name="connsiteX541" fmla="*/ 46672 w 96202"/>
                  <a:gd name="connsiteY541" fmla="*/ 4763 h 109537"/>
                  <a:gd name="connsiteX542" fmla="*/ 46672 w 96202"/>
                  <a:gd name="connsiteY542" fmla="*/ 4763 h 109537"/>
                  <a:gd name="connsiteX543" fmla="*/ 46672 w 96202"/>
                  <a:gd name="connsiteY543" fmla="*/ 4763 h 109537"/>
                  <a:gd name="connsiteX544" fmla="*/ 46672 w 96202"/>
                  <a:gd name="connsiteY544" fmla="*/ 4763 h 109537"/>
                  <a:gd name="connsiteX545" fmla="*/ 46672 w 96202"/>
                  <a:gd name="connsiteY545" fmla="*/ 10478 h 109537"/>
                  <a:gd name="connsiteX546" fmla="*/ 39052 w 96202"/>
                  <a:gd name="connsiteY546" fmla="*/ 14288 h 109537"/>
                  <a:gd name="connsiteX547" fmla="*/ 39052 w 96202"/>
                  <a:gd name="connsiteY547" fmla="*/ 17145 h 109537"/>
                  <a:gd name="connsiteX548" fmla="*/ 46672 w 96202"/>
                  <a:gd name="connsiteY548" fmla="*/ 13335 h 109537"/>
                  <a:gd name="connsiteX549" fmla="*/ 46672 w 96202"/>
                  <a:gd name="connsiteY549" fmla="*/ 10478 h 109537"/>
                  <a:gd name="connsiteX550" fmla="*/ 46672 w 96202"/>
                  <a:gd name="connsiteY550" fmla="*/ 10478 h 109537"/>
                  <a:gd name="connsiteX551" fmla="*/ 46672 w 96202"/>
                  <a:gd name="connsiteY551" fmla="*/ 20003 h 109537"/>
                  <a:gd name="connsiteX552" fmla="*/ 46672 w 96202"/>
                  <a:gd name="connsiteY552" fmla="*/ 22860 h 109537"/>
                  <a:gd name="connsiteX553" fmla="*/ 46672 w 96202"/>
                  <a:gd name="connsiteY553" fmla="*/ 22860 h 109537"/>
                  <a:gd name="connsiteX554" fmla="*/ 46672 w 96202"/>
                  <a:gd name="connsiteY554" fmla="*/ 22860 h 109537"/>
                  <a:gd name="connsiteX555" fmla="*/ 46672 w 96202"/>
                  <a:gd name="connsiteY555" fmla="*/ 22860 h 109537"/>
                  <a:gd name="connsiteX556" fmla="*/ 46672 w 96202"/>
                  <a:gd name="connsiteY556" fmla="*/ 22860 h 109537"/>
                  <a:gd name="connsiteX557" fmla="*/ 46672 w 96202"/>
                  <a:gd name="connsiteY557" fmla="*/ 22860 h 109537"/>
                  <a:gd name="connsiteX558" fmla="*/ 46672 w 96202"/>
                  <a:gd name="connsiteY558" fmla="*/ 22860 h 109537"/>
                  <a:gd name="connsiteX559" fmla="*/ 46672 w 96202"/>
                  <a:gd name="connsiteY559" fmla="*/ 22860 h 109537"/>
                  <a:gd name="connsiteX560" fmla="*/ 46672 w 96202"/>
                  <a:gd name="connsiteY560" fmla="*/ 20003 h 109537"/>
                  <a:gd name="connsiteX561" fmla="*/ 46672 w 96202"/>
                  <a:gd name="connsiteY561" fmla="*/ 20003 h 109537"/>
                  <a:gd name="connsiteX562" fmla="*/ 46672 w 96202"/>
                  <a:gd name="connsiteY562" fmla="*/ 20003 h 109537"/>
                  <a:gd name="connsiteX563" fmla="*/ 46672 w 96202"/>
                  <a:gd name="connsiteY563" fmla="*/ 20003 h 109537"/>
                  <a:gd name="connsiteX564" fmla="*/ 46672 w 96202"/>
                  <a:gd name="connsiteY564" fmla="*/ 89535 h 109537"/>
                  <a:gd name="connsiteX565" fmla="*/ 46672 w 96202"/>
                  <a:gd name="connsiteY565" fmla="*/ 89535 h 109537"/>
                  <a:gd name="connsiteX566" fmla="*/ 39052 w 96202"/>
                  <a:gd name="connsiteY566" fmla="*/ 94297 h 109537"/>
                  <a:gd name="connsiteX567" fmla="*/ 39052 w 96202"/>
                  <a:gd name="connsiteY567" fmla="*/ 93345 h 109537"/>
                  <a:gd name="connsiteX568" fmla="*/ 46672 w 96202"/>
                  <a:gd name="connsiteY568" fmla="*/ 89535 h 109537"/>
                  <a:gd name="connsiteX569" fmla="*/ 46672 w 96202"/>
                  <a:gd name="connsiteY569" fmla="*/ 89535 h 109537"/>
                  <a:gd name="connsiteX570" fmla="*/ 46672 w 96202"/>
                  <a:gd name="connsiteY570" fmla="*/ 99060 h 109537"/>
                  <a:gd name="connsiteX571" fmla="*/ 46672 w 96202"/>
                  <a:gd name="connsiteY571" fmla="*/ 100013 h 109537"/>
                  <a:gd name="connsiteX572" fmla="*/ 39052 w 96202"/>
                  <a:gd name="connsiteY572" fmla="*/ 103822 h 109537"/>
                  <a:gd name="connsiteX573" fmla="*/ 39052 w 96202"/>
                  <a:gd name="connsiteY573" fmla="*/ 103822 h 109537"/>
                  <a:gd name="connsiteX574" fmla="*/ 39052 w 96202"/>
                  <a:gd name="connsiteY574" fmla="*/ 103822 h 109537"/>
                  <a:gd name="connsiteX575" fmla="*/ 39052 w 96202"/>
                  <a:gd name="connsiteY575" fmla="*/ 103822 h 109537"/>
                  <a:gd name="connsiteX576" fmla="*/ 39052 w 96202"/>
                  <a:gd name="connsiteY576" fmla="*/ 103822 h 109537"/>
                  <a:gd name="connsiteX577" fmla="*/ 39052 w 96202"/>
                  <a:gd name="connsiteY577" fmla="*/ 103822 h 109537"/>
                  <a:gd name="connsiteX578" fmla="*/ 39052 w 96202"/>
                  <a:gd name="connsiteY578" fmla="*/ 103822 h 109537"/>
                  <a:gd name="connsiteX579" fmla="*/ 39052 w 96202"/>
                  <a:gd name="connsiteY579" fmla="*/ 103822 h 109537"/>
                  <a:gd name="connsiteX580" fmla="*/ 39052 w 96202"/>
                  <a:gd name="connsiteY580" fmla="*/ 103822 h 109537"/>
                  <a:gd name="connsiteX581" fmla="*/ 46672 w 96202"/>
                  <a:gd name="connsiteY581" fmla="*/ 99060 h 109537"/>
                  <a:gd name="connsiteX582" fmla="*/ 46672 w 96202"/>
                  <a:gd name="connsiteY582" fmla="*/ 99060 h 109537"/>
                  <a:gd name="connsiteX583" fmla="*/ 39052 w 96202"/>
                  <a:gd name="connsiteY583" fmla="*/ 83820 h 109537"/>
                  <a:gd name="connsiteX584" fmla="*/ 39052 w 96202"/>
                  <a:gd name="connsiteY584" fmla="*/ 83820 h 109537"/>
                  <a:gd name="connsiteX585" fmla="*/ 40957 w 96202"/>
                  <a:gd name="connsiteY585" fmla="*/ 82867 h 109537"/>
                  <a:gd name="connsiteX586" fmla="*/ 40957 w 96202"/>
                  <a:gd name="connsiteY586" fmla="*/ 82867 h 109537"/>
                  <a:gd name="connsiteX587" fmla="*/ 40957 w 96202"/>
                  <a:gd name="connsiteY587" fmla="*/ 82867 h 109537"/>
                  <a:gd name="connsiteX588" fmla="*/ 40957 w 96202"/>
                  <a:gd name="connsiteY588" fmla="*/ 82867 h 109537"/>
                  <a:gd name="connsiteX589" fmla="*/ 40957 w 96202"/>
                  <a:gd name="connsiteY589" fmla="*/ 82867 h 109537"/>
                  <a:gd name="connsiteX590" fmla="*/ 40957 w 96202"/>
                  <a:gd name="connsiteY590" fmla="*/ 82867 h 109537"/>
                  <a:gd name="connsiteX591" fmla="*/ 40957 w 96202"/>
                  <a:gd name="connsiteY591" fmla="*/ 82867 h 109537"/>
                  <a:gd name="connsiteX592" fmla="*/ 39052 w 96202"/>
                  <a:gd name="connsiteY592" fmla="*/ 83820 h 109537"/>
                  <a:gd name="connsiteX593" fmla="*/ 39052 w 96202"/>
                  <a:gd name="connsiteY593" fmla="*/ 83820 h 109537"/>
                  <a:gd name="connsiteX594" fmla="*/ 39052 w 96202"/>
                  <a:gd name="connsiteY594" fmla="*/ 83820 h 109537"/>
                  <a:gd name="connsiteX595" fmla="*/ 39052 w 96202"/>
                  <a:gd name="connsiteY595" fmla="*/ 83820 h 109537"/>
                  <a:gd name="connsiteX596" fmla="*/ 39052 w 96202"/>
                  <a:gd name="connsiteY596" fmla="*/ 3810 h 109537"/>
                  <a:gd name="connsiteX597" fmla="*/ 39052 w 96202"/>
                  <a:gd name="connsiteY597" fmla="*/ 3810 h 109537"/>
                  <a:gd name="connsiteX598" fmla="*/ 39052 w 96202"/>
                  <a:gd name="connsiteY598" fmla="*/ 3810 h 109537"/>
                  <a:gd name="connsiteX599" fmla="*/ 39052 w 96202"/>
                  <a:gd name="connsiteY599" fmla="*/ 3810 h 109537"/>
                  <a:gd name="connsiteX600" fmla="*/ 39052 w 96202"/>
                  <a:gd name="connsiteY600" fmla="*/ 2858 h 109537"/>
                  <a:gd name="connsiteX601" fmla="*/ 39052 w 96202"/>
                  <a:gd name="connsiteY601" fmla="*/ 2858 h 109537"/>
                  <a:gd name="connsiteX602" fmla="*/ 39052 w 96202"/>
                  <a:gd name="connsiteY602" fmla="*/ 2858 h 109537"/>
                  <a:gd name="connsiteX603" fmla="*/ 39052 w 96202"/>
                  <a:gd name="connsiteY603" fmla="*/ 3810 h 109537"/>
                  <a:gd name="connsiteX604" fmla="*/ 39052 w 96202"/>
                  <a:gd name="connsiteY604" fmla="*/ 1905 h 109537"/>
                  <a:gd name="connsiteX605" fmla="*/ 39052 w 96202"/>
                  <a:gd name="connsiteY605" fmla="*/ 3810 h 109537"/>
                  <a:gd name="connsiteX606" fmla="*/ 36195 w 96202"/>
                  <a:gd name="connsiteY606" fmla="*/ 5715 h 109537"/>
                  <a:gd name="connsiteX607" fmla="*/ 36195 w 96202"/>
                  <a:gd name="connsiteY607" fmla="*/ 2858 h 109537"/>
                  <a:gd name="connsiteX608" fmla="*/ 38100 w 96202"/>
                  <a:gd name="connsiteY608" fmla="*/ 1905 h 109537"/>
                  <a:gd name="connsiteX609" fmla="*/ 39052 w 96202"/>
                  <a:gd name="connsiteY609" fmla="*/ 1905 h 109537"/>
                  <a:gd name="connsiteX610" fmla="*/ 39052 w 96202"/>
                  <a:gd name="connsiteY610" fmla="*/ 1905 h 109537"/>
                  <a:gd name="connsiteX611" fmla="*/ 39052 w 96202"/>
                  <a:gd name="connsiteY611" fmla="*/ 1905 h 109537"/>
                  <a:gd name="connsiteX612" fmla="*/ 39052 w 96202"/>
                  <a:gd name="connsiteY612" fmla="*/ 1905 h 109537"/>
                  <a:gd name="connsiteX613" fmla="*/ 39052 w 96202"/>
                  <a:gd name="connsiteY613" fmla="*/ 1905 h 109537"/>
                  <a:gd name="connsiteX614" fmla="*/ 39052 w 96202"/>
                  <a:gd name="connsiteY614" fmla="*/ 6667 h 109537"/>
                  <a:gd name="connsiteX615" fmla="*/ 39052 w 96202"/>
                  <a:gd name="connsiteY615" fmla="*/ 10478 h 109537"/>
                  <a:gd name="connsiteX616" fmla="*/ 36195 w 96202"/>
                  <a:gd name="connsiteY616" fmla="*/ 12383 h 109537"/>
                  <a:gd name="connsiteX617" fmla="*/ 36195 w 96202"/>
                  <a:gd name="connsiteY617" fmla="*/ 8572 h 109537"/>
                  <a:gd name="connsiteX618" fmla="*/ 39052 w 96202"/>
                  <a:gd name="connsiteY618" fmla="*/ 6667 h 109537"/>
                  <a:gd name="connsiteX619" fmla="*/ 39052 w 96202"/>
                  <a:gd name="connsiteY619" fmla="*/ 6667 h 109537"/>
                  <a:gd name="connsiteX620" fmla="*/ 39052 w 96202"/>
                  <a:gd name="connsiteY620" fmla="*/ 14288 h 109537"/>
                  <a:gd name="connsiteX621" fmla="*/ 39052 w 96202"/>
                  <a:gd name="connsiteY621" fmla="*/ 17145 h 109537"/>
                  <a:gd name="connsiteX622" fmla="*/ 39052 w 96202"/>
                  <a:gd name="connsiteY622" fmla="*/ 17145 h 109537"/>
                  <a:gd name="connsiteX623" fmla="*/ 39052 w 96202"/>
                  <a:gd name="connsiteY623" fmla="*/ 17145 h 109537"/>
                  <a:gd name="connsiteX624" fmla="*/ 39052 w 96202"/>
                  <a:gd name="connsiteY624" fmla="*/ 17145 h 109537"/>
                  <a:gd name="connsiteX625" fmla="*/ 39052 w 96202"/>
                  <a:gd name="connsiteY625" fmla="*/ 17145 h 109537"/>
                  <a:gd name="connsiteX626" fmla="*/ 39052 w 96202"/>
                  <a:gd name="connsiteY626" fmla="*/ 17145 h 109537"/>
                  <a:gd name="connsiteX627" fmla="*/ 39052 w 96202"/>
                  <a:gd name="connsiteY627" fmla="*/ 17145 h 109537"/>
                  <a:gd name="connsiteX628" fmla="*/ 39052 w 96202"/>
                  <a:gd name="connsiteY628" fmla="*/ 17145 h 109537"/>
                  <a:gd name="connsiteX629" fmla="*/ 39052 w 96202"/>
                  <a:gd name="connsiteY629" fmla="*/ 14288 h 109537"/>
                  <a:gd name="connsiteX630" fmla="*/ 39052 w 96202"/>
                  <a:gd name="connsiteY630" fmla="*/ 14288 h 109537"/>
                  <a:gd name="connsiteX631" fmla="*/ 39052 w 96202"/>
                  <a:gd name="connsiteY631" fmla="*/ 14288 h 109537"/>
                  <a:gd name="connsiteX632" fmla="*/ 39052 w 96202"/>
                  <a:gd name="connsiteY632" fmla="*/ 14288 h 109537"/>
                  <a:gd name="connsiteX633" fmla="*/ 39052 w 96202"/>
                  <a:gd name="connsiteY633" fmla="*/ 83820 h 109537"/>
                  <a:gd name="connsiteX634" fmla="*/ 39052 w 96202"/>
                  <a:gd name="connsiteY634" fmla="*/ 83820 h 109537"/>
                  <a:gd name="connsiteX635" fmla="*/ 36195 w 96202"/>
                  <a:gd name="connsiteY635" fmla="*/ 85725 h 109537"/>
                  <a:gd name="connsiteX636" fmla="*/ 36195 w 96202"/>
                  <a:gd name="connsiteY636" fmla="*/ 85725 h 109537"/>
                  <a:gd name="connsiteX637" fmla="*/ 39052 w 96202"/>
                  <a:gd name="connsiteY637" fmla="*/ 83820 h 109537"/>
                  <a:gd name="connsiteX638" fmla="*/ 39052 w 96202"/>
                  <a:gd name="connsiteY638" fmla="*/ 83820 h 109537"/>
                  <a:gd name="connsiteX639" fmla="*/ 39052 w 96202"/>
                  <a:gd name="connsiteY639" fmla="*/ 93345 h 109537"/>
                  <a:gd name="connsiteX640" fmla="*/ 39052 w 96202"/>
                  <a:gd name="connsiteY640" fmla="*/ 93345 h 109537"/>
                  <a:gd name="connsiteX641" fmla="*/ 36195 w 96202"/>
                  <a:gd name="connsiteY641" fmla="*/ 95250 h 109537"/>
                  <a:gd name="connsiteX642" fmla="*/ 36195 w 96202"/>
                  <a:gd name="connsiteY642" fmla="*/ 95250 h 109537"/>
                  <a:gd name="connsiteX643" fmla="*/ 39052 w 96202"/>
                  <a:gd name="connsiteY643" fmla="*/ 93345 h 109537"/>
                  <a:gd name="connsiteX644" fmla="*/ 17145 w 96202"/>
                  <a:gd name="connsiteY644" fmla="*/ 47625 h 109537"/>
                  <a:gd name="connsiteX645" fmla="*/ 17145 w 96202"/>
                  <a:gd name="connsiteY645" fmla="*/ 47625 h 109537"/>
                  <a:gd name="connsiteX646" fmla="*/ 17145 w 96202"/>
                  <a:gd name="connsiteY646" fmla="*/ 47625 h 109537"/>
                  <a:gd name="connsiteX647" fmla="*/ 17145 w 96202"/>
                  <a:gd name="connsiteY647" fmla="*/ 47625 h 109537"/>
                  <a:gd name="connsiteX648" fmla="*/ 17145 w 96202"/>
                  <a:gd name="connsiteY648" fmla="*/ 47625 h 109537"/>
                  <a:gd name="connsiteX649" fmla="*/ 17145 w 96202"/>
                  <a:gd name="connsiteY649" fmla="*/ 47625 h 109537"/>
                  <a:gd name="connsiteX650" fmla="*/ 17145 w 96202"/>
                  <a:gd name="connsiteY650" fmla="*/ 47625 h 109537"/>
                  <a:gd name="connsiteX651" fmla="*/ 17145 w 96202"/>
                  <a:gd name="connsiteY651" fmla="*/ 47625 h 109537"/>
                  <a:gd name="connsiteX652" fmla="*/ 17145 w 96202"/>
                  <a:gd name="connsiteY652" fmla="*/ 47625 h 109537"/>
                  <a:gd name="connsiteX653" fmla="*/ 17145 w 96202"/>
                  <a:gd name="connsiteY653" fmla="*/ 47625 h 109537"/>
                  <a:gd name="connsiteX654" fmla="*/ 17145 w 96202"/>
                  <a:gd name="connsiteY654" fmla="*/ 47625 h 109537"/>
                  <a:gd name="connsiteX655" fmla="*/ 17145 w 96202"/>
                  <a:gd name="connsiteY655" fmla="*/ 47625 h 109537"/>
                  <a:gd name="connsiteX656" fmla="*/ 17145 w 96202"/>
                  <a:gd name="connsiteY656" fmla="*/ 47625 h 109537"/>
                  <a:gd name="connsiteX657" fmla="*/ 17145 w 96202"/>
                  <a:gd name="connsiteY657" fmla="*/ 47625 h 109537"/>
                  <a:gd name="connsiteX658" fmla="*/ 17145 w 96202"/>
                  <a:gd name="connsiteY658" fmla="*/ 47625 h 109537"/>
                  <a:gd name="connsiteX659" fmla="*/ 17145 w 96202"/>
                  <a:gd name="connsiteY659" fmla="*/ 47625 h 109537"/>
                  <a:gd name="connsiteX660" fmla="*/ 17145 w 96202"/>
                  <a:gd name="connsiteY660" fmla="*/ 47625 h 109537"/>
                  <a:gd name="connsiteX661" fmla="*/ 17145 w 96202"/>
                  <a:gd name="connsiteY661" fmla="*/ 47625 h 109537"/>
                  <a:gd name="connsiteX662" fmla="*/ 17145 w 96202"/>
                  <a:gd name="connsiteY662" fmla="*/ 47625 h 109537"/>
                  <a:gd name="connsiteX663" fmla="*/ 17145 w 96202"/>
                  <a:gd name="connsiteY663" fmla="*/ 47625 h 109537"/>
                  <a:gd name="connsiteX664" fmla="*/ 17145 w 96202"/>
                  <a:gd name="connsiteY664" fmla="*/ 47625 h 109537"/>
                  <a:gd name="connsiteX665" fmla="*/ 36195 w 96202"/>
                  <a:gd name="connsiteY665" fmla="*/ 1905 h 109537"/>
                  <a:gd name="connsiteX666" fmla="*/ 36195 w 96202"/>
                  <a:gd name="connsiteY666" fmla="*/ 4763 h 109537"/>
                  <a:gd name="connsiteX667" fmla="*/ 23813 w 96202"/>
                  <a:gd name="connsiteY667" fmla="*/ 11430 h 109537"/>
                  <a:gd name="connsiteX668" fmla="*/ 23813 w 96202"/>
                  <a:gd name="connsiteY668" fmla="*/ 11430 h 109537"/>
                  <a:gd name="connsiteX669" fmla="*/ 23813 w 96202"/>
                  <a:gd name="connsiteY669" fmla="*/ 11430 h 109537"/>
                  <a:gd name="connsiteX670" fmla="*/ 23813 w 96202"/>
                  <a:gd name="connsiteY670" fmla="*/ 11430 h 109537"/>
                  <a:gd name="connsiteX671" fmla="*/ 23813 w 96202"/>
                  <a:gd name="connsiteY671" fmla="*/ 11430 h 109537"/>
                  <a:gd name="connsiteX672" fmla="*/ 23813 w 96202"/>
                  <a:gd name="connsiteY672" fmla="*/ 11430 h 109537"/>
                  <a:gd name="connsiteX673" fmla="*/ 18097 w 96202"/>
                  <a:gd name="connsiteY673" fmla="*/ 14288 h 109537"/>
                  <a:gd name="connsiteX674" fmla="*/ 18097 w 96202"/>
                  <a:gd name="connsiteY674" fmla="*/ 14288 h 109537"/>
                  <a:gd name="connsiteX675" fmla="*/ 18097 w 96202"/>
                  <a:gd name="connsiteY675" fmla="*/ 14288 h 109537"/>
                  <a:gd name="connsiteX676" fmla="*/ 18097 w 96202"/>
                  <a:gd name="connsiteY676" fmla="*/ 14288 h 109537"/>
                  <a:gd name="connsiteX677" fmla="*/ 18097 w 96202"/>
                  <a:gd name="connsiteY677" fmla="*/ 14288 h 109537"/>
                  <a:gd name="connsiteX678" fmla="*/ 18097 w 96202"/>
                  <a:gd name="connsiteY678" fmla="*/ 14288 h 109537"/>
                  <a:gd name="connsiteX679" fmla="*/ 18097 w 96202"/>
                  <a:gd name="connsiteY679" fmla="*/ 14288 h 109537"/>
                  <a:gd name="connsiteX680" fmla="*/ 18097 w 96202"/>
                  <a:gd name="connsiteY680" fmla="*/ 14288 h 109537"/>
                  <a:gd name="connsiteX681" fmla="*/ 16193 w 96202"/>
                  <a:gd name="connsiteY681" fmla="*/ 15240 h 109537"/>
                  <a:gd name="connsiteX682" fmla="*/ 16193 w 96202"/>
                  <a:gd name="connsiteY682" fmla="*/ 7620 h 109537"/>
                  <a:gd name="connsiteX683" fmla="*/ 24765 w 96202"/>
                  <a:gd name="connsiteY683" fmla="*/ 2858 h 109537"/>
                  <a:gd name="connsiteX684" fmla="*/ 24765 w 96202"/>
                  <a:gd name="connsiteY684" fmla="*/ 2858 h 109537"/>
                  <a:gd name="connsiteX685" fmla="*/ 24765 w 96202"/>
                  <a:gd name="connsiteY685" fmla="*/ 2858 h 109537"/>
                  <a:gd name="connsiteX686" fmla="*/ 24765 w 96202"/>
                  <a:gd name="connsiteY686" fmla="*/ 2858 h 109537"/>
                  <a:gd name="connsiteX687" fmla="*/ 24765 w 96202"/>
                  <a:gd name="connsiteY687" fmla="*/ 2858 h 109537"/>
                  <a:gd name="connsiteX688" fmla="*/ 29527 w 96202"/>
                  <a:gd name="connsiteY688" fmla="*/ 0 h 109537"/>
                  <a:gd name="connsiteX689" fmla="*/ 29527 w 96202"/>
                  <a:gd name="connsiteY689" fmla="*/ 0 h 109537"/>
                  <a:gd name="connsiteX690" fmla="*/ 29527 w 96202"/>
                  <a:gd name="connsiteY690" fmla="*/ 0 h 109537"/>
                  <a:gd name="connsiteX691" fmla="*/ 29527 w 96202"/>
                  <a:gd name="connsiteY691" fmla="*/ 0 h 109537"/>
                  <a:gd name="connsiteX692" fmla="*/ 29527 w 96202"/>
                  <a:gd name="connsiteY692" fmla="*/ 0 h 109537"/>
                  <a:gd name="connsiteX693" fmla="*/ 29527 w 96202"/>
                  <a:gd name="connsiteY693" fmla="*/ 0 h 109537"/>
                  <a:gd name="connsiteX694" fmla="*/ 29527 w 96202"/>
                  <a:gd name="connsiteY694" fmla="*/ 0 h 109537"/>
                  <a:gd name="connsiteX695" fmla="*/ 29527 w 96202"/>
                  <a:gd name="connsiteY695" fmla="*/ 0 h 109537"/>
                  <a:gd name="connsiteX696" fmla="*/ 29527 w 96202"/>
                  <a:gd name="connsiteY696" fmla="*/ 0 h 109537"/>
                  <a:gd name="connsiteX697" fmla="*/ 19050 w 96202"/>
                  <a:gd name="connsiteY697" fmla="*/ 5715 h 109537"/>
                  <a:gd name="connsiteX698" fmla="*/ 19050 w 96202"/>
                  <a:gd name="connsiteY698" fmla="*/ 5715 h 109537"/>
                  <a:gd name="connsiteX699" fmla="*/ 19050 w 96202"/>
                  <a:gd name="connsiteY699" fmla="*/ 5715 h 109537"/>
                  <a:gd name="connsiteX700" fmla="*/ 19050 w 96202"/>
                  <a:gd name="connsiteY700" fmla="*/ 5715 h 109537"/>
                  <a:gd name="connsiteX701" fmla="*/ 19050 w 96202"/>
                  <a:gd name="connsiteY701" fmla="*/ 5715 h 109537"/>
                  <a:gd name="connsiteX702" fmla="*/ 36195 w 96202"/>
                  <a:gd name="connsiteY702" fmla="*/ 1905 h 109537"/>
                  <a:gd name="connsiteX703" fmla="*/ 36195 w 96202"/>
                  <a:gd name="connsiteY703" fmla="*/ 1905 h 109537"/>
                  <a:gd name="connsiteX704" fmla="*/ 36195 w 96202"/>
                  <a:gd name="connsiteY704" fmla="*/ 7620 h 109537"/>
                  <a:gd name="connsiteX705" fmla="*/ 29527 w 96202"/>
                  <a:gd name="connsiteY705" fmla="*/ 10478 h 109537"/>
                  <a:gd name="connsiteX706" fmla="*/ 29527 w 96202"/>
                  <a:gd name="connsiteY706" fmla="*/ 10478 h 109537"/>
                  <a:gd name="connsiteX707" fmla="*/ 29527 w 96202"/>
                  <a:gd name="connsiteY707" fmla="*/ 10478 h 109537"/>
                  <a:gd name="connsiteX708" fmla="*/ 29527 w 96202"/>
                  <a:gd name="connsiteY708" fmla="*/ 10478 h 109537"/>
                  <a:gd name="connsiteX709" fmla="*/ 29527 w 96202"/>
                  <a:gd name="connsiteY709" fmla="*/ 10478 h 109537"/>
                  <a:gd name="connsiteX710" fmla="*/ 29527 w 96202"/>
                  <a:gd name="connsiteY710" fmla="*/ 10478 h 109537"/>
                  <a:gd name="connsiteX711" fmla="*/ 29527 w 96202"/>
                  <a:gd name="connsiteY711" fmla="*/ 10478 h 109537"/>
                  <a:gd name="connsiteX712" fmla="*/ 29527 w 96202"/>
                  <a:gd name="connsiteY712" fmla="*/ 10478 h 109537"/>
                  <a:gd name="connsiteX713" fmla="*/ 29527 w 96202"/>
                  <a:gd name="connsiteY713" fmla="*/ 10478 h 109537"/>
                  <a:gd name="connsiteX714" fmla="*/ 34290 w 96202"/>
                  <a:gd name="connsiteY714" fmla="*/ 7620 h 109537"/>
                  <a:gd name="connsiteX715" fmla="*/ 34290 w 96202"/>
                  <a:gd name="connsiteY715" fmla="*/ 7620 h 109537"/>
                  <a:gd name="connsiteX716" fmla="*/ 36195 w 96202"/>
                  <a:gd name="connsiteY716" fmla="*/ 7620 h 109537"/>
                  <a:gd name="connsiteX717" fmla="*/ 36195 w 96202"/>
                  <a:gd name="connsiteY717" fmla="*/ 84772 h 109537"/>
                  <a:gd name="connsiteX718" fmla="*/ 36195 w 96202"/>
                  <a:gd name="connsiteY718" fmla="*/ 84772 h 109537"/>
                  <a:gd name="connsiteX719" fmla="*/ 23813 w 96202"/>
                  <a:gd name="connsiteY719" fmla="*/ 91440 h 109537"/>
                  <a:gd name="connsiteX720" fmla="*/ 23813 w 96202"/>
                  <a:gd name="connsiteY720" fmla="*/ 91440 h 109537"/>
                  <a:gd name="connsiteX721" fmla="*/ 23813 w 96202"/>
                  <a:gd name="connsiteY721" fmla="*/ 91440 h 109537"/>
                  <a:gd name="connsiteX722" fmla="*/ 23813 w 96202"/>
                  <a:gd name="connsiteY722" fmla="*/ 91440 h 109537"/>
                  <a:gd name="connsiteX723" fmla="*/ 23813 w 96202"/>
                  <a:gd name="connsiteY723" fmla="*/ 91440 h 109537"/>
                  <a:gd name="connsiteX724" fmla="*/ 23813 w 96202"/>
                  <a:gd name="connsiteY724" fmla="*/ 91440 h 109537"/>
                  <a:gd name="connsiteX725" fmla="*/ 23813 w 96202"/>
                  <a:gd name="connsiteY725" fmla="*/ 91440 h 109537"/>
                  <a:gd name="connsiteX726" fmla="*/ 23813 w 96202"/>
                  <a:gd name="connsiteY726" fmla="*/ 91440 h 109537"/>
                  <a:gd name="connsiteX727" fmla="*/ 23813 w 96202"/>
                  <a:gd name="connsiteY727" fmla="*/ 91440 h 109537"/>
                  <a:gd name="connsiteX728" fmla="*/ 36195 w 96202"/>
                  <a:gd name="connsiteY728" fmla="*/ 84772 h 109537"/>
                  <a:gd name="connsiteX729" fmla="*/ 36195 w 96202"/>
                  <a:gd name="connsiteY729" fmla="*/ 84772 h 109537"/>
                  <a:gd name="connsiteX730" fmla="*/ 36195 w 96202"/>
                  <a:gd name="connsiteY730" fmla="*/ 95250 h 109537"/>
                  <a:gd name="connsiteX731" fmla="*/ 36195 w 96202"/>
                  <a:gd name="connsiteY731" fmla="*/ 95250 h 109537"/>
                  <a:gd name="connsiteX732" fmla="*/ 31432 w 96202"/>
                  <a:gd name="connsiteY732" fmla="*/ 99060 h 109537"/>
                  <a:gd name="connsiteX733" fmla="*/ 31432 w 96202"/>
                  <a:gd name="connsiteY733" fmla="*/ 99060 h 109537"/>
                  <a:gd name="connsiteX734" fmla="*/ 31432 w 96202"/>
                  <a:gd name="connsiteY734" fmla="*/ 99060 h 109537"/>
                  <a:gd name="connsiteX735" fmla="*/ 31432 w 96202"/>
                  <a:gd name="connsiteY735" fmla="*/ 99060 h 109537"/>
                  <a:gd name="connsiteX736" fmla="*/ 31432 w 96202"/>
                  <a:gd name="connsiteY736" fmla="*/ 99060 h 109537"/>
                  <a:gd name="connsiteX737" fmla="*/ 31432 w 96202"/>
                  <a:gd name="connsiteY737" fmla="*/ 99060 h 109537"/>
                  <a:gd name="connsiteX738" fmla="*/ 31432 w 96202"/>
                  <a:gd name="connsiteY738" fmla="*/ 99060 h 109537"/>
                  <a:gd name="connsiteX739" fmla="*/ 31432 w 96202"/>
                  <a:gd name="connsiteY739" fmla="*/ 99060 h 109537"/>
                  <a:gd name="connsiteX740" fmla="*/ 31432 w 96202"/>
                  <a:gd name="connsiteY740" fmla="*/ 99060 h 109537"/>
                  <a:gd name="connsiteX741" fmla="*/ 36195 w 96202"/>
                  <a:gd name="connsiteY741" fmla="*/ 95250 h 109537"/>
                  <a:gd name="connsiteX742" fmla="*/ 36195 w 96202"/>
                  <a:gd name="connsiteY742" fmla="*/ 95250 h 109537"/>
                  <a:gd name="connsiteX743" fmla="*/ 17145 w 96202"/>
                  <a:gd name="connsiteY743" fmla="*/ 48578 h 109537"/>
                  <a:gd name="connsiteX744" fmla="*/ 19050 w 96202"/>
                  <a:gd name="connsiteY744" fmla="*/ 47625 h 109537"/>
                  <a:gd name="connsiteX745" fmla="*/ 19050 w 96202"/>
                  <a:gd name="connsiteY745" fmla="*/ 47625 h 109537"/>
                  <a:gd name="connsiteX746" fmla="*/ 19050 w 96202"/>
                  <a:gd name="connsiteY746" fmla="*/ 47625 h 109537"/>
                  <a:gd name="connsiteX747" fmla="*/ 19050 w 96202"/>
                  <a:gd name="connsiteY747" fmla="*/ 47625 h 109537"/>
                  <a:gd name="connsiteX748" fmla="*/ 19050 w 96202"/>
                  <a:gd name="connsiteY748" fmla="*/ 47625 h 109537"/>
                  <a:gd name="connsiteX749" fmla="*/ 19050 w 96202"/>
                  <a:gd name="connsiteY749" fmla="*/ 47625 h 109537"/>
                  <a:gd name="connsiteX750" fmla="*/ 19050 w 96202"/>
                  <a:gd name="connsiteY750" fmla="*/ 47625 h 109537"/>
                  <a:gd name="connsiteX751" fmla="*/ 17145 w 96202"/>
                  <a:gd name="connsiteY751" fmla="*/ 48578 h 109537"/>
                  <a:gd name="connsiteX752" fmla="*/ 17145 w 96202"/>
                  <a:gd name="connsiteY752" fmla="*/ 48578 h 109537"/>
                  <a:gd name="connsiteX753" fmla="*/ 17145 w 96202"/>
                  <a:gd name="connsiteY753" fmla="*/ 48578 h 109537"/>
                  <a:gd name="connsiteX754" fmla="*/ 17145 w 96202"/>
                  <a:gd name="connsiteY754" fmla="*/ 48578 h 109537"/>
                  <a:gd name="connsiteX755" fmla="*/ 17145 w 96202"/>
                  <a:gd name="connsiteY755" fmla="*/ 48578 h 109537"/>
                  <a:gd name="connsiteX756" fmla="*/ 17145 w 96202"/>
                  <a:gd name="connsiteY756" fmla="*/ 38100 h 109537"/>
                  <a:gd name="connsiteX757" fmla="*/ 17145 w 96202"/>
                  <a:gd name="connsiteY757" fmla="*/ 38100 h 109537"/>
                  <a:gd name="connsiteX758" fmla="*/ 17145 w 96202"/>
                  <a:gd name="connsiteY758" fmla="*/ 38100 h 109537"/>
                  <a:gd name="connsiteX759" fmla="*/ 17145 w 96202"/>
                  <a:gd name="connsiteY759" fmla="*/ 38100 h 109537"/>
                  <a:gd name="connsiteX760" fmla="*/ 17145 w 96202"/>
                  <a:gd name="connsiteY760" fmla="*/ 38100 h 109537"/>
                  <a:gd name="connsiteX761" fmla="*/ 17145 w 96202"/>
                  <a:gd name="connsiteY761" fmla="*/ 22860 h 109537"/>
                  <a:gd name="connsiteX762" fmla="*/ 17145 w 96202"/>
                  <a:gd name="connsiteY762" fmla="*/ 22860 h 109537"/>
                  <a:gd name="connsiteX763" fmla="*/ 17145 w 96202"/>
                  <a:gd name="connsiteY763" fmla="*/ 22860 h 109537"/>
                  <a:gd name="connsiteX764" fmla="*/ 17145 w 96202"/>
                  <a:gd name="connsiteY764" fmla="*/ 22860 h 109537"/>
                  <a:gd name="connsiteX765" fmla="*/ 17145 w 96202"/>
                  <a:gd name="connsiteY765" fmla="*/ 22860 h 109537"/>
                  <a:gd name="connsiteX766" fmla="*/ 16193 w 96202"/>
                  <a:gd name="connsiteY766" fmla="*/ 47625 h 109537"/>
                  <a:gd name="connsiteX767" fmla="*/ 16193 w 96202"/>
                  <a:gd name="connsiteY767" fmla="*/ 47625 h 109537"/>
                  <a:gd name="connsiteX768" fmla="*/ 16193 w 96202"/>
                  <a:gd name="connsiteY768" fmla="*/ 47625 h 109537"/>
                  <a:gd name="connsiteX769" fmla="*/ 16193 w 96202"/>
                  <a:gd name="connsiteY769" fmla="*/ 47625 h 109537"/>
                  <a:gd name="connsiteX770" fmla="*/ 16193 w 96202"/>
                  <a:gd name="connsiteY770" fmla="*/ 47625 h 109537"/>
                  <a:gd name="connsiteX771" fmla="*/ 16193 w 96202"/>
                  <a:gd name="connsiteY771" fmla="*/ 47625 h 109537"/>
                  <a:gd name="connsiteX772" fmla="*/ 16193 w 96202"/>
                  <a:gd name="connsiteY772" fmla="*/ 47625 h 109537"/>
                  <a:gd name="connsiteX773" fmla="*/ 16193 w 96202"/>
                  <a:gd name="connsiteY773" fmla="*/ 47625 h 109537"/>
                  <a:gd name="connsiteX774" fmla="*/ 16193 w 96202"/>
                  <a:gd name="connsiteY774" fmla="*/ 47625 h 109537"/>
                  <a:gd name="connsiteX775" fmla="*/ 16193 w 96202"/>
                  <a:gd name="connsiteY775" fmla="*/ 47625 h 109537"/>
                  <a:gd name="connsiteX776" fmla="*/ 16193 w 96202"/>
                  <a:gd name="connsiteY776" fmla="*/ 47625 h 109537"/>
                  <a:gd name="connsiteX777" fmla="*/ 16193 w 96202"/>
                  <a:gd name="connsiteY777" fmla="*/ 47625 h 109537"/>
                  <a:gd name="connsiteX778" fmla="*/ 16193 w 96202"/>
                  <a:gd name="connsiteY778" fmla="*/ 47625 h 109537"/>
                  <a:gd name="connsiteX779" fmla="*/ 16193 w 96202"/>
                  <a:gd name="connsiteY779" fmla="*/ 47625 h 109537"/>
                  <a:gd name="connsiteX780" fmla="*/ 16193 w 96202"/>
                  <a:gd name="connsiteY780" fmla="*/ 47625 h 109537"/>
                  <a:gd name="connsiteX781" fmla="*/ 16193 w 96202"/>
                  <a:gd name="connsiteY781" fmla="*/ 47625 h 109537"/>
                  <a:gd name="connsiteX782" fmla="*/ 16193 w 96202"/>
                  <a:gd name="connsiteY782" fmla="*/ 47625 h 109537"/>
                  <a:gd name="connsiteX783" fmla="*/ 16193 w 96202"/>
                  <a:gd name="connsiteY783" fmla="*/ 47625 h 109537"/>
                  <a:gd name="connsiteX784" fmla="*/ 16193 w 96202"/>
                  <a:gd name="connsiteY784" fmla="*/ 47625 h 109537"/>
                  <a:gd name="connsiteX785" fmla="*/ 16193 w 96202"/>
                  <a:gd name="connsiteY785" fmla="*/ 47625 h 109537"/>
                  <a:gd name="connsiteX786" fmla="*/ 17145 w 96202"/>
                  <a:gd name="connsiteY786" fmla="*/ 7620 h 109537"/>
                  <a:gd name="connsiteX787" fmla="*/ 17145 w 96202"/>
                  <a:gd name="connsiteY787" fmla="*/ 15240 h 109537"/>
                  <a:gd name="connsiteX788" fmla="*/ 15240 w 96202"/>
                  <a:gd name="connsiteY788" fmla="*/ 16192 h 109537"/>
                  <a:gd name="connsiteX789" fmla="*/ 15240 w 96202"/>
                  <a:gd name="connsiteY789" fmla="*/ 9525 h 109537"/>
                  <a:gd name="connsiteX790" fmla="*/ 17145 w 96202"/>
                  <a:gd name="connsiteY790" fmla="*/ 7620 h 109537"/>
                  <a:gd name="connsiteX791" fmla="*/ 17145 w 96202"/>
                  <a:gd name="connsiteY791" fmla="*/ 7620 h 109537"/>
                  <a:gd name="connsiteX792" fmla="*/ 17145 w 96202"/>
                  <a:gd name="connsiteY792" fmla="*/ 21908 h 109537"/>
                  <a:gd name="connsiteX793" fmla="*/ 17145 w 96202"/>
                  <a:gd name="connsiteY793" fmla="*/ 21908 h 109537"/>
                  <a:gd name="connsiteX794" fmla="*/ 15240 w 96202"/>
                  <a:gd name="connsiteY794" fmla="*/ 23813 h 109537"/>
                  <a:gd name="connsiteX795" fmla="*/ 15240 w 96202"/>
                  <a:gd name="connsiteY795" fmla="*/ 20955 h 109537"/>
                  <a:gd name="connsiteX796" fmla="*/ 15240 w 96202"/>
                  <a:gd name="connsiteY796" fmla="*/ 20955 h 109537"/>
                  <a:gd name="connsiteX797" fmla="*/ 15240 w 96202"/>
                  <a:gd name="connsiteY797" fmla="*/ 20955 h 109537"/>
                  <a:gd name="connsiteX798" fmla="*/ 15240 w 96202"/>
                  <a:gd name="connsiteY798" fmla="*/ 20955 h 109537"/>
                  <a:gd name="connsiteX799" fmla="*/ 15240 w 96202"/>
                  <a:gd name="connsiteY799" fmla="*/ 20955 h 109537"/>
                  <a:gd name="connsiteX800" fmla="*/ 17145 w 96202"/>
                  <a:gd name="connsiteY800" fmla="*/ 21908 h 109537"/>
                  <a:gd name="connsiteX801" fmla="*/ 17145 w 96202"/>
                  <a:gd name="connsiteY801" fmla="*/ 21908 h 109537"/>
                  <a:gd name="connsiteX802" fmla="*/ 17145 w 96202"/>
                  <a:gd name="connsiteY802" fmla="*/ 21908 h 109537"/>
                  <a:gd name="connsiteX803" fmla="*/ 17145 w 96202"/>
                  <a:gd name="connsiteY803" fmla="*/ 21908 h 109537"/>
                  <a:gd name="connsiteX804" fmla="*/ 17145 w 96202"/>
                  <a:gd name="connsiteY804" fmla="*/ 38100 h 109537"/>
                  <a:gd name="connsiteX805" fmla="*/ 17145 w 96202"/>
                  <a:gd name="connsiteY805" fmla="*/ 38100 h 109537"/>
                  <a:gd name="connsiteX806" fmla="*/ 15240 w 96202"/>
                  <a:gd name="connsiteY806" fmla="*/ 39053 h 109537"/>
                  <a:gd name="connsiteX807" fmla="*/ 15240 w 96202"/>
                  <a:gd name="connsiteY807" fmla="*/ 38100 h 109537"/>
                  <a:gd name="connsiteX808" fmla="*/ 15240 w 96202"/>
                  <a:gd name="connsiteY808" fmla="*/ 38100 h 109537"/>
                  <a:gd name="connsiteX809" fmla="*/ 15240 w 96202"/>
                  <a:gd name="connsiteY809" fmla="*/ 38100 h 109537"/>
                  <a:gd name="connsiteX810" fmla="*/ 15240 w 96202"/>
                  <a:gd name="connsiteY810" fmla="*/ 38100 h 109537"/>
                  <a:gd name="connsiteX811" fmla="*/ 15240 w 96202"/>
                  <a:gd name="connsiteY811" fmla="*/ 38100 h 109537"/>
                  <a:gd name="connsiteX812" fmla="*/ 17145 w 96202"/>
                  <a:gd name="connsiteY812" fmla="*/ 38100 h 109537"/>
                  <a:gd name="connsiteX813" fmla="*/ 17145 w 96202"/>
                  <a:gd name="connsiteY813" fmla="*/ 38100 h 109537"/>
                  <a:gd name="connsiteX814" fmla="*/ 17145 w 96202"/>
                  <a:gd name="connsiteY814" fmla="*/ 38100 h 109537"/>
                  <a:gd name="connsiteX815" fmla="*/ 17145 w 96202"/>
                  <a:gd name="connsiteY815" fmla="*/ 38100 h 109537"/>
                  <a:gd name="connsiteX816" fmla="*/ 17145 w 96202"/>
                  <a:gd name="connsiteY816" fmla="*/ 38100 h 109537"/>
                  <a:gd name="connsiteX817" fmla="*/ 17145 w 96202"/>
                  <a:gd name="connsiteY817" fmla="*/ 38100 h 109537"/>
                  <a:gd name="connsiteX818" fmla="*/ 17145 w 96202"/>
                  <a:gd name="connsiteY818" fmla="*/ 48578 h 109537"/>
                  <a:gd name="connsiteX819" fmla="*/ 17145 w 96202"/>
                  <a:gd name="connsiteY819" fmla="*/ 48578 h 109537"/>
                  <a:gd name="connsiteX820" fmla="*/ 15240 w 96202"/>
                  <a:gd name="connsiteY820" fmla="*/ 49530 h 109537"/>
                  <a:gd name="connsiteX821" fmla="*/ 15240 w 96202"/>
                  <a:gd name="connsiteY821" fmla="*/ 49530 h 109537"/>
                  <a:gd name="connsiteX822" fmla="*/ 17145 w 96202"/>
                  <a:gd name="connsiteY822" fmla="*/ 48578 h 109537"/>
                  <a:gd name="connsiteX823" fmla="*/ 17145 w 96202"/>
                  <a:gd name="connsiteY823" fmla="*/ 48578 h 109537"/>
                  <a:gd name="connsiteX824" fmla="*/ 14288 w 96202"/>
                  <a:gd name="connsiteY824" fmla="*/ 38100 h 109537"/>
                  <a:gd name="connsiteX825" fmla="*/ 14288 w 96202"/>
                  <a:gd name="connsiteY825" fmla="*/ 38100 h 109537"/>
                  <a:gd name="connsiteX826" fmla="*/ 14288 w 96202"/>
                  <a:gd name="connsiteY826" fmla="*/ 38100 h 109537"/>
                  <a:gd name="connsiteX827" fmla="*/ 14288 w 96202"/>
                  <a:gd name="connsiteY827" fmla="*/ 38100 h 109537"/>
                  <a:gd name="connsiteX828" fmla="*/ 14288 w 96202"/>
                  <a:gd name="connsiteY828" fmla="*/ 38100 h 109537"/>
                  <a:gd name="connsiteX829" fmla="*/ 14288 w 96202"/>
                  <a:gd name="connsiteY829" fmla="*/ 38100 h 109537"/>
                  <a:gd name="connsiteX830" fmla="*/ 14288 w 96202"/>
                  <a:gd name="connsiteY830" fmla="*/ 38100 h 109537"/>
                  <a:gd name="connsiteX831" fmla="*/ 14288 w 96202"/>
                  <a:gd name="connsiteY831" fmla="*/ 38100 h 109537"/>
                  <a:gd name="connsiteX832" fmla="*/ 14288 w 96202"/>
                  <a:gd name="connsiteY832" fmla="*/ 38100 h 109537"/>
                  <a:gd name="connsiteX833" fmla="*/ 14288 w 96202"/>
                  <a:gd name="connsiteY833" fmla="*/ 38100 h 109537"/>
                  <a:gd name="connsiteX834" fmla="*/ 14288 w 96202"/>
                  <a:gd name="connsiteY834" fmla="*/ 38100 h 109537"/>
                  <a:gd name="connsiteX835" fmla="*/ 14288 w 96202"/>
                  <a:gd name="connsiteY835" fmla="*/ 38100 h 109537"/>
                  <a:gd name="connsiteX836" fmla="*/ 14288 w 96202"/>
                  <a:gd name="connsiteY836" fmla="*/ 38100 h 109537"/>
                  <a:gd name="connsiteX837" fmla="*/ 14288 w 96202"/>
                  <a:gd name="connsiteY837" fmla="*/ 38100 h 109537"/>
                  <a:gd name="connsiteX838" fmla="*/ 14288 w 96202"/>
                  <a:gd name="connsiteY838" fmla="*/ 38100 h 109537"/>
                  <a:gd name="connsiteX839" fmla="*/ 14288 w 96202"/>
                  <a:gd name="connsiteY839" fmla="*/ 38100 h 109537"/>
                  <a:gd name="connsiteX840" fmla="*/ 14288 w 96202"/>
                  <a:gd name="connsiteY840" fmla="*/ 38100 h 109537"/>
                  <a:gd name="connsiteX841" fmla="*/ 14288 w 96202"/>
                  <a:gd name="connsiteY841" fmla="*/ 38100 h 109537"/>
                  <a:gd name="connsiteX842" fmla="*/ 14288 w 96202"/>
                  <a:gd name="connsiteY842" fmla="*/ 38100 h 109537"/>
                  <a:gd name="connsiteX843" fmla="*/ 14288 w 96202"/>
                  <a:gd name="connsiteY843" fmla="*/ 38100 h 109537"/>
                  <a:gd name="connsiteX844" fmla="*/ 14288 w 96202"/>
                  <a:gd name="connsiteY844" fmla="*/ 38100 h 109537"/>
                  <a:gd name="connsiteX845" fmla="*/ 14288 w 96202"/>
                  <a:gd name="connsiteY845" fmla="*/ 38100 h 109537"/>
                  <a:gd name="connsiteX846" fmla="*/ 14288 w 96202"/>
                  <a:gd name="connsiteY846" fmla="*/ 38100 h 109537"/>
                  <a:gd name="connsiteX847" fmla="*/ 14288 w 96202"/>
                  <a:gd name="connsiteY847" fmla="*/ 38100 h 109537"/>
                  <a:gd name="connsiteX848" fmla="*/ 14288 w 96202"/>
                  <a:gd name="connsiteY848" fmla="*/ 38100 h 109537"/>
                  <a:gd name="connsiteX849" fmla="*/ 14288 w 96202"/>
                  <a:gd name="connsiteY849" fmla="*/ 38100 h 109537"/>
                  <a:gd name="connsiteX850" fmla="*/ 14288 w 96202"/>
                  <a:gd name="connsiteY850" fmla="*/ 38100 h 109537"/>
                  <a:gd name="connsiteX851" fmla="*/ 14288 w 96202"/>
                  <a:gd name="connsiteY851" fmla="*/ 38100 h 109537"/>
                  <a:gd name="connsiteX852" fmla="*/ 14288 w 96202"/>
                  <a:gd name="connsiteY852" fmla="*/ 38100 h 109537"/>
                  <a:gd name="connsiteX853" fmla="*/ 14288 w 96202"/>
                  <a:gd name="connsiteY853" fmla="*/ 38100 h 109537"/>
                  <a:gd name="connsiteX854" fmla="*/ 14288 w 96202"/>
                  <a:gd name="connsiteY854" fmla="*/ 38100 h 109537"/>
                  <a:gd name="connsiteX855" fmla="*/ 14288 w 96202"/>
                  <a:gd name="connsiteY855" fmla="*/ 38100 h 109537"/>
                  <a:gd name="connsiteX856" fmla="*/ 14288 w 96202"/>
                  <a:gd name="connsiteY856" fmla="*/ 38100 h 109537"/>
                  <a:gd name="connsiteX857" fmla="*/ 14288 w 96202"/>
                  <a:gd name="connsiteY857" fmla="*/ 38100 h 109537"/>
                  <a:gd name="connsiteX858" fmla="*/ 14288 w 96202"/>
                  <a:gd name="connsiteY858" fmla="*/ 38100 h 109537"/>
                  <a:gd name="connsiteX859" fmla="*/ 14288 w 96202"/>
                  <a:gd name="connsiteY859" fmla="*/ 38100 h 109537"/>
                  <a:gd name="connsiteX860" fmla="*/ 14288 w 96202"/>
                  <a:gd name="connsiteY860" fmla="*/ 38100 h 109537"/>
                  <a:gd name="connsiteX861" fmla="*/ 14288 w 96202"/>
                  <a:gd name="connsiteY861" fmla="*/ 38100 h 109537"/>
                  <a:gd name="connsiteX862" fmla="*/ 14288 w 96202"/>
                  <a:gd name="connsiteY862" fmla="*/ 38100 h 109537"/>
                  <a:gd name="connsiteX863" fmla="*/ 14288 w 96202"/>
                  <a:gd name="connsiteY863" fmla="*/ 30480 h 109537"/>
                  <a:gd name="connsiteX864" fmla="*/ 14288 w 96202"/>
                  <a:gd name="connsiteY864" fmla="*/ 30480 h 109537"/>
                  <a:gd name="connsiteX865" fmla="*/ 14288 w 96202"/>
                  <a:gd name="connsiteY865" fmla="*/ 30480 h 109537"/>
                  <a:gd name="connsiteX866" fmla="*/ 14288 w 96202"/>
                  <a:gd name="connsiteY866" fmla="*/ 30480 h 109537"/>
                  <a:gd name="connsiteX867" fmla="*/ 14288 w 96202"/>
                  <a:gd name="connsiteY867" fmla="*/ 30480 h 109537"/>
                  <a:gd name="connsiteX868" fmla="*/ 14288 w 96202"/>
                  <a:gd name="connsiteY868" fmla="*/ 30480 h 109537"/>
                  <a:gd name="connsiteX869" fmla="*/ 14288 w 96202"/>
                  <a:gd name="connsiteY869" fmla="*/ 30480 h 109537"/>
                  <a:gd name="connsiteX870" fmla="*/ 15240 w 96202"/>
                  <a:gd name="connsiteY870" fmla="*/ 29528 h 109537"/>
                  <a:gd name="connsiteX871" fmla="*/ 14288 w 96202"/>
                  <a:gd name="connsiteY871" fmla="*/ 30480 h 109537"/>
                  <a:gd name="connsiteX872" fmla="*/ 14288 w 96202"/>
                  <a:gd name="connsiteY872" fmla="*/ 9525 h 109537"/>
                  <a:gd name="connsiteX873" fmla="*/ 14288 w 96202"/>
                  <a:gd name="connsiteY873" fmla="*/ 17145 h 109537"/>
                  <a:gd name="connsiteX874" fmla="*/ 6668 w 96202"/>
                  <a:gd name="connsiteY874" fmla="*/ 20955 h 109537"/>
                  <a:gd name="connsiteX875" fmla="*/ 6668 w 96202"/>
                  <a:gd name="connsiteY875" fmla="*/ 15240 h 109537"/>
                  <a:gd name="connsiteX876" fmla="*/ 9525 w 96202"/>
                  <a:gd name="connsiteY876" fmla="*/ 13335 h 109537"/>
                  <a:gd name="connsiteX877" fmla="*/ 9525 w 96202"/>
                  <a:gd name="connsiteY877" fmla="*/ 13335 h 109537"/>
                  <a:gd name="connsiteX878" fmla="*/ 9525 w 96202"/>
                  <a:gd name="connsiteY878" fmla="*/ 13335 h 109537"/>
                  <a:gd name="connsiteX879" fmla="*/ 9525 w 96202"/>
                  <a:gd name="connsiteY879" fmla="*/ 13335 h 109537"/>
                  <a:gd name="connsiteX880" fmla="*/ 9525 w 96202"/>
                  <a:gd name="connsiteY880" fmla="*/ 13335 h 109537"/>
                  <a:gd name="connsiteX881" fmla="*/ 9525 w 96202"/>
                  <a:gd name="connsiteY881" fmla="*/ 13335 h 109537"/>
                  <a:gd name="connsiteX882" fmla="*/ 14288 w 96202"/>
                  <a:gd name="connsiteY882" fmla="*/ 9525 h 109537"/>
                  <a:gd name="connsiteX883" fmla="*/ 14288 w 96202"/>
                  <a:gd name="connsiteY883" fmla="*/ 9525 h 109537"/>
                  <a:gd name="connsiteX884" fmla="*/ 14288 w 96202"/>
                  <a:gd name="connsiteY884" fmla="*/ 20955 h 109537"/>
                  <a:gd name="connsiteX885" fmla="*/ 14288 w 96202"/>
                  <a:gd name="connsiteY885" fmla="*/ 23813 h 109537"/>
                  <a:gd name="connsiteX886" fmla="*/ 6668 w 96202"/>
                  <a:gd name="connsiteY886" fmla="*/ 27622 h 109537"/>
                  <a:gd name="connsiteX887" fmla="*/ 6668 w 96202"/>
                  <a:gd name="connsiteY887" fmla="*/ 24765 h 109537"/>
                  <a:gd name="connsiteX888" fmla="*/ 14288 w 96202"/>
                  <a:gd name="connsiteY888" fmla="*/ 20955 h 109537"/>
                  <a:gd name="connsiteX889" fmla="*/ 14288 w 96202"/>
                  <a:gd name="connsiteY889" fmla="*/ 20955 h 109537"/>
                  <a:gd name="connsiteX890" fmla="*/ 14288 w 96202"/>
                  <a:gd name="connsiteY890" fmla="*/ 20955 h 109537"/>
                  <a:gd name="connsiteX891" fmla="*/ 14288 w 96202"/>
                  <a:gd name="connsiteY891" fmla="*/ 29528 h 109537"/>
                  <a:gd name="connsiteX892" fmla="*/ 14288 w 96202"/>
                  <a:gd name="connsiteY892" fmla="*/ 29528 h 109537"/>
                  <a:gd name="connsiteX893" fmla="*/ 6668 w 96202"/>
                  <a:gd name="connsiteY893" fmla="*/ 34290 h 109537"/>
                  <a:gd name="connsiteX894" fmla="*/ 6668 w 96202"/>
                  <a:gd name="connsiteY894" fmla="*/ 33338 h 109537"/>
                  <a:gd name="connsiteX895" fmla="*/ 14288 w 96202"/>
                  <a:gd name="connsiteY895" fmla="*/ 29528 h 109537"/>
                  <a:gd name="connsiteX896" fmla="*/ 14288 w 96202"/>
                  <a:gd name="connsiteY896" fmla="*/ 29528 h 109537"/>
                  <a:gd name="connsiteX897" fmla="*/ 14288 w 96202"/>
                  <a:gd name="connsiteY897" fmla="*/ 29528 h 109537"/>
                  <a:gd name="connsiteX898" fmla="*/ 14288 w 96202"/>
                  <a:gd name="connsiteY898" fmla="*/ 29528 h 109537"/>
                  <a:gd name="connsiteX899" fmla="*/ 14288 w 96202"/>
                  <a:gd name="connsiteY899" fmla="*/ 29528 h 109537"/>
                  <a:gd name="connsiteX900" fmla="*/ 14288 w 96202"/>
                  <a:gd name="connsiteY900" fmla="*/ 38100 h 109537"/>
                  <a:gd name="connsiteX901" fmla="*/ 14288 w 96202"/>
                  <a:gd name="connsiteY901" fmla="*/ 38100 h 109537"/>
                  <a:gd name="connsiteX902" fmla="*/ 14288 w 96202"/>
                  <a:gd name="connsiteY902" fmla="*/ 38100 h 109537"/>
                  <a:gd name="connsiteX903" fmla="*/ 14288 w 96202"/>
                  <a:gd name="connsiteY903" fmla="*/ 38100 h 109537"/>
                  <a:gd name="connsiteX904" fmla="*/ 14288 w 96202"/>
                  <a:gd name="connsiteY904" fmla="*/ 38100 h 109537"/>
                  <a:gd name="connsiteX905" fmla="*/ 14288 w 96202"/>
                  <a:gd name="connsiteY905" fmla="*/ 38100 h 109537"/>
                  <a:gd name="connsiteX906" fmla="*/ 14288 w 96202"/>
                  <a:gd name="connsiteY906" fmla="*/ 38100 h 109537"/>
                  <a:gd name="connsiteX907" fmla="*/ 14288 w 96202"/>
                  <a:gd name="connsiteY907" fmla="*/ 38100 h 109537"/>
                  <a:gd name="connsiteX908" fmla="*/ 14288 w 96202"/>
                  <a:gd name="connsiteY908" fmla="*/ 38100 h 109537"/>
                  <a:gd name="connsiteX909" fmla="*/ 14288 w 96202"/>
                  <a:gd name="connsiteY909" fmla="*/ 38100 h 109537"/>
                  <a:gd name="connsiteX910" fmla="*/ 14288 w 96202"/>
                  <a:gd name="connsiteY910" fmla="*/ 38100 h 109537"/>
                  <a:gd name="connsiteX911" fmla="*/ 14288 w 96202"/>
                  <a:gd name="connsiteY911" fmla="*/ 38100 h 109537"/>
                  <a:gd name="connsiteX912" fmla="*/ 14288 w 96202"/>
                  <a:gd name="connsiteY912" fmla="*/ 38100 h 109537"/>
                  <a:gd name="connsiteX913" fmla="*/ 14288 w 96202"/>
                  <a:gd name="connsiteY913" fmla="*/ 38100 h 109537"/>
                  <a:gd name="connsiteX914" fmla="*/ 14288 w 96202"/>
                  <a:gd name="connsiteY914" fmla="*/ 38100 h 109537"/>
                  <a:gd name="connsiteX915" fmla="*/ 14288 w 96202"/>
                  <a:gd name="connsiteY915" fmla="*/ 38100 h 109537"/>
                  <a:gd name="connsiteX916" fmla="*/ 14288 w 96202"/>
                  <a:gd name="connsiteY916" fmla="*/ 38100 h 109537"/>
                  <a:gd name="connsiteX917" fmla="*/ 14288 w 96202"/>
                  <a:gd name="connsiteY917" fmla="*/ 38100 h 109537"/>
                  <a:gd name="connsiteX918" fmla="*/ 14288 w 96202"/>
                  <a:gd name="connsiteY918" fmla="*/ 38100 h 109537"/>
                  <a:gd name="connsiteX919" fmla="*/ 14288 w 96202"/>
                  <a:gd name="connsiteY919" fmla="*/ 38100 h 109537"/>
                  <a:gd name="connsiteX920" fmla="*/ 14288 w 96202"/>
                  <a:gd name="connsiteY920" fmla="*/ 38100 h 109537"/>
                  <a:gd name="connsiteX921" fmla="*/ 14288 w 96202"/>
                  <a:gd name="connsiteY921" fmla="*/ 38100 h 109537"/>
                  <a:gd name="connsiteX922" fmla="*/ 14288 w 96202"/>
                  <a:gd name="connsiteY922" fmla="*/ 38100 h 109537"/>
                  <a:gd name="connsiteX923" fmla="*/ 14288 w 96202"/>
                  <a:gd name="connsiteY923" fmla="*/ 38100 h 109537"/>
                  <a:gd name="connsiteX924" fmla="*/ 14288 w 96202"/>
                  <a:gd name="connsiteY924" fmla="*/ 38100 h 109537"/>
                  <a:gd name="connsiteX925" fmla="*/ 14288 w 96202"/>
                  <a:gd name="connsiteY925" fmla="*/ 38100 h 109537"/>
                  <a:gd name="connsiteX926" fmla="*/ 14288 w 96202"/>
                  <a:gd name="connsiteY926" fmla="*/ 38100 h 109537"/>
                  <a:gd name="connsiteX927" fmla="*/ 14288 w 96202"/>
                  <a:gd name="connsiteY927" fmla="*/ 38100 h 109537"/>
                  <a:gd name="connsiteX928" fmla="*/ 14288 w 96202"/>
                  <a:gd name="connsiteY928" fmla="*/ 38100 h 109537"/>
                  <a:gd name="connsiteX929" fmla="*/ 14288 w 96202"/>
                  <a:gd name="connsiteY929" fmla="*/ 38100 h 109537"/>
                  <a:gd name="connsiteX930" fmla="*/ 14288 w 96202"/>
                  <a:gd name="connsiteY930" fmla="*/ 38100 h 109537"/>
                  <a:gd name="connsiteX931" fmla="*/ 14288 w 96202"/>
                  <a:gd name="connsiteY931" fmla="*/ 38100 h 109537"/>
                  <a:gd name="connsiteX932" fmla="*/ 14288 w 96202"/>
                  <a:gd name="connsiteY932" fmla="*/ 38100 h 109537"/>
                  <a:gd name="connsiteX933" fmla="*/ 14288 w 96202"/>
                  <a:gd name="connsiteY933" fmla="*/ 38100 h 109537"/>
                  <a:gd name="connsiteX934" fmla="*/ 13335 w 96202"/>
                  <a:gd name="connsiteY934" fmla="*/ 39053 h 109537"/>
                  <a:gd name="connsiteX935" fmla="*/ 14288 w 96202"/>
                  <a:gd name="connsiteY935" fmla="*/ 38100 h 109537"/>
                  <a:gd name="connsiteX936" fmla="*/ 14288 w 96202"/>
                  <a:gd name="connsiteY936" fmla="*/ 38100 h 109537"/>
                  <a:gd name="connsiteX937" fmla="*/ 14288 w 96202"/>
                  <a:gd name="connsiteY937" fmla="*/ 39053 h 109537"/>
                  <a:gd name="connsiteX938" fmla="*/ 14288 w 96202"/>
                  <a:gd name="connsiteY938" fmla="*/ 39053 h 109537"/>
                  <a:gd name="connsiteX939" fmla="*/ 6668 w 96202"/>
                  <a:gd name="connsiteY939" fmla="*/ 43815 h 109537"/>
                  <a:gd name="connsiteX940" fmla="*/ 6668 w 96202"/>
                  <a:gd name="connsiteY940" fmla="*/ 42863 h 109537"/>
                  <a:gd name="connsiteX941" fmla="*/ 14288 w 96202"/>
                  <a:gd name="connsiteY941" fmla="*/ 39053 h 109537"/>
                  <a:gd name="connsiteX942" fmla="*/ 14288 w 96202"/>
                  <a:gd name="connsiteY942" fmla="*/ 39053 h 109537"/>
                  <a:gd name="connsiteX943" fmla="*/ 14288 w 96202"/>
                  <a:gd name="connsiteY943" fmla="*/ 49530 h 109537"/>
                  <a:gd name="connsiteX944" fmla="*/ 14288 w 96202"/>
                  <a:gd name="connsiteY944" fmla="*/ 49530 h 109537"/>
                  <a:gd name="connsiteX945" fmla="*/ 6668 w 96202"/>
                  <a:gd name="connsiteY945" fmla="*/ 53340 h 109537"/>
                  <a:gd name="connsiteX946" fmla="*/ 6668 w 96202"/>
                  <a:gd name="connsiteY946" fmla="*/ 53340 h 109537"/>
                  <a:gd name="connsiteX947" fmla="*/ 14288 w 96202"/>
                  <a:gd name="connsiteY947" fmla="*/ 49530 h 109537"/>
                  <a:gd name="connsiteX948" fmla="*/ 7620 w 96202"/>
                  <a:gd name="connsiteY948" fmla="*/ 15240 h 109537"/>
                  <a:gd name="connsiteX949" fmla="*/ 7620 w 96202"/>
                  <a:gd name="connsiteY949" fmla="*/ 20955 h 109537"/>
                  <a:gd name="connsiteX950" fmla="*/ 2857 w 96202"/>
                  <a:gd name="connsiteY950" fmla="*/ 23813 h 109537"/>
                  <a:gd name="connsiteX951" fmla="*/ 2857 w 96202"/>
                  <a:gd name="connsiteY951" fmla="*/ 23813 h 109537"/>
                  <a:gd name="connsiteX952" fmla="*/ 2857 w 96202"/>
                  <a:gd name="connsiteY952" fmla="*/ 23813 h 109537"/>
                  <a:gd name="connsiteX953" fmla="*/ 2857 w 96202"/>
                  <a:gd name="connsiteY953" fmla="*/ 23813 h 109537"/>
                  <a:gd name="connsiteX954" fmla="*/ 2857 w 96202"/>
                  <a:gd name="connsiteY954" fmla="*/ 23813 h 109537"/>
                  <a:gd name="connsiteX955" fmla="*/ 2857 w 96202"/>
                  <a:gd name="connsiteY955" fmla="*/ 23813 h 109537"/>
                  <a:gd name="connsiteX956" fmla="*/ 2857 w 96202"/>
                  <a:gd name="connsiteY956" fmla="*/ 23813 h 109537"/>
                  <a:gd name="connsiteX957" fmla="*/ 2857 w 96202"/>
                  <a:gd name="connsiteY957" fmla="*/ 23813 h 109537"/>
                  <a:gd name="connsiteX958" fmla="*/ 2857 w 96202"/>
                  <a:gd name="connsiteY958" fmla="*/ 23813 h 109537"/>
                  <a:gd name="connsiteX959" fmla="*/ 8572 w 96202"/>
                  <a:gd name="connsiteY959" fmla="*/ 20955 h 109537"/>
                  <a:gd name="connsiteX960" fmla="*/ 8572 w 96202"/>
                  <a:gd name="connsiteY960" fmla="*/ 20955 h 109537"/>
                  <a:gd name="connsiteX961" fmla="*/ 8572 w 96202"/>
                  <a:gd name="connsiteY961" fmla="*/ 20955 h 109537"/>
                  <a:gd name="connsiteX962" fmla="*/ 8572 w 96202"/>
                  <a:gd name="connsiteY962" fmla="*/ 20955 h 109537"/>
                  <a:gd name="connsiteX963" fmla="*/ 8572 w 96202"/>
                  <a:gd name="connsiteY963" fmla="*/ 20955 h 109537"/>
                  <a:gd name="connsiteX964" fmla="*/ 8572 w 96202"/>
                  <a:gd name="connsiteY964" fmla="*/ 20955 h 109537"/>
                  <a:gd name="connsiteX965" fmla="*/ 8572 w 96202"/>
                  <a:gd name="connsiteY965" fmla="*/ 20955 h 109537"/>
                  <a:gd name="connsiteX966" fmla="*/ 8572 w 96202"/>
                  <a:gd name="connsiteY966" fmla="*/ 20955 h 109537"/>
                  <a:gd name="connsiteX967" fmla="*/ 7620 w 96202"/>
                  <a:gd name="connsiteY967" fmla="*/ 15240 h 109537"/>
                  <a:gd name="connsiteX968" fmla="*/ 7620 w 96202"/>
                  <a:gd name="connsiteY968" fmla="*/ 15240 h 109537"/>
                  <a:gd name="connsiteX969" fmla="*/ 7620 w 96202"/>
                  <a:gd name="connsiteY969" fmla="*/ 24765 h 109537"/>
                  <a:gd name="connsiteX970" fmla="*/ 7620 w 96202"/>
                  <a:gd name="connsiteY970" fmla="*/ 27622 h 109537"/>
                  <a:gd name="connsiteX971" fmla="*/ 1905 w 96202"/>
                  <a:gd name="connsiteY971" fmla="*/ 30480 h 109537"/>
                  <a:gd name="connsiteX972" fmla="*/ 1905 w 96202"/>
                  <a:gd name="connsiteY972" fmla="*/ 30480 h 109537"/>
                  <a:gd name="connsiteX973" fmla="*/ 1905 w 96202"/>
                  <a:gd name="connsiteY973" fmla="*/ 30480 h 109537"/>
                  <a:gd name="connsiteX974" fmla="*/ 1905 w 96202"/>
                  <a:gd name="connsiteY974" fmla="*/ 30480 h 109537"/>
                  <a:gd name="connsiteX975" fmla="*/ 1905 w 96202"/>
                  <a:gd name="connsiteY975" fmla="*/ 30480 h 109537"/>
                  <a:gd name="connsiteX976" fmla="*/ 1905 w 96202"/>
                  <a:gd name="connsiteY976" fmla="*/ 30480 h 109537"/>
                  <a:gd name="connsiteX977" fmla="*/ 1905 w 96202"/>
                  <a:gd name="connsiteY977" fmla="*/ 30480 h 109537"/>
                  <a:gd name="connsiteX978" fmla="*/ 1905 w 96202"/>
                  <a:gd name="connsiteY978" fmla="*/ 30480 h 109537"/>
                  <a:gd name="connsiteX979" fmla="*/ 1905 w 96202"/>
                  <a:gd name="connsiteY979" fmla="*/ 30480 h 109537"/>
                  <a:gd name="connsiteX980" fmla="*/ 7620 w 96202"/>
                  <a:gd name="connsiteY980" fmla="*/ 24765 h 109537"/>
                  <a:gd name="connsiteX981" fmla="*/ 7620 w 96202"/>
                  <a:gd name="connsiteY981" fmla="*/ 24765 h 109537"/>
                  <a:gd name="connsiteX982" fmla="*/ 7620 w 96202"/>
                  <a:gd name="connsiteY982" fmla="*/ 33338 h 109537"/>
                  <a:gd name="connsiteX983" fmla="*/ 7620 w 96202"/>
                  <a:gd name="connsiteY983" fmla="*/ 34290 h 109537"/>
                  <a:gd name="connsiteX984" fmla="*/ 0 w 96202"/>
                  <a:gd name="connsiteY984" fmla="*/ 38100 h 109537"/>
                  <a:gd name="connsiteX985" fmla="*/ 0 w 96202"/>
                  <a:gd name="connsiteY985" fmla="*/ 38100 h 109537"/>
                  <a:gd name="connsiteX986" fmla="*/ 0 w 96202"/>
                  <a:gd name="connsiteY986" fmla="*/ 38100 h 109537"/>
                  <a:gd name="connsiteX987" fmla="*/ 0 w 96202"/>
                  <a:gd name="connsiteY987" fmla="*/ 38100 h 109537"/>
                  <a:gd name="connsiteX988" fmla="*/ 0 w 96202"/>
                  <a:gd name="connsiteY988" fmla="*/ 38100 h 109537"/>
                  <a:gd name="connsiteX989" fmla="*/ 0 w 96202"/>
                  <a:gd name="connsiteY989" fmla="*/ 38100 h 109537"/>
                  <a:gd name="connsiteX990" fmla="*/ 0 w 96202"/>
                  <a:gd name="connsiteY990" fmla="*/ 38100 h 109537"/>
                  <a:gd name="connsiteX991" fmla="*/ 0 w 96202"/>
                  <a:gd name="connsiteY991" fmla="*/ 38100 h 109537"/>
                  <a:gd name="connsiteX992" fmla="*/ 0 w 96202"/>
                  <a:gd name="connsiteY992" fmla="*/ 38100 h 109537"/>
                  <a:gd name="connsiteX993" fmla="*/ 7620 w 96202"/>
                  <a:gd name="connsiteY993" fmla="*/ 33338 h 109537"/>
                  <a:gd name="connsiteX994" fmla="*/ 7620 w 96202"/>
                  <a:gd name="connsiteY994" fmla="*/ 33338 h 109537"/>
                  <a:gd name="connsiteX995" fmla="*/ 7620 w 96202"/>
                  <a:gd name="connsiteY995" fmla="*/ 42863 h 109537"/>
                  <a:gd name="connsiteX996" fmla="*/ 7620 w 96202"/>
                  <a:gd name="connsiteY996" fmla="*/ 42863 h 109537"/>
                  <a:gd name="connsiteX997" fmla="*/ 1905 w 96202"/>
                  <a:gd name="connsiteY997" fmla="*/ 46672 h 109537"/>
                  <a:gd name="connsiteX998" fmla="*/ 1905 w 96202"/>
                  <a:gd name="connsiteY998" fmla="*/ 46672 h 109537"/>
                  <a:gd name="connsiteX999" fmla="*/ 1905 w 96202"/>
                  <a:gd name="connsiteY999" fmla="*/ 46672 h 109537"/>
                  <a:gd name="connsiteX1000" fmla="*/ 1905 w 96202"/>
                  <a:gd name="connsiteY1000" fmla="*/ 46672 h 109537"/>
                  <a:gd name="connsiteX1001" fmla="*/ 1905 w 96202"/>
                  <a:gd name="connsiteY1001" fmla="*/ 46672 h 109537"/>
                  <a:gd name="connsiteX1002" fmla="*/ 1905 w 96202"/>
                  <a:gd name="connsiteY1002" fmla="*/ 46672 h 109537"/>
                  <a:gd name="connsiteX1003" fmla="*/ 1905 w 96202"/>
                  <a:gd name="connsiteY1003" fmla="*/ 46672 h 109537"/>
                  <a:gd name="connsiteX1004" fmla="*/ 1905 w 96202"/>
                  <a:gd name="connsiteY1004" fmla="*/ 46672 h 109537"/>
                  <a:gd name="connsiteX1005" fmla="*/ 1905 w 96202"/>
                  <a:gd name="connsiteY1005" fmla="*/ 46672 h 109537"/>
                  <a:gd name="connsiteX1006" fmla="*/ 7620 w 96202"/>
                  <a:gd name="connsiteY1006" fmla="*/ 42863 h 109537"/>
                  <a:gd name="connsiteX1007" fmla="*/ 7620 w 96202"/>
                  <a:gd name="connsiteY1007" fmla="*/ 42863 h 109537"/>
                  <a:gd name="connsiteX1008" fmla="*/ 7620 w 96202"/>
                  <a:gd name="connsiteY1008" fmla="*/ 53340 h 109537"/>
                  <a:gd name="connsiteX1009" fmla="*/ 7620 w 96202"/>
                  <a:gd name="connsiteY1009" fmla="*/ 53340 h 109537"/>
                  <a:gd name="connsiteX1010" fmla="*/ 3810 w 96202"/>
                  <a:gd name="connsiteY1010" fmla="*/ 55245 h 109537"/>
                  <a:gd name="connsiteX1011" fmla="*/ 3810 w 96202"/>
                  <a:gd name="connsiteY1011" fmla="*/ 55245 h 109537"/>
                  <a:gd name="connsiteX1012" fmla="*/ 3810 w 96202"/>
                  <a:gd name="connsiteY1012" fmla="*/ 55245 h 109537"/>
                  <a:gd name="connsiteX1013" fmla="*/ 3810 w 96202"/>
                  <a:gd name="connsiteY1013" fmla="*/ 55245 h 109537"/>
                  <a:gd name="connsiteX1014" fmla="*/ 3810 w 96202"/>
                  <a:gd name="connsiteY1014" fmla="*/ 55245 h 109537"/>
                  <a:gd name="connsiteX1015" fmla="*/ 3810 w 96202"/>
                  <a:gd name="connsiteY1015" fmla="*/ 55245 h 109537"/>
                  <a:gd name="connsiteX1016" fmla="*/ 3810 w 96202"/>
                  <a:gd name="connsiteY1016" fmla="*/ 55245 h 109537"/>
                  <a:gd name="connsiteX1017" fmla="*/ 3810 w 96202"/>
                  <a:gd name="connsiteY1017" fmla="*/ 55245 h 109537"/>
                  <a:gd name="connsiteX1018" fmla="*/ 3810 w 96202"/>
                  <a:gd name="connsiteY1018" fmla="*/ 55245 h 109537"/>
                  <a:gd name="connsiteX1019" fmla="*/ 7620 w 96202"/>
                  <a:gd name="connsiteY1019" fmla="*/ 53340 h 1095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</a:cxnLst>
                <a:rect l="l" t="t" r="r" b="b"/>
                <a:pathLst>
                  <a:path w="96202" h="109537">
                    <a:moveTo>
                      <a:pt x="85725" y="98108"/>
                    </a:moveTo>
                    <a:lnTo>
                      <a:pt x="85725" y="91440"/>
                    </a:lnTo>
                    <a:lnTo>
                      <a:pt x="92393" y="87630"/>
                    </a:lnTo>
                    <a:lnTo>
                      <a:pt x="92393" y="87630"/>
                    </a:lnTo>
                    <a:lnTo>
                      <a:pt x="92393" y="87630"/>
                    </a:lnTo>
                    <a:lnTo>
                      <a:pt x="92393" y="87630"/>
                    </a:lnTo>
                    <a:lnTo>
                      <a:pt x="92393" y="87630"/>
                    </a:lnTo>
                    <a:lnTo>
                      <a:pt x="92393" y="87630"/>
                    </a:lnTo>
                    <a:lnTo>
                      <a:pt x="92393" y="87630"/>
                    </a:lnTo>
                    <a:lnTo>
                      <a:pt x="92393" y="87630"/>
                    </a:lnTo>
                    <a:lnTo>
                      <a:pt x="92393" y="87630"/>
                    </a:lnTo>
                    <a:lnTo>
                      <a:pt x="86677" y="90488"/>
                    </a:lnTo>
                    <a:lnTo>
                      <a:pt x="86677" y="90488"/>
                    </a:lnTo>
                    <a:lnTo>
                      <a:pt x="86677" y="90488"/>
                    </a:lnTo>
                    <a:lnTo>
                      <a:pt x="86677" y="90488"/>
                    </a:lnTo>
                    <a:lnTo>
                      <a:pt x="86677" y="90488"/>
                    </a:lnTo>
                    <a:lnTo>
                      <a:pt x="86677" y="90488"/>
                    </a:lnTo>
                    <a:lnTo>
                      <a:pt x="86677" y="90488"/>
                    </a:lnTo>
                    <a:lnTo>
                      <a:pt x="86677" y="90488"/>
                    </a:lnTo>
                    <a:lnTo>
                      <a:pt x="85725" y="98108"/>
                    </a:lnTo>
                    <a:lnTo>
                      <a:pt x="85725" y="98108"/>
                    </a:lnTo>
                    <a:close/>
                    <a:moveTo>
                      <a:pt x="85725" y="89535"/>
                    </a:moveTo>
                    <a:lnTo>
                      <a:pt x="96202" y="83820"/>
                    </a:lnTo>
                    <a:lnTo>
                      <a:pt x="96202" y="83820"/>
                    </a:lnTo>
                    <a:lnTo>
                      <a:pt x="96202" y="83820"/>
                    </a:lnTo>
                    <a:lnTo>
                      <a:pt x="96202" y="83820"/>
                    </a:lnTo>
                    <a:lnTo>
                      <a:pt x="96202" y="83820"/>
                    </a:lnTo>
                    <a:lnTo>
                      <a:pt x="96202" y="83820"/>
                    </a:lnTo>
                    <a:lnTo>
                      <a:pt x="96202" y="83820"/>
                    </a:lnTo>
                    <a:lnTo>
                      <a:pt x="96202" y="83820"/>
                    </a:lnTo>
                    <a:lnTo>
                      <a:pt x="96202" y="83820"/>
                    </a:lnTo>
                    <a:lnTo>
                      <a:pt x="88582" y="87630"/>
                    </a:lnTo>
                    <a:lnTo>
                      <a:pt x="88582" y="89535"/>
                    </a:lnTo>
                    <a:lnTo>
                      <a:pt x="85725" y="89535"/>
                    </a:lnTo>
                    <a:close/>
                    <a:moveTo>
                      <a:pt x="85725" y="80963"/>
                    </a:moveTo>
                    <a:lnTo>
                      <a:pt x="85725" y="78105"/>
                    </a:lnTo>
                    <a:lnTo>
                      <a:pt x="95250" y="73342"/>
                    </a:lnTo>
                    <a:lnTo>
                      <a:pt x="95250" y="73342"/>
                    </a:lnTo>
                    <a:lnTo>
                      <a:pt x="95250" y="73342"/>
                    </a:lnTo>
                    <a:lnTo>
                      <a:pt x="95250" y="73342"/>
                    </a:lnTo>
                    <a:lnTo>
                      <a:pt x="95250" y="73342"/>
                    </a:lnTo>
                    <a:lnTo>
                      <a:pt x="95250" y="73342"/>
                    </a:lnTo>
                    <a:lnTo>
                      <a:pt x="95250" y="73342"/>
                    </a:lnTo>
                    <a:lnTo>
                      <a:pt x="95250" y="73342"/>
                    </a:lnTo>
                    <a:lnTo>
                      <a:pt x="95250" y="73342"/>
                    </a:lnTo>
                    <a:lnTo>
                      <a:pt x="85725" y="80963"/>
                    </a:lnTo>
                    <a:lnTo>
                      <a:pt x="85725" y="80963"/>
                    </a:lnTo>
                    <a:close/>
                    <a:moveTo>
                      <a:pt x="85725" y="71438"/>
                    </a:moveTo>
                    <a:lnTo>
                      <a:pt x="85725" y="68580"/>
                    </a:lnTo>
                    <a:lnTo>
                      <a:pt x="93345" y="64770"/>
                    </a:lnTo>
                    <a:lnTo>
                      <a:pt x="93345" y="64770"/>
                    </a:lnTo>
                    <a:lnTo>
                      <a:pt x="93345" y="64770"/>
                    </a:lnTo>
                    <a:lnTo>
                      <a:pt x="93345" y="64770"/>
                    </a:lnTo>
                    <a:lnTo>
                      <a:pt x="93345" y="64770"/>
                    </a:lnTo>
                    <a:lnTo>
                      <a:pt x="93345" y="64770"/>
                    </a:lnTo>
                    <a:lnTo>
                      <a:pt x="93345" y="64770"/>
                    </a:lnTo>
                    <a:lnTo>
                      <a:pt x="93345" y="64770"/>
                    </a:lnTo>
                    <a:lnTo>
                      <a:pt x="93345" y="64770"/>
                    </a:lnTo>
                    <a:lnTo>
                      <a:pt x="85725" y="71438"/>
                    </a:lnTo>
                    <a:lnTo>
                      <a:pt x="85725" y="71438"/>
                    </a:lnTo>
                    <a:close/>
                    <a:moveTo>
                      <a:pt x="85725" y="60960"/>
                    </a:moveTo>
                    <a:lnTo>
                      <a:pt x="85725" y="59055"/>
                    </a:lnTo>
                    <a:lnTo>
                      <a:pt x="91440" y="56197"/>
                    </a:lnTo>
                    <a:lnTo>
                      <a:pt x="91440" y="56197"/>
                    </a:lnTo>
                    <a:lnTo>
                      <a:pt x="91440" y="56197"/>
                    </a:lnTo>
                    <a:lnTo>
                      <a:pt x="91440" y="56197"/>
                    </a:lnTo>
                    <a:lnTo>
                      <a:pt x="91440" y="56197"/>
                    </a:lnTo>
                    <a:lnTo>
                      <a:pt x="91440" y="56197"/>
                    </a:lnTo>
                    <a:lnTo>
                      <a:pt x="91440" y="56197"/>
                    </a:lnTo>
                    <a:lnTo>
                      <a:pt x="91440" y="56197"/>
                    </a:lnTo>
                    <a:lnTo>
                      <a:pt x="91440" y="56197"/>
                    </a:lnTo>
                    <a:lnTo>
                      <a:pt x="85725" y="60960"/>
                    </a:lnTo>
                    <a:lnTo>
                      <a:pt x="85725" y="60960"/>
                    </a:lnTo>
                    <a:close/>
                    <a:moveTo>
                      <a:pt x="85725" y="49530"/>
                    </a:moveTo>
                    <a:lnTo>
                      <a:pt x="85725" y="45720"/>
                    </a:lnTo>
                    <a:lnTo>
                      <a:pt x="88582" y="44767"/>
                    </a:lnTo>
                    <a:lnTo>
                      <a:pt x="88582" y="44767"/>
                    </a:lnTo>
                    <a:lnTo>
                      <a:pt x="88582" y="44767"/>
                    </a:lnTo>
                    <a:lnTo>
                      <a:pt x="88582" y="44767"/>
                    </a:lnTo>
                    <a:lnTo>
                      <a:pt x="88582" y="44767"/>
                    </a:lnTo>
                    <a:lnTo>
                      <a:pt x="88582" y="44767"/>
                    </a:lnTo>
                    <a:lnTo>
                      <a:pt x="88582" y="44767"/>
                    </a:lnTo>
                    <a:lnTo>
                      <a:pt x="88582" y="44767"/>
                    </a:lnTo>
                    <a:lnTo>
                      <a:pt x="88582" y="44767"/>
                    </a:lnTo>
                    <a:lnTo>
                      <a:pt x="88582" y="44767"/>
                    </a:lnTo>
                    <a:lnTo>
                      <a:pt x="88582" y="44767"/>
                    </a:lnTo>
                    <a:lnTo>
                      <a:pt x="88582" y="44767"/>
                    </a:lnTo>
                    <a:lnTo>
                      <a:pt x="88582" y="44767"/>
                    </a:lnTo>
                    <a:lnTo>
                      <a:pt x="88582" y="44767"/>
                    </a:lnTo>
                    <a:lnTo>
                      <a:pt x="88582" y="44767"/>
                    </a:lnTo>
                    <a:lnTo>
                      <a:pt x="88582" y="44767"/>
                    </a:lnTo>
                    <a:lnTo>
                      <a:pt x="88582" y="44767"/>
                    </a:lnTo>
                    <a:lnTo>
                      <a:pt x="85725" y="49530"/>
                    </a:lnTo>
                    <a:close/>
                    <a:moveTo>
                      <a:pt x="85725" y="45720"/>
                    </a:moveTo>
                    <a:lnTo>
                      <a:pt x="85725" y="49530"/>
                    </a:lnTo>
                    <a:lnTo>
                      <a:pt x="77152" y="54292"/>
                    </a:lnTo>
                    <a:lnTo>
                      <a:pt x="77152" y="50483"/>
                    </a:lnTo>
                    <a:lnTo>
                      <a:pt x="85725" y="45720"/>
                    </a:lnTo>
                    <a:lnTo>
                      <a:pt x="85725" y="45720"/>
                    </a:lnTo>
                    <a:close/>
                    <a:moveTo>
                      <a:pt x="85725" y="59055"/>
                    </a:moveTo>
                    <a:lnTo>
                      <a:pt x="85725" y="60960"/>
                    </a:lnTo>
                    <a:lnTo>
                      <a:pt x="78105" y="64770"/>
                    </a:lnTo>
                    <a:lnTo>
                      <a:pt x="78105" y="64770"/>
                    </a:lnTo>
                    <a:lnTo>
                      <a:pt x="78105" y="64770"/>
                    </a:lnTo>
                    <a:lnTo>
                      <a:pt x="78105" y="64770"/>
                    </a:lnTo>
                    <a:lnTo>
                      <a:pt x="78105" y="62865"/>
                    </a:lnTo>
                    <a:lnTo>
                      <a:pt x="85725" y="59055"/>
                    </a:lnTo>
                    <a:lnTo>
                      <a:pt x="85725" y="59055"/>
                    </a:lnTo>
                    <a:close/>
                    <a:moveTo>
                      <a:pt x="85725" y="68580"/>
                    </a:moveTo>
                    <a:lnTo>
                      <a:pt x="85725" y="71438"/>
                    </a:lnTo>
                    <a:lnTo>
                      <a:pt x="80010" y="74295"/>
                    </a:lnTo>
                    <a:lnTo>
                      <a:pt x="80010" y="74295"/>
                    </a:lnTo>
                    <a:lnTo>
                      <a:pt x="80010" y="74295"/>
                    </a:lnTo>
                    <a:lnTo>
                      <a:pt x="80010" y="74295"/>
                    </a:lnTo>
                    <a:lnTo>
                      <a:pt x="80010" y="74295"/>
                    </a:lnTo>
                    <a:lnTo>
                      <a:pt x="80010" y="74295"/>
                    </a:lnTo>
                    <a:lnTo>
                      <a:pt x="80010" y="74295"/>
                    </a:lnTo>
                    <a:lnTo>
                      <a:pt x="80010" y="74295"/>
                    </a:lnTo>
                    <a:lnTo>
                      <a:pt x="80010" y="74295"/>
                    </a:lnTo>
                    <a:lnTo>
                      <a:pt x="85725" y="68580"/>
                    </a:lnTo>
                    <a:lnTo>
                      <a:pt x="85725" y="68580"/>
                    </a:lnTo>
                    <a:close/>
                    <a:moveTo>
                      <a:pt x="85725" y="78105"/>
                    </a:moveTo>
                    <a:lnTo>
                      <a:pt x="85725" y="80963"/>
                    </a:lnTo>
                    <a:lnTo>
                      <a:pt x="80963" y="83820"/>
                    </a:lnTo>
                    <a:lnTo>
                      <a:pt x="80963" y="83820"/>
                    </a:lnTo>
                    <a:lnTo>
                      <a:pt x="80963" y="83820"/>
                    </a:lnTo>
                    <a:lnTo>
                      <a:pt x="80963" y="83820"/>
                    </a:lnTo>
                    <a:lnTo>
                      <a:pt x="80963" y="83820"/>
                    </a:lnTo>
                    <a:lnTo>
                      <a:pt x="80963" y="83820"/>
                    </a:lnTo>
                    <a:lnTo>
                      <a:pt x="80963" y="83820"/>
                    </a:lnTo>
                    <a:lnTo>
                      <a:pt x="80963" y="83820"/>
                    </a:lnTo>
                    <a:lnTo>
                      <a:pt x="80963" y="83820"/>
                    </a:lnTo>
                    <a:lnTo>
                      <a:pt x="85725" y="78105"/>
                    </a:lnTo>
                    <a:lnTo>
                      <a:pt x="85725" y="78105"/>
                    </a:lnTo>
                    <a:close/>
                    <a:moveTo>
                      <a:pt x="85725" y="84772"/>
                    </a:moveTo>
                    <a:lnTo>
                      <a:pt x="85725" y="89535"/>
                    </a:lnTo>
                    <a:lnTo>
                      <a:pt x="80010" y="92392"/>
                    </a:lnTo>
                    <a:lnTo>
                      <a:pt x="80010" y="92392"/>
                    </a:lnTo>
                    <a:lnTo>
                      <a:pt x="80010" y="92392"/>
                    </a:lnTo>
                    <a:lnTo>
                      <a:pt x="80010" y="92392"/>
                    </a:lnTo>
                    <a:lnTo>
                      <a:pt x="80010" y="92392"/>
                    </a:lnTo>
                    <a:lnTo>
                      <a:pt x="80010" y="92392"/>
                    </a:lnTo>
                    <a:lnTo>
                      <a:pt x="80010" y="92392"/>
                    </a:lnTo>
                    <a:lnTo>
                      <a:pt x="80010" y="92392"/>
                    </a:lnTo>
                    <a:lnTo>
                      <a:pt x="80010" y="92392"/>
                    </a:lnTo>
                    <a:lnTo>
                      <a:pt x="85725" y="84772"/>
                    </a:lnTo>
                    <a:lnTo>
                      <a:pt x="85725" y="84772"/>
                    </a:lnTo>
                    <a:close/>
                    <a:moveTo>
                      <a:pt x="85725" y="91440"/>
                    </a:moveTo>
                    <a:lnTo>
                      <a:pt x="77152" y="96203"/>
                    </a:lnTo>
                    <a:lnTo>
                      <a:pt x="77152" y="103822"/>
                    </a:lnTo>
                    <a:lnTo>
                      <a:pt x="83820" y="100013"/>
                    </a:lnTo>
                    <a:lnTo>
                      <a:pt x="83820" y="100013"/>
                    </a:lnTo>
                    <a:lnTo>
                      <a:pt x="83820" y="100013"/>
                    </a:lnTo>
                    <a:lnTo>
                      <a:pt x="83820" y="100013"/>
                    </a:lnTo>
                    <a:lnTo>
                      <a:pt x="85725" y="99060"/>
                    </a:lnTo>
                    <a:lnTo>
                      <a:pt x="85725" y="91440"/>
                    </a:lnTo>
                    <a:lnTo>
                      <a:pt x="85725" y="91440"/>
                    </a:lnTo>
                    <a:close/>
                    <a:moveTo>
                      <a:pt x="77152" y="40005"/>
                    </a:moveTo>
                    <a:lnTo>
                      <a:pt x="77152" y="38100"/>
                    </a:lnTo>
                    <a:lnTo>
                      <a:pt x="82868" y="35242"/>
                    </a:lnTo>
                    <a:lnTo>
                      <a:pt x="82868" y="35242"/>
                    </a:lnTo>
                    <a:lnTo>
                      <a:pt x="82868" y="35242"/>
                    </a:lnTo>
                    <a:lnTo>
                      <a:pt x="82868" y="35242"/>
                    </a:lnTo>
                    <a:lnTo>
                      <a:pt x="82868" y="35242"/>
                    </a:lnTo>
                    <a:lnTo>
                      <a:pt x="82868" y="35242"/>
                    </a:lnTo>
                    <a:lnTo>
                      <a:pt x="82868" y="35242"/>
                    </a:lnTo>
                    <a:lnTo>
                      <a:pt x="82868" y="35242"/>
                    </a:lnTo>
                    <a:lnTo>
                      <a:pt x="82868" y="35242"/>
                    </a:lnTo>
                    <a:lnTo>
                      <a:pt x="82868" y="35242"/>
                    </a:lnTo>
                    <a:lnTo>
                      <a:pt x="82868" y="35242"/>
                    </a:lnTo>
                    <a:lnTo>
                      <a:pt x="82868" y="35242"/>
                    </a:lnTo>
                    <a:lnTo>
                      <a:pt x="82868" y="35242"/>
                    </a:lnTo>
                    <a:lnTo>
                      <a:pt x="82868" y="35242"/>
                    </a:lnTo>
                    <a:lnTo>
                      <a:pt x="82868" y="35242"/>
                    </a:lnTo>
                    <a:lnTo>
                      <a:pt x="82868" y="35242"/>
                    </a:lnTo>
                    <a:lnTo>
                      <a:pt x="82868" y="35242"/>
                    </a:lnTo>
                    <a:lnTo>
                      <a:pt x="77152" y="40005"/>
                    </a:lnTo>
                    <a:lnTo>
                      <a:pt x="77152" y="40005"/>
                    </a:lnTo>
                    <a:close/>
                    <a:moveTo>
                      <a:pt x="77152" y="27622"/>
                    </a:moveTo>
                    <a:lnTo>
                      <a:pt x="77152" y="27622"/>
                    </a:lnTo>
                    <a:lnTo>
                      <a:pt x="77152" y="27622"/>
                    </a:lnTo>
                    <a:lnTo>
                      <a:pt x="77152" y="27622"/>
                    </a:lnTo>
                    <a:lnTo>
                      <a:pt x="77152" y="27622"/>
                    </a:lnTo>
                    <a:lnTo>
                      <a:pt x="77152" y="27622"/>
                    </a:lnTo>
                    <a:lnTo>
                      <a:pt x="77152" y="27622"/>
                    </a:lnTo>
                    <a:close/>
                    <a:moveTo>
                      <a:pt x="77152" y="27622"/>
                    </a:moveTo>
                    <a:lnTo>
                      <a:pt x="77152" y="27622"/>
                    </a:lnTo>
                    <a:lnTo>
                      <a:pt x="66675" y="33338"/>
                    </a:lnTo>
                    <a:lnTo>
                      <a:pt x="66675" y="31433"/>
                    </a:lnTo>
                    <a:lnTo>
                      <a:pt x="77152" y="25717"/>
                    </a:lnTo>
                    <a:lnTo>
                      <a:pt x="77152" y="25717"/>
                    </a:lnTo>
                    <a:lnTo>
                      <a:pt x="77152" y="27622"/>
                    </a:lnTo>
                    <a:lnTo>
                      <a:pt x="77152" y="27622"/>
                    </a:lnTo>
                    <a:lnTo>
                      <a:pt x="77152" y="27622"/>
                    </a:lnTo>
                    <a:lnTo>
                      <a:pt x="77152" y="27622"/>
                    </a:lnTo>
                    <a:lnTo>
                      <a:pt x="77152" y="27622"/>
                    </a:lnTo>
                    <a:lnTo>
                      <a:pt x="77152" y="27622"/>
                    </a:lnTo>
                    <a:lnTo>
                      <a:pt x="77152" y="27622"/>
                    </a:lnTo>
                    <a:lnTo>
                      <a:pt x="77152" y="27622"/>
                    </a:lnTo>
                    <a:lnTo>
                      <a:pt x="77152" y="27622"/>
                    </a:lnTo>
                    <a:lnTo>
                      <a:pt x="77152" y="27622"/>
                    </a:lnTo>
                    <a:lnTo>
                      <a:pt x="77152" y="27622"/>
                    </a:lnTo>
                    <a:lnTo>
                      <a:pt x="77152" y="27622"/>
                    </a:lnTo>
                    <a:lnTo>
                      <a:pt x="77152" y="27622"/>
                    </a:lnTo>
                    <a:close/>
                    <a:moveTo>
                      <a:pt x="77152" y="38100"/>
                    </a:moveTo>
                    <a:lnTo>
                      <a:pt x="77152" y="40005"/>
                    </a:lnTo>
                    <a:lnTo>
                      <a:pt x="68580" y="44767"/>
                    </a:lnTo>
                    <a:lnTo>
                      <a:pt x="68580" y="44767"/>
                    </a:lnTo>
                    <a:lnTo>
                      <a:pt x="68580" y="44767"/>
                    </a:lnTo>
                    <a:lnTo>
                      <a:pt x="68580" y="44767"/>
                    </a:lnTo>
                    <a:lnTo>
                      <a:pt x="68580" y="44767"/>
                    </a:lnTo>
                    <a:lnTo>
                      <a:pt x="68580" y="44767"/>
                    </a:lnTo>
                    <a:lnTo>
                      <a:pt x="68580" y="44767"/>
                    </a:lnTo>
                    <a:lnTo>
                      <a:pt x="68580" y="44767"/>
                    </a:lnTo>
                    <a:lnTo>
                      <a:pt x="68580" y="44767"/>
                    </a:lnTo>
                    <a:lnTo>
                      <a:pt x="68580" y="44767"/>
                    </a:lnTo>
                    <a:lnTo>
                      <a:pt x="68580" y="44767"/>
                    </a:lnTo>
                    <a:lnTo>
                      <a:pt x="68580" y="44767"/>
                    </a:lnTo>
                    <a:lnTo>
                      <a:pt x="68580" y="44767"/>
                    </a:lnTo>
                    <a:lnTo>
                      <a:pt x="68580" y="44767"/>
                    </a:lnTo>
                    <a:lnTo>
                      <a:pt x="68580" y="44767"/>
                    </a:lnTo>
                    <a:lnTo>
                      <a:pt x="68580" y="44767"/>
                    </a:lnTo>
                    <a:lnTo>
                      <a:pt x="68580" y="44767"/>
                    </a:lnTo>
                    <a:lnTo>
                      <a:pt x="77152" y="38100"/>
                    </a:lnTo>
                    <a:lnTo>
                      <a:pt x="77152" y="38100"/>
                    </a:lnTo>
                    <a:close/>
                    <a:moveTo>
                      <a:pt x="77152" y="49530"/>
                    </a:moveTo>
                    <a:lnTo>
                      <a:pt x="77152" y="53340"/>
                    </a:lnTo>
                    <a:lnTo>
                      <a:pt x="74295" y="55245"/>
                    </a:lnTo>
                    <a:lnTo>
                      <a:pt x="74295" y="55245"/>
                    </a:lnTo>
                    <a:lnTo>
                      <a:pt x="74295" y="55245"/>
                    </a:lnTo>
                    <a:lnTo>
                      <a:pt x="74295" y="55245"/>
                    </a:lnTo>
                    <a:lnTo>
                      <a:pt x="74295" y="55245"/>
                    </a:lnTo>
                    <a:lnTo>
                      <a:pt x="74295" y="55245"/>
                    </a:lnTo>
                    <a:lnTo>
                      <a:pt x="74295" y="55245"/>
                    </a:lnTo>
                    <a:lnTo>
                      <a:pt x="74295" y="55245"/>
                    </a:lnTo>
                    <a:lnTo>
                      <a:pt x="74295" y="55245"/>
                    </a:lnTo>
                    <a:lnTo>
                      <a:pt x="74295" y="55245"/>
                    </a:lnTo>
                    <a:lnTo>
                      <a:pt x="74295" y="55245"/>
                    </a:lnTo>
                    <a:lnTo>
                      <a:pt x="74295" y="55245"/>
                    </a:lnTo>
                    <a:lnTo>
                      <a:pt x="74295" y="55245"/>
                    </a:lnTo>
                    <a:lnTo>
                      <a:pt x="74295" y="55245"/>
                    </a:lnTo>
                    <a:lnTo>
                      <a:pt x="74295" y="55245"/>
                    </a:lnTo>
                    <a:lnTo>
                      <a:pt x="74295" y="55245"/>
                    </a:lnTo>
                    <a:lnTo>
                      <a:pt x="74295" y="55245"/>
                    </a:lnTo>
                    <a:lnTo>
                      <a:pt x="77152" y="49530"/>
                    </a:lnTo>
                    <a:lnTo>
                      <a:pt x="77152" y="49530"/>
                    </a:lnTo>
                    <a:close/>
                    <a:moveTo>
                      <a:pt x="77152" y="62865"/>
                    </a:moveTo>
                    <a:lnTo>
                      <a:pt x="77152" y="64770"/>
                    </a:lnTo>
                    <a:lnTo>
                      <a:pt x="77152" y="64770"/>
                    </a:lnTo>
                    <a:lnTo>
                      <a:pt x="77152" y="64770"/>
                    </a:lnTo>
                    <a:lnTo>
                      <a:pt x="77152" y="64770"/>
                    </a:lnTo>
                    <a:lnTo>
                      <a:pt x="77152" y="64770"/>
                    </a:lnTo>
                    <a:lnTo>
                      <a:pt x="77152" y="64770"/>
                    </a:lnTo>
                    <a:lnTo>
                      <a:pt x="77152" y="64770"/>
                    </a:lnTo>
                    <a:lnTo>
                      <a:pt x="77152" y="62865"/>
                    </a:lnTo>
                    <a:lnTo>
                      <a:pt x="77152" y="62865"/>
                    </a:lnTo>
                    <a:close/>
                    <a:moveTo>
                      <a:pt x="77152" y="96203"/>
                    </a:moveTo>
                    <a:lnTo>
                      <a:pt x="77152" y="103822"/>
                    </a:lnTo>
                    <a:lnTo>
                      <a:pt x="68580" y="108585"/>
                    </a:lnTo>
                    <a:lnTo>
                      <a:pt x="68580" y="108585"/>
                    </a:lnTo>
                    <a:lnTo>
                      <a:pt x="68580" y="108585"/>
                    </a:lnTo>
                    <a:lnTo>
                      <a:pt x="68580" y="108585"/>
                    </a:lnTo>
                    <a:lnTo>
                      <a:pt x="68580" y="108585"/>
                    </a:lnTo>
                    <a:lnTo>
                      <a:pt x="68580" y="108585"/>
                    </a:lnTo>
                    <a:lnTo>
                      <a:pt x="66675" y="109538"/>
                    </a:lnTo>
                    <a:lnTo>
                      <a:pt x="66675" y="104775"/>
                    </a:lnTo>
                    <a:lnTo>
                      <a:pt x="72390" y="101917"/>
                    </a:lnTo>
                    <a:lnTo>
                      <a:pt x="72390" y="101917"/>
                    </a:lnTo>
                    <a:lnTo>
                      <a:pt x="72390" y="101917"/>
                    </a:lnTo>
                    <a:lnTo>
                      <a:pt x="72390" y="101917"/>
                    </a:lnTo>
                    <a:lnTo>
                      <a:pt x="78105" y="99060"/>
                    </a:lnTo>
                    <a:lnTo>
                      <a:pt x="78105" y="99060"/>
                    </a:lnTo>
                    <a:lnTo>
                      <a:pt x="78105" y="99060"/>
                    </a:lnTo>
                    <a:lnTo>
                      <a:pt x="78105" y="99060"/>
                    </a:lnTo>
                    <a:lnTo>
                      <a:pt x="77152" y="96203"/>
                    </a:lnTo>
                    <a:lnTo>
                      <a:pt x="77152" y="96203"/>
                    </a:lnTo>
                    <a:lnTo>
                      <a:pt x="77152" y="96203"/>
                    </a:lnTo>
                    <a:lnTo>
                      <a:pt x="77152" y="96203"/>
                    </a:lnTo>
                    <a:close/>
                    <a:moveTo>
                      <a:pt x="66675" y="103822"/>
                    </a:moveTo>
                    <a:lnTo>
                      <a:pt x="71438" y="100965"/>
                    </a:lnTo>
                    <a:lnTo>
                      <a:pt x="71438" y="100965"/>
                    </a:lnTo>
                    <a:lnTo>
                      <a:pt x="71438" y="100965"/>
                    </a:lnTo>
                    <a:lnTo>
                      <a:pt x="71438" y="100965"/>
                    </a:lnTo>
                    <a:lnTo>
                      <a:pt x="71438" y="100965"/>
                    </a:lnTo>
                    <a:lnTo>
                      <a:pt x="71438" y="100965"/>
                    </a:lnTo>
                    <a:lnTo>
                      <a:pt x="71438" y="100965"/>
                    </a:lnTo>
                    <a:lnTo>
                      <a:pt x="71438" y="100965"/>
                    </a:lnTo>
                    <a:lnTo>
                      <a:pt x="71438" y="100965"/>
                    </a:lnTo>
                    <a:lnTo>
                      <a:pt x="66675" y="103822"/>
                    </a:lnTo>
                    <a:lnTo>
                      <a:pt x="66675" y="103822"/>
                    </a:lnTo>
                    <a:lnTo>
                      <a:pt x="66675" y="103822"/>
                    </a:lnTo>
                    <a:close/>
                    <a:moveTo>
                      <a:pt x="66675" y="21908"/>
                    </a:moveTo>
                    <a:lnTo>
                      <a:pt x="66675" y="20003"/>
                    </a:lnTo>
                    <a:lnTo>
                      <a:pt x="70485" y="18097"/>
                    </a:lnTo>
                    <a:lnTo>
                      <a:pt x="70485" y="18097"/>
                    </a:lnTo>
                    <a:lnTo>
                      <a:pt x="70485" y="18097"/>
                    </a:lnTo>
                    <a:lnTo>
                      <a:pt x="70485" y="18097"/>
                    </a:lnTo>
                    <a:lnTo>
                      <a:pt x="70485" y="18097"/>
                    </a:lnTo>
                    <a:lnTo>
                      <a:pt x="70485" y="18097"/>
                    </a:lnTo>
                    <a:lnTo>
                      <a:pt x="70485" y="18097"/>
                    </a:lnTo>
                    <a:lnTo>
                      <a:pt x="70485" y="18097"/>
                    </a:lnTo>
                    <a:lnTo>
                      <a:pt x="70485" y="18097"/>
                    </a:lnTo>
                    <a:lnTo>
                      <a:pt x="66675" y="21908"/>
                    </a:lnTo>
                    <a:close/>
                    <a:moveTo>
                      <a:pt x="66675" y="20003"/>
                    </a:moveTo>
                    <a:lnTo>
                      <a:pt x="66675" y="21908"/>
                    </a:lnTo>
                    <a:lnTo>
                      <a:pt x="62865" y="23813"/>
                    </a:lnTo>
                    <a:lnTo>
                      <a:pt x="62865" y="21908"/>
                    </a:lnTo>
                    <a:lnTo>
                      <a:pt x="66675" y="20003"/>
                    </a:lnTo>
                    <a:lnTo>
                      <a:pt x="66675" y="20003"/>
                    </a:lnTo>
                    <a:close/>
                    <a:moveTo>
                      <a:pt x="66675" y="31433"/>
                    </a:moveTo>
                    <a:lnTo>
                      <a:pt x="66675" y="33338"/>
                    </a:lnTo>
                    <a:lnTo>
                      <a:pt x="62865" y="35242"/>
                    </a:lnTo>
                    <a:lnTo>
                      <a:pt x="62865" y="33338"/>
                    </a:lnTo>
                    <a:lnTo>
                      <a:pt x="66675" y="31433"/>
                    </a:lnTo>
                    <a:lnTo>
                      <a:pt x="66675" y="31433"/>
                    </a:lnTo>
                    <a:close/>
                    <a:moveTo>
                      <a:pt x="66675" y="44767"/>
                    </a:moveTo>
                    <a:lnTo>
                      <a:pt x="66675" y="44767"/>
                    </a:lnTo>
                    <a:lnTo>
                      <a:pt x="66675" y="44767"/>
                    </a:lnTo>
                    <a:lnTo>
                      <a:pt x="66675" y="44767"/>
                    </a:lnTo>
                    <a:lnTo>
                      <a:pt x="66675" y="44767"/>
                    </a:lnTo>
                    <a:close/>
                    <a:moveTo>
                      <a:pt x="66675" y="101917"/>
                    </a:moveTo>
                    <a:lnTo>
                      <a:pt x="66675" y="103822"/>
                    </a:lnTo>
                    <a:lnTo>
                      <a:pt x="62865" y="105728"/>
                    </a:lnTo>
                    <a:lnTo>
                      <a:pt x="62865" y="103822"/>
                    </a:lnTo>
                    <a:lnTo>
                      <a:pt x="66675" y="101917"/>
                    </a:lnTo>
                    <a:lnTo>
                      <a:pt x="66675" y="101917"/>
                    </a:lnTo>
                    <a:close/>
                    <a:moveTo>
                      <a:pt x="66675" y="104775"/>
                    </a:moveTo>
                    <a:lnTo>
                      <a:pt x="62865" y="106680"/>
                    </a:lnTo>
                    <a:lnTo>
                      <a:pt x="62865" y="109538"/>
                    </a:lnTo>
                    <a:lnTo>
                      <a:pt x="66675" y="107633"/>
                    </a:lnTo>
                    <a:lnTo>
                      <a:pt x="66675" y="104775"/>
                    </a:lnTo>
                    <a:lnTo>
                      <a:pt x="66675" y="104775"/>
                    </a:lnTo>
                    <a:close/>
                    <a:moveTo>
                      <a:pt x="62865" y="100013"/>
                    </a:moveTo>
                    <a:lnTo>
                      <a:pt x="62865" y="97155"/>
                    </a:lnTo>
                    <a:lnTo>
                      <a:pt x="63818" y="97155"/>
                    </a:lnTo>
                    <a:lnTo>
                      <a:pt x="63818" y="97155"/>
                    </a:lnTo>
                    <a:lnTo>
                      <a:pt x="63818" y="97155"/>
                    </a:lnTo>
                    <a:lnTo>
                      <a:pt x="63818" y="97155"/>
                    </a:lnTo>
                    <a:lnTo>
                      <a:pt x="63818" y="97155"/>
                    </a:lnTo>
                    <a:lnTo>
                      <a:pt x="63818" y="97155"/>
                    </a:lnTo>
                    <a:lnTo>
                      <a:pt x="62865" y="100013"/>
                    </a:lnTo>
                    <a:lnTo>
                      <a:pt x="62865" y="100013"/>
                    </a:lnTo>
                    <a:lnTo>
                      <a:pt x="62865" y="100013"/>
                    </a:lnTo>
                    <a:lnTo>
                      <a:pt x="62865" y="100013"/>
                    </a:lnTo>
                    <a:close/>
                    <a:moveTo>
                      <a:pt x="62865" y="21908"/>
                    </a:moveTo>
                    <a:lnTo>
                      <a:pt x="62865" y="23813"/>
                    </a:lnTo>
                    <a:lnTo>
                      <a:pt x="55245" y="28575"/>
                    </a:lnTo>
                    <a:lnTo>
                      <a:pt x="55245" y="26670"/>
                    </a:lnTo>
                    <a:lnTo>
                      <a:pt x="62865" y="21908"/>
                    </a:lnTo>
                    <a:lnTo>
                      <a:pt x="62865" y="21908"/>
                    </a:lnTo>
                    <a:close/>
                    <a:moveTo>
                      <a:pt x="62865" y="34290"/>
                    </a:moveTo>
                    <a:lnTo>
                      <a:pt x="62865" y="36195"/>
                    </a:lnTo>
                    <a:lnTo>
                      <a:pt x="61913" y="36195"/>
                    </a:lnTo>
                    <a:lnTo>
                      <a:pt x="61913" y="36195"/>
                    </a:lnTo>
                    <a:lnTo>
                      <a:pt x="61913" y="36195"/>
                    </a:lnTo>
                    <a:lnTo>
                      <a:pt x="61913" y="36195"/>
                    </a:lnTo>
                    <a:lnTo>
                      <a:pt x="61913" y="36195"/>
                    </a:lnTo>
                    <a:lnTo>
                      <a:pt x="61913" y="36195"/>
                    </a:lnTo>
                    <a:lnTo>
                      <a:pt x="61913" y="36195"/>
                    </a:lnTo>
                    <a:lnTo>
                      <a:pt x="61913" y="36195"/>
                    </a:lnTo>
                    <a:lnTo>
                      <a:pt x="61913" y="36195"/>
                    </a:lnTo>
                    <a:lnTo>
                      <a:pt x="61913" y="36195"/>
                    </a:lnTo>
                    <a:lnTo>
                      <a:pt x="61913" y="36195"/>
                    </a:lnTo>
                    <a:lnTo>
                      <a:pt x="61913" y="36195"/>
                    </a:lnTo>
                    <a:lnTo>
                      <a:pt x="61913" y="36195"/>
                    </a:lnTo>
                    <a:lnTo>
                      <a:pt x="61913" y="36195"/>
                    </a:lnTo>
                    <a:lnTo>
                      <a:pt x="61913" y="36195"/>
                    </a:lnTo>
                    <a:lnTo>
                      <a:pt x="61913" y="36195"/>
                    </a:lnTo>
                    <a:lnTo>
                      <a:pt x="61913" y="36195"/>
                    </a:lnTo>
                    <a:lnTo>
                      <a:pt x="62865" y="34290"/>
                    </a:lnTo>
                    <a:lnTo>
                      <a:pt x="62865" y="34290"/>
                    </a:lnTo>
                    <a:close/>
                    <a:moveTo>
                      <a:pt x="62865" y="97155"/>
                    </a:moveTo>
                    <a:lnTo>
                      <a:pt x="62865" y="100013"/>
                    </a:lnTo>
                    <a:lnTo>
                      <a:pt x="56197" y="103822"/>
                    </a:lnTo>
                    <a:lnTo>
                      <a:pt x="56197" y="100965"/>
                    </a:lnTo>
                    <a:lnTo>
                      <a:pt x="62865" y="97155"/>
                    </a:lnTo>
                    <a:lnTo>
                      <a:pt x="62865" y="97155"/>
                    </a:lnTo>
                    <a:close/>
                    <a:moveTo>
                      <a:pt x="62865" y="103822"/>
                    </a:moveTo>
                    <a:lnTo>
                      <a:pt x="62865" y="105728"/>
                    </a:lnTo>
                    <a:lnTo>
                      <a:pt x="56197" y="109538"/>
                    </a:lnTo>
                    <a:lnTo>
                      <a:pt x="56197" y="107633"/>
                    </a:lnTo>
                    <a:lnTo>
                      <a:pt x="62865" y="103822"/>
                    </a:lnTo>
                    <a:lnTo>
                      <a:pt x="62865" y="103822"/>
                    </a:lnTo>
                    <a:close/>
                    <a:moveTo>
                      <a:pt x="62865" y="106680"/>
                    </a:moveTo>
                    <a:lnTo>
                      <a:pt x="62865" y="106680"/>
                    </a:lnTo>
                    <a:lnTo>
                      <a:pt x="62865" y="106680"/>
                    </a:lnTo>
                    <a:lnTo>
                      <a:pt x="61913" y="107633"/>
                    </a:lnTo>
                    <a:lnTo>
                      <a:pt x="61913" y="107633"/>
                    </a:lnTo>
                    <a:lnTo>
                      <a:pt x="61913" y="107633"/>
                    </a:lnTo>
                    <a:lnTo>
                      <a:pt x="61913" y="107633"/>
                    </a:lnTo>
                    <a:lnTo>
                      <a:pt x="61913" y="107633"/>
                    </a:lnTo>
                    <a:lnTo>
                      <a:pt x="61913" y="107633"/>
                    </a:lnTo>
                    <a:lnTo>
                      <a:pt x="61913" y="107633"/>
                    </a:lnTo>
                    <a:lnTo>
                      <a:pt x="61913" y="107633"/>
                    </a:lnTo>
                    <a:lnTo>
                      <a:pt x="61913" y="106680"/>
                    </a:lnTo>
                    <a:lnTo>
                      <a:pt x="62865" y="106680"/>
                    </a:lnTo>
                    <a:close/>
                    <a:moveTo>
                      <a:pt x="55245" y="95250"/>
                    </a:moveTo>
                    <a:lnTo>
                      <a:pt x="55245" y="95250"/>
                    </a:lnTo>
                    <a:lnTo>
                      <a:pt x="55245" y="95250"/>
                    </a:lnTo>
                    <a:lnTo>
                      <a:pt x="55245" y="95250"/>
                    </a:lnTo>
                    <a:lnTo>
                      <a:pt x="55245" y="95250"/>
                    </a:lnTo>
                    <a:lnTo>
                      <a:pt x="55245" y="95250"/>
                    </a:lnTo>
                    <a:lnTo>
                      <a:pt x="55245" y="95250"/>
                    </a:lnTo>
                    <a:lnTo>
                      <a:pt x="55245" y="95250"/>
                    </a:lnTo>
                    <a:lnTo>
                      <a:pt x="55245" y="95250"/>
                    </a:lnTo>
                    <a:close/>
                    <a:moveTo>
                      <a:pt x="55245" y="18097"/>
                    </a:moveTo>
                    <a:lnTo>
                      <a:pt x="55245" y="15240"/>
                    </a:lnTo>
                    <a:lnTo>
                      <a:pt x="61913" y="11430"/>
                    </a:lnTo>
                    <a:lnTo>
                      <a:pt x="61913" y="11430"/>
                    </a:lnTo>
                    <a:lnTo>
                      <a:pt x="61913" y="11430"/>
                    </a:lnTo>
                    <a:lnTo>
                      <a:pt x="61913" y="11430"/>
                    </a:lnTo>
                    <a:lnTo>
                      <a:pt x="61913" y="11430"/>
                    </a:lnTo>
                    <a:lnTo>
                      <a:pt x="61913" y="11430"/>
                    </a:lnTo>
                    <a:lnTo>
                      <a:pt x="61913" y="11430"/>
                    </a:lnTo>
                    <a:lnTo>
                      <a:pt x="61913" y="11430"/>
                    </a:lnTo>
                    <a:lnTo>
                      <a:pt x="61913" y="11430"/>
                    </a:lnTo>
                    <a:lnTo>
                      <a:pt x="55245" y="18097"/>
                    </a:lnTo>
                    <a:close/>
                    <a:moveTo>
                      <a:pt x="55245" y="15240"/>
                    </a:moveTo>
                    <a:lnTo>
                      <a:pt x="55245" y="18097"/>
                    </a:lnTo>
                    <a:lnTo>
                      <a:pt x="47625" y="21908"/>
                    </a:lnTo>
                    <a:lnTo>
                      <a:pt x="47625" y="19050"/>
                    </a:lnTo>
                    <a:lnTo>
                      <a:pt x="55245" y="15240"/>
                    </a:lnTo>
                    <a:lnTo>
                      <a:pt x="55245" y="15240"/>
                    </a:lnTo>
                    <a:close/>
                    <a:moveTo>
                      <a:pt x="55245" y="25717"/>
                    </a:moveTo>
                    <a:lnTo>
                      <a:pt x="55245" y="27622"/>
                    </a:lnTo>
                    <a:lnTo>
                      <a:pt x="53340" y="28575"/>
                    </a:lnTo>
                    <a:lnTo>
                      <a:pt x="53340" y="28575"/>
                    </a:lnTo>
                    <a:lnTo>
                      <a:pt x="53340" y="28575"/>
                    </a:lnTo>
                    <a:lnTo>
                      <a:pt x="53340" y="28575"/>
                    </a:lnTo>
                    <a:lnTo>
                      <a:pt x="53340" y="28575"/>
                    </a:lnTo>
                    <a:lnTo>
                      <a:pt x="53340" y="28575"/>
                    </a:lnTo>
                    <a:lnTo>
                      <a:pt x="53340" y="28575"/>
                    </a:lnTo>
                    <a:lnTo>
                      <a:pt x="53340" y="28575"/>
                    </a:lnTo>
                    <a:lnTo>
                      <a:pt x="53340" y="28575"/>
                    </a:lnTo>
                    <a:lnTo>
                      <a:pt x="55245" y="25717"/>
                    </a:lnTo>
                    <a:lnTo>
                      <a:pt x="55245" y="25717"/>
                    </a:lnTo>
                    <a:close/>
                    <a:moveTo>
                      <a:pt x="55245" y="94297"/>
                    </a:moveTo>
                    <a:lnTo>
                      <a:pt x="55245" y="94297"/>
                    </a:lnTo>
                    <a:lnTo>
                      <a:pt x="55245" y="94297"/>
                    </a:lnTo>
                    <a:lnTo>
                      <a:pt x="55245" y="95250"/>
                    </a:lnTo>
                    <a:lnTo>
                      <a:pt x="55245" y="95250"/>
                    </a:lnTo>
                    <a:lnTo>
                      <a:pt x="55245" y="95250"/>
                    </a:lnTo>
                    <a:lnTo>
                      <a:pt x="47625" y="99060"/>
                    </a:lnTo>
                    <a:lnTo>
                      <a:pt x="47625" y="98108"/>
                    </a:lnTo>
                    <a:lnTo>
                      <a:pt x="55245" y="94297"/>
                    </a:lnTo>
                    <a:lnTo>
                      <a:pt x="55245" y="94297"/>
                    </a:lnTo>
                    <a:close/>
                    <a:moveTo>
                      <a:pt x="55245" y="100965"/>
                    </a:moveTo>
                    <a:lnTo>
                      <a:pt x="55245" y="103822"/>
                    </a:lnTo>
                    <a:lnTo>
                      <a:pt x="47625" y="107633"/>
                    </a:lnTo>
                    <a:lnTo>
                      <a:pt x="47625" y="104775"/>
                    </a:lnTo>
                    <a:lnTo>
                      <a:pt x="55245" y="100965"/>
                    </a:lnTo>
                    <a:lnTo>
                      <a:pt x="55245" y="100965"/>
                    </a:lnTo>
                    <a:close/>
                    <a:moveTo>
                      <a:pt x="55245" y="107633"/>
                    </a:moveTo>
                    <a:lnTo>
                      <a:pt x="55245" y="109538"/>
                    </a:lnTo>
                    <a:lnTo>
                      <a:pt x="55245" y="109538"/>
                    </a:lnTo>
                    <a:lnTo>
                      <a:pt x="55245" y="109538"/>
                    </a:lnTo>
                    <a:lnTo>
                      <a:pt x="55245" y="109538"/>
                    </a:lnTo>
                    <a:lnTo>
                      <a:pt x="55245" y="109538"/>
                    </a:lnTo>
                    <a:lnTo>
                      <a:pt x="55245" y="109538"/>
                    </a:lnTo>
                    <a:lnTo>
                      <a:pt x="55245" y="109538"/>
                    </a:lnTo>
                    <a:lnTo>
                      <a:pt x="55245" y="107633"/>
                    </a:lnTo>
                    <a:lnTo>
                      <a:pt x="55245" y="107633"/>
                    </a:lnTo>
                    <a:lnTo>
                      <a:pt x="55245" y="107633"/>
                    </a:lnTo>
                    <a:lnTo>
                      <a:pt x="55245" y="107633"/>
                    </a:lnTo>
                    <a:lnTo>
                      <a:pt x="55245" y="107633"/>
                    </a:lnTo>
                    <a:close/>
                    <a:moveTo>
                      <a:pt x="47625" y="89535"/>
                    </a:moveTo>
                    <a:lnTo>
                      <a:pt x="47625" y="89535"/>
                    </a:lnTo>
                    <a:lnTo>
                      <a:pt x="47625" y="89535"/>
                    </a:lnTo>
                    <a:lnTo>
                      <a:pt x="47625" y="89535"/>
                    </a:lnTo>
                    <a:lnTo>
                      <a:pt x="47625" y="89535"/>
                    </a:lnTo>
                    <a:lnTo>
                      <a:pt x="47625" y="89535"/>
                    </a:lnTo>
                    <a:lnTo>
                      <a:pt x="47625" y="89535"/>
                    </a:lnTo>
                    <a:lnTo>
                      <a:pt x="47625" y="89535"/>
                    </a:lnTo>
                    <a:close/>
                    <a:moveTo>
                      <a:pt x="47625" y="12383"/>
                    </a:moveTo>
                    <a:lnTo>
                      <a:pt x="47625" y="9525"/>
                    </a:lnTo>
                    <a:lnTo>
                      <a:pt x="54293" y="5715"/>
                    </a:lnTo>
                    <a:lnTo>
                      <a:pt x="54293" y="5715"/>
                    </a:lnTo>
                    <a:lnTo>
                      <a:pt x="54293" y="5715"/>
                    </a:lnTo>
                    <a:lnTo>
                      <a:pt x="54293" y="5715"/>
                    </a:lnTo>
                    <a:lnTo>
                      <a:pt x="54293" y="5715"/>
                    </a:lnTo>
                    <a:lnTo>
                      <a:pt x="54293" y="5715"/>
                    </a:lnTo>
                    <a:lnTo>
                      <a:pt x="54293" y="5715"/>
                    </a:lnTo>
                    <a:lnTo>
                      <a:pt x="54293" y="5715"/>
                    </a:lnTo>
                    <a:lnTo>
                      <a:pt x="54293" y="5715"/>
                    </a:lnTo>
                    <a:lnTo>
                      <a:pt x="47625" y="12383"/>
                    </a:lnTo>
                    <a:close/>
                    <a:moveTo>
                      <a:pt x="47625" y="9525"/>
                    </a:moveTo>
                    <a:lnTo>
                      <a:pt x="47625" y="12383"/>
                    </a:lnTo>
                    <a:lnTo>
                      <a:pt x="46672" y="13335"/>
                    </a:lnTo>
                    <a:lnTo>
                      <a:pt x="46672" y="10478"/>
                    </a:lnTo>
                    <a:lnTo>
                      <a:pt x="47625" y="9525"/>
                    </a:lnTo>
                    <a:lnTo>
                      <a:pt x="47625" y="9525"/>
                    </a:lnTo>
                    <a:close/>
                    <a:moveTo>
                      <a:pt x="47625" y="19050"/>
                    </a:moveTo>
                    <a:lnTo>
                      <a:pt x="47625" y="21908"/>
                    </a:lnTo>
                    <a:lnTo>
                      <a:pt x="46672" y="22860"/>
                    </a:lnTo>
                    <a:lnTo>
                      <a:pt x="46672" y="20003"/>
                    </a:lnTo>
                    <a:lnTo>
                      <a:pt x="47625" y="19050"/>
                    </a:lnTo>
                    <a:lnTo>
                      <a:pt x="47625" y="19050"/>
                    </a:lnTo>
                    <a:close/>
                    <a:moveTo>
                      <a:pt x="47625" y="88583"/>
                    </a:moveTo>
                    <a:lnTo>
                      <a:pt x="47625" y="88583"/>
                    </a:lnTo>
                    <a:lnTo>
                      <a:pt x="47625" y="88583"/>
                    </a:lnTo>
                    <a:lnTo>
                      <a:pt x="47625" y="88583"/>
                    </a:lnTo>
                    <a:lnTo>
                      <a:pt x="47625" y="88583"/>
                    </a:lnTo>
                    <a:lnTo>
                      <a:pt x="46672" y="89535"/>
                    </a:lnTo>
                    <a:lnTo>
                      <a:pt x="46672" y="89535"/>
                    </a:lnTo>
                    <a:lnTo>
                      <a:pt x="46672" y="89535"/>
                    </a:lnTo>
                    <a:lnTo>
                      <a:pt x="46672" y="88583"/>
                    </a:lnTo>
                    <a:lnTo>
                      <a:pt x="47625" y="88583"/>
                    </a:lnTo>
                    <a:lnTo>
                      <a:pt x="47625" y="88583"/>
                    </a:lnTo>
                    <a:close/>
                    <a:moveTo>
                      <a:pt x="47625" y="98108"/>
                    </a:moveTo>
                    <a:lnTo>
                      <a:pt x="47625" y="99060"/>
                    </a:lnTo>
                    <a:lnTo>
                      <a:pt x="46672" y="100013"/>
                    </a:lnTo>
                    <a:lnTo>
                      <a:pt x="46672" y="99060"/>
                    </a:lnTo>
                    <a:lnTo>
                      <a:pt x="47625" y="98108"/>
                    </a:lnTo>
                    <a:lnTo>
                      <a:pt x="47625" y="98108"/>
                    </a:lnTo>
                    <a:close/>
                    <a:moveTo>
                      <a:pt x="47625" y="104775"/>
                    </a:moveTo>
                    <a:lnTo>
                      <a:pt x="47625" y="107633"/>
                    </a:lnTo>
                    <a:lnTo>
                      <a:pt x="46672" y="107633"/>
                    </a:lnTo>
                    <a:lnTo>
                      <a:pt x="46672" y="107633"/>
                    </a:lnTo>
                    <a:lnTo>
                      <a:pt x="46672" y="107633"/>
                    </a:lnTo>
                    <a:lnTo>
                      <a:pt x="46672" y="107633"/>
                    </a:lnTo>
                    <a:lnTo>
                      <a:pt x="46672" y="107633"/>
                    </a:lnTo>
                    <a:lnTo>
                      <a:pt x="46672" y="107633"/>
                    </a:lnTo>
                    <a:lnTo>
                      <a:pt x="47625" y="104775"/>
                    </a:lnTo>
                    <a:lnTo>
                      <a:pt x="47625" y="104775"/>
                    </a:lnTo>
                    <a:lnTo>
                      <a:pt x="47625" y="104775"/>
                    </a:lnTo>
                    <a:lnTo>
                      <a:pt x="47625" y="104775"/>
                    </a:lnTo>
                    <a:lnTo>
                      <a:pt x="47625" y="104775"/>
                    </a:lnTo>
                    <a:close/>
                    <a:moveTo>
                      <a:pt x="46672" y="6667"/>
                    </a:moveTo>
                    <a:lnTo>
                      <a:pt x="46672" y="4763"/>
                    </a:lnTo>
                    <a:lnTo>
                      <a:pt x="46672" y="4763"/>
                    </a:lnTo>
                    <a:lnTo>
                      <a:pt x="46672" y="6667"/>
                    </a:lnTo>
                    <a:lnTo>
                      <a:pt x="46672" y="6667"/>
                    </a:lnTo>
                    <a:lnTo>
                      <a:pt x="46672" y="6667"/>
                    </a:lnTo>
                    <a:close/>
                    <a:moveTo>
                      <a:pt x="46672" y="4763"/>
                    </a:moveTo>
                    <a:lnTo>
                      <a:pt x="46672" y="6667"/>
                    </a:lnTo>
                    <a:lnTo>
                      <a:pt x="39052" y="10478"/>
                    </a:lnTo>
                    <a:lnTo>
                      <a:pt x="39052" y="6667"/>
                    </a:lnTo>
                    <a:lnTo>
                      <a:pt x="45720" y="2858"/>
                    </a:lnTo>
                    <a:lnTo>
                      <a:pt x="45720" y="2858"/>
                    </a:lnTo>
                    <a:lnTo>
                      <a:pt x="45720" y="2858"/>
                    </a:lnTo>
                    <a:lnTo>
                      <a:pt x="46672" y="4763"/>
                    </a:lnTo>
                    <a:lnTo>
                      <a:pt x="46672" y="4763"/>
                    </a:lnTo>
                    <a:lnTo>
                      <a:pt x="46672" y="4763"/>
                    </a:lnTo>
                    <a:lnTo>
                      <a:pt x="46672" y="4763"/>
                    </a:lnTo>
                    <a:lnTo>
                      <a:pt x="46672" y="4763"/>
                    </a:lnTo>
                    <a:close/>
                    <a:moveTo>
                      <a:pt x="46672" y="10478"/>
                    </a:moveTo>
                    <a:lnTo>
                      <a:pt x="39052" y="14288"/>
                    </a:lnTo>
                    <a:lnTo>
                      <a:pt x="39052" y="17145"/>
                    </a:lnTo>
                    <a:lnTo>
                      <a:pt x="46672" y="13335"/>
                    </a:lnTo>
                    <a:lnTo>
                      <a:pt x="46672" y="10478"/>
                    </a:lnTo>
                    <a:lnTo>
                      <a:pt x="46672" y="10478"/>
                    </a:lnTo>
                    <a:close/>
                    <a:moveTo>
                      <a:pt x="46672" y="20003"/>
                    </a:moveTo>
                    <a:lnTo>
                      <a:pt x="46672" y="22860"/>
                    </a:lnTo>
                    <a:lnTo>
                      <a:pt x="46672" y="22860"/>
                    </a:lnTo>
                    <a:lnTo>
                      <a:pt x="46672" y="22860"/>
                    </a:lnTo>
                    <a:lnTo>
                      <a:pt x="46672" y="22860"/>
                    </a:lnTo>
                    <a:lnTo>
                      <a:pt x="46672" y="22860"/>
                    </a:lnTo>
                    <a:lnTo>
                      <a:pt x="46672" y="22860"/>
                    </a:lnTo>
                    <a:lnTo>
                      <a:pt x="46672" y="22860"/>
                    </a:lnTo>
                    <a:lnTo>
                      <a:pt x="46672" y="22860"/>
                    </a:lnTo>
                    <a:lnTo>
                      <a:pt x="46672" y="20003"/>
                    </a:lnTo>
                    <a:lnTo>
                      <a:pt x="46672" y="20003"/>
                    </a:lnTo>
                    <a:lnTo>
                      <a:pt x="46672" y="20003"/>
                    </a:lnTo>
                    <a:lnTo>
                      <a:pt x="46672" y="20003"/>
                    </a:lnTo>
                    <a:close/>
                    <a:moveTo>
                      <a:pt x="46672" y="89535"/>
                    </a:moveTo>
                    <a:lnTo>
                      <a:pt x="46672" y="89535"/>
                    </a:lnTo>
                    <a:lnTo>
                      <a:pt x="39052" y="94297"/>
                    </a:lnTo>
                    <a:lnTo>
                      <a:pt x="39052" y="93345"/>
                    </a:lnTo>
                    <a:lnTo>
                      <a:pt x="46672" y="89535"/>
                    </a:lnTo>
                    <a:lnTo>
                      <a:pt x="46672" y="89535"/>
                    </a:lnTo>
                    <a:close/>
                    <a:moveTo>
                      <a:pt x="46672" y="99060"/>
                    </a:moveTo>
                    <a:lnTo>
                      <a:pt x="46672" y="100013"/>
                    </a:lnTo>
                    <a:lnTo>
                      <a:pt x="39052" y="103822"/>
                    </a:lnTo>
                    <a:lnTo>
                      <a:pt x="39052" y="103822"/>
                    </a:lnTo>
                    <a:lnTo>
                      <a:pt x="39052" y="103822"/>
                    </a:lnTo>
                    <a:lnTo>
                      <a:pt x="39052" y="103822"/>
                    </a:lnTo>
                    <a:lnTo>
                      <a:pt x="39052" y="103822"/>
                    </a:lnTo>
                    <a:lnTo>
                      <a:pt x="39052" y="103822"/>
                    </a:lnTo>
                    <a:lnTo>
                      <a:pt x="39052" y="103822"/>
                    </a:lnTo>
                    <a:lnTo>
                      <a:pt x="39052" y="103822"/>
                    </a:lnTo>
                    <a:lnTo>
                      <a:pt x="39052" y="103822"/>
                    </a:lnTo>
                    <a:lnTo>
                      <a:pt x="46672" y="99060"/>
                    </a:lnTo>
                    <a:lnTo>
                      <a:pt x="46672" y="99060"/>
                    </a:lnTo>
                    <a:close/>
                    <a:moveTo>
                      <a:pt x="39052" y="83820"/>
                    </a:moveTo>
                    <a:lnTo>
                      <a:pt x="39052" y="83820"/>
                    </a:lnTo>
                    <a:lnTo>
                      <a:pt x="40957" y="82867"/>
                    </a:lnTo>
                    <a:lnTo>
                      <a:pt x="40957" y="82867"/>
                    </a:lnTo>
                    <a:lnTo>
                      <a:pt x="40957" y="82867"/>
                    </a:lnTo>
                    <a:lnTo>
                      <a:pt x="40957" y="82867"/>
                    </a:lnTo>
                    <a:lnTo>
                      <a:pt x="40957" y="82867"/>
                    </a:lnTo>
                    <a:lnTo>
                      <a:pt x="40957" y="82867"/>
                    </a:lnTo>
                    <a:lnTo>
                      <a:pt x="40957" y="82867"/>
                    </a:lnTo>
                    <a:lnTo>
                      <a:pt x="39052" y="83820"/>
                    </a:lnTo>
                    <a:lnTo>
                      <a:pt x="39052" y="83820"/>
                    </a:lnTo>
                    <a:lnTo>
                      <a:pt x="39052" y="83820"/>
                    </a:lnTo>
                    <a:lnTo>
                      <a:pt x="39052" y="83820"/>
                    </a:lnTo>
                    <a:close/>
                    <a:moveTo>
                      <a:pt x="39052" y="3810"/>
                    </a:moveTo>
                    <a:lnTo>
                      <a:pt x="39052" y="3810"/>
                    </a:lnTo>
                    <a:lnTo>
                      <a:pt x="39052" y="3810"/>
                    </a:lnTo>
                    <a:lnTo>
                      <a:pt x="39052" y="3810"/>
                    </a:lnTo>
                    <a:lnTo>
                      <a:pt x="39052" y="2858"/>
                    </a:lnTo>
                    <a:lnTo>
                      <a:pt x="39052" y="2858"/>
                    </a:lnTo>
                    <a:lnTo>
                      <a:pt x="39052" y="2858"/>
                    </a:lnTo>
                    <a:lnTo>
                      <a:pt x="39052" y="3810"/>
                    </a:lnTo>
                    <a:close/>
                    <a:moveTo>
                      <a:pt x="39052" y="1905"/>
                    </a:moveTo>
                    <a:lnTo>
                      <a:pt x="39052" y="3810"/>
                    </a:lnTo>
                    <a:lnTo>
                      <a:pt x="36195" y="5715"/>
                    </a:lnTo>
                    <a:lnTo>
                      <a:pt x="36195" y="2858"/>
                    </a:lnTo>
                    <a:lnTo>
                      <a:pt x="38100" y="1905"/>
                    </a:lnTo>
                    <a:lnTo>
                      <a:pt x="39052" y="1905"/>
                    </a:lnTo>
                    <a:lnTo>
                      <a:pt x="39052" y="1905"/>
                    </a:lnTo>
                    <a:lnTo>
                      <a:pt x="39052" y="1905"/>
                    </a:lnTo>
                    <a:lnTo>
                      <a:pt x="39052" y="1905"/>
                    </a:lnTo>
                    <a:lnTo>
                      <a:pt x="39052" y="1905"/>
                    </a:lnTo>
                    <a:close/>
                    <a:moveTo>
                      <a:pt x="39052" y="6667"/>
                    </a:moveTo>
                    <a:lnTo>
                      <a:pt x="39052" y="10478"/>
                    </a:lnTo>
                    <a:lnTo>
                      <a:pt x="36195" y="12383"/>
                    </a:lnTo>
                    <a:lnTo>
                      <a:pt x="36195" y="8572"/>
                    </a:lnTo>
                    <a:lnTo>
                      <a:pt x="39052" y="6667"/>
                    </a:lnTo>
                    <a:lnTo>
                      <a:pt x="39052" y="6667"/>
                    </a:lnTo>
                    <a:close/>
                    <a:moveTo>
                      <a:pt x="39052" y="14288"/>
                    </a:moveTo>
                    <a:lnTo>
                      <a:pt x="39052" y="17145"/>
                    </a:lnTo>
                    <a:lnTo>
                      <a:pt x="39052" y="17145"/>
                    </a:lnTo>
                    <a:lnTo>
                      <a:pt x="39052" y="17145"/>
                    </a:lnTo>
                    <a:lnTo>
                      <a:pt x="39052" y="17145"/>
                    </a:lnTo>
                    <a:lnTo>
                      <a:pt x="39052" y="17145"/>
                    </a:lnTo>
                    <a:lnTo>
                      <a:pt x="39052" y="17145"/>
                    </a:lnTo>
                    <a:lnTo>
                      <a:pt x="39052" y="17145"/>
                    </a:lnTo>
                    <a:lnTo>
                      <a:pt x="39052" y="17145"/>
                    </a:lnTo>
                    <a:lnTo>
                      <a:pt x="39052" y="14288"/>
                    </a:lnTo>
                    <a:lnTo>
                      <a:pt x="39052" y="14288"/>
                    </a:lnTo>
                    <a:lnTo>
                      <a:pt x="39052" y="14288"/>
                    </a:lnTo>
                    <a:lnTo>
                      <a:pt x="39052" y="14288"/>
                    </a:lnTo>
                    <a:close/>
                    <a:moveTo>
                      <a:pt x="39052" y="83820"/>
                    </a:moveTo>
                    <a:lnTo>
                      <a:pt x="39052" y="83820"/>
                    </a:lnTo>
                    <a:lnTo>
                      <a:pt x="36195" y="85725"/>
                    </a:lnTo>
                    <a:lnTo>
                      <a:pt x="36195" y="85725"/>
                    </a:lnTo>
                    <a:lnTo>
                      <a:pt x="39052" y="83820"/>
                    </a:lnTo>
                    <a:lnTo>
                      <a:pt x="39052" y="83820"/>
                    </a:lnTo>
                    <a:close/>
                    <a:moveTo>
                      <a:pt x="39052" y="93345"/>
                    </a:moveTo>
                    <a:lnTo>
                      <a:pt x="39052" y="93345"/>
                    </a:lnTo>
                    <a:lnTo>
                      <a:pt x="36195" y="95250"/>
                    </a:lnTo>
                    <a:lnTo>
                      <a:pt x="36195" y="95250"/>
                    </a:lnTo>
                    <a:lnTo>
                      <a:pt x="39052" y="93345"/>
                    </a:lnTo>
                    <a:close/>
                    <a:moveTo>
                      <a:pt x="17145" y="47625"/>
                    </a:moveTo>
                    <a:lnTo>
                      <a:pt x="17145" y="47625"/>
                    </a:lnTo>
                    <a:lnTo>
                      <a:pt x="17145" y="47625"/>
                    </a:lnTo>
                    <a:lnTo>
                      <a:pt x="17145" y="47625"/>
                    </a:lnTo>
                    <a:lnTo>
                      <a:pt x="17145" y="47625"/>
                    </a:lnTo>
                    <a:lnTo>
                      <a:pt x="17145" y="47625"/>
                    </a:lnTo>
                    <a:lnTo>
                      <a:pt x="17145" y="47625"/>
                    </a:lnTo>
                    <a:lnTo>
                      <a:pt x="17145" y="47625"/>
                    </a:lnTo>
                    <a:lnTo>
                      <a:pt x="17145" y="47625"/>
                    </a:lnTo>
                    <a:lnTo>
                      <a:pt x="17145" y="47625"/>
                    </a:lnTo>
                    <a:lnTo>
                      <a:pt x="17145" y="47625"/>
                    </a:lnTo>
                    <a:lnTo>
                      <a:pt x="17145" y="47625"/>
                    </a:lnTo>
                    <a:lnTo>
                      <a:pt x="17145" y="47625"/>
                    </a:lnTo>
                    <a:lnTo>
                      <a:pt x="17145" y="47625"/>
                    </a:lnTo>
                    <a:lnTo>
                      <a:pt x="17145" y="47625"/>
                    </a:lnTo>
                    <a:lnTo>
                      <a:pt x="17145" y="47625"/>
                    </a:lnTo>
                    <a:lnTo>
                      <a:pt x="17145" y="47625"/>
                    </a:lnTo>
                    <a:lnTo>
                      <a:pt x="17145" y="47625"/>
                    </a:lnTo>
                    <a:lnTo>
                      <a:pt x="17145" y="47625"/>
                    </a:lnTo>
                    <a:lnTo>
                      <a:pt x="17145" y="47625"/>
                    </a:lnTo>
                    <a:lnTo>
                      <a:pt x="17145" y="47625"/>
                    </a:lnTo>
                    <a:close/>
                    <a:moveTo>
                      <a:pt x="36195" y="1905"/>
                    </a:moveTo>
                    <a:lnTo>
                      <a:pt x="36195" y="4763"/>
                    </a:lnTo>
                    <a:lnTo>
                      <a:pt x="23813" y="11430"/>
                    </a:lnTo>
                    <a:lnTo>
                      <a:pt x="23813" y="11430"/>
                    </a:lnTo>
                    <a:lnTo>
                      <a:pt x="23813" y="11430"/>
                    </a:lnTo>
                    <a:lnTo>
                      <a:pt x="23813" y="11430"/>
                    </a:lnTo>
                    <a:lnTo>
                      <a:pt x="23813" y="11430"/>
                    </a:lnTo>
                    <a:lnTo>
                      <a:pt x="23813" y="11430"/>
                    </a:lnTo>
                    <a:lnTo>
                      <a:pt x="18097" y="14288"/>
                    </a:lnTo>
                    <a:lnTo>
                      <a:pt x="18097" y="14288"/>
                    </a:lnTo>
                    <a:lnTo>
                      <a:pt x="18097" y="14288"/>
                    </a:lnTo>
                    <a:lnTo>
                      <a:pt x="18097" y="14288"/>
                    </a:lnTo>
                    <a:lnTo>
                      <a:pt x="18097" y="14288"/>
                    </a:lnTo>
                    <a:lnTo>
                      <a:pt x="18097" y="14288"/>
                    </a:lnTo>
                    <a:lnTo>
                      <a:pt x="18097" y="14288"/>
                    </a:lnTo>
                    <a:lnTo>
                      <a:pt x="18097" y="14288"/>
                    </a:lnTo>
                    <a:lnTo>
                      <a:pt x="16193" y="15240"/>
                    </a:lnTo>
                    <a:lnTo>
                      <a:pt x="16193" y="7620"/>
                    </a:lnTo>
                    <a:lnTo>
                      <a:pt x="24765" y="2858"/>
                    </a:lnTo>
                    <a:lnTo>
                      <a:pt x="24765" y="2858"/>
                    </a:lnTo>
                    <a:lnTo>
                      <a:pt x="24765" y="2858"/>
                    </a:lnTo>
                    <a:lnTo>
                      <a:pt x="24765" y="2858"/>
                    </a:lnTo>
                    <a:lnTo>
                      <a:pt x="24765" y="2858"/>
                    </a:lnTo>
                    <a:lnTo>
                      <a:pt x="29527" y="0"/>
                    </a:lnTo>
                    <a:lnTo>
                      <a:pt x="29527" y="0"/>
                    </a:lnTo>
                    <a:lnTo>
                      <a:pt x="29527" y="0"/>
                    </a:lnTo>
                    <a:lnTo>
                      <a:pt x="29527" y="0"/>
                    </a:lnTo>
                    <a:lnTo>
                      <a:pt x="29527" y="0"/>
                    </a:lnTo>
                    <a:lnTo>
                      <a:pt x="29527" y="0"/>
                    </a:lnTo>
                    <a:lnTo>
                      <a:pt x="29527" y="0"/>
                    </a:lnTo>
                    <a:lnTo>
                      <a:pt x="29527" y="0"/>
                    </a:lnTo>
                    <a:lnTo>
                      <a:pt x="29527" y="0"/>
                    </a:lnTo>
                    <a:lnTo>
                      <a:pt x="19050" y="5715"/>
                    </a:lnTo>
                    <a:lnTo>
                      <a:pt x="19050" y="5715"/>
                    </a:lnTo>
                    <a:lnTo>
                      <a:pt x="19050" y="5715"/>
                    </a:lnTo>
                    <a:lnTo>
                      <a:pt x="19050" y="5715"/>
                    </a:lnTo>
                    <a:lnTo>
                      <a:pt x="19050" y="5715"/>
                    </a:lnTo>
                    <a:lnTo>
                      <a:pt x="36195" y="1905"/>
                    </a:lnTo>
                    <a:lnTo>
                      <a:pt x="36195" y="1905"/>
                    </a:lnTo>
                    <a:close/>
                    <a:moveTo>
                      <a:pt x="36195" y="7620"/>
                    </a:moveTo>
                    <a:lnTo>
                      <a:pt x="29527" y="10478"/>
                    </a:lnTo>
                    <a:lnTo>
                      <a:pt x="29527" y="10478"/>
                    </a:lnTo>
                    <a:lnTo>
                      <a:pt x="29527" y="10478"/>
                    </a:lnTo>
                    <a:lnTo>
                      <a:pt x="29527" y="10478"/>
                    </a:lnTo>
                    <a:lnTo>
                      <a:pt x="29527" y="10478"/>
                    </a:lnTo>
                    <a:lnTo>
                      <a:pt x="29527" y="10478"/>
                    </a:lnTo>
                    <a:lnTo>
                      <a:pt x="29527" y="10478"/>
                    </a:lnTo>
                    <a:lnTo>
                      <a:pt x="29527" y="10478"/>
                    </a:lnTo>
                    <a:lnTo>
                      <a:pt x="29527" y="10478"/>
                    </a:lnTo>
                    <a:lnTo>
                      <a:pt x="34290" y="7620"/>
                    </a:lnTo>
                    <a:lnTo>
                      <a:pt x="34290" y="7620"/>
                    </a:lnTo>
                    <a:lnTo>
                      <a:pt x="36195" y="7620"/>
                    </a:lnTo>
                    <a:close/>
                    <a:moveTo>
                      <a:pt x="36195" y="84772"/>
                    </a:moveTo>
                    <a:lnTo>
                      <a:pt x="36195" y="84772"/>
                    </a:lnTo>
                    <a:lnTo>
                      <a:pt x="23813" y="91440"/>
                    </a:lnTo>
                    <a:lnTo>
                      <a:pt x="23813" y="91440"/>
                    </a:lnTo>
                    <a:lnTo>
                      <a:pt x="23813" y="91440"/>
                    </a:lnTo>
                    <a:lnTo>
                      <a:pt x="23813" y="91440"/>
                    </a:lnTo>
                    <a:lnTo>
                      <a:pt x="23813" y="91440"/>
                    </a:lnTo>
                    <a:lnTo>
                      <a:pt x="23813" y="91440"/>
                    </a:lnTo>
                    <a:lnTo>
                      <a:pt x="23813" y="91440"/>
                    </a:lnTo>
                    <a:lnTo>
                      <a:pt x="23813" y="91440"/>
                    </a:lnTo>
                    <a:lnTo>
                      <a:pt x="23813" y="91440"/>
                    </a:lnTo>
                    <a:lnTo>
                      <a:pt x="36195" y="84772"/>
                    </a:lnTo>
                    <a:lnTo>
                      <a:pt x="36195" y="84772"/>
                    </a:lnTo>
                    <a:close/>
                    <a:moveTo>
                      <a:pt x="36195" y="95250"/>
                    </a:moveTo>
                    <a:lnTo>
                      <a:pt x="36195" y="95250"/>
                    </a:lnTo>
                    <a:lnTo>
                      <a:pt x="31432" y="99060"/>
                    </a:lnTo>
                    <a:lnTo>
                      <a:pt x="31432" y="99060"/>
                    </a:lnTo>
                    <a:lnTo>
                      <a:pt x="31432" y="99060"/>
                    </a:lnTo>
                    <a:lnTo>
                      <a:pt x="31432" y="99060"/>
                    </a:lnTo>
                    <a:lnTo>
                      <a:pt x="31432" y="99060"/>
                    </a:lnTo>
                    <a:lnTo>
                      <a:pt x="31432" y="99060"/>
                    </a:lnTo>
                    <a:lnTo>
                      <a:pt x="31432" y="99060"/>
                    </a:lnTo>
                    <a:lnTo>
                      <a:pt x="31432" y="99060"/>
                    </a:lnTo>
                    <a:lnTo>
                      <a:pt x="31432" y="99060"/>
                    </a:lnTo>
                    <a:lnTo>
                      <a:pt x="36195" y="95250"/>
                    </a:lnTo>
                    <a:lnTo>
                      <a:pt x="36195" y="95250"/>
                    </a:lnTo>
                    <a:close/>
                    <a:moveTo>
                      <a:pt x="17145" y="48578"/>
                    </a:moveTo>
                    <a:lnTo>
                      <a:pt x="19050" y="47625"/>
                    </a:lnTo>
                    <a:lnTo>
                      <a:pt x="19050" y="47625"/>
                    </a:lnTo>
                    <a:lnTo>
                      <a:pt x="19050" y="47625"/>
                    </a:lnTo>
                    <a:lnTo>
                      <a:pt x="19050" y="47625"/>
                    </a:lnTo>
                    <a:lnTo>
                      <a:pt x="19050" y="47625"/>
                    </a:lnTo>
                    <a:lnTo>
                      <a:pt x="19050" y="47625"/>
                    </a:lnTo>
                    <a:lnTo>
                      <a:pt x="19050" y="47625"/>
                    </a:lnTo>
                    <a:lnTo>
                      <a:pt x="17145" y="48578"/>
                    </a:lnTo>
                    <a:lnTo>
                      <a:pt x="17145" y="48578"/>
                    </a:lnTo>
                    <a:lnTo>
                      <a:pt x="17145" y="48578"/>
                    </a:lnTo>
                    <a:lnTo>
                      <a:pt x="17145" y="48578"/>
                    </a:lnTo>
                    <a:lnTo>
                      <a:pt x="17145" y="48578"/>
                    </a:lnTo>
                    <a:close/>
                    <a:moveTo>
                      <a:pt x="17145" y="38100"/>
                    </a:moveTo>
                    <a:lnTo>
                      <a:pt x="17145" y="38100"/>
                    </a:lnTo>
                    <a:lnTo>
                      <a:pt x="17145" y="38100"/>
                    </a:lnTo>
                    <a:lnTo>
                      <a:pt x="17145" y="38100"/>
                    </a:lnTo>
                    <a:lnTo>
                      <a:pt x="17145" y="38100"/>
                    </a:lnTo>
                    <a:close/>
                    <a:moveTo>
                      <a:pt x="17145" y="22860"/>
                    </a:moveTo>
                    <a:lnTo>
                      <a:pt x="17145" y="22860"/>
                    </a:lnTo>
                    <a:lnTo>
                      <a:pt x="17145" y="22860"/>
                    </a:lnTo>
                    <a:lnTo>
                      <a:pt x="17145" y="22860"/>
                    </a:lnTo>
                    <a:lnTo>
                      <a:pt x="17145" y="22860"/>
                    </a:lnTo>
                    <a:close/>
                    <a:moveTo>
                      <a:pt x="16193" y="47625"/>
                    </a:moveTo>
                    <a:lnTo>
                      <a:pt x="16193" y="47625"/>
                    </a:lnTo>
                    <a:lnTo>
                      <a:pt x="16193" y="47625"/>
                    </a:lnTo>
                    <a:lnTo>
                      <a:pt x="16193" y="47625"/>
                    </a:lnTo>
                    <a:lnTo>
                      <a:pt x="16193" y="47625"/>
                    </a:lnTo>
                    <a:lnTo>
                      <a:pt x="16193" y="47625"/>
                    </a:lnTo>
                    <a:lnTo>
                      <a:pt x="16193" y="47625"/>
                    </a:lnTo>
                    <a:lnTo>
                      <a:pt x="16193" y="47625"/>
                    </a:lnTo>
                    <a:lnTo>
                      <a:pt x="16193" y="47625"/>
                    </a:lnTo>
                    <a:lnTo>
                      <a:pt x="16193" y="47625"/>
                    </a:lnTo>
                    <a:lnTo>
                      <a:pt x="16193" y="47625"/>
                    </a:lnTo>
                    <a:lnTo>
                      <a:pt x="16193" y="47625"/>
                    </a:lnTo>
                    <a:lnTo>
                      <a:pt x="16193" y="47625"/>
                    </a:lnTo>
                    <a:lnTo>
                      <a:pt x="16193" y="47625"/>
                    </a:lnTo>
                    <a:lnTo>
                      <a:pt x="16193" y="47625"/>
                    </a:lnTo>
                    <a:lnTo>
                      <a:pt x="16193" y="47625"/>
                    </a:lnTo>
                    <a:lnTo>
                      <a:pt x="16193" y="47625"/>
                    </a:lnTo>
                    <a:lnTo>
                      <a:pt x="16193" y="47625"/>
                    </a:lnTo>
                    <a:lnTo>
                      <a:pt x="16193" y="47625"/>
                    </a:lnTo>
                    <a:lnTo>
                      <a:pt x="16193" y="47625"/>
                    </a:lnTo>
                    <a:close/>
                    <a:moveTo>
                      <a:pt x="17145" y="7620"/>
                    </a:moveTo>
                    <a:lnTo>
                      <a:pt x="17145" y="15240"/>
                    </a:lnTo>
                    <a:lnTo>
                      <a:pt x="15240" y="16192"/>
                    </a:lnTo>
                    <a:lnTo>
                      <a:pt x="15240" y="9525"/>
                    </a:lnTo>
                    <a:lnTo>
                      <a:pt x="17145" y="7620"/>
                    </a:lnTo>
                    <a:lnTo>
                      <a:pt x="17145" y="7620"/>
                    </a:lnTo>
                    <a:close/>
                    <a:moveTo>
                      <a:pt x="17145" y="21908"/>
                    </a:moveTo>
                    <a:lnTo>
                      <a:pt x="17145" y="21908"/>
                    </a:lnTo>
                    <a:lnTo>
                      <a:pt x="15240" y="23813"/>
                    </a:lnTo>
                    <a:lnTo>
                      <a:pt x="15240" y="20955"/>
                    </a:lnTo>
                    <a:lnTo>
                      <a:pt x="15240" y="20955"/>
                    </a:lnTo>
                    <a:lnTo>
                      <a:pt x="15240" y="20955"/>
                    </a:lnTo>
                    <a:lnTo>
                      <a:pt x="15240" y="20955"/>
                    </a:lnTo>
                    <a:lnTo>
                      <a:pt x="15240" y="20955"/>
                    </a:lnTo>
                    <a:lnTo>
                      <a:pt x="17145" y="21908"/>
                    </a:lnTo>
                    <a:lnTo>
                      <a:pt x="17145" y="21908"/>
                    </a:lnTo>
                    <a:lnTo>
                      <a:pt x="17145" y="21908"/>
                    </a:lnTo>
                    <a:lnTo>
                      <a:pt x="17145" y="21908"/>
                    </a:lnTo>
                    <a:close/>
                    <a:moveTo>
                      <a:pt x="17145" y="38100"/>
                    </a:moveTo>
                    <a:lnTo>
                      <a:pt x="17145" y="38100"/>
                    </a:lnTo>
                    <a:lnTo>
                      <a:pt x="15240" y="39053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7145" y="38100"/>
                    </a:lnTo>
                    <a:lnTo>
                      <a:pt x="17145" y="38100"/>
                    </a:lnTo>
                    <a:lnTo>
                      <a:pt x="17145" y="38100"/>
                    </a:lnTo>
                    <a:lnTo>
                      <a:pt x="17145" y="38100"/>
                    </a:lnTo>
                    <a:lnTo>
                      <a:pt x="17145" y="38100"/>
                    </a:lnTo>
                    <a:lnTo>
                      <a:pt x="17145" y="38100"/>
                    </a:lnTo>
                    <a:close/>
                    <a:moveTo>
                      <a:pt x="17145" y="48578"/>
                    </a:moveTo>
                    <a:lnTo>
                      <a:pt x="17145" y="48578"/>
                    </a:lnTo>
                    <a:lnTo>
                      <a:pt x="15240" y="49530"/>
                    </a:lnTo>
                    <a:lnTo>
                      <a:pt x="15240" y="49530"/>
                    </a:lnTo>
                    <a:lnTo>
                      <a:pt x="17145" y="48578"/>
                    </a:lnTo>
                    <a:lnTo>
                      <a:pt x="17145" y="48578"/>
                    </a:lnTo>
                    <a:close/>
                    <a:moveTo>
                      <a:pt x="14288" y="38100"/>
                    </a:move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close/>
                    <a:moveTo>
                      <a:pt x="14288" y="30480"/>
                    </a:moveTo>
                    <a:lnTo>
                      <a:pt x="14288" y="30480"/>
                    </a:lnTo>
                    <a:lnTo>
                      <a:pt x="14288" y="30480"/>
                    </a:lnTo>
                    <a:lnTo>
                      <a:pt x="14288" y="30480"/>
                    </a:lnTo>
                    <a:lnTo>
                      <a:pt x="14288" y="30480"/>
                    </a:lnTo>
                    <a:lnTo>
                      <a:pt x="14288" y="30480"/>
                    </a:lnTo>
                    <a:lnTo>
                      <a:pt x="14288" y="30480"/>
                    </a:lnTo>
                    <a:lnTo>
                      <a:pt x="15240" y="29528"/>
                    </a:lnTo>
                    <a:lnTo>
                      <a:pt x="14288" y="30480"/>
                    </a:lnTo>
                    <a:close/>
                    <a:moveTo>
                      <a:pt x="14288" y="9525"/>
                    </a:moveTo>
                    <a:lnTo>
                      <a:pt x="14288" y="17145"/>
                    </a:lnTo>
                    <a:lnTo>
                      <a:pt x="6668" y="20955"/>
                    </a:lnTo>
                    <a:lnTo>
                      <a:pt x="6668" y="15240"/>
                    </a:lnTo>
                    <a:lnTo>
                      <a:pt x="9525" y="13335"/>
                    </a:lnTo>
                    <a:lnTo>
                      <a:pt x="9525" y="13335"/>
                    </a:lnTo>
                    <a:lnTo>
                      <a:pt x="9525" y="13335"/>
                    </a:lnTo>
                    <a:lnTo>
                      <a:pt x="9525" y="13335"/>
                    </a:lnTo>
                    <a:lnTo>
                      <a:pt x="9525" y="13335"/>
                    </a:lnTo>
                    <a:lnTo>
                      <a:pt x="9525" y="13335"/>
                    </a:lnTo>
                    <a:lnTo>
                      <a:pt x="14288" y="9525"/>
                    </a:lnTo>
                    <a:lnTo>
                      <a:pt x="14288" y="9525"/>
                    </a:lnTo>
                    <a:close/>
                    <a:moveTo>
                      <a:pt x="14288" y="20955"/>
                    </a:moveTo>
                    <a:lnTo>
                      <a:pt x="14288" y="23813"/>
                    </a:lnTo>
                    <a:lnTo>
                      <a:pt x="6668" y="27622"/>
                    </a:lnTo>
                    <a:lnTo>
                      <a:pt x="6668" y="24765"/>
                    </a:lnTo>
                    <a:lnTo>
                      <a:pt x="14288" y="20955"/>
                    </a:lnTo>
                    <a:lnTo>
                      <a:pt x="14288" y="20955"/>
                    </a:lnTo>
                    <a:lnTo>
                      <a:pt x="14288" y="20955"/>
                    </a:lnTo>
                    <a:close/>
                    <a:moveTo>
                      <a:pt x="14288" y="29528"/>
                    </a:moveTo>
                    <a:lnTo>
                      <a:pt x="14288" y="29528"/>
                    </a:lnTo>
                    <a:lnTo>
                      <a:pt x="6668" y="34290"/>
                    </a:lnTo>
                    <a:lnTo>
                      <a:pt x="6668" y="33338"/>
                    </a:lnTo>
                    <a:lnTo>
                      <a:pt x="14288" y="29528"/>
                    </a:lnTo>
                    <a:lnTo>
                      <a:pt x="14288" y="29528"/>
                    </a:lnTo>
                    <a:lnTo>
                      <a:pt x="14288" y="29528"/>
                    </a:lnTo>
                    <a:lnTo>
                      <a:pt x="14288" y="29528"/>
                    </a:lnTo>
                    <a:lnTo>
                      <a:pt x="14288" y="29528"/>
                    </a:lnTo>
                    <a:close/>
                    <a:moveTo>
                      <a:pt x="14288" y="38100"/>
                    </a:move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3335" y="39053"/>
                    </a:lnTo>
                    <a:lnTo>
                      <a:pt x="14288" y="38100"/>
                    </a:lnTo>
                    <a:lnTo>
                      <a:pt x="14288" y="38100"/>
                    </a:lnTo>
                    <a:close/>
                    <a:moveTo>
                      <a:pt x="14288" y="39053"/>
                    </a:moveTo>
                    <a:lnTo>
                      <a:pt x="14288" y="39053"/>
                    </a:lnTo>
                    <a:lnTo>
                      <a:pt x="6668" y="43815"/>
                    </a:lnTo>
                    <a:lnTo>
                      <a:pt x="6668" y="42863"/>
                    </a:lnTo>
                    <a:lnTo>
                      <a:pt x="14288" y="39053"/>
                    </a:lnTo>
                    <a:lnTo>
                      <a:pt x="14288" y="39053"/>
                    </a:lnTo>
                    <a:close/>
                    <a:moveTo>
                      <a:pt x="14288" y="49530"/>
                    </a:moveTo>
                    <a:lnTo>
                      <a:pt x="14288" y="49530"/>
                    </a:lnTo>
                    <a:lnTo>
                      <a:pt x="6668" y="53340"/>
                    </a:lnTo>
                    <a:lnTo>
                      <a:pt x="6668" y="53340"/>
                    </a:lnTo>
                    <a:lnTo>
                      <a:pt x="14288" y="49530"/>
                    </a:lnTo>
                    <a:close/>
                    <a:moveTo>
                      <a:pt x="7620" y="15240"/>
                    </a:moveTo>
                    <a:lnTo>
                      <a:pt x="7620" y="20955"/>
                    </a:lnTo>
                    <a:lnTo>
                      <a:pt x="2857" y="23813"/>
                    </a:lnTo>
                    <a:lnTo>
                      <a:pt x="2857" y="23813"/>
                    </a:lnTo>
                    <a:lnTo>
                      <a:pt x="2857" y="23813"/>
                    </a:lnTo>
                    <a:lnTo>
                      <a:pt x="2857" y="23813"/>
                    </a:lnTo>
                    <a:lnTo>
                      <a:pt x="2857" y="23813"/>
                    </a:lnTo>
                    <a:lnTo>
                      <a:pt x="2857" y="23813"/>
                    </a:lnTo>
                    <a:lnTo>
                      <a:pt x="2857" y="23813"/>
                    </a:lnTo>
                    <a:lnTo>
                      <a:pt x="2857" y="23813"/>
                    </a:lnTo>
                    <a:lnTo>
                      <a:pt x="2857" y="23813"/>
                    </a:lnTo>
                    <a:lnTo>
                      <a:pt x="8572" y="20955"/>
                    </a:lnTo>
                    <a:lnTo>
                      <a:pt x="8572" y="20955"/>
                    </a:lnTo>
                    <a:lnTo>
                      <a:pt x="8572" y="20955"/>
                    </a:lnTo>
                    <a:lnTo>
                      <a:pt x="8572" y="20955"/>
                    </a:lnTo>
                    <a:lnTo>
                      <a:pt x="8572" y="20955"/>
                    </a:lnTo>
                    <a:lnTo>
                      <a:pt x="8572" y="20955"/>
                    </a:lnTo>
                    <a:lnTo>
                      <a:pt x="8572" y="20955"/>
                    </a:lnTo>
                    <a:lnTo>
                      <a:pt x="8572" y="20955"/>
                    </a:lnTo>
                    <a:lnTo>
                      <a:pt x="7620" y="15240"/>
                    </a:lnTo>
                    <a:lnTo>
                      <a:pt x="7620" y="15240"/>
                    </a:lnTo>
                    <a:close/>
                    <a:moveTo>
                      <a:pt x="7620" y="24765"/>
                    </a:moveTo>
                    <a:lnTo>
                      <a:pt x="7620" y="27622"/>
                    </a:lnTo>
                    <a:lnTo>
                      <a:pt x="1905" y="30480"/>
                    </a:lnTo>
                    <a:lnTo>
                      <a:pt x="1905" y="30480"/>
                    </a:lnTo>
                    <a:lnTo>
                      <a:pt x="1905" y="30480"/>
                    </a:lnTo>
                    <a:lnTo>
                      <a:pt x="1905" y="30480"/>
                    </a:lnTo>
                    <a:lnTo>
                      <a:pt x="1905" y="30480"/>
                    </a:lnTo>
                    <a:lnTo>
                      <a:pt x="1905" y="30480"/>
                    </a:lnTo>
                    <a:lnTo>
                      <a:pt x="1905" y="30480"/>
                    </a:lnTo>
                    <a:lnTo>
                      <a:pt x="1905" y="30480"/>
                    </a:lnTo>
                    <a:lnTo>
                      <a:pt x="1905" y="30480"/>
                    </a:lnTo>
                    <a:lnTo>
                      <a:pt x="7620" y="24765"/>
                    </a:lnTo>
                    <a:lnTo>
                      <a:pt x="7620" y="24765"/>
                    </a:lnTo>
                    <a:close/>
                    <a:moveTo>
                      <a:pt x="7620" y="33338"/>
                    </a:moveTo>
                    <a:lnTo>
                      <a:pt x="7620" y="34290"/>
                    </a:lnTo>
                    <a:lnTo>
                      <a:pt x="0" y="38100"/>
                    </a:lnTo>
                    <a:lnTo>
                      <a:pt x="0" y="38100"/>
                    </a:lnTo>
                    <a:lnTo>
                      <a:pt x="0" y="38100"/>
                    </a:lnTo>
                    <a:lnTo>
                      <a:pt x="0" y="38100"/>
                    </a:lnTo>
                    <a:lnTo>
                      <a:pt x="0" y="38100"/>
                    </a:lnTo>
                    <a:lnTo>
                      <a:pt x="0" y="38100"/>
                    </a:lnTo>
                    <a:lnTo>
                      <a:pt x="0" y="38100"/>
                    </a:lnTo>
                    <a:lnTo>
                      <a:pt x="0" y="38100"/>
                    </a:lnTo>
                    <a:lnTo>
                      <a:pt x="0" y="38100"/>
                    </a:lnTo>
                    <a:lnTo>
                      <a:pt x="7620" y="33338"/>
                    </a:lnTo>
                    <a:lnTo>
                      <a:pt x="7620" y="33338"/>
                    </a:lnTo>
                    <a:close/>
                    <a:moveTo>
                      <a:pt x="7620" y="42863"/>
                    </a:moveTo>
                    <a:lnTo>
                      <a:pt x="7620" y="42863"/>
                    </a:lnTo>
                    <a:lnTo>
                      <a:pt x="1905" y="46672"/>
                    </a:lnTo>
                    <a:lnTo>
                      <a:pt x="1905" y="46672"/>
                    </a:lnTo>
                    <a:lnTo>
                      <a:pt x="1905" y="46672"/>
                    </a:lnTo>
                    <a:lnTo>
                      <a:pt x="1905" y="46672"/>
                    </a:lnTo>
                    <a:lnTo>
                      <a:pt x="1905" y="46672"/>
                    </a:lnTo>
                    <a:lnTo>
                      <a:pt x="1905" y="46672"/>
                    </a:lnTo>
                    <a:lnTo>
                      <a:pt x="1905" y="46672"/>
                    </a:lnTo>
                    <a:lnTo>
                      <a:pt x="1905" y="46672"/>
                    </a:lnTo>
                    <a:lnTo>
                      <a:pt x="1905" y="46672"/>
                    </a:lnTo>
                    <a:lnTo>
                      <a:pt x="7620" y="42863"/>
                    </a:lnTo>
                    <a:lnTo>
                      <a:pt x="7620" y="42863"/>
                    </a:lnTo>
                    <a:close/>
                    <a:moveTo>
                      <a:pt x="7620" y="53340"/>
                    </a:moveTo>
                    <a:lnTo>
                      <a:pt x="7620" y="53340"/>
                    </a:lnTo>
                    <a:lnTo>
                      <a:pt x="3810" y="55245"/>
                    </a:lnTo>
                    <a:lnTo>
                      <a:pt x="3810" y="55245"/>
                    </a:lnTo>
                    <a:lnTo>
                      <a:pt x="3810" y="55245"/>
                    </a:lnTo>
                    <a:lnTo>
                      <a:pt x="3810" y="55245"/>
                    </a:lnTo>
                    <a:lnTo>
                      <a:pt x="3810" y="55245"/>
                    </a:lnTo>
                    <a:lnTo>
                      <a:pt x="3810" y="55245"/>
                    </a:lnTo>
                    <a:lnTo>
                      <a:pt x="3810" y="55245"/>
                    </a:lnTo>
                    <a:lnTo>
                      <a:pt x="3810" y="55245"/>
                    </a:lnTo>
                    <a:lnTo>
                      <a:pt x="3810" y="55245"/>
                    </a:lnTo>
                    <a:lnTo>
                      <a:pt x="7620" y="53340"/>
                    </a:lnTo>
                    <a:close/>
                  </a:path>
                </a:pathLst>
              </a:custGeom>
              <a:solidFill>
                <a:srgbClr val="42424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81" name="Freeform: Shape 1080">
                <a:extLst>
                  <a:ext uri="{FF2B5EF4-FFF2-40B4-BE49-F238E27FC236}">
                    <a16:creationId xmlns:a16="http://schemas.microsoft.com/office/drawing/2014/main" id="{A3E70863-2619-4466-92F8-4CF862B3068C}"/>
                  </a:ext>
                </a:extLst>
              </p:cNvPr>
              <p:cNvSpPr/>
              <p:nvPr/>
            </p:nvSpPr>
            <p:spPr>
              <a:xfrm>
                <a:off x="8788572" y="3661410"/>
                <a:ext cx="97154" cy="109537"/>
              </a:xfrm>
              <a:custGeom>
                <a:avLst/>
                <a:gdLst>
                  <a:gd name="connsiteX0" fmla="*/ 86677 w 97154"/>
                  <a:gd name="connsiteY0" fmla="*/ 98107 h 109537"/>
                  <a:gd name="connsiteX1" fmla="*/ 86677 w 97154"/>
                  <a:gd name="connsiteY1" fmla="*/ 91440 h 109537"/>
                  <a:gd name="connsiteX2" fmla="*/ 93345 w 97154"/>
                  <a:gd name="connsiteY2" fmla="*/ 87630 h 109537"/>
                  <a:gd name="connsiteX3" fmla="*/ 93345 w 97154"/>
                  <a:gd name="connsiteY3" fmla="*/ 87630 h 109537"/>
                  <a:gd name="connsiteX4" fmla="*/ 93345 w 97154"/>
                  <a:gd name="connsiteY4" fmla="*/ 87630 h 109537"/>
                  <a:gd name="connsiteX5" fmla="*/ 93345 w 97154"/>
                  <a:gd name="connsiteY5" fmla="*/ 87630 h 109537"/>
                  <a:gd name="connsiteX6" fmla="*/ 93345 w 97154"/>
                  <a:gd name="connsiteY6" fmla="*/ 87630 h 109537"/>
                  <a:gd name="connsiteX7" fmla="*/ 93345 w 97154"/>
                  <a:gd name="connsiteY7" fmla="*/ 87630 h 109537"/>
                  <a:gd name="connsiteX8" fmla="*/ 93345 w 97154"/>
                  <a:gd name="connsiteY8" fmla="*/ 87630 h 109537"/>
                  <a:gd name="connsiteX9" fmla="*/ 93345 w 97154"/>
                  <a:gd name="connsiteY9" fmla="*/ 87630 h 109537"/>
                  <a:gd name="connsiteX10" fmla="*/ 93345 w 97154"/>
                  <a:gd name="connsiteY10" fmla="*/ 87630 h 109537"/>
                  <a:gd name="connsiteX11" fmla="*/ 87630 w 97154"/>
                  <a:gd name="connsiteY11" fmla="*/ 90487 h 109537"/>
                  <a:gd name="connsiteX12" fmla="*/ 87630 w 97154"/>
                  <a:gd name="connsiteY12" fmla="*/ 90487 h 109537"/>
                  <a:gd name="connsiteX13" fmla="*/ 87630 w 97154"/>
                  <a:gd name="connsiteY13" fmla="*/ 90487 h 109537"/>
                  <a:gd name="connsiteX14" fmla="*/ 87630 w 97154"/>
                  <a:gd name="connsiteY14" fmla="*/ 90487 h 109537"/>
                  <a:gd name="connsiteX15" fmla="*/ 87630 w 97154"/>
                  <a:gd name="connsiteY15" fmla="*/ 90487 h 109537"/>
                  <a:gd name="connsiteX16" fmla="*/ 87630 w 97154"/>
                  <a:gd name="connsiteY16" fmla="*/ 90487 h 109537"/>
                  <a:gd name="connsiteX17" fmla="*/ 87630 w 97154"/>
                  <a:gd name="connsiteY17" fmla="*/ 90487 h 109537"/>
                  <a:gd name="connsiteX18" fmla="*/ 87630 w 97154"/>
                  <a:gd name="connsiteY18" fmla="*/ 90487 h 109537"/>
                  <a:gd name="connsiteX19" fmla="*/ 86677 w 97154"/>
                  <a:gd name="connsiteY19" fmla="*/ 98107 h 109537"/>
                  <a:gd name="connsiteX20" fmla="*/ 86677 w 97154"/>
                  <a:gd name="connsiteY20" fmla="*/ 98107 h 109537"/>
                  <a:gd name="connsiteX21" fmla="*/ 86677 w 97154"/>
                  <a:gd name="connsiteY21" fmla="*/ 88582 h 109537"/>
                  <a:gd name="connsiteX22" fmla="*/ 97155 w 97154"/>
                  <a:gd name="connsiteY22" fmla="*/ 82868 h 109537"/>
                  <a:gd name="connsiteX23" fmla="*/ 97155 w 97154"/>
                  <a:gd name="connsiteY23" fmla="*/ 82868 h 109537"/>
                  <a:gd name="connsiteX24" fmla="*/ 97155 w 97154"/>
                  <a:gd name="connsiteY24" fmla="*/ 82868 h 109537"/>
                  <a:gd name="connsiteX25" fmla="*/ 97155 w 97154"/>
                  <a:gd name="connsiteY25" fmla="*/ 82868 h 109537"/>
                  <a:gd name="connsiteX26" fmla="*/ 97155 w 97154"/>
                  <a:gd name="connsiteY26" fmla="*/ 82868 h 109537"/>
                  <a:gd name="connsiteX27" fmla="*/ 97155 w 97154"/>
                  <a:gd name="connsiteY27" fmla="*/ 82868 h 109537"/>
                  <a:gd name="connsiteX28" fmla="*/ 97155 w 97154"/>
                  <a:gd name="connsiteY28" fmla="*/ 82868 h 109537"/>
                  <a:gd name="connsiteX29" fmla="*/ 97155 w 97154"/>
                  <a:gd name="connsiteY29" fmla="*/ 82868 h 109537"/>
                  <a:gd name="connsiteX30" fmla="*/ 97155 w 97154"/>
                  <a:gd name="connsiteY30" fmla="*/ 82868 h 109537"/>
                  <a:gd name="connsiteX31" fmla="*/ 89535 w 97154"/>
                  <a:gd name="connsiteY31" fmla="*/ 86677 h 109537"/>
                  <a:gd name="connsiteX32" fmla="*/ 89535 w 97154"/>
                  <a:gd name="connsiteY32" fmla="*/ 88582 h 109537"/>
                  <a:gd name="connsiteX33" fmla="*/ 86677 w 97154"/>
                  <a:gd name="connsiteY33" fmla="*/ 88582 h 109537"/>
                  <a:gd name="connsiteX34" fmla="*/ 86677 w 97154"/>
                  <a:gd name="connsiteY34" fmla="*/ 80962 h 109537"/>
                  <a:gd name="connsiteX35" fmla="*/ 86677 w 97154"/>
                  <a:gd name="connsiteY35" fmla="*/ 78105 h 109537"/>
                  <a:gd name="connsiteX36" fmla="*/ 96202 w 97154"/>
                  <a:gd name="connsiteY36" fmla="*/ 73343 h 109537"/>
                  <a:gd name="connsiteX37" fmla="*/ 96202 w 97154"/>
                  <a:gd name="connsiteY37" fmla="*/ 73343 h 109537"/>
                  <a:gd name="connsiteX38" fmla="*/ 96202 w 97154"/>
                  <a:gd name="connsiteY38" fmla="*/ 73343 h 109537"/>
                  <a:gd name="connsiteX39" fmla="*/ 96202 w 97154"/>
                  <a:gd name="connsiteY39" fmla="*/ 73343 h 109537"/>
                  <a:gd name="connsiteX40" fmla="*/ 96202 w 97154"/>
                  <a:gd name="connsiteY40" fmla="*/ 73343 h 109537"/>
                  <a:gd name="connsiteX41" fmla="*/ 96202 w 97154"/>
                  <a:gd name="connsiteY41" fmla="*/ 73343 h 109537"/>
                  <a:gd name="connsiteX42" fmla="*/ 96202 w 97154"/>
                  <a:gd name="connsiteY42" fmla="*/ 73343 h 109537"/>
                  <a:gd name="connsiteX43" fmla="*/ 96202 w 97154"/>
                  <a:gd name="connsiteY43" fmla="*/ 73343 h 109537"/>
                  <a:gd name="connsiteX44" fmla="*/ 96202 w 97154"/>
                  <a:gd name="connsiteY44" fmla="*/ 73343 h 109537"/>
                  <a:gd name="connsiteX45" fmla="*/ 86677 w 97154"/>
                  <a:gd name="connsiteY45" fmla="*/ 80962 h 109537"/>
                  <a:gd name="connsiteX46" fmla="*/ 86677 w 97154"/>
                  <a:gd name="connsiteY46" fmla="*/ 80962 h 109537"/>
                  <a:gd name="connsiteX47" fmla="*/ 86677 w 97154"/>
                  <a:gd name="connsiteY47" fmla="*/ 71437 h 109537"/>
                  <a:gd name="connsiteX48" fmla="*/ 86677 w 97154"/>
                  <a:gd name="connsiteY48" fmla="*/ 68580 h 109537"/>
                  <a:gd name="connsiteX49" fmla="*/ 94298 w 97154"/>
                  <a:gd name="connsiteY49" fmla="*/ 64770 h 109537"/>
                  <a:gd name="connsiteX50" fmla="*/ 94298 w 97154"/>
                  <a:gd name="connsiteY50" fmla="*/ 64770 h 109537"/>
                  <a:gd name="connsiteX51" fmla="*/ 94298 w 97154"/>
                  <a:gd name="connsiteY51" fmla="*/ 64770 h 109537"/>
                  <a:gd name="connsiteX52" fmla="*/ 94298 w 97154"/>
                  <a:gd name="connsiteY52" fmla="*/ 64770 h 109537"/>
                  <a:gd name="connsiteX53" fmla="*/ 94298 w 97154"/>
                  <a:gd name="connsiteY53" fmla="*/ 64770 h 109537"/>
                  <a:gd name="connsiteX54" fmla="*/ 94298 w 97154"/>
                  <a:gd name="connsiteY54" fmla="*/ 64770 h 109537"/>
                  <a:gd name="connsiteX55" fmla="*/ 94298 w 97154"/>
                  <a:gd name="connsiteY55" fmla="*/ 64770 h 109537"/>
                  <a:gd name="connsiteX56" fmla="*/ 94298 w 97154"/>
                  <a:gd name="connsiteY56" fmla="*/ 64770 h 109537"/>
                  <a:gd name="connsiteX57" fmla="*/ 94298 w 97154"/>
                  <a:gd name="connsiteY57" fmla="*/ 64770 h 109537"/>
                  <a:gd name="connsiteX58" fmla="*/ 86677 w 97154"/>
                  <a:gd name="connsiteY58" fmla="*/ 71437 h 109537"/>
                  <a:gd name="connsiteX59" fmla="*/ 86677 w 97154"/>
                  <a:gd name="connsiteY59" fmla="*/ 71437 h 109537"/>
                  <a:gd name="connsiteX60" fmla="*/ 86677 w 97154"/>
                  <a:gd name="connsiteY60" fmla="*/ 60960 h 109537"/>
                  <a:gd name="connsiteX61" fmla="*/ 86677 w 97154"/>
                  <a:gd name="connsiteY61" fmla="*/ 59055 h 109537"/>
                  <a:gd name="connsiteX62" fmla="*/ 92392 w 97154"/>
                  <a:gd name="connsiteY62" fmla="*/ 56198 h 109537"/>
                  <a:gd name="connsiteX63" fmla="*/ 92392 w 97154"/>
                  <a:gd name="connsiteY63" fmla="*/ 56198 h 109537"/>
                  <a:gd name="connsiteX64" fmla="*/ 92392 w 97154"/>
                  <a:gd name="connsiteY64" fmla="*/ 56198 h 109537"/>
                  <a:gd name="connsiteX65" fmla="*/ 92392 w 97154"/>
                  <a:gd name="connsiteY65" fmla="*/ 56198 h 109537"/>
                  <a:gd name="connsiteX66" fmla="*/ 92392 w 97154"/>
                  <a:gd name="connsiteY66" fmla="*/ 56198 h 109537"/>
                  <a:gd name="connsiteX67" fmla="*/ 92392 w 97154"/>
                  <a:gd name="connsiteY67" fmla="*/ 56198 h 109537"/>
                  <a:gd name="connsiteX68" fmla="*/ 92392 w 97154"/>
                  <a:gd name="connsiteY68" fmla="*/ 56198 h 109537"/>
                  <a:gd name="connsiteX69" fmla="*/ 92392 w 97154"/>
                  <a:gd name="connsiteY69" fmla="*/ 56198 h 109537"/>
                  <a:gd name="connsiteX70" fmla="*/ 92392 w 97154"/>
                  <a:gd name="connsiteY70" fmla="*/ 56198 h 109537"/>
                  <a:gd name="connsiteX71" fmla="*/ 86677 w 97154"/>
                  <a:gd name="connsiteY71" fmla="*/ 60960 h 109537"/>
                  <a:gd name="connsiteX72" fmla="*/ 86677 w 97154"/>
                  <a:gd name="connsiteY72" fmla="*/ 60960 h 109537"/>
                  <a:gd name="connsiteX73" fmla="*/ 86677 w 97154"/>
                  <a:gd name="connsiteY73" fmla="*/ 48577 h 109537"/>
                  <a:gd name="connsiteX74" fmla="*/ 86677 w 97154"/>
                  <a:gd name="connsiteY74" fmla="*/ 44768 h 109537"/>
                  <a:gd name="connsiteX75" fmla="*/ 89535 w 97154"/>
                  <a:gd name="connsiteY75" fmla="*/ 43815 h 109537"/>
                  <a:gd name="connsiteX76" fmla="*/ 89535 w 97154"/>
                  <a:gd name="connsiteY76" fmla="*/ 43815 h 109537"/>
                  <a:gd name="connsiteX77" fmla="*/ 89535 w 97154"/>
                  <a:gd name="connsiteY77" fmla="*/ 43815 h 109537"/>
                  <a:gd name="connsiteX78" fmla="*/ 89535 w 97154"/>
                  <a:gd name="connsiteY78" fmla="*/ 43815 h 109537"/>
                  <a:gd name="connsiteX79" fmla="*/ 89535 w 97154"/>
                  <a:gd name="connsiteY79" fmla="*/ 43815 h 109537"/>
                  <a:gd name="connsiteX80" fmla="*/ 89535 w 97154"/>
                  <a:gd name="connsiteY80" fmla="*/ 43815 h 109537"/>
                  <a:gd name="connsiteX81" fmla="*/ 89535 w 97154"/>
                  <a:gd name="connsiteY81" fmla="*/ 43815 h 109537"/>
                  <a:gd name="connsiteX82" fmla="*/ 89535 w 97154"/>
                  <a:gd name="connsiteY82" fmla="*/ 43815 h 109537"/>
                  <a:gd name="connsiteX83" fmla="*/ 89535 w 97154"/>
                  <a:gd name="connsiteY83" fmla="*/ 43815 h 109537"/>
                  <a:gd name="connsiteX84" fmla="*/ 89535 w 97154"/>
                  <a:gd name="connsiteY84" fmla="*/ 43815 h 109537"/>
                  <a:gd name="connsiteX85" fmla="*/ 89535 w 97154"/>
                  <a:gd name="connsiteY85" fmla="*/ 43815 h 109537"/>
                  <a:gd name="connsiteX86" fmla="*/ 89535 w 97154"/>
                  <a:gd name="connsiteY86" fmla="*/ 43815 h 109537"/>
                  <a:gd name="connsiteX87" fmla="*/ 89535 w 97154"/>
                  <a:gd name="connsiteY87" fmla="*/ 43815 h 109537"/>
                  <a:gd name="connsiteX88" fmla="*/ 89535 w 97154"/>
                  <a:gd name="connsiteY88" fmla="*/ 43815 h 109537"/>
                  <a:gd name="connsiteX89" fmla="*/ 89535 w 97154"/>
                  <a:gd name="connsiteY89" fmla="*/ 43815 h 109537"/>
                  <a:gd name="connsiteX90" fmla="*/ 89535 w 97154"/>
                  <a:gd name="connsiteY90" fmla="*/ 43815 h 109537"/>
                  <a:gd name="connsiteX91" fmla="*/ 89535 w 97154"/>
                  <a:gd name="connsiteY91" fmla="*/ 43815 h 109537"/>
                  <a:gd name="connsiteX92" fmla="*/ 86677 w 97154"/>
                  <a:gd name="connsiteY92" fmla="*/ 48577 h 109537"/>
                  <a:gd name="connsiteX93" fmla="*/ 86677 w 97154"/>
                  <a:gd name="connsiteY93" fmla="*/ 44768 h 109537"/>
                  <a:gd name="connsiteX94" fmla="*/ 86677 w 97154"/>
                  <a:gd name="connsiteY94" fmla="*/ 48577 h 109537"/>
                  <a:gd name="connsiteX95" fmla="*/ 78105 w 97154"/>
                  <a:gd name="connsiteY95" fmla="*/ 53340 h 109537"/>
                  <a:gd name="connsiteX96" fmla="*/ 78105 w 97154"/>
                  <a:gd name="connsiteY96" fmla="*/ 49530 h 109537"/>
                  <a:gd name="connsiteX97" fmla="*/ 86677 w 97154"/>
                  <a:gd name="connsiteY97" fmla="*/ 44768 h 109537"/>
                  <a:gd name="connsiteX98" fmla="*/ 86677 w 97154"/>
                  <a:gd name="connsiteY98" fmla="*/ 44768 h 109537"/>
                  <a:gd name="connsiteX99" fmla="*/ 86677 w 97154"/>
                  <a:gd name="connsiteY99" fmla="*/ 58102 h 109537"/>
                  <a:gd name="connsiteX100" fmla="*/ 86677 w 97154"/>
                  <a:gd name="connsiteY100" fmla="*/ 60007 h 109537"/>
                  <a:gd name="connsiteX101" fmla="*/ 79057 w 97154"/>
                  <a:gd name="connsiteY101" fmla="*/ 63818 h 109537"/>
                  <a:gd name="connsiteX102" fmla="*/ 79057 w 97154"/>
                  <a:gd name="connsiteY102" fmla="*/ 63818 h 109537"/>
                  <a:gd name="connsiteX103" fmla="*/ 79057 w 97154"/>
                  <a:gd name="connsiteY103" fmla="*/ 63818 h 109537"/>
                  <a:gd name="connsiteX104" fmla="*/ 79057 w 97154"/>
                  <a:gd name="connsiteY104" fmla="*/ 63818 h 109537"/>
                  <a:gd name="connsiteX105" fmla="*/ 79057 w 97154"/>
                  <a:gd name="connsiteY105" fmla="*/ 62865 h 109537"/>
                  <a:gd name="connsiteX106" fmla="*/ 86677 w 97154"/>
                  <a:gd name="connsiteY106" fmla="*/ 58102 h 109537"/>
                  <a:gd name="connsiteX107" fmla="*/ 86677 w 97154"/>
                  <a:gd name="connsiteY107" fmla="*/ 58102 h 109537"/>
                  <a:gd name="connsiteX108" fmla="*/ 86677 w 97154"/>
                  <a:gd name="connsiteY108" fmla="*/ 68580 h 109537"/>
                  <a:gd name="connsiteX109" fmla="*/ 86677 w 97154"/>
                  <a:gd name="connsiteY109" fmla="*/ 71437 h 109537"/>
                  <a:gd name="connsiteX110" fmla="*/ 80963 w 97154"/>
                  <a:gd name="connsiteY110" fmla="*/ 74295 h 109537"/>
                  <a:gd name="connsiteX111" fmla="*/ 80963 w 97154"/>
                  <a:gd name="connsiteY111" fmla="*/ 74295 h 109537"/>
                  <a:gd name="connsiteX112" fmla="*/ 80963 w 97154"/>
                  <a:gd name="connsiteY112" fmla="*/ 74295 h 109537"/>
                  <a:gd name="connsiteX113" fmla="*/ 80963 w 97154"/>
                  <a:gd name="connsiteY113" fmla="*/ 74295 h 109537"/>
                  <a:gd name="connsiteX114" fmla="*/ 80963 w 97154"/>
                  <a:gd name="connsiteY114" fmla="*/ 74295 h 109537"/>
                  <a:gd name="connsiteX115" fmla="*/ 80963 w 97154"/>
                  <a:gd name="connsiteY115" fmla="*/ 74295 h 109537"/>
                  <a:gd name="connsiteX116" fmla="*/ 80963 w 97154"/>
                  <a:gd name="connsiteY116" fmla="*/ 74295 h 109537"/>
                  <a:gd name="connsiteX117" fmla="*/ 80963 w 97154"/>
                  <a:gd name="connsiteY117" fmla="*/ 74295 h 109537"/>
                  <a:gd name="connsiteX118" fmla="*/ 80963 w 97154"/>
                  <a:gd name="connsiteY118" fmla="*/ 74295 h 109537"/>
                  <a:gd name="connsiteX119" fmla="*/ 86677 w 97154"/>
                  <a:gd name="connsiteY119" fmla="*/ 68580 h 109537"/>
                  <a:gd name="connsiteX120" fmla="*/ 86677 w 97154"/>
                  <a:gd name="connsiteY120" fmla="*/ 68580 h 109537"/>
                  <a:gd name="connsiteX121" fmla="*/ 86677 w 97154"/>
                  <a:gd name="connsiteY121" fmla="*/ 78105 h 109537"/>
                  <a:gd name="connsiteX122" fmla="*/ 86677 w 97154"/>
                  <a:gd name="connsiteY122" fmla="*/ 80962 h 109537"/>
                  <a:gd name="connsiteX123" fmla="*/ 81915 w 97154"/>
                  <a:gd name="connsiteY123" fmla="*/ 83820 h 109537"/>
                  <a:gd name="connsiteX124" fmla="*/ 81915 w 97154"/>
                  <a:gd name="connsiteY124" fmla="*/ 83820 h 109537"/>
                  <a:gd name="connsiteX125" fmla="*/ 81915 w 97154"/>
                  <a:gd name="connsiteY125" fmla="*/ 83820 h 109537"/>
                  <a:gd name="connsiteX126" fmla="*/ 81915 w 97154"/>
                  <a:gd name="connsiteY126" fmla="*/ 83820 h 109537"/>
                  <a:gd name="connsiteX127" fmla="*/ 81915 w 97154"/>
                  <a:gd name="connsiteY127" fmla="*/ 83820 h 109537"/>
                  <a:gd name="connsiteX128" fmla="*/ 81915 w 97154"/>
                  <a:gd name="connsiteY128" fmla="*/ 83820 h 109537"/>
                  <a:gd name="connsiteX129" fmla="*/ 81915 w 97154"/>
                  <a:gd name="connsiteY129" fmla="*/ 83820 h 109537"/>
                  <a:gd name="connsiteX130" fmla="*/ 81915 w 97154"/>
                  <a:gd name="connsiteY130" fmla="*/ 83820 h 109537"/>
                  <a:gd name="connsiteX131" fmla="*/ 81915 w 97154"/>
                  <a:gd name="connsiteY131" fmla="*/ 83820 h 109537"/>
                  <a:gd name="connsiteX132" fmla="*/ 86677 w 97154"/>
                  <a:gd name="connsiteY132" fmla="*/ 78105 h 109537"/>
                  <a:gd name="connsiteX133" fmla="*/ 86677 w 97154"/>
                  <a:gd name="connsiteY133" fmla="*/ 78105 h 109537"/>
                  <a:gd name="connsiteX134" fmla="*/ 86677 w 97154"/>
                  <a:gd name="connsiteY134" fmla="*/ 83820 h 109537"/>
                  <a:gd name="connsiteX135" fmla="*/ 86677 w 97154"/>
                  <a:gd name="connsiteY135" fmla="*/ 88582 h 109537"/>
                  <a:gd name="connsiteX136" fmla="*/ 80963 w 97154"/>
                  <a:gd name="connsiteY136" fmla="*/ 91440 h 109537"/>
                  <a:gd name="connsiteX137" fmla="*/ 80963 w 97154"/>
                  <a:gd name="connsiteY137" fmla="*/ 91440 h 109537"/>
                  <a:gd name="connsiteX138" fmla="*/ 80963 w 97154"/>
                  <a:gd name="connsiteY138" fmla="*/ 91440 h 109537"/>
                  <a:gd name="connsiteX139" fmla="*/ 80963 w 97154"/>
                  <a:gd name="connsiteY139" fmla="*/ 91440 h 109537"/>
                  <a:gd name="connsiteX140" fmla="*/ 80963 w 97154"/>
                  <a:gd name="connsiteY140" fmla="*/ 91440 h 109537"/>
                  <a:gd name="connsiteX141" fmla="*/ 80963 w 97154"/>
                  <a:gd name="connsiteY141" fmla="*/ 91440 h 109537"/>
                  <a:gd name="connsiteX142" fmla="*/ 80963 w 97154"/>
                  <a:gd name="connsiteY142" fmla="*/ 91440 h 109537"/>
                  <a:gd name="connsiteX143" fmla="*/ 80963 w 97154"/>
                  <a:gd name="connsiteY143" fmla="*/ 91440 h 109537"/>
                  <a:gd name="connsiteX144" fmla="*/ 80963 w 97154"/>
                  <a:gd name="connsiteY144" fmla="*/ 91440 h 109537"/>
                  <a:gd name="connsiteX145" fmla="*/ 86677 w 97154"/>
                  <a:gd name="connsiteY145" fmla="*/ 83820 h 109537"/>
                  <a:gd name="connsiteX146" fmla="*/ 86677 w 97154"/>
                  <a:gd name="connsiteY146" fmla="*/ 83820 h 109537"/>
                  <a:gd name="connsiteX147" fmla="*/ 86677 w 97154"/>
                  <a:gd name="connsiteY147" fmla="*/ 91440 h 109537"/>
                  <a:gd name="connsiteX148" fmla="*/ 78105 w 97154"/>
                  <a:gd name="connsiteY148" fmla="*/ 96202 h 109537"/>
                  <a:gd name="connsiteX149" fmla="*/ 78105 w 97154"/>
                  <a:gd name="connsiteY149" fmla="*/ 103823 h 109537"/>
                  <a:gd name="connsiteX150" fmla="*/ 84773 w 97154"/>
                  <a:gd name="connsiteY150" fmla="*/ 100012 h 109537"/>
                  <a:gd name="connsiteX151" fmla="*/ 84773 w 97154"/>
                  <a:gd name="connsiteY151" fmla="*/ 100012 h 109537"/>
                  <a:gd name="connsiteX152" fmla="*/ 84773 w 97154"/>
                  <a:gd name="connsiteY152" fmla="*/ 100012 h 109537"/>
                  <a:gd name="connsiteX153" fmla="*/ 84773 w 97154"/>
                  <a:gd name="connsiteY153" fmla="*/ 100012 h 109537"/>
                  <a:gd name="connsiteX154" fmla="*/ 86677 w 97154"/>
                  <a:gd name="connsiteY154" fmla="*/ 99060 h 109537"/>
                  <a:gd name="connsiteX155" fmla="*/ 86677 w 97154"/>
                  <a:gd name="connsiteY155" fmla="*/ 91440 h 109537"/>
                  <a:gd name="connsiteX156" fmla="*/ 86677 w 97154"/>
                  <a:gd name="connsiteY156" fmla="*/ 91440 h 109537"/>
                  <a:gd name="connsiteX157" fmla="*/ 78105 w 97154"/>
                  <a:gd name="connsiteY157" fmla="*/ 39052 h 109537"/>
                  <a:gd name="connsiteX158" fmla="*/ 78105 w 97154"/>
                  <a:gd name="connsiteY158" fmla="*/ 37148 h 109537"/>
                  <a:gd name="connsiteX159" fmla="*/ 83820 w 97154"/>
                  <a:gd name="connsiteY159" fmla="*/ 34290 h 109537"/>
                  <a:gd name="connsiteX160" fmla="*/ 83820 w 97154"/>
                  <a:gd name="connsiteY160" fmla="*/ 34290 h 109537"/>
                  <a:gd name="connsiteX161" fmla="*/ 83820 w 97154"/>
                  <a:gd name="connsiteY161" fmla="*/ 34290 h 109537"/>
                  <a:gd name="connsiteX162" fmla="*/ 83820 w 97154"/>
                  <a:gd name="connsiteY162" fmla="*/ 34290 h 109537"/>
                  <a:gd name="connsiteX163" fmla="*/ 83820 w 97154"/>
                  <a:gd name="connsiteY163" fmla="*/ 34290 h 109537"/>
                  <a:gd name="connsiteX164" fmla="*/ 83820 w 97154"/>
                  <a:gd name="connsiteY164" fmla="*/ 34290 h 109537"/>
                  <a:gd name="connsiteX165" fmla="*/ 83820 w 97154"/>
                  <a:gd name="connsiteY165" fmla="*/ 34290 h 109537"/>
                  <a:gd name="connsiteX166" fmla="*/ 83820 w 97154"/>
                  <a:gd name="connsiteY166" fmla="*/ 34290 h 109537"/>
                  <a:gd name="connsiteX167" fmla="*/ 83820 w 97154"/>
                  <a:gd name="connsiteY167" fmla="*/ 34290 h 109537"/>
                  <a:gd name="connsiteX168" fmla="*/ 83820 w 97154"/>
                  <a:gd name="connsiteY168" fmla="*/ 34290 h 109537"/>
                  <a:gd name="connsiteX169" fmla="*/ 83820 w 97154"/>
                  <a:gd name="connsiteY169" fmla="*/ 34290 h 109537"/>
                  <a:gd name="connsiteX170" fmla="*/ 83820 w 97154"/>
                  <a:gd name="connsiteY170" fmla="*/ 34290 h 109537"/>
                  <a:gd name="connsiteX171" fmla="*/ 83820 w 97154"/>
                  <a:gd name="connsiteY171" fmla="*/ 34290 h 109537"/>
                  <a:gd name="connsiteX172" fmla="*/ 83820 w 97154"/>
                  <a:gd name="connsiteY172" fmla="*/ 34290 h 109537"/>
                  <a:gd name="connsiteX173" fmla="*/ 83820 w 97154"/>
                  <a:gd name="connsiteY173" fmla="*/ 34290 h 109537"/>
                  <a:gd name="connsiteX174" fmla="*/ 83820 w 97154"/>
                  <a:gd name="connsiteY174" fmla="*/ 34290 h 109537"/>
                  <a:gd name="connsiteX175" fmla="*/ 83820 w 97154"/>
                  <a:gd name="connsiteY175" fmla="*/ 34290 h 109537"/>
                  <a:gd name="connsiteX176" fmla="*/ 78105 w 97154"/>
                  <a:gd name="connsiteY176" fmla="*/ 39052 h 109537"/>
                  <a:gd name="connsiteX177" fmla="*/ 78105 w 97154"/>
                  <a:gd name="connsiteY177" fmla="*/ 39052 h 109537"/>
                  <a:gd name="connsiteX178" fmla="*/ 78105 w 97154"/>
                  <a:gd name="connsiteY178" fmla="*/ 27623 h 109537"/>
                  <a:gd name="connsiteX179" fmla="*/ 78105 w 97154"/>
                  <a:gd name="connsiteY179" fmla="*/ 27623 h 109537"/>
                  <a:gd name="connsiteX180" fmla="*/ 78105 w 97154"/>
                  <a:gd name="connsiteY180" fmla="*/ 27623 h 109537"/>
                  <a:gd name="connsiteX181" fmla="*/ 78105 w 97154"/>
                  <a:gd name="connsiteY181" fmla="*/ 27623 h 109537"/>
                  <a:gd name="connsiteX182" fmla="*/ 78105 w 97154"/>
                  <a:gd name="connsiteY182" fmla="*/ 27623 h 109537"/>
                  <a:gd name="connsiteX183" fmla="*/ 78105 w 97154"/>
                  <a:gd name="connsiteY183" fmla="*/ 27623 h 109537"/>
                  <a:gd name="connsiteX184" fmla="*/ 78105 w 97154"/>
                  <a:gd name="connsiteY184" fmla="*/ 27623 h 109537"/>
                  <a:gd name="connsiteX185" fmla="*/ 78105 w 97154"/>
                  <a:gd name="connsiteY185" fmla="*/ 27623 h 109537"/>
                  <a:gd name="connsiteX186" fmla="*/ 78105 w 97154"/>
                  <a:gd name="connsiteY186" fmla="*/ 27623 h 109537"/>
                  <a:gd name="connsiteX187" fmla="*/ 67627 w 97154"/>
                  <a:gd name="connsiteY187" fmla="*/ 33337 h 109537"/>
                  <a:gd name="connsiteX188" fmla="*/ 67627 w 97154"/>
                  <a:gd name="connsiteY188" fmla="*/ 31432 h 109537"/>
                  <a:gd name="connsiteX189" fmla="*/ 78105 w 97154"/>
                  <a:gd name="connsiteY189" fmla="*/ 25718 h 109537"/>
                  <a:gd name="connsiteX190" fmla="*/ 78105 w 97154"/>
                  <a:gd name="connsiteY190" fmla="*/ 25718 h 109537"/>
                  <a:gd name="connsiteX191" fmla="*/ 78105 w 97154"/>
                  <a:gd name="connsiteY191" fmla="*/ 27623 h 109537"/>
                  <a:gd name="connsiteX192" fmla="*/ 78105 w 97154"/>
                  <a:gd name="connsiteY192" fmla="*/ 27623 h 109537"/>
                  <a:gd name="connsiteX193" fmla="*/ 78105 w 97154"/>
                  <a:gd name="connsiteY193" fmla="*/ 27623 h 109537"/>
                  <a:gd name="connsiteX194" fmla="*/ 78105 w 97154"/>
                  <a:gd name="connsiteY194" fmla="*/ 27623 h 109537"/>
                  <a:gd name="connsiteX195" fmla="*/ 78105 w 97154"/>
                  <a:gd name="connsiteY195" fmla="*/ 27623 h 109537"/>
                  <a:gd name="connsiteX196" fmla="*/ 78105 w 97154"/>
                  <a:gd name="connsiteY196" fmla="*/ 27623 h 109537"/>
                  <a:gd name="connsiteX197" fmla="*/ 78105 w 97154"/>
                  <a:gd name="connsiteY197" fmla="*/ 27623 h 109537"/>
                  <a:gd name="connsiteX198" fmla="*/ 78105 w 97154"/>
                  <a:gd name="connsiteY198" fmla="*/ 27623 h 109537"/>
                  <a:gd name="connsiteX199" fmla="*/ 78105 w 97154"/>
                  <a:gd name="connsiteY199" fmla="*/ 27623 h 109537"/>
                  <a:gd name="connsiteX200" fmla="*/ 78105 w 97154"/>
                  <a:gd name="connsiteY200" fmla="*/ 27623 h 109537"/>
                  <a:gd name="connsiteX201" fmla="*/ 78105 w 97154"/>
                  <a:gd name="connsiteY201" fmla="*/ 27623 h 109537"/>
                  <a:gd name="connsiteX202" fmla="*/ 78105 w 97154"/>
                  <a:gd name="connsiteY202" fmla="*/ 27623 h 109537"/>
                  <a:gd name="connsiteX203" fmla="*/ 78105 w 97154"/>
                  <a:gd name="connsiteY203" fmla="*/ 27623 h 109537"/>
                  <a:gd name="connsiteX204" fmla="*/ 78105 w 97154"/>
                  <a:gd name="connsiteY204" fmla="*/ 37148 h 109537"/>
                  <a:gd name="connsiteX205" fmla="*/ 78105 w 97154"/>
                  <a:gd name="connsiteY205" fmla="*/ 39052 h 109537"/>
                  <a:gd name="connsiteX206" fmla="*/ 69532 w 97154"/>
                  <a:gd name="connsiteY206" fmla="*/ 43815 h 109537"/>
                  <a:gd name="connsiteX207" fmla="*/ 69532 w 97154"/>
                  <a:gd name="connsiteY207" fmla="*/ 43815 h 109537"/>
                  <a:gd name="connsiteX208" fmla="*/ 69532 w 97154"/>
                  <a:gd name="connsiteY208" fmla="*/ 43815 h 109537"/>
                  <a:gd name="connsiteX209" fmla="*/ 69532 w 97154"/>
                  <a:gd name="connsiteY209" fmla="*/ 43815 h 109537"/>
                  <a:gd name="connsiteX210" fmla="*/ 69532 w 97154"/>
                  <a:gd name="connsiteY210" fmla="*/ 43815 h 109537"/>
                  <a:gd name="connsiteX211" fmla="*/ 69532 w 97154"/>
                  <a:gd name="connsiteY211" fmla="*/ 43815 h 109537"/>
                  <a:gd name="connsiteX212" fmla="*/ 69532 w 97154"/>
                  <a:gd name="connsiteY212" fmla="*/ 43815 h 109537"/>
                  <a:gd name="connsiteX213" fmla="*/ 69532 w 97154"/>
                  <a:gd name="connsiteY213" fmla="*/ 43815 h 109537"/>
                  <a:gd name="connsiteX214" fmla="*/ 69532 w 97154"/>
                  <a:gd name="connsiteY214" fmla="*/ 43815 h 109537"/>
                  <a:gd name="connsiteX215" fmla="*/ 69532 w 97154"/>
                  <a:gd name="connsiteY215" fmla="*/ 43815 h 109537"/>
                  <a:gd name="connsiteX216" fmla="*/ 69532 w 97154"/>
                  <a:gd name="connsiteY216" fmla="*/ 43815 h 109537"/>
                  <a:gd name="connsiteX217" fmla="*/ 69532 w 97154"/>
                  <a:gd name="connsiteY217" fmla="*/ 43815 h 109537"/>
                  <a:gd name="connsiteX218" fmla="*/ 69532 w 97154"/>
                  <a:gd name="connsiteY218" fmla="*/ 43815 h 109537"/>
                  <a:gd name="connsiteX219" fmla="*/ 69532 w 97154"/>
                  <a:gd name="connsiteY219" fmla="*/ 43815 h 109537"/>
                  <a:gd name="connsiteX220" fmla="*/ 69532 w 97154"/>
                  <a:gd name="connsiteY220" fmla="*/ 43815 h 109537"/>
                  <a:gd name="connsiteX221" fmla="*/ 69532 w 97154"/>
                  <a:gd name="connsiteY221" fmla="*/ 43815 h 109537"/>
                  <a:gd name="connsiteX222" fmla="*/ 69532 w 97154"/>
                  <a:gd name="connsiteY222" fmla="*/ 43815 h 109537"/>
                  <a:gd name="connsiteX223" fmla="*/ 78105 w 97154"/>
                  <a:gd name="connsiteY223" fmla="*/ 37148 h 109537"/>
                  <a:gd name="connsiteX224" fmla="*/ 78105 w 97154"/>
                  <a:gd name="connsiteY224" fmla="*/ 37148 h 109537"/>
                  <a:gd name="connsiteX225" fmla="*/ 78105 w 97154"/>
                  <a:gd name="connsiteY225" fmla="*/ 49530 h 109537"/>
                  <a:gd name="connsiteX226" fmla="*/ 78105 w 97154"/>
                  <a:gd name="connsiteY226" fmla="*/ 53340 h 109537"/>
                  <a:gd name="connsiteX227" fmla="*/ 75248 w 97154"/>
                  <a:gd name="connsiteY227" fmla="*/ 55245 h 109537"/>
                  <a:gd name="connsiteX228" fmla="*/ 75248 w 97154"/>
                  <a:gd name="connsiteY228" fmla="*/ 55245 h 109537"/>
                  <a:gd name="connsiteX229" fmla="*/ 75248 w 97154"/>
                  <a:gd name="connsiteY229" fmla="*/ 55245 h 109537"/>
                  <a:gd name="connsiteX230" fmla="*/ 75248 w 97154"/>
                  <a:gd name="connsiteY230" fmla="*/ 55245 h 109537"/>
                  <a:gd name="connsiteX231" fmla="*/ 75248 w 97154"/>
                  <a:gd name="connsiteY231" fmla="*/ 55245 h 109537"/>
                  <a:gd name="connsiteX232" fmla="*/ 75248 w 97154"/>
                  <a:gd name="connsiteY232" fmla="*/ 55245 h 109537"/>
                  <a:gd name="connsiteX233" fmla="*/ 75248 w 97154"/>
                  <a:gd name="connsiteY233" fmla="*/ 55245 h 109537"/>
                  <a:gd name="connsiteX234" fmla="*/ 75248 w 97154"/>
                  <a:gd name="connsiteY234" fmla="*/ 55245 h 109537"/>
                  <a:gd name="connsiteX235" fmla="*/ 75248 w 97154"/>
                  <a:gd name="connsiteY235" fmla="*/ 55245 h 109537"/>
                  <a:gd name="connsiteX236" fmla="*/ 75248 w 97154"/>
                  <a:gd name="connsiteY236" fmla="*/ 55245 h 109537"/>
                  <a:gd name="connsiteX237" fmla="*/ 75248 w 97154"/>
                  <a:gd name="connsiteY237" fmla="*/ 55245 h 109537"/>
                  <a:gd name="connsiteX238" fmla="*/ 75248 w 97154"/>
                  <a:gd name="connsiteY238" fmla="*/ 55245 h 109537"/>
                  <a:gd name="connsiteX239" fmla="*/ 75248 w 97154"/>
                  <a:gd name="connsiteY239" fmla="*/ 55245 h 109537"/>
                  <a:gd name="connsiteX240" fmla="*/ 75248 w 97154"/>
                  <a:gd name="connsiteY240" fmla="*/ 55245 h 109537"/>
                  <a:gd name="connsiteX241" fmla="*/ 75248 w 97154"/>
                  <a:gd name="connsiteY241" fmla="*/ 55245 h 109537"/>
                  <a:gd name="connsiteX242" fmla="*/ 75248 w 97154"/>
                  <a:gd name="connsiteY242" fmla="*/ 55245 h 109537"/>
                  <a:gd name="connsiteX243" fmla="*/ 75248 w 97154"/>
                  <a:gd name="connsiteY243" fmla="*/ 55245 h 109537"/>
                  <a:gd name="connsiteX244" fmla="*/ 78105 w 97154"/>
                  <a:gd name="connsiteY244" fmla="*/ 49530 h 109537"/>
                  <a:gd name="connsiteX245" fmla="*/ 78105 w 97154"/>
                  <a:gd name="connsiteY245" fmla="*/ 49530 h 109537"/>
                  <a:gd name="connsiteX246" fmla="*/ 78105 w 97154"/>
                  <a:gd name="connsiteY246" fmla="*/ 62865 h 109537"/>
                  <a:gd name="connsiteX247" fmla="*/ 78105 w 97154"/>
                  <a:gd name="connsiteY247" fmla="*/ 64770 h 109537"/>
                  <a:gd name="connsiteX248" fmla="*/ 78105 w 97154"/>
                  <a:gd name="connsiteY248" fmla="*/ 64770 h 109537"/>
                  <a:gd name="connsiteX249" fmla="*/ 78105 w 97154"/>
                  <a:gd name="connsiteY249" fmla="*/ 64770 h 109537"/>
                  <a:gd name="connsiteX250" fmla="*/ 78105 w 97154"/>
                  <a:gd name="connsiteY250" fmla="*/ 64770 h 109537"/>
                  <a:gd name="connsiteX251" fmla="*/ 78105 w 97154"/>
                  <a:gd name="connsiteY251" fmla="*/ 64770 h 109537"/>
                  <a:gd name="connsiteX252" fmla="*/ 78105 w 97154"/>
                  <a:gd name="connsiteY252" fmla="*/ 64770 h 109537"/>
                  <a:gd name="connsiteX253" fmla="*/ 78105 w 97154"/>
                  <a:gd name="connsiteY253" fmla="*/ 64770 h 109537"/>
                  <a:gd name="connsiteX254" fmla="*/ 78105 w 97154"/>
                  <a:gd name="connsiteY254" fmla="*/ 62865 h 109537"/>
                  <a:gd name="connsiteX255" fmla="*/ 78105 w 97154"/>
                  <a:gd name="connsiteY255" fmla="*/ 62865 h 109537"/>
                  <a:gd name="connsiteX256" fmla="*/ 78105 w 97154"/>
                  <a:gd name="connsiteY256" fmla="*/ 96202 h 109537"/>
                  <a:gd name="connsiteX257" fmla="*/ 78105 w 97154"/>
                  <a:gd name="connsiteY257" fmla="*/ 103823 h 109537"/>
                  <a:gd name="connsiteX258" fmla="*/ 69532 w 97154"/>
                  <a:gd name="connsiteY258" fmla="*/ 108585 h 109537"/>
                  <a:gd name="connsiteX259" fmla="*/ 69532 w 97154"/>
                  <a:gd name="connsiteY259" fmla="*/ 108585 h 109537"/>
                  <a:gd name="connsiteX260" fmla="*/ 69532 w 97154"/>
                  <a:gd name="connsiteY260" fmla="*/ 108585 h 109537"/>
                  <a:gd name="connsiteX261" fmla="*/ 69532 w 97154"/>
                  <a:gd name="connsiteY261" fmla="*/ 108585 h 109537"/>
                  <a:gd name="connsiteX262" fmla="*/ 69532 w 97154"/>
                  <a:gd name="connsiteY262" fmla="*/ 108585 h 109537"/>
                  <a:gd name="connsiteX263" fmla="*/ 69532 w 97154"/>
                  <a:gd name="connsiteY263" fmla="*/ 108585 h 109537"/>
                  <a:gd name="connsiteX264" fmla="*/ 67627 w 97154"/>
                  <a:gd name="connsiteY264" fmla="*/ 109537 h 109537"/>
                  <a:gd name="connsiteX265" fmla="*/ 67627 w 97154"/>
                  <a:gd name="connsiteY265" fmla="*/ 106680 h 109537"/>
                  <a:gd name="connsiteX266" fmla="*/ 73342 w 97154"/>
                  <a:gd name="connsiteY266" fmla="*/ 103823 h 109537"/>
                  <a:gd name="connsiteX267" fmla="*/ 73342 w 97154"/>
                  <a:gd name="connsiteY267" fmla="*/ 103823 h 109537"/>
                  <a:gd name="connsiteX268" fmla="*/ 73342 w 97154"/>
                  <a:gd name="connsiteY268" fmla="*/ 103823 h 109537"/>
                  <a:gd name="connsiteX269" fmla="*/ 73342 w 97154"/>
                  <a:gd name="connsiteY269" fmla="*/ 103823 h 109537"/>
                  <a:gd name="connsiteX270" fmla="*/ 79057 w 97154"/>
                  <a:gd name="connsiteY270" fmla="*/ 100965 h 109537"/>
                  <a:gd name="connsiteX271" fmla="*/ 79057 w 97154"/>
                  <a:gd name="connsiteY271" fmla="*/ 100965 h 109537"/>
                  <a:gd name="connsiteX272" fmla="*/ 79057 w 97154"/>
                  <a:gd name="connsiteY272" fmla="*/ 100965 h 109537"/>
                  <a:gd name="connsiteX273" fmla="*/ 79057 w 97154"/>
                  <a:gd name="connsiteY273" fmla="*/ 100965 h 109537"/>
                  <a:gd name="connsiteX274" fmla="*/ 78105 w 97154"/>
                  <a:gd name="connsiteY274" fmla="*/ 96202 h 109537"/>
                  <a:gd name="connsiteX275" fmla="*/ 78105 w 97154"/>
                  <a:gd name="connsiteY275" fmla="*/ 96202 h 109537"/>
                  <a:gd name="connsiteX276" fmla="*/ 78105 w 97154"/>
                  <a:gd name="connsiteY276" fmla="*/ 96202 h 109537"/>
                  <a:gd name="connsiteX277" fmla="*/ 78105 w 97154"/>
                  <a:gd name="connsiteY277" fmla="*/ 96202 h 109537"/>
                  <a:gd name="connsiteX278" fmla="*/ 66675 w 97154"/>
                  <a:gd name="connsiteY278" fmla="*/ 103823 h 109537"/>
                  <a:gd name="connsiteX279" fmla="*/ 71438 w 97154"/>
                  <a:gd name="connsiteY279" fmla="*/ 100965 h 109537"/>
                  <a:gd name="connsiteX280" fmla="*/ 71438 w 97154"/>
                  <a:gd name="connsiteY280" fmla="*/ 100965 h 109537"/>
                  <a:gd name="connsiteX281" fmla="*/ 71438 w 97154"/>
                  <a:gd name="connsiteY281" fmla="*/ 100965 h 109537"/>
                  <a:gd name="connsiteX282" fmla="*/ 71438 w 97154"/>
                  <a:gd name="connsiteY282" fmla="*/ 100965 h 109537"/>
                  <a:gd name="connsiteX283" fmla="*/ 71438 w 97154"/>
                  <a:gd name="connsiteY283" fmla="*/ 100965 h 109537"/>
                  <a:gd name="connsiteX284" fmla="*/ 71438 w 97154"/>
                  <a:gd name="connsiteY284" fmla="*/ 100965 h 109537"/>
                  <a:gd name="connsiteX285" fmla="*/ 71438 w 97154"/>
                  <a:gd name="connsiteY285" fmla="*/ 100965 h 109537"/>
                  <a:gd name="connsiteX286" fmla="*/ 71438 w 97154"/>
                  <a:gd name="connsiteY286" fmla="*/ 100965 h 109537"/>
                  <a:gd name="connsiteX287" fmla="*/ 71438 w 97154"/>
                  <a:gd name="connsiteY287" fmla="*/ 100965 h 109537"/>
                  <a:gd name="connsiteX288" fmla="*/ 66675 w 97154"/>
                  <a:gd name="connsiteY288" fmla="*/ 103823 h 109537"/>
                  <a:gd name="connsiteX289" fmla="*/ 66675 w 97154"/>
                  <a:gd name="connsiteY289" fmla="*/ 103823 h 109537"/>
                  <a:gd name="connsiteX290" fmla="*/ 66675 w 97154"/>
                  <a:gd name="connsiteY290" fmla="*/ 103823 h 109537"/>
                  <a:gd name="connsiteX291" fmla="*/ 66675 w 97154"/>
                  <a:gd name="connsiteY291" fmla="*/ 21907 h 109537"/>
                  <a:gd name="connsiteX292" fmla="*/ 66675 w 97154"/>
                  <a:gd name="connsiteY292" fmla="*/ 20002 h 109537"/>
                  <a:gd name="connsiteX293" fmla="*/ 70485 w 97154"/>
                  <a:gd name="connsiteY293" fmla="*/ 18098 h 109537"/>
                  <a:gd name="connsiteX294" fmla="*/ 70485 w 97154"/>
                  <a:gd name="connsiteY294" fmla="*/ 18098 h 109537"/>
                  <a:gd name="connsiteX295" fmla="*/ 70485 w 97154"/>
                  <a:gd name="connsiteY295" fmla="*/ 18098 h 109537"/>
                  <a:gd name="connsiteX296" fmla="*/ 70485 w 97154"/>
                  <a:gd name="connsiteY296" fmla="*/ 18098 h 109537"/>
                  <a:gd name="connsiteX297" fmla="*/ 70485 w 97154"/>
                  <a:gd name="connsiteY297" fmla="*/ 18098 h 109537"/>
                  <a:gd name="connsiteX298" fmla="*/ 70485 w 97154"/>
                  <a:gd name="connsiteY298" fmla="*/ 18098 h 109537"/>
                  <a:gd name="connsiteX299" fmla="*/ 70485 w 97154"/>
                  <a:gd name="connsiteY299" fmla="*/ 18098 h 109537"/>
                  <a:gd name="connsiteX300" fmla="*/ 70485 w 97154"/>
                  <a:gd name="connsiteY300" fmla="*/ 18098 h 109537"/>
                  <a:gd name="connsiteX301" fmla="*/ 70485 w 97154"/>
                  <a:gd name="connsiteY301" fmla="*/ 18098 h 109537"/>
                  <a:gd name="connsiteX302" fmla="*/ 66675 w 97154"/>
                  <a:gd name="connsiteY302" fmla="*/ 21907 h 109537"/>
                  <a:gd name="connsiteX303" fmla="*/ 66675 w 97154"/>
                  <a:gd name="connsiteY303" fmla="*/ 20002 h 109537"/>
                  <a:gd name="connsiteX304" fmla="*/ 66675 w 97154"/>
                  <a:gd name="connsiteY304" fmla="*/ 21907 h 109537"/>
                  <a:gd name="connsiteX305" fmla="*/ 62865 w 97154"/>
                  <a:gd name="connsiteY305" fmla="*/ 23812 h 109537"/>
                  <a:gd name="connsiteX306" fmla="*/ 62865 w 97154"/>
                  <a:gd name="connsiteY306" fmla="*/ 21907 h 109537"/>
                  <a:gd name="connsiteX307" fmla="*/ 66675 w 97154"/>
                  <a:gd name="connsiteY307" fmla="*/ 20002 h 109537"/>
                  <a:gd name="connsiteX308" fmla="*/ 66675 w 97154"/>
                  <a:gd name="connsiteY308" fmla="*/ 20002 h 109537"/>
                  <a:gd name="connsiteX309" fmla="*/ 66675 w 97154"/>
                  <a:gd name="connsiteY309" fmla="*/ 31432 h 109537"/>
                  <a:gd name="connsiteX310" fmla="*/ 66675 w 97154"/>
                  <a:gd name="connsiteY310" fmla="*/ 33337 h 109537"/>
                  <a:gd name="connsiteX311" fmla="*/ 62865 w 97154"/>
                  <a:gd name="connsiteY311" fmla="*/ 35243 h 109537"/>
                  <a:gd name="connsiteX312" fmla="*/ 62865 w 97154"/>
                  <a:gd name="connsiteY312" fmla="*/ 33337 h 109537"/>
                  <a:gd name="connsiteX313" fmla="*/ 66675 w 97154"/>
                  <a:gd name="connsiteY313" fmla="*/ 31432 h 109537"/>
                  <a:gd name="connsiteX314" fmla="*/ 66675 w 97154"/>
                  <a:gd name="connsiteY314" fmla="*/ 31432 h 109537"/>
                  <a:gd name="connsiteX315" fmla="*/ 66675 w 97154"/>
                  <a:gd name="connsiteY315" fmla="*/ 43815 h 109537"/>
                  <a:gd name="connsiteX316" fmla="*/ 66675 w 97154"/>
                  <a:gd name="connsiteY316" fmla="*/ 43815 h 109537"/>
                  <a:gd name="connsiteX317" fmla="*/ 66675 w 97154"/>
                  <a:gd name="connsiteY317" fmla="*/ 43815 h 109537"/>
                  <a:gd name="connsiteX318" fmla="*/ 66675 w 97154"/>
                  <a:gd name="connsiteY318" fmla="*/ 43815 h 109537"/>
                  <a:gd name="connsiteX319" fmla="*/ 66675 w 97154"/>
                  <a:gd name="connsiteY319" fmla="*/ 43815 h 109537"/>
                  <a:gd name="connsiteX320" fmla="*/ 66675 w 97154"/>
                  <a:gd name="connsiteY320" fmla="*/ 43815 h 109537"/>
                  <a:gd name="connsiteX321" fmla="*/ 66675 w 97154"/>
                  <a:gd name="connsiteY321" fmla="*/ 101918 h 109537"/>
                  <a:gd name="connsiteX322" fmla="*/ 66675 w 97154"/>
                  <a:gd name="connsiteY322" fmla="*/ 103823 h 109537"/>
                  <a:gd name="connsiteX323" fmla="*/ 62865 w 97154"/>
                  <a:gd name="connsiteY323" fmla="*/ 105727 h 109537"/>
                  <a:gd name="connsiteX324" fmla="*/ 62865 w 97154"/>
                  <a:gd name="connsiteY324" fmla="*/ 103823 h 109537"/>
                  <a:gd name="connsiteX325" fmla="*/ 66675 w 97154"/>
                  <a:gd name="connsiteY325" fmla="*/ 101918 h 109537"/>
                  <a:gd name="connsiteX326" fmla="*/ 66675 w 97154"/>
                  <a:gd name="connsiteY326" fmla="*/ 101918 h 109537"/>
                  <a:gd name="connsiteX327" fmla="*/ 66675 w 97154"/>
                  <a:gd name="connsiteY327" fmla="*/ 104775 h 109537"/>
                  <a:gd name="connsiteX328" fmla="*/ 62865 w 97154"/>
                  <a:gd name="connsiteY328" fmla="*/ 106680 h 109537"/>
                  <a:gd name="connsiteX329" fmla="*/ 62865 w 97154"/>
                  <a:gd name="connsiteY329" fmla="*/ 109537 h 109537"/>
                  <a:gd name="connsiteX330" fmla="*/ 66675 w 97154"/>
                  <a:gd name="connsiteY330" fmla="*/ 107632 h 109537"/>
                  <a:gd name="connsiteX331" fmla="*/ 66675 w 97154"/>
                  <a:gd name="connsiteY331" fmla="*/ 104775 h 109537"/>
                  <a:gd name="connsiteX332" fmla="*/ 66675 w 97154"/>
                  <a:gd name="connsiteY332" fmla="*/ 104775 h 109537"/>
                  <a:gd name="connsiteX333" fmla="*/ 62865 w 97154"/>
                  <a:gd name="connsiteY333" fmla="*/ 99060 h 109537"/>
                  <a:gd name="connsiteX334" fmla="*/ 62865 w 97154"/>
                  <a:gd name="connsiteY334" fmla="*/ 96202 h 109537"/>
                  <a:gd name="connsiteX335" fmla="*/ 63817 w 97154"/>
                  <a:gd name="connsiteY335" fmla="*/ 96202 h 109537"/>
                  <a:gd name="connsiteX336" fmla="*/ 63817 w 97154"/>
                  <a:gd name="connsiteY336" fmla="*/ 96202 h 109537"/>
                  <a:gd name="connsiteX337" fmla="*/ 63817 w 97154"/>
                  <a:gd name="connsiteY337" fmla="*/ 96202 h 109537"/>
                  <a:gd name="connsiteX338" fmla="*/ 63817 w 97154"/>
                  <a:gd name="connsiteY338" fmla="*/ 96202 h 109537"/>
                  <a:gd name="connsiteX339" fmla="*/ 63817 w 97154"/>
                  <a:gd name="connsiteY339" fmla="*/ 96202 h 109537"/>
                  <a:gd name="connsiteX340" fmla="*/ 63817 w 97154"/>
                  <a:gd name="connsiteY340" fmla="*/ 96202 h 109537"/>
                  <a:gd name="connsiteX341" fmla="*/ 62865 w 97154"/>
                  <a:gd name="connsiteY341" fmla="*/ 99060 h 109537"/>
                  <a:gd name="connsiteX342" fmla="*/ 62865 w 97154"/>
                  <a:gd name="connsiteY342" fmla="*/ 99060 h 109537"/>
                  <a:gd name="connsiteX343" fmla="*/ 62865 w 97154"/>
                  <a:gd name="connsiteY343" fmla="*/ 99060 h 109537"/>
                  <a:gd name="connsiteX344" fmla="*/ 62865 w 97154"/>
                  <a:gd name="connsiteY344" fmla="*/ 99060 h 109537"/>
                  <a:gd name="connsiteX345" fmla="*/ 62865 w 97154"/>
                  <a:gd name="connsiteY345" fmla="*/ 21907 h 109537"/>
                  <a:gd name="connsiteX346" fmla="*/ 62865 w 97154"/>
                  <a:gd name="connsiteY346" fmla="*/ 23812 h 109537"/>
                  <a:gd name="connsiteX347" fmla="*/ 56197 w 97154"/>
                  <a:gd name="connsiteY347" fmla="*/ 27623 h 109537"/>
                  <a:gd name="connsiteX348" fmla="*/ 56197 w 97154"/>
                  <a:gd name="connsiteY348" fmla="*/ 25718 h 109537"/>
                  <a:gd name="connsiteX349" fmla="*/ 62865 w 97154"/>
                  <a:gd name="connsiteY349" fmla="*/ 21907 h 109537"/>
                  <a:gd name="connsiteX350" fmla="*/ 62865 w 97154"/>
                  <a:gd name="connsiteY350" fmla="*/ 21907 h 109537"/>
                  <a:gd name="connsiteX351" fmla="*/ 62865 w 97154"/>
                  <a:gd name="connsiteY351" fmla="*/ 33337 h 109537"/>
                  <a:gd name="connsiteX352" fmla="*/ 62865 w 97154"/>
                  <a:gd name="connsiteY352" fmla="*/ 35243 h 109537"/>
                  <a:gd name="connsiteX353" fmla="*/ 61913 w 97154"/>
                  <a:gd name="connsiteY353" fmla="*/ 35243 h 109537"/>
                  <a:gd name="connsiteX354" fmla="*/ 61913 w 97154"/>
                  <a:gd name="connsiteY354" fmla="*/ 35243 h 109537"/>
                  <a:gd name="connsiteX355" fmla="*/ 61913 w 97154"/>
                  <a:gd name="connsiteY355" fmla="*/ 35243 h 109537"/>
                  <a:gd name="connsiteX356" fmla="*/ 61913 w 97154"/>
                  <a:gd name="connsiteY356" fmla="*/ 35243 h 109537"/>
                  <a:gd name="connsiteX357" fmla="*/ 61913 w 97154"/>
                  <a:gd name="connsiteY357" fmla="*/ 35243 h 109537"/>
                  <a:gd name="connsiteX358" fmla="*/ 61913 w 97154"/>
                  <a:gd name="connsiteY358" fmla="*/ 35243 h 109537"/>
                  <a:gd name="connsiteX359" fmla="*/ 61913 w 97154"/>
                  <a:gd name="connsiteY359" fmla="*/ 35243 h 109537"/>
                  <a:gd name="connsiteX360" fmla="*/ 61913 w 97154"/>
                  <a:gd name="connsiteY360" fmla="*/ 35243 h 109537"/>
                  <a:gd name="connsiteX361" fmla="*/ 61913 w 97154"/>
                  <a:gd name="connsiteY361" fmla="*/ 35243 h 109537"/>
                  <a:gd name="connsiteX362" fmla="*/ 61913 w 97154"/>
                  <a:gd name="connsiteY362" fmla="*/ 35243 h 109537"/>
                  <a:gd name="connsiteX363" fmla="*/ 61913 w 97154"/>
                  <a:gd name="connsiteY363" fmla="*/ 35243 h 109537"/>
                  <a:gd name="connsiteX364" fmla="*/ 61913 w 97154"/>
                  <a:gd name="connsiteY364" fmla="*/ 35243 h 109537"/>
                  <a:gd name="connsiteX365" fmla="*/ 61913 w 97154"/>
                  <a:gd name="connsiteY365" fmla="*/ 35243 h 109537"/>
                  <a:gd name="connsiteX366" fmla="*/ 61913 w 97154"/>
                  <a:gd name="connsiteY366" fmla="*/ 35243 h 109537"/>
                  <a:gd name="connsiteX367" fmla="*/ 61913 w 97154"/>
                  <a:gd name="connsiteY367" fmla="*/ 35243 h 109537"/>
                  <a:gd name="connsiteX368" fmla="*/ 61913 w 97154"/>
                  <a:gd name="connsiteY368" fmla="*/ 35243 h 109537"/>
                  <a:gd name="connsiteX369" fmla="*/ 61913 w 97154"/>
                  <a:gd name="connsiteY369" fmla="*/ 35243 h 109537"/>
                  <a:gd name="connsiteX370" fmla="*/ 62865 w 97154"/>
                  <a:gd name="connsiteY370" fmla="*/ 33337 h 109537"/>
                  <a:gd name="connsiteX371" fmla="*/ 62865 w 97154"/>
                  <a:gd name="connsiteY371" fmla="*/ 33337 h 109537"/>
                  <a:gd name="connsiteX372" fmla="*/ 62865 w 97154"/>
                  <a:gd name="connsiteY372" fmla="*/ 97155 h 109537"/>
                  <a:gd name="connsiteX373" fmla="*/ 62865 w 97154"/>
                  <a:gd name="connsiteY373" fmla="*/ 100012 h 109537"/>
                  <a:gd name="connsiteX374" fmla="*/ 56197 w 97154"/>
                  <a:gd name="connsiteY374" fmla="*/ 103823 h 109537"/>
                  <a:gd name="connsiteX375" fmla="*/ 56197 w 97154"/>
                  <a:gd name="connsiteY375" fmla="*/ 100965 h 109537"/>
                  <a:gd name="connsiteX376" fmla="*/ 62865 w 97154"/>
                  <a:gd name="connsiteY376" fmla="*/ 97155 h 109537"/>
                  <a:gd name="connsiteX377" fmla="*/ 62865 w 97154"/>
                  <a:gd name="connsiteY377" fmla="*/ 97155 h 109537"/>
                  <a:gd name="connsiteX378" fmla="*/ 62865 w 97154"/>
                  <a:gd name="connsiteY378" fmla="*/ 103823 h 109537"/>
                  <a:gd name="connsiteX379" fmla="*/ 62865 w 97154"/>
                  <a:gd name="connsiteY379" fmla="*/ 105727 h 109537"/>
                  <a:gd name="connsiteX380" fmla="*/ 56197 w 97154"/>
                  <a:gd name="connsiteY380" fmla="*/ 109537 h 109537"/>
                  <a:gd name="connsiteX381" fmla="*/ 56197 w 97154"/>
                  <a:gd name="connsiteY381" fmla="*/ 107632 h 109537"/>
                  <a:gd name="connsiteX382" fmla="*/ 62865 w 97154"/>
                  <a:gd name="connsiteY382" fmla="*/ 103823 h 109537"/>
                  <a:gd name="connsiteX383" fmla="*/ 62865 w 97154"/>
                  <a:gd name="connsiteY383" fmla="*/ 103823 h 109537"/>
                  <a:gd name="connsiteX384" fmla="*/ 62865 w 97154"/>
                  <a:gd name="connsiteY384" fmla="*/ 106680 h 109537"/>
                  <a:gd name="connsiteX385" fmla="*/ 62865 w 97154"/>
                  <a:gd name="connsiteY385" fmla="*/ 106680 h 109537"/>
                  <a:gd name="connsiteX386" fmla="*/ 62865 w 97154"/>
                  <a:gd name="connsiteY386" fmla="*/ 106680 h 109537"/>
                  <a:gd name="connsiteX387" fmla="*/ 61913 w 97154"/>
                  <a:gd name="connsiteY387" fmla="*/ 107632 h 109537"/>
                  <a:gd name="connsiteX388" fmla="*/ 61913 w 97154"/>
                  <a:gd name="connsiteY388" fmla="*/ 107632 h 109537"/>
                  <a:gd name="connsiteX389" fmla="*/ 61913 w 97154"/>
                  <a:gd name="connsiteY389" fmla="*/ 107632 h 109537"/>
                  <a:gd name="connsiteX390" fmla="*/ 61913 w 97154"/>
                  <a:gd name="connsiteY390" fmla="*/ 107632 h 109537"/>
                  <a:gd name="connsiteX391" fmla="*/ 61913 w 97154"/>
                  <a:gd name="connsiteY391" fmla="*/ 107632 h 109537"/>
                  <a:gd name="connsiteX392" fmla="*/ 61913 w 97154"/>
                  <a:gd name="connsiteY392" fmla="*/ 107632 h 109537"/>
                  <a:gd name="connsiteX393" fmla="*/ 61913 w 97154"/>
                  <a:gd name="connsiteY393" fmla="*/ 107632 h 109537"/>
                  <a:gd name="connsiteX394" fmla="*/ 61913 w 97154"/>
                  <a:gd name="connsiteY394" fmla="*/ 107632 h 109537"/>
                  <a:gd name="connsiteX395" fmla="*/ 61913 w 97154"/>
                  <a:gd name="connsiteY395" fmla="*/ 106680 h 109537"/>
                  <a:gd name="connsiteX396" fmla="*/ 62865 w 97154"/>
                  <a:gd name="connsiteY396" fmla="*/ 106680 h 109537"/>
                  <a:gd name="connsiteX397" fmla="*/ 56197 w 97154"/>
                  <a:gd name="connsiteY397" fmla="*/ 94298 h 109537"/>
                  <a:gd name="connsiteX398" fmla="*/ 56197 w 97154"/>
                  <a:gd name="connsiteY398" fmla="*/ 94298 h 109537"/>
                  <a:gd name="connsiteX399" fmla="*/ 56197 w 97154"/>
                  <a:gd name="connsiteY399" fmla="*/ 94298 h 109537"/>
                  <a:gd name="connsiteX400" fmla="*/ 56197 w 97154"/>
                  <a:gd name="connsiteY400" fmla="*/ 94298 h 109537"/>
                  <a:gd name="connsiteX401" fmla="*/ 56197 w 97154"/>
                  <a:gd name="connsiteY401" fmla="*/ 94298 h 109537"/>
                  <a:gd name="connsiteX402" fmla="*/ 56197 w 97154"/>
                  <a:gd name="connsiteY402" fmla="*/ 94298 h 109537"/>
                  <a:gd name="connsiteX403" fmla="*/ 56197 w 97154"/>
                  <a:gd name="connsiteY403" fmla="*/ 94298 h 109537"/>
                  <a:gd name="connsiteX404" fmla="*/ 56197 w 97154"/>
                  <a:gd name="connsiteY404" fmla="*/ 94298 h 109537"/>
                  <a:gd name="connsiteX405" fmla="*/ 56197 w 97154"/>
                  <a:gd name="connsiteY405" fmla="*/ 94298 h 109537"/>
                  <a:gd name="connsiteX406" fmla="*/ 56197 w 97154"/>
                  <a:gd name="connsiteY406" fmla="*/ 18098 h 109537"/>
                  <a:gd name="connsiteX407" fmla="*/ 56197 w 97154"/>
                  <a:gd name="connsiteY407" fmla="*/ 15240 h 109537"/>
                  <a:gd name="connsiteX408" fmla="*/ 62865 w 97154"/>
                  <a:gd name="connsiteY408" fmla="*/ 11430 h 109537"/>
                  <a:gd name="connsiteX409" fmla="*/ 62865 w 97154"/>
                  <a:gd name="connsiteY409" fmla="*/ 11430 h 109537"/>
                  <a:gd name="connsiteX410" fmla="*/ 62865 w 97154"/>
                  <a:gd name="connsiteY410" fmla="*/ 11430 h 109537"/>
                  <a:gd name="connsiteX411" fmla="*/ 62865 w 97154"/>
                  <a:gd name="connsiteY411" fmla="*/ 11430 h 109537"/>
                  <a:gd name="connsiteX412" fmla="*/ 62865 w 97154"/>
                  <a:gd name="connsiteY412" fmla="*/ 11430 h 109537"/>
                  <a:gd name="connsiteX413" fmla="*/ 62865 w 97154"/>
                  <a:gd name="connsiteY413" fmla="*/ 11430 h 109537"/>
                  <a:gd name="connsiteX414" fmla="*/ 62865 w 97154"/>
                  <a:gd name="connsiteY414" fmla="*/ 11430 h 109537"/>
                  <a:gd name="connsiteX415" fmla="*/ 62865 w 97154"/>
                  <a:gd name="connsiteY415" fmla="*/ 11430 h 109537"/>
                  <a:gd name="connsiteX416" fmla="*/ 62865 w 97154"/>
                  <a:gd name="connsiteY416" fmla="*/ 11430 h 109537"/>
                  <a:gd name="connsiteX417" fmla="*/ 56197 w 97154"/>
                  <a:gd name="connsiteY417" fmla="*/ 18098 h 109537"/>
                  <a:gd name="connsiteX418" fmla="*/ 56197 w 97154"/>
                  <a:gd name="connsiteY418" fmla="*/ 14287 h 109537"/>
                  <a:gd name="connsiteX419" fmla="*/ 56197 w 97154"/>
                  <a:gd name="connsiteY419" fmla="*/ 17145 h 109537"/>
                  <a:gd name="connsiteX420" fmla="*/ 48577 w 97154"/>
                  <a:gd name="connsiteY420" fmla="*/ 20955 h 109537"/>
                  <a:gd name="connsiteX421" fmla="*/ 48577 w 97154"/>
                  <a:gd name="connsiteY421" fmla="*/ 18098 h 109537"/>
                  <a:gd name="connsiteX422" fmla="*/ 56197 w 97154"/>
                  <a:gd name="connsiteY422" fmla="*/ 14287 h 109537"/>
                  <a:gd name="connsiteX423" fmla="*/ 56197 w 97154"/>
                  <a:gd name="connsiteY423" fmla="*/ 14287 h 109537"/>
                  <a:gd name="connsiteX424" fmla="*/ 56197 w 97154"/>
                  <a:gd name="connsiteY424" fmla="*/ 25718 h 109537"/>
                  <a:gd name="connsiteX425" fmla="*/ 56197 w 97154"/>
                  <a:gd name="connsiteY425" fmla="*/ 27623 h 109537"/>
                  <a:gd name="connsiteX426" fmla="*/ 54292 w 97154"/>
                  <a:gd name="connsiteY426" fmla="*/ 28575 h 109537"/>
                  <a:gd name="connsiteX427" fmla="*/ 54292 w 97154"/>
                  <a:gd name="connsiteY427" fmla="*/ 28575 h 109537"/>
                  <a:gd name="connsiteX428" fmla="*/ 54292 w 97154"/>
                  <a:gd name="connsiteY428" fmla="*/ 28575 h 109537"/>
                  <a:gd name="connsiteX429" fmla="*/ 54292 w 97154"/>
                  <a:gd name="connsiteY429" fmla="*/ 28575 h 109537"/>
                  <a:gd name="connsiteX430" fmla="*/ 54292 w 97154"/>
                  <a:gd name="connsiteY430" fmla="*/ 28575 h 109537"/>
                  <a:gd name="connsiteX431" fmla="*/ 54292 w 97154"/>
                  <a:gd name="connsiteY431" fmla="*/ 28575 h 109537"/>
                  <a:gd name="connsiteX432" fmla="*/ 54292 w 97154"/>
                  <a:gd name="connsiteY432" fmla="*/ 28575 h 109537"/>
                  <a:gd name="connsiteX433" fmla="*/ 54292 w 97154"/>
                  <a:gd name="connsiteY433" fmla="*/ 28575 h 109537"/>
                  <a:gd name="connsiteX434" fmla="*/ 54292 w 97154"/>
                  <a:gd name="connsiteY434" fmla="*/ 28575 h 109537"/>
                  <a:gd name="connsiteX435" fmla="*/ 56197 w 97154"/>
                  <a:gd name="connsiteY435" fmla="*/ 25718 h 109537"/>
                  <a:gd name="connsiteX436" fmla="*/ 56197 w 97154"/>
                  <a:gd name="connsiteY436" fmla="*/ 25718 h 109537"/>
                  <a:gd name="connsiteX437" fmla="*/ 56197 w 97154"/>
                  <a:gd name="connsiteY437" fmla="*/ 94298 h 109537"/>
                  <a:gd name="connsiteX438" fmla="*/ 56197 w 97154"/>
                  <a:gd name="connsiteY438" fmla="*/ 94298 h 109537"/>
                  <a:gd name="connsiteX439" fmla="*/ 56197 w 97154"/>
                  <a:gd name="connsiteY439" fmla="*/ 94298 h 109537"/>
                  <a:gd name="connsiteX440" fmla="*/ 56197 w 97154"/>
                  <a:gd name="connsiteY440" fmla="*/ 95250 h 109537"/>
                  <a:gd name="connsiteX441" fmla="*/ 56197 w 97154"/>
                  <a:gd name="connsiteY441" fmla="*/ 95250 h 109537"/>
                  <a:gd name="connsiteX442" fmla="*/ 56197 w 97154"/>
                  <a:gd name="connsiteY442" fmla="*/ 95250 h 109537"/>
                  <a:gd name="connsiteX443" fmla="*/ 48577 w 97154"/>
                  <a:gd name="connsiteY443" fmla="*/ 99060 h 109537"/>
                  <a:gd name="connsiteX444" fmla="*/ 48577 w 97154"/>
                  <a:gd name="connsiteY444" fmla="*/ 98107 h 109537"/>
                  <a:gd name="connsiteX445" fmla="*/ 56197 w 97154"/>
                  <a:gd name="connsiteY445" fmla="*/ 94298 h 109537"/>
                  <a:gd name="connsiteX446" fmla="*/ 56197 w 97154"/>
                  <a:gd name="connsiteY446" fmla="*/ 94298 h 109537"/>
                  <a:gd name="connsiteX447" fmla="*/ 56197 w 97154"/>
                  <a:gd name="connsiteY447" fmla="*/ 100965 h 109537"/>
                  <a:gd name="connsiteX448" fmla="*/ 56197 w 97154"/>
                  <a:gd name="connsiteY448" fmla="*/ 103823 h 109537"/>
                  <a:gd name="connsiteX449" fmla="*/ 48577 w 97154"/>
                  <a:gd name="connsiteY449" fmla="*/ 107632 h 109537"/>
                  <a:gd name="connsiteX450" fmla="*/ 48577 w 97154"/>
                  <a:gd name="connsiteY450" fmla="*/ 104775 h 109537"/>
                  <a:gd name="connsiteX451" fmla="*/ 56197 w 97154"/>
                  <a:gd name="connsiteY451" fmla="*/ 100965 h 109537"/>
                  <a:gd name="connsiteX452" fmla="*/ 56197 w 97154"/>
                  <a:gd name="connsiteY452" fmla="*/ 100965 h 109537"/>
                  <a:gd name="connsiteX453" fmla="*/ 56197 w 97154"/>
                  <a:gd name="connsiteY453" fmla="*/ 107632 h 109537"/>
                  <a:gd name="connsiteX454" fmla="*/ 56197 w 97154"/>
                  <a:gd name="connsiteY454" fmla="*/ 109537 h 109537"/>
                  <a:gd name="connsiteX455" fmla="*/ 56197 w 97154"/>
                  <a:gd name="connsiteY455" fmla="*/ 109537 h 109537"/>
                  <a:gd name="connsiteX456" fmla="*/ 56197 w 97154"/>
                  <a:gd name="connsiteY456" fmla="*/ 109537 h 109537"/>
                  <a:gd name="connsiteX457" fmla="*/ 56197 w 97154"/>
                  <a:gd name="connsiteY457" fmla="*/ 109537 h 109537"/>
                  <a:gd name="connsiteX458" fmla="*/ 56197 w 97154"/>
                  <a:gd name="connsiteY458" fmla="*/ 109537 h 109537"/>
                  <a:gd name="connsiteX459" fmla="*/ 56197 w 97154"/>
                  <a:gd name="connsiteY459" fmla="*/ 109537 h 109537"/>
                  <a:gd name="connsiteX460" fmla="*/ 56197 w 97154"/>
                  <a:gd name="connsiteY460" fmla="*/ 109537 h 109537"/>
                  <a:gd name="connsiteX461" fmla="*/ 56197 w 97154"/>
                  <a:gd name="connsiteY461" fmla="*/ 107632 h 109537"/>
                  <a:gd name="connsiteX462" fmla="*/ 56197 w 97154"/>
                  <a:gd name="connsiteY462" fmla="*/ 107632 h 109537"/>
                  <a:gd name="connsiteX463" fmla="*/ 56197 w 97154"/>
                  <a:gd name="connsiteY463" fmla="*/ 107632 h 109537"/>
                  <a:gd name="connsiteX464" fmla="*/ 56197 w 97154"/>
                  <a:gd name="connsiteY464" fmla="*/ 107632 h 109537"/>
                  <a:gd name="connsiteX465" fmla="*/ 56197 w 97154"/>
                  <a:gd name="connsiteY465" fmla="*/ 107632 h 109537"/>
                  <a:gd name="connsiteX466" fmla="*/ 48577 w 97154"/>
                  <a:gd name="connsiteY466" fmla="*/ 88582 h 109537"/>
                  <a:gd name="connsiteX467" fmla="*/ 48577 w 97154"/>
                  <a:gd name="connsiteY467" fmla="*/ 88582 h 109537"/>
                  <a:gd name="connsiteX468" fmla="*/ 48577 w 97154"/>
                  <a:gd name="connsiteY468" fmla="*/ 88582 h 109537"/>
                  <a:gd name="connsiteX469" fmla="*/ 48577 w 97154"/>
                  <a:gd name="connsiteY469" fmla="*/ 88582 h 109537"/>
                  <a:gd name="connsiteX470" fmla="*/ 48577 w 97154"/>
                  <a:gd name="connsiteY470" fmla="*/ 88582 h 109537"/>
                  <a:gd name="connsiteX471" fmla="*/ 48577 w 97154"/>
                  <a:gd name="connsiteY471" fmla="*/ 88582 h 109537"/>
                  <a:gd name="connsiteX472" fmla="*/ 48577 w 97154"/>
                  <a:gd name="connsiteY472" fmla="*/ 88582 h 109537"/>
                  <a:gd name="connsiteX473" fmla="*/ 48577 w 97154"/>
                  <a:gd name="connsiteY473" fmla="*/ 88582 h 109537"/>
                  <a:gd name="connsiteX474" fmla="*/ 48577 w 97154"/>
                  <a:gd name="connsiteY474" fmla="*/ 12382 h 109537"/>
                  <a:gd name="connsiteX475" fmla="*/ 48577 w 97154"/>
                  <a:gd name="connsiteY475" fmla="*/ 9525 h 109537"/>
                  <a:gd name="connsiteX476" fmla="*/ 55245 w 97154"/>
                  <a:gd name="connsiteY476" fmla="*/ 5715 h 109537"/>
                  <a:gd name="connsiteX477" fmla="*/ 55245 w 97154"/>
                  <a:gd name="connsiteY477" fmla="*/ 5715 h 109537"/>
                  <a:gd name="connsiteX478" fmla="*/ 55245 w 97154"/>
                  <a:gd name="connsiteY478" fmla="*/ 5715 h 109537"/>
                  <a:gd name="connsiteX479" fmla="*/ 55245 w 97154"/>
                  <a:gd name="connsiteY479" fmla="*/ 5715 h 109537"/>
                  <a:gd name="connsiteX480" fmla="*/ 55245 w 97154"/>
                  <a:gd name="connsiteY480" fmla="*/ 5715 h 109537"/>
                  <a:gd name="connsiteX481" fmla="*/ 55245 w 97154"/>
                  <a:gd name="connsiteY481" fmla="*/ 5715 h 109537"/>
                  <a:gd name="connsiteX482" fmla="*/ 55245 w 97154"/>
                  <a:gd name="connsiteY482" fmla="*/ 5715 h 109537"/>
                  <a:gd name="connsiteX483" fmla="*/ 55245 w 97154"/>
                  <a:gd name="connsiteY483" fmla="*/ 5715 h 109537"/>
                  <a:gd name="connsiteX484" fmla="*/ 55245 w 97154"/>
                  <a:gd name="connsiteY484" fmla="*/ 5715 h 109537"/>
                  <a:gd name="connsiteX485" fmla="*/ 48577 w 97154"/>
                  <a:gd name="connsiteY485" fmla="*/ 12382 h 109537"/>
                  <a:gd name="connsiteX486" fmla="*/ 48577 w 97154"/>
                  <a:gd name="connsiteY486" fmla="*/ 9525 h 109537"/>
                  <a:gd name="connsiteX487" fmla="*/ 48577 w 97154"/>
                  <a:gd name="connsiteY487" fmla="*/ 12382 h 109537"/>
                  <a:gd name="connsiteX488" fmla="*/ 47625 w 97154"/>
                  <a:gd name="connsiteY488" fmla="*/ 13335 h 109537"/>
                  <a:gd name="connsiteX489" fmla="*/ 47625 w 97154"/>
                  <a:gd name="connsiteY489" fmla="*/ 10477 h 109537"/>
                  <a:gd name="connsiteX490" fmla="*/ 48577 w 97154"/>
                  <a:gd name="connsiteY490" fmla="*/ 9525 h 109537"/>
                  <a:gd name="connsiteX491" fmla="*/ 48577 w 97154"/>
                  <a:gd name="connsiteY491" fmla="*/ 9525 h 109537"/>
                  <a:gd name="connsiteX492" fmla="*/ 48577 w 97154"/>
                  <a:gd name="connsiteY492" fmla="*/ 19050 h 109537"/>
                  <a:gd name="connsiteX493" fmla="*/ 48577 w 97154"/>
                  <a:gd name="connsiteY493" fmla="*/ 21907 h 109537"/>
                  <a:gd name="connsiteX494" fmla="*/ 47625 w 97154"/>
                  <a:gd name="connsiteY494" fmla="*/ 22860 h 109537"/>
                  <a:gd name="connsiteX495" fmla="*/ 47625 w 97154"/>
                  <a:gd name="connsiteY495" fmla="*/ 20002 h 109537"/>
                  <a:gd name="connsiteX496" fmla="*/ 48577 w 97154"/>
                  <a:gd name="connsiteY496" fmla="*/ 19050 h 109537"/>
                  <a:gd name="connsiteX497" fmla="*/ 48577 w 97154"/>
                  <a:gd name="connsiteY497" fmla="*/ 19050 h 109537"/>
                  <a:gd name="connsiteX498" fmla="*/ 48577 w 97154"/>
                  <a:gd name="connsiteY498" fmla="*/ 88582 h 109537"/>
                  <a:gd name="connsiteX499" fmla="*/ 48577 w 97154"/>
                  <a:gd name="connsiteY499" fmla="*/ 88582 h 109537"/>
                  <a:gd name="connsiteX500" fmla="*/ 48577 w 97154"/>
                  <a:gd name="connsiteY500" fmla="*/ 88582 h 109537"/>
                  <a:gd name="connsiteX501" fmla="*/ 48577 w 97154"/>
                  <a:gd name="connsiteY501" fmla="*/ 88582 h 109537"/>
                  <a:gd name="connsiteX502" fmla="*/ 48577 w 97154"/>
                  <a:gd name="connsiteY502" fmla="*/ 88582 h 109537"/>
                  <a:gd name="connsiteX503" fmla="*/ 47625 w 97154"/>
                  <a:gd name="connsiteY503" fmla="*/ 89535 h 109537"/>
                  <a:gd name="connsiteX504" fmla="*/ 47625 w 97154"/>
                  <a:gd name="connsiteY504" fmla="*/ 89535 h 109537"/>
                  <a:gd name="connsiteX505" fmla="*/ 47625 w 97154"/>
                  <a:gd name="connsiteY505" fmla="*/ 89535 h 109537"/>
                  <a:gd name="connsiteX506" fmla="*/ 47625 w 97154"/>
                  <a:gd name="connsiteY506" fmla="*/ 88582 h 109537"/>
                  <a:gd name="connsiteX507" fmla="*/ 48577 w 97154"/>
                  <a:gd name="connsiteY507" fmla="*/ 88582 h 109537"/>
                  <a:gd name="connsiteX508" fmla="*/ 48577 w 97154"/>
                  <a:gd name="connsiteY508" fmla="*/ 88582 h 109537"/>
                  <a:gd name="connsiteX509" fmla="*/ 48577 w 97154"/>
                  <a:gd name="connsiteY509" fmla="*/ 98107 h 109537"/>
                  <a:gd name="connsiteX510" fmla="*/ 48577 w 97154"/>
                  <a:gd name="connsiteY510" fmla="*/ 99060 h 109537"/>
                  <a:gd name="connsiteX511" fmla="*/ 47625 w 97154"/>
                  <a:gd name="connsiteY511" fmla="*/ 100012 h 109537"/>
                  <a:gd name="connsiteX512" fmla="*/ 47625 w 97154"/>
                  <a:gd name="connsiteY512" fmla="*/ 99060 h 109537"/>
                  <a:gd name="connsiteX513" fmla="*/ 48577 w 97154"/>
                  <a:gd name="connsiteY513" fmla="*/ 98107 h 109537"/>
                  <a:gd name="connsiteX514" fmla="*/ 48577 w 97154"/>
                  <a:gd name="connsiteY514" fmla="*/ 98107 h 109537"/>
                  <a:gd name="connsiteX515" fmla="*/ 48577 w 97154"/>
                  <a:gd name="connsiteY515" fmla="*/ 104775 h 109537"/>
                  <a:gd name="connsiteX516" fmla="*/ 48577 w 97154"/>
                  <a:gd name="connsiteY516" fmla="*/ 107632 h 109537"/>
                  <a:gd name="connsiteX517" fmla="*/ 47625 w 97154"/>
                  <a:gd name="connsiteY517" fmla="*/ 107632 h 109537"/>
                  <a:gd name="connsiteX518" fmla="*/ 47625 w 97154"/>
                  <a:gd name="connsiteY518" fmla="*/ 107632 h 109537"/>
                  <a:gd name="connsiteX519" fmla="*/ 47625 w 97154"/>
                  <a:gd name="connsiteY519" fmla="*/ 107632 h 109537"/>
                  <a:gd name="connsiteX520" fmla="*/ 47625 w 97154"/>
                  <a:gd name="connsiteY520" fmla="*/ 107632 h 109537"/>
                  <a:gd name="connsiteX521" fmla="*/ 47625 w 97154"/>
                  <a:gd name="connsiteY521" fmla="*/ 107632 h 109537"/>
                  <a:gd name="connsiteX522" fmla="*/ 47625 w 97154"/>
                  <a:gd name="connsiteY522" fmla="*/ 107632 h 109537"/>
                  <a:gd name="connsiteX523" fmla="*/ 48577 w 97154"/>
                  <a:gd name="connsiteY523" fmla="*/ 104775 h 109537"/>
                  <a:gd name="connsiteX524" fmla="*/ 48577 w 97154"/>
                  <a:gd name="connsiteY524" fmla="*/ 104775 h 109537"/>
                  <a:gd name="connsiteX525" fmla="*/ 48577 w 97154"/>
                  <a:gd name="connsiteY525" fmla="*/ 104775 h 109537"/>
                  <a:gd name="connsiteX526" fmla="*/ 48577 w 97154"/>
                  <a:gd name="connsiteY526" fmla="*/ 104775 h 109537"/>
                  <a:gd name="connsiteX527" fmla="*/ 48577 w 97154"/>
                  <a:gd name="connsiteY527" fmla="*/ 104775 h 109537"/>
                  <a:gd name="connsiteX528" fmla="*/ 47625 w 97154"/>
                  <a:gd name="connsiteY528" fmla="*/ 6668 h 109537"/>
                  <a:gd name="connsiteX529" fmla="*/ 47625 w 97154"/>
                  <a:gd name="connsiteY529" fmla="*/ 4763 h 109537"/>
                  <a:gd name="connsiteX530" fmla="*/ 47625 w 97154"/>
                  <a:gd name="connsiteY530" fmla="*/ 4763 h 109537"/>
                  <a:gd name="connsiteX531" fmla="*/ 47625 w 97154"/>
                  <a:gd name="connsiteY531" fmla="*/ 6668 h 109537"/>
                  <a:gd name="connsiteX532" fmla="*/ 47625 w 97154"/>
                  <a:gd name="connsiteY532" fmla="*/ 6668 h 109537"/>
                  <a:gd name="connsiteX533" fmla="*/ 47625 w 97154"/>
                  <a:gd name="connsiteY533" fmla="*/ 6668 h 109537"/>
                  <a:gd name="connsiteX534" fmla="*/ 47625 w 97154"/>
                  <a:gd name="connsiteY534" fmla="*/ 4763 h 109537"/>
                  <a:gd name="connsiteX535" fmla="*/ 47625 w 97154"/>
                  <a:gd name="connsiteY535" fmla="*/ 6668 h 109537"/>
                  <a:gd name="connsiteX536" fmla="*/ 40005 w 97154"/>
                  <a:gd name="connsiteY536" fmla="*/ 10477 h 109537"/>
                  <a:gd name="connsiteX537" fmla="*/ 40005 w 97154"/>
                  <a:gd name="connsiteY537" fmla="*/ 5715 h 109537"/>
                  <a:gd name="connsiteX538" fmla="*/ 46672 w 97154"/>
                  <a:gd name="connsiteY538" fmla="*/ 1905 h 109537"/>
                  <a:gd name="connsiteX539" fmla="*/ 46672 w 97154"/>
                  <a:gd name="connsiteY539" fmla="*/ 1905 h 109537"/>
                  <a:gd name="connsiteX540" fmla="*/ 46672 w 97154"/>
                  <a:gd name="connsiteY540" fmla="*/ 1905 h 109537"/>
                  <a:gd name="connsiteX541" fmla="*/ 47625 w 97154"/>
                  <a:gd name="connsiteY541" fmla="*/ 4763 h 109537"/>
                  <a:gd name="connsiteX542" fmla="*/ 47625 w 97154"/>
                  <a:gd name="connsiteY542" fmla="*/ 4763 h 109537"/>
                  <a:gd name="connsiteX543" fmla="*/ 47625 w 97154"/>
                  <a:gd name="connsiteY543" fmla="*/ 4763 h 109537"/>
                  <a:gd name="connsiteX544" fmla="*/ 47625 w 97154"/>
                  <a:gd name="connsiteY544" fmla="*/ 4763 h 109537"/>
                  <a:gd name="connsiteX545" fmla="*/ 47625 w 97154"/>
                  <a:gd name="connsiteY545" fmla="*/ 4763 h 109537"/>
                  <a:gd name="connsiteX546" fmla="*/ 47625 w 97154"/>
                  <a:gd name="connsiteY546" fmla="*/ 10477 h 109537"/>
                  <a:gd name="connsiteX547" fmla="*/ 40005 w 97154"/>
                  <a:gd name="connsiteY547" fmla="*/ 14287 h 109537"/>
                  <a:gd name="connsiteX548" fmla="*/ 40005 w 97154"/>
                  <a:gd name="connsiteY548" fmla="*/ 17145 h 109537"/>
                  <a:gd name="connsiteX549" fmla="*/ 47625 w 97154"/>
                  <a:gd name="connsiteY549" fmla="*/ 13335 h 109537"/>
                  <a:gd name="connsiteX550" fmla="*/ 47625 w 97154"/>
                  <a:gd name="connsiteY550" fmla="*/ 10477 h 109537"/>
                  <a:gd name="connsiteX551" fmla="*/ 47625 w 97154"/>
                  <a:gd name="connsiteY551" fmla="*/ 10477 h 109537"/>
                  <a:gd name="connsiteX552" fmla="*/ 47625 w 97154"/>
                  <a:gd name="connsiteY552" fmla="*/ 19050 h 109537"/>
                  <a:gd name="connsiteX553" fmla="*/ 47625 w 97154"/>
                  <a:gd name="connsiteY553" fmla="*/ 21907 h 109537"/>
                  <a:gd name="connsiteX554" fmla="*/ 47625 w 97154"/>
                  <a:gd name="connsiteY554" fmla="*/ 21907 h 109537"/>
                  <a:gd name="connsiteX555" fmla="*/ 47625 w 97154"/>
                  <a:gd name="connsiteY555" fmla="*/ 21907 h 109537"/>
                  <a:gd name="connsiteX556" fmla="*/ 47625 w 97154"/>
                  <a:gd name="connsiteY556" fmla="*/ 21907 h 109537"/>
                  <a:gd name="connsiteX557" fmla="*/ 47625 w 97154"/>
                  <a:gd name="connsiteY557" fmla="*/ 21907 h 109537"/>
                  <a:gd name="connsiteX558" fmla="*/ 47625 w 97154"/>
                  <a:gd name="connsiteY558" fmla="*/ 21907 h 109537"/>
                  <a:gd name="connsiteX559" fmla="*/ 47625 w 97154"/>
                  <a:gd name="connsiteY559" fmla="*/ 21907 h 109537"/>
                  <a:gd name="connsiteX560" fmla="*/ 47625 w 97154"/>
                  <a:gd name="connsiteY560" fmla="*/ 21907 h 109537"/>
                  <a:gd name="connsiteX561" fmla="*/ 47625 w 97154"/>
                  <a:gd name="connsiteY561" fmla="*/ 19050 h 109537"/>
                  <a:gd name="connsiteX562" fmla="*/ 47625 w 97154"/>
                  <a:gd name="connsiteY562" fmla="*/ 19050 h 109537"/>
                  <a:gd name="connsiteX563" fmla="*/ 47625 w 97154"/>
                  <a:gd name="connsiteY563" fmla="*/ 19050 h 109537"/>
                  <a:gd name="connsiteX564" fmla="*/ 47625 w 97154"/>
                  <a:gd name="connsiteY564" fmla="*/ 19050 h 109537"/>
                  <a:gd name="connsiteX565" fmla="*/ 47625 w 97154"/>
                  <a:gd name="connsiteY565" fmla="*/ 89535 h 109537"/>
                  <a:gd name="connsiteX566" fmla="*/ 47625 w 97154"/>
                  <a:gd name="connsiteY566" fmla="*/ 89535 h 109537"/>
                  <a:gd name="connsiteX567" fmla="*/ 40005 w 97154"/>
                  <a:gd name="connsiteY567" fmla="*/ 94298 h 109537"/>
                  <a:gd name="connsiteX568" fmla="*/ 40005 w 97154"/>
                  <a:gd name="connsiteY568" fmla="*/ 93345 h 109537"/>
                  <a:gd name="connsiteX569" fmla="*/ 47625 w 97154"/>
                  <a:gd name="connsiteY569" fmla="*/ 89535 h 109537"/>
                  <a:gd name="connsiteX570" fmla="*/ 47625 w 97154"/>
                  <a:gd name="connsiteY570" fmla="*/ 89535 h 109537"/>
                  <a:gd name="connsiteX571" fmla="*/ 47625 w 97154"/>
                  <a:gd name="connsiteY571" fmla="*/ 99060 h 109537"/>
                  <a:gd name="connsiteX572" fmla="*/ 47625 w 97154"/>
                  <a:gd name="connsiteY572" fmla="*/ 100012 h 109537"/>
                  <a:gd name="connsiteX573" fmla="*/ 40005 w 97154"/>
                  <a:gd name="connsiteY573" fmla="*/ 103823 h 109537"/>
                  <a:gd name="connsiteX574" fmla="*/ 40005 w 97154"/>
                  <a:gd name="connsiteY574" fmla="*/ 103823 h 109537"/>
                  <a:gd name="connsiteX575" fmla="*/ 40005 w 97154"/>
                  <a:gd name="connsiteY575" fmla="*/ 103823 h 109537"/>
                  <a:gd name="connsiteX576" fmla="*/ 40005 w 97154"/>
                  <a:gd name="connsiteY576" fmla="*/ 103823 h 109537"/>
                  <a:gd name="connsiteX577" fmla="*/ 40005 w 97154"/>
                  <a:gd name="connsiteY577" fmla="*/ 103823 h 109537"/>
                  <a:gd name="connsiteX578" fmla="*/ 40005 w 97154"/>
                  <a:gd name="connsiteY578" fmla="*/ 103823 h 109537"/>
                  <a:gd name="connsiteX579" fmla="*/ 40005 w 97154"/>
                  <a:gd name="connsiteY579" fmla="*/ 103823 h 109537"/>
                  <a:gd name="connsiteX580" fmla="*/ 40005 w 97154"/>
                  <a:gd name="connsiteY580" fmla="*/ 103823 h 109537"/>
                  <a:gd name="connsiteX581" fmla="*/ 40005 w 97154"/>
                  <a:gd name="connsiteY581" fmla="*/ 103823 h 109537"/>
                  <a:gd name="connsiteX582" fmla="*/ 47625 w 97154"/>
                  <a:gd name="connsiteY582" fmla="*/ 99060 h 109537"/>
                  <a:gd name="connsiteX583" fmla="*/ 47625 w 97154"/>
                  <a:gd name="connsiteY583" fmla="*/ 99060 h 109537"/>
                  <a:gd name="connsiteX584" fmla="*/ 40005 w 97154"/>
                  <a:gd name="connsiteY584" fmla="*/ 83820 h 109537"/>
                  <a:gd name="connsiteX585" fmla="*/ 40005 w 97154"/>
                  <a:gd name="connsiteY585" fmla="*/ 83820 h 109537"/>
                  <a:gd name="connsiteX586" fmla="*/ 41910 w 97154"/>
                  <a:gd name="connsiteY586" fmla="*/ 82868 h 109537"/>
                  <a:gd name="connsiteX587" fmla="*/ 41910 w 97154"/>
                  <a:gd name="connsiteY587" fmla="*/ 82868 h 109537"/>
                  <a:gd name="connsiteX588" fmla="*/ 41910 w 97154"/>
                  <a:gd name="connsiteY588" fmla="*/ 82868 h 109537"/>
                  <a:gd name="connsiteX589" fmla="*/ 41910 w 97154"/>
                  <a:gd name="connsiteY589" fmla="*/ 82868 h 109537"/>
                  <a:gd name="connsiteX590" fmla="*/ 41910 w 97154"/>
                  <a:gd name="connsiteY590" fmla="*/ 82868 h 109537"/>
                  <a:gd name="connsiteX591" fmla="*/ 41910 w 97154"/>
                  <a:gd name="connsiteY591" fmla="*/ 82868 h 109537"/>
                  <a:gd name="connsiteX592" fmla="*/ 41910 w 97154"/>
                  <a:gd name="connsiteY592" fmla="*/ 82868 h 109537"/>
                  <a:gd name="connsiteX593" fmla="*/ 40005 w 97154"/>
                  <a:gd name="connsiteY593" fmla="*/ 83820 h 109537"/>
                  <a:gd name="connsiteX594" fmla="*/ 40005 w 97154"/>
                  <a:gd name="connsiteY594" fmla="*/ 83820 h 109537"/>
                  <a:gd name="connsiteX595" fmla="*/ 40005 w 97154"/>
                  <a:gd name="connsiteY595" fmla="*/ 83820 h 109537"/>
                  <a:gd name="connsiteX596" fmla="*/ 40005 w 97154"/>
                  <a:gd name="connsiteY596" fmla="*/ 83820 h 109537"/>
                  <a:gd name="connsiteX597" fmla="*/ 40005 w 97154"/>
                  <a:gd name="connsiteY597" fmla="*/ 3810 h 109537"/>
                  <a:gd name="connsiteX598" fmla="*/ 40005 w 97154"/>
                  <a:gd name="connsiteY598" fmla="*/ 3810 h 109537"/>
                  <a:gd name="connsiteX599" fmla="*/ 40005 w 97154"/>
                  <a:gd name="connsiteY599" fmla="*/ 3810 h 109537"/>
                  <a:gd name="connsiteX600" fmla="*/ 40005 w 97154"/>
                  <a:gd name="connsiteY600" fmla="*/ 3810 h 109537"/>
                  <a:gd name="connsiteX601" fmla="*/ 40005 w 97154"/>
                  <a:gd name="connsiteY601" fmla="*/ 2857 h 109537"/>
                  <a:gd name="connsiteX602" fmla="*/ 40005 w 97154"/>
                  <a:gd name="connsiteY602" fmla="*/ 2857 h 109537"/>
                  <a:gd name="connsiteX603" fmla="*/ 40005 w 97154"/>
                  <a:gd name="connsiteY603" fmla="*/ 2857 h 109537"/>
                  <a:gd name="connsiteX604" fmla="*/ 40005 w 97154"/>
                  <a:gd name="connsiteY604" fmla="*/ 3810 h 109537"/>
                  <a:gd name="connsiteX605" fmla="*/ 40005 w 97154"/>
                  <a:gd name="connsiteY605" fmla="*/ 1905 h 109537"/>
                  <a:gd name="connsiteX606" fmla="*/ 40005 w 97154"/>
                  <a:gd name="connsiteY606" fmla="*/ 3810 h 109537"/>
                  <a:gd name="connsiteX607" fmla="*/ 37147 w 97154"/>
                  <a:gd name="connsiteY607" fmla="*/ 5715 h 109537"/>
                  <a:gd name="connsiteX608" fmla="*/ 37147 w 97154"/>
                  <a:gd name="connsiteY608" fmla="*/ 2857 h 109537"/>
                  <a:gd name="connsiteX609" fmla="*/ 39052 w 97154"/>
                  <a:gd name="connsiteY609" fmla="*/ 1905 h 109537"/>
                  <a:gd name="connsiteX610" fmla="*/ 40005 w 97154"/>
                  <a:gd name="connsiteY610" fmla="*/ 1905 h 109537"/>
                  <a:gd name="connsiteX611" fmla="*/ 40005 w 97154"/>
                  <a:gd name="connsiteY611" fmla="*/ 1905 h 109537"/>
                  <a:gd name="connsiteX612" fmla="*/ 40005 w 97154"/>
                  <a:gd name="connsiteY612" fmla="*/ 1905 h 109537"/>
                  <a:gd name="connsiteX613" fmla="*/ 40005 w 97154"/>
                  <a:gd name="connsiteY613" fmla="*/ 1905 h 109537"/>
                  <a:gd name="connsiteX614" fmla="*/ 40005 w 97154"/>
                  <a:gd name="connsiteY614" fmla="*/ 1905 h 109537"/>
                  <a:gd name="connsiteX615" fmla="*/ 40005 w 97154"/>
                  <a:gd name="connsiteY615" fmla="*/ 5715 h 109537"/>
                  <a:gd name="connsiteX616" fmla="*/ 40005 w 97154"/>
                  <a:gd name="connsiteY616" fmla="*/ 9525 h 109537"/>
                  <a:gd name="connsiteX617" fmla="*/ 37147 w 97154"/>
                  <a:gd name="connsiteY617" fmla="*/ 11430 h 109537"/>
                  <a:gd name="connsiteX618" fmla="*/ 37147 w 97154"/>
                  <a:gd name="connsiteY618" fmla="*/ 7620 h 109537"/>
                  <a:gd name="connsiteX619" fmla="*/ 40005 w 97154"/>
                  <a:gd name="connsiteY619" fmla="*/ 5715 h 109537"/>
                  <a:gd name="connsiteX620" fmla="*/ 40005 w 97154"/>
                  <a:gd name="connsiteY620" fmla="*/ 5715 h 109537"/>
                  <a:gd name="connsiteX621" fmla="*/ 40005 w 97154"/>
                  <a:gd name="connsiteY621" fmla="*/ 14287 h 109537"/>
                  <a:gd name="connsiteX622" fmla="*/ 40005 w 97154"/>
                  <a:gd name="connsiteY622" fmla="*/ 17145 h 109537"/>
                  <a:gd name="connsiteX623" fmla="*/ 40005 w 97154"/>
                  <a:gd name="connsiteY623" fmla="*/ 17145 h 109537"/>
                  <a:gd name="connsiteX624" fmla="*/ 40005 w 97154"/>
                  <a:gd name="connsiteY624" fmla="*/ 17145 h 109537"/>
                  <a:gd name="connsiteX625" fmla="*/ 40005 w 97154"/>
                  <a:gd name="connsiteY625" fmla="*/ 17145 h 109537"/>
                  <a:gd name="connsiteX626" fmla="*/ 40005 w 97154"/>
                  <a:gd name="connsiteY626" fmla="*/ 17145 h 109537"/>
                  <a:gd name="connsiteX627" fmla="*/ 40005 w 97154"/>
                  <a:gd name="connsiteY627" fmla="*/ 17145 h 109537"/>
                  <a:gd name="connsiteX628" fmla="*/ 40005 w 97154"/>
                  <a:gd name="connsiteY628" fmla="*/ 17145 h 109537"/>
                  <a:gd name="connsiteX629" fmla="*/ 40005 w 97154"/>
                  <a:gd name="connsiteY629" fmla="*/ 17145 h 109537"/>
                  <a:gd name="connsiteX630" fmla="*/ 40005 w 97154"/>
                  <a:gd name="connsiteY630" fmla="*/ 14287 h 109537"/>
                  <a:gd name="connsiteX631" fmla="*/ 40005 w 97154"/>
                  <a:gd name="connsiteY631" fmla="*/ 14287 h 109537"/>
                  <a:gd name="connsiteX632" fmla="*/ 40005 w 97154"/>
                  <a:gd name="connsiteY632" fmla="*/ 14287 h 109537"/>
                  <a:gd name="connsiteX633" fmla="*/ 40005 w 97154"/>
                  <a:gd name="connsiteY633" fmla="*/ 14287 h 109537"/>
                  <a:gd name="connsiteX634" fmla="*/ 40005 w 97154"/>
                  <a:gd name="connsiteY634" fmla="*/ 82868 h 109537"/>
                  <a:gd name="connsiteX635" fmla="*/ 40005 w 97154"/>
                  <a:gd name="connsiteY635" fmla="*/ 82868 h 109537"/>
                  <a:gd name="connsiteX636" fmla="*/ 37147 w 97154"/>
                  <a:gd name="connsiteY636" fmla="*/ 84773 h 109537"/>
                  <a:gd name="connsiteX637" fmla="*/ 37147 w 97154"/>
                  <a:gd name="connsiteY637" fmla="*/ 84773 h 109537"/>
                  <a:gd name="connsiteX638" fmla="*/ 40005 w 97154"/>
                  <a:gd name="connsiteY638" fmla="*/ 82868 h 109537"/>
                  <a:gd name="connsiteX639" fmla="*/ 40005 w 97154"/>
                  <a:gd name="connsiteY639" fmla="*/ 82868 h 109537"/>
                  <a:gd name="connsiteX640" fmla="*/ 40005 w 97154"/>
                  <a:gd name="connsiteY640" fmla="*/ 93345 h 109537"/>
                  <a:gd name="connsiteX641" fmla="*/ 40005 w 97154"/>
                  <a:gd name="connsiteY641" fmla="*/ 93345 h 109537"/>
                  <a:gd name="connsiteX642" fmla="*/ 37147 w 97154"/>
                  <a:gd name="connsiteY642" fmla="*/ 95250 h 109537"/>
                  <a:gd name="connsiteX643" fmla="*/ 37147 w 97154"/>
                  <a:gd name="connsiteY643" fmla="*/ 94298 h 109537"/>
                  <a:gd name="connsiteX644" fmla="*/ 40005 w 97154"/>
                  <a:gd name="connsiteY644" fmla="*/ 93345 h 109537"/>
                  <a:gd name="connsiteX645" fmla="*/ 18097 w 97154"/>
                  <a:gd name="connsiteY645" fmla="*/ 47625 h 109537"/>
                  <a:gd name="connsiteX646" fmla="*/ 18097 w 97154"/>
                  <a:gd name="connsiteY646" fmla="*/ 47625 h 109537"/>
                  <a:gd name="connsiteX647" fmla="*/ 18097 w 97154"/>
                  <a:gd name="connsiteY647" fmla="*/ 47625 h 109537"/>
                  <a:gd name="connsiteX648" fmla="*/ 18097 w 97154"/>
                  <a:gd name="connsiteY648" fmla="*/ 47625 h 109537"/>
                  <a:gd name="connsiteX649" fmla="*/ 18097 w 97154"/>
                  <a:gd name="connsiteY649" fmla="*/ 47625 h 109537"/>
                  <a:gd name="connsiteX650" fmla="*/ 18097 w 97154"/>
                  <a:gd name="connsiteY650" fmla="*/ 47625 h 109537"/>
                  <a:gd name="connsiteX651" fmla="*/ 18097 w 97154"/>
                  <a:gd name="connsiteY651" fmla="*/ 47625 h 109537"/>
                  <a:gd name="connsiteX652" fmla="*/ 18097 w 97154"/>
                  <a:gd name="connsiteY652" fmla="*/ 47625 h 109537"/>
                  <a:gd name="connsiteX653" fmla="*/ 18097 w 97154"/>
                  <a:gd name="connsiteY653" fmla="*/ 47625 h 109537"/>
                  <a:gd name="connsiteX654" fmla="*/ 18097 w 97154"/>
                  <a:gd name="connsiteY654" fmla="*/ 47625 h 109537"/>
                  <a:gd name="connsiteX655" fmla="*/ 18097 w 97154"/>
                  <a:gd name="connsiteY655" fmla="*/ 47625 h 109537"/>
                  <a:gd name="connsiteX656" fmla="*/ 18097 w 97154"/>
                  <a:gd name="connsiteY656" fmla="*/ 47625 h 109537"/>
                  <a:gd name="connsiteX657" fmla="*/ 18097 w 97154"/>
                  <a:gd name="connsiteY657" fmla="*/ 47625 h 109537"/>
                  <a:gd name="connsiteX658" fmla="*/ 18097 w 97154"/>
                  <a:gd name="connsiteY658" fmla="*/ 47625 h 109537"/>
                  <a:gd name="connsiteX659" fmla="*/ 18097 w 97154"/>
                  <a:gd name="connsiteY659" fmla="*/ 47625 h 109537"/>
                  <a:gd name="connsiteX660" fmla="*/ 18097 w 97154"/>
                  <a:gd name="connsiteY660" fmla="*/ 47625 h 109537"/>
                  <a:gd name="connsiteX661" fmla="*/ 18097 w 97154"/>
                  <a:gd name="connsiteY661" fmla="*/ 47625 h 109537"/>
                  <a:gd name="connsiteX662" fmla="*/ 18097 w 97154"/>
                  <a:gd name="connsiteY662" fmla="*/ 47625 h 109537"/>
                  <a:gd name="connsiteX663" fmla="*/ 18097 w 97154"/>
                  <a:gd name="connsiteY663" fmla="*/ 47625 h 109537"/>
                  <a:gd name="connsiteX664" fmla="*/ 18097 w 97154"/>
                  <a:gd name="connsiteY664" fmla="*/ 47625 h 109537"/>
                  <a:gd name="connsiteX665" fmla="*/ 18097 w 97154"/>
                  <a:gd name="connsiteY665" fmla="*/ 47625 h 109537"/>
                  <a:gd name="connsiteX666" fmla="*/ 37147 w 97154"/>
                  <a:gd name="connsiteY666" fmla="*/ 1905 h 109537"/>
                  <a:gd name="connsiteX667" fmla="*/ 37147 w 97154"/>
                  <a:gd name="connsiteY667" fmla="*/ 4763 h 109537"/>
                  <a:gd name="connsiteX668" fmla="*/ 24765 w 97154"/>
                  <a:gd name="connsiteY668" fmla="*/ 11430 h 109537"/>
                  <a:gd name="connsiteX669" fmla="*/ 24765 w 97154"/>
                  <a:gd name="connsiteY669" fmla="*/ 11430 h 109537"/>
                  <a:gd name="connsiteX670" fmla="*/ 24765 w 97154"/>
                  <a:gd name="connsiteY670" fmla="*/ 11430 h 109537"/>
                  <a:gd name="connsiteX671" fmla="*/ 24765 w 97154"/>
                  <a:gd name="connsiteY671" fmla="*/ 11430 h 109537"/>
                  <a:gd name="connsiteX672" fmla="*/ 24765 w 97154"/>
                  <a:gd name="connsiteY672" fmla="*/ 11430 h 109537"/>
                  <a:gd name="connsiteX673" fmla="*/ 24765 w 97154"/>
                  <a:gd name="connsiteY673" fmla="*/ 11430 h 109537"/>
                  <a:gd name="connsiteX674" fmla="*/ 19050 w 97154"/>
                  <a:gd name="connsiteY674" fmla="*/ 14287 h 109537"/>
                  <a:gd name="connsiteX675" fmla="*/ 19050 w 97154"/>
                  <a:gd name="connsiteY675" fmla="*/ 14287 h 109537"/>
                  <a:gd name="connsiteX676" fmla="*/ 19050 w 97154"/>
                  <a:gd name="connsiteY676" fmla="*/ 14287 h 109537"/>
                  <a:gd name="connsiteX677" fmla="*/ 19050 w 97154"/>
                  <a:gd name="connsiteY677" fmla="*/ 14287 h 109537"/>
                  <a:gd name="connsiteX678" fmla="*/ 19050 w 97154"/>
                  <a:gd name="connsiteY678" fmla="*/ 14287 h 109537"/>
                  <a:gd name="connsiteX679" fmla="*/ 19050 w 97154"/>
                  <a:gd name="connsiteY679" fmla="*/ 14287 h 109537"/>
                  <a:gd name="connsiteX680" fmla="*/ 19050 w 97154"/>
                  <a:gd name="connsiteY680" fmla="*/ 14287 h 109537"/>
                  <a:gd name="connsiteX681" fmla="*/ 19050 w 97154"/>
                  <a:gd name="connsiteY681" fmla="*/ 14287 h 109537"/>
                  <a:gd name="connsiteX682" fmla="*/ 17145 w 97154"/>
                  <a:gd name="connsiteY682" fmla="*/ 15240 h 109537"/>
                  <a:gd name="connsiteX683" fmla="*/ 17145 w 97154"/>
                  <a:gd name="connsiteY683" fmla="*/ 7620 h 109537"/>
                  <a:gd name="connsiteX684" fmla="*/ 25717 w 97154"/>
                  <a:gd name="connsiteY684" fmla="*/ 2857 h 109537"/>
                  <a:gd name="connsiteX685" fmla="*/ 25717 w 97154"/>
                  <a:gd name="connsiteY685" fmla="*/ 2857 h 109537"/>
                  <a:gd name="connsiteX686" fmla="*/ 25717 w 97154"/>
                  <a:gd name="connsiteY686" fmla="*/ 2857 h 109537"/>
                  <a:gd name="connsiteX687" fmla="*/ 25717 w 97154"/>
                  <a:gd name="connsiteY687" fmla="*/ 2857 h 109537"/>
                  <a:gd name="connsiteX688" fmla="*/ 25717 w 97154"/>
                  <a:gd name="connsiteY688" fmla="*/ 2857 h 109537"/>
                  <a:gd name="connsiteX689" fmla="*/ 30480 w 97154"/>
                  <a:gd name="connsiteY689" fmla="*/ 0 h 109537"/>
                  <a:gd name="connsiteX690" fmla="*/ 30480 w 97154"/>
                  <a:gd name="connsiteY690" fmla="*/ 0 h 109537"/>
                  <a:gd name="connsiteX691" fmla="*/ 30480 w 97154"/>
                  <a:gd name="connsiteY691" fmla="*/ 0 h 109537"/>
                  <a:gd name="connsiteX692" fmla="*/ 30480 w 97154"/>
                  <a:gd name="connsiteY692" fmla="*/ 0 h 109537"/>
                  <a:gd name="connsiteX693" fmla="*/ 30480 w 97154"/>
                  <a:gd name="connsiteY693" fmla="*/ 0 h 109537"/>
                  <a:gd name="connsiteX694" fmla="*/ 30480 w 97154"/>
                  <a:gd name="connsiteY694" fmla="*/ 0 h 109537"/>
                  <a:gd name="connsiteX695" fmla="*/ 30480 w 97154"/>
                  <a:gd name="connsiteY695" fmla="*/ 0 h 109537"/>
                  <a:gd name="connsiteX696" fmla="*/ 30480 w 97154"/>
                  <a:gd name="connsiteY696" fmla="*/ 0 h 109537"/>
                  <a:gd name="connsiteX697" fmla="*/ 30480 w 97154"/>
                  <a:gd name="connsiteY697" fmla="*/ 0 h 109537"/>
                  <a:gd name="connsiteX698" fmla="*/ 20002 w 97154"/>
                  <a:gd name="connsiteY698" fmla="*/ 5715 h 109537"/>
                  <a:gd name="connsiteX699" fmla="*/ 20002 w 97154"/>
                  <a:gd name="connsiteY699" fmla="*/ 5715 h 109537"/>
                  <a:gd name="connsiteX700" fmla="*/ 20002 w 97154"/>
                  <a:gd name="connsiteY700" fmla="*/ 5715 h 109537"/>
                  <a:gd name="connsiteX701" fmla="*/ 20002 w 97154"/>
                  <a:gd name="connsiteY701" fmla="*/ 5715 h 109537"/>
                  <a:gd name="connsiteX702" fmla="*/ 20002 w 97154"/>
                  <a:gd name="connsiteY702" fmla="*/ 5715 h 109537"/>
                  <a:gd name="connsiteX703" fmla="*/ 37147 w 97154"/>
                  <a:gd name="connsiteY703" fmla="*/ 1905 h 109537"/>
                  <a:gd name="connsiteX704" fmla="*/ 37147 w 97154"/>
                  <a:gd name="connsiteY704" fmla="*/ 1905 h 109537"/>
                  <a:gd name="connsiteX705" fmla="*/ 37147 w 97154"/>
                  <a:gd name="connsiteY705" fmla="*/ 7620 h 109537"/>
                  <a:gd name="connsiteX706" fmla="*/ 30480 w 97154"/>
                  <a:gd name="connsiteY706" fmla="*/ 10477 h 109537"/>
                  <a:gd name="connsiteX707" fmla="*/ 30480 w 97154"/>
                  <a:gd name="connsiteY707" fmla="*/ 10477 h 109537"/>
                  <a:gd name="connsiteX708" fmla="*/ 30480 w 97154"/>
                  <a:gd name="connsiteY708" fmla="*/ 10477 h 109537"/>
                  <a:gd name="connsiteX709" fmla="*/ 30480 w 97154"/>
                  <a:gd name="connsiteY709" fmla="*/ 10477 h 109537"/>
                  <a:gd name="connsiteX710" fmla="*/ 30480 w 97154"/>
                  <a:gd name="connsiteY710" fmla="*/ 10477 h 109537"/>
                  <a:gd name="connsiteX711" fmla="*/ 30480 w 97154"/>
                  <a:gd name="connsiteY711" fmla="*/ 10477 h 109537"/>
                  <a:gd name="connsiteX712" fmla="*/ 30480 w 97154"/>
                  <a:gd name="connsiteY712" fmla="*/ 10477 h 109537"/>
                  <a:gd name="connsiteX713" fmla="*/ 30480 w 97154"/>
                  <a:gd name="connsiteY713" fmla="*/ 10477 h 109537"/>
                  <a:gd name="connsiteX714" fmla="*/ 30480 w 97154"/>
                  <a:gd name="connsiteY714" fmla="*/ 10477 h 109537"/>
                  <a:gd name="connsiteX715" fmla="*/ 35242 w 97154"/>
                  <a:gd name="connsiteY715" fmla="*/ 7620 h 109537"/>
                  <a:gd name="connsiteX716" fmla="*/ 35242 w 97154"/>
                  <a:gd name="connsiteY716" fmla="*/ 7620 h 109537"/>
                  <a:gd name="connsiteX717" fmla="*/ 37147 w 97154"/>
                  <a:gd name="connsiteY717" fmla="*/ 7620 h 109537"/>
                  <a:gd name="connsiteX718" fmla="*/ 37147 w 97154"/>
                  <a:gd name="connsiteY718" fmla="*/ 84773 h 109537"/>
                  <a:gd name="connsiteX719" fmla="*/ 37147 w 97154"/>
                  <a:gd name="connsiteY719" fmla="*/ 84773 h 109537"/>
                  <a:gd name="connsiteX720" fmla="*/ 24765 w 97154"/>
                  <a:gd name="connsiteY720" fmla="*/ 91440 h 109537"/>
                  <a:gd name="connsiteX721" fmla="*/ 24765 w 97154"/>
                  <a:gd name="connsiteY721" fmla="*/ 91440 h 109537"/>
                  <a:gd name="connsiteX722" fmla="*/ 24765 w 97154"/>
                  <a:gd name="connsiteY722" fmla="*/ 91440 h 109537"/>
                  <a:gd name="connsiteX723" fmla="*/ 24765 w 97154"/>
                  <a:gd name="connsiteY723" fmla="*/ 91440 h 109537"/>
                  <a:gd name="connsiteX724" fmla="*/ 24765 w 97154"/>
                  <a:gd name="connsiteY724" fmla="*/ 91440 h 109537"/>
                  <a:gd name="connsiteX725" fmla="*/ 24765 w 97154"/>
                  <a:gd name="connsiteY725" fmla="*/ 91440 h 109537"/>
                  <a:gd name="connsiteX726" fmla="*/ 24765 w 97154"/>
                  <a:gd name="connsiteY726" fmla="*/ 91440 h 109537"/>
                  <a:gd name="connsiteX727" fmla="*/ 24765 w 97154"/>
                  <a:gd name="connsiteY727" fmla="*/ 91440 h 109537"/>
                  <a:gd name="connsiteX728" fmla="*/ 24765 w 97154"/>
                  <a:gd name="connsiteY728" fmla="*/ 91440 h 109537"/>
                  <a:gd name="connsiteX729" fmla="*/ 37147 w 97154"/>
                  <a:gd name="connsiteY729" fmla="*/ 84773 h 109537"/>
                  <a:gd name="connsiteX730" fmla="*/ 37147 w 97154"/>
                  <a:gd name="connsiteY730" fmla="*/ 84773 h 109537"/>
                  <a:gd name="connsiteX731" fmla="*/ 37147 w 97154"/>
                  <a:gd name="connsiteY731" fmla="*/ 95250 h 109537"/>
                  <a:gd name="connsiteX732" fmla="*/ 37147 w 97154"/>
                  <a:gd name="connsiteY732" fmla="*/ 95250 h 109537"/>
                  <a:gd name="connsiteX733" fmla="*/ 32385 w 97154"/>
                  <a:gd name="connsiteY733" fmla="*/ 99060 h 109537"/>
                  <a:gd name="connsiteX734" fmla="*/ 32385 w 97154"/>
                  <a:gd name="connsiteY734" fmla="*/ 99060 h 109537"/>
                  <a:gd name="connsiteX735" fmla="*/ 32385 w 97154"/>
                  <a:gd name="connsiteY735" fmla="*/ 99060 h 109537"/>
                  <a:gd name="connsiteX736" fmla="*/ 32385 w 97154"/>
                  <a:gd name="connsiteY736" fmla="*/ 99060 h 109537"/>
                  <a:gd name="connsiteX737" fmla="*/ 32385 w 97154"/>
                  <a:gd name="connsiteY737" fmla="*/ 99060 h 109537"/>
                  <a:gd name="connsiteX738" fmla="*/ 32385 w 97154"/>
                  <a:gd name="connsiteY738" fmla="*/ 99060 h 109537"/>
                  <a:gd name="connsiteX739" fmla="*/ 32385 w 97154"/>
                  <a:gd name="connsiteY739" fmla="*/ 99060 h 109537"/>
                  <a:gd name="connsiteX740" fmla="*/ 32385 w 97154"/>
                  <a:gd name="connsiteY740" fmla="*/ 99060 h 109537"/>
                  <a:gd name="connsiteX741" fmla="*/ 32385 w 97154"/>
                  <a:gd name="connsiteY741" fmla="*/ 99060 h 109537"/>
                  <a:gd name="connsiteX742" fmla="*/ 37147 w 97154"/>
                  <a:gd name="connsiteY742" fmla="*/ 95250 h 109537"/>
                  <a:gd name="connsiteX743" fmla="*/ 37147 w 97154"/>
                  <a:gd name="connsiteY743" fmla="*/ 95250 h 109537"/>
                  <a:gd name="connsiteX744" fmla="*/ 18097 w 97154"/>
                  <a:gd name="connsiteY744" fmla="*/ 48577 h 109537"/>
                  <a:gd name="connsiteX745" fmla="*/ 20002 w 97154"/>
                  <a:gd name="connsiteY745" fmla="*/ 47625 h 109537"/>
                  <a:gd name="connsiteX746" fmla="*/ 20002 w 97154"/>
                  <a:gd name="connsiteY746" fmla="*/ 47625 h 109537"/>
                  <a:gd name="connsiteX747" fmla="*/ 20002 w 97154"/>
                  <a:gd name="connsiteY747" fmla="*/ 47625 h 109537"/>
                  <a:gd name="connsiteX748" fmla="*/ 20002 w 97154"/>
                  <a:gd name="connsiteY748" fmla="*/ 47625 h 109537"/>
                  <a:gd name="connsiteX749" fmla="*/ 20002 w 97154"/>
                  <a:gd name="connsiteY749" fmla="*/ 47625 h 109537"/>
                  <a:gd name="connsiteX750" fmla="*/ 20002 w 97154"/>
                  <a:gd name="connsiteY750" fmla="*/ 47625 h 109537"/>
                  <a:gd name="connsiteX751" fmla="*/ 20002 w 97154"/>
                  <a:gd name="connsiteY751" fmla="*/ 47625 h 109537"/>
                  <a:gd name="connsiteX752" fmla="*/ 18097 w 97154"/>
                  <a:gd name="connsiteY752" fmla="*/ 48577 h 109537"/>
                  <a:gd name="connsiteX753" fmla="*/ 18097 w 97154"/>
                  <a:gd name="connsiteY753" fmla="*/ 48577 h 109537"/>
                  <a:gd name="connsiteX754" fmla="*/ 18097 w 97154"/>
                  <a:gd name="connsiteY754" fmla="*/ 48577 h 109537"/>
                  <a:gd name="connsiteX755" fmla="*/ 18097 w 97154"/>
                  <a:gd name="connsiteY755" fmla="*/ 48577 h 109537"/>
                  <a:gd name="connsiteX756" fmla="*/ 18097 w 97154"/>
                  <a:gd name="connsiteY756" fmla="*/ 48577 h 109537"/>
                  <a:gd name="connsiteX757" fmla="*/ 18097 w 97154"/>
                  <a:gd name="connsiteY757" fmla="*/ 38100 h 109537"/>
                  <a:gd name="connsiteX758" fmla="*/ 18097 w 97154"/>
                  <a:gd name="connsiteY758" fmla="*/ 38100 h 109537"/>
                  <a:gd name="connsiteX759" fmla="*/ 18097 w 97154"/>
                  <a:gd name="connsiteY759" fmla="*/ 38100 h 109537"/>
                  <a:gd name="connsiteX760" fmla="*/ 18097 w 97154"/>
                  <a:gd name="connsiteY760" fmla="*/ 38100 h 109537"/>
                  <a:gd name="connsiteX761" fmla="*/ 18097 w 97154"/>
                  <a:gd name="connsiteY761" fmla="*/ 38100 h 109537"/>
                  <a:gd name="connsiteX762" fmla="*/ 18097 w 97154"/>
                  <a:gd name="connsiteY762" fmla="*/ 22860 h 109537"/>
                  <a:gd name="connsiteX763" fmla="*/ 18097 w 97154"/>
                  <a:gd name="connsiteY763" fmla="*/ 22860 h 109537"/>
                  <a:gd name="connsiteX764" fmla="*/ 18097 w 97154"/>
                  <a:gd name="connsiteY764" fmla="*/ 22860 h 109537"/>
                  <a:gd name="connsiteX765" fmla="*/ 18097 w 97154"/>
                  <a:gd name="connsiteY765" fmla="*/ 22860 h 109537"/>
                  <a:gd name="connsiteX766" fmla="*/ 18097 w 97154"/>
                  <a:gd name="connsiteY766" fmla="*/ 22860 h 109537"/>
                  <a:gd name="connsiteX767" fmla="*/ 17145 w 97154"/>
                  <a:gd name="connsiteY767" fmla="*/ 47625 h 109537"/>
                  <a:gd name="connsiteX768" fmla="*/ 17145 w 97154"/>
                  <a:gd name="connsiteY768" fmla="*/ 47625 h 109537"/>
                  <a:gd name="connsiteX769" fmla="*/ 17145 w 97154"/>
                  <a:gd name="connsiteY769" fmla="*/ 47625 h 109537"/>
                  <a:gd name="connsiteX770" fmla="*/ 17145 w 97154"/>
                  <a:gd name="connsiteY770" fmla="*/ 47625 h 109537"/>
                  <a:gd name="connsiteX771" fmla="*/ 17145 w 97154"/>
                  <a:gd name="connsiteY771" fmla="*/ 47625 h 109537"/>
                  <a:gd name="connsiteX772" fmla="*/ 17145 w 97154"/>
                  <a:gd name="connsiteY772" fmla="*/ 47625 h 109537"/>
                  <a:gd name="connsiteX773" fmla="*/ 17145 w 97154"/>
                  <a:gd name="connsiteY773" fmla="*/ 47625 h 109537"/>
                  <a:gd name="connsiteX774" fmla="*/ 17145 w 97154"/>
                  <a:gd name="connsiteY774" fmla="*/ 47625 h 109537"/>
                  <a:gd name="connsiteX775" fmla="*/ 17145 w 97154"/>
                  <a:gd name="connsiteY775" fmla="*/ 47625 h 109537"/>
                  <a:gd name="connsiteX776" fmla="*/ 17145 w 97154"/>
                  <a:gd name="connsiteY776" fmla="*/ 47625 h 109537"/>
                  <a:gd name="connsiteX777" fmla="*/ 17145 w 97154"/>
                  <a:gd name="connsiteY777" fmla="*/ 47625 h 109537"/>
                  <a:gd name="connsiteX778" fmla="*/ 17145 w 97154"/>
                  <a:gd name="connsiteY778" fmla="*/ 47625 h 109537"/>
                  <a:gd name="connsiteX779" fmla="*/ 17145 w 97154"/>
                  <a:gd name="connsiteY779" fmla="*/ 47625 h 109537"/>
                  <a:gd name="connsiteX780" fmla="*/ 17145 w 97154"/>
                  <a:gd name="connsiteY780" fmla="*/ 47625 h 109537"/>
                  <a:gd name="connsiteX781" fmla="*/ 17145 w 97154"/>
                  <a:gd name="connsiteY781" fmla="*/ 47625 h 109537"/>
                  <a:gd name="connsiteX782" fmla="*/ 17145 w 97154"/>
                  <a:gd name="connsiteY782" fmla="*/ 47625 h 109537"/>
                  <a:gd name="connsiteX783" fmla="*/ 17145 w 97154"/>
                  <a:gd name="connsiteY783" fmla="*/ 47625 h 109537"/>
                  <a:gd name="connsiteX784" fmla="*/ 17145 w 97154"/>
                  <a:gd name="connsiteY784" fmla="*/ 47625 h 109537"/>
                  <a:gd name="connsiteX785" fmla="*/ 17145 w 97154"/>
                  <a:gd name="connsiteY785" fmla="*/ 47625 h 109537"/>
                  <a:gd name="connsiteX786" fmla="*/ 17145 w 97154"/>
                  <a:gd name="connsiteY786" fmla="*/ 47625 h 109537"/>
                  <a:gd name="connsiteX787" fmla="*/ 18097 w 97154"/>
                  <a:gd name="connsiteY787" fmla="*/ 7620 h 109537"/>
                  <a:gd name="connsiteX788" fmla="*/ 18097 w 97154"/>
                  <a:gd name="connsiteY788" fmla="*/ 15240 h 109537"/>
                  <a:gd name="connsiteX789" fmla="*/ 16192 w 97154"/>
                  <a:gd name="connsiteY789" fmla="*/ 16193 h 109537"/>
                  <a:gd name="connsiteX790" fmla="*/ 16192 w 97154"/>
                  <a:gd name="connsiteY790" fmla="*/ 8573 h 109537"/>
                  <a:gd name="connsiteX791" fmla="*/ 18097 w 97154"/>
                  <a:gd name="connsiteY791" fmla="*/ 7620 h 109537"/>
                  <a:gd name="connsiteX792" fmla="*/ 18097 w 97154"/>
                  <a:gd name="connsiteY792" fmla="*/ 7620 h 109537"/>
                  <a:gd name="connsiteX793" fmla="*/ 18097 w 97154"/>
                  <a:gd name="connsiteY793" fmla="*/ 21907 h 109537"/>
                  <a:gd name="connsiteX794" fmla="*/ 18097 w 97154"/>
                  <a:gd name="connsiteY794" fmla="*/ 21907 h 109537"/>
                  <a:gd name="connsiteX795" fmla="*/ 16192 w 97154"/>
                  <a:gd name="connsiteY795" fmla="*/ 23812 h 109537"/>
                  <a:gd name="connsiteX796" fmla="*/ 16192 w 97154"/>
                  <a:gd name="connsiteY796" fmla="*/ 20955 h 109537"/>
                  <a:gd name="connsiteX797" fmla="*/ 16192 w 97154"/>
                  <a:gd name="connsiteY797" fmla="*/ 20955 h 109537"/>
                  <a:gd name="connsiteX798" fmla="*/ 16192 w 97154"/>
                  <a:gd name="connsiteY798" fmla="*/ 20955 h 109537"/>
                  <a:gd name="connsiteX799" fmla="*/ 16192 w 97154"/>
                  <a:gd name="connsiteY799" fmla="*/ 20955 h 109537"/>
                  <a:gd name="connsiteX800" fmla="*/ 16192 w 97154"/>
                  <a:gd name="connsiteY800" fmla="*/ 20955 h 109537"/>
                  <a:gd name="connsiteX801" fmla="*/ 18097 w 97154"/>
                  <a:gd name="connsiteY801" fmla="*/ 21907 h 109537"/>
                  <a:gd name="connsiteX802" fmla="*/ 18097 w 97154"/>
                  <a:gd name="connsiteY802" fmla="*/ 21907 h 109537"/>
                  <a:gd name="connsiteX803" fmla="*/ 18097 w 97154"/>
                  <a:gd name="connsiteY803" fmla="*/ 21907 h 109537"/>
                  <a:gd name="connsiteX804" fmla="*/ 18097 w 97154"/>
                  <a:gd name="connsiteY804" fmla="*/ 21907 h 109537"/>
                  <a:gd name="connsiteX805" fmla="*/ 18097 w 97154"/>
                  <a:gd name="connsiteY805" fmla="*/ 38100 h 109537"/>
                  <a:gd name="connsiteX806" fmla="*/ 18097 w 97154"/>
                  <a:gd name="connsiteY806" fmla="*/ 38100 h 109537"/>
                  <a:gd name="connsiteX807" fmla="*/ 16192 w 97154"/>
                  <a:gd name="connsiteY807" fmla="*/ 39052 h 109537"/>
                  <a:gd name="connsiteX808" fmla="*/ 16192 w 97154"/>
                  <a:gd name="connsiteY808" fmla="*/ 38100 h 109537"/>
                  <a:gd name="connsiteX809" fmla="*/ 16192 w 97154"/>
                  <a:gd name="connsiteY809" fmla="*/ 38100 h 109537"/>
                  <a:gd name="connsiteX810" fmla="*/ 16192 w 97154"/>
                  <a:gd name="connsiteY810" fmla="*/ 38100 h 109537"/>
                  <a:gd name="connsiteX811" fmla="*/ 16192 w 97154"/>
                  <a:gd name="connsiteY811" fmla="*/ 38100 h 109537"/>
                  <a:gd name="connsiteX812" fmla="*/ 16192 w 97154"/>
                  <a:gd name="connsiteY812" fmla="*/ 38100 h 109537"/>
                  <a:gd name="connsiteX813" fmla="*/ 18097 w 97154"/>
                  <a:gd name="connsiteY813" fmla="*/ 38100 h 109537"/>
                  <a:gd name="connsiteX814" fmla="*/ 18097 w 97154"/>
                  <a:gd name="connsiteY814" fmla="*/ 38100 h 109537"/>
                  <a:gd name="connsiteX815" fmla="*/ 18097 w 97154"/>
                  <a:gd name="connsiteY815" fmla="*/ 38100 h 109537"/>
                  <a:gd name="connsiteX816" fmla="*/ 18097 w 97154"/>
                  <a:gd name="connsiteY816" fmla="*/ 38100 h 109537"/>
                  <a:gd name="connsiteX817" fmla="*/ 18097 w 97154"/>
                  <a:gd name="connsiteY817" fmla="*/ 38100 h 109537"/>
                  <a:gd name="connsiteX818" fmla="*/ 18097 w 97154"/>
                  <a:gd name="connsiteY818" fmla="*/ 38100 h 109537"/>
                  <a:gd name="connsiteX819" fmla="*/ 18097 w 97154"/>
                  <a:gd name="connsiteY819" fmla="*/ 48577 h 109537"/>
                  <a:gd name="connsiteX820" fmla="*/ 18097 w 97154"/>
                  <a:gd name="connsiteY820" fmla="*/ 48577 h 109537"/>
                  <a:gd name="connsiteX821" fmla="*/ 16192 w 97154"/>
                  <a:gd name="connsiteY821" fmla="*/ 49530 h 109537"/>
                  <a:gd name="connsiteX822" fmla="*/ 16192 w 97154"/>
                  <a:gd name="connsiteY822" fmla="*/ 49530 h 109537"/>
                  <a:gd name="connsiteX823" fmla="*/ 18097 w 97154"/>
                  <a:gd name="connsiteY823" fmla="*/ 48577 h 109537"/>
                  <a:gd name="connsiteX824" fmla="*/ 18097 w 97154"/>
                  <a:gd name="connsiteY824" fmla="*/ 48577 h 109537"/>
                  <a:gd name="connsiteX825" fmla="*/ 15240 w 97154"/>
                  <a:gd name="connsiteY825" fmla="*/ 38100 h 109537"/>
                  <a:gd name="connsiteX826" fmla="*/ 15240 w 97154"/>
                  <a:gd name="connsiteY826" fmla="*/ 38100 h 109537"/>
                  <a:gd name="connsiteX827" fmla="*/ 15240 w 97154"/>
                  <a:gd name="connsiteY827" fmla="*/ 38100 h 109537"/>
                  <a:gd name="connsiteX828" fmla="*/ 15240 w 97154"/>
                  <a:gd name="connsiteY828" fmla="*/ 38100 h 109537"/>
                  <a:gd name="connsiteX829" fmla="*/ 15240 w 97154"/>
                  <a:gd name="connsiteY829" fmla="*/ 38100 h 109537"/>
                  <a:gd name="connsiteX830" fmla="*/ 15240 w 97154"/>
                  <a:gd name="connsiteY830" fmla="*/ 38100 h 109537"/>
                  <a:gd name="connsiteX831" fmla="*/ 15240 w 97154"/>
                  <a:gd name="connsiteY831" fmla="*/ 38100 h 109537"/>
                  <a:gd name="connsiteX832" fmla="*/ 15240 w 97154"/>
                  <a:gd name="connsiteY832" fmla="*/ 38100 h 109537"/>
                  <a:gd name="connsiteX833" fmla="*/ 15240 w 97154"/>
                  <a:gd name="connsiteY833" fmla="*/ 38100 h 109537"/>
                  <a:gd name="connsiteX834" fmla="*/ 15240 w 97154"/>
                  <a:gd name="connsiteY834" fmla="*/ 38100 h 109537"/>
                  <a:gd name="connsiteX835" fmla="*/ 15240 w 97154"/>
                  <a:gd name="connsiteY835" fmla="*/ 38100 h 109537"/>
                  <a:gd name="connsiteX836" fmla="*/ 15240 w 97154"/>
                  <a:gd name="connsiteY836" fmla="*/ 38100 h 109537"/>
                  <a:gd name="connsiteX837" fmla="*/ 15240 w 97154"/>
                  <a:gd name="connsiteY837" fmla="*/ 38100 h 109537"/>
                  <a:gd name="connsiteX838" fmla="*/ 15240 w 97154"/>
                  <a:gd name="connsiteY838" fmla="*/ 38100 h 109537"/>
                  <a:gd name="connsiteX839" fmla="*/ 15240 w 97154"/>
                  <a:gd name="connsiteY839" fmla="*/ 38100 h 109537"/>
                  <a:gd name="connsiteX840" fmla="*/ 15240 w 97154"/>
                  <a:gd name="connsiteY840" fmla="*/ 38100 h 109537"/>
                  <a:gd name="connsiteX841" fmla="*/ 15240 w 97154"/>
                  <a:gd name="connsiteY841" fmla="*/ 38100 h 109537"/>
                  <a:gd name="connsiteX842" fmla="*/ 15240 w 97154"/>
                  <a:gd name="connsiteY842" fmla="*/ 38100 h 109537"/>
                  <a:gd name="connsiteX843" fmla="*/ 15240 w 97154"/>
                  <a:gd name="connsiteY843" fmla="*/ 38100 h 109537"/>
                  <a:gd name="connsiteX844" fmla="*/ 15240 w 97154"/>
                  <a:gd name="connsiteY844" fmla="*/ 38100 h 109537"/>
                  <a:gd name="connsiteX845" fmla="*/ 15240 w 97154"/>
                  <a:gd name="connsiteY845" fmla="*/ 38100 h 109537"/>
                  <a:gd name="connsiteX846" fmla="*/ 15240 w 97154"/>
                  <a:gd name="connsiteY846" fmla="*/ 38100 h 109537"/>
                  <a:gd name="connsiteX847" fmla="*/ 15240 w 97154"/>
                  <a:gd name="connsiteY847" fmla="*/ 38100 h 109537"/>
                  <a:gd name="connsiteX848" fmla="*/ 15240 w 97154"/>
                  <a:gd name="connsiteY848" fmla="*/ 38100 h 109537"/>
                  <a:gd name="connsiteX849" fmla="*/ 15240 w 97154"/>
                  <a:gd name="connsiteY849" fmla="*/ 38100 h 109537"/>
                  <a:gd name="connsiteX850" fmla="*/ 15240 w 97154"/>
                  <a:gd name="connsiteY850" fmla="*/ 38100 h 109537"/>
                  <a:gd name="connsiteX851" fmla="*/ 15240 w 97154"/>
                  <a:gd name="connsiteY851" fmla="*/ 38100 h 109537"/>
                  <a:gd name="connsiteX852" fmla="*/ 15240 w 97154"/>
                  <a:gd name="connsiteY852" fmla="*/ 38100 h 109537"/>
                  <a:gd name="connsiteX853" fmla="*/ 15240 w 97154"/>
                  <a:gd name="connsiteY853" fmla="*/ 38100 h 109537"/>
                  <a:gd name="connsiteX854" fmla="*/ 15240 w 97154"/>
                  <a:gd name="connsiteY854" fmla="*/ 38100 h 109537"/>
                  <a:gd name="connsiteX855" fmla="*/ 15240 w 97154"/>
                  <a:gd name="connsiteY855" fmla="*/ 38100 h 109537"/>
                  <a:gd name="connsiteX856" fmla="*/ 15240 w 97154"/>
                  <a:gd name="connsiteY856" fmla="*/ 38100 h 109537"/>
                  <a:gd name="connsiteX857" fmla="*/ 15240 w 97154"/>
                  <a:gd name="connsiteY857" fmla="*/ 38100 h 109537"/>
                  <a:gd name="connsiteX858" fmla="*/ 15240 w 97154"/>
                  <a:gd name="connsiteY858" fmla="*/ 38100 h 109537"/>
                  <a:gd name="connsiteX859" fmla="*/ 15240 w 97154"/>
                  <a:gd name="connsiteY859" fmla="*/ 38100 h 109537"/>
                  <a:gd name="connsiteX860" fmla="*/ 15240 w 97154"/>
                  <a:gd name="connsiteY860" fmla="*/ 38100 h 109537"/>
                  <a:gd name="connsiteX861" fmla="*/ 15240 w 97154"/>
                  <a:gd name="connsiteY861" fmla="*/ 38100 h 109537"/>
                  <a:gd name="connsiteX862" fmla="*/ 15240 w 97154"/>
                  <a:gd name="connsiteY862" fmla="*/ 38100 h 109537"/>
                  <a:gd name="connsiteX863" fmla="*/ 15240 w 97154"/>
                  <a:gd name="connsiteY863" fmla="*/ 38100 h 109537"/>
                  <a:gd name="connsiteX864" fmla="*/ 15240 w 97154"/>
                  <a:gd name="connsiteY864" fmla="*/ 29527 h 109537"/>
                  <a:gd name="connsiteX865" fmla="*/ 15240 w 97154"/>
                  <a:gd name="connsiteY865" fmla="*/ 29527 h 109537"/>
                  <a:gd name="connsiteX866" fmla="*/ 15240 w 97154"/>
                  <a:gd name="connsiteY866" fmla="*/ 29527 h 109537"/>
                  <a:gd name="connsiteX867" fmla="*/ 15240 w 97154"/>
                  <a:gd name="connsiteY867" fmla="*/ 29527 h 109537"/>
                  <a:gd name="connsiteX868" fmla="*/ 15240 w 97154"/>
                  <a:gd name="connsiteY868" fmla="*/ 29527 h 109537"/>
                  <a:gd name="connsiteX869" fmla="*/ 15240 w 97154"/>
                  <a:gd name="connsiteY869" fmla="*/ 29527 h 109537"/>
                  <a:gd name="connsiteX870" fmla="*/ 15240 w 97154"/>
                  <a:gd name="connsiteY870" fmla="*/ 29527 h 109537"/>
                  <a:gd name="connsiteX871" fmla="*/ 16192 w 97154"/>
                  <a:gd name="connsiteY871" fmla="*/ 28575 h 109537"/>
                  <a:gd name="connsiteX872" fmla="*/ 15240 w 97154"/>
                  <a:gd name="connsiteY872" fmla="*/ 29527 h 109537"/>
                  <a:gd name="connsiteX873" fmla="*/ 15240 w 97154"/>
                  <a:gd name="connsiteY873" fmla="*/ 8573 h 109537"/>
                  <a:gd name="connsiteX874" fmla="*/ 15240 w 97154"/>
                  <a:gd name="connsiteY874" fmla="*/ 16193 h 109537"/>
                  <a:gd name="connsiteX875" fmla="*/ 7620 w 97154"/>
                  <a:gd name="connsiteY875" fmla="*/ 20002 h 109537"/>
                  <a:gd name="connsiteX876" fmla="*/ 7620 w 97154"/>
                  <a:gd name="connsiteY876" fmla="*/ 14287 h 109537"/>
                  <a:gd name="connsiteX877" fmla="*/ 10477 w 97154"/>
                  <a:gd name="connsiteY877" fmla="*/ 12382 h 109537"/>
                  <a:gd name="connsiteX878" fmla="*/ 10477 w 97154"/>
                  <a:gd name="connsiteY878" fmla="*/ 12382 h 109537"/>
                  <a:gd name="connsiteX879" fmla="*/ 10477 w 97154"/>
                  <a:gd name="connsiteY879" fmla="*/ 12382 h 109537"/>
                  <a:gd name="connsiteX880" fmla="*/ 10477 w 97154"/>
                  <a:gd name="connsiteY880" fmla="*/ 12382 h 109537"/>
                  <a:gd name="connsiteX881" fmla="*/ 10477 w 97154"/>
                  <a:gd name="connsiteY881" fmla="*/ 12382 h 109537"/>
                  <a:gd name="connsiteX882" fmla="*/ 10477 w 97154"/>
                  <a:gd name="connsiteY882" fmla="*/ 12382 h 109537"/>
                  <a:gd name="connsiteX883" fmla="*/ 15240 w 97154"/>
                  <a:gd name="connsiteY883" fmla="*/ 8573 h 109537"/>
                  <a:gd name="connsiteX884" fmla="*/ 15240 w 97154"/>
                  <a:gd name="connsiteY884" fmla="*/ 8573 h 109537"/>
                  <a:gd name="connsiteX885" fmla="*/ 15240 w 97154"/>
                  <a:gd name="connsiteY885" fmla="*/ 20955 h 109537"/>
                  <a:gd name="connsiteX886" fmla="*/ 15240 w 97154"/>
                  <a:gd name="connsiteY886" fmla="*/ 23812 h 109537"/>
                  <a:gd name="connsiteX887" fmla="*/ 7620 w 97154"/>
                  <a:gd name="connsiteY887" fmla="*/ 27623 h 109537"/>
                  <a:gd name="connsiteX888" fmla="*/ 7620 w 97154"/>
                  <a:gd name="connsiteY888" fmla="*/ 24765 h 109537"/>
                  <a:gd name="connsiteX889" fmla="*/ 15240 w 97154"/>
                  <a:gd name="connsiteY889" fmla="*/ 20955 h 109537"/>
                  <a:gd name="connsiteX890" fmla="*/ 15240 w 97154"/>
                  <a:gd name="connsiteY890" fmla="*/ 20955 h 109537"/>
                  <a:gd name="connsiteX891" fmla="*/ 15240 w 97154"/>
                  <a:gd name="connsiteY891" fmla="*/ 20955 h 109537"/>
                  <a:gd name="connsiteX892" fmla="*/ 15240 w 97154"/>
                  <a:gd name="connsiteY892" fmla="*/ 29527 h 109537"/>
                  <a:gd name="connsiteX893" fmla="*/ 15240 w 97154"/>
                  <a:gd name="connsiteY893" fmla="*/ 29527 h 109537"/>
                  <a:gd name="connsiteX894" fmla="*/ 7620 w 97154"/>
                  <a:gd name="connsiteY894" fmla="*/ 34290 h 109537"/>
                  <a:gd name="connsiteX895" fmla="*/ 7620 w 97154"/>
                  <a:gd name="connsiteY895" fmla="*/ 33337 h 109537"/>
                  <a:gd name="connsiteX896" fmla="*/ 15240 w 97154"/>
                  <a:gd name="connsiteY896" fmla="*/ 29527 h 109537"/>
                  <a:gd name="connsiteX897" fmla="*/ 15240 w 97154"/>
                  <a:gd name="connsiteY897" fmla="*/ 29527 h 109537"/>
                  <a:gd name="connsiteX898" fmla="*/ 15240 w 97154"/>
                  <a:gd name="connsiteY898" fmla="*/ 29527 h 109537"/>
                  <a:gd name="connsiteX899" fmla="*/ 15240 w 97154"/>
                  <a:gd name="connsiteY899" fmla="*/ 29527 h 109537"/>
                  <a:gd name="connsiteX900" fmla="*/ 15240 w 97154"/>
                  <a:gd name="connsiteY900" fmla="*/ 29527 h 109537"/>
                  <a:gd name="connsiteX901" fmla="*/ 15240 w 97154"/>
                  <a:gd name="connsiteY901" fmla="*/ 38100 h 109537"/>
                  <a:gd name="connsiteX902" fmla="*/ 15240 w 97154"/>
                  <a:gd name="connsiteY902" fmla="*/ 38100 h 109537"/>
                  <a:gd name="connsiteX903" fmla="*/ 15240 w 97154"/>
                  <a:gd name="connsiteY903" fmla="*/ 38100 h 109537"/>
                  <a:gd name="connsiteX904" fmla="*/ 15240 w 97154"/>
                  <a:gd name="connsiteY904" fmla="*/ 38100 h 109537"/>
                  <a:gd name="connsiteX905" fmla="*/ 15240 w 97154"/>
                  <a:gd name="connsiteY905" fmla="*/ 38100 h 109537"/>
                  <a:gd name="connsiteX906" fmla="*/ 15240 w 97154"/>
                  <a:gd name="connsiteY906" fmla="*/ 38100 h 109537"/>
                  <a:gd name="connsiteX907" fmla="*/ 15240 w 97154"/>
                  <a:gd name="connsiteY907" fmla="*/ 38100 h 109537"/>
                  <a:gd name="connsiteX908" fmla="*/ 15240 w 97154"/>
                  <a:gd name="connsiteY908" fmla="*/ 38100 h 109537"/>
                  <a:gd name="connsiteX909" fmla="*/ 15240 w 97154"/>
                  <a:gd name="connsiteY909" fmla="*/ 38100 h 109537"/>
                  <a:gd name="connsiteX910" fmla="*/ 15240 w 97154"/>
                  <a:gd name="connsiteY910" fmla="*/ 38100 h 109537"/>
                  <a:gd name="connsiteX911" fmla="*/ 15240 w 97154"/>
                  <a:gd name="connsiteY911" fmla="*/ 38100 h 109537"/>
                  <a:gd name="connsiteX912" fmla="*/ 15240 w 97154"/>
                  <a:gd name="connsiteY912" fmla="*/ 38100 h 109537"/>
                  <a:gd name="connsiteX913" fmla="*/ 15240 w 97154"/>
                  <a:gd name="connsiteY913" fmla="*/ 38100 h 109537"/>
                  <a:gd name="connsiteX914" fmla="*/ 15240 w 97154"/>
                  <a:gd name="connsiteY914" fmla="*/ 38100 h 109537"/>
                  <a:gd name="connsiteX915" fmla="*/ 15240 w 97154"/>
                  <a:gd name="connsiteY915" fmla="*/ 38100 h 109537"/>
                  <a:gd name="connsiteX916" fmla="*/ 15240 w 97154"/>
                  <a:gd name="connsiteY916" fmla="*/ 38100 h 109537"/>
                  <a:gd name="connsiteX917" fmla="*/ 15240 w 97154"/>
                  <a:gd name="connsiteY917" fmla="*/ 38100 h 109537"/>
                  <a:gd name="connsiteX918" fmla="*/ 15240 w 97154"/>
                  <a:gd name="connsiteY918" fmla="*/ 38100 h 109537"/>
                  <a:gd name="connsiteX919" fmla="*/ 15240 w 97154"/>
                  <a:gd name="connsiteY919" fmla="*/ 38100 h 109537"/>
                  <a:gd name="connsiteX920" fmla="*/ 15240 w 97154"/>
                  <a:gd name="connsiteY920" fmla="*/ 38100 h 109537"/>
                  <a:gd name="connsiteX921" fmla="*/ 15240 w 97154"/>
                  <a:gd name="connsiteY921" fmla="*/ 38100 h 109537"/>
                  <a:gd name="connsiteX922" fmla="*/ 15240 w 97154"/>
                  <a:gd name="connsiteY922" fmla="*/ 38100 h 109537"/>
                  <a:gd name="connsiteX923" fmla="*/ 15240 w 97154"/>
                  <a:gd name="connsiteY923" fmla="*/ 38100 h 109537"/>
                  <a:gd name="connsiteX924" fmla="*/ 15240 w 97154"/>
                  <a:gd name="connsiteY924" fmla="*/ 38100 h 109537"/>
                  <a:gd name="connsiteX925" fmla="*/ 15240 w 97154"/>
                  <a:gd name="connsiteY925" fmla="*/ 38100 h 109537"/>
                  <a:gd name="connsiteX926" fmla="*/ 15240 w 97154"/>
                  <a:gd name="connsiteY926" fmla="*/ 38100 h 109537"/>
                  <a:gd name="connsiteX927" fmla="*/ 15240 w 97154"/>
                  <a:gd name="connsiteY927" fmla="*/ 38100 h 109537"/>
                  <a:gd name="connsiteX928" fmla="*/ 15240 w 97154"/>
                  <a:gd name="connsiteY928" fmla="*/ 38100 h 109537"/>
                  <a:gd name="connsiteX929" fmla="*/ 15240 w 97154"/>
                  <a:gd name="connsiteY929" fmla="*/ 38100 h 109537"/>
                  <a:gd name="connsiteX930" fmla="*/ 15240 w 97154"/>
                  <a:gd name="connsiteY930" fmla="*/ 38100 h 109537"/>
                  <a:gd name="connsiteX931" fmla="*/ 15240 w 97154"/>
                  <a:gd name="connsiteY931" fmla="*/ 38100 h 109537"/>
                  <a:gd name="connsiteX932" fmla="*/ 15240 w 97154"/>
                  <a:gd name="connsiteY932" fmla="*/ 38100 h 109537"/>
                  <a:gd name="connsiteX933" fmla="*/ 15240 w 97154"/>
                  <a:gd name="connsiteY933" fmla="*/ 38100 h 109537"/>
                  <a:gd name="connsiteX934" fmla="*/ 15240 w 97154"/>
                  <a:gd name="connsiteY934" fmla="*/ 38100 h 109537"/>
                  <a:gd name="connsiteX935" fmla="*/ 14288 w 97154"/>
                  <a:gd name="connsiteY935" fmla="*/ 39052 h 109537"/>
                  <a:gd name="connsiteX936" fmla="*/ 15240 w 97154"/>
                  <a:gd name="connsiteY936" fmla="*/ 38100 h 109537"/>
                  <a:gd name="connsiteX937" fmla="*/ 15240 w 97154"/>
                  <a:gd name="connsiteY937" fmla="*/ 38100 h 109537"/>
                  <a:gd name="connsiteX938" fmla="*/ 15240 w 97154"/>
                  <a:gd name="connsiteY938" fmla="*/ 38100 h 109537"/>
                  <a:gd name="connsiteX939" fmla="*/ 15240 w 97154"/>
                  <a:gd name="connsiteY939" fmla="*/ 38100 h 109537"/>
                  <a:gd name="connsiteX940" fmla="*/ 7620 w 97154"/>
                  <a:gd name="connsiteY940" fmla="*/ 42862 h 109537"/>
                  <a:gd name="connsiteX941" fmla="*/ 7620 w 97154"/>
                  <a:gd name="connsiteY941" fmla="*/ 41910 h 109537"/>
                  <a:gd name="connsiteX942" fmla="*/ 15240 w 97154"/>
                  <a:gd name="connsiteY942" fmla="*/ 38100 h 109537"/>
                  <a:gd name="connsiteX943" fmla="*/ 15240 w 97154"/>
                  <a:gd name="connsiteY943" fmla="*/ 38100 h 109537"/>
                  <a:gd name="connsiteX944" fmla="*/ 15240 w 97154"/>
                  <a:gd name="connsiteY944" fmla="*/ 49530 h 109537"/>
                  <a:gd name="connsiteX945" fmla="*/ 15240 w 97154"/>
                  <a:gd name="connsiteY945" fmla="*/ 49530 h 109537"/>
                  <a:gd name="connsiteX946" fmla="*/ 7620 w 97154"/>
                  <a:gd name="connsiteY946" fmla="*/ 53340 h 109537"/>
                  <a:gd name="connsiteX947" fmla="*/ 7620 w 97154"/>
                  <a:gd name="connsiteY947" fmla="*/ 53340 h 109537"/>
                  <a:gd name="connsiteX948" fmla="*/ 15240 w 97154"/>
                  <a:gd name="connsiteY948" fmla="*/ 49530 h 109537"/>
                  <a:gd name="connsiteX949" fmla="*/ 7620 w 97154"/>
                  <a:gd name="connsiteY949" fmla="*/ 14287 h 109537"/>
                  <a:gd name="connsiteX950" fmla="*/ 7620 w 97154"/>
                  <a:gd name="connsiteY950" fmla="*/ 20002 h 109537"/>
                  <a:gd name="connsiteX951" fmla="*/ 2857 w 97154"/>
                  <a:gd name="connsiteY951" fmla="*/ 22860 h 109537"/>
                  <a:gd name="connsiteX952" fmla="*/ 2857 w 97154"/>
                  <a:gd name="connsiteY952" fmla="*/ 22860 h 109537"/>
                  <a:gd name="connsiteX953" fmla="*/ 2857 w 97154"/>
                  <a:gd name="connsiteY953" fmla="*/ 22860 h 109537"/>
                  <a:gd name="connsiteX954" fmla="*/ 2857 w 97154"/>
                  <a:gd name="connsiteY954" fmla="*/ 22860 h 109537"/>
                  <a:gd name="connsiteX955" fmla="*/ 2857 w 97154"/>
                  <a:gd name="connsiteY955" fmla="*/ 22860 h 109537"/>
                  <a:gd name="connsiteX956" fmla="*/ 2857 w 97154"/>
                  <a:gd name="connsiteY956" fmla="*/ 22860 h 109537"/>
                  <a:gd name="connsiteX957" fmla="*/ 2857 w 97154"/>
                  <a:gd name="connsiteY957" fmla="*/ 22860 h 109537"/>
                  <a:gd name="connsiteX958" fmla="*/ 2857 w 97154"/>
                  <a:gd name="connsiteY958" fmla="*/ 22860 h 109537"/>
                  <a:gd name="connsiteX959" fmla="*/ 2857 w 97154"/>
                  <a:gd name="connsiteY959" fmla="*/ 22860 h 109537"/>
                  <a:gd name="connsiteX960" fmla="*/ 8572 w 97154"/>
                  <a:gd name="connsiteY960" fmla="*/ 20002 h 109537"/>
                  <a:gd name="connsiteX961" fmla="*/ 8572 w 97154"/>
                  <a:gd name="connsiteY961" fmla="*/ 20002 h 109537"/>
                  <a:gd name="connsiteX962" fmla="*/ 8572 w 97154"/>
                  <a:gd name="connsiteY962" fmla="*/ 20002 h 109537"/>
                  <a:gd name="connsiteX963" fmla="*/ 8572 w 97154"/>
                  <a:gd name="connsiteY963" fmla="*/ 20002 h 109537"/>
                  <a:gd name="connsiteX964" fmla="*/ 8572 w 97154"/>
                  <a:gd name="connsiteY964" fmla="*/ 20002 h 109537"/>
                  <a:gd name="connsiteX965" fmla="*/ 8572 w 97154"/>
                  <a:gd name="connsiteY965" fmla="*/ 20002 h 109537"/>
                  <a:gd name="connsiteX966" fmla="*/ 8572 w 97154"/>
                  <a:gd name="connsiteY966" fmla="*/ 20002 h 109537"/>
                  <a:gd name="connsiteX967" fmla="*/ 8572 w 97154"/>
                  <a:gd name="connsiteY967" fmla="*/ 20002 h 109537"/>
                  <a:gd name="connsiteX968" fmla="*/ 7620 w 97154"/>
                  <a:gd name="connsiteY968" fmla="*/ 14287 h 109537"/>
                  <a:gd name="connsiteX969" fmla="*/ 7620 w 97154"/>
                  <a:gd name="connsiteY969" fmla="*/ 14287 h 109537"/>
                  <a:gd name="connsiteX970" fmla="*/ 7620 w 97154"/>
                  <a:gd name="connsiteY970" fmla="*/ 24765 h 109537"/>
                  <a:gd name="connsiteX971" fmla="*/ 7620 w 97154"/>
                  <a:gd name="connsiteY971" fmla="*/ 27623 h 109537"/>
                  <a:gd name="connsiteX972" fmla="*/ 1905 w 97154"/>
                  <a:gd name="connsiteY972" fmla="*/ 30480 h 109537"/>
                  <a:gd name="connsiteX973" fmla="*/ 1905 w 97154"/>
                  <a:gd name="connsiteY973" fmla="*/ 30480 h 109537"/>
                  <a:gd name="connsiteX974" fmla="*/ 1905 w 97154"/>
                  <a:gd name="connsiteY974" fmla="*/ 30480 h 109537"/>
                  <a:gd name="connsiteX975" fmla="*/ 1905 w 97154"/>
                  <a:gd name="connsiteY975" fmla="*/ 30480 h 109537"/>
                  <a:gd name="connsiteX976" fmla="*/ 1905 w 97154"/>
                  <a:gd name="connsiteY976" fmla="*/ 30480 h 109537"/>
                  <a:gd name="connsiteX977" fmla="*/ 1905 w 97154"/>
                  <a:gd name="connsiteY977" fmla="*/ 30480 h 109537"/>
                  <a:gd name="connsiteX978" fmla="*/ 1905 w 97154"/>
                  <a:gd name="connsiteY978" fmla="*/ 30480 h 109537"/>
                  <a:gd name="connsiteX979" fmla="*/ 1905 w 97154"/>
                  <a:gd name="connsiteY979" fmla="*/ 30480 h 109537"/>
                  <a:gd name="connsiteX980" fmla="*/ 1905 w 97154"/>
                  <a:gd name="connsiteY980" fmla="*/ 30480 h 109537"/>
                  <a:gd name="connsiteX981" fmla="*/ 7620 w 97154"/>
                  <a:gd name="connsiteY981" fmla="*/ 24765 h 109537"/>
                  <a:gd name="connsiteX982" fmla="*/ 7620 w 97154"/>
                  <a:gd name="connsiteY982" fmla="*/ 24765 h 109537"/>
                  <a:gd name="connsiteX983" fmla="*/ 7620 w 97154"/>
                  <a:gd name="connsiteY983" fmla="*/ 32385 h 109537"/>
                  <a:gd name="connsiteX984" fmla="*/ 7620 w 97154"/>
                  <a:gd name="connsiteY984" fmla="*/ 33337 h 109537"/>
                  <a:gd name="connsiteX985" fmla="*/ 0 w 97154"/>
                  <a:gd name="connsiteY985" fmla="*/ 37148 h 109537"/>
                  <a:gd name="connsiteX986" fmla="*/ 0 w 97154"/>
                  <a:gd name="connsiteY986" fmla="*/ 37148 h 109537"/>
                  <a:gd name="connsiteX987" fmla="*/ 0 w 97154"/>
                  <a:gd name="connsiteY987" fmla="*/ 37148 h 109537"/>
                  <a:gd name="connsiteX988" fmla="*/ 0 w 97154"/>
                  <a:gd name="connsiteY988" fmla="*/ 37148 h 109537"/>
                  <a:gd name="connsiteX989" fmla="*/ 0 w 97154"/>
                  <a:gd name="connsiteY989" fmla="*/ 37148 h 109537"/>
                  <a:gd name="connsiteX990" fmla="*/ 0 w 97154"/>
                  <a:gd name="connsiteY990" fmla="*/ 37148 h 109537"/>
                  <a:gd name="connsiteX991" fmla="*/ 0 w 97154"/>
                  <a:gd name="connsiteY991" fmla="*/ 37148 h 109537"/>
                  <a:gd name="connsiteX992" fmla="*/ 0 w 97154"/>
                  <a:gd name="connsiteY992" fmla="*/ 37148 h 109537"/>
                  <a:gd name="connsiteX993" fmla="*/ 0 w 97154"/>
                  <a:gd name="connsiteY993" fmla="*/ 37148 h 109537"/>
                  <a:gd name="connsiteX994" fmla="*/ 7620 w 97154"/>
                  <a:gd name="connsiteY994" fmla="*/ 32385 h 109537"/>
                  <a:gd name="connsiteX995" fmla="*/ 7620 w 97154"/>
                  <a:gd name="connsiteY995" fmla="*/ 32385 h 109537"/>
                  <a:gd name="connsiteX996" fmla="*/ 7620 w 97154"/>
                  <a:gd name="connsiteY996" fmla="*/ 42862 h 109537"/>
                  <a:gd name="connsiteX997" fmla="*/ 7620 w 97154"/>
                  <a:gd name="connsiteY997" fmla="*/ 42862 h 109537"/>
                  <a:gd name="connsiteX998" fmla="*/ 1905 w 97154"/>
                  <a:gd name="connsiteY998" fmla="*/ 46673 h 109537"/>
                  <a:gd name="connsiteX999" fmla="*/ 1905 w 97154"/>
                  <a:gd name="connsiteY999" fmla="*/ 46673 h 109537"/>
                  <a:gd name="connsiteX1000" fmla="*/ 1905 w 97154"/>
                  <a:gd name="connsiteY1000" fmla="*/ 46673 h 109537"/>
                  <a:gd name="connsiteX1001" fmla="*/ 1905 w 97154"/>
                  <a:gd name="connsiteY1001" fmla="*/ 46673 h 109537"/>
                  <a:gd name="connsiteX1002" fmla="*/ 1905 w 97154"/>
                  <a:gd name="connsiteY1002" fmla="*/ 46673 h 109537"/>
                  <a:gd name="connsiteX1003" fmla="*/ 1905 w 97154"/>
                  <a:gd name="connsiteY1003" fmla="*/ 46673 h 109537"/>
                  <a:gd name="connsiteX1004" fmla="*/ 1905 w 97154"/>
                  <a:gd name="connsiteY1004" fmla="*/ 46673 h 109537"/>
                  <a:gd name="connsiteX1005" fmla="*/ 1905 w 97154"/>
                  <a:gd name="connsiteY1005" fmla="*/ 46673 h 109537"/>
                  <a:gd name="connsiteX1006" fmla="*/ 1905 w 97154"/>
                  <a:gd name="connsiteY1006" fmla="*/ 46673 h 109537"/>
                  <a:gd name="connsiteX1007" fmla="*/ 7620 w 97154"/>
                  <a:gd name="connsiteY1007" fmla="*/ 42862 h 109537"/>
                  <a:gd name="connsiteX1008" fmla="*/ 7620 w 97154"/>
                  <a:gd name="connsiteY1008" fmla="*/ 42862 h 109537"/>
                  <a:gd name="connsiteX1009" fmla="*/ 7620 w 97154"/>
                  <a:gd name="connsiteY1009" fmla="*/ 53340 h 109537"/>
                  <a:gd name="connsiteX1010" fmla="*/ 7620 w 97154"/>
                  <a:gd name="connsiteY1010" fmla="*/ 53340 h 109537"/>
                  <a:gd name="connsiteX1011" fmla="*/ 3810 w 97154"/>
                  <a:gd name="connsiteY1011" fmla="*/ 55245 h 109537"/>
                  <a:gd name="connsiteX1012" fmla="*/ 3810 w 97154"/>
                  <a:gd name="connsiteY1012" fmla="*/ 55245 h 109537"/>
                  <a:gd name="connsiteX1013" fmla="*/ 3810 w 97154"/>
                  <a:gd name="connsiteY1013" fmla="*/ 55245 h 109537"/>
                  <a:gd name="connsiteX1014" fmla="*/ 3810 w 97154"/>
                  <a:gd name="connsiteY1014" fmla="*/ 55245 h 109537"/>
                  <a:gd name="connsiteX1015" fmla="*/ 3810 w 97154"/>
                  <a:gd name="connsiteY1015" fmla="*/ 55245 h 109537"/>
                  <a:gd name="connsiteX1016" fmla="*/ 3810 w 97154"/>
                  <a:gd name="connsiteY1016" fmla="*/ 55245 h 109537"/>
                  <a:gd name="connsiteX1017" fmla="*/ 3810 w 97154"/>
                  <a:gd name="connsiteY1017" fmla="*/ 55245 h 109537"/>
                  <a:gd name="connsiteX1018" fmla="*/ 3810 w 97154"/>
                  <a:gd name="connsiteY1018" fmla="*/ 55245 h 109537"/>
                  <a:gd name="connsiteX1019" fmla="*/ 3810 w 97154"/>
                  <a:gd name="connsiteY1019" fmla="*/ 55245 h 109537"/>
                  <a:gd name="connsiteX1020" fmla="*/ 7620 w 97154"/>
                  <a:gd name="connsiteY1020" fmla="*/ 53340 h 1095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</a:cxnLst>
                <a:rect l="l" t="t" r="r" b="b"/>
                <a:pathLst>
                  <a:path w="97154" h="109537">
                    <a:moveTo>
                      <a:pt x="86677" y="98107"/>
                    </a:moveTo>
                    <a:lnTo>
                      <a:pt x="86677" y="91440"/>
                    </a:lnTo>
                    <a:lnTo>
                      <a:pt x="93345" y="87630"/>
                    </a:lnTo>
                    <a:lnTo>
                      <a:pt x="93345" y="87630"/>
                    </a:lnTo>
                    <a:lnTo>
                      <a:pt x="93345" y="87630"/>
                    </a:lnTo>
                    <a:lnTo>
                      <a:pt x="93345" y="87630"/>
                    </a:lnTo>
                    <a:lnTo>
                      <a:pt x="93345" y="87630"/>
                    </a:lnTo>
                    <a:lnTo>
                      <a:pt x="93345" y="87630"/>
                    </a:lnTo>
                    <a:lnTo>
                      <a:pt x="93345" y="87630"/>
                    </a:lnTo>
                    <a:lnTo>
                      <a:pt x="93345" y="87630"/>
                    </a:lnTo>
                    <a:lnTo>
                      <a:pt x="93345" y="87630"/>
                    </a:lnTo>
                    <a:lnTo>
                      <a:pt x="87630" y="90487"/>
                    </a:lnTo>
                    <a:lnTo>
                      <a:pt x="87630" y="90487"/>
                    </a:lnTo>
                    <a:lnTo>
                      <a:pt x="87630" y="90487"/>
                    </a:lnTo>
                    <a:lnTo>
                      <a:pt x="87630" y="90487"/>
                    </a:lnTo>
                    <a:lnTo>
                      <a:pt x="87630" y="90487"/>
                    </a:lnTo>
                    <a:lnTo>
                      <a:pt x="87630" y="90487"/>
                    </a:lnTo>
                    <a:lnTo>
                      <a:pt x="87630" y="90487"/>
                    </a:lnTo>
                    <a:lnTo>
                      <a:pt x="87630" y="90487"/>
                    </a:lnTo>
                    <a:lnTo>
                      <a:pt x="86677" y="98107"/>
                    </a:lnTo>
                    <a:lnTo>
                      <a:pt x="86677" y="98107"/>
                    </a:lnTo>
                    <a:close/>
                    <a:moveTo>
                      <a:pt x="86677" y="88582"/>
                    </a:moveTo>
                    <a:lnTo>
                      <a:pt x="97155" y="82868"/>
                    </a:lnTo>
                    <a:lnTo>
                      <a:pt x="97155" y="82868"/>
                    </a:lnTo>
                    <a:lnTo>
                      <a:pt x="97155" y="82868"/>
                    </a:lnTo>
                    <a:lnTo>
                      <a:pt x="97155" y="82868"/>
                    </a:lnTo>
                    <a:lnTo>
                      <a:pt x="97155" y="82868"/>
                    </a:lnTo>
                    <a:lnTo>
                      <a:pt x="97155" y="82868"/>
                    </a:lnTo>
                    <a:lnTo>
                      <a:pt x="97155" y="82868"/>
                    </a:lnTo>
                    <a:lnTo>
                      <a:pt x="97155" y="82868"/>
                    </a:lnTo>
                    <a:lnTo>
                      <a:pt x="97155" y="82868"/>
                    </a:lnTo>
                    <a:lnTo>
                      <a:pt x="89535" y="86677"/>
                    </a:lnTo>
                    <a:lnTo>
                      <a:pt x="89535" y="88582"/>
                    </a:lnTo>
                    <a:lnTo>
                      <a:pt x="86677" y="88582"/>
                    </a:lnTo>
                    <a:close/>
                    <a:moveTo>
                      <a:pt x="86677" y="80962"/>
                    </a:moveTo>
                    <a:lnTo>
                      <a:pt x="86677" y="78105"/>
                    </a:lnTo>
                    <a:lnTo>
                      <a:pt x="96202" y="73343"/>
                    </a:lnTo>
                    <a:lnTo>
                      <a:pt x="96202" y="73343"/>
                    </a:lnTo>
                    <a:lnTo>
                      <a:pt x="96202" y="73343"/>
                    </a:lnTo>
                    <a:lnTo>
                      <a:pt x="96202" y="73343"/>
                    </a:lnTo>
                    <a:lnTo>
                      <a:pt x="96202" y="73343"/>
                    </a:lnTo>
                    <a:lnTo>
                      <a:pt x="96202" y="73343"/>
                    </a:lnTo>
                    <a:lnTo>
                      <a:pt x="96202" y="73343"/>
                    </a:lnTo>
                    <a:lnTo>
                      <a:pt x="96202" y="73343"/>
                    </a:lnTo>
                    <a:lnTo>
                      <a:pt x="96202" y="73343"/>
                    </a:lnTo>
                    <a:lnTo>
                      <a:pt x="86677" y="80962"/>
                    </a:lnTo>
                    <a:lnTo>
                      <a:pt x="86677" y="80962"/>
                    </a:lnTo>
                    <a:close/>
                    <a:moveTo>
                      <a:pt x="86677" y="71437"/>
                    </a:moveTo>
                    <a:lnTo>
                      <a:pt x="86677" y="68580"/>
                    </a:lnTo>
                    <a:lnTo>
                      <a:pt x="94298" y="64770"/>
                    </a:lnTo>
                    <a:lnTo>
                      <a:pt x="94298" y="64770"/>
                    </a:lnTo>
                    <a:lnTo>
                      <a:pt x="94298" y="64770"/>
                    </a:lnTo>
                    <a:lnTo>
                      <a:pt x="94298" y="64770"/>
                    </a:lnTo>
                    <a:lnTo>
                      <a:pt x="94298" y="64770"/>
                    </a:lnTo>
                    <a:lnTo>
                      <a:pt x="94298" y="64770"/>
                    </a:lnTo>
                    <a:lnTo>
                      <a:pt x="94298" y="64770"/>
                    </a:lnTo>
                    <a:lnTo>
                      <a:pt x="94298" y="64770"/>
                    </a:lnTo>
                    <a:lnTo>
                      <a:pt x="94298" y="64770"/>
                    </a:lnTo>
                    <a:lnTo>
                      <a:pt x="86677" y="71437"/>
                    </a:lnTo>
                    <a:lnTo>
                      <a:pt x="86677" y="71437"/>
                    </a:lnTo>
                    <a:close/>
                    <a:moveTo>
                      <a:pt x="86677" y="60960"/>
                    </a:moveTo>
                    <a:lnTo>
                      <a:pt x="86677" y="59055"/>
                    </a:lnTo>
                    <a:lnTo>
                      <a:pt x="92392" y="56198"/>
                    </a:lnTo>
                    <a:lnTo>
                      <a:pt x="92392" y="56198"/>
                    </a:lnTo>
                    <a:lnTo>
                      <a:pt x="92392" y="56198"/>
                    </a:lnTo>
                    <a:lnTo>
                      <a:pt x="92392" y="56198"/>
                    </a:lnTo>
                    <a:lnTo>
                      <a:pt x="92392" y="56198"/>
                    </a:lnTo>
                    <a:lnTo>
                      <a:pt x="92392" y="56198"/>
                    </a:lnTo>
                    <a:lnTo>
                      <a:pt x="92392" y="56198"/>
                    </a:lnTo>
                    <a:lnTo>
                      <a:pt x="92392" y="56198"/>
                    </a:lnTo>
                    <a:lnTo>
                      <a:pt x="92392" y="56198"/>
                    </a:lnTo>
                    <a:lnTo>
                      <a:pt x="86677" y="60960"/>
                    </a:lnTo>
                    <a:lnTo>
                      <a:pt x="86677" y="60960"/>
                    </a:lnTo>
                    <a:close/>
                    <a:moveTo>
                      <a:pt x="86677" y="48577"/>
                    </a:moveTo>
                    <a:lnTo>
                      <a:pt x="86677" y="44768"/>
                    </a:lnTo>
                    <a:lnTo>
                      <a:pt x="89535" y="43815"/>
                    </a:lnTo>
                    <a:lnTo>
                      <a:pt x="89535" y="43815"/>
                    </a:lnTo>
                    <a:lnTo>
                      <a:pt x="89535" y="43815"/>
                    </a:lnTo>
                    <a:lnTo>
                      <a:pt x="89535" y="43815"/>
                    </a:lnTo>
                    <a:lnTo>
                      <a:pt x="89535" y="43815"/>
                    </a:lnTo>
                    <a:lnTo>
                      <a:pt x="89535" y="43815"/>
                    </a:lnTo>
                    <a:lnTo>
                      <a:pt x="89535" y="43815"/>
                    </a:lnTo>
                    <a:lnTo>
                      <a:pt x="89535" y="43815"/>
                    </a:lnTo>
                    <a:lnTo>
                      <a:pt x="89535" y="43815"/>
                    </a:lnTo>
                    <a:lnTo>
                      <a:pt x="89535" y="43815"/>
                    </a:lnTo>
                    <a:lnTo>
                      <a:pt x="89535" y="43815"/>
                    </a:lnTo>
                    <a:lnTo>
                      <a:pt x="89535" y="43815"/>
                    </a:lnTo>
                    <a:lnTo>
                      <a:pt x="89535" y="43815"/>
                    </a:lnTo>
                    <a:lnTo>
                      <a:pt x="89535" y="43815"/>
                    </a:lnTo>
                    <a:lnTo>
                      <a:pt x="89535" y="43815"/>
                    </a:lnTo>
                    <a:lnTo>
                      <a:pt x="89535" y="43815"/>
                    </a:lnTo>
                    <a:lnTo>
                      <a:pt x="89535" y="43815"/>
                    </a:lnTo>
                    <a:lnTo>
                      <a:pt x="86677" y="48577"/>
                    </a:lnTo>
                    <a:close/>
                    <a:moveTo>
                      <a:pt x="86677" y="44768"/>
                    </a:moveTo>
                    <a:lnTo>
                      <a:pt x="86677" y="48577"/>
                    </a:lnTo>
                    <a:lnTo>
                      <a:pt x="78105" y="53340"/>
                    </a:lnTo>
                    <a:lnTo>
                      <a:pt x="78105" y="49530"/>
                    </a:lnTo>
                    <a:lnTo>
                      <a:pt x="86677" y="44768"/>
                    </a:lnTo>
                    <a:lnTo>
                      <a:pt x="86677" y="44768"/>
                    </a:lnTo>
                    <a:close/>
                    <a:moveTo>
                      <a:pt x="86677" y="58102"/>
                    </a:moveTo>
                    <a:lnTo>
                      <a:pt x="86677" y="60007"/>
                    </a:lnTo>
                    <a:lnTo>
                      <a:pt x="79057" y="63818"/>
                    </a:lnTo>
                    <a:lnTo>
                      <a:pt x="79057" y="63818"/>
                    </a:lnTo>
                    <a:lnTo>
                      <a:pt x="79057" y="63818"/>
                    </a:lnTo>
                    <a:lnTo>
                      <a:pt x="79057" y="63818"/>
                    </a:lnTo>
                    <a:lnTo>
                      <a:pt x="79057" y="62865"/>
                    </a:lnTo>
                    <a:lnTo>
                      <a:pt x="86677" y="58102"/>
                    </a:lnTo>
                    <a:lnTo>
                      <a:pt x="86677" y="58102"/>
                    </a:lnTo>
                    <a:close/>
                    <a:moveTo>
                      <a:pt x="86677" y="68580"/>
                    </a:moveTo>
                    <a:lnTo>
                      <a:pt x="86677" y="71437"/>
                    </a:lnTo>
                    <a:lnTo>
                      <a:pt x="80963" y="74295"/>
                    </a:lnTo>
                    <a:lnTo>
                      <a:pt x="80963" y="74295"/>
                    </a:lnTo>
                    <a:lnTo>
                      <a:pt x="80963" y="74295"/>
                    </a:lnTo>
                    <a:lnTo>
                      <a:pt x="80963" y="74295"/>
                    </a:lnTo>
                    <a:lnTo>
                      <a:pt x="80963" y="74295"/>
                    </a:lnTo>
                    <a:lnTo>
                      <a:pt x="80963" y="74295"/>
                    </a:lnTo>
                    <a:lnTo>
                      <a:pt x="80963" y="74295"/>
                    </a:lnTo>
                    <a:lnTo>
                      <a:pt x="80963" y="74295"/>
                    </a:lnTo>
                    <a:lnTo>
                      <a:pt x="80963" y="74295"/>
                    </a:lnTo>
                    <a:lnTo>
                      <a:pt x="86677" y="68580"/>
                    </a:lnTo>
                    <a:lnTo>
                      <a:pt x="86677" y="68580"/>
                    </a:lnTo>
                    <a:close/>
                    <a:moveTo>
                      <a:pt x="86677" y="78105"/>
                    </a:moveTo>
                    <a:lnTo>
                      <a:pt x="86677" y="80962"/>
                    </a:lnTo>
                    <a:lnTo>
                      <a:pt x="81915" y="83820"/>
                    </a:lnTo>
                    <a:lnTo>
                      <a:pt x="81915" y="83820"/>
                    </a:lnTo>
                    <a:lnTo>
                      <a:pt x="81915" y="83820"/>
                    </a:lnTo>
                    <a:lnTo>
                      <a:pt x="81915" y="83820"/>
                    </a:lnTo>
                    <a:lnTo>
                      <a:pt x="81915" y="83820"/>
                    </a:lnTo>
                    <a:lnTo>
                      <a:pt x="81915" y="83820"/>
                    </a:lnTo>
                    <a:lnTo>
                      <a:pt x="81915" y="83820"/>
                    </a:lnTo>
                    <a:lnTo>
                      <a:pt x="81915" y="83820"/>
                    </a:lnTo>
                    <a:lnTo>
                      <a:pt x="81915" y="83820"/>
                    </a:lnTo>
                    <a:lnTo>
                      <a:pt x="86677" y="78105"/>
                    </a:lnTo>
                    <a:lnTo>
                      <a:pt x="86677" y="78105"/>
                    </a:lnTo>
                    <a:close/>
                    <a:moveTo>
                      <a:pt x="86677" y="83820"/>
                    </a:moveTo>
                    <a:lnTo>
                      <a:pt x="86677" y="88582"/>
                    </a:lnTo>
                    <a:lnTo>
                      <a:pt x="80963" y="91440"/>
                    </a:lnTo>
                    <a:lnTo>
                      <a:pt x="80963" y="91440"/>
                    </a:lnTo>
                    <a:lnTo>
                      <a:pt x="80963" y="91440"/>
                    </a:lnTo>
                    <a:lnTo>
                      <a:pt x="80963" y="91440"/>
                    </a:lnTo>
                    <a:lnTo>
                      <a:pt x="80963" y="91440"/>
                    </a:lnTo>
                    <a:lnTo>
                      <a:pt x="80963" y="91440"/>
                    </a:lnTo>
                    <a:lnTo>
                      <a:pt x="80963" y="91440"/>
                    </a:lnTo>
                    <a:lnTo>
                      <a:pt x="80963" y="91440"/>
                    </a:lnTo>
                    <a:lnTo>
                      <a:pt x="80963" y="91440"/>
                    </a:lnTo>
                    <a:lnTo>
                      <a:pt x="86677" y="83820"/>
                    </a:lnTo>
                    <a:lnTo>
                      <a:pt x="86677" y="83820"/>
                    </a:lnTo>
                    <a:close/>
                    <a:moveTo>
                      <a:pt x="86677" y="91440"/>
                    </a:moveTo>
                    <a:lnTo>
                      <a:pt x="78105" y="96202"/>
                    </a:lnTo>
                    <a:lnTo>
                      <a:pt x="78105" y="103823"/>
                    </a:lnTo>
                    <a:lnTo>
                      <a:pt x="84773" y="100012"/>
                    </a:lnTo>
                    <a:lnTo>
                      <a:pt x="84773" y="100012"/>
                    </a:lnTo>
                    <a:lnTo>
                      <a:pt x="84773" y="100012"/>
                    </a:lnTo>
                    <a:lnTo>
                      <a:pt x="84773" y="100012"/>
                    </a:lnTo>
                    <a:lnTo>
                      <a:pt x="86677" y="99060"/>
                    </a:lnTo>
                    <a:lnTo>
                      <a:pt x="86677" y="91440"/>
                    </a:lnTo>
                    <a:lnTo>
                      <a:pt x="86677" y="91440"/>
                    </a:lnTo>
                    <a:close/>
                    <a:moveTo>
                      <a:pt x="78105" y="39052"/>
                    </a:moveTo>
                    <a:lnTo>
                      <a:pt x="78105" y="37148"/>
                    </a:lnTo>
                    <a:lnTo>
                      <a:pt x="83820" y="34290"/>
                    </a:lnTo>
                    <a:lnTo>
                      <a:pt x="83820" y="34290"/>
                    </a:lnTo>
                    <a:lnTo>
                      <a:pt x="83820" y="34290"/>
                    </a:lnTo>
                    <a:lnTo>
                      <a:pt x="83820" y="34290"/>
                    </a:lnTo>
                    <a:lnTo>
                      <a:pt x="83820" y="34290"/>
                    </a:lnTo>
                    <a:lnTo>
                      <a:pt x="83820" y="34290"/>
                    </a:lnTo>
                    <a:lnTo>
                      <a:pt x="83820" y="34290"/>
                    </a:lnTo>
                    <a:lnTo>
                      <a:pt x="83820" y="34290"/>
                    </a:lnTo>
                    <a:lnTo>
                      <a:pt x="83820" y="34290"/>
                    </a:lnTo>
                    <a:lnTo>
                      <a:pt x="83820" y="34290"/>
                    </a:lnTo>
                    <a:lnTo>
                      <a:pt x="83820" y="34290"/>
                    </a:lnTo>
                    <a:lnTo>
                      <a:pt x="83820" y="34290"/>
                    </a:lnTo>
                    <a:lnTo>
                      <a:pt x="83820" y="34290"/>
                    </a:lnTo>
                    <a:lnTo>
                      <a:pt x="83820" y="34290"/>
                    </a:lnTo>
                    <a:lnTo>
                      <a:pt x="83820" y="34290"/>
                    </a:lnTo>
                    <a:lnTo>
                      <a:pt x="83820" y="34290"/>
                    </a:lnTo>
                    <a:lnTo>
                      <a:pt x="83820" y="34290"/>
                    </a:lnTo>
                    <a:lnTo>
                      <a:pt x="78105" y="39052"/>
                    </a:lnTo>
                    <a:lnTo>
                      <a:pt x="78105" y="39052"/>
                    </a:lnTo>
                    <a:close/>
                    <a:moveTo>
                      <a:pt x="78105" y="27623"/>
                    </a:moveTo>
                    <a:lnTo>
                      <a:pt x="78105" y="27623"/>
                    </a:lnTo>
                    <a:lnTo>
                      <a:pt x="78105" y="27623"/>
                    </a:lnTo>
                    <a:lnTo>
                      <a:pt x="78105" y="27623"/>
                    </a:lnTo>
                    <a:lnTo>
                      <a:pt x="78105" y="27623"/>
                    </a:lnTo>
                    <a:lnTo>
                      <a:pt x="78105" y="27623"/>
                    </a:lnTo>
                    <a:lnTo>
                      <a:pt x="78105" y="27623"/>
                    </a:lnTo>
                    <a:close/>
                    <a:moveTo>
                      <a:pt x="78105" y="27623"/>
                    </a:moveTo>
                    <a:lnTo>
                      <a:pt x="78105" y="27623"/>
                    </a:lnTo>
                    <a:lnTo>
                      <a:pt x="67627" y="33337"/>
                    </a:lnTo>
                    <a:lnTo>
                      <a:pt x="67627" y="31432"/>
                    </a:lnTo>
                    <a:lnTo>
                      <a:pt x="78105" y="25718"/>
                    </a:lnTo>
                    <a:lnTo>
                      <a:pt x="78105" y="25718"/>
                    </a:lnTo>
                    <a:lnTo>
                      <a:pt x="78105" y="27623"/>
                    </a:lnTo>
                    <a:lnTo>
                      <a:pt x="78105" y="27623"/>
                    </a:lnTo>
                    <a:lnTo>
                      <a:pt x="78105" y="27623"/>
                    </a:lnTo>
                    <a:lnTo>
                      <a:pt x="78105" y="27623"/>
                    </a:lnTo>
                    <a:lnTo>
                      <a:pt x="78105" y="27623"/>
                    </a:lnTo>
                    <a:lnTo>
                      <a:pt x="78105" y="27623"/>
                    </a:lnTo>
                    <a:lnTo>
                      <a:pt x="78105" y="27623"/>
                    </a:lnTo>
                    <a:lnTo>
                      <a:pt x="78105" y="27623"/>
                    </a:lnTo>
                    <a:lnTo>
                      <a:pt x="78105" y="27623"/>
                    </a:lnTo>
                    <a:lnTo>
                      <a:pt x="78105" y="27623"/>
                    </a:lnTo>
                    <a:lnTo>
                      <a:pt x="78105" y="27623"/>
                    </a:lnTo>
                    <a:lnTo>
                      <a:pt x="78105" y="27623"/>
                    </a:lnTo>
                    <a:lnTo>
                      <a:pt x="78105" y="27623"/>
                    </a:lnTo>
                    <a:close/>
                    <a:moveTo>
                      <a:pt x="78105" y="37148"/>
                    </a:moveTo>
                    <a:lnTo>
                      <a:pt x="78105" y="39052"/>
                    </a:lnTo>
                    <a:lnTo>
                      <a:pt x="69532" y="43815"/>
                    </a:lnTo>
                    <a:lnTo>
                      <a:pt x="69532" y="43815"/>
                    </a:lnTo>
                    <a:lnTo>
                      <a:pt x="69532" y="43815"/>
                    </a:lnTo>
                    <a:lnTo>
                      <a:pt x="69532" y="43815"/>
                    </a:lnTo>
                    <a:lnTo>
                      <a:pt x="69532" y="43815"/>
                    </a:lnTo>
                    <a:lnTo>
                      <a:pt x="69532" y="43815"/>
                    </a:lnTo>
                    <a:lnTo>
                      <a:pt x="69532" y="43815"/>
                    </a:lnTo>
                    <a:lnTo>
                      <a:pt x="69532" y="43815"/>
                    </a:lnTo>
                    <a:lnTo>
                      <a:pt x="69532" y="43815"/>
                    </a:lnTo>
                    <a:lnTo>
                      <a:pt x="69532" y="43815"/>
                    </a:lnTo>
                    <a:lnTo>
                      <a:pt x="69532" y="43815"/>
                    </a:lnTo>
                    <a:lnTo>
                      <a:pt x="69532" y="43815"/>
                    </a:lnTo>
                    <a:lnTo>
                      <a:pt x="69532" y="43815"/>
                    </a:lnTo>
                    <a:lnTo>
                      <a:pt x="69532" y="43815"/>
                    </a:lnTo>
                    <a:lnTo>
                      <a:pt x="69532" y="43815"/>
                    </a:lnTo>
                    <a:lnTo>
                      <a:pt x="69532" y="43815"/>
                    </a:lnTo>
                    <a:lnTo>
                      <a:pt x="69532" y="43815"/>
                    </a:lnTo>
                    <a:lnTo>
                      <a:pt x="78105" y="37148"/>
                    </a:lnTo>
                    <a:lnTo>
                      <a:pt x="78105" y="37148"/>
                    </a:lnTo>
                    <a:close/>
                    <a:moveTo>
                      <a:pt x="78105" y="49530"/>
                    </a:moveTo>
                    <a:lnTo>
                      <a:pt x="78105" y="53340"/>
                    </a:lnTo>
                    <a:lnTo>
                      <a:pt x="75248" y="55245"/>
                    </a:lnTo>
                    <a:lnTo>
                      <a:pt x="75248" y="55245"/>
                    </a:lnTo>
                    <a:lnTo>
                      <a:pt x="75248" y="55245"/>
                    </a:lnTo>
                    <a:lnTo>
                      <a:pt x="75248" y="55245"/>
                    </a:lnTo>
                    <a:lnTo>
                      <a:pt x="75248" y="55245"/>
                    </a:lnTo>
                    <a:lnTo>
                      <a:pt x="75248" y="55245"/>
                    </a:lnTo>
                    <a:lnTo>
                      <a:pt x="75248" y="55245"/>
                    </a:lnTo>
                    <a:lnTo>
                      <a:pt x="75248" y="55245"/>
                    </a:lnTo>
                    <a:lnTo>
                      <a:pt x="75248" y="55245"/>
                    </a:lnTo>
                    <a:lnTo>
                      <a:pt x="75248" y="55245"/>
                    </a:lnTo>
                    <a:lnTo>
                      <a:pt x="75248" y="55245"/>
                    </a:lnTo>
                    <a:lnTo>
                      <a:pt x="75248" y="55245"/>
                    </a:lnTo>
                    <a:lnTo>
                      <a:pt x="75248" y="55245"/>
                    </a:lnTo>
                    <a:lnTo>
                      <a:pt x="75248" y="55245"/>
                    </a:lnTo>
                    <a:lnTo>
                      <a:pt x="75248" y="55245"/>
                    </a:lnTo>
                    <a:lnTo>
                      <a:pt x="75248" y="55245"/>
                    </a:lnTo>
                    <a:lnTo>
                      <a:pt x="75248" y="55245"/>
                    </a:lnTo>
                    <a:lnTo>
                      <a:pt x="78105" y="49530"/>
                    </a:lnTo>
                    <a:lnTo>
                      <a:pt x="78105" y="49530"/>
                    </a:lnTo>
                    <a:close/>
                    <a:moveTo>
                      <a:pt x="78105" y="62865"/>
                    </a:moveTo>
                    <a:lnTo>
                      <a:pt x="78105" y="64770"/>
                    </a:lnTo>
                    <a:lnTo>
                      <a:pt x="78105" y="64770"/>
                    </a:lnTo>
                    <a:lnTo>
                      <a:pt x="78105" y="64770"/>
                    </a:lnTo>
                    <a:lnTo>
                      <a:pt x="78105" y="64770"/>
                    </a:lnTo>
                    <a:lnTo>
                      <a:pt x="78105" y="64770"/>
                    </a:lnTo>
                    <a:lnTo>
                      <a:pt x="78105" y="64770"/>
                    </a:lnTo>
                    <a:lnTo>
                      <a:pt x="78105" y="64770"/>
                    </a:lnTo>
                    <a:lnTo>
                      <a:pt x="78105" y="62865"/>
                    </a:lnTo>
                    <a:lnTo>
                      <a:pt x="78105" y="62865"/>
                    </a:lnTo>
                    <a:close/>
                    <a:moveTo>
                      <a:pt x="78105" y="96202"/>
                    </a:moveTo>
                    <a:lnTo>
                      <a:pt x="78105" y="103823"/>
                    </a:lnTo>
                    <a:lnTo>
                      <a:pt x="69532" y="108585"/>
                    </a:lnTo>
                    <a:lnTo>
                      <a:pt x="69532" y="108585"/>
                    </a:lnTo>
                    <a:lnTo>
                      <a:pt x="69532" y="108585"/>
                    </a:lnTo>
                    <a:lnTo>
                      <a:pt x="69532" y="108585"/>
                    </a:lnTo>
                    <a:lnTo>
                      <a:pt x="69532" y="108585"/>
                    </a:lnTo>
                    <a:lnTo>
                      <a:pt x="69532" y="108585"/>
                    </a:lnTo>
                    <a:lnTo>
                      <a:pt x="67627" y="109537"/>
                    </a:lnTo>
                    <a:lnTo>
                      <a:pt x="67627" y="106680"/>
                    </a:lnTo>
                    <a:lnTo>
                      <a:pt x="73342" y="103823"/>
                    </a:lnTo>
                    <a:lnTo>
                      <a:pt x="73342" y="103823"/>
                    </a:lnTo>
                    <a:lnTo>
                      <a:pt x="73342" y="103823"/>
                    </a:lnTo>
                    <a:lnTo>
                      <a:pt x="73342" y="103823"/>
                    </a:lnTo>
                    <a:lnTo>
                      <a:pt x="79057" y="100965"/>
                    </a:lnTo>
                    <a:lnTo>
                      <a:pt x="79057" y="100965"/>
                    </a:lnTo>
                    <a:lnTo>
                      <a:pt x="79057" y="100965"/>
                    </a:lnTo>
                    <a:lnTo>
                      <a:pt x="79057" y="100965"/>
                    </a:lnTo>
                    <a:lnTo>
                      <a:pt x="78105" y="96202"/>
                    </a:lnTo>
                    <a:lnTo>
                      <a:pt x="78105" y="96202"/>
                    </a:lnTo>
                    <a:lnTo>
                      <a:pt x="78105" y="96202"/>
                    </a:lnTo>
                    <a:lnTo>
                      <a:pt x="78105" y="96202"/>
                    </a:lnTo>
                    <a:close/>
                    <a:moveTo>
                      <a:pt x="66675" y="103823"/>
                    </a:moveTo>
                    <a:lnTo>
                      <a:pt x="71438" y="100965"/>
                    </a:lnTo>
                    <a:lnTo>
                      <a:pt x="71438" y="100965"/>
                    </a:lnTo>
                    <a:lnTo>
                      <a:pt x="71438" y="100965"/>
                    </a:lnTo>
                    <a:lnTo>
                      <a:pt x="71438" y="100965"/>
                    </a:lnTo>
                    <a:lnTo>
                      <a:pt x="71438" y="100965"/>
                    </a:lnTo>
                    <a:lnTo>
                      <a:pt x="71438" y="100965"/>
                    </a:lnTo>
                    <a:lnTo>
                      <a:pt x="71438" y="100965"/>
                    </a:lnTo>
                    <a:lnTo>
                      <a:pt x="71438" y="100965"/>
                    </a:lnTo>
                    <a:lnTo>
                      <a:pt x="71438" y="100965"/>
                    </a:lnTo>
                    <a:lnTo>
                      <a:pt x="66675" y="103823"/>
                    </a:lnTo>
                    <a:lnTo>
                      <a:pt x="66675" y="103823"/>
                    </a:lnTo>
                    <a:lnTo>
                      <a:pt x="66675" y="103823"/>
                    </a:lnTo>
                    <a:close/>
                    <a:moveTo>
                      <a:pt x="66675" y="21907"/>
                    </a:moveTo>
                    <a:lnTo>
                      <a:pt x="66675" y="20002"/>
                    </a:lnTo>
                    <a:lnTo>
                      <a:pt x="70485" y="18098"/>
                    </a:lnTo>
                    <a:lnTo>
                      <a:pt x="70485" y="18098"/>
                    </a:lnTo>
                    <a:lnTo>
                      <a:pt x="70485" y="18098"/>
                    </a:lnTo>
                    <a:lnTo>
                      <a:pt x="70485" y="18098"/>
                    </a:lnTo>
                    <a:lnTo>
                      <a:pt x="70485" y="18098"/>
                    </a:lnTo>
                    <a:lnTo>
                      <a:pt x="70485" y="18098"/>
                    </a:lnTo>
                    <a:lnTo>
                      <a:pt x="70485" y="18098"/>
                    </a:lnTo>
                    <a:lnTo>
                      <a:pt x="70485" y="18098"/>
                    </a:lnTo>
                    <a:lnTo>
                      <a:pt x="70485" y="18098"/>
                    </a:lnTo>
                    <a:lnTo>
                      <a:pt x="66675" y="21907"/>
                    </a:lnTo>
                    <a:close/>
                    <a:moveTo>
                      <a:pt x="66675" y="20002"/>
                    </a:moveTo>
                    <a:lnTo>
                      <a:pt x="66675" y="21907"/>
                    </a:lnTo>
                    <a:lnTo>
                      <a:pt x="62865" y="23812"/>
                    </a:lnTo>
                    <a:lnTo>
                      <a:pt x="62865" y="21907"/>
                    </a:lnTo>
                    <a:lnTo>
                      <a:pt x="66675" y="20002"/>
                    </a:lnTo>
                    <a:lnTo>
                      <a:pt x="66675" y="20002"/>
                    </a:lnTo>
                    <a:close/>
                    <a:moveTo>
                      <a:pt x="66675" y="31432"/>
                    </a:moveTo>
                    <a:lnTo>
                      <a:pt x="66675" y="33337"/>
                    </a:lnTo>
                    <a:lnTo>
                      <a:pt x="62865" y="35243"/>
                    </a:lnTo>
                    <a:lnTo>
                      <a:pt x="62865" y="33337"/>
                    </a:lnTo>
                    <a:lnTo>
                      <a:pt x="66675" y="31432"/>
                    </a:lnTo>
                    <a:lnTo>
                      <a:pt x="66675" y="31432"/>
                    </a:lnTo>
                    <a:close/>
                    <a:moveTo>
                      <a:pt x="66675" y="43815"/>
                    </a:moveTo>
                    <a:lnTo>
                      <a:pt x="66675" y="43815"/>
                    </a:lnTo>
                    <a:lnTo>
                      <a:pt x="66675" y="43815"/>
                    </a:lnTo>
                    <a:lnTo>
                      <a:pt x="66675" y="43815"/>
                    </a:lnTo>
                    <a:lnTo>
                      <a:pt x="66675" y="43815"/>
                    </a:lnTo>
                    <a:lnTo>
                      <a:pt x="66675" y="43815"/>
                    </a:lnTo>
                    <a:close/>
                    <a:moveTo>
                      <a:pt x="66675" y="101918"/>
                    </a:moveTo>
                    <a:lnTo>
                      <a:pt x="66675" y="103823"/>
                    </a:lnTo>
                    <a:lnTo>
                      <a:pt x="62865" y="105727"/>
                    </a:lnTo>
                    <a:lnTo>
                      <a:pt x="62865" y="103823"/>
                    </a:lnTo>
                    <a:lnTo>
                      <a:pt x="66675" y="101918"/>
                    </a:lnTo>
                    <a:lnTo>
                      <a:pt x="66675" y="101918"/>
                    </a:lnTo>
                    <a:close/>
                    <a:moveTo>
                      <a:pt x="66675" y="104775"/>
                    </a:moveTo>
                    <a:lnTo>
                      <a:pt x="62865" y="106680"/>
                    </a:lnTo>
                    <a:lnTo>
                      <a:pt x="62865" y="109537"/>
                    </a:lnTo>
                    <a:lnTo>
                      <a:pt x="66675" y="107632"/>
                    </a:lnTo>
                    <a:lnTo>
                      <a:pt x="66675" y="104775"/>
                    </a:lnTo>
                    <a:lnTo>
                      <a:pt x="66675" y="104775"/>
                    </a:lnTo>
                    <a:close/>
                    <a:moveTo>
                      <a:pt x="62865" y="99060"/>
                    </a:moveTo>
                    <a:lnTo>
                      <a:pt x="62865" y="96202"/>
                    </a:lnTo>
                    <a:lnTo>
                      <a:pt x="63817" y="96202"/>
                    </a:lnTo>
                    <a:lnTo>
                      <a:pt x="63817" y="96202"/>
                    </a:lnTo>
                    <a:lnTo>
                      <a:pt x="63817" y="96202"/>
                    </a:lnTo>
                    <a:lnTo>
                      <a:pt x="63817" y="96202"/>
                    </a:lnTo>
                    <a:lnTo>
                      <a:pt x="63817" y="96202"/>
                    </a:lnTo>
                    <a:lnTo>
                      <a:pt x="63817" y="96202"/>
                    </a:lnTo>
                    <a:lnTo>
                      <a:pt x="62865" y="99060"/>
                    </a:lnTo>
                    <a:lnTo>
                      <a:pt x="62865" y="99060"/>
                    </a:lnTo>
                    <a:lnTo>
                      <a:pt x="62865" y="99060"/>
                    </a:lnTo>
                    <a:lnTo>
                      <a:pt x="62865" y="99060"/>
                    </a:lnTo>
                    <a:close/>
                    <a:moveTo>
                      <a:pt x="62865" y="21907"/>
                    </a:moveTo>
                    <a:lnTo>
                      <a:pt x="62865" y="23812"/>
                    </a:lnTo>
                    <a:lnTo>
                      <a:pt x="56197" y="27623"/>
                    </a:lnTo>
                    <a:lnTo>
                      <a:pt x="56197" y="25718"/>
                    </a:lnTo>
                    <a:lnTo>
                      <a:pt x="62865" y="21907"/>
                    </a:lnTo>
                    <a:lnTo>
                      <a:pt x="62865" y="21907"/>
                    </a:lnTo>
                    <a:close/>
                    <a:moveTo>
                      <a:pt x="62865" y="33337"/>
                    </a:moveTo>
                    <a:lnTo>
                      <a:pt x="62865" y="35243"/>
                    </a:lnTo>
                    <a:lnTo>
                      <a:pt x="61913" y="35243"/>
                    </a:lnTo>
                    <a:lnTo>
                      <a:pt x="61913" y="35243"/>
                    </a:lnTo>
                    <a:lnTo>
                      <a:pt x="61913" y="35243"/>
                    </a:lnTo>
                    <a:lnTo>
                      <a:pt x="61913" y="35243"/>
                    </a:lnTo>
                    <a:lnTo>
                      <a:pt x="61913" y="35243"/>
                    </a:lnTo>
                    <a:lnTo>
                      <a:pt x="61913" y="35243"/>
                    </a:lnTo>
                    <a:lnTo>
                      <a:pt x="61913" y="35243"/>
                    </a:lnTo>
                    <a:lnTo>
                      <a:pt x="61913" y="35243"/>
                    </a:lnTo>
                    <a:lnTo>
                      <a:pt x="61913" y="35243"/>
                    </a:lnTo>
                    <a:lnTo>
                      <a:pt x="61913" y="35243"/>
                    </a:lnTo>
                    <a:lnTo>
                      <a:pt x="61913" y="35243"/>
                    </a:lnTo>
                    <a:lnTo>
                      <a:pt x="61913" y="35243"/>
                    </a:lnTo>
                    <a:lnTo>
                      <a:pt x="61913" y="35243"/>
                    </a:lnTo>
                    <a:lnTo>
                      <a:pt x="61913" y="35243"/>
                    </a:lnTo>
                    <a:lnTo>
                      <a:pt x="61913" y="35243"/>
                    </a:lnTo>
                    <a:lnTo>
                      <a:pt x="61913" y="35243"/>
                    </a:lnTo>
                    <a:lnTo>
                      <a:pt x="61913" y="35243"/>
                    </a:lnTo>
                    <a:lnTo>
                      <a:pt x="62865" y="33337"/>
                    </a:lnTo>
                    <a:lnTo>
                      <a:pt x="62865" y="33337"/>
                    </a:lnTo>
                    <a:close/>
                    <a:moveTo>
                      <a:pt x="62865" y="97155"/>
                    </a:moveTo>
                    <a:lnTo>
                      <a:pt x="62865" y="100012"/>
                    </a:lnTo>
                    <a:lnTo>
                      <a:pt x="56197" y="103823"/>
                    </a:lnTo>
                    <a:lnTo>
                      <a:pt x="56197" y="100965"/>
                    </a:lnTo>
                    <a:lnTo>
                      <a:pt x="62865" y="97155"/>
                    </a:lnTo>
                    <a:lnTo>
                      <a:pt x="62865" y="97155"/>
                    </a:lnTo>
                    <a:close/>
                    <a:moveTo>
                      <a:pt x="62865" y="103823"/>
                    </a:moveTo>
                    <a:lnTo>
                      <a:pt x="62865" y="105727"/>
                    </a:lnTo>
                    <a:lnTo>
                      <a:pt x="56197" y="109537"/>
                    </a:lnTo>
                    <a:lnTo>
                      <a:pt x="56197" y="107632"/>
                    </a:lnTo>
                    <a:lnTo>
                      <a:pt x="62865" y="103823"/>
                    </a:lnTo>
                    <a:lnTo>
                      <a:pt x="62865" y="103823"/>
                    </a:lnTo>
                    <a:close/>
                    <a:moveTo>
                      <a:pt x="62865" y="106680"/>
                    </a:moveTo>
                    <a:lnTo>
                      <a:pt x="62865" y="106680"/>
                    </a:lnTo>
                    <a:lnTo>
                      <a:pt x="62865" y="106680"/>
                    </a:lnTo>
                    <a:lnTo>
                      <a:pt x="61913" y="107632"/>
                    </a:lnTo>
                    <a:lnTo>
                      <a:pt x="61913" y="107632"/>
                    </a:lnTo>
                    <a:lnTo>
                      <a:pt x="61913" y="107632"/>
                    </a:lnTo>
                    <a:lnTo>
                      <a:pt x="61913" y="107632"/>
                    </a:lnTo>
                    <a:lnTo>
                      <a:pt x="61913" y="107632"/>
                    </a:lnTo>
                    <a:lnTo>
                      <a:pt x="61913" y="107632"/>
                    </a:lnTo>
                    <a:lnTo>
                      <a:pt x="61913" y="107632"/>
                    </a:lnTo>
                    <a:lnTo>
                      <a:pt x="61913" y="107632"/>
                    </a:lnTo>
                    <a:lnTo>
                      <a:pt x="61913" y="106680"/>
                    </a:lnTo>
                    <a:lnTo>
                      <a:pt x="62865" y="106680"/>
                    </a:lnTo>
                    <a:close/>
                    <a:moveTo>
                      <a:pt x="56197" y="94298"/>
                    </a:moveTo>
                    <a:lnTo>
                      <a:pt x="56197" y="94298"/>
                    </a:lnTo>
                    <a:lnTo>
                      <a:pt x="56197" y="94298"/>
                    </a:lnTo>
                    <a:lnTo>
                      <a:pt x="56197" y="94298"/>
                    </a:lnTo>
                    <a:lnTo>
                      <a:pt x="56197" y="94298"/>
                    </a:lnTo>
                    <a:lnTo>
                      <a:pt x="56197" y="94298"/>
                    </a:lnTo>
                    <a:lnTo>
                      <a:pt x="56197" y="94298"/>
                    </a:lnTo>
                    <a:lnTo>
                      <a:pt x="56197" y="94298"/>
                    </a:lnTo>
                    <a:lnTo>
                      <a:pt x="56197" y="94298"/>
                    </a:lnTo>
                    <a:close/>
                    <a:moveTo>
                      <a:pt x="56197" y="18098"/>
                    </a:moveTo>
                    <a:lnTo>
                      <a:pt x="56197" y="15240"/>
                    </a:lnTo>
                    <a:lnTo>
                      <a:pt x="62865" y="11430"/>
                    </a:lnTo>
                    <a:lnTo>
                      <a:pt x="62865" y="11430"/>
                    </a:lnTo>
                    <a:lnTo>
                      <a:pt x="62865" y="11430"/>
                    </a:lnTo>
                    <a:lnTo>
                      <a:pt x="62865" y="11430"/>
                    </a:lnTo>
                    <a:lnTo>
                      <a:pt x="62865" y="11430"/>
                    </a:lnTo>
                    <a:lnTo>
                      <a:pt x="62865" y="11430"/>
                    </a:lnTo>
                    <a:lnTo>
                      <a:pt x="62865" y="11430"/>
                    </a:lnTo>
                    <a:lnTo>
                      <a:pt x="62865" y="11430"/>
                    </a:lnTo>
                    <a:lnTo>
                      <a:pt x="62865" y="11430"/>
                    </a:lnTo>
                    <a:lnTo>
                      <a:pt x="56197" y="18098"/>
                    </a:lnTo>
                    <a:close/>
                    <a:moveTo>
                      <a:pt x="56197" y="14287"/>
                    </a:moveTo>
                    <a:lnTo>
                      <a:pt x="56197" y="17145"/>
                    </a:lnTo>
                    <a:lnTo>
                      <a:pt x="48577" y="20955"/>
                    </a:lnTo>
                    <a:lnTo>
                      <a:pt x="48577" y="18098"/>
                    </a:lnTo>
                    <a:lnTo>
                      <a:pt x="56197" y="14287"/>
                    </a:lnTo>
                    <a:lnTo>
                      <a:pt x="56197" y="14287"/>
                    </a:lnTo>
                    <a:close/>
                    <a:moveTo>
                      <a:pt x="56197" y="25718"/>
                    </a:moveTo>
                    <a:lnTo>
                      <a:pt x="56197" y="27623"/>
                    </a:lnTo>
                    <a:lnTo>
                      <a:pt x="54292" y="28575"/>
                    </a:lnTo>
                    <a:lnTo>
                      <a:pt x="54292" y="28575"/>
                    </a:lnTo>
                    <a:lnTo>
                      <a:pt x="54292" y="28575"/>
                    </a:lnTo>
                    <a:lnTo>
                      <a:pt x="54292" y="28575"/>
                    </a:lnTo>
                    <a:lnTo>
                      <a:pt x="54292" y="28575"/>
                    </a:lnTo>
                    <a:lnTo>
                      <a:pt x="54292" y="28575"/>
                    </a:lnTo>
                    <a:lnTo>
                      <a:pt x="54292" y="28575"/>
                    </a:lnTo>
                    <a:lnTo>
                      <a:pt x="54292" y="28575"/>
                    </a:lnTo>
                    <a:lnTo>
                      <a:pt x="54292" y="28575"/>
                    </a:lnTo>
                    <a:lnTo>
                      <a:pt x="56197" y="25718"/>
                    </a:lnTo>
                    <a:lnTo>
                      <a:pt x="56197" y="25718"/>
                    </a:lnTo>
                    <a:close/>
                    <a:moveTo>
                      <a:pt x="56197" y="94298"/>
                    </a:moveTo>
                    <a:lnTo>
                      <a:pt x="56197" y="94298"/>
                    </a:lnTo>
                    <a:lnTo>
                      <a:pt x="56197" y="94298"/>
                    </a:lnTo>
                    <a:lnTo>
                      <a:pt x="56197" y="95250"/>
                    </a:lnTo>
                    <a:lnTo>
                      <a:pt x="56197" y="95250"/>
                    </a:lnTo>
                    <a:lnTo>
                      <a:pt x="56197" y="95250"/>
                    </a:lnTo>
                    <a:lnTo>
                      <a:pt x="48577" y="99060"/>
                    </a:lnTo>
                    <a:lnTo>
                      <a:pt x="48577" y="98107"/>
                    </a:lnTo>
                    <a:lnTo>
                      <a:pt x="56197" y="94298"/>
                    </a:lnTo>
                    <a:lnTo>
                      <a:pt x="56197" y="94298"/>
                    </a:lnTo>
                    <a:close/>
                    <a:moveTo>
                      <a:pt x="56197" y="100965"/>
                    </a:moveTo>
                    <a:lnTo>
                      <a:pt x="56197" y="103823"/>
                    </a:lnTo>
                    <a:lnTo>
                      <a:pt x="48577" y="107632"/>
                    </a:lnTo>
                    <a:lnTo>
                      <a:pt x="48577" y="104775"/>
                    </a:lnTo>
                    <a:lnTo>
                      <a:pt x="56197" y="100965"/>
                    </a:lnTo>
                    <a:lnTo>
                      <a:pt x="56197" y="100965"/>
                    </a:lnTo>
                    <a:close/>
                    <a:moveTo>
                      <a:pt x="56197" y="107632"/>
                    </a:moveTo>
                    <a:lnTo>
                      <a:pt x="56197" y="109537"/>
                    </a:lnTo>
                    <a:lnTo>
                      <a:pt x="56197" y="109537"/>
                    </a:lnTo>
                    <a:lnTo>
                      <a:pt x="56197" y="109537"/>
                    </a:lnTo>
                    <a:lnTo>
                      <a:pt x="56197" y="109537"/>
                    </a:lnTo>
                    <a:lnTo>
                      <a:pt x="56197" y="109537"/>
                    </a:lnTo>
                    <a:lnTo>
                      <a:pt x="56197" y="109537"/>
                    </a:lnTo>
                    <a:lnTo>
                      <a:pt x="56197" y="109537"/>
                    </a:lnTo>
                    <a:lnTo>
                      <a:pt x="56197" y="107632"/>
                    </a:lnTo>
                    <a:lnTo>
                      <a:pt x="56197" y="107632"/>
                    </a:lnTo>
                    <a:lnTo>
                      <a:pt x="56197" y="107632"/>
                    </a:lnTo>
                    <a:lnTo>
                      <a:pt x="56197" y="107632"/>
                    </a:lnTo>
                    <a:lnTo>
                      <a:pt x="56197" y="107632"/>
                    </a:lnTo>
                    <a:close/>
                    <a:moveTo>
                      <a:pt x="48577" y="88582"/>
                    </a:moveTo>
                    <a:lnTo>
                      <a:pt x="48577" y="88582"/>
                    </a:lnTo>
                    <a:lnTo>
                      <a:pt x="48577" y="88582"/>
                    </a:lnTo>
                    <a:lnTo>
                      <a:pt x="48577" y="88582"/>
                    </a:lnTo>
                    <a:lnTo>
                      <a:pt x="48577" y="88582"/>
                    </a:lnTo>
                    <a:lnTo>
                      <a:pt x="48577" y="88582"/>
                    </a:lnTo>
                    <a:lnTo>
                      <a:pt x="48577" y="88582"/>
                    </a:lnTo>
                    <a:lnTo>
                      <a:pt x="48577" y="88582"/>
                    </a:lnTo>
                    <a:close/>
                    <a:moveTo>
                      <a:pt x="48577" y="12382"/>
                    </a:moveTo>
                    <a:lnTo>
                      <a:pt x="48577" y="9525"/>
                    </a:lnTo>
                    <a:lnTo>
                      <a:pt x="55245" y="5715"/>
                    </a:lnTo>
                    <a:lnTo>
                      <a:pt x="55245" y="5715"/>
                    </a:lnTo>
                    <a:lnTo>
                      <a:pt x="55245" y="5715"/>
                    </a:lnTo>
                    <a:lnTo>
                      <a:pt x="55245" y="5715"/>
                    </a:lnTo>
                    <a:lnTo>
                      <a:pt x="55245" y="5715"/>
                    </a:lnTo>
                    <a:lnTo>
                      <a:pt x="55245" y="5715"/>
                    </a:lnTo>
                    <a:lnTo>
                      <a:pt x="55245" y="5715"/>
                    </a:lnTo>
                    <a:lnTo>
                      <a:pt x="55245" y="5715"/>
                    </a:lnTo>
                    <a:lnTo>
                      <a:pt x="55245" y="5715"/>
                    </a:lnTo>
                    <a:lnTo>
                      <a:pt x="48577" y="12382"/>
                    </a:lnTo>
                    <a:close/>
                    <a:moveTo>
                      <a:pt x="48577" y="9525"/>
                    </a:moveTo>
                    <a:lnTo>
                      <a:pt x="48577" y="12382"/>
                    </a:lnTo>
                    <a:lnTo>
                      <a:pt x="47625" y="13335"/>
                    </a:lnTo>
                    <a:lnTo>
                      <a:pt x="47625" y="10477"/>
                    </a:lnTo>
                    <a:lnTo>
                      <a:pt x="48577" y="9525"/>
                    </a:lnTo>
                    <a:lnTo>
                      <a:pt x="48577" y="9525"/>
                    </a:lnTo>
                    <a:close/>
                    <a:moveTo>
                      <a:pt x="48577" y="19050"/>
                    </a:moveTo>
                    <a:lnTo>
                      <a:pt x="48577" y="21907"/>
                    </a:lnTo>
                    <a:lnTo>
                      <a:pt x="47625" y="22860"/>
                    </a:lnTo>
                    <a:lnTo>
                      <a:pt x="47625" y="20002"/>
                    </a:lnTo>
                    <a:lnTo>
                      <a:pt x="48577" y="19050"/>
                    </a:lnTo>
                    <a:lnTo>
                      <a:pt x="48577" y="19050"/>
                    </a:lnTo>
                    <a:close/>
                    <a:moveTo>
                      <a:pt x="48577" y="88582"/>
                    </a:moveTo>
                    <a:lnTo>
                      <a:pt x="48577" y="88582"/>
                    </a:lnTo>
                    <a:lnTo>
                      <a:pt x="48577" y="88582"/>
                    </a:lnTo>
                    <a:lnTo>
                      <a:pt x="48577" y="88582"/>
                    </a:lnTo>
                    <a:lnTo>
                      <a:pt x="48577" y="88582"/>
                    </a:lnTo>
                    <a:lnTo>
                      <a:pt x="47625" y="89535"/>
                    </a:lnTo>
                    <a:lnTo>
                      <a:pt x="47625" y="89535"/>
                    </a:lnTo>
                    <a:lnTo>
                      <a:pt x="47625" y="89535"/>
                    </a:lnTo>
                    <a:lnTo>
                      <a:pt x="47625" y="88582"/>
                    </a:lnTo>
                    <a:lnTo>
                      <a:pt x="48577" y="88582"/>
                    </a:lnTo>
                    <a:lnTo>
                      <a:pt x="48577" y="88582"/>
                    </a:lnTo>
                    <a:close/>
                    <a:moveTo>
                      <a:pt x="48577" y="98107"/>
                    </a:moveTo>
                    <a:lnTo>
                      <a:pt x="48577" y="99060"/>
                    </a:lnTo>
                    <a:lnTo>
                      <a:pt x="47625" y="100012"/>
                    </a:lnTo>
                    <a:lnTo>
                      <a:pt x="47625" y="99060"/>
                    </a:lnTo>
                    <a:lnTo>
                      <a:pt x="48577" y="98107"/>
                    </a:lnTo>
                    <a:lnTo>
                      <a:pt x="48577" y="98107"/>
                    </a:lnTo>
                    <a:close/>
                    <a:moveTo>
                      <a:pt x="48577" y="104775"/>
                    </a:moveTo>
                    <a:lnTo>
                      <a:pt x="48577" y="107632"/>
                    </a:lnTo>
                    <a:lnTo>
                      <a:pt x="47625" y="107632"/>
                    </a:lnTo>
                    <a:lnTo>
                      <a:pt x="47625" y="107632"/>
                    </a:lnTo>
                    <a:lnTo>
                      <a:pt x="47625" y="107632"/>
                    </a:lnTo>
                    <a:lnTo>
                      <a:pt x="47625" y="107632"/>
                    </a:lnTo>
                    <a:lnTo>
                      <a:pt x="47625" y="107632"/>
                    </a:lnTo>
                    <a:lnTo>
                      <a:pt x="47625" y="107632"/>
                    </a:lnTo>
                    <a:lnTo>
                      <a:pt x="48577" y="104775"/>
                    </a:lnTo>
                    <a:lnTo>
                      <a:pt x="48577" y="104775"/>
                    </a:lnTo>
                    <a:lnTo>
                      <a:pt x="48577" y="104775"/>
                    </a:lnTo>
                    <a:lnTo>
                      <a:pt x="48577" y="104775"/>
                    </a:lnTo>
                    <a:lnTo>
                      <a:pt x="48577" y="104775"/>
                    </a:lnTo>
                    <a:close/>
                    <a:moveTo>
                      <a:pt x="47625" y="6668"/>
                    </a:moveTo>
                    <a:lnTo>
                      <a:pt x="47625" y="4763"/>
                    </a:lnTo>
                    <a:lnTo>
                      <a:pt x="47625" y="4763"/>
                    </a:lnTo>
                    <a:lnTo>
                      <a:pt x="47625" y="6668"/>
                    </a:lnTo>
                    <a:lnTo>
                      <a:pt x="47625" y="6668"/>
                    </a:lnTo>
                    <a:lnTo>
                      <a:pt x="47625" y="6668"/>
                    </a:lnTo>
                    <a:close/>
                    <a:moveTo>
                      <a:pt x="47625" y="4763"/>
                    </a:moveTo>
                    <a:lnTo>
                      <a:pt x="47625" y="6668"/>
                    </a:lnTo>
                    <a:lnTo>
                      <a:pt x="40005" y="10477"/>
                    </a:lnTo>
                    <a:lnTo>
                      <a:pt x="40005" y="5715"/>
                    </a:lnTo>
                    <a:lnTo>
                      <a:pt x="46672" y="1905"/>
                    </a:lnTo>
                    <a:lnTo>
                      <a:pt x="46672" y="1905"/>
                    </a:lnTo>
                    <a:lnTo>
                      <a:pt x="46672" y="1905"/>
                    </a:lnTo>
                    <a:lnTo>
                      <a:pt x="47625" y="4763"/>
                    </a:lnTo>
                    <a:lnTo>
                      <a:pt x="47625" y="4763"/>
                    </a:lnTo>
                    <a:lnTo>
                      <a:pt x="47625" y="4763"/>
                    </a:lnTo>
                    <a:lnTo>
                      <a:pt x="47625" y="4763"/>
                    </a:lnTo>
                    <a:lnTo>
                      <a:pt x="47625" y="4763"/>
                    </a:lnTo>
                    <a:close/>
                    <a:moveTo>
                      <a:pt x="47625" y="10477"/>
                    </a:moveTo>
                    <a:lnTo>
                      <a:pt x="40005" y="14287"/>
                    </a:lnTo>
                    <a:lnTo>
                      <a:pt x="40005" y="17145"/>
                    </a:lnTo>
                    <a:lnTo>
                      <a:pt x="47625" y="13335"/>
                    </a:lnTo>
                    <a:lnTo>
                      <a:pt x="47625" y="10477"/>
                    </a:lnTo>
                    <a:lnTo>
                      <a:pt x="47625" y="10477"/>
                    </a:lnTo>
                    <a:close/>
                    <a:moveTo>
                      <a:pt x="47625" y="19050"/>
                    </a:moveTo>
                    <a:lnTo>
                      <a:pt x="47625" y="21907"/>
                    </a:lnTo>
                    <a:lnTo>
                      <a:pt x="47625" y="21907"/>
                    </a:lnTo>
                    <a:lnTo>
                      <a:pt x="47625" y="21907"/>
                    </a:lnTo>
                    <a:lnTo>
                      <a:pt x="47625" y="21907"/>
                    </a:lnTo>
                    <a:lnTo>
                      <a:pt x="47625" y="21907"/>
                    </a:lnTo>
                    <a:lnTo>
                      <a:pt x="47625" y="21907"/>
                    </a:lnTo>
                    <a:lnTo>
                      <a:pt x="47625" y="21907"/>
                    </a:lnTo>
                    <a:lnTo>
                      <a:pt x="47625" y="21907"/>
                    </a:lnTo>
                    <a:lnTo>
                      <a:pt x="47625" y="19050"/>
                    </a:lnTo>
                    <a:lnTo>
                      <a:pt x="47625" y="19050"/>
                    </a:lnTo>
                    <a:lnTo>
                      <a:pt x="47625" y="19050"/>
                    </a:lnTo>
                    <a:lnTo>
                      <a:pt x="47625" y="19050"/>
                    </a:lnTo>
                    <a:close/>
                    <a:moveTo>
                      <a:pt x="47625" y="89535"/>
                    </a:moveTo>
                    <a:lnTo>
                      <a:pt x="47625" y="89535"/>
                    </a:lnTo>
                    <a:lnTo>
                      <a:pt x="40005" y="94298"/>
                    </a:lnTo>
                    <a:lnTo>
                      <a:pt x="40005" y="93345"/>
                    </a:lnTo>
                    <a:lnTo>
                      <a:pt x="47625" y="89535"/>
                    </a:lnTo>
                    <a:lnTo>
                      <a:pt x="47625" y="89535"/>
                    </a:lnTo>
                    <a:close/>
                    <a:moveTo>
                      <a:pt x="47625" y="99060"/>
                    </a:moveTo>
                    <a:lnTo>
                      <a:pt x="47625" y="100012"/>
                    </a:lnTo>
                    <a:lnTo>
                      <a:pt x="40005" y="103823"/>
                    </a:lnTo>
                    <a:lnTo>
                      <a:pt x="40005" y="103823"/>
                    </a:lnTo>
                    <a:lnTo>
                      <a:pt x="40005" y="103823"/>
                    </a:lnTo>
                    <a:lnTo>
                      <a:pt x="40005" y="103823"/>
                    </a:lnTo>
                    <a:lnTo>
                      <a:pt x="40005" y="103823"/>
                    </a:lnTo>
                    <a:lnTo>
                      <a:pt x="40005" y="103823"/>
                    </a:lnTo>
                    <a:lnTo>
                      <a:pt x="40005" y="103823"/>
                    </a:lnTo>
                    <a:lnTo>
                      <a:pt x="40005" y="103823"/>
                    </a:lnTo>
                    <a:lnTo>
                      <a:pt x="40005" y="103823"/>
                    </a:lnTo>
                    <a:lnTo>
                      <a:pt x="47625" y="99060"/>
                    </a:lnTo>
                    <a:lnTo>
                      <a:pt x="47625" y="99060"/>
                    </a:lnTo>
                    <a:close/>
                    <a:moveTo>
                      <a:pt x="40005" y="83820"/>
                    </a:moveTo>
                    <a:lnTo>
                      <a:pt x="40005" y="83820"/>
                    </a:lnTo>
                    <a:lnTo>
                      <a:pt x="41910" y="82868"/>
                    </a:lnTo>
                    <a:lnTo>
                      <a:pt x="41910" y="82868"/>
                    </a:lnTo>
                    <a:lnTo>
                      <a:pt x="41910" y="82868"/>
                    </a:lnTo>
                    <a:lnTo>
                      <a:pt x="41910" y="82868"/>
                    </a:lnTo>
                    <a:lnTo>
                      <a:pt x="41910" y="82868"/>
                    </a:lnTo>
                    <a:lnTo>
                      <a:pt x="41910" y="82868"/>
                    </a:lnTo>
                    <a:lnTo>
                      <a:pt x="41910" y="82868"/>
                    </a:lnTo>
                    <a:lnTo>
                      <a:pt x="40005" y="83820"/>
                    </a:lnTo>
                    <a:lnTo>
                      <a:pt x="40005" y="83820"/>
                    </a:lnTo>
                    <a:lnTo>
                      <a:pt x="40005" y="83820"/>
                    </a:lnTo>
                    <a:lnTo>
                      <a:pt x="40005" y="83820"/>
                    </a:lnTo>
                    <a:close/>
                    <a:moveTo>
                      <a:pt x="40005" y="3810"/>
                    </a:moveTo>
                    <a:lnTo>
                      <a:pt x="40005" y="3810"/>
                    </a:lnTo>
                    <a:lnTo>
                      <a:pt x="40005" y="3810"/>
                    </a:lnTo>
                    <a:lnTo>
                      <a:pt x="40005" y="3810"/>
                    </a:lnTo>
                    <a:lnTo>
                      <a:pt x="40005" y="2857"/>
                    </a:lnTo>
                    <a:lnTo>
                      <a:pt x="40005" y="2857"/>
                    </a:lnTo>
                    <a:lnTo>
                      <a:pt x="40005" y="2857"/>
                    </a:lnTo>
                    <a:lnTo>
                      <a:pt x="40005" y="3810"/>
                    </a:lnTo>
                    <a:close/>
                    <a:moveTo>
                      <a:pt x="40005" y="1905"/>
                    </a:moveTo>
                    <a:lnTo>
                      <a:pt x="40005" y="3810"/>
                    </a:lnTo>
                    <a:lnTo>
                      <a:pt x="37147" y="5715"/>
                    </a:lnTo>
                    <a:lnTo>
                      <a:pt x="37147" y="2857"/>
                    </a:lnTo>
                    <a:lnTo>
                      <a:pt x="39052" y="1905"/>
                    </a:lnTo>
                    <a:lnTo>
                      <a:pt x="40005" y="1905"/>
                    </a:lnTo>
                    <a:lnTo>
                      <a:pt x="40005" y="1905"/>
                    </a:lnTo>
                    <a:lnTo>
                      <a:pt x="40005" y="1905"/>
                    </a:lnTo>
                    <a:lnTo>
                      <a:pt x="40005" y="1905"/>
                    </a:lnTo>
                    <a:lnTo>
                      <a:pt x="40005" y="1905"/>
                    </a:lnTo>
                    <a:close/>
                    <a:moveTo>
                      <a:pt x="40005" y="5715"/>
                    </a:moveTo>
                    <a:lnTo>
                      <a:pt x="40005" y="9525"/>
                    </a:lnTo>
                    <a:lnTo>
                      <a:pt x="37147" y="11430"/>
                    </a:lnTo>
                    <a:lnTo>
                      <a:pt x="37147" y="7620"/>
                    </a:lnTo>
                    <a:lnTo>
                      <a:pt x="40005" y="5715"/>
                    </a:lnTo>
                    <a:lnTo>
                      <a:pt x="40005" y="5715"/>
                    </a:lnTo>
                    <a:close/>
                    <a:moveTo>
                      <a:pt x="40005" y="14287"/>
                    </a:moveTo>
                    <a:lnTo>
                      <a:pt x="40005" y="17145"/>
                    </a:lnTo>
                    <a:lnTo>
                      <a:pt x="40005" y="17145"/>
                    </a:lnTo>
                    <a:lnTo>
                      <a:pt x="40005" y="17145"/>
                    </a:lnTo>
                    <a:lnTo>
                      <a:pt x="40005" y="17145"/>
                    </a:lnTo>
                    <a:lnTo>
                      <a:pt x="40005" y="17145"/>
                    </a:lnTo>
                    <a:lnTo>
                      <a:pt x="40005" y="17145"/>
                    </a:lnTo>
                    <a:lnTo>
                      <a:pt x="40005" y="17145"/>
                    </a:lnTo>
                    <a:lnTo>
                      <a:pt x="40005" y="17145"/>
                    </a:lnTo>
                    <a:lnTo>
                      <a:pt x="40005" y="14287"/>
                    </a:lnTo>
                    <a:lnTo>
                      <a:pt x="40005" y="14287"/>
                    </a:lnTo>
                    <a:lnTo>
                      <a:pt x="40005" y="14287"/>
                    </a:lnTo>
                    <a:lnTo>
                      <a:pt x="40005" y="14287"/>
                    </a:lnTo>
                    <a:close/>
                    <a:moveTo>
                      <a:pt x="40005" y="82868"/>
                    </a:moveTo>
                    <a:lnTo>
                      <a:pt x="40005" y="82868"/>
                    </a:lnTo>
                    <a:lnTo>
                      <a:pt x="37147" y="84773"/>
                    </a:lnTo>
                    <a:lnTo>
                      <a:pt x="37147" y="84773"/>
                    </a:lnTo>
                    <a:lnTo>
                      <a:pt x="40005" y="82868"/>
                    </a:lnTo>
                    <a:lnTo>
                      <a:pt x="40005" y="82868"/>
                    </a:lnTo>
                    <a:close/>
                    <a:moveTo>
                      <a:pt x="40005" y="93345"/>
                    </a:moveTo>
                    <a:lnTo>
                      <a:pt x="40005" y="93345"/>
                    </a:lnTo>
                    <a:lnTo>
                      <a:pt x="37147" y="95250"/>
                    </a:lnTo>
                    <a:lnTo>
                      <a:pt x="37147" y="94298"/>
                    </a:lnTo>
                    <a:lnTo>
                      <a:pt x="40005" y="93345"/>
                    </a:lnTo>
                    <a:close/>
                    <a:moveTo>
                      <a:pt x="18097" y="47625"/>
                    </a:moveTo>
                    <a:lnTo>
                      <a:pt x="18097" y="47625"/>
                    </a:lnTo>
                    <a:lnTo>
                      <a:pt x="18097" y="47625"/>
                    </a:lnTo>
                    <a:lnTo>
                      <a:pt x="18097" y="47625"/>
                    </a:lnTo>
                    <a:lnTo>
                      <a:pt x="18097" y="47625"/>
                    </a:lnTo>
                    <a:lnTo>
                      <a:pt x="18097" y="47625"/>
                    </a:lnTo>
                    <a:lnTo>
                      <a:pt x="18097" y="47625"/>
                    </a:lnTo>
                    <a:lnTo>
                      <a:pt x="18097" y="47625"/>
                    </a:lnTo>
                    <a:lnTo>
                      <a:pt x="18097" y="47625"/>
                    </a:lnTo>
                    <a:lnTo>
                      <a:pt x="18097" y="47625"/>
                    </a:lnTo>
                    <a:lnTo>
                      <a:pt x="18097" y="47625"/>
                    </a:lnTo>
                    <a:lnTo>
                      <a:pt x="18097" y="47625"/>
                    </a:lnTo>
                    <a:lnTo>
                      <a:pt x="18097" y="47625"/>
                    </a:lnTo>
                    <a:lnTo>
                      <a:pt x="18097" y="47625"/>
                    </a:lnTo>
                    <a:lnTo>
                      <a:pt x="18097" y="47625"/>
                    </a:lnTo>
                    <a:lnTo>
                      <a:pt x="18097" y="47625"/>
                    </a:lnTo>
                    <a:lnTo>
                      <a:pt x="18097" y="47625"/>
                    </a:lnTo>
                    <a:lnTo>
                      <a:pt x="18097" y="47625"/>
                    </a:lnTo>
                    <a:lnTo>
                      <a:pt x="18097" y="47625"/>
                    </a:lnTo>
                    <a:lnTo>
                      <a:pt x="18097" y="47625"/>
                    </a:lnTo>
                    <a:lnTo>
                      <a:pt x="18097" y="47625"/>
                    </a:lnTo>
                    <a:close/>
                    <a:moveTo>
                      <a:pt x="37147" y="1905"/>
                    </a:moveTo>
                    <a:lnTo>
                      <a:pt x="37147" y="4763"/>
                    </a:lnTo>
                    <a:lnTo>
                      <a:pt x="24765" y="11430"/>
                    </a:lnTo>
                    <a:lnTo>
                      <a:pt x="24765" y="11430"/>
                    </a:lnTo>
                    <a:lnTo>
                      <a:pt x="24765" y="11430"/>
                    </a:lnTo>
                    <a:lnTo>
                      <a:pt x="24765" y="11430"/>
                    </a:lnTo>
                    <a:lnTo>
                      <a:pt x="24765" y="11430"/>
                    </a:lnTo>
                    <a:lnTo>
                      <a:pt x="24765" y="11430"/>
                    </a:lnTo>
                    <a:lnTo>
                      <a:pt x="19050" y="14287"/>
                    </a:lnTo>
                    <a:lnTo>
                      <a:pt x="19050" y="14287"/>
                    </a:lnTo>
                    <a:lnTo>
                      <a:pt x="19050" y="14287"/>
                    </a:lnTo>
                    <a:lnTo>
                      <a:pt x="19050" y="14287"/>
                    </a:lnTo>
                    <a:lnTo>
                      <a:pt x="19050" y="14287"/>
                    </a:lnTo>
                    <a:lnTo>
                      <a:pt x="19050" y="14287"/>
                    </a:lnTo>
                    <a:lnTo>
                      <a:pt x="19050" y="14287"/>
                    </a:lnTo>
                    <a:lnTo>
                      <a:pt x="19050" y="14287"/>
                    </a:lnTo>
                    <a:lnTo>
                      <a:pt x="17145" y="15240"/>
                    </a:lnTo>
                    <a:lnTo>
                      <a:pt x="17145" y="7620"/>
                    </a:lnTo>
                    <a:lnTo>
                      <a:pt x="25717" y="2857"/>
                    </a:lnTo>
                    <a:lnTo>
                      <a:pt x="25717" y="2857"/>
                    </a:lnTo>
                    <a:lnTo>
                      <a:pt x="25717" y="2857"/>
                    </a:lnTo>
                    <a:lnTo>
                      <a:pt x="25717" y="2857"/>
                    </a:lnTo>
                    <a:lnTo>
                      <a:pt x="25717" y="2857"/>
                    </a:lnTo>
                    <a:lnTo>
                      <a:pt x="30480" y="0"/>
                    </a:lnTo>
                    <a:lnTo>
                      <a:pt x="30480" y="0"/>
                    </a:lnTo>
                    <a:lnTo>
                      <a:pt x="30480" y="0"/>
                    </a:lnTo>
                    <a:lnTo>
                      <a:pt x="30480" y="0"/>
                    </a:lnTo>
                    <a:lnTo>
                      <a:pt x="30480" y="0"/>
                    </a:lnTo>
                    <a:lnTo>
                      <a:pt x="30480" y="0"/>
                    </a:lnTo>
                    <a:lnTo>
                      <a:pt x="30480" y="0"/>
                    </a:lnTo>
                    <a:lnTo>
                      <a:pt x="30480" y="0"/>
                    </a:lnTo>
                    <a:lnTo>
                      <a:pt x="30480" y="0"/>
                    </a:lnTo>
                    <a:lnTo>
                      <a:pt x="20002" y="5715"/>
                    </a:lnTo>
                    <a:lnTo>
                      <a:pt x="20002" y="5715"/>
                    </a:lnTo>
                    <a:lnTo>
                      <a:pt x="20002" y="5715"/>
                    </a:lnTo>
                    <a:lnTo>
                      <a:pt x="20002" y="5715"/>
                    </a:lnTo>
                    <a:lnTo>
                      <a:pt x="20002" y="5715"/>
                    </a:lnTo>
                    <a:lnTo>
                      <a:pt x="37147" y="1905"/>
                    </a:lnTo>
                    <a:lnTo>
                      <a:pt x="37147" y="1905"/>
                    </a:lnTo>
                    <a:close/>
                    <a:moveTo>
                      <a:pt x="37147" y="7620"/>
                    </a:moveTo>
                    <a:lnTo>
                      <a:pt x="30480" y="10477"/>
                    </a:lnTo>
                    <a:lnTo>
                      <a:pt x="30480" y="10477"/>
                    </a:lnTo>
                    <a:lnTo>
                      <a:pt x="30480" y="10477"/>
                    </a:lnTo>
                    <a:lnTo>
                      <a:pt x="30480" y="10477"/>
                    </a:lnTo>
                    <a:lnTo>
                      <a:pt x="30480" y="10477"/>
                    </a:lnTo>
                    <a:lnTo>
                      <a:pt x="30480" y="10477"/>
                    </a:lnTo>
                    <a:lnTo>
                      <a:pt x="30480" y="10477"/>
                    </a:lnTo>
                    <a:lnTo>
                      <a:pt x="30480" y="10477"/>
                    </a:lnTo>
                    <a:lnTo>
                      <a:pt x="30480" y="10477"/>
                    </a:lnTo>
                    <a:lnTo>
                      <a:pt x="35242" y="7620"/>
                    </a:lnTo>
                    <a:lnTo>
                      <a:pt x="35242" y="7620"/>
                    </a:lnTo>
                    <a:lnTo>
                      <a:pt x="37147" y="7620"/>
                    </a:lnTo>
                    <a:close/>
                    <a:moveTo>
                      <a:pt x="37147" y="84773"/>
                    </a:moveTo>
                    <a:lnTo>
                      <a:pt x="37147" y="84773"/>
                    </a:lnTo>
                    <a:lnTo>
                      <a:pt x="24765" y="91440"/>
                    </a:lnTo>
                    <a:lnTo>
                      <a:pt x="24765" y="91440"/>
                    </a:lnTo>
                    <a:lnTo>
                      <a:pt x="24765" y="91440"/>
                    </a:lnTo>
                    <a:lnTo>
                      <a:pt x="24765" y="91440"/>
                    </a:lnTo>
                    <a:lnTo>
                      <a:pt x="24765" y="91440"/>
                    </a:lnTo>
                    <a:lnTo>
                      <a:pt x="24765" y="91440"/>
                    </a:lnTo>
                    <a:lnTo>
                      <a:pt x="24765" y="91440"/>
                    </a:lnTo>
                    <a:lnTo>
                      <a:pt x="24765" y="91440"/>
                    </a:lnTo>
                    <a:lnTo>
                      <a:pt x="24765" y="91440"/>
                    </a:lnTo>
                    <a:lnTo>
                      <a:pt x="37147" y="84773"/>
                    </a:lnTo>
                    <a:lnTo>
                      <a:pt x="37147" y="84773"/>
                    </a:lnTo>
                    <a:close/>
                    <a:moveTo>
                      <a:pt x="37147" y="95250"/>
                    </a:moveTo>
                    <a:lnTo>
                      <a:pt x="37147" y="95250"/>
                    </a:lnTo>
                    <a:lnTo>
                      <a:pt x="32385" y="99060"/>
                    </a:lnTo>
                    <a:lnTo>
                      <a:pt x="32385" y="99060"/>
                    </a:lnTo>
                    <a:lnTo>
                      <a:pt x="32385" y="99060"/>
                    </a:lnTo>
                    <a:lnTo>
                      <a:pt x="32385" y="99060"/>
                    </a:lnTo>
                    <a:lnTo>
                      <a:pt x="32385" y="99060"/>
                    </a:lnTo>
                    <a:lnTo>
                      <a:pt x="32385" y="99060"/>
                    </a:lnTo>
                    <a:lnTo>
                      <a:pt x="32385" y="99060"/>
                    </a:lnTo>
                    <a:lnTo>
                      <a:pt x="32385" y="99060"/>
                    </a:lnTo>
                    <a:lnTo>
                      <a:pt x="32385" y="99060"/>
                    </a:lnTo>
                    <a:lnTo>
                      <a:pt x="37147" y="95250"/>
                    </a:lnTo>
                    <a:lnTo>
                      <a:pt x="37147" y="95250"/>
                    </a:lnTo>
                    <a:close/>
                    <a:moveTo>
                      <a:pt x="18097" y="48577"/>
                    </a:moveTo>
                    <a:lnTo>
                      <a:pt x="20002" y="47625"/>
                    </a:lnTo>
                    <a:lnTo>
                      <a:pt x="20002" y="47625"/>
                    </a:lnTo>
                    <a:lnTo>
                      <a:pt x="20002" y="47625"/>
                    </a:lnTo>
                    <a:lnTo>
                      <a:pt x="20002" y="47625"/>
                    </a:lnTo>
                    <a:lnTo>
                      <a:pt x="20002" y="47625"/>
                    </a:lnTo>
                    <a:lnTo>
                      <a:pt x="20002" y="47625"/>
                    </a:lnTo>
                    <a:lnTo>
                      <a:pt x="20002" y="47625"/>
                    </a:lnTo>
                    <a:lnTo>
                      <a:pt x="18097" y="48577"/>
                    </a:lnTo>
                    <a:lnTo>
                      <a:pt x="18097" y="48577"/>
                    </a:lnTo>
                    <a:lnTo>
                      <a:pt x="18097" y="48577"/>
                    </a:lnTo>
                    <a:lnTo>
                      <a:pt x="18097" y="48577"/>
                    </a:lnTo>
                    <a:lnTo>
                      <a:pt x="18097" y="48577"/>
                    </a:lnTo>
                    <a:close/>
                    <a:moveTo>
                      <a:pt x="18097" y="38100"/>
                    </a:moveTo>
                    <a:lnTo>
                      <a:pt x="18097" y="38100"/>
                    </a:lnTo>
                    <a:lnTo>
                      <a:pt x="18097" y="38100"/>
                    </a:lnTo>
                    <a:lnTo>
                      <a:pt x="18097" y="38100"/>
                    </a:lnTo>
                    <a:lnTo>
                      <a:pt x="18097" y="38100"/>
                    </a:lnTo>
                    <a:close/>
                    <a:moveTo>
                      <a:pt x="18097" y="22860"/>
                    </a:moveTo>
                    <a:lnTo>
                      <a:pt x="18097" y="22860"/>
                    </a:lnTo>
                    <a:lnTo>
                      <a:pt x="18097" y="22860"/>
                    </a:lnTo>
                    <a:lnTo>
                      <a:pt x="18097" y="22860"/>
                    </a:lnTo>
                    <a:lnTo>
                      <a:pt x="18097" y="22860"/>
                    </a:lnTo>
                    <a:close/>
                    <a:moveTo>
                      <a:pt x="17145" y="47625"/>
                    </a:moveTo>
                    <a:lnTo>
                      <a:pt x="17145" y="47625"/>
                    </a:lnTo>
                    <a:lnTo>
                      <a:pt x="17145" y="47625"/>
                    </a:lnTo>
                    <a:lnTo>
                      <a:pt x="17145" y="47625"/>
                    </a:lnTo>
                    <a:lnTo>
                      <a:pt x="17145" y="47625"/>
                    </a:lnTo>
                    <a:lnTo>
                      <a:pt x="17145" y="47625"/>
                    </a:lnTo>
                    <a:lnTo>
                      <a:pt x="17145" y="47625"/>
                    </a:lnTo>
                    <a:lnTo>
                      <a:pt x="17145" y="47625"/>
                    </a:lnTo>
                    <a:lnTo>
                      <a:pt x="17145" y="47625"/>
                    </a:lnTo>
                    <a:lnTo>
                      <a:pt x="17145" y="47625"/>
                    </a:lnTo>
                    <a:lnTo>
                      <a:pt x="17145" y="47625"/>
                    </a:lnTo>
                    <a:lnTo>
                      <a:pt x="17145" y="47625"/>
                    </a:lnTo>
                    <a:lnTo>
                      <a:pt x="17145" y="47625"/>
                    </a:lnTo>
                    <a:lnTo>
                      <a:pt x="17145" y="47625"/>
                    </a:lnTo>
                    <a:lnTo>
                      <a:pt x="17145" y="47625"/>
                    </a:lnTo>
                    <a:lnTo>
                      <a:pt x="17145" y="47625"/>
                    </a:lnTo>
                    <a:lnTo>
                      <a:pt x="17145" y="47625"/>
                    </a:lnTo>
                    <a:lnTo>
                      <a:pt x="17145" y="47625"/>
                    </a:lnTo>
                    <a:lnTo>
                      <a:pt x="17145" y="47625"/>
                    </a:lnTo>
                    <a:lnTo>
                      <a:pt x="17145" y="47625"/>
                    </a:lnTo>
                    <a:close/>
                    <a:moveTo>
                      <a:pt x="18097" y="7620"/>
                    </a:moveTo>
                    <a:lnTo>
                      <a:pt x="18097" y="15240"/>
                    </a:lnTo>
                    <a:lnTo>
                      <a:pt x="16192" y="16193"/>
                    </a:lnTo>
                    <a:lnTo>
                      <a:pt x="16192" y="8573"/>
                    </a:lnTo>
                    <a:lnTo>
                      <a:pt x="18097" y="7620"/>
                    </a:lnTo>
                    <a:lnTo>
                      <a:pt x="18097" y="7620"/>
                    </a:lnTo>
                    <a:close/>
                    <a:moveTo>
                      <a:pt x="18097" y="21907"/>
                    </a:moveTo>
                    <a:lnTo>
                      <a:pt x="18097" y="21907"/>
                    </a:lnTo>
                    <a:lnTo>
                      <a:pt x="16192" y="23812"/>
                    </a:lnTo>
                    <a:lnTo>
                      <a:pt x="16192" y="20955"/>
                    </a:lnTo>
                    <a:lnTo>
                      <a:pt x="16192" y="20955"/>
                    </a:lnTo>
                    <a:lnTo>
                      <a:pt x="16192" y="20955"/>
                    </a:lnTo>
                    <a:lnTo>
                      <a:pt x="16192" y="20955"/>
                    </a:lnTo>
                    <a:lnTo>
                      <a:pt x="16192" y="20955"/>
                    </a:lnTo>
                    <a:lnTo>
                      <a:pt x="18097" y="21907"/>
                    </a:lnTo>
                    <a:lnTo>
                      <a:pt x="18097" y="21907"/>
                    </a:lnTo>
                    <a:lnTo>
                      <a:pt x="18097" y="21907"/>
                    </a:lnTo>
                    <a:lnTo>
                      <a:pt x="18097" y="21907"/>
                    </a:lnTo>
                    <a:close/>
                    <a:moveTo>
                      <a:pt x="18097" y="38100"/>
                    </a:moveTo>
                    <a:lnTo>
                      <a:pt x="18097" y="38100"/>
                    </a:lnTo>
                    <a:lnTo>
                      <a:pt x="16192" y="39052"/>
                    </a:lnTo>
                    <a:lnTo>
                      <a:pt x="16192" y="38100"/>
                    </a:lnTo>
                    <a:lnTo>
                      <a:pt x="16192" y="38100"/>
                    </a:lnTo>
                    <a:lnTo>
                      <a:pt x="16192" y="38100"/>
                    </a:lnTo>
                    <a:lnTo>
                      <a:pt x="16192" y="38100"/>
                    </a:lnTo>
                    <a:lnTo>
                      <a:pt x="16192" y="38100"/>
                    </a:lnTo>
                    <a:lnTo>
                      <a:pt x="18097" y="38100"/>
                    </a:lnTo>
                    <a:lnTo>
                      <a:pt x="18097" y="38100"/>
                    </a:lnTo>
                    <a:lnTo>
                      <a:pt x="18097" y="38100"/>
                    </a:lnTo>
                    <a:lnTo>
                      <a:pt x="18097" y="38100"/>
                    </a:lnTo>
                    <a:lnTo>
                      <a:pt x="18097" y="38100"/>
                    </a:lnTo>
                    <a:lnTo>
                      <a:pt x="18097" y="38100"/>
                    </a:lnTo>
                    <a:close/>
                    <a:moveTo>
                      <a:pt x="18097" y="48577"/>
                    </a:moveTo>
                    <a:lnTo>
                      <a:pt x="18097" y="48577"/>
                    </a:lnTo>
                    <a:lnTo>
                      <a:pt x="16192" y="49530"/>
                    </a:lnTo>
                    <a:lnTo>
                      <a:pt x="16192" y="49530"/>
                    </a:lnTo>
                    <a:lnTo>
                      <a:pt x="18097" y="48577"/>
                    </a:lnTo>
                    <a:lnTo>
                      <a:pt x="18097" y="48577"/>
                    </a:lnTo>
                    <a:close/>
                    <a:moveTo>
                      <a:pt x="15240" y="38100"/>
                    </a:move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close/>
                    <a:moveTo>
                      <a:pt x="15240" y="29527"/>
                    </a:moveTo>
                    <a:lnTo>
                      <a:pt x="15240" y="29527"/>
                    </a:lnTo>
                    <a:lnTo>
                      <a:pt x="15240" y="29527"/>
                    </a:lnTo>
                    <a:lnTo>
                      <a:pt x="15240" y="29527"/>
                    </a:lnTo>
                    <a:lnTo>
                      <a:pt x="15240" y="29527"/>
                    </a:lnTo>
                    <a:lnTo>
                      <a:pt x="15240" y="29527"/>
                    </a:lnTo>
                    <a:lnTo>
                      <a:pt x="15240" y="29527"/>
                    </a:lnTo>
                    <a:lnTo>
                      <a:pt x="16192" y="28575"/>
                    </a:lnTo>
                    <a:lnTo>
                      <a:pt x="15240" y="29527"/>
                    </a:lnTo>
                    <a:close/>
                    <a:moveTo>
                      <a:pt x="15240" y="8573"/>
                    </a:moveTo>
                    <a:lnTo>
                      <a:pt x="15240" y="16193"/>
                    </a:lnTo>
                    <a:lnTo>
                      <a:pt x="7620" y="20002"/>
                    </a:lnTo>
                    <a:lnTo>
                      <a:pt x="7620" y="14287"/>
                    </a:lnTo>
                    <a:lnTo>
                      <a:pt x="10477" y="12382"/>
                    </a:lnTo>
                    <a:lnTo>
                      <a:pt x="10477" y="12382"/>
                    </a:lnTo>
                    <a:lnTo>
                      <a:pt x="10477" y="12382"/>
                    </a:lnTo>
                    <a:lnTo>
                      <a:pt x="10477" y="12382"/>
                    </a:lnTo>
                    <a:lnTo>
                      <a:pt x="10477" y="12382"/>
                    </a:lnTo>
                    <a:lnTo>
                      <a:pt x="10477" y="12382"/>
                    </a:lnTo>
                    <a:lnTo>
                      <a:pt x="15240" y="8573"/>
                    </a:lnTo>
                    <a:lnTo>
                      <a:pt x="15240" y="8573"/>
                    </a:lnTo>
                    <a:close/>
                    <a:moveTo>
                      <a:pt x="15240" y="20955"/>
                    </a:moveTo>
                    <a:lnTo>
                      <a:pt x="15240" y="23812"/>
                    </a:lnTo>
                    <a:lnTo>
                      <a:pt x="7620" y="27623"/>
                    </a:lnTo>
                    <a:lnTo>
                      <a:pt x="7620" y="24765"/>
                    </a:lnTo>
                    <a:lnTo>
                      <a:pt x="15240" y="20955"/>
                    </a:lnTo>
                    <a:lnTo>
                      <a:pt x="15240" y="20955"/>
                    </a:lnTo>
                    <a:lnTo>
                      <a:pt x="15240" y="20955"/>
                    </a:lnTo>
                    <a:close/>
                    <a:moveTo>
                      <a:pt x="15240" y="29527"/>
                    </a:moveTo>
                    <a:lnTo>
                      <a:pt x="15240" y="29527"/>
                    </a:lnTo>
                    <a:lnTo>
                      <a:pt x="7620" y="34290"/>
                    </a:lnTo>
                    <a:lnTo>
                      <a:pt x="7620" y="33337"/>
                    </a:lnTo>
                    <a:lnTo>
                      <a:pt x="15240" y="29527"/>
                    </a:lnTo>
                    <a:lnTo>
                      <a:pt x="15240" y="29527"/>
                    </a:lnTo>
                    <a:lnTo>
                      <a:pt x="15240" y="29527"/>
                    </a:lnTo>
                    <a:lnTo>
                      <a:pt x="15240" y="29527"/>
                    </a:lnTo>
                    <a:lnTo>
                      <a:pt x="15240" y="29527"/>
                    </a:lnTo>
                    <a:close/>
                    <a:moveTo>
                      <a:pt x="15240" y="38100"/>
                    </a:move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4288" y="39052"/>
                    </a:lnTo>
                    <a:lnTo>
                      <a:pt x="15240" y="38100"/>
                    </a:lnTo>
                    <a:lnTo>
                      <a:pt x="15240" y="38100"/>
                    </a:lnTo>
                    <a:close/>
                    <a:moveTo>
                      <a:pt x="15240" y="38100"/>
                    </a:moveTo>
                    <a:lnTo>
                      <a:pt x="15240" y="38100"/>
                    </a:lnTo>
                    <a:lnTo>
                      <a:pt x="7620" y="42862"/>
                    </a:lnTo>
                    <a:lnTo>
                      <a:pt x="7620" y="41910"/>
                    </a:lnTo>
                    <a:lnTo>
                      <a:pt x="15240" y="38100"/>
                    </a:lnTo>
                    <a:lnTo>
                      <a:pt x="15240" y="38100"/>
                    </a:lnTo>
                    <a:close/>
                    <a:moveTo>
                      <a:pt x="15240" y="49530"/>
                    </a:moveTo>
                    <a:lnTo>
                      <a:pt x="15240" y="49530"/>
                    </a:lnTo>
                    <a:lnTo>
                      <a:pt x="7620" y="53340"/>
                    </a:lnTo>
                    <a:lnTo>
                      <a:pt x="7620" y="53340"/>
                    </a:lnTo>
                    <a:lnTo>
                      <a:pt x="15240" y="49530"/>
                    </a:lnTo>
                    <a:close/>
                    <a:moveTo>
                      <a:pt x="7620" y="14287"/>
                    </a:moveTo>
                    <a:lnTo>
                      <a:pt x="7620" y="20002"/>
                    </a:lnTo>
                    <a:lnTo>
                      <a:pt x="2857" y="22860"/>
                    </a:lnTo>
                    <a:lnTo>
                      <a:pt x="2857" y="22860"/>
                    </a:lnTo>
                    <a:lnTo>
                      <a:pt x="2857" y="22860"/>
                    </a:lnTo>
                    <a:lnTo>
                      <a:pt x="2857" y="22860"/>
                    </a:lnTo>
                    <a:lnTo>
                      <a:pt x="2857" y="22860"/>
                    </a:lnTo>
                    <a:lnTo>
                      <a:pt x="2857" y="22860"/>
                    </a:lnTo>
                    <a:lnTo>
                      <a:pt x="2857" y="22860"/>
                    </a:lnTo>
                    <a:lnTo>
                      <a:pt x="2857" y="22860"/>
                    </a:lnTo>
                    <a:lnTo>
                      <a:pt x="2857" y="22860"/>
                    </a:lnTo>
                    <a:lnTo>
                      <a:pt x="8572" y="20002"/>
                    </a:lnTo>
                    <a:lnTo>
                      <a:pt x="8572" y="20002"/>
                    </a:lnTo>
                    <a:lnTo>
                      <a:pt x="8572" y="20002"/>
                    </a:lnTo>
                    <a:lnTo>
                      <a:pt x="8572" y="20002"/>
                    </a:lnTo>
                    <a:lnTo>
                      <a:pt x="8572" y="20002"/>
                    </a:lnTo>
                    <a:lnTo>
                      <a:pt x="8572" y="20002"/>
                    </a:lnTo>
                    <a:lnTo>
                      <a:pt x="8572" y="20002"/>
                    </a:lnTo>
                    <a:lnTo>
                      <a:pt x="8572" y="20002"/>
                    </a:lnTo>
                    <a:lnTo>
                      <a:pt x="7620" y="14287"/>
                    </a:lnTo>
                    <a:lnTo>
                      <a:pt x="7620" y="14287"/>
                    </a:lnTo>
                    <a:close/>
                    <a:moveTo>
                      <a:pt x="7620" y="24765"/>
                    </a:moveTo>
                    <a:lnTo>
                      <a:pt x="7620" y="27623"/>
                    </a:lnTo>
                    <a:lnTo>
                      <a:pt x="1905" y="30480"/>
                    </a:lnTo>
                    <a:lnTo>
                      <a:pt x="1905" y="30480"/>
                    </a:lnTo>
                    <a:lnTo>
                      <a:pt x="1905" y="30480"/>
                    </a:lnTo>
                    <a:lnTo>
                      <a:pt x="1905" y="30480"/>
                    </a:lnTo>
                    <a:lnTo>
                      <a:pt x="1905" y="30480"/>
                    </a:lnTo>
                    <a:lnTo>
                      <a:pt x="1905" y="30480"/>
                    </a:lnTo>
                    <a:lnTo>
                      <a:pt x="1905" y="30480"/>
                    </a:lnTo>
                    <a:lnTo>
                      <a:pt x="1905" y="30480"/>
                    </a:lnTo>
                    <a:lnTo>
                      <a:pt x="1905" y="30480"/>
                    </a:lnTo>
                    <a:lnTo>
                      <a:pt x="7620" y="24765"/>
                    </a:lnTo>
                    <a:lnTo>
                      <a:pt x="7620" y="24765"/>
                    </a:lnTo>
                    <a:close/>
                    <a:moveTo>
                      <a:pt x="7620" y="32385"/>
                    </a:moveTo>
                    <a:lnTo>
                      <a:pt x="7620" y="33337"/>
                    </a:lnTo>
                    <a:lnTo>
                      <a:pt x="0" y="37148"/>
                    </a:lnTo>
                    <a:lnTo>
                      <a:pt x="0" y="37148"/>
                    </a:lnTo>
                    <a:lnTo>
                      <a:pt x="0" y="37148"/>
                    </a:lnTo>
                    <a:lnTo>
                      <a:pt x="0" y="37148"/>
                    </a:lnTo>
                    <a:lnTo>
                      <a:pt x="0" y="37148"/>
                    </a:lnTo>
                    <a:lnTo>
                      <a:pt x="0" y="37148"/>
                    </a:lnTo>
                    <a:lnTo>
                      <a:pt x="0" y="37148"/>
                    </a:lnTo>
                    <a:lnTo>
                      <a:pt x="0" y="37148"/>
                    </a:lnTo>
                    <a:lnTo>
                      <a:pt x="0" y="37148"/>
                    </a:lnTo>
                    <a:lnTo>
                      <a:pt x="7620" y="32385"/>
                    </a:lnTo>
                    <a:lnTo>
                      <a:pt x="7620" y="32385"/>
                    </a:lnTo>
                    <a:close/>
                    <a:moveTo>
                      <a:pt x="7620" y="42862"/>
                    </a:moveTo>
                    <a:lnTo>
                      <a:pt x="7620" y="42862"/>
                    </a:lnTo>
                    <a:lnTo>
                      <a:pt x="1905" y="46673"/>
                    </a:lnTo>
                    <a:lnTo>
                      <a:pt x="1905" y="46673"/>
                    </a:lnTo>
                    <a:lnTo>
                      <a:pt x="1905" y="46673"/>
                    </a:lnTo>
                    <a:lnTo>
                      <a:pt x="1905" y="46673"/>
                    </a:lnTo>
                    <a:lnTo>
                      <a:pt x="1905" y="46673"/>
                    </a:lnTo>
                    <a:lnTo>
                      <a:pt x="1905" y="46673"/>
                    </a:lnTo>
                    <a:lnTo>
                      <a:pt x="1905" y="46673"/>
                    </a:lnTo>
                    <a:lnTo>
                      <a:pt x="1905" y="46673"/>
                    </a:lnTo>
                    <a:lnTo>
                      <a:pt x="1905" y="46673"/>
                    </a:lnTo>
                    <a:lnTo>
                      <a:pt x="7620" y="42862"/>
                    </a:lnTo>
                    <a:lnTo>
                      <a:pt x="7620" y="42862"/>
                    </a:lnTo>
                    <a:close/>
                    <a:moveTo>
                      <a:pt x="7620" y="53340"/>
                    </a:moveTo>
                    <a:lnTo>
                      <a:pt x="7620" y="53340"/>
                    </a:lnTo>
                    <a:lnTo>
                      <a:pt x="3810" y="55245"/>
                    </a:lnTo>
                    <a:lnTo>
                      <a:pt x="3810" y="55245"/>
                    </a:lnTo>
                    <a:lnTo>
                      <a:pt x="3810" y="55245"/>
                    </a:lnTo>
                    <a:lnTo>
                      <a:pt x="3810" y="55245"/>
                    </a:lnTo>
                    <a:lnTo>
                      <a:pt x="3810" y="55245"/>
                    </a:lnTo>
                    <a:lnTo>
                      <a:pt x="3810" y="55245"/>
                    </a:lnTo>
                    <a:lnTo>
                      <a:pt x="3810" y="55245"/>
                    </a:lnTo>
                    <a:lnTo>
                      <a:pt x="3810" y="55245"/>
                    </a:lnTo>
                    <a:lnTo>
                      <a:pt x="3810" y="55245"/>
                    </a:lnTo>
                    <a:lnTo>
                      <a:pt x="7620" y="53340"/>
                    </a:lnTo>
                    <a:close/>
                  </a:path>
                </a:pathLst>
              </a:custGeom>
              <a:solidFill>
                <a:srgbClr val="42424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82" name="Freeform: Shape 1081">
                <a:extLst>
                  <a:ext uri="{FF2B5EF4-FFF2-40B4-BE49-F238E27FC236}">
                    <a16:creationId xmlns:a16="http://schemas.microsoft.com/office/drawing/2014/main" id="{EA1E5895-F524-4906-A76B-7767188EF672}"/>
                  </a:ext>
                </a:extLst>
              </p:cNvPr>
              <p:cNvSpPr/>
              <p:nvPr/>
            </p:nvSpPr>
            <p:spPr>
              <a:xfrm>
                <a:off x="8675224" y="3306127"/>
                <a:ext cx="720090" cy="405764"/>
              </a:xfrm>
              <a:custGeom>
                <a:avLst/>
                <a:gdLst>
                  <a:gd name="connsiteX0" fmla="*/ 0 w 720090"/>
                  <a:gd name="connsiteY0" fmla="*/ 85725 h 405764"/>
                  <a:gd name="connsiteX1" fmla="*/ 146685 w 720090"/>
                  <a:gd name="connsiteY1" fmla="*/ 0 h 405764"/>
                  <a:gd name="connsiteX2" fmla="*/ 720090 w 720090"/>
                  <a:gd name="connsiteY2" fmla="*/ 320993 h 405764"/>
                  <a:gd name="connsiteX3" fmla="*/ 570548 w 720090"/>
                  <a:gd name="connsiteY3" fmla="*/ 405765 h 405764"/>
                  <a:gd name="connsiteX4" fmla="*/ 0 w 720090"/>
                  <a:gd name="connsiteY4" fmla="*/ 85725 h 4057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20090" h="405764">
                    <a:moveTo>
                      <a:pt x="0" y="85725"/>
                    </a:moveTo>
                    <a:lnTo>
                      <a:pt x="146685" y="0"/>
                    </a:lnTo>
                    <a:lnTo>
                      <a:pt x="720090" y="320993"/>
                    </a:lnTo>
                    <a:lnTo>
                      <a:pt x="570548" y="405765"/>
                    </a:lnTo>
                    <a:lnTo>
                      <a:pt x="0" y="857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83" name="Freeform: Shape 1082">
                <a:extLst>
                  <a:ext uri="{FF2B5EF4-FFF2-40B4-BE49-F238E27FC236}">
                    <a16:creationId xmlns:a16="http://schemas.microsoft.com/office/drawing/2014/main" id="{01EC2F1F-FD08-41B5-98B7-0A5C6CACE01F}"/>
                  </a:ext>
                </a:extLst>
              </p:cNvPr>
              <p:cNvSpPr/>
              <p:nvPr/>
            </p:nvSpPr>
            <p:spPr>
              <a:xfrm>
                <a:off x="9374359" y="3790950"/>
                <a:ext cx="150495" cy="95250"/>
              </a:xfrm>
              <a:custGeom>
                <a:avLst/>
                <a:gdLst>
                  <a:gd name="connsiteX0" fmla="*/ 0 w 150495"/>
                  <a:gd name="connsiteY0" fmla="*/ 85725 h 95250"/>
                  <a:gd name="connsiteX1" fmla="*/ 146685 w 150495"/>
                  <a:gd name="connsiteY1" fmla="*/ 0 h 95250"/>
                  <a:gd name="connsiteX2" fmla="*/ 146685 w 150495"/>
                  <a:gd name="connsiteY2" fmla="*/ 0 h 95250"/>
                  <a:gd name="connsiteX3" fmla="*/ 146685 w 150495"/>
                  <a:gd name="connsiteY3" fmla="*/ 0 h 95250"/>
                  <a:gd name="connsiteX4" fmla="*/ 146685 w 150495"/>
                  <a:gd name="connsiteY4" fmla="*/ 0 h 95250"/>
                  <a:gd name="connsiteX5" fmla="*/ 146685 w 150495"/>
                  <a:gd name="connsiteY5" fmla="*/ 0 h 95250"/>
                  <a:gd name="connsiteX6" fmla="*/ 146685 w 150495"/>
                  <a:gd name="connsiteY6" fmla="*/ 0 h 95250"/>
                  <a:gd name="connsiteX7" fmla="*/ 146685 w 150495"/>
                  <a:gd name="connsiteY7" fmla="*/ 0 h 95250"/>
                  <a:gd name="connsiteX8" fmla="*/ 146685 w 150495"/>
                  <a:gd name="connsiteY8" fmla="*/ 0 h 95250"/>
                  <a:gd name="connsiteX9" fmla="*/ 146685 w 150495"/>
                  <a:gd name="connsiteY9" fmla="*/ 0 h 95250"/>
                  <a:gd name="connsiteX10" fmla="*/ 147638 w 150495"/>
                  <a:gd name="connsiteY10" fmla="*/ 953 h 95250"/>
                  <a:gd name="connsiteX11" fmla="*/ 148590 w 150495"/>
                  <a:gd name="connsiteY11" fmla="*/ 1905 h 95250"/>
                  <a:gd name="connsiteX12" fmla="*/ 149543 w 150495"/>
                  <a:gd name="connsiteY12" fmla="*/ 2858 h 95250"/>
                  <a:gd name="connsiteX13" fmla="*/ 150495 w 150495"/>
                  <a:gd name="connsiteY13" fmla="*/ 3810 h 95250"/>
                  <a:gd name="connsiteX14" fmla="*/ 150495 w 150495"/>
                  <a:gd name="connsiteY14" fmla="*/ 4763 h 95250"/>
                  <a:gd name="connsiteX15" fmla="*/ 150495 w 150495"/>
                  <a:gd name="connsiteY15" fmla="*/ 5715 h 95250"/>
                  <a:gd name="connsiteX16" fmla="*/ 150495 w 150495"/>
                  <a:gd name="connsiteY16" fmla="*/ 7620 h 95250"/>
                  <a:gd name="connsiteX17" fmla="*/ 150495 w 150495"/>
                  <a:gd name="connsiteY17" fmla="*/ 9525 h 95250"/>
                  <a:gd name="connsiteX18" fmla="*/ 3810 w 150495"/>
                  <a:gd name="connsiteY18" fmla="*/ 95250 h 95250"/>
                  <a:gd name="connsiteX19" fmla="*/ 3810 w 150495"/>
                  <a:gd name="connsiteY19" fmla="*/ 93345 h 95250"/>
                  <a:gd name="connsiteX20" fmla="*/ 3810 w 150495"/>
                  <a:gd name="connsiteY20" fmla="*/ 91440 h 95250"/>
                  <a:gd name="connsiteX21" fmla="*/ 3810 w 150495"/>
                  <a:gd name="connsiteY21" fmla="*/ 90488 h 95250"/>
                  <a:gd name="connsiteX22" fmla="*/ 3810 w 150495"/>
                  <a:gd name="connsiteY22" fmla="*/ 89535 h 95250"/>
                  <a:gd name="connsiteX23" fmla="*/ 2858 w 150495"/>
                  <a:gd name="connsiteY23" fmla="*/ 88583 h 95250"/>
                  <a:gd name="connsiteX24" fmla="*/ 1905 w 150495"/>
                  <a:gd name="connsiteY24" fmla="*/ 87630 h 95250"/>
                  <a:gd name="connsiteX25" fmla="*/ 953 w 150495"/>
                  <a:gd name="connsiteY25" fmla="*/ 86678 h 95250"/>
                  <a:gd name="connsiteX26" fmla="*/ 0 w 150495"/>
                  <a:gd name="connsiteY26" fmla="*/ 85725 h 95250"/>
                  <a:gd name="connsiteX27" fmla="*/ 0 w 150495"/>
                  <a:gd name="connsiteY27" fmla="*/ 85725 h 95250"/>
                  <a:gd name="connsiteX28" fmla="*/ 0 w 150495"/>
                  <a:gd name="connsiteY28" fmla="*/ 85725 h 95250"/>
                  <a:gd name="connsiteX29" fmla="*/ 0 w 150495"/>
                  <a:gd name="connsiteY29" fmla="*/ 85725 h 95250"/>
                  <a:gd name="connsiteX30" fmla="*/ 0 w 150495"/>
                  <a:gd name="connsiteY30" fmla="*/ 85725 h 95250"/>
                  <a:gd name="connsiteX31" fmla="*/ 0 w 150495"/>
                  <a:gd name="connsiteY31" fmla="*/ 85725 h 95250"/>
                  <a:gd name="connsiteX32" fmla="*/ 0 w 150495"/>
                  <a:gd name="connsiteY32" fmla="*/ 85725 h 95250"/>
                  <a:gd name="connsiteX33" fmla="*/ 0 w 150495"/>
                  <a:gd name="connsiteY33" fmla="*/ 85725 h 95250"/>
                  <a:gd name="connsiteX34" fmla="*/ 0 w 150495"/>
                  <a:gd name="connsiteY34" fmla="*/ 85725 h 95250"/>
                  <a:gd name="connsiteX35" fmla="*/ 0 w 150495"/>
                  <a:gd name="connsiteY35" fmla="*/ 85725 h 95250"/>
                  <a:gd name="connsiteX36" fmla="*/ 0 w 150495"/>
                  <a:gd name="connsiteY36" fmla="*/ 85725 h 95250"/>
                  <a:gd name="connsiteX37" fmla="*/ 0 w 150495"/>
                  <a:gd name="connsiteY37" fmla="*/ 85725 h 95250"/>
                  <a:gd name="connsiteX38" fmla="*/ 0 w 150495"/>
                  <a:gd name="connsiteY38" fmla="*/ 85725 h 95250"/>
                  <a:gd name="connsiteX39" fmla="*/ 0 w 150495"/>
                  <a:gd name="connsiteY39" fmla="*/ 85725 h 95250"/>
                  <a:gd name="connsiteX40" fmla="*/ 0 w 150495"/>
                  <a:gd name="connsiteY40" fmla="*/ 85725 h 95250"/>
                  <a:gd name="connsiteX41" fmla="*/ 0 w 150495"/>
                  <a:gd name="connsiteY41" fmla="*/ 85725 h 95250"/>
                  <a:gd name="connsiteX42" fmla="*/ 0 w 150495"/>
                  <a:gd name="connsiteY42" fmla="*/ 85725 h 95250"/>
                  <a:gd name="connsiteX43" fmla="*/ 0 w 150495"/>
                  <a:gd name="connsiteY43" fmla="*/ 85725 h 95250"/>
                  <a:gd name="connsiteX44" fmla="*/ 0 w 150495"/>
                  <a:gd name="connsiteY44" fmla="*/ 85725 h 95250"/>
                  <a:gd name="connsiteX45" fmla="*/ 0 w 150495"/>
                  <a:gd name="connsiteY45" fmla="*/ 85725 h 95250"/>
                  <a:gd name="connsiteX46" fmla="*/ 0 w 150495"/>
                  <a:gd name="connsiteY46" fmla="*/ 85725 h 95250"/>
                  <a:gd name="connsiteX47" fmla="*/ 0 w 150495"/>
                  <a:gd name="connsiteY47" fmla="*/ 85725 h 95250"/>
                  <a:gd name="connsiteX48" fmla="*/ 0 w 150495"/>
                  <a:gd name="connsiteY48" fmla="*/ 85725 h 95250"/>
                  <a:gd name="connsiteX49" fmla="*/ 0 w 150495"/>
                  <a:gd name="connsiteY49" fmla="*/ 85725 h 95250"/>
                  <a:gd name="connsiteX50" fmla="*/ 0 w 150495"/>
                  <a:gd name="connsiteY50" fmla="*/ 85725 h 95250"/>
                  <a:gd name="connsiteX51" fmla="*/ 0 w 150495"/>
                  <a:gd name="connsiteY51" fmla="*/ 85725 h 95250"/>
                  <a:gd name="connsiteX52" fmla="*/ 0 w 150495"/>
                  <a:gd name="connsiteY52" fmla="*/ 85725 h 95250"/>
                  <a:gd name="connsiteX53" fmla="*/ 0 w 150495"/>
                  <a:gd name="connsiteY53" fmla="*/ 85725 h 95250"/>
                  <a:gd name="connsiteX54" fmla="*/ 0 w 150495"/>
                  <a:gd name="connsiteY54" fmla="*/ 85725 h 95250"/>
                  <a:gd name="connsiteX55" fmla="*/ 0 w 150495"/>
                  <a:gd name="connsiteY55" fmla="*/ 85725 h 95250"/>
                  <a:gd name="connsiteX56" fmla="*/ 0 w 150495"/>
                  <a:gd name="connsiteY56" fmla="*/ 85725 h 95250"/>
                  <a:gd name="connsiteX57" fmla="*/ 0 w 150495"/>
                  <a:gd name="connsiteY57" fmla="*/ 85725 h 95250"/>
                  <a:gd name="connsiteX58" fmla="*/ 0 w 150495"/>
                  <a:gd name="connsiteY58" fmla="*/ 85725 h 95250"/>
                  <a:gd name="connsiteX59" fmla="*/ 0 w 150495"/>
                  <a:gd name="connsiteY59" fmla="*/ 85725 h 95250"/>
                  <a:gd name="connsiteX60" fmla="*/ 0 w 150495"/>
                  <a:gd name="connsiteY60" fmla="*/ 85725 h 95250"/>
                  <a:gd name="connsiteX61" fmla="*/ 0 w 150495"/>
                  <a:gd name="connsiteY61" fmla="*/ 85725 h 95250"/>
                  <a:gd name="connsiteX62" fmla="*/ 0 w 150495"/>
                  <a:gd name="connsiteY62" fmla="*/ 85725 h 95250"/>
                  <a:gd name="connsiteX63" fmla="*/ 0 w 150495"/>
                  <a:gd name="connsiteY63" fmla="*/ 85725 h 95250"/>
                  <a:gd name="connsiteX64" fmla="*/ 0 w 150495"/>
                  <a:gd name="connsiteY64" fmla="*/ 85725 h 95250"/>
                  <a:gd name="connsiteX65" fmla="*/ 0 w 150495"/>
                  <a:gd name="connsiteY65" fmla="*/ 85725 h 95250"/>
                  <a:gd name="connsiteX66" fmla="*/ 0 w 150495"/>
                  <a:gd name="connsiteY66" fmla="*/ 85725 h 95250"/>
                  <a:gd name="connsiteX67" fmla="*/ 0 w 150495"/>
                  <a:gd name="connsiteY67" fmla="*/ 85725 h 95250"/>
                  <a:gd name="connsiteX68" fmla="*/ 0 w 150495"/>
                  <a:gd name="connsiteY68" fmla="*/ 85725 h 95250"/>
                  <a:gd name="connsiteX69" fmla="*/ 0 w 150495"/>
                  <a:gd name="connsiteY69" fmla="*/ 85725 h 95250"/>
                  <a:gd name="connsiteX70" fmla="*/ 0 w 150495"/>
                  <a:gd name="connsiteY70" fmla="*/ 85725 h 95250"/>
                  <a:gd name="connsiteX71" fmla="*/ 0 w 150495"/>
                  <a:gd name="connsiteY71" fmla="*/ 85725 h 95250"/>
                  <a:gd name="connsiteX72" fmla="*/ 0 w 150495"/>
                  <a:gd name="connsiteY72" fmla="*/ 85725 h 95250"/>
                  <a:gd name="connsiteX73" fmla="*/ 0 w 150495"/>
                  <a:gd name="connsiteY73" fmla="*/ 85725 h 95250"/>
                  <a:gd name="connsiteX74" fmla="*/ 0 w 150495"/>
                  <a:gd name="connsiteY74" fmla="*/ 85725 h 95250"/>
                  <a:gd name="connsiteX75" fmla="*/ 0 w 150495"/>
                  <a:gd name="connsiteY75" fmla="*/ 85725 h 95250"/>
                  <a:gd name="connsiteX76" fmla="*/ 0 w 150495"/>
                  <a:gd name="connsiteY76" fmla="*/ 85725 h 95250"/>
                  <a:gd name="connsiteX77" fmla="*/ 0 w 150495"/>
                  <a:gd name="connsiteY77" fmla="*/ 85725 h 95250"/>
                  <a:gd name="connsiteX78" fmla="*/ 0 w 150495"/>
                  <a:gd name="connsiteY78" fmla="*/ 85725 h 95250"/>
                  <a:gd name="connsiteX79" fmla="*/ 0 w 150495"/>
                  <a:gd name="connsiteY79" fmla="*/ 85725 h 95250"/>
                  <a:gd name="connsiteX80" fmla="*/ 0 w 150495"/>
                  <a:gd name="connsiteY80" fmla="*/ 85725 h 95250"/>
                  <a:gd name="connsiteX81" fmla="*/ 0 w 150495"/>
                  <a:gd name="connsiteY81" fmla="*/ 85725 h 95250"/>
                  <a:gd name="connsiteX82" fmla="*/ 0 w 150495"/>
                  <a:gd name="connsiteY82" fmla="*/ 85725 h 95250"/>
                  <a:gd name="connsiteX83" fmla="*/ 0 w 150495"/>
                  <a:gd name="connsiteY83" fmla="*/ 85725 h 95250"/>
                  <a:gd name="connsiteX84" fmla="*/ 0 w 150495"/>
                  <a:gd name="connsiteY84" fmla="*/ 85725 h 95250"/>
                  <a:gd name="connsiteX85" fmla="*/ 0 w 150495"/>
                  <a:gd name="connsiteY85" fmla="*/ 85725 h 95250"/>
                  <a:gd name="connsiteX86" fmla="*/ 0 w 150495"/>
                  <a:gd name="connsiteY86" fmla="*/ 85725 h 95250"/>
                  <a:gd name="connsiteX87" fmla="*/ 0 w 150495"/>
                  <a:gd name="connsiteY87" fmla="*/ 85725 h 95250"/>
                  <a:gd name="connsiteX88" fmla="*/ 0 w 150495"/>
                  <a:gd name="connsiteY88" fmla="*/ 85725 h 95250"/>
                  <a:gd name="connsiteX89" fmla="*/ 0 w 150495"/>
                  <a:gd name="connsiteY89" fmla="*/ 85725 h 95250"/>
                  <a:gd name="connsiteX90" fmla="*/ 0 w 150495"/>
                  <a:gd name="connsiteY90" fmla="*/ 85725 h 95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</a:cxnLst>
                <a:rect l="l" t="t" r="r" b="b"/>
                <a:pathLst>
                  <a:path w="150495" h="95250">
                    <a:moveTo>
                      <a:pt x="0" y="85725"/>
                    </a:moveTo>
                    <a:lnTo>
                      <a:pt x="146685" y="0"/>
                    </a:lnTo>
                    <a:lnTo>
                      <a:pt x="146685" y="0"/>
                    </a:lnTo>
                    <a:lnTo>
                      <a:pt x="146685" y="0"/>
                    </a:lnTo>
                    <a:lnTo>
                      <a:pt x="146685" y="0"/>
                    </a:lnTo>
                    <a:lnTo>
                      <a:pt x="146685" y="0"/>
                    </a:lnTo>
                    <a:lnTo>
                      <a:pt x="146685" y="0"/>
                    </a:lnTo>
                    <a:lnTo>
                      <a:pt x="146685" y="0"/>
                    </a:lnTo>
                    <a:lnTo>
                      <a:pt x="146685" y="0"/>
                    </a:lnTo>
                    <a:lnTo>
                      <a:pt x="146685" y="0"/>
                    </a:lnTo>
                    <a:lnTo>
                      <a:pt x="147638" y="953"/>
                    </a:lnTo>
                    <a:lnTo>
                      <a:pt x="148590" y="1905"/>
                    </a:lnTo>
                    <a:lnTo>
                      <a:pt x="149543" y="2858"/>
                    </a:lnTo>
                    <a:lnTo>
                      <a:pt x="150495" y="3810"/>
                    </a:lnTo>
                    <a:lnTo>
                      <a:pt x="150495" y="4763"/>
                    </a:lnTo>
                    <a:lnTo>
                      <a:pt x="150495" y="5715"/>
                    </a:lnTo>
                    <a:lnTo>
                      <a:pt x="150495" y="7620"/>
                    </a:lnTo>
                    <a:lnTo>
                      <a:pt x="150495" y="9525"/>
                    </a:lnTo>
                    <a:lnTo>
                      <a:pt x="3810" y="95250"/>
                    </a:lnTo>
                    <a:cubicBezTo>
                      <a:pt x="3810" y="94297"/>
                      <a:pt x="3810" y="94297"/>
                      <a:pt x="3810" y="93345"/>
                    </a:cubicBezTo>
                    <a:cubicBezTo>
                      <a:pt x="3810" y="92392"/>
                      <a:pt x="3810" y="92392"/>
                      <a:pt x="3810" y="91440"/>
                    </a:cubicBezTo>
                    <a:cubicBezTo>
                      <a:pt x="3810" y="91440"/>
                      <a:pt x="3810" y="90488"/>
                      <a:pt x="3810" y="90488"/>
                    </a:cubicBezTo>
                    <a:cubicBezTo>
                      <a:pt x="3810" y="90488"/>
                      <a:pt x="3810" y="89535"/>
                      <a:pt x="3810" y="89535"/>
                    </a:cubicBezTo>
                    <a:cubicBezTo>
                      <a:pt x="3810" y="89535"/>
                      <a:pt x="3810" y="88583"/>
                      <a:pt x="2858" y="88583"/>
                    </a:cubicBezTo>
                    <a:cubicBezTo>
                      <a:pt x="2858" y="88583"/>
                      <a:pt x="1905" y="87630"/>
                      <a:pt x="1905" y="87630"/>
                    </a:cubicBezTo>
                    <a:cubicBezTo>
                      <a:pt x="1905" y="87630"/>
                      <a:pt x="953" y="86678"/>
                      <a:pt x="953" y="86678"/>
                    </a:cubicBezTo>
                    <a:cubicBezTo>
                      <a:pt x="953" y="86678"/>
                      <a:pt x="0" y="85725"/>
                      <a:pt x="0" y="85725"/>
                    </a:cubicBez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close/>
                  </a:path>
                </a:pathLst>
              </a:custGeom>
              <a:solidFill>
                <a:srgbClr val="FFC62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84" name="Freeform: Shape 1083">
                <a:extLst>
                  <a:ext uri="{FF2B5EF4-FFF2-40B4-BE49-F238E27FC236}">
                    <a16:creationId xmlns:a16="http://schemas.microsoft.com/office/drawing/2014/main" id="{D0792C50-9ECA-423A-A52E-1E6AFCD8C2F4}"/>
                  </a:ext>
                </a:extLst>
              </p:cNvPr>
              <p:cNvSpPr/>
              <p:nvPr/>
            </p:nvSpPr>
            <p:spPr>
              <a:xfrm>
                <a:off x="9398171" y="3702367"/>
                <a:ext cx="6667" cy="17145"/>
              </a:xfrm>
              <a:custGeom>
                <a:avLst/>
                <a:gdLst>
                  <a:gd name="connsiteX0" fmla="*/ 1905 w 6667"/>
                  <a:gd name="connsiteY0" fmla="*/ 16192 h 17145"/>
                  <a:gd name="connsiteX1" fmla="*/ 1905 w 6667"/>
                  <a:gd name="connsiteY1" fmla="*/ 0 h 17145"/>
                  <a:gd name="connsiteX2" fmla="*/ 2858 w 6667"/>
                  <a:gd name="connsiteY2" fmla="*/ 0 h 17145"/>
                  <a:gd name="connsiteX3" fmla="*/ 4763 w 6667"/>
                  <a:gd name="connsiteY3" fmla="*/ 0 h 17145"/>
                  <a:gd name="connsiteX4" fmla="*/ 6668 w 6667"/>
                  <a:gd name="connsiteY4" fmla="*/ 953 h 17145"/>
                  <a:gd name="connsiteX5" fmla="*/ 6668 w 6667"/>
                  <a:gd name="connsiteY5" fmla="*/ 953 h 17145"/>
                  <a:gd name="connsiteX6" fmla="*/ 6668 w 6667"/>
                  <a:gd name="connsiteY6" fmla="*/ 953 h 17145"/>
                  <a:gd name="connsiteX7" fmla="*/ 6668 w 6667"/>
                  <a:gd name="connsiteY7" fmla="*/ 953 h 17145"/>
                  <a:gd name="connsiteX8" fmla="*/ 6668 w 6667"/>
                  <a:gd name="connsiteY8" fmla="*/ 953 h 17145"/>
                  <a:gd name="connsiteX9" fmla="*/ 6668 w 6667"/>
                  <a:gd name="connsiteY9" fmla="*/ 953 h 17145"/>
                  <a:gd name="connsiteX10" fmla="*/ 6668 w 6667"/>
                  <a:gd name="connsiteY10" fmla="*/ 953 h 17145"/>
                  <a:gd name="connsiteX11" fmla="*/ 6668 w 6667"/>
                  <a:gd name="connsiteY11" fmla="*/ 953 h 17145"/>
                  <a:gd name="connsiteX12" fmla="*/ 6668 w 6667"/>
                  <a:gd name="connsiteY12" fmla="*/ 953 h 17145"/>
                  <a:gd name="connsiteX13" fmla="*/ 6668 w 6667"/>
                  <a:gd name="connsiteY13" fmla="*/ 953 h 17145"/>
                  <a:gd name="connsiteX14" fmla="*/ 6668 w 6667"/>
                  <a:gd name="connsiteY14" fmla="*/ 953 h 17145"/>
                  <a:gd name="connsiteX15" fmla="*/ 6668 w 6667"/>
                  <a:gd name="connsiteY15" fmla="*/ 953 h 17145"/>
                  <a:gd name="connsiteX16" fmla="*/ 6668 w 6667"/>
                  <a:gd name="connsiteY16" fmla="*/ 953 h 17145"/>
                  <a:gd name="connsiteX17" fmla="*/ 6668 w 6667"/>
                  <a:gd name="connsiteY17" fmla="*/ 953 h 17145"/>
                  <a:gd name="connsiteX18" fmla="*/ 6668 w 6667"/>
                  <a:gd name="connsiteY18" fmla="*/ 953 h 17145"/>
                  <a:gd name="connsiteX19" fmla="*/ 6668 w 6667"/>
                  <a:gd name="connsiteY19" fmla="*/ 953 h 17145"/>
                  <a:gd name="connsiteX20" fmla="*/ 6668 w 6667"/>
                  <a:gd name="connsiteY20" fmla="*/ 953 h 17145"/>
                  <a:gd name="connsiteX21" fmla="*/ 6668 w 6667"/>
                  <a:gd name="connsiteY21" fmla="*/ 953 h 17145"/>
                  <a:gd name="connsiteX22" fmla="*/ 6668 w 6667"/>
                  <a:gd name="connsiteY22" fmla="*/ 953 h 17145"/>
                  <a:gd name="connsiteX23" fmla="*/ 6668 w 6667"/>
                  <a:gd name="connsiteY23" fmla="*/ 953 h 17145"/>
                  <a:gd name="connsiteX24" fmla="*/ 6668 w 6667"/>
                  <a:gd name="connsiteY24" fmla="*/ 953 h 17145"/>
                  <a:gd name="connsiteX25" fmla="*/ 6668 w 6667"/>
                  <a:gd name="connsiteY25" fmla="*/ 953 h 17145"/>
                  <a:gd name="connsiteX26" fmla="*/ 6668 w 6667"/>
                  <a:gd name="connsiteY26" fmla="*/ 953 h 17145"/>
                  <a:gd name="connsiteX27" fmla="*/ 6668 w 6667"/>
                  <a:gd name="connsiteY27" fmla="*/ 953 h 17145"/>
                  <a:gd name="connsiteX28" fmla="*/ 6668 w 6667"/>
                  <a:gd name="connsiteY28" fmla="*/ 953 h 17145"/>
                  <a:gd name="connsiteX29" fmla="*/ 6668 w 6667"/>
                  <a:gd name="connsiteY29" fmla="*/ 953 h 17145"/>
                  <a:gd name="connsiteX30" fmla="*/ 6668 w 6667"/>
                  <a:gd name="connsiteY30" fmla="*/ 953 h 17145"/>
                  <a:gd name="connsiteX31" fmla="*/ 6668 w 6667"/>
                  <a:gd name="connsiteY31" fmla="*/ 953 h 17145"/>
                  <a:gd name="connsiteX32" fmla="*/ 6668 w 6667"/>
                  <a:gd name="connsiteY32" fmla="*/ 953 h 17145"/>
                  <a:gd name="connsiteX33" fmla="*/ 6668 w 6667"/>
                  <a:gd name="connsiteY33" fmla="*/ 953 h 17145"/>
                  <a:gd name="connsiteX34" fmla="*/ 6668 w 6667"/>
                  <a:gd name="connsiteY34" fmla="*/ 953 h 17145"/>
                  <a:gd name="connsiteX35" fmla="*/ 6668 w 6667"/>
                  <a:gd name="connsiteY35" fmla="*/ 953 h 17145"/>
                  <a:gd name="connsiteX36" fmla="*/ 6668 w 6667"/>
                  <a:gd name="connsiteY36" fmla="*/ 953 h 17145"/>
                  <a:gd name="connsiteX37" fmla="*/ 6668 w 6667"/>
                  <a:gd name="connsiteY37" fmla="*/ 953 h 17145"/>
                  <a:gd name="connsiteX38" fmla="*/ 6668 w 6667"/>
                  <a:gd name="connsiteY38" fmla="*/ 12383 h 17145"/>
                  <a:gd name="connsiteX39" fmla="*/ 1905 w 6667"/>
                  <a:gd name="connsiteY39" fmla="*/ 16192 h 17145"/>
                  <a:gd name="connsiteX40" fmla="*/ 0 w 6667"/>
                  <a:gd name="connsiteY40" fmla="*/ 953 h 17145"/>
                  <a:gd name="connsiteX41" fmla="*/ 1905 w 6667"/>
                  <a:gd name="connsiteY41" fmla="*/ 0 h 17145"/>
                  <a:gd name="connsiteX42" fmla="*/ 0 w 6667"/>
                  <a:gd name="connsiteY42" fmla="*/ 953 h 17145"/>
                  <a:gd name="connsiteX43" fmla="*/ 0 w 6667"/>
                  <a:gd name="connsiteY43" fmla="*/ 953 h 17145"/>
                  <a:gd name="connsiteX44" fmla="*/ 1905 w 6667"/>
                  <a:gd name="connsiteY44" fmla="*/ 0 h 17145"/>
                  <a:gd name="connsiteX45" fmla="*/ 1905 w 6667"/>
                  <a:gd name="connsiteY45" fmla="*/ 16192 h 17145"/>
                  <a:gd name="connsiteX46" fmla="*/ 0 w 6667"/>
                  <a:gd name="connsiteY46" fmla="*/ 17145 h 17145"/>
                  <a:gd name="connsiteX47" fmla="*/ 0 w 6667"/>
                  <a:gd name="connsiteY47" fmla="*/ 0 h 17145"/>
                  <a:gd name="connsiteX48" fmla="*/ 1905 w 6667"/>
                  <a:gd name="connsiteY48" fmla="*/ 0 h 17145"/>
                  <a:gd name="connsiteX49" fmla="*/ 1905 w 6667"/>
                  <a:gd name="connsiteY49" fmla="*/ 0 h 171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</a:cxnLst>
                <a:rect l="l" t="t" r="r" b="b"/>
                <a:pathLst>
                  <a:path w="6667" h="17145">
                    <a:moveTo>
                      <a:pt x="1905" y="16192"/>
                    </a:moveTo>
                    <a:lnTo>
                      <a:pt x="1905" y="0"/>
                    </a:lnTo>
                    <a:cubicBezTo>
                      <a:pt x="1905" y="0"/>
                      <a:pt x="1905" y="0"/>
                      <a:pt x="2858" y="0"/>
                    </a:cubicBezTo>
                    <a:cubicBezTo>
                      <a:pt x="2858" y="0"/>
                      <a:pt x="3810" y="0"/>
                      <a:pt x="4763" y="0"/>
                    </a:cubicBezTo>
                    <a:cubicBezTo>
                      <a:pt x="5715" y="0"/>
                      <a:pt x="5715" y="0"/>
                      <a:pt x="6668" y="953"/>
                    </a:cubicBezTo>
                    <a:lnTo>
                      <a:pt x="6668" y="953"/>
                    </a:lnTo>
                    <a:lnTo>
                      <a:pt x="6668" y="953"/>
                    </a:lnTo>
                    <a:lnTo>
                      <a:pt x="6668" y="953"/>
                    </a:lnTo>
                    <a:lnTo>
                      <a:pt x="6668" y="953"/>
                    </a:lnTo>
                    <a:lnTo>
                      <a:pt x="6668" y="953"/>
                    </a:lnTo>
                    <a:lnTo>
                      <a:pt x="6668" y="953"/>
                    </a:lnTo>
                    <a:lnTo>
                      <a:pt x="6668" y="953"/>
                    </a:lnTo>
                    <a:lnTo>
                      <a:pt x="6668" y="953"/>
                    </a:lnTo>
                    <a:lnTo>
                      <a:pt x="6668" y="953"/>
                    </a:lnTo>
                    <a:lnTo>
                      <a:pt x="6668" y="953"/>
                    </a:lnTo>
                    <a:lnTo>
                      <a:pt x="6668" y="953"/>
                    </a:lnTo>
                    <a:lnTo>
                      <a:pt x="6668" y="953"/>
                    </a:lnTo>
                    <a:lnTo>
                      <a:pt x="6668" y="953"/>
                    </a:lnTo>
                    <a:lnTo>
                      <a:pt x="6668" y="953"/>
                    </a:lnTo>
                    <a:lnTo>
                      <a:pt x="6668" y="953"/>
                    </a:lnTo>
                    <a:lnTo>
                      <a:pt x="6668" y="953"/>
                    </a:lnTo>
                    <a:lnTo>
                      <a:pt x="6668" y="953"/>
                    </a:lnTo>
                    <a:lnTo>
                      <a:pt x="6668" y="953"/>
                    </a:lnTo>
                    <a:lnTo>
                      <a:pt x="6668" y="953"/>
                    </a:lnTo>
                    <a:lnTo>
                      <a:pt x="6668" y="953"/>
                    </a:lnTo>
                    <a:lnTo>
                      <a:pt x="6668" y="953"/>
                    </a:lnTo>
                    <a:lnTo>
                      <a:pt x="6668" y="953"/>
                    </a:lnTo>
                    <a:lnTo>
                      <a:pt x="6668" y="953"/>
                    </a:lnTo>
                    <a:lnTo>
                      <a:pt x="6668" y="953"/>
                    </a:lnTo>
                    <a:lnTo>
                      <a:pt x="6668" y="953"/>
                    </a:lnTo>
                    <a:lnTo>
                      <a:pt x="6668" y="953"/>
                    </a:lnTo>
                    <a:lnTo>
                      <a:pt x="6668" y="953"/>
                    </a:lnTo>
                    <a:lnTo>
                      <a:pt x="6668" y="953"/>
                    </a:lnTo>
                    <a:lnTo>
                      <a:pt x="6668" y="953"/>
                    </a:lnTo>
                    <a:lnTo>
                      <a:pt x="6668" y="953"/>
                    </a:lnTo>
                    <a:lnTo>
                      <a:pt x="6668" y="953"/>
                    </a:lnTo>
                    <a:lnTo>
                      <a:pt x="6668" y="953"/>
                    </a:lnTo>
                    <a:lnTo>
                      <a:pt x="6668" y="953"/>
                    </a:lnTo>
                    <a:lnTo>
                      <a:pt x="6668" y="12383"/>
                    </a:lnTo>
                    <a:lnTo>
                      <a:pt x="1905" y="16192"/>
                    </a:lnTo>
                    <a:close/>
                    <a:moveTo>
                      <a:pt x="0" y="953"/>
                    </a:moveTo>
                    <a:lnTo>
                      <a:pt x="1905" y="0"/>
                    </a:lnTo>
                    <a:lnTo>
                      <a:pt x="0" y="953"/>
                    </a:lnTo>
                    <a:lnTo>
                      <a:pt x="0" y="953"/>
                    </a:lnTo>
                    <a:close/>
                    <a:moveTo>
                      <a:pt x="1905" y="0"/>
                    </a:moveTo>
                    <a:lnTo>
                      <a:pt x="1905" y="16192"/>
                    </a:lnTo>
                    <a:lnTo>
                      <a:pt x="0" y="17145"/>
                    </a:lnTo>
                    <a:lnTo>
                      <a:pt x="0" y="0"/>
                    </a:lnTo>
                    <a:cubicBezTo>
                      <a:pt x="953" y="953"/>
                      <a:pt x="953" y="953"/>
                      <a:pt x="1905" y="0"/>
                    </a:cubicBezTo>
                    <a:cubicBezTo>
                      <a:pt x="1905" y="0"/>
                      <a:pt x="1905" y="0"/>
                      <a:pt x="1905" y="0"/>
                    </a:cubicBez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85" name="Freeform: Shape 1084">
                <a:extLst>
                  <a:ext uri="{FF2B5EF4-FFF2-40B4-BE49-F238E27FC236}">
                    <a16:creationId xmlns:a16="http://schemas.microsoft.com/office/drawing/2014/main" id="{A89E15E4-D661-4682-AD3E-7885AC4D6E34}"/>
                  </a:ext>
                </a:extLst>
              </p:cNvPr>
              <p:cNvSpPr/>
              <p:nvPr/>
            </p:nvSpPr>
            <p:spPr>
              <a:xfrm>
                <a:off x="9251487" y="3781034"/>
                <a:ext cx="19050" cy="108022"/>
              </a:xfrm>
              <a:custGeom>
                <a:avLst/>
                <a:gdLst>
                  <a:gd name="connsiteX0" fmla="*/ 10477 w 19050"/>
                  <a:gd name="connsiteY0" fmla="*/ 89925 h 108022"/>
                  <a:gd name="connsiteX1" fmla="*/ 0 w 19050"/>
                  <a:gd name="connsiteY1" fmla="*/ 84210 h 108022"/>
                  <a:gd name="connsiteX2" fmla="*/ 0 w 19050"/>
                  <a:gd name="connsiteY2" fmla="*/ 96593 h 108022"/>
                  <a:gd name="connsiteX3" fmla="*/ 19050 w 19050"/>
                  <a:gd name="connsiteY3" fmla="*/ 108023 h 108022"/>
                  <a:gd name="connsiteX4" fmla="*/ 19050 w 19050"/>
                  <a:gd name="connsiteY4" fmla="*/ 83258 h 108022"/>
                  <a:gd name="connsiteX5" fmla="*/ 19050 w 19050"/>
                  <a:gd name="connsiteY5" fmla="*/ 82305 h 108022"/>
                  <a:gd name="connsiteX6" fmla="*/ 19050 w 19050"/>
                  <a:gd name="connsiteY6" fmla="*/ 21345 h 108022"/>
                  <a:gd name="connsiteX7" fmla="*/ 19050 w 19050"/>
                  <a:gd name="connsiteY7" fmla="*/ 21345 h 108022"/>
                  <a:gd name="connsiteX8" fmla="*/ 19050 w 19050"/>
                  <a:gd name="connsiteY8" fmla="*/ 2295 h 108022"/>
                  <a:gd name="connsiteX9" fmla="*/ 18097 w 19050"/>
                  <a:gd name="connsiteY9" fmla="*/ 1343 h 108022"/>
                  <a:gd name="connsiteX10" fmla="*/ 18097 w 19050"/>
                  <a:gd name="connsiteY10" fmla="*/ 1343 h 108022"/>
                  <a:gd name="connsiteX11" fmla="*/ 10477 w 19050"/>
                  <a:gd name="connsiteY11" fmla="*/ 5153 h 108022"/>
                  <a:gd name="connsiteX12" fmla="*/ 10477 w 19050"/>
                  <a:gd name="connsiteY12" fmla="*/ 8962 h 108022"/>
                  <a:gd name="connsiteX13" fmla="*/ 10477 w 19050"/>
                  <a:gd name="connsiteY13" fmla="*/ 25155 h 108022"/>
                  <a:gd name="connsiteX14" fmla="*/ 10477 w 19050"/>
                  <a:gd name="connsiteY14" fmla="*/ 57540 h 108022"/>
                  <a:gd name="connsiteX15" fmla="*/ 10477 w 19050"/>
                  <a:gd name="connsiteY15" fmla="*/ 89925 h 1080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9050" h="108022">
                    <a:moveTo>
                      <a:pt x="10477" y="89925"/>
                    </a:moveTo>
                    <a:cubicBezTo>
                      <a:pt x="6667" y="88020"/>
                      <a:pt x="3810" y="86115"/>
                      <a:pt x="0" y="84210"/>
                    </a:cubicBezTo>
                    <a:cubicBezTo>
                      <a:pt x="0" y="88020"/>
                      <a:pt x="0" y="92783"/>
                      <a:pt x="0" y="96593"/>
                    </a:cubicBezTo>
                    <a:cubicBezTo>
                      <a:pt x="6667" y="100403"/>
                      <a:pt x="12382" y="104213"/>
                      <a:pt x="19050" y="108023"/>
                    </a:cubicBezTo>
                    <a:cubicBezTo>
                      <a:pt x="19050" y="99450"/>
                      <a:pt x="19050" y="91830"/>
                      <a:pt x="19050" y="83258"/>
                    </a:cubicBezTo>
                    <a:cubicBezTo>
                      <a:pt x="19050" y="83258"/>
                      <a:pt x="19050" y="82305"/>
                      <a:pt x="19050" y="82305"/>
                    </a:cubicBezTo>
                    <a:cubicBezTo>
                      <a:pt x="19050" y="62303"/>
                      <a:pt x="19050" y="41348"/>
                      <a:pt x="19050" y="21345"/>
                    </a:cubicBezTo>
                    <a:cubicBezTo>
                      <a:pt x="19050" y="21345"/>
                      <a:pt x="19050" y="21345"/>
                      <a:pt x="19050" y="21345"/>
                    </a:cubicBezTo>
                    <a:cubicBezTo>
                      <a:pt x="19050" y="14678"/>
                      <a:pt x="19050" y="8962"/>
                      <a:pt x="19050" y="2295"/>
                    </a:cubicBezTo>
                    <a:cubicBezTo>
                      <a:pt x="19050" y="2295"/>
                      <a:pt x="18097" y="1343"/>
                      <a:pt x="18097" y="1343"/>
                    </a:cubicBezTo>
                    <a:lnTo>
                      <a:pt x="18097" y="1343"/>
                    </a:lnTo>
                    <a:cubicBezTo>
                      <a:pt x="14288" y="-1515"/>
                      <a:pt x="10477" y="390"/>
                      <a:pt x="10477" y="5153"/>
                    </a:cubicBezTo>
                    <a:cubicBezTo>
                      <a:pt x="10477" y="6105"/>
                      <a:pt x="10477" y="8010"/>
                      <a:pt x="10477" y="8962"/>
                    </a:cubicBezTo>
                    <a:cubicBezTo>
                      <a:pt x="10477" y="14678"/>
                      <a:pt x="10477" y="19440"/>
                      <a:pt x="10477" y="25155"/>
                    </a:cubicBezTo>
                    <a:cubicBezTo>
                      <a:pt x="10477" y="35633"/>
                      <a:pt x="10477" y="47062"/>
                      <a:pt x="10477" y="57540"/>
                    </a:cubicBezTo>
                    <a:cubicBezTo>
                      <a:pt x="10477" y="68018"/>
                      <a:pt x="10477" y="79448"/>
                      <a:pt x="10477" y="89925"/>
                    </a:cubicBez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86" name="Freeform: Shape 1085">
                <a:extLst>
                  <a:ext uri="{FF2B5EF4-FFF2-40B4-BE49-F238E27FC236}">
                    <a16:creationId xmlns:a16="http://schemas.microsoft.com/office/drawing/2014/main" id="{7DB8105F-AE8C-4328-9F31-9FE711377746}"/>
                  </a:ext>
                </a:extLst>
              </p:cNvPr>
              <p:cNvSpPr/>
              <p:nvPr/>
            </p:nvSpPr>
            <p:spPr>
              <a:xfrm>
                <a:off x="9251487" y="3859529"/>
                <a:ext cx="10477" cy="12382"/>
              </a:xfrm>
              <a:custGeom>
                <a:avLst/>
                <a:gdLst>
                  <a:gd name="connsiteX0" fmla="*/ 0 w 10477"/>
                  <a:gd name="connsiteY0" fmla="*/ 5715 h 12382"/>
                  <a:gd name="connsiteX1" fmla="*/ 10477 w 10477"/>
                  <a:gd name="connsiteY1" fmla="*/ 0 h 12382"/>
                  <a:gd name="connsiteX2" fmla="*/ 10477 w 10477"/>
                  <a:gd name="connsiteY2" fmla="*/ 12383 h 12382"/>
                  <a:gd name="connsiteX3" fmla="*/ 0 w 10477"/>
                  <a:gd name="connsiteY3" fmla="*/ 5715 h 123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477" h="12382">
                    <a:moveTo>
                      <a:pt x="0" y="5715"/>
                    </a:moveTo>
                    <a:lnTo>
                      <a:pt x="10477" y="0"/>
                    </a:lnTo>
                    <a:lnTo>
                      <a:pt x="10477" y="12383"/>
                    </a:lnTo>
                    <a:cubicBezTo>
                      <a:pt x="7620" y="9525"/>
                      <a:pt x="3810" y="7620"/>
                      <a:pt x="0" y="5715"/>
                    </a:cubicBezTo>
                    <a:close/>
                  </a:path>
                </a:pathLst>
              </a:custGeom>
              <a:solidFill>
                <a:srgbClr val="00000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87" name="Freeform: Shape 1086">
                <a:extLst>
                  <a:ext uri="{FF2B5EF4-FFF2-40B4-BE49-F238E27FC236}">
                    <a16:creationId xmlns:a16="http://schemas.microsoft.com/office/drawing/2014/main" id="{5D088DE5-C1D7-47D7-BAEC-9C95C0CA84F3}"/>
                  </a:ext>
                </a:extLst>
              </p:cNvPr>
              <p:cNvSpPr/>
              <p:nvPr/>
            </p:nvSpPr>
            <p:spPr>
              <a:xfrm>
                <a:off x="9248629" y="3931920"/>
                <a:ext cx="98107" cy="107632"/>
              </a:xfrm>
              <a:custGeom>
                <a:avLst/>
                <a:gdLst>
                  <a:gd name="connsiteX0" fmla="*/ 32385 w 98107"/>
                  <a:gd name="connsiteY0" fmla="*/ 12383 h 107632"/>
                  <a:gd name="connsiteX1" fmla="*/ 48577 w 98107"/>
                  <a:gd name="connsiteY1" fmla="*/ 3810 h 107632"/>
                  <a:gd name="connsiteX2" fmla="*/ 48577 w 98107"/>
                  <a:gd name="connsiteY2" fmla="*/ 3810 h 107632"/>
                  <a:gd name="connsiteX3" fmla="*/ 48577 w 98107"/>
                  <a:gd name="connsiteY3" fmla="*/ 3810 h 107632"/>
                  <a:gd name="connsiteX4" fmla="*/ 48577 w 98107"/>
                  <a:gd name="connsiteY4" fmla="*/ 3810 h 107632"/>
                  <a:gd name="connsiteX5" fmla="*/ 48577 w 98107"/>
                  <a:gd name="connsiteY5" fmla="*/ 3810 h 107632"/>
                  <a:gd name="connsiteX6" fmla="*/ 48577 w 98107"/>
                  <a:gd name="connsiteY6" fmla="*/ 3810 h 107632"/>
                  <a:gd name="connsiteX7" fmla="*/ 48577 w 98107"/>
                  <a:gd name="connsiteY7" fmla="*/ 3810 h 107632"/>
                  <a:gd name="connsiteX8" fmla="*/ 48577 w 98107"/>
                  <a:gd name="connsiteY8" fmla="*/ 3810 h 107632"/>
                  <a:gd name="connsiteX9" fmla="*/ 48577 w 98107"/>
                  <a:gd name="connsiteY9" fmla="*/ 3810 h 107632"/>
                  <a:gd name="connsiteX10" fmla="*/ 32385 w 98107"/>
                  <a:gd name="connsiteY10" fmla="*/ 12383 h 107632"/>
                  <a:gd name="connsiteX11" fmla="*/ 32385 w 98107"/>
                  <a:gd name="connsiteY11" fmla="*/ 12383 h 107632"/>
                  <a:gd name="connsiteX12" fmla="*/ 32385 w 98107"/>
                  <a:gd name="connsiteY12" fmla="*/ 12383 h 107632"/>
                  <a:gd name="connsiteX13" fmla="*/ 32385 w 98107"/>
                  <a:gd name="connsiteY13" fmla="*/ 12383 h 107632"/>
                  <a:gd name="connsiteX14" fmla="*/ 32385 w 98107"/>
                  <a:gd name="connsiteY14" fmla="*/ 12383 h 107632"/>
                  <a:gd name="connsiteX15" fmla="*/ 32385 w 98107"/>
                  <a:gd name="connsiteY15" fmla="*/ 12383 h 107632"/>
                  <a:gd name="connsiteX16" fmla="*/ 32385 w 98107"/>
                  <a:gd name="connsiteY16" fmla="*/ 12383 h 107632"/>
                  <a:gd name="connsiteX17" fmla="*/ 32385 w 98107"/>
                  <a:gd name="connsiteY17" fmla="*/ 12383 h 107632"/>
                  <a:gd name="connsiteX18" fmla="*/ 32385 w 98107"/>
                  <a:gd name="connsiteY18" fmla="*/ 12383 h 107632"/>
                  <a:gd name="connsiteX19" fmla="*/ 32385 w 98107"/>
                  <a:gd name="connsiteY19" fmla="*/ 12383 h 107632"/>
                  <a:gd name="connsiteX20" fmla="*/ 89535 w 98107"/>
                  <a:gd name="connsiteY20" fmla="*/ 91440 h 107632"/>
                  <a:gd name="connsiteX21" fmla="*/ 95250 w 98107"/>
                  <a:gd name="connsiteY21" fmla="*/ 88583 h 107632"/>
                  <a:gd name="connsiteX22" fmla="*/ 95250 w 98107"/>
                  <a:gd name="connsiteY22" fmla="*/ 88583 h 107632"/>
                  <a:gd name="connsiteX23" fmla="*/ 95250 w 98107"/>
                  <a:gd name="connsiteY23" fmla="*/ 88583 h 107632"/>
                  <a:gd name="connsiteX24" fmla="*/ 95250 w 98107"/>
                  <a:gd name="connsiteY24" fmla="*/ 88583 h 107632"/>
                  <a:gd name="connsiteX25" fmla="*/ 95250 w 98107"/>
                  <a:gd name="connsiteY25" fmla="*/ 88583 h 107632"/>
                  <a:gd name="connsiteX26" fmla="*/ 95250 w 98107"/>
                  <a:gd name="connsiteY26" fmla="*/ 88583 h 107632"/>
                  <a:gd name="connsiteX27" fmla="*/ 95250 w 98107"/>
                  <a:gd name="connsiteY27" fmla="*/ 88583 h 107632"/>
                  <a:gd name="connsiteX28" fmla="*/ 95250 w 98107"/>
                  <a:gd name="connsiteY28" fmla="*/ 88583 h 107632"/>
                  <a:gd name="connsiteX29" fmla="*/ 95250 w 98107"/>
                  <a:gd name="connsiteY29" fmla="*/ 88583 h 107632"/>
                  <a:gd name="connsiteX30" fmla="*/ 79058 w 98107"/>
                  <a:gd name="connsiteY30" fmla="*/ 97155 h 107632"/>
                  <a:gd name="connsiteX31" fmla="*/ 79058 w 98107"/>
                  <a:gd name="connsiteY31" fmla="*/ 97155 h 107632"/>
                  <a:gd name="connsiteX32" fmla="*/ 79058 w 98107"/>
                  <a:gd name="connsiteY32" fmla="*/ 97155 h 107632"/>
                  <a:gd name="connsiteX33" fmla="*/ 79058 w 98107"/>
                  <a:gd name="connsiteY33" fmla="*/ 97155 h 107632"/>
                  <a:gd name="connsiteX34" fmla="*/ 79058 w 98107"/>
                  <a:gd name="connsiteY34" fmla="*/ 97155 h 107632"/>
                  <a:gd name="connsiteX35" fmla="*/ 79058 w 98107"/>
                  <a:gd name="connsiteY35" fmla="*/ 97155 h 107632"/>
                  <a:gd name="connsiteX36" fmla="*/ 73342 w 98107"/>
                  <a:gd name="connsiteY36" fmla="*/ 100013 h 107632"/>
                  <a:gd name="connsiteX37" fmla="*/ 73342 w 98107"/>
                  <a:gd name="connsiteY37" fmla="*/ 100965 h 107632"/>
                  <a:gd name="connsiteX38" fmla="*/ 73342 w 98107"/>
                  <a:gd name="connsiteY38" fmla="*/ 101917 h 107632"/>
                  <a:gd name="connsiteX39" fmla="*/ 73342 w 98107"/>
                  <a:gd name="connsiteY39" fmla="*/ 101917 h 107632"/>
                  <a:gd name="connsiteX40" fmla="*/ 62865 w 98107"/>
                  <a:gd name="connsiteY40" fmla="*/ 107633 h 107632"/>
                  <a:gd name="connsiteX41" fmla="*/ 62865 w 98107"/>
                  <a:gd name="connsiteY41" fmla="*/ 107633 h 107632"/>
                  <a:gd name="connsiteX42" fmla="*/ 62865 w 98107"/>
                  <a:gd name="connsiteY42" fmla="*/ 107633 h 107632"/>
                  <a:gd name="connsiteX43" fmla="*/ 62865 w 98107"/>
                  <a:gd name="connsiteY43" fmla="*/ 107633 h 107632"/>
                  <a:gd name="connsiteX44" fmla="*/ 62865 w 98107"/>
                  <a:gd name="connsiteY44" fmla="*/ 107633 h 107632"/>
                  <a:gd name="connsiteX45" fmla="*/ 62865 w 98107"/>
                  <a:gd name="connsiteY45" fmla="*/ 107633 h 107632"/>
                  <a:gd name="connsiteX46" fmla="*/ 62865 w 98107"/>
                  <a:gd name="connsiteY46" fmla="*/ 107633 h 107632"/>
                  <a:gd name="connsiteX47" fmla="*/ 62865 w 98107"/>
                  <a:gd name="connsiteY47" fmla="*/ 107633 h 107632"/>
                  <a:gd name="connsiteX48" fmla="*/ 62865 w 98107"/>
                  <a:gd name="connsiteY48" fmla="*/ 107633 h 107632"/>
                  <a:gd name="connsiteX49" fmla="*/ 68580 w 98107"/>
                  <a:gd name="connsiteY49" fmla="*/ 104775 h 107632"/>
                  <a:gd name="connsiteX50" fmla="*/ 68580 w 98107"/>
                  <a:gd name="connsiteY50" fmla="*/ 104775 h 107632"/>
                  <a:gd name="connsiteX51" fmla="*/ 68580 w 98107"/>
                  <a:gd name="connsiteY51" fmla="*/ 104775 h 107632"/>
                  <a:gd name="connsiteX52" fmla="*/ 68580 w 98107"/>
                  <a:gd name="connsiteY52" fmla="*/ 104775 h 107632"/>
                  <a:gd name="connsiteX53" fmla="*/ 68580 w 98107"/>
                  <a:gd name="connsiteY53" fmla="*/ 104775 h 107632"/>
                  <a:gd name="connsiteX54" fmla="*/ 68580 w 98107"/>
                  <a:gd name="connsiteY54" fmla="*/ 104775 h 107632"/>
                  <a:gd name="connsiteX55" fmla="*/ 84773 w 98107"/>
                  <a:gd name="connsiteY55" fmla="*/ 96202 h 107632"/>
                  <a:gd name="connsiteX56" fmla="*/ 84773 w 98107"/>
                  <a:gd name="connsiteY56" fmla="*/ 96202 h 107632"/>
                  <a:gd name="connsiteX57" fmla="*/ 84773 w 98107"/>
                  <a:gd name="connsiteY57" fmla="*/ 96202 h 107632"/>
                  <a:gd name="connsiteX58" fmla="*/ 84773 w 98107"/>
                  <a:gd name="connsiteY58" fmla="*/ 96202 h 107632"/>
                  <a:gd name="connsiteX59" fmla="*/ 90488 w 98107"/>
                  <a:gd name="connsiteY59" fmla="*/ 93345 h 107632"/>
                  <a:gd name="connsiteX60" fmla="*/ 90488 w 98107"/>
                  <a:gd name="connsiteY60" fmla="*/ 93345 h 107632"/>
                  <a:gd name="connsiteX61" fmla="*/ 90488 w 98107"/>
                  <a:gd name="connsiteY61" fmla="*/ 93345 h 107632"/>
                  <a:gd name="connsiteX62" fmla="*/ 90488 w 98107"/>
                  <a:gd name="connsiteY62" fmla="*/ 92392 h 107632"/>
                  <a:gd name="connsiteX63" fmla="*/ 90488 w 98107"/>
                  <a:gd name="connsiteY63" fmla="*/ 91440 h 107632"/>
                  <a:gd name="connsiteX64" fmla="*/ 89535 w 98107"/>
                  <a:gd name="connsiteY64" fmla="*/ 91440 h 107632"/>
                  <a:gd name="connsiteX65" fmla="*/ 89535 w 98107"/>
                  <a:gd name="connsiteY65" fmla="*/ 91440 h 107632"/>
                  <a:gd name="connsiteX66" fmla="*/ 89535 w 98107"/>
                  <a:gd name="connsiteY66" fmla="*/ 91440 h 107632"/>
                  <a:gd name="connsiteX67" fmla="*/ 89535 w 98107"/>
                  <a:gd name="connsiteY67" fmla="*/ 91440 h 107632"/>
                  <a:gd name="connsiteX68" fmla="*/ 56198 w 98107"/>
                  <a:gd name="connsiteY68" fmla="*/ 107633 h 107632"/>
                  <a:gd name="connsiteX69" fmla="*/ 56198 w 98107"/>
                  <a:gd name="connsiteY69" fmla="*/ 107633 h 107632"/>
                  <a:gd name="connsiteX70" fmla="*/ 56198 w 98107"/>
                  <a:gd name="connsiteY70" fmla="*/ 107633 h 107632"/>
                  <a:gd name="connsiteX71" fmla="*/ 56198 w 98107"/>
                  <a:gd name="connsiteY71" fmla="*/ 107633 h 107632"/>
                  <a:gd name="connsiteX72" fmla="*/ 56198 w 98107"/>
                  <a:gd name="connsiteY72" fmla="*/ 106680 h 107632"/>
                  <a:gd name="connsiteX73" fmla="*/ 56198 w 98107"/>
                  <a:gd name="connsiteY73" fmla="*/ 106680 h 107632"/>
                  <a:gd name="connsiteX74" fmla="*/ 56198 w 98107"/>
                  <a:gd name="connsiteY74" fmla="*/ 106680 h 107632"/>
                  <a:gd name="connsiteX75" fmla="*/ 56198 w 98107"/>
                  <a:gd name="connsiteY75" fmla="*/ 106680 h 107632"/>
                  <a:gd name="connsiteX76" fmla="*/ 56198 w 98107"/>
                  <a:gd name="connsiteY76" fmla="*/ 106680 h 107632"/>
                  <a:gd name="connsiteX77" fmla="*/ 72390 w 98107"/>
                  <a:gd name="connsiteY77" fmla="*/ 98108 h 107632"/>
                  <a:gd name="connsiteX78" fmla="*/ 72390 w 98107"/>
                  <a:gd name="connsiteY78" fmla="*/ 98108 h 107632"/>
                  <a:gd name="connsiteX79" fmla="*/ 72390 w 98107"/>
                  <a:gd name="connsiteY79" fmla="*/ 98108 h 107632"/>
                  <a:gd name="connsiteX80" fmla="*/ 72390 w 98107"/>
                  <a:gd name="connsiteY80" fmla="*/ 98108 h 107632"/>
                  <a:gd name="connsiteX81" fmla="*/ 72390 w 98107"/>
                  <a:gd name="connsiteY81" fmla="*/ 98108 h 107632"/>
                  <a:gd name="connsiteX82" fmla="*/ 72390 w 98107"/>
                  <a:gd name="connsiteY82" fmla="*/ 98108 h 107632"/>
                  <a:gd name="connsiteX83" fmla="*/ 72390 w 98107"/>
                  <a:gd name="connsiteY83" fmla="*/ 98108 h 107632"/>
                  <a:gd name="connsiteX84" fmla="*/ 72390 w 98107"/>
                  <a:gd name="connsiteY84" fmla="*/ 98108 h 107632"/>
                  <a:gd name="connsiteX85" fmla="*/ 72390 w 98107"/>
                  <a:gd name="connsiteY85" fmla="*/ 98108 h 107632"/>
                  <a:gd name="connsiteX86" fmla="*/ 56198 w 98107"/>
                  <a:gd name="connsiteY86" fmla="*/ 107633 h 107632"/>
                  <a:gd name="connsiteX87" fmla="*/ 56198 w 98107"/>
                  <a:gd name="connsiteY87" fmla="*/ 107633 h 107632"/>
                  <a:gd name="connsiteX88" fmla="*/ 48577 w 98107"/>
                  <a:gd name="connsiteY88" fmla="*/ 105727 h 107632"/>
                  <a:gd name="connsiteX89" fmla="*/ 48577 w 98107"/>
                  <a:gd name="connsiteY89" fmla="*/ 105727 h 107632"/>
                  <a:gd name="connsiteX90" fmla="*/ 48577 w 98107"/>
                  <a:gd name="connsiteY90" fmla="*/ 105727 h 107632"/>
                  <a:gd name="connsiteX91" fmla="*/ 48577 w 98107"/>
                  <a:gd name="connsiteY91" fmla="*/ 104775 h 107632"/>
                  <a:gd name="connsiteX92" fmla="*/ 48577 w 98107"/>
                  <a:gd name="connsiteY92" fmla="*/ 104775 h 107632"/>
                  <a:gd name="connsiteX93" fmla="*/ 48577 w 98107"/>
                  <a:gd name="connsiteY93" fmla="*/ 104775 h 107632"/>
                  <a:gd name="connsiteX94" fmla="*/ 48577 w 98107"/>
                  <a:gd name="connsiteY94" fmla="*/ 104775 h 107632"/>
                  <a:gd name="connsiteX95" fmla="*/ 48577 w 98107"/>
                  <a:gd name="connsiteY95" fmla="*/ 104775 h 107632"/>
                  <a:gd name="connsiteX96" fmla="*/ 48577 w 98107"/>
                  <a:gd name="connsiteY96" fmla="*/ 104775 h 107632"/>
                  <a:gd name="connsiteX97" fmla="*/ 64770 w 98107"/>
                  <a:gd name="connsiteY97" fmla="*/ 96202 h 107632"/>
                  <a:gd name="connsiteX98" fmla="*/ 64770 w 98107"/>
                  <a:gd name="connsiteY98" fmla="*/ 96202 h 107632"/>
                  <a:gd name="connsiteX99" fmla="*/ 64770 w 98107"/>
                  <a:gd name="connsiteY99" fmla="*/ 96202 h 107632"/>
                  <a:gd name="connsiteX100" fmla="*/ 64770 w 98107"/>
                  <a:gd name="connsiteY100" fmla="*/ 96202 h 107632"/>
                  <a:gd name="connsiteX101" fmla="*/ 64770 w 98107"/>
                  <a:gd name="connsiteY101" fmla="*/ 96202 h 107632"/>
                  <a:gd name="connsiteX102" fmla="*/ 64770 w 98107"/>
                  <a:gd name="connsiteY102" fmla="*/ 96202 h 107632"/>
                  <a:gd name="connsiteX103" fmla="*/ 64770 w 98107"/>
                  <a:gd name="connsiteY103" fmla="*/ 96202 h 107632"/>
                  <a:gd name="connsiteX104" fmla="*/ 64770 w 98107"/>
                  <a:gd name="connsiteY104" fmla="*/ 96202 h 107632"/>
                  <a:gd name="connsiteX105" fmla="*/ 64770 w 98107"/>
                  <a:gd name="connsiteY105" fmla="*/ 96202 h 107632"/>
                  <a:gd name="connsiteX106" fmla="*/ 48577 w 98107"/>
                  <a:gd name="connsiteY106" fmla="*/ 105727 h 107632"/>
                  <a:gd name="connsiteX107" fmla="*/ 48577 w 98107"/>
                  <a:gd name="connsiteY107" fmla="*/ 105727 h 107632"/>
                  <a:gd name="connsiteX108" fmla="*/ 40958 w 98107"/>
                  <a:gd name="connsiteY108" fmla="*/ 101917 h 107632"/>
                  <a:gd name="connsiteX109" fmla="*/ 57150 w 98107"/>
                  <a:gd name="connsiteY109" fmla="*/ 93345 h 107632"/>
                  <a:gd name="connsiteX110" fmla="*/ 57150 w 98107"/>
                  <a:gd name="connsiteY110" fmla="*/ 93345 h 107632"/>
                  <a:gd name="connsiteX111" fmla="*/ 57150 w 98107"/>
                  <a:gd name="connsiteY111" fmla="*/ 93345 h 107632"/>
                  <a:gd name="connsiteX112" fmla="*/ 57150 w 98107"/>
                  <a:gd name="connsiteY112" fmla="*/ 93345 h 107632"/>
                  <a:gd name="connsiteX113" fmla="*/ 57150 w 98107"/>
                  <a:gd name="connsiteY113" fmla="*/ 93345 h 107632"/>
                  <a:gd name="connsiteX114" fmla="*/ 57150 w 98107"/>
                  <a:gd name="connsiteY114" fmla="*/ 93345 h 107632"/>
                  <a:gd name="connsiteX115" fmla="*/ 57150 w 98107"/>
                  <a:gd name="connsiteY115" fmla="*/ 93345 h 107632"/>
                  <a:gd name="connsiteX116" fmla="*/ 57150 w 98107"/>
                  <a:gd name="connsiteY116" fmla="*/ 93345 h 107632"/>
                  <a:gd name="connsiteX117" fmla="*/ 57150 w 98107"/>
                  <a:gd name="connsiteY117" fmla="*/ 93345 h 107632"/>
                  <a:gd name="connsiteX118" fmla="*/ 40958 w 98107"/>
                  <a:gd name="connsiteY118" fmla="*/ 101917 h 107632"/>
                  <a:gd name="connsiteX119" fmla="*/ 40958 w 98107"/>
                  <a:gd name="connsiteY119" fmla="*/ 101917 h 107632"/>
                  <a:gd name="connsiteX120" fmla="*/ 40958 w 98107"/>
                  <a:gd name="connsiteY120" fmla="*/ 101917 h 107632"/>
                  <a:gd name="connsiteX121" fmla="*/ 40958 w 98107"/>
                  <a:gd name="connsiteY121" fmla="*/ 101917 h 107632"/>
                  <a:gd name="connsiteX122" fmla="*/ 40958 w 98107"/>
                  <a:gd name="connsiteY122" fmla="*/ 101917 h 107632"/>
                  <a:gd name="connsiteX123" fmla="*/ 40958 w 98107"/>
                  <a:gd name="connsiteY123" fmla="*/ 101917 h 107632"/>
                  <a:gd name="connsiteX124" fmla="*/ 40958 w 98107"/>
                  <a:gd name="connsiteY124" fmla="*/ 101917 h 107632"/>
                  <a:gd name="connsiteX125" fmla="*/ 40958 w 98107"/>
                  <a:gd name="connsiteY125" fmla="*/ 101917 h 107632"/>
                  <a:gd name="connsiteX126" fmla="*/ 40958 w 98107"/>
                  <a:gd name="connsiteY126" fmla="*/ 101917 h 107632"/>
                  <a:gd name="connsiteX127" fmla="*/ 40958 w 98107"/>
                  <a:gd name="connsiteY127" fmla="*/ 101917 h 107632"/>
                  <a:gd name="connsiteX128" fmla="*/ 32385 w 98107"/>
                  <a:gd name="connsiteY128" fmla="*/ 96202 h 107632"/>
                  <a:gd name="connsiteX129" fmla="*/ 48577 w 98107"/>
                  <a:gd name="connsiteY129" fmla="*/ 87630 h 107632"/>
                  <a:gd name="connsiteX130" fmla="*/ 48577 w 98107"/>
                  <a:gd name="connsiteY130" fmla="*/ 87630 h 107632"/>
                  <a:gd name="connsiteX131" fmla="*/ 48577 w 98107"/>
                  <a:gd name="connsiteY131" fmla="*/ 87630 h 107632"/>
                  <a:gd name="connsiteX132" fmla="*/ 48577 w 98107"/>
                  <a:gd name="connsiteY132" fmla="*/ 87630 h 107632"/>
                  <a:gd name="connsiteX133" fmla="*/ 48577 w 98107"/>
                  <a:gd name="connsiteY133" fmla="*/ 87630 h 107632"/>
                  <a:gd name="connsiteX134" fmla="*/ 48577 w 98107"/>
                  <a:gd name="connsiteY134" fmla="*/ 87630 h 107632"/>
                  <a:gd name="connsiteX135" fmla="*/ 48577 w 98107"/>
                  <a:gd name="connsiteY135" fmla="*/ 87630 h 107632"/>
                  <a:gd name="connsiteX136" fmla="*/ 48577 w 98107"/>
                  <a:gd name="connsiteY136" fmla="*/ 87630 h 107632"/>
                  <a:gd name="connsiteX137" fmla="*/ 48577 w 98107"/>
                  <a:gd name="connsiteY137" fmla="*/ 87630 h 107632"/>
                  <a:gd name="connsiteX138" fmla="*/ 32385 w 98107"/>
                  <a:gd name="connsiteY138" fmla="*/ 96202 h 107632"/>
                  <a:gd name="connsiteX139" fmla="*/ 32385 w 98107"/>
                  <a:gd name="connsiteY139" fmla="*/ 96202 h 107632"/>
                  <a:gd name="connsiteX140" fmla="*/ 32385 w 98107"/>
                  <a:gd name="connsiteY140" fmla="*/ 96202 h 107632"/>
                  <a:gd name="connsiteX141" fmla="*/ 32385 w 98107"/>
                  <a:gd name="connsiteY141" fmla="*/ 96202 h 107632"/>
                  <a:gd name="connsiteX142" fmla="*/ 32385 w 98107"/>
                  <a:gd name="connsiteY142" fmla="*/ 96202 h 107632"/>
                  <a:gd name="connsiteX143" fmla="*/ 32385 w 98107"/>
                  <a:gd name="connsiteY143" fmla="*/ 96202 h 107632"/>
                  <a:gd name="connsiteX144" fmla="*/ 32385 w 98107"/>
                  <a:gd name="connsiteY144" fmla="*/ 96202 h 107632"/>
                  <a:gd name="connsiteX145" fmla="*/ 32385 w 98107"/>
                  <a:gd name="connsiteY145" fmla="*/ 96202 h 107632"/>
                  <a:gd name="connsiteX146" fmla="*/ 32385 w 98107"/>
                  <a:gd name="connsiteY146" fmla="*/ 96202 h 107632"/>
                  <a:gd name="connsiteX147" fmla="*/ 32385 w 98107"/>
                  <a:gd name="connsiteY147" fmla="*/ 96202 h 107632"/>
                  <a:gd name="connsiteX148" fmla="*/ 24765 w 98107"/>
                  <a:gd name="connsiteY148" fmla="*/ 89535 h 107632"/>
                  <a:gd name="connsiteX149" fmla="*/ 24765 w 98107"/>
                  <a:gd name="connsiteY149" fmla="*/ 89535 h 107632"/>
                  <a:gd name="connsiteX150" fmla="*/ 24765 w 98107"/>
                  <a:gd name="connsiteY150" fmla="*/ 89535 h 107632"/>
                  <a:gd name="connsiteX151" fmla="*/ 24765 w 98107"/>
                  <a:gd name="connsiteY151" fmla="*/ 89535 h 107632"/>
                  <a:gd name="connsiteX152" fmla="*/ 24765 w 98107"/>
                  <a:gd name="connsiteY152" fmla="*/ 89535 h 107632"/>
                  <a:gd name="connsiteX153" fmla="*/ 24765 w 98107"/>
                  <a:gd name="connsiteY153" fmla="*/ 89535 h 107632"/>
                  <a:gd name="connsiteX154" fmla="*/ 25717 w 98107"/>
                  <a:gd name="connsiteY154" fmla="*/ 88583 h 107632"/>
                  <a:gd name="connsiteX155" fmla="*/ 25717 w 98107"/>
                  <a:gd name="connsiteY155" fmla="*/ 88583 h 107632"/>
                  <a:gd name="connsiteX156" fmla="*/ 25717 w 98107"/>
                  <a:gd name="connsiteY156" fmla="*/ 88583 h 107632"/>
                  <a:gd name="connsiteX157" fmla="*/ 41910 w 98107"/>
                  <a:gd name="connsiteY157" fmla="*/ 80010 h 107632"/>
                  <a:gd name="connsiteX158" fmla="*/ 41910 w 98107"/>
                  <a:gd name="connsiteY158" fmla="*/ 80010 h 107632"/>
                  <a:gd name="connsiteX159" fmla="*/ 41910 w 98107"/>
                  <a:gd name="connsiteY159" fmla="*/ 80010 h 107632"/>
                  <a:gd name="connsiteX160" fmla="*/ 41910 w 98107"/>
                  <a:gd name="connsiteY160" fmla="*/ 80010 h 107632"/>
                  <a:gd name="connsiteX161" fmla="*/ 41910 w 98107"/>
                  <a:gd name="connsiteY161" fmla="*/ 80010 h 107632"/>
                  <a:gd name="connsiteX162" fmla="*/ 41910 w 98107"/>
                  <a:gd name="connsiteY162" fmla="*/ 80010 h 107632"/>
                  <a:gd name="connsiteX163" fmla="*/ 41910 w 98107"/>
                  <a:gd name="connsiteY163" fmla="*/ 80010 h 107632"/>
                  <a:gd name="connsiteX164" fmla="*/ 41910 w 98107"/>
                  <a:gd name="connsiteY164" fmla="*/ 80010 h 107632"/>
                  <a:gd name="connsiteX165" fmla="*/ 41910 w 98107"/>
                  <a:gd name="connsiteY165" fmla="*/ 80010 h 107632"/>
                  <a:gd name="connsiteX166" fmla="*/ 24765 w 98107"/>
                  <a:gd name="connsiteY166" fmla="*/ 89535 h 107632"/>
                  <a:gd name="connsiteX167" fmla="*/ 24765 w 98107"/>
                  <a:gd name="connsiteY167" fmla="*/ 89535 h 107632"/>
                  <a:gd name="connsiteX168" fmla="*/ 4763 w 98107"/>
                  <a:gd name="connsiteY168" fmla="*/ 54292 h 107632"/>
                  <a:gd name="connsiteX169" fmla="*/ 20955 w 98107"/>
                  <a:gd name="connsiteY169" fmla="*/ 45720 h 107632"/>
                  <a:gd name="connsiteX170" fmla="*/ 20955 w 98107"/>
                  <a:gd name="connsiteY170" fmla="*/ 45720 h 107632"/>
                  <a:gd name="connsiteX171" fmla="*/ 20955 w 98107"/>
                  <a:gd name="connsiteY171" fmla="*/ 45720 h 107632"/>
                  <a:gd name="connsiteX172" fmla="*/ 20955 w 98107"/>
                  <a:gd name="connsiteY172" fmla="*/ 45720 h 107632"/>
                  <a:gd name="connsiteX173" fmla="*/ 20955 w 98107"/>
                  <a:gd name="connsiteY173" fmla="*/ 45720 h 107632"/>
                  <a:gd name="connsiteX174" fmla="*/ 20955 w 98107"/>
                  <a:gd name="connsiteY174" fmla="*/ 45720 h 107632"/>
                  <a:gd name="connsiteX175" fmla="*/ 20955 w 98107"/>
                  <a:gd name="connsiteY175" fmla="*/ 45720 h 107632"/>
                  <a:gd name="connsiteX176" fmla="*/ 20955 w 98107"/>
                  <a:gd name="connsiteY176" fmla="*/ 45720 h 107632"/>
                  <a:gd name="connsiteX177" fmla="*/ 20955 w 98107"/>
                  <a:gd name="connsiteY177" fmla="*/ 45720 h 107632"/>
                  <a:gd name="connsiteX178" fmla="*/ 4763 w 98107"/>
                  <a:gd name="connsiteY178" fmla="*/ 54292 h 107632"/>
                  <a:gd name="connsiteX179" fmla="*/ 4763 w 98107"/>
                  <a:gd name="connsiteY179" fmla="*/ 54292 h 107632"/>
                  <a:gd name="connsiteX180" fmla="*/ 4763 w 98107"/>
                  <a:gd name="connsiteY180" fmla="*/ 54292 h 107632"/>
                  <a:gd name="connsiteX181" fmla="*/ 4763 w 98107"/>
                  <a:gd name="connsiteY181" fmla="*/ 54292 h 107632"/>
                  <a:gd name="connsiteX182" fmla="*/ 4763 w 98107"/>
                  <a:gd name="connsiteY182" fmla="*/ 54292 h 107632"/>
                  <a:gd name="connsiteX183" fmla="*/ 4763 w 98107"/>
                  <a:gd name="connsiteY183" fmla="*/ 54292 h 107632"/>
                  <a:gd name="connsiteX184" fmla="*/ 4763 w 98107"/>
                  <a:gd name="connsiteY184" fmla="*/ 54292 h 107632"/>
                  <a:gd name="connsiteX185" fmla="*/ 4763 w 98107"/>
                  <a:gd name="connsiteY185" fmla="*/ 54292 h 107632"/>
                  <a:gd name="connsiteX186" fmla="*/ 4763 w 98107"/>
                  <a:gd name="connsiteY186" fmla="*/ 54292 h 107632"/>
                  <a:gd name="connsiteX187" fmla="*/ 4763 w 98107"/>
                  <a:gd name="connsiteY187" fmla="*/ 54292 h 107632"/>
                  <a:gd name="connsiteX188" fmla="*/ 2858 w 98107"/>
                  <a:gd name="connsiteY188" fmla="*/ 44767 h 107632"/>
                  <a:gd name="connsiteX189" fmla="*/ 19050 w 98107"/>
                  <a:gd name="connsiteY189" fmla="*/ 36195 h 107632"/>
                  <a:gd name="connsiteX190" fmla="*/ 19050 w 98107"/>
                  <a:gd name="connsiteY190" fmla="*/ 36195 h 107632"/>
                  <a:gd name="connsiteX191" fmla="*/ 19050 w 98107"/>
                  <a:gd name="connsiteY191" fmla="*/ 36195 h 107632"/>
                  <a:gd name="connsiteX192" fmla="*/ 19050 w 98107"/>
                  <a:gd name="connsiteY192" fmla="*/ 36195 h 107632"/>
                  <a:gd name="connsiteX193" fmla="*/ 19050 w 98107"/>
                  <a:gd name="connsiteY193" fmla="*/ 36195 h 107632"/>
                  <a:gd name="connsiteX194" fmla="*/ 19050 w 98107"/>
                  <a:gd name="connsiteY194" fmla="*/ 36195 h 107632"/>
                  <a:gd name="connsiteX195" fmla="*/ 19050 w 98107"/>
                  <a:gd name="connsiteY195" fmla="*/ 36195 h 107632"/>
                  <a:gd name="connsiteX196" fmla="*/ 19050 w 98107"/>
                  <a:gd name="connsiteY196" fmla="*/ 36195 h 107632"/>
                  <a:gd name="connsiteX197" fmla="*/ 19050 w 98107"/>
                  <a:gd name="connsiteY197" fmla="*/ 36195 h 107632"/>
                  <a:gd name="connsiteX198" fmla="*/ 2858 w 98107"/>
                  <a:gd name="connsiteY198" fmla="*/ 44767 h 107632"/>
                  <a:gd name="connsiteX199" fmla="*/ 2858 w 98107"/>
                  <a:gd name="connsiteY199" fmla="*/ 44767 h 107632"/>
                  <a:gd name="connsiteX200" fmla="*/ 2858 w 98107"/>
                  <a:gd name="connsiteY200" fmla="*/ 44767 h 107632"/>
                  <a:gd name="connsiteX201" fmla="*/ 2858 w 98107"/>
                  <a:gd name="connsiteY201" fmla="*/ 44767 h 107632"/>
                  <a:gd name="connsiteX202" fmla="*/ 2858 w 98107"/>
                  <a:gd name="connsiteY202" fmla="*/ 44767 h 107632"/>
                  <a:gd name="connsiteX203" fmla="*/ 2858 w 98107"/>
                  <a:gd name="connsiteY203" fmla="*/ 44767 h 107632"/>
                  <a:gd name="connsiteX204" fmla="*/ 2858 w 98107"/>
                  <a:gd name="connsiteY204" fmla="*/ 44767 h 107632"/>
                  <a:gd name="connsiteX205" fmla="*/ 2858 w 98107"/>
                  <a:gd name="connsiteY205" fmla="*/ 44767 h 107632"/>
                  <a:gd name="connsiteX206" fmla="*/ 2858 w 98107"/>
                  <a:gd name="connsiteY206" fmla="*/ 44767 h 107632"/>
                  <a:gd name="connsiteX207" fmla="*/ 2858 w 98107"/>
                  <a:gd name="connsiteY207" fmla="*/ 44767 h 107632"/>
                  <a:gd name="connsiteX208" fmla="*/ 952 w 98107"/>
                  <a:gd name="connsiteY208" fmla="*/ 36195 h 107632"/>
                  <a:gd name="connsiteX209" fmla="*/ 17145 w 98107"/>
                  <a:gd name="connsiteY209" fmla="*/ 27622 h 107632"/>
                  <a:gd name="connsiteX210" fmla="*/ 17145 w 98107"/>
                  <a:gd name="connsiteY210" fmla="*/ 27622 h 107632"/>
                  <a:gd name="connsiteX211" fmla="*/ 17145 w 98107"/>
                  <a:gd name="connsiteY211" fmla="*/ 27622 h 107632"/>
                  <a:gd name="connsiteX212" fmla="*/ 17145 w 98107"/>
                  <a:gd name="connsiteY212" fmla="*/ 27622 h 107632"/>
                  <a:gd name="connsiteX213" fmla="*/ 17145 w 98107"/>
                  <a:gd name="connsiteY213" fmla="*/ 27622 h 107632"/>
                  <a:gd name="connsiteX214" fmla="*/ 17145 w 98107"/>
                  <a:gd name="connsiteY214" fmla="*/ 27622 h 107632"/>
                  <a:gd name="connsiteX215" fmla="*/ 17145 w 98107"/>
                  <a:gd name="connsiteY215" fmla="*/ 27622 h 107632"/>
                  <a:gd name="connsiteX216" fmla="*/ 17145 w 98107"/>
                  <a:gd name="connsiteY216" fmla="*/ 27622 h 107632"/>
                  <a:gd name="connsiteX217" fmla="*/ 17145 w 98107"/>
                  <a:gd name="connsiteY217" fmla="*/ 27622 h 107632"/>
                  <a:gd name="connsiteX218" fmla="*/ 17145 w 98107"/>
                  <a:gd name="connsiteY218" fmla="*/ 27622 h 107632"/>
                  <a:gd name="connsiteX219" fmla="*/ 16192 w 98107"/>
                  <a:gd name="connsiteY219" fmla="*/ 27622 h 107632"/>
                  <a:gd name="connsiteX220" fmla="*/ 15240 w 98107"/>
                  <a:gd name="connsiteY220" fmla="*/ 28575 h 107632"/>
                  <a:gd name="connsiteX221" fmla="*/ 15240 w 98107"/>
                  <a:gd name="connsiteY221" fmla="*/ 28575 h 107632"/>
                  <a:gd name="connsiteX222" fmla="*/ 15240 w 98107"/>
                  <a:gd name="connsiteY222" fmla="*/ 28575 h 107632"/>
                  <a:gd name="connsiteX223" fmla="*/ 15240 w 98107"/>
                  <a:gd name="connsiteY223" fmla="*/ 28575 h 107632"/>
                  <a:gd name="connsiteX224" fmla="*/ 15240 w 98107"/>
                  <a:gd name="connsiteY224" fmla="*/ 28575 h 107632"/>
                  <a:gd name="connsiteX225" fmla="*/ 15240 w 98107"/>
                  <a:gd name="connsiteY225" fmla="*/ 28575 h 107632"/>
                  <a:gd name="connsiteX226" fmla="*/ 15240 w 98107"/>
                  <a:gd name="connsiteY226" fmla="*/ 28575 h 107632"/>
                  <a:gd name="connsiteX227" fmla="*/ 15240 w 98107"/>
                  <a:gd name="connsiteY227" fmla="*/ 28575 h 107632"/>
                  <a:gd name="connsiteX228" fmla="*/ 15240 w 98107"/>
                  <a:gd name="connsiteY228" fmla="*/ 28575 h 107632"/>
                  <a:gd name="connsiteX229" fmla="*/ 15240 w 98107"/>
                  <a:gd name="connsiteY229" fmla="*/ 28575 h 107632"/>
                  <a:gd name="connsiteX230" fmla="*/ 15240 w 98107"/>
                  <a:gd name="connsiteY230" fmla="*/ 28575 h 107632"/>
                  <a:gd name="connsiteX231" fmla="*/ 15240 w 98107"/>
                  <a:gd name="connsiteY231" fmla="*/ 28575 h 107632"/>
                  <a:gd name="connsiteX232" fmla="*/ 15240 w 98107"/>
                  <a:gd name="connsiteY232" fmla="*/ 28575 h 107632"/>
                  <a:gd name="connsiteX233" fmla="*/ 15240 w 98107"/>
                  <a:gd name="connsiteY233" fmla="*/ 28575 h 107632"/>
                  <a:gd name="connsiteX234" fmla="*/ 15240 w 98107"/>
                  <a:gd name="connsiteY234" fmla="*/ 28575 h 107632"/>
                  <a:gd name="connsiteX235" fmla="*/ 15240 w 98107"/>
                  <a:gd name="connsiteY235" fmla="*/ 28575 h 107632"/>
                  <a:gd name="connsiteX236" fmla="*/ 15240 w 98107"/>
                  <a:gd name="connsiteY236" fmla="*/ 28575 h 107632"/>
                  <a:gd name="connsiteX237" fmla="*/ 15240 w 98107"/>
                  <a:gd name="connsiteY237" fmla="*/ 28575 h 107632"/>
                  <a:gd name="connsiteX238" fmla="*/ 0 w 98107"/>
                  <a:gd name="connsiteY238" fmla="*/ 37147 h 107632"/>
                  <a:gd name="connsiteX239" fmla="*/ 0 w 98107"/>
                  <a:gd name="connsiteY239" fmla="*/ 37147 h 107632"/>
                  <a:gd name="connsiteX240" fmla="*/ 0 w 98107"/>
                  <a:gd name="connsiteY240" fmla="*/ 37147 h 107632"/>
                  <a:gd name="connsiteX241" fmla="*/ 0 w 98107"/>
                  <a:gd name="connsiteY241" fmla="*/ 37147 h 107632"/>
                  <a:gd name="connsiteX242" fmla="*/ 952 w 98107"/>
                  <a:gd name="connsiteY242" fmla="*/ 36195 h 107632"/>
                  <a:gd name="connsiteX243" fmla="*/ 952 w 98107"/>
                  <a:gd name="connsiteY243" fmla="*/ 36195 h 107632"/>
                  <a:gd name="connsiteX244" fmla="*/ 952 w 98107"/>
                  <a:gd name="connsiteY244" fmla="*/ 36195 h 107632"/>
                  <a:gd name="connsiteX245" fmla="*/ 952 w 98107"/>
                  <a:gd name="connsiteY245" fmla="*/ 36195 h 107632"/>
                  <a:gd name="connsiteX246" fmla="*/ 952 w 98107"/>
                  <a:gd name="connsiteY246" fmla="*/ 36195 h 107632"/>
                  <a:gd name="connsiteX247" fmla="*/ 952 w 98107"/>
                  <a:gd name="connsiteY247" fmla="*/ 36195 h 107632"/>
                  <a:gd name="connsiteX248" fmla="*/ 2858 w 98107"/>
                  <a:gd name="connsiteY248" fmla="*/ 28575 h 107632"/>
                  <a:gd name="connsiteX249" fmla="*/ 2858 w 98107"/>
                  <a:gd name="connsiteY249" fmla="*/ 28575 h 107632"/>
                  <a:gd name="connsiteX250" fmla="*/ 2858 w 98107"/>
                  <a:gd name="connsiteY250" fmla="*/ 28575 h 107632"/>
                  <a:gd name="connsiteX251" fmla="*/ 1905 w 98107"/>
                  <a:gd name="connsiteY251" fmla="*/ 28575 h 107632"/>
                  <a:gd name="connsiteX252" fmla="*/ 1905 w 98107"/>
                  <a:gd name="connsiteY252" fmla="*/ 28575 h 107632"/>
                  <a:gd name="connsiteX253" fmla="*/ 1905 w 98107"/>
                  <a:gd name="connsiteY253" fmla="*/ 28575 h 107632"/>
                  <a:gd name="connsiteX254" fmla="*/ 1905 w 98107"/>
                  <a:gd name="connsiteY254" fmla="*/ 28575 h 107632"/>
                  <a:gd name="connsiteX255" fmla="*/ 1905 w 98107"/>
                  <a:gd name="connsiteY255" fmla="*/ 28575 h 107632"/>
                  <a:gd name="connsiteX256" fmla="*/ 1905 w 98107"/>
                  <a:gd name="connsiteY256" fmla="*/ 28575 h 107632"/>
                  <a:gd name="connsiteX257" fmla="*/ 17145 w 98107"/>
                  <a:gd name="connsiteY257" fmla="*/ 20955 h 107632"/>
                  <a:gd name="connsiteX258" fmla="*/ 17145 w 98107"/>
                  <a:gd name="connsiteY258" fmla="*/ 20955 h 107632"/>
                  <a:gd name="connsiteX259" fmla="*/ 17145 w 98107"/>
                  <a:gd name="connsiteY259" fmla="*/ 20955 h 107632"/>
                  <a:gd name="connsiteX260" fmla="*/ 17145 w 98107"/>
                  <a:gd name="connsiteY260" fmla="*/ 20955 h 107632"/>
                  <a:gd name="connsiteX261" fmla="*/ 17145 w 98107"/>
                  <a:gd name="connsiteY261" fmla="*/ 20955 h 107632"/>
                  <a:gd name="connsiteX262" fmla="*/ 17145 w 98107"/>
                  <a:gd name="connsiteY262" fmla="*/ 20955 h 107632"/>
                  <a:gd name="connsiteX263" fmla="*/ 17145 w 98107"/>
                  <a:gd name="connsiteY263" fmla="*/ 20955 h 107632"/>
                  <a:gd name="connsiteX264" fmla="*/ 17145 w 98107"/>
                  <a:gd name="connsiteY264" fmla="*/ 20955 h 107632"/>
                  <a:gd name="connsiteX265" fmla="*/ 17145 w 98107"/>
                  <a:gd name="connsiteY265" fmla="*/ 20955 h 107632"/>
                  <a:gd name="connsiteX266" fmla="*/ 17145 w 98107"/>
                  <a:gd name="connsiteY266" fmla="*/ 20955 h 107632"/>
                  <a:gd name="connsiteX267" fmla="*/ 17145 w 98107"/>
                  <a:gd name="connsiteY267" fmla="*/ 20955 h 107632"/>
                  <a:gd name="connsiteX268" fmla="*/ 17145 w 98107"/>
                  <a:gd name="connsiteY268" fmla="*/ 20955 h 107632"/>
                  <a:gd name="connsiteX269" fmla="*/ 17145 w 98107"/>
                  <a:gd name="connsiteY269" fmla="*/ 20955 h 107632"/>
                  <a:gd name="connsiteX270" fmla="*/ 17145 w 98107"/>
                  <a:gd name="connsiteY270" fmla="*/ 20955 h 107632"/>
                  <a:gd name="connsiteX271" fmla="*/ 17145 w 98107"/>
                  <a:gd name="connsiteY271" fmla="*/ 20955 h 107632"/>
                  <a:gd name="connsiteX272" fmla="*/ 17145 w 98107"/>
                  <a:gd name="connsiteY272" fmla="*/ 20955 h 107632"/>
                  <a:gd name="connsiteX273" fmla="*/ 18098 w 98107"/>
                  <a:gd name="connsiteY273" fmla="*/ 20002 h 107632"/>
                  <a:gd name="connsiteX274" fmla="*/ 19050 w 98107"/>
                  <a:gd name="connsiteY274" fmla="*/ 20955 h 107632"/>
                  <a:gd name="connsiteX275" fmla="*/ 19050 w 98107"/>
                  <a:gd name="connsiteY275" fmla="*/ 20955 h 107632"/>
                  <a:gd name="connsiteX276" fmla="*/ 19050 w 98107"/>
                  <a:gd name="connsiteY276" fmla="*/ 20955 h 107632"/>
                  <a:gd name="connsiteX277" fmla="*/ 19050 w 98107"/>
                  <a:gd name="connsiteY277" fmla="*/ 20955 h 107632"/>
                  <a:gd name="connsiteX278" fmla="*/ 19050 w 98107"/>
                  <a:gd name="connsiteY278" fmla="*/ 20955 h 107632"/>
                  <a:gd name="connsiteX279" fmla="*/ 19050 w 98107"/>
                  <a:gd name="connsiteY279" fmla="*/ 20955 h 107632"/>
                  <a:gd name="connsiteX280" fmla="*/ 19050 w 98107"/>
                  <a:gd name="connsiteY280" fmla="*/ 20955 h 107632"/>
                  <a:gd name="connsiteX281" fmla="*/ 2858 w 98107"/>
                  <a:gd name="connsiteY281" fmla="*/ 28575 h 107632"/>
                  <a:gd name="connsiteX282" fmla="*/ 2858 w 98107"/>
                  <a:gd name="connsiteY282" fmla="*/ 28575 h 107632"/>
                  <a:gd name="connsiteX283" fmla="*/ 24765 w 98107"/>
                  <a:gd name="connsiteY283" fmla="*/ 10477 h 107632"/>
                  <a:gd name="connsiteX284" fmla="*/ 24765 w 98107"/>
                  <a:gd name="connsiteY284" fmla="*/ 10477 h 107632"/>
                  <a:gd name="connsiteX285" fmla="*/ 24765 w 98107"/>
                  <a:gd name="connsiteY285" fmla="*/ 10477 h 107632"/>
                  <a:gd name="connsiteX286" fmla="*/ 24765 w 98107"/>
                  <a:gd name="connsiteY286" fmla="*/ 10477 h 107632"/>
                  <a:gd name="connsiteX287" fmla="*/ 23813 w 98107"/>
                  <a:gd name="connsiteY287" fmla="*/ 9525 h 107632"/>
                  <a:gd name="connsiteX288" fmla="*/ 23813 w 98107"/>
                  <a:gd name="connsiteY288" fmla="*/ 9525 h 107632"/>
                  <a:gd name="connsiteX289" fmla="*/ 18098 w 98107"/>
                  <a:gd name="connsiteY289" fmla="*/ 12383 h 107632"/>
                  <a:gd name="connsiteX290" fmla="*/ 18098 w 98107"/>
                  <a:gd name="connsiteY290" fmla="*/ 12383 h 107632"/>
                  <a:gd name="connsiteX291" fmla="*/ 18098 w 98107"/>
                  <a:gd name="connsiteY291" fmla="*/ 12383 h 107632"/>
                  <a:gd name="connsiteX292" fmla="*/ 18098 w 98107"/>
                  <a:gd name="connsiteY292" fmla="*/ 12383 h 107632"/>
                  <a:gd name="connsiteX293" fmla="*/ 18098 w 98107"/>
                  <a:gd name="connsiteY293" fmla="*/ 12383 h 107632"/>
                  <a:gd name="connsiteX294" fmla="*/ 18098 w 98107"/>
                  <a:gd name="connsiteY294" fmla="*/ 12383 h 107632"/>
                  <a:gd name="connsiteX295" fmla="*/ 18098 w 98107"/>
                  <a:gd name="connsiteY295" fmla="*/ 12383 h 107632"/>
                  <a:gd name="connsiteX296" fmla="*/ 1905 w 98107"/>
                  <a:gd name="connsiteY296" fmla="*/ 20955 h 107632"/>
                  <a:gd name="connsiteX297" fmla="*/ 1905 w 98107"/>
                  <a:gd name="connsiteY297" fmla="*/ 20955 h 107632"/>
                  <a:gd name="connsiteX298" fmla="*/ 1905 w 98107"/>
                  <a:gd name="connsiteY298" fmla="*/ 20955 h 107632"/>
                  <a:gd name="connsiteX299" fmla="*/ 1905 w 98107"/>
                  <a:gd name="connsiteY299" fmla="*/ 20955 h 107632"/>
                  <a:gd name="connsiteX300" fmla="*/ 1905 w 98107"/>
                  <a:gd name="connsiteY300" fmla="*/ 20955 h 107632"/>
                  <a:gd name="connsiteX301" fmla="*/ 1905 w 98107"/>
                  <a:gd name="connsiteY301" fmla="*/ 20955 h 107632"/>
                  <a:gd name="connsiteX302" fmla="*/ 1905 w 98107"/>
                  <a:gd name="connsiteY302" fmla="*/ 20955 h 107632"/>
                  <a:gd name="connsiteX303" fmla="*/ 1905 w 98107"/>
                  <a:gd name="connsiteY303" fmla="*/ 20955 h 107632"/>
                  <a:gd name="connsiteX304" fmla="*/ 1905 w 98107"/>
                  <a:gd name="connsiteY304" fmla="*/ 20955 h 107632"/>
                  <a:gd name="connsiteX305" fmla="*/ 7620 w 98107"/>
                  <a:gd name="connsiteY305" fmla="*/ 18097 h 107632"/>
                  <a:gd name="connsiteX306" fmla="*/ 7620 w 98107"/>
                  <a:gd name="connsiteY306" fmla="*/ 18097 h 107632"/>
                  <a:gd name="connsiteX307" fmla="*/ 7620 w 98107"/>
                  <a:gd name="connsiteY307" fmla="*/ 18097 h 107632"/>
                  <a:gd name="connsiteX308" fmla="*/ 7620 w 98107"/>
                  <a:gd name="connsiteY308" fmla="*/ 18097 h 107632"/>
                  <a:gd name="connsiteX309" fmla="*/ 7620 w 98107"/>
                  <a:gd name="connsiteY309" fmla="*/ 18097 h 107632"/>
                  <a:gd name="connsiteX310" fmla="*/ 7620 w 98107"/>
                  <a:gd name="connsiteY310" fmla="*/ 18097 h 107632"/>
                  <a:gd name="connsiteX311" fmla="*/ 7620 w 98107"/>
                  <a:gd name="connsiteY311" fmla="*/ 18097 h 107632"/>
                  <a:gd name="connsiteX312" fmla="*/ 7620 w 98107"/>
                  <a:gd name="connsiteY312" fmla="*/ 18097 h 107632"/>
                  <a:gd name="connsiteX313" fmla="*/ 14288 w 98107"/>
                  <a:gd name="connsiteY313" fmla="*/ 14288 h 107632"/>
                  <a:gd name="connsiteX314" fmla="*/ 14288 w 98107"/>
                  <a:gd name="connsiteY314" fmla="*/ 14288 h 107632"/>
                  <a:gd name="connsiteX315" fmla="*/ 14288 w 98107"/>
                  <a:gd name="connsiteY315" fmla="*/ 14288 h 107632"/>
                  <a:gd name="connsiteX316" fmla="*/ 14288 w 98107"/>
                  <a:gd name="connsiteY316" fmla="*/ 14288 h 107632"/>
                  <a:gd name="connsiteX317" fmla="*/ 14288 w 98107"/>
                  <a:gd name="connsiteY317" fmla="*/ 14288 h 107632"/>
                  <a:gd name="connsiteX318" fmla="*/ 14288 w 98107"/>
                  <a:gd name="connsiteY318" fmla="*/ 14288 h 107632"/>
                  <a:gd name="connsiteX319" fmla="*/ 30480 w 98107"/>
                  <a:gd name="connsiteY319" fmla="*/ 5715 h 107632"/>
                  <a:gd name="connsiteX320" fmla="*/ 30480 w 98107"/>
                  <a:gd name="connsiteY320" fmla="*/ 5715 h 107632"/>
                  <a:gd name="connsiteX321" fmla="*/ 30480 w 98107"/>
                  <a:gd name="connsiteY321" fmla="*/ 5715 h 107632"/>
                  <a:gd name="connsiteX322" fmla="*/ 30480 w 98107"/>
                  <a:gd name="connsiteY322" fmla="*/ 5715 h 107632"/>
                  <a:gd name="connsiteX323" fmla="*/ 30480 w 98107"/>
                  <a:gd name="connsiteY323" fmla="*/ 5715 h 107632"/>
                  <a:gd name="connsiteX324" fmla="*/ 35242 w 98107"/>
                  <a:gd name="connsiteY324" fmla="*/ 2858 h 107632"/>
                  <a:gd name="connsiteX325" fmla="*/ 35242 w 98107"/>
                  <a:gd name="connsiteY325" fmla="*/ 2858 h 107632"/>
                  <a:gd name="connsiteX326" fmla="*/ 35242 w 98107"/>
                  <a:gd name="connsiteY326" fmla="*/ 2858 h 107632"/>
                  <a:gd name="connsiteX327" fmla="*/ 35242 w 98107"/>
                  <a:gd name="connsiteY327" fmla="*/ 2858 h 107632"/>
                  <a:gd name="connsiteX328" fmla="*/ 35242 w 98107"/>
                  <a:gd name="connsiteY328" fmla="*/ 2858 h 107632"/>
                  <a:gd name="connsiteX329" fmla="*/ 35242 w 98107"/>
                  <a:gd name="connsiteY329" fmla="*/ 2858 h 107632"/>
                  <a:gd name="connsiteX330" fmla="*/ 35242 w 98107"/>
                  <a:gd name="connsiteY330" fmla="*/ 2858 h 107632"/>
                  <a:gd name="connsiteX331" fmla="*/ 35242 w 98107"/>
                  <a:gd name="connsiteY331" fmla="*/ 2858 h 107632"/>
                  <a:gd name="connsiteX332" fmla="*/ 35242 w 98107"/>
                  <a:gd name="connsiteY332" fmla="*/ 2858 h 107632"/>
                  <a:gd name="connsiteX333" fmla="*/ 24765 w 98107"/>
                  <a:gd name="connsiteY333" fmla="*/ 8572 h 107632"/>
                  <a:gd name="connsiteX334" fmla="*/ 24765 w 98107"/>
                  <a:gd name="connsiteY334" fmla="*/ 8572 h 107632"/>
                  <a:gd name="connsiteX335" fmla="*/ 24765 w 98107"/>
                  <a:gd name="connsiteY335" fmla="*/ 8572 h 107632"/>
                  <a:gd name="connsiteX336" fmla="*/ 24765 w 98107"/>
                  <a:gd name="connsiteY336" fmla="*/ 8572 h 107632"/>
                  <a:gd name="connsiteX337" fmla="*/ 24765 w 98107"/>
                  <a:gd name="connsiteY337" fmla="*/ 8572 h 107632"/>
                  <a:gd name="connsiteX338" fmla="*/ 40958 w 98107"/>
                  <a:gd name="connsiteY338" fmla="*/ 0 h 107632"/>
                  <a:gd name="connsiteX339" fmla="*/ 40958 w 98107"/>
                  <a:gd name="connsiteY339" fmla="*/ 0 h 107632"/>
                  <a:gd name="connsiteX340" fmla="*/ 40958 w 98107"/>
                  <a:gd name="connsiteY340" fmla="*/ 0 h 107632"/>
                  <a:gd name="connsiteX341" fmla="*/ 40958 w 98107"/>
                  <a:gd name="connsiteY341" fmla="*/ 0 h 107632"/>
                  <a:gd name="connsiteX342" fmla="*/ 40958 w 98107"/>
                  <a:gd name="connsiteY342" fmla="*/ 0 h 107632"/>
                  <a:gd name="connsiteX343" fmla="*/ 40958 w 98107"/>
                  <a:gd name="connsiteY343" fmla="*/ 0 h 107632"/>
                  <a:gd name="connsiteX344" fmla="*/ 40958 w 98107"/>
                  <a:gd name="connsiteY344" fmla="*/ 0 h 107632"/>
                  <a:gd name="connsiteX345" fmla="*/ 40958 w 98107"/>
                  <a:gd name="connsiteY345" fmla="*/ 0 h 107632"/>
                  <a:gd name="connsiteX346" fmla="*/ 40958 w 98107"/>
                  <a:gd name="connsiteY346" fmla="*/ 0 h 107632"/>
                  <a:gd name="connsiteX347" fmla="*/ 24765 w 98107"/>
                  <a:gd name="connsiteY347" fmla="*/ 10477 h 107632"/>
                  <a:gd name="connsiteX348" fmla="*/ 24765 w 98107"/>
                  <a:gd name="connsiteY348" fmla="*/ 10477 h 107632"/>
                  <a:gd name="connsiteX349" fmla="*/ 40005 w 98107"/>
                  <a:gd name="connsiteY349" fmla="*/ 15240 h 107632"/>
                  <a:gd name="connsiteX350" fmla="*/ 40005 w 98107"/>
                  <a:gd name="connsiteY350" fmla="*/ 15240 h 107632"/>
                  <a:gd name="connsiteX351" fmla="*/ 40005 w 98107"/>
                  <a:gd name="connsiteY351" fmla="*/ 15240 h 107632"/>
                  <a:gd name="connsiteX352" fmla="*/ 40005 w 98107"/>
                  <a:gd name="connsiteY352" fmla="*/ 15240 h 107632"/>
                  <a:gd name="connsiteX353" fmla="*/ 40005 w 98107"/>
                  <a:gd name="connsiteY353" fmla="*/ 14288 h 107632"/>
                  <a:gd name="connsiteX354" fmla="*/ 40005 w 98107"/>
                  <a:gd name="connsiteY354" fmla="*/ 14288 h 107632"/>
                  <a:gd name="connsiteX355" fmla="*/ 40005 w 98107"/>
                  <a:gd name="connsiteY355" fmla="*/ 14288 h 107632"/>
                  <a:gd name="connsiteX356" fmla="*/ 40005 w 98107"/>
                  <a:gd name="connsiteY356" fmla="*/ 14288 h 107632"/>
                  <a:gd name="connsiteX357" fmla="*/ 40005 w 98107"/>
                  <a:gd name="connsiteY357" fmla="*/ 14288 h 107632"/>
                  <a:gd name="connsiteX358" fmla="*/ 56198 w 98107"/>
                  <a:gd name="connsiteY358" fmla="*/ 5715 h 107632"/>
                  <a:gd name="connsiteX359" fmla="*/ 56198 w 98107"/>
                  <a:gd name="connsiteY359" fmla="*/ 5715 h 107632"/>
                  <a:gd name="connsiteX360" fmla="*/ 56198 w 98107"/>
                  <a:gd name="connsiteY360" fmla="*/ 5715 h 107632"/>
                  <a:gd name="connsiteX361" fmla="*/ 56198 w 98107"/>
                  <a:gd name="connsiteY361" fmla="*/ 5715 h 107632"/>
                  <a:gd name="connsiteX362" fmla="*/ 56198 w 98107"/>
                  <a:gd name="connsiteY362" fmla="*/ 5715 h 107632"/>
                  <a:gd name="connsiteX363" fmla="*/ 56198 w 98107"/>
                  <a:gd name="connsiteY363" fmla="*/ 5715 h 107632"/>
                  <a:gd name="connsiteX364" fmla="*/ 56198 w 98107"/>
                  <a:gd name="connsiteY364" fmla="*/ 5715 h 107632"/>
                  <a:gd name="connsiteX365" fmla="*/ 56198 w 98107"/>
                  <a:gd name="connsiteY365" fmla="*/ 5715 h 107632"/>
                  <a:gd name="connsiteX366" fmla="*/ 56198 w 98107"/>
                  <a:gd name="connsiteY366" fmla="*/ 5715 h 107632"/>
                  <a:gd name="connsiteX367" fmla="*/ 40005 w 98107"/>
                  <a:gd name="connsiteY367" fmla="*/ 15240 h 107632"/>
                  <a:gd name="connsiteX368" fmla="*/ 40005 w 98107"/>
                  <a:gd name="connsiteY368" fmla="*/ 15240 h 107632"/>
                  <a:gd name="connsiteX369" fmla="*/ 47625 w 98107"/>
                  <a:gd name="connsiteY369" fmla="*/ 20955 h 107632"/>
                  <a:gd name="connsiteX370" fmla="*/ 47625 w 98107"/>
                  <a:gd name="connsiteY370" fmla="*/ 20955 h 107632"/>
                  <a:gd name="connsiteX371" fmla="*/ 47625 w 98107"/>
                  <a:gd name="connsiteY371" fmla="*/ 20955 h 107632"/>
                  <a:gd name="connsiteX372" fmla="*/ 47625 w 98107"/>
                  <a:gd name="connsiteY372" fmla="*/ 20002 h 107632"/>
                  <a:gd name="connsiteX373" fmla="*/ 47625 w 98107"/>
                  <a:gd name="connsiteY373" fmla="*/ 20002 h 107632"/>
                  <a:gd name="connsiteX374" fmla="*/ 47625 w 98107"/>
                  <a:gd name="connsiteY374" fmla="*/ 20002 h 107632"/>
                  <a:gd name="connsiteX375" fmla="*/ 47625 w 98107"/>
                  <a:gd name="connsiteY375" fmla="*/ 20002 h 107632"/>
                  <a:gd name="connsiteX376" fmla="*/ 47625 w 98107"/>
                  <a:gd name="connsiteY376" fmla="*/ 20002 h 107632"/>
                  <a:gd name="connsiteX377" fmla="*/ 47625 w 98107"/>
                  <a:gd name="connsiteY377" fmla="*/ 20002 h 107632"/>
                  <a:gd name="connsiteX378" fmla="*/ 63817 w 98107"/>
                  <a:gd name="connsiteY378" fmla="*/ 11430 h 107632"/>
                  <a:gd name="connsiteX379" fmla="*/ 63817 w 98107"/>
                  <a:gd name="connsiteY379" fmla="*/ 11430 h 107632"/>
                  <a:gd name="connsiteX380" fmla="*/ 63817 w 98107"/>
                  <a:gd name="connsiteY380" fmla="*/ 11430 h 107632"/>
                  <a:gd name="connsiteX381" fmla="*/ 63817 w 98107"/>
                  <a:gd name="connsiteY381" fmla="*/ 11430 h 107632"/>
                  <a:gd name="connsiteX382" fmla="*/ 63817 w 98107"/>
                  <a:gd name="connsiteY382" fmla="*/ 11430 h 107632"/>
                  <a:gd name="connsiteX383" fmla="*/ 63817 w 98107"/>
                  <a:gd name="connsiteY383" fmla="*/ 11430 h 107632"/>
                  <a:gd name="connsiteX384" fmla="*/ 63817 w 98107"/>
                  <a:gd name="connsiteY384" fmla="*/ 11430 h 107632"/>
                  <a:gd name="connsiteX385" fmla="*/ 63817 w 98107"/>
                  <a:gd name="connsiteY385" fmla="*/ 11430 h 107632"/>
                  <a:gd name="connsiteX386" fmla="*/ 63817 w 98107"/>
                  <a:gd name="connsiteY386" fmla="*/ 11430 h 107632"/>
                  <a:gd name="connsiteX387" fmla="*/ 47625 w 98107"/>
                  <a:gd name="connsiteY387" fmla="*/ 20955 h 107632"/>
                  <a:gd name="connsiteX388" fmla="*/ 47625 w 98107"/>
                  <a:gd name="connsiteY388" fmla="*/ 20955 h 107632"/>
                  <a:gd name="connsiteX389" fmla="*/ 55245 w 98107"/>
                  <a:gd name="connsiteY389" fmla="*/ 26670 h 107632"/>
                  <a:gd name="connsiteX390" fmla="*/ 71438 w 98107"/>
                  <a:gd name="connsiteY390" fmla="*/ 18097 h 107632"/>
                  <a:gd name="connsiteX391" fmla="*/ 71438 w 98107"/>
                  <a:gd name="connsiteY391" fmla="*/ 18097 h 107632"/>
                  <a:gd name="connsiteX392" fmla="*/ 71438 w 98107"/>
                  <a:gd name="connsiteY392" fmla="*/ 18097 h 107632"/>
                  <a:gd name="connsiteX393" fmla="*/ 71438 w 98107"/>
                  <a:gd name="connsiteY393" fmla="*/ 18097 h 107632"/>
                  <a:gd name="connsiteX394" fmla="*/ 71438 w 98107"/>
                  <a:gd name="connsiteY394" fmla="*/ 18097 h 107632"/>
                  <a:gd name="connsiteX395" fmla="*/ 71438 w 98107"/>
                  <a:gd name="connsiteY395" fmla="*/ 18097 h 107632"/>
                  <a:gd name="connsiteX396" fmla="*/ 71438 w 98107"/>
                  <a:gd name="connsiteY396" fmla="*/ 18097 h 107632"/>
                  <a:gd name="connsiteX397" fmla="*/ 71438 w 98107"/>
                  <a:gd name="connsiteY397" fmla="*/ 18097 h 107632"/>
                  <a:gd name="connsiteX398" fmla="*/ 71438 w 98107"/>
                  <a:gd name="connsiteY398" fmla="*/ 18097 h 107632"/>
                  <a:gd name="connsiteX399" fmla="*/ 55245 w 98107"/>
                  <a:gd name="connsiteY399" fmla="*/ 26670 h 107632"/>
                  <a:gd name="connsiteX400" fmla="*/ 55245 w 98107"/>
                  <a:gd name="connsiteY400" fmla="*/ 26670 h 107632"/>
                  <a:gd name="connsiteX401" fmla="*/ 55245 w 98107"/>
                  <a:gd name="connsiteY401" fmla="*/ 26670 h 107632"/>
                  <a:gd name="connsiteX402" fmla="*/ 55245 w 98107"/>
                  <a:gd name="connsiteY402" fmla="*/ 26670 h 107632"/>
                  <a:gd name="connsiteX403" fmla="*/ 55245 w 98107"/>
                  <a:gd name="connsiteY403" fmla="*/ 26670 h 107632"/>
                  <a:gd name="connsiteX404" fmla="*/ 55245 w 98107"/>
                  <a:gd name="connsiteY404" fmla="*/ 26670 h 107632"/>
                  <a:gd name="connsiteX405" fmla="*/ 55245 w 98107"/>
                  <a:gd name="connsiteY405" fmla="*/ 26670 h 107632"/>
                  <a:gd name="connsiteX406" fmla="*/ 55245 w 98107"/>
                  <a:gd name="connsiteY406" fmla="*/ 26670 h 107632"/>
                  <a:gd name="connsiteX407" fmla="*/ 55245 w 98107"/>
                  <a:gd name="connsiteY407" fmla="*/ 26670 h 107632"/>
                  <a:gd name="connsiteX408" fmla="*/ 55245 w 98107"/>
                  <a:gd name="connsiteY408" fmla="*/ 26670 h 107632"/>
                  <a:gd name="connsiteX409" fmla="*/ 78105 w 98107"/>
                  <a:gd name="connsiteY409" fmla="*/ 25717 h 107632"/>
                  <a:gd name="connsiteX410" fmla="*/ 78105 w 98107"/>
                  <a:gd name="connsiteY410" fmla="*/ 25717 h 107632"/>
                  <a:gd name="connsiteX411" fmla="*/ 78105 w 98107"/>
                  <a:gd name="connsiteY411" fmla="*/ 25717 h 107632"/>
                  <a:gd name="connsiteX412" fmla="*/ 78105 w 98107"/>
                  <a:gd name="connsiteY412" fmla="*/ 25717 h 107632"/>
                  <a:gd name="connsiteX413" fmla="*/ 78105 w 98107"/>
                  <a:gd name="connsiteY413" fmla="*/ 25717 h 107632"/>
                  <a:gd name="connsiteX414" fmla="*/ 78105 w 98107"/>
                  <a:gd name="connsiteY414" fmla="*/ 25717 h 107632"/>
                  <a:gd name="connsiteX415" fmla="*/ 78105 w 98107"/>
                  <a:gd name="connsiteY415" fmla="*/ 25717 h 107632"/>
                  <a:gd name="connsiteX416" fmla="*/ 79058 w 98107"/>
                  <a:gd name="connsiteY416" fmla="*/ 25717 h 107632"/>
                  <a:gd name="connsiteX417" fmla="*/ 79058 w 98107"/>
                  <a:gd name="connsiteY417" fmla="*/ 25717 h 107632"/>
                  <a:gd name="connsiteX418" fmla="*/ 62865 w 98107"/>
                  <a:gd name="connsiteY418" fmla="*/ 34290 h 107632"/>
                  <a:gd name="connsiteX419" fmla="*/ 62865 w 98107"/>
                  <a:gd name="connsiteY419" fmla="*/ 34290 h 107632"/>
                  <a:gd name="connsiteX420" fmla="*/ 62865 w 98107"/>
                  <a:gd name="connsiteY420" fmla="*/ 34290 h 107632"/>
                  <a:gd name="connsiteX421" fmla="*/ 62865 w 98107"/>
                  <a:gd name="connsiteY421" fmla="*/ 34290 h 107632"/>
                  <a:gd name="connsiteX422" fmla="*/ 62865 w 98107"/>
                  <a:gd name="connsiteY422" fmla="*/ 34290 h 107632"/>
                  <a:gd name="connsiteX423" fmla="*/ 62865 w 98107"/>
                  <a:gd name="connsiteY423" fmla="*/ 34290 h 107632"/>
                  <a:gd name="connsiteX424" fmla="*/ 62865 w 98107"/>
                  <a:gd name="connsiteY424" fmla="*/ 34290 h 107632"/>
                  <a:gd name="connsiteX425" fmla="*/ 62865 w 98107"/>
                  <a:gd name="connsiteY425" fmla="*/ 34290 h 107632"/>
                  <a:gd name="connsiteX426" fmla="*/ 62865 w 98107"/>
                  <a:gd name="connsiteY426" fmla="*/ 34290 h 107632"/>
                  <a:gd name="connsiteX427" fmla="*/ 62865 w 98107"/>
                  <a:gd name="connsiteY427" fmla="*/ 34290 h 107632"/>
                  <a:gd name="connsiteX428" fmla="*/ 62865 w 98107"/>
                  <a:gd name="connsiteY428" fmla="*/ 34290 h 107632"/>
                  <a:gd name="connsiteX429" fmla="*/ 62865 w 98107"/>
                  <a:gd name="connsiteY429" fmla="*/ 34290 h 107632"/>
                  <a:gd name="connsiteX430" fmla="*/ 62865 w 98107"/>
                  <a:gd name="connsiteY430" fmla="*/ 34290 h 107632"/>
                  <a:gd name="connsiteX431" fmla="*/ 62865 w 98107"/>
                  <a:gd name="connsiteY431" fmla="*/ 34290 h 107632"/>
                  <a:gd name="connsiteX432" fmla="*/ 62865 w 98107"/>
                  <a:gd name="connsiteY432" fmla="*/ 34290 h 107632"/>
                  <a:gd name="connsiteX433" fmla="*/ 62865 w 98107"/>
                  <a:gd name="connsiteY433" fmla="*/ 34290 h 107632"/>
                  <a:gd name="connsiteX434" fmla="*/ 62865 w 98107"/>
                  <a:gd name="connsiteY434" fmla="*/ 34290 h 107632"/>
                  <a:gd name="connsiteX435" fmla="*/ 79058 w 98107"/>
                  <a:gd name="connsiteY435" fmla="*/ 25717 h 107632"/>
                  <a:gd name="connsiteX436" fmla="*/ 79058 w 98107"/>
                  <a:gd name="connsiteY436" fmla="*/ 25717 h 107632"/>
                  <a:gd name="connsiteX437" fmla="*/ 79058 w 98107"/>
                  <a:gd name="connsiteY437" fmla="*/ 25717 h 107632"/>
                  <a:gd name="connsiteX438" fmla="*/ 78105 w 98107"/>
                  <a:gd name="connsiteY438" fmla="*/ 25717 h 107632"/>
                  <a:gd name="connsiteX439" fmla="*/ 78105 w 98107"/>
                  <a:gd name="connsiteY439" fmla="*/ 25717 h 107632"/>
                  <a:gd name="connsiteX440" fmla="*/ 78105 w 98107"/>
                  <a:gd name="connsiteY440" fmla="*/ 25717 h 107632"/>
                  <a:gd name="connsiteX441" fmla="*/ 78105 w 98107"/>
                  <a:gd name="connsiteY441" fmla="*/ 25717 h 107632"/>
                  <a:gd name="connsiteX442" fmla="*/ 78105 w 98107"/>
                  <a:gd name="connsiteY442" fmla="*/ 25717 h 107632"/>
                  <a:gd name="connsiteX443" fmla="*/ 78105 w 98107"/>
                  <a:gd name="connsiteY443" fmla="*/ 25717 h 107632"/>
                  <a:gd name="connsiteX444" fmla="*/ 78105 w 98107"/>
                  <a:gd name="connsiteY444" fmla="*/ 25717 h 107632"/>
                  <a:gd name="connsiteX445" fmla="*/ 82867 w 98107"/>
                  <a:gd name="connsiteY445" fmla="*/ 34290 h 107632"/>
                  <a:gd name="connsiteX446" fmla="*/ 82867 w 98107"/>
                  <a:gd name="connsiteY446" fmla="*/ 34290 h 107632"/>
                  <a:gd name="connsiteX447" fmla="*/ 82867 w 98107"/>
                  <a:gd name="connsiteY447" fmla="*/ 34290 h 107632"/>
                  <a:gd name="connsiteX448" fmla="*/ 82867 w 98107"/>
                  <a:gd name="connsiteY448" fmla="*/ 34290 h 107632"/>
                  <a:gd name="connsiteX449" fmla="*/ 82867 w 98107"/>
                  <a:gd name="connsiteY449" fmla="*/ 34290 h 107632"/>
                  <a:gd name="connsiteX450" fmla="*/ 82867 w 98107"/>
                  <a:gd name="connsiteY450" fmla="*/ 34290 h 107632"/>
                  <a:gd name="connsiteX451" fmla="*/ 83820 w 98107"/>
                  <a:gd name="connsiteY451" fmla="*/ 33338 h 107632"/>
                  <a:gd name="connsiteX452" fmla="*/ 83820 w 98107"/>
                  <a:gd name="connsiteY452" fmla="*/ 33338 h 107632"/>
                  <a:gd name="connsiteX453" fmla="*/ 83820 w 98107"/>
                  <a:gd name="connsiteY453" fmla="*/ 33338 h 107632"/>
                  <a:gd name="connsiteX454" fmla="*/ 67627 w 98107"/>
                  <a:gd name="connsiteY454" fmla="*/ 41910 h 107632"/>
                  <a:gd name="connsiteX455" fmla="*/ 67627 w 98107"/>
                  <a:gd name="connsiteY455" fmla="*/ 41910 h 107632"/>
                  <a:gd name="connsiteX456" fmla="*/ 67627 w 98107"/>
                  <a:gd name="connsiteY456" fmla="*/ 41910 h 107632"/>
                  <a:gd name="connsiteX457" fmla="*/ 67627 w 98107"/>
                  <a:gd name="connsiteY457" fmla="*/ 41910 h 107632"/>
                  <a:gd name="connsiteX458" fmla="*/ 67627 w 98107"/>
                  <a:gd name="connsiteY458" fmla="*/ 41910 h 107632"/>
                  <a:gd name="connsiteX459" fmla="*/ 67627 w 98107"/>
                  <a:gd name="connsiteY459" fmla="*/ 41910 h 107632"/>
                  <a:gd name="connsiteX460" fmla="*/ 67627 w 98107"/>
                  <a:gd name="connsiteY460" fmla="*/ 41910 h 107632"/>
                  <a:gd name="connsiteX461" fmla="*/ 67627 w 98107"/>
                  <a:gd name="connsiteY461" fmla="*/ 41910 h 107632"/>
                  <a:gd name="connsiteX462" fmla="*/ 67627 w 98107"/>
                  <a:gd name="connsiteY462" fmla="*/ 41910 h 107632"/>
                  <a:gd name="connsiteX463" fmla="*/ 67627 w 98107"/>
                  <a:gd name="connsiteY463" fmla="*/ 41910 h 107632"/>
                  <a:gd name="connsiteX464" fmla="*/ 67627 w 98107"/>
                  <a:gd name="connsiteY464" fmla="*/ 41910 h 107632"/>
                  <a:gd name="connsiteX465" fmla="*/ 67627 w 98107"/>
                  <a:gd name="connsiteY465" fmla="*/ 41910 h 107632"/>
                  <a:gd name="connsiteX466" fmla="*/ 67627 w 98107"/>
                  <a:gd name="connsiteY466" fmla="*/ 41910 h 107632"/>
                  <a:gd name="connsiteX467" fmla="*/ 67627 w 98107"/>
                  <a:gd name="connsiteY467" fmla="*/ 41910 h 107632"/>
                  <a:gd name="connsiteX468" fmla="*/ 67627 w 98107"/>
                  <a:gd name="connsiteY468" fmla="*/ 41910 h 107632"/>
                  <a:gd name="connsiteX469" fmla="*/ 67627 w 98107"/>
                  <a:gd name="connsiteY469" fmla="*/ 41910 h 107632"/>
                  <a:gd name="connsiteX470" fmla="*/ 67627 w 98107"/>
                  <a:gd name="connsiteY470" fmla="*/ 41910 h 107632"/>
                  <a:gd name="connsiteX471" fmla="*/ 83820 w 98107"/>
                  <a:gd name="connsiteY471" fmla="*/ 33338 h 107632"/>
                  <a:gd name="connsiteX472" fmla="*/ 83820 w 98107"/>
                  <a:gd name="connsiteY472" fmla="*/ 33338 h 107632"/>
                  <a:gd name="connsiteX473" fmla="*/ 83820 w 98107"/>
                  <a:gd name="connsiteY473" fmla="*/ 33338 h 107632"/>
                  <a:gd name="connsiteX474" fmla="*/ 83820 w 98107"/>
                  <a:gd name="connsiteY474" fmla="*/ 33338 h 107632"/>
                  <a:gd name="connsiteX475" fmla="*/ 82867 w 98107"/>
                  <a:gd name="connsiteY475" fmla="*/ 34290 h 107632"/>
                  <a:gd name="connsiteX476" fmla="*/ 82867 w 98107"/>
                  <a:gd name="connsiteY476" fmla="*/ 34290 h 107632"/>
                  <a:gd name="connsiteX477" fmla="*/ 82867 w 98107"/>
                  <a:gd name="connsiteY477" fmla="*/ 34290 h 107632"/>
                  <a:gd name="connsiteX478" fmla="*/ 82867 w 98107"/>
                  <a:gd name="connsiteY478" fmla="*/ 34290 h 107632"/>
                  <a:gd name="connsiteX479" fmla="*/ 82867 w 98107"/>
                  <a:gd name="connsiteY479" fmla="*/ 34290 h 107632"/>
                  <a:gd name="connsiteX480" fmla="*/ 82867 w 98107"/>
                  <a:gd name="connsiteY480" fmla="*/ 34290 h 107632"/>
                  <a:gd name="connsiteX481" fmla="*/ 87630 w 98107"/>
                  <a:gd name="connsiteY481" fmla="*/ 43815 h 107632"/>
                  <a:gd name="connsiteX482" fmla="*/ 87630 w 98107"/>
                  <a:gd name="connsiteY482" fmla="*/ 43815 h 107632"/>
                  <a:gd name="connsiteX483" fmla="*/ 87630 w 98107"/>
                  <a:gd name="connsiteY483" fmla="*/ 43815 h 107632"/>
                  <a:gd name="connsiteX484" fmla="*/ 88583 w 98107"/>
                  <a:gd name="connsiteY484" fmla="*/ 43815 h 107632"/>
                  <a:gd name="connsiteX485" fmla="*/ 88583 w 98107"/>
                  <a:gd name="connsiteY485" fmla="*/ 43815 h 107632"/>
                  <a:gd name="connsiteX486" fmla="*/ 88583 w 98107"/>
                  <a:gd name="connsiteY486" fmla="*/ 43815 h 107632"/>
                  <a:gd name="connsiteX487" fmla="*/ 88583 w 98107"/>
                  <a:gd name="connsiteY487" fmla="*/ 43815 h 107632"/>
                  <a:gd name="connsiteX488" fmla="*/ 88583 w 98107"/>
                  <a:gd name="connsiteY488" fmla="*/ 43815 h 107632"/>
                  <a:gd name="connsiteX489" fmla="*/ 88583 w 98107"/>
                  <a:gd name="connsiteY489" fmla="*/ 43815 h 107632"/>
                  <a:gd name="connsiteX490" fmla="*/ 72390 w 98107"/>
                  <a:gd name="connsiteY490" fmla="*/ 52388 h 107632"/>
                  <a:gd name="connsiteX491" fmla="*/ 72390 w 98107"/>
                  <a:gd name="connsiteY491" fmla="*/ 52388 h 107632"/>
                  <a:gd name="connsiteX492" fmla="*/ 72390 w 98107"/>
                  <a:gd name="connsiteY492" fmla="*/ 52388 h 107632"/>
                  <a:gd name="connsiteX493" fmla="*/ 72390 w 98107"/>
                  <a:gd name="connsiteY493" fmla="*/ 52388 h 107632"/>
                  <a:gd name="connsiteX494" fmla="*/ 72390 w 98107"/>
                  <a:gd name="connsiteY494" fmla="*/ 52388 h 107632"/>
                  <a:gd name="connsiteX495" fmla="*/ 72390 w 98107"/>
                  <a:gd name="connsiteY495" fmla="*/ 52388 h 107632"/>
                  <a:gd name="connsiteX496" fmla="*/ 72390 w 98107"/>
                  <a:gd name="connsiteY496" fmla="*/ 52388 h 107632"/>
                  <a:gd name="connsiteX497" fmla="*/ 72390 w 98107"/>
                  <a:gd name="connsiteY497" fmla="*/ 52388 h 107632"/>
                  <a:gd name="connsiteX498" fmla="*/ 72390 w 98107"/>
                  <a:gd name="connsiteY498" fmla="*/ 52388 h 107632"/>
                  <a:gd name="connsiteX499" fmla="*/ 72390 w 98107"/>
                  <a:gd name="connsiteY499" fmla="*/ 52388 h 107632"/>
                  <a:gd name="connsiteX500" fmla="*/ 72390 w 98107"/>
                  <a:gd name="connsiteY500" fmla="*/ 52388 h 107632"/>
                  <a:gd name="connsiteX501" fmla="*/ 72390 w 98107"/>
                  <a:gd name="connsiteY501" fmla="*/ 52388 h 107632"/>
                  <a:gd name="connsiteX502" fmla="*/ 72390 w 98107"/>
                  <a:gd name="connsiteY502" fmla="*/ 52388 h 107632"/>
                  <a:gd name="connsiteX503" fmla="*/ 72390 w 98107"/>
                  <a:gd name="connsiteY503" fmla="*/ 52388 h 107632"/>
                  <a:gd name="connsiteX504" fmla="*/ 72390 w 98107"/>
                  <a:gd name="connsiteY504" fmla="*/ 52388 h 107632"/>
                  <a:gd name="connsiteX505" fmla="*/ 72390 w 98107"/>
                  <a:gd name="connsiteY505" fmla="*/ 52388 h 107632"/>
                  <a:gd name="connsiteX506" fmla="*/ 72390 w 98107"/>
                  <a:gd name="connsiteY506" fmla="*/ 52388 h 107632"/>
                  <a:gd name="connsiteX507" fmla="*/ 88583 w 98107"/>
                  <a:gd name="connsiteY507" fmla="*/ 43815 h 107632"/>
                  <a:gd name="connsiteX508" fmla="*/ 88583 w 98107"/>
                  <a:gd name="connsiteY508" fmla="*/ 43815 h 107632"/>
                  <a:gd name="connsiteX509" fmla="*/ 88583 w 98107"/>
                  <a:gd name="connsiteY509" fmla="*/ 43815 h 107632"/>
                  <a:gd name="connsiteX510" fmla="*/ 88583 w 98107"/>
                  <a:gd name="connsiteY510" fmla="*/ 43815 h 107632"/>
                  <a:gd name="connsiteX511" fmla="*/ 88583 w 98107"/>
                  <a:gd name="connsiteY511" fmla="*/ 43815 h 107632"/>
                  <a:gd name="connsiteX512" fmla="*/ 87630 w 98107"/>
                  <a:gd name="connsiteY512" fmla="*/ 43815 h 107632"/>
                  <a:gd name="connsiteX513" fmla="*/ 87630 w 98107"/>
                  <a:gd name="connsiteY513" fmla="*/ 43815 h 107632"/>
                  <a:gd name="connsiteX514" fmla="*/ 87630 w 98107"/>
                  <a:gd name="connsiteY514" fmla="*/ 43815 h 107632"/>
                  <a:gd name="connsiteX515" fmla="*/ 87630 w 98107"/>
                  <a:gd name="connsiteY515" fmla="*/ 43815 h 107632"/>
                  <a:gd name="connsiteX516" fmla="*/ 87630 w 98107"/>
                  <a:gd name="connsiteY516" fmla="*/ 43815 h 107632"/>
                  <a:gd name="connsiteX517" fmla="*/ 79058 w 98107"/>
                  <a:gd name="connsiteY517" fmla="*/ 62865 h 107632"/>
                  <a:gd name="connsiteX518" fmla="*/ 95250 w 98107"/>
                  <a:gd name="connsiteY518" fmla="*/ 54292 h 107632"/>
                  <a:gd name="connsiteX519" fmla="*/ 95250 w 98107"/>
                  <a:gd name="connsiteY519" fmla="*/ 54292 h 107632"/>
                  <a:gd name="connsiteX520" fmla="*/ 95250 w 98107"/>
                  <a:gd name="connsiteY520" fmla="*/ 54292 h 107632"/>
                  <a:gd name="connsiteX521" fmla="*/ 95250 w 98107"/>
                  <a:gd name="connsiteY521" fmla="*/ 54292 h 107632"/>
                  <a:gd name="connsiteX522" fmla="*/ 95250 w 98107"/>
                  <a:gd name="connsiteY522" fmla="*/ 54292 h 107632"/>
                  <a:gd name="connsiteX523" fmla="*/ 95250 w 98107"/>
                  <a:gd name="connsiteY523" fmla="*/ 54292 h 107632"/>
                  <a:gd name="connsiteX524" fmla="*/ 95250 w 98107"/>
                  <a:gd name="connsiteY524" fmla="*/ 54292 h 107632"/>
                  <a:gd name="connsiteX525" fmla="*/ 95250 w 98107"/>
                  <a:gd name="connsiteY525" fmla="*/ 54292 h 107632"/>
                  <a:gd name="connsiteX526" fmla="*/ 95250 w 98107"/>
                  <a:gd name="connsiteY526" fmla="*/ 54292 h 107632"/>
                  <a:gd name="connsiteX527" fmla="*/ 79058 w 98107"/>
                  <a:gd name="connsiteY527" fmla="*/ 62865 h 107632"/>
                  <a:gd name="connsiteX528" fmla="*/ 79058 w 98107"/>
                  <a:gd name="connsiteY528" fmla="*/ 62865 h 107632"/>
                  <a:gd name="connsiteX529" fmla="*/ 79058 w 98107"/>
                  <a:gd name="connsiteY529" fmla="*/ 62865 h 107632"/>
                  <a:gd name="connsiteX530" fmla="*/ 79058 w 98107"/>
                  <a:gd name="connsiteY530" fmla="*/ 62865 h 107632"/>
                  <a:gd name="connsiteX531" fmla="*/ 79058 w 98107"/>
                  <a:gd name="connsiteY531" fmla="*/ 62865 h 107632"/>
                  <a:gd name="connsiteX532" fmla="*/ 79058 w 98107"/>
                  <a:gd name="connsiteY532" fmla="*/ 62865 h 107632"/>
                  <a:gd name="connsiteX533" fmla="*/ 79058 w 98107"/>
                  <a:gd name="connsiteY533" fmla="*/ 62865 h 107632"/>
                  <a:gd name="connsiteX534" fmla="*/ 79058 w 98107"/>
                  <a:gd name="connsiteY534" fmla="*/ 62865 h 107632"/>
                  <a:gd name="connsiteX535" fmla="*/ 79058 w 98107"/>
                  <a:gd name="connsiteY535" fmla="*/ 62865 h 107632"/>
                  <a:gd name="connsiteX536" fmla="*/ 79058 w 98107"/>
                  <a:gd name="connsiteY536" fmla="*/ 62865 h 107632"/>
                  <a:gd name="connsiteX537" fmla="*/ 80963 w 98107"/>
                  <a:gd name="connsiteY537" fmla="*/ 72390 h 107632"/>
                  <a:gd name="connsiteX538" fmla="*/ 80963 w 98107"/>
                  <a:gd name="connsiteY538" fmla="*/ 72390 h 107632"/>
                  <a:gd name="connsiteX539" fmla="*/ 80963 w 98107"/>
                  <a:gd name="connsiteY539" fmla="*/ 72390 h 107632"/>
                  <a:gd name="connsiteX540" fmla="*/ 80963 w 98107"/>
                  <a:gd name="connsiteY540" fmla="*/ 72390 h 107632"/>
                  <a:gd name="connsiteX541" fmla="*/ 80010 w 98107"/>
                  <a:gd name="connsiteY541" fmla="*/ 71438 h 107632"/>
                  <a:gd name="connsiteX542" fmla="*/ 80010 w 98107"/>
                  <a:gd name="connsiteY542" fmla="*/ 71438 h 107632"/>
                  <a:gd name="connsiteX543" fmla="*/ 80010 w 98107"/>
                  <a:gd name="connsiteY543" fmla="*/ 71438 h 107632"/>
                  <a:gd name="connsiteX544" fmla="*/ 80010 w 98107"/>
                  <a:gd name="connsiteY544" fmla="*/ 71438 h 107632"/>
                  <a:gd name="connsiteX545" fmla="*/ 80010 w 98107"/>
                  <a:gd name="connsiteY545" fmla="*/ 71438 h 107632"/>
                  <a:gd name="connsiteX546" fmla="*/ 96202 w 98107"/>
                  <a:gd name="connsiteY546" fmla="*/ 62865 h 107632"/>
                  <a:gd name="connsiteX547" fmla="*/ 96202 w 98107"/>
                  <a:gd name="connsiteY547" fmla="*/ 62865 h 107632"/>
                  <a:gd name="connsiteX548" fmla="*/ 96202 w 98107"/>
                  <a:gd name="connsiteY548" fmla="*/ 62865 h 107632"/>
                  <a:gd name="connsiteX549" fmla="*/ 96202 w 98107"/>
                  <a:gd name="connsiteY549" fmla="*/ 62865 h 107632"/>
                  <a:gd name="connsiteX550" fmla="*/ 96202 w 98107"/>
                  <a:gd name="connsiteY550" fmla="*/ 62865 h 107632"/>
                  <a:gd name="connsiteX551" fmla="*/ 96202 w 98107"/>
                  <a:gd name="connsiteY551" fmla="*/ 62865 h 107632"/>
                  <a:gd name="connsiteX552" fmla="*/ 96202 w 98107"/>
                  <a:gd name="connsiteY552" fmla="*/ 62865 h 107632"/>
                  <a:gd name="connsiteX553" fmla="*/ 96202 w 98107"/>
                  <a:gd name="connsiteY553" fmla="*/ 62865 h 107632"/>
                  <a:gd name="connsiteX554" fmla="*/ 96202 w 98107"/>
                  <a:gd name="connsiteY554" fmla="*/ 62865 h 107632"/>
                  <a:gd name="connsiteX555" fmla="*/ 80963 w 98107"/>
                  <a:gd name="connsiteY555" fmla="*/ 72390 h 107632"/>
                  <a:gd name="connsiteX556" fmla="*/ 80963 w 98107"/>
                  <a:gd name="connsiteY556" fmla="*/ 72390 h 107632"/>
                  <a:gd name="connsiteX557" fmla="*/ 81915 w 98107"/>
                  <a:gd name="connsiteY557" fmla="*/ 81915 h 107632"/>
                  <a:gd name="connsiteX558" fmla="*/ 98108 w 98107"/>
                  <a:gd name="connsiteY558" fmla="*/ 73342 h 107632"/>
                  <a:gd name="connsiteX559" fmla="*/ 98108 w 98107"/>
                  <a:gd name="connsiteY559" fmla="*/ 73342 h 107632"/>
                  <a:gd name="connsiteX560" fmla="*/ 98108 w 98107"/>
                  <a:gd name="connsiteY560" fmla="*/ 73342 h 107632"/>
                  <a:gd name="connsiteX561" fmla="*/ 98108 w 98107"/>
                  <a:gd name="connsiteY561" fmla="*/ 73342 h 107632"/>
                  <a:gd name="connsiteX562" fmla="*/ 98108 w 98107"/>
                  <a:gd name="connsiteY562" fmla="*/ 73342 h 107632"/>
                  <a:gd name="connsiteX563" fmla="*/ 98108 w 98107"/>
                  <a:gd name="connsiteY563" fmla="*/ 73342 h 107632"/>
                  <a:gd name="connsiteX564" fmla="*/ 98108 w 98107"/>
                  <a:gd name="connsiteY564" fmla="*/ 73342 h 107632"/>
                  <a:gd name="connsiteX565" fmla="*/ 98108 w 98107"/>
                  <a:gd name="connsiteY565" fmla="*/ 73342 h 107632"/>
                  <a:gd name="connsiteX566" fmla="*/ 98108 w 98107"/>
                  <a:gd name="connsiteY566" fmla="*/ 73342 h 107632"/>
                  <a:gd name="connsiteX567" fmla="*/ 81915 w 98107"/>
                  <a:gd name="connsiteY567" fmla="*/ 81915 h 107632"/>
                  <a:gd name="connsiteX568" fmla="*/ 81915 w 98107"/>
                  <a:gd name="connsiteY568" fmla="*/ 81915 h 107632"/>
                  <a:gd name="connsiteX569" fmla="*/ 81915 w 98107"/>
                  <a:gd name="connsiteY569" fmla="*/ 81915 h 107632"/>
                  <a:gd name="connsiteX570" fmla="*/ 81915 w 98107"/>
                  <a:gd name="connsiteY570" fmla="*/ 81915 h 107632"/>
                  <a:gd name="connsiteX571" fmla="*/ 81915 w 98107"/>
                  <a:gd name="connsiteY571" fmla="*/ 81915 h 107632"/>
                  <a:gd name="connsiteX572" fmla="*/ 81915 w 98107"/>
                  <a:gd name="connsiteY572" fmla="*/ 81915 h 107632"/>
                  <a:gd name="connsiteX573" fmla="*/ 81915 w 98107"/>
                  <a:gd name="connsiteY573" fmla="*/ 81915 h 107632"/>
                  <a:gd name="connsiteX574" fmla="*/ 81915 w 98107"/>
                  <a:gd name="connsiteY574" fmla="*/ 81915 h 107632"/>
                  <a:gd name="connsiteX575" fmla="*/ 81915 w 98107"/>
                  <a:gd name="connsiteY575" fmla="*/ 81915 h 107632"/>
                  <a:gd name="connsiteX576" fmla="*/ 81915 w 98107"/>
                  <a:gd name="connsiteY576" fmla="*/ 81915 h 107632"/>
                  <a:gd name="connsiteX577" fmla="*/ 80963 w 98107"/>
                  <a:gd name="connsiteY577" fmla="*/ 90488 h 107632"/>
                  <a:gd name="connsiteX578" fmla="*/ 80963 w 98107"/>
                  <a:gd name="connsiteY578" fmla="*/ 90488 h 107632"/>
                  <a:gd name="connsiteX579" fmla="*/ 80963 w 98107"/>
                  <a:gd name="connsiteY579" fmla="*/ 90488 h 107632"/>
                  <a:gd name="connsiteX580" fmla="*/ 80010 w 98107"/>
                  <a:gd name="connsiteY580" fmla="*/ 89535 h 107632"/>
                  <a:gd name="connsiteX581" fmla="*/ 80010 w 98107"/>
                  <a:gd name="connsiteY581" fmla="*/ 89535 h 107632"/>
                  <a:gd name="connsiteX582" fmla="*/ 80010 w 98107"/>
                  <a:gd name="connsiteY582" fmla="*/ 89535 h 107632"/>
                  <a:gd name="connsiteX583" fmla="*/ 80010 w 98107"/>
                  <a:gd name="connsiteY583" fmla="*/ 89535 h 107632"/>
                  <a:gd name="connsiteX584" fmla="*/ 80010 w 98107"/>
                  <a:gd name="connsiteY584" fmla="*/ 89535 h 107632"/>
                  <a:gd name="connsiteX585" fmla="*/ 80010 w 98107"/>
                  <a:gd name="connsiteY585" fmla="*/ 89535 h 107632"/>
                  <a:gd name="connsiteX586" fmla="*/ 96202 w 98107"/>
                  <a:gd name="connsiteY586" fmla="*/ 80963 h 107632"/>
                  <a:gd name="connsiteX587" fmla="*/ 96202 w 98107"/>
                  <a:gd name="connsiteY587" fmla="*/ 80963 h 107632"/>
                  <a:gd name="connsiteX588" fmla="*/ 96202 w 98107"/>
                  <a:gd name="connsiteY588" fmla="*/ 80963 h 107632"/>
                  <a:gd name="connsiteX589" fmla="*/ 96202 w 98107"/>
                  <a:gd name="connsiteY589" fmla="*/ 80963 h 107632"/>
                  <a:gd name="connsiteX590" fmla="*/ 96202 w 98107"/>
                  <a:gd name="connsiteY590" fmla="*/ 80963 h 107632"/>
                  <a:gd name="connsiteX591" fmla="*/ 96202 w 98107"/>
                  <a:gd name="connsiteY591" fmla="*/ 80963 h 107632"/>
                  <a:gd name="connsiteX592" fmla="*/ 96202 w 98107"/>
                  <a:gd name="connsiteY592" fmla="*/ 80963 h 107632"/>
                  <a:gd name="connsiteX593" fmla="*/ 96202 w 98107"/>
                  <a:gd name="connsiteY593" fmla="*/ 80963 h 107632"/>
                  <a:gd name="connsiteX594" fmla="*/ 96202 w 98107"/>
                  <a:gd name="connsiteY594" fmla="*/ 80963 h 107632"/>
                  <a:gd name="connsiteX595" fmla="*/ 80963 w 98107"/>
                  <a:gd name="connsiteY595" fmla="*/ 90488 h 107632"/>
                  <a:gd name="connsiteX596" fmla="*/ 80963 w 98107"/>
                  <a:gd name="connsiteY596" fmla="*/ 90488 h 107632"/>
                  <a:gd name="connsiteX597" fmla="*/ 17145 w 98107"/>
                  <a:gd name="connsiteY597" fmla="*/ 45720 h 107632"/>
                  <a:gd name="connsiteX598" fmla="*/ 18098 w 98107"/>
                  <a:gd name="connsiteY598" fmla="*/ 44767 h 107632"/>
                  <a:gd name="connsiteX599" fmla="*/ 18098 w 98107"/>
                  <a:gd name="connsiteY599" fmla="*/ 44767 h 107632"/>
                  <a:gd name="connsiteX600" fmla="*/ 18098 w 98107"/>
                  <a:gd name="connsiteY600" fmla="*/ 44767 h 107632"/>
                  <a:gd name="connsiteX601" fmla="*/ 18098 w 98107"/>
                  <a:gd name="connsiteY601" fmla="*/ 44767 h 107632"/>
                  <a:gd name="connsiteX602" fmla="*/ 18098 w 98107"/>
                  <a:gd name="connsiteY602" fmla="*/ 44767 h 107632"/>
                  <a:gd name="connsiteX603" fmla="*/ 18098 w 98107"/>
                  <a:gd name="connsiteY603" fmla="*/ 44767 h 107632"/>
                  <a:gd name="connsiteX604" fmla="*/ 18098 w 98107"/>
                  <a:gd name="connsiteY604" fmla="*/ 44767 h 107632"/>
                  <a:gd name="connsiteX605" fmla="*/ 18098 w 98107"/>
                  <a:gd name="connsiteY605" fmla="*/ 44767 h 107632"/>
                  <a:gd name="connsiteX606" fmla="*/ 18098 w 98107"/>
                  <a:gd name="connsiteY606" fmla="*/ 44767 h 107632"/>
                  <a:gd name="connsiteX607" fmla="*/ 18098 w 98107"/>
                  <a:gd name="connsiteY607" fmla="*/ 44767 h 107632"/>
                  <a:gd name="connsiteX608" fmla="*/ 18098 w 98107"/>
                  <a:gd name="connsiteY608" fmla="*/ 44767 h 107632"/>
                  <a:gd name="connsiteX609" fmla="*/ 18098 w 98107"/>
                  <a:gd name="connsiteY609" fmla="*/ 44767 h 107632"/>
                  <a:gd name="connsiteX610" fmla="*/ 17145 w 98107"/>
                  <a:gd name="connsiteY610" fmla="*/ 45720 h 107632"/>
                  <a:gd name="connsiteX611" fmla="*/ 17145 w 98107"/>
                  <a:gd name="connsiteY611" fmla="*/ 45720 h 107632"/>
                  <a:gd name="connsiteX612" fmla="*/ 17145 w 98107"/>
                  <a:gd name="connsiteY612" fmla="*/ 45720 h 107632"/>
                  <a:gd name="connsiteX613" fmla="*/ 17145 w 98107"/>
                  <a:gd name="connsiteY613" fmla="*/ 45720 h 107632"/>
                  <a:gd name="connsiteX614" fmla="*/ 17145 w 98107"/>
                  <a:gd name="connsiteY614" fmla="*/ 45720 h 107632"/>
                  <a:gd name="connsiteX615" fmla="*/ 17145 w 98107"/>
                  <a:gd name="connsiteY615" fmla="*/ 45720 h 107632"/>
                  <a:gd name="connsiteX616" fmla="*/ 17145 w 98107"/>
                  <a:gd name="connsiteY616" fmla="*/ 45720 h 107632"/>
                  <a:gd name="connsiteX617" fmla="*/ 17145 w 98107"/>
                  <a:gd name="connsiteY617" fmla="*/ 45720 h 107632"/>
                  <a:gd name="connsiteX618" fmla="*/ 17145 w 98107"/>
                  <a:gd name="connsiteY618" fmla="*/ 45720 h 107632"/>
                  <a:gd name="connsiteX619" fmla="*/ 17145 w 98107"/>
                  <a:gd name="connsiteY619" fmla="*/ 45720 h 107632"/>
                  <a:gd name="connsiteX620" fmla="*/ 17145 w 98107"/>
                  <a:gd name="connsiteY620" fmla="*/ 45720 h 107632"/>
                  <a:gd name="connsiteX621" fmla="*/ 17145 w 98107"/>
                  <a:gd name="connsiteY621" fmla="*/ 45720 h 107632"/>
                  <a:gd name="connsiteX622" fmla="*/ 17145 w 98107"/>
                  <a:gd name="connsiteY622" fmla="*/ 45720 h 107632"/>
                  <a:gd name="connsiteX623" fmla="*/ 17145 w 98107"/>
                  <a:gd name="connsiteY623" fmla="*/ 45720 h 107632"/>
                  <a:gd name="connsiteX624" fmla="*/ 17145 w 98107"/>
                  <a:gd name="connsiteY624" fmla="*/ 45720 h 107632"/>
                  <a:gd name="connsiteX625" fmla="*/ 17145 w 98107"/>
                  <a:gd name="connsiteY625" fmla="*/ 45720 h 107632"/>
                  <a:gd name="connsiteX626" fmla="*/ 17145 w 98107"/>
                  <a:gd name="connsiteY626" fmla="*/ 45720 h 107632"/>
                  <a:gd name="connsiteX627" fmla="*/ 17145 w 98107"/>
                  <a:gd name="connsiteY627" fmla="*/ 45720 h 107632"/>
                  <a:gd name="connsiteX628" fmla="*/ 17145 w 98107"/>
                  <a:gd name="connsiteY628" fmla="*/ 45720 h 107632"/>
                  <a:gd name="connsiteX629" fmla="*/ 17145 w 98107"/>
                  <a:gd name="connsiteY629" fmla="*/ 45720 h 107632"/>
                  <a:gd name="connsiteX630" fmla="*/ 17145 w 98107"/>
                  <a:gd name="connsiteY630" fmla="*/ 45720 h 107632"/>
                  <a:gd name="connsiteX631" fmla="*/ 17145 w 98107"/>
                  <a:gd name="connsiteY631" fmla="*/ 45720 h 107632"/>
                  <a:gd name="connsiteX632" fmla="*/ 17145 w 98107"/>
                  <a:gd name="connsiteY632" fmla="*/ 45720 h 107632"/>
                  <a:gd name="connsiteX633" fmla="*/ 15240 w 98107"/>
                  <a:gd name="connsiteY633" fmla="*/ 37147 h 107632"/>
                  <a:gd name="connsiteX634" fmla="*/ 16192 w 98107"/>
                  <a:gd name="connsiteY634" fmla="*/ 36195 h 107632"/>
                  <a:gd name="connsiteX635" fmla="*/ 17145 w 98107"/>
                  <a:gd name="connsiteY635" fmla="*/ 37147 h 107632"/>
                  <a:gd name="connsiteX636" fmla="*/ 17145 w 98107"/>
                  <a:gd name="connsiteY636" fmla="*/ 37147 h 107632"/>
                  <a:gd name="connsiteX637" fmla="*/ 17145 w 98107"/>
                  <a:gd name="connsiteY637" fmla="*/ 37147 h 107632"/>
                  <a:gd name="connsiteX638" fmla="*/ 17145 w 98107"/>
                  <a:gd name="connsiteY638" fmla="*/ 37147 h 107632"/>
                  <a:gd name="connsiteX639" fmla="*/ 17145 w 98107"/>
                  <a:gd name="connsiteY639" fmla="*/ 37147 h 107632"/>
                  <a:gd name="connsiteX640" fmla="*/ 17145 w 98107"/>
                  <a:gd name="connsiteY640" fmla="*/ 37147 h 107632"/>
                  <a:gd name="connsiteX641" fmla="*/ 17145 w 98107"/>
                  <a:gd name="connsiteY641" fmla="*/ 37147 h 107632"/>
                  <a:gd name="connsiteX642" fmla="*/ 17145 w 98107"/>
                  <a:gd name="connsiteY642" fmla="*/ 37147 h 107632"/>
                  <a:gd name="connsiteX643" fmla="*/ 17145 w 98107"/>
                  <a:gd name="connsiteY643" fmla="*/ 37147 h 107632"/>
                  <a:gd name="connsiteX644" fmla="*/ 17145 w 98107"/>
                  <a:gd name="connsiteY644" fmla="*/ 37147 h 107632"/>
                  <a:gd name="connsiteX645" fmla="*/ 17145 w 98107"/>
                  <a:gd name="connsiteY645" fmla="*/ 37147 h 107632"/>
                  <a:gd name="connsiteX646" fmla="*/ 17145 w 98107"/>
                  <a:gd name="connsiteY646" fmla="*/ 37147 h 107632"/>
                  <a:gd name="connsiteX647" fmla="*/ 17145 w 98107"/>
                  <a:gd name="connsiteY647" fmla="*/ 37147 h 107632"/>
                  <a:gd name="connsiteX648" fmla="*/ 17145 w 98107"/>
                  <a:gd name="connsiteY648" fmla="*/ 37147 h 107632"/>
                  <a:gd name="connsiteX649" fmla="*/ 17145 w 98107"/>
                  <a:gd name="connsiteY649" fmla="*/ 37147 h 107632"/>
                  <a:gd name="connsiteX650" fmla="*/ 17145 w 98107"/>
                  <a:gd name="connsiteY650" fmla="*/ 37147 h 107632"/>
                  <a:gd name="connsiteX651" fmla="*/ 17145 w 98107"/>
                  <a:gd name="connsiteY651" fmla="*/ 37147 h 107632"/>
                  <a:gd name="connsiteX652" fmla="*/ 17145 w 98107"/>
                  <a:gd name="connsiteY652" fmla="*/ 37147 h 107632"/>
                  <a:gd name="connsiteX653" fmla="*/ 17145 w 98107"/>
                  <a:gd name="connsiteY653" fmla="*/ 37147 h 107632"/>
                  <a:gd name="connsiteX654" fmla="*/ 17145 w 98107"/>
                  <a:gd name="connsiteY654" fmla="*/ 37147 h 107632"/>
                  <a:gd name="connsiteX655" fmla="*/ 17145 w 98107"/>
                  <a:gd name="connsiteY655" fmla="*/ 37147 h 107632"/>
                  <a:gd name="connsiteX656" fmla="*/ 17145 w 98107"/>
                  <a:gd name="connsiteY656" fmla="*/ 37147 h 107632"/>
                  <a:gd name="connsiteX657" fmla="*/ 17145 w 98107"/>
                  <a:gd name="connsiteY657" fmla="*/ 37147 h 107632"/>
                  <a:gd name="connsiteX658" fmla="*/ 17145 w 98107"/>
                  <a:gd name="connsiteY658" fmla="*/ 37147 h 107632"/>
                  <a:gd name="connsiteX659" fmla="*/ 17145 w 98107"/>
                  <a:gd name="connsiteY659" fmla="*/ 37147 h 107632"/>
                  <a:gd name="connsiteX660" fmla="*/ 17145 w 98107"/>
                  <a:gd name="connsiteY660" fmla="*/ 37147 h 107632"/>
                  <a:gd name="connsiteX661" fmla="*/ 17145 w 98107"/>
                  <a:gd name="connsiteY661" fmla="*/ 37147 h 107632"/>
                  <a:gd name="connsiteX662" fmla="*/ 17145 w 98107"/>
                  <a:gd name="connsiteY662" fmla="*/ 37147 h 107632"/>
                  <a:gd name="connsiteX663" fmla="*/ 17145 w 98107"/>
                  <a:gd name="connsiteY663" fmla="*/ 37147 h 107632"/>
                  <a:gd name="connsiteX664" fmla="*/ 17145 w 98107"/>
                  <a:gd name="connsiteY664" fmla="*/ 37147 h 107632"/>
                  <a:gd name="connsiteX665" fmla="*/ 17145 w 98107"/>
                  <a:gd name="connsiteY665" fmla="*/ 37147 h 107632"/>
                  <a:gd name="connsiteX666" fmla="*/ 17145 w 98107"/>
                  <a:gd name="connsiteY666" fmla="*/ 37147 h 107632"/>
                  <a:gd name="connsiteX667" fmla="*/ 17145 w 98107"/>
                  <a:gd name="connsiteY667" fmla="*/ 37147 h 107632"/>
                  <a:gd name="connsiteX668" fmla="*/ 17145 w 98107"/>
                  <a:gd name="connsiteY668" fmla="*/ 37147 h 107632"/>
                  <a:gd name="connsiteX669" fmla="*/ 17145 w 98107"/>
                  <a:gd name="connsiteY669" fmla="*/ 37147 h 107632"/>
                  <a:gd name="connsiteX670" fmla="*/ 17145 w 98107"/>
                  <a:gd name="connsiteY670" fmla="*/ 37147 h 107632"/>
                  <a:gd name="connsiteX671" fmla="*/ 15240 w 98107"/>
                  <a:gd name="connsiteY671" fmla="*/ 37147 h 107632"/>
                  <a:gd name="connsiteX672" fmla="*/ 15240 w 98107"/>
                  <a:gd name="connsiteY672" fmla="*/ 37147 h 107632"/>
                  <a:gd name="connsiteX673" fmla="*/ 15240 w 98107"/>
                  <a:gd name="connsiteY673" fmla="*/ 37147 h 107632"/>
                  <a:gd name="connsiteX674" fmla="*/ 15240 w 98107"/>
                  <a:gd name="connsiteY674" fmla="*/ 37147 h 107632"/>
                  <a:gd name="connsiteX675" fmla="*/ 15240 w 98107"/>
                  <a:gd name="connsiteY675" fmla="*/ 37147 h 107632"/>
                  <a:gd name="connsiteX676" fmla="*/ 15240 w 98107"/>
                  <a:gd name="connsiteY676" fmla="*/ 37147 h 107632"/>
                  <a:gd name="connsiteX677" fmla="*/ 15240 w 98107"/>
                  <a:gd name="connsiteY677" fmla="*/ 37147 h 107632"/>
                  <a:gd name="connsiteX678" fmla="*/ 15240 w 98107"/>
                  <a:gd name="connsiteY678" fmla="*/ 37147 h 107632"/>
                  <a:gd name="connsiteX679" fmla="*/ 15240 w 98107"/>
                  <a:gd name="connsiteY679" fmla="*/ 37147 h 107632"/>
                  <a:gd name="connsiteX680" fmla="*/ 15240 w 98107"/>
                  <a:gd name="connsiteY680" fmla="*/ 37147 h 107632"/>
                  <a:gd name="connsiteX681" fmla="*/ 15240 w 98107"/>
                  <a:gd name="connsiteY681" fmla="*/ 37147 h 107632"/>
                  <a:gd name="connsiteX682" fmla="*/ 15240 w 98107"/>
                  <a:gd name="connsiteY682" fmla="*/ 37147 h 107632"/>
                  <a:gd name="connsiteX683" fmla="*/ 15240 w 98107"/>
                  <a:gd name="connsiteY683" fmla="*/ 37147 h 107632"/>
                  <a:gd name="connsiteX684" fmla="*/ 15240 w 98107"/>
                  <a:gd name="connsiteY684" fmla="*/ 37147 h 107632"/>
                  <a:gd name="connsiteX685" fmla="*/ 15240 w 98107"/>
                  <a:gd name="connsiteY685" fmla="*/ 37147 h 107632"/>
                  <a:gd name="connsiteX686" fmla="*/ 15240 w 98107"/>
                  <a:gd name="connsiteY686" fmla="*/ 37147 h 107632"/>
                  <a:gd name="connsiteX687" fmla="*/ 15240 w 98107"/>
                  <a:gd name="connsiteY687" fmla="*/ 37147 h 107632"/>
                  <a:gd name="connsiteX688" fmla="*/ 15240 w 98107"/>
                  <a:gd name="connsiteY688" fmla="*/ 37147 h 107632"/>
                  <a:gd name="connsiteX689" fmla="*/ 15240 w 98107"/>
                  <a:gd name="connsiteY689" fmla="*/ 37147 h 107632"/>
                  <a:gd name="connsiteX690" fmla="*/ 15240 w 98107"/>
                  <a:gd name="connsiteY690" fmla="*/ 37147 h 107632"/>
                  <a:gd name="connsiteX691" fmla="*/ 15240 w 98107"/>
                  <a:gd name="connsiteY691" fmla="*/ 37147 h 107632"/>
                  <a:gd name="connsiteX692" fmla="*/ 15240 w 98107"/>
                  <a:gd name="connsiteY692" fmla="*/ 37147 h 107632"/>
                  <a:gd name="connsiteX693" fmla="*/ 15240 w 98107"/>
                  <a:gd name="connsiteY693" fmla="*/ 37147 h 107632"/>
                  <a:gd name="connsiteX694" fmla="*/ 15240 w 98107"/>
                  <a:gd name="connsiteY694" fmla="*/ 37147 h 107632"/>
                  <a:gd name="connsiteX695" fmla="*/ 15240 w 98107"/>
                  <a:gd name="connsiteY695" fmla="*/ 37147 h 107632"/>
                  <a:gd name="connsiteX696" fmla="*/ 15240 w 98107"/>
                  <a:gd name="connsiteY696" fmla="*/ 37147 h 107632"/>
                  <a:gd name="connsiteX697" fmla="*/ 15240 w 98107"/>
                  <a:gd name="connsiteY697" fmla="*/ 37147 h 107632"/>
                  <a:gd name="connsiteX698" fmla="*/ 15240 w 98107"/>
                  <a:gd name="connsiteY698" fmla="*/ 37147 h 107632"/>
                  <a:gd name="connsiteX699" fmla="*/ 15240 w 98107"/>
                  <a:gd name="connsiteY699" fmla="*/ 37147 h 107632"/>
                  <a:gd name="connsiteX700" fmla="*/ 15240 w 98107"/>
                  <a:gd name="connsiteY700" fmla="*/ 37147 h 107632"/>
                  <a:gd name="connsiteX701" fmla="*/ 15240 w 98107"/>
                  <a:gd name="connsiteY701" fmla="*/ 37147 h 1076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</a:cxnLst>
                <a:rect l="l" t="t" r="r" b="b"/>
                <a:pathLst>
                  <a:path w="98107" h="107632">
                    <a:moveTo>
                      <a:pt x="32385" y="12383"/>
                    </a:moveTo>
                    <a:lnTo>
                      <a:pt x="48577" y="3810"/>
                    </a:lnTo>
                    <a:lnTo>
                      <a:pt x="48577" y="3810"/>
                    </a:lnTo>
                    <a:lnTo>
                      <a:pt x="48577" y="3810"/>
                    </a:lnTo>
                    <a:lnTo>
                      <a:pt x="48577" y="3810"/>
                    </a:lnTo>
                    <a:lnTo>
                      <a:pt x="48577" y="3810"/>
                    </a:lnTo>
                    <a:lnTo>
                      <a:pt x="48577" y="3810"/>
                    </a:lnTo>
                    <a:lnTo>
                      <a:pt x="48577" y="3810"/>
                    </a:lnTo>
                    <a:lnTo>
                      <a:pt x="48577" y="3810"/>
                    </a:lnTo>
                    <a:lnTo>
                      <a:pt x="48577" y="3810"/>
                    </a:lnTo>
                    <a:lnTo>
                      <a:pt x="32385" y="12383"/>
                    </a:lnTo>
                    <a:lnTo>
                      <a:pt x="32385" y="12383"/>
                    </a:lnTo>
                    <a:lnTo>
                      <a:pt x="32385" y="12383"/>
                    </a:lnTo>
                    <a:lnTo>
                      <a:pt x="32385" y="12383"/>
                    </a:lnTo>
                    <a:lnTo>
                      <a:pt x="32385" y="12383"/>
                    </a:lnTo>
                    <a:lnTo>
                      <a:pt x="32385" y="12383"/>
                    </a:lnTo>
                    <a:lnTo>
                      <a:pt x="32385" y="12383"/>
                    </a:lnTo>
                    <a:lnTo>
                      <a:pt x="32385" y="12383"/>
                    </a:lnTo>
                    <a:lnTo>
                      <a:pt x="32385" y="12383"/>
                    </a:lnTo>
                    <a:lnTo>
                      <a:pt x="32385" y="12383"/>
                    </a:lnTo>
                    <a:close/>
                    <a:moveTo>
                      <a:pt x="89535" y="91440"/>
                    </a:moveTo>
                    <a:lnTo>
                      <a:pt x="95250" y="88583"/>
                    </a:lnTo>
                    <a:lnTo>
                      <a:pt x="95250" y="88583"/>
                    </a:lnTo>
                    <a:lnTo>
                      <a:pt x="95250" y="88583"/>
                    </a:lnTo>
                    <a:lnTo>
                      <a:pt x="95250" y="88583"/>
                    </a:lnTo>
                    <a:lnTo>
                      <a:pt x="95250" y="88583"/>
                    </a:lnTo>
                    <a:lnTo>
                      <a:pt x="95250" y="88583"/>
                    </a:lnTo>
                    <a:lnTo>
                      <a:pt x="95250" y="88583"/>
                    </a:lnTo>
                    <a:lnTo>
                      <a:pt x="95250" y="88583"/>
                    </a:lnTo>
                    <a:lnTo>
                      <a:pt x="95250" y="88583"/>
                    </a:lnTo>
                    <a:lnTo>
                      <a:pt x="79058" y="97155"/>
                    </a:lnTo>
                    <a:lnTo>
                      <a:pt x="79058" y="97155"/>
                    </a:lnTo>
                    <a:lnTo>
                      <a:pt x="79058" y="97155"/>
                    </a:lnTo>
                    <a:lnTo>
                      <a:pt x="79058" y="97155"/>
                    </a:lnTo>
                    <a:lnTo>
                      <a:pt x="79058" y="97155"/>
                    </a:lnTo>
                    <a:lnTo>
                      <a:pt x="79058" y="97155"/>
                    </a:lnTo>
                    <a:lnTo>
                      <a:pt x="73342" y="100013"/>
                    </a:lnTo>
                    <a:lnTo>
                      <a:pt x="73342" y="100965"/>
                    </a:lnTo>
                    <a:lnTo>
                      <a:pt x="73342" y="101917"/>
                    </a:lnTo>
                    <a:lnTo>
                      <a:pt x="73342" y="101917"/>
                    </a:lnTo>
                    <a:lnTo>
                      <a:pt x="62865" y="107633"/>
                    </a:lnTo>
                    <a:lnTo>
                      <a:pt x="62865" y="107633"/>
                    </a:lnTo>
                    <a:lnTo>
                      <a:pt x="62865" y="107633"/>
                    </a:lnTo>
                    <a:lnTo>
                      <a:pt x="62865" y="107633"/>
                    </a:lnTo>
                    <a:lnTo>
                      <a:pt x="62865" y="107633"/>
                    </a:lnTo>
                    <a:lnTo>
                      <a:pt x="62865" y="107633"/>
                    </a:lnTo>
                    <a:lnTo>
                      <a:pt x="62865" y="107633"/>
                    </a:lnTo>
                    <a:lnTo>
                      <a:pt x="62865" y="107633"/>
                    </a:lnTo>
                    <a:lnTo>
                      <a:pt x="62865" y="107633"/>
                    </a:lnTo>
                    <a:lnTo>
                      <a:pt x="68580" y="104775"/>
                    </a:lnTo>
                    <a:lnTo>
                      <a:pt x="68580" y="104775"/>
                    </a:lnTo>
                    <a:lnTo>
                      <a:pt x="68580" y="104775"/>
                    </a:lnTo>
                    <a:lnTo>
                      <a:pt x="68580" y="104775"/>
                    </a:lnTo>
                    <a:lnTo>
                      <a:pt x="68580" y="104775"/>
                    </a:lnTo>
                    <a:lnTo>
                      <a:pt x="68580" y="104775"/>
                    </a:lnTo>
                    <a:lnTo>
                      <a:pt x="84773" y="96202"/>
                    </a:lnTo>
                    <a:lnTo>
                      <a:pt x="84773" y="96202"/>
                    </a:lnTo>
                    <a:lnTo>
                      <a:pt x="84773" y="96202"/>
                    </a:lnTo>
                    <a:lnTo>
                      <a:pt x="84773" y="96202"/>
                    </a:lnTo>
                    <a:lnTo>
                      <a:pt x="90488" y="93345"/>
                    </a:lnTo>
                    <a:lnTo>
                      <a:pt x="90488" y="93345"/>
                    </a:lnTo>
                    <a:lnTo>
                      <a:pt x="90488" y="93345"/>
                    </a:lnTo>
                    <a:lnTo>
                      <a:pt x="90488" y="92392"/>
                    </a:lnTo>
                    <a:lnTo>
                      <a:pt x="90488" y="91440"/>
                    </a:lnTo>
                    <a:lnTo>
                      <a:pt x="89535" y="91440"/>
                    </a:lnTo>
                    <a:lnTo>
                      <a:pt x="89535" y="91440"/>
                    </a:lnTo>
                    <a:lnTo>
                      <a:pt x="89535" y="91440"/>
                    </a:lnTo>
                    <a:lnTo>
                      <a:pt x="89535" y="91440"/>
                    </a:lnTo>
                    <a:close/>
                    <a:moveTo>
                      <a:pt x="56198" y="107633"/>
                    </a:moveTo>
                    <a:lnTo>
                      <a:pt x="56198" y="107633"/>
                    </a:lnTo>
                    <a:lnTo>
                      <a:pt x="56198" y="107633"/>
                    </a:lnTo>
                    <a:lnTo>
                      <a:pt x="56198" y="107633"/>
                    </a:lnTo>
                    <a:lnTo>
                      <a:pt x="56198" y="106680"/>
                    </a:lnTo>
                    <a:lnTo>
                      <a:pt x="56198" y="106680"/>
                    </a:lnTo>
                    <a:lnTo>
                      <a:pt x="56198" y="106680"/>
                    </a:lnTo>
                    <a:lnTo>
                      <a:pt x="56198" y="106680"/>
                    </a:lnTo>
                    <a:lnTo>
                      <a:pt x="56198" y="106680"/>
                    </a:lnTo>
                    <a:lnTo>
                      <a:pt x="72390" y="98108"/>
                    </a:lnTo>
                    <a:lnTo>
                      <a:pt x="72390" y="98108"/>
                    </a:lnTo>
                    <a:lnTo>
                      <a:pt x="72390" y="98108"/>
                    </a:lnTo>
                    <a:lnTo>
                      <a:pt x="72390" y="98108"/>
                    </a:lnTo>
                    <a:lnTo>
                      <a:pt x="72390" y="98108"/>
                    </a:lnTo>
                    <a:lnTo>
                      <a:pt x="72390" y="98108"/>
                    </a:lnTo>
                    <a:lnTo>
                      <a:pt x="72390" y="98108"/>
                    </a:lnTo>
                    <a:lnTo>
                      <a:pt x="72390" y="98108"/>
                    </a:lnTo>
                    <a:lnTo>
                      <a:pt x="72390" y="98108"/>
                    </a:lnTo>
                    <a:lnTo>
                      <a:pt x="56198" y="107633"/>
                    </a:lnTo>
                    <a:lnTo>
                      <a:pt x="56198" y="107633"/>
                    </a:lnTo>
                    <a:close/>
                    <a:moveTo>
                      <a:pt x="48577" y="105727"/>
                    </a:moveTo>
                    <a:lnTo>
                      <a:pt x="48577" y="105727"/>
                    </a:lnTo>
                    <a:lnTo>
                      <a:pt x="48577" y="105727"/>
                    </a:lnTo>
                    <a:lnTo>
                      <a:pt x="48577" y="104775"/>
                    </a:lnTo>
                    <a:lnTo>
                      <a:pt x="48577" y="104775"/>
                    </a:lnTo>
                    <a:lnTo>
                      <a:pt x="48577" y="104775"/>
                    </a:lnTo>
                    <a:lnTo>
                      <a:pt x="48577" y="104775"/>
                    </a:lnTo>
                    <a:lnTo>
                      <a:pt x="48577" y="104775"/>
                    </a:lnTo>
                    <a:lnTo>
                      <a:pt x="48577" y="104775"/>
                    </a:lnTo>
                    <a:lnTo>
                      <a:pt x="64770" y="96202"/>
                    </a:lnTo>
                    <a:lnTo>
                      <a:pt x="64770" y="96202"/>
                    </a:lnTo>
                    <a:lnTo>
                      <a:pt x="64770" y="96202"/>
                    </a:lnTo>
                    <a:lnTo>
                      <a:pt x="64770" y="96202"/>
                    </a:lnTo>
                    <a:lnTo>
                      <a:pt x="64770" y="96202"/>
                    </a:lnTo>
                    <a:lnTo>
                      <a:pt x="64770" y="96202"/>
                    </a:lnTo>
                    <a:lnTo>
                      <a:pt x="64770" y="96202"/>
                    </a:lnTo>
                    <a:lnTo>
                      <a:pt x="64770" y="96202"/>
                    </a:lnTo>
                    <a:lnTo>
                      <a:pt x="64770" y="96202"/>
                    </a:lnTo>
                    <a:lnTo>
                      <a:pt x="48577" y="105727"/>
                    </a:lnTo>
                    <a:lnTo>
                      <a:pt x="48577" y="105727"/>
                    </a:lnTo>
                    <a:close/>
                    <a:moveTo>
                      <a:pt x="40958" y="101917"/>
                    </a:moveTo>
                    <a:lnTo>
                      <a:pt x="57150" y="93345"/>
                    </a:lnTo>
                    <a:lnTo>
                      <a:pt x="57150" y="93345"/>
                    </a:lnTo>
                    <a:lnTo>
                      <a:pt x="57150" y="93345"/>
                    </a:lnTo>
                    <a:lnTo>
                      <a:pt x="57150" y="93345"/>
                    </a:lnTo>
                    <a:lnTo>
                      <a:pt x="57150" y="93345"/>
                    </a:lnTo>
                    <a:lnTo>
                      <a:pt x="57150" y="93345"/>
                    </a:lnTo>
                    <a:lnTo>
                      <a:pt x="57150" y="93345"/>
                    </a:lnTo>
                    <a:lnTo>
                      <a:pt x="57150" y="93345"/>
                    </a:lnTo>
                    <a:lnTo>
                      <a:pt x="57150" y="93345"/>
                    </a:lnTo>
                    <a:lnTo>
                      <a:pt x="40958" y="101917"/>
                    </a:lnTo>
                    <a:lnTo>
                      <a:pt x="40958" y="101917"/>
                    </a:lnTo>
                    <a:lnTo>
                      <a:pt x="40958" y="101917"/>
                    </a:lnTo>
                    <a:lnTo>
                      <a:pt x="40958" y="101917"/>
                    </a:lnTo>
                    <a:lnTo>
                      <a:pt x="40958" y="101917"/>
                    </a:lnTo>
                    <a:lnTo>
                      <a:pt x="40958" y="101917"/>
                    </a:lnTo>
                    <a:lnTo>
                      <a:pt x="40958" y="101917"/>
                    </a:lnTo>
                    <a:lnTo>
                      <a:pt x="40958" y="101917"/>
                    </a:lnTo>
                    <a:lnTo>
                      <a:pt x="40958" y="101917"/>
                    </a:lnTo>
                    <a:lnTo>
                      <a:pt x="40958" y="101917"/>
                    </a:lnTo>
                    <a:close/>
                    <a:moveTo>
                      <a:pt x="32385" y="96202"/>
                    </a:moveTo>
                    <a:lnTo>
                      <a:pt x="48577" y="87630"/>
                    </a:lnTo>
                    <a:lnTo>
                      <a:pt x="48577" y="87630"/>
                    </a:lnTo>
                    <a:lnTo>
                      <a:pt x="48577" y="87630"/>
                    </a:lnTo>
                    <a:lnTo>
                      <a:pt x="48577" y="87630"/>
                    </a:lnTo>
                    <a:lnTo>
                      <a:pt x="48577" y="87630"/>
                    </a:lnTo>
                    <a:lnTo>
                      <a:pt x="48577" y="87630"/>
                    </a:lnTo>
                    <a:lnTo>
                      <a:pt x="48577" y="87630"/>
                    </a:lnTo>
                    <a:lnTo>
                      <a:pt x="48577" y="87630"/>
                    </a:lnTo>
                    <a:lnTo>
                      <a:pt x="48577" y="87630"/>
                    </a:lnTo>
                    <a:lnTo>
                      <a:pt x="32385" y="96202"/>
                    </a:lnTo>
                    <a:lnTo>
                      <a:pt x="32385" y="96202"/>
                    </a:lnTo>
                    <a:lnTo>
                      <a:pt x="32385" y="96202"/>
                    </a:lnTo>
                    <a:lnTo>
                      <a:pt x="32385" y="96202"/>
                    </a:lnTo>
                    <a:lnTo>
                      <a:pt x="32385" y="96202"/>
                    </a:lnTo>
                    <a:lnTo>
                      <a:pt x="32385" y="96202"/>
                    </a:lnTo>
                    <a:lnTo>
                      <a:pt x="32385" y="96202"/>
                    </a:lnTo>
                    <a:lnTo>
                      <a:pt x="32385" y="96202"/>
                    </a:lnTo>
                    <a:lnTo>
                      <a:pt x="32385" y="96202"/>
                    </a:lnTo>
                    <a:lnTo>
                      <a:pt x="32385" y="96202"/>
                    </a:lnTo>
                    <a:close/>
                    <a:moveTo>
                      <a:pt x="24765" y="89535"/>
                    </a:moveTo>
                    <a:lnTo>
                      <a:pt x="24765" y="89535"/>
                    </a:lnTo>
                    <a:lnTo>
                      <a:pt x="24765" y="89535"/>
                    </a:lnTo>
                    <a:lnTo>
                      <a:pt x="24765" y="89535"/>
                    </a:lnTo>
                    <a:lnTo>
                      <a:pt x="24765" y="89535"/>
                    </a:lnTo>
                    <a:lnTo>
                      <a:pt x="24765" y="89535"/>
                    </a:lnTo>
                    <a:lnTo>
                      <a:pt x="25717" y="88583"/>
                    </a:lnTo>
                    <a:lnTo>
                      <a:pt x="25717" y="88583"/>
                    </a:lnTo>
                    <a:lnTo>
                      <a:pt x="25717" y="88583"/>
                    </a:lnTo>
                    <a:lnTo>
                      <a:pt x="41910" y="80010"/>
                    </a:lnTo>
                    <a:lnTo>
                      <a:pt x="41910" y="80010"/>
                    </a:lnTo>
                    <a:lnTo>
                      <a:pt x="41910" y="80010"/>
                    </a:lnTo>
                    <a:lnTo>
                      <a:pt x="41910" y="80010"/>
                    </a:lnTo>
                    <a:lnTo>
                      <a:pt x="41910" y="80010"/>
                    </a:lnTo>
                    <a:lnTo>
                      <a:pt x="41910" y="80010"/>
                    </a:lnTo>
                    <a:lnTo>
                      <a:pt x="41910" y="80010"/>
                    </a:lnTo>
                    <a:lnTo>
                      <a:pt x="41910" y="80010"/>
                    </a:lnTo>
                    <a:lnTo>
                      <a:pt x="41910" y="80010"/>
                    </a:lnTo>
                    <a:lnTo>
                      <a:pt x="24765" y="89535"/>
                    </a:lnTo>
                    <a:lnTo>
                      <a:pt x="24765" y="89535"/>
                    </a:lnTo>
                    <a:close/>
                    <a:moveTo>
                      <a:pt x="4763" y="54292"/>
                    </a:moveTo>
                    <a:lnTo>
                      <a:pt x="20955" y="45720"/>
                    </a:lnTo>
                    <a:lnTo>
                      <a:pt x="20955" y="45720"/>
                    </a:lnTo>
                    <a:lnTo>
                      <a:pt x="20955" y="45720"/>
                    </a:lnTo>
                    <a:lnTo>
                      <a:pt x="20955" y="45720"/>
                    </a:lnTo>
                    <a:lnTo>
                      <a:pt x="20955" y="45720"/>
                    </a:lnTo>
                    <a:lnTo>
                      <a:pt x="20955" y="45720"/>
                    </a:lnTo>
                    <a:lnTo>
                      <a:pt x="20955" y="45720"/>
                    </a:lnTo>
                    <a:lnTo>
                      <a:pt x="20955" y="45720"/>
                    </a:lnTo>
                    <a:lnTo>
                      <a:pt x="20955" y="45720"/>
                    </a:lnTo>
                    <a:lnTo>
                      <a:pt x="4763" y="54292"/>
                    </a:lnTo>
                    <a:lnTo>
                      <a:pt x="4763" y="54292"/>
                    </a:lnTo>
                    <a:lnTo>
                      <a:pt x="4763" y="54292"/>
                    </a:lnTo>
                    <a:lnTo>
                      <a:pt x="4763" y="54292"/>
                    </a:lnTo>
                    <a:lnTo>
                      <a:pt x="4763" y="54292"/>
                    </a:lnTo>
                    <a:lnTo>
                      <a:pt x="4763" y="54292"/>
                    </a:lnTo>
                    <a:lnTo>
                      <a:pt x="4763" y="54292"/>
                    </a:lnTo>
                    <a:lnTo>
                      <a:pt x="4763" y="54292"/>
                    </a:lnTo>
                    <a:lnTo>
                      <a:pt x="4763" y="54292"/>
                    </a:lnTo>
                    <a:lnTo>
                      <a:pt x="4763" y="54292"/>
                    </a:lnTo>
                    <a:close/>
                    <a:moveTo>
                      <a:pt x="2858" y="44767"/>
                    </a:moveTo>
                    <a:lnTo>
                      <a:pt x="19050" y="36195"/>
                    </a:lnTo>
                    <a:lnTo>
                      <a:pt x="19050" y="36195"/>
                    </a:lnTo>
                    <a:lnTo>
                      <a:pt x="19050" y="36195"/>
                    </a:lnTo>
                    <a:lnTo>
                      <a:pt x="19050" y="36195"/>
                    </a:lnTo>
                    <a:lnTo>
                      <a:pt x="19050" y="36195"/>
                    </a:lnTo>
                    <a:lnTo>
                      <a:pt x="19050" y="36195"/>
                    </a:lnTo>
                    <a:lnTo>
                      <a:pt x="19050" y="36195"/>
                    </a:lnTo>
                    <a:lnTo>
                      <a:pt x="19050" y="36195"/>
                    </a:lnTo>
                    <a:lnTo>
                      <a:pt x="19050" y="36195"/>
                    </a:lnTo>
                    <a:lnTo>
                      <a:pt x="2858" y="44767"/>
                    </a:lnTo>
                    <a:lnTo>
                      <a:pt x="2858" y="44767"/>
                    </a:lnTo>
                    <a:lnTo>
                      <a:pt x="2858" y="44767"/>
                    </a:lnTo>
                    <a:lnTo>
                      <a:pt x="2858" y="44767"/>
                    </a:lnTo>
                    <a:lnTo>
                      <a:pt x="2858" y="44767"/>
                    </a:lnTo>
                    <a:lnTo>
                      <a:pt x="2858" y="44767"/>
                    </a:lnTo>
                    <a:lnTo>
                      <a:pt x="2858" y="44767"/>
                    </a:lnTo>
                    <a:lnTo>
                      <a:pt x="2858" y="44767"/>
                    </a:lnTo>
                    <a:lnTo>
                      <a:pt x="2858" y="44767"/>
                    </a:lnTo>
                    <a:lnTo>
                      <a:pt x="2858" y="44767"/>
                    </a:lnTo>
                    <a:close/>
                    <a:moveTo>
                      <a:pt x="952" y="36195"/>
                    </a:moveTo>
                    <a:lnTo>
                      <a:pt x="17145" y="27622"/>
                    </a:lnTo>
                    <a:lnTo>
                      <a:pt x="17145" y="27622"/>
                    </a:lnTo>
                    <a:lnTo>
                      <a:pt x="17145" y="27622"/>
                    </a:lnTo>
                    <a:lnTo>
                      <a:pt x="17145" y="27622"/>
                    </a:lnTo>
                    <a:lnTo>
                      <a:pt x="17145" y="27622"/>
                    </a:lnTo>
                    <a:lnTo>
                      <a:pt x="17145" y="27622"/>
                    </a:lnTo>
                    <a:lnTo>
                      <a:pt x="17145" y="27622"/>
                    </a:lnTo>
                    <a:lnTo>
                      <a:pt x="17145" y="27622"/>
                    </a:lnTo>
                    <a:lnTo>
                      <a:pt x="17145" y="27622"/>
                    </a:lnTo>
                    <a:lnTo>
                      <a:pt x="17145" y="27622"/>
                    </a:lnTo>
                    <a:lnTo>
                      <a:pt x="16192" y="27622"/>
                    </a:lnTo>
                    <a:lnTo>
                      <a:pt x="15240" y="28575"/>
                    </a:lnTo>
                    <a:lnTo>
                      <a:pt x="15240" y="28575"/>
                    </a:lnTo>
                    <a:lnTo>
                      <a:pt x="15240" y="28575"/>
                    </a:lnTo>
                    <a:lnTo>
                      <a:pt x="15240" y="28575"/>
                    </a:lnTo>
                    <a:lnTo>
                      <a:pt x="15240" y="28575"/>
                    </a:lnTo>
                    <a:lnTo>
                      <a:pt x="15240" y="28575"/>
                    </a:lnTo>
                    <a:lnTo>
                      <a:pt x="15240" y="28575"/>
                    </a:lnTo>
                    <a:lnTo>
                      <a:pt x="15240" y="28575"/>
                    </a:lnTo>
                    <a:lnTo>
                      <a:pt x="15240" y="28575"/>
                    </a:lnTo>
                    <a:lnTo>
                      <a:pt x="15240" y="28575"/>
                    </a:lnTo>
                    <a:lnTo>
                      <a:pt x="15240" y="28575"/>
                    </a:lnTo>
                    <a:lnTo>
                      <a:pt x="15240" y="28575"/>
                    </a:lnTo>
                    <a:lnTo>
                      <a:pt x="15240" y="28575"/>
                    </a:lnTo>
                    <a:lnTo>
                      <a:pt x="15240" y="28575"/>
                    </a:lnTo>
                    <a:lnTo>
                      <a:pt x="15240" y="28575"/>
                    </a:lnTo>
                    <a:lnTo>
                      <a:pt x="15240" y="28575"/>
                    </a:lnTo>
                    <a:lnTo>
                      <a:pt x="15240" y="28575"/>
                    </a:lnTo>
                    <a:lnTo>
                      <a:pt x="15240" y="28575"/>
                    </a:lnTo>
                    <a:lnTo>
                      <a:pt x="0" y="37147"/>
                    </a:lnTo>
                    <a:lnTo>
                      <a:pt x="0" y="37147"/>
                    </a:lnTo>
                    <a:lnTo>
                      <a:pt x="0" y="37147"/>
                    </a:lnTo>
                    <a:lnTo>
                      <a:pt x="0" y="37147"/>
                    </a:lnTo>
                    <a:lnTo>
                      <a:pt x="952" y="36195"/>
                    </a:lnTo>
                    <a:lnTo>
                      <a:pt x="952" y="36195"/>
                    </a:lnTo>
                    <a:lnTo>
                      <a:pt x="952" y="36195"/>
                    </a:lnTo>
                    <a:lnTo>
                      <a:pt x="952" y="36195"/>
                    </a:lnTo>
                    <a:lnTo>
                      <a:pt x="952" y="36195"/>
                    </a:lnTo>
                    <a:lnTo>
                      <a:pt x="952" y="36195"/>
                    </a:lnTo>
                    <a:close/>
                    <a:moveTo>
                      <a:pt x="2858" y="28575"/>
                    </a:moveTo>
                    <a:lnTo>
                      <a:pt x="2858" y="28575"/>
                    </a:lnTo>
                    <a:lnTo>
                      <a:pt x="2858" y="28575"/>
                    </a:lnTo>
                    <a:lnTo>
                      <a:pt x="1905" y="28575"/>
                    </a:lnTo>
                    <a:lnTo>
                      <a:pt x="1905" y="28575"/>
                    </a:lnTo>
                    <a:lnTo>
                      <a:pt x="1905" y="28575"/>
                    </a:lnTo>
                    <a:lnTo>
                      <a:pt x="1905" y="28575"/>
                    </a:lnTo>
                    <a:lnTo>
                      <a:pt x="1905" y="28575"/>
                    </a:lnTo>
                    <a:lnTo>
                      <a:pt x="1905" y="28575"/>
                    </a:lnTo>
                    <a:lnTo>
                      <a:pt x="17145" y="20955"/>
                    </a:lnTo>
                    <a:lnTo>
                      <a:pt x="17145" y="20955"/>
                    </a:lnTo>
                    <a:lnTo>
                      <a:pt x="17145" y="20955"/>
                    </a:lnTo>
                    <a:lnTo>
                      <a:pt x="17145" y="20955"/>
                    </a:lnTo>
                    <a:lnTo>
                      <a:pt x="17145" y="20955"/>
                    </a:lnTo>
                    <a:lnTo>
                      <a:pt x="17145" y="20955"/>
                    </a:lnTo>
                    <a:lnTo>
                      <a:pt x="17145" y="20955"/>
                    </a:lnTo>
                    <a:lnTo>
                      <a:pt x="17145" y="20955"/>
                    </a:lnTo>
                    <a:lnTo>
                      <a:pt x="17145" y="20955"/>
                    </a:lnTo>
                    <a:lnTo>
                      <a:pt x="17145" y="20955"/>
                    </a:lnTo>
                    <a:lnTo>
                      <a:pt x="17145" y="20955"/>
                    </a:lnTo>
                    <a:lnTo>
                      <a:pt x="17145" y="20955"/>
                    </a:lnTo>
                    <a:lnTo>
                      <a:pt x="17145" y="20955"/>
                    </a:lnTo>
                    <a:lnTo>
                      <a:pt x="17145" y="20955"/>
                    </a:lnTo>
                    <a:lnTo>
                      <a:pt x="17145" y="20955"/>
                    </a:lnTo>
                    <a:lnTo>
                      <a:pt x="17145" y="20955"/>
                    </a:lnTo>
                    <a:lnTo>
                      <a:pt x="18098" y="20002"/>
                    </a:lnTo>
                    <a:lnTo>
                      <a:pt x="19050" y="20955"/>
                    </a:lnTo>
                    <a:lnTo>
                      <a:pt x="19050" y="20955"/>
                    </a:lnTo>
                    <a:lnTo>
                      <a:pt x="19050" y="20955"/>
                    </a:lnTo>
                    <a:lnTo>
                      <a:pt x="19050" y="20955"/>
                    </a:lnTo>
                    <a:lnTo>
                      <a:pt x="19050" y="20955"/>
                    </a:lnTo>
                    <a:lnTo>
                      <a:pt x="19050" y="20955"/>
                    </a:lnTo>
                    <a:lnTo>
                      <a:pt x="19050" y="20955"/>
                    </a:lnTo>
                    <a:lnTo>
                      <a:pt x="2858" y="28575"/>
                    </a:lnTo>
                    <a:lnTo>
                      <a:pt x="2858" y="28575"/>
                    </a:lnTo>
                    <a:close/>
                    <a:moveTo>
                      <a:pt x="24765" y="10477"/>
                    </a:moveTo>
                    <a:lnTo>
                      <a:pt x="24765" y="10477"/>
                    </a:lnTo>
                    <a:lnTo>
                      <a:pt x="24765" y="10477"/>
                    </a:lnTo>
                    <a:lnTo>
                      <a:pt x="24765" y="10477"/>
                    </a:lnTo>
                    <a:lnTo>
                      <a:pt x="23813" y="9525"/>
                    </a:lnTo>
                    <a:lnTo>
                      <a:pt x="23813" y="9525"/>
                    </a:lnTo>
                    <a:lnTo>
                      <a:pt x="18098" y="12383"/>
                    </a:lnTo>
                    <a:lnTo>
                      <a:pt x="18098" y="12383"/>
                    </a:lnTo>
                    <a:lnTo>
                      <a:pt x="18098" y="12383"/>
                    </a:lnTo>
                    <a:lnTo>
                      <a:pt x="18098" y="12383"/>
                    </a:lnTo>
                    <a:lnTo>
                      <a:pt x="18098" y="12383"/>
                    </a:lnTo>
                    <a:lnTo>
                      <a:pt x="18098" y="12383"/>
                    </a:lnTo>
                    <a:lnTo>
                      <a:pt x="18098" y="12383"/>
                    </a:lnTo>
                    <a:lnTo>
                      <a:pt x="1905" y="20955"/>
                    </a:lnTo>
                    <a:lnTo>
                      <a:pt x="1905" y="20955"/>
                    </a:lnTo>
                    <a:lnTo>
                      <a:pt x="1905" y="20955"/>
                    </a:lnTo>
                    <a:lnTo>
                      <a:pt x="1905" y="20955"/>
                    </a:lnTo>
                    <a:lnTo>
                      <a:pt x="1905" y="20955"/>
                    </a:lnTo>
                    <a:lnTo>
                      <a:pt x="1905" y="20955"/>
                    </a:lnTo>
                    <a:lnTo>
                      <a:pt x="1905" y="20955"/>
                    </a:lnTo>
                    <a:lnTo>
                      <a:pt x="1905" y="20955"/>
                    </a:lnTo>
                    <a:lnTo>
                      <a:pt x="1905" y="20955"/>
                    </a:lnTo>
                    <a:lnTo>
                      <a:pt x="7620" y="18097"/>
                    </a:lnTo>
                    <a:lnTo>
                      <a:pt x="7620" y="18097"/>
                    </a:lnTo>
                    <a:lnTo>
                      <a:pt x="7620" y="18097"/>
                    </a:lnTo>
                    <a:lnTo>
                      <a:pt x="7620" y="18097"/>
                    </a:lnTo>
                    <a:lnTo>
                      <a:pt x="7620" y="18097"/>
                    </a:lnTo>
                    <a:lnTo>
                      <a:pt x="7620" y="18097"/>
                    </a:lnTo>
                    <a:lnTo>
                      <a:pt x="7620" y="18097"/>
                    </a:lnTo>
                    <a:lnTo>
                      <a:pt x="7620" y="18097"/>
                    </a:lnTo>
                    <a:lnTo>
                      <a:pt x="14288" y="14288"/>
                    </a:lnTo>
                    <a:lnTo>
                      <a:pt x="14288" y="14288"/>
                    </a:lnTo>
                    <a:lnTo>
                      <a:pt x="14288" y="14288"/>
                    </a:lnTo>
                    <a:lnTo>
                      <a:pt x="14288" y="14288"/>
                    </a:lnTo>
                    <a:lnTo>
                      <a:pt x="14288" y="14288"/>
                    </a:lnTo>
                    <a:lnTo>
                      <a:pt x="14288" y="14288"/>
                    </a:lnTo>
                    <a:lnTo>
                      <a:pt x="30480" y="5715"/>
                    </a:lnTo>
                    <a:lnTo>
                      <a:pt x="30480" y="5715"/>
                    </a:lnTo>
                    <a:lnTo>
                      <a:pt x="30480" y="5715"/>
                    </a:lnTo>
                    <a:lnTo>
                      <a:pt x="30480" y="5715"/>
                    </a:lnTo>
                    <a:lnTo>
                      <a:pt x="30480" y="5715"/>
                    </a:lnTo>
                    <a:lnTo>
                      <a:pt x="35242" y="2858"/>
                    </a:lnTo>
                    <a:lnTo>
                      <a:pt x="35242" y="2858"/>
                    </a:lnTo>
                    <a:lnTo>
                      <a:pt x="35242" y="2858"/>
                    </a:lnTo>
                    <a:lnTo>
                      <a:pt x="35242" y="2858"/>
                    </a:lnTo>
                    <a:lnTo>
                      <a:pt x="35242" y="2858"/>
                    </a:lnTo>
                    <a:lnTo>
                      <a:pt x="35242" y="2858"/>
                    </a:lnTo>
                    <a:lnTo>
                      <a:pt x="35242" y="2858"/>
                    </a:lnTo>
                    <a:lnTo>
                      <a:pt x="35242" y="2858"/>
                    </a:lnTo>
                    <a:lnTo>
                      <a:pt x="35242" y="2858"/>
                    </a:lnTo>
                    <a:lnTo>
                      <a:pt x="24765" y="8572"/>
                    </a:lnTo>
                    <a:lnTo>
                      <a:pt x="24765" y="8572"/>
                    </a:lnTo>
                    <a:lnTo>
                      <a:pt x="24765" y="8572"/>
                    </a:lnTo>
                    <a:lnTo>
                      <a:pt x="24765" y="8572"/>
                    </a:lnTo>
                    <a:lnTo>
                      <a:pt x="24765" y="8572"/>
                    </a:lnTo>
                    <a:lnTo>
                      <a:pt x="40958" y="0"/>
                    </a:lnTo>
                    <a:lnTo>
                      <a:pt x="40958" y="0"/>
                    </a:lnTo>
                    <a:lnTo>
                      <a:pt x="40958" y="0"/>
                    </a:lnTo>
                    <a:lnTo>
                      <a:pt x="40958" y="0"/>
                    </a:lnTo>
                    <a:lnTo>
                      <a:pt x="40958" y="0"/>
                    </a:lnTo>
                    <a:lnTo>
                      <a:pt x="40958" y="0"/>
                    </a:lnTo>
                    <a:lnTo>
                      <a:pt x="40958" y="0"/>
                    </a:lnTo>
                    <a:lnTo>
                      <a:pt x="40958" y="0"/>
                    </a:lnTo>
                    <a:lnTo>
                      <a:pt x="40958" y="0"/>
                    </a:lnTo>
                    <a:lnTo>
                      <a:pt x="24765" y="10477"/>
                    </a:lnTo>
                    <a:lnTo>
                      <a:pt x="24765" y="10477"/>
                    </a:lnTo>
                    <a:close/>
                    <a:moveTo>
                      <a:pt x="40005" y="15240"/>
                    </a:moveTo>
                    <a:lnTo>
                      <a:pt x="40005" y="15240"/>
                    </a:lnTo>
                    <a:lnTo>
                      <a:pt x="40005" y="15240"/>
                    </a:lnTo>
                    <a:lnTo>
                      <a:pt x="40005" y="15240"/>
                    </a:lnTo>
                    <a:lnTo>
                      <a:pt x="40005" y="14288"/>
                    </a:lnTo>
                    <a:lnTo>
                      <a:pt x="40005" y="14288"/>
                    </a:lnTo>
                    <a:lnTo>
                      <a:pt x="40005" y="14288"/>
                    </a:lnTo>
                    <a:lnTo>
                      <a:pt x="40005" y="14288"/>
                    </a:lnTo>
                    <a:lnTo>
                      <a:pt x="40005" y="14288"/>
                    </a:lnTo>
                    <a:lnTo>
                      <a:pt x="56198" y="5715"/>
                    </a:lnTo>
                    <a:lnTo>
                      <a:pt x="56198" y="5715"/>
                    </a:lnTo>
                    <a:lnTo>
                      <a:pt x="56198" y="5715"/>
                    </a:lnTo>
                    <a:lnTo>
                      <a:pt x="56198" y="5715"/>
                    </a:lnTo>
                    <a:lnTo>
                      <a:pt x="56198" y="5715"/>
                    </a:lnTo>
                    <a:lnTo>
                      <a:pt x="56198" y="5715"/>
                    </a:lnTo>
                    <a:lnTo>
                      <a:pt x="56198" y="5715"/>
                    </a:lnTo>
                    <a:lnTo>
                      <a:pt x="56198" y="5715"/>
                    </a:lnTo>
                    <a:lnTo>
                      <a:pt x="56198" y="5715"/>
                    </a:lnTo>
                    <a:lnTo>
                      <a:pt x="40005" y="15240"/>
                    </a:lnTo>
                    <a:lnTo>
                      <a:pt x="40005" y="15240"/>
                    </a:lnTo>
                    <a:close/>
                    <a:moveTo>
                      <a:pt x="47625" y="20955"/>
                    </a:moveTo>
                    <a:lnTo>
                      <a:pt x="47625" y="20955"/>
                    </a:lnTo>
                    <a:lnTo>
                      <a:pt x="47625" y="20955"/>
                    </a:lnTo>
                    <a:lnTo>
                      <a:pt x="47625" y="20002"/>
                    </a:lnTo>
                    <a:lnTo>
                      <a:pt x="47625" y="20002"/>
                    </a:lnTo>
                    <a:lnTo>
                      <a:pt x="47625" y="20002"/>
                    </a:lnTo>
                    <a:lnTo>
                      <a:pt x="47625" y="20002"/>
                    </a:lnTo>
                    <a:lnTo>
                      <a:pt x="47625" y="20002"/>
                    </a:lnTo>
                    <a:lnTo>
                      <a:pt x="47625" y="20002"/>
                    </a:lnTo>
                    <a:lnTo>
                      <a:pt x="63817" y="11430"/>
                    </a:lnTo>
                    <a:lnTo>
                      <a:pt x="63817" y="11430"/>
                    </a:lnTo>
                    <a:lnTo>
                      <a:pt x="63817" y="11430"/>
                    </a:lnTo>
                    <a:lnTo>
                      <a:pt x="63817" y="11430"/>
                    </a:lnTo>
                    <a:lnTo>
                      <a:pt x="63817" y="11430"/>
                    </a:lnTo>
                    <a:lnTo>
                      <a:pt x="63817" y="11430"/>
                    </a:lnTo>
                    <a:lnTo>
                      <a:pt x="63817" y="11430"/>
                    </a:lnTo>
                    <a:lnTo>
                      <a:pt x="63817" y="11430"/>
                    </a:lnTo>
                    <a:lnTo>
                      <a:pt x="63817" y="11430"/>
                    </a:lnTo>
                    <a:lnTo>
                      <a:pt x="47625" y="20955"/>
                    </a:lnTo>
                    <a:lnTo>
                      <a:pt x="47625" y="20955"/>
                    </a:lnTo>
                    <a:close/>
                    <a:moveTo>
                      <a:pt x="55245" y="26670"/>
                    </a:moveTo>
                    <a:lnTo>
                      <a:pt x="71438" y="18097"/>
                    </a:lnTo>
                    <a:lnTo>
                      <a:pt x="71438" y="18097"/>
                    </a:lnTo>
                    <a:lnTo>
                      <a:pt x="71438" y="18097"/>
                    </a:lnTo>
                    <a:lnTo>
                      <a:pt x="71438" y="18097"/>
                    </a:lnTo>
                    <a:lnTo>
                      <a:pt x="71438" y="18097"/>
                    </a:lnTo>
                    <a:lnTo>
                      <a:pt x="71438" y="18097"/>
                    </a:lnTo>
                    <a:lnTo>
                      <a:pt x="71438" y="18097"/>
                    </a:lnTo>
                    <a:lnTo>
                      <a:pt x="71438" y="18097"/>
                    </a:lnTo>
                    <a:lnTo>
                      <a:pt x="71438" y="18097"/>
                    </a:lnTo>
                    <a:lnTo>
                      <a:pt x="55245" y="26670"/>
                    </a:lnTo>
                    <a:lnTo>
                      <a:pt x="55245" y="26670"/>
                    </a:lnTo>
                    <a:lnTo>
                      <a:pt x="55245" y="26670"/>
                    </a:lnTo>
                    <a:lnTo>
                      <a:pt x="55245" y="26670"/>
                    </a:lnTo>
                    <a:lnTo>
                      <a:pt x="55245" y="26670"/>
                    </a:lnTo>
                    <a:lnTo>
                      <a:pt x="55245" y="26670"/>
                    </a:lnTo>
                    <a:lnTo>
                      <a:pt x="55245" y="26670"/>
                    </a:lnTo>
                    <a:lnTo>
                      <a:pt x="55245" y="26670"/>
                    </a:lnTo>
                    <a:lnTo>
                      <a:pt x="55245" y="26670"/>
                    </a:lnTo>
                    <a:lnTo>
                      <a:pt x="55245" y="26670"/>
                    </a:lnTo>
                    <a:close/>
                    <a:moveTo>
                      <a:pt x="78105" y="25717"/>
                    </a:moveTo>
                    <a:lnTo>
                      <a:pt x="78105" y="25717"/>
                    </a:lnTo>
                    <a:lnTo>
                      <a:pt x="78105" y="25717"/>
                    </a:lnTo>
                    <a:lnTo>
                      <a:pt x="78105" y="25717"/>
                    </a:lnTo>
                    <a:lnTo>
                      <a:pt x="78105" y="25717"/>
                    </a:lnTo>
                    <a:lnTo>
                      <a:pt x="78105" y="25717"/>
                    </a:lnTo>
                    <a:lnTo>
                      <a:pt x="78105" y="25717"/>
                    </a:lnTo>
                    <a:lnTo>
                      <a:pt x="79058" y="25717"/>
                    </a:lnTo>
                    <a:lnTo>
                      <a:pt x="79058" y="25717"/>
                    </a:lnTo>
                    <a:lnTo>
                      <a:pt x="62865" y="34290"/>
                    </a:lnTo>
                    <a:lnTo>
                      <a:pt x="62865" y="34290"/>
                    </a:lnTo>
                    <a:lnTo>
                      <a:pt x="62865" y="34290"/>
                    </a:lnTo>
                    <a:lnTo>
                      <a:pt x="62865" y="34290"/>
                    </a:lnTo>
                    <a:lnTo>
                      <a:pt x="62865" y="34290"/>
                    </a:lnTo>
                    <a:lnTo>
                      <a:pt x="62865" y="34290"/>
                    </a:lnTo>
                    <a:lnTo>
                      <a:pt x="62865" y="34290"/>
                    </a:lnTo>
                    <a:lnTo>
                      <a:pt x="62865" y="34290"/>
                    </a:lnTo>
                    <a:lnTo>
                      <a:pt x="62865" y="34290"/>
                    </a:lnTo>
                    <a:lnTo>
                      <a:pt x="62865" y="34290"/>
                    </a:lnTo>
                    <a:lnTo>
                      <a:pt x="62865" y="34290"/>
                    </a:lnTo>
                    <a:lnTo>
                      <a:pt x="62865" y="34290"/>
                    </a:lnTo>
                    <a:lnTo>
                      <a:pt x="62865" y="34290"/>
                    </a:lnTo>
                    <a:lnTo>
                      <a:pt x="62865" y="34290"/>
                    </a:lnTo>
                    <a:lnTo>
                      <a:pt x="62865" y="34290"/>
                    </a:lnTo>
                    <a:lnTo>
                      <a:pt x="62865" y="34290"/>
                    </a:lnTo>
                    <a:lnTo>
                      <a:pt x="62865" y="34290"/>
                    </a:lnTo>
                    <a:lnTo>
                      <a:pt x="79058" y="25717"/>
                    </a:lnTo>
                    <a:lnTo>
                      <a:pt x="79058" y="25717"/>
                    </a:lnTo>
                    <a:lnTo>
                      <a:pt x="79058" y="25717"/>
                    </a:lnTo>
                    <a:lnTo>
                      <a:pt x="78105" y="25717"/>
                    </a:lnTo>
                    <a:lnTo>
                      <a:pt x="78105" y="25717"/>
                    </a:lnTo>
                    <a:lnTo>
                      <a:pt x="78105" y="25717"/>
                    </a:lnTo>
                    <a:lnTo>
                      <a:pt x="78105" y="25717"/>
                    </a:lnTo>
                    <a:lnTo>
                      <a:pt x="78105" y="25717"/>
                    </a:lnTo>
                    <a:lnTo>
                      <a:pt x="78105" y="25717"/>
                    </a:lnTo>
                    <a:lnTo>
                      <a:pt x="78105" y="25717"/>
                    </a:lnTo>
                    <a:close/>
                    <a:moveTo>
                      <a:pt x="82867" y="34290"/>
                    </a:moveTo>
                    <a:lnTo>
                      <a:pt x="82867" y="34290"/>
                    </a:lnTo>
                    <a:lnTo>
                      <a:pt x="82867" y="34290"/>
                    </a:lnTo>
                    <a:lnTo>
                      <a:pt x="82867" y="34290"/>
                    </a:lnTo>
                    <a:lnTo>
                      <a:pt x="82867" y="34290"/>
                    </a:lnTo>
                    <a:lnTo>
                      <a:pt x="82867" y="34290"/>
                    </a:lnTo>
                    <a:lnTo>
                      <a:pt x="83820" y="33338"/>
                    </a:lnTo>
                    <a:lnTo>
                      <a:pt x="83820" y="33338"/>
                    </a:lnTo>
                    <a:lnTo>
                      <a:pt x="83820" y="33338"/>
                    </a:lnTo>
                    <a:lnTo>
                      <a:pt x="67627" y="41910"/>
                    </a:lnTo>
                    <a:lnTo>
                      <a:pt x="67627" y="41910"/>
                    </a:lnTo>
                    <a:lnTo>
                      <a:pt x="67627" y="41910"/>
                    </a:lnTo>
                    <a:lnTo>
                      <a:pt x="67627" y="41910"/>
                    </a:lnTo>
                    <a:lnTo>
                      <a:pt x="67627" y="41910"/>
                    </a:lnTo>
                    <a:lnTo>
                      <a:pt x="67627" y="41910"/>
                    </a:lnTo>
                    <a:lnTo>
                      <a:pt x="67627" y="41910"/>
                    </a:lnTo>
                    <a:lnTo>
                      <a:pt x="67627" y="41910"/>
                    </a:lnTo>
                    <a:lnTo>
                      <a:pt x="67627" y="41910"/>
                    </a:lnTo>
                    <a:lnTo>
                      <a:pt x="67627" y="41910"/>
                    </a:lnTo>
                    <a:lnTo>
                      <a:pt x="67627" y="41910"/>
                    </a:lnTo>
                    <a:lnTo>
                      <a:pt x="67627" y="41910"/>
                    </a:lnTo>
                    <a:lnTo>
                      <a:pt x="67627" y="41910"/>
                    </a:lnTo>
                    <a:lnTo>
                      <a:pt x="67627" y="41910"/>
                    </a:lnTo>
                    <a:lnTo>
                      <a:pt x="67627" y="41910"/>
                    </a:lnTo>
                    <a:lnTo>
                      <a:pt x="67627" y="41910"/>
                    </a:lnTo>
                    <a:lnTo>
                      <a:pt x="67627" y="41910"/>
                    </a:lnTo>
                    <a:lnTo>
                      <a:pt x="83820" y="33338"/>
                    </a:lnTo>
                    <a:lnTo>
                      <a:pt x="83820" y="33338"/>
                    </a:lnTo>
                    <a:lnTo>
                      <a:pt x="83820" y="33338"/>
                    </a:lnTo>
                    <a:lnTo>
                      <a:pt x="83820" y="33338"/>
                    </a:lnTo>
                    <a:lnTo>
                      <a:pt x="82867" y="34290"/>
                    </a:lnTo>
                    <a:lnTo>
                      <a:pt x="82867" y="34290"/>
                    </a:lnTo>
                    <a:lnTo>
                      <a:pt x="82867" y="34290"/>
                    </a:lnTo>
                    <a:lnTo>
                      <a:pt x="82867" y="34290"/>
                    </a:lnTo>
                    <a:lnTo>
                      <a:pt x="82867" y="34290"/>
                    </a:lnTo>
                    <a:lnTo>
                      <a:pt x="82867" y="34290"/>
                    </a:lnTo>
                    <a:close/>
                    <a:moveTo>
                      <a:pt x="87630" y="43815"/>
                    </a:moveTo>
                    <a:lnTo>
                      <a:pt x="87630" y="43815"/>
                    </a:lnTo>
                    <a:lnTo>
                      <a:pt x="87630" y="43815"/>
                    </a:lnTo>
                    <a:lnTo>
                      <a:pt x="88583" y="43815"/>
                    </a:lnTo>
                    <a:lnTo>
                      <a:pt x="88583" y="43815"/>
                    </a:lnTo>
                    <a:lnTo>
                      <a:pt x="88583" y="43815"/>
                    </a:lnTo>
                    <a:lnTo>
                      <a:pt x="88583" y="43815"/>
                    </a:lnTo>
                    <a:lnTo>
                      <a:pt x="88583" y="43815"/>
                    </a:lnTo>
                    <a:lnTo>
                      <a:pt x="88583" y="43815"/>
                    </a:lnTo>
                    <a:lnTo>
                      <a:pt x="72390" y="52388"/>
                    </a:lnTo>
                    <a:lnTo>
                      <a:pt x="72390" y="52388"/>
                    </a:lnTo>
                    <a:lnTo>
                      <a:pt x="72390" y="52388"/>
                    </a:lnTo>
                    <a:lnTo>
                      <a:pt x="72390" y="52388"/>
                    </a:lnTo>
                    <a:lnTo>
                      <a:pt x="72390" y="52388"/>
                    </a:lnTo>
                    <a:lnTo>
                      <a:pt x="72390" y="52388"/>
                    </a:lnTo>
                    <a:lnTo>
                      <a:pt x="72390" y="52388"/>
                    </a:lnTo>
                    <a:lnTo>
                      <a:pt x="72390" y="52388"/>
                    </a:lnTo>
                    <a:lnTo>
                      <a:pt x="72390" y="52388"/>
                    </a:lnTo>
                    <a:lnTo>
                      <a:pt x="72390" y="52388"/>
                    </a:lnTo>
                    <a:lnTo>
                      <a:pt x="72390" y="52388"/>
                    </a:lnTo>
                    <a:lnTo>
                      <a:pt x="72390" y="52388"/>
                    </a:lnTo>
                    <a:lnTo>
                      <a:pt x="72390" y="52388"/>
                    </a:lnTo>
                    <a:lnTo>
                      <a:pt x="72390" y="52388"/>
                    </a:lnTo>
                    <a:lnTo>
                      <a:pt x="72390" y="52388"/>
                    </a:lnTo>
                    <a:lnTo>
                      <a:pt x="72390" y="52388"/>
                    </a:lnTo>
                    <a:lnTo>
                      <a:pt x="72390" y="52388"/>
                    </a:lnTo>
                    <a:lnTo>
                      <a:pt x="88583" y="43815"/>
                    </a:lnTo>
                    <a:lnTo>
                      <a:pt x="88583" y="43815"/>
                    </a:lnTo>
                    <a:lnTo>
                      <a:pt x="88583" y="43815"/>
                    </a:lnTo>
                    <a:lnTo>
                      <a:pt x="88583" y="43815"/>
                    </a:lnTo>
                    <a:lnTo>
                      <a:pt x="88583" y="43815"/>
                    </a:lnTo>
                    <a:lnTo>
                      <a:pt x="87630" y="43815"/>
                    </a:lnTo>
                    <a:lnTo>
                      <a:pt x="87630" y="43815"/>
                    </a:lnTo>
                    <a:lnTo>
                      <a:pt x="87630" y="43815"/>
                    </a:lnTo>
                    <a:lnTo>
                      <a:pt x="87630" y="43815"/>
                    </a:lnTo>
                    <a:lnTo>
                      <a:pt x="87630" y="43815"/>
                    </a:lnTo>
                    <a:close/>
                    <a:moveTo>
                      <a:pt x="79058" y="62865"/>
                    </a:moveTo>
                    <a:lnTo>
                      <a:pt x="95250" y="54292"/>
                    </a:lnTo>
                    <a:lnTo>
                      <a:pt x="95250" y="54292"/>
                    </a:lnTo>
                    <a:lnTo>
                      <a:pt x="95250" y="54292"/>
                    </a:lnTo>
                    <a:lnTo>
                      <a:pt x="95250" y="54292"/>
                    </a:lnTo>
                    <a:lnTo>
                      <a:pt x="95250" y="54292"/>
                    </a:lnTo>
                    <a:lnTo>
                      <a:pt x="95250" y="54292"/>
                    </a:lnTo>
                    <a:lnTo>
                      <a:pt x="95250" y="54292"/>
                    </a:lnTo>
                    <a:lnTo>
                      <a:pt x="95250" y="54292"/>
                    </a:lnTo>
                    <a:lnTo>
                      <a:pt x="95250" y="54292"/>
                    </a:lnTo>
                    <a:lnTo>
                      <a:pt x="79058" y="62865"/>
                    </a:lnTo>
                    <a:lnTo>
                      <a:pt x="79058" y="62865"/>
                    </a:lnTo>
                    <a:lnTo>
                      <a:pt x="79058" y="62865"/>
                    </a:lnTo>
                    <a:lnTo>
                      <a:pt x="79058" y="62865"/>
                    </a:lnTo>
                    <a:lnTo>
                      <a:pt x="79058" y="62865"/>
                    </a:lnTo>
                    <a:lnTo>
                      <a:pt x="79058" y="62865"/>
                    </a:lnTo>
                    <a:lnTo>
                      <a:pt x="79058" y="62865"/>
                    </a:lnTo>
                    <a:lnTo>
                      <a:pt x="79058" y="62865"/>
                    </a:lnTo>
                    <a:lnTo>
                      <a:pt x="79058" y="62865"/>
                    </a:lnTo>
                    <a:lnTo>
                      <a:pt x="79058" y="62865"/>
                    </a:lnTo>
                    <a:close/>
                    <a:moveTo>
                      <a:pt x="80963" y="72390"/>
                    </a:moveTo>
                    <a:lnTo>
                      <a:pt x="80963" y="72390"/>
                    </a:lnTo>
                    <a:lnTo>
                      <a:pt x="80963" y="72390"/>
                    </a:lnTo>
                    <a:lnTo>
                      <a:pt x="80963" y="72390"/>
                    </a:lnTo>
                    <a:lnTo>
                      <a:pt x="80010" y="71438"/>
                    </a:lnTo>
                    <a:lnTo>
                      <a:pt x="80010" y="71438"/>
                    </a:lnTo>
                    <a:lnTo>
                      <a:pt x="80010" y="71438"/>
                    </a:lnTo>
                    <a:lnTo>
                      <a:pt x="80010" y="71438"/>
                    </a:lnTo>
                    <a:lnTo>
                      <a:pt x="80010" y="71438"/>
                    </a:lnTo>
                    <a:lnTo>
                      <a:pt x="96202" y="62865"/>
                    </a:lnTo>
                    <a:lnTo>
                      <a:pt x="96202" y="62865"/>
                    </a:lnTo>
                    <a:lnTo>
                      <a:pt x="96202" y="62865"/>
                    </a:lnTo>
                    <a:lnTo>
                      <a:pt x="96202" y="62865"/>
                    </a:lnTo>
                    <a:lnTo>
                      <a:pt x="96202" y="62865"/>
                    </a:lnTo>
                    <a:lnTo>
                      <a:pt x="96202" y="62865"/>
                    </a:lnTo>
                    <a:lnTo>
                      <a:pt x="96202" y="62865"/>
                    </a:lnTo>
                    <a:lnTo>
                      <a:pt x="96202" y="62865"/>
                    </a:lnTo>
                    <a:lnTo>
                      <a:pt x="96202" y="62865"/>
                    </a:lnTo>
                    <a:lnTo>
                      <a:pt x="80963" y="72390"/>
                    </a:lnTo>
                    <a:lnTo>
                      <a:pt x="80963" y="72390"/>
                    </a:lnTo>
                    <a:close/>
                    <a:moveTo>
                      <a:pt x="81915" y="81915"/>
                    </a:moveTo>
                    <a:lnTo>
                      <a:pt x="98108" y="73342"/>
                    </a:lnTo>
                    <a:lnTo>
                      <a:pt x="98108" y="73342"/>
                    </a:lnTo>
                    <a:lnTo>
                      <a:pt x="98108" y="73342"/>
                    </a:lnTo>
                    <a:lnTo>
                      <a:pt x="98108" y="73342"/>
                    </a:lnTo>
                    <a:lnTo>
                      <a:pt x="98108" y="73342"/>
                    </a:lnTo>
                    <a:lnTo>
                      <a:pt x="98108" y="73342"/>
                    </a:lnTo>
                    <a:lnTo>
                      <a:pt x="98108" y="73342"/>
                    </a:lnTo>
                    <a:lnTo>
                      <a:pt x="98108" y="73342"/>
                    </a:lnTo>
                    <a:lnTo>
                      <a:pt x="98108" y="73342"/>
                    </a:lnTo>
                    <a:lnTo>
                      <a:pt x="81915" y="81915"/>
                    </a:lnTo>
                    <a:lnTo>
                      <a:pt x="81915" y="81915"/>
                    </a:lnTo>
                    <a:lnTo>
                      <a:pt x="81915" y="81915"/>
                    </a:lnTo>
                    <a:lnTo>
                      <a:pt x="81915" y="81915"/>
                    </a:lnTo>
                    <a:lnTo>
                      <a:pt x="81915" y="81915"/>
                    </a:lnTo>
                    <a:lnTo>
                      <a:pt x="81915" y="81915"/>
                    </a:lnTo>
                    <a:lnTo>
                      <a:pt x="81915" y="81915"/>
                    </a:lnTo>
                    <a:lnTo>
                      <a:pt x="81915" y="81915"/>
                    </a:lnTo>
                    <a:lnTo>
                      <a:pt x="81915" y="81915"/>
                    </a:lnTo>
                    <a:lnTo>
                      <a:pt x="81915" y="81915"/>
                    </a:lnTo>
                    <a:close/>
                    <a:moveTo>
                      <a:pt x="80963" y="90488"/>
                    </a:moveTo>
                    <a:lnTo>
                      <a:pt x="80963" y="90488"/>
                    </a:lnTo>
                    <a:lnTo>
                      <a:pt x="80963" y="90488"/>
                    </a:lnTo>
                    <a:lnTo>
                      <a:pt x="80010" y="89535"/>
                    </a:lnTo>
                    <a:lnTo>
                      <a:pt x="80010" y="89535"/>
                    </a:lnTo>
                    <a:lnTo>
                      <a:pt x="80010" y="89535"/>
                    </a:lnTo>
                    <a:lnTo>
                      <a:pt x="80010" y="89535"/>
                    </a:lnTo>
                    <a:lnTo>
                      <a:pt x="80010" y="89535"/>
                    </a:lnTo>
                    <a:lnTo>
                      <a:pt x="80010" y="89535"/>
                    </a:lnTo>
                    <a:lnTo>
                      <a:pt x="96202" y="80963"/>
                    </a:lnTo>
                    <a:lnTo>
                      <a:pt x="96202" y="80963"/>
                    </a:lnTo>
                    <a:lnTo>
                      <a:pt x="96202" y="80963"/>
                    </a:lnTo>
                    <a:lnTo>
                      <a:pt x="96202" y="80963"/>
                    </a:lnTo>
                    <a:lnTo>
                      <a:pt x="96202" y="80963"/>
                    </a:lnTo>
                    <a:lnTo>
                      <a:pt x="96202" y="80963"/>
                    </a:lnTo>
                    <a:lnTo>
                      <a:pt x="96202" y="80963"/>
                    </a:lnTo>
                    <a:lnTo>
                      <a:pt x="96202" y="80963"/>
                    </a:lnTo>
                    <a:lnTo>
                      <a:pt x="96202" y="80963"/>
                    </a:lnTo>
                    <a:lnTo>
                      <a:pt x="80963" y="90488"/>
                    </a:lnTo>
                    <a:lnTo>
                      <a:pt x="80963" y="90488"/>
                    </a:lnTo>
                    <a:close/>
                    <a:moveTo>
                      <a:pt x="17145" y="45720"/>
                    </a:moveTo>
                    <a:lnTo>
                      <a:pt x="18098" y="44767"/>
                    </a:lnTo>
                    <a:lnTo>
                      <a:pt x="18098" y="44767"/>
                    </a:lnTo>
                    <a:lnTo>
                      <a:pt x="18098" y="44767"/>
                    </a:lnTo>
                    <a:lnTo>
                      <a:pt x="18098" y="44767"/>
                    </a:lnTo>
                    <a:lnTo>
                      <a:pt x="18098" y="44767"/>
                    </a:lnTo>
                    <a:lnTo>
                      <a:pt x="18098" y="44767"/>
                    </a:lnTo>
                    <a:lnTo>
                      <a:pt x="18098" y="44767"/>
                    </a:lnTo>
                    <a:lnTo>
                      <a:pt x="18098" y="44767"/>
                    </a:lnTo>
                    <a:lnTo>
                      <a:pt x="18098" y="44767"/>
                    </a:lnTo>
                    <a:lnTo>
                      <a:pt x="18098" y="44767"/>
                    </a:lnTo>
                    <a:lnTo>
                      <a:pt x="18098" y="44767"/>
                    </a:lnTo>
                    <a:lnTo>
                      <a:pt x="18098" y="44767"/>
                    </a:lnTo>
                    <a:lnTo>
                      <a:pt x="17145" y="45720"/>
                    </a:lnTo>
                    <a:lnTo>
                      <a:pt x="17145" y="45720"/>
                    </a:lnTo>
                    <a:lnTo>
                      <a:pt x="17145" y="45720"/>
                    </a:lnTo>
                    <a:lnTo>
                      <a:pt x="17145" y="45720"/>
                    </a:lnTo>
                    <a:lnTo>
                      <a:pt x="17145" y="45720"/>
                    </a:lnTo>
                    <a:lnTo>
                      <a:pt x="17145" y="45720"/>
                    </a:lnTo>
                    <a:lnTo>
                      <a:pt x="17145" y="45720"/>
                    </a:lnTo>
                    <a:lnTo>
                      <a:pt x="17145" y="45720"/>
                    </a:lnTo>
                    <a:lnTo>
                      <a:pt x="17145" y="45720"/>
                    </a:lnTo>
                    <a:lnTo>
                      <a:pt x="17145" y="45720"/>
                    </a:lnTo>
                    <a:lnTo>
                      <a:pt x="17145" y="45720"/>
                    </a:lnTo>
                    <a:lnTo>
                      <a:pt x="17145" y="45720"/>
                    </a:lnTo>
                    <a:lnTo>
                      <a:pt x="17145" y="45720"/>
                    </a:lnTo>
                    <a:lnTo>
                      <a:pt x="17145" y="45720"/>
                    </a:lnTo>
                    <a:lnTo>
                      <a:pt x="17145" y="45720"/>
                    </a:lnTo>
                    <a:lnTo>
                      <a:pt x="17145" y="45720"/>
                    </a:lnTo>
                    <a:lnTo>
                      <a:pt x="17145" y="45720"/>
                    </a:lnTo>
                    <a:lnTo>
                      <a:pt x="17145" y="45720"/>
                    </a:lnTo>
                    <a:lnTo>
                      <a:pt x="17145" y="45720"/>
                    </a:lnTo>
                    <a:lnTo>
                      <a:pt x="17145" y="45720"/>
                    </a:lnTo>
                    <a:lnTo>
                      <a:pt x="17145" y="45720"/>
                    </a:lnTo>
                    <a:lnTo>
                      <a:pt x="17145" y="45720"/>
                    </a:lnTo>
                    <a:lnTo>
                      <a:pt x="17145" y="45720"/>
                    </a:lnTo>
                    <a:close/>
                    <a:moveTo>
                      <a:pt x="15240" y="37147"/>
                    </a:moveTo>
                    <a:lnTo>
                      <a:pt x="16192" y="36195"/>
                    </a:lnTo>
                    <a:lnTo>
                      <a:pt x="17145" y="37147"/>
                    </a:lnTo>
                    <a:lnTo>
                      <a:pt x="17145" y="37147"/>
                    </a:lnTo>
                    <a:lnTo>
                      <a:pt x="17145" y="37147"/>
                    </a:lnTo>
                    <a:lnTo>
                      <a:pt x="17145" y="37147"/>
                    </a:lnTo>
                    <a:lnTo>
                      <a:pt x="17145" y="37147"/>
                    </a:lnTo>
                    <a:lnTo>
                      <a:pt x="17145" y="37147"/>
                    </a:lnTo>
                    <a:lnTo>
                      <a:pt x="17145" y="37147"/>
                    </a:lnTo>
                    <a:lnTo>
                      <a:pt x="17145" y="37147"/>
                    </a:lnTo>
                    <a:lnTo>
                      <a:pt x="17145" y="37147"/>
                    </a:lnTo>
                    <a:lnTo>
                      <a:pt x="17145" y="37147"/>
                    </a:lnTo>
                    <a:lnTo>
                      <a:pt x="17145" y="37147"/>
                    </a:lnTo>
                    <a:lnTo>
                      <a:pt x="17145" y="37147"/>
                    </a:lnTo>
                    <a:lnTo>
                      <a:pt x="17145" y="37147"/>
                    </a:lnTo>
                    <a:lnTo>
                      <a:pt x="17145" y="37147"/>
                    </a:lnTo>
                    <a:lnTo>
                      <a:pt x="17145" y="37147"/>
                    </a:lnTo>
                    <a:lnTo>
                      <a:pt x="17145" y="37147"/>
                    </a:lnTo>
                    <a:lnTo>
                      <a:pt x="17145" y="37147"/>
                    </a:lnTo>
                    <a:lnTo>
                      <a:pt x="17145" y="37147"/>
                    </a:lnTo>
                    <a:lnTo>
                      <a:pt x="17145" y="37147"/>
                    </a:lnTo>
                    <a:lnTo>
                      <a:pt x="17145" y="37147"/>
                    </a:lnTo>
                    <a:lnTo>
                      <a:pt x="17145" y="37147"/>
                    </a:lnTo>
                    <a:lnTo>
                      <a:pt x="17145" y="37147"/>
                    </a:lnTo>
                    <a:lnTo>
                      <a:pt x="17145" y="37147"/>
                    </a:lnTo>
                    <a:lnTo>
                      <a:pt x="17145" y="37147"/>
                    </a:lnTo>
                    <a:lnTo>
                      <a:pt x="17145" y="37147"/>
                    </a:lnTo>
                    <a:lnTo>
                      <a:pt x="17145" y="37147"/>
                    </a:lnTo>
                    <a:lnTo>
                      <a:pt x="17145" y="37147"/>
                    </a:lnTo>
                    <a:lnTo>
                      <a:pt x="17145" y="37147"/>
                    </a:lnTo>
                    <a:lnTo>
                      <a:pt x="17145" y="37147"/>
                    </a:lnTo>
                    <a:lnTo>
                      <a:pt x="17145" y="37147"/>
                    </a:lnTo>
                    <a:lnTo>
                      <a:pt x="17145" y="37147"/>
                    </a:lnTo>
                    <a:lnTo>
                      <a:pt x="17145" y="37147"/>
                    </a:lnTo>
                    <a:lnTo>
                      <a:pt x="17145" y="37147"/>
                    </a:lnTo>
                    <a:lnTo>
                      <a:pt x="17145" y="37147"/>
                    </a:lnTo>
                    <a:lnTo>
                      <a:pt x="17145" y="37147"/>
                    </a:lnTo>
                    <a:lnTo>
                      <a:pt x="17145" y="37147"/>
                    </a:lnTo>
                    <a:lnTo>
                      <a:pt x="15240" y="37147"/>
                    </a:lnTo>
                    <a:lnTo>
                      <a:pt x="15240" y="37147"/>
                    </a:lnTo>
                    <a:lnTo>
                      <a:pt x="15240" y="37147"/>
                    </a:lnTo>
                    <a:lnTo>
                      <a:pt x="15240" y="37147"/>
                    </a:lnTo>
                    <a:lnTo>
                      <a:pt x="15240" y="37147"/>
                    </a:lnTo>
                    <a:lnTo>
                      <a:pt x="15240" y="37147"/>
                    </a:lnTo>
                    <a:lnTo>
                      <a:pt x="15240" y="37147"/>
                    </a:lnTo>
                    <a:lnTo>
                      <a:pt x="15240" y="37147"/>
                    </a:lnTo>
                    <a:lnTo>
                      <a:pt x="15240" y="37147"/>
                    </a:lnTo>
                    <a:lnTo>
                      <a:pt x="15240" y="37147"/>
                    </a:lnTo>
                    <a:lnTo>
                      <a:pt x="15240" y="37147"/>
                    </a:lnTo>
                    <a:lnTo>
                      <a:pt x="15240" y="37147"/>
                    </a:lnTo>
                    <a:lnTo>
                      <a:pt x="15240" y="37147"/>
                    </a:lnTo>
                    <a:lnTo>
                      <a:pt x="15240" y="37147"/>
                    </a:lnTo>
                    <a:lnTo>
                      <a:pt x="15240" y="37147"/>
                    </a:lnTo>
                    <a:lnTo>
                      <a:pt x="15240" y="37147"/>
                    </a:lnTo>
                    <a:lnTo>
                      <a:pt x="15240" y="37147"/>
                    </a:lnTo>
                    <a:lnTo>
                      <a:pt x="15240" y="37147"/>
                    </a:lnTo>
                    <a:lnTo>
                      <a:pt x="15240" y="37147"/>
                    </a:lnTo>
                    <a:lnTo>
                      <a:pt x="15240" y="37147"/>
                    </a:lnTo>
                    <a:lnTo>
                      <a:pt x="15240" y="37147"/>
                    </a:lnTo>
                    <a:lnTo>
                      <a:pt x="15240" y="37147"/>
                    </a:lnTo>
                    <a:lnTo>
                      <a:pt x="15240" y="37147"/>
                    </a:lnTo>
                    <a:lnTo>
                      <a:pt x="15240" y="37147"/>
                    </a:lnTo>
                    <a:lnTo>
                      <a:pt x="15240" y="37147"/>
                    </a:lnTo>
                    <a:lnTo>
                      <a:pt x="15240" y="37147"/>
                    </a:lnTo>
                    <a:lnTo>
                      <a:pt x="15240" y="37147"/>
                    </a:lnTo>
                    <a:lnTo>
                      <a:pt x="15240" y="37147"/>
                    </a:lnTo>
                    <a:lnTo>
                      <a:pt x="15240" y="37147"/>
                    </a:lnTo>
                    <a:lnTo>
                      <a:pt x="15240" y="37147"/>
                    </a:lnTo>
                    <a:lnTo>
                      <a:pt x="15240" y="37147"/>
                    </a:lnTo>
                    <a:close/>
                  </a:path>
                </a:pathLst>
              </a:custGeom>
              <a:solidFill>
                <a:srgbClr val="42424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1088" name="Graphic 1060">
                <a:extLst>
                  <a:ext uri="{FF2B5EF4-FFF2-40B4-BE49-F238E27FC236}">
                    <a16:creationId xmlns:a16="http://schemas.microsoft.com/office/drawing/2014/main" id="{B3238E4A-4F1E-4BC4-B9EC-71A014DA0BFE}"/>
                  </a:ext>
                </a:extLst>
              </p:cNvPr>
              <p:cNvGrpSpPr/>
              <p:nvPr/>
            </p:nvGrpSpPr>
            <p:grpSpPr>
              <a:xfrm>
                <a:off x="9260059" y="3930967"/>
                <a:ext cx="86677" cy="106679"/>
                <a:chOff x="9260059" y="3930967"/>
                <a:chExt cx="86677" cy="106679"/>
              </a:xfrm>
              <a:solidFill>
                <a:srgbClr val="424242"/>
              </a:solidFill>
            </p:grpSpPr>
            <p:sp>
              <p:nvSpPr>
                <p:cNvPr id="1222" name="Freeform: Shape 1221">
                  <a:extLst>
                    <a:ext uri="{FF2B5EF4-FFF2-40B4-BE49-F238E27FC236}">
                      <a16:creationId xmlns:a16="http://schemas.microsoft.com/office/drawing/2014/main" id="{016D62DD-E12E-49A3-9C05-0DE7F938788E}"/>
                    </a:ext>
                  </a:extLst>
                </p:cNvPr>
                <p:cNvSpPr/>
                <p:nvPr/>
              </p:nvSpPr>
              <p:spPr>
                <a:xfrm>
                  <a:off x="9330544" y="4005262"/>
                  <a:ext cx="16192" cy="15240"/>
                </a:xfrm>
                <a:custGeom>
                  <a:avLst/>
                  <a:gdLst>
                    <a:gd name="connsiteX0" fmla="*/ 0 w 16192"/>
                    <a:gd name="connsiteY0" fmla="*/ 15240 h 15240"/>
                    <a:gd name="connsiteX1" fmla="*/ 15240 w 16192"/>
                    <a:gd name="connsiteY1" fmla="*/ 6667 h 15240"/>
                    <a:gd name="connsiteX2" fmla="*/ 15240 w 16192"/>
                    <a:gd name="connsiteY2" fmla="*/ 5715 h 15240"/>
                    <a:gd name="connsiteX3" fmla="*/ 15240 w 16192"/>
                    <a:gd name="connsiteY3" fmla="*/ 4763 h 15240"/>
                    <a:gd name="connsiteX4" fmla="*/ 15240 w 16192"/>
                    <a:gd name="connsiteY4" fmla="*/ 3810 h 15240"/>
                    <a:gd name="connsiteX5" fmla="*/ 15240 w 16192"/>
                    <a:gd name="connsiteY5" fmla="*/ 2858 h 15240"/>
                    <a:gd name="connsiteX6" fmla="*/ 15240 w 16192"/>
                    <a:gd name="connsiteY6" fmla="*/ 1905 h 15240"/>
                    <a:gd name="connsiteX7" fmla="*/ 16193 w 16192"/>
                    <a:gd name="connsiteY7" fmla="*/ 953 h 15240"/>
                    <a:gd name="connsiteX8" fmla="*/ 16193 w 16192"/>
                    <a:gd name="connsiteY8" fmla="*/ 953 h 15240"/>
                    <a:gd name="connsiteX9" fmla="*/ 16193 w 16192"/>
                    <a:gd name="connsiteY9" fmla="*/ 0 h 15240"/>
                    <a:gd name="connsiteX10" fmla="*/ 0 w 16192"/>
                    <a:gd name="connsiteY10" fmla="*/ 8572 h 15240"/>
                    <a:gd name="connsiteX11" fmla="*/ 0 w 16192"/>
                    <a:gd name="connsiteY11" fmla="*/ 8572 h 15240"/>
                    <a:gd name="connsiteX12" fmla="*/ 0 w 16192"/>
                    <a:gd name="connsiteY12" fmla="*/ 9525 h 15240"/>
                    <a:gd name="connsiteX13" fmla="*/ 0 w 16192"/>
                    <a:gd name="connsiteY13" fmla="*/ 10478 h 15240"/>
                    <a:gd name="connsiteX14" fmla="*/ 0 w 16192"/>
                    <a:gd name="connsiteY14" fmla="*/ 11430 h 15240"/>
                    <a:gd name="connsiteX15" fmla="*/ 0 w 16192"/>
                    <a:gd name="connsiteY15" fmla="*/ 12383 h 15240"/>
                    <a:gd name="connsiteX16" fmla="*/ 0 w 16192"/>
                    <a:gd name="connsiteY16" fmla="*/ 13335 h 15240"/>
                    <a:gd name="connsiteX17" fmla="*/ 0 w 16192"/>
                    <a:gd name="connsiteY17" fmla="*/ 14288 h 152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6192" h="15240">
                      <a:moveTo>
                        <a:pt x="0" y="15240"/>
                      </a:moveTo>
                      <a:lnTo>
                        <a:pt x="15240" y="6667"/>
                      </a:lnTo>
                      <a:lnTo>
                        <a:pt x="15240" y="5715"/>
                      </a:lnTo>
                      <a:lnTo>
                        <a:pt x="15240" y="4763"/>
                      </a:lnTo>
                      <a:lnTo>
                        <a:pt x="15240" y="3810"/>
                      </a:lnTo>
                      <a:lnTo>
                        <a:pt x="15240" y="2858"/>
                      </a:lnTo>
                      <a:lnTo>
                        <a:pt x="15240" y="1905"/>
                      </a:lnTo>
                      <a:lnTo>
                        <a:pt x="16193" y="953"/>
                      </a:lnTo>
                      <a:lnTo>
                        <a:pt x="16193" y="953"/>
                      </a:lnTo>
                      <a:lnTo>
                        <a:pt x="16193" y="0"/>
                      </a:lnTo>
                      <a:lnTo>
                        <a:pt x="0" y="8572"/>
                      </a:lnTo>
                      <a:lnTo>
                        <a:pt x="0" y="8572"/>
                      </a:lnTo>
                      <a:lnTo>
                        <a:pt x="0" y="9525"/>
                      </a:lnTo>
                      <a:lnTo>
                        <a:pt x="0" y="10478"/>
                      </a:lnTo>
                      <a:lnTo>
                        <a:pt x="0" y="11430"/>
                      </a:lnTo>
                      <a:lnTo>
                        <a:pt x="0" y="12383"/>
                      </a:lnTo>
                      <a:lnTo>
                        <a:pt x="0" y="13335"/>
                      </a:lnTo>
                      <a:lnTo>
                        <a:pt x="0" y="14288"/>
                      </a:lnTo>
                      <a:close/>
                    </a:path>
                  </a:pathLst>
                </a:custGeom>
                <a:solidFill>
                  <a:srgbClr val="4242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223" name="Freeform: Shape 1222">
                  <a:extLst>
                    <a:ext uri="{FF2B5EF4-FFF2-40B4-BE49-F238E27FC236}">
                      <a16:creationId xmlns:a16="http://schemas.microsoft.com/office/drawing/2014/main" id="{8AB01A48-350D-43C6-BF14-5D4DE9A300A8}"/>
                    </a:ext>
                  </a:extLst>
                </p:cNvPr>
                <p:cNvSpPr/>
                <p:nvPr/>
              </p:nvSpPr>
              <p:spPr>
                <a:xfrm>
                  <a:off x="9329592" y="3995737"/>
                  <a:ext cx="17145" cy="16192"/>
                </a:xfrm>
                <a:custGeom>
                  <a:avLst/>
                  <a:gdLst>
                    <a:gd name="connsiteX0" fmla="*/ 952 w 17145"/>
                    <a:gd name="connsiteY0" fmla="*/ 16192 h 16192"/>
                    <a:gd name="connsiteX1" fmla="*/ 17145 w 17145"/>
                    <a:gd name="connsiteY1" fmla="*/ 7620 h 16192"/>
                    <a:gd name="connsiteX2" fmla="*/ 17145 w 17145"/>
                    <a:gd name="connsiteY2" fmla="*/ 6667 h 16192"/>
                    <a:gd name="connsiteX3" fmla="*/ 16192 w 17145"/>
                    <a:gd name="connsiteY3" fmla="*/ 5715 h 16192"/>
                    <a:gd name="connsiteX4" fmla="*/ 16192 w 17145"/>
                    <a:gd name="connsiteY4" fmla="*/ 4763 h 16192"/>
                    <a:gd name="connsiteX5" fmla="*/ 16192 w 17145"/>
                    <a:gd name="connsiteY5" fmla="*/ 3810 h 16192"/>
                    <a:gd name="connsiteX6" fmla="*/ 16192 w 17145"/>
                    <a:gd name="connsiteY6" fmla="*/ 2858 h 16192"/>
                    <a:gd name="connsiteX7" fmla="*/ 16192 w 17145"/>
                    <a:gd name="connsiteY7" fmla="*/ 1905 h 16192"/>
                    <a:gd name="connsiteX8" fmla="*/ 16192 w 17145"/>
                    <a:gd name="connsiteY8" fmla="*/ 953 h 16192"/>
                    <a:gd name="connsiteX9" fmla="*/ 16192 w 17145"/>
                    <a:gd name="connsiteY9" fmla="*/ 0 h 16192"/>
                    <a:gd name="connsiteX10" fmla="*/ 0 w 17145"/>
                    <a:gd name="connsiteY10" fmla="*/ 8572 h 16192"/>
                    <a:gd name="connsiteX11" fmla="*/ 0 w 17145"/>
                    <a:gd name="connsiteY11" fmla="*/ 9525 h 16192"/>
                    <a:gd name="connsiteX12" fmla="*/ 0 w 17145"/>
                    <a:gd name="connsiteY12" fmla="*/ 10478 h 16192"/>
                    <a:gd name="connsiteX13" fmla="*/ 0 w 17145"/>
                    <a:gd name="connsiteY13" fmla="*/ 11430 h 16192"/>
                    <a:gd name="connsiteX14" fmla="*/ 952 w 17145"/>
                    <a:gd name="connsiteY14" fmla="*/ 12383 h 16192"/>
                    <a:gd name="connsiteX15" fmla="*/ 952 w 17145"/>
                    <a:gd name="connsiteY15" fmla="*/ 13335 h 16192"/>
                    <a:gd name="connsiteX16" fmla="*/ 952 w 17145"/>
                    <a:gd name="connsiteY16" fmla="*/ 14288 h 16192"/>
                    <a:gd name="connsiteX17" fmla="*/ 952 w 17145"/>
                    <a:gd name="connsiteY17" fmla="*/ 15240 h 161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7145" h="16192">
                      <a:moveTo>
                        <a:pt x="952" y="16192"/>
                      </a:moveTo>
                      <a:lnTo>
                        <a:pt x="17145" y="7620"/>
                      </a:lnTo>
                      <a:lnTo>
                        <a:pt x="17145" y="6667"/>
                      </a:lnTo>
                      <a:lnTo>
                        <a:pt x="16192" y="5715"/>
                      </a:lnTo>
                      <a:lnTo>
                        <a:pt x="16192" y="4763"/>
                      </a:lnTo>
                      <a:lnTo>
                        <a:pt x="16192" y="3810"/>
                      </a:lnTo>
                      <a:lnTo>
                        <a:pt x="16192" y="2858"/>
                      </a:lnTo>
                      <a:lnTo>
                        <a:pt x="16192" y="1905"/>
                      </a:lnTo>
                      <a:lnTo>
                        <a:pt x="16192" y="953"/>
                      </a:lnTo>
                      <a:lnTo>
                        <a:pt x="16192" y="0"/>
                      </a:lnTo>
                      <a:lnTo>
                        <a:pt x="0" y="8572"/>
                      </a:lnTo>
                      <a:lnTo>
                        <a:pt x="0" y="9525"/>
                      </a:lnTo>
                      <a:lnTo>
                        <a:pt x="0" y="10478"/>
                      </a:lnTo>
                      <a:lnTo>
                        <a:pt x="0" y="11430"/>
                      </a:lnTo>
                      <a:lnTo>
                        <a:pt x="952" y="12383"/>
                      </a:lnTo>
                      <a:lnTo>
                        <a:pt x="952" y="13335"/>
                      </a:lnTo>
                      <a:lnTo>
                        <a:pt x="952" y="14288"/>
                      </a:lnTo>
                      <a:lnTo>
                        <a:pt x="952" y="15240"/>
                      </a:lnTo>
                      <a:close/>
                    </a:path>
                  </a:pathLst>
                </a:custGeom>
                <a:solidFill>
                  <a:srgbClr val="4242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224" name="Freeform: Shape 1223">
                  <a:extLst>
                    <a:ext uri="{FF2B5EF4-FFF2-40B4-BE49-F238E27FC236}">
                      <a16:creationId xmlns:a16="http://schemas.microsoft.com/office/drawing/2014/main" id="{ADB943D5-5C58-4B0D-952F-99E150F272B2}"/>
                    </a:ext>
                  </a:extLst>
                </p:cNvPr>
                <p:cNvSpPr/>
                <p:nvPr/>
              </p:nvSpPr>
              <p:spPr>
                <a:xfrm>
                  <a:off x="9327687" y="3986212"/>
                  <a:ext cx="17144" cy="16192"/>
                </a:xfrm>
                <a:custGeom>
                  <a:avLst/>
                  <a:gdLst>
                    <a:gd name="connsiteX0" fmla="*/ 1905 w 17144"/>
                    <a:gd name="connsiteY0" fmla="*/ 16192 h 16192"/>
                    <a:gd name="connsiteX1" fmla="*/ 17145 w 17144"/>
                    <a:gd name="connsiteY1" fmla="*/ 8572 h 16192"/>
                    <a:gd name="connsiteX2" fmla="*/ 17145 w 17144"/>
                    <a:gd name="connsiteY2" fmla="*/ 7620 h 16192"/>
                    <a:gd name="connsiteX3" fmla="*/ 17145 w 17144"/>
                    <a:gd name="connsiteY3" fmla="*/ 6667 h 16192"/>
                    <a:gd name="connsiteX4" fmla="*/ 17145 w 17144"/>
                    <a:gd name="connsiteY4" fmla="*/ 4763 h 16192"/>
                    <a:gd name="connsiteX5" fmla="*/ 16192 w 17144"/>
                    <a:gd name="connsiteY5" fmla="*/ 3810 h 16192"/>
                    <a:gd name="connsiteX6" fmla="*/ 16192 w 17144"/>
                    <a:gd name="connsiteY6" fmla="*/ 2858 h 16192"/>
                    <a:gd name="connsiteX7" fmla="*/ 16192 w 17144"/>
                    <a:gd name="connsiteY7" fmla="*/ 1905 h 16192"/>
                    <a:gd name="connsiteX8" fmla="*/ 16192 w 17144"/>
                    <a:gd name="connsiteY8" fmla="*/ 953 h 16192"/>
                    <a:gd name="connsiteX9" fmla="*/ 15240 w 17144"/>
                    <a:gd name="connsiteY9" fmla="*/ 0 h 16192"/>
                    <a:gd name="connsiteX10" fmla="*/ 0 w 17144"/>
                    <a:gd name="connsiteY10" fmla="*/ 8572 h 16192"/>
                    <a:gd name="connsiteX11" fmla="*/ 0 w 17144"/>
                    <a:gd name="connsiteY11" fmla="*/ 9525 h 16192"/>
                    <a:gd name="connsiteX12" fmla="*/ 0 w 17144"/>
                    <a:gd name="connsiteY12" fmla="*/ 10478 h 16192"/>
                    <a:gd name="connsiteX13" fmla="*/ 952 w 17144"/>
                    <a:gd name="connsiteY13" fmla="*/ 11430 h 16192"/>
                    <a:gd name="connsiteX14" fmla="*/ 952 w 17144"/>
                    <a:gd name="connsiteY14" fmla="*/ 12383 h 16192"/>
                    <a:gd name="connsiteX15" fmla="*/ 952 w 17144"/>
                    <a:gd name="connsiteY15" fmla="*/ 13335 h 16192"/>
                    <a:gd name="connsiteX16" fmla="*/ 952 w 17144"/>
                    <a:gd name="connsiteY16" fmla="*/ 14288 h 16192"/>
                    <a:gd name="connsiteX17" fmla="*/ 1905 w 17144"/>
                    <a:gd name="connsiteY17" fmla="*/ 15240 h 161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7144" h="16192">
                      <a:moveTo>
                        <a:pt x="1905" y="16192"/>
                      </a:moveTo>
                      <a:lnTo>
                        <a:pt x="17145" y="8572"/>
                      </a:lnTo>
                      <a:lnTo>
                        <a:pt x="17145" y="7620"/>
                      </a:lnTo>
                      <a:lnTo>
                        <a:pt x="17145" y="6667"/>
                      </a:lnTo>
                      <a:lnTo>
                        <a:pt x="17145" y="4763"/>
                      </a:lnTo>
                      <a:lnTo>
                        <a:pt x="16192" y="3810"/>
                      </a:lnTo>
                      <a:lnTo>
                        <a:pt x="16192" y="2858"/>
                      </a:lnTo>
                      <a:lnTo>
                        <a:pt x="16192" y="1905"/>
                      </a:lnTo>
                      <a:lnTo>
                        <a:pt x="16192" y="953"/>
                      </a:lnTo>
                      <a:lnTo>
                        <a:pt x="15240" y="0"/>
                      </a:lnTo>
                      <a:lnTo>
                        <a:pt x="0" y="8572"/>
                      </a:lnTo>
                      <a:lnTo>
                        <a:pt x="0" y="9525"/>
                      </a:lnTo>
                      <a:lnTo>
                        <a:pt x="0" y="10478"/>
                      </a:lnTo>
                      <a:lnTo>
                        <a:pt x="952" y="11430"/>
                      </a:lnTo>
                      <a:lnTo>
                        <a:pt x="952" y="12383"/>
                      </a:lnTo>
                      <a:lnTo>
                        <a:pt x="952" y="13335"/>
                      </a:lnTo>
                      <a:lnTo>
                        <a:pt x="952" y="14288"/>
                      </a:lnTo>
                      <a:lnTo>
                        <a:pt x="1905" y="15240"/>
                      </a:lnTo>
                      <a:close/>
                    </a:path>
                  </a:pathLst>
                </a:custGeom>
                <a:solidFill>
                  <a:srgbClr val="4242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225" name="Freeform: Shape 1224">
                  <a:extLst>
                    <a:ext uri="{FF2B5EF4-FFF2-40B4-BE49-F238E27FC236}">
                      <a16:creationId xmlns:a16="http://schemas.microsoft.com/office/drawing/2014/main" id="{5F835B1B-C72F-4E23-8304-22A3B3728792}"/>
                    </a:ext>
                  </a:extLst>
                </p:cNvPr>
                <p:cNvSpPr/>
                <p:nvPr/>
              </p:nvSpPr>
              <p:spPr>
                <a:xfrm>
                  <a:off x="9323877" y="3976687"/>
                  <a:ext cx="19050" cy="17145"/>
                </a:xfrm>
                <a:custGeom>
                  <a:avLst/>
                  <a:gdLst>
                    <a:gd name="connsiteX0" fmla="*/ 2857 w 19050"/>
                    <a:gd name="connsiteY0" fmla="*/ 17145 h 17145"/>
                    <a:gd name="connsiteX1" fmla="*/ 19050 w 19050"/>
                    <a:gd name="connsiteY1" fmla="*/ 8572 h 17145"/>
                    <a:gd name="connsiteX2" fmla="*/ 18098 w 19050"/>
                    <a:gd name="connsiteY2" fmla="*/ 7620 h 17145"/>
                    <a:gd name="connsiteX3" fmla="*/ 18098 w 19050"/>
                    <a:gd name="connsiteY3" fmla="*/ 6667 h 17145"/>
                    <a:gd name="connsiteX4" fmla="*/ 18098 w 19050"/>
                    <a:gd name="connsiteY4" fmla="*/ 5715 h 17145"/>
                    <a:gd name="connsiteX5" fmla="*/ 17145 w 19050"/>
                    <a:gd name="connsiteY5" fmla="*/ 3810 h 17145"/>
                    <a:gd name="connsiteX6" fmla="*/ 17145 w 19050"/>
                    <a:gd name="connsiteY6" fmla="*/ 2858 h 17145"/>
                    <a:gd name="connsiteX7" fmla="*/ 16192 w 19050"/>
                    <a:gd name="connsiteY7" fmla="*/ 1905 h 17145"/>
                    <a:gd name="connsiteX8" fmla="*/ 16192 w 19050"/>
                    <a:gd name="connsiteY8" fmla="*/ 953 h 17145"/>
                    <a:gd name="connsiteX9" fmla="*/ 15240 w 19050"/>
                    <a:gd name="connsiteY9" fmla="*/ 0 h 17145"/>
                    <a:gd name="connsiteX10" fmla="*/ 0 w 19050"/>
                    <a:gd name="connsiteY10" fmla="*/ 8572 h 17145"/>
                    <a:gd name="connsiteX11" fmla="*/ 0 w 19050"/>
                    <a:gd name="connsiteY11" fmla="*/ 9525 h 17145"/>
                    <a:gd name="connsiteX12" fmla="*/ 952 w 19050"/>
                    <a:gd name="connsiteY12" fmla="*/ 10478 h 17145"/>
                    <a:gd name="connsiteX13" fmla="*/ 952 w 19050"/>
                    <a:gd name="connsiteY13" fmla="*/ 11430 h 17145"/>
                    <a:gd name="connsiteX14" fmla="*/ 1905 w 19050"/>
                    <a:gd name="connsiteY14" fmla="*/ 12383 h 17145"/>
                    <a:gd name="connsiteX15" fmla="*/ 1905 w 19050"/>
                    <a:gd name="connsiteY15" fmla="*/ 13335 h 17145"/>
                    <a:gd name="connsiteX16" fmla="*/ 1905 w 19050"/>
                    <a:gd name="connsiteY16" fmla="*/ 14288 h 17145"/>
                    <a:gd name="connsiteX17" fmla="*/ 2857 w 19050"/>
                    <a:gd name="connsiteY17" fmla="*/ 15240 h 171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9050" h="17145">
                      <a:moveTo>
                        <a:pt x="2857" y="17145"/>
                      </a:moveTo>
                      <a:lnTo>
                        <a:pt x="19050" y="8572"/>
                      </a:lnTo>
                      <a:lnTo>
                        <a:pt x="18098" y="7620"/>
                      </a:lnTo>
                      <a:lnTo>
                        <a:pt x="18098" y="6667"/>
                      </a:lnTo>
                      <a:lnTo>
                        <a:pt x="18098" y="5715"/>
                      </a:lnTo>
                      <a:lnTo>
                        <a:pt x="17145" y="3810"/>
                      </a:lnTo>
                      <a:lnTo>
                        <a:pt x="17145" y="2858"/>
                      </a:lnTo>
                      <a:lnTo>
                        <a:pt x="16192" y="1905"/>
                      </a:lnTo>
                      <a:lnTo>
                        <a:pt x="16192" y="953"/>
                      </a:lnTo>
                      <a:lnTo>
                        <a:pt x="15240" y="0"/>
                      </a:lnTo>
                      <a:lnTo>
                        <a:pt x="0" y="8572"/>
                      </a:lnTo>
                      <a:lnTo>
                        <a:pt x="0" y="9525"/>
                      </a:lnTo>
                      <a:lnTo>
                        <a:pt x="952" y="10478"/>
                      </a:lnTo>
                      <a:lnTo>
                        <a:pt x="952" y="11430"/>
                      </a:lnTo>
                      <a:lnTo>
                        <a:pt x="1905" y="12383"/>
                      </a:lnTo>
                      <a:lnTo>
                        <a:pt x="1905" y="13335"/>
                      </a:lnTo>
                      <a:lnTo>
                        <a:pt x="1905" y="14288"/>
                      </a:lnTo>
                      <a:lnTo>
                        <a:pt x="2857" y="15240"/>
                      </a:lnTo>
                      <a:close/>
                    </a:path>
                  </a:pathLst>
                </a:custGeom>
                <a:solidFill>
                  <a:srgbClr val="4242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226" name="Freeform: Shape 1225">
                  <a:extLst>
                    <a:ext uri="{FF2B5EF4-FFF2-40B4-BE49-F238E27FC236}">
                      <a16:creationId xmlns:a16="http://schemas.microsoft.com/office/drawing/2014/main" id="{E033B47D-926F-43AB-B2AA-825D99EF98FD}"/>
                    </a:ext>
                  </a:extLst>
                </p:cNvPr>
                <p:cNvSpPr/>
                <p:nvPr/>
              </p:nvSpPr>
              <p:spPr>
                <a:xfrm>
                  <a:off x="9318162" y="3966209"/>
                  <a:ext cx="20002" cy="16192"/>
                </a:xfrm>
                <a:custGeom>
                  <a:avLst/>
                  <a:gdLst>
                    <a:gd name="connsiteX0" fmla="*/ 3810 w 20002"/>
                    <a:gd name="connsiteY0" fmla="*/ 16193 h 16192"/>
                    <a:gd name="connsiteX1" fmla="*/ 20002 w 20002"/>
                    <a:gd name="connsiteY1" fmla="*/ 7620 h 16192"/>
                    <a:gd name="connsiteX2" fmla="*/ 19050 w 20002"/>
                    <a:gd name="connsiteY2" fmla="*/ 6668 h 16192"/>
                    <a:gd name="connsiteX3" fmla="*/ 19050 w 20002"/>
                    <a:gd name="connsiteY3" fmla="*/ 5715 h 16192"/>
                    <a:gd name="connsiteX4" fmla="*/ 18097 w 20002"/>
                    <a:gd name="connsiteY4" fmla="*/ 4763 h 16192"/>
                    <a:gd name="connsiteX5" fmla="*/ 18097 w 20002"/>
                    <a:gd name="connsiteY5" fmla="*/ 3810 h 16192"/>
                    <a:gd name="connsiteX6" fmla="*/ 17145 w 20002"/>
                    <a:gd name="connsiteY6" fmla="*/ 2858 h 16192"/>
                    <a:gd name="connsiteX7" fmla="*/ 17145 w 20002"/>
                    <a:gd name="connsiteY7" fmla="*/ 1905 h 16192"/>
                    <a:gd name="connsiteX8" fmla="*/ 16192 w 20002"/>
                    <a:gd name="connsiteY8" fmla="*/ 953 h 16192"/>
                    <a:gd name="connsiteX9" fmla="*/ 15240 w 20002"/>
                    <a:gd name="connsiteY9" fmla="*/ 0 h 16192"/>
                    <a:gd name="connsiteX10" fmla="*/ 0 w 20002"/>
                    <a:gd name="connsiteY10" fmla="*/ 8573 h 16192"/>
                    <a:gd name="connsiteX11" fmla="*/ 0 w 20002"/>
                    <a:gd name="connsiteY11" fmla="*/ 9525 h 16192"/>
                    <a:gd name="connsiteX12" fmla="*/ 952 w 20002"/>
                    <a:gd name="connsiteY12" fmla="*/ 10478 h 16192"/>
                    <a:gd name="connsiteX13" fmla="*/ 952 w 20002"/>
                    <a:gd name="connsiteY13" fmla="*/ 11430 h 16192"/>
                    <a:gd name="connsiteX14" fmla="*/ 1905 w 20002"/>
                    <a:gd name="connsiteY14" fmla="*/ 12383 h 16192"/>
                    <a:gd name="connsiteX15" fmla="*/ 2857 w 20002"/>
                    <a:gd name="connsiteY15" fmla="*/ 13335 h 16192"/>
                    <a:gd name="connsiteX16" fmla="*/ 2857 w 20002"/>
                    <a:gd name="connsiteY16" fmla="*/ 14288 h 16192"/>
                    <a:gd name="connsiteX17" fmla="*/ 3810 w 20002"/>
                    <a:gd name="connsiteY17" fmla="*/ 15240 h 161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0002" h="16192">
                      <a:moveTo>
                        <a:pt x="3810" y="16193"/>
                      </a:moveTo>
                      <a:lnTo>
                        <a:pt x="20002" y="7620"/>
                      </a:lnTo>
                      <a:lnTo>
                        <a:pt x="19050" y="6668"/>
                      </a:lnTo>
                      <a:lnTo>
                        <a:pt x="19050" y="5715"/>
                      </a:lnTo>
                      <a:lnTo>
                        <a:pt x="18097" y="4763"/>
                      </a:lnTo>
                      <a:lnTo>
                        <a:pt x="18097" y="3810"/>
                      </a:lnTo>
                      <a:lnTo>
                        <a:pt x="17145" y="2858"/>
                      </a:lnTo>
                      <a:lnTo>
                        <a:pt x="17145" y="1905"/>
                      </a:lnTo>
                      <a:lnTo>
                        <a:pt x="16192" y="953"/>
                      </a:lnTo>
                      <a:lnTo>
                        <a:pt x="15240" y="0"/>
                      </a:lnTo>
                      <a:lnTo>
                        <a:pt x="0" y="8573"/>
                      </a:lnTo>
                      <a:lnTo>
                        <a:pt x="0" y="9525"/>
                      </a:lnTo>
                      <a:lnTo>
                        <a:pt x="952" y="10478"/>
                      </a:lnTo>
                      <a:lnTo>
                        <a:pt x="952" y="11430"/>
                      </a:lnTo>
                      <a:lnTo>
                        <a:pt x="1905" y="12383"/>
                      </a:lnTo>
                      <a:lnTo>
                        <a:pt x="2857" y="13335"/>
                      </a:lnTo>
                      <a:lnTo>
                        <a:pt x="2857" y="14288"/>
                      </a:lnTo>
                      <a:lnTo>
                        <a:pt x="3810" y="15240"/>
                      </a:lnTo>
                      <a:close/>
                    </a:path>
                  </a:pathLst>
                </a:custGeom>
                <a:solidFill>
                  <a:srgbClr val="4242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227" name="Freeform: Shape 1226">
                  <a:extLst>
                    <a:ext uri="{FF2B5EF4-FFF2-40B4-BE49-F238E27FC236}">
                      <a16:creationId xmlns:a16="http://schemas.microsoft.com/office/drawing/2014/main" id="{9131C5F7-7FC4-487C-A9D1-D95FBA9FF52D}"/>
                    </a:ext>
                  </a:extLst>
                </p:cNvPr>
                <p:cNvSpPr/>
                <p:nvPr/>
              </p:nvSpPr>
              <p:spPr>
                <a:xfrm>
                  <a:off x="9311494" y="3957637"/>
                  <a:ext cx="20955" cy="15240"/>
                </a:xfrm>
                <a:custGeom>
                  <a:avLst/>
                  <a:gdLst>
                    <a:gd name="connsiteX0" fmla="*/ 5715 w 20955"/>
                    <a:gd name="connsiteY0" fmla="*/ 15240 h 15240"/>
                    <a:gd name="connsiteX1" fmla="*/ 20955 w 20955"/>
                    <a:gd name="connsiteY1" fmla="*/ 6667 h 15240"/>
                    <a:gd name="connsiteX2" fmla="*/ 20955 w 20955"/>
                    <a:gd name="connsiteY2" fmla="*/ 5715 h 15240"/>
                    <a:gd name="connsiteX3" fmla="*/ 20002 w 20955"/>
                    <a:gd name="connsiteY3" fmla="*/ 4763 h 15240"/>
                    <a:gd name="connsiteX4" fmla="*/ 19050 w 20955"/>
                    <a:gd name="connsiteY4" fmla="*/ 3810 h 15240"/>
                    <a:gd name="connsiteX5" fmla="*/ 19050 w 20955"/>
                    <a:gd name="connsiteY5" fmla="*/ 2858 h 15240"/>
                    <a:gd name="connsiteX6" fmla="*/ 18098 w 20955"/>
                    <a:gd name="connsiteY6" fmla="*/ 2858 h 15240"/>
                    <a:gd name="connsiteX7" fmla="*/ 17145 w 20955"/>
                    <a:gd name="connsiteY7" fmla="*/ 1905 h 15240"/>
                    <a:gd name="connsiteX8" fmla="*/ 17145 w 20955"/>
                    <a:gd name="connsiteY8" fmla="*/ 953 h 15240"/>
                    <a:gd name="connsiteX9" fmla="*/ 16193 w 20955"/>
                    <a:gd name="connsiteY9" fmla="*/ 0 h 15240"/>
                    <a:gd name="connsiteX10" fmla="*/ 0 w 20955"/>
                    <a:gd name="connsiteY10" fmla="*/ 7620 h 15240"/>
                    <a:gd name="connsiteX11" fmla="*/ 952 w 20955"/>
                    <a:gd name="connsiteY11" fmla="*/ 8572 h 15240"/>
                    <a:gd name="connsiteX12" fmla="*/ 1905 w 20955"/>
                    <a:gd name="connsiteY12" fmla="*/ 9525 h 15240"/>
                    <a:gd name="connsiteX13" fmla="*/ 1905 w 20955"/>
                    <a:gd name="connsiteY13" fmla="*/ 10478 h 15240"/>
                    <a:gd name="connsiteX14" fmla="*/ 2858 w 20955"/>
                    <a:gd name="connsiteY14" fmla="*/ 11430 h 15240"/>
                    <a:gd name="connsiteX15" fmla="*/ 3810 w 20955"/>
                    <a:gd name="connsiteY15" fmla="*/ 12383 h 15240"/>
                    <a:gd name="connsiteX16" fmla="*/ 3810 w 20955"/>
                    <a:gd name="connsiteY16" fmla="*/ 13335 h 15240"/>
                    <a:gd name="connsiteX17" fmla="*/ 4763 w 20955"/>
                    <a:gd name="connsiteY17" fmla="*/ 14288 h 152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0955" h="15240">
                      <a:moveTo>
                        <a:pt x="5715" y="15240"/>
                      </a:moveTo>
                      <a:lnTo>
                        <a:pt x="20955" y="6667"/>
                      </a:lnTo>
                      <a:lnTo>
                        <a:pt x="20955" y="5715"/>
                      </a:lnTo>
                      <a:lnTo>
                        <a:pt x="20002" y="4763"/>
                      </a:lnTo>
                      <a:lnTo>
                        <a:pt x="19050" y="3810"/>
                      </a:lnTo>
                      <a:lnTo>
                        <a:pt x="19050" y="2858"/>
                      </a:lnTo>
                      <a:lnTo>
                        <a:pt x="18098" y="2858"/>
                      </a:lnTo>
                      <a:lnTo>
                        <a:pt x="17145" y="1905"/>
                      </a:lnTo>
                      <a:lnTo>
                        <a:pt x="17145" y="953"/>
                      </a:lnTo>
                      <a:lnTo>
                        <a:pt x="16193" y="0"/>
                      </a:lnTo>
                      <a:lnTo>
                        <a:pt x="0" y="7620"/>
                      </a:lnTo>
                      <a:lnTo>
                        <a:pt x="952" y="8572"/>
                      </a:lnTo>
                      <a:lnTo>
                        <a:pt x="1905" y="9525"/>
                      </a:lnTo>
                      <a:lnTo>
                        <a:pt x="1905" y="10478"/>
                      </a:lnTo>
                      <a:lnTo>
                        <a:pt x="2858" y="11430"/>
                      </a:lnTo>
                      <a:lnTo>
                        <a:pt x="3810" y="12383"/>
                      </a:lnTo>
                      <a:lnTo>
                        <a:pt x="3810" y="13335"/>
                      </a:lnTo>
                      <a:lnTo>
                        <a:pt x="4763" y="14288"/>
                      </a:lnTo>
                      <a:close/>
                    </a:path>
                  </a:pathLst>
                </a:custGeom>
                <a:solidFill>
                  <a:srgbClr val="4242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228" name="Freeform: Shape 1227">
                  <a:extLst>
                    <a:ext uri="{FF2B5EF4-FFF2-40B4-BE49-F238E27FC236}">
                      <a16:creationId xmlns:a16="http://schemas.microsoft.com/office/drawing/2014/main" id="{37827CD1-3DF7-413E-B23B-12413B3A91D4}"/>
                    </a:ext>
                  </a:extLst>
                </p:cNvPr>
                <p:cNvSpPr/>
                <p:nvPr/>
              </p:nvSpPr>
              <p:spPr>
                <a:xfrm>
                  <a:off x="9304827" y="3950017"/>
                  <a:ext cx="21907" cy="14287"/>
                </a:xfrm>
                <a:custGeom>
                  <a:avLst/>
                  <a:gdLst>
                    <a:gd name="connsiteX0" fmla="*/ 5715 w 21907"/>
                    <a:gd name="connsiteY0" fmla="*/ 14288 h 14287"/>
                    <a:gd name="connsiteX1" fmla="*/ 21907 w 21907"/>
                    <a:gd name="connsiteY1" fmla="*/ 5715 h 14287"/>
                    <a:gd name="connsiteX2" fmla="*/ 20955 w 21907"/>
                    <a:gd name="connsiteY2" fmla="*/ 5715 h 14287"/>
                    <a:gd name="connsiteX3" fmla="*/ 20002 w 21907"/>
                    <a:gd name="connsiteY3" fmla="*/ 4763 h 14287"/>
                    <a:gd name="connsiteX4" fmla="*/ 20002 w 21907"/>
                    <a:gd name="connsiteY4" fmla="*/ 3810 h 14287"/>
                    <a:gd name="connsiteX5" fmla="*/ 19050 w 21907"/>
                    <a:gd name="connsiteY5" fmla="*/ 2858 h 14287"/>
                    <a:gd name="connsiteX6" fmla="*/ 18098 w 21907"/>
                    <a:gd name="connsiteY6" fmla="*/ 1905 h 14287"/>
                    <a:gd name="connsiteX7" fmla="*/ 17145 w 21907"/>
                    <a:gd name="connsiteY7" fmla="*/ 953 h 14287"/>
                    <a:gd name="connsiteX8" fmla="*/ 17145 w 21907"/>
                    <a:gd name="connsiteY8" fmla="*/ 0 h 14287"/>
                    <a:gd name="connsiteX9" fmla="*/ 16192 w 21907"/>
                    <a:gd name="connsiteY9" fmla="*/ 0 h 14287"/>
                    <a:gd name="connsiteX10" fmla="*/ 0 w 21907"/>
                    <a:gd name="connsiteY10" fmla="*/ 7620 h 14287"/>
                    <a:gd name="connsiteX11" fmla="*/ 952 w 21907"/>
                    <a:gd name="connsiteY11" fmla="*/ 8573 h 14287"/>
                    <a:gd name="connsiteX12" fmla="*/ 1905 w 21907"/>
                    <a:gd name="connsiteY12" fmla="*/ 9525 h 14287"/>
                    <a:gd name="connsiteX13" fmla="*/ 2857 w 21907"/>
                    <a:gd name="connsiteY13" fmla="*/ 10478 h 14287"/>
                    <a:gd name="connsiteX14" fmla="*/ 2857 w 21907"/>
                    <a:gd name="connsiteY14" fmla="*/ 11430 h 14287"/>
                    <a:gd name="connsiteX15" fmla="*/ 3810 w 21907"/>
                    <a:gd name="connsiteY15" fmla="*/ 12383 h 14287"/>
                    <a:gd name="connsiteX16" fmla="*/ 4763 w 21907"/>
                    <a:gd name="connsiteY16" fmla="*/ 13335 h 14287"/>
                    <a:gd name="connsiteX17" fmla="*/ 5715 w 21907"/>
                    <a:gd name="connsiteY17" fmla="*/ 13335 h 142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1907" h="14287">
                      <a:moveTo>
                        <a:pt x="5715" y="14288"/>
                      </a:moveTo>
                      <a:lnTo>
                        <a:pt x="21907" y="5715"/>
                      </a:lnTo>
                      <a:lnTo>
                        <a:pt x="20955" y="5715"/>
                      </a:lnTo>
                      <a:lnTo>
                        <a:pt x="20002" y="4763"/>
                      </a:lnTo>
                      <a:lnTo>
                        <a:pt x="20002" y="3810"/>
                      </a:lnTo>
                      <a:lnTo>
                        <a:pt x="19050" y="2858"/>
                      </a:lnTo>
                      <a:lnTo>
                        <a:pt x="18098" y="1905"/>
                      </a:lnTo>
                      <a:lnTo>
                        <a:pt x="17145" y="953"/>
                      </a:lnTo>
                      <a:lnTo>
                        <a:pt x="17145" y="0"/>
                      </a:lnTo>
                      <a:lnTo>
                        <a:pt x="16192" y="0"/>
                      </a:lnTo>
                      <a:lnTo>
                        <a:pt x="0" y="7620"/>
                      </a:lnTo>
                      <a:lnTo>
                        <a:pt x="952" y="8573"/>
                      </a:lnTo>
                      <a:lnTo>
                        <a:pt x="1905" y="9525"/>
                      </a:lnTo>
                      <a:lnTo>
                        <a:pt x="2857" y="10478"/>
                      </a:lnTo>
                      <a:lnTo>
                        <a:pt x="2857" y="11430"/>
                      </a:lnTo>
                      <a:lnTo>
                        <a:pt x="3810" y="12383"/>
                      </a:lnTo>
                      <a:lnTo>
                        <a:pt x="4763" y="13335"/>
                      </a:lnTo>
                      <a:lnTo>
                        <a:pt x="5715" y="13335"/>
                      </a:lnTo>
                      <a:close/>
                    </a:path>
                  </a:pathLst>
                </a:custGeom>
                <a:solidFill>
                  <a:srgbClr val="4242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229" name="Freeform: Shape 1228">
                  <a:extLst>
                    <a:ext uri="{FF2B5EF4-FFF2-40B4-BE49-F238E27FC236}">
                      <a16:creationId xmlns:a16="http://schemas.microsoft.com/office/drawing/2014/main" id="{30975DFA-6EC0-4EC0-A013-0F024CCC4409}"/>
                    </a:ext>
                  </a:extLst>
                </p:cNvPr>
                <p:cNvSpPr/>
                <p:nvPr/>
              </p:nvSpPr>
              <p:spPr>
                <a:xfrm>
                  <a:off x="9297206" y="3942397"/>
                  <a:ext cx="22860" cy="14287"/>
                </a:xfrm>
                <a:custGeom>
                  <a:avLst/>
                  <a:gdLst>
                    <a:gd name="connsiteX0" fmla="*/ 6668 w 22860"/>
                    <a:gd name="connsiteY0" fmla="*/ 14288 h 14287"/>
                    <a:gd name="connsiteX1" fmla="*/ 22860 w 22860"/>
                    <a:gd name="connsiteY1" fmla="*/ 5715 h 14287"/>
                    <a:gd name="connsiteX2" fmla="*/ 21908 w 22860"/>
                    <a:gd name="connsiteY2" fmla="*/ 5715 h 14287"/>
                    <a:gd name="connsiteX3" fmla="*/ 20955 w 22860"/>
                    <a:gd name="connsiteY3" fmla="*/ 4763 h 14287"/>
                    <a:gd name="connsiteX4" fmla="*/ 20002 w 22860"/>
                    <a:gd name="connsiteY4" fmla="*/ 3810 h 14287"/>
                    <a:gd name="connsiteX5" fmla="*/ 19050 w 22860"/>
                    <a:gd name="connsiteY5" fmla="*/ 2858 h 14287"/>
                    <a:gd name="connsiteX6" fmla="*/ 18098 w 22860"/>
                    <a:gd name="connsiteY6" fmla="*/ 2858 h 14287"/>
                    <a:gd name="connsiteX7" fmla="*/ 18098 w 22860"/>
                    <a:gd name="connsiteY7" fmla="*/ 1905 h 14287"/>
                    <a:gd name="connsiteX8" fmla="*/ 17145 w 22860"/>
                    <a:gd name="connsiteY8" fmla="*/ 953 h 14287"/>
                    <a:gd name="connsiteX9" fmla="*/ 16193 w 22860"/>
                    <a:gd name="connsiteY9" fmla="*/ 0 h 14287"/>
                    <a:gd name="connsiteX10" fmla="*/ 0 w 22860"/>
                    <a:gd name="connsiteY10" fmla="*/ 8573 h 14287"/>
                    <a:gd name="connsiteX11" fmla="*/ 952 w 22860"/>
                    <a:gd name="connsiteY11" fmla="*/ 9525 h 14287"/>
                    <a:gd name="connsiteX12" fmla="*/ 1905 w 22860"/>
                    <a:gd name="connsiteY12" fmla="*/ 10478 h 14287"/>
                    <a:gd name="connsiteX13" fmla="*/ 2858 w 22860"/>
                    <a:gd name="connsiteY13" fmla="*/ 10478 h 14287"/>
                    <a:gd name="connsiteX14" fmla="*/ 3810 w 22860"/>
                    <a:gd name="connsiteY14" fmla="*/ 11430 h 14287"/>
                    <a:gd name="connsiteX15" fmla="*/ 3810 w 22860"/>
                    <a:gd name="connsiteY15" fmla="*/ 12383 h 14287"/>
                    <a:gd name="connsiteX16" fmla="*/ 4763 w 22860"/>
                    <a:gd name="connsiteY16" fmla="*/ 13335 h 14287"/>
                    <a:gd name="connsiteX17" fmla="*/ 5715 w 22860"/>
                    <a:gd name="connsiteY17" fmla="*/ 13335 h 142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2860" h="14287">
                      <a:moveTo>
                        <a:pt x="6668" y="14288"/>
                      </a:moveTo>
                      <a:lnTo>
                        <a:pt x="22860" y="5715"/>
                      </a:lnTo>
                      <a:lnTo>
                        <a:pt x="21908" y="5715"/>
                      </a:lnTo>
                      <a:lnTo>
                        <a:pt x="20955" y="4763"/>
                      </a:lnTo>
                      <a:lnTo>
                        <a:pt x="20002" y="3810"/>
                      </a:lnTo>
                      <a:lnTo>
                        <a:pt x="19050" y="2858"/>
                      </a:lnTo>
                      <a:lnTo>
                        <a:pt x="18098" y="2858"/>
                      </a:lnTo>
                      <a:lnTo>
                        <a:pt x="18098" y="1905"/>
                      </a:lnTo>
                      <a:lnTo>
                        <a:pt x="17145" y="953"/>
                      </a:lnTo>
                      <a:lnTo>
                        <a:pt x="16193" y="0"/>
                      </a:lnTo>
                      <a:lnTo>
                        <a:pt x="0" y="8573"/>
                      </a:lnTo>
                      <a:lnTo>
                        <a:pt x="952" y="9525"/>
                      </a:lnTo>
                      <a:lnTo>
                        <a:pt x="1905" y="10478"/>
                      </a:lnTo>
                      <a:lnTo>
                        <a:pt x="2858" y="10478"/>
                      </a:lnTo>
                      <a:lnTo>
                        <a:pt x="3810" y="11430"/>
                      </a:lnTo>
                      <a:lnTo>
                        <a:pt x="3810" y="12383"/>
                      </a:lnTo>
                      <a:lnTo>
                        <a:pt x="4763" y="13335"/>
                      </a:lnTo>
                      <a:lnTo>
                        <a:pt x="5715" y="13335"/>
                      </a:lnTo>
                      <a:close/>
                    </a:path>
                  </a:pathLst>
                </a:custGeom>
                <a:solidFill>
                  <a:srgbClr val="4242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230" name="Freeform: Shape 1229">
                  <a:extLst>
                    <a:ext uri="{FF2B5EF4-FFF2-40B4-BE49-F238E27FC236}">
                      <a16:creationId xmlns:a16="http://schemas.microsoft.com/office/drawing/2014/main" id="{24B9C5FF-80E9-4958-81E0-B28EB7D66BC5}"/>
                    </a:ext>
                  </a:extLst>
                </p:cNvPr>
                <p:cNvSpPr/>
                <p:nvPr/>
              </p:nvSpPr>
              <p:spPr>
                <a:xfrm>
                  <a:off x="9289587" y="3937634"/>
                  <a:ext cx="21907" cy="12382"/>
                </a:xfrm>
                <a:custGeom>
                  <a:avLst/>
                  <a:gdLst>
                    <a:gd name="connsiteX0" fmla="*/ 6667 w 21907"/>
                    <a:gd name="connsiteY0" fmla="*/ 12383 h 12382"/>
                    <a:gd name="connsiteX1" fmla="*/ 21907 w 21907"/>
                    <a:gd name="connsiteY1" fmla="*/ 3810 h 12382"/>
                    <a:gd name="connsiteX2" fmla="*/ 20955 w 21907"/>
                    <a:gd name="connsiteY2" fmla="*/ 3810 h 12382"/>
                    <a:gd name="connsiteX3" fmla="*/ 20955 w 21907"/>
                    <a:gd name="connsiteY3" fmla="*/ 2858 h 12382"/>
                    <a:gd name="connsiteX4" fmla="*/ 20002 w 21907"/>
                    <a:gd name="connsiteY4" fmla="*/ 1905 h 12382"/>
                    <a:gd name="connsiteX5" fmla="*/ 19050 w 21907"/>
                    <a:gd name="connsiteY5" fmla="*/ 1905 h 12382"/>
                    <a:gd name="connsiteX6" fmla="*/ 18097 w 21907"/>
                    <a:gd name="connsiteY6" fmla="*/ 953 h 12382"/>
                    <a:gd name="connsiteX7" fmla="*/ 17145 w 21907"/>
                    <a:gd name="connsiteY7" fmla="*/ 953 h 12382"/>
                    <a:gd name="connsiteX8" fmla="*/ 16192 w 21907"/>
                    <a:gd name="connsiteY8" fmla="*/ 0 h 12382"/>
                    <a:gd name="connsiteX9" fmla="*/ 15240 w 21907"/>
                    <a:gd name="connsiteY9" fmla="*/ 0 h 12382"/>
                    <a:gd name="connsiteX10" fmla="*/ 0 w 21907"/>
                    <a:gd name="connsiteY10" fmla="*/ 7620 h 12382"/>
                    <a:gd name="connsiteX11" fmla="*/ 952 w 21907"/>
                    <a:gd name="connsiteY11" fmla="*/ 8573 h 12382"/>
                    <a:gd name="connsiteX12" fmla="*/ 1905 w 21907"/>
                    <a:gd name="connsiteY12" fmla="*/ 9525 h 12382"/>
                    <a:gd name="connsiteX13" fmla="*/ 1905 w 21907"/>
                    <a:gd name="connsiteY13" fmla="*/ 9525 h 12382"/>
                    <a:gd name="connsiteX14" fmla="*/ 2857 w 21907"/>
                    <a:gd name="connsiteY14" fmla="*/ 10478 h 12382"/>
                    <a:gd name="connsiteX15" fmla="*/ 3810 w 21907"/>
                    <a:gd name="connsiteY15" fmla="*/ 10478 h 12382"/>
                    <a:gd name="connsiteX16" fmla="*/ 4763 w 21907"/>
                    <a:gd name="connsiteY16" fmla="*/ 11430 h 12382"/>
                    <a:gd name="connsiteX17" fmla="*/ 5715 w 21907"/>
                    <a:gd name="connsiteY17" fmla="*/ 11430 h 123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1907" h="12382">
                      <a:moveTo>
                        <a:pt x="6667" y="12383"/>
                      </a:moveTo>
                      <a:lnTo>
                        <a:pt x="21907" y="3810"/>
                      </a:lnTo>
                      <a:lnTo>
                        <a:pt x="20955" y="3810"/>
                      </a:lnTo>
                      <a:lnTo>
                        <a:pt x="20955" y="2858"/>
                      </a:lnTo>
                      <a:lnTo>
                        <a:pt x="20002" y="1905"/>
                      </a:lnTo>
                      <a:lnTo>
                        <a:pt x="19050" y="1905"/>
                      </a:lnTo>
                      <a:lnTo>
                        <a:pt x="18097" y="953"/>
                      </a:lnTo>
                      <a:lnTo>
                        <a:pt x="17145" y="953"/>
                      </a:lnTo>
                      <a:lnTo>
                        <a:pt x="16192" y="0"/>
                      </a:lnTo>
                      <a:lnTo>
                        <a:pt x="15240" y="0"/>
                      </a:lnTo>
                      <a:lnTo>
                        <a:pt x="0" y="7620"/>
                      </a:lnTo>
                      <a:lnTo>
                        <a:pt x="952" y="8573"/>
                      </a:lnTo>
                      <a:lnTo>
                        <a:pt x="1905" y="9525"/>
                      </a:lnTo>
                      <a:lnTo>
                        <a:pt x="1905" y="9525"/>
                      </a:lnTo>
                      <a:lnTo>
                        <a:pt x="2857" y="10478"/>
                      </a:lnTo>
                      <a:lnTo>
                        <a:pt x="3810" y="10478"/>
                      </a:lnTo>
                      <a:lnTo>
                        <a:pt x="4763" y="11430"/>
                      </a:lnTo>
                      <a:lnTo>
                        <a:pt x="5715" y="11430"/>
                      </a:lnTo>
                      <a:close/>
                    </a:path>
                  </a:pathLst>
                </a:custGeom>
                <a:solidFill>
                  <a:srgbClr val="4242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231" name="Freeform: Shape 1230">
                  <a:extLst>
                    <a:ext uri="{FF2B5EF4-FFF2-40B4-BE49-F238E27FC236}">
                      <a16:creationId xmlns:a16="http://schemas.microsoft.com/office/drawing/2014/main" id="{3C57E1BD-124D-49C4-9B4C-B04A7B0EC8AC}"/>
                    </a:ext>
                  </a:extLst>
                </p:cNvPr>
                <p:cNvSpPr/>
                <p:nvPr/>
              </p:nvSpPr>
              <p:spPr>
                <a:xfrm>
                  <a:off x="9281967" y="3933825"/>
                  <a:ext cx="21907" cy="11429"/>
                </a:xfrm>
                <a:custGeom>
                  <a:avLst/>
                  <a:gdLst>
                    <a:gd name="connsiteX0" fmla="*/ 5715 w 21907"/>
                    <a:gd name="connsiteY0" fmla="*/ 11430 h 11429"/>
                    <a:gd name="connsiteX1" fmla="*/ 21908 w 21907"/>
                    <a:gd name="connsiteY1" fmla="*/ 2858 h 11429"/>
                    <a:gd name="connsiteX2" fmla="*/ 20955 w 21907"/>
                    <a:gd name="connsiteY2" fmla="*/ 1905 h 11429"/>
                    <a:gd name="connsiteX3" fmla="*/ 20002 w 21907"/>
                    <a:gd name="connsiteY3" fmla="*/ 1905 h 11429"/>
                    <a:gd name="connsiteX4" fmla="*/ 19050 w 21907"/>
                    <a:gd name="connsiteY4" fmla="*/ 1905 h 11429"/>
                    <a:gd name="connsiteX5" fmla="*/ 19050 w 21907"/>
                    <a:gd name="connsiteY5" fmla="*/ 953 h 11429"/>
                    <a:gd name="connsiteX6" fmla="*/ 18098 w 21907"/>
                    <a:gd name="connsiteY6" fmla="*/ 953 h 11429"/>
                    <a:gd name="connsiteX7" fmla="*/ 17145 w 21907"/>
                    <a:gd name="connsiteY7" fmla="*/ 0 h 11429"/>
                    <a:gd name="connsiteX8" fmla="*/ 16192 w 21907"/>
                    <a:gd name="connsiteY8" fmla="*/ 0 h 11429"/>
                    <a:gd name="connsiteX9" fmla="*/ 15240 w 21907"/>
                    <a:gd name="connsiteY9" fmla="*/ 0 h 11429"/>
                    <a:gd name="connsiteX10" fmla="*/ 0 w 21907"/>
                    <a:gd name="connsiteY10" fmla="*/ 7620 h 11429"/>
                    <a:gd name="connsiteX11" fmla="*/ 0 w 21907"/>
                    <a:gd name="connsiteY11" fmla="*/ 8572 h 11429"/>
                    <a:gd name="connsiteX12" fmla="*/ 952 w 21907"/>
                    <a:gd name="connsiteY12" fmla="*/ 8572 h 11429"/>
                    <a:gd name="connsiteX13" fmla="*/ 1905 w 21907"/>
                    <a:gd name="connsiteY13" fmla="*/ 9525 h 11429"/>
                    <a:gd name="connsiteX14" fmla="*/ 2858 w 21907"/>
                    <a:gd name="connsiteY14" fmla="*/ 9525 h 11429"/>
                    <a:gd name="connsiteX15" fmla="*/ 3810 w 21907"/>
                    <a:gd name="connsiteY15" fmla="*/ 9525 h 11429"/>
                    <a:gd name="connsiteX16" fmla="*/ 4763 w 21907"/>
                    <a:gd name="connsiteY16" fmla="*/ 10478 h 11429"/>
                    <a:gd name="connsiteX17" fmla="*/ 5715 w 21907"/>
                    <a:gd name="connsiteY17" fmla="*/ 10478 h 114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1907" h="11429">
                      <a:moveTo>
                        <a:pt x="5715" y="11430"/>
                      </a:moveTo>
                      <a:lnTo>
                        <a:pt x="21908" y="2858"/>
                      </a:lnTo>
                      <a:lnTo>
                        <a:pt x="20955" y="1905"/>
                      </a:lnTo>
                      <a:lnTo>
                        <a:pt x="20002" y="1905"/>
                      </a:lnTo>
                      <a:lnTo>
                        <a:pt x="19050" y="1905"/>
                      </a:lnTo>
                      <a:lnTo>
                        <a:pt x="19050" y="953"/>
                      </a:lnTo>
                      <a:lnTo>
                        <a:pt x="18098" y="953"/>
                      </a:lnTo>
                      <a:lnTo>
                        <a:pt x="17145" y="0"/>
                      </a:lnTo>
                      <a:lnTo>
                        <a:pt x="16192" y="0"/>
                      </a:lnTo>
                      <a:lnTo>
                        <a:pt x="15240" y="0"/>
                      </a:lnTo>
                      <a:lnTo>
                        <a:pt x="0" y="7620"/>
                      </a:lnTo>
                      <a:lnTo>
                        <a:pt x="0" y="8572"/>
                      </a:lnTo>
                      <a:lnTo>
                        <a:pt x="952" y="8572"/>
                      </a:lnTo>
                      <a:lnTo>
                        <a:pt x="1905" y="9525"/>
                      </a:lnTo>
                      <a:lnTo>
                        <a:pt x="2858" y="9525"/>
                      </a:lnTo>
                      <a:lnTo>
                        <a:pt x="3810" y="9525"/>
                      </a:lnTo>
                      <a:lnTo>
                        <a:pt x="4763" y="10478"/>
                      </a:lnTo>
                      <a:lnTo>
                        <a:pt x="5715" y="10478"/>
                      </a:lnTo>
                      <a:close/>
                    </a:path>
                  </a:pathLst>
                </a:custGeom>
                <a:solidFill>
                  <a:srgbClr val="4242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232" name="Freeform: Shape 1231">
                  <a:extLst>
                    <a:ext uri="{FF2B5EF4-FFF2-40B4-BE49-F238E27FC236}">
                      <a16:creationId xmlns:a16="http://schemas.microsoft.com/office/drawing/2014/main" id="{699E466D-E46B-4CB2-BF92-606A102261AD}"/>
                    </a:ext>
                  </a:extLst>
                </p:cNvPr>
                <p:cNvSpPr/>
                <p:nvPr/>
              </p:nvSpPr>
              <p:spPr>
                <a:xfrm>
                  <a:off x="9260059" y="3931920"/>
                  <a:ext cx="20955" cy="9525"/>
                </a:xfrm>
                <a:custGeom>
                  <a:avLst/>
                  <a:gdLst>
                    <a:gd name="connsiteX0" fmla="*/ 5715 w 20955"/>
                    <a:gd name="connsiteY0" fmla="*/ 7620 h 9525"/>
                    <a:gd name="connsiteX1" fmla="*/ 20955 w 20955"/>
                    <a:gd name="connsiteY1" fmla="*/ 0 h 9525"/>
                    <a:gd name="connsiteX2" fmla="*/ 20003 w 20955"/>
                    <a:gd name="connsiteY2" fmla="*/ 0 h 9525"/>
                    <a:gd name="connsiteX3" fmla="*/ 20003 w 20955"/>
                    <a:gd name="connsiteY3" fmla="*/ 0 h 9525"/>
                    <a:gd name="connsiteX4" fmla="*/ 19050 w 20955"/>
                    <a:gd name="connsiteY4" fmla="*/ 0 h 9525"/>
                    <a:gd name="connsiteX5" fmla="*/ 19050 w 20955"/>
                    <a:gd name="connsiteY5" fmla="*/ 0 h 9525"/>
                    <a:gd name="connsiteX6" fmla="*/ 18098 w 20955"/>
                    <a:gd name="connsiteY6" fmla="*/ 952 h 9525"/>
                    <a:gd name="connsiteX7" fmla="*/ 17145 w 20955"/>
                    <a:gd name="connsiteY7" fmla="*/ 952 h 9525"/>
                    <a:gd name="connsiteX8" fmla="*/ 17145 w 20955"/>
                    <a:gd name="connsiteY8" fmla="*/ 952 h 9525"/>
                    <a:gd name="connsiteX9" fmla="*/ 16193 w 20955"/>
                    <a:gd name="connsiteY9" fmla="*/ 952 h 9525"/>
                    <a:gd name="connsiteX10" fmla="*/ 0 w 20955"/>
                    <a:gd name="connsiteY10" fmla="*/ 9525 h 9525"/>
                    <a:gd name="connsiteX11" fmla="*/ 953 w 20955"/>
                    <a:gd name="connsiteY11" fmla="*/ 9525 h 9525"/>
                    <a:gd name="connsiteX12" fmla="*/ 1905 w 20955"/>
                    <a:gd name="connsiteY12" fmla="*/ 9525 h 9525"/>
                    <a:gd name="connsiteX13" fmla="*/ 1905 w 20955"/>
                    <a:gd name="connsiteY13" fmla="*/ 9525 h 9525"/>
                    <a:gd name="connsiteX14" fmla="*/ 2858 w 20955"/>
                    <a:gd name="connsiteY14" fmla="*/ 8572 h 9525"/>
                    <a:gd name="connsiteX15" fmla="*/ 3810 w 20955"/>
                    <a:gd name="connsiteY15" fmla="*/ 8572 h 9525"/>
                    <a:gd name="connsiteX16" fmla="*/ 3810 w 20955"/>
                    <a:gd name="connsiteY16" fmla="*/ 8572 h 9525"/>
                    <a:gd name="connsiteX17" fmla="*/ 4763 w 20955"/>
                    <a:gd name="connsiteY17" fmla="*/ 8572 h 95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0955" h="9525">
                      <a:moveTo>
                        <a:pt x="5715" y="7620"/>
                      </a:moveTo>
                      <a:lnTo>
                        <a:pt x="20955" y="0"/>
                      </a:lnTo>
                      <a:lnTo>
                        <a:pt x="20003" y="0"/>
                      </a:lnTo>
                      <a:lnTo>
                        <a:pt x="20003" y="0"/>
                      </a:lnTo>
                      <a:lnTo>
                        <a:pt x="19050" y="0"/>
                      </a:lnTo>
                      <a:lnTo>
                        <a:pt x="19050" y="0"/>
                      </a:lnTo>
                      <a:lnTo>
                        <a:pt x="18098" y="952"/>
                      </a:lnTo>
                      <a:lnTo>
                        <a:pt x="17145" y="952"/>
                      </a:lnTo>
                      <a:lnTo>
                        <a:pt x="17145" y="952"/>
                      </a:lnTo>
                      <a:lnTo>
                        <a:pt x="16193" y="952"/>
                      </a:lnTo>
                      <a:lnTo>
                        <a:pt x="0" y="9525"/>
                      </a:lnTo>
                      <a:lnTo>
                        <a:pt x="953" y="9525"/>
                      </a:lnTo>
                      <a:lnTo>
                        <a:pt x="1905" y="9525"/>
                      </a:lnTo>
                      <a:lnTo>
                        <a:pt x="1905" y="9525"/>
                      </a:lnTo>
                      <a:lnTo>
                        <a:pt x="2858" y="8572"/>
                      </a:lnTo>
                      <a:lnTo>
                        <a:pt x="3810" y="8572"/>
                      </a:lnTo>
                      <a:lnTo>
                        <a:pt x="3810" y="8572"/>
                      </a:lnTo>
                      <a:lnTo>
                        <a:pt x="4763" y="8572"/>
                      </a:lnTo>
                      <a:close/>
                    </a:path>
                  </a:pathLst>
                </a:custGeom>
                <a:solidFill>
                  <a:srgbClr val="4242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233" name="Freeform: Shape 1232">
                  <a:extLst>
                    <a:ext uri="{FF2B5EF4-FFF2-40B4-BE49-F238E27FC236}">
                      <a16:creationId xmlns:a16="http://schemas.microsoft.com/office/drawing/2014/main" id="{C194042B-B08D-4B5B-9B6C-FD8F98CB17A0}"/>
                    </a:ext>
                  </a:extLst>
                </p:cNvPr>
                <p:cNvSpPr/>
                <p:nvPr/>
              </p:nvSpPr>
              <p:spPr>
                <a:xfrm>
                  <a:off x="9266727" y="3930967"/>
                  <a:ext cx="20954" cy="8572"/>
                </a:xfrm>
                <a:custGeom>
                  <a:avLst/>
                  <a:gdLst>
                    <a:gd name="connsiteX0" fmla="*/ 5715 w 20954"/>
                    <a:gd name="connsiteY0" fmla="*/ 8573 h 8572"/>
                    <a:gd name="connsiteX1" fmla="*/ 20955 w 20954"/>
                    <a:gd name="connsiteY1" fmla="*/ 0 h 8572"/>
                    <a:gd name="connsiteX2" fmla="*/ 20955 w 20954"/>
                    <a:gd name="connsiteY2" fmla="*/ 0 h 8572"/>
                    <a:gd name="connsiteX3" fmla="*/ 20002 w 20954"/>
                    <a:gd name="connsiteY3" fmla="*/ 0 h 8572"/>
                    <a:gd name="connsiteX4" fmla="*/ 19050 w 20954"/>
                    <a:gd name="connsiteY4" fmla="*/ 0 h 8572"/>
                    <a:gd name="connsiteX5" fmla="*/ 18098 w 20954"/>
                    <a:gd name="connsiteY5" fmla="*/ 0 h 8572"/>
                    <a:gd name="connsiteX6" fmla="*/ 18098 w 20954"/>
                    <a:gd name="connsiteY6" fmla="*/ 0 h 8572"/>
                    <a:gd name="connsiteX7" fmla="*/ 17145 w 20954"/>
                    <a:gd name="connsiteY7" fmla="*/ 0 h 8572"/>
                    <a:gd name="connsiteX8" fmla="*/ 16192 w 20954"/>
                    <a:gd name="connsiteY8" fmla="*/ 0 h 8572"/>
                    <a:gd name="connsiteX9" fmla="*/ 15240 w 20954"/>
                    <a:gd name="connsiteY9" fmla="*/ 0 h 8572"/>
                    <a:gd name="connsiteX10" fmla="*/ 0 w 20954"/>
                    <a:gd name="connsiteY10" fmla="*/ 8573 h 8572"/>
                    <a:gd name="connsiteX11" fmla="*/ 952 w 20954"/>
                    <a:gd name="connsiteY11" fmla="*/ 8573 h 8572"/>
                    <a:gd name="connsiteX12" fmla="*/ 952 w 20954"/>
                    <a:gd name="connsiteY12" fmla="*/ 8573 h 8572"/>
                    <a:gd name="connsiteX13" fmla="*/ 1905 w 20954"/>
                    <a:gd name="connsiteY13" fmla="*/ 8573 h 8572"/>
                    <a:gd name="connsiteX14" fmla="*/ 2857 w 20954"/>
                    <a:gd name="connsiteY14" fmla="*/ 8573 h 8572"/>
                    <a:gd name="connsiteX15" fmla="*/ 3810 w 20954"/>
                    <a:gd name="connsiteY15" fmla="*/ 8573 h 8572"/>
                    <a:gd name="connsiteX16" fmla="*/ 3810 w 20954"/>
                    <a:gd name="connsiteY16" fmla="*/ 8573 h 8572"/>
                    <a:gd name="connsiteX17" fmla="*/ 4763 w 20954"/>
                    <a:gd name="connsiteY17" fmla="*/ 8573 h 85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0954" h="8572">
                      <a:moveTo>
                        <a:pt x="5715" y="8573"/>
                      </a:moveTo>
                      <a:lnTo>
                        <a:pt x="20955" y="0"/>
                      </a:lnTo>
                      <a:lnTo>
                        <a:pt x="20955" y="0"/>
                      </a:lnTo>
                      <a:lnTo>
                        <a:pt x="20002" y="0"/>
                      </a:lnTo>
                      <a:lnTo>
                        <a:pt x="19050" y="0"/>
                      </a:lnTo>
                      <a:lnTo>
                        <a:pt x="18098" y="0"/>
                      </a:lnTo>
                      <a:lnTo>
                        <a:pt x="18098" y="0"/>
                      </a:lnTo>
                      <a:lnTo>
                        <a:pt x="17145" y="0"/>
                      </a:lnTo>
                      <a:lnTo>
                        <a:pt x="16192" y="0"/>
                      </a:lnTo>
                      <a:lnTo>
                        <a:pt x="15240" y="0"/>
                      </a:lnTo>
                      <a:lnTo>
                        <a:pt x="0" y="8573"/>
                      </a:lnTo>
                      <a:lnTo>
                        <a:pt x="952" y="8573"/>
                      </a:lnTo>
                      <a:lnTo>
                        <a:pt x="952" y="8573"/>
                      </a:lnTo>
                      <a:lnTo>
                        <a:pt x="1905" y="8573"/>
                      </a:lnTo>
                      <a:lnTo>
                        <a:pt x="2857" y="8573"/>
                      </a:lnTo>
                      <a:lnTo>
                        <a:pt x="3810" y="8573"/>
                      </a:lnTo>
                      <a:lnTo>
                        <a:pt x="3810" y="8573"/>
                      </a:lnTo>
                      <a:lnTo>
                        <a:pt x="4763" y="8573"/>
                      </a:lnTo>
                      <a:close/>
                    </a:path>
                  </a:pathLst>
                </a:custGeom>
                <a:solidFill>
                  <a:srgbClr val="4242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234" name="Freeform: Shape 1233">
                  <a:extLst>
                    <a:ext uri="{FF2B5EF4-FFF2-40B4-BE49-F238E27FC236}">
                      <a16:creationId xmlns:a16="http://schemas.microsoft.com/office/drawing/2014/main" id="{2F7E9E8D-BB42-421E-9A2A-7C0ABE4A8AA5}"/>
                    </a:ext>
                  </a:extLst>
                </p:cNvPr>
                <p:cNvSpPr/>
                <p:nvPr/>
              </p:nvSpPr>
              <p:spPr>
                <a:xfrm>
                  <a:off x="9273394" y="3930967"/>
                  <a:ext cx="21907" cy="10477"/>
                </a:xfrm>
                <a:custGeom>
                  <a:avLst/>
                  <a:gdLst>
                    <a:gd name="connsiteX0" fmla="*/ 6668 w 21907"/>
                    <a:gd name="connsiteY0" fmla="*/ 10478 h 10477"/>
                    <a:gd name="connsiteX1" fmla="*/ 21908 w 21907"/>
                    <a:gd name="connsiteY1" fmla="*/ 1905 h 10477"/>
                    <a:gd name="connsiteX2" fmla="*/ 20955 w 21907"/>
                    <a:gd name="connsiteY2" fmla="*/ 1905 h 10477"/>
                    <a:gd name="connsiteX3" fmla="*/ 20955 w 21907"/>
                    <a:gd name="connsiteY3" fmla="*/ 1905 h 10477"/>
                    <a:gd name="connsiteX4" fmla="*/ 20002 w 21907"/>
                    <a:gd name="connsiteY4" fmla="*/ 953 h 10477"/>
                    <a:gd name="connsiteX5" fmla="*/ 19050 w 21907"/>
                    <a:gd name="connsiteY5" fmla="*/ 953 h 10477"/>
                    <a:gd name="connsiteX6" fmla="*/ 18098 w 21907"/>
                    <a:gd name="connsiteY6" fmla="*/ 953 h 10477"/>
                    <a:gd name="connsiteX7" fmla="*/ 17145 w 21907"/>
                    <a:gd name="connsiteY7" fmla="*/ 953 h 10477"/>
                    <a:gd name="connsiteX8" fmla="*/ 17145 w 21907"/>
                    <a:gd name="connsiteY8" fmla="*/ 953 h 10477"/>
                    <a:gd name="connsiteX9" fmla="*/ 16193 w 21907"/>
                    <a:gd name="connsiteY9" fmla="*/ 0 h 10477"/>
                    <a:gd name="connsiteX10" fmla="*/ 0 w 21907"/>
                    <a:gd name="connsiteY10" fmla="*/ 8573 h 10477"/>
                    <a:gd name="connsiteX11" fmla="*/ 952 w 21907"/>
                    <a:gd name="connsiteY11" fmla="*/ 8573 h 10477"/>
                    <a:gd name="connsiteX12" fmla="*/ 1905 w 21907"/>
                    <a:gd name="connsiteY12" fmla="*/ 9525 h 10477"/>
                    <a:gd name="connsiteX13" fmla="*/ 2858 w 21907"/>
                    <a:gd name="connsiteY13" fmla="*/ 9525 h 10477"/>
                    <a:gd name="connsiteX14" fmla="*/ 2858 w 21907"/>
                    <a:gd name="connsiteY14" fmla="*/ 9525 h 10477"/>
                    <a:gd name="connsiteX15" fmla="*/ 3810 w 21907"/>
                    <a:gd name="connsiteY15" fmla="*/ 9525 h 10477"/>
                    <a:gd name="connsiteX16" fmla="*/ 4763 w 21907"/>
                    <a:gd name="connsiteY16" fmla="*/ 9525 h 10477"/>
                    <a:gd name="connsiteX17" fmla="*/ 5715 w 21907"/>
                    <a:gd name="connsiteY17" fmla="*/ 10478 h 10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1907" h="10477">
                      <a:moveTo>
                        <a:pt x="6668" y="10478"/>
                      </a:moveTo>
                      <a:lnTo>
                        <a:pt x="21908" y="1905"/>
                      </a:lnTo>
                      <a:lnTo>
                        <a:pt x="20955" y="1905"/>
                      </a:lnTo>
                      <a:lnTo>
                        <a:pt x="20955" y="1905"/>
                      </a:lnTo>
                      <a:lnTo>
                        <a:pt x="20002" y="953"/>
                      </a:lnTo>
                      <a:lnTo>
                        <a:pt x="19050" y="953"/>
                      </a:lnTo>
                      <a:lnTo>
                        <a:pt x="18098" y="953"/>
                      </a:lnTo>
                      <a:lnTo>
                        <a:pt x="17145" y="953"/>
                      </a:lnTo>
                      <a:lnTo>
                        <a:pt x="17145" y="953"/>
                      </a:lnTo>
                      <a:lnTo>
                        <a:pt x="16193" y="0"/>
                      </a:lnTo>
                      <a:lnTo>
                        <a:pt x="0" y="8573"/>
                      </a:lnTo>
                      <a:lnTo>
                        <a:pt x="952" y="8573"/>
                      </a:lnTo>
                      <a:lnTo>
                        <a:pt x="1905" y="9525"/>
                      </a:lnTo>
                      <a:lnTo>
                        <a:pt x="2858" y="9525"/>
                      </a:lnTo>
                      <a:lnTo>
                        <a:pt x="2858" y="9525"/>
                      </a:lnTo>
                      <a:lnTo>
                        <a:pt x="3810" y="9525"/>
                      </a:lnTo>
                      <a:lnTo>
                        <a:pt x="4763" y="9525"/>
                      </a:lnTo>
                      <a:lnTo>
                        <a:pt x="5715" y="10478"/>
                      </a:lnTo>
                      <a:close/>
                    </a:path>
                  </a:pathLst>
                </a:custGeom>
                <a:solidFill>
                  <a:srgbClr val="4242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235" name="Freeform: Shape 1234">
                  <a:extLst>
                    <a:ext uri="{FF2B5EF4-FFF2-40B4-BE49-F238E27FC236}">
                      <a16:creationId xmlns:a16="http://schemas.microsoft.com/office/drawing/2014/main" id="{0BA2CE40-518A-4F07-A339-4147458D5298}"/>
                    </a:ext>
                  </a:extLst>
                </p:cNvPr>
                <p:cNvSpPr/>
                <p:nvPr/>
              </p:nvSpPr>
              <p:spPr>
                <a:xfrm>
                  <a:off x="9324829" y="4020502"/>
                  <a:ext cx="18097" cy="13334"/>
                </a:xfrm>
                <a:custGeom>
                  <a:avLst/>
                  <a:gdLst>
                    <a:gd name="connsiteX0" fmla="*/ 0 w 18097"/>
                    <a:gd name="connsiteY0" fmla="*/ 13335 h 13334"/>
                    <a:gd name="connsiteX1" fmla="*/ 15240 w 18097"/>
                    <a:gd name="connsiteY1" fmla="*/ 4763 h 13334"/>
                    <a:gd name="connsiteX2" fmla="*/ 16192 w 18097"/>
                    <a:gd name="connsiteY2" fmla="*/ 3810 h 13334"/>
                    <a:gd name="connsiteX3" fmla="*/ 16192 w 18097"/>
                    <a:gd name="connsiteY3" fmla="*/ 3810 h 13334"/>
                    <a:gd name="connsiteX4" fmla="*/ 16192 w 18097"/>
                    <a:gd name="connsiteY4" fmla="*/ 2857 h 13334"/>
                    <a:gd name="connsiteX5" fmla="*/ 17145 w 18097"/>
                    <a:gd name="connsiteY5" fmla="*/ 1905 h 13334"/>
                    <a:gd name="connsiteX6" fmla="*/ 17145 w 18097"/>
                    <a:gd name="connsiteY6" fmla="*/ 1905 h 13334"/>
                    <a:gd name="connsiteX7" fmla="*/ 18098 w 18097"/>
                    <a:gd name="connsiteY7" fmla="*/ 952 h 13334"/>
                    <a:gd name="connsiteX8" fmla="*/ 18098 w 18097"/>
                    <a:gd name="connsiteY8" fmla="*/ 0 h 13334"/>
                    <a:gd name="connsiteX9" fmla="*/ 18098 w 18097"/>
                    <a:gd name="connsiteY9" fmla="*/ 0 h 13334"/>
                    <a:gd name="connsiteX10" fmla="*/ 2858 w 18097"/>
                    <a:gd name="connsiteY10" fmla="*/ 8572 h 13334"/>
                    <a:gd name="connsiteX11" fmla="*/ 1905 w 18097"/>
                    <a:gd name="connsiteY11" fmla="*/ 8572 h 13334"/>
                    <a:gd name="connsiteX12" fmla="*/ 1905 w 18097"/>
                    <a:gd name="connsiteY12" fmla="*/ 9525 h 13334"/>
                    <a:gd name="connsiteX13" fmla="*/ 1905 w 18097"/>
                    <a:gd name="connsiteY13" fmla="*/ 10477 h 13334"/>
                    <a:gd name="connsiteX14" fmla="*/ 952 w 18097"/>
                    <a:gd name="connsiteY14" fmla="*/ 10477 h 13334"/>
                    <a:gd name="connsiteX15" fmla="*/ 952 w 18097"/>
                    <a:gd name="connsiteY15" fmla="*/ 11430 h 13334"/>
                    <a:gd name="connsiteX16" fmla="*/ 0 w 18097"/>
                    <a:gd name="connsiteY16" fmla="*/ 11430 h 13334"/>
                    <a:gd name="connsiteX17" fmla="*/ 0 w 18097"/>
                    <a:gd name="connsiteY17" fmla="*/ 12382 h 133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8097" h="13334">
                      <a:moveTo>
                        <a:pt x="0" y="13335"/>
                      </a:moveTo>
                      <a:lnTo>
                        <a:pt x="15240" y="4763"/>
                      </a:lnTo>
                      <a:lnTo>
                        <a:pt x="16192" y="3810"/>
                      </a:lnTo>
                      <a:lnTo>
                        <a:pt x="16192" y="3810"/>
                      </a:lnTo>
                      <a:lnTo>
                        <a:pt x="16192" y="2857"/>
                      </a:lnTo>
                      <a:lnTo>
                        <a:pt x="17145" y="1905"/>
                      </a:lnTo>
                      <a:lnTo>
                        <a:pt x="17145" y="1905"/>
                      </a:lnTo>
                      <a:lnTo>
                        <a:pt x="18098" y="952"/>
                      </a:lnTo>
                      <a:lnTo>
                        <a:pt x="18098" y="0"/>
                      </a:lnTo>
                      <a:lnTo>
                        <a:pt x="18098" y="0"/>
                      </a:lnTo>
                      <a:lnTo>
                        <a:pt x="2858" y="8572"/>
                      </a:lnTo>
                      <a:lnTo>
                        <a:pt x="1905" y="8572"/>
                      </a:lnTo>
                      <a:lnTo>
                        <a:pt x="1905" y="9525"/>
                      </a:lnTo>
                      <a:lnTo>
                        <a:pt x="1905" y="10477"/>
                      </a:lnTo>
                      <a:lnTo>
                        <a:pt x="952" y="10477"/>
                      </a:lnTo>
                      <a:lnTo>
                        <a:pt x="952" y="11430"/>
                      </a:lnTo>
                      <a:lnTo>
                        <a:pt x="0" y="11430"/>
                      </a:lnTo>
                      <a:lnTo>
                        <a:pt x="0" y="12382"/>
                      </a:lnTo>
                      <a:close/>
                    </a:path>
                  </a:pathLst>
                </a:custGeom>
                <a:solidFill>
                  <a:srgbClr val="4242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236" name="Freeform: Shape 1235">
                  <a:extLst>
                    <a:ext uri="{FF2B5EF4-FFF2-40B4-BE49-F238E27FC236}">
                      <a16:creationId xmlns:a16="http://schemas.microsoft.com/office/drawing/2014/main" id="{05162EA6-C024-431C-82D9-5CFA56290D3E}"/>
                    </a:ext>
                  </a:extLst>
                </p:cNvPr>
                <p:cNvSpPr/>
                <p:nvPr/>
              </p:nvSpPr>
              <p:spPr>
                <a:xfrm>
                  <a:off x="9319114" y="4026217"/>
                  <a:ext cx="20002" cy="11429"/>
                </a:xfrm>
                <a:custGeom>
                  <a:avLst/>
                  <a:gdLst>
                    <a:gd name="connsiteX0" fmla="*/ 0 w 20002"/>
                    <a:gd name="connsiteY0" fmla="*/ 11430 h 11429"/>
                    <a:gd name="connsiteX1" fmla="*/ 16192 w 20002"/>
                    <a:gd name="connsiteY1" fmla="*/ 2858 h 11429"/>
                    <a:gd name="connsiteX2" fmla="*/ 16192 w 20002"/>
                    <a:gd name="connsiteY2" fmla="*/ 2858 h 11429"/>
                    <a:gd name="connsiteX3" fmla="*/ 17145 w 20002"/>
                    <a:gd name="connsiteY3" fmla="*/ 1905 h 11429"/>
                    <a:gd name="connsiteX4" fmla="*/ 17145 w 20002"/>
                    <a:gd name="connsiteY4" fmla="*/ 1905 h 11429"/>
                    <a:gd name="connsiteX5" fmla="*/ 18098 w 20002"/>
                    <a:gd name="connsiteY5" fmla="*/ 1905 h 11429"/>
                    <a:gd name="connsiteX6" fmla="*/ 18098 w 20002"/>
                    <a:gd name="connsiteY6" fmla="*/ 953 h 11429"/>
                    <a:gd name="connsiteX7" fmla="*/ 19050 w 20002"/>
                    <a:gd name="connsiteY7" fmla="*/ 953 h 11429"/>
                    <a:gd name="connsiteX8" fmla="*/ 19050 w 20002"/>
                    <a:gd name="connsiteY8" fmla="*/ 0 h 11429"/>
                    <a:gd name="connsiteX9" fmla="*/ 20002 w 20002"/>
                    <a:gd name="connsiteY9" fmla="*/ 0 h 11429"/>
                    <a:gd name="connsiteX10" fmla="*/ 3810 w 20002"/>
                    <a:gd name="connsiteY10" fmla="*/ 8573 h 11429"/>
                    <a:gd name="connsiteX11" fmla="*/ 3810 w 20002"/>
                    <a:gd name="connsiteY11" fmla="*/ 8573 h 11429"/>
                    <a:gd name="connsiteX12" fmla="*/ 2857 w 20002"/>
                    <a:gd name="connsiteY12" fmla="*/ 9525 h 11429"/>
                    <a:gd name="connsiteX13" fmla="*/ 2857 w 20002"/>
                    <a:gd name="connsiteY13" fmla="*/ 9525 h 11429"/>
                    <a:gd name="connsiteX14" fmla="*/ 1905 w 20002"/>
                    <a:gd name="connsiteY14" fmla="*/ 10478 h 11429"/>
                    <a:gd name="connsiteX15" fmla="*/ 1905 w 20002"/>
                    <a:gd name="connsiteY15" fmla="*/ 10478 h 11429"/>
                    <a:gd name="connsiteX16" fmla="*/ 952 w 20002"/>
                    <a:gd name="connsiteY16" fmla="*/ 10478 h 11429"/>
                    <a:gd name="connsiteX17" fmla="*/ 952 w 20002"/>
                    <a:gd name="connsiteY17" fmla="*/ 11430 h 114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0002" h="11429">
                      <a:moveTo>
                        <a:pt x="0" y="11430"/>
                      </a:moveTo>
                      <a:lnTo>
                        <a:pt x="16192" y="2858"/>
                      </a:lnTo>
                      <a:lnTo>
                        <a:pt x="16192" y="2858"/>
                      </a:lnTo>
                      <a:lnTo>
                        <a:pt x="17145" y="1905"/>
                      </a:lnTo>
                      <a:lnTo>
                        <a:pt x="17145" y="1905"/>
                      </a:lnTo>
                      <a:lnTo>
                        <a:pt x="18098" y="1905"/>
                      </a:lnTo>
                      <a:lnTo>
                        <a:pt x="18098" y="953"/>
                      </a:lnTo>
                      <a:lnTo>
                        <a:pt x="19050" y="953"/>
                      </a:lnTo>
                      <a:lnTo>
                        <a:pt x="19050" y="0"/>
                      </a:lnTo>
                      <a:lnTo>
                        <a:pt x="20002" y="0"/>
                      </a:lnTo>
                      <a:lnTo>
                        <a:pt x="3810" y="8573"/>
                      </a:lnTo>
                      <a:lnTo>
                        <a:pt x="3810" y="8573"/>
                      </a:lnTo>
                      <a:lnTo>
                        <a:pt x="2857" y="9525"/>
                      </a:lnTo>
                      <a:lnTo>
                        <a:pt x="2857" y="9525"/>
                      </a:lnTo>
                      <a:lnTo>
                        <a:pt x="1905" y="10478"/>
                      </a:lnTo>
                      <a:lnTo>
                        <a:pt x="1905" y="10478"/>
                      </a:lnTo>
                      <a:lnTo>
                        <a:pt x="952" y="10478"/>
                      </a:lnTo>
                      <a:lnTo>
                        <a:pt x="952" y="11430"/>
                      </a:lnTo>
                      <a:close/>
                    </a:path>
                  </a:pathLst>
                </a:custGeom>
                <a:solidFill>
                  <a:srgbClr val="4242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237" name="Freeform: Shape 1236">
                  <a:extLst>
                    <a:ext uri="{FF2B5EF4-FFF2-40B4-BE49-F238E27FC236}">
                      <a16:creationId xmlns:a16="http://schemas.microsoft.com/office/drawing/2014/main" id="{CCE80711-E899-4C57-A944-C954D6D94808}"/>
                    </a:ext>
                  </a:extLst>
                </p:cNvPr>
                <p:cNvSpPr/>
                <p:nvPr/>
              </p:nvSpPr>
              <p:spPr>
                <a:xfrm>
                  <a:off x="9327687" y="4013834"/>
                  <a:ext cx="18097" cy="14287"/>
                </a:xfrm>
                <a:custGeom>
                  <a:avLst/>
                  <a:gdLst>
                    <a:gd name="connsiteX0" fmla="*/ 0 w 18097"/>
                    <a:gd name="connsiteY0" fmla="*/ 14288 h 14287"/>
                    <a:gd name="connsiteX1" fmla="*/ 16192 w 18097"/>
                    <a:gd name="connsiteY1" fmla="*/ 5715 h 14287"/>
                    <a:gd name="connsiteX2" fmla="*/ 16192 w 18097"/>
                    <a:gd name="connsiteY2" fmla="*/ 4763 h 14287"/>
                    <a:gd name="connsiteX3" fmla="*/ 16192 w 18097"/>
                    <a:gd name="connsiteY3" fmla="*/ 3810 h 14287"/>
                    <a:gd name="connsiteX4" fmla="*/ 17145 w 18097"/>
                    <a:gd name="connsiteY4" fmla="*/ 3810 h 14287"/>
                    <a:gd name="connsiteX5" fmla="*/ 17145 w 18097"/>
                    <a:gd name="connsiteY5" fmla="*/ 2858 h 14287"/>
                    <a:gd name="connsiteX6" fmla="*/ 17145 w 18097"/>
                    <a:gd name="connsiteY6" fmla="*/ 1905 h 14287"/>
                    <a:gd name="connsiteX7" fmla="*/ 17145 w 18097"/>
                    <a:gd name="connsiteY7" fmla="*/ 953 h 14287"/>
                    <a:gd name="connsiteX8" fmla="*/ 18097 w 18097"/>
                    <a:gd name="connsiteY8" fmla="*/ 953 h 14287"/>
                    <a:gd name="connsiteX9" fmla="*/ 18097 w 18097"/>
                    <a:gd name="connsiteY9" fmla="*/ 0 h 14287"/>
                    <a:gd name="connsiteX10" fmla="*/ 1905 w 18097"/>
                    <a:gd name="connsiteY10" fmla="*/ 8573 h 14287"/>
                    <a:gd name="connsiteX11" fmla="*/ 1905 w 18097"/>
                    <a:gd name="connsiteY11" fmla="*/ 8573 h 14287"/>
                    <a:gd name="connsiteX12" fmla="*/ 1905 w 18097"/>
                    <a:gd name="connsiteY12" fmla="*/ 9525 h 14287"/>
                    <a:gd name="connsiteX13" fmla="*/ 952 w 18097"/>
                    <a:gd name="connsiteY13" fmla="*/ 10478 h 14287"/>
                    <a:gd name="connsiteX14" fmla="*/ 952 w 18097"/>
                    <a:gd name="connsiteY14" fmla="*/ 11430 h 14287"/>
                    <a:gd name="connsiteX15" fmla="*/ 952 w 18097"/>
                    <a:gd name="connsiteY15" fmla="*/ 12383 h 14287"/>
                    <a:gd name="connsiteX16" fmla="*/ 952 w 18097"/>
                    <a:gd name="connsiteY16" fmla="*/ 12383 h 14287"/>
                    <a:gd name="connsiteX17" fmla="*/ 952 w 18097"/>
                    <a:gd name="connsiteY17" fmla="*/ 13335 h 142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8097" h="14287">
                      <a:moveTo>
                        <a:pt x="0" y="14288"/>
                      </a:moveTo>
                      <a:lnTo>
                        <a:pt x="16192" y="5715"/>
                      </a:lnTo>
                      <a:lnTo>
                        <a:pt x="16192" y="4763"/>
                      </a:lnTo>
                      <a:lnTo>
                        <a:pt x="16192" y="3810"/>
                      </a:lnTo>
                      <a:lnTo>
                        <a:pt x="17145" y="3810"/>
                      </a:lnTo>
                      <a:lnTo>
                        <a:pt x="17145" y="2858"/>
                      </a:lnTo>
                      <a:lnTo>
                        <a:pt x="17145" y="1905"/>
                      </a:lnTo>
                      <a:lnTo>
                        <a:pt x="17145" y="953"/>
                      </a:lnTo>
                      <a:lnTo>
                        <a:pt x="18097" y="953"/>
                      </a:lnTo>
                      <a:lnTo>
                        <a:pt x="18097" y="0"/>
                      </a:lnTo>
                      <a:lnTo>
                        <a:pt x="1905" y="8573"/>
                      </a:lnTo>
                      <a:lnTo>
                        <a:pt x="1905" y="8573"/>
                      </a:lnTo>
                      <a:lnTo>
                        <a:pt x="1905" y="9525"/>
                      </a:lnTo>
                      <a:lnTo>
                        <a:pt x="952" y="10478"/>
                      </a:lnTo>
                      <a:lnTo>
                        <a:pt x="952" y="11430"/>
                      </a:lnTo>
                      <a:lnTo>
                        <a:pt x="952" y="12383"/>
                      </a:lnTo>
                      <a:lnTo>
                        <a:pt x="952" y="12383"/>
                      </a:lnTo>
                      <a:lnTo>
                        <a:pt x="952" y="13335"/>
                      </a:lnTo>
                      <a:close/>
                    </a:path>
                  </a:pathLst>
                </a:custGeom>
                <a:solidFill>
                  <a:srgbClr val="4242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1089" name="Graphic 1060">
                <a:extLst>
                  <a:ext uri="{FF2B5EF4-FFF2-40B4-BE49-F238E27FC236}">
                    <a16:creationId xmlns:a16="http://schemas.microsoft.com/office/drawing/2014/main" id="{83911CBC-4E08-4154-A584-CAF11AF6792F}"/>
                  </a:ext>
                </a:extLst>
              </p:cNvPr>
              <p:cNvGrpSpPr/>
              <p:nvPr/>
            </p:nvGrpSpPr>
            <p:grpSpPr>
              <a:xfrm>
                <a:off x="9037174" y="3801427"/>
                <a:ext cx="85725" cy="106679"/>
                <a:chOff x="9037174" y="3801427"/>
                <a:chExt cx="85725" cy="106679"/>
              </a:xfrm>
              <a:solidFill>
                <a:srgbClr val="1B1B1B"/>
              </a:solidFill>
            </p:grpSpPr>
            <p:sp>
              <p:nvSpPr>
                <p:cNvPr id="1206" name="Freeform: Shape 1205">
                  <a:extLst>
                    <a:ext uri="{FF2B5EF4-FFF2-40B4-BE49-F238E27FC236}">
                      <a16:creationId xmlns:a16="http://schemas.microsoft.com/office/drawing/2014/main" id="{66F2BE34-0203-4B99-BD7B-62B9E11855D3}"/>
                    </a:ext>
                  </a:extLst>
                </p:cNvPr>
                <p:cNvSpPr/>
                <p:nvPr/>
              </p:nvSpPr>
              <p:spPr>
                <a:xfrm>
                  <a:off x="9106706" y="3875722"/>
                  <a:ext cx="16192" cy="15240"/>
                </a:xfrm>
                <a:custGeom>
                  <a:avLst/>
                  <a:gdLst>
                    <a:gd name="connsiteX0" fmla="*/ 0 w 16192"/>
                    <a:gd name="connsiteY0" fmla="*/ 15240 h 15240"/>
                    <a:gd name="connsiteX1" fmla="*/ 16193 w 16192"/>
                    <a:gd name="connsiteY1" fmla="*/ 6668 h 15240"/>
                    <a:gd name="connsiteX2" fmla="*/ 16193 w 16192"/>
                    <a:gd name="connsiteY2" fmla="*/ 5715 h 15240"/>
                    <a:gd name="connsiteX3" fmla="*/ 16193 w 16192"/>
                    <a:gd name="connsiteY3" fmla="*/ 4763 h 15240"/>
                    <a:gd name="connsiteX4" fmla="*/ 16193 w 16192"/>
                    <a:gd name="connsiteY4" fmla="*/ 3810 h 15240"/>
                    <a:gd name="connsiteX5" fmla="*/ 16193 w 16192"/>
                    <a:gd name="connsiteY5" fmla="*/ 2858 h 15240"/>
                    <a:gd name="connsiteX6" fmla="*/ 16193 w 16192"/>
                    <a:gd name="connsiteY6" fmla="*/ 1905 h 15240"/>
                    <a:gd name="connsiteX7" fmla="*/ 16193 w 16192"/>
                    <a:gd name="connsiteY7" fmla="*/ 1905 h 15240"/>
                    <a:gd name="connsiteX8" fmla="*/ 16193 w 16192"/>
                    <a:gd name="connsiteY8" fmla="*/ 953 h 15240"/>
                    <a:gd name="connsiteX9" fmla="*/ 16193 w 16192"/>
                    <a:gd name="connsiteY9" fmla="*/ 0 h 15240"/>
                    <a:gd name="connsiteX10" fmla="*/ 953 w 16192"/>
                    <a:gd name="connsiteY10" fmla="*/ 8573 h 15240"/>
                    <a:gd name="connsiteX11" fmla="*/ 953 w 16192"/>
                    <a:gd name="connsiteY11" fmla="*/ 9525 h 15240"/>
                    <a:gd name="connsiteX12" fmla="*/ 953 w 16192"/>
                    <a:gd name="connsiteY12" fmla="*/ 9525 h 15240"/>
                    <a:gd name="connsiteX13" fmla="*/ 0 w 16192"/>
                    <a:gd name="connsiteY13" fmla="*/ 10478 h 15240"/>
                    <a:gd name="connsiteX14" fmla="*/ 0 w 16192"/>
                    <a:gd name="connsiteY14" fmla="*/ 11430 h 15240"/>
                    <a:gd name="connsiteX15" fmla="*/ 0 w 16192"/>
                    <a:gd name="connsiteY15" fmla="*/ 12383 h 15240"/>
                    <a:gd name="connsiteX16" fmla="*/ 0 w 16192"/>
                    <a:gd name="connsiteY16" fmla="*/ 13335 h 15240"/>
                    <a:gd name="connsiteX17" fmla="*/ 0 w 16192"/>
                    <a:gd name="connsiteY17" fmla="*/ 14288 h 152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6192" h="15240">
                      <a:moveTo>
                        <a:pt x="0" y="15240"/>
                      </a:moveTo>
                      <a:lnTo>
                        <a:pt x="16193" y="6668"/>
                      </a:lnTo>
                      <a:lnTo>
                        <a:pt x="16193" y="5715"/>
                      </a:lnTo>
                      <a:lnTo>
                        <a:pt x="16193" y="4763"/>
                      </a:lnTo>
                      <a:lnTo>
                        <a:pt x="16193" y="3810"/>
                      </a:lnTo>
                      <a:lnTo>
                        <a:pt x="16193" y="2858"/>
                      </a:lnTo>
                      <a:lnTo>
                        <a:pt x="16193" y="1905"/>
                      </a:lnTo>
                      <a:lnTo>
                        <a:pt x="16193" y="1905"/>
                      </a:lnTo>
                      <a:lnTo>
                        <a:pt x="16193" y="953"/>
                      </a:lnTo>
                      <a:lnTo>
                        <a:pt x="16193" y="0"/>
                      </a:lnTo>
                      <a:lnTo>
                        <a:pt x="953" y="8573"/>
                      </a:lnTo>
                      <a:lnTo>
                        <a:pt x="953" y="9525"/>
                      </a:lnTo>
                      <a:lnTo>
                        <a:pt x="953" y="9525"/>
                      </a:lnTo>
                      <a:lnTo>
                        <a:pt x="0" y="10478"/>
                      </a:lnTo>
                      <a:lnTo>
                        <a:pt x="0" y="11430"/>
                      </a:lnTo>
                      <a:lnTo>
                        <a:pt x="0" y="12383"/>
                      </a:lnTo>
                      <a:lnTo>
                        <a:pt x="0" y="13335"/>
                      </a:lnTo>
                      <a:lnTo>
                        <a:pt x="0" y="14288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207" name="Freeform: Shape 1206">
                  <a:extLst>
                    <a:ext uri="{FF2B5EF4-FFF2-40B4-BE49-F238E27FC236}">
                      <a16:creationId xmlns:a16="http://schemas.microsoft.com/office/drawing/2014/main" id="{5123AA70-464A-426F-88FC-2F3261A10F91}"/>
                    </a:ext>
                  </a:extLst>
                </p:cNvPr>
                <p:cNvSpPr/>
                <p:nvPr/>
              </p:nvSpPr>
              <p:spPr>
                <a:xfrm>
                  <a:off x="9106706" y="3866197"/>
                  <a:ext cx="16192" cy="16192"/>
                </a:xfrm>
                <a:custGeom>
                  <a:avLst/>
                  <a:gdLst>
                    <a:gd name="connsiteX0" fmla="*/ 953 w 16192"/>
                    <a:gd name="connsiteY0" fmla="*/ 16193 h 16192"/>
                    <a:gd name="connsiteX1" fmla="*/ 16193 w 16192"/>
                    <a:gd name="connsiteY1" fmla="*/ 7620 h 16192"/>
                    <a:gd name="connsiteX2" fmla="*/ 16193 w 16192"/>
                    <a:gd name="connsiteY2" fmla="*/ 6668 h 16192"/>
                    <a:gd name="connsiteX3" fmla="*/ 16193 w 16192"/>
                    <a:gd name="connsiteY3" fmla="*/ 5715 h 16192"/>
                    <a:gd name="connsiteX4" fmla="*/ 16193 w 16192"/>
                    <a:gd name="connsiteY4" fmla="*/ 4763 h 16192"/>
                    <a:gd name="connsiteX5" fmla="*/ 16193 w 16192"/>
                    <a:gd name="connsiteY5" fmla="*/ 3810 h 16192"/>
                    <a:gd name="connsiteX6" fmla="*/ 16193 w 16192"/>
                    <a:gd name="connsiteY6" fmla="*/ 2858 h 16192"/>
                    <a:gd name="connsiteX7" fmla="*/ 16193 w 16192"/>
                    <a:gd name="connsiteY7" fmla="*/ 1905 h 16192"/>
                    <a:gd name="connsiteX8" fmla="*/ 16193 w 16192"/>
                    <a:gd name="connsiteY8" fmla="*/ 953 h 16192"/>
                    <a:gd name="connsiteX9" fmla="*/ 15240 w 16192"/>
                    <a:gd name="connsiteY9" fmla="*/ 0 h 16192"/>
                    <a:gd name="connsiteX10" fmla="*/ 0 w 16192"/>
                    <a:gd name="connsiteY10" fmla="*/ 8573 h 16192"/>
                    <a:gd name="connsiteX11" fmla="*/ 0 w 16192"/>
                    <a:gd name="connsiteY11" fmla="*/ 9525 h 16192"/>
                    <a:gd name="connsiteX12" fmla="*/ 0 w 16192"/>
                    <a:gd name="connsiteY12" fmla="*/ 10478 h 16192"/>
                    <a:gd name="connsiteX13" fmla="*/ 0 w 16192"/>
                    <a:gd name="connsiteY13" fmla="*/ 11430 h 16192"/>
                    <a:gd name="connsiteX14" fmla="*/ 0 w 16192"/>
                    <a:gd name="connsiteY14" fmla="*/ 12383 h 16192"/>
                    <a:gd name="connsiteX15" fmla="*/ 0 w 16192"/>
                    <a:gd name="connsiteY15" fmla="*/ 13335 h 16192"/>
                    <a:gd name="connsiteX16" fmla="*/ 0 w 16192"/>
                    <a:gd name="connsiteY16" fmla="*/ 14288 h 16192"/>
                    <a:gd name="connsiteX17" fmla="*/ 953 w 16192"/>
                    <a:gd name="connsiteY17" fmla="*/ 15240 h 161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6192" h="16192">
                      <a:moveTo>
                        <a:pt x="953" y="16193"/>
                      </a:moveTo>
                      <a:lnTo>
                        <a:pt x="16193" y="7620"/>
                      </a:lnTo>
                      <a:lnTo>
                        <a:pt x="16193" y="6668"/>
                      </a:lnTo>
                      <a:lnTo>
                        <a:pt x="16193" y="5715"/>
                      </a:lnTo>
                      <a:lnTo>
                        <a:pt x="16193" y="4763"/>
                      </a:lnTo>
                      <a:lnTo>
                        <a:pt x="16193" y="3810"/>
                      </a:lnTo>
                      <a:lnTo>
                        <a:pt x="16193" y="2858"/>
                      </a:lnTo>
                      <a:lnTo>
                        <a:pt x="16193" y="1905"/>
                      </a:lnTo>
                      <a:lnTo>
                        <a:pt x="16193" y="953"/>
                      </a:lnTo>
                      <a:lnTo>
                        <a:pt x="15240" y="0"/>
                      </a:lnTo>
                      <a:lnTo>
                        <a:pt x="0" y="8573"/>
                      </a:lnTo>
                      <a:lnTo>
                        <a:pt x="0" y="9525"/>
                      </a:lnTo>
                      <a:lnTo>
                        <a:pt x="0" y="10478"/>
                      </a:lnTo>
                      <a:lnTo>
                        <a:pt x="0" y="11430"/>
                      </a:lnTo>
                      <a:lnTo>
                        <a:pt x="0" y="12383"/>
                      </a:lnTo>
                      <a:lnTo>
                        <a:pt x="0" y="13335"/>
                      </a:lnTo>
                      <a:lnTo>
                        <a:pt x="0" y="14288"/>
                      </a:lnTo>
                      <a:lnTo>
                        <a:pt x="953" y="15240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208" name="Freeform: Shape 1207">
                  <a:extLst>
                    <a:ext uri="{FF2B5EF4-FFF2-40B4-BE49-F238E27FC236}">
                      <a16:creationId xmlns:a16="http://schemas.microsoft.com/office/drawing/2014/main" id="{4BCDA4F9-CB11-4730-A0C2-AEA104A61DEC}"/>
                    </a:ext>
                  </a:extLst>
                </p:cNvPr>
                <p:cNvSpPr/>
                <p:nvPr/>
              </p:nvSpPr>
              <p:spPr>
                <a:xfrm>
                  <a:off x="9103849" y="3856672"/>
                  <a:ext cx="18097" cy="16192"/>
                </a:xfrm>
                <a:custGeom>
                  <a:avLst/>
                  <a:gdLst>
                    <a:gd name="connsiteX0" fmla="*/ 1905 w 18097"/>
                    <a:gd name="connsiteY0" fmla="*/ 16193 h 16192"/>
                    <a:gd name="connsiteX1" fmla="*/ 18098 w 18097"/>
                    <a:gd name="connsiteY1" fmla="*/ 8573 h 16192"/>
                    <a:gd name="connsiteX2" fmla="*/ 18098 w 18097"/>
                    <a:gd name="connsiteY2" fmla="*/ 7620 h 16192"/>
                    <a:gd name="connsiteX3" fmla="*/ 18098 w 18097"/>
                    <a:gd name="connsiteY3" fmla="*/ 6668 h 16192"/>
                    <a:gd name="connsiteX4" fmla="*/ 17145 w 18097"/>
                    <a:gd name="connsiteY4" fmla="*/ 5715 h 16192"/>
                    <a:gd name="connsiteX5" fmla="*/ 17145 w 18097"/>
                    <a:gd name="connsiteY5" fmla="*/ 4763 h 16192"/>
                    <a:gd name="connsiteX6" fmla="*/ 17145 w 18097"/>
                    <a:gd name="connsiteY6" fmla="*/ 2858 h 16192"/>
                    <a:gd name="connsiteX7" fmla="*/ 17145 w 18097"/>
                    <a:gd name="connsiteY7" fmla="*/ 1905 h 16192"/>
                    <a:gd name="connsiteX8" fmla="*/ 16193 w 18097"/>
                    <a:gd name="connsiteY8" fmla="*/ 953 h 16192"/>
                    <a:gd name="connsiteX9" fmla="*/ 16193 w 18097"/>
                    <a:gd name="connsiteY9" fmla="*/ 0 h 16192"/>
                    <a:gd name="connsiteX10" fmla="*/ 0 w 18097"/>
                    <a:gd name="connsiteY10" fmla="*/ 8573 h 16192"/>
                    <a:gd name="connsiteX11" fmla="*/ 953 w 18097"/>
                    <a:gd name="connsiteY11" fmla="*/ 9525 h 16192"/>
                    <a:gd name="connsiteX12" fmla="*/ 953 w 18097"/>
                    <a:gd name="connsiteY12" fmla="*/ 10478 h 16192"/>
                    <a:gd name="connsiteX13" fmla="*/ 953 w 18097"/>
                    <a:gd name="connsiteY13" fmla="*/ 11430 h 16192"/>
                    <a:gd name="connsiteX14" fmla="*/ 953 w 18097"/>
                    <a:gd name="connsiteY14" fmla="*/ 12383 h 16192"/>
                    <a:gd name="connsiteX15" fmla="*/ 1905 w 18097"/>
                    <a:gd name="connsiteY15" fmla="*/ 13335 h 16192"/>
                    <a:gd name="connsiteX16" fmla="*/ 1905 w 18097"/>
                    <a:gd name="connsiteY16" fmla="*/ 14288 h 16192"/>
                    <a:gd name="connsiteX17" fmla="*/ 1905 w 18097"/>
                    <a:gd name="connsiteY17" fmla="*/ 15240 h 161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8097" h="16192">
                      <a:moveTo>
                        <a:pt x="1905" y="16193"/>
                      </a:moveTo>
                      <a:lnTo>
                        <a:pt x="18098" y="8573"/>
                      </a:lnTo>
                      <a:lnTo>
                        <a:pt x="18098" y="7620"/>
                      </a:lnTo>
                      <a:lnTo>
                        <a:pt x="18098" y="6668"/>
                      </a:lnTo>
                      <a:lnTo>
                        <a:pt x="17145" y="5715"/>
                      </a:lnTo>
                      <a:lnTo>
                        <a:pt x="17145" y="4763"/>
                      </a:lnTo>
                      <a:lnTo>
                        <a:pt x="17145" y="2858"/>
                      </a:lnTo>
                      <a:lnTo>
                        <a:pt x="17145" y="1905"/>
                      </a:lnTo>
                      <a:lnTo>
                        <a:pt x="16193" y="953"/>
                      </a:lnTo>
                      <a:lnTo>
                        <a:pt x="16193" y="0"/>
                      </a:lnTo>
                      <a:lnTo>
                        <a:pt x="0" y="8573"/>
                      </a:lnTo>
                      <a:lnTo>
                        <a:pt x="953" y="9525"/>
                      </a:lnTo>
                      <a:lnTo>
                        <a:pt x="953" y="10478"/>
                      </a:lnTo>
                      <a:lnTo>
                        <a:pt x="953" y="11430"/>
                      </a:lnTo>
                      <a:lnTo>
                        <a:pt x="953" y="12383"/>
                      </a:lnTo>
                      <a:lnTo>
                        <a:pt x="1905" y="13335"/>
                      </a:lnTo>
                      <a:lnTo>
                        <a:pt x="1905" y="14288"/>
                      </a:lnTo>
                      <a:lnTo>
                        <a:pt x="1905" y="15240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209" name="Freeform: Shape 1208">
                  <a:extLst>
                    <a:ext uri="{FF2B5EF4-FFF2-40B4-BE49-F238E27FC236}">
                      <a16:creationId xmlns:a16="http://schemas.microsoft.com/office/drawing/2014/main" id="{1E99D14C-FB83-4A53-8B07-50A73226B020}"/>
                    </a:ext>
                  </a:extLst>
                </p:cNvPr>
                <p:cNvSpPr/>
                <p:nvPr/>
              </p:nvSpPr>
              <p:spPr>
                <a:xfrm>
                  <a:off x="9100039" y="3847147"/>
                  <a:ext cx="19050" cy="17145"/>
                </a:xfrm>
                <a:custGeom>
                  <a:avLst/>
                  <a:gdLst>
                    <a:gd name="connsiteX0" fmla="*/ 3810 w 19050"/>
                    <a:gd name="connsiteY0" fmla="*/ 17145 h 17145"/>
                    <a:gd name="connsiteX1" fmla="*/ 19050 w 19050"/>
                    <a:gd name="connsiteY1" fmla="*/ 8573 h 17145"/>
                    <a:gd name="connsiteX2" fmla="*/ 19050 w 19050"/>
                    <a:gd name="connsiteY2" fmla="*/ 7620 h 17145"/>
                    <a:gd name="connsiteX3" fmla="*/ 19050 w 19050"/>
                    <a:gd name="connsiteY3" fmla="*/ 6668 h 17145"/>
                    <a:gd name="connsiteX4" fmla="*/ 18097 w 19050"/>
                    <a:gd name="connsiteY4" fmla="*/ 5715 h 17145"/>
                    <a:gd name="connsiteX5" fmla="*/ 18097 w 19050"/>
                    <a:gd name="connsiteY5" fmla="*/ 4763 h 17145"/>
                    <a:gd name="connsiteX6" fmla="*/ 17145 w 19050"/>
                    <a:gd name="connsiteY6" fmla="*/ 2858 h 17145"/>
                    <a:gd name="connsiteX7" fmla="*/ 17145 w 19050"/>
                    <a:gd name="connsiteY7" fmla="*/ 1905 h 17145"/>
                    <a:gd name="connsiteX8" fmla="*/ 16192 w 19050"/>
                    <a:gd name="connsiteY8" fmla="*/ 953 h 17145"/>
                    <a:gd name="connsiteX9" fmla="*/ 16192 w 19050"/>
                    <a:gd name="connsiteY9" fmla="*/ 0 h 17145"/>
                    <a:gd name="connsiteX10" fmla="*/ 0 w 19050"/>
                    <a:gd name="connsiteY10" fmla="*/ 8573 h 17145"/>
                    <a:gd name="connsiteX11" fmla="*/ 952 w 19050"/>
                    <a:gd name="connsiteY11" fmla="*/ 9525 h 17145"/>
                    <a:gd name="connsiteX12" fmla="*/ 952 w 19050"/>
                    <a:gd name="connsiteY12" fmla="*/ 10478 h 17145"/>
                    <a:gd name="connsiteX13" fmla="*/ 1905 w 19050"/>
                    <a:gd name="connsiteY13" fmla="*/ 11430 h 17145"/>
                    <a:gd name="connsiteX14" fmla="*/ 1905 w 19050"/>
                    <a:gd name="connsiteY14" fmla="*/ 12383 h 17145"/>
                    <a:gd name="connsiteX15" fmla="*/ 2857 w 19050"/>
                    <a:gd name="connsiteY15" fmla="*/ 13335 h 17145"/>
                    <a:gd name="connsiteX16" fmla="*/ 2857 w 19050"/>
                    <a:gd name="connsiteY16" fmla="*/ 14288 h 17145"/>
                    <a:gd name="connsiteX17" fmla="*/ 2857 w 19050"/>
                    <a:gd name="connsiteY17" fmla="*/ 16193 h 171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9050" h="17145">
                      <a:moveTo>
                        <a:pt x="3810" y="17145"/>
                      </a:moveTo>
                      <a:lnTo>
                        <a:pt x="19050" y="8573"/>
                      </a:lnTo>
                      <a:lnTo>
                        <a:pt x="19050" y="7620"/>
                      </a:lnTo>
                      <a:lnTo>
                        <a:pt x="19050" y="6668"/>
                      </a:lnTo>
                      <a:lnTo>
                        <a:pt x="18097" y="5715"/>
                      </a:lnTo>
                      <a:lnTo>
                        <a:pt x="18097" y="4763"/>
                      </a:lnTo>
                      <a:lnTo>
                        <a:pt x="17145" y="2858"/>
                      </a:lnTo>
                      <a:lnTo>
                        <a:pt x="17145" y="1905"/>
                      </a:lnTo>
                      <a:lnTo>
                        <a:pt x="16192" y="953"/>
                      </a:lnTo>
                      <a:lnTo>
                        <a:pt x="16192" y="0"/>
                      </a:lnTo>
                      <a:lnTo>
                        <a:pt x="0" y="8573"/>
                      </a:lnTo>
                      <a:lnTo>
                        <a:pt x="952" y="9525"/>
                      </a:lnTo>
                      <a:lnTo>
                        <a:pt x="952" y="10478"/>
                      </a:lnTo>
                      <a:lnTo>
                        <a:pt x="1905" y="11430"/>
                      </a:lnTo>
                      <a:lnTo>
                        <a:pt x="1905" y="12383"/>
                      </a:lnTo>
                      <a:lnTo>
                        <a:pt x="2857" y="13335"/>
                      </a:lnTo>
                      <a:lnTo>
                        <a:pt x="2857" y="14288"/>
                      </a:lnTo>
                      <a:lnTo>
                        <a:pt x="2857" y="16193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210" name="Freeform: Shape 1209">
                  <a:extLst>
                    <a:ext uri="{FF2B5EF4-FFF2-40B4-BE49-F238E27FC236}">
                      <a16:creationId xmlns:a16="http://schemas.microsoft.com/office/drawing/2014/main" id="{23A21FFB-C2C9-4106-BA30-13F385F47708}"/>
                    </a:ext>
                  </a:extLst>
                </p:cNvPr>
                <p:cNvSpPr/>
                <p:nvPr/>
              </p:nvSpPr>
              <p:spPr>
                <a:xfrm>
                  <a:off x="9094324" y="3836670"/>
                  <a:ext cx="20955" cy="16192"/>
                </a:xfrm>
                <a:custGeom>
                  <a:avLst/>
                  <a:gdLst>
                    <a:gd name="connsiteX0" fmla="*/ 4763 w 20955"/>
                    <a:gd name="connsiteY0" fmla="*/ 16192 h 16192"/>
                    <a:gd name="connsiteX1" fmla="*/ 20955 w 20955"/>
                    <a:gd name="connsiteY1" fmla="*/ 7620 h 16192"/>
                    <a:gd name="connsiteX2" fmla="*/ 20003 w 20955"/>
                    <a:gd name="connsiteY2" fmla="*/ 6667 h 16192"/>
                    <a:gd name="connsiteX3" fmla="*/ 19050 w 20955"/>
                    <a:gd name="connsiteY3" fmla="*/ 5715 h 16192"/>
                    <a:gd name="connsiteX4" fmla="*/ 19050 w 20955"/>
                    <a:gd name="connsiteY4" fmla="*/ 4763 h 16192"/>
                    <a:gd name="connsiteX5" fmla="*/ 18098 w 20955"/>
                    <a:gd name="connsiteY5" fmla="*/ 3810 h 16192"/>
                    <a:gd name="connsiteX6" fmla="*/ 18098 w 20955"/>
                    <a:gd name="connsiteY6" fmla="*/ 2858 h 16192"/>
                    <a:gd name="connsiteX7" fmla="*/ 17145 w 20955"/>
                    <a:gd name="connsiteY7" fmla="*/ 1905 h 16192"/>
                    <a:gd name="connsiteX8" fmla="*/ 17145 w 20955"/>
                    <a:gd name="connsiteY8" fmla="*/ 952 h 16192"/>
                    <a:gd name="connsiteX9" fmla="*/ 16193 w 20955"/>
                    <a:gd name="connsiteY9" fmla="*/ 0 h 16192"/>
                    <a:gd name="connsiteX10" fmla="*/ 0 w 20955"/>
                    <a:gd name="connsiteY10" fmla="*/ 8572 h 16192"/>
                    <a:gd name="connsiteX11" fmla="*/ 953 w 20955"/>
                    <a:gd name="connsiteY11" fmla="*/ 9525 h 16192"/>
                    <a:gd name="connsiteX12" fmla="*/ 1905 w 20955"/>
                    <a:gd name="connsiteY12" fmla="*/ 10477 h 16192"/>
                    <a:gd name="connsiteX13" fmla="*/ 1905 w 20955"/>
                    <a:gd name="connsiteY13" fmla="*/ 11430 h 16192"/>
                    <a:gd name="connsiteX14" fmla="*/ 2857 w 20955"/>
                    <a:gd name="connsiteY14" fmla="*/ 12383 h 16192"/>
                    <a:gd name="connsiteX15" fmla="*/ 2857 w 20955"/>
                    <a:gd name="connsiteY15" fmla="*/ 13335 h 16192"/>
                    <a:gd name="connsiteX16" fmla="*/ 3810 w 20955"/>
                    <a:gd name="connsiteY16" fmla="*/ 14288 h 16192"/>
                    <a:gd name="connsiteX17" fmla="*/ 3810 w 20955"/>
                    <a:gd name="connsiteY17" fmla="*/ 15240 h 161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0955" h="16192">
                      <a:moveTo>
                        <a:pt x="4763" y="16192"/>
                      </a:moveTo>
                      <a:lnTo>
                        <a:pt x="20955" y="7620"/>
                      </a:lnTo>
                      <a:lnTo>
                        <a:pt x="20003" y="6667"/>
                      </a:lnTo>
                      <a:lnTo>
                        <a:pt x="19050" y="5715"/>
                      </a:lnTo>
                      <a:lnTo>
                        <a:pt x="19050" y="4763"/>
                      </a:lnTo>
                      <a:lnTo>
                        <a:pt x="18098" y="3810"/>
                      </a:lnTo>
                      <a:lnTo>
                        <a:pt x="18098" y="2858"/>
                      </a:lnTo>
                      <a:lnTo>
                        <a:pt x="17145" y="1905"/>
                      </a:lnTo>
                      <a:lnTo>
                        <a:pt x="17145" y="952"/>
                      </a:lnTo>
                      <a:lnTo>
                        <a:pt x="16193" y="0"/>
                      </a:lnTo>
                      <a:lnTo>
                        <a:pt x="0" y="8572"/>
                      </a:lnTo>
                      <a:lnTo>
                        <a:pt x="953" y="9525"/>
                      </a:lnTo>
                      <a:lnTo>
                        <a:pt x="1905" y="10477"/>
                      </a:lnTo>
                      <a:lnTo>
                        <a:pt x="1905" y="11430"/>
                      </a:lnTo>
                      <a:lnTo>
                        <a:pt x="2857" y="12383"/>
                      </a:lnTo>
                      <a:lnTo>
                        <a:pt x="2857" y="13335"/>
                      </a:lnTo>
                      <a:lnTo>
                        <a:pt x="3810" y="14288"/>
                      </a:lnTo>
                      <a:lnTo>
                        <a:pt x="3810" y="15240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211" name="Freeform: Shape 1210">
                  <a:extLst>
                    <a:ext uri="{FF2B5EF4-FFF2-40B4-BE49-F238E27FC236}">
                      <a16:creationId xmlns:a16="http://schemas.microsoft.com/office/drawing/2014/main" id="{6A1ED50E-4983-44F9-AA15-1E0B5B05BEC0}"/>
                    </a:ext>
                  </a:extLst>
                </p:cNvPr>
                <p:cNvSpPr/>
                <p:nvPr/>
              </p:nvSpPr>
              <p:spPr>
                <a:xfrm>
                  <a:off x="9088609" y="3828097"/>
                  <a:ext cx="20955" cy="15240"/>
                </a:xfrm>
                <a:custGeom>
                  <a:avLst/>
                  <a:gdLst>
                    <a:gd name="connsiteX0" fmla="*/ 4763 w 20955"/>
                    <a:gd name="connsiteY0" fmla="*/ 15240 h 15240"/>
                    <a:gd name="connsiteX1" fmla="*/ 20955 w 20955"/>
                    <a:gd name="connsiteY1" fmla="*/ 6668 h 15240"/>
                    <a:gd name="connsiteX2" fmla="*/ 20002 w 20955"/>
                    <a:gd name="connsiteY2" fmla="*/ 5715 h 15240"/>
                    <a:gd name="connsiteX3" fmla="*/ 20002 w 20955"/>
                    <a:gd name="connsiteY3" fmla="*/ 4763 h 15240"/>
                    <a:gd name="connsiteX4" fmla="*/ 19050 w 20955"/>
                    <a:gd name="connsiteY4" fmla="*/ 3810 h 15240"/>
                    <a:gd name="connsiteX5" fmla="*/ 18097 w 20955"/>
                    <a:gd name="connsiteY5" fmla="*/ 3810 h 15240"/>
                    <a:gd name="connsiteX6" fmla="*/ 18097 w 20955"/>
                    <a:gd name="connsiteY6" fmla="*/ 2858 h 15240"/>
                    <a:gd name="connsiteX7" fmla="*/ 17145 w 20955"/>
                    <a:gd name="connsiteY7" fmla="*/ 1905 h 15240"/>
                    <a:gd name="connsiteX8" fmla="*/ 16193 w 20955"/>
                    <a:gd name="connsiteY8" fmla="*/ 953 h 15240"/>
                    <a:gd name="connsiteX9" fmla="*/ 16193 w 20955"/>
                    <a:gd name="connsiteY9" fmla="*/ 0 h 15240"/>
                    <a:gd name="connsiteX10" fmla="*/ 0 w 20955"/>
                    <a:gd name="connsiteY10" fmla="*/ 8573 h 15240"/>
                    <a:gd name="connsiteX11" fmla="*/ 952 w 20955"/>
                    <a:gd name="connsiteY11" fmla="*/ 9525 h 15240"/>
                    <a:gd name="connsiteX12" fmla="*/ 952 w 20955"/>
                    <a:gd name="connsiteY12" fmla="*/ 9525 h 15240"/>
                    <a:gd name="connsiteX13" fmla="*/ 1905 w 20955"/>
                    <a:gd name="connsiteY13" fmla="*/ 10478 h 15240"/>
                    <a:gd name="connsiteX14" fmla="*/ 2857 w 20955"/>
                    <a:gd name="connsiteY14" fmla="*/ 11430 h 15240"/>
                    <a:gd name="connsiteX15" fmla="*/ 2857 w 20955"/>
                    <a:gd name="connsiteY15" fmla="*/ 12383 h 15240"/>
                    <a:gd name="connsiteX16" fmla="*/ 3810 w 20955"/>
                    <a:gd name="connsiteY16" fmla="*/ 13335 h 15240"/>
                    <a:gd name="connsiteX17" fmla="*/ 4763 w 20955"/>
                    <a:gd name="connsiteY17" fmla="*/ 14288 h 152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0955" h="15240">
                      <a:moveTo>
                        <a:pt x="4763" y="15240"/>
                      </a:moveTo>
                      <a:lnTo>
                        <a:pt x="20955" y="6668"/>
                      </a:lnTo>
                      <a:lnTo>
                        <a:pt x="20002" y="5715"/>
                      </a:lnTo>
                      <a:lnTo>
                        <a:pt x="20002" y="4763"/>
                      </a:lnTo>
                      <a:lnTo>
                        <a:pt x="19050" y="3810"/>
                      </a:lnTo>
                      <a:lnTo>
                        <a:pt x="18097" y="3810"/>
                      </a:lnTo>
                      <a:lnTo>
                        <a:pt x="18097" y="2858"/>
                      </a:lnTo>
                      <a:lnTo>
                        <a:pt x="17145" y="1905"/>
                      </a:lnTo>
                      <a:lnTo>
                        <a:pt x="16193" y="953"/>
                      </a:lnTo>
                      <a:lnTo>
                        <a:pt x="16193" y="0"/>
                      </a:lnTo>
                      <a:lnTo>
                        <a:pt x="0" y="8573"/>
                      </a:lnTo>
                      <a:lnTo>
                        <a:pt x="952" y="9525"/>
                      </a:lnTo>
                      <a:lnTo>
                        <a:pt x="952" y="9525"/>
                      </a:lnTo>
                      <a:lnTo>
                        <a:pt x="1905" y="10478"/>
                      </a:lnTo>
                      <a:lnTo>
                        <a:pt x="2857" y="11430"/>
                      </a:lnTo>
                      <a:lnTo>
                        <a:pt x="2857" y="12383"/>
                      </a:lnTo>
                      <a:lnTo>
                        <a:pt x="3810" y="13335"/>
                      </a:lnTo>
                      <a:lnTo>
                        <a:pt x="4763" y="14288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212" name="Freeform: Shape 1211">
                  <a:extLst>
                    <a:ext uri="{FF2B5EF4-FFF2-40B4-BE49-F238E27FC236}">
                      <a16:creationId xmlns:a16="http://schemas.microsoft.com/office/drawing/2014/main" id="{2536F447-81FA-4EB5-8878-F0ADF0ABAE91}"/>
                    </a:ext>
                  </a:extLst>
                </p:cNvPr>
                <p:cNvSpPr/>
                <p:nvPr/>
              </p:nvSpPr>
              <p:spPr>
                <a:xfrm>
                  <a:off x="9081942" y="3820477"/>
                  <a:ext cx="21907" cy="14287"/>
                </a:xfrm>
                <a:custGeom>
                  <a:avLst/>
                  <a:gdLst>
                    <a:gd name="connsiteX0" fmla="*/ 5715 w 21907"/>
                    <a:gd name="connsiteY0" fmla="*/ 14288 h 14287"/>
                    <a:gd name="connsiteX1" fmla="*/ 21907 w 21907"/>
                    <a:gd name="connsiteY1" fmla="*/ 6667 h 14287"/>
                    <a:gd name="connsiteX2" fmla="*/ 20955 w 21907"/>
                    <a:gd name="connsiteY2" fmla="*/ 5715 h 14287"/>
                    <a:gd name="connsiteX3" fmla="*/ 20002 w 21907"/>
                    <a:gd name="connsiteY3" fmla="*/ 4763 h 14287"/>
                    <a:gd name="connsiteX4" fmla="*/ 19050 w 21907"/>
                    <a:gd name="connsiteY4" fmla="*/ 3810 h 14287"/>
                    <a:gd name="connsiteX5" fmla="*/ 19050 w 21907"/>
                    <a:gd name="connsiteY5" fmla="*/ 2857 h 14287"/>
                    <a:gd name="connsiteX6" fmla="*/ 18098 w 21907"/>
                    <a:gd name="connsiteY6" fmla="*/ 1905 h 14287"/>
                    <a:gd name="connsiteX7" fmla="*/ 17145 w 21907"/>
                    <a:gd name="connsiteY7" fmla="*/ 952 h 14287"/>
                    <a:gd name="connsiteX8" fmla="*/ 16193 w 21907"/>
                    <a:gd name="connsiteY8" fmla="*/ 952 h 14287"/>
                    <a:gd name="connsiteX9" fmla="*/ 15240 w 21907"/>
                    <a:gd name="connsiteY9" fmla="*/ 0 h 14287"/>
                    <a:gd name="connsiteX10" fmla="*/ 0 w 21907"/>
                    <a:gd name="connsiteY10" fmla="*/ 8572 h 14287"/>
                    <a:gd name="connsiteX11" fmla="*/ 952 w 21907"/>
                    <a:gd name="connsiteY11" fmla="*/ 8572 h 14287"/>
                    <a:gd name="connsiteX12" fmla="*/ 952 w 21907"/>
                    <a:gd name="connsiteY12" fmla="*/ 9525 h 14287"/>
                    <a:gd name="connsiteX13" fmla="*/ 1905 w 21907"/>
                    <a:gd name="connsiteY13" fmla="*/ 10477 h 14287"/>
                    <a:gd name="connsiteX14" fmla="*/ 2857 w 21907"/>
                    <a:gd name="connsiteY14" fmla="*/ 11430 h 14287"/>
                    <a:gd name="connsiteX15" fmla="*/ 3810 w 21907"/>
                    <a:gd name="connsiteY15" fmla="*/ 12382 h 14287"/>
                    <a:gd name="connsiteX16" fmla="*/ 3810 w 21907"/>
                    <a:gd name="connsiteY16" fmla="*/ 13335 h 14287"/>
                    <a:gd name="connsiteX17" fmla="*/ 4763 w 21907"/>
                    <a:gd name="connsiteY17" fmla="*/ 14288 h 142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1907" h="14287">
                      <a:moveTo>
                        <a:pt x="5715" y="14288"/>
                      </a:moveTo>
                      <a:lnTo>
                        <a:pt x="21907" y="6667"/>
                      </a:lnTo>
                      <a:lnTo>
                        <a:pt x="20955" y="5715"/>
                      </a:lnTo>
                      <a:lnTo>
                        <a:pt x="20002" y="4763"/>
                      </a:lnTo>
                      <a:lnTo>
                        <a:pt x="19050" y="3810"/>
                      </a:lnTo>
                      <a:lnTo>
                        <a:pt x="19050" y="2857"/>
                      </a:lnTo>
                      <a:lnTo>
                        <a:pt x="18098" y="1905"/>
                      </a:lnTo>
                      <a:lnTo>
                        <a:pt x="17145" y="952"/>
                      </a:lnTo>
                      <a:lnTo>
                        <a:pt x="16193" y="952"/>
                      </a:lnTo>
                      <a:lnTo>
                        <a:pt x="15240" y="0"/>
                      </a:lnTo>
                      <a:lnTo>
                        <a:pt x="0" y="8572"/>
                      </a:lnTo>
                      <a:lnTo>
                        <a:pt x="952" y="8572"/>
                      </a:lnTo>
                      <a:lnTo>
                        <a:pt x="952" y="9525"/>
                      </a:lnTo>
                      <a:lnTo>
                        <a:pt x="1905" y="10477"/>
                      </a:lnTo>
                      <a:lnTo>
                        <a:pt x="2857" y="11430"/>
                      </a:lnTo>
                      <a:lnTo>
                        <a:pt x="3810" y="12382"/>
                      </a:lnTo>
                      <a:lnTo>
                        <a:pt x="3810" y="13335"/>
                      </a:lnTo>
                      <a:lnTo>
                        <a:pt x="4763" y="14288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213" name="Freeform: Shape 1212">
                  <a:extLst>
                    <a:ext uri="{FF2B5EF4-FFF2-40B4-BE49-F238E27FC236}">
                      <a16:creationId xmlns:a16="http://schemas.microsoft.com/office/drawing/2014/main" id="{9F326520-21F5-4700-BDA3-10516054BF6A}"/>
                    </a:ext>
                  </a:extLst>
                </p:cNvPr>
                <p:cNvSpPr/>
                <p:nvPr/>
              </p:nvSpPr>
              <p:spPr>
                <a:xfrm>
                  <a:off x="9074322" y="3812857"/>
                  <a:ext cx="21907" cy="14287"/>
                </a:xfrm>
                <a:custGeom>
                  <a:avLst/>
                  <a:gdLst>
                    <a:gd name="connsiteX0" fmla="*/ 6668 w 21907"/>
                    <a:gd name="connsiteY0" fmla="*/ 14288 h 14287"/>
                    <a:gd name="connsiteX1" fmla="*/ 21907 w 21907"/>
                    <a:gd name="connsiteY1" fmla="*/ 5715 h 14287"/>
                    <a:gd name="connsiteX2" fmla="*/ 20955 w 21907"/>
                    <a:gd name="connsiteY2" fmla="*/ 5715 h 14287"/>
                    <a:gd name="connsiteX3" fmla="*/ 20955 w 21907"/>
                    <a:gd name="connsiteY3" fmla="*/ 4763 h 14287"/>
                    <a:gd name="connsiteX4" fmla="*/ 20002 w 21907"/>
                    <a:gd name="connsiteY4" fmla="*/ 3810 h 14287"/>
                    <a:gd name="connsiteX5" fmla="*/ 19050 w 21907"/>
                    <a:gd name="connsiteY5" fmla="*/ 2858 h 14287"/>
                    <a:gd name="connsiteX6" fmla="*/ 18097 w 21907"/>
                    <a:gd name="connsiteY6" fmla="*/ 2858 h 14287"/>
                    <a:gd name="connsiteX7" fmla="*/ 17145 w 21907"/>
                    <a:gd name="connsiteY7" fmla="*/ 1905 h 14287"/>
                    <a:gd name="connsiteX8" fmla="*/ 16193 w 21907"/>
                    <a:gd name="connsiteY8" fmla="*/ 952 h 14287"/>
                    <a:gd name="connsiteX9" fmla="*/ 16193 w 21907"/>
                    <a:gd name="connsiteY9" fmla="*/ 0 h 14287"/>
                    <a:gd name="connsiteX10" fmla="*/ 0 w 21907"/>
                    <a:gd name="connsiteY10" fmla="*/ 8572 h 14287"/>
                    <a:gd name="connsiteX11" fmla="*/ 952 w 21907"/>
                    <a:gd name="connsiteY11" fmla="*/ 9525 h 14287"/>
                    <a:gd name="connsiteX12" fmla="*/ 1905 w 21907"/>
                    <a:gd name="connsiteY12" fmla="*/ 10477 h 14287"/>
                    <a:gd name="connsiteX13" fmla="*/ 1905 w 21907"/>
                    <a:gd name="connsiteY13" fmla="*/ 11430 h 14287"/>
                    <a:gd name="connsiteX14" fmla="*/ 2857 w 21907"/>
                    <a:gd name="connsiteY14" fmla="*/ 11430 h 14287"/>
                    <a:gd name="connsiteX15" fmla="*/ 3810 w 21907"/>
                    <a:gd name="connsiteY15" fmla="*/ 12383 h 14287"/>
                    <a:gd name="connsiteX16" fmla="*/ 4763 w 21907"/>
                    <a:gd name="connsiteY16" fmla="*/ 13335 h 14287"/>
                    <a:gd name="connsiteX17" fmla="*/ 5715 w 21907"/>
                    <a:gd name="connsiteY17" fmla="*/ 13335 h 142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1907" h="14287">
                      <a:moveTo>
                        <a:pt x="6668" y="14288"/>
                      </a:moveTo>
                      <a:lnTo>
                        <a:pt x="21907" y="5715"/>
                      </a:lnTo>
                      <a:lnTo>
                        <a:pt x="20955" y="5715"/>
                      </a:lnTo>
                      <a:lnTo>
                        <a:pt x="20955" y="4763"/>
                      </a:lnTo>
                      <a:lnTo>
                        <a:pt x="20002" y="3810"/>
                      </a:lnTo>
                      <a:lnTo>
                        <a:pt x="19050" y="2858"/>
                      </a:lnTo>
                      <a:lnTo>
                        <a:pt x="18097" y="2858"/>
                      </a:lnTo>
                      <a:lnTo>
                        <a:pt x="17145" y="1905"/>
                      </a:lnTo>
                      <a:lnTo>
                        <a:pt x="16193" y="952"/>
                      </a:lnTo>
                      <a:lnTo>
                        <a:pt x="16193" y="0"/>
                      </a:lnTo>
                      <a:lnTo>
                        <a:pt x="0" y="8572"/>
                      </a:lnTo>
                      <a:lnTo>
                        <a:pt x="952" y="9525"/>
                      </a:lnTo>
                      <a:lnTo>
                        <a:pt x="1905" y="10477"/>
                      </a:lnTo>
                      <a:lnTo>
                        <a:pt x="1905" y="11430"/>
                      </a:lnTo>
                      <a:lnTo>
                        <a:pt x="2857" y="11430"/>
                      </a:lnTo>
                      <a:lnTo>
                        <a:pt x="3810" y="12383"/>
                      </a:lnTo>
                      <a:lnTo>
                        <a:pt x="4763" y="13335"/>
                      </a:lnTo>
                      <a:lnTo>
                        <a:pt x="5715" y="13335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214" name="Freeform: Shape 1213">
                  <a:extLst>
                    <a:ext uri="{FF2B5EF4-FFF2-40B4-BE49-F238E27FC236}">
                      <a16:creationId xmlns:a16="http://schemas.microsoft.com/office/drawing/2014/main" id="{EAE4FB00-48D0-4261-8398-5231AA3B6A19}"/>
                    </a:ext>
                  </a:extLst>
                </p:cNvPr>
                <p:cNvSpPr/>
                <p:nvPr/>
              </p:nvSpPr>
              <p:spPr>
                <a:xfrm>
                  <a:off x="9065749" y="3808095"/>
                  <a:ext cx="22860" cy="12382"/>
                </a:xfrm>
                <a:custGeom>
                  <a:avLst/>
                  <a:gdLst>
                    <a:gd name="connsiteX0" fmla="*/ 6668 w 22860"/>
                    <a:gd name="connsiteY0" fmla="*/ 12383 h 12382"/>
                    <a:gd name="connsiteX1" fmla="*/ 22860 w 22860"/>
                    <a:gd name="connsiteY1" fmla="*/ 3810 h 12382"/>
                    <a:gd name="connsiteX2" fmla="*/ 21907 w 22860"/>
                    <a:gd name="connsiteY2" fmla="*/ 3810 h 12382"/>
                    <a:gd name="connsiteX3" fmla="*/ 20955 w 22860"/>
                    <a:gd name="connsiteY3" fmla="*/ 2858 h 12382"/>
                    <a:gd name="connsiteX4" fmla="*/ 20003 w 22860"/>
                    <a:gd name="connsiteY4" fmla="*/ 1905 h 12382"/>
                    <a:gd name="connsiteX5" fmla="*/ 19050 w 22860"/>
                    <a:gd name="connsiteY5" fmla="*/ 1905 h 12382"/>
                    <a:gd name="connsiteX6" fmla="*/ 19050 w 22860"/>
                    <a:gd name="connsiteY6" fmla="*/ 952 h 12382"/>
                    <a:gd name="connsiteX7" fmla="*/ 18098 w 22860"/>
                    <a:gd name="connsiteY7" fmla="*/ 952 h 12382"/>
                    <a:gd name="connsiteX8" fmla="*/ 17145 w 22860"/>
                    <a:gd name="connsiteY8" fmla="*/ 0 h 12382"/>
                    <a:gd name="connsiteX9" fmla="*/ 16193 w 22860"/>
                    <a:gd name="connsiteY9" fmla="*/ 0 h 12382"/>
                    <a:gd name="connsiteX10" fmla="*/ 0 w 22860"/>
                    <a:gd name="connsiteY10" fmla="*/ 7620 h 12382"/>
                    <a:gd name="connsiteX11" fmla="*/ 953 w 22860"/>
                    <a:gd name="connsiteY11" fmla="*/ 8572 h 12382"/>
                    <a:gd name="connsiteX12" fmla="*/ 1905 w 22860"/>
                    <a:gd name="connsiteY12" fmla="*/ 9525 h 12382"/>
                    <a:gd name="connsiteX13" fmla="*/ 2857 w 22860"/>
                    <a:gd name="connsiteY13" fmla="*/ 9525 h 12382"/>
                    <a:gd name="connsiteX14" fmla="*/ 3810 w 22860"/>
                    <a:gd name="connsiteY14" fmla="*/ 10477 h 12382"/>
                    <a:gd name="connsiteX15" fmla="*/ 4763 w 22860"/>
                    <a:gd name="connsiteY15" fmla="*/ 10477 h 12382"/>
                    <a:gd name="connsiteX16" fmla="*/ 5715 w 22860"/>
                    <a:gd name="connsiteY16" fmla="*/ 11430 h 12382"/>
                    <a:gd name="connsiteX17" fmla="*/ 5715 w 22860"/>
                    <a:gd name="connsiteY17" fmla="*/ 11430 h 123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2860" h="12382">
                      <a:moveTo>
                        <a:pt x="6668" y="12383"/>
                      </a:moveTo>
                      <a:lnTo>
                        <a:pt x="22860" y="3810"/>
                      </a:lnTo>
                      <a:lnTo>
                        <a:pt x="21907" y="3810"/>
                      </a:lnTo>
                      <a:lnTo>
                        <a:pt x="20955" y="2858"/>
                      </a:lnTo>
                      <a:lnTo>
                        <a:pt x="20003" y="1905"/>
                      </a:lnTo>
                      <a:lnTo>
                        <a:pt x="19050" y="1905"/>
                      </a:lnTo>
                      <a:lnTo>
                        <a:pt x="19050" y="952"/>
                      </a:lnTo>
                      <a:lnTo>
                        <a:pt x="18098" y="952"/>
                      </a:lnTo>
                      <a:lnTo>
                        <a:pt x="17145" y="0"/>
                      </a:lnTo>
                      <a:lnTo>
                        <a:pt x="16193" y="0"/>
                      </a:lnTo>
                      <a:lnTo>
                        <a:pt x="0" y="7620"/>
                      </a:lnTo>
                      <a:lnTo>
                        <a:pt x="953" y="8572"/>
                      </a:lnTo>
                      <a:lnTo>
                        <a:pt x="1905" y="9525"/>
                      </a:lnTo>
                      <a:lnTo>
                        <a:pt x="2857" y="9525"/>
                      </a:lnTo>
                      <a:lnTo>
                        <a:pt x="3810" y="10477"/>
                      </a:lnTo>
                      <a:lnTo>
                        <a:pt x="4763" y="10477"/>
                      </a:lnTo>
                      <a:lnTo>
                        <a:pt x="5715" y="11430"/>
                      </a:lnTo>
                      <a:lnTo>
                        <a:pt x="5715" y="11430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215" name="Freeform: Shape 1214">
                  <a:extLst>
                    <a:ext uri="{FF2B5EF4-FFF2-40B4-BE49-F238E27FC236}">
                      <a16:creationId xmlns:a16="http://schemas.microsoft.com/office/drawing/2014/main" id="{3D36F4DD-1F7D-486E-AC1A-1262B5B819A5}"/>
                    </a:ext>
                  </a:extLst>
                </p:cNvPr>
                <p:cNvSpPr/>
                <p:nvPr/>
              </p:nvSpPr>
              <p:spPr>
                <a:xfrm>
                  <a:off x="9058129" y="3804284"/>
                  <a:ext cx="22860" cy="11430"/>
                </a:xfrm>
                <a:custGeom>
                  <a:avLst/>
                  <a:gdLst>
                    <a:gd name="connsiteX0" fmla="*/ 6668 w 22860"/>
                    <a:gd name="connsiteY0" fmla="*/ 11430 h 11430"/>
                    <a:gd name="connsiteX1" fmla="*/ 22860 w 22860"/>
                    <a:gd name="connsiteY1" fmla="*/ 2858 h 11430"/>
                    <a:gd name="connsiteX2" fmla="*/ 21907 w 22860"/>
                    <a:gd name="connsiteY2" fmla="*/ 1905 h 11430"/>
                    <a:gd name="connsiteX3" fmla="*/ 20955 w 22860"/>
                    <a:gd name="connsiteY3" fmla="*/ 1905 h 11430"/>
                    <a:gd name="connsiteX4" fmla="*/ 20002 w 22860"/>
                    <a:gd name="connsiteY4" fmla="*/ 1905 h 11430"/>
                    <a:gd name="connsiteX5" fmla="*/ 19050 w 22860"/>
                    <a:gd name="connsiteY5" fmla="*/ 953 h 11430"/>
                    <a:gd name="connsiteX6" fmla="*/ 18098 w 22860"/>
                    <a:gd name="connsiteY6" fmla="*/ 953 h 11430"/>
                    <a:gd name="connsiteX7" fmla="*/ 17145 w 22860"/>
                    <a:gd name="connsiteY7" fmla="*/ 0 h 11430"/>
                    <a:gd name="connsiteX8" fmla="*/ 17145 w 22860"/>
                    <a:gd name="connsiteY8" fmla="*/ 0 h 11430"/>
                    <a:gd name="connsiteX9" fmla="*/ 16193 w 22860"/>
                    <a:gd name="connsiteY9" fmla="*/ 0 h 11430"/>
                    <a:gd name="connsiteX10" fmla="*/ 0 w 22860"/>
                    <a:gd name="connsiteY10" fmla="*/ 7620 h 11430"/>
                    <a:gd name="connsiteX11" fmla="*/ 952 w 22860"/>
                    <a:gd name="connsiteY11" fmla="*/ 8573 h 11430"/>
                    <a:gd name="connsiteX12" fmla="*/ 1905 w 22860"/>
                    <a:gd name="connsiteY12" fmla="*/ 8573 h 11430"/>
                    <a:gd name="connsiteX13" fmla="*/ 2857 w 22860"/>
                    <a:gd name="connsiteY13" fmla="*/ 9525 h 11430"/>
                    <a:gd name="connsiteX14" fmla="*/ 3810 w 22860"/>
                    <a:gd name="connsiteY14" fmla="*/ 9525 h 11430"/>
                    <a:gd name="connsiteX15" fmla="*/ 3810 w 22860"/>
                    <a:gd name="connsiteY15" fmla="*/ 9525 h 11430"/>
                    <a:gd name="connsiteX16" fmla="*/ 4763 w 22860"/>
                    <a:gd name="connsiteY16" fmla="*/ 10478 h 11430"/>
                    <a:gd name="connsiteX17" fmla="*/ 5715 w 22860"/>
                    <a:gd name="connsiteY17" fmla="*/ 10478 h 114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2860" h="11430">
                      <a:moveTo>
                        <a:pt x="6668" y="11430"/>
                      </a:moveTo>
                      <a:lnTo>
                        <a:pt x="22860" y="2858"/>
                      </a:lnTo>
                      <a:lnTo>
                        <a:pt x="21907" y="1905"/>
                      </a:lnTo>
                      <a:lnTo>
                        <a:pt x="20955" y="1905"/>
                      </a:lnTo>
                      <a:lnTo>
                        <a:pt x="20002" y="1905"/>
                      </a:lnTo>
                      <a:lnTo>
                        <a:pt x="19050" y="953"/>
                      </a:lnTo>
                      <a:lnTo>
                        <a:pt x="18098" y="953"/>
                      </a:lnTo>
                      <a:lnTo>
                        <a:pt x="17145" y="0"/>
                      </a:lnTo>
                      <a:lnTo>
                        <a:pt x="17145" y="0"/>
                      </a:lnTo>
                      <a:lnTo>
                        <a:pt x="16193" y="0"/>
                      </a:lnTo>
                      <a:lnTo>
                        <a:pt x="0" y="7620"/>
                      </a:lnTo>
                      <a:lnTo>
                        <a:pt x="952" y="8573"/>
                      </a:lnTo>
                      <a:lnTo>
                        <a:pt x="1905" y="8573"/>
                      </a:lnTo>
                      <a:lnTo>
                        <a:pt x="2857" y="9525"/>
                      </a:lnTo>
                      <a:lnTo>
                        <a:pt x="3810" y="9525"/>
                      </a:lnTo>
                      <a:lnTo>
                        <a:pt x="3810" y="9525"/>
                      </a:lnTo>
                      <a:lnTo>
                        <a:pt x="4763" y="10478"/>
                      </a:lnTo>
                      <a:lnTo>
                        <a:pt x="5715" y="10478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216" name="Freeform: Shape 1215">
                  <a:extLst>
                    <a:ext uri="{FF2B5EF4-FFF2-40B4-BE49-F238E27FC236}">
                      <a16:creationId xmlns:a16="http://schemas.microsoft.com/office/drawing/2014/main" id="{F95FEE1A-BEF1-4FEF-B337-9E66676ABBE1}"/>
                    </a:ext>
                  </a:extLst>
                </p:cNvPr>
                <p:cNvSpPr/>
                <p:nvPr/>
              </p:nvSpPr>
              <p:spPr>
                <a:xfrm>
                  <a:off x="9050509" y="3801427"/>
                  <a:ext cx="21907" cy="10477"/>
                </a:xfrm>
                <a:custGeom>
                  <a:avLst/>
                  <a:gdLst>
                    <a:gd name="connsiteX0" fmla="*/ 5715 w 21907"/>
                    <a:gd name="connsiteY0" fmla="*/ 10477 h 10477"/>
                    <a:gd name="connsiteX1" fmla="*/ 21907 w 21907"/>
                    <a:gd name="connsiteY1" fmla="*/ 1905 h 10477"/>
                    <a:gd name="connsiteX2" fmla="*/ 20955 w 21907"/>
                    <a:gd name="connsiteY2" fmla="*/ 1905 h 10477"/>
                    <a:gd name="connsiteX3" fmla="*/ 20002 w 21907"/>
                    <a:gd name="connsiteY3" fmla="*/ 1905 h 10477"/>
                    <a:gd name="connsiteX4" fmla="*/ 19050 w 21907"/>
                    <a:gd name="connsiteY4" fmla="*/ 952 h 10477"/>
                    <a:gd name="connsiteX5" fmla="*/ 19050 w 21907"/>
                    <a:gd name="connsiteY5" fmla="*/ 952 h 10477"/>
                    <a:gd name="connsiteX6" fmla="*/ 18097 w 21907"/>
                    <a:gd name="connsiteY6" fmla="*/ 952 h 10477"/>
                    <a:gd name="connsiteX7" fmla="*/ 17145 w 21907"/>
                    <a:gd name="connsiteY7" fmla="*/ 952 h 10477"/>
                    <a:gd name="connsiteX8" fmla="*/ 16193 w 21907"/>
                    <a:gd name="connsiteY8" fmla="*/ 952 h 10477"/>
                    <a:gd name="connsiteX9" fmla="*/ 15240 w 21907"/>
                    <a:gd name="connsiteY9" fmla="*/ 0 h 10477"/>
                    <a:gd name="connsiteX10" fmla="*/ 0 w 21907"/>
                    <a:gd name="connsiteY10" fmla="*/ 8572 h 10477"/>
                    <a:gd name="connsiteX11" fmla="*/ 952 w 21907"/>
                    <a:gd name="connsiteY11" fmla="*/ 9525 h 10477"/>
                    <a:gd name="connsiteX12" fmla="*/ 952 w 21907"/>
                    <a:gd name="connsiteY12" fmla="*/ 9525 h 10477"/>
                    <a:gd name="connsiteX13" fmla="*/ 1905 w 21907"/>
                    <a:gd name="connsiteY13" fmla="*/ 9525 h 10477"/>
                    <a:gd name="connsiteX14" fmla="*/ 2857 w 21907"/>
                    <a:gd name="connsiteY14" fmla="*/ 9525 h 10477"/>
                    <a:gd name="connsiteX15" fmla="*/ 3810 w 21907"/>
                    <a:gd name="connsiteY15" fmla="*/ 9525 h 10477"/>
                    <a:gd name="connsiteX16" fmla="*/ 4763 w 21907"/>
                    <a:gd name="connsiteY16" fmla="*/ 9525 h 10477"/>
                    <a:gd name="connsiteX17" fmla="*/ 4763 w 21907"/>
                    <a:gd name="connsiteY17" fmla="*/ 10477 h 10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1907" h="10477">
                      <a:moveTo>
                        <a:pt x="5715" y="10477"/>
                      </a:moveTo>
                      <a:lnTo>
                        <a:pt x="21907" y="1905"/>
                      </a:lnTo>
                      <a:lnTo>
                        <a:pt x="20955" y="1905"/>
                      </a:lnTo>
                      <a:lnTo>
                        <a:pt x="20002" y="1905"/>
                      </a:lnTo>
                      <a:lnTo>
                        <a:pt x="19050" y="952"/>
                      </a:lnTo>
                      <a:lnTo>
                        <a:pt x="19050" y="952"/>
                      </a:lnTo>
                      <a:lnTo>
                        <a:pt x="18097" y="952"/>
                      </a:lnTo>
                      <a:lnTo>
                        <a:pt x="17145" y="952"/>
                      </a:lnTo>
                      <a:lnTo>
                        <a:pt x="16193" y="952"/>
                      </a:lnTo>
                      <a:lnTo>
                        <a:pt x="15240" y="0"/>
                      </a:lnTo>
                      <a:lnTo>
                        <a:pt x="0" y="8572"/>
                      </a:lnTo>
                      <a:lnTo>
                        <a:pt x="952" y="9525"/>
                      </a:lnTo>
                      <a:lnTo>
                        <a:pt x="952" y="9525"/>
                      </a:lnTo>
                      <a:lnTo>
                        <a:pt x="1905" y="9525"/>
                      </a:lnTo>
                      <a:lnTo>
                        <a:pt x="2857" y="9525"/>
                      </a:lnTo>
                      <a:lnTo>
                        <a:pt x="3810" y="9525"/>
                      </a:lnTo>
                      <a:lnTo>
                        <a:pt x="4763" y="9525"/>
                      </a:lnTo>
                      <a:lnTo>
                        <a:pt x="4763" y="10477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217" name="Freeform: Shape 1216">
                  <a:extLst>
                    <a:ext uri="{FF2B5EF4-FFF2-40B4-BE49-F238E27FC236}">
                      <a16:creationId xmlns:a16="http://schemas.microsoft.com/office/drawing/2014/main" id="{268F36C5-C78D-4C8F-9053-B7CEBA47DA57}"/>
                    </a:ext>
                  </a:extLst>
                </p:cNvPr>
                <p:cNvSpPr/>
                <p:nvPr/>
              </p:nvSpPr>
              <p:spPr>
                <a:xfrm>
                  <a:off x="9100992" y="3890962"/>
                  <a:ext cx="19050" cy="13334"/>
                </a:xfrm>
                <a:custGeom>
                  <a:avLst/>
                  <a:gdLst>
                    <a:gd name="connsiteX0" fmla="*/ 0 w 19050"/>
                    <a:gd name="connsiteY0" fmla="*/ 13335 h 13334"/>
                    <a:gd name="connsiteX1" fmla="*/ 16193 w 19050"/>
                    <a:gd name="connsiteY1" fmla="*/ 4763 h 13334"/>
                    <a:gd name="connsiteX2" fmla="*/ 16193 w 19050"/>
                    <a:gd name="connsiteY2" fmla="*/ 3810 h 13334"/>
                    <a:gd name="connsiteX3" fmla="*/ 17145 w 19050"/>
                    <a:gd name="connsiteY3" fmla="*/ 3810 h 13334"/>
                    <a:gd name="connsiteX4" fmla="*/ 17145 w 19050"/>
                    <a:gd name="connsiteY4" fmla="*/ 2858 h 13334"/>
                    <a:gd name="connsiteX5" fmla="*/ 17145 w 19050"/>
                    <a:gd name="connsiteY5" fmla="*/ 1905 h 13334"/>
                    <a:gd name="connsiteX6" fmla="*/ 18098 w 19050"/>
                    <a:gd name="connsiteY6" fmla="*/ 1905 h 13334"/>
                    <a:gd name="connsiteX7" fmla="*/ 18098 w 19050"/>
                    <a:gd name="connsiteY7" fmla="*/ 953 h 13334"/>
                    <a:gd name="connsiteX8" fmla="*/ 19050 w 19050"/>
                    <a:gd name="connsiteY8" fmla="*/ 953 h 13334"/>
                    <a:gd name="connsiteX9" fmla="*/ 19050 w 19050"/>
                    <a:gd name="connsiteY9" fmla="*/ 0 h 13334"/>
                    <a:gd name="connsiteX10" fmla="*/ 2857 w 19050"/>
                    <a:gd name="connsiteY10" fmla="*/ 8572 h 13334"/>
                    <a:gd name="connsiteX11" fmla="*/ 2857 w 19050"/>
                    <a:gd name="connsiteY11" fmla="*/ 8572 h 13334"/>
                    <a:gd name="connsiteX12" fmla="*/ 2857 w 19050"/>
                    <a:gd name="connsiteY12" fmla="*/ 9525 h 13334"/>
                    <a:gd name="connsiteX13" fmla="*/ 1905 w 19050"/>
                    <a:gd name="connsiteY13" fmla="*/ 10478 h 13334"/>
                    <a:gd name="connsiteX14" fmla="*/ 1905 w 19050"/>
                    <a:gd name="connsiteY14" fmla="*/ 10478 h 13334"/>
                    <a:gd name="connsiteX15" fmla="*/ 952 w 19050"/>
                    <a:gd name="connsiteY15" fmla="*/ 11430 h 13334"/>
                    <a:gd name="connsiteX16" fmla="*/ 952 w 19050"/>
                    <a:gd name="connsiteY16" fmla="*/ 11430 h 13334"/>
                    <a:gd name="connsiteX17" fmla="*/ 952 w 19050"/>
                    <a:gd name="connsiteY17" fmla="*/ 12383 h 133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9050" h="13334">
                      <a:moveTo>
                        <a:pt x="0" y="13335"/>
                      </a:moveTo>
                      <a:lnTo>
                        <a:pt x="16193" y="4763"/>
                      </a:lnTo>
                      <a:lnTo>
                        <a:pt x="16193" y="3810"/>
                      </a:lnTo>
                      <a:lnTo>
                        <a:pt x="17145" y="3810"/>
                      </a:lnTo>
                      <a:lnTo>
                        <a:pt x="17145" y="2858"/>
                      </a:lnTo>
                      <a:lnTo>
                        <a:pt x="17145" y="1905"/>
                      </a:lnTo>
                      <a:lnTo>
                        <a:pt x="18098" y="1905"/>
                      </a:lnTo>
                      <a:lnTo>
                        <a:pt x="18098" y="953"/>
                      </a:lnTo>
                      <a:lnTo>
                        <a:pt x="19050" y="953"/>
                      </a:lnTo>
                      <a:lnTo>
                        <a:pt x="19050" y="0"/>
                      </a:lnTo>
                      <a:lnTo>
                        <a:pt x="2857" y="8572"/>
                      </a:lnTo>
                      <a:lnTo>
                        <a:pt x="2857" y="8572"/>
                      </a:lnTo>
                      <a:lnTo>
                        <a:pt x="2857" y="9525"/>
                      </a:lnTo>
                      <a:lnTo>
                        <a:pt x="1905" y="10478"/>
                      </a:lnTo>
                      <a:lnTo>
                        <a:pt x="1905" y="10478"/>
                      </a:lnTo>
                      <a:lnTo>
                        <a:pt x="952" y="11430"/>
                      </a:lnTo>
                      <a:lnTo>
                        <a:pt x="952" y="11430"/>
                      </a:lnTo>
                      <a:lnTo>
                        <a:pt x="952" y="12383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218" name="Freeform: Shape 1217">
                  <a:extLst>
                    <a:ext uri="{FF2B5EF4-FFF2-40B4-BE49-F238E27FC236}">
                      <a16:creationId xmlns:a16="http://schemas.microsoft.com/office/drawing/2014/main" id="{9F38A0D7-3CA0-47A5-BBC5-71F23BBF9C9E}"/>
                    </a:ext>
                  </a:extLst>
                </p:cNvPr>
                <p:cNvSpPr/>
                <p:nvPr/>
              </p:nvSpPr>
              <p:spPr>
                <a:xfrm>
                  <a:off x="9096229" y="3896677"/>
                  <a:ext cx="20002" cy="11429"/>
                </a:xfrm>
                <a:custGeom>
                  <a:avLst/>
                  <a:gdLst>
                    <a:gd name="connsiteX0" fmla="*/ 0 w 20002"/>
                    <a:gd name="connsiteY0" fmla="*/ 11430 h 11429"/>
                    <a:gd name="connsiteX1" fmla="*/ 15240 w 20002"/>
                    <a:gd name="connsiteY1" fmla="*/ 2857 h 11429"/>
                    <a:gd name="connsiteX2" fmla="*/ 16193 w 20002"/>
                    <a:gd name="connsiteY2" fmla="*/ 2857 h 11429"/>
                    <a:gd name="connsiteX3" fmla="*/ 16193 w 20002"/>
                    <a:gd name="connsiteY3" fmla="*/ 2857 h 11429"/>
                    <a:gd name="connsiteX4" fmla="*/ 17145 w 20002"/>
                    <a:gd name="connsiteY4" fmla="*/ 1905 h 11429"/>
                    <a:gd name="connsiteX5" fmla="*/ 17145 w 20002"/>
                    <a:gd name="connsiteY5" fmla="*/ 1905 h 11429"/>
                    <a:gd name="connsiteX6" fmla="*/ 18098 w 20002"/>
                    <a:gd name="connsiteY6" fmla="*/ 952 h 11429"/>
                    <a:gd name="connsiteX7" fmla="*/ 19050 w 20002"/>
                    <a:gd name="connsiteY7" fmla="*/ 952 h 11429"/>
                    <a:gd name="connsiteX8" fmla="*/ 19050 w 20002"/>
                    <a:gd name="connsiteY8" fmla="*/ 0 h 11429"/>
                    <a:gd name="connsiteX9" fmla="*/ 20002 w 20002"/>
                    <a:gd name="connsiteY9" fmla="*/ 0 h 11429"/>
                    <a:gd name="connsiteX10" fmla="*/ 3810 w 20002"/>
                    <a:gd name="connsiteY10" fmla="*/ 8572 h 11429"/>
                    <a:gd name="connsiteX11" fmla="*/ 2857 w 20002"/>
                    <a:gd name="connsiteY11" fmla="*/ 8572 h 11429"/>
                    <a:gd name="connsiteX12" fmla="*/ 2857 w 20002"/>
                    <a:gd name="connsiteY12" fmla="*/ 9525 h 11429"/>
                    <a:gd name="connsiteX13" fmla="*/ 1905 w 20002"/>
                    <a:gd name="connsiteY13" fmla="*/ 9525 h 11429"/>
                    <a:gd name="connsiteX14" fmla="*/ 1905 w 20002"/>
                    <a:gd name="connsiteY14" fmla="*/ 10477 h 11429"/>
                    <a:gd name="connsiteX15" fmla="*/ 952 w 20002"/>
                    <a:gd name="connsiteY15" fmla="*/ 10477 h 11429"/>
                    <a:gd name="connsiteX16" fmla="*/ 952 w 20002"/>
                    <a:gd name="connsiteY16" fmla="*/ 10477 h 11429"/>
                    <a:gd name="connsiteX17" fmla="*/ 0 w 20002"/>
                    <a:gd name="connsiteY17" fmla="*/ 11430 h 114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0002" h="11429">
                      <a:moveTo>
                        <a:pt x="0" y="11430"/>
                      </a:moveTo>
                      <a:lnTo>
                        <a:pt x="15240" y="2857"/>
                      </a:lnTo>
                      <a:lnTo>
                        <a:pt x="16193" y="2857"/>
                      </a:lnTo>
                      <a:lnTo>
                        <a:pt x="16193" y="2857"/>
                      </a:lnTo>
                      <a:lnTo>
                        <a:pt x="17145" y="1905"/>
                      </a:lnTo>
                      <a:lnTo>
                        <a:pt x="17145" y="1905"/>
                      </a:lnTo>
                      <a:lnTo>
                        <a:pt x="18098" y="952"/>
                      </a:lnTo>
                      <a:lnTo>
                        <a:pt x="19050" y="952"/>
                      </a:lnTo>
                      <a:lnTo>
                        <a:pt x="19050" y="0"/>
                      </a:lnTo>
                      <a:lnTo>
                        <a:pt x="20002" y="0"/>
                      </a:lnTo>
                      <a:lnTo>
                        <a:pt x="3810" y="8572"/>
                      </a:lnTo>
                      <a:lnTo>
                        <a:pt x="2857" y="8572"/>
                      </a:lnTo>
                      <a:lnTo>
                        <a:pt x="2857" y="9525"/>
                      </a:lnTo>
                      <a:lnTo>
                        <a:pt x="1905" y="9525"/>
                      </a:lnTo>
                      <a:lnTo>
                        <a:pt x="1905" y="10477"/>
                      </a:lnTo>
                      <a:lnTo>
                        <a:pt x="952" y="10477"/>
                      </a:lnTo>
                      <a:lnTo>
                        <a:pt x="952" y="10477"/>
                      </a:lnTo>
                      <a:lnTo>
                        <a:pt x="0" y="11430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219" name="Freeform: Shape 1218">
                  <a:extLst>
                    <a:ext uri="{FF2B5EF4-FFF2-40B4-BE49-F238E27FC236}">
                      <a16:creationId xmlns:a16="http://schemas.microsoft.com/office/drawing/2014/main" id="{75A68882-94F4-48E2-B373-5F4D4376C419}"/>
                    </a:ext>
                  </a:extLst>
                </p:cNvPr>
                <p:cNvSpPr/>
                <p:nvPr/>
              </p:nvSpPr>
              <p:spPr>
                <a:xfrm>
                  <a:off x="9104802" y="3884295"/>
                  <a:ext cx="17144" cy="14287"/>
                </a:xfrm>
                <a:custGeom>
                  <a:avLst/>
                  <a:gdLst>
                    <a:gd name="connsiteX0" fmla="*/ 0 w 17144"/>
                    <a:gd name="connsiteY0" fmla="*/ 14288 h 14287"/>
                    <a:gd name="connsiteX1" fmla="*/ 16192 w 17144"/>
                    <a:gd name="connsiteY1" fmla="*/ 5715 h 14287"/>
                    <a:gd name="connsiteX2" fmla="*/ 16192 w 17144"/>
                    <a:gd name="connsiteY2" fmla="*/ 4763 h 14287"/>
                    <a:gd name="connsiteX3" fmla="*/ 16192 w 17144"/>
                    <a:gd name="connsiteY3" fmla="*/ 3810 h 14287"/>
                    <a:gd name="connsiteX4" fmla="*/ 16192 w 17144"/>
                    <a:gd name="connsiteY4" fmla="*/ 3810 h 14287"/>
                    <a:gd name="connsiteX5" fmla="*/ 16192 w 17144"/>
                    <a:gd name="connsiteY5" fmla="*/ 2858 h 14287"/>
                    <a:gd name="connsiteX6" fmla="*/ 17145 w 17144"/>
                    <a:gd name="connsiteY6" fmla="*/ 1905 h 14287"/>
                    <a:gd name="connsiteX7" fmla="*/ 17145 w 17144"/>
                    <a:gd name="connsiteY7" fmla="*/ 952 h 14287"/>
                    <a:gd name="connsiteX8" fmla="*/ 17145 w 17144"/>
                    <a:gd name="connsiteY8" fmla="*/ 952 h 14287"/>
                    <a:gd name="connsiteX9" fmla="*/ 17145 w 17144"/>
                    <a:gd name="connsiteY9" fmla="*/ 0 h 14287"/>
                    <a:gd name="connsiteX10" fmla="*/ 1905 w 17144"/>
                    <a:gd name="connsiteY10" fmla="*/ 8572 h 14287"/>
                    <a:gd name="connsiteX11" fmla="*/ 1905 w 17144"/>
                    <a:gd name="connsiteY11" fmla="*/ 9525 h 14287"/>
                    <a:gd name="connsiteX12" fmla="*/ 952 w 17144"/>
                    <a:gd name="connsiteY12" fmla="*/ 9525 h 14287"/>
                    <a:gd name="connsiteX13" fmla="*/ 952 w 17144"/>
                    <a:gd name="connsiteY13" fmla="*/ 10477 h 14287"/>
                    <a:gd name="connsiteX14" fmla="*/ 952 w 17144"/>
                    <a:gd name="connsiteY14" fmla="*/ 11430 h 14287"/>
                    <a:gd name="connsiteX15" fmla="*/ 952 w 17144"/>
                    <a:gd name="connsiteY15" fmla="*/ 12383 h 14287"/>
                    <a:gd name="connsiteX16" fmla="*/ 0 w 17144"/>
                    <a:gd name="connsiteY16" fmla="*/ 12383 h 14287"/>
                    <a:gd name="connsiteX17" fmla="*/ 0 w 17144"/>
                    <a:gd name="connsiteY17" fmla="*/ 13335 h 142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7144" h="14287">
                      <a:moveTo>
                        <a:pt x="0" y="14288"/>
                      </a:moveTo>
                      <a:lnTo>
                        <a:pt x="16192" y="5715"/>
                      </a:lnTo>
                      <a:lnTo>
                        <a:pt x="16192" y="4763"/>
                      </a:lnTo>
                      <a:lnTo>
                        <a:pt x="16192" y="3810"/>
                      </a:lnTo>
                      <a:lnTo>
                        <a:pt x="16192" y="3810"/>
                      </a:lnTo>
                      <a:lnTo>
                        <a:pt x="16192" y="2858"/>
                      </a:lnTo>
                      <a:lnTo>
                        <a:pt x="17145" y="1905"/>
                      </a:lnTo>
                      <a:lnTo>
                        <a:pt x="17145" y="952"/>
                      </a:lnTo>
                      <a:lnTo>
                        <a:pt x="17145" y="952"/>
                      </a:lnTo>
                      <a:lnTo>
                        <a:pt x="17145" y="0"/>
                      </a:lnTo>
                      <a:lnTo>
                        <a:pt x="1905" y="8572"/>
                      </a:lnTo>
                      <a:lnTo>
                        <a:pt x="1905" y="9525"/>
                      </a:lnTo>
                      <a:lnTo>
                        <a:pt x="952" y="9525"/>
                      </a:lnTo>
                      <a:lnTo>
                        <a:pt x="952" y="10477"/>
                      </a:lnTo>
                      <a:lnTo>
                        <a:pt x="952" y="11430"/>
                      </a:lnTo>
                      <a:lnTo>
                        <a:pt x="952" y="12383"/>
                      </a:lnTo>
                      <a:lnTo>
                        <a:pt x="0" y="12383"/>
                      </a:lnTo>
                      <a:lnTo>
                        <a:pt x="0" y="13335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220" name="Freeform: Shape 1219">
                  <a:extLst>
                    <a:ext uri="{FF2B5EF4-FFF2-40B4-BE49-F238E27FC236}">
                      <a16:creationId xmlns:a16="http://schemas.microsoft.com/office/drawing/2014/main" id="{4E4D8905-A1E4-4C28-949B-9240A657A1D3}"/>
                    </a:ext>
                  </a:extLst>
                </p:cNvPr>
                <p:cNvSpPr/>
                <p:nvPr/>
              </p:nvSpPr>
              <p:spPr>
                <a:xfrm>
                  <a:off x="9037174" y="3802379"/>
                  <a:ext cx="20955" cy="9525"/>
                </a:xfrm>
                <a:custGeom>
                  <a:avLst/>
                  <a:gdLst>
                    <a:gd name="connsiteX0" fmla="*/ 4763 w 20955"/>
                    <a:gd name="connsiteY0" fmla="*/ 7620 h 9525"/>
                    <a:gd name="connsiteX1" fmla="*/ 20955 w 20955"/>
                    <a:gd name="connsiteY1" fmla="*/ 0 h 9525"/>
                    <a:gd name="connsiteX2" fmla="*/ 20003 w 20955"/>
                    <a:gd name="connsiteY2" fmla="*/ 0 h 9525"/>
                    <a:gd name="connsiteX3" fmla="*/ 20003 w 20955"/>
                    <a:gd name="connsiteY3" fmla="*/ 0 h 9525"/>
                    <a:gd name="connsiteX4" fmla="*/ 19050 w 20955"/>
                    <a:gd name="connsiteY4" fmla="*/ 0 h 9525"/>
                    <a:gd name="connsiteX5" fmla="*/ 18098 w 20955"/>
                    <a:gd name="connsiteY5" fmla="*/ 953 h 9525"/>
                    <a:gd name="connsiteX6" fmla="*/ 18098 w 20955"/>
                    <a:gd name="connsiteY6" fmla="*/ 953 h 9525"/>
                    <a:gd name="connsiteX7" fmla="*/ 17145 w 20955"/>
                    <a:gd name="connsiteY7" fmla="*/ 953 h 9525"/>
                    <a:gd name="connsiteX8" fmla="*/ 16193 w 20955"/>
                    <a:gd name="connsiteY8" fmla="*/ 953 h 9525"/>
                    <a:gd name="connsiteX9" fmla="*/ 16193 w 20955"/>
                    <a:gd name="connsiteY9" fmla="*/ 953 h 9525"/>
                    <a:gd name="connsiteX10" fmla="*/ 0 w 20955"/>
                    <a:gd name="connsiteY10" fmla="*/ 9525 h 9525"/>
                    <a:gd name="connsiteX11" fmla="*/ 953 w 20955"/>
                    <a:gd name="connsiteY11" fmla="*/ 9525 h 9525"/>
                    <a:gd name="connsiteX12" fmla="*/ 953 w 20955"/>
                    <a:gd name="connsiteY12" fmla="*/ 9525 h 9525"/>
                    <a:gd name="connsiteX13" fmla="*/ 1905 w 20955"/>
                    <a:gd name="connsiteY13" fmla="*/ 9525 h 9525"/>
                    <a:gd name="connsiteX14" fmla="*/ 2857 w 20955"/>
                    <a:gd name="connsiteY14" fmla="*/ 8573 h 9525"/>
                    <a:gd name="connsiteX15" fmla="*/ 2857 w 20955"/>
                    <a:gd name="connsiteY15" fmla="*/ 8573 h 9525"/>
                    <a:gd name="connsiteX16" fmla="*/ 3810 w 20955"/>
                    <a:gd name="connsiteY16" fmla="*/ 8573 h 9525"/>
                    <a:gd name="connsiteX17" fmla="*/ 4763 w 20955"/>
                    <a:gd name="connsiteY17" fmla="*/ 8573 h 95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0955" h="9525">
                      <a:moveTo>
                        <a:pt x="4763" y="7620"/>
                      </a:moveTo>
                      <a:lnTo>
                        <a:pt x="20955" y="0"/>
                      </a:lnTo>
                      <a:lnTo>
                        <a:pt x="20003" y="0"/>
                      </a:lnTo>
                      <a:lnTo>
                        <a:pt x="20003" y="0"/>
                      </a:lnTo>
                      <a:lnTo>
                        <a:pt x="19050" y="0"/>
                      </a:lnTo>
                      <a:lnTo>
                        <a:pt x="18098" y="953"/>
                      </a:lnTo>
                      <a:lnTo>
                        <a:pt x="18098" y="953"/>
                      </a:lnTo>
                      <a:lnTo>
                        <a:pt x="17145" y="953"/>
                      </a:lnTo>
                      <a:lnTo>
                        <a:pt x="16193" y="953"/>
                      </a:lnTo>
                      <a:lnTo>
                        <a:pt x="16193" y="953"/>
                      </a:lnTo>
                      <a:lnTo>
                        <a:pt x="0" y="9525"/>
                      </a:lnTo>
                      <a:lnTo>
                        <a:pt x="953" y="9525"/>
                      </a:lnTo>
                      <a:lnTo>
                        <a:pt x="953" y="9525"/>
                      </a:lnTo>
                      <a:lnTo>
                        <a:pt x="1905" y="9525"/>
                      </a:lnTo>
                      <a:lnTo>
                        <a:pt x="2857" y="8573"/>
                      </a:lnTo>
                      <a:lnTo>
                        <a:pt x="2857" y="8573"/>
                      </a:lnTo>
                      <a:lnTo>
                        <a:pt x="3810" y="8573"/>
                      </a:lnTo>
                      <a:lnTo>
                        <a:pt x="4763" y="8573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221" name="Freeform: Shape 1220">
                  <a:extLst>
                    <a:ext uri="{FF2B5EF4-FFF2-40B4-BE49-F238E27FC236}">
                      <a16:creationId xmlns:a16="http://schemas.microsoft.com/office/drawing/2014/main" id="{E245C29A-7DBF-4325-AD79-6F4ECFA472C7}"/>
                    </a:ext>
                  </a:extLst>
                </p:cNvPr>
                <p:cNvSpPr/>
                <p:nvPr/>
              </p:nvSpPr>
              <p:spPr>
                <a:xfrm>
                  <a:off x="9042889" y="3801427"/>
                  <a:ext cx="21907" cy="8572"/>
                </a:xfrm>
                <a:custGeom>
                  <a:avLst/>
                  <a:gdLst>
                    <a:gd name="connsiteX0" fmla="*/ 5715 w 21907"/>
                    <a:gd name="connsiteY0" fmla="*/ 8572 h 8572"/>
                    <a:gd name="connsiteX1" fmla="*/ 21907 w 21907"/>
                    <a:gd name="connsiteY1" fmla="*/ 0 h 8572"/>
                    <a:gd name="connsiteX2" fmla="*/ 20955 w 21907"/>
                    <a:gd name="connsiteY2" fmla="*/ 0 h 8572"/>
                    <a:gd name="connsiteX3" fmla="*/ 20955 w 21907"/>
                    <a:gd name="connsiteY3" fmla="*/ 0 h 8572"/>
                    <a:gd name="connsiteX4" fmla="*/ 20002 w 21907"/>
                    <a:gd name="connsiteY4" fmla="*/ 0 h 8572"/>
                    <a:gd name="connsiteX5" fmla="*/ 19050 w 21907"/>
                    <a:gd name="connsiteY5" fmla="*/ 0 h 8572"/>
                    <a:gd name="connsiteX6" fmla="*/ 18097 w 21907"/>
                    <a:gd name="connsiteY6" fmla="*/ 0 h 8572"/>
                    <a:gd name="connsiteX7" fmla="*/ 18097 w 21907"/>
                    <a:gd name="connsiteY7" fmla="*/ 0 h 8572"/>
                    <a:gd name="connsiteX8" fmla="*/ 17145 w 21907"/>
                    <a:gd name="connsiteY8" fmla="*/ 0 h 8572"/>
                    <a:gd name="connsiteX9" fmla="*/ 16192 w 21907"/>
                    <a:gd name="connsiteY9" fmla="*/ 0 h 8572"/>
                    <a:gd name="connsiteX10" fmla="*/ 0 w 21907"/>
                    <a:gd name="connsiteY10" fmla="*/ 8572 h 8572"/>
                    <a:gd name="connsiteX11" fmla="*/ 952 w 21907"/>
                    <a:gd name="connsiteY11" fmla="*/ 8572 h 8572"/>
                    <a:gd name="connsiteX12" fmla="*/ 1905 w 21907"/>
                    <a:gd name="connsiteY12" fmla="*/ 8572 h 8572"/>
                    <a:gd name="connsiteX13" fmla="*/ 2857 w 21907"/>
                    <a:gd name="connsiteY13" fmla="*/ 8572 h 8572"/>
                    <a:gd name="connsiteX14" fmla="*/ 2857 w 21907"/>
                    <a:gd name="connsiteY14" fmla="*/ 8572 h 8572"/>
                    <a:gd name="connsiteX15" fmla="*/ 3810 w 21907"/>
                    <a:gd name="connsiteY15" fmla="*/ 8572 h 8572"/>
                    <a:gd name="connsiteX16" fmla="*/ 4763 w 21907"/>
                    <a:gd name="connsiteY16" fmla="*/ 8572 h 8572"/>
                    <a:gd name="connsiteX17" fmla="*/ 5715 w 21907"/>
                    <a:gd name="connsiteY17" fmla="*/ 8572 h 85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1907" h="8572">
                      <a:moveTo>
                        <a:pt x="5715" y="8572"/>
                      </a:moveTo>
                      <a:lnTo>
                        <a:pt x="21907" y="0"/>
                      </a:lnTo>
                      <a:lnTo>
                        <a:pt x="20955" y="0"/>
                      </a:lnTo>
                      <a:lnTo>
                        <a:pt x="20955" y="0"/>
                      </a:lnTo>
                      <a:lnTo>
                        <a:pt x="20002" y="0"/>
                      </a:lnTo>
                      <a:lnTo>
                        <a:pt x="19050" y="0"/>
                      </a:lnTo>
                      <a:lnTo>
                        <a:pt x="18097" y="0"/>
                      </a:lnTo>
                      <a:lnTo>
                        <a:pt x="18097" y="0"/>
                      </a:lnTo>
                      <a:lnTo>
                        <a:pt x="17145" y="0"/>
                      </a:lnTo>
                      <a:lnTo>
                        <a:pt x="16192" y="0"/>
                      </a:lnTo>
                      <a:lnTo>
                        <a:pt x="0" y="8572"/>
                      </a:lnTo>
                      <a:lnTo>
                        <a:pt x="952" y="8572"/>
                      </a:lnTo>
                      <a:lnTo>
                        <a:pt x="1905" y="8572"/>
                      </a:lnTo>
                      <a:lnTo>
                        <a:pt x="2857" y="8572"/>
                      </a:lnTo>
                      <a:lnTo>
                        <a:pt x="2857" y="8572"/>
                      </a:lnTo>
                      <a:lnTo>
                        <a:pt x="3810" y="8572"/>
                      </a:lnTo>
                      <a:lnTo>
                        <a:pt x="4763" y="8572"/>
                      </a:lnTo>
                      <a:lnTo>
                        <a:pt x="5715" y="8572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1090" name="Graphic 1060">
                <a:extLst>
                  <a:ext uri="{FF2B5EF4-FFF2-40B4-BE49-F238E27FC236}">
                    <a16:creationId xmlns:a16="http://schemas.microsoft.com/office/drawing/2014/main" id="{C9995A61-CD0B-4BF4-957D-88813CB704CA}"/>
                  </a:ext>
                </a:extLst>
              </p:cNvPr>
              <p:cNvGrpSpPr/>
              <p:nvPr/>
            </p:nvGrpSpPr>
            <p:grpSpPr>
              <a:xfrm>
                <a:off x="8800001" y="3662362"/>
                <a:ext cx="85725" cy="106679"/>
                <a:chOff x="8800001" y="3662362"/>
                <a:chExt cx="85725" cy="106679"/>
              </a:xfrm>
              <a:solidFill>
                <a:srgbClr val="1B1B1B"/>
              </a:solidFill>
            </p:grpSpPr>
            <p:sp>
              <p:nvSpPr>
                <p:cNvPr id="1190" name="Freeform: Shape 1189">
                  <a:extLst>
                    <a:ext uri="{FF2B5EF4-FFF2-40B4-BE49-F238E27FC236}">
                      <a16:creationId xmlns:a16="http://schemas.microsoft.com/office/drawing/2014/main" id="{D525439A-3153-4A1E-8999-F2E119B82579}"/>
                    </a:ext>
                  </a:extLst>
                </p:cNvPr>
                <p:cNvSpPr/>
                <p:nvPr/>
              </p:nvSpPr>
              <p:spPr>
                <a:xfrm>
                  <a:off x="8869534" y="3735704"/>
                  <a:ext cx="16192" cy="15240"/>
                </a:xfrm>
                <a:custGeom>
                  <a:avLst/>
                  <a:gdLst>
                    <a:gd name="connsiteX0" fmla="*/ 0 w 16192"/>
                    <a:gd name="connsiteY0" fmla="*/ 15240 h 15240"/>
                    <a:gd name="connsiteX1" fmla="*/ 16192 w 16192"/>
                    <a:gd name="connsiteY1" fmla="*/ 7620 h 15240"/>
                    <a:gd name="connsiteX2" fmla="*/ 16192 w 16192"/>
                    <a:gd name="connsiteY2" fmla="*/ 6667 h 15240"/>
                    <a:gd name="connsiteX3" fmla="*/ 16192 w 16192"/>
                    <a:gd name="connsiteY3" fmla="*/ 5715 h 15240"/>
                    <a:gd name="connsiteX4" fmla="*/ 16192 w 16192"/>
                    <a:gd name="connsiteY4" fmla="*/ 4763 h 15240"/>
                    <a:gd name="connsiteX5" fmla="*/ 16192 w 16192"/>
                    <a:gd name="connsiteY5" fmla="*/ 3810 h 15240"/>
                    <a:gd name="connsiteX6" fmla="*/ 16192 w 16192"/>
                    <a:gd name="connsiteY6" fmla="*/ 2858 h 15240"/>
                    <a:gd name="connsiteX7" fmla="*/ 16192 w 16192"/>
                    <a:gd name="connsiteY7" fmla="*/ 1905 h 15240"/>
                    <a:gd name="connsiteX8" fmla="*/ 16192 w 16192"/>
                    <a:gd name="connsiteY8" fmla="*/ 953 h 15240"/>
                    <a:gd name="connsiteX9" fmla="*/ 16192 w 16192"/>
                    <a:gd name="connsiteY9" fmla="*/ 0 h 15240"/>
                    <a:gd name="connsiteX10" fmla="*/ 952 w 16192"/>
                    <a:gd name="connsiteY10" fmla="*/ 8573 h 15240"/>
                    <a:gd name="connsiteX11" fmla="*/ 0 w 16192"/>
                    <a:gd name="connsiteY11" fmla="*/ 9525 h 15240"/>
                    <a:gd name="connsiteX12" fmla="*/ 0 w 16192"/>
                    <a:gd name="connsiteY12" fmla="*/ 10478 h 15240"/>
                    <a:gd name="connsiteX13" fmla="*/ 0 w 16192"/>
                    <a:gd name="connsiteY13" fmla="*/ 11430 h 15240"/>
                    <a:gd name="connsiteX14" fmla="*/ 0 w 16192"/>
                    <a:gd name="connsiteY14" fmla="*/ 12383 h 15240"/>
                    <a:gd name="connsiteX15" fmla="*/ 0 w 16192"/>
                    <a:gd name="connsiteY15" fmla="*/ 13335 h 15240"/>
                    <a:gd name="connsiteX16" fmla="*/ 0 w 16192"/>
                    <a:gd name="connsiteY16" fmla="*/ 14288 h 15240"/>
                    <a:gd name="connsiteX17" fmla="*/ 0 w 16192"/>
                    <a:gd name="connsiteY17" fmla="*/ 15240 h 152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6192" h="15240">
                      <a:moveTo>
                        <a:pt x="0" y="15240"/>
                      </a:moveTo>
                      <a:lnTo>
                        <a:pt x="16192" y="7620"/>
                      </a:lnTo>
                      <a:lnTo>
                        <a:pt x="16192" y="6667"/>
                      </a:lnTo>
                      <a:lnTo>
                        <a:pt x="16192" y="5715"/>
                      </a:lnTo>
                      <a:lnTo>
                        <a:pt x="16192" y="4763"/>
                      </a:lnTo>
                      <a:lnTo>
                        <a:pt x="16192" y="3810"/>
                      </a:lnTo>
                      <a:lnTo>
                        <a:pt x="16192" y="2858"/>
                      </a:lnTo>
                      <a:lnTo>
                        <a:pt x="16192" y="1905"/>
                      </a:lnTo>
                      <a:lnTo>
                        <a:pt x="16192" y="953"/>
                      </a:lnTo>
                      <a:lnTo>
                        <a:pt x="16192" y="0"/>
                      </a:lnTo>
                      <a:lnTo>
                        <a:pt x="952" y="8573"/>
                      </a:lnTo>
                      <a:lnTo>
                        <a:pt x="0" y="9525"/>
                      </a:lnTo>
                      <a:lnTo>
                        <a:pt x="0" y="10478"/>
                      </a:lnTo>
                      <a:lnTo>
                        <a:pt x="0" y="11430"/>
                      </a:lnTo>
                      <a:lnTo>
                        <a:pt x="0" y="12383"/>
                      </a:lnTo>
                      <a:lnTo>
                        <a:pt x="0" y="13335"/>
                      </a:lnTo>
                      <a:lnTo>
                        <a:pt x="0" y="14288"/>
                      </a:lnTo>
                      <a:lnTo>
                        <a:pt x="0" y="15240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91" name="Freeform: Shape 1190">
                  <a:extLst>
                    <a:ext uri="{FF2B5EF4-FFF2-40B4-BE49-F238E27FC236}">
                      <a16:creationId xmlns:a16="http://schemas.microsoft.com/office/drawing/2014/main" id="{77183E47-86B0-406E-B04E-868BFD59D429}"/>
                    </a:ext>
                  </a:extLst>
                </p:cNvPr>
                <p:cNvSpPr/>
                <p:nvPr/>
              </p:nvSpPr>
              <p:spPr>
                <a:xfrm>
                  <a:off x="8869534" y="3727132"/>
                  <a:ext cx="16192" cy="16192"/>
                </a:xfrm>
                <a:custGeom>
                  <a:avLst/>
                  <a:gdLst>
                    <a:gd name="connsiteX0" fmla="*/ 0 w 16192"/>
                    <a:gd name="connsiteY0" fmla="*/ 16192 h 16192"/>
                    <a:gd name="connsiteX1" fmla="*/ 16192 w 16192"/>
                    <a:gd name="connsiteY1" fmla="*/ 7620 h 16192"/>
                    <a:gd name="connsiteX2" fmla="*/ 16192 w 16192"/>
                    <a:gd name="connsiteY2" fmla="*/ 6667 h 16192"/>
                    <a:gd name="connsiteX3" fmla="*/ 16192 w 16192"/>
                    <a:gd name="connsiteY3" fmla="*/ 5715 h 16192"/>
                    <a:gd name="connsiteX4" fmla="*/ 16192 w 16192"/>
                    <a:gd name="connsiteY4" fmla="*/ 4763 h 16192"/>
                    <a:gd name="connsiteX5" fmla="*/ 16192 w 16192"/>
                    <a:gd name="connsiteY5" fmla="*/ 3810 h 16192"/>
                    <a:gd name="connsiteX6" fmla="*/ 16192 w 16192"/>
                    <a:gd name="connsiteY6" fmla="*/ 2858 h 16192"/>
                    <a:gd name="connsiteX7" fmla="*/ 15240 w 16192"/>
                    <a:gd name="connsiteY7" fmla="*/ 1905 h 16192"/>
                    <a:gd name="connsiteX8" fmla="*/ 15240 w 16192"/>
                    <a:gd name="connsiteY8" fmla="*/ 952 h 16192"/>
                    <a:gd name="connsiteX9" fmla="*/ 15240 w 16192"/>
                    <a:gd name="connsiteY9" fmla="*/ 0 h 16192"/>
                    <a:gd name="connsiteX10" fmla="*/ 0 w 16192"/>
                    <a:gd name="connsiteY10" fmla="*/ 8572 h 16192"/>
                    <a:gd name="connsiteX11" fmla="*/ 0 w 16192"/>
                    <a:gd name="connsiteY11" fmla="*/ 9525 h 16192"/>
                    <a:gd name="connsiteX12" fmla="*/ 0 w 16192"/>
                    <a:gd name="connsiteY12" fmla="*/ 10477 h 16192"/>
                    <a:gd name="connsiteX13" fmla="*/ 0 w 16192"/>
                    <a:gd name="connsiteY13" fmla="*/ 11430 h 16192"/>
                    <a:gd name="connsiteX14" fmla="*/ 0 w 16192"/>
                    <a:gd name="connsiteY14" fmla="*/ 12383 h 16192"/>
                    <a:gd name="connsiteX15" fmla="*/ 0 w 16192"/>
                    <a:gd name="connsiteY15" fmla="*/ 13335 h 16192"/>
                    <a:gd name="connsiteX16" fmla="*/ 0 w 16192"/>
                    <a:gd name="connsiteY16" fmla="*/ 14288 h 16192"/>
                    <a:gd name="connsiteX17" fmla="*/ 0 w 16192"/>
                    <a:gd name="connsiteY17" fmla="*/ 15240 h 161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6192" h="16192">
                      <a:moveTo>
                        <a:pt x="0" y="16192"/>
                      </a:moveTo>
                      <a:lnTo>
                        <a:pt x="16192" y="7620"/>
                      </a:lnTo>
                      <a:lnTo>
                        <a:pt x="16192" y="6667"/>
                      </a:lnTo>
                      <a:lnTo>
                        <a:pt x="16192" y="5715"/>
                      </a:lnTo>
                      <a:lnTo>
                        <a:pt x="16192" y="4763"/>
                      </a:lnTo>
                      <a:lnTo>
                        <a:pt x="16192" y="3810"/>
                      </a:lnTo>
                      <a:lnTo>
                        <a:pt x="16192" y="2858"/>
                      </a:lnTo>
                      <a:lnTo>
                        <a:pt x="15240" y="1905"/>
                      </a:lnTo>
                      <a:lnTo>
                        <a:pt x="15240" y="952"/>
                      </a:lnTo>
                      <a:lnTo>
                        <a:pt x="15240" y="0"/>
                      </a:lnTo>
                      <a:lnTo>
                        <a:pt x="0" y="8572"/>
                      </a:lnTo>
                      <a:lnTo>
                        <a:pt x="0" y="9525"/>
                      </a:lnTo>
                      <a:lnTo>
                        <a:pt x="0" y="10477"/>
                      </a:lnTo>
                      <a:lnTo>
                        <a:pt x="0" y="11430"/>
                      </a:lnTo>
                      <a:lnTo>
                        <a:pt x="0" y="12383"/>
                      </a:lnTo>
                      <a:lnTo>
                        <a:pt x="0" y="13335"/>
                      </a:lnTo>
                      <a:lnTo>
                        <a:pt x="0" y="14288"/>
                      </a:lnTo>
                      <a:lnTo>
                        <a:pt x="0" y="15240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92" name="Freeform: Shape 1191">
                  <a:extLst>
                    <a:ext uri="{FF2B5EF4-FFF2-40B4-BE49-F238E27FC236}">
                      <a16:creationId xmlns:a16="http://schemas.microsoft.com/office/drawing/2014/main" id="{2953ECE4-9440-46BC-87DD-02047EB1F1FE}"/>
                    </a:ext>
                  </a:extLst>
                </p:cNvPr>
                <p:cNvSpPr/>
                <p:nvPr/>
              </p:nvSpPr>
              <p:spPr>
                <a:xfrm>
                  <a:off x="8866676" y="3717607"/>
                  <a:ext cx="18097" cy="16192"/>
                </a:xfrm>
                <a:custGeom>
                  <a:avLst/>
                  <a:gdLst>
                    <a:gd name="connsiteX0" fmla="*/ 1905 w 18097"/>
                    <a:gd name="connsiteY0" fmla="*/ 16192 h 16192"/>
                    <a:gd name="connsiteX1" fmla="*/ 18097 w 18097"/>
                    <a:gd name="connsiteY1" fmla="*/ 7620 h 16192"/>
                    <a:gd name="connsiteX2" fmla="*/ 18097 w 18097"/>
                    <a:gd name="connsiteY2" fmla="*/ 6667 h 16192"/>
                    <a:gd name="connsiteX3" fmla="*/ 17145 w 18097"/>
                    <a:gd name="connsiteY3" fmla="*/ 5715 h 16192"/>
                    <a:gd name="connsiteX4" fmla="*/ 17145 w 18097"/>
                    <a:gd name="connsiteY4" fmla="*/ 4763 h 16192"/>
                    <a:gd name="connsiteX5" fmla="*/ 17145 w 18097"/>
                    <a:gd name="connsiteY5" fmla="*/ 3810 h 16192"/>
                    <a:gd name="connsiteX6" fmla="*/ 17145 w 18097"/>
                    <a:gd name="connsiteY6" fmla="*/ 2858 h 16192"/>
                    <a:gd name="connsiteX7" fmla="*/ 16193 w 18097"/>
                    <a:gd name="connsiteY7" fmla="*/ 1905 h 16192"/>
                    <a:gd name="connsiteX8" fmla="*/ 16193 w 18097"/>
                    <a:gd name="connsiteY8" fmla="*/ 952 h 16192"/>
                    <a:gd name="connsiteX9" fmla="*/ 16193 w 18097"/>
                    <a:gd name="connsiteY9" fmla="*/ 0 h 16192"/>
                    <a:gd name="connsiteX10" fmla="*/ 0 w 18097"/>
                    <a:gd name="connsiteY10" fmla="*/ 8572 h 16192"/>
                    <a:gd name="connsiteX11" fmla="*/ 953 w 18097"/>
                    <a:gd name="connsiteY11" fmla="*/ 9525 h 16192"/>
                    <a:gd name="connsiteX12" fmla="*/ 953 w 18097"/>
                    <a:gd name="connsiteY12" fmla="*/ 10477 h 16192"/>
                    <a:gd name="connsiteX13" fmla="*/ 953 w 18097"/>
                    <a:gd name="connsiteY13" fmla="*/ 11430 h 16192"/>
                    <a:gd name="connsiteX14" fmla="*/ 953 w 18097"/>
                    <a:gd name="connsiteY14" fmla="*/ 12383 h 16192"/>
                    <a:gd name="connsiteX15" fmla="*/ 1905 w 18097"/>
                    <a:gd name="connsiteY15" fmla="*/ 13335 h 16192"/>
                    <a:gd name="connsiteX16" fmla="*/ 1905 w 18097"/>
                    <a:gd name="connsiteY16" fmla="*/ 14288 h 16192"/>
                    <a:gd name="connsiteX17" fmla="*/ 1905 w 18097"/>
                    <a:gd name="connsiteY17" fmla="*/ 15240 h 161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8097" h="16192">
                      <a:moveTo>
                        <a:pt x="1905" y="16192"/>
                      </a:moveTo>
                      <a:lnTo>
                        <a:pt x="18097" y="7620"/>
                      </a:lnTo>
                      <a:lnTo>
                        <a:pt x="18097" y="6667"/>
                      </a:lnTo>
                      <a:lnTo>
                        <a:pt x="17145" y="5715"/>
                      </a:lnTo>
                      <a:lnTo>
                        <a:pt x="17145" y="4763"/>
                      </a:lnTo>
                      <a:lnTo>
                        <a:pt x="17145" y="3810"/>
                      </a:lnTo>
                      <a:lnTo>
                        <a:pt x="17145" y="2858"/>
                      </a:lnTo>
                      <a:lnTo>
                        <a:pt x="16193" y="1905"/>
                      </a:lnTo>
                      <a:lnTo>
                        <a:pt x="16193" y="952"/>
                      </a:lnTo>
                      <a:lnTo>
                        <a:pt x="16193" y="0"/>
                      </a:lnTo>
                      <a:lnTo>
                        <a:pt x="0" y="8572"/>
                      </a:lnTo>
                      <a:lnTo>
                        <a:pt x="953" y="9525"/>
                      </a:lnTo>
                      <a:lnTo>
                        <a:pt x="953" y="10477"/>
                      </a:lnTo>
                      <a:lnTo>
                        <a:pt x="953" y="11430"/>
                      </a:lnTo>
                      <a:lnTo>
                        <a:pt x="953" y="12383"/>
                      </a:lnTo>
                      <a:lnTo>
                        <a:pt x="1905" y="13335"/>
                      </a:lnTo>
                      <a:lnTo>
                        <a:pt x="1905" y="14288"/>
                      </a:lnTo>
                      <a:lnTo>
                        <a:pt x="1905" y="15240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93" name="Freeform: Shape 1192">
                  <a:extLst>
                    <a:ext uri="{FF2B5EF4-FFF2-40B4-BE49-F238E27FC236}">
                      <a16:creationId xmlns:a16="http://schemas.microsoft.com/office/drawing/2014/main" id="{82B443F8-D0C1-427D-8EDD-15B95A49FA76}"/>
                    </a:ext>
                  </a:extLst>
                </p:cNvPr>
                <p:cNvSpPr/>
                <p:nvPr/>
              </p:nvSpPr>
              <p:spPr>
                <a:xfrm>
                  <a:off x="8862867" y="3708082"/>
                  <a:ext cx="19050" cy="16192"/>
                </a:xfrm>
                <a:custGeom>
                  <a:avLst/>
                  <a:gdLst>
                    <a:gd name="connsiteX0" fmla="*/ 3810 w 19050"/>
                    <a:gd name="connsiteY0" fmla="*/ 16192 h 16192"/>
                    <a:gd name="connsiteX1" fmla="*/ 19050 w 19050"/>
                    <a:gd name="connsiteY1" fmla="*/ 7620 h 16192"/>
                    <a:gd name="connsiteX2" fmla="*/ 19050 w 19050"/>
                    <a:gd name="connsiteY2" fmla="*/ 6667 h 16192"/>
                    <a:gd name="connsiteX3" fmla="*/ 18097 w 19050"/>
                    <a:gd name="connsiteY3" fmla="*/ 5715 h 16192"/>
                    <a:gd name="connsiteX4" fmla="*/ 18097 w 19050"/>
                    <a:gd name="connsiteY4" fmla="*/ 4763 h 16192"/>
                    <a:gd name="connsiteX5" fmla="*/ 18097 w 19050"/>
                    <a:gd name="connsiteY5" fmla="*/ 3810 h 16192"/>
                    <a:gd name="connsiteX6" fmla="*/ 17145 w 19050"/>
                    <a:gd name="connsiteY6" fmla="*/ 2858 h 16192"/>
                    <a:gd name="connsiteX7" fmla="*/ 17145 w 19050"/>
                    <a:gd name="connsiteY7" fmla="*/ 1905 h 16192"/>
                    <a:gd name="connsiteX8" fmla="*/ 16193 w 19050"/>
                    <a:gd name="connsiteY8" fmla="*/ 952 h 16192"/>
                    <a:gd name="connsiteX9" fmla="*/ 16193 w 19050"/>
                    <a:gd name="connsiteY9" fmla="*/ 0 h 16192"/>
                    <a:gd name="connsiteX10" fmla="*/ 0 w 19050"/>
                    <a:gd name="connsiteY10" fmla="*/ 8572 h 16192"/>
                    <a:gd name="connsiteX11" fmla="*/ 953 w 19050"/>
                    <a:gd name="connsiteY11" fmla="*/ 9525 h 16192"/>
                    <a:gd name="connsiteX12" fmla="*/ 953 w 19050"/>
                    <a:gd name="connsiteY12" fmla="*/ 10477 h 16192"/>
                    <a:gd name="connsiteX13" fmla="*/ 1905 w 19050"/>
                    <a:gd name="connsiteY13" fmla="*/ 11430 h 16192"/>
                    <a:gd name="connsiteX14" fmla="*/ 1905 w 19050"/>
                    <a:gd name="connsiteY14" fmla="*/ 12383 h 16192"/>
                    <a:gd name="connsiteX15" fmla="*/ 1905 w 19050"/>
                    <a:gd name="connsiteY15" fmla="*/ 13335 h 16192"/>
                    <a:gd name="connsiteX16" fmla="*/ 2857 w 19050"/>
                    <a:gd name="connsiteY16" fmla="*/ 14288 h 16192"/>
                    <a:gd name="connsiteX17" fmla="*/ 2857 w 19050"/>
                    <a:gd name="connsiteY17" fmla="*/ 15240 h 161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9050" h="16192">
                      <a:moveTo>
                        <a:pt x="3810" y="16192"/>
                      </a:moveTo>
                      <a:lnTo>
                        <a:pt x="19050" y="7620"/>
                      </a:lnTo>
                      <a:lnTo>
                        <a:pt x="19050" y="6667"/>
                      </a:lnTo>
                      <a:lnTo>
                        <a:pt x="18097" y="5715"/>
                      </a:lnTo>
                      <a:lnTo>
                        <a:pt x="18097" y="4763"/>
                      </a:lnTo>
                      <a:lnTo>
                        <a:pt x="18097" y="3810"/>
                      </a:lnTo>
                      <a:lnTo>
                        <a:pt x="17145" y="2858"/>
                      </a:lnTo>
                      <a:lnTo>
                        <a:pt x="17145" y="1905"/>
                      </a:lnTo>
                      <a:lnTo>
                        <a:pt x="16193" y="952"/>
                      </a:lnTo>
                      <a:lnTo>
                        <a:pt x="16193" y="0"/>
                      </a:lnTo>
                      <a:lnTo>
                        <a:pt x="0" y="8572"/>
                      </a:lnTo>
                      <a:lnTo>
                        <a:pt x="953" y="9525"/>
                      </a:lnTo>
                      <a:lnTo>
                        <a:pt x="953" y="10477"/>
                      </a:lnTo>
                      <a:lnTo>
                        <a:pt x="1905" y="11430"/>
                      </a:lnTo>
                      <a:lnTo>
                        <a:pt x="1905" y="12383"/>
                      </a:lnTo>
                      <a:lnTo>
                        <a:pt x="1905" y="13335"/>
                      </a:lnTo>
                      <a:lnTo>
                        <a:pt x="2857" y="14288"/>
                      </a:lnTo>
                      <a:lnTo>
                        <a:pt x="2857" y="15240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94" name="Freeform: Shape 1193">
                  <a:extLst>
                    <a:ext uri="{FF2B5EF4-FFF2-40B4-BE49-F238E27FC236}">
                      <a16:creationId xmlns:a16="http://schemas.microsoft.com/office/drawing/2014/main" id="{3B575C2D-8704-4768-812D-86A6403C671F}"/>
                    </a:ext>
                  </a:extLst>
                </p:cNvPr>
                <p:cNvSpPr/>
                <p:nvPr/>
              </p:nvSpPr>
              <p:spPr>
                <a:xfrm>
                  <a:off x="8857151" y="3697604"/>
                  <a:ext cx="20002" cy="16192"/>
                </a:xfrm>
                <a:custGeom>
                  <a:avLst/>
                  <a:gdLst>
                    <a:gd name="connsiteX0" fmla="*/ 4763 w 20002"/>
                    <a:gd name="connsiteY0" fmla="*/ 16192 h 16192"/>
                    <a:gd name="connsiteX1" fmla="*/ 20003 w 20002"/>
                    <a:gd name="connsiteY1" fmla="*/ 7620 h 16192"/>
                    <a:gd name="connsiteX2" fmla="*/ 20003 w 20002"/>
                    <a:gd name="connsiteY2" fmla="*/ 6667 h 16192"/>
                    <a:gd name="connsiteX3" fmla="*/ 19050 w 20002"/>
                    <a:gd name="connsiteY3" fmla="*/ 5715 h 16192"/>
                    <a:gd name="connsiteX4" fmla="*/ 19050 w 20002"/>
                    <a:gd name="connsiteY4" fmla="*/ 4763 h 16192"/>
                    <a:gd name="connsiteX5" fmla="*/ 18097 w 20002"/>
                    <a:gd name="connsiteY5" fmla="*/ 3810 h 16192"/>
                    <a:gd name="connsiteX6" fmla="*/ 18097 w 20002"/>
                    <a:gd name="connsiteY6" fmla="*/ 2858 h 16192"/>
                    <a:gd name="connsiteX7" fmla="*/ 17145 w 20002"/>
                    <a:gd name="connsiteY7" fmla="*/ 1905 h 16192"/>
                    <a:gd name="connsiteX8" fmla="*/ 16193 w 20002"/>
                    <a:gd name="connsiteY8" fmla="*/ 953 h 16192"/>
                    <a:gd name="connsiteX9" fmla="*/ 16193 w 20002"/>
                    <a:gd name="connsiteY9" fmla="*/ 0 h 16192"/>
                    <a:gd name="connsiteX10" fmla="*/ 0 w 20002"/>
                    <a:gd name="connsiteY10" fmla="*/ 7620 h 16192"/>
                    <a:gd name="connsiteX11" fmla="*/ 953 w 20002"/>
                    <a:gd name="connsiteY11" fmla="*/ 9525 h 16192"/>
                    <a:gd name="connsiteX12" fmla="*/ 953 w 20002"/>
                    <a:gd name="connsiteY12" fmla="*/ 10478 h 16192"/>
                    <a:gd name="connsiteX13" fmla="*/ 1905 w 20002"/>
                    <a:gd name="connsiteY13" fmla="*/ 11430 h 16192"/>
                    <a:gd name="connsiteX14" fmla="*/ 2858 w 20002"/>
                    <a:gd name="connsiteY14" fmla="*/ 12383 h 16192"/>
                    <a:gd name="connsiteX15" fmla="*/ 2858 w 20002"/>
                    <a:gd name="connsiteY15" fmla="*/ 13335 h 16192"/>
                    <a:gd name="connsiteX16" fmla="*/ 3810 w 20002"/>
                    <a:gd name="connsiteY16" fmla="*/ 14288 h 16192"/>
                    <a:gd name="connsiteX17" fmla="*/ 3810 w 20002"/>
                    <a:gd name="connsiteY17" fmla="*/ 15240 h 161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0002" h="16192">
                      <a:moveTo>
                        <a:pt x="4763" y="16192"/>
                      </a:moveTo>
                      <a:lnTo>
                        <a:pt x="20003" y="7620"/>
                      </a:lnTo>
                      <a:lnTo>
                        <a:pt x="20003" y="6667"/>
                      </a:lnTo>
                      <a:lnTo>
                        <a:pt x="19050" y="5715"/>
                      </a:lnTo>
                      <a:lnTo>
                        <a:pt x="19050" y="4763"/>
                      </a:lnTo>
                      <a:lnTo>
                        <a:pt x="18097" y="3810"/>
                      </a:lnTo>
                      <a:lnTo>
                        <a:pt x="18097" y="2858"/>
                      </a:lnTo>
                      <a:lnTo>
                        <a:pt x="17145" y="1905"/>
                      </a:lnTo>
                      <a:lnTo>
                        <a:pt x="16193" y="953"/>
                      </a:lnTo>
                      <a:lnTo>
                        <a:pt x="16193" y="0"/>
                      </a:lnTo>
                      <a:lnTo>
                        <a:pt x="0" y="7620"/>
                      </a:lnTo>
                      <a:lnTo>
                        <a:pt x="953" y="9525"/>
                      </a:lnTo>
                      <a:lnTo>
                        <a:pt x="953" y="10478"/>
                      </a:lnTo>
                      <a:lnTo>
                        <a:pt x="1905" y="11430"/>
                      </a:lnTo>
                      <a:lnTo>
                        <a:pt x="2858" y="12383"/>
                      </a:lnTo>
                      <a:lnTo>
                        <a:pt x="2858" y="13335"/>
                      </a:lnTo>
                      <a:lnTo>
                        <a:pt x="3810" y="14288"/>
                      </a:lnTo>
                      <a:lnTo>
                        <a:pt x="3810" y="15240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95" name="Freeform: Shape 1194">
                  <a:extLst>
                    <a:ext uri="{FF2B5EF4-FFF2-40B4-BE49-F238E27FC236}">
                      <a16:creationId xmlns:a16="http://schemas.microsoft.com/office/drawing/2014/main" id="{BADC27A0-E01F-4C02-85D7-EF13B4A3E903}"/>
                    </a:ext>
                  </a:extLst>
                </p:cNvPr>
                <p:cNvSpPr/>
                <p:nvPr/>
              </p:nvSpPr>
              <p:spPr>
                <a:xfrm>
                  <a:off x="8851436" y="3688079"/>
                  <a:ext cx="20955" cy="16192"/>
                </a:xfrm>
                <a:custGeom>
                  <a:avLst/>
                  <a:gdLst>
                    <a:gd name="connsiteX0" fmla="*/ 4763 w 20955"/>
                    <a:gd name="connsiteY0" fmla="*/ 16192 h 16192"/>
                    <a:gd name="connsiteX1" fmla="*/ 20955 w 20955"/>
                    <a:gd name="connsiteY1" fmla="*/ 7620 h 16192"/>
                    <a:gd name="connsiteX2" fmla="*/ 20003 w 20955"/>
                    <a:gd name="connsiteY2" fmla="*/ 6667 h 16192"/>
                    <a:gd name="connsiteX3" fmla="*/ 19050 w 20955"/>
                    <a:gd name="connsiteY3" fmla="*/ 5715 h 16192"/>
                    <a:gd name="connsiteX4" fmla="*/ 19050 w 20955"/>
                    <a:gd name="connsiteY4" fmla="*/ 4763 h 16192"/>
                    <a:gd name="connsiteX5" fmla="*/ 18098 w 20955"/>
                    <a:gd name="connsiteY5" fmla="*/ 3810 h 16192"/>
                    <a:gd name="connsiteX6" fmla="*/ 17145 w 20955"/>
                    <a:gd name="connsiteY6" fmla="*/ 2858 h 16192"/>
                    <a:gd name="connsiteX7" fmla="*/ 17145 w 20955"/>
                    <a:gd name="connsiteY7" fmla="*/ 1905 h 16192"/>
                    <a:gd name="connsiteX8" fmla="*/ 16193 w 20955"/>
                    <a:gd name="connsiteY8" fmla="*/ 953 h 16192"/>
                    <a:gd name="connsiteX9" fmla="*/ 15240 w 20955"/>
                    <a:gd name="connsiteY9" fmla="*/ 0 h 16192"/>
                    <a:gd name="connsiteX10" fmla="*/ 0 w 20955"/>
                    <a:gd name="connsiteY10" fmla="*/ 8573 h 16192"/>
                    <a:gd name="connsiteX11" fmla="*/ 0 w 20955"/>
                    <a:gd name="connsiteY11" fmla="*/ 9525 h 16192"/>
                    <a:gd name="connsiteX12" fmla="*/ 953 w 20955"/>
                    <a:gd name="connsiteY12" fmla="*/ 10478 h 16192"/>
                    <a:gd name="connsiteX13" fmla="*/ 1905 w 20955"/>
                    <a:gd name="connsiteY13" fmla="*/ 11430 h 16192"/>
                    <a:gd name="connsiteX14" fmla="*/ 2858 w 20955"/>
                    <a:gd name="connsiteY14" fmla="*/ 12383 h 16192"/>
                    <a:gd name="connsiteX15" fmla="*/ 2858 w 20955"/>
                    <a:gd name="connsiteY15" fmla="*/ 13335 h 16192"/>
                    <a:gd name="connsiteX16" fmla="*/ 3810 w 20955"/>
                    <a:gd name="connsiteY16" fmla="*/ 14288 h 16192"/>
                    <a:gd name="connsiteX17" fmla="*/ 4763 w 20955"/>
                    <a:gd name="connsiteY17" fmla="*/ 15240 h 161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0955" h="16192">
                      <a:moveTo>
                        <a:pt x="4763" y="16192"/>
                      </a:moveTo>
                      <a:lnTo>
                        <a:pt x="20955" y="7620"/>
                      </a:lnTo>
                      <a:lnTo>
                        <a:pt x="20003" y="6667"/>
                      </a:lnTo>
                      <a:lnTo>
                        <a:pt x="19050" y="5715"/>
                      </a:lnTo>
                      <a:lnTo>
                        <a:pt x="19050" y="4763"/>
                      </a:lnTo>
                      <a:lnTo>
                        <a:pt x="18098" y="3810"/>
                      </a:lnTo>
                      <a:lnTo>
                        <a:pt x="17145" y="2858"/>
                      </a:lnTo>
                      <a:lnTo>
                        <a:pt x="17145" y="1905"/>
                      </a:lnTo>
                      <a:lnTo>
                        <a:pt x="16193" y="953"/>
                      </a:lnTo>
                      <a:lnTo>
                        <a:pt x="15240" y="0"/>
                      </a:lnTo>
                      <a:lnTo>
                        <a:pt x="0" y="8573"/>
                      </a:lnTo>
                      <a:lnTo>
                        <a:pt x="0" y="9525"/>
                      </a:lnTo>
                      <a:lnTo>
                        <a:pt x="953" y="10478"/>
                      </a:lnTo>
                      <a:lnTo>
                        <a:pt x="1905" y="11430"/>
                      </a:lnTo>
                      <a:lnTo>
                        <a:pt x="2858" y="12383"/>
                      </a:lnTo>
                      <a:lnTo>
                        <a:pt x="2858" y="13335"/>
                      </a:lnTo>
                      <a:lnTo>
                        <a:pt x="3810" y="14288"/>
                      </a:lnTo>
                      <a:lnTo>
                        <a:pt x="4763" y="15240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96" name="Freeform: Shape 1195">
                  <a:extLst>
                    <a:ext uri="{FF2B5EF4-FFF2-40B4-BE49-F238E27FC236}">
                      <a16:creationId xmlns:a16="http://schemas.microsoft.com/office/drawing/2014/main" id="{0F5AFD3F-ABE7-47F6-87CD-224861A4B9DE}"/>
                    </a:ext>
                  </a:extLst>
                </p:cNvPr>
                <p:cNvSpPr/>
                <p:nvPr/>
              </p:nvSpPr>
              <p:spPr>
                <a:xfrm>
                  <a:off x="8844769" y="3680459"/>
                  <a:ext cx="20954" cy="15240"/>
                </a:xfrm>
                <a:custGeom>
                  <a:avLst/>
                  <a:gdLst>
                    <a:gd name="connsiteX0" fmla="*/ 5715 w 20954"/>
                    <a:gd name="connsiteY0" fmla="*/ 15240 h 15240"/>
                    <a:gd name="connsiteX1" fmla="*/ 20955 w 20954"/>
                    <a:gd name="connsiteY1" fmla="*/ 6668 h 15240"/>
                    <a:gd name="connsiteX2" fmla="*/ 20955 w 20954"/>
                    <a:gd name="connsiteY2" fmla="*/ 5715 h 15240"/>
                    <a:gd name="connsiteX3" fmla="*/ 20003 w 20954"/>
                    <a:gd name="connsiteY3" fmla="*/ 5715 h 15240"/>
                    <a:gd name="connsiteX4" fmla="*/ 19050 w 20954"/>
                    <a:gd name="connsiteY4" fmla="*/ 4763 h 15240"/>
                    <a:gd name="connsiteX5" fmla="*/ 18097 w 20954"/>
                    <a:gd name="connsiteY5" fmla="*/ 3810 h 15240"/>
                    <a:gd name="connsiteX6" fmla="*/ 18097 w 20954"/>
                    <a:gd name="connsiteY6" fmla="*/ 2858 h 15240"/>
                    <a:gd name="connsiteX7" fmla="*/ 17145 w 20954"/>
                    <a:gd name="connsiteY7" fmla="*/ 1905 h 15240"/>
                    <a:gd name="connsiteX8" fmla="*/ 16192 w 20954"/>
                    <a:gd name="connsiteY8" fmla="*/ 953 h 15240"/>
                    <a:gd name="connsiteX9" fmla="*/ 15240 w 20954"/>
                    <a:gd name="connsiteY9" fmla="*/ 0 h 15240"/>
                    <a:gd name="connsiteX10" fmla="*/ 0 w 20954"/>
                    <a:gd name="connsiteY10" fmla="*/ 8573 h 15240"/>
                    <a:gd name="connsiteX11" fmla="*/ 953 w 20954"/>
                    <a:gd name="connsiteY11" fmla="*/ 9525 h 15240"/>
                    <a:gd name="connsiteX12" fmla="*/ 953 w 20954"/>
                    <a:gd name="connsiteY12" fmla="*/ 10478 h 15240"/>
                    <a:gd name="connsiteX13" fmla="*/ 1905 w 20954"/>
                    <a:gd name="connsiteY13" fmla="*/ 11430 h 15240"/>
                    <a:gd name="connsiteX14" fmla="*/ 2857 w 20954"/>
                    <a:gd name="connsiteY14" fmla="*/ 12383 h 15240"/>
                    <a:gd name="connsiteX15" fmla="*/ 3810 w 20954"/>
                    <a:gd name="connsiteY15" fmla="*/ 13335 h 15240"/>
                    <a:gd name="connsiteX16" fmla="*/ 3810 w 20954"/>
                    <a:gd name="connsiteY16" fmla="*/ 13335 h 15240"/>
                    <a:gd name="connsiteX17" fmla="*/ 4763 w 20954"/>
                    <a:gd name="connsiteY17" fmla="*/ 14288 h 152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0954" h="15240">
                      <a:moveTo>
                        <a:pt x="5715" y="15240"/>
                      </a:moveTo>
                      <a:lnTo>
                        <a:pt x="20955" y="6668"/>
                      </a:lnTo>
                      <a:lnTo>
                        <a:pt x="20955" y="5715"/>
                      </a:lnTo>
                      <a:lnTo>
                        <a:pt x="20003" y="5715"/>
                      </a:lnTo>
                      <a:lnTo>
                        <a:pt x="19050" y="4763"/>
                      </a:lnTo>
                      <a:lnTo>
                        <a:pt x="18097" y="3810"/>
                      </a:lnTo>
                      <a:lnTo>
                        <a:pt x="18097" y="2858"/>
                      </a:lnTo>
                      <a:lnTo>
                        <a:pt x="17145" y="1905"/>
                      </a:lnTo>
                      <a:lnTo>
                        <a:pt x="16192" y="953"/>
                      </a:lnTo>
                      <a:lnTo>
                        <a:pt x="15240" y="0"/>
                      </a:lnTo>
                      <a:lnTo>
                        <a:pt x="0" y="8573"/>
                      </a:lnTo>
                      <a:lnTo>
                        <a:pt x="953" y="9525"/>
                      </a:lnTo>
                      <a:lnTo>
                        <a:pt x="953" y="10478"/>
                      </a:lnTo>
                      <a:lnTo>
                        <a:pt x="1905" y="11430"/>
                      </a:lnTo>
                      <a:lnTo>
                        <a:pt x="2857" y="12383"/>
                      </a:lnTo>
                      <a:lnTo>
                        <a:pt x="3810" y="13335"/>
                      </a:lnTo>
                      <a:lnTo>
                        <a:pt x="3810" y="13335"/>
                      </a:lnTo>
                      <a:lnTo>
                        <a:pt x="4763" y="14288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97" name="Freeform: Shape 1196">
                  <a:extLst>
                    <a:ext uri="{FF2B5EF4-FFF2-40B4-BE49-F238E27FC236}">
                      <a16:creationId xmlns:a16="http://schemas.microsoft.com/office/drawing/2014/main" id="{FC489E26-3D1E-4BF8-AC7A-B632C84D3773}"/>
                    </a:ext>
                  </a:extLst>
                </p:cNvPr>
                <p:cNvSpPr/>
                <p:nvPr/>
              </p:nvSpPr>
              <p:spPr>
                <a:xfrm>
                  <a:off x="8837149" y="3673792"/>
                  <a:ext cx="21907" cy="14287"/>
                </a:xfrm>
                <a:custGeom>
                  <a:avLst/>
                  <a:gdLst>
                    <a:gd name="connsiteX0" fmla="*/ 5715 w 21907"/>
                    <a:gd name="connsiteY0" fmla="*/ 14288 h 14287"/>
                    <a:gd name="connsiteX1" fmla="*/ 21908 w 21907"/>
                    <a:gd name="connsiteY1" fmla="*/ 5715 h 14287"/>
                    <a:gd name="connsiteX2" fmla="*/ 20955 w 21907"/>
                    <a:gd name="connsiteY2" fmla="*/ 4763 h 14287"/>
                    <a:gd name="connsiteX3" fmla="*/ 20003 w 21907"/>
                    <a:gd name="connsiteY3" fmla="*/ 4763 h 14287"/>
                    <a:gd name="connsiteX4" fmla="*/ 20003 w 21907"/>
                    <a:gd name="connsiteY4" fmla="*/ 3810 h 14287"/>
                    <a:gd name="connsiteX5" fmla="*/ 19050 w 21907"/>
                    <a:gd name="connsiteY5" fmla="*/ 2858 h 14287"/>
                    <a:gd name="connsiteX6" fmla="*/ 18098 w 21907"/>
                    <a:gd name="connsiteY6" fmla="*/ 1905 h 14287"/>
                    <a:gd name="connsiteX7" fmla="*/ 17145 w 21907"/>
                    <a:gd name="connsiteY7" fmla="*/ 1905 h 14287"/>
                    <a:gd name="connsiteX8" fmla="*/ 16193 w 21907"/>
                    <a:gd name="connsiteY8" fmla="*/ 953 h 14287"/>
                    <a:gd name="connsiteX9" fmla="*/ 15240 w 21907"/>
                    <a:gd name="connsiteY9" fmla="*/ 0 h 14287"/>
                    <a:gd name="connsiteX10" fmla="*/ 0 w 21907"/>
                    <a:gd name="connsiteY10" fmla="*/ 8573 h 14287"/>
                    <a:gd name="connsiteX11" fmla="*/ 953 w 21907"/>
                    <a:gd name="connsiteY11" fmla="*/ 9525 h 14287"/>
                    <a:gd name="connsiteX12" fmla="*/ 953 w 21907"/>
                    <a:gd name="connsiteY12" fmla="*/ 10478 h 14287"/>
                    <a:gd name="connsiteX13" fmla="*/ 1905 w 21907"/>
                    <a:gd name="connsiteY13" fmla="*/ 10478 h 14287"/>
                    <a:gd name="connsiteX14" fmla="*/ 2858 w 21907"/>
                    <a:gd name="connsiteY14" fmla="*/ 11430 h 14287"/>
                    <a:gd name="connsiteX15" fmla="*/ 3810 w 21907"/>
                    <a:gd name="connsiteY15" fmla="*/ 12383 h 14287"/>
                    <a:gd name="connsiteX16" fmla="*/ 4763 w 21907"/>
                    <a:gd name="connsiteY16" fmla="*/ 12383 h 14287"/>
                    <a:gd name="connsiteX17" fmla="*/ 5715 w 21907"/>
                    <a:gd name="connsiteY17" fmla="*/ 13335 h 142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1907" h="14287">
                      <a:moveTo>
                        <a:pt x="5715" y="14288"/>
                      </a:moveTo>
                      <a:lnTo>
                        <a:pt x="21908" y="5715"/>
                      </a:lnTo>
                      <a:lnTo>
                        <a:pt x="20955" y="4763"/>
                      </a:lnTo>
                      <a:lnTo>
                        <a:pt x="20003" y="4763"/>
                      </a:lnTo>
                      <a:lnTo>
                        <a:pt x="20003" y="3810"/>
                      </a:lnTo>
                      <a:lnTo>
                        <a:pt x="19050" y="2858"/>
                      </a:lnTo>
                      <a:lnTo>
                        <a:pt x="18098" y="1905"/>
                      </a:lnTo>
                      <a:lnTo>
                        <a:pt x="17145" y="1905"/>
                      </a:lnTo>
                      <a:lnTo>
                        <a:pt x="16193" y="953"/>
                      </a:lnTo>
                      <a:lnTo>
                        <a:pt x="15240" y="0"/>
                      </a:lnTo>
                      <a:lnTo>
                        <a:pt x="0" y="8573"/>
                      </a:lnTo>
                      <a:lnTo>
                        <a:pt x="953" y="9525"/>
                      </a:lnTo>
                      <a:lnTo>
                        <a:pt x="953" y="10478"/>
                      </a:lnTo>
                      <a:lnTo>
                        <a:pt x="1905" y="10478"/>
                      </a:lnTo>
                      <a:lnTo>
                        <a:pt x="2858" y="11430"/>
                      </a:lnTo>
                      <a:lnTo>
                        <a:pt x="3810" y="12383"/>
                      </a:lnTo>
                      <a:lnTo>
                        <a:pt x="4763" y="12383"/>
                      </a:lnTo>
                      <a:lnTo>
                        <a:pt x="5715" y="13335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98" name="Freeform: Shape 1197">
                  <a:extLst>
                    <a:ext uri="{FF2B5EF4-FFF2-40B4-BE49-F238E27FC236}">
                      <a16:creationId xmlns:a16="http://schemas.microsoft.com/office/drawing/2014/main" id="{63364A85-FEAB-4613-A4AA-352820B6A0F3}"/>
                    </a:ext>
                  </a:extLst>
                </p:cNvPr>
                <p:cNvSpPr/>
                <p:nvPr/>
              </p:nvSpPr>
              <p:spPr>
                <a:xfrm>
                  <a:off x="8828576" y="3668077"/>
                  <a:ext cx="22859" cy="13334"/>
                </a:xfrm>
                <a:custGeom>
                  <a:avLst/>
                  <a:gdLst>
                    <a:gd name="connsiteX0" fmla="*/ 6668 w 22859"/>
                    <a:gd name="connsiteY0" fmla="*/ 13335 h 13334"/>
                    <a:gd name="connsiteX1" fmla="*/ 22860 w 22859"/>
                    <a:gd name="connsiteY1" fmla="*/ 4763 h 13334"/>
                    <a:gd name="connsiteX2" fmla="*/ 21908 w 22859"/>
                    <a:gd name="connsiteY2" fmla="*/ 3810 h 13334"/>
                    <a:gd name="connsiteX3" fmla="*/ 20955 w 22859"/>
                    <a:gd name="connsiteY3" fmla="*/ 3810 h 13334"/>
                    <a:gd name="connsiteX4" fmla="*/ 20003 w 22859"/>
                    <a:gd name="connsiteY4" fmla="*/ 2857 h 13334"/>
                    <a:gd name="connsiteX5" fmla="*/ 19050 w 22859"/>
                    <a:gd name="connsiteY5" fmla="*/ 2857 h 13334"/>
                    <a:gd name="connsiteX6" fmla="*/ 18097 w 22859"/>
                    <a:gd name="connsiteY6" fmla="*/ 1905 h 13334"/>
                    <a:gd name="connsiteX7" fmla="*/ 18097 w 22859"/>
                    <a:gd name="connsiteY7" fmla="*/ 1905 h 13334"/>
                    <a:gd name="connsiteX8" fmla="*/ 17145 w 22859"/>
                    <a:gd name="connsiteY8" fmla="*/ 952 h 13334"/>
                    <a:gd name="connsiteX9" fmla="*/ 16193 w 22859"/>
                    <a:gd name="connsiteY9" fmla="*/ 0 h 13334"/>
                    <a:gd name="connsiteX10" fmla="*/ 0 w 22859"/>
                    <a:gd name="connsiteY10" fmla="*/ 8572 h 13334"/>
                    <a:gd name="connsiteX11" fmla="*/ 953 w 22859"/>
                    <a:gd name="connsiteY11" fmla="*/ 9525 h 13334"/>
                    <a:gd name="connsiteX12" fmla="*/ 1905 w 22859"/>
                    <a:gd name="connsiteY12" fmla="*/ 9525 h 13334"/>
                    <a:gd name="connsiteX13" fmla="*/ 2858 w 22859"/>
                    <a:gd name="connsiteY13" fmla="*/ 10477 h 13334"/>
                    <a:gd name="connsiteX14" fmla="*/ 3810 w 22859"/>
                    <a:gd name="connsiteY14" fmla="*/ 11430 h 13334"/>
                    <a:gd name="connsiteX15" fmla="*/ 4763 w 22859"/>
                    <a:gd name="connsiteY15" fmla="*/ 11430 h 13334"/>
                    <a:gd name="connsiteX16" fmla="*/ 4763 w 22859"/>
                    <a:gd name="connsiteY16" fmla="*/ 12382 h 13334"/>
                    <a:gd name="connsiteX17" fmla="*/ 5715 w 22859"/>
                    <a:gd name="connsiteY17" fmla="*/ 12382 h 133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2859" h="13334">
                      <a:moveTo>
                        <a:pt x="6668" y="13335"/>
                      </a:moveTo>
                      <a:lnTo>
                        <a:pt x="22860" y="4763"/>
                      </a:lnTo>
                      <a:lnTo>
                        <a:pt x="21908" y="3810"/>
                      </a:lnTo>
                      <a:lnTo>
                        <a:pt x="20955" y="3810"/>
                      </a:lnTo>
                      <a:lnTo>
                        <a:pt x="20003" y="2857"/>
                      </a:lnTo>
                      <a:lnTo>
                        <a:pt x="19050" y="2857"/>
                      </a:lnTo>
                      <a:lnTo>
                        <a:pt x="18097" y="1905"/>
                      </a:lnTo>
                      <a:lnTo>
                        <a:pt x="18097" y="1905"/>
                      </a:lnTo>
                      <a:lnTo>
                        <a:pt x="17145" y="952"/>
                      </a:lnTo>
                      <a:lnTo>
                        <a:pt x="16193" y="0"/>
                      </a:lnTo>
                      <a:lnTo>
                        <a:pt x="0" y="8572"/>
                      </a:lnTo>
                      <a:lnTo>
                        <a:pt x="953" y="9525"/>
                      </a:lnTo>
                      <a:lnTo>
                        <a:pt x="1905" y="9525"/>
                      </a:lnTo>
                      <a:lnTo>
                        <a:pt x="2858" y="10477"/>
                      </a:lnTo>
                      <a:lnTo>
                        <a:pt x="3810" y="11430"/>
                      </a:lnTo>
                      <a:lnTo>
                        <a:pt x="4763" y="11430"/>
                      </a:lnTo>
                      <a:lnTo>
                        <a:pt x="4763" y="12382"/>
                      </a:lnTo>
                      <a:lnTo>
                        <a:pt x="5715" y="12382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99" name="Freeform: Shape 1198">
                  <a:extLst>
                    <a:ext uri="{FF2B5EF4-FFF2-40B4-BE49-F238E27FC236}">
                      <a16:creationId xmlns:a16="http://schemas.microsoft.com/office/drawing/2014/main" id="{6FC5CBD3-5868-4B8F-9943-E4EB7BB835E0}"/>
                    </a:ext>
                  </a:extLst>
                </p:cNvPr>
                <p:cNvSpPr/>
                <p:nvPr/>
              </p:nvSpPr>
              <p:spPr>
                <a:xfrm>
                  <a:off x="8820957" y="3664267"/>
                  <a:ext cx="21907" cy="11429"/>
                </a:xfrm>
                <a:custGeom>
                  <a:avLst/>
                  <a:gdLst>
                    <a:gd name="connsiteX0" fmla="*/ 6667 w 21907"/>
                    <a:gd name="connsiteY0" fmla="*/ 11430 h 11429"/>
                    <a:gd name="connsiteX1" fmla="*/ 21907 w 21907"/>
                    <a:gd name="connsiteY1" fmla="*/ 3810 h 11429"/>
                    <a:gd name="connsiteX2" fmla="*/ 21907 w 21907"/>
                    <a:gd name="connsiteY2" fmla="*/ 2858 h 11429"/>
                    <a:gd name="connsiteX3" fmla="*/ 20955 w 21907"/>
                    <a:gd name="connsiteY3" fmla="*/ 2858 h 11429"/>
                    <a:gd name="connsiteX4" fmla="*/ 20003 w 21907"/>
                    <a:gd name="connsiteY4" fmla="*/ 1905 h 11429"/>
                    <a:gd name="connsiteX5" fmla="*/ 19050 w 21907"/>
                    <a:gd name="connsiteY5" fmla="*/ 1905 h 11429"/>
                    <a:gd name="connsiteX6" fmla="*/ 18097 w 21907"/>
                    <a:gd name="connsiteY6" fmla="*/ 1905 h 11429"/>
                    <a:gd name="connsiteX7" fmla="*/ 17145 w 21907"/>
                    <a:gd name="connsiteY7" fmla="*/ 953 h 11429"/>
                    <a:gd name="connsiteX8" fmla="*/ 16192 w 21907"/>
                    <a:gd name="connsiteY8" fmla="*/ 953 h 11429"/>
                    <a:gd name="connsiteX9" fmla="*/ 16192 w 21907"/>
                    <a:gd name="connsiteY9" fmla="*/ 0 h 11429"/>
                    <a:gd name="connsiteX10" fmla="*/ 0 w 21907"/>
                    <a:gd name="connsiteY10" fmla="*/ 8573 h 11429"/>
                    <a:gd name="connsiteX11" fmla="*/ 953 w 21907"/>
                    <a:gd name="connsiteY11" fmla="*/ 9525 h 11429"/>
                    <a:gd name="connsiteX12" fmla="*/ 1905 w 21907"/>
                    <a:gd name="connsiteY12" fmla="*/ 9525 h 11429"/>
                    <a:gd name="connsiteX13" fmla="*/ 2857 w 21907"/>
                    <a:gd name="connsiteY13" fmla="*/ 9525 h 11429"/>
                    <a:gd name="connsiteX14" fmla="*/ 2857 w 21907"/>
                    <a:gd name="connsiteY14" fmla="*/ 10478 h 11429"/>
                    <a:gd name="connsiteX15" fmla="*/ 3810 w 21907"/>
                    <a:gd name="connsiteY15" fmla="*/ 10478 h 11429"/>
                    <a:gd name="connsiteX16" fmla="*/ 4763 w 21907"/>
                    <a:gd name="connsiteY16" fmla="*/ 11430 h 11429"/>
                    <a:gd name="connsiteX17" fmla="*/ 5715 w 21907"/>
                    <a:gd name="connsiteY17" fmla="*/ 11430 h 114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1907" h="11429">
                      <a:moveTo>
                        <a:pt x="6667" y="11430"/>
                      </a:moveTo>
                      <a:lnTo>
                        <a:pt x="21907" y="3810"/>
                      </a:lnTo>
                      <a:lnTo>
                        <a:pt x="21907" y="2858"/>
                      </a:lnTo>
                      <a:lnTo>
                        <a:pt x="20955" y="2858"/>
                      </a:lnTo>
                      <a:lnTo>
                        <a:pt x="20003" y="1905"/>
                      </a:lnTo>
                      <a:lnTo>
                        <a:pt x="19050" y="1905"/>
                      </a:lnTo>
                      <a:lnTo>
                        <a:pt x="18097" y="1905"/>
                      </a:lnTo>
                      <a:lnTo>
                        <a:pt x="17145" y="953"/>
                      </a:lnTo>
                      <a:lnTo>
                        <a:pt x="16192" y="953"/>
                      </a:lnTo>
                      <a:lnTo>
                        <a:pt x="16192" y="0"/>
                      </a:lnTo>
                      <a:lnTo>
                        <a:pt x="0" y="8573"/>
                      </a:lnTo>
                      <a:lnTo>
                        <a:pt x="953" y="9525"/>
                      </a:lnTo>
                      <a:lnTo>
                        <a:pt x="1905" y="9525"/>
                      </a:lnTo>
                      <a:lnTo>
                        <a:pt x="2857" y="9525"/>
                      </a:lnTo>
                      <a:lnTo>
                        <a:pt x="2857" y="10478"/>
                      </a:lnTo>
                      <a:lnTo>
                        <a:pt x="3810" y="10478"/>
                      </a:lnTo>
                      <a:lnTo>
                        <a:pt x="4763" y="11430"/>
                      </a:lnTo>
                      <a:lnTo>
                        <a:pt x="5715" y="11430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200" name="Freeform: Shape 1199">
                  <a:extLst>
                    <a:ext uri="{FF2B5EF4-FFF2-40B4-BE49-F238E27FC236}">
                      <a16:creationId xmlns:a16="http://schemas.microsoft.com/office/drawing/2014/main" id="{4B22F3C8-C7CC-479A-88E7-145CE2E9F039}"/>
                    </a:ext>
                  </a:extLst>
                </p:cNvPr>
                <p:cNvSpPr/>
                <p:nvPr/>
              </p:nvSpPr>
              <p:spPr>
                <a:xfrm>
                  <a:off x="8813336" y="3662362"/>
                  <a:ext cx="21907" cy="10477"/>
                </a:xfrm>
                <a:custGeom>
                  <a:avLst/>
                  <a:gdLst>
                    <a:gd name="connsiteX0" fmla="*/ 5715 w 21907"/>
                    <a:gd name="connsiteY0" fmla="*/ 10478 h 10477"/>
                    <a:gd name="connsiteX1" fmla="*/ 21908 w 21907"/>
                    <a:gd name="connsiteY1" fmla="*/ 1905 h 10477"/>
                    <a:gd name="connsiteX2" fmla="*/ 20955 w 21907"/>
                    <a:gd name="connsiteY2" fmla="*/ 1905 h 10477"/>
                    <a:gd name="connsiteX3" fmla="*/ 20003 w 21907"/>
                    <a:gd name="connsiteY3" fmla="*/ 952 h 10477"/>
                    <a:gd name="connsiteX4" fmla="*/ 19050 w 21907"/>
                    <a:gd name="connsiteY4" fmla="*/ 952 h 10477"/>
                    <a:gd name="connsiteX5" fmla="*/ 18098 w 21907"/>
                    <a:gd name="connsiteY5" fmla="*/ 952 h 10477"/>
                    <a:gd name="connsiteX6" fmla="*/ 18098 w 21907"/>
                    <a:gd name="connsiteY6" fmla="*/ 952 h 10477"/>
                    <a:gd name="connsiteX7" fmla="*/ 17145 w 21907"/>
                    <a:gd name="connsiteY7" fmla="*/ 952 h 10477"/>
                    <a:gd name="connsiteX8" fmla="*/ 16193 w 21907"/>
                    <a:gd name="connsiteY8" fmla="*/ 0 h 10477"/>
                    <a:gd name="connsiteX9" fmla="*/ 15240 w 21907"/>
                    <a:gd name="connsiteY9" fmla="*/ 0 h 10477"/>
                    <a:gd name="connsiteX10" fmla="*/ 0 w 21907"/>
                    <a:gd name="connsiteY10" fmla="*/ 8572 h 10477"/>
                    <a:gd name="connsiteX11" fmla="*/ 0 w 21907"/>
                    <a:gd name="connsiteY11" fmla="*/ 8572 h 10477"/>
                    <a:gd name="connsiteX12" fmla="*/ 953 w 21907"/>
                    <a:gd name="connsiteY12" fmla="*/ 8572 h 10477"/>
                    <a:gd name="connsiteX13" fmla="*/ 1905 w 21907"/>
                    <a:gd name="connsiteY13" fmla="*/ 9525 h 10477"/>
                    <a:gd name="connsiteX14" fmla="*/ 2858 w 21907"/>
                    <a:gd name="connsiteY14" fmla="*/ 9525 h 10477"/>
                    <a:gd name="connsiteX15" fmla="*/ 3810 w 21907"/>
                    <a:gd name="connsiteY15" fmla="*/ 9525 h 10477"/>
                    <a:gd name="connsiteX16" fmla="*/ 3810 w 21907"/>
                    <a:gd name="connsiteY16" fmla="*/ 9525 h 10477"/>
                    <a:gd name="connsiteX17" fmla="*/ 4763 w 21907"/>
                    <a:gd name="connsiteY17" fmla="*/ 9525 h 10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1907" h="10477">
                      <a:moveTo>
                        <a:pt x="5715" y="10478"/>
                      </a:moveTo>
                      <a:lnTo>
                        <a:pt x="21908" y="1905"/>
                      </a:lnTo>
                      <a:lnTo>
                        <a:pt x="20955" y="1905"/>
                      </a:lnTo>
                      <a:lnTo>
                        <a:pt x="20003" y="952"/>
                      </a:lnTo>
                      <a:lnTo>
                        <a:pt x="19050" y="952"/>
                      </a:lnTo>
                      <a:lnTo>
                        <a:pt x="18098" y="952"/>
                      </a:lnTo>
                      <a:lnTo>
                        <a:pt x="18098" y="952"/>
                      </a:lnTo>
                      <a:lnTo>
                        <a:pt x="17145" y="952"/>
                      </a:lnTo>
                      <a:lnTo>
                        <a:pt x="16193" y="0"/>
                      </a:lnTo>
                      <a:lnTo>
                        <a:pt x="15240" y="0"/>
                      </a:lnTo>
                      <a:lnTo>
                        <a:pt x="0" y="8572"/>
                      </a:lnTo>
                      <a:lnTo>
                        <a:pt x="0" y="8572"/>
                      </a:lnTo>
                      <a:lnTo>
                        <a:pt x="953" y="8572"/>
                      </a:lnTo>
                      <a:lnTo>
                        <a:pt x="1905" y="9525"/>
                      </a:lnTo>
                      <a:lnTo>
                        <a:pt x="2858" y="9525"/>
                      </a:lnTo>
                      <a:lnTo>
                        <a:pt x="3810" y="9525"/>
                      </a:lnTo>
                      <a:lnTo>
                        <a:pt x="3810" y="9525"/>
                      </a:lnTo>
                      <a:lnTo>
                        <a:pt x="4763" y="9525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201" name="Freeform: Shape 1200">
                  <a:extLst>
                    <a:ext uri="{FF2B5EF4-FFF2-40B4-BE49-F238E27FC236}">
                      <a16:creationId xmlns:a16="http://schemas.microsoft.com/office/drawing/2014/main" id="{319C7229-F36A-4EF5-BA5A-1856ECABE8B1}"/>
                    </a:ext>
                  </a:extLst>
                </p:cNvPr>
                <p:cNvSpPr/>
                <p:nvPr/>
              </p:nvSpPr>
              <p:spPr>
                <a:xfrm>
                  <a:off x="8863819" y="3751897"/>
                  <a:ext cx="19050" cy="12382"/>
                </a:xfrm>
                <a:custGeom>
                  <a:avLst/>
                  <a:gdLst>
                    <a:gd name="connsiteX0" fmla="*/ 0 w 19050"/>
                    <a:gd name="connsiteY0" fmla="*/ 12383 h 12382"/>
                    <a:gd name="connsiteX1" fmla="*/ 16192 w 19050"/>
                    <a:gd name="connsiteY1" fmla="*/ 4763 h 12382"/>
                    <a:gd name="connsiteX2" fmla="*/ 16192 w 19050"/>
                    <a:gd name="connsiteY2" fmla="*/ 3810 h 12382"/>
                    <a:gd name="connsiteX3" fmla="*/ 17145 w 19050"/>
                    <a:gd name="connsiteY3" fmla="*/ 2858 h 12382"/>
                    <a:gd name="connsiteX4" fmla="*/ 17145 w 19050"/>
                    <a:gd name="connsiteY4" fmla="*/ 2858 h 12382"/>
                    <a:gd name="connsiteX5" fmla="*/ 17145 w 19050"/>
                    <a:gd name="connsiteY5" fmla="*/ 1905 h 12382"/>
                    <a:gd name="connsiteX6" fmla="*/ 18097 w 19050"/>
                    <a:gd name="connsiteY6" fmla="*/ 953 h 12382"/>
                    <a:gd name="connsiteX7" fmla="*/ 18097 w 19050"/>
                    <a:gd name="connsiteY7" fmla="*/ 953 h 12382"/>
                    <a:gd name="connsiteX8" fmla="*/ 18097 w 19050"/>
                    <a:gd name="connsiteY8" fmla="*/ 0 h 12382"/>
                    <a:gd name="connsiteX9" fmla="*/ 19050 w 19050"/>
                    <a:gd name="connsiteY9" fmla="*/ 0 h 12382"/>
                    <a:gd name="connsiteX10" fmla="*/ 2857 w 19050"/>
                    <a:gd name="connsiteY10" fmla="*/ 8573 h 12382"/>
                    <a:gd name="connsiteX11" fmla="*/ 2857 w 19050"/>
                    <a:gd name="connsiteY11" fmla="*/ 8573 h 12382"/>
                    <a:gd name="connsiteX12" fmla="*/ 1905 w 19050"/>
                    <a:gd name="connsiteY12" fmla="*/ 9525 h 12382"/>
                    <a:gd name="connsiteX13" fmla="*/ 1905 w 19050"/>
                    <a:gd name="connsiteY13" fmla="*/ 9525 h 12382"/>
                    <a:gd name="connsiteX14" fmla="*/ 1905 w 19050"/>
                    <a:gd name="connsiteY14" fmla="*/ 10478 h 12382"/>
                    <a:gd name="connsiteX15" fmla="*/ 953 w 19050"/>
                    <a:gd name="connsiteY15" fmla="*/ 11430 h 12382"/>
                    <a:gd name="connsiteX16" fmla="*/ 953 w 19050"/>
                    <a:gd name="connsiteY16" fmla="*/ 11430 h 12382"/>
                    <a:gd name="connsiteX17" fmla="*/ 953 w 19050"/>
                    <a:gd name="connsiteY17" fmla="*/ 12383 h 123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9050" h="12382">
                      <a:moveTo>
                        <a:pt x="0" y="12383"/>
                      </a:moveTo>
                      <a:lnTo>
                        <a:pt x="16192" y="4763"/>
                      </a:lnTo>
                      <a:lnTo>
                        <a:pt x="16192" y="3810"/>
                      </a:lnTo>
                      <a:lnTo>
                        <a:pt x="17145" y="2858"/>
                      </a:lnTo>
                      <a:lnTo>
                        <a:pt x="17145" y="2858"/>
                      </a:lnTo>
                      <a:lnTo>
                        <a:pt x="17145" y="1905"/>
                      </a:lnTo>
                      <a:lnTo>
                        <a:pt x="18097" y="953"/>
                      </a:lnTo>
                      <a:lnTo>
                        <a:pt x="18097" y="953"/>
                      </a:lnTo>
                      <a:lnTo>
                        <a:pt x="18097" y="0"/>
                      </a:lnTo>
                      <a:lnTo>
                        <a:pt x="19050" y="0"/>
                      </a:lnTo>
                      <a:lnTo>
                        <a:pt x="2857" y="8573"/>
                      </a:lnTo>
                      <a:lnTo>
                        <a:pt x="2857" y="8573"/>
                      </a:lnTo>
                      <a:lnTo>
                        <a:pt x="1905" y="9525"/>
                      </a:lnTo>
                      <a:lnTo>
                        <a:pt x="1905" y="9525"/>
                      </a:lnTo>
                      <a:lnTo>
                        <a:pt x="1905" y="10478"/>
                      </a:lnTo>
                      <a:lnTo>
                        <a:pt x="953" y="11430"/>
                      </a:lnTo>
                      <a:lnTo>
                        <a:pt x="953" y="11430"/>
                      </a:lnTo>
                      <a:lnTo>
                        <a:pt x="953" y="12383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202" name="Freeform: Shape 1201">
                  <a:extLst>
                    <a:ext uri="{FF2B5EF4-FFF2-40B4-BE49-F238E27FC236}">
                      <a16:creationId xmlns:a16="http://schemas.microsoft.com/office/drawing/2014/main" id="{48D3D1A3-4078-4546-B55A-60AA2472C888}"/>
                    </a:ext>
                  </a:extLst>
                </p:cNvPr>
                <p:cNvSpPr/>
                <p:nvPr/>
              </p:nvSpPr>
              <p:spPr>
                <a:xfrm>
                  <a:off x="8859057" y="3757612"/>
                  <a:ext cx="19050" cy="11429"/>
                </a:xfrm>
                <a:custGeom>
                  <a:avLst/>
                  <a:gdLst>
                    <a:gd name="connsiteX0" fmla="*/ 0 w 19050"/>
                    <a:gd name="connsiteY0" fmla="*/ 11430 h 11429"/>
                    <a:gd name="connsiteX1" fmla="*/ 15240 w 19050"/>
                    <a:gd name="connsiteY1" fmla="*/ 2858 h 11429"/>
                    <a:gd name="connsiteX2" fmla="*/ 16192 w 19050"/>
                    <a:gd name="connsiteY2" fmla="*/ 2858 h 11429"/>
                    <a:gd name="connsiteX3" fmla="*/ 16192 w 19050"/>
                    <a:gd name="connsiteY3" fmla="*/ 1905 h 11429"/>
                    <a:gd name="connsiteX4" fmla="*/ 17145 w 19050"/>
                    <a:gd name="connsiteY4" fmla="*/ 1905 h 11429"/>
                    <a:gd name="connsiteX5" fmla="*/ 17145 w 19050"/>
                    <a:gd name="connsiteY5" fmla="*/ 953 h 11429"/>
                    <a:gd name="connsiteX6" fmla="*/ 18097 w 19050"/>
                    <a:gd name="connsiteY6" fmla="*/ 953 h 11429"/>
                    <a:gd name="connsiteX7" fmla="*/ 18097 w 19050"/>
                    <a:gd name="connsiteY7" fmla="*/ 953 h 11429"/>
                    <a:gd name="connsiteX8" fmla="*/ 19050 w 19050"/>
                    <a:gd name="connsiteY8" fmla="*/ 0 h 11429"/>
                    <a:gd name="connsiteX9" fmla="*/ 19050 w 19050"/>
                    <a:gd name="connsiteY9" fmla="*/ 0 h 11429"/>
                    <a:gd name="connsiteX10" fmla="*/ 3810 w 19050"/>
                    <a:gd name="connsiteY10" fmla="*/ 8572 h 11429"/>
                    <a:gd name="connsiteX11" fmla="*/ 2857 w 19050"/>
                    <a:gd name="connsiteY11" fmla="*/ 8572 h 11429"/>
                    <a:gd name="connsiteX12" fmla="*/ 2857 w 19050"/>
                    <a:gd name="connsiteY12" fmla="*/ 8572 h 11429"/>
                    <a:gd name="connsiteX13" fmla="*/ 1905 w 19050"/>
                    <a:gd name="connsiteY13" fmla="*/ 9525 h 11429"/>
                    <a:gd name="connsiteX14" fmla="*/ 1905 w 19050"/>
                    <a:gd name="connsiteY14" fmla="*/ 9525 h 11429"/>
                    <a:gd name="connsiteX15" fmla="*/ 953 w 19050"/>
                    <a:gd name="connsiteY15" fmla="*/ 10478 h 11429"/>
                    <a:gd name="connsiteX16" fmla="*/ 953 w 19050"/>
                    <a:gd name="connsiteY16" fmla="*/ 10478 h 11429"/>
                    <a:gd name="connsiteX17" fmla="*/ 0 w 19050"/>
                    <a:gd name="connsiteY17" fmla="*/ 11430 h 114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9050" h="11429">
                      <a:moveTo>
                        <a:pt x="0" y="11430"/>
                      </a:moveTo>
                      <a:lnTo>
                        <a:pt x="15240" y="2858"/>
                      </a:lnTo>
                      <a:lnTo>
                        <a:pt x="16192" y="2858"/>
                      </a:lnTo>
                      <a:lnTo>
                        <a:pt x="16192" y="1905"/>
                      </a:lnTo>
                      <a:lnTo>
                        <a:pt x="17145" y="1905"/>
                      </a:lnTo>
                      <a:lnTo>
                        <a:pt x="17145" y="953"/>
                      </a:lnTo>
                      <a:lnTo>
                        <a:pt x="18097" y="953"/>
                      </a:lnTo>
                      <a:lnTo>
                        <a:pt x="18097" y="953"/>
                      </a:lnTo>
                      <a:lnTo>
                        <a:pt x="19050" y="0"/>
                      </a:lnTo>
                      <a:lnTo>
                        <a:pt x="19050" y="0"/>
                      </a:lnTo>
                      <a:lnTo>
                        <a:pt x="3810" y="8572"/>
                      </a:lnTo>
                      <a:lnTo>
                        <a:pt x="2857" y="8572"/>
                      </a:lnTo>
                      <a:lnTo>
                        <a:pt x="2857" y="8572"/>
                      </a:lnTo>
                      <a:lnTo>
                        <a:pt x="1905" y="9525"/>
                      </a:lnTo>
                      <a:lnTo>
                        <a:pt x="1905" y="9525"/>
                      </a:lnTo>
                      <a:lnTo>
                        <a:pt x="953" y="10478"/>
                      </a:lnTo>
                      <a:lnTo>
                        <a:pt x="953" y="10478"/>
                      </a:lnTo>
                      <a:lnTo>
                        <a:pt x="0" y="11430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203" name="Freeform: Shape 1202">
                  <a:extLst>
                    <a:ext uri="{FF2B5EF4-FFF2-40B4-BE49-F238E27FC236}">
                      <a16:creationId xmlns:a16="http://schemas.microsoft.com/office/drawing/2014/main" id="{2C391486-CC8B-400C-9B04-04E2016E28F6}"/>
                    </a:ext>
                  </a:extLst>
                </p:cNvPr>
                <p:cNvSpPr/>
                <p:nvPr/>
              </p:nvSpPr>
              <p:spPr>
                <a:xfrm>
                  <a:off x="8867629" y="3745229"/>
                  <a:ext cx="17144" cy="14287"/>
                </a:xfrm>
                <a:custGeom>
                  <a:avLst/>
                  <a:gdLst>
                    <a:gd name="connsiteX0" fmla="*/ 0 w 17144"/>
                    <a:gd name="connsiteY0" fmla="*/ 14288 h 14287"/>
                    <a:gd name="connsiteX1" fmla="*/ 15240 w 17144"/>
                    <a:gd name="connsiteY1" fmla="*/ 5715 h 14287"/>
                    <a:gd name="connsiteX2" fmla="*/ 16193 w 17144"/>
                    <a:gd name="connsiteY2" fmla="*/ 4763 h 14287"/>
                    <a:gd name="connsiteX3" fmla="*/ 16193 w 17144"/>
                    <a:gd name="connsiteY3" fmla="*/ 3810 h 14287"/>
                    <a:gd name="connsiteX4" fmla="*/ 16193 w 17144"/>
                    <a:gd name="connsiteY4" fmla="*/ 2858 h 14287"/>
                    <a:gd name="connsiteX5" fmla="*/ 16193 w 17144"/>
                    <a:gd name="connsiteY5" fmla="*/ 2858 h 14287"/>
                    <a:gd name="connsiteX6" fmla="*/ 17145 w 17144"/>
                    <a:gd name="connsiteY6" fmla="*/ 1905 h 14287"/>
                    <a:gd name="connsiteX7" fmla="*/ 17145 w 17144"/>
                    <a:gd name="connsiteY7" fmla="*/ 953 h 14287"/>
                    <a:gd name="connsiteX8" fmla="*/ 17145 w 17144"/>
                    <a:gd name="connsiteY8" fmla="*/ 0 h 14287"/>
                    <a:gd name="connsiteX9" fmla="*/ 17145 w 17144"/>
                    <a:gd name="connsiteY9" fmla="*/ 0 h 14287"/>
                    <a:gd name="connsiteX10" fmla="*/ 1905 w 17144"/>
                    <a:gd name="connsiteY10" fmla="*/ 8573 h 14287"/>
                    <a:gd name="connsiteX11" fmla="*/ 953 w 17144"/>
                    <a:gd name="connsiteY11" fmla="*/ 8573 h 14287"/>
                    <a:gd name="connsiteX12" fmla="*/ 953 w 17144"/>
                    <a:gd name="connsiteY12" fmla="*/ 9525 h 14287"/>
                    <a:gd name="connsiteX13" fmla="*/ 953 w 17144"/>
                    <a:gd name="connsiteY13" fmla="*/ 10478 h 14287"/>
                    <a:gd name="connsiteX14" fmla="*/ 953 w 17144"/>
                    <a:gd name="connsiteY14" fmla="*/ 11430 h 14287"/>
                    <a:gd name="connsiteX15" fmla="*/ 953 w 17144"/>
                    <a:gd name="connsiteY15" fmla="*/ 11430 h 14287"/>
                    <a:gd name="connsiteX16" fmla="*/ 0 w 17144"/>
                    <a:gd name="connsiteY16" fmla="*/ 12383 h 14287"/>
                    <a:gd name="connsiteX17" fmla="*/ 0 w 17144"/>
                    <a:gd name="connsiteY17" fmla="*/ 13335 h 142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7144" h="14287">
                      <a:moveTo>
                        <a:pt x="0" y="14288"/>
                      </a:moveTo>
                      <a:lnTo>
                        <a:pt x="15240" y="5715"/>
                      </a:lnTo>
                      <a:lnTo>
                        <a:pt x="16193" y="4763"/>
                      </a:lnTo>
                      <a:lnTo>
                        <a:pt x="16193" y="3810"/>
                      </a:lnTo>
                      <a:lnTo>
                        <a:pt x="16193" y="2858"/>
                      </a:lnTo>
                      <a:lnTo>
                        <a:pt x="16193" y="2858"/>
                      </a:lnTo>
                      <a:lnTo>
                        <a:pt x="17145" y="1905"/>
                      </a:lnTo>
                      <a:lnTo>
                        <a:pt x="17145" y="953"/>
                      </a:lnTo>
                      <a:lnTo>
                        <a:pt x="17145" y="0"/>
                      </a:lnTo>
                      <a:lnTo>
                        <a:pt x="17145" y="0"/>
                      </a:lnTo>
                      <a:lnTo>
                        <a:pt x="1905" y="8573"/>
                      </a:lnTo>
                      <a:lnTo>
                        <a:pt x="953" y="8573"/>
                      </a:lnTo>
                      <a:lnTo>
                        <a:pt x="953" y="9525"/>
                      </a:lnTo>
                      <a:lnTo>
                        <a:pt x="953" y="10478"/>
                      </a:lnTo>
                      <a:lnTo>
                        <a:pt x="953" y="11430"/>
                      </a:lnTo>
                      <a:lnTo>
                        <a:pt x="953" y="11430"/>
                      </a:lnTo>
                      <a:lnTo>
                        <a:pt x="0" y="12383"/>
                      </a:lnTo>
                      <a:lnTo>
                        <a:pt x="0" y="13335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204" name="Freeform: Shape 1203">
                  <a:extLst>
                    <a:ext uri="{FF2B5EF4-FFF2-40B4-BE49-F238E27FC236}">
                      <a16:creationId xmlns:a16="http://schemas.microsoft.com/office/drawing/2014/main" id="{6CE5EB96-ACE0-4373-82B7-80B3CA623D0B}"/>
                    </a:ext>
                  </a:extLst>
                </p:cNvPr>
                <p:cNvSpPr/>
                <p:nvPr/>
              </p:nvSpPr>
              <p:spPr>
                <a:xfrm>
                  <a:off x="8800001" y="3662362"/>
                  <a:ext cx="20955" cy="10477"/>
                </a:xfrm>
                <a:custGeom>
                  <a:avLst/>
                  <a:gdLst>
                    <a:gd name="connsiteX0" fmla="*/ 4763 w 20955"/>
                    <a:gd name="connsiteY0" fmla="*/ 8572 h 10477"/>
                    <a:gd name="connsiteX1" fmla="*/ 20955 w 20955"/>
                    <a:gd name="connsiteY1" fmla="*/ 0 h 10477"/>
                    <a:gd name="connsiteX2" fmla="*/ 20003 w 20955"/>
                    <a:gd name="connsiteY2" fmla="*/ 952 h 10477"/>
                    <a:gd name="connsiteX3" fmla="*/ 19050 w 20955"/>
                    <a:gd name="connsiteY3" fmla="*/ 952 h 10477"/>
                    <a:gd name="connsiteX4" fmla="*/ 19050 w 20955"/>
                    <a:gd name="connsiteY4" fmla="*/ 952 h 10477"/>
                    <a:gd name="connsiteX5" fmla="*/ 18097 w 20955"/>
                    <a:gd name="connsiteY5" fmla="*/ 952 h 10477"/>
                    <a:gd name="connsiteX6" fmla="*/ 17145 w 20955"/>
                    <a:gd name="connsiteY6" fmla="*/ 952 h 10477"/>
                    <a:gd name="connsiteX7" fmla="*/ 17145 w 20955"/>
                    <a:gd name="connsiteY7" fmla="*/ 1905 h 10477"/>
                    <a:gd name="connsiteX8" fmla="*/ 16193 w 20955"/>
                    <a:gd name="connsiteY8" fmla="*/ 1905 h 10477"/>
                    <a:gd name="connsiteX9" fmla="*/ 15240 w 20955"/>
                    <a:gd name="connsiteY9" fmla="*/ 1905 h 10477"/>
                    <a:gd name="connsiteX10" fmla="*/ 0 w 20955"/>
                    <a:gd name="connsiteY10" fmla="*/ 10478 h 10477"/>
                    <a:gd name="connsiteX11" fmla="*/ 0 w 20955"/>
                    <a:gd name="connsiteY11" fmla="*/ 10478 h 10477"/>
                    <a:gd name="connsiteX12" fmla="*/ 953 w 20955"/>
                    <a:gd name="connsiteY12" fmla="*/ 9525 h 10477"/>
                    <a:gd name="connsiteX13" fmla="*/ 1905 w 20955"/>
                    <a:gd name="connsiteY13" fmla="*/ 9525 h 10477"/>
                    <a:gd name="connsiteX14" fmla="*/ 1905 w 20955"/>
                    <a:gd name="connsiteY14" fmla="*/ 9525 h 10477"/>
                    <a:gd name="connsiteX15" fmla="*/ 2858 w 20955"/>
                    <a:gd name="connsiteY15" fmla="*/ 9525 h 10477"/>
                    <a:gd name="connsiteX16" fmla="*/ 3810 w 20955"/>
                    <a:gd name="connsiteY16" fmla="*/ 9525 h 10477"/>
                    <a:gd name="connsiteX17" fmla="*/ 3810 w 20955"/>
                    <a:gd name="connsiteY17" fmla="*/ 8572 h 10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0955" h="10477">
                      <a:moveTo>
                        <a:pt x="4763" y="8572"/>
                      </a:moveTo>
                      <a:lnTo>
                        <a:pt x="20955" y="0"/>
                      </a:lnTo>
                      <a:lnTo>
                        <a:pt x="20003" y="952"/>
                      </a:lnTo>
                      <a:lnTo>
                        <a:pt x="19050" y="952"/>
                      </a:lnTo>
                      <a:lnTo>
                        <a:pt x="19050" y="952"/>
                      </a:lnTo>
                      <a:lnTo>
                        <a:pt x="18097" y="952"/>
                      </a:lnTo>
                      <a:lnTo>
                        <a:pt x="17145" y="952"/>
                      </a:lnTo>
                      <a:lnTo>
                        <a:pt x="17145" y="1905"/>
                      </a:lnTo>
                      <a:lnTo>
                        <a:pt x="16193" y="1905"/>
                      </a:lnTo>
                      <a:lnTo>
                        <a:pt x="15240" y="1905"/>
                      </a:lnTo>
                      <a:lnTo>
                        <a:pt x="0" y="10478"/>
                      </a:lnTo>
                      <a:lnTo>
                        <a:pt x="0" y="10478"/>
                      </a:lnTo>
                      <a:lnTo>
                        <a:pt x="953" y="9525"/>
                      </a:lnTo>
                      <a:lnTo>
                        <a:pt x="1905" y="9525"/>
                      </a:lnTo>
                      <a:lnTo>
                        <a:pt x="1905" y="9525"/>
                      </a:lnTo>
                      <a:lnTo>
                        <a:pt x="2858" y="9525"/>
                      </a:lnTo>
                      <a:lnTo>
                        <a:pt x="3810" y="9525"/>
                      </a:lnTo>
                      <a:lnTo>
                        <a:pt x="3810" y="8572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205" name="Freeform: Shape 1204">
                  <a:extLst>
                    <a:ext uri="{FF2B5EF4-FFF2-40B4-BE49-F238E27FC236}">
                      <a16:creationId xmlns:a16="http://schemas.microsoft.com/office/drawing/2014/main" id="{5C797525-BED6-45F3-A561-02219B920AFC}"/>
                    </a:ext>
                  </a:extLst>
                </p:cNvPr>
                <p:cNvSpPr/>
                <p:nvPr/>
              </p:nvSpPr>
              <p:spPr>
                <a:xfrm>
                  <a:off x="8805717" y="3662362"/>
                  <a:ext cx="21907" cy="8572"/>
                </a:xfrm>
                <a:custGeom>
                  <a:avLst/>
                  <a:gdLst>
                    <a:gd name="connsiteX0" fmla="*/ 5715 w 21907"/>
                    <a:gd name="connsiteY0" fmla="*/ 8572 h 8572"/>
                    <a:gd name="connsiteX1" fmla="*/ 21907 w 21907"/>
                    <a:gd name="connsiteY1" fmla="*/ 0 h 8572"/>
                    <a:gd name="connsiteX2" fmla="*/ 20955 w 21907"/>
                    <a:gd name="connsiteY2" fmla="*/ 0 h 8572"/>
                    <a:gd name="connsiteX3" fmla="*/ 20003 w 21907"/>
                    <a:gd name="connsiteY3" fmla="*/ 0 h 8572"/>
                    <a:gd name="connsiteX4" fmla="*/ 20003 w 21907"/>
                    <a:gd name="connsiteY4" fmla="*/ 0 h 8572"/>
                    <a:gd name="connsiteX5" fmla="*/ 19050 w 21907"/>
                    <a:gd name="connsiteY5" fmla="*/ 0 h 8572"/>
                    <a:gd name="connsiteX6" fmla="*/ 18097 w 21907"/>
                    <a:gd name="connsiteY6" fmla="*/ 0 h 8572"/>
                    <a:gd name="connsiteX7" fmla="*/ 17145 w 21907"/>
                    <a:gd name="connsiteY7" fmla="*/ 0 h 8572"/>
                    <a:gd name="connsiteX8" fmla="*/ 17145 w 21907"/>
                    <a:gd name="connsiteY8" fmla="*/ 0 h 8572"/>
                    <a:gd name="connsiteX9" fmla="*/ 16193 w 21907"/>
                    <a:gd name="connsiteY9" fmla="*/ 0 h 8572"/>
                    <a:gd name="connsiteX10" fmla="*/ 0 w 21907"/>
                    <a:gd name="connsiteY10" fmla="*/ 8572 h 8572"/>
                    <a:gd name="connsiteX11" fmla="*/ 953 w 21907"/>
                    <a:gd name="connsiteY11" fmla="*/ 8572 h 8572"/>
                    <a:gd name="connsiteX12" fmla="*/ 1905 w 21907"/>
                    <a:gd name="connsiteY12" fmla="*/ 8572 h 8572"/>
                    <a:gd name="connsiteX13" fmla="*/ 2857 w 21907"/>
                    <a:gd name="connsiteY13" fmla="*/ 8572 h 8572"/>
                    <a:gd name="connsiteX14" fmla="*/ 2857 w 21907"/>
                    <a:gd name="connsiteY14" fmla="*/ 8572 h 8572"/>
                    <a:gd name="connsiteX15" fmla="*/ 3810 w 21907"/>
                    <a:gd name="connsiteY15" fmla="*/ 8572 h 8572"/>
                    <a:gd name="connsiteX16" fmla="*/ 4763 w 21907"/>
                    <a:gd name="connsiteY16" fmla="*/ 8572 h 8572"/>
                    <a:gd name="connsiteX17" fmla="*/ 5715 w 21907"/>
                    <a:gd name="connsiteY17" fmla="*/ 8572 h 85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1907" h="8572">
                      <a:moveTo>
                        <a:pt x="5715" y="8572"/>
                      </a:moveTo>
                      <a:lnTo>
                        <a:pt x="21907" y="0"/>
                      </a:lnTo>
                      <a:lnTo>
                        <a:pt x="20955" y="0"/>
                      </a:lnTo>
                      <a:lnTo>
                        <a:pt x="20003" y="0"/>
                      </a:lnTo>
                      <a:lnTo>
                        <a:pt x="20003" y="0"/>
                      </a:lnTo>
                      <a:lnTo>
                        <a:pt x="19050" y="0"/>
                      </a:lnTo>
                      <a:lnTo>
                        <a:pt x="18097" y="0"/>
                      </a:lnTo>
                      <a:lnTo>
                        <a:pt x="17145" y="0"/>
                      </a:lnTo>
                      <a:lnTo>
                        <a:pt x="17145" y="0"/>
                      </a:lnTo>
                      <a:lnTo>
                        <a:pt x="16193" y="0"/>
                      </a:lnTo>
                      <a:lnTo>
                        <a:pt x="0" y="8572"/>
                      </a:lnTo>
                      <a:lnTo>
                        <a:pt x="953" y="8572"/>
                      </a:lnTo>
                      <a:lnTo>
                        <a:pt x="1905" y="8572"/>
                      </a:lnTo>
                      <a:lnTo>
                        <a:pt x="2857" y="8572"/>
                      </a:lnTo>
                      <a:lnTo>
                        <a:pt x="2857" y="8572"/>
                      </a:lnTo>
                      <a:lnTo>
                        <a:pt x="3810" y="8572"/>
                      </a:lnTo>
                      <a:lnTo>
                        <a:pt x="4763" y="8572"/>
                      </a:lnTo>
                      <a:lnTo>
                        <a:pt x="5715" y="8572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1091" name="Graphic 1060">
                <a:extLst>
                  <a:ext uri="{FF2B5EF4-FFF2-40B4-BE49-F238E27FC236}">
                    <a16:creationId xmlns:a16="http://schemas.microsoft.com/office/drawing/2014/main" id="{94A68ECD-0D20-4683-80D6-396425343EAF}"/>
                  </a:ext>
                </a:extLst>
              </p:cNvPr>
              <p:cNvGrpSpPr/>
              <p:nvPr/>
            </p:nvGrpSpPr>
            <p:grpSpPr>
              <a:xfrm>
                <a:off x="8950497" y="3749992"/>
                <a:ext cx="84772" cy="107632"/>
                <a:chOff x="8950497" y="3749992"/>
                <a:chExt cx="84772" cy="107632"/>
              </a:xfrm>
              <a:solidFill>
                <a:srgbClr val="1B1B1B"/>
              </a:solidFill>
            </p:grpSpPr>
            <p:sp>
              <p:nvSpPr>
                <p:cNvPr id="1174" name="Freeform: Shape 1173">
                  <a:extLst>
                    <a:ext uri="{FF2B5EF4-FFF2-40B4-BE49-F238E27FC236}">
                      <a16:creationId xmlns:a16="http://schemas.microsoft.com/office/drawing/2014/main" id="{649C92F9-AE8F-4289-98CC-DD8E0785D06A}"/>
                    </a:ext>
                  </a:extLst>
                </p:cNvPr>
                <p:cNvSpPr/>
                <p:nvPr/>
              </p:nvSpPr>
              <p:spPr>
                <a:xfrm>
                  <a:off x="9016219" y="3807142"/>
                  <a:ext cx="18097" cy="16192"/>
                </a:xfrm>
                <a:custGeom>
                  <a:avLst/>
                  <a:gdLst>
                    <a:gd name="connsiteX0" fmla="*/ 0 w 18097"/>
                    <a:gd name="connsiteY0" fmla="*/ 8573 h 16192"/>
                    <a:gd name="connsiteX1" fmla="*/ 16193 w 18097"/>
                    <a:gd name="connsiteY1" fmla="*/ 0 h 16192"/>
                    <a:gd name="connsiteX2" fmla="*/ 16193 w 18097"/>
                    <a:gd name="connsiteY2" fmla="*/ 953 h 16192"/>
                    <a:gd name="connsiteX3" fmla="*/ 16193 w 18097"/>
                    <a:gd name="connsiteY3" fmla="*/ 1905 h 16192"/>
                    <a:gd name="connsiteX4" fmla="*/ 17145 w 18097"/>
                    <a:gd name="connsiteY4" fmla="*/ 3810 h 16192"/>
                    <a:gd name="connsiteX5" fmla="*/ 17145 w 18097"/>
                    <a:gd name="connsiteY5" fmla="*/ 4763 h 16192"/>
                    <a:gd name="connsiteX6" fmla="*/ 17145 w 18097"/>
                    <a:gd name="connsiteY6" fmla="*/ 5715 h 16192"/>
                    <a:gd name="connsiteX7" fmla="*/ 17145 w 18097"/>
                    <a:gd name="connsiteY7" fmla="*/ 6667 h 16192"/>
                    <a:gd name="connsiteX8" fmla="*/ 18098 w 18097"/>
                    <a:gd name="connsiteY8" fmla="*/ 7620 h 16192"/>
                    <a:gd name="connsiteX9" fmla="*/ 18098 w 18097"/>
                    <a:gd name="connsiteY9" fmla="*/ 8573 h 16192"/>
                    <a:gd name="connsiteX10" fmla="*/ 1905 w 18097"/>
                    <a:gd name="connsiteY10" fmla="*/ 16192 h 16192"/>
                    <a:gd name="connsiteX11" fmla="*/ 1905 w 18097"/>
                    <a:gd name="connsiteY11" fmla="*/ 15240 h 16192"/>
                    <a:gd name="connsiteX12" fmla="*/ 1905 w 18097"/>
                    <a:gd name="connsiteY12" fmla="*/ 14288 h 16192"/>
                    <a:gd name="connsiteX13" fmla="*/ 953 w 18097"/>
                    <a:gd name="connsiteY13" fmla="*/ 13335 h 16192"/>
                    <a:gd name="connsiteX14" fmla="*/ 953 w 18097"/>
                    <a:gd name="connsiteY14" fmla="*/ 12383 h 16192"/>
                    <a:gd name="connsiteX15" fmla="*/ 953 w 18097"/>
                    <a:gd name="connsiteY15" fmla="*/ 11430 h 16192"/>
                    <a:gd name="connsiteX16" fmla="*/ 953 w 18097"/>
                    <a:gd name="connsiteY16" fmla="*/ 10478 h 16192"/>
                    <a:gd name="connsiteX17" fmla="*/ 953 w 18097"/>
                    <a:gd name="connsiteY17" fmla="*/ 9525 h 161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8097" h="16192">
                      <a:moveTo>
                        <a:pt x="0" y="8573"/>
                      </a:moveTo>
                      <a:lnTo>
                        <a:pt x="16193" y="0"/>
                      </a:lnTo>
                      <a:lnTo>
                        <a:pt x="16193" y="953"/>
                      </a:lnTo>
                      <a:lnTo>
                        <a:pt x="16193" y="1905"/>
                      </a:lnTo>
                      <a:lnTo>
                        <a:pt x="17145" y="3810"/>
                      </a:lnTo>
                      <a:lnTo>
                        <a:pt x="17145" y="4763"/>
                      </a:lnTo>
                      <a:lnTo>
                        <a:pt x="17145" y="5715"/>
                      </a:lnTo>
                      <a:lnTo>
                        <a:pt x="17145" y="6667"/>
                      </a:lnTo>
                      <a:lnTo>
                        <a:pt x="18098" y="7620"/>
                      </a:lnTo>
                      <a:lnTo>
                        <a:pt x="18098" y="8573"/>
                      </a:lnTo>
                      <a:lnTo>
                        <a:pt x="1905" y="16192"/>
                      </a:lnTo>
                      <a:lnTo>
                        <a:pt x="1905" y="15240"/>
                      </a:lnTo>
                      <a:lnTo>
                        <a:pt x="1905" y="14288"/>
                      </a:lnTo>
                      <a:lnTo>
                        <a:pt x="953" y="13335"/>
                      </a:lnTo>
                      <a:lnTo>
                        <a:pt x="953" y="12383"/>
                      </a:lnTo>
                      <a:lnTo>
                        <a:pt x="953" y="11430"/>
                      </a:lnTo>
                      <a:lnTo>
                        <a:pt x="953" y="10478"/>
                      </a:lnTo>
                      <a:lnTo>
                        <a:pt x="953" y="9525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75" name="Freeform: Shape 1174">
                  <a:extLst>
                    <a:ext uri="{FF2B5EF4-FFF2-40B4-BE49-F238E27FC236}">
                      <a16:creationId xmlns:a16="http://schemas.microsoft.com/office/drawing/2014/main" id="{8F2D1C50-6884-40EC-96CA-8E32E71E7126}"/>
                    </a:ext>
                  </a:extLst>
                </p:cNvPr>
                <p:cNvSpPr/>
                <p:nvPr/>
              </p:nvSpPr>
              <p:spPr>
                <a:xfrm>
                  <a:off x="9019077" y="3817620"/>
                  <a:ext cx="16192" cy="16192"/>
                </a:xfrm>
                <a:custGeom>
                  <a:avLst/>
                  <a:gdLst>
                    <a:gd name="connsiteX0" fmla="*/ 0 w 16192"/>
                    <a:gd name="connsiteY0" fmla="*/ 8572 h 16192"/>
                    <a:gd name="connsiteX1" fmla="*/ 15240 w 16192"/>
                    <a:gd name="connsiteY1" fmla="*/ 0 h 16192"/>
                    <a:gd name="connsiteX2" fmla="*/ 15240 w 16192"/>
                    <a:gd name="connsiteY2" fmla="*/ 952 h 16192"/>
                    <a:gd name="connsiteX3" fmla="*/ 15240 w 16192"/>
                    <a:gd name="connsiteY3" fmla="*/ 1905 h 16192"/>
                    <a:gd name="connsiteX4" fmla="*/ 15240 w 16192"/>
                    <a:gd name="connsiteY4" fmla="*/ 2858 h 16192"/>
                    <a:gd name="connsiteX5" fmla="*/ 15240 w 16192"/>
                    <a:gd name="connsiteY5" fmla="*/ 3810 h 16192"/>
                    <a:gd name="connsiteX6" fmla="*/ 15240 w 16192"/>
                    <a:gd name="connsiteY6" fmla="*/ 4763 h 16192"/>
                    <a:gd name="connsiteX7" fmla="*/ 16192 w 16192"/>
                    <a:gd name="connsiteY7" fmla="*/ 5715 h 16192"/>
                    <a:gd name="connsiteX8" fmla="*/ 16192 w 16192"/>
                    <a:gd name="connsiteY8" fmla="*/ 6667 h 16192"/>
                    <a:gd name="connsiteX9" fmla="*/ 16192 w 16192"/>
                    <a:gd name="connsiteY9" fmla="*/ 7620 h 16192"/>
                    <a:gd name="connsiteX10" fmla="*/ 0 w 16192"/>
                    <a:gd name="connsiteY10" fmla="*/ 16192 h 16192"/>
                    <a:gd name="connsiteX11" fmla="*/ 0 w 16192"/>
                    <a:gd name="connsiteY11" fmla="*/ 15240 h 16192"/>
                    <a:gd name="connsiteX12" fmla="*/ 0 w 16192"/>
                    <a:gd name="connsiteY12" fmla="*/ 14288 h 16192"/>
                    <a:gd name="connsiteX13" fmla="*/ 0 w 16192"/>
                    <a:gd name="connsiteY13" fmla="*/ 13335 h 16192"/>
                    <a:gd name="connsiteX14" fmla="*/ 0 w 16192"/>
                    <a:gd name="connsiteY14" fmla="*/ 12383 h 16192"/>
                    <a:gd name="connsiteX15" fmla="*/ 0 w 16192"/>
                    <a:gd name="connsiteY15" fmla="*/ 11430 h 16192"/>
                    <a:gd name="connsiteX16" fmla="*/ 0 w 16192"/>
                    <a:gd name="connsiteY16" fmla="*/ 10477 h 16192"/>
                    <a:gd name="connsiteX17" fmla="*/ 0 w 16192"/>
                    <a:gd name="connsiteY17" fmla="*/ 9525 h 161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6192" h="16192">
                      <a:moveTo>
                        <a:pt x="0" y="8572"/>
                      </a:moveTo>
                      <a:lnTo>
                        <a:pt x="15240" y="0"/>
                      </a:lnTo>
                      <a:lnTo>
                        <a:pt x="15240" y="952"/>
                      </a:lnTo>
                      <a:lnTo>
                        <a:pt x="15240" y="1905"/>
                      </a:lnTo>
                      <a:lnTo>
                        <a:pt x="15240" y="2858"/>
                      </a:lnTo>
                      <a:lnTo>
                        <a:pt x="15240" y="3810"/>
                      </a:lnTo>
                      <a:lnTo>
                        <a:pt x="15240" y="4763"/>
                      </a:lnTo>
                      <a:lnTo>
                        <a:pt x="16192" y="5715"/>
                      </a:lnTo>
                      <a:lnTo>
                        <a:pt x="16192" y="6667"/>
                      </a:lnTo>
                      <a:lnTo>
                        <a:pt x="16192" y="7620"/>
                      </a:lnTo>
                      <a:lnTo>
                        <a:pt x="0" y="16192"/>
                      </a:lnTo>
                      <a:lnTo>
                        <a:pt x="0" y="15240"/>
                      </a:lnTo>
                      <a:lnTo>
                        <a:pt x="0" y="14288"/>
                      </a:lnTo>
                      <a:lnTo>
                        <a:pt x="0" y="13335"/>
                      </a:lnTo>
                      <a:lnTo>
                        <a:pt x="0" y="12383"/>
                      </a:lnTo>
                      <a:lnTo>
                        <a:pt x="0" y="11430"/>
                      </a:lnTo>
                      <a:lnTo>
                        <a:pt x="0" y="10477"/>
                      </a:lnTo>
                      <a:lnTo>
                        <a:pt x="0" y="9525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76" name="Freeform: Shape 1175">
                  <a:extLst>
                    <a:ext uri="{FF2B5EF4-FFF2-40B4-BE49-F238E27FC236}">
                      <a16:creationId xmlns:a16="http://schemas.microsoft.com/office/drawing/2014/main" id="{2E05DC58-60CF-4C90-B271-3DC53C843B1D}"/>
                    </a:ext>
                  </a:extLst>
                </p:cNvPr>
                <p:cNvSpPr/>
                <p:nvPr/>
              </p:nvSpPr>
              <p:spPr>
                <a:xfrm>
                  <a:off x="8950497" y="3749992"/>
                  <a:ext cx="20955" cy="9525"/>
                </a:xfrm>
                <a:custGeom>
                  <a:avLst/>
                  <a:gdLst>
                    <a:gd name="connsiteX0" fmla="*/ 0 w 20955"/>
                    <a:gd name="connsiteY0" fmla="*/ 9525 h 9525"/>
                    <a:gd name="connsiteX1" fmla="*/ 15240 w 20955"/>
                    <a:gd name="connsiteY1" fmla="*/ 953 h 9525"/>
                    <a:gd name="connsiteX2" fmla="*/ 16193 w 20955"/>
                    <a:gd name="connsiteY2" fmla="*/ 953 h 9525"/>
                    <a:gd name="connsiteX3" fmla="*/ 17145 w 20955"/>
                    <a:gd name="connsiteY3" fmla="*/ 953 h 9525"/>
                    <a:gd name="connsiteX4" fmla="*/ 17145 w 20955"/>
                    <a:gd name="connsiteY4" fmla="*/ 953 h 9525"/>
                    <a:gd name="connsiteX5" fmla="*/ 18097 w 20955"/>
                    <a:gd name="connsiteY5" fmla="*/ 953 h 9525"/>
                    <a:gd name="connsiteX6" fmla="*/ 19050 w 20955"/>
                    <a:gd name="connsiteY6" fmla="*/ 953 h 9525"/>
                    <a:gd name="connsiteX7" fmla="*/ 19050 w 20955"/>
                    <a:gd name="connsiteY7" fmla="*/ 0 h 9525"/>
                    <a:gd name="connsiteX8" fmla="*/ 20002 w 20955"/>
                    <a:gd name="connsiteY8" fmla="*/ 0 h 9525"/>
                    <a:gd name="connsiteX9" fmla="*/ 20955 w 20955"/>
                    <a:gd name="connsiteY9" fmla="*/ 0 h 9525"/>
                    <a:gd name="connsiteX10" fmla="*/ 4763 w 20955"/>
                    <a:gd name="connsiteY10" fmla="*/ 8573 h 9525"/>
                    <a:gd name="connsiteX11" fmla="*/ 4763 w 20955"/>
                    <a:gd name="connsiteY11" fmla="*/ 8573 h 9525"/>
                    <a:gd name="connsiteX12" fmla="*/ 3810 w 20955"/>
                    <a:gd name="connsiteY12" fmla="*/ 8573 h 9525"/>
                    <a:gd name="connsiteX13" fmla="*/ 2857 w 20955"/>
                    <a:gd name="connsiteY13" fmla="*/ 8573 h 9525"/>
                    <a:gd name="connsiteX14" fmla="*/ 1905 w 20955"/>
                    <a:gd name="connsiteY14" fmla="*/ 9525 h 9525"/>
                    <a:gd name="connsiteX15" fmla="*/ 1905 w 20955"/>
                    <a:gd name="connsiteY15" fmla="*/ 9525 h 9525"/>
                    <a:gd name="connsiteX16" fmla="*/ 952 w 20955"/>
                    <a:gd name="connsiteY16" fmla="*/ 9525 h 9525"/>
                    <a:gd name="connsiteX17" fmla="*/ 0 w 20955"/>
                    <a:gd name="connsiteY17" fmla="*/ 9525 h 95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0955" h="9525">
                      <a:moveTo>
                        <a:pt x="0" y="9525"/>
                      </a:moveTo>
                      <a:lnTo>
                        <a:pt x="15240" y="953"/>
                      </a:lnTo>
                      <a:lnTo>
                        <a:pt x="16193" y="953"/>
                      </a:lnTo>
                      <a:lnTo>
                        <a:pt x="17145" y="953"/>
                      </a:lnTo>
                      <a:lnTo>
                        <a:pt x="17145" y="953"/>
                      </a:lnTo>
                      <a:lnTo>
                        <a:pt x="18097" y="953"/>
                      </a:lnTo>
                      <a:lnTo>
                        <a:pt x="19050" y="953"/>
                      </a:lnTo>
                      <a:lnTo>
                        <a:pt x="19050" y="0"/>
                      </a:lnTo>
                      <a:lnTo>
                        <a:pt x="20002" y="0"/>
                      </a:lnTo>
                      <a:lnTo>
                        <a:pt x="20955" y="0"/>
                      </a:lnTo>
                      <a:lnTo>
                        <a:pt x="4763" y="8573"/>
                      </a:lnTo>
                      <a:lnTo>
                        <a:pt x="4763" y="8573"/>
                      </a:lnTo>
                      <a:lnTo>
                        <a:pt x="3810" y="8573"/>
                      </a:lnTo>
                      <a:lnTo>
                        <a:pt x="2857" y="8573"/>
                      </a:lnTo>
                      <a:lnTo>
                        <a:pt x="1905" y="9525"/>
                      </a:lnTo>
                      <a:lnTo>
                        <a:pt x="1905" y="9525"/>
                      </a:lnTo>
                      <a:lnTo>
                        <a:pt x="952" y="9525"/>
                      </a:lnTo>
                      <a:lnTo>
                        <a:pt x="0" y="9525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77" name="Freeform: Shape 1176">
                  <a:extLst>
                    <a:ext uri="{FF2B5EF4-FFF2-40B4-BE49-F238E27FC236}">
                      <a16:creationId xmlns:a16="http://schemas.microsoft.com/office/drawing/2014/main" id="{C14B104B-55ED-4332-B75A-7EDE4BD3DFF7}"/>
                    </a:ext>
                  </a:extLst>
                </p:cNvPr>
                <p:cNvSpPr/>
                <p:nvPr/>
              </p:nvSpPr>
              <p:spPr>
                <a:xfrm>
                  <a:off x="8956211" y="3749992"/>
                  <a:ext cx="21907" cy="8572"/>
                </a:xfrm>
                <a:custGeom>
                  <a:avLst/>
                  <a:gdLst>
                    <a:gd name="connsiteX0" fmla="*/ 0 w 21907"/>
                    <a:gd name="connsiteY0" fmla="*/ 8573 h 8572"/>
                    <a:gd name="connsiteX1" fmla="*/ 16193 w 21907"/>
                    <a:gd name="connsiteY1" fmla="*/ 0 h 8572"/>
                    <a:gd name="connsiteX2" fmla="*/ 16193 w 21907"/>
                    <a:gd name="connsiteY2" fmla="*/ 0 h 8572"/>
                    <a:gd name="connsiteX3" fmla="*/ 17145 w 21907"/>
                    <a:gd name="connsiteY3" fmla="*/ 0 h 8572"/>
                    <a:gd name="connsiteX4" fmla="*/ 18098 w 21907"/>
                    <a:gd name="connsiteY4" fmla="*/ 0 h 8572"/>
                    <a:gd name="connsiteX5" fmla="*/ 19050 w 21907"/>
                    <a:gd name="connsiteY5" fmla="*/ 0 h 8572"/>
                    <a:gd name="connsiteX6" fmla="*/ 19050 w 21907"/>
                    <a:gd name="connsiteY6" fmla="*/ 0 h 8572"/>
                    <a:gd name="connsiteX7" fmla="*/ 20003 w 21907"/>
                    <a:gd name="connsiteY7" fmla="*/ 0 h 8572"/>
                    <a:gd name="connsiteX8" fmla="*/ 20955 w 21907"/>
                    <a:gd name="connsiteY8" fmla="*/ 0 h 8572"/>
                    <a:gd name="connsiteX9" fmla="*/ 21907 w 21907"/>
                    <a:gd name="connsiteY9" fmla="*/ 0 h 8572"/>
                    <a:gd name="connsiteX10" fmla="*/ 5715 w 21907"/>
                    <a:gd name="connsiteY10" fmla="*/ 8573 h 8572"/>
                    <a:gd name="connsiteX11" fmla="*/ 4763 w 21907"/>
                    <a:gd name="connsiteY11" fmla="*/ 8573 h 8572"/>
                    <a:gd name="connsiteX12" fmla="*/ 4763 w 21907"/>
                    <a:gd name="connsiteY12" fmla="*/ 8573 h 8572"/>
                    <a:gd name="connsiteX13" fmla="*/ 3810 w 21907"/>
                    <a:gd name="connsiteY13" fmla="*/ 8573 h 8572"/>
                    <a:gd name="connsiteX14" fmla="*/ 2857 w 21907"/>
                    <a:gd name="connsiteY14" fmla="*/ 8573 h 8572"/>
                    <a:gd name="connsiteX15" fmla="*/ 1905 w 21907"/>
                    <a:gd name="connsiteY15" fmla="*/ 8573 h 8572"/>
                    <a:gd name="connsiteX16" fmla="*/ 1905 w 21907"/>
                    <a:gd name="connsiteY16" fmla="*/ 8573 h 8572"/>
                    <a:gd name="connsiteX17" fmla="*/ 953 w 21907"/>
                    <a:gd name="connsiteY17" fmla="*/ 8573 h 85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1907" h="8572">
                      <a:moveTo>
                        <a:pt x="0" y="8573"/>
                      </a:moveTo>
                      <a:lnTo>
                        <a:pt x="16193" y="0"/>
                      </a:lnTo>
                      <a:lnTo>
                        <a:pt x="16193" y="0"/>
                      </a:lnTo>
                      <a:lnTo>
                        <a:pt x="17145" y="0"/>
                      </a:lnTo>
                      <a:lnTo>
                        <a:pt x="18098" y="0"/>
                      </a:lnTo>
                      <a:lnTo>
                        <a:pt x="19050" y="0"/>
                      </a:lnTo>
                      <a:lnTo>
                        <a:pt x="19050" y="0"/>
                      </a:lnTo>
                      <a:lnTo>
                        <a:pt x="20003" y="0"/>
                      </a:lnTo>
                      <a:lnTo>
                        <a:pt x="20955" y="0"/>
                      </a:lnTo>
                      <a:lnTo>
                        <a:pt x="21907" y="0"/>
                      </a:lnTo>
                      <a:lnTo>
                        <a:pt x="5715" y="8573"/>
                      </a:lnTo>
                      <a:lnTo>
                        <a:pt x="4763" y="8573"/>
                      </a:lnTo>
                      <a:lnTo>
                        <a:pt x="4763" y="8573"/>
                      </a:lnTo>
                      <a:lnTo>
                        <a:pt x="3810" y="8573"/>
                      </a:lnTo>
                      <a:lnTo>
                        <a:pt x="2857" y="8573"/>
                      </a:lnTo>
                      <a:lnTo>
                        <a:pt x="1905" y="8573"/>
                      </a:lnTo>
                      <a:lnTo>
                        <a:pt x="1905" y="8573"/>
                      </a:lnTo>
                      <a:lnTo>
                        <a:pt x="953" y="8573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78" name="Freeform: Shape 1177">
                  <a:extLst>
                    <a:ext uri="{FF2B5EF4-FFF2-40B4-BE49-F238E27FC236}">
                      <a16:creationId xmlns:a16="http://schemas.microsoft.com/office/drawing/2014/main" id="{378C5853-83FC-4A43-B7EF-0F3A1D40F01E}"/>
                    </a:ext>
                  </a:extLst>
                </p:cNvPr>
                <p:cNvSpPr/>
                <p:nvPr/>
              </p:nvSpPr>
              <p:spPr>
                <a:xfrm>
                  <a:off x="8962879" y="3749992"/>
                  <a:ext cx="22860" cy="10477"/>
                </a:xfrm>
                <a:custGeom>
                  <a:avLst/>
                  <a:gdLst>
                    <a:gd name="connsiteX0" fmla="*/ 0 w 22860"/>
                    <a:gd name="connsiteY0" fmla="*/ 8573 h 10477"/>
                    <a:gd name="connsiteX1" fmla="*/ 16193 w 22860"/>
                    <a:gd name="connsiteY1" fmla="*/ 0 h 10477"/>
                    <a:gd name="connsiteX2" fmla="*/ 17145 w 22860"/>
                    <a:gd name="connsiteY2" fmla="*/ 953 h 10477"/>
                    <a:gd name="connsiteX3" fmla="*/ 18098 w 22860"/>
                    <a:gd name="connsiteY3" fmla="*/ 953 h 10477"/>
                    <a:gd name="connsiteX4" fmla="*/ 19050 w 22860"/>
                    <a:gd name="connsiteY4" fmla="*/ 953 h 10477"/>
                    <a:gd name="connsiteX5" fmla="*/ 19050 w 22860"/>
                    <a:gd name="connsiteY5" fmla="*/ 953 h 10477"/>
                    <a:gd name="connsiteX6" fmla="*/ 20002 w 22860"/>
                    <a:gd name="connsiteY6" fmla="*/ 1905 h 10477"/>
                    <a:gd name="connsiteX7" fmla="*/ 20955 w 22860"/>
                    <a:gd name="connsiteY7" fmla="*/ 1905 h 10477"/>
                    <a:gd name="connsiteX8" fmla="*/ 21907 w 22860"/>
                    <a:gd name="connsiteY8" fmla="*/ 1905 h 10477"/>
                    <a:gd name="connsiteX9" fmla="*/ 22860 w 22860"/>
                    <a:gd name="connsiteY9" fmla="*/ 1905 h 10477"/>
                    <a:gd name="connsiteX10" fmla="*/ 6668 w 22860"/>
                    <a:gd name="connsiteY10" fmla="*/ 10478 h 10477"/>
                    <a:gd name="connsiteX11" fmla="*/ 5715 w 22860"/>
                    <a:gd name="connsiteY11" fmla="*/ 10478 h 10477"/>
                    <a:gd name="connsiteX12" fmla="*/ 4763 w 22860"/>
                    <a:gd name="connsiteY12" fmla="*/ 10478 h 10477"/>
                    <a:gd name="connsiteX13" fmla="*/ 4763 w 22860"/>
                    <a:gd name="connsiteY13" fmla="*/ 9525 h 10477"/>
                    <a:gd name="connsiteX14" fmla="*/ 3810 w 22860"/>
                    <a:gd name="connsiteY14" fmla="*/ 9525 h 10477"/>
                    <a:gd name="connsiteX15" fmla="*/ 2857 w 22860"/>
                    <a:gd name="connsiteY15" fmla="*/ 9525 h 10477"/>
                    <a:gd name="connsiteX16" fmla="*/ 1905 w 22860"/>
                    <a:gd name="connsiteY16" fmla="*/ 9525 h 10477"/>
                    <a:gd name="connsiteX17" fmla="*/ 952 w 22860"/>
                    <a:gd name="connsiteY17" fmla="*/ 9525 h 10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2860" h="10477">
                      <a:moveTo>
                        <a:pt x="0" y="8573"/>
                      </a:moveTo>
                      <a:lnTo>
                        <a:pt x="16193" y="0"/>
                      </a:lnTo>
                      <a:lnTo>
                        <a:pt x="17145" y="953"/>
                      </a:lnTo>
                      <a:lnTo>
                        <a:pt x="18098" y="953"/>
                      </a:lnTo>
                      <a:lnTo>
                        <a:pt x="19050" y="953"/>
                      </a:lnTo>
                      <a:lnTo>
                        <a:pt x="19050" y="953"/>
                      </a:lnTo>
                      <a:lnTo>
                        <a:pt x="20002" y="1905"/>
                      </a:lnTo>
                      <a:lnTo>
                        <a:pt x="20955" y="1905"/>
                      </a:lnTo>
                      <a:lnTo>
                        <a:pt x="21907" y="1905"/>
                      </a:lnTo>
                      <a:lnTo>
                        <a:pt x="22860" y="1905"/>
                      </a:lnTo>
                      <a:lnTo>
                        <a:pt x="6668" y="10478"/>
                      </a:lnTo>
                      <a:lnTo>
                        <a:pt x="5715" y="10478"/>
                      </a:lnTo>
                      <a:lnTo>
                        <a:pt x="4763" y="10478"/>
                      </a:lnTo>
                      <a:lnTo>
                        <a:pt x="4763" y="9525"/>
                      </a:lnTo>
                      <a:lnTo>
                        <a:pt x="3810" y="9525"/>
                      </a:lnTo>
                      <a:lnTo>
                        <a:pt x="2857" y="9525"/>
                      </a:lnTo>
                      <a:lnTo>
                        <a:pt x="1905" y="9525"/>
                      </a:lnTo>
                      <a:lnTo>
                        <a:pt x="952" y="9525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79" name="Freeform: Shape 1178">
                  <a:extLst>
                    <a:ext uri="{FF2B5EF4-FFF2-40B4-BE49-F238E27FC236}">
                      <a16:creationId xmlns:a16="http://schemas.microsoft.com/office/drawing/2014/main" id="{31268FA8-E8A9-473F-9F4E-C18CCAE3A85B}"/>
                    </a:ext>
                  </a:extLst>
                </p:cNvPr>
                <p:cNvSpPr/>
                <p:nvPr/>
              </p:nvSpPr>
              <p:spPr>
                <a:xfrm>
                  <a:off x="8971452" y="3752850"/>
                  <a:ext cx="21907" cy="11429"/>
                </a:xfrm>
                <a:custGeom>
                  <a:avLst/>
                  <a:gdLst>
                    <a:gd name="connsiteX0" fmla="*/ 0 w 21907"/>
                    <a:gd name="connsiteY0" fmla="*/ 8572 h 11429"/>
                    <a:gd name="connsiteX1" fmla="*/ 15240 w 21907"/>
                    <a:gd name="connsiteY1" fmla="*/ 0 h 11429"/>
                    <a:gd name="connsiteX2" fmla="*/ 16192 w 21907"/>
                    <a:gd name="connsiteY2" fmla="*/ 0 h 11429"/>
                    <a:gd name="connsiteX3" fmla="*/ 17145 w 21907"/>
                    <a:gd name="connsiteY3" fmla="*/ 953 h 11429"/>
                    <a:gd name="connsiteX4" fmla="*/ 18097 w 21907"/>
                    <a:gd name="connsiteY4" fmla="*/ 953 h 11429"/>
                    <a:gd name="connsiteX5" fmla="*/ 19050 w 21907"/>
                    <a:gd name="connsiteY5" fmla="*/ 1905 h 11429"/>
                    <a:gd name="connsiteX6" fmla="*/ 20002 w 21907"/>
                    <a:gd name="connsiteY6" fmla="*/ 1905 h 11429"/>
                    <a:gd name="connsiteX7" fmla="*/ 20955 w 21907"/>
                    <a:gd name="connsiteY7" fmla="*/ 2858 h 11429"/>
                    <a:gd name="connsiteX8" fmla="*/ 20955 w 21907"/>
                    <a:gd name="connsiteY8" fmla="*/ 2858 h 11429"/>
                    <a:gd name="connsiteX9" fmla="*/ 21907 w 21907"/>
                    <a:gd name="connsiteY9" fmla="*/ 2858 h 11429"/>
                    <a:gd name="connsiteX10" fmla="*/ 6667 w 21907"/>
                    <a:gd name="connsiteY10" fmla="*/ 11430 h 11429"/>
                    <a:gd name="connsiteX11" fmla="*/ 5715 w 21907"/>
                    <a:gd name="connsiteY11" fmla="*/ 11430 h 11429"/>
                    <a:gd name="connsiteX12" fmla="*/ 4763 w 21907"/>
                    <a:gd name="connsiteY12" fmla="*/ 10478 h 11429"/>
                    <a:gd name="connsiteX13" fmla="*/ 3810 w 21907"/>
                    <a:gd name="connsiteY13" fmla="*/ 10478 h 11429"/>
                    <a:gd name="connsiteX14" fmla="*/ 2857 w 21907"/>
                    <a:gd name="connsiteY14" fmla="*/ 10478 h 11429"/>
                    <a:gd name="connsiteX15" fmla="*/ 1905 w 21907"/>
                    <a:gd name="connsiteY15" fmla="*/ 9525 h 11429"/>
                    <a:gd name="connsiteX16" fmla="*/ 952 w 21907"/>
                    <a:gd name="connsiteY16" fmla="*/ 9525 h 11429"/>
                    <a:gd name="connsiteX17" fmla="*/ 952 w 21907"/>
                    <a:gd name="connsiteY17" fmla="*/ 8572 h 114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1907" h="11429">
                      <a:moveTo>
                        <a:pt x="0" y="8572"/>
                      </a:moveTo>
                      <a:lnTo>
                        <a:pt x="15240" y="0"/>
                      </a:lnTo>
                      <a:lnTo>
                        <a:pt x="16192" y="0"/>
                      </a:lnTo>
                      <a:lnTo>
                        <a:pt x="17145" y="953"/>
                      </a:lnTo>
                      <a:lnTo>
                        <a:pt x="18097" y="953"/>
                      </a:lnTo>
                      <a:lnTo>
                        <a:pt x="19050" y="1905"/>
                      </a:lnTo>
                      <a:lnTo>
                        <a:pt x="20002" y="1905"/>
                      </a:lnTo>
                      <a:lnTo>
                        <a:pt x="20955" y="2858"/>
                      </a:lnTo>
                      <a:lnTo>
                        <a:pt x="20955" y="2858"/>
                      </a:lnTo>
                      <a:lnTo>
                        <a:pt x="21907" y="2858"/>
                      </a:lnTo>
                      <a:lnTo>
                        <a:pt x="6667" y="11430"/>
                      </a:lnTo>
                      <a:lnTo>
                        <a:pt x="5715" y="11430"/>
                      </a:lnTo>
                      <a:lnTo>
                        <a:pt x="4763" y="10478"/>
                      </a:lnTo>
                      <a:lnTo>
                        <a:pt x="3810" y="10478"/>
                      </a:lnTo>
                      <a:lnTo>
                        <a:pt x="2857" y="10478"/>
                      </a:lnTo>
                      <a:lnTo>
                        <a:pt x="1905" y="9525"/>
                      </a:lnTo>
                      <a:lnTo>
                        <a:pt x="952" y="9525"/>
                      </a:lnTo>
                      <a:lnTo>
                        <a:pt x="952" y="8572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80" name="Freeform: Shape 1179">
                  <a:extLst>
                    <a:ext uri="{FF2B5EF4-FFF2-40B4-BE49-F238E27FC236}">
                      <a16:creationId xmlns:a16="http://schemas.microsoft.com/office/drawing/2014/main" id="{63FA1CDF-E47F-4914-9022-A0198523E090}"/>
                    </a:ext>
                  </a:extLst>
                </p:cNvPr>
                <p:cNvSpPr/>
                <p:nvPr/>
              </p:nvSpPr>
              <p:spPr>
                <a:xfrm>
                  <a:off x="8979072" y="3756659"/>
                  <a:ext cx="21907" cy="13335"/>
                </a:xfrm>
                <a:custGeom>
                  <a:avLst/>
                  <a:gdLst>
                    <a:gd name="connsiteX0" fmla="*/ 0 w 21907"/>
                    <a:gd name="connsiteY0" fmla="*/ 8573 h 13335"/>
                    <a:gd name="connsiteX1" fmla="*/ 16193 w 21907"/>
                    <a:gd name="connsiteY1" fmla="*/ 0 h 13335"/>
                    <a:gd name="connsiteX2" fmla="*/ 16193 w 21907"/>
                    <a:gd name="connsiteY2" fmla="*/ 953 h 13335"/>
                    <a:gd name="connsiteX3" fmla="*/ 17145 w 21907"/>
                    <a:gd name="connsiteY3" fmla="*/ 953 h 13335"/>
                    <a:gd name="connsiteX4" fmla="*/ 18097 w 21907"/>
                    <a:gd name="connsiteY4" fmla="*/ 1905 h 13335"/>
                    <a:gd name="connsiteX5" fmla="*/ 19050 w 21907"/>
                    <a:gd name="connsiteY5" fmla="*/ 2858 h 13335"/>
                    <a:gd name="connsiteX6" fmla="*/ 20002 w 21907"/>
                    <a:gd name="connsiteY6" fmla="*/ 2858 h 13335"/>
                    <a:gd name="connsiteX7" fmla="*/ 20955 w 21907"/>
                    <a:gd name="connsiteY7" fmla="*/ 3810 h 13335"/>
                    <a:gd name="connsiteX8" fmla="*/ 21907 w 21907"/>
                    <a:gd name="connsiteY8" fmla="*/ 3810 h 13335"/>
                    <a:gd name="connsiteX9" fmla="*/ 21907 w 21907"/>
                    <a:gd name="connsiteY9" fmla="*/ 4763 h 13335"/>
                    <a:gd name="connsiteX10" fmla="*/ 6668 w 21907"/>
                    <a:gd name="connsiteY10" fmla="*/ 13335 h 13335"/>
                    <a:gd name="connsiteX11" fmla="*/ 5715 w 21907"/>
                    <a:gd name="connsiteY11" fmla="*/ 12383 h 13335"/>
                    <a:gd name="connsiteX12" fmla="*/ 4763 w 21907"/>
                    <a:gd name="connsiteY12" fmla="*/ 12383 h 13335"/>
                    <a:gd name="connsiteX13" fmla="*/ 3810 w 21907"/>
                    <a:gd name="connsiteY13" fmla="*/ 11430 h 13335"/>
                    <a:gd name="connsiteX14" fmla="*/ 2857 w 21907"/>
                    <a:gd name="connsiteY14" fmla="*/ 11430 h 13335"/>
                    <a:gd name="connsiteX15" fmla="*/ 2857 w 21907"/>
                    <a:gd name="connsiteY15" fmla="*/ 10478 h 13335"/>
                    <a:gd name="connsiteX16" fmla="*/ 1905 w 21907"/>
                    <a:gd name="connsiteY16" fmla="*/ 9525 h 13335"/>
                    <a:gd name="connsiteX17" fmla="*/ 952 w 21907"/>
                    <a:gd name="connsiteY17" fmla="*/ 9525 h 133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1907" h="13335">
                      <a:moveTo>
                        <a:pt x="0" y="8573"/>
                      </a:moveTo>
                      <a:lnTo>
                        <a:pt x="16193" y="0"/>
                      </a:lnTo>
                      <a:lnTo>
                        <a:pt x="16193" y="953"/>
                      </a:lnTo>
                      <a:lnTo>
                        <a:pt x="17145" y="953"/>
                      </a:lnTo>
                      <a:lnTo>
                        <a:pt x="18097" y="1905"/>
                      </a:lnTo>
                      <a:lnTo>
                        <a:pt x="19050" y="2858"/>
                      </a:lnTo>
                      <a:lnTo>
                        <a:pt x="20002" y="2858"/>
                      </a:lnTo>
                      <a:lnTo>
                        <a:pt x="20955" y="3810"/>
                      </a:lnTo>
                      <a:lnTo>
                        <a:pt x="21907" y="3810"/>
                      </a:lnTo>
                      <a:lnTo>
                        <a:pt x="21907" y="4763"/>
                      </a:lnTo>
                      <a:lnTo>
                        <a:pt x="6668" y="13335"/>
                      </a:lnTo>
                      <a:lnTo>
                        <a:pt x="5715" y="12383"/>
                      </a:lnTo>
                      <a:lnTo>
                        <a:pt x="4763" y="12383"/>
                      </a:lnTo>
                      <a:lnTo>
                        <a:pt x="3810" y="11430"/>
                      </a:lnTo>
                      <a:lnTo>
                        <a:pt x="2857" y="11430"/>
                      </a:lnTo>
                      <a:lnTo>
                        <a:pt x="2857" y="10478"/>
                      </a:lnTo>
                      <a:lnTo>
                        <a:pt x="1905" y="9525"/>
                      </a:lnTo>
                      <a:lnTo>
                        <a:pt x="952" y="9525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81" name="Freeform: Shape 1180">
                  <a:extLst>
                    <a:ext uri="{FF2B5EF4-FFF2-40B4-BE49-F238E27FC236}">
                      <a16:creationId xmlns:a16="http://schemas.microsoft.com/office/drawing/2014/main" id="{97902392-D0E2-40F1-9E6C-F44741831356}"/>
                    </a:ext>
                  </a:extLst>
                </p:cNvPr>
                <p:cNvSpPr/>
                <p:nvPr/>
              </p:nvSpPr>
              <p:spPr>
                <a:xfrm>
                  <a:off x="8987644" y="3763327"/>
                  <a:ext cx="21907" cy="14287"/>
                </a:xfrm>
                <a:custGeom>
                  <a:avLst/>
                  <a:gdLst>
                    <a:gd name="connsiteX0" fmla="*/ 0 w 21907"/>
                    <a:gd name="connsiteY0" fmla="*/ 8572 h 14287"/>
                    <a:gd name="connsiteX1" fmla="*/ 15240 w 21907"/>
                    <a:gd name="connsiteY1" fmla="*/ 0 h 14287"/>
                    <a:gd name="connsiteX2" fmla="*/ 16193 w 21907"/>
                    <a:gd name="connsiteY2" fmla="*/ 0 h 14287"/>
                    <a:gd name="connsiteX3" fmla="*/ 17145 w 21907"/>
                    <a:gd name="connsiteY3" fmla="*/ 952 h 14287"/>
                    <a:gd name="connsiteX4" fmla="*/ 18098 w 21907"/>
                    <a:gd name="connsiteY4" fmla="*/ 1905 h 14287"/>
                    <a:gd name="connsiteX5" fmla="*/ 19050 w 21907"/>
                    <a:gd name="connsiteY5" fmla="*/ 2857 h 14287"/>
                    <a:gd name="connsiteX6" fmla="*/ 20003 w 21907"/>
                    <a:gd name="connsiteY6" fmla="*/ 3810 h 14287"/>
                    <a:gd name="connsiteX7" fmla="*/ 20003 w 21907"/>
                    <a:gd name="connsiteY7" fmla="*/ 3810 h 14287"/>
                    <a:gd name="connsiteX8" fmla="*/ 20955 w 21907"/>
                    <a:gd name="connsiteY8" fmla="*/ 4763 h 14287"/>
                    <a:gd name="connsiteX9" fmla="*/ 21908 w 21907"/>
                    <a:gd name="connsiteY9" fmla="*/ 5715 h 14287"/>
                    <a:gd name="connsiteX10" fmla="*/ 5715 w 21907"/>
                    <a:gd name="connsiteY10" fmla="*/ 14288 h 14287"/>
                    <a:gd name="connsiteX11" fmla="*/ 5715 w 21907"/>
                    <a:gd name="connsiteY11" fmla="*/ 13335 h 14287"/>
                    <a:gd name="connsiteX12" fmla="*/ 4763 w 21907"/>
                    <a:gd name="connsiteY12" fmla="*/ 12382 h 14287"/>
                    <a:gd name="connsiteX13" fmla="*/ 3810 w 21907"/>
                    <a:gd name="connsiteY13" fmla="*/ 11430 h 14287"/>
                    <a:gd name="connsiteX14" fmla="*/ 2858 w 21907"/>
                    <a:gd name="connsiteY14" fmla="*/ 11430 h 14287"/>
                    <a:gd name="connsiteX15" fmla="*/ 1905 w 21907"/>
                    <a:gd name="connsiteY15" fmla="*/ 10477 h 14287"/>
                    <a:gd name="connsiteX16" fmla="*/ 953 w 21907"/>
                    <a:gd name="connsiteY16" fmla="*/ 9525 h 14287"/>
                    <a:gd name="connsiteX17" fmla="*/ 953 w 21907"/>
                    <a:gd name="connsiteY17" fmla="*/ 8572 h 142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1907" h="14287">
                      <a:moveTo>
                        <a:pt x="0" y="8572"/>
                      </a:moveTo>
                      <a:lnTo>
                        <a:pt x="15240" y="0"/>
                      </a:lnTo>
                      <a:lnTo>
                        <a:pt x="16193" y="0"/>
                      </a:lnTo>
                      <a:lnTo>
                        <a:pt x="17145" y="952"/>
                      </a:lnTo>
                      <a:lnTo>
                        <a:pt x="18098" y="1905"/>
                      </a:lnTo>
                      <a:lnTo>
                        <a:pt x="19050" y="2857"/>
                      </a:lnTo>
                      <a:lnTo>
                        <a:pt x="20003" y="3810"/>
                      </a:lnTo>
                      <a:lnTo>
                        <a:pt x="20003" y="3810"/>
                      </a:lnTo>
                      <a:lnTo>
                        <a:pt x="20955" y="4763"/>
                      </a:lnTo>
                      <a:lnTo>
                        <a:pt x="21908" y="5715"/>
                      </a:lnTo>
                      <a:lnTo>
                        <a:pt x="5715" y="14288"/>
                      </a:lnTo>
                      <a:lnTo>
                        <a:pt x="5715" y="13335"/>
                      </a:lnTo>
                      <a:lnTo>
                        <a:pt x="4763" y="12382"/>
                      </a:lnTo>
                      <a:lnTo>
                        <a:pt x="3810" y="11430"/>
                      </a:lnTo>
                      <a:lnTo>
                        <a:pt x="2858" y="11430"/>
                      </a:lnTo>
                      <a:lnTo>
                        <a:pt x="1905" y="10477"/>
                      </a:lnTo>
                      <a:lnTo>
                        <a:pt x="953" y="9525"/>
                      </a:lnTo>
                      <a:lnTo>
                        <a:pt x="953" y="8572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82" name="Freeform: Shape 1181">
                  <a:extLst>
                    <a:ext uri="{FF2B5EF4-FFF2-40B4-BE49-F238E27FC236}">
                      <a16:creationId xmlns:a16="http://schemas.microsoft.com/office/drawing/2014/main" id="{0BB03994-678C-47D9-BA58-3C6C6AF562CC}"/>
                    </a:ext>
                  </a:extLst>
                </p:cNvPr>
                <p:cNvSpPr/>
                <p:nvPr/>
              </p:nvSpPr>
              <p:spPr>
                <a:xfrm>
                  <a:off x="8995264" y="3769995"/>
                  <a:ext cx="20954" cy="15239"/>
                </a:xfrm>
                <a:custGeom>
                  <a:avLst/>
                  <a:gdLst>
                    <a:gd name="connsiteX0" fmla="*/ 0 w 20954"/>
                    <a:gd name="connsiteY0" fmla="*/ 8572 h 15239"/>
                    <a:gd name="connsiteX1" fmla="*/ 15240 w 20954"/>
                    <a:gd name="connsiteY1" fmla="*/ 0 h 15239"/>
                    <a:gd name="connsiteX2" fmla="*/ 16192 w 20954"/>
                    <a:gd name="connsiteY2" fmla="*/ 952 h 15239"/>
                    <a:gd name="connsiteX3" fmla="*/ 17145 w 20954"/>
                    <a:gd name="connsiteY3" fmla="*/ 1905 h 15239"/>
                    <a:gd name="connsiteX4" fmla="*/ 17145 w 20954"/>
                    <a:gd name="connsiteY4" fmla="*/ 2858 h 15239"/>
                    <a:gd name="connsiteX5" fmla="*/ 18097 w 20954"/>
                    <a:gd name="connsiteY5" fmla="*/ 3810 h 15239"/>
                    <a:gd name="connsiteX6" fmla="*/ 19050 w 20954"/>
                    <a:gd name="connsiteY6" fmla="*/ 4763 h 15239"/>
                    <a:gd name="connsiteX7" fmla="*/ 20002 w 20954"/>
                    <a:gd name="connsiteY7" fmla="*/ 4763 h 15239"/>
                    <a:gd name="connsiteX8" fmla="*/ 20002 w 20954"/>
                    <a:gd name="connsiteY8" fmla="*/ 5715 h 15239"/>
                    <a:gd name="connsiteX9" fmla="*/ 20955 w 20954"/>
                    <a:gd name="connsiteY9" fmla="*/ 6667 h 15239"/>
                    <a:gd name="connsiteX10" fmla="*/ 5715 w 20954"/>
                    <a:gd name="connsiteY10" fmla="*/ 15240 h 15239"/>
                    <a:gd name="connsiteX11" fmla="*/ 4763 w 20954"/>
                    <a:gd name="connsiteY11" fmla="*/ 14288 h 15239"/>
                    <a:gd name="connsiteX12" fmla="*/ 3810 w 20954"/>
                    <a:gd name="connsiteY12" fmla="*/ 13335 h 15239"/>
                    <a:gd name="connsiteX13" fmla="*/ 2857 w 20954"/>
                    <a:gd name="connsiteY13" fmla="*/ 12383 h 15239"/>
                    <a:gd name="connsiteX14" fmla="*/ 2857 w 20954"/>
                    <a:gd name="connsiteY14" fmla="*/ 12383 h 15239"/>
                    <a:gd name="connsiteX15" fmla="*/ 1905 w 20954"/>
                    <a:gd name="connsiteY15" fmla="*/ 11430 h 15239"/>
                    <a:gd name="connsiteX16" fmla="*/ 952 w 20954"/>
                    <a:gd name="connsiteY16" fmla="*/ 10477 h 15239"/>
                    <a:gd name="connsiteX17" fmla="*/ 0 w 20954"/>
                    <a:gd name="connsiteY17" fmla="*/ 9525 h 152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0954" h="15239">
                      <a:moveTo>
                        <a:pt x="0" y="8572"/>
                      </a:moveTo>
                      <a:lnTo>
                        <a:pt x="15240" y="0"/>
                      </a:lnTo>
                      <a:lnTo>
                        <a:pt x="16192" y="952"/>
                      </a:lnTo>
                      <a:lnTo>
                        <a:pt x="17145" y="1905"/>
                      </a:lnTo>
                      <a:lnTo>
                        <a:pt x="17145" y="2858"/>
                      </a:lnTo>
                      <a:lnTo>
                        <a:pt x="18097" y="3810"/>
                      </a:lnTo>
                      <a:lnTo>
                        <a:pt x="19050" y="4763"/>
                      </a:lnTo>
                      <a:lnTo>
                        <a:pt x="20002" y="4763"/>
                      </a:lnTo>
                      <a:lnTo>
                        <a:pt x="20002" y="5715"/>
                      </a:lnTo>
                      <a:lnTo>
                        <a:pt x="20955" y="6667"/>
                      </a:lnTo>
                      <a:lnTo>
                        <a:pt x="5715" y="15240"/>
                      </a:lnTo>
                      <a:lnTo>
                        <a:pt x="4763" y="14288"/>
                      </a:lnTo>
                      <a:lnTo>
                        <a:pt x="3810" y="13335"/>
                      </a:lnTo>
                      <a:lnTo>
                        <a:pt x="2857" y="12383"/>
                      </a:lnTo>
                      <a:lnTo>
                        <a:pt x="2857" y="12383"/>
                      </a:lnTo>
                      <a:lnTo>
                        <a:pt x="1905" y="11430"/>
                      </a:lnTo>
                      <a:lnTo>
                        <a:pt x="952" y="10477"/>
                      </a:lnTo>
                      <a:lnTo>
                        <a:pt x="0" y="9525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83" name="Freeform: Shape 1182">
                  <a:extLst>
                    <a:ext uri="{FF2B5EF4-FFF2-40B4-BE49-F238E27FC236}">
                      <a16:creationId xmlns:a16="http://schemas.microsoft.com/office/drawing/2014/main" id="{9311B8ED-C9B0-4DEB-AB98-2C66051B0A1E}"/>
                    </a:ext>
                  </a:extLst>
                </p:cNvPr>
                <p:cNvSpPr/>
                <p:nvPr/>
              </p:nvSpPr>
              <p:spPr>
                <a:xfrm>
                  <a:off x="9001931" y="3778567"/>
                  <a:ext cx="20955" cy="16192"/>
                </a:xfrm>
                <a:custGeom>
                  <a:avLst/>
                  <a:gdLst>
                    <a:gd name="connsiteX0" fmla="*/ 0 w 20955"/>
                    <a:gd name="connsiteY0" fmla="*/ 8573 h 16192"/>
                    <a:gd name="connsiteX1" fmla="*/ 15240 w 20955"/>
                    <a:gd name="connsiteY1" fmla="*/ 0 h 16192"/>
                    <a:gd name="connsiteX2" fmla="*/ 16193 w 20955"/>
                    <a:gd name="connsiteY2" fmla="*/ 953 h 16192"/>
                    <a:gd name="connsiteX3" fmla="*/ 17145 w 20955"/>
                    <a:gd name="connsiteY3" fmla="*/ 1905 h 16192"/>
                    <a:gd name="connsiteX4" fmla="*/ 17145 w 20955"/>
                    <a:gd name="connsiteY4" fmla="*/ 2858 h 16192"/>
                    <a:gd name="connsiteX5" fmla="*/ 18098 w 20955"/>
                    <a:gd name="connsiteY5" fmla="*/ 3810 h 16192"/>
                    <a:gd name="connsiteX6" fmla="*/ 19050 w 20955"/>
                    <a:gd name="connsiteY6" fmla="*/ 4763 h 16192"/>
                    <a:gd name="connsiteX7" fmla="*/ 19050 w 20955"/>
                    <a:gd name="connsiteY7" fmla="*/ 5715 h 16192"/>
                    <a:gd name="connsiteX8" fmla="*/ 20003 w 20955"/>
                    <a:gd name="connsiteY8" fmla="*/ 6667 h 16192"/>
                    <a:gd name="connsiteX9" fmla="*/ 20955 w 20955"/>
                    <a:gd name="connsiteY9" fmla="*/ 7620 h 16192"/>
                    <a:gd name="connsiteX10" fmla="*/ 4763 w 20955"/>
                    <a:gd name="connsiteY10" fmla="*/ 16192 h 16192"/>
                    <a:gd name="connsiteX11" fmla="*/ 3810 w 20955"/>
                    <a:gd name="connsiteY11" fmla="*/ 15240 h 16192"/>
                    <a:gd name="connsiteX12" fmla="*/ 3810 w 20955"/>
                    <a:gd name="connsiteY12" fmla="*/ 14288 h 16192"/>
                    <a:gd name="connsiteX13" fmla="*/ 2858 w 20955"/>
                    <a:gd name="connsiteY13" fmla="*/ 13335 h 16192"/>
                    <a:gd name="connsiteX14" fmla="*/ 2858 w 20955"/>
                    <a:gd name="connsiteY14" fmla="*/ 12383 h 16192"/>
                    <a:gd name="connsiteX15" fmla="*/ 1905 w 20955"/>
                    <a:gd name="connsiteY15" fmla="*/ 11430 h 16192"/>
                    <a:gd name="connsiteX16" fmla="*/ 953 w 20955"/>
                    <a:gd name="connsiteY16" fmla="*/ 10478 h 16192"/>
                    <a:gd name="connsiteX17" fmla="*/ 953 w 20955"/>
                    <a:gd name="connsiteY17" fmla="*/ 9525 h 161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0955" h="16192">
                      <a:moveTo>
                        <a:pt x="0" y="8573"/>
                      </a:moveTo>
                      <a:lnTo>
                        <a:pt x="15240" y="0"/>
                      </a:lnTo>
                      <a:lnTo>
                        <a:pt x="16193" y="953"/>
                      </a:lnTo>
                      <a:lnTo>
                        <a:pt x="17145" y="1905"/>
                      </a:lnTo>
                      <a:lnTo>
                        <a:pt x="17145" y="2858"/>
                      </a:lnTo>
                      <a:lnTo>
                        <a:pt x="18098" y="3810"/>
                      </a:lnTo>
                      <a:lnTo>
                        <a:pt x="19050" y="4763"/>
                      </a:lnTo>
                      <a:lnTo>
                        <a:pt x="19050" y="5715"/>
                      </a:lnTo>
                      <a:lnTo>
                        <a:pt x="20003" y="6667"/>
                      </a:lnTo>
                      <a:lnTo>
                        <a:pt x="20955" y="7620"/>
                      </a:lnTo>
                      <a:lnTo>
                        <a:pt x="4763" y="16192"/>
                      </a:lnTo>
                      <a:lnTo>
                        <a:pt x="3810" y="15240"/>
                      </a:lnTo>
                      <a:lnTo>
                        <a:pt x="3810" y="14288"/>
                      </a:lnTo>
                      <a:lnTo>
                        <a:pt x="2858" y="13335"/>
                      </a:lnTo>
                      <a:lnTo>
                        <a:pt x="2858" y="12383"/>
                      </a:lnTo>
                      <a:lnTo>
                        <a:pt x="1905" y="11430"/>
                      </a:lnTo>
                      <a:lnTo>
                        <a:pt x="953" y="10478"/>
                      </a:lnTo>
                      <a:lnTo>
                        <a:pt x="953" y="9525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84" name="Freeform: Shape 1183">
                  <a:extLst>
                    <a:ext uri="{FF2B5EF4-FFF2-40B4-BE49-F238E27FC236}">
                      <a16:creationId xmlns:a16="http://schemas.microsoft.com/office/drawing/2014/main" id="{10132316-C90D-4139-A1CA-5D06E1C63239}"/>
                    </a:ext>
                  </a:extLst>
                </p:cNvPr>
                <p:cNvSpPr/>
                <p:nvPr/>
              </p:nvSpPr>
              <p:spPr>
                <a:xfrm>
                  <a:off x="9007647" y="3787140"/>
                  <a:ext cx="20002" cy="16192"/>
                </a:xfrm>
                <a:custGeom>
                  <a:avLst/>
                  <a:gdLst>
                    <a:gd name="connsiteX0" fmla="*/ 0 w 20002"/>
                    <a:gd name="connsiteY0" fmla="*/ 8572 h 16192"/>
                    <a:gd name="connsiteX1" fmla="*/ 16193 w 20002"/>
                    <a:gd name="connsiteY1" fmla="*/ 0 h 16192"/>
                    <a:gd name="connsiteX2" fmla="*/ 16193 w 20002"/>
                    <a:gd name="connsiteY2" fmla="*/ 952 h 16192"/>
                    <a:gd name="connsiteX3" fmla="*/ 17145 w 20002"/>
                    <a:gd name="connsiteY3" fmla="*/ 1905 h 16192"/>
                    <a:gd name="connsiteX4" fmla="*/ 17145 w 20002"/>
                    <a:gd name="connsiteY4" fmla="*/ 2857 h 16192"/>
                    <a:gd name="connsiteX5" fmla="*/ 18097 w 20002"/>
                    <a:gd name="connsiteY5" fmla="*/ 3810 h 16192"/>
                    <a:gd name="connsiteX6" fmla="*/ 18097 w 20002"/>
                    <a:gd name="connsiteY6" fmla="*/ 4763 h 16192"/>
                    <a:gd name="connsiteX7" fmla="*/ 19050 w 20002"/>
                    <a:gd name="connsiteY7" fmla="*/ 6667 h 16192"/>
                    <a:gd name="connsiteX8" fmla="*/ 19050 w 20002"/>
                    <a:gd name="connsiteY8" fmla="*/ 7620 h 16192"/>
                    <a:gd name="connsiteX9" fmla="*/ 20002 w 20002"/>
                    <a:gd name="connsiteY9" fmla="*/ 8572 h 16192"/>
                    <a:gd name="connsiteX10" fmla="*/ 3810 w 20002"/>
                    <a:gd name="connsiteY10" fmla="*/ 16192 h 16192"/>
                    <a:gd name="connsiteX11" fmla="*/ 3810 w 20002"/>
                    <a:gd name="connsiteY11" fmla="*/ 15240 h 16192"/>
                    <a:gd name="connsiteX12" fmla="*/ 2857 w 20002"/>
                    <a:gd name="connsiteY12" fmla="*/ 14288 h 16192"/>
                    <a:gd name="connsiteX13" fmla="*/ 2857 w 20002"/>
                    <a:gd name="connsiteY13" fmla="*/ 13335 h 16192"/>
                    <a:gd name="connsiteX14" fmla="*/ 1905 w 20002"/>
                    <a:gd name="connsiteY14" fmla="*/ 12382 h 16192"/>
                    <a:gd name="connsiteX15" fmla="*/ 1905 w 20002"/>
                    <a:gd name="connsiteY15" fmla="*/ 11430 h 16192"/>
                    <a:gd name="connsiteX16" fmla="*/ 952 w 20002"/>
                    <a:gd name="connsiteY16" fmla="*/ 10477 h 16192"/>
                    <a:gd name="connsiteX17" fmla="*/ 952 w 20002"/>
                    <a:gd name="connsiteY17" fmla="*/ 9525 h 161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0002" h="16192">
                      <a:moveTo>
                        <a:pt x="0" y="8572"/>
                      </a:moveTo>
                      <a:lnTo>
                        <a:pt x="16193" y="0"/>
                      </a:lnTo>
                      <a:lnTo>
                        <a:pt x="16193" y="952"/>
                      </a:lnTo>
                      <a:lnTo>
                        <a:pt x="17145" y="1905"/>
                      </a:lnTo>
                      <a:lnTo>
                        <a:pt x="17145" y="2857"/>
                      </a:lnTo>
                      <a:lnTo>
                        <a:pt x="18097" y="3810"/>
                      </a:lnTo>
                      <a:lnTo>
                        <a:pt x="18097" y="4763"/>
                      </a:lnTo>
                      <a:lnTo>
                        <a:pt x="19050" y="6667"/>
                      </a:lnTo>
                      <a:lnTo>
                        <a:pt x="19050" y="7620"/>
                      </a:lnTo>
                      <a:lnTo>
                        <a:pt x="20002" y="8572"/>
                      </a:lnTo>
                      <a:lnTo>
                        <a:pt x="3810" y="16192"/>
                      </a:lnTo>
                      <a:lnTo>
                        <a:pt x="3810" y="15240"/>
                      </a:lnTo>
                      <a:lnTo>
                        <a:pt x="2857" y="14288"/>
                      </a:lnTo>
                      <a:lnTo>
                        <a:pt x="2857" y="13335"/>
                      </a:lnTo>
                      <a:lnTo>
                        <a:pt x="1905" y="12382"/>
                      </a:lnTo>
                      <a:lnTo>
                        <a:pt x="1905" y="11430"/>
                      </a:lnTo>
                      <a:lnTo>
                        <a:pt x="952" y="10477"/>
                      </a:lnTo>
                      <a:lnTo>
                        <a:pt x="952" y="9525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85" name="Freeform: Shape 1184">
                  <a:extLst>
                    <a:ext uri="{FF2B5EF4-FFF2-40B4-BE49-F238E27FC236}">
                      <a16:creationId xmlns:a16="http://schemas.microsoft.com/office/drawing/2014/main" id="{1E896031-94CF-4906-8166-C21B8E72E9D9}"/>
                    </a:ext>
                  </a:extLst>
                </p:cNvPr>
                <p:cNvSpPr/>
                <p:nvPr/>
              </p:nvSpPr>
              <p:spPr>
                <a:xfrm>
                  <a:off x="9013361" y="3797617"/>
                  <a:ext cx="18097" cy="17145"/>
                </a:xfrm>
                <a:custGeom>
                  <a:avLst/>
                  <a:gdLst>
                    <a:gd name="connsiteX0" fmla="*/ 0 w 18097"/>
                    <a:gd name="connsiteY0" fmla="*/ 8573 h 17145"/>
                    <a:gd name="connsiteX1" fmla="*/ 15240 w 18097"/>
                    <a:gd name="connsiteY1" fmla="*/ 0 h 17145"/>
                    <a:gd name="connsiteX2" fmla="*/ 16193 w 18097"/>
                    <a:gd name="connsiteY2" fmla="*/ 953 h 17145"/>
                    <a:gd name="connsiteX3" fmla="*/ 16193 w 18097"/>
                    <a:gd name="connsiteY3" fmla="*/ 2858 h 17145"/>
                    <a:gd name="connsiteX4" fmla="*/ 16193 w 18097"/>
                    <a:gd name="connsiteY4" fmla="*/ 3810 h 17145"/>
                    <a:gd name="connsiteX5" fmla="*/ 17145 w 18097"/>
                    <a:gd name="connsiteY5" fmla="*/ 4763 h 17145"/>
                    <a:gd name="connsiteX6" fmla="*/ 17145 w 18097"/>
                    <a:gd name="connsiteY6" fmla="*/ 5715 h 17145"/>
                    <a:gd name="connsiteX7" fmla="*/ 18098 w 18097"/>
                    <a:gd name="connsiteY7" fmla="*/ 6667 h 17145"/>
                    <a:gd name="connsiteX8" fmla="*/ 18098 w 18097"/>
                    <a:gd name="connsiteY8" fmla="*/ 7620 h 17145"/>
                    <a:gd name="connsiteX9" fmla="*/ 18098 w 18097"/>
                    <a:gd name="connsiteY9" fmla="*/ 8573 h 17145"/>
                    <a:gd name="connsiteX10" fmla="*/ 2857 w 18097"/>
                    <a:gd name="connsiteY10" fmla="*/ 17145 h 17145"/>
                    <a:gd name="connsiteX11" fmla="*/ 1905 w 18097"/>
                    <a:gd name="connsiteY11" fmla="*/ 16192 h 17145"/>
                    <a:gd name="connsiteX12" fmla="*/ 1905 w 18097"/>
                    <a:gd name="connsiteY12" fmla="*/ 15240 h 17145"/>
                    <a:gd name="connsiteX13" fmla="*/ 1905 w 18097"/>
                    <a:gd name="connsiteY13" fmla="*/ 14288 h 17145"/>
                    <a:gd name="connsiteX14" fmla="*/ 953 w 18097"/>
                    <a:gd name="connsiteY14" fmla="*/ 12383 h 17145"/>
                    <a:gd name="connsiteX15" fmla="*/ 953 w 18097"/>
                    <a:gd name="connsiteY15" fmla="*/ 11430 h 17145"/>
                    <a:gd name="connsiteX16" fmla="*/ 0 w 18097"/>
                    <a:gd name="connsiteY16" fmla="*/ 10478 h 17145"/>
                    <a:gd name="connsiteX17" fmla="*/ 0 w 18097"/>
                    <a:gd name="connsiteY17" fmla="*/ 9525 h 171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8097" h="17145">
                      <a:moveTo>
                        <a:pt x="0" y="8573"/>
                      </a:moveTo>
                      <a:lnTo>
                        <a:pt x="15240" y="0"/>
                      </a:lnTo>
                      <a:lnTo>
                        <a:pt x="16193" y="953"/>
                      </a:lnTo>
                      <a:lnTo>
                        <a:pt x="16193" y="2858"/>
                      </a:lnTo>
                      <a:lnTo>
                        <a:pt x="16193" y="3810"/>
                      </a:lnTo>
                      <a:lnTo>
                        <a:pt x="17145" y="4763"/>
                      </a:lnTo>
                      <a:lnTo>
                        <a:pt x="17145" y="5715"/>
                      </a:lnTo>
                      <a:lnTo>
                        <a:pt x="18098" y="6667"/>
                      </a:lnTo>
                      <a:lnTo>
                        <a:pt x="18098" y="7620"/>
                      </a:lnTo>
                      <a:lnTo>
                        <a:pt x="18098" y="8573"/>
                      </a:lnTo>
                      <a:lnTo>
                        <a:pt x="2857" y="17145"/>
                      </a:lnTo>
                      <a:lnTo>
                        <a:pt x="1905" y="16192"/>
                      </a:lnTo>
                      <a:lnTo>
                        <a:pt x="1905" y="15240"/>
                      </a:lnTo>
                      <a:lnTo>
                        <a:pt x="1905" y="14288"/>
                      </a:lnTo>
                      <a:lnTo>
                        <a:pt x="953" y="12383"/>
                      </a:lnTo>
                      <a:lnTo>
                        <a:pt x="953" y="11430"/>
                      </a:lnTo>
                      <a:lnTo>
                        <a:pt x="0" y="10478"/>
                      </a:lnTo>
                      <a:lnTo>
                        <a:pt x="0" y="9525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86" name="Freeform: Shape 1185">
                  <a:extLst>
                    <a:ext uri="{FF2B5EF4-FFF2-40B4-BE49-F238E27FC236}">
                      <a16:creationId xmlns:a16="http://schemas.microsoft.com/office/drawing/2014/main" id="{F3B83771-2E66-425F-86AA-06E63B80F811}"/>
                    </a:ext>
                  </a:extLst>
                </p:cNvPr>
                <p:cNvSpPr/>
                <p:nvPr/>
              </p:nvSpPr>
              <p:spPr>
                <a:xfrm>
                  <a:off x="9018124" y="3826192"/>
                  <a:ext cx="17144" cy="15240"/>
                </a:xfrm>
                <a:custGeom>
                  <a:avLst/>
                  <a:gdLst>
                    <a:gd name="connsiteX0" fmla="*/ 953 w 17144"/>
                    <a:gd name="connsiteY0" fmla="*/ 8573 h 15240"/>
                    <a:gd name="connsiteX1" fmla="*/ 17145 w 17144"/>
                    <a:gd name="connsiteY1" fmla="*/ 0 h 15240"/>
                    <a:gd name="connsiteX2" fmla="*/ 17145 w 17144"/>
                    <a:gd name="connsiteY2" fmla="*/ 953 h 15240"/>
                    <a:gd name="connsiteX3" fmla="*/ 16193 w 17144"/>
                    <a:gd name="connsiteY3" fmla="*/ 1905 h 15240"/>
                    <a:gd name="connsiteX4" fmla="*/ 16193 w 17144"/>
                    <a:gd name="connsiteY4" fmla="*/ 2858 h 15240"/>
                    <a:gd name="connsiteX5" fmla="*/ 16193 w 17144"/>
                    <a:gd name="connsiteY5" fmla="*/ 3810 h 15240"/>
                    <a:gd name="connsiteX6" fmla="*/ 16193 w 17144"/>
                    <a:gd name="connsiteY6" fmla="*/ 4763 h 15240"/>
                    <a:gd name="connsiteX7" fmla="*/ 16193 w 17144"/>
                    <a:gd name="connsiteY7" fmla="*/ 4763 h 15240"/>
                    <a:gd name="connsiteX8" fmla="*/ 16193 w 17144"/>
                    <a:gd name="connsiteY8" fmla="*/ 5715 h 15240"/>
                    <a:gd name="connsiteX9" fmla="*/ 16193 w 17144"/>
                    <a:gd name="connsiteY9" fmla="*/ 6667 h 15240"/>
                    <a:gd name="connsiteX10" fmla="*/ 0 w 17144"/>
                    <a:gd name="connsiteY10" fmla="*/ 15240 h 15240"/>
                    <a:gd name="connsiteX11" fmla="*/ 0 w 17144"/>
                    <a:gd name="connsiteY11" fmla="*/ 14288 h 15240"/>
                    <a:gd name="connsiteX12" fmla="*/ 0 w 17144"/>
                    <a:gd name="connsiteY12" fmla="*/ 13335 h 15240"/>
                    <a:gd name="connsiteX13" fmla="*/ 0 w 17144"/>
                    <a:gd name="connsiteY13" fmla="*/ 12383 h 15240"/>
                    <a:gd name="connsiteX14" fmla="*/ 953 w 17144"/>
                    <a:gd name="connsiteY14" fmla="*/ 12383 h 15240"/>
                    <a:gd name="connsiteX15" fmla="*/ 953 w 17144"/>
                    <a:gd name="connsiteY15" fmla="*/ 11430 h 15240"/>
                    <a:gd name="connsiteX16" fmla="*/ 953 w 17144"/>
                    <a:gd name="connsiteY16" fmla="*/ 10478 h 15240"/>
                    <a:gd name="connsiteX17" fmla="*/ 953 w 17144"/>
                    <a:gd name="connsiteY17" fmla="*/ 9525 h 152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7144" h="15240">
                      <a:moveTo>
                        <a:pt x="953" y="8573"/>
                      </a:moveTo>
                      <a:lnTo>
                        <a:pt x="17145" y="0"/>
                      </a:lnTo>
                      <a:lnTo>
                        <a:pt x="17145" y="953"/>
                      </a:lnTo>
                      <a:lnTo>
                        <a:pt x="16193" y="1905"/>
                      </a:lnTo>
                      <a:lnTo>
                        <a:pt x="16193" y="2858"/>
                      </a:lnTo>
                      <a:lnTo>
                        <a:pt x="16193" y="3810"/>
                      </a:lnTo>
                      <a:lnTo>
                        <a:pt x="16193" y="4763"/>
                      </a:lnTo>
                      <a:lnTo>
                        <a:pt x="16193" y="4763"/>
                      </a:lnTo>
                      <a:lnTo>
                        <a:pt x="16193" y="5715"/>
                      </a:lnTo>
                      <a:lnTo>
                        <a:pt x="16193" y="6667"/>
                      </a:lnTo>
                      <a:lnTo>
                        <a:pt x="0" y="15240"/>
                      </a:lnTo>
                      <a:lnTo>
                        <a:pt x="0" y="14288"/>
                      </a:lnTo>
                      <a:lnTo>
                        <a:pt x="0" y="13335"/>
                      </a:lnTo>
                      <a:lnTo>
                        <a:pt x="0" y="12383"/>
                      </a:lnTo>
                      <a:lnTo>
                        <a:pt x="953" y="12383"/>
                      </a:lnTo>
                      <a:lnTo>
                        <a:pt x="953" y="11430"/>
                      </a:lnTo>
                      <a:lnTo>
                        <a:pt x="953" y="10478"/>
                      </a:lnTo>
                      <a:lnTo>
                        <a:pt x="953" y="9525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87" name="Freeform: Shape 1186">
                  <a:extLst>
                    <a:ext uri="{FF2B5EF4-FFF2-40B4-BE49-F238E27FC236}">
                      <a16:creationId xmlns:a16="http://schemas.microsoft.com/office/drawing/2014/main" id="{381D8A5B-604C-468F-B83D-094131A4C846}"/>
                    </a:ext>
                  </a:extLst>
                </p:cNvPr>
                <p:cNvSpPr/>
                <p:nvPr/>
              </p:nvSpPr>
              <p:spPr>
                <a:xfrm>
                  <a:off x="9012409" y="3840479"/>
                  <a:ext cx="19050" cy="13335"/>
                </a:xfrm>
                <a:custGeom>
                  <a:avLst/>
                  <a:gdLst>
                    <a:gd name="connsiteX0" fmla="*/ 2857 w 19050"/>
                    <a:gd name="connsiteY0" fmla="*/ 8573 h 13335"/>
                    <a:gd name="connsiteX1" fmla="*/ 19050 w 19050"/>
                    <a:gd name="connsiteY1" fmla="*/ 0 h 13335"/>
                    <a:gd name="connsiteX2" fmla="*/ 18097 w 19050"/>
                    <a:gd name="connsiteY2" fmla="*/ 953 h 13335"/>
                    <a:gd name="connsiteX3" fmla="*/ 18097 w 19050"/>
                    <a:gd name="connsiteY3" fmla="*/ 1905 h 13335"/>
                    <a:gd name="connsiteX4" fmla="*/ 18097 w 19050"/>
                    <a:gd name="connsiteY4" fmla="*/ 1905 h 13335"/>
                    <a:gd name="connsiteX5" fmla="*/ 17145 w 19050"/>
                    <a:gd name="connsiteY5" fmla="*/ 2858 h 13335"/>
                    <a:gd name="connsiteX6" fmla="*/ 17145 w 19050"/>
                    <a:gd name="connsiteY6" fmla="*/ 2858 h 13335"/>
                    <a:gd name="connsiteX7" fmla="*/ 16193 w 19050"/>
                    <a:gd name="connsiteY7" fmla="*/ 3810 h 13335"/>
                    <a:gd name="connsiteX8" fmla="*/ 16193 w 19050"/>
                    <a:gd name="connsiteY8" fmla="*/ 3810 h 13335"/>
                    <a:gd name="connsiteX9" fmla="*/ 15240 w 19050"/>
                    <a:gd name="connsiteY9" fmla="*/ 4763 h 13335"/>
                    <a:gd name="connsiteX10" fmla="*/ 0 w 19050"/>
                    <a:gd name="connsiteY10" fmla="*/ 13335 h 13335"/>
                    <a:gd name="connsiteX11" fmla="*/ 0 w 19050"/>
                    <a:gd name="connsiteY11" fmla="*/ 12383 h 13335"/>
                    <a:gd name="connsiteX12" fmla="*/ 952 w 19050"/>
                    <a:gd name="connsiteY12" fmla="*/ 12383 h 13335"/>
                    <a:gd name="connsiteX13" fmla="*/ 952 w 19050"/>
                    <a:gd name="connsiteY13" fmla="*/ 11430 h 13335"/>
                    <a:gd name="connsiteX14" fmla="*/ 1905 w 19050"/>
                    <a:gd name="connsiteY14" fmla="*/ 10478 h 13335"/>
                    <a:gd name="connsiteX15" fmla="*/ 1905 w 19050"/>
                    <a:gd name="connsiteY15" fmla="*/ 10478 h 13335"/>
                    <a:gd name="connsiteX16" fmla="*/ 1905 w 19050"/>
                    <a:gd name="connsiteY16" fmla="*/ 9525 h 13335"/>
                    <a:gd name="connsiteX17" fmla="*/ 2857 w 19050"/>
                    <a:gd name="connsiteY17" fmla="*/ 9525 h 133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9050" h="13335">
                      <a:moveTo>
                        <a:pt x="2857" y="8573"/>
                      </a:moveTo>
                      <a:lnTo>
                        <a:pt x="19050" y="0"/>
                      </a:lnTo>
                      <a:lnTo>
                        <a:pt x="18097" y="953"/>
                      </a:lnTo>
                      <a:lnTo>
                        <a:pt x="18097" y="1905"/>
                      </a:lnTo>
                      <a:lnTo>
                        <a:pt x="18097" y="1905"/>
                      </a:lnTo>
                      <a:lnTo>
                        <a:pt x="17145" y="2858"/>
                      </a:lnTo>
                      <a:lnTo>
                        <a:pt x="17145" y="2858"/>
                      </a:lnTo>
                      <a:lnTo>
                        <a:pt x="16193" y="3810"/>
                      </a:lnTo>
                      <a:lnTo>
                        <a:pt x="16193" y="3810"/>
                      </a:lnTo>
                      <a:lnTo>
                        <a:pt x="15240" y="4763"/>
                      </a:lnTo>
                      <a:lnTo>
                        <a:pt x="0" y="13335"/>
                      </a:lnTo>
                      <a:lnTo>
                        <a:pt x="0" y="12383"/>
                      </a:lnTo>
                      <a:lnTo>
                        <a:pt x="952" y="12383"/>
                      </a:lnTo>
                      <a:lnTo>
                        <a:pt x="952" y="11430"/>
                      </a:lnTo>
                      <a:lnTo>
                        <a:pt x="1905" y="10478"/>
                      </a:lnTo>
                      <a:lnTo>
                        <a:pt x="1905" y="10478"/>
                      </a:lnTo>
                      <a:lnTo>
                        <a:pt x="1905" y="9525"/>
                      </a:lnTo>
                      <a:lnTo>
                        <a:pt x="2857" y="9525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88" name="Freeform: Shape 1187">
                  <a:extLst>
                    <a:ext uri="{FF2B5EF4-FFF2-40B4-BE49-F238E27FC236}">
                      <a16:creationId xmlns:a16="http://schemas.microsoft.com/office/drawing/2014/main" id="{2531FB4C-B06E-4597-AA0D-B79E713F5553}"/>
                    </a:ext>
                  </a:extLst>
                </p:cNvPr>
                <p:cNvSpPr/>
                <p:nvPr/>
              </p:nvSpPr>
              <p:spPr>
                <a:xfrm>
                  <a:off x="9006694" y="3846195"/>
                  <a:ext cx="20002" cy="11429"/>
                </a:xfrm>
                <a:custGeom>
                  <a:avLst/>
                  <a:gdLst>
                    <a:gd name="connsiteX0" fmla="*/ 3810 w 20002"/>
                    <a:gd name="connsiteY0" fmla="*/ 8572 h 11429"/>
                    <a:gd name="connsiteX1" fmla="*/ 20003 w 20002"/>
                    <a:gd name="connsiteY1" fmla="*/ 0 h 11429"/>
                    <a:gd name="connsiteX2" fmla="*/ 19050 w 20002"/>
                    <a:gd name="connsiteY2" fmla="*/ 952 h 11429"/>
                    <a:gd name="connsiteX3" fmla="*/ 19050 w 20002"/>
                    <a:gd name="connsiteY3" fmla="*/ 952 h 11429"/>
                    <a:gd name="connsiteX4" fmla="*/ 18098 w 20002"/>
                    <a:gd name="connsiteY4" fmla="*/ 952 h 11429"/>
                    <a:gd name="connsiteX5" fmla="*/ 18098 w 20002"/>
                    <a:gd name="connsiteY5" fmla="*/ 1905 h 11429"/>
                    <a:gd name="connsiteX6" fmla="*/ 17145 w 20002"/>
                    <a:gd name="connsiteY6" fmla="*/ 1905 h 11429"/>
                    <a:gd name="connsiteX7" fmla="*/ 17145 w 20002"/>
                    <a:gd name="connsiteY7" fmla="*/ 1905 h 11429"/>
                    <a:gd name="connsiteX8" fmla="*/ 16193 w 20002"/>
                    <a:gd name="connsiteY8" fmla="*/ 2858 h 11429"/>
                    <a:gd name="connsiteX9" fmla="*/ 15240 w 20002"/>
                    <a:gd name="connsiteY9" fmla="*/ 2858 h 11429"/>
                    <a:gd name="connsiteX10" fmla="*/ 0 w 20002"/>
                    <a:gd name="connsiteY10" fmla="*/ 11430 h 11429"/>
                    <a:gd name="connsiteX11" fmla="*/ 0 w 20002"/>
                    <a:gd name="connsiteY11" fmla="*/ 11430 h 11429"/>
                    <a:gd name="connsiteX12" fmla="*/ 953 w 20002"/>
                    <a:gd name="connsiteY12" fmla="*/ 10477 h 11429"/>
                    <a:gd name="connsiteX13" fmla="*/ 953 w 20002"/>
                    <a:gd name="connsiteY13" fmla="*/ 10477 h 11429"/>
                    <a:gd name="connsiteX14" fmla="*/ 1905 w 20002"/>
                    <a:gd name="connsiteY14" fmla="*/ 10477 h 11429"/>
                    <a:gd name="connsiteX15" fmla="*/ 2858 w 20002"/>
                    <a:gd name="connsiteY15" fmla="*/ 9525 h 11429"/>
                    <a:gd name="connsiteX16" fmla="*/ 2858 w 20002"/>
                    <a:gd name="connsiteY16" fmla="*/ 9525 h 11429"/>
                    <a:gd name="connsiteX17" fmla="*/ 3810 w 20002"/>
                    <a:gd name="connsiteY17" fmla="*/ 8572 h 114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0002" h="11429">
                      <a:moveTo>
                        <a:pt x="3810" y="8572"/>
                      </a:moveTo>
                      <a:lnTo>
                        <a:pt x="20003" y="0"/>
                      </a:lnTo>
                      <a:lnTo>
                        <a:pt x="19050" y="952"/>
                      </a:lnTo>
                      <a:lnTo>
                        <a:pt x="19050" y="952"/>
                      </a:lnTo>
                      <a:lnTo>
                        <a:pt x="18098" y="952"/>
                      </a:lnTo>
                      <a:lnTo>
                        <a:pt x="18098" y="1905"/>
                      </a:lnTo>
                      <a:lnTo>
                        <a:pt x="17145" y="1905"/>
                      </a:lnTo>
                      <a:lnTo>
                        <a:pt x="17145" y="1905"/>
                      </a:lnTo>
                      <a:lnTo>
                        <a:pt x="16193" y="2858"/>
                      </a:lnTo>
                      <a:lnTo>
                        <a:pt x="15240" y="2858"/>
                      </a:lnTo>
                      <a:lnTo>
                        <a:pt x="0" y="11430"/>
                      </a:lnTo>
                      <a:lnTo>
                        <a:pt x="0" y="11430"/>
                      </a:lnTo>
                      <a:lnTo>
                        <a:pt x="953" y="10477"/>
                      </a:lnTo>
                      <a:lnTo>
                        <a:pt x="953" y="10477"/>
                      </a:lnTo>
                      <a:lnTo>
                        <a:pt x="1905" y="10477"/>
                      </a:lnTo>
                      <a:lnTo>
                        <a:pt x="2858" y="9525"/>
                      </a:lnTo>
                      <a:lnTo>
                        <a:pt x="2858" y="9525"/>
                      </a:lnTo>
                      <a:lnTo>
                        <a:pt x="3810" y="8572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89" name="Freeform: Shape 1188">
                  <a:extLst>
                    <a:ext uri="{FF2B5EF4-FFF2-40B4-BE49-F238E27FC236}">
                      <a16:creationId xmlns:a16="http://schemas.microsoft.com/office/drawing/2014/main" id="{BD309375-1D06-444D-8FD9-9650EC8CA135}"/>
                    </a:ext>
                  </a:extLst>
                </p:cNvPr>
                <p:cNvSpPr/>
                <p:nvPr/>
              </p:nvSpPr>
              <p:spPr>
                <a:xfrm>
                  <a:off x="9016219" y="3834765"/>
                  <a:ext cx="17145" cy="13334"/>
                </a:xfrm>
                <a:custGeom>
                  <a:avLst/>
                  <a:gdLst>
                    <a:gd name="connsiteX0" fmla="*/ 1905 w 17145"/>
                    <a:gd name="connsiteY0" fmla="*/ 7620 h 13334"/>
                    <a:gd name="connsiteX1" fmla="*/ 17145 w 17145"/>
                    <a:gd name="connsiteY1" fmla="*/ 0 h 13334"/>
                    <a:gd name="connsiteX2" fmla="*/ 17145 w 17145"/>
                    <a:gd name="connsiteY2" fmla="*/ 0 h 13334"/>
                    <a:gd name="connsiteX3" fmla="*/ 17145 w 17145"/>
                    <a:gd name="connsiteY3" fmla="*/ 952 h 13334"/>
                    <a:gd name="connsiteX4" fmla="*/ 17145 w 17145"/>
                    <a:gd name="connsiteY4" fmla="*/ 1905 h 13334"/>
                    <a:gd name="connsiteX5" fmla="*/ 16193 w 17145"/>
                    <a:gd name="connsiteY5" fmla="*/ 1905 h 13334"/>
                    <a:gd name="connsiteX6" fmla="*/ 16193 w 17145"/>
                    <a:gd name="connsiteY6" fmla="*/ 2857 h 13334"/>
                    <a:gd name="connsiteX7" fmla="*/ 16193 w 17145"/>
                    <a:gd name="connsiteY7" fmla="*/ 3810 h 13334"/>
                    <a:gd name="connsiteX8" fmla="*/ 16193 w 17145"/>
                    <a:gd name="connsiteY8" fmla="*/ 4763 h 13334"/>
                    <a:gd name="connsiteX9" fmla="*/ 15240 w 17145"/>
                    <a:gd name="connsiteY9" fmla="*/ 4763 h 13334"/>
                    <a:gd name="connsiteX10" fmla="*/ 0 w 17145"/>
                    <a:gd name="connsiteY10" fmla="*/ 13335 h 13334"/>
                    <a:gd name="connsiteX11" fmla="*/ 0 w 17145"/>
                    <a:gd name="connsiteY11" fmla="*/ 12382 h 13334"/>
                    <a:gd name="connsiteX12" fmla="*/ 0 w 17145"/>
                    <a:gd name="connsiteY12" fmla="*/ 12382 h 13334"/>
                    <a:gd name="connsiteX13" fmla="*/ 953 w 17145"/>
                    <a:gd name="connsiteY13" fmla="*/ 11430 h 13334"/>
                    <a:gd name="connsiteX14" fmla="*/ 953 w 17145"/>
                    <a:gd name="connsiteY14" fmla="*/ 10477 h 13334"/>
                    <a:gd name="connsiteX15" fmla="*/ 953 w 17145"/>
                    <a:gd name="connsiteY15" fmla="*/ 10477 h 13334"/>
                    <a:gd name="connsiteX16" fmla="*/ 953 w 17145"/>
                    <a:gd name="connsiteY16" fmla="*/ 9525 h 13334"/>
                    <a:gd name="connsiteX17" fmla="*/ 1905 w 17145"/>
                    <a:gd name="connsiteY17" fmla="*/ 8572 h 133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7145" h="13334">
                      <a:moveTo>
                        <a:pt x="1905" y="7620"/>
                      </a:moveTo>
                      <a:lnTo>
                        <a:pt x="17145" y="0"/>
                      </a:lnTo>
                      <a:lnTo>
                        <a:pt x="17145" y="0"/>
                      </a:lnTo>
                      <a:lnTo>
                        <a:pt x="17145" y="952"/>
                      </a:lnTo>
                      <a:lnTo>
                        <a:pt x="17145" y="1905"/>
                      </a:lnTo>
                      <a:lnTo>
                        <a:pt x="16193" y="1905"/>
                      </a:lnTo>
                      <a:lnTo>
                        <a:pt x="16193" y="2857"/>
                      </a:lnTo>
                      <a:lnTo>
                        <a:pt x="16193" y="3810"/>
                      </a:lnTo>
                      <a:lnTo>
                        <a:pt x="16193" y="4763"/>
                      </a:lnTo>
                      <a:lnTo>
                        <a:pt x="15240" y="4763"/>
                      </a:lnTo>
                      <a:lnTo>
                        <a:pt x="0" y="13335"/>
                      </a:lnTo>
                      <a:lnTo>
                        <a:pt x="0" y="12382"/>
                      </a:lnTo>
                      <a:lnTo>
                        <a:pt x="0" y="12382"/>
                      </a:lnTo>
                      <a:lnTo>
                        <a:pt x="953" y="11430"/>
                      </a:lnTo>
                      <a:lnTo>
                        <a:pt x="953" y="10477"/>
                      </a:lnTo>
                      <a:lnTo>
                        <a:pt x="953" y="10477"/>
                      </a:lnTo>
                      <a:lnTo>
                        <a:pt x="953" y="9525"/>
                      </a:lnTo>
                      <a:lnTo>
                        <a:pt x="1905" y="8572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1092" name="Graphic 1060">
                <a:extLst>
                  <a:ext uri="{FF2B5EF4-FFF2-40B4-BE49-F238E27FC236}">
                    <a16:creationId xmlns:a16="http://schemas.microsoft.com/office/drawing/2014/main" id="{6154BE35-2B92-4F2C-A7D4-260EB9293282}"/>
                  </a:ext>
                </a:extLst>
              </p:cNvPr>
              <p:cNvGrpSpPr/>
              <p:nvPr/>
            </p:nvGrpSpPr>
            <p:grpSpPr>
              <a:xfrm>
                <a:off x="8713324" y="3610927"/>
                <a:ext cx="84772" cy="107632"/>
                <a:chOff x="8713324" y="3610927"/>
                <a:chExt cx="84772" cy="107632"/>
              </a:xfrm>
              <a:solidFill>
                <a:srgbClr val="1B1B1B"/>
              </a:solidFill>
            </p:grpSpPr>
            <p:sp>
              <p:nvSpPr>
                <p:cNvPr id="1158" name="Freeform: Shape 1157">
                  <a:extLst>
                    <a:ext uri="{FF2B5EF4-FFF2-40B4-BE49-F238E27FC236}">
                      <a16:creationId xmlns:a16="http://schemas.microsoft.com/office/drawing/2014/main" id="{2C33AC33-2910-471C-95B7-B1738DBA6FC6}"/>
                    </a:ext>
                  </a:extLst>
                </p:cNvPr>
                <p:cNvSpPr/>
                <p:nvPr/>
              </p:nvSpPr>
              <p:spPr>
                <a:xfrm>
                  <a:off x="8779047" y="3668077"/>
                  <a:ext cx="18097" cy="16192"/>
                </a:xfrm>
                <a:custGeom>
                  <a:avLst/>
                  <a:gdLst>
                    <a:gd name="connsiteX0" fmla="*/ 0 w 18097"/>
                    <a:gd name="connsiteY0" fmla="*/ 8572 h 16192"/>
                    <a:gd name="connsiteX1" fmla="*/ 16192 w 18097"/>
                    <a:gd name="connsiteY1" fmla="*/ 0 h 16192"/>
                    <a:gd name="connsiteX2" fmla="*/ 16192 w 18097"/>
                    <a:gd name="connsiteY2" fmla="*/ 952 h 16192"/>
                    <a:gd name="connsiteX3" fmla="*/ 16192 w 18097"/>
                    <a:gd name="connsiteY3" fmla="*/ 1905 h 16192"/>
                    <a:gd name="connsiteX4" fmla="*/ 16192 w 18097"/>
                    <a:gd name="connsiteY4" fmla="*/ 2857 h 16192"/>
                    <a:gd name="connsiteX5" fmla="*/ 17145 w 18097"/>
                    <a:gd name="connsiteY5" fmla="*/ 3810 h 16192"/>
                    <a:gd name="connsiteX6" fmla="*/ 17145 w 18097"/>
                    <a:gd name="connsiteY6" fmla="*/ 4763 h 16192"/>
                    <a:gd name="connsiteX7" fmla="*/ 17145 w 18097"/>
                    <a:gd name="connsiteY7" fmla="*/ 5715 h 16192"/>
                    <a:gd name="connsiteX8" fmla="*/ 17145 w 18097"/>
                    <a:gd name="connsiteY8" fmla="*/ 6667 h 16192"/>
                    <a:gd name="connsiteX9" fmla="*/ 18097 w 18097"/>
                    <a:gd name="connsiteY9" fmla="*/ 7620 h 16192"/>
                    <a:gd name="connsiteX10" fmla="*/ 1905 w 18097"/>
                    <a:gd name="connsiteY10" fmla="*/ 16192 h 16192"/>
                    <a:gd name="connsiteX11" fmla="*/ 1905 w 18097"/>
                    <a:gd name="connsiteY11" fmla="*/ 15240 h 16192"/>
                    <a:gd name="connsiteX12" fmla="*/ 1905 w 18097"/>
                    <a:gd name="connsiteY12" fmla="*/ 14288 h 16192"/>
                    <a:gd name="connsiteX13" fmla="*/ 952 w 18097"/>
                    <a:gd name="connsiteY13" fmla="*/ 13335 h 16192"/>
                    <a:gd name="connsiteX14" fmla="*/ 952 w 18097"/>
                    <a:gd name="connsiteY14" fmla="*/ 12382 h 16192"/>
                    <a:gd name="connsiteX15" fmla="*/ 952 w 18097"/>
                    <a:gd name="connsiteY15" fmla="*/ 11430 h 16192"/>
                    <a:gd name="connsiteX16" fmla="*/ 952 w 18097"/>
                    <a:gd name="connsiteY16" fmla="*/ 10477 h 16192"/>
                    <a:gd name="connsiteX17" fmla="*/ 0 w 18097"/>
                    <a:gd name="connsiteY17" fmla="*/ 9525 h 161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8097" h="16192">
                      <a:moveTo>
                        <a:pt x="0" y="8572"/>
                      </a:moveTo>
                      <a:lnTo>
                        <a:pt x="16192" y="0"/>
                      </a:lnTo>
                      <a:lnTo>
                        <a:pt x="16192" y="952"/>
                      </a:lnTo>
                      <a:lnTo>
                        <a:pt x="16192" y="1905"/>
                      </a:lnTo>
                      <a:lnTo>
                        <a:pt x="16192" y="2857"/>
                      </a:lnTo>
                      <a:lnTo>
                        <a:pt x="17145" y="3810"/>
                      </a:lnTo>
                      <a:lnTo>
                        <a:pt x="17145" y="4763"/>
                      </a:lnTo>
                      <a:lnTo>
                        <a:pt x="17145" y="5715"/>
                      </a:lnTo>
                      <a:lnTo>
                        <a:pt x="17145" y="6667"/>
                      </a:lnTo>
                      <a:lnTo>
                        <a:pt x="18097" y="7620"/>
                      </a:lnTo>
                      <a:lnTo>
                        <a:pt x="1905" y="16192"/>
                      </a:lnTo>
                      <a:lnTo>
                        <a:pt x="1905" y="15240"/>
                      </a:lnTo>
                      <a:lnTo>
                        <a:pt x="1905" y="14288"/>
                      </a:lnTo>
                      <a:lnTo>
                        <a:pt x="952" y="13335"/>
                      </a:lnTo>
                      <a:lnTo>
                        <a:pt x="952" y="12382"/>
                      </a:lnTo>
                      <a:lnTo>
                        <a:pt x="952" y="11430"/>
                      </a:lnTo>
                      <a:lnTo>
                        <a:pt x="952" y="10477"/>
                      </a:lnTo>
                      <a:lnTo>
                        <a:pt x="0" y="9525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59" name="Freeform: Shape 1158">
                  <a:extLst>
                    <a:ext uri="{FF2B5EF4-FFF2-40B4-BE49-F238E27FC236}">
                      <a16:creationId xmlns:a16="http://schemas.microsoft.com/office/drawing/2014/main" id="{11995A86-78DF-4E8A-9BAB-3219FFA639B0}"/>
                    </a:ext>
                  </a:extLst>
                </p:cNvPr>
                <p:cNvSpPr/>
                <p:nvPr/>
              </p:nvSpPr>
              <p:spPr>
                <a:xfrm>
                  <a:off x="8780951" y="3678554"/>
                  <a:ext cx="17145" cy="15240"/>
                </a:xfrm>
                <a:custGeom>
                  <a:avLst/>
                  <a:gdLst>
                    <a:gd name="connsiteX0" fmla="*/ 0 w 17145"/>
                    <a:gd name="connsiteY0" fmla="*/ 8573 h 15240"/>
                    <a:gd name="connsiteX1" fmla="*/ 16193 w 17145"/>
                    <a:gd name="connsiteY1" fmla="*/ 0 h 15240"/>
                    <a:gd name="connsiteX2" fmla="*/ 16193 w 17145"/>
                    <a:gd name="connsiteY2" fmla="*/ 953 h 15240"/>
                    <a:gd name="connsiteX3" fmla="*/ 16193 w 17145"/>
                    <a:gd name="connsiteY3" fmla="*/ 1905 h 15240"/>
                    <a:gd name="connsiteX4" fmla="*/ 16193 w 17145"/>
                    <a:gd name="connsiteY4" fmla="*/ 2858 h 15240"/>
                    <a:gd name="connsiteX5" fmla="*/ 16193 w 17145"/>
                    <a:gd name="connsiteY5" fmla="*/ 3810 h 15240"/>
                    <a:gd name="connsiteX6" fmla="*/ 16193 w 17145"/>
                    <a:gd name="connsiteY6" fmla="*/ 4763 h 15240"/>
                    <a:gd name="connsiteX7" fmla="*/ 16193 w 17145"/>
                    <a:gd name="connsiteY7" fmla="*/ 5715 h 15240"/>
                    <a:gd name="connsiteX8" fmla="*/ 16193 w 17145"/>
                    <a:gd name="connsiteY8" fmla="*/ 6667 h 15240"/>
                    <a:gd name="connsiteX9" fmla="*/ 17145 w 17145"/>
                    <a:gd name="connsiteY9" fmla="*/ 7620 h 15240"/>
                    <a:gd name="connsiteX10" fmla="*/ 953 w 17145"/>
                    <a:gd name="connsiteY10" fmla="*/ 15240 h 15240"/>
                    <a:gd name="connsiteX11" fmla="*/ 953 w 17145"/>
                    <a:gd name="connsiteY11" fmla="*/ 15240 h 15240"/>
                    <a:gd name="connsiteX12" fmla="*/ 953 w 17145"/>
                    <a:gd name="connsiteY12" fmla="*/ 14288 h 15240"/>
                    <a:gd name="connsiteX13" fmla="*/ 953 w 17145"/>
                    <a:gd name="connsiteY13" fmla="*/ 13335 h 15240"/>
                    <a:gd name="connsiteX14" fmla="*/ 953 w 17145"/>
                    <a:gd name="connsiteY14" fmla="*/ 12383 h 15240"/>
                    <a:gd name="connsiteX15" fmla="*/ 953 w 17145"/>
                    <a:gd name="connsiteY15" fmla="*/ 11430 h 15240"/>
                    <a:gd name="connsiteX16" fmla="*/ 953 w 17145"/>
                    <a:gd name="connsiteY16" fmla="*/ 10478 h 15240"/>
                    <a:gd name="connsiteX17" fmla="*/ 953 w 17145"/>
                    <a:gd name="connsiteY17" fmla="*/ 9525 h 152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7145" h="15240">
                      <a:moveTo>
                        <a:pt x="0" y="8573"/>
                      </a:moveTo>
                      <a:lnTo>
                        <a:pt x="16193" y="0"/>
                      </a:lnTo>
                      <a:lnTo>
                        <a:pt x="16193" y="953"/>
                      </a:lnTo>
                      <a:lnTo>
                        <a:pt x="16193" y="1905"/>
                      </a:lnTo>
                      <a:lnTo>
                        <a:pt x="16193" y="2858"/>
                      </a:lnTo>
                      <a:lnTo>
                        <a:pt x="16193" y="3810"/>
                      </a:lnTo>
                      <a:lnTo>
                        <a:pt x="16193" y="4763"/>
                      </a:lnTo>
                      <a:lnTo>
                        <a:pt x="16193" y="5715"/>
                      </a:lnTo>
                      <a:lnTo>
                        <a:pt x="16193" y="6667"/>
                      </a:lnTo>
                      <a:lnTo>
                        <a:pt x="17145" y="7620"/>
                      </a:lnTo>
                      <a:lnTo>
                        <a:pt x="953" y="15240"/>
                      </a:lnTo>
                      <a:lnTo>
                        <a:pt x="953" y="15240"/>
                      </a:lnTo>
                      <a:lnTo>
                        <a:pt x="953" y="14288"/>
                      </a:lnTo>
                      <a:lnTo>
                        <a:pt x="953" y="13335"/>
                      </a:lnTo>
                      <a:lnTo>
                        <a:pt x="953" y="12383"/>
                      </a:lnTo>
                      <a:lnTo>
                        <a:pt x="953" y="11430"/>
                      </a:lnTo>
                      <a:lnTo>
                        <a:pt x="953" y="10478"/>
                      </a:lnTo>
                      <a:lnTo>
                        <a:pt x="953" y="9525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60" name="Freeform: Shape 1159">
                  <a:extLst>
                    <a:ext uri="{FF2B5EF4-FFF2-40B4-BE49-F238E27FC236}">
                      <a16:creationId xmlns:a16="http://schemas.microsoft.com/office/drawing/2014/main" id="{6B53F6FD-7EF0-4292-A534-F34483D8BEBE}"/>
                    </a:ext>
                  </a:extLst>
                </p:cNvPr>
                <p:cNvSpPr/>
                <p:nvPr/>
              </p:nvSpPr>
              <p:spPr>
                <a:xfrm>
                  <a:off x="8713324" y="3610927"/>
                  <a:ext cx="20954" cy="9525"/>
                </a:xfrm>
                <a:custGeom>
                  <a:avLst/>
                  <a:gdLst>
                    <a:gd name="connsiteX0" fmla="*/ 0 w 20954"/>
                    <a:gd name="connsiteY0" fmla="*/ 9525 h 9525"/>
                    <a:gd name="connsiteX1" fmla="*/ 15240 w 20954"/>
                    <a:gd name="connsiteY1" fmla="*/ 952 h 9525"/>
                    <a:gd name="connsiteX2" fmla="*/ 16192 w 20954"/>
                    <a:gd name="connsiteY2" fmla="*/ 952 h 9525"/>
                    <a:gd name="connsiteX3" fmla="*/ 17145 w 20954"/>
                    <a:gd name="connsiteY3" fmla="*/ 952 h 9525"/>
                    <a:gd name="connsiteX4" fmla="*/ 17145 w 20954"/>
                    <a:gd name="connsiteY4" fmla="*/ 952 h 9525"/>
                    <a:gd name="connsiteX5" fmla="*/ 18097 w 20954"/>
                    <a:gd name="connsiteY5" fmla="*/ 952 h 9525"/>
                    <a:gd name="connsiteX6" fmla="*/ 19050 w 20954"/>
                    <a:gd name="connsiteY6" fmla="*/ 0 h 9525"/>
                    <a:gd name="connsiteX7" fmla="*/ 19050 w 20954"/>
                    <a:gd name="connsiteY7" fmla="*/ 0 h 9525"/>
                    <a:gd name="connsiteX8" fmla="*/ 20002 w 20954"/>
                    <a:gd name="connsiteY8" fmla="*/ 0 h 9525"/>
                    <a:gd name="connsiteX9" fmla="*/ 20955 w 20954"/>
                    <a:gd name="connsiteY9" fmla="*/ 0 h 9525"/>
                    <a:gd name="connsiteX10" fmla="*/ 4763 w 20954"/>
                    <a:gd name="connsiteY10" fmla="*/ 8573 h 9525"/>
                    <a:gd name="connsiteX11" fmla="*/ 3810 w 20954"/>
                    <a:gd name="connsiteY11" fmla="*/ 8573 h 9525"/>
                    <a:gd name="connsiteX12" fmla="*/ 3810 w 20954"/>
                    <a:gd name="connsiteY12" fmla="*/ 8573 h 9525"/>
                    <a:gd name="connsiteX13" fmla="*/ 2858 w 20954"/>
                    <a:gd name="connsiteY13" fmla="*/ 8573 h 9525"/>
                    <a:gd name="connsiteX14" fmla="*/ 1905 w 20954"/>
                    <a:gd name="connsiteY14" fmla="*/ 8573 h 9525"/>
                    <a:gd name="connsiteX15" fmla="*/ 1905 w 20954"/>
                    <a:gd name="connsiteY15" fmla="*/ 9525 h 9525"/>
                    <a:gd name="connsiteX16" fmla="*/ 952 w 20954"/>
                    <a:gd name="connsiteY16" fmla="*/ 9525 h 9525"/>
                    <a:gd name="connsiteX17" fmla="*/ 0 w 20954"/>
                    <a:gd name="connsiteY17" fmla="*/ 9525 h 95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0954" h="9525">
                      <a:moveTo>
                        <a:pt x="0" y="9525"/>
                      </a:moveTo>
                      <a:lnTo>
                        <a:pt x="15240" y="952"/>
                      </a:lnTo>
                      <a:lnTo>
                        <a:pt x="16192" y="952"/>
                      </a:lnTo>
                      <a:lnTo>
                        <a:pt x="17145" y="952"/>
                      </a:lnTo>
                      <a:lnTo>
                        <a:pt x="17145" y="952"/>
                      </a:lnTo>
                      <a:lnTo>
                        <a:pt x="18097" y="952"/>
                      </a:lnTo>
                      <a:lnTo>
                        <a:pt x="19050" y="0"/>
                      </a:lnTo>
                      <a:lnTo>
                        <a:pt x="19050" y="0"/>
                      </a:lnTo>
                      <a:lnTo>
                        <a:pt x="20002" y="0"/>
                      </a:lnTo>
                      <a:lnTo>
                        <a:pt x="20955" y="0"/>
                      </a:lnTo>
                      <a:lnTo>
                        <a:pt x="4763" y="8573"/>
                      </a:lnTo>
                      <a:lnTo>
                        <a:pt x="3810" y="8573"/>
                      </a:lnTo>
                      <a:lnTo>
                        <a:pt x="3810" y="8573"/>
                      </a:lnTo>
                      <a:lnTo>
                        <a:pt x="2858" y="8573"/>
                      </a:lnTo>
                      <a:lnTo>
                        <a:pt x="1905" y="8573"/>
                      </a:lnTo>
                      <a:lnTo>
                        <a:pt x="1905" y="9525"/>
                      </a:lnTo>
                      <a:lnTo>
                        <a:pt x="952" y="9525"/>
                      </a:lnTo>
                      <a:lnTo>
                        <a:pt x="0" y="9525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61" name="Freeform: Shape 1160">
                  <a:extLst>
                    <a:ext uri="{FF2B5EF4-FFF2-40B4-BE49-F238E27FC236}">
                      <a16:creationId xmlns:a16="http://schemas.microsoft.com/office/drawing/2014/main" id="{18DF0D82-3DFB-4E06-AFF6-DC9AD83455D2}"/>
                    </a:ext>
                  </a:extLst>
                </p:cNvPr>
                <p:cNvSpPr/>
                <p:nvPr/>
              </p:nvSpPr>
              <p:spPr>
                <a:xfrm>
                  <a:off x="8719039" y="3610927"/>
                  <a:ext cx="21907" cy="8572"/>
                </a:xfrm>
                <a:custGeom>
                  <a:avLst/>
                  <a:gdLst>
                    <a:gd name="connsiteX0" fmla="*/ 0 w 21907"/>
                    <a:gd name="connsiteY0" fmla="*/ 8573 h 8572"/>
                    <a:gd name="connsiteX1" fmla="*/ 15240 w 21907"/>
                    <a:gd name="connsiteY1" fmla="*/ 0 h 8572"/>
                    <a:gd name="connsiteX2" fmla="*/ 16193 w 21907"/>
                    <a:gd name="connsiteY2" fmla="*/ 0 h 8572"/>
                    <a:gd name="connsiteX3" fmla="*/ 17145 w 21907"/>
                    <a:gd name="connsiteY3" fmla="*/ 0 h 8572"/>
                    <a:gd name="connsiteX4" fmla="*/ 18098 w 21907"/>
                    <a:gd name="connsiteY4" fmla="*/ 0 h 8572"/>
                    <a:gd name="connsiteX5" fmla="*/ 19050 w 21907"/>
                    <a:gd name="connsiteY5" fmla="*/ 0 h 8572"/>
                    <a:gd name="connsiteX6" fmla="*/ 19050 w 21907"/>
                    <a:gd name="connsiteY6" fmla="*/ 0 h 8572"/>
                    <a:gd name="connsiteX7" fmla="*/ 20003 w 21907"/>
                    <a:gd name="connsiteY7" fmla="*/ 0 h 8572"/>
                    <a:gd name="connsiteX8" fmla="*/ 20955 w 21907"/>
                    <a:gd name="connsiteY8" fmla="*/ 0 h 8572"/>
                    <a:gd name="connsiteX9" fmla="*/ 21908 w 21907"/>
                    <a:gd name="connsiteY9" fmla="*/ 0 h 8572"/>
                    <a:gd name="connsiteX10" fmla="*/ 5715 w 21907"/>
                    <a:gd name="connsiteY10" fmla="*/ 8573 h 8572"/>
                    <a:gd name="connsiteX11" fmla="*/ 4763 w 21907"/>
                    <a:gd name="connsiteY11" fmla="*/ 8573 h 8572"/>
                    <a:gd name="connsiteX12" fmla="*/ 4763 w 21907"/>
                    <a:gd name="connsiteY12" fmla="*/ 8573 h 8572"/>
                    <a:gd name="connsiteX13" fmla="*/ 3810 w 21907"/>
                    <a:gd name="connsiteY13" fmla="*/ 8573 h 8572"/>
                    <a:gd name="connsiteX14" fmla="*/ 2858 w 21907"/>
                    <a:gd name="connsiteY14" fmla="*/ 8573 h 8572"/>
                    <a:gd name="connsiteX15" fmla="*/ 1905 w 21907"/>
                    <a:gd name="connsiteY15" fmla="*/ 8573 h 8572"/>
                    <a:gd name="connsiteX16" fmla="*/ 953 w 21907"/>
                    <a:gd name="connsiteY16" fmla="*/ 8573 h 8572"/>
                    <a:gd name="connsiteX17" fmla="*/ 953 w 21907"/>
                    <a:gd name="connsiteY17" fmla="*/ 8573 h 85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1907" h="8572">
                      <a:moveTo>
                        <a:pt x="0" y="8573"/>
                      </a:moveTo>
                      <a:lnTo>
                        <a:pt x="15240" y="0"/>
                      </a:lnTo>
                      <a:lnTo>
                        <a:pt x="16193" y="0"/>
                      </a:lnTo>
                      <a:lnTo>
                        <a:pt x="17145" y="0"/>
                      </a:lnTo>
                      <a:lnTo>
                        <a:pt x="18098" y="0"/>
                      </a:lnTo>
                      <a:lnTo>
                        <a:pt x="19050" y="0"/>
                      </a:lnTo>
                      <a:lnTo>
                        <a:pt x="19050" y="0"/>
                      </a:lnTo>
                      <a:lnTo>
                        <a:pt x="20003" y="0"/>
                      </a:lnTo>
                      <a:lnTo>
                        <a:pt x="20955" y="0"/>
                      </a:lnTo>
                      <a:lnTo>
                        <a:pt x="21908" y="0"/>
                      </a:lnTo>
                      <a:lnTo>
                        <a:pt x="5715" y="8573"/>
                      </a:lnTo>
                      <a:lnTo>
                        <a:pt x="4763" y="8573"/>
                      </a:lnTo>
                      <a:lnTo>
                        <a:pt x="4763" y="8573"/>
                      </a:lnTo>
                      <a:lnTo>
                        <a:pt x="3810" y="8573"/>
                      </a:lnTo>
                      <a:lnTo>
                        <a:pt x="2858" y="8573"/>
                      </a:lnTo>
                      <a:lnTo>
                        <a:pt x="1905" y="8573"/>
                      </a:lnTo>
                      <a:lnTo>
                        <a:pt x="953" y="8573"/>
                      </a:lnTo>
                      <a:lnTo>
                        <a:pt x="953" y="8573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62" name="Freeform: Shape 1161">
                  <a:extLst>
                    <a:ext uri="{FF2B5EF4-FFF2-40B4-BE49-F238E27FC236}">
                      <a16:creationId xmlns:a16="http://schemas.microsoft.com/office/drawing/2014/main" id="{1DB0FD45-5EFD-44A8-85D5-E955A8AC5D94}"/>
                    </a:ext>
                  </a:extLst>
                </p:cNvPr>
                <p:cNvSpPr/>
                <p:nvPr/>
              </p:nvSpPr>
              <p:spPr>
                <a:xfrm>
                  <a:off x="8725707" y="3610927"/>
                  <a:ext cx="22859" cy="10477"/>
                </a:xfrm>
                <a:custGeom>
                  <a:avLst/>
                  <a:gdLst>
                    <a:gd name="connsiteX0" fmla="*/ 0 w 22859"/>
                    <a:gd name="connsiteY0" fmla="*/ 8573 h 10477"/>
                    <a:gd name="connsiteX1" fmla="*/ 16192 w 22859"/>
                    <a:gd name="connsiteY1" fmla="*/ 0 h 10477"/>
                    <a:gd name="connsiteX2" fmla="*/ 17145 w 22859"/>
                    <a:gd name="connsiteY2" fmla="*/ 0 h 10477"/>
                    <a:gd name="connsiteX3" fmla="*/ 18097 w 22859"/>
                    <a:gd name="connsiteY3" fmla="*/ 952 h 10477"/>
                    <a:gd name="connsiteX4" fmla="*/ 18097 w 22859"/>
                    <a:gd name="connsiteY4" fmla="*/ 952 h 10477"/>
                    <a:gd name="connsiteX5" fmla="*/ 19050 w 22859"/>
                    <a:gd name="connsiteY5" fmla="*/ 952 h 10477"/>
                    <a:gd name="connsiteX6" fmla="*/ 20002 w 22859"/>
                    <a:gd name="connsiteY6" fmla="*/ 952 h 10477"/>
                    <a:gd name="connsiteX7" fmla="*/ 20955 w 22859"/>
                    <a:gd name="connsiteY7" fmla="*/ 1905 h 10477"/>
                    <a:gd name="connsiteX8" fmla="*/ 21907 w 22859"/>
                    <a:gd name="connsiteY8" fmla="*/ 1905 h 10477"/>
                    <a:gd name="connsiteX9" fmla="*/ 22860 w 22859"/>
                    <a:gd name="connsiteY9" fmla="*/ 1905 h 10477"/>
                    <a:gd name="connsiteX10" fmla="*/ 6667 w 22859"/>
                    <a:gd name="connsiteY10" fmla="*/ 10477 h 10477"/>
                    <a:gd name="connsiteX11" fmla="*/ 5715 w 22859"/>
                    <a:gd name="connsiteY11" fmla="*/ 10477 h 10477"/>
                    <a:gd name="connsiteX12" fmla="*/ 4763 w 22859"/>
                    <a:gd name="connsiteY12" fmla="*/ 9525 h 10477"/>
                    <a:gd name="connsiteX13" fmla="*/ 3810 w 22859"/>
                    <a:gd name="connsiteY13" fmla="*/ 9525 h 10477"/>
                    <a:gd name="connsiteX14" fmla="*/ 3810 w 22859"/>
                    <a:gd name="connsiteY14" fmla="*/ 9525 h 10477"/>
                    <a:gd name="connsiteX15" fmla="*/ 2857 w 22859"/>
                    <a:gd name="connsiteY15" fmla="*/ 9525 h 10477"/>
                    <a:gd name="connsiteX16" fmla="*/ 1905 w 22859"/>
                    <a:gd name="connsiteY16" fmla="*/ 9525 h 10477"/>
                    <a:gd name="connsiteX17" fmla="*/ 952 w 22859"/>
                    <a:gd name="connsiteY17" fmla="*/ 8573 h 10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2859" h="10477">
                      <a:moveTo>
                        <a:pt x="0" y="8573"/>
                      </a:moveTo>
                      <a:lnTo>
                        <a:pt x="16192" y="0"/>
                      </a:lnTo>
                      <a:lnTo>
                        <a:pt x="17145" y="0"/>
                      </a:lnTo>
                      <a:lnTo>
                        <a:pt x="18097" y="952"/>
                      </a:lnTo>
                      <a:lnTo>
                        <a:pt x="18097" y="952"/>
                      </a:lnTo>
                      <a:lnTo>
                        <a:pt x="19050" y="952"/>
                      </a:lnTo>
                      <a:lnTo>
                        <a:pt x="20002" y="952"/>
                      </a:lnTo>
                      <a:lnTo>
                        <a:pt x="20955" y="1905"/>
                      </a:lnTo>
                      <a:lnTo>
                        <a:pt x="21907" y="1905"/>
                      </a:lnTo>
                      <a:lnTo>
                        <a:pt x="22860" y="1905"/>
                      </a:lnTo>
                      <a:lnTo>
                        <a:pt x="6667" y="10477"/>
                      </a:lnTo>
                      <a:lnTo>
                        <a:pt x="5715" y="10477"/>
                      </a:lnTo>
                      <a:lnTo>
                        <a:pt x="4763" y="9525"/>
                      </a:lnTo>
                      <a:lnTo>
                        <a:pt x="3810" y="9525"/>
                      </a:lnTo>
                      <a:lnTo>
                        <a:pt x="3810" y="9525"/>
                      </a:lnTo>
                      <a:lnTo>
                        <a:pt x="2857" y="9525"/>
                      </a:lnTo>
                      <a:lnTo>
                        <a:pt x="1905" y="9525"/>
                      </a:lnTo>
                      <a:lnTo>
                        <a:pt x="952" y="8573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63" name="Freeform: Shape 1162">
                  <a:extLst>
                    <a:ext uri="{FF2B5EF4-FFF2-40B4-BE49-F238E27FC236}">
                      <a16:creationId xmlns:a16="http://schemas.microsoft.com/office/drawing/2014/main" id="{5D8EFEAA-EAC2-4448-BC28-5FDDE05720D3}"/>
                    </a:ext>
                  </a:extLst>
                </p:cNvPr>
                <p:cNvSpPr/>
                <p:nvPr/>
              </p:nvSpPr>
              <p:spPr>
                <a:xfrm>
                  <a:off x="8734279" y="3613785"/>
                  <a:ext cx="21907" cy="11429"/>
                </a:xfrm>
                <a:custGeom>
                  <a:avLst/>
                  <a:gdLst>
                    <a:gd name="connsiteX0" fmla="*/ 0 w 21907"/>
                    <a:gd name="connsiteY0" fmla="*/ 8573 h 11429"/>
                    <a:gd name="connsiteX1" fmla="*/ 15240 w 21907"/>
                    <a:gd name="connsiteY1" fmla="*/ 0 h 11429"/>
                    <a:gd name="connsiteX2" fmla="*/ 16192 w 21907"/>
                    <a:gd name="connsiteY2" fmla="*/ 0 h 11429"/>
                    <a:gd name="connsiteX3" fmla="*/ 17145 w 21907"/>
                    <a:gd name="connsiteY3" fmla="*/ 952 h 11429"/>
                    <a:gd name="connsiteX4" fmla="*/ 18097 w 21907"/>
                    <a:gd name="connsiteY4" fmla="*/ 952 h 11429"/>
                    <a:gd name="connsiteX5" fmla="*/ 19050 w 21907"/>
                    <a:gd name="connsiteY5" fmla="*/ 952 h 11429"/>
                    <a:gd name="connsiteX6" fmla="*/ 20003 w 21907"/>
                    <a:gd name="connsiteY6" fmla="*/ 1905 h 11429"/>
                    <a:gd name="connsiteX7" fmla="*/ 20003 w 21907"/>
                    <a:gd name="connsiteY7" fmla="*/ 1905 h 11429"/>
                    <a:gd name="connsiteX8" fmla="*/ 20955 w 21907"/>
                    <a:gd name="connsiteY8" fmla="*/ 2857 h 11429"/>
                    <a:gd name="connsiteX9" fmla="*/ 21908 w 21907"/>
                    <a:gd name="connsiteY9" fmla="*/ 2857 h 11429"/>
                    <a:gd name="connsiteX10" fmla="*/ 6667 w 21907"/>
                    <a:gd name="connsiteY10" fmla="*/ 11430 h 11429"/>
                    <a:gd name="connsiteX11" fmla="*/ 5715 w 21907"/>
                    <a:gd name="connsiteY11" fmla="*/ 11430 h 11429"/>
                    <a:gd name="connsiteX12" fmla="*/ 4763 w 21907"/>
                    <a:gd name="connsiteY12" fmla="*/ 10477 h 11429"/>
                    <a:gd name="connsiteX13" fmla="*/ 3810 w 21907"/>
                    <a:gd name="connsiteY13" fmla="*/ 10477 h 11429"/>
                    <a:gd name="connsiteX14" fmla="*/ 2858 w 21907"/>
                    <a:gd name="connsiteY14" fmla="*/ 9525 h 11429"/>
                    <a:gd name="connsiteX15" fmla="*/ 1905 w 21907"/>
                    <a:gd name="connsiteY15" fmla="*/ 9525 h 11429"/>
                    <a:gd name="connsiteX16" fmla="*/ 953 w 21907"/>
                    <a:gd name="connsiteY16" fmla="*/ 8573 h 11429"/>
                    <a:gd name="connsiteX17" fmla="*/ 0 w 21907"/>
                    <a:gd name="connsiteY17" fmla="*/ 8573 h 114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1907" h="11429">
                      <a:moveTo>
                        <a:pt x="0" y="8573"/>
                      </a:moveTo>
                      <a:lnTo>
                        <a:pt x="15240" y="0"/>
                      </a:lnTo>
                      <a:lnTo>
                        <a:pt x="16192" y="0"/>
                      </a:lnTo>
                      <a:lnTo>
                        <a:pt x="17145" y="952"/>
                      </a:lnTo>
                      <a:lnTo>
                        <a:pt x="18097" y="952"/>
                      </a:lnTo>
                      <a:lnTo>
                        <a:pt x="19050" y="952"/>
                      </a:lnTo>
                      <a:lnTo>
                        <a:pt x="20003" y="1905"/>
                      </a:lnTo>
                      <a:lnTo>
                        <a:pt x="20003" y="1905"/>
                      </a:lnTo>
                      <a:lnTo>
                        <a:pt x="20955" y="2857"/>
                      </a:lnTo>
                      <a:lnTo>
                        <a:pt x="21908" y="2857"/>
                      </a:lnTo>
                      <a:lnTo>
                        <a:pt x="6667" y="11430"/>
                      </a:lnTo>
                      <a:lnTo>
                        <a:pt x="5715" y="11430"/>
                      </a:lnTo>
                      <a:lnTo>
                        <a:pt x="4763" y="10477"/>
                      </a:lnTo>
                      <a:lnTo>
                        <a:pt x="3810" y="10477"/>
                      </a:lnTo>
                      <a:lnTo>
                        <a:pt x="2858" y="9525"/>
                      </a:lnTo>
                      <a:lnTo>
                        <a:pt x="1905" y="9525"/>
                      </a:lnTo>
                      <a:lnTo>
                        <a:pt x="953" y="8573"/>
                      </a:lnTo>
                      <a:lnTo>
                        <a:pt x="0" y="8573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64" name="Freeform: Shape 1163">
                  <a:extLst>
                    <a:ext uri="{FF2B5EF4-FFF2-40B4-BE49-F238E27FC236}">
                      <a16:creationId xmlns:a16="http://schemas.microsoft.com/office/drawing/2014/main" id="{DEEC80A5-A6E4-4440-A55F-AB02780F8B51}"/>
                    </a:ext>
                  </a:extLst>
                </p:cNvPr>
                <p:cNvSpPr/>
                <p:nvPr/>
              </p:nvSpPr>
              <p:spPr>
                <a:xfrm>
                  <a:off x="8741899" y="3617595"/>
                  <a:ext cx="21907" cy="13334"/>
                </a:xfrm>
                <a:custGeom>
                  <a:avLst/>
                  <a:gdLst>
                    <a:gd name="connsiteX0" fmla="*/ 0 w 21907"/>
                    <a:gd name="connsiteY0" fmla="*/ 8572 h 13334"/>
                    <a:gd name="connsiteX1" fmla="*/ 15240 w 21907"/>
                    <a:gd name="connsiteY1" fmla="*/ 0 h 13334"/>
                    <a:gd name="connsiteX2" fmla="*/ 16192 w 21907"/>
                    <a:gd name="connsiteY2" fmla="*/ 952 h 13334"/>
                    <a:gd name="connsiteX3" fmla="*/ 17145 w 21907"/>
                    <a:gd name="connsiteY3" fmla="*/ 952 h 13334"/>
                    <a:gd name="connsiteX4" fmla="*/ 18098 w 21907"/>
                    <a:gd name="connsiteY4" fmla="*/ 1905 h 13334"/>
                    <a:gd name="connsiteX5" fmla="*/ 19050 w 21907"/>
                    <a:gd name="connsiteY5" fmla="*/ 1905 h 13334"/>
                    <a:gd name="connsiteX6" fmla="*/ 20002 w 21907"/>
                    <a:gd name="connsiteY6" fmla="*/ 2857 h 13334"/>
                    <a:gd name="connsiteX7" fmla="*/ 20955 w 21907"/>
                    <a:gd name="connsiteY7" fmla="*/ 3810 h 13334"/>
                    <a:gd name="connsiteX8" fmla="*/ 20955 w 21907"/>
                    <a:gd name="connsiteY8" fmla="*/ 3810 h 13334"/>
                    <a:gd name="connsiteX9" fmla="*/ 21908 w 21907"/>
                    <a:gd name="connsiteY9" fmla="*/ 4763 h 13334"/>
                    <a:gd name="connsiteX10" fmla="*/ 6667 w 21907"/>
                    <a:gd name="connsiteY10" fmla="*/ 13335 h 13334"/>
                    <a:gd name="connsiteX11" fmla="*/ 5715 w 21907"/>
                    <a:gd name="connsiteY11" fmla="*/ 12382 h 13334"/>
                    <a:gd name="connsiteX12" fmla="*/ 4763 w 21907"/>
                    <a:gd name="connsiteY12" fmla="*/ 11430 h 13334"/>
                    <a:gd name="connsiteX13" fmla="*/ 3810 w 21907"/>
                    <a:gd name="connsiteY13" fmla="*/ 11430 h 13334"/>
                    <a:gd name="connsiteX14" fmla="*/ 2858 w 21907"/>
                    <a:gd name="connsiteY14" fmla="*/ 10477 h 13334"/>
                    <a:gd name="connsiteX15" fmla="*/ 1905 w 21907"/>
                    <a:gd name="connsiteY15" fmla="*/ 10477 h 13334"/>
                    <a:gd name="connsiteX16" fmla="*/ 1905 w 21907"/>
                    <a:gd name="connsiteY16" fmla="*/ 9525 h 13334"/>
                    <a:gd name="connsiteX17" fmla="*/ 952 w 21907"/>
                    <a:gd name="connsiteY17" fmla="*/ 8572 h 133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1907" h="13334">
                      <a:moveTo>
                        <a:pt x="0" y="8572"/>
                      </a:moveTo>
                      <a:lnTo>
                        <a:pt x="15240" y="0"/>
                      </a:lnTo>
                      <a:lnTo>
                        <a:pt x="16192" y="952"/>
                      </a:lnTo>
                      <a:lnTo>
                        <a:pt x="17145" y="952"/>
                      </a:lnTo>
                      <a:lnTo>
                        <a:pt x="18098" y="1905"/>
                      </a:lnTo>
                      <a:lnTo>
                        <a:pt x="19050" y="1905"/>
                      </a:lnTo>
                      <a:lnTo>
                        <a:pt x="20002" y="2857"/>
                      </a:lnTo>
                      <a:lnTo>
                        <a:pt x="20955" y="3810"/>
                      </a:lnTo>
                      <a:lnTo>
                        <a:pt x="20955" y="3810"/>
                      </a:lnTo>
                      <a:lnTo>
                        <a:pt x="21908" y="4763"/>
                      </a:lnTo>
                      <a:lnTo>
                        <a:pt x="6667" y="13335"/>
                      </a:lnTo>
                      <a:lnTo>
                        <a:pt x="5715" y="12382"/>
                      </a:lnTo>
                      <a:lnTo>
                        <a:pt x="4763" y="11430"/>
                      </a:lnTo>
                      <a:lnTo>
                        <a:pt x="3810" y="11430"/>
                      </a:lnTo>
                      <a:lnTo>
                        <a:pt x="2858" y="10477"/>
                      </a:lnTo>
                      <a:lnTo>
                        <a:pt x="1905" y="10477"/>
                      </a:lnTo>
                      <a:lnTo>
                        <a:pt x="1905" y="9525"/>
                      </a:lnTo>
                      <a:lnTo>
                        <a:pt x="952" y="8572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65" name="Freeform: Shape 1164">
                  <a:extLst>
                    <a:ext uri="{FF2B5EF4-FFF2-40B4-BE49-F238E27FC236}">
                      <a16:creationId xmlns:a16="http://schemas.microsoft.com/office/drawing/2014/main" id="{0B7D68E2-D60C-4775-A751-BBA502955065}"/>
                    </a:ext>
                  </a:extLst>
                </p:cNvPr>
                <p:cNvSpPr/>
                <p:nvPr/>
              </p:nvSpPr>
              <p:spPr>
                <a:xfrm>
                  <a:off x="8750471" y="3623310"/>
                  <a:ext cx="21907" cy="14287"/>
                </a:xfrm>
                <a:custGeom>
                  <a:avLst/>
                  <a:gdLst>
                    <a:gd name="connsiteX0" fmla="*/ 0 w 21907"/>
                    <a:gd name="connsiteY0" fmla="*/ 8573 h 14287"/>
                    <a:gd name="connsiteX1" fmla="*/ 15240 w 21907"/>
                    <a:gd name="connsiteY1" fmla="*/ 0 h 14287"/>
                    <a:gd name="connsiteX2" fmla="*/ 16192 w 21907"/>
                    <a:gd name="connsiteY2" fmla="*/ 952 h 14287"/>
                    <a:gd name="connsiteX3" fmla="*/ 17145 w 21907"/>
                    <a:gd name="connsiteY3" fmla="*/ 1905 h 14287"/>
                    <a:gd name="connsiteX4" fmla="*/ 18098 w 21907"/>
                    <a:gd name="connsiteY4" fmla="*/ 2857 h 14287"/>
                    <a:gd name="connsiteX5" fmla="*/ 19050 w 21907"/>
                    <a:gd name="connsiteY5" fmla="*/ 3810 h 14287"/>
                    <a:gd name="connsiteX6" fmla="*/ 19050 w 21907"/>
                    <a:gd name="connsiteY6" fmla="*/ 3810 h 14287"/>
                    <a:gd name="connsiteX7" fmla="*/ 20002 w 21907"/>
                    <a:gd name="connsiteY7" fmla="*/ 4763 h 14287"/>
                    <a:gd name="connsiteX8" fmla="*/ 20955 w 21907"/>
                    <a:gd name="connsiteY8" fmla="*/ 5715 h 14287"/>
                    <a:gd name="connsiteX9" fmla="*/ 21908 w 21907"/>
                    <a:gd name="connsiteY9" fmla="*/ 6667 h 14287"/>
                    <a:gd name="connsiteX10" fmla="*/ 5715 w 21907"/>
                    <a:gd name="connsiteY10" fmla="*/ 14288 h 14287"/>
                    <a:gd name="connsiteX11" fmla="*/ 4763 w 21907"/>
                    <a:gd name="connsiteY11" fmla="*/ 14288 h 14287"/>
                    <a:gd name="connsiteX12" fmla="*/ 4763 w 21907"/>
                    <a:gd name="connsiteY12" fmla="*/ 13335 h 14287"/>
                    <a:gd name="connsiteX13" fmla="*/ 3810 w 21907"/>
                    <a:gd name="connsiteY13" fmla="*/ 12382 h 14287"/>
                    <a:gd name="connsiteX14" fmla="*/ 2858 w 21907"/>
                    <a:gd name="connsiteY14" fmla="*/ 11430 h 14287"/>
                    <a:gd name="connsiteX15" fmla="*/ 1905 w 21907"/>
                    <a:gd name="connsiteY15" fmla="*/ 11430 h 14287"/>
                    <a:gd name="connsiteX16" fmla="*/ 953 w 21907"/>
                    <a:gd name="connsiteY16" fmla="*/ 10477 h 14287"/>
                    <a:gd name="connsiteX17" fmla="*/ 0 w 21907"/>
                    <a:gd name="connsiteY17" fmla="*/ 9525 h 142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1907" h="14287">
                      <a:moveTo>
                        <a:pt x="0" y="8573"/>
                      </a:moveTo>
                      <a:lnTo>
                        <a:pt x="15240" y="0"/>
                      </a:lnTo>
                      <a:lnTo>
                        <a:pt x="16192" y="952"/>
                      </a:lnTo>
                      <a:lnTo>
                        <a:pt x="17145" y="1905"/>
                      </a:lnTo>
                      <a:lnTo>
                        <a:pt x="18098" y="2857"/>
                      </a:lnTo>
                      <a:lnTo>
                        <a:pt x="19050" y="3810"/>
                      </a:lnTo>
                      <a:lnTo>
                        <a:pt x="19050" y="3810"/>
                      </a:lnTo>
                      <a:lnTo>
                        <a:pt x="20002" y="4763"/>
                      </a:lnTo>
                      <a:lnTo>
                        <a:pt x="20955" y="5715"/>
                      </a:lnTo>
                      <a:lnTo>
                        <a:pt x="21908" y="6667"/>
                      </a:lnTo>
                      <a:lnTo>
                        <a:pt x="5715" y="14288"/>
                      </a:lnTo>
                      <a:lnTo>
                        <a:pt x="4763" y="14288"/>
                      </a:lnTo>
                      <a:lnTo>
                        <a:pt x="4763" y="13335"/>
                      </a:lnTo>
                      <a:lnTo>
                        <a:pt x="3810" y="12382"/>
                      </a:lnTo>
                      <a:lnTo>
                        <a:pt x="2858" y="11430"/>
                      </a:lnTo>
                      <a:lnTo>
                        <a:pt x="1905" y="11430"/>
                      </a:lnTo>
                      <a:lnTo>
                        <a:pt x="953" y="10477"/>
                      </a:lnTo>
                      <a:lnTo>
                        <a:pt x="0" y="9525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66" name="Freeform: Shape 1165">
                  <a:extLst>
                    <a:ext uri="{FF2B5EF4-FFF2-40B4-BE49-F238E27FC236}">
                      <a16:creationId xmlns:a16="http://schemas.microsoft.com/office/drawing/2014/main" id="{76183B3F-A877-414C-B8D6-C541790FCC68}"/>
                    </a:ext>
                  </a:extLst>
                </p:cNvPr>
                <p:cNvSpPr/>
                <p:nvPr/>
              </p:nvSpPr>
              <p:spPr>
                <a:xfrm>
                  <a:off x="8758092" y="3630929"/>
                  <a:ext cx="20955" cy="15240"/>
                </a:xfrm>
                <a:custGeom>
                  <a:avLst/>
                  <a:gdLst>
                    <a:gd name="connsiteX0" fmla="*/ 0 w 20955"/>
                    <a:gd name="connsiteY0" fmla="*/ 8573 h 15240"/>
                    <a:gd name="connsiteX1" fmla="*/ 15240 w 20955"/>
                    <a:gd name="connsiteY1" fmla="*/ 0 h 15240"/>
                    <a:gd name="connsiteX2" fmla="*/ 16193 w 20955"/>
                    <a:gd name="connsiteY2" fmla="*/ 953 h 15240"/>
                    <a:gd name="connsiteX3" fmla="*/ 17145 w 20955"/>
                    <a:gd name="connsiteY3" fmla="*/ 1905 h 15240"/>
                    <a:gd name="connsiteX4" fmla="*/ 17145 w 20955"/>
                    <a:gd name="connsiteY4" fmla="*/ 2858 h 15240"/>
                    <a:gd name="connsiteX5" fmla="*/ 18097 w 20955"/>
                    <a:gd name="connsiteY5" fmla="*/ 2858 h 15240"/>
                    <a:gd name="connsiteX6" fmla="*/ 19050 w 20955"/>
                    <a:gd name="connsiteY6" fmla="*/ 3810 h 15240"/>
                    <a:gd name="connsiteX7" fmla="*/ 20003 w 20955"/>
                    <a:gd name="connsiteY7" fmla="*/ 4763 h 15240"/>
                    <a:gd name="connsiteX8" fmla="*/ 20003 w 20955"/>
                    <a:gd name="connsiteY8" fmla="*/ 5715 h 15240"/>
                    <a:gd name="connsiteX9" fmla="*/ 20955 w 20955"/>
                    <a:gd name="connsiteY9" fmla="*/ 6668 h 15240"/>
                    <a:gd name="connsiteX10" fmla="*/ 4763 w 20955"/>
                    <a:gd name="connsiteY10" fmla="*/ 15240 h 15240"/>
                    <a:gd name="connsiteX11" fmla="*/ 4763 w 20955"/>
                    <a:gd name="connsiteY11" fmla="*/ 14288 h 15240"/>
                    <a:gd name="connsiteX12" fmla="*/ 3810 w 20955"/>
                    <a:gd name="connsiteY12" fmla="*/ 13335 h 15240"/>
                    <a:gd name="connsiteX13" fmla="*/ 2857 w 20955"/>
                    <a:gd name="connsiteY13" fmla="*/ 12383 h 15240"/>
                    <a:gd name="connsiteX14" fmla="*/ 1905 w 20955"/>
                    <a:gd name="connsiteY14" fmla="*/ 11430 h 15240"/>
                    <a:gd name="connsiteX15" fmla="*/ 1905 w 20955"/>
                    <a:gd name="connsiteY15" fmla="*/ 10478 h 15240"/>
                    <a:gd name="connsiteX16" fmla="*/ 953 w 20955"/>
                    <a:gd name="connsiteY16" fmla="*/ 9525 h 15240"/>
                    <a:gd name="connsiteX17" fmla="*/ 0 w 20955"/>
                    <a:gd name="connsiteY17" fmla="*/ 9525 h 152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0955" h="15240">
                      <a:moveTo>
                        <a:pt x="0" y="8573"/>
                      </a:moveTo>
                      <a:lnTo>
                        <a:pt x="15240" y="0"/>
                      </a:lnTo>
                      <a:lnTo>
                        <a:pt x="16193" y="953"/>
                      </a:lnTo>
                      <a:lnTo>
                        <a:pt x="17145" y="1905"/>
                      </a:lnTo>
                      <a:lnTo>
                        <a:pt x="17145" y="2858"/>
                      </a:lnTo>
                      <a:lnTo>
                        <a:pt x="18097" y="2858"/>
                      </a:lnTo>
                      <a:lnTo>
                        <a:pt x="19050" y="3810"/>
                      </a:lnTo>
                      <a:lnTo>
                        <a:pt x="20003" y="4763"/>
                      </a:lnTo>
                      <a:lnTo>
                        <a:pt x="20003" y="5715"/>
                      </a:lnTo>
                      <a:lnTo>
                        <a:pt x="20955" y="6668"/>
                      </a:lnTo>
                      <a:lnTo>
                        <a:pt x="4763" y="15240"/>
                      </a:lnTo>
                      <a:lnTo>
                        <a:pt x="4763" y="14288"/>
                      </a:lnTo>
                      <a:lnTo>
                        <a:pt x="3810" y="13335"/>
                      </a:lnTo>
                      <a:lnTo>
                        <a:pt x="2857" y="12383"/>
                      </a:lnTo>
                      <a:lnTo>
                        <a:pt x="1905" y="11430"/>
                      </a:lnTo>
                      <a:lnTo>
                        <a:pt x="1905" y="10478"/>
                      </a:lnTo>
                      <a:lnTo>
                        <a:pt x="953" y="9525"/>
                      </a:lnTo>
                      <a:lnTo>
                        <a:pt x="0" y="9525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67" name="Freeform: Shape 1166">
                  <a:extLst>
                    <a:ext uri="{FF2B5EF4-FFF2-40B4-BE49-F238E27FC236}">
                      <a16:creationId xmlns:a16="http://schemas.microsoft.com/office/drawing/2014/main" id="{9156A3E6-D75A-4FA0-A1C6-E44BBC7CA696}"/>
                    </a:ext>
                  </a:extLst>
                </p:cNvPr>
                <p:cNvSpPr/>
                <p:nvPr/>
              </p:nvSpPr>
              <p:spPr>
                <a:xfrm>
                  <a:off x="8764759" y="3639502"/>
                  <a:ext cx="20954" cy="15239"/>
                </a:xfrm>
                <a:custGeom>
                  <a:avLst/>
                  <a:gdLst>
                    <a:gd name="connsiteX0" fmla="*/ 0 w 20954"/>
                    <a:gd name="connsiteY0" fmla="*/ 8573 h 15239"/>
                    <a:gd name="connsiteX1" fmla="*/ 15240 w 20954"/>
                    <a:gd name="connsiteY1" fmla="*/ 0 h 15239"/>
                    <a:gd name="connsiteX2" fmla="*/ 16192 w 20954"/>
                    <a:gd name="connsiteY2" fmla="*/ 952 h 15239"/>
                    <a:gd name="connsiteX3" fmla="*/ 17145 w 20954"/>
                    <a:gd name="connsiteY3" fmla="*/ 1905 h 15239"/>
                    <a:gd name="connsiteX4" fmla="*/ 17145 w 20954"/>
                    <a:gd name="connsiteY4" fmla="*/ 2858 h 15239"/>
                    <a:gd name="connsiteX5" fmla="*/ 18097 w 20954"/>
                    <a:gd name="connsiteY5" fmla="*/ 3810 h 15239"/>
                    <a:gd name="connsiteX6" fmla="*/ 19050 w 20954"/>
                    <a:gd name="connsiteY6" fmla="*/ 4763 h 15239"/>
                    <a:gd name="connsiteX7" fmla="*/ 19050 w 20954"/>
                    <a:gd name="connsiteY7" fmla="*/ 5715 h 15239"/>
                    <a:gd name="connsiteX8" fmla="*/ 20002 w 20954"/>
                    <a:gd name="connsiteY8" fmla="*/ 6668 h 15239"/>
                    <a:gd name="connsiteX9" fmla="*/ 20955 w 20954"/>
                    <a:gd name="connsiteY9" fmla="*/ 7620 h 15239"/>
                    <a:gd name="connsiteX10" fmla="*/ 4763 w 20954"/>
                    <a:gd name="connsiteY10" fmla="*/ 15240 h 15239"/>
                    <a:gd name="connsiteX11" fmla="*/ 3810 w 20954"/>
                    <a:gd name="connsiteY11" fmla="*/ 14288 h 15239"/>
                    <a:gd name="connsiteX12" fmla="*/ 3810 w 20954"/>
                    <a:gd name="connsiteY12" fmla="*/ 13335 h 15239"/>
                    <a:gd name="connsiteX13" fmla="*/ 2857 w 20954"/>
                    <a:gd name="connsiteY13" fmla="*/ 12383 h 15239"/>
                    <a:gd name="connsiteX14" fmla="*/ 1905 w 20954"/>
                    <a:gd name="connsiteY14" fmla="*/ 11430 h 15239"/>
                    <a:gd name="connsiteX15" fmla="*/ 1905 w 20954"/>
                    <a:gd name="connsiteY15" fmla="*/ 10477 h 15239"/>
                    <a:gd name="connsiteX16" fmla="*/ 952 w 20954"/>
                    <a:gd name="connsiteY16" fmla="*/ 9525 h 15239"/>
                    <a:gd name="connsiteX17" fmla="*/ 0 w 20954"/>
                    <a:gd name="connsiteY17" fmla="*/ 9525 h 152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0954" h="15239">
                      <a:moveTo>
                        <a:pt x="0" y="8573"/>
                      </a:moveTo>
                      <a:lnTo>
                        <a:pt x="15240" y="0"/>
                      </a:lnTo>
                      <a:lnTo>
                        <a:pt x="16192" y="952"/>
                      </a:lnTo>
                      <a:lnTo>
                        <a:pt x="17145" y="1905"/>
                      </a:lnTo>
                      <a:lnTo>
                        <a:pt x="17145" y="2858"/>
                      </a:lnTo>
                      <a:lnTo>
                        <a:pt x="18097" y="3810"/>
                      </a:lnTo>
                      <a:lnTo>
                        <a:pt x="19050" y="4763"/>
                      </a:lnTo>
                      <a:lnTo>
                        <a:pt x="19050" y="5715"/>
                      </a:lnTo>
                      <a:lnTo>
                        <a:pt x="20002" y="6668"/>
                      </a:lnTo>
                      <a:lnTo>
                        <a:pt x="20955" y="7620"/>
                      </a:lnTo>
                      <a:lnTo>
                        <a:pt x="4763" y="15240"/>
                      </a:lnTo>
                      <a:lnTo>
                        <a:pt x="3810" y="14288"/>
                      </a:lnTo>
                      <a:lnTo>
                        <a:pt x="3810" y="13335"/>
                      </a:lnTo>
                      <a:lnTo>
                        <a:pt x="2857" y="12383"/>
                      </a:lnTo>
                      <a:lnTo>
                        <a:pt x="1905" y="11430"/>
                      </a:lnTo>
                      <a:lnTo>
                        <a:pt x="1905" y="10477"/>
                      </a:lnTo>
                      <a:lnTo>
                        <a:pt x="952" y="9525"/>
                      </a:lnTo>
                      <a:lnTo>
                        <a:pt x="0" y="9525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68" name="Freeform: Shape 1167">
                  <a:extLst>
                    <a:ext uri="{FF2B5EF4-FFF2-40B4-BE49-F238E27FC236}">
                      <a16:creationId xmlns:a16="http://schemas.microsoft.com/office/drawing/2014/main" id="{5A075C81-2892-4B25-B8EA-38CCC82E0E10}"/>
                    </a:ext>
                  </a:extLst>
                </p:cNvPr>
                <p:cNvSpPr/>
                <p:nvPr/>
              </p:nvSpPr>
              <p:spPr>
                <a:xfrm>
                  <a:off x="8770474" y="3648075"/>
                  <a:ext cx="20002" cy="16192"/>
                </a:xfrm>
                <a:custGeom>
                  <a:avLst/>
                  <a:gdLst>
                    <a:gd name="connsiteX0" fmla="*/ 0 w 20002"/>
                    <a:gd name="connsiteY0" fmla="*/ 8573 h 16192"/>
                    <a:gd name="connsiteX1" fmla="*/ 16193 w 20002"/>
                    <a:gd name="connsiteY1" fmla="*/ 0 h 16192"/>
                    <a:gd name="connsiteX2" fmla="*/ 16193 w 20002"/>
                    <a:gd name="connsiteY2" fmla="*/ 952 h 16192"/>
                    <a:gd name="connsiteX3" fmla="*/ 17145 w 20002"/>
                    <a:gd name="connsiteY3" fmla="*/ 1905 h 16192"/>
                    <a:gd name="connsiteX4" fmla="*/ 17145 w 20002"/>
                    <a:gd name="connsiteY4" fmla="*/ 2858 h 16192"/>
                    <a:gd name="connsiteX5" fmla="*/ 18098 w 20002"/>
                    <a:gd name="connsiteY5" fmla="*/ 3810 h 16192"/>
                    <a:gd name="connsiteX6" fmla="*/ 18098 w 20002"/>
                    <a:gd name="connsiteY6" fmla="*/ 4763 h 16192"/>
                    <a:gd name="connsiteX7" fmla="*/ 19050 w 20002"/>
                    <a:gd name="connsiteY7" fmla="*/ 5715 h 16192"/>
                    <a:gd name="connsiteX8" fmla="*/ 19050 w 20002"/>
                    <a:gd name="connsiteY8" fmla="*/ 6667 h 16192"/>
                    <a:gd name="connsiteX9" fmla="*/ 20003 w 20002"/>
                    <a:gd name="connsiteY9" fmla="*/ 7620 h 16192"/>
                    <a:gd name="connsiteX10" fmla="*/ 3810 w 20002"/>
                    <a:gd name="connsiteY10" fmla="*/ 16192 h 16192"/>
                    <a:gd name="connsiteX11" fmla="*/ 3810 w 20002"/>
                    <a:gd name="connsiteY11" fmla="*/ 15240 h 16192"/>
                    <a:gd name="connsiteX12" fmla="*/ 2858 w 20002"/>
                    <a:gd name="connsiteY12" fmla="*/ 14288 h 16192"/>
                    <a:gd name="connsiteX13" fmla="*/ 2858 w 20002"/>
                    <a:gd name="connsiteY13" fmla="*/ 13335 h 16192"/>
                    <a:gd name="connsiteX14" fmla="*/ 1905 w 20002"/>
                    <a:gd name="connsiteY14" fmla="*/ 12383 h 16192"/>
                    <a:gd name="connsiteX15" fmla="*/ 1905 w 20002"/>
                    <a:gd name="connsiteY15" fmla="*/ 11430 h 16192"/>
                    <a:gd name="connsiteX16" fmla="*/ 953 w 20002"/>
                    <a:gd name="connsiteY16" fmla="*/ 10477 h 16192"/>
                    <a:gd name="connsiteX17" fmla="*/ 0 w 20002"/>
                    <a:gd name="connsiteY17" fmla="*/ 9525 h 161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0002" h="16192">
                      <a:moveTo>
                        <a:pt x="0" y="8573"/>
                      </a:moveTo>
                      <a:lnTo>
                        <a:pt x="16193" y="0"/>
                      </a:lnTo>
                      <a:lnTo>
                        <a:pt x="16193" y="952"/>
                      </a:lnTo>
                      <a:lnTo>
                        <a:pt x="17145" y="1905"/>
                      </a:lnTo>
                      <a:lnTo>
                        <a:pt x="17145" y="2858"/>
                      </a:lnTo>
                      <a:lnTo>
                        <a:pt x="18098" y="3810"/>
                      </a:lnTo>
                      <a:lnTo>
                        <a:pt x="18098" y="4763"/>
                      </a:lnTo>
                      <a:lnTo>
                        <a:pt x="19050" y="5715"/>
                      </a:lnTo>
                      <a:lnTo>
                        <a:pt x="19050" y="6667"/>
                      </a:lnTo>
                      <a:lnTo>
                        <a:pt x="20003" y="7620"/>
                      </a:lnTo>
                      <a:lnTo>
                        <a:pt x="3810" y="16192"/>
                      </a:lnTo>
                      <a:lnTo>
                        <a:pt x="3810" y="15240"/>
                      </a:lnTo>
                      <a:lnTo>
                        <a:pt x="2858" y="14288"/>
                      </a:lnTo>
                      <a:lnTo>
                        <a:pt x="2858" y="13335"/>
                      </a:lnTo>
                      <a:lnTo>
                        <a:pt x="1905" y="12383"/>
                      </a:lnTo>
                      <a:lnTo>
                        <a:pt x="1905" y="11430"/>
                      </a:lnTo>
                      <a:lnTo>
                        <a:pt x="953" y="10477"/>
                      </a:lnTo>
                      <a:lnTo>
                        <a:pt x="0" y="9525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69" name="Freeform: Shape 1168">
                  <a:extLst>
                    <a:ext uri="{FF2B5EF4-FFF2-40B4-BE49-F238E27FC236}">
                      <a16:creationId xmlns:a16="http://schemas.microsoft.com/office/drawing/2014/main" id="{1F010037-7D60-46DB-9019-83E30495F6A2}"/>
                    </a:ext>
                  </a:extLst>
                </p:cNvPr>
                <p:cNvSpPr/>
                <p:nvPr/>
              </p:nvSpPr>
              <p:spPr>
                <a:xfrm>
                  <a:off x="8776189" y="3658552"/>
                  <a:ext cx="18097" cy="16192"/>
                </a:xfrm>
                <a:custGeom>
                  <a:avLst/>
                  <a:gdLst>
                    <a:gd name="connsiteX0" fmla="*/ 0 w 18097"/>
                    <a:gd name="connsiteY0" fmla="*/ 8573 h 16192"/>
                    <a:gd name="connsiteX1" fmla="*/ 15240 w 18097"/>
                    <a:gd name="connsiteY1" fmla="*/ 0 h 16192"/>
                    <a:gd name="connsiteX2" fmla="*/ 16193 w 18097"/>
                    <a:gd name="connsiteY2" fmla="*/ 952 h 16192"/>
                    <a:gd name="connsiteX3" fmla="*/ 16193 w 18097"/>
                    <a:gd name="connsiteY3" fmla="*/ 1905 h 16192"/>
                    <a:gd name="connsiteX4" fmla="*/ 16193 w 18097"/>
                    <a:gd name="connsiteY4" fmla="*/ 2858 h 16192"/>
                    <a:gd name="connsiteX5" fmla="*/ 17145 w 18097"/>
                    <a:gd name="connsiteY5" fmla="*/ 3810 h 16192"/>
                    <a:gd name="connsiteX6" fmla="*/ 17145 w 18097"/>
                    <a:gd name="connsiteY6" fmla="*/ 4763 h 16192"/>
                    <a:gd name="connsiteX7" fmla="*/ 17145 w 18097"/>
                    <a:gd name="connsiteY7" fmla="*/ 5715 h 16192"/>
                    <a:gd name="connsiteX8" fmla="*/ 18097 w 18097"/>
                    <a:gd name="connsiteY8" fmla="*/ 6668 h 16192"/>
                    <a:gd name="connsiteX9" fmla="*/ 18097 w 18097"/>
                    <a:gd name="connsiteY9" fmla="*/ 8573 h 16192"/>
                    <a:gd name="connsiteX10" fmla="*/ 2858 w 18097"/>
                    <a:gd name="connsiteY10" fmla="*/ 16193 h 16192"/>
                    <a:gd name="connsiteX11" fmla="*/ 1905 w 18097"/>
                    <a:gd name="connsiteY11" fmla="*/ 15240 h 16192"/>
                    <a:gd name="connsiteX12" fmla="*/ 1905 w 18097"/>
                    <a:gd name="connsiteY12" fmla="*/ 14288 h 16192"/>
                    <a:gd name="connsiteX13" fmla="*/ 953 w 18097"/>
                    <a:gd name="connsiteY13" fmla="*/ 13335 h 16192"/>
                    <a:gd name="connsiteX14" fmla="*/ 953 w 18097"/>
                    <a:gd name="connsiteY14" fmla="*/ 12382 h 16192"/>
                    <a:gd name="connsiteX15" fmla="*/ 953 w 18097"/>
                    <a:gd name="connsiteY15" fmla="*/ 11430 h 16192"/>
                    <a:gd name="connsiteX16" fmla="*/ 0 w 18097"/>
                    <a:gd name="connsiteY16" fmla="*/ 10477 h 16192"/>
                    <a:gd name="connsiteX17" fmla="*/ 0 w 18097"/>
                    <a:gd name="connsiteY17" fmla="*/ 9525 h 161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8097" h="16192">
                      <a:moveTo>
                        <a:pt x="0" y="8573"/>
                      </a:moveTo>
                      <a:lnTo>
                        <a:pt x="15240" y="0"/>
                      </a:lnTo>
                      <a:lnTo>
                        <a:pt x="16193" y="952"/>
                      </a:lnTo>
                      <a:lnTo>
                        <a:pt x="16193" y="1905"/>
                      </a:lnTo>
                      <a:lnTo>
                        <a:pt x="16193" y="2858"/>
                      </a:lnTo>
                      <a:lnTo>
                        <a:pt x="17145" y="3810"/>
                      </a:lnTo>
                      <a:lnTo>
                        <a:pt x="17145" y="4763"/>
                      </a:lnTo>
                      <a:lnTo>
                        <a:pt x="17145" y="5715"/>
                      </a:lnTo>
                      <a:lnTo>
                        <a:pt x="18097" y="6668"/>
                      </a:lnTo>
                      <a:lnTo>
                        <a:pt x="18097" y="8573"/>
                      </a:lnTo>
                      <a:lnTo>
                        <a:pt x="2858" y="16193"/>
                      </a:lnTo>
                      <a:lnTo>
                        <a:pt x="1905" y="15240"/>
                      </a:lnTo>
                      <a:lnTo>
                        <a:pt x="1905" y="14288"/>
                      </a:lnTo>
                      <a:lnTo>
                        <a:pt x="953" y="13335"/>
                      </a:lnTo>
                      <a:lnTo>
                        <a:pt x="953" y="12382"/>
                      </a:lnTo>
                      <a:lnTo>
                        <a:pt x="953" y="11430"/>
                      </a:lnTo>
                      <a:lnTo>
                        <a:pt x="0" y="10477"/>
                      </a:lnTo>
                      <a:lnTo>
                        <a:pt x="0" y="9525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70" name="Freeform: Shape 1169">
                  <a:extLst>
                    <a:ext uri="{FF2B5EF4-FFF2-40B4-BE49-F238E27FC236}">
                      <a16:creationId xmlns:a16="http://schemas.microsoft.com/office/drawing/2014/main" id="{D6438438-27F9-4966-8ECD-915508C82657}"/>
                    </a:ext>
                  </a:extLst>
                </p:cNvPr>
                <p:cNvSpPr/>
                <p:nvPr/>
              </p:nvSpPr>
              <p:spPr>
                <a:xfrm>
                  <a:off x="8780951" y="3687127"/>
                  <a:ext cx="16192" cy="15239"/>
                </a:xfrm>
                <a:custGeom>
                  <a:avLst/>
                  <a:gdLst>
                    <a:gd name="connsiteX0" fmla="*/ 953 w 16192"/>
                    <a:gd name="connsiteY0" fmla="*/ 8572 h 15239"/>
                    <a:gd name="connsiteX1" fmla="*/ 16193 w 16192"/>
                    <a:gd name="connsiteY1" fmla="*/ 0 h 15239"/>
                    <a:gd name="connsiteX2" fmla="*/ 16193 w 16192"/>
                    <a:gd name="connsiteY2" fmla="*/ 952 h 15239"/>
                    <a:gd name="connsiteX3" fmla="*/ 16193 w 16192"/>
                    <a:gd name="connsiteY3" fmla="*/ 1905 h 15239"/>
                    <a:gd name="connsiteX4" fmla="*/ 16193 w 16192"/>
                    <a:gd name="connsiteY4" fmla="*/ 2857 h 15239"/>
                    <a:gd name="connsiteX5" fmla="*/ 16193 w 16192"/>
                    <a:gd name="connsiteY5" fmla="*/ 2857 h 15239"/>
                    <a:gd name="connsiteX6" fmla="*/ 16193 w 16192"/>
                    <a:gd name="connsiteY6" fmla="*/ 3810 h 15239"/>
                    <a:gd name="connsiteX7" fmla="*/ 16193 w 16192"/>
                    <a:gd name="connsiteY7" fmla="*/ 4763 h 15239"/>
                    <a:gd name="connsiteX8" fmla="*/ 16193 w 16192"/>
                    <a:gd name="connsiteY8" fmla="*/ 5715 h 15239"/>
                    <a:gd name="connsiteX9" fmla="*/ 16193 w 16192"/>
                    <a:gd name="connsiteY9" fmla="*/ 6667 h 15239"/>
                    <a:gd name="connsiteX10" fmla="*/ 0 w 16192"/>
                    <a:gd name="connsiteY10" fmla="*/ 15240 h 15239"/>
                    <a:gd name="connsiteX11" fmla="*/ 0 w 16192"/>
                    <a:gd name="connsiteY11" fmla="*/ 14288 h 15239"/>
                    <a:gd name="connsiteX12" fmla="*/ 0 w 16192"/>
                    <a:gd name="connsiteY12" fmla="*/ 13335 h 15239"/>
                    <a:gd name="connsiteX13" fmla="*/ 0 w 16192"/>
                    <a:gd name="connsiteY13" fmla="*/ 12382 h 15239"/>
                    <a:gd name="connsiteX14" fmla="*/ 0 w 16192"/>
                    <a:gd name="connsiteY14" fmla="*/ 11430 h 15239"/>
                    <a:gd name="connsiteX15" fmla="*/ 953 w 16192"/>
                    <a:gd name="connsiteY15" fmla="*/ 10477 h 15239"/>
                    <a:gd name="connsiteX16" fmla="*/ 953 w 16192"/>
                    <a:gd name="connsiteY16" fmla="*/ 10477 h 15239"/>
                    <a:gd name="connsiteX17" fmla="*/ 953 w 16192"/>
                    <a:gd name="connsiteY17" fmla="*/ 9525 h 152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6192" h="15239">
                      <a:moveTo>
                        <a:pt x="953" y="8572"/>
                      </a:moveTo>
                      <a:lnTo>
                        <a:pt x="16193" y="0"/>
                      </a:lnTo>
                      <a:lnTo>
                        <a:pt x="16193" y="952"/>
                      </a:lnTo>
                      <a:lnTo>
                        <a:pt x="16193" y="1905"/>
                      </a:lnTo>
                      <a:lnTo>
                        <a:pt x="16193" y="2857"/>
                      </a:lnTo>
                      <a:lnTo>
                        <a:pt x="16193" y="2857"/>
                      </a:lnTo>
                      <a:lnTo>
                        <a:pt x="16193" y="3810"/>
                      </a:lnTo>
                      <a:lnTo>
                        <a:pt x="16193" y="4763"/>
                      </a:lnTo>
                      <a:lnTo>
                        <a:pt x="16193" y="5715"/>
                      </a:lnTo>
                      <a:lnTo>
                        <a:pt x="16193" y="6667"/>
                      </a:lnTo>
                      <a:lnTo>
                        <a:pt x="0" y="15240"/>
                      </a:lnTo>
                      <a:lnTo>
                        <a:pt x="0" y="14288"/>
                      </a:lnTo>
                      <a:lnTo>
                        <a:pt x="0" y="13335"/>
                      </a:lnTo>
                      <a:lnTo>
                        <a:pt x="0" y="12382"/>
                      </a:lnTo>
                      <a:lnTo>
                        <a:pt x="0" y="11430"/>
                      </a:lnTo>
                      <a:lnTo>
                        <a:pt x="953" y="10477"/>
                      </a:lnTo>
                      <a:lnTo>
                        <a:pt x="953" y="10477"/>
                      </a:lnTo>
                      <a:lnTo>
                        <a:pt x="953" y="9525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71" name="Freeform: Shape 1170">
                  <a:extLst>
                    <a:ext uri="{FF2B5EF4-FFF2-40B4-BE49-F238E27FC236}">
                      <a16:creationId xmlns:a16="http://schemas.microsoft.com/office/drawing/2014/main" id="{F2757C31-4426-4E4B-97B0-37F0D1C552DA}"/>
                    </a:ext>
                  </a:extLst>
                </p:cNvPr>
                <p:cNvSpPr/>
                <p:nvPr/>
              </p:nvSpPr>
              <p:spPr>
                <a:xfrm>
                  <a:off x="8775236" y="3701415"/>
                  <a:ext cx="19050" cy="12382"/>
                </a:xfrm>
                <a:custGeom>
                  <a:avLst/>
                  <a:gdLst>
                    <a:gd name="connsiteX0" fmla="*/ 2858 w 19050"/>
                    <a:gd name="connsiteY0" fmla="*/ 8572 h 12382"/>
                    <a:gd name="connsiteX1" fmla="*/ 19050 w 19050"/>
                    <a:gd name="connsiteY1" fmla="*/ 0 h 12382"/>
                    <a:gd name="connsiteX2" fmla="*/ 18098 w 19050"/>
                    <a:gd name="connsiteY2" fmla="*/ 952 h 12382"/>
                    <a:gd name="connsiteX3" fmla="*/ 18098 w 19050"/>
                    <a:gd name="connsiteY3" fmla="*/ 952 h 12382"/>
                    <a:gd name="connsiteX4" fmla="*/ 17145 w 19050"/>
                    <a:gd name="connsiteY4" fmla="*/ 1905 h 12382"/>
                    <a:gd name="connsiteX5" fmla="*/ 17145 w 19050"/>
                    <a:gd name="connsiteY5" fmla="*/ 1905 h 12382"/>
                    <a:gd name="connsiteX6" fmla="*/ 17145 w 19050"/>
                    <a:gd name="connsiteY6" fmla="*/ 2857 h 12382"/>
                    <a:gd name="connsiteX7" fmla="*/ 16193 w 19050"/>
                    <a:gd name="connsiteY7" fmla="*/ 2857 h 12382"/>
                    <a:gd name="connsiteX8" fmla="*/ 16193 w 19050"/>
                    <a:gd name="connsiteY8" fmla="*/ 3810 h 12382"/>
                    <a:gd name="connsiteX9" fmla="*/ 15240 w 19050"/>
                    <a:gd name="connsiteY9" fmla="*/ 4763 h 12382"/>
                    <a:gd name="connsiteX10" fmla="*/ 0 w 19050"/>
                    <a:gd name="connsiteY10" fmla="*/ 12382 h 12382"/>
                    <a:gd name="connsiteX11" fmla="*/ 0 w 19050"/>
                    <a:gd name="connsiteY11" fmla="*/ 12382 h 12382"/>
                    <a:gd name="connsiteX12" fmla="*/ 953 w 19050"/>
                    <a:gd name="connsiteY12" fmla="*/ 11430 h 12382"/>
                    <a:gd name="connsiteX13" fmla="*/ 953 w 19050"/>
                    <a:gd name="connsiteY13" fmla="*/ 11430 h 12382"/>
                    <a:gd name="connsiteX14" fmla="*/ 953 w 19050"/>
                    <a:gd name="connsiteY14" fmla="*/ 10477 h 12382"/>
                    <a:gd name="connsiteX15" fmla="*/ 1905 w 19050"/>
                    <a:gd name="connsiteY15" fmla="*/ 10477 h 12382"/>
                    <a:gd name="connsiteX16" fmla="*/ 1905 w 19050"/>
                    <a:gd name="connsiteY16" fmla="*/ 9525 h 12382"/>
                    <a:gd name="connsiteX17" fmla="*/ 2858 w 19050"/>
                    <a:gd name="connsiteY17" fmla="*/ 9525 h 123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9050" h="12382">
                      <a:moveTo>
                        <a:pt x="2858" y="8572"/>
                      </a:moveTo>
                      <a:lnTo>
                        <a:pt x="19050" y="0"/>
                      </a:lnTo>
                      <a:lnTo>
                        <a:pt x="18098" y="952"/>
                      </a:lnTo>
                      <a:lnTo>
                        <a:pt x="18098" y="952"/>
                      </a:lnTo>
                      <a:lnTo>
                        <a:pt x="17145" y="1905"/>
                      </a:lnTo>
                      <a:lnTo>
                        <a:pt x="17145" y="1905"/>
                      </a:lnTo>
                      <a:lnTo>
                        <a:pt x="17145" y="2857"/>
                      </a:lnTo>
                      <a:lnTo>
                        <a:pt x="16193" y="2857"/>
                      </a:lnTo>
                      <a:lnTo>
                        <a:pt x="16193" y="3810"/>
                      </a:lnTo>
                      <a:lnTo>
                        <a:pt x="15240" y="4763"/>
                      </a:lnTo>
                      <a:lnTo>
                        <a:pt x="0" y="12382"/>
                      </a:lnTo>
                      <a:lnTo>
                        <a:pt x="0" y="12382"/>
                      </a:lnTo>
                      <a:lnTo>
                        <a:pt x="953" y="11430"/>
                      </a:lnTo>
                      <a:lnTo>
                        <a:pt x="953" y="11430"/>
                      </a:lnTo>
                      <a:lnTo>
                        <a:pt x="953" y="10477"/>
                      </a:lnTo>
                      <a:lnTo>
                        <a:pt x="1905" y="10477"/>
                      </a:lnTo>
                      <a:lnTo>
                        <a:pt x="1905" y="9525"/>
                      </a:lnTo>
                      <a:lnTo>
                        <a:pt x="2858" y="9525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72" name="Freeform: Shape 1171">
                  <a:extLst>
                    <a:ext uri="{FF2B5EF4-FFF2-40B4-BE49-F238E27FC236}">
                      <a16:creationId xmlns:a16="http://schemas.microsoft.com/office/drawing/2014/main" id="{BDEBEE84-A320-4592-8A64-F5013CE2085A}"/>
                    </a:ext>
                  </a:extLst>
                </p:cNvPr>
                <p:cNvSpPr/>
                <p:nvPr/>
              </p:nvSpPr>
              <p:spPr>
                <a:xfrm>
                  <a:off x="8769522" y="3707129"/>
                  <a:ext cx="20002" cy="11429"/>
                </a:xfrm>
                <a:custGeom>
                  <a:avLst/>
                  <a:gdLst>
                    <a:gd name="connsiteX0" fmla="*/ 3810 w 20002"/>
                    <a:gd name="connsiteY0" fmla="*/ 8573 h 11429"/>
                    <a:gd name="connsiteX1" fmla="*/ 20002 w 20002"/>
                    <a:gd name="connsiteY1" fmla="*/ 0 h 11429"/>
                    <a:gd name="connsiteX2" fmla="*/ 19050 w 20002"/>
                    <a:gd name="connsiteY2" fmla="*/ 0 h 11429"/>
                    <a:gd name="connsiteX3" fmla="*/ 19050 w 20002"/>
                    <a:gd name="connsiteY3" fmla="*/ 953 h 11429"/>
                    <a:gd name="connsiteX4" fmla="*/ 18097 w 20002"/>
                    <a:gd name="connsiteY4" fmla="*/ 953 h 11429"/>
                    <a:gd name="connsiteX5" fmla="*/ 18097 w 20002"/>
                    <a:gd name="connsiteY5" fmla="*/ 953 h 11429"/>
                    <a:gd name="connsiteX6" fmla="*/ 17145 w 20002"/>
                    <a:gd name="connsiteY6" fmla="*/ 1905 h 11429"/>
                    <a:gd name="connsiteX7" fmla="*/ 16192 w 20002"/>
                    <a:gd name="connsiteY7" fmla="*/ 1905 h 11429"/>
                    <a:gd name="connsiteX8" fmla="*/ 16192 w 20002"/>
                    <a:gd name="connsiteY8" fmla="*/ 2858 h 11429"/>
                    <a:gd name="connsiteX9" fmla="*/ 15240 w 20002"/>
                    <a:gd name="connsiteY9" fmla="*/ 2858 h 11429"/>
                    <a:gd name="connsiteX10" fmla="*/ 0 w 20002"/>
                    <a:gd name="connsiteY10" fmla="*/ 11430 h 11429"/>
                    <a:gd name="connsiteX11" fmla="*/ 0 w 20002"/>
                    <a:gd name="connsiteY11" fmla="*/ 10478 h 11429"/>
                    <a:gd name="connsiteX12" fmla="*/ 952 w 20002"/>
                    <a:gd name="connsiteY12" fmla="*/ 10478 h 11429"/>
                    <a:gd name="connsiteX13" fmla="*/ 952 w 20002"/>
                    <a:gd name="connsiteY13" fmla="*/ 10478 h 11429"/>
                    <a:gd name="connsiteX14" fmla="*/ 1905 w 20002"/>
                    <a:gd name="connsiteY14" fmla="*/ 9525 h 11429"/>
                    <a:gd name="connsiteX15" fmla="*/ 1905 w 20002"/>
                    <a:gd name="connsiteY15" fmla="*/ 9525 h 11429"/>
                    <a:gd name="connsiteX16" fmla="*/ 2857 w 20002"/>
                    <a:gd name="connsiteY16" fmla="*/ 9525 h 11429"/>
                    <a:gd name="connsiteX17" fmla="*/ 3810 w 20002"/>
                    <a:gd name="connsiteY17" fmla="*/ 8573 h 114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0002" h="11429">
                      <a:moveTo>
                        <a:pt x="3810" y="8573"/>
                      </a:moveTo>
                      <a:lnTo>
                        <a:pt x="20002" y="0"/>
                      </a:lnTo>
                      <a:lnTo>
                        <a:pt x="19050" y="0"/>
                      </a:lnTo>
                      <a:lnTo>
                        <a:pt x="19050" y="953"/>
                      </a:lnTo>
                      <a:lnTo>
                        <a:pt x="18097" y="953"/>
                      </a:lnTo>
                      <a:lnTo>
                        <a:pt x="18097" y="953"/>
                      </a:lnTo>
                      <a:lnTo>
                        <a:pt x="17145" y="1905"/>
                      </a:lnTo>
                      <a:lnTo>
                        <a:pt x="16192" y="1905"/>
                      </a:lnTo>
                      <a:lnTo>
                        <a:pt x="16192" y="2858"/>
                      </a:lnTo>
                      <a:lnTo>
                        <a:pt x="15240" y="2858"/>
                      </a:lnTo>
                      <a:lnTo>
                        <a:pt x="0" y="11430"/>
                      </a:lnTo>
                      <a:lnTo>
                        <a:pt x="0" y="10478"/>
                      </a:lnTo>
                      <a:lnTo>
                        <a:pt x="952" y="10478"/>
                      </a:lnTo>
                      <a:lnTo>
                        <a:pt x="952" y="10478"/>
                      </a:lnTo>
                      <a:lnTo>
                        <a:pt x="1905" y="9525"/>
                      </a:lnTo>
                      <a:lnTo>
                        <a:pt x="1905" y="9525"/>
                      </a:lnTo>
                      <a:lnTo>
                        <a:pt x="2857" y="9525"/>
                      </a:lnTo>
                      <a:lnTo>
                        <a:pt x="3810" y="8573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73" name="Freeform: Shape 1172">
                  <a:extLst>
                    <a:ext uri="{FF2B5EF4-FFF2-40B4-BE49-F238E27FC236}">
                      <a16:creationId xmlns:a16="http://schemas.microsoft.com/office/drawing/2014/main" id="{C6597299-5064-4E78-A7BA-D662E2734A30}"/>
                    </a:ext>
                  </a:extLst>
                </p:cNvPr>
                <p:cNvSpPr/>
                <p:nvPr/>
              </p:nvSpPr>
              <p:spPr>
                <a:xfrm>
                  <a:off x="8779047" y="3694747"/>
                  <a:ext cx="17144" cy="14287"/>
                </a:xfrm>
                <a:custGeom>
                  <a:avLst/>
                  <a:gdLst>
                    <a:gd name="connsiteX0" fmla="*/ 1905 w 17144"/>
                    <a:gd name="connsiteY0" fmla="*/ 8573 h 14287"/>
                    <a:gd name="connsiteX1" fmla="*/ 17145 w 17144"/>
                    <a:gd name="connsiteY1" fmla="*/ 0 h 14287"/>
                    <a:gd name="connsiteX2" fmla="*/ 17145 w 17144"/>
                    <a:gd name="connsiteY2" fmla="*/ 953 h 14287"/>
                    <a:gd name="connsiteX3" fmla="*/ 17145 w 17144"/>
                    <a:gd name="connsiteY3" fmla="*/ 1905 h 14287"/>
                    <a:gd name="connsiteX4" fmla="*/ 17145 w 17144"/>
                    <a:gd name="connsiteY4" fmla="*/ 2858 h 14287"/>
                    <a:gd name="connsiteX5" fmla="*/ 16192 w 17144"/>
                    <a:gd name="connsiteY5" fmla="*/ 2858 h 14287"/>
                    <a:gd name="connsiteX6" fmla="*/ 16192 w 17144"/>
                    <a:gd name="connsiteY6" fmla="*/ 3810 h 14287"/>
                    <a:gd name="connsiteX7" fmla="*/ 16192 w 17144"/>
                    <a:gd name="connsiteY7" fmla="*/ 4763 h 14287"/>
                    <a:gd name="connsiteX8" fmla="*/ 15240 w 17144"/>
                    <a:gd name="connsiteY8" fmla="*/ 4763 h 14287"/>
                    <a:gd name="connsiteX9" fmla="*/ 15240 w 17144"/>
                    <a:gd name="connsiteY9" fmla="*/ 5715 h 14287"/>
                    <a:gd name="connsiteX10" fmla="*/ 0 w 17144"/>
                    <a:gd name="connsiteY10" fmla="*/ 14288 h 14287"/>
                    <a:gd name="connsiteX11" fmla="*/ 0 w 17144"/>
                    <a:gd name="connsiteY11" fmla="*/ 13335 h 14287"/>
                    <a:gd name="connsiteX12" fmla="*/ 0 w 17144"/>
                    <a:gd name="connsiteY12" fmla="*/ 13335 h 14287"/>
                    <a:gd name="connsiteX13" fmla="*/ 0 w 17144"/>
                    <a:gd name="connsiteY13" fmla="*/ 12383 h 14287"/>
                    <a:gd name="connsiteX14" fmla="*/ 952 w 17144"/>
                    <a:gd name="connsiteY14" fmla="*/ 11430 h 14287"/>
                    <a:gd name="connsiteX15" fmla="*/ 952 w 17144"/>
                    <a:gd name="connsiteY15" fmla="*/ 10478 h 14287"/>
                    <a:gd name="connsiteX16" fmla="*/ 952 w 17144"/>
                    <a:gd name="connsiteY16" fmla="*/ 10478 h 14287"/>
                    <a:gd name="connsiteX17" fmla="*/ 952 w 17144"/>
                    <a:gd name="connsiteY17" fmla="*/ 9525 h 142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7144" h="14287">
                      <a:moveTo>
                        <a:pt x="1905" y="8573"/>
                      </a:moveTo>
                      <a:lnTo>
                        <a:pt x="17145" y="0"/>
                      </a:lnTo>
                      <a:lnTo>
                        <a:pt x="17145" y="953"/>
                      </a:lnTo>
                      <a:lnTo>
                        <a:pt x="17145" y="1905"/>
                      </a:lnTo>
                      <a:lnTo>
                        <a:pt x="17145" y="2858"/>
                      </a:lnTo>
                      <a:lnTo>
                        <a:pt x="16192" y="2858"/>
                      </a:lnTo>
                      <a:lnTo>
                        <a:pt x="16192" y="3810"/>
                      </a:lnTo>
                      <a:lnTo>
                        <a:pt x="16192" y="4763"/>
                      </a:lnTo>
                      <a:lnTo>
                        <a:pt x="15240" y="4763"/>
                      </a:lnTo>
                      <a:lnTo>
                        <a:pt x="15240" y="5715"/>
                      </a:lnTo>
                      <a:lnTo>
                        <a:pt x="0" y="14288"/>
                      </a:lnTo>
                      <a:lnTo>
                        <a:pt x="0" y="13335"/>
                      </a:lnTo>
                      <a:lnTo>
                        <a:pt x="0" y="13335"/>
                      </a:lnTo>
                      <a:lnTo>
                        <a:pt x="0" y="12383"/>
                      </a:lnTo>
                      <a:lnTo>
                        <a:pt x="952" y="11430"/>
                      </a:lnTo>
                      <a:lnTo>
                        <a:pt x="952" y="10478"/>
                      </a:lnTo>
                      <a:lnTo>
                        <a:pt x="952" y="10478"/>
                      </a:lnTo>
                      <a:lnTo>
                        <a:pt x="952" y="9525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sp>
            <p:nvSpPr>
              <p:cNvPr id="1093" name="Freeform: Shape 1092">
                <a:extLst>
                  <a:ext uri="{FF2B5EF4-FFF2-40B4-BE49-F238E27FC236}">
                    <a16:creationId xmlns:a16="http://schemas.microsoft.com/office/drawing/2014/main" id="{FF1C60C9-9F44-4938-967B-52FD27F0C97D}"/>
                  </a:ext>
                </a:extLst>
              </p:cNvPr>
              <p:cNvSpPr/>
              <p:nvPr/>
            </p:nvSpPr>
            <p:spPr>
              <a:xfrm>
                <a:off x="9025744" y="3811904"/>
                <a:ext cx="80962" cy="100965"/>
              </a:xfrm>
              <a:custGeom>
                <a:avLst/>
                <a:gdLst>
                  <a:gd name="connsiteX0" fmla="*/ 75248 w 80962"/>
                  <a:gd name="connsiteY0" fmla="*/ 92392 h 100965"/>
                  <a:gd name="connsiteX1" fmla="*/ 78105 w 80962"/>
                  <a:gd name="connsiteY1" fmla="*/ 87630 h 100965"/>
                  <a:gd name="connsiteX2" fmla="*/ 77153 w 80962"/>
                  <a:gd name="connsiteY2" fmla="*/ 85725 h 100965"/>
                  <a:gd name="connsiteX3" fmla="*/ 79058 w 80962"/>
                  <a:gd name="connsiteY3" fmla="*/ 86678 h 100965"/>
                  <a:gd name="connsiteX4" fmla="*/ 80963 w 80962"/>
                  <a:gd name="connsiteY4" fmla="*/ 80963 h 100965"/>
                  <a:gd name="connsiteX5" fmla="*/ 78105 w 80962"/>
                  <a:gd name="connsiteY5" fmla="*/ 78105 h 100965"/>
                  <a:gd name="connsiteX6" fmla="*/ 80963 w 80962"/>
                  <a:gd name="connsiteY6" fmla="*/ 79058 h 100965"/>
                  <a:gd name="connsiteX7" fmla="*/ 80963 w 80962"/>
                  <a:gd name="connsiteY7" fmla="*/ 72390 h 100965"/>
                  <a:gd name="connsiteX8" fmla="*/ 79058 w 80962"/>
                  <a:gd name="connsiteY8" fmla="*/ 70485 h 100965"/>
                  <a:gd name="connsiteX9" fmla="*/ 80963 w 80962"/>
                  <a:gd name="connsiteY9" fmla="*/ 70485 h 100965"/>
                  <a:gd name="connsiteX10" fmla="*/ 80010 w 80962"/>
                  <a:gd name="connsiteY10" fmla="*/ 62865 h 100965"/>
                  <a:gd name="connsiteX11" fmla="*/ 78105 w 80962"/>
                  <a:gd name="connsiteY11" fmla="*/ 60960 h 100965"/>
                  <a:gd name="connsiteX12" fmla="*/ 80010 w 80962"/>
                  <a:gd name="connsiteY12" fmla="*/ 60960 h 100965"/>
                  <a:gd name="connsiteX13" fmla="*/ 78105 w 80962"/>
                  <a:gd name="connsiteY13" fmla="*/ 53340 h 100965"/>
                  <a:gd name="connsiteX14" fmla="*/ 76200 w 80962"/>
                  <a:gd name="connsiteY14" fmla="*/ 52388 h 100965"/>
                  <a:gd name="connsiteX15" fmla="*/ 77153 w 80962"/>
                  <a:gd name="connsiteY15" fmla="*/ 51435 h 100965"/>
                  <a:gd name="connsiteX16" fmla="*/ 74295 w 80962"/>
                  <a:gd name="connsiteY16" fmla="*/ 43815 h 100965"/>
                  <a:gd name="connsiteX17" fmla="*/ 70485 w 80962"/>
                  <a:gd name="connsiteY17" fmla="*/ 42863 h 100965"/>
                  <a:gd name="connsiteX18" fmla="*/ 72390 w 80962"/>
                  <a:gd name="connsiteY18" fmla="*/ 40958 h 100965"/>
                  <a:gd name="connsiteX19" fmla="*/ 67628 w 80962"/>
                  <a:gd name="connsiteY19" fmla="*/ 33338 h 100965"/>
                  <a:gd name="connsiteX20" fmla="*/ 65723 w 80962"/>
                  <a:gd name="connsiteY20" fmla="*/ 33338 h 100965"/>
                  <a:gd name="connsiteX21" fmla="*/ 66675 w 80962"/>
                  <a:gd name="connsiteY21" fmla="*/ 32385 h 100965"/>
                  <a:gd name="connsiteX22" fmla="*/ 61913 w 80962"/>
                  <a:gd name="connsiteY22" fmla="*/ 24765 h 100965"/>
                  <a:gd name="connsiteX23" fmla="*/ 60960 w 80962"/>
                  <a:gd name="connsiteY23" fmla="*/ 24765 h 100965"/>
                  <a:gd name="connsiteX24" fmla="*/ 60960 w 80962"/>
                  <a:gd name="connsiteY24" fmla="*/ 23813 h 100965"/>
                  <a:gd name="connsiteX25" fmla="*/ 55245 w 80962"/>
                  <a:gd name="connsiteY25" fmla="*/ 17145 h 100965"/>
                  <a:gd name="connsiteX26" fmla="*/ 54293 w 80962"/>
                  <a:gd name="connsiteY26" fmla="*/ 18098 h 100965"/>
                  <a:gd name="connsiteX27" fmla="*/ 54293 w 80962"/>
                  <a:gd name="connsiteY27" fmla="*/ 16192 h 100965"/>
                  <a:gd name="connsiteX28" fmla="*/ 47625 w 80962"/>
                  <a:gd name="connsiteY28" fmla="*/ 10478 h 100965"/>
                  <a:gd name="connsiteX29" fmla="*/ 46673 w 80962"/>
                  <a:gd name="connsiteY29" fmla="*/ 12383 h 100965"/>
                  <a:gd name="connsiteX30" fmla="*/ 46673 w 80962"/>
                  <a:gd name="connsiteY30" fmla="*/ 9525 h 100965"/>
                  <a:gd name="connsiteX31" fmla="*/ 40005 w 80962"/>
                  <a:gd name="connsiteY31" fmla="*/ 4763 h 100965"/>
                  <a:gd name="connsiteX32" fmla="*/ 39053 w 80962"/>
                  <a:gd name="connsiteY32" fmla="*/ 6667 h 100965"/>
                  <a:gd name="connsiteX33" fmla="*/ 38100 w 80962"/>
                  <a:gd name="connsiteY33" fmla="*/ 4763 h 100965"/>
                  <a:gd name="connsiteX34" fmla="*/ 31433 w 80962"/>
                  <a:gd name="connsiteY34" fmla="*/ 1905 h 100965"/>
                  <a:gd name="connsiteX35" fmla="*/ 31433 w 80962"/>
                  <a:gd name="connsiteY35" fmla="*/ 4763 h 100965"/>
                  <a:gd name="connsiteX36" fmla="*/ 29528 w 80962"/>
                  <a:gd name="connsiteY36" fmla="*/ 953 h 100965"/>
                  <a:gd name="connsiteX37" fmla="*/ 22860 w 80962"/>
                  <a:gd name="connsiteY37" fmla="*/ 0 h 100965"/>
                  <a:gd name="connsiteX38" fmla="*/ 22860 w 80962"/>
                  <a:gd name="connsiteY38" fmla="*/ 1905 h 100965"/>
                  <a:gd name="connsiteX39" fmla="*/ 21908 w 80962"/>
                  <a:gd name="connsiteY39" fmla="*/ 0 h 100965"/>
                  <a:gd name="connsiteX40" fmla="*/ 16193 w 80962"/>
                  <a:gd name="connsiteY40" fmla="*/ 0 h 100965"/>
                  <a:gd name="connsiteX41" fmla="*/ 17145 w 80962"/>
                  <a:gd name="connsiteY41" fmla="*/ 2858 h 100965"/>
                  <a:gd name="connsiteX42" fmla="*/ 15240 w 80962"/>
                  <a:gd name="connsiteY42" fmla="*/ 953 h 100965"/>
                  <a:gd name="connsiteX43" fmla="*/ 10478 w 80962"/>
                  <a:gd name="connsiteY43" fmla="*/ 2858 h 100965"/>
                  <a:gd name="connsiteX44" fmla="*/ 11430 w 80962"/>
                  <a:gd name="connsiteY44" fmla="*/ 4763 h 100965"/>
                  <a:gd name="connsiteX45" fmla="*/ 9525 w 80962"/>
                  <a:gd name="connsiteY45" fmla="*/ 2858 h 100965"/>
                  <a:gd name="connsiteX46" fmla="*/ 5715 w 80962"/>
                  <a:gd name="connsiteY46" fmla="*/ 5715 h 100965"/>
                  <a:gd name="connsiteX47" fmla="*/ 7620 w 80962"/>
                  <a:gd name="connsiteY47" fmla="*/ 9525 h 100965"/>
                  <a:gd name="connsiteX48" fmla="*/ 4763 w 80962"/>
                  <a:gd name="connsiteY48" fmla="*/ 6667 h 100965"/>
                  <a:gd name="connsiteX49" fmla="*/ 1905 w 80962"/>
                  <a:gd name="connsiteY49" fmla="*/ 11430 h 100965"/>
                  <a:gd name="connsiteX50" fmla="*/ 3810 w 80962"/>
                  <a:gd name="connsiteY50" fmla="*/ 13335 h 100965"/>
                  <a:gd name="connsiteX51" fmla="*/ 1905 w 80962"/>
                  <a:gd name="connsiteY51" fmla="*/ 12383 h 100965"/>
                  <a:gd name="connsiteX52" fmla="*/ 0 w 80962"/>
                  <a:gd name="connsiteY52" fmla="*/ 18098 h 100965"/>
                  <a:gd name="connsiteX53" fmla="*/ 2858 w 80962"/>
                  <a:gd name="connsiteY53" fmla="*/ 20955 h 100965"/>
                  <a:gd name="connsiteX54" fmla="*/ 0 w 80962"/>
                  <a:gd name="connsiteY54" fmla="*/ 20003 h 100965"/>
                  <a:gd name="connsiteX55" fmla="*/ 0 w 80962"/>
                  <a:gd name="connsiteY55" fmla="*/ 26670 h 100965"/>
                  <a:gd name="connsiteX56" fmla="*/ 1905 w 80962"/>
                  <a:gd name="connsiteY56" fmla="*/ 28575 h 100965"/>
                  <a:gd name="connsiteX57" fmla="*/ 0 w 80962"/>
                  <a:gd name="connsiteY57" fmla="*/ 28575 h 100965"/>
                  <a:gd name="connsiteX58" fmla="*/ 953 w 80962"/>
                  <a:gd name="connsiteY58" fmla="*/ 36195 h 100965"/>
                  <a:gd name="connsiteX59" fmla="*/ 2858 w 80962"/>
                  <a:gd name="connsiteY59" fmla="*/ 38100 h 100965"/>
                  <a:gd name="connsiteX60" fmla="*/ 953 w 80962"/>
                  <a:gd name="connsiteY60" fmla="*/ 38100 h 100965"/>
                  <a:gd name="connsiteX61" fmla="*/ 2858 w 80962"/>
                  <a:gd name="connsiteY61" fmla="*/ 45720 h 100965"/>
                  <a:gd name="connsiteX62" fmla="*/ 4763 w 80962"/>
                  <a:gd name="connsiteY62" fmla="*/ 46673 h 100965"/>
                  <a:gd name="connsiteX63" fmla="*/ 3810 w 80962"/>
                  <a:gd name="connsiteY63" fmla="*/ 47625 h 100965"/>
                  <a:gd name="connsiteX64" fmla="*/ 6668 w 80962"/>
                  <a:gd name="connsiteY64" fmla="*/ 55245 h 100965"/>
                  <a:gd name="connsiteX65" fmla="*/ 10478 w 80962"/>
                  <a:gd name="connsiteY65" fmla="*/ 56198 h 100965"/>
                  <a:gd name="connsiteX66" fmla="*/ 8573 w 80962"/>
                  <a:gd name="connsiteY66" fmla="*/ 58103 h 100965"/>
                  <a:gd name="connsiteX67" fmla="*/ 13335 w 80962"/>
                  <a:gd name="connsiteY67" fmla="*/ 65723 h 100965"/>
                  <a:gd name="connsiteX68" fmla="*/ 15240 w 80962"/>
                  <a:gd name="connsiteY68" fmla="*/ 65723 h 100965"/>
                  <a:gd name="connsiteX69" fmla="*/ 14288 w 80962"/>
                  <a:gd name="connsiteY69" fmla="*/ 67628 h 100965"/>
                  <a:gd name="connsiteX70" fmla="*/ 19050 w 80962"/>
                  <a:gd name="connsiteY70" fmla="*/ 75248 h 100965"/>
                  <a:gd name="connsiteX71" fmla="*/ 20003 w 80962"/>
                  <a:gd name="connsiteY71" fmla="*/ 75248 h 100965"/>
                  <a:gd name="connsiteX72" fmla="*/ 20003 w 80962"/>
                  <a:gd name="connsiteY72" fmla="*/ 76200 h 100965"/>
                  <a:gd name="connsiteX73" fmla="*/ 25718 w 80962"/>
                  <a:gd name="connsiteY73" fmla="*/ 82867 h 100965"/>
                  <a:gd name="connsiteX74" fmla="*/ 26670 w 80962"/>
                  <a:gd name="connsiteY74" fmla="*/ 81915 h 100965"/>
                  <a:gd name="connsiteX75" fmla="*/ 26670 w 80962"/>
                  <a:gd name="connsiteY75" fmla="*/ 83820 h 100965"/>
                  <a:gd name="connsiteX76" fmla="*/ 33338 w 80962"/>
                  <a:gd name="connsiteY76" fmla="*/ 89535 h 100965"/>
                  <a:gd name="connsiteX77" fmla="*/ 34290 w 80962"/>
                  <a:gd name="connsiteY77" fmla="*/ 87630 h 100965"/>
                  <a:gd name="connsiteX78" fmla="*/ 34290 w 80962"/>
                  <a:gd name="connsiteY78" fmla="*/ 90488 h 100965"/>
                  <a:gd name="connsiteX79" fmla="*/ 40958 w 80962"/>
                  <a:gd name="connsiteY79" fmla="*/ 94298 h 100965"/>
                  <a:gd name="connsiteX80" fmla="*/ 41910 w 80962"/>
                  <a:gd name="connsiteY80" fmla="*/ 92392 h 100965"/>
                  <a:gd name="connsiteX81" fmla="*/ 42863 w 80962"/>
                  <a:gd name="connsiteY81" fmla="*/ 95250 h 100965"/>
                  <a:gd name="connsiteX82" fmla="*/ 49530 w 80962"/>
                  <a:gd name="connsiteY82" fmla="*/ 98108 h 100965"/>
                  <a:gd name="connsiteX83" fmla="*/ 49530 w 80962"/>
                  <a:gd name="connsiteY83" fmla="*/ 95250 h 100965"/>
                  <a:gd name="connsiteX84" fmla="*/ 51435 w 80962"/>
                  <a:gd name="connsiteY84" fmla="*/ 99060 h 100965"/>
                  <a:gd name="connsiteX85" fmla="*/ 58103 w 80962"/>
                  <a:gd name="connsiteY85" fmla="*/ 100013 h 100965"/>
                  <a:gd name="connsiteX86" fmla="*/ 58103 w 80962"/>
                  <a:gd name="connsiteY86" fmla="*/ 98108 h 100965"/>
                  <a:gd name="connsiteX87" fmla="*/ 59055 w 80962"/>
                  <a:gd name="connsiteY87" fmla="*/ 100965 h 100965"/>
                  <a:gd name="connsiteX88" fmla="*/ 64770 w 80962"/>
                  <a:gd name="connsiteY88" fmla="*/ 100965 h 100965"/>
                  <a:gd name="connsiteX89" fmla="*/ 63818 w 80962"/>
                  <a:gd name="connsiteY89" fmla="*/ 98108 h 100965"/>
                  <a:gd name="connsiteX90" fmla="*/ 65723 w 80962"/>
                  <a:gd name="connsiteY90" fmla="*/ 100013 h 100965"/>
                  <a:gd name="connsiteX91" fmla="*/ 70485 w 80962"/>
                  <a:gd name="connsiteY91" fmla="*/ 98108 h 100965"/>
                  <a:gd name="connsiteX92" fmla="*/ 69533 w 80962"/>
                  <a:gd name="connsiteY92" fmla="*/ 96203 h 100965"/>
                  <a:gd name="connsiteX93" fmla="*/ 71438 w 80962"/>
                  <a:gd name="connsiteY93" fmla="*/ 98108 h 100965"/>
                  <a:gd name="connsiteX94" fmla="*/ 75248 w 80962"/>
                  <a:gd name="connsiteY94" fmla="*/ 95250 h 100965"/>
                  <a:gd name="connsiteX95" fmla="*/ 73343 w 80962"/>
                  <a:gd name="connsiteY95" fmla="*/ 91440 h 100965"/>
                  <a:gd name="connsiteX96" fmla="*/ 75248 w 80962"/>
                  <a:gd name="connsiteY96" fmla="*/ 92392 h 1009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</a:cxnLst>
                <a:rect l="l" t="t" r="r" b="b"/>
                <a:pathLst>
                  <a:path w="80962" h="100965">
                    <a:moveTo>
                      <a:pt x="75248" y="92392"/>
                    </a:moveTo>
                    <a:cubicBezTo>
                      <a:pt x="76200" y="90488"/>
                      <a:pt x="77153" y="89535"/>
                      <a:pt x="78105" y="87630"/>
                    </a:cubicBezTo>
                    <a:cubicBezTo>
                      <a:pt x="78105" y="86678"/>
                      <a:pt x="77153" y="86678"/>
                      <a:pt x="77153" y="85725"/>
                    </a:cubicBezTo>
                    <a:cubicBezTo>
                      <a:pt x="78105" y="85725"/>
                      <a:pt x="78105" y="86678"/>
                      <a:pt x="79058" y="86678"/>
                    </a:cubicBezTo>
                    <a:cubicBezTo>
                      <a:pt x="80010" y="84773"/>
                      <a:pt x="80010" y="82867"/>
                      <a:pt x="80963" y="80963"/>
                    </a:cubicBezTo>
                    <a:cubicBezTo>
                      <a:pt x="80010" y="80010"/>
                      <a:pt x="79058" y="79058"/>
                      <a:pt x="78105" y="78105"/>
                    </a:cubicBezTo>
                    <a:cubicBezTo>
                      <a:pt x="79058" y="78105"/>
                      <a:pt x="80010" y="79058"/>
                      <a:pt x="80963" y="79058"/>
                    </a:cubicBezTo>
                    <a:cubicBezTo>
                      <a:pt x="80963" y="77153"/>
                      <a:pt x="80963" y="74295"/>
                      <a:pt x="80963" y="72390"/>
                    </a:cubicBezTo>
                    <a:cubicBezTo>
                      <a:pt x="80010" y="71438"/>
                      <a:pt x="80010" y="71438"/>
                      <a:pt x="79058" y="70485"/>
                    </a:cubicBezTo>
                    <a:cubicBezTo>
                      <a:pt x="80010" y="70485"/>
                      <a:pt x="80010" y="70485"/>
                      <a:pt x="80963" y="70485"/>
                    </a:cubicBezTo>
                    <a:cubicBezTo>
                      <a:pt x="80963" y="67628"/>
                      <a:pt x="80010" y="65723"/>
                      <a:pt x="80010" y="62865"/>
                    </a:cubicBezTo>
                    <a:cubicBezTo>
                      <a:pt x="79058" y="61913"/>
                      <a:pt x="78105" y="61913"/>
                      <a:pt x="78105" y="60960"/>
                    </a:cubicBezTo>
                    <a:cubicBezTo>
                      <a:pt x="79058" y="60960"/>
                      <a:pt x="79058" y="60960"/>
                      <a:pt x="80010" y="60960"/>
                    </a:cubicBezTo>
                    <a:cubicBezTo>
                      <a:pt x="79058" y="58103"/>
                      <a:pt x="79058" y="56198"/>
                      <a:pt x="78105" y="53340"/>
                    </a:cubicBezTo>
                    <a:cubicBezTo>
                      <a:pt x="77153" y="53340"/>
                      <a:pt x="77153" y="52388"/>
                      <a:pt x="76200" y="52388"/>
                    </a:cubicBezTo>
                    <a:cubicBezTo>
                      <a:pt x="76200" y="52388"/>
                      <a:pt x="77153" y="52388"/>
                      <a:pt x="77153" y="51435"/>
                    </a:cubicBezTo>
                    <a:cubicBezTo>
                      <a:pt x="76200" y="48578"/>
                      <a:pt x="75248" y="45720"/>
                      <a:pt x="74295" y="43815"/>
                    </a:cubicBezTo>
                    <a:cubicBezTo>
                      <a:pt x="73343" y="43815"/>
                      <a:pt x="72390" y="42863"/>
                      <a:pt x="70485" y="42863"/>
                    </a:cubicBezTo>
                    <a:cubicBezTo>
                      <a:pt x="71438" y="41910"/>
                      <a:pt x="71438" y="41910"/>
                      <a:pt x="72390" y="40958"/>
                    </a:cubicBezTo>
                    <a:cubicBezTo>
                      <a:pt x="70485" y="38100"/>
                      <a:pt x="69533" y="36195"/>
                      <a:pt x="67628" y="33338"/>
                    </a:cubicBezTo>
                    <a:cubicBezTo>
                      <a:pt x="66675" y="33338"/>
                      <a:pt x="66675" y="33338"/>
                      <a:pt x="65723" y="33338"/>
                    </a:cubicBezTo>
                    <a:cubicBezTo>
                      <a:pt x="65723" y="33338"/>
                      <a:pt x="66675" y="32385"/>
                      <a:pt x="66675" y="32385"/>
                    </a:cubicBezTo>
                    <a:cubicBezTo>
                      <a:pt x="64770" y="29528"/>
                      <a:pt x="62865" y="27623"/>
                      <a:pt x="61913" y="24765"/>
                    </a:cubicBezTo>
                    <a:cubicBezTo>
                      <a:pt x="61913" y="24765"/>
                      <a:pt x="60960" y="24765"/>
                      <a:pt x="60960" y="24765"/>
                    </a:cubicBezTo>
                    <a:cubicBezTo>
                      <a:pt x="60960" y="24765"/>
                      <a:pt x="60960" y="23813"/>
                      <a:pt x="60960" y="23813"/>
                    </a:cubicBezTo>
                    <a:cubicBezTo>
                      <a:pt x="59055" y="21908"/>
                      <a:pt x="57150" y="19050"/>
                      <a:pt x="55245" y="17145"/>
                    </a:cubicBezTo>
                    <a:cubicBezTo>
                      <a:pt x="55245" y="17145"/>
                      <a:pt x="54293" y="18098"/>
                      <a:pt x="54293" y="18098"/>
                    </a:cubicBezTo>
                    <a:cubicBezTo>
                      <a:pt x="54293" y="17145"/>
                      <a:pt x="54293" y="16192"/>
                      <a:pt x="54293" y="16192"/>
                    </a:cubicBezTo>
                    <a:cubicBezTo>
                      <a:pt x="52388" y="14288"/>
                      <a:pt x="50483" y="12383"/>
                      <a:pt x="47625" y="10478"/>
                    </a:cubicBezTo>
                    <a:cubicBezTo>
                      <a:pt x="47625" y="11430"/>
                      <a:pt x="46673" y="11430"/>
                      <a:pt x="46673" y="12383"/>
                    </a:cubicBezTo>
                    <a:cubicBezTo>
                      <a:pt x="46673" y="11430"/>
                      <a:pt x="46673" y="10478"/>
                      <a:pt x="46673" y="9525"/>
                    </a:cubicBezTo>
                    <a:cubicBezTo>
                      <a:pt x="44768" y="8573"/>
                      <a:pt x="41910" y="6667"/>
                      <a:pt x="40005" y="4763"/>
                    </a:cubicBezTo>
                    <a:cubicBezTo>
                      <a:pt x="40005" y="5715"/>
                      <a:pt x="40005" y="5715"/>
                      <a:pt x="39053" y="6667"/>
                    </a:cubicBezTo>
                    <a:cubicBezTo>
                      <a:pt x="39053" y="5715"/>
                      <a:pt x="39053" y="4763"/>
                      <a:pt x="38100" y="4763"/>
                    </a:cubicBezTo>
                    <a:cubicBezTo>
                      <a:pt x="36195" y="3810"/>
                      <a:pt x="33338" y="2858"/>
                      <a:pt x="31433" y="1905"/>
                    </a:cubicBezTo>
                    <a:cubicBezTo>
                      <a:pt x="31433" y="2858"/>
                      <a:pt x="31433" y="3810"/>
                      <a:pt x="31433" y="4763"/>
                    </a:cubicBezTo>
                    <a:cubicBezTo>
                      <a:pt x="31433" y="3810"/>
                      <a:pt x="30480" y="2858"/>
                      <a:pt x="29528" y="953"/>
                    </a:cubicBezTo>
                    <a:cubicBezTo>
                      <a:pt x="27623" y="953"/>
                      <a:pt x="25718" y="0"/>
                      <a:pt x="22860" y="0"/>
                    </a:cubicBezTo>
                    <a:cubicBezTo>
                      <a:pt x="22860" y="953"/>
                      <a:pt x="22860" y="1905"/>
                      <a:pt x="22860" y="1905"/>
                    </a:cubicBezTo>
                    <a:cubicBezTo>
                      <a:pt x="22860" y="953"/>
                      <a:pt x="21908" y="0"/>
                      <a:pt x="21908" y="0"/>
                    </a:cubicBezTo>
                    <a:cubicBezTo>
                      <a:pt x="20003" y="0"/>
                      <a:pt x="18098" y="0"/>
                      <a:pt x="16193" y="0"/>
                    </a:cubicBezTo>
                    <a:cubicBezTo>
                      <a:pt x="16193" y="953"/>
                      <a:pt x="16193" y="1905"/>
                      <a:pt x="17145" y="2858"/>
                    </a:cubicBezTo>
                    <a:cubicBezTo>
                      <a:pt x="16193" y="1905"/>
                      <a:pt x="16193" y="953"/>
                      <a:pt x="15240" y="953"/>
                    </a:cubicBezTo>
                    <a:cubicBezTo>
                      <a:pt x="13335" y="1905"/>
                      <a:pt x="11430" y="1905"/>
                      <a:pt x="10478" y="2858"/>
                    </a:cubicBezTo>
                    <a:cubicBezTo>
                      <a:pt x="10478" y="3810"/>
                      <a:pt x="11430" y="4763"/>
                      <a:pt x="11430" y="4763"/>
                    </a:cubicBezTo>
                    <a:cubicBezTo>
                      <a:pt x="10478" y="3810"/>
                      <a:pt x="10478" y="3810"/>
                      <a:pt x="9525" y="2858"/>
                    </a:cubicBezTo>
                    <a:cubicBezTo>
                      <a:pt x="8573" y="3810"/>
                      <a:pt x="6668" y="4763"/>
                      <a:pt x="5715" y="5715"/>
                    </a:cubicBezTo>
                    <a:cubicBezTo>
                      <a:pt x="6668" y="6667"/>
                      <a:pt x="6668" y="8573"/>
                      <a:pt x="7620" y="9525"/>
                    </a:cubicBezTo>
                    <a:cubicBezTo>
                      <a:pt x="6668" y="8573"/>
                      <a:pt x="5715" y="7620"/>
                      <a:pt x="4763" y="6667"/>
                    </a:cubicBezTo>
                    <a:cubicBezTo>
                      <a:pt x="3810" y="8573"/>
                      <a:pt x="2858" y="9525"/>
                      <a:pt x="1905" y="11430"/>
                    </a:cubicBezTo>
                    <a:cubicBezTo>
                      <a:pt x="2858" y="12383"/>
                      <a:pt x="2858" y="13335"/>
                      <a:pt x="3810" y="13335"/>
                    </a:cubicBezTo>
                    <a:cubicBezTo>
                      <a:pt x="2858" y="13335"/>
                      <a:pt x="2858" y="12383"/>
                      <a:pt x="1905" y="12383"/>
                    </a:cubicBezTo>
                    <a:cubicBezTo>
                      <a:pt x="953" y="14288"/>
                      <a:pt x="953" y="16192"/>
                      <a:pt x="0" y="18098"/>
                    </a:cubicBezTo>
                    <a:cubicBezTo>
                      <a:pt x="953" y="19050"/>
                      <a:pt x="1905" y="20003"/>
                      <a:pt x="2858" y="20955"/>
                    </a:cubicBezTo>
                    <a:cubicBezTo>
                      <a:pt x="1905" y="20955"/>
                      <a:pt x="953" y="20003"/>
                      <a:pt x="0" y="20003"/>
                    </a:cubicBezTo>
                    <a:cubicBezTo>
                      <a:pt x="0" y="21908"/>
                      <a:pt x="0" y="24765"/>
                      <a:pt x="0" y="26670"/>
                    </a:cubicBezTo>
                    <a:cubicBezTo>
                      <a:pt x="953" y="27623"/>
                      <a:pt x="953" y="27623"/>
                      <a:pt x="1905" y="28575"/>
                    </a:cubicBezTo>
                    <a:cubicBezTo>
                      <a:pt x="953" y="28575"/>
                      <a:pt x="953" y="28575"/>
                      <a:pt x="0" y="28575"/>
                    </a:cubicBezTo>
                    <a:cubicBezTo>
                      <a:pt x="0" y="31433"/>
                      <a:pt x="953" y="33338"/>
                      <a:pt x="953" y="36195"/>
                    </a:cubicBezTo>
                    <a:cubicBezTo>
                      <a:pt x="1905" y="37148"/>
                      <a:pt x="2858" y="37148"/>
                      <a:pt x="2858" y="38100"/>
                    </a:cubicBezTo>
                    <a:cubicBezTo>
                      <a:pt x="1905" y="38100"/>
                      <a:pt x="1905" y="38100"/>
                      <a:pt x="953" y="38100"/>
                    </a:cubicBezTo>
                    <a:cubicBezTo>
                      <a:pt x="1905" y="40958"/>
                      <a:pt x="1905" y="43815"/>
                      <a:pt x="2858" y="45720"/>
                    </a:cubicBezTo>
                    <a:cubicBezTo>
                      <a:pt x="3810" y="45720"/>
                      <a:pt x="3810" y="46673"/>
                      <a:pt x="4763" y="46673"/>
                    </a:cubicBezTo>
                    <a:cubicBezTo>
                      <a:pt x="4763" y="46673"/>
                      <a:pt x="3810" y="46673"/>
                      <a:pt x="3810" y="47625"/>
                    </a:cubicBezTo>
                    <a:cubicBezTo>
                      <a:pt x="4763" y="50483"/>
                      <a:pt x="5715" y="53340"/>
                      <a:pt x="6668" y="55245"/>
                    </a:cubicBezTo>
                    <a:cubicBezTo>
                      <a:pt x="7620" y="55245"/>
                      <a:pt x="8573" y="56198"/>
                      <a:pt x="10478" y="56198"/>
                    </a:cubicBezTo>
                    <a:cubicBezTo>
                      <a:pt x="9525" y="57150"/>
                      <a:pt x="9525" y="57150"/>
                      <a:pt x="8573" y="58103"/>
                    </a:cubicBezTo>
                    <a:cubicBezTo>
                      <a:pt x="10478" y="60960"/>
                      <a:pt x="11430" y="63817"/>
                      <a:pt x="13335" y="65723"/>
                    </a:cubicBezTo>
                    <a:cubicBezTo>
                      <a:pt x="14288" y="65723"/>
                      <a:pt x="14288" y="65723"/>
                      <a:pt x="15240" y="65723"/>
                    </a:cubicBezTo>
                    <a:cubicBezTo>
                      <a:pt x="15240" y="66675"/>
                      <a:pt x="14288" y="66675"/>
                      <a:pt x="14288" y="67628"/>
                    </a:cubicBezTo>
                    <a:cubicBezTo>
                      <a:pt x="16193" y="70485"/>
                      <a:pt x="18098" y="72390"/>
                      <a:pt x="19050" y="75248"/>
                    </a:cubicBezTo>
                    <a:cubicBezTo>
                      <a:pt x="19050" y="75248"/>
                      <a:pt x="20003" y="75248"/>
                      <a:pt x="20003" y="75248"/>
                    </a:cubicBezTo>
                    <a:cubicBezTo>
                      <a:pt x="20003" y="76200"/>
                      <a:pt x="20003" y="76200"/>
                      <a:pt x="20003" y="76200"/>
                    </a:cubicBezTo>
                    <a:cubicBezTo>
                      <a:pt x="21908" y="78105"/>
                      <a:pt x="23813" y="80963"/>
                      <a:pt x="25718" y="82867"/>
                    </a:cubicBezTo>
                    <a:cubicBezTo>
                      <a:pt x="25718" y="82867"/>
                      <a:pt x="26670" y="81915"/>
                      <a:pt x="26670" y="81915"/>
                    </a:cubicBezTo>
                    <a:cubicBezTo>
                      <a:pt x="26670" y="82867"/>
                      <a:pt x="26670" y="82867"/>
                      <a:pt x="26670" y="83820"/>
                    </a:cubicBezTo>
                    <a:cubicBezTo>
                      <a:pt x="28575" y="85725"/>
                      <a:pt x="30480" y="87630"/>
                      <a:pt x="33338" y="89535"/>
                    </a:cubicBezTo>
                    <a:cubicBezTo>
                      <a:pt x="33338" y="88583"/>
                      <a:pt x="34290" y="88583"/>
                      <a:pt x="34290" y="87630"/>
                    </a:cubicBezTo>
                    <a:cubicBezTo>
                      <a:pt x="34290" y="88583"/>
                      <a:pt x="34290" y="89535"/>
                      <a:pt x="34290" y="90488"/>
                    </a:cubicBezTo>
                    <a:cubicBezTo>
                      <a:pt x="36195" y="91440"/>
                      <a:pt x="39053" y="93345"/>
                      <a:pt x="40958" y="94298"/>
                    </a:cubicBezTo>
                    <a:cubicBezTo>
                      <a:pt x="40958" y="93345"/>
                      <a:pt x="40958" y="93345"/>
                      <a:pt x="41910" y="92392"/>
                    </a:cubicBezTo>
                    <a:cubicBezTo>
                      <a:pt x="41910" y="93345"/>
                      <a:pt x="42863" y="94298"/>
                      <a:pt x="42863" y="95250"/>
                    </a:cubicBezTo>
                    <a:cubicBezTo>
                      <a:pt x="44768" y="96203"/>
                      <a:pt x="47625" y="97155"/>
                      <a:pt x="49530" y="98108"/>
                    </a:cubicBezTo>
                    <a:cubicBezTo>
                      <a:pt x="49530" y="97155"/>
                      <a:pt x="49530" y="96203"/>
                      <a:pt x="49530" y="95250"/>
                    </a:cubicBezTo>
                    <a:cubicBezTo>
                      <a:pt x="50483" y="96203"/>
                      <a:pt x="50483" y="97155"/>
                      <a:pt x="51435" y="99060"/>
                    </a:cubicBezTo>
                    <a:cubicBezTo>
                      <a:pt x="53340" y="99060"/>
                      <a:pt x="55245" y="100013"/>
                      <a:pt x="58103" y="100013"/>
                    </a:cubicBezTo>
                    <a:cubicBezTo>
                      <a:pt x="58103" y="99060"/>
                      <a:pt x="58103" y="99060"/>
                      <a:pt x="58103" y="98108"/>
                    </a:cubicBezTo>
                    <a:cubicBezTo>
                      <a:pt x="58103" y="99060"/>
                      <a:pt x="59055" y="100013"/>
                      <a:pt x="59055" y="100965"/>
                    </a:cubicBezTo>
                    <a:cubicBezTo>
                      <a:pt x="60960" y="100965"/>
                      <a:pt x="62865" y="100965"/>
                      <a:pt x="64770" y="100965"/>
                    </a:cubicBezTo>
                    <a:cubicBezTo>
                      <a:pt x="64770" y="100013"/>
                      <a:pt x="64770" y="99060"/>
                      <a:pt x="63818" y="98108"/>
                    </a:cubicBezTo>
                    <a:cubicBezTo>
                      <a:pt x="64770" y="99060"/>
                      <a:pt x="64770" y="100013"/>
                      <a:pt x="65723" y="100013"/>
                    </a:cubicBezTo>
                    <a:cubicBezTo>
                      <a:pt x="67628" y="99060"/>
                      <a:pt x="69533" y="99060"/>
                      <a:pt x="70485" y="98108"/>
                    </a:cubicBezTo>
                    <a:cubicBezTo>
                      <a:pt x="70485" y="97155"/>
                      <a:pt x="69533" y="96203"/>
                      <a:pt x="69533" y="96203"/>
                    </a:cubicBezTo>
                    <a:cubicBezTo>
                      <a:pt x="70485" y="97155"/>
                      <a:pt x="70485" y="97155"/>
                      <a:pt x="71438" y="98108"/>
                    </a:cubicBezTo>
                    <a:cubicBezTo>
                      <a:pt x="72390" y="97155"/>
                      <a:pt x="74295" y="96203"/>
                      <a:pt x="75248" y="95250"/>
                    </a:cubicBezTo>
                    <a:cubicBezTo>
                      <a:pt x="74295" y="94298"/>
                      <a:pt x="74295" y="92392"/>
                      <a:pt x="73343" y="91440"/>
                    </a:cubicBezTo>
                    <a:cubicBezTo>
                      <a:pt x="73343" y="90488"/>
                      <a:pt x="74295" y="91440"/>
                      <a:pt x="75248" y="92392"/>
                    </a:cubicBez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94" name="Freeform: Shape 1093">
                <a:extLst>
                  <a:ext uri="{FF2B5EF4-FFF2-40B4-BE49-F238E27FC236}">
                    <a16:creationId xmlns:a16="http://schemas.microsoft.com/office/drawing/2014/main" id="{1B4262DA-C525-4332-8DCD-971942A151BB}"/>
                  </a:ext>
                </a:extLst>
              </p:cNvPr>
              <p:cNvSpPr/>
              <p:nvPr/>
            </p:nvSpPr>
            <p:spPr>
              <a:xfrm>
                <a:off x="8788572" y="3671887"/>
                <a:ext cx="80962" cy="100965"/>
              </a:xfrm>
              <a:custGeom>
                <a:avLst/>
                <a:gdLst>
                  <a:gd name="connsiteX0" fmla="*/ 75248 w 80962"/>
                  <a:gd name="connsiteY0" fmla="*/ 92392 h 100965"/>
                  <a:gd name="connsiteX1" fmla="*/ 78105 w 80962"/>
                  <a:gd name="connsiteY1" fmla="*/ 87630 h 100965"/>
                  <a:gd name="connsiteX2" fmla="*/ 77152 w 80962"/>
                  <a:gd name="connsiteY2" fmla="*/ 85725 h 100965"/>
                  <a:gd name="connsiteX3" fmla="*/ 79057 w 80962"/>
                  <a:gd name="connsiteY3" fmla="*/ 86678 h 100965"/>
                  <a:gd name="connsiteX4" fmla="*/ 80963 w 80962"/>
                  <a:gd name="connsiteY4" fmla="*/ 80963 h 100965"/>
                  <a:gd name="connsiteX5" fmla="*/ 78105 w 80962"/>
                  <a:gd name="connsiteY5" fmla="*/ 78105 h 100965"/>
                  <a:gd name="connsiteX6" fmla="*/ 80963 w 80962"/>
                  <a:gd name="connsiteY6" fmla="*/ 79058 h 100965"/>
                  <a:gd name="connsiteX7" fmla="*/ 80963 w 80962"/>
                  <a:gd name="connsiteY7" fmla="*/ 72390 h 100965"/>
                  <a:gd name="connsiteX8" fmla="*/ 79057 w 80962"/>
                  <a:gd name="connsiteY8" fmla="*/ 70485 h 100965"/>
                  <a:gd name="connsiteX9" fmla="*/ 80963 w 80962"/>
                  <a:gd name="connsiteY9" fmla="*/ 70485 h 100965"/>
                  <a:gd name="connsiteX10" fmla="*/ 80010 w 80962"/>
                  <a:gd name="connsiteY10" fmla="*/ 62865 h 100965"/>
                  <a:gd name="connsiteX11" fmla="*/ 78105 w 80962"/>
                  <a:gd name="connsiteY11" fmla="*/ 60960 h 100965"/>
                  <a:gd name="connsiteX12" fmla="*/ 80010 w 80962"/>
                  <a:gd name="connsiteY12" fmla="*/ 60960 h 100965"/>
                  <a:gd name="connsiteX13" fmla="*/ 78105 w 80962"/>
                  <a:gd name="connsiteY13" fmla="*/ 53340 h 100965"/>
                  <a:gd name="connsiteX14" fmla="*/ 76200 w 80962"/>
                  <a:gd name="connsiteY14" fmla="*/ 52388 h 100965"/>
                  <a:gd name="connsiteX15" fmla="*/ 77152 w 80962"/>
                  <a:gd name="connsiteY15" fmla="*/ 51435 h 100965"/>
                  <a:gd name="connsiteX16" fmla="*/ 74295 w 80962"/>
                  <a:gd name="connsiteY16" fmla="*/ 43815 h 100965"/>
                  <a:gd name="connsiteX17" fmla="*/ 70485 w 80962"/>
                  <a:gd name="connsiteY17" fmla="*/ 42863 h 100965"/>
                  <a:gd name="connsiteX18" fmla="*/ 72390 w 80962"/>
                  <a:gd name="connsiteY18" fmla="*/ 40958 h 100965"/>
                  <a:gd name="connsiteX19" fmla="*/ 67627 w 80962"/>
                  <a:gd name="connsiteY19" fmla="*/ 33338 h 100965"/>
                  <a:gd name="connsiteX20" fmla="*/ 65723 w 80962"/>
                  <a:gd name="connsiteY20" fmla="*/ 33338 h 100965"/>
                  <a:gd name="connsiteX21" fmla="*/ 66675 w 80962"/>
                  <a:gd name="connsiteY21" fmla="*/ 32385 h 100965"/>
                  <a:gd name="connsiteX22" fmla="*/ 61913 w 80962"/>
                  <a:gd name="connsiteY22" fmla="*/ 24765 h 100965"/>
                  <a:gd name="connsiteX23" fmla="*/ 60960 w 80962"/>
                  <a:gd name="connsiteY23" fmla="*/ 24765 h 100965"/>
                  <a:gd name="connsiteX24" fmla="*/ 60960 w 80962"/>
                  <a:gd name="connsiteY24" fmla="*/ 23813 h 100965"/>
                  <a:gd name="connsiteX25" fmla="*/ 55245 w 80962"/>
                  <a:gd name="connsiteY25" fmla="*/ 17145 h 100965"/>
                  <a:gd name="connsiteX26" fmla="*/ 54292 w 80962"/>
                  <a:gd name="connsiteY26" fmla="*/ 18097 h 100965"/>
                  <a:gd name="connsiteX27" fmla="*/ 54292 w 80962"/>
                  <a:gd name="connsiteY27" fmla="*/ 16192 h 100965"/>
                  <a:gd name="connsiteX28" fmla="*/ 47625 w 80962"/>
                  <a:gd name="connsiteY28" fmla="*/ 10478 h 100965"/>
                  <a:gd name="connsiteX29" fmla="*/ 46672 w 80962"/>
                  <a:gd name="connsiteY29" fmla="*/ 12383 h 100965"/>
                  <a:gd name="connsiteX30" fmla="*/ 46672 w 80962"/>
                  <a:gd name="connsiteY30" fmla="*/ 9525 h 100965"/>
                  <a:gd name="connsiteX31" fmla="*/ 40005 w 80962"/>
                  <a:gd name="connsiteY31" fmla="*/ 4763 h 100965"/>
                  <a:gd name="connsiteX32" fmla="*/ 39052 w 80962"/>
                  <a:gd name="connsiteY32" fmla="*/ 6667 h 100965"/>
                  <a:gd name="connsiteX33" fmla="*/ 38100 w 80962"/>
                  <a:gd name="connsiteY33" fmla="*/ 4763 h 100965"/>
                  <a:gd name="connsiteX34" fmla="*/ 31432 w 80962"/>
                  <a:gd name="connsiteY34" fmla="*/ 1905 h 100965"/>
                  <a:gd name="connsiteX35" fmla="*/ 31432 w 80962"/>
                  <a:gd name="connsiteY35" fmla="*/ 4763 h 100965"/>
                  <a:gd name="connsiteX36" fmla="*/ 29527 w 80962"/>
                  <a:gd name="connsiteY36" fmla="*/ 953 h 100965"/>
                  <a:gd name="connsiteX37" fmla="*/ 22860 w 80962"/>
                  <a:gd name="connsiteY37" fmla="*/ 0 h 100965"/>
                  <a:gd name="connsiteX38" fmla="*/ 22860 w 80962"/>
                  <a:gd name="connsiteY38" fmla="*/ 1905 h 100965"/>
                  <a:gd name="connsiteX39" fmla="*/ 21907 w 80962"/>
                  <a:gd name="connsiteY39" fmla="*/ 0 h 100965"/>
                  <a:gd name="connsiteX40" fmla="*/ 16192 w 80962"/>
                  <a:gd name="connsiteY40" fmla="*/ 0 h 100965"/>
                  <a:gd name="connsiteX41" fmla="*/ 17145 w 80962"/>
                  <a:gd name="connsiteY41" fmla="*/ 2858 h 100965"/>
                  <a:gd name="connsiteX42" fmla="*/ 15240 w 80962"/>
                  <a:gd name="connsiteY42" fmla="*/ 953 h 100965"/>
                  <a:gd name="connsiteX43" fmla="*/ 10477 w 80962"/>
                  <a:gd name="connsiteY43" fmla="*/ 2858 h 100965"/>
                  <a:gd name="connsiteX44" fmla="*/ 11430 w 80962"/>
                  <a:gd name="connsiteY44" fmla="*/ 4763 h 100965"/>
                  <a:gd name="connsiteX45" fmla="*/ 9525 w 80962"/>
                  <a:gd name="connsiteY45" fmla="*/ 2858 h 100965"/>
                  <a:gd name="connsiteX46" fmla="*/ 5715 w 80962"/>
                  <a:gd name="connsiteY46" fmla="*/ 5715 h 100965"/>
                  <a:gd name="connsiteX47" fmla="*/ 7620 w 80962"/>
                  <a:gd name="connsiteY47" fmla="*/ 9525 h 100965"/>
                  <a:gd name="connsiteX48" fmla="*/ 4763 w 80962"/>
                  <a:gd name="connsiteY48" fmla="*/ 6667 h 100965"/>
                  <a:gd name="connsiteX49" fmla="*/ 1905 w 80962"/>
                  <a:gd name="connsiteY49" fmla="*/ 11430 h 100965"/>
                  <a:gd name="connsiteX50" fmla="*/ 3810 w 80962"/>
                  <a:gd name="connsiteY50" fmla="*/ 13335 h 100965"/>
                  <a:gd name="connsiteX51" fmla="*/ 1905 w 80962"/>
                  <a:gd name="connsiteY51" fmla="*/ 12383 h 100965"/>
                  <a:gd name="connsiteX52" fmla="*/ 0 w 80962"/>
                  <a:gd name="connsiteY52" fmla="*/ 18097 h 100965"/>
                  <a:gd name="connsiteX53" fmla="*/ 2857 w 80962"/>
                  <a:gd name="connsiteY53" fmla="*/ 20955 h 100965"/>
                  <a:gd name="connsiteX54" fmla="*/ 0 w 80962"/>
                  <a:gd name="connsiteY54" fmla="*/ 20003 h 100965"/>
                  <a:gd name="connsiteX55" fmla="*/ 0 w 80962"/>
                  <a:gd name="connsiteY55" fmla="*/ 26670 h 100965"/>
                  <a:gd name="connsiteX56" fmla="*/ 1905 w 80962"/>
                  <a:gd name="connsiteY56" fmla="*/ 28575 h 100965"/>
                  <a:gd name="connsiteX57" fmla="*/ 0 w 80962"/>
                  <a:gd name="connsiteY57" fmla="*/ 28575 h 100965"/>
                  <a:gd name="connsiteX58" fmla="*/ 952 w 80962"/>
                  <a:gd name="connsiteY58" fmla="*/ 36195 h 100965"/>
                  <a:gd name="connsiteX59" fmla="*/ 2857 w 80962"/>
                  <a:gd name="connsiteY59" fmla="*/ 38100 h 100965"/>
                  <a:gd name="connsiteX60" fmla="*/ 952 w 80962"/>
                  <a:gd name="connsiteY60" fmla="*/ 38100 h 100965"/>
                  <a:gd name="connsiteX61" fmla="*/ 2857 w 80962"/>
                  <a:gd name="connsiteY61" fmla="*/ 45720 h 100965"/>
                  <a:gd name="connsiteX62" fmla="*/ 4763 w 80962"/>
                  <a:gd name="connsiteY62" fmla="*/ 46672 h 100965"/>
                  <a:gd name="connsiteX63" fmla="*/ 3810 w 80962"/>
                  <a:gd name="connsiteY63" fmla="*/ 47625 h 100965"/>
                  <a:gd name="connsiteX64" fmla="*/ 6667 w 80962"/>
                  <a:gd name="connsiteY64" fmla="*/ 55245 h 100965"/>
                  <a:gd name="connsiteX65" fmla="*/ 10477 w 80962"/>
                  <a:gd name="connsiteY65" fmla="*/ 56197 h 100965"/>
                  <a:gd name="connsiteX66" fmla="*/ 8572 w 80962"/>
                  <a:gd name="connsiteY66" fmla="*/ 58103 h 100965"/>
                  <a:gd name="connsiteX67" fmla="*/ 13335 w 80962"/>
                  <a:gd name="connsiteY67" fmla="*/ 65722 h 100965"/>
                  <a:gd name="connsiteX68" fmla="*/ 15240 w 80962"/>
                  <a:gd name="connsiteY68" fmla="*/ 65722 h 100965"/>
                  <a:gd name="connsiteX69" fmla="*/ 14288 w 80962"/>
                  <a:gd name="connsiteY69" fmla="*/ 67628 h 100965"/>
                  <a:gd name="connsiteX70" fmla="*/ 19050 w 80962"/>
                  <a:gd name="connsiteY70" fmla="*/ 75247 h 100965"/>
                  <a:gd name="connsiteX71" fmla="*/ 20002 w 80962"/>
                  <a:gd name="connsiteY71" fmla="*/ 75247 h 100965"/>
                  <a:gd name="connsiteX72" fmla="*/ 20002 w 80962"/>
                  <a:gd name="connsiteY72" fmla="*/ 76200 h 100965"/>
                  <a:gd name="connsiteX73" fmla="*/ 25717 w 80962"/>
                  <a:gd name="connsiteY73" fmla="*/ 82867 h 100965"/>
                  <a:gd name="connsiteX74" fmla="*/ 26670 w 80962"/>
                  <a:gd name="connsiteY74" fmla="*/ 81915 h 100965"/>
                  <a:gd name="connsiteX75" fmla="*/ 26670 w 80962"/>
                  <a:gd name="connsiteY75" fmla="*/ 83820 h 100965"/>
                  <a:gd name="connsiteX76" fmla="*/ 33338 w 80962"/>
                  <a:gd name="connsiteY76" fmla="*/ 89535 h 100965"/>
                  <a:gd name="connsiteX77" fmla="*/ 34290 w 80962"/>
                  <a:gd name="connsiteY77" fmla="*/ 87630 h 100965"/>
                  <a:gd name="connsiteX78" fmla="*/ 34290 w 80962"/>
                  <a:gd name="connsiteY78" fmla="*/ 90488 h 100965"/>
                  <a:gd name="connsiteX79" fmla="*/ 40957 w 80962"/>
                  <a:gd name="connsiteY79" fmla="*/ 94297 h 100965"/>
                  <a:gd name="connsiteX80" fmla="*/ 41910 w 80962"/>
                  <a:gd name="connsiteY80" fmla="*/ 92392 h 100965"/>
                  <a:gd name="connsiteX81" fmla="*/ 42863 w 80962"/>
                  <a:gd name="connsiteY81" fmla="*/ 95250 h 100965"/>
                  <a:gd name="connsiteX82" fmla="*/ 49530 w 80962"/>
                  <a:gd name="connsiteY82" fmla="*/ 98108 h 100965"/>
                  <a:gd name="connsiteX83" fmla="*/ 49530 w 80962"/>
                  <a:gd name="connsiteY83" fmla="*/ 95250 h 100965"/>
                  <a:gd name="connsiteX84" fmla="*/ 51435 w 80962"/>
                  <a:gd name="connsiteY84" fmla="*/ 99060 h 100965"/>
                  <a:gd name="connsiteX85" fmla="*/ 58102 w 80962"/>
                  <a:gd name="connsiteY85" fmla="*/ 100013 h 100965"/>
                  <a:gd name="connsiteX86" fmla="*/ 58102 w 80962"/>
                  <a:gd name="connsiteY86" fmla="*/ 98108 h 100965"/>
                  <a:gd name="connsiteX87" fmla="*/ 59055 w 80962"/>
                  <a:gd name="connsiteY87" fmla="*/ 100965 h 100965"/>
                  <a:gd name="connsiteX88" fmla="*/ 64770 w 80962"/>
                  <a:gd name="connsiteY88" fmla="*/ 100965 h 100965"/>
                  <a:gd name="connsiteX89" fmla="*/ 63817 w 80962"/>
                  <a:gd name="connsiteY89" fmla="*/ 98108 h 100965"/>
                  <a:gd name="connsiteX90" fmla="*/ 65723 w 80962"/>
                  <a:gd name="connsiteY90" fmla="*/ 100013 h 100965"/>
                  <a:gd name="connsiteX91" fmla="*/ 70485 w 80962"/>
                  <a:gd name="connsiteY91" fmla="*/ 98108 h 100965"/>
                  <a:gd name="connsiteX92" fmla="*/ 69532 w 80962"/>
                  <a:gd name="connsiteY92" fmla="*/ 96203 h 100965"/>
                  <a:gd name="connsiteX93" fmla="*/ 71438 w 80962"/>
                  <a:gd name="connsiteY93" fmla="*/ 98108 h 100965"/>
                  <a:gd name="connsiteX94" fmla="*/ 75248 w 80962"/>
                  <a:gd name="connsiteY94" fmla="*/ 95250 h 100965"/>
                  <a:gd name="connsiteX95" fmla="*/ 73342 w 80962"/>
                  <a:gd name="connsiteY95" fmla="*/ 91440 h 100965"/>
                  <a:gd name="connsiteX96" fmla="*/ 75248 w 80962"/>
                  <a:gd name="connsiteY96" fmla="*/ 92392 h 1009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</a:cxnLst>
                <a:rect l="l" t="t" r="r" b="b"/>
                <a:pathLst>
                  <a:path w="80962" h="100965">
                    <a:moveTo>
                      <a:pt x="75248" y="92392"/>
                    </a:moveTo>
                    <a:cubicBezTo>
                      <a:pt x="76200" y="90488"/>
                      <a:pt x="77152" y="89535"/>
                      <a:pt x="78105" y="87630"/>
                    </a:cubicBezTo>
                    <a:cubicBezTo>
                      <a:pt x="78105" y="86678"/>
                      <a:pt x="77152" y="86678"/>
                      <a:pt x="77152" y="85725"/>
                    </a:cubicBezTo>
                    <a:cubicBezTo>
                      <a:pt x="78105" y="85725"/>
                      <a:pt x="78105" y="86678"/>
                      <a:pt x="79057" y="86678"/>
                    </a:cubicBezTo>
                    <a:cubicBezTo>
                      <a:pt x="80010" y="84772"/>
                      <a:pt x="80010" y="82867"/>
                      <a:pt x="80963" y="80963"/>
                    </a:cubicBezTo>
                    <a:cubicBezTo>
                      <a:pt x="80010" y="80010"/>
                      <a:pt x="79057" y="79058"/>
                      <a:pt x="78105" y="78105"/>
                    </a:cubicBezTo>
                    <a:cubicBezTo>
                      <a:pt x="79057" y="78105"/>
                      <a:pt x="80010" y="79058"/>
                      <a:pt x="80963" y="79058"/>
                    </a:cubicBezTo>
                    <a:cubicBezTo>
                      <a:pt x="80963" y="77153"/>
                      <a:pt x="80963" y="74295"/>
                      <a:pt x="80963" y="72390"/>
                    </a:cubicBezTo>
                    <a:cubicBezTo>
                      <a:pt x="80010" y="71438"/>
                      <a:pt x="80010" y="71438"/>
                      <a:pt x="79057" y="70485"/>
                    </a:cubicBezTo>
                    <a:cubicBezTo>
                      <a:pt x="80010" y="70485"/>
                      <a:pt x="80010" y="70485"/>
                      <a:pt x="80963" y="70485"/>
                    </a:cubicBezTo>
                    <a:cubicBezTo>
                      <a:pt x="80963" y="67628"/>
                      <a:pt x="80010" y="65722"/>
                      <a:pt x="80010" y="62865"/>
                    </a:cubicBezTo>
                    <a:cubicBezTo>
                      <a:pt x="79057" y="61913"/>
                      <a:pt x="78105" y="61913"/>
                      <a:pt x="78105" y="60960"/>
                    </a:cubicBezTo>
                    <a:cubicBezTo>
                      <a:pt x="79057" y="60960"/>
                      <a:pt x="79057" y="60960"/>
                      <a:pt x="80010" y="60960"/>
                    </a:cubicBezTo>
                    <a:cubicBezTo>
                      <a:pt x="79057" y="58103"/>
                      <a:pt x="79057" y="56197"/>
                      <a:pt x="78105" y="53340"/>
                    </a:cubicBezTo>
                    <a:cubicBezTo>
                      <a:pt x="77152" y="53340"/>
                      <a:pt x="77152" y="52388"/>
                      <a:pt x="76200" y="52388"/>
                    </a:cubicBezTo>
                    <a:cubicBezTo>
                      <a:pt x="76200" y="52388"/>
                      <a:pt x="77152" y="52388"/>
                      <a:pt x="77152" y="51435"/>
                    </a:cubicBezTo>
                    <a:cubicBezTo>
                      <a:pt x="76200" y="48578"/>
                      <a:pt x="75248" y="45720"/>
                      <a:pt x="74295" y="43815"/>
                    </a:cubicBezTo>
                    <a:cubicBezTo>
                      <a:pt x="73342" y="43815"/>
                      <a:pt x="72390" y="42863"/>
                      <a:pt x="70485" y="42863"/>
                    </a:cubicBezTo>
                    <a:cubicBezTo>
                      <a:pt x="71438" y="41910"/>
                      <a:pt x="71438" y="41910"/>
                      <a:pt x="72390" y="40958"/>
                    </a:cubicBezTo>
                    <a:cubicBezTo>
                      <a:pt x="70485" y="38100"/>
                      <a:pt x="69532" y="36195"/>
                      <a:pt x="67627" y="33338"/>
                    </a:cubicBezTo>
                    <a:cubicBezTo>
                      <a:pt x="66675" y="33338"/>
                      <a:pt x="66675" y="33338"/>
                      <a:pt x="65723" y="33338"/>
                    </a:cubicBezTo>
                    <a:cubicBezTo>
                      <a:pt x="65723" y="33338"/>
                      <a:pt x="66675" y="32385"/>
                      <a:pt x="66675" y="32385"/>
                    </a:cubicBezTo>
                    <a:cubicBezTo>
                      <a:pt x="64770" y="29528"/>
                      <a:pt x="62865" y="27622"/>
                      <a:pt x="61913" y="24765"/>
                    </a:cubicBezTo>
                    <a:cubicBezTo>
                      <a:pt x="61913" y="24765"/>
                      <a:pt x="60960" y="24765"/>
                      <a:pt x="60960" y="24765"/>
                    </a:cubicBezTo>
                    <a:cubicBezTo>
                      <a:pt x="60960" y="24765"/>
                      <a:pt x="60960" y="23813"/>
                      <a:pt x="60960" y="23813"/>
                    </a:cubicBezTo>
                    <a:cubicBezTo>
                      <a:pt x="59055" y="21908"/>
                      <a:pt x="57150" y="19050"/>
                      <a:pt x="55245" y="17145"/>
                    </a:cubicBezTo>
                    <a:cubicBezTo>
                      <a:pt x="55245" y="17145"/>
                      <a:pt x="54292" y="18097"/>
                      <a:pt x="54292" y="18097"/>
                    </a:cubicBezTo>
                    <a:cubicBezTo>
                      <a:pt x="54292" y="17145"/>
                      <a:pt x="54292" y="16192"/>
                      <a:pt x="54292" y="16192"/>
                    </a:cubicBezTo>
                    <a:cubicBezTo>
                      <a:pt x="52388" y="14288"/>
                      <a:pt x="50482" y="12383"/>
                      <a:pt x="47625" y="10478"/>
                    </a:cubicBezTo>
                    <a:cubicBezTo>
                      <a:pt x="47625" y="11430"/>
                      <a:pt x="46672" y="11430"/>
                      <a:pt x="46672" y="12383"/>
                    </a:cubicBezTo>
                    <a:cubicBezTo>
                      <a:pt x="46672" y="11430"/>
                      <a:pt x="46672" y="10478"/>
                      <a:pt x="46672" y="9525"/>
                    </a:cubicBezTo>
                    <a:cubicBezTo>
                      <a:pt x="44767" y="8572"/>
                      <a:pt x="41910" y="6667"/>
                      <a:pt x="40005" y="4763"/>
                    </a:cubicBezTo>
                    <a:cubicBezTo>
                      <a:pt x="40005" y="5715"/>
                      <a:pt x="40005" y="5715"/>
                      <a:pt x="39052" y="6667"/>
                    </a:cubicBezTo>
                    <a:cubicBezTo>
                      <a:pt x="39052" y="5715"/>
                      <a:pt x="39052" y="4763"/>
                      <a:pt x="38100" y="4763"/>
                    </a:cubicBezTo>
                    <a:cubicBezTo>
                      <a:pt x="36195" y="3810"/>
                      <a:pt x="33338" y="2858"/>
                      <a:pt x="31432" y="1905"/>
                    </a:cubicBezTo>
                    <a:cubicBezTo>
                      <a:pt x="31432" y="2858"/>
                      <a:pt x="31432" y="3810"/>
                      <a:pt x="31432" y="4763"/>
                    </a:cubicBezTo>
                    <a:cubicBezTo>
                      <a:pt x="31432" y="3810"/>
                      <a:pt x="30480" y="2858"/>
                      <a:pt x="29527" y="953"/>
                    </a:cubicBezTo>
                    <a:cubicBezTo>
                      <a:pt x="27622" y="953"/>
                      <a:pt x="25717" y="0"/>
                      <a:pt x="22860" y="0"/>
                    </a:cubicBezTo>
                    <a:cubicBezTo>
                      <a:pt x="22860" y="953"/>
                      <a:pt x="22860" y="1905"/>
                      <a:pt x="22860" y="1905"/>
                    </a:cubicBezTo>
                    <a:cubicBezTo>
                      <a:pt x="22860" y="953"/>
                      <a:pt x="21907" y="0"/>
                      <a:pt x="21907" y="0"/>
                    </a:cubicBezTo>
                    <a:cubicBezTo>
                      <a:pt x="20002" y="0"/>
                      <a:pt x="18097" y="0"/>
                      <a:pt x="16192" y="0"/>
                    </a:cubicBezTo>
                    <a:cubicBezTo>
                      <a:pt x="16192" y="953"/>
                      <a:pt x="16192" y="1905"/>
                      <a:pt x="17145" y="2858"/>
                    </a:cubicBezTo>
                    <a:cubicBezTo>
                      <a:pt x="16192" y="1905"/>
                      <a:pt x="16192" y="953"/>
                      <a:pt x="15240" y="953"/>
                    </a:cubicBezTo>
                    <a:cubicBezTo>
                      <a:pt x="13335" y="1905"/>
                      <a:pt x="11430" y="1905"/>
                      <a:pt x="10477" y="2858"/>
                    </a:cubicBezTo>
                    <a:cubicBezTo>
                      <a:pt x="10477" y="3810"/>
                      <a:pt x="11430" y="4763"/>
                      <a:pt x="11430" y="4763"/>
                    </a:cubicBezTo>
                    <a:cubicBezTo>
                      <a:pt x="10477" y="3810"/>
                      <a:pt x="10477" y="3810"/>
                      <a:pt x="9525" y="2858"/>
                    </a:cubicBezTo>
                    <a:cubicBezTo>
                      <a:pt x="8572" y="3810"/>
                      <a:pt x="6667" y="4763"/>
                      <a:pt x="5715" y="5715"/>
                    </a:cubicBezTo>
                    <a:cubicBezTo>
                      <a:pt x="6667" y="6667"/>
                      <a:pt x="6667" y="8572"/>
                      <a:pt x="7620" y="9525"/>
                    </a:cubicBezTo>
                    <a:cubicBezTo>
                      <a:pt x="6667" y="8572"/>
                      <a:pt x="5715" y="7620"/>
                      <a:pt x="4763" y="6667"/>
                    </a:cubicBezTo>
                    <a:cubicBezTo>
                      <a:pt x="3810" y="8572"/>
                      <a:pt x="2857" y="9525"/>
                      <a:pt x="1905" y="11430"/>
                    </a:cubicBezTo>
                    <a:cubicBezTo>
                      <a:pt x="2857" y="12383"/>
                      <a:pt x="2857" y="13335"/>
                      <a:pt x="3810" y="13335"/>
                    </a:cubicBezTo>
                    <a:cubicBezTo>
                      <a:pt x="2857" y="13335"/>
                      <a:pt x="2857" y="12383"/>
                      <a:pt x="1905" y="12383"/>
                    </a:cubicBezTo>
                    <a:cubicBezTo>
                      <a:pt x="952" y="14288"/>
                      <a:pt x="952" y="16192"/>
                      <a:pt x="0" y="18097"/>
                    </a:cubicBezTo>
                    <a:cubicBezTo>
                      <a:pt x="952" y="19050"/>
                      <a:pt x="1905" y="20003"/>
                      <a:pt x="2857" y="20955"/>
                    </a:cubicBezTo>
                    <a:cubicBezTo>
                      <a:pt x="1905" y="20955"/>
                      <a:pt x="952" y="20003"/>
                      <a:pt x="0" y="20003"/>
                    </a:cubicBezTo>
                    <a:cubicBezTo>
                      <a:pt x="0" y="21908"/>
                      <a:pt x="0" y="24765"/>
                      <a:pt x="0" y="26670"/>
                    </a:cubicBezTo>
                    <a:cubicBezTo>
                      <a:pt x="952" y="27622"/>
                      <a:pt x="952" y="27622"/>
                      <a:pt x="1905" y="28575"/>
                    </a:cubicBezTo>
                    <a:cubicBezTo>
                      <a:pt x="952" y="28575"/>
                      <a:pt x="952" y="28575"/>
                      <a:pt x="0" y="28575"/>
                    </a:cubicBezTo>
                    <a:cubicBezTo>
                      <a:pt x="0" y="31433"/>
                      <a:pt x="952" y="33338"/>
                      <a:pt x="952" y="36195"/>
                    </a:cubicBezTo>
                    <a:cubicBezTo>
                      <a:pt x="1905" y="37147"/>
                      <a:pt x="2857" y="37147"/>
                      <a:pt x="2857" y="38100"/>
                    </a:cubicBezTo>
                    <a:cubicBezTo>
                      <a:pt x="1905" y="38100"/>
                      <a:pt x="1905" y="38100"/>
                      <a:pt x="952" y="38100"/>
                    </a:cubicBezTo>
                    <a:cubicBezTo>
                      <a:pt x="1905" y="40958"/>
                      <a:pt x="1905" y="43815"/>
                      <a:pt x="2857" y="45720"/>
                    </a:cubicBezTo>
                    <a:cubicBezTo>
                      <a:pt x="3810" y="45720"/>
                      <a:pt x="3810" y="46672"/>
                      <a:pt x="4763" y="46672"/>
                    </a:cubicBezTo>
                    <a:cubicBezTo>
                      <a:pt x="4763" y="46672"/>
                      <a:pt x="3810" y="46672"/>
                      <a:pt x="3810" y="47625"/>
                    </a:cubicBezTo>
                    <a:cubicBezTo>
                      <a:pt x="4763" y="50483"/>
                      <a:pt x="5715" y="53340"/>
                      <a:pt x="6667" y="55245"/>
                    </a:cubicBezTo>
                    <a:cubicBezTo>
                      <a:pt x="7620" y="55245"/>
                      <a:pt x="8572" y="56197"/>
                      <a:pt x="10477" y="56197"/>
                    </a:cubicBezTo>
                    <a:cubicBezTo>
                      <a:pt x="9525" y="57150"/>
                      <a:pt x="9525" y="57150"/>
                      <a:pt x="8572" y="58103"/>
                    </a:cubicBezTo>
                    <a:cubicBezTo>
                      <a:pt x="10477" y="60960"/>
                      <a:pt x="11430" y="63817"/>
                      <a:pt x="13335" y="65722"/>
                    </a:cubicBezTo>
                    <a:cubicBezTo>
                      <a:pt x="14288" y="65722"/>
                      <a:pt x="14288" y="65722"/>
                      <a:pt x="15240" y="65722"/>
                    </a:cubicBezTo>
                    <a:cubicBezTo>
                      <a:pt x="15240" y="66675"/>
                      <a:pt x="14288" y="66675"/>
                      <a:pt x="14288" y="67628"/>
                    </a:cubicBezTo>
                    <a:cubicBezTo>
                      <a:pt x="16192" y="70485"/>
                      <a:pt x="18097" y="72390"/>
                      <a:pt x="19050" y="75247"/>
                    </a:cubicBezTo>
                    <a:cubicBezTo>
                      <a:pt x="19050" y="75247"/>
                      <a:pt x="20002" y="75247"/>
                      <a:pt x="20002" y="75247"/>
                    </a:cubicBezTo>
                    <a:cubicBezTo>
                      <a:pt x="20002" y="76200"/>
                      <a:pt x="20002" y="76200"/>
                      <a:pt x="20002" y="76200"/>
                    </a:cubicBezTo>
                    <a:cubicBezTo>
                      <a:pt x="21907" y="78105"/>
                      <a:pt x="23813" y="80963"/>
                      <a:pt x="25717" y="82867"/>
                    </a:cubicBezTo>
                    <a:cubicBezTo>
                      <a:pt x="25717" y="82867"/>
                      <a:pt x="26670" y="81915"/>
                      <a:pt x="26670" y="81915"/>
                    </a:cubicBezTo>
                    <a:cubicBezTo>
                      <a:pt x="26670" y="82867"/>
                      <a:pt x="26670" y="82867"/>
                      <a:pt x="26670" y="83820"/>
                    </a:cubicBezTo>
                    <a:cubicBezTo>
                      <a:pt x="28575" y="85725"/>
                      <a:pt x="30480" y="87630"/>
                      <a:pt x="33338" y="89535"/>
                    </a:cubicBezTo>
                    <a:cubicBezTo>
                      <a:pt x="33338" y="88583"/>
                      <a:pt x="34290" y="88583"/>
                      <a:pt x="34290" y="87630"/>
                    </a:cubicBezTo>
                    <a:cubicBezTo>
                      <a:pt x="34290" y="88583"/>
                      <a:pt x="34290" y="89535"/>
                      <a:pt x="34290" y="90488"/>
                    </a:cubicBezTo>
                    <a:cubicBezTo>
                      <a:pt x="36195" y="91440"/>
                      <a:pt x="39052" y="93345"/>
                      <a:pt x="40957" y="94297"/>
                    </a:cubicBezTo>
                    <a:cubicBezTo>
                      <a:pt x="40957" y="93345"/>
                      <a:pt x="40957" y="93345"/>
                      <a:pt x="41910" y="92392"/>
                    </a:cubicBezTo>
                    <a:cubicBezTo>
                      <a:pt x="41910" y="93345"/>
                      <a:pt x="42863" y="94297"/>
                      <a:pt x="42863" y="95250"/>
                    </a:cubicBezTo>
                    <a:cubicBezTo>
                      <a:pt x="44767" y="96203"/>
                      <a:pt x="47625" y="97155"/>
                      <a:pt x="49530" y="98108"/>
                    </a:cubicBezTo>
                    <a:cubicBezTo>
                      <a:pt x="49530" y="97155"/>
                      <a:pt x="49530" y="96203"/>
                      <a:pt x="49530" y="95250"/>
                    </a:cubicBezTo>
                    <a:cubicBezTo>
                      <a:pt x="50482" y="96203"/>
                      <a:pt x="50482" y="97155"/>
                      <a:pt x="51435" y="99060"/>
                    </a:cubicBezTo>
                    <a:cubicBezTo>
                      <a:pt x="53340" y="99060"/>
                      <a:pt x="55245" y="100013"/>
                      <a:pt x="58102" y="100013"/>
                    </a:cubicBezTo>
                    <a:cubicBezTo>
                      <a:pt x="58102" y="99060"/>
                      <a:pt x="58102" y="99060"/>
                      <a:pt x="58102" y="98108"/>
                    </a:cubicBezTo>
                    <a:cubicBezTo>
                      <a:pt x="58102" y="99060"/>
                      <a:pt x="59055" y="100013"/>
                      <a:pt x="59055" y="100965"/>
                    </a:cubicBezTo>
                    <a:cubicBezTo>
                      <a:pt x="60960" y="100965"/>
                      <a:pt x="62865" y="100965"/>
                      <a:pt x="64770" y="100965"/>
                    </a:cubicBezTo>
                    <a:cubicBezTo>
                      <a:pt x="64770" y="100013"/>
                      <a:pt x="64770" y="99060"/>
                      <a:pt x="63817" y="98108"/>
                    </a:cubicBezTo>
                    <a:cubicBezTo>
                      <a:pt x="64770" y="99060"/>
                      <a:pt x="64770" y="100013"/>
                      <a:pt x="65723" y="100013"/>
                    </a:cubicBezTo>
                    <a:cubicBezTo>
                      <a:pt x="67627" y="99060"/>
                      <a:pt x="69532" y="99060"/>
                      <a:pt x="70485" y="98108"/>
                    </a:cubicBezTo>
                    <a:cubicBezTo>
                      <a:pt x="70485" y="97155"/>
                      <a:pt x="69532" y="96203"/>
                      <a:pt x="69532" y="96203"/>
                    </a:cubicBezTo>
                    <a:cubicBezTo>
                      <a:pt x="70485" y="97155"/>
                      <a:pt x="70485" y="97155"/>
                      <a:pt x="71438" y="98108"/>
                    </a:cubicBezTo>
                    <a:cubicBezTo>
                      <a:pt x="72390" y="97155"/>
                      <a:pt x="74295" y="96203"/>
                      <a:pt x="75248" y="95250"/>
                    </a:cubicBezTo>
                    <a:cubicBezTo>
                      <a:pt x="74295" y="94297"/>
                      <a:pt x="74295" y="92392"/>
                      <a:pt x="73342" y="91440"/>
                    </a:cubicBezTo>
                    <a:cubicBezTo>
                      <a:pt x="73342" y="91440"/>
                      <a:pt x="74295" y="91440"/>
                      <a:pt x="75248" y="92392"/>
                    </a:cubicBez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95" name="Freeform: Shape 1094">
                <a:extLst>
                  <a:ext uri="{FF2B5EF4-FFF2-40B4-BE49-F238E27FC236}">
                    <a16:creationId xmlns:a16="http://schemas.microsoft.com/office/drawing/2014/main" id="{D4B42278-F197-41DE-A055-F8B845879599}"/>
                  </a:ext>
                </a:extLst>
              </p:cNvPr>
              <p:cNvSpPr/>
              <p:nvPr/>
            </p:nvSpPr>
            <p:spPr>
              <a:xfrm>
                <a:off x="9249581" y="3939540"/>
                <a:ext cx="80962" cy="100964"/>
              </a:xfrm>
              <a:custGeom>
                <a:avLst/>
                <a:gdLst>
                  <a:gd name="connsiteX0" fmla="*/ 75248 w 80962"/>
                  <a:gd name="connsiteY0" fmla="*/ 94297 h 100964"/>
                  <a:gd name="connsiteX1" fmla="*/ 78105 w 80962"/>
                  <a:gd name="connsiteY1" fmla="*/ 89535 h 100964"/>
                  <a:gd name="connsiteX2" fmla="*/ 77152 w 80962"/>
                  <a:gd name="connsiteY2" fmla="*/ 87630 h 100964"/>
                  <a:gd name="connsiteX3" fmla="*/ 79058 w 80962"/>
                  <a:gd name="connsiteY3" fmla="*/ 88582 h 100964"/>
                  <a:gd name="connsiteX4" fmla="*/ 80963 w 80962"/>
                  <a:gd name="connsiteY4" fmla="*/ 82867 h 100964"/>
                  <a:gd name="connsiteX5" fmla="*/ 78105 w 80962"/>
                  <a:gd name="connsiteY5" fmla="*/ 80010 h 100964"/>
                  <a:gd name="connsiteX6" fmla="*/ 80963 w 80962"/>
                  <a:gd name="connsiteY6" fmla="*/ 80963 h 100964"/>
                  <a:gd name="connsiteX7" fmla="*/ 80963 w 80962"/>
                  <a:gd name="connsiteY7" fmla="*/ 74295 h 100964"/>
                  <a:gd name="connsiteX8" fmla="*/ 79058 w 80962"/>
                  <a:gd name="connsiteY8" fmla="*/ 72390 h 100964"/>
                  <a:gd name="connsiteX9" fmla="*/ 80963 w 80962"/>
                  <a:gd name="connsiteY9" fmla="*/ 72390 h 100964"/>
                  <a:gd name="connsiteX10" fmla="*/ 80010 w 80962"/>
                  <a:gd name="connsiteY10" fmla="*/ 64770 h 100964"/>
                  <a:gd name="connsiteX11" fmla="*/ 78105 w 80962"/>
                  <a:gd name="connsiteY11" fmla="*/ 62865 h 100964"/>
                  <a:gd name="connsiteX12" fmla="*/ 80010 w 80962"/>
                  <a:gd name="connsiteY12" fmla="*/ 62865 h 100964"/>
                  <a:gd name="connsiteX13" fmla="*/ 78105 w 80962"/>
                  <a:gd name="connsiteY13" fmla="*/ 55245 h 100964"/>
                  <a:gd name="connsiteX14" fmla="*/ 76200 w 80962"/>
                  <a:gd name="connsiteY14" fmla="*/ 54292 h 100964"/>
                  <a:gd name="connsiteX15" fmla="*/ 78105 w 80962"/>
                  <a:gd name="connsiteY15" fmla="*/ 53340 h 100964"/>
                  <a:gd name="connsiteX16" fmla="*/ 75248 w 80962"/>
                  <a:gd name="connsiteY16" fmla="*/ 45720 h 100964"/>
                  <a:gd name="connsiteX17" fmla="*/ 71438 w 80962"/>
                  <a:gd name="connsiteY17" fmla="*/ 44767 h 100964"/>
                  <a:gd name="connsiteX18" fmla="*/ 73343 w 80962"/>
                  <a:gd name="connsiteY18" fmla="*/ 42863 h 100964"/>
                  <a:gd name="connsiteX19" fmla="*/ 68580 w 80962"/>
                  <a:gd name="connsiteY19" fmla="*/ 35242 h 100964"/>
                  <a:gd name="connsiteX20" fmla="*/ 66675 w 80962"/>
                  <a:gd name="connsiteY20" fmla="*/ 35242 h 100964"/>
                  <a:gd name="connsiteX21" fmla="*/ 67627 w 80962"/>
                  <a:gd name="connsiteY21" fmla="*/ 33338 h 100964"/>
                  <a:gd name="connsiteX22" fmla="*/ 62865 w 80962"/>
                  <a:gd name="connsiteY22" fmla="*/ 25717 h 100964"/>
                  <a:gd name="connsiteX23" fmla="*/ 61913 w 80962"/>
                  <a:gd name="connsiteY23" fmla="*/ 25717 h 100964"/>
                  <a:gd name="connsiteX24" fmla="*/ 61913 w 80962"/>
                  <a:gd name="connsiteY24" fmla="*/ 24765 h 100964"/>
                  <a:gd name="connsiteX25" fmla="*/ 56198 w 80962"/>
                  <a:gd name="connsiteY25" fmla="*/ 18097 h 100964"/>
                  <a:gd name="connsiteX26" fmla="*/ 55245 w 80962"/>
                  <a:gd name="connsiteY26" fmla="*/ 19050 h 100964"/>
                  <a:gd name="connsiteX27" fmla="*/ 55245 w 80962"/>
                  <a:gd name="connsiteY27" fmla="*/ 17145 h 100964"/>
                  <a:gd name="connsiteX28" fmla="*/ 48577 w 80962"/>
                  <a:gd name="connsiteY28" fmla="*/ 11430 h 100964"/>
                  <a:gd name="connsiteX29" fmla="*/ 47625 w 80962"/>
                  <a:gd name="connsiteY29" fmla="*/ 13335 h 100964"/>
                  <a:gd name="connsiteX30" fmla="*/ 47625 w 80962"/>
                  <a:gd name="connsiteY30" fmla="*/ 10477 h 100964"/>
                  <a:gd name="connsiteX31" fmla="*/ 40958 w 80962"/>
                  <a:gd name="connsiteY31" fmla="*/ 5715 h 100964"/>
                  <a:gd name="connsiteX32" fmla="*/ 40005 w 80962"/>
                  <a:gd name="connsiteY32" fmla="*/ 7620 h 100964"/>
                  <a:gd name="connsiteX33" fmla="*/ 39052 w 80962"/>
                  <a:gd name="connsiteY33" fmla="*/ 4763 h 100964"/>
                  <a:gd name="connsiteX34" fmla="*/ 32385 w 80962"/>
                  <a:gd name="connsiteY34" fmla="*/ 1905 h 100964"/>
                  <a:gd name="connsiteX35" fmla="*/ 32385 w 80962"/>
                  <a:gd name="connsiteY35" fmla="*/ 4763 h 100964"/>
                  <a:gd name="connsiteX36" fmla="*/ 30480 w 80962"/>
                  <a:gd name="connsiteY36" fmla="*/ 952 h 100964"/>
                  <a:gd name="connsiteX37" fmla="*/ 23813 w 80962"/>
                  <a:gd name="connsiteY37" fmla="*/ 0 h 100964"/>
                  <a:gd name="connsiteX38" fmla="*/ 23813 w 80962"/>
                  <a:gd name="connsiteY38" fmla="*/ 1905 h 100964"/>
                  <a:gd name="connsiteX39" fmla="*/ 22860 w 80962"/>
                  <a:gd name="connsiteY39" fmla="*/ 0 h 100964"/>
                  <a:gd name="connsiteX40" fmla="*/ 17145 w 80962"/>
                  <a:gd name="connsiteY40" fmla="*/ 0 h 100964"/>
                  <a:gd name="connsiteX41" fmla="*/ 18098 w 80962"/>
                  <a:gd name="connsiteY41" fmla="*/ 2857 h 100964"/>
                  <a:gd name="connsiteX42" fmla="*/ 16193 w 80962"/>
                  <a:gd name="connsiteY42" fmla="*/ 952 h 100964"/>
                  <a:gd name="connsiteX43" fmla="*/ 11430 w 80962"/>
                  <a:gd name="connsiteY43" fmla="*/ 2857 h 100964"/>
                  <a:gd name="connsiteX44" fmla="*/ 12383 w 80962"/>
                  <a:gd name="connsiteY44" fmla="*/ 4763 h 100964"/>
                  <a:gd name="connsiteX45" fmla="*/ 10477 w 80962"/>
                  <a:gd name="connsiteY45" fmla="*/ 2857 h 100964"/>
                  <a:gd name="connsiteX46" fmla="*/ 6668 w 80962"/>
                  <a:gd name="connsiteY46" fmla="*/ 5715 h 100964"/>
                  <a:gd name="connsiteX47" fmla="*/ 8573 w 80962"/>
                  <a:gd name="connsiteY47" fmla="*/ 9525 h 100964"/>
                  <a:gd name="connsiteX48" fmla="*/ 5715 w 80962"/>
                  <a:gd name="connsiteY48" fmla="*/ 6667 h 100964"/>
                  <a:gd name="connsiteX49" fmla="*/ 2858 w 80962"/>
                  <a:gd name="connsiteY49" fmla="*/ 11430 h 100964"/>
                  <a:gd name="connsiteX50" fmla="*/ 3810 w 80962"/>
                  <a:gd name="connsiteY50" fmla="*/ 13335 h 100964"/>
                  <a:gd name="connsiteX51" fmla="*/ 1905 w 80962"/>
                  <a:gd name="connsiteY51" fmla="*/ 12382 h 100964"/>
                  <a:gd name="connsiteX52" fmla="*/ 0 w 80962"/>
                  <a:gd name="connsiteY52" fmla="*/ 18097 h 100964"/>
                  <a:gd name="connsiteX53" fmla="*/ 2858 w 80962"/>
                  <a:gd name="connsiteY53" fmla="*/ 20955 h 100964"/>
                  <a:gd name="connsiteX54" fmla="*/ 0 w 80962"/>
                  <a:gd name="connsiteY54" fmla="*/ 20002 h 100964"/>
                  <a:gd name="connsiteX55" fmla="*/ 0 w 80962"/>
                  <a:gd name="connsiteY55" fmla="*/ 26670 h 100964"/>
                  <a:gd name="connsiteX56" fmla="*/ 1905 w 80962"/>
                  <a:gd name="connsiteY56" fmla="*/ 28575 h 100964"/>
                  <a:gd name="connsiteX57" fmla="*/ 0 w 80962"/>
                  <a:gd name="connsiteY57" fmla="*/ 28575 h 100964"/>
                  <a:gd name="connsiteX58" fmla="*/ 952 w 80962"/>
                  <a:gd name="connsiteY58" fmla="*/ 36195 h 100964"/>
                  <a:gd name="connsiteX59" fmla="*/ 2858 w 80962"/>
                  <a:gd name="connsiteY59" fmla="*/ 38100 h 100964"/>
                  <a:gd name="connsiteX60" fmla="*/ 952 w 80962"/>
                  <a:gd name="connsiteY60" fmla="*/ 38100 h 100964"/>
                  <a:gd name="connsiteX61" fmla="*/ 2858 w 80962"/>
                  <a:gd name="connsiteY61" fmla="*/ 45720 h 100964"/>
                  <a:gd name="connsiteX62" fmla="*/ 4763 w 80962"/>
                  <a:gd name="connsiteY62" fmla="*/ 46672 h 100964"/>
                  <a:gd name="connsiteX63" fmla="*/ 3810 w 80962"/>
                  <a:gd name="connsiteY63" fmla="*/ 47625 h 100964"/>
                  <a:gd name="connsiteX64" fmla="*/ 6668 w 80962"/>
                  <a:gd name="connsiteY64" fmla="*/ 55245 h 100964"/>
                  <a:gd name="connsiteX65" fmla="*/ 10477 w 80962"/>
                  <a:gd name="connsiteY65" fmla="*/ 56197 h 100964"/>
                  <a:gd name="connsiteX66" fmla="*/ 8573 w 80962"/>
                  <a:gd name="connsiteY66" fmla="*/ 58102 h 100964"/>
                  <a:gd name="connsiteX67" fmla="*/ 13335 w 80962"/>
                  <a:gd name="connsiteY67" fmla="*/ 65722 h 100964"/>
                  <a:gd name="connsiteX68" fmla="*/ 15240 w 80962"/>
                  <a:gd name="connsiteY68" fmla="*/ 65722 h 100964"/>
                  <a:gd name="connsiteX69" fmla="*/ 14288 w 80962"/>
                  <a:gd name="connsiteY69" fmla="*/ 67627 h 100964"/>
                  <a:gd name="connsiteX70" fmla="*/ 19050 w 80962"/>
                  <a:gd name="connsiteY70" fmla="*/ 75247 h 100964"/>
                  <a:gd name="connsiteX71" fmla="*/ 20002 w 80962"/>
                  <a:gd name="connsiteY71" fmla="*/ 75247 h 100964"/>
                  <a:gd name="connsiteX72" fmla="*/ 20002 w 80962"/>
                  <a:gd name="connsiteY72" fmla="*/ 76200 h 100964"/>
                  <a:gd name="connsiteX73" fmla="*/ 25718 w 80962"/>
                  <a:gd name="connsiteY73" fmla="*/ 82867 h 100964"/>
                  <a:gd name="connsiteX74" fmla="*/ 26670 w 80962"/>
                  <a:gd name="connsiteY74" fmla="*/ 81915 h 100964"/>
                  <a:gd name="connsiteX75" fmla="*/ 26670 w 80962"/>
                  <a:gd name="connsiteY75" fmla="*/ 83820 h 100964"/>
                  <a:gd name="connsiteX76" fmla="*/ 33338 w 80962"/>
                  <a:gd name="connsiteY76" fmla="*/ 89535 h 100964"/>
                  <a:gd name="connsiteX77" fmla="*/ 34290 w 80962"/>
                  <a:gd name="connsiteY77" fmla="*/ 87630 h 100964"/>
                  <a:gd name="connsiteX78" fmla="*/ 34290 w 80962"/>
                  <a:gd name="connsiteY78" fmla="*/ 90488 h 100964"/>
                  <a:gd name="connsiteX79" fmla="*/ 40958 w 80962"/>
                  <a:gd name="connsiteY79" fmla="*/ 95250 h 100964"/>
                  <a:gd name="connsiteX80" fmla="*/ 41910 w 80962"/>
                  <a:gd name="connsiteY80" fmla="*/ 93345 h 100964"/>
                  <a:gd name="connsiteX81" fmla="*/ 42863 w 80962"/>
                  <a:gd name="connsiteY81" fmla="*/ 96202 h 100964"/>
                  <a:gd name="connsiteX82" fmla="*/ 49530 w 80962"/>
                  <a:gd name="connsiteY82" fmla="*/ 99060 h 100964"/>
                  <a:gd name="connsiteX83" fmla="*/ 49530 w 80962"/>
                  <a:gd name="connsiteY83" fmla="*/ 96202 h 100964"/>
                  <a:gd name="connsiteX84" fmla="*/ 51435 w 80962"/>
                  <a:gd name="connsiteY84" fmla="*/ 99060 h 100964"/>
                  <a:gd name="connsiteX85" fmla="*/ 58102 w 80962"/>
                  <a:gd name="connsiteY85" fmla="*/ 100013 h 100964"/>
                  <a:gd name="connsiteX86" fmla="*/ 58102 w 80962"/>
                  <a:gd name="connsiteY86" fmla="*/ 98107 h 100964"/>
                  <a:gd name="connsiteX87" fmla="*/ 59055 w 80962"/>
                  <a:gd name="connsiteY87" fmla="*/ 100965 h 100964"/>
                  <a:gd name="connsiteX88" fmla="*/ 64770 w 80962"/>
                  <a:gd name="connsiteY88" fmla="*/ 100965 h 100964"/>
                  <a:gd name="connsiteX89" fmla="*/ 63818 w 80962"/>
                  <a:gd name="connsiteY89" fmla="*/ 98107 h 100964"/>
                  <a:gd name="connsiteX90" fmla="*/ 65723 w 80962"/>
                  <a:gd name="connsiteY90" fmla="*/ 100013 h 100964"/>
                  <a:gd name="connsiteX91" fmla="*/ 70485 w 80962"/>
                  <a:gd name="connsiteY91" fmla="*/ 98107 h 100964"/>
                  <a:gd name="connsiteX92" fmla="*/ 69533 w 80962"/>
                  <a:gd name="connsiteY92" fmla="*/ 96202 h 100964"/>
                  <a:gd name="connsiteX93" fmla="*/ 71438 w 80962"/>
                  <a:gd name="connsiteY93" fmla="*/ 98107 h 100964"/>
                  <a:gd name="connsiteX94" fmla="*/ 75248 w 80962"/>
                  <a:gd name="connsiteY94" fmla="*/ 95250 h 100964"/>
                  <a:gd name="connsiteX95" fmla="*/ 73343 w 80962"/>
                  <a:gd name="connsiteY95" fmla="*/ 91440 h 100964"/>
                  <a:gd name="connsiteX96" fmla="*/ 75248 w 80962"/>
                  <a:gd name="connsiteY96" fmla="*/ 94297 h 1009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</a:cxnLst>
                <a:rect l="l" t="t" r="r" b="b"/>
                <a:pathLst>
                  <a:path w="80962" h="100964">
                    <a:moveTo>
                      <a:pt x="75248" y="94297"/>
                    </a:moveTo>
                    <a:cubicBezTo>
                      <a:pt x="76200" y="92392"/>
                      <a:pt x="77152" y="91440"/>
                      <a:pt x="78105" y="89535"/>
                    </a:cubicBezTo>
                    <a:cubicBezTo>
                      <a:pt x="78105" y="88582"/>
                      <a:pt x="77152" y="88582"/>
                      <a:pt x="77152" y="87630"/>
                    </a:cubicBezTo>
                    <a:cubicBezTo>
                      <a:pt x="78105" y="87630"/>
                      <a:pt x="78105" y="88582"/>
                      <a:pt x="79058" y="88582"/>
                    </a:cubicBezTo>
                    <a:cubicBezTo>
                      <a:pt x="80010" y="86677"/>
                      <a:pt x="80010" y="84772"/>
                      <a:pt x="80963" y="82867"/>
                    </a:cubicBezTo>
                    <a:cubicBezTo>
                      <a:pt x="80010" y="81915"/>
                      <a:pt x="79058" y="80963"/>
                      <a:pt x="78105" y="80010"/>
                    </a:cubicBezTo>
                    <a:cubicBezTo>
                      <a:pt x="79058" y="80010"/>
                      <a:pt x="80010" y="80963"/>
                      <a:pt x="80963" y="80963"/>
                    </a:cubicBezTo>
                    <a:cubicBezTo>
                      <a:pt x="80963" y="79057"/>
                      <a:pt x="80963" y="76200"/>
                      <a:pt x="80963" y="74295"/>
                    </a:cubicBezTo>
                    <a:cubicBezTo>
                      <a:pt x="80010" y="73342"/>
                      <a:pt x="80010" y="73342"/>
                      <a:pt x="79058" y="72390"/>
                    </a:cubicBezTo>
                    <a:cubicBezTo>
                      <a:pt x="80010" y="72390"/>
                      <a:pt x="80010" y="72390"/>
                      <a:pt x="80963" y="72390"/>
                    </a:cubicBezTo>
                    <a:cubicBezTo>
                      <a:pt x="80963" y="69532"/>
                      <a:pt x="80010" y="67627"/>
                      <a:pt x="80010" y="64770"/>
                    </a:cubicBezTo>
                    <a:cubicBezTo>
                      <a:pt x="79058" y="64770"/>
                      <a:pt x="78105" y="63817"/>
                      <a:pt x="78105" y="62865"/>
                    </a:cubicBezTo>
                    <a:cubicBezTo>
                      <a:pt x="79058" y="62865"/>
                      <a:pt x="79058" y="62865"/>
                      <a:pt x="80010" y="62865"/>
                    </a:cubicBezTo>
                    <a:cubicBezTo>
                      <a:pt x="79058" y="60007"/>
                      <a:pt x="79058" y="58102"/>
                      <a:pt x="78105" y="55245"/>
                    </a:cubicBezTo>
                    <a:cubicBezTo>
                      <a:pt x="77152" y="55245"/>
                      <a:pt x="77152" y="54292"/>
                      <a:pt x="76200" y="54292"/>
                    </a:cubicBezTo>
                    <a:cubicBezTo>
                      <a:pt x="77152" y="54292"/>
                      <a:pt x="77152" y="54292"/>
                      <a:pt x="78105" y="53340"/>
                    </a:cubicBezTo>
                    <a:cubicBezTo>
                      <a:pt x="77152" y="50482"/>
                      <a:pt x="76200" y="47625"/>
                      <a:pt x="75248" y="45720"/>
                    </a:cubicBezTo>
                    <a:cubicBezTo>
                      <a:pt x="74295" y="45720"/>
                      <a:pt x="73343" y="44767"/>
                      <a:pt x="71438" y="44767"/>
                    </a:cubicBezTo>
                    <a:cubicBezTo>
                      <a:pt x="72390" y="43815"/>
                      <a:pt x="72390" y="43815"/>
                      <a:pt x="73343" y="42863"/>
                    </a:cubicBezTo>
                    <a:cubicBezTo>
                      <a:pt x="71438" y="40005"/>
                      <a:pt x="70485" y="38100"/>
                      <a:pt x="68580" y="35242"/>
                    </a:cubicBezTo>
                    <a:cubicBezTo>
                      <a:pt x="67627" y="35242"/>
                      <a:pt x="67627" y="35242"/>
                      <a:pt x="66675" y="35242"/>
                    </a:cubicBezTo>
                    <a:cubicBezTo>
                      <a:pt x="66675" y="35242"/>
                      <a:pt x="67627" y="34290"/>
                      <a:pt x="67627" y="33338"/>
                    </a:cubicBezTo>
                    <a:cubicBezTo>
                      <a:pt x="65723" y="30480"/>
                      <a:pt x="63818" y="28575"/>
                      <a:pt x="62865" y="25717"/>
                    </a:cubicBezTo>
                    <a:cubicBezTo>
                      <a:pt x="62865" y="25717"/>
                      <a:pt x="61913" y="25717"/>
                      <a:pt x="61913" y="25717"/>
                    </a:cubicBezTo>
                    <a:cubicBezTo>
                      <a:pt x="61913" y="25717"/>
                      <a:pt x="61913" y="24765"/>
                      <a:pt x="61913" y="24765"/>
                    </a:cubicBezTo>
                    <a:cubicBezTo>
                      <a:pt x="60008" y="22860"/>
                      <a:pt x="58102" y="20002"/>
                      <a:pt x="56198" y="18097"/>
                    </a:cubicBezTo>
                    <a:cubicBezTo>
                      <a:pt x="56198" y="18097"/>
                      <a:pt x="55245" y="19050"/>
                      <a:pt x="55245" y="19050"/>
                    </a:cubicBezTo>
                    <a:cubicBezTo>
                      <a:pt x="55245" y="18097"/>
                      <a:pt x="55245" y="18097"/>
                      <a:pt x="55245" y="17145"/>
                    </a:cubicBezTo>
                    <a:cubicBezTo>
                      <a:pt x="53340" y="15240"/>
                      <a:pt x="51435" y="13335"/>
                      <a:pt x="48577" y="11430"/>
                    </a:cubicBezTo>
                    <a:cubicBezTo>
                      <a:pt x="48577" y="12382"/>
                      <a:pt x="47625" y="12382"/>
                      <a:pt x="47625" y="13335"/>
                    </a:cubicBezTo>
                    <a:cubicBezTo>
                      <a:pt x="47625" y="12382"/>
                      <a:pt x="47625" y="11430"/>
                      <a:pt x="47625" y="10477"/>
                    </a:cubicBezTo>
                    <a:cubicBezTo>
                      <a:pt x="45720" y="9525"/>
                      <a:pt x="42863" y="7620"/>
                      <a:pt x="40958" y="5715"/>
                    </a:cubicBezTo>
                    <a:cubicBezTo>
                      <a:pt x="40958" y="6667"/>
                      <a:pt x="40958" y="6667"/>
                      <a:pt x="40005" y="7620"/>
                    </a:cubicBezTo>
                    <a:cubicBezTo>
                      <a:pt x="40005" y="6667"/>
                      <a:pt x="40005" y="5715"/>
                      <a:pt x="39052" y="4763"/>
                    </a:cubicBezTo>
                    <a:cubicBezTo>
                      <a:pt x="37148" y="3810"/>
                      <a:pt x="34290" y="2857"/>
                      <a:pt x="32385" y="1905"/>
                    </a:cubicBezTo>
                    <a:cubicBezTo>
                      <a:pt x="32385" y="2857"/>
                      <a:pt x="32385" y="3810"/>
                      <a:pt x="32385" y="4763"/>
                    </a:cubicBezTo>
                    <a:cubicBezTo>
                      <a:pt x="32385" y="3810"/>
                      <a:pt x="31433" y="2857"/>
                      <a:pt x="30480" y="952"/>
                    </a:cubicBezTo>
                    <a:cubicBezTo>
                      <a:pt x="28575" y="952"/>
                      <a:pt x="26670" y="0"/>
                      <a:pt x="23813" y="0"/>
                    </a:cubicBezTo>
                    <a:cubicBezTo>
                      <a:pt x="23813" y="952"/>
                      <a:pt x="23813" y="952"/>
                      <a:pt x="23813" y="1905"/>
                    </a:cubicBezTo>
                    <a:cubicBezTo>
                      <a:pt x="23813" y="952"/>
                      <a:pt x="22860" y="0"/>
                      <a:pt x="22860" y="0"/>
                    </a:cubicBezTo>
                    <a:cubicBezTo>
                      <a:pt x="20955" y="0"/>
                      <a:pt x="19050" y="0"/>
                      <a:pt x="17145" y="0"/>
                    </a:cubicBezTo>
                    <a:cubicBezTo>
                      <a:pt x="17145" y="952"/>
                      <a:pt x="17145" y="1905"/>
                      <a:pt x="18098" y="2857"/>
                    </a:cubicBezTo>
                    <a:cubicBezTo>
                      <a:pt x="17145" y="1905"/>
                      <a:pt x="17145" y="952"/>
                      <a:pt x="16193" y="952"/>
                    </a:cubicBezTo>
                    <a:cubicBezTo>
                      <a:pt x="14288" y="1905"/>
                      <a:pt x="13335" y="1905"/>
                      <a:pt x="11430" y="2857"/>
                    </a:cubicBezTo>
                    <a:cubicBezTo>
                      <a:pt x="11430" y="3810"/>
                      <a:pt x="12383" y="4763"/>
                      <a:pt x="12383" y="4763"/>
                    </a:cubicBezTo>
                    <a:cubicBezTo>
                      <a:pt x="11430" y="3810"/>
                      <a:pt x="11430" y="3810"/>
                      <a:pt x="10477" y="2857"/>
                    </a:cubicBezTo>
                    <a:cubicBezTo>
                      <a:pt x="9525" y="3810"/>
                      <a:pt x="7620" y="4763"/>
                      <a:pt x="6668" y="5715"/>
                    </a:cubicBezTo>
                    <a:cubicBezTo>
                      <a:pt x="7620" y="6667"/>
                      <a:pt x="7620" y="8572"/>
                      <a:pt x="8573" y="9525"/>
                    </a:cubicBezTo>
                    <a:cubicBezTo>
                      <a:pt x="7620" y="8572"/>
                      <a:pt x="6668" y="7620"/>
                      <a:pt x="5715" y="6667"/>
                    </a:cubicBezTo>
                    <a:cubicBezTo>
                      <a:pt x="4763" y="8572"/>
                      <a:pt x="3810" y="9525"/>
                      <a:pt x="2858" y="11430"/>
                    </a:cubicBezTo>
                    <a:cubicBezTo>
                      <a:pt x="2858" y="12382"/>
                      <a:pt x="3810" y="13335"/>
                      <a:pt x="3810" y="13335"/>
                    </a:cubicBezTo>
                    <a:cubicBezTo>
                      <a:pt x="2858" y="13335"/>
                      <a:pt x="2858" y="12382"/>
                      <a:pt x="1905" y="12382"/>
                    </a:cubicBezTo>
                    <a:cubicBezTo>
                      <a:pt x="952" y="14288"/>
                      <a:pt x="952" y="16192"/>
                      <a:pt x="0" y="18097"/>
                    </a:cubicBezTo>
                    <a:cubicBezTo>
                      <a:pt x="952" y="19050"/>
                      <a:pt x="1905" y="20002"/>
                      <a:pt x="2858" y="20955"/>
                    </a:cubicBezTo>
                    <a:cubicBezTo>
                      <a:pt x="1905" y="20955"/>
                      <a:pt x="952" y="20002"/>
                      <a:pt x="0" y="20002"/>
                    </a:cubicBezTo>
                    <a:cubicBezTo>
                      <a:pt x="0" y="21907"/>
                      <a:pt x="0" y="24765"/>
                      <a:pt x="0" y="26670"/>
                    </a:cubicBezTo>
                    <a:cubicBezTo>
                      <a:pt x="952" y="27622"/>
                      <a:pt x="952" y="27622"/>
                      <a:pt x="1905" y="28575"/>
                    </a:cubicBezTo>
                    <a:cubicBezTo>
                      <a:pt x="952" y="28575"/>
                      <a:pt x="952" y="28575"/>
                      <a:pt x="0" y="28575"/>
                    </a:cubicBezTo>
                    <a:cubicBezTo>
                      <a:pt x="0" y="31432"/>
                      <a:pt x="952" y="33338"/>
                      <a:pt x="952" y="36195"/>
                    </a:cubicBezTo>
                    <a:cubicBezTo>
                      <a:pt x="1905" y="37147"/>
                      <a:pt x="2858" y="37147"/>
                      <a:pt x="2858" y="38100"/>
                    </a:cubicBezTo>
                    <a:cubicBezTo>
                      <a:pt x="1905" y="38100"/>
                      <a:pt x="1905" y="38100"/>
                      <a:pt x="952" y="38100"/>
                    </a:cubicBezTo>
                    <a:cubicBezTo>
                      <a:pt x="1905" y="40957"/>
                      <a:pt x="1905" y="43815"/>
                      <a:pt x="2858" y="45720"/>
                    </a:cubicBezTo>
                    <a:cubicBezTo>
                      <a:pt x="3810" y="45720"/>
                      <a:pt x="3810" y="46672"/>
                      <a:pt x="4763" y="46672"/>
                    </a:cubicBezTo>
                    <a:cubicBezTo>
                      <a:pt x="4763" y="46672"/>
                      <a:pt x="3810" y="46672"/>
                      <a:pt x="3810" y="47625"/>
                    </a:cubicBezTo>
                    <a:cubicBezTo>
                      <a:pt x="4763" y="50482"/>
                      <a:pt x="5715" y="53340"/>
                      <a:pt x="6668" y="55245"/>
                    </a:cubicBezTo>
                    <a:cubicBezTo>
                      <a:pt x="7620" y="55245"/>
                      <a:pt x="8573" y="56197"/>
                      <a:pt x="10477" y="56197"/>
                    </a:cubicBezTo>
                    <a:cubicBezTo>
                      <a:pt x="9525" y="57150"/>
                      <a:pt x="9525" y="57150"/>
                      <a:pt x="8573" y="58102"/>
                    </a:cubicBezTo>
                    <a:cubicBezTo>
                      <a:pt x="10477" y="60960"/>
                      <a:pt x="11430" y="62865"/>
                      <a:pt x="13335" y="65722"/>
                    </a:cubicBezTo>
                    <a:cubicBezTo>
                      <a:pt x="14288" y="65722"/>
                      <a:pt x="14288" y="65722"/>
                      <a:pt x="15240" y="65722"/>
                    </a:cubicBezTo>
                    <a:cubicBezTo>
                      <a:pt x="15240" y="66675"/>
                      <a:pt x="14288" y="66675"/>
                      <a:pt x="14288" y="67627"/>
                    </a:cubicBezTo>
                    <a:cubicBezTo>
                      <a:pt x="16193" y="70485"/>
                      <a:pt x="18098" y="72390"/>
                      <a:pt x="19050" y="75247"/>
                    </a:cubicBezTo>
                    <a:cubicBezTo>
                      <a:pt x="19050" y="75247"/>
                      <a:pt x="20002" y="75247"/>
                      <a:pt x="20002" y="75247"/>
                    </a:cubicBezTo>
                    <a:cubicBezTo>
                      <a:pt x="20002" y="76200"/>
                      <a:pt x="20002" y="76200"/>
                      <a:pt x="20002" y="76200"/>
                    </a:cubicBezTo>
                    <a:cubicBezTo>
                      <a:pt x="21908" y="78105"/>
                      <a:pt x="23813" y="80963"/>
                      <a:pt x="25718" y="82867"/>
                    </a:cubicBezTo>
                    <a:cubicBezTo>
                      <a:pt x="25718" y="82867"/>
                      <a:pt x="26670" y="81915"/>
                      <a:pt x="26670" y="81915"/>
                    </a:cubicBezTo>
                    <a:cubicBezTo>
                      <a:pt x="26670" y="82867"/>
                      <a:pt x="26670" y="82867"/>
                      <a:pt x="26670" y="83820"/>
                    </a:cubicBezTo>
                    <a:cubicBezTo>
                      <a:pt x="28575" y="85725"/>
                      <a:pt x="30480" y="87630"/>
                      <a:pt x="33338" y="89535"/>
                    </a:cubicBezTo>
                    <a:cubicBezTo>
                      <a:pt x="33338" y="89535"/>
                      <a:pt x="34290" y="88582"/>
                      <a:pt x="34290" y="87630"/>
                    </a:cubicBezTo>
                    <a:cubicBezTo>
                      <a:pt x="34290" y="88582"/>
                      <a:pt x="34290" y="89535"/>
                      <a:pt x="34290" y="90488"/>
                    </a:cubicBezTo>
                    <a:cubicBezTo>
                      <a:pt x="36195" y="91440"/>
                      <a:pt x="39052" y="93345"/>
                      <a:pt x="40958" y="95250"/>
                    </a:cubicBezTo>
                    <a:cubicBezTo>
                      <a:pt x="40958" y="94297"/>
                      <a:pt x="40958" y="94297"/>
                      <a:pt x="41910" y="93345"/>
                    </a:cubicBezTo>
                    <a:cubicBezTo>
                      <a:pt x="41910" y="94297"/>
                      <a:pt x="42863" y="95250"/>
                      <a:pt x="42863" y="96202"/>
                    </a:cubicBezTo>
                    <a:cubicBezTo>
                      <a:pt x="44768" y="97155"/>
                      <a:pt x="47625" y="98107"/>
                      <a:pt x="49530" y="99060"/>
                    </a:cubicBezTo>
                    <a:cubicBezTo>
                      <a:pt x="49530" y="98107"/>
                      <a:pt x="49530" y="97155"/>
                      <a:pt x="49530" y="96202"/>
                    </a:cubicBezTo>
                    <a:cubicBezTo>
                      <a:pt x="50483" y="97155"/>
                      <a:pt x="50483" y="98107"/>
                      <a:pt x="51435" y="99060"/>
                    </a:cubicBezTo>
                    <a:cubicBezTo>
                      <a:pt x="53340" y="99060"/>
                      <a:pt x="55245" y="100013"/>
                      <a:pt x="58102" y="100013"/>
                    </a:cubicBezTo>
                    <a:cubicBezTo>
                      <a:pt x="58102" y="99060"/>
                      <a:pt x="58102" y="99060"/>
                      <a:pt x="58102" y="98107"/>
                    </a:cubicBezTo>
                    <a:cubicBezTo>
                      <a:pt x="58102" y="99060"/>
                      <a:pt x="59055" y="100013"/>
                      <a:pt x="59055" y="100965"/>
                    </a:cubicBezTo>
                    <a:cubicBezTo>
                      <a:pt x="60960" y="100965"/>
                      <a:pt x="62865" y="100965"/>
                      <a:pt x="64770" y="100965"/>
                    </a:cubicBezTo>
                    <a:cubicBezTo>
                      <a:pt x="64770" y="100013"/>
                      <a:pt x="64770" y="99060"/>
                      <a:pt x="63818" y="98107"/>
                    </a:cubicBezTo>
                    <a:cubicBezTo>
                      <a:pt x="64770" y="99060"/>
                      <a:pt x="64770" y="100013"/>
                      <a:pt x="65723" y="100013"/>
                    </a:cubicBezTo>
                    <a:cubicBezTo>
                      <a:pt x="67627" y="99060"/>
                      <a:pt x="69533" y="99060"/>
                      <a:pt x="70485" y="98107"/>
                    </a:cubicBezTo>
                    <a:cubicBezTo>
                      <a:pt x="70485" y="97155"/>
                      <a:pt x="69533" y="96202"/>
                      <a:pt x="69533" y="96202"/>
                    </a:cubicBezTo>
                    <a:cubicBezTo>
                      <a:pt x="70485" y="97155"/>
                      <a:pt x="70485" y="97155"/>
                      <a:pt x="71438" y="98107"/>
                    </a:cubicBezTo>
                    <a:cubicBezTo>
                      <a:pt x="72390" y="97155"/>
                      <a:pt x="74295" y="96202"/>
                      <a:pt x="75248" y="95250"/>
                    </a:cubicBezTo>
                    <a:cubicBezTo>
                      <a:pt x="74295" y="94297"/>
                      <a:pt x="74295" y="92392"/>
                      <a:pt x="73343" y="91440"/>
                    </a:cubicBezTo>
                    <a:cubicBezTo>
                      <a:pt x="73343" y="92392"/>
                      <a:pt x="74295" y="93345"/>
                      <a:pt x="75248" y="94297"/>
                    </a:cubicBez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96" name="Freeform: Shape 1095">
                <a:extLst>
                  <a:ext uri="{FF2B5EF4-FFF2-40B4-BE49-F238E27FC236}">
                    <a16:creationId xmlns:a16="http://schemas.microsoft.com/office/drawing/2014/main" id="{86A4305E-F73B-466D-9736-9321EA341CB7}"/>
                  </a:ext>
                </a:extLst>
              </p:cNvPr>
              <p:cNvSpPr/>
              <p:nvPr/>
            </p:nvSpPr>
            <p:spPr>
              <a:xfrm>
                <a:off x="9041903" y="3831907"/>
                <a:ext cx="47691" cy="59055"/>
              </a:xfrm>
              <a:custGeom>
                <a:avLst/>
                <a:gdLst>
                  <a:gd name="connsiteX0" fmla="*/ 17178 w 47691"/>
                  <a:gd name="connsiteY0" fmla="*/ 50483 h 59055"/>
                  <a:gd name="connsiteX1" fmla="*/ 986 w 47691"/>
                  <a:gd name="connsiteY1" fmla="*/ 8572 h 59055"/>
                  <a:gd name="connsiteX2" fmla="*/ 30513 w 47691"/>
                  <a:gd name="connsiteY2" fmla="*/ 8572 h 59055"/>
                  <a:gd name="connsiteX3" fmla="*/ 46706 w 47691"/>
                  <a:gd name="connsiteY3" fmla="*/ 50483 h 59055"/>
                  <a:gd name="connsiteX4" fmla="*/ 17178 w 47691"/>
                  <a:gd name="connsiteY4" fmla="*/ 50483 h 590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7691" h="59055">
                    <a:moveTo>
                      <a:pt x="17178" y="50483"/>
                    </a:moveTo>
                    <a:cubicBezTo>
                      <a:pt x="4796" y="39052"/>
                      <a:pt x="-2824" y="20002"/>
                      <a:pt x="986" y="8572"/>
                    </a:cubicBezTo>
                    <a:cubicBezTo>
                      <a:pt x="4796" y="-2857"/>
                      <a:pt x="18131" y="-2857"/>
                      <a:pt x="30513" y="8572"/>
                    </a:cubicBezTo>
                    <a:cubicBezTo>
                      <a:pt x="42896" y="20002"/>
                      <a:pt x="50516" y="39052"/>
                      <a:pt x="46706" y="50483"/>
                    </a:cubicBezTo>
                    <a:cubicBezTo>
                      <a:pt x="43848" y="61913"/>
                      <a:pt x="30513" y="61913"/>
                      <a:pt x="17178" y="50483"/>
                    </a:cubicBezTo>
                    <a:close/>
                  </a:path>
                </a:pathLst>
              </a:custGeom>
              <a:solidFill>
                <a:srgbClr val="7D7C7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97" name="Freeform: Shape 1096">
                <a:extLst>
                  <a:ext uri="{FF2B5EF4-FFF2-40B4-BE49-F238E27FC236}">
                    <a16:creationId xmlns:a16="http://schemas.microsoft.com/office/drawing/2014/main" id="{060D65AD-277E-49C4-9FE3-83ABFE028D83}"/>
                  </a:ext>
                </a:extLst>
              </p:cNvPr>
              <p:cNvSpPr/>
              <p:nvPr/>
            </p:nvSpPr>
            <p:spPr>
              <a:xfrm>
                <a:off x="8804731" y="3692842"/>
                <a:ext cx="47691" cy="59055"/>
              </a:xfrm>
              <a:custGeom>
                <a:avLst/>
                <a:gdLst>
                  <a:gd name="connsiteX0" fmla="*/ 17178 w 47691"/>
                  <a:gd name="connsiteY0" fmla="*/ 50483 h 59055"/>
                  <a:gd name="connsiteX1" fmla="*/ 986 w 47691"/>
                  <a:gd name="connsiteY1" fmla="*/ 8573 h 59055"/>
                  <a:gd name="connsiteX2" fmla="*/ 30513 w 47691"/>
                  <a:gd name="connsiteY2" fmla="*/ 8573 h 59055"/>
                  <a:gd name="connsiteX3" fmla="*/ 46706 w 47691"/>
                  <a:gd name="connsiteY3" fmla="*/ 50483 h 59055"/>
                  <a:gd name="connsiteX4" fmla="*/ 17178 w 47691"/>
                  <a:gd name="connsiteY4" fmla="*/ 50483 h 590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7691" h="59055">
                    <a:moveTo>
                      <a:pt x="17178" y="50483"/>
                    </a:moveTo>
                    <a:cubicBezTo>
                      <a:pt x="4796" y="39053"/>
                      <a:pt x="-2824" y="20003"/>
                      <a:pt x="986" y="8573"/>
                    </a:cubicBezTo>
                    <a:cubicBezTo>
                      <a:pt x="4796" y="-2858"/>
                      <a:pt x="18131" y="-2858"/>
                      <a:pt x="30513" y="8573"/>
                    </a:cubicBezTo>
                    <a:cubicBezTo>
                      <a:pt x="42896" y="20003"/>
                      <a:pt x="50516" y="39053"/>
                      <a:pt x="46706" y="50483"/>
                    </a:cubicBezTo>
                    <a:cubicBezTo>
                      <a:pt x="43848" y="61913"/>
                      <a:pt x="30513" y="61913"/>
                      <a:pt x="17178" y="50483"/>
                    </a:cubicBezTo>
                    <a:close/>
                  </a:path>
                </a:pathLst>
              </a:custGeom>
              <a:solidFill>
                <a:srgbClr val="7D7C7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98" name="Freeform: Shape 1097">
                <a:extLst>
                  <a:ext uri="{FF2B5EF4-FFF2-40B4-BE49-F238E27FC236}">
                    <a16:creationId xmlns:a16="http://schemas.microsoft.com/office/drawing/2014/main" id="{24FFD9A0-E8AF-4AB1-A7FF-199169E8FD0E}"/>
                  </a:ext>
                </a:extLst>
              </p:cNvPr>
              <p:cNvSpPr/>
              <p:nvPr/>
            </p:nvSpPr>
            <p:spPr>
              <a:xfrm>
                <a:off x="9265121" y="3961447"/>
                <a:ext cx="47358" cy="59054"/>
              </a:xfrm>
              <a:custGeom>
                <a:avLst/>
                <a:gdLst>
                  <a:gd name="connsiteX0" fmla="*/ 17798 w 47358"/>
                  <a:gd name="connsiteY0" fmla="*/ 50482 h 59054"/>
                  <a:gd name="connsiteX1" fmla="*/ 653 w 47358"/>
                  <a:gd name="connsiteY1" fmla="*/ 8572 h 59054"/>
                  <a:gd name="connsiteX2" fmla="*/ 30180 w 47358"/>
                  <a:gd name="connsiteY2" fmla="*/ 8572 h 59054"/>
                  <a:gd name="connsiteX3" fmla="*/ 46373 w 47358"/>
                  <a:gd name="connsiteY3" fmla="*/ 50482 h 59054"/>
                  <a:gd name="connsiteX4" fmla="*/ 17798 w 47358"/>
                  <a:gd name="connsiteY4" fmla="*/ 50482 h 590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7358" h="59054">
                    <a:moveTo>
                      <a:pt x="17798" y="50482"/>
                    </a:moveTo>
                    <a:cubicBezTo>
                      <a:pt x="4463" y="39052"/>
                      <a:pt x="-2205" y="20002"/>
                      <a:pt x="653" y="8572"/>
                    </a:cubicBezTo>
                    <a:cubicBezTo>
                      <a:pt x="4463" y="-2857"/>
                      <a:pt x="17798" y="-2857"/>
                      <a:pt x="30180" y="8572"/>
                    </a:cubicBezTo>
                    <a:cubicBezTo>
                      <a:pt x="42563" y="20002"/>
                      <a:pt x="50183" y="39052"/>
                      <a:pt x="46373" y="50482"/>
                    </a:cubicBezTo>
                    <a:cubicBezTo>
                      <a:pt x="43515" y="61912"/>
                      <a:pt x="30180" y="61912"/>
                      <a:pt x="17798" y="50482"/>
                    </a:cubicBezTo>
                    <a:close/>
                  </a:path>
                </a:pathLst>
              </a:custGeom>
              <a:solidFill>
                <a:srgbClr val="7D7C7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1099" name="Graphic 1060">
                <a:extLst>
                  <a:ext uri="{FF2B5EF4-FFF2-40B4-BE49-F238E27FC236}">
                    <a16:creationId xmlns:a16="http://schemas.microsoft.com/office/drawing/2014/main" id="{1692ED21-519F-4DB6-ADFB-604B43B229CC}"/>
                  </a:ext>
                </a:extLst>
              </p:cNvPr>
              <p:cNvGrpSpPr/>
              <p:nvPr/>
            </p:nvGrpSpPr>
            <p:grpSpPr>
              <a:xfrm>
                <a:off x="9266727" y="3967741"/>
                <a:ext cx="45719" cy="47469"/>
                <a:chOff x="9266727" y="3967741"/>
                <a:chExt cx="45719" cy="47469"/>
              </a:xfrm>
              <a:solidFill>
                <a:srgbClr val="262632"/>
              </a:solidFill>
            </p:grpSpPr>
            <p:sp>
              <p:nvSpPr>
                <p:cNvPr id="1152" name="Freeform: Shape 1151">
                  <a:extLst>
                    <a:ext uri="{FF2B5EF4-FFF2-40B4-BE49-F238E27FC236}">
                      <a16:creationId xmlns:a16="http://schemas.microsoft.com/office/drawing/2014/main" id="{4BF0ED73-D7B6-4518-AE47-3737C23BABFD}"/>
                    </a:ext>
                  </a:extLst>
                </p:cNvPr>
                <p:cNvSpPr/>
                <p:nvPr/>
              </p:nvSpPr>
              <p:spPr>
                <a:xfrm>
                  <a:off x="9275766" y="3974544"/>
                  <a:ext cx="27640" cy="33099"/>
                </a:xfrm>
                <a:custGeom>
                  <a:avLst/>
                  <a:gdLst>
                    <a:gd name="connsiteX0" fmla="*/ 10010 w 27640"/>
                    <a:gd name="connsiteY0" fmla="*/ 28813 h 33099"/>
                    <a:gd name="connsiteX1" fmla="*/ 485 w 27640"/>
                    <a:gd name="connsiteY1" fmla="*/ 5001 h 33099"/>
                    <a:gd name="connsiteX2" fmla="*/ 17630 w 27640"/>
                    <a:gd name="connsiteY2" fmla="*/ 5001 h 33099"/>
                    <a:gd name="connsiteX3" fmla="*/ 27155 w 27640"/>
                    <a:gd name="connsiteY3" fmla="*/ 28813 h 33099"/>
                    <a:gd name="connsiteX4" fmla="*/ 10010 w 27640"/>
                    <a:gd name="connsiteY4" fmla="*/ 28813 h 33099"/>
                    <a:gd name="connsiteX5" fmla="*/ 10010 w 27640"/>
                    <a:gd name="connsiteY5" fmla="*/ 28813 h 33099"/>
                    <a:gd name="connsiteX6" fmla="*/ 11915 w 27640"/>
                    <a:gd name="connsiteY6" fmla="*/ 21193 h 33099"/>
                    <a:gd name="connsiteX7" fmla="*/ 18583 w 27640"/>
                    <a:gd name="connsiteY7" fmla="*/ 21193 h 33099"/>
                    <a:gd name="connsiteX8" fmla="*/ 14773 w 27640"/>
                    <a:gd name="connsiteY8" fmla="*/ 11668 h 33099"/>
                    <a:gd name="connsiteX9" fmla="*/ 8105 w 27640"/>
                    <a:gd name="connsiteY9" fmla="*/ 11668 h 33099"/>
                    <a:gd name="connsiteX10" fmla="*/ 11915 w 27640"/>
                    <a:gd name="connsiteY10" fmla="*/ 21193 h 330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7640" h="33099">
                      <a:moveTo>
                        <a:pt x="10010" y="28813"/>
                      </a:moveTo>
                      <a:cubicBezTo>
                        <a:pt x="2390" y="22146"/>
                        <a:pt x="-1420" y="11668"/>
                        <a:pt x="485" y="5001"/>
                      </a:cubicBezTo>
                      <a:cubicBezTo>
                        <a:pt x="2390" y="-1667"/>
                        <a:pt x="10010" y="-1667"/>
                        <a:pt x="17630" y="5001"/>
                      </a:cubicBezTo>
                      <a:cubicBezTo>
                        <a:pt x="25250" y="11668"/>
                        <a:pt x="29060" y="22146"/>
                        <a:pt x="27155" y="28813"/>
                      </a:cubicBezTo>
                      <a:cubicBezTo>
                        <a:pt x="24298" y="34528"/>
                        <a:pt x="16678" y="34528"/>
                        <a:pt x="10010" y="28813"/>
                      </a:cubicBezTo>
                      <a:lnTo>
                        <a:pt x="10010" y="28813"/>
                      </a:lnTo>
                      <a:close/>
                      <a:moveTo>
                        <a:pt x="11915" y="21193"/>
                      </a:moveTo>
                      <a:cubicBezTo>
                        <a:pt x="14773" y="24051"/>
                        <a:pt x="17630" y="24051"/>
                        <a:pt x="18583" y="21193"/>
                      </a:cubicBezTo>
                      <a:cubicBezTo>
                        <a:pt x="19535" y="18336"/>
                        <a:pt x="17630" y="14526"/>
                        <a:pt x="14773" y="11668"/>
                      </a:cubicBezTo>
                      <a:cubicBezTo>
                        <a:pt x="11915" y="8811"/>
                        <a:pt x="9058" y="8811"/>
                        <a:pt x="8105" y="11668"/>
                      </a:cubicBezTo>
                      <a:cubicBezTo>
                        <a:pt x="8105" y="14526"/>
                        <a:pt x="9058" y="18336"/>
                        <a:pt x="11915" y="21193"/>
                      </a:cubicBezTo>
                      <a:close/>
                    </a:path>
                  </a:pathLst>
                </a:custGeom>
                <a:solidFill>
                  <a:srgbClr val="26263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153" name="Graphic 1060">
                  <a:extLst>
                    <a:ext uri="{FF2B5EF4-FFF2-40B4-BE49-F238E27FC236}">
                      <a16:creationId xmlns:a16="http://schemas.microsoft.com/office/drawing/2014/main" id="{B723E6D9-5357-4E61-A087-DEA870352B4E}"/>
                    </a:ext>
                  </a:extLst>
                </p:cNvPr>
                <p:cNvGrpSpPr/>
                <p:nvPr/>
              </p:nvGrpSpPr>
              <p:grpSpPr>
                <a:xfrm>
                  <a:off x="9266727" y="3967741"/>
                  <a:ext cx="45719" cy="47469"/>
                  <a:chOff x="9266727" y="3967741"/>
                  <a:chExt cx="45719" cy="47469"/>
                </a:xfrm>
                <a:solidFill>
                  <a:srgbClr val="262632"/>
                </a:solidFill>
              </p:grpSpPr>
              <p:sp>
                <p:nvSpPr>
                  <p:cNvPr id="1154" name="Freeform: Shape 1153">
                    <a:extLst>
                      <a:ext uri="{FF2B5EF4-FFF2-40B4-BE49-F238E27FC236}">
                        <a16:creationId xmlns:a16="http://schemas.microsoft.com/office/drawing/2014/main" id="{76FC7233-4D4B-45D4-BAEB-FEF164FE1E5D}"/>
                      </a:ext>
                    </a:extLst>
                  </p:cNvPr>
                  <p:cNvSpPr/>
                  <p:nvPr/>
                </p:nvSpPr>
                <p:spPr>
                  <a:xfrm>
                    <a:off x="9287681" y="3967741"/>
                    <a:ext cx="3810" cy="5530"/>
                  </a:xfrm>
                  <a:custGeom>
                    <a:avLst/>
                    <a:gdLst>
                      <a:gd name="connsiteX0" fmla="*/ 1905 w 3810"/>
                      <a:gd name="connsiteY0" fmla="*/ 374 h 5530"/>
                      <a:gd name="connsiteX1" fmla="*/ 3810 w 3810"/>
                      <a:gd name="connsiteY1" fmla="*/ 4184 h 5530"/>
                      <a:gd name="connsiteX2" fmla="*/ 1905 w 3810"/>
                      <a:gd name="connsiteY2" fmla="*/ 5136 h 5530"/>
                      <a:gd name="connsiteX3" fmla="*/ 0 w 3810"/>
                      <a:gd name="connsiteY3" fmla="*/ 2279 h 5530"/>
                      <a:gd name="connsiteX4" fmla="*/ 1905 w 3810"/>
                      <a:gd name="connsiteY4" fmla="*/ 374 h 5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0" h="5530">
                        <a:moveTo>
                          <a:pt x="1905" y="374"/>
                        </a:moveTo>
                        <a:cubicBezTo>
                          <a:pt x="2858" y="1326"/>
                          <a:pt x="3810" y="2279"/>
                          <a:pt x="3810" y="4184"/>
                        </a:cubicBezTo>
                        <a:cubicBezTo>
                          <a:pt x="3810" y="5136"/>
                          <a:pt x="2858" y="6089"/>
                          <a:pt x="1905" y="5136"/>
                        </a:cubicBezTo>
                        <a:cubicBezTo>
                          <a:pt x="952" y="4184"/>
                          <a:pt x="0" y="3231"/>
                          <a:pt x="0" y="2279"/>
                        </a:cubicBezTo>
                        <a:cubicBezTo>
                          <a:pt x="0" y="374"/>
                          <a:pt x="952" y="-579"/>
                          <a:pt x="1905" y="374"/>
                        </a:cubicBezTo>
                        <a:close/>
                      </a:path>
                    </a:pathLst>
                  </a:custGeom>
                  <a:solidFill>
                    <a:srgbClr val="26263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55" name="Freeform: Shape 1154">
                    <a:extLst>
                      <a:ext uri="{FF2B5EF4-FFF2-40B4-BE49-F238E27FC236}">
                        <a16:creationId xmlns:a16="http://schemas.microsoft.com/office/drawing/2014/main" id="{CDA76F64-3AC4-4674-83EC-F83C696B9ABC}"/>
                      </a:ext>
                    </a:extLst>
                  </p:cNvPr>
                  <p:cNvSpPr/>
                  <p:nvPr/>
                </p:nvSpPr>
                <p:spPr>
                  <a:xfrm>
                    <a:off x="9289587" y="4010582"/>
                    <a:ext cx="3809" cy="4627"/>
                  </a:xfrm>
                  <a:custGeom>
                    <a:avLst/>
                    <a:gdLst>
                      <a:gd name="connsiteX0" fmla="*/ 1905 w 3809"/>
                      <a:gd name="connsiteY0" fmla="*/ 4205 h 4627"/>
                      <a:gd name="connsiteX1" fmla="*/ 0 w 3809"/>
                      <a:gd name="connsiteY1" fmla="*/ 1347 h 4627"/>
                      <a:gd name="connsiteX2" fmla="*/ 1905 w 3809"/>
                      <a:gd name="connsiteY2" fmla="*/ 395 h 4627"/>
                      <a:gd name="connsiteX3" fmla="*/ 3810 w 3809"/>
                      <a:gd name="connsiteY3" fmla="*/ 4205 h 4627"/>
                      <a:gd name="connsiteX4" fmla="*/ 1905 w 3809"/>
                      <a:gd name="connsiteY4" fmla="*/ 4205 h 46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09" h="4627">
                        <a:moveTo>
                          <a:pt x="1905" y="4205"/>
                        </a:moveTo>
                        <a:cubicBezTo>
                          <a:pt x="952" y="3252"/>
                          <a:pt x="0" y="2300"/>
                          <a:pt x="0" y="1347"/>
                        </a:cubicBezTo>
                        <a:cubicBezTo>
                          <a:pt x="0" y="395"/>
                          <a:pt x="952" y="-558"/>
                          <a:pt x="1905" y="395"/>
                        </a:cubicBezTo>
                        <a:cubicBezTo>
                          <a:pt x="2857" y="1347"/>
                          <a:pt x="3810" y="2300"/>
                          <a:pt x="3810" y="4205"/>
                        </a:cubicBezTo>
                        <a:cubicBezTo>
                          <a:pt x="3810" y="4205"/>
                          <a:pt x="2857" y="5157"/>
                          <a:pt x="1905" y="4205"/>
                        </a:cubicBezTo>
                        <a:close/>
                      </a:path>
                    </a:pathLst>
                  </a:custGeom>
                  <a:solidFill>
                    <a:srgbClr val="26263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56" name="Freeform: Shape 1155">
                    <a:extLst>
                      <a:ext uri="{FF2B5EF4-FFF2-40B4-BE49-F238E27FC236}">
                        <a16:creationId xmlns:a16="http://schemas.microsoft.com/office/drawing/2014/main" id="{7BCCF6B8-E8BF-4935-9CC8-17B1C341864A}"/>
                      </a:ext>
                    </a:extLst>
                  </p:cNvPr>
                  <p:cNvSpPr/>
                  <p:nvPr/>
                </p:nvSpPr>
                <p:spPr>
                  <a:xfrm>
                    <a:off x="9308637" y="4001057"/>
                    <a:ext cx="3809" cy="4204"/>
                  </a:xfrm>
                  <a:custGeom>
                    <a:avLst/>
                    <a:gdLst>
                      <a:gd name="connsiteX0" fmla="*/ 3810 w 3809"/>
                      <a:gd name="connsiteY0" fmla="*/ 3252 h 4204"/>
                      <a:gd name="connsiteX1" fmla="*/ 1905 w 3809"/>
                      <a:gd name="connsiteY1" fmla="*/ 4205 h 4204"/>
                      <a:gd name="connsiteX2" fmla="*/ 0 w 3809"/>
                      <a:gd name="connsiteY2" fmla="*/ 1347 h 4204"/>
                      <a:gd name="connsiteX3" fmla="*/ 1905 w 3809"/>
                      <a:gd name="connsiteY3" fmla="*/ 395 h 4204"/>
                      <a:gd name="connsiteX4" fmla="*/ 3810 w 3809"/>
                      <a:gd name="connsiteY4" fmla="*/ 3252 h 42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09" h="4204">
                        <a:moveTo>
                          <a:pt x="3810" y="3252"/>
                        </a:moveTo>
                        <a:cubicBezTo>
                          <a:pt x="3810" y="4205"/>
                          <a:pt x="2857" y="4205"/>
                          <a:pt x="1905" y="4205"/>
                        </a:cubicBezTo>
                        <a:cubicBezTo>
                          <a:pt x="952" y="3252"/>
                          <a:pt x="0" y="2300"/>
                          <a:pt x="0" y="1347"/>
                        </a:cubicBezTo>
                        <a:cubicBezTo>
                          <a:pt x="0" y="395"/>
                          <a:pt x="952" y="-558"/>
                          <a:pt x="1905" y="395"/>
                        </a:cubicBezTo>
                        <a:cubicBezTo>
                          <a:pt x="1905" y="395"/>
                          <a:pt x="3810" y="2300"/>
                          <a:pt x="3810" y="3252"/>
                        </a:cubicBezTo>
                        <a:close/>
                      </a:path>
                    </a:pathLst>
                  </a:custGeom>
                  <a:solidFill>
                    <a:srgbClr val="26263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57" name="Freeform: Shape 1156">
                    <a:extLst>
                      <a:ext uri="{FF2B5EF4-FFF2-40B4-BE49-F238E27FC236}">
                        <a16:creationId xmlns:a16="http://schemas.microsoft.com/office/drawing/2014/main" id="{81142AB7-B155-43AE-B5F0-0F56FE14CD8C}"/>
                      </a:ext>
                    </a:extLst>
                  </p:cNvPr>
                  <p:cNvSpPr/>
                  <p:nvPr/>
                </p:nvSpPr>
                <p:spPr>
                  <a:xfrm>
                    <a:off x="9266727" y="3979150"/>
                    <a:ext cx="3810" cy="4599"/>
                  </a:xfrm>
                  <a:custGeom>
                    <a:avLst/>
                    <a:gdLst>
                      <a:gd name="connsiteX0" fmla="*/ 0 w 3810"/>
                      <a:gd name="connsiteY0" fmla="*/ 1347 h 4599"/>
                      <a:gd name="connsiteX1" fmla="*/ 1905 w 3810"/>
                      <a:gd name="connsiteY1" fmla="*/ 395 h 4599"/>
                      <a:gd name="connsiteX2" fmla="*/ 3810 w 3810"/>
                      <a:gd name="connsiteY2" fmla="*/ 3252 h 4599"/>
                      <a:gd name="connsiteX3" fmla="*/ 1905 w 3810"/>
                      <a:gd name="connsiteY3" fmla="*/ 4205 h 4599"/>
                      <a:gd name="connsiteX4" fmla="*/ 0 w 3810"/>
                      <a:gd name="connsiteY4" fmla="*/ 1347 h 45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0" h="4599">
                        <a:moveTo>
                          <a:pt x="0" y="1347"/>
                        </a:moveTo>
                        <a:cubicBezTo>
                          <a:pt x="0" y="395"/>
                          <a:pt x="952" y="-558"/>
                          <a:pt x="1905" y="395"/>
                        </a:cubicBezTo>
                        <a:cubicBezTo>
                          <a:pt x="2857" y="1347"/>
                          <a:pt x="3810" y="2300"/>
                          <a:pt x="3810" y="3252"/>
                        </a:cubicBezTo>
                        <a:cubicBezTo>
                          <a:pt x="3810" y="4205"/>
                          <a:pt x="2857" y="5157"/>
                          <a:pt x="1905" y="4205"/>
                        </a:cubicBezTo>
                        <a:cubicBezTo>
                          <a:pt x="952" y="3252"/>
                          <a:pt x="0" y="2300"/>
                          <a:pt x="0" y="1347"/>
                        </a:cubicBezTo>
                        <a:close/>
                      </a:path>
                    </a:pathLst>
                  </a:custGeom>
                  <a:solidFill>
                    <a:srgbClr val="26263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1100" name="Graphic 1060">
                <a:extLst>
                  <a:ext uri="{FF2B5EF4-FFF2-40B4-BE49-F238E27FC236}">
                    <a16:creationId xmlns:a16="http://schemas.microsoft.com/office/drawing/2014/main" id="{CD1EFAA1-5D65-41DC-8861-27935D50CEA7}"/>
                  </a:ext>
                </a:extLst>
              </p:cNvPr>
              <p:cNvGrpSpPr/>
              <p:nvPr/>
            </p:nvGrpSpPr>
            <p:grpSpPr>
              <a:xfrm>
                <a:off x="9043842" y="3838201"/>
                <a:ext cx="44767" cy="47998"/>
                <a:chOff x="9043842" y="3838201"/>
                <a:chExt cx="44767" cy="47998"/>
              </a:xfrm>
              <a:solidFill>
                <a:srgbClr val="262632"/>
              </a:solidFill>
            </p:grpSpPr>
            <p:sp>
              <p:nvSpPr>
                <p:cNvPr id="1146" name="Freeform: Shape 1145">
                  <a:extLst>
                    <a:ext uri="{FF2B5EF4-FFF2-40B4-BE49-F238E27FC236}">
                      <a16:creationId xmlns:a16="http://schemas.microsoft.com/office/drawing/2014/main" id="{9776E7FE-CCA9-43A1-B334-896ABE46CD5E}"/>
                    </a:ext>
                  </a:extLst>
                </p:cNvPr>
                <p:cNvSpPr/>
                <p:nvPr/>
              </p:nvSpPr>
              <p:spPr>
                <a:xfrm>
                  <a:off x="9051929" y="3845004"/>
                  <a:ext cx="27640" cy="33099"/>
                </a:xfrm>
                <a:custGeom>
                  <a:avLst/>
                  <a:gdLst>
                    <a:gd name="connsiteX0" fmla="*/ 10010 w 27640"/>
                    <a:gd name="connsiteY0" fmla="*/ 28813 h 33099"/>
                    <a:gd name="connsiteX1" fmla="*/ 485 w 27640"/>
                    <a:gd name="connsiteY1" fmla="*/ 5001 h 33099"/>
                    <a:gd name="connsiteX2" fmla="*/ 17630 w 27640"/>
                    <a:gd name="connsiteY2" fmla="*/ 5001 h 33099"/>
                    <a:gd name="connsiteX3" fmla="*/ 27155 w 27640"/>
                    <a:gd name="connsiteY3" fmla="*/ 28813 h 33099"/>
                    <a:gd name="connsiteX4" fmla="*/ 10010 w 27640"/>
                    <a:gd name="connsiteY4" fmla="*/ 28813 h 33099"/>
                    <a:gd name="connsiteX5" fmla="*/ 10010 w 27640"/>
                    <a:gd name="connsiteY5" fmla="*/ 28813 h 33099"/>
                    <a:gd name="connsiteX6" fmla="*/ 12868 w 27640"/>
                    <a:gd name="connsiteY6" fmla="*/ 21193 h 33099"/>
                    <a:gd name="connsiteX7" fmla="*/ 19535 w 27640"/>
                    <a:gd name="connsiteY7" fmla="*/ 21193 h 33099"/>
                    <a:gd name="connsiteX8" fmla="*/ 15725 w 27640"/>
                    <a:gd name="connsiteY8" fmla="*/ 11668 h 33099"/>
                    <a:gd name="connsiteX9" fmla="*/ 9058 w 27640"/>
                    <a:gd name="connsiteY9" fmla="*/ 11668 h 33099"/>
                    <a:gd name="connsiteX10" fmla="*/ 12868 w 27640"/>
                    <a:gd name="connsiteY10" fmla="*/ 21193 h 330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7640" h="33099">
                      <a:moveTo>
                        <a:pt x="10010" y="28813"/>
                      </a:moveTo>
                      <a:cubicBezTo>
                        <a:pt x="2390" y="22146"/>
                        <a:pt x="-1420" y="11668"/>
                        <a:pt x="485" y="5001"/>
                      </a:cubicBezTo>
                      <a:cubicBezTo>
                        <a:pt x="2390" y="-1667"/>
                        <a:pt x="10010" y="-1667"/>
                        <a:pt x="17630" y="5001"/>
                      </a:cubicBezTo>
                      <a:cubicBezTo>
                        <a:pt x="25250" y="11668"/>
                        <a:pt x="29060" y="22146"/>
                        <a:pt x="27155" y="28813"/>
                      </a:cubicBezTo>
                      <a:cubicBezTo>
                        <a:pt x="25250" y="34528"/>
                        <a:pt x="17630" y="34528"/>
                        <a:pt x="10010" y="28813"/>
                      </a:cubicBezTo>
                      <a:lnTo>
                        <a:pt x="10010" y="28813"/>
                      </a:lnTo>
                      <a:close/>
                      <a:moveTo>
                        <a:pt x="12868" y="21193"/>
                      </a:moveTo>
                      <a:cubicBezTo>
                        <a:pt x="15725" y="24051"/>
                        <a:pt x="18583" y="24051"/>
                        <a:pt x="19535" y="21193"/>
                      </a:cubicBezTo>
                      <a:cubicBezTo>
                        <a:pt x="20488" y="18336"/>
                        <a:pt x="18583" y="14526"/>
                        <a:pt x="15725" y="11668"/>
                      </a:cubicBezTo>
                      <a:cubicBezTo>
                        <a:pt x="12868" y="8811"/>
                        <a:pt x="10010" y="8811"/>
                        <a:pt x="9058" y="11668"/>
                      </a:cubicBezTo>
                      <a:cubicBezTo>
                        <a:pt x="8105" y="14526"/>
                        <a:pt x="10010" y="18336"/>
                        <a:pt x="12868" y="21193"/>
                      </a:cubicBezTo>
                      <a:close/>
                    </a:path>
                  </a:pathLst>
                </a:custGeom>
                <a:solidFill>
                  <a:srgbClr val="26263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147" name="Graphic 1060">
                  <a:extLst>
                    <a:ext uri="{FF2B5EF4-FFF2-40B4-BE49-F238E27FC236}">
                      <a16:creationId xmlns:a16="http://schemas.microsoft.com/office/drawing/2014/main" id="{02337043-A93F-4144-BC3B-0174E3061369}"/>
                    </a:ext>
                  </a:extLst>
                </p:cNvPr>
                <p:cNvGrpSpPr/>
                <p:nvPr/>
              </p:nvGrpSpPr>
              <p:grpSpPr>
                <a:xfrm>
                  <a:off x="9043842" y="3838201"/>
                  <a:ext cx="44767" cy="47998"/>
                  <a:chOff x="9043842" y="3838201"/>
                  <a:chExt cx="44767" cy="47998"/>
                </a:xfrm>
                <a:solidFill>
                  <a:srgbClr val="262632"/>
                </a:solidFill>
              </p:grpSpPr>
              <p:sp>
                <p:nvSpPr>
                  <p:cNvPr id="1148" name="Freeform: Shape 1147">
                    <a:extLst>
                      <a:ext uri="{FF2B5EF4-FFF2-40B4-BE49-F238E27FC236}">
                        <a16:creationId xmlns:a16="http://schemas.microsoft.com/office/drawing/2014/main" id="{187B6F03-6A62-4502-8096-24C69892A56E}"/>
                      </a:ext>
                    </a:extLst>
                  </p:cNvPr>
                  <p:cNvSpPr/>
                  <p:nvPr/>
                </p:nvSpPr>
                <p:spPr>
                  <a:xfrm>
                    <a:off x="9063844" y="3838201"/>
                    <a:ext cx="3810" cy="5530"/>
                  </a:xfrm>
                  <a:custGeom>
                    <a:avLst/>
                    <a:gdLst>
                      <a:gd name="connsiteX0" fmla="*/ 1905 w 3810"/>
                      <a:gd name="connsiteY0" fmla="*/ 374 h 5530"/>
                      <a:gd name="connsiteX1" fmla="*/ 3810 w 3810"/>
                      <a:gd name="connsiteY1" fmla="*/ 4184 h 5530"/>
                      <a:gd name="connsiteX2" fmla="*/ 1905 w 3810"/>
                      <a:gd name="connsiteY2" fmla="*/ 5136 h 5530"/>
                      <a:gd name="connsiteX3" fmla="*/ 0 w 3810"/>
                      <a:gd name="connsiteY3" fmla="*/ 2279 h 5530"/>
                      <a:gd name="connsiteX4" fmla="*/ 1905 w 3810"/>
                      <a:gd name="connsiteY4" fmla="*/ 374 h 5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0" h="5530">
                        <a:moveTo>
                          <a:pt x="1905" y="374"/>
                        </a:moveTo>
                        <a:cubicBezTo>
                          <a:pt x="2858" y="1326"/>
                          <a:pt x="3810" y="2279"/>
                          <a:pt x="3810" y="4184"/>
                        </a:cubicBezTo>
                        <a:cubicBezTo>
                          <a:pt x="3810" y="5136"/>
                          <a:pt x="2858" y="6089"/>
                          <a:pt x="1905" y="5136"/>
                        </a:cubicBezTo>
                        <a:cubicBezTo>
                          <a:pt x="953" y="4184"/>
                          <a:pt x="0" y="3231"/>
                          <a:pt x="0" y="2279"/>
                        </a:cubicBezTo>
                        <a:cubicBezTo>
                          <a:pt x="0" y="374"/>
                          <a:pt x="953" y="-579"/>
                          <a:pt x="1905" y="374"/>
                        </a:cubicBezTo>
                        <a:close/>
                      </a:path>
                    </a:pathLst>
                  </a:custGeom>
                  <a:solidFill>
                    <a:srgbClr val="26263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49" name="Freeform: Shape 1148">
                    <a:extLst>
                      <a:ext uri="{FF2B5EF4-FFF2-40B4-BE49-F238E27FC236}">
                        <a16:creationId xmlns:a16="http://schemas.microsoft.com/office/drawing/2014/main" id="{F670902D-0DB5-43C7-91EB-DA70E9D0203F}"/>
                      </a:ext>
                    </a:extLst>
                  </p:cNvPr>
                  <p:cNvSpPr/>
                  <p:nvPr/>
                </p:nvSpPr>
                <p:spPr>
                  <a:xfrm>
                    <a:off x="9066702" y="3881995"/>
                    <a:ext cx="3809" cy="4204"/>
                  </a:xfrm>
                  <a:custGeom>
                    <a:avLst/>
                    <a:gdLst>
                      <a:gd name="connsiteX0" fmla="*/ 1905 w 3809"/>
                      <a:gd name="connsiteY0" fmla="*/ 4205 h 4204"/>
                      <a:gd name="connsiteX1" fmla="*/ 0 w 3809"/>
                      <a:gd name="connsiteY1" fmla="*/ 1347 h 4204"/>
                      <a:gd name="connsiteX2" fmla="*/ 1905 w 3809"/>
                      <a:gd name="connsiteY2" fmla="*/ 395 h 4204"/>
                      <a:gd name="connsiteX3" fmla="*/ 3810 w 3809"/>
                      <a:gd name="connsiteY3" fmla="*/ 4205 h 4204"/>
                      <a:gd name="connsiteX4" fmla="*/ 1905 w 3809"/>
                      <a:gd name="connsiteY4" fmla="*/ 4205 h 42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09" h="4204">
                        <a:moveTo>
                          <a:pt x="1905" y="4205"/>
                        </a:moveTo>
                        <a:cubicBezTo>
                          <a:pt x="952" y="3252"/>
                          <a:pt x="0" y="2300"/>
                          <a:pt x="0" y="1347"/>
                        </a:cubicBezTo>
                        <a:cubicBezTo>
                          <a:pt x="0" y="395"/>
                          <a:pt x="952" y="-558"/>
                          <a:pt x="1905" y="395"/>
                        </a:cubicBezTo>
                        <a:cubicBezTo>
                          <a:pt x="2857" y="1347"/>
                          <a:pt x="3810" y="2300"/>
                          <a:pt x="3810" y="4205"/>
                        </a:cubicBezTo>
                        <a:cubicBezTo>
                          <a:pt x="3810" y="3252"/>
                          <a:pt x="2857" y="4205"/>
                          <a:pt x="1905" y="4205"/>
                        </a:cubicBezTo>
                        <a:close/>
                      </a:path>
                    </a:pathLst>
                  </a:custGeom>
                  <a:solidFill>
                    <a:srgbClr val="26263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50" name="Freeform: Shape 1149">
                    <a:extLst>
                      <a:ext uri="{FF2B5EF4-FFF2-40B4-BE49-F238E27FC236}">
                        <a16:creationId xmlns:a16="http://schemas.microsoft.com/office/drawing/2014/main" id="{B25CE89A-2E91-45F6-A2AE-9755CF15CE13}"/>
                      </a:ext>
                    </a:extLst>
                  </p:cNvPr>
                  <p:cNvSpPr/>
                  <p:nvPr/>
                </p:nvSpPr>
                <p:spPr>
                  <a:xfrm>
                    <a:off x="9084799" y="3871517"/>
                    <a:ext cx="3810" cy="4599"/>
                  </a:xfrm>
                  <a:custGeom>
                    <a:avLst/>
                    <a:gdLst>
                      <a:gd name="connsiteX0" fmla="*/ 3810 w 3810"/>
                      <a:gd name="connsiteY0" fmla="*/ 3252 h 4599"/>
                      <a:gd name="connsiteX1" fmla="*/ 1905 w 3810"/>
                      <a:gd name="connsiteY1" fmla="*/ 4205 h 4599"/>
                      <a:gd name="connsiteX2" fmla="*/ 0 w 3810"/>
                      <a:gd name="connsiteY2" fmla="*/ 1347 h 4599"/>
                      <a:gd name="connsiteX3" fmla="*/ 1905 w 3810"/>
                      <a:gd name="connsiteY3" fmla="*/ 395 h 4599"/>
                      <a:gd name="connsiteX4" fmla="*/ 3810 w 3810"/>
                      <a:gd name="connsiteY4" fmla="*/ 3252 h 45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0" h="4599">
                        <a:moveTo>
                          <a:pt x="3810" y="3252"/>
                        </a:moveTo>
                        <a:cubicBezTo>
                          <a:pt x="3810" y="4205"/>
                          <a:pt x="2857" y="5157"/>
                          <a:pt x="1905" y="4205"/>
                        </a:cubicBezTo>
                        <a:cubicBezTo>
                          <a:pt x="953" y="3252"/>
                          <a:pt x="0" y="2300"/>
                          <a:pt x="0" y="1347"/>
                        </a:cubicBezTo>
                        <a:cubicBezTo>
                          <a:pt x="0" y="395"/>
                          <a:pt x="953" y="-558"/>
                          <a:pt x="1905" y="395"/>
                        </a:cubicBezTo>
                        <a:cubicBezTo>
                          <a:pt x="2857" y="395"/>
                          <a:pt x="3810" y="2300"/>
                          <a:pt x="3810" y="3252"/>
                        </a:cubicBezTo>
                        <a:close/>
                      </a:path>
                    </a:pathLst>
                  </a:custGeom>
                  <a:solidFill>
                    <a:srgbClr val="26263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51" name="Freeform: Shape 1150">
                    <a:extLst>
                      <a:ext uri="{FF2B5EF4-FFF2-40B4-BE49-F238E27FC236}">
                        <a16:creationId xmlns:a16="http://schemas.microsoft.com/office/drawing/2014/main" id="{A6C7DFBE-0F03-4F03-A1ED-C79268C47FEE}"/>
                      </a:ext>
                    </a:extLst>
                  </p:cNvPr>
                  <p:cNvSpPr/>
                  <p:nvPr/>
                </p:nvSpPr>
                <p:spPr>
                  <a:xfrm>
                    <a:off x="9043842" y="3849610"/>
                    <a:ext cx="4762" cy="4599"/>
                  </a:xfrm>
                  <a:custGeom>
                    <a:avLst/>
                    <a:gdLst>
                      <a:gd name="connsiteX0" fmla="*/ 0 w 4762"/>
                      <a:gd name="connsiteY0" fmla="*/ 1347 h 4599"/>
                      <a:gd name="connsiteX1" fmla="*/ 1905 w 4762"/>
                      <a:gd name="connsiteY1" fmla="*/ 394 h 4599"/>
                      <a:gd name="connsiteX2" fmla="*/ 4763 w 4762"/>
                      <a:gd name="connsiteY2" fmla="*/ 3252 h 4599"/>
                      <a:gd name="connsiteX3" fmla="*/ 2857 w 4762"/>
                      <a:gd name="connsiteY3" fmla="*/ 4205 h 4599"/>
                      <a:gd name="connsiteX4" fmla="*/ 0 w 4762"/>
                      <a:gd name="connsiteY4" fmla="*/ 1347 h 45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762" h="4599">
                        <a:moveTo>
                          <a:pt x="0" y="1347"/>
                        </a:moveTo>
                        <a:cubicBezTo>
                          <a:pt x="0" y="394"/>
                          <a:pt x="952" y="-558"/>
                          <a:pt x="1905" y="394"/>
                        </a:cubicBezTo>
                        <a:cubicBezTo>
                          <a:pt x="2857" y="1347"/>
                          <a:pt x="3810" y="2299"/>
                          <a:pt x="4763" y="3252"/>
                        </a:cubicBezTo>
                        <a:cubicBezTo>
                          <a:pt x="4763" y="4205"/>
                          <a:pt x="3810" y="5157"/>
                          <a:pt x="2857" y="4205"/>
                        </a:cubicBezTo>
                        <a:cubicBezTo>
                          <a:pt x="952" y="3252"/>
                          <a:pt x="0" y="2299"/>
                          <a:pt x="0" y="1347"/>
                        </a:cubicBezTo>
                        <a:close/>
                      </a:path>
                    </a:pathLst>
                  </a:custGeom>
                  <a:solidFill>
                    <a:srgbClr val="26263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1101" name="Graphic 1060">
                <a:extLst>
                  <a:ext uri="{FF2B5EF4-FFF2-40B4-BE49-F238E27FC236}">
                    <a16:creationId xmlns:a16="http://schemas.microsoft.com/office/drawing/2014/main" id="{9F5FCC04-BC0A-4BCB-ADF2-22DA8D6BD818}"/>
                  </a:ext>
                </a:extLst>
              </p:cNvPr>
              <p:cNvGrpSpPr/>
              <p:nvPr/>
            </p:nvGrpSpPr>
            <p:grpSpPr>
              <a:xfrm>
                <a:off x="8805717" y="3699136"/>
                <a:ext cx="45719" cy="47469"/>
                <a:chOff x="8805717" y="3699136"/>
                <a:chExt cx="45719" cy="47469"/>
              </a:xfrm>
              <a:solidFill>
                <a:srgbClr val="262632"/>
              </a:solidFill>
            </p:grpSpPr>
            <p:sp>
              <p:nvSpPr>
                <p:cNvPr id="1140" name="Freeform: Shape 1139">
                  <a:extLst>
                    <a:ext uri="{FF2B5EF4-FFF2-40B4-BE49-F238E27FC236}">
                      <a16:creationId xmlns:a16="http://schemas.microsoft.com/office/drawing/2014/main" id="{D81836D9-5807-44F2-9421-6DA5BF9339B8}"/>
                    </a:ext>
                  </a:extLst>
                </p:cNvPr>
                <p:cNvSpPr/>
                <p:nvPr/>
              </p:nvSpPr>
              <p:spPr>
                <a:xfrm>
                  <a:off x="8814756" y="3704986"/>
                  <a:ext cx="27640" cy="33813"/>
                </a:xfrm>
                <a:custGeom>
                  <a:avLst/>
                  <a:gdLst>
                    <a:gd name="connsiteX0" fmla="*/ 10010 w 27640"/>
                    <a:gd name="connsiteY0" fmla="*/ 28813 h 33813"/>
                    <a:gd name="connsiteX1" fmla="*/ 485 w 27640"/>
                    <a:gd name="connsiteY1" fmla="*/ 5001 h 33813"/>
                    <a:gd name="connsiteX2" fmla="*/ 17630 w 27640"/>
                    <a:gd name="connsiteY2" fmla="*/ 5001 h 33813"/>
                    <a:gd name="connsiteX3" fmla="*/ 27155 w 27640"/>
                    <a:gd name="connsiteY3" fmla="*/ 28813 h 33813"/>
                    <a:gd name="connsiteX4" fmla="*/ 10010 w 27640"/>
                    <a:gd name="connsiteY4" fmla="*/ 28813 h 33813"/>
                    <a:gd name="connsiteX5" fmla="*/ 10010 w 27640"/>
                    <a:gd name="connsiteY5" fmla="*/ 28813 h 33813"/>
                    <a:gd name="connsiteX6" fmla="*/ 12868 w 27640"/>
                    <a:gd name="connsiteY6" fmla="*/ 22146 h 33813"/>
                    <a:gd name="connsiteX7" fmla="*/ 19535 w 27640"/>
                    <a:gd name="connsiteY7" fmla="*/ 22146 h 33813"/>
                    <a:gd name="connsiteX8" fmla="*/ 15725 w 27640"/>
                    <a:gd name="connsiteY8" fmla="*/ 12621 h 33813"/>
                    <a:gd name="connsiteX9" fmla="*/ 9058 w 27640"/>
                    <a:gd name="connsiteY9" fmla="*/ 12621 h 33813"/>
                    <a:gd name="connsiteX10" fmla="*/ 12868 w 27640"/>
                    <a:gd name="connsiteY10" fmla="*/ 22146 h 338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7640" h="33813">
                      <a:moveTo>
                        <a:pt x="10010" y="28813"/>
                      </a:moveTo>
                      <a:cubicBezTo>
                        <a:pt x="2390" y="22146"/>
                        <a:pt x="-1420" y="11668"/>
                        <a:pt x="485" y="5001"/>
                      </a:cubicBezTo>
                      <a:cubicBezTo>
                        <a:pt x="2390" y="-1667"/>
                        <a:pt x="10010" y="-1667"/>
                        <a:pt x="17630" y="5001"/>
                      </a:cubicBezTo>
                      <a:cubicBezTo>
                        <a:pt x="25250" y="11668"/>
                        <a:pt x="29060" y="22146"/>
                        <a:pt x="27155" y="28813"/>
                      </a:cubicBezTo>
                      <a:cubicBezTo>
                        <a:pt x="25250" y="35481"/>
                        <a:pt x="17630" y="35481"/>
                        <a:pt x="10010" y="28813"/>
                      </a:cubicBezTo>
                      <a:lnTo>
                        <a:pt x="10010" y="28813"/>
                      </a:lnTo>
                      <a:close/>
                      <a:moveTo>
                        <a:pt x="12868" y="22146"/>
                      </a:moveTo>
                      <a:cubicBezTo>
                        <a:pt x="15725" y="25003"/>
                        <a:pt x="18583" y="25003"/>
                        <a:pt x="19535" y="22146"/>
                      </a:cubicBezTo>
                      <a:cubicBezTo>
                        <a:pt x="20488" y="19288"/>
                        <a:pt x="18583" y="15478"/>
                        <a:pt x="15725" y="12621"/>
                      </a:cubicBezTo>
                      <a:cubicBezTo>
                        <a:pt x="12868" y="9763"/>
                        <a:pt x="10010" y="9763"/>
                        <a:pt x="9058" y="12621"/>
                      </a:cubicBezTo>
                      <a:cubicBezTo>
                        <a:pt x="8105" y="15478"/>
                        <a:pt x="10010" y="19288"/>
                        <a:pt x="12868" y="22146"/>
                      </a:cubicBezTo>
                      <a:close/>
                    </a:path>
                  </a:pathLst>
                </a:custGeom>
                <a:solidFill>
                  <a:srgbClr val="26263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141" name="Graphic 1060">
                  <a:extLst>
                    <a:ext uri="{FF2B5EF4-FFF2-40B4-BE49-F238E27FC236}">
                      <a16:creationId xmlns:a16="http://schemas.microsoft.com/office/drawing/2014/main" id="{4C3E8A72-02B0-4F3A-879D-2F53265A7385}"/>
                    </a:ext>
                  </a:extLst>
                </p:cNvPr>
                <p:cNvGrpSpPr/>
                <p:nvPr/>
              </p:nvGrpSpPr>
              <p:grpSpPr>
                <a:xfrm>
                  <a:off x="8805717" y="3699136"/>
                  <a:ext cx="45719" cy="47469"/>
                  <a:chOff x="8805717" y="3699136"/>
                  <a:chExt cx="45719" cy="47469"/>
                </a:xfrm>
                <a:solidFill>
                  <a:srgbClr val="262632"/>
                </a:solidFill>
              </p:grpSpPr>
              <p:sp>
                <p:nvSpPr>
                  <p:cNvPr id="1142" name="Freeform: Shape 1141">
                    <a:extLst>
                      <a:ext uri="{FF2B5EF4-FFF2-40B4-BE49-F238E27FC236}">
                        <a16:creationId xmlns:a16="http://schemas.microsoft.com/office/drawing/2014/main" id="{EE1AB1FC-6FE0-4955-9DD2-420879B10C8A}"/>
                      </a:ext>
                    </a:extLst>
                  </p:cNvPr>
                  <p:cNvSpPr/>
                  <p:nvPr/>
                </p:nvSpPr>
                <p:spPr>
                  <a:xfrm>
                    <a:off x="8826672" y="3699136"/>
                    <a:ext cx="3809" cy="5530"/>
                  </a:xfrm>
                  <a:custGeom>
                    <a:avLst/>
                    <a:gdLst>
                      <a:gd name="connsiteX0" fmla="*/ 1905 w 3809"/>
                      <a:gd name="connsiteY0" fmla="*/ 374 h 5530"/>
                      <a:gd name="connsiteX1" fmla="*/ 3810 w 3809"/>
                      <a:gd name="connsiteY1" fmla="*/ 4184 h 5530"/>
                      <a:gd name="connsiteX2" fmla="*/ 1905 w 3809"/>
                      <a:gd name="connsiteY2" fmla="*/ 5136 h 5530"/>
                      <a:gd name="connsiteX3" fmla="*/ 0 w 3809"/>
                      <a:gd name="connsiteY3" fmla="*/ 2279 h 5530"/>
                      <a:gd name="connsiteX4" fmla="*/ 1905 w 3809"/>
                      <a:gd name="connsiteY4" fmla="*/ 374 h 5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09" h="5530">
                        <a:moveTo>
                          <a:pt x="1905" y="374"/>
                        </a:moveTo>
                        <a:cubicBezTo>
                          <a:pt x="2857" y="1326"/>
                          <a:pt x="3810" y="2279"/>
                          <a:pt x="3810" y="4184"/>
                        </a:cubicBezTo>
                        <a:cubicBezTo>
                          <a:pt x="3810" y="5136"/>
                          <a:pt x="2857" y="6089"/>
                          <a:pt x="1905" y="5136"/>
                        </a:cubicBezTo>
                        <a:cubicBezTo>
                          <a:pt x="952" y="4184"/>
                          <a:pt x="0" y="3231"/>
                          <a:pt x="0" y="2279"/>
                        </a:cubicBezTo>
                        <a:cubicBezTo>
                          <a:pt x="0" y="374"/>
                          <a:pt x="952" y="-579"/>
                          <a:pt x="1905" y="374"/>
                        </a:cubicBezTo>
                        <a:close/>
                      </a:path>
                    </a:pathLst>
                  </a:custGeom>
                  <a:solidFill>
                    <a:srgbClr val="26263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43" name="Freeform: Shape 1142">
                    <a:extLst>
                      <a:ext uri="{FF2B5EF4-FFF2-40B4-BE49-F238E27FC236}">
                        <a16:creationId xmlns:a16="http://schemas.microsoft.com/office/drawing/2014/main" id="{AE70E19C-2036-448F-8715-27309823CBEB}"/>
                      </a:ext>
                    </a:extLst>
                  </p:cNvPr>
                  <p:cNvSpPr/>
                  <p:nvPr/>
                </p:nvSpPr>
                <p:spPr>
                  <a:xfrm>
                    <a:off x="8828576" y="3741977"/>
                    <a:ext cx="3809" cy="4627"/>
                  </a:xfrm>
                  <a:custGeom>
                    <a:avLst/>
                    <a:gdLst>
                      <a:gd name="connsiteX0" fmla="*/ 1905 w 3809"/>
                      <a:gd name="connsiteY0" fmla="*/ 4205 h 4627"/>
                      <a:gd name="connsiteX1" fmla="*/ 0 w 3809"/>
                      <a:gd name="connsiteY1" fmla="*/ 1347 h 4627"/>
                      <a:gd name="connsiteX2" fmla="*/ 1905 w 3809"/>
                      <a:gd name="connsiteY2" fmla="*/ 394 h 4627"/>
                      <a:gd name="connsiteX3" fmla="*/ 3810 w 3809"/>
                      <a:gd name="connsiteY3" fmla="*/ 4205 h 4627"/>
                      <a:gd name="connsiteX4" fmla="*/ 1905 w 3809"/>
                      <a:gd name="connsiteY4" fmla="*/ 4205 h 46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09" h="4627">
                        <a:moveTo>
                          <a:pt x="1905" y="4205"/>
                        </a:moveTo>
                        <a:cubicBezTo>
                          <a:pt x="953" y="3252"/>
                          <a:pt x="0" y="2300"/>
                          <a:pt x="0" y="1347"/>
                        </a:cubicBezTo>
                        <a:cubicBezTo>
                          <a:pt x="0" y="394"/>
                          <a:pt x="953" y="-558"/>
                          <a:pt x="1905" y="394"/>
                        </a:cubicBezTo>
                        <a:cubicBezTo>
                          <a:pt x="2858" y="1347"/>
                          <a:pt x="3810" y="2300"/>
                          <a:pt x="3810" y="4205"/>
                        </a:cubicBezTo>
                        <a:cubicBezTo>
                          <a:pt x="3810" y="4205"/>
                          <a:pt x="3810" y="5157"/>
                          <a:pt x="1905" y="4205"/>
                        </a:cubicBezTo>
                        <a:close/>
                      </a:path>
                    </a:pathLst>
                  </a:custGeom>
                  <a:solidFill>
                    <a:srgbClr val="26263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44" name="Freeform: Shape 1143">
                    <a:extLst>
                      <a:ext uri="{FF2B5EF4-FFF2-40B4-BE49-F238E27FC236}">
                        <a16:creationId xmlns:a16="http://schemas.microsoft.com/office/drawing/2014/main" id="{8171FC69-06F1-4763-8E97-05A13C3B4529}"/>
                      </a:ext>
                    </a:extLst>
                  </p:cNvPr>
                  <p:cNvSpPr/>
                  <p:nvPr/>
                </p:nvSpPr>
                <p:spPr>
                  <a:xfrm>
                    <a:off x="8847626" y="3732452"/>
                    <a:ext cx="3809" cy="4599"/>
                  </a:xfrm>
                  <a:custGeom>
                    <a:avLst/>
                    <a:gdLst>
                      <a:gd name="connsiteX0" fmla="*/ 3810 w 3809"/>
                      <a:gd name="connsiteY0" fmla="*/ 3252 h 4599"/>
                      <a:gd name="connsiteX1" fmla="*/ 1905 w 3809"/>
                      <a:gd name="connsiteY1" fmla="*/ 4205 h 4599"/>
                      <a:gd name="connsiteX2" fmla="*/ 0 w 3809"/>
                      <a:gd name="connsiteY2" fmla="*/ 1347 h 4599"/>
                      <a:gd name="connsiteX3" fmla="*/ 1905 w 3809"/>
                      <a:gd name="connsiteY3" fmla="*/ 394 h 4599"/>
                      <a:gd name="connsiteX4" fmla="*/ 3810 w 3809"/>
                      <a:gd name="connsiteY4" fmla="*/ 3252 h 45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09" h="4599">
                        <a:moveTo>
                          <a:pt x="3810" y="3252"/>
                        </a:moveTo>
                        <a:cubicBezTo>
                          <a:pt x="3810" y="4205"/>
                          <a:pt x="2858" y="5157"/>
                          <a:pt x="1905" y="4205"/>
                        </a:cubicBezTo>
                        <a:cubicBezTo>
                          <a:pt x="953" y="3252"/>
                          <a:pt x="0" y="2300"/>
                          <a:pt x="0" y="1347"/>
                        </a:cubicBezTo>
                        <a:cubicBezTo>
                          <a:pt x="0" y="394"/>
                          <a:pt x="953" y="-558"/>
                          <a:pt x="1905" y="394"/>
                        </a:cubicBezTo>
                        <a:cubicBezTo>
                          <a:pt x="2858" y="394"/>
                          <a:pt x="3810" y="1347"/>
                          <a:pt x="3810" y="3252"/>
                        </a:cubicBezTo>
                        <a:close/>
                      </a:path>
                    </a:pathLst>
                  </a:custGeom>
                  <a:solidFill>
                    <a:srgbClr val="26263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45" name="Freeform: Shape 1144">
                    <a:extLst>
                      <a:ext uri="{FF2B5EF4-FFF2-40B4-BE49-F238E27FC236}">
                        <a16:creationId xmlns:a16="http://schemas.microsoft.com/office/drawing/2014/main" id="{11A781CA-C944-4CC1-A5B2-DB771EC2D868}"/>
                      </a:ext>
                    </a:extLst>
                  </p:cNvPr>
                  <p:cNvSpPr/>
                  <p:nvPr/>
                </p:nvSpPr>
                <p:spPr>
                  <a:xfrm>
                    <a:off x="8805717" y="3710545"/>
                    <a:ext cx="4762" cy="4599"/>
                  </a:xfrm>
                  <a:custGeom>
                    <a:avLst/>
                    <a:gdLst>
                      <a:gd name="connsiteX0" fmla="*/ 0 w 4762"/>
                      <a:gd name="connsiteY0" fmla="*/ 1347 h 4599"/>
                      <a:gd name="connsiteX1" fmla="*/ 1905 w 4762"/>
                      <a:gd name="connsiteY1" fmla="*/ 395 h 4599"/>
                      <a:gd name="connsiteX2" fmla="*/ 4763 w 4762"/>
                      <a:gd name="connsiteY2" fmla="*/ 3252 h 4599"/>
                      <a:gd name="connsiteX3" fmla="*/ 2857 w 4762"/>
                      <a:gd name="connsiteY3" fmla="*/ 4205 h 4599"/>
                      <a:gd name="connsiteX4" fmla="*/ 0 w 4762"/>
                      <a:gd name="connsiteY4" fmla="*/ 1347 h 45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762" h="4599">
                        <a:moveTo>
                          <a:pt x="0" y="1347"/>
                        </a:moveTo>
                        <a:cubicBezTo>
                          <a:pt x="0" y="395"/>
                          <a:pt x="953" y="-558"/>
                          <a:pt x="1905" y="395"/>
                        </a:cubicBezTo>
                        <a:cubicBezTo>
                          <a:pt x="2857" y="1347"/>
                          <a:pt x="3810" y="2300"/>
                          <a:pt x="4763" y="3252"/>
                        </a:cubicBezTo>
                        <a:cubicBezTo>
                          <a:pt x="4763" y="4205"/>
                          <a:pt x="3810" y="5157"/>
                          <a:pt x="2857" y="4205"/>
                        </a:cubicBezTo>
                        <a:cubicBezTo>
                          <a:pt x="1905" y="3252"/>
                          <a:pt x="953" y="2300"/>
                          <a:pt x="0" y="1347"/>
                        </a:cubicBezTo>
                        <a:close/>
                      </a:path>
                    </a:pathLst>
                  </a:custGeom>
                  <a:solidFill>
                    <a:srgbClr val="26263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sp>
            <p:nvSpPr>
              <p:cNvPr id="1102" name="Freeform: Shape 1101">
                <a:extLst>
                  <a:ext uri="{FF2B5EF4-FFF2-40B4-BE49-F238E27FC236}">
                    <a16:creationId xmlns:a16="http://schemas.microsoft.com/office/drawing/2014/main" id="{B7AFBA47-012B-4339-8C5C-44A9124CDD38}"/>
                  </a:ext>
                </a:extLst>
              </p:cNvPr>
              <p:cNvSpPr/>
              <p:nvPr/>
            </p:nvSpPr>
            <p:spPr>
              <a:xfrm>
                <a:off x="8937161" y="3755707"/>
                <a:ext cx="80962" cy="101917"/>
              </a:xfrm>
              <a:custGeom>
                <a:avLst/>
                <a:gdLst>
                  <a:gd name="connsiteX0" fmla="*/ 5715 w 80962"/>
                  <a:gd name="connsiteY0" fmla="*/ 55245 h 101917"/>
                  <a:gd name="connsiteX1" fmla="*/ 2857 w 80962"/>
                  <a:gd name="connsiteY1" fmla="*/ 47625 h 101917"/>
                  <a:gd name="connsiteX2" fmla="*/ 3810 w 80962"/>
                  <a:gd name="connsiteY2" fmla="*/ 46672 h 101917"/>
                  <a:gd name="connsiteX3" fmla="*/ 1905 w 80962"/>
                  <a:gd name="connsiteY3" fmla="*/ 45720 h 101917"/>
                  <a:gd name="connsiteX4" fmla="*/ 0 w 80962"/>
                  <a:gd name="connsiteY4" fmla="*/ 38100 h 101917"/>
                  <a:gd name="connsiteX5" fmla="*/ 2857 w 80962"/>
                  <a:gd name="connsiteY5" fmla="*/ 38100 h 101917"/>
                  <a:gd name="connsiteX6" fmla="*/ 0 w 80962"/>
                  <a:gd name="connsiteY6" fmla="*/ 35242 h 101917"/>
                  <a:gd name="connsiteX7" fmla="*/ 0 w 80962"/>
                  <a:gd name="connsiteY7" fmla="*/ 27622 h 101917"/>
                  <a:gd name="connsiteX8" fmla="*/ 1905 w 80962"/>
                  <a:gd name="connsiteY8" fmla="*/ 27622 h 101917"/>
                  <a:gd name="connsiteX9" fmla="*/ 0 w 80962"/>
                  <a:gd name="connsiteY9" fmla="*/ 25717 h 101917"/>
                  <a:gd name="connsiteX10" fmla="*/ 953 w 80962"/>
                  <a:gd name="connsiteY10" fmla="*/ 19050 h 101917"/>
                  <a:gd name="connsiteX11" fmla="*/ 2857 w 80962"/>
                  <a:gd name="connsiteY11" fmla="*/ 20002 h 101917"/>
                  <a:gd name="connsiteX12" fmla="*/ 953 w 80962"/>
                  <a:gd name="connsiteY12" fmla="*/ 17145 h 101917"/>
                  <a:gd name="connsiteX13" fmla="*/ 2857 w 80962"/>
                  <a:gd name="connsiteY13" fmla="*/ 11430 h 101917"/>
                  <a:gd name="connsiteX14" fmla="*/ 4763 w 80962"/>
                  <a:gd name="connsiteY14" fmla="*/ 12383 h 101917"/>
                  <a:gd name="connsiteX15" fmla="*/ 2857 w 80962"/>
                  <a:gd name="connsiteY15" fmla="*/ 10477 h 101917"/>
                  <a:gd name="connsiteX16" fmla="*/ 5715 w 80962"/>
                  <a:gd name="connsiteY16" fmla="*/ 5715 h 101917"/>
                  <a:gd name="connsiteX17" fmla="*/ 9525 w 80962"/>
                  <a:gd name="connsiteY17" fmla="*/ 8572 h 101917"/>
                  <a:gd name="connsiteX18" fmla="*/ 7620 w 80962"/>
                  <a:gd name="connsiteY18" fmla="*/ 3810 h 101917"/>
                  <a:gd name="connsiteX19" fmla="*/ 12382 w 80962"/>
                  <a:gd name="connsiteY19" fmla="*/ 952 h 101917"/>
                  <a:gd name="connsiteX20" fmla="*/ 14288 w 80962"/>
                  <a:gd name="connsiteY20" fmla="*/ 2858 h 101917"/>
                  <a:gd name="connsiteX21" fmla="*/ 13335 w 80962"/>
                  <a:gd name="connsiteY21" fmla="*/ 952 h 101917"/>
                  <a:gd name="connsiteX22" fmla="*/ 18098 w 80962"/>
                  <a:gd name="connsiteY22" fmla="*/ 0 h 101917"/>
                  <a:gd name="connsiteX23" fmla="*/ 19050 w 80962"/>
                  <a:gd name="connsiteY23" fmla="*/ 1905 h 101917"/>
                  <a:gd name="connsiteX24" fmla="*/ 19050 w 80962"/>
                  <a:gd name="connsiteY24" fmla="*/ 0 h 101917"/>
                  <a:gd name="connsiteX25" fmla="*/ 24765 w 80962"/>
                  <a:gd name="connsiteY25" fmla="*/ 0 h 101917"/>
                  <a:gd name="connsiteX26" fmla="*/ 25718 w 80962"/>
                  <a:gd name="connsiteY26" fmla="*/ 2858 h 101917"/>
                  <a:gd name="connsiteX27" fmla="*/ 25718 w 80962"/>
                  <a:gd name="connsiteY27" fmla="*/ 952 h 101917"/>
                  <a:gd name="connsiteX28" fmla="*/ 32385 w 80962"/>
                  <a:gd name="connsiteY28" fmla="*/ 2858 h 101917"/>
                  <a:gd name="connsiteX29" fmla="*/ 33338 w 80962"/>
                  <a:gd name="connsiteY29" fmla="*/ 5715 h 101917"/>
                  <a:gd name="connsiteX30" fmla="*/ 33338 w 80962"/>
                  <a:gd name="connsiteY30" fmla="*/ 3810 h 101917"/>
                  <a:gd name="connsiteX31" fmla="*/ 40005 w 80962"/>
                  <a:gd name="connsiteY31" fmla="*/ 6667 h 101917"/>
                  <a:gd name="connsiteX32" fmla="*/ 40957 w 80962"/>
                  <a:gd name="connsiteY32" fmla="*/ 8572 h 101917"/>
                  <a:gd name="connsiteX33" fmla="*/ 41910 w 80962"/>
                  <a:gd name="connsiteY33" fmla="*/ 6667 h 101917"/>
                  <a:gd name="connsiteX34" fmla="*/ 48578 w 80962"/>
                  <a:gd name="connsiteY34" fmla="*/ 11430 h 101917"/>
                  <a:gd name="connsiteX35" fmla="*/ 48578 w 80962"/>
                  <a:gd name="connsiteY35" fmla="*/ 14288 h 101917"/>
                  <a:gd name="connsiteX36" fmla="*/ 50482 w 80962"/>
                  <a:gd name="connsiteY36" fmla="*/ 12383 h 101917"/>
                  <a:gd name="connsiteX37" fmla="*/ 57150 w 80962"/>
                  <a:gd name="connsiteY37" fmla="*/ 18097 h 101917"/>
                  <a:gd name="connsiteX38" fmla="*/ 57150 w 80962"/>
                  <a:gd name="connsiteY38" fmla="*/ 20002 h 101917"/>
                  <a:gd name="connsiteX39" fmla="*/ 58103 w 80962"/>
                  <a:gd name="connsiteY39" fmla="*/ 19050 h 101917"/>
                  <a:gd name="connsiteX40" fmla="*/ 63818 w 80962"/>
                  <a:gd name="connsiteY40" fmla="*/ 25717 h 101917"/>
                  <a:gd name="connsiteX41" fmla="*/ 62865 w 80962"/>
                  <a:gd name="connsiteY41" fmla="*/ 27622 h 101917"/>
                  <a:gd name="connsiteX42" fmla="*/ 64770 w 80962"/>
                  <a:gd name="connsiteY42" fmla="*/ 27622 h 101917"/>
                  <a:gd name="connsiteX43" fmla="*/ 69532 w 80962"/>
                  <a:gd name="connsiteY43" fmla="*/ 35242 h 101917"/>
                  <a:gd name="connsiteX44" fmla="*/ 68580 w 80962"/>
                  <a:gd name="connsiteY44" fmla="*/ 36195 h 101917"/>
                  <a:gd name="connsiteX45" fmla="*/ 70485 w 80962"/>
                  <a:gd name="connsiteY45" fmla="*/ 36195 h 101917"/>
                  <a:gd name="connsiteX46" fmla="*/ 74295 w 80962"/>
                  <a:gd name="connsiteY46" fmla="*/ 43815 h 101917"/>
                  <a:gd name="connsiteX47" fmla="*/ 72390 w 80962"/>
                  <a:gd name="connsiteY47" fmla="*/ 45720 h 101917"/>
                  <a:gd name="connsiteX48" fmla="*/ 75248 w 80962"/>
                  <a:gd name="connsiteY48" fmla="*/ 46672 h 101917"/>
                  <a:gd name="connsiteX49" fmla="*/ 78105 w 80962"/>
                  <a:gd name="connsiteY49" fmla="*/ 54292 h 101917"/>
                  <a:gd name="connsiteX50" fmla="*/ 77153 w 80962"/>
                  <a:gd name="connsiteY50" fmla="*/ 55245 h 101917"/>
                  <a:gd name="connsiteX51" fmla="*/ 79057 w 80962"/>
                  <a:gd name="connsiteY51" fmla="*/ 56197 h 101917"/>
                  <a:gd name="connsiteX52" fmla="*/ 80963 w 80962"/>
                  <a:gd name="connsiteY52" fmla="*/ 63817 h 101917"/>
                  <a:gd name="connsiteX53" fmla="*/ 78105 w 80962"/>
                  <a:gd name="connsiteY53" fmla="*/ 63817 h 101917"/>
                  <a:gd name="connsiteX54" fmla="*/ 80963 w 80962"/>
                  <a:gd name="connsiteY54" fmla="*/ 66675 h 101917"/>
                  <a:gd name="connsiteX55" fmla="*/ 80963 w 80962"/>
                  <a:gd name="connsiteY55" fmla="*/ 74295 h 101917"/>
                  <a:gd name="connsiteX56" fmla="*/ 79057 w 80962"/>
                  <a:gd name="connsiteY56" fmla="*/ 74295 h 101917"/>
                  <a:gd name="connsiteX57" fmla="*/ 80963 w 80962"/>
                  <a:gd name="connsiteY57" fmla="*/ 76200 h 101917"/>
                  <a:gd name="connsiteX58" fmla="*/ 80010 w 80962"/>
                  <a:gd name="connsiteY58" fmla="*/ 82867 h 101917"/>
                  <a:gd name="connsiteX59" fmla="*/ 78105 w 80962"/>
                  <a:gd name="connsiteY59" fmla="*/ 81915 h 101917"/>
                  <a:gd name="connsiteX60" fmla="*/ 80010 w 80962"/>
                  <a:gd name="connsiteY60" fmla="*/ 84772 h 101917"/>
                  <a:gd name="connsiteX61" fmla="*/ 78105 w 80962"/>
                  <a:gd name="connsiteY61" fmla="*/ 90488 h 101917"/>
                  <a:gd name="connsiteX62" fmla="*/ 76200 w 80962"/>
                  <a:gd name="connsiteY62" fmla="*/ 89535 h 101917"/>
                  <a:gd name="connsiteX63" fmla="*/ 78105 w 80962"/>
                  <a:gd name="connsiteY63" fmla="*/ 91440 h 101917"/>
                  <a:gd name="connsiteX64" fmla="*/ 75248 w 80962"/>
                  <a:gd name="connsiteY64" fmla="*/ 95250 h 101917"/>
                  <a:gd name="connsiteX65" fmla="*/ 71438 w 80962"/>
                  <a:gd name="connsiteY65" fmla="*/ 92392 h 101917"/>
                  <a:gd name="connsiteX66" fmla="*/ 73343 w 80962"/>
                  <a:gd name="connsiteY66" fmla="*/ 97155 h 101917"/>
                  <a:gd name="connsiteX67" fmla="*/ 68580 w 80962"/>
                  <a:gd name="connsiteY67" fmla="*/ 100013 h 101917"/>
                  <a:gd name="connsiteX68" fmla="*/ 66675 w 80962"/>
                  <a:gd name="connsiteY68" fmla="*/ 98108 h 101917"/>
                  <a:gd name="connsiteX69" fmla="*/ 67628 w 80962"/>
                  <a:gd name="connsiteY69" fmla="*/ 100965 h 101917"/>
                  <a:gd name="connsiteX70" fmla="*/ 62865 w 80962"/>
                  <a:gd name="connsiteY70" fmla="*/ 101917 h 101917"/>
                  <a:gd name="connsiteX71" fmla="*/ 61913 w 80962"/>
                  <a:gd name="connsiteY71" fmla="*/ 100013 h 101917"/>
                  <a:gd name="connsiteX72" fmla="*/ 61913 w 80962"/>
                  <a:gd name="connsiteY72" fmla="*/ 101917 h 101917"/>
                  <a:gd name="connsiteX73" fmla="*/ 56198 w 80962"/>
                  <a:gd name="connsiteY73" fmla="*/ 101917 h 101917"/>
                  <a:gd name="connsiteX74" fmla="*/ 55245 w 80962"/>
                  <a:gd name="connsiteY74" fmla="*/ 99060 h 101917"/>
                  <a:gd name="connsiteX75" fmla="*/ 55245 w 80962"/>
                  <a:gd name="connsiteY75" fmla="*/ 100965 h 101917"/>
                  <a:gd name="connsiteX76" fmla="*/ 48578 w 80962"/>
                  <a:gd name="connsiteY76" fmla="*/ 99060 h 101917"/>
                  <a:gd name="connsiteX77" fmla="*/ 47625 w 80962"/>
                  <a:gd name="connsiteY77" fmla="*/ 96202 h 101917"/>
                  <a:gd name="connsiteX78" fmla="*/ 47625 w 80962"/>
                  <a:gd name="connsiteY78" fmla="*/ 98108 h 101917"/>
                  <a:gd name="connsiteX79" fmla="*/ 40957 w 80962"/>
                  <a:gd name="connsiteY79" fmla="*/ 95250 h 101917"/>
                  <a:gd name="connsiteX80" fmla="*/ 40005 w 80962"/>
                  <a:gd name="connsiteY80" fmla="*/ 93345 h 101917"/>
                  <a:gd name="connsiteX81" fmla="*/ 39053 w 80962"/>
                  <a:gd name="connsiteY81" fmla="*/ 95250 h 101917"/>
                  <a:gd name="connsiteX82" fmla="*/ 32385 w 80962"/>
                  <a:gd name="connsiteY82" fmla="*/ 90488 h 101917"/>
                  <a:gd name="connsiteX83" fmla="*/ 32385 w 80962"/>
                  <a:gd name="connsiteY83" fmla="*/ 87630 h 101917"/>
                  <a:gd name="connsiteX84" fmla="*/ 30480 w 80962"/>
                  <a:gd name="connsiteY84" fmla="*/ 89535 h 101917"/>
                  <a:gd name="connsiteX85" fmla="*/ 23813 w 80962"/>
                  <a:gd name="connsiteY85" fmla="*/ 83820 h 101917"/>
                  <a:gd name="connsiteX86" fmla="*/ 23813 w 80962"/>
                  <a:gd name="connsiteY86" fmla="*/ 81915 h 101917"/>
                  <a:gd name="connsiteX87" fmla="*/ 22860 w 80962"/>
                  <a:gd name="connsiteY87" fmla="*/ 82867 h 101917"/>
                  <a:gd name="connsiteX88" fmla="*/ 17145 w 80962"/>
                  <a:gd name="connsiteY88" fmla="*/ 76200 h 101917"/>
                  <a:gd name="connsiteX89" fmla="*/ 18098 w 80962"/>
                  <a:gd name="connsiteY89" fmla="*/ 74295 h 101917"/>
                  <a:gd name="connsiteX90" fmla="*/ 16193 w 80962"/>
                  <a:gd name="connsiteY90" fmla="*/ 74295 h 101917"/>
                  <a:gd name="connsiteX91" fmla="*/ 11430 w 80962"/>
                  <a:gd name="connsiteY91" fmla="*/ 66675 h 101917"/>
                  <a:gd name="connsiteX92" fmla="*/ 12382 w 80962"/>
                  <a:gd name="connsiteY92" fmla="*/ 65722 h 101917"/>
                  <a:gd name="connsiteX93" fmla="*/ 10478 w 80962"/>
                  <a:gd name="connsiteY93" fmla="*/ 65722 h 101917"/>
                  <a:gd name="connsiteX94" fmla="*/ 6668 w 80962"/>
                  <a:gd name="connsiteY94" fmla="*/ 58102 h 101917"/>
                  <a:gd name="connsiteX95" fmla="*/ 8573 w 80962"/>
                  <a:gd name="connsiteY95" fmla="*/ 56197 h 101917"/>
                  <a:gd name="connsiteX96" fmla="*/ 5715 w 80962"/>
                  <a:gd name="connsiteY96" fmla="*/ 55245 h 1019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</a:cxnLst>
                <a:rect l="l" t="t" r="r" b="b"/>
                <a:pathLst>
                  <a:path w="80962" h="101917">
                    <a:moveTo>
                      <a:pt x="5715" y="55245"/>
                    </a:moveTo>
                    <a:cubicBezTo>
                      <a:pt x="4763" y="52388"/>
                      <a:pt x="3810" y="49530"/>
                      <a:pt x="2857" y="47625"/>
                    </a:cubicBezTo>
                    <a:cubicBezTo>
                      <a:pt x="2857" y="47625"/>
                      <a:pt x="3810" y="47625"/>
                      <a:pt x="3810" y="46672"/>
                    </a:cubicBezTo>
                    <a:cubicBezTo>
                      <a:pt x="2857" y="46672"/>
                      <a:pt x="2857" y="45720"/>
                      <a:pt x="1905" y="45720"/>
                    </a:cubicBezTo>
                    <a:cubicBezTo>
                      <a:pt x="953" y="42863"/>
                      <a:pt x="953" y="40958"/>
                      <a:pt x="0" y="38100"/>
                    </a:cubicBezTo>
                    <a:cubicBezTo>
                      <a:pt x="953" y="38100"/>
                      <a:pt x="1905" y="38100"/>
                      <a:pt x="2857" y="38100"/>
                    </a:cubicBezTo>
                    <a:cubicBezTo>
                      <a:pt x="1905" y="37147"/>
                      <a:pt x="953" y="36195"/>
                      <a:pt x="0" y="35242"/>
                    </a:cubicBezTo>
                    <a:cubicBezTo>
                      <a:pt x="0" y="32385"/>
                      <a:pt x="0" y="30480"/>
                      <a:pt x="0" y="27622"/>
                    </a:cubicBezTo>
                    <a:cubicBezTo>
                      <a:pt x="953" y="27622"/>
                      <a:pt x="953" y="27622"/>
                      <a:pt x="1905" y="27622"/>
                    </a:cubicBezTo>
                    <a:cubicBezTo>
                      <a:pt x="953" y="26670"/>
                      <a:pt x="953" y="26670"/>
                      <a:pt x="0" y="25717"/>
                    </a:cubicBezTo>
                    <a:cubicBezTo>
                      <a:pt x="0" y="23813"/>
                      <a:pt x="953" y="20955"/>
                      <a:pt x="953" y="19050"/>
                    </a:cubicBezTo>
                    <a:cubicBezTo>
                      <a:pt x="1905" y="19050"/>
                      <a:pt x="2857" y="20002"/>
                      <a:pt x="2857" y="20002"/>
                    </a:cubicBezTo>
                    <a:cubicBezTo>
                      <a:pt x="1905" y="19050"/>
                      <a:pt x="1905" y="18097"/>
                      <a:pt x="953" y="17145"/>
                    </a:cubicBezTo>
                    <a:cubicBezTo>
                      <a:pt x="1905" y="15240"/>
                      <a:pt x="1905" y="13335"/>
                      <a:pt x="2857" y="11430"/>
                    </a:cubicBezTo>
                    <a:cubicBezTo>
                      <a:pt x="3810" y="11430"/>
                      <a:pt x="3810" y="12383"/>
                      <a:pt x="4763" y="12383"/>
                    </a:cubicBezTo>
                    <a:cubicBezTo>
                      <a:pt x="4763" y="11430"/>
                      <a:pt x="3810" y="10477"/>
                      <a:pt x="2857" y="10477"/>
                    </a:cubicBezTo>
                    <a:cubicBezTo>
                      <a:pt x="3810" y="8572"/>
                      <a:pt x="4763" y="7620"/>
                      <a:pt x="5715" y="5715"/>
                    </a:cubicBezTo>
                    <a:cubicBezTo>
                      <a:pt x="6668" y="6667"/>
                      <a:pt x="7620" y="7620"/>
                      <a:pt x="9525" y="8572"/>
                    </a:cubicBezTo>
                    <a:cubicBezTo>
                      <a:pt x="8573" y="7620"/>
                      <a:pt x="8573" y="5715"/>
                      <a:pt x="7620" y="3810"/>
                    </a:cubicBezTo>
                    <a:cubicBezTo>
                      <a:pt x="9525" y="2858"/>
                      <a:pt x="10478" y="1905"/>
                      <a:pt x="12382" y="952"/>
                    </a:cubicBezTo>
                    <a:cubicBezTo>
                      <a:pt x="13335" y="1905"/>
                      <a:pt x="13335" y="1905"/>
                      <a:pt x="14288" y="2858"/>
                    </a:cubicBezTo>
                    <a:cubicBezTo>
                      <a:pt x="14288" y="1905"/>
                      <a:pt x="13335" y="952"/>
                      <a:pt x="13335" y="952"/>
                    </a:cubicBezTo>
                    <a:cubicBezTo>
                      <a:pt x="15240" y="952"/>
                      <a:pt x="17145" y="0"/>
                      <a:pt x="18098" y="0"/>
                    </a:cubicBezTo>
                    <a:cubicBezTo>
                      <a:pt x="18098" y="952"/>
                      <a:pt x="19050" y="952"/>
                      <a:pt x="19050" y="1905"/>
                    </a:cubicBezTo>
                    <a:cubicBezTo>
                      <a:pt x="19050" y="952"/>
                      <a:pt x="19050" y="952"/>
                      <a:pt x="19050" y="0"/>
                    </a:cubicBezTo>
                    <a:cubicBezTo>
                      <a:pt x="20955" y="0"/>
                      <a:pt x="22860" y="0"/>
                      <a:pt x="24765" y="0"/>
                    </a:cubicBezTo>
                    <a:cubicBezTo>
                      <a:pt x="24765" y="952"/>
                      <a:pt x="25718" y="1905"/>
                      <a:pt x="25718" y="2858"/>
                    </a:cubicBezTo>
                    <a:cubicBezTo>
                      <a:pt x="25718" y="1905"/>
                      <a:pt x="25718" y="952"/>
                      <a:pt x="25718" y="952"/>
                    </a:cubicBezTo>
                    <a:cubicBezTo>
                      <a:pt x="27623" y="1905"/>
                      <a:pt x="29528" y="1905"/>
                      <a:pt x="32385" y="2858"/>
                    </a:cubicBezTo>
                    <a:cubicBezTo>
                      <a:pt x="32385" y="3810"/>
                      <a:pt x="33338" y="4763"/>
                      <a:pt x="33338" y="5715"/>
                    </a:cubicBezTo>
                    <a:cubicBezTo>
                      <a:pt x="33338" y="4763"/>
                      <a:pt x="33338" y="3810"/>
                      <a:pt x="33338" y="3810"/>
                    </a:cubicBezTo>
                    <a:cubicBezTo>
                      <a:pt x="35243" y="4763"/>
                      <a:pt x="38100" y="5715"/>
                      <a:pt x="40005" y="6667"/>
                    </a:cubicBezTo>
                    <a:cubicBezTo>
                      <a:pt x="40005" y="7620"/>
                      <a:pt x="40005" y="8572"/>
                      <a:pt x="40957" y="8572"/>
                    </a:cubicBezTo>
                    <a:cubicBezTo>
                      <a:pt x="40957" y="7620"/>
                      <a:pt x="40957" y="7620"/>
                      <a:pt x="41910" y="6667"/>
                    </a:cubicBezTo>
                    <a:cubicBezTo>
                      <a:pt x="43815" y="8572"/>
                      <a:pt x="46673" y="9525"/>
                      <a:pt x="48578" y="11430"/>
                    </a:cubicBezTo>
                    <a:cubicBezTo>
                      <a:pt x="48578" y="12383"/>
                      <a:pt x="48578" y="13335"/>
                      <a:pt x="48578" y="14288"/>
                    </a:cubicBezTo>
                    <a:cubicBezTo>
                      <a:pt x="49530" y="13335"/>
                      <a:pt x="49530" y="13335"/>
                      <a:pt x="50482" y="12383"/>
                    </a:cubicBezTo>
                    <a:cubicBezTo>
                      <a:pt x="52388" y="14288"/>
                      <a:pt x="54293" y="16192"/>
                      <a:pt x="57150" y="18097"/>
                    </a:cubicBezTo>
                    <a:cubicBezTo>
                      <a:pt x="57150" y="19050"/>
                      <a:pt x="57150" y="19050"/>
                      <a:pt x="57150" y="20002"/>
                    </a:cubicBezTo>
                    <a:cubicBezTo>
                      <a:pt x="57150" y="20002"/>
                      <a:pt x="58103" y="19050"/>
                      <a:pt x="58103" y="19050"/>
                    </a:cubicBezTo>
                    <a:cubicBezTo>
                      <a:pt x="60007" y="20955"/>
                      <a:pt x="61913" y="23813"/>
                      <a:pt x="63818" y="25717"/>
                    </a:cubicBezTo>
                    <a:cubicBezTo>
                      <a:pt x="63818" y="26670"/>
                      <a:pt x="63818" y="26670"/>
                      <a:pt x="62865" y="27622"/>
                    </a:cubicBezTo>
                    <a:cubicBezTo>
                      <a:pt x="63818" y="27622"/>
                      <a:pt x="63818" y="27622"/>
                      <a:pt x="64770" y="27622"/>
                    </a:cubicBezTo>
                    <a:cubicBezTo>
                      <a:pt x="66675" y="30480"/>
                      <a:pt x="68580" y="32385"/>
                      <a:pt x="69532" y="35242"/>
                    </a:cubicBezTo>
                    <a:cubicBezTo>
                      <a:pt x="69532" y="35242"/>
                      <a:pt x="68580" y="36195"/>
                      <a:pt x="68580" y="36195"/>
                    </a:cubicBezTo>
                    <a:cubicBezTo>
                      <a:pt x="69532" y="36195"/>
                      <a:pt x="69532" y="36195"/>
                      <a:pt x="70485" y="36195"/>
                    </a:cubicBezTo>
                    <a:cubicBezTo>
                      <a:pt x="71438" y="39052"/>
                      <a:pt x="73343" y="41910"/>
                      <a:pt x="74295" y="43815"/>
                    </a:cubicBezTo>
                    <a:cubicBezTo>
                      <a:pt x="73343" y="44767"/>
                      <a:pt x="73343" y="44767"/>
                      <a:pt x="72390" y="45720"/>
                    </a:cubicBezTo>
                    <a:cubicBezTo>
                      <a:pt x="73343" y="45720"/>
                      <a:pt x="74295" y="46672"/>
                      <a:pt x="75248" y="46672"/>
                    </a:cubicBezTo>
                    <a:cubicBezTo>
                      <a:pt x="76200" y="49530"/>
                      <a:pt x="77153" y="52388"/>
                      <a:pt x="78105" y="54292"/>
                    </a:cubicBezTo>
                    <a:cubicBezTo>
                      <a:pt x="78105" y="54292"/>
                      <a:pt x="77153" y="54292"/>
                      <a:pt x="77153" y="55245"/>
                    </a:cubicBezTo>
                    <a:cubicBezTo>
                      <a:pt x="78105" y="55245"/>
                      <a:pt x="78105" y="56197"/>
                      <a:pt x="79057" y="56197"/>
                    </a:cubicBezTo>
                    <a:cubicBezTo>
                      <a:pt x="80010" y="59055"/>
                      <a:pt x="80010" y="61913"/>
                      <a:pt x="80963" y="63817"/>
                    </a:cubicBezTo>
                    <a:cubicBezTo>
                      <a:pt x="80010" y="63817"/>
                      <a:pt x="79057" y="63817"/>
                      <a:pt x="78105" y="63817"/>
                    </a:cubicBezTo>
                    <a:cubicBezTo>
                      <a:pt x="79057" y="64770"/>
                      <a:pt x="80010" y="65722"/>
                      <a:pt x="80963" y="66675"/>
                    </a:cubicBezTo>
                    <a:cubicBezTo>
                      <a:pt x="80963" y="69533"/>
                      <a:pt x="80963" y="71438"/>
                      <a:pt x="80963" y="74295"/>
                    </a:cubicBezTo>
                    <a:cubicBezTo>
                      <a:pt x="80010" y="74295"/>
                      <a:pt x="80010" y="74295"/>
                      <a:pt x="79057" y="74295"/>
                    </a:cubicBezTo>
                    <a:cubicBezTo>
                      <a:pt x="80010" y="75247"/>
                      <a:pt x="80010" y="75247"/>
                      <a:pt x="80963" y="76200"/>
                    </a:cubicBezTo>
                    <a:cubicBezTo>
                      <a:pt x="80963" y="78105"/>
                      <a:pt x="80010" y="80963"/>
                      <a:pt x="80010" y="82867"/>
                    </a:cubicBezTo>
                    <a:cubicBezTo>
                      <a:pt x="79057" y="82867"/>
                      <a:pt x="78105" y="81915"/>
                      <a:pt x="78105" y="81915"/>
                    </a:cubicBezTo>
                    <a:cubicBezTo>
                      <a:pt x="79057" y="82867"/>
                      <a:pt x="79057" y="83820"/>
                      <a:pt x="80010" y="84772"/>
                    </a:cubicBezTo>
                    <a:cubicBezTo>
                      <a:pt x="79057" y="86677"/>
                      <a:pt x="79057" y="88583"/>
                      <a:pt x="78105" y="90488"/>
                    </a:cubicBezTo>
                    <a:cubicBezTo>
                      <a:pt x="77153" y="90488"/>
                      <a:pt x="77153" y="89535"/>
                      <a:pt x="76200" y="89535"/>
                    </a:cubicBezTo>
                    <a:cubicBezTo>
                      <a:pt x="77153" y="90488"/>
                      <a:pt x="77153" y="91440"/>
                      <a:pt x="78105" y="91440"/>
                    </a:cubicBezTo>
                    <a:cubicBezTo>
                      <a:pt x="77153" y="93345"/>
                      <a:pt x="76200" y="94297"/>
                      <a:pt x="75248" y="95250"/>
                    </a:cubicBezTo>
                    <a:cubicBezTo>
                      <a:pt x="74295" y="94297"/>
                      <a:pt x="73343" y="93345"/>
                      <a:pt x="71438" y="92392"/>
                    </a:cubicBezTo>
                    <a:cubicBezTo>
                      <a:pt x="72390" y="94297"/>
                      <a:pt x="72390" y="95250"/>
                      <a:pt x="73343" y="97155"/>
                    </a:cubicBezTo>
                    <a:cubicBezTo>
                      <a:pt x="71438" y="98108"/>
                      <a:pt x="70485" y="99060"/>
                      <a:pt x="68580" y="100013"/>
                    </a:cubicBezTo>
                    <a:cubicBezTo>
                      <a:pt x="67628" y="99060"/>
                      <a:pt x="67628" y="99060"/>
                      <a:pt x="66675" y="98108"/>
                    </a:cubicBezTo>
                    <a:cubicBezTo>
                      <a:pt x="66675" y="99060"/>
                      <a:pt x="67628" y="100013"/>
                      <a:pt x="67628" y="100965"/>
                    </a:cubicBezTo>
                    <a:cubicBezTo>
                      <a:pt x="65723" y="100965"/>
                      <a:pt x="63818" y="101917"/>
                      <a:pt x="62865" y="101917"/>
                    </a:cubicBezTo>
                    <a:cubicBezTo>
                      <a:pt x="62865" y="100965"/>
                      <a:pt x="61913" y="100965"/>
                      <a:pt x="61913" y="100013"/>
                    </a:cubicBezTo>
                    <a:cubicBezTo>
                      <a:pt x="61913" y="100965"/>
                      <a:pt x="61913" y="100965"/>
                      <a:pt x="61913" y="101917"/>
                    </a:cubicBezTo>
                    <a:cubicBezTo>
                      <a:pt x="60007" y="101917"/>
                      <a:pt x="58103" y="101917"/>
                      <a:pt x="56198" y="101917"/>
                    </a:cubicBezTo>
                    <a:cubicBezTo>
                      <a:pt x="56198" y="100965"/>
                      <a:pt x="55245" y="100013"/>
                      <a:pt x="55245" y="99060"/>
                    </a:cubicBezTo>
                    <a:cubicBezTo>
                      <a:pt x="55245" y="100013"/>
                      <a:pt x="55245" y="100965"/>
                      <a:pt x="55245" y="100965"/>
                    </a:cubicBezTo>
                    <a:cubicBezTo>
                      <a:pt x="53340" y="100013"/>
                      <a:pt x="51435" y="100013"/>
                      <a:pt x="48578" y="99060"/>
                    </a:cubicBezTo>
                    <a:cubicBezTo>
                      <a:pt x="48578" y="98108"/>
                      <a:pt x="47625" y="97155"/>
                      <a:pt x="47625" y="96202"/>
                    </a:cubicBezTo>
                    <a:cubicBezTo>
                      <a:pt x="47625" y="97155"/>
                      <a:pt x="47625" y="98108"/>
                      <a:pt x="47625" y="98108"/>
                    </a:cubicBezTo>
                    <a:cubicBezTo>
                      <a:pt x="45720" y="97155"/>
                      <a:pt x="42863" y="96202"/>
                      <a:pt x="40957" y="95250"/>
                    </a:cubicBezTo>
                    <a:cubicBezTo>
                      <a:pt x="40957" y="94297"/>
                      <a:pt x="40957" y="93345"/>
                      <a:pt x="40005" y="93345"/>
                    </a:cubicBezTo>
                    <a:cubicBezTo>
                      <a:pt x="40005" y="94297"/>
                      <a:pt x="40005" y="94297"/>
                      <a:pt x="39053" y="95250"/>
                    </a:cubicBezTo>
                    <a:cubicBezTo>
                      <a:pt x="37148" y="93345"/>
                      <a:pt x="34290" y="92392"/>
                      <a:pt x="32385" y="90488"/>
                    </a:cubicBezTo>
                    <a:cubicBezTo>
                      <a:pt x="32385" y="89535"/>
                      <a:pt x="32385" y="88583"/>
                      <a:pt x="32385" y="87630"/>
                    </a:cubicBezTo>
                    <a:cubicBezTo>
                      <a:pt x="32385" y="88583"/>
                      <a:pt x="31432" y="88583"/>
                      <a:pt x="30480" y="89535"/>
                    </a:cubicBezTo>
                    <a:cubicBezTo>
                      <a:pt x="28575" y="87630"/>
                      <a:pt x="26670" y="85725"/>
                      <a:pt x="23813" y="83820"/>
                    </a:cubicBezTo>
                    <a:cubicBezTo>
                      <a:pt x="23813" y="82867"/>
                      <a:pt x="23813" y="82867"/>
                      <a:pt x="23813" y="81915"/>
                    </a:cubicBezTo>
                    <a:cubicBezTo>
                      <a:pt x="23813" y="81915"/>
                      <a:pt x="22860" y="82867"/>
                      <a:pt x="22860" y="82867"/>
                    </a:cubicBezTo>
                    <a:cubicBezTo>
                      <a:pt x="20955" y="80963"/>
                      <a:pt x="19050" y="78105"/>
                      <a:pt x="17145" y="76200"/>
                    </a:cubicBezTo>
                    <a:cubicBezTo>
                      <a:pt x="17145" y="75247"/>
                      <a:pt x="17145" y="75247"/>
                      <a:pt x="18098" y="74295"/>
                    </a:cubicBezTo>
                    <a:cubicBezTo>
                      <a:pt x="17145" y="74295"/>
                      <a:pt x="17145" y="74295"/>
                      <a:pt x="16193" y="74295"/>
                    </a:cubicBezTo>
                    <a:cubicBezTo>
                      <a:pt x="14288" y="71438"/>
                      <a:pt x="13335" y="69533"/>
                      <a:pt x="11430" y="66675"/>
                    </a:cubicBezTo>
                    <a:cubicBezTo>
                      <a:pt x="11430" y="66675"/>
                      <a:pt x="12382" y="65722"/>
                      <a:pt x="12382" y="65722"/>
                    </a:cubicBezTo>
                    <a:cubicBezTo>
                      <a:pt x="11430" y="65722"/>
                      <a:pt x="11430" y="65722"/>
                      <a:pt x="10478" y="65722"/>
                    </a:cubicBezTo>
                    <a:cubicBezTo>
                      <a:pt x="9525" y="62865"/>
                      <a:pt x="7620" y="60960"/>
                      <a:pt x="6668" y="58102"/>
                    </a:cubicBezTo>
                    <a:cubicBezTo>
                      <a:pt x="7620" y="57150"/>
                      <a:pt x="7620" y="57150"/>
                      <a:pt x="8573" y="56197"/>
                    </a:cubicBezTo>
                    <a:cubicBezTo>
                      <a:pt x="7620" y="56197"/>
                      <a:pt x="6668" y="56197"/>
                      <a:pt x="5715" y="55245"/>
                    </a:cubicBez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03" name="Freeform: Shape 1102">
                <a:extLst>
                  <a:ext uri="{FF2B5EF4-FFF2-40B4-BE49-F238E27FC236}">
                    <a16:creationId xmlns:a16="http://schemas.microsoft.com/office/drawing/2014/main" id="{5C150321-87E9-43E2-B5E3-15F761134B10}"/>
                  </a:ext>
                </a:extLst>
              </p:cNvPr>
              <p:cNvSpPr/>
              <p:nvPr/>
            </p:nvSpPr>
            <p:spPr>
              <a:xfrm>
                <a:off x="8699989" y="3616642"/>
                <a:ext cx="80962" cy="101917"/>
              </a:xfrm>
              <a:custGeom>
                <a:avLst/>
                <a:gdLst>
                  <a:gd name="connsiteX0" fmla="*/ 5715 w 80962"/>
                  <a:gd name="connsiteY0" fmla="*/ 55245 h 101917"/>
                  <a:gd name="connsiteX1" fmla="*/ 2858 w 80962"/>
                  <a:gd name="connsiteY1" fmla="*/ 47625 h 101917"/>
                  <a:gd name="connsiteX2" fmla="*/ 3810 w 80962"/>
                  <a:gd name="connsiteY2" fmla="*/ 46673 h 101917"/>
                  <a:gd name="connsiteX3" fmla="*/ 1905 w 80962"/>
                  <a:gd name="connsiteY3" fmla="*/ 45720 h 101917"/>
                  <a:gd name="connsiteX4" fmla="*/ 0 w 80962"/>
                  <a:gd name="connsiteY4" fmla="*/ 38100 h 101917"/>
                  <a:gd name="connsiteX5" fmla="*/ 2858 w 80962"/>
                  <a:gd name="connsiteY5" fmla="*/ 38100 h 101917"/>
                  <a:gd name="connsiteX6" fmla="*/ 0 w 80962"/>
                  <a:gd name="connsiteY6" fmla="*/ 35243 h 101917"/>
                  <a:gd name="connsiteX7" fmla="*/ 0 w 80962"/>
                  <a:gd name="connsiteY7" fmla="*/ 27623 h 101917"/>
                  <a:gd name="connsiteX8" fmla="*/ 1905 w 80962"/>
                  <a:gd name="connsiteY8" fmla="*/ 27623 h 101917"/>
                  <a:gd name="connsiteX9" fmla="*/ 0 w 80962"/>
                  <a:gd name="connsiteY9" fmla="*/ 25718 h 101917"/>
                  <a:gd name="connsiteX10" fmla="*/ 953 w 80962"/>
                  <a:gd name="connsiteY10" fmla="*/ 19050 h 101917"/>
                  <a:gd name="connsiteX11" fmla="*/ 2858 w 80962"/>
                  <a:gd name="connsiteY11" fmla="*/ 20003 h 101917"/>
                  <a:gd name="connsiteX12" fmla="*/ 953 w 80962"/>
                  <a:gd name="connsiteY12" fmla="*/ 17145 h 101917"/>
                  <a:gd name="connsiteX13" fmla="*/ 2858 w 80962"/>
                  <a:gd name="connsiteY13" fmla="*/ 11430 h 101917"/>
                  <a:gd name="connsiteX14" fmla="*/ 4763 w 80962"/>
                  <a:gd name="connsiteY14" fmla="*/ 12383 h 101917"/>
                  <a:gd name="connsiteX15" fmla="*/ 2858 w 80962"/>
                  <a:gd name="connsiteY15" fmla="*/ 10478 h 101917"/>
                  <a:gd name="connsiteX16" fmla="*/ 5715 w 80962"/>
                  <a:gd name="connsiteY16" fmla="*/ 5715 h 101917"/>
                  <a:gd name="connsiteX17" fmla="*/ 9525 w 80962"/>
                  <a:gd name="connsiteY17" fmla="*/ 8573 h 101917"/>
                  <a:gd name="connsiteX18" fmla="*/ 7620 w 80962"/>
                  <a:gd name="connsiteY18" fmla="*/ 3810 h 101917"/>
                  <a:gd name="connsiteX19" fmla="*/ 12383 w 80962"/>
                  <a:gd name="connsiteY19" fmla="*/ 953 h 101917"/>
                  <a:gd name="connsiteX20" fmla="*/ 14288 w 80962"/>
                  <a:gd name="connsiteY20" fmla="*/ 2858 h 101917"/>
                  <a:gd name="connsiteX21" fmla="*/ 13335 w 80962"/>
                  <a:gd name="connsiteY21" fmla="*/ 953 h 101917"/>
                  <a:gd name="connsiteX22" fmla="*/ 18098 w 80962"/>
                  <a:gd name="connsiteY22" fmla="*/ 0 h 101917"/>
                  <a:gd name="connsiteX23" fmla="*/ 19050 w 80962"/>
                  <a:gd name="connsiteY23" fmla="*/ 1905 h 101917"/>
                  <a:gd name="connsiteX24" fmla="*/ 19050 w 80962"/>
                  <a:gd name="connsiteY24" fmla="*/ 0 h 101917"/>
                  <a:gd name="connsiteX25" fmla="*/ 24765 w 80962"/>
                  <a:gd name="connsiteY25" fmla="*/ 0 h 101917"/>
                  <a:gd name="connsiteX26" fmla="*/ 25718 w 80962"/>
                  <a:gd name="connsiteY26" fmla="*/ 2858 h 101917"/>
                  <a:gd name="connsiteX27" fmla="*/ 25718 w 80962"/>
                  <a:gd name="connsiteY27" fmla="*/ 953 h 101917"/>
                  <a:gd name="connsiteX28" fmla="*/ 32385 w 80962"/>
                  <a:gd name="connsiteY28" fmla="*/ 2858 h 101917"/>
                  <a:gd name="connsiteX29" fmla="*/ 33338 w 80962"/>
                  <a:gd name="connsiteY29" fmla="*/ 5715 h 101917"/>
                  <a:gd name="connsiteX30" fmla="*/ 33338 w 80962"/>
                  <a:gd name="connsiteY30" fmla="*/ 3810 h 101917"/>
                  <a:gd name="connsiteX31" fmla="*/ 40005 w 80962"/>
                  <a:gd name="connsiteY31" fmla="*/ 6668 h 101917"/>
                  <a:gd name="connsiteX32" fmla="*/ 40958 w 80962"/>
                  <a:gd name="connsiteY32" fmla="*/ 8573 h 101917"/>
                  <a:gd name="connsiteX33" fmla="*/ 41910 w 80962"/>
                  <a:gd name="connsiteY33" fmla="*/ 6668 h 101917"/>
                  <a:gd name="connsiteX34" fmla="*/ 48578 w 80962"/>
                  <a:gd name="connsiteY34" fmla="*/ 11430 h 101917"/>
                  <a:gd name="connsiteX35" fmla="*/ 48578 w 80962"/>
                  <a:gd name="connsiteY35" fmla="*/ 14288 h 101917"/>
                  <a:gd name="connsiteX36" fmla="*/ 50483 w 80962"/>
                  <a:gd name="connsiteY36" fmla="*/ 12383 h 101917"/>
                  <a:gd name="connsiteX37" fmla="*/ 57150 w 80962"/>
                  <a:gd name="connsiteY37" fmla="*/ 18098 h 101917"/>
                  <a:gd name="connsiteX38" fmla="*/ 57150 w 80962"/>
                  <a:gd name="connsiteY38" fmla="*/ 20003 h 101917"/>
                  <a:gd name="connsiteX39" fmla="*/ 58103 w 80962"/>
                  <a:gd name="connsiteY39" fmla="*/ 19050 h 101917"/>
                  <a:gd name="connsiteX40" fmla="*/ 63818 w 80962"/>
                  <a:gd name="connsiteY40" fmla="*/ 25718 h 101917"/>
                  <a:gd name="connsiteX41" fmla="*/ 62865 w 80962"/>
                  <a:gd name="connsiteY41" fmla="*/ 27623 h 101917"/>
                  <a:gd name="connsiteX42" fmla="*/ 64770 w 80962"/>
                  <a:gd name="connsiteY42" fmla="*/ 27623 h 101917"/>
                  <a:gd name="connsiteX43" fmla="*/ 69533 w 80962"/>
                  <a:gd name="connsiteY43" fmla="*/ 35243 h 101917"/>
                  <a:gd name="connsiteX44" fmla="*/ 68580 w 80962"/>
                  <a:gd name="connsiteY44" fmla="*/ 36195 h 101917"/>
                  <a:gd name="connsiteX45" fmla="*/ 70485 w 80962"/>
                  <a:gd name="connsiteY45" fmla="*/ 36195 h 101917"/>
                  <a:gd name="connsiteX46" fmla="*/ 74295 w 80962"/>
                  <a:gd name="connsiteY46" fmla="*/ 43815 h 101917"/>
                  <a:gd name="connsiteX47" fmla="*/ 72390 w 80962"/>
                  <a:gd name="connsiteY47" fmla="*/ 45720 h 101917"/>
                  <a:gd name="connsiteX48" fmla="*/ 75248 w 80962"/>
                  <a:gd name="connsiteY48" fmla="*/ 46673 h 101917"/>
                  <a:gd name="connsiteX49" fmla="*/ 78105 w 80962"/>
                  <a:gd name="connsiteY49" fmla="*/ 54292 h 101917"/>
                  <a:gd name="connsiteX50" fmla="*/ 77153 w 80962"/>
                  <a:gd name="connsiteY50" fmla="*/ 55245 h 101917"/>
                  <a:gd name="connsiteX51" fmla="*/ 79058 w 80962"/>
                  <a:gd name="connsiteY51" fmla="*/ 56198 h 101917"/>
                  <a:gd name="connsiteX52" fmla="*/ 80963 w 80962"/>
                  <a:gd name="connsiteY52" fmla="*/ 63817 h 101917"/>
                  <a:gd name="connsiteX53" fmla="*/ 78105 w 80962"/>
                  <a:gd name="connsiteY53" fmla="*/ 63817 h 101917"/>
                  <a:gd name="connsiteX54" fmla="*/ 80963 w 80962"/>
                  <a:gd name="connsiteY54" fmla="*/ 66675 h 101917"/>
                  <a:gd name="connsiteX55" fmla="*/ 80963 w 80962"/>
                  <a:gd name="connsiteY55" fmla="*/ 74295 h 101917"/>
                  <a:gd name="connsiteX56" fmla="*/ 79058 w 80962"/>
                  <a:gd name="connsiteY56" fmla="*/ 74295 h 101917"/>
                  <a:gd name="connsiteX57" fmla="*/ 80963 w 80962"/>
                  <a:gd name="connsiteY57" fmla="*/ 76200 h 101917"/>
                  <a:gd name="connsiteX58" fmla="*/ 80010 w 80962"/>
                  <a:gd name="connsiteY58" fmla="*/ 82867 h 101917"/>
                  <a:gd name="connsiteX59" fmla="*/ 78105 w 80962"/>
                  <a:gd name="connsiteY59" fmla="*/ 81915 h 101917"/>
                  <a:gd name="connsiteX60" fmla="*/ 80010 w 80962"/>
                  <a:gd name="connsiteY60" fmla="*/ 84773 h 101917"/>
                  <a:gd name="connsiteX61" fmla="*/ 78105 w 80962"/>
                  <a:gd name="connsiteY61" fmla="*/ 90488 h 101917"/>
                  <a:gd name="connsiteX62" fmla="*/ 76200 w 80962"/>
                  <a:gd name="connsiteY62" fmla="*/ 89535 h 101917"/>
                  <a:gd name="connsiteX63" fmla="*/ 78105 w 80962"/>
                  <a:gd name="connsiteY63" fmla="*/ 91440 h 101917"/>
                  <a:gd name="connsiteX64" fmla="*/ 75248 w 80962"/>
                  <a:gd name="connsiteY64" fmla="*/ 95250 h 101917"/>
                  <a:gd name="connsiteX65" fmla="*/ 71438 w 80962"/>
                  <a:gd name="connsiteY65" fmla="*/ 92392 h 101917"/>
                  <a:gd name="connsiteX66" fmla="*/ 73343 w 80962"/>
                  <a:gd name="connsiteY66" fmla="*/ 97155 h 101917"/>
                  <a:gd name="connsiteX67" fmla="*/ 68580 w 80962"/>
                  <a:gd name="connsiteY67" fmla="*/ 100013 h 101917"/>
                  <a:gd name="connsiteX68" fmla="*/ 66675 w 80962"/>
                  <a:gd name="connsiteY68" fmla="*/ 98108 h 101917"/>
                  <a:gd name="connsiteX69" fmla="*/ 67628 w 80962"/>
                  <a:gd name="connsiteY69" fmla="*/ 100965 h 101917"/>
                  <a:gd name="connsiteX70" fmla="*/ 62865 w 80962"/>
                  <a:gd name="connsiteY70" fmla="*/ 101917 h 101917"/>
                  <a:gd name="connsiteX71" fmla="*/ 61913 w 80962"/>
                  <a:gd name="connsiteY71" fmla="*/ 100013 h 101917"/>
                  <a:gd name="connsiteX72" fmla="*/ 61913 w 80962"/>
                  <a:gd name="connsiteY72" fmla="*/ 101917 h 101917"/>
                  <a:gd name="connsiteX73" fmla="*/ 56198 w 80962"/>
                  <a:gd name="connsiteY73" fmla="*/ 101917 h 101917"/>
                  <a:gd name="connsiteX74" fmla="*/ 55245 w 80962"/>
                  <a:gd name="connsiteY74" fmla="*/ 99060 h 101917"/>
                  <a:gd name="connsiteX75" fmla="*/ 55245 w 80962"/>
                  <a:gd name="connsiteY75" fmla="*/ 100965 h 101917"/>
                  <a:gd name="connsiteX76" fmla="*/ 48578 w 80962"/>
                  <a:gd name="connsiteY76" fmla="*/ 99060 h 101917"/>
                  <a:gd name="connsiteX77" fmla="*/ 47625 w 80962"/>
                  <a:gd name="connsiteY77" fmla="*/ 96203 h 101917"/>
                  <a:gd name="connsiteX78" fmla="*/ 47625 w 80962"/>
                  <a:gd name="connsiteY78" fmla="*/ 98108 h 101917"/>
                  <a:gd name="connsiteX79" fmla="*/ 40958 w 80962"/>
                  <a:gd name="connsiteY79" fmla="*/ 95250 h 101917"/>
                  <a:gd name="connsiteX80" fmla="*/ 40005 w 80962"/>
                  <a:gd name="connsiteY80" fmla="*/ 93345 h 101917"/>
                  <a:gd name="connsiteX81" fmla="*/ 39053 w 80962"/>
                  <a:gd name="connsiteY81" fmla="*/ 95250 h 101917"/>
                  <a:gd name="connsiteX82" fmla="*/ 32385 w 80962"/>
                  <a:gd name="connsiteY82" fmla="*/ 90488 h 101917"/>
                  <a:gd name="connsiteX83" fmla="*/ 32385 w 80962"/>
                  <a:gd name="connsiteY83" fmla="*/ 87630 h 101917"/>
                  <a:gd name="connsiteX84" fmla="*/ 30480 w 80962"/>
                  <a:gd name="connsiteY84" fmla="*/ 89535 h 101917"/>
                  <a:gd name="connsiteX85" fmla="*/ 23813 w 80962"/>
                  <a:gd name="connsiteY85" fmla="*/ 83820 h 101917"/>
                  <a:gd name="connsiteX86" fmla="*/ 23813 w 80962"/>
                  <a:gd name="connsiteY86" fmla="*/ 81915 h 101917"/>
                  <a:gd name="connsiteX87" fmla="*/ 22860 w 80962"/>
                  <a:gd name="connsiteY87" fmla="*/ 82867 h 101917"/>
                  <a:gd name="connsiteX88" fmla="*/ 17145 w 80962"/>
                  <a:gd name="connsiteY88" fmla="*/ 76200 h 101917"/>
                  <a:gd name="connsiteX89" fmla="*/ 18098 w 80962"/>
                  <a:gd name="connsiteY89" fmla="*/ 74295 h 101917"/>
                  <a:gd name="connsiteX90" fmla="*/ 16193 w 80962"/>
                  <a:gd name="connsiteY90" fmla="*/ 74295 h 101917"/>
                  <a:gd name="connsiteX91" fmla="*/ 11430 w 80962"/>
                  <a:gd name="connsiteY91" fmla="*/ 66675 h 101917"/>
                  <a:gd name="connsiteX92" fmla="*/ 12383 w 80962"/>
                  <a:gd name="connsiteY92" fmla="*/ 65723 h 101917"/>
                  <a:gd name="connsiteX93" fmla="*/ 10478 w 80962"/>
                  <a:gd name="connsiteY93" fmla="*/ 65723 h 101917"/>
                  <a:gd name="connsiteX94" fmla="*/ 6668 w 80962"/>
                  <a:gd name="connsiteY94" fmla="*/ 58103 h 101917"/>
                  <a:gd name="connsiteX95" fmla="*/ 8573 w 80962"/>
                  <a:gd name="connsiteY95" fmla="*/ 56198 h 101917"/>
                  <a:gd name="connsiteX96" fmla="*/ 5715 w 80962"/>
                  <a:gd name="connsiteY96" fmla="*/ 55245 h 1019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</a:cxnLst>
                <a:rect l="l" t="t" r="r" b="b"/>
                <a:pathLst>
                  <a:path w="80962" h="101917">
                    <a:moveTo>
                      <a:pt x="5715" y="55245"/>
                    </a:moveTo>
                    <a:cubicBezTo>
                      <a:pt x="4763" y="52388"/>
                      <a:pt x="3810" y="49530"/>
                      <a:pt x="2858" y="47625"/>
                    </a:cubicBezTo>
                    <a:cubicBezTo>
                      <a:pt x="2858" y="47625"/>
                      <a:pt x="3810" y="47625"/>
                      <a:pt x="3810" y="46673"/>
                    </a:cubicBezTo>
                    <a:cubicBezTo>
                      <a:pt x="2858" y="46673"/>
                      <a:pt x="2858" y="45720"/>
                      <a:pt x="1905" y="45720"/>
                    </a:cubicBezTo>
                    <a:cubicBezTo>
                      <a:pt x="953" y="42863"/>
                      <a:pt x="953" y="40958"/>
                      <a:pt x="0" y="38100"/>
                    </a:cubicBezTo>
                    <a:cubicBezTo>
                      <a:pt x="953" y="38100"/>
                      <a:pt x="1905" y="38100"/>
                      <a:pt x="2858" y="38100"/>
                    </a:cubicBezTo>
                    <a:cubicBezTo>
                      <a:pt x="1905" y="37148"/>
                      <a:pt x="953" y="36195"/>
                      <a:pt x="0" y="35243"/>
                    </a:cubicBezTo>
                    <a:cubicBezTo>
                      <a:pt x="0" y="32385"/>
                      <a:pt x="0" y="30480"/>
                      <a:pt x="0" y="27623"/>
                    </a:cubicBezTo>
                    <a:cubicBezTo>
                      <a:pt x="953" y="27623"/>
                      <a:pt x="953" y="27623"/>
                      <a:pt x="1905" y="27623"/>
                    </a:cubicBezTo>
                    <a:cubicBezTo>
                      <a:pt x="953" y="26670"/>
                      <a:pt x="953" y="26670"/>
                      <a:pt x="0" y="25718"/>
                    </a:cubicBezTo>
                    <a:cubicBezTo>
                      <a:pt x="0" y="23813"/>
                      <a:pt x="953" y="20955"/>
                      <a:pt x="953" y="19050"/>
                    </a:cubicBezTo>
                    <a:cubicBezTo>
                      <a:pt x="1905" y="19050"/>
                      <a:pt x="2858" y="20003"/>
                      <a:pt x="2858" y="20003"/>
                    </a:cubicBezTo>
                    <a:cubicBezTo>
                      <a:pt x="1905" y="19050"/>
                      <a:pt x="1905" y="18098"/>
                      <a:pt x="953" y="17145"/>
                    </a:cubicBezTo>
                    <a:cubicBezTo>
                      <a:pt x="1905" y="15240"/>
                      <a:pt x="1905" y="13335"/>
                      <a:pt x="2858" y="11430"/>
                    </a:cubicBezTo>
                    <a:cubicBezTo>
                      <a:pt x="3810" y="11430"/>
                      <a:pt x="3810" y="12383"/>
                      <a:pt x="4763" y="12383"/>
                    </a:cubicBezTo>
                    <a:cubicBezTo>
                      <a:pt x="4763" y="11430"/>
                      <a:pt x="3810" y="10478"/>
                      <a:pt x="2858" y="10478"/>
                    </a:cubicBezTo>
                    <a:cubicBezTo>
                      <a:pt x="3810" y="8573"/>
                      <a:pt x="4763" y="7620"/>
                      <a:pt x="5715" y="5715"/>
                    </a:cubicBezTo>
                    <a:cubicBezTo>
                      <a:pt x="6668" y="6668"/>
                      <a:pt x="7620" y="7620"/>
                      <a:pt x="9525" y="8573"/>
                    </a:cubicBezTo>
                    <a:cubicBezTo>
                      <a:pt x="8573" y="7620"/>
                      <a:pt x="8573" y="5715"/>
                      <a:pt x="7620" y="3810"/>
                    </a:cubicBezTo>
                    <a:cubicBezTo>
                      <a:pt x="9525" y="2858"/>
                      <a:pt x="10478" y="1905"/>
                      <a:pt x="12383" y="953"/>
                    </a:cubicBezTo>
                    <a:cubicBezTo>
                      <a:pt x="13335" y="1905"/>
                      <a:pt x="13335" y="1905"/>
                      <a:pt x="14288" y="2858"/>
                    </a:cubicBezTo>
                    <a:cubicBezTo>
                      <a:pt x="14288" y="1905"/>
                      <a:pt x="13335" y="953"/>
                      <a:pt x="13335" y="953"/>
                    </a:cubicBezTo>
                    <a:cubicBezTo>
                      <a:pt x="15240" y="953"/>
                      <a:pt x="17145" y="0"/>
                      <a:pt x="18098" y="0"/>
                    </a:cubicBezTo>
                    <a:cubicBezTo>
                      <a:pt x="18098" y="953"/>
                      <a:pt x="19050" y="953"/>
                      <a:pt x="19050" y="1905"/>
                    </a:cubicBezTo>
                    <a:cubicBezTo>
                      <a:pt x="19050" y="953"/>
                      <a:pt x="19050" y="953"/>
                      <a:pt x="19050" y="0"/>
                    </a:cubicBezTo>
                    <a:cubicBezTo>
                      <a:pt x="20955" y="0"/>
                      <a:pt x="22860" y="0"/>
                      <a:pt x="24765" y="0"/>
                    </a:cubicBezTo>
                    <a:cubicBezTo>
                      <a:pt x="24765" y="953"/>
                      <a:pt x="25718" y="1905"/>
                      <a:pt x="25718" y="2858"/>
                    </a:cubicBezTo>
                    <a:cubicBezTo>
                      <a:pt x="25718" y="1905"/>
                      <a:pt x="25718" y="953"/>
                      <a:pt x="25718" y="953"/>
                    </a:cubicBezTo>
                    <a:cubicBezTo>
                      <a:pt x="27623" y="1905"/>
                      <a:pt x="29528" y="1905"/>
                      <a:pt x="32385" y="2858"/>
                    </a:cubicBezTo>
                    <a:cubicBezTo>
                      <a:pt x="32385" y="3810"/>
                      <a:pt x="33338" y="4763"/>
                      <a:pt x="33338" y="5715"/>
                    </a:cubicBezTo>
                    <a:cubicBezTo>
                      <a:pt x="33338" y="4763"/>
                      <a:pt x="33338" y="3810"/>
                      <a:pt x="33338" y="3810"/>
                    </a:cubicBezTo>
                    <a:cubicBezTo>
                      <a:pt x="35243" y="4763"/>
                      <a:pt x="38100" y="5715"/>
                      <a:pt x="40005" y="6668"/>
                    </a:cubicBezTo>
                    <a:cubicBezTo>
                      <a:pt x="40005" y="7620"/>
                      <a:pt x="40005" y="8573"/>
                      <a:pt x="40958" y="8573"/>
                    </a:cubicBezTo>
                    <a:cubicBezTo>
                      <a:pt x="40958" y="7620"/>
                      <a:pt x="40958" y="7620"/>
                      <a:pt x="41910" y="6668"/>
                    </a:cubicBezTo>
                    <a:cubicBezTo>
                      <a:pt x="43815" y="8573"/>
                      <a:pt x="46673" y="9525"/>
                      <a:pt x="48578" y="11430"/>
                    </a:cubicBezTo>
                    <a:cubicBezTo>
                      <a:pt x="48578" y="12383"/>
                      <a:pt x="48578" y="13335"/>
                      <a:pt x="48578" y="14288"/>
                    </a:cubicBezTo>
                    <a:cubicBezTo>
                      <a:pt x="49530" y="13335"/>
                      <a:pt x="49530" y="13335"/>
                      <a:pt x="50483" y="12383"/>
                    </a:cubicBezTo>
                    <a:cubicBezTo>
                      <a:pt x="52388" y="14288"/>
                      <a:pt x="54293" y="16193"/>
                      <a:pt x="57150" y="18098"/>
                    </a:cubicBezTo>
                    <a:cubicBezTo>
                      <a:pt x="57150" y="19050"/>
                      <a:pt x="57150" y="19050"/>
                      <a:pt x="57150" y="20003"/>
                    </a:cubicBezTo>
                    <a:cubicBezTo>
                      <a:pt x="57150" y="20003"/>
                      <a:pt x="58103" y="19050"/>
                      <a:pt x="58103" y="19050"/>
                    </a:cubicBezTo>
                    <a:cubicBezTo>
                      <a:pt x="60008" y="20955"/>
                      <a:pt x="61913" y="23813"/>
                      <a:pt x="63818" y="25718"/>
                    </a:cubicBezTo>
                    <a:cubicBezTo>
                      <a:pt x="63818" y="26670"/>
                      <a:pt x="63818" y="26670"/>
                      <a:pt x="62865" y="27623"/>
                    </a:cubicBezTo>
                    <a:cubicBezTo>
                      <a:pt x="63818" y="27623"/>
                      <a:pt x="63818" y="27623"/>
                      <a:pt x="64770" y="27623"/>
                    </a:cubicBezTo>
                    <a:cubicBezTo>
                      <a:pt x="66675" y="30480"/>
                      <a:pt x="68580" y="32385"/>
                      <a:pt x="69533" y="35243"/>
                    </a:cubicBezTo>
                    <a:cubicBezTo>
                      <a:pt x="69533" y="35243"/>
                      <a:pt x="68580" y="36195"/>
                      <a:pt x="68580" y="36195"/>
                    </a:cubicBezTo>
                    <a:cubicBezTo>
                      <a:pt x="69533" y="36195"/>
                      <a:pt x="69533" y="36195"/>
                      <a:pt x="70485" y="36195"/>
                    </a:cubicBezTo>
                    <a:cubicBezTo>
                      <a:pt x="71438" y="39053"/>
                      <a:pt x="73343" y="41910"/>
                      <a:pt x="74295" y="43815"/>
                    </a:cubicBezTo>
                    <a:cubicBezTo>
                      <a:pt x="73343" y="44768"/>
                      <a:pt x="73343" y="44768"/>
                      <a:pt x="72390" y="45720"/>
                    </a:cubicBezTo>
                    <a:cubicBezTo>
                      <a:pt x="73343" y="45720"/>
                      <a:pt x="74295" y="46673"/>
                      <a:pt x="75248" y="46673"/>
                    </a:cubicBezTo>
                    <a:cubicBezTo>
                      <a:pt x="76200" y="49530"/>
                      <a:pt x="77153" y="52388"/>
                      <a:pt x="78105" y="54292"/>
                    </a:cubicBezTo>
                    <a:cubicBezTo>
                      <a:pt x="78105" y="54292"/>
                      <a:pt x="77153" y="54292"/>
                      <a:pt x="77153" y="55245"/>
                    </a:cubicBezTo>
                    <a:cubicBezTo>
                      <a:pt x="78105" y="55245"/>
                      <a:pt x="78105" y="56198"/>
                      <a:pt x="79058" y="56198"/>
                    </a:cubicBezTo>
                    <a:cubicBezTo>
                      <a:pt x="80010" y="59055"/>
                      <a:pt x="80010" y="61913"/>
                      <a:pt x="80963" y="63817"/>
                    </a:cubicBezTo>
                    <a:cubicBezTo>
                      <a:pt x="80010" y="63817"/>
                      <a:pt x="79058" y="63817"/>
                      <a:pt x="78105" y="63817"/>
                    </a:cubicBezTo>
                    <a:cubicBezTo>
                      <a:pt x="79058" y="64770"/>
                      <a:pt x="80010" y="65723"/>
                      <a:pt x="80963" y="66675"/>
                    </a:cubicBezTo>
                    <a:cubicBezTo>
                      <a:pt x="80963" y="69533"/>
                      <a:pt x="80963" y="71438"/>
                      <a:pt x="80963" y="74295"/>
                    </a:cubicBezTo>
                    <a:cubicBezTo>
                      <a:pt x="80010" y="74295"/>
                      <a:pt x="80010" y="74295"/>
                      <a:pt x="79058" y="74295"/>
                    </a:cubicBezTo>
                    <a:cubicBezTo>
                      <a:pt x="80010" y="75248"/>
                      <a:pt x="80010" y="75248"/>
                      <a:pt x="80963" y="76200"/>
                    </a:cubicBezTo>
                    <a:cubicBezTo>
                      <a:pt x="80963" y="78105"/>
                      <a:pt x="80010" y="80963"/>
                      <a:pt x="80010" y="82867"/>
                    </a:cubicBezTo>
                    <a:cubicBezTo>
                      <a:pt x="79058" y="82867"/>
                      <a:pt x="78105" y="81915"/>
                      <a:pt x="78105" y="81915"/>
                    </a:cubicBezTo>
                    <a:cubicBezTo>
                      <a:pt x="79058" y="82867"/>
                      <a:pt x="79058" y="83820"/>
                      <a:pt x="80010" y="84773"/>
                    </a:cubicBezTo>
                    <a:cubicBezTo>
                      <a:pt x="79058" y="86678"/>
                      <a:pt x="79058" y="88583"/>
                      <a:pt x="78105" y="90488"/>
                    </a:cubicBezTo>
                    <a:cubicBezTo>
                      <a:pt x="77153" y="90488"/>
                      <a:pt x="77153" y="89535"/>
                      <a:pt x="76200" y="89535"/>
                    </a:cubicBezTo>
                    <a:cubicBezTo>
                      <a:pt x="77153" y="90488"/>
                      <a:pt x="77153" y="91440"/>
                      <a:pt x="78105" y="91440"/>
                    </a:cubicBezTo>
                    <a:cubicBezTo>
                      <a:pt x="77153" y="93345"/>
                      <a:pt x="76200" y="94298"/>
                      <a:pt x="75248" y="95250"/>
                    </a:cubicBezTo>
                    <a:cubicBezTo>
                      <a:pt x="74295" y="94298"/>
                      <a:pt x="73343" y="93345"/>
                      <a:pt x="71438" y="92392"/>
                    </a:cubicBezTo>
                    <a:cubicBezTo>
                      <a:pt x="72390" y="94298"/>
                      <a:pt x="72390" y="95250"/>
                      <a:pt x="73343" y="97155"/>
                    </a:cubicBezTo>
                    <a:cubicBezTo>
                      <a:pt x="71438" y="98108"/>
                      <a:pt x="70485" y="99060"/>
                      <a:pt x="68580" y="100013"/>
                    </a:cubicBezTo>
                    <a:cubicBezTo>
                      <a:pt x="67628" y="99060"/>
                      <a:pt x="67628" y="99060"/>
                      <a:pt x="66675" y="98108"/>
                    </a:cubicBezTo>
                    <a:cubicBezTo>
                      <a:pt x="66675" y="99060"/>
                      <a:pt x="67628" y="100013"/>
                      <a:pt x="67628" y="100965"/>
                    </a:cubicBezTo>
                    <a:cubicBezTo>
                      <a:pt x="65723" y="100965"/>
                      <a:pt x="63818" y="101917"/>
                      <a:pt x="62865" y="101917"/>
                    </a:cubicBezTo>
                    <a:cubicBezTo>
                      <a:pt x="62865" y="100965"/>
                      <a:pt x="61913" y="100965"/>
                      <a:pt x="61913" y="100013"/>
                    </a:cubicBezTo>
                    <a:cubicBezTo>
                      <a:pt x="61913" y="100965"/>
                      <a:pt x="61913" y="100965"/>
                      <a:pt x="61913" y="101917"/>
                    </a:cubicBezTo>
                    <a:cubicBezTo>
                      <a:pt x="60008" y="101917"/>
                      <a:pt x="58103" y="101917"/>
                      <a:pt x="56198" y="101917"/>
                    </a:cubicBezTo>
                    <a:cubicBezTo>
                      <a:pt x="56198" y="100965"/>
                      <a:pt x="55245" y="100013"/>
                      <a:pt x="55245" y="99060"/>
                    </a:cubicBezTo>
                    <a:cubicBezTo>
                      <a:pt x="55245" y="100013"/>
                      <a:pt x="55245" y="100965"/>
                      <a:pt x="55245" y="100965"/>
                    </a:cubicBezTo>
                    <a:cubicBezTo>
                      <a:pt x="53340" y="100013"/>
                      <a:pt x="51435" y="100013"/>
                      <a:pt x="48578" y="99060"/>
                    </a:cubicBezTo>
                    <a:cubicBezTo>
                      <a:pt x="48578" y="98108"/>
                      <a:pt x="47625" y="97155"/>
                      <a:pt x="47625" y="96203"/>
                    </a:cubicBezTo>
                    <a:cubicBezTo>
                      <a:pt x="47625" y="97155"/>
                      <a:pt x="47625" y="98108"/>
                      <a:pt x="47625" y="98108"/>
                    </a:cubicBezTo>
                    <a:cubicBezTo>
                      <a:pt x="45720" y="97155"/>
                      <a:pt x="42863" y="96203"/>
                      <a:pt x="40958" y="95250"/>
                    </a:cubicBezTo>
                    <a:cubicBezTo>
                      <a:pt x="40958" y="94298"/>
                      <a:pt x="40958" y="93345"/>
                      <a:pt x="40005" y="93345"/>
                    </a:cubicBezTo>
                    <a:cubicBezTo>
                      <a:pt x="40005" y="94298"/>
                      <a:pt x="40005" y="94298"/>
                      <a:pt x="39053" y="95250"/>
                    </a:cubicBezTo>
                    <a:cubicBezTo>
                      <a:pt x="37148" y="93345"/>
                      <a:pt x="34290" y="92392"/>
                      <a:pt x="32385" y="90488"/>
                    </a:cubicBezTo>
                    <a:cubicBezTo>
                      <a:pt x="32385" y="89535"/>
                      <a:pt x="32385" y="88583"/>
                      <a:pt x="32385" y="87630"/>
                    </a:cubicBezTo>
                    <a:cubicBezTo>
                      <a:pt x="32385" y="88583"/>
                      <a:pt x="31433" y="88583"/>
                      <a:pt x="30480" y="89535"/>
                    </a:cubicBezTo>
                    <a:cubicBezTo>
                      <a:pt x="28575" y="87630"/>
                      <a:pt x="26670" y="85725"/>
                      <a:pt x="23813" y="83820"/>
                    </a:cubicBezTo>
                    <a:cubicBezTo>
                      <a:pt x="23813" y="82867"/>
                      <a:pt x="23813" y="82867"/>
                      <a:pt x="23813" y="81915"/>
                    </a:cubicBezTo>
                    <a:cubicBezTo>
                      <a:pt x="23813" y="81915"/>
                      <a:pt x="22860" y="82867"/>
                      <a:pt x="22860" y="82867"/>
                    </a:cubicBezTo>
                    <a:cubicBezTo>
                      <a:pt x="20955" y="80963"/>
                      <a:pt x="19050" y="78105"/>
                      <a:pt x="17145" y="76200"/>
                    </a:cubicBezTo>
                    <a:cubicBezTo>
                      <a:pt x="17145" y="75248"/>
                      <a:pt x="17145" y="75248"/>
                      <a:pt x="18098" y="74295"/>
                    </a:cubicBezTo>
                    <a:cubicBezTo>
                      <a:pt x="17145" y="74295"/>
                      <a:pt x="17145" y="74295"/>
                      <a:pt x="16193" y="74295"/>
                    </a:cubicBezTo>
                    <a:cubicBezTo>
                      <a:pt x="14288" y="71438"/>
                      <a:pt x="13335" y="69533"/>
                      <a:pt x="11430" y="66675"/>
                    </a:cubicBezTo>
                    <a:cubicBezTo>
                      <a:pt x="11430" y="66675"/>
                      <a:pt x="12383" y="65723"/>
                      <a:pt x="12383" y="65723"/>
                    </a:cubicBezTo>
                    <a:cubicBezTo>
                      <a:pt x="11430" y="65723"/>
                      <a:pt x="11430" y="65723"/>
                      <a:pt x="10478" y="65723"/>
                    </a:cubicBezTo>
                    <a:cubicBezTo>
                      <a:pt x="9525" y="62865"/>
                      <a:pt x="7620" y="60008"/>
                      <a:pt x="6668" y="58103"/>
                    </a:cubicBezTo>
                    <a:cubicBezTo>
                      <a:pt x="7620" y="57150"/>
                      <a:pt x="7620" y="57150"/>
                      <a:pt x="8573" y="56198"/>
                    </a:cubicBezTo>
                    <a:cubicBezTo>
                      <a:pt x="7620" y="56198"/>
                      <a:pt x="6668" y="56198"/>
                      <a:pt x="5715" y="55245"/>
                    </a:cubicBez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04" name="Freeform: Shape 1103">
                <a:extLst>
                  <a:ext uri="{FF2B5EF4-FFF2-40B4-BE49-F238E27FC236}">
                    <a16:creationId xmlns:a16="http://schemas.microsoft.com/office/drawing/2014/main" id="{916EDD3A-E46C-4F5C-80C0-06C3C085EF9B}"/>
                  </a:ext>
                </a:extLst>
              </p:cNvPr>
              <p:cNvSpPr/>
              <p:nvPr/>
            </p:nvSpPr>
            <p:spPr>
              <a:xfrm>
                <a:off x="8954273" y="3780638"/>
                <a:ext cx="47691" cy="58722"/>
              </a:xfrm>
              <a:custGeom>
                <a:avLst/>
                <a:gdLst>
                  <a:gd name="connsiteX0" fmla="*/ 30513 w 47691"/>
                  <a:gd name="connsiteY0" fmla="*/ 57936 h 58722"/>
                  <a:gd name="connsiteX1" fmla="*/ 46706 w 47691"/>
                  <a:gd name="connsiteY1" fmla="*/ 36029 h 58722"/>
                  <a:gd name="connsiteX2" fmla="*/ 17178 w 47691"/>
                  <a:gd name="connsiteY2" fmla="*/ 786 h 58722"/>
                  <a:gd name="connsiteX3" fmla="*/ 986 w 47691"/>
                  <a:gd name="connsiteY3" fmla="*/ 22694 h 58722"/>
                  <a:gd name="connsiteX4" fmla="*/ 30513 w 47691"/>
                  <a:gd name="connsiteY4" fmla="*/ 57936 h 58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7691" h="58722">
                    <a:moveTo>
                      <a:pt x="30513" y="57936"/>
                    </a:moveTo>
                    <a:cubicBezTo>
                      <a:pt x="42896" y="61746"/>
                      <a:pt x="50516" y="51269"/>
                      <a:pt x="46706" y="36029"/>
                    </a:cubicBezTo>
                    <a:cubicBezTo>
                      <a:pt x="42896" y="19836"/>
                      <a:pt x="29561" y="4596"/>
                      <a:pt x="17178" y="786"/>
                    </a:cubicBezTo>
                    <a:cubicBezTo>
                      <a:pt x="4796" y="-3024"/>
                      <a:pt x="-2824" y="7454"/>
                      <a:pt x="986" y="22694"/>
                    </a:cubicBezTo>
                    <a:cubicBezTo>
                      <a:pt x="3843" y="38886"/>
                      <a:pt x="17178" y="55079"/>
                      <a:pt x="30513" y="57936"/>
                    </a:cubicBezTo>
                    <a:close/>
                  </a:path>
                </a:pathLst>
              </a:custGeom>
              <a:solidFill>
                <a:srgbClr val="7D7C7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05" name="Freeform: Shape 1104">
                <a:extLst>
                  <a:ext uri="{FF2B5EF4-FFF2-40B4-BE49-F238E27FC236}">
                    <a16:creationId xmlns:a16="http://schemas.microsoft.com/office/drawing/2014/main" id="{8536023B-9969-496D-95A9-135DD44857EF}"/>
                  </a:ext>
                </a:extLst>
              </p:cNvPr>
              <p:cNvSpPr/>
              <p:nvPr/>
            </p:nvSpPr>
            <p:spPr>
              <a:xfrm>
                <a:off x="8717101" y="3641573"/>
                <a:ext cx="47691" cy="58722"/>
              </a:xfrm>
              <a:custGeom>
                <a:avLst/>
                <a:gdLst>
                  <a:gd name="connsiteX0" fmla="*/ 30513 w 47691"/>
                  <a:gd name="connsiteY0" fmla="*/ 57936 h 58722"/>
                  <a:gd name="connsiteX1" fmla="*/ 46706 w 47691"/>
                  <a:gd name="connsiteY1" fmla="*/ 36029 h 58722"/>
                  <a:gd name="connsiteX2" fmla="*/ 17178 w 47691"/>
                  <a:gd name="connsiteY2" fmla="*/ 786 h 58722"/>
                  <a:gd name="connsiteX3" fmla="*/ 986 w 47691"/>
                  <a:gd name="connsiteY3" fmla="*/ 22694 h 58722"/>
                  <a:gd name="connsiteX4" fmla="*/ 30513 w 47691"/>
                  <a:gd name="connsiteY4" fmla="*/ 57936 h 58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7691" h="58722">
                    <a:moveTo>
                      <a:pt x="30513" y="57936"/>
                    </a:moveTo>
                    <a:cubicBezTo>
                      <a:pt x="42896" y="61746"/>
                      <a:pt x="50516" y="51269"/>
                      <a:pt x="46706" y="36029"/>
                    </a:cubicBezTo>
                    <a:cubicBezTo>
                      <a:pt x="42896" y="19836"/>
                      <a:pt x="29561" y="4596"/>
                      <a:pt x="17178" y="786"/>
                    </a:cubicBezTo>
                    <a:cubicBezTo>
                      <a:pt x="4796" y="-3024"/>
                      <a:pt x="-2824" y="7454"/>
                      <a:pt x="986" y="22694"/>
                    </a:cubicBezTo>
                    <a:cubicBezTo>
                      <a:pt x="3843" y="38886"/>
                      <a:pt x="17178" y="54126"/>
                      <a:pt x="30513" y="57936"/>
                    </a:cubicBezTo>
                    <a:close/>
                  </a:path>
                </a:pathLst>
              </a:custGeom>
              <a:solidFill>
                <a:srgbClr val="7D7C7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1106" name="Graphic 1060">
                <a:extLst>
                  <a:ext uri="{FF2B5EF4-FFF2-40B4-BE49-F238E27FC236}">
                    <a16:creationId xmlns:a16="http://schemas.microsoft.com/office/drawing/2014/main" id="{7DFC4653-7C99-477C-B72C-18D2C04B0F99}"/>
                  </a:ext>
                </a:extLst>
              </p:cNvPr>
              <p:cNvGrpSpPr/>
              <p:nvPr/>
            </p:nvGrpSpPr>
            <p:grpSpPr>
              <a:xfrm>
                <a:off x="8955259" y="3786745"/>
                <a:ext cx="44767" cy="45556"/>
                <a:chOff x="8955259" y="3786745"/>
                <a:chExt cx="44767" cy="45556"/>
              </a:xfrm>
              <a:solidFill>
                <a:srgbClr val="262632"/>
              </a:solidFill>
            </p:grpSpPr>
            <p:sp>
              <p:nvSpPr>
                <p:cNvPr id="1134" name="Freeform: Shape 1133">
                  <a:extLst>
                    <a:ext uri="{FF2B5EF4-FFF2-40B4-BE49-F238E27FC236}">
                      <a16:creationId xmlns:a16="http://schemas.microsoft.com/office/drawing/2014/main" id="{10434BE4-FB97-435A-BD14-6A0E17A903E0}"/>
                    </a:ext>
                  </a:extLst>
                </p:cNvPr>
                <p:cNvSpPr/>
                <p:nvPr/>
              </p:nvSpPr>
              <p:spPr>
                <a:xfrm>
                  <a:off x="8964299" y="3793440"/>
                  <a:ext cx="27640" cy="33119"/>
                </a:xfrm>
                <a:custGeom>
                  <a:avLst/>
                  <a:gdLst>
                    <a:gd name="connsiteX0" fmla="*/ 17630 w 27640"/>
                    <a:gd name="connsiteY0" fmla="*/ 32752 h 33119"/>
                    <a:gd name="connsiteX1" fmla="*/ 27155 w 27640"/>
                    <a:gd name="connsiteY1" fmla="*/ 20369 h 33119"/>
                    <a:gd name="connsiteX2" fmla="*/ 10010 w 27640"/>
                    <a:gd name="connsiteY2" fmla="*/ 367 h 33119"/>
                    <a:gd name="connsiteX3" fmla="*/ 485 w 27640"/>
                    <a:gd name="connsiteY3" fmla="*/ 12750 h 33119"/>
                    <a:gd name="connsiteX4" fmla="*/ 17630 w 27640"/>
                    <a:gd name="connsiteY4" fmla="*/ 32752 h 33119"/>
                    <a:gd name="connsiteX5" fmla="*/ 17630 w 27640"/>
                    <a:gd name="connsiteY5" fmla="*/ 32752 h 33119"/>
                    <a:gd name="connsiteX6" fmla="*/ 14773 w 27640"/>
                    <a:gd name="connsiteY6" fmla="*/ 23227 h 33119"/>
                    <a:gd name="connsiteX7" fmla="*/ 8105 w 27640"/>
                    <a:gd name="connsiteY7" fmla="*/ 15607 h 33119"/>
                    <a:gd name="connsiteX8" fmla="*/ 11915 w 27640"/>
                    <a:gd name="connsiteY8" fmla="*/ 10844 h 33119"/>
                    <a:gd name="connsiteX9" fmla="*/ 18583 w 27640"/>
                    <a:gd name="connsiteY9" fmla="*/ 18465 h 33119"/>
                    <a:gd name="connsiteX10" fmla="*/ 14773 w 27640"/>
                    <a:gd name="connsiteY10" fmla="*/ 23227 h 331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7640" h="33119">
                      <a:moveTo>
                        <a:pt x="17630" y="32752"/>
                      </a:moveTo>
                      <a:cubicBezTo>
                        <a:pt x="25250" y="34657"/>
                        <a:pt x="29060" y="28942"/>
                        <a:pt x="27155" y="20369"/>
                      </a:cubicBezTo>
                      <a:cubicBezTo>
                        <a:pt x="25250" y="11797"/>
                        <a:pt x="17630" y="2272"/>
                        <a:pt x="10010" y="367"/>
                      </a:cubicBezTo>
                      <a:cubicBezTo>
                        <a:pt x="2390" y="-1538"/>
                        <a:pt x="-1420" y="4177"/>
                        <a:pt x="485" y="12750"/>
                      </a:cubicBezTo>
                      <a:cubicBezTo>
                        <a:pt x="2390" y="22275"/>
                        <a:pt x="10010" y="30847"/>
                        <a:pt x="17630" y="32752"/>
                      </a:cubicBezTo>
                      <a:lnTo>
                        <a:pt x="17630" y="32752"/>
                      </a:lnTo>
                      <a:close/>
                      <a:moveTo>
                        <a:pt x="14773" y="23227"/>
                      </a:moveTo>
                      <a:cubicBezTo>
                        <a:pt x="11915" y="22275"/>
                        <a:pt x="9058" y="19417"/>
                        <a:pt x="8105" y="15607"/>
                      </a:cubicBezTo>
                      <a:cubicBezTo>
                        <a:pt x="7153" y="11797"/>
                        <a:pt x="9058" y="9892"/>
                        <a:pt x="11915" y="10844"/>
                      </a:cubicBezTo>
                      <a:cubicBezTo>
                        <a:pt x="14773" y="11797"/>
                        <a:pt x="17630" y="14655"/>
                        <a:pt x="18583" y="18465"/>
                      </a:cubicBezTo>
                      <a:cubicBezTo>
                        <a:pt x="19535" y="21322"/>
                        <a:pt x="17630" y="24180"/>
                        <a:pt x="14773" y="23227"/>
                      </a:cubicBezTo>
                      <a:close/>
                    </a:path>
                  </a:pathLst>
                </a:custGeom>
                <a:solidFill>
                  <a:srgbClr val="26263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135" name="Graphic 1060">
                  <a:extLst>
                    <a:ext uri="{FF2B5EF4-FFF2-40B4-BE49-F238E27FC236}">
                      <a16:creationId xmlns:a16="http://schemas.microsoft.com/office/drawing/2014/main" id="{1FE700C5-31FE-46EA-8CDF-E539815E05A9}"/>
                    </a:ext>
                  </a:extLst>
                </p:cNvPr>
                <p:cNvGrpSpPr/>
                <p:nvPr/>
              </p:nvGrpSpPr>
              <p:grpSpPr>
                <a:xfrm>
                  <a:off x="8955259" y="3786745"/>
                  <a:ext cx="44767" cy="45556"/>
                  <a:chOff x="8955259" y="3786745"/>
                  <a:chExt cx="44767" cy="45556"/>
                </a:xfrm>
                <a:solidFill>
                  <a:srgbClr val="262632"/>
                </a:solidFill>
              </p:grpSpPr>
              <p:sp>
                <p:nvSpPr>
                  <p:cNvPr id="1136" name="Freeform: Shape 1135">
                    <a:extLst>
                      <a:ext uri="{FF2B5EF4-FFF2-40B4-BE49-F238E27FC236}">
                        <a16:creationId xmlns:a16="http://schemas.microsoft.com/office/drawing/2014/main" id="{E8B1AE00-E6C0-44BB-830E-F381A0EACD47}"/>
                      </a:ext>
                    </a:extLst>
                  </p:cNvPr>
                  <p:cNvSpPr/>
                  <p:nvPr/>
                </p:nvSpPr>
                <p:spPr>
                  <a:xfrm>
                    <a:off x="8976214" y="3786745"/>
                    <a:ext cx="3809" cy="5551"/>
                  </a:xfrm>
                  <a:custGeom>
                    <a:avLst/>
                    <a:gdLst>
                      <a:gd name="connsiteX0" fmla="*/ 1905 w 3809"/>
                      <a:gd name="connsiteY0" fmla="*/ 395 h 5551"/>
                      <a:gd name="connsiteX1" fmla="*/ 0 w 3809"/>
                      <a:gd name="connsiteY1" fmla="*/ 1347 h 5551"/>
                      <a:gd name="connsiteX2" fmla="*/ 1905 w 3809"/>
                      <a:gd name="connsiteY2" fmla="*/ 5157 h 5551"/>
                      <a:gd name="connsiteX3" fmla="*/ 3810 w 3809"/>
                      <a:gd name="connsiteY3" fmla="*/ 4205 h 5551"/>
                      <a:gd name="connsiteX4" fmla="*/ 1905 w 3809"/>
                      <a:gd name="connsiteY4" fmla="*/ 395 h 55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09" h="5551">
                        <a:moveTo>
                          <a:pt x="1905" y="395"/>
                        </a:moveTo>
                        <a:cubicBezTo>
                          <a:pt x="952" y="-558"/>
                          <a:pt x="0" y="395"/>
                          <a:pt x="0" y="1347"/>
                        </a:cubicBezTo>
                        <a:cubicBezTo>
                          <a:pt x="0" y="2300"/>
                          <a:pt x="952" y="4205"/>
                          <a:pt x="1905" y="5157"/>
                        </a:cubicBezTo>
                        <a:cubicBezTo>
                          <a:pt x="2857" y="6109"/>
                          <a:pt x="3810" y="5157"/>
                          <a:pt x="3810" y="4205"/>
                        </a:cubicBezTo>
                        <a:cubicBezTo>
                          <a:pt x="3810" y="2300"/>
                          <a:pt x="2857" y="1347"/>
                          <a:pt x="1905" y="395"/>
                        </a:cubicBezTo>
                        <a:close/>
                      </a:path>
                    </a:pathLst>
                  </a:custGeom>
                  <a:solidFill>
                    <a:srgbClr val="26263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37" name="Freeform: Shape 1136">
                    <a:extLst>
                      <a:ext uri="{FF2B5EF4-FFF2-40B4-BE49-F238E27FC236}">
                        <a16:creationId xmlns:a16="http://schemas.microsoft.com/office/drawing/2014/main" id="{BF6DC410-9777-4663-BB82-55D23EEFE562}"/>
                      </a:ext>
                    </a:extLst>
                  </p:cNvPr>
                  <p:cNvSpPr/>
                  <p:nvPr/>
                </p:nvSpPr>
                <p:spPr>
                  <a:xfrm>
                    <a:off x="8974309" y="3826750"/>
                    <a:ext cx="3809" cy="5551"/>
                  </a:xfrm>
                  <a:custGeom>
                    <a:avLst/>
                    <a:gdLst>
                      <a:gd name="connsiteX0" fmla="*/ 1905 w 3809"/>
                      <a:gd name="connsiteY0" fmla="*/ 5157 h 5551"/>
                      <a:gd name="connsiteX1" fmla="*/ 3810 w 3809"/>
                      <a:gd name="connsiteY1" fmla="*/ 4205 h 5551"/>
                      <a:gd name="connsiteX2" fmla="*/ 1905 w 3809"/>
                      <a:gd name="connsiteY2" fmla="*/ 395 h 5551"/>
                      <a:gd name="connsiteX3" fmla="*/ 0 w 3809"/>
                      <a:gd name="connsiteY3" fmla="*/ 1347 h 5551"/>
                      <a:gd name="connsiteX4" fmla="*/ 1905 w 3809"/>
                      <a:gd name="connsiteY4" fmla="*/ 5157 h 55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09" h="5551">
                        <a:moveTo>
                          <a:pt x="1905" y="5157"/>
                        </a:moveTo>
                        <a:cubicBezTo>
                          <a:pt x="2857" y="6109"/>
                          <a:pt x="3810" y="5157"/>
                          <a:pt x="3810" y="4205"/>
                        </a:cubicBezTo>
                        <a:cubicBezTo>
                          <a:pt x="3810" y="3252"/>
                          <a:pt x="2857" y="1347"/>
                          <a:pt x="1905" y="395"/>
                        </a:cubicBezTo>
                        <a:cubicBezTo>
                          <a:pt x="952" y="-558"/>
                          <a:pt x="0" y="395"/>
                          <a:pt x="0" y="1347"/>
                        </a:cubicBezTo>
                        <a:cubicBezTo>
                          <a:pt x="0" y="2300"/>
                          <a:pt x="0" y="4205"/>
                          <a:pt x="1905" y="5157"/>
                        </a:cubicBezTo>
                        <a:close/>
                      </a:path>
                    </a:pathLst>
                  </a:custGeom>
                  <a:solidFill>
                    <a:srgbClr val="26263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38" name="Freeform: Shape 1137">
                    <a:extLst>
                      <a:ext uri="{FF2B5EF4-FFF2-40B4-BE49-F238E27FC236}">
                        <a16:creationId xmlns:a16="http://schemas.microsoft.com/office/drawing/2014/main" id="{C2627B80-4836-47E4-B27C-6A6BF0B6026B}"/>
                      </a:ext>
                    </a:extLst>
                  </p:cNvPr>
                  <p:cNvSpPr/>
                  <p:nvPr/>
                </p:nvSpPr>
                <p:spPr>
                  <a:xfrm>
                    <a:off x="8955259" y="3794759"/>
                    <a:ext cx="3809" cy="5157"/>
                  </a:xfrm>
                  <a:custGeom>
                    <a:avLst/>
                    <a:gdLst>
                      <a:gd name="connsiteX0" fmla="*/ 0 w 3809"/>
                      <a:gd name="connsiteY0" fmla="*/ 1905 h 5157"/>
                      <a:gd name="connsiteX1" fmla="*/ 1905 w 3809"/>
                      <a:gd name="connsiteY1" fmla="*/ 4763 h 5157"/>
                      <a:gd name="connsiteX2" fmla="*/ 3810 w 3809"/>
                      <a:gd name="connsiteY2" fmla="*/ 3810 h 5157"/>
                      <a:gd name="connsiteX3" fmla="*/ 1905 w 3809"/>
                      <a:gd name="connsiteY3" fmla="*/ 0 h 5157"/>
                      <a:gd name="connsiteX4" fmla="*/ 0 w 3809"/>
                      <a:gd name="connsiteY4" fmla="*/ 1905 h 51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09" h="5157">
                        <a:moveTo>
                          <a:pt x="0" y="1905"/>
                        </a:moveTo>
                        <a:cubicBezTo>
                          <a:pt x="0" y="2858"/>
                          <a:pt x="952" y="4763"/>
                          <a:pt x="1905" y="4763"/>
                        </a:cubicBezTo>
                        <a:cubicBezTo>
                          <a:pt x="2857" y="5715"/>
                          <a:pt x="3810" y="4763"/>
                          <a:pt x="3810" y="3810"/>
                        </a:cubicBezTo>
                        <a:cubicBezTo>
                          <a:pt x="3810" y="2858"/>
                          <a:pt x="2857" y="953"/>
                          <a:pt x="1905" y="0"/>
                        </a:cubicBezTo>
                        <a:cubicBezTo>
                          <a:pt x="952" y="953"/>
                          <a:pt x="0" y="953"/>
                          <a:pt x="0" y="1905"/>
                        </a:cubicBezTo>
                        <a:close/>
                      </a:path>
                    </a:pathLst>
                  </a:custGeom>
                  <a:solidFill>
                    <a:srgbClr val="26263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39" name="Freeform: Shape 1138">
                    <a:extLst>
                      <a:ext uri="{FF2B5EF4-FFF2-40B4-BE49-F238E27FC236}">
                        <a16:creationId xmlns:a16="http://schemas.microsoft.com/office/drawing/2014/main" id="{3CF0DF5F-7593-4935-B7EA-2E7567428005}"/>
                      </a:ext>
                    </a:extLst>
                  </p:cNvPr>
                  <p:cNvSpPr/>
                  <p:nvPr/>
                </p:nvSpPr>
                <p:spPr>
                  <a:xfrm>
                    <a:off x="8996217" y="3820804"/>
                    <a:ext cx="3810" cy="5535"/>
                  </a:xfrm>
                  <a:custGeom>
                    <a:avLst/>
                    <a:gdLst>
                      <a:gd name="connsiteX0" fmla="*/ 3810 w 3810"/>
                      <a:gd name="connsiteY0" fmla="*/ 4436 h 5535"/>
                      <a:gd name="connsiteX1" fmla="*/ 1905 w 3810"/>
                      <a:gd name="connsiteY1" fmla="*/ 626 h 5535"/>
                      <a:gd name="connsiteX2" fmla="*/ 0 w 3810"/>
                      <a:gd name="connsiteY2" fmla="*/ 1578 h 5535"/>
                      <a:gd name="connsiteX3" fmla="*/ 1905 w 3810"/>
                      <a:gd name="connsiteY3" fmla="*/ 4436 h 5535"/>
                      <a:gd name="connsiteX4" fmla="*/ 3810 w 3810"/>
                      <a:gd name="connsiteY4" fmla="*/ 4436 h 55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0" h="5535">
                        <a:moveTo>
                          <a:pt x="3810" y="4436"/>
                        </a:moveTo>
                        <a:cubicBezTo>
                          <a:pt x="3810" y="3483"/>
                          <a:pt x="2857" y="1578"/>
                          <a:pt x="1905" y="626"/>
                        </a:cubicBezTo>
                        <a:cubicBezTo>
                          <a:pt x="952" y="-327"/>
                          <a:pt x="0" y="-327"/>
                          <a:pt x="0" y="1578"/>
                        </a:cubicBezTo>
                        <a:cubicBezTo>
                          <a:pt x="0" y="2531"/>
                          <a:pt x="952" y="4436"/>
                          <a:pt x="1905" y="4436"/>
                        </a:cubicBezTo>
                        <a:cubicBezTo>
                          <a:pt x="2857" y="6341"/>
                          <a:pt x="3810" y="5388"/>
                          <a:pt x="3810" y="4436"/>
                        </a:cubicBezTo>
                        <a:close/>
                      </a:path>
                    </a:pathLst>
                  </a:custGeom>
                  <a:solidFill>
                    <a:srgbClr val="26263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1107" name="Graphic 1060">
                <a:extLst>
                  <a:ext uri="{FF2B5EF4-FFF2-40B4-BE49-F238E27FC236}">
                    <a16:creationId xmlns:a16="http://schemas.microsoft.com/office/drawing/2014/main" id="{38B393AC-E95E-48AA-9B17-6330B61FEFBF}"/>
                  </a:ext>
                </a:extLst>
              </p:cNvPr>
              <p:cNvGrpSpPr/>
              <p:nvPr/>
            </p:nvGrpSpPr>
            <p:grpSpPr>
              <a:xfrm>
                <a:off x="8718087" y="3647680"/>
                <a:ext cx="44767" cy="45556"/>
                <a:chOff x="8718087" y="3647680"/>
                <a:chExt cx="44767" cy="45556"/>
              </a:xfrm>
              <a:solidFill>
                <a:srgbClr val="262632"/>
              </a:solidFill>
            </p:grpSpPr>
            <p:sp>
              <p:nvSpPr>
                <p:cNvPr id="1128" name="Freeform: Shape 1127">
                  <a:extLst>
                    <a:ext uri="{FF2B5EF4-FFF2-40B4-BE49-F238E27FC236}">
                      <a16:creationId xmlns:a16="http://schemas.microsoft.com/office/drawing/2014/main" id="{0E4F7BC1-393C-4BF5-B853-86F835955E55}"/>
                    </a:ext>
                  </a:extLst>
                </p:cNvPr>
                <p:cNvSpPr/>
                <p:nvPr/>
              </p:nvSpPr>
              <p:spPr>
                <a:xfrm>
                  <a:off x="8727126" y="3654375"/>
                  <a:ext cx="27640" cy="33119"/>
                </a:xfrm>
                <a:custGeom>
                  <a:avLst/>
                  <a:gdLst>
                    <a:gd name="connsiteX0" fmla="*/ 17630 w 27640"/>
                    <a:gd name="connsiteY0" fmla="*/ 32752 h 33119"/>
                    <a:gd name="connsiteX1" fmla="*/ 27155 w 27640"/>
                    <a:gd name="connsiteY1" fmla="*/ 20370 h 33119"/>
                    <a:gd name="connsiteX2" fmla="*/ 10010 w 27640"/>
                    <a:gd name="connsiteY2" fmla="*/ 367 h 33119"/>
                    <a:gd name="connsiteX3" fmla="*/ 485 w 27640"/>
                    <a:gd name="connsiteY3" fmla="*/ 12750 h 33119"/>
                    <a:gd name="connsiteX4" fmla="*/ 17630 w 27640"/>
                    <a:gd name="connsiteY4" fmla="*/ 32752 h 33119"/>
                    <a:gd name="connsiteX5" fmla="*/ 17630 w 27640"/>
                    <a:gd name="connsiteY5" fmla="*/ 32752 h 33119"/>
                    <a:gd name="connsiteX6" fmla="*/ 14773 w 27640"/>
                    <a:gd name="connsiteY6" fmla="*/ 22275 h 33119"/>
                    <a:gd name="connsiteX7" fmla="*/ 8105 w 27640"/>
                    <a:gd name="connsiteY7" fmla="*/ 14655 h 33119"/>
                    <a:gd name="connsiteX8" fmla="*/ 11915 w 27640"/>
                    <a:gd name="connsiteY8" fmla="*/ 9892 h 33119"/>
                    <a:gd name="connsiteX9" fmla="*/ 18583 w 27640"/>
                    <a:gd name="connsiteY9" fmla="*/ 17512 h 33119"/>
                    <a:gd name="connsiteX10" fmla="*/ 14773 w 27640"/>
                    <a:gd name="connsiteY10" fmla="*/ 22275 h 331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7640" h="33119">
                      <a:moveTo>
                        <a:pt x="17630" y="32752"/>
                      </a:moveTo>
                      <a:cubicBezTo>
                        <a:pt x="25250" y="34657"/>
                        <a:pt x="29060" y="28942"/>
                        <a:pt x="27155" y="20370"/>
                      </a:cubicBezTo>
                      <a:cubicBezTo>
                        <a:pt x="25250" y="11797"/>
                        <a:pt x="17630" y="2272"/>
                        <a:pt x="10010" y="367"/>
                      </a:cubicBezTo>
                      <a:cubicBezTo>
                        <a:pt x="2390" y="-1538"/>
                        <a:pt x="-1420" y="4177"/>
                        <a:pt x="485" y="12750"/>
                      </a:cubicBezTo>
                      <a:cubicBezTo>
                        <a:pt x="2390" y="21322"/>
                        <a:pt x="10010" y="30847"/>
                        <a:pt x="17630" y="32752"/>
                      </a:cubicBezTo>
                      <a:lnTo>
                        <a:pt x="17630" y="32752"/>
                      </a:lnTo>
                      <a:close/>
                      <a:moveTo>
                        <a:pt x="14773" y="22275"/>
                      </a:moveTo>
                      <a:cubicBezTo>
                        <a:pt x="11915" y="21322"/>
                        <a:pt x="9058" y="18465"/>
                        <a:pt x="8105" y="14655"/>
                      </a:cubicBezTo>
                      <a:cubicBezTo>
                        <a:pt x="7153" y="10845"/>
                        <a:pt x="9058" y="8940"/>
                        <a:pt x="11915" y="9892"/>
                      </a:cubicBezTo>
                      <a:cubicBezTo>
                        <a:pt x="14773" y="10845"/>
                        <a:pt x="17630" y="13702"/>
                        <a:pt x="18583" y="17512"/>
                      </a:cubicBezTo>
                      <a:cubicBezTo>
                        <a:pt x="19535" y="21322"/>
                        <a:pt x="17630" y="23227"/>
                        <a:pt x="14773" y="22275"/>
                      </a:cubicBezTo>
                      <a:close/>
                    </a:path>
                  </a:pathLst>
                </a:custGeom>
                <a:solidFill>
                  <a:srgbClr val="26263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129" name="Graphic 1060">
                  <a:extLst>
                    <a:ext uri="{FF2B5EF4-FFF2-40B4-BE49-F238E27FC236}">
                      <a16:creationId xmlns:a16="http://schemas.microsoft.com/office/drawing/2014/main" id="{73A4F71E-8572-4EE6-804C-883FB77FE514}"/>
                    </a:ext>
                  </a:extLst>
                </p:cNvPr>
                <p:cNvGrpSpPr/>
                <p:nvPr/>
              </p:nvGrpSpPr>
              <p:grpSpPr>
                <a:xfrm>
                  <a:off x="8718087" y="3647680"/>
                  <a:ext cx="44767" cy="45556"/>
                  <a:chOff x="8718087" y="3647680"/>
                  <a:chExt cx="44767" cy="45556"/>
                </a:xfrm>
                <a:solidFill>
                  <a:srgbClr val="262632"/>
                </a:solidFill>
              </p:grpSpPr>
              <p:sp>
                <p:nvSpPr>
                  <p:cNvPr id="1130" name="Freeform: Shape 1129">
                    <a:extLst>
                      <a:ext uri="{FF2B5EF4-FFF2-40B4-BE49-F238E27FC236}">
                        <a16:creationId xmlns:a16="http://schemas.microsoft.com/office/drawing/2014/main" id="{24CC32BD-26D3-4B2C-B2C9-95F70CFE88A9}"/>
                      </a:ext>
                    </a:extLst>
                  </p:cNvPr>
                  <p:cNvSpPr/>
                  <p:nvPr/>
                </p:nvSpPr>
                <p:spPr>
                  <a:xfrm>
                    <a:off x="8739042" y="3647680"/>
                    <a:ext cx="3809" cy="5551"/>
                  </a:xfrm>
                  <a:custGeom>
                    <a:avLst/>
                    <a:gdLst>
                      <a:gd name="connsiteX0" fmla="*/ 1905 w 3809"/>
                      <a:gd name="connsiteY0" fmla="*/ 395 h 5551"/>
                      <a:gd name="connsiteX1" fmla="*/ 0 w 3809"/>
                      <a:gd name="connsiteY1" fmla="*/ 1347 h 5551"/>
                      <a:gd name="connsiteX2" fmla="*/ 1905 w 3809"/>
                      <a:gd name="connsiteY2" fmla="*/ 5157 h 5551"/>
                      <a:gd name="connsiteX3" fmla="*/ 3810 w 3809"/>
                      <a:gd name="connsiteY3" fmla="*/ 4205 h 5551"/>
                      <a:gd name="connsiteX4" fmla="*/ 1905 w 3809"/>
                      <a:gd name="connsiteY4" fmla="*/ 395 h 55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09" h="5551">
                        <a:moveTo>
                          <a:pt x="1905" y="395"/>
                        </a:moveTo>
                        <a:cubicBezTo>
                          <a:pt x="953" y="-558"/>
                          <a:pt x="0" y="395"/>
                          <a:pt x="0" y="1347"/>
                        </a:cubicBezTo>
                        <a:cubicBezTo>
                          <a:pt x="0" y="2300"/>
                          <a:pt x="953" y="4205"/>
                          <a:pt x="1905" y="5157"/>
                        </a:cubicBezTo>
                        <a:cubicBezTo>
                          <a:pt x="2858" y="6110"/>
                          <a:pt x="3810" y="5157"/>
                          <a:pt x="3810" y="4205"/>
                        </a:cubicBezTo>
                        <a:cubicBezTo>
                          <a:pt x="3810" y="2300"/>
                          <a:pt x="2858" y="395"/>
                          <a:pt x="1905" y="395"/>
                        </a:cubicBezTo>
                        <a:close/>
                      </a:path>
                    </a:pathLst>
                  </a:custGeom>
                  <a:solidFill>
                    <a:srgbClr val="26263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31" name="Freeform: Shape 1130">
                    <a:extLst>
                      <a:ext uri="{FF2B5EF4-FFF2-40B4-BE49-F238E27FC236}">
                        <a16:creationId xmlns:a16="http://schemas.microsoft.com/office/drawing/2014/main" id="{9E3ACF94-B7FD-4401-927D-C651B784DA34}"/>
                      </a:ext>
                    </a:extLst>
                  </p:cNvPr>
                  <p:cNvSpPr/>
                  <p:nvPr/>
                </p:nvSpPr>
                <p:spPr>
                  <a:xfrm>
                    <a:off x="8736184" y="3687685"/>
                    <a:ext cx="3810" cy="5551"/>
                  </a:xfrm>
                  <a:custGeom>
                    <a:avLst/>
                    <a:gdLst>
                      <a:gd name="connsiteX0" fmla="*/ 1905 w 3810"/>
                      <a:gd name="connsiteY0" fmla="*/ 5157 h 5551"/>
                      <a:gd name="connsiteX1" fmla="*/ 3810 w 3810"/>
                      <a:gd name="connsiteY1" fmla="*/ 4205 h 5551"/>
                      <a:gd name="connsiteX2" fmla="*/ 1905 w 3810"/>
                      <a:gd name="connsiteY2" fmla="*/ 394 h 5551"/>
                      <a:gd name="connsiteX3" fmla="*/ 0 w 3810"/>
                      <a:gd name="connsiteY3" fmla="*/ 1347 h 5551"/>
                      <a:gd name="connsiteX4" fmla="*/ 1905 w 3810"/>
                      <a:gd name="connsiteY4" fmla="*/ 5157 h 55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0" h="5551">
                        <a:moveTo>
                          <a:pt x="1905" y="5157"/>
                        </a:moveTo>
                        <a:cubicBezTo>
                          <a:pt x="2858" y="6110"/>
                          <a:pt x="3810" y="5157"/>
                          <a:pt x="3810" y="4205"/>
                        </a:cubicBezTo>
                        <a:cubicBezTo>
                          <a:pt x="3810" y="3252"/>
                          <a:pt x="2858" y="1347"/>
                          <a:pt x="1905" y="394"/>
                        </a:cubicBezTo>
                        <a:cubicBezTo>
                          <a:pt x="953" y="-558"/>
                          <a:pt x="0" y="394"/>
                          <a:pt x="0" y="1347"/>
                        </a:cubicBezTo>
                        <a:cubicBezTo>
                          <a:pt x="0" y="2299"/>
                          <a:pt x="953" y="4205"/>
                          <a:pt x="1905" y="5157"/>
                        </a:cubicBezTo>
                        <a:close/>
                      </a:path>
                    </a:pathLst>
                  </a:custGeom>
                  <a:solidFill>
                    <a:srgbClr val="26263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32" name="Freeform: Shape 1131">
                    <a:extLst>
                      <a:ext uri="{FF2B5EF4-FFF2-40B4-BE49-F238E27FC236}">
                        <a16:creationId xmlns:a16="http://schemas.microsoft.com/office/drawing/2014/main" id="{7CCB1D37-56E3-4D93-B4C9-75EC7885472E}"/>
                      </a:ext>
                    </a:extLst>
                  </p:cNvPr>
                  <p:cNvSpPr/>
                  <p:nvPr/>
                </p:nvSpPr>
                <p:spPr>
                  <a:xfrm>
                    <a:off x="8718087" y="3655695"/>
                    <a:ext cx="3809" cy="5157"/>
                  </a:xfrm>
                  <a:custGeom>
                    <a:avLst/>
                    <a:gdLst>
                      <a:gd name="connsiteX0" fmla="*/ 0 w 3809"/>
                      <a:gd name="connsiteY0" fmla="*/ 1905 h 5157"/>
                      <a:gd name="connsiteX1" fmla="*/ 1905 w 3809"/>
                      <a:gd name="connsiteY1" fmla="*/ 4763 h 5157"/>
                      <a:gd name="connsiteX2" fmla="*/ 3810 w 3809"/>
                      <a:gd name="connsiteY2" fmla="*/ 3810 h 5157"/>
                      <a:gd name="connsiteX3" fmla="*/ 1905 w 3809"/>
                      <a:gd name="connsiteY3" fmla="*/ 0 h 5157"/>
                      <a:gd name="connsiteX4" fmla="*/ 0 w 3809"/>
                      <a:gd name="connsiteY4" fmla="*/ 1905 h 51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09" h="5157">
                        <a:moveTo>
                          <a:pt x="0" y="1905"/>
                        </a:moveTo>
                        <a:cubicBezTo>
                          <a:pt x="0" y="2857"/>
                          <a:pt x="952" y="4763"/>
                          <a:pt x="1905" y="4763"/>
                        </a:cubicBezTo>
                        <a:cubicBezTo>
                          <a:pt x="2858" y="5715"/>
                          <a:pt x="3810" y="4763"/>
                          <a:pt x="3810" y="3810"/>
                        </a:cubicBezTo>
                        <a:cubicBezTo>
                          <a:pt x="3810" y="2857"/>
                          <a:pt x="2858" y="952"/>
                          <a:pt x="1905" y="0"/>
                        </a:cubicBezTo>
                        <a:cubicBezTo>
                          <a:pt x="952" y="0"/>
                          <a:pt x="0" y="952"/>
                          <a:pt x="0" y="1905"/>
                        </a:cubicBezTo>
                        <a:close/>
                      </a:path>
                    </a:pathLst>
                  </a:custGeom>
                  <a:solidFill>
                    <a:srgbClr val="26263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33" name="Freeform: Shape 1132">
                    <a:extLst>
                      <a:ext uri="{FF2B5EF4-FFF2-40B4-BE49-F238E27FC236}">
                        <a16:creationId xmlns:a16="http://schemas.microsoft.com/office/drawing/2014/main" id="{28A7C4DE-9AEB-42FD-83F6-C2F1B09D5FEF}"/>
                      </a:ext>
                    </a:extLst>
                  </p:cNvPr>
                  <p:cNvSpPr/>
                  <p:nvPr/>
                </p:nvSpPr>
                <p:spPr>
                  <a:xfrm>
                    <a:off x="8759044" y="3681739"/>
                    <a:ext cx="3809" cy="5150"/>
                  </a:xfrm>
                  <a:custGeom>
                    <a:avLst/>
                    <a:gdLst>
                      <a:gd name="connsiteX0" fmla="*/ 3810 w 3809"/>
                      <a:gd name="connsiteY0" fmla="*/ 4436 h 5150"/>
                      <a:gd name="connsiteX1" fmla="*/ 1905 w 3809"/>
                      <a:gd name="connsiteY1" fmla="*/ 626 h 5150"/>
                      <a:gd name="connsiteX2" fmla="*/ 0 w 3809"/>
                      <a:gd name="connsiteY2" fmla="*/ 1578 h 5150"/>
                      <a:gd name="connsiteX3" fmla="*/ 1905 w 3809"/>
                      <a:gd name="connsiteY3" fmla="*/ 4436 h 5150"/>
                      <a:gd name="connsiteX4" fmla="*/ 3810 w 3809"/>
                      <a:gd name="connsiteY4" fmla="*/ 4436 h 51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09" h="5150">
                        <a:moveTo>
                          <a:pt x="3810" y="4436"/>
                        </a:moveTo>
                        <a:cubicBezTo>
                          <a:pt x="3810" y="3483"/>
                          <a:pt x="2857" y="1578"/>
                          <a:pt x="1905" y="626"/>
                        </a:cubicBezTo>
                        <a:cubicBezTo>
                          <a:pt x="953" y="-327"/>
                          <a:pt x="0" y="-327"/>
                          <a:pt x="0" y="1578"/>
                        </a:cubicBezTo>
                        <a:cubicBezTo>
                          <a:pt x="0" y="2531"/>
                          <a:pt x="953" y="4436"/>
                          <a:pt x="1905" y="4436"/>
                        </a:cubicBezTo>
                        <a:cubicBezTo>
                          <a:pt x="2857" y="5388"/>
                          <a:pt x="3810" y="5388"/>
                          <a:pt x="3810" y="4436"/>
                        </a:cubicBezTo>
                        <a:close/>
                      </a:path>
                    </a:pathLst>
                  </a:custGeom>
                  <a:solidFill>
                    <a:srgbClr val="26263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sp>
            <p:nvSpPr>
              <p:cNvPr id="1108" name="Freeform: Shape 1107">
                <a:extLst>
                  <a:ext uri="{FF2B5EF4-FFF2-40B4-BE49-F238E27FC236}">
                    <a16:creationId xmlns:a16="http://schemas.microsoft.com/office/drawing/2014/main" id="{9DCCF98F-2928-4395-833B-6A189931DDA3}"/>
                  </a:ext>
                </a:extLst>
              </p:cNvPr>
              <p:cNvSpPr/>
              <p:nvPr/>
            </p:nvSpPr>
            <p:spPr>
              <a:xfrm>
                <a:off x="9299112" y="3938587"/>
                <a:ext cx="52387" cy="45720"/>
              </a:xfrm>
              <a:custGeom>
                <a:avLst/>
                <a:gdLst>
                  <a:gd name="connsiteX0" fmla="*/ 20002 w 52387"/>
                  <a:gd name="connsiteY0" fmla="*/ 0 h 45720"/>
                  <a:gd name="connsiteX1" fmla="*/ 0 w 52387"/>
                  <a:gd name="connsiteY1" fmla="*/ 12383 h 45720"/>
                  <a:gd name="connsiteX2" fmla="*/ 2857 w 52387"/>
                  <a:gd name="connsiteY2" fmla="*/ 16192 h 45720"/>
                  <a:gd name="connsiteX3" fmla="*/ 6667 w 52387"/>
                  <a:gd name="connsiteY3" fmla="*/ 20003 h 45720"/>
                  <a:gd name="connsiteX4" fmla="*/ 14288 w 52387"/>
                  <a:gd name="connsiteY4" fmla="*/ 26670 h 45720"/>
                  <a:gd name="connsiteX5" fmla="*/ 17145 w 52387"/>
                  <a:gd name="connsiteY5" fmla="*/ 30480 h 45720"/>
                  <a:gd name="connsiteX6" fmla="*/ 20955 w 52387"/>
                  <a:gd name="connsiteY6" fmla="*/ 34290 h 45720"/>
                  <a:gd name="connsiteX7" fmla="*/ 24765 w 52387"/>
                  <a:gd name="connsiteY7" fmla="*/ 38100 h 45720"/>
                  <a:gd name="connsiteX8" fmla="*/ 28575 w 52387"/>
                  <a:gd name="connsiteY8" fmla="*/ 41910 h 45720"/>
                  <a:gd name="connsiteX9" fmla="*/ 31432 w 52387"/>
                  <a:gd name="connsiteY9" fmla="*/ 45720 h 45720"/>
                  <a:gd name="connsiteX10" fmla="*/ 52388 w 52387"/>
                  <a:gd name="connsiteY10" fmla="*/ 34290 h 45720"/>
                  <a:gd name="connsiteX11" fmla="*/ 48577 w 52387"/>
                  <a:gd name="connsiteY11" fmla="*/ 30480 h 45720"/>
                  <a:gd name="connsiteX12" fmla="*/ 45720 w 52387"/>
                  <a:gd name="connsiteY12" fmla="*/ 26670 h 45720"/>
                  <a:gd name="connsiteX13" fmla="*/ 41910 w 52387"/>
                  <a:gd name="connsiteY13" fmla="*/ 22860 h 45720"/>
                  <a:gd name="connsiteX14" fmla="*/ 38100 w 52387"/>
                  <a:gd name="connsiteY14" fmla="*/ 19050 h 45720"/>
                  <a:gd name="connsiteX15" fmla="*/ 31432 w 52387"/>
                  <a:gd name="connsiteY15" fmla="*/ 11430 h 45720"/>
                  <a:gd name="connsiteX16" fmla="*/ 27622 w 52387"/>
                  <a:gd name="connsiteY16" fmla="*/ 7620 h 45720"/>
                  <a:gd name="connsiteX17" fmla="*/ 23813 w 52387"/>
                  <a:gd name="connsiteY17" fmla="*/ 3810 h 457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52387" h="45720">
                    <a:moveTo>
                      <a:pt x="20002" y="0"/>
                    </a:moveTo>
                    <a:lnTo>
                      <a:pt x="0" y="12383"/>
                    </a:lnTo>
                    <a:lnTo>
                      <a:pt x="2857" y="16192"/>
                    </a:lnTo>
                    <a:lnTo>
                      <a:pt x="6667" y="20003"/>
                    </a:lnTo>
                    <a:lnTo>
                      <a:pt x="14288" y="26670"/>
                    </a:lnTo>
                    <a:lnTo>
                      <a:pt x="17145" y="30480"/>
                    </a:lnTo>
                    <a:lnTo>
                      <a:pt x="20955" y="34290"/>
                    </a:lnTo>
                    <a:lnTo>
                      <a:pt x="24765" y="38100"/>
                    </a:lnTo>
                    <a:lnTo>
                      <a:pt x="28575" y="41910"/>
                    </a:lnTo>
                    <a:lnTo>
                      <a:pt x="31432" y="45720"/>
                    </a:lnTo>
                    <a:lnTo>
                      <a:pt x="52388" y="34290"/>
                    </a:lnTo>
                    <a:lnTo>
                      <a:pt x="48577" y="30480"/>
                    </a:lnTo>
                    <a:lnTo>
                      <a:pt x="45720" y="26670"/>
                    </a:lnTo>
                    <a:lnTo>
                      <a:pt x="41910" y="22860"/>
                    </a:lnTo>
                    <a:lnTo>
                      <a:pt x="38100" y="19050"/>
                    </a:lnTo>
                    <a:lnTo>
                      <a:pt x="31432" y="11430"/>
                    </a:lnTo>
                    <a:lnTo>
                      <a:pt x="27622" y="7620"/>
                    </a:lnTo>
                    <a:lnTo>
                      <a:pt x="23813" y="3810"/>
                    </a:lnTo>
                    <a:close/>
                  </a:path>
                </a:pathLst>
              </a:custGeom>
              <a:solidFill>
                <a:srgbClr val="CBCAC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09" name="Freeform: Shape 1108">
                <a:extLst>
                  <a:ext uri="{FF2B5EF4-FFF2-40B4-BE49-F238E27FC236}">
                    <a16:creationId xmlns:a16="http://schemas.microsoft.com/office/drawing/2014/main" id="{15EA3F0C-CEF5-4C59-AB3E-25FE0DDEB6C0}"/>
                  </a:ext>
                </a:extLst>
              </p:cNvPr>
              <p:cNvSpPr/>
              <p:nvPr/>
            </p:nvSpPr>
            <p:spPr>
              <a:xfrm>
                <a:off x="9330544" y="3972877"/>
                <a:ext cx="20955" cy="58102"/>
              </a:xfrm>
              <a:custGeom>
                <a:avLst/>
                <a:gdLst>
                  <a:gd name="connsiteX0" fmla="*/ 20955 w 20955"/>
                  <a:gd name="connsiteY0" fmla="*/ 0 h 58102"/>
                  <a:gd name="connsiteX1" fmla="*/ 0 w 20955"/>
                  <a:gd name="connsiteY1" fmla="*/ 11430 h 58102"/>
                  <a:gd name="connsiteX2" fmla="*/ 0 w 20955"/>
                  <a:gd name="connsiteY2" fmla="*/ 14288 h 58102"/>
                  <a:gd name="connsiteX3" fmla="*/ 0 w 20955"/>
                  <a:gd name="connsiteY3" fmla="*/ 16192 h 58102"/>
                  <a:gd name="connsiteX4" fmla="*/ 0 w 20955"/>
                  <a:gd name="connsiteY4" fmla="*/ 19050 h 58102"/>
                  <a:gd name="connsiteX5" fmla="*/ 0 w 20955"/>
                  <a:gd name="connsiteY5" fmla="*/ 21907 h 58102"/>
                  <a:gd name="connsiteX6" fmla="*/ 0 w 20955"/>
                  <a:gd name="connsiteY6" fmla="*/ 23813 h 58102"/>
                  <a:gd name="connsiteX7" fmla="*/ 0 w 20955"/>
                  <a:gd name="connsiteY7" fmla="*/ 26670 h 58102"/>
                  <a:gd name="connsiteX8" fmla="*/ 0 w 20955"/>
                  <a:gd name="connsiteY8" fmla="*/ 35242 h 58102"/>
                  <a:gd name="connsiteX9" fmla="*/ 0 w 20955"/>
                  <a:gd name="connsiteY9" fmla="*/ 38100 h 58102"/>
                  <a:gd name="connsiteX10" fmla="*/ 0 w 20955"/>
                  <a:gd name="connsiteY10" fmla="*/ 40957 h 58102"/>
                  <a:gd name="connsiteX11" fmla="*/ 0 w 20955"/>
                  <a:gd name="connsiteY11" fmla="*/ 42863 h 58102"/>
                  <a:gd name="connsiteX12" fmla="*/ 0 w 20955"/>
                  <a:gd name="connsiteY12" fmla="*/ 45720 h 58102"/>
                  <a:gd name="connsiteX13" fmla="*/ 0 w 20955"/>
                  <a:gd name="connsiteY13" fmla="*/ 48577 h 58102"/>
                  <a:gd name="connsiteX14" fmla="*/ 0 w 20955"/>
                  <a:gd name="connsiteY14" fmla="*/ 50482 h 58102"/>
                  <a:gd name="connsiteX15" fmla="*/ 0 w 20955"/>
                  <a:gd name="connsiteY15" fmla="*/ 53340 h 58102"/>
                  <a:gd name="connsiteX16" fmla="*/ 0 w 20955"/>
                  <a:gd name="connsiteY16" fmla="*/ 56197 h 58102"/>
                  <a:gd name="connsiteX17" fmla="*/ 0 w 20955"/>
                  <a:gd name="connsiteY17" fmla="*/ 58102 h 58102"/>
                  <a:gd name="connsiteX18" fmla="*/ 20955 w 20955"/>
                  <a:gd name="connsiteY18" fmla="*/ 46672 h 58102"/>
                  <a:gd name="connsiteX19" fmla="*/ 20955 w 20955"/>
                  <a:gd name="connsiteY19" fmla="*/ 44767 h 58102"/>
                  <a:gd name="connsiteX20" fmla="*/ 20955 w 20955"/>
                  <a:gd name="connsiteY20" fmla="*/ 41910 h 58102"/>
                  <a:gd name="connsiteX21" fmla="*/ 20955 w 20955"/>
                  <a:gd name="connsiteY21" fmla="*/ 39052 h 58102"/>
                  <a:gd name="connsiteX22" fmla="*/ 20955 w 20955"/>
                  <a:gd name="connsiteY22" fmla="*/ 37147 h 58102"/>
                  <a:gd name="connsiteX23" fmla="*/ 20955 w 20955"/>
                  <a:gd name="connsiteY23" fmla="*/ 34290 h 58102"/>
                  <a:gd name="connsiteX24" fmla="*/ 20955 w 20955"/>
                  <a:gd name="connsiteY24" fmla="*/ 25717 h 58102"/>
                  <a:gd name="connsiteX25" fmla="*/ 20955 w 20955"/>
                  <a:gd name="connsiteY25" fmla="*/ 22860 h 58102"/>
                  <a:gd name="connsiteX26" fmla="*/ 20955 w 20955"/>
                  <a:gd name="connsiteY26" fmla="*/ 20002 h 58102"/>
                  <a:gd name="connsiteX27" fmla="*/ 20955 w 20955"/>
                  <a:gd name="connsiteY27" fmla="*/ 18097 h 58102"/>
                  <a:gd name="connsiteX28" fmla="*/ 20955 w 20955"/>
                  <a:gd name="connsiteY28" fmla="*/ 15240 h 58102"/>
                  <a:gd name="connsiteX29" fmla="*/ 20955 w 20955"/>
                  <a:gd name="connsiteY29" fmla="*/ 12382 h 58102"/>
                  <a:gd name="connsiteX30" fmla="*/ 20955 w 20955"/>
                  <a:gd name="connsiteY30" fmla="*/ 10477 h 58102"/>
                  <a:gd name="connsiteX31" fmla="*/ 20955 w 20955"/>
                  <a:gd name="connsiteY31" fmla="*/ 7620 h 58102"/>
                  <a:gd name="connsiteX32" fmla="*/ 20955 w 20955"/>
                  <a:gd name="connsiteY32" fmla="*/ 4763 h 58102"/>
                  <a:gd name="connsiteX33" fmla="*/ 20955 w 20955"/>
                  <a:gd name="connsiteY33" fmla="*/ 2857 h 581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20955" h="58102">
                    <a:moveTo>
                      <a:pt x="20955" y="0"/>
                    </a:moveTo>
                    <a:lnTo>
                      <a:pt x="0" y="11430"/>
                    </a:lnTo>
                    <a:lnTo>
                      <a:pt x="0" y="14288"/>
                    </a:lnTo>
                    <a:lnTo>
                      <a:pt x="0" y="16192"/>
                    </a:lnTo>
                    <a:lnTo>
                      <a:pt x="0" y="19050"/>
                    </a:lnTo>
                    <a:lnTo>
                      <a:pt x="0" y="21907"/>
                    </a:lnTo>
                    <a:lnTo>
                      <a:pt x="0" y="23813"/>
                    </a:lnTo>
                    <a:lnTo>
                      <a:pt x="0" y="26670"/>
                    </a:lnTo>
                    <a:lnTo>
                      <a:pt x="0" y="35242"/>
                    </a:lnTo>
                    <a:lnTo>
                      <a:pt x="0" y="38100"/>
                    </a:lnTo>
                    <a:lnTo>
                      <a:pt x="0" y="40957"/>
                    </a:lnTo>
                    <a:lnTo>
                      <a:pt x="0" y="42863"/>
                    </a:lnTo>
                    <a:lnTo>
                      <a:pt x="0" y="45720"/>
                    </a:lnTo>
                    <a:lnTo>
                      <a:pt x="0" y="48577"/>
                    </a:lnTo>
                    <a:lnTo>
                      <a:pt x="0" y="50482"/>
                    </a:lnTo>
                    <a:lnTo>
                      <a:pt x="0" y="53340"/>
                    </a:lnTo>
                    <a:lnTo>
                      <a:pt x="0" y="56197"/>
                    </a:lnTo>
                    <a:lnTo>
                      <a:pt x="0" y="58102"/>
                    </a:lnTo>
                    <a:lnTo>
                      <a:pt x="20955" y="46672"/>
                    </a:lnTo>
                    <a:lnTo>
                      <a:pt x="20955" y="44767"/>
                    </a:lnTo>
                    <a:lnTo>
                      <a:pt x="20955" y="41910"/>
                    </a:lnTo>
                    <a:lnTo>
                      <a:pt x="20955" y="39052"/>
                    </a:lnTo>
                    <a:lnTo>
                      <a:pt x="20955" y="37147"/>
                    </a:lnTo>
                    <a:lnTo>
                      <a:pt x="20955" y="34290"/>
                    </a:lnTo>
                    <a:lnTo>
                      <a:pt x="20955" y="25717"/>
                    </a:lnTo>
                    <a:lnTo>
                      <a:pt x="20955" y="22860"/>
                    </a:lnTo>
                    <a:lnTo>
                      <a:pt x="20955" y="20002"/>
                    </a:lnTo>
                    <a:lnTo>
                      <a:pt x="20955" y="18097"/>
                    </a:lnTo>
                    <a:lnTo>
                      <a:pt x="20955" y="15240"/>
                    </a:lnTo>
                    <a:lnTo>
                      <a:pt x="20955" y="12382"/>
                    </a:lnTo>
                    <a:lnTo>
                      <a:pt x="20955" y="10477"/>
                    </a:lnTo>
                    <a:lnTo>
                      <a:pt x="20955" y="7620"/>
                    </a:lnTo>
                    <a:lnTo>
                      <a:pt x="20955" y="4763"/>
                    </a:lnTo>
                    <a:lnTo>
                      <a:pt x="20955" y="2857"/>
                    </a:lnTo>
                    <a:close/>
                  </a:path>
                </a:pathLst>
              </a:custGeom>
              <a:solidFill>
                <a:srgbClr val="CBCAC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10" name="Freeform: Shape 1109">
                <a:extLst>
                  <a:ext uri="{FF2B5EF4-FFF2-40B4-BE49-F238E27FC236}">
                    <a16:creationId xmlns:a16="http://schemas.microsoft.com/office/drawing/2014/main" id="{1FF304D1-34C8-4853-A891-9A840AEA29F5}"/>
                  </a:ext>
                </a:extLst>
              </p:cNvPr>
              <p:cNvSpPr/>
              <p:nvPr/>
            </p:nvSpPr>
            <p:spPr>
              <a:xfrm>
                <a:off x="9248629" y="3910012"/>
                <a:ext cx="20002" cy="35242"/>
              </a:xfrm>
              <a:custGeom>
                <a:avLst/>
                <a:gdLst>
                  <a:gd name="connsiteX0" fmla="*/ 20002 w 20002"/>
                  <a:gd name="connsiteY0" fmla="*/ 0 h 35242"/>
                  <a:gd name="connsiteX1" fmla="*/ 0 w 20002"/>
                  <a:gd name="connsiteY1" fmla="*/ 11430 h 35242"/>
                  <a:gd name="connsiteX2" fmla="*/ 0 w 20002"/>
                  <a:gd name="connsiteY2" fmla="*/ 23813 h 35242"/>
                  <a:gd name="connsiteX3" fmla="*/ 0 w 20002"/>
                  <a:gd name="connsiteY3" fmla="*/ 25717 h 35242"/>
                  <a:gd name="connsiteX4" fmla="*/ 0 w 20002"/>
                  <a:gd name="connsiteY4" fmla="*/ 26670 h 35242"/>
                  <a:gd name="connsiteX5" fmla="*/ 0 w 20002"/>
                  <a:gd name="connsiteY5" fmla="*/ 28575 h 35242"/>
                  <a:gd name="connsiteX6" fmla="*/ 0 w 20002"/>
                  <a:gd name="connsiteY6" fmla="*/ 30480 h 35242"/>
                  <a:gd name="connsiteX7" fmla="*/ 0 w 20002"/>
                  <a:gd name="connsiteY7" fmla="*/ 32385 h 35242"/>
                  <a:gd name="connsiteX8" fmla="*/ 0 w 20002"/>
                  <a:gd name="connsiteY8" fmla="*/ 33338 h 35242"/>
                  <a:gd name="connsiteX9" fmla="*/ 0 w 20002"/>
                  <a:gd name="connsiteY9" fmla="*/ 35242 h 35242"/>
                  <a:gd name="connsiteX10" fmla="*/ 20002 w 20002"/>
                  <a:gd name="connsiteY10" fmla="*/ 23813 h 35242"/>
                  <a:gd name="connsiteX11" fmla="*/ 20002 w 20002"/>
                  <a:gd name="connsiteY11" fmla="*/ 11430 h 35242"/>
                  <a:gd name="connsiteX12" fmla="*/ 20002 w 20002"/>
                  <a:gd name="connsiteY12" fmla="*/ 9525 h 35242"/>
                  <a:gd name="connsiteX13" fmla="*/ 20002 w 20002"/>
                  <a:gd name="connsiteY13" fmla="*/ 7620 h 35242"/>
                  <a:gd name="connsiteX14" fmla="*/ 20002 w 20002"/>
                  <a:gd name="connsiteY14" fmla="*/ 6667 h 35242"/>
                  <a:gd name="connsiteX15" fmla="*/ 20002 w 20002"/>
                  <a:gd name="connsiteY15" fmla="*/ 4763 h 35242"/>
                  <a:gd name="connsiteX16" fmla="*/ 20002 w 20002"/>
                  <a:gd name="connsiteY16" fmla="*/ 2858 h 35242"/>
                  <a:gd name="connsiteX17" fmla="*/ 20002 w 20002"/>
                  <a:gd name="connsiteY17" fmla="*/ 953 h 352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20002" h="35242">
                    <a:moveTo>
                      <a:pt x="20002" y="0"/>
                    </a:moveTo>
                    <a:lnTo>
                      <a:pt x="0" y="11430"/>
                    </a:lnTo>
                    <a:lnTo>
                      <a:pt x="0" y="23813"/>
                    </a:lnTo>
                    <a:lnTo>
                      <a:pt x="0" y="25717"/>
                    </a:lnTo>
                    <a:lnTo>
                      <a:pt x="0" y="26670"/>
                    </a:lnTo>
                    <a:lnTo>
                      <a:pt x="0" y="28575"/>
                    </a:lnTo>
                    <a:lnTo>
                      <a:pt x="0" y="30480"/>
                    </a:lnTo>
                    <a:lnTo>
                      <a:pt x="0" y="32385"/>
                    </a:lnTo>
                    <a:lnTo>
                      <a:pt x="0" y="33338"/>
                    </a:lnTo>
                    <a:lnTo>
                      <a:pt x="0" y="35242"/>
                    </a:lnTo>
                    <a:lnTo>
                      <a:pt x="20002" y="23813"/>
                    </a:lnTo>
                    <a:lnTo>
                      <a:pt x="20002" y="11430"/>
                    </a:lnTo>
                    <a:lnTo>
                      <a:pt x="20002" y="9525"/>
                    </a:lnTo>
                    <a:lnTo>
                      <a:pt x="20002" y="7620"/>
                    </a:lnTo>
                    <a:lnTo>
                      <a:pt x="20002" y="6667"/>
                    </a:lnTo>
                    <a:lnTo>
                      <a:pt x="20002" y="4763"/>
                    </a:lnTo>
                    <a:lnTo>
                      <a:pt x="20002" y="2858"/>
                    </a:lnTo>
                    <a:lnTo>
                      <a:pt x="20002" y="953"/>
                    </a:lnTo>
                    <a:close/>
                  </a:path>
                </a:pathLst>
              </a:custGeom>
              <a:solidFill>
                <a:srgbClr val="96969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11" name="Freeform: Shape 1110">
                <a:extLst>
                  <a:ext uri="{FF2B5EF4-FFF2-40B4-BE49-F238E27FC236}">
                    <a16:creationId xmlns:a16="http://schemas.microsoft.com/office/drawing/2014/main" id="{6ED89B26-5763-4857-BD88-02A3FD490264}"/>
                  </a:ext>
                </a:extLst>
              </p:cNvPr>
              <p:cNvSpPr/>
              <p:nvPr/>
            </p:nvSpPr>
            <p:spPr>
              <a:xfrm>
                <a:off x="9076227" y="3798570"/>
                <a:ext cx="53339" cy="44767"/>
              </a:xfrm>
              <a:custGeom>
                <a:avLst/>
                <a:gdLst>
                  <a:gd name="connsiteX0" fmla="*/ 20955 w 53339"/>
                  <a:gd name="connsiteY0" fmla="*/ 0 h 44767"/>
                  <a:gd name="connsiteX1" fmla="*/ 0 w 53339"/>
                  <a:gd name="connsiteY1" fmla="*/ 11430 h 44767"/>
                  <a:gd name="connsiteX2" fmla="*/ 3810 w 53339"/>
                  <a:gd name="connsiteY2" fmla="*/ 15240 h 44767"/>
                  <a:gd name="connsiteX3" fmla="*/ 7620 w 53339"/>
                  <a:gd name="connsiteY3" fmla="*/ 19050 h 44767"/>
                  <a:gd name="connsiteX4" fmla="*/ 14288 w 53339"/>
                  <a:gd name="connsiteY4" fmla="*/ 26670 h 44767"/>
                  <a:gd name="connsiteX5" fmla="*/ 18097 w 53339"/>
                  <a:gd name="connsiteY5" fmla="*/ 30480 h 44767"/>
                  <a:gd name="connsiteX6" fmla="*/ 21907 w 53339"/>
                  <a:gd name="connsiteY6" fmla="*/ 34290 h 44767"/>
                  <a:gd name="connsiteX7" fmla="*/ 25717 w 53339"/>
                  <a:gd name="connsiteY7" fmla="*/ 37147 h 44767"/>
                  <a:gd name="connsiteX8" fmla="*/ 28575 w 53339"/>
                  <a:gd name="connsiteY8" fmla="*/ 40958 h 44767"/>
                  <a:gd name="connsiteX9" fmla="*/ 32385 w 53339"/>
                  <a:gd name="connsiteY9" fmla="*/ 44767 h 44767"/>
                  <a:gd name="connsiteX10" fmla="*/ 53340 w 53339"/>
                  <a:gd name="connsiteY10" fmla="*/ 33338 h 44767"/>
                  <a:gd name="connsiteX11" fmla="*/ 49530 w 53339"/>
                  <a:gd name="connsiteY11" fmla="*/ 29527 h 44767"/>
                  <a:gd name="connsiteX12" fmla="*/ 45720 w 53339"/>
                  <a:gd name="connsiteY12" fmla="*/ 25717 h 44767"/>
                  <a:gd name="connsiteX13" fmla="*/ 42863 w 53339"/>
                  <a:gd name="connsiteY13" fmla="*/ 21908 h 44767"/>
                  <a:gd name="connsiteX14" fmla="*/ 39052 w 53339"/>
                  <a:gd name="connsiteY14" fmla="*/ 18097 h 44767"/>
                  <a:gd name="connsiteX15" fmla="*/ 31432 w 53339"/>
                  <a:gd name="connsiteY15" fmla="*/ 11430 h 44767"/>
                  <a:gd name="connsiteX16" fmla="*/ 28575 w 53339"/>
                  <a:gd name="connsiteY16" fmla="*/ 7620 h 44767"/>
                  <a:gd name="connsiteX17" fmla="*/ 24765 w 53339"/>
                  <a:gd name="connsiteY17" fmla="*/ 3810 h 447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53339" h="44767">
                    <a:moveTo>
                      <a:pt x="20955" y="0"/>
                    </a:moveTo>
                    <a:lnTo>
                      <a:pt x="0" y="11430"/>
                    </a:lnTo>
                    <a:lnTo>
                      <a:pt x="3810" y="15240"/>
                    </a:lnTo>
                    <a:lnTo>
                      <a:pt x="7620" y="19050"/>
                    </a:lnTo>
                    <a:lnTo>
                      <a:pt x="14288" y="26670"/>
                    </a:lnTo>
                    <a:lnTo>
                      <a:pt x="18097" y="30480"/>
                    </a:lnTo>
                    <a:lnTo>
                      <a:pt x="21907" y="34290"/>
                    </a:lnTo>
                    <a:lnTo>
                      <a:pt x="25717" y="37147"/>
                    </a:lnTo>
                    <a:lnTo>
                      <a:pt x="28575" y="40958"/>
                    </a:lnTo>
                    <a:lnTo>
                      <a:pt x="32385" y="44767"/>
                    </a:lnTo>
                    <a:lnTo>
                      <a:pt x="53340" y="33338"/>
                    </a:lnTo>
                    <a:lnTo>
                      <a:pt x="49530" y="29527"/>
                    </a:lnTo>
                    <a:lnTo>
                      <a:pt x="45720" y="25717"/>
                    </a:lnTo>
                    <a:lnTo>
                      <a:pt x="42863" y="21908"/>
                    </a:lnTo>
                    <a:lnTo>
                      <a:pt x="39052" y="18097"/>
                    </a:lnTo>
                    <a:lnTo>
                      <a:pt x="31432" y="11430"/>
                    </a:lnTo>
                    <a:lnTo>
                      <a:pt x="28575" y="7620"/>
                    </a:lnTo>
                    <a:lnTo>
                      <a:pt x="24765" y="3810"/>
                    </a:lnTo>
                    <a:close/>
                  </a:path>
                </a:pathLst>
              </a:custGeom>
              <a:solidFill>
                <a:srgbClr val="CBCAC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12" name="Freeform: Shape 1111">
                <a:extLst>
                  <a:ext uri="{FF2B5EF4-FFF2-40B4-BE49-F238E27FC236}">
                    <a16:creationId xmlns:a16="http://schemas.microsoft.com/office/drawing/2014/main" id="{747C3F36-7191-4AED-B80E-8A5FB41B0970}"/>
                  </a:ext>
                </a:extLst>
              </p:cNvPr>
              <p:cNvSpPr/>
              <p:nvPr/>
            </p:nvSpPr>
            <p:spPr>
              <a:xfrm>
                <a:off x="8839054" y="3658552"/>
                <a:ext cx="53340" cy="45719"/>
              </a:xfrm>
              <a:custGeom>
                <a:avLst/>
                <a:gdLst>
                  <a:gd name="connsiteX0" fmla="*/ 20955 w 53340"/>
                  <a:gd name="connsiteY0" fmla="*/ 0 h 45719"/>
                  <a:gd name="connsiteX1" fmla="*/ 0 w 53340"/>
                  <a:gd name="connsiteY1" fmla="*/ 12382 h 45719"/>
                  <a:gd name="connsiteX2" fmla="*/ 3810 w 53340"/>
                  <a:gd name="connsiteY2" fmla="*/ 16193 h 45719"/>
                  <a:gd name="connsiteX3" fmla="*/ 7620 w 53340"/>
                  <a:gd name="connsiteY3" fmla="*/ 20002 h 45719"/>
                  <a:gd name="connsiteX4" fmla="*/ 14288 w 53340"/>
                  <a:gd name="connsiteY4" fmla="*/ 26670 h 45719"/>
                  <a:gd name="connsiteX5" fmla="*/ 18097 w 53340"/>
                  <a:gd name="connsiteY5" fmla="*/ 30480 h 45719"/>
                  <a:gd name="connsiteX6" fmla="*/ 21907 w 53340"/>
                  <a:gd name="connsiteY6" fmla="*/ 34290 h 45719"/>
                  <a:gd name="connsiteX7" fmla="*/ 24765 w 53340"/>
                  <a:gd name="connsiteY7" fmla="*/ 38100 h 45719"/>
                  <a:gd name="connsiteX8" fmla="*/ 28575 w 53340"/>
                  <a:gd name="connsiteY8" fmla="*/ 41910 h 45719"/>
                  <a:gd name="connsiteX9" fmla="*/ 32385 w 53340"/>
                  <a:gd name="connsiteY9" fmla="*/ 45720 h 45719"/>
                  <a:gd name="connsiteX10" fmla="*/ 53340 w 53340"/>
                  <a:gd name="connsiteY10" fmla="*/ 34290 h 45719"/>
                  <a:gd name="connsiteX11" fmla="*/ 49530 w 53340"/>
                  <a:gd name="connsiteY11" fmla="*/ 30480 h 45719"/>
                  <a:gd name="connsiteX12" fmla="*/ 45720 w 53340"/>
                  <a:gd name="connsiteY12" fmla="*/ 26670 h 45719"/>
                  <a:gd name="connsiteX13" fmla="*/ 41910 w 53340"/>
                  <a:gd name="connsiteY13" fmla="*/ 22860 h 45719"/>
                  <a:gd name="connsiteX14" fmla="*/ 39053 w 53340"/>
                  <a:gd name="connsiteY14" fmla="*/ 19050 h 45719"/>
                  <a:gd name="connsiteX15" fmla="*/ 31432 w 53340"/>
                  <a:gd name="connsiteY15" fmla="*/ 11430 h 45719"/>
                  <a:gd name="connsiteX16" fmla="*/ 27622 w 53340"/>
                  <a:gd name="connsiteY16" fmla="*/ 7620 h 45719"/>
                  <a:gd name="connsiteX17" fmla="*/ 24765 w 53340"/>
                  <a:gd name="connsiteY17" fmla="*/ 3810 h 457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53340" h="45719">
                    <a:moveTo>
                      <a:pt x="20955" y="0"/>
                    </a:moveTo>
                    <a:lnTo>
                      <a:pt x="0" y="12382"/>
                    </a:lnTo>
                    <a:lnTo>
                      <a:pt x="3810" y="16193"/>
                    </a:lnTo>
                    <a:lnTo>
                      <a:pt x="7620" y="20002"/>
                    </a:lnTo>
                    <a:lnTo>
                      <a:pt x="14288" y="26670"/>
                    </a:lnTo>
                    <a:lnTo>
                      <a:pt x="18097" y="30480"/>
                    </a:lnTo>
                    <a:lnTo>
                      <a:pt x="21907" y="34290"/>
                    </a:lnTo>
                    <a:lnTo>
                      <a:pt x="24765" y="38100"/>
                    </a:lnTo>
                    <a:lnTo>
                      <a:pt x="28575" y="41910"/>
                    </a:lnTo>
                    <a:lnTo>
                      <a:pt x="32385" y="45720"/>
                    </a:lnTo>
                    <a:lnTo>
                      <a:pt x="53340" y="34290"/>
                    </a:lnTo>
                    <a:lnTo>
                      <a:pt x="49530" y="30480"/>
                    </a:lnTo>
                    <a:lnTo>
                      <a:pt x="45720" y="26670"/>
                    </a:lnTo>
                    <a:lnTo>
                      <a:pt x="41910" y="22860"/>
                    </a:lnTo>
                    <a:lnTo>
                      <a:pt x="39053" y="19050"/>
                    </a:lnTo>
                    <a:lnTo>
                      <a:pt x="31432" y="11430"/>
                    </a:lnTo>
                    <a:lnTo>
                      <a:pt x="27622" y="7620"/>
                    </a:lnTo>
                    <a:lnTo>
                      <a:pt x="24765" y="3810"/>
                    </a:lnTo>
                    <a:close/>
                  </a:path>
                </a:pathLst>
              </a:custGeom>
              <a:solidFill>
                <a:srgbClr val="CBCAC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13" name="Freeform: Shape 1112">
                <a:extLst>
                  <a:ext uri="{FF2B5EF4-FFF2-40B4-BE49-F238E27FC236}">
                    <a16:creationId xmlns:a16="http://schemas.microsoft.com/office/drawing/2014/main" id="{E254936C-3BBF-4C3A-AA9E-216895C1A883}"/>
                  </a:ext>
                </a:extLst>
              </p:cNvPr>
              <p:cNvSpPr/>
              <p:nvPr/>
            </p:nvSpPr>
            <p:spPr>
              <a:xfrm>
                <a:off x="9108611" y="3831907"/>
                <a:ext cx="20955" cy="64770"/>
              </a:xfrm>
              <a:custGeom>
                <a:avLst/>
                <a:gdLst>
                  <a:gd name="connsiteX0" fmla="*/ 20955 w 20955"/>
                  <a:gd name="connsiteY0" fmla="*/ 0 h 64770"/>
                  <a:gd name="connsiteX1" fmla="*/ 0 w 20955"/>
                  <a:gd name="connsiteY1" fmla="*/ 11430 h 64770"/>
                  <a:gd name="connsiteX2" fmla="*/ 0 w 20955"/>
                  <a:gd name="connsiteY2" fmla="*/ 15240 h 64770"/>
                  <a:gd name="connsiteX3" fmla="*/ 0 w 20955"/>
                  <a:gd name="connsiteY3" fmla="*/ 18097 h 64770"/>
                  <a:gd name="connsiteX4" fmla="*/ 0 w 20955"/>
                  <a:gd name="connsiteY4" fmla="*/ 20955 h 64770"/>
                  <a:gd name="connsiteX5" fmla="*/ 0 w 20955"/>
                  <a:gd name="connsiteY5" fmla="*/ 24765 h 64770"/>
                  <a:gd name="connsiteX6" fmla="*/ 0 w 20955"/>
                  <a:gd name="connsiteY6" fmla="*/ 27622 h 64770"/>
                  <a:gd name="connsiteX7" fmla="*/ 0 w 20955"/>
                  <a:gd name="connsiteY7" fmla="*/ 30480 h 64770"/>
                  <a:gd name="connsiteX8" fmla="*/ 0 w 20955"/>
                  <a:gd name="connsiteY8" fmla="*/ 37147 h 64770"/>
                  <a:gd name="connsiteX9" fmla="*/ 0 w 20955"/>
                  <a:gd name="connsiteY9" fmla="*/ 40005 h 64770"/>
                  <a:gd name="connsiteX10" fmla="*/ 0 w 20955"/>
                  <a:gd name="connsiteY10" fmla="*/ 42863 h 64770"/>
                  <a:gd name="connsiteX11" fmla="*/ 0 w 20955"/>
                  <a:gd name="connsiteY11" fmla="*/ 45720 h 64770"/>
                  <a:gd name="connsiteX12" fmla="*/ 0 w 20955"/>
                  <a:gd name="connsiteY12" fmla="*/ 49530 h 64770"/>
                  <a:gd name="connsiteX13" fmla="*/ 0 w 20955"/>
                  <a:gd name="connsiteY13" fmla="*/ 52388 h 64770"/>
                  <a:gd name="connsiteX14" fmla="*/ 0 w 20955"/>
                  <a:gd name="connsiteY14" fmla="*/ 55245 h 64770"/>
                  <a:gd name="connsiteX15" fmla="*/ 0 w 20955"/>
                  <a:gd name="connsiteY15" fmla="*/ 59055 h 64770"/>
                  <a:gd name="connsiteX16" fmla="*/ 0 w 20955"/>
                  <a:gd name="connsiteY16" fmla="*/ 61913 h 64770"/>
                  <a:gd name="connsiteX17" fmla="*/ 0 w 20955"/>
                  <a:gd name="connsiteY17" fmla="*/ 64770 h 64770"/>
                  <a:gd name="connsiteX18" fmla="*/ 20955 w 20955"/>
                  <a:gd name="connsiteY18" fmla="*/ 53340 h 64770"/>
                  <a:gd name="connsiteX19" fmla="*/ 20955 w 20955"/>
                  <a:gd name="connsiteY19" fmla="*/ 50483 h 64770"/>
                  <a:gd name="connsiteX20" fmla="*/ 20955 w 20955"/>
                  <a:gd name="connsiteY20" fmla="*/ 46672 h 64770"/>
                  <a:gd name="connsiteX21" fmla="*/ 20955 w 20955"/>
                  <a:gd name="connsiteY21" fmla="*/ 43815 h 64770"/>
                  <a:gd name="connsiteX22" fmla="*/ 20955 w 20955"/>
                  <a:gd name="connsiteY22" fmla="*/ 40958 h 64770"/>
                  <a:gd name="connsiteX23" fmla="*/ 20955 w 20955"/>
                  <a:gd name="connsiteY23" fmla="*/ 38100 h 64770"/>
                  <a:gd name="connsiteX24" fmla="*/ 20955 w 20955"/>
                  <a:gd name="connsiteY24" fmla="*/ 31433 h 64770"/>
                  <a:gd name="connsiteX25" fmla="*/ 20955 w 20955"/>
                  <a:gd name="connsiteY25" fmla="*/ 28575 h 64770"/>
                  <a:gd name="connsiteX26" fmla="*/ 20955 w 20955"/>
                  <a:gd name="connsiteY26" fmla="*/ 24765 h 64770"/>
                  <a:gd name="connsiteX27" fmla="*/ 20955 w 20955"/>
                  <a:gd name="connsiteY27" fmla="*/ 21908 h 64770"/>
                  <a:gd name="connsiteX28" fmla="*/ 20955 w 20955"/>
                  <a:gd name="connsiteY28" fmla="*/ 19050 h 64770"/>
                  <a:gd name="connsiteX29" fmla="*/ 20955 w 20955"/>
                  <a:gd name="connsiteY29" fmla="*/ 16192 h 64770"/>
                  <a:gd name="connsiteX30" fmla="*/ 20955 w 20955"/>
                  <a:gd name="connsiteY30" fmla="*/ 12383 h 64770"/>
                  <a:gd name="connsiteX31" fmla="*/ 20955 w 20955"/>
                  <a:gd name="connsiteY31" fmla="*/ 9525 h 64770"/>
                  <a:gd name="connsiteX32" fmla="*/ 20955 w 20955"/>
                  <a:gd name="connsiteY32" fmla="*/ 6667 h 64770"/>
                  <a:gd name="connsiteX33" fmla="*/ 20955 w 20955"/>
                  <a:gd name="connsiteY33" fmla="*/ 2858 h 647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20955" h="64770">
                    <a:moveTo>
                      <a:pt x="20955" y="0"/>
                    </a:moveTo>
                    <a:lnTo>
                      <a:pt x="0" y="11430"/>
                    </a:lnTo>
                    <a:lnTo>
                      <a:pt x="0" y="15240"/>
                    </a:lnTo>
                    <a:lnTo>
                      <a:pt x="0" y="18097"/>
                    </a:lnTo>
                    <a:lnTo>
                      <a:pt x="0" y="20955"/>
                    </a:lnTo>
                    <a:lnTo>
                      <a:pt x="0" y="24765"/>
                    </a:lnTo>
                    <a:lnTo>
                      <a:pt x="0" y="27622"/>
                    </a:lnTo>
                    <a:lnTo>
                      <a:pt x="0" y="30480"/>
                    </a:lnTo>
                    <a:lnTo>
                      <a:pt x="0" y="37147"/>
                    </a:lnTo>
                    <a:lnTo>
                      <a:pt x="0" y="40005"/>
                    </a:lnTo>
                    <a:lnTo>
                      <a:pt x="0" y="42863"/>
                    </a:lnTo>
                    <a:lnTo>
                      <a:pt x="0" y="45720"/>
                    </a:lnTo>
                    <a:lnTo>
                      <a:pt x="0" y="49530"/>
                    </a:lnTo>
                    <a:lnTo>
                      <a:pt x="0" y="52388"/>
                    </a:lnTo>
                    <a:lnTo>
                      <a:pt x="0" y="55245"/>
                    </a:lnTo>
                    <a:lnTo>
                      <a:pt x="0" y="59055"/>
                    </a:lnTo>
                    <a:lnTo>
                      <a:pt x="0" y="61913"/>
                    </a:lnTo>
                    <a:lnTo>
                      <a:pt x="0" y="64770"/>
                    </a:lnTo>
                    <a:lnTo>
                      <a:pt x="20955" y="53340"/>
                    </a:lnTo>
                    <a:lnTo>
                      <a:pt x="20955" y="50483"/>
                    </a:lnTo>
                    <a:lnTo>
                      <a:pt x="20955" y="46672"/>
                    </a:lnTo>
                    <a:lnTo>
                      <a:pt x="20955" y="43815"/>
                    </a:lnTo>
                    <a:lnTo>
                      <a:pt x="20955" y="40958"/>
                    </a:lnTo>
                    <a:lnTo>
                      <a:pt x="20955" y="38100"/>
                    </a:lnTo>
                    <a:lnTo>
                      <a:pt x="20955" y="31433"/>
                    </a:lnTo>
                    <a:lnTo>
                      <a:pt x="20955" y="28575"/>
                    </a:lnTo>
                    <a:lnTo>
                      <a:pt x="20955" y="24765"/>
                    </a:lnTo>
                    <a:lnTo>
                      <a:pt x="20955" y="21908"/>
                    </a:lnTo>
                    <a:lnTo>
                      <a:pt x="20955" y="19050"/>
                    </a:lnTo>
                    <a:lnTo>
                      <a:pt x="20955" y="16192"/>
                    </a:lnTo>
                    <a:lnTo>
                      <a:pt x="20955" y="12383"/>
                    </a:lnTo>
                    <a:lnTo>
                      <a:pt x="20955" y="9525"/>
                    </a:lnTo>
                    <a:lnTo>
                      <a:pt x="20955" y="6667"/>
                    </a:lnTo>
                    <a:lnTo>
                      <a:pt x="20955" y="2858"/>
                    </a:lnTo>
                    <a:close/>
                  </a:path>
                </a:pathLst>
              </a:custGeom>
              <a:solidFill>
                <a:srgbClr val="CBCAC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14" name="Freeform: Shape 1113">
                <a:extLst>
                  <a:ext uri="{FF2B5EF4-FFF2-40B4-BE49-F238E27FC236}">
                    <a16:creationId xmlns:a16="http://schemas.microsoft.com/office/drawing/2014/main" id="{62436418-DA89-435A-9EF0-7403D40C8EF9}"/>
                  </a:ext>
                </a:extLst>
              </p:cNvPr>
              <p:cNvSpPr/>
              <p:nvPr/>
            </p:nvSpPr>
            <p:spPr>
              <a:xfrm>
                <a:off x="8871439" y="3692842"/>
                <a:ext cx="20955" cy="64770"/>
              </a:xfrm>
              <a:custGeom>
                <a:avLst/>
                <a:gdLst>
                  <a:gd name="connsiteX0" fmla="*/ 20955 w 20955"/>
                  <a:gd name="connsiteY0" fmla="*/ 0 h 64770"/>
                  <a:gd name="connsiteX1" fmla="*/ 0 w 20955"/>
                  <a:gd name="connsiteY1" fmla="*/ 11430 h 64770"/>
                  <a:gd name="connsiteX2" fmla="*/ 0 w 20955"/>
                  <a:gd name="connsiteY2" fmla="*/ 14288 h 64770"/>
                  <a:gd name="connsiteX3" fmla="*/ 0 w 20955"/>
                  <a:gd name="connsiteY3" fmla="*/ 18098 h 64770"/>
                  <a:gd name="connsiteX4" fmla="*/ 0 w 20955"/>
                  <a:gd name="connsiteY4" fmla="*/ 20955 h 64770"/>
                  <a:gd name="connsiteX5" fmla="*/ 0 w 20955"/>
                  <a:gd name="connsiteY5" fmla="*/ 23813 h 64770"/>
                  <a:gd name="connsiteX6" fmla="*/ 0 w 20955"/>
                  <a:gd name="connsiteY6" fmla="*/ 27623 h 64770"/>
                  <a:gd name="connsiteX7" fmla="*/ 0 w 20955"/>
                  <a:gd name="connsiteY7" fmla="*/ 30480 h 64770"/>
                  <a:gd name="connsiteX8" fmla="*/ 0 w 20955"/>
                  <a:gd name="connsiteY8" fmla="*/ 36195 h 64770"/>
                  <a:gd name="connsiteX9" fmla="*/ 0 w 20955"/>
                  <a:gd name="connsiteY9" fmla="*/ 40005 h 64770"/>
                  <a:gd name="connsiteX10" fmla="*/ 0 w 20955"/>
                  <a:gd name="connsiteY10" fmla="*/ 42863 h 64770"/>
                  <a:gd name="connsiteX11" fmla="*/ 0 w 20955"/>
                  <a:gd name="connsiteY11" fmla="*/ 45720 h 64770"/>
                  <a:gd name="connsiteX12" fmla="*/ 0 w 20955"/>
                  <a:gd name="connsiteY12" fmla="*/ 48578 h 64770"/>
                  <a:gd name="connsiteX13" fmla="*/ 0 w 20955"/>
                  <a:gd name="connsiteY13" fmla="*/ 52388 h 64770"/>
                  <a:gd name="connsiteX14" fmla="*/ 0 w 20955"/>
                  <a:gd name="connsiteY14" fmla="*/ 55245 h 64770"/>
                  <a:gd name="connsiteX15" fmla="*/ 0 w 20955"/>
                  <a:gd name="connsiteY15" fmla="*/ 58103 h 64770"/>
                  <a:gd name="connsiteX16" fmla="*/ 0 w 20955"/>
                  <a:gd name="connsiteY16" fmla="*/ 61913 h 64770"/>
                  <a:gd name="connsiteX17" fmla="*/ 0 w 20955"/>
                  <a:gd name="connsiteY17" fmla="*/ 64770 h 64770"/>
                  <a:gd name="connsiteX18" fmla="*/ 20955 w 20955"/>
                  <a:gd name="connsiteY18" fmla="*/ 53340 h 64770"/>
                  <a:gd name="connsiteX19" fmla="*/ 20955 w 20955"/>
                  <a:gd name="connsiteY19" fmla="*/ 49530 h 64770"/>
                  <a:gd name="connsiteX20" fmla="*/ 20955 w 20955"/>
                  <a:gd name="connsiteY20" fmla="*/ 46673 h 64770"/>
                  <a:gd name="connsiteX21" fmla="*/ 20955 w 20955"/>
                  <a:gd name="connsiteY21" fmla="*/ 43815 h 64770"/>
                  <a:gd name="connsiteX22" fmla="*/ 20955 w 20955"/>
                  <a:gd name="connsiteY22" fmla="*/ 40958 h 64770"/>
                  <a:gd name="connsiteX23" fmla="*/ 20955 w 20955"/>
                  <a:gd name="connsiteY23" fmla="*/ 37148 h 64770"/>
                  <a:gd name="connsiteX24" fmla="*/ 20955 w 20955"/>
                  <a:gd name="connsiteY24" fmla="*/ 31433 h 64770"/>
                  <a:gd name="connsiteX25" fmla="*/ 20955 w 20955"/>
                  <a:gd name="connsiteY25" fmla="*/ 28575 h 64770"/>
                  <a:gd name="connsiteX26" fmla="*/ 20955 w 20955"/>
                  <a:gd name="connsiteY26" fmla="*/ 24765 h 64770"/>
                  <a:gd name="connsiteX27" fmla="*/ 20955 w 20955"/>
                  <a:gd name="connsiteY27" fmla="*/ 21908 h 64770"/>
                  <a:gd name="connsiteX28" fmla="*/ 20955 w 20955"/>
                  <a:gd name="connsiteY28" fmla="*/ 19050 h 64770"/>
                  <a:gd name="connsiteX29" fmla="*/ 20955 w 20955"/>
                  <a:gd name="connsiteY29" fmla="*/ 15240 h 64770"/>
                  <a:gd name="connsiteX30" fmla="*/ 20955 w 20955"/>
                  <a:gd name="connsiteY30" fmla="*/ 12383 h 64770"/>
                  <a:gd name="connsiteX31" fmla="*/ 20955 w 20955"/>
                  <a:gd name="connsiteY31" fmla="*/ 9525 h 64770"/>
                  <a:gd name="connsiteX32" fmla="*/ 20955 w 20955"/>
                  <a:gd name="connsiteY32" fmla="*/ 5715 h 64770"/>
                  <a:gd name="connsiteX33" fmla="*/ 20955 w 20955"/>
                  <a:gd name="connsiteY33" fmla="*/ 2858 h 647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20955" h="64770">
                    <a:moveTo>
                      <a:pt x="20955" y="0"/>
                    </a:moveTo>
                    <a:lnTo>
                      <a:pt x="0" y="11430"/>
                    </a:lnTo>
                    <a:lnTo>
                      <a:pt x="0" y="14288"/>
                    </a:lnTo>
                    <a:lnTo>
                      <a:pt x="0" y="18098"/>
                    </a:lnTo>
                    <a:lnTo>
                      <a:pt x="0" y="20955"/>
                    </a:lnTo>
                    <a:lnTo>
                      <a:pt x="0" y="23813"/>
                    </a:lnTo>
                    <a:lnTo>
                      <a:pt x="0" y="27623"/>
                    </a:lnTo>
                    <a:lnTo>
                      <a:pt x="0" y="30480"/>
                    </a:lnTo>
                    <a:lnTo>
                      <a:pt x="0" y="36195"/>
                    </a:lnTo>
                    <a:lnTo>
                      <a:pt x="0" y="40005"/>
                    </a:lnTo>
                    <a:lnTo>
                      <a:pt x="0" y="42863"/>
                    </a:lnTo>
                    <a:lnTo>
                      <a:pt x="0" y="45720"/>
                    </a:lnTo>
                    <a:lnTo>
                      <a:pt x="0" y="48578"/>
                    </a:lnTo>
                    <a:lnTo>
                      <a:pt x="0" y="52388"/>
                    </a:lnTo>
                    <a:lnTo>
                      <a:pt x="0" y="55245"/>
                    </a:lnTo>
                    <a:lnTo>
                      <a:pt x="0" y="58103"/>
                    </a:lnTo>
                    <a:lnTo>
                      <a:pt x="0" y="61913"/>
                    </a:lnTo>
                    <a:lnTo>
                      <a:pt x="0" y="64770"/>
                    </a:lnTo>
                    <a:lnTo>
                      <a:pt x="20955" y="53340"/>
                    </a:lnTo>
                    <a:lnTo>
                      <a:pt x="20955" y="49530"/>
                    </a:lnTo>
                    <a:lnTo>
                      <a:pt x="20955" y="46673"/>
                    </a:lnTo>
                    <a:lnTo>
                      <a:pt x="20955" y="43815"/>
                    </a:lnTo>
                    <a:lnTo>
                      <a:pt x="20955" y="40958"/>
                    </a:lnTo>
                    <a:lnTo>
                      <a:pt x="20955" y="37148"/>
                    </a:lnTo>
                    <a:lnTo>
                      <a:pt x="20955" y="31433"/>
                    </a:lnTo>
                    <a:lnTo>
                      <a:pt x="20955" y="28575"/>
                    </a:lnTo>
                    <a:lnTo>
                      <a:pt x="20955" y="24765"/>
                    </a:lnTo>
                    <a:lnTo>
                      <a:pt x="20955" y="21908"/>
                    </a:lnTo>
                    <a:lnTo>
                      <a:pt x="20955" y="19050"/>
                    </a:lnTo>
                    <a:lnTo>
                      <a:pt x="20955" y="15240"/>
                    </a:lnTo>
                    <a:lnTo>
                      <a:pt x="20955" y="12383"/>
                    </a:lnTo>
                    <a:lnTo>
                      <a:pt x="20955" y="9525"/>
                    </a:lnTo>
                    <a:lnTo>
                      <a:pt x="20955" y="5715"/>
                    </a:lnTo>
                    <a:lnTo>
                      <a:pt x="20955" y="2858"/>
                    </a:lnTo>
                    <a:close/>
                  </a:path>
                </a:pathLst>
              </a:custGeom>
              <a:solidFill>
                <a:srgbClr val="CBCAC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15" name="Freeform: Shape 1114">
                <a:extLst>
                  <a:ext uri="{FF2B5EF4-FFF2-40B4-BE49-F238E27FC236}">
                    <a16:creationId xmlns:a16="http://schemas.microsoft.com/office/drawing/2014/main" id="{201C8DD1-26C0-4A16-B117-E9777C0EFE85}"/>
                  </a:ext>
                </a:extLst>
              </p:cNvPr>
              <p:cNvSpPr/>
              <p:nvPr/>
            </p:nvSpPr>
            <p:spPr>
              <a:xfrm>
                <a:off x="8922874" y="3723322"/>
                <a:ext cx="52387" cy="15240"/>
              </a:xfrm>
              <a:custGeom>
                <a:avLst/>
                <a:gdLst>
                  <a:gd name="connsiteX0" fmla="*/ 20955 w 52387"/>
                  <a:gd name="connsiteY0" fmla="*/ 0 h 15240"/>
                  <a:gd name="connsiteX1" fmla="*/ 0 w 52387"/>
                  <a:gd name="connsiteY1" fmla="*/ 11430 h 15240"/>
                  <a:gd name="connsiteX2" fmla="*/ 3810 w 52387"/>
                  <a:gd name="connsiteY2" fmla="*/ 12383 h 15240"/>
                  <a:gd name="connsiteX3" fmla="*/ 6668 w 52387"/>
                  <a:gd name="connsiteY3" fmla="*/ 12383 h 15240"/>
                  <a:gd name="connsiteX4" fmla="*/ 10478 w 52387"/>
                  <a:gd name="connsiteY4" fmla="*/ 13335 h 15240"/>
                  <a:gd name="connsiteX5" fmla="*/ 14288 w 52387"/>
                  <a:gd name="connsiteY5" fmla="*/ 13335 h 15240"/>
                  <a:gd name="connsiteX6" fmla="*/ 18098 w 52387"/>
                  <a:gd name="connsiteY6" fmla="*/ 14288 h 15240"/>
                  <a:gd name="connsiteX7" fmla="*/ 20955 w 52387"/>
                  <a:gd name="connsiteY7" fmla="*/ 14288 h 15240"/>
                  <a:gd name="connsiteX8" fmla="*/ 28575 w 52387"/>
                  <a:gd name="connsiteY8" fmla="*/ 15240 h 15240"/>
                  <a:gd name="connsiteX9" fmla="*/ 32385 w 52387"/>
                  <a:gd name="connsiteY9" fmla="*/ 15240 h 15240"/>
                  <a:gd name="connsiteX10" fmla="*/ 52388 w 52387"/>
                  <a:gd name="connsiteY10" fmla="*/ 3810 h 15240"/>
                  <a:gd name="connsiteX11" fmla="*/ 48578 w 52387"/>
                  <a:gd name="connsiteY11" fmla="*/ 3810 h 15240"/>
                  <a:gd name="connsiteX12" fmla="*/ 45720 w 52387"/>
                  <a:gd name="connsiteY12" fmla="*/ 2858 h 15240"/>
                  <a:gd name="connsiteX13" fmla="*/ 41910 w 52387"/>
                  <a:gd name="connsiteY13" fmla="*/ 2858 h 15240"/>
                  <a:gd name="connsiteX14" fmla="*/ 38100 w 52387"/>
                  <a:gd name="connsiteY14" fmla="*/ 1905 h 15240"/>
                  <a:gd name="connsiteX15" fmla="*/ 34290 w 52387"/>
                  <a:gd name="connsiteY15" fmla="*/ 1905 h 15240"/>
                  <a:gd name="connsiteX16" fmla="*/ 31432 w 52387"/>
                  <a:gd name="connsiteY16" fmla="*/ 1905 h 15240"/>
                  <a:gd name="connsiteX17" fmla="*/ 23813 w 52387"/>
                  <a:gd name="connsiteY17" fmla="*/ 953 h 152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52387" h="15240">
                    <a:moveTo>
                      <a:pt x="20955" y="0"/>
                    </a:moveTo>
                    <a:lnTo>
                      <a:pt x="0" y="11430"/>
                    </a:lnTo>
                    <a:lnTo>
                      <a:pt x="3810" y="12383"/>
                    </a:lnTo>
                    <a:lnTo>
                      <a:pt x="6668" y="12383"/>
                    </a:lnTo>
                    <a:lnTo>
                      <a:pt x="10478" y="13335"/>
                    </a:lnTo>
                    <a:lnTo>
                      <a:pt x="14288" y="13335"/>
                    </a:lnTo>
                    <a:lnTo>
                      <a:pt x="18098" y="14288"/>
                    </a:lnTo>
                    <a:lnTo>
                      <a:pt x="20955" y="14288"/>
                    </a:lnTo>
                    <a:lnTo>
                      <a:pt x="28575" y="15240"/>
                    </a:lnTo>
                    <a:lnTo>
                      <a:pt x="32385" y="15240"/>
                    </a:lnTo>
                    <a:lnTo>
                      <a:pt x="52388" y="3810"/>
                    </a:lnTo>
                    <a:lnTo>
                      <a:pt x="48578" y="3810"/>
                    </a:lnTo>
                    <a:lnTo>
                      <a:pt x="45720" y="2858"/>
                    </a:lnTo>
                    <a:lnTo>
                      <a:pt x="41910" y="2858"/>
                    </a:lnTo>
                    <a:lnTo>
                      <a:pt x="38100" y="1905"/>
                    </a:lnTo>
                    <a:lnTo>
                      <a:pt x="34290" y="1905"/>
                    </a:lnTo>
                    <a:lnTo>
                      <a:pt x="31432" y="1905"/>
                    </a:lnTo>
                    <a:lnTo>
                      <a:pt x="23813" y="953"/>
                    </a:lnTo>
                    <a:close/>
                  </a:path>
                </a:pathLst>
              </a:custGeom>
              <a:solidFill>
                <a:srgbClr val="CBCAC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16" name="Freeform: Shape 1115">
                <a:extLst>
                  <a:ext uri="{FF2B5EF4-FFF2-40B4-BE49-F238E27FC236}">
                    <a16:creationId xmlns:a16="http://schemas.microsoft.com/office/drawing/2014/main" id="{CADFA1ED-60C3-49F3-9913-F743F7A5EF20}"/>
                  </a:ext>
                </a:extLst>
              </p:cNvPr>
              <p:cNvSpPr/>
              <p:nvPr/>
            </p:nvSpPr>
            <p:spPr>
              <a:xfrm>
                <a:off x="8685701" y="3584257"/>
                <a:ext cx="52387" cy="15239"/>
              </a:xfrm>
              <a:custGeom>
                <a:avLst/>
                <a:gdLst>
                  <a:gd name="connsiteX0" fmla="*/ 20003 w 52387"/>
                  <a:gd name="connsiteY0" fmla="*/ 0 h 15239"/>
                  <a:gd name="connsiteX1" fmla="*/ 0 w 52387"/>
                  <a:gd name="connsiteY1" fmla="*/ 11430 h 15239"/>
                  <a:gd name="connsiteX2" fmla="*/ 2858 w 52387"/>
                  <a:gd name="connsiteY2" fmla="*/ 12382 h 15239"/>
                  <a:gd name="connsiteX3" fmla="*/ 6668 w 52387"/>
                  <a:gd name="connsiteY3" fmla="*/ 12382 h 15239"/>
                  <a:gd name="connsiteX4" fmla="*/ 10478 w 52387"/>
                  <a:gd name="connsiteY4" fmla="*/ 12382 h 15239"/>
                  <a:gd name="connsiteX5" fmla="*/ 14288 w 52387"/>
                  <a:gd name="connsiteY5" fmla="*/ 13335 h 15239"/>
                  <a:gd name="connsiteX6" fmla="*/ 17145 w 52387"/>
                  <a:gd name="connsiteY6" fmla="*/ 13335 h 15239"/>
                  <a:gd name="connsiteX7" fmla="*/ 20955 w 52387"/>
                  <a:gd name="connsiteY7" fmla="*/ 14288 h 15239"/>
                  <a:gd name="connsiteX8" fmla="*/ 28575 w 52387"/>
                  <a:gd name="connsiteY8" fmla="*/ 15240 h 15239"/>
                  <a:gd name="connsiteX9" fmla="*/ 31433 w 52387"/>
                  <a:gd name="connsiteY9" fmla="*/ 15240 h 15239"/>
                  <a:gd name="connsiteX10" fmla="*/ 52388 w 52387"/>
                  <a:gd name="connsiteY10" fmla="*/ 3810 h 15239"/>
                  <a:gd name="connsiteX11" fmla="*/ 48578 w 52387"/>
                  <a:gd name="connsiteY11" fmla="*/ 2857 h 15239"/>
                  <a:gd name="connsiteX12" fmla="*/ 45720 w 52387"/>
                  <a:gd name="connsiteY12" fmla="*/ 2857 h 15239"/>
                  <a:gd name="connsiteX13" fmla="*/ 41910 w 52387"/>
                  <a:gd name="connsiteY13" fmla="*/ 2857 h 15239"/>
                  <a:gd name="connsiteX14" fmla="*/ 38100 w 52387"/>
                  <a:gd name="connsiteY14" fmla="*/ 1905 h 15239"/>
                  <a:gd name="connsiteX15" fmla="*/ 34290 w 52387"/>
                  <a:gd name="connsiteY15" fmla="*/ 1905 h 15239"/>
                  <a:gd name="connsiteX16" fmla="*/ 31433 w 52387"/>
                  <a:gd name="connsiteY16" fmla="*/ 952 h 15239"/>
                  <a:gd name="connsiteX17" fmla="*/ 23813 w 52387"/>
                  <a:gd name="connsiteY17" fmla="*/ 0 h 152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52387" h="15239">
                    <a:moveTo>
                      <a:pt x="20003" y="0"/>
                    </a:moveTo>
                    <a:lnTo>
                      <a:pt x="0" y="11430"/>
                    </a:lnTo>
                    <a:lnTo>
                      <a:pt x="2858" y="12382"/>
                    </a:lnTo>
                    <a:lnTo>
                      <a:pt x="6668" y="12382"/>
                    </a:lnTo>
                    <a:lnTo>
                      <a:pt x="10478" y="12382"/>
                    </a:lnTo>
                    <a:lnTo>
                      <a:pt x="14288" y="13335"/>
                    </a:lnTo>
                    <a:lnTo>
                      <a:pt x="17145" y="13335"/>
                    </a:lnTo>
                    <a:lnTo>
                      <a:pt x="20955" y="14288"/>
                    </a:lnTo>
                    <a:lnTo>
                      <a:pt x="28575" y="15240"/>
                    </a:lnTo>
                    <a:lnTo>
                      <a:pt x="31433" y="15240"/>
                    </a:lnTo>
                    <a:lnTo>
                      <a:pt x="52388" y="3810"/>
                    </a:lnTo>
                    <a:lnTo>
                      <a:pt x="48578" y="2857"/>
                    </a:lnTo>
                    <a:lnTo>
                      <a:pt x="45720" y="2857"/>
                    </a:lnTo>
                    <a:lnTo>
                      <a:pt x="41910" y="2857"/>
                    </a:lnTo>
                    <a:lnTo>
                      <a:pt x="38100" y="1905"/>
                    </a:lnTo>
                    <a:lnTo>
                      <a:pt x="34290" y="1905"/>
                    </a:lnTo>
                    <a:lnTo>
                      <a:pt x="31433" y="952"/>
                    </a:lnTo>
                    <a:lnTo>
                      <a:pt x="23813" y="0"/>
                    </a:lnTo>
                    <a:close/>
                  </a:path>
                </a:pathLst>
              </a:custGeom>
              <a:solidFill>
                <a:srgbClr val="CBCAC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17" name="Freeform: Shape 1116">
                <a:extLst>
                  <a:ext uri="{FF2B5EF4-FFF2-40B4-BE49-F238E27FC236}">
                    <a16:creationId xmlns:a16="http://schemas.microsoft.com/office/drawing/2014/main" id="{AE0777BF-822B-4DC9-9AC9-5E6954DB65C0}"/>
                  </a:ext>
                </a:extLst>
              </p:cNvPr>
              <p:cNvSpPr/>
              <p:nvPr/>
            </p:nvSpPr>
            <p:spPr>
              <a:xfrm>
                <a:off x="8955259" y="3727132"/>
                <a:ext cx="141922" cy="82867"/>
              </a:xfrm>
              <a:custGeom>
                <a:avLst/>
                <a:gdLst>
                  <a:gd name="connsiteX0" fmla="*/ 20002 w 141922"/>
                  <a:gd name="connsiteY0" fmla="*/ 0 h 82867"/>
                  <a:gd name="connsiteX1" fmla="*/ 0 w 141922"/>
                  <a:gd name="connsiteY1" fmla="*/ 11430 h 82867"/>
                  <a:gd name="connsiteX2" fmla="*/ 2857 w 141922"/>
                  <a:gd name="connsiteY2" fmla="*/ 14288 h 82867"/>
                  <a:gd name="connsiteX3" fmla="*/ 6668 w 141922"/>
                  <a:gd name="connsiteY3" fmla="*/ 16192 h 82867"/>
                  <a:gd name="connsiteX4" fmla="*/ 12382 w 141922"/>
                  <a:gd name="connsiteY4" fmla="*/ 19050 h 82867"/>
                  <a:gd name="connsiteX5" fmla="*/ 16193 w 141922"/>
                  <a:gd name="connsiteY5" fmla="*/ 21908 h 82867"/>
                  <a:gd name="connsiteX6" fmla="*/ 20002 w 141922"/>
                  <a:gd name="connsiteY6" fmla="*/ 23813 h 82867"/>
                  <a:gd name="connsiteX7" fmla="*/ 23813 w 141922"/>
                  <a:gd name="connsiteY7" fmla="*/ 25717 h 82867"/>
                  <a:gd name="connsiteX8" fmla="*/ 27622 w 141922"/>
                  <a:gd name="connsiteY8" fmla="*/ 27622 h 82867"/>
                  <a:gd name="connsiteX9" fmla="*/ 31432 w 141922"/>
                  <a:gd name="connsiteY9" fmla="*/ 30480 h 82867"/>
                  <a:gd name="connsiteX10" fmla="*/ 35243 w 141922"/>
                  <a:gd name="connsiteY10" fmla="*/ 32385 h 82867"/>
                  <a:gd name="connsiteX11" fmla="*/ 39052 w 141922"/>
                  <a:gd name="connsiteY11" fmla="*/ 34290 h 82867"/>
                  <a:gd name="connsiteX12" fmla="*/ 42863 w 141922"/>
                  <a:gd name="connsiteY12" fmla="*/ 37147 h 82867"/>
                  <a:gd name="connsiteX13" fmla="*/ 46672 w 141922"/>
                  <a:gd name="connsiteY13" fmla="*/ 39052 h 82867"/>
                  <a:gd name="connsiteX14" fmla="*/ 50482 w 141922"/>
                  <a:gd name="connsiteY14" fmla="*/ 40958 h 82867"/>
                  <a:gd name="connsiteX15" fmla="*/ 54293 w 141922"/>
                  <a:gd name="connsiteY15" fmla="*/ 43815 h 82867"/>
                  <a:gd name="connsiteX16" fmla="*/ 58102 w 141922"/>
                  <a:gd name="connsiteY16" fmla="*/ 45720 h 82867"/>
                  <a:gd name="connsiteX17" fmla="*/ 60960 w 141922"/>
                  <a:gd name="connsiteY17" fmla="*/ 47625 h 82867"/>
                  <a:gd name="connsiteX18" fmla="*/ 64770 w 141922"/>
                  <a:gd name="connsiteY18" fmla="*/ 49530 h 82867"/>
                  <a:gd name="connsiteX19" fmla="*/ 68580 w 141922"/>
                  <a:gd name="connsiteY19" fmla="*/ 52388 h 82867"/>
                  <a:gd name="connsiteX20" fmla="*/ 72390 w 141922"/>
                  <a:gd name="connsiteY20" fmla="*/ 54292 h 82867"/>
                  <a:gd name="connsiteX21" fmla="*/ 76200 w 141922"/>
                  <a:gd name="connsiteY21" fmla="*/ 56197 h 82867"/>
                  <a:gd name="connsiteX22" fmla="*/ 80010 w 141922"/>
                  <a:gd name="connsiteY22" fmla="*/ 59055 h 82867"/>
                  <a:gd name="connsiteX23" fmla="*/ 83820 w 141922"/>
                  <a:gd name="connsiteY23" fmla="*/ 60960 h 82867"/>
                  <a:gd name="connsiteX24" fmla="*/ 87630 w 141922"/>
                  <a:gd name="connsiteY24" fmla="*/ 62865 h 82867"/>
                  <a:gd name="connsiteX25" fmla="*/ 91440 w 141922"/>
                  <a:gd name="connsiteY25" fmla="*/ 65722 h 82867"/>
                  <a:gd name="connsiteX26" fmla="*/ 95250 w 141922"/>
                  <a:gd name="connsiteY26" fmla="*/ 67627 h 82867"/>
                  <a:gd name="connsiteX27" fmla="*/ 99060 w 141922"/>
                  <a:gd name="connsiteY27" fmla="*/ 69533 h 82867"/>
                  <a:gd name="connsiteX28" fmla="*/ 102870 w 141922"/>
                  <a:gd name="connsiteY28" fmla="*/ 71438 h 82867"/>
                  <a:gd name="connsiteX29" fmla="*/ 106680 w 141922"/>
                  <a:gd name="connsiteY29" fmla="*/ 74295 h 82867"/>
                  <a:gd name="connsiteX30" fmla="*/ 110490 w 141922"/>
                  <a:gd name="connsiteY30" fmla="*/ 76200 h 82867"/>
                  <a:gd name="connsiteX31" fmla="*/ 114300 w 141922"/>
                  <a:gd name="connsiteY31" fmla="*/ 78105 h 82867"/>
                  <a:gd name="connsiteX32" fmla="*/ 117157 w 141922"/>
                  <a:gd name="connsiteY32" fmla="*/ 80963 h 82867"/>
                  <a:gd name="connsiteX33" fmla="*/ 120968 w 141922"/>
                  <a:gd name="connsiteY33" fmla="*/ 82867 h 82867"/>
                  <a:gd name="connsiteX34" fmla="*/ 141922 w 141922"/>
                  <a:gd name="connsiteY34" fmla="*/ 71438 h 82867"/>
                  <a:gd name="connsiteX35" fmla="*/ 138113 w 141922"/>
                  <a:gd name="connsiteY35" fmla="*/ 68580 h 82867"/>
                  <a:gd name="connsiteX36" fmla="*/ 134302 w 141922"/>
                  <a:gd name="connsiteY36" fmla="*/ 66675 h 82867"/>
                  <a:gd name="connsiteX37" fmla="*/ 130493 w 141922"/>
                  <a:gd name="connsiteY37" fmla="*/ 64770 h 82867"/>
                  <a:gd name="connsiteX38" fmla="*/ 126682 w 141922"/>
                  <a:gd name="connsiteY38" fmla="*/ 62865 h 82867"/>
                  <a:gd name="connsiteX39" fmla="*/ 122872 w 141922"/>
                  <a:gd name="connsiteY39" fmla="*/ 60008 h 82867"/>
                  <a:gd name="connsiteX40" fmla="*/ 119063 w 141922"/>
                  <a:gd name="connsiteY40" fmla="*/ 58102 h 82867"/>
                  <a:gd name="connsiteX41" fmla="*/ 116205 w 141922"/>
                  <a:gd name="connsiteY41" fmla="*/ 56197 h 82867"/>
                  <a:gd name="connsiteX42" fmla="*/ 112395 w 141922"/>
                  <a:gd name="connsiteY42" fmla="*/ 53340 h 82867"/>
                  <a:gd name="connsiteX43" fmla="*/ 108585 w 141922"/>
                  <a:gd name="connsiteY43" fmla="*/ 51435 h 82867"/>
                  <a:gd name="connsiteX44" fmla="*/ 104775 w 141922"/>
                  <a:gd name="connsiteY44" fmla="*/ 49530 h 82867"/>
                  <a:gd name="connsiteX45" fmla="*/ 100965 w 141922"/>
                  <a:gd name="connsiteY45" fmla="*/ 46672 h 82867"/>
                  <a:gd name="connsiteX46" fmla="*/ 97155 w 141922"/>
                  <a:gd name="connsiteY46" fmla="*/ 44767 h 82867"/>
                  <a:gd name="connsiteX47" fmla="*/ 93345 w 141922"/>
                  <a:gd name="connsiteY47" fmla="*/ 42863 h 82867"/>
                  <a:gd name="connsiteX48" fmla="*/ 89535 w 141922"/>
                  <a:gd name="connsiteY48" fmla="*/ 40958 h 82867"/>
                  <a:gd name="connsiteX49" fmla="*/ 85725 w 141922"/>
                  <a:gd name="connsiteY49" fmla="*/ 38100 h 82867"/>
                  <a:gd name="connsiteX50" fmla="*/ 81915 w 141922"/>
                  <a:gd name="connsiteY50" fmla="*/ 36195 h 82867"/>
                  <a:gd name="connsiteX51" fmla="*/ 78105 w 141922"/>
                  <a:gd name="connsiteY51" fmla="*/ 34290 h 82867"/>
                  <a:gd name="connsiteX52" fmla="*/ 74295 w 141922"/>
                  <a:gd name="connsiteY52" fmla="*/ 31433 h 82867"/>
                  <a:gd name="connsiteX53" fmla="*/ 70485 w 141922"/>
                  <a:gd name="connsiteY53" fmla="*/ 29527 h 82867"/>
                  <a:gd name="connsiteX54" fmla="*/ 66675 w 141922"/>
                  <a:gd name="connsiteY54" fmla="*/ 27622 h 82867"/>
                  <a:gd name="connsiteX55" fmla="*/ 62865 w 141922"/>
                  <a:gd name="connsiteY55" fmla="*/ 24765 h 82867"/>
                  <a:gd name="connsiteX56" fmla="*/ 59055 w 141922"/>
                  <a:gd name="connsiteY56" fmla="*/ 22860 h 82867"/>
                  <a:gd name="connsiteX57" fmla="*/ 56197 w 141922"/>
                  <a:gd name="connsiteY57" fmla="*/ 20955 h 82867"/>
                  <a:gd name="connsiteX58" fmla="*/ 52388 w 141922"/>
                  <a:gd name="connsiteY58" fmla="*/ 19050 h 82867"/>
                  <a:gd name="connsiteX59" fmla="*/ 48577 w 141922"/>
                  <a:gd name="connsiteY59" fmla="*/ 16192 h 82867"/>
                  <a:gd name="connsiteX60" fmla="*/ 44768 w 141922"/>
                  <a:gd name="connsiteY60" fmla="*/ 14288 h 82867"/>
                  <a:gd name="connsiteX61" fmla="*/ 40957 w 141922"/>
                  <a:gd name="connsiteY61" fmla="*/ 12383 h 82867"/>
                  <a:gd name="connsiteX62" fmla="*/ 37147 w 141922"/>
                  <a:gd name="connsiteY62" fmla="*/ 9525 h 82867"/>
                  <a:gd name="connsiteX63" fmla="*/ 33338 w 141922"/>
                  <a:gd name="connsiteY63" fmla="*/ 7620 h 82867"/>
                  <a:gd name="connsiteX64" fmla="*/ 29527 w 141922"/>
                  <a:gd name="connsiteY64" fmla="*/ 5715 h 82867"/>
                  <a:gd name="connsiteX65" fmla="*/ 23813 w 141922"/>
                  <a:gd name="connsiteY65" fmla="*/ 1905 h 828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</a:cxnLst>
                <a:rect l="l" t="t" r="r" b="b"/>
                <a:pathLst>
                  <a:path w="141922" h="82867">
                    <a:moveTo>
                      <a:pt x="20002" y="0"/>
                    </a:moveTo>
                    <a:lnTo>
                      <a:pt x="0" y="11430"/>
                    </a:lnTo>
                    <a:lnTo>
                      <a:pt x="2857" y="14288"/>
                    </a:lnTo>
                    <a:lnTo>
                      <a:pt x="6668" y="16192"/>
                    </a:lnTo>
                    <a:lnTo>
                      <a:pt x="12382" y="19050"/>
                    </a:lnTo>
                    <a:lnTo>
                      <a:pt x="16193" y="21908"/>
                    </a:lnTo>
                    <a:lnTo>
                      <a:pt x="20002" y="23813"/>
                    </a:lnTo>
                    <a:lnTo>
                      <a:pt x="23813" y="25717"/>
                    </a:lnTo>
                    <a:lnTo>
                      <a:pt x="27622" y="27622"/>
                    </a:lnTo>
                    <a:lnTo>
                      <a:pt x="31432" y="30480"/>
                    </a:lnTo>
                    <a:lnTo>
                      <a:pt x="35243" y="32385"/>
                    </a:lnTo>
                    <a:lnTo>
                      <a:pt x="39052" y="34290"/>
                    </a:lnTo>
                    <a:lnTo>
                      <a:pt x="42863" y="37147"/>
                    </a:lnTo>
                    <a:lnTo>
                      <a:pt x="46672" y="39052"/>
                    </a:lnTo>
                    <a:lnTo>
                      <a:pt x="50482" y="40958"/>
                    </a:lnTo>
                    <a:lnTo>
                      <a:pt x="54293" y="43815"/>
                    </a:lnTo>
                    <a:lnTo>
                      <a:pt x="58102" y="45720"/>
                    </a:lnTo>
                    <a:lnTo>
                      <a:pt x="60960" y="47625"/>
                    </a:lnTo>
                    <a:lnTo>
                      <a:pt x="64770" y="49530"/>
                    </a:lnTo>
                    <a:lnTo>
                      <a:pt x="68580" y="52388"/>
                    </a:lnTo>
                    <a:lnTo>
                      <a:pt x="72390" y="54292"/>
                    </a:lnTo>
                    <a:lnTo>
                      <a:pt x="76200" y="56197"/>
                    </a:lnTo>
                    <a:lnTo>
                      <a:pt x="80010" y="59055"/>
                    </a:lnTo>
                    <a:lnTo>
                      <a:pt x="83820" y="60960"/>
                    </a:lnTo>
                    <a:lnTo>
                      <a:pt x="87630" y="62865"/>
                    </a:lnTo>
                    <a:lnTo>
                      <a:pt x="91440" y="65722"/>
                    </a:lnTo>
                    <a:lnTo>
                      <a:pt x="95250" y="67627"/>
                    </a:lnTo>
                    <a:lnTo>
                      <a:pt x="99060" y="69533"/>
                    </a:lnTo>
                    <a:lnTo>
                      <a:pt x="102870" y="71438"/>
                    </a:lnTo>
                    <a:lnTo>
                      <a:pt x="106680" y="74295"/>
                    </a:lnTo>
                    <a:lnTo>
                      <a:pt x="110490" y="76200"/>
                    </a:lnTo>
                    <a:lnTo>
                      <a:pt x="114300" y="78105"/>
                    </a:lnTo>
                    <a:lnTo>
                      <a:pt x="117157" y="80963"/>
                    </a:lnTo>
                    <a:lnTo>
                      <a:pt x="120968" y="82867"/>
                    </a:lnTo>
                    <a:lnTo>
                      <a:pt x="141922" y="71438"/>
                    </a:lnTo>
                    <a:lnTo>
                      <a:pt x="138113" y="68580"/>
                    </a:lnTo>
                    <a:lnTo>
                      <a:pt x="134302" y="66675"/>
                    </a:lnTo>
                    <a:lnTo>
                      <a:pt x="130493" y="64770"/>
                    </a:lnTo>
                    <a:lnTo>
                      <a:pt x="126682" y="62865"/>
                    </a:lnTo>
                    <a:lnTo>
                      <a:pt x="122872" y="60008"/>
                    </a:lnTo>
                    <a:lnTo>
                      <a:pt x="119063" y="58102"/>
                    </a:lnTo>
                    <a:lnTo>
                      <a:pt x="116205" y="56197"/>
                    </a:lnTo>
                    <a:lnTo>
                      <a:pt x="112395" y="53340"/>
                    </a:lnTo>
                    <a:lnTo>
                      <a:pt x="108585" y="51435"/>
                    </a:lnTo>
                    <a:lnTo>
                      <a:pt x="104775" y="49530"/>
                    </a:lnTo>
                    <a:lnTo>
                      <a:pt x="100965" y="46672"/>
                    </a:lnTo>
                    <a:lnTo>
                      <a:pt x="97155" y="44767"/>
                    </a:lnTo>
                    <a:lnTo>
                      <a:pt x="93345" y="42863"/>
                    </a:lnTo>
                    <a:lnTo>
                      <a:pt x="89535" y="40958"/>
                    </a:lnTo>
                    <a:lnTo>
                      <a:pt x="85725" y="38100"/>
                    </a:lnTo>
                    <a:lnTo>
                      <a:pt x="81915" y="36195"/>
                    </a:lnTo>
                    <a:lnTo>
                      <a:pt x="78105" y="34290"/>
                    </a:lnTo>
                    <a:lnTo>
                      <a:pt x="74295" y="31433"/>
                    </a:lnTo>
                    <a:lnTo>
                      <a:pt x="70485" y="29527"/>
                    </a:lnTo>
                    <a:lnTo>
                      <a:pt x="66675" y="27622"/>
                    </a:lnTo>
                    <a:lnTo>
                      <a:pt x="62865" y="24765"/>
                    </a:lnTo>
                    <a:lnTo>
                      <a:pt x="59055" y="22860"/>
                    </a:lnTo>
                    <a:lnTo>
                      <a:pt x="56197" y="20955"/>
                    </a:lnTo>
                    <a:lnTo>
                      <a:pt x="52388" y="19050"/>
                    </a:lnTo>
                    <a:lnTo>
                      <a:pt x="48577" y="16192"/>
                    </a:lnTo>
                    <a:lnTo>
                      <a:pt x="44768" y="14288"/>
                    </a:lnTo>
                    <a:lnTo>
                      <a:pt x="40957" y="12383"/>
                    </a:lnTo>
                    <a:lnTo>
                      <a:pt x="37147" y="9525"/>
                    </a:lnTo>
                    <a:lnTo>
                      <a:pt x="33338" y="7620"/>
                    </a:lnTo>
                    <a:lnTo>
                      <a:pt x="29527" y="5715"/>
                    </a:lnTo>
                    <a:lnTo>
                      <a:pt x="23813" y="1905"/>
                    </a:lnTo>
                    <a:close/>
                  </a:path>
                </a:pathLst>
              </a:custGeom>
              <a:solidFill>
                <a:srgbClr val="CBCAC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18" name="Freeform: Shape 1117">
                <a:extLst>
                  <a:ext uri="{FF2B5EF4-FFF2-40B4-BE49-F238E27FC236}">
                    <a16:creationId xmlns:a16="http://schemas.microsoft.com/office/drawing/2014/main" id="{F441BD6A-D853-480F-A655-0D44F74739A2}"/>
                  </a:ext>
                </a:extLst>
              </p:cNvPr>
              <p:cNvSpPr/>
              <p:nvPr/>
            </p:nvSpPr>
            <p:spPr>
              <a:xfrm>
                <a:off x="8717134" y="3588067"/>
                <a:ext cx="142875" cy="82867"/>
              </a:xfrm>
              <a:custGeom>
                <a:avLst/>
                <a:gdLst>
                  <a:gd name="connsiteX0" fmla="*/ 20955 w 142875"/>
                  <a:gd name="connsiteY0" fmla="*/ 0 h 82867"/>
                  <a:gd name="connsiteX1" fmla="*/ 0 w 142875"/>
                  <a:gd name="connsiteY1" fmla="*/ 11430 h 82867"/>
                  <a:gd name="connsiteX2" fmla="*/ 3810 w 142875"/>
                  <a:gd name="connsiteY2" fmla="*/ 13335 h 82867"/>
                  <a:gd name="connsiteX3" fmla="*/ 7620 w 142875"/>
                  <a:gd name="connsiteY3" fmla="*/ 16193 h 82867"/>
                  <a:gd name="connsiteX4" fmla="*/ 13335 w 142875"/>
                  <a:gd name="connsiteY4" fmla="*/ 19050 h 82867"/>
                  <a:gd name="connsiteX5" fmla="*/ 17145 w 142875"/>
                  <a:gd name="connsiteY5" fmla="*/ 20955 h 82867"/>
                  <a:gd name="connsiteX6" fmla="*/ 20955 w 142875"/>
                  <a:gd name="connsiteY6" fmla="*/ 23813 h 82867"/>
                  <a:gd name="connsiteX7" fmla="*/ 24765 w 142875"/>
                  <a:gd name="connsiteY7" fmla="*/ 25718 h 82867"/>
                  <a:gd name="connsiteX8" fmla="*/ 28575 w 142875"/>
                  <a:gd name="connsiteY8" fmla="*/ 27623 h 82867"/>
                  <a:gd name="connsiteX9" fmla="*/ 32385 w 142875"/>
                  <a:gd name="connsiteY9" fmla="*/ 30480 h 82867"/>
                  <a:gd name="connsiteX10" fmla="*/ 36195 w 142875"/>
                  <a:gd name="connsiteY10" fmla="*/ 32385 h 82867"/>
                  <a:gd name="connsiteX11" fmla="*/ 40005 w 142875"/>
                  <a:gd name="connsiteY11" fmla="*/ 34290 h 82867"/>
                  <a:gd name="connsiteX12" fmla="*/ 43815 w 142875"/>
                  <a:gd name="connsiteY12" fmla="*/ 36195 h 82867"/>
                  <a:gd name="connsiteX13" fmla="*/ 47625 w 142875"/>
                  <a:gd name="connsiteY13" fmla="*/ 39053 h 82867"/>
                  <a:gd name="connsiteX14" fmla="*/ 50483 w 142875"/>
                  <a:gd name="connsiteY14" fmla="*/ 40958 h 82867"/>
                  <a:gd name="connsiteX15" fmla="*/ 54293 w 142875"/>
                  <a:gd name="connsiteY15" fmla="*/ 42863 h 82867"/>
                  <a:gd name="connsiteX16" fmla="*/ 58102 w 142875"/>
                  <a:gd name="connsiteY16" fmla="*/ 45720 h 82867"/>
                  <a:gd name="connsiteX17" fmla="*/ 61913 w 142875"/>
                  <a:gd name="connsiteY17" fmla="*/ 47625 h 82867"/>
                  <a:gd name="connsiteX18" fmla="*/ 65723 w 142875"/>
                  <a:gd name="connsiteY18" fmla="*/ 49530 h 82867"/>
                  <a:gd name="connsiteX19" fmla="*/ 69533 w 142875"/>
                  <a:gd name="connsiteY19" fmla="*/ 52388 h 82867"/>
                  <a:gd name="connsiteX20" fmla="*/ 73343 w 142875"/>
                  <a:gd name="connsiteY20" fmla="*/ 54293 h 82867"/>
                  <a:gd name="connsiteX21" fmla="*/ 77152 w 142875"/>
                  <a:gd name="connsiteY21" fmla="*/ 56198 h 82867"/>
                  <a:gd name="connsiteX22" fmla="*/ 80963 w 142875"/>
                  <a:gd name="connsiteY22" fmla="*/ 58103 h 82867"/>
                  <a:gd name="connsiteX23" fmla="*/ 84773 w 142875"/>
                  <a:gd name="connsiteY23" fmla="*/ 60960 h 82867"/>
                  <a:gd name="connsiteX24" fmla="*/ 88583 w 142875"/>
                  <a:gd name="connsiteY24" fmla="*/ 62865 h 82867"/>
                  <a:gd name="connsiteX25" fmla="*/ 92393 w 142875"/>
                  <a:gd name="connsiteY25" fmla="*/ 64770 h 82867"/>
                  <a:gd name="connsiteX26" fmla="*/ 96202 w 142875"/>
                  <a:gd name="connsiteY26" fmla="*/ 67628 h 82867"/>
                  <a:gd name="connsiteX27" fmla="*/ 100013 w 142875"/>
                  <a:gd name="connsiteY27" fmla="*/ 69533 h 82867"/>
                  <a:gd name="connsiteX28" fmla="*/ 103823 w 142875"/>
                  <a:gd name="connsiteY28" fmla="*/ 71438 h 82867"/>
                  <a:gd name="connsiteX29" fmla="*/ 107633 w 142875"/>
                  <a:gd name="connsiteY29" fmla="*/ 73343 h 82867"/>
                  <a:gd name="connsiteX30" fmla="*/ 110490 w 142875"/>
                  <a:gd name="connsiteY30" fmla="*/ 76200 h 82867"/>
                  <a:gd name="connsiteX31" fmla="*/ 114300 w 142875"/>
                  <a:gd name="connsiteY31" fmla="*/ 78105 h 82867"/>
                  <a:gd name="connsiteX32" fmla="*/ 118110 w 142875"/>
                  <a:gd name="connsiteY32" fmla="*/ 80010 h 82867"/>
                  <a:gd name="connsiteX33" fmla="*/ 121920 w 142875"/>
                  <a:gd name="connsiteY33" fmla="*/ 82867 h 82867"/>
                  <a:gd name="connsiteX34" fmla="*/ 142875 w 142875"/>
                  <a:gd name="connsiteY34" fmla="*/ 70485 h 82867"/>
                  <a:gd name="connsiteX35" fmla="*/ 139065 w 142875"/>
                  <a:gd name="connsiteY35" fmla="*/ 68580 h 82867"/>
                  <a:gd name="connsiteX36" fmla="*/ 135255 w 142875"/>
                  <a:gd name="connsiteY36" fmla="*/ 66675 h 82867"/>
                  <a:gd name="connsiteX37" fmla="*/ 131445 w 142875"/>
                  <a:gd name="connsiteY37" fmla="*/ 64770 h 82867"/>
                  <a:gd name="connsiteX38" fmla="*/ 127635 w 142875"/>
                  <a:gd name="connsiteY38" fmla="*/ 61913 h 82867"/>
                  <a:gd name="connsiteX39" fmla="*/ 123825 w 142875"/>
                  <a:gd name="connsiteY39" fmla="*/ 60008 h 82867"/>
                  <a:gd name="connsiteX40" fmla="*/ 120015 w 142875"/>
                  <a:gd name="connsiteY40" fmla="*/ 58103 h 82867"/>
                  <a:gd name="connsiteX41" fmla="*/ 116205 w 142875"/>
                  <a:gd name="connsiteY41" fmla="*/ 55245 h 82867"/>
                  <a:gd name="connsiteX42" fmla="*/ 112395 w 142875"/>
                  <a:gd name="connsiteY42" fmla="*/ 53340 h 82867"/>
                  <a:gd name="connsiteX43" fmla="*/ 109538 w 142875"/>
                  <a:gd name="connsiteY43" fmla="*/ 51435 h 82867"/>
                  <a:gd name="connsiteX44" fmla="*/ 105727 w 142875"/>
                  <a:gd name="connsiteY44" fmla="*/ 48578 h 82867"/>
                  <a:gd name="connsiteX45" fmla="*/ 101918 w 142875"/>
                  <a:gd name="connsiteY45" fmla="*/ 46673 h 82867"/>
                  <a:gd name="connsiteX46" fmla="*/ 98108 w 142875"/>
                  <a:gd name="connsiteY46" fmla="*/ 44768 h 82867"/>
                  <a:gd name="connsiteX47" fmla="*/ 94298 w 142875"/>
                  <a:gd name="connsiteY47" fmla="*/ 42863 h 82867"/>
                  <a:gd name="connsiteX48" fmla="*/ 90488 w 142875"/>
                  <a:gd name="connsiteY48" fmla="*/ 40005 h 82867"/>
                  <a:gd name="connsiteX49" fmla="*/ 86677 w 142875"/>
                  <a:gd name="connsiteY49" fmla="*/ 38100 h 82867"/>
                  <a:gd name="connsiteX50" fmla="*/ 82868 w 142875"/>
                  <a:gd name="connsiteY50" fmla="*/ 36195 h 82867"/>
                  <a:gd name="connsiteX51" fmla="*/ 79058 w 142875"/>
                  <a:gd name="connsiteY51" fmla="*/ 33338 h 82867"/>
                  <a:gd name="connsiteX52" fmla="*/ 75248 w 142875"/>
                  <a:gd name="connsiteY52" fmla="*/ 31433 h 82867"/>
                  <a:gd name="connsiteX53" fmla="*/ 71438 w 142875"/>
                  <a:gd name="connsiteY53" fmla="*/ 29528 h 82867"/>
                  <a:gd name="connsiteX54" fmla="*/ 67627 w 142875"/>
                  <a:gd name="connsiteY54" fmla="*/ 27623 h 82867"/>
                  <a:gd name="connsiteX55" fmla="*/ 63818 w 142875"/>
                  <a:gd name="connsiteY55" fmla="*/ 24765 h 82867"/>
                  <a:gd name="connsiteX56" fmla="*/ 60008 w 142875"/>
                  <a:gd name="connsiteY56" fmla="*/ 22860 h 82867"/>
                  <a:gd name="connsiteX57" fmla="*/ 56198 w 142875"/>
                  <a:gd name="connsiteY57" fmla="*/ 20955 h 82867"/>
                  <a:gd name="connsiteX58" fmla="*/ 52388 w 142875"/>
                  <a:gd name="connsiteY58" fmla="*/ 18098 h 82867"/>
                  <a:gd name="connsiteX59" fmla="*/ 49530 w 142875"/>
                  <a:gd name="connsiteY59" fmla="*/ 16193 h 82867"/>
                  <a:gd name="connsiteX60" fmla="*/ 45720 w 142875"/>
                  <a:gd name="connsiteY60" fmla="*/ 14288 h 82867"/>
                  <a:gd name="connsiteX61" fmla="*/ 41910 w 142875"/>
                  <a:gd name="connsiteY61" fmla="*/ 11430 h 82867"/>
                  <a:gd name="connsiteX62" fmla="*/ 38100 w 142875"/>
                  <a:gd name="connsiteY62" fmla="*/ 9525 h 82867"/>
                  <a:gd name="connsiteX63" fmla="*/ 34290 w 142875"/>
                  <a:gd name="connsiteY63" fmla="*/ 7620 h 82867"/>
                  <a:gd name="connsiteX64" fmla="*/ 30480 w 142875"/>
                  <a:gd name="connsiteY64" fmla="*/ 5715 h 82867"/>
                  <a:gd name="connsiteX65" fmla="*/ 24765 w 142875"/>
                  <a:gd name="connsiteY65" fmla="*/ 1905 h 828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</a:cxnLst>
                <a:rect l="l" t="t" r="r" b="b"/>
                <a:pathLst>
                  <a:path w="142875" h="82867">
                    <a:moveTo>
                      <a:pt x="20955" y="0"/>
                    </a:moveTo>
                    <a:lnTo>
                      <a:pt x="0" y="11430"/>
                    </a:lnTo>
                    <a:lnTo>
                      <a:pt x="3810" y="13335"/>
                    </a:lnTo>
                    <a:lnTo>
                      <a:pt x="7620" y="16193"/>
                    </a:lnTo>
                    <a:lnTo>
                      <a:pt x="13335" y="19050"/>
                    </a:lnTo>
                    <a:lnTo>
                      <a:pt x="17145" y="20955"/>
                    </a:lnTo>
                    <a:lnTo>
                      <a:pt x="20955" y="23813"/>
                    </a:lnTo>
                    <a:lnTo>
                      <a:pt x="24765" y="25718"/>
                    </a:lnTo>
                    <a:lnTo>
                      <a:pt x="28575" y="27623"/>
                    </a:lnTo>
                    <a:lnTo>
                      <a:pt x="32385" y="30480"/>
                    </a:lnTo>
                    <a:lnTo>
                      <a:pt x="36195" y="32385"/>
                    </a:lnTo>
                    <a:lnTo>
                      <a:pt x="40005" y="34290"/>
                    </a:lnTo>
                    <a:lnTo>
                      <a:pt x="43815" y="36195"/>
                    </a:lnTo>
                    <a:lnTo>
                      <a:pt x="47625" y="39053"/>
                    </a:lnTo>
                    <a:lnTo>
                      <a:pt x="50483" y="40958"/>
                    </a:lnTo>
                    <a:lnTo>
                      <a:pt x="54293" y="42863"/>
                    </a:lnTo>
                    <a:lnTo>
                      <a:pt x="58102" y="45720"/>
                    </a:lnTo>
                    <a:lnTo>
                      <a:pt x="61913" y="47625"/>
                    </a:lnTo>
                    <a:lnTo>
                      <a:pt x="65723" y="49530"/>
                    </a:lnTo>
                    <a:lnTo>
                      <a:pt x="69533" y="52388"/>
                    </a:lnTo>
                    <a:lnTo>
                      <a:pt x="73343" y="54293"/>
                    </a:lnTo>
                    <a:lnTo>
                      <a:pt x="77152" y="56198"/>
                    </a:lnTo>
                    <a:lnTo>
                      <a:pt x="80963" y="58103"/>
                    </a:lnTo>
                    <a:lnTo>
                      <a:pt x="84773" y="60960"/>
                    </a:lnTo>
                    <a:lnTo>
                      <a:pt x="88583" y="62865"/>
                    </a:lnTo>
                    <a:lnTo>
                      <a:pt x="92393" y="64770"/>
                    </a:lnTo>
                    <a:lnTo>
                      <a:pt x="96202" y="67628"/>
                    </a:lnTo>
                    <a:lnTo>
                      <a:pt x="100013" y="69533"/>
                    </a:lnTo>
                    <a:lnTo>
                      <a:pt x="103823" y="71438"/>
                    </a:lnTo>
                    <a:lnTo>
                      <a:pt x="107633" y="73343"/>
                    </a:lnTo>
                    <a:lnTo>
                      <a:pt x="110490" y="76200"/>
                    </a:lnTo>
                    <a:lnTo>
                      <a:pt x="114300" y="78105"/>
                    </a:lnTo>
                    <a:lnTo>
                      <a:pt x="118110" y="80010"/>
                    </a:lnTo>
                    <a:lnTo>
                      <a:pt x="121920" y="82867"/>
                    </a:lnTo>
                    <a:lnTo>
                      <a:pt x="142875" y="70485"/>
                    </a:lnTo>
                    <a:lnTo>
                      <a:pt x="139065" y="68580"/>
                    </a:lnTo>
                    <a:lnTo>
                      <a:pt x="135255" y="66675"/>
                    </a:lnTo>
                    <a:lnTo>
                      <a:pt x="131445" y="64770"/>
                    </a:lnTo>
                    <a:lnTo>
                      <a:pt x="127635" y="61913"/>
                    </a:lnTo>
                    <a:lnTo>
                      <a:pt x="123825" y="60008"/>
                    </a:lnTo>
                    <a:lnTo>
                      <a:pt x="120015" y="58103"/>
                    </a:lnTo>
                    <a:lnTo>
                      <a:pt x="116205" y="55245"/>
                    </a:lnTo>
                    <a:lnTo>
                      <a:pt x="112395" y="53340"/>
                    </a:lnTo>
                    <a:lnTo>
                      <a:pt x="109538" y="51435"/>
                    </a:lnTo>
                    <a:lnTo>
                      <a:pt x="105727" y="48578"/>
                    </a:lnTo>
                    <a:lnTo>
                      <a:pt x="101918" y="46673"/>
                    </a:lnTo>
                    <a:lnTo>
                      <a:pt x="98108" y="44768"/>
                    </a:lnTo>
                    <a:lnTo>
                      <a:pt x="94298" y="42863"/>
                    </a:lnTo>
                    <a:lnTo>
                      <a:pt x="90488" y="40005"/>
                    </a:lnTo>
                    <a:lnTo>
                      <a:pt x="86677" y="38100"/>
                    </a:lnTo>
                    <a:lnTo>
                      <a:pt x="82868" y="36195"/>
                    </a:lnTo>
                    <a:lnTo>
                      <a:pt x="79058" y="33338"/>
                    </a:lnTo>
                    <a:lnTo>
                      <a:pt x="75248" y="31433"/>
                    </a:lnTo>
                    <a:lnTo>
                      <a:pt x="71438" y="29528"/>
                    </a:lnTo>
                    <a:lnTo>
                      <a:pt x="67627" y="27623"/>
                    </a:lnTo>
                    <a:lnTo>
                      <a:pt x="63818" y="24765"/>
                    </a:lnTo>
                    <a:lnTo>
                      <a:pt x="60008" y="22860"/>
                    </a:lnTo>
                    <a:lnTo>
                      <a:pt x="56198" y="20955"/>
                    </a:lnTo>
                    <a:lnTo>
                      <a:pt x="52388" y="18098"/>
                    </a:lnTo>
                    <a:lnTo>
                      <a:pt x="49530" y="16193"/>
                    </a:lnTo>
                    <a:lnTo>
                      <a:pt x="45720" y="14288"/>
                    </a:lnTo>
                    <a:lnTo>
                      <a:pt x="41910" y="11430"/>
                    </a:lnTo>
                    <a:lnTo>
                      <a:pt x="38100" y="9525"/>
                    </a:lnTo>
                    <a:lnTo>
                      <a:pt x="34290" y="7620"/>
                    </a:lnTo>
                    <a:lnTo>
                      <a:pt x="30480" y="5715"/>
                    </a:lnTo>
                    <a:lnTo>
                      <a:pt x="24765" y="1905"/>
                    </a:lnTo>
                    <a:close/>
                  </a:path>
                </a:pathLst>
              </a:custGeom>
              <a:solidFill>
                <a:srgbClr val="CBCAC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19" name="Freeform: Shape 1118">
                <a:extLst>
                  <a:ext uri="{FF2B5EF4-FFF2-40B4-BE49-F238E27FC236}">
                    <a16:creationId xmlns:a16="http://schemas.microsoft.com/office/drawing/2014/main" id="{668A46AD-24AB-4E91-B024-62AE5B2A0AE2}"/>
                  </a:ext>
                </a:extLst>
              </p:cNvPr>
              <p:cNvSpPr/>
              <p:nvPr/>
            </p:nvSpPr>
            <p:spPr>
              <a:xfrm>
                <a:off x="8921922" y="3735704"/>
                <a:ext cx="186689" cy="161925"/>
              </a:xfrm>
              <a:custGeom>
                <a:avLst/>
                <a:gdLst>
                  <a:gd name="connsiteX0" fmla="*/ 153352 w 186689"/>
                  <a:gd name="connsiteY0" fmla="*/ 78105 h 161925"/>
                  <a:gd name="connsiteX1" fmla="*/ 181927 w 186689"/>
                  <a:gd name="connsiteY1" fmla="*/ 108585 h 161925"/>
                  <a:gd name="connsiteX2" fmla="*/ 181927 w 186689"/>
                  <a:gd name="connsiteY2" fmla="*/ 159067 h 161925"/>
                  <a:gd name="connsiteX3" fmla="*/ 186690 w 186689"/>
                  <a:gd name="connsiteY3" fmla="*/ 161925 h 161925"/>
                  <a:gd name="connsiteX4" fmla="*/ 186690 w 186689"/>
                  <a:gd name="connsiteY4" fmla="*/ 128588 h 161925"/>
                  <a:gd name="connsiteX5" fmla="*/ 186690 w 186689"/>
                  <a:gd name="connsiteY5" fmla="*/ 108585 h 161925"/>
                  <a:gd name="connsiteX6" fmla="*/ 154305 w 186689"/>
                  <a:gd name="connsiteY6" fmla="*/ 75248 h 161925"/>
                  <a:gd name="connsiteX7" fmla="*/ 32385 w 186689"/>
                  <a:gd name="connsiteY7" fmla="*/ 3810 h 161925"/>
                  <a:gd name="connsiteX8" fmla="*/ 0 w 186689"/>
                  <a:gd name="connsiteY8" fmla="*/ 0 h 161925"/>
                  <a:gd name="connsiteX9" fmla="*/ 0 w 186689"/>
                  <a:gd name="connsiteY9" fmla="*/ 20003 h 161925"/>
                  <a:gd name="connsiteX10" fmla="*/ 0 w 186689"/>
                  <a:gd name="connsiteY10" fmla="*/ 53340 h 161925"/>
                  <a:gd name="connsiteX11" fmla="*/ 4763 w 186689"/>
                  <a:gd name="connsiteY11" fmla="*/ 56198 h 161925"/>
                  <a:gd name="connsiteX12" fmla="*/ 4763 w 186689"/>
                  <a:gd name="connsiteY12" fmla="*/ 5715 h 161925"/>
                  <a:gd name="connsiteX13" fmla="*/ 33338 w 186689"/>
                  <a:gd name="connsiteY13" fmla="*/ 8573 h 161925"/>
                  <a:gd name="connsiteX14" fmla="*/ 153352 w 186689"/>
                  <a:gd name="connsiteY14" fmla="*/ 78105 h 1619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86689" h="161925">
                    <a:moveTo>
                      <a:pt x="153352" y="78105"/>
                    </a:moveTo>
                    <a:cubicBezTo>
                      <a:pt x="162877" y="88583"/>
                      <a:pt x="172402" y="98108"/>
                      <a:pt x="181927" y="108585"/>
                    </a:cubicBezTo>
                    <a:cubicBezTo>
                      <a:pt x="181927" y="125730"/>
                      <a:pt x="181927" y="141923"/>
                      <a:pt x="181927" y="159067"/>
                    </a:cubicBezTo>
                    <a:cubicBezTo>
                      <a:pt x="183833" y="160020"/>
                      <a:pt x="184785" y="160973"/>
                      <a:pt x="186690" y="161925"/>
                    </a:cubicBezTo>
                    <a:cubicBezTo>
                      <a:pt x="186690" y="150495"/>
                      <a:pt x="186690" y="140017"/>
                      <a:pt x="186690" y="128588"/>
                    </a:cubicBezTo>
                    <a:cubicBezTo>
                      <a:pt x="186690" y="121920"/>
                      <a:pt x="186690" y="115253"/>
                      <a:pt x="186690" y="108585"/>
                    </a:cubicBezTo>
                    <a:cubicBezTo>
                      <a:pt x="176213" y="97155"/>
                      <a:pt x="165735" y="85725"/>
                      <a:pt x="154305" y="75248"/>
                    </a:cubicBezTo>
                    <a:cubicBezTo>
                      <a:pt x="113347" y="51435"/>
                      <a:pt x="73343" y="27623"/>
                      <a:pt x="32385" y="3810"/>
                    </a:cubicBezTo>
                    <a:cubicBezTo>
                      <a:pt x="21907" y="2858"/>
                      <a:pt x="11430" y="953"/>
                      <a:pt x="0" y="0"/>
                    </a:cubicBezTo>
                    <a:cubicBezTo>
                      <a:pt x="0" y="6667"/>
                      <a:pt x="0" y="13335"/>
                      <a:pt x="0" y="20003"/>
                    </a:cubicBezTo>
                    <a:cubicBezTo>
                      <a:pt x="0" y="31433"/>
                      <a:pt x="0" y="41910"/>
                      <a:pt x="0" y="53340"/>
                    </a:cubicBezTo>
                    <a:cubicBezTo>
                      <a:pt x="1905" y="54292"/>
                      <a:pt x="2857" y="55245"/>
                      <a:pt x="4763" y="56198"/>
                    </a:cubicBezTo>
                    <a:cubicBezTo>
                      <a:pt x="4763" y="39053"/>
                      <a:pt x="4763" y="22860"/>
                      <a:pt x="4763" y="5715"/>
                    </a:cubicBezTo>
                    <a:cubicBezTo>
                      <a:pt x="14288" y="6667"/>
                      <a:pt x="23813" y="7620"/>
                      <a:pt x="33338" y="8573"/>
                    </a:cubicBezTo>
                    <a:cubicBezTo>
                      <a:pt x="73343" y="31433"/>
                      <a:pt x="113347" y="55245"/>
                      <a:pt x="153352" y="78105"/>
                    </a:cubicBezTo>
                    <a:close/>
                  </a:path>
                </a:pathLst>
              </a:custGeom>
              <a:solidFill>
                <a:srgbClr val="E5E6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20" name="Freeform: Shape 1119">
                <a:extLst>
                  <a:ext uri="{FF2B5EF4-FFF2-40B4-BE49-F238E27FC236}">
                    <a16:creationId xmlns:a16="http://schemas.microsoft.com/office/drawing/2014/main" id="{06836443-3682-4349-BBDB-A4D5E51C48B9}"/>
                  </a:ext>
                </a:extLst>
              </p:cNvPr>
              <p:cNvSpPr/>
              <p:nvPr/>
            </p:nvSpPr>
            <p:spPr>
              <a:xfrm>
                <a:off x="8684749" y="3596639"/>
                <a:ext cx="186689" cy="161925"/>
              </a:xfrm>
              <a:custGeom>
                <a:avLst/>
                <a:gdLst>
                  <a:gd name="connsiteX0" fmla="*/ 153353 w 186689"/>
                  <a:gd name="connsiteY0" fmla="*/ 78105 h 161925"/>
                  <a:gd name="connsiteX1" fmla="*/ 181928 w 186689"/>
                  <a:gd name="connsiteY1" fmla="*/ 108585 h 161925"/>
                  <a:gd name="connsiteX2" fmla="*/ 181928 w 186689"/>
                  <a:gd name="connsiteY2" fmla="*/ 159068 h 161925"/>
                  <a:gd name="connsiteX3" fmla="*/ 186690 w 186689"/>
                  <a:gd name="connsiteY3" fmla="*/ 161925 h 161925"/>
                  <a:gd name="connsiteX4" fmla="*/ 186690 w 186689"/>
                  <a:gd name="connsiteY4" fmla="*/ 128588 h 161925"/>
                  <a:gd name="connsiteX5" fmla="*/ 186690 w 186689"/>
                  <a:gd name="connsiteY5" fmla="*/ 108585 h 161925"/>
                  <a:gd name="connsiteX6" fmla="*/ 154305 w 186689"/>
                  <a:gd name="connsiteY6" fmla="*/ 75248 h 161925"/>
                  <a:gd name="connsiteX7" fmla="*/ 32385 w 186689"/>
                  <a:gd name="connsiteY7" fmla="*/ 3810 h 161925"/>
                  <a:gd name="connsiteX8" fmla="*/ 0 w 186689"/>
                  <a:gd name="connsiteY8" fmla="*/ 0 h 161925"/>
                  <a:gd name="connsiteX9" fmla="*/ 0 w 186689"/>
                  <a:gd name="connsiteY9" fmla="*/ 20002 h 161925"/>
                  <a:gd name="connsiteX10" fmla="*/ 0 w 186689"/>
                  <a:gd name="connsiteY10" fmla="*/ 53340 h 161925"/>
                  <a:gd name="connsiteX11" fmla="*/ 4763 w 186689"/>
                  <a:gd name="connsiteY11" fmla="*/ 56198 h 161925"/>
                  <a:gd name="connsiteX12" fmla="*/ 4763 w 186689"/>
                  <a:gd name="connsiteY12" fmla="*/ 5715 h 161925"/>
                  <a:gd name="connsiteX13" fmla="*/ 33338 w 186689"/>
                  <a:gd name="connsiteY13" fmla="*/ 8573 h 161925"/>
                  <a:gd name="connsiteX14" fmla="*/ 153353 w 186689"/>
                  <a:gd name="connsiteY14" fmla="*/ 78105 h 1619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86689" h="161925">
                    <a:moveTo>
                      <a:pt x="153353" y="78105"/>
                    </a:moveTo>
                    <a:cubicBezTo>
                      <a:pt x="162878" y="88582"/>
                      <a:pt x="172403" y="98107"/>
                      <a:pt x="181928" y="108585"/>
                    </a:cubicBezTo>
                    <a:cubicBezTo>
                      <a:pt x="181928" y="125730"/>
                      <a:pt x="181928" y="141923"/>
                      <a:pt x="181928" y="159068"/>
                    </a:cubicBezTo>
                    <a:cubicBezTo>
                      <a:pt x="183833" y="160020"/>
                      <a:pt x="184785" y="160973"/>
                      <a:pt x="186690" y="161925"/>
                    </a:cubicBezTo>
                    <a:cubicBezTo>
                      <a:pt x="186690" y="150495"/>
                      <a:pt x="186690" y="140018"/>
                      <a:pt x="186690" y="128588"/>
                    </a:cubicBezTo>
                    <a:cubicBezTo>
                      <a:pt x="186690" y="121920"/>
                      <a:pt x="186690" y="115252"/>
                      <a:pt x="186690" y="108585"/>
                    </a:cubicBezTo>
                    <a:cubicBezTo>
                      <a:pt x="176212" y="97155"/>
                      <a:pt x="165735" y="85725"/>
                      <a:pt x="154305" y="75248"/>
                    </a:cubicBezTo>
                    <a:cubicBezTo>
                      <a:pt x="113348" y="51435"/>
                      <a:pt x="73343" y="27623"/>
                      <a:pt x="32385" y="3810"/>
                    </a:cubicBezTo>
                    <a:cubicBezTo>
                      <a:pt x="21908" y="2858"/>
                      <a:pt x="11430" y="952"/>
                      <a:pt x="0" y="0"/>
                    </a:cubicBezTo>
                    <a:cubicBezTo>
                      <a:pt x="0" y="6668"/>
                      <a:pt x="0" y="13335"/>
                      <a:pt x="0" y="20002"/>
                    </a:cubicBezTo>
                    <a:cubicBezTo>
                      <a:pt x="0" y="31433"/>
                      <a:pt x="0" y="41910"/>
                      <a:pt x="0" y="53340"/>
                    </a:cubicBezTo>
                    <a:cubicBezTo>
                      <a:pt x="1905" y="54293"/>
                      <a:pt x="2858" y="55245"/>
                      <a:pt x="4763" y="56198"/>
                    </a:cubicBezTo>
                    <a:cubicBezTo>
                      <a:pt x="4763" y="39052"/>
                      <a:pt x="4763" y="22860"/>
                      <a:pt x="4763" y="5715"/>
                    </a:cubicBezTo>
                    <a:cubicBezTo>
                      <a:pt x="14288" y="6668"/>
                      <a:pt x="23813" y="7620"/>
                      <a:pt x="33338" y="8573"/>
                    </a:cubicBezTo>
                    <a:cubicBezTo>
                      <a:pt x="73343" y="31433"/>
                      <a:pt x="113348" y="54293"/>
                      <a:pt x="153353" y="78105"/>
                    </a:cubicBezTo>
                    <a:close/>
                  </a:path>
                </a:pathLst>
              </a:custGeom>
              <a:solidFill>
                <a:srgbClr val="E5E6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21" name="Freeform: Shape 1120">
                <a:extLst>
                  <a:ext uri="{FF2B5EF4-FFF2-40B4-BE49-F238E27FC236}">
                    <a16:creationId xmlns:a16="http://schemas.microsoft.com/office/drawing/2014/main" id="{F27ACD41-83E4-44E6-B2BE-665E07D53EAB}"/>
                  </a:ext>
                </a:extLst>
              </p:cNvPr>
              <p:cNvSpPr/>
              <p:nvPr/>
            </p:nvSpPr>
            <p:spPr>
              <a:xfrm>
                <a:off x="9248629" y="3922395"/>
                <a:ext cx="83820" cy="110489"/>
              </a:xfrm>
              <a:custGeom>
                <a:avLst/>
                <a:gdLst>
                  <a:gd name="connsiteX0" fmla="*/ 0 w 83820"/>
                  <a:gd name="connsiteY0" fmla="*/ 12383 h 110489"/>
                  <a:gd name="connsiteX1" fmla="*/ 0 w 83820"/>
                  <a:gd name="connsiteY1" fmla="*/ 22860 h 110489"/>
                  <a:gd name="connsiteX2" fmla="*/ 0 w 83820"/>
                  <a:gd name="connsiteY2" fmla="*/ 22860 h 110489"/>
                  <a:gd name="connsiteX3" fmla="*/ 4763 w 83820"/>
                  <a:gd name="connsiteY3" fmla="*/ 20002 h 110489"/>
                  <a:gd name="connsiteX4" fmla="*/ 4763 w 83820"/>
                  <a:gd name="connsiteY4" fmla="*/ 6667 h 110489"/>
                  <a:gd name="connsiteX5" fmla="*/ 50483 w 83820"/>
                  <a:gd name="connsiteY5" fmla="*/ 33338 h 110489"/>
                  <a:gd name="connsiteX6" fmla="*/ 79058 w 83820"/>
                  <a:gd name="connsiteY6" fmla="*/ 63817 h 110489"/>
                  <a:gd name="connsiteX7" fmla="*/ 79058 w 83820"/>
                  <a:gd name="connsiteY7" fmla="*/ 104775 h 110489"/>
                  <a:gd name="connsiteX8" fmla="*/ 79058 w 83820"/>
                  <a:gd name="connsiteY8" fmla="*/ 109538 h 110489"/>
                  <a:gd name="connsiteX9" fmla="*/ 83820 w 83820"/>
                  <a:gd name="connsiteY9" fmla="*/ 110490 h 110489"/>
                  <a:gd name="connsiteX10" fmla="*/ 83820 w 83820"/>
                  <a:gd name="connsiteY10" fmla="*/ 82867 h 110489"/>
                  <a:gd name="connsiteX11" fmla="*/ 83820 w 83820"/>
                  <a:gd name="connsiteY11" fmla="*/ 62865 h 110489"/>
                  <a:gd name="connsiteX12" fmla="*/ 51435 w 83820"/>
                  <a:gd name="connsiteY12" fmla="*/ 29527 h 110489"/>
                  <a:gd name="connsiteX13" fmla="*/ 952 w 83820"/>
                  <a:gd name="connsiteY13" fmla="*/ 0 h 110489"/>
                  <a:gd name="connsiteX14" fmla="*/ 0 w 83820"/>
                  <a:gd name="connsiteY14" fmla="*/ 12383 h 1104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83820" h="110489">
                    <a:moveTo>
                      <a:pt x="0" y="12383"/>
                    </a:moveTo>
                    <a:cubicBezTo>
                      <a:pt x="0" y="16192"/>
                      <a:pt x="0" y="19050"/>
                      <a:pt x="0" y="22860"/>
                    </a:cubicBezTo>
                    <a:cubicBezTo>
                      <a:pt x="0" y="22860"/>
                      <a:pt x="0" y="22860"/>
                      <a:pt x="0" y="22860"/>
                    </a:cubicBezTo>
                    <a:cubicBezTo>
                      <a:pt x="1905" y="21908"/>
                      <a:pt x="2858" y="20955"/>
                      <a:pt x="4763" y="20002"/>
                    </a:cubicBezTo>
                    <a:cubicBezTo>
                      <a:pt x="4763" y="15240"/>
                      <a:pt x="4763" y="10477"/>
                      <a:pt x="4763" y="6667"/>
                    </a:cubicBezTo>
                    <a:cubicBezTo>
                      <a:pt x="20002" y="15240"/>
                      <a:pt x="35242" y="24765"/>
                      <a:pt x="50483" y="33338"/>
                    </a:cubicBezTo>
                    <a:cubicBezTo>
                      <a:pt x="60008" y="43815"/>
                      <a:pt x="69533" y="53340"/>
                      <a:pt x="79058" y="63817"/>
                    </a:cubicBezTo>
                    <a:cubicBezTo>
                      <a:pt x="79058" y="77152"/>
                      <a:pt x="79058" y="91440"/>
                      <a:pt x="79058" y="104775"/>
                    </a:cubicBezTo>
                    <a:cubicBezTo>
                      <a:pt x="79058" y="106680"/>
                      <a:pt x="79058" y="108585"/>
                      <a:pt x="79058" y="109538"/>
                    </a:cubicBezTo>
                    <a:cubicBezTo>
                      <a:pt x="80963" y="109538"/>
                      <a:pt x="81915" y="109538"/>
                      <a:pt x="83820" y="110490"/>
                    </a:cubicBezTo>
                    <a:cubicBezTo>
                      <a:pt x="83820" y="100965"/>
                      <a:pt x="83820" y="92392"/>
                      <a:pt x="83820" y="82867"/>
                    </a:cubicBezTo>
                    <a:cubicBezTo>
                      <a:pt x="83820" y="76200"/>
                      <a:pt x="83820" y="69533"/>
                      <a:pt x="83820" y="62865"/>
                    </a:cubicBezTo>
                    <a:cubicBezTo>
                      <a:pt x="73342" y="51435"/>
                      <a:pt x="62865" y="40005"/>
                      <a:pt x="51435" y="29527"/>
                    </a:cubicBezTo>
                    <a:cubicBezTo>
                      <a:pt x="34290" y="20002"/>
                      <a:pt x="18098" y="9525"/>
                      <a:pt x="952" y="0"/>
                    </a:cubicBezTo>
                    <a:cubicBezTo>
                      <a:pt x="0" y="2858"/>
                      <a:pt x="0" y="7620"/>
                      <a:pt x="0" y="12383"/>
                    </a:cubicBezTo>
                    <a:close/>
                  </a:path>
                </a:pathLst>
              </a:custGeom>
              <a:solidFill>
                <a:srgbClr val="E5E6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22" name="Freeform: Shape 1121">
                <a:extLst>
                  <a:ext uri="{FF2B5EF4-FFF2-40B4-BE49-F238E27FC236}">
                    <a16:creationId xmlns:a16="http://schemas.microsoft.com/office/drawing/2014/main" id="{8772E166-3108-48F2-BB10-A77EC63E6E71}"/>
                  </a:ext>
                </a:extLst>
              </p:cNvPr>
              <p:cNvSpPr/>
              <p:nvPr/>
            </p:nvSpPr>
            <p:spPr>
              <a:xfrm>
                <a:off x="9248629" y="3910012"/>
                <a:ext cx="70485" cy="40957"/>
              </a:xfrm>
              <a:custGeom>
                <a:avLst/>
                <a:gdLst>
                  <a:gd name="connsiteX0" fmla="*/ 20002 w 70485"/>
                  <a:gd name="connsiteY0" fmla="*/ 0 h 40957"/>
                  <a:gd name="connsiteX1" fmla="*/ 19050 w 70485"/>
                  <a:gd name="connsiteY1" fmla="*/ 0 h 40957"/>
                  <a:gd name="connsiteX2" fmla="*/ 0 w 70485"/>
                  <a:gd name="connsiteY2" fmla="*/ 11430 h 40957"/>
                  <a:gd name="connsiteX3" fmla="*/ 2858 w 70485"/>
                  <a:gd name="connsiteY3" fmla="*/ 13335 h 40957"/>
                  <a:gd name="connsiteX4" fmla="*/ 5715 w 70485"/>
                  <a:gd name="connsiteY4" fmla="*/ 14288 h 40957"/>
                  <a:gd name="connsiteX5" fmla="*/ 8573 w 70485"/>
                  <a:gd name="connsiteY5" fmla="*/ 16192 h 40957"/>
                  <a:gd name="connsiteX6" fmla="*/ 10477 w 70485"/>
                  <a:gd name="connsiteY6" fmla="*/ 18097 h 40957"/>
                  <a:gd name="connsiteX7" fmla="*/ 13335 w 70485"/>
                  <a:gd name="connsiteY7" fmla="*/ 19050 h 40957"/>
                  <a:gd name="connsiteX8" fmla="*/ 16192 w 70485"/>
                  <a:gd name="connsiteY8" fmla="*/ 20955 h 40957"/>
                  <a:gd name="connsiteX9" fmla="*/ 19050 w 70485"/>
                  <a:gd name="connsiteY9" fmla="*/ 22860 h 40957"/>
                  <a:gd name="connsiteX10" fmla="*/ 21908 w 70485"/>
                  <a:gd name="connsiteY10" fmla="*/ 24765 h 40957"/>
                  <a:gd name="connsiteX11" fmla="*/ 30480 w 70485"/>
                  <a:gd name="connsiteY11" fmla="*/ 28575 h 40957"/>
                  <a:gd name="connsiteX12" fmla="*/ 33338 w 70485"/>
                  <a:gd name="connsiteY12" fmla="*/ 30480 h 40957"/>
                  <a:gd name="connsiteX13" fmla="*/ 36195 w 70485"/>
                  <a:gd name="connsiteY13" fmla="*/ 32385 h 40957"/>
                  <a:gd name="connsiteX14" fmla="*/ 39052 w 70485"/>
                  <a:gd name="connsiteY14" fmla="*/ 34290 h 40957"/>
                  <a:gd name="connsiteX15" fmla="*/ 41910 w 70485"/>
                  <a:gd name="connsiteY15" fmla="*/ 35242 h 40957"/>
                  <a:gd name="connsiteX16" fmla="*/ 44767 w 70485"/>
                  <a:gd name="connsiteY16" fmla="*/ 37147 h 40957"/>
                  <a:gd name="connsiteX17" fmla="*/ 47625 w 70485"/>
                  <a:gd name="connsiteY17" fmla="*/ 39053 h 40957"/>
                  <a:gd name="connsiteX18" fmla="*/ 50483 w 70485"/>
                  <a:gd name="connsiteY18" fmla="*/ 40958 h 40957"/>
                  <a:gd name="connsiteX19" fmla="*/ 70485 w 70485"/>
                  <a:gd name="connsiteY19" fmla="*/ 28575 h 40957"/>
                  <a:gd name="connsiteX20" fmla="*/ 67627 w 70485"/>
                  <a:gd name="connsiteY20" fmla="*/ 27622 h 40957"/>
                  <a:gd name="connsiteX21" fmla="*/ 64770 w 70485"/>
                  <a:gd name="connsiteY21" fmla="*/ 25717 h 40957"/>
                  <a:gd name="connsiteX22" fmla="*/ 61913 w 70485"/>
                  <a:gd name="connsiteY22" fmla="*/ 23813 h 40957"/>
                  <a:gd name="connsiteX23" fmla="*/ 59055 w 70485"/>
                  <a:gd name="connsiteY23" fmla="*/ 21908 h 40957"/>
                  <a:gd name="connsiteX24" fmla="*/ 56198 w 70485"/>
                  <a:gd name="connsiteY24" fmla="*/ 20955 h 40957"/>
                  <a:gd name="connsiteX25" fmla="*/ 54292 w 70485"/>
                  <a:gd name="connsiteY25" fmla="*/ 19050 h 40957"/>
                  <a:gd name="connsiteX26" fmla="*/ 51435 w 70485"/>
                  <a:gd name="connsiteY26" fmla="*/ 17145 h 40957"/>
                  <a:gd name="connsiteX27" fmla="*/ 48577 w 70485"/>
                  <a:gd name="connsiteY27" fmla="*/ 16192 h 40957"/>
                  <a:gd name="connsiteX28" fmla="*/ 45720 w 70485"/>
                  <a:gd name="connsiteY28" fmla="*/ 14288 h 40957"/>
                  <a:gd name="connsiteX29" fmla="*/ 37148 w 70485"/>
                  <a:gd name="connsiteY29" fmla="*/ 9525 h 40957"/>
                  <a:gd name="connsiteX30" fmla="*/ 34290 w 70485"/>
                  <a:gd name="connsiteY30" fmla="*/ 7620 h 40957"/>
                  <a:gd name="connsiteX31" fmla="*/ 31433 w 70485"/>
                  <a:gd name="connsiteY31" fmla="*/ 5715 h 40957"/>
                  <a:gd name="connsiteX32" fmla="*/ 28575 w 70485"/>
                  <a:gd name="connsiteY32" fmla="*/ 4763 h 40957"/>
                  <a:gd name="connsiteX33" fmla="*/ 25717 w 70485"/>
                  <a:gd name="connsiteY33" fmla="*/ 2858 h 40957"/>
                  <a:gd name="connsiteX34" fmla="*/ 22860 w 70485"/>
                  <a:gd name="connsiteY34" fmla="*/ 953 h 409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70485" h="40957">
                    <a:moveTo>
                      <a:pt x="20002" y="0"/>
                    </a:moveTo>
                    <a:lnTo>
                      <a:pt x="19050" y="0"/>
                    </a:lnTo>
                    <a:lnTo>
                      <a:pt x="0" y="11430"/>
                    </a:lnTo>
                    <a:lnTo>
                      <a:pt x="2858" y="13335"/>
                    </a:lnTo>
                    <a:lnTo>
                      <a:pt x="5715" y="14288"/>
                    </a:lnTo>
                    <a:lnTo>
                      <a:pt x="8573" y="16192"/>
                    </a:lnTo>
                    <a:lnTo>
                      <a:pt x="10477" y="18097"/>
                    </a:lnTo>
                    <a:lnTo>
                      <a:pt x="13335" y="19050"/>
                    </a:lnTo>
                    <a:lnTo>
                      <a:pt x="16192" y="20955"/>
                    </a:lnTo>
                    <a:lnTo>
                      <a:pt x="19050" y="22860"/>
                    </a:lnTo>
                    <a:lnTo>
                      <a:pt x="21908" y="24765"/>
                    </a:lnTo>
                    <a:lnTo>
                      <a:pt x="30480" y="28575"/>
                    </a:lnTo>
                    <a:lnTo>
                      <a:pt x="33338" y="30480"/>
                    </a:lnTo>
                    <a:lnTo>
                      <a:pt x="36195" y="32385"/>
                    </a:lnTo>
                    <a:lnTo>
                      <a:pt x="39052" y="34290"/>
                    </a:lnTo>
                    <a:lnTo>
                      <a:pt x="41910" y="35242"/>
                    </a:lnTo>
                    <a:lnTo>
                      <a:pt x="44767" y="37147"/>
                    </a:lnTo>
                    <a:lnTo>
                      <a:pt x="47625" y="39053"/>
                    </a:lnTo>
                    <a:lnTo>
                      <a:pt x="50483" y="40958"/>
                    </a:lnTo>
                    <a:lnTo>
                      <a:pt x="70485" y="28575"/>
                    </a:lnTo>
                    <a:lnTo>
                      <a:pt x="67627" y="27622"/>
                    </a:lnTo>
                    <a:lnTo>
                      <a:pt x="64770" y="25717"/>
                    </a:lnTo>
                    <a:lnTo>
                      <a:pt x="61913" y="23813"/>
                    </a:lnTo>
                    <a:lnTo>
                      <a:pt x="59055" y="21908"/>
                    </a:lnTo>
                    <a:lnTo>
                      <a:pt x="56198" y="20955"/>
                    </a:lnTo>
                    <a:lnTo>
                      <a:pt x="54292" y="19050"/>
                    </a:lnTo>
                    <a:lnTo>
                      <a:pt x="51435" y="17145"/>
                    </a:lnTo>
                    <a:lnTo>
                      <a:pt x="48577" y="16192"/>
                    </a:lnTo>
                    <a:lnTo>
                      <a:pt x="45720" y="14288"/>
                    </a:lnTo>
                    <a:lnTo>
                      <a:pt x="37148" y="9525"/>
                    </a:lnTo>
                    <a:lnTo>
                      <a:pt x="34290" y="7620"/>
                    </a:lnTo>
                    <a:lnTo>
                      <a:pt x="31433" y="5715"/>
                    </a:lnTo>
                    <a:lnTo>
                      <a:pt x="28575" y="4763"/>
                    </a:lnTo>
                    <a:lnTo>
                      <a:pt x="25717" y="2858"/>
                    </a:lnTo>
                    <a:lnTo>
                      <a:pt x="22860" y="953"/>
                    </a:lnTo>
                    <a:close/>
                  </a:path>
                </a:pathLst>
              </a:custGeom>
              <a:solidFill>
                <a:srgbClr val="CBCAC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23" name="Freeform: Shape 1122">
                <a:extLst>
                  <a:ext uri="{FF2B5EF4-FFF2-40B4-BE49-F238E27FC236}">
                    <a16:creationId xmlns:a16="http://schemas.microsoft.com/office/drawing/2014/main" id="{04EBD3F7-203F-471D-8F41-DBA6D9C2CFF6}"/>
                  </a:ext>
                </a:extLst>
              </p:cNvPr>
              <p:cNvSpPr/>
              <p:nvPr/>
            </p:nvSpPr>
            <p:spPr>
              <a:xfrm>
                <a:off x="9350546" y="3962400"/>
                <a:ext cx="32385" cy="48577"/>
              </a:xfrm>
              <a:custGeom>
                <a:avLst/>
                <a:gdLst>
                  <a:gd name="connsiteX0" fmla="*/ 8573 w 32385"/>
                  <a:gd name="connsiteY0" fmla="*/ 20003 h 48577"/>
                  <a:gd name="connsiteX1" fmla="*/ 32385 w 32385"/>
                  <a:gd name="connsiteY1" fmla="*/ 33338 h 48577"/>
                  <a:gd name="connsiteX2" fmla="*/ 20003 w 32385"/>
                  <a:gd name="connsiteY2" fmla="*/ 40958 h 48577"/>
                  <a:gd name="connsiteX3" fmla="*/ 20955 w 32385"/>
                  <a:gd name="connsiteY3" fmla="*/ 41910 h 48577"/>
                  <a:gd name="connsiteX4" fmla="*/ 21908 w 32385"/>
                  <a:gd name="connsiteY4" fmla="*/ 42863 h 48577"/>
                  <a:gd name="connsiteX5" fmla="*/ 22860 w 32385"/>
                  <a:gd name="connsiteY5" fmla="*/ 43815 h 48577"/>
                  <a:gd name="connsiteX6" fmla="*/ 23813 w 32385"/>
                  <a:gd name="connsiteY6" fmla="*/ 44767 h 48577"/>
                  <a:gd name="connsiteX7" fmla="*/ 24765 w 32385"/>
                  <a:gd name="connsiteY7" fmla="*/ 45720 h 48577"/>
                  <a:gd name="connsiteX8" fmla="*/ 25718 w 32385"/>
                  <a:gd name="connsiteY8" fmla="*/ 46672 h 48577"/>
                  <a:gd name="connsiteX9" fmla="*/ 25718 w 32385"/>
                  <a:gd name="connsiteY9" fmla="*/ 47625 h 48577"/>
                  <a:gd name="connsiteX10" fmla="*/ 25718 w 32385"/>
                  <a:gd name="connsiteY10" fmla="*/ 48578 h 48577"/>
                  <a:gd name="connsiteX11" fmla="*/ 25718 w 32385"/>
                  <a:gd name="connsiteY11" fmla="*/ 48578 h 48577"/>
                  <a:gd name="connsiteX12" fmla="*/ 25718 w 32385"/>
                  <a:gd name="connsiteY12" fmla="*/ 48578 h 48577"/>
                  <a:gd name="connsiteX13" fmla="*/ 25718 w 32385"/>
                  <a:gd name="connsiteY13" fmla="*/ 48578 h 48577"/>
                  <a:gd name="connsiteX14" fmla="*/ 25718 w 32385"/>
                  <a:gd name="connsiteY14" fmla="*/ 48578 h 48577"/>
                  <a:gd name="connsiteX15" fmla="*/ 25718 w 32385"/>
                  <a:gd name="connsiteY15" fmla="*/ 48578 h 48577"/>
                  <a:gd name="connsiteX16" fmla="*/ 25718 w 32385"/>
                  <a:gd name="connsiteY16" fmla="*/ 48578 h 48577"/>
                  <a:gd name="connsiteX17" fmla="*/ 25718 w 32385"/>
                  <a:gd name="connsiteY17" fmla="*/ 48578 h 48577"/>
                  <a:gd name="connsiteX18" fmla="*/ 25718 w 32385"/>
                  <a:gd name="connsiteY18" fmla="*/ 48578 h 48577"/>
                  <a:gd name="connsiteX19" fmla="*/ 25718 w 32385"/>
                  <a:gd name="connsiteY19" fmla="*/ 48578 h 48577"/>
                  <a:gd name="connsiteX20" fmla="*/ 25718 w 32385"/>
                  <a:gd name="connsiteY20" fmla="*/ 48578 h 48577"/>
                  <a:gd name="connsiteX21" fmla="*/ 25718 w 32385"/>
                  <a:gd name="connsiteY21" fmla="*/ 48578 h 48577"/>
                  <a:gd name="connsiteX22" fmla="*/ 25718 w 32385"/>
                  <a:gd name="connsiteY22" fmla="*/ 48578 h 48577"/>
                  <a:gd name="connsiteX23" fmla="*/ 25718 w 32385"/>
                  <a:gd name="connsiteY23" fmla="*/ 48578 h 48577"/>
                  <a:gd name="connsiteX24" fmla="*/ 25718 w 32385"/>
                  <a:gd name="connsiteY24" fmla="*/ 48578 h 48577"/>
                  <a:gd name="connsiteX25" fmla="*/ 25718 w 32385"/>
                  <a:gd name="connsiteY25" fmla="*/ 48578 h 48577"/>
                  <a:gd name="connsiteX26" fmla="*/ 25718 w 32385"/>
                  <a:gd name="connsiteY26" fmla="*/ 48578 h 48577"/>
                  <a:gd name="connsiteX27" fmla="*/ 25718 w 32385"/>
                  <a:gd name="connsiteY27" fmla="*/ 48578 h 48577"/>
                  <a:gd name="connsiteX28" fmla="*/ 25718 w 32385"/>
                  <a:gd name="connsiteY28" fmla="*/ 48578 h 48577"/>
                  <a:gd name="connsiteX29" fmla="*/ 25718 w 32385"/>
                  <a:gd name="connsiteY29" fmla="*/ 48578 h 48577"/>
                  <a:gd name="connsiteX30" fmla="*/ 25718 w 32385"/>
                  <a:gd name="connsiteY30" fmla="*/ 48578 h 48577"/>
                  <a:gd name="connsiteX31" fmla="*/ 25718 w 32385"/>
                  <a:gd name="connsiteY31" fmla="*/ 48578 h 48577"/>
                  <a:gd name="connsiteX32" fmla="*/ 25718 w 32385"/>
                  <a:gd name="connsiteY32" fmla="*/ 48578 h 48577"/>
                  <a:gd name="connsiteX33" fmla="*/ 25718 w 32385"/>
                  <a:gd name="connsiteY33" fmla="*/ 48578 h 48577"/>
                  <a:gd name="connsiteX34" fmla="*/ 25718 w 32385"/>
                  <a:gd name="connsiteY34" fmla="*/ 48578 h 48577"/>
                  <a:gd name="connsiteX35" fmla="*/ 25718 w 32385"/>
                  <a:gd name="connsiteY35" fmla="*/ 48578 h 48577"/>
                  <a:gd name="connsiteX36" fmla="*/ 25718 w 32385"/>
                  <a:gd name="connsiteY36" fmla="*/ 48578 h 48577"/>
                  <a:gd name="connsiteX37" fmla="*/ 25718 w 32385"/>
                  <a:gd name="connsiteY37" fmla="*/ 48578 h 48577"/>
                  <a:gd name="connsiteX38" fmla="*/ 25718 w 32385"/>
                  <a:gd name="connsiteY38" fmla="*/ 48578 h 48577"/>
                  <a:gd name="connsiteX39" fmla="*/ 25718 w 32385"/>
                  <a:gd name="connsiteY39" fmla="*/ 48578 h 48577"/>
                  <a:gd name="connsiteX40" fmla="*/ 25718 w 32385"/>
                  <a:gd name="connsiteY40" fmla="*/ 48578 h 48577"/>
                  <a:gd name="connsiteX41" fmla="*/ 25718 w 32385"/>
                  <a:gd name="connsiteY41" fmla="*/ 48578 h 48577"/>
                  <a:gd name="connsiteX42" fmla="*/ 25718 w 32385"/>
                  <a:gd name="connsiteY42" fmla="*/ 48578 h 48577"/>
                  <a:gd name="connsiteX43" fmla="*/ 25718 w 32385"/>
                  <a:gd name="connsiteY43" fmla="*/ 48578 h 48577"/>
                  <a:gd name="connsiteX44" fmla="*/ 25718 w 32385"/>
                  <a:gd name="connsiteY44" fmla="*/ 48578 h 48577"/>
                  <a:gd name="connsiteX45" fmla="*/ 25718 w 32385"/>
                  <a:gd name="connsiteY45" fmla="*/ 48578 h 48577"/>
                  <a:gd name="connsiteX46" fmla="*/ 25718 w 32385"/>
                  <a:gd name="connsiteY46" fmla="*/ 48578 h 48577"/>
                  <a:gd name="connsiteX47" fmla="*/ 25718 w 32385"/>
                  <a:gd name="connsiteY47" fmla="*/ 48578 h 48577"/>
                  <a:gd name="connsiteX48" fmla="*/ 25718 w 32385"/>
                  <a:gd name="connsiteY48" fmla="*/ 48578 h 48577"/>
                  <a:gd name="connsiteX49" fmla="*/ 25718 w 32385"/>
                  <a:gd name="connsiteY49" fmla="*/ 48578 h 48577"/>
                  <a:gd name="connsiteX50" fmla="*/ 25718 w 32385"/>
                  <a:gd name="connsiteY50" fmla="*/ 48578 h 48577"/>
                  <a:gd name="connsiteX51" fmla="*/ 25718 w 32385"/>
                  <a:gd name="connsiteY51" fmla="*/ 48578 h 48577"/>
                  <a:gd name="connsiteX52" fmla="*/ 25718 w 32385"/>
                  <a:gd name="connsiteY52" fmla="*/ 48578 h 48577"/>
                  <a:gd name="connsiteX53" fmla="*/ 25718 w 32385"/>
                  <a:gd name="connsiteY53" fmla="*/ 48578 h 48577"/>
                  <a:gd name="connsiteX54" fmla="*/ 25718 w 32385"/>
                  <a:gd name="connsiteY54" fmla="*/ 48578 h 48577"/>
                  <a:gd name="connsiteX55" fmla="*/ 25718 w 32385"/>
                  <a:gd name="connsiteY55" fmla="*/ 48578 h 48577"/>
                  <a:gd name="connsiteX56" fmla="*/ 25718 w 32385"/>
                  <a:gd name="connsiteY56" fmla="*/ 48578 h 48577"/>
                  <a:gd name="connsiteX57" fmla="*/ 0 w 32385"/>
                  <a:gd name="connsiteY57" fmla="*/ 36195 h 48577"/>
                  <a:gd name="connsiteX58" fmla="*/ 0 w 32385"/>
                  <a:gd name="connsiteY58" fmla="*/ 5715 h 48577"/>
                  <a:gd name="connsiteX59" fmla="*/ 0 w 32385"/>
                  <a:gd name="connsiteY59" fmla="*/ 0 h 48577"/>
                  <a:gd name="connsiteX60" fmla="*/ 8573 w 32385"/>
                  <a:gd name="connsiteY60" fmla="*/ 20003 h 485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</a:cxnLst>
                <a:rect l="l" t="t" r="r" b="b"/>
                <a:pathLst>
                  <a:path w="32385" h="48577">
                    <a:moveTo>
                      <a:pt x="8573" y="20003"/>
                    </a:moveTo>
                    <a:cubicBezTo>
                      <a:pt x="16193" y="24765"/>
                      <a:pt x="23813" y="29528"/>
                      <a:pt x="32385" y="33338"/>
                    </a:cubicBezTo>
                    <a:lnTo>
                      <a:pt x="20003" y="40958"/>
                    </a:lnTo>
                    <a:cubicBezTo>
                      <a:pt x="20955" y="40958"/>
                      <a:pt x="20955" y="41910"/>
                      <a:pt x="20955" y="41910"/>
                    </a:cubicBezTo>
                    <a:cubicBezTo>
                      <a:pt x="20955" y="41910"/>
                      <a:pt x="21908" y="42863"/>
                      <a:pt x="21908" y="42863"/>
                    </a:cubicBezTo>
                    <a:cubicBezTo>
                      <a:pt x="21908" y="42863"/>
                      <a:pt x="22860" y="43815"/>
                      <a:pt x="22860" y="43815"/>
                    </a:cubicBezTo>
                    <a:cubicBezTo>
                      <a:pt x="22860" y="43815"/>
                      <a:pt x="23813" y="44767"/>
                      <a:pt x="23813" y="44767"/>
                    </a:cubicBezTo>
                    <a:cubicBezTo>
                      <a:pt x="23813" y="44767"/>
                      <a:pt x="24765" y="45720"/>
                      <a:pt x="24765" y="45720"/>
                    </a:cubicBezTo>
                    <a:cubicBezTo>
                      <a:pt x="24765" y="45720"/>
                      <a:pt x="25718" y="46672"/>
                      <a:pt x="25718" y="46672"/>
                    </a:cubicBezTo>
                    <a:cubicBezTo>
                      <a:pt x="25718" y="46672"/>
                      <a:pt x="25718" y="47625"/>
                      <a:pt x="25718" y="47625"/>
                    </a:cubicBezTo>
                    <a:cubicBezTo>
                      <a:pt x="25718" y="47625"/>
                      <a:pt x="25718" y="48578"/>
                      <a:pt x="25718" y="48578"/>
                    </a:cubicBez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cubicBezTo>
                      <a:pt x="17145" y="44767"/>
                      <a:pt x="8573" y="40005"/>
                      <a:pt x="0" y="36195"/>
                    </a:cubicBezTo>
                    <a:cubicBezTo>
                      <a:pt x="0" y="25717"/>
                      <a:pt x="0" y="16192"/>
                      <a:pt x="0" y="5715"/>
                    </a:cubicBezTo>
                    <a:cubicBezTo>
                      <a:pt x="0" y="3810"/>
                      <a:pt x="0" y="1905"/>
                      <a:pt x="0" y="0"/>
                    </a:cubicBezTo>
                    <a:cubicBezTo>
                      <a:pt x="953" y="18097"/>
                      <a:pt x="3810" y="17145"/>
                      <a:pt x="8573" y="20003"/>
                    </a:cubicBezTo>
                    <a:close/>
                  </a:path>
                </a:pathLst>
              </a:custGeom>
              <a:solidFill>
                <a:srgbClr val="26263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24" name="Freeform: Shape 1123">
                <a:extLst>
                  <a:ext uri="{FF2B5EF4-FFF2-40B4-BE49-F238E27FC236}">
                    <a16:creationId xmlns:a16="http://schemas.microsoft.com/office/drawing/2014/main" id="{0A5D4079-4E6E-4A73-B776-4CF32FC0AC56}"/>
                  </a:ext>
                </a:extLst>
              </p:cNvPr>
              <p:cNvSpPr/>
              <p:nvPr/>
            </p:nvSpPr>
            <p:spPr>
              <a:xfrm>
                <a:off x="9339921" y="3988031"/>
                <a:ext cx="37295" cy="54416"/>
              </a:xfrm>
              <a:custGeom>
                <a:avLst/>
                <a:gdLst>
                  <a:gd name="connsiteX0" fmla="*/ 6816 w 37295"/>
                  <a:gd name="connsiteY0" fmla="*/ 1038 h 54416"/>
                  <a:gd name="connsiteX1" fmla="*/ 30628 w 37295"/>
                  <a:gd name="connsiteY1" fmla="*/ 14373 h 54416"/>
                  <a:gd name="connsiteX2" fmla="*/ 37296 w 37295"/>
                  <a:gd name="connsiteY2" fmla="*/ 23898 h 54416"/>
                  <a:gd name="connsiteX3" fmla="*/ 37296 w 37295"/>
                  <a:gd name="connsiteY3" fmla="*/ 51521 h 54416"/>
                  <a:gd name="connsiteX4" fmla="*/ 30628 w 37295"/>
                  <a:gd name="connsiteY4" fmla="*/ 53426 h 54416"/>
                  <a:gd name="connsiteX5" fmla="*/ 148 w 37295"/>
                  <a:gd name="connsiteY5" fmla="*/ 38186 h 54416"/>
                  <a:gd name="connsiteX6" fmla="*/ 148 w 37295"/>
                  <a:gd name="connsiteY6" fmla="*/ 1991 h 54416"/>
                  <a:gd name="connsiteX7" fmla="*/ 6816 w 37295"/>
                  <a:gd name="connsiteY7" fmla="*/ 1038 h 54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7295" h="54416">
                    <a:moveTo>
                      <a:pt x="6816" y="1038"/>
                    </a:moveTo>
                    <a:cubicBezTo>
                      <a:pt x="14436" y="5801"/>
                      <a:pt x="22056" y="10563"/>
                      <a:pt x="30628" y="14373"/>
                    </a:cubicBezTo>
                    <a:cubicBezTo>
                      <a:pt x="34438" y="16278"/>
                      <a:pt x="37296" y="21041"/>
                      <a:pt x="37296" y="23898"/>
                    </a:cubicBezTo>
                    <a:cubicBezTo>
                      <a:pt x="37296" y="33423"/>
                      <a:pt x="37296" y="42948"/>
                      <a:pt x="37296" y="51521"/>
                    </a:cubicBezTo>
                    <a:cubicBezTo>
                      <a:pt x="37296" y="54378"/>
                      <a:pt x="34438" y="55331"/>
                      <a:pt x="30628" y="53426"/>
                    </a:cubicBezTo>
                    <a:cubicBezTo>
                      <a:pt x="20151" y="48663"/>
                      <a:pt x="10626" y="42948"/>
                      <a:pt x="148" y="38186"/>
                    </a:cubicBezTo>
                    <a:cubicBezTo>
                      <a:pt x="148" y="25803"/>
                      <a:pt x="148" y="14373"/>
                      <a:pt x="148" y="1991"/>
                    </a:cubicBezTo>
                    <a:cubicBezTo>
                      <a:pt x="-804" y="86"/>
                      <a:pt x="3006" y="-867"/>
                      <a:pt x="6816" y="1038"/>
                    </a:cubicBezTo>
                    <a:close/>
                  </a:path>
                </a:pathLst>
              </a:custGeom>
              <a:solidFill>
                <a:srgbClr val="E5E6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25" name="Freeform: Shape 1124">
                <a:extLst>
                  <a:ext uri="{FF2B5EF4-FFF2-40B4-BE49-F238E27FC236}">
                    <a16:creationId xmlns:a16="http://schemas.microsoft.com/office/drawing/2014/main" id="{BE7AF680-1F34-484C-9254-695B27372C84}"/>
                  </a:ext>
                </a:extLst>
              </p:cNvPr>
              <p:cNvSpPr/>
              <p:nvPr/>
            </p:nvSpPr>
            <p:spPr>
              <a:xfrm>
                <a:off x="9341021" y="3980497"/>
                <a:ext cx="40957" cy="20955"/>
              </a:xfrm>
              <a:custGeom>
                <a:avLst/>
                <a:gdLst>
                  <a:gd name="connsiteX0" fmla="*/ 18098 w 40957"/>
                  <a:gd name="connsiteY0" fmla="*/ 1905 h 20955"/>
                  <a:gd name="connsiteX1" fmla="*/ 11430 w 40957"/>
                  <a:gd name="connsiteY1" fmla="*/ 0 h 20955"/>
                  <a:gd name="connsiteX2" fmla="*/ 0 w 40957"/>
                  <a:gd name="connsiteY2" fmla="*/ 6668 h 20955"/>
                  <a:gd name="connsiteX3" fmla="*/ 4763 w 40957"/>
                  <a:gd name="connsiteY3" fmla="*/ 7620 h 20955"/>
                  <a:gd name="connsiteX4" fmla="*/ 28575 w 40957"/>
                  <a:gd name="connsiteY4" fmla="*/ 20955 h 20955"/>
                  <a:gd name="connsiteX5" fmla="*/ 40958 w 40957"/>
                  <a:gd name="connsiteY5" fmla="*/ 13335 h 20955"/>
                  <a:gd name="connsiteX6" fmla="*/ 18098 w 40957"/>
                  <a:gd name="connsiteY6" fmla="*/ 1905 h 20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957" h="20955">
                    <a:moveTo>
                      <a:pt x="18098" y="1905"/>
                    </a:moveTo>
                    <a:cubicBezTo>
                      <a:pt x="15240" y="0"/>
                      <a:pt x="13335" y="0"/>
                      <a:pt x="11430" y="0"/>
                    </a:cubicBezTo>
                    <a:lnTo>
                      <a:pt x="0" y="6668"/>
                    </a:lnTo>
                    <a:cubicBezTo>
                      <a:pt x="953" y="6668"/>
                      <a:pt x="2858" y="6668"/>
                      <a:pt x="4763" y="7620"/>
                    </a:cubicBezTo>
                    <a:cubicBezTo>
                      <a:pt x="12383" y="12383"/>
                      <a:pt x="20003" y="17145"/>
                      <a:pt x="28575" y="20955"/>
                    </a:cubicBezTo>
                    <a:lnTo>
                      <a:pt x="40958" y="13335"/>
                    </a:lnTo>
                    <a:lnTo>
                      <a:pt x="18098" y="1905"/>
                    </a:lnTo>
                    <a:close/>
                  </a:path>
                </a:pathLst>
              </a:custGeom>
              <a:solidFill>
                <a:srgbClr val="CBCAC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26" name="Freeform: Shape 1125">
                <a:extLst>
                  <a:ext uri="{FF2B5EF4-FFF2-40B4-BE49-F238E27FC236}">
                    <a16:creationId xmlns:a16="http://schemas.microsoft.com/office/drawing/2014/main" id="{1323D448-2F63-4B54-8C7F-0155D218A034}"/>
                  </a:ext>
                </a:extLst>
              </p:cNvPr>
              <p:cNvSpPr/>
              <p:nvPr/>
            </p:nvSpPr>
            <p:spPr>
              <a:xfrm>
                <a:off x="9369596" y="3903345"/>
                <a:ext cx="176212" cy="140970"/>
              </a:xfrm>
              <a:custGeom>
                <a:avLst/>
                <a:gdLst>
                  <a:gd name="connsiteX0" fmla="*/ 0 w 176212"/>
                  <a:gd name="connsiteY0" fmla="*/ 100013 h 140970"/>
                  <a:gd name="connsiteX1" fmla="*/ 170498 w 176212"/>
                  <a:gd name="connsiteY1" fmla="*/ 0 h 140970"/>
                  <a:gd name="connsiteX2" fmla="*/ 171450 w 176212"/>
                  <a:gd name="connsiteY2" fmla="*/ 952 h 140970"/>
                  <a:gd name="connsiteX3" fmla="*/ 172403 w 176212"/>
                  <a:gd name="connsiteY3" fmla="*/ 1905 h 140970"/>
                  <a:gd name="connsiteX4" fmla="*/ 173355 w 176212"/>
                  <a:gd name="connsiteY4" fmla="*/ 2858 h 140970"/>
                  <a:gd name="connsiteX5" fmla="*/ 174308 w 176212"/>
                  <a:gd name="connsiteY5" fmla="*/ 3810 h 140970"/>
                  <a:gd name="connsiteX6" fmla="*/ 175260 w 176212"/>
                  <a:gd name="connsiteY6" fmla="*/ 4763 h 140970"/>
                  <a:gd name="connsiteX7" fmla="*/ 176213 w 176212"/>
                  <a:gd name="connsiteY7" fmla="*/ 5715 h 140970"/>
                  <a:gd name="connsiteX8" fmla="*/ 176213 w 176212"/>
                  <a:gd name="connsiteY8" fmla="*/ 6667 h 140970"/>
                  <a:gd name="connsiteX9" fmla="*/ 176213 w 176212"/>
                  <a:gd name="connsiteY9" fmla="*/ 7620 h 140970"/>
                  <a:gd name="connsiteX10" fmla="*/ 176213 w 176212"/>
                  <a:gd name="connsiteY10" fmla="*/ 11430 h 140970"/>
                  <a:gd name="connsiteX11" fmla="*/ 176213 w 176212"/>
                  <a:gd name="connsiteY11" fmla="*/ 15240 h 140970"/>
                  <a:gd name="connsiteX12" fmla="*/ 176213 w 176212"/>
                  <a:gd name="connsiteY12" fmla="*/ 19050 h 140970"/>
                  <a:gd name="connsiteX13" fmla="*/ 176213 w 176212"/>
                  <a:gd name="connsiteY13" fmla="*/ 22860 h 140970"/>
                  <a:gd name="connsiteX14" fmla="*/ 176213 w 176212"/>
                  <a:gd name="connsiteY14" fmla="*/ 26670 h 140970"/>
                  <a:gd name="connsiteX15" fmla="*/ 176213 w 176212"/>
                  <a:gd name="connsiteY15" fmla="*/ 30480 h 140970"/>
                  <a:gd name="connsiteX16" fmla="*/ 176213 w 176212"/>
                  <a:gd name="connsiteY16" fmla="*/ 34290 h 140970"/>
                  <a:gd name="connsiteX17" fmla="*/ 176213 w 176212"/>
                  <a:gd name="connsiteY17" fmla="*/ 38100 h 140970"/>
                  <a:gd name="connsiteX18" fmla="*/ 176213 w 176212"/>
                  <a:gd name="connsiteY18" fmla="*/ 39052 h 140970"/>
                  <a:gd name="connsiteX19" fmla="*/ 176213 w 176212"/>
                  <a:gd name="connsiteY19" fmla="*/ 40005 h 140970"/>
                  <a:gd name="connsiteX20" fmla="*/ 175260 w 176212"/>
                  <a:gd name="connsiteY20" fmla="*/ 40958 h 140970"/>
                  <a:gd name="connsiteX21" fmla="*/ 172403 w 176212"/>
                  <a:gd name="connsiteY21" fmla="*/ 42863 h 140970"/>
                  <a:gd name="connsiteX22" fmla="*/ 20003 w 176212"/>
                  <a:gd name="connsiteY22" fmla="*/ 132397 h 140970"/>
                  <a:gd name="connsiteX23" fmla="*/ 4763 w 176212"/>
                  <a:gd name="connsiteY23" fmla="*/ 140970 h 140970"/>
                  <a:gd name="connsiteX24" fmla="*/ 5715 w 176212"/>
                  <a:gd name="connsiteY24" fmla="*/ 140017 h 140970"/>
                  <a:gd name="connsiteX25" fmla="*/ 5715 w 176212"/>
                  <a:gd name="connsiteY25" fmla="*/ 139065 h 140970"/>
                  <a:gd name="connsiteX26" fmla="*/ 5715 w 176212"/>
                  <a:gd name="connsiteY26" fmla="*/ 138113 h 140970"/>
                  <a:gd name="connsiteX27" fmla="*/ 5715 w 176212"/>
                  <a:gd name="connsiteY27" fmla="*/ 138113 h 140970"/>
                  <a:gd name="connsiteX28" fmla="*/ 5715 w 176212"/>
                  <a:gd name="connsiteY28" fmla="*/ 138113 h 140970"/>
                  <a:gd name="connsiteX29" fmla="*/ 5715 w 176212"/>
                  <a:gd name="connsiteY29" fmla="*/ 138113 h 140970"/>
                  <a:gd name="connsiteX30" fmla="*/ 5715 w 176212"/>
                  <a:gd name="connsiteY30" fmla="*/ 138113 h 140970"/>
                  <a:gd name="connsiteX31" fmla="*/ 5715 w 176212"/>
                  <a:gd name="connsiteY31" fmla="*/ 138113 h 140970"/>
                  <a:gd name="connsiteX32" fmla="*/ 5715 w 176212"/>
                  <a:gd name="connsiteY32" fmla="*/ 138113 h 140970"/>
                  <a:gd name="connsiteX33" fmla="*/ 5715 w 176212"/>
                  <a:gd name="connsiteY33" fmla="*/ 138113 h 140970"/>
                  <a:gd name="connsiteX34" fmla="*/ 5715 w 176212"/>
                  <a:gd name="connsiteY34" fmla="*/ 138113 h 140970"/>
                  <a:gd name="connsiteX35" fmla="*/ 5715 w 176212"/>
                  <a:gd name="connsiteY35" fmla="*/ 138113 h 140970"/>
                  <a:gd name="connsiteX36" fmla="*/ 5715 w 176212"/>
                  <a:gd name="connsiteY36" fmla="*/ 138113 h 140970"/>
                  <a:gd name="connsiteX37" fmla="*/ 5715 w 176212"/>
                  <a:gd name="connsiteY37" fmla="*/ 138113 h 140970"/>
                  <a:gd name="connsiteX38" fmla="*/ 5715 w 176212"/>
                  <a:gd name="connsiteY38" fmla="*/ 138113 h 140970"/>
                  <a:gd name="connsiteX39" fmla="*/ 5715 w 176212"/>
                  <a:gd name="connsiteY39" fmla="*/ 138113 h 140970"/>
                  <a:gd name="connsiteX40" fmla="*/ 5715 w 176212"/>
                  <a:gd name="connsiteY40" fmla="*/ 138113 h 140970"/>
                  <a:gd name="connsiteX41" fmla="*/ 5715 w 176212"/>
                  <a:gd name="connsiteY41" fmla="*/ 138113 h 140970"/>
                  <a:gd name="connsiteX42" fmla="*/ 5715 w 176212"/>
                  <a:gd name="connsiteY42" fmla="*/ 138113 h 140970"/>
                  <a:gd name="connsiteX43" fmla="*/ 5715 w 176212"/>
                  <a:gd name="connsiteY43" fmla="*/ 138113 h 140970"/>
                  <a:gd name="connsiteX44" fmla="*/ 5715 w 176212"/>
                  <a:gd name="connsiteY44" fmla="*/ 138113 h 140970"/>
                  <a:gd name="connsiteX45" fmla="*/ 5715 w 176212"/>
                  <a:gd name="connsiteY45" fmla="*/ 138113 h 140970"/>
                  <a:gd name="connsiteX46" fmla="*/ 5715 w 176212"/>
                  <a:gd name="connsiteY46" fmla="*/ 138113 h 140970"/>
                  <a:gd name="connsiteX47" fmla="*/ 5715 w 176212"/>
                  <a:gd name="connsiteY47" fmla="*/ 138113 h 140970"/>
                  <a:gd name="connsiteX48" fmla="*/ 5715 w 176212"/>
                  <a:gd name="connsiteY48" fmla="*/ 138113 h 140970"/>
                  <a:gd name="connsiteX49" fmla="*/ 5715 w 176212"/>
                  <a:gd name="connsiteY49" fmla="*/ 138113 h 140970"/>
                  <a:gd name="connsiteX50" fmla="*/ 5715 w 176212"/>
                  <a:gd name="connsiteY50" fmla="*/ 138113 h 140970"/>
                  <a:gd name="connsiteX51" fmla="*/ 5715 w 176212"/>
                  <a:gd name="connsiteY51" fmla="*/ 138113 h 140970"/>
                  <a:gd name="connsiteX52" fmla="*/ 5715 w 176212"/>
                  <a:gd name="connsiteY52" fmla="*/ 138113 h 140970"/>
                  <a:gd name="connsiteX53" fmla="*/ 5715 w 176212"/>
                  <a:gd name="connsiteY53" fmla="*/ 138113 h 140970"/>
                  <a:gd name="connsiteX54" fmla="*/ 5715 w 176212"/>
                  <a:gd name="connsiteY54" fmla="*/ 138113 h 140970"/>
                  <a:gd name="connsiteX55" fmla="*/ 5715 w 176212"/>
                  <a:gd name="connsiteY55" fmla="*/ 138113 h 140970"/>
                  <a:gd name="connsiteX56" fmla="*/ 5715 w 176212"/>
                  <a:gd name="connsiteY56" fmla="*/ 138113 h 140970"/>
                  <a:gd name="connsiteX57" fmla="*/ 5715 w 176212"/>
                  <a:gd name="connsiteY57" fmla="*/ 138113 h 140970"/>
                  <a:gd name="connsiteX58" fmla="*/ 5715 w 176212"/>
                  <a:gd name="connsiteY58" fmla="*/ 138113 h 140970"/>
                  <a:gd name="connsiteX59" fmla="*/ 5715 w 176212"/>
                  <a:gd name="connsiteY59" fmla="*/ 138113 h 140970"/>
                  <a:gd name="connsiteX60" fmla="*/ 5715 w 176212"/>
                  <a:gd name="connsiteY60" fmla="*/ 138113 h 140970"/>
                  <a:gd name="connsiteX61" fmla="*/ 5715 w 176212"/>
                  <a:gd name="connsiteY61" fmla="*/ 138113 h 140970"/>
                  <a:gd name="connsiteX62" fmla="*/ 5715 w 176212"/>
                  <a:gd name="connsiteY62" fmla="*/ 138113 h 140970"/>
                  <a:gd name="connsiteX63" fmla="*/ 5715 w 176212"/>
                  <a:gd name="connsiteY63" fmla="*/ 138113 h 140970"/>
                  <a:gd name="connsiteX64" fmla="*/ 5715 w 176212"/>
                  <a:gd name="connsiteY64" fmla="*/ 138113 h 140970"/>
                  <a:gd name="connsiteX65" fmla="*/ 5715 w 176212"/>
                  <a:gd name="connsiteY65" fmla="*/ 138113 h 140970"/>
                  <a:gd name="connsiteX66" fmla="*/ 5715 w 176212"/>
                  <a:gd name="connsiteY66" fmla="*/ 138113 h 140970"/>
                  <a:gd name="connsiteX67" fmla="*/ 5715 w 176212"/>
                  <a:gd name="connsiteY67" fmla="*/ 138113 h 140970"/>
                  <a:gd name="connsiteX68" fmla="*/ 5715 w 176212"/>
                  <a:gd name="connsiteY68" fmla="*/ 138113 h 140970"/>
                  <a:gd name="connsiteX69" fmla="*/ 5715 w 176212"/>
                  <a:gd name="connsiteY69" fmla="*/ 138113 h 140970"/>
                  <a:gd name="connsiteX70" fmla="*/ 5715 w 176212"/>
                  <a:gd name="connsiteY70" fmla="*/ 138113 h 140970"/>
                  <a:gd name="connsiteX71" fmla="*/ 5715 w 176212"/>
                  <a:gd name="connsiteY71" fmla="*/ 138113 h 140970"/>
                  <a:gd name="connsiteX72" fmla="*/ 5715 w 176212"/>
                  <a:gd name="connsiteY72" fmla="*/ 138113 h 140970"/>
                  <a:gd name="connsiteX73" fmla="*/ 5715 w 176212"/>
                  <a:gd name="connsiteY73" fmla="*/ 138113 h 140970"/>
                  <a:gd name="connsiteX74" fmla="*/ 5715 w 176212"/>
                  <a:gd name="connsiteY74" fmla="*/ 138113 h 140970"/>
                  <a:gd name="connsiteX75" fmla="*/ 5715 w 176212"/>
                  <a:gd name="connsiteY75" fmla="*/ 138113 h 140970"/>
                  <a:gd name="connsiteX76" fmla="*/ 5715 w 176212"/>
                  <a:gd name="connsiteY76" fmla="*/ 138113 h 140970"/>
                  <a:gd name="connsiteX77" fmla="*/ 5715 w 176212"/>
                  <a:gd name="connsiteY77" fmla="*/ 138113 h 140970"/>
                  <a:gd name="connsiteX78" fmla="*/ 5715 w 176212"/>
                  <a:gd name="connsiteY78" fmla="*/ 138113 h 140970"/>
                  <a:gd name="connsiteX79" fmla="*/ 5715 w 176212"/>
                  <a:gd name="connsiteY79" fmla="*/ 138113 h 140970"/>
                  <a:gd name="connsiteX80" fmla="*/ 5715 w 176212"/>
                  <a:gd name="connsiteY80" fmla="*/ 138113 h 140970"/>
                  <a:gd name="connsiteX81" fmla="*/ 5715 w 176212"/>
                  <a:gd name="connsiteY81" fmla="*/ 138113 h 140970"/>
                  <a:gd name="connsiteX82" fmla="*/ 5715 w 176212"/>
                  <a:gd name="connsiteY82" fmla="*/ 138113 h 140970"/>
                  <a:gd name="connsiteX83" fmla="*/ 5715 w 176212"/>
                  <a:gd name="connsiteY83" fmla="*/ 138113 h 140970"/>
                  <a:gd name="connsiteX84" fmla="*/ 5715 w 176212"/>
                  <a:gd name="connsiteY84" fmla="*/ 138113 h 140970"/>
                  <a:gd name="connsiteX85" fmla="*/ 5715 w 176212"/>
                  <a:gd name="connsiteY85" fmla="*/ 138113 h 140970"/>
                  <a:gd name="connsiteX86" fmla="*/ 5715 w 176212"/>
                  <a:gd name="connsiteY86" fmla="*/ 138113 h 140970"/>
                  <a:gd name="connsiteX87" fmla="*/ 5715 w 176212"/>
                  <a:gd name="connsiteY87" fmla="*/ 138113 h 140970"/>
                  <a:gd name="connsiteX88" fmla="*/ 5715 w 176212"/>
                  <a:gd name="connsiteY88" fmla="*/ 138113 h 140970"/>
                  <a:gd name="connsiteX89" fmla="*/ 5715 w 176212"/>
                  <a:gd name="connsiteY89" fmla="*/ 138113 h 140970"/>
                  <a:gd name="connsiteX90" fmla="*/ 5715 w 176212"/>
                  <a:gd name="connsiteY90" fmla="*/ 138113 h 140970"/>
                  <a:gd name="connsiteX91" fmla="*/ 5715 w 176212"/>
                  <a:gd name="connsiteY91" fmla="*/ 137160 h 140970"/>
                  <a:gd name="connsiteX92" fmla="*/ 5715 w 176212"/>
                  <a:gd name="connsiteY92" fmla="*/ 136208 h 140970"/>
                  <a:gd name="connsiteX93" fmla="*/ 4763 w 176212"/>
                  <a:gd name="connsiteY93" fmla="*/ 135255 h 140970"/>
                  <a:gd name="connsiteX94" fmla="*/ 3810 w 176212"/>
                  <a:gd name="connsiteY94" fmla="*/ 134302 h 140970"/>
                  <a:gd name="connsiteX95" fmla="*/ 2858 w 176212"/>
                  <a:gd name="connsiteY95" fmla="*/ 133350 h 140970"/>
                  <a:gd name="connsiteX96" fmla="*/ 1905 w 176212"/>
                  <a:gd name="connsiteY96" fmla="*/ 132397 h 140970"/>
                  <a:gd name="connsiteX97" fmla="*/ 953 w 176212"/>
                  <a:gd name="connsiteY97" fmla="*/ 131445 h 140970"/>
                  <a:gd name="connsiteX98" fmla="*/ 0 w 176212"/>
                  <a:gd name="connsiteY98" fmla="*/ 100013 h 1409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</a:cxnLst>
                <a:rect l="l" t="t" r="r" b="b"/>
                <a:pathLst>
                  <a:path w="176212" h="140970">
                    <a:moveTo>
                      <a:pt x="0" y="100013"/>
                    </a:moveTo>
                    <a:lnTo>
                      <a:pt x="170498" y="0"/>
                    </a:lnTo>
                    <a:lnTo>
                      <a:pt x="171450" y="952"/>
                    </a:lnTo>
                    <a:lnTo>
                      <a:pt x="172403" y="1905"/>
                    </a:lnTo>
                    <a:lnTo>
                      <a:pt x="173355" y="2858"/>
                    </a:lnTo>
                    <a:lnTo>
                      <a:pt x="174308" y="3810"/>
                    </a:lnTo>
                    <a:lnTo>
                      <a:pt x="175260" y="4763"/>
                    </a:lnTo>
                    <a:lnTo>
                      <a:pt x="176213" y="5715"/>
                    </a:lnTo>
                    <a:lnTo>
                      <a:pt x="176213" y="6667"/>
                    </a:lnTo>
                    <a:lnTo>
                      <a:pt x="176213" y="7620"/>
                    </a:lnTo>
                    <a:lnTo>
                      <a:pt x="176213" y="11430"/>
                    </a:lnTo>
                    <a:lnTo>
                      <a:pt x="176213" y="15240"/>
                    </a:lnTo>
                    <a:lnTo>
                      <a:pt x="176213" y="19050"/>
                    </a:lnTo>
                    <a:lnTo>
                      <a:pt x="176213" y="22860"/>
                    </a:lnTo>
                    <a:lnTo>
                      <a:pt x="176213" y="26670"/>
                    </a:lnTo>
                    <a:lnTo>
                      <a:pt x="176213" y="30480"/>
                    </a:lnTo>
                    <a:lnTo>
                      <a:pt x="176213" y="34290"/>
                    </a:lnTo>
                    <a:lnTo>
                      <a:pt x="176213" y="38100"/>
                    </a:lnTo>
                    <a:lnTo>
                      <a:pt x="176213" y="39052"/>
                    </a:lnTo>
                    <a:lnTo>
                      <a:pt x="176213" y="40005"/>
                    </a:lnTo>
                    <a:lnTo>
                      <a:pt x="175260" y="40958"/>
                    </a:lnTo>
                    <a:lnTo>
                      <a:pt x="172403" y="42863"/>
                    </a:lnTo>
                    <a:lnTo>
                      <a:pt x="20003" y="132397"/>
                    </a:lnTo>
                    <a:lnTo>
                      <a:pt x="4763" y="140970"/>
                    </a:lnTo>
                    <a:cubicBezTo>
                      <a:pt x="4763" y="140970"/>
                      <a:pt x="5715" y="140970"/>
                      <a:pt x="5715" y="140017"/>
                    </a:cubicBezTo>
                    <a:cubicBezTo>
                      <a:pt x="5715" y="140017"/>
                      <a:pt x="5715" y="139065"/>
                      <a:pt x="5715" y="139065"/>
                    </a:cubicBezTo>
                    <a:cubicBezTo>
                      <a:pt x="5715" y="139065"/>
                      <a:pt x="5715" y="138113"/>
                      <a:pt x="5715" y="138113"/>
                    </a:cubicBez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cubicBezTo>
                      <a:pt x="5715" y="138113"/>
                      <a:pt x="5715" y="137160"/>
                      <a:pt x="5715" y="137160"/>
                    </a:cubicBezTo>
                    <a:cubicBezTo>
                      <a:pt x="5715" y="137160"/>
                      <a:pt x="5715" y="136208"/>
                      <a:pt x="5715" y="136208"/>
                    </a:cubicBezTo>
                    <a:cubicBezTo>
                      <a:pt x="5715" y="136208"/>
                      <a:pt x="5715" y="135255"/>
                      <a:pt x="4763" y="135255"/>
                    </a:cubicBezTo>
                    <a:cubicBezTo>
                      <a:pt x="4763" y="135255"/>
                      <a:pt x="3810" y="134302"/>
                      <a:pt x="3810" y="134302"/>
                    </a:cubicBezTo>
                    <a:cubicBezTo>
                      <a:pt x="3810" y="134302"/>
                      <a:pt x="2858" y="133350"/>
                      <a:pt x="2858" y="133350"/>
                    </a:cubicBezTo>
                    <a:cubicBezTo>
                      <a:pt x="2858" y="133350"/>
                      <a:pt x="1905" y="132397"/>
                      <a:pt x="1905" y="132397"/>
                    </a:cubicBezTo>
                    <a:cubicBezTo>
                      <a:pt x="1905" y="132397"/>
                      <a:pt x="953" y="131445"/>
                      <a:pt x="953" y="131445"/>
                    </a:cubicBezTo>
                    <a:cubicBezTo>
                      <a:pt x="953" y="100013"/>
                      <a:pt x="953" y="100013"/>
                      <a:pt x="0" y="100013"/>
                    </a:cubicBezTo>
                    <a:close/>
                  </a:path>
                </a:pathLst>
              </a:custGeom>
              <a:solidFill>
                <a:srgbClr val="CBCAC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27" name="Freeform: Shape 1126">
                <a:extLst>
                  <a:ext uri="{FF2B5EF4-FFF2-40B4-BE49-F238E27FC236}">
                    <a16:creationId xmlns:a16="http://schemas.microsoft.com/office/drawing/2014/main" id="{B9C1E766-086C-4DD2-A785-85938262DEA5}"/>
                  </a:ext>
                </a:extLst>
              </p:cNvPr>
              <p:cNvSpPr/>
              <p:nvPr/>
            </p:nvSpPr>
            <p:spPr>
              <a:xfrm>
                <a:off x="8675224" y="3391852"/>
                <a:ext cx="570547" cy="486727"/>
              </a:xfrm>
              <a:custGeom>
                <a:avLst/>
                <a:gdLst>
                  <a:gd name="connsiteX0" fmla="*/ 0 w 570547"/>
                  <a:gd name="connsiteY0" fmla="*/ 167640 h 486727"/>
                  <a:gd name="connsiteX1" fmla="*/ 570548 w 570547"/>
                  <a:gd name="connsiteY1" fmla="*/ 486728 h 486727"/>
                  <a:gd name="connsiteX2" fmla="*/ 570548 w 570547"/>
                  <a:gd name="connsiteY2" fmla="*/ 357188 h 486727"/>
                  <a:gd name="connsiteX3" fmla="*/ 570548 w 570547"/>
                  <a:gd name="connsiteY3" fmla="*/ 319088 h 486727"/>
                  <a:gd name="connsiteX4" fmla="*/ 0 w 570547"/>
                  <a:gd name="connsiteY4" fmla="*/ 0 h 486727"/>
                  <a:gd name="connsiteX5" fmla="*/ 0 w 570547"/>
                  <a:gd name="connsiteY5" fmla="*/ 97155 h 486727"/>
                  <a:gd name="connsiteX6" fmla="*/ 0 w 570547"/>
                  <a:gd name="connsiteY6" fmla="*/ 167640 h 486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70547" h="486727">
                    <a:moveTo>
                      <a:pt x="0" y="167640"/>
                    </a:moveTo>
                    <a:lnTo>
                      <a:pt x="570548" y="486728"/>
                    </a:lnTo>
                    <a:cubicBezTo>
                      <a:pt x="570548" y="454343"/>
                      <a:pt x="570548" y="389573"/>
                      <a:pt x="570548" y="357188"/>
                    </a:cubicBezTo>
                    <a:cubicBezTo>
                      <a:pt x="570548" y="324803"/>
                      <a:pt x="570548" y="351473"/>
                      <a:pt x="570548" y="319088"/>
                    </a:cubicBezTo>
                    <a:lnTo>
                      <a:pt x="0" y="0"/>
                    </a:lnTo>
                    <a:cubicBezTo>
                      <a:pt x="0" y="32385"/>
                      <a:pt x="0" y="64770"/>
                      <a:pt x="0" y="97155"/>
                    </a:cubicBezTo>
                    <a:cubicBezTo>
                      <a:pt x="0" y="129540"/>
                      <a:pt x="0" y="135255"/>
                      <a:pt x="0" y="167640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826" name="Graphic 1060">
              <a:extLst>
                <a:ext uri="{FF2B5EF4-FFF2-40B4-BE49-F238E27FC236}">
                  <a16:creationId xmlns:a16="http://schemas.microsoft.com/office/drawing/2014/main" id="{2D40DCA3-280B-496B-9151-9E3A7557B1BD}"/>
                </a:ext>
              </a:extLst>
            </p:cNvPr>
            <p:cNvGrpSpPr/>
            <p:nvPr/>
          </p:nvGrpSpPr>
          <p:grpSpPr>
            <a:xfrm>
              <a:off x="9709639" y="3633787"/>
              <a:ext cx="520065" cy="522922"/>
              <a:chOff x="9709639" y="3633787"/>
              <a:chExt cx="520065" cy="522922"/>
            </a:xfrm>
            <a:solidFill>
              <a:schemeClr val="accent1"/>
            </a:solidFill>
          </p:grpSpPr>
          <p:sp>
            <p:nvSpPr>
              <p:cNvPr id="891" name="Freeform: Shape 890">
                <a:extLst>
                  <a:ext uri="{FF2B5EF4-FFF2-40B4-BE49-F238E27FC236}">
                    <a16:creationId xmlns:a16="http://schemas.microsoft.com/office/drawing/2014/main" id="{3CBFB406-4B64-4406-893C-26827FC79C61}"/>
                  </a:ext>
                </a:extLst>
              </p:cNvPr>
              <p:cNvSpPr/>
              <p:nvPr/>
            </p:nvSpPr>
            <p:spPr>
              <a:xfrm>
                <a:off x="9709639" y="3873817"/>
                <a:ext cx="511492" cy="282892"/>
              </a:xfrm>
              <a:custGeom>
                <a:avLst/>
                <a:gdLst>
                  <a:gd name="connsiteX0" fmla="*/ 511493 w 511492"/>
                  <a:gd name="connsiteY0" fmla="*/ 99060 h 282892"/>
                  <a:gd name="connsiteX1" fmla="*/ 336232 w 511492"/>
                  <a:gd name="connsiteY1" fmla="*/ 0 h 282892"/>
                  <a:gd name="connsiteX2" fmla="*/ 0 w 511492"/>
                  <a:gd name="connsiteY2" fmla="*/ 183833 h 282892"/>
                  <a:gd name="connsiteX3" fmla="*/ 175260 w 511492"/>
                  <a:gd name="connsiteY3" fmla="*/ 282892 h 282892"/>
                  <a:gd name="connsiteX4" fmla="*/ 511493 w 511492"/>
                  <a:gd name="connsiteY4" fmla="*/ 99060 h 2828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11492" h="282892">
                    <a:moveTo>
                      <a:pt x="511493" y="99060"/>
                    </a:moveTo>
                    <a:lnTo>
                      <a:pt x="336232" y="0"/>
                    </a:lnTo>
                    <a:cubicBezTo>
                      <a:pt x="223837" y="61913"/>
                      <a:pt x="112395" y="121920"/>
                      <a:pt x="0" y="183833"/>
                    </a:cubicBezTo>
                    <a:lnTo>
                      <a:pt x="175260" y="282892"/>
                    </a:lnTo>
                    <a:cubicBezTo>
                      <a:pt x="286703" y="221933"/>
                      <a:pt x="399098" y="160020"/>
                      <a:pt x="511493" y="99060"/>
                    </a:cubicBez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892" name="Graphic 1060">
                <a:extLst>
                  <a:ext uri="{FF2B5EF4-FFF2-40B4-BE49-F238E27FC236}">
                    <a16:creationId xmlns:a16="http://schemas.microsoft.com/office/drawing/2014/main" id="{06E56C63-506B-4D8B-8EF2-0C5EC74401E5}"/>
                  </a:ext>
                </a:extLst>
              </p:cNvPr>
              <p:cNvGrpSpPr/>
              <p:nvPr/>
            </p:nvGrpSpPr>
            <p:grpSpPr>
              <a:xfrm>
                <a:off x="9731546" y="3633787"/>
                <a:ext cx="498158" cy="487085"/>
                <a:chOff x="9731546" y="3633787"/>
                <a:chExt cx="498158" cy="487085"/>
              </a:xfrm>
              <a:solidFill>
                <a:schemeClr val="accent1"/>
              </a:solidFill>
            </p:grpSpPr>
            <p:sp>
              <p:nvSpPr>
                <p:cNvPr id="893" name="Freeform: Shape 892">
                  <a:extLst>
                    <a:ext uri="{FF2B5EF4-FFF2-40B4-BE49-F238E27FC236}">
                      <a16:creationId xmlns:a16="http://schemas.microsoft.com/office/drawing/2014/main" id="{E268EE99-8F46-48D9-9469-CB4DB3F581CF}"/>
                    </a:ext>
                  </a:extLst>
                </p:cNvPr>
                <p:cNvSpPr/>
                <p:nvPr/>
              </p:nvSpPr>
              <p:spPr>
                <a:xfrm>
                  <a:off x="9756312" y="3962400"/>
                  <a:ext cx="115252" cy="109537"/>
                </a:xfrm>
                <a:custGeom>
                  <a:avLst/>
                  <a:gdLst>
                    <a:gd name="connsiteX0" fmla="*/ 115252 w 115252"/>
                    <a:gd name="connsiteY0" fmla="*/ 65722 h 109537"/>
                    <a:gd name="connsiteX1" fmla="*/ 0 w 115252"/>
                    <a:gd name="connsiteY1" fmla="*/ 0 h 109537"/>
                    <a:gd name="connsiteX2" fmla="*/ 0 w 115252"/>
                    <a:gd name="connsiteY2" fmla="*/ 43815 h 109537"/>
                    <a:gd name="connsiteX3" fmla="*/ 115252 w 115252"/>
                    <a:gd name="connsiteY3" fmla="*/ 109538 h 109537"/>
                    <a:gd name="connsiteX4" fmla="*/ 115252 w 115252"/>
                    <a:gd name="connsiteY4" fmla="*/ 65722 h 1095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5252" h="109537">
                      <a:moveTo>
                        <a:pt x="115252" y="65722"/>
                      </a:moveTo>
                      <a:lnTo>
                        <a:pt x="0" y="0"/>
                      </a:lnTo>
                      <a:cubicBezTo>
                        <a:pt x="0" y="14288"/>
                        <a:pt x="0" y="29528"/>
                        <a:pt x="0" y="43815"/>
                      </a:cubicBezTo>
                      <a:lnTo>
                        <a:pt x="115252" y="109538"/>
                      </a:lnTo>
                      <a:cubicBezTo>
                        <a:pt x="115252" y="95250"/>
                        <a:pt x="115252" y="80963"/>
                        <a:pt x="115252" y="65722"/>
                      </a:cubicBezTo>
                      <a:close/>
                    </a:path>
                  </a:pathLst>
                </a:custGeom>
                <a:solidFill>
                  <a:srgbClr val="D2912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894" name="Freeform: Shape 893">
                  <a:extLst>
                    <a:ext uri="{FF2B5EF4-FFF2-40B4-BE49-F238E27FC236}">
                      <a16:creationId xmlns:a16="http://schemas.microsoft.com/office/drawing/2014/main" id="{C57DE712-AAC5-44CF-A35E-07A5721ACD50}"/>
                    </a:ext>
                  </a:extLst>
                </p:cNvPr>
                <p:cNvSpPr/>
                <p:nvPr/>
              </p:nvSpPr>
              <p:spPr>
                <a:xfrm>
                  <a:off x="9780125" y="3980497"/>
                  <a:ext cx="66675" cy="73342"/>
                </a:xfrm>
                <a:custGeom>
                  <a:avLst/>
                  <a:gdLst>
                    <a:gd name="connsiteX0" fmla="*/ 66675 w 66675"/>
                    <a:gd name="connsiteY0" fmla="*/ 38100 h 73342"/>
                    <a:gd name="connsiteX1" fmla="*/ 66675 w 66675"/>
                    <a:gd name="connsiteY1" fmla="*/ 73343 h 73342"/>
                    <a:gd name="connsiteX2" fmla="*/ 6667 w 66675"/>
                    <a:gd name="connsiteY2" fmla="*/ 39053 h 73342"/>
                    <a:gd name="connsiteX3" fmla="*/ 0 w 66675"/>
                    <a:gd name="connsiteY3" fmla="*/ 35243 h 73342"/>
                    <a:gd name="connsiteX4" fmla="*/ 0 w 66675"/>
                    <a:gd name="connsiteY4" fmla="*/ 0 h 73342"/>
                    <a:gd name="connsiteX5" fmla="*/ 66675 w 66675"/>
                    <a:gd name="connsiteY5" fmla="*/ 38100 h 733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6675" h="73342">
                      <a:moveTo>
                        <a:pt x="66675" y="38100"/>
                      </a:moveTo>
                      <a:cubicBezTo>
                        <a:pt x="66675" y="49530"/>
                        <a:pt x="66675" y="61913"/>
                        <a:pt x="66675" y="73343"/>
                      </a:cubicBezTo>
                      <a:lnTo>
                        <a:pt x="6667" y="39053"/>
                      </a:lnTo>
                      <a:lnTo>
                        <a:pt x="0" y="35243"/>
                      </a:lnTo>
                      <a:cubicBezTo>
                        <a:pt x="0" y="23813"/>
                        <a:pt x="0" y="11430"/>
                        <a:pt x="0" y="0"/>
                      </a:cubicBezTo>
                      <a:lnTo>
                        <a:pt x="66675" y="3810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895" name="Graphic 1060">
                  <a:extLst>
                    <a:ext uri="{FF2B5EF4-FFF2-40B4-BE49-F238E27FC236}">
                      <a16:creationId xmlns:a16="http://schemas.microsoft.com/office/drawing/2014/main" id="{146EABFF-D059-4073-966D-DC480F7AE6E8}"/>
                    </a:ext>
                  </a:extLst>
                </p:cNvPr>
                <p:cNvGrpSpPr/>
                <p:nvPr/>
              </p:nvGrpSpPr>
              <p:grpSpPr>
                <a:xfrm>
                  <a:off x="9760121" y="3970020"/>
                  <a:ext cx="107632" cy="96202"/>
                  <a:chOff x="9760121" y="3970020"/>
                  <a:chExt cx="107632" cy="96202"/>
                </a:xfrm>
                <a:solidFill>
                  <a:srgbClr val="000000"/>
                </a:solidFill>
              </p:grpSpPr>
              <p:sp>
                <p:nvSpPr>
                  <p:cNvPr id="1039" name="Freeform: Shape 1038">
                    <a:extLst>
                      <a:ext uri="{FF2B5EF4-FFF2-40B4-BE49-F238E27FC236}">
                        <a16:creationId xmlns:a16="http://schemas.microsoft.com/office/drawing/2014/main" id="{6793F660-4247-4764-8313-E1DB24325F01}"/>
                      </a:ext>
                    </a:extLst>
                  </p:cNvPr>
                  <p:cNvSpPr/>
                  <p:nvPr/>
                </p:nvSpPr>
                <p:spPr>
                  <a:xfrm>
                    <a:off x="9852514" y="4022407"/>
                    <a:ext cx="15240" cy="43814"/>
                  </a:xfrm>
                  <a:custGeom>
                    <a:avLst/>
                    <a:gdLst>
                      <a:gd name="connsiteX0" fmla="*/ 15240 w 15240"/>
                      <a:gd name="connsiteY0" fmla="*/ 8572 h 43814"/>
                      <a:gd name="connsiteX1" fmla="*/ 15240 w 15240"/>
                      <a:gd name="connsiteY1" fmla="*/ 43815 h 43814"/>
                      <a:gd name="connsiteX2" fmla="*/ 0 w 15240"/>
                      <a:gd name="connsiteY2" fmla="*/ 35242 h 43814"/>
                      <a:gd name="connsiteX3" fmla="*/ 0 w 15240"/>
                      <a:gd name="connsiteY3" fmla="*/ 0 h 43814"/>
                      <a:gd name="connsiteX4" fmla="*/ 15240 w 15240"/>
                      <a:gd name="connsiteY4" fmla="*/ 8572 h 438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240" h="43814">
                        <a:moveTo>
                          <a:pt x="15240" y="8572"/>
                        </a:moveTo>
                        <a:cubicBezTo>
                          <a:pt x="15240" y="20002"/>
                          <a:pt x="15240" y="32385"/>
                          <a:pt x="15240" y="43815"/>
                        </a:cubicBezTo>
                        <a:lnTo>
                          <a:pt x="0" y="35242"/>
                        </a:lnTo>
                        <a:cubicBezTo>
                          <a:pt x="0" y="23813"/>
                          <a:pt x="0" y="11430"/>
                          <a:pt x="0" y="0"/>
                        </a:cubicBezTo>
                        <a:lnTo>
                          <a:pt x="15240" y="8572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40" name="Freeform: Shape 1039">
                    <a:extLst>
                      <a:ext uri="{FF2B5EF4-FFF2-40B4-BE49-F238E27FC236}">
                        <a16:creationId xmlns:a16="http://schemas.microsoft.com/office/drawing/2014/main" id="{6592A8E9-17A2-4D67-ABA5-7CEEC9750B05}"/>
                      </a:ext>
                    </a:extLst>
                  </p:cNvPr>
                  <p:cNvSpPr/>
                  <p:nvPr/>
                </p:nvSpPr>
                <p:spPr>
                  <a:xfrm>
                    <a:off x="9760121" y="3970020"/>
                    <a:ext cx="15240" cy="43814"/>
                  </a:xfrm>
                  <a:custGeom>
                    <a:avLst/>
                    <a:gdLst>
                      <a:gd name="connsiteX0" fmla="*/ 15240 w 15240"/>
                      <a:gd name="connsiteY0" fmla="*/ 8572 h 43814"/>
                      <a:gd name="connsiteX1" fmla="*/ 15240 w 15240"/>
                      <a:gd name="connsiteY1" fmla="*/ 43815 h 43814"/>
                      <a:gd name="connsiteX2" fmla="*/ 0 w 15240"/>
                      <a:gd name="connsiteY2" fmla="*/ 35242 h 43814"/>
                      <a:gd name="connsiteX3" fmla="*/ 0 w 15240"/>
                      <a:gd name="connsiteY3" fmla="*/ 0 h 43814"/>
                      <a:gd name="connsiteX4" fmla="*/ 15240 w 15240"/>
                      <a:gd name="connsiteY4" fmla="*/ 8572 h 438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240" h="43814">
                        <a:moveTo>
                          <a:pt x="15240" y="8572"/>
                        </a:moveTo>
                        <a:cubicBezTo>
                          <a:pt x="15240" y="20002"/>
                          <a:pt x="15240" y="32385"/>
                          <a:pt x="15240" y="43815"/>
                        </a:cubicBezTo>
                        <a:lnTo>
                          <a:pt x="0" y="35242"/>
                        </a:lnTo>
                        <a:cubicBezTo>
                          <a:pt x="0" y="23813"/>
                          <a:pt x="0" y="11430"/>
                          <a:pt x="0" y="0"/>
                        </a:cubicBezTo>
                        <a:lnTo>
                          <a:pt x="15240" y="8572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896" name="Graphic 1060">
                  <a:extLst>
                    <a:ext uri="{FF2B5EF4-FFF2-40B4-BE49-F238E27FC236}">
                      <a16:creationId xmlns:a16="http://schemas.microsoft.com/office/drawing/2014/main" id="{77632E55-D037-4568-801C-FBF26A018F24}"/>
                    </a:ext>
                  </a:extLst>
                </p:cNvPr>
                <p:cNvGrpSpPr/>
                <p:nvPr/>
              </p:nvGrpSpPr>
              <p:grpSpPr>
                <a:xfrm>
                  <a:off x="9762979" y="3970972"/>
                  <a:ext cx="104775" cy="90487"/>
                  <a:chOff x="9762979" y="3970972"/>
                  <a:chExt cx="104775" cy="90487"/>
                </a:xfrm>
                <a:solidFill>
                  <a:srgbClr val="E5E6E5"/>
                </a:solidFill>
              </p:grpSpPr>
              <p:sp>
                <p:nvSpPr>
                  <p:cNvPr id="1037" name="Freeform: Shape 1036">
                    <a:extLst>
                      <a:ext uri="{FF2B5EF4-FFF2-40B4-BE49-F238E27FC236}">
                        <a16:creationId xmlns:a16="http://schemas.microsoft.com/office/drawing/2014/main" id="{0E459C82-018B-4761-9653-5B6E5F0EE586}"/>
                      </a:ext>
                    </a:extLst>
                  </p:cNvPr>
                  <p:cNvSpPr/>
                  <p:nvPr/>
                </p:nvSpPr>
                <p:spPr>
                  <a:xfrm>
                    <a:off x="9855371" y="4023359"/>
                    <a:ext cx="12382" cy="38100"/>
                  </a:xfrm>
                  <a:custGeom>
                    <a:avLst/>
                    <a:gdLst>
                      <a:gd name="connsiteX0" fmla="*/ 12383 w 12382"/>
                      <a:gd name="connsiteY0" fmla="*/ 38100 h 38100"/>
                      <a:gd name="connsiteX1" fmla="*/ 0 w 12382"/>
                      <a:gd name="connsiteY1" fmla="*/ 31433 h 38100"/>
                      <a:gd name="connsiteX2" fmla="*/ 0 w 12382"/>
                      <a:gd name="connsiteY2" fmla="*/ 0 h 38100"/>
                      <a:gd name="connsiteX3" fmla="*/ 12383 w 12382"/>
                      <a:gd name="connsiteY3" fmla="*/ 6668 h 38100"/>
                      <a:gd name="connsiteX4" fmla="*/ 12383 w 12382"/>
                      <a:gd name="connsiteY4" fmla="*/ 38100 h 381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382" h="38100">
                        <a:moveTo>
                          <a:pt x="12383" y="38100"/>
                        </a:moveTo>
                        <a:lnTo>
                          <a:pt x="0" y="31433"/>
                        </a:lnTo>
                        <a:lnTo>
                          <a:pt x="0" y="0"/>
                        </a:lnTo>
                        <a:lnTo>
                          <a:pt x="12383" y="6668"/>
                        </a:lnTo>
                        <a:lnTo>
                          <a:pt x="12383" y="38100"/>
                        </a:lnTo>
                        <a:close/>
                      </a:path>
                    </a:pathLst>
                  </a:custGeom>
                  <a:solidFill>
                    <a:srgbClr val="E5E6E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38" name="Freeform: Shape 1037">
                    <a:extLst>
                      <a:ext uri="{FF2B5EF4-FFF2-40B4-BE49-F238E27FC236}">
                        <a16:creationId xmlns:a16="http://schemas.microsoft.com/office/drawing/2014/main" id="{3B0DE952-D27F-493E-9178-325CCBC2E213}"/>
                      </a:ext>
                    </a:extLst>
                  </p:cNvPr>
                  <p:cNvSpPr/>
                  <p:nvPr/>
                </p:nvSpPr>
                <p:spPr>
                  <a:xfrm>
                    <a:off x="9762979" y="3970972"/>
                    <a:ext cx="12382" cy="38100"/>
                  </a:xfrm>
                  <a:custGeom>
                    <a:avLst/>
                    <a:gdLst>
                      <a:gd name="connsiteX0" fmla="*/ 12383 w 12382"/>
                      <a:gd name="connsiteY0" fmla="*/ 38100 h 38100"/>
                      <a:gd name="connsiteX1" fmla="*/ 0 w 12382"/>
                      <a:gd name="connsiteY1" fmla="*/ 31433 h 38100"/>
                      <a:gd name="connsiteX2" fmla="*/ 0 w 12382"/>
                      <a:gd name="connsiteY2" fmla="*/ 0 h 38100"/>
                      <a:gd name="connsiteX3" fmla="*/ 12383 w 12382"/>
                      <a:gd name="connsiteY3" fmla="*/ 6668 h 38100"/>
                      <a:gd name="connsiteX4" fmla="*/ 12383 w 12382"/>
                      <a:gd name="connsiteY4" fmla="*/ 38100 h 381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382" h="38100">
                        <a:moveTo>
                          <a:pt x="12383" y="38100"/>
                        </a:moveTo>
                        <a:lnTo>
                          <a:pt x="0" y="31433"/>
                        </a:lnTo>
                        <a:lnTo>
                          <a:pt x="0" y="0"/>
                        </a:lnTo>
                        <a:lnTo>
                          <a:pt x="12383" y="6668"/>
                        </a:lnTo>
                        <a:lnTo>
                          <a:pt x="12383" y="38100"/>
                        </a:lnTo>
                        <a:close/>
                      </a:path>
                    </a:pathLst>
                  </a:custGeom>
                  <a:solidFill>
                    <a:srgbClr val="E5E6E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sp>
              <p:nvSpPr>
                <p:cNvPr id="897" name="Freeform: Shape 896">
                  <a:extLst>
                    <a:ext uri="{FF2B5EF4-FFF2-40B4-BE49-F238E27FC236}">
                      <a16:creationId xmlns:a16="http://schemas.microsoft.com/office/drawing/2014/main" id="{BC8E7AF6-6455-4FC3-8A25-4F538DE7F974}"/>
                    </a:ext>
                  </a:extLst>
                </p:cNvPr>
                <p:cNvSpPr/>
                <p:nvPr/>
              </p:nvSpPr>
              <p:spPr>
                <a:xfrm>
                  <a:off x="9862992" y="3633787"/>
                  <a:ext cx="366712" cy="202882"/>
                </a:xfrm>
                <a:custGeom>
                  <a:avLst/>
                  <a:gdLst>
                    <a:gd name="connsiteX0" fmla="*/ 366713 w 366712"/>
                    <a:gd name="connsiteY0" fmla="*/ 71438 h 202882"/>
                    <a:gd name="connsiteX1" fmla="*/ 240983 w 366712"/>
                    <a:gd name="connsiteY1" fmla="*/ 0 h 202882"/>
                    <a:gd name="connsiteX2" fmla="*/ 0 w 366712"/>
                    <a:gd name="connsiteY2" fmla="*/ 131445 h 202882"/>
                    <a:gd name="connsiteX3" fmla="*/ 125730 w 366712"/>
                    <a:gd name="connsiteY3" fmla="*/ 202883 h 202882"/>
                    <a:gd name="connsiteX4" fmla="*/ 366713 w 366712"/>
                    <a:gd name="connsiteY4" fmla="*/ 71438 h 2028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66712" h="202882">
                      <a:moveTo>
                        <a:pt x="366713" y="71438"/>
                      </a:moveTo>
                      <a:lnTo>
                        <a:pt x="240983" y="0"/>
                      </a:lnTo>
                      <a:cubicBezTo>
                        <a:pt x="160972" y="43815"/>
                        <a:pt x="80963" y="87630"/>
                        <a:pt x="0" y="131445"/>
                      </a:cubicBezTo>
                      <a:lnTo>
                        <a:pt x="125730" y="202883"/>
                      </a:lnTo>
                      <a:cubicBezTo>
                        <a:pt x="206692" y="159067"/>
                        <a:pt x="286703" y="115253"/>
                        <a:pt x="366713" y="71438"/>
                      </a:cubicBezTo>
                      <a:close/>
                    </a:path>
                  </a:pathLst>
                </a:custGeom>
                <a:solidFill>
                  <a:schemeClr val="accent2">
                    <a:lumMod val="60000"/>
                    <a:lumOff val="40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898" name="Freeform: Shape 897">
                  <a:extLst>
                    <a:ext uri="{FF2B5EF4-FFF2-40B4-BE49-F238E27FC236}">
                      <a16:creationId xmlns:a16="http://schemas.microsoft.com/office/drawing/2014/main" id="{397A7573-0147-47BE-83BC-6D6A844C4B00}"/>
                    </a:ext>
                  </a:extLst>
                </p:cNvPr>
                <p:cNvSpPr/>
                <p:nvPr/>
              </p:nvSpPr>
              <p:spPr>
                <a:xfrm>
                  <a:off x="9862992" y="3765232"/>
                  <a:ext cx="125729" cy="247650"/>
                </a:xfrm>
                <a:custGeom>
                  <a:avLst/>
                  <a:gdLst>
                    <a:gd name="connsiteX0" fmla="*/ 125730 w 125729"/>
                    <a:gd name="connsiteY0" fmla="*/ 71438 h 247650"/>
                    <a:gd name="connsiteX1" fmla="*/ 0 w 125729"/>
                    <a:gd name="connsiteY1" fmla="*/ 0 h 247650"/>
                    <a:gd name="connsiteX2" fmla="*/ 0 w 125729"/>
                    <a:gd name="connsiteY2" fmla="*/ 8572 h 247650"/>
                    <a:gd name="connsiteX3" fmla="*/ 0 w 125729"/>
                    <a:gd name="connsiteY3" fmla="*/ 170497 h 247650"/>
                    <a:gd name="connsiteX4" fmla="*/ 0 w 125729"/>
                    <a:gd name="connsiteY4" fmla="*/ 176213 h 247650"/>
                    <a:gd name="connsiteX5" fmla="*/ 125730 w 125729"/>
                    <a:gd name="connsiteY5" fmla="*/ 247650 h 247650"/>
                    <a:gd name="connsiteX6" fmla="*/ 125730 w 125729"/>
                    <a:gd name="connsiteY6" fmla="*/ 239077 h 247650"/>
                    <a:gd name="connsiteX7" fmla="*/ 125730 w 125729"/>
                    <a:gd name="connsiteY7" fmla="*/ 74295 h 247650"/>
                    <a:gd name="connsiteX8" fmla="*/ 125730 w 125729"/>
                    <a:gd name="connsiteY8" fmla="*/ 71438 h 2476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25729" h="247650">
                      <a:moveTo>
                        <a:pt x="125730" y="71438"/>
                      </a:moveTo>
                      <a:lnTo>
                        <a:pt x="0" y="0"/>
                      </a:lnTo>
                      <a:lnTo>
                        <a:pt x="0" y="8572"/>
                      </a:lnTo>
                      <a:cubicBezTo>
                        <a:pt x="0" y="62865"/>
                        <a:pt x="0" y="116205"/>
                        <a:pt x="0" y="170497"/>
                      </a:cubicBezTo>
                      <a:lnTo>
                        <a:pt x="0" y="176213"/>
                      </a:lnTo>
                      <a:lnTo>
                        <a:pt x="125730" y="247650"/>
                      </a:lnTo>
                      <a:lnTo>
                        <a:pt x="125730" y="239077"/>
                      </a:lnTo>
                      <a:cubicBezTo>
                        <a:pt x="125730" y="183833"/>
                        <a:pt x="125730" y="129540"/>
                        <a:pt x="125730" y="74295"/>
                      </a:cubicBezTo>
                      <a:lnTo>
                        <a:pt x="125730" y="71438"/>
                      </a:lnTo>
                      <a:close/>
                    </a:path>
                  </a:pathLst>
                </a:custGeom>
                <a:solidFill>
                  <a:schemeClr val="accent2">
                    <a:lumMod val="50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899" name="Freeform: Shape 898">
                  <a:extLst>
                    <a:ext uri="{FF2B5EF4-FFF2-40B4-BE49-F238E27FC236}">
                      <a16:creationId xmlns:a16="http://schemas.microsoft.com/office/drawing/2014/main" id="{02AAC282-27BD-4E7A-BCB9-C11BD6783360}"/>
                    </a:ext>
                  </a:extLst>
                </p:cNvPr>
                <p:cNvSpPr/>
                <p:nvPr/>
              </p:nvSpPr>
              <p:spPr>
                <a:xfrm>
                  <a:off x="9853467" y="3891915"/>
                  <a:ext cx="352425" cy="224194"/>
                </a:xfrm>
                <a:custGeom>
                  <a:avLst/>
                  <a:gdLst>
                    <a:gd name="connsiteX0" fmla="*/ 18097 w 352425"/>
                    <a:gd name="connsiteY0" fmla="*/ 136207 h 224194"/>
                    <a:gd name="connsiteX1" fmla="*/ 18097 w 352425"/>
                    <a:gd name="connsiteY1" fmla="*/ 180022 h 224194"/>
                    <a:gd name="connsiteX2" fmla="*/ 3810 w 352425"/>
                    <a:gd name="connsiteY2" fmla="*/ 187642 h 224194"/>
                    <a:gd name="connsiteX3" fmla="*/ 0 w 352425"/>
                    <a:gd name="connsiteY3" fmla="*/ 194310 h 224194"/>
                    <a:gd name="connsiteX4" fmla="*/ 0 w 352425"/>
                    <a:gd name="connsiteY4" fmla="*/ 220980 h 224194"/>
                    <a:gd name="connsiteX5" fmla="*/ 3810 w 352425"/>
                    <a:gd name="connsiteY5" fmla="*/ 223838 h 224194"/>
                    <a:gd name="connsiteX6" fmla="*/ 128588 w 352425"/>
                    <a:gd name="connsiteY6" fmla="*/ 155257 h 224194"/>
                    <a:gd name="connsiteX7" fmla="*/ 253365 w 352425"/>
                    <a:gd name="connsiteY7" fmla="*/ 86677 h 224194"/>
                    <a:gd name="connsiteX8" fmla="*/ 328613 w 352425"/>
                    <a:gd name="connsiteY8" fmla="*/ 45720 h 224194"/>
                    <a:gd name="connsiteX9" fmla="*/ 352425 w 352425"/>
                    <a:gd name="connsiteY9" fmla="*/ 32385 h 224194"/>
                    <a:gd name="connsiteX10" fmla="*/ 352425 w 352425"/>
                    <a:gd name="connsiteY10" fmla="*/ 0 h 224194"/>
                    <a:gd name="connsiteX11" fmla="*/ 134303 w 352425"/>
                    <a:gd name="connsiteY11" fmla="*/ 119063 h 224194"/>
                    <a:gd name="connsiteX12" fmla="*/ 124778 w 352425"/>
                    <a:gd name="connsiteY12" fmla="*/ 113347 h 224194"/>
                    <a:gd name="connsiteX13" fmla="*/ 124778 w 352425"/>
                    <a:gd name="connsiteY13" fmla="*/ 57150 h 224194"/>
                    <a:gd name="connsiteX14" fmla="*/ 124778 w 352425"/>
                    <a:gd name="connsiteY14" fmla="*/ 952 h 224194"/>
                    <a:gd name="connsiteX15" fmla="*/ 50483 w 352425"/>
                    <a:gd name="connsiteY15" fmla="*/ 41910 h 224194"/>
                    <a:gd name="connsiteX16" fmla="*/ 33338 w 352425"/>
                    <a:gd name="connsiteY16" fmla="*/ 89535 h 224194"/>
                    <a:gd name="connsiteX17" fmla="*/ 18097 w 352425"/>
                    <a:gd name="connsiteY17" fmla="*/ 136207 h 2241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352425" h="224194">
                      <a:moveTo>
                        <a:pt x="18097" y="136207"/>
                      </a:moveTo>
                      <a:cubicBezTo>
                        <a:pt x="18097" y="150495"/>
                        <a:pt x="18097" y="165735"/>
                        <a:pt x="18097" y="180022"/>
                      </a:cubicBezTo>
                      <a:cubicBezTo>
                        <a:pt x="13335" y="182880"/>
                        <a:pt x="8572" y="184785"/>
                        <a:pt x="3810" y="187642"/>
                      </a:cubicBezTo>
                      <a:cubicBezTo>
                        <a:pt x="1905" y="188595"/>
                        <a:pt x="0" y="191452"/>
                        <a:pt x="0" y="194310"/>
                      </a:cubicBezTo>
                      <a:cubicBezTo>
                        <a:pt x="0" y="202882"/>
                        <a:pt x="0" y="211455"/>
                        <a:pt x="0" y="220980"/>
                      </a:cubicBezTo>
                      <a:cubicBezTo>
                        <a:pt x="0" y="223838"/>
                        <a:pt x="1905" y="224790"/>
                        <a:pt x="3810" y="223838"/>
                      </a:cubicBezTo>
                      <a:cubicBezTo>
                        <a:pt x="45720" y="200977"/>
                        <a:pt x="87630" y="178117"/>
                        <a:pt x="128588" y="155257"/>
                      </a:cubicBezTo>
                      <a:cubicBezTo>
                        <a:pt x="170497" y="132397"/>
                        <a:pt x="211455" y="109538"/>
                        <a:pt x="253365" y="86677"/>
                      </a:cubicBezTo>
                      <a:cubicBezTo>
                        <a:pt x="278130" y="73342"/>
                        <a:pt x="303847" y="59055"/>
                        <a:pt x="328613" y="45720"/>
                      </a:cubicBezTo>
                      <a:cubicBezTo>
                        <a:pt x="336233" y="40957"/>
                        <a:pt x="344805" y="37147"/>
                        <a:pt x="352425" y="32385"/>
                      </a:cubicBezTo>
                      <a:cubicBezTo>
                        <a:pt x="352425" y="18097"/>
                        <a:pt x="352425" y="15240"/>
                        <a:pt x="352425" y="0"/>
                      </a:cubicBezTo>
                      <a:lnTo>
                        <a:pt x="134303" y="119063"/>
                      </a:lnTo>
                      <a:lnTo>
                        <a:pt x="124778" y="113347"/>
                      </a:lnTo>
                      <a:cubicBezTo>
                        <a:pt x="124778" y="94297"/>
                        <a:pt x="124778" y="75247"/>
                        <a:pt x="124778" y="57150"/>
                      </a:cubicBezTo>
                      <a:cubicBezTo>
                        <a:pt x="124778" y="38100"/>
                        <a:pt x="124778" y="19050"/>
                        <a:pt x="124778" y="952"/>
                      </a:cubicBezTo>
                      <a:cubicBezTo>
                        <a:pt x="100013" y="14288"/>
                        <a:pt x="75247" y="27622"/>
                        <a:pt x="50483" y="41910"/>
                      </a:cubicBezTo>
                      <a:cubicBezTo>
                        <a:pt x="44767" y="58102"/>
                        <a:pt x="39053" y="73342"/>
                        <a:pt x="33338" y="89535"/>
                      </a:cubicBezTo>
                      <a:cubicBezTo>
                        <a:pt x="29528" y="104775"/>
                        <a:pt x="23813" y="120967"/>
                        <a:pt x="18097" y="136207"/>
                      </a:cubicBezTo>
                      <a:close/>
                    </a:path>
                  </a:pathLst>
                </a:custGeom>
                <a:solidFill>
                  <a:srgbClr val="4242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900" name="Freeform: Shape 899">
                  <a:extLst>
                    <a:ext uri="{FF2B5EF4-FFF2-40B4-BE49-F238E27FC236}">
                      <a16:creationId xmlns:a16="http://schemas.microsoft.com/office/drawing/2014/main" id="{FB79D754-E41B-4AC2-9951-C6BBE4558046}"/>
                    </a:ext>
                  </a:extLst>
                </p:cNvPr>
                <p:cNvSpPr/>
                <p:nvPr/>
              </p:nvSpPr>
              <p:spPr>
                <a:xfrm>
                  <a:off x="9852514" y="3892867"/>
                  <a:ext cx="126682" cy="224194"/>
                </a:xfrm>
                <a:custGeom>
                  <a:avLst/>
                  <a:gdLst>
                    <a:gd name="connsiteX0" fmla="*/ 126683 w 126682"/>
                    <a:gd name="connsiteY0" fmla="*/ 156210 h 224194"/>
                    <a:gd name="connsiteX1" fmla="*/ 126683 w 126682"/>
                    <a:gd name="connsiteY1" fmla="*/ 0 h 224194"/>
                    <a:gd name="connsiteX2" fmla="*/ 52388 w 126682"/>
                    <a:gd name="connsiteY2" fmla="*/ 40958 h 224194"/>
                    <a:gd name="connsiteX3" fmla="*/ 35243 w 126682"/>
                    <a:gd name="connsiteY3" fmla="*/ 88583 h 224194"/>
                    <a:gd name="connsiteX4" fmla="*/ 18098 w 126682"/>
                    <a:gd name="connsiteY4" fmla="*/ 136208 h 224194"/>
                    <a:gd name="connsiteX5" fmla="*/ 18098 w 126682"/>
                    <a:gd name="connsiteY5" fmla="*/ 180023 h 224194"/>
                    <a:gd name="connsiteX6" fmla="*/ 3810 w 126682"/>
                    <a:gd name="connsiteY6" fmla="*/ 187642 h 224194"/>
                    <a:gd name="connsiteX7" fmla="*/ 0 w 126682"/>
                    <a:gd name="connsiteY7" fmla="*/ 194310 h 224194"/>
                    <a:gd name="connsiteX8" fmla="*/ 0 w 126682"/>
                    <a:gd name="connsiteY8" fmla="*/ 220980 h 224194"/>
                    <a:gd name="connsiteX9" fmla="*/ 3810 w 126682"/>
                    <a:gd name="connsiteY9" fmla="*/ 223838 h 224194"/>
                    <a:gd name="connsiteX10" fmla="*/ 126683 w 126682"/>
                    <a:gd name="connsiteY10" fmla="*/ 156210 h 2241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26682" h="224194">
                      <a:moveTo>
                        <a:pt x="126683" y="156210"/>
                      </a:moveTo>
                      <a:lnTo>
                        <a:pt x="126683" y="0"/>
                      </a:lnTo>
                      <a:cubicBezTo>
                        <a:pt x="101918" y="13335"/>
                        <a:pt x="77153" y="26670"/>
                        <a:pt x="52388" y="40958"/>
                      </a:cubicBezTo>
                      <a:cubicBezTo>
                        <a:pt x="46673" y="57150"/>
                        <a:pt x="40958" y="72390"/>
                        <a:pt x="35243" y="88583"/>
                      </a:cubicBezTo>
                      <a:cubicBezTo>
                        <a:pt x="29528" y="104775"/>
                        <a:pt x="23813" y="120015"/>
                        <a:pt x="18098" y="136208"/>
                      </a:cubicBezTo>
                      <a:cubicBezTo>
                        <a:pt x="18098" y="150495"/>
                        <a:pt x="18098" y="165735"/>
                        <a:pt x="18098" y="180023"/>
                      </a:cubicBezTo>
                      <a:cubicBezTo>
                        <a:pt x="13335" y="182880"/>
                        <a:pt x="8573" y="184785"/>
                        <a:pt x="3810" y="187642"/>
                      </a:cubicBezTo>
                      <a:cubicBezTo>
                        <a:pt x="1905" y="188595"/>
                        <a:pt x="0" y="191453"/>
                        <a:pt x="0" y="194310"/>
                      </a:cubicBezTo>
                      <a:cubicBezTo>
                        <a:pt x="0" y="202883"/>
                        <a:pt x="0" y="211455"/>
                        <a:pt x="0" y="220980"/>
                      </a:cubicBezTo>
                      <a:cubicBezTo>
                        <a:pt x="0" y="223838"/>
                        <a:pt x="1905" y="224790"/>
                        <a:pt x="3810" y="223838"/>
                      </a:cubicBezTo>
                      <a:cubicBezTo>
                        <a:pt x="45720" y="200978"/>
                        <a:pt x="86678" y="179070"/>
                        <a:pt x="126683" y="156210"/>
                      </a:cubicBezTo>
                      <a:close/>
                    </a:path>
                  </a:pathLst>
                </a:custGeom>
                <a:solidFill>
                  <a:srgbClr val="F4AF1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901" name="Graphic 1060">
                  <a:extLst>
                    <a:ext uri="{FF2B5EF4-FFF2-40B4-BE49-F238E27FC236}">
                      <a16:creationId xmlns:a16="http://schemas.microsoft.com/office/drawing/2014/main" id="{8930FDB6-9326-4001-8572-2C2E37788F81}"/>
                    </a:ext>
                  </a:extLst>
                </p:cNvPr>
                <p:cNvGrpSpPr/>
                <p:nvPr/>
              </p:nvGrpSpPr>
              <p:grpSpPr>
                <a:xfrm>
                  <a:off x="9892519" y="3908107"/>
                  <a:ext cx="285750" cy="208597"/>
                  <a:chOff x="9892519" y="3908107"/>
                  <a:chExt cx="285750" cy="208597"/>
                </a:xfrm>
                <a:solidFill>
                  <a:srgbClr val="000002"/>
                </a:solidFill>
              </p:grpSpPr>
              <p:sp>
                <p:nvSpPr>
                  <p:cNvPr id="940" name="Freeform: Shape 939">
                    <a:extLst>
                      <a:ext uri="{FF2B5EF4-FFF2-40B4-BE49-F238E27FC236}">
                        <a16:creationId xmlns:a16="http://schemas.microsoft.com/office/drawing/2014/main" id="{ED151744-BB01-45A7-B3E3-884DCCA7BDFE}"/>
                      </a:ext>
                    </a:extLst>
                  </p:cNvPr>
                  <p:cNvSpPr/>
                  <p:nvPr/>
                </p:nvSpPr>
                <p:spPr>
                  <a:xfrm>
                    <a:off x="9902996" y="4107179"/>
                    <a:ext cx="9525" cy="6667"/>
                  </a:xfrm>
                  <a:custGeom>
                    <a:avLst/>
                    <a:gdLst>
                      <a:gd name="connsiteX0" fmla="*/ 8573 w 9525"/>
                      <a:gd name="connsiteY0" fmla="*/ 6667 h 6667"/>
                      <a:gd name="connsiteX1" fmla="*/ 0 w 9525"/>
                      <a:gd name="connsiteY1" fmla="*/ 1905 h 6667"/>
                      <a:gd name="connsiteX2" fmla="*/ 0 w 9525"/>
                      <a:gd name="connsiteY2" fmla="*/ 1905 h 6667"/>
                      <a:gd name="connsiteX3" fmla="*/ 0 w 9525"/>
                      <a:gd name="connsiteY3" fmla="*/ 1905 h 6667"/>
                      <a:gd name="connsiteX4" fmla="*/ 0 w 9525"/>
                      <a:gd name="connsiteY4" fmla="*/ 1905 h 6667"/>
                      <a:gd name="connsiteX5" fmla="*/ 0 w 9525"/>
                      <a:gd name="connsiteY5" fmla="*/ 953 h 6667"/>
                      <a:gd name="connsiteX6" fmla="*/ 0 w 9525"/>
                      <a:gd name="connsiteY6" fmla="*/ 953 h 6667"/>
                      <a:gd name="connsiteX7" fmla="*/ 0 w 9525"/>
                      <a:gd name="connsiteY7" fmla="*/ 953 h 6667"/>
                      <a:gd name="connsiteX8" fmla="*/ 0 w 9525"/>
                      <a:gd name="connsiteY8" fmla="*/ 953 h 6667"/>
                      <a:gd name="connsiteX9" fmla="*/ 0 w 9525"/>
                      <a:gd name="connsiteY9" fmla="*/ 0 h 6667"/>
                      <a:gd name="connsiteX10" fmla="*/ 9525 w 9525"/>
                      <a:gd name="connsiteY10" fmla="*/ 4763 h 6667"/>
                      <a:gd name="connsiteX11" fmla="*/ 9525 w 9525"/>
                      <a:gd name="connsiteY11" fmla="*/ 4763 h 6667"/>
                      <a:gd name="connsiteX12" fmla="*/ 9525 w 9525"/>
                      <a:gd name="connsiteY12" fmla="*/ 4763 h 6667"/>
                      <a:gd name="connsiteX13" fmla="*/ 9525 w 9525"/>
                      <a:gd name="connsiteY13" fmla="*/ 4763 h 6667"/>
                      <a:gd name="connsiteX14" fmla="*/ 8573 w 9525"/>
                      <a:gd name="connsiteY14" fmla="*/ 5715 h 6667"/>
                      <a:gd name="connsiteX15" fmla="*/ 8573 w 9525"/>
                      <a:gd name="connsiteY15" fmla="*/ 5715 h 6667"/>
                      <a:gd name="connsiteX16" fmla="*/ 8573 w 9525"/>
                      <a:gd name="connsiteY16" fmla="*/ 5715 h 6667"/>
                      <a:gd name="connsiteX17" fmla="*/ 8573 w 9525"/>
                      <a:gd name="connsiteY17" fmla="*/ 5715 h 66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525" h="6667">
                        <a:moveTo>
                          <a:pt x="8573" y="6667"/>
                        </a:moveTo>
                        <a:lnTo>
                          <a:pt x="0" y="1905"/>
                        </a:lnTo>
                        <a:lnTo>
                          <a:pt x="0" y="1905"/>
                        </a:lnTo>
                        <a:lnTo>
                          <a:pt x="0" y="1905"/>
                        </a:lnTo>
                        <a:lnTo>
                          <a:pt x="0" y="1905"/>
                        </a:ln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0" y="0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8573" y="5715"/>
                        </a:lnTo>
                        <a:lnTo>
                          <a:pt x="8573" y="5715"/>
                        </a:lnTo>
                        <a:lnTo>
                          <a:pt x="8573" y="5715"/>
                        </a:lnTo>
                        <a:lnTo>
                          <a:pt x="8573" y="571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41" name="Freeform: Shape 940">
                    <a:extLst>
                      <a:ext uri="{FF2B5EF4-FFF2-40B4-BE49-F238E27FC236}">
                        <a16:creationId xmlns:a16="http://schemas.microsoft.com/office/drawing/2014/main" id="{3A6CA76F-A620-44E3-9042-00EF28ACB992}"/>
                      </a:ext>
                    </a:extLst>
                  </p:cNvPr>
                  <p:cNvSpPr/>
                  <p:nvPr/>
                </p:nvSpPr>
                <p:spPr>
                  <a:xfrm>
                    <a:off x="9895376" y="4097654"/>
                    <a:ext cx="10477" cy="6667"/>
                  </a:xfrm>
                  <a:custGeom>
                    <a:avLst/>
                    <a:gdLst>
                      <a:gd name="connsiteX0" fmla="*/ 9525 w 10477"/>
                      <a:gd name="connsiteY0" fmla="*/ 6667 h 6667"/>
                      <a:gd name="connsiteX1" fmla="*/ 0 w 10477"/>
                      <a:gd name="connsiteY1" fmla="*/ 1905 h 6667"/>
                      <a:gd name="connsiteX2" fmla="*/ 0 w 10477"/>
                      <a:gd name="connsiteY2" fmla="*/ 1905 h 6667"/>
                      <a:gd name="connsiteX3" fmla="*/ 0 w 10477"/>
                      <a:gd name="connsiteY3" fmla="*/ 1905 h 6667"/>
                      <a:gd name="connsiteX4" fmla="*/ 0 w 10477"/>
                      <a:gd name="connsiteY4" fmla="*/ 1905 h 6667"/>
                      <a:gd name="connsiteX5" fmla="*/ 953 w 10477"/>
                      <a:gd name="connsiteY5" fmla="*/ 953 h 6667"/>
                      <a:gd name="connsiteX6" fmla="*/ 953 w 10477"/>
                      <a:gd name="connsiteY6" fmla="*/ 953 h 6667"/>
                      <a:gd name="connsiteX7" fmla="*/ 953 w 10477"/>
                      <a:gd name="connsiteY7" fmla="*/ 953 h 6667"/>
                      <a:gd name="connsiteX8" fmla="*/ 953 w 10477"/>
                      <a:gd name="connsiteY8" fmla="*/ 953 h 6667"/>
                      <a:gd name="connsiteX9" fmla="*/ 953 w 10477"/>
                      <a:gd name="connsiteY9" fmla="*/ 0 h 6667"/>
                      <a:gd name="connsiteX10" fmla="*/ 10478 w 10477"/>
                      <a:gd name="connsiteY10" fmla="*/ 4763 h 6667"/>
                      <a:gd name="connsiteX11" fmla="*/ 9525 w 10477"/>
                      <a:gd name="connsiteY11" fmla="*/ 4763 h 6667"/>
                      <a:gd name="connsiteX12" fmla="*/ 9525 w 10477"/>
                      <a:gd name="connsiteY12" fmla="*/ 4763 h 6667"/>
                      <a:gd name="connsiteX13" fmla="*/ 9525 w 10477"/>
                      <a:gd name="connsiteY13" fmla="*/ 4763 h 6667"/>
                      <a:gd name="connsiteX14" fmla="*/ 9525 w 10477"/>
                      <a:gd name="connsiteY14" fmla="*/ 5715 h 6667"/>
                      <a:gd name="connsiteX15" fmla="*/ 9525 w 10477"/>
                      <a:gd name="connsiteY15" fmla="*/ 5715 h 6667"/>
                      <a:gd name="connsiteX16" fmla="*/ 9525 w 10477"/>
                      <a:gd name="connsiteY16" fmla="*/ 5715 h 6667"/>
                      <a:gd name="connsiteX17" fmla="*/ 9525 w 10477"/>
                      <a:gd name="connsiteY17" fmla="*/ 5715 h 66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477" h="6667">
                        <a:moveTo>
                          <a:pt x="9525" y="6667"/>
                        </a:moveTo>
                        <a:lnTo>
                          <a:pt x="0" y="1905"/>
                        </a:lnTo>
                        <a:lnTo>
                          <a:pt x="0" y="1905"/>
                        </a:lnTo>
                        <a:lnTo>
                          <a:pt x="0" y="1905"/>
                        </a:lnTo>
                        <a:lnTo>
                          <a:pt x="0" y="1905"/>
                        </a:lnTo>
                        <a:lnTo>
                          <a:pt x="953" y="953"/>
                        </a:lnTo>
                        <a:lnTo>
                          <a:pt x="953" y="953"/>
                        </a:lnTo>
                        <a:lnTo>
                          <a:pt x="953" y="953"/>
                        </a:lnTo>
                        <a:lnTo>
                          <a:pt x="953" y="953"/>
                        </a:lnTo>
                        <a:lnTo>
                          <a:pt x="953" y="0"/>
                        </a:lnTo>
                        <a:lnTo>
                          <a:pt x="10478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5715"/>
                        </a:lnTo>
                        <a:lnTo>
                          <a:pt x="9525" y="5715"/>
                        </a:lnTo>
                        <a:lnTo>
                          <a:pt x="9525" y="5715"/>
                        </a:lnTo>
                        <a:lnTo>
                          <a:pt x="9525" y="571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42" name="Freeform: Shape 941">
                    <a:extLst>
                      <a:ext uri="{FF2B5EF4-FFF2-40B4-BE49-F238E27FC236}">
                        <a16:creationId xmlns:a16="http://schemas.microsoft.com/office/drawing/2014/main" id="{3D11272A-C65A-442E-87BA-DB0C82EA3CF8}"/>
                      </a:ext>
                    </a:extLst>
                  </p:cNvPr>
                  <p:cNvSpPr/>
                  <p:nvPr/>
                </p:nvSpPr>
                <p:spPr>
                  <a:xfrm>
                    <a:off x="9893471" y="4092892"/>
                    <a:ext cx="10477" cy="10477"/>
                  </a:xfrm>
                  <a:custGeom>
                    <a:avLst/>
                    <a:gdLst>
                      <a:gd name="connsiteX0" fmla="*/ 10478 w 10477"/>
                      <a:gd name="connsiteY0" fmla="*/ 10478 h 10477"/>
                      <a:gd name="connsiteX1" fmla="*/ 1905 w 10477"/>
                      <a:gd name="connsiteY1" fmla="*/ 5715 h 10477"/>
                      <a:gd name="connsiteX2" fmla="*/ 953 w 10477"/>
                      <a:gd name="connsiteY2" fmla="*/ 4763 h 10477"/>
                      <a:gd name="connsiteX3" fmla="*/ 953 w 10477"/>
                      <a:gd name="connsiteY3" fmla="*/ 4763 h 10477"/>
                      <a:gd name="connsiteX4" fmla="*/ 953 w 10477"/>
                      <a:gd name="connsiteY4" fmla="*/ 3810 h 10477"/>
                      <a:gd name="connsiteX5" fmla="*/ 953 w 10477"/>
                      <a:gd name="connsiteY5" fmla="*/ 2858 h 10477"/>
                      <a:gd name="connsiteX6" fmla="*/ 953 w 10477"/>
                      <a:gd name="connsiteY6" fmla="*/ 2858 h 10477"/>
                      <a:gd name="connsiteX7" fmla="*/ 0 w 10477"/>
                      <a:gd name="connsiteY7" fmla="*/ 1905 h 10477"/>
                      <a:gd name="connsiteX8" fmla="*/ 0 w 10477"/>
                      <a:gd name="connsiteY8" fmla="*/ 953 h 10477"/>
                      <a:gd name="connsiteX9" fmla="*/ 0 w 10477"/>
                      <a:gd name="connsiteY9" fmla="*/ 0 h 10477"/>
                      <a:gd name="connsiteX10" fmla="*/ 9525 w 10477"/>
                      <a:gd name="connsiteY10" fmla="*/ 4763 h 10477"/>
                      <a:gd name="connsiteX11" fmla="*/ 9525 w 10477"/>
                      <a:gd name="connsiteY11" fmla="*/ 4763 h 10477"/>
                      <a:gd name="connsiteX12" fmla="*/ 9525 w 10477"/>
                      <a:gd name="connsiteY12" fmla="*/ 5715 h 10477"/>
                      <a:gd name="connsiteX13" fmla="*/ 9525 w 10477"/>
                      <a:gd name="connsiteY13" fmla="*/ 6667 h 10477"/>
                      <a:gd name="connsiteX14" fmla="*/ 9525 w 10477"/>
                      <a:gd name="connsiteY14" fmla="*/ 7620 h 10477"/>
                      <a:gd name="connsiteX15" fmla="*/ 10478 w 10477"/>
                      <a:gd name="connsiteY15" fmla="*/ 7620 h 10477"/>
                      <a:gd name="connsiteX16" fmla="*/ 10478 w 10477"/>
                      <a:gd name="connsiteY16" fmla="*/ 8573 h 10477"/>
                      <a:gd name="connsiteX17" fmla="*/ 10478 w 10477"/>
                      <a:gd name="connsiteY17" fmla="*/ 9525 h 104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477" h="10477">
                        <a:moveTo>
                          <a:pt x="10478" y="10478"/>
                        </a:moveTo>
                        <a:lnTo>
                          <a:pt x="1905" y="5715"/>
                        </a:lnTo>
                        <a:lnTo>
                          <a:pt x="953" y="4763"/>
                        </a:lnTo>
                        <a:lnTo>
                          <a:pt x="953" y="4763"/>
                        </a:lnTo>
                        <a:lnTo>
                          <a:pt x="953" y="3810"/>
                        </a:lnTo>
                        <a:lnTo>
                          <a:pt x="953" y="2858"/>
                        </a:lnTo>
                        <a:lnTo>
                          <a:pt x="953" y="2858"/>
                        </a:lnTo>
                        <a:lnTo>
                          <a:pt x="0" y="1905"/>
                        </a:lnTo>
                        <a:lnTo>
                          <a:pt x="0" y="953"/>
                        </a:lnTo>
                        <a:lnTo>
                          <a:pt x="0" y="0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5715"/>
                        </a:lnTo>
                        <a:lnTo>
                          <a:pt x="9525" y="6667"/>
                        </a:lnTo>
                        <a:lnTo>
                          <a:pt x="9525" y="7620"/>
                        </a:lnTo>
                        <a:lnTo>
                          <a:pt x="10478" y="7620"/>
                        </a:lnTo>
                        <a:lnTo>
                          <a:pt x="10478" y="8573"/>
                        </a:lnTo>
                        <a:lnTo>
                          <a:pt x="10478" y="952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43" name="Freeform: Shape 942">
                    <a:extLst>
                      <a:ext uri="{FF2B5EF4-FFF2-40B4-BE49-F238E27FC236}">
                        <a16:creationId xmlns:a16="http://schemas.microsoft.com/office/drawing/2014/main" id="{70CFE7FD-4F85-474A-983A-1DB9E5E2B16E}"/>
                      </a:ext>
                    </a:extLst>
                  </p:cNvPr>
                  <p:cNvSpPr/>
                  <p:nvPr/>
                </p:nvSpPr>
                <p:spPr>
                  <a:xfrm>
                    <a:off x="9893471" y="4090987"/>
                    <a:ext cx="11429" cy="6667"/>
                  </a:xfrm>
                  <a:custGeom>
                    <a:avLst/>
                    <a:gdLst>
                      <a:gd name="connsiteX0" fmla="*/ 9525 w 11429"/>
                      <a:gd name="connsiteY0" fmla="*/ 6667 h 6667"/>
                      <a:gd name="connsiteX1" fmla="*/ 0 w 11429"/>
                      <a:gd name="connsiteY1" fmla="*/ 1905 h 6667"/>
                      <a:gd name="connsiteX2" fmla="*/ 0 w 11429"/>
                      <a:gd name="connsiteY2" fmla="*/ 1905 h 6667"/>
                      <a:gd name="connsiteX3" fmla="*/ 953 w 11429"/>
                      <a:gd name="connsiteY3" fmla="*/ 1905 h 6667"/>
                      <a:gd name="connsiteX4" fmla="*/ 953 w 11429"/>
                      <a:gd name="connsiteY4" fmla="*/ 953 h 6667"/>
                      <a:gd name="connsiteX5" fmla="*/ 953 w 11429"/>
                      <a:gd name="connsiteY5" fmla="*/ 953 h 6667"/>
                      <a:gd name="connsiteX6" fmla="*/ 953 w 11429"/>
                      <a:gd name="connsiteY6" fmla="*/ 953 h 6667"/>
                      <a:gd name="connsiteX7" fmla="*/ 1905 w 11429"/>
                      <a:gd name="connsiteY7" fmla="*/ 0 h 6667"/>
                      <a:gd name="connsiteX8" fmla="*/ 1905 w 11429"/>
                      <a:gd name="connsiteY8" fmla="*/ 0 h 6667"/>
                      <a:gd name="connsiteX9" fmla="*/ 1905 w 11429"/>
                      <a:gd name="connsiteY9" fmla="*/ 0 h 6667"/>
                      <a:gd name="connsiteX10" fmla="*/ 11430 w 11429"/>
                      <a:gd name="connsiteY10" fmla="*/ 3810 h 6667"/>
                      <a:gd name="connsiteX11" fmla="*/ 11430 w 11429"/>
                      <a:gd name="connsiteY11" fmla="*/ 3810 h 6667"/>
                      <a:gd name="connsiteX12" fmla="*/ 10478 w 11429"/>
                      <a:gd name="connsiteY12" fmla="*/ 4763 h 6667"/>
                      <a:gd name="connsiteX13" fmla="*/ 10478 w 11429"/>
                      <a:gd name="connsiteY13" fmla="*/ 4763 h 6667"/>
                      <a:gd name="connsiteX14" fmla="*/ 10478 w 11429"/>
                      <a:gd name="connsiteY14" fmla="*/ 4763 h 6667"/>
                      <a:gd name="connsiteX15" fmla="*/ 9525 w 11429"/>
                      <a:gd name="connsiteY15" fmla="*/ 5715 h 6667"/>
                      <a:gd name="connsiteX16" fmla="*/ 9525 w 11429"/>
                      <a:gd name="connsiteY16" fmla="*/ 5715 h 6667"/>
                      <a:gd name="connsiteX17" fmla="*/ 9525 w 11429"/>
                      <a:gd name="connsiteY17" fmla="*/ 5715 h 66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1429" h="6667">
                        <a:moveTo>
                          <a:pt x="9525" y="6667"/>
                        </a:moveTo>
                        <a:lnTo>
                          <a:pt x="0" y="1905"/>
                        </a:lnTo>
                        <a:lnTo>
                          <a:pt x="0" y="1905"/>
                        </a:lnTo>
                        <a:lnTo>
                          <a:pt x="953" y="1905"/>
                        </a:lnTo>
                        <a:lnTo>
                          <a:pt x="953" y="953"/>
                        </a:lnTo>
                        <a:lnTo>
                          <a:pt x="953" y="953"/>
                        </a:lnTo>
                        <a:lnTo>
                          <a:pt x="953" y="953"/>
                        </a:lnTo>
                        <a:lnTo>
                          <a:pt x="1905" y="0"/>
                        </a:lnTo>
                        <a:lnTo>
                          <a:pt x="1905" y="0"/>
                        </a:lnTo>
                        <a:lnTo>
                          <a:pt x="1905" y="0"/>
                        </a:lnTo>
                        <a:lnTo>
                          <a:pt x="11430" y="3810"/>
                        </a:lnTo>
                        <a:lnTo>
                          <a:pt x="11430" y="3810"/>
                        </a:lnTo>
                        <a:lnTo>
                          <a:pt x="10478" y="4763"/>
                        </a:lnTo>
                        <a:lnTo>
                          <a:pt x="10478" y="4763"/>
                        </a:lnTo>
                        <a:lnTo>
                          <a:pt x="10478" y="4763"/>
                        </a:lnTo>
                        <a:lnTo>
                          <a:pt x="9525" y="5715"/>
                        </a:lnTo>
                        <a:lnTo>
                          <a:pt x="9525" y="5715"/>
                        </a:lnTo>
                        <a:lnTo>
                          <a:pt x="9525" y="571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44" name="Freeform: Shape 943">
                    <a:extLst>
                      <a:ext uri="{FF2B5EF4-FFF2-40B4-BE49-F238E27FC236}">
                        <a16:creationId xmlns:a16="http://schemas.microsoft.com/office/drawing/2014/main" id="{DAAE4262-412E-49F0-A05C-9B1AB09687BF}"/>
                      </a:ext>
                    </a:extLst>
                  </p:cNvPr>
                  <p:cNvSpPr/>
                  <p:nvPr/>
                </p:nvSpPr>
                <p:spPr>
                  <a:xfrm>
                    <a:off x="9892519" y="4085272"/>
                    <a:ext cx="9525" cy="10477"/>
                  </a:xfrm>
                  <a:custGeom>
                    <a:avLst/>
                    <a:gdLst>
                      <a:gd name="connsiteX0" fmla="*/ 9525 w 9525"/>
                      <a:gd name="connsiteY0" fmla="*/ 10478 h 10477"/>
                      <a:gd name="connsiteX1" fmla="*/ 952 w 9525"/>
                      <a:gd name="connsiteY1" fmla="*/ 5715 h 10477"/>
                      <a:gd name="connsiteX2" fmla="*/ 952 w 9525"/>
                      <a:gd name="connsiteY2" fmla="*/ 5715 h 10477"/>
                      <a:gd name="connsiteX3" fmla="*/ 952 w 9525"/>
                      <a:gd name="connsiteY3" fmla="*/ 4763 h 10477"/>
                      <a:gd name="connsiteX4" fmla="*/ 952 w 9525"/>
                      <a:gd name="connsiteY4" fmla="*/ 3810 h 10477"/>
                      <a:gd name="connsiteX5" fmla="*/ 952 w 9525"/>
                      <a:gd name="connsiteY5" fmla="*/ 2858 h 10477"/>
                      <a:gd name="connsiteX6" fmla="*/ 952 w 9525"/>
                      <a:gd name="connsiteY6" fmla="*/ 1905 h 10477"/>
                      <a:gd name="connsiteX7" fmla="*/ 0 w 9525"/>
                      <a:gd name="connsiteY7" fmla="*/ 1905 h 10477"/>
                      <a:gd name="connsiteX8" fmla="*/ 0 w 9525"/>
                      <a:gd name="connsiteY8" fmla="*/ 953 h 10477"/>
                      <a:gd name="connsiteX9" fmla="*/ 0 w 9525"/>
                      <a:gd name="connsiteY9" fmla="*/ 0 h 10477"/>
                      <a:gd name="connsiteX10" fmla="*/ 9525 w 9525"/>
                      <a:gd name="connsiteY10" fmla="*/ 3810 h 10477"/>
                      <a:gd name="connsiteX11" fmla="*/ 9525 w 9525"/>
                      <a:gd name="connsiteY11" fmla="*/ 4763 h 10477"/>
                      <a:gd name="connsiteX12" fmla="*/ 9525 w 9525"/>
                      <a:gd name="connsiteY12" fmla="*/ 5715 h 10477"/>
                      <a:gd name="connsiteX13" fmla="*/ 9525 w 9525"/>
                      <a:gd name="connsiteY13" fmla="*/ 6668 h 10477"/>
                      <a:gd name="connsiteX14" fmla="*/ 9525 w 9525"/>
                      <a:gd name="connsiteY14" fmla="*/ 6668 h 10477"/>
                      <a:gd name="connsiteX15" fmla="*/ 9525 w 9525"/>
                      <a:gd name="connsiteY15" fmla="*/ 7620 h 10477"/>
                      <a:gd name="connsiteX16" fmla="*/ 9525 w 9525"/>
                      <a:gd name="connsiteY16" fmla="*/ 8573 h 10477"/>
                      <a:gd name="connsiteX17" fmla="*/ 9525 w 9525"/>
                      <a:gd name="connsiteY17" fmla="*/ 9525 h 104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525" h="10477">
                        <a:moveTo>
                          <a:pt x="9525" y="10478"/>
                        </a:moveTo>
                        <a:lnTo>
                          <a:pt x="952" y="5715"/>
                        </a:lnTo>
                        <a:lnTo>
                          <a:pt x="952" y="5715"/>
                        </a:lnTo>
                        <a:lnTo>
                          <a:pt x="952" y="4763"/>
                        </a:lnTo>
                        <a:lnTo>
                          <a:pt x="952" y="3810"/>
                        </a:lnTo>
                        <a:lnTo>
                          <a:pt x="952" y="2858"/>
                        </a:lnTo>
                        <a:lnTo>
                          <a:pt x="952" y="1905"/>
                        </a:lnTo>
                        <a:lnTo>
                          <a:pt x="0" y="1905"/>
                        </a:lnTo>
                        <a:lnTo>
                          <a:pt x="0" y="953"/>
                        </a:lnTo>
                        <a:lnTo>
                          <a:pt x="0" y="0"/>
                        </a:lnTo>
                        <a:lnTo>
                          <a:pt x="9525" y="3810"/>
                        </a:lnTo>
                        <a:lnTo>
                          <a:pt x="9525" y="4763"/>
                        </a:lnTo>
                        <a:lnTo>
                          <a:pt x="9525" y="5715"/>
                        </a:lnTo>
                        <a:lnTo>
                          <a:pt x="9525" y="6668"/>
                        </a:lnTo>
                        <a:lnTo>
                          <a:pt x="9525" y="6668"/>
                        </a:lnTo>
                        <a:lnTo>
                          <a:pt x="9525" y="7620"/>
                        </a:lnTo>
                        <a:lnTo>
                          <a:pt x="9525" y="8573"/>
                        </a:lnTo>
                        <a:lnTo>
                          <a:pt x="9525" y="952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45" name="Freeform: Shape 944">
                    <a:extLst>
                      <a:ext uri="{FF2B5EF4-FFF2-40B4-BE49-F238E27FC236}">
                        <a16:creationId xmlns:a16="http://schemas.microsoft.com/office/drawing/2014/main" id="{6E8116E1-7D7F-4EBE-8627-DD9B2A67516A}"/>
                      </a:ext>
                    </a:extLst>
                  </p:cNvPr>
                  <p:cNvSpPr/>
                  <p:nvPr/>
                </p:nvSpPr>
                <p:spPr>
                  <a:xfrm>
                    <a:off x="9892519" y="4083367"/>
                    <a:ext cx="10477" cy="5715"/>
                  </a:xfrm>
                  <a:custGeom>
                    <a:avLst/>
                    <a:gdLst>
                      <a:gd name="connsiteX0" fmla="*/ 9525 w 10477"/>
                      <a:gd name="connsiteY0" fmla="*/ 5715 h 5715"/>
                      <a:gd name="connsiteX1" fmla="*/ 0 w 10477"/>
                      <a:gd name="connsiteY1" fmla="*/ 1905 h 5715"/>
                      <a:gd name="connsiteX2" fmla="*/ 952 w 10477"/>
                      <a:gd name="connsiteY2" fmla="*/ 1905 h 5715"/>
                      <a:gd name="connsiteX3" fmla="*/ 952 w 10477"/>
                      <a:gd name="connsiteY3" fmla="*/ 1905 h 5715"/>
                      <a:gd name="connsiteX4" fmla="*/ 952 w 10477"/>
                      <a:gd name="connsiteY4" fmla="*/ 953 h 5715"/>
                      <a:gd name="connsiteX5" fmla="*/ 952 w 10477"/>
                      <a:gd name="connsiteY5" fmla="*/ 953 h 5715"/>
                      <a:gd name="connsiteX6" fmla="*/ 952 w 10477"/>
                      <a:gd name="connsiteY6" fmla="*/ 953 h 5715"/>
                      <a:gd name="connsiteX7" fmla="*/ 952 w 10477"/>
                      <a:gd name="connsiteY7" fmla="*/ 953 h 5715"/>
                      <a:gd name="connsiteX8" fmla="*/ 1905 w 10477"/>
                      <a:gd name="connsiteY8" fmla="*/ 953 h 5715"/>
                      <a:gd name="connsiteX9" fmla="*/ 1905 w 10477"/>
                      <a:gd name="connsiteY9" fmla="*/ 0 h 5715"/>
                      <a:gd name="connsiteX10" fmla="*/ 10477 w 10477"/>
                      <a:gd name="connsiteY10" fmla="*/ 4763 h 5715"/>
                      <a:gd name="connsiteX11" fmla="*/ 10477 w 10477"/>
                      <a:gd name="connsiteY11" fmla="*/ 4763 h 5715"/>
                      <a:gd name="connsiteX12" fmla="*/ 10477 w 10477"/>
                      <a:gd name="connsiteY12" fmla="*/ 4763 h 5715"/>
                      <a:gd name="connsiteX13" fmla="*/ 10477 w 10477"/>
                      <a:gd name="connsiteY13" fmla="*/ 4763 h 5715"/>
                      <a:gd name="connsiteX14" fmla="*/ 10477 w 10477"/>
                      <a:gd name="connsiteY14" fmla="*/ 4763 h 5715"/>
                      <a:gd name="connsiteX15" fmla="*/ 9525 w 10477"/>
                      <a:gd name="connsiteY15" fmla="*/ 5715 h 5715"/>
                      <a:gd name="connsiteX16" fmla="*/ 9525 w 10477"/>
                      <a:gd name="connsiteY16" fmla="*/ 5715 h 5715"/>
                      <a:gd name="connsiteX17" fmla="*/ 9525 w 10477"/>
                      <a:gd name="connsiteY17" fmla="*/ 5715 h 57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477" h="5715">
                        <a:moveTo>
                          <a:pt x="9525" y="5715"/>
                        </a:moveTo>
                        <a:lnTo>
                          <a:pt x="0" y="1905"/>
                        </a:lnTo>
                        <a:lnTo>
                          <a:pt x="952" y="1905"/>
                        </a:lnTo>
                        <a:lnTo>
                          <a:pt x="952" y="1905"/>
                        </a:lnTo>
                        <a:lnTo>
                          <a:pt x="952" y="953"/>
                        </a:lnTo>
                        <a:lnTo>
                          <a:pt x="952" y="953"/>
                        </a:lnTo>
                        <a:lnTo>
                          <a:pt x="952" y="953"/>
                        </a:lnTo>
                        <a:lnTo>
                          <a:pt x="952" y="953"/>
                        </a:lnTo>
                        <a:lnTo>
                          <a:pt x="1905" y="953"/>
                        </a:lnTo>
                        <a:lnTo>
                          <a:pt x="1905" y="0"/>
                        </a:lnTo>
                        <a:lnTo>
                          <a:pt x="10477" y="4763"/>
                        </a:lnTo>
                        <a:lnTo>
                          <a:pt x="10477" y="4763"/>
                        </a:lnTo>
                        <a:lnTo>
                          <a:pt x="10477" y="4763"/>
                        </a:lnTo>
                        <a:lnTo>
                          <a:pt x="10477" y="4763"/>
                        </a:lnTo>
                        <a:lnTo>
                          <a:pt x="10477" y="4763"/>
                        </a:lnTo>
                        <a:lnTo>
                          <a:pt x="9525" y="5715"/>
                        </a:lnTo>
                        <a:lnTo>
                          <a:pt x="9525" y="5715"/>
                        </a:lnTo>
                        <a:lnTo>
                          <a:pt x="9525" y="571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46" name="Freeform: Shape 945">
                    <a:extLst>
                      <a:ext uri="{FF2B5EF4-FFF2-40B4-BE49-F238E27FC236}">
                        <a16:creationId xmlns:a16="http://schemas.microsoft.com/office/drawing/2014/main" id="{62D385C0-0F46-40E1-82F7-E830C371F289}"/>
                      </a:ext>
                    </a:extLst>
                  </p:cNvPr>
                  <p:cNvSpPr/>
                  <p:nvPr/>
                </p:nvSpPr>
                <p:spPr>
                  <a:xfrm>
                    <a:off x="9892519" y="4076700"/>
                    <a:ext cx="10477" cy="11429"/>
                  </a:xfrm>
                  <a:custGeom>
                    <a:avLst/>
                    <a:gdLst>
                      <a:gd name="connsiteX0" fmla="*/ 9525 w 10477"/>
                      <a:gd name="connsiteY0" fmla="*/ 11430 h 11429"/>
                      <a:gd name="connsiteX1" fmla="*/ 0 w 10477"/>
                      <a:gd name="connsiteY1" fmla="*/ 6667 h 11429"/>
                      <a:gd name="connsiteX2" fmla="*/ 0 w 10477"/>
                      <a:gd name="connsiteY2" fmla="*/ 6667 h 11429"/>
                      <a:gd name="connsiteX3" fmla="*/ 952 w 10477"/>
                      <a:gd name="connsiteY3" fmla="*/ 5715 h 11429"/>
                      <a:gd name="connsiteX4" fmla="*/ 952 w 10477"/>
                      <a:gd name="connsiteY4" fmla="*/ 4763 h 11429"/>
                      <a:gd name="connsiteX5" fmla="*/ 952 w 10477"/>
                      <a:gd name="connsiteY5" fmla="*/ 3810 h 11429"/>
                      <a:gd name="connsiteX6" fmla="*/ 952 w 10477"/>
                      <a:gd name="connsiteY6" fmla="*/ 2858 h 11429"/>
                      <a:gd name="connsiteX7" fmla="*/ 952 w 10477"/>
                      <a:gd name="connsiteY7" fmla="*/ 1905 h 11429"/>
                      <a:gd name="connsiteX8" fmla="*/ 952 w 10477"/>
                      <a:gd name="connsiteY8" fmla="*/ 953 h 11429"/>
                      <a:gd name="connsiteX9" fmla="*/ 952 w 10477"/>
                      <a:gd name="connsiteY9" fmla="*/ 0 h 11429"/>
                      <a:gd name="connsiteX10" fmla="*/ 10477 w 10477"/>
                      <a:gd name="connsiteY10" fmla="*/ 4763 h 11429"/>
                      <a:gd name="connsiteX11" fmla="*/ 10477 w 10477"/>
                      <a:gd name="connsiteY11" fmla="*/ 5715 h 11429"/>
                      <a:gd name="connsiteX12" fmla="*/ 9525 w 10477"/>
                      <a:gd name="connsiteY12" fmla="*/ 5715 h 11429"/>
                      <a:gd name="connsiteX13" fmla="*/ 9525 w 10477"/>
                      <a:gd name="connsiteY13" fmla="*/ 6667 h 11429"/>
                      <a:gd name="connsiteX14" fmla="*/ 9525 w 10477"/>
                      <a:gd name="connsiteY14" fmla="*/ 7620 h 11429"/>
                      <a:gd name="connsiteX15" fmla="*/ 9525 w 10477"/>
                      <a:gd name="connsiteY15" fmla="*/ 8572 h 11429"/>
                      <a:gd name="connsiteX16" fmla="*/ 9525 w 10477"/>
                      <a:gd name="connsiteY16" fmla="*/ 9525 h 11429"/>
                      <a:gd name="connsiteX17" fmla="*/ 9525 w 10477"/>
                      <a:gd name="connsiteY17" fmla="*/ 10478 h 114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477" h="11429">
                        <a:moveTo>
                          <a:pt x="9525" y="11430"/>
                        </a:moveTo>
                        <a:lnTo>
                          <a:pt x="0" y="6667"/>
                        </a:lnTo>
                        <a:lnTo>
                          <a:pt x="0" y="6667"/>
                        </a:lnTo>
                        <a:lnTo>
                          <a:pt x="952" y="5715"/>
                        </a:lnTo>
                        <a:lnTo>
                          <a:pt x="952" y="4763"/>
                        </a:lnTo>
                        <a:lnTo>
                          <a:pt x="952" y="3810"/>
                        </a:lnTo>
                        <a:lnTo>
                          <a:pt x="952" y="2858"/>
                        </a:lnTo>
                        <a:lnTo>
                          <a:pt x="952" y="1905"/>
                        </a:lnTo>
                        <a:lnTo>
                          <a:pt x="952" y="953"/>
                        </a:lnTo>
                        <a:lnTo>
                          <a:pt x="952" y="0"/>
                        </a:lnTo>
                        <a:lnTo>
                          <a:pt x="10477" y="4763"/>
                        </a:lnTo>
                        <a:lnTo>
                          <a:pt x="10477" y="5715"/>
                        </a:lnTo>
                        <a:lnTo>
                          <a:pt x="9525" y="5715"/>
                        </a:lnTo>
                        <a:lnTo>
                          <a:pt x="9525" y="6667"/>
                        </a:lnTo>
                        <a:lnTo>
                          <a:pt x="9525" y="7620"/>
                        </a:lnTo>
                        <a:lnTo>
                          <a:pt x="9525" y="8572"/>
                        </a:lnTo>
                        <a:lnTo>
                          <a:pt x="9525" y="9525"/>
                        </a:lnTo>
                        <a:lnTo>
                          <a:pt x="9525" y="10478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47" name="Freeform: Shape 946">
                    <a:extLst>
                      <a:ext uri="{FF2B5EF4-FFF2-40B4-BE49-F238E27FC236}">
                        <a16:creationId xmlns:a16="http://schemas.microsoft.com/office/drawing/2014/main" id="{394BD02D-12D1-4431-8157-8EB9B8130E67}"/>
                      </a:ext>
                    </a:extLst>
                  </p:cNvPr>
                  <p:cNvSpPr/>
                  <p:nvPr/>
                </p:nvSpPr>
                <p:spPr>
                  <a:xfrm>
                    <a:off x="9893471" y="4075747"/>
                    <a:ext cx="10477" cy="5715"/>
                  </a:xfrm>
                  <a:custGeom>
                    <a:avLst/>
                    <a:gdLst>
                      <a:gd name="connsiteX0" fmla="*/ 9525 w 10477"/>
                      <a:gd name="connsiteY0" fmla="*/ 5715 h 5715"/>
                      <a:gd name="connsiteX1" fmla="*/ 0 w 10477"/>
                      <a:gd name="connsiteY1" fmla="*/ 953 h 5715"/>
                      <a:gd name="connsiteX2" fmla="*/ 0 w 10477"/>
                      <a:gd name="connsiteY2" fmla="*/ 953 h 5715"/>
                      <a:gd name="connsiteX3" fmla="*/ 953 w 10477"/>
                      <a:gd name="connsiteY3" fmla="*/ 953 h 5715"/>
                      <a:gd name="connsiteX4" fmla="*/ 953 w 10477"/>
                      <a:gd name="connsiteY4" fmla="*/ 953 h 5715"/>
                      <a:gd name="connsiteX5" fmla="*/ 953 w 10477"/>
                      <a:gd name="connsiteY5" fmla="*/ 953 h 5715"/>
                      <a:gd name="connsiteX6" fmla="*/ 953 w 10477"/>
                      <a:gd name="connsiteY6" fmla="*/ 953 h 5715"/>
                      <a:gd name="connsiteX7" fmla="*/ 953 w 10477"/>
                      <a:gd name="connsiteY7" fmla="*/ 0 h 5715"/>
                      <a:gd name="connsiteX8" fmla="*/ 1905 w 10477"/>
                      <a:gd name="connsiteY8" fmla="*/ 0 h 5715"/>
                      <a:gd name="connsiteX9" fmla="*/ 1905 w 10477"/>
                      <a:gd name="connsiteY9" fmla="*/ 0 h 5715"/>
                      <a:gd name="connsiteX10" fmla="*/ 10478 w 10477"/>
                      <a:gd name="connsiteY10" fmla="*/ 3810 h 5715"/>
                      <a:gd name="connsiteX11" fmla="*/ 10478 w 10477"/>
                      <a:gd name="connsiteY11" fmla="*/ 4763 h 5715"/>
                      <a:gd name="connsiteX12" fmla="*/ 10478 w 10477"/>
                      <a:gd name="connsiteY12" fmla="*/ 4763 h 5715"/>
                      <a:gd name="connsiteX13" fmla="*/ 10478 w 10477"/>
                      <a:gd name="connsiteY13" fmla="*/ 4763 h 5715"/>
                      <a:gd name="connsiteX14" fmla="*/ 10478 w 10477"/>
                      <a:gd name="connsiteY14" fmla="*/ 4763 h 5715"/>
                      <a:gd name="connsiteX15" fmla="*/ 9525 w 10477"/>
                      <a:gd name="connsiteY15" fmla="*/ 4763 h 5715"/>
                      <a:gd name="connsiteX16" fmla="*/ 9525 w 10477"/>
                      <a:gd name="connsiteY16" fmla="*/ 4763 h 5715"/>
                      <a:gd name="connsiteX17" fmla="*/ 9525 w 10477"/>
                      <a:gd name="connsiteY17" fmla="*/ 4763 h 57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477" h="5715">
                        <a:moveTo>
                          <a:pt x="9525" y="5715"/>
                        </a:move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953" y="953"/>
                        </a:lnTo>
                        <a:lnTo>
                          <a:pt x="953" y="953"/>
                        </a:lnTo>
                        <a:lnTo>
                          <a:pt x="953" y="953"/>
                        </a:lnTo>
                        <a:lnTo>
                          <a:pt x="953" y="953"/>
                        </a:lnTo>
                        <a:lnTo>
                          <a:pt x="953" y="0"/>
                        </a:lnTo>
                        <a:lnTo>
                          <a:pt x="1905" y="0"/>
                        </a:lnTo>
                        <a:lnTo>
                          <a:pt x="1905" y="0"/>
                        </a:lnTo>
                        <a:lnTo>
                          <a:pt x="10478" y="3810"/>
                        </a:lnTo>
                        <a:lnTo>
                          <a:pt x="10478" y="4763"/>
                        </a:lnTo>
                        <a:lnTo>
                          <a:pt x="10478" y="4763"/>
                        </a:lnTo>
                        <a:lnTo>
                          <a:pt x="10478" y="4763"/>
                        </a:lnTo>
                        <a:lnTo>
                          <a:pt x="10478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48" name="Freeform: Shape 947">
                    <a:extLst>
                      <a:ext uri="{FF2B5EF4-FFF2-40B4-BE49-F238E27FC236}">
                        <a16:creationId xmlns:a16="http://schemas.microsoft.com/office/drawing/2014/main" id="{98B3F295-2F92-401B-9AE0-CCCF2BDC07D5}"/>
                      </a:ext>
                    </a:extLst>
                  </p:cNvPr>
                  <p:cNvSpPr/>
                  <p:nvPr/>
                </p:nvSpPr>
                <p:spPr>
                  <a:xfrm>
                    <a:off x="9893471" y="4068127"/>
                    <a:ext cx="11429" cy="11429"/>
                  </a:xfrm>
                  <a:custGeom>
                    <a:avLst/>
                    <a:gdLst>
                      <a:gd name="connsiteX0" fmla="*/ 9525 w 11429"/>
                      <a:gd name="connsiteY0" fmla="*/ 11430 h 11429"/>
                      <a:gd name="connsiteX1" fmla="*/ 0 w 11429"/>
                      <a:gd name="connsiteY1" fmla="*/ 7620 h 11429"/>
                      <a:gd name="connsiteX2" fmla="*/ 953 w 11429"/>
                      <a:gd name="connsiteY2" fmla="*/ 6667 h 11429"/>
                      <a:gd name="connsiteX3" fmla="*/ 953 w 11429"/>
                      <a:gd name="connsiteY3" fmla="*/ 5715 h 11429"/>
                      <a:gd name="connsiteX4" fmla="*/ 953 w 11429"/>
                      <a:gd name="connsiteY4" fmla="*/ 4763 h 11429"/>
                      <a:gd name="connsiteX5" fmla="*/ 953 w 11429"/>
                      <a:gd name="connsiteY5" fmla="*/ 3810 h 11429"/>
                      <a:gd name="connsiteX6" fmla="*/ 953 w 11429"/>
                      <a:gd name="connsiteY6" fmla="*/ 2857 h 11429"/>
                      <a:gd name="connsiteX7" fmla="*/ 1905 w 11429"/>
                      <a:gd name="connsiteY7" fmla="*/ 1905 h 11429"/>
                      <a:gd name="connsiteX8" fmla="*/ 1905 w 11429"/>
                      <a:gd name="connsiteY8" fmla="*/ 952 h 11429"/>
                      <a:gd name="connsiteX9" fmla="*/ 1905 w 11429"/>
                      <a:gd name="connsiteY9" fmla="*/ 0 h 11429"/>
                      <a:gd name="connsiteX10" fmla="*/ 11430 w 11429"/>
                      <a:gd name="connsiteY10" fmla="*/ 4763 h 11429"/>
                      <a:gd name="connsiteX11" fmla="*/ 10478 w 11429"/>
                      <a:gd name="connsiteY11" fmla="*/ 4763 h 11429"/>
                      <a:gd name="connsiteX12" fmla="*/ 10478 w 11429"/>
                      <a:gd name="connsiteY12" fmla="*/ 5715 h 11429"/>
                      <a:gd name="connsiteX13" fmla="*/ 10478 w 11429"/>
                      <a:gd name="connsiteY13" fmla="*/ 6667 h 11429"/>
                      <a:gd name="connsiteX14" fmla="*/ 10478 w 11429"/>
                      <a:gd name="connsiteY14" fmla="*/ 7620 h 11429"/>
                      <a:gd name="connsiteX15" fmla="*/ 9525 w 11429"/>
                      <a:gd name="connsiteY15" fmla="*/ 8572 h 11429"/>
                      <a:gd name="connsiteX16" fmla="*/ 9525 w 11429"/>
                      <a:gd name="connsiteY16" fmla="*/ 9525 h 11429"/>
                      <a:gd name="connsiteX17" fmla="*/ 9525 w 11429"/>
                      <a:gd name="connsiteY17" fmla="*/ 10477 h 114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1429" h="11429">
                        <a:moveTo>
                          <a:pt x="9525" y="11430"/>
                        </a:moveTo>
                        <a:lnTo>
                          <a:pt x="0" y="7620"/>
                        </a:lnTo>
                        <a:lnTo>
                          <a:pt x="953" y="6667"/>
                        </a:lnTo>
                        <a:lnTo>
                          <a:pt x="953" y="5715"/>
                        </a:lnTo>
                        <a:lnTo>
                          <a:pt x="953" y="4763"/>
                        </a:lnTo>
                        <a:lnTo>
                          <a:pt x="953" y="3810"/>
                        </a:lnTo>
                        <a:lnTo>
                          <a:pt x="953" y="2857"/>
                        </a:lnTo>
                        <a:lnTo>
                          <a:pt x="1905" y="1905"/>
                        </a:lnTo>
                        <a:lnTo>
                          <a:pt x="1905" y="952"/>
                        </a:lnTo>
                        <a:lnTo>
                          <a:pt x="1905" y="0"/>
                        </a:lnTo>
                        <a:lnTo>
                          <a:pt x="11430" y="4763"/>
                        </a:lnTo>
                        <a:lnTo>
                          <a:pt x="10478" y="4763"/>
                        </a:lnTo>
                        <a:lnTo>
                          <a:pt x="10478" y="5715"/>
                        </a:lnTo>
                        <a:lnTo>
                          <a:pt x="10478" y="6667"/>
                        </a:lnTo>
                        <a:lnTo>
                          <a:pt x="10478" y="7620"/>
                        </a:lnTo>
                        <a:lnTo>
                          <a:pt x="9525" y="8572"/>
                        </a:lnTo>
                        <a:lnTo>
                          <a:pt x="9525" y="9525"/>
                        </a:lnTo>
                        <a:lnTo>
                          <a:pt x="9525" y="10477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49" name="Freeform: Shape 948">
                    <a:extLst>
                      <a:ext uri="{FF2B5EF4-FFF2-40B4-BE49-F238E27FC236}">
                        <a16:creationId xmlns:a16="http://schemas.microsoft.com/office/drawing/2014/main" id="{C7B324A4-26B8-4374-8AEB-B27B7E3C2F84}"/>
                      </a:ext>
                    </a:extLst>
                  </p:cNvPr>
                  <p:cNvSpPr/>
                  <p:nvPr/>
                </p:nvSpPr>
                <p:spPr>
                  <a:xfrm>
                    <a:off x="9895376" y="4067175"/>
                    <a:ext cx="10477" cy="5715"/>
                  </a:xfrm>
                  <a:custGeom>
                    <a:avLst/>
                    <a:gdLst>
                      <a:gd name="connsiteX0" fmla="*/ 9525 w 10477"/>
                      <a:gd name="connsiteY0" fmla="*/ 5715 h 5715"/>
                      <a:gd name="connsiteX1" fmla="*/ 0 w 10477"/>
                      <a:gd name="connsiteY1" fmla="*/ 953 h 5715"/>
                      <a:gd name="connsiteX2" fmla="*/ 0 w 10477"/>
                      <a:gd name="connsiteY2" fmla="*/ 953 h 5715"/>
                      <a:gd name="connsiteX3" fmla="*/ 0 w 10477"/>
                      <a:gd name="connsiteY3" fmla="*/ 953 h 5715"/>
                      <a:gd name="connsiteX4" fmla="*/ 953 w 10477"/>
                      <a:gd name="connsiteY4" fmla="*/ 953 h 5715"/>
                      <a:gd name="connsiteX5" fmla="*/ 953 w 10477"/>
                      <a:gd name="connsiteY5" fmla="*/ 953 h 5715"/>
                      <a:gd name="connsiteX6" fmla="*/ 953 w 10477"/>
                      <a:gd name="connsiteY6" fmla="*/ 953 h 5715"/>
                      <a:gd name="connsiteX7" fmla="*/ 953 w 10477"/>
                      <a:gd name="connsiteY7" fmla="*/ 953 h 5715"/>
                      <a:gd name="connsiteX8" fmla="*/ 953 w 10477"/>
                      <a:gd name="connsiteY8" fmla="*/ 953 h 5715"/>
                      <a:gd name="connsiteX9" fmla="*/ 1905 w 10477"/>
                      <a:gd name="connsiteY9" fmla="*/ 0 h 5715"/>
                      <a:gd name="connsiteX10" fmla="*/ 10478 w 10477"/>
                      <a:gd name="connsiteY10" fmla="*/ 4763 h 5715"/>
                      <a:gd name="connsiteX11" fmla="*/ 10478 w 10477"/>
                      <a:gd name="connsiteY11" fmla="*/ 4763 h 5715"/>
                      <a:gd name="connsiteX12" fmla="*/ 10478 w 10477"/>
                      <a:gd name="connsiteY12" fmla="*/ 4763 h 5715"/>
                      <a:gd name="connsiteX13" fmla="*/ 10478 w 10477"/>
                      <a:gd name="connsiteY13" fmla="*/ 4763 h 5715"/>
                      <a:gd name="connsiteX14" fmla="*/ 9525 w 10477"/>
                      <a:gd name="connsiteY14" fmla="*/ 4763 h 5715"/>
                      <a:gd name="connsiteX15" fmla="*/ 9525 w 10477"/>
                      <a:gd name="connsiteY15" fmla="*/ 4763 h 5715"/>
                      <a:gd name="connsiteX16" fmla="*/ 9525 w 10477"/>
                      <a:gd name="connsiteY16" fmla="*/ 4763 h 5715"/>
                      <a:gd name="connsiteX17" fmla="*/ 9525 w 10477"/>
                      <a:gd name="connsiteY17" fmla="*/ 4763 h 57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477" h="5715">
                        <a:moveTo>
                          <a:pt x="9525" y="5715"/>
                        </a:move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953" y="953"/>
                        </a:lnTo>
                        <a:lnTo>
                          <a:pt x="953" y="953"/>
                        </a:lnTo>
                        <a:lnTo>
                          <a:pt x="953" y="953"/>
                        </a:lnTo>
                        <a:lnTo>
                          <a:pt x="953" y="953"/>
                        </a:lnTo>
                        <a:lnTo>
                          <a:pt x="953" y="953"/>
                        </a:lnTo>
                        <a:lnTo>
                          <a:pt x="1905" y="0"/>
                        </a:lnTo>
                        <a:lnTo>
                          <a:pt x="10478" y="4763"/>
                        </a:lnTo>
                        <a:lnTo>
                          <a:pt x="10478" y="4763"/>
                        </a:lnTo>
                        <a:lnTo>
                          <a:pt x="10478" y="4763"/>
                        </a:lnTo>
                        <a:lnTo>
                          <a:pt x="10478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50" name="Freeform: Shape 949">
                    <a:extLst>
                      <a:ext uri="{FF2B5EF4-FFF2-40B4-BE49-F238E27FC236}">
                        <a16:creationId xmlns:a16="http://schemas.microsoft.com/office/drawing/2014/main" id="{23B50356-9227-44E3-AEAF-288C59108824}"/>
                      </a:ext>
                    </a:extLst>
                  </p:cNvPr>
                  <p:cNvSpPr/>
                  <p:nvPr/>
                </p:nvSpPr>
                <p:spPr>
                  <a:xfrm>
                    <a:off x="9895376" y="4067175"/>
                    <a:ext cx="10477" cy="4762"/>
                  </a:xfrm>
                  <a:custGeom>
                    <a:avLst/>
                    <a:gdLst>
                      <a:gd name="connsiteX0" fmla="*/ 10478 w 10477"/>
                      <a:gd name="connsiteY0" fmla="*/ 4763 h 4762"/>
                      <a:gd name="connsiteX1" fmla="*/ 1905 w 10477"/>
                      <a:gd name="connsiteY1" fmla="*/ 0 h 4762"/>
                      <a:gd name="connsiteX2" fmla="*/ 953 w 10477"/>
                      <a:gd name="connsiteY2" fmla="*/ 0 h 4762"/>
                      <a:gd name="connsiteX3" fmla="*/ 953 w 10477"/>
                      <a:gd name="connsiteY3" fmla="*/ 0 h 4762"/>
                      <a:gd name="connsiteX4" fmla="*/ 953 w 10477"/>
                      <a:gd name="connsiteY4" fmla="*/ 0 h 4762"/>
                      <a:gd name="connsiteX5" fmla="*/ 953 w 10477"/>
                      <a:gd name="connsiteY5" fmla="*/ 0 h 4762"/>
                      <a:gd name="connsiteX6" fmla="*/ 953 w 10477"/>
                      <a:gd name="connsiteY6" fmla="*/ 0 h 4762"/>
                      <a:gd name="connsiteX7" fmla="*/ 953 w 10477"/>
                      <a:gd name="connsiteY7" fmla="*/ 0 h 4762"/>
                      <a:gd name="connsiteX8" fmla="*/ 953 w 10477"/>
                      <a:gd name="connsiteY8" fmla="*/ 0 h 4762"/>
                      <a:gd name="connsiteX9" fmla="*/ 0 w 10477"/>
                      <a:gd name="connsiteY9" fmla="*/ 0 h 4762"/>
                      <a:gd name="connsiteX10" fmla="*/ 9525 w 10477"/>
                      <a:gd name="connsiteY10" fmla="*/ 3810 h 4762"/>
                      <a:gd name="connsiteX11" fmla="*/ 9525 w 10477"/>
                      <a:gd name="connsiteY11" fmla="*/ 3810 h 4762"/>
                      <a:gd name="connsiteX12" fmla="*/ 9525 w 10477"/>
                      <a:gd name="connsiteY12" fmla="*/ 3810 h 4762"/>
                      <a:gd name="connsiteX13" fmla="*/ 9525 w 10477"/>
                      <a:gd name="connsiteY13" fmla="*/ 3810 h 4762"/>
                      <a:gd name="connsiteX14" fmla="*/ 10478 w 10477"/>
                      <a:gd name="connsiteY14" fmla="*/ 3810 h 4762"/>
                      <a:gd name="connsiteX15" fmla="*/ 10478 w 10477"/>
                      <a:gd name="connsiteY15" fmla="*/ 4763 h 4762"/>
                      <a:gd name="connsiteX16" fmla="*/ 10478 w 10477"/>
                      <a:gd name="connsiteY16" fmla="*/ 4763 h 4762"/>
                      <a:gd name="connsiteX17" fmla="*/ 10478 w 10477"/>
                      <a:gd name="connsiteY17" fmla="*/ 4763 h 4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477" h="4762">
                        <a:moveTo>
                          <a:pt x="10478" y="4763"/>
                        </a:moveTo>
                        <a:lnTo>
                          <a:pt x="1905" y="0"/>
                        </a:lnTo>
                        <a:lnTo>
                          <a:pt x="953" y="0"/>
                        </a:lnTo>
                        <a:lnTo>
                          <a:pt x="953" y="0"/>
                        </a:lnTo>
                        <a:lnTo>
                          <a:pt x="953" y="0"/>
                        </a:lnTo>
                        <a:lnTo>
                          <a:pt x="953" y="0"/>
                        </a:lnTo>
                        <a:lnTo>
                          <a:pt x="953" y="0"/>
                        </a:lnTo>
                        <a:lnTo>
                          <a:pt x="953" y="0"/>
                        </a:lnTo>
                        <a:lnTo>
                          <a:pt x="953" y="0"/>
                        </a:lnTo>
                        <a:lnTo>
                          <a:pt x="0" y="0"/>
                        </a:lnTo>
                        <a:lnTo>
                          <a:pt x="9525" y="3810"/>
                        </a:lnTo>
                        <a:lnTo>
                          <a:pt x="9525" y="3810"/>
                        </a:lnTo>
                        <a:lnTo>
                          <a:pt x="9525" y="3810"/>
                        </a:lnTo>
                        <a:lnTo>
                          <a:pt x="9525" y="3810"/>
                        </a:lnTo>
                        <a:lnTo>
                          <a:pt x="10478" y="3810"/>
                        </a:lnTo>
                        <a:lnTo>
                          <a:pt x="10478" y="4763"/>
                        </a:lnTo>
                        <a:lnTo>
                          <a:pt x="10478" y="4763"/>
                        </a:lnTo>
                        <a:lnTo>
                          <a:pt x="10478" y="4763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51" name="Freeform: Shape 950">
                    <a:extLst>
                      <a:ext uri="{FF2B5EF4-FFF2-40B4-BE49-F238E27FC236}">
                        <a16:creationId xmlns:a16="http://schemas.microsoft.com/office/drawing/2014/main" id="{AE6DF99C-3581-44CE-84B0-8918CAFF02DC}"/>
                      </a:ext>
                    </a:extLst>
                  </p:cNvPr>
                  <p:cNvSpPr/>
                  <p:nvPr/>
                </p:nvSpPr>
                <p:spPr>
                  <a:xfrm>
                    <a:off x="9895376" y="4059554"/>
                    <a:ext cx="12382" cy="11429"/>
                  </a:xfrm>
                  <a:custGeom>
                    <a:avLst/>
                    <a:gdLst>
                      <a:gd name="connsiteX0" fmla="*/ 9525 w 12382"/>
                      <a:gd name="connsiteY0" fmla="*/ 11430 h 11429"/>
                      <a:gd name="connsiteX1" fmla="*/ 0 w 12382"/>
                      <a:gd name="connsiteY1" fmla="*/ 7620 h 11429"/>
                      <a:gd name="connsiteX2" fmla="*/ 953 w 12382"/>
                      <a:gd name="connsiteY2" fmla="*/ 6667 h 11429"/>
                      <a:gd name="connsiteX3" fmla="*/ 953 w 12382"/>
                      <a:gd name="connsiteY3" fmla="*/ 5715 h 11429"/>
                      <a:gd name="connsiteX4" fmla="*/ 953 w 12382"/>
                      <a:gd name="connsiteY4" fmla="*/ 4763 h 11429"/>
                      <a:gd name="connsiteX5" fmla="*/ 1905 w 12382"/>
                      <a:gd name="connsiteY5" fmla="*/ 3810 h 11429"/>
                      <a:gd name="connsiteX6" fmla="*/ 1905 w 12382"/>
                      <a:gd name="connsiteY6" fmla="*/ 2858 h 11429"/>
                      <a:gd name="connsiteX7" fmla="*/ 1905 w 12382"/>
                      <a:gd name="connsiteY7" fmla="*/ 1905 h 11429"/>
                      <a:gd name="connsiteX8" fmla="*/ 2858 w 12382"/>
                      <a:gd name="connsiteY8" fmla="*/ 953 h 11429"/>
                      <a:gd name="connsiteX9" fmla="*/ 2858 w 12382"/>
                      <a:gd name="connsiteY9" fmla="*/ 0 h 11429"/>
                      <a:gd name="connsiteX10" fmla="*/ 12383 w 12382"/>
                      <a:gd name="connsiteY10" fmla="*/ 4763 h 11429"/>
                      <a:gd name="connsiteX11" fmla="*/ 11430 w 12382"/>
                      <a:gd name="connsiteY11" fmla="*/ 5715 h 11429"/>
                      <a:gd name="connsiteX12" fmla="*/ 11430 w 12382"/>
                      <a:gd name="connsiteY12" fmla="*/ 5715 h 11429"/>
                      <a:gd name="connsiteX13" fmla="*/ 11430 w 12382"/>
                      <a:gd name="connsiteY13" fmla="*/ 6667 h 11429"/>
                      <a:gd name="connsiteX14" fmla="*/ 10478 w 12382"/>
                      <a:gd name="connsiteY14" fmla="*/ 7620 h 11429"/>
                      <a:gd name="connsiteX15" fmla="*/ 10478 w 12382"/>
                      <a:gd name="connsiteY15" fmla="*/ 8573 h 11429"/>
                      <a:gd name="connsiteX16" fmla="*/ 10478 w 12382"/>
                      <a:gd name="connsiteY16" fmla="*/ 9525 h 11429"/>
                      <a:gd name="connsiteX17" fmla="*/ 9525 w 12382"/>
                      <a:gd name="connsiteY17" fmla="*/ 10478 h 114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2382" h="11429">
                        <a:moveTo>
                          <a:pt x="9525" y="11430"/>
                        </a:moveTo>
                        <a:lnTo>
                          <a:pt x="0" y="7620"/>
                        </a:lnTo>
                        <a:lnTo>
                          <a:pt x="953" y="6667"/>
                        </a:lnTo>
                        <a:lnTo>
                          <a:pt x="953" y="5715"/>
                        </a:lnTo>
                        <a:lnTo>
                          <a:pt x="953" y="4763"/>
                        </a:lnTo>
                        <a:lnTo>
                          <a:pt x="1905" y="3810"/>
                        </a:lnTo>
                        <a:lnTo>
                          <a:pt x="1905" y="2858"/>
                        </a:lnTo>
                        <a:lnTo>
                          <a:pt x="1905" y="1905"/>
                        </a:lnTo>
                        <a:lnTo>
                          <a:pt x="2858" y="953"/>
                        </a:lnTo>
                        <a:lnTo>
                          <a:pt x="2858" y="0"/>
                        </a:lnTo>
                        <a:lnTo>
                          <a:pt x="12383" y="4763"/>
                        </a:lnTo>
                        <a:lnTo>
                          <a:pt x="11430" y="5715"/>
                        </a:lnTo>
                        <a:lnTo>
                          <a:pt x="11430" y="5715"/>
                        </a:lnTo>
                        <a:lnTo>
                          <a:pt x="11430" y="6667"/>
                        </a:lnTo>
                        <a:lnTo>
                          <a:pt x="10478" y="7620"/>
                        </a:lnTo>
                        <a:lnTo>
                          <a:pt x="10478" y="8573"/>
                        </a:lnTo>
                        <a:lnTo>
                          <a:pt x="10478" y="9525"/>
                        </a:lnTo>
                        <a:lnTo>
                          <a:pt x="9525" y="10478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52" name="Freeform: Shape 951">
                    <a:extLst>
                      <a:ext uri="{FF2B5EF4-FFF2-40B4-BE49-F238E27FC236}">
                        <a16:creationId xmlns:a16="http://schemas.microsoft.com/office/drawing/2014/main" id="{DEBCBBB5-F742-4BE6-97A9-A600DBEB0332}"/>
                      </a:ext>
                    </a:extLst>
                  </p:cNvPr>
                  <p:cNvSpPr/>
                  <p:nvPr/>
                </p:nvSpPr>
                <p:spPr>
                  <a:xfrm>
                    <a:off x="9898234" y="4059554"/>
                    <a:ext cx="12382" cy="4762"/>
                  </a:xfrm>
                  <a:custGeom>
                    <a:avLst/>
                    <a:gdLst>
                      <a:gd name="connsiteX0" fmla="*/ 9525 w 12382"/>
                      <a:gd name="connsiteY0" fmla="*/ 4763 h 4762"/>
                      <a:gd name="connsiteX1" fmla="*/ 0 w 12382"/>
                      <a:gd name="connsiteY1" fmla="*/ 0 h 4762"/>
                      <a:gd name="connsiteX2" fmla="*/ 0 w 12382"/>
                      <a:gd name="connsiteY2" fmla="*/ 0 h 4762"/>
                      <a:gd name="connsiteX3" fmla="*/ 953 w 12382"/>
                      <a:gd name="connsiteY3" fmla="*/ 0 h 4762"/>
                      <a:gd name="connsiteX4" fmla="*/ 953 w 12382"/>
                      <a:gd name="connsiteY4" fmla="*/ 0 h 4762"/>
                      <a:gd name="connsiteX5" fmla="*/ 1905 w 12382"/>
                      <a:gd name="connsiteY5" fmla="*/ 0 h 4762"/>
                      <a:gd name="connsiteX6" fmla="*/ 1905 w 12382"/>
                      <a:gd name="connsiteY6" fmla="*/ 0 h 4762"/>
                      <a:gd name="connsiteX7" fmla="*/ 1905 w 12382"/>
                      <a:gd name="connsiteY7" fmla="*/ 0 h 4762"/>
                      <a:gd name="connsiteX8" fmla="*/ 2858 w 12382"/>
                      <a:gd name="connsiteY8" fmla="*/ 0 h 4762"/>
                      <a:gd name="connsiteX9" fmla="*/ 2858 w 12382"/>
                      <a:gd name="connsiteY9" fmla="*/ 0 h 4762"/>
                      <a:gd name="connsiteX10" fmla="*/ 12383 w 12382"/>
                      <a:gd name="connsiteY10" fmla="*/ 3810 h 4762"/>
                      <a:gd name="connsiteX11" fmla="*/ 11430 w 12382"/>
                      <a:gd name="connsiteY11" fmla="*/ 3810 h 4762"/>
                      <a:gd name="connsiteX12" fmla="*/ 11430 w 12382"/>
                      <a:gd name="connsiteY12" fmla="*/ 3810 h 4762"/>
                      <a:gd name="connsiteX13" fmla="*/ 10478 w 12382"/>
                      <a:gd name="connsiteY13" fmla="*/ 3810 h 4762"/>
                      <a:gd name="connsiteX14" fmla="*/ 10478 w 12382"/>
                      <a:gd name="connsiteY14" fmla="*/ 3810 h 4762"/>
                      <a:gd name="connsiteX15" fmla="*/ 10478 w 12382"/>
                      <a:gd name="connsiteY15" fmla="*/ 3810 h 4762"/>
                      <a:gd name="connsiteX16" fmla="*/ 9525 w 12382"/>
                      <a:gd name="connsiteY16" fmla="*/ 3810 h 4762"/>
                      <a:gd name="connsiteX17" fmla="*/ 9525 w 12382"/>
                      <a:gd name="connsiteY17" fmla="*/ 4763 h 4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2382" h="4762">
                        <a:moveTo>
                          <a:pt x="9525" y="4763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953" y="0"/>
                        </a:lnTo>
                        <a:lnTo>
                          <a:pt x="953" y="0"/>
                        </a:lnTo>
                        <a:lnTo>
                          <a:pt x="1905" y="0"/>
                        </a:lnTo>
                        <a:lnTo>
                          <a:pt x="1905" y="0"/>
                        </a:lnTo>
                        <a:lnTo>
                          <a:pt x="1905" y="0"/>
                        </a:lnTo>
                        <a:lnTo>
                          <a:pt x="2858" y="0"/>
                        </a:lnTo>
                        <a:lnTo>
                          <a:pt x="2858" y="0"/>
                        </a:lnTo>
                        <a:lnTo>
                          <a:pt x="12383" y="3810"/>
                        </a:lnTo>
                        <a:lnTo>
                          <a:pt x="11430" y="3810"/>
                        </a:lnTo>
                        <a:lnTo>
                          <a:pt x="11430" y="3810"/>
                        </a:lnTo>
                        <a:lnTo>
                          <a:pt x="10478" y="3810"/>
                        </a:lnTo>
                        <a:lnTo>
                          <a:pt x="10478" y="3810"/>
                        </a:lnTo>
                        <a:lnTo>
                          <a:pt x="10478" y="3810"/>
                        </a:lnTo>
                        <a:lnTo>
                          <a:pt x="9525" y="3810"/>
                        </a:lnTo>
                        <a:lnTo>
                          <a:pt x="9525" y="4763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53" name="Freeform: Shape 952">
                    <a:extLst>
                      <a:ext uri="{FF2B5EF4-FFF2-40B4-BE49-F238E27FC236}">
                        <a16:creationId xmlns:a16="http://schemas.microsoft.com/office/drawing/2014/main" id="{29D84D05-1DFF-46B4-83E3-69EA3572DA7E}"/>
                      </a:ext>
                    </a:extLst>
                  </p:cNvPr>
                  <p:cNvSpPr/>
                  <p:nvPr/>
                </p:nvSpPr>
                <p:spPr>
                  <a:xfrm>
                    <a:off x="9899187" y="4057650"/>
                    <a:ext cx="11429" cy="5715"/>
                  </a:xfrm>
                  <a:custGeom>
                    <a:avLst/>
                    <a:gdLst>
                      <a:gd name="connsiteX0" fmla="*/ 11430 w 11429"/>
                      <a:gd name="connsiteY0" fmla="*/ 5715 h 5715"/>
                      <a:gd name="connsiteX1" fmla="*/ 1905 w 11429"/>
                      <a:gd name="connsiteY1" fmla="*/ 1905 h 5715"/>
                      <a:gd name="connsiteX2" fmla="*/ 1905 w 11429"/>
                      <a:gd name="connsiteY2" fmla="*/ 953 h 5715"/>
                      <a:gd name="connsiteX3" fmla="*/ 1905 w 11429"/>
                      <a:gd name="connsiteY3" fmla="*/ 953 h 5715"/>
                      <a:gd name="connsiteX4" fmla="*/ 952 w 11429"/>
                      <a:gd name="connsiteY4" fmla="*/ 953 h 5715"/>
                      <a:gd name="connsiteX5" fmla="*/ 952 w 11429"/>
                      <a:gd name="connsiteY5" fmla="*/ 953 h 5715"/>
                      <a:gd name="connsiteX6" fmla="*/ 952 w 11429"/>
                      <a:gd name="connsiteY6" fmla="*/ 0 h 5715"/>
                      <a:gd name="connsiteX7" fmla="*/ 952 w 11429"/>
                      <a:gd name="connsiteY7" fmla="*/ 0 h 5715"/>
                      <a:gd name="connsiteX8" fmla="*/ 0 w 11429"/>
                      <a:gd name="connsiteY8" fmla="*/ 0 h 5715"/>
                      <a:gd name="connsiteX9" fmla="*/ 0 w 11429"/>
                      <a:gd name="connsiteY9" fmla="*/ 0 h 5715"/>
                      <a:gd name="connsiteX10" fmla="*/ 9525 w 11429"/>
                      <a:gd name="connsiteY10" fmla="*/ 3810 h 5715"/>
                      <a:gd name="connsiteX11" fmla="*/ 9525 w 11429"/>
                      <a:gd name="connsiteY11" fmla="*/ 3810 h 5715"/>
                      <a:gd name="connsiteX12" fmla="*/ 9525 w 11429"/>
                      <a:gd name="connsiteY12" fmla="*/ 3810 h 5715"/>
                      <a:gd name="connsiteX13" fmla="*/ 9525 w 11429"/>
                      <a:gd name="connsiteY13" fmla="*/ 4763 h 5715"/>
                      <a:gd name="connsiteX14" fmla="*/ 10477 w 11429"/>
                      <a:gd name="connsiteY14" fmla="*/ 4763 h 5715"/>
                      <a:gd name="connsiteX15" fmla="*/ 10477 w 11429"/>
                      <a:gd name="connsiteY15" fmla="*/ 4763 h 5715"/>
                      <a:gd name="connsiteX16" fmla="*/ 10477 w 11429"/>
                      <a:gd name="connsiteY16" fmla="*/ 4763 h 5715"/>
                      <a:gd name="connsiteX17" fmla="*/ 10477 w 11429"/>
                      <a:gd name="connsiteY17" fmla="*/ 5715 h 57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1429" h="5715">
                        <a:moveTo>
                          <a:pt x="11430" y="5715"/>
                        </a:moveTo>
                        <a:lnTo>
                          <a:pt x="1905" y="1905"/>
                        </a:lnTo>
                        <a:lnTo>
                          <a:pt x="1905" y="953"/>
                        </a:lnTo>
                        <a:lnTo>
                          <a:pt x="1905" y="953"/>
                        </a:lnTo>
                        <a:lnTo>
                          <a:pt x="952" y="953"/>
                        </a:lnTo>
                        <a:lnTo>
                          <a:pt x="952" y="953"/>
                        </a:lnTo>
                        <a:lnTo>
                          <a:pt x="952" y="0"/>
                        </a:lnTo>
                        <a:lnTo>
                          <a:pt x="952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9525" y="3810"/>
                        </a:lnTo>
                        <a:lnTo>
                          <a:pt x="9525" y="3810"/>
                        </a:lnTo>
                        <a:lnTo>
                          <a:pt x="9525" y="3810"/>
                        </a:lnTo>
                        <a:lnTo>
                          <a:pt x="9525" y="4763"/>
                        </a:lnTo>
                        <a:lnTo>
                          <a:pt x="10477" y="4763"/>
                        </a:lnTo>
                        <a:lnTo>
                          <a:pt x="10477" y="4763"/>
                        </a:lnTo>
                        <a:lnTo>
                          <a:pt x="10477" y="4763"/>
                        </a:lnTo>
                        <a:lnTo>
                          <a:pt x="10477" y="571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54" name="Freeform: Shape 953">
                    <a:extLst>
                      <a:ext uri="{FF2B5EF4-FFF2-40B4-BE49-F238E27FC236}">
                        <a16:creationId xmlns:a16="http://schemas.microsoft.com/office/drawing/2014/main" id="{95F04467-6141-41C4-84AB-261CDE0F0D44}"/>
                      </a:ext>
                    </a:extLst>
                  </p:cNvPr>
                  <p:cNvSpPr/>
                  <p:nvPr/>
                </p:nvSpPr>
                <p:spPr>
                  <a:xfrm>
                    <a:off x="9899187" y="4050029"/>
                    <a:ext cx="12382" cy="11429"/>
                  </a:xfrm>
                  <a:custGeom>
                    <a:avLst/>
                    <a:gdLst>
                      <a:gd name="connsiteX0" fmla="*/ 9525 w 12382"/>
                      <a:gd name="connsiteY0" fmla="*/ 11430 h 11429"/>
                      <a:gd name="connsiteX1" fmla="*/ 0 w 12382"/>
                      <a:gd name="connsiteY1" fmla="*/ 7620 h 11429"/>
                      <a:gd name="connsiteX2" fmla="*/ 952 w 12382"/>
                      <a:gd name="connsiteY2" fmla="*/ 6667 h 11429"/>
                      <a:gd name="connsiteX3" fmla="*/ 952 w 12382"/>
                      <a:gd name="connsiteY3" fmla="*/ 5715 h 11429"/>
                      <a:gd name="connsiteX4" fmla="*/ 1905 w 12382"/>
                      <a:gd name="connsiteY4" fmla="*/ 4763 h 11429"/>
                      <a:gd name="connsiteX5" fmla="*/ 1905 w 12382"/>
                      <a:gd name="connsiteY5" fmla="*/ 3810 h 11429"/>
                      <a:gd name="connsiteX6" fmla="*/ 1905 w 12382"/>
                      <a:gd name="connsiteY6" fmla="*/ 2858 h 11429"/>
                      <a:gd name="connsiteX7" fmla="*/ 2858 w 12382"/>
                      <a:gd name="connsiteY7" fmla="*/ 1905 h 11429"/>
                      <a:gd name="connsiteX8" fmla="*/ 2858 w 12382"/>
                      <a:gd name="connsiteY8" fmla="*/ 953 h 11429"/>
                      <a:gd name="connsiteX9" fmla="*/ 3810 w 12382"/>
                      <a:gd name="connsiteY9" fmla="*/ 0 h 11429"/>
                      <a:gd name="connsiteX10" fmla="*/ 12383 w 12382"/>
                      <a:gd name="connsiteY10" fmla="*/ 4763 h 11429"/>
                      <a:gd name="connsiteX11" fmla="*/ 12383 w 12382"/>
                      <a:gd name="connsiteY11" fmla="*/ 5715 h 11429"/>
                      <a:gd name="connsiteX12" fmla="*/ 11430 w 12382"/>
                      <a:gd name="connsiteY12" fmla="*/ 6667 h 11429"/>
                      <a:gd name="connsiteX13" fmla="*/ 11430 w 12382"/>
                      <a:gd name="connsiteY13" fmla="*/ 6667 h 11429"/>
                      <a:gd name="connsiteX14" fmla="*/ 11430 w 12382"/>
                      <a:gd name="connsiteY14" fmla="*/ 7620 h 11429"/>
                      <a:gd name="connsiteX15" fmla="*/ 10477 w 12382"/>
                      <a:gd name="connsiteY15" fmla="*/ 8573 h 11429"/>
                      <a:gd name="connsiteX16" fmla="*/ 10477 w 12382"/>
                      <a:gd name="connsiteY16" fmla="*/ 9525 h 11429"/>
                      <a:gd name="connsiteX17" fmla="*/ 9525 w 12382"/>
                      <a:gd name="connsiteY17" fmla="*/ 10478 h 114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2382" h="11429">
                        <a:moveTo>
                          <a:pt x="9525" y="11430"/>
                        </a:moveTo>
                        <a:lnTo>
                          <a:pt x="0" y="7620"/>
                        </a:lnTo>
                        <a:lnTo>
                          <a:pt x="952" y="6667"/>
                        </a:lnTo>
                        <a:lnTo>
                          <a:pt x="952" y="5715"/>
                        </a:lnTo>
                        <a:lnTo>
                          <a:pt x="1905" y="4763"/>
                        </a:lnTo>
                        <a:lnTo>
                          <a:pt x="1905" y="3810"/>
                        </a:lnTo>
                        <a:lnTo>
                          <a:pt x="1905" y="2858"/>
                        </a:lnTo>
                        <a:lnTo>
                          <a:pt x="2858" y="1905"/>
                        </a:lnTo>
                        <a:lnTo>
                          <a:pt x="2858" y="953"/>
                        </a:lnTo>
                        <a:lnTo>
                          <a:pt x="3810" y="0"/>
                        </a:lnTo>
                        <a:lnTo>
                          <a:pt x="12383" y="4763"/>
                        </a:lnTo>
                        <a:lnTo>
                          <a:pt x="12383" y="5715"/>
                        </a:lnTo>
                        <a:lnTo>
                          <a:pt x="11430" y="6667"/>
                        </a:lnTo>
                        <a:lnTo>
                          <a:pt x="11430" y="6667"/>
                        </a:lnTo>
                        <a:lnTo>
                          <a:pt x="11430" y="7620"/>
                        </a:lnTo>
                        <a:lnTo>
                          <a:pt x="10477" y="8573"/>
                        </a:lnTo>
                        <a:lnTo>
                          <a:pt x="10477" y="9525"/>
                        </a:lnTo>
                        <a:lnTo>
                          <a:pt x="9525" y="10478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55" name="Freeform: Shape 954">
                    <a:extLst>
                      <a:ext uri="{FF2B5EF4-FFF2-40B4-BE49-F238E27FC236}">
                        <a16:creationId xmlns:a16="http://schemas.microsoft.com/office/drawing/2014/main" id="{F0C561D7-6C29-4A41-B450-92DE952C8A0A}"/>
                      </a:ext>
                    </a:extLst>
                  </p:cNvPr>
                  <p:cNvSpPr/>
                  <p:nvPr/>
                </p:nvSpPr>
                <p:spPr>
                  <a:xfrm>
                    <a:off x="9902996" y="4050029"/>
                    <a:ext cx="10477" cy="4762"/>
                  </a:xfrm>
                  <a:custGeom>
                    <a:avLst/>
                    <a:gdLst>
                      <a:gd name="connsiteX0" fmla="*/ 8573 w 10477"/>
                      <a:gd name="connsiteY0" fmla="*/ 4763 h 4762"/>
                      <a:gd name="connsiteX1" fmla="*/ 0 w 10477"/>
                      <a:gd name="connsiteY1" fmla="*/ 0 h 4762"/>
                      <a:gd name="connsiteX2" fmla="*/ 0 w 10477"/>
                      <a:gd name="connsiteY2" fmla="*/ 953 h 4762"/>
                      <a:gd name="connsiteX3" fmla="*/ 0 w 10477"/>
                      <a:gd name="connsiteY3" fmla="*/ 953 h 4762"/>
                      <a:gd name="connsiteX4" fmla="*/ 0 w 10477"/>
                      <a:gd name="connsiteY4" fmla="*/ 953 h 4762"/>
                      <a:gd name="connsiteX5" fmla="*/ 953 w 10477"/>
                      <a:gd name="connsiteY5" fmla="*/ 953 h 4762"/>
                      <a:gd name="connsiteX6" fmla="*/ 953 w 10477"/>
                      <a:gd name="connsiteY6" fmla="*/ 953 h 4762"/>
                      <a:gd name="connsiteX7" fmla="*/ 953 w 10477"/>
                      <a:gd name="connsiteY7" fmla="*/ 953 h 4762"/>
                      <a:gd name="connsiteX8" fmla="*/ 953 w 10477"/>
                      <a:gd name="connsiteY8" fmla="*/ 953 h 4762"/>
                      <a:gd name="connsiteX9" fmla="*/ 953 w 10477"/>
                      <a:gd name="connsiteY9" fmla="*/ 953 h 4762"/>
                      <a:gd name="connsiteX10" fmla="*/ 10478 w 10477"/>
                      <a:gd name="connsiteY10" fmla="*/ 4763 h 4762"/>
                      <a:gd name="connsiteX11" fmla="*/ 10478 w 10477"/>
                      <a:gd name="connsiteY11" fmla="*/ 4763 h 4762"/>
                      <a:gd name="connsiteX12" fmla="*/ 9525 w 10477"/>
                      <a:gd name="connsiteY12" fmla="*/ 4763 h 4762"/>
                      <a:gd name="connsiteX13" fmla="*/ 9525 w 10477"/>
                      <a:gd name="connsiteY13" fmla="*/ 4763 h 4762"/>
                      <a:gd name="connsiteX14" fmla="*/ 9525 w 10477"/>
                      <a:gd name="connsiteY14" fmla="*/ 4763 h 4762"/>
                      <a:gd name="connsiteX15" fmla="*/ 9525 w 10477"/>
                      <a:gd name="connsiteY15" fmla="*/ 4763 h 4762"/>
                      <a:gd name="connsiteX16" fmla="*/ 9525 w 10477"/>
                      <a:gd name="connsiteY16" fmla="*/ 4763 h 4762"/>
                      <a:gd name="connsiteX17" fmla="*/ 9525 w 10477"/>
                      <a:gd name="connsiteY17" fmla="*/ 4763 h 4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477" h="4762">
                        <a:moveTo>
                          <a:pt x="8573" y="4763"/>
                        </a:moveTo>
                        <a:lnTo>
                          <a:pt x="0" y="0"/>
                        </a:ln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953" y="953"/>
                        </a:lnTo>
                        <a:lnTo>
                          <a:pt x="953" y="953"/>
                        </a:lnTo>
                        <a:lnTo>
                          <a:pt x="953" y="953"/>
                        </a:lnTo>
                        <a:lnTo>
                          <a:pt x="953" y="953"/>
                        </a:lnTo>
                        <a:lnTo>
                          <a:pt x="953" y="953"/>
                        </a:lnTo>
                        <a:lnTo>
                          <a:pt x="10478" y="4763"/>
                        </a:lnTo>
                        <a:lnTo>
                          <a:pt x="10478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56" name="Freeform: Shape 955">
                    <a:extLst>
                      <a:ext uri="{FF2B5EF4-FFF2-40B4-BE49-F238E27FC236}">
                        <a16:creationId xmlns:a16="http://schemas.microsoft.com/office/drawing/2014/main" id="{C9C9D3FA-51AC-4843-B6D4-E3418E5E6A17}"/>
                      </a:ext>
                    </a:extLst>
                  </p:cNvPr>
                  <p:cNvSpPr/>
                  <p:nvPr/>
                </p:nvSpPr>
                <p:spPr>
                  <a:xfrm>
                    <a:off x="9903949" y="4049077"/>
                    <a:ext cx="9525" cy="5714"/>
                  </a:xfrm>
                  <a:custGeom>
                    <a:avLst/>
                    <a:gdLst>
                      <a:gd name="connsiteX0" fmla="*/ 9525 w 9525"/>
                      <a:gd name="connsiteY0" fmla="*/ 5715 h 5714"/>
                      <a:gd name="connsiteX1" fmla="*/ 0 w 9525"/>
                      <a:gd name="connsiteY1" fmla="*/ 1905 h 5714"/>
                      <a:gd name="connsiteX2" fmla="*/ 0 w 9525"/>
                      <a:gd name="connsiteY2" fmla="*/ 952 h 5714"/>
                      <a:gd name="connsiteX3" fmla="*/ 0 w 9525"/>
                      <a:gd name="connsiteY3" fmla="*/ 952 h 5714"/>
                      <a:gd name="connsiteX4" fmla="*/ 0 w 9525"/>
                      <a:gd name="connsiteY4" fmla="*/ 952 h 5714"/>
                      <a:gd name="connsiteX5" fmla="*/ 0 w 9525"/>
                      <a:gd name="connsiteY5" fmla="*/ 952 h 5714"/>
                      <a:gd name="connsiteX6" fmla="*/ 0 w 9525"/>
                      <a:gd name="connsiteY6" fmla="*/ 952 h 5714"/>
                      <a:gd name="connsiteX7" fmla="*/ 0 w 9525"/>
                      <a:gd name="connsiteY7" fmla="*/ 0 h 5714"/>
                      <a:gd name="connsiteX8" fmla="*/ 0 w 9525"/>
                      <a:gd name="connsiteY8" fmla="*/ 0 h 5714"/>
                      <a:gd name="connsiteX9" fmla="*/ 0 w 9525"/>
                      <a:gd name="connsiteY9" fmla="*/ 0 h 5714"/>
                      <a:gd name="connsiteX10" fmla="*/ 8572 w 9525"/>
                      <a:gd name="connsiteY10" fmla="*/ 3810 h 5714"/>
                      <a:gd name="connsiteX11" fmla="*/ 8572 w 9525"/>
                      <a:gd name="connsiteY11" fmla="*/ 4763 h 5714"/>
                      <a:gd name="connsiteX12" fmla="*/ 8572 w 9525"/>
                      <a:gd name="connsiteY12" fmla="*/ 4763 h 5714"/>
                      <a:gd name="connsiteX13" fmla="*/ 8572 w 9525"/>
                      <a:gd name="connsiteY13" fmla="*/ 4763 h 5714"/>
                      <a:gd name="connsiteX14" fmla="*/ 9525 w 9525"/>
                      <a:gd name="connsiteY14" fmla="*/ 4763 h 5714"/>
                      <a:gd name="connsiteX15" fmla="*/ 9525 w 9525"/>
                      <a:gd name="connsiteY15" fmla="*/ 4763 h 5714"/>
                      <a:gd name="connsiteX16" fmla="*/ 9525 w 9525"/>
                      <a:gd name="connsiteY16" fmla="*/ 5715 h 5714"/>
                      <a:gd name="connsiteX17" fmla="*/ 9525 w 9525"/>
                      <a:gd name="connsiteY17" fmla="*/ 5715 h 57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525" h="5714">
                        <a:moveTo>
                          <a:pt x="9525" y="5715"/>
                        </a:moveTo>
                        <a:lnTo>
                          <a:pt x="0" y="1905"/>
                        </a:lnTo>
                        <a:lnTo>
                          <a:pt x="0" y="952"/>
                        </a:lnTo>
                        <a:lnTo>
                          <a:pt x="0" y="952"/>
                        </a:lnTo>
                        <a:lnTo>
                          <a:pt x="0" y="952"/>
                        </a:lnTo>
                        <a:lnTo>
                          <a:pt x="0" y="952"/>
                        </a:lnTo>
                        <a:lnTo>
                          <a:pt x="0" y="952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8572" y="3810"/>
                        </a:lnTo>
                        <a:lnTo>
                          <a:pt x="8572" y="4763"/>
                        </a:lnTo>
                        <a:lnTo>
                          <a:pt x="8572" y="4763"/>
                        </a:lnTo>
                        <a:lnTo>
                          <a:pt x="8572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5715"/>
                        </a:lnTo>
                        <a:lnTo>
                          <a:pt x="9525" y="571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57" name="Freeform: Shape 956">
                    <a:extLst>
                      <a:ext uri="{FF2B5EF4-FFF2-40B4-BE49-F238E27FC236}">
                        <a16:creationId xmlns:a16="http://schemas.microsoft.com/office/drawing/2014/main" id="{980E57CC-246F-457D-92AC-4058A87A3469}"/>
                      </a:ext>
                    </a:extLst>
                  </p:cNvPr>
                  <p:cNvSpPr/>
                  <p:nvPr/>
                </p:nvSpPr>
                <p:spPr>
                  <a:xfrm>
                    <a:off x="9908712" y="4042409"/>
                    <a:ext cx="8572" cy="4762"/>
                  </a:xfrm>
                  <a:custGeom>
                    <a:avLst/>
                    <a:gdLst>
                      <a:gd name="connsiteX0" fmla="*/ 8572 w 8572"/>
                      <a:gd name="connsiteY0" fmla="*/ 4763 h 4762"/>
                      <a:gd name="connsiteX1" fmla="*/ 0 w 8572"/>
                      <a:gd name="connsiteY1" fmla="*/ 953 h 4762"/>
                      <a:gd name="connsiteX2" fmla="*/ 0 w 8572"/>
                      <a:gd name="connsiteY2" fmla="*/ 953 h 4762"/>
                      <a:gd name="connsiteX3" fmla="*/ 0 w 8572"/>
                      <a:gd name="connsiteY3" fmla="*/ 953 h 4762"/>
                      <a:gd name="connsiteX4" fmla="*/ 0 w 8572"/>
                      <a:gd name="connsiteY4" fmla="*/ 953 h 4762"/>
                      <a:gd name="connsiteX5" fmla="*/ 0 w 8572"/>
                      <a:gd name="connsiteY5" fmla="*/ 0 h 4762"/>
                      <a:gd name="connsiteX6" fmla="*/ 0 w 8572"/>
                      <a:gd name="connsiteY6" fmla="*/ 0 h 4762"/>
                      <a:gd name="connsiteX7" fmla="*/ 0 w 8572"/>
                      <a:gd name="connsiteY7" fmla="*/ 0 h 4762"/>
                      <a:gd name="connsiteX8" fmla="*/ 0 w 8572"/>
                      <a:gd name="connsiteY8" fmla="*/ 0 h 4762"/>
                      <a:gd name="connsiteX9" fmla="*/ 0 w 8572"/>
                      <a:gd name="connsiteY9" fmla="*/ 0 h 4762"/>
                      <a:gd name="connsiteX10" fmla="*/ 8572 w 8572"/>
                      <a:gd name="connsiteY10" fmla="*/ 3810 h 4762"/>
                      <a:gd name="connsiteX11" fmla="*/ 8572 w 8572"/>
                      <a:gd name="connsiteY11" fmla="*/ 3810 h 4762"/>
                      <a:gd name="connsiteX12" fmla="*/ 8572 w 8572"/>
                      <a:gd name="connsiteY12" fmla="*/ 3810 h 4762"/>
                      <a:gd name="connsiteX13" fmla="*/ 8572 w 8572"/>
                      <a:gd name="connsiteY13" fmla="*/ 3810 h 4762"/>
                      <a:gd name="connsiteX14" fmla="*/ 8572 w 8572"/>
                      <a:gd name="connsiteY14" fmla="*/ 4763 h 4762"/>
                      <a:gd name="connsiteX15" fmla="*/ 8572 w 8572"/>
                      <a:gd name="connsiteY15" fmla="*/ 4763 h 4762"/>
                      <a:gd name="connsiteX16" fmla="*/ 8572 w 8572"/>
                      <a:gd name="connsiteY16" fmla="*/ 4763 h 4762"/>
                      <a:gd name="connsiteX17" fmla="*/ 8572 w 8572"/>
                      <a:gd name="connsiteY17" fmla="*/ 4763 h 4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8572" h="4762">
                        <a:moveTo>
                          <a:pt x="8572" y="4763"/>
                        </a:move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8572" y="3810"/>
                        </a:lnTo>
                        <a:lnTo>
                          <a:pt x="8572" y="3810"/>
                        </a:lnTo>
                        <a:lnTo>
                          <a:pt x="8572" y="3810"/>
                        </a:lnTo>
                        <a:lnTo>
                          <a:pt x="8572" y="3810"/>
                        </a:lnTo>
                        <a:lnTo>
                          <a:pt x="8572" y="4763"/>
                        </a:lnTo>
                        <a:lnTo>
                          <a:pt x="8572" y="4763"/>
                        </a:lnTo>
                        <a:lnTo>
                          <a:pt x="8572" y="4763"/>
                        </a:lnTo>
                        <a:lnTo>
                          <a:pt x="8572" y="4763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58" name="Freeform: Shape 957">
                    <a:extLst>
                      <a:ext uri="{FF2B5EF4-FFF2-40B4-BE49-F238E27FC236}">
                        <a16:creationId xmlns:a16="http://schemas.microsoft.com/office/drawing/2014/main" id="{D72C7E1C-4479-4517-98FD-4C50BEE457D4}"/>
                      </a:ext>
                    </a:extLst>
                  </p:cNvPr>
                  <p:cNvSpPr/>
                  <p:nvPr/>
                </p:nvSpPr>
                <p:spPr>
                  <a:xfrm>
                    <a:off x="9907759" y="4043362"/>
                    <a:ext cx="9525" cy="3809"/>
                  </a:xfrm>
                  <a:custGeom>
                    <a:avLst/>
                    <a:gdLst>
                      <a:gd name="connsiteX0" fmla="*/ 9525 w 9525"/>
                      <a:gd name="connsiteY0" fmla="*/ 3810 h 3809"/>
                      <a:gd name="connsiteX1" fmla="*/ 0 w 9525"/>
                      <a:gd name="connsiteY1" fmla="*/ 0 h 3809"/>
                      <a:gd name="connsiteX2" fmla="*/ 0 w 9525"/>
                      <a:gd name="connsiteY2" fmla="*/ 0 h 3809"/>
                      <a:gd name="connsiteX3" fmla="*/ 0 w 9525"/>
                      <a:gd name="connsiteY3" fmla="*/ 0 h 3809"/>
                      <a:gd name="connsiteX4" fmla="*/ 0 w 9525"/>
                      <a:gd name="connsiteY4" fmla="*/ 0 h 3809"/>
                      <a:gd name="connsiteX5" fmla="*/ 9525 w 9525"/>
                      <a:gd name="connsiteY5" fmla="*/ 3810 h 3809"/>
                      <a:gd name="connsiteX6" fmla="*/ 9525 w 9525"/>
                      <a:gd name="connsiteY6" fmla="*/ 3810 h 3809"/>
                      <a:gd name="connsiteX7" fmla="*/ 9525 w 9525"/>
                      <a:gd name="connsiteY7" fmla="*/ 3810 h 38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9525" h="3809">
                        <a:moveTo>
                          <a:pt x="9525" y="381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9525" y="3810"/>
                        </a:lnTo>
                        <a:lnTo>
                          <a:pt x="9525" y="3810"/>
                        </a:lnTo>
                        <a:lnTo>
                          <a:pt x="9525" y="3810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59" name="Freeform: Shape 958">
                    <a:extLst>
                      <a:ext uri="{FF2B5EF4-FFF2-40B4-BE49-F238E27FC236}">
                        <a16:creationId xmlns:a16="http://schemas.microsoft.com/office/drawing/2014/main" id="{ADC12EDB-56E7-4A3A-870D-221634A62DA8}"/>
                      </a:ext>
                    </a:extLst>
                  </p:cNvPr>
                  <p:cNvSpPr/>
                  <p:nvPr/>
                </p:nvSpPr>
                <p:spPr>
                  <a:xfrm>
                    <a:off x="9903949" y="4043362"/>
                    <a:ext cx="13334" cy="9525"/>
                  </a:xfrm>
                  <a:custGeom>
                    <a:avLst/>
                    <a:gdLst>
                      <a:gd name="connsiteX0" fmla="*/ 8572 w 13334"/>
                      <a:gd name="connsiteY0" fmla="*/ 9525 h 9525"/>
                      <a:gd name="connsiteX1" fmla="*/ 0 w 13334"/>
                      <a:gd name="connsiteY1" fmla="*/ 5715 h 9525"/>
                      <a:gd name="connsiteX2" fmla="*/ 0 w 13334"/>
                      <a:gd name="connsiteY2" fmla="*/ 4763 h 9525"/>
                      <a:gd name="connsiteX3" fmla="*/ 952 w 13334"/>
                      <a:gd name="connsiteY3" fmla="*/ 3810 h 9525"/>
                      <a:gd name="connsiteX4" fmla="*/ 952 w 13334"/>
                      <a:gd name="connsiteY4" fmla="*/ 3810 h 9525"/>
                      <a:gd name="connsiteX5" fmla="*/ 1905 w 13334"/>
                      <a:gd name="connsiteY5" fmla="*/ 2858 h 9525"/>
                      <a:gd name="connsiteX6" fmla="*/ 1905 w 13334"/>
                      <a:gd name="connsiteY6" fmla="*/ 1905 h 9525"/>
                      <a:gd name="connsiteX7" fmla="*/ 2858 w 13334"/>
                      <a:gd name="connsiteY7" fmla="*/ 953 h 9525"/>
                      <a:gd name="connsiteX8" fmla="*/ 2858 w 13334"/>
                      <a:gd name="connsiteY8" fmla="*/ 0 h 9525"/>
                      <a:gd name="connsiteX9" fmla="*/ 3810 w 13334"/>
                      <a:gd name="connsiteY9" fmla="*/ 0 h 9525"/>
                      <a:gd name="connsiteX10" fmla="*/ 13335 w 13334"/>
                      <a:gd name="connsiteY10" fmla="*/ 3810 h 9525"/>
                      <a:gd name="connsiteX11" fmla="*/ 12383 w 13334"/>
                      <a:gd name="connsiteY11" fmla="*/ 4763 h 9525"/>
                      <a:gd name="connsiteX12" fmla="*/ 11430 w 13334"/>
                      <a:gd name="connsiteY12" fmla="*/ 5715 h 9525"/>
                      <a:gd name="connsiteX13" fmla="*/ 11430 w 13334"/>
                      <a:gd name="connsiteY13" fmla="*/ 5715 h 9525"/>
                      <a:gd name="connsiteX14" fmla="*/ 10477 w 13334"/>
                      <a:gd name="connsiteY14" fmla="*/ 6667 h 9525"/>
                      <a:gd name="connsiteX15" fmla="*/ 10477 w 13334"/>
                      <a:gd name="connsiteY15" fmla="*/ 7620 h 9525"/>
                      <a:gd name="connsiteX16" fmla="*/ 9525 w 13334"/>
                      <a:gd name="connsiteY16" fmla="*/ 8572 h 9525"/>
                      <a:gd name="connsiteX17" fmla="*/ 9525 w 13334"/>
                      <a:gd name="connsiteY17" fmla="*/ 9525 h 95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3334" h="9525">
                        <a:moveTo>
                          <a:pt x="8572" y="9525"/>
                        </a:moveTo>
                        <a:lnTo>
                          <a:pt x="0" y="5715"/>
                        </a:lnTo>
                        <a:lnTo>
                          <a:pt x="0" y="4763"/>
                        </a:lnTo>
                        <a:lnTo>
                          <a:pt x="952" y="3810"/>
                        </a:lnTo>
                        <a:lnTo>
                          <a:pt x="952" y="3810"/>
                        </a:lnTo>
                        <a:lnTo>
                          <a:pt x="1905" y="2858"/>
                        </a:lnTo>
                        <a:lnTo>
                          <a:pt x="1905" y="1905"/>
                        </a:lnTo>
                        <a:lnTo>
                          <a:pt x="2858" y="953"/>
                        </a:lnTo>
                        <a:lnTo>
                          <a:pt x="2858" y="0"/>
                        </a:lnTo>
                        <a:lnTo>
                          <a:pt x="3810" y="0"/>
                        </a:lnTo>
                        <a:lnTo>
                          <a:pt x="13335" y="3810"/>
                        </a:lnTo>
                        <a:lnTo>
                          <a:pt x="12383" y="4763"/>
                        </a:lnTo>
                        <a:lnTo>
                          <a:pt x="11430" y="5715"/>
                        </a:lnTo>
                        <a:lnTo>
                          <a:pt x="11430" y="5715"/>
                        </a:lnTo>
                        <a:lnTo>
                          <a:pt x="10477" y="6667"/>
                        </a:lnTo>
                        <a:lnTo>
                          <a:pt x="10477" y="7620"/>
                        </a:lnTo>
                        <a:lnTo>
                          <a:pt x="9525" y="8572"/>
                        </a:lnTo>
                        <a:lnTo>
                          <a:pt x="9525" y="952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60" name="Freeform: Shape 959">
                    <a:extLst>
                      <a:ext uri="{FF2B5EF4-FFF2-40B4-BE49-F238E27FC236}">
                        <a16:creationId xmlns:a16="http://schemas.microsoft.com/office/drawing/2014/main" id="{119AD68B-F2D6-49CF-AE82-95B6C3545B47}"/>
                      </a:ext>
                    </a:extLst>
                  </p:cNvPr>
                  <p:cNvSpPr/>
                  <p:nvPr/>
                </p:nvSpPr>
                <p:spPr>
                  <a:xfrm>
                    <a:off x="9914426" y="4035742"/>
                    <a:ext cx="8572" cy="5715"/>
                  </a:xfrm>
                  <a:custGeom>
                    <a:avLst/>
                    <a:gdLst>
                      <a:gd name="connsiteX0" fmla="*/ 8573 w 8572"/>
                      <a:gd name="connsiteY0" fmla="*/ 5715 h 5715"/>
                      <a:gd name="connsiteX1" fmla="*/ 0 w 8572"/>
                      <a:gd name="connsiteY1" fmla="*/ 1905 h 5715"/>
                      <a:gd name="connsiteX2" fmla="*/ 0 w 8572"/>
                      <a:gd name="connsiteY2" fmla="*/ 1905 h 5715"/>
                      <a:gd name="connsiteX3" fmla="*/ 0 w 8572"/>
                      <a:gd name="connsiteY3" fmla="*/ 953 h 5715"/>
                      <a:gd name="connsiteX4" fmla="*/ 0 w 8572"/>
                      <a:gd name="connsiteY4" fmla="*/ 953 h 5715"/>
                      <a:gd name="connsiteX5" fmla="*/ 0 w 8572"/>
                      <a:gd name="connsiteY5" fmla="*/ 953 h 5715"/>
                      <a:gd name="connsiteX6" fmla="*/ 0 w 8572"/>
                      <a:gd name="connsiteY6" fmla="*/ 953 h 5715"/>
                      <a:gd name="connsiteX7" fmla="*/ 0 w 8572"/>
                      <a:gd name="connsiteY7" fmla="*/ 0 h 5715"/>
                      <a:gd name="connsiteX8" fmla="*/ 0 w 8572"/>
                      <a:gd name="connsiteY8" fmla="*/ 0 h 5715"/>
                      <a:gd name="connsiteX9" fmla="*/ 0 w 8572"/>
                      <a:gd name="connsiteY9" fmla="*/ 0 h 5715"/>
                      <a:gd name="connsiteX10" fmla="*/ 8573 w 8572"/>
                      <a:gd name="connsiteY10" fmla="*/ 3810 h 5715"/>
                      <a:gd name="connsiteX11" fmla="*/ 8573 w 8572"/>
                      <a:gd name="connsiteY11" fmla="*/ 3810 h 5715"/>
                      <a:gd name="connsiteX12" fmla="*/ 8573 w 8572"/>
                      <a:gd name="connsiteY12" fmla="*/ 4763 h 5715"/>
                      <a:gd name="connsiteX13" fmla="*/ 8573 w 8572"/>
                      <a:gd name="connsiteY13" fmla="*/ 4763 h 5715"/>
                      <a:gd name="connsiteX14" fmla="*/ 8573 w 8572"/>
                      <a:gd name="connsiteY14" fmla="*/ 4763 h 5715"/>
                      <a:gd name="connsiteX15" fmla="*/ 8573 w 8572"/>
                      <a:gd name="connsiteY15" fmla="*/ 4763 h 5715"/>
                      <a:gd name="connsiteX16" fmla="*/ 8573 w 8572"/>
                      <a:gd name="connsiteY16" fmla="*/ 5715 h 5715"/>
                      <a:gd name="connsiteX17" fmla="*/ 8573 w 8572"/>
                      <a:gd name="connsiteY17" fmla="*/ 5715 h 57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8572" h="5715">
                        <a:moveTo>
                          <a:pt x="8573" y="5715"/>
                        </a:moveTo>
                        <a:lnTo>
                          <a:pt x="0" y="1905"/>
                        </a:lnTo>
                        <a:lnTo>
                          <a:pt x="0" y="1905"/>
                        </a:ln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8573" y="3810"/>
                        </a:lnTo>
                        <a:lnTo>
                          <a:pt x="8573" y="3810"/>
                        </a:lnTo>
                        <a:lnTo>
                          <a:pt x="8573" y="4763"/>
                        </a:lnTo>
                        <a:lnTo>
                          <a:pt x="8573" y="4763"/>
                        </a:lnTo>
                        <a:lnTo>
                          <a:pt x="8573" y="4763"/>
                        </a:lnTo>
                        <a:lnTo>
                          <a:pt x="8573" y="4763"/>
                        </a:lnTo>
                        <a:lnTo>
                          <a:pt x="8573" y="5715"/>
                        </a:lnTo>
                        <a:lnTo>
                          <a:pt x="8573" y="571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61" name="Freeform: Shape 960">
                    <a:extLst>
                      <a:ext uri="{FF2B5EF4-FFF2-40B4-BE49-F238E27FC236}">
                        <a16:creationId xmlns:a16="http://schemas.microsoft.com/office/drawing/2014/main" id="{914F6500-289F-44A0-AAF0-0A449E09C5E5}"/>
                      </a:ext>
                    </a:extLst>
                  </p:cNvPr>
                  <p:cNvSpPr/>
                  <p:nvPr/>
                </p:nvSpPr>
                <p:spPr>
                  <a:xfrm>
                    <a:off x="9908712" y="4036695"/>
                    <a:ext cx="13334" cy="9525"/>
                  </a:xfrm>
                  <a:custGeom>
                    <a:avLst/>
                    <a:gdLst>
                      <a:gd name="connsiteX0" fmla="*/ 8572 w 13334"/>
                      <a:gd name="connsiteY0" fmla="*/ 9525 h 9525"/>
                      <a:gd name="connsiteX1" fmla="*/ 0 w 13334"/>
                      <a:gd name="connsiteY1" fmla="*/ 5715 h 9525"/>
                      <a:gd name="connsiteX2" fmla="*/ 0 w 13334"/>
                      <a:gd name="connsiteY2" fmla="*/ 4763 h 9525"/>
                      <a:gd name="connsiteX3" fmla="*/ 952 w 13334"/>
                      <a:gd name="connsiteY3" fmla="*/ 3810 h 9525"/>
                      <a:gd name="connsiteX4" fmla="*/ 952 w 13334"/>
                      <a:gd name="connsiteY4" fmla="*/ 2858 h 9525"/>
                      <a:gd name="connsiteX5" fmla="*/ 1905 w 13334"/>
                      <a:gd name="connsiteY5" fmla="*/ 2858 h 9525"/>
                      <a:gd name="connsiteX6" fmla="*/ 2858 w 13334"/>
                      <a:gd name="connsiteY6" fmla="*/ 1905 h 9525"/>
                      <a:gd name="connsiteX7" fmla="*/ 2858 w 13334"/>
                      <a:gd name="connsiteY7" fmla="*/ 952 h 9525"/>
                      <a:gd name="connsiteX8" fmla="*/ 3810 w 13334"/>
                      <a:gd name="connsiteY8" fmla="*/ 952 h 9525"/>
                      <a:gd name="connsiteX9" fmla="*/ 4763 w 13334"/>
                      <a:gd name="connsiteY9" fmla="*/ 0 h 9525"/>
                      <a:gd name="connsiteX10" fmla="*/ 13335 w 13334"/>
                      <a:gd name="connsiteY10" fmla="*/ 3810 h 9525"/>
                      <a:gd name="connsiteX11" fmla="*/ 12383 w 13334"/>
                      <a:gd name="connsiteY11" fmla="*/ 4763 h 9525"/>
                      <a:gd name="connsiteX12" fmla="*/ 12383 w 13334"/>
                      <a:gd name="connsiteY12" fmla="*/ 5715 h 9525"/>
                      <a:gd name="connsiteX13" fmla="*/ 11430 w 13334"/>
                      <a:gd name="connsiteY13" fmla="*/ 5715 h 9525"/>
                      <a:gd name="connsiteX14" fmla="*/ 11430 w 13334"/>
                      <a:gd name="connsiteY14" fmla="*/ 6667 h 9525"/>
                      <a:gd name="connsiteX15" fmla="*/ 10477 w 13334"/>
                      <a:gd name="connsiteY15" fmla="*/ 7620 h 9525"/>
                      <a:gd name="connsiteX16" fmla="*/ 9525 w 13334"/>
                      <a:gd name="connsiteY16" fmla="*/ 7620 h 9525"/>
                      <a:gd name="connsiteX17" fmla="*/ 9525 w 13334"/>
                      <a:gd name="connsiteY17" fmla="*/ 8572 h 95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3334" h="9525">
                        <a:moveTo>
                          <a:pt x="8572" y="9525"/>
                        </a:moveTo>
                        <a:lnTo>
                          <a:pt x="0" y="5715"/>
                        </a:lnTo>
                        <a:lnTo>
                          <a:pt x="0" y="4763"/>
                        </a:lnTo>
                        <a:lnTo>
                          <a:pt x="952" y="3810"/>
                        </a:lnTo>
                        <a:lnTo>
                          <a:pt x="952" y="2858"/>
                        </a:lnTo>
                        <a:lnTo>
                          <a:pt x="1905" y="2858"/>
                        </a:lnTo>
                        <a:lnTo>
                          <a:pt x="2858" y="1905"/>
                        </a:lnTo>
                        <a:lnTo>
                          <a:pt x="2858" y="952"/>
                        </a:lnTo>
                        <a:lnTo>
                          <a:pt x="3810" y="952"/>
                        </a:lnTo>
                        <a:lnTo>
                          <a:pt x="4763" y="0"/>
                        </a:lnTo>
                        <a:lnTo>
                          <a:pt x="13335" y="3810"/>
                        </a:lnTo>
                        <a:lnTo>
                          <a:pt x="12383" y="4763"/>
                        </a:lnTo>
                        <a:lnTo>
                          <a:pt x="12383" y="5715"/>
                        </a:lnTo>
                        <a:lnTo>
                          <a:pt x="11430" y="5715"/>
                        </a:lnTo>
                        <a:lnTo>
                          <a:pt x="11430" y="6667"/>
                        </a:lnTo>
                        <a:lnTo>
                          <a:pt x="10477" y="7620"/>
                        </a:lnTo>
                        <a:lnTo>
                          <a:pt x="9525" y="7620"/>
                        </a:lnTo>
                        <a:lnTo>
                          <a:pt x="9525" y="8572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62" name="Freeform: Shape 961">
                    <a:extLst>
                      <a:ext uri="{FF2B5EF4-FFF2-40B4-BE49-F238E27FC236}">
                        <a16:creationId xmlns:a16="http://schemas.microsoft.com/office/drawing/2014/main" id="{49D1D912-D652-46E4-AA4B-D6BCE99578AC}"/>
                      </a:ext>
                    </a:extLst>
                  </p:cNvPr>
                  <p:cNvSpPr/>
                  <p:nvPr/>
                </p:nvSpPr>
                <p:spPr>
                  <a:xfrm>
                    <a:off x="9920142" y="4030027"/>
                    <a:ext cx="9525" cy="6667"/>
                  </a:xfrm>
                  <a:custGeom>
                    <a:avLst/>
                    <a:gdLst>
                      <a:gd name="connsiteX0" fmla="*/ 8572 w 9525"/>
                      <a:gd name="connsiteY0" fmla="*/ 6667 h 6667"/>
                      <a:gd name="connsiteX1" fmla="*/ 0 w 9525"/>
                      <a:gd name="connsiteY1" fmla="*/ 2857 h 6667"/>
                      <a:gd name="connsiteX2" fmla="*/ 0 w 9525"/>
                      <a:gd name="connsiteY2" fmla="*/ 1905 h 6667"/>
                      <a:gd name="connsiteX3" fmla="*/ 0 w 9525"/>
                      <a:gd name="connsiteY3" fmla="*/ 1905 h 6667"/>
                      <a:gd name="connsiteX4" fmla="*/ 0 w 9525"/>
                      <a:gd name="connsiteY4" fmla="*/ 1905 h 6667"/>
                      <a:gd name="connsiteX5" fmla="*/ 0 w 9525"/>
                      <a:gd name="connsiteY5" fmla="*/ 952 h 6667"/>
                      <a:gd name="connsiteX6" fmla="*/ 0 w 9525"/>
                      <a:gd name="connsiteY6" fmla="*/ 952 h 6667"/>
                      <a:gd name="connsiteX7" fmla="*/ 0 w 9525"/>
                      <a:gd name="connsiteY7" fmla="*/ 952 h 6667"/>
                      <a:gd name="connsiteX8" fmla="*/ 0 w 9525"/>
                      <a:gd name="connsiteY8" fmla="*/ 0 h 6667"/>
                      <a:gd name="connsiteX9" fmla="*/ 0 w 9525"/>
                      <a:gd name="connsiteY9" fmla="*/ 0 h 6667"/>
                      <a:gd name="connsiteX10" fmla="*/ 9525 w 9525"/>
                      <a:gd name="connsiteY10" fmla="*/ 3810 h 6667"/>
                      <a:gd name="connsiteX11" fmla="*/ 9525 w 9525"/>
                      <a:gd name="connsiteY11" fmla="*/ 4763 h 6667"/>
                      <a:gd name="connsiteX12" fmla="*/ 9525 w 9525"/>
                      <a:gd name="connsiteY12" fmla="*/ 4763 h 6667"/>
                      <a:gd name="connsiteX13" fmla="*/ 8572 w 9525"/>
                      <a:gd name="connsiteY13" fmla="*/ 4763 h 6667"/>
                      <a:gd name="connsiteX14" fmla="*/ 8572 w 9525"/>
                      <a:gd name="connsiteY14" fmla="*/ 5715 h 6667"/>
                      <a:gd name="connsiteX15" fmla="*/ 8572 w 9525"/>
                      <a:gd name="connsiteY15" fmla="*/ 5715 h 6667"/>
                      <a:gd name="connsiteX16" fmla="*/ 8572 w 9525"/>
                      <a:gd name="connsiteY16" fmla="*/ 5715 h 6667"/>
                      <a:gd name="connsiteX17" fmla="*/ 8572 w 9525"/>
                      <a:gd name="connsiteY17" fmla="*/ 6667 h 66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525" h="6667">
                        <a:moveTo>
                          <a:pt x="8572" y="6667"/>
                        </a:moveTo>
                        <a:lnTo>
                          <a:pt x="0" y="2857"/>
                        </a:lnTo>
                        <a:lnTo>
                          <a:pt x="0" y="1905"/>
                        </a:lnTo>
                        <a:lnTo>
                          <a:pt x="0" y="1905"/>
                        </a:lnTo>
                        <a:lnTo>
                          <a:pt x="0" y="1905"/>
                        </a:lnTo>
                        <a:lnTo>
                          <a:pt x="0" y="952"/>
                        </a:lnTo>
                        <a:lnTo>
                          <a:pt x="0" y="952"/>
                        </a:lnTo>
                        <a:lnTo>
                          <a:pt x="0" y="952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9525" y="3810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8572" y="4763"/>
                        </a:lnTo>
                        <a:lnTo>
                          <a:pt x="8572" y="5715"/>
                        </a:lnTo>
                        <a:lnTo>
                          <a:pt x="8572" y="5715"/>
                        </a:lnTo>
                        <a:lnTo>
                          <a:pt x="8572" y="5715"/>
                        </a:lnTo>
                        <a:lnTo>
                          <a:pt x="8572" y="6667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63" name="Freeform: Shape 962">
                    <a:extLst>
                      <a:ext uri="{FF2B5EF4-FFF2-40B4-BE49-F238E27FC236}">
                        <a16:creationId xmlns:a16="http://schemas.microsoft.com/office/drawing/2014/main" id="{1B067359-F302-42C9-BFFD-DC5E38CB45E5}"/>
                      </a:ext>
                    </a:extLst>
                  </p:cNvPr>
                  <p:cNvSpPr/>
                  <p:nvPr/>
                </p:nvSpPr>
                <p:spPr>
                  <a:xfrm>
                    <a:off x="9914426" y="4030979"/>
                    <a:ext cx="13335" cy="8572"/>
                  </a:xfrm>
                  <a:custGeom>
                    <a:avLst/>
                    <a:gdLst>
                      <a:gd name="connsiteX0" fmla="*/ 8573 w 13335"/>
                      <a:gd name="connsiteY0" fmla="*/ 8573 h 8572"/>
                      <a:gd name="connsiteX1" fmla="*/ 0 w 13335"/>
                      <a:gd name="connsiteY1" fmla="*/ 4763 h 8572"/>
                      <a:gd name="connsiteX2" fmla="*/ 0 w 13335"/>
                      <a:gd name="connsiteY2" fmla="*/ 3810 h 8572"/>
                      <a:gd name="connsiteX3" fmla="*/ 953 w 13335"/>
                      <a:gd name="connsiteY3" fmla="*/ 3810 h 8572"/>
                      <a:gd name="connsiteX4" fmla="*/ 953 w 13335"/>
                      <a:gd name="connsiteY4" fmla="*/ 2858 h 8572"/>
                      <a:gd name="connsiteX5" fmla="*/ 1905 w 13335"/>
                      <a:gd name="connsiteY5" fmla="*/ 1905 h 8572"/>
                      <a:gd name="connsiteX6" fmla="*/ 2858 w 13335"/>
                      <a:gd name="connsiteY6" fmla="*/ 1905 h 8572"/>
                      <a:gd name="connsiteX7" fmla="*/ 2858 w 13335"/>
                      <a:gd name="connsiteY7" fmla="*/ 953 h 8572"/>
                      <a:gd name="connsiteX8" fmla="*/ 3810 w 13335"/>
                      <a:gd name="connsiteY8" fmla="*/ 953 h 8572"/>
                      <a:gd name="connsiteX9" fmla="*/ 4763 w 13335"/>
                      <a:gd name="connsiteY9" fmla="*/ 0 h 8572"/>
                      <a:gd name="connsiteX10" fmla="*/ 13335 w 13335"/>
                      <a:gd name="connsiteY10" fmla="*/ 3810 h 8572"/>
                      <a:gd name="connsiteX11" fmla="*/ 13335 w 13335"/>
                      <a:gd name="connsiteY11" fmla="*/ 4763 h 8572"/>
                      <a:gd name="connsiteX12" fmla="*/ 12383 w 13335"/>
                      <a:gd name="connsiteY12" fmla="*/ 5715 h 8572"/>
                      <a:gd name="connsiteX13" fmla="*/ 11430 w 13335"/>
                      <a:gd name="connsiteY13" fmla="*/ 5715 h 8572"/>
                      <a:gd name="connsiteX14" fmla="*/ 11430 w 13335"/>
                      <a:gd name="connsiteY14" fmla="*/ 6667 h 8572"/>
                      <a:gd name="connsiteX15" fmla="*/ 10478 w 13335"/>
                      <a:gd name="connsiteY15" fmla="*/ 6667 h 8572"/>
                      <a:gd name="connsiteX16" fmla="*/ 9525 w 13335"/>
                      <a:gd name="connsiteY16" fmla="*/ 7620 h 8572"/>
                      <a:gd name="connsiteX17" fmla="*/ 9525 w 13335"/>
                      <a:gd name="connsiteY17" fmla="*/ 8573 h 8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3335" h="8572">
                        <a:moveTo>
                          <a:pt x="8573" y="8573"/>
                        </a:moveTo>
                        <a:lnTo>
                          <a:pt x="0" y="4763"/>
                        </a:lnTo>
                        <a:lnTo>
                          <a:pt x="0" y="3810"/>
                        </a:lnTo>
                        <a:lnTo>
                          <a:pt x="953" y="3810"/>
                        </a:lnTo>
                        <a:lnTo>
                          <a:pt x="953" y="2858"/>
                        </a:lnTo>
                        <a:lnTo>
                          <a:pt x="1905" y="1905"/>
                        </a:lnTo>
                        <a:lnTo>
                          <a:pt x="2858" y="1905"/>
                        </a:lnTo>
                        <a:lnTo>
                          <a:pt x="2858" y="953"/>
                        </a:lnTo>
                        <a:lnTo>
                          <a:pt x="3810" y="953"/>
                        </a:lnTo>
                        <a:lnTo>
                          <a:pt x="4763" y="0"/>
                        </a:lnTo>
                        <a:lnTo>
                          <a:pt x="13335" y="3810"/>
                        </a:lnTo>
                        <a:lnTo>
                          <a:pt x="13335" y="4763"/>
                        </a:lnTo>
                        <a:lnTo>
                          <a:pt x="12383" y="5715"/>
                        </a:lnTo>
                        <a:lnTo>
                          <a:pt x="11430" y="5715"/>
                        </a:lnTo>
                        <a:lnTo>
                          <a:pt x="11430" y="6667"/>
                        </a:lnTo>
                        <a:lnTo>
                          <a:pt x="10478" y="6667"/>
                        </a:lnTo>
                        <a:lnTo>
                          <a:pt x="9525" y="7620"/>
                        </a:lnTo>
                        <a:lnTo>
                          <a:pt x="9525" y="8573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64" name="Freeform: Shape 963">
                    <a:extLst>
                      <a:ext uri="{FF2B5EF4-FFF2-40B4-BE49-F238E27FC236}">
                        <a16:creationId xmlns:a16="http://schemas.microsoft.com/office/drawing/2014/main" id="{29703A8E-0580-4000-A46C-1CC063C6B848}"/>
                      </a:ext>
                    </a:extLst>
                  </p:cNvPr>
                  <p:cNvSpPr/>
                  <p:nvPr/>
                </p:nvSpPr>
                <p:spPr>
                  <a:xfrm>
                    <a:off x="9925857" y="4026217"/>
                    <a:ext cx="9525" cy="6667"/>
                  </a:xfrm>
                  <a:custGeom>
                    <a:avLst/>
                    <a:gdLst>
                      <a:gd name="connsiteX0" fmla="*/ 9525 w 9525"/>
                      <a:gd name="connsiteY0" fmla="*/ 6667 h 6667"/>
                      <a:gd name="connsiteX1" fmla="*/ 0 w 9525"/>
                      <a:gd name="connsiteY1" fmla="*/ 1905 h 6667"/>
                      <a:gd name="connsiteX2" fmla="*/ 0 w 9525"/>
                      <a:gd name="connsiteY2" fmla="*/ 1905 h 6667"/>
                      <a:gd name="connsiteX3" fmla="*/ 0 w 9525"/>
                      <a:gd name="connsiteY3" fmla="*/ 1905 h 6667"/>
                      <a:gd name="connsiteX4" fmla="*/ 0 w 9525"/>
                      <a:gd name="connsiteY4" fmla="*/ 953 h 6667"/>
                      <a:gd name="connsiteX5" fmla="*/ 0 w 9525"/>
                      <a:gd name="connsiteY5" fmla="*/ 953 h 6667"/>
                      <a:gd name="connsiteX6" fmla="*/ 0 w 9525"/>
                      <a:gd name="connsiteY6" fmla="*/ 953 h 6667"/>
                      <a:gd name="connsiteX7" fmla="*/ 0 w 9525"/>
                      <a:gd name="connsiteY7" fmla="*/ 953 h 6667"/>
                      <a:gd name="connsiteX8" fmla="*/ 952 w 9525"/>
                      <a:gd name="connsiteY8" fmla="*/ 0 h 6667"/>
                      <a:gd name="connsiteX9" fmla="*/ 952 w 9525"/>
                      <a:gd name="connsiteY9" fmla="*/ 0 h 6667"/>
                      <a:gd name="connsiteX10" fmla="*/ 9525 w 9525"/>
                      <a:gd name="connsiteY10" fmla="*/ 3810 h 6667"/>
                      <a:gd name="connsiteX11" fmla="*/ 9525 w 9525"/>
                      <a:gd name="connsiteY11" fmla="*/ 4763 h 6667"/>
                      <a:gd name="connsiteX12" fmla="*/ 9525 w 9525"/>
                      <a:gd name="connsiteY12" fmla="*/ 4763 h 6667"/>
                      <a:gd name="connsiteX13" fmla="*/ 9525 w 9525"/>
                      <a:gd name="connsiteY13" fmla="*/ 4763 h 6667"/>
                      <a:gd name="connsiteX14" fmla="*/ 9525 w 9525"/>
                      <a:gd name="connsiteY14" fmla="*/ 4763 h 6667"/>
                      <a:gd name="connsiteX15" fmla="*/ 9525 w 9525"/>
                      <a:gd name="connsiteY15" fmla="*/ 5715 h 6667"/>
                      <a:gd name="connsiteX16" fmla="*/ 9525 w 9525"/>
                      <a:gd name="connsiteY16" fmla="*/ 5715 h 6667"/>
                      <a:gd name="connsiteX17" fmla="*/ 9525 w 9525"/>
                      <a:gd name="connsiteY17" fmla="*/ 5715 h 66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525" h="6667">
                        <a:moveTo>
                          <a:pt x="9525" y="6667"/>
                        </a:moveTo>
                        <a:lnTo>
                          <a:pt x="0" y="1905"/>
                        </a:lnTo>
                        <a:lnTo>
                          <a:pt x="0" y="1905"/>
                        </a:lnTo>
                        <a:lnTo>
                          <a:pt x="0" y="1905"/>
                        </a:ln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952" y="0"/>
                        </a:lnTo>
                        <a:lnTo>
                          <a:pt x="952" y="0"/>
                        </a:lnTo>
                        <a:lnTo>
                          <a:pt x="9525" y="3810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5715"/>
                        </a:lnTo>
                        <a:lnTo>
                          <a:pt x="9525" y="5715"/>
                        </a:lnTo>
                        <a:lnTo>
                          <a:pt x="9525" y="571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65" name="Freeform: Shape 964">
                    <a:extLst>
                      <a:ext uri="{FF2B5EF4-FFF2-40B4-BE49-F238E27FC236}">
                        <a16:creationId xmlns:a16="http://schemas.microsoft.com/office/drawing/2014/main" id="{D7198AC0-80F3-4AF0-AF9D-E55AF7CDF4D1}"/>
                      </a:ext>
                    </a:extLst>
                  </p:cNvPr>
                  <p:cNvSpPr/>
                  <p:nvPr/>
                </p:nvSpPr>
                <p:spPr>
                  <a:xfrm>
                    <a:off x="9920142" y="4027170"/>
                    <a:ext cx="14287" cy="6667"/>
                  </a:xfrm>
                  <a:custGeom>
                    <a:avLst/>
                    <a:gdLst>
                      <a:gd name="connsiteX0" fmla="*/ 9525 w 14287"/>
                      <a:gd name="connsiteY0" fmla="*/ 6667 h 6667"/>
                      <a:gd name="connsiteX1" fmla="*/ 0 w 14287"/>
                      <a:gd name="connsiteY1" fmla="*/ 2858 h 6667"/>
                      <a:gd name="connsiteX2" fmla="*/ 953 w 14287"/>
                      <a:gd name="connsiteY2" fmla="*/ 2858 h 6667"/>
                      <a:gd name="connsiteX3" fmla="*/ 953 w 14287"/>
                      <a:gd name="connsiteY3" fmla="*/ 1905 h 6667"/>
                      <a:gd name="connsiteX4" fmla="*/ 1905 w 14287"/>
                      <a:gd name="connsiteY4" fmla="*/ 1905 h 6667"/>
                      <a:gd name="connsiteX5" fmla="*/ 2858 w 14287"/>
                      <a:gd name="connsiteY5" fmla="*/ 952 h 6667"/>
                      <a:gd name="connsiteX6" fmla="*/ 2858 w 14287"/>
                      <a:gd name="connsiteY6" fmla="*/ 952 h 6667"/>
                      <a:gd name="connsiteX7" fmla="*/ 3810 w 14287"/>
                      <a:gd name="connsiteY7" fmla="*/ 0 h 6667"/>
                      <a:gd name="connsiteX8" fmla="*/ 4763 w 14287"/>
                      <a:gd name="connsiteY8" fmla="*/ 0 h 6667"/>
                      <a:gd name="connsiteX9" fmla="*/ 4763 w 14287"/>
                      <a:gd name="connsiteY9" fmla="*/ 0 h 6667"/>
                      <a:gd name="connsiteX10" fmla="*/ 14288 w 14287"/>
                      <a:gd name="connsiteY10" fmla="*/ 3810 h 6667"/>
                      <a:gd name="connsiteX11" fmla="*/ 13335 w 14287"/>
                      <a:gd name="connsiteY11" fmla="*/ 3810 h 6667"/>
                      <a:gd name="connsiteX12" fmla="*/ 13335 w 14287"/>
                      <a:gd name="connsiteY12" fmla="*/ 4763 h 6667"/>
                      <a:gd name="connsiteX13" fmla="*/ 12383 w 14287"/>
                      <a:gd name="connsiteY13" fmla="*/ 4763 h 6667"/>
                      <a:gd name="connsiteX14" fmla="*/ 11430 w 14287"/>
                      <a:gd name="connsiteY14" fmla="*/ 5715 h 6667"/>
                      <a:gd name="connsiteX15" fmla="*/ 11430 w 14287"/>
                      <a:gd name="connsiteY15" fmla="*/ 5715 h 6667"/>
                      <a:gd name="connsiteX16" fmla="*/ 10478 w 14287"/>
                      <a:gd name="connsiteY16" fmla="*/ 6667 h 6667"/>
                      <a:gd name="connsiteX17" fmla="*/ 9525 w 14287"/>
                      <a:gd name="connsiteY17" fmla="*/ 6667 h 66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4287" h="6667">
                        <a:moveTo>
                          <a:pt x="9525" y="6667"/>
                        </a:moveTo>
                        <a:lnTo>
                          <a:pt x="0" y="2858"/>
                        </a:lnTo>
                        <a:lnTo>
                          <a:pt x="953" y="2858"/>
                        </a:lnTo>
                        <a:lnTo>
                          <a:pt x="953" y="1905"/>
                        </a:lnTo>
                        <a:lnTo>
                          <a:pt x="1905" y="1905"/>
                        </a:lnTo>
                        <a:lnTo>
                          <a:pt x="2858" y="952"/>
                        </a:lnTo>
                        <a:lnTo>
                          <a:pt x="2858" y="952"/>
                        </a:lnTo>
                        <a:lnTo>
                          <a:pt x="3810" y="0"/>
                        </a:lnTo>
                        <a:lnTo>
                          <a:pt x="4763" y="0"/>
                        </a:lnTo>
                        <a:lnTo>
                          <a:pt x="4763" y="0"/>
                        </a:lnTo>
                        <a:lnTo>
                          <a:pt x="14288" y="3810"/>
                        </a:lnTo>
                        <a:lnTo>
                          <a:pt x="13335" y="3810"/>
                        </a:lnTo>
                        <a:lnTo>
                          <a:pt x="13335" y="4763"/>
                        </a:lnTo>
                        <a:lnTo>
                          <a:pt x="12383" y="4763"/>
                        </a:lnTo>
                        <a:lnTo>
                          <a:pt x="11430" y="5715"/>
                        </a:lnTo>
                        <a:lnTo>
                          <a:pt x="11430" y="5715"/>
                        </a:lnTo>
                        <a:lnTo>
                          <a:pt x="10478" y="6667"/>
                        </a:lnTo>
                        <a:lnTo>
                          <a:pt x="9525" y="6667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66" name="Freeform: Shape 965">
                    <a:extLst>
                      <a:ext uri="{FF2B5EF4-FFF2-40B4-BE49-F238E27FC236}">
                        <a16:creationId xmlns:a16="http://schemas.microsoft.com/office/drawing/2014/main" id="{3B3E21E9-3789-4349-8EA1-6E2397CE01C3}"/>
                      </a:ext>
                    </a:extLst>
                  </p:cNvPr>
                  <p:cNvSpPr/>
                  <p:nvPr/>
                </p:nvSpPr>
                <p:spPr>
                  <a:xfrm>
                    <a:off x="9931571" y="4023359"/>
                    <a:ext cx="10477" cy="7620"/>
                  </a:xfrm>
                  <a:custGeom>
                    <a:avLst/>
                    <a:gdLst>
                      <a:gd name="connsiteX0" fmla="*/ 9525 w 10477"/>
                      <a:gd name="connsiteY0" fmla="*/ 7620 h 7620"/>
                      <a:gd name="connsiteX1" fmla="*/ 0 w 10477"/>
                      <a:gd name="connsiteY1" fmla="*/ 3810 h 7620"/>
                      <a:gd name="connsiteX2" fmla="*/ 0 w 10477"/>
                      <a:gd name="connsiteY2" fmla="*/ 2858 h 7620"/>
                      <a:gd name="connsiteX3" fmla="*/ 953 w 10477"/>
                      <a:gd name="connsiteY3" fmla="*/ 2858 h 7620"/>
                      <a:gd name="connsiteX4" fmla="*/ 953 w 10477"/>
                      <a:gd name="connsiteY4" fmla="*/ 1905 h 7620"/>
                      <a:gd name="connsiteX5" fmla="*/ 953 w 10477"/>
                      <a:gd name="connsiteY5" fmla="*/ 1905 h 7620"/>
                      <a:gd name="connsiteX6" fmla="*/ 953 w 10477"/>
                      <a:gd name="connsiteY6" fmla="*/ 1905 h 7620"/>
                      <a:gd name="connsiteX7" fmla="*/ 953 w 10477"/>
                      <a:gd name="connsiteY7" fmla="*/ 953 h 7620"/>
                      <a:gd name="connsiteX8" fmla="*/ 953 w 10477"/>
                      <a:gd name="connsiteY8" fmla="*/ 953 h 7620"/>
                      <a:gd name="connsiteX9" fmla="*/ 953 w 10477"/>
                      <a:gd name="connsiteY9" fmla="*/ 0 h 7620"/>
                      <a:gd name="connsiteX10" fmla="*/ 10478 w 10477"/>
                      <a:gd name="connsiteY10" fmla="*/ 4763 h 7620"/>
                      <a:gd name="connsiteX11" fmla="*/ 10478 w 10477"/>
                      <a:gd name="connsiteY11" fmla="*/ 4763 h 7620"/>
                      <a:gd name="connsiteX12" fmla="*/ 10478 w 10477"/>
                      <a:gd name="connsiteY12" fmla="*/ 5715 h 7620"/>
                      <a:gd name="connsiteX13" fmla="*/ 10478 w 10477"/>
                      <a:gd name="connsiteY13" fmla="*/ 5715 h 7620"/>
                      <a:gd name="connsiteX14" fmla="*/ 9525 w 10477"/>
                      <a:gd name="connsiteY14" fmla="*/ 5715 h 7620"/>
                      <a:gd name="connsiteX15" fmla="*/ 9525 w 10477"/>
                      <a:gd name="connsiteY15" fmla="*/ 6668 h 7620"/>
                      <a:gd name="connsiteX16" fmla="*/ 9525 w 10477"/>
                      <a:gd name="connsiteY16" fmla="*/ 6668 h 7620"/>
                      <a:gd name="connsiteX17" fmla="*/ 9525 w 10477"/>
                      <a:gd name="connsiteY17" fmla="*/ 7620 h 76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477" h="7620">
                        <a:moveTo>
                          <a:pt x="9525" y="7620"/>
                        </a:moveTo>
                        <a:lnTo>
                          <a:pt x="0" y="3810"/>
                        </a:lnTo>
                        <a:lnTo>
                          <a:pt x="0" y="2858"/>
                        </a:lnTo>
                        <a:lnTo>
                          <a:pt x="953" y="2858"/>
                        </a:lnTo>
                        <a:lnTo>
                          <a:pt x="953" y="1905"/>
                        </a:lnTo>
                        <a:lnTo>
                          <a:pt x="953" y="1905"/>
                        </a:lnTo>
                        <a:lnTo>
                          <a:pt x="953" y="1905"/>
                        </a:lnTo>
                        <a:lnTo>
                          <a:pt x="953" y="953"/>
                        </a:lnTo>
                        <a:lnTo>
                          <a:pt x="953" y="953"/>
                        </a:lnTo>
                        <a:lnTo>
                          <a:pt x="953" y="0"/>
                        </a:lnTo>
                        <a:lnTo>
                          <a:pt x="10478" y="4763"/>
                        </a:lnTo>
                        <a:lnTo>
                          <a:pt x="10478" y="4763"/>
                        </a:lnTo>
                        <a:lnTo>
                          <a:pt x="10478" y="5715"/>
                        </a:lnTo>
                        <a:lnTo>
                          <a:pt x="10478" y="5715"/>
                        </a:lnTo>
                        <a:lnTo>
                          <a:pt x="9525" y="5715"/>
                        </a:lnTo>
                        <a:lnTo>
                          <a:pt x="9525" y="6668"/>
                        </a:lnTo>
                        <a:lnTo>
                          <a:pt x="9525" y="6668"/>
                        </a:lnTo>
                        <a:lnTo>
                          <a:pt x="9525" y="7620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67" name="Freeform: Shape 966">
                    <a:extLst>
                      <a:ext uri="{FF2B5EF4-FFF2-40B4-BE49-F238E27FC236}">
                        <a16:creationId xmlns:a16="http://schemas.microsoft.com/office/drawing/2014/main" id="{DD3EE7D1-A65F-4A7F-8FEF-1039DDD156B9}"/>
                      </a:ext>
                    </a:extLst>
                  </p:cNvPr>
                  <p:cNvSpPr/>
                  <p:nvPr/>
                </p:nvSpPr>
                <p:spPr>
                  <a:xfrm>
                    <a:off x="9926809" y="4024312"/>
                    <a:ext cx="13335" cy="5715"/>
                  </a:xfrm>
                  <a:custGeom>
                    <a:avLst/>
                    <a:gdLst>
                      <a:gd name="connsiteX0" fmla="*/ 8573 w 13335"/>
                      <a:gd name="connsiteY0" fmla="*/ 5715 h 5715"/>
                      <a:gd name="connsiteX1" fmla="*/ 0 w 13335"/>
                      <a:gd name="connsiteY1" fmla="*/ 1905 h 5715"/>
                      <a:gd name="connsiteX2" fmla="*/ 0 w 13335"/>
                      <a:gd name="connsiteY2" fmla="*/ 1905 h 5715"/>
                      <a:gd name="connsiteX3" fmla="*/ 953 w 13335"/>
                      <a:gd name="connsiteY3" fmla="*/ 953 h 5715"/>
                      <a:gd name="connsiteX4" fmla="*/ 1905 w 13335"/>
                      <a:gd name="connsiteY4" fmla="*/ 953 h 5715"/>
                      <a:gd name="connsiteX5" fmla="*/ 1905 w 13335"/>
                      <a:gd name="connsiteY5" fmla="*/ 953 h 5715"/>
                      <a:gd name="connsiteX6" fmla="*/ 2858 w 13335"/>
                      <a:gd name="connsiteY6" fmla="*/ 953 h 5715"/>
                      <a:gd name="connsiteX7" fmla="*/ 3810 w 13335"/>
                      <a:gd name="connsiteY7" fmla="*/ 0 h 5715"/>
                      <a:gd name="connsiteX8" fmla="*/ 3810 w 13335"/>
                      <a:gd name="connsiteY8" fmla="*/ 0 h 5715"/>
                      <a:gd name="connsiteX9" fmla="*/ 4763 w 13335"/>
                      <a:gd name="connsiteY9" fmla="*/ 0 h 5715"/>
                      <a:gd name="connsiteX10" fmla="*/ 13335 w 13335"/>
                      <a:gd name="connsiteY10" fmla="*/ 3810 h 5715"/>
                      <a:gd name="connsiteX11" fmla="*/ 13335 w 13335"/>
                      <a:gd name="connsiteY11" fmla="*/ 3810 h 5715"/>
                      <a:gd name="connsiteX12" fmla="*/ 12383 w 13335"/>
                      <a:gd name="connsiteY12" fmla="*/ 4763 h 5715"/>
                      <a:gd name="connsiteX13" fmla="*/ 11430 w 13335"/>
                      <a:gd name="connsiteY13" fmla="*/ 4763 h 5715"/>
                      <a:gd name="connsiteX14" fmla="*/ 11430 w 13335"/>
                      <a:gd name="connsiteY14" fmla="*/ 4763 h 5715"/>
                      <a:gd name="connsiteX15" fmla="*/ 10478 w 13335"/>
                      <a:gd name="connsiteY15" fmla="*/ 4763 h 5715"/>
                      <a:gd name="connsiteX16" fmla="*/ 9525 w 13335"/>
                      <a:gd name="connsiteY16" fmla="*/ 5715 h 5715"/>
                      <a:gd name="connsiteX17" fmla="*/ 9525 w 13335"/>
                      <a:gd name="connsiteY17" fmla="*/ 5715 h 57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3335" h="5715">
                        <a:moveTo>
                          <a:pt x="8573" y="5715"/>
                        </a:moveTo>
                        <a:lnTo>
                          <a:pt x="0" y="1905"/>
                        </a:lnTo>
                        <a:lnTo>
                          <a:pt x="0" y="1905"/>
                        </a:lnTo>
                        <a:lnTo>
                          <a:pt x="953" y="953"/>
                        </a:lnTo>
                        <a:lnTo>
                          <a:pt x="1905" y="953"/>
                        </a:lnTo>
                        <a:lnTo>
                          <a:pt x="1905" y="953"/>
                        </a:lnTo>
                        <a:lnTo>
                          <a:pt x="2858" y="953"/>
                        </a:lnTo>
                        <a:lnTo>
                          <a:pt x="3810" y="0"/>
                        </a:lnTo>
                        <a:lnTo>
                          <a:pt x="3810" y="0"/>
                        </a:lnTo>
                        <a:lnTo>
                          <a:pt x="4763" y="0"/>
                        </a:lnTo>
                        <a:lnTo>
                          <a:pt x="13335" y="3810"/>
                        </a:lnTo>
                        <a:lnTo>
                          <a:pt x="13335" y="3810"/>
                        </a:lnTo>
                        <a:lnTo>
                          <a:pt x="12383" y="4763"/>
                        </a:lnTo>
                        <a:lnTo>
                          <a:pt x="11430" y="4763"/>
                        </a:lnTo>
                        <a:lnTo>
                          <a:pt x="11430" y="4763"/>
                        </a:lnTo>
                        <a:lnTo>
                          <a:pt x="10478" y="4763"/>
                        </a:lnTo>
                        <a:lnTo>
                          <a:pt x="9525" y="5715"/>
                        </a:lnTo>
                        <a:lnTo>
                          <a:pt x="9525" y="571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68" name="Freeform: Shape 967">
                    <a:extLst>
                      <a:ext uri="{FF2B5EF4-FFF2-40B4-BE49-F238E27FC236}">
                        <a16:creationId xmlns:a16="http://schemas.microsoft.com/office/drawing/2014/main" id="{0273CEE5-20D5-4F9B-B75D-AA5B26A1A320}"/>
                      </a:ext>
                    </a:extLst>
                  </p:cNvPr>
                  <p:cNvSpPr/>
                  <p:nvPr/>
                </p:nvSpPr>
                <p:spPr>
                  <a:xfrm>
                    <a:off x="9947764" y="4027170"/>
                    <a:ext cx="10477" cy="4762"/>
                  </a:xfrm>
                  <a:custGeom>
                    <a:avLst/>
                    <a:gdLst>
                      <a:gd name="connsiteX0" fmla="*/ 8573 w 10477"/>
                      <a:gd name="connsiteY0" fmla="*/ 4763 h 4762"/>
                      <a:gd name="connsiteX1" fmla="*/ 0 w 10477"/>
                      <a:gd name="connsiteY1" fmla="*/ 952 h 4762"/>
                      <a:gd name="connsiteX2" fmla="*/ 0 w 10477"/>
                      <a:gd name="connsiteY2" fmla="*/ 952 h 4762"/>
                      <a:gd name="connsiteX3" fmla="*/ 0 w 10477"/>
                      <a:gd name="connsiteY3" fmla="*/ 952 h 4762"/>
                      <a:gd name="connsiteX4" fmla="*/ 0 w 10477"/>
                      <a:gd name="connsiteY4" fmla="*/ 952 h 4762"/>
                      <a:gd name="connsiteX5" fmla="*/ 953 w 10477"/>
                      <a:gd name="connsiteY5" fmla="*/ 0 h 4762"/>
                      <a:gd name="connsiteX6" fmla="*/ 953 w 10477"/>
                      <a:gd name="connsiteY6" fmla="*/ 0 h 4762"/>
                      <a:gd name="connsiteX7" fmla="*/ 953 w 10477"/>
                      <a:gd name="connsiteY7" fmla="*/ 0 h 4762"/>
                      <a:gd name="connsiteX8" fmla="*/ 953 w 10477"/>
                      <a:gd name="connsiteY8" fmla="*/ 0 h 4762"/>
                      <a:gd name="connsiteX9" fmla="*/ 953 w 10477"/>
                      <a:gd name="connsiteY9" fmla="*/ 0 h 4762"/>
                      <a:gd name="connsiteX10" fmla="*/ 10478 w 10477"/>
                      <a:gd name="connsiteY10" fmla="*/ 3810 h 4762"/>
                      <a:gd name="connsiteX11" fmla="*/ 10478 w 10477"/>
                      <a:gd name="connsiteY11" fmla="*/ 3810 h 4762"/>
                      <a:gd name="connsiteX12" fmla="*/ 9525 w 10477"/>
                      <a:gd name="connsiteY12" fmla="*/ 3810 h 4762"/>
                      <a:gd name="connsiteX13" fmla="*/ 9525 w 10477"/>
                      <a:gd name="connsiteY13" fmla="*/ 3810 h 4762"/>
                      <a:gd name="connsiteX14" fmla="*/ 9525 w 10477"/>
                      <a:gd name="connsiteY14" fmla="*/ 4763 h 4762"/>
                      <a:gd name="connsiteX15" fmla="*/ 9525 w 10477"/>
                      <a:gd name="connsiteY15" fmla="*/ 4763 h 4762"/>
                      <a:gd name="connsiteX16" fmla="*/ 9525 w 10477"/>
                      <a:gd name="connsiteY16" fmla="*/ 4763 h 4762"/>
                      <a:gd name="connsiteX17" fmla="*/ 9525 w 10477"/>
                      <a:gd name="connsiteY17" fmla="*/ 4763 h 4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477" h="4762">
                        <a:moveTo>
                          <a:pt x="8573" y="4763"/>
                        </a:moveTo>
                        <a:lnTo>
                          <a:pt x="0" y="952"/>
                        </a:lnTo>
                        <a:lnTo>
                          <a:pt x="0" y="952"/>
                        </a:lnTo>
                        <a:lnTo>
                          <a:pt x="0" y="952"/>
                        </a:lnTo>
                        <a:lnTo>
                          <a:pt x="0" y="952"/>
                        </a:lnTo>
                        <a:lnTo>
                          <a:pt x="953" y="0"/>
                        </a:lnTo>
                        <a:lnTo>
                          <a:pt x="953" y="0"/>
                        </a:lnTo>
                        <a:lnTo>
                          <a:pt x="953" y="0"/>
                        </a:lnTo>
                        <a:lnTo>
                          <a:pt x="953" y="0"/>
                        </a:lnTo>
                        <a:lnTo>
                          <a:pt x="953" y="0"/>
                        </a:lnTo>
                        <a:lnTo>
                          <a:pt x="10478" y="3810"/>
                        </a:lnTo>
                        <a:lnTo>
                          <a:pt x="10478" y="3810"/>
                        </a:lnTo>
                        <a:lnTo>
                          <a:pt x="9525" y="3810"/>
                        </a:lnTo>
                        <a:lnTo>
                          <a:pt x="9525" y="3810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69" name="Freeform: Shape 968">
                    <a:extLst>
                      <a:ext uri="{FF2B5EF4-FFF2-40B4-BE49-F238E27FC236}">
                        <a16:creationId xmlns:a16="http://schemas.microsoft.com/office/drawing/2014/main" id="{1921A3D2-FB19-4666-A1D7-47BF72596A3C}"/>
                      </a:ext>
                    </a:extLst>
                  </p:cNvPr>
                  <p:cNvSpPr/>
                  <p:nvPr/>
                </p:nvSpPr>
                <p:spPr>
                  <a:xfrm>
                    <a:off x="9943001" y="4024312"/>
                    <a:ext cx="10477" cy="5715"/>
                  </a:xfrm>
                  <a:custGeom>
                    <a:avLst/>
                    <a:gdLst>
                      <a:gd name="connsiteX0" fmla="*/ 8573 w 10477"/>
                      <a:gd name="connsiteY0" fmla="*/ 5715 h 5715"/>
                      <a:gd name="connsiteX1" fmla="*/ 0 w 10477"/>
                      <a:gd name="connsiteY1" fmla="*/ 1905 h 5715"/>
                      <a:gd name="connsiteX2" fmla="*/ 0 w 10477"/>
                      <a:gd name="connsiteY2" fmla="*/ 1905 h 5715"/>
                      <a:gd name="connsiteX3" fmla="*/ 0 w 10477"/>
                      <a:gd name="connsiteY3" fmla="*/ 953 h 5715"/>
                      <a:gd name="connsiteX4" fmla="*/ 0 w 10477"/>
                      <a:gd name="connsiteY4" fmla="*/ 953 h 5715"/>
                      <a:gd name="connsiteX5" fmla="*/ 953 w 10477"/>
                      <a:gd name="connsiteY5" fmla="*/ 953 h 5715"/>
                      <a:gd name="connsiteX6" fmla="*/ 953 w 10477"/>
                      <a:gd name="connsiteY6" fmla="*/ 953 h 5715"/>
                      <a:gd name="connsiteX7" fmla="*/ 953 w 10477"/>
                      <a:gd name="connsiteY7" fmla="*/ 0 h 5715"/>
                      <a:gd name="connsiteX8" fmla="*/ 953 w 10477"/>
                      <a:gd name="connsiteY8" fmla="*/ 0 h 5715"/>
                      <a:gd name="connsiteX9" fmla="*/ 953 w 10477"/>
                      <a:gd name="connsiteY9" fmla="*/ 0 h 5715"/>
                      <a:gd name="connsiteX10" fmla="*/ 10478 w 10477"/>
                      <a:gd name="connsiteY10" fmla="*/ 3810 h 5715"/>
                      <a:gd name="connsiteX11" fmla="*/ 10478 w 10477"/>
                      <a:gd name="connsiteY11" fmla="*/ 3810 h 5715"/>
                      <a:gd name="connsiteX12" fmla="*/ 10478 w 10477"/>
                      <a:gd name="connsiteY12" fmla="*/ 4763 h 5715"/>
                      <a:gd name="connsiteX13" fmla="*/ 9525 w 10477"/>
                      <a:gd name="connsiteY13" fmla="*/ 4763 h 5715"/>
                      <a:gd name="connsiteX14" fmla="*/ 9525 w 10477"/>
                      <a:gd name="connsiteY14" fmla="*/ 4763 h 5715"/>
                      <a:gd name="connsiteX15" fmla="*/ 9525 w 10477"/>
                      <a:gd name="connsiteY15" fmla="*/ 4763 h 5715"/>
                      <a:gd name="connsiteX16" fmla="*/ 9525 w 10477"/>
                      <a:gd name="connsiteY16" fmla="*/ 5715 h 5715"/>
                      <a:gd name="connsiteX17" fmla="*/ 9525 w 10477"/>
                      <a:gd name="connsiteY17" fmla="*/ 5715 h 57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477" h="5715">
                        <a:moveTo>
                          <a:pt x="8573" y="5715"/>
                        </a:moveTo>
                        <a:lnTo>
                          <a:pt x="0" y="1905"/>
                        </a:lnTo>
                        <a:lnTo>
                          <a:pt x="0" y="1905"/>
                        </a:ln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953" y="953"/>
                        </a:lnTo>
                        <a:lnTo>
                          <a:pt x="953" y="953"/>
                        </a:lnTo>
                        <a:lnTo>
                          <a:pt x="953" y="0"/>
                        </a:lnTo>
                        <a:lnTo>
                          <a:pt x="953" y="0"/>
                        </a:lnTo>
                        <a:lnTo>
                          <a:pt x="953" y="0"/>
                        </a:lnTo>
                        <a:lnTo>
                          <a:pt x="10478" y="3810"/>
                        </a:lnTo>
                        <a:lnTo>
                          <a:pt x="10478" y="3810"/>
                        </a:lnTo>
                        <a:lnTo>
                          <a:pt x="10478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5715"/>
                        </a:lnTo>
                        <a:lnTo>
                          <a:pt x="9525" y="571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70" name="Freeform: Shape 969">
                    <a:extLst>
                      <a:ext uri="{FF2B5EF4-FFF2-40B4-BE49-F238E27FC236}">
                        <a16:creationId xmlns:a16="http://schemas.microsoft.com/office/drawing/2014/main" id="{BDB6E58B-B246-4776-97EC-8812828585D5}"/>
                      </a:ext>
                    </a:extLst>
                  </p:cNvPr>
                  <p:cNvSpPr/>
                  <p:nvPr/>
                </p:nvSpPr>
                <p:spPr>
                  <a:xfrm>
                    <a:off x="9939192" y="4023359"/>
                    <a:ext cx="13334" cy="4762"/>
                  </a:xfrm>
                  <a:custGeom>
                    <a:avLst/>
                    <a:gdLst>
                      <a:gd name="connsiteX0" fmla="*/ 8572 w 13334"/>
                      <a:gd name="connsiteY0" fmla="*/ 3810 h 4762"/>
                      <a:gd name="connsiteX1" fmla="*/ 0 w 13334"/>
                      <a:gd name="connsiteY1" fmla="*/ 0 h 4762"/>
                      <a:gd name="connsiteX2" fmla="*/ 0 w 13334"/>
                      <a:gd name="connsiteY2" fmla="*/ 0 h 4762"/>
                      <a:gd name="connsiteX3" fmla="*/ 953 w 13334"/>
                      <a:gd name="connsiteY3" fmla="*/ 0 h 4762"/>
                      <a:gd name="connsiteX4" fmla="*/ 953 w 13334"/>
                      <a:gd name="connsiteY4" fmla="*/ 0 h 4762"/>
                      <a:gd name="connsiteX5" fmla="*/ 1905 w 13334"/>
                      <a:gd name="connsiteY5" fmla="*/ 0 h 4762"/>
                      <a:gd name="connsiteX6" fmla="*/ 2858 w 13334"/>
                      <a:gd name="connsiteY6" fmla="*/ 0 h 4762"/>
                      <a:gd name="connsiteX7" fmla="*/ 2858 w 13334"/>
                      <a:gd name="connsiteY7" fmla="*/ 0 h 4762"/>
                      <a:gd name="connsiteX8" fmla="*/ 3810 w 13334"/>
                      <a:gd name="connsiteY8" fmla="*/ 0 h 4762"/>
                      <a:gd name="connsiteX9" fmla="*/ 3810 w 13334"/>
                      <a:gd name="connsiteY9" fmla="*/ 953 h 4762"/>
                      <a:gd name="connsiteX10" fmla="*/ 13335 w 13334"/>
                      <a:gd name="connsiteY10" fmla="*/ 4763 h 4762"/>
                      <a:gd name="connsiteX11" fmla="*/ 12383 w 13334"/>
                      <a:gd name="connsiteY11" fmla="*/ 4763 h 4762"/>
                      <a:gd name="connsiteX12" fmla="*/ 12383 w 13334"/>
                      <a:gd name="connsiteY12" fmla="*/ 4763 h 4762"/>
                      <a:gd name="connsiteX13" fmla="*/ 11430 w 13334"/>
                      <a:gd name="connsiteY13" fmla="*/ 4763 h 4762"/>
                      <a:gd name="connsiteX14" fmla="*/ 11430 w 13334"/>
                      <a:gd name="connsiteY14" fmla="*/ 3810 h 4762"/>
                      <a:gd name="connsiteX15" fmla="*/ 10478 w 13334"/>
                      <a:gd name="connsiteY15" fmla="*/ 3810 h 4762"/>
                      <a:gd name="connsiteX16" fmla="*/ 9525 w 13334"/>
                      <a:gd name="connsiteY16" fmla="*/ 3810 h 4762"/>
                      <a:gd name="connsiteX17" fmla="*/ 9525 w 13334"/>
                      <a:gd name="connsiteY17" fmla="*/ 3810 h 4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3334" h="4762">
                        <a:moveTo>
                          <a:pt x="8572" y="381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953" y="0"/>
                        </a:lnTo>
                        <a:lnTo>
                          <a:pt x="953" y="0"/>
                        </a:lnTo>
                        <a:lnTo>
                          <a:pt x="1905" y="0"/>
                        </a:lnTo>
                        <a:lnTo>
                          <a:pt x="2858" y="0"/>
                        </a:lnTo>
                        <a:lnTo>
                          <a:pt x="2858" y="0"/>
                        </a:lnTo>
                        <a:lnTo>
                          <a:pt x="3810" y="0"/>
                        </a:lnTo>
                        <a:lnTo>
                          <a:pt x="3810" y="953"/>
                        </a:lnTo>
                        <a:lnTo>
                          <a:pt x="13335" y="4763"/>
                        </a:lnTo>
                        <a:lnTo>
                          <a:pt x="12383" y="4763"/>
                        </a:lnTo>
                        <a:lnTo>
                          <a:pt x="12383" y="4763"/>
                        </a:lnTo>
                        <a:lnTo>
                          <a:pt x="11430" y="4763"/>
                        </a:lnTo>
                        <a:lnTo>
                          <a:pt x="11430" y="3810"/>
                        </a:lnTo>
                        <a:lnTo>
                          <a:pt x="10478" y="3810"/>
                        </a:lnTo>
                        <a:lnTo>
                          <a:pt x="9525" y="3810"/>
                        </a:lnTo>
                        <a:lnTo>
                          <a:pt x="9525" y="3810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71" name="Freeform: Shape 970">
                    <a:extLst>
                      <a:ext uri="{FF2B5EF4-FFF2-40B4-BE49-F238E27FC236}">
                        <a16:creationId xmlns:a16="http://schemas.microsoft.com/office/drawing/2014/main" id="{EA3A8A36-5E91-4E18-B054-B3C55C4BE6E4}"/>
                      </a:ext>
                    </a:extLst>
                  </p:cNvPr>
                  <p:cNvSpPr/>
                  <p:nvPr/>
                </p:nvSpPr>
                <p:spPr>
                  <a:xfrm>
                    <a:off x="9938239" y="4023359"/>
                    <a:ext cx="9525" cy="5715"/>
                  </a:xfrm>
                  <a:custGeom>
                    <a:avLst/>
                    <a:gdLst>
                      <a:gd name="connsiteX0" fmla="*/ 8573 w 9525"/>
                      <a:gd name="connsiteY0" fmla="*/ 5715 h 5715"/>
                      <a:gd name="connsiteX1" fmla="*/ 0 w 9525"/>
                      <a:gd name="connsiteY1" fmla="*/ 1905 h 5715"/>
                      <a:gd name="connsiteX2" fmla="*/ 0 w 9525"/>
                      <a:gd name="connsiteY2" fmla="*/ 1905 h 5715"/>
                      <a:gd name="connsiteX3" fmla="*/ 0 w 9525"/>
                      <a:gd name="connsiteY3" fmla="*/ 953 h 5715"/>
                      <a:gd name="connsiteX4" fmla="*/ 0 w 9525"/>
                      <a:gd name="connsiteY4" fmla="*/ 953 h 5715"/>
                      <a:gd name="connsiteX5" fmla="*/ 0 w 9525"/>
                      <a:gd name="connsiteY5" fmla="*/ 953 h 5715"/>
                      <a:gd name="connsiteX6" fmla="*/ 0 w 9525"/>
                      <a:gd name="connsiteY6" fmla="*/ 953 h 5715"/>
                      <a:gd name="connsiteX7" fmla="*/ 0 w 9525"/>
                      <a:gd name="connsiteY7" fmla="*/ 0 h 5715"/>
                      <a:gd name="connsiteX8" fmla="*/ 953 w 9525"/>
                      <a:gd name="connsiteY8" fmla="*/ 0 h 5715"/>
                      <a:gd name="connsiteX9" fmla="*/ 953 w 9525"/>
                      <a:gd name="connsiteY9" fmla="*/ 0 h 5715"/>
                      <a:gd name="connsiteX10" fmla="*/ 9525 w 9525"/>
                      <a:gd name="connsiteY10" fmla="*/ 3810 h 5715"/>
                      <a:gd name="connsiteX11" fmla="*/ 9525 w 9525"/>
                      <a:gd name="connsiteY11" fmla="*/ 3810 h 5715"/>
                      <a:gd name="connsiteX12" fmla="*/ 9525 w 9525"/>
                      <a:gd name="connsiteY12" fmla="*/ 4763 h 5715"/>
                      <a:gd name="connsiteX13" fmla="*/ 9525 w 9525"/>
                      <a:gd name="connsiteY13" fmla="*/ 4763 h 5715"/>
                      <a:gd name="connsiteX14" fmla="*/ 9525 w 9525"/>
                      <a:gd name="connsiteY14" fmla="*/ 4763 h 5715"/>
                      <a:gd name="connsiteX15" fmla="*/ 9525 w 9525"/>
                      <a:gd name="connsiteY15" fmla="*/ 4763 h 5715"/>
                      <a:gd name="connsiteX16" fmla="*/ 8573 w 9525"/>
                      <a:gd name="connsiteY16" fmla="*/ 5715 h 5715"/>
                      <a:gd name="connsiteX17" fmla="*/ 8573 w 9525"/>
                      <a:gd name="connsiteY17" fmla="*/ 5715 h 57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525" h="5715">
                        <a:moveTo>
                          <a:pt x="8573" y="5715"/>
                        </a:moveTo>
                        <a:lnTo>
                          <a:pt x="0" y="1905"/>
                        </a:lnTo>
                        <a:lnTo>
                          <a:pt x="0" y="1905"/>
                        </a:ln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0" y="0"/>
                        </a:lnTo>
                        <a:lnTo>
                          <a:pt x="953" y="0"/>
                        </a:lnTo>
                        <a:lnTo>
                          <a:pt x="953" y="0"/>
                        </a:lnTo>
                        <a:lnTo>
                          <a:pt x="9525" y="3810"/>
                        </a:lnTo>
                        <a:lnTo>
                          <a:pt x="9525" y="3810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8573" y="5715"/>
                        </a:lnTo>
                        <a:lnTo>
                          <a:pt x="8573" y="571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72" name="Freeform: Shape 971">
                    <a:extLst>
                      <a:ext uri="{FF2B5EF4-FFF2-40B4-BE49-F238E27FC236}">
                        <a16:creationId xmlns:a16="http://schemas.microsoft.com/office/drawing/2014/main" id="{A8F2928A-03F2-4D56-B4E9-C3A42F69118B}"/>
                      </a:ext>
                    </a:extLst>
                  </p:cNvPr>
                  <p:cNvSpPr/>
                  <p:nvPr/>
                </p:nvSpPr>
                <p:spPr>
                  <a:xfrm>
                    <a:off x="9932524" y="4023359"/>
                    <a:ext cx="14287" cy="4762"/>
                  </a:xfrm>
                  <a:custGeom>
                    <a:avLst/>
                    <a:gdLst>
                      <a:gd name="connsiteX0" fmla="*/ 9525 w 14287"/>
                      <a:gd name="connsiteY0" fmla="*/ 4763 h 4762"/>
                      <a:gd name="connsiteX1" fmla="*/ 0 w 14287"/>
                      <a:gd name="connsiteY1" fmla="*/ 0 h 4762"/>
                      <a:gd name="connsiteX2" fmla="*/ 952 w 14287"/>
                      <a:gd name="connsiteY2" fmla="*/ 0 h 4762"/>
                      <a:gd name="connsiteX3" fmla="*/ 1905 w 14287"/>
                      <a:gd name="connsiteY3" fmla="*/ 0 h 4762"/>
                      <a:gd name="connsiteX4" fmla="*/ 1905 w 14287"/>
                      <a:gd name="connsiteY4" fmla="*/ 0 h 4762"/>
                      <a:gd name="connsiteX5" fmla="*/ 2858 w 14287"/>
                      <a:gd name="connsiteY5" fmla="*/ 0 h 4762"/>
                      <a:gd name="connsiteX6" fmla="*/ 3810 w 14287"/>
                      <a:gd name="connsiteY6" fmla="*/ 0 h 4762"/>
                      <a:gd name="connsiteX7" fmla="*/ 3810 w 14287"/>
                      <a:gd name="connsiteY7" fmla="*/ 0 h 4762"/>
                      <a:gd name="connsiteX8" fmla="*/ 4763 w 14287"/>
                      <a:gd name="connsiteY8" fmla="*/ 0 h 4762"/>
                      <a:gd name="connsiteX9" fmla="*/ 5715 w 14287"/>
                      <a:gd name="connsiteY9" fmla="*/ 0 h 4762"/>
                      <a:gd name="connsiteX10" fmla="*/ 14288 w 14287"/>
                      <a:gd name="connsiteY10" fmla="*/ 3810 h 4762"/>
                      <a:gd name="connsiteX11" fmla="*/ 14288 w 14287"/>
                      <a:gd name="connsiteY11" fmla="*/ 3810 h 4762"/>
                      <a:gd name="connsiteX12" fmla="*/ 13335 w 14287"/>
                      <a:gd name="connsiteY12" fmla="*/ 3810 h 4762"/>
                      <a:gd name="connsiteX13" fmla="*/ 12383 w 14287"/>
                      <a:gd name="connsiteY13" fmla="*/ 3810 h 4762"/>
                      <a:gd name="connsiteX14" fmla="*/ 12383 w 14287"/>
                      <a:gd name="connsiteY14" fmla="*/ 3810 h 4762"/>
                      <a:gd name="connsiteX15" fmla="*/ 11430 w 14287"/>
                      <a:gd name="connsiteY15" fmla="*/ 4763 h 4762"/>
                      <a:gd name="connsiteX16" fmla="*/ 10477 w 14287"/>
                      <a:gd name="connsiteY16" fmla="*/ 4763 h 4762"/>
                      <a:gd name="connsiteX17" fmla="*/ 10477 w 14287"/>
                      <a:gd name="connsiteY17" fmla="*/ 4763 h 4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4287" h="4762">
                        <a:moveTo>
                          <a:pt x="9525" y="4763"/>
                        </a:moveTo>
                        <a:lnTo>
                          <a:pt x="0" y="0"/>
                        </a:lnTo>
                        <a:lnTo>
                          <a:pt x="952" y="0"/>
                        </a:lnTo>
                        <a:lnTo>
                          <a:pt x="1905" y="0"/>
                        </a:lnTo>
                        <a:lnTo>
                          <a:pt x="1905" y="0"/>
                        </a:lnTo>
                        <a:lnTo>
                          <a:pt x="2858" y="0"/>
                        </a:lnTo>
                        <a:lnTo>
                          <a:pt x="3810" y="0"/>
                        </a:lnTo>
                        <a:lnTo>
                          <a:pt x="3810" y="0"/>
                        </a:lnTo>
                        <a:lnTo>
                          <a:pt x="4763" y="0"/>
                        </a:lnTo>
                        <a:lnTo>
                          <a:pt x="5715" y="0"/>
                        </a:lnTo>
                        <a:lnTo>
                          <a:pt x="14288" y="3810"/>
                        </a:lnTo>
                        <a:lnTo>
                          <a:pt x="14288" y="3810"/>
                        </a:lnTo>
                        <a:lnTo>
                          <a:pt x="13335" y="3810"/>
                        </a:lnTo>
                        <a:lnTo>
                          <a:pt x="12383" y="3810"/>
                        </a:lnTo>
                        <a:lnTo>
                          <a:pt x="12383" y="3810"/>
                        </a:lnTo>
                        <a:lnTo>
                          <a:pt x="11430" y="4763"/>
                        </a:lnTo>
                        <a:lnTo>
                          <a:pt x="10477" y="4763"/>
                        </a:lnTo>
                        <a:lnTo>
                          <a:pt x="10477" y="4763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73" name="Freeform: Shape 972">
                    <a:extLst>
                      <a:ext uri="{FF2B5EF4-FFF2-40B4-BE49-F238E27FC236}">
                        <a16:creationId xmlns:a16="http://schemas.microsoft.com/office/drawing/2014/main" id="{C83E5B9F-7E9F-4262-AEC6-C56BFB8FFC8A}"/>
                      </a:ext>
                    </a:extLst>
                  </p:cNvPr>
                  <p:cNvSpPr/>
                  <p:nvPr/>
                </p:nvSpPr>
                <p:spPr>
                  <a:xfrm>
                    <a:off x="9950621" y="4030979"/>
                    <a:ext cx="11429" cy="6667"/>
                  </a:xfrm>
                  <a:custGeom>
                    <a:avLst/>
                    <a:gdLst>
                      <a:gd name="connsiteX0" fmla="*/ 9525 w 11429"/>
                      <a:gd name="connsiteY0" fmla="*/ 6667 h 6667"/>
                      <a:gd name="connsiteX1" fmla="*/ 0 w 11429"/>
                      <a:gd name="connsiteY1" fmla="*/ 2858 h 6667"/>
                      <a:gd name="connsiteX2" fmla="*/ 0 w 11429"/>
                      <a:gd name="connsiteY2" fmla="*/ 1905 h 6667"/>
                      <a:gd name="connsiteX3" fmla="*/ 953 w 11429"/>
                      <a:gd name="connsiteY3" fmla="*/ 1905 h 6667"/>
                      <a:gd name="connsiteX4" fmla="*/ 953 w 11429"/>
                      <a:gd name="connsiteY4" fmla="*/ 1905 h 6667"/>
                      <a:gd name="connsiteX5" fmla="*/ 953 w 11429"/>
                      <a:gd name="connsiteY5" fmla="*/ 1905 h 6667"/>
                      <a:gd name="connsiteX6" fmla="*/ 1905 w 11429"/>
                      <a:gd name="connsiteY6" fmla="*/ 953 h 6667"/>
                      <a:gd name="connsiteX7" fmla="*/ 1905 w 11429"/>
                      <a:gd name="connsiteY7" fmla="*/ 953 h 6667"/>
                      <a:gd name="connsiteX8" fmla="*/ 1905 w 11429"/>
                      <a:gd name="connsiteY8" fmla="*/ 953 h 6667"/>
                      <a:gd name="connsiteX9" fmla="*/ 2858 w 11429"/>
                      <a:gd name="connsiteY9" fmla="*/ 0 h 6667"/>
                      <a:gd name="connsiteX10" fmla="*/ 11430 w 11429"/>
                      <a:gd name="connsiteY10" fmla="*/ 4763 h 6667"/>
                      <a:gd name="connsiteX11" fmla="*/ 11430 w 11429"/>
                      <a:gd name="connsiteY11" fmla="*/ 4763 h 6667"/>
                      <a:gd name="connsiteX12" fmla="*/ 11430 w 11429"/>
                      <a:gd name="connsiteY12" fmla="*/ 4763 h 6667"/>
                      <a:gd name="connsiteX13" fmla="*/ 10478 w 11429"/>
                      <a:gd name="connsiteY13" fmla="*/ 5715 h 6667"/>
                      <a:gd name="connsiteX14" fmla="*/ 10478 w 11429"/>
                      <a:gd name="connsiteY14" fmla="*/ 5715 h 6667"/>
                      <a:gd name="connsiteX15" fmla="*/ 10478 w 11429"/>
                      <a:gd name="connsiteY15" fmla="*/ 5715 h 6667"/>
                      <a:gd name="connsiteX16" fmla="*/ 9525 w 11429"/>
                      <a:gd name="connsiteY16" fmla="*/ 5715 h 6667"/>
                      <a:gd name="connsiteX17" fmla="*/ 9525 w 11429"/>
                      <a:gd name="connsiteY17" fmla="*/ 6667 h 66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1429" h="6667">
                        <a:moveTo>
                          <a:pt x="9525" y="6667"/>
                        </a:moveTo>
                        <a:lnTo>
                          <a:pt x="0" y="2858"/>
                        </a:lnTo>
                        <a:lnTo>
                          <a:pt x="0" y="1905"/>
                        </a:lnTo>
                        <a:lnTo>
                          <a:pt x="953" y="1905"/>
                        </a:lnTo>
                        <a:lnTo>
                          <a:pt x="953" y="1905"/>
                        </a:lnTo>
                        <a:lnTo>
                          <a:pt x="953" y="1905"/>
                        </a:lnTo>
                        <a:lnTo>
                          <a:pt x="1905" y="953"/>
                        </a:lnTo>
                        <a:lnTo>
                          <a:pt x="1905" y="953"/>
                        </a:lnTo>
                        <a:lnTo>
                          <a:pt x="1905" y="953"/>
                        </a:lnTo>
                        <a:lnTo>
                          <a:pt x="2858" y="0"/>
                        </a:lnTo>
                        <a:lnTo>
                          <a:pt x="11430" y="4763"/>
                        </a:lnTo>
                        <a:lnTo>
                          <a:pt x="11430" y="4763"/>
                        </a:lnTo>
                        <a:lnTo>
                          <a:pt x="11430" y="4763"/>
                        </a:lnTo>
                        <a:lnTo>
                          <a:pt x="10478" y="5715"/>
                        </a:lnTo>
                        <a:lnTo>
                          <a:pt x="10478" y="5715"/>
                        </a:lnTo>
                        <a:lnTo>
                          <a:pt x="10478" y="5715"/>
                        </a:lnTo>
                        <a:lnTo>
                          <a:pt x="9525" y="5715"/>
                        </a:lnTo>
                        <a:lnTo>
                          <a:pt x="9525" y="6667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74" name="Freeform: Shape 973">
                    <a:extLst>
                      <a:ext uri="{FF2B5EF4-FFF2-40B4-BE49-F238E27FC236}">
                        <a16:creationId xmlns:a16="http://schemas.microsoft.com/office/drawing/2014/main" id="{CA7ABD27-496F-49F7-849F-9E09BCB19B99}"/>
                      </a:ext>
                    </a:extLst>
                  </p:cNvPr>
                  <p:cNvSpPr/>
                  <p:nvPr/>
                </p:nvSpPr>
                <p:spPr>
                  <a:xfrm>
                    <a:off x="9954432" y="4036695"/>
                    <a:ext cx="10477" cy="4762"/>
                  </a:xfrm>
                  <a:custGeom>
                    <a:avLst/>
                    <a:gdLst>
                      <a:gd name="connsiteX0" fmla="*/ 9525 w 10477"/>
                      <a:gd name="connsiteY0" fmla="*/ 4763 h 4762"/>
                      <a:gd name="connsiteX1" fmla="*/ 0 w 10477"/>
                      <a:gd name="connsiteY1" fmla="*/ 952 h 4762"/>
                      <a:gd name="connsiteX2" fmla="*/ 0 w 10477"/>
                      <a:gd name="connsiteY2" fmla="*/ 952 h 4762"/>
                      <a:gd name="connsiteX3" fmla="*/ 0 w 10477"/>
                      <a:gd name="connsiteY3" fmla="*/ 952 h 4762"/>
                      <a:gd name="connsiteX4" fmla="*/ 952 w 10477"/>
                      <a:gd name="connsiteY4" fmla="*/ 952 h 4762"/>
                      <a:gd name="connsiteX5" fmla="*/ 952 w 10477"/>
                      <a:gd name="connsiteY5" fmla="*/ 952 h 4762"/>
                      <a:gd name="connsiteX6" fmla="*/ 952 w 10477"/>
                      <a:gd name="connsiteY6" fmla="*/ 952 h 4762"/>
                      <a:gd name="connsiteX7" fmla="*/ 952 w 10477"/>
                      <a:gd name="connsiteY7" fmla="*/ 0 h 4762"/>
                      <a:gd name="connsiteX8" fmla="*/ 952 w 10477"/>
                      <a:gd name="connsiteY8" fmla="*/ 0 h 4762"/>
                      <a:gd name="connsiteX9" fmla="*/ 1905 w 10477"/>
                      <a:gd name="connsiteY9" fmla="*/ 0 h 4762"/>
                      <a:gd name="connsiteX10" fmla="*/ 10477 w 10477"/>
                      <a:gd name="connsiteY10" fmla="*/ 3810 h 4762"/>
                      <a:gd name="connsiteX11" fmla="*/ 10477 w 10477"/>
                      <a:gd name="connsiteY11" fmla="*/ 4763 h 4762"/>
                      <a:gd name="connsiteX12" fmla="*/ 10477 w 10477"/>
                      <a:gd name="connsiteY12" fmla="*/ 4763 h 4762"/>
                      <a:gd name="connsiteX13" fmla="*/ 9525 w 10477"/>
                      <a:gd name="connsiteY13" fmla="*/ 4763 h 4762"/>
                      <a:gd name="connsiteX14" fmla="*/ 9525 w 10477"/>
                      <a:gd name="connsiteY14" fmla="*/ 4763 h 4762"/>
                      <a:gd name="connsiteX15" fmla="*/ 9525 w 10477"/>
                      <a:gd name="connsiteY15" fmla="*/ 4763 h 4762"/>
                      <a:gd name="connsiteX16" fmla="*/ 9525 w 10477"/>
                      <a:gd name="connsiteY16" fmla="*/ 4763 h 4762"/>
                      <a:gd name="connsiteX17" fmla="*/ 9525 w 10477"/>
                      <a:gd name="connsiteY17" fmla="*/ 4763 h 4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477" h="4762">
                        <a:moveTo>
                          <a:pt x="9525" y="4763"/>
                        </a:moveTo>
                        <a:lnTo>
                          <a:pt x="0" y="952"/>
                        </a:lnTo>
                        <a:lnTo>
                          <a:pt x="0" y="952"/>
                        </a:lnTo>
                        <a:lnTo>
                          <a:pt x="0" y="952"/>
                        </a:lnTo>
                        <a:lnTo>
                          <a:pt x="952" y="952"/>
                        </a:lnTo>
                        <a:lnTo>
                          <a:pt x="952" y="952"/>
                        </a:lnTo>
                        <a:lnTo>
                          <a:pt x="952" y="952"/>
                        </a:lnTo>
                        <a:lnTo>
                          <a:pt x="952" y="0"/>
                        </a:lnTo>
                        <a:lnTo>
                          <a:pt x="952" y="0"/>
                        </a:lnTo>
                        <a:lnTo>
                          <a:pt x="1905" y="0"/>
                        </a:lnTo>
                        <a:lnTo>
                          <a:pt x="10477" y="3810"/>
                        </a:lnTo>
                        <a:lnTo>
                          <a:pt x="10477" y="4763"/>
                        </a:lnTo>
                        <a:lnTo>
                          <a:pt x="10477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75" name="Freeform: Shape 974">
                    <a:extLst>
                      <a:ext uri="{FF2B5EF4-FFF2-40B4-BE49-F238E27FC236}">
                        <a16:creationId xmlns:a16="http://schemas.microsoft.com/office/drawing/2014/main" id="{6C316DAC-C9EE-4DD4-922D-BFF4F8CFB63C}"/>
                      </a:ext>
                    </a:extLst>
                  </p:cNvPr>
                  <p:cNvSpPr/>
                  <p:nvPr/>
                </p:nvSpPr>
                <p:spPr>
                  <a:xfrm>
                    <a:off x="9955384" y="4044315"/>
                    <a:ext cx="11429" cy="4762"/>
                  </a:xfrm>
                  <a:custGeom>
                    <a:avLst/>
                    <a:gdLst>
                      <a:gd name="connsiteX0" fmla="*/ 8573 w 11429"/>
                      <a:gd name="connsiteY0" fmla="*/ 4763 h 4762"/>
                      <a:gd name="connsiteX1" fmla="*/ 0 w 11429"/>
                      <a:gd name="connsiteY1" fmla="*/ 952 h 4762"/>
                      <a:gd name="connsiteX2" fmla="*/ 0 w 11429"/>
                      <a:gd name="connsiteY2" fmla="*/ 952 h 4762"/>
                      <a:gd name="connsiteX3" fmla="*/ 0 w 11429"/>
                      <a:gd name="connsiteY3" fmla="*/ 952 h 4762"/>
                      <a:gd name="connsiteX4" fmla="*/ 953 w 11429"/>
                      <a:gd name="connsiteY4" fmla="*/ 952 h 4762"/>
                      <a:gd name="connsiteX5" fmla="*/ 953 w 11429"/>
                      <a:gd name="connsiteY5" fmla="*/ 0 h 4762"/>
                      <a:gd name="connsiteX6" fmla="*/ 953 w 11429"/>
                      <a:gd name="connsiteY6" fmla="*/ 0 h 4762"/>
                      <a:gd name="connsiteX7" fmla="*/ 1905 w 11429"/>
                      <a:gd name="connsiteY7" fmla="*/ 0 h 4762"/>
                      <a:gd name="connsiteX8" fmla="*/ 1905 w 11429"/>
                      <a:gd name="connsiteY8" fmla="*/ 0 h 4762"/>
                      <a:gd name="connsiteX9" fmla="*/ 1905 w 11429"/>
                      <a:gd name="connsiteY9" fmla="*/ 0 h 4762"/>
                      <a:gd name="connsiteX10" fmla="*/ 11430 w 11429"/>
                      <a:gd name="connsiteY10" fmla="*/ 3810 h 4762"/>
                      <a:gd name="connsiteX11" fmla="*/ 11430 w 11429"/>
                      <a:gd name="connsiteY11" fmla="*/ 3810 h 4762"/>
                      <a:gd name="connsiteX12" fmla="*/ 10478 w 11429"/>
                      <a:gd name="connsiteY12" fmla="*/ 4763 h 4762"/>
                      <a:gd name="connsiteX13" fmla="*/ 10478 w 11429"/>
                      <a:gd name="connsiteY13" fmla="*/ 4763 h 4762"/>
                      <a:gd name="connsiteX14" fmla="*/ 10478 w 11429"/>
                      <a:gd name="connsiteY14" fmla="*/ 4763 h 4762"/>
                      <a:gd name="connsiteX15" fmla="*/ 9525 w 11429"/>
                      <a:gd name="connsiteY15" fmla="*/ 4763 h 4762"/>
                      <a:gd name="connsiteX16" fmla="*/ 9525 w 11429"/>
                      <a:gd name="connsiteY16" fmla="*/ 4763 h 4762"/>
                      <a:gd name="connsiteX17" fmla="*/ 9525 w 11429"/>
                      <a:gd name="connsiteY17" fmla="*/ 4763 h 4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1429" h="4762">
                        <a:moveTo>
                          <a:pt x="8573" y="4763"/>
                        </a:moveTo>
                        <a:lnTo>
                          <a:pt x="0" y="952"/>
                        </a:lnTo>
                        <a:lnTo>
                          <a:pt x="0" y="952"/>
                        </a:lnTo>
                        <a:lnTo>
                          <a:pt x="0" y="952"/>
                        </a:lnTo>
                        <a:lnTo>
                          <a:pt x="953" y="952"/>
                        </a:lnTo>
                        <a:lnTo>
                          <a:pt x="953" y="0"/>
                        </a:lnTo>
                        <a:lnTo>
                          <a:pt x="953" y="0"/>
                        </a:lnTo>
                        <a:lnTo>
                          <a:pt x="1905" y="0"/>
                        </a:lnTo>
                        <a:lnTo>
                          <a:pt x="1905" y="0"/>
                        </a:lnTo>
                        <a:lnTo>
                          <a:pt x="1905" y="0"/>
                        </a:lnTo>
                        <a:lnTo>
                          <a:pt x="11430" y="3810"/>
                        </a:lnTo>
                        <a:lnTo>
                          <a:pt x="11430" y="3810"/>
                        </a:lnTo>
                        <a:lnTo>
                          <a:pt x="10478" y="4763"/>
                        </a:lnTo>
                        <a:lnTo>
                          <a:pt x="10478" y="4763"/>
                        </a:lnTo>
                        <a:lnTo>
                          <a:pt x="10478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76" name="Freeform: Shape 975">
                    <a:extLst>
                      <a:ext uri="{FF2B5EF4-FFF2-40B4-BE49-F238E27FC236}">
                        <a16:creationId xmlns:a16="http://schemas.microsoft.com/office/drawing/2014/main" id="{BB04DD3D-2A25-4370-A812-47E6BA32982F}"/>
                      </a:ext>
                    </a:extLst>
                  </p:cNvPr>
                  <p:cNvSpPr/>
                  <p:nvPr/>
                </p:nvSpPr>
                <p:spPr>
                  <a:xfrm>
                    <a:off x="9956337" y="4051934"/>
                    <a:ext cx="10477" cy="3810"/>
                  </a:xfrm>
                  <a:custGeom>
                    <a:avLst/>
                    <a:gdLst>
                      <a:gd name="connsiteX0" fmla="*/ 9525 w 10477"/>
                      <a:gd name="connsiteY0" fmla="*/ 3810 h 3810"/>
                      <a:gd name="connsiteX1" fmla="*/ 0 w 10477"/>
                      <a:gd name="connsiteY1" fmla="*/ 0 h 3810"/>
                      <a:gd name="connsiteX2" fmla="*/ 0 w 10477"/>
                      <a:gd name="connsiteY2" fmla="*/ 0 h 3810"/>
                      <a:gd name="connsiteX3" fmla="*/ 952 w 10477"/>
                      <a:gd name="connsiteY3" fmla="*/ 0 h 3810"/>
                      <a:gd name="connsiteX4" fmla="*/ 952 w 10477"/>
                      <a:gd name="connsiteY4" fmla="*/ 0 h 3810"/>
                      <a:gd name="connsiteX5" fmla="*/ 952 w 10477"/>
                      <a:gd name="connsiteY5" fmla="*/ 0 h 3810"/>
                      <a:gd name="connsiteX6" fmla="*/ 952 w 10477"/>
                      <a:gd name="connsiteY6" fmla="*/ 0 h 3810"/>
                      <a:gd name="connsiteX7" fmla="*/ 952 w 10477"/>
                      <a:gd name="connsiteY7" fmla="*/ 0 h 3810"/>
                      <a:gd name="connsiteX8" fmla="*/ 952 w 10477"/>
                      <a:gd name="connsiteY8" fmla="*/ 0 h 3810"/>
                      <a:gd name="connsiteX9" fmla="*/ 1905 w 10477"/>
                      <a:gd name="connsiteY9" fmla="*/ 0 h 3810"/>
                      <a:gd name="connsiteX10" fmla="*/ 10477 w 10477"/>
                      <a:gd name="connsiteY10" fmla="*/ 3810 h 3810"/>
                      <a:gd name="connsiteX11" fmla="*/ 10477 w 10477"/>
                      <a:gd name="connsiteY11" fmla="*/ 3810 h 3810"/>
                      <a:gd name="connsiteX12" fmla="*/ 10477 w 10477"/>
                      <a:gd name="connsiteY12" fmla="*/ 3810 h 3810"/>
                      <a:gd name="connsiteX13" fmla="*/ 10477 w 10477"/>
                      <a:gd name="connsiteY13" fmla="*/ 3810 h 3810"/>
                      <a:gd name="connsiteX14" fmla="*/ 9525 w 10477"/>
                      <a:gd name="connsiteY14" fmla="*/ 3810 h 3810"/>
                      <a:gd name="connsiteX15" fmla="*/ 9525 w 10477"/>
                      <a:gd name="connsiteY15" fmla="*/ 3810 h 3810"/>
                      <a:gd name="connsiteX16" fmla="*/ 9525 w 10477"/>
                      <a:gd name="connsiteY16" fmla="*/ 3810 h 3810"/>
                      <a:gd name="connsiteX17" fmla="*/ 9525 w 10477"/>
                      <a:gd name="connsiteY17" fmla="*/ 3810 h 38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477" h="3810">
                        <a:moveTo>
                          <a:pt x="9525" y="381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952" y="0"/>
                        </a:lnTo>
                        <a:lnTo>
                          <a:pt x="952" y="0"/>
                        </a:lnTo>
                        <a:lnTo>
                          <a:pt x="952" y="0"/>
                        </a:lnTo>
                        <a:lnTo>
                          <a:pt x="952" y="0"/>
                        </a:lnTo>
                        <a:lnTo>
                          <a:pt x="952" y="0"/>
                        </a:lnTo>
                        <a:lnTo>
                          <a:pt x="952" y="0"/>
                        </a:lnTo>
                        <a:lnTo>
                          <a:pt x="1905" y="0"/>
                        </a:lnTo>
                        <a:lnTo>
                          <a:pt x="10477" y="3810"/>
                        </a:lnTo>
                        <a:lnTo>
                          <a:pt x="10477" y="3810"/>
                        </a:lnTo>
                        <a:lnTo>
                          <a:pt x="10477" y="3810"/>
                        </a:lnTo>
                        <a:lnTo>
                          <a:pt x="10477" y="3810"/>
                        </a:lnTo>
                        <a:lnTo>
                          <a:pt x="9525" y="3810"/>
                        </a:lnTo>
                        <a:lnTo>
                          <a:pt x="9525" y="3810"/>
                        </a:lnTo>
                        <a:lnTo>
                          <a:pt x="9525" y="3810"/>
                        </a:lnTo>
                        <a:lnTo>
                          <a:pt x="9525" y="3810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77" name="Freeform: Shape 976">
                    <a:extLst>
                      <a:ext uri="{FF2B5EF4-FFF2-40B4-BE49-F238E27FC236}">
                        <a16:creationId xmlns:a16="http://schemas.microsoft.com/office/drawing/2014/main" id="{0A78561B-A3D8-4747-A320-119908843541}"/>
                      </a:ext>
                    </a:extLst>
                  </p:cNvPr>
                  <p:cNvSpPr/>
                  <p:nvPr/>
                </p:nvSpPr>
                <p:spPr>
                  <a:xfrm>
                    <a:off x="9955384" y="4059554"/>
                    <a:ext cx="10477" cy="4762"/>
                  </a:xfrm>
                  <a:custGeom>
                    <a:avLst/>
                    <a:gdLst>
                      <a:gd name="connsiteX0" fmla="*/ 9525 w 10477"/>
                      <a:gd name="connsiteY0" fmla="*/ 4763 h 4762"/>
                      <a:gd name="connsiteX1" fmla="*/ 0 w 10477"/>
                      <a:gd name="connsiteY1" fmla="*/ 0 h 4762"/>
                      <a:gd name="connsiteX2" fmla="*/ 0 w 10477"/>
                      <a:gd name="connsiteY2" fmla="*/ 0 h 4762"/>
                      <a:gd name="connsiteX3" fmla="*/ 953 w 10477"/>
                      <a:gd name="connsiteY3" fmla="*/ 0 h 4762"/>
                      <a:gd name="connsiteX4" fmla="*/ 953 w 10477"/>
                      <a:gd name="connsiteY4" fmla="*/ 953 h 4762"/>
                      <a:gd name="connsiteX5" fmla="*/ 953 w 10477"/>
                      <a:gd name="connsiteY5" fmla="*/ 953 h 4762"/>
                      <a:gd name="connsiteX6" fmla="*/ 953 w 10477"/>
                      <a:gd name="connsiteY6" fmla="*/ 953 h 4762"/>
                      <a:gd name="connsiteX7" fmla="*/ 953 w 10477"/>
                      <a:gd name="connsiteY7" fmla="*/ 953 h 4762"/>
                      <a:gd name="connsiteX8" fmla="*/ 1905 w 10477"/>
                      <a:gd name="connsiteY8" fmla="*/ 953 h 4762"/>
                      <a:gd name="connsiteX9" fmla="*/ 1905 w 10477"/>
                      <a:gd name="connsiteY9" fmla="*/ 953 h 4762"/>
                      <a:gd name="connsiteX10" fmla="*/ 10478 w 10477"/>
                      <a:gd name="connsiteY10" fmla="*/ 4763 h 4762"/>
                      <a:gd name="connsiteX11" fmla="*/ 10478 w 10477"/>
                      <a:gd name="connsiteY11" fmla="*/ 4763 h 4762"/>
                      <a:gd name="connsiteX12" fmla="*/ 10478 w 10477"/>
                      <a:gd name="connsiteY12" fmla="*/ 4763 h 4762"/>
                      <a:gd name="connsiteX13" fmla="*/ 10478 w 10477"/>
                      <a:gd name="connsiteY13" fmla="*/ 4763 h 4762"/>
                      <a:gd name="connsiteX14" fmla="*/ 10478 w 10477"/>
                      <a:gd name="connsiteY14" fmla="*/ 4763 h 4762"/>
                      <a:gd name="connsiteX15" fmla="*/ 9525 w 10477"/>
                      <a:gd name="connsiteY15" fmla="*/ 4763 h 4762"/>
                      <a:gd name="connsiteX16" fmla="*/ 9525 w 10477"/>
                      <a:gd name="connsiteY16" fmla="*/ 4763 h 4762"/>
                      <a:gd name="connsiteX17" fmla="*/ 9525 w 10477"/>
                      <a:gd name="connsiteY17" fmla="*/ 4763 h 4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477" h="4762">
                        <a:moveTo>
                          <a:pt x="9525" y="4763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953" y="0"/>
                        </a:lnTo>
                        <a:lnTo>
                          <a:pt x="953" y="953"/>
                        </a:lnTo>
                        <a:lnTo>
                          <a:pt x="953" y="953"/>
                        </a:lnTo>
                        <a:lnTo>
                          <a:pt x="953" y="953"/>
                        </a:lnTo>
                        <a:lnTo>
                          <a:pt x="953" y="953"/>
                        </a:lnTo>
                        <a:lnTo>
                          <a:pt x="1905" y="953"/>
                        </a:lnTo>
                        <a:lnTo>
                          <a:pt x="1905" y="953"/>
                        </a:lnTo>
                        <a:lnTo>
                          <a:pt x="10478" y="4763"/>
                        </a:lnTo>
                        <a:lnTo>
                          <a:pt x="10478" y="4763"/>
                        </a:lnTo>
                        <a:lnTo>
                          <a:pt x="10478" y="4763"/>
                        </a:lnTo>
                        <a:lnTo>
                          <a:pt x="10478" y="4763"/>
                        </a:lnTo>
                        <a:lnTo>
                          <a:pt x="10478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78" name="Freeform: Shape 977">
                    <a:extLst>
                      <a:ext uri="{FF2B5EF4-FFF2-40B4-BE49-F238E27FC236}">
                        <a16:creationId xmlns:a16="http://schemas.microsoft.com/office/drawing/2014/main" id="{7D3F57E2-7EA1-4F56-84F9-E55EDF26827D}"/>
                      </a:ext>
                    </a:extLst>
                  </p:cNvPr>
                  <p:cNvSpPr/>
                  <p:nvPr/>
                </p:nvSpPr>
                <p:spPr>
                  <a:xfrm>
                    <a:off x="9943001" y="4092892"/>
                    <a:ext cx="9525" cy="3810"/>
                  </a:xfrm>
                  <a:custGeom>
                    <a:avLst/>
                    <a:gdLst>
                      <a:gd name="connsiteX0" fmla="*/ 9525 w 9525"/>
                      <a:gd name="connsiteY0" fmla="*/ 3810 h 3810"/>
                      <a:gd name="connsiteX1" fmla="*/ 0 w 9525"/>
                      <a:gd name="connsiteY1" fmla="*/ 0 h 3810"/>
                      <a:gd name="connsiteX2" fmla="*/ 0 w 9525"/>
                      <a:gd name="connsiteY2" fmla="*/ 0 h 3810"/>
                      <a:gd name="connsiteX3" fmla="*/ 0 w 9525"/>
                      <a:gd name="connsiteY3" fmla="*/ 0 h 3810"/>
                      <a:gd name="connsiteX4" fmla="*/ 0 w 9525"/>
                      <a:gd name="connsiteY4" fmla="*/ 0 h 3810"/>
                      <a:gd name="connsiteX5" fmla="*/ 8573 w 9525"/>
                      <a:gd name="connsiteY5" fmla="*/ 3810 h 3810"/>
                      <a:gd name="connsiteX6" fmla="*/ 8573 w 9525"/>
                      <a:gd name="connsiteY6" fmla="*/ 3810 h 3810"/>
                      <a:gd name="connsiteX7" fmla="*/ 9525 w 9525"/>
                      <a:gd name="connsiteY7" fmla="*/ 3810 h 38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9525" h="3810">
                        <a:moveTo>
                          <a:pt x="9525" y="381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8573" y="3810"/>
                        </a:lnTo>
                        <a:lnTo>
                          <a:pt x="8573" y="3810"/>
                        </a:lnTo>
                        <a:lnTo>
                          <a:pt x="9525" y="3810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79" name="Freeform: Shape 978">
                    <a:extLst>
                      <a:ext uri="{FF2B5EF4-FFF2-40B4-BE49-F238E27FC236}">
                        <a16:creationId xmlns:a16="http://schemas.microsoft.com/office/drawing/2014/main" id="{D9BFB775-F915-40B0-BD4D-D9E652D2D66A}"/>
                      </a:ext>
                    </a:extLst>
                  </p:cNvPr>
                  <p:cNvSpPr/>
                  <p:nvPr/>
                </p:nvSpPr>
                <p:spPr>
                  <a:xfrm>
                    <a:off x="9936334" y="4098607"/>
                    <a:ext cx="10477" cy="4762"/>
                  </a:xfrm>
                  <a:custGeom>
                    <a:avLst/>
                    <a:gdLst>
                      <a:gd name="connsiteX0" fmla="*/ 10478 w 10477"/>
                      <a:gd name="connsiteY0" fmla="*/ 4763 h 4762"/>
                      <a:gd name="connsiteX1" fmla="*/ 1905 w 10477"/>
                      <a:gd name="connsiteY1" fmla="*/ 952 h 4762"/>
                      <a:gd name="connsiteX2" fmla="*/ 953 w 10477"/>
                      <a:gd name="connsiteY2" fmla="*/ 0 h 4762"/>
                      <a:gd name="connsiteX3" fmla="*/ 953 w 10477"/>
                      <a:gd name="connsiteY3" fmla="*/ 0 h 4762"/>
                      <a:gd name="connsiteX4" fmla="*/ 953 w 10477"/>
                      <a:gd name="connsiteY4" fmla="*/ 0 h 4762"/>
                      <a:gd name="connsiteX5" fmla="*/ 953 w 10477"/>
                      <a:gd name="connsiteY5" fmla="*/ 0 h 4762"/>
                      <a:gd name="connsiteX6" fmla="*/ 953 w 10477"/>
                      <a:gd name="connsiteY6" fmla="*/ 0 h 4762"/>
                      <a:gd name="connsiteX7" fmla="*/ 953 w 10477"/>
                      <a:gd name="connsiteY7" fmla="*/ 0 h 4762"/>
                      <a:gd name="connsiteX8" fmla="*/ 953 w 10477"/>
                      <a:gd name="connsiteY8" fmla="*/ 0 h 4762"/>
                      <a:gd name="connsiteX9" fmla="*/ 0 w 10477"/>
                      <a:gd name="connsiteY9" fmla="*/ 0 h 4762"/>
                      <a:gd name="connsiteX10" fmla="*/ 9525 w 10477"/>
                      <a:gd name="connsiteY10" fmla="*/ 3810 h 4762"/>
                      <a:gd name="connsiteX11" fmla="*/ 9525 w 10477"/>
                      <a:gd name="connsiteY11" fmla="*/ 3810 h 4762"/>
                      <a:gd name="connsiteX12" fmla="*/ 9525 w 10477"/>
                      <a:gd name="connsiteY12" fmla="*/ 3810 h 4762"/>
                      <a:gd name="connsiteX13" fmla="*/ 9525 w 10477"/>
                      <a:gd name="connsiteY13" fmla="*/ 3810 h 4762"/>
                      <a:gd name="connsiteX14" fmla="*/ 10478 w 10477"/>
                      <a:gd name="connsiteY14" fmla="*/ 3810 h 4762"/>
                      <a:gd name="connsiteX15" fmla="*/ 10478 w 10477"/>
                      <a:gd name="connsiteY15" fmla="*/ 4763 h 4762"/>
                      <a:gd name="connsiteX16" fmla="*/ 10478 w 10477"/>
                      <a:gd name="connsiteY16" fmla="*/ 4763 h 4762"/>
                      <a:gd name="connsiteX17" fmla="*/ 10478 w 10477"/>
                      <a:gd name="connsiteY17" fmla="*/ 4763 h 4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477" h="4762">
                        <a:moveTo>
                          <a:pt x="10478" y="4763"/>
                        </a:moveTo>
                        <a:lnTo>
                          <a:pt x="1905" y="952"/>
                        </a:lnTo>
                        <a:lnTo>
                          <a:pt x="953" y="0"/>
                        </a:lnTo>
                        <a:lnTo>
                          <a:pt x="953" y="0"/>
                        </a:lnTo>
                        <a:lnTo>
                          <a:pt x="953" y="0"/>
                        </a:lnTo>
                        <a:lnTo>
                          <a:pt x="953" y="0"/>
                        </a:lnTo>
                        <a:lnTo>
                          <a:pt x="953" y="0"/>
                        </a:lnTo>
                        <a:lnTo>
                          <a:pt x="953" y="0"/>
                        </a:lnTo>
                        <a:lnTo>
                          <a:pt x="953" y="0"/>
                        </a:lnTo>
                        <a:lnTo>
                          <a:pt x="0" y="0"/>
                        </a:lnTo>
                        <a:lnTo>
                          <a:pt x="9525" y="3810"/>
                        </a:lnTo>
                        <a:lnTo>
                          <a:pt x="9525" y="3810"/>
                        </a:lnTo>
                        <a:lnTo>
                          <a:pt x="9525" y="3810"/>
                        </a:lnTo>
                        <a:lnTo>
                          <a:pt x="9525" y="3810"/>
                        </a:lnTo>
                        <a:lnTo>
                          <a:pt x="10478" y="3810"/>
                        </a:lnTo>
                        <a:lnTo>
                          <a:pt x="10478" y="4763"/>
                        </a:lnTo>
                        <a:lnTo>
                          <a:pt x="10478" y="4763"/>
                        </a:lnTo>
                        <a:lnTo>
                          <a:pt x="10478" y="4763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80" name="Freeform: Shape 979">
                    <a:extLst>
                      <a:ext uri="{FF2B5EF4-FFF2-40B4-BE49-F238E27FC236}">
                        <a16:creationId xmlns:a16="http://schemas.microsoft.com/office/drawing/2014/main" id="{B0B0AC28-2112-49EF-ABB8-86965596066C}"/>
                      </a:ext>
                    </a:extLst>
                  </p:cNvPr>
                  <p:cNvSpPr/>
                  <p:nvPr/>
                </p:nvSpPr>
                <p:spPr>
                  <a:xfrm>
                    <a:off x="9930619" y="4103370"/>
                    <a:ext cx="10477" cy="5714"/>
                  </a:xfrm>
                  <a:custGeom>
                    <a:avLst/>
                    <a:gdLst>
                      <a:gd name="connsiteX0" fmla="*/ 10477 w 10477"/>
                      <a:gd name="connsiteY0" fmla="*/ 5715 h 5714"/>
                      <a:gd name="connsiteX1" fmla="*/ 952 w 10477"/>
                      <a:gd name="connsiteY1" fmla="*/ 952 h 5714"/>
                      <a:gd name="connsiteX2" fmla="*/ 952 w 10477"/>
                      <a:gd name="connsiteY2" fmla="*/ 952 h 5714"/>
                      <a:gd name="connsiteX3" fmla="*/ 952 w 10477"/>
                      <a:gd name="connsiteY3" fmla="*/ 952 h 5714"/>
                      <a:gd name="connsiteX4" fmla="*/ 952 w 10477"/>
                      <a:gd name="connsiteY4" fmla="*/ 952 h 5714"/>
                      <a:gd name="connsiteX5" fmla="*/ 952 w 10477"/>
                      <a:gd name="connsiteY5" fmla="*/ 952 h 5714"/>
                      <a:gd name="connsiteX6" fmla="*/ 952 w 10477"/>
                      <a:gd name="connsiteY6" fmla="*/ 0 h 5714"/>
                      <a:gd name="connsiteX7" fmla="*/ 952 w 10477"/>
                      <a:gd name="connsiteY7" fmla="*/ 0 h 5714"/>
                      <a:gd name="connsiteX8" fmla="*/ 0 w 10477"/>
                      <a:gd name="connsiteY8" fmla="*/ 0 h 5714"/>
                      <a:gd name="connsiteX9" fmla="*/ 0 w 10477"/>
                      <a:gd name="connsiteY9" fmla="*/ 0 h 5714"/>
                      <a:gd name="connsiteX10" fmla="*/ 9525 w 10477"/>
                      <a:gd name="connsiteY10" fmla="*/ 3810 h 5714"/>
                      <a:gd name="connsiteX11" fmla="*/ 9525 w 10477"/>
                      <a:gd name="connsiteY11" fmla="*/ 3810 h 5714"/>
                      <a:gd name="connsiteX12" fmla="*/ 9525 w 10477"/>
                      <a:gd name="connsiteY12" fmla="*/ 3810 h 5714"/>
                      <a:gd name="connsiteX13" fmla="*/ 9525 w 10477"/>
                      <a:gd name="connsiteY13" fmla="*/ 4763 h 5714"/>
                      <a:gd name="connsiteX14" fmla="*/ 9525 w 10477"/>
                      <a:gd name="connsiteY14" fmla="*/ 4763 h 5714"/>
                      <a:gd name="connsiteX15" fmla="*/ 10477 w 10477"/>
                      <a:gd name="connsiteY15" fmla="*/ 4763 h 5714"/>
                      <a:gd name="connsiteX16" fmla="*/ 10477 w 10477"/>
                      <a:gd name="connsiteY16" fmla="*/ 4763 h 5714"/>
                      <a:gd name="connsiteX17" fmla="*/ 10477 w 10477"/>
                      <a:gd name="connsiteY17" fmla="*/ 4763 h 57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477" h="5714">
                        <a:moveTo>
                          <a:pt x="10477" y="5715"/>
                        </a:moveTo>
                        <a:lnTo>
                          <a:pt x="952" y="952"/>
                        </a:lnTo>
                        <a:lnTo>
                          <a:pt x="952" y="952"/>
                        </a:lnTo>
                        <a:lnTo>
                          <a:pt x="952" y="952"/>
                        </a:lnTo>
                        <a:lnTo>
                          <a:pt x="952" y="952"/>
                        </a:lnTo>
                        <a:lnTo>
                          <a:pt x="952" y="952"/>
                        </a:lnTo>
                        <a:lnTo>
                          <a:pt x="952" y="0"/>
                        </a:lnTo>
                        <a:lnTo>
                          <a:pt x="952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9525" y="3810"/>
                        </a:lnTo>
                        <a:lnTo>
                          <a:pt x="9525" y="3810"/>
                        </a:lnTo>
                        <a:lnTo>
                          <a:pt x="9525" y="3810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10477" y="4763"/>
                        </a:lnTo>
                        <a:lnTo>
                          <a:pt x="10477" y="4763"/>
                        </a:lnTo>
                        <a:lnTo>
                          <a:pt x="10477" y="4763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81" name="Freeform: Shape 980">
                    <a:extLst>
                      <a:ext uri="{FF2B5EF4-FFF2-40B4-BE49-F238E27FC236}">
                        <a16:creationId xmlns:a16="http://schemas.microsoft.com/office/drawing/2014/main" id="{4C20859B-3E89-4D78-9056-85B6A5AEE400}"/>
                      </a:ext>
                    </a:extLst>
                  </p:cNvPr>
                  <p:cNvSpPr/>
                  <p:nvPr/>
                </p:nvSpPr>
                <p:spPr>
                  <a:xfrm>
                    <a:off x="9924904" y="4107179"/>
                    <a:ext cx="9525" cy="5715"/>
                  </a:xfrm>
                  <a:custGeom>
                    <a:avLst/>
                    <a:gdLst>
                      <a:gd name="connsiteX0" fmla="*/ 9525 w 9525"/>
                      <a:gd name="connsiteY0" fmla="*/ 5715 h 5715"/>
                      <a:gd name="connsiteX1" fmla="*/ 953 w 9525"/>
                      <a:gd name="connsiteY1" fmla="*/ 1905 h 5715"/>
                      <a:gd name="connsiteX2" fmla="*/ 953 w 9525"/>
                      <a:gd name="connsiteY2" fmla="*/ 1905 h 5715"/>
                      <a:gd name="connsiteX3" fmla="*/ 0 w 9525"/>
                      <a:gd name="connsiteY3" fmla="*/ 953 h 5715"/>
                      <a:gd name="connsiteX4" fmla="*/ 0 w 9525"/>
                      <a:gd name="connsiteY4" fmla="*/ 953 h 5715"/>
                      <a:gd name="connsiteX5" fmla="*/ 0 w 9525"/>
                      <a:gd name="connsiteY5" fmla="*/ 953 h 5715"/>
                      <a:gd name="connsiteX6" fmla="*/ 0 w 9525"/>
                      <a:gd name="connsiteY6" fmla="*/ 953 h 5715"/>
                      <a:gd name="connsiteX7" fmla="*/ 0 w 9525"/>
                      <a:gd name="connsiteY7" fmla="*/ 953 h 5715"/>
                      <a:gd name="connsiteX8" fmla="*/ 0 w 9525"/>
                      <a:gd name="connsiteY8" fmla="*/ 0 h 5715"/>
                      <a:gd name="connsiteX9" fmla="*/ 0 w 9525"/>
                      <a:gd name="connsiteY9" fmla="*/ 0 h 5715"/>
                      <a:gd name="connsiteX10" fmla="*/ 9525 w 9525"/>
                      <a:gd name="connsiteY10" fmla="*/ 3810 h 5715"/>
                      <a:gd name="connsiteX11" fmla="*/ 9525 w 9525"/>
                      <a:gd name="connsiteY11" fmla="*/ 4763 h 5715"/>
                      <a:gd name="connsiteX12" fmla="*/ 9525 w 9525"/>
                      <a:gd name="connsiteY12" fmla="*/ 4763 h 5715"/>
                      <a:gd name="connsiteX13" fmla="*/ 9525 w 9525"/>
                      <a:gd name="connsiteY13" fmla="*/ 4763 h 5715"/>
                      <a:gd name="connsiteX14" fmla="*/ 9525 w 9525"/>
                      <a:gd name="connsiteY14" fmla="*/ 4763 h 5715"/>
                      <a:gd name="connsiteX15" fmla="*/ 9525 w 9525"/>
                      <a:gd name="connsiteY15" fmla="*/ 5715 h 5715"/>
                      <a:gd name="connsiteX16" fmla="*/ 9525 w 9525"/>
                      <a:gd name="connsiteY16" fmla="*/ 5715 h 5715"/>
                      <a:gd name="connsiteX17" fmla="*/ 9525 w 9525"/>
                      <a:gd name="connsiteY17" fmla="*/ 5715 h 57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525" h="5715">
                        <a:moveTo>
                          <a:pt x="9525" y="5715"/>
                        </a:moveTo>
                        <a:lnTo>
                          <a:pt x="953" y="1905"/>
                        </a:lnTo>
                        <a:lnTo>
                          <a:pt x="953" y="1905"/>
                        </a:ln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9525" y="3810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5715"/>
                        </a:lnTo>
                        <a:lnTo>
                          <a:pt x="9525" y="5715"/>
                        </a:lnTo>
                        <a:lnTo>
                          <a:pt x="9525" y="571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82" name="Freeform: Shape 981">
                    <a:extLst>
                      <a:ext uri="{FF2B5EF4-FFF2-40B4-BE49-F238E27FC236}">
                        <a16:creationId xmlns:a16="http://schemas.microsoft.com/office/drawing/2014/main" id="{585F9EB8-906F-43F3-96E1-A086767391D6}"/>
                      </a:ext>
                    </a:extLst>
                  </p:cNvPr>
                  <p:cNvSpPr/>
                  <p:nvPr/>
                </p:nvSpPr>
                <p:spPr>
                  <a:xfrm>
                    <a:off x="9919189" y="4109084"/>
                    <a:ext cx="9525" cy="6667"/>
                  </a:xfrm>
                  <a:custGeom>
                    <a:avLst/>
                    <a:gdLst>
                      <a:gd name="connsiteX0" fmla="*/ 9525 w 9525"/>
                      <a:gd name="connsiteY0" fmla="*/ 6668 h 6667"/>
                      <a:gd name="connsiteX1" fmla="*/ 0 w 9525"/>
                      <a:gd name="connsiteY1" fmla="*/ 2858 h 6667"/>
                      <a:gd name="connsiteX2" fmla="*/ 0 w 9525"/>
                      <a:gd name="connsiteY2" fmla="*/ 1905 h 6667"/>
                      <a:gd name="connsiteX3" fmla="*/ 0 w 9525"/>
                      <a:gd name="connsiteY3" fmla="*/ 1905 h 6667"/>
                      <a:gd name="connsiteX4" fmla="*/ 0 w 9525"/>
                      <a:gd name="connsiteY4" fmla="*/ 1905 h 6667"/>
                      <a:gd name="connsiteX5" fmla="*/ 0 w 9525"/>
                      <a:gd name="connsiteY5" fmla="*/ 953 h 6667"/>
                      <a:gd name="connsiteX6" fmla="*/ 0 w 9525"/>
                      <a:gd name="connsiteY6" fmla="*/ 953 h 6667"/>
                      <a:gd name="connsiteX7" fmla="*/ 0 w 9525"/>
                      <a:gd name="connsiteY7" fmla="*/ 953 h 6667"/>
                      <a:gd name="connsiteX8" fmla="*/ 0 w 9525"/>
                      <a:gd name="connsiteY8" fmla="*/ 0 h 6667"/>
                      <a:gd name="connsiteX9" fmla="*/ 0 w 9525"/>
                      <a:gd name="connsiteY9" fmla="*/ 0 h 6667"/>
                      <a:gd name="connsiteX10" fmla="*/ 8573 w 9525"/>
                      <a:gd name="connsiteY10" fmla="*/ 3810 h 6667"/>
                      <a:gd name="connsiteX11" fmla="*/ 8573 w 9525"/>
                      <a:gd name="connsiteY11" fmla="*/ 4763 h 6667"/>
                      <a:gd name="connsiteX12" fmla="*/ 8573 w 9525"/>
                      <a:gd name="connsiteY12" fmla="*/ 4763 h 6667"/>
                      <a:gd name="connsiteX13" fmla="*/ 8573 w 9525"/>
                      <a:gd name="connsiteY13" fmla="*/ 4763 h 6667"/>
                      <a:gd name="connsiteX14" fmla="*/ 8573 w 9525"/>
                      <a:gd name="connsiteY14" fmla="*/ 5715 h 6667"/>
                      <a:gd name="connsiteX15" fmla="*/ 9525 w 9525"/>
                      <a:gd name="connsiteY15" fmla="*/ 5715 h 6667"/>
                      <a:gd name="connsiteX16" fmla="*/ 9525 w 9525"/>
                      <a:gd name="connsiteY16" fmla="*/ 5715 h 6667"/>
                      <a:gd name="connsiteX17" fmla="*/ 9525 w 9525"/>
                      <a:gd name="connsiteY17" fmla="*/ 6668 h 66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525" h="6667">
                        <a:moveTo>
                          <a:pt x="9525" y="6668"/>
                        </a:moveTo>
                        <a:lnTo>
                          <a:pt x="0" y="2858"/>
                        </a:lnTo>
                        <a:lnTo>
                          <a:pt x="0" y="1905"/>
                        </a:lnTo>
                        <a:lnTo>
                          <a:pt x="0" y="1905"/>
                        </a:lnTo>
                        <a:lnTo>
                          <a:pt x="0" y="1905"/>
                        </a:ln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8573" y="3810"/>
                        </a:lnTo>
                        <a:lnTo>
                          <a:pt x="8573" y="4763"/>
                        </a:lnTo>
                        <a:lnTo>
                          <a:pt x="8573" y="4763"/>
                        </a:lnTo>
                        <a:lnTo>
                          <a:pt x="8573" y="4763"/>
                        </a:lnTo>
                        <a:lnTo>
                          <a:pt x="8573" y="5715"/>
                        </a:lnTo>
                        <a:lnTo>
                          <a:pt x="9525" y="5715"/>
                        </a:lnTo>
                        <a:lnTo>
                          <a:pt x="9525" y="5715"/>
                        </a:lnTo>
                        <a:lnTo>
                          <a:pt x="9525" y="6668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83" name="Freeform: Shape 982">
                    <a:extLst>
                      <a:ext uri="{FF2B5EF4-FFF2-40B4-BE49-F238E27FC236}">
                        <a16:creationId xmlns:a16="http://schemas.microsoft.com/office/drawing/2014/main" id="{0E68EC53-F8E5-4FB5-BCDD-846D498E9A3A}"/>
                      </a:ext>
                    </a:extLst>
                  </p:cNvPr>
                  <p:cNvSpPr/>
                  <p:nvPr/>
                </p:nvSpPr>
                <p:spPr>
                  <a:xfrm>
                    <a:off x="9912521" y="4110990"/>
                    <a:ext cx="9525" cy="5714"/>
                  </a:xfrm>
                  <a:custGeom>
                    <a:avLst/>
                    <a:gdLst>
                      <a:gd name="connsiteX0" fmla="*/ 9525 w 9525"/>
                      <a:gd name="connsiteY0" fmla="*/ 5715 h 5714"/>
                      <a:gd name="connsiteX1" fmla="*/ 0 w 9525"/>
                      <a:gd name="connsiteY1" fmla="*/ 1905 h 5714"/>
                      <a:gd name="connsiteX2" fmla="*/ 0 w 9525"/>
                      <a:gd name="connsiteY2" fmla="*/ 952 h 5714"/>
                      <a:gd name="connsiteX3" fmla="*/ 0 w 9525"/>
                      <a:gd name="connsiteY3" fmla="*/ 952 h 5714"/>
                      <a:gd name="connsiteX4" fmla="*/ 0 w 9525"/>
                      <a:gd name="connsiteY4" fmla="*/ 952 h 5714"/>
                      <a:gd name="connsiteX5" fmla="*/ 0 w 9525"/>
                      <a:gd name="connsiteY5" fmla="*/ 952 h 5714"/>
                      <a:gd name="connsiteX6" fmla="*/ 0 w 9525"/>
                      <a:gd name="connsiteY6" fmla="*/ 0 h 5714"/>
                      <a:gd name="connsiteX7" fmla="*/ 0 w 9525"/>
                      <a:gd name="connsiteY7" fmla="*/ 0 h 5714"/>
                      <a:gd name="connsiteX8" fmla="*/ 953 w 9525"/>
                      <a:gd name="connsiteY8" fmla="*/ 0 h 5714"/>
                      <a:gd name="connsiteX9" fmla="*/ 953 w 9525"/>
                      <a:gd name="connsiteY9" fmla="*/ 0 h 5714"/>
                      <a:gd name="connsiteX10" fmla="*/ 9525 w 9525"/>
                      <a:gd name="connsiteY10" fmla="*/ 3810 h 5714"/>
                      <a:gd name="connsiteX11" fmla="*/ 9525 w 9525"/>
                      <a:gd name="connsiteY11" fmla="*/ 3810 h 5714"/>
                      <a:gd name="connsiteX12" fmla="*/ 9525 w 9525"/>
                      <a:gd name="connsiteY12" fmla="*/ 3810 h 5714"/>
                      <a:gd name="connsiteX13" fmla="*/ 9525 w 9525"/>
                      <a:gd name="connsiteY13" fmla="*/ 4763 h 5714"/>
                      <a:gd name="connsiteX14" fmla="*/ 9525 w 9525"/>
                      <a:gd name="connsiteY14" fmla="*/ 4763 h 5714"/>
                      <a:gd name="connsiteX15" fmla="*/ 9525 w 9525"/>
                      <a:gd name="connsiteY15" fmla="*/ 4763 h 5714"/>
                      <a:gd name="connsiteX16" fmla="*/ 9525 w 9525"/>
                      <a:gd name="connsiteY16" fmla="*/ 4763 h 5714"/>
                      <a:gd name="connsiteX17" fmla="*/ 9525 w 9525"/>
                      <a:gd name="connsiteY17" fmla="*/ 5715 h 57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525" h="5714">
                        <a:moveTo>
                          <a:pt x="9525" y="5715"/>
                        </a:moveTo>
                        <a:lnTo>
                          <a:pt x="0" y="1905"/>
                        </a:lnTo>
                        <a:lnTo>
                          <a:pt x="0" y="952"/>
                        </a:lnTo>
                        <a:lnTo>
                          <a:pt x="0" y="952"/>
                        </a:lnTo>
                        <a:lnTo>
                          <a:pt x="0" y="952"/>
                        </a:lnTo>
                        <a:lnTo>
                          <a:pt x="0" y="952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953" y="0"/>
                        </a:lnTo>
                        <a:lnTo>
                          <a:pt x="953" y="0"/>
                        </a:lnTo>
                        <a:lnTo>
                          <a:pt x="9525" y="3810"/>
                        </a:lnTo>
                        <a:lnTo>
                          <a:pt x="9525" y="3810"/>
                        </a:lnTo>
                        <a:lnTo>
                          <a:pt x="9525" y="3810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571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84" name="Freeform: Shape 983">
                    <a:extLst>
                      <a:ext uri="{FF2B5EF4-FFF2-40B4-BE49-F238E27FC236}">
                        <a16:creationId xmlns:a16="http://schemas.microsoft.com/office/drawing/2014/main" id="{298E3CCB-43D8-4528-8DAE-5FA13D7FE0D0}"/>
                      </a:ext>
                    </a:extLst>
                  </p:cNvPr>
                  <p:cNvSpPr/>
                  <p:nvPr/>
                </p:nvSpPr>
                <p:spPr>
                  <a:xfrm>
                    <a:off x="9907759" y="4109084"/>
                    <a:ext cx="9525" cy="6667"/>
                  </a:xfrm>
                  <a:custGeom>
                    <a:avLst/>
                    <a:gdLst>
                      <a:gd name="connsiteX0" fmla="*/ 8573 w 9525"/>
                      <a:gd name="connsiteY0" fmla="*/ 6668 h 6667"/>
                      <a:gd name="connsiteX1" fmla="*/ 0 w 9525"/>
                      <a:gd name="connsiteY1" fmla="*/ 2858 h 6667"/>
                      <a:gd name="connsiteX2" fmla="*/ 0 w 9525"/>
                      <a:gd name="connsiteY2" fmla="*/ 2858 h 6667"/>
                      <a:gd name="connsiteX3" fmla="*/ 0 w 9525"/>
                      <a:gd name="connsiteY3" fmla="*/ 1905 h 6667"/>
                      <a:gd name="connsiteX4" fmla="*/ 0 w 9525"/>
                      <a:gd name="connsiteY4" fmla="*/ 1905 h 6667"/>
                      <a:gd name="connsiteX5" fmla="*/ 0 w 9525"/>
                      <a:gd name="connsiteY5" fmla="*/ 1905 h 6667"/>
                      <a:gd name="connsiteX6" fmla="*/ 0 w 9525"/>
                      <a:gd name="connsiteY6" fmla="*/ 953 h 6667"/>
                      <a:gd name="connsiteX7" fmla="*/ 0 w 9525"/>
                      <a:gd name="connsiteY7" fmla="*/ 953 h 6667"/>
                      <a:gd name="connsiteX8" fmla="*/ 0 w 9525"/>
                      <a:gd name="connsiteY8" fmla="*/ 953 h 6667"/>
                      <a:gd name="connsiteX9" fmla="*/ 0 w 9525"/>
                      <a:gd name="connsiteY9" fmla="*/ 0 h 6667"/>
                      <a:gd name="connsiteX10" fmla="*/ 9525 w 9525"/>
                      <a:gd name="connsiteY10" fmla="*/ 4763 h 6667"/>
                      <a:gd name="connsiteX11" fmla="*/ 9525 w 9525"/>
                      <a:gd name="connsiteY11" fmla="*/ 4763 h 6667"/>
                      <a:gd name="connsiteX12" fmla="*/ 9525 w 9525"/>
                      <a:gd name="connsiteY12" fmla="*/ 4763 h 6667"/>
                      <a:gd name="connsiteX13" fmla="*/ 9525 w 9525"/>
                      <a:gd name="connsiteY13" fmla="*/ 5715 h 6667"/>
                      <a:gd name="connsiteX14" fmla="*/ 8573 w 9525"/>
                      <a:gd name="connsiteY14" fmla="*/ 5715 h 6667"/>
                      <a:gd name="connsiteX15" fmla="*/ 8573 w 9525"/>
                      <a:gd name="connsiteY15" fmla="*/ 5715 h 6667"/>
                      <a:gd name="connsiteX16" fmla="*/ 8573 w 9525"/>
                      <a:gd name="connsiteY16" fmla="*/ 6668 h 6667"/>
                      <a:gd name="connsiteX17" fmla="*/ 8573 w 9525"/>
                      <a:gd name="connsiteY17" fmla="*/ 6668 h 66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525" h="6667">
                        <a:moveTo>
                          <a:pt x="8573" y="6668"/>
                        </a:moveTo>
                        <a:lnTo>
                          <a:pt x="0" y="2858"/>
                        </a:lnTo>
                        <a:lnTo>
                          <a:pt x="0" y="2858"/>
                        </a:lnTo>
                        <a:lnTo>
                          <a:pt x="0" y="1905"/>
                        </a:lnTo>
                        <a:lnTo>
                          <a:pt x="0" y="1905"/>
                        </a:lnTo>
                        <a:lnTo>
                          <a:pt x="0" y="1905"/>
                        </a:ln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0" y="0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5715"/>
                        </a:lnTo>
                        <a:lnTo>
                          <a:pt x="8573" y="5715"/>
                        </a:lnTo>
                        <a:lnTo>
                          <a:pt x="8573" y="5715"/>
                        </a:lnTo>
                        <a:lnTo>
                          <a:pt x="8573" y="6668"/>
                        </a:lnTo>
                        <a:lnTo>
                          <a:pt x="8573" y="6668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85" name="Freeform: Shape 984">
                    <a:extLst>
                      <a:ext uri="{FF2B5EF4-FFF2-40B4-BE49-F238E27FC236}">
                        <a16:creationId xmlns:a16="http://schemas.microsoft.com/office/drawing/2014/main" id="{70915A0A-BA3D-4D3C-93F8-FF4A4622F18E}"/>
                      </a:ext>
                    </a:extLst>
                  </p:cNvPr>
                  <p:cNvSpPr/>
                  <p:nvPr/>
                </p:nvSpPr>
                <p:spPr>
                  <a:xfrm>
                    <a:off x="9902996" y="4109084"/>
                    <a:ext cx="12382" cy="6667"/>
                  </a:xfrm>
                  <a:custGeom>
                    <a:avLst/>
                    <a:gdLst>
                      <a:gd name="connsiteX0" fmla="*/ 12383 w 12382"/>
                      <a:gd name="connsiteY0" fmla="*/ 6668 h 6667"/>
                      <a:gd name="connsiteX1" fmla="*/ 3810 w 12382"/>
                      <a:gd name="connsiteY1" fmla="*/ 2858 h 6667"/>
                      <a:gd name="connsiteX2" fmla="*/ 2858 w 12382"/>
                      <a:gd name="connsiteY2" fmla="*/ 1905 h 6667"/>
                      <a:gd name="connsiteX3" fmla="*/ 2858 w 12382"/>
                      <a:gd name="connsiteY3" fmla="*/ 1905 h 6667"/>
                      <a:gd name="connsiteX4" fmla="*/ 1905 w 12382"/>
                      <a:gd name="connsiteY4" fmla="*/ 1905 h 6667"/>
                      <a:gd name="connsiteX5" fmla="*/ 1905 w 12382"/>
                      <a:gd name="connsiteY5" fmla="*/ 953 h 6667"/>
                      <a:gd name="connsiteX6" fmla="*/ 953 w 12382"/>
                      <a:gd name="connsiteY6" fmla="*/ 953 h 6667"/>
                      <a:gd name="connsiteX7" fmla="*/ 953 w 12382"/>
                      <a:gd name="connsiteY7" fmla="*/ 953 h 6667"/>
                      <a:gd name="connsiteX8" fmla="*/ 0 w 12382"/>
                      <a:gd name="connsiteY8" fmla="*/ 953 h 6667"/>
                      <a:gd name="connsiteX9" fmla="*/ 0 w 12382"/>
                      <a:gd name="connsiteY9" fmla="*/ 0 h 6667"/>
                      <a:gd name="connsiteX10" fmla="*/ 8573 w 12382"/>
                      <a:gd name="connsiteY10" fmla="*/ 4763 h 6667"/>
                      <a:gd name="connsiteX11" fmla="*/ 9525 w 12382"/>
                      <a:gd name="connsiteY11" fmla="*/ 4763 h 6667"/>
                      <a:gd name="connsiteX12" fmla="*/ 9525 w 12382"/>
                      <a:gd name="connsiteY12" fmla="*/ 4763 h 6667"/>
                      <a:gd name="connsiteX13" fmla="*/ 10478 w 12382"/>
                      <a:gd name="connsiteY13" fmla="*/ 5715 h 6667"/>
                      <a:gd name="connsiteX14" fmla="*/ 10478 w 12382"/>
                      <a:gd name="connsiteY14" fmla="*/ 5715 h 6667"/>
                      <a:gd name="connsiteX15" fmla="*/ 11430 w 12382"/>
                      <a:gd name="connsiteY15" fmla="*/ 5715 h 6667"/>
                      <a:gd name="connsiteX16" fmla="*/ 11430 w 12382"/>
                      <a:gd name="connsiteY16" fmla="*/ 5715 h 6667"/>
                      <a:gd name="connsiteX17" fmla="*/ 12383 w 12382"/>
                      <a:gd name="connsiteY17" fmla="*/ 6668 h 66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2382" h="6667">
                        <a:moveTo>
                          <a:pt x="12383" y="6668"/>
                        </a:moveTo>
                        <a:lnTo>
                          <a:pt x="3810" y="2858"/>
                        </a:lnTo>
                        <a:lnTo>
                          <a:pt x="2858" y="1905"/>
                        </a:lnTo>
                        <a:lnTo>
                          <a:pt x="2858" y="1905"/>
                        </a:lnTo>
                        <a:lnTo>
                          <a:pt x="1905" y="1905"/>
                        </a:lnTo>
                        <a:lnTo>
                          <a:pt x="1905" y="953"/>
                        </a:lnTo>
                        <a:lnTo>
                          <a:pt x="953" y="953"/>
                        </a:lnTo>
                        <a:lnTo>
                          <a:pt x="953" y="953"/>
                        </a:lnTo>
                        <a:lnTo>
                          <a:pt x="0" y="953"/>
                        </a:lnTo>
                        <a:lnTo>
                          <a:pt x="0" y="0"/>
                        </a:lnTo>
                        <a:lnTo>
                          <a:pt x="8573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10478" y="5715"/>
                        </a:lnTo>
                        <a:lnTo>
                          <a:pt x="10478" y="5715"/>
                        </a:lnTo>
                        <a:lnTo>
                          <a:pt x="11430" y="5715"/>
                        </a:lnTo>
                        <a:lnTo>
                          <a:pt x="11430" y="5715"/>
                        </a:lnTo>
                        <a:lnTo>
                          <a:pt x="12383" y="6668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86" name="Freeform: Shape 985">
                    <a:extLst>
                      <a:ext uri="{FF2B5EF4-FFF2-40B4-BE49-F238E27FC236}">
                        <a16:creationId xmlns:a16="http://schemas.microsoft.com/office/drawing/2014/main" id="{43DCD93E-76C8-4D7A-9091-67F383CE24AF}"/>
                      </a:ext>
                    </a:extLst>
                  </p:cNvPr>
                  <p:cNvSpPr/>
                  <p:nvPr/>
                </p:nvSpPr>
                <p:spPr>
                  <a:xfrm>
                    <a:off x="9898234" y="4102417"/>
                    <a:ext cx="10477" cy="7620"/>
                  </a:xfrm>
                  <a:custGeom>
                    <a:avLst/>
                    <a:gdLst>
                      <a:gd name="connsiteX0" fmla="*/ 9525 w 10477"/>
                      <a:gd name="connsiteY0" fmla="*/ 7620 h 7620"/>
                      <a:gd name="connsiteX1" fmla="*/ 0 w 10477"/>
                      <a:gd name="connsiteY1" fmla="*/ 3810 h 7620"/>
                      <a:gd name="connsiteX2" fmla="*/ 953 w 10477"/>
                      <a:gd name="connsiteY2" fmla="*/ 2858 h 7620"/>
                      <a:gd name="connsiteX3" fmla="*/ 953 w 10477"/>
                      <a:gd name="connsiteY3" fmla="*/ 2858 h 7620"/>
                      <a:gd name="connsiteX4" fmla="*/ 953 w 10477"/>
                      <a:gd name="connsiteY4" fmla="*/ 1905 h 7620"/>
                      <a:gd name="connsiteX5" fmla="*/ 953 w 10477"/>
                      <a:gd name="connsiteY5" fmla="*/ 1905 h 7620"/>
                      <a:gd name="connsiteX6" fmla="*/ 953 w 10477"/>
                      <a:gd name="connsiteY6" fmla="*/ 953 h 7620"/>
                      <a:gd name="connsiteX7" fmla="*/ 1905 w 10477"/>
                      <a:gd name="connsiteY7" fmla="*/ 953 h 7620"/>
                      <a:gd name="connsiteX8" fmla="*/ 1905 w 10477"/>
                      <a:gd name="connsiteY8" fmla="*/ 0 h 7620"/>
                      <a:gd name="connsiteX9" fmla="*/ 1905 w 10477"/>
                      <a:gd name="connsiteY9" fmla="*/ 0 h 7620"/>
                      <a:gd name="connsiteX10" fmla="*/ 10478 w 10477"/>
                      <a:gd name="connsiteY10" fmla="*/ 3810 h 7620"/>
                      <a:gd name="connsiteX11" fmla="*/ 10478 w 10477"/>
                      <a:gd name="connsiteY11" fmla="*/ 4763 h 7620"/>
                      <a:gd name="connsiteX12" fmla="*/ 10478 w 10477"/>
                      <a:gd name="connsiteY12" fmla="*/ 4763 h 7620"/>
                      <a:gd name="connsiteX13" fmla="*/ 10478 w 10477"/>
                      <a:gd name="connsiteY13" fmla="*/ 5715 h 7620"/>
                      <a:gd name="connsiteX14" fmla="*/ 10478 w 10477"/>
                      <a:gd name="connsiteY14" fmla="*/ 5715 h 7620"/>
                      <a:gd name="connsiteX15" fmla="*/ 10478 w 10477"/>
                      <a:gd name="connsiteY15" fmla="*/ 5715 h 7620"/>
                      <a:gd name="connsiteX16" fmla="*/ 9525 w 10477"/>
                      <a:gd name="connsiteY16" fmla="*/ 6667 h 7620"/>
                      <a:gd name="connsiteX17" fmla="*/ 9525 w 10477"/>
                      <a:gd name="connsiteY17" fmla="*/ 6667 h 76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477" h="7620">
                        <a:moveTo>
                          <a:pt x="9525" y="7620"/>
                        </a:moveTo>
                        <a:lnTo>
                          <a:pt x="0" y="3810"/>
                        </a:lnTo>
                        <a:lnTo>
                          <a:pt x="953" y="2858"/>
                        </a:lnTo>
                        <a:lnTo>
                          <a:pt x="953" y="2858"/>
                        </a:lnTo>
                        <a:lnTo>
                          <a:pt x="953" y="1905"/>
                        </a:lnTo>
                        <a:lnTo>
                          <a:pt x="953" y="1905"/>
                        </a:lnTo>
                        <a:lnTo>
                          <a:pt x="953" y="953"/>
                        </a:lnTo>
                        <a:lnTo>
                          <a:pt x="1905" y="953"/>
                        </a:lnTo>
                        <a:lnTo>
                          <a:pt x="1905" y="0"/>
                        </a:lnTo>
                        <a:lnTo>
                          <a:pt x="1905" y="0"/>
                        </a:lnTo>
                        <a:lnTo>
                          <a:pt x="10478" y="3810"/>
                        </a:lnTo>
                        <a:lnTo>
                          <a:pt x="10478" y="4763"/>
                        </a:lnTo>
                        <a:lnTo>
                          <a:pt x="10478" y="4763"/>
                        </a:lnTo>
                        <a:lnTo>
                          <a:pt x="10478" y="5715"/>
                        </a:lnTo>
                        <a:lnTo>
                          <a:pt x="10478" y="5715"/>
                        </a:lnTo>
                        <a:lnTo>
                          <a:pt x="10478" y="5715"/>
                        </a:lnTo>
                        <a:lnTo>
                          <a:pt x="9525" y="6667"/>
                        </a:lnTo>
                        <a:lnTo>
                          <a:pt x="9525" y="6667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87" name="Freeform: Shape 986">
                    <a:extLst>
                      <a:ext uri="{FF2B5EF4-FFF2-40B4-BE49-F238E27FC236}">
                        <a16:creationId xmlns:a16="http://schemas.microsoft.com/office/drawing/2014/main" id="{45BA642C-2C3B-4E5B-AF50-C2BB0AC983FA}"/>
                      </a:ext>
                    </a:extLst>
                  </p:cNvPr>
                  <p:cNvSpPr/>
                  <p:nvPr/>
                </p:nvSpPr>
                <p:spPr>
                  <a:xfrm>
                    <a:off x="9898234" y="4106227"/>
                    <a:ext cx="12382" cy="6667"/>
                  </a:xfrm>
                  <a:custGeom>
                    <a:avLst/>
                    <a:gdLst>
                      <a:gd name="connsiteX0" fmla="*/ 12383 w 12382"/>
                      <a:gd name="connsiteY0" fmla="*/ 6667 h 6667"/>
                      <a:gd name="connsiteX1" fmla="*/ 3810 w 12382"/>
                      <a:gd name="connsiteY1" fmla="*/ 2857 h 6667"/>
                      <a:gd name="connsiteX2" fmla="*/ 2858 w 12382"/>
                      <a:gd name="connsiteY2" fmla="*/ 1905 h 6667"/>
                      <a:gd name="connsiteX3" fmla="*/ 2858 w 12382"/>
                      <a:gd name="connsiteY3" fmla="*/ 1905 h 6667"/>
                      <a:gd name="connsiteX4" fmla="*/ 2858 w 12382"/>
                      <a:gd name="connsiteY4" fmla="*/ 1905 h 6667"/>
                      <a:gd name="connsiteX5" fmla="*/ 1905 w 12382"/>
                      <a:gd name="connsiteY5" fmla="*/ 952 h 6667"/>
                      <a:gd name="connsiteX6" fmla="*/ 1905 w 12382"/>
                      <a:gd name="connsiteY6" fmla="*/ 952 h 6667"/>
                      <a:gd name="connsiteX7" fmla="*/ 953 w 12382"/>
                      <a:gd name="connsiteY7" fmla="*/ 0 h 6667"/>
                      <a:gd name="connsiteX8" fmla="*/ 953 w 12382"/>
                      <a:gd name="connsiteY8" fmla="*/ 0 h 6667"/>
                      <a:gd name="connsiteX9" fmla="*/ 0 w 12382"/>
                      <a:gd name="connsiteY9" fmla="*/ 0 h 6667"/>
                      <a:gd name="connsiteX10" fmla="*/ 9525 w 12382"/>
                      <a:gd name="connsiteY10" fmla="*/ 3810 h 6667"/>
                      <a:gd name="connsiteX11" fmla="*/ 9525 w 12382"/>
                      <a:gd name="connsiteY11" fmla="*/ 3810 h 6667"/>
                      <a:gd name="connsiteX12" fmla="*/ 10478 w 12382"/>
                      <a:gd name="connsiteY12" fmla="*/ 4763 h 6667"/>
                      <a:gd name="connsiteX13" fmla="*/ 10478 w 12382"/>
                      <a:gd name="connsiteY13" fmla="*/ 4763 h 6667"/>
                      <a:gd name="connsiteX14" fmla="*/ 11430 w 12382"/>
                      <a:gd name="connsiteY14" fmla="*/ 4763 h 6667"/>
                      <a:gd name="connsiteX15" fmla="*/ 11430 w 12382"/>
                      <a:gd name="connsiteY15" fmla="*/ 5715 h 6667"/>
                      <a:gd name="connsiteX16" fmla="*/ 12383 w 12382"/>
                      <a:gd name="connsiteY16" fmla="*/ 5715 h 6667"/>
                      <a:gd name="connsiteX17" fmla="*/ 12383 w 12382"/>
                      <a:gd name="connsiteY17" fmla="*/ 6667 h 66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2382" h="6667">
                        <a:moveTo>
                          <a:pt x="12383" y="6667"/>
                        </a:moveTo>
                        <a:lnTo>
                          <a:pt x="3810" y="2857"/>
                        </a:lnTo>
                        <a:lnTo>
                          <a:pt x="2858" y="1905"/>
                        </a:lnTo>
                        <a:lnTo>
                          <a:pt x="2858" y="1905"/>
                        </a:lnTo>
                        <a:lnTo>
                          <a:pt x="2858" y="1905"/>
                        </a:lnTo>
                        <a:lnTo>
                          <a:pt x="1905" y="952"/>
                        </a:lnTo>
                        <a:lnTo>
                          <a:pt x="1905" y="952"/>
                        </a:lnTo>
                        <a:lnTo>
                          <a:pt x="953" y="0"/>
                        </a:lnTo>
                        <a:lnTo>
                          <a:pt x="953" y="0"/>
                        </a:lnTo>
                        <a:lnTo>
                          <a:pt x="0" y="0"/>
                        </a:lnTo>
                        <a:lnTo>
                          <a:pt x="9525" y="3810"/>
                        </a:lnTo>
                        <a:lnTo>
                          <a:pt x="9525" y="3810"/>
                        </a:lnTo>
                        <a:lnTo>
                          <a:pt x="10478" y="4763"/>
                        </a:lnTo>
                        <a:lnTo>
                          <a:pt x="10478" y="4763"/>
                        </a:lnTo>
                        <a:lnTo>
                          <a:pt x="11430" y="4763"/>
                        </a:lnTo>
                        <a:lnTo>
                          <a:pt x="11430" y="5715"/>
                        </a:lnTo>
                        <a:lnTo>
                          <a:pt x="12383" y="5715"/>
                        </a:lnTo>
                        <a:lnTo>
                          <a:pt x="12383" y="6667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88" name="Freeform: Shape 987">
                    <a:extLst>
                      <a:ext uri="{FF2B5EF4-FFF2-40B4-BE49-F238E27FC236}">
                        <a16:creationId xmlns:a16="http://schemas.microsoft.com/office/drawing/2014/main" id="{6838E125-1EA5-4887-935F-0F7647A9993F}"/>
                      </a:ext>
                    </a:extLst>
                  </p:cNvPr>
                  <p:cNvSpPr/>
                  <p:nvPr/>
                </p:nvSpPr>
                <p:spPr>
                  <a:xfrm>
                    <a:off x="9895376" y="4099559"/>
                    <a:ext cx="11430" cy="8572"/>
                  </a:xfrm>
                  <a:custGeom>
                    <a:avLst/>
                    <a:gdLst>
                      <a:gd name="connsiteX0" fmla="*/ 11430 w 11430"/>
                      <a:gd name="connsiteY0" fmla="*/ 8573 h 8572"/>
                      <a:gd name="connsiteX1" fmla="*/ 1905 w 11430"/>
                      <a:gd name="connsiteY1" fmla="*/ 4763 h 8572"/>
                      <a:gd name="connsiteX2" fmla="*/ 1905 w 11430"/>
                      <a:gd name="connsiteY2" fmla="*/ 3810 h 8572"/>
                      <a:gd name="connsiteX3" fmla="*/ 1905 w 11430"/>
                      <a:gd name="connsiteY3" fmla="*/ 3810 h 8572"/>
                      <a:gd name="connsiteX4" fmla="*/ 953 w 11430"/>
                      <a:gd name="connsiteY4" fmla="*/ 2858 h 8572"/>
                      <a:gd name="connsiteX5" fmla="*/ 953 w 11430"/>
                      <a:gd name="connsiteY5" fmla="*/ 2858 h 8572"/>
                      <a:gd name="connsiteX6" fmla="*/ 953 w 11430"/>
                      <a:gd name="connsiteY6" fmla="*/ 1905 h 8572"/>
                      <a:gd name="connsiteX7" fmla="*/ 953 w 11430"/>
                      <a:gd name="connsiteY7" fmla="*/ 953 h 8572"/>
                      <a:gd name="connsiteX8" fmla="*/ 0 w 11430"/>
                      <a:gd name="connsiteY8" fmla="*/ 953 h 8572"/>
                      <a:gd name="connsiteX9" fmla="*/ 0 w 11430"/>
                      <a:gd name="connsiteY9" fmla="*/ 0 h 8572"/>
                      <a:gd name="connsiteX10" fmla="*/ 9525 w 11430"/>
                      <a:gd name="connsiteY10" fmla="*/ 4763 h 8572"/>
                      <a:gd name="connsiteX11" fmla="*/ 9525 w 11430"/>
                      <a:gd name="connsiteY11" fmla="*/ 4763 h 8572"/>
                      <a:gd name="connsiteX12" fmla="*/ 9525 w 11430"/>
                      <a:gd name="connsiteY12" fmla="*/ 5715 h 8572"/>
                      <a:gd name="connsiteX13" fmla="*/ 9525 w 11430"/>
                      <a:gd name="connsiteY13" fmla="*/ 5715 h 8572"/>
                      <a:gd name="connsiteX14" fmla="*/ 10478 w 11430"/>
                      <a:gd name="connsiteY14" fmla="*/ 6668 h 8572"/>
                      <a:gd name="connsiteX15" fmla="*/ 10478 w 11430"/>
                      <a:gd name="connsiteY15" fmla="*/ 7620 h 8572"/>
                      <a:gd name="connsiteX16" fmla="*/ 10478 w 11430"/>
                      <a:gd name="connsiteY16" fmla="*/ 7620 h 8572"/>
                      <a:gd name="connsiteX17" fmla="*/ 11430 w 11430"/>
                      <a:gd name="connsiteY17" fmla="*/ 8573 h 8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1430" h="8572">
                        <a:moveTo>
                          <a:pt x="11430" y="8573"/>
                        </a:moveTo>
                        <a:lnTo>
                          <a:pt x="1905" y="4763"/>
                        </a:lnTo>
                        <a:lnTo>
                          <a:pt x="1905" y="3810"/>
                        </a:lnTo>
                        <a:lnTo>
                          <a:pt x="1905" y="3810"/>
                        </a:lnTo>
                        <a:lnTo>
                          <a:pt x="953" y="2858"/>
                        </a:lnTo>
                        <a:lnTo>
                          <a:pt x="953" y="2858"/>
                        </a:lnTo>
                        <a:lnTo>
                          <a:pt x="953" y="1905"/>
                        </a:lnTo>
                        <a:lnTo>
                          <a:pt x="953" y="953"/>
                        </a:lnTo>
                        <a:lnTo>
                          <a:pt x="0" y="953"/>
                        </a:lnTo>
                        <a:lnTo>
                          <a:pt x="0" y="0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5715"/>
                        </a:lnTo>
                        <a:lnTo>
                          <a:pt x="9525" y="5715"/>
                        </a:lnTo>
                        <a:lnTo>
                          <a:pt x="10478" y="6668"/>
                        </a:lnTo>
                        <a:lnTo>
                          <a:pt x="10478" y="7620"/>
                        </a:lnTo>
                        <a:lnTo>
                          <a:pt x="10478" y="7620"/>
                        </a:lnTo>
                        <a:lnTo>
                          <a:pt x="11430" y="8573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89" name="Freeform: Shape 988">
                    <a:extLst>
                      <a:ext uri="{FF2B5EF4-FFF2-40B4-BE49-F238E27FC236}">
                        <a16:creationId xmlns:a16="http://schemas.microsoft.com/office/drawing/2014/main" id="{CECB4909-3BE5-4165-926C-0E0BCC258388}"/>
                      </a:ext>
                    </a:extLst>
                  </p:cNvPr>
                  <p:cNvSpPr/>
                  <p:nvPr/>
                </p:nvSpPr>
                <p:spPr>
                  <a:xfrm>
                    <a:off x="10114451" y="3991927"/>
                    <a:ext cx="9525" cy="6667"/>
                  </a:xfrm>
                  <a:custGeom>
                    <a:avLst/>
                    <a:gdLst>
                      <a:gd name="connsiteX0" fmla="*/ 8573 w 9525"/>
                      <a:gd name="connsiteY0" fmla="*/ 6667 h 6667"/>
                      <a:gd name="connsiteX1" fmla="*/ 0 w 9525"/>
                      <a:gd name="connsiteY1" fmla="*/ 1905 h 6667"/>
                      <a:gd name="connsiteX2" fmla="*/ 0 w 9525"/>
                      <a:gd name="connsiteY2" fmla="*/ 1905 h 6667"/>
                      <a:gd name="connsiteX3" fmla="*/ 0 w 9525"/>
                      <a:gd name="connsiteY3" fmla="*/ 1905 h 6667"/>
                      <a:gd name="connsiteX4" fmla="*/ 0 w 9525"/>
                      <a:gd name="connsiteY4" fmla="*/ 952 h 6667"/>
                      <a:gd name="connsiteX5" fmla="*/ 0 w 9525"/>
                      <a:gd name="connsiteY5" fmla="*/ 952 h 6667"/>
                      <a:gd name="connsiteX6" fmla="*/ 0 w 9525"/>
                      <a:gd name="connsiteY6" fmla="*/ 952 h 6667"/>
                      <a:gd name="connsiteX7" fmla="*/ 0 w 9525"/>
                      <a:gd name="connsiteY7" fmla="*/ 952 h 6667"/>
                      <a:gd name="connsiteX8" fmla="*/ 0 w 9525"/>
                      <a:gd name="connsiteY8" fmla="*/ 0 h 6667"/>
                      <a:gd name="connsiteX9" fmla="*/ 0 w 9525"/>
                      <a:gd name="connsiteY9" fmla="*/ 0 h 6667"/>
                      <a:gd name="connsiteX10" fmla="*/ 9525 w 9525"/>
                      <a:gd name="connsiteY10" fmla="*/ 3810 h 6667"/>
                      <a:gd name="connsiteX11" fmla="*/ 9525 w 9525"/>
                      <a:gd name="connsiteY11" fmla="*/ 4763 h 6667"/>
                      <a:gd name="connsiteX12" fmla="*/ 9525 w 9525"/>
                      <a:gd name="connsiteY12" fmla="*/ 4763 h 6667"/>
                      <a:gd name="connsiteX13" fmla="*/ 9525 w 9525"/>
                      <a:gd name="connsiteY13" fmla="*/ 4763 h 6667"/>
                      <a:gd name="connsiteX14" fmla="*/ 8573 w 9525"/>
                      <a:gd name="connsiteY14" fmla="*/ 4763 h 6667"/>
                      <a:gd name="connsiteX15" fmla="*/ 8573 w 9525"/>
                      <a:gd name="connsiteY15" fmla="*/ 5715 h 6667"/>
                      <a:gd name="connsiteX16" fmla="*/ 8573 w 9525"/>
                      <a:gd name="connsiteY16" fmla="*/ 5715 h 6667"/>
                      <a:gd name="connsiteX17" fmla="*/ 8573 w 9525"/>
                      <a:gd name="connsiteY17" fmla="*/ 5715 h 66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525" h="6667">
                        <a:moveTo>
                          <a:pt x="8573" y="6667"/>
                        </a:moveTo>
                        <a:lnTo>
                          <a:pt x="0" y="1905"/>
                        </a:lnTo>
                        <a:lnTo>
                          <a:pt x="0" y="1905"/>
                        </a:lnTo>
                        <a:lnTo>
                          <a:pt x="0" y="1905"/>
                        </a:lnTo>
                        <a:lnTo>
                          <a:pt x="0" y="952"/>
                        </a:lnTo>
                        <a:lnTo>
                          <a:pt x="0" y="952"/>
                        </a:lnTo>
                        <a:lnTo>
                          <a:pt x="0" y="952"/>
                        </a:lnTo>
                        <a:lnTo>
                          <a:pt x="0" y="952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9525" y="3810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8573" y="4763"/>
                        </a:lnTo>
                        <a:lnTo>
                          <a:pt x="8573" y="5715"/>
                        </a:lnTo>
                        <a:lnTo>
                          <a:pt x="8573" y="5715"/>
                        </a:lnTo>
                        <a:lnTo>
                          <a:pt x="8573" y="571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90" name="Freeform: Shape 989">
                    <a:extLst>
                      <a:ext uri="{FF2B5EF4-FFF2-40B4-BE49-F238E27FC236}">
                        <a16:creationId xmlns:a16="http://schemas.microsoft.com/office/drawing/2014/main" id="{C4F80D68-4076-4DD0-BC9A-E1B0B7FE4F61}"/>
                      </a:ext>
                    </a:extLst>
                  </p:cNvPr>
                  <p:cNvSpPr/>
                  <p:nvPr/>
                </p:nvSpPr>
                <p:spPr>
                  <a:xfrm>
                    <a:off x="10106832" y="3982402"/>
                    <a:ext cx="10477" cy="5714"/>
                  </a:xfrm>
                  <a:custGeom>
                    <a:avLst/>
                    <a:gdLst>
                      <a:gd name="connsiteX0" fmla="*/ 9525 w 10477"/>
                      <a:gd name="connsiteY0" fmla="*/ 5715 h 5714"/>
                      <a:gd name="connsiteX1" fmla="*/ 0 w 10477"/>
                      <a:gd name="connsiteY1" fmla="*/ 1905 h 5714"/>
                      <a:gd name="connsiteX2" fmla="*/ 0 w 10477"/>
                      <a:gd name="connsiteY2" fmla="*/ 1905 h 5714"/>
                      <a:gd name="connsiteX3" fmla="*/ 0 w 10477"/>
                      <a:gd name="connsiteY3" fmla="*/ 1905 h 5714"/>
                      <a:gd name="connsiteX4" fmla="*/ 0 w 10477"/>
                      <a:gd name="connsiteY4" fmla="*/ 952 h 5714"/>
                      <a:gd name="connsiteX5" fmla="*/ 952 w 10477"/>
                      <a:gd name="connsiteY5" fmla="*/ 952 h 5714"/>
                      <a:gd name="connsiteX6" fmla="*/ 952 w 10477"/>
                      <a:gd name="connsiteY6" fmla="*/ 952 h 5714"/>
                      <a:gd name="connsiteX7" fmla="*/ 952 w 10477"/>
                      <a:gd name="connsiteY7" fmla="*/ 952 h 5714"/>
                      <a:gd name="connsiteX8" fmla="*/ 952 w 10477"/>
                      <a:gd name="connsiteY8" fmla="*/ 0 h 5714"/>
                      <a:gd name="connsiteX9" fmla="*/ 952 w 10477"/>
                      <a:gd name="connsiteY9" fmla="*/ 0 h 5714"/>
                      <a:gd name="connsiteX10" fmla="*/ 10477 w 10477"/>
                      <a:gd name="connsiteY10" fmla="*/ 4763 h 5714"/>
                      <a:gd name="connsiteX11" fmla="*/ 10477 w 10477"/>
                      <a:gd name="connsiteY11" fmla="*/ 4763 h 5714"/>
                      <a:gd name="connsiteX12" fmla="*/ 9525 w 10477"/>
                      <a:gd name="connsiteY12" fmla="*/ 4763 h 5714"/>
                      <a:gd name="connsiteX13" fmla="*/ 9525 w 10477"/>
                      <a:gd name="connsiteY13" fmla="*/ 4763 h 5714"/>
                      <a:gd name="connsiteX14" fmla="*/ 9525 w 10477"/>
                      <a:gd name="connsiteY14" fmla="*/ 4763 h 5714"/>
                      <a:gd name="connsiteX15" fmla="*/ 9525 w 10477"/>
                      <a:gd name="connsiteY15" fmla="*/ 5715 h 5714"/>
                      <a:gd name="connsiteX16" fmla="*/ 9525 w 10477"/>
                      <a:gd name="connsiteY16" fmla="*/ 5715 h 5714"/>
                      <a:gd name="connsiteX17" fmla="*/ 9525 w 10477"/>
                      <a:gd name="connsiteY17" fmla="*/ 5715 h 57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477" h="5714">
                        <a:moveTo>
                          <a:pt x="9525" y="5715"/>
                        </a:moveTo>
                        <a:lnTo>
                          <a:pt x="0" y="1905"/>
                        </a:lnTo>
                        <a:lnTo>
                          <a:pt x="0" y="1905"/>
                        </a:lnTo>
                        <a:lnTo>
                          <a:pt x="0" y="1905"/>
                        </a:lnTo>
                        <a:lnTo>
                          <a:pt x="0" y="952"/>
                        </a:lnTo>
                        <a:lnTo>
                          <a:pt x="952" y="952"/>
                        </a:lnTo>
                        <a:lnTo>
                          <a:pt x="952" y="952"/>
                        </a:lnTo>
                        <a:lnTo>
                          <a:pt x="952" y="952"/>
                        </a:lnTo>
                        <a:lnTo>
                          <a:pt x="952" y="0"/>
                        </a:lnTo>
                        <a:lnTo>
                          <a:pt x="952" y="0"/>
                        </a:lnTo>
                        <a:lnTo>
                          <a:pt x="10477" y="4763"/>
                        </a:lnTo>
                        <a:lnTo>
                          <a:pt x="10477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5715"/>
                        </a:lnTo>
                        <a:lnTo>
                          <a:pt x="9525" y="5715"/>
                        </a:lnTo>
                        <a:lnTo>
                          <a:pt x="9525" y="571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91" name="Freeform: Shape 990">
                    <a:extLst>
                      <a:ext uri="{FF2B5EF4-FFF2-40B4-BE49-F238E27FC236}">
                        <a16:creationId xmlns:a16="http://schemas.microsoft.com/office/drawing/2014/main" id="{601F1104-3B90-4E65-8B85-49A0F47D00DF}"/>
                      </a:ext>
                    </a:extLst>
                  </p:cNvPr>
                  <p:cNvSpPr/>
                  <p:nvPr/>
                </p:nvSpPr>
                <p:spPr>
                  <a:xfrm>
                    <a:off x="10104926" y="3977640"/>
                    <a:ext cx="10477" cy="9525"/>
                  </a:xfrm>
                  <a:custGeom>
                    <a:avLst/>
                    <a:gdLst>
                      <a:gd name="connsiteX0" fmla="*/ 10478 w 10477"/>
                      <a:gd name="connsiteY0" fmla="*/ 9525 h 9525"/>
                      <a:gd name="connsiteX1" fmla="*/ 1905 w 10477"/>
                      <a:gd name="connsiteY1" fmla="*/ 5715 h 9525"/>
                      <a:gd name="connsiteX2" fmla="*/ 953 w 10477"/>
                      <a:gd name="connsiteY2" fmla="*/ 4763 h 9525"/>
                      <a:gd name="connsiteX3" fmla="*/ 953 w 10477"/>
                      <a:gd name="connsiteY3" fmla="*/ 4763 h 9525"/>
                      <a:gd name="connsiteX4" fmla="*/ 953 w 10477"/>
                      <a:gd name="connsiteY4" fmla="*/ 3810 h 9525"/>
                      <a:gd name="connsiteX5" fmla="*/ 953 w 10477"/>
                      <a:gd name="connsiteY5" fmla="*/ 2857 h 9525"/>
                      <a:gd name="connsiteX6" fmla="*/ 953 w 10477"/>
                      <a:gd name="connsiteY6" fmla="*/ 1905 h 9525"/>
                      <a:gd name="connsiteX7" fmla="*/ 0 w 10477"/>
                      <a:gd name="connsiteY7" fmla="*/ 1905 h 9525"/>
                      <a:gd name="connsiteX8" fmla="*/ 0 w 10477"/>
                      <a:gd name="connsiteY8" fmla="*/ 952 h 9525"/>
                      <a:gd name="connsiteX9" fmla="*/ 0 w 10477"/>
                      <a:gd name="connsiteY9" fmla="*/ 0 h 9525"/>
                      <a:gd name="connsiteX10" fmla="*/ 9525 w 10477"/>
                      <a:gd name="connsiteY10" fmla="*/ 4763 h 9525"/>
                      <a:gd name="connsiteX11" fmla="*/ 9525 w 10477"/>
                      <a:gd name="connsiteY11" fmla="*/ 4763 h 9525"/>
                      <a:gd name="connsiteX12" fmla="*/ 9525 w 10477"/>
                      <a:gd name="connsiteY12" fmla="*/ 5715 h 9525"/>
                      <a:gd name="connsiteX13" fmla="*/ 9525 w 10477"/>
                      <a:gd name="connsiteY13" fmla="*/ 6667 h 9525"/>
                      <a:gd name="connsiteX14" fmla="*/ 9525 w 10477"/>
                      <a:gd name="connsiteY14" fmla="*/ 7620 h 9525"/>
                      <a:gd name="connsiteX15" fmla="*/ 10478 w 10477"/>
                      <a:gd name="connsiteY15" fmla="*/ 7620 h 9525"/>
                      <a:gd name="connsiteX16" fmla="*/ 10478 w 10477"/>
                      <a:gd name="connsiteY16" fmla="*/ 8572 h 9525"/>
                      <a:gd name="connsiteX17" fmla="*/ 10478 w 10477"/>
                      <a:gd name="connsiteY17" fmla="*/ 9525 h 95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477" h="9525">
                        <a:moveTo>
                          <a:pt x="10478" y="9525"/>
                        </a:moveTo>
                        <a:lnTo>
                          <a:pt x="1905" y="5715"/>
                        </a:lnTo>
                        <a:lnTo>
                          <a:pt x="953" y="4763"/>
                        </a:lnTo>
                        <a:lnTo>
                          <a:pt x="953" y="4763"/>
                        </a:lnTo>
                        <a:lnTo>
                          <a:pt x="953" y="3810"/>
                        </a:lnTo>
                        <a:lnTo>
                          <a:pt x="953" y="2857"/>
                        </a:lnTo>
                        <a:lnTo>
                          <a:pt x="953" y="1905"/>
                        </a:lnTo>
                        <a:lnTo>
                          <a:pt x="0" y="1905"/>
                        </a:lnTo>
                        <a:lnTo>
                          <a:pt x="0" y="952"/>
                        </a:lnTo>
                        <a:lnTo>
                          <a:pt x="0" y="0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5715"/>
                        </a:lnTo>
                        <a:lnTo>
                          <a:pt x="9525" y="6667"/>
                        </a:lnTo>
                        <a:lnTo>
                          <a:pt x="9525" y="7620"/>
                        </a:lnTo>
                        <a:lnTo>
                          <a:pt x="10478" y="7620"/>
                        </a:lnTo>
                        <a:lnTo>
                          <a:pt x="10478" y="8572"/>
                        </a:lnTo>
                        <a:lnTo>
                          <a:pt x="10478" y="952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92" name="Freeform: Shape 991">
                    <a:extLst>
                      <a:ext uri="{FF2B5EF4-FFF2-40B4-BE49-F238E27FC236}">
                        <a16:creationId xmlns:a16="http://schemas.microsoft.com/office/drawing/2014/main" id="{011BC98F-C753-453E-BCCD-F14FE293C1A8}"/>
                      </a:ext>
                    </a:extLst>
                  </p:cNvPr>
                  <p:cNvSpPr/>
                  <p:nvPr/>
                </p:nvSpPr>
                <p:spPr>
                  <a:xfrm>
                    <a:off x="10104926" y="3974782"/>
                    <a:ext cx="11430" cy="7620"/>
                  </a:xfrm>
                  <a:custGeom>
                    <a:avLst/>
                    <a:gdLst>
                      <a:gd name="connsiteX0" fmla="*/ 9525 w 11430"/>
                      <a:gd name="connsiteY0" fmla="*/ 7620 h 7620"/>
                      <a:gd name="connsiteX1" fmla="*/ 0 w 11430"/>
                      <a:gd name="connsiteY1" fmla="*/ 2858 h 7620"/>
                      <a:gd name="connsiteX2" fmla="*/ 0 w 11430"/>
                      <a:gd name="connsiteY2" fmla="*/ 2858 h 7620"/>
                      <a:gd name="connsiteX3" fmla="*/ 953 w 11430"/>
                      <a:gd name="connsiteY3" fmla="*/ 2858 h 7620"/>
                      <a:gd name="connsiteX4" fmla="*/ 953 w 11430"/>
                      <a:gd name="connsiteY4" fmla="*/ 1905 h 7620"/>
                      <a:gd name="connsiteX5" fmla="*/ 953 w 11430"/>
                      <a:gd name="connsiteY5" fmla="*/ 1905 h 7620"/>
                      <a:gd name="connsiteX6" fmla="*/ 953 w 11430"/>
                      <a:gd name="connsiteY6" fmla="*/ 1905 h 7620"/>
                      <a:gd name="connsiteX7" fmla="*/ 1905 w 11430"/>
                      <a:gd name="connsiteY7" fmla="*/ 952 h 7620"/>
                      <a:gd name="connsiteX8" fmla="*/ 1905 w 11430"/>
                      <a:gd name="connsiteY8" fmla="*/ 952 h 7620"/>
                      <a:gd name="connsiteX9" fmla="*/ 1905 w 11430"/>
                      <a:gd name="connsiteY9" fmla="*/ 0 h 7620"/>
                      <a:gd name="connsiteX10" fmla="*/ 11430 w 11430"/>
                      <a:gd name="connsiteY10" fmla="*/ 4763 h 7620"/>
                      <a:gd name="connsiteX11" fmla="*/ 11430 w 11430"/>
                      <a:gd name="connsiteY11" fmla="*/ 4763 h 7620"/>
                      <a:gd name="connsiteX12" fmla="*/ 10478 w 11430"/>
                      <a:gd name="connsiteY12" fmla="*/ 4763 h 7620"/>
                      <a:gd name="connsiteX13" fmla="*/ 10478 w 11430"/>
                      <a:gd name="connsiteY13" fmla="*/ 5715 h 7620"/>
                      <a:gd name="connsiteX14" fmla="*/ 10478 w 11430"/>
                      <a:gd name="connsiteY14" fmla="*/ 5715 h 7620"/>
                      <a:gd name="connsiteX15" fmla="*/ 9525 w 11430"/>
                      <a:gd name="connsiteY15" fmla="*/ 6667 h 7620"/>
                      <a:gd name="connsiteX16" fmla="*/ 9525 w 11430"/>
                      <a:gd name="connsiteY16" fmla="*/ 6667 h 7620"/>
                      <a:gd name="connsiteX17" fmla="*/ 9525 w 11430"/>
                      <a:gd name="connsiteY17" fmla="*/ 6667 h 76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1430" h="7620">
                        <a:moveTo>
                          <a:pt x="9525" y="7620"/>
                        </a:moveTo>
                        <a:lnTo>
                          <a:pt x="0" y="2858"/>
                        </a:lnTo>
                        <a:lnTo>
                          <a:pt x="0" y="2858"/>
                        </a:lnTo>
                        <a:lnTo>
                          <a:pt x="953" y="2858"/>
                        </a:lnTo>
                        <a:lnTo>
                          <a:pt x="953" y="1905"/>
                        </a:lnTo>
                        <a:lnTo>
                          <a:pt x="953" y="1905"/>
                        </a:lnTo>
                        <a:lnTo>
                          <a:pt x="953" y="1905"/>
                        </a:lnTo>
                        <a:lnTo>
                          <a:pt x="1905" y="952"/>
                        </a:lnTo>
                        <a:lnTo>
                          <a:pt x="1905" y="952"/>
                        </a:lnTo>
                        <a:lnTo>
                          <a:pt x="1905" y="0"/>
                        </a:lnTo>
                        <a:lnTo>
                          <a:pt x="11430" y="4763"/>
                        </a:lnTo>
                        <a:lnTo>
                          <a:pt x="11430" y="4763"/>
                        </a:lnTo>
                        <a:lnTo>
                          <a:pt x="10478" y="4763"/>
                        </a:lnTo>
                        <a:lnTo>
                          <a:pt x="10478" y="5715"/>
                        </a:lnTo>
                        <a:lnTo>
                          <a:pt x="10478" y="5715"/>
                        </a:lnTo>
                        <a:lnTo>
                          <a:pt x="9525" y="6667"/>
                        </a:lnTo>
                        <a:lnTo>
                          <a:pt x="9525" y="6667"/>
                        </a:lnTo>
                        <a:lnTo>
                          <a:pt x="9525" y="6667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93" name="Freeform: Shape 992">
                    <a:extLst>
                      <a:ext uri="{FF2B5EF4-FFF2-40B4-BE49-F238E27FC236}">
                        <a16:creationId xmlns:a16="http://schemas.microsoft.com/office/drawing/2014/main" id="{1FB934F8-C27B-4FB6-A765-992312347574}"/>
                      </a:ext>
                    </a:extLst>
                  </p:cNvPr>
                  <p:cNvSpPr/>
                  <p:nvPr/>
                </p:nvSpPr>
                <p:spPr>
                  <a:xfrm>
                    <a:off x="10103974" y="3970020"/>
                    <a:ext cx="9525" cy="10477"/>
                  </a:xfrm>
                  <a:custGeom>
                    <a:avLst/>
                    <a:gdLst>
                      <a:gd name="connsiteX0" fmla="*/ 9525 w 9525"/>
                      <a:gd name="connsiteY0" fmla="*/ 10477 h 10477"/>
                      <a:gd name="connsiteX1" fmla="*/ 952 w 9525"/>
                      <a:gd name="connsiteY1" fmla="*/ 5715 h 10477"/>
                      <a:gd name="connsiteX2" fmla="*/ 952 w 9525"/>
                      <a:gd name="connsiteY2" fmla="*/ 4763 h 10477"/>
                      <a:gd name="connsiteX3" fmla="*/ 952 w 9525"/>
                      <a:gd name="connsiteY3" fmla="*/ 4763 h 10477"/>
                      <a:gd name="connsiteX4" fmla="*/ 952 w 9525"/>
                      <a:gd name="connsiteY4" fmla="*/ 3810 h 10477"/>
                      <a:gd name="connsiteX5" fmla="*/ 952 w 9525"/>
                      <a:gd name="connsiteY5" fmla="*/ 2858 h 10477"/>
                      <a:gd name="connsiteX6" fmla="*/ 952 w 9525"/>
                      <a:gd name="connsiteY6" fmla="*/ 1905 h 10477"/>
                      <a:gd name="connsiteX7" fmla="*/ 952 w 9525"/>
                      <a:gd name="connsiteY7" fmla="*/ 952 h 10477"/>
                      <a:gd name="connsiteX8" fmla="*/ 0 w 9525"/>
                      <a:gd name="connsiteY8" fmla="*/ 952 h 10477"/>
                      <a:gd name="connsiteX9" fmla="*/ 0 w 9525"/>
                      <a:gd name="connsiteY9" fmla="*/ 0 h 10477"/>
                      <a:gd name="connsiteX10" fmla="*/ 9525 w 9525"/>
                      <a:gd name="connsiteY10" fmla="*/ 3810 h 10477"/>
                      <a:gd name="connsiteX11" fmla="*/ 9525 w 9525"/>
                      <a:gd name="connsiteY11" fmla="*/ 4763 h 10477"/>
                      <a:gd name="connsiteX12" fmla="*/ 9525 w 9525"/>
                      <a:gd name="connsiteY12" fmla="*/ 5715 h 10477"/>
                      <a:gd name="connsiteX13" fmla="*/ 9525 w 9525"/>
                      <a:gd name="connsiteY13" fmla="*/ 5715 h 10477"/>
                      <a:gd name="connsiteX14" fmla="*/ 9525 w 9525"/>
                      <a:gd name="connsiteY14" fmla="*/ 6667 h 10477"/>
                      <a:gd name="connsiteX15" fmla="*/ 9525 w 9525"/>
                      <a:gd name="connsiteY15" fmla="*/ 7620 h 10477"/>
                      <a:gd name="connsiteX16" fmla="*/ 9525 w 9525"/>
                      <a:gd name="connsiteY16" fmla="*/ 8572 h 10477"/>
                      <a:gd name="connsiteX17" fmla="*/ 9525 w 9525"/>
                      <a:gd name="connsiteY17" fmla="*/ 9525 h 104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525" h="10477">
                        <a:moveTo>
                          <a:pt x="9525" y="10477"/>
                        </a:moveTo>
                        <a:lnTo>
                          <a:pt x="952" y="5715"/>
                        </a:lnTo>
                        <a:lnTo>
                          <a:pt x="952" y="4763"/>
                        </a:lnTo>
                        <a:lnTo>
                          <a:pt x="952" y="4763"/>
                        </a:lnTo>
                        <a:lnTo>
                          <a:pt x="952" y="3810"/>
                        </a:lnTo>
                        <a:lnTo>
                          <a:pt x="952" y="2858"/>
                        </a:lnTo>
                        <a:lnTo>
                          <a:pt x="952" y="1905"/>
                        </a:lnTo>
                        <a:lnTo>
                          <a:pt x="952" y="952"/>
                        </a:lnTo>
                        <a:lnTo>
                          <a:pt x="0" y="952"/>
                        </a:lnTo>
                        <a:lnTo>
                          <a:pt x="0" y="0"/>
                        </a:lnTo>
                        <a:lnTo>
                          <a:pt x="9525" y="3810"/>
                        </a:lnTo>
                        <a:lnTo>
                          <a:pt x="9525" y="4763"/>
                        </a:lnTo>
                        <a:lnTo>
                          <a:pt x="9525" y="5715"/>
                        </a:lnTo>
                        <a:lnTo>
                          <a:pt x="9525" y="5715"/>
                        </a:lnTo>
                        <a:lnTo>
                          <a:pt x="9525" y="6667"/>
                        </a:lnTo>
                        <a:lnTo>
                          <a:pt x="9525" y="7620"/>
                        </a:lnTo>
                        <a:lnTo>
                          <a:pt x="9525" y="8572"/>
                        </a:lnTo>
                        <a:lnTo>
                          <a:pt x="9525" y="952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94" name="Freeform: Shape 993">
                    <a:extLst>
                      <a:ext uri="{FF2B5EF4-FFF2-40B4-BE49-F238E27FC236}">
                        <a16:creationId xmlns:a16="http://schemas.microsoft.com/office/drawing/2014/main" id="{8CC3E301-C66A-4C16-B86D-E6CDCD60B4F0}"/>
                      </a:ext>
                    </a:extLst>
                  </p:cNvPr>
                  <p:cNvSpPr/>
                  <p:nvPr/>
                </p:nvSpPr>
                <p:spPr>
                  <a:xfrm>
                    <a:off x="10103974" y="3968115"/>
                    <a:ext cx="10477" cy="5714"/>
                  </a:xfrm>
                  <a:custGeom>
                    <a:avLst/>
                    <a:gdLst>
                      <a:gd name="connsiteX0" fmla="*/ 9525 w 10477"/>
                      <a:gd name="connsiteY0" fmla="*/ 5715 h 5714"/>
                      <a:gd name="connsiteX1" fmla="*/ 0 w 10477"/>
                      <a:gd name="connsiteY1" fmla="*/ 1905 h 5714"/>
                      <a:gd name="connsiteX2" fmla="*/ 952 w 10477"/>
                      <a:gd name="connsiteY2" fmla="*/ 1905 h 5714"/>
                      <a:gd name="connsiteX3" fmla="*/ 952 w 10477"/>
                      <a:gd name="connsiteY3" fmla="*/ 952 h 5714"/>
                      <a:gd name="connsiteX4" fmla="*/ 952 w 10477"/>
                      <a:gd name="connsiteY4" fmla="*/ 952 h 5714"/>
                      <a:gd name="connsiteX5" fmla="*/ 952 w 10477"/>
                      <a:gd name="connsiteY5" fmla="*/ 952 h 5714"/>
                      <a:gd name="connsiteX6" fmla="*/ 952 w 10477"/>
                      <a:gd name="connsiteY6" fmla="*/ 952 h 5714"/>
                      <a:gd name="connsiteX7" fmla="*/ 1905 w 10477"/>
                      <a:gd name="connsiteY7" fmla="*/ 952 h 5714"/>
                      <a:gd name="connsiteX8" fmla="*/ 1905 w 10477"/>
                      <a:gd name="connsiteY8" fmla="*/ 0 h 5714"/>
                      <a:gd name="connsiteX9" fmla="*/ 1905 w 10477"/>
                      <a:gd name="connsiteY9" fmla="*/ 0 h 5714"/>
                      <a:gd name="connsiteX10" fmla="*/ 10477 w 10477"/>
                      <a:gd name="connsiteY10" fmla="*/ 4763 h 5714"/>
                      <a:gd name="connsiteX11" fmla="*/ 10477 w 10477"/>
                      <a:gd name="connsiteY11" fmla="*/ 4763 h 5714"/>
                      <a:gd name="connsiteX12" fmla="*/ 10477 w 10477"/>
                      <a:gd name="connsiteY12" fmla="*/ 4763 h 5714"/>
                      <a:gd name="connsiteX13" fmla="*/ 10477 w 10477"/>
                      <a:gd name="connsiteY13" fmla="*/ 4763 h 5714"/>
                      <a:gd name="connsiteX14" fmla="*/ 10477 w 10477"/>
                      <a:gd name="connsiteY14" fmla="*/ 4763 h 5714"/>
                      <a:gd name="connsiteX15" fmla="*/ 10477 w 10477"/>
                      <a:gd name="connsiteY15" fmla="*/ 4763 h 5714"/>
                      <a:gd name="connsiteX16" fmla="*/ 9525 w 10477"/>
                      <a:gd name="connsiteY16" fmla="*/ 5715 h 5714"/>
                      <a:gd name="connsiteX17" fmla="*/ 9525 w 10477"/>
                      <a:gd name="connsiteY17" fmla="*/ 5715 h 57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477" h="5714">
                        <a:moveTo>
                          <a:pt x="9525" y="5715"/>
                        </a:moveTo>
                        <a:lnTo>
                          <a:pt x="0" y="1905"/>
                        </a:lnTo>
                        <a:lnTo>
                          <a:pt x="952" y="1905"/>
                        </a:lnTo>
                        <a:lnTo>
                          <a:pt x="952" y="952"/>
                        </a:lnTo>
                        <a:lnTo>
                          <a:pt x="952" y="952"/>
                        </a:lnTo>
                        <a:lnTo>
                          <a:pt x="952" y="952"/>
                        </a:lnTo>
                        <a:lnTo>
                          <a:pt x="952" y="952"/>
                        </a:lnTo>
                        <a:lnTo>
                          <a:pt x="1905" y="952"/>
                        </a:lnTo>
                        <a:lnTo>
                          <a:pt x="1905" y="0"/>
                        </a:lnTo>
                        <a:lnTo>
                          <a:pt x="1905" y="0"/>
                        </a:lnTo>
                        <a:lnTo>
                          <a:pt x="10477" y="4763"/>
                        </a:lnTo>
                        <a:lnTo>
                          <a:pt x="10477" y="4763"/>
                        </a:lnTo>
                        <a:lnTo>
                          <a:pt x="10477" y="4763"/>
                        </a:lnTo>
                        <a:lnTo>
                          <a:pt x="10477" y="4763"/>
                        </a:lnTo>
                        <a:lnTo>
                          <a:pt x="10477" y="4763"/>
                        </a:lnTo>
                        <a:lnTo>
                          <a:pt x="10477" y="4763"/>
                        </a:lnTo>
                        <a:lnTo>
                          <a:pt x="9525" y="5715"/>
                        </a:lnTo>
                        <a:lnTo>
                          <a:pt x="9525" y="571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95" name="Freeform: Shape 994">
                    <a:extLst>
                      <a:ext uri="{FF2B5EF4-FFF2-40B4-BE49-F238E27FC236}">
                        <a16:creationId xmlns:a16="http://schemas.microsoft.com/office/drawing/2014/main" id="{E0F9BF0D-E5FB-42CD-A421-C4A524055805}"/>
                      </a:ext>
                    </a:extLst>
                  </p:cNvPr>
                  <p:cNvSpPr/>
                  <p:nvPr/>
                </p:nvSpPr>
                <p:spPr>
                  <a:xfrm>
                    <a:off x="10103974" y="3961447"/>
                    <a:ext cx="10477" cy="11430"/>
                  </a:xfrm>
                  <a:custGeom>
                    <a:avLst/>
                    <a:gdLst>
                      <a:gd name="connsiteX0" fmla="*/ 9525 w 10477"/>
                      <a:gd name="connsiteY0" fmla="*/ 11430 h 11430"/>
                      <a:gd name="connsiteX1" fmla="*/ 0 w 10477"/>
                      <a:gd name="connsiteY1" fmla="*/ 6668 h 11430"/>
                      <a:gd name="connsiteX2" fmla="*/ 952 w 10477"/>
                      <a:gd name="connsiteY2" fmla="*/ 5715 h 11430"/>
                      <a:gd name="connsiteX3" fmla="*/ 952 w 10477"/>
                      <a:gd name="connsiteY3" fmla="*/ 5715 h 11430"/>
                      <a:gd name="connsiteX4" fmla="*/ 952 w 10477"/>
                      <a:gd name="connsiteY4" fmla="*/ 4763 h 11430"/>
                      <a:gd name="connsiteX5" fmla="*/ 952 w 10477"/>
                      <a:gd name="connsiteY5" fmla="*/ 3810 h 11430"/>
                      <a:gd name="connsiteX6" fmla="*/ 952 w 10477"/>
                      <a:gd name="connsiteY6" fmla="*/ 2858 h 11430"/>
                      <a:gd name="connsiteX7" fmla="*/ 952 w 10477"/>
                      <a:gd name="connsiteY7" fmla="*/ 1905 h 11430"/>
                      <a:gd name="connsiteX8" fmla="*/ 952 w 10477"/>
                      <a:gd name="connsiteY8" fmla="*/ 953 h 11430"/>
                      <a:gd name="connsiteX9" fmla="*/ 952 w 10477"/>
                      <a:gd name="connsiteY9" fmla="*/ 0 h 11430"/>
                      <a:gd name="connsiteX10" fmla="*/ 10477 w 10477"/>
                      <a:gd name="connsiteY10" fmla="*/ 3810 h 11430"/>
                      <a:gd name="connsiteX11" fmla="*/ 10477 w 10477"/>
                      <a:gd name="connsiteY11" fmla="*/ 4763 h 11430"/>
                      <a:gd name="connsiteX12" fmla="*/ 9525 w 10477"/>
                      <a:gd name="connsiteY12" fmla="*/ 5715 h 11430"/>
                      <a:gd name="connsiteX13" fmla="*/ 9525 w 10477"/>
                      <a:gd name="connsiteY13" fmla="*/ 6668 h 11430"/>
                      <a:gd name="connsiteX14" fmla="*/ 9525 w 10477"/>
                      <a:gd name="connsiteY14" fmla="*/ 7620 h 11430"/>
                      <a:gd name="connsiteX15" fmla="*/ 9525 w 10477"/>
                      <a:gd name="connsiteY15" fmla="*/ 8573 h 11430"/>
                      <a:gd name="connsiteX16" fmla="*/ 9525 w 10477"/>
                      <a:gd name="connsiteY16" fmla="*/ 9525 h 11430"/>
                      <a:gd name="connsiteX17" fmla="*/ 9525 w 10477"/>
                      <a:gd name="connsiteY17" fmla="*/ 10478 h 114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477" h="11430">
                        <a:moveTo>
                          <a:pt x="9525" y="11430"/>
                        </a:moveTo>
                        <a:lnTo>
                          <a:pt x="0" y="6668"/>
                        </a:lnTo>
                        <a:lnTo>
                          <a:pt x="952" y="5715"/>
                        </a:lnTo>
                        <a:lnTo>
                          <a:pt x="952" y="5715"/>
                        </a:lnTo>
                        <a:lnTo>
                          <a:pt x="952" y="4763"/>
                        </a:lnTo>
                        <a:lnTo>
                          <a:pt x="952" y="3810"/>
                        </a:lnTo>
                        <a:lnTo>
                          <a:pt x="952" y="2858"/>
                        </a:lnTo>
                        <a:lnTo>
                          <a:pt x="952" y="1905"/>
                        </a:lnTo>
                        <a:lnTo>
                          <a:pt x="952" y="953"/>
                        </a:lnTo>
                        <a:lnTo>
                          <a:pt x="952" y="0"/>
                        </a:lnTo>
                        <a:lnTo>
                          <a:pt x="10477" y="3810"/>
                        </a:lnTo>
                        <a:lnTo>
                          <a:pt x="10477" y="4763"/>
                        </a:lnTo>
                        <a:lnTo>
                          <a:pt x="9525" y="5715"/>
                        </a:lnTo>
                        <a:lnTo>
                          <a:pt x="9525" y="6668"/>
                        </a:lnTo>
                        <a:lnTo>
                          <a:pt x="9525" y="7620"/>
                        </a:lnTo>
                        <a:lnTo>
                          <a:pt x="9525" y="8573"/>
                        </a:lnTo>
                        <a:lnTo>
                          <a:pt x="9525" y="9525"/>
                        </a:lnTo>
                        <a:lnTo>
                          <a:pt x="9525" y="10478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96" name="Freeform: Shape 995">
                    <a:extLst>
                      <a:ext uri="{FF2B5EF4-FFF2-40B4-BE49-F238E27FC236}">
                        <a16:creationId xmlns:a16="http://schemas.microsoft.com/office/drawing/2014/main" id="{497A2ACA-5DCA-455F-9201-7D268D019107}"/>
                      </a:ext>
                    </a:extLst>
                  </p:cNvPr>
                  <p:cNvSpPr/>
                  <p:nvPr/>
                </p:nvSpPr>
                <p:spPr>
                  <a:xfrm>
                    <a:off x="10104926" y="3960495"/>
                    <a:ext cx="10477" cy="4762"/>
                  </a:xfrm>
                  <a:custGeom>
                    <a:avLst/>
                    <a:gdLst>
                      <a:gd name="connsiteX0" fmla="*/ 9525 w 10477"/>
                      <a:gd name="connsiteY0" fmla="*/ 4763 h 4762"/>
                      <a:gd name="connsiteX1" fmla="*/ 0 w 10477"/>
                      <a:gd name="connsiteY1" fmla="*/ 952 h 4762"/>
                      <a:gd name="connsiteX2" fmla="*/ 0 w 10477"/>
                      <a:gd name="connsiteY2" fmla="*/ 952 h 4762"/>
                      <a:gd name="connsiteX3" fmla="*/ 953 w 10477"/>
                      <a:gd name="connsiteY3" fmla="*/ 952 h 4762"/>
                      <a:gd name="connsiteX4" fmla="*/ 953 w 10477"/>
                      <a:gd name="connsiteY4" fmla="*/ 952 h 4762"/>
                      <a:gd name="connsiteX5" fmla="*/ 953 w 10477"/>
                      <a:gd name="connsiteY5" fmla="*/ 952 h 4762"/>
                      <a:gd name="connsiteX6" fmla="*/ 953 w 10477"/>
                      <a:gd name="connsiteY6" fmla="*/ 0 h 4762"/>
                      <a:gd name="connsiteX7" fmla="*/ 953 w 10477"/>
                      <a:gd name="connsiteY7" fmla="*/ 0 h 4762"/>
                      <a:gd name="connsiteX8" fmla="*/ 1905 w 10477"/>
                      <a:gd name="connsiteY8" fmla="*/ 0 h 4762"/>
                      <a:gd name="connsiteX9" fmla="*/ 1905 w 10477"/>
                      <a:gd name="connsiteY9" fmla="*/ 0 h 4762"/>
                      <a:gd name="connsiteX10" fmla="*/ 10478 w 10477"/>
                      <a:gd name="connsiteY10" fmla="*/ 3810 h 4762"/>
                      <a:gd name="connsiteX11" fmla="*/ 10478 w 10477"/>
                      <a:gd name="connsiteY11" fmla="*/ 3810 h 4762"/>
                      <a:gd name="connsiteX12" fmla="*/ 10478 w 10477"/>
                      <a:gd name="connsiteY12" fmla="*/ 4763 h 4762"/>
                      <a:gd name="connsiteX13" fmla="*/ 10478 w 10477"/>
                      <a:gd name="connsiteY13" fmla="*/ 4763 h 4762"/>
                      <a:gd name="connsiteX14" fmla="*/ 10478 w 10477"/>
                      <a:gd name="connsiteY14" fmla="*/ 4763 h 4762"/>
                      <a:gd name="connsiteX15" fmla="*/ 9525 w 10477"/>
                      <a:gd name="connsiteY15" fmla="*/ 4763 h 4762"/>
                      <a:gd name="connsiteX16" fmla="*/ 9525 w 10477"/>
                      <a:gd name="connsiteY16" fmla="*/ 4763 h 4762"/>
                      <a:gd name="connsiteX17" fmla="*/ 9525 w 10477"/>
                      <a:gd name="connsiteY17" fmla="*/ 4763 h 4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477" h="4762">
                        <a:moveTo>
                          <a:pt x="9525" y="4763"/>
                        </a:moveTo>
                        <a:lnTo>
                          <a:pt x="0" y="952"/>
                        </a:lnTo>
                        <a:lnTo>
                          <a:pt x="0" y="952"/>
                        </a:lnTo>
                        <a:lnTo>
                          <a:pt x="953" y="952"/>
                        </a:lnTo>
                        <a:lnTo>
                          <a:pt x="953" y="952"/>
                        </a:lnTo>
                        <a:lnTo>
                          <a:pt x="953" y="952"/>
                        </a:lnTo>
                        <a:lnTo>
                          <a:pt x="953" y="0"/>
                        </a:lnTo>
                        <a:lnTo>
                          <a:pt x="953" y="0"/>
                        </a:lnTo>
                        <a:lnTo>
                          <a:pt x="1905" y="0"/>
                        </a:lnTo>
                        <a:lnTo>
                          <a:pt x="1905" y="0"/>
                        </a:lnTo>
                        <a:lnTo>
                          <a:pt x="10478" y="3810"/>
                        </a:lnTo>
                        <a:lnTo>
                          <a:pt x="10478" y="3810"/>
                        </a:lnTo>
                        <a:lnTo>
                          <a:pt x="10478" y="4763"/>
                        </a:lnTo>
                        <a:lnTo>
                          <a:pt x="10478" y="4763"/>
                        </a:lnTo>
                        <a:lnTo>
                          <a:pt x="10478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97" name="Freeform: Shape 996">
                    <a:extLst>
                      <a:ext uri="{FF2B5EF4-FFF2-40B4-BE49-F238E27FC236}">
                        <a16:creationId xmlns:a16="http://schemas.microsoft.com/office/drawing/2014/main" id="{F996FCC7-3E1A-4EF9-904B-58276E2A142D}"/>
                      </a:ext>
                    </a:extLst>
                  </p:cNvPr>
                  <p:cNvSpPr/>
                  <p:nvPr/>
                </p:nvSpPr>
                <p:spPr>
                  <a:xfrm>
                    <a:off x="10104926" y="3952875"/>
                    <a:ext cx="11430" cy="11429"/>
                  </a:xfrm>
                  <a:custGeom>
                    <a:avLst/>
                    <a:gdLst>
                      <a:gd name="connsiteX0" fmla="*/ 9525 w 11430"/>
                      <a:gd name="connsiteY0" fmla="*/ 11430 h 11429"/>
                      <a:gd name="connsiteX1" fmla="*/ 0 w 11430"/>
                      <a:gd name="connsiteY1" fmla="*/ 7620 h 11429"/>
                      <a:gd name="connsiteX2" fmla="*/ 953 w 11430"/>
                      <a:gd name="connsiteY2" fmla="*/ 6667 h 11429"/>
                      <a:gd name="connsiteX3" fmla="*/ 953 w 11430"/>
                      <a:gd name="connsiteY3" fmla="*/ 5715 h 11429"/>
                      <a:gd name="connsiteX4" fmla="*/ 953 w 11430"/>
                      <a:gd name="connsiteY4" fmla="*/ 4763 h 11429"/>
                      <a:gd name="connsiteX5" fmla="*/ 953 w 11430"/>
                      <a:gd name="connsiteY5" fmla="*/ 3810 h 11429"/>
                      <a:gd name="connsiteX6" fmla="*/ 953 w 11430"/>
                      <a:gd name="connsiteY6" fmla="*/ 2858 h 11429"/>
                      <a:gd name="connsiteX7" fmla="*/ 1905 w 11430"/>
                      <a:gd name="connsiteY7" fmla="*/ 1905 h 11429"/>
                      <a:gd name="connsiteX8" fmla="*/ 1905 w 11430"/>
                      <a:gd name="connsiteY8" fmla="*/ 953 h 11429"/>
                      <a:gd name="connsiteX9" fmla="*/ 1905 w 11430"/>
                      <a:gd name="connsiteY9" fmla="*/ 0 h 11429"/>
                      <a:gd name="connsiteX10" fmla="*/ 11430 w 11430"/>
                      <a:gd name="connsiteY10" fmla="*/ 3810 h 11429"/>
                      <a:gd name="connsiteX11" fmla="*/ 10478 w 11430"/>
                      <a:gd name="connsiteY11" fmla="*/ 4763 h 11429"/>
                      <a:gd name="connsiteX12" fmla="*/ 10478 w 11430"/>
                      <a:gd name="connsiteY12" fmla="*/ 5715 h 11429"/>
                      <a:gd name="connsiteX13" fmla="*/ 10478 w 11430"/>
                      <a:gd name="connsiteY13" fmla="*/ 6667 h 11429"/>
                      <a:gd name="connsiteX14" fmla="*/ 10478 w 11430"/>
                      <a:gd name="connsiteY14" fmla="*/ 7620 h 11429"/>
                      <a:gd name="connsiteX15" fmla="*/ 10478 w 11430"/>
                      <a:gd name="connsiteY15" fmla="*/ 8572 h 11429"/>
                      <a:gd name="connsiteX16" fmla="*/ 9525 w 11430"/>
                      <a:gd name="connsiteY16" fmla="*/ 9525 h 11429"/>
                      <a:gd name="connsiteX17" fmla="*/ 9525 w 11430"/>
                      <a:gd name="connsiteY17" fmla="*/ 10478 h 114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1430" h="11429">
                        <a:moveTo>
                          <a:pt x="9525" y="11430"/>
                        </a:moveTo>
                        <a:lnTo>
                          <a:pt x="0" y="7620"/>
                        </a:lnTo>
                        <a:lnTo>
                          <a:pt x="953" y="6667"/>
                        </a:lnTo>
                        <a:lnTo>
                          <a:pt x="953" y="5715"/>
                        </a:lnTo>
                        <a:lnTo>
                          <a:pt x="953" y="4763"/>
                        </a:lnTo>
                        <a:lnTo>
                          <a:pt x="953" y="3810"/>
                        </a:lnTo>
                        <a:lnTo>
                          <a:pt x="953" y="2858"/>
                        </a:lnTo>
                        <a:lnTo>
                          <a:pt x="1905" y="1905"/>
                        </a:lnTo>
                        <a:lnTo>
                          <a:pt x="1905" y="953"/>
                        </a:lnTo>
                        <a:lnTo>
                          <a:pt x="1905" y="0"/>
                        </a:lnTo>
                        <a:lnTo>
                          <a:pt x="11430" y="3810"/>
                        </a:lnTo>
                        <a:lnTo>
                          <a:pt x="10478" y="4763"/>
                        </a:lnTo>
                        <a:lnTo>
                          <a:pt x="10478" y="5715"/>
                        </a:lnTo>
                        <a:lnTo>
                          <a:pt x="10478" y="6667"/>
                        </a:lnTo>
                        <a:lnTo>
                          <a:pt x="10478" y="7620"/>
                        </a:lnTo>
                        <a:lnTo>
                          <a:pt x="10478" y="8572"/>
                        </a:lnTo>
                        <a:lnTo>
                          <a:pt x="9525" y="9525"/>
                        </a:lnTo>
                        <a:lnTo>
                          <a:pt x="9525" y="10478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98" name="Freeform: Shape 997">
                    <a:extLst>
                      <a:ext uri="{FF2B5EF4-FFF2-40B4-BE49-F238E27FC236}">
                        <a16:creationId xmlns:a16="http://schemas.microsoft.com/office/drawing/2014/main" id="{161DC699-84A3-49A7-9432-D793CADB1DCF}"/>
                      </a:ext>
                    </a:extLst>
                  </p:cNvPr>
                  <p:cNvSpPr/>
                  <p:nvPr/>
                </p:nvSpPr>
                <p:spPr>
                  <a:xfrm>
                    <a:off x="10106832" y="3951922"/>
                    <a:ext cx="10477" cy="4762"/>
                  </a:xfrm>
                  <a:custGeom>
                    <a:avLst/>
                    <a:gdLst>
                      <a:gd name="connsiteX0" fmla="*/ 9525 w 10477"/>
                      <a:gd name="connsiteY0" fmla="*/ 4763 h 4762"/>
                      <a:gd name="connsiteX1" fmla="*/ 0 w 10477"/>
                      <a:gd name="connsiteY1" fmla="*/ 953 h 4762"/>
                      <a:gd name="connsiteX2" fmla="*/ 0 w 10477"/>
                      <a:gd name="connsiteY2" fmla="*/ 953 h 4762"/>
                      <a:gd name="connsiteX3" fmla="*/ 0 w 10477"/>
                      <a:gd name="connsiteY3" fmla="*/ 953 h 4762"/>
                      <a:gd name="connsiteX4" fmla="*/ 952 w 10477"/>
                      <a:gd name="connsiteY4" fmla="*/ 953 h 4762"/>
                      <a:gd name="connsiteX5" fmla="*/ 952 w 10477"/>
                      <a:gd name="connsiteY5" fmla="*/ 953 h 4762"/>
                      <a:gd name="connsiteX6" fmla="*/ 952 w 10477"/>
                      <a:gd name="connsiteY6" fmla="*/ 953 h 4762"/>
                      <a:gd name="connsiteX7" fmla="*/ 952 w 10477"/>
                      <a:gd name="connsiteY7" fmla="*/ 953 h 4762"/>
                      <a:gd name="connsiteX8" fmla="*/ 952 w 10477"/>
                      <a:gd name="connsiteY8" fmla="*/ 0 h 4762"/>
                      <a:gd name="connsiteX9" fmla="*/ 1905 w 10477"/>
                      <a:gd name="connsiteY9" fmla="*/ 0 h 4762"/>
                      <a:gd name="connsiteX10" fmla="*/ 10477 w 10477"/>
                      <a:gd name="connsiteY10" fmla="*/ 4763 h 4762"/>
                      <a:gd name="connsiteX11" fmla="*/ 10477 w 10477"/>
                      <a:gd name="connsiteY11" fmla="*/ 4763 h 4762"/>
                      <a:gd name="connsiteX12" fmla="*/ 10477 w 10477"/>
                      <a:gd name="connsiteY12" fmla="*/ 4763 h 4762"/>
                      <a:gd name="connsiteX13" fmla="*/ 10477 w 10477"/>
                      <a:gd name="connsiteY13" fmla="*/ 4763 h 4762"/>
                      <a:gd name="connsiteX14" fmla="*/ 9525 w 10477"/>
                      <a:gd name="connsiteY14" fmla="*/ 4763 h 4762"/>
                      <a:gd name="connsiteX15" fmla="*/ 9525 w 10477"/>
                      <a:gd name="connsiteY15" fmla="*/ 4763 h 4762"/>
                      <a:gd name="connsiteX16" fmla="*/ 9525 w 10477"/>
                      <a:gd name="connsiteY16" fmla="*/ 4763 h 4762"/>
                      <a:gd name="connsiteX17" fmla="*/ 9525 w 10477"/>
                      <a:gd name="connsiteY17" fmla="*/ 4763 h 4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477" h="4762">
                        <a:moveTo>
                          <a:pt x="9525" y="4763"/>
                        </a:move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952" y="953"/>
                        </a:lnTo>
                        <a:lnTo>
                          <a:pt x="952" y="953"/>
                        </a:lnTo>
                        <a:lnTo>
                          <a:pt x="952" y="953"/>
                        </a:lnTo>
                        <a:lnTo>
                          <a:pt x="952" y="953"/>
                        </a:lnTo>
                        <a:lnTo>
                          <a:pt x="952" y="0"/>
                        </a:lnTo>
                        <a:lnTo>
                          <a:pt x="1905" y="0"/>
                        </a:lnTo>
                        <a:lnTo>
                          <a:pt x="10477" y="4763"/>
                        </a:lnTo>
                        <a:lnTo>
                          <a:pt x="10477" y="4763"/>
                        </a:lnTo>
                        <a:lnTo>
                          <a:pt x="10477" y="4763"/>
                        </a:lnTo>
                        <a:lnTo>
                          <a:pt x="10477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99" name="Freeform: Shape 998">
                    <a:extLst>
                      <a:ext uri="{FF2B5EF4-FFF2-40B4-BE49-F238E27FC236}">
                        <a16:creationId xmlns:a16="http://schemas.microsoft.com/office/drawing/2014/main" id="{AFD75848-97ED-4CD9-B871-D12EB27D718C}"/>
                      </a:ext>
                    </a:extLst>
                  </p:cNvPr>
                  <p:cNvSpPr/>
                  <p:nvPr/>
                </p:nvSpPr>
                <p:spPr>
                  <a:xfrm>
                    <a:off x="10106832" y="3951922"/>
                    <a:ext cx="10477" cy="4762"/>
                  </a:xfrm>
                  <a:custGeom>
                    <a:avLst/>
                    <a:gdLst>
                      <a:gd name="connsiteX0" fmla="*/ 10477 w 10477"/>
                      <a:gd name="connsiteY0" fmla="*/ 4763 h 4762"/>
                      <a:gd name="connsiteX1" fmla="*/ 1905 w 10477"/>
                      <a:gd name="connsiteY1" fmla="*/ 0 h 4762"/>
                      <a:gd name="connsiteX2" fmla="*/ 952 w 10477"/>
                      <a:gd name="connsiteY2" fmla="*/ 0 h 4762"/>
                      <a:gd name="connsiteX3" fmla="*/ 952 w 10477"/>
                      <a:gd name="connsiteY3" fmla="*/ 0 h 4762"/>
                      <a:gd name="connsiteX4" fmla="*/ 952 w 10477"/>
                      <a:gd name="connsiteY4" fmla="*/ 0 h 4762"/>
                      <a:gd name="connsiteX5" fmla="*/ 952 w 10477"/>
                      <a:gd name="connsiteY5" fmla="*/ 0 h 4762"/>
                      <a:gd name="connsiteX6" fmla="*/ 952 w 10477"/>
                      <a:gd name="connsiteY6" fmla="*/ 0 h 4762"/>
                      <a:gd name="connsiteX7" fmla="*/ 952 w 10477"/>
                      <a:gd name="connsiteY7" fmla="*/ 0 h 4762"/>
                      <a:gd name="connsiteX8" fmla="*/ 952 w 10477"/>
                      <a:gd name="connsiteY8" fmla="*/ 0 h 4762"/>
                      <a:gd name="connsiteX9" fmla="*/ 0 w 10477"/>
                      <a:gd name="connsiteY9" fmla="*/ 0 h 4762"/>
                      <a:gd name="connsiteX10" fmla="*/ 9525 w 10477"/>
                      <a:gd name="connsiteY10" fmla="*/ 3810 h 4762"/>
                      <a:gd name="connsiteX11" fmla="*/ 9525 w 10477"/>
                      <a:gd name="connsiteY11" fmla="*/ 3810 h 4762"/>
                      <a:gd name="connsiteX12" fmla="*/ 9525 w 10477"/>
                      <a:gd name="connsiteY12" fmla="*/ 3810 h 4762"/>
                      <a:gd name="connsiteX13" fmla="*/ 9525 w 10477"/>
                      <a:gd name="connsiteY13" fmla="*/ 3810 h 4762"/>
                      <a:gd name="connsiteX14" fmla="*/ 10477 w 10477"/>
                      <a:gd name="connsiteY14" fmla="*/ 3810 h 4762"/>
                      <a:gd name="connsiteX15" fmla="*/ 10477 w 10477"/>
                      <a:gd name="connsiteY15" fmla="*/ 3810 h 4762"/>
                      <a:gd name="connsiteX16" fmla="*/ 10477 w 10477"/>
                      <a:gd name="connsiteY16" fmla="*/ 3810 h 4762"/>
                      <a:gd name="connsiteX17" fmla="*/ 10477 w 10477"/>
                      <a:gd name="connsiteY17" fmla="*/ 4763 h 4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477" h="4762">
                        <a:moveTo>
                          <a:pt x="10477" y="4763"/>
                        </a:moveTo>
                        <a:lnTo>
                          <a:pt x="1905" y="0"/>
                        </a:lnTo>
                        <a:lnTo>
                          <a:pt x="952" y="0"/>
                        </a:lnTo>
                        <a:lnTo>
                          <a:pt x="952" y="0"/>
                        </a:lnTo>
                        <a:lnTo>
                          <a:pt x="952" y="0"/>
                        </a:lnTo>
                        <a:lnTo>
                          <a:pt x="952" y="0"/>
                        </a:lnTo>
                        <a:lnTo>
                          <a:pt x="952" y="0"/>
                        </a:lnTo>
                        <a:lnTo>
                          <a:pt x="952" y="0"/>
                        </a:lnTo>
                        <a:lnTo>
                          <a:pt x="952" y="0"/>
                        </a:lnTo>
                        <a:lnTo>
                          <a:pt x="0" y="0"/>
                        </a:lnTo>
                        <a:lnTo>
                          <a:pt x="9525" y="3810"/>
                        </a:lnTo>
                        <a:lnTo>
                          <a:pt x="9525" y="3810"/>
                        </a:lnTo>
                        <a:lnTo>
                          <a:pt x="9525" y="3810"/>
                        </a:lnTo>
                        <a:lnTo>
                          <a:pt x="9525" y="3810"/>
                        </a:lnTo>
                        <a:lnTo>
                          <a:pt x="10477" y="3810"/>
                        </a:lnTo>
                        <a:lnTo>
                          <a:pt x="10477" y="3810"/>
                        </a:lnTo>
                        <a:lnTo>
                          <a:pt x="10477" y="3810"/>
                        </a:lnTo>
                        <a:lnTo>
                          <a:pt x="10477" y="4763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00" name="Freeform: Shape 999">
                    <a:extLst>
                      <a:ext uri="{FF2B5EF4-FFF2-40B4-BE49-F238E27FC236}">
                        <a16:creationId xmlns:a16="http://schemas.microsoft.com/office/drawing/2014/main" id="{A4E3F338-7EE1-409C-8BE3-580A9F7ACFC0}"/>
                      </a:ext>
                    </a:extLst>
                  </p:cNvPr>
                  <p:cNvSpPr/>
                  <p:nvPr/>
                </p:nvSpPr>
                <p:spPr>
                  <a:xfrm>
                    <a:off x="10106832" y="3944302"/>
                    <a:ext cx="12382" cy="11429"/>
                  </a:xfrm>
                  <a:custGeom>
                    <a:avLst/>
                    <a:gdLst>
                      <a:gd name="connsiteX0" fmla="*/ 9525 w 12382"/>
                      <a:gd name="connsiteY0" fmla="*/ 11430 h 11429"/>
                      <a:gd name="connsiteX1" fmla="*/ 0 w 12382"/>
                      <a:gd name="connsiteY1" fmla="*/ 7620 h 11429"/>
                      <a:gd name="connsiteX2" fmla="*/ 952 w 12382"/>
                      <a:gd name="connsiteY2" fmla="*/ 6667 h 11429"/>
                      <a:gd name="connsiteX3" fmla="*/ 952 w 12382"/>
                      <a:gd name="connsiteY3" fmla="*/ 5715 h 11429"/>
                      <a:gd name="connsiteX4" fmla="*/ 952 w 12382"/>
                      <a:gd name="connsiteY4" fmla="*/ 4763 h 11429"/>
                      <a:gd name="connsiteX5" fmla="*/ 1905 w 12382"/>
                      <a:gd name="connsiteY5" fmla="*/ 3810 h 11429"/>
                      <a:gd name="connsiteX6" fmla="*/ 1905 w 12382"/>
                      <a:gd name="connsiteY6" fmla="*/ 2857 h 11429"/>
                      <a:gd name="connsiteX7" fmla="*/ 1905 w 12382"/>
                      <a:gd name="connsiteY7" fmla="*/ 1905 h 11429"/>
                      <a:gd name="connsiteX8" fmla="*/ 2857 w 12382"/>
                      <a:gd name="connsiteY8" fmla="*/ 952 h 11429"/>
                      <a:gd name="connsiteX9" fmla="*/ 2857 w 12382"/>
                      <a:gd name="connsiteY9" fmla="*/ 0 h 11429"/>
                      <a:gd name="connsiteX10" fmla="*/ 12382 w 12382"/>
                      <a:gd name="connsiteY10" fmla="*/ 3810 h 11429"/>
                      <a:gd name="connsiteX11" fmla="*/ 11430 w 12382"/>
                      <a:gd name="connsiteY11" fmla="*/ 4763 h 11429"/>
                      <a:gd name="connsiteX12" fmla="*/ 11430 w 12382"/>
                      <a:gd name="connsiteY12" fmla="*/ 5715 h 11429"/>
                      <a:gd name="connsiteX13" fmla="*/ 11430 w 12382"/>
                      <a:gd name="connsiteY13" fmla="*/ 6667 h 11429"/>
                      <a:gd name="connsiteX14" fmla="*/ 10477 w 12382"/>
                      <a:gd name="connsiteY14" fmla="*/ 7620 h 11429"/>
                      <a:gd name="connsiteX15" fmla="*/ 10477 w 12382"/>
                      <a:gd name="connsiteY15" fmla="*/ 8572 h 11429"/>
                      <a:gd name="connsiteX16" fmla="*/ 10477 w 12382"/>
                      <a:gd name="connsiteY16" fmla="*/ 9525 h 11429"/>
                      <a:gd name="connsiteX17" fmla="*/ 9525 w 12382"/>
                      <a:gd name="connsiteY17" fmla="*/ 10477 h 114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2382" h="11429">
                        <a:moveTo>
                          <a:pt x="9525" y="11430"/>
                        </a:moveTo>
                        <a:lnTo>
                          <a:pt x="0" y="7620"/>
                        </a:lnTo>
                        <a:lnTo>
                          <a:pt x="952" y="6667"/>
                        </a:lnTo>
                        <a:lnTo>
                          <a:pt x="952" y="5715"/>
                        </a:lnTo>
                        <a:lnTo>
                          <a:pt x="952" y="4763"/>
                        </a:lnTo>
                        <a:lnTo>
                          <a:pt x="1905" y="3810"/>
                        </a:lnTo>
                        <a:lnTo>
                          <a:pt x="1905" y="2857"/>
                        </a:lnTo>
                        <a:lnTo>
                          <a:pt x="1905" y="1905"/>
                        </a:lnTo>
                        <a:lnTo>
                          <a:pt x="2857" y="952"/>
                        </a:lnTo>
                        <a:lnTo>
                          <a:pt x="2857" y="0"/>
                        </a:lnTo>
                        <a:lnTo>
                          <a:pt x="12382" y="3810"/>
                        </a:lnTo>
                        <a:lnTo>
                          <a:pt x="11430" y="4763"/>
                        </a:lnTo>
                        <a:lnTo>
                          <a:pt x="11430" y="5715"/>
                        </a:lnTo>
                        <a:lnTo>
                          <a:pt x="11430" y="6667"/>
                        </a:lnTo>
                        <a:lnTo>
                          <a:pt x="10477" y="7620"/>
                        </a:lnTo>
                        <a:lnTo>
                          <a:pt x="10477" y="8572"/>
                        </a:lnTo>
                        <a:lnTo>
                          <a:pt x="10477" y="9525"/>
                        </a:lnTo>
                        <a:lnTo>
                          <a:pt x="9525" y="10477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01" name="Freeform: Shape 1000">
                    <a:extLst>
                      <a:ext uri="{FF2B5EF4-FFF2-40B4-BE49-F238E27FC236}">
                        <a16:creationId xmlns:a16="http://schemas.microsoft.com/office/drawing/2014/main" id="{E6CD462F-C1AA-4DAB-A285-404981F4D88A}"/>
                      </a:ext>
                    </a:extLst>
                  </p:cNvPr>
                  <p:cNvSpPr/>
                  <p:nvPr/>
                </p:nvSpPr>
                <p:spPr>
                  <a:xfrm>
                    <a:off x="10109689" y="3944302"/>
                    <a:ext cx="12382" cy="3809"/>
                  </a:xfrm>
                  <a:custGeom>
                    <a:avLst/>
                    <a:gdLst>
                      <a:gd name="connsiteX0" fmla="*/ 9525 w 12382"/>
                      <a:gd name="connsiteY0" fmla="*/ 3810 h 3809"/>
                      <a:gd name="connsiteX1" fmla="*/ 0 w 12382"/>
                      <a:gd name="connsiteY1" fmla="*/ 0 h 3809"/>
                      <a:gd name="connsiteX2" fmla="*/ 0 w 12382"/>
                      <a:gd name="connsiteY2" fmla="*/ 0 h 3809"/>
                      <a:gd name="connsiteX3" fmla="*/ 953 w 12382"/>
                      <a:gd name="connsiteY3" fmla="*/ 0 h 3809"/>
                      <a:gd name="connsiteX4" fmla="*/ 953 w 12382"/>
                      <a:gd name="connsiteY4" fmla="*/ 0 h 3809"/>
                      <a:gd name="connsiteX5" fmla="*/ 1905 w 12382"/>
                      <a:gd name="connsiteY5" fmla="*/ 0 h 3809"/>
                      <a:gd name="connsiteX6" fmla="*/ 1905 w 12382"/>
                      <a:gd name="connsiteY6" fmla="*/ 0 h 3809"/>
                      <a:gd name="connsiteX7" fmla="*/ 1905 w 12382"/>
                      <a:gd name="connsiteY7" fmla="*/ 0 h 3809"/>
                      <a:gd name="connsiteX8" fmla="*/ 2858 w 12382"/>
                      <a:gd name="connsiteY8" fmla="*/ 0 h 3809"/>
                      <a:gd name="connsiteX9" fmla="*/ 2858 w 12382"/>
                      <a:gd name="connsiteY9" fmla="*/ 0 h 3809"/>
                      <a:gd name="connsiteX10" fmla="*/ 12383 w 12382"/>
                      <a:gd name="connsiteY10" fmla="*/ 3810 h 3809"/>
                      <a:gd name="connsiteX11" fmla="*/ 11430 w 12382"/>
                      <a:gd name="connsiteY11" fmla="*/ 3810 h 3809"/>
                      <a:gd name="connsiteX12" fmla="*/ 11430 w 12382"/>
                      <a:gd name="connsiteY12" fmla="*/ 3810 h 3809"/>
                      <a:gd name="connsiteX13" fmla="*/ 10478 w 12382"/>
                      <a:gd name="connsiteY13" fmla="*/ 3810 h 3809"/>
                      <a:gd name="connsiteX14" fmla="*/ 10478 w 12382"/>
                      <a:gd name="connsiteY14" fmla="*/ 3810 h 3809"/>
                      <a:gd name="connsiteX15" fmla="*/ 10478 w 12382"/>
                      <a:gd name="connsiteY15" fmla="*/ 3810 h 3809"/>
                      <a:gd name="connsiteX16" fmla="*/ 9525 w 12382"/>
                      <a:gd name="connsiteY16" fmla="*/ 3810 h 3809"/>
                      <a:gd name="connsiteX17" fmla="*/ 9525 w 12382"/>
                      <a:gd name="connsiteY17" fmla="*/ 3810 h 38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2382" h="3809">
                        <a:moveTo>
                          <a:pt x="9525" y="381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953" y="0"/>
                        </a:lnTo>
                        <a:lnTo>
                          <a:pt x="953" y="0"/>
                        </a:lnTo>
                        <a:lnTo>
                          <a:pt x="1905" y="0"/>
                        </a:lnTo>
                        <a:lnTo>
                          <a:pt x="1905" y="0"/>
                        </a:lnTo>
                        <a:lnTo>
                          <a:pt x="1905" y="0"/>
                        </a:lnTo>
                        <a:lnTo>
                          <a:pt x="2858" y="0"/>
                        </a:lnTo>
                        <a:lnTo>
                          <a:pt x="2858" y="0"/>
                        </a:lnTo>
                        <a:lnTo>
                          <a:pt x="12383" y="3810"/>
                        </a:lnTo>
                        <a:lnTo>
                          <a:pt x="11430" y="3810"/>
                        </a:lnTo>
                        <a:lnTo>
                          <a:pt x="11430" y="3810"/>
                        </a:lnTo>
                        <a:lnTo>
                          <a:pt x="10478" y="3810"/>
                        </a:lnTo>
                        <a:lnTo>
                          <a:pt x="10478" y="3810"/>
                        </a:lnTo>
                        <a:lnTo>
                          <a:pt x="10478" y="3810"/>
                        </a:lnTo>
                        <a:lnTo>
                          <a:pt x="9525" y="3810"/>
                        </a:lnTo>
                        <a:lnTo>
                          <a:pt x="9525" y="3810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02" name="Freeform: Shape 1001">
                    <a:extLst>
                      <a:ext uri="{FF2B5EF4-FFF2-40B4-BE49-F238E27FC236}">
                        <a16:creationId xmlns:a16="http://schemas.microsoft.com/office/drawing/2014/main" id="{6CEA4C26-0301-45E9-84EE-CD564422F4ED}"/>
                      </a:ext>
                    </a:extLst>
                  </p:cNvPr>
                  <p:cNvSpPr/>
                  <p:nvPr/>
                </p:nvSpPr>
                <p:spPr>
                  <a:xfrm>
                    <a:off x="10110642" y="3941445"/>
                    <a:ext cx="11429" cy="6667"/>
                  </a:xfrm>
                  <a:custGeom>
                    <a:avLst/>
                    <a:gdLst>
                      <a:gd name="connsiteX0" fmla="*/ 11430 w 11429"/>
                      <a:gd name="connsiteY0" fmla="*/ 6667 h 6667"/>
                      <a:gd name="connsiteX1" fmla="*/ 1905 w 11429"/>
                      <a:gd name="connsiteY1" fmla="*/ 2858 h 6667"/>
                      <a:gd name="connsiteX2" fmla="*/ 1905 w 11429"/>
                      <a:gd name="connsiteY2" fmla="*/ 1905 h 6667"/>
                      <a:gd name="connsiteX3" fmla="*/ 1905 w 11429"/>
                      <a:gd name="connsiteY3" fmla="*/ 1905 h 6667"/>
                      <a:gd name="connsiteX4" fmla="*/ 953 w 11429"/>
                      <a:gd name="connsiteY4" fmla="*/ 1905 h 6667"/>
                      <a:gd name="connsiteX5" fmla="*/ 953 w 11429"/>
                      <a:gd name="connsiteY5" fmla="*/ 952 h 6667"/>
                      <a:gd name="connsiteX6" fmla="*/ 953 w 11429"/>
                      <a:gd name="connsiteY6" fmla="*/ 952 h 6667"/>
                      <a:gd name="connsiteX7" fmla="*/ 953 w 11429"/>
                      <a:gd name="connsiteY7" fmla="*/ 952 h 6667"/>
                      <a:gd name="connsiteX8" fmla="*/ 953 w 11429"/>
                      <a:gd name="connsiteY8" fmla="*/ 952 h 6667"/>
                      <a:gd name="connsiteX9" fmla="*/ 0 w 11429"/>
                      <a:gd name="connsiteY9" fmla="*/ 0 h 6667"/>
                      <a:gd name="connsiteX10" fmla="*/ 9525 w 11429"/>
                      <a:gd name="connsiteY10" fmla="*/ 4763 h 6667"/>
                      <a:gd name="connsiteX11" fmla="*/ 9525 w 11429"/>
                      <a:gd name="connsiteY11" fmla="*/ 4763 h 6667"/>
                      <a:gd name="connsiteX12" fmla="*/ 9525 w 11429"/>
                      <a:gd name="connsiteY12" fmla="*/ 4763 h 6667"/>
                      <a:gd name="connsiteX13" fmla="*/ 9525 w 11429"/>
                      <a:gd name="connsiteY13" fmla="*/ 5715 h 6667"/>
                      <a:gd name="connsiteX14" fmla="*/ 10478 w 11429"/>
                      <a:gd name="connsiteY14" fmla="*/ 5715 h 6667"/>
                      <a:gd name="connsiteX15" fmla="*/ 10478 w 11429"/>
                      <a:gd name="connsiteY15" fmla="*/ 5715 h 6667"/>
                      <a:gd name="connsiteX16" fmla="*/ 10478 w 11429"/>
                      <a:gd name="connsiteY16" fmla="*/ 5715 h 6667"/>
                      <a:gd name="connsiteX17" fmla="*/ 10478 w 11429"/>
                      <a:gd name="connsiteY17" fmla="*/ 6667 h 66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1429" h="6667">
                        <a:moveTo>
                          <a:pt x="11430" y="6667"/>
                        </a:moveTo>
                        <a:lnTo>
                          <a:pt x="1905" y="2858"/>
                        </a:lnTo>
                        <a:lnTo>
                          <a:pt x="1905" y="1905"/>
                        </a:lnTo>
                        <a:lnTo>
                          <a:pt x="1905" y="1905"/>
                        </a:lnTo>
                        <a:lnTo>
                          <a:pt x="953" y="1905"/>
                        </a:lnTo>
                        <a:lnTo>
                          <a:pt x="953" y="952"/>
                        </a:lnTo>
                        <a:lnTo>
                          <a:pt x="953" y="952"/>
                        </a:lnTo>
                        <a:lnTo>
                          <a:pt x="953" y="952"/>
                        </a:lnTo>
                        <a:lnTo>
                          <a:pt x="953" y="952"/>
                        </a:lnTo>
                        <a:lnTo>
                          <a:pt x="0" y="0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5715"/>
                        </a:lnTo>
                        <a:lnTo>
                          <a:pt x="10478" y="5715"/>
                        </a:lnTo>
                        <a:lnTo>
                          <a:pt x="10478" y="5715"/>
                        </a:lnTo>
                        <a:lnTo>
                          <a:pt x="10478" y="5715"/>
                        </a:lnTo>
                        <a:lnTo>
                          <a:pt x="10478" y="6667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03" name="Freeform: Shape 1002">
                    <a:extLst>
                      <a:ext uri="{FF2B5EF4-FFF2-40B4-BE49-F238E27FC236}">
                        <a16:creationId xmlns:a16="http://schemas.microsoft.com/office/drawing/2014/main" id="{85E654CC-7DD1-4777-9B79-9DE1F7E81E10}"/>
                      </a:ext>
                    </a:extLst>
                  </p:cNvPr>
                  <p:cNvSpPr/>
                  <p:nvPr/>
                </p:nvSpPr>
                <p:spPr>
                  <a:xfrm>
                    <a:off x="10110642" y="3934777"/>
                    <a:ext cx="12382" cy="11429"/>
                  </a:xfrm>
                  <a:custGeom>
                    <a:avLst/>
                    <a:gdLst>
                      <a:gd name="connsiteX0" fmla="*/ 9525 w 12382"/>
                      <a:gd name="connsiteY0" fmla="*/ 11430 h 11429"/>
                      <a:gd name="connsiteX1" fmla="*/ 0 w 12382"/>
                      <a:gd name="connsiteY1" fmla="*/ 6667 h 11429"/>
                      <a:gd name="connsiteX2" fmla="*/ 953 w 12382"/>
                      <a:gd name="connsiteY2" fmla="*/ 5715 h 11429"/>
                      <a:gd name="connsiteX3" fmla="*/ 953 w 12382"/>
                      <a:gd name="connsiteY3" fmla="*/ 5715 h 11429"/>
                      <a:gd name="connsiteX4" fmla="*/ 1905 w 12382"/>
                      <a:gd name="connsiteY4" fmla="*/ 4763 h 11429"/>
                      <a:gd name="connsiteX5" fmla="*/ 1905 w 12382"/>
                      <a:gd name="connsiteY5" fmla="*/ 3810 h 11429"/>
                      <a:gd name="connsiteX6" fmla="*/ 2858 w 12382"/>
                      <a:gd name="connsiteY6" fmla="*/ 2857 h 11429"/>
                      <a:gd name="connsiteX7" fmla="*/ 2858 w 12382"/>
                      <a:gd name="connsiteY7" fmla="*/ 1905 h 11429"/>
                      <a:gd name="connsiteX8" fmla="*/ 2858 w 12382"/>
                      <a:gd name="connsiteY8" fmla="*/ 952 h 11429"/>
                      <a:gd name="connsiteX9" fmla="*/ 3810 w 12382"/>
                      <a:gd name="connsiteY9" fmla="*/ 0 h 11429"/>
                      <a:gd name="connsiteX10" fmla="*/ 12383 w 12382"/>
                      <a:gd name="connsiteY10" fmla="*/ 4763 h 11429"/>
                      <a:gd name="connsiteX11" fmla="*/ 12383 w 12382"/>
                      <a:gd name="connsiteY11" fmla="*/ 4763 h 11429"/>
                      <a:gd name="connsiteX12" fmla="*/ 12383 w 12382"/>
                      <a:gd name="connsiteY12" fmla="*/ 5715 h 11429"/>
                      <a:gd name="connsiteX13" fmla="*/ 11430 w 12382"/>
                      <a:gd name="connsiteY13" fmla="*/ 6667 h 11429"/>
                      <a:gd name="connsiteX14" fmla="*/ 11430 w 12382"/>
                      <a:gd name="connsiteY14" fmla="*/ 7620 h 11429"/>
                      <a:gd name="connsiteX15" fmla="*/ 10478 w 12382"/>
                      <a:gd name="connsiteY15" fmla="*/ 8572 h 11429"/>
                      <a:gd name="connsiteX16" fmla="*/ 10478 w 12382"/>
                      <a:gd name="connsiteY16" fmla="*/ 9525 h 11429"/>
                      <a:gd name="connsiteX17" fmla="*/ 9525 w 12382"/>
                      <a:gd name="connsiteY17" fmla="*/ 10477 h 114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2382" h="11429">
                        <a:moveTo>
                          <a:pt x="9525" y="11430"/>
                        </a:moveTo>
                        <a:lnTo>
                          <a:pt x="0" y="6667"/>
                        </a:lnTo>
                        <a:lnTo>
                          <a:pt x="953" y="5715"/>
                        </a:lnTo>
                        <a:lnTo>
                          <a:pt x="953" y="5715"/>
                        </a:lnTo>
                        <a:lnTo>
                          <a:pt x="1905" y="4763"/>
                        </a:lnTo>
                        <a:lnTo>
                          <a:pt x="1905" y="3810"/>
                        </a:lnTo>
                        <a:lnTo>
                          <a:pt x="2858" y="2857"/>
                        </a:lnTo>
                        <a:lnTo>
                          <a:pt x="2858" y="1905"/>
                        </a:lnTo>
                        <a:lnTo>
                          <a:pt x="2858" y="952"/>
                        </a:lnTo>
                        <a:lnTo>
                          <a:pt x="3810" y="0"/>
                        </a:lnTo>
                        <a:lnTo>
                          <a:pt x="12383" y="4763"/>
                        </a:lnTo>
                        <a:lnTo>
                          <a:pt x="12383" y="4763"/>
                        </a:lnTo>
                        <a:lnTo>
                          <a:pt x="12383" y="5715"/>
                        </a:lnTo>
                        <a:lnTo>
                          <a:pt x="11430" y="6667"/>
                        </a:lnTo>
                        <a:lnTo>
                          <a:pt x="11430" y="7620"/>
                        </a:lnTo>
                        <a:lnTo>
                          <a:pt x="10478" y="8572"/>
                        </a:lnTo>
                        <a:lnTo>
                          <a:pt x="10478" y="9525"/>
                        </a:lnTo>
                        <a:lnTo>
                          <a:pt x="9525" y="10477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04" name="Freeform: Shape 1003">
                    <a:extLst>
                      <a:ext uri="{FF2B5EF4-FFF2-40B4-BE49-F238E27FC236}">
                        <a16:creationId xmlns:a16="http://schemas.microsoft.com/office/drawing/2014/main" id="{A4148140-4CF2-44EE-A6B5-495771B677F4}"/>
                      </a:ext>
                    </a:extLst>
                  </p:cNvPr>
                  <p:cNvSpPr/>
                  <p:nvPr/>
                </p:nvSpPr>
                <p:spPr>
                  <a:xfrm>
                    <a:off x="10114451" y="3934777"/>
                    <a:ext cx="10477" cy="4762"/>
                  </a:xfrm>
                  <a:custGeom>
                    <a:avLst/>
                    <a:gdLst>
                      <a:gd name="connsiteX0" fmla="*/ 8573 w 10477"/>
                      <a:gd name="connsiteY0" fmla="*/ 4763 h 4762"/>
                      <a:gd name="connsiteX1" fmla="*/ 0 w 10477"/>
                      <a:gd name="connsiteY1" fmla="*/ 0 h 4762"/>
                      <a:gd name="connsiteX2" fmla="*/ 0 w 10477"/>
                      <a:gd name="connsiteY2" fmla="*/ 0 h 4762"/>
                      <a:gd name="connsiteX3" fmla="*/ 0 w 10477"/>
                      <a:gd name="connsiteY3" fmla="*/ 0 h 4762"/>
                      <a:gd name="connsiteX4" fmla="*/ 0 w 10477"/>
                      <a:gd name="connsiteY4" fmla="*/ 0 h 4762"/>
                      <a:gd name="connsiteX5" fmla="*/ 953 w 10477"/>
                      <a:gd name="connsiteY5" fmla="*/ 0 h 4762"/>
                      <a:gd name="connsiteX6" fmla="*/ 953 w 10477"/>
                      <a:gd name="connsiteY6" fmla="*/ 0 h 4762"/>
                      <a:gd name="connsiteX7" fmla="*/ 953 w 10477"/>
                      <a:gd name="connsiteY7" fmla="*/ 0 h 4762"/>
                      <a:gd name="connsiteX8" fmla="*/ 953 w 10477"/>
                      <a:gd name="connsiteY8" fmla="*/ 0 h 4762"/>
                      <a:gd name="connsiteX9" fmla="*/ 953 w 10477"/>
                      <a:gd name="connsiteY9" fmla="*/ 0 h 4762"/>
                      <a:gd name="connsiteX10" fmla="*/ 10478 w 10477"/>
                      <a:gd name="connsiteY10" fmla="*/ 4763 h 4762"/>
                      <a:gd name="connsiteX11" fmla="*/ 10478 w 10477"/>
                      <a:gd name="connsiteY11" fmla="*/ 4763 h 4762"/>
                      <a:gd name="connsiteX12" fmla="*/ 10478 w 10477"/>
                      <a:gd name="connsiteY12" fmla="*/ 4763 h 4762"/>
                      <a:gd name="connsiteX13" fmla="*/ 9525 w 10477"/>
                      <a:gd name="connsiteY13" fmla="*/ 4763 h 4762"/>
                      <a:gd name="connsiteX14" fmla="*/ 9525 w 10477"/>
                      <a:gd name="connsiteY14" fmla="*/ 4763 h 4762"/>
                      <a:gd name="connsiteX15" fmla="*/ 9525 w 10477"/>
                      <a:gd name="connsiteY15" fmla="*/ 4763 h 4762"/>
                      <a:gd name="connsiteX16" fmla="*/ 9525 w 10477"/>
                      <a:gd name="connsiteY16" fmla="*/ 4763 h 4762"/>
                      <a:gd name="connsiteX17" fmla="*/ 9525 w 10477"/>
                      <a:gd name="connsiteY17" fmla="*/ 4763 h 4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477" h="4762">
                        <a:moveTo>
                          <a:pt x="8573" y="4763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953" y="0"/>
                        </a:lnTo>
                        <a:lnTo>
                          <a:pt x="953" y="0"/>
                        </a:lnTo>
                        <a:lnTo>
                          <a:pt x="953" y="0"/>
                        </a:lnTo>
                        <a:lnTo>
                          <a:pt x="953" y="0"/>
                        </a:lnTo>
                        <a:lnTo>
                          <a:pt x="953" y="0"/>
                        </a:lnTo>
                        <a:lnTo>
                          <a:pt x="10478" y="4763"/>
                        </a:lnTo>
                        <a:lnTo>
                          <a:pt x="10478" y="4763"/>
                        </a:lnTo>
                        <a:lnTo>
                          <a:pt x="10478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05" name="Freeform: Shape 1004">
                    <a:extLst>
                      <a:ext uri="{FF2B5EF4-FFF2-40B4-BE49-F238E27FC236}">
                        <a16:creationId xmlns:a16="http://schemas.microsoft.com/office/drawing/2014/main" id="{750E2D46-9802-452F-93AA-25A621FEAA68}"/>
                      </a:ext>
                    </a:extLst>
                  </p:cNvPr>
                  <p:cNvSpPr/>
                  <p:nvPr/>
                </p:nvSpPr>
                <p:spPr>
                  <a:xfrm>
                    <a:off x="10115404" y="3933825"/>
                    <a:ext cx="9525" cy="5715"/>
                  </a:xfrm>
                  <a:custGeom>
                    <a:avLst/>
                    <a:gdLst>
                      <a:gd name="connsiteX0" fmla="*/ 9525 w 9525"/>
                      <a:gd name="connsiteY0" fmla="*/ 5715 h 5715"/>
                      <a:gd name="connsiteX1" fmla="*/ 0 w 9525"/>
                      <a:gd name="connsiteY1" fmla="*/ 953 h 5715"/>
                      <a:gd name="connsiteX2" fmla="*/ 0 w 9525"/>
                      <a:gd name="connsiteY2" fmla="*/ 953 h 5715"/>
                      <a:gd name="connsiteX3" fmla="*/ 0 w 9525"/>
                      <a:gd name="connsiteY3" fmla="*/ 953 h 5715"/>
                      <a:gd name="connsiteX4" fmla="*/ 0 w 9525"/>
                      <a:gd name="connsiteY4" fmla="*/ 953 h 5715"/>
                      <a:gd name="connsiteX5" fmla="*/ 0 w 9525"/>
                      <a:gd name="connsiteY5" fmla="*/ 953 h 5715"/>
                      <a:gd name="connsiteX6" fmla="*/ 0 w 9525"/>
                      <a:gd name="connsiteY6" fmla="*/ 0 h 5715"/>
                      <a:gd name="connsiteX7" fmla="*/ 0 w 9525"/>
                      <a:gd name="connsiteY7" fmla="*/ 0 h 5715"/>
                      <a:gd name="connsiteX8" fmla="*/ 0 w 9525"/>
                      <a:gd name="connsiteY8" fmla="*/ 0 h 5715"/>
                      <a:gd name="connsiteX9" fmla="*/ 0 w 9525"/>
                      <a:gd name="connsiteY9" fmla="*/ 0 h 5715"/>
                      <a:gd name="connsiteX10" fmla="*/ 8572 w 9525"/>
                      <a:gd name="connsiteY10" fmla="*/ 3810 h 5715"/>
                      <a:gd name="connsiteX11" fmla="*/ 8572 w 9525"/>
                      <a:gd name="connsiteY11" fmla="*/ 3810 h 5715"/>
                      <a:gd name="connsiteX12" fmla="*/ 8572 w 9525"/>
                      <a:gd name="connsiteY12" fmla="*/ 4763 h 5715"/>
                      <a:gd name="connsiteX13" fmla="*/ 8572 w 9525"/>
                      <a:gd name="connsiteY13" fmla="*/ 4763 h 5715"/>
                      <a:gd name="connsiteX14" fmla="*/ 9525 w 9525"/>
                      <a:gd name="connsiteY14" fmla="*/ 4763 h 5715"/>
                      <a:gd name="connsiteX15" fmla="*/ 9525 w 9525"/>
                      <a:gd name="connsiteY15" fmla="*/ 4763 h 5715"/>
                      <a:gd name="connsiteX16" fmla="*/ 9525 w 9525"/>
                      <a:gd name="connsiteY16" fmla="*/ 4763 h 5715"/>
                      <a:gd name="connsiteX17" fmla="*/ 9525 w 9525"/>
                      <a:gd name="connsiteY17" fmla="*/ 5715 h 57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525" h="5715">
                        <a:moveTo>
                          <a:pt x="9525" y="5715"/>
                        </a:move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8572" y="3810"/>
                        </a:lnTo>
                        <a:lnTo>
                          <a:pt x="8572" y="3810"/>
                        </a:lnTo>
                        <a:lnTo>
                          <a:pt x="8572" y="4763"/>
                        </a:lnTo>
                        <a:lnTo>
                          <a:pt x="8572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571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06" name="Freeform: Shape 1005">
                    <a:extLst>
                      <a:ext uri="{FF2B5EF4-FFF2-40B4-BE49-F238E27FC236}">
                        <a16:creationId xmlns:a16="http://schemas.microsoft.com/office/drawing/2014/main" id="{5F3D2B99-F514-43CB-8808-21AF88F3C662}"/>
                      </a:ext>
                    </a:extLst>
                  </p:cNvPr>
                  <p:cNvSpPr/>
                  <p:nvPr/>
                </p:nvSpPr>
                <p:spPr>
                  <a:xfrm>
                    <a:off x="10120167" y="3926204"/>
                    <a:ext cx="9525" cy="5715"/>
                  </a:xfrm>
                  <a:custGeom>
                    <a:avLst/>
                    <a:gdLst>
                      <a:gd name="connsiteX0" fmla="*/ 9525 w 9525"/>
                      <a:gd name="connsiteY0" fmla="*/ 5715 h 5715"/>
                      <a:gd name="connsiteX1" fmla="*/ 0 w 9525"/>
                      <a:gd name="connsiteY1" fmla="*/ 1905 h 5715"/>
                      <a:gd name="connsiteX2" fmla="*/ 0 w 9525"/>
                      <a:gd name="connsiteY2" fmla="*/ 1905 h 5715"/>
                      <a:gd name="connsiteX3" fmla="*/ 0 w 9525"/>
                      <a:gd name="connsiteY3" fmla="*/ 1905 h 5715"/>
                      <a:gd name="connsiteX4" fmla="*/ 0 w 9525"/>
                      <a:gd name="connsiteY4" fmla="*/ 953 h 5715"/>
                      <a:gd name="connsiteX5" fmla="*/ 0 w 9525"/>
                      <a:gd name="connsiteY5" fmla="*/ 953 h 5715"/>
                      <a:gd name="connsiteX6" fmla="*/ 0 w 9525"/>
                      <a:gd name="connsiteY6" fmla="*/ 953 h 5715"/>
                      <a:gd name="connsiteX7" fmla="*/ 0 w 9525"/>
                      <a:gd name="connsiteY7" fmla="*/ 953 h 5715"/>
                      <a:gd name="connsiteX8" fmla="*/ 0 w 9525"/>
                      <a:gd name="connsiteY8" fmla="*/ 953 h 5715"/>
                      <a:gd name="connsiteX9" fmla="*/ 0 w 9525"/>
                      <a:gd name="connsiteY9" fmla="*/ 0 h 5715"/>
                      <a:gd name="connsiteX10" fmla="*/ 8572 w 9525"/>
                      <a:gd name="connsiteY10" fmla="*/ 4763 h 5715"/>
                      <a:gd name="connsiteX11" fmla="*/ 8572 w 9525"/>
                      <a:gd name="connsiteY11" fmla="*/ 4763 h 5715"/>
                      <a:gd name="connsiteX12" fmla="*/ 8572 w 9525"/>
                      <a:gd name="connsiteY12" fmla="*/ 4763 h 5715"/>
                      <a:gd name="connsiteX13" fmla="*/ 8572 w 9525"/>
                      <a:gd name="connsiteY13" fmla="*/ 4763 h 5715"/>
                      <a:gd name="connsiteX14" fmla="*/ 8572 w 9525"/>
                      <a:gd name="connsiteY14" fmla="*/ 4763 h 5715"/>
                      <a:gd name="connsiteX15" fmla="*/ 8572 w 9525"/>
                      <a:gd name="connsiteY15" fmla="*/ 5715 h 5715"/>
                      <a:gd name="connsiteX16" fmla="*/ 8572 w 9525"/>
                      <a:gd name="connsiteY16" fmla="*/ 5715 h 5715"/>
                      <a:gd name="connsiteX17" fmla="*/ 9525 w 9525"/>
                      <a:gd name="connsiteY17" fmla="*/ 5715 h 57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525" h="5715">
                        <a:moveTo>
                          <a:pt x="9525" y="5715"/>
                        </a:moveTo>
                        <a:lnTo>
                          <a:pt x="0" y="1905"/>
                        </a:lnTo>
                        <a:lnTo>
                          <a:pt x="0" y="1905"/>
                        </a:lnTo>
                        <a:lnTo>
                          <a:pt x="0" y="1905"/>
                        </a:ln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0" y="0"/>
                        </a:lnTo>
                        <a:lnTo>
                          <a:pt x="8572" y="4763"/>
                        </a:lnTo>
                        <a:lnTo>
                          <a:pt x="8572" y="4763"/>
                        </a:lnTo>
                        <a:lnTo>
                          <a:pt x="8572" y="4763"/>
                        </a:lnTo>
                        <a:lnTo>
                          <a:pt x="8572" y="4763"/>
                        </a:lnTo>
                        <a:lnTo>
                          <a:pt x="8572" y="4763"/>
                        </a:lnTo>
                        <a:lnTo>
                          <a:pt x="8572" y="5715"/>
                        </a:lnTo>
                        <a:lnTo>
                          <a:pt x="8572" y="5715"/>
                        </a:lnTo>
                        <a:lnTo>
                          <a:pt x="9525" y="571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07" name="Freeform: Shape 1006">
                    <a:extLst>
                      <a:ext uri="{FF2B5EF4-FFF2-40B4-BE49-F238E27FC236}">
                        <a16:creationId xmlns:a16="http://schemas.microsoft.com/office/drawing/2014/main" id="{442AB938-270C-49EE-B684-558E04C56793}"/>
                      </a:ext>
                    </a:extLst>
                  </p:cNvPr>
                  <p:cNvSpPr/>
                  <p:nvPr/>
                </p:nvSpPr>
                <p:spPr>
                  <a:xfrm>
                    <a:off x="10115404" y="3927157"/>
                    <a:ext cx="13334" cy="10477"/>
                  </a:xfrm>
                  <a:custGeom>
                    <a:avLst/>
                    <a:gdLst>
                      <a:gd name="connsiteX0" fmla="*/ 8572 w 13334"/>
                      <a:gd name="connsiteY0" fmla="*/ 10477 h 10477"/>
                      <a:gd name="connsiteX1" fmla="*/ 0 w 13334"/>
                      <a:gd name="connsiteY1" fmla="*/ 6667 h 10477"/>
                      <a:gd name="connsiteX2" fmla="*/ 0 w 13334"/>
                      <a:gd name="connsiteY2" fmla="*/ 5715 h 10477"/>
                      <a:gd name="connsiteX3" fmla="*/ 953 w 13334"/>
                      <a:gd name="connsiteY3" fmla="*/ 4763 h 10477"/>
                      <a:gd name="connsiteX4" fmla="*/ 953 w 13334"/>
                      <a:gd name="connsiteY4" fmla="*/ 3810 h 10477"/>
                      <a:gd name="connsiteX5" fmla="*/ 1905 w 13334"/>
                      <a:gd name="connsiteY5" fmla="*/ 3810 h 10477"/>
                      <a:gd name="connsiteX6" fmla="*/ 1905 w 13334"/>
                      <a:gd name="connsiteY6" fmla="*/ 2858 h 10477"/>
                      <a:gd name="connsiteX7" fmla="*/ 2858 w 13334"/>
                      <a:gd name="connsiteY7" fmla="*/ 1905 h 10477"/>
                      <a:gd name="connsiteX8" fmla="*/ 2858 w 13334"/>
                      <a:gd name="connsiteY8" fmla="*/ 952 h 10477"/>
                      <a:gd name="connsiteX9" fmla="*/ 3810 w 13334"/>
                      <a:gd name="connsiteY9" fmla="*/ 0 h 10477"/>
                      <a:gd name="connsiteX10" fmla="*/ 13335 w 13334"/>
                      <a:gd name="connsiteY10" fmla="*/ 4763 h 10477"/>
                      <a:gd name="connsiteX11" fmla="*/ 12383 w 13334"/>
                      <a:gd name="connsiteY11" fmla="*/ 5715 h 10477"/>
                      <a:gd name="connsiteX12" fmla="*/ 11430 w 13334"/>
                      <a:gd name="connsiteY12" fmla="*/ 5715 h 10477"/>
                      <a:gd name="connsiteX13" fmla="*/ 11430 w 13334"/>
                      <a:gd name="connsiteY13" fmla="*/ 6667 h 10477"/>
                      <a:gd name="connsiteX14" fmla="*/ 10478 w 13334"/>
                      <a:gd name="connsiteY14" fmla="*/ 7620 h 10477"/>
                      <a:gd name="connsiteX15" fmla="*/ 10478 w 13334"/>
                      <a:gd name="connsiteY15" fmla="*/ 8572 h 10477"/>
                      <a:gd name="connsiteX16" fmla="*/ 9525 w 13334"/>
                      <a:gd name="connsiteY16" fmla="*/ 9525 h 10477"/>
                      <a:gd name="connsiteX17" fmla="*/ 9525 w 13334"/>
                      <a:gd name="connsiteY17" fmla="*/ 9525 h 104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3334" h="10477">
                        <a:moveTo>
                          <a:pt x="8572" y="10477"/>
                        </a:moveTo>
                        <a:lnTo>
                          <a:pt x="0" y="6667"/>
                        </a:lnTo>
                        <a:lnTo>
                          <a:pt x="0" y="5715"/>
                        </a:lnTo>
                        <a:lnTo>
                          <a:pt x="953" y="4763"/>
                        </a:lnTo>
                        <a:lnTo>
                          <a:pt x="953" y="3810"/>
                        </a:lnTo>
                        <a:lnTo>
                          <a:pt x="1905" y="3810"/>
                        </a:lnTo>
                        <a:lnTo>
                          <a:pt x="1905" y="2858"/>
                        </a:lnTo>
                        <a:lnTo>
                          <a:pt x="2858" y="1905"/>
                        </a:lnTo>
                        <a:lnTo>
                          <a:pt x="2858" y="952"/>
                        </a:lnTo>
                        <a:lnTo>
                          <a:pt x="3810" y="0"/>
                        </a:lnTo>
                        <a:lnTo>
                          <a:pt x="13335" y="4763"/>
                        </a:lnTo>
                        <a:lnTo>
                          <a:pt x="12383" y="5715"/>
                        </a:lnTo>
                        <a:lnTo>
                          <a:pt x="11430" y="5715"/>
                        </a:lnTo>
                        <a:lnTo>
                          <a:pt x="11430" y="6667"/>
                        </a:lnTo>
                        <a:lnTo>
                          <a:pt x="10478" y="7620"/>
                        </a:lnTo>
                        <a:lnTo>
                          <a:pt x="10478" y="8572"/>
                        </a:lnTo>
                        <a:lnTo>
                          <a:pt x="9525" y="9525"/>
                        </a:lnTo>
                        <a:lnTo>
                          <a:pt x="9525" y="952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08" name="Freeform: Shape 1007">
                    <a:extLst>
                      <a:ext uri="{FF2B5EF4-FFF2-40B4-BE49-F238E27FC236}">
                        <a16:creationId xmlns:a16="http://schemas.microsoft.com/office/drawing/2014/main" id="{5C2D77BE-C5E0-4FD1-BAFF-67875C8C78E5}"/>
                      </a:ext>
                    </a:extLst>
                  </p:cNvPr>
                  <p:cNvSpPr/>
                  <p:nvPr/>
                </p:nvSpPr>
                <p:spPr>
                  <a:xfrm>
                    <a:off x="10125882" y="3920490"/>
                    <a:ext cx="8572" cy="5714"/>
                  </a:xfrm>
                  <a:custGeom>
                    <a:avLst/>
                    <a:gdLst>
                      <a:gd name="connsiteX0" fmla="*/ 8572 w 8572"/>
                      <a:gd name="connsiteY0" fmla="*/ 5715 h 5714"/>
                      <a:gd name="connsiteX1" fmla="*/ 0 w 8572"/>
                      <a:gd name="connsiteY1" fmla="*/ 1905 h 5714"/>
                      <a:gd name="connsiteX2" fmla="*/ 0 w 8572"/>
                      <a:gd name="connsiteY2" fmla="*/ 952 h 5714"/>
                      <a:gd name="connsiteX3" fmla="*/ 0 w 8572"/>
                      <a:gd name="connsiteY3" fmla="*/ 952 h 5714"/>
                      <a:gd name="connsiteX4" fmla="*/ 0 w 8572"/>
                      <a:gd name="connsiteY4" fmla="*/ 952 h 5714"/>
                      <a:gd name="connsiteX5" fmla="*/ 0 w 8572"/>
                      <a:gd name="connsiteY5" fmla="*/ 952 h 5714"/>
                      <a:gd name="connsiteX6" fmla="*/ 0 w 8572"/>
                      <a:gd name="connsiteY6" fmla="*/ 0 h 5714"/>
                      <a:gd name="connsiteX7" fmla="*/ 0 w 8572"/>
                      <a:gd name="connsiteY7" fmla="*/ 0 h 5714"/>
                      <a:gd name="connsiteX8" fmla="*/ 0 w 8572"/>
                      <a:gd name="connsiteY8" fmla="*/ 0 h 5714"/>
                      <a:gd name="connsiteX9" fmla="*/ 0 w 8572"/>
                      <a:gd name="connsiteY9" fmla="*/ 0 h 5714"/>
                      <a:gd name="connsiteX10" fmla="*/ 8572 w 8572"/>
                      <a:gd name="connsiteY10" fmla="*/ 3810 h 5714"/>
                      <a:gd name="connsiteX11" fmla="*/ 8572 w 8572"/>
                      <a:gd name="connsiteY11" fmla="*/ 3810 h 5714"/>
                      <a:gd name="connsiteX12" fmla="*/ 8572 w 8572"/>
                      <a:gd name="connsiteY12" fmla="*/ 3810 h 5714"/>
                      <a:gd name="connsiteX13" fmla="*/ 8572 w 8572"/>
                      <a:gd name="connsiteY13" fmla="*/ 4763 h 5714"/>
                      <a:gd name="connsiteX14" fmla="*/ 8572 w 8572"/>
                      <a:gd name="connsiteY14" fmla="*/ 4763 h 5714"/>
                      <a:gd name="connsiteX15" fmla="*/ 8572 w 8572"/>
                      <a:gd name="connsiteY15" fmla="*/ 4763 h 5714"/>
                      <a:gd name="connsiteX16" fmla="*/ 8572 w 8572"/>
                      <a:gd name="connsiteY16" fmla="*/ 5715 h 5714"/>
                      <a:gd name="connsiteX17" fmla="*/ 8572 w 8572"/>
                      <a:gd name="connsiteY17" fmla="*/ 5715 h 57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8572" h="5714">
                        <a:moveTo>
                          <a:pt x="8572" y="5715"/>
                        </a:moveTo>
                        <a:lnTo>
                          <a:pt x="0" y="1905"/>
                        </a:lnTo>
                        <a:lnTo>
                          <a:pt x="0" y="952"/>
                        </a:lnTo>
                        <a:lnTo>
                          <a:pt x="0" y="952"/>
                        </a:lnTo>
                        <a:lnTo>
                          <a:pt x="0" y="952"/>
                        </a:lnTo>
                        <a:lnTo>
                          <a:pt x="0" y="952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8572" y="3810"/>
                        </a:lnTo>
                        <a:lnTo>
                          <a:pt x="8572" y="3810"/>
                        </a:lnTo>
                        <a:lnTo>
                          <a:pt x="8572" y="3810"/>
                        </a:lnTo>
                        <a:lnTo>
                          <a:pt x="8572" y="4763"/>
                        </a:lnTo>
                        <a:lnTo>
                          <a:pt x="8572" y="4763"/>
                        </a:lnTo>
                        <a:lnTo>
                          <a:pt x="8572" y="4763"/>
                        </a:lnTo>
                        <a:lnTo>
                          <a:pt x="8572" y="5715"/>
                        </a:lnTo>
                        <a:lnTo>
                          <a:pt x="8572" y="571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09" name="Freeform: Shape 1008">
                    <a:extLst>
                      <a:ext uri="{FF2B5EF4-FFF2-40B4-BE49-F238E27FC236}">
                        <a16:creationId xmlns:a16="http://schemas.microsoft.com/office/drawing/2014/main" id="{39C89CFF-BC33-420F-A681-21F74FE3AE75}"/>
                      </a:ext>
                    </a:extLst>
                  </p:cNvPr>
                  <p:cNvSpPr/>
                  <p:nvPr/>
                </p:nvSpPr>
                <p:spPr>
                  <a:xfrm>
                    <a:off x="10120167" y="3921442"/>
                    <a:ext cx="13334" cy="9525"/>
                  </a:xfrm>
                  <a:custGeom>
                    <a:avLst/>
                    <a:gdLst>
                      <a:gd name="connsiteX0" fmla="*/ 8572 w 13334"/>
                      <a:gd name="connsiteY0" fmla="*/ 9525 h 9525"/>
                      <a:gd name="connsiteX1" fmla="*/ 0 w 13334"/>
                      <a:gd name="connsiteY1" fmla="*/ 4763 h 9525"/>
                      <a:gd name="connsiteX2" fmla="*/ 0 w 13334"/>
                      <a:gd name="connsiteY2" fmla="*/ 4763 h 9525"/>
                      <a:gd name="connsiteX3" fmla="*/ 953 w 13334"/>
                      <a:gd name="connsiteY3" fmla="*/ 3810 h 9525"/>
                      <a:gd name="connsiteX4" fmla="*/ 1905 w 13334"/>
                      <a:gd name="connsiteY4" fmla="*/ 2858 h 9525"/>
                      <a:gd name="connsiteX5" fmla="*/ 1905 w 13334"/>
                      <a:gd name="connsiteY5" fmla="*/ 2858 h 9525"/>
                      <a:gd name="connsiteX6" fmla="*/ 2858 w 13334"/>
                      <a:gd name="connsiteY6" fmla="*/ 1905 h 9525"/>
                      <a:gd name="connsiteX7" fmla="*/ 2858 w 13334"/>
                      <a:gd name="connsiteY7" fmla="*/ 953 h 9525"/>
                      <a:gd name="connsiteX8" fmla="*/ 3810 w 13334"/>
                      <a:gd name="connsiteY8" fmla="*/ 0 h 9525"/>
                      <a:gd name="connsiteX9" fmla="*/ 4763 w 13334"/>
                      <a:gd name="connsiteY9" fmla="*/ 0 h 9525"/>
                      <a:gd name="connsiteX10" fmla="*/ 13335 w 13334"/>
                      <a:gd name="connsiteY10" fmla="*/ 3810 h 9525"/>
                      <a:gd name="connsiteX11" fmla="*/ 12383 w 13334"/>
                      <a:gd name="connsiteY11" fmla="*/ 4763 h 9525"/>
                      <a:gd name="connsiteX12" fmla="*/ 12383 w 13334"/>
                      <a:gd name="connsiteY12" fmla="*/ 4763 h 9525"/>
                      <a:gd name="connsiteX13" fmla="*/ 11430 w 13334"/>
                      <a:gd name="connsiteY13" fmla="*/ 5715 h 9525"/>
                      <a:gd name="connsiteX14" fmla="*/ 11430 w 13334"/>
                      <a:gd name="connsiteY14" fmla="*/ 6667 h 9525"/>
                      <a:gd name="connsiteX15" fmla="*/ 10478 w 13334"/>
                      <a:gd name="connsiteY15" fmla="*/ 7620 h 9525"/>
                      <a:gd name="connsiteX16" fmla="*/ 9525 w 13334"/>
                      <a:gd name="connsiteY16" fmla="*/ 7620 h 9525"/>
                      <a:gd name="connsiteX17" fmla="*/ 9525 w 13334"/>
                      <a:gd name="connsiteY17" fmla="*/ 8573 h 95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3334" h="9525">
                        <a:moveTo>
                          <a:pt x="8572" y="9525"/>
                        </a:moveTo>
                        <a:lnTo>
                          <a:pt x="0" y="4763"/>
                        </a:lnTo>
                        <a:lnTo>
                          <a:pt x="0" y="4763"/>
                        </a:lnTo>
                        <a:lnTo>
                          <a:pt x="953" y="3810"/>
                        </a:lnTo>
                        <a:lnTo>
                          <a:pt x="1905" y="2858"/>
                        </a:lnTo>
                        <a:lnTo>
                          <a:pt x="1905" y="2858"/>
                        </a:lnTo>
                        <a:lnTo>
                          <a:pt x="2858" y="1905"/>
                        </a:lnTo>
                        <a:lnTo>
                          <a:pt x="2858" y="953"/>
                        </a:lnTo>
                        <a:lnTo>
                          <a:pt x="3810" y="0"/>
                        </a:lnTo>
                        <a:lnTo>
                          <a:pt x="4763" y="0"/>
                        </a:lnTo>
                        <a:lnTo>
                          <a:pt x="13335" y="3810"/>
                        </a:lnTo>
                        <a:lnTo>
                          <a:pt x="12383" y="4763"/>
                        </a:lnTo>
                        <a:lnTo>
                          <a:pt x="12383" y="4763"/>
                        </a:lnTo>
                        <a:lnTo>
                          <a:pt x="11430" y="5715"/>
                        </a:lnTo>
                        <a:lnTo>
                          <a:pt x="11430" y="6667"/>
                        </a:lnTo>
                        <a:lnTo>
                          <a:pt x="10478" y="7620"/>
                        </a:lnTo>
                        <a:lnTo>
                          <a:pt x="9525" y="7620"/>
                        </a:lnTo>
                        <a:lnTo>
                          <a:pt x="9525" y="8573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10" name="Freeform: Shape 1009">
                    <a:extLst>
                      <a:ext uri="{FF2B5EF4-FFF2-40B4-BE49-F238E27FC236}">
                        <a16:creationId xmlns:a16="http://schemas.microsoft.com/office/drawing/2014/main" id="{401A06F4-19D2-4F70-A129-1EFC8F0EBF1A}"/>
                      </a:ext>
                    </a:extLst>
                  </p:cNvPr>
                  <p:cNvSpPr/>
                  <p:nvPr/>
                </p:nvSpPr>
                <p:spPr>
                  <a:xfrm>
                    <a:off x="10131596" y="3914775"/>
                    <a:ext cx="9525" cy="6667"/>
                  </a:xfrm>
                  <a:custGeom>
                    <a:avLst/>
                    <a:gdLst>
                      <a:gd name="connsiteX0" fmla="*/ 8573 w 9525"/>
                      <a:gd name="connsiteY0" fmla="*/ 6667 h 6667"/>
                      <a:gd name="connsiteX1" fmla="*/ 0 w 9525"/>
                      <a:gd name="connsiteY1" fmla="*/ 2858 h 6667"/>
                      <a:gd name="connsiteX2" fmla="*/ 0 w 9525"/>
                      <a:gd name="connsiteY2" fmla="*/ 1905 h 6667"/>
                      <a:gd name="connsiteX3" fmla="*/ 0 w 9525"/>
                      <a:gd name="connsiteY3" fmla="*/ 1905 h 6667"/>
                      <a:gd name="connsiteX4" fmla="*/ 0 w 9525"/>
                      <a:gd name="connsiteY4" fmla="*/ 1905 h 6667"/>
                      <a:gd name="connsiteX5" fmla="*/ 0 w 9525"/>
                      <a:gd name="connsiteY5" fmla="*/ 953 h 6667"/>
                      <a:gd name="connsiteX6" fmla="*/ 0 w 9525"/>
                      <a:gd name="connsiteY6" fmla="*/ 953 h 6667"/>
                      <a:gd name="connsiteX7" fmla="*/ 0 w 9525"/>
                      <a:gd name="connsiteY7" fmla="*/ 953 h 6667"/>
                      <a:gd name="connsiteX8" fmla="*/ 0 w 9525"/>
                      <a:gd name="connsiteY8" fmla="*/ 0 h 6667"/>
                      <a:gd name="connsiteX9" fmla="*/ 0 w 9525"/>
                      <a:gd name="connsiteY9" fmla="*/ 0 h 6667"/>
                      <a:gd name="connsiteX10" fmla="*/ 9525 w 9525"/>
                      <a:gd name="connsiteY10" fmla="*/ 3810 h 6667"/>
                      <a:gd name="connsiteX11" fmla="*/ 9525 w 9525"/>
                      <a:gd name="connsiteY11" fmla="*/ 4763 h 6667"/>
                      <a:gd name="connsiteX12" fmla="*/ 9525 w 9525"/>
                      <a:gd name="connsiteY12" fmla="*/ 4763 h 6667"/>
                      <a:gd name="connsiteX13" fmla="*/ 9525 w 9525"/>
                      <a:gd name="connsiteY13" fmla="*/ 4763 h 6667"/>
                      <a:gd name="connsiteX14" fmla="*/ 9525 w 9525"/>
                      <a:gd name="connsiteY14" fmla="*/ 5715 h 6667"/>
                      <a:gd name="connsiteX15" fmla="*/ 8573 w 9525"/>
                      <a:gd name="connsiteY15" fmla="*/ 5715 h 6667"/>
                      <a:gd name="connsiteX16" fmla="*/ 8573 w 9525"/>
                      <a:gd name="connsiteY16" fmla="*/ 5715 h 6667"/>
                      <a:gd name="connsiteX17" fmla="*/ 8573 w 9525"/>
                      <a:gd name="connsiteY17" fmla="*/ 6667 h 66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525" h="6667">
                        <a:moveTo>
                          <a:pt x="8573" y="6667"/>
                        </a:moveTo>
                        <a:lnTo>
                          <a:pt x="0" y="2858"/>
                        </a:lnTo>
                        <a:lnTo>
                          <a:pt x="0" y="1905"/>
                        </a:lnTo>
                        <a:lnTo>
                          <a:pt x="0" y="1905"/>
                        </a:lnTo>
                        <a:lnTo>
                          <a:pt x="0" y="1905"/>
                        </a:ln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9525" y="3810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5715"/>
                        </a:lnTo>
                        <a:lnTo>
                          <a:pt x="8573" y="5715"/>
                        </a:lnTo>
                        <a:lnTo>
                          <a:pt x="8573" y="5715"/>
                        </a:lnTo>
                        <a:lnTo>
                          <a:pt x="8573" y="6667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11" name="Freeform: Shape 1010">
                    <a:extLst>
                      <a:ext uri="{FF2B5EF4-FFF2-40B4-BE49-F238E27FC236}">
                        <a16:creationId xmlns:a16="http://schemas.microsoft.com/office/drawing/2014/main" id="{1BD9BF67-87B4-4799-ABEA-2FE831FF2CCA}"/>
                      </a:ext>
                    </a:extLst>
                  </p:cNvPr>
                  <p:cNvSpPr/>
                  <p:nvPr/>
                </p:nvSpPr>
                <p:spPr>
                  <a:xfrm>
                    <a:off x="10125882" y="3915727"/>
                    <a:ext cx="13334" cy="8572"/>
                  </a:xfrm>
                  <a:custGeom>
                    <a:avLst/>
                    <a:gdLst>
                      <a:gd name="connsiteX0" fmla="*/ 8572 w 13334"/>
                      <a:gd name="connsiteY0" fmla="*/ 8572 h 8572"/>
                      <a:gd name="connsiteX1" fmla="*/ 0 w 13334"/>
                      <a:gd name="connsiteY1" fmla="*/ 4763 h 8572"/>
                      <a:gd name="connsiteX2" fmla="*/ 0 w 13334"/>
                      <a:gd name="connsiteY2" fmla="*/ 3810 h 8572"/>
                      <a:gd name="connsiteX3" fmla="*/ 952 w 13334"/>
                      <a:gd name="connsiteY3" fmla="*/ 3810 h 8572"/>
                      <a:gd name="connsiteX4" fmla="*/ 1905 w 13334"/>
                      <a:gd name="connsiteY4" fmla="*/ 2857 h 8572"/>
                      <a:gd name="connsiteX5" fmla="*/ 1905 w 13334"/>
                      <a:gd name="connsiteY5" fmla="*/ 1905 h 8572"/>
                      <a:gd name="connsiteX6" fmla="*/ 2857 w 13334"/>
                      <a:gd name="connsiteY6" fmla="*/ 1905 h 8572"/>
                      <a:gd name="connsiteX7" fmla="*/ 2857 w 13334"/>
                      <a:gd name="connsiteY7" fmla="*/ 952 h 8572"/>
                      <a:gd name="connsiteX8" fmla="*/ 3810 w 13334"/>
                      <a:gd name="connsiteY8" fmla="*/ 952 h 8572"/>
                      <a:gd name="connsiteX9" fmla="*/ 4763 w 13334"/>
                      <a:gd name="connsiteY9" fmla="*/ 0 h 8572"/>
                      <a:gd name="connsiteX10" fmla="*/ 13335 w 13334"/>
                      <a:gd name="connsiteY10" fmla="*/ 3810 h 8572"/>
                      <a:gd name="connsiteX11" fmla="*/ 13335 w 13334"/>
                      <a:gd name="connsiteY11" fmla="*/ 4763 h 8572"/>
                      <a:gd name="connsiteX12" fmla="*/ 12382 w 13334"/>
                      <a:gd name="connsiteY12" fmla="*/ 4763 h 8572"/>
                      <a:gd name="connsiteX13" fmla="*/ 11430 w 13334"/>
                      <a:gd name="connsiteY13" fmla="*/ 5715 h 8572"/>
                      <a:gd name="connsiteX14" fmla="*/ 11430 w 13334"/>
                      <a:gd name="connsiteY14" fmla="*/ 6667 h 8572"/>
                      <a:gd name="connsiteX15" fmla="*/ 10477 w 13334"/>
                      <a:gd name="connsiteY15" fmla="*/ 6667 h 8572"/>
                      <a:gd name="connsiteX16" fmla="*/ 9525 w 13334"/>
                      <a:gd name="connsiteY16" fmla="*/ 7620 h 8572"/>
                      <a:gd name="connsiteX17" fmla="*/ 9525 w 13334"/>
                      <a:gd name="connsiteY17" fmla="*/ 7620 h 8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3334" h="8572">
                        <a:moveTo>
                          <a:pt x="8572" y="8572"/>
                        </a:moveTo>
                        <a:lnTo>
                          <a:pt x="0" y="4763"/>
                        </a:lnTo>
                        <a:lnTo>
                          <a:pt x="0" y="3810"/>
                        </a:lnTo>
                        <a:lnTo>
                          <a:pt x="952" y="3810"/>
                        </a:lnTo>
                        <a:lnTo>
                          <a:pt x="1905" y="2857"/>
                        </a:lnTo>
                        <a:lnTo>
                          <a:pt x="1905" y="1905"/>
                        </a:lnTo>
                        <a:lnTo>
                          <a:pt x="2857" y="1905"/>
                        </a:lnTo>
                        <a:lnTo>
                          <a:pt x="2857" y="952"/>
                        </a:lnTo>
                        <a:lnTo>
                          <a:pt x="3810" y="952"/>
                        </a:lnTo>
                        <a:lnTo>
                          <a:pt x="4763" y="0"/>
                        </a:lnTo>
                        <a:lnTo>
                          <a:pt x="13335" y="3810"/>
                        </a:lnTo>
                        <a:lnTo>
                          <a:pt x="13335" y="4763"/>
                        </a:lnTo>
                        <a:lnTo>
                          <a:pt x="12382" y="4763"/>
                        </a:lnTo>
                        <a:lnTo>
                          <a:pt x="11430" y="5715"/>
                        </a:lnTo>
                        <a:lnTo>
                          <a:pt x="11430" y="6667"/>
                        </a:lnTo>
                        <a:lnTo>
                          <a:pt x="10477" y="6667"/>
                        </a:lnTo>
                        <a:lnTo>
                          <a:pt x="9525" y="7620"/>
                        </a:lnTo>
                        <a:lnTo>
                          <a:pt x="9525" y="7620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12" name="Freeform: Shape 1011">
                    <a:extLst>
                      <a:ext uri="{FF2B5EF4-FFF2-40B4-BE49-F238E27FC236}">
                        <a16:creationId xmlns:a16="http://schemas.microsoft.com/office/drawing/2014/main" id="{F636F5C9-0078-440C-9BF2-A56C76AD957B}"/>
                      </a:ext>
                    </a:extLst>
                  </p:cNvPr>
                  <p:cNvSpPr/>
                  <p:nvPr/>
                </p:nvSpPr>
                <p:spPr>
                  <a:xfrm>
                    <a:off x="10137312" y="3910965"/>
                    <a:ext cx="9525" cy="5714"/>
                  </a:xfrm>
                  <a:custGeom>
                    <a:avLst/>
                    <a:gdLst>
                      <a:gd name="connsiteX0" fmla="*/ 9525 w 9525"/>
                      <a:gd name="connsiteY0" fmla="*/ 5715 h 5714"/>
                      <a:gd name="connsiteX1" fmla="*/ 0 w 9525"/>
                      <a:gd name="connsiteY1" fmla="*/ 1905 h 5714"/>
                      <a:gd name="connsiteX2" fmla="*/ 0 w 9525"/>
                      <a:gd name="connsiteY2" fmla="*/ 1905 h 5714"/>
                      <a:gd name="connsiteX3" fmla="*/ 0 w 9525"/>
                      <a:gd name="connsiteY3" fmla="*/ 1905 h 5714"/>
                      <a:gd name="connsiteX4" fmla="*/ 0 w 9525"/>
                      <a:gd name="connsiteY4" fmla="*/ 952 h 5714"/>
                      <a:gd name="connsiteX5" fmla="*/ 0 w 9525"/>
                      <a:gd name="connsiteY5" fmla="*/ 952 h 5714"/>
                      <a:gd name="connsiteX6" fmla="*/ 0 w 9525"/>
                      <a:gd name="connsiteY6" fmla="*/ 952 h 5714"/>
                      <a:gd name="connsiteX7" fmla="*/ 0 w 9525"/>
                      <a:gd name="connsiteY7" fmla="*/ 0 h 5714"/>
                      <a:gd name="connsiteX8" fmla="*/ 952 w 9525"/>
                      <a:gd name="connsiteY8" fmla="*/ 0 h 5714"/>
                      <a:gd name="connsiteX9" fmla="*/ 952 w 9525"/>
                      <a:gd name="connsiteY9" fmla="*/ 0 h 5714"/>
                      <a:gd name="connsiteX10" fmla="*/ 9525 w 9525"/>
                      <a:gd name="connsiteY10" fmla="*/ 3810 h 5714"/>
                      <a:gd name="connsiteX11" fmla="*/ 9525 w 9525"/>
                      <a:gd name="connsiteY11" fmla="*/ 3810 h 5714"/>
                      <a:gd name="connsiteX12" fmla="*/ 9525 w 9525"/>
                      <a:gd name="connsiteY12" fmla="*/ 4763 h 5714"/>
                      <a:gd name="connsiteX13" fmla="*/ 9525 w 9525"/>
                      <a:gd name="connsiteY13" fmla="*/ 4763 h 5714"/>
                      <a:gd name="connsiteX14" fmla="*/ 9525 w 9525"/>
                      <a:gd name="connsiteY14" fmla="*/ 4763 h 5714"/>
                      <a:gd name="connsiteX15" fmla="*/ 9525 w 9525"/>
                      <a:gd name="connsiteY15" fmla="*/ 5715 h 5714"/>
                      <a:gd name="connsiteX16" fmla="*/ 9525 w 9525"/>
                      <a:gd name="connsiteY16" fmla="*/ 5715 h 5714"/>
                      <a:gd name="connsiteX17" fmla="*/ 9525 w 9525"/>
                      <a:gd name="connsiteY17" fmla="*/ 5715 h 57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525" h="5714">
                        <a:moveTo>
                          <a:pt x="9525" y="5715"/>
                        </a:moveTo>
                        <a:lnTo>
                          <a:pt x="0" y="1905"/>
                        </a:lnTo>
                        <a:lnTo>
                          <a:pt x="0" y="1905"/>
                        </a:lnTo>
                        <a:lnTo>
                          <a:pt x="0" y="1905"/>
                        </a:lnTo>
                        <a:lnTo>
                          <a:pt x="0" y="952"/>
                        </a:lnTo>
                        <a:lnTo>
                          <a:pt x="0" y="952"/>
                        </a:lnTo>
                        <a:lnTo>
                          <a:pt x="0" y="952"/>
                        </a:lnTo>
                        <a:lnTo>
                          <a:pt x="0" y="0"/>
                        </a:lnTo>
                        <a:lnTo>
                          <a:pt x="952" y="0"/>
                        </a:lnTo>
                        <a:lnTo>
                          <a:pt x="952" y="0"/>
                        </a:lnTo>
                        <a:lnTo>
                          <a:pt x="9525" y="3810"/>
                        </a:lnTo>
                        <a:lnTo>
                          <a:pt x="9525" y="3810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5715"/>
                        </a:lnTo>
                        <a:lnTo>
                          <a:pt x="9525" y="5715"/>
                        </a:lnTo>
                        <a:lnTo>
                          <a:pt x="9525" y="571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13" name="Freeform: Shape 1012">
                    <a:extLst>
                      <a:ext uri="{FF2B5EF4-FFF2-40B4-BE49-F238E27FC236}">
                        <a16:creationId xmlns:a16="http://schemas.microsoft.com/office/drawing/2014/main" id="{3094E97C-4F4A-4FDE-A69B-7ECD8D02335F}"/>
                      </a:ext>
                    </a:extLst>
                  </p:cNvPr>
                  <p:cNvSpPr/>
                  <p:nvPr/>
                </p:nvSpPr>
                <p:spPr>
                  <a:xfrm>
                    <a:off x="10131596" y="3910965"/>
                    <a:ext cx="14287" cy="7619"/>
                  </a:xfrm>
                  <a:custGeom>
                    <a:avLst/>
                    <a:gdLst>
                      <a:gd name="connsiteX0" fmla="*/ 9525 w 14287"/>
                      <a:gd name="connsiteY0" fmla="*/ 7620 h 7619"/>
                      <a:gd name="connsiteX1" fmla="*/ 0 w 14287"/>
                      <a:gd name="connsiteY1" fmla="*/ 3810 h 7619"/>
                      <a:gd name="connsiteX2" fmla="*/ 953 w 14287"/>
                      <a:gd name="connsiteY2" fmla="*/ 2857 h 7619"/>
                      <a:gd name="connsiteX3" fmla="*/ 953 w 14287"/>
                      <a:gd name="connsiteY3" fmla="*/ 2857 h 7619"/>
                      <a:gd name="connsiteX4" fmla="*/ 1905 w 14287"/>
                      <a:gd name="connsiteY4" fmla="*/ 2857 h 7619"/>
                      <a:gd name="connsiteX5" fmla="*/ 2858 w 14287"/>
                      <a:gd name="connsiteY5" fmla="*/ 1905 h 7619"/>
                      <a:gd name="connsiteX6" fmla="*/ 3810 w 14287"/>
                      <a:gd name="connsiteY6" fmla="*/ 1905 h 7619"/>
                      <a:gd name="connsiteX7" fmla="*/ 3810 w 14287"/>
                      <a:gd name="connsiteY7" fmla="*/ 952 h 7619"/>
                      <a:gd name="connsiteX8" fmla="*/ 4763 w 14287"/>
                      <a:gd name="connsiteY8" fmla="*/ 952 h 7619"/>
                      <a:gd name="connsiteX9" fmla="*/ 5715 w 14287"/>
                      <a:gd name="connsiteY9" fmla="*/ 0 h 7619"/>
                      <a:gd name="connsiteX10" fmla="*/ 14288 w 14287"/>
                      <a:gd name="connsiteY10" fmla="*/ 4763 h 7619"/>
                      <a:gd name="connsiteX11" fmla="*/ 13335 w 14287"/>
                      <a:gd name="connsiteY11" fmla="*/ 4763 h 7619"/>
                      <a:gd name="connsiteX12" fmla="*/ 13335 w 14287"/>
                      <a:gd name="connsiteY12" fmla="*/ 5715 h 7619"/>
                      <a:gd name="connsiteX13" fmla="*/ 12383 w 14287"/>
                      <a:gd name="connsiteY13" fmla="*/ 5715 h 7619"/>
                      <a:gd name="connsiteX14" fmla="*/ 11430 w 14287"/>
                      <a:gd name="connsiteY14" fmla="*/ 5715 h 7619"/>
                      <a:gd name="connsiteX15" fmla="*/ 11430 w 14287"/>
                      <a:gd name="connsiteY15" fmla="*/ 6667 h 7619"/>
                      <a:gd name="connsiteX16" fmla="*/ 10478 w 14287"/>
                      <a:gd name="connsiteY16" fmla="*/ 6667 h 7619"/>
                      <a:gd name="connsiteX17" fmla="*/ 9525 w 14287"/>
                      <a:gd name="connsiteY17" fmla="*/ 7620 h 76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4287" h="7619">
                        <a:moveTo>
                          <a:pt x="9525" y="7620"/>
                        </a:moveTo>
                        <a:lnTo>
                          <a:pt x="0" y="3810"/>
                        </a:lnTo>
                        <a:lnTo>
                          <a:pt x="953" y="2857"/>
                        </a:lnTo>
                        <a:lnTo>
                          <a:pt x="953" y="2857"/>
                        </a:lnTo>
                        <a:lnTo>
                          <a:pt x="1905" y="2857"/>
                        </a:lnTo>
                        <a:lnTo>
                          <a:pt x="2858" y="1905"/>
                        </a:lnTo>
                        <a:lnTo>
                          <a:pt x="3810" y="1905"/>
                        </a:lnTo>
                        <a:lnTo>
                          <a:pt x="3810" y="952"/>
                        </a:lnTo>
                        <a:lnTo>
                          <a:pt x="4763" y="952"/>
                        </a:lnTo>
                        <a:lnTo>
                          <a:pt x="5715" y="0"/>
                        </a:lnTo>
                        <a:lnTo>
                          <a:pt x="14288" y="4763"/>
                        </a:lnTo>
                        <a:lnTo>
                          <a:pt x="13335" y="4763"/>
                        </a:lnTo>
                        <a:lnTo>
                          <a:pt x="13335" y="5715"/>
                        </a:lnTo>
                        <a:lnTo>
                          <a:pt x="12383" y="5715"/>
                        </a:lnTo>
                        <a:lnTo>
                          <a:pt x="11430" y="5715"/>
                        </a:lnTo>
                        <a:lnTo>
                          <a:pt x="11430" y="6667"/>
                        </a:lnTo>
                        <a:lnTo>
                          <a:pt x="10478" y="6667"/>
                        </a:lnTo>
                        <a:lnTo>
                          <a:pt x="9525" y="7620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14" name="Freeform: Shape 1013">
                    <a:extLst>
                      <a:ext uri="{FF2B5EF4-FFF2-40B4-BE49-F238E27FC236}">
                        <a16:creationId xmlns:a16="http://schemas.microsoft.com/office/drawing/2014/main" id="{C3D8EF7D-CED5-42CC-8F79-C8B3C8FDF396}"/>
                      </a:ext>
                    </a:extLst>
                  </p:cNvPr>
                  <p:cNvSpPr/>
                  <p:nvPr/>
                </p:nvSpPr>
                <p:spPr>
                  <a:xfrm>
                    <a:off x="10143026" y="3908107"/>
                    <a:ext cx="10477" cy="7620"/>
                  </a:xfrm>
                  <a:custGeom>
                    <a:avLst/>
                    <a:gdLst>
                      <a:gd name="connsiteX0" fmla="*/ 9525 w 10477"/>
                      <a:gd name="connsiteY0" fmla="*/ 7620 h 7620"/>
                      <a:gd name="connsiteX1" fmla="*/ 0 w 10477"/>
                      <a:gd name="connsiteY1" fmla="*/ 2858 h 7620"/>
                      <a:gd name="connsiteX2" fmla="*/ 0 w 10477"/>
                      <a:gd name="connsiteY2" fmla="*/ 2858 h 7620"/>
                      <a:gd name="connsiteX3" fmla="*/ 953 w 10477"/>
                      <a:gd name="connsiteY3" fmla="*/ 2858 h 7620"/>
                      <a:gd name="connsiteX4" fmla="*/ 953 w 10477"/>
                      <a:gd name="connsiteY4" fmla="*/ 1905 h 7620"/>
                      <a:gd name="connsiteX5" fmla="*/ 953 w 10477"/>
                      <a:gd name="connsiteY5" fmla="*/ 1905 h 7620"/>
                      <a:gd name="connsiteX6" fmla="*/ 953 w 10477"/>
                      <a:gd name="connsiteY6" fmla="*/ 952 h 7620"/>
                      <a:gd name="connsiteX7" fmla="*/ 953 w 10477"/>
                      <a:gd name="connsiteY7" fmla="*/ 952 h 7620"/>
                      <a:gd name="connsiteX8" fmla="*/ 953 w 10477"/>
                      <a:gd name="connsiteY8" fmla="*/ 952 h 7620"/>
                      <a:gd name="connsiteX9" fmla="*/ 1905 w 10477"/>
                      <a:gd name="connsiteY9" fmla="*/ 0 h 7620"/>
                      <a:gd name="connsiteX10" fmla="*/ 10478 w 10477"/>
                      <a:gd name="connsiteY10" fmla="*/ 4763 h 7620"/>
                      <a:gd name="connsiteX11" fmla="*/ 10478 w 10477"/>
                      <a:gd name="connsiteY11" fmla="*/ 4763 h 7620"/>
                      <a:gd name="connsiteX12" fmla="*/ 10478 w 10477"/>
                      <a:gd name="connsiteY12" fmla="*/ 4763 h 7620"/>
                      <a:gd name="connsiteX13" fmla="*/ 10478 w 10477"/>
                      <a:gd name="connsiteY13" fmla="*/ 5715 h 7620"/>
                      <a:gd name="connsiteX14" fmla="*/ 9525 w 10477"/>
                      <a:gd name="connsiteY14" fmla="*/ 5715 h 7620"/>
                      <a:gd name="connsiteX15" fmla="*/ 9525 w 10477"/>
                      <a:gd name="connsiteY15" fmla="*/ 6667 h 7620"/>
                      <a:gd name="connsiteX16" fmla="*/ 9525 w 10477"/>
                      <a:gd name="connsiteY16" fmla="*/ 6667 h 7620"/>
                      <a:gd name="connsiteX17" fmla="*/ 9525 w 10477"/>
                      <a:gd name="connsiteY17" fmla="*/ 6667 h 76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477" h="7620">
                        <a:moveTo>
                          <a:pt x="9525" y="7620"/>
                        </a:moveTo>
                        <a:lnTo>
                          <a:pt x="0" y="2858"/>
                        </a:lnTo>
                        <a:lnTo>
                          <a:pt x="0" y="2858"/>
                        </a:lnTo>
                        <a:lnTo>
                          <a:pt x="953" y="2858"/>
                        </a:lnTo>
                        <a:lnTo>
                          <a:pt x="953" y="1905"/>
                        </a:lnTo>
                        <a:lnTo>
                          <a:pt x="953" y="1905"/>
                        </a:lnTo>
                        <a:lnTo>
                          <a:pt x="953" y="952"/>
                        </a:lnTo>
                        <a:lnTo>
                          <a:pt x="953" y="952"/>
                        </a:lnTo>
                        <a:lnTo>
                          <a:pt x="953" y="952"/>
                        </a:lnTo>
                        <a:lnTo>
                          <a:pt x="1905" y="0"/>
                        </a:lnTo>
                        <a:lnTo>
                          <a:pt x="10478" y="4763"/>
                        </a:lnTo>
                        <a:lnTo>
                          <a:pt x="10478" y="4763"/>
                        </a:lnTo>
                        <a:lnTo>
                          <a:pt x="10478" y="4763"/>
                        </a:lnTo>
                        <a:lnTo>
                          <a:pt x="10478" y="5715"/>
                        </a:lnTo>
                        <a:lnTo>
                          <a:pt x="9525" y="5715"/>
                        </a:lnTo>
                        <a:lnTo>
                          <a:pt x="9525" y="6667"/>
                        </a:lnTo>
                        <a:lnTo>
                          <a:pt x="9525" y="6667"/>
                        </a:lnTo>
                        <a:lnTo>
                          <a:pt x="9525" y="6667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15" name="Freeform: Shape 1014">
                    <a:extLst>
                      <a:ext uri="{FF2B5EF4-FFF2-40B4-BE49-F238E27FC236}">
                        <a16:creationId xmlns:a16="http://schemas.microsoft.com/office/drawing/2014/main" id="{0513F0FC-E332-4662-A8E5-B5EBB98A7F07}"/>
                      </a:ext>
                    </a:extLst>
                  </p:cNvPr>
                  <p:cNvSpPr/>
                  <p:nvPr/>
                </p:nvSpPr>
                <p:spPr>
                  <a:xfrm>
                    <a:off x="10138264" y="3909059"/>
                    <a:ext cx="14287" cy="5715"/>
                  </a:xfrm>
                  <a:custGeom>
                    <a:avLst/>
                    <a:gdLst>
                      <a:gd name="connsiteX0" fmla="*/ 8573 w 14287"/>
                      <a:gd name="connsiteY0" fmla="*/ 5715 h 5715"/>
                      <a:gd name="connsiteX1" fmla="*/ 0 w 14287"/>
                      <a:gd name="connsiteY1" fmla="*/ 1905 h 5715"/>
                      <a:gd name="connsiteX2" fmla="*/ 0 w 14287"/>
                      <a:gd name="connsiteY2" fmla="*/ 1905 h 5715"/>
                      <a:gd name="connsiteX3" fmla="*/ 953 w 14287"/>
                      <a:gd name="connsiteY3" fmla="*/ 953 h 5715"/>
                      <a:gd name="connsiteX4" fmla="*/ 1905 w 14287"/>
                      <a:gd name="connsiteY4" fmla="*/ 953 h 5715"/>
                      <a:gd name="connsiteX5" fmla="*/ 1905 w 14287"/>
                      <a:gd name="connsiteY5" fmla="*/ 953 h 5715"/>
                      <a:gd name="connsiteX6" fmla="*/ 2858 w 14287"/>
                      <a:gd name="connsiteY6" fmla="*/ 0 h 5715"/>
                      <a:gd name="connsiteX7" fmla="*/ 3810 w 14287"/>
                      <a:gd name="connsiteY7" fmla="*/ 0 h 5715"/>
                      <a:gd name="connsiteX8" fmla="*/ 3810 w 14287"/>
                      <a:gd name="connsiteY8" fmla="*/ 0 h 5715"/>
                      <a:gd name="connsiteX9" fmla="*/ 4763 w 14287"/>
                      <a:gd name="connsiteY9" fmla="*/ 0 h 5715"/>
                      <a:gd name="connsiteX10" fmla="*/ 14288 w 14287"/>
                      <a:gd name="connsiteY10" fmla="*/ 3810 h 5715"/>
                      <a:gd name="connsiteX11" fmla="*/ 13335 w 14287"/>
                      <a:gd name="connsiteY11" fmla="*/ 3810 h 5715"/>
                      <a:gd name="connsiteX12" fmla="*/ 12383 w 14287"/>
                      <a:gd name="connsiteY12" fmla="*/ 4763 h 5715"/>
                      <a:gd name="connsiteX13" fmla="*/ 12383 w 14287"/>
                      <a:gd name="connsiteY13" fmla="*/ 4763 h 5715"/>
                      <a:gd name="connsiteX14" fmla="*/ 11430 w 14287"/>
                      <a:gd name="connsiteY14" fmla="*/ 4763 h 5715"/>
                      <a:gd name="connsiteX15" fmla="*/ 10478 w 14287"/>
                      <a:gd name="connsiteY15" fmla="*/ 4763 h 5715"/>
                      <a:gd name="connsiteX16" fmla="*/ 10478 w 14287"/>
                      <a:gd name="connsiteY16" fmla="*/ 5715 h 5715"/>
                      <a:gd name="connsiteX17" fmla="*/ 9525 w 14287"/>
                      <a:gd name="connsiteY17" fmla="*/ 5715 h 57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4287" h="5715">
                        <a:moveTo>
                          <a:pt x="8573" y="5715"/>
                        </a:moveTo>
                        <a:lnTo>
                          <a:pt x="0" y="1905"/>
                        </a:lnTo>
                        <a:lnTo>
                          <a:pt x="0" y="1905"/>
                        </a:lnTo>
                        <a:lnTo>
                          <a:pt x="953" y="953"/>
                        </a:lnTo>
                        <a:lnTo>
                          <a:pt x="1905" y="953"/>
                        </a:lnTo>
                        <a:lnTo>
                          <a:pt x="1905" y="953"/>
                        </a:lnTo>
                        <a:lnTo>
                          <a:pt x="2858" y="0"/>
                        </a:lnTo>
                        <a:lnTo>
                          <a:pt x="3810" y="0"/>
                        </a:lnTo>
                        <a:lnTo>
                          <a:pt x="3810" y="0"/>
                        </a:lnTo>
                        <a:lnTo>
                          <a:pt x="4763" y="0"/>
                        </a:lnTo>
                        <a:lnTo>
                          <a:pt x="14288" y="3810"/>
                        </a:lnTo>
                        <a:lnTo>
                          <a:pt x="13335" y="3810"/>
                        </a:lnTo>
                        <a:lnTo>
                          <a:pt x="12383" y="4763"/>
                        </a:lnTo>
                        <a:lnTo>
                          <a:pt x="12383" y="4763"/>
                        </a:lnTo>
                        <a:lnTo>
                          <a:pt x="11430" y="4763"/>
                        </a:lnTo>
                        <a:lnTo>
                          <a:pt x="10478" y="4763"/>
                        </a:lnTo>
                        <a:lnTo>
                          <a:pt x="10478" y="5715"/>
                        </a:lnTo>
                        <a:lnTo>
                          <a:pt x="9525" y="571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16" name="Freeform: Shape 1015">
                    <a:extLst>
                      <a:ext uri="{FF2B5EF4-FFF2-40B4-BE49-F238E27FC236}">
                        <a16:creationId xmlns:a16="http://schemas.microsoft.com/office/drawing/2014/main" id="{100282D7-AC04-4120-A523-650AF6DA7D07}"/>
                      </a:ext>
                    </a:extLst>
                  </p:cNvPr>
                  <p:cNvSpPr/>
                  <p:nvPr/>
                </p:nvSpPr>
                <p:spPr>
                  <a:xfrm>
                    <a:off x="10159219" y="3910965"/>
                    <a:ext cx="10477" cy="5714"/>
                  </a:xfrm>
                  <a:custGeom>
                    <a:avLst/>
                    <a:gdLst>
                      <a:gd name="connsiteX0" fmla="*/ 8572 w 10477"/>
                      <a:gd name="connsiteY0" fmla="*/ 5715 h 5714"/>
                      <a:gd name="connsiteX1" fmla="*/ 0 w 10477"/>
                      <a:gd name="connsiteY1" fmla="*/ 1905 h 5714"/>
                      <a:gd name="connsiteX2" fmla="*/ 0 w 10477"/>
                      <a:gd name="connsiteY2" fmla="*/ 1905 h 5714"/>
                      <a:gd name="connsiteX3" fmla="*/ 0 w 10477"/>
                      <a:gd name="connsiteY3" fmla="*/ 1905 h 5714"/>
                      <a:gd name="connsiteX4" fmla="*/ 0 w 10477"/>
                      <a:gd name="connsiteY4" fmla="*/ 952 h 5714"/>
                      <a:gd name="connsiteX5" fmla="*/ 952 w 10477"/>
                      <a:gd name="connsiteY5" fmla="*/ 952 h 5714"/>
                      <a:gd name="connsiteX6" fmla="*/ 952 w 10477"/>
                      <a:gd name="connsiteY6" fmla="*/ 952 h 5714"/>
                      <a:gd name="connsiteX7" fmla="*/ 952 w 10477"/>
                      <a:gd name="connsiteY7" fmla="*/ 952 h 5714"/>
                      <a:gd name="connsiteX8" fmla="*/ 952 w 10477"/>
                      <a:gd name="connsiteY8" fmla="*/ 952 h 5714"/>
                      <a:gd name="connsiteX9" fmla="*/ 952 w 10477"/>
                      <a:gd name="connsiteY9" fmla="*/ 0 h 5714"/>
                      <a:gd name="connsiteX10" fmla="*/ 10477 w 10477"/>
                      <a:gd name="connsiteY10" fmla="*/ 4763 h 5714"/>
                      <a:gd name="connsiteX11" fmla="*/ 10477 w 10477"/>
                      <a:gd name="connsiteY11" fmla="*/ 4763 h 5714"/>
                      <a:gd name="connsiteX12" fmla="*/ 10477 w 10477"/>
                      <a:gd name="connsiteY12" fmla="*/ 4763 h 5714"/>
                      <a:gd name="connsiteX13" fmla="*/ 9525 w 10477"/>
                      <a:gd name="connsiteY13" fmla="*/ 4763 h 5714"/>
                      <a:gd name="connsiteX14" fmla="*/ 9525 w 10477"/>
                      <a:gd name="connsiteY14" fmla="*/ 4763 h 5714"/>
                      <a:gd name="connsiteX15" fmla="*/ 9525 w 10477"/>
                      <a:gd name="connsiteY15" fmla="*/ 5715 h 5714"/>
                      <a:gd name="connsiteX16" fmla="*/ 9525 w 10477"/>
                      <a:gd name="connsiteY16" fmla="*/ 5715 h 5714"/>
                      <a:gd name="connsiteX17" fmla="*/ 9525 w 10477"/>
                      <a:gd name="connsiteY17" fmla="*/ 5715 h 57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477" h="5714">
                        <a:moveTo>
                          <a:pt x="8572" y="5715"/>
                        </a:moveTo>
                        <a:lnTo>
                          <a:pt x="0" y="1905"/>
                        </a:lnTo>
                        <a:lnTo>
                          <a:pt x="0" y="1905"/>
                        </a:lnTo>
                        <a:lnTo>
                          <a:pt x="0" y="1905"/>
                        </a:lnTo>
                        <a:lnTo>
                          <a:pt x="0" y="952"/>
                        </a:lnTo>
                        <a:lnTo>
                          <a:pt x="952" y="952"/>
                        </a:lnTo>
                        <a:lnTo>
                          <a:pt x="952" y="952"/>
                        </a:lnTo>
                        <a:lnTo>
                          <a:pt x="952" y="952"/>
                        </a:lnTo>
                        <a:lnTo>
                          <a:pt x="952" y="952"/>
                        </a:lnTo>
                        <a:lnTo>
                          <a:pt x="952" y="0"/>
                        </a:lnTo>
                        <a:lnTo>
                          <a:pt x="10477" y="4763"/>
                        </a:lnTo>
                        <a:lnTo>
                          <a:pt x="10477" y="4763"/>
                        </a:lnTo>
                        <a:lnTo>
                          <a:pt x="10477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5715"/>
                        </a:lnTo>
                        <a:lnTo>
                          <a:pt x="9525" y="5715"/>
                        </a:lnTo>
                        <a:lnTo>
                          <a:pt x="9525" y="571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17" name="Freeform: Shape 1016">
                    <a:extLst>
                      <a:ext uri="{FF2B5EF4-FFF2-40B4-BE49-F238E27FC236}">
                        <a16:creationId xmlns:a16="http://schemas.microsoft.com/office/drawing/2014/main" id="{2FCCAEDE-F5F1-4774-A71F-67D68ED7BE1B}"/>
                      </a:ext>
                    </a:extLst>
                  </p:cNvPr>
                  <p:cNvSpPr/>
                  <p:nvPr/>
                </p:nvSpPr>
                <p:spPr>
                  <a:xfrm>
                    <a:off x="10154457" y="3909059"/>
                    <a:ext cx="10477" cy="5715"/>
                  </a:xfrm>
                  <a:custGeom>
                    <a:avLst/>
                    <a:gdLst>
                      <a:gd name="connsiteX0" fmla="*/ 9525 w 10477"/>
                      <a:gd name="connsiteY0" fmla="*/ 5715 h 5715"/>
                      <a:gd name="connsiteX1" fmla="*/ 0 w 10477"/>
                      <a:gd name="connsiteY1" fmla="*/ 1905 h 5715"/>
                      <a:gd name="connsiteX2" fmla="*/ 0 w 10477"/>
                      <a:gd name="connsiteY2" fmla="*/ 1905 h 5715"/>
                      <a:gd name="connsiteX3" fmla="*/ 0 w 10477"/>
                      <a:gd name="connsiteY3" fmla="*/ 953 h 5715"/>
                      <a:gd name="connsiteX4" fmla="*/ 952 w 10477"/>
                      <a:gd name="connsiteY4" fmla="*/ 953 h 5715"/>
                      <a:gd name="connsiteX5" fmla="*/ 952 w 10477"/>
                      <a:gd name="connsiteY5" fmla="*/ 953 h 5715"/>
                      <a:gd name="connsiteX6" fmla="*/ 952 w 10477"/>
                      <a:gd name="connsiteY6" fmla="*/ 0 h 5715"/>
                      <a:gd name="connsiteX7" fmla="*/ 952 w 10477"/>
                      <a:gd name="connsiteY7" fmla="*/ 0 h 5715"/>
                      <a:gd name="connsiteX8" fmla="*/ 952 w 10477"/>
                      <a:gd name="connsiteY8" fmla="*/ 0 h 5715"/>
                      <a:gd name="connsiteX9" fmla="*/ 952 w 10477"/>
                      <a:gd name="connsiteY9" fmla="*/ 0 h 5715"/>
                      <a:gd name="connsiteX10" fmla="*/ 10477 w 10477"/>
                      <a:gd name="connsiteY10" fmla="*/ 3810 h 5715"/>
                      <a:gd name="connsiteX11" fmla="*/ 10477 w 10477"/>
                      <a:gd name="connsiteY11" fmla="*/ 3810 h 5715"/>
                      <a:gd name="connsiteX12" fmla="*/ 10477 w 10477"/>
                      <a:gd name="connsiteY12" fmla="*/ 4763 h 5715"/>
                      <a:gd name="connsiteX13" fmla="*/ 9525 w 10477"/>
                      <a:gd name="connsiteY13" fmla="*/ 4763 h 5715"/>
                      <a:gd name="connsiteX14" fmla="*/ 9525 w 10477"/>
                      <a:gd name="connsiteY14" fmla="*/ 4763 h 5715"/>
                      <a:gd name="connsiteX15" fmla="*/ 9525 w 10477"/>
                      <a:gd name="connsiteY15" fmla="*/ 4763 h 5715"/>
                      <a:gd name="connsiteX16" fmla="*/ 9525 w 10477"/>
                      <a:gd name="connsiteY16" fmla="*/ 5715 h 5715"/>
                      <a:gd name="connsiteX17" fmla="*/ 9525 w 10477"/>
                      <a:gd name="connsiteY17" fmla="*/ 5715 h 57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477" h="5715">
                        <a:moveTo>
                          <a:pt x="9525" y="5715"/>
                        </a:moveTo>
                        <a:lnTo>
                          <a:pt x="0" y="1905"/>
                        </a:lnTo>
                        <a:lnTo>
                          <a:pt x="0" y="1905"/>
                        </a:lnTo>
                        <a:lnTo>
                          <a:pt x="0" y="953"/>
                        </a:lnTo>
                        <a:lnTo>
                          <a:pt x="952" y="953"/>
                        </a:lnTo>
                        <a:lnTo>
                          <a:pt x="952" y="953"/>
                        </a:lnTo>
                        <a:lnTo>
                          <a:pt x="952" y="0"/>
                        </a:lnTo>
                        <a:lnTo>
                          <a:pt x="952" y="0"/>
                        </a:lnTo>
                        <a:lnTo>
                          <a:pt x="952" y="0"/>
                        </a:lnTo>
                        <a:lnTo>
                          <a:pt x="952" y="0"/>
                        </a:lnTo>
                        <a:lnTo>
                          <a:pt x="10477" y="3810"/>
                        </a:lnTo>
                        <a:lnTo>
                          <a:pt x="10477" y="3810"/>
                        </a:lnTo>
                        <a:lnTo>
                          <a:pt x="10477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5715"/>
                        </a:lnTo>
                        <a:lnTo>
                          <a:pt x="9525" y="571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18" name="Freeform: Shape 1017">
                    <a:extLst>
                      <a:ext uri="{FF2B5EF4-FFF2-40B4-BE49-F238E27FC236}">
                        <a16:creationId xmlns:a16="http://schemas.microsoft.com/office/drawing/2014/main" id="{D263682A-0238-4DE5-BA4C-0878E5938C81}"/>
                      </a:ext>
                    </a:extLst>
                  </p:cNvPr>
                  <p:cNvSpPr/>
                  <p:nvPr/>
                </p:nvSpPr>
                <p:spPr>
                  <a:xfrm>
                    <a:off x="10150646" y="3908107"/>
                    <a:ext cx="13335" cy="4762"/>
                  </a:xfrm>
                  <a:custGeom>
                    <a:avLst/>
                    <a:gdLst>
                      <a:gd name="connsiteX0" fmla="*/ 8573 w 13335"/>
                      <a:gd name="connsiteY0" fmla="*/ 3810 h 4762"/>
                      <a:gd name="connsiteX1" fmla="*/ 0 w 13335"/>
                      <a:gd name="connsiteY1" fmla="*/ 0 h 4762"/>
                      <a:gd name="connsiteX2" fmla="*/ 0 w 13335"/>
                      <a:gd name="connsiteY2" fmla="*/ 0 h 4762"/>
                      <a:gd name="connsiteX3" fmla="*/ 953 w 13335"/>
                      <a:gd name="connsiteY3" fmla="*/ 0 h 4762"/>
                      <a:gd name="connsiteX4" fmla="*/ 953 w 13335"/>
                      <a:gd name="connsiteY4" fmla="*/ 0 h 4762"/>
                      <a:gd name="connsiteX5" fmla="*/ 1905 w 13335"/>
                      <a:gd name="connsiteY5" fmla="*/ 0 h 4762"/>
                      <a:gd name="connsiteX6" fmla="*/ 2858 w 13335"/>
                      <a:gd name="connsiteY6" fmla="*/ 0 h 4762"/>
                      <a:gd name="connsiteX7" fmla="*/ 2858 w 13335"/>
                      <a:gd name="connsiteY7" fmla="*/ 0 h 4762"/>
                      <a:gd name="connsiteX8" fmla="*/ 3810 w 13335"/>
                      <a:gd name="connsiteY8" fmla="*/ 0 h 4762"/>
                      <a:gd name="connsiteX9" fmla="*/ 3810 w 13335"/>
                      <a:gd name="connsiteY9" fmla="*/ 0 h 4762"/>
                      <a:gd name="connsiteX10" fmla="*/ 13335 w 13335"/>
                      <a:gd name="connsiteY10" fmla="*/ 4763 h 4762"/>
                      <a:gd name="connsiteX11" fmla="*/ 12383 w 13335"/>
                      <a:gd name="connsiteY11" fmla="*/ 4763 h 4762"/>
                      <a:gd name="connsiteX12" fmla="*/ 12383 w 13335"/>
                      <a:gd name="connsiteY12" fmla="*/ 3810 h 4762"/>
                      <a:gd name="connsiteX13" fmla="*/ 11430 w 13335"/>
                      <a:gd name="connsiteY13" fmla="*/ 3810 h 4762"/>
                      <a:gd name="connsiteX14" fmla="*/ 11430 w 13335"/>
                      <a:gd name="connsiteY14" fmla="*/ 3810 h 4762"/>
                      <a:gd name="connsiteX15" fmla="*/ 10478 w 13335"/>
                      <a:gd name="connsiteY15" fmla="*/ 3810 h 4762"/>
                      <a:gd name="connsiteX16" fmla="*/ 9525 w 13335"/>
                      <a:gd name="connsiteY16" fmla="*/ 3810 h 4762"/>
                      <a:gd name="connsiteX17" fmla="*/ 9525 w 13335"/>
                      <a:gd name="connsiteY17" fmla="*/ 3810 h 4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3335" h="4762">
                        <a:moveTo>
                          <a:pt x="8573" y="381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953" y="0"/>
                        </a:lnTo>
                        <a:lnTo>
                          <a:pt x="953" y="0"/>
                        </a:lnTo>
                        <a:lnTo>
                          <a:pt x="1905" y="0"/>
                        </a:lnTo>
                        <a:lnTo>
                          <a:pt x="2858" y="0"/>
                        </a:lnTo>
                        <a:lnTo>
                          <a:pt x="2858" y="0"/>
                        </a:lnTo>
                        <a:lnTo>
                          <a:pt x="3810" y="0"/>
                        </a:lnTo>
                        <a:lnTo>
                          <a:pt x="3810" y="0"/>
                        </a:lnTo>
                        <a:lnTo>
                          <a:pt x="13335" y="4763"/>
                        </a:lnTo>
                        <a:lnTo>
                          <a:pt x="12383" y="4763"/>
                        </a:lnTo>
                        <a:lnTo>
                          <a:pt x="12383" y="3810"/>
                        </a:lnTo>
                        <a:lnTo>
                          <a:pt x="11430" y="3810"/>
                        </a:lnTo>
                        <a:lnTo>
                          <a:pt x="11430" y="3810"/>
                        </a:lnTo>
                        <a:lnTo>
                          <a:pt x="10478" y="3810"/>
                        </a:lnTo>
                        <a:lnTo>
                          <a:pt x="9525" y="3810"/>
                        </a:lnTo>
                        <a:lnTo>
                          <a:pt x="9525" y="3810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19" name="Freeform: Shape 1018">
                    <a:extLst>
                      <a:ext uri="{FF2B5EF4-FFF2-40B4-BE49-F238E27FC236}">
                        <a16:creationId xmlns:a16="http://schemas.microsoft.com/office/drawing/2014/main" id="{24EE8D1B-5D91-402B-9652-9C17F0529239}"/>
                      </a:ext>
                    </a:extLst>
                  </p:cNvPr>
                  <p:cNvSpPr/>
                  <p:nvPr/>
                </p:nvSpPr>
                <p:spPr>
                  <a:xfrm>
                    <a:off x="10149694" y="3908107"/>
                    <a:ext cx="9525" cy="5714"/>
                  </a:xfrm>
                  <a:custGeom>
                    <a:avLst/>
                    <a:gdLst>
                      <a:gd name="connsiteX0" fmla="*/ 8572 w 9525"/>
                      <a:gd name="connsiteY0" fmla="*/ 5715 h 5714"/>
                      <a:gd name="connsiteX1" fmla="*/ 0 w 9525"/>
                      <a:gd name="connsiteY1" fmla="*/ 1905 h 5714"/>
                      <a:gd name="connsiteX2" fmla="*/ 0 w 9525"/>
                      <a:gd name="connsiteY2" fmla="*/ 952 h 5714"/>
                      <a:gd name="connsiteX3" fmla="*/ 0 w 9525"/>
                      <a:gd name="connsiteY3" fmla="*/ 952 h 5714"/>
                      <a:gd name="connsiteX4" fmla="*/ 0 w 9525"/>
                      <a:gd name="connsiteY4" fmla="*/ 952 h 5714"/>
                      <a:gd name="connsiteX5" fmla="*/ 0 w 9525"/>
                      <a:gd name="connsiteY5" fmla="*/ 952 h 5714"/>
                      <a:gd name="connsiteX6" fmla="*/ 0 w 9525"/>
                      <a:gd name="connsiteY6" fmla="*/ 0 h 5714"/>
                      <a:gd name="connsiteX7" fmla="*/ 0 w 9525"/>
                      <a:gd name="connsiteY7" fmla="*/ 0 h 5714"/>
                      <a:gd name="connsiteX8" fmla="*/ 952 w 9525"/>
                      <a:gd name="connsiteY8" fmla="*/ 0 h 5714"/>
                      <a:gd name="connsiteX9" fmla="*/ 952 w 9525"/>
                      <a:gd name="connsiteY9" fmla="*/ 0 h 5714"/>
                      <a:gd name="connsiteX10" fmla="*/ 9525 w 9525"/>
                      <a:gd name="connsiteY10" fmla="*/ 3810 h 5714"/>
                      <a:gd name="connsiteX11" fmla="*/ 9525 w 9525"/>
                      <a:gd name="connsiteY11" fmla="*/ 3810 h 5714"/>
                      <a:gd name="connsiteX12" fmla="*/ 9525 w 9525"/>
                      <a:gd name="connsiteY12" fmla="*/ 3810 h 5714"/>
                      <a:gd name="connsiteX13" fmla="*/ 9525 w 9525"/>
                      <a:gd name="connsiteY13" fmla="*/ 4763 h 5714"/>
                      <a:gd name="connsiteX14" fmla="*/ 9525 w 9525"/>
                      <a:gd name="connsiteY14" fmla="*/ 4763 h 5714"/>
                      <a:gd name="connsiteX15" fmla="*/ 9525 w 9525"/>
                      <a:gd name="connsiteY15" fmla="*/ 4763 h 5714"/>
                      <a:gd name="connsiteX16" fmla="*/ 8572 w 9525"/>
                      <a:gd name="connsiteY16" fmla="*/ 4763 h 5714"/>
                      <a:gd name="connsiteX17" fmla="*/ 8572 w 9525"/>
                      <a:gd name="connsiteY17" fmla="*/ 5715 h 57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525" h="5714">
                        <a:moveTo>
                          <a:pt x="8572" y="5715"/>
                        </a:moveTo>
                        <a:lnTo>
                          <a:pt x="0" y="1905"/>
                        </a:lnTo>
                        <a:lnTo>
                          <a:pt x="0" y="952"/>
                        </a:lnTo>
                        <a:lnTo>
                          <a:pt x="0" y="952"/>
                        </a:lnTo>
                        <a:lnTo>
                          <a:pt x="0" y="952"/>
                        </a:lnTo>
                        <a:lnTo>
                          <a:pt x="0" y="952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952" y="0"/>
                        </a:lnTo>
                        <a:lnTo>
                          <a:pt x="952" y="0"/>
                        </a:lnTo>
                        <a:lnTo>
                          <a:pt x="9525" y="3810"/>
                        </a:lnTo>
                        <a:lnTo>
                          <a:pt x="9525" y="3810"/>
                        </a:lnTo>
                        <a:lnTo>
                          <a:pt x="9525" y="3810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8572" y="4763"/>
                        </a:lnTo>
                        <a:lnTo>
                          <a:pt x="8572" y="571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20" name="Freeform: Shape 1019">
                    <a:extLst>
                      <a:ext uri="{FF2B5EF4-FFF2-40B4-BE49-F238E27FC236}">
                        <a16:creationId xmlns:a16="http://schemas.microsoft.com/office/drawing/2014/main" id="{5B646F04-55F7-4161-AC8C-286DC35E876C}"/>
                      </a:ext>
                    </a:extLst>
                  </p:cNvPr>
                  <p:cNvSpPr/>
                  <p:nvPr/>
                </p:nvSpPr>
                <p:spPr>
                  <a:xfrm>
                    <a:off x="10144932" y="3908107"/>
                    <a:ext cx="13334" cy="4762"/>
                  </a:xfrm>
                  <a:custGeom>
                    <a:avLst/>
                    <a:gdLst>
                      <a:gd name="connsiteX0" fmla="*/ 8572 w 13334"/>
                      <a:gd name="connsiteY0" fmla="*/ 4763 h 4762"/>
                      <a:gd name="connsiteX1" fmla="*/ 0 w 13334"/>
                      <a:gd name="connsiteY1" fmla="*/ 0 h 4762"/>
                      <a:gd name="connsiteX2" fmla="*/ 0 w 13334"/>
                      <a:gd name="connsiteY2" fmla="*/ 0 h 4762"/>
                      <a:gd name="connsiteX3" fmla="*/ 952 w 13334"/>
                      <a:gd name="connsiteY3" fmla="*/ 0 h 4762"/>
                      <a:gd name="connsiteX4" fmla="*/ 952 w 13334"/>
                      <a:gd name="connsiteY4" fmla="*/ 0 h 4762"/>
                      <a:gd name="connsiteX5" fmla="*/ 1905 w 13334"/>
                      <a:gd name="connsiteY5" fmla="*/ 0 h 4762"/>
                      <a:gd name="connsiteX6" fmla="*/ 2857 w 13334"/>
                      <a:gd name="connsiteY6" fmla="*/ 0 h 4762"/>
                      <a:gd name="connsiteX7" fmla="*/ 2857 w 13334"/>
                      <a:gd name="connsiteY7" fmla="*/ 0 h 4762"/>
                      <a:gd name="connsiteX8" fmla="*/ 3810 w 13334"/>
                      <a:gd name="connsiteY8" fmla="*/ 0 h 4762"/>
                      <a:gd name="connsiteX9" fmla="*/ 4763 w 13334"/>
                      <a:gd name="connsiteY9" fmla="*/ 0 h 4762"/>
                      <a:gd name="connsiteX10" fmla="*/ 13335 w 13334"/>
                      <a:gd name="connsiteY10" fmla="*/ 3810 h 4762"/>
                      <a:gd name="connsiteX11" fmla="*/ 13335 w 13334"/>
                      <a:gd name="connsiteY11" fmla="*/ 3810 h 4762"/>
                      <a:gd name="connsiteX12" fmla="*/ 12382 w 13334"/>
                      <a:gd name="connsiteY12" fmla="*/ 3810 h 4762"/>
                      <a:gd name="connsiteX13" fmla="*/ 11430 w 13334"/>
                      <a:gd name="connsiteY13" fmla="*/ 3810 h 4762"/>
                      <a:gd name="connsiteX14" fmla="*/ 11430 w 13334"/>
                      <a:gd name="connsiteY14" fmla="*/ 3810 h 4762"/>
                      <a:gd name="connsiteX15" fmla="*/ 10477 w 13334"/>
                      <a:gd name="connsiteY15" fmla="*/ 3810 h 4762"/>
                      <a:gd name="connsiteX16" fmla="*/ 9525 w 13334"/>
                      <a:gd name="connsiteY16" fmla="*/ 3810 h 4762"/>
                      <a:gd name="connsiteX17" fmla="*/ 9525 w 13334"/>
                      <a:gd name="connsiteY17" fmla="*/ 4763 h 4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3334" h="4762">
                        <a:moveTo>
                          <a:pt x="8572" y="4763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952" y="0"/>
                        </a:lnTo>
                        <a:lnTo>
                          <a:pt x="952" y="0"/>
                        </a:lnTo>
                        <a:lnTo>
                          <a:pt x="1905" y="0"/>
                        </a:lnTo>
                        <a:lnTo>
                          <a:pt x="2857" y="0"/>
                        </a:lnTo>
                        <a:lnTo>
                          <a:pt x="2857" y="0"/>
                        </a:lnTo>
                        <a:lnTo>
                          <a:pt x="3810" y="0"/>
                        </a:lnTo>
                        <a:lnTo>
                          <a:pt x="4763" y="0"/>
                        </a:lnTo>
                        <a:lnTo>
                          <a:pt x="13335" y="3810"/>
                        </a:lnTo>
                        <a:lnTo>
                          <a:pt x="13335" y="3810"/>
                        </a:lnTo>
                        <a:lnTo>
                          <a:pt x="12382" y="3810"/>
                        </a:lnTo>
                        <a:lnTo>
                          <a:pt x="11430" y="3810"/>
                        </a:lnTo>
                        <a:lnTo>
                          <a:pt x="11430" y="3810"/>
                        </a:lnTo>
                        <a:lnTo>
                          <a:pt x="10477" y="3810"/>
                        </a:lnTo>
                        <a:lnTo>
                          <a:pt x="9525" y="3810"/>
                        </a:lnTo>
                        <a:lnTo>
                          <a:pt x="9525" y="4763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21" name="Freeform: Shape 1020">
                    <a:extLst>
                      <a:ext uri="{FF2B5EF4-FFF2-40B4-BE49-F238E27FC236}">
                        <a16:creationId xmlns:a16="http://schemas.microsoft.com/office/drawing/2014/main" id="{8AD65AF4-8CE7-4967-8615-C817525B17BE}"/>
                      </a:ext>
                    </a:extLst>
                  </p:cNvPr>
                  <p:cNvSpPr/>
                  <p:nvPr/>
                </p:nvSpPr>
                <p:spPr>
                  <a:xfrm>
                    <a:off x="10162076" y="3915727"/>
                    <a:ext cx="11430" cy="6667"/>
                  </a:xfrm>
                  <a:custGeom>
                    <a:avLst/>
                    <a:gdLst>
                      <a:gd name="connsiteX0" fmla="*/ 9525 w 11430"/>
                      <a:gd name="connsiteY0" fmla="*/ 6667 h 6667"/>
                      <a:gd name="connsiteX1" fmla="*/ 0 w 11430"/>
                      <a:gd name="connsiteY1" fmla="*/ 1905 h 6667"/>
                      <a:gd name="connsiteX2" fmla="*/ 0 w 11430"/>
                      <a:gd name="connsiteY2" fmla="*/ 1905 h 6667"/>
                      <a:gd name="connsiteX3" fmla="*/ 953 w 11430"/>
                      <a:gd name="connsiteY3" fmla="*/ 1905 h 6667"/>
                      <a:gd name="connsiteX4" fmla="*/ 953 w 11430"/>
                      <a:gd name="connsiteY4" fmla="*/ 1905 h 6667"/>
                      <a:gd name="connsiteX5" fmla="*/ 953 w 11430"/>
                      <a:gd name="connsiteY5" fmla="*/ 952 h 6667"/>
                      <a:gd name="connsiteX6" fmla="*/ 1905 w 11430"/>
                      <a:gd name="connsiteY6" fmla="*/ 952 h 6667"/>
                      <a:gd name="connsiteX7" fmla="*/ 1905 w 11430"/>
                      <a:gd name="connsiteY7" fmla="*/ 952 h 6667"/>
                      <a:gd name="connsiteX8" fmla="*/ 1905 w 11430"/>
                      <a:gd name="connsiteY8" fmla="*/ 952 h 6667"/>
                      <a:gd name="connsiteX9" fmla="*/ 2858 w 11430"/>
                      <a:gd name="connsiteY9" fmla="*/ 0 h 6667"/>
                      <a:gd name="connsiteX10" fmla="*/ 11430 w 11430"/>
                      <a:gd name="connsiteY10" fmla="*/ 4763 h 6667"/>
                      <a:gd name="connsiteX11" fmla="*/ 11430 w 11430"/>
                      <a:gd name="connsiteY11" fmla="*/ 4763 h 6667"/>
                      <a:gd name="connsiteX12" fmla="*/ 11430 w 11430"/>
                      <a:gd name="connsiteY12" fmla="*/ 4763 h 6667"/>
                      <a:gd name="connsiteX13" fmla="*/ 10478 w 11430"/>
                      <a:gd name="connsiteY13" fmla="*/ 4763 h 6667"/>
                      <a:gd name="connsiteX14" fmla="*/ 10478 w 11430"/>
                      <a:gd name="connsiteY14" fmla="*/ 5715 h 6667"/>
                      <a:gd name="connsiteX15" fmla="*/ 10478 w 11430"/>
                      <a:gd name="connsiteY15" fmla="*/ 5715 h 6667"/>
                      <a:gd name="connsiteX16" fmla="*/ 9525 w 11430"/>
                      <a:gd name="connsiteY16" fmla="*/ 5715 h 6667"/>
                      <a:gd name="connsiteX17" fmla="*/ 9525 w 11430"/>
                      <a:gd name="connsiteY17" fmla="*/ 5715 h 66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1430" h="6667">
                        <a:moveTo>
                          <a:pt x="9525" y="6667"/>
                        </a:moveTo>
                        <a:lnTo>
                          <a:pt x="0" y="1905"/>
                        </a:lnTo>
                        <a:lnTo>
                          <a:pt x="0" y="1905"/>
                        </a:lnTo>
                        <a:lnTo>
                          <a:pt x="953" y="1905"/>
                        </a:lnTo>
                        <a:lnTo>
                          <a:pt x="953" y="1905"/>
                        </a:lnTo>
                        <a:lnTo>
                          <a:pt x="953" y="952"/>
                        </a:lnTo>
                        <a:lnTo>
                          <a:pt x="1905" y="952"/>
                        </a:lnTo>
                        <a:lnTo>
                          <a:pt x="1905" y="952"/>
                        </a:lnTo>
                        <a:lnTo>
                          <a:pt x="1905" y="952"/>
                        </a:lnTo>
                        <a:lnTo>
                          <a:pt x="2858" y="0"/>
                        </a:lnTo>
                        <a:lnTo>
                          <a:pt x="11430" y="4763"/>
                        </a:lnTo>
                        <a:lnTo>
                          <a:pt x="11430" y="4763"/>
                        </a:lnTo>
                        <a:lnTo>
                          <a:pt x="11430" y="4763"/>
                        </a:lnTo>
                        <a:lnTo>
                          <a:pt x="10478" y="4763"/>
                        </a:lnTo>
                        <a:lnTo>
                          <a:pt x="10478" y="5715"/>
                        </a:lnTo>
                        <a:lnTo>
                          <a:pt x="10478" y="5715"/>
                        </a:lnTo>
                        <a:lnTo>
                          <a:pt x="9525" y="5715"/>
                        </a:lnTo>
                        <a:lnTo>
                          <a:pt x="9525" y="571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22" name="Freeform: Shape 1021">
                    <a:extLst>
                      <a:ext uri="{FF2B5EF4-FFF2-40B4-BE49-F238E27FC236}">
                        <a16:creationId xmlns:a16="http://schemas.microsoft.com/office/drawing/2014/main" id="{AEA06898-E131-4291-9E35-92042926439A}"/>
                      </a:ext>
                    </a:extLst>
                  </p:cNvPr>
                  <p:cNvSpPr/>
                  <p:nvPr/>
                </p:nvSpPr>
                <p:spPr>
                  <a:xfrm>
                    <a:off x="10165887" y="3921442"/>
                    <a:ext cx="10477" cy="4762"/>
                  </a:xfrm>
                  <a:custGeom>
                    <a:avLst/>
                    <a:gdLst>
                      <a:gd name="connsiteX0" fmla="*/ 9525 w 10477"/>
                      <a:gd name="connsiteY0" fmla="*/ 4763 h 4762"/>
                      <a:gd name="connsiteX1" fmla="*/ 0 w 10477"/>
                      <a:gd name="connsiteY1" fmla="*/ 953 h 4762"/>
                      <a:gd name="connsiteX2" fmla="*/ 0 w 10477"/>
                      <a:gd name="connsiteY2" fmla="*/ 953 h 4762"/>
                      <a:gd name="connsiteX3" fmla="*/ 0 w 10477"/>
                      <a:gd name="connsiteY3" fmla="*/ 953 h 4762"/>
                      <a:gd name="connsiteX4" fmla="*/ 952 w 10477"/>
                      <a:gd name="connsiteY4" fmla="*/ 953 h 4762"/>
                      <a:gd name="connsiteX5" fmla="*/ 952 w 10477"/>
                      <a:gd name="connsiteY5" fmla="*/ 0 h 4762"/>
                      <a:gd name="connsiteX6" fmla="*/ 952 w 10477"/>
                      <a:gd name="connsiteY6" fmla="*/ 0 h 4762"/>
                      <a:gd name="connsiteX7" fmla="*/ 952 w 10477"/>
                      <a:gd name="connsiteY7" fmla="*/ 0 h 4762"/>
                      <a:gd name="connsiteX8" fmla="*/ 952 w 10477"/>
                      <a:gd name="connsiteY8" fmla="*/ 0 h 4762"/>
                      <a:gd name="connsiteX9" fmla="*/ 1905 w 10477"/>
                      <a:gd name="connsiteY9" fmla="*/ 0 h 4762"/>
                      <a:gd name="connsiteX10" fmla="*/ 10477 w 10477"/>
                      <a:gd name="connsiteY10" fmla="*/ 3810 h 4762"/>
                      <a:gd name="connsiteX11" fmla="*/ 10477 w 10477"/>
                      <a:gd name="connsiteY11" fmla="*/ 3810 h 4762"/>
                      <a:gd name="connsiteX12" fmla="*/ 10477 w 10477"/>
                      <a:gd name="connsiteY12" fmla="*/ 4763 h 4762"/>
                      <a:gd name="connsiteX13" fmla="*/ 10477 w 10477"/>
                      <a:gd name="connsiteY13" fmla="*/ 4763 h 4762"/>
                      <a:gd name="connsiteX14" fmla="*/ 9525 w 10477"/>
                      <a:gd name="connsiteY14" fmla="*/ 4763 h 4762"/>
                      <a:gd name="connsiteX15" fmla="*/ 9525 w 10477"/>
                      <a:gd name="connsiteY15" fmla="*/ 4763 h 4762"/>
                      <a:gd name="connsiteX16" fmla="*/ 9525 w 10477"/>
                      <a:gd name="connsiteY16" fmla="*/ 4763 h 4762"/>
                      <a:gd name="connsiteX17" fmla="*/ 9525 w 10477"/>
                      <a:gd name="connsiteY17" fmla="*/ 4763 h 4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477" h="4762">
                        <a:moveTo>
                          <a:pt x="9525" y="4763"/>
                        </a:move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952" y="953"/>
                        </a:lnTo>
                        <a:lnTo>
                          <a:pt x="952" y="0"/>
                        </a:lnTo>
                        <a:lnTo>
                          <a:pt x="952" y="0"/>
                        </a:lnTo>
                        <a:lnTo>
                          <a:pt x="952" y="0"/>
                        </a:lnTo>
                        <a:lnTo>
                          <a:pt x="952" y="0"/>
                        </a:lnTo>
                        <a:lnTo>
                          <a:pt x="1905" y="0"/>
                        </a:lnTo>
                        <a:lnTo>
                          <a:pt x="10477" y="3810"/>
                        </a:lnTo>
                        <a:lnTo>
                          <a:pt x="10477" y="3810"/>
                        </a:lnTo>
                        <a:lnTo>
                          <a:pt x="10477" y="4763"/>
                        </a:lnTo>
                        <a:lnTo>
                          <a:pt x="10477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23" name="Freeform: Shape 1022">
                    <a:extLst>
                      <a:ext uri="{FF2B5EF4-FFF2-40B4-BE49-F238E27FC236}">
                        <a16:creationId xmlns:a16="http://schemas.microsoft.com/office/drawing/2014/main" id="{D10D0E47-1390-4DEA-96E3-068095F056BC}"/>
                      </a:ext>
                    </a:extLst>
                  </p:cNvPr>
                  <p:cNvSpPr/>
                  <p:nvPr/>
                </p:nvSpPr>
                <p:spPr>
                  <a:xfrm>
                    <a:off x="10166839" y="3929062"/>
                    <a:ext cx="11430" cy="4762"/>
                  </a:xfrm>
                  <a:custGeom>
                    <a:avLst/>
                    <a:gdLst>
                      <a:gd name="connsiteX0" fmla="*/ 8573 w 11430"/>
                      <a:gd name="connsiteY0" fmla="*/ 4763 h 4762"/>
                      <a:gd name="connsiteX1" fmla="*/ 0 w 11430"/>
                      <a:gd name="connsiteY1" fmla="*/ 953 h 4762"/>
                      <a:gd name="connsiteX2" fmla="*/ 0 w 11430"/>
                      <a:gd name="connsiteY2" fmla="*/ 953 h 4762"/>
                      <a:gd name="connsiteX3" fmla="*/ 0 w 11430"/>
                      <a:gd name="connsiteY3" fmla="*/ 0 h 4762"/>
                      <a:gd name="connsiteX4" fmla="*/ 953 w 11430"/>
                      <a:gd name="connsiteY4" fmla="*/ 0 h 4762"/>
                      <a:gd name="connsiteX5" fmla="*/ 953 w 11430"/>
                      <a:gd name="connsiteY5" fmla="*/ 0 h 4762"/>
                      <a:gd name="connsiteX6" fmla="*/ 953 w 11430"/>
                      <a:gd name="connsiteY6" fmla="*/ 0 h 4762"/>
                      <a:gd name="connsiteX7" fmla="*/ 1905 w 11430"/>
                      <a:gd name="connsiteY7" fmla="*/ 0 h 4762"/>
                      <a:gd name="connsiteX8" fmla="*/ 1905 w 11430"/>
                      <a:gd name="connsiteY8" fmla="*/ 0 h 4762"/>
                      <a:gd name="connsiteX9" fmla="*/ 1905 w 11430"/>
                      <a:gd name="connsiteY9" fmla="*/ 0 h 4762"/>
                      <a:gd name="connsiteX10" fmla="*/ 11430 w 11430"/>
                      <a:gd name="connsiteY10" fmla="*/ 3810 h 4762"/>
                      <a:gd name="connsiteX11" fmla="*/ 11430 w 11430"/>
                      <a:gd name="connsiteY11" fmla="*/ 3810 h 4762"/>
                      <a:gd name="connsiteX12" fmla="*/ 10478 w 11430"/>
                      <a:gd name="connsiteY12" fmla="*/ 3810 h 4762"/>
                      <a:gd name="connsiteX13" fmla="*/ 10478 w 11430"/>
                      <a:gd name="connsiteY13" fmla="*/ 3810 h 4762"/>
                      <a:gd name="connsiteX14" fmla="*/ 10478 w 11430"/>
                      <a:gd name="connsiteY14" fmla="*/ 4763 h 4762"/>
                      <a:gd name="connsiteX15" fmla="*/ 9525 w 11430"/>
                      <a:gd name="connsiteY15" fmla="*/ 4763 h 4762"/>
                      <a:gd name="connsiteX16" fmla="*/ 9525 w 11430"/>
                      <a:gd name="connsiteY16" fmla="*/ 4763 h 4762"/>
                      <a:gd name="connsiteX17" fmla="*/ 9525 w 11430"/>
                      <a:gd name="connsiteY17" fmla="*/ 4763 h 4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1430" h="4762">
                        <a:moveTo>
                          <a:pt x="8573" y="4763"/>
                        </a:move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0" y="0"/>
                        </a:lnTo>
                        <a:lnTo>
                          <a:pt x="953" y="0"/>
                        </a:lnTo>
                        <a:lnTo>
                          <a:pt x="953" y="0"/>
                        </a:lnTo>
                        <a:lnTo>
                          <a:pt x="953" y="0"/>
                        </a:lnTo>
                        <a:lnTo>
                          <a:pt x="1905" y="0"/>
                        </a:lnTo>
                        <a:lnTo>
                          <a:pt x="1905" y="0"/>
                        </a:lnTo>
                        <a:lnTo>
                          <a:pt x="1905" y="0"/>
                        </a:lnTo>
                        <a:lnTo>
                          <a:pt x="11430" y="3810"/>
                        </a:lnTo>
                        <a:lnTo>
                          <a:pt x="11430" y="3810"/>
                        </a:lnTo>
                        <a:lnTo>
                          <a:pt x="10478" y="3810"/>
                        </a:lnTo>
                        <a:lnTo>
                          <a:pt x="10478" y="3810"/>
                        </a:lnTo>
                        <a:lnTo>
                          <a:pt x="10478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24" name="Freeform: Shape 1023">
                    <a:extLst>
                      <a:ext uri="{FF2B5EF4-FFF2-40B4-BE49-F238E27FC236}">
                        <a16:creationId xmlns:a16="http://schemas.microsoft.com/office/drawing/2014/main" id="{A4D37BB5-F9F7-4C53-B1FB-DE07BC38D3A1}"/>
                      </a:ext>
                    </a:extLst>
                  </p:cNvPr>
                  <p:cNvSpPr/>
                  <p:nvPr/>
                </p:nvSpPr>
                <p:spPr>
                  <a:xfrm>
                    <a:off x="10167792" y="3936682"/>
                    <a:ext cx="10477" cy="3809"/>
                  </a:xfrm>
                  <a:custGeom>
                    <a:avLst/>
                    <a:gdLst>
                      <a:gd name="connsiteX0" fmla="*/ 9525 w 10477"/>
                      <a:gd name="connsiteY0" fmla="*/ 3810 h 3809"/>
                      <a:gd name="connsiteX1" fmla="*/ 0 w 10477"/>
                      <a:gd name="connsiteY1" fmla="*/ 0 h 3809"/>
                      <a:gd name="connsiteX2" fmla="*/ 0 w 10477"/>
                      <a:gd name="connsiteY2" fmla="*/ 0 h 3809"/>
                      <a:gd name="connsiteX3" fmla="*/ 953 w 10477"/>
                      <a:gd name="connsiteY3" fmla="*/ 0 h 3809"/>
                      <a:gd name="connsiteX4" fmla="*/ 953 w 10477"/>
                      <a:gd name="connsiteY4" fmla="*/ 0 h 3809"/>
                      <a:gd name="connsiteX5" fmla="*/ 953 w 10477"/>
                      <a:gd name="connsiteY5" fmla="*/ 0 h 3809"/>
                      <a:gd name="connsiteX6" fmla="*/ 953 w 10477"/>
                      <a:gd name="connsiteY6" fmla="*/ 0 h 3809"/>
                      <a:gd name="connsiteX7" fmla="*/ 953 w 10477"/>
                      <a:gd name="connsiteY7" fmla="*/ 0 h 3809"/>
                      <a:gd name="connsiteX8" fmla="*/ 1905 w 10477"/>
                      <a:gd name="connsiteY8" fmla="*/ 0 h 3809"/>
                      <a:gd name="connsiteX9" fmla="*/ 1905 w 10477"/>
                      <a:gd name="connsiteY9" fmla="*/ 0 h 3809"/>
                      <a:gd name="connsiteX10" fmla="*/ 10478 w 10477"/>
                      <a:gd name="connsiteY10" fmla="*/ 3810 h 3809"/>
                      <a:gd name="connsiteX11" fmla="*/ 10478 w 10477"/>
                      <a:gd name="connsiteY11" fmla="*/ 3810 h 3809"/>
                      <a:gd name="connsiteX12" fmla="*/ 10478 w 10477"/>
                      <a:gd name="connsiteY12" fmla="*/ 3810 h 3809"/>
                      <a:gd name="connsiteX13" fmla="*/ 10478 w 10477"/>
                      <a:gd name="connsiteY13" fmla="*/ 3810 h 3809"/>
                      <a:gd name="connsiteX14" fmla="*/ 10478 w 10477"/>
                      <a:gd name="connsiteY14" fmla="*/ 3810 h 3809"/>
                      <a:gd name="connsiteX15" fmla="*/ 9525 w 10477"/>
                      <a:gd name="connsiteY15" fmla="*/ 3810 h 3809"/>
                      <a:gd name="connsiteX16" fmla="*/ 9525 w 10477"/>
                      <a:gd name="connsiteY16" fmla="*/ 3810 h 3809"/>
                      <a:gd name="connsiteX17" fmla="*/ 9525 w 10477"/>
                      <a:gd name="connsiteY17" fmla="*/ 3810 h 38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477" h="3809">
                        <a:moveTo>
                          <a:pt x="9525" y="381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953" y="0"/>
                        </a:lnTo>
                        <a:lnTo>
                          <a:pt x="953" y="0"/>
                        </a:lnTo>
                        <a:lnTo>
                          <a:pt x="953" y="0"/>
                        </a:lnTo>
                        <a:lnTo>
                          <a:pt x="953" y="0"/>
                        </a:lnTo>
                        <a:lnTo>
                          <a:pt x="953" y="0"/>
                        </a:lnTo>
                        <a:lnTo>
                          <a:pt x="1905" y="0"/>
                        </a:lnTo>
                        <a:lnTo>
                          <a:pt x="1905" y="0"/>
                        </a:lnTo>
                        <a:lnTo>
                          <a:pt x="10478" y="3810"/>
                        </a:lnTo>
                        <a:lnTo>
                          <a:pt x="10478" y="3810"/>
                        </a:lnTo>
                        <a:lnTo>
                          <a:pt x="10478" y="3810"/>
                        </a:lnTo>
                        <a:lnTo>
                          <a:pt x="10478" y="3810"/>
                        </a:lnTo>
                        <a:lnTo>
                          <a:pt x="10478" y="3810"/>
                        </a:lnTo>
                        <a:lnTo>
                          <a:pt x="9525" y="3810"/>
                        </a:lnTo>
                        <a:lnTo>
                          <a:pt x="9525" y="3810"/>
                        </a:lnTo>
                        <a:lnTo>
                          <a:pt x="9525" y="3810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25" name="Freeform: Shape 1024">
                    <a:extLst>
                      <a:ext uri="{FF2B5EF4-FFF2-40B4-BE49-F238E27FC236}">
                        <a16:creationId xmlns:a16="http://schemas.microsoft.com/office/drawing/2014/main" id="{3309350D-F4C9-4C40-9AC5-2DBD76FC46A6}"/>
                      </a:ext>
                    </a:extLst>
                  </p:cNvPr>
                  <p:cNvSpPr/>
                  <p:nvPr/>
                </p:nvSpPr>
                <p:spPr>
                  <a:xfrm>
                    <a:off x="10166839" y="3944302"/>
                    <a:ext cx="10477" cy="4762"/>
                  </a:xfrm>
                  <a:custGeom>
                    <a:avLst/>
                    <a:gdLst>
                      <a:gd name="connsiteX0" fmla="*/ 9525 w 10477"/>
                      <a:gd name="connsiteY0" fmla="*/ 4763 h 4762"/>
                      <a:gd name="connsiteX1" fmla="*/ 0 w 10477"/>
                      <a:gd name="connsiteY1" fmla="*/ 0 h 4762"/>
                      <a:gd name="connsiteX2" fmla="*/ 0 w 10477"/>
                      <a:gd name="connsiteY2" fmla="*/ 0 h 4762"/>
                      <a:gd name="connsiteX3" fmla="*/ 953 w 10477"/>
                      <a:gd name="connsiteY3" fmla="*/ 0 h 4762"/>
                      <a:gd name="connsiteX4" fmla="*/ 953 w 10477"/>
                      <a:gd name="connsiteY4" fmla="*/ 0 h 4762"/>
                      <a:gd name="connsiteX5" fmla="*/ 953 w 10477"/>
                      <a:gd name="connsiteY5" fmla="*/ 0 h 4762"/>
                      <a:gd name="connsiteX6" fmla="*/ 953 w 10477"/>
                      <a:gd name="connsiteY6" fmla="*/ 952 h 4762"/>
                      <a:gd name="connsiteX7" fmla="*/ 953 w 10477"/>
                      <a:gd name="connsiteY7" fmla="*/ 952 h 4762"/>
                      <a:gd name="connsiteX8" fmla="*/ 1905 w 10477"/>
                      <a:gd name="connsiteY8" fmla="*/ 952 h 4762"/>
                      <a:gd name="connsiteX9" fmla="*/ 1905 w 10477"/>
                      <a:gd name="connsiteY9" fmla="*/ 952 h 4762"/>
                      <a:gd name="connsiteX10" fmla="*/ 10478 w 10477"/>
                      <a:gd name="connsiteY10" fmla="*/ 4763 h 4762"/>
                      <a:gd name="connsiteX11" fmla="*/ 10478 w 10477"/>
                      <a:gd name="connsiteY11" fmla="*/ 4763 h 4762"/>
                      <a:gd name="connsiteX12" fmla="*/ 10478 w 10477"/>
                      <a:gd name="connsiteY12" fmla="*/ 4763 h 4762"/>
                      <a:gd name="connsiteX13" fmla="*/ 10478 w 10477"/>
                      <a:gd name="connsiteY13" fmla="*/ 4763 h 4762"/>
                      <a:gd name="connsiteX14" fmla="*/ 10478 w 10477"/>
                      <a:gd name="connsiteY14" fmla="*/ 4763 h 4762"/>
                      <a:gd name="connsiteX15" fmla="*/ 9525 w 10477"/>
                      <a:gd name="connsiteY15" fmla="*/ 4763 h 4762"/>
                      <a:gd name="connsiteX16" fmla="*/ 9525 w 10477"/>
                      <a:gd name="connsiteY16" fmla="*/ 4763 h 4762"/>
                      <a:gd name="connsiteX17" fmla="*/ 9525 w 10477"/>
                      <a:gd name="connsiteY17" fmla="*/ 4763 h 4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477" h="4762">
                        <a:moveTo>
                          <a:pt x="9525" y="4763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953" y="0"/>
                        </a:lnTo>
                        <a:lnTo>
                          <a:pt x="953" y="0"/>
                        </a:lnTo>
                        <a:lnTo>
                          <a:pt x="953" y="0"/>
                        </a:lnTo>
                        <a:lnTo>
                          <a:pt x="953" y="952"/>
                        </a:lnTo>
                        <a:lnTo>
                          <a:pt x="953" y="952"/>
                        </a:lnTo>
                        <a:lnTo>
                          <a:pt x="1905" y="952"/>
                        </a:lnTo>
                        <a:lnTo>
                          <a:pt x="1905" y="952"/>
                        </a:lnTo>
                        <a:lnTo>
                          <a:pt x="10478" y="4763"/>
                        </a:lnTo>
                        <a:lnTo>
                          <a:pt x="10478" y="4763"/>
                        </a:lnTo>
                        <a:lnTo>
                          <a:pt x="10478" y="4763"/>
                        </a:lnTo>
                        <a:lnTo>
                          <a:pt x="10478" y="4763"/>
                        </a:lnTo>
                        <a:lnTo>
                          <a:pt x="10478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26" name="Freeform: Shape 1025">
                    <a:extLst>
                      <a:ext uri="{FF2B5EF4-FFF2-40B4-BE49-F238E27FC236}">
                        <a16:creationId xmlns:a16="http://schemas.microsoft.com/office/drawing/2014/main" id="{2C73984B-8C07-40B7-8346-D839A4656A3E}"/>
                      </a:ext>
                    </a:extLst>
                  </p:cNvPr>
                  <p:cNvSpPr/>
                  <p:nvPr/>
                </p:nvSpPr>
                <p:spPr>
                  <a:xfrm>
                    <a:off x="10153504" y="3976687"/>
                    <a:ext cx="10477" cy="4762"/>
                  </a:xfrm>
                  <a:custGeom>
                    <a:avLst/>
                    <a:gdLst>
                      <a:gd name="connsiteX0" fmla="*/ 10478 w 10477"/>
                      <a:gd name="connsiteY0" fmla="*/ 4763 h 4762"/>
                      <a:gd name="connsiteX1" fmla="*/ 953 w 10477"/>
                      <a:gd name="connsiteY1" fmla="*/ 953 h 4762"/>
                      <a:gd name="connsiteX2" fmla="*/ 953 w 10477"/>
                      <a:gd name="connsiteY2" fmla="*/ 953 h 4762"/>
                      <a:gd name="connsiteX3" fmla="*/ 953 w 10477"/>
                      <a:gd name="connsiteY3" fmla="*/ 953 h 4762"/>
                      <a:gd name="connsiteX4" fmla="*/ 953 w 10477"/>
                      <a:gd name="connsiteY4" fmla="*/ 953 h 4762"/>
                      <a:gd name="connsiteX5" fmla="*/ 953 w 10477"/>
                      <a:gd name="connsiteY5" fmla="*/ 953 h 4762"/>
                      <a:gd name="connsiteX6" fmla="*/ 953 w 10477"/>
                      <a:gd name="connsiteY6" fmla="*/ 0 h 4762"/>
                      <a:gd name="connsiteX7" fmla="*/ 0 w 10477"/>
                      <a:gd name="connsiteY7" fmla="*/ 0 h 4762"/>
                      <a:gd name="connsiteX8" fmla="*/ 0 w 10477"/>
                      <a:gd name="connsiteY8" fmla="*/ 0 h 4762"/>
                      <a:gd name="connsiteX9" fmla="*/ 0 w 10477"/>
                      <a:gd name="connsiteY9" fmla="*/ 0 h 4762"/>
                      <a:gd name="connsiteX10" fmla="*/ 9525 w 10477"/>
                      <a:gd name="connsiteY10" fmla="*/ 4763 h 4762"/>
                      <a:gd name="connsiteX11" fmla="*/ 9525 w 10477"/>
                      <a:gd name="connsiteY11" fmla="*/ 4763 h 4762"/>
                      <a:gd name="connsiteX12" fmla="*/ 9525 w 10477"/>
                      <a:gd name="connsiteY12" fmla="*/ 4763 h 4762"/>
                      <a:gd name="connsiteX13" fmla="*/ 9525 w 10477"/>
                      <a:gd name="connsiteY13" fmla="*/ 4763 h 4762"/>
                      <a:gd name="connsiteX14" fmla="*/ 9525 w 10477"/>
                      <a:gd name="connsiteY14" fmla="*/ 4763 h 4762"/>
                      <a:gd name="connsiteX15" fmla="*/ 9525 w 10477"/>
                      <a:gd name="connsiteY15" fmla="*/ 4763 h 4762"/>
                      <a:gd name="connsiteX16" fmla="*/ 9525 w 10477"/>
                      <a:gd name="connsiteY16" fmla="*/ 4763 h 4762"/>
                      <a:gd name="connsiteX17" fmla="*/ 10478 w 10477"/>
                      <a:gd name="connsiteY17" fmla="*/ 4763 h 4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477" h="4762">
                        <a:moveTo>
                          <a:pt x="10478" y="4763"/>
                        </a:moveTo>
                        <a:lnTo>
                          <a:pt x="953" y="953"/>
                        </a:lnTo>
                        <a:lnTo>
                          <a:pt x="953" y="953"/>
                        </a:lnTo>
                        <a:lnTo>
                          <a:pt x="953" y="953"/>
                        </a:lnTo>
                        <a:lnTo>
                          <a:pt x="953" y="953"/>
                        </a:lnTo>
                        <a:lnTo>
                          <a:pt x="953" y="953"/>
                        </a:lnTo>
                        <a:lnTo>
                          <a:pt x="953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10478" y="4763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27" name="Freeform: Shape 1026">
                    <a:extLst>
                      <a:ext uri="{FF2B5EF4-FFF2-40B4-BE49-F238E27FC236}">
                        <a16:creationId xmlns:a16="http://schemas.microsoft.com/office/drawing/2014/main" id="{C0A48C7F-7CA5-43E0-83D4-CA10E8760D0F}"/>
                      </a:ext>
                    </a:extLst>
                  </p:cNvPr>
                  <p:cNvSpPr/>
                  <p:nvPr/>
                </p:nvSpPr>
                <p:spPr>
                  <a:xfrm>
                    <a:off x="10148742" y="3982402"/>
                    <a:ext cx="9525" cy="5714"/>
                  </a:xfrm>
                  <a:custGeom>
                    <a:avLst/>
                    <a:gdLst>
                      <a:gd name="connsiteX0" fmla="*/ 9525 w 9525"/>
                      <a:gd name="connsiteY0" fmla="*/ 5715 h 5714"/>
                      <a:gd name="connsiteX1" fmla="*/ 953 w 9525"/>
                      <a:gd name="connsiteY1" fmla="*/ 952 h 5714"/>
                      <a:gd name="connsiteX2" fmla="*/ 0 w 9525"/>
                      <a:gd name="connsiteY2" fmla="*/ 952 h 5714"/>
                      <a:gd name="connsiteX3" fmla="*/ 0 w 9525"/>
                      <a:gd name="connsiteY3" fmla="*/ 952 h 5714"/>
                      <a:gd name="connsiteX4" fmla="*/ 0 w 9525"/>
                      <a:gd name="connsiteY4" fmla="*/ 952 h 5714"/>
                      <a:gd name="connsiteX5" fmla="*/ 0 w 9525"/>
                      <a:gd name="connsiteY5" fmla="*/ 952 h 5714"/>
                      <a:gd name="connsiteX6" fmla="*/ 0 w 9525"/>
                      <a:gd name="connsiteY6" fmla="*/ 952 h 5714"/>
                      <a:gd name="connsiteX7" fmla="*/ 0 w 9525"/>
                      <a:gd name="connsiteY7" fmla="*/ 952 h 5714"/>
                      <a:gd name="connsiteX8" fmla="*/ 0 w 9525"/>
                      <a:gd name="connsiteY8" fmla="*/ 952 h 5714"/>
                      <a:gd name="connsiteX9" fmla="*/ 0 w 9525"/>
                      <a:gd name="connsiteY9" fmla="*/ 0 h 5714"/>
                      <a:gd name="connsiteX10" fmla="*/ 8572 w 9525"/>
                      <a:gd name="connsiteY10" fmla="*/ 4763 h 5714"/>
                      <a:gd name="connsiteX11" fmla="*/ 8572 w 9525"/>
                      <a:gd name="connsiteY11" fmla="*/ 4763 h 5714"/>
                      <a:gd name="connsiteX12" fmla="*/ 8572 w 9525"/>
                      <a:gd name="connsiteY12" fmla="*/ 4763 h 5714"/>
                      <a:gd name="connsiteX13" fmla="*/ 8572 w 9525"/>
                      <a:gd name="connsiteY13" fmla="*/ 4763 h 5714"/>
                      <a:gd name="connsiteX14" fmla="*/ 9525 w 9525"/>
                      <a:gd name="connsiteY14" fmla="*/ 4763 h 5714"/>
                      <a:gd name="connsiteX15" fmla="*/ 9525 w 9525"/>
                      <a:gd name="connsiteY15" fmla="*/ 4763 h 5714"/>
                      <a:gd name="connsiteX16" fmla="*/ 9525 w 9525"/>
                      <a:gd name="connsiteY16" fmla="*/ 5715 h 5714"/>
                      <a:gd name="connsiteX17" fmla="*/ 9525 w 9525"/>
                      <a:gd name="connsiteY17" fmla="*/ 5715 h 57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525" h="5714">
                        <a:moveTo>
                          <a:pt x="9525" y="5715"/>
                        </a:moveTo>
                        <a:lnTo>
                          <a:pt x="953" y="952"/>
                        </a:lnTo>
                        <a:lnTo>
                          <a:pt x="0" y="952"/>
                        </a:lnTo>
                        <a:lnTo>
                          <a:pt x="0" y="952"/>
                        </a:lnTo>
                        <a:lnTo>
                          <a:pt x="0" y="952"/>
                        </a:lnTo>
                        <a:lnTo>
                          <a:pt x="0" y="952"/>
                        </a:lnTo>
                        <a:lnTo>
                          <a:pt x="0" y="952"/>
                        </a:lnTo>
                        <a:lnTo>
                          <a:pt x="0" y="952"/>
                        </a:lnTo>
                        <a:lnTo>
                          <a:pt x="0" y="952"/>
                        </a:lnTo>
                        <a:lnTo>
                          <a:pt x="0" y="0"/>
                        </a:lnTo>
                        <a:lnTo>
                          <a:pt x="8572" y="4763"/>
                        </a:lnTo>
                        <a:lnTo>
                          <a:pt x="8572" y="4763"/>
                        </a:lnTo>
                        <a:lnTo>
                          <a:pt x="8572" y="4763"/>
                        </a:lnTo>
                        <a:lnTo>
                          <a:pt x="8572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5715"/>
                        </a:lnTo>
                        <a:lnTo>
                          <a:pt x="9525" y="571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28" name="Freeform: Shape 1027">
                    <a:extLst>
                      <a:ext uri="{FF2B5EF4-FFF2-40B4-BE49-F238E27FC236}">
                        <a16:creationId xmlns:a16="http://schemas.microsoft.com/office/drawing/2014/main" id="{EBBD5B19-5EB0-4F81-B78B-AD60925DAFB5}"/>
                      </a:ext>
                    </a:extLst>
                  </p:cNvPr>
                  <p:cNvSpPr/>
                  <p:nvPr/>
                </p:nvSpPr>
                <p:spPr>
                  <a:xfrm>
                    <a:off x="10142074" y="3988117"/>
                    <a:ext cx="10477" cy="5715"/>
                  </a:xfrm>
                  <a:custGeom>
                    <a:avLst/>
                    <a:gdLst>
                      <a:gd name="connsiteX0" fmla="*/ 10477 w 10477"/>
                      <a:gd name="connsiteY0" fmla="*/ 5715 h 5715"/>
                      <a:gd name="connsiteX1" fmla="*/ 952 w 10477"/>
                      <a:gd name="connsiteY1" fmla="*/ 953 h 5715"/>
                      <a:gd name="connsiteX2" fmla="*/ 952 w 10477"/>
                      <a:gd name="connsiteY2" fmla="*/ 953 h 5715"/>
                      <a:gd name="connsiteX3" fmla="*/ 952 w 10477"/>
                      <a:gd name="connsiteY3" fmla="*/ 953 h 5715"/>
                      <a:gd name="connsiteX4" fmla="*/ 952 w 10477"/>
                      <a:gd name="connsiteY4" fmla="*/ 953 h 5715"/>
                      <a:gd name="connsiteX5" fmla="*/ 952 w 10477"/>
                      <a:gd name="connsiteY5" fmla="*/ 0 h 5715"/>
                      <a:gd name="connsiteX6" fmla="*/ 952 w 10477"/>
                      <a:gd name="connsiteY6" fmla="*/ 0 h 5715"/>
                      <a:gd name="connsiteX7" fmla="*/ 952 w 10477"/>
                      <a:gd name="connsiteY7" fmla="*/ 0 h 5715"/>
                      <a:gd name="connsiteX8" fmla="*/ 0 w 10477"/>
                      <a:gd name="connsiteY8" fmla="*/ 0 h 5715"/>
                      <a:gd name="connsiteX9" fmla="*/ 0 w 10477"/>
                      <a:gd name="connsiteY9" fmla="*/ 0 h 5715"/>
                      <a:gd name="connsiteX10" fmla="*/ 9525 w 10477"/>
                      <a:gd name="connsiteY10" fmla="*/ 3810 h 5715"/>
                      <a:gd name="connsiteX11" fmla="*/ 9525 w 10477"/>
                      <a:gd name="connsiteY11" fmla="*/ 3810 h 5715"/>
                      <a:gd name="connsiteX12" fmla="*/ 9525 w 10477"/>
                      <a:gd name="connsiteY12" fmla="*/ 3810 h 5715"/>
                      <a:gd name="connsiteX13" fmla="*/ 9525 w 10477"/>
                      <a:gd name="connsiteY13" fmla="*/ 4763 h 5715"/>
                      <a:gd name="connsiteX14" fmla="*/ 9525 w 10477"/>
                      <a:gd name="connsiteY14" fmla="*/ 4763 h 5715"/>
                      <a:gd name="connsiteX15" fmla="*/ 10477 w 10477"/>
                      <a:gd name="connsiteY15" fmla="*/ 4763 h 5715"/>
                      <a:gd name="connsiteX16" fmla="*/ 10477 w 10477"/>
                      <a:gd name="connsiteY16" fmla="*/ 4763 h 5715"/>
                      <a:gd name="connsiteX17" fmla="*/ 10477 w 10477"/>
                      <a:gd name="connsiteY17" fmla="*/ 4763 h 57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477" h="5715">
                        <a:moveTo>
                          <a:pt x="10477" y="5715"/>
                        </a:moveTo>
                        <a:lnTo>
                          <a:pt x="952" y="953"/>
                        </a:lnTo>
                        <a:lnTo>
                          <a:pt x="952" y="953"/>
                        </a:lnTo>
                        <a:lnTo>
                          <a:pt x="952" y="953"/>
                        </a:lnTo>
                        <a:lnTo>
                          <a:pt x="952" y="953"/>
                        </a:lnTo>
                        <a:lnTo>
                          <a:pt x="952" y="0"/>
                        </a:lnTo>
                        <a:lnTo>
                          <a:pt x="952" y="0"/>
                        </a:lnTo>
                        <a:lnTo>
                          <a:pt x="952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9525" y="3810"/>
                        </a:lnTo>
                        <a:lnTo>
                          <a:pt x="9525" y="3810"/>
                        </a:lnTo>
                        <a:lnTo>
                          <a:pt x="9525" y="3810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10477" y="4763"/>
                        </a:lnTo>
                        <a:lnTo>
                          <a:pt x="10477" y="4763"/>
                        </a:lnTo>
                        <a:lnTo>
                          <a:pt x="10477" y="4763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29" name="Freeform: Shape 1028">
                    <a:extLst>
                      <a:ext uri="{FF2B5EF4-FFF2-40B4-BE49-F238E27FC236}">
                        <a16:creationId xmlns:a16="http://schemas.microsoft.com/office/drawing/2014/main" id="{FEC51E49-79FC-41BF-9A13-6B1F68918846}"/>
                      </a:ext>
                    </a:extLst>
                  </p:cNvPr>
                  <p:cNvSpPr/>
                  <p:nvPr/>
                </p:nvSpPr>
                <p:spPr>
                  <a:xfrm>
                    <a:off x="10136359" y="3991927"/>
                    <a:ext cx="9525" cy="5714"/>
                  </a:xfrm>
                  <a:custGeom>
                    <a:avLst/>
                    <a:gdLst>
                      <a:gd name="connsiteX0" fmla="*/ 9525 w 9525"/>
                      <a:gd name="connsiteY0" fmla="*/ 5715 h 5714"/>
                      <a:gd name="connsiteX1" fmla="*/ 953 w 9525"/>
                      <a:gd name="connsiteY1" fmla="*/ 1905 h 5714"/>
                      <a:gd name="connsiteX2" fmla="*/ 953 w 9525"/>
                      <a:gd name="connsiteY2" fmla="*/ 952 h 5714"/>
                      <a:gd name="connsiteX3" fmla="*/ 953 w 9525"/>
                      <a:gd name="connsiteY3" fmla="*/ 952 h 5714"/>
                      <a:gd name="connsiteX4" fmla="*/ 0 w 9525"/>
                      <a:gd name="connsiteY4" fmla="*/ 952 h 5714"/>
                      <a:gd name="connsiteX5" fmla="*/ 0 w 9525"/>
                      <a:gd name="connsiteY5" fmla="*/ 952 h 5714"/>
                      <a:gd name="connsiteX6" fmla="*/ 0 w 9525"/>
                      <a:gd name="connsiteY6" fmla="*/ 952 h 5714"/>
                      <a:gd name="connsiteX7" fmla="*/ 0 w 9525"/>
                      <a:gd name="connsiteY7" fmla="*/ 0 h 5714"/>
                      <a:gd name="connsiteX8" fmla="*/ 0 w 9525"/>
                      <a:gd name="connsiteY8" fmla="*/ 0 h 5714"/>
                      <a:gd name="connsiteX9" fmla="*/ 0 w 9525"/>
                      <a:gd name="connsiteY9" fmla="*/ 0 h 5714"/>
                      <a:gd name="connsiteX10" fmla="*/ 9525 w 9525"/>
                      <a:gd name="connsiteY10" fmla="*/ 3810 h 5714"/>
                      <a:gd name="connsiteX11" fmla="*/ 9525 w 9525"/>
                      <a:gd name="connsiteY11" fmla="*/ 4763 h 5714"/>
                      <a:gd name="connsiteX12" fmla="*/ 9525 w 9525"/>
                      <a:gd name="connsiteY12" fmla="*/ 4763 h 5714"/>
                      <a:gd name="connsiteX13" fmla="*/ 9525 w 9525"/>
                      <a:gd name="connsiteY13" fmla="*/ 4763 h 5714"/>
                      <a:gd name="connsiteX14" fmla="*/ 9525 w 9525"/>
                      <a:gd name="connsiteY14" fmla="*/ 4763 h 5714"/>
                      <a:gd name="connsiteX15" fmla="*/ 9525 w 9525"/>
                      <a:gd name="connsiteY15" fmla="*/ 4763 h 5714"/>
                      <a:gd name="connsiteX16" fmla="*/ 9525 w 9525"/>
                      <a:gd name="connsiteY16" fmla="*/ 5715 h 5714"/>
                      <a:gd name="connsiteX17" fmla="*/ 9525 w 9525"/>
                      <a:gd name="connsiteY17" fmla="*/ 5715 h 57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525" h="5714">
                        <a:moveTo>
                          <a:pt x="9525" y="5715"/>
                        </a:moveTo>
                        <a:lnTo>
                          <a:pt x="953" y="1905"/>
                        </a:lnTo>
                        <a:lnTo>
                          <a:pt x="953" y="952"/>
                        </a:lnTo>
                        <a:lnTo>
                          <a:pt x="953" y="952"/>
                        </a:lnTo>
                        <a:lnTo>
                          <a:pt x="0" y="952"/>
                        </a:lnTo>
                        <a:lnTo>
                          <a:pt x="0" y="952"/>
                        </a:lnTo>
                        <a:lnTo>
                          <a:pt x="0" y="952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9525" y="3810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5715"/>
                        </a:lnTo>
                        <a:lnTo>
                          <a:pt x="9525" y="571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30" name="Freeform: Shape 1029">
                    <a:extLst>
                      <a:ext uri="{FF2B5EF4-FFF2-40B4-BE49-F238E27FC236}">
                        <a16:creationId xmlns:a16="http://schemas.microsoft.com/office/drawing/2014/main" id="{3F70CBC4-1E09-4B82-9025-9DA0D4CA9A11}"/>
                      </a:ext>
                    </a:extLst>
                  </p:cNvPr>
                  <p:cNvSpPr/>
                  <p:nvPr/>
                </p:nvSpPr>
                <p:spPr>
                  <a:xfrm>
                    <a:off x="10130644" y="3993832"/>
                    <a:ext cx="9525" cy="6667"/>
                  </a:xfrm>
                  <a:custGeom>
                    <a:avLst/>
                    <a:gdLst>
                      <a:gd name="connsiteX0" fmla="*/ 9525 w 9525"/>
                      <a:gd name="connsiteY0" fmla="*/ 6667 h 6667"/>
                      <a:gd name="connsiteX1" fmla="*/ 0 w 9525"/>
                      <a:gd name="connsiteY1" fmla="*/ 1905 h 6667"/>
                      <a:gd name="connsiteX2" fmla="*/ 0 w 9525"/>
                      <a:gd name="connsiteY2" fmla="*/ 1905 h 6667"/>
                      <a:gd name="connsiteX3" fmla="*/ 0 w 9525"/>
                      <a:gd name="connsiteY3" fmla="*/ 1905 h 6667"/>
                      <a:gd name="connsiteX4" fmla="*/ 0 w 9525"/>
                      <a:gd name="connsiteY4" fmla="*/ 952 h 6667"/>
                      <a:gd name="connsiteX5" fmla="*/ 0 w 9525"/>
                      <a:gd name="connsiteY5" fmla="*/ 952 h 6667"/>
                      <a:gd name="connsiteX6" fmla="*/ 0 w 9525"/>
                      <a:gd name="connsiteY6" fmla="*/ 952 h 6667"/>
                      <a:gd name="connsiteX7" fmla="*/ 0 w 9525"/>
                      <a:gd name="connsiteY7" fmla="*/ 0 h 6667"/>
                      <a:gd name="connsiteX8" fmla="*/ 0 w 9525"/>
                      <a:gd name="connsiteY8" fmla="*/ 0 h 6667"/>
                      <a:gd name="connsiteX9" fmla="*/ 0 w 9525"/>
                      <a:gd name="connsiteY9" fmla="*/ 0 h 6667"/>
                      <a:gd name="connsiteX10" fmla="*/ 8572 w 9525"/>
                      <a:gd name="connsiteY10" fmla="*/ 3810 h 6667"/>
                      <a:gd name="connsiteX11" fmla="*/ 8572 w 9525"/>
                      <a:gd name="connsiteY11" fmla="*/ 3810 h 6667"/>
                      <a:gd name="connsiteX12" fmla="*/ 8572 w 9525"/>
                      <a:gd name="connsiteY12" fmla="*/ 4763 h 6667"/>
                      <a:gd name="connsiteX13" fmla="*/ 8572 w 9525"/>
                      <a:gd name="connsiteY13" fmla="*/ 4763 h 6667"/>
                      <a:gd name="connsiteX14" fmla="*/ 9525 w 9525"/>
                      <a:gd name="connsiteY14" fmla="*/ 4763 h 6667"/>
                      <a:gd name="connsiteX15" fmla="*/ 9525 w 9525"/>
                      <a:gd name="connsiteY15" fmla="*/ 5715 h 6667"/>
                      <a:gd name="connsiteX16" fmla="*/ 9525 w 9525"/>
                      <a:gd name="connsiteY16" fmla="*/ 5715 h 6667"/>
                      <a:gd name="connsiteX17" fmla="*/ 9525 w 9525"/>
                      <a:gd name="connsiteY17" fmla="*/ 5715 h 66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525" h="6667">
                        <a:moveTo>
                          <a:pt x="9525" y="6667"/>
                        </a:moveTo>
                        <a:lnTo>
                          <a:pt x="0" y="1905"/>
                        </a:lnTo>
                        <a:lnTo>
                          <a:pt x="0" y="1905"/>
                        </a:lnTo>
                        <a:lnTo>
                          <a:pt x="0" y="1905"/>
                        </a:lnTo>
                        <a:lnTo>
                          <a:pt x="0" y="952"/>
                        </a:lnTo>
                        <a:lnTo>
                          <a:pt x="0" y="952"/>
                        </a:lnTo>
                        <a:lnTo>
                          <a:pt x="0" y="952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8572" y="3810"/>
                        </a:lnTo>
                        <a:lnTo>
                          <a:pt x="8572" y="3810"/>
                        </a:lnTo>
                        <a:lnTo>
                          <a:pt x="8572" y="4763"/>
                        </a:lnTo>
                        <a:lnTo>
                          <a:pt x="8572" y="4763"/>
                        </a:lnTo>
                        <a:lnTo>
                          <a:pt x="9525" y="4763"/>
                        </a:lnTo>
                        <a:lnTo>
                          <a:pt x="9525" y="5715"/>
                        </a:lnTo>
                        <a:lnTo>
                          <a:pt x="9525" y="5715"/>
                        </a:lnTo>
                        <a:lnTo>
                          <a:pt x="9525" y="571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31" name="Freeform: Shape 1030">
                    <a:extLst>
                      <a:ext uri="{FF2B5EF4-FFF2-40B4-BE49-F238E27FC236}">
                        <a16:creationId xmlns:a16="http://schemas.microsoft.com/office/drawing/2014/main" id="{72520174-9213-4910-AAF7-D0229B5B4195}"/>
                      </a:ext>
                    </a:extLst>
                  </p:cNvPr>
                  <p:cNvSpPr/>
                  <p:nvPr/>
                </p:nvSpPr>
                <p:spPr>
                  <a:xfrm>
                    <a:off x="10123976" y="3994784"/>
                    <a:ext cx="9525" cy="6667"/>
                  </a:xfrm>
                  <a:custGeom>
                    <a:avLst/>
                    <a:gdLst>
                      <a:gd name="connsiteX0" fmla="*/ 9525 w 9525"/>
                      <a:gd name="connsiteY0" fmla="*/ 6668 h 6667"/>
                      <a:gd name="connsiteX1" fmla="*/ 0 w 9525"/>
                      <a:gd name="connsiteY1" fmla="*/ 1905 h 6667"/>
                      <a:gd name="connsiteX2" fmla="*/ 0 w 9525"/>
                      <a:gd name="connsiteY2" fmla="*/ 1905 h 6667"/>
                      <a:gd name="connsiteX3" fmla="*/ 0 w 9525"/>
                      <a:gd name="connsiteY3" fmla="*/ 1905 h 6667"/>
                      <a:gd name="connsiteX4" fmla="*/ 953 w 9525"/>
                      <a:gd name="connsiteY4" fmla="*/ 1905 h 6667"/>
                      <a:gd name="connsiteX5" fmla="*/ 953 w 9525"/>
                      <a:gd name="connsiteY5" fmla="*/ 953 h 6667"/>
                      <a:gd name="connsiteX6" fmla="*/ 953 w 9525"/>
                      <a:gd name="connsiteY6" fmla="*/ 953 h 6667"/>
                      <a:gd name="connsiteX7" fmla="*/ 953 w 9525"/>
                      <a:gd name="connsiteY7" fmla="*/ 953 h 6667"/>
                      <a:gd name="connsiteX8" fmla="*/ 953 w 9525"/>
                      <a:gd name="connsiteY8" fmla="*/ 953 h 6667"/>
                      <a:gd name="connsiteX9" fmla="*/ 953 w 9525"/>
                      <a:gd name="connsiteY9" fmla="*/ 0 h 6667"/>
                      <a:gd name="connsiteX10" fmla="*/ 9525 w 9525"/>
                      <a:gd name="connsiteY10" fmla="*/ 4763 h 6667"/>
                      <a:gd name="connsiteX11" fmla="*/ 9525 w 9525"/>
                      <a:gd name="connsiteY11" fmla="*/ 4763 h 6667"/>
                      <a:gd name="connsiteX12" fmla="*/ 9525 w 9525"/>
                      <a:gd name="connsiteY12" fmla="*/ 4763 h 6667"/>
                      <a:gd name="connsiteX13" fmla="*/ 9525 w 9525"/>
                      <a:gd name="connsiteY13" fmla="*/ 5715 h 6667"/>
                      <a:gd name="connsiteX14" fmla="*/ 9525 w 9525"/>
                      <a:gd name="connsiteY14" fmla="*/ 5715 h 6667"/>
                      <a:gd name="connsiteX15" fmla="*/ 9525 w 9525"/>
                      <a:gd name="connsiteY15" fmla="*/ 5715 h 6667"/>
                      <a:gd name="connsiteX16" fmla="*/ 9525 w 9525"/>
                      <a:gd name="connsiteY16" fmla="*/ 5715 h 6667"/>
                      <a:gd name="connsiteX17" fmla="*/ 9525 w 9525"/>
                      <a:gd name="connsiteY17" fmla="*/ 6668 h 66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525" h="6667">
                        <a:moveTo>
                          <a:pt x="9525" y="6668"/>
                        </a:moveTo>
                        <a:lnTo>
                          <a:pt x="0" y="1905"/>
                        </a:lnTo>
                        <a:lnTo>
                          <a:pt x="0" y="1905"/>
                        </a:lnTo>
                        <a:lnTo>
                          <a:pt x="0" y="1905"/>
                        </a:lnTo>
                        <a:lnTo>
                          <a:pt x="953" y="1905"/>
                        </a:lnTo>
                        <a:lnTo>
                          <a:pt x="953" y="953"/>
                        </a:lnTo>
                        <a:lnTo>
                          <a:pt x="953" y="953"/>
                        </a:lnTo>
                        <a:lnTo>
                          <a:pt x="953" y="953"/>
                        </a:lnTo>
                        <a:lnTo>
                          <a:pt x="953" y="953"/>
                        </a:lnTo>
                        <a:lnTo>
                          <a:pt x="953" y="0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5715"/>
                        </a:lnTo>
                        <a:lnTo>
                          <a:pt x="9525" y="5715"/>
                        </a:lnTo>
                        <a:lnTo>
                          <a:pt x="9525" y="5715"/>
                        </a:lnTo>
                        <a:lnTo>
                          <a:pt x="9525" y="5715"/>
                        </a:lnTo>
                        <a:lnTo>
                          <a:pt x="9525" y="6668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32" name="Freeform: Shape 1031">
                    <a:extLst>
                      <a:ext uri="{FF2B5EF4-FFF2-40B4-BE49-F238E27FC236}">
                        <a16:creationId xmlns:a16="http://schemas.microsoft.com/office/drawing/2014/main" id="{127204D7-4965-461B-96B4-A5B13A208453}"/>
                      </a:ext>
                    </a:extLst>
                  </p:cNvPr>
                  <p:cNvSpPr/>
                  <p:nvPr/>
                </p:nvSpPr>
                <p:spPr>
                  <a:xfrm>
                    <a:off x="10119214" y="3993832"/>
                    <a:ext cx="9525" cy="6667"/>
                  </a:xfrm>
                  <a:custGeom>
                    <a:avLst/>
                    <a:gdLst>
                      <a:gd name="connsiteX0" fmla="*/ 8573 w 9525"/>
                      <a:gd name="connsiteY0" fmla="*/ 6667 h 6667"/>
                      <a:gd name="connsiteX1" fmla="*/ 0 w 9525"/>
                      <a:gd name="connsiteY1" fmla="*/ 2858 h 6667"/>
                      <a:gd name="connsiteX2" fmla="*/ 0 w 9525"/>
                      <a:gd name="connsiteY2" fmla="*/ 2858 h 6667"/>
                      <a:gd name="connsiteX3" fmla="*/ 0 w 9525"/>
                      <a:gd name="connsiteY3" fmla="*/ 1905 h 6667"/>
                      <a:gd name="connsiteX4" fmla="*/ 0 w 9525"/>
                      <a:gd name="connsiteY4" fmla="*/ 1905 h 6667"/>
                      <a:gd name="connsiteX5" fmla="*/ 0 w 9525"/>
                      <a:gd name="connsiteY5" fmla="*/ 1905 h 6667"/>
                      <a:gd name="connsiteX6" fmla="*/ 0 w 9525"/>
                      <a:gd name="connsiteY6" fmla="*/ 952 h 6667"/>
                      <a:gd name="connsiteX7" fmla="*/ 0 w 9525"/>
                      <a:gd name="connsiteY7" fmla="*/ 952 h 6667"/>
                      <a:gd name="connsiteX8" fmla="*/ 0 w 9525"/>
                      <a:gd name="connsiteY8" fmla="*/ 952 h 6667"/>
                      <a:gd name="connsiteX9" fmla="*/ 0 w 9525"/>
                      <a:gd name="connsiteY9" fmla="*/ 0 h 6667"/>
                      <a:gd name="connsiteX10" fmla="*/ 9525 w 9525"/>
                      <a:gd name="connsiteY10" fmla="*/ 4763 h 6667"/>
                      <a:gd name="connsiteX11" fmla="*/ 9525 w 9525"/>
                      <a:gd name="connsiteY11" fmla="*/ 4763 h 6667"/>
                      <a:gd name="connsiteX12" fmla="*/ 9525 w 9525"/>
                      <a:gd name="connsiteY12" fmla="*/ 4763 h 6667"/>
                      <a:gd name="connsiteX13" fmla="*/ 9525 w 9525"/>
                      <a:gd name="connsiteY13" fmla="*/ 5715 h 6667"/>
                      <a:gd name="connsiteX14" fmla="*/ 9525 w 9525"/>
                      <a:gd name="connsiteY14" fmla="*/ 5715 h 6667"/>
                      <a:gd name="connsiteX15" fmla="*/ 8573 w 9525"/>
                      <a:gd name="connsiteY15" fmla="*/ 5715 h 6667"/>
                      <a:gd name="connsiteX16" fmla="*/ 8573 w 9525"/>
                      <a:gd name="connsiteY16" fmla="*/ 6667 h 6667"/>
                      <a:gd name="connsiteX17" fmla="*/ 8573 w 9525"/>
                      <a:gd name="connsiteY17" fmla="*/ 6667 h 66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525" h="6667">
                        <a:moveTo>
                          <a:pt x="8573" y="6667"/>
                        </a:moveTo>
                        <a:lnTo>
                          <a:pt x="0" y="2858"/>
                        </a:lnTo>
                        <a:lnTo>
                          <a:pt x="0" y="2858"/>
                        </a:lnTo>
                        <a:lnTo>
                          <a:pt x="0" y="1905"/>
                        </a:lnTo>
                        <a:lnTo>
                          <a:pt x="0" y="1905"/>
                        </a:lnTo>
                        <a:lnTo>
                          <a:pt x="0" y="1905"/>
                        </a:lnTo>
                        <a:lnTo>
                          <a:pt x="0" y="952"/>
                        </a:lnTo>
                        <a:lnTo>
                          <a:pt x="0" y="952"/>
                        </a:lnTo>
                        <a:lnTo>
                          <a:pt x="0" y="952"/>
                        </a:lnTo>
                        <a:lnTo>
                          <a:pt x="0" y="0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5715"/>
                        </a:lnTo>
                        <a:lnTo>
                          <a:pt x="9525" y="5715"/>
                        </a:lnTo>
                        <a:lnTo>
                          <a:pt x="8573" y="5715"/>
                        </a:lnTo>
                        <a:lnTo>
                          <a:pt x="8573" y="6667"/>
                        </a:lnTo>
                        <a:lnTo>
                          <a:pt x="8573" y="6667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33" name="Freeform: Shape 1032">
                    <a:extLst>
                      <a:ext uri="{FF2B5EF4-FFF2-40B4-BE49-F238E27FC236}">
                        <a16:creationId xmlns:a16="http://schemas.microsoft.com/office/drawing/2014/main" id="{F8D5AF6E-753A-475E-A3FC-97B0F04F7549}"/>
                      </a:ext>
                    </a:extLst>
                  </p:cNvPr>
                  <p:cNvSpPr/>
                  <p:nvPr/>
                </p:nvSpPr>
                <p:spPr>
                  <a:xfrm>
                    <a:off x="10114451" y="3993832"/>
                    <a:ext cx="12382" cy="6667"/>
                  </a:xfrm>
                  <a:custGeom>
                    <a:avLst/>
                    <a:gdLst>
                      <a:gd name="connsiteX0" fmla="*/ 12383 w 12382"/>
                      <a:gd name="connsiteY0" fmla="*/ 6667 h 6667"/>
                      <a:gd name="connsiteX1" fmla="*/ 3810 w 12382"/>
                      <a:gd name="connsiteY1" fmla="*/ 1905 h 6667"/>
                      <a:gd name="connsiteX2" fmla="*/ 2858 w 12382"/>
                      <a:gd name="connsiteY2" fmla="*/ 1905 h 6667"/>
                      <a:gd name="connsiteX3" fmla="*/ 2858 w 12382"/>
                      <a:gd name="connsiteY3" fmla="*/ 1905 h 6667"/>
                      <a:gd name="connsiteX4" fmla="*/ 1905 w 12382"/>
                      <a:gd name="connsiteY4" fmla="*/ 1905 h 6667"/>
                      <a:gd name="connsiteX5" fmla="*/ 1905 w 12382"/>
                      <a:gd name="connsiteY5" fmla="*/ 952 h 6667"/>
                      <a:gd name="connsiteX6" fmla="*/ 953 w 12382"/>
                      <a:gd name="connsiteY6" fmla="*/ 952 h 6667"/>
                      <a:gd name="connsiteX7" fmla="*/ 953 w 12382"/>
                      <a:gd name="connsiteY7" fmla="*/ 952 h 6667"/>
                      <a:gd name="connsiteX8" fmla="*/ 0 w 12382"/>
                      <a:gd name="connsiteY8" fmla="*/ 952 h 6667"/>
                      <a:gd name="connsiteX9" fmla="*/ 0 w 12382"/>
                      <a:gd name="connsiteY9" fmla="*/ 0 h 6667"/>
                      <a:gd name="connsiteX10" fmla="*/ 8573 w 12382"/>
                      <a:gd name="connsiteY10" fmla="*/ 4763 h 6667"/>
                      <a:gd name="connsiteX11" fmla="*/ 9525 w 12382"/>
                      <a:gd name="connsiteY11" fmla="*/ 4763 h 6667"/>
                      <a:gd name="connsiteX12" fmla="*/ 9525 w 12382"/>
                      <a:gd name="connsiteY12" fmla="*/ 4763 h 6667"/>
                      <a:gd name="connsiteX13" fmla="*/ 10478 w 12382"/>
                      <a:gd name="connsiteY13" fmla="*/ 4763 h 6667"/>
                      <a:gd name="connsiteX14" fmla="*/ 10478 w 12382"/>
                      <a:gd name="connsiteY14" fmla="*/ 5715 h 6667"/>
                      <a:gd name="connsiteX15" fmla="*/ 11430 w 12382"/>
                      <a:gd name="connsiteY15" fmla="*/ 5715 h 6667"/>
                      <a:gd name="connsiteX16" fmla="*/ 11430 w 12382"/>
                      <a:gd name="connsiteY16" fmla="*/ 5715 h 6667"/>
                      <a:gd name="connsiteX17" fmla="*/ 12383 w 12382"/>
                      <a:gd name="connsiteY17" fmla="*/ 6667 h 66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2382" h="6667">
                        <a:moveTo>
                          <a:pt x="12383" y="6667"/>
                        </a:moveTo>
                        <a:lnTo>
                          <a:pt x="3810" y="1905"/>
                        </a:lnTo>
                        <a:lnTo>
                          <a:pt x="2858" y="1905"/>
                        </a:lnTo>
                        <a:lnTo>
                          <a:pt x="2858" y="1905"/>
                        </a:lnTo>
                        <a:lnTo>
                          <a:pt x="1905" y="1905"/>
                        </a:lnTo>
                        <a:lnTo>
                          <a:pt x="1905" y="952"/>
                        </a:lnTo>
                        <a:lnTo>
                          <a:pt x="953" y="952"/>
                        </a:lnTo>
                        <a:lnTo>
                          <a:pt x="953" y="952"/>
                        </a:lnTo>
                        <a:lnTo>
                          <a:pt x="0" y="952"/>
                        </a:lnTo>
                        <a:lnTo>
                          <a:pt x="0" y="0"/>
                        </a:lnTo>
                        <a:lnTo>
                          <a:pt x="8573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10478" y="4763"/>
                        </a:lnTo>
                        <a:lnTo>
                          <a:pt x="10478" y="5715"/>
                        </a:lnTo>
                        <a:lnTo>
                          <a:pt x="11430" y="5715"/>
                        </a:lnTo>
                        <a:lnTo>
                          <a:pt x="11430" y="5715"/>
                        </a:lnTo>
                        <a:lnTo>
                          <a:pt x="12383" y="6667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34" name="Freeform: Shape 1033">
                    <a:extLst>
                      <a:ext uri="{FF2B5EF4-FFF2-40B4-BE49-F238E27FC236}">
                        <a16:creationId xmlns:a16="http://schemas.microsoft.com/office/drawing/2014/main" id="{A974817E-9376-4E49-9F06-4DB5FE1718A4}"/>
                      </a:ext>
                    </a:extLst>
                  </p:cNvPr>
                  <p:cNvSpPr/>
                  <p:nvPr/>
                </p:nvSpPr>
                <p:spPr>
                  <a:xfrm>
                    <a:off x="10109689" y="3987165"/>
                    <a:ext cx="11430" cy="7619"/>
                  </a:xfrm>
                  <a:custGeom>
                    <a:avLst/>
                    <a:gdLst>
                      <a:gd name="connsiteX0" fmla="*/ 9525 w 11430"/>
                      <a:gd name="connsiteY0" fmla="*/ 7620 h 7619"/>
                      <a:gd name="connsiteX1" fmla="*/ 0 w 11430"/>
                      <a:gd name="connsiteY1" fmla="*/ 2857 h 7619"/>
                      <a:gd name="connsiteX2" fmla="*/ 953 w 11430"/>
                      <a:gd name="connsiteY2" fmla="*/ 2857 h 7619"/>
                      <a:gd name="connsiteX3" fmla="*/ 953 w 11430"/>
                      <a:gd name="connsiteY3" fmla="*/ 1905 h 7619"/>
                      <a:gd name="connsiteX4" fmla="*/ 953 w 11430"/>
                      <a:gd name="connsiteY4" fmla="*/ 1905 h 7619"/>
                      <a:gd name="connsiteX5" fmla="*/ 953 w 11430"/>
                      <a:gd name="connsiteY5" fmla="*/ 1905 h 7619"/>
                      <a:gd name="connsiteX6" fmla="*/ 953 w 11430"/>
                      <a:gd name="connsiteY6" fmla="*/ 952 h 7619"/>
                      <a:gd name="connsiteX7" fmla="*/ 1905 w 11430"/>
                      <a:gd name="connsiteY7" fmla="*/ 952 h 7619"/>
                      <a:gd name="connsiteX8" fmla="*/ 1905 w 11430"/>
                      <a:gd name="connsiteY8" fmla="*/ 0 h 7619"/>
                      <a:gd name="connsiteX9" fmla="*/ 1905 w 11430"/>
                      <a:gd name="connsiteY9" fmla="*/ 0 h 7619"/>
                      <a:gd name="connsiteX10" fmla="*/ 11430 w 11430"/>
                      <a:gd name="connsiteY10" fmla="*/ 3810 h 7619"/>
                      <a:gd name="connsiteX11" fmla="*/ 10478 w 11430"/>
                      <a:gd name="connsiteY11" fmla="*/ 4763 h 7619"/>
                      <a:gd name="connsiteX12" fmla="*/ 10478 w 11430"/>
                      <a:gd name="connsiteY12" fmla="*/ 4763 h 7619"/>
                      <a:gd name="connsiteX13" fmla="*/ 10478 w 11430"/>
                      <a:gd name="connsiteY13" fmla="*/ 4763 h 7619"/>
                      <a:gd name="connsiteX14" fmla="*/ 10478 w 11430"/>
                      <a:gd name="connsiteY14" fmla="*/ 5715 h 7619"/>
                      <a:gd name="connsiteX15" fmla="*/ 10478 w 11430"/>
                      <a:gd name="connsiteY15" fmla="*/ 5715 h 7619"/>
                      <a:gd name="connsiteX16" fmla="*/ 9525 w 11430"/>
                      <a:gd name="connsiteY16" fmla="*/ 6667 h 7619"/>
                      <a:gd name="connsiteX17" fmla="*/ 9525 w 11430"/>
                      <a:gd name="connsiteY17" fmla="*/ 6667 h 76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1430" h="7619">
                        <a:moveTo>
                          <a:pt x="9525" y="7620"/>
                        </a:moveTo>
                        <a:lnTo>
                          <a:pt x="0" y="2857"/>
                        </a:lnTo>
                        <a:lnTo>
                          <a:pt x="953" y="2857"/>
                        </a:lnTo>
                        <a:lnTo>
                          <a:pt x="953" y="1905"/>
                        </a:lnTo>
                        <a:lnTo>
                          <a:pt x="953" y="1905"/>
                        </a:lnTo>
                        <a:lnTo>
                          <a:pt x="953" y="1905"/>
                        </a:lnTo>
                        <a:lnTo>
                          <a:pt x="953" y="952"/>
                        </a:lnTo>
                        <a:lnTo>
                          <a:pt x="1905" y="952"/>
                        </a:lnTo>
                        <a:lnTo>
                          <a:pt x="1905" y="0"/>
                        </a:lnTo>
                        <a:lnTo>
                          <a:pt x="1905" y="0"/>
                        </a:lnTo>
                        <a:lnTo>
                          <a:pt x="11430" y="3810"/>
                        </a:lnTo>
                        <a:lnTo>
                          <a:pt x="10478" y="4763"/>
                        </a:lnTo>
                        <a:lnTo>
                          <a:pt x="10478" y="4763"/>
                        </a:lnTo>
                        <a:lnTo>
                          <a:pt x="10478" y="4763"/>
                        </a:lnTo>
                        <a:lnTo>
                          <a:pt x="10478" y="5715"/>
                        </a:lnTo>
                        <a:lnTo>
                          <a:pt x="10478" y="5715"/>
                        </a:lnTo>
                        <a:lnTo>
                          <a:pt x="9525" y="6667"/>
                        </a:lnTo>
                        <a:lnTo>
                          <a:pt x="9525" y="6667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35" name="Freeform: Shape 1034">
                    <a:extLst>
                      <a:ext uri="{FF2B5EF4-FFF2-40B4-BE49-F238E27FC236}">
                        <a16:creationId xmlns:a16="http://schemas.microsoft.com/office/drawing/2014/main" id="{5B88B786-56A6-453D-97E0-02D75831C69B}"/>
                      </a:ext>
                    </a:extLst>
                  </p:cNvPr>
                  <p:cNvSpPr/>
                  <p:nvPr/>
                </p:nvSpPr>
                <p:spPr>
                  <a:xfrm>
                    <a:off x="10109689" y="3990022"/>
                    <a:ext cx="12382" cy="7620"/>
                  </a:xfrm>
                  <a:custGeom>
                    <a:avLst/>
                    <a:gdLst>
                      <a:gd name="connsiteX0" fmla="*/ 12383 w 12382"/>
                      <a:gd name="connsiteY0" fmla="*/ 7620 h 7620"/>
                      <a:gd name="connsiteX1" fmla="*/ 3810 w 12382"/>
                      <a:gd name="connsiteY1" fmla="*/ 3810 h 7620"/>
                      <a:gd name="connsiteX2" fmla="*/ 2858 w 12382"/>
                      <a:gd name="connsiteY2" fmla="*/ 2858 h 7620"/>
                      <a:gd name="connsiteX3" fmla="*/ 2858 w 12382"/>
                      <a:gd name="connsiteY3" fmla="*/ 2858 h 7620"/>
                      <a:gd name="connsiteX4" fmla="*/ 2858 w 12382"/>
                      <a:gd name="connsiteY4" fmla="*/ 1905 h 7620"/>
                      <a:gd name="connsiteX5" fmla="*/ 1905 w 12382"/>
                      <a:gd name="connsiteY5" fmla="*/ 1905 h 7620"/>
                      <a:gd name="connsiteX6" fmla="*/ 1905 w 12382"/>
                      <a:gd name="connsiteY6" fmla="*/ 1905 h 7620"/>
                      <a:gd name="connsiteX7" fmla="*/ 953 w 12382"/>
                      <a:gd name="connsiteY7" fmla="*/ 953 h 7620"/>
                      <a:gd name="connsiteX8" fmla="*/ 953 w 12382"/>
                      <a:gd name="connsiteY8" fmla="*/ 953 h 7620"/>
                      <a:gd name="connsiteX9" fmla="*/ 0 w 12382"/>
                      <a:gd name="connsiteY9" fmla="*/ 0 h 7620"/>
                      <a:gd name="connsiteX10" fmla="*/ 9525 w 12382"/>
                      <a:gd name="connsiteY10" fmla="*/ 4763 h 7620"/>
                      <a:gd name="connsiteX11" fmla="*/ 9525 w 12382"/>
                      <a:gd name="connsiteY11" fmla="*/ 4763 h 7620"/>
                      <a:gd name="connsiteX12" fmla="*/ 10478 w 12382"/>
                      <a:gd name="connsiteY12" fmla="*/ 4763 h 7620"/>
                      <a:gd name="connsiteX13" fmla="*/ 10478 w 12382"/>
                      <a:gd name="connsiteY13" fmla="*/ 5715 h 7620"/>
                      <a:gd name="connsiteX14" fmla="*/ 11430 w 12382"/>
                      <a:gd name="connsiteY14" fmla="*/ 5715 h 7620"/>
                      <a:gd name="connsiteX15" fmla="*/ 11430 w 12382"/>
                      <a:gd name="connsiteY15" fmla="*/ 6668 h 7620"/>
                      <a:gd name="connsiteX16" fmla="*/ 12383 w 12382"/>
                      <a:gd name="connsiteY16" fmla="*/ 6668 h 7620"/>
                      <a:gd name="connsiteX17" fmla="*/ 12383 w 12382"/>
                      <a:gd name="connsiteY17" fmla="*/ 7620 h 76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2382" h="7620">
                        <a:moveTo>
                          <a:pt x="12383" y="7620"/>
                        </a:moveTo>
                        <a:lnTo>
                          <a:pt x="3810" y="3810"/>
                        </a:lnTo>
                        <a:lnTo>
                          <a:pt x="2858" y="2858"/>
                        </a:lnTo>
                        <a:lnTo>
                          <a:pt x="2858" y="2858"/>
                        </a:lnTo>
                        <a:lnTo>
                          <a:pt x="2858" y="1905"/>
                        </a:lnTo>
                        <a:lnTo>
                          <a:pt x="1905" y="1905"/>
                        </a:lnTo>
                        <a:lnTo>
                          <a:pt x="1905" y="1905"/>
                        </a:lnTo>
                        <a:lnTo>
                          <a:pt x="953" y="953"/>
                        </a:lnTo>
                        <a:lnTo>
                          <a:pt x="953" y="953"/>
                        </a:lnTo>
                        <a:lnTo>
                          <a:pt x="0" y="0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10478" y="4763"/>
                        </a:lnTo>
                        <a:lnTo>
                          <a:pt x="10478" y="5715"/>
                        </a:lnTo>
                        <a:lnTo>
                          <a:pt x="11430" y="5715"/>
                        </a:lnTo>
                        <a:lnTo>
                          <a:pt x="11430" y="6668"/>
                        </a:lnTo>
                        <a:lnTo>
                          <a:pt x="12383" y="6668"/>
                        </a:lnTo>
                        <a:lnTo>
                          <a:pt x="12383" y="7620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36" name="Freeform: Shape 1035">
                    <a:extLst>
                      <a:ext uri="{FF2B5EF4-FFF2-40B4-BE49-F238E27FC236}">
                        <a16:creationId xmlns:a16="http://schemas.microsoft.com/office/drawing/2014/main" id="{3DE545AF-6EAD-420A-95B6-47EF13DEC18D}"/>
                      </a:ext>
                    </a:extLst>
                  </p:cNvPr>
                  <p:cNvSpPr/>
                  <p:nvPr/>
                </p:nvSpPr>
                <p:spPr>
                  <a:xfrm>
                    <a:off x="10106832" y="3984307"/>
                    <a:ext cx="11429" cy="8572"/>
                  </a:xfrm>
                  <a:custGeom>
                    <a:avLst/>
                    <a:gdLst>
                      <a:gd name="connsiteX0" fmla="*/ 11430 w 11429"/>
                      <a:gd name="connsiteY0" fmla="*/ 8572 h 8572"/>
                      <a:gd name="connsiteX1" fmla="*/ 1905 w 11429"/>
                      <a:gd name="connsiteY1" fmla="*/ 4763 h 8572"/>
                      <a:gd name="connsiteX2" fmla="*/ 1905 w 11429"/>
                      <a:gd name="connsiteY2" fmla="*/ 3810 h 8572"/>
                      <a:gd name="connsiteX3" fmla="*/ 1905 w 11429"/>
                      <a:gd name="connsiteY3" fmla="*/ 3810 h 8572"/>
                      <a:gd name="connsiteX4" fmla="*/ 1905 w 11429"/>
                      <a:gd name="connsiteY4" fmla="*/ 2858 h 8572"/>
                      <a:gd name="connsiteX5" fmla="*/ 952 w 11429"/>
                      <a:gd name="connsiteY5" fmla="*/ 1905 h 8572"/>
                      <a:gd name="connsiteX6" fmla="*/ 952 w 11429"/>
                      <a:gd name="connsiteY6" fmla="*/ 1905 h 8572"/>
                      <a:gd name="connsiteX7" fmla="*/ 952 w 11429"/>
                      <a:gd name="connsiteY7" fmla="*/ 952 h 8572"/>
                      <a:gd name="connsiteX8" fmla="*/ 0 w 11429"/>
                      <a:gd name="connsiteY8" fmla="*/ 952 h 8572"/>
                      <a:gd name="connsiteX9" fmla="*/ 0 w 11429"/>
                      <a:gd name="connsiteY9" fmla="*/ 0 h 8572"/>
                      <a:gd name="connsiteX10" fmla="*/ 9525 w 11429"/>
                      <a:gd name="connsiteY10" fmla="*/ 3810 h 8572"/>
                      <a:gd name="connsiteX11" fmla="*/ 9525 w 11429"/>
                      <a:gd name="connsiteY11" fmla="*/ 4763 h 8572"/>
                      <a:gd name="connsiteX12" fmla="*/ 9525 w 11429"/>
                      <a:gd name="connsiteY12" fmla="*/ 5715 h 8572"/>
                      <a:gd name="connsiteX13" fmla="*/ 9525 w 11429"/>
                      <a:gd name="connsiteY13" fmla="*/ 5715 h 8572"/>
                      <a:gd name="connsiteX14" fmla="*/ 10477 w 11429"/>
                      <a:gd name="connsiteY14" fmla="*/ 6667 h 8572"/>
                      <a:gd name="connsiteX15" fmla="*/ 10477 w 11429"/>
                      <a:gd name="connsiteY15" fmla="*/ 6667 h 8572"/>
                      <a:gd name="connsiteX16" fmla="*/ 10477 w 11429"/>
                      <a:gd name="connsiteY16" fmla="*/ 7620 h 8572"/>
                      <a:gd name="connsiteX17" fmla="*/ 11430 w 11429"/>
                      <a:gd name="connsiteY17" fmla="*/ 8572 h 8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1429" h="8572">
                        <a:moveTo>
                          <a:pt x="11430" y="8572"/>
                        </a:moveTo>
                        <a:lnTo>
                          <a:pt x="1905" y="4763"/>
                        </a:lnTo>
                        <a:lnTo>
                          <a:pt x="1905" y="3810"/>
                        </a:lnTo>
                        <a:lnTo>
                          <a:pt x="1905" y="3810"/>
                        </a:lnTo>
                        <a:lnTo>
                          <a:pt x="1905" y="2858"/>
                        </a:lnTo>
                        <a:lnTo>
                          <a:pt x="952" y="1905"/>
                        </a:lnTo>
                        <a:lnTo>
                          <a:pt x="952" y="1905"/>
                        </a:lnTo>
                        <a:lnTo>
                          <a:pt x="952" y="952"/>
                        </a:lnTo>
                        <a:lnTo>
                          <a:pt x="0" y="952"/>
                        </a:lnTo>
                        <a:lnTo>
                          <a:pt x="0" y="0"/>
                        </a:lnTo>
                        <a:lnTo>
                          <a:pt x="9525" y="3810"/>
                        </a:lnTo>
                        <a:lnTo>
                          <a:pt x="9525" y="4763"/>
                        </a:lnTo>
                        <a:lnTo>
                          <a:pt x="9525" y="5715"/>
                        </a:lnTo>
                        <a:lnTo>
                          <a:pt x="9525" y="5715"/>
                        </a:lnTo>
                        <a:lnTo>
                          <a:pt x="10477" y="6667"/>
                        </a:lnTo>
                        <a:lnTo>
                          <a:pt x="10477" y="6667"/>
                        </a:lnTo>
                        <a:lnTo>
                          <a:pt x="10477" y="7620"/>
                        </a:lnTo>
                        <a:lnTo>
                          <a:pt x="11430" y="8572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sp>
              <p:nvSpPr>
                <p:cNvPr id="902" name="Freeform: Shape 901">
                  <a:extLst>
                    <a:ext uri="{FF2B5EF4-FFF2-40B4-BE49-F238E27FC236}">
                      <a16:creationId xmlns:a16="http://schemas.microsoft.com/office/drawing/2014/main" id="{48F64C7E-068A-463B-8A69-EF107245F2FC}"/>
                    </a:ext>
                  </a:extLst>
                </p:cNvPr>
                <p:cNvSpPr/>
                <p:nvPr/>
              </p:nvSpPr>
              <p:spPr>
                <a:xfrm>
                  <a:off x="9901092" y="3912870"/>
                  <a:ext cx="276225" cy="202882"/>
                </a:xfrm>
                <a:custGeom>
                  <a:avLst/>
                  <a:gdLst>
                    <a:gd name="connsiteX0" fmla="*/ 5715 w 276225"/>
                    <a:gd name="connsiteY0" fmla="*/ 195263 h 202882"/>
                    <a:gd name="connsiteX1" fmla="*/ 3810 w 276225"/>
                    <a:gd name="connsiteY1" fmla="*/ 190500 h 202882"/>
                    <a:gd name="connsiteX2" fmla="*/ 4763 w 276225"/>
                    <a:gd name="connsiteY2" fmla="*/ 188595 h 202882"/>
                    <a:gd name="connsiteX3" fmla="*/ 2858 w 276225"/>
                    <a:gd name="connsiteY3" fmla="*/ 189547 h 202882"/>
                    <a:gd name="connsiteX4" fmla="*/ 953 w 276225"/>
                    <a:gd name="connsiteY4" fmla="*/ 183833 h 202882"/>
                    <a:gd name="connsiteX5" fmla="*/ 2858 w 276225"/>
                    <a:gd name="connsiteY5" fmla="*/ 180975 h 202882"/>
                    <a:gd name="connsiteX6" fmla="*/ 0 w 276225"/>
                    <a:gd name="connsiteY6" fmla="*/ 181927 h 202882"/>
                    <a:gd name="connsiteX7" fmla="*/ 0 w 276225"/>
                    <a:gd name="connsiteY7" fmla="*/ 175260 h 202882"/>
                    <a:gd name="connsiteX8" fmla="*/ 1905 w 276225"/>
                    <a:gd name="connsiteY8" fmla="*/ 174308 h 202882"/>
                    <a:gd name="connsiteX9" fmla="*/ 953 w 276225"/>
                    <a:gd name="connsiteY9" fmla="*/ 174308 h 202882"/>
                    <a:gd name="connsiteX10" fmla="*/ 1905 w 276225"/>
                    <a:gd name="connsiteY10" fmla="*/ 167640 h 202882"/>
                    <a:gd name="connsiteX11" fmla="*/ 3810 w 276225"/>
                    <a:gd name="connsiteY11" fmla="*/ 166688 h 202882"/>
                    <a:gd name="connsiteX12" fmla="*/ 1905 w 276225"/>
                    <a:gd name="connsiteY12" fmla="*/ 166688 h 202882"/>
                    <a:gd name="connsiteX13" fmla="*/ 3810 w 276225"/>
                    <a:gd name="connsiteY13" fmla="*/ 160020 h 202882"/>
                    <a:gd name="connsiteX14" fmla="*/ 5715 w 276225"/>
                    <a:gd name="connsiteY14" fmla="*/ 159067 h 202882"/>
                    <a:gd name="connsiteX15" fmla="*/ 4763 w 276225"/>
                    <a:gd name="connsiteY15" fmla="*/ 158115 h 202882"/>
                    <a:gd name="connsiteX16" fmla="*/ 7620 w 276225"/>
                    <a:gd name="connsiteY16" fmla="*/ 151447 h 202882"/>
                    <a:gd name="connsiteX17" fmla="*/ 10478 w 276225"/>
                    <a:gd name="connsiteY17" fmla="*/ 150495 h 202882"/>
                    <a:gd name="connsiteX18" fmla="*/ 8572 w 276225"/>
                    <a:gd name="connsiteY18" fmla="*/ 148590 h 202882"/>
                    <a:gd name="connsiteX19" fmla="*/ 12383 w 276225"/>
                    <a:gd name="connsiteY19" fmla="*/ 141922 h 202882"/>
                    <a:gd name="connsiteX20" fmla="*/ 13335 w 276225"/>
                    <a:gd name="connsiteY20" fmla="*/ 141922 h 202882"/>
                    <a:gd name="connsiteX21" fmla="*/ 12383 w 276225"/>
                    <a:gd name="connsiteY21" fmla="*/ 140017 h 202882"/>
                    <a:gd name="connsiteX22" fmla="*/ 16192 w 276225"/>
                    <a:gd name="connsiteY22" fmla="*/ 133350 h 202882"/>
                    <a:gd name="connsiteX23" fmla="*/ 17145 w 276225"/>
                    <a:gd name="connsiteY23" fmla="*/ 133350 h 202882"/>
                    <a:gd name="connsiteX24" fmla="*/ 17145 w 276225"/>
                    <a:gd name="connsiteY24" fmla="*/ 132397 h 202882"/>
                    <a:gd name="connsiteX25" fmla="*/ 21908 w 276225"/>
                    <a:gd name="connsiteY25" fmla="*/ 126683 h 202882"/>
                    <a:gd name="connsiteX26" fmla="*/ 22860 w 276225"/>
                    <a:gd name="connsiteY26" fmla="*/ 127635 h 202882"/>
                    <a:gd name="connsiteX27" fmla="*/ 22860 w 276225"/>
                    <a:gd name="connsiteY27" fmla="*/ 125730 h 202882"/>
                    <a:gd name="connsiteX28" fmla="*/ 27622 w 276225"/>
                    <a:gd name="connsiteY28" fmla="*/ 120967 h 202882"/>
                    <a:gd name="connsiteX29" fmla="*/ 28575 w 276225"/>
                    <a:gd name="connsiteY29" fmla="*/ 122872 h 202882"/>
                    <a:gd name="connsiteX30" fmla="*/ 28575 w 276225"/>
                    <a:gd name="connsiteY30" fmla="*/ 120015 h 202882"/>
                    <a:gd name="connsiteX31" fmla="*/ 33338 w 276225"/>
                    <a:gd name="connsiteY31" fmla="*/ 117158 h 202882"/>
                    <a:gd name="connsiteX32" fmla="*/ 34290 w 276225"/>
                    <a:gd name="connsiteY32" fmla="*/ 119063 h 202882"/>
                    <a:gd name="connsiteX33" fmla="*/ 35242 w 276225"/>
                    <a:gd name="connsiteY33" fmla="*/ 117158 h 202882"/>
                    <a:gd name="connsiteX34" fmla="*/ 40005 w 276225"/>
                    <a:gd name="connsiteY34" fmla="*/ 115252 h 202882"/>
                    <a:gd name="connsiteX35" fmla="*/ 40005 w 276225"/>
                    <a:gd name="connsiteY35" fmla="*/ 118110 h 202882"/>
                    <a:gd name="connsiteX36" fmla="*/ 40958 w 276225"/>
                    <a:gd name="connsiteY36" fmla="*/ 115252 h 202882"/>
                    <a:gd name="connsiteX37" fmla="*/ 45720 w 276225"/>
                    <a:gd name="connsiteY37" fmla="*/ 114300 h 202882"/>
                    <a:gd name="connsiteX38" fmla="*/ 45720 w 276225"/>
                    <a:gd name="connsiteY38" fmla="*/ 116205 h 202882"/>
                    <a:gd name="connsiteX39" fmla="*/ 46672 w 276225"/>
                    <a:gd name="connsiteY39" fmla="*/ 114300 h 202882"/>
                    <a:gd name="connsiteX40" fmla="*/ 51435 w 276225"/>
                    <a:gd name="connsiteY40" fmla="*/ 115252 h 202882"/>
                    <a:gd name="connsiteX41" fmla="*/ 51435 w 276225"/>
                    <a:gd name="connsiteY41" fmla="*/ 117158 h 202882"/>
                    <a:gd name="connsiteX42" fmla="*/ 52388 w 276225"/>
                    <a:gd name="connsiteY42" fmla="*/ 115252 h 202882"/>
                    <a:gd name="connsiteX43" fmla="*/ 56197 w 276225"/>
                    <a:gd name="connsiteY43" fmla="*/ 117158 h 202882"/>
                    <a:gd name="connsiteX44" fmla="*/ 55245 w 276225"/>
                    <a:gd name="connsiteY44" fmla="*/ 119063 h 202882"/>
                    <a:gd name="connsiteX45" fmla="*/ 56197 w 276225"/>
                    <a:gd name="connsiteY45" fmla="*/ 117158 h 202882"/>
                    <a:gd name="connsiteX46" fmla="*/ 59055 w 276225"/>
                    <a:gd name="connsiteY46" fmla="*/ 120015 h 202882"/>
                    <a:gd name="connsiteX47" fmla="*/ 57150 w 276225"/>
                    <a:gd name="connsiteY47" fmla="*/ 123825 h 202882"/>
                    <a:gd name="connsiteX48" fmla="*/ 60008 w 276225"/>
                    <a:gd name="connsiteY48" fmla="*/ 121920 h 202882"/>
                    <a:gd name="connsiteX49" fmla="*/ 61913 w 276225"/>
                    <a:gd name="connsiteY49" fmla="*/ 126683 h 202882"/>
                    <a:gd name="connsiteX50" fmla="*/ 60960 w 276225"/>
                    <a:gd name="connsiteY50" fmla="*/ 128588 h 202882"/>
                    <a:gd name="connsiteX51" fmla="*/ 62865 w 276225"/>
                    <a:gd name="connsiteY51" fmla="*/ 127635 h 202882"/>
                    <a:gd name="connsiteX52" fmla="*/ 63817 w 276225"/>
                    <a:gd name="connsiteY52" fmla="*/ 133350 h 202882"/>
                    <a:gd name="connsiteX53" fmla="*/ 61913 w 276225"/>
                    <a:gd name="connsiteY53" fmla="*/ 136208 h 202882"/>
                    <a:gd name="connsiteX54" fmla="*/ 64770 w 276225"/>
                    <a:gd name="connsiteY54" fmla="*/ 135255 h 202882"/>
                    <a:gd name="connsiteX55" fmla="*/ 64770 w 276225"/>
                    <a:gd name="connsiteY55" fmla="*/ 141922 h 202882"/>
                    <a:gd name="connsiteX56" fmla="*/ 62865 w 276225"/>
                    <a:gd name="connsiteY56" fmla="*/ 142875 h 202882"/>
                    <a:gd name="connsiteX57" fmla="*/ 63817 w 276225"/>
                    <a:gd name="connsiteY57" fmla="*/ 142875 h 202882"/>
                    <a:gd name="connsiteX58" fmla="*/ 62865 w 276225"/>
                    <a:gd name="connsiteY58" fmla="*/ 149542 h 202882"/>
                    <a:gd name="connsiteX59" fmla="*/ 60960 w 276225"/>
                    <a:gd name="connsiteY59" fmla="*/ 150495 h 202882"/>
                    <a:gd name="connsiteX60" fmla="*/ 62865 w 276225"/>
                    <a:gd name="connsiteY60" fmla="*/ 150495 h 202882"/>
                    <a:gd name="connsiteX61" fmla="*/ 60960 w 276225"/>
                    <a:gd name="connsiteY61" fmla="*/ 157163 h 202882"/>
                    <a:gd name="connsiteX62" fmla="*/ 59055 w 276225"/>
                    <a:gd name="connsiteY62" fmla="*/ 158115 h 202882"/>
                    <a:gd name="connsiteX63" fmla="*/ 60008 w 276225"/>
                    <a:gd name="connsiteY63" fmla="*/ 159067 h 202882"/>
                    <a:gd name="connsiteX64" fmla="*/ 57150 w 276225"/>
                    <a:gd name="connsiteY64" fmla="*/ 165735 h 202882"/>
                    <a:gd name="connsiteX65" fmla="*/ 54292 w 276225"/>
                    <a:gd name="connsiteY65" fmla="*/ 166688 h 202882"/>
                    <a:gd name="connsiteX66" fmla="*/ 56197 w 276225"/>
                    <a:gd name="connsiteY66" fmla="*/ 168592 h 202882"/>
                    <a:gd name="connsiteX67" fmla="*/ 52388 w 276225"/>
                    <a:gd name="connsiteY67" fmla="*/ 175260 h 202882"/>
                    <a:gd name="connsiteX68" fmla="*/ 51435 w 276225"/>
                    <a:gd name="connsiteY68" fmla="*/ 175260 h 202882"/>
                    <a:gd name="connsiteX69" fmla="*/ 52388 w 276225"/>
                    <a:gd name="connsiteY69" fmla="*/ 176213 h 202882"/>
                    <a:gd name="connsiteX70" fmla="*/ 48578 w 276225"/>
                    <a:gd name="connsiteY70" fmla="*/ 182880 h 202882"/>
                    <a:gd name="connsiteX71" fmla="*/ 47625 w 276225"/>
                    <a:gd name="connsiteY71" fmla="*/ 182880 h 202882"/>
                    <a:gd name="connsiteX72" fmla="*/ 47625 w 276225"/>
                    <a:gd name="connsiteY72" fmla="*/ 183833 h 202882"/>
                    <a:gd name="connsiteX73" fmla="*/ 42863 w 276225"/>
                    <a:gd name="connsiteY73" fmla="*/ 189547 h 202882"/>
                    <a:gd name="connsiteX74" fmla="*/ 41910 w 276225"/>
                    <a:gd name="connsiteY74" fmla="*/ 188595 h 202882"/>
                    <a:gd name="connsiteX75" fmla="*/ 41910 w 276225"/>
                    <a:gd name="connsiteY75" fmla="*/ 190500 h 202882"/>
                    <a:gd name="connsiteX76" fmla="*/ 37147 w 276225"/>
                    <a:gd name="connsiteY76" fmla="*/ 195263 h 202882"/>
                    <a:gd name="connsiteX77" fmla="*/ 36195 w 276225"/>
                    <a:gd name="connsiteY77" fmla="*/ 193358 h 202882"/>
                    <a:gd name="connsiteX78" fmla="*/ 36195 w 276225"/>
                    <a:gd name="connsiteY78" fmla="*/ 196215 h 202882"/>
                    <a:gd name="connsiteX79" fmla="*/ 31433 w 276225"/>
                    <a:gd name="connsiteY79" fmla="*/ 200025 h 202882"/>
                    <a:gd name="connsiteX80" fmla="*/ 30480 w 276225"/>
                    <a:gd name="connsiteY80" fmla="*/ 198120 h 202882"/>
                    <a:gd name="connsiteX81" fmla="*/ 29528 w 276225"/>
                    <a:gd name="connsiteY81" fmla="*/ 200025 h 202882"/>
                    <a:gd name="connsiteX82" fmla="*/ 24765 w 276225"/>
                    <a:gd name="connsiteY82" fmla="*/ 201930 h 202882"/>
                    <a:gd name="connsiteX83" fmla="*/ 24765 w 276225"/>
                    <a:gd name="connsiteY83" fmla="*/ 199072 h 202882"/>
                    <a:gd name="connsiteX84" fmla="*/ 23813 w 276225"/>
                    <a:gd name="connsiteY84" fmla="*/ 201930 h 202882"/>
                    <a:gd name="connsiteX85" fmla="*/ 19050 w 276225"/>
                    <a:gd name="connsiteY85" fmla="*/ 202883 h 202882"/>
                    <a:gd name="connsiteX86" fmla="*/ 19050 w 276225"/>
                    <a:gd name="connsiteY86" fmla="*/ 200977 h 202882"/>
                    <a:gd name="connsiteX87" fmla="*/ 18097 w 276225"/>
                    <a:gd name="connsiteY87" fmla="*/ 202883 h 202882"/>
                    <a:gd name="connsiteX88" fmla="*/ 13335 w 276225"/>
                    <a:gd name="connsiteY88" fmla="*/ 201930 h 202882"/>
                    <a:gd name="connsiteX89" fmla="*/ 13335 w 276225"/>
                    <a:gd name="connsiteY89" fmla="*/ 200025 h 202882"/>
                    <a:gd name="connsiteX90" fmla="*/ 12383 w 276225"/>
                    <a:gd name="connsiteY90" fmla="*/ 201930 h 202882"/>
                    <a:gd name="connsiteX91" fmla="*/ 8572 w 276225"/>
                    <a:gd name="connsiteY91" fmla="*/ 200025 h 202882"/>
                    <a:gd name="connsiteX92" fmla="*/ 9525 w 276225"/>
                    <a:gd name="connsiteY92" fmla="*/ 198120 h 202882"/>
                    <a:gd name="connsiteX93" fmla="*/ 8572 w 276225"/>
                    <a:gd name="connsiteY93" fmla="*/ 200025 h 202882"/>
                    <a:gd name="connsiteX94" fmla="*/ 5715 w 276225"/>
                    <a:gd name="connsiteY94" fmla="*/ 197167 h 202882"/>
                    <a:gd name="connsiteX95" fmla="*/ 7620 w 276225"/>
                    <a:gd name="connsiteY95" fmla="*/ 193358 h 202882"/>
                    <a:gd name="connsiteX96" fmla="*/ 5715 w 276225"/>
                    <a:gd name="connsiteY96" fmla="*/ 195263 h 202882"/>
                    <a:gd name="connsiteX97" fmla="*/ 5715 w 276225"/>
                    <a:gd name="connsiteY97" fmla="*/ 195263 h 202882"/>
                    <a:gd name="connsiteX98" fmla="*/ 217170 w 276225"/>
                    <a:gd name="connsiteY98" fmla="*/ 80010 h 202882"/>
                    <a:gd name="connsiteX99" fmla="*/ 215265 w 276225"/>
                    <a:gd name="connsiteY99" fmla="*/ 75247 h 202882"/>
                    <a:gd name="connsiteX100" fmla="*/ 216217 w 276225"/>
                    <a:gd name="connsiteY100" fmla="*/ 73342 h 202882"/>
                    <a:gd name="connsiteX101" fmla="*/ 214313 w 276225"/>
                    <a:gd name="connsiteY101" fmla="*/ 74295 h 202882"/>
                    <a:gd name="connsiteX102" fmla="*/ 212408 w 276225"/>
                    <a:gd name="connsiteY102" fmla="*/ 68580 h 202882"/>
                    <a:gd name="connsiteX103" fmla="*/ 214313 w 276225"/>
                    <a:gd name="connsiteY103" fmla="*/ 65722 h 202882"/>
                    <a:gd name="connsiteX104" fmla="*/ 211455 w 276225"/>
                    <a:gd name="connsiteY104" fmla="*/ 66675 h 202882"/>
                    <a:gd name="connsiteX105" fmla="*/ 211455 w 276225"/>
                    <a:gd name="connsiteY105" fmla="*/ 60008 h 202882"/>
                    <a:gd name="connsiteX106" fmla="*/ 213360 w 276225"/>
                    <a:gd name="connsiteY106" fmla="*/ 59055 h 202882"/>
                    <a:gd name="connsiteX107" fmla="*/ 212408 w 276225"/>
                    <a:gd name="connsiteY107" fmla="*/ 59055 h 202882"/>
                    <a:gd name="connsiteX108" fmla="*/ 213360 w 276225"/>
                    <a:gd name="connsiteY108" fmla="*/ 52388 h 202882"/>
                    <a:gd name="connsiteX109" fmla="*/ 215265 w 276225"/>
                    <a:gd name="connsiteY109" fmla="*/ 51435 h 202882"/>
                    <a:gd name="connsiteX110" fmla="*/ 213360 w 276225"/>
                    <a:gd name="connsiteY110" fmla="*/ 51435 h 202882"/>
                    <a:gd name="connsiteX111" fmla="*/ 215265 w 276225"/>
                    <a:gd name="connsiteY111" fmla="*/ 44767 h 202882"/>
                    <a:gd name="connsiteX112" fmla="*/ 217170 w 276225"/>
                    <a:gd name="connsiteY112" fmla="*/ 43815 h 202882"/>
                    <a:gd name="connsiteX113" fmla="*/ 216217 w 276225"/>
                    <a:gd name="connsiteY113" fmla="*/ 42863 h 202882"/>
                    <a:gd name="connsiteX114" fmla="*/ 219075 w 276225"/>
                    <a:gd name="connsiteY114" fmla="*/ 36195 h 202882"/>
                    <a:gd name="connsiteX115" fmla="*/ 221933 w 276225"/>
                    <a:gd name="connsiteY115" fmla="*/ 35242 h 202882"/>
                    <a:gd name="connsiteX116" fmla="*/ 220028 w 276225"/>
                    <a:gd name="connsiteY116" fmla="*/ 33338 h 202882"/>
                    <a:gd name="connsiteX117" fmla="*/ 223838 w 276225"/>
                    <a:gd name="connsiteY117" fmla="*/ 26670 h 202882"/>
                    <a:gd name="connsiteX118" fmla="*/ 224790 w 276225"/>
                    <a:gd name="connsiteY118" fmla="*/ 26670 h 202882"/>
                    <a:gd name="connsiteX119" fmla="*/ 223838 w 276225"/>
                    <a:gd name="connsiteY119" fmla="*/ 25717 h 202882"/>
                    <a:gd name="connsiteX120" fmla="*/ 227647 w 276225"/>
                    <a:gd name="connsiteY120" fmla="*/ 19050 h 202882"/>
                    <a:gd name="connsiteX121" fmla="*/ 228600 w 276225"/>
                    <a:gd name="connsiteY121" fmla="*/ 19050 h 202882"/>
                    <a:gd name="connsiteX122" fmla="*/ 228600 w 276225"/>
                    <a:gd name="connsiteY122" fmla="*/ 18097 h 202882"/>
                    <a:gd name="connsiteX123" fmla="*/ 233363 w 276225"/>
                    <a:gd name="connsiteY123" fmla="*/ 12383 h 202882"/>
                    <a:gd name="connsiteX124" fmla="*/ 234315 w 276225"/>
                    <a:gd name="connsiteY124" fmla="*/ 13335 h 202882"/>
                    <a:gd name="connsiteX125" fmla="*/ 234315 w 276225"/>
                    <a:gd name="connsiteY125" fmla="*/ 11430 h 202882"/>
                    <a:gd name="connsiteX126" fmla="*/ 239078 w 276225"/>
                    <a:gd name="connsiteY126" fmla="*/ 6667 h 202882"/>
                    <a:gd name="connsiteX127" fmla="*/ 240030 w 276225"/>
                    <a:gd name="connsiteY127" fmla="*/ 8572 h 202882"/>
                    <a:gd name="connsiteX128" fmla="*/ 240030 w 276225"/>
                    <a:gd name="connsiteY128" fmla="*/ 5715 h 202882"/>
                    <a:gd name="connsiteX129" fmla="*/ 244792 w 276225"/>
                    <a:gd name="connsiteY129" fmla="*/ 2858 h 202882"/>
                    <a:gd name="connsiteX130" fmla="*/ 245745 w 276225"/>
                    <a:gd name="connsiteY130" fmla="*/ 4763 h 202882"/>
                    <a:gd name="connsiteX131" fmla="*/ 246697 w 276225"/>
                    <a:gd name="connsiteY131" fmla="*/ 2858 h 202882"/>
                    <a:gd name="connsiteX132" fmla="*/ 251460 w 276225"/>
                    <a:gd name="connsiteY132" fmla="*/ 952 h 202882"/>
                    <a:gd name="connsiteX133" fmla="*/ 251460 w 276225"/>
                    <a:gd name="connsiteY133" fmla="*/ 3810 h 202882"/>
                    <a:gd name="connsiteX134" fmla="*/ 252413 w 276225"/>
                    <a:gd name="connsiteY134" fmla="*/ 952 h 202882"/>
                    <a:gd name="connsiteX135" fmla="*/ 257175 w 276225"/>
                    <a:gd name="connsiteY135" fmla="*/ 0 h 202882"/>
                    <a:gd name="connsiteX136" fmla="*/ 257175 w 276225"/>
                    <a:gd name="connsiteY136" fmla="*/ 1905 h 202882"/>
                    <a:gd name="connsiteX137" fmla="*/ 258128 w 276225"/>
                    <a:gd name="connsiteY137" fmla="*/ 0 h 202882"/>
                    <a:gd name="connsiteX138" fmla="*/ 262890 w 276225"/>
                    <a:gd name="connsiteY138" fmla="*/ 952 h 202882"/>
                    <a:gd name="connsiteX139" fmla="*/ 262890 w 276225"/>
                    <a:gd name="connsiteY139" fmla="*/ 2858 h 202882"/>
                    <a:gd name="connsiteX140" fmla="*/ 263842 w 276225"/>
                    <a:gd name="connsiteY140" fmla="*/ 952 h 202882"/>
                    <a:gd name="connsiteX141" fmla="*/ 267653 w 276225"/>
                    <a:gd name="connsiteY141" fmla="*/ 2858 h 202882"/>
                    <a:gd name="connsiteX142" fmla="*/ 266700 w 276225"/>
                    <a:gd name="connsiteY142" fmla="*/ 4763 h 202882"/>
                    <a:gd name="connsiteX143" fmla="*/ 267653 w 276225"/>
                    <a:gd name="connsiteY143" fmla="*/ 2858 h 202882"/>
                    <a:gd name="connsiteX144" fmla="*/ 270510 w 276225"/>
                    <a:gd name="connsiteY144" fmla="*/ 6667 h 202882"/>
                    <a:gd name="connsiteX145" fmla="*/ 268605 w 276225"/>
                    <a:gd name="connsiteY145" fmla="*/ 10477 h 202882"/>
                    <a:gd name="connsiteX146" fmla="*/ 271463 w 276225"/>
                    <a:gd name="connsiteY146" fmla="*/ 8572 h 202882"/>
                    <a:gd name="connsiteX147" fmla="*/ 273367 w 276225"/>
                    <a:gd name="connsiteY147" fmla="*/ 13335 h 202882"/>
                    <a:gd name="connsiteX148" fmla="*/ 272415 w 276225"/>
                    <a:gd name="connsiteY148" fmla="*/ 15240 h 202882"/>
                    <a:gd name="connsiteX149" fmla="*/ 274320 w 276225"/>
                    <a:gd name="connsiteY149" fmla="*/ 14288 h 202882"/>
                    <a:gd name="connsiteX150" fmla="*/ 275272 w 276225"/>
                    <a:gd name="connsiteY150" fmla="*/ 20002 h 202882"/>
                    <a:gd name="connsiteX151" fmla="*/ 273367 w 276225"/>
                    <a:gd name="connsiteY151" fmla="*/ 22860 h 202882"/>
                    <a:gd name="connsiteX152" fmla="*/ 276225 w 276225"/>
                    <a:gd name="connsiteY152" fmla="*/ 21908 h 202882"/>
                    <a:gd name="connsiteX153" fmla="*/ 276225 w 276225"/>
                    <a:gd name="connsiteY153" fmla="*/ 28575 h 202882"/>
                    <a:gd name="connsiteX154" fmla="*/ 274320 w 276225"/>
                    <a:gd name="connsiteY154" fmla="*/ 29527 h 202882"/>
                    <a:gd name="connsiteX155" fmla="*/ 275272 w 276225"/>
                    <a:gd name="connsiteY155" fmla="*/ 29527 h 202882"/>
                    <a:gd name="connsiteX156" fmla="*/ 274320 w 276225"/>
                    <a:gd name="connsiteY156" fmla="*/ 36195 h 202882"/>
                    <a:gd name="connsiteX157" fmla="*/ 272415 w 276225"/>
                    <a:gd name="connsiteY157" fmla="*/ 37147 h 202882"/>
                    <a:gd name="connsiteX158" fmla="*/ 274320 w 276225"/>
                    <a:gd name="connsiteY158" fmla="*/ 37147 h 202882"/>
                    <a:gd name="connsiteX159" fmla="*/ 272415 w 276225"/>
                    <a:gd name="connsiteY159" fmla="*/ 43815 h 202882"/>
                    <a:gd name="connsiteX160" fmla="*/ 270510 w 276225"/>
                    <a:gd name="connsiteY160" fmla="*/ 44767 h 202882"/>
                    <a:gd name="connsiteX161" fmla="*/ 271463 w 276225"/>
                    <a:gd name="connsiteY161" fmla="*/ 45720 h 202882"/>
                    <a:gd name="connsiteX162" fmla="*/ 268605 w 276225"/>
                    <a:gd name="connsiteY162" fmla="*/ 52388 h 202882"/>
                    <a:gd name="connsiteX163" fmla="*/ 265747 w 276225"/>
                    <a:gd name="connsiteY163" fmla="*/ 53340 h 202882"/>
                    <a:gd name="connsiteX164" fmla="*/ 267653 w 276225"/>
                    <a:gd name="connsiteY164" fmla="*/ 55245 h 202882"/>
                    <a:gd name="connsiteX165" fmla="*/ 263842 w 276225"/>
                    <a:gd name="connsiteY165" fmla="*/ 61913 h 202882"/>
                    <a:gd name="connsiteX166" fmla="*/ 262890 w 276225"/>
                    <a:gd name="connsiteY166" fmla="*/ 61913 h 202882"/>
                    <a:gd name="connsiteX167" fmla="*/ 263842 w 276225"/>
                    <a:gd name="connsiteY167" fmla="*/ 62865 h 202882"/>
                    <a:gd name="connsiteX168" fmla="*/ 260033 w 276225"/>
                    <a:gd name="connsiteY168" fmla="*/ 69533 h 202882"/>
                    <a:gd name="connsiteX169" fmla="*/ 259080 w 276225"/>
                    <a:gd name="connsiteY169" fmla="*/ 69533 h 202882"/>
                    <a:gd name="connsiteX170" fmla="*/ 259080 w 276225"/>
                    <a:gd name="connsiteY170" fmla="*/ 70485 h 202882"/>
                    <a:gd name="connsiteX171" fmla="*/ 254317 w 276225"/>
                    <a:gd name="connsiteY171" fmla="*/ 76200 h 202882"/>
                    <a:gd name="connsiteX172" fmla="*/ 253365 w 276225"/>
                    <a:gd name="connsiteY172" fmla="*/ 75247 h 202882"/>
                    <a:gd name="connsiteX173" fmla="*/ 253365 w 276225"/>
                    <a:gd name="connsiteY173" fmla="*/ 77152 h 202882"/>
                    <a:gd name="connsiteX174" fmla="*/ 248603 w 276225"/>
                    <a:gd name="connsiteY174" fmla="*/ 81915 h 202882"/>
                    <a:gd name="connsiteX175" fmla="*/ 247650 w 276225"/>
                    <a:gd name="connsiteY175" fmla="*/ 80010 h 202882"/>
                    <a:gd name="connsiteX176" fmla="*/ 247650 w 276225"/>
                    <a:gd name="connsiteY176" fmla="*/ 82867 h 202882"/>
                    <a:gd name="connsiteX177" fmla="*/ 242888 w 276225"/>
                    <a:gd name="connsiteY177" fmla="*/ 85725 h 202882"/>
                    <a:gd name="connsiteX178" fmla="*/ 241935 w 276225"/>
                    <a:gd name="connsiteY178" fmla="*/ 83820 h 202882"/>
                    <a:gd name="connsiteX179" fmla="*/ 240983 w 276225"/>
                    <a:gd name="connsiteY179" fmla="*/ 85725 h 202882"/>
                    <a:gd name="connsiteX180" fmla="*/ 236220 w 276225"/>
                    <a:gd name="connsiteY180" fmla="*/ 87630 h 202882"/>
                    <a:gd name="connsiteX181" fmla="*/ 236220 w 276225"/>
                    <a:gd name="connsiteY181" fmla="*/ 84772 h 202882"/>
                    <a:gd name="connsiteX182" fmla="*/ 235267 w 276225"/>
                    <a:gd name="connsiteY182" fmla="*/ 87630 h 202882"/>
                    <a:gd name="connsiteX183" fmla="*/ 230505 w 276225"/>
                    <a:gd name="connsiteY183" fmla="*/ 88583 h 202882"/>
                    <a:gd name="connsiteX184" fmla="*/ 230505 w 276225"/>
                    <a:gd name="connsiteY184" fmla="*/ 86677 h 202882"/>
                    <a:gd name="connsiteX185" fmla="*/ 229553 w 276225"/>
                    <a:gd name="connsiteY185" fmla="*/ 88583 h 202882"/>
                    <a:gd name="connsiteX186" fmla="*/ 224790 w 276225"/>
                    <a:gd name="connsiteY186" fmla="*/ 87630 h 202882"/>
                    <a:gd name="connsiteX187" fmla="*/ 224790 w 276225"/>
                    <a:gd name="connsiteY187" fmla="*/ 85725 h 202882"/>
                    <a:gd name="connsiteX188" fmla="*/ 223838 w 276225"/>
                    <a:gd name="connsiteY188" fmla="*/ 87630 h 202882"/>
                    <a:gd name="connsiteX189" fmla="*/ 220028 w 276225"/>
                    <a:gd name="connsiteY189" fmla="*/ 85725 h 202882"/>
                    <a:gd name="connsiteX190" fmla="*/ 220980 w 276225"/>
                    <a:gd name="connsiteY190" fmla="*/ 83820 h 202882"/>
                    <a:gd name="connsiteX191" fmla="*/ 220028 w 276225"/>
                    <a:gd name="connsiteY191" fmla="*/ 85725 h 202882"/>
                    <a:gd name="connsiteX192" fmla="*/ 217170 w 276225"/>
                    <a:gd name="connsiteY192" fmla="*/ 82867 h 202882"/>
                    <a:gd name="connsiteX193" fmla="*/ 219075 w 276225"/>
                    <a:gd name="connsiteY193" fmla="*/ 79058 h 202882"/>
                    <a:gd name="connsiteX194" fmla="*/ 217170 w 276225"/>
                    <a:gd name="connsiteY194" fmla="*/ 80010 h 2028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</a:cxnLst>
                  <a:rect l="l" t="t" r="r" b="b"/>
                  <a:pathLst>
                    <a:path w="276225" h="202882">
                      <a:moveTo>
                        <a:pt x="5715" y="195263"/>
                      </a:moveTo>
                      <a:cubicBezTo>
                        <a:pt x="4763" y="193358"/>
                        <a:pt x="3810" y="192405"/>
                        <a:pt x="3810" y="190500"/>
                      </a:cubicBezTo>
                      <a:cubicBezTo>
                        <a:pt x="3810" y="189547"/>
                        <a:pt x="4763" y="189547"/>
                        <a:pt x="4763" y="188595"/>
                      </a:cubicBezTo>
                      <a:cubicBezTo>
                        <a:pt x="3810" y="188595"/>
                        <a:pt x="3810" y="189547"/>
                        <a:pt x="2858" y="189547"/>
                      </a:cubicBezTo>
                      <a:cubicBezTo>
                        <a:pt x="1905" y="187642"/>
                        <a:pt x="1905" y="185738"/>
                        <a:pt x="953" y="183833"/>
                      </a:cubicBezTo>
                      <a:cubicBezTo>
                        <a:pt x="1905" y="182880"/>
                        <a:pt x="1905" y="181927"/>
                        <a:pt x="2858" y="180975"/>
                      </a:cubicBezTo>
                      <a:cubicBezTo>
                        <a:pt x="1905" y="180975"/>
                        <a:pt x="953" y="181927"/>
                        <a:pt x="0" y="181927"/>
                      </a:cubicBezTo>
                      <a:cubicBezTo>
                        <a:pt x="0" y="180022"/>
                        <a:pt x="0" y="178117"/>
                        <a:pt x="0" y="175260"/>
                      </a:cubicBezTo>
                      <a:cubicBezTo>
                        <a:pt x="953" y="175260"/>
                        <a:pt x="953" y="174308"/>
                        <a:pt x="1905" y="174308"/>
                      </a:cubicBezTo>
                      <a:cubicBezTo>
                        <a:pt x="1905" y="174308"/>
                        <a:pt x="953" y="174308"/>
                        <a:pt x="953" y="174308"/>
                      </a:cubicBezTo>
                      <a:cubicBezTo>
                        <a:pt x="953" y="172402"/>
                        <a:pt x="953" y="169545"/>
                        <a:pt x="1905" y="167640"/>
                      </a:cubicBezTo>
                      <a:cubicBezTo>
                        <a:pt x="2858" y="167640"/>
                        <a:pt x="2858" y="166688"/>
                        <a:pt x="3810" y="166688"/>
                      </a:cubicBezTo>
                      <a:cubicBezTo>
                        <a:pt x="2858" y="166688"/>
                        <a:pt x="2858" y="166688"/>
                        <a:pt x="1905" y="166688"/>
                      </a:cubicBezTo>
                      <a:cubicBezTo>
                        <a:pt x="2858" y="164783"/>
                        <a:pt x="2858" y="161925"/>
                        <a:pt x="3810" y="160020"/>
                      </a:cubicBezTo>
                      <a:cubicBezTo>
                        <a:pt x="4763" y="160020"/>
                        <a:pt x="4763" y="159067"/>
                        <a:pt x="5715" y="159067"/>
                      </a:cubicBezTo>
                      <a:cubicBezTo>
                        <a:pt x="5715" y="159067"/>
                        <a:pt x="4763" y="159067"/>
                        <a:pt x="4763" y="158115"/>
                      </a:cubicBezTo>
                      <a:cubicBezTo>
                        <a:pt x="5715" y="156210"/>
                        <a:pt x="6667" y="153352"/>
                        <a:pt x="7620" y="151447"/>
                      </a:cubicBezTo>
                      <a:cubicBezTo>
                        <a:pt x="8572" y="151447"/>
                        <a:pt x="9525" y="151447"/>
                        <a:pt x="10478" y="150495"/>
                      </a:cubicBezTo>
                      <a:cubicBezTo>
                        <a:pt x="9525" y="149542"/>
                        <a:pt x="9525" y="149542"/>
                        <a:pt x="8572" y="148590"/>
                      </a:cubicBezTo>
                      <a:cubicBezTo>
                        <a:pt x="9525" y="146685"/>
                        <a:pt x="10478" y="143827"/>
                        <a:pt x="12383" y="141922"/>
                      </a:cubicBezTo>
                      <a:cubicBezTo>
                        <a:pt x="13335" y="141922"/>
                        <a:pt x="13335" y="141922"/>
                        <a:pt x="13335" y="141922"/>
                      </a:cubicBezTo>
                      <a:cubicBezTo>
                        <a:pt x="13335" y="140970"/>
                        <a:pt x="13335" y="140970"/>
                        <a:pt x="12383" y="140017"/>
                      </a:cubicBezTo>
                      <a:cubicBezTo>
                        <a:pt x="13335" y="138113"/>
                        <a:pt x="15240" y="136208"/>
                        <a:pt x="16192" y="133350"/>
                      </a:cubicBezTo>
                      <a:cubicBezTo>
                        <a:pt x="16192" y="133350"/>
                        <a:pt x="17145" y="133350"/>
                        <a:pt x="17145" y="133350"/>
                      </a:cubicBezTo>
                      <a:cubicBezTo>
                        <a:pt x="17145" y="133350"/>
                        <a:pt x="17145" y="132397"/>
                        <a:pt x="17145" y="132397"/>
                      </a:cubicBezTo>
                      <a:cubicBezTo>
                        <a:pt x="19050" y="130492"/>
                        <a:pt x="20003" y="128588"/>
                        <a:pt x="21908" y="126683"/>
                      </a:cubicBezTo>
                      <a:cubicBezTo>
                        <a:pt x="21908" y="126683"/>
                        <a:pt x="22860" y="127635"/>
                        <a:pt x="22860" y="127635"/>
                      </a:cubicBezTo>
                      <a:cubicBezTo>
                        <a:pt x="22860" y="126683"/>
                        <a:pt x="22860" y="126683"/>
                        <a:pt x="22860" y="125730"/>
                      </a:cubicBezTo>
                      <a:cubicBezTo>
                        <a:pt x="24765" y="123825"/>
                        <a:pt x="26670" y="122872"/>
                        <a:pt x="27622" y="120967"/>
                      </a:cubicBezTo>
                      <a:cubicBezTo>
                        <a:pt x="27622" y="121920"/>
                        <a:pt x="28575" y="121920"/>
                        <a:pt x="28575" y="122872"/>
                      </a:cubicBezTo>
                      <a:cubicBezTo>
                        <a:pt x="28575" y="121920"/>
                        <a:pt x="28575" y="120967"/>
                        <a:pt x="28575" y="120015"/>
                      </a:cubicBezTo>
                      <a:cubicBezTo>
                        <a:pt x="30480" y="119063"/>
                        <a:pt x="32385" y="118110"/>
                        <a:pt x="33338" y="117158"/>
                      </a:cubicBezTo>
                      <a:cubicBezTo>
                        <a:pt x="33338" y="118110"/>
                        <a:pt x="33338" y="118110"/>
                        <a:pt x="34290" y="119063"/>
                      </a:cubicBezTo>
                      <a:cubicBezTo>
                        <a:pt x="34290" y="118110"/>
                        <a:pt x="34290" y="117158"/>
                        <a:pt x="35242" y="117158"/>
                      </a:cubicBezTo>
                      <a:cubicBezTo>
                        <a:pt x="37147" y="116205"/>
                        <a:pt x="39053" y="116205"/>
                        <a:pt x="40005" y="115252"/>
                      </a:cubicBezTo>
                      <a:cubicBezTo>
                        <a:pt x="40005" y="116205"/>
                        <a:pt x="40005" y="117158"/>
                        <a:pt x="40005" y="118110"/>
                      </a:cubicBezTo>
                      <a:cubicBezTo>
                        <a:pt x="40005" y="117158"/>
                        <a:pt x="40958" y="116205"/>
                        <a:pt x="40958" y="115252"/>
                      </a:cubicBezTo>
                      <a:cubicBezTo>
                        <a:pt x="42863" y="115252"/>
                        <a:pt x="43815" y="115252"/>
                        <a:pt x="45720" y="114300"/>
                      </a:cubicBezTo>
                      <a:cubicBezTo>
                        <a:pt x="45720" y="115252"/>
                        <a:pt x="45720" y="115252"/>
                        <a:pt x="45720" y="116205"/>
                      </a:cubicBezTo>
                      <a:cubicBezTo>
                        <a:pt x="45720" y="115252"/>
                        <a:pt x="46672" y="115252"/>
                        <a:pt x="46672" y="114300"/>
                      </a:cubicBezTo>
                      <a:cubicBezTo>
                        <a:pt x="48578" y="114300"/>
                        <a:pt x="49530" y="115252"/>
                        <a:pt x="51435" y="115252"/>
                      </a:cubicBezTo>
                      <a:cubicBezTo>
                        <a:pt x="51435" y="116205"/>
                        <a:pt x="51435" y="117158"/>
                        <a:pt x="51435" y="117158"/>
                      </a:cubicBezTo>
                      <a:cubicBezTo>
                        <a:pt x="52388" y="116205"/>
                        <a:pt x="52388" y="116205"/>
                        <a:pt x="52388" y="115252"/>
                      </a:cubicBezTo>
                      <a:cubicBezTo>
                        <a:pt x="53340" y="116205"/>
                        <a:pt x="55245" y="116205"/>
                        <a:pt x="56197" y="117158"/>
                      </a:cubicBezTo>
                      <a:cubicBezTo>
                        <a:pt x="56197" y="118110"/>
                        <a:pt x="56197" y="118110"/>
                        <a:pt x="55245" y="119063"/>
                      </a:cubicBezTo>
                      <a:cubicBezTo>
                        <a:pt x="56197" y="118110"/>
                        <a:pt x="56197" y="118110"/>
                        <a:pt x="56197" y="117158"/>
                      </a:cubicBezTo>
                      <a:cubicBezTo>
                        <a:pt x="57150" y="118110"/>
                        <a:pt x="58103" y="119063"/>
                        <a:pt x="59055" y="120015"/>
                      </a:cubicBezTo>
                      <a:cubicBezTo>
                        <a:pt x="58103" y="120967"/>
                        <a:pt x="58103" y="121920"/>
                        <a:pt x="57150" y="123825"/>
                      </a:cubicBezTo>
                      <a:cubicBezTo>
                        <a:pt x="58103" y="122872"/>
                        <a:pt x="59055" y="122872"/>
                        <a:pt x="60008" y="121920"/>
                      </a:cubicBezTo>
                      <a:cubicBezTo>
                        <a:pt x="60960" y="123825"/>
                        <a:pt x="61913" y="124777"/>
                        <a:pt x="61913" y="126683"/>
                      </a:cubicBezTo>
                      <a:cubicBezTo>
                        <a:pt x="61913" y="127635"/>
                        <a:pt x="60960" y="127635"/>
                        <a:pt x="60960" y="128588"/>
                      </a:cubicBezTo>
                      <a:cubicBezTo>
                        <a:pt x="61913" y="128588"/>
                        <a:pt x="61913" y="127635"/>
                        <a:pt x="62865" y="127635"/>
                      </a:cubicBezTo>
                      <a:cubicBezTo>
                        <a:pt x="63817" y="129540"/>
                        <a:pt x="63817" y="131445"/>
                        <a:pt x="63817" y="133350"/>
                      </a:cubicBezTo>
                      <a:cubicBezTo>
                        <a:pt x="62865" y="134302"/>
                        <a:pt x="62865" y="135255"/>
                        <a:pt x="61913" y="136208"/>
                      </a:cubicBezTo>
                      <a:cubicBezTo>
                        <a:pt x="62865" y="136208"/>
                        <a:pt x="63817" y="135255"/>
                        <a:pt x="64770" y="135255"/>
                      </a:cubicBezTo>
                      <a:cubicBezTo>
                        <a:pt x="64770" y="137160"/>
                        <a:pt x="64770" y="139065"/>
                        <a:pt x="64770" y="141922"/>
                      </a:cubicBezTo>
                      <a:cubicBezTo>
                        <a:pt x="63817" y="142875"/>
                        <a:pt x="63817" y="142875"/>
                        <a:pt x="62865" y="142875"/>
                      </a:cubicBezTo>
                      <a:cubicBezTo>
                        <a:pt x="63817" y="142875"/>
                        <a:pt x="63817" y="142875"/>
                        <a:pt x="63817" y="142875"/>
                      </a:cubicBezTo>
                      <a:cubicBezTo>
                        <a:pt x="63817" y="144780"/>
                        <a:pt x="63817" y="147638"/>
                        <a:pt x="62865" y="149542"/>
                      </a:cubicBezTo>
                      <a:cubicBezTo>
                        <a:pt x="61913" y="149542"/>
                        <a:pt x="61913" y="150495"/>
                        <a:pt x="60960" y="150495"/>
                      </a:cubicBezTo>
                      <a:cubicBezTo>
                        <a:pt x="61913" y="150495"/>
                        <a:pt x="61913" y="150495"/>
                        <a:pt x="62865" y="150495"/>
                      </a:cubicBezTo>
                      <a:cubicBezTo>
                        <a:pt x="61913" y="152400"/>
                        <a:pt x="61913" y="155258"/>
                        <a:pt x="60960" y="157163"/>
                      </a:cubicBezTo>
                      <a:cubicBezTo>
                        <a:pt x="60008" y="157163"/>
                        <a:pt x="60008" y="158115"/>
                        <a:pt x="59055" y="158115"/>
                      </a:cubicBezTo>
                      <a:cubicBezTo>
                        <a:pt x="59055" y="158115"/>
                        <a:pt x="60008" y="159067"/>
                        <a:pt x="60008" y="159067"/>
                      </a:cubicBezTo>
                      <a:cubicBezTo>
                        <a:pt x="59055" y="160972"/>
                        <a:pt x="58103" y="163830"/>
                        <a:pt x="57150" y="165735"/>
                      </a:cubicBezTo>
                      <a:cubicBezTo>
                        <a:pt x="56197" y="165735"/>
                        <a:pt x="55245" y="165735"/>
                        <a:pt x="54292" y="166688"/>
                      </a:cubicBezTo>
                      <a:cubicBezTo>
                        <a:pt x="55245" y="167640"/>
                        <a:pt x="55245" y="167640"/>
                        <a:pt x="56197" y="168592"/>
                      </a:cubicBezTo>
                      <a:cubicBezTo>
                        <a:pt x="55245" y="170497"/>
                        <a:pt x="54292" y="173355"/>
                        <a:pt x="52388" y="175260"/>
                      </a:cubicBezTo>
                      <a:cubicBezTo>
                        <a:pt x="52388" y="175260"/>
                        <a:pt x="51435" y="175260"/>
                        <a:pt x="51435" y="175260"/>
                      </a:cubicBezTo>
                      <a:cubicBezTo>
                        <a:pt x="51435" y="175260"/>
                        <a:pt x="51435" y="176213"/>
                        <a:pt x="52388" y="176213"/>
                      </a:cubicBezTo>
                      <a:cubicBezTo>
                        <a:pt x="51435" y="178117"/>
                        <a:pt x="49530" y="180022"/>
                        <a:pt x="48578" y="182880"/>
                      </a:cubicBezTo>
                      <a:cubicBezTo>
                        <a:pt x="48578" y="182880"/>
                        <a:pt x="47625" y="182880"/>
                        <a:pt x="47625" y="182880"/>
                      </a:cubicBezTo>
                      <a:cubicBezTo>
                        <a:pt x="47625" y="182880"/>
                        <a:pt x="47625" y="183833"/>
                        <a:pt x="47625" y="183833"/>
                      </a:cubicBezTo>
                      <a:cubicBezTo>
                        <a:pt x="45720" y="185738"/>
                        <a:pt x="44767" y="187642"/>
                        <a:pt x="42863" y="189547"/>
                      </a:cubicBezTo>
                      <a:cubicBezTo>
                        <a:pt x="42863" y="189547"/>
                        <a:pt x="41910" y="188595"/>
                        <a:pt x="41910" y="188595"/>
                      </a:cubicBezTo>
                      <a:cubicBezTo>
                        <a:pt x="41910" y="189547"/>
                        <a:pt x="41910" y="189547"/>
                        <a:pt x="41910" y="190500"/>
                      </a:cubicBezTo>
                      <a:cubicBezTo>
                        <a:pt x="40005" y="192405"/>
                        <a:pt x="39053" y="193358"/>
                        <a:pt x="37147" y="195263"/>
                      </a:cubicBezTo>
                      <a:cubicBezTo>
                        <a:pt x="37147" y="194310"/>
                        <a:pt x="36195" y="194310"/>
                        <a:pt x="36195" y="193358"/>
                      </a:cubicBezTo>
                      <a:cubicBezTo>
                        <a:pt x="36195" y="194310"/>
                        <a:pt x="36195" y="195263"/>
                        <a:pt x="36195" y="196215"/>
                      </a:cubicBezTo>
                      <a:cubicBezTo>
                        <a:pt x="34290" y="197167"/>
                        <a:pt x="32385" y="198120"/>
                        <a:pt x="31433" y="200025"/>
                      </a:cubicBezTo>
                      <a:cubicBezTo>
                        <a:pt x="31433" y="199072"/>
                        <a:pt x="31433" y="199072"/>
                        <a:pt x="30480" y="198120"/>
                      </a:cubicBezTo>
                      <a:cubicBezTo>
                        <a:pt x="30480" y="199072"/>
                        <a:pt x="30480" y="200025"/>
                        <a:pt x="29528" y="200025"/>
                      </a:cubicBezTo>
                      <a:cubicBezTo>
                        <a:pt x="27622" y="200977"/>
                        <a:pt x="25717" y="200977"/>
                        <a:pt x="24765" y="201930"/>
                      </a:cubicBezTo>
                      <a:cubicBezTo>
                        <a:pt x="24765" y="200977"/>
                        <a:pt x="24765" y="200025"/>
                        <a:pt x="24765" y="199072"/>
                      </a:cubicBezTo>
                      <a:cubicBezTo>
                        <a:pt x="24765" y="200025"/>
                        <a:pt x="23813" y="200977"/>
                        <a:pt x="23813" y="201930"/>
                      </a:cubicBezTo>
                      <a:cubicBezTo>
                        <a:pt x="21908" y="201930"/>
                        <a:pt x="20955" y="201930"/>
                        <a:pt x="19050" y="202883"/>
                      </a:cubicBezTo>
                      <a:cubicBezTo>
                        <a:pt x="19050" y="201930"/>
                        <a:pt x="19050" y="201930"/>
                        <a:pt x="19050" y="200977"/>
                      </a:cubicBezTo>
                      <a:cubicBezTo>
                        <a:pt x="19050" y="201930"/>
                        <a:pt x="18097" y="201930"/>
                        <a:pt x="18097" y="202883"/>
                      </a:cubicBezTo>
                      <a:cubicBezTo>
                        <a:pt x="16192" y="202883"/>
                        <a:pt x="15240" y="202883"/>
                        <a:pt x="13335" y="201930"/>
                      </a:cubicBezTo>
                      <a:cubicBezTo>
                        <a:pt x="13335" y="200977"/>
                        <a:pt x="13335" y="200025"/>
                        <a:pt x="13335" y="200025"/>
                      </a:cubicBezTo>
                      <a:cubicBezTo>
                        <a:pt x="13335" y="200977"/>
                        <a:pt x="12383" y="200977"/>
                        <a:pt x="12383" y="201930"/>
                      </a:cubicBezTo>
                      <a:cubicBezTo>
                        <a:pt x="11430" y="200977"/>
                        <a:pt x="9525" y="200977"/>
                        <a:pt x="8572" y="200025"/>
                      </a:cubicBezTo>
                      <a:cubicBezTo>
                        <a:pt x="8572" y="199072"/>
                        <a:pt x="8572" y="199072"/>
                        <a:pt x="9525" y="198120"/>
                      </a:cubicBezTo>
                      <a:cubicBezTo>
                        <a:pt x="9525" y="199072"/>
                        <a:pt x="8572" y="199072"/>
                        <a:pt x="8572" y="200025"/>
                      </a:cubicBezTo>
                      <a:cubicBezTo>
                        <a:pt x="7620" y="199072"/>
                        <a:pt x="6667" y="198120"/>
                        <a:pt x="5715" y="197167"/>
                      </a:cubicBezTo>
                      <a:cubicBezTo>
                        <a:pt x="6667" y="196215"/>
                        <a:pt x="6667" y="195263"/>
                        <a:pt x="7620" y="193358"/>
                      </a:cubicBezTo>
                      <a:cubicBezTo>
                        <a:pt x="7620" y="194310"/>
                        <a:pt x="6667" y="195263"/>
                        <a:pt x="5715" y="195263"/>
                      </a:cubicBezTo>
                      <a:lnTo>
                        <a:pt x="5715" y="195263"/>
                      </a:lnTo>
                      <a:close/>
                      <a:moveTo>
                        <a:pt x="217170" y="80010"/>
                      </a:moveTo>
                      <a:cubicBezTo>
                        <a:pt x="216217" y="78105"/>
                        <a:pt x="215265" y="77152"/>
                        <a:pt x="215265" y="75247"/>
                      </a:cubicBezTo>
                      <a:cubicBezTo>
                        <a:pt x="215265" y="74295"/>
                        <a:pt x="216217" y="74295"/>
                        <a:pt x="216217" y="73342"/>
                      </a:cubicBezTo>
                      <a:cubicBezTo>
                        <a:pt x="215265" y="73342"/>
                        <a:pt x="215265" y="74295"/>
                        <a:pt x="214313" y="74295"/>
                      </a:cubicBezTo>
                      <a:cubicBezTo>
                        <a:pt x="213360" y="72390"/>
                        <a:pt x="213360" y="70485"/>
                        <a:pt x="212408" y="68580"/>
                      </a:cubicBezTo>
                      <a:cubicBezTo>
                        <a:pt x="213360" y="67627"/>
                        <a:pt x="213360" y="66675"/>
                        <a:pt x="214313" y="65722"/>
                      </a:cubicBezTo>
                      <a:cubicBezTo>
                        <a:pt x="213360" y="65722"/>
                        <a:pt x="212408" y="66675"/>
                        <a:pt x="211455" y="66675"/>
                      </a:cubicBezTo>
                      <a:cubicBezTo>
                        <a:pt x="211455" y="64770"/>
                        <a:pt x="211455" y="62865"/>
                        <a:pt x="211455" y="60008"/>
                      </a:cubicBezTo>
                      <a:cubicBezTo>
                        <a:pt x="212408" y="60008"/>
                        <a:pt x="212408" y="59055"/>
                        <a:pt x="213360" y="59055"/>
                      </a:cubicBezTo>
                      <a:cubicBezTo>
                        <a:pt x="213360" y="59055"/>
                        <a:pt x="212408" y="59055"/>
                        <a:pt x="212408" y="59055"/>
                      </a:cubicBezTo>
                      <a:cubicBezTo>
                        <a:pt x="212408" y="57150"/>
                        <a:pt x="212408" y="54292"/>
                        <a:pt x="213360" y="52388"/>
                      </a:cubicBezTo>
                      <a:cubicBezTo>
                        <a:pt x="214313" y="52388"/>
                        <a:pt x="214313" y="51435"/>
                        <a:pt x="215265" y="51435"/>
                      </a:cubicBezTo>
                      <a:cubicBezTo>
                        <a:pt x="214313" y="51435"/>
                        <a:pt x="214313" y="51435"/>
                        <a:pt x="213360" y="51435"/>
                      </a:cubicBezTo>
                      <a:cubicBezTo>
                        <a:pt x="214313" y="49530"/>
                        <a:pt x="214313" y="46672"/>
                        <a:pt x="215265" y="44767"/>
                      </a:cubicBezTo>
                      <a:cubicBezTo>
                        <a:pt x="216217" y="44767"/>
                        <a:pt x="216217" y="43815"/>
                        <a:pt x="217170" y="43815"/>
                      </a:cubicBezTo>
                      <a:cubicBezTo>
                        <a:pt x="217170" y="43815"/>
                        <a:pt x="216217" y="43815"/>
                        <a:pt x="216217" y="42863"/>
                      </a:cubicBezTo>
                      <a:cubicBezTo>
                        <a:pt x="217170" y="40005"/>
                        <a:pt x="218122" y="38100"/>
                        <a:pt x="219075" y="36195"/>
                      </a:cubicBezTo>
                      <a:cubicBezTo>
                        <a:pt x="220028" y="36195"/>
                        <a:pt x="220980" y="36195"/>
                        <a:pt x="221933" y="35242"/>
                      </a:cubicBezTo>
                      <a:cubicBezTo>
                        <a:pt x="220980" y="34290"/>
                        <a:pt x="220980" y="34290"/>
                        <a:pt x="220028" y="33338"/>
                      </a:cubicBezTo>
                      <a:cubicBezTo>
                        <a:pt x="220980" y="31433"/>
                        <a:pt x="221933" y="28575"/>
                        <a:pt x="223838" y="26670"/>
                      </a:cubicBezTo>
                      <a:cubicBezTo>
                        <a:pt x="224790" y="26670"/>
                        <a:pt x="224790" y="26670"/>
                        <a:pt x="224790" y="26670"/>
                      </a:cubicBezTo>
                      <a:cubicBezTo>
                        <a:pt x="224790" y="26670"/>
                        <a:pt x="224790" y="25717"/>
                        <a:pt x="223838" y="25717"/>
                      </a:cubicBezTo>
                      <a:cubicBezTo>
                        <a:pt x="224790" y="23813"/>
                        <a:pt x="226695" y="21908"/>
                        <a:pt x="227647" y="19050"/>
                      </a:cubicBezTo>
                      <a:cubicBezTo>
                        <a:pt x="227647" y="19050"/>
                        <a:pt x="228600" y="19050"/>
                        <a:pt x="228600" y="19050"/>
                      </a:cubicBezTo>
                      <a:cubicBezTo>
                        <a:pt x="228600" y="19050"/>
                        <a:pt x="228600" y="18097"/>
                        <a:pt x="228600" y="18097"/>
                      </a:cubicBezTo>
                      <a:cubicBezTo>
                        <a:pt x="230505" y="16192"/>
                        <a:pt x="231458" y="14288"/>
                        <a:pt x="233363" y="12383"/>
                      </a:cubicBezTo>
                      <a:cubicBezTo>
                        <a:pt x="233363" y="12383"/>
                        <a:pt x="234315" y="13335"/>
                        <a:pt x="234315" y="13335"/>
                      </a:cubicBezTo>
                      <a:cubicBezTo>
                        <a:pt x="234315" y="12383"/>
                        <a:pt x="234315" y="12383"/>
                        <a:pt x="234315" y="11430"/>
                      </a:cubicBezTo>
                      <a:cubicBezTo>
                        <a:pt x="236220" y="9525"/>
                        <a:pt x="238125" y="8572"/>
                        <a:pt x="239078" y="6667"/>
                      </a:cubicBezTo>
                      <a:cubicBezTo>
                        <a:pt x="239078" y="7620"/>
                        <a:pt x="240030" y="7620"/>
                        <a:pt x="240030" y="8572"/>
                      </a:cubicBezTo>
                      <a:cubicBezTo>
                        <a:pt x="240030" y="7620"/>
                        <a:pt x="240030" y="6667"/>
                        <a:pt x="240030" y="5715"/>
                      </a:cubicBezTo>
                      <a:cubicBezTo>
                        <a:pt x="241935" y="4763"/>
                        <a:pt x="243840" y="3810"/>
                        <a:pt x="244792" y="2858"/>
                      </a:cubicBezTo>
                      <a:cubicBezTo>
                        <a:pt x="244792" y="3810"/>
                        <a:pt x="244792" y="3810"/>
                        <a:pt x="245745" y="4763"/>
                      </a:cubicBezTo>
                      <a:cubicBezTo>
                        <a:pt x="245745" y="3810"/>
                        <a:pt x="245745" y="2858"/>
                        <a:pt x="246697" y="2858"/>
                      </a:cubicBezTo>
                      <a:cubicBezTo>
                        <a:pt x="248603" y="1905"/>
                        <a:pt x="250508" y="1905"/>
                        <a:pt x="251460" y="952"/>
                      </a:cubicBezTo>
                      <a:cubicBezTo>
                        <a:pt x="251460" y="1905"/>
                        <a:pt x="251460" y="2858"/>
                        <a:pt x="251460" y="3810"/>
                      </a:cubicBezTo>
                      <a:cubicBezTo>
                        <a:pt x="251460" y="2858"/>
                        <a:pt x="252413" y="1905"/>
                        <a:pt x="252413" y="952"/>
                      </a:cubicBezTo>
                      <a:cubicBezTo>
                        <a:pt x="254317" y="952"/>
                        <a:pt x="255270" y="952"/>
                        <a:pt x="257175" y="0"/>
                      </a:cubicBezTo>
                      <a:cubicBezTo>
                        <a:pt x="257175" y="952"/>
                        <a:pt x="257175" y="952"/>
                        <a:pt x="257175" y="1905"/>
                      </a:cubicBezTo>
                      <a:cubicBezTo>
                        <a:pt x="257175" y="952"/>
                        <a:pt x="258128" y="952"/>
                        <a:pt x="258128" y="0"/>
                      </a:cubicBezTo>
                      <a:cubicBezTo>
                        <a:pt x="260033" y="0"/>
                        <a:pt x="260985" y="952"/>
                        <a:pt x="262890" y="952"/>
                      </a:cubicBezTo>
                      <a:cubicBezTo>
                        <a:pt x="262890" y="1905"/>
                        <a:pt x="262890" y="2858"/>
                        <a:pt x="262890" y="2858"/>
                      </a:cubicBezTo>
                      <a:cubicBezTo>
                        <a:pt x="263842" y="1905"/>
                        <a:pt x="263842" y="1905"/>
                        <a:pt x="263842" y="952"/>
                      </a:cubicBezTo>
                      <a:cubicBezTo>
                        <a:pt x="264795" y="1905"/>
                        <a:pt x="266700" y="1905"/>
                        <a:pt x="267653" y="2858"/>
                      </a:cubicBezTo>
                      <a:cubicBezTo>
                        <a:pt x="267653" y="3810"/>
                        <a:pt x="267653" y="3810"/>
                        <a:pt x="266700" y="4763"/>
                      </a:cubicBezTo>
                      <a:cubicBezTo>
                        <a:pt x="267653" y="3810"/>
                        <a:pt x="267653" y="3810"/>
                        <a:pt x="267653" y="2858"/>
                      </a:cubicBezTo>
                      <a:cubicBezTo>
                        <a:pt x="268605" y="3810"/>
                        <a:pt x="269558" y="4763"/>
                        <a:pt x="270510" y="6667"/>
                      </a:cubicBezTo>
                      <a:cubicBezTo>
                        <a:pt x="269558" y="7620"/>
                        <a:pt x="269558" y="8572"/>
                        <a:pt x="268605" y="10477"/>
                      </a:cubicBezTo>
                      <a:cubicBezTo>
                        <a:pt x="269558" y="9525"/>
                        <a:pt x="270510" y="9525"/>
                        <a:pt x="271463" y="8572"/>
                      </a:cubicBezTo>
                      <a:cubicBezTo>
                        <a:pt x="272415" y="10477"/>
                        <a:pt x="273367" y="11430"/>
                        <a:pt x="273367" y="13335"/>
                      </a:cubicBezTo>
                      <a:cubicBezTo>
                        <a:pt x="273367" y="14288"/>
                        <a:pt x="272415" y="14288"/>
                        <a:pt x="272415" y="15240"/>
                      </a:cubicBezTo>
                      <a:cubicBezTo>
                        <a:pt x="273367" y="15240"/>
                        <a:pt x="273367" y="14288"/>
                        <a:pt x="274320" y="14288"/>
                      </a:cubicBezTo>
                      <a:cubicBezTo>
                        <a:pt x="275272" y="16192"/>
                        <a:pt x="275272" y="18097"/>
                        <a:pt x="275272" y="20002"/>
                      </a:cubicBezTo>
                      <a:cubicBezTo>
                        <a:pt x="274320" y="20955"/>
                        <a:pt x="274320" y="21908"/>
                        <a:pt x="273367" y="22860"/>
                      </a:cubicBezTo>
                      <a:cubicBezTo>
                        <a:pt x="274320" y="22860"/>
                        <a:pt x="275272" y="21908"/>
                        <a:pt x="276225" y="21908"/>
                      </a:cubicBezTo>
                      <a:cubicBezTo>
                        <a:pt x="276225" y="23813"/>
                        <a:pt x="276225" y="25717"/>
                        <a:pt x="276225" y="28575"/>
                      </a:cubicBezTo>
                      <a:cubicBezTo>
                        <a:pt x="275272" y="28575"/>
                        <a:pt x="275272" y="29527"/>
                        <a:pt x="274320" y="29527"/>
                      </a:cubicBezTo>
                      <a:cubicBezTo>
                        <a:pt x="275272" y="29527"/>
                        <a:pt x="275272" y="29527"/>
                        <a:pt x="275272" y="29527"/>
                      </a:cubicBezTo>
                      <a:cubicBezTo>
                        <a:pt x="275272" y="31433"/>
                        <a:pt x="275272" y="34290"/>
                        <a:pt x="274320" y="36195"/>
                      </a:cubicBezTo>
                      <a:cubicBezTo>
                        <a:pt x="273367" y="36195"/>
                        <a:pt x="273367" y="37147"/>
                        <a:pt x="272415" y="37147"/>
                      </a:cubicBezTo>
                      <a:cubicBezTo>
                        <a:pt x="273367" y="37147"/>
                        <a:pt x="273367" y="37147"/>
                        <a:pt x="274320" y="37147"/>
                      </a:cubicBezTo>
                      <a:cubicBezTo>
                        <a:pt x="273367" y="39052"/>
                        <a:pt x="273367" y="41910"/>
                        <a:pt x="272415" y="43815"/>
                      </a:cubicBezTo>
                      <a:cubicBezTo>
                        <a:pt x="271463" y="43815"/>
                        <a:pt x="271463" y="44767"/>
                        <a:pt x="270510" y="44767"/>
                      </a:cubicBezTo>
                      <a:cubicBezTo>
                        <a:pt x="270510" y="44767"/>
                        <a:pt x="271463" y="44767"/>
                        <a:pt x="271463" y="45720"/>
                      </a:cubicBezTo>
                      <a:cubicBezTo>
                        <a:pt x="270510" y="47625"/>
                        <a:pt x="269558" y="50483"/>
                        <a:pt x="268605" y="52388"/>
                      </a:cubicBezTo>
                      <a:cubicBezTo>
                        <a:pt x="267653" y="52388"/>
                        <a:pt x="266700" y="52388"/>
                        <a:pt x="265747" y="53340"/>
                      </a:cubicBezTo>
                      <a:cubicBezTo>
                        <a:pt x="266700" y="54292"/>
                        <a:pt x="266700" y="54292"/>
                        <a:pt x="267653" y="55245"/>
                      </a:cubicBezTo>
                      <a:cubicBezTo>
                        <a:pt x="266700" y="57150"/>
                        <a:pt x="265747" y="60008"/>
                        <a:pt x="263842" y="61913"/>
                      </a:cubicBezTo>
                      <a:cubicBezTo>
                        <a:pt x="263842" y="61913"/>
                        <a:pt x="262890" y="61913"/>
                        <a:pt x="262890" y="61913"/>
                      </a:cubicBezTo>
                      <a:cubicBezTo>
                        <a:pt x="262890" y="61913"/>
                        <a:pt x="262890" y="62865"/>
                        <a:pt x="263842" y="62865"/>
                      </a:cubicBezTo>
                      <a:cubicBezTo>
                        <a:pt x="262890" y="64770"/>
                        <a:pt x="260985" y="66675"/>
                        <a:pt x="260033" y="69533"/>
                      </a:cubicBezTo>
                      <a:cubicBezTo>
                        <a:pt x="260033" y="69533"/>
                        <a:pt x="259080" y="69533"/>
                        <a:pt x="259080" y="69533"/>
                      </a:cubicBezTo>
                      <a:cubicBezTo>
                        <a:pt x="259080" y="69533"/>
                        <a:pt x="259080" y="70485"/>
                        <a:pt x="259080" y="70485"/>
                      </a:cubicBezTo>
                      <a:cubicBezTo>
                        <a:pt x="257175" y="72390"/>
                        <a:pt x="256222" y="74295"/>
                        <a:pt x="254317" y="76200"/>
                      </a:cubicBezTo>
                      <a:cubicBezTo>
                        <a:pt x="254317" y="76200"/>
                        <a:pt x="253365" y="75247"/>
                        <a:pt x="253365" y="75247"/>
                      </a:cubicBezTo>
                      <a:cubicBezTo>
                        <a:pt x="253365" y="76200"/>
                        <a:pt x="253365" y="76200"/>
                        <a:pt x="253365" y="77152"/>
                      </a:cubicBezTo>
                      <a:cubicBezTo>
                        <a:pt x="251460" y="79058"/>
                        <a:pt x="250508" y="80010"/>
                        <a:pt x="248603" y="81915"/>
                      </a:cubicBezTo>
                      <a:cubicBezTo>
                        <a:pt x="248603" y="80963"/>
                        <a:pt x="247650" y="80963"/>
                        <a:pt x="247650" y="80010"/>
                      </a:cubicBezTo>
                      <a:cubicBezTo>
                        <a:pt x="247650" y="80963"/>
                        <a:pt x="247650" y="81915"/>
                        <a:pt x="247650" y="82867"/>
                      </a:cubicBezTo>
                      <a:cubicBezTo>
                        <a:pt x="245745" y="83820"/>
                        <a:pt x="243840" y="84772"/>
                        <a:pt x="242888" y="85725"/>
                      </a:cubicBezTo>
                      <a:cubicBezTo>
                        <a:pt x="242888" y="84772"/>
                        <a:pt x="242888" y="84772"/>
                        <a:pt x="241935" y="83820"/>
                      </a:cubicBezTo>
                      <a:cubicBezTo>
                        <a:pt x="241935" y="84772"/>
                        <a:pt x="241935" y="85725"/>
                        <a:pt x="240983" y="85725"/>
                      </a:cubicBezTo>
                      <a:cubicBezTo>
                        <a:pt x="239078" y="86677"/>
                        <a:pt x="237172" y="86677"/>
                        <a:pt x="236220" y="87630"/>
                      </a:cubicBezTo>
                      <a:cubicBezTo>
                        <a:pt x="236220" y="86677"/>
                        <a:pt x="236220" y="85725"/>
                        <a:pt x="236220" y="84772"/>
                      </a:cubicBezTo>
                      <a:cubicBezTo>
                        <a:pt x="236220" y="85725"/>
                        <a:pt x="235267" y="86677"/>
                        <a:pt x="235267" y="87630"/>
                      </a:cubicBezTo>
                      <a:cubicBezTo>
                        <a:pt x="233363" y="87630"/>
                        <a:pt x="232410" y="87630"/>
                        <a:pt x="230505" y="88583"/>
                      </a:cubicBezTo>
                      <a:cubicBezTo>
                        <a:pt x="230505" y="87630"/>
                        <a:pt x="230505" y="87630"/>
                        <a:pt x="230505" y="86677"/>
                      </a:cubicBezTo>
                      <a:cubicBezTo>
                        <a:pt x="230505" y="87630"/>
                        <a:pt x="229553" y="87630"/>
                        <a:pt x="229553" y="88583"/>
                      </a:cubicBezTo>
                      <a:cubicBezTo>
                        <a:pt x="227647" y="88583"/>
                        <a:pt x="226695" y="88583"/>
                        <a:pt x="224790" y="87630"/>
                      </a:cubicBezTo>
                      <a:cubicBezTo>
                        <a:pt x="224790" y="86677"/>
                        <a:pt x="224790" y="85725"/>
                        <a:pt x="224790" y="85725"/>
                      </a:cubicBezTo>
                      <a:cubicBezTo>
                        <a:pt x="224790" y="86677"/>
                        <a:pt x="223838" y="86677"/>
                        <a:pt x="223838" y="87630"/>
                      </a:cubicBezTo>
                      <a:cubicBezTo>
                        <a:pt x="222885" y="86677"/>
                        <a:pt x="220980" y="86677"/>
                        <a:pt x="220028" y="85725"/>
                      </a:cubicBezTo>
                      <a:cubicBezTo>
                        <a:pt x="220028" y="84772"/>
                        <a:pt x="220028" y="83820"/>
                        <a:pt x="220980" y="83820"/>
                      </a:cubicBezTo>
                      <a:cubicBezTo>
                        <a:pt x="220980" y="84772"/>
                        <a:pt x="220028" y="84772"/>
                        <a:pt x="220028" y="85725"/>
                      </a:cubicBezTo>
                      <a:cubicBezTo>
                        <a:pt x="219075" y="84772"/>
                        <a:pt x="218122" y="83820"/>
                        <a:pt x="217170" y="82867"/>
                      </a:cubicBezTo>
                      <a:cubicBezTo>
                        <a:pt x="218122" y="81915"/>
                        <a:pt x="218122" y="80963"/>
                        <a:pt x="219075" y="79058"/>
                      </a:cubicBezTo>
                      <a:cubicBezTo>
                        <a:pt x="219075" y="79058"/>
                        <a:pt x="218122" y="80010"/>
                        <a:pt x="217170" y="80010"/>
                      </a:cubicBezTo>
                      <a:close/>
                    </a:path>
                  </a:pathLst>
                </a:custGeom>
                <a:solidFill>
                  <a:srgbClr val="00000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903" name="Freeform: Shape 902">
                  <a:extLst>
                    <a:ext uri="{FF2B5EF4-FFF2-40B4-BE49-F238E27FC236}">
                      <a16:creationId xmlns:a16="http://schemas.microsoft.com/office/drawing/2014/main" id="{5A78733A-7C34-407E-A20E-CE646095C62F}"/>
                    </a:ext>
                  </a:extLst>
                </p:cNvPr>
                <p:cNvSpPr/>
                <p:nvPr/>
              </p:nvSpPr>
              <p:spPr>
                <a:xfrm>
                  <a:off x="9915598" y="4044883"/>
                  <a:ext cx="38613" cy="53154"/>
                </a:xfrm>
                <a:custGeom>
                  <a:avLst/>
                  <a:gdLst>
                    <a:gd name="connsiteX0" fmla="*/ 24546 w 38613"/>
                    <a:gd name="connsiteY0" fmla="*/ 47056 h 53154"/>
                    <a:gd name="connsiteX1" fmla="*/ 37881 w 38613"/>
                    <a:gd name="connsiteY1" fmla="*/ 9909 h 53154"/>
                    <a:gd name="connsiteX2" fmla="*/ 14068 w 38613"/>
                    <a:gd name="connsiteY2" fmla="*/ 6099 h 53154"/>
                    <a:gd name="connsiteX3" fmla="*/ 733 w 38613"/>
                    <a:gd name="connsiteY3" fmla="*/ 43246 h 53154"/>
                    <a:gd name="connsiteX4" fmla="*/ 24546 w 38613"/>
                    <a:gd name="connsiteY4" fmla="*/ 47056 h 53154"/>
                    <a:gd name="connsiteX5" fmla="*/ 24546 w 38613"/>
                    <a:gd name="connsiteY5" fmla="*/ 47056 h 53154"/>
                    <a:gd name="connsiteX6" fmla="*/ 21688 w 38613"/>
                    <a:gd name="connsiteY6" fmla="*/ 38484 h 53154"/>
                    <a:gd name="connsiteX7" fmla="*/ 8353 w 38613"/>
                    <a:gd name="connsiteY7" fmla="*/ 36579 h 53154"/>
                    <a:gd name="connsiteX8" fmla="*/ 15973 w 38613"/>
                    <a:gd name="connsiteY8" fmla="*/ 15624 h 53154"/>
                    <a:gd name="connsiteX9" fmla="*/ 29308 w 38613"/>
                    <a:gd name="connsiteY9" fmla="*/ 17529 h 53154"/>
                    <a:gd name="connsiteX10" fmla="*/ 21688 w 38613"/>
                    <a:gd name="connsiteY10" fmla="*/ 38484 h 53154"/>
                    <a:gd name="connsiteX11" fmla="*/ 21688 w 38613"/>
                    <a:gd name="connsiteY11" fmla="*/ 38484 h 53154"/>
                    <a:gd name="connsiteX12" fmla="*/ 19783 w 38613"/>
                    <a:gd name="connsiteY12" fmla="*/ 31816 h 53154"/>
                    <a:gd name="connsiteX13" fmla="*/ 15021 w 38613"/>
                    <a:gd name="connsiteY13" fmla="*/ 30864 h 53154"/>
                    <a:gd name="connsiteX14" fmla="*/ 17878 w 38613"/>
                    <a:gd name="connsiteY14" fmla="*/ 23244 h 53154"/>
                    <a:gd name="connsiteX15" fmla="*/ 22640 w 38613"/>
                    <a:gd name="connsiteY15" fmla="*/ 24196 h 53154"/>
                    <a:gd name="connsiteX16" fmla="*/ 19783 w 38613"/>
                    <a:gd name="connsiteY16" fmla="*/ 31816 h 53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38613" h="53154">
                      <a:moveTo>
                        <a:pt x="24546" y="47056"/>
                      </a:moveTo>
                      <a:cubicBezTo>
                        <a:pt x="35023" y="37531"/>
                        <a:pt x="40738" y="21339"/>
                        <a:pt x="37881" y="9909"/>
                      </a:cubicBezTo>
                      <a:cubicBezTo>
                        <a:pt x="35023" y="-1521"/>
                        <a:pt x="24546" y="-3426"/>
                        <a:pt x="14068" y="6099"/>
                      </a:cubicBezTo>
                      <a:cubicBezTo>
                        <a:pt x="3590" y="15624"/>
                        <a:pt x="-2124" y="31816"/>
                        <a:pt x="733" y="43246"/>
                      </a:cubicBezTo>
                      <a:cubicBezTo>
                        <a:pt x="3590" y="54676"/>
                        <a:pt x="14068" y="56581"/>
                        <a:pt x="24546" y="47056"/>
                      </a:cubicBezTo>
                      <a:lnTo>
                        <a:pt x="24546" y="47056"/>
                      </a:lnTo>
                      <a:close/>
                      <a:moveTo>
                        <a:pt x="21688" y="38484"/>
                      </a:moveTo>
                      <a:cubicBezTo>
                        <a:pt x="15973" y="43246"/>
                        <a:pt x="10258" y="43246"/>
                        <a:pt x="8353" y="36579"/>
                      </a:cubicBezTo>
                      <a:cubicBezTo>
                        <a:pt x="6448" y="29911"/>
                        <a:pt x="10258" y="21339"/>
                        <a:pt x="15973" y="15624"/>
                      </a:cubicBezTo>
                      <a:cubicBezTo>
                        <a:pt x="21688" y="10861"/>
                        <a:pt x="27403" y="11814"/>
                        <a:pt x="29308" y="17529"/>
                      </a:cubicBezTo>
                      <a:cubicBezTo>
                        <a:pt x="31213" y="24196"/>
                        <a:pt x="27403" y="33721"/>
                        <a:pt x="21688" y="38484"/>
                      </a:cubicBezTo>
                      <a:lnTo>
                        <a:pt x="21688" y="38484"/>
                      </a:lnTo>
                      <a:close/>
                      <a:moveTo>
                        <a:pt x="19783" y="31816"/>
                      </a:moveTo>
                      <a:cubicBezTo>
                        <a:pt x="17878" y="33721"/>
                        <a:pt x="15021" y="33721"/>
                        <a:pt x="15021" y="30864"/>
                      </a:cubicBezTo>
                      <a:cubicBezTo>
                        <a:pt x="14068" y="28006"/>
                        <a:pt x="15973" y="25149"/>
                        <a:pt x="17878" y="23244"/>
                      </a:cubicBezTo>
                      <a:cubicBezTo>
                        <a:pt x="19783" y="21339"/>
                        <a:pt x="22640" y="21339"/>
                        <a:pt x="22640" y="24196"/>
                      </a:cubicBezTo>
                      <a:cubicBezTo>
                        <a:pt x="23593" y="26101"/>
                        <a:pt x="22640" y="29911"/>
                        <a:pt x="19783" y="31816"/>
                      </a:cubicBezTo>
                      <a:close/>
                    </a:path>
                  </a:pathLst>
                </a:custGeom>
                <a:solidFill>
                  <a:srgbClr val="F4AF1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904" name="Freeform: Shape 903">
                  <a:extLst>
                    <a:ext uri="{FF2B5EF4-FFF2-40B4-BE49-F238E27FC236}">
                      <a16:creationId xmlns:a16="http://schemas.microsoft.com/office/drawing/2014/main" id="{CF8660BC-EFF3-40BB-BC67-D300674C98D7}"/>
                    </a:ext>
                  </a:extLst>
                </p:cNvPr>
                <p:cNvSpPr/>
                <p:nvPr/>
              </p:nvSpPr>
              <p:spPr>
                <a:xfrm>
                  <a:off x="9931571" y="4068706"/>
                  <a:ext cx="5715" cy="7414"/>
                </a:xfrm>
                <a:custGeom>
                  <a:avLst/>
                  <a:gdLst>
                    <a:gd name="connsiteX0" fmla="*/ 0 w 5715"/>
                    <a:gd name="connsiteY0" fmla="*/ 5136 h 7414"/>
                    <a:gd name="connsiteX1" fmla="*/ 2858 w 5715"/>
                    <a:gd name="connsiteY1" fmla="*/ 7041 h 7414"/>
                    <a:gd name="connsiteX2" fmla="*/ 5715 w 5715"/>
                    <a:gd name="connsiteY2" fmla="*/ 2279 h 7414"/>
                    <a:gd name="connsiteX3" fmla="*/ 2858 w 5715"/>
                    <a:gd name="connsiteY3" fmla="*/ 374 h 7414"/>
                    <a:gd name="connsiteX4" fmla="*/ 0 w 5715"/>
                    <a:gd name="connsiteY4" fmla="*/ 5136 h 74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715" h="7414">
                      <a:moveTo>
                        <a:pt x="0" y="5136"/>
                      </a:moveTo>
                      <a:cubicBezTo>
                        <a:pt x="0" y="7041"/>
                        <a:pt x="953" y="7994"/>
                        <a:pt x="2858" y="7041"/>
                      </a:cubicBezTo>
                      <a:cubicBezTo>
                        <a:pt x="4763" y="6089"/>
                        <a:pt x="5715" y="4184"/>
                        <a:pt x="5715" y="2279"/>
                      </a:cubicBezTo>
                      <a:cubicBezTo>
                        <a:pt x="5715" y="374"/>
                        <a:pt x="4763" y="-579"/>
                        <a:pt x="2858" y="374"/>
                      </a:cubicBezTo>
                      <a:cubicBezTo>
                        <a:pt x="953" y="374"/>
                        <a:pt x="0" y="3231"/>
                        <a:pt x="0" y="5136"/>
                      </a:cubicBezTo>
                      <a:close/>
                    </a:path>
                  </a:pathLst>
                </a:custGeom>
                <a:solidFill>
                  <a:srgbClr val="96969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905" name="Graphic 1060">
                  <a:extLst>
                    <a:ext uri="{FF2B5EF4-FFF2-40B4-BE49-F238E27FC236}">
                      <a16:creationId xmlns:a16="http://schemas.microsoft.com/office/drawing/2014/main" id="{863E89FB-CB7F-4F42-AC2C-B65B8506BEB2}"/>
                    </a:ext>
                  </a:extLst>
                </p:cNvPr>
                <p:cNvGrpSpPr/>
                <p:nvPr/>
              </p:nvGrpSpPr>
              <p:grpSpPr>
                <a:xfrm>
                  <a:off x="9917284" y="4050029"/>
                  <a:ext cx="34290" cy="43815"/>
                  <a:chOff x="9917284" y="4050029"/>
                  <a:chExt cx="34290" cy="43815"/>
                </a:xfrm>
                <a:solidFill>
                  <a:srgbClr val="969697"/>
                </a:solidFill>
              </p:grpSpPr>
              <p:sp>
                <p:nvSpPr>
                  <p:cNvPr id="932" name="Freeform: Shape 931">
                    <a:extLst>
                      <a:ext uri="{FF2B5EF4-FFF2-40B4-BE49-F238E27FC236}">
                        <a16:creationId xmlns:a16="http://schemas.microsoft.com/office/drawing/2014/main" id="{C7C51FFF-61C3-4DF0-AF90-450A5435AC6C}"/>
                      </a:ext>
                    </a:extLst>
                  </p:cNvPr>
                  <p:cNvSpPr/>
                  <p:nvPr/>
                </p:nvSpPr>
                <p:spPr>
                  <a:xfrm>
                    <a:off x="9922285" y="4089082"/>
                    <a:ext cx="3042" cy="4762"/>
                  </a:xfrm>
                  <a:custGeom>
                    <a:avLst/>
                    <a:gdLst>
                      <a:gd name="connsiteX0" fmla="*/ 714 w 3042"/>
                      <a:gd name="connsiteY0" fmla="*/ 4763 h 4762"/>
                      <a:gd name="connsiteX1" fmla="*/ 2619 w 3042"/>
                      <a:gd name="connsiteY1" fmla="*/ 2858 h 4762"/>
                      <a:gd name="connsiteX2" fmla="*/ 2619 w 3042"/>
                      <a:gd name="connsiteY2" fmla="*/ 0 h 4762"/>
                      <a:gd name="connsiteX3" fmla="*/ 714 w 3042"/>
                      <a:gd name="connsiteY3" fmla="*/ 1905 h 4762"/>
                      <a:gd name="connsiteX4" fmla="*/ 714 w 3042"/>
                      <a:gd name="connsiteY4" fmla="*/ 4763 h 4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42" h="4762">
                        <a:moveTo>
                          <a:pt x="714" y="4763"/>
                        </a:moveTo>
                        <a:cubicBezTo>
                          <a:pt x="1667" y="4763"/>
                          <a:pt x="2619" y="3810"/>
                          <a:pt x="2619" y="2858"/>
                        </a:cubicBezTo>
                        <a:cubicBezTo>
                          <a:pt x="3572" y="1905"/>
                          <a:pt x="2619" y="952"/>
                          <a:pt x="2619" y="0"/>
                        </a:cubicBezTo>
                        <a:cubicBezTo>
                          <a:pt x="1667" y="0"/>
                          <a:pt x="714" y="952"/>
                          <a:pt x="714" y="1905"/>
                        </a:cubicBezTo>
                        <a:cubicBezTo>
                          <a:pt x="-238" y="2858"/>
                          <a:pt x="-238" y="4763"/>
                          <a:pt x="714" y="4763"/>
                        </a:cubicBezTo>
                        <a:close/>
                      </a:path>
                    </a:pathLst>
                  </a:custGeom>
                  <a:solidFill>
                    <a:srgbClr val="96969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33" name="Freeform: Shape 932">
                    <a:extLst>
                      <a:ext uri="{FF2B5EF4-FFF2-40B4-BE49-F238E27FC236}">
                        <a16:creationId xmlns:a16="http://schemas.microsoft.com/office/drawing/2014/main" id="{0613425D-35FE-48F8-9D4F-D30BF4DC8F9E}"/>
                      </a:ext>
                    </a:extLst>
                  </p:cNvPr>
                  <p:cNvSpPr/>
                  <p:nvPr/>
                </p:nvSpPr>
                <p:spPr>
                  <a:xfrm>
                    <a:off x="9944483" y="4077652"/>
                    <a:ext cx="2751" cy="3809"/>
                  </a:xfrm>
                  <a:custGeom>
                    <a:avLst/>
                    <a:gdLst>
                      <a:gd name="connsiteX0" fmla="*/ 2328 w 2751"/>
                      <a:gd name="connsiteY0" fmla="*/ 2857 h 3809"/>
                      <a:gd name="connsiteX1" fmla="*/ 423 w 2751"/>
                      <a:gd name="connsiteY1" fmla="*/ 3810 h 3809"/>
                      <a:gd name="connsiteX2" fmla="*/ 423 w 2751"/>
                      <a:gd name="connsiteY2" fmla="*/ 952 h 3809"/>
                      <a:gd name="connsiteX3" fmla="*/ 2328 w 2751"/>
                      <a:gd name="connsiteY3" fmla="*/ 0 h 3809"/>
                      <a:gd name="connsiteX4" fmla="*/ 2328 w 2751"/>
                      <a:gd name="connsiteY4" fmla="*/ 2857 h 38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51" h="3809">
                        <a:moveTo>
                          <a:pt x="2328" y="2857"/>
                        </a:moveTo>
                        <a:cubicBezTo>
                          <a:pt x="1376" y="3810"/>
                          <a:pt x="423" y="3810"/>
                          <a:pt x="423" y="3810"/>
                        </a:cubicBezTo>
                        <a:cubicBezTo>
                          <a:pt x="-529" y="2857"/>
                          <a:pt x="423" y="1905"/>
                          <a:pt x="423" y="952"/>
                        </a:cubicBezTo>
                        <a:cubicBezTo>
                          <a:pt x="1376" y="0"/>
                          <a:pt x="2328" y="0"/>
                          <a:pt x="2328" y="0"/>
                        </a:cubicBezTo>
                        <a:cubicBezTo>
                          <a:pt x="3281" y="952"/>
                          <a:pt x="2328" y="1905"/>
                          <a:pt x="2328" y="2857"/>
                        </a:cubicBezTo>
                        <a:close/>
                      </a:path>
                    </a:pathLst>
                  </a:custGeom>
                  <a:solidFill>
                    <a:srgbClr val="96969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34" name="Freeform: Shape 933">
                    <a:extLst>
                      <a:ext uri="{FF2B5EF4-FFF2-40B4-BE49-F238E27FC236}">
                        <a16:creationId xmlns:a16="http://schemas.microsoft.com/office/drawing/2014/main" id="{9B391998-FF99-49BE-8087-F988B19995CF}"/>
                      </a:ext>
                    </a:extLst>
                  </p:cNvPr>
                  <p:cNvSpPr/>
                  <p:nvPr/>
                </p:nvSpPr>
                <p:spPr>
                  <a:xfrm>
                    <a:off x="9932524" y="4050587"/>
                    <a:ext cx="3809" cy="4599"/>
                  </a:xfrm>
                  <a:custGeom>
                    <a:avLst/>
                    <a:gdLst>
                      <a:gd name="connsiteX0" fmla="*/ 1905 w 3809"/>
                      <a:gd name="connsiteY0" fmla="*/ 395 h 4599"/>
                      <a:gd name="connsiteX1" fmla="*/ 0 w 3809"/>
                      <a:gd name="connsiteY1" fmla="*/ 3252 h 4599"/>
                      <a:gd name="connsiteX2" fmla="*/ 1905 w 3809"/>
                      <a:gd name="connsiteY2" fmla="*/ 4205 h 4599"/>
                      <a:gd name="connsiteX3" fmla="*/ 3810 w 3809"/>
                      <a:gd name="connsiteY3" fmla="*/ 1347 h 4599"/>
                      <a:gd name="connsiteX4" fmla="*/ 1905 w 3809"/>
                      <a:gd name="connsiteY4" fmla="*/ 395 h 45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09" h="4599">
                        <a:moveTo>
                          <a:pt x="1905" y="395"/>
                        </a:moveTo>
                        <a:cubicBezTo>
                          <a:pt x="952" y="1347"/>
                          <a:pt x="0" y="2300"/>
                          <a:pt x="0" y="3252"/>
                        </a:cubicBezTo>
                        <a:cubicBezTo>
                          <a:pt x="0" y="4205"/>
                          <a:pt x="952" y="5157"/>
                          <a:pt x="1905" y="4205"/>
                        </a:cubicBezTo>
                        <a:cubicBezTo>
                          <a:pt x="2858" y="3252"/>
                          <a:pt x="3810" y="2300"/>
                          <a:pt x="3810" y="1347"/>
                        </a:cubicBezTo>
                        <a:cubicBezTo>
                          <a:pt x="3810" y="395"/>
                          <a:pt x="2858" y="-558"/>
                          <a:pt x="1905" y="395"/>
                        </a:cubicBezTo>
                        <a:close/>
                      </a:path>
                    </a:pathLst>
                  </a:custGeom>
                  <a:solidFill>
                    <a:srgbClr val="96969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35" name="Freeform: Shape 934">
                    <a:extLst>
                      <a:ext uri="{FF2B5EF4-FFF2-40B4-BE49-F238E27FC236}">
                        <a16:creationId xmlns:a16="http://schemas.microsoft.com/office/drawing/2014/main" id="{8E1342D6-220F-45A2-903E-9C5958E7C90D}"/>
                      </a:ext>
                    </a:extLst>
                  </p:cNvPr>
                  <p:cNvSpPr/>
                  <p:nvPr/>
                </p:nvSpPr>
                <p:spPr>
                  <a:xfrm>
                    <a:off x="9917284" y="4078210"/>
                    <a:ext cx="3810" cy="4599"/>
                  </a:xfrm>
                  <a:custGeom>
                    <a:avLst/>
                    <a:gdLst>
                      <a:gd name="connsiteX0" fmla="*/ 0 w 3810"/>
                      <a:gd name="connsiteY0" fmla="*/ 3252 h 4599"/>
                      <a:gd name="connsiteX1" fmla="*/ 1905 w 3810"/>
                      <a:gd name="connsiteY1" fmla="*/ 4205 h 4599"/>
                      <a:gd name="connsiteX2" fmla="*/ 3810 w 3810"/>
                      <a:gd name="connsiteY2" fmla="*/ 1347 h 4599"/>
                      <a:gd name="connsiteX3" fmla="*/ 1905 w 3810"/>
                      <a:gd name="connsiteY3" fmla="*/ 394 h 4599"/>
                      <a:gd name="connsiteX4" fmla="*/ 0 w 3810"/>
                      <a:gd name="connsiteY4" fmla="*/ 3252 h 45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0" h="4599">
                        <a:moveTo>
                          <a:pt x="0" y="3252"/>
                        </a:moveTo>
                        <a:cubicBezTo>
                          <a:pt x="0" y="4205"/>
                          <a:pt x="953" y="5157"/>
                          <a:pt x="1905" y="4205"/>
                        </a:cubicBezTo>
                        <a:cubicBezTo>
                          <a:pt x="2858" y="3252"/>
                          <a:pt x="3810" y="2299"/>
                          <a:pt x="3810" y="1347"/>
                        </a:cubicBezTo>
                        <a:cubicBezTo>
                          <a:pt x="3810" y="394"/>
                          <a:pt x="2858" y="-558"/>
                          <a:pt x="1905" y="394"/>
                        </a:cubicBezTo>
                        <a:cubicBezTo>
                          <a:pt x="953" y="394"/>
                          <a:pt x="0" y="2299"/>
                          <a:pt x="0" y="3252"/>
                        </a:cubicBezTo>
                        <a:close/>
                      </a:path>
                    </a:pathLst>
                  </a:custGeom>
                  <a:solidFill>
                    <a:srgbClr val="96969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36" name="Freeform: Shape 935">
                    <a:extLst>
                      <a:ext uri="{FF2B5EF4-FFF2-40B4-BE49-F238E27FC236}">
                        <a16:creationId xmlns:a16="http://schemas.microsoft.com/office/drawing/2014/main" id="{FE326D6D-B1D5-4484-BA27-232CEF04A8D1}"/>
                      </a:ext>
                    </a:extLst>
                  </p:cNvPr>
                  <p:cNvSpPr/>
                  <p:nvPr/>
                </p:nvSpPr>
                <p:spPr>
                  <a:xfrm>
                    <a:off x="9947764" y="4061459"/>
                    <a:ext cx="3810" cy="3810"/>
                  </a:xfrm>
                  <a:custGeom>
                    <a:avLst/>
                    <a:gdLst>
                      <a:gd name="connsiteX0" fmla="*/ 3810 w 3810"/>
                      <a:gd name="connsiteY0" fmla="*/ 953 h 3810"/>
                      <a:gd name="connsiteX1" fmla="*/ 1905 w 3810"/>
                      <a:gd name="connsiteY1" fmla="*/ 3810 h 3810"/>
                      <a:gd name="connsiteX2" fmla="*/ 0 w 3810"/>
                      <a:gd name="connsiteY2" fmla="*/ 2858 h 3810"/>
                      <a:gd name="connsiteX3" fmla="*/ 1905 w 3810"/>
                      <a:gd name="connsiteY3" fmla="*/ 0 h 3810"/>
                      <a:gd name="connsiteX4" fmla="*/ 3810 w 3810"/>
                      <a:gd name="connsiteY4" fmla="*/ 953 h 38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0" h="3810">
                        <a:moveTo>
                          <a:pt x="3810" y="953"/>
                        </a:moveTo>
                        <a:cubicBezTo>
                          <a:pt x="3810" y="1905"/>
                          <a:pt x="2858" y="3810"/>
                          <a:pt x="1905" y="3810"/>
                        </a:cubicBezTo>
                        <a:cubicBezTo>
                          <a:pt x="953" y="3810"/>
                          <a:pt x="0" y="3810"/>
                          <a:pt x="0" y="2858"/>
                        </a:cubicBezTo>
                        <a:cubicBezTo>
                          <a:pt x="0" y="1905"/>
                          <a:pt x="953" y="0"/>
                          <a:pt x="1905" y="0"/>
                        </a:cubicBezTo>
                        <a:cubicBezTo>
                          <a:pt x="2858" y="0"/>
                          <a:pt x="3810" y="0"/>
                          <a:pt x="3810" y="953"/>
                        </a:cubicBezTo>
                        <a:close/>
                      </a:path>
                    </a:pathLst>
                  </a:custGeom>
                  <a:solidFill>
                    <a:srgbClr val="96969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37" name="Freeform: Shape 936">
                    <a:extLst>
                      <a:ext uri="{FF2B5EF4-FFF2-40B4-BE49-F238E27FC236}">
                        <a16:creationId xmlns:a16="http://schemas.microsoft.com/office/drawing/2014/main" id="{36DE260C-9005-448A-A6FC-9D586735AD23}"/>
                      </a:ext>
                    </a:extLst>
                  </p:cNvPr>
                  <p:cNvSpPr/>
                  <p:nvPr/>
                </p:nvSpPr>
                <p:spPr>
                  <a:xfrm>
                    <a:off x="9922285" y="4062412"/>
                    <a:ext cx="3333" cy="4204"/>
                  </a:xfrm>
                  <a:custGeom>
                    <a:avLst/>
                    <a:gdLst>
                      <a:gd name="connsiteX0" fmla="*/ 714 w 3333"/>
                      <a:gd name="connsiteY0" fmla="*/ 953 h 4204"/>
                      <a:gd name="connsiteX1" fmla="*/ 714 w 3333"/>
                      <a:gd name="connsiteY1" fmla="*/ 3810 h 4204"/>
                      <a:gd name="connsiteX2" fmla="*/ 2619 w 3333"/>
                      <a:gd name="connsiteY2" fmla="*/ 2858 h 4204"/>
                      <a:gd name="connsiteX3" fmla="*/ 2619 w 3333"/>
                      <a:gd name="connsiteY3" fmla="*/ 0 h 4204"/>
                      <a:gd name="connsiteX4" fmla="*/ 714 w 3333"/>
                      <a:gd name="connsiteY4" fmla="*/ 953 h 42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33" h="4204">
                        <a:moveTo>
                          <a:pt x="714" y="953"/>
                        </a:moveTo>
                        <a:cubicBezTo>
                          <a:pt x="-238" y="1905"/>
                          <a:pt x="-238" y="2858"/>
                          <a:pt x="714" y="3810"/>
                        </a:cubicBezTo>
                        <a:cubicBezTo>
                          <a:pt x="1667" y="4763"/>
                          <a:pt x="2619" y="3810"/>
                          <a:pt x="2619" y="2858"/>
                        </a:cubicBezTo>
                        <a:cubicBezTo>
                          <a:pt x="3572" y="1905"/>
                          <a:pt x="3572" y="953"/>
                          <a:pt x="2619" y="0"/>
                        </a:cubicBezTo>
                        <a:cubicBezTo>
                          <a:pt x="1667" y="0"/>
                          <a:pt x="714" y="0"/>
                          <a:pt x="714" y="953"/>
                        </a:cubicBezTo>
                        <a:close/>
                      </a:path>
                    </a:pathLst>
                  </a:custGeom>
                  <a:solidFill>
                    <a:srgbClr val="96969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38" name="Freeform: Shape 937">
                    <a:extLst>
                      <a:ext uri="{FF2B5EF4-FFF2-40B4-BE49-F238E27FC236}">
                        <a16:creationId xmlns:a16="http://schemas.microsoft.com/office/drawing/2014/main" id="{204C7EDD-3047-41CF-AD5F-880306F85B77}"/>
                      </a:ext>
                    </a:extLst>
                  </p:cNvPr>
                  <p:cNvSpPr/>
                  <p:nvPr/>
                </p:nvSpPr>
                <p:spPr>
                  <a:xfrm>
                    <a:off x="9944192" y="4050029"/>
                    <a:ext cx="3333" cy="4762"/>
                  </a:xfrm>
                  <a:custGeom>
                    <a:avLst/>
                    <a:gdLst>
                      <a:gd name="connsiteX0" fmla="*/ 2619 w 3333"/>
                      <a:gd name="connsiteY0" fmla="*/ 0 h 4762"/>
                      <a:gd name="connsiteX1" fmla="*/ 2619 w 3333"/>
                      <a:gd name="connsiteY1" fmla="*/ 2858 h 4762"/>
                      <a:gd name="connsiteX2" fmla="*/ 714 w 3333"/>
                      <a:gd name="connsiteY2" fmla="*/ 4763 h 4762"/>
                      <a:gd name="connsiteX3" fmla="*/ 714 w 3333"/>
                      <a:gd name="connsiteY3" fmla="*/ 1905 h 4762"/>
                      <a:gd name="connsiteX4" fmla="*/ 2619 w 3333"/>
                      <a:gd name="connsiteY4" fmla="*/ 0 h 4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33" h="4762">
                        <a:moveTo>
                          <a:pt x="2619" y="0"/>
                        </a:moveTo>
                        <a:cubicBezTo>
                          <a:pt x="3572" y="0"/>
                          <a:pt x="3572" y="953"/>
                          <a:pt x="2619" y="2858"/>
                        </a:cubicBezTo>
                        <a:cubicBezTo>
                          <a:pt x="1667" y="3810"/>
                          <a:pt x="714" y="4763"/>
                          <a:pt x="714" y="4763"/>
                        </a:cubicBezTo>
                        <a:cubicBezTo>
                          <a:pt x="-238" y="4763"/>
                          <a:pt x="-238" y="3810"/>
                          <a:pt x="714" y="1905"/>
                        </a:cubicBezTo>
                        <a:cubicBezTo>
                          <a:pt x="714" y="953"/>
                          <a:pt x="1667" y="0"/>
                          <a:pt x="2619" y="0"/>
                        </a:cubicBezTo>
                        <a:close/>
                      </a:path>
                    </a:pathLst>
                  </a:custGeom>
                  <a:solidFill>
                    <a:srgbClr val="96969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39" name="Freeform: Shape 938">
                    <a:extLst>
                      <a:ext uri="{FF2B5EF4-FFF2-40B4-BE49-F238E27FC236}">
                        <a16:creationId xmlns:a16="http://schemas.microsoft.com/office/drawing/2014/main" id="{9EF010FE-75C3-43E1-BDEB-97144BE4D3B5}"/>
                      </a:ext>
                    </a:extLst>
                  </p:cNvPr>
                  <p:cNvSpPr/>
                  <p:nvPr/>
                </p:nvSpPr>
                <p:spPr>
                  <a:xfrm>
                    <a:off x="9932524" y="4088687"/>
                    <a:ext cx="3809" cy="4599"/>
                  </a:xfrm>
                  <a:custGeom>
                    <a:avLst/>
                    <a:gdLst>
                      <a:gd name="connsiteX0" fmla="*/ 1905 w 3809"/>
                      <a:gd name="connsiteY0" fmla="*/ 4205 h 4599"/>
                      <a:gd name="connsiteX1" fmla="*/ 3810 w 3809"/>
                      <a:gd name="connsiteY1" fmla="*/ 1347 h 4599"/>
                      <a:gd name="connsiteX2" fmla="*/ 1905 w 3809"/>
                      <a:gd name="connsiteY2" fmla="*/ 395 h 4599"/>
                      <a:gd name="connsiteX3" fmla="*/ 0 w 3809"/>
                      <a:gd name="connsiteY3" fmla="*/ 3252 h 4599"/>
                      <a:gd name="connsiteX4" fmla="*/ 1905 w 3809"/>
                      <a:gd name="connsiteY4" fmla="*/ 4205 h 45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09" h="4599">
                        <a:moveTo>
                          <a:pt x="1905" y="4205"/>
                        </a:moveTo>
                        <a:cubicBezTo>
                          <a:pt x="2858" y="3252"/>
                          <a:pt x="3810" y="2300"/>
                          <a:pt x="3810" y="1347"/>
                        </a:cubicBezTo>
                        <a:cubicBezTo>
                          <a:pt x="3810" y="395"/>
                          <a:pt x="2858" y="-558"/>
                          <a:pt x="1905" y="395"/>
                        </a:cubicBezTo>
                        <a:cubicBezTo>
                          <a:pt x="952" y="1347"/>
                          <a:pt x="0" y="2300"/>
                          <a:pt x="0" y="3252"/>
                        </a:cubicBezTo>
                        <a:cubicBezTo>
                          <a:pt x="0" y="4205"/>
                          <a:pt x="952" y="5157"/>
                          <a:pt x="1905" y="4205"/>
                        </a:cubicBezTo>
                        <a:close/>
                      </a:path>
                    </a:pathLst>
                  </a:custGeom>
                  <a:solidFill>
                    <a:srgbClr val="96969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sp>
              <p:nvSpPr>
                <p:cNvPr id="906" name="Freeform: Shape 905">
                  <a:extLst>
                    <a:ext uri="{FF2B5EF4-FFF2-40B4-BE49-F238E27FC236}">
                      <a16:creationId xmlns:a16="http://schemas.microsoft.com/office/drawing/2014/main" id="{1D685002-3A90-4EB8-8517-E8139B0C0F17}"/>
                    </a:ext>
                  </a:extLst>
                </p:cNvPr>
                <p:cNvSpPr/>
                <p:nvPr/>
              </p:nvSpPr>
              <p:spPr>
                <a:xfrm>
                  <a:off x="9886804" y="3894772"/>
                  <a:ext cx="300990" cy="206692"/>
                </a:xfrm>
                <a:custGeom>
                  <a:avLst/>
                  <a:gdLst>
                    <a:gd name="connsiteX0" fmla="*/ 81915 w 300990"/>
                    <a:gd name="connsiteY0" fmla="*/ 123825 h 206692"/>
                    <a:gd name="connsiteX1" fmla="*/ 72390 w 300990"/>
                    <a:gd name="connsiteY1" fmla="*/ 119063 h 206692"/>
                    <a:gd name="connsiteX2" fmla="*/ 70485 w 300990"/>
                    <a:gd name="connsiteY2" fmla="*/ 118110 h 206692"/>
                    <a:gd name="connsiteX3" fmla="*/ 68580 w 300990"/>
                    <a:gd name="connsiteY3" fmla="*/ 117158 h 206692"/>
                    <a:gd name="connsiteX4" fmla="*/ 66675 w 300990"/>
                    <a:gd name="connsiteY4" fmla="*/ 116205 h 206692"/>
                    <a:gd name="connsiteX5" fmla="*/ 64770 w 300990"/>
                    <a:gd name="connsiteY5" fmla="*/ 115253 h 206692"/>
                    <a:gd name="connsiteX6" fmla="*/ 62865 w 300990"/>
                    <a:gd name="connsiteY6" fmla="*/ 115253 h 206692"/>
                    <a:gd name="connsiteX7" fmla="*/ 60960 w 300990"/>
                    <a:gd name="connsiteY7" fmla="*/ 115253 h 206692"/>
                    <a:gd name="connsiteX8" fmla="*/ 59055 w 300990"/>
                    <a:gd name="connsiteY8" fmla="*/ 115253 h 206692"/>
                    <a:gd name="connsiteX9" fmla="*/ 57150 w 300990"/>
                    <a:gd name="connsiteY9" fmla="*/ 115253 h 206692"/>
                    <a:gd name="connsiteX10" fmla="*/ 55245 w 300990"/>
                    <a:gd name="connsiteY10" fmla="*/ 115253 h 206692"/>
                    <a:gd name="connsiteX11" fmla="*/ 53340 w 300990"/>
                    <a:gd name="connsiteY11" fmla="*/ 115253 h 206692"/>
                    <a:gd name="connsiteX12" fmla="*/ 51435 w 300990"/>
                    <a:gd name="connsiteY12" fmla="*/ 115253 h 206692"/>
                    <a:gd name="connsiteX13" fmla="*/ 49530 w 300990"/>
                    <a:gd name="connsiteY13" fmla="*/ 116205 h 206692"/>
                    <a:gd name="connsiteX14" fmla="*/ 47625 w 300990"/>
                    <a:gd name="connsiteY14" fmla="*/ 117158 h 206692"/>
                    <a:gd name="connsiteX15" fmla="*/ 45720 w 300990"/>
                    <a:gd name="connsiteY15" fmla="*/ 118110 h 206692"/>
                    <a:gd name="connsiteX16" fmla="*/ 43815 w 300990"/>
                    <a:gd name="connsiteY16" fmla="*/ 119063 h 206692"/>
                    <a:gd name="connsiteX17" fmla="*/ 41910 w 300990"/>
                    <a:gd name="connsiteY17" fmla="*/ 120015 h 206692"/>
                    <a:gd name="connsiteX18" fmla="*/ 40005 w 300990"/>
                    <a:gd name="connsiteY18" fmla="*/ 120968 h 206692"/>
                    <a:gd name="connsiteX19" fmla="*/ 38100 w 300990"/>
                    <a:gd name="connsiteY19" fmla="*/ 122873 h 206692"/>
                    <a:gd name="connsiteX20" fmla="*/ 36195 w 300990"/>
                    <a:gd name="connsiteY20" fmla="*/ 124778 h 206692"/>
                    <a:gd name="connsiteX21" fmla="*/ 34290 w 300990"/>
                    <a:gd name="connsiteY21" fmla="*/ 126683 h 206692"/>
                    <a:gd name="connsiteX22" fmla="*/ 32385 w 300990"/>
                    <a:gd name="connsiteY22" fmla="*/ 128588 h 206692"/>
                    <a:gd name="connsiteX23" fmla="*/ 30480 w 300990"/>
                    <a:gd name="connsiteY23" fmla="*/ 130493 h 206692"/>
                    <a:gd name="connsiteX24" fmla="*/ 28575 w 300990"/>
                    <a:gd name="connsiteY24" fmla="*/ 132398 h 206692"/>
                    <a:gd name="connsiteX25" fmla="*/ 26670 w 300990"/>
                    <a:gd name="connsiteY25" fmla="*/ 134303 h 206692"/>
                    <a:gd name="connsiteX26" fmla="*/ 24765 w 300990"/>
                    <a:gd name="connsiteY26" fmla="*/ 136208 h 206692"/>
                    <a:gd name="connsiteX27" fmla="*/ 22860 w 300990"/>
                    <a:gd name="connsiteY27" fmla="*/ 138113 h 206692"/>
                    <a:gd name="connsiteX28" fmla="*/ 20955 w 300990"/>
                    <a:gd name="connsiteY28" fmla="*/ 140018 h 206692"/>
                    <a:gd name="connsiteX29" fmla="*/ 19050 w 300990"/>
                    <a:gd name="connsiteY29" fmla="*/ 141923 h 206692"/>
                    <a:gd name="connsiteX30" fmla="*/ 17145 w 300990"/>
                    <a:gd name="connsiteY30" fmla="*/ 143828 h 206692"/>
                    <a:gd name="connsiteX31" fmla="*/ 15240 w 300990"/>
                    <a:gd name="connsiteY31" fmla="*/ 145733 h 206692"/>
                    <a:gd name="connsiteX32" fmla="*/ 14288 w 300990"/>
                    <a:gd name="connsiteY32" fmla="*/ 147638 h 206692"/>
                    <a:gd name="connsiteX33" fmla="*/ 13335 w 300990"/>
                    <a:gd name="connsiteY33" fmla="*/ 149543 h 206692"/>
                    <a:gd name="connsiteX34" fmla="*/ 12383 w 300990"/>
                    <a:gd name="connsiteY34" fmla="*/ 151448 h 206692"/>
                    <a:gd name="connsiteX35" fmla="*/ 11430 w 300990"/>
                    <a:gd name="connsiteY35" fmla="*/ 153353 h 206692"/>
                    <a:gd name="connsiteX36" fmla="*/ 10478 w 300990"/>
                    <a:gd name="connsiteY36" fmla="*/ 155258 h 206692"/>
                    <a:gd name="connsiteX37" fmla="*/ 9525 w 300990"/>
                    <a:gd name="connsiteY37" fmla="*/ 157163 h 206692"/>
                    <a:gd name="connsiteX38" fmla="*/ 8572 w 300990"/>
                    <a:gd name="connsiteY38" fmla="*/ 159068 h 206692"/>
                    <a:gd name="connsiteX39" fmla="*/ 7620 w 300990"/>
                    <a:gd name="connsiteY39" fmla="*/ 160973 h 206692"/>
                    <a:gd name="connsiteX40" fmla="*/ 6667 w 300990"/>
                    <a:gd name="connsiteY40" fmla="*/ 163830 h 206692"/>
                    <a:gd name="connsiteX41" fmla="*/ 5715 w 300990"/>
                    <a:gd name="connsiteY41" fmla="*/ 166688 h 206692"/>
                    <a:gd name="connsiteX42" fmla="*/ 4763 w 300990"/>
                    <a:gd name="connsiteY42" fmla="*/ 172403 h 206692"/>
                    <a:gd name="connsiteX43" fmla="*/ 3810 w 300990"/>
                    <a:gd name="connsiteY43" fmla="*/ 175260 h 206692"/>
                    <a:gd name="connsiteX44" fmla="*/ 2858 w 300990"/>
                    <a:gd name="connsiteY44" fmla="*/ 178118 h 206692"/>
                    <a:gd name="connsiteX45" fmla="*/ 1905 w 300990"/>
                    <a:gd name="connsiteY45" fmla="*/ 180975 h 206692"/>
                    <a:gd name="connsiteX46" fmla="*/ 953 w 300990"/>
                    <a:gd name="connsiteY46" fmla="*/ 183833 h 206692"/>
                    <a:gd name="connsiteX47" fmla="*/ 0 w 300990"/>
                    <a:gd name="connsiteY47" fmla="*/ 186690 h 206692"/>
                    <a:gd name="connsiteX48" fmla="*/ 0 w 300990"/>
                    <a:gd name="connsiteY48" fmla="*/ 189548 h 206692"/>
                    <a:gd name="connsiteX49" fmla="*/ 0 w 300990"/>
                    <a:gd name="connsiteY49" fmla="*/ 192405 h 206692"/>
                    <a:gd name="connsiteX50" fmla="*/ 0 w 300990"/>
                    <a:gd name="connsiteY50" fmla="*/ 194310 h 206692"/>
                    <a:gd name="connsiteX51" fmla="*/ 0 w 300990"/>
                    <a:gd name="connsiteY51" fmla="*/ 196215 h 206692"/>
                    <a:gd name="connsiteX52" fmla="*/ 0 w 300990"/>
                    <a:gd name="connsiteY52" fmla="*/ 198120 h 206692"/>
                    <a:gd name="connsiteX53" fmla="*/ 0 w 300990"/>
                    <a:gd name="connsiteY53" fmla="*/ 200025 h 206692"/>
                    <a:gd name="connsiteX54" fmla="*/ 0 w 300990"/>
                    <a:gd name="connsiteY54" fmla="*/ 201930 h 206692"/>
                    <a:gd name="connsiteX55" fmla="*/ 9525 w 300990"/>
                    <a:gd name="connsiteY55" fmla="*/ 206693 h 206692"/>
                    <a:gd name="connsiteX56" fmla="*/ 9525 w 300990"/>
                    <a:gd name="connsiteY56" fmla="*/ 204788 h 206692"/>
                    <a:gd name="connsiteX57" fmla="*/ 9525 w 300990"/>
                    <a:gd name="connsiteY57" fmla="*/ 202883 h 206692"/>
                    <a:gd name="connsiteX58" fmla="*/ 9525 w 300990"/>
                    <a:gd name="connsiteY58" fmla="*/ 200978 h 206692"/>
                    <a:gd name="connsiteX59" fmla="*/ 9525 w 300990"/>
                    <a:gd name="connsiteY59" fmla="*/ 199073 h 206692"/>
                    <a:gd name="connsiteX60" fmla="*/ 9525 w 300990"/>
                    <a:gd name="connsiteY60" fmla="*/ 197168 h 206692"/>
                    <a:gd name="connsiteX61" fmla="*/ 9525 w 300990"/>
                    <a:gd name="connsiteY61" fmla="*/ 195263 h 206692"/>
                    <a:gd name="connsiteX62" fmla="*/ 9525 w 300990"/>
                    <a:gd name="connsiteY62" fmla="*/ 192405 h 206692"/>
                    <a:gd name="connsiteX63" fmla="*/ 10478 w 300990"/>
                    <a:gd name="connsiteY63" fmla="*/ 189548 h 206692"/>
                    <a:gd name="connsiteX64" fmla="*/ 11430 w 300990"/>
                    <a:gd name="connsiteY64" fmla="*/ 186690 h 206692"/>
                    <a:gd name="connsiteX65" fmla="*/ 12383 w 300990"/>
                    <a:gd name="connsiteY65" fmla="*/ 183833 h 206692"/>
                    <a:gd name="connsiteX66" fmla="*/ 13335 w 300990"/>
                    <a:gd name="connsiteY66" fmla="*/ 180975 h 206692"/>
                    <a:gd name="connsiteX67" fmla="*/ 14288 w 300990"/>
                    <a:gd name="connsiteY67" fmla="*/ 178118 h 206692"/>
                    <a:gd name="connsiteX68" fmla="*/ 15240 w 300990"/>
                    <a:gd name="connsiteY68" fmla="*/ 175260 h 206692"/>
                    <a:gd name="connsiteX69" fmla="*/ 16192 w 300990"/>
                    <a:gd name="connsiteY69" fmla="*/ 172403 h 206692"/>
                    <a:gd name="connsiteX70" fmla="*/ 17145 w 300990"/>
                    <a:gd name="connsiteY70" fmla="*/ 169545 h 206692"/>
                    <a:gd name="connsiteX71" fmla="*/ 18097 w 300990"/>
                    <a:gd name="connsiteY71" fmla="*/ 167640 h 206692"/>
                    <a:gd name="connsiteX72" fmla="*/ 19050 w 300990"/>
                    <a:gd name="connsiteY72" fmla="*/ 165735 h 206692"/>
                    <a:gd name="connsiteX73" fmla="*/ 20003 w 300990"/>
                    <a:gd name="connsiteY73" fmla="*/ 163830 h 206692"/>
                    <a:gd name="connsiteX74" fmla="*/ 20955 w 300990"/>
                    <a:gd name="connsiteY74" fmla="*/ 161925 h 206692"/>
                    <a:gd name="connsiteX75" fmla="*/ 21908 w 300990"/>
                    <a:gd name="connsiteY75" fmla="*/ 160020 h 206692"/>
                    <a:gd name="connsiteX76" fmla="*/ 22860 w 300990"/>
                    <a:gd name="connsiteY76" fmla="*/ 158115 h 206692"/>
                    <a:gd name="connsiteX77" fmla="*/ 23813 w 300990"/>
                    <a:gd name="connsiteY77" fmla="*/ 156210 h 206692"/>
                    <a:gd name="connsiteX78" fmla="*/ 24765 w 300990"/>
                    <a:gd name="connsiteY78" fmla="*/ 154305 h 206692"/>
                    <a:gd name="connsiteX79" fmla="*/ 26670 w 300990"/>
                    <a:gd name="connsiteY79" fmla="*/ 152400 h 206692"/>
                    <a:gd name="connsiteX80" fmla="*/ 28575 w 300990"/>
                    <a:gd name="connsiteY80" fmla="*/ 150495 h 206692"/>
                    <a:gd name="connsiteX81" fmla="*/ 30480 w 300990"/>
                    <a:gd name="connsiteY81" fmla="*/ 148590 h 206692"/>
                    <a:gd name="connsiteX82" fmla="*/ 32385 w 300990"/>
                    <a:gd name="connsiteY82" fmla="*/ 146685 h 206692"/>
                    <a:gd name="connsiteX83" fmla="*/ 34290 w 300990"/>
                    <a:gd name="connsiteY83" fmla="*/ 144780 h 206692"/>
                    <a:gd name="connsiteX84" fmla="*/ 36195 w 300990"/>
                    <a:gd name="connsiteY84" fmla="*/ 142875 h 206692"/>
                    <a:gd name="connsiteX85" fmla="*/ 38100 w 300990"/>
                    <a:gd name="connsiteY85" fmla="*/ 140970 h 206692"/>
                    <a:gd name="connsiteX86" fmla="*/ 40005 w 300990"/>
                    <a:gd name="connsiteY86" fmla="*/ 139065 h 206692"/>
                    <a:gd name="connsiteX87" fmla="*/ 41910 w 300990"/>
                    <a:gd name="connsiteY87" fmla="*/ 137160 h 206692"/>
                    <a:gd name="connsiteX88" fmla="*/ 43815 w 300990"/>
                    <a:gd name="connsiteY88" fmla="*/ 135255 h 206692"/>
                    <a:gd name="connsiteX89" fmla="*/ 45720 w 300990"/>
                    <a:gd name="connsiteY89" fmla="*/ 133350 h 206692"/>
                    <a:gd name="connsiteX90" fmla="*/ 47625 w 300990"/>
                    <a:gd name="connsiteY90" fmla="*/ 131445 h 206692"/>
                    <a:gd name="connsiteX91" fmla="*/ 49530 w 300990"/>
                    <a:gd name="connsiteY91" fmla="*/ 129540 h 206692"/>
                    <a:gd name="connsiteX92" fmla="*/ 51435 w 300990"/>
                    <a:gd name="connsiteY92" fmla="*/ 128588 h 206692"/>
                    <a:gd name="connsiteX93" fmla="*/ 53340 w 300990"/>
                    <a:gd name="connsiteY93" fmla="*/ 127635 h 206692"/>
                    <a:gd name="connsiteX94" fmla="*/ 55245 w 300990"/>
                    <a:gd name="connsiteY94" fmla="*/ 126683 h 206692"/>
                    <a:gd name="connsiteX95" fmla="*/ 57150 w 300990"/>
                    <a:gd name="connsiteY95" fmla="*/ 125730 h 206692"/>
                    <a:gd name="connsiteX96" fmla="*/ 59055 w 300990"/>
                    <a:gd name="connsiteY96" fmla="*/ 124778 h 206692"/>
                    <a:gd name="connsiteX97" fmla="*/ 60960 w 300990"/>
                    <a:gd name="connsiteY97" fmla="*/ 123825 h 206692"/>
                    <a:gd name="connsiteX98" fmla="*/ 62865 w 300990"/>
                    <a:gd name="connsiteY98" fmla="*/ 123825 h 206692"/>
                    <a:gd name="connsiteX99" fmla="*/ 64770 w 300990"/>
                    <a:gd name="connsiteY99" fmla="*/ 123825 h 206692"/>
                    <a:gd name="connsiteX100" fmla="*/ 66675 w 300990"/>
                    <a:gd name="connsiteY100" fmla="*/ 123825 h 206692"/>
                    <a:gd name="connsiteX101" fmla="*/ 68580 w 300990"/>
                    <a:gd name="connsiteY101" fmla="*/ 123825 h 206692"/>
                    <a:gd name="connsiteX102" fmla="*/ 70485 w 300990"/>
                    <a:gd name="connsiteY102" fmla="*/ 123825 h 206692"/>
                    <a:gd name="connsiteX103" fmla="*/ 72390 w 300990"/>
                    <a:gd name="connsiteY103" fmla="*/ 123825 h 206692"/>
                    <a:gd name="connsiteX104" fmla="*/ 74295 w 300990"/>
                    <a:gd name="connsiteY104" fmla="*/ 123825 h 206692"/>
                    <a:gd name="connsiteX105" fmla="*/ 76200 w 300990"/>
                    <a:gd name="connsiteY105" fmla="*/ 124778 h 206692"/>
                    <a:gd name="connsiteX106" fmla="*/ 78105 w 300990"/>
                    <a:gd name="connsiteY106" fmla="*/ 125730 h 206692"/>
                    <a:gd name="connsiteX107" fmla="*/ 80010 w 300990"/>
                    <a:gd name="connsiteY107" fmla="*/ 126683 h 206692"/>
                    <a:gd name="connsiteX108" fmla="*/ 81915 w 300990"/>
                    <a:gd name="connsiteY108" fmla="*/ 123825 h 206692"/>
                    <a:gd name="connsiteX109" fmla="*/ 81915 w 300990"/>
                    <a:gd name="connsiteY109" fmla="*/ 123825 h 206692"/>
                    <a:gd name="connsiteX110" fmla="*/ 291465 w 300990"/>
                    <a:gd name="connsiteY110" fmla="*/ 26670 h 206692"/>
                    <a:gd name="connsiteX111" fmla="*/ 291465 w 300990"/>
                    <a:gd name="connsiteY111" fmla="*/ 28575 h 206692"/>
                    <a:gd name="connsiteX112" fmla="*/ 291465 w 300990"/>
                    <a:gd name="connsiteY112" fmla="*/ 30480 h 206692"/>
                    <a:gd name="connsiteX113" fmla="*/ 291465 w 300990"/>
                    <a:gd name="connsiteY113" fmla="*/ 32385 h 206692"/>
                    <a:gd name="connsiteX114" fmla="*/ 291465 w 300990"/>
                    <a:gd name="connsiteY114" fmla="*/ 34290 h 206692"/>
                    <a:gd name="connsiteX115" fmla="*/ 291465 w 300990"/>
                    <a:gd name="connsiteY115" fmla="*/ 36195 h 206692"/>
                    <a:gd name="connsiteX116" fmla="*/ 291465 w 300990"/>
                    <a:gd name="connsiteY116" fmla="*/ 38100 h 206692"/>
                    <a:gd name="connsiteX117" fmla="*/ 291465 w 300990"/>
                    <a:gd name="connsiteY117" fmla="*/ 40005 h 206692"/>
                    <a:gd name="connsiteX118" fmla="*/ 291465 w 300990"/>
                    <a:gd name="connsiteY118" fmla="*/ 41910 h 206692"/>
                    <a:gd name="connsiteX119" fmla="*/ 300990 w 300990"/>
                    <a:gd name="connsiteY119" fmla="*/ 46673 h 206692"/>
                    <a:gd name="connsiteX120" fmla="*/ 300990 w 300990"/>
                    <a:gd name="connsiteY120" fmla="*/ 44768 h 206692"/>
                    <a:gd name="connsiteX121" fmla="*/ 300990 w 300990"/>
                    <a:gd name="connsiteY121" fmla="*/ 42863 h 206692"/>
                    <a:gd name="connsiteX122" fmla="*/ 300990 w 300990"/>
                    <a:gd name="connsiteY122" fmla="*/ 40958 h 206692"/>
                    <a:gd name="connsiteX123" fmla="*/ 300990 w 300990"/>
                    <a:gd name="connsiteY123" fmla="*/ 39053 h 206692"/>
                    <a:gd name="connsiteX124" fmla="*/ 300990 w 300990"/>
                    <a:gd name="connsiteY124" fmla="*/ 37148 h 206692"/>
                    <a:gd name="connsiteX125" fmla="*/ 300990 w 300990"/>
                    <a:gd name="connsiteY125" fmla="*/ 35243 h 206692"/>
                    <a:gd name="connsiteX126" fmla="*/ 300990 w 300990"/>
                    <a:gd name="connsiteY126" fmla="*/ 33338 h 206692"/>
                    <a:gd name="connsiteX127" fmla="*/ 300990 w 300990"/>
                    <a:gd name="connsiteY127" fmla="*/ 31433 h 206692"/>
                    <a:gd name="connsiteX128" fmla="*/ 300038 w 300990"/>
                    <a:gd name="connsiteY128" fmla="*/ 29528 h 206692"/>
                    <a:gd name="connsiteX129" fmla="*/ 299085 w 300990"/>
                    <a:gd name="connsiteY129" fmla="*/ 27623 h 206692"/>
                    <a:gd name="connsiteX130" fmla="*/ 298133 w 300990"/>
                    <a:gd name="connsiteY130" fmla="*/ 25718 h 206692"/>
                    <a:gd name="connsiteX131" fmla="*/ 297180 w 300990"/>
                    <a:gd name="connsiteY131" fmla="*/ 23813 h 206692"/>
                    <a:gd name="connsiteX132" fmla="*/ 296228 w 300990"/>
                    <a:gd name="connsiteY132" fmla="*/ 21908 h 206692"/>
                    <a:gd name="connsiteX133" fmla="*/ 295275 w 300990"/>
                    <a:gd name="connsiteY133" fmla="*/ 20003 h 206692"/>
                    <a:gd name="connsiteX134" fmla="*/ 294322 w 300990"/>
                    <a:gd name="connsiteY134" fmla="*/ 19050 h 206692"/>
                    <a:gd name="connsiteX135" fmla="*/ 293370 w 300990"/>
                    <a:gd name="connsiteY135" fmla="*/ 18098 h 206692"/>
                    <a:gd name="connsiteX136" fmla="*/ 292417 w 300990"/>
                    <a:gd name="connsiteY136" fmla="*/ 17145 h 206692"/>
                    <a:gd name="connsiteX137" fmla="*/ 291465 w 300990"/>
                    <a:gd name="connsiteY137" fmla="*/ 16193 h 206692"/>
                    <a:gd name="connsiteX138" fmla="*/ 290513 w 300990"/>
                    <a:gd name="connsiteY138" fmla="*/ 15240 h 206692"/>
                    <a:gd name="connsiteX139" fmla="*/ 289560 w 300990"/>
                    <a:gd name="connsiteY139" fmla="*/ 14288 h 206692"/>
                    <a:gd name="connsiteX140" fmla="*/ 280035 w 300990"/>
                    <a:gd name="connsiteY140" fmla="*/ 9525 h 206692"/>
                    <a:gd name="connsiteX141" fmla="*/ 280988 w 300990"/>
                    <a:gd name="connsiteY141" fmla="*/ 10478 h 206692"/>
                    <a:gd name="connsiteX142" fmla="*/ 281940 w 300990"/>
                    <a:gd name="connsiteY142" fmla="*/ 11430 h 206692"/>
                    <a:gd name="connsiteX143" fmla="*/ 282892 w 300990"/>
                    <a:gd name="connsiteY143" fmla="*/ 12383 h 206692"/>
                    <a:gd name="connsiteX144" fmla="*/ 283845 w 300990"/>
                    <a:gd name="connsiteY144" fmla="*/ 13335 h 206692"/>
                    <a:gd name="connsiteX145" fmla="*/ 284797 w 300990"/>
                    <a:gd name="connsiteY145" fmla="*/ 14288 h 206692"/>
                    <a:gd name="connsiteX146" fmla="*/ 285750 w 300990"/>
                    <a:gd name="connsiteY146" fmla="*/ 15240 h 206692"/>
                    <a:gd name="connsiteX147" fmla="*/ 286703 w 300990"/>
                    <a:gd name="connsiteY147" fmla="*/ 17145 h 206692"/>
                    <a:gd name="connsiteX148" fmla="*/ 287655 w 300990"/>
                    <a:gd name="connsiteY148" fmla="*/ 19050 h 206692"/>
                    <a:gd name="connsiteX149" fmla="*/ 288608 w 300990"/>
                    <a:gd name="connsiteY149" fmla="*/ 20955 h 206692"/>
                    <a:gd name="connsiteX150" fmla="*/ 289560 w 300990"/>
                    <a:gd name="connsiteY150" fmla="*/ 22860 h 206692"/>
                    <a:gd name="connsiteX151" fmla="*/ 290513 w 300990"/>
                    <a:gd name="connsiteY151" fmla="*/ 24765 h 206692"/>
                    <a:gd name="connsiteX152" fmla="*/ 291465 w 300990"/>
                    <a:gd name="connsiteY152" fmla="*/ 26670 h 206692"/>
                    <a:gd name="connsiteX153" fmla="*/ 291465 w 300990"/>
                    <a:gd name="connsiteY153" fmla="*/ 26670 h 206692"/>
                    <a:gd name="connsiteX154" fmla="*/ 212408 w 300990"/>
                    <a:gd name="connsiteY154" fmla="*/ 76200 h 206692"/>
                    <a:gd name="connsiteX155" fmla="*/ 212408 w 300990"/>
                    <a:gd name="connsiteY155" fmla="*/ 74295 h 206692"/>
                    <a:gd name="connsiteX156" fmla="*/ 212408 w 300990"/>
                    <a:gd name="connsiteY156" fmla="*/ 71438 h 206692"/>
                    <a:gd name="connsiteX157" fmla="*/ 212408 w 300990"/>
                    <a:gd name="connsiteY157" fmla="*/ 68580 h 206692"/>
                    <a:gd name="connsiteX158" fmla="*/ 213360 w 300990"/>
                    <a:gd name="connsiteY158" fmla="*/ 65723 h 206692"/>
                    <a:gd name="connsiteX159" fmla="*/ 214313 w 300990"/>
                    <a:gd name="connsiteY159" fmla="*/ 62865 h 206692"/>
                    <a:gd name="connsiteX160" fmla="*/ 215265 w 300990"/>
                    <a:gd name="connsiteY160" fmla="*/ 60008 h 206692"/>
                    <a:gd name="connsiteX161" fmla="*/ 216217 w 300990"/>
                    <a:gd name="connsiteY161" fmla="*/ 57150 h 206692"/>
                    <a:gd name="connsiteX162" fmla="*/ 217170 w 300990"/>
                    <a:gd name="connsiteY162" fmla="*/ 54293 h 206692"/>
                    <a:gd name="connsiteX163" fmla="*/ 218122 w 300990"/>
                    <a:gd name="connsiteY163" fmla="*/ 51435 h 206692"/>
                    <a:gd name="connsiteX164" fmla="*/ 219075 w 300990"/>
                    <a:gd name="connsiteY164" fmla="*/ 48578 h 206692"/>
                    <a:gd name="connsiteX165" fmla="*/ 220028 w 300990"/>
                    <a:gd name="connsiteY165" fmla="*/ 45720 h 206692"/>
                    <a:gd name="connsiteX166" fmla="*/ 220980 w 300990"/>
                    <a:gd name="connsiteY166" fmla="*/ 43815 h 206692"/>
                    <a:gd name="connsiteX167" fmla="*/ 221933 w 300990"/>
                    <a:gd name="connsiteY167" fmla="*/ 41910 h 206692"/>
                    <a:gd name="connsiteX168" fmla="*/ 222885 w 300990"/>
                    <a:gd name="connsiteY168" fmla="*/ 40005 h 206692"/>
                    <a:gd name="connsiteX169" fmla="*/ 223838 w 300990"/>
                    <a:gd name="connsiteY169" fmla="*/ 38100 h 206692"/>
                    <a:gd name="connsiteX170" fmla="*/ 224790 w 300990"/>
                    <a:gd name="connsiteY170" fmla="*/ 36195 h 206692"/>
                    <a:gd name="connsiteX171" fmla="*/ 225742 w 300990"/>
                    <a:gd name="connsiteY171" fmla="*/ 34290 h 206692"/>
                    <a:gd name="connsiteX172" fmla="*/ 226695 w 300990"/>
                    <a:gd name="connsiteY172" fmla="*/ 32385 h 206692"/>
                    <a:gd name="connsiteX173" fmla="*/ 227647 w 300990"/>
                    <a:gd name="connsiteY173" fmla="*/ 30480 h 206692"/>
                    <a:gd name="connsiteX174" fmla="*/ 229553 w 300990"/>
                    <a:gd name="connsiteY174" fmla="*/ 28575 h 206692"/>
                    <a:gd name="connsiteX175" fmla="*/ 231458 w 300990"/>
                    <a:gd name="connsiteY175" fmla="*/ 26670 h 206692"/>
                    <a:gd name="connsiteX176" fmla="*/ 233363 w 300990"/>
                    <a:gd name="connsiteY176" fmla="*/ 24765 h 206692"/>
                    <a:gd name="connsiteX177" fmla="*/ 235267 w 300990"/>
                    <a:gd name="connsiteY177" fmla="*/ 22860 h 206692"/>
                    <a:gd name="connsiteX178" fmla="*/ 237172 w 300990"/>
                    <a:gd name="connsiteY178" fmla="*/ 20955 h 206692"/>
                    <a:gd name="connsiteX179" fmla="*/ 239078 w 300990"/>
                    <a:gd name="connsiteY179" fmla="*/ 19050 h 206692"/>
                    <a:gd name="connsiteX180" fmla="*/ 240983 w 300990"/>
                    <a:gd name="connsiteY180" fmla="*/ 17145 h 206692"/>
                    <a:gd name="connsiteX181" fmla="*/ 242888 w 300990"/>
                    <a:gd name="connsiteY181" fmla="*/ 15240 h 206692"/>
                    <a:gd name="connsiteX182" fmla="*/ 244792 w 300990"/>
                    <a:gd name="connsiteY182" fmla="*/ 13335 h 206692"/>
                    <a:gd name="connsiteX183" fmla="*/ 246697 w 300990"/>
                    <a:gd name="connsiteY183" fmla="*/ 11430 h 206692"/>
                    <a:gd name="connsiteX184" fmla="*/ 248603 w 300990"/>
                    <a:gd name="connsiteY184" fmla="*/ 9525 h 206692"/>
                    <a:gd name="connsiteX185" fmla="*/ 250508 w 300990"/>
                    <a:gd name="connsiteY185" fmla="*/ 7620 h 206692"/>
                    <a:gd name="connsiteX186" fmla="*/ 252413 w 300990"/>
                    <a:gd name="connsiteY186" fmla="*/ 5715 h 206692"/>
                    <a:gd name="connsiteX187" fmla="*/ 254317 w 300990"/>
                    <a:gd name="connsiteY187" fmla="*/ 4763 h 206692"/>
                    <a:gd name="connsiteX188" fmla="*/ 256222 w 300990"/>
                    <a:gd name="connsiteY188" fmla="*/ 3810 h 206692"/>
                    <a:gd name="connsiteX189" fmla="*/ 258128 w 300990"/>
                    <a:gd name="connsiteY189" fmla="*/ 2858 h 206692"/>
                    <a:gd name="connsiteX190" fmla="*/ 260033 w 300990"/>
                    <a:gd name="connsiteY190" fmla="*/ 1905 h 206692"/>
                    <a:gd name="connsiteX191" fmla="*/ 261938 w 300990"/>
                    <a:gd name="connsiteY191" fmla="*/ 953 h 206692"/>
                    <a:gd name="connsiteX192" fmla="*/ 263842 w 300990"/>
                    <a:gd name="connsiteY192" fmla="*/ 0 h 206692"/>
                    <a:gd name="connsiteX193" fmla="*/ 265747 w 300990"/>
                    <a:gd name="connsiteY193" fmla="*/ 0 h 206692"/>
                    <a:gd name="connsiteX194" fmla="*/ 267653 w 300990"/>
                    <a:gd name="connsiteY194" fmla="*/ 0 h 206692"/>
                    <a:gd name="connsiteX195" fmla="*/ 269558 w 300990"/>
                    <a:gd name="connsiteY195" fmla="*/ 0 h 206692"/>
                    <a:gd name="connsiteX196" fmla="*/ 271463 w 300990"/>
                    <a:gd name="connsiteY196" fmla="*/ 0 h 206692"/>
                    <a:gd name="connsiteX197" fmla="*/ 273367 w 300990"/>
                    <a:gd name="connsiteY197" fmla="*/ 0 h 206692"/>
                    <a:gd name="connsiteX198" fmla="*/ 275272 w 300990"/>
                    <a:gd name="connsiteY198" fmla="*/ 0 h 206692"/>
                    <a:gd name="connsiteX199" fmla="*/ 277178 w 300990"/>
                    <a:gd name="connsiteY199" fmla="*/ 0 h 206692"/>
                    <a:gd name="connsiteX200" fmla="*/ 279083 w 300990"/>
                    <a:gd name="connsiteY200" fmla="*/ 953 h 206692"/>
                    <a:gd name="connsiteX201" fmla="*/ 280988 w 300990"/>
                    <a:gd name="connsiteY201" fmla="*/ 1905 h 206692"/>
                    <a:gd name="connsiteX202" fmla="*/ 282892 w 300990"/>
                    <a:gd name="connsiteY202" fmla="*/ 2858 h 206692"/>
                    <a:gd name="connsiteX203" fmla="*/ 292417 w 300990"/>
                    <a:gd name="connsiteY203" fmla="*/ 7620 h 206692"/>
                    <a:gd name="connsiteX204" fmla="*/ 290513 w 300990"/>
                    <a:gd name="connsiteY204" fmla="*/ 6668 h 206692"/>
                    <a:gd name="connsiteX205" fmla="*/ 288608 w 300990"/>
                    <a:gd name="connsiteY205" fmla="*/ 5715 h 206692"/>
                    <a:gd name="connsiteX206" fmla="*/ 286703 w 300990"/>
                    <a:gd name="connsiteY206" fmla="*/ 4763 h 206692"/>
                    <a:gd name="connsiteX207" fmla="*/ 284797 w 300990"/>
                    <a:gd name="connsiteY207" fmla="*/ 4763 h 206692"/>
                    <a:gd name="connsiteX208" fmla="*/ 282892 w 300990"/>
                    <a:gd name="connsiteY208" fmla="*/ 4763 h 206692"/>
                    <a:gd name="connsiteX209" fmla="*/ 280988 w 300990"/>
                    <a:gd name="connsiteY209" fmla="*/ 4763 h 206692"/>
                    <a:gd name="connsiteX210" fmla="*/ 279083 w 300990"/>
                    <a:gd name="connsiteY210" fmla="*/ 4763 h 206692"/>
                    <a:gd name="connsiteX211" fmla="*/ 277178 w 300990"/>
                    <a:gd name="connsiteY211" fmla="*/ 4763 h 206692"/>
                    <a:gd name="connsiteX212" fmla="*/ 275272 w 300990"/>
                    <a:gd name="connsiteY212" fmla="*/ 4763 h 206692"/>
                    <a:gd name="connsiteX213" fmla="*/ 273367 w 300990"/>
                    <a:gd name="connsiteY213" fmla="*/ 4763 h 206692"/>
                    <a:gd name="connsiteX214" fmla="*/ 271463 w 300990"/>
                    <a:gd name="connsiteY214" fmla="*/ 5715 h 206692"/>
                    <a:gd name="connsiteX215" fmla="*/ 269558 w 300990"/>
                    <a:gd name="connsiteY215" fmla="*/ 6668 h 206692"/>
                    <a:gd name="connsiteX216" fmla="*/ 267653 w 300990"/>
                    <a:gd name="connsiteY216" fmla="*/ 7620 h 206692"/>
                    <a:gd name="connsiteX217" fmla="*/ 265747 w 300990"/>
                    <a:gd name="connsiteY217" fmla="*/ 8573 h 206692"/>
                    <a:gd name="connsiteX218" fmla="*/ 263842 w 300990"/>
                    <a:gd name="connsiteY218" fmla="*/ 9525 h 206692"/>
                    <a:gd name="connsiteX219" fmla="*/ 261938 w 300990"/>
                    <a:gd name="connsiteY219" fmla="*/ 10478 h 206692"/>
                    <a:gd name="connsiteX220" fmla="*/ 260033 w 300990"/>
                    <a:gd name="connsiteY220" fmla="*/ 12383 h 206692"/>
                    <a:gd name="connsiteX221" fmla="*/ 258128 w 300990"/>
                    <a:gd name="connsiteY221" fmla="*/ 14288 h 206692"/>
                    <a:gd name="connsiteX222" fmla="*/ 256222 w 300990"/>
                    <a:gd name="connsiteY222" fmla="*/ 16193 h 206692"/>
                    <a:gd name="connsiteX223" fmla="*/ 254317 w 300990"/>
                    <a:gd name="connsiteY223" fmla="*/ 18098 h 206692"/>
                    <a:gd name="connsiteX224" fmla="*/ 252413 w 300990"/>
                    <a:gd name="connsiteY224" fmla="*/ 20003 h 206692"/>
                    <a:gd name="connsiteX225" fmla="*/ 250508 w 300990"/>
                    <a:gd name="connsiteY225" fmla="*/ 21908 h 206692"/>
                    <a:gd name="connsiteX226" fmla="*/ 248603 w 300990"/>
                    <a:gd name="connsiteY226" fmla="*/ 23813 h 206692"/>
                    <a:gd name="connsiteX227" fmla="*/ 246697 w 300990"/>
                    <a:gd name="connsiteY227" fmla="*/ 25718 h 206692"/>
                    <a:gd name="connsiteX228" fmla="*/ 244792 w 300990"/>
                    <a:gd name="connsiteY228" fmla="*/ 27623 h 206692"/>
                    <a:gd name="connsiteX229" fmla="*/ 242888 w 300990"/>
                    <a:gd name="connsiteY229" fmla="*/ 29528 h 206692"/>
                    <a:gd name="connsiteX230" fmla="*/ 240983 w 300990"/>
                    <a:gd name="connsiteY230" fmla="*/ 31433 h 206692"/>
                    <a:gd name="connsiteX231" fmla="*/ 239078 w 300990"/>
                    <a:gd name="connsiteY231" fmla="*/ 33338 h 206692"/>
                    <a:gd name="connsiteX232" fmla="*/ 237172 w 300990"/>
                    <a:gd name="connsiteY232" fmla="*/ 35243 h 206692"/>
                    <a:gd name="connsiteX233" fmla="*/ 236220 w 300990"/>
                    <a:gd name="connsiteY233" fmla="*/ 37148 h 206692"/>
                    <a:gd name="connsiteX234" fmla="*/ 235267 w 300990"/>
                    <a:gd name="connsiteY234" fmla="*/ 39053 h 206692"/>
                    <a:gd name="connsiteX235" fmla="*/ 234315 w 300990"/>
                    <a:gd name="connsiteY235" fmla="*/ 40958 h 206692"/>
                    <a:gd name="connsiteX236" fmla="*/ 233363 w 300990"/>
                    <a:gd name="connsiteY236" fmla="*/ 42863 h 206692"/>
                    <a:gd name="connsiteX237" fmla="*/ 232410 w 300990"/>
                    <a:gd name="connsiteY237" fmla="*/ 44768 h 206692"/>
                    <a:gd name="connsiteX238" fmla="*/ 231458 w 300990"/>
                    <a:gd name="connsiteY238" fmla="*/ 46673 h 206692"/>
                    <a:gd name="connsiteX239" fmla="*/ 230505 w 300990"/>
                    <a:gd name="connsiteY239" fmla="*/ 48578 h 206692"/>
                    <a:gd name="connsiteX240" fmla="*/ 229553 w 300990"/>
                    <a:gd name="connsiteY240" fmla="*/ 50483 h 206692"/>
                    <a:gd name="connsiteX241" fmla="*/ 228600 w 300990"/>
                    <a:gd name="connsiteY241" fmla="*/ 53340 h 206692"/>
                    <a:gd name="connsiteX242" fmla="*/ 227647 w 300990"/>
                    <a:gd name="connsiteY242" fmla="*/ 56198 h 206692"/>
                    <a:gd name="connsiteX243" fmla="*/ 226695 w 300990"/>
                    <a:gd name="connsiteY243" fmla="*/ 59055 h 206692"/>
                    <a:gd name="connsiteX244" fmla="*/ 225742 w 300990"/>
                    <a:gd name="connsiteY244" fmla="*/ 61913 h 206692"/>
                    <a:gd name="connsiteX245" fmla="*/ 224790 w 300990"/>
                    <a:gd name="connsiteY245" fmla="*/ 64770 h 206692"/>
                    <a:gd name="connsiteX246" fmla="*/ 223838 w 300990"/>
                    <a:gd name="connsiteY246" fmla="*/ 67628 h 206692"/>
                    <a:gd name="connsiteX247" fmla="*/ 222885 w 300990"/>
                    <a:gd name="connsiteY247" fmla="*/ 70485 h 206692"/>
                    <a:gd name="connsiteX248" fmla="*/ 221933 w 300990"/>
                    <a:gd name="connsiteY248" fmla="*/ 73343 h 206692"/>
                    <a:gd name="connsiteX249" fmla="*/ 221933 w 300990"/>
                    <a:gd name="connsiteY249" fmla="*/ 76200 h 206692"/>
                    <a:gd name="connsiteX250" fmla="*/ 221933 w 300990"/>
                    <a:gd name="connsiteY250" fmla="*/ 79058 h 206692"/>
                    <a:gd name="connsiteX251" fmla="*/ 221933 w 300990"/>
                    <a:gd name="connsiteY251" fmla="*/ 80963 h 206692"/>
                    <a:gd name="connsiteX252" fmla="*/ 221933 w 300990"/>
                    <a:gd name="connsiteY252" fmla="*/ 82868 h 206692"/>
                    <a:gd name="connsiteX253" fmla="*/ 221933 w 300990"/>
                    <a:gd name="connsiteY253" fmla="*/ 84773 h 206692"/>
                    <a:gd name="connsiteX254" fmla="*/ 221933 w 300990"/>
                    <a:gd name="connsiteY254" fmla="*/ 86678 h 206692"/>
                    <a:gd name="connsiteX255" fmla="*/ 221933 w 300990"/>
                    <a:gd name="connsiteY255" fmla="*/ 88583 h 206692"/>
                    <a:gd name="connsiteX256" fmla="*/ 212408 w 300990"/>
                    <a:gd name="connsiteY256" fmla="*/ 83820 h 206692"/>
                    <a:gd name="connsiteX257" fmla="*/ 212408 w 300990"/>
                    <a:gd name="connsiteY257" fmla="*/ 81915 h 206692"/>
                    <a:gd name="connsiteX258" fmla="*/ 212408 w 300990"/>
                    <a:gd name="connsiteY258" fmla="*/ 80010 h 206692"/>
                    <a:gd name="connsiteX259" fmla="*/ 212408 w 300990"/>
                    <a:gd name="connsiteY259" fmla="*/ 78105 h 206692"/>
                    <a:gd name="connsiteX260" fmla="*/ 212408 w 300990"/>
                    <a:gd name="connsiteY260" fmla="*/ 76200 h 206692"/>
                    <a:gd name="connsiteX261" fmla="*/ 212408 w 300990"/>
                    <a:gd name="connsiteY261" fmla="*/ 76200 h 206692"/>
                    <a:gd name="connsiteX262" fmla="*/ 80010 w 300990"/>
                    <a:gd name="connsiteY262" fmla="*/ 141923 h 206692"/>
                    <a:gd name="connsiteX263" fmla="*/ 79058 w 300990"/>
                    <a:gd name="connsiteY263" fmla="*/ 140018 h 206692"/>
                    <a:gd name="connsiteX264" fmla="*/ 78105 w 300990"/>
                    <a:gd name="connsiteY264" fmla="*/ 138113 h 206692"/>
                    <a:gd name="connsiteX265" fmla="*/ 77153 w 300990"/>
                    <a:gd name="connsiteY265" fmla="*/ 136208 h 206692"/>
                    <a:gd name="connsiteX266" fmla="*/ 76200 w 300990"/>
                    <a:gd name="connsiteY266" fmla="*/ 134303 h 206692"/>
                    <a:gd name="connsiteX267" fmla="*/ 75247 w 300990"/>
                    <a:gd name="connsiteY267" fmla="*/ 132398 h 206692"/>
                    <a:gd name="connsiteX268" fmla="*/ 74295 w 300990"/>
                    <a:gd name="connsiteY268" fmla="*/ 130493 h 206692"/>
                    <a:gd name="connsiteX269" fmla="*/ 73342 w 300990"/>
                    <a:gd name="connsiteY269" fmla="*/ 129540 h 206692"/>
                    <a:gd name="connsiteX270" fmla="*/ 72390 w 300990"/>
                    <a:gd name="connsiteY270" fmla="*/ 128588 h 206692"/>
                    <a:gd name="connsiteX271" fmla="*/ 71438 w 300990"/>
                    <a:gd name="connsiteY271" fmla="*/ 127635 h 206692"/>
                    <a:gd name="connsiteX272" fmla="*/ 70485 w 300990"/>
                    <a:gd name="connsiteY272" fmla="*/ 126683 h 206692"/>
                    <a:gd name="connsiteX273" fmla="*/ 69533 w 300990"/>
                    <a:gd name="connsiteY273" fmla="*/ 125730 h 206692"/>
                    <a:gd name="connsiteX274" fmla="*/ 79058 w 300990"/>
                    <a:gd name="connsiteY274" fmla="*/ 130493 h 206692"/>
                    <a:gd name="connsiteX275" fmla="*/ 80010 w 300990"/>
                    <a:gd name="connsiteY275" fmla="*/ 131445 h 206692"/>
                    <a:gd name="connsiteX276" fmla="*/ 80963 w 300990"/>
                    <a:gd name="connsiteY276" fmla="*/ 132398 h 206692"/>
                    <a:gd name="connsiteX277" fmla="*/ 81915 w 300990"/>
                    <a:gd name="connsiteY277" fmla="*/ 133350 h 206692"/>
                    <a:gd name="connsiteX278" fmla="*/ 82867 w 300990"/>
                    <a:gd name="connsiteY278" fmla="*/ 134303 h 206692"/>
                    <a:gd name="connsiteX279" fmla="*/ 83820 w 300990"/>
                    <a:gd name="connsiteY279" fmla="*/ 135255 h 206692"/>
                    <a:gd name="connsiteX280" fmla="*/ 84772 w 300990"/>
                    <a:gd name="connsiteY280" fmla="*/ 137160 h 206692"/>
                    <a:gd name="connsiteX281" fmla="*/ 85725 w 300990"/>
                    <a:gd name="connsiteY281" fmla="*/ 139065 h 206692"/>
                    <a:gd name="connsiteX282" fmla="*/ 86678 w 300990"/>
                    <a:gd name="connsiteY282" fmla="*/ 140970 h 206692"/>
                    <a:gd name="connsiteX283" fmla="*/ 87630 w 300990"/>
                    <a:gd name="connsiteY283" fmla="*/ 142875 h 206692"/>
                    <a:gd name="connsiteX284" fmla="*/ 88583 w 300990"/>
                    <a:gd name="connsiteY284" fmla="*/ 144780 h 206692"/>
                    <a:gd name="connsiteX285" fmla="*/ 89535 w 300990"/>
                    <a:gd name="connsiteY285" fmla="*/ 146685 h 206692"/>
                    <a:gd name="connsiteX286" fmla="*/ 89535 w 300990"/>
                    <a:gd name="connsiteY286" fmla="*/ 148590 h 206692"/>
                    <a:gd name="connsiteX287" fmla="*/ 89535 w 300990"/>
                    <a:gd name="connsiteY287" fmla="*/ 150495 h 206692"/>
                    <a:gd name="connsiteX288" fmla="*/ 89535 w 300990"/>
                    <a:gd name="connsiteY288" fmla="*/ 152400 h 206692"/>
                    <a:gd name="connsiteX289" fmla="*/ 89535 w 300990"/>
                    <a:gd name="connsiteY289" fmla="*/ 154305 h 206692"/>
                    <a:gd name="connsiteX290" fmla="*/ 89535 w 300990"/>
                    <a:gd name="connsiteY290" fmla="*/ 156210 h 206692"/>
                    <a:gd name="connsiteX291" fmla="*/ 89535 w 300990"/>
                    <a:gd name="connsiteY291" fmla="*/ 158115 h 206692"/>
                    <a:gd name="connsiteX292" fmla="*/ 89535 w 300990"/>
                    <a:gd name="connsiteY292" fmla="*/ 160020 h 206692"/>
                    <a:gd name="connsiteX293" fmla="*/ 89535 w 300990"/>
                    <a:gd name="connsiteY293" fmla="*/ 161925 h 206692"/>
                    <a:gd name="connsiteX294" fmla="*/ 80010 w 300990"/>
                    <a:gd name="connsiteY294" fmla="*/ 157163 h 206692"/>
                    <a:gd name="connsiteX295" fmla="*/ 80010 w 300990"/>
                    <a:gd name="connsiteY295" fmla="*/ 155258 h 206692"/>
                    <a:gd name="connsiteX296" fmla="*/ 80010 w 300990"/>
                    <a:gd name="connsiteY296" fmla="*/ 153353 h 206692"/>
                    <a:gd name="connsiteX297" fmla="*/ 80010 w 300990"/>
                    <a:gd name="connsiteY297" fmla="*/ 151448 h 206692"/>
                    <a:gd name="connsiteX298" fmla="*/ 80010 w 300990"/>
                    <a:gd name="connsiteY298" fmla="*/ 149543 h 206692"/>
                    <a:gd name="connsiteX299" fmla="*/ 80010 w 300990"/>
                    <a:gd name="connsiteY299" fmla="*/ 147638 h 206692"/>
                    <a:gd name="connsiteX300" fmla="*/ 80010 w 300990"/>
                    <a:gd name="connsiteY300" fmla="*/ 145733 h 206692"/>
                    <a:gd name="connsiteX301" fmla="*/ 80010 w 300990"/>
                    <a:gd name="connsiteY301" fmla="*/ 143828 h 206692"/>
                    <a:gd name="connsiteX302" fmla="*/ 80010 w 300990"/>
                    <a:gd name="connsiteY302" fmla="*/ 141923 h 2066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</a:cxnLst>
                  <a:rect l="l" t="t" r="r" b="b"/>
                  <a:pathLst>
                    <a:path w="300990" h="206692">
                      <a:moveTo>
                        <a:pt x="81915" y="123825"/>
                      </a:moveTo>
                      <a:lnTo>
                        <a:pt x="72390" y="119063"/>
                      </a:lnTo>
                      <a:lnTo>
                        <a:pt x="70485" y="118110"/>
                      </a:lnTo>
                      <a:lnTo>
                        <a:pt x="68580" y="117158"/>
                      </a:lnTo>
                      <a:lnTo>
                        <a:pt x="66675" y="116205"/>
                      </a:lnTo>
                      <a:lnTo>
                        <a:pt x="64770" y="115253"/>
                      </a:lnTo>
                      <a:lnTo>
                        <a:pt x="62865" y="115253"/>
                      </a:lnTo>
                      <a:lnTo>
                        <a:pt x="60960" y="115253"/>
                      </a:lnTo>
                      <a:lnTo>
                        <a:pt x="59055" y="115253"/>
                      </a:lnTo>
                      <a:lnTo>
                        <a:pt x="57150" y="115253"/>
                      </a:lnTo>
                      <a:lnTo>
                        <a:pt x="55245" y="115253"/>
                      </a:lnTo>
                      <a:lnTo>
                        <a:pt x="53340" y="115253"/>
                      </a:lnTo>
                      <a:lnTo>
                        <a:pt x="51435" y="115253"/>
                      </a:lnTo>
                      <a:lnTo>
                        <a:pt x="49530" y="116205"/>
                      </a:lnTo>
                      <a:lnTo>
                        <a:pt x="47625" y="117158"/>
                      </a:lnTo>
                      <a:lnTo>
                        <a:pt x="45720" y="118110"/>
                      </a:lnTo>
                      <a:lnTo>
                        <a:pt x="43815" y="119063"/>
                      </a:lnTo>
                      <a:lnTo>
                        <a:pt x="41910" y="120015"/>
                      </a:lnTo>
                      <a:lnTo>
                        <a:pt x="40005" y="120968"/>
                      </a:lnTo>
                      <a:lnTo>
                        <a:pt x="38100" y="122873"/>
                      </a:lnTo>
                      <a:lnTo>
                        <a:pt x="36195" y="124778"/>
                      </a:lnTo>
                      <a:lnTo>
                        <a:pt x="34290" y="126683"/>
                      </a:lnTo>
                      <a:lnTo>
                        <a:pt x="32385" y="128588"/>
                      </a:lnTo>
                      <a:lnTo>
                        <a:pt x="30480" y="130493"/>
                      </a:lnTo>
                      <a:lnTo>
                        <a:pt x="28575" y="132398"/>
                      </a:lnTo>
                      <a:lnTo>
                        <a:pt x="26670" y="134303"/>
                      </a:lnTo>
                      <a:lnTo>
                        <a:pt x="24765" y="136208"/>
                      </a:lnTo>
                      <a:lnTo>
                        <a:pt x="22860" y="138113"/>
                      </a:lnTo>
                      <a:lnTo>
                        <a:pt x="20955" y="140018"/>
                      </a:lnTo>
                      <a:lnTo>
                        <a:pt x="19050" y="141923"/>
                      </a:lnTo>
                      <a:lnTo>
                        <a:pt x="17145" y="143828"/>
                      </a:lnTo>
                      <a:lnTo>
                        <a:pt x="15240" y="145733"/>
                      </a:lnTo>
                      <a:lnTo>
                        <a:pt x="14288" y="147638"/>
                      </a:lnTo>
                      <a:lnTo>
                        <a:pt x="13335" y="149543"/>
                      </a:lnTo>
                      <a:lnTo>
                        <a:pt x="12383" y="151448"/>
                      </a:lnTo>
                      <a:lnTo>
                        <a:pt x="11430" y="153353"/>
                      </a:lnTo>
                      <a:lnTo>
                        <a:pt x="10478" y="155258"/>
                      </a:lnTo>
                      <a:lnTo>
                        <a:pt x="9525" y="157163"/>
                      </a:lnTo>
                      <a:lnTo>
                        <a:pt x="8572" y="159068"/>
                      </a:lnTo>
                      <a:lnTo>
                        <a:pt x="7620" y="160973"/>
                      </a:lnTo>
                      <a:lnTo>
                        <a:pt x="6667" y="163830"/>
                      </a:lnTo>
                      <a:lnTo>
                        <a:pt x="5715" y="166688"/>
                      </a:lnTo>
                      <a:lnTo>
                        <a:pt x="4763" y="172403"/>
                      </a:lnTo>
                      <a:lnTo>
                        <a:pt x="3810" y="175260"/>
                      </a:lnTo>
                      <a:lnTo>
                        <a:pt x="2858" y="178118"/>
                      </a:lnTo>
                      <a:lnTo>
                        <a:pt x="1905" y="180975"/>
                      </a:lnTo>
                      <a:lnTo>
                        <a:pt x="953" y="183833"/>
                      </a:lnTo>
                      <a:lnTo>
                        <a:pt x="0" y="186690"/>
                      </a:lnTo>
                      <a:lnTo>
                        <a:pt x="0" y="189548"/>
                      </a:lnTo>
                      <a:lnTo>
                        <a:pt x="0" y="192405"/>
                      </a:lnTo>
                      <a:lnTo>
                        <a:pt x="0" y="194310"/>
                      </a:lnTo>
                      <a:lnTo>
                        <a:pt x="0" y="196215"/>
                      </a:lnTo>
                      <a:lnTo>
                        <a:pt x="0" y="198120"/>
                      </a:lnTo>
                      <a:lnTo>
                        <a:pt x="0" y="200025"/>
                      </a:lnTo>
                      <a:lnTo>
                        <a:pt x="0" y="201930"/>
                      </a:lnTo>
                      <a:lnTo>
                        <a:pt x="9525" y="206693"/>
                      </a:lnTo>
                      <a:lnTo>
                        <a:pt x="9525" y="204788"/>
                      </a:lnTo>
                      <a:lnTo>
                        <a:pt x="9525" y="202883"/>
                      </a:lnTo>
                      <a:lnTo>
                        <a:pt x="9525" y="200978"/>
                      </a:lnTo>
                      <a:lnTo>
                        <a:pt x="9525" y="199073"/>
                      </a:lnTo>
                      <a:lnTo>
                        <a:pt x="9525" y="197168"/>
                      </a:lnTo>
                      <a:lnTo>
                        <a:pt x="9525" y="195263"/>
                      </a:lnTo>
                      <a:lnTo>
                        <a:pt x="9525" y="192405"/>
                      </a:lnTo>
                      <a:lnTo>
                        <a:pt x="10478" y="189548"/>
                      </a:lnTo>
                      <a:lnTo>
                        <a:pt x="11430" y="186690"/>
                      </a:lnTo>
                      <a:lnTo>
                        <a:pt x="12383" y="183833"/>
                      </a:lnTo>
                      <a:lnTo>
                        <a:pt x="13335" y="180975"/>
                      </a:lnTo>
                      <a:lnTo>
                        <a:pt x="14288" y="178118"/>
                      </a:lnTo>
                      <a:lnTo>
                        <a:pt x="15240" y="175260"/>
                      </a:lnTo>
                      <a:lnTo>
                        <a:pt x="16192" y="172403"/>
                      </a:lnTo>
                      <a:lnTo>
                        <a:pt x="17145" y="169545"/>
                      </a:lnTo>
                      <a:lnTo>
                        <a:pt x="18097" y="167640"/>
                      </a:lnTo>
                      <a:lnTo>
                        <a:pt x="19050" y="165735"/>
                      </a:lnTo>
                      <a:lnTo>
                        <a:pt x="20003" y="163830"/>
                      </a:lnTo>
                      <a:lnTo>
                        <a:pt x="20955" y="161925"/>
                      </a:lnTo>
                      <a:lnTo>
                        <a:pt x="21908" y="160020"/>
                      </a:lnTo>
                      <a:lnTo>
                        <a:pt x="22860" y="158115"/>
                      </a:lnTo>
                      <a:lnTo>
                        <a:pt x="23813" y="156210"/>
                      </a:lnTo>
                      <a:lnTo>
                        <a:pt x="24765" y="154305"/>
                      </a:lnTo>
                      <a:lnTo>
                        <a:pt x="26670" y="152400"/>
                      </a:lnTo>
                      <a:lnTo>
                        <a:pt x="28575" y="150495"/>
                      </a:lnTo>
                      <a:lnTo>
                        <a:pt x="30480" y="148590"/>
                      </a:lnTo>
                      <a:lnTo>
                        <a:pt x="32385" y="146685"/>
                      </a:lnTo>
                      <a:lnTo>
                        <a:pt x="34290" y="144780"/>
                      </a:lnTo>
                      <a:lnTo>
                        <a:pt x="36195" y="142875"/>
                      </a:lnTo>
                      <a:lnTo>
                        <a:pt x="38100" y="140970"/>
                      </a:lnTo>
                      <a:lnTo>
                        <a:pt x="40005" y="139065"/>
                      </a:lnTo>
                      <a:lnTo>
                        <a:pt x="41910" y="137160"/>
                      </a:lnTo>
                      <a:lnTo>
                        <a:pt x="43815" y="135255"/>
                      </a:lnTo>
                      <a:lnTo>
                        <a:pt x="45720" y="133350"/>
                      </a:lnTo>
                      <a:lnTo>
                        <a:pt x="47625" y="131445"/>
                      </a:lnTo>
                      <a:lnTo>
                        <a:pt x="49530" y="129540"/>
                      </a:lnTo>
                      <a:lnTo>
                        <a:pt x="51435" y="128588"/>
                      </a:lnTo>
                      <a:lnTo>
                        <a:pt x="53340" y="127635"/>
                      </a:lnTo>
                      <a:lnTo>
                        <a:pt x="55245" y="126683"/>
                      </a:lnTo>
                      <a:lnTo>
                        <a:pt x="57150" y="125730"/>
                      </a:lnTo>
                      <a:lnTo>
                        <a:pt x="59055" y="124778"/>
                      </a:lnTo>
                      <a:lnTo>
                        <a:pt x="60960" y="123825"/>
                      </a:lnTo>
                      <a:lnTo>
                        <a:pt x="62865" y="123825"/>
                      </a:lnTo>
                      <a:lnTo>
                        <a:pt x="64770" y="123825"/>
                      </a:lnTo>
                      <a:lnTo>
                        <a:pt x="66675" y="123825"/>
                      </a:lnTo>
                      <a:lnTo>
                        <a:pt x="68580" y="123825"/>
                      </a:lnTo>
                      <a:lnTo>
                        <a:pt x="70485" y="123825"/>
                      </a:lnTo>
                      <a:lnTo>
                        <a:pt x="72390" y="123825"/>
                      </a:lnTo>
                      <a:lnTo>
                        <a:pt x="74295" y="123825"/>
                      </a:lnTo>
                      <a:lnTo>
                        <a:pt x="76200" y="124778"/>
                      </a:lnTo>
                      <a:lnTo>
                        <a:pt x="78105" y="125730"/>
                      </a:lnTo>
                      <a:lnTo>
                        <a:pt x="80010" y="126683"/>
                      </a:lnTo>
                      <a:lnTo>
                        <a:pt x="81915" y="123825"/>
                      </a:lnTo>
                      <a:lnTo>
                        <a:pt x="81915" y="123825"/>
                      </a:lnTo>
                      <a:close/>
                      <a:moveTo>
                        <a:pt x="291465" y="26670"/>
                      </a:moveTo>
                      <a:lnTo>
                        <a:pt x="291465" y="28575"/>
                      </a:lnTo>
                      <a:lnTo>
                        <a:pt x="291465" y="30480"/>
                      </a:lnTo>
                      <a:lnTo>
                        <a:pt x="291465" y="32385"/>
                      </a:lnTo>
                      <a:lnTo>
                        <a:pt x="291465" y="34290"/>
                      </a:lnTo>
                      <a:lnTo>
                        <a:pt x="291465" y="36195"/>
                      </a:lnTo>
                      <a:lnTo>
                        <a:pt x="291465" y="38100"/>
                      </a:lnTo>
                      <a:lnTo>
                        <a:pt x="291465" y="40005"/>
                      </a:lnTo>
                      <a:lnTo>
                        <a:pt x="291465" y="41910"/>
                      </a:lnTo>
                      <a:lnTo>
                        <a:pt x="300990" y="46673"/>
                      </a:lnTo>
                      <a:lnTo>
                        <a:pt x="300990" y="44768"/>
                      </a:lnTo>
                      <a:lnTo>
                        <a:pt x="300990" y="42863"/>
                      </a:lnTo>
                      <a:lnTo>
                        <a:pt x="300990" y="40958"/>
                      </a:lnTo>
                      <a:lnTo>
                        <a:pt x="300990" y="39053"/>
                      </a:lnTo>
                      <a:lnTo>
                        <a:pt x="300990" y="37148"/>
                      </a:lnTo>
                      <a:lnTo>
                        <a:pt x="300990" y="35243"/>
                      </a:lnTo>
                      <a:lnTo>
                        <a:pt x="300990" y="33338"/>
                      </a:lnTo>
                      <a:lnTo>
                        <a:pt x="300990" y="31433"/>
                      </a:lnTo>
                      <a:lnTo>
                        <a:pt x="300038" y="29528"/>
                      </a:lnTo>
                      <a:lnTo>
                        <a:pt x="299085" y="27623"/>
                      </a:lnTo>
                      <a:lnTo>
                        <a:pt x="298133" y="25718"/>
                      </a:lnTo>
                      <a:lnTo>
                        <a:pt x="297180" y="23813"/>
                      </a:lnTo>
                      <a:lnTo>
                        <a:pt x="296228" y="21908"/>
                      </a:lnTo>
                      <a:lnTo>
                        <a:pt x="295275" y="20003"/>
                      </a:lnTo>
                      <a:lnTo>
                        <a:pt x="294322" y="19050"/>
                      </a:lnTo>
                      <a:lnTo>
                        <a:pt x="293370" y="18098"/>
                      </a:lnTo>
                      <a:lnTo>
                        <a:pt x="292417" y="17145"/>
                      </a:lnTo>
                      <a:lnTo>
                        <a:pt x="291465" y="16193"/>
                      </a:lnTo>
                      <a:lnTo>
                        <a:pt x="290513" y="15240"/>
                      </a:lnTo>
                      <a:lnTo>
                        <a:pt x="289560" y="14288"/>
                      </a:lnTo>
                      <a:lnTo>
                        <a:pt x="280035" y="9525"/>
                      </a:lnTo>
                      <a:lnTo>
                        <a:pt x="280988" y="10478"/>
                      </a:lnTo>
                      <a:lnTo>
                        <a:pt x="281940" y="11430"/>
                      </a:lnTo>
                      <a:lnTo>
                        <a:pt x="282892" y="12383"/>
                      </a:lnTo>
                      <a:lnTo>
                        <a:pt x="283845" y="13335"/>
                      </a:lnTo>
                      <a:lnTo>
                        <a:pt x="284797" y="14288"/>
                      </a:lnTo>
                      <a:lnTo>
                        <a:pt x="285750" y="15240"/>
                      </a:lnTo>
                      <a:lnTo>
                        <a:pt x="286703" y="17145"/>
                      </a:lnTo>
                      <a:lnTo>
                        <a:pt x="287655" y="19050"/>
                      </a:lnTo>
                      <a:lnTo>
                        <a:pt x="288608" y="20955"/>
                      </a:lnTo>
                      <a:lnTo>
                        <a:pt x="289560" y="22860"/>
                      </a:lnTo>
                      <a:lnTo>
                        <a:pt x="290513" y="24765"/>
                      </a:lnTo>
                      <a:lnTo>
                        <a:pt x="291465" y="26670"/>
                      </a:lnTo>
                      <a:lnTo>
                        <a:pt x="291465" y="26670"/>
                      </a:lnTo>
                      <a:close/>
                      <a:moveTo>
                        <a:pt x="212408" y="76200"/>
                      </a:moveTo>
                      <a:lnTo>
                        <a:pt x="212408" y="74295"/>
                      </a:lnTo>
                      <a:lnTo>
                        <a:pt x="212408" y="71438"/>
                      </a:lnTo>
                      <a:lnTo>
                        <a:pt x="212408" y="68580"/>
                      </a:lnTo>
                      <a:lnTo>
                        <a:pt x="213360" y="65723"/>
                      </a:lnTo>
                      <a:lnTo>
                        <a:pt x="214313" y="62865"/>
                      </a:lnTo>
                      <a:lnTo>
                        <a:pt x="215265" y="60008"/>
                      </a:lnTo>
                      <a:lnTo>
                        <a:pt x="216217" y="57150"/>
                      </a:lnTo>
                      <a:lnTo>
                        <a:pt x="217170" y="54293"/>
                      </a:lnTo>
                      <a:lnTo>
                        <a:pt x="218122" y="51435"/>
                      </a:lnTo>
                      <a:lnTo>
                        <a:pt x="219075" y="48578"/>
                      </a:lnTo>
                      <a:lnTo>
                        <a:pt x="220028" y="45720"/>
                      </a:lnTo>
                      <a:lnTo>
                        <a:pt x="220980" y="43815"/>
                      </a:lnTo>
                      <a:lnTo>
                        <a:pt x="221933" y="41910"/>
                      </a:lnTo>
                      <a:lnTo>
                        <a:pt x="222885" y="40005"/>
                      </a:lnTo>
                      <a:lnTo>
                        <a:pt x="223838" y="38100"/>
                      </a:lnTo>
                      <a:lnTo>
                        <a:pt x="224790" y="36195"/>
                      </a:lnTo>
                      <a:lnTo>
                        <a:pt x="225742" y="34290"/>
                      </a:lnTo>
                      <a:lnTo>
                        <a:pt x="226695" y="32385"/>
                      </a:lnTo>
                      <a:lnTo>
                        <a:pt x="227647" y="30480"/>
                      </a:lnTo>
                      <a:lnTo>
                        <a:pt x="229553" y="28575"/>
                      </a:lnTo>
                      <a:lnTo>
                        <a:pt x="231458" y="26670"/>
                      </a:lnTo>
                      <a:lnTo>
                        <a:pt x="233363" y="24765"/>
                      </a:lnTo>
                      <a:lnTo>
                        <a:pt x="235267" y="22860"/>
                      </a:lnTo>
                      <a:lnTo>
                        <a:pt x="237172" y="20955"/>
                      </a:lnTo>
                      <a:lnTo>
                        <a:pt x="239078" y="19050"/>
                      </a:lnTo>
                      <a:lnTo>
                        <a:pt x="240983" y="17145"/>
                      </a:lnTo>
                      <a:lnTo>
                        <a:pt x="242888" y="15240"/>
                      </a:lnTo>
                      <a:lnTo>
                        <a:pt x="244792" y="13335"/>
                      </a:lnTo>
                      <a:lnTo>
                        <a:pt x="246697" y="11430"/>
                      </a:lnTo>
                      <a:lnTo>
                        <a:pt x="248603" y="9525"/>
                      </a:lnTo>
                      <a:lnTo>
                        <a:pt x="250508" y="7620"/>
                      </a:lnTo>
                      <a:lnTo>
                        <a:pt x="252413" y="5715"/>
                      </a:lnTo>
                      <a:lnTo>
                        <a:pt x="254317" y="4763"/>
                      </a:lnTo>
                      <a:lnTo>
                        <a:pt x="256222" y="3810"/>
                      </a:lnTo>
                      <a:lnTo>
                        <a:pt x="258128" y="2858"/>
                      </a:lnTo>
                      <a:lnTo>
                        <a:pt x="260033" y="1905"/>
                      </a:lnTo>
                      <a:lnTo>
                        <a:pt x="261938" y="953"/>
                      </a:lnTo>
                      <a:lnTo>
                        <a:pt x="263842" y="0"/>
                      </a:lnTo>
                      <a:lnTo>
                        <a:pt x="265747" y="0"/>
                      </a:lnTo>
                      <a:lnTo>
                        <a:pt x="267653" y="0"/>
                      </a:lnTo>
                      <a:lnTo>
                        <a:pt x="269558" y="0"/>
                      </a:lnTo>
                      <a:lnTo>
                        <a:pt x="271463" y="0"/>
                      </a:lnTo>
                      <a:lnTo>
                        <a:pt x="273367" y="0"/>
                      </a:lnTo>
                      <a:lnTo>
                        <a:pt x="275272" y="0"/>
                      </a:lnTo>
                      <a:lnTo>
                        <a:pt x="277178" y="0"/>
                      </a:lnTo>
                      <a:lnTo>
                        <a:pt x="279083" y="953"/>
                      </a:lnTo>
                      <a:lnTo>
                        <a:pt x="280988" y="1905"/>
                      </a:lnTo>
                      <a:lnTo>
                        <a:pt x="282892" y="2858"/>
                      </a:lnTo>
                      <a:lnTo>
                        <a:pt x="292417" y="7620"/>
                      </a:lnTo>
                      <a:lnTo>
                        <a:pt x="290513" y="6668"/>
                      </a:lnTo>
                      <a:lnTo>
                        <a:pt x="288608" y="5715"/>
                      </a:lnTo>
                      <a:lnTo>
                        <a:pt x="286703" y="4763"/>
                      </a:lnTo>
                      <a:lnTo>
                        <a:pt x="284797" y="4763"/>
                      </a:lnTo>
                      <a:lnTo>
                        <a:pt x="282892" y="4763"/>
                      </a:lnTo>
                      <a:lnTo>
                        <a:pt x="280988" y="4763"/>
                      </a:lnTo>
                      <a:lnTo>
                        <a:pt x="279083" y="4763"/>
                      </a:lnTo>
                      <a:lnTo>
                        <a:pt x="277178" y="4763"/>
                      </a:lnTo>
                      <a:lnTo>
                        <a:pt x="275272" y="4763"/>
                      </a:lnTo>
                      <a:lnTo>
                        <a:pt x="273367" y="4763"/>
                      </a:lnTo>
                      <a:lnTo>
                        <a:pt x="271463" y="5715"/>
                      </a:lnTo>
                      <a:lnTo>
                        <a:pt x="269558" y="6668"/>
                      </a:lnTo>
                      <a:lnTo>
                        <a:pt x="267653" y="7620"/>
                      </a:lnTo>
                      <a:lnTo>
                        <a:pt x="265747" y="8573"/>
                      </a:lnTo>
                      <a:lnTo>
                        <a:pt x="263842" y="9525"/>
                      </a:lnTo>
                      <a:lnTo>
                        <a:pt x="261938" y="10478"/>
                      </a:lnTo>
                      <a:lnTo>
                        <a:pt x="260033" y="12383"/>
                      </a:lnTo>
                      <a:lnTo>
                        <a:pt x="258128" y="14288"/>
                      </a:lnTo>
                      <a:lnTo>
                        <a:pt x="256222" y="16193"/>
                      </a:lnTo>
                      <a:lnTo>
                        <a:pt x="254317" y="18098"/>
                      </a:lnTo>
                      <a:lnTo>
                        <a:pt x="252413" y="20003"/>
                      </a:lnTo>
                      <a:lnTo>
                        <a:pt x="250508" y="21908"/>
                      </a:lnTo>
                      <a:lnTo>
                        <a:pt x="248603" y="23813"/>
                      </a:lnTo>
                      <a:lnTo>
                        <a:pt x="246697" y="25718"/>
                      </a:lnTo>
                      <a:lnTo>
                        <a:pt x="244792" y="27623"/>
                      </a:lnTo>
                      <a:lnTo>
                        <a:pt x="242888" y="29528"/>
                      </a:lnTo>
                      <a:lnTo>
                        <a:pt x="240983" y="31433"/>
                      </a:lnTo>
                      <a:lnTo>
                        <a:pt x="239078" y="33338"/>
                      </a:lnTo>
                      <a:lnTo>
                        <a:pt x="237172" y="35243"/>
                      </a:lnTo>
                      <a:lnTo>
                        <a:pt x="236220" y="37148"/>
                      </a:lnTo>
                      <a:lnTo>
                        <a:pt x="235267" y="39053"/>
                      </a:lnTo>
                      <a:lnTo>
                        <a:pt x="234315" y="40958"/>
                      </a:lnTo>
                      <a:lnTo>
                        <a:pt x="233363" y="42863"/>
                      </a:lnTo>
                      <a:lnTo>
                        <a:pt x="232410" y="44768"/>
                      </a:lnTo>
                      <a:lnTo>
                        <a:pt x="231458" y="46673"/>
                      </a:lnTo>
                      <a:lnTo>
                        <a:pt x="230505" y="48578"/>
                      </a:lnTo>
                      <a:lnTo>
                        <a:pt x="229553" y="50483"/>
                      </a:lnTo>
                      <a:lnTo>
                        <a:pt x="228600" y="53340"/>
                      </a:lnTo>
                      <a:lnTo>
                        <a:pt x="227647" y="56198"/>
                      </a:lnTo>
                      <a:lnTo>
                        <a:pt x="226695" y="59055"/>
                      </a:lnTo>
                      <a:lnTo>
                        <a:pt x="225742" y="61913"/>
                      </a:lnTo>
                      <a:lnTo>
                        <a:pt x="224790" y="64770"/>
                      </a:lnTo>
                      <a:lnTo>
                        <a:pt x="223838" y="67628"/>
                      </a:lnTo>
                      <a:lnTo>
                        <a:pt x="222885" y="70485"/>
                      </a:lnTo>
                      <a:lnTo>
                        <a:pt x="221933" y="73343"/>
                      </a:lnTo>
                      <a:lnTo>
                        <a:pt x="221933" y="76200"/>
                      </a:lnTo>
                      <a:lnTo>
                        <a:pt x="221933" y="79058"/>
                      </a:lnTo>
                      <a:lnTo>
                        <a:pt x="221933" y="80963"/>
                      </a:lnTo>
                      <a:lnTo>
                        <a:pt x="221933" y="82868"/>
                      </a:lnTo>
                      <a:lnTo>
                        <a:pt x="221933" y="84773"/>
                      </a:lnTo>
                      <a:lnTo>
                        <a:pt x="221933" y="86678"/>
                      </a:lnTo>
                      <a:lnTo>
                        <a:pt x="221933" y="88583"/>
                      </a:lnTo>
                      <a:lnTo>
                        <a:pt x="212408" y="83820"/>
                      </a:lnTo>
                      <a:lnTo>
                        <a:pt x="212408" y="81915"/>
                      </a:lnTo>
                      <a:lnTo>
                        <a:pt x="212408" y="80010"/>
                      </a:lnTo>
                      <a:lnTo>
                        <a:pt x="212408" y="78105"/>
                      </a:lnTo>
                      <a:lnTo>
                        <a:pt x="212408" y="76200"/>
                      </a:lnTo>
                      <a:lnTo>
                        <a:pt x="212408" y="76200"/>
                      </a:lnTo>
                      <a:close/>
                      <a:moveTo>
                        <a:pt x="80010" y="141923"/>
                      </a:moveTo>
                      <a:lnTo>
                        <a:pt x="79058" y="140018"/>
                      </a:lnTo>
                      <a:lnTo>
                        <a:pt x="78105" y="138113"/>
                      </a:lnTo>
                      <a:lnTo>
                        <a:pt x="77153" y="136208"/>
                      </a:lnTo>
                      <a:lnTo>
                        <a:pt x="76200" y="134303"/>
                      </a:lnTo>
                      <a:lnTo>
                        <a:pt x="75247" y="132398"/>
                      </a:lnTo>
                      <a:lnTo>
                        <a:pt x="74295" y="130493"/>
                      </a:lnTo>
                      <a:lnTo>
                        <a:pt x="73342" y="129540"/>
                      </a:lnTo>
                      <a:lnTo>
                        <a:pt x="72390" y="128588"/>
                      </a:lnTo>
                      <a:lnTo>
                        <a:pt x="71438" y="127635"/>
                      </a:lnTo>
                      <a:lnTo>
                        <a:pt x="70485" y="126683"/>
                      </a:lnTo>
                      <a:lnTo>
                        <a:pt x="69533" y="125730"/>
                      </a:lnTo>
                      <a:lnTo>
                        <a:pt x="79058" y="130493"/>
                      </a:lnTo>
                      <a:lnTo>
                        <a:pt x="80010" y="131445"/>
                      </a:lnTo>
                      <a:lnTo>
                        <a:pt x="80963" y="132398"/>
                      </a:lnTo>
                      <a:lnTo>
                        <a:pt x="81915" y="133350"/>
                      </a:lnTo>
                      <a:lnTo>
                        <a:pt x="82867" y="134303"/>
                      </a:lnTo>
                      <a:lnTo>
                        <a:pt x="83820" y="135255"/>
                      </a:lnTo>
                      <a:lnTo>
                        <a:pt x="84772" y="137160"/>
                      </a:lnTo>
                      <a:lnTo>
                        <a:pt x="85725" y="139065"/>
                      </a:lnTo>
                      <a:lnTo>
                        <a:pt x="86678" y="140970"/>
                      </a:lnTo>
                      <a:lnTo>
                        <a:pt x="87630" y="142875"/>
                      </a:lnTo>
                      <a:lnTo>
                        <a:pt x="88583" y="144780"/>
                      </a:lnTo>
                      <a:lnTo>
                        <a:pt x="89535" y="146685"/>
                      </a:lnTo>
                      <a:lnTo>
                        <a:pt x="89535" y="148590"/>
                      </a:lnTo>
                      <a:lnTo>
                        <a:pt x="89535" y="150495"/>
                      </a:lnTo>
                      <a:lnTo>
                        <a:pt x="89535" y="152400"/>
                      </a:lnTo>
                      <a:lnTo>
                        <a:pt x="89535" y="154305"/>
                      </a:lnTo>
                      <a:lnTo>
                        <a:pt x="89535" y="156210"/>
                      </a:lnTo>
                      <a:lnTo>
                        <a:pt x="89535" y="158115"/>
                      </a:lnTo>
                      <a:lnTo>
                        <a:pt x="89535" y="160020"/>
                      </a:lnTo>
                      <a:lnTo>
                        <a:pt x="89535" y="161925"/>
                      </a:lnTo>
                      <a:lnTo>
                        <a:pt x="80010" y="157163"/>
                      </a:lnTo>
                      <a:lnTo>
                        <a:pt x="80010" y="155258"/>
                      </a:lnTo>
                      <a:lnTo>
                        <a:pt x="80010" y="153353"/>
                      </a:lnTo>
                      <a:lnTo>
                        <a:pt x="80010" y="151448"/>
                      </a:lnTo>
                      <a:lnTo>
                        <a:pt x="80010" y="149543"/>
                      </a:lnTo>
                      <a:lnTo>
                        <a:pt x="80010" y="147638"/>
                      </a:lnTo>
                      <a:lnTo>
                        <a:pt x="80010" y="145733"/>
                      </a:lnTo>
                      <a:lnTo>
                        <a:pt x="80010" y="143828"/>
                      </a:lnTo>
                      <a:lnTo>
                        <a:pt x="80010" y="141923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913" name="Freeform: Shape 912">
                  <a:extLst>
                    <a:ext uri="{FF2B5EF4-FFF2-40B4-BE49-F238E27FC236}">
                      <a16:creationId xmlns:a16="http://schemas.microsoft.com/office/drawing/2014/main" id="{56FC8471-82BB-4701-80ED-17CB4B121C2D}"/>
                    </a:ext>
                  </a:extLst>
                </p:cNvPr>
                <p:cNvSpPr/>
                <p:nvPr/>
              </p:nvSpPr>
              <p:spPr>
                <a:xfrm rot="21418569">
                  <a:off x="9752923" y="3842910"/>
                  <a:ext cx="175261" cy="192331"/>
                </a:xfrm>
                <a:custGeom>
                  <a:avLst/>
                  <a:gdLst>
                    <a:gd name="connsiteX0" fmla="*/ 173355 w 175260"/>
                    <a:gd name="connsiteY0" fmla="*/ 65722 h 184784"/>
                    <a:gd name="connsiteX1" fmla="*/ 58103 w 175260"/>
                    <a:gd name="connsiteY1" fmla="*/ 0 h 184784"/>
                    <a:gd name="connsiteX2" fmla="*/ 57150 w 175260"/>
                    <a:gd name="connsiteY2" fmla="*/ 1905 h 184784"/>
                    <a:gd name="connsiteX3" fmla="*/ 56198 w 175260"/>
                    <a:gd name="connsiteY3" fmla="*/ 3810 h 184784"/>
                    <a:gd name="connsiteX4" fmla="*/ 55245 w 175260"/>
                    <a:gd name="connsiteY4" fmla="*/ 5715 h 184784"/>
                    <a:gd name="connsiteX5" fmla="*/ 54293 w 175260"/>
                    <a:gd name="connsiteY5" fmla="*/ 7620 h 184784"/>
                    <a:gd name="connsiteX6" fmla="*/ 53340 w 175260"/>
                    <a:gd name="connsiteY6" fmla="*/ 9525 h 184784"/>
                    <a:gd name="connsiteX7" fmla="*/ 55245 w 175260"/>
                    <a:gd name="connsiteY7" fmla="*/ 8572 h 184784"/>
                    <a:gd name="connsiteX8" fmla="*/ 54293 w 175260"/>
                    <a:gd name="connsiteY8" fmla="*/ 10477 h 184784"/>
                    <a:gd name="connsiteX9" fmla="*/ 53340 w 175260"/>
                    <a:gd name="connsiteY9" fmla="*/ 12382 h 184784"/>
                    <a:gd name="connsiteX10" fmla="*/ 52388 w 175260"/>
                    <a:gd name="connsiteY10" fmla="*/ 14288 h 184784"/>
                    <a:gd name="connsiteX11" fmla="*/ 51435 w 175260"/>
                    <a:gd name="connsiteY11" fmla="*/ 16192 h 184784"/>
                    <a:gd name="connsiteX12" fmla="*/ 50483 w 175260"/>
                    <a:gd name="connsiteY12" fmla="*/ 18097 h 184784"/>
                    <a:gd name="connsiteX13" fmla="*/ 49530 w 175260"/>
                    <a:gd name="connsiteY13" fmla="*/ 20002 h 184784"/>
                    <a:gd name="connsiteX14" fmla="*/ 48578 w 175260"/>
                    <a:gd name="connsiteY14" fmla="*/ 21907 h 184784"/>
                    <a:gd name="connsiteX15" fmla="*/ 47625 w 175260"/>
                    <a:gd name="connsiteY15" fmla="*/ 23813 h 184784"/>
                    <a:gd name="connsiteX16" fmla="*/ 46673 w 175260"/>
                    <a:gd name="connsiteY16" fmla="*/ 25717 h 184784"/>
                    <a:gd name="connsiteX17" fmla="*/ 45720 w 175260"/>
                    <a:gd name="connsiteY17" fmla="*/ 27622 h 184784"/>
                    <a:gd name="connsiteX18" fmla="*/ 44768 w 175260"/>
                    <a:gd name="connsiteY18" fmla="*/ 29527 h 184784"/>
                    <a:gd name="connsiteX19" fmla="*/ 43815 w 175260"/>
                    <a:gd name="connsiteY19" fmla="*/ 31432 h 184784"/>
                    <a:gd name="connsiteX20" fmla="*/ 42863 w 175260"/>
                    <a:gd name="connsiteY20" fmla="*/ 33338 h 184784"/>
                    <a:gd name="connsiteX21" fmla="*/ 41910 w 175260"/>
                    <a:gd name="connsiteY21" fmla="*/ 35242 h 184784"/>
                    <a:gd name="connsiteX22" fmla="*/ 40958 w 175260"/>
                    <a:gd name="connsiteY22" fmla="*/ 37147 h 184784"/>
                    <a:gd name="connsiteX23" fmla="*/ 40005 w 175260"/>
                    <a:gd name="connsiteY23" fmla="*/ 39052 h 184784"/>
                    <a:gd name="connsiteX24" fmla="*/ 39053 w 175260"/>
                    <a:gd name="connsiteY24" fmla="*/ 40957 h 184784"/>
                    <a:gd name="connsiteX25" fmla="*/ 38100 w 175260"/>
                    <a:gd name="connsiteY25" fmla="*/ 42863 h 184784"/>
                    <a:gd name="connsiteX26" fmla="*/ 37148 w 175260"/>
                    <a:gd name="connsiteY26" fmla="*/ 44767 h 184784"/>
                    <a:gd name="connsiteX27" fmla="*/ 36195 w 175260"/>
                    <a:gd name="connsiteY27" fmla="*/ 46672 h 184784"/>
                    <a:gd name="connsiteX28" fmla="*/ 35243 w 175260"/>
                    <a:gd name="connsiteY28" fmla="*/ 48577 h 184784"/>
                    <a:gd name="connsiteX29" fmla="*/ 34290 w 175260"/>
                    <a:gd name="connsiteY29" fmla="*/ 50482 h 184784"/>
                    <a:gd name="connsiteX30" fmla="*/ 33338 w 175260"/>
                    <a:gd name="connsiteY30" fmla="*/ 52388 h 184784"/>
                    <a:gd name="connsiteX31" fmla="*/ 32385 w 175260"/>
                    <a:gd name="connsiteY31" fmla="*/ 54292 h 184784"/>
                    <a:gd name="connsiteX32" fmla="*/ 31433 w 175260"/>
                    <a:gd name="connsiteY32" fmla="*/ 56197 h 184784"/>
                    <a:gd name="connsiteX33" fmla="*/ 30480 w 175260"/>
                    <a:gd name="connsiteY33" fmla="*/ 58102 h 184784"/>
                    <a:gd name="connsiteX34" fmla="*/ 29528 w 175260"/>
                    <a:gd name="connsiteY34" fmla="*/ 60007 h 184784"/>
                    <a:gd name="connsiteX35" fmla="*/ 28575 w 175260"/>
                    <a:gd name="connsiteY35" fmla="*/ 61913 h 184784"/>
                    <a:gd name="connsiteX36" fmla="*/ 27623 w 175260"/>
                    <a:gd name="connsiteY36" fmla="*/ 63817 h 184784"/>
                    <a:gd name="connsiteX37" fmla="*/ 26670 w 175260"/>
                    <a:gd name="connsiteY37" fmla="*/ 65722 h 184784"/>
                    <a:gd name="connsiteX38" fmla="*/ 25718 w 175260"/>
                    <a:gd name="connsiteY38" fmla="*/ 67627 h 184784"/>
                    <a:gd name="connsiteX39" fmla="*/ 24765 w 175260"/>
                    <a:gd name="connsiteY39" fmla="*/ 69532 h 184784"/>
                    <a:gd name="connsiteX40" fmla="*/ 23813 w 175260"/>
                    <a:gd name="connsiteY40" fmla="*/ 71438 h 184784"/>
                    <a:gd name="connsiteX41" fmla="*/ 22860 w 175260"/>
                    <a:gd name="connsiteY41" fmla="*/ 73342 h 184784"/>
                    <a:gd name="connsiteX42" fmla="*/ 21908 w 175260"/>
                    <a:gd name="connsiteY42" fmla="*/ 75247 h 184784"/>
                    <a:gd name="connsiteX43" fmla="*/ 20955 w 175260"/>
                    <a:gd name="connsiteY43" fmla="*/ 77152 h 184784"/>
                    <a:gd name="connsiteX44" fmla="*/ 20003 w 175260"/>
                    <a:gd name="connsiteY44" fmla="*/ 79057 h 184784"/>
                    <a:gd name="connsiteX45" fmla="*/ 19050 w 175260"/>
                    <a:gd name="connsiteY45" fmla="*/ 80963 h 184784"/>
                    <a:gd name="connsiteX46" fmla="*/ 18098 w 175260"/>
                    <a:gd name="connsiteY46" fmla="*/ 82867 h 184784"/>
                    <a:gd name="connsiteX47" fmla="*/ 17145 w 175260"/>
                    <a:gd name="connsiteY47" fmla="*/ 84772 h 184784"/>
                    <a:gd name="connsiteX48" fmla="*/ 16193 w 175260"/>
                    <a:gd name="connsiteY48" fmla="*/ 86677 h 184784"/>
                    <a:gd name="connsiteX49" fmla="*/ 15240 w 175260"/>
                    <a:gd name="connsiteY49" fmla="*/ 88582 h 184784"/>
                    <a:gd name="connsiteX50" fmla="*/ 14288 w 175260"/>
                    <a:gd name="connsiteY50" fmla="*/ 90488 h 184784"/>
                    <a:gd name="connsiteX51" fmla="*/ 13335 w 175260"/>
                    <a:gd name="connsiteY51" fmla="*/ 92392 h 184784"/>
                    <a:gd name="connsiteX52" fmla="*/ 12383 w 175260"/>
                    <a:gd name="connsiteY52" fmla="*/ 94297 h 184784"/>
                    <a:gd name="connsiteX53" fmla="*/ 11430 w 175260"/>
                    <a:gd name="connsiteY53" fmla="*/ 96202 h 184784"/>
                    <a:gd name="connsiteX54" fmla="*/ 10478 w 175260"/>
                    <a:gd name="connsiteY54" fmla="*/ 98107 h 184784"/>
                    <a:gd name="connsiteX55" fmla="*/ 9525 w 175260"/>
                    <a:gd name="connsiteY55" fmla="*/ 100013 h 184784"/>
                    <a:gd name="connsiteX56" fmla="*/ 8573 w 175260"/>
                    <a:gd name="connsiteY56" fmla="*/ 101917 h 184784"/>
                    <a:gd name="connsiteX57" fmla="*/ 7620 w 175260"/>
                    <a:gd name="connsiteY57" fmla="*/ 103822 h 184784"/>
                    <a:gd name="connsiteX58" fmla="*/ 6668 w 175260"/>
                    <a:gd name="connsiteY58" fmla="*/ 105727 h 184784"/>
                    <a:gd name="connsiteX59" fmla="*/ 5715 w 175260"/>
                    <a:gd name="connsiteY59" fmla="*/ 107632 h 184784"/>
                    <a:gd name="connsiteX60" fmla="*/ 4763 w 175260"/>
                    <a:gd name="connsiteY60" fmla="*/ 109538 h 184784"/>
                    <a:gd name="connsiteX61" fmla="*/ 3810 w 175260"/>
                    <a:gd name="connsiteY61" fmla="*/ 111442 h 184784"/>
                    <a:gd name="connsiteX62" fmla="*/ 2858 w 175260"/>
                    <a:gd name="connsiteY62" fmla="*/ 113347 h 184784"/>
                    <a:gd name="connsiteX63" fmla="*/ 1905 w 175260"/>
                    <a:gd name="connsiteY63" fmla="*/ 115252 h 184784"/>
                    <a:gd name="connsiteX64" fmla="*/ 953 w 175260"/>
                    <a:gd name="connsiteY64" fmla="*/ 117157 h 184784"/>
                    <a:gd name="connsiteX65" fmla="*/ 0 w 175260"/>
                    <a:gd name="connsiteY65" fmla="*/ 119063 h 184784"/>
                    <a:gd name="connsiteX66" fmla="*/ 115253 w 175260"/>
                    <a:gd name="connsiteY66" fmla="*/ 184785 h 184784"/>
                    <a:gd name="connsiteX67" fmla="*/ 116205 w 175260"/>
                    <a:gd name="connsiteY67" fmla="*/ 182880 h 184784"/>
                    <a:gd name="connsiteX68" fmla="*/ 117158 w 175260"/>
                    <a:gd name="connsiteY68" fmla="*/ 180975 h 184784"/>
                    <a:gd name="connsiteX69" fmla="*/ 118110 w 175260"/>
                    <a:gd name="connsiteY69" fmla="*/ 179070 h 184784"/>
                    <a:gd name="connsiteX70" fmla="*/ 119063 w 175260"/>
                    <a:gd name="connsiteY70" fmla="*/ 177165 h 184784"/>
                    <a:gd name="connsiteX71" fmla="*/ 120015 w 175260"/>
                    <a:gd name="connsiteY71" fmla="*/ 175260 h 184784"/>
                    <a:gd name="connsiteX72" fmla="*/ 120967 w 175260"/>
                    <a:gd name="connsiteY72" fmla="*/ 173355 h 184784"/>
                    <a:gd name="connsiteX73" fmla="*/ 121920 w 175260"/>
                    <a:gd name="connsiteY73" fmla="*/ 171450 h 184784"/>
                    <a:gd name="connsiteX74" fmla="*/ 122873 w 175260"/>
                    <a:gd name="connsiteY74" fmla="*/ 169545 h 184784"/>
                    <a:gd name="connsiteX75" fmla="*/ 123825 w 175260"/>
                    <a:gd name="connsiteY75" fmla="*/ 167640 h 184784"/>
                    <a:gd name="connsiteX76" fmla="*/ 124778 w 175260"/>
                    <a:gd name="connsiteY76" fmla="*/ 165735 h 184784"/>
                    <a:gd name="connsiteX77" fmla="*/ 125730 w 175260"/>
                    <a:gd name="connsiteY77" fmla="*/ 163830 h 184784"/>
                    <a:gd name="connsiteX78" fmla="*/ 126683 w 175260"/>
                    <a:gd name="connsiteY78" fmla="*/ 161925 h 184784"/>
                    <a:gd name="connsiteX79" fmla="*/ 127635 w 175260"/>
                    <a:gd name="connsiteY79" fmla="*/ 160020 h 184784"/>
                    <a:gd name="connsiteX80" fmla="*/ 128588 w 175260"/>
                    <a:gd name="connsiteY80" fmla="*/ 158115 h 184784"/>
                    <a:gd name="connsiteX81" fmla="*/ 129540 w 175260"/>
                    <a:gd name="connsiteY81" fmla="*/ 156210 h 184784"/>
                    <a:gd name="connsiteX82" fmla="*/ 130492 w 175260"/>
                    <a:gd name="connsiteY82" fmla="*/ 154305 h 184784"/>
                    <a:gd name="connsiteX83" fmla="*/ 131445 w 175260"/>
                    <a:gd name="connsiteY83" fmla="*/ 152400 h 184784"/>
                    <a:gd name="connsiteX84" fmla="*/ 132398 w 175260"/>
                    <a:gd name="connsiteY84" fmla="*/ 150495 h 184784"/>
                    <a:gd name="connsiteX85" fmla="*/ 133350 w 175260"/>
                    <a:gd name="connsiteY85" fmla="*/ 148590 h 184784"/>
                    <a:gd name="connsiteX86" fmla="*/ 134303 w 175260"/>
                    <a:gd name="connsiteY86" fmla="*/ 146685 h 184784"/>
                    <a:gd name="connsiteX87" fmla="*/ 135255 w 175260"/>
                    <a:gd name="connsiteY87" fmla="*/ 144780 h 184784"/>
                    <a:gd name="connsiteX88" fmla="*/ 136208 w 175260"/>
                    <a:gd name="connsiteY88" fmla="*/ 142875 h 184784"/>
                    <a:gd name="connsiteX89" fmla="*/ 137160 w 175260"/>
                    <a:gd name="connsiteY89" fmla="*/ 140970 h 184784"/>
                    <a:gd name="connsiteX90" fmla="*/ 138113 w 175260"/>
                    <a:gd name="connsiteY90" fmla="*/ 139065 h 184784"/>
                    <a:gd name="connsiteX91" fmla="*/ 139065 w 175260"/>
                    <a:gd name="connsiteY91" fmla="*/ 137160 h 184784"/>
                    <a:gd name="connsiteX92" fmla="*/ 140017 w 175260"/>
                    <a:gd name="connsiteY92" fmla="*/ 135255 h 184784"/>
                    <a:gd name="connsiteX93" fmla="*/ 140970 w 175260"/>
                    <a:gd name="connsiteY93" fmla="*/ 133350 h 184784"/>
                    <a:gd name="connsiteX94" fmla="*/ 141923 w 175260"/>
                    <a:gd name="connsiteY94" fmla="*/ 131445 h 184784"/>
                    <a:gd name="connsiteX95" fmla="*/ 142875 w 175260"/>
                    <a:gd name="connsiteY95" fmla="*/ 129540 h 184784"/>
                    <a:gd name="connsiteX96" fmla="*/ 143828 w 175260"/>
                    <a:gd name="connsiteY96" fmla="*/ 127635 h 184784"/>
                    <a:gd name="connsiteX97" fmla="*/ 144780 w 175260"/>
                    <a:gd name="connsiteY97" fmla="*/ 125730 h 184784"/>
                    <a:gd name="connsiteX98" fmla="*/ 145733 w 175260"/>
                    <a:gd name="connsiteY98" fmla="*/ 123825 h 184784"/>
                    <a:gd name="connsiteX99" fmla="*/ 146685 w 175260"/>
                    <a:gd name="connsiteY99" fmla="*/ 121920 h 184784"/>
                    <a:gd name="connsiteX100" fmla="*/ 147638 w 175260"/>
                    <a:gd name="connsiteY100" fmla="*/ 120015 h 184784"/>
                    <a:gd name="connsiteX101" fmla="*/ 148590 w 175260"/>
                    <a:gd name="connsiteY101" fmla="*/ 118110 h 184784"/>
                    <a:gd name="connsiteX102" fmla="*/ 149542 w 175260"/>
                    <a:gd name="connsiteY102" fmla="*/ 116205 h 184784"/>
                    <a:gd name="connsiteX103" fmla="*/ 150495 w 175260"/>
                    <a:gd name="connsiteY103" fmla="*/ 114300 h 184784"/>
                    <a:gd name="connsiteX104" fmla="*/ 151448 w 175260"/>
                    <a:gd name="connsiteY104" fmla="*/ 112395 h 184784"/>
                    <a:gd name="connsiteX105" fmla="*/ 152400 w 175260"/>
                    <a:gd name="connsiteY105" fmla="*/ 110490 h 184784"/>
                    <a:gd name="connsiteX106" fmla="*/ 153353 w 175260"/>
                    <a:gd name="connsiteY106" fmla="*/ 108585 h 184784"/>
                    <a:gd name="connsiteX107" fmla="*/ 154305 w 175260"/>
                    <a:gd name="connsiteY107" fmla="*/ 106680 h 184784"/>
                    <a:gd name="connsiteX108" fmla="*/ 155258 w 175260"/>
                    <a:gd name="connsiteY108" fmla="*/ 104775 h 184784"/>
                    <a:gd name="connsiteX109" fmla="*/ 156210 w 175260"/>
                    <a:gd name="connsiteY109" fmla="*/ 102870 h 184784"/>
                    <a:gd name="connsiteX110" fmla="*/ 157163 w 175260"/>
                    <a:gd name="connsiteY110" fmla="*/ 100965 h 184784"/>
                    <a:gd name="connsiteX111" fmla="*/ 158115 w 175260"/>
                    <a:gd name="connsiteY111" fmla="*/ 99060 h 184784"/>
                    <a:gd name="connsiteX112" fmla="*/ 159067 w 175260"/>
                    <a:gd name="connsiteY112" fmla="*/ 97155 h 184784"/>
                    <a:gd name="connsiteX113" fmla="*/ 160020 w 175260"/>
                    <a:gd name="connsiteY113" fmla="*/ 95250 h 184784"/>
                    <a:gd name="connsiteX114" fmla="*/ 160973 w 175260"/>
                    <a:gd name="connsiteY114" fmla="*/ 93345 h 184784"/>
                    <a:gd name="connsiteX115" fmla="*/ 161925 w 175260"/>
                    <a:gd name="connsiteY115" fmla="*/ 91440 h 184784"/>
                    <a:gd name="connsiteX116" fmla="*/ 162878 w 175260"/>
                    <a:gd name="connsiteY116" fmla="*/ 89535 h 184784"/>
                    <a:gd name="connsiteX117" fmla="*/ 163830 w 175260"/>
                    <a:gd name="connsiteY117" fmla="*/ 87630 h 184784"/>
                    <a:gd name="connsiteX118" fmla="*/ 164783 w 175260"/>
                    <a:gd name="connsiteY118" fmla="*/ 85725 h 184784"/>
                    <a:gd name="connsiteX119" fmla="*/ 165735 w 175260"/>
                    <a:gd name="connsiteY119" fmla="*/ 83820 h 184784"/>
                    <a:gd name="connsiteX120" fmla="*/ 166688 w 175260"/>
                    <a:gd name="connsiteY120" fmla="*/ 81915 h 184784"/>
                    <a:gd name="connsiteX121" fmla="*/ 167640 w 175260"/>
                    <a:gd name="connsiteY121" fmla="*/ 80010 h 184784"/>
                    <a:gd name="connsiteX122" fmla="*/ 168592 w 175260"/>
                    <a:gd name="connsiteY122" fmla="*/ 78105 h 184784"/>
                    <a:gd name="connsiteX123" fmla="*/ 169545 w 175260"/>
                    <a:gd name="connsiteY123" fmla="*/ 76200 h 184784"/>
                    <a:gd name="connsiteX124" fmla="*/ 170498 w 175260"/>
                    <a:gd name="connsiteY124" fmla="*/ 74295 h 184784"/>
                    <a:gd name="connsiteX125" fmla="*/ 171450 w 175260"/>
                    <a:gd name="connsiteY125" fmla="*/ 72390 h 184784"/>
                    <a:gd name="connsiteX126" fmla="*/ 172403 w 175260"/>
                    <a:gd name="connsiteY126" fmla="*/ 70485 h 184784"/>
                    <a:gd name="connsiteX127" fmla="*/ 173355 w 175260"/>
                    <a:gd name="connsiteY127" fmla="*/ 68580 h 184784"/>
                    <a:gd name="connsiteX128" fmla="*/ 174308 w 175260"/>
                    <a:gd name="connsiteY128" fmla="*/ 66675 h 184784"/>
                    <a:gd name="connsiteX129" fmla="*/ 175260 w 175260"/>
                    <a:gd name="connsiteY129" fmla="*/ 64770 h 184784"/>
                    <a:gd name="connsiteX130" fmla="*/ 173355 w 175260"/>
                    <a:gd name="connsiteY130" fmla="*/ 65722 h 1847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</a:cxnLst>
                  <a:rect l="l" t="t" r="r" b="b"/>
                  <a:pathLst>
                    <a:path w="175260" h="184784">
                      <a:moveTo>
                        <a:pt x="173355" y="65722"/>
                      </a:moveTo>
                      <a:lnTo>
                        <a:pt x="58103" y="0"/>
                      </a:lnTo>
                      <a:lnTo>
                        <a:pt x="57150" y="1905"/>
                      </a:lnTo>
                      <a:lnTo>
                        <a:pt x="56198" y="3810"/>
                      </a:lnTo>
                      <a:lnTo>
                        <a:pt x="55245" y="5715"/>
                      </a:lnTo>
                      <a:lnTo>
                        <a:pt x="54293" y="7620"/>
                      </a:lnTo>
                      <a:lnTo>
                        <a:pt x="53340" y="9525"/>
                      </a:lnTo>
                      <a:lnTo>
                        <a:pt x="55245" y="8572"/>
                      </a:lnTo>
                      <a:lnTo>
                        <a:pt x="54293" y="10477"/>
                      </a:lnTo>
                      <a:lnTo>
                        <a:pt x="53340" y="12382"/>
                      </a:lnTo>
                      <a:lnTo>
                        <a:pt x="52388" y="14288"/>
                      </a:lnTo>
                      <a:lnTo>
                        <a:pt x="51435" y="16192"/>
                      </a:lnTo>
                      <a:lnTo>
                        <a:pt x="50483" y="18097"/>
                      </a:lnTo>
                      <a:lnTo>
                        <a:pt x="49530" y="20002"/>
                      </a:lnTo>
                      <a:lnTo>
                        <a:pt x="48578" y="21907"/>
                      </a:lnTo>
                      <a:lnTo>
                        <a:pt x="47625" y="23813"/>
                      </a:lnTo>
                      <a:lnTo>
                        <a:pt x="46673" y="25717"/>
                      </a:lnTo>
                      <a:lnTo>
                        <a:pt x="45720" y="27622"/>
                      </a:lnTo>
                      <a:lnTo>
                        <a:pt x="44768" y="29527"/>
                      </a:lnTo>
                      <a:lnTo>
                        <a:pt x="43815" y="31432"/>
                      </a:lnTo>
                      <a:lnTo>
                        <a:pt x="42863" y="33338"/>
                      </a:lnTo>
                      <a:lnTo>
                        <a:pt x="41910" y="35242"/>
                      </a:lnTo>
                      <a:lnTo>
                        <a:pt x="40958" y="37147"/>
                      </a:lnTo>
                      <a:lnTo>
                        <a:pt x="40005" y="39052"/>
                      </a:lnTo>
                      <a:lnTo>
                        <a:pt x="39053" y="40957"/>
                      </a:lnTo>
                      <a:lnTo>
                        <a:pt x="38100" y="42863"/>
                      </a:lnTo>
                      <a:lnTo>
                        <a:pt x="37148" y="44767"/>
                      </a:lnTo>
                      <a:lnTo>
                        <a:pt x="36195" y="46672"/>
                      </a:lnTo>
                      <a:lnTo>
                        <a:pt x="35243" y="48577"/>
                      </a:lnTo>
                      <a:lnTo>
                        <a:pt x="34290" y="50482"/>
                      </a:lnTo>
                      <a:lnTo>
                        <a:pt x="33338" y="52388"/>
                      </a:lnTo>
                      <a:lnTo>
                        <a:pt x="32385" y="54292"/>
                      </a:lnTo>
                      <a:lnTo>
                        <a:pt x="31433" y="56197"/>
                      </a:lnTo>
                      <a:lnTo>
                        <a:pt x="30480" y="58102"/>
                      </a:lnTo>
                      <a:lnTo>
                        <a:pt x="29528" y="60007"/>
                      </a:lnTo>
                      <a:lnTo>
                        <a:pt x="28575" y="61913"/>
                      </a:lnTo>
                      <a:lnTo>
                        <a:pt x="27623" y="63817"/>
                      </a:lnTo>
                      <a:lnTo>
                        <a:pt x="26670" y="65722"/>
                      </a:lnTo>
                      <a:lnTo>
                        <a:pt x="25718" y="67627"/>
                      </a:lnTo>
                      <a:lnTo>
                        <a:pt x="24765" y="69532"/>
                      </a:lnTo>
                      <a:lnTo>
                        <a:pt x="23813" y="71438"/>
                      </a:lnTo>
                      <a:lnTo>
                        <a:pt x="22860" y="73342"/>
                      </a:lnTo>
                      <a:lnTo>
                        <a:pt x="21908" y="75247"/>
                      </a:lnTo>
                      <a:lnTo>
                        <a:pt x="20955" y="77152"/>
                      </a:lnTo>
                      <a:lnTo>
                        <a:pt x="20003" y="79057"/>
                      </a:lnTo>
                      <a:lnTo>
                        <a:pt x="19050" y="80963"/>
                      </a:lnTo>
                      <a:lnTo>
                        <a:pt x="18098" y="82867"/>
                      </a:lnTo>
                      <a:lnTo>
                        <a:pt x="17145" y="84772"/>
                      </a:lnTo>
                      <a:lnTo>
                        <a:pt x="16193" y="86677"/>
                      </a:lnTo>
                      <a:lnTo>
                        <a:pt x="15240" y="88582"/>
                      </a:lnTo>
                      <a:lnTo>
                        <a:pt x="14288" y="90488"/>
                      </a:lnTo>
                      <a:lnTo>
                        <a:pt x="13335" y="92392"/>
                      </a:lnTo>
                      <a:lnTo>
                        <a:pt x="12383" y="94297"/>
                      </a:lnTo>
                      <a:lnTo>
                        <a:pt x="11430" y="96202"/>
                      </a:lnTo>
                      <a:lnTo>
                        <a:pt x="10478" y="98107"/>
                      </a:lnTo>
                      <a:lnTo>
                        <a:pt x="9525" y="100013"/>
                      </a:lnTo>
                      <a:lnTo>
                        <a:pt x="8573" y="101917"/>
                      </a:lnTo>
                      <a:lnTo>
                        <a:pt x="7620" y="103822"/>
                      </a:lnTo>
                      <a:lnTo>
                        <a:pt x="6668" y="105727"/>
                      </a:lnTo>
                      <a:lnTo>
                        <a:pt x="5715" y="107632"/>
                      </a:lnTo>
                      <a:lnTo>
                        <a:pt x="4763" y="109538"/>
                      </a:lnTo>
                      <a:lnTo>
                        <a:pt x="3810" y="111442"/>
                      </a:lnTo>
                      <a:lnTo>
                        <a:pt x="2858" y="113347"/>
                      </a:lnTo>
                      <a:lnTo>
                        <a:pt x="1905" y="115252"/>
                      </a:lnTo>
                      <a:lnTo>
                        <a:pt x="953" y="117157"/>
                      </a:lnTo>
                      <a:lnTo>
                        <a:pt x="0" y="119063"/>
                      </a:lnTo>
                      <a:lnTo>
                        <a:pt x="115253" y="184785"/>
                      </a:lnTo>
                      <a:lnTo>
                        <a:pt x="116205" y="182880"/>
                      </a:lnTo>
                      <a:lnTo>
                        <a:pt x="117158" y="180975"/>
                      </a:lnTo>
                      <a:lnTo>
                        <a:pt x="118110" y="179070"/>
                      </a:lnTo>
                      <a:lnTo>
                        <a:pt x="119063" y="177165"/>
                      </a:lnTo>
                      <a:lnTo>
                        <a:pt x="120015" y="175260"/>
                      </a:lnTo>
                      <a:lnTo>
                        <a:pt x="120967" y="173355"/>
                      </a:lnTo>
                      <a:lnTo>
                        <a:pt x="121920" y="171450"/>
                      </a:lnTo>
                      <a:lnTo>
                        <a:pt x="122873" y="169545"/>
                      </a:lnTo>
                      <a:lnTo>
                        <a:pt x="123825" y="167640"/>
                      </a:lnTo>
                      <a:lnTo>
                        <a:pt x="124778" y="165735"/>
                      </a:lnTo>
                      <a:lnTo>
                        <a:pt x="125730" y="163830"/>
                      </a:lnTo>
                      <a:lnTo>
                        <a:pt x="126683" y="161925"/>
                      </a:lnTo>
                      <a:lnTo>
                        <a:pt x="127635" y="160020"/>
                      </a:lnTo>
                      <a:lnTo>
                        <a:pt x="128588" y="158115"/>
                      </a:lnTo>
                      <a:lnTo>
                        <a:pt x="129540" y="156210"/>
                      </a:lnTo>
                      <a:lnTo>
                        <a:pt x="130492" y="154305"/>
                      </a:lnTo>
                      <a:lnTo>
                        <a:pt x="131445" y="152400"/>
                      </a:lnTo>
                      <a:lnTo>
                        <a:pt x="132398" y="150495"/>
                      </a:lnTo>
                      <a:lnTo>
                        <a:pt x="133350" y="148590"/>
                      </a:lnTo>
                      <a:lnTo>
                        <a:pt x="134303" y="146685"/>
                      </a:lnTo>
                      <a:lnTo>
                        <a:pt x="135255" y="144780"/>
                      </a:lnTo>
                      <a:lnTo>
                        <a:pt x="136208" y="142875"/>
                      </a:lnTo>
                      <a:lnTo>
                        <a:pt x="137160" y="140970"/>
                      </a:lnTo>
                      <a:lnTo>
                        <a:pt x="138113" y="139065"/>
                      </a:lnTo>
                      <a:lnTo>
                        <a:pt x="139065" y="137160"/>
                      </a:lnTo>
                      <a:lnTo>
                        <a:pt x="140017" y="135255"/>
                      </a:lnTo>
                      <a:lnTo>
                        <a:pt x="140970" y="133350"/>
                      </a:lnTo>
                      <a:lnTo>
                        <a:pt x="141923" y="131445"/>
                      </a:lnTo>
                      <a:lnTo>
                        <a:pt x="142875" y="129540"/>
                      </a:lnTo>
                      <a:lnTo>
                        <a:pt x="143828" y="127635"/>
                      </a:lnTo>
                      <a:lnTo>
                        <a:pt x="144780" y="125730"/>
                      </a:lnTo>
                      <a:lnTo>
                        <a:pt x="145733" y="123825"/>
                      </a:lnTo>
                      <a:lnTo>
                        <a:pt x="146685" y="121920"/>
                      </a:lnTo>
                      <a:lnTo>
                        <a:pt x="147638" y="120015"/>
                      </a:lnTo>
                      <a:lnTo>
                        <a:pt x="148590" y="118110"/>
                      </a:lnTo>
                      <a:lnTo>
                        <a:pt x="149542" y="116205"/>
                      </a:lnTo>
                      <a:lnTo>
                        <a:pt x="150495" y="114300"/>
                      </a:lnTo>
                      <a:lnTo>
                        <a:pt x="151448" y="112395"/>
                      </a:lnTo>
                      <a:lnTo>
                        <a:pt x="152400" y="110490"/>
                      </a:lnTo>
                      <a:lnTo>
                        <a:pt x="153353" y="108585"/>
                      </a:lnTo>
                      <a:lnTo>
                        <a:pt x="154305" y="106680"/>
                      </a:lnTo>
                      <a:lnTo>
                        <a:pt x="155258" y="104775"/>
                      </a:lnTo>
                      <a:lnTo>
                        <a:pt x="156210" y="102870"/>
                      </a:lnTo>
                      <a:lnTo>
                        <a:pt x="157163" y="100965"/>
                      </a:lnTo>
                      <a:lnTo>
                        <a:pt x="158115" y="99060"/>
                      </a:lnTo>
                      <a:lnTo>
                        <a:pt x="159067" y="97155"/>
                      </a:lnTo>
                      <a:lnTo>
                        <a:pt x="160020" y="95250"/>
                      </a:lnTo>
                      <a:lnTo>
                        <a:pt x="160973" y="93345"/>
                      </a:lnTo>
                      <a:lnTo>
                        <a:pt x="161925" y="91440"/>
                      </a:lnTo>
                      <a:lnTo>
                        <a:pt x="162878" y="89535"/>
                      </a:lnTo>
                      <a:lnTo>
                        <a:pt x="163830" y="87630"/>
                      </a:lnTo>
                      <a:lnTo>
                        <a:pt x="164783" y="85725"/>
                      </a:lnTo>
                      <a:lnTo>
                        <a:pt x="165735" y="83820"/>
                      </a:lnTo>
                      <a:lnTo>
                        <a:pt x="166688" y="81915"/>
                      </a:lnTo>
                      <a:lnTo>
                        <a:pt x="167640" y="80010"/>
                      </a:lnTo>
                      <a:lnTo>
                        <a:pt x="168592" y="78105"/>
                      </a:lnTo>
                      <a:lnTo>
                        <a:pt x="169545" y="76200"/>
                      </a:lnTo>
                      <a:lnTo>
                        <a:pt x="170498" y="74295"/>
                      </a:lnTo>
                      <a:lnTo>
                        <a:pt x="171450" y="72390"/>
                      </a:lnTo>
                      <a:lnTo>
                        <a:pt x="172403" y="70485"/>
                      </a:lnTo>
                      <a:lnTo>
                        <a:pt x="173355" y="68580"/>
                      </a:lnTo>
                      <a:lnTo>
                        <a:pt x="174308" y="66675"/>
                      </a:lnTo>
                      <a:lnTo>
                        <a:pt x="175260" y="64770"/>
                      </a:lnTo>
                      <a:lnTo>
                        <a:pt x="173355" y="65722"/>
                      </a:lnTo>
                      <a:close/>
                    </a:path>
                  </a:pathLst>
                </a:custGeom>
                <a:solidFill>
                  <a:srgbClr val="D2912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907" name="Freeform: Shape 906">
                  <a:extLst>
                    <a:ext uri="{FF2B5EF4-FFF2-40B4-BE49-F238E27FC236}">
                      <a16:creationId xmlns:a16="http://schemas.microsoft.com/office/drawing/2014/main" id="{4AF3E8C7-CF4E-4367-9AED-A8B694022F24}"/>
                    </a:ext>
                  </a:extLst>
                </p:cNvPr>
                <p:cNvSpPr/>
                <p:nvPr/>
              </p:nvSpPr>
              <p:spPr>
                <a:xfrm>
                  <a:off x="9895329" y="3899743"/>
                  <a:ext cx="298180" cy="199816"/>
                </a:xfrm>
                <a:custGeom>
                  <a:avLst/>
                  <a:gdLst>
                    <a:gd name="connsiteX0" fmla="*/ 86726 w 298180"/>
                    <a:gd name="connsiteY0" fmla="*/ 153144 h 199816"/>
                    <a:gd name="connsiteX1" fmla="*/ 84821 w 298180"/>
                    <a:gd name="connsiteY1" fmla="*/ 136952 h 199816"/>
                    <a:gd name="connsiteX2" fmla="*/ 31480 w 298180"/>
                    <a:gd name="connsiteY2" fmla="*/ 128379 h 199816"/>
                    <a:gd name="connsiteX3" fmla="*/ 48 w 298180"/>
                    <a:gd name="connsiteY3" fmla="*/ 199817 h 199816"/>
                    <a:gd name="connsiteX4" fmla="*/ 5763 w 298180"/>
                    <a:gd name="connsiteY4" fmla="*/ 196959 h 199816"/>
                    <a:gd name="connsiteX5" fmla="*/ 33385 w 298180"/>
                    <a:gd name="connsiteY5" fmla="*/ 134094 h 199816"/>
                    <a:gd name="connsiteX6" fmla="*/ 80058 w 298180"/>
                    <a:gd name="connsiteY6" fmla="*/ 141714 h 199816"/>
                    <a:gd name="connsiteX7" fmla="*/ 81010 w 298180"/>
                    <a:gd name="connsiteY7" fmla="*/ 156002 h 199816"/>
                    <a:gd name="connsiteX8" fmla="*/ 86726 w 298180"/>
                    <a:gd name="connsiteY8" fmla="*/ 153144 h 199816"/>
                    <a:gd name="connsiteX9" fmla="*/ 86726 w 298180"/>
                    <a:gd name="connsiteY9" fmla="*/ 153144 h 199816"/>
                    <a:gd name="connsiteX10" fmla="*/ 298180 w 298180"/>
                    <a:gd name="connsiteY10" fmla="*/ 37892 h 199816"/>
                    <a:gd name="connsiteX11" fmla="*/ 296276 w 298180"/>
                    <a:gd name="connsiteY11" fmla="*/ 21699 h 199816"/>
                    <a:gd name="connsiteX12" fmla="*/ 242935 w 298180"/>
                    <a:gd name="connsiteY12" fmla="*/ 13127 h 199816"/>
                    <a:gd name="connsiteX13" fmla="*/ 211503 w 298180"/>
                    <a:gd name="connsiteY13" fmla="*/ 84564 h 199816"/>
                    <a:gd name="connsiteX14" fmla="*/ 217218 w 298180"/>
                    <a:gd name="connsiteY14" fmla="*/ 81707 h 199816"/>
                    <a:gd name="connsiteX15" fmla="*/ 244841 w 298180"/>
                    <a:gd name="connsiteY15" fmla="*/ 18842 h 199816"/>
                    <a:gd name="connsiteX16" fmla="*/ 291513 w 298180"/>
                    <a:gd name="connsiteY16" fmla="*/ 26462 h 199816"/>
                    <a:gd name="connsiteX17" fmla="*/ 292466 w 298180"/>
                    <a:gd name="connsiteY17" fmla="*/ 40749 h 199816"/>
                    <a:gd name="connsiteX18" fmla="*/ 298180 w 298180"/>
                    <a:gd name="connsiteY18" fmla="*/ 37892 h 1998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298180" h="199816">
                      <a:moveTo>
                        <a:pt x="86726" y="153144"/>
                      </a:moveTo>
                      <a:cubicBezTo>
                        <a:pt x="86726" y="147429"/>
                        <a:pt x="86726" y="141714"/>
                        <a:pt x="84821" y="136952"/>
                      </a:cubicBezTo>
                      <a:cubicBezTo>
                        <a:pt x="78153" y="112187"/>
                        <a:pt x="54341" y="108377"/>
                        <a:pt x="31480" y="128379"/>
                      </a:cubicBezTo>
                      <a:cubicBezTo>
                        <a:pt x="12430" y="145524"/>
                        <a:pt x="-904" y="176004"/>
                        <a:pt x="48" y="199817"/>
                      </a:cubicBezTo>
                      <a:cubicBezTo>
                        <a:pt x="1953" y="198864"/>
                        <a:pt x="3858" y="197912"/>
                        <a:pt x="5763" y="196959"/>
                      </a:cubicBezTo>
                      <a:cubicBezTo>
                        <a:pt x="4810" y="176004"/>
                        <a:pt x="16241" y="149334"/>
                        <a:pt x="33385" y="134094"/>
                      </a:cubicBezTo>
                      <a:cubicBezTo>
                        <a:pt x="53388" y="115997"/>
                        <a:pt x="74343" y="118854"/>
                        <a:pt x="80058" y="141714"/>
                      </a:cubicBezTo>
                      <a:cubicBezTo>
                        <a:pt x="81010" y="146477"/>
                        <a:pt x="81963" y="151239"/>
                        <a:pt x="81010" y="156002"/>
                      </a:cubicBezTo>
                      <a:cubicBezTo>
                        <a:pt x="83868" y="155049"/>
                        <a:pt x="85773" y="154097"/>
                        <a:pt x="86726" y="153144"/>
                      </a:cubicBezTo>
                      <a:lnTo>
                        <a:pt x="86726" y="153144"/>
                      </a:lnTo>
                      <a:close/>
                      <a:moveTo>
                        <a:pt x="298180" y="37892"/>
                      </a:moveTo>
                      <a:cubicBezTo>
                        <a:pt x="298180" y="32177"/>
                        <a:pt x="298180" y="27414"/>
                        <a:pt x="296276" y="21699"/>
                      </a:cubicBezTo>
                      <a:cubicBezTo>
                        <a:pt x="289608" y="-4018"/>
                        <a:pt x="265796" y="-6876"/>
                        <a:pt x="242935" y="13127"/>
                      </a:cubicBezTo>
                      <a:cubicBezTo>
                        <a:pt x="223885" y="31224"/>
                        <a:pt x="210551" y="60752"/>
                        <a:pt x="211503" y="84564"/>
                      </a:cubicBezTo>
                      <a:cubicBezTo>
                        <a:pt x="213408" y="83612"/>
                        <a:pt x="215313" y="82659"/>
                        <a:pt x="217218" y="81707"/>
                      </a:cubicBezTo>
                      <a:cubicBezTo>
                        <a:pt x="216266" y="60752"/>
                        <a:pt x="227696" y="34082"/>
                        <a:pt x="244841" y="18842"/>
                      </a:cubicBezTo>
                      <a:cubicBezTo>
                        <a:pt x="264843" y="744"/>
                        <a:pt x="285798" y="3602"/>
                        <a:pt x="291513" y="26462"/>
                      </a:cubicBezTo>
                      <a:cubicBezTo>
                        <a:pt x="292466" y="31224"/>
                        <a:pt x="293418" y="35987"/>
                        <a:pt x="292466" y="40749"/>
                      </a:cubicBezTo>
                      <a:cubicBezTo>
                        <a:pt x="295323" y="39797"/>
                        <a:pt x="297228" y="38844"/>
                        <a:pt x="298180" y="37892"/>
                      </a:cubicBezTo>
                      <a:close/>
                    </a:path>
                  </a:pathLst>
                </a:custGeom>
                <a:solidFill>
                  <a:srgbClr val="5E5F5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908" name="Freeform: Shape 907">
                  <a:extLst>
                    <a:ext uri="{FF2B5EF4-FFF2-40B4-BE49-F238E27FC236}">
                      <a16:creationId xmlns:a16="http://schemas.microsoft.com/office/drawing/2014/main" id="{E382CDE6-AF9B-437E-BEC3-074887DD1B2E}"/>
                    </a:ext>
                  </a:extLst>
                </p:cNvPr>
                <p:cNvSpPr/>
                <p:nvPr/>
              </p:nvSpPr>
              <p:spPr>
                <a:xfrm>
                  <a:off x="10127053" y="3930027"/>
                  <a:ext cx="38613" cy="52758"/>
                </a:xfrm>
                <a:custGeom>
                  <a:avLst/>
                  <a:gdLst>
                    <a:gd name="connsiteX0" fmla="*/ 24546 w 38613"/>
                    <a:gd name="connsiteY0" fmla="*/ 46660 h 52758"/>
                    <a:gd name="connsiteX1" fmla="*/ 37881 w 38613"/>
                    <a:gd name="connsiteY1" fmla="*/ 9513 h 52758"/>
                    <a:gd name="connsiteX2" fmla="*/ 14068 w 38613"/>
                    <a:gd name="connsiteY2" fmla="*/ 5702 h 52758"/>
                    <a:gd name="connsiteX3" fmla="*/ 733 w 38613"/>
                    <a:gd name="connsiteY3" fmla="*/ 42850 h 52758"/>
                    <a:gd name="connsiteX4" fmla="*/ 24546 w 38613"/>
                    <a:gd name="connsiteY4" fmla="*/ 46660 h 52758"/>
                    <a:gd name="connsiteX5" fmla="*/ 24546 w 38613"/>
                    <a:gd name="connsiteY5" fmla="*/ 46660 h 52758"/>
                    <a:gd name="connsiteX6" fmla="*/ 21688 w 38613"/>
                    <a:gd name="connsiteY6" fmla="*/ 38088 h 52758"/>
                    <a:gd name="connsiteX7" fmla="*/ 8353 w 38613"/>
                    <a:gd name="connsiteY7" fmla="*/ 36182 h 52758"/>
                    <a:gd name="connsiteX8" fmla="*/ 15973 w 38613"/>
                    <a:gd name="connsiteY8" fmla="*/ 15227 h 52758"/>
                    <a:gd name="connsiteX9" fmla="*/ 29308 w 38613"/>
                    <a:gd name="connsiteY9" fmla="*/ 17132 h 52758"/>
                    <a:gd name="connsiteX10" fmla="*/ 21688 w 38613"/>
                    <a:gd name="connsiteY10" fmla="*/ 38088 h 52758"/>
                    <a:gd name="connsiteX11" fmla="*/ 21688 w 38613"/>
                    <a:gd name="connsiteY11" fmla="*/ 38088 h 52758"/>
                    <a:gd name="connsiteX12" fmla="*/ 19783 w 38613"/>
                    <a:gd name="connsiteY12" fmla="*/ 31420 h 52758"/>
                    <a:gd name="connsiteX13" fmla="*/ 15021 w 38613"/>
                    <a:gd name="connsiteY13" fmla="*/ 30467 h 52758"/>
                    <a:gd name="connsiteX14" fmla="*/ 17878 w 38613"/>
                    <a:gd name="connsiteY14" fmla="*/ 22847 h 52758"/>
                    <a:gd name="connsiteX15" fmla="*/ 22641 w 38613"/>
                    <a:gd name="connsiteY15" fmla="*/ 23800 h 52758"/>
                    <a:gd name="connsiteX16" fmla="*/ 19783 w 38613"/>
                    <a:gd name="connsiteY16" fmla="*/ 31420 h 527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38613" h="52758">
                      <a:moveTo>
                        <a:pt x="24546" y="46660"/>
                      </a:moveTo>
                      <a:cubicBezTo>
                        <a:pt x="35023" y="37135"/>
                        <a:pt x="40738" y="20942"/>
                        <a:pt x="37881" y="9513"/>
                      </a:cubicBezTo>
                      <a:cubicBezTo>
                        <a:pt x="35023" y="-1918"/>
                        <a:pt x="24546" y="-2870"/>
                        <a:pt x="14068" y="5702"/>
                      </a:cubicBezTo>
                      <a:cubicBezTo>
                        <a:pt x="3591" y="15227"/>
                        <a:pt x="-2124" y="31420"/>
                        <a:pt x="733" y="42850"/>
                      </a:cubicBezTo>
                      <a:cubicBezTo>
                        <a:pt x="3591" y="54280"/>
                        <a:pt x="14068" y="56185"/>
                        <a:pt x="24546" y="46660"/>
                      </a:cubicBezTo>
                      <a:lnTo>
                        <a:pt x="24546" y="46660"/>
                      </a:lnTo>
                      <a:close/>
                      <a:moveTo>
                        <a:pt x="21688" y="38088"/>
                      </a:moveTo>
                      <a:cubicBezTo>
                        <a:pt x="15973" y="42850"/>
                        <a:pt x="10258" y="41897"/>
                        <a:pt x="8353" y="36182"/>
                      </a:cubicBezTo>
                      <a:cubicBezTo>
                        <a:pt x="6448" y="29515"/>
                        <a:pt x="10258" y="20942"/>
                        <a:pt x="15973" y="15227"/>
                      </a:cubicBezTo>
                      <a:cubicBezTo>
                        <a:pt x="21688" y="10465"/>
                        <a:pt x="27403" y="11417"/>
                        <a:pt x="29308" y="17132"/>
                      </a:cubicBezTo>
                      <a:cubicBezTo>
                        <a:pt x="31213" y="23800"/>
                        <a:pt x="27403" y="32372"/>
                        <a:pt x="21688" y="38088"/>
                      </a:cubicBezTo>
                      <a:lnTo>
                        <a:pt x="21688" y="38088"/>
                      </a:lnTo>
                      <a:close/>
                      <a:moveTo>
                        <a:pt x="19783" y="31420"/>
                      </a:moveTo>
                      <a:cubicBezTo>
                        <a:pt x="17878" y="33325"/>
                        <a:pt x="15021" y="33325"/>
                        <a:pt x="15021" y="30467"/>
                      </a:cubicBezTo>
                      <a:cubicBezTo>
                        <a:pt x="14068" y="27610"/>
                        <a:pt x="15973" y="24752"/>
                        <a:pt x="17878" y="22847"/>
                      </a:cubicBezTo>
                      <a:cubicBezTo>
                        <a:pt x="19783" y="20942"/>
                        <a:pt x="22641" y="20942"/>
                        <a:pt x="22641" y="23800"/>
                      </a:cubicBezTo>
                      <a:cubicBezTo>
                        <a:pt x="23593" y="25705"/>
                        <a:pt x="22641" y="28563"/>
                        <a:pt x="19783" y="31420"/>
                      </a:cubicBezTo>
                      <a:close/>
                    </a:path>
                  </a:pathLst>
                </a:custGeom>
                <a:solidFill>
                  <a:srgbClr val="F4AF1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909" name="Freeform: Shape 908">
                  <a:extLst>
                    <a:ext uri="{FF2B5EF4-FFF2-40B4-BE49-F238E27FC236}">
                      <a16:creationId xmlns:a16="http://schemas.microsoft.com/office/drawing/2014/main" id="{E683393F-791A-4FC6-A9EB-58A5B3E4F937}"/>
                    </a:ext>
                  </a:extLst>
                </p:cNvPr>
                <p:cNvSpPr/>
                <p:nvPr/>
              </p:nvSpPr>
              <p:spPr>
                <a:xfrm>
                  <a:off x="10143026" y="3953453"/>
                  <a:ext cx="5715" cy="7414"/>
                </a:xfrm>
                <a:custGeom>
                  <a:avLst/>
                  <a:gdLst>
                    <a:gd name="connsiteX0" fmla="*/ 0 w 5715"/>
                    <a:gd name="connsiteY0" fmla="*/ 5136 h 7414"/>
                    <a:gd name="connsiteX1" fmla="*/ 2858 w 5715"/>
                    <a:gd name="connsiteY1" fmla="*/ 7041 h 7414"/>
                    <a:gd name="connsiteX2" fmla="*/ 5715 w 5715"/>
                    <a:gd name="connsiteY2" fmla="*/ 2279 h 7414"/>
                    <a:gd name="connsiteX3" fmla="*/ 2858 w 5715"/>
                    <a:gd name="connsiteY3" fmla="*/ 374 h 7414"/>
                    <a:gd name="connsiteX4" fmla="*/ 0 w 5715"/>
                    <a:gd name="connsiteY4" fmla="*/ 5136 h 74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715" h="7414">
                      <a:moveTo>
                        <a:pt x="0" y="5136"/>
                      </a:moveTo>
                      <a:cubicBezTo>
                        <a:pt x="0" y="7041"/>
                        <a:pt x="953" y="7994"/>
                        <a:pt x="2858" y="7041"/>
                      </a:cubicBezTo>
                      <a:cubicBezTo>
                        <a:pt x="4763" y="6089"/>
                        <a:pt x="5715" y="4184"/>
                        <a:pt x="5715" y="2279"/>
                      </a:cubicBezTo>
                      <a:cubicBezTo>
                        <a:pt x="5715" y="374"/>
                        <a:pt x="4763" y="-579"/>
                        <a:pt x="2858" y="374"/>
                      </a:cubicBezTo>
                      <a:cubicBezTo>
                        <a:pt x="953" y="374"/>
                        <a:pt x="0" y="3231"/>
                        <a:pt x="0" y="5136"/>
                      </a:cubicBezTo>
                      <a:close/>
                    </a:path>
                  </a:pathLst>
                </a:custGeom>
                <a:solidFill>
                  <a:srgbClr val="96969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910" name="Graphic 1060">
                  <a:extLst>
                    <a:ext uri="{FF2B5EF4-FFF2-40B4-BE49-F238E27FC236}">
                      <a16:creationId xmlns:a16="http://schemas.microsoft.com/office/drawing/2014/main" id="{371542EA-E9A4-4C05-9765-93091E2EA038}"/>
                    </a:ext>
                  </a:extLst>
                </p:cNvPr>
                <p:cNvGrpSpPr/>
                <p:nvPr/>
              </p:nvGrpSpPr>
              <p:grpSpPr>
                <a:xfrm>
                  <a:off x="10128739" y="3934777"/>
                  <a:ext cx="34290" cy="43814"/>
                  <a:chOff x="10128739" y="3934777"/>
                  <a:chExt cx="34290" cy="43814"/>
                </a:xfrm>
                <a:solidFill>
                  <a:srgbClr val="969697"/>
                </a:solidFill>
              </p:grpSpPr>
              <p:sp>
                <p:nvSpPr>
                  <p:cNvPr id="924" name="Freeform: Shape 923">
                    <a:extLst>
                      <a:ext uri="{FF2B5EF4-FFF2-40B4-BE49-F238E27FC236}">
                        <a16:creationId xmlns:a16="http://schemas.microsoft.com/office/drawing/2014/main" id="{E849815C-EC8D-4F9B-9300-1EE5806121DB}"/>
                      </a:ext>
                    </a:extLst>
                  </p:cNvPr>
                  <p:cNvSpPr/>
                  <p:nvPr/>
                </p:nvSpPr>
                <p:spPr>
                  <a:xfrm>
                    <a:off x="10133740" y="3973829"/>
                    <a:ext cx="3042" cy="4762"/>
                  </a:xfrm>
                  <a:custGeom>
                    <a:avLst/>
                    <a:gdLst>
                      <a:gd name="connsiteX0" fmla="*/ 714 w 3042"/>
                      <a:gd name="connsiteY0" fmla="*/ 4763 h 4762"/>
                      <a:gd name="connsiteX1" fmla="*/ 2619 w 3042"/>
                      <a:gd name="connsiteY1" fmla="*/ 2858 h 4762"/>
                      <a:gd name="connsiteX2" fmla="*/ 2619 w 3042"/>
                      <a:gd name="connsiteY2" fmla="*/ 0 h 4762"/>
                      <a:gd name="connsiteX3" fmla="*/ 714 w 3042"/>
                      <a:gd name="connsiteY3" fmla="*/ 1905 h 4762"/>
                      <a:gd name="connsiteX4" fmla="*/ 714 w 3042"/>
                      <a:gd name="connsiteY4" fmla="*/ 4763 h 4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42" h="4762">
                        <a:moveTo>
                          <a:pt x="714" y="4763"/>
                        </a:moveTo>
                        <a:cubicBezTo>
                          <a:pt x="1667" y="4763"/>
                          <a:pt x="2619" y="3810"/>
                          <a:pt x="2619" y="2858"/>
                        </a:cubicBezTo>
                        <a:cubicBezTo>
                          <a:pt x="3572" y="1905"/>
                          <a:pt x="2619" y="953"/>
                          <a:pt x="2619" y="0"/>
                        </a:cubicBezTo>
                        <a:cubicBezTo>
                          <a:pt x="1667" y="0"/>
                          <a:pt x="714" y="953"/>
                          <a:pt x="714" y="1905"/>
                        </a:cubicBezTo>
                        <a:cubicBezTo>
                          <a:pt x="-238" y="2858"/>
                          <a:pt x="-238" y="3810"/>
                          <a:pt x="714" y="4763"/>
                        </a:cubicBezTo>
                        <a:close/>
                      </a:path>
                    </a:pathLst>
                  </a:custGeom>
                  <a:solidFill>
                    <a:srgbClr val="96969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25" name="Freeform: Shape 924">
                    <a:extLst>
                      <a:ext uri="{FF2B5EF4-FFF2-40B4-BE49-F238E27FC236}">
                        <a16:creationId xmlns:a16="http://schemas.microsoft.com/office/drawing/2014/main" id="{614321E1-9E3C-4B6A-9AEB-178C911390E7}"/>
                      </a:ext>
                    </a:extLst>
                  </p:cNvPr>
                  <p:cNvSpPr/>
                  <p:nvPr/>
                </p:nvSpPr>
                <p:spPr>
                  <a:xfrm>
                    <a:off x="10155938" y="3962400"/>
                    <a:ext cx="2751" cy="3809"/>
                  </a:xfrm>
                  <a:custGeom>
                    <a:avLst/>
                    <a:gdLst>
                      <a:gd name="connsiteX0" fmla="*/ 2328 w 2751"/>
                      <a:gd name="connsiteY0" fmla="*/ 2858 h 3809"/>
                      <a:gd name="connsiteX1" fmla="*/ 423 w 2751"/>
                      <a:gd name="connsiteY1" fmla="*/ 3810 h 3809"/>
                      <a:gd name="connsiteX2" fmla="*/ 423 w 2751"/>
                      <a:gd name="connsiteY2" fmla="*/ 953 h 3809"/>
                      <a:gd name="connsiteX3" fmla="*/ 2328 w 2751"/>
                      <a:gd name="connsiteY3" fmla="*/ 0 h 3809"/>
                      <a:gd name="connsiteX4" fmla="*/ 2328 w 2751"/>
                      <a:gd name="connsiteY4" fmla="*/ 2858 h 38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51" h="3809">
                        <a:moveTo>
                          <a:pt x="2328" y="2858"/>
                        </a:moveTo>
                        <a:cubicBezTo>
                          <a:pt x="1376" y="3810"/>
                          <a:pt x="423" y="3810"/>
                          <a:pt x="423" y="3810"/>
                        </a:cubicBezTo>
                        <a:cubicBezTo>
                          <a:pt x="-529" y="2858"/>
                          <a:pt x="423" y="1905"/>
                          <a:pt x="423" y="953"/>
                        </a:cubicBezTo>
                        <a:cubicBezTo>
                          <a:pt x="1376" y="0"/>
                          <a:pt x="2328" y="0"/>
                          <a:pt x="2328" y="0"/>
                        </a:cubicBezTo>
                        <a:cubicBezTo>
                          <a:pt x="3281" y="0"/>
                          <a:pt x="2328" y="1905"/>
                          <a:pt x="2328" y="2858"/>
                        </a:cubicBezTo>
                        <a:close/>
                      </a:path>
                    </a:pathLst>
                  </a:custGeom>
                  <a:solidFill>
                    <a:srgbClr val="96969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26" name="Freeform: Shape 925">
                    <a:extLst>
                      <a:ext uri="{FF2B5EF4-FFF2-40B4-BE49-F238E27FC236}">
                        <a16:creationId xmlns:a16="http://schemas.microsoft.com/office/drawing/2014/main" id="{40A7C825-AB82-4373-8F99-F4371D998168}"/>
                      </a:ext>
                    </a:extLst>
                  </p:cNvPr>
                  <p:cNvSpPr/>
                  <p:nvPr/>
                </p:nvSpPr>
                <p:spPr>
                  <a:xfrm>
                    <a:off x="10143979" y="3935335"/>
                    <a:ext cx="3809" cy="4599"/>
                  </a:xfrm>
                  <a:custGeom>
                    <a:avLst/>
                    <a:gdLst>
                      <a:gd name="connsiteX0" fmla="*/ 1905 w 3809"/>
                      <a:gd name="connsiteY0" fmla="*/ 394 h 4599"/>
                      <a:gd name="connsiteX1" fmla="*/ 0 w 3809"/>
                      <a:gd name="connsiteY1" fmla="*/ 3252 h 4599"/>
                      <a:gd name="connsiteX2" fmla="*/ 1905 w 3809"/>
                      <a:gd name="connsiteY2" fmla="*/ 4205 h 4599"/>
                      <a:gd name="connsiteX3" fmla="*/ 3810 w 3809"/>
                      <a:gd name="connsiteY3" fmla="*/ 1347 h 4599"/>
                      <a:gd name="connsiteX4" fmla="*/ 1905 w 3809"/>
                      <a:gd name="connsiteY4" fmla="*/ 394 h 45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09" h="4599">
                        <a:moveTo>
                          <a:pt x="1905" y="394"/>
                        </a:moveTo>
                        <a:cubicBezTo>
                          <a:pt x="953" y="394"/>
                          <a:pt x="0" y="2299"/>
                          <a:pt x="0" y="3252"/>
                        </a:cubicBezTo>
                        <a:cubicBezTo>
                          <a:pt x="0" y="4205"/>
                          <a:pt x="953" y="5157"/>
                          <a:pt x="1905" y="4205"/>
                        </a:cubicBezTo>
                        <a:cubicBezTo>
                          <a:pt x="2858" y="4205"/>
                          <a:pt x="3810" y="2299"/>
                          <a:pt x="3810" y="1347"/>
                        </a:cubicBezTo>
                        <a:cubicBezTo>
                          <a:pt x="3810" y="394"/>
                          <a:pt x="2858" y="-558"/>
                          <a:pt x="1905" y="394"/>
                        </a:cubicBezTo>
                        <a:close/>
                      </a:path>
                    </a:pathLst>
                  </a:custGeom>
                  <a:solidFill>
                    <a:srgbClr val="96969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27" name="Freeform: Shape 926">
                    <a:extLst>
                      <a:ext uri="{FF2B5EF4-FFF2-40B4-BE49-F238E27FC236}">
                        <a16:creationId xmlns:a16="http://schemas.microsoft.com/office/drawing/2014/main" id="{57975AFA-5209-4F2B-914B-00F79970738F}"/>
                      </a:ext>
                    </a:extLst>
                  </p:cNvPr>
                  <p:cNvSpPr/>
                  <p:nvPr/>
                </p:nvSpPr>
                <p:spPr>
                  <a:xfrm>
                    <a:off x="10128739" y="3962957"/>
                    <a:ext cx="3810" cy="4599"/>
                  </a:xfrm>
                  <a:custGeom>
                    <a:avLst/>
                    <a:gdLst>
                      <a:gd name="connsiteX0" fmla="*/ 0 w 3810"/>
                      <a:gd name="connsiteY0" fmla="*/ 3252 h 4599"/>
                      <a:gd name="connsiteX1" fmla="*/ 1905 w 3810"/>
                      <a:gd name="connsiteY1" fmla="*/ 4205 h 4599"/>
                      <a:gd name="connsiteX2" fmla="*/ 3810 w 3810"/>
                      <a:gd name="connsiteY2" fmla="*/ 1347 h 4599"/>
                      <a:gd name="connsiteX3" fmla="*/ 1905 w 3810"/>
                      <a:gd name="connsiteY3" fmla="*/ 395 h 4599"/>
                      <a:gd name="connsiteX4" fmla="*/ 0 w 3810"/>
                      <a:gd name="connsiteY4" fmla="*/ 3252 h 45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0" h="4599">
                        <a:moveTo>
                          <a:pt x="0" y="3252"/>
                        </a:moveTo>
                        <a:cubicBezTo>
                          <a:pt x="0" y="4205"/>
                          <a:pt x="953" y="5157"/>
                          <a:pt x="1905" y="4205"/>
                        </a:cubicBezTo>
                        <a:cubicBezTo>
                          <a:pt x="2858" y="3252"/>
                          <a:pt x="3810" y="2300"/>
                          <a:pt x="3810" y="1347"/>
                        </a:cubicBezTo>
                        <a:cubicBezTo>
                          <a:pt x="3810" y="395"/>
                          <a:pt x="2858" y="-558"/>
                          <a:pt x="1905" y="395"/>
                        </a:cubicBezTo>
                        <a:cubicBezTo>
                          <a:pt x="953" y="395"/>
                          <a:pt x="0" y="2300"/>
                          <a:pt x="0" y="3252"/>
                        </a:cubicBezTo>
                        <a:close/>
                      </a:path>
                    </a:pathLst>
                  </a:custGeom>
                  <a:solidFill>
                    <a:srgbClr val="96969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28" name="Freeform: Shape 927">
                    <a:extLst>
                      <a:ext uri="{FF2B5EF4-FFF2-40B4-BE49-F238E27FC236}">
                        <a16:creationId xmlns:a16="http://schemas.microsoft.com/office/drawing/2014/main" id="{DB00DCB4-76A1-4EB2-B8BC-1BAE59CE7231}"/>
                      </a:ext>
                    </a:extLst>
                  </p:cNvPr>
                  <p:cNvSpPr/>
                  <p:nvPr/>
                </p:nvSpPr>
                <p:spPr>
                  <a:xfrm>
                    <a:off x="10159219" y="3945812"/>
                    <a:ext cx="3809" cy="4204"/>
                  </a:xfrm>
                  <a:custGeom>
                    <a:avLst/>
                    <a:gdLst>
                      <a:gd name="connsiteX0" fmla="*/ 3810 w 3809"/>
                      <a:gd name="connsiteY0" fmla="*/ 1347 h 4204"/>
                      <a:gd name="connsiteX1" fmla="*/ 1905 w 3809"/>
                      <a:gd name="connsiteY1" fmla="*/ 4205 h 4204"/>
                      <a:gd name="connsiteX2" fmla="*/ 0 w 3809"/>
                      <a:gd name="connsiteY2" fmla="*/ 3252 h 4204"/>
                      <a:gd name="connsiteX3" fmla="*/ 1905 w 3809"/>
                      <a:gd name="connsiteY3" fmla="*/ 395 h 4204"/>
                      <a:gd name="connsiteX4" fmla="*/ 3810 w 3809"/>
                      <a:gd name="connsiteY4" fmla="*/ 1347 h 42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09" h="4204">
                        <a:moveTo>
                          <a:pt x="3810" y="1347"/>
                        </a:moveTo>
                        <a:cubicBezTo>
                          <a:pt x="3810" y="2300"/>
                          <a:pt x="2857" y="4205"/>
                          <a:pt x="1905" y="4205"/>
                        </a:cubicBezTo>
                        <a:cubicBezTo>
                          <a:pt x="952" y="4205"/>
                          <a:pt x="0" y="4205"/>
                          <a:pt x="0" y="3252"/>
                        </a:cubicBezTo>
                        <a:cubicBezTo>
                          <a:pt x="0" y="2300"/>
                          <a:pt x="952" y="395"/>
                          <a:pt x="1905" y="395"/>
                        </a:cubicBezTo>
                        <a:cubicBezTo>
                          <a:pt x="2857" y="-558"/>
                          <a:pt x="3810" y="395"/>
                          <a:pt x="3810" y="1347"/>
                        </a:cubicBezTo>
                        <a:close/>
                      </a:path>
                    </a:pathLst>
                  </a:custGeom>
                  <a:solidFill>
                    <a:srgbClr val="96969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29" name="Freeform: Shape 928">
                    <a:extLst>
                      <a:ext uri="{FF2B5EF4-FFF2-40B4-BE49-F238E27FC236}">
                        <a16:creationId xmlns:a16="http://schemas.microsoft.com/office/drawing/2014/main" id="{F46327D7-573B-4770-9979-14DD0AD229A2}"/>
                      </a:ext>
                    </a:extLst>
                  </p:cNvPr>
                  <p:cNvSpPr/>
                  <p:nvPr/>
                </p:nvSpPr>
                <p:spPr>
                  <a:xfrm>
                    <a:off x="10133740" y="3946765"/>
                    <a:ext cx="3333" cy="4599"/>
                  </a:xfrm>
                  <a:custGeom>
                    <a:avLst/>
                    <a:gdLst>
                      <a:gd name="connsiteX0" fmla="*/ 714 w 3333"/>
                      <a:gd name="connsiteY0" fmla="*/ 1347 h 4599"/>
                      <a:gd name="connsiteX1" fmla="*/ 714 w 3333"/>
                      <a:gd name="connsiteY1" fmla="*/ 4205 h 4599"/>
                      <a:gd name="connsiteX2" fmla="*/ 2619 w 3333"/>
                      <a:gd name="connsiteY2" fmla="*/ 3252 h 4599"/>
                      <a:gd name="connsiteX3" fmla="*/ 2619 w 3333"/>
                      <a:gd name="connsiteY3" fmla="*/ 394 h 4599"/>
                      <a:gd name="connsiteX4" fmla="*/ 714 w 3333"/>
                      <a:gd name="connsiteY4" fmla="*/ 1347 h 45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33" h="4599">
                        <a:moveTo>
                          <a:pt x="714" y="1347"/>
                        </a:moveTo>
                        <a:cubicBezTo>
                          <a:pt x="-238" y="2300"/>
                          <a:pt x="-238" y="4205"/>
                          <a:pt x="714" y="4205"/>
                        </a:cubicBezTo>
                        <a:cubicBezTo>
                          <a:pt x="1667" y="5157"/>
                          <a:pt x="2619" y="4205"/>
                          <a:pt x="2619" y="3252"/>
                        </a:cubicBezTo>
                        <a:cubicBezTo>
                          <a:pt x="3572" y="2300"/>
                          <a:pt x="3572" y="1347"/>
                          <a:pt x="2619" y="394"/>
                        </a:cubicBezTo>
                        <a:cubicBezTo>
                          <a:pt x="2619" y="-558"/>
                          <a:pt x="714" y="394"/>
                          <a:pt x="714" y="1347"/>
                        </a:cubicBezTo>
                        <a:close/>
                      </a:path>
                    </a:pathLst>
                  </a:custGeom>
                  <a:solidFill>
                    <a:srgbClr val="96969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30" name="Freeform: Shape 929">
                    <a:extLst>
                      <a:ext uri="{FF2B5EF4-FFF2-40B4-BE49-F238E27FC236}">
                        <a16:creationId xmlns:a16="http://schemas.microsoft.com/office/drawing/2014/main" id="{49E780BD-B526-435D-BFB9-E1768928891B}"/>
                      </a:ext>
                    </a:extLst>
                  </p:cNvPr>
                  <p:cNvSpPr/>
                  <p:nvPr/>
                </p:nvSpPr>
                <p:spPr>
                  <a:xfrm>
                    <a:off x="10155647" y="3934777"/>
                    <a:ext cx="3333" cy="4762"/>
                  </a:xfrm>
                  <a:custGeom>
                    <a:avLst/>
                    <a:gdLst>
                      <a:gd name="connsiteX0" fmla="*/ 2619 w 3333"/>
                      <a:gd name="connsiteY0" fmla="*/ 0 h 4762"/>
                      <a:gd name="connsiteX1" fmla="*/ 2619 w 3333"/>
                      <a:gd name="connsiteY1" fmla="*/ 2857 h 4762"/>
                      <a:gd name="connsiteX2" fmla="*/ 714 w 3333"/>
                      <a:gd name="connsiteY2" fmla="*/ 4763 h 4762"/>
                      <a:gd name="connsiteX3" fmla="*/ 714 w 3333"/>
                      <a:gd name="connsiteY3" fmla="*/ 1905 h 4762"/>
                      <a:gd name="connsiteX4" fmla="*/ 2619 w 3333"/>
                      <a:gd name="connsiteY4" fmla="*/ 0 h 4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33" h="4762">
                        <a:moveTo>
                          <a:pt x="2619" y="0"/>
                        </a:moveTo>
                        <a:cubicBezTo>
                          <a:pt x="3572" y="0"/>
                          <a:pt x="3572" y="952"/>
                          <a:pt x="2619" y="2857"/>
                        </a:cubicBezTo>
                        <a:cubicBezTo>
                          <a:pt x="1667" y="3810"/>
                          <a:pt x="714" y="4763"/>
                          <a:pt x="714" y="4763"/>
                        </a:cubicBezTo>
                        <a:cubicBezTo>
                          <a:pt x="-238" y="4763"/>
                          <a:pt x="-238" y="3810"/>
                          <a:pt x="714" y="1905"/>
                        </a:cubicBezTo>
                        <a:cubicBezTo>
                          <a:pt x="714" y="952"/>
                          <a:pt x="1667" y="0"/>
                          <a:pt x="2619" y="0"/>
                        </a:cubicBezTo>
                        <a:close/>
                      </a:path>
                    </a:pathLst>
                  </a:custGeom>
                  <a:solidFill>
                    <a:srgbClr val="96969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31" name="Freeform: Shape 930">
                    <a:extLst>
                      <a:ext uri="{FF2B5EF4-FFF2-40B4-BE49-F238E27FC236}">
                        <a16:creationId xmlns:a16="http://schemas.microsoft.com/office/drawing/2014/main" id="{7183E6C0-9D2B-4C1D-84EA-EF2E73234529}"/>
                      </a:ext>
                    </a:extLst>
                  </p:cNvPr>
                  <p:cNvSpPr/>
                  <p:nvPr/>
                </p:nvSpPr>
                <p:spPr>
                  <a:xfrm>
                    <a:off x="10143979" y="3973435"/>
                    <a:ext cx="3809" cy="4599"/>
                  </a:xfrm>
                  <a:custGeom>
                    <a:avLst/>
                    <a:gdLst>
                      <a:gd name="connsiteX0" fmla="*/ 1905 w 3809"/>
                      <a:gd name="connsiteY0" fmla="*/ 4205 h 4599"/>
                      <a:gd name="connsiteX1" fmla="*/ 3810 w 3809"/>
                      <a:gd name="connsiteY1" fmla="*/ 1347 h 4599"/>
                      <a:gd name="connsiteX2" fmla="*/ 1905 w 3809"/>
                      <a:gd name="connsiteY2" fmla="*/ 394 h 4599"/>
                      <a:gd name="connsiteX3" fmla="*/ 0 w 3809"/>
                      <a:gd name="connsiteY3" fmla="*/ 3252 h 4599"/>
                      <a:gd name="connsiteX4" fmla="*/ 1905 w 3809"/>
                      <a:gd name="connsiteY4" fmla="*/ 4205 h 45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09" h="4599">
                        <a:moveTo>
                          <a:pt x="1905" y="4205"/>
                        </a:moveTo>
                        <a:cubicBezTo>
                          <a:pt x="2858" y="3252"/>
                          <a:pt x="3810" y="2299"/>
                          <a:pt x="3810" y="1347"/>
                        </a:cubicBezTo>
                        <a:cubicBezTo>
                          <a:pt x="3810" y="394"/>
                          <a:pt x="2858" y="-558"/>
                          <a:pt x="1905" y="394"/>
                        </a:cubicBezTo>
                        <a:cubicBezTo>
                          <a:pt x="953" y="394"/>
                          <a:pt x="0" y="2299"/>
                          <a:pt x="0" y="3252"/>
                        </a:cubicBezTo>
                        <a:cubicBezTo>
                          <a:pt x="953" y="4205"/>
                          <a:pt x="953" y="5157"/>
                          <a:pt x="1905" y="4205"/>
                        </a:cubicBezTo>
                        <a:close/>
                      </a:path>
                    </a:pathLst>
                  </a:custGeom>
                  <a:solidFill>
                    <a:srgbClr val="96969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sp>
              <p:nvSpPr>
                <p:cNvPr id="911" name="Freeform: Shape 910">
                  <a:extLst>
                    <a:ext uri="{FF2B5EF4-FFF2-40B4-BE49-F238E27FC236}">
                      <a16:creationId xmlns:a16="http://schemas.microsoft.com/office/drawing/2014/main" id="{78BE678D-CFE5-4438-A6A1-F4FA65F337B2}"/>
                    </a:ext>
                  </a:extLst>
                </p:cNvPr>
                <p:cNvSpPr/>
                <p:nvPr/>
              </p:nvSpPr>
              <p:spPr>
                <a:xfrm>
                  <a:off x="9989674" y="3705225"/>
                  <a:ext cx="240029" cy="306704"/>
                </a:xfrm>
                <a:custGeom>
                  <a:avLst/>
                  <a:gdLst>
                    <a:gd name="connsiteX0" fmla="*/ 240030 w 240029"/>
                    <a:gd name="connsiteY0" fmla="*/ 0 h 306704"/>
                    <a:gd name="connsiteX1" fmla="*/ 120015 w 240029"/>
                    <a:gd name="connsiteY1" fmla="*/ 65722 h 306704"/>
                    <a:gd name="connsiteX2" fmla="*/ 0 w 240029"/>
                    <a:gd name="connsiteY2" fmla="*/ 131445 h 306704"/>
                    <a:gd name="connsiteX3" fmla="*/ 0 w 240029"/>
                    <a:gd name="connsiteY3" fmla="*/ 224790 h 306704"/>
                    <a:gd name="connsiteX4" fmla="*/ 0 w 240029"/>
                    <a:gd name="connsiteY4" fmla="*/ 306705 h 306704"/>
                    <a:gd name="connsiteX5" fmla="*/ 120015 w 240029"/>
                    <a:gd name="connsiteY5" fmla="*/ 240983 h 306704"/>
                    <a:gd name="connsiteX6" fmla="*/ 240030 w 240029"/>
                    <a:gd name="connsiteY6" fmla="*/ 175260 h 306704"/>
                    <a:gd name="connsiteX7" fmla="*/ 240030 w 240029"/>
                    <a:gd name="connsiteY7" fmla="*/ 81915 h 306704"/>
                    <a:gd name="connsiteX8" fmla="*/ 240030 w 240029"/>
                    <a:gd name="connsiteY8" fmla="*/ 0 h 3067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40029" h="306704">
                      <a:moveTo>
                        <a:pt x="240030" y="0"/>
                      </a:moveTo>
                      <a:cubicBezTo>
                        <a:pt x="200025" y="21908"/>
                        <a:pt x="160020" y="43815"/>
                        <a:pt x="120015" y="65722"/>
                      </a:cubicBezTo>
                      <a:cubicBezTo>
                        <a:pt x="80010" y="87630"/>
                        <a:pt x="40005" y="109538"/>
                        <a:pt x="0" y="131445"/>
                      </a:cubicBezTo>
                      <a:cubicBezTo>
                        <a:pt x="0" y="159067"/>
                        <a:pt x="0" y="197167"/>
                        <a:pt x="0" y="224790"/>
                      </a:cubicBezTo>
                      <a:cubicBezTo>
                        <a:pt x="0" y="252413"/>
                        <a:pt x="0" y="280035"/>
                        <a:pt x="0" y="306705"/>
                      </a:cubicBezTo>
                      <a:cubicBezTo>
                        <a:pt x="40005" y="284797"/>
                        <a:pt x="80010" y="262890"/>
                        <a:pt x="120015" y="240983"/>
                      </a:cubicBezTo>
                      <a:cubicBezTo>
                        <a:pt x="160020" y="219075"/>
                        <a:pt x="200025" y="197167"/>
                        <a:pt x="240030" y="175260"/>
                      </a:cubicBezTo>
                      <a:cubicBezTo>
                        <a:pt x="240030" y="147638"/>
                        <a:pt x="240030" y="109538"/>
                        <a:pt x="240030" y="81915"/>
                      </a:cubicBezTo>
                      <a:cubicBezTo>
                        <a:pt x="240030" y="54292"/>
                        <a:pt x="240030" y="27622"/>
                        <a:pt x="240030" y="0"/>
                      </a:cubicBez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912" name="Freeform: Shape 911">
                  <a:extLst>
                    <a:ext uri="{FF2B5EF4-FFF2-40B4-BE49-F238E27FC236}">
                      <a16:creationId xmlns:a16="http://schemas.microsoft.com/office/drawing/2014/main" id="{A1A77146-4FED-4022-BBE7-A76DBCF2B828}"/>
                    </a:ext>
                  </a:extLst>
                </p:cNvPr>
                <p:cNvSpPr/>
                <p:nvPr/>
              </p:nvSpPr>
              <p:spPr>
                <a:xfrm>
                  <a:off x="9802984" y="3827145"/>
                  <a:ext cx="176212" cy="96202"/>
                </a:xfrm>
                <a:custGeom>
                  <a:avLst/>
                  <a:gdLst>
                    <a:gd name="connsiteX0" fmla="*/ 176213 w 176212"/>
                    <a:gd name="connsiteY0" fmla="*/ 65722 h 96202"/>
                    <a:gd name="connsiteX1" fmla="*/ 60960 w 176212"/>
                    <a:gd name="connsiteY1" fmla="*/ 0 h 96202"/>
                    <a:gd name="connsiteX2" fmla="*/ 59055 w 176212"/>
                    <a:gd name="connsiteY2" fmla="*/ 952 h 96202"/>
                    <a:gd name="connsiteX3" fmla="*/ 57150 w 176212"/>
                    <a:gd name="connsiteY3" fmla="*/ 1905 h 96202"/>
                    <a:gd name="connsiteX4" fmla="*/ 55245 w 176212"/>
                    <a:gd name="connsiteY4" fmla="*/ 2858 h 96202"/>
                    <a:gd name="connsiteX5" fmla="*/ 53340 w 176212"/>
                    <a:gd name="connsiteY5" fmla="*/ 3810 h 96202"/>
                    <a:gd name="connsiteX6" fmla="*/ 51435 w 176212"/>
                    <a:gd name="connsiteY6" fmla="*/ 4763 h 96202"/>
                    <a:gd name="connsiteX7" fmla="*/ 49530 w 176212"/>
                    <a:gd name="connsiteY7" fmla="*/ 5715 h 96202"/>
                    <a:gd name="connsiteX8" fmla="*/ 47625 w 176212"/>
                    <a:gd name="connsiteY8" fmla="*/ 6667 h 96202"/>
                    <a:gd name="connsiteX9" fmla="*/ 45720 w 176212"/>
                    <a:gd name="connsiteY9" fmla="*/ 7620 h 96202"/>
                    <a:gd name="connsiteX10" fmla="*/ 43815 w 176212"/>
                    <a:gd name="connsiteY10" fmla="*/ 8572 h 96202"/>
                    <a:gd name="connsiteX11" fmla="*/ 41910 w 176212"/>
                    <a:gd name="connsiteY11" fmla="*/ 9525 h 96202"/>
                    <a:gd name="connsiteX12" fmla="*/ 40005 w 176212"/>
                    <a:gd name="connsiteY12" fmla="*/ 10477 h 96202"/>
                    <a:gd name="connsiteX13" fmla="*/ 38100 w 176212"/>
                    <a:gd name="connsiteY13" fmla="*/ 11430 h 96202"/>
                    <a:gd name="connsiteX14" fmla="*/ 36195 w 176212"/>
                    <a:gd name="connsiteY14" fmla="*/ 12383 h 96202"/>
                    <a:gd name="connsiteX15" fmla="*/ 34290 w 176212"/>
                    <a:gd name="connsiteY15" fmla="*/ 13335 h 96202"/>
                    <a:gd name="connsiteX16" fmla="*/ 32385 w 176212"/>
                    <a:gd name="connsiteY16" fmla="*/ 14288 h 96202"/>
                    <a:gd name="connsiteX17" fmla="*/ 30480 w 176212"/>
                    <a:gd name="connsiteY17" fmla="*/ 15240 h 96202"/>
                    <a:gd name="connsiteX18" fmla="*/ 28575 w 176212"/>
                    <a:gd name="connsiteY18" fmla="*/ 16192 h 96202"/>
                    <a:gd name="connsiteX19" fmla="*/ 26670 w 176212"/>
                    <a:gd name="connsiteY19" fmla="*/ 17145 h 96202"/>
                    <a:gd name="connsiteX20" fmla="*/ 24765 w 176212"/>
                    <a:gd name="connsiteY20" fmla="*/ 18097 h 96202"/>
                    <a:gd name="connsiteX21" fmla="*/ 22860 w 176212"/>
                    <a:gd name="connsiteY21" fmla="*/ 19050 h 96202"/>
                    <a:gd name="connsiteX22" fmla="*/ 20955 w 176212"/>
                    <a:gd name="connsiteY22" fmla="*/ 20002 h 96202"/>
                    <a:gd name="connsiteX23" fmla="*/ 19050 w 176212"/>
                    <a:gd name="connsiteY23" fmla="*/ 20955 h 96202"/>
                    <a:gd name="connsiteX24" fmla="*/ 17145 w 176212"/>
                    <a:gd name="connsiteY24" fmla="*/ 21908 h 96202"/>
                    <a:gd name="connsiteX25" fmla="*/ 15240 w 176212"/>
                    <a:gd name="connsiteY25" fmla="*/ 22860 h 96202"/>
                    <a:gd name="connsiteX26" fmla="*/ 13335 w 176212"/>
                    <a:gd name="connsiteY26" fmla="*/ 23813 h 96202"/>
                    <a:gd name="connsiteX27" fmla="*/ 11430 w 176212"/>
                    <a:gd name="connsiteY27" fmla="*/ 24765 h 96202"/>
                    <a:gd name="connsiteX28" fmla="*/ 9525 w 176212"/>
                    <a:gd name="connsiteY28" fmla="*/ 25717 h 96202"/>
                    <a:gd name="connsiteX29" fmla="*/ 7620 w 176212"/>
                    <a:gd name="connsiteY29" fmla="*/ 26670 h 96202"/>
                    <a:gd name="connsiteX30" fmla="*/ 5715 w 176212"/>
                    <a:gd name="connsiteY30" fmla="*/ 27622 h 96202"/>
                    <a:gd name="connsiteX31" fmla="*/ 3810 w 176212"/>
                    <a:gd name="connsiteY31" fmla="*/ 28575 h 96202"/>
                    <a:gd name="connsiteX32" fmla="*/ 1905 w 176212"/>
                    <a:gd name="connsiteY32" fmla="*/ 29527 h 96202"/>
                    <a:gd name="connsiteX33" fmla="*/ 0 w 176212"/>
                    <a:gd name="connsiteY33" fmla="*/ 30480 h 96202"/>
                    <a:gd name="connsiteX34" fmla="*/ 115253 w 176212"/>
                    <a:gd name="connsiteY34" fmla="*/ 96202 h 96202"/>
                    <a:gd name="connsiteX35" fmla="*/ 117158 w 176212"/>
                    <a:gd name="connsiteY35" fmla="*/ 95250 h 96202"/>
                    <a:gd name="connsiteX36" fmla="*/ 119063 w 176212"/>
                    <a:gd name="connsiteY36" fmla="*/ 94297 h 96202"/>
                    <a:gd name="connsiteX37" fmla="*/ 120967 w 176212"/>
                    <a:gd name="connsiteY37" fmla="*/ 93345 h 96202"/>
                    <a:gd name="connsiteX38" fmla="*/ 122873 w 176212"/>
                    <a:gd name="connsiteY38" fmla="*/ 92392 h 96202"/>
                    <a:gd name="connsiteX39" fmla="*/ 124778 w 176212"/>
                    <a:gd name="connsiteY39" fmla="*/ 91440 h 96202"/>
                    <a:gd name="connsiteX40" fmla="*/ 126683 w 176212"/>
                    <a:gd name="connsiteY40" fmla="*/ 90488 h 96202"/>
                    <a:gd name="connsiteX41" fmla="*/ 128588 w 176212"/>
                    <a:gd name="connsiteY41" fmla="*/ 89535 h 96202"/>
                    <a:gd name="connsiteX42" fmla="*/ 130492 w 176212"/>
                    <a:gd name="connsiteY42" fmla="*/ 88583 h 96202"/>
                    <a:gd name="connsiteX43" fmla="*/ 132398 w 176212"/>
                    <a:gd name="connsiteY43" fmla="*/ 87630 h 96202"/>
                    <a:gd name="connsiteX44" fmla="*/ 134303 w 176212"/>
                    <a:gd name="connsiteY44" fmla="*/ 86677 h 96202"/>
                    <a:gd name="connsiteX45" fmla="*/ 136208 w 176212"/>
                    <a:gd name="connsiteY45" fmla="*/ 85725 h 96202"/>
                    <a:gd name="connsiteX46" fmla="*/ 138113 w 176212"/>
                    <a:gd name="connsiteY46" fmla="*/ 84772 h 96202"/>
                    <a:gd name="connsiteX47" fmla="*/ 140017 w 176212"/>
                    <a:gd name="connsiteY47" fmla="*/ 83820 h 96202"/>
                    <a:gd name="connsiteX48" fmla="*/ 141923 w 176212"/>
                    <a:gd name="connsiteY48" fmla="*/ 82867 h 96202"/>
                    <a:gd name="connsiteX49" fmla="*/ 143828 w 176212"/>
                    <a:gd name="connsiteY49" fmla="*/ 81915 h 96202"/>
                    <a:gd name="connsiteX50" fmla="*/ 145733 w 176212"/>
                    <a:gd name="connsiteY50" fmla="*/ 80963 h 96202"/>
                    <a:gd name="connsiteX51" fmla="*/ 147638 w 176212"/>
                    <a:gd name="connsiteY51" fmla="*/ 80010 h 96202"/>
                    <a:gd name="connsiteX52" fmla="*/ 149542 w 176212"/>
                    <a:gd name="connsiteY52" fmla="*/ 79058 h 96202"/>
                    <a:gd name="connsiteX53" fmla="*/ 151448 w 176212"/>
                    <a:gd name="connsiteY53" fmla="*/ 78105 h 96202"/>
                    <a:gd name="connsiteX54" fmla="*/ 153353 w 176212"/>
                    <a:gd name="connsiteY54" fmla="*/ 77152 h 96202"/>
                    <a:gd name="connsiteX55" fmla="*/ 155258 w 176212"/>
                    <a:gd name="connsiteY55" fmla="*/ 76200 h 96202"/>
                    <a:gd name="connsiteX56" fmla="*/ 157163 w 176212"/>
                    <a:gd name="connsiteY56" fmla="*/ 75247 h 96202"/>
                    <a:gd name="connsiteX57" fmla="*/ 159067 w 176212"/>
                    <a:gd name="connsiteY57" fmla="*/ 74295 h 96202"/>
                    <a:gd name="connsiteX58" fmla="*/ 160973 w 176212"/>
                    <a:gd name="connsiteY58" fmla="*/ 73342 h 96202"/>
                    <a:gd name="connsiteX59" fmla="*/ 162878 w 176212"/>
                    <a:gd name="connsiteY59" fmla="*/ 72390 h 96202"/>
                    <a:gd name="connsiteX60" fmla="*/ 164783 w 176212"/>
                    <a:gd name="connsiteY60" fmla="*/ 71438 h 96202"/>
                    <a:gd name="connsiteX61" fmla="*/ 166688 w 176212"/>
                    <a:gd name="connsiteY61" fmla="*/ 70485 h 96202"/>
                    <a:gd name="connsiteX62" fmla="*/ 168592 w 176212"/>
                    <a:gd name="connsiteY62" fmla="*/ 69533 h 96202"/>
                    <a:gd name="connsiteX63" fmla="*/ 170498 w 176212"/>
                    <a:gd name="connsiteY63" fmla="*/ 68580 h 96202"/>
                    <a:gd name="connsiteX64" fmla="*/ 172403 w 176212"/>
                    <a:gd name="connsiteY64" fmla="*/ 67627 h 96202"/>
                    <a:gd name="connsiteX65" fmla="*/ 174308 w 176212"/>
                    <a:gd name="connsiteY65" fmla="*/ 66675 h 96202"/>
                    <a:gd name="connsiteX66" fmla="*/ 176213 w 176212"/>
                    <a:gd name="connsiteY66" fmla="*/ 65722 h 962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</a:cxnLst>
                  <a:rect l="l" t="t" r="r" b="b"/>
                  <a:pathLst>
                    <a:path w="176212" h="96202">
                      <a:moveTo>
                        <a:pt x="176213" y="65722"/>
                      </a:moveTo>
                      <a:lnTo>
                        <a:pt x="60960" y="0"/>
                      </a:lnTo>
                      <a:lnTo>
                        <a:pt x="59055" y="952"/>
                      </a:lnTo>
                      <a:lnTo>
                        <a:pt x="57150" y="1905"/>
                      </a:lnTo>
                      <a:lnTo>
                        <a:pt x="55245" y="2858"/>
                      </a:lnTo>
                      <a:lnTo>
                        <a:pt x="53340" y="3810"/>
                      </a:lnTo>
                      <a:lnTo>
                        <a:pt x="51435" y="4763"/>
                      </a:lnTo>
                      <a:lnTo>
                        <a:pt x="49530" y="5715"/>
                      </a:lnTo>
                      <a:lnTo>
                        <a:pt x="47625" y="6667"/>
                      </a:lnTo>
                      <a:lnTo>
                        <a:pt x="45720" y="7620"/>
                      </a:lnTo>
                      <a:lnTo>
                        <a:pt x="43815" y="8572"/>
                      </a:lnTo>
                      <a:lnTo>
                        <a:pt x="41910" y="9525"/>
                      </a:lnTo>
                      <a:lnTo>
                        <a:pt x="40005" y="10477"/>
                      </a:lnTo>
                      <a:lnTo>
                        <a:pt x="38100" y="11430"/>
                      </a:lnTo>
                      <a:lnTo>
                        <a:pt x="36195" y="12383"/>
                      </a:lnTo>
                      <a:lnTo>
                        <a:pt x="34290" y="13335"/>
                      </a:lnTo>
                      <a:lnTo>
                        <a:pt x="32385" y="14288"/>
                      </a:lnTo>
                      <a:lnTo>
                        <a:pt x="30480" y="15240"/>
                      </a:lnTo>
                      <a:lnTo>
                        <a:pt x="28575" y="16192"/>
                      </a:lnTo>
                      <a:lnTo>
                        <a:pt x="26670" y="17145"/>
                      </a:lnTo>
                      <a:lnTo>
                        <a:pt x="24765" y="18097"/>
                      </a:lnTo>
                      <a:lnTo>
                        <a:pt x="22860" y="19050"/>
                      </a:lnTo>
                      <a:lnTo>
                        <a:pt x="20955" y="20002"/>
                      </a:lnTo>
                      <a:lnTo>
                        <a:pt x="19050" y="20955"/>
                      </a:lnTo>
                      <a:lnTo>
                        <a:pt x="17145" y="21908"/>
                      </a:lnTo>
                      <a:lnTo>
                        <a:pt x="15240" y="22860"/>
                      </a:lnTo>
                      <a:lnTo>
                        <a:pt x="13335" y="23813"/>
                      </a:lnTo>
                      <a:lnTo>
                        <a:pt x="11430" y="24765"/>
                      </a:lnTo>
                      <a:lnTo>
                        <a:pt x="9525" y="25717"/>
                      </a:lnTo>
                      <a:lnTo>
                        <a:pt x="7620" y="26670"/>
                      </a:lnTo>
                      <a:lnTo>
                        <a:pt x="5715" y="27622"/>
                      </a:lnTo>
                      <a:lnTo>
                        <a:pt x="3810" y="28575"/>
                      </a:lnTo>
                      <a:lnTo>
                        <a:pt x="1905" y="29527"/>
                      </a:lnTo>
                      <a:lnTo>
                        <a:pt x="0" y="30480"/>
                      </a:lnTo>
                      <a:lnTo>
                        <a:pt x="115253" y="96202"/>
                      </a:lnTo>
                      <a:lnTo>
                        <a:pt x="117158" y="95250"/>
                      </a:lnTo>
                      <a:lnTo>
                        <a:pt x="119063" y="94297"/>
                      </a:lnTo>
                      <a:lnTo>
                        <a:pt x="120967" y="93345"/>
                      </a:lnTo>
                      <a:lnTo>
                        <a:pt x="122873" y="92392"/>
                      </a:lnTo>
                      <a:lnTo>
                        <a:pt x="124778" y="91440"/>
                      </a:lnTo>
                      <a:lnTo>
                        <a:pt x="126683" y="90488"/>
                      </a:lnTo>
                      <a:lnTo>
                        <a:pt x="128588" y="89535"/>
                      </a:lnTo>
                      <a:lnTo>
                        <a:pt x="130492" y="88583"/>
                      </a:lnTo>
                      <a:lnTo>
                        <a:pt x="132398" y="87630"/>
                      </a:lnTo>
                      <a:lnTo>
                        <a:pt x="134303" y="86677"/>
                      </a:lnTo>
                      <a:lnTo>
                        <a:pt x="136208" y="85725"/>
                      </a:lnTo>
                      <a:lnTo>
                        <a:pt x="138113" y="84772"/>
                      </a:lnTo>
                      <a:lnTo>
                        <a:pt x="140017" y="83820"/>
                      </a:lnTo>
                      <a:lnTo>
                        <a:pt x="141923" y="82867"/>
                      </a:lnTo>
                      <a:lnTo>
                        <a:pt x="143828" y="81915"/>
                      </a:lnTo>
                      <a:lnTo>
                        <a:pt x="145733" y="80963"/>
                      </a:lnTo>
                      <a:lnTo>
                        <a:pt x="147638" y="80010"/>
                      </a:lnTo>
                      <a:lnTo>
                        <a:pt x="149542" y="79058"/>
                      </a:lnTo>
                      <a:lnTo>
                        <a:pt x="151448" y="78105"/>
                      </a:lnTo>
                      <a:lnTo>
                        <a:pt x="153353" y="77152"/>
                      </a:lnTo>
                      <a:lnTo>
                        <a:pt x="155258" y="76200"/>
                      </a:lnTo>
                      <a:lnTo>
                        <a:pt x="157163" y="75247"/>
                      </a:lnTo>
                      <a:lnTo>
                        <a:pt x="159067" y="74295"/>
                      </a:lnTo>
                      <a:lnTo>
                        <a:pt x="160973" y="73342"/>
                      </a:lnTo>
                      <a:lnTo>
                        <a:pt x="162878" y="72390"/>
                      </a:lnTo>
                      <a:lnTo>
                        <a:pt x="164783" y="71438"/>
                      </a:lnTo>
                      <a:lnTo>
                        <a:pt x="166688" y="70485"/>
                      </a:lnTo>
                      <a:lnTo>
                        <a:pt x="168592" y="69533"/>
                      </a:lnTo>
                      <a:lnTo>
                        <a:pt x="170498" y="68580"/>
                      </a:lnTo>
                      <a:lnTo>
                        <a:pt x="172403" y="67627"/>
                      </a:lnTo>
                      <a:lnTo>
                        <a:pt x="174308" y="66675"/>
                      </a:lnTo>
                      <a:lnTo>
                        <a:pt x="176213" y="65722"/>
                      </a:lnTo>
                      <a:close/>
                    </a:path>
                  </a:pathLst>
                </a:custGeom>
                <a:solidFill>
                  <a:srgbClr val="FDCE0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914" name="Freeform: Shape 913">
                  <a:extLst>
                    <a:ext uri="{FF2B5EF4-FFF2-40B4-BE49-F238E27FC236}">
                      <a16:creationId xmlns:a16="http://schemas.microsoft.com/office/drawing/2014/main" id="{4C899C5B-2936-458C-BCFD-E5B3078D185B}"/>
                    </a:ext>
                  </a:extLst>
                </p:cNvPr>
                <p:cNvSpPr/>
                <p:nvPr/>
              </p:nvSpPr>
              <p:spPr>
                <a:xfrm>
                  <a:off x="9765837" y="3874770"/>
                  <a:ext cx="133350" cy="133350"/>
                </a:xfrm>
                <a:custGeom>
                  <a:avLst/>
                  <a:gdLst>
                    <a:gd name="connsiteX0" fmla="*/ 133350 w 133350"/>
                    <a:gd name="connsiteY0" fmla="*/ 60960 h 133350"/>
                    <a:gd name="connsiteX1" fmla="*/ 107633 w 133350"/>
                    <a:gd name="connsiteY1" fmla="*/ 132397 h 133350"/>
                    <a:gd name="connsiteX2" fmla="*/ 106680 w 133350"/>
                    <a:gd name="connsiteY2" fmla="*/ 133350 h 133350"/>
                    <a:gd name="connsiteX3" fmla="*/ 28575 w 133350"/>
                    <a:gd name="connsiteY3" fmla="*/ 88583 h 133350"/>
                    <a:gd name="connsiteX4" fmla="*/ 0 w 133350"/>
                    <a:gd name="connsiteY4" fmla="*/ 72390 h 133350"/>
                    <a:gd name="connsiteX5" fmla="*/ 11430 w 133350"/>
                    <a:gd name="connsiteY5" fmla="*/ 40005 h 133350"/>
                    <a:gd name="connsiteX6" fmla="*/ 25717 w 133350"/>
                    <a:gd name="connsiteY6" fmla="*/ 0 h 133350"/>
                    <a:gd name="connsiteX7" fmla="*/ 133350 w 133350"/>
                    <a:gd name="connsiteY7" fmla="*/ 60960 h 1333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33350" h="133350">
                      <a:moveTo>
                        <a:pt x="133350" y="60960"/>
                      </a:moveTo>
                      <a:lnTo>
                        <a:pt x="107633" y="132397"/>
                      </a:lnTo>
                      <a:lnTo>
                        <a:pt x="106680" y="133350"/>
                      </a:lnTo>
                      <a:lnTo>
                        <a:pt x="28575" y="88583"/>
                      </a:lnTo>
                      <a:lnTo>
                        <a:pt x="0" y="72390"/>
                      </a:lnTo>
                      <a:lnTo>
                        <a:pt x="11430" y="40005"/>
                      </a:lnTo>
                      <a:lnTo>
                        <a:pt x="25717" y="0"/>
                      </a:lnTo>
                      <a:lnTo>
                        <a:pt x="133350" y="6096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915" name="Freeform: Shape 914">
                  <a:extLst>
                    <a:ext uri="{FF2B5EF4-FFF2-40B4-BE49-F238E27FC236}">
                      <a16:creationId xmlns:a16="http://schemas.microsoft.com/office/drawing/2014/main" id="{8CD5FD15-08A0-4D45-A9C7-E33E4C7DC2D1}"/>
                    </a:ext>
                  </a:extLst>
                </p:cNvPr>
                <p:cNvSpPr/>
                <p:nvPr/>
              </p:nvSpPr>
              <p:spPr>
                <a:xfrm>
                  <a:off x="9731546" y="3999547"/>
                  <a:ext cx="164782" cy="120967"/>
                </a:xfrm>
                <a:custGeom>
                  <a:avLst/>
                  <a:gdLst>
                    <a:gd name="connsiteX0" fmla="*/ 154305 w 164782"/>
                    <a:gd name="connsiteY0" fmla="*/ 65723 h 120967"/>
                    <a:gd name="connsiteX1" fmla="*/ 140017 w 164782"/>
                    <a:gd name="connsiteY1" fmla="*/ 73343 h 120967"/>
                    <a:gd name="connsiteX2" fmla="*/ 140017 w 164782"/>
                    <a:gd name="connsiteY2" fmla="*/ 73343 h 120967"/>
                    <a:gd name="connsiteX3" fmla="*/ 25718 w 164782"/>
                    <a:gd name="connsiteY3" fmla="*/ 8573 h 120967"/>
                    <a:gd name="connsiteX4" fmla="*/ 24765 w 164782"/>
                    <a:gd name="connsiteY4" fmla="*/ 7620 h 120967"/>
                    <a:gd name="connsiteX5" fmla="*/ 24765 w 164782"/>
                    <a:gd name="connsiteY5" fmla="*/ 7620 h 120967"/>
                    <a:gd name="connsiteX6" fmla="*/ 24765 w 164782"/>
                    <a:gd name="connsiteY6" fmla="*/ 4763 h 120967"/>
                    <a:gd name="connsiteX7" fmla="*/ 24765 w 164782"/>
                    <a:gd name="connsiteY7" fmla="*/ 1905 h 120967"/>
                    <a:gd name="connsiteX8" fmla="*/ 24765 w 164782"/>
                    <a:gd name="connsiteY8" fmla="*/ 0 h 120967"/>
                    <a:gd name="connsiteX9" fmla="*/ 3810 w 164782"/>
                    <a:gd name="connsiteY9" fmla="*/ 11430 h 120967"/>
                    <a:gd name="connsiteX10" fmla="*/ 0 w 164782"/>
                    <a:gd name="connsiteY10" fmla="*/ 18098 h 120967"/>
                    <a:gd name="connsiteX11" fmla="*/ 0 w 164782"/>
                    <a:gd name="connsiteY11" fmla="*/ 44768 h 120967"/>
                    <a:gd name="connsiteX12" fmla="*/ 1905 w 164782"/>
                    <a:gd name="connsiteY12" fmla="*/ 47625 h 120967"/>
                    <a:gd name="connsiteX13" fmla="*/ 8573 w 164782"/>
                    <a:gd name="connsiteY13" fmla="*/ 51435 h 120967"/>
                    <a:gd name="connsiteX14" fmla="*/ 8573 w 164782"/>
                    <a:gd name="connsiteY14" fmla="*/ 51435 h 120967"/>
                    <a:gd name="connsiteX15" fmla="*/ 125730 w 164782"/>
                    <a:gd name="connsiteY15" fmla="*/ 118110 h 120967"/>
                    <a:gd name="connsiteX16" fmla="*/ 131445 w 164782"/>
                    <a:gd name="connsiteY16" fmla="*/ 120968 h 120967"/>
                    <a:gd name="connsiteX17" fmla="*/ 130492 w 164782"/>
                    <a:gd name="connsiteY17" fmla="*/ 118110 h 120967"/>
                    <a:gd name="connsiteX18" fmla="*/ 130492 w 164782"/>
                    <a:gd name="connsiteY18" fmla="*/ 91440 h 120967"/>
                    <a:gd name="connsiteX19" fmla="*/ 134303 w 164782"/>
                    <a:gd name="connsiteY19" fmla="*/ 84773 h 120967"/>
                    <a:gd name="connsiteX20" fmla="*/ 161925 w 164782"/>
                    <a:gd name="connsiteY20" fmla="*/ 69533 h 120967"/>
                    <a:gd name="connsiteX21" fmla="*/ 164783 w 164782"/>
                    <a:gd name="connsiteY21" fmla="*/ 69533 h 120967"/>
                    <a:gd name="connsiteX22" fmla="*/ 154305 w 164782"/>
                    <a:gd name="connsiteY22" fmla="*/ 65723 h 120967"/>
                    <a:gd name="connsiteX23" fmla="*/ 154305 w 164782"/>
                    <a:gd name="connsiteY23" fmla="*/ 65723 h 120967"/>
                    <a:gd name="connsiteX24" fmla="*/ 163830 w 164782"/>
                    <a:gd name="connsiteY24" fmla="*/ 69533 h 120967"/>
                    <a:gd name="connsiteX25" fmla="*/ 163830 w 164782"/>
                    <a:gd name="connsiteY25" fmla="*/ 69533 h 120967"/>
                    <a:gd name="connsiteX26" fmla="*/ 163830 w 164782"/>
                    <a:gd name="connsiteY26" fmla="*/ 69533 h 120967"/>
                    <a:gd name="connsiteX27" fmla="*/ 163830 w 164782"/>
                    <a:gd name="connsiteY27" fmla="*/ 69533 h 1209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164782" h="120967">
                      <a:moveTo>
                        <a:pt x="154305" y="65723"/>
                      </a:moveTo>
                      <a:cubicBezTo>
                        <a:pt x="149542" y="68580"/>
                        <a:pt x="144780" y="70485"/>
                        <a:pt x="140017" y="73343"/>
                      </a:cubicBezTo>
                      <a:lnTo>
                        <a:pt x="140017" y="73343"/>
                      </a:lnTo>
                      <a:lnTo>
                        <a:pt x="25718" y="8573"/>
                      </a:lnTo>
                      <a:lnTo>
                        <a:pt x="24765" y="7620"/>
                      </a:lnTo>
                      <a:lnTo>
                        <a:pt x="24765" y="7620"/>
                      </a:lnTo>
                      <a:lnTo>
                        <a:pt x="24765" y="4763"/>
                      </a:lnTo>
                      <a:lnTo>
                        <a:pt x="24765" y="1905"/>
                      </a:lnTo>
                      <a:lnTo>
                        <a:pt x="24765" y="0"/>
                      </a:lnTo>
                      <a:cubicBezTo>
                        <a:pt x="18098" y="3810"/>
                        <a:pt x="10478" y="7620"/>
                        <a:pt x="3810" y="11430"/>
                      </a:cubicBezTo>
                      <a:cubicBezTo>
                        <a:pt x="1905" y="12383"/>
                        <a:pt x="0" y="15240"/>
                        <a:pt x="0" y="18098"/>
                      </a:cubicBezTo>
                      <a:cubicBezTo>
                        <a:pt x="0" y="26670"/>
                        <a:pt x="0" y="35243"/>
                        <a:pt x="0" y="44768"/>
                      </a:cubicBezTo>
                      <a:cubicBezTo>
                        <a:pt x="0" y="46673"/>
                        <a:pt x="953" y="47625"/>
                        <a:pt x="1905" y="47625"/>
                      </a:cubicBezTo>
                      <a:lnTo>
                        <a:pt x="8573" y="51435"/>
                      </a:lnTo>
                      <a:lnTo>
                        <a:pt x="8573" y="51435"/>
                      </a:lnTo>
                      <a:lnTo>
                        <a:pt x="125730" y="118110"/>
                      </a:lnTo>
                      <a:lnTo>
                        <a:pt x="131445" y="120968"/>
                      </a:lnTo>
                      <a:cubicBezTo>
                        <a:pt x="130492" y="120968"/>
                        <a:pt x="130492" y="120015"/>
                        <a:pt x="130492" y="118110"/>
                      </a:cubicBezTo>
                      <a:cubicBezTo>
                        <a:pt x="130492" y="109538"/>
                        <a:pt x="130492" y="100965"/>
                        <a:pt x="130492" y="91440"/>
                      </a:cubicBezTo>
                      <a:cubicBezTo>
                        <a:pt x="130492" y="88583"/>
                        <a:pt x="132398" y="85725"/>
                        <a:pt x="134303" y="84773"/>
                      </a:cubicBezTo>
                      <a:cubicBezTo>
                        <a:pt x="143828" y="80010"/>
                        <a:pt x="153353" y="74295"/>
                        <a:pt x="161925" y="69533"/>
                      </a:cubicBezTo>
                      <a:cubicBezTo>
                        <a:pt x="162878" y="68580"/>
                        <a:pt x="163830" y="68580"/>
                        <a:pt x="164783" y="69533"/>
                      </a:cubicBezTo>
                      <a:cubicBezTo>
                        <a:pt x="161925" y="67628"/>
                        <a:pt x="156210" y="63818"/>
                        <a:pt x="154305" y="65723"/>
                      </a:cubicBezTo>
                      <a:lnTo>
                        <a:pt x="154305" y="65723"/>
                      </a:lnTo>
                      <a:close/>
                      <a:moveTo>
                        <a:pt x="163830" y="69533"/>
                      </a:moveTo>
                      <a:lnTo>
                        <a:pt x="163830" y="69533"/>
                      </a:lnTo>
                      <a:cubicBezTo>
                        <a:pt x="163830" y="69533"/>
                        <a:pt x="163830" y="69533"/>
                        <a:pt x="163830" y="69533"/>
                      </a:cubicBezTo>
                      <a:lnTo>
                        <a:pt x="163830" y="69533"/>
                      </a:lnTo>
                      <a:close/>
                    </a:path>
                  </a:pathLst>
                </a:custGeom>
                <a:solidFill>
                  <a:srgbClr val="4242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916" name="Freeform: Shape 915">
                  <a:extLst>
                    <a:ext uri="{FF2B5EF4-FFF2-40B4-BE49-F238E27FC236}">
                      <a16:creationId xmlns:a16="http://schemas.microsoft.com/office/drawing/2014/main" id="{AB6677AF-1B0E-4FB2-9423-525CD3A91523}"/>
                    </a:ext>
                  </a:extLst>
                </p:cNvPr>
                <p:cNvSpPr/>
                <p:nvPr/>
              </p:nvSpPr>
              <p:spPr>
                <a:xfrm>
                  <a:off x="9861087" y="4068313"/>
                  <a:ext cx="35242" cy="52559"/>
                </a:xfrm>
                <a:custGeom>
                  <a:avLst/>
                  <a:gdLst>
                    <a:gd name="connsiteX0" fmla="*/ 31433 w 35242"/>
                    <a:gd name="connsiteY0" fmla="*/ 767 h 52559"/>
                    <a:gd name="connsiteX1" fmla="*/ 3810 w 35242"/>
                    <a:gd name="connsiteY1" fmla="*/ 16007 h 52559"/>
                    <a:gd name="connsiteX2" fmla="*/ 0 w 35242"/>
                    <a:gd name="connsiteY2" fmla="*/ 22674 h 52559"/>
                    <a:gd name="connsiteX3" fmla="*/ 0 w 35242"/>
                    <a:gd name="connsiteY3" fmla="*/ 49344 h 52559"/>
                    <a:gd name="connsiteX4" fmla="*/ 3810 w 35242"/>
                    <a:gd name="connsiteY4" fmla="*/ 52202 h 52559"/>
                    <a:gd name="connsiteX5" fmla="*/ 31433 w 35242"/>
                    <a:gd name="connsiteY5" fmla="*/ 36962 h 52559"/>
                    <a:gd name="connsiteX6" fmla="*/ 35242 w 35242"/>
                    <a:gd name="connsiteY6" fmla="*/ 30294 h 52559"/>
                    <a:gd name="connsiteX7" fmla="*/ 35242 w 35242"/>
                    <a:gd name="connsiteY7" fmla="*/ 3624 h 52559"/>
                    <a:gd name="connsiteX8" fmla="*/ 31433 w 35242"/>
                    <a:gd name="connsiteY8" fmla="*/ 767 h 525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5242" h="52559">
                      <a:moveTo>
                        <a:pt x="31433" y="767"/>
                      </a:moveTo>
                      <a:cubicBezTo>
                        <a:pt x="21908" y="5529"/>
                        <a:pt x="12383" y="11244"/>
                        <a:pt x="3810" y="16007"/>
                      </a:cubicBezTo>
                      <a:cubicBezTo>
                        <a:pt x="1905" y="16959"/>
                        <a:pt x="0" y="19817"/>
                        <a:pt x="0" y="22674"/>
                      </a:cubicBezTo>
                      <a:cubicBezTo>
                        <a:pt x="0" y="31247"/>
                        <a:pt x="0" y="40772"/>
                        <a:pt x="0" y="49344"/>
                      </a:cubicBezTo>
                      <a:cubicBezTo>
                        <a:pt x="0" y="52202"/>
                        <a:pt x="1905" y="53154"/>
                        <a:pt x="3810" y="52202"/>
                      </a:cubicBezTo>
                      <a:cubicBezTo>
                        <a:pt x="13335" y="47439"/>
                        <a:pt x="22860" y="41724"/>
                        <a:pt x="31433" y="36962"/>
                      </a:cubicBezTo>
                      <a:cubicBezTo>
                        <a:pt x="33338" y="36009"/>
                        <a:pt x="35242" y="33152"/>
                        <a:pt x="35242" y="30294"/>
                      </a:cubicBezTo>
                      <a:cubicBezTo>
                        <a:pt x="35242" y="21722"/>
                        <a:pt x="35242" y="13149"/>
                        <a:pt x="35242" y="3624"/>
                      </a:cubicBezTo>
                      <a:cubicBezTo>
                        <a:pt x="35242" y="767"/>
                        <a:pt x="33338" y="-1138"/>
                        <a:pt x="31433" y="767"/>
                      </a:cubicBezTo>
                      <a:close/>
                    </a:path>
                  </a:pathLst>
                </a:custGeom>
                <a:solidFill>
                  <a:srgbClr val="4242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917" name="Freeform: Shape 916">
                  <a:extLst>
                    <a:ext uri="{FF2B5EF4-FFF2-40B4-BE49-F238E27FC236}">
                      <a16:creationId xmlns:a16="http://schemas.microsoft.com/office/drawing/2014/main" id="{8257B5D2-8505-499A-AC24-78C58C7322C4}"/>
                    </a:ext>
                  </a:extLst>
                </p:cNvPr>
                <p:cNvSpPr/>
                <p:nvPr/>
              </p:nvSpPr>
              <p:spPr>
                <a:xfrm>
                  <a:off x="9887757" y="3908107"/>
                  <a:ext cx="79057" cy="102870"/>
                </a:xfrm>
                <a:custGeom>
                  <a:avLst/>
                  <a:gdLst>
                    <a:gd name="connsiteX0" fmla="*/ 79057 w 79057"/>
                    <a:gd name="connsiteY0" fmla="*/ 0 h 102870"/>
                    <a:gd name="connsiteX1" fmla="*/ 22860 w 79057"/>
                    <a:gd name="connsiteY1" fmla="*/ 30480 h 102870"/>
                    <a:gd name="connsiteX2" fmla="*/ 0 w 79057"/>
                    <a:gd name="connsiteY2" fmla="*/ 102870 h 102870"/>
                    <a:gd name="connsiteX3" fmla="*/ 79057 w 79057"/>
                    <a:gd name="connsiteY3" fmla="*/ 60008 h 102870"/>
                    <a:gd name="connsiteX4" fmla="*/ 79057 w 79057"/>
                    <a:gd name="connsiteY4" fmla="*/ 0 h 1028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9057" h="102870">
                      <a:moveTo>
                        <a:pt x="79057" y="0"/>
                      </a:moveTo>
                      <a:cubicBezTo>
                        <a:pt x="60007" y="10477"/>
                        <a:pt x="40957" y="20955"/>
                        <a:pt x="22860" y="30480"/>
                      </a:cubicBezTo>
                      <a:cubicBezTo>
                        <a:pt x="15240" y="55245"/>
                        <a:pt x="7620" y="79058"/>
                        <a:pt x="0" y="102870"/>
                      </a:cubicBezTo>
                      <a:cubicBezTo>
                        <a:pt x="26670" y="88583"/>
                        <a:pt x="52388" y="74295"/>
                        <a:pt x="79057" y="60008"/>
                      </a:cubicBezTo>
                      <a:cubicBezTo>
                        <a:pt x="79057" y="40005"/>
                        <a:pt x="79057" y="20002"/>
                        <a:pt x="79057" y="0"/>
                      </a:cubicBezTo>
                      <a:close/>
                    </a:path>
                  </a:pathLst>
                </a:custGeom>
                <a:solidFill>
                  <a:srgbClr val="00000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918" name="Freeform: Shape 917">
                  <a:extLst>
                    <a:ext uri="{FF2B5EF4-FFF2-40B4-BE49-F238E27FC236}">
                      <a16:creationId xmlns:a16="http://schemas.microsoft.com/office/drawing/2014/main" id="{404A91D1-261C-4125-8173-B0F277C6BDE7}"/>
                    </a:ext>
                  </a:extLst>
                </p:cNvPr>
                <p:cNvSpPr/>
                <p:nvPr/>
              </p:nvSpPr>
              <p:spPr>
                <a:xfrm>
                  <a:off x="9996342" y="3753802"/>
                  <a:ext cx="163829" cy="247650"/>
                </a:xfrm>
                <a:custGeom>
                  <a:avLst/>
                  <a:gdLst>
                    <a:gd name="connsiteX0" fmla="*/ 0 w 163829"/>
                    <a:gd name="connsiteY0" fmla="*/ 90488 h 247650"/>
                    <a:gd name="connsiteX1" fmla="*/ 0 w 163829"/>
                    <a:gd name="connsiteY1" fmla="*/ 160972 h 247650"/>
                    <a:gd name="connsiteX2" fmla="*/ 0 w 163829"/>
                    <a:gd name="connsiteY2" fmla="*/ 247650 h 247650"/>
                    <a:gd name="connsiteX3" fmla="*/ 69533 w 163829"/>
                    <a:gd name="connsiteY3" fmla="*/ 209550 h 247650"/>
                    <a:gd name="connsiteX4" fmla="*/ 163830 w 163829"/>
                    <a:gd name="connsiteY4" fmla="*/ 0 h 247650"/>
                    <a:gd name="connsiteX5" fmla="*/ 107633 w 163829"/>
                    <a:gd name="connsiteY5" fmla="*/ 31432 h 247650"/>
                    <a:gd name="connsiteX6" fmla="*/ 0 w 163829"/>
                    <a:gd name="connsiteY6" fmla="*/ 90488 h 2476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63829" h="247650">
                      <a:moveTo>
                        <a:pt x="0" y="90488"/>
                      </a:moveTo>
                      <a:cubicBezTo>
                        <a:pt x="0" y="114300"/>
                        <a:pt x="0" y="137160"/>
                        <a:pt x="0" y="160972"/>
                      </a:cubicBezTo>
                      <a:cubicBezTo>
                        <a:pt x="0" y="189547"/>
                        <a:pt x="0" y="219075"/>
                        <a:pt x="0" y="247650"/>
                      </a:cubicBezTo>
                      <a:cubicBezTo>
                        <a:pt x="37147" y="226695"/>
                        <a:pt x="32385" y="229552"/>
                        <a:pt x="69533" y="209550"/>
                      </a:cubicBezTo>
                      <a:lnTo>
                        <a:pt x="163830" y="0"/>
                      </a:lnTo>
                      <a:cubicBezTo>
                        <a:pt x="126683" y="20955"/>
                        <a:pt x="144780" y="10477"/>
                        <a:pt x="107633" y="31432"/>
                      </a:cubicBezTo>
                      <a:cubicBezTo>
                        <a:pt x="72390" y="50482"/>
                        <a:pt x="36195" y="70485"/>
                        <a:pt x="0" y="9048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919" name="Freeform: Shape 918">
                  <a:extLst>
                    <a:ext uri="{FF2B5EF4-FFF2-40B4-BE49-F238E27FC236}">
                      <a16:creationId xmlns:a16="http://schemas.microsoft.com/office/drawing/2014/main" id="{8D14A0BC-2C48-4B25-A95E-BDDAE1C68785}"/>
                    </a:ext>
                  </a:extLst>
                </p:cNvPr>
                <p:cNvSpPr/>
                <p:nvPr/>
              </p:nvSpPr>
              <p:spPr>
                <a:xfrm>
                  <a:off x="10036346" y="3799522"/>
                  <a:ext cx="85725" cy="104775"/>
                </a:xfrm>
                <a:custGeom>
                  <a:avLst/>
                  <a:gdLst>
                    <a:gd name="connsiteX0" fmla="*/ 61913 w 85725"/>
                    <a:gd name="connsiteY0" fmla="*/ 19050 h 104775"/>
                    <a:gd name="connsiteX1" fmla="*/ 61913 w 85725"/>
                    <a:gd name="connsiteY1" fmla="*/ 12383 h 104775"/>
                    <a:gd name="connsiteX2" fmla="*/ 85725 w 85725"/>
                    <a:gd name="connsiteY2" fmla="*/ 0 h 104775"/>
                    <a:gd name="connsiteX3" fmla="*/ 85725 w 85725"/>
                    <a:gd name="connsiteY3" fmla="*/ 19050 h 104775"/>
                    <a:gd name="connsiteX4" fmla="*/ 79058 w 85725"/>
                    <a:gd name="connsiteY4" fmla="*/ 22860 h 104775"/>
                    <a:gd name="connsiteX5" fmla="*/ 79058 w 85725"/>
                    <a:gd name="connsiteY5" fmla="*/ 42863 h 104775"/>
                    <a:gd name="connsiteX6" fmla="*/ 79058 w 85725"/>
                    <a:gd name="connsiteY6" fmla="*/ 62865 h 104775"/>
                    <a:gd name="connsiteX7" fmla="*/ 69533 w 85725"/>
                    <a:gd name="connsiteY7" fmla="*/ 67628 h 104775"/>
                    <a:gd name="connsiteX8" fmla="*/ 69533 w 85725"/>
                    <a:gd name="connsiteY8" fmla="*/ 47625 h 104775"/>
                    <a:gd name="connsiteX9" fmla="*/ 69533 w 85725"/>
                    <a:gd name="connsiteY9" fmla="*/ 27623 h 104775"/>
                    <a:gd name="connsiteX10" fmla="*/ 64770 w 85725"/>
                    <a:gd name="connsiteY10" fmla="*/ 30480 h 104775"/>
                    <a:gd name="connsiteX11" fmla="*/ 64770 w 85725"/>
                    <a:gd name="connsiteY11" fmla="*/ 30480 h 104775"/>
                    <a:gd name="connsiteX12" fmla="*/ 64770 w 85725"/>
                    <a:gd name="connsiteY12" fmla="*/ 36195 h 104775"/>
                    <a:gd name="connsiteX13" fmla="*/ 61913 w 85725"/>
                    <a:gd name="connsiteY13" fmla="*/ 38100 h 104775"/>
                    <a:gd name="connsiteX14" fmla="*/ 63817 w 85725"/>
                    <a:gd name="connsiteY14" fmla="*/ 41910 h 104775"/>
                    <a:gd name="connsiteX15" fmla="*/ 64770 w 85725"/>
                    <a:gd name="connsiteY15" fmla="*/ 51435 h 104775"/>
                    <a:gd name="connsiteX16" fmla="*/ 62865 w 85725"/>
                    <a:gd name="connsiteY16" fmla="*/ 62865 h 104775"/>
                    <a:gd name="connsiteX17" fmla="*/ 59055 w 85725"/>
                    <a:gd name="connsiteY17" fmla="*/ 72390 h 104775"/>
                    <a:gd name="connsiteX18" fmla="*/ 53340 w 85725"/>
                    <a:gd name="connsiteY18" fmla="*/ 78105 h 104775"/>
                    <a:gd name="connsiteX19" fmla="*/ 45720 w 85725"/>
                    <a:gd name="connsiteY19" fmla="*/ 78105 h 104775"/>
                    <a:gd name="connsiteX20" fmla="*/ 46673 w 85725"/>
                    <a:gd name="connsiteY20" fmla="*/ 80963 h 104775"/>
                    <a:gd name="connsiteX21" fmla="*/ 36195 w 85725"/>
                    <a:gd name="connsiteY21" fmla="*/ 86678 h 104775"/>
                    <a:gd name="connsiteX22" fmla="*/ 34290 w 85725"/>
                    <a:gd name="connsiteY22" fmla="*/ 76200 h 104775"/>
                    <a:gd name="connsiteX23" fmla="*/ 28575 w 85725"/>
                    <a:gd name="connsiteY23" fmla="*/ 79058 h 104775"/>
                    <a:gd name="connsiteX24" fmla="*/ 26670 w 85725"/>
                    <a:gd name="connsiteY24" fmla="*/ 91440 h 104775"/>
                    <a:gd name="connsiteX25" fmla="*/ 16192 w 85725"/>
                    <a:gd name="connsiteY25" fmla="*/ 97155 h 104775"/>
                    <a:gd name="connsiteX26" fmla="*/ 20003 w 85725"/>
                    <a:gd name="connsiteY26" fmla="*/ 74295 h 104775"/>
                    <a:gd name="connsiteX27" fmla="*/ 11430 w 85725"/>
                    <a:gd name="connsiteY27" fmla="*/ 79058 h 104775"/>
                    <a:gd name="connsiteX28" fmla="*/ 11430 w 85725"/>
                    <a:gd name="connsiteY28" fmla="*/ 94298 h 104775"/>
                    <a:gd name="connsiteX29" fmla="*/ 10478 w 85725"/>
                    <a:gd name="connsiteY29" fmla="*/ 94298 h 104775"/>
                    <a:gd name="connsiteX30" fmla="*/ 10478 w 85725"/>
                    <a:gd name="connsiteY30" fmla="*/ 77153 h 104775"/>
                    <a:gd name="connsiteX31" fmla="*/ 20003 w 85725"/>
                    <a:gd name="connsiteY31" fmla="*/ 72390 h 104775"/>
                    <a:gd name="connsiteX32" fmla="*/ 20003 w 85725"/>
                    <a:gd name="connsiteY32" fmla="*/ 59055 h 104775"/>
                    <a:gd name="connsiteX33" fmla="*/ 10478 w 85725"/>
                    <a:gd name="connsiteY33" fmla="*/ 63818 h 104775"/>
                    <a:gd name="connsiteX34" fmla="*/ 10478 w 85725"/>
                    <a:gd name="connsiteY34" fmla="*/ 58103 h 104775"/>
                    <a:gd name="connsiteX35" fmla="*/ 21908 w 85725"/>
                    <a:gd name="connsiteY35" fmla="*/ 52388 h 104775"/>
                    <a:gd name="connsiteX36" fmla="*/ 21908 w 85725"/>
                    <a:gd name="connsiteY36" fmla="*/ 43815 h 104775"/>
                    <a:gd name="connsiteX37" fmla="*/ 22860 w 85725"/>
                    <a:gd name="connsiteY37" fmla="*/ 42863 h 104775"/>
                    <a:gd name="connsiteX38" fmla="*/ 22860 w 85725"/>
                    <a:gd name="connsiteY38" fmla="*/ 54293 h 104775"/>
                    <a:gd name="connsiteX39" fmla="*/ 11430 w 85725"/>
                    <a:gd name="connsiteY39" fmla="*/ 60008 h 104775"/>
                    <a:gd name="connsiteX40" fmla="*/ 11430 w 85725"/>
                    <a:gd name="connsiteY40" fmla="*/ 60960 h 104775"/>
                    <a:gd name="connsiteX41" fmla="*/ 20955 w 85725"/>
                    <a:gd name="connsiteY41" fmla="*/ 56198 h 104775"/>
                    <a:gd name="connsiteX42" fmla="*/ 20955 w 85725"/>
                    <a:gd name="connsiteY42" fmla="*/ 67628 h 104775"/>
                    <a:gd name="connsiteX43" fmla="*/ 23813 w 85725"/>
                    <a:gd name="connsiteY43" fmla="*/ 50483 h 104775"/>
                    <a:gd name="connsiteX44" fmla="*/ 26670 w 85725"/>
                    <a:gd name="connsiteY44" fmla="*/ 33338 h 104775"/>
                    <a:gd name="connsiteX45" fmla="*/ 35242 w 85725"/>
                    <a:gd name="connsiteY45" fmla="*/ 28575 h 104775"/>
                    <a:gd name="connsiteX46" fmla="*/ 38100 w 85725"/>
                    <a:gd name="connsiteY46" fmla="*/ 43815 h 104775"/>
                    <a:gd name="connsiteX47" fmla="*/ 40958 w 85725"/>
                    <a:gd name="connsiteY47" fmla="*/ 59055 h 104775"/>
                    <a:gd name="connsiteX48" fmla="*/ 44767 w 85725"/>
                    <a:gd name="connsiteY48" fmla="*/ 56198 h 104775"/>
                    <a:gd name="connsiteX49" fmla="*/ 44767 w 85725"/>
                    <a:gd name="connsiteY49" fmla="*/ 56198 h 104775"/>
                    <a:gd name="connsiteX50" fmla="*/ 41910 w 85725"/>
                    <a:gd name="connsiteY50" fmla="*/ 43815 h 104775"/>
                    <a:gd name="connsiteX51" fmla="*/ 42863 w 85725"/>
                    <a:gd name="connsiteY51" fmla="*/ 33338 h 104775"/>
                    <a:gd name="connsiteX52" fmla="*/ 46673 w 85725"/>
                    <a:gd name="connsiteY52" fmla="*/ 23813 h 104775"/>
                    <a:gd name="connsiteX53" fmla="*/ 52388 w 85725"/>
                    <a:gd name="connsiteY53" fmla="*/ 19050 h 104775"/>
                    <a:gd name="connsiteX54" fmla="*/ 60960 w 85725"/>
                    <a:gd name="connsiteY54" fmla="*/ 20003 h 104775"/>
                    <a:gd name="connsiteX55" fmla="*/ 61913 w 85725"/>
                    <a:gd name="connsiteY55" fmla="*/ 19050 h 104775"/>
                    <a:gd name="connsiteX56" fmla="*/ 61913 w 85725"/>
                    <a:gd name="connsiteY56" fmla="*/ 19050 h 104775"/>
                    <a:gd name="connsiteX57" fmla="*/ 10478 w 85725"/>
                    <a:gd name="connsiteY57" fmla="*/ 95250 h 104775"/>
                    <a:gd name="connsiteX58" fmla="*/ 9525 w 85725"/>
                    <a:gd name="connsiteY58" fmla="*/ 96203 h 104775"/>
                    <a:gd name="connsiteX59" fmla="*/ 9525 w 85725"/>
                    <a:gd name="connsiteY59" fmla="*/ 97155 h 104775"/>
                    <a:gd name="connsiteX60" fmla="*/ 1905 w 85725"/>
                    <a:gd name="connsiteY60" fmla="*/ 100965 h 104775"/>
                    <a:gd name="connsiteX61" fmla="*/ 1905 w 85725"/>
                    <a:gd name="connsiteY61" fmla="*/ 100013 h 104775"/>
                    <a:gd name="connsiteX62" fmla="*/ 953 w 85725"/>
                    <a:gd name="connsiteY62" fmla="*/ 100965 h 104775"/>
                    <a:gd name="connsiteX63" fmla="*/ 953 w 85725"/>
                    <a:gd name="connsiteY63" fmla="*/ 104775 h 104775"/>
                    <a:gd name="connsiteX64" fmla="*/ 10478 w 85725"/>
                    <a:gd name="connsiteY64" fmla="*/ 100013 h 104775"/>
                    <a:gd name="connsiteX65" fmla="*/ 10478 w 85725"/>
                    <a:gd name="connsiteY65" fmla="*/ 95250 h 104775"/>
                    <a:gd name="connsiteX66" fmla="*/ 10478 w 85725"/>
                    <a:gd name="connsiteY66" fmla="*/ 95250 h 104775"/>
                    <a:gd name="connsiteX67" fmla="*/ 953 w 85725"/>
                    <a:gd name="connsiteY67" fmla="*/ 93345 h 104775"/>
                    <a:gd name="connsiteX68" fmla="*/ 953 w 85725"/>
                    <a:gd name="connsiteY68" fmla="*/ 89535 h 104775"/>
                    <a:gd name="connsiteX69" fmla="*/ 1905 w 85725"/>
                    <a:gd name="connsiteY69" fmla="*/ 88583 h 104775"/>
                    <a:gd name="connsiteX70" fmla="*/ 1905 w 85725"/>
                    <a:gd name="connsiteY70" fmla="*/ 92393 h 104775"/>
                    <a:gd name="connsiteX71" fmla="*/ 1905 w 85725"/>
                    <a:gd name="connsiteY71" fmla="*/ 92393 h 104775"/>
                    <a:gd name="connsiteX72" fmla="*/ 953 w 85725"/>
                    <a:gd name="connsiteY72" fmla="*/ 93345 h 104775"/>
                    <a:gd name="connsiteX73" fmla="*/ 953 w 85725"/>
                    <a:gd name="connsiteY73" fmla="*/ 93345 h 104775"/>
                    <a:gd name="connsiteX74" fmla="*/ 953 w 85725"/>
                    <a:gd name="connsiteY74" fmla="*/ 82868 h 104775"/>
                    <a:gd name="connsiteX75" fmla="*/ 953 w 85725"/>
                    <a:gd name="connsiteY75" fmla="*/ 77153 h 104775"/>
                    <a:gd name="connsiteX76" fmla="*/ 1905 w 85725"/>
                    <a:gd name="connsiteY76" fmla="*/ 76200 h 104775"/>
                    <a:gd name="connsiteX77" fmla="*/ 1905 w 85725"/>
                    <a:gd name="connsiteY77" fmla="*/ 81915 h 104775"/>
                    <a:gd name="connsiteX78" fmla="*/ 953 w 85725"/>
                    <a:gd name="connsiteY78" fmla="*/ 82868 h 104775"/>
                    <a:gd name="connsiteX79" fmla="*/ 953 w 85725"/>
                    <a:gd name="connsiteY79" fmla="*/ 82868 h 104775"/>
                    <a:gd name="connsiteX80" fmla="*/ 953 w 85725"/>
                    <a:gd name="connsiteY80" fmla="*/ 71438 h 104775"/>
                    <a:gd name="connsiteX81" fmla="*/ 953 w 85725"/>
                    <a:gd name="connsiteY81" fmla="*/ 65723 h 104775"/>
                    <a:gd name="connsiteX82" fmla="*/ 1905 w 85725"/>
                    <a:gd name="connsiteY82" fmla="*/ 64770 h 104775"/>
                    <a:gd name="connsiteX83" fmla="*/ 1905 w 85725"/>
                    <a:gd name="connsiteY83" fmla="*/ 64770 h 104775"/>
                    <a:gd name="connsiteX84" fmla="*/ 1905 w 85725"/>
                    <a:gd name="connsiteY84" fmla="*/ 70485 h 104775"/>
                    <a:gd name="connsiteX85" fmla="*/ 953 w 85725"/>
                    <a:gd name="connsiteY85" fmla="*/ 71438 h 104775"/>
                    <a:gd name="connsiteX86" fmla="*/ 953 w 85725"/>
                    <a:gd name="connsiteY86" fmla="*/ 71438 h 104775"/>
                    <a:gd name="connsiteX87" fmla="*/ 953 w 85725"/>
                    <a:gd name="connsiteY87" fmla="*/ 59055 h 104775"/>
                    <a:gd name="connsiteX88" fmla="*/ 953 w 85725"/>
                    <a:gd name="connsiteY88" fmla="*/ 56198 h 104775"/>
                    <a:gd name="connsiteX89" fmla="*/ 1905 w 85725"/>
                    <a:gd name="connsiteY89" fmla="*/ 55245 h 104775"/>
                    <a:gd name="connsiteX90" fmla="*/ 1905 w 85725"/>
                    <a:gd name="connsiteY90" fmla="*/ 58103 h 104775"/>
                    <a:gd name="connsiteX91" fmla="*/ 953 w 85725"/>
                    <a:gd name="connsiteY91" fmla="*/ 59055 h 104775"/>
                    <a:gd name="connsiteX92" fmla="*/ 953 w 85725"/>
                    <a:gd name="connsiteY92" fmla="*/ 59055 h 104775"/>
                    <a:gd name="connsiteX93" fmla="*/ 953 w 85725"/>
                    <a:gd name="connsiteY93" fmla="*/ 49530 h 104775"/>
                    <a:gd name="connsiteX94" fmla="*/ 1905 w 85725"/>
                    <a:gd name="connsiteY94" fmla="*/ 48578 h 104775"/>
                    <a:gd name="connsiteX95" fmla="*/ 1905 w 85725"/>
                    <a:gd name="connsiteY95" fmla="*/ 47625 h 104775"/>
                    <a:gd name="connsiteX96" fmla="*/ 20003 w 85725"/>
                    <a:gd name="connsiteY96" fmla="*/ 38100 h 104775"/>
                    <a:gd name="connsiteX97" fmla="*/ 20003 w 85725"/>
                    <a:gd name="connsiteY97" fmla="*/ 42863 h 104775"/>
                    <a:gd name="connsiteX98" fmla="*/ 20955 w 85725"/>
                    <a:gd name="connsiteY98" fmla="*/ 42863 h 104775"/>
                    <a:gd name="connsiteX99" fmla="*/ 20955 w 85725"/>
                    <a:gd name="connsiteY99" fmla="*/ 35243 h 104775"/>
                    <a:gd name="connsiteX100" fmla="*/ 0 w 85725"/>
                    <a:gd name="connsiteY100" fmla="*/ 46673 h 104775"/>
                    <a:gd name="connsiteX101" fmla="*/ 0 w 85725"/>
                    <a:gd name="connsiteY101" fmla="*/ 49530 h 104775"/>
                    <a:gd name="connsiteX102" fmla="*/ 953 w 85725"/>
                    <a:gd name="connsiteY102" fmla="*/ 49530 h 104775"/>
                    <a:gd name="connsiteX103" fmla="*/ 34290 w 85725"/>
                    <a:gd name="connsiteY103" fmla="*/ 73343 h 104775"/>
                    <a:gd name="connsiteX104" fmla="*/ 36195 w 85725"/>
                    <a:gd name="connsiteY104" fmla="*/ 83820 h 104775"/>
                    <a:gd name="connsiteX105" fmla="*/ 43815 w 85725"/>
                    <a:gd name="connsiteY105" fmla="*/ 80010 h 104775"/>
                    <a:gd name="connsiteX106" fmla="*/ 39053 w 85725"/>
                    <a:gd name="connsiteY106" fmla="*/ 55245 h 104775"/>
                    <a:gd name="connsiteX107" fmla="*/ 34290 w 85725"/>
                    <a:gd name="connsiteY107" fmla="*/ 30480 h 104775"/>
                    <a:gd name="connsiteX108" fmla="*/ 27623 w 85725"/>
                    <a:gd name="connsiteY108" fmla="*/ 34290 h 104775"/>
                    <a:gd name="connsiteX109" fmla="*/ 22860 w 85725"/>
                    <a:gd name="connsiteY109" fmla="*/ 63818 h 104775"/>
                    <a:gd name="connsiteX110" fmla="*/ 18098 w 85725"/>
                    <a:gd name="connsiteY110" fmla="*/ 93345 h 104775"/>
                    <a:gd name="connsiteX111" fmla="*/ 25717 w 85725"/>
                    <a:gd name="connsiteY111" fmla="*/ 89535 h 104775"/>
                    <a:gd name="connsiteX112" fmla="*/ 27623 w 85725"/>
                    <a:gd name="connsiteY112" fmla="*/ 77153 h 104775"/>
                    <a:gd name="connsiteX113" fmla="*/ 34290 w 85725"/>
                    <a:gd name="connsiteY113" fmla="*/ 73343 h 104775"/>
                    <a:gd name="connsiteX114" fmla="*/ 34290 w 85725"/>
                    <a:gd name="connsiteY114" fmla="*/ 73343 h 104775"/>
                    <a:gd name="connsiteX115" fmla="*/ 56198 w 85725"/>
                    <a:gd name="connsiteY115" fmla="*/ 38100 h 104775"/>
                    <a:gd name="connsiteX116" fmla="*/ 62865 w 85725"/>
                    <a:gd name="connsiteY116" fmla="*/ 34290 h 104775"/>
                    <a:gd name="connsiteX117" fmla="*/ 62865 w 85725"/>
                    <a:gd name="connsiteY117" fmla="*/ 31433 h 104775"/>
                    <a:gd name="connsiteX118" fmla="*/ 60008 w 85725"/>
                    <a:gd name="connsiteY118" fmla="*/ 20003 h 104775"/>
                    <a:gd name="connsiteX119" fmla="*/ 52388 w 85725"/>
                    <a:gd name="connsiteY119" fmla="*/ 19050 h 104775"/>
                    <a:gd name="connsiteX120" fmla="*/ 47625 w 85725"/>
                    <a:gd name="connsiteY120" fmla="*/ 23813 h 104775"/>
                    <a:gd name="connsiteX121" fmla="*/ 43815 w 85725"/>
                    <a:gd name="connsiteY121" fmla="*/ 31433 h 104775"/>
                    <a:gd name="connsiteX122" fmla="*/ 42863 w 85725"/>
                    <a:gd name="connsiteY122" fmla="*/ 40958 h 104775"/>
                    <a:gd name="connsiteX123" fmla="*/ 45720 w 85725"/>
                    <a:gd name="connsiteY123" fmla="*/ 51435 h 104775"/>
                    <a:gd name="connsiteX124" fmla="*/ 51435 w 85725"/>
                    <a:gd name="connsiteY124" fmla="*/ 54293 h 104775"/>
                    <a:gd name="connsiteX125" fmla="*/ 55245 w 85725"/>
                    <a:gd name="connsiteY125" fmla="*/ 54293 h 104775"/>
                    <a:gd name="connsiteX126" fmla="*/ 56198 w 85725"/>
                    <a:gd name="connsiteY126" fmla="*/ 55245 h 104775"/>
                    <a:gd name="connsiteX127" fmla="*/ 56198 w 85725"/>
                    <a:gd name="connsiteY127" fmla="*/ 56198 h 104775"/>
                    <a:gd name="connsiteX128" fmla="*/ 55245 w 85725"/>
                    <a:gd name="connsiteY128" fmla="*/ 59055 h 104775"/>
                    <a:gd name="connsiteX129" fmla="*/ 52388 w 85725"/>
                    <a:gd name="connsiteY129" fmla="*/ 61913 h 104775"/>
                    <a:gd name="connsiteX130" fmla="*/ 49530 w 85725"/>
                    <a:gd name="connsiteY130" fmla="*/ 61913 h 104775"/>
                    <a:gd name="connsiteX131" fmla="*/ 48578 w 85725"/>
                    <a:gd name="connsiteY131" fmla="*/ 57150 h 104775"/>
                    <a:gd name="connsiteX132" fmla="*/ 48578 w 85725"/>
                    <a:gd name="connsiteY132" fmla="*/ 55245 h 104775"/>
                    <a:gd name="connsiteX133" fmla="*/ 41910 w 85725"/>
                    <a:gd name="connsiteY133" fmla="*/ 60008 h 104775"/>
                    <a:gd name="connsiteX134" fmla="*/ 41910 w 85725"/>
                    <a:gd name="connsiteY134" fmla="*/ 62865 h 104775"/>
                    <a:gd name="connsiteX135" fmla="*/ 44767 w 85725"/>
                    <a:gd name="connsiteY135" fmla="*/ 75248 h 104775"/>
                    <a:gd name="connsiteX136" fmla="*/ 52388 w 85725"/>
                    <a:gd name="connsiteY136" fmla="*/ 76200 h 104775"/>
                    <a:gd name="connsiteX137" fmla="*/ 58103 w 85725"/>
                    <a:gd name="connsiteY137" fmla="*/ 71438 h 104775"/>
                    <a:gd name="connsiteX138" fmla="*/ 61913 w 85725"/>
                    <a:gd name="connsiteY138" fmla="*/ 62865 h 104775"/>
                    <a:gd name="connsiteX139" fmla="*/ 62865 w 85725"/>
                    <a:gd name="connsiteY139" fmla="*/ 53340 h 104775"/>
                    <a:gd name="connsiteX140" fmla="*/ 61913 w 85725"/>
                    <a:gd name="connsiteY140" fmla="*/ 44768 h 104775"/>
                    <a:gd name="connsiteX141" fmla="*/ 59055 w 85725"/>
                    <a:gd name="connsiteY141" fmla="*/ 40005 h 104775"/>
                    <a:gd name="connsiteX142" fmla="*/ 56198 w 85725"/>
                    <a:gd name="connsiteY142" fmla="*/ 38100 h 104775"/>
                    <a:gd name="connsiteX143" fmla="*/ 56198 w 85725"/>
                    <a:gd name="connsiteY143" fmla="*/ 38100 h 104775"/>
                    <a:gd name="connsiteX144" fmla="*/ 56198 w 85725"/>
                    <a:gd name="connsiteY144" fmla="*/ 38100 h 104775"/>
                    <a:gd name="connsiteX145" fmla="*/ 56198 w 85725"/>
                    <a:gd name="connsiteY145" fmla="*/ 36195 h 104775"/>
                    <a:gd name="connsiteX146" fmla="*/ 55245 w 85725"/>
                    <a:gd name="connsiteY146" fmla="*/ 33338 h 104775"/>
                    <a:gd name="connsiteX147" fmla="*/ 53340 w 85725"/>
                    <a:gd name="connsiteY147" fmla="*/ 33338 h 104775"/>
                    <a:gd name="connsiteX148" fmla="*/ 51435 w 85725"/>
                    <a:gd name="connsiteY148" fmla="*/ 36195 h 104775"/>
                    <a:gd name="connsiteX149" fmla="*/ 51435 w 85725"/>
                    <a:gd name="connsiteY149" fmla="*/ 37148 h 104775"/>
                    <a:gd name="connsiteX150" fmla="*/ 51435 w 85725"/>
                    <a:gd name="connsiteY150" fmla="*/ 38100 h 104775"/>
                    <a:gd name="connsiteX151" fmla="*/ 55245 w 85725"/>
                    <a:gd name="connsiteY151" fmla="*/ 39053 h 104775"/>
                    <a:gd name="connsiteX152" fmla="*/ 56198 w 85725"/>
                    <a:gd name="connsiteY152" fmla="*/ 38100 h 104775"/>
                    <a:gd name="connsiteX153" fmla="*/ 56198 w 85725"/>
                    <a:gd name="connsiteY153" fmla="*/ 38100 h 104775"/>
                    <a:gd name="connsiteX154" fmla="*/ 70485 w 85725"/>
                    <a:gd name="connsiteY154" fmla="*/ 24765 h 104775"/>
                    <a:gd name="connsiteX155" fmla="*/ 70485 w 85725"/>
                    <a:gd name="connsiteY155" fmla="*/ 44768 h 104775"/>
                    <a:gd name="connsiteX156" fmla="*/ 70485 w 85725"/>
                    <a:gd name="connsiteY156" fmla="*/ 64770 h 104775"/>
                    <a:gd name="connsiteX157" fmla="*/ 78105 w 85725"/>
                    <a:gd name="connsiteY157" fmla="*/ 60960 h 104775"/>
                    <a:gd name="connsiteX158" fmla="*/ 78105 w 85725"/>
                    <a:gd name="connsiteY158" fmla="*/ 40958 h 104775"/>
                    <a:gd name="connsiteX159" fmla="*/ 78105 w 85725"/>
                    <a:gd name="connsiteY159" fmla="*/ 20955 h 104775"/>
                    <a:gd name="connsiteX160" fmla="*/ 84773 w 85725"/>
                    <a:gd name="connsiteY160" fmla="*/ 17145 h 104775"/>
                    <a:gd name="connsiteX161" fmla="*/ 84773 w 85725"/>
                    <a:gd name="connsiteY161" fmla="*/ 3810 h 104775"/>
                    <a:gd name="connsiteX162" fmla="*/ 63817 w 85725"/>
                    <a:gd name="connsiteY162" fmla="*/ 15240 h 104775"/>
                    <a:gd name="connsiteX163" fmla="*/ 63817 w 85725"/>
                    <a:gd name="connsiteY163" fmla="*/ 28575 h 104775"/>
                    <a:gd name="connsiteX164" fmla="*/ 70485 w 85725"/>
                    <a:gd name="connsiteY164" fmla="*/ 24765 h 104775"/>
                    <a:gd name="connsiteX165" fmla="*/ 70485 w 85725"/>
                    <a:gd name="connsiteY165" fmla="*/ 24765 h 104775"/>
                    <a:gd name="connsiteX166" fmla="*/ 32385 w 85725"/>
                    <a:gd name="connsiteY166" fmla="*/ 60960 h 104775"/>
                    <a:gd name="connsiteX167" fmla="*/ 31433 w 85725"/>
                    <a:gd name="connsiteY167" fmla="*/ 54293 h 104775"/>
                    <a:gd name="connsiteX168" fmla="*/ 30480 w 85725"/>
                    <a:gd name="connsiteY168" fmla="*/ 62865 h 104775"/>
                    <a:gd name="connsiteX169" fmla="*/ 32385 w 85725"/>
                    <a:gd name="connsiteY169" fmla="*/ 60960 h 104775"/>
                    <a:gd name="connsiteX170" fmla="*/ 32385 w 85725"/>
                    <a:gd name="connsiteY170" fmla="*/ 60960 h 104775"/>
                    <a:gd name="connsiteX171" fmla="*/ 55245 w 85725"/>
                    <a:gd name="connsiteY171" fmla="*/ 57150 h 104775"/>
                    <a:gd name="connsiteX172" fmla="*/ 55245 w 85725"/>
                    <a:gd name="connsiteY172" fmla="*/ 57150 h 104775"/>
                    <a:gd name="connsiteX173" fmla="*/ 51435 w 85725"/>
                    <a:gd name="connsiteY173" fmla="*/ 57150 h 104775"/>
                    <a:gd name="connsiteX174" fmla="*/ 51435 w 85725"/>
                    <a:gd name="connsiteY174" fmla="*/ 57150 h 104775"/>
                    <a:gd name="connsiteX175" fmla="*/ 52388 w 85725"/>
                    <a:gd name="connsiteY175" fmla="*/ 59055 h 104775"/>
                    <a:gd name="connsiteX176" fmla="*/ 54292 w 85725"/>
                    <a:gd name="connsiteY176" fmla="*/ 59055 h 104775"/>
                    <a:gd name="connsiteX177" fmla="*/ 55245 w 85725"/>
                    <a:gd name="connsiteY177" fmla="*/ 57150 h 104775"/>
                    <a:gd name="connsiteX178" fmla="*/ 55245 w 85725"/>
                    <a:gd name="connsiteY178" fmla="*/ 57150 h 1047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</a:cxnLst>
                  <a:rect l="l" t="t" r="r" b="b"/>
                  <a:pathLst>
                    <a:path w="85725" h="104775">
                      <a:moveTo>
                        <a:pt x="61913" y="19050"/>
                      </a:moveTo>
                      <a:cubicBezTo>
                        <a:pt x="61913" y="17145"/>
                        <a:pt x="61913" y="14288"/>
                        <a:pt x="61913" y="12383"/>
                      </a:cubicBezTo>
                      <a:cubicBezTo>
                        <a:pt x="69533" y="8573"/>
                        <a:pt x="77153" y="3810"/>
                        <a:pt x="85725" y="0"/>
                      </a:cubicBezTo>
                      <a:cubicBezTo>
                        <a:pt x="85725" y="6668"/>
                        <a:pt x="85725" y="12383"/>
                        <a:pt x="85725" y="19050"/>
                      </a:cubicBezTo>
                      <a:cubicBezTo>
                        <a:pt x="83820" y="20003"/>
                        <a:pt x="80963" y="21908"/>
                        <a:pt x="79058" y="22860"/>
                      </a:cubicBezTo>
                      <a:cubicBezTo>
                        <a:pt x="79058" y="29528"/>
                        <a:pt x="79058" y="36195"/>
                        <a:pt x="79058" y="42863"/>
                      </a:cubicBezTo>
                      <a:cubicBezTo>
                        <a:pt x="79058" y="49530"/>
                        <a:pt x="79058" y="56198"/>
                        <a:pt x="79058" y="62865"/>
                      </a:cubicBezTo>
                      <a:cubicBezTo>
                        <a:pt x="76200" y="64770"/>
                        <a:pt x="72390" y="66675"/>
                        <a:pt x="69533" y="67628"/>
                      </a:cubicBezTo>
                      <a:cubicBezTo>
                        <a:pt x="69533" y="60960"/>
                        <a:pt x="69533" y="54293"/>
                        <a:pt x="69533" y="47625"/>
                      </a:cubicBezTo>
                      <a:cubicBezTo>
                        <a:pt x="69533" y="40958"/>
                        <a:pt x="69533" y="34290"/>
                        <a:pt x="69533" y="27623"/>
                      </a:cubicBezTo>
                      <a:cubicBezTo>
                        <a:pt x="67628" y="28575"/>
                        <a:pt x="66675" y="29528"/>
                        <a:pt x="64770" y="30480"/>
                      </a:cubicBezTo>
                      <a:cubicBezTo>
                        <a:pt x="64770" y="30480"/>
                        <a:pt x="64770" y="30480"/>
                        <a:pt x="64770" y="30480"/>
                      </a:cubicBezTo>
                      <a:cubicBezTo>
                        <a:pt x="64770" y="32385"/>
                        <a:pt x="64770" y="34290"/>
                        <a:pt x="64770" y="36195"/>
                      </a:cubicBezTo>
                      <a:cubicBezTo>
                        <a:pt x="63817" y="37148"/>
                        <a:pt x="62865" y="37148"/>
                        <a:pt x="61913" y="38100"/>
                      </a:cubicBezTo>
                      <a:cubicBezTo>
                        <a:pt x="62865" y="39053"/>
                        <a:pt x="62865" y="40005"/>
                        <a:pt x="63817" y="41910"/>
                      </a:cubicBezTo>
                      <a:cubicBezTo>
                        <a:pt x="64770" y="44768"/>
                        <a:pt x="64770" y="47625"/>
                        <a:pt x="64770" y="51435"/>
                      </a:cubicBezTo>
                      <a:cubicBezTo>
                        <a:pt x="64770" y="55245"/>
                        <a:pt x="63817" y="59055"/>
                        <a:pt x="62865" y="62865"/>
                      </a:cubicBezTo>
                      <a:cubicBezTo>
                        <a:pt x="61913" y="66675"/>
                        <a:pt x="60008" y="70485"/>
                        <a:pt x="59055" y="72390"/>
                      </a:cubicBezTo>
                      <a:cubicBezTo>
                        <a:pt x="57150" y="75248"/>
                        <a:pt x="55245" y="77153"/>
                        <a:pt x="53340" y="78105"/>
                      </a:cubicBezTo>
                      <a:cubicBezTo>
                        <a:pt x="50483" y="79058"/>
                        <a:pt x="47625" y="80010"/>
                        <a:pt x="45720" y="78105"/>
                      </a:cubicBezTo>
                      <a:cubicBezTo>
                        <a:pt x="45720" y="79058"/>
                        <a:pt x="45720" y="80010"/>
                        <a:pt x="46673" y="80963"/>
                      </a:cubicBezTo>
                      <a:cubicBezTo>
                        <a:pt x="42863" y="82868"/>
                        <a:pt x="40005" y="84773"/>
                        <a:pt x="36195" y="86678"/>
                      </a:cubicBezTo>
                      <a:cubicBezTo>
                        <a:pt x="35242" y="82868"/>
                        <a:pt x="35242" y="80010"/>
                        <a:pt x="34290" y="76200"/>
                      </a:cubicBezTo>
                      <a:cubicBezTo>
                        <a:pt x="32385" y="77153"/>
                        <a:pt x="30480" y="78105"/>
                        <a:pt x="28575" y="79058"/>
                      </a:cubicBezTo>
                      <a:cubicBezTo>
                        <a:pt x="27623" y="82868"/>
                        <a:pt x="27623" y="86678"/>
                        <a:pt x="26670" y="91440"/>
                      </a:cubicBezTo>
                      <a:cubicBezTo>
                        <a:pt x="22860" y="93345"/>
                        <a:pt x="20003" y="95250"/>
                        <a:pt x="16192" y="97155"/>
                      </a:cubicBezTo>
                      <a:cubicBezTo>
                        <a:pt x="17145" y="89535"/>
                        <a:pt x="19050" y="81915"/>
                        <a:pt x="20003" y="74295"/>
                      </a:cubicBezTo>
                      <a:cubicBezTo>
                        <a:pt x="17145" y="76200"/>
                        <a:pt x="14288" y="77153"/>
                        <a:pt x="11430" y="79058"/>
                      </a:cubicBezTo>
                      <a:lnTo>
                        <a:pt x="11430" y="94298"/>
                      </a:lnTo>
                      <a:lnTo>
                        <a:pt x="10478" y="94298"/>
                      </a:lnTo>
                      <a:lnTo>
                        <a:pt x="10478" y="77153"/>
                      </a:lnTo>
                      <a:cubicBezTo>
                        <a:pt x="13335" y="75248"/>
                        <a:pt x="17145" y="73343"/>
                        <a:pt x="20003" y="72390"/>
                      </a:cubicBezTo>
                      <a:cubicBezTo>
                        <a:pt x="20003" y="67628"/>
                        <a:pt x="20003" y="62865"/>
                        <a:pt x="20003" y="59055"/>
                      </a:cubicBezTo>
                      <a:cubicBezTo>
                        <a:pt x="17145" y="60960"/>
                        <a:pt x="13335" y="62865"/>
                        <a:pt x="10478" y="63818"/>
                      </a:cubicBezTo>
                      <a:cubicBezTo>
                        <a:pt x="10478" y="61913"/>
                        <a:pt x="10478" y="60008"/>
                        <a:pt x="10478" y="58103"/>
                      </a:cubicBezTo>
                      <a:cubicBezTo>
                        <a:pt x="14288" y="56198"/>
                        <a:pt x="18098" y="54293"/>
                        <a:pt x="21908" y="52388"/>
                      </a:cubicBezTo>
                      <a:lnTo>
                        <a:pt x="21908" y="43815"/>
                      </a:lnTo>
                      <a:lnTo>
                        <a:pt x="22860" y="42863"/>
                      </a:lnTo>
                      <a:lnTo>
                        <a:pt x="22860" y="54293"/>
                      </a:lnTo>
                      <a:cubicBezTo>
                        <a:pt x="19050" y="56198"/>
                        <a:pt x="15240" y="58103"/>
                        <a:pt x="11430" y="60008"/>
                      </a:cubicBezTo>
                      <a:cubicBezTo>
                        <a:pt x="11430" y="60008"/>
                        <a:pt x="11430" y="60008"/>
                        <a:pt x="11430" y="60960"/>
                      </a:cubicBezTo>
                      <a:cubicBezTo>
                        <a:pt x="14288" y="59055"/>
                        <a:pt x="18098" y="57150"/>
                        <a:pt x="20955" y="56198"/>
                      </a:cubicBezTo>
                      <a:cubicBezTo>
                        <a:pt x="20955" y="60008"/>
                        <a:pt x="20955" y="63818"/>
                        <a:pt x="20955" y="67628"/>
                      </a:cubicBezTo>
                      <a:cubicBezTo>
                        <a:pt x="21908" y="61913"/>
                        <a:pt x="22860" y="56198"/>
                        <a:pt x="23813" y="50483"/>
                      </a:cubicBezTo>
                      <a:cubicBezTo>
                        <a:pt x="24765" y="44768"/>
                        <a:pt x="25717" y="39053"/>
                        <a:pt x="26670" y="33338"/>
                      </a:cubicBezTo>
                      <a:cubicBezTo>
                        <a:pt x="29528" y="31433"/>
                        <a:pt x="32385" y="30480"/>
                        <a:pt x="35242" y="28575"/>
                      </a:cubicBezTo>
                      <a:cubicBezTo>
                        <a:pt x="36195" y="33338"/>
                        <a:pt x="37148" y="39053"/>
                        <a:pt x="38100" y="43815"/>
                      </a:cubicBezTo>
                      <a:cubicBezTo>
                        <a:pt x="39053" y="48578"/>
                        <a:pt x="40005" y="53340"/>
                        <a:pt x="40958" y="59055"/>
                      </a:cubicBezTo>
                      <a:cubicBezTo>
                        <a:pt x="41910" y="58103"/>
                        <a:pt x="43815" y="57150"/>
                        <a:pt x="44767" y="56198"/>
                      </a:cubicBezTo>
                      <a:cubicBezTo>
                        <a:pt x="44767" y="56198"/>
                        <a:pt x="44767" y="56198"/>
                        <a:pt x="44767" y="56198"/>
                      </a:cubicBezTo>
                      <a:cubicBezTo>
                        <a:pt x="42863" y="53340"/>
                        <a:pt x="41910" y="49530"/>
                        <a:pt x="41910" y="43815"/>
                      </a:cubicBezTo>
                      <a:cubicBezTo>
                        <a:pt x="41910" y="40005"/>
                        <a:pt x="42863" y="36195"/>
                        <a:pt x="42863" y="33338"/>
                      </a:cubicBezTo>
                      <a:cubicBezTo>
                        <a:pt x="43815" y="29528"/>
                        <a:pt x="44767" y="26670"/>
                        <a:pt x="46673" y="23813"/>
                      </a:cubicBezTo>
                      <a:cubicBezTo>
                        <a:pt x="48578" y="20955"/>
                        <a:pt x="50483" y="20003"/>
                        <a:pt x="52388" y="19050"/>
                      </a:cubicBezTo>
                      <a:cubicBezTo>
                        <a:pt x="55245" y="17145"/>
                        <a:pt x="58103" y="17145"/>
                        <a:pt x="60960" y="20003"/>
                      </a:cubicBezTo>
                      <a:cubicBezTo>
                        <a:pt x="60960" y="18098"/>
                        <a:pt x="61913" y="19050"/>
                        <a:pt x="61913" y="19050"/>
                      </a:cubicBezTo>
                      <a:lnTo>
                        <a:pt x="61913" y="19050"/>
                      </a:lnTo>
                      <a:close/>
                      <a:moveTo>
                        <a:pt x="10478" y="95250"/>
                      </a:moveTo>
                      <a:lnTo>
                        <a:pt x="9525" y="96203"/>
                      </a:lnTo>
                      <a:lnTo>
                        <a:pt x="9525" y="97155"/>
                      </a:lnTo>
                      <a:cubicBezTo>
                        <a:pt x="6667" y="98108"/>
                        <a:pt x="4763" y="100013"/>
                        <a:pt x="1905" y="100965"/>
                      </a:cubicBezTo>
                      <a:lnTo>
                        <a:pt x="1905" y="100013"/>
                      </a:lnTo>
                      <a:lnTo>
                        <a:pt x="953" y="100965"/>
                      </a:lnTo>
                      <a:lnTo>
                        <a:pt x="953" y="104775"/>
                      </a:lnTo>
                      <a:cubicBezTo>
                        <a:pt x="3810" y="102870"/>
                        <a:pt x="7620" y="100965"/>
                        <a:pt x="10478" y="100013"/>
                      </a:cubicBezTo>
                      <a:lnTo>
                        <a:pt x="10478" y="95250"/>
                      </a:lnTo>
                      <a:lnTo>
                        <a:pt x="10478" y="95250"/>
                      </a:lnTo>
                      <a:close/>
                      <a:moveTo>
                        <a:pt x="953" y="93345"/>
                      </a:moveTo>
                      <a:lnTo>
                        <a:pt x="953" y="89535"/>
                      </a:lnTo>
                      <a:lnTo>
                        <a:pt x="1905" y="88583"/>
                      </a:lnTo>
                      <a:lnTo>
                        <a:pt x="1905" y="92393"/>
                      </a:lnTo>
                      <a:lnTo>
                        <a:pt x="1905" y="92393"/>
                      </a:lnTo>
                      <a:lnTo>
                        <a:pt x="953" y="93345"/>
                      </a:lnTo>
                      <a:lnTo>
                        <a:pt x="953" y="93345"/>
                      </a:lnTo>
                      <a:close/>
                      <a:moveTo>
                        <a:pt x="953" y="82868"/>
                      </a:moveTo>
                      <a:lnTo>
                        <a:pt x="953" y="77153"/>
                      </a:lnTo>
                      <a:lnTo>
                        <a:pt x="1905" y="76200"/>
                      </a:lnTo>
                      <a:lnTo>
                        <a:pt x="1905" y="81915"/>
                      </a:lnTo>
                      <a:lnTo>
                        <a:pt x="953" y="82868"/>
                      </a:lnTo>
                      <a:lnTo>
                        <a:pt x="953" y="82868"/>
                      </a:lnTo>
                      <a:close/>
                      <a:moveTo>
                        <a:pt x="953" y="71438"/>
                      </a:moveTo>
                      <a:lnTo>
                        <a:pt x="953" y="65723"/>
                      </a:lnTo>
                      <a:lnTo>
                        <a:pt x="1905" y="64770"/>
                      </a:lnTo>
                      <a:lnTo>
                        <a:pt x="1905" y="64770"/>
                      </a:lnTo>
                      <a:lnTo>
                        <a:pt x="1905" y="70485"/>
                      </a:lnTo>
                      <a:lnTo>
                        <a:pt x="953" y="71438"/>
                      </a:lnTo>
                      <a:lnTo>
                        <a:pt x="953" y="71438"/>
                      </a:lnTo>
                      <a:close/>
                      <a:moveTo>
                        <a:pt x="953" y="59055"/>
                      </a:moveTo>
                      <a:lnTo>
                        <a:pt x="953" y="56198"/>
                      </a:lnTo>
                      <a:lnTo>
                        <a:pt x="1905" y="55245"/>
                      </a:lnTo>
                      <a:lnTo>
                        <a:pt x="1905" y="58103"/>
                      </a:lnTo>
                      <a:lnTo>
                        <a:pt x="953" y="59055"/>
                      </a:lnTo>
                      <a:lnTo>
                        <a:pt x="953" y="59055"/>
                      </a:lnTo>
                      <a:close/>
                      <a:moveTo>
                        <a:pt x="953" y="49530"/>
                      </a:moveTo>
                      <a:lnTo>
                        <a:pt x="1905" y="48578"/>
                      </a:lnTo>
                      <a:lnTo>
                        <a:pt x="1905" y="47625"/>
                      </a:lnTo>
                      <a:cubicBezTo>
                        <a:pt x="7620" y="44768"/>
                        <a:pt x="14288" y="40958"/>
                        <a:pt x="20003" y="38100"/>
                      </a:cubicBezTo>
                      <a:lnTo>
                        <a:pt x="20003" y="42863"/>
                      </a:lnTo>
                      <a:lnTo>
                        <a:pt x="20955" y="42863"/>
                      </a:lnTo>
                      <a:lnTo>
                        <a:pt x="20955" y="35243"/>
                      </a:lnTo>
                      <a:cubicBezTo>
                        <a:pt x="14288" y="39053"/>
                        <a:pt x="6667" y="42863"/>
                        <a:pt x="0" y="46673"/>
                      </a:cubicBezTo>
                      <a:lnTo>
                        <a:pt x="0" y="49530"/>
                      </a:lnTo>
                      <a:lnTo>
                        <a:pt x="953" y="49530"/>
                      </a:lnTo>
                      <a:close/>
                      <a:moveTo>
                        <a:pt x="34290" y="73343"/>
                      </a:moveTo>
                      <a:cubicBezTo>
                        <a:pt x="35242" y="77153"/>
                        <a:pt x="35242" y="80010"/>
                        <a:pt x="36195" y="83820"/>
                      </a:cubicBezTo>
                      <a:cubicBezTo>
                        <a:pt x="39053" y="82868"/>
                        <a:pt x="40958" y="80963"/>
                        <a:pt x="43815" y="80010"/>
                      </a:cubicBezTo>
                      <a:cubicBezTo>
                        <a:pt x="41910" y="72390"/>
                        <a:pt x="40005" y="63818"/>
                        <a:pt x="39053" y="55245"/>
                      </a:cubicBezTo>
                      <a:cubicBezTo>
                        <a:pt x="37148" y="46673"/>
                        <a:pt x="35242" y="39053"/>
                        <a:pt x="34290" y="30480"/>
                      </a:cubicBezTo>
                      <a:cubicBezTo>
                        <a:pt x="32385" y="31433"/>
                        <a:pt x="29528" y="32385"/>
                        <a:pt x="27623" y="34290"/>
                      </a:cubicBezTo>
                      <a:cubicBezTo>
                        <a:pt x="25717" y="43815"/>
                        <a:pt x="24765" y="54293"/>
                        <a:pt x="22860" y="63818"/>
                      </a:cubicBezTo>
                      <a:cubicBezTo>
                        <a:pt x="20955" y="73343"/>
                        <a:pt x="20003" y="83820"/>
                        <a:pt x="18098" y="93345"/>
                      </a:cubicBezTo>
                      <a:cubicBezTo>
                        <a:pt x="20955" y="92393"/>
                        <a:pt x="22860" y="90488"/>
                        <a:pt x="25717" y="89535"/>
                      </a:cubicBezTo>
                      <a:cubicBezTo>
                        <a:pt x="26670" y="85725"/>
                        <a:pt x="26670" y="81915"/>
                        <a:pt x="27623" y="77153"/>
                      </a:cubicBezTo>
                      <a:cubicBezTo>
                        <a:pt x="29528" y="76200"/>
                        <a:pt x="32385" y="74295"/>
                        <a:pt x="34290" y="73343"/>
                      </a:cubicBezTo>
                      <a:lnTo>
                        <a:pt x="34290" y="73343"/>
                      </a:lnTo>
                      <a:close/>
                      <a:moveTo>
                        <a:pt x="56198" y="38100"/>
                      </a:moveTo>
                      <a:cubicBezTo>
                        <a:pt x="58103" y="37148"/>
                        <a:pt x="60008" y="35243"/>
                        <a:pt x="62865" y="34290"/>
                      </a:cubicBezTo>
                      <a:cubicBezTo>
                        <a:pt x="62865" y="33338"/>
                        <a:pt x="62865" y="32385"/>
                        <a:pt x="62865" y="31433"/>
                      </a:cubicBezTo>
                      <a:cubicBezTo>
                        <a:pt x="62865" y="26670"/>
                        <a:pt x="61913" y="22860"/>
                        <a:pt x="60008" y="20003"/>
                      </a:cubicBezTo>
                      <a:cubicBezTo>
                        <a:pt x="58103" y="17145"/>
                        <a:pt x="55245" y="18098"/>
                        <a:pt x="52388" y="19050"/>
                      </a:cubicBezTo>
                      <a:cubicBezTo>
                        <a:pt x="50483" y="20003"/>
                        <a:pt x="48578" y="20955"/>
                        <a:pt x="47625" y="23813"/>
                      </a:cubicBezTo>
                      <a:cubicBezTo>
                        <a:pt x="46673" y="25718"/>
                        <a:pt x="44767" y="28575"/>
                        <a:pt x="43815" y="31433"/>
                      </a:cubicBezTo>
                      <a:cubicBezTo>
                        <a:pt x="42863" y="34290"/>
                        <a:pt x="42863" y="37148"/>
                        <a:pt x="42863" y="40958"/>
                      </a:cubicBezTo>
                      <a:cubicBezTo>
                        <a:pt x="42863" y="45720"/>
                        <a:pt x="43815" y="49530"/>
                        <a:pt x="45720" y="51435"/>
                      </a:cubicBezTo>
                      <a:cubicBezTo>
                        <a:pt x="47625" y="53340"/>
                        <a:pt x="49530" y="54293"/>
                        <a:pt x="51435" y="54293"/>
                      </a:cubicBezTo>
                      <a:cubicBezTo>
                        <a:pt x="52388" y="54293"/>
                        <a:pt x="54292" y="54293"/>
                        <a:pt x="55245" y="54293"/>
                      </a:cubicBezTo>
                      <a:cubicBezTo>
                        <a:pt x="55245" y="54293"/>
                        <a:pt x="56198" y="54293"/>
                        <a:pt x="56198" y="55245"/>
                      </a:cubicBezTo>
                      <a:cubicBezTo>
                        <a:pt x="56198" y="55245"/>
                        <a:pt x="56198" y="56198"/>
                        <a:pt x="56198" y="56198"/>
                      </a:cubicBezTo>
                      <a:cubicBezTo>
                        <a:pt x="56198" y="57150"/>
                        <a:pt x="56198" y="58103"/>
                        <a:pt x="55245" y="59055"/>
                      </a:cubicBezTo>
                      <a:cubicBezTo>
                        <a:pt x="54292" y="60960"/>
                        <a:pt x="53340" y="60960"/>
                        <a:pt x="52388" y="61913"/>
                      </a:cubicBezTo>
                      <a:cubicBezTo>
                        <a:pt x="51435" y="61913"/>
                        <a:pt x="50483" y="62865"/>
                        <a:pt x="49530" y="61913"/>
                      </a:cubicBezTo>
                      <a:cubicBezTo>
                        <a:pt x="48578" y="60960"/>
                        <a:pt x="48578" y="59055"/>
                        <a:pt x="48578" y="57150"/>
                      </a:cubicBezTo>
                      <a:cubicBezTo>
                        <a:pt x="48578" y="56198"/>
                        <a:pt x="48578" y="55245"/>
                        <a:pt x="48578" y="55245"/>
                      </a:cubicBezTo>
                      <a:cubicBezTo>
                        <a:pt x="46673" y="57150"/>
                        <a:pt x="43815" y="59055"/>
                        <a:pt x="41910" y="60008"/>
                      </a:cubicBezTo>
                      <a:cubicBezTo>
                        <a:pt x="41910" y="60960"/>
                        <a:pt x="41910" y="61913"/>
                        <a:pt x="41910" y="62865"/>
                      </a:cubicBezTo>
                      <a:cubicBezTo>
                        <a:pt x="41910" y="68580"/>
                        <a:pt x="42863" y="72390"/>
                        <a:pt x="44767" y="75248"/>
                      </a:cubicBezTo>
                      <a:cubicBezTo>
                        <a:pt x="46673" y="78105"/>
                        <a:pt x="49530" y="77153"/>
                        <a:pt x="52388" y="76200"/>
                      </a:cubicBezTo>
                      <a:cubicBezTo>
                        <a:pt x="54292" y="75248"/>
                        <a:pt x="56198" y="73343"/>
                        <a:pt x="58103" y="71438"/>
                      </a:cubicBezTo>
                      <a:cubicBezTo>
                        <a:pt x="60008" y="69533"/>
                        <a:pt x="60960" y="66675"/>
                        <a:pt x="61913" y="62865"/>
                      </a:cubicBezTo>
                      <a:cubicBezTo>
                        <a:pt x="62865" y="60008"/>
                        <a:pt x="62865" y="56198"/>
                        <a:pt x="62865" y="53340"/>
                      </a:cubicBezTo>
                      <a:cubicBezTo>
                        <a:pt x="62865" y="50483"/>
                        <a:pt x="62865" y="46673"/>
                        <a:pt x="61913" y="44768"/>
                      </a:cubicBezTo>
                      <a:cubicBezTo>
                        <a:pt x="60960" y="42863"/>
                        <a:pt x="60008" y="40958"/>
                        <a:pt x="59055" y="40005"/>
                      </a:cubicBezTo>
                      <a:cubicBezTo>
                        <a:pt x="59055" y="38100"/>
                        <a:pt x="58103" y="38100"/>
                        <a:pt x="56198" y="38100"/>
                      </a:cubicBezTo>
                      <a:lnTo>
                        <a:pt x="56198" y="38100"/>
                      </a:lnTo>
                      <a:close/>
                      <a:moveTo>
                        <a:pt x="56198" y="38100"/>
                      </a:moveTo>
                      <a:cubicBezTo>
                        <a:pt x="56198" y="37148"/>
                        <a:pt x="56198" y="37148"/>
                        <a:pt x="56198" y="36195"/>
                      </a:cubicBezTo>
                      <a:cubicBezTo>
                        <a:pt x="56198" y="35243"/>
                        <a:pt x="56198" y="33338"/>
                        <a:pt x="55245" y="33338"/>
                      </a:cubicBezTo>
                      <a:cubicBezTo>
                        <a:pt x="54292" y="32385"/>
                        <a:pt x="53340" y="33338"/>
                        <a:pt x="53340" y="33338"/>
                      </a:cubicBezTo>
                      <a:cubicBezTo>
                        <a:pt x="52388" y="33338"/>
                        <a:pt x="51435" y="34290"/>
                        <a:pt x="51435" y="36195"/>
                      </a:cubicBezTo>
                      <a:cubicBezTo>
                        <a:pt x="51435" y="36195"/>
                        <a:pt x="51435" y="37148"/>
                        <a:pt x="51435" y="37148"/>
                      </a:cubicBezTo>
                      <a:cubicBezTo>
                        <a:pt x="51435" y="37148"/>
                        <a:pt x="51435" y="38100"/>
                        <a:pt x="51435" y="38100"/>
                      </a:cubicBezTo>
                      <a:cubicBezTo>
                        <a:pt x="52388" y="39053"/>
                        <a:pt x="54292" y="39053"/>
                        <a:pt x="55245" y="39053"/>
                      </a:cubicBezTo>
                      <a:cubicBezTo>
                        <a:pt x="54292" y="38100"/>
                        <a:pt x="55245" y="38100"/>
                        <a:pt x="56198" y="38100"/>
                      </a:cubicBezTo>
                      <a:lnTo>
                        <a:pt x="56198" y="38100"/>
                      </a:lnTo>
                      <a:close/>
                      <a:moveTo>
                        <a:pt x="70485" y="24765"/>
                      </a:moveTo>
                      <a:cubicBezTo>
                        <a:pt x="70485" y="31433"/>
                        <a:pt x="70485" y="38100"/>
                        <a:pt x="70485" y="44768"/>
                      </a:cubicBezTo>
                      <a:cubicBezTo>
                        <a:pt x="70485" y="51435"/>
                        <a:pt x="70485" y="58103"/>
                        <a:pt x="70485" y="64770"/>
                      </a:cubicBezTo>
                      <a:cubicBezTo>
                        <a:pt x="73342" y="63818"/>
                        <a:pt x="75248" y="61913"/>
                        <a:pt x="78105" y="60960"/>
                      </a:cubicBezTo>
                      <a:cubicBezTo>
                        <a:pt x="78105" y="54293"/>
                        <a:pt x="78105" y="47625"/>
                        <a:pt x="78105" y="40958"/>
                      </a:cubicBezTo>
                      <a:cubicBezTo>
                        <a:pt x="78105" y="34290"/>
                        <a:pt x="78105" y="27623"/>
                        <a:pt x="78105" y="20955"/>
                      </a:cubicBezTo>
                      <a:cubicBezTo>
                        <a:pt x="80010" y="20003"/>
                        <a:pt x="82867" y="19050"/>
                        <a:pt x="84773" y="17145"/>
                      </a:cubicBezTo>
                      <a:cubicBezTo>
                        <a:pt x="84773" y="12383"/>
                        <a:pt x="84773" y="7620"/>
                        <a:pt x="84773" y="3810"/>
                      </a:cubicBezTo>
                      <a:cubicBezTo>
                        <a:pt x="78105" y="7620"/>
                        <a:pt x="70485" y="11430"/>
                        <a:pt x="63817" y="15240"/>
                      </a:cubicBezTo>
                      <a:cubicBezTo>
                        <a:pt x="63817" y="20003"/>
                        <a:pt x="63817" y="24765"/>
                        <a:pt x="63817" y="28575"/>
                      </a:cubicBezTo>
                      <a:cubicBezTo>
                        <a:pt x="65723" y="27623"/>
                        <a:pt x="67628" y="25718"/>
                        <a:pt x="70485" y="24765"/>
                      </a:cubicBezTo>
                      <a:lnTo>
                        <a:pt x="70485" y="24765"/>
                      </a:lnTo>
                      <a:close/>
                      <a:moveTo>
                        <a:pt x="32385" y="60960"/>
                      </a:moveTo>
                      <a:cubicBezTo>
                        <a:pt x="32385" y="59055"/>
                        <a:pt x="31433" y="56198"/>
                        <a:pt x="31433" y="54293"/>
                      </a:cubicBezTo>
                      <a:cubicBezTo>
                        <a:pt x="31433" y="57150"/>
                        <a:pt x="30480" y="60008"/>
                        <a:pt x="30480" y="62865"/>
                      </a:cubicBezTo>
                      <a:cubicBezTo>
                        <a:pt x="30480" y="61913"/>
                        <a:pt x="31433" y="60960"/>
                        <a:pt x="32385" y="60960"/>
                      </a:cubicBezTo>
                      <a:lnTo>
                        <a:pt x="32385" y="60960"/>
                      </a:lnTo>
                      <a:close/>
                      <a:moveTo>
                        <a:pt x="55245" y="57150"/>
                      </a:moveTo>
                      <a:cubicBezTo>
                        <a:pt x="55245" y="57150"/>
                        <a:pt x="54292" y="57150"/>
                        <a:pt x="55245" y="57150"/>
                      </a:cubicBezTo>
                      <a:cubicBezTo>
                        <a:pt x="54292" y="57150"/>
                        <a:pt x="52388" y="57150"/>
                        <a:pt x="51435" y="57150"/>
                      </a:cubicBezTo>
                      <a:cubicBezTo>
                        <a:pt x="51435" y="57150"/>
                        <a:pt x="51435" y="57150"/>
                        <a:pt x="51435" y="57150"/>
                      </a:cubicBezTo>
                      <a:cubicBezTo>
                        <a:pt x="51435" y="58103"/>
                        <a:pt x="51435" y="59055"/>
                        <a:pt x="52388" y="59055"/>
                      </a:cubicBezTo>
                      <a:cubicBezTo>
                        <a:pt x="52388" y="60008"/>
                        <a:pt x="53340" y="59055"/>
                        <a:pt x="54292" y="59055"/>
                      </a:cubicBezTo>
                      <a:cubicBezTo>
                        <a:pt x="53340" y="58103"/>
                        <a:pt x="54292" y="58103"/>
                        <a:pt x="55245" y="57150"/>
                      </a:cubicBezTo>
                      <a:cubicBezTo>
                        <a:pt x="55245" y="57150"/>
                        <a:pt x="55245" y="57150"/>
                        <a:pt x="55245" y="57150"/>
                      </a:cubicBezTo>
                      <a:close/>
                    </a:path>
                  </a:pathLst>
                </a:custGeom>
                <a:solidFill>
                  <a:srgbClr val="FBFDF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920" name="Freeform: Shape 919">
                  <a:extLst>
                    <a:ext uri="{FF2B5EF4-FFF2-40B4-BE49-F238E27FC236}">
                      <a16:creationId xmlns:a16="http://schemas.microsoft.com/office/drawing/2014/main" id="{D297C04F-A9BF-40ED-AB53-CF292D0C7356}"/>
                    </a:ext>
                  </a:extLst>
                </p:cNvPr>
                <p:cNvSpPr/>
                <p:nvPr/>
              </p:nvSpPr>
              <p:spPr>
                <a:xfrm>
                  <a:off x="10039204" y="3817620"/>
                  <a:ext cx="162877" cy="143827"/>
                </a:xfrm>
                <a:custGeom>
                  <a:avLst/>
                  <a:gdLst>
                    <a:gd name="connsiteX0" fmla="*/ 132397 w 162877"/>
                    <a:gd name="connsiteY0" fmla="*/ 16192 h 143827"/>
                    <a:gd name="connsiteX1" fmla="*/ 132397 w 162877"/>
                    <a:gd name="connsiteY1" fmla="*/ 15240 h 143827"/>
                    <a:gd name="connsiteX2" fmla="*/ 143828 w 162877"/>
                    <a:gd name="connsiteY2" fmla="*/ 9525 h 143827"/>
                    <a:gd name="connsiteX3" fmla="*/ 147638 w 162877"/>
                    <a:gd name="connsiteY3" fmla="*/ 21908 h 143827"/>
                    <a:gd name="connsiteX4" fmla="*/ 151447 w 162877"/>
                    <a:gd name="connsiteY4" fmla="*/ 5715 h 143827"/>
                    <a:gd name="connsiteX5" fmla="*/ 162878 w 162877"/>
                    <a:gd name="connsiteY5" fmla="*/ 0 h 143827"/>
                    <a:gd name="connsiteX6" fmla="*/ 157163 w 162877"/>
                    <a:gd name="connsiteY6" fmla="*/ 20002 h 143827"/>
                    <a:gd name="connsiteX7" fmla="*/ 151447 w 162877"/>
                    <a:gd name="connsiteY7" fmla="*/ 40005 h 143827"/>
                    <a:gd name="connsiteX8" fmla="*/ 151447 w 162877"/>
                    <a:gd name="connsiteY8" fmla="*/ 63817 h 143827"/>
                    <a:gd name="connsiteX9" fmla="*/ 141922 w 162877"/>
                    <a:gd name="connsiteY9" fmla="*/ 68580 h 143827"/>
                    <a:gd name="connsiteX10" fmla="*/ 141922 w 162877"/>
                    <a:gd name="connsiteY10" fmla="*/ 43815 h 143827"/>
                    <a:gd name="connsiteX11" fmla="*/ 138113 w 162877"/>
                    <a:gd name="connsiteY11" fmla="*/ 32385 h 143827"/>
                    <a:gd name="connsiteX12" fmla="*/ 136208 w 162877"/>
                    <a:gd name="connsiteY12" fmla="*/ 43815 h 143827"/>
                    <a:gd name="connsiteX13" fmla="*/ 134303 w 162877"/>
                    <a:gd name="connsiteY13" fmla="*/ 47625 h 143827"/>
                    <a:gd name="connsiteX14" fmla="*/ 136208 w 162877"/>
                    <a:gd name="connsiteY14" fmla="*/ 53340 h 143827"/>
                    <a:gd name="connsiteX15" fmla="*/ 141922 w 162877"/>
                    <a:gd name="connsiteY15" fmla="*/ 68580 h 143827"/>
                    <a:gd name="connsiteX16" fmla="*/ 130492 w 162877"/>
                    <a:gd name="connsiteY16" fmla="*/ 74295 h 143827"/>
                    <a:gd name="connsiteX17" fmla="*/ 126683 w 162877"/>
                    <a:gd name="connsiteY17" fmla="*/ 63817 h 143827"/>
                    <a:gd name="connsiteX18" fmla="*/ 124778 w 162877"/>
                    <a:gd name="connsiteY18" fmla="*/ 58102 h 143827"/>
                    <a:gd name="connsiteX19" fmla="*/ 124778 w 162877"/>
                    <a:gd name="connsiteY19" fmla="*/ 58102 h 143827"/>
                    <a:gd name="connsiteX20" fmla="*/ 124778 w 162877"/>
                    <a:gd name="connsiteY20" fmla="*/ 78105 h 143827"/>
                    <a:gd name="connsiteX21" fmla="*/ 93345 w 162877"/>
                    <a:gd name="connsiteY21" fmla="*/ 94297 h 143827"/>
                    <a:gd name="connsiteX22" fmla="*/ 93345 w 162877"/>
                    <a:gd name="connsiteY22" fmla="*/ 76200 h 143827"/>
                    <a:gd name="connsiteX23" fmla="*/ 93345 w 162877"/>
                    <a:gd name="connsiteY23" fmla="*/ 58102 h 143827"/>
                    <a:gd name="connsiteX24" fmla="*/ 90488 w 162877"/>
                    <a:gd name="connsiteY24" fmla="*/ 78105 h 143827"/>
                    <a:gd name="connsiteX25" fmla="*/ 87630 w 162877"/>
                    <a:gd name="connsiteY25" fmla="*/ 98108 h 143827"/>
                    <a:gd name="connsiteX26" fmla="*/ 79058 w 162877"/>
                    <a:gd name="connsiteY26" fmla="*/ 102870 h 143827"/>
                    <a:gd name="connsiteX27" fmla="*/ 76200 w 162877"/>
                    <a:gd name="connsiteY27" fmla="*/ 86677 h 143827"/>
                    <a:gd name="connsiteX28" fmla="*/ 73342 w 162877"/>
                    <a:gd name="connsiteY28" fmla="*/ 70485 h 143827"/>
                    <a:gd name="connsiteX29" fmla="*/ 73342 w 162877"/>
                    <a:gd name="connsiteY29" fmla="*/ 87630 h 143827"/>
                    <a:gd name="connsiteX30" fmla="*/ 73342 w 162877"/>
                    <a:gd name="connsiteY30" fmla="*/ 104775 h 143827"/>
                    <a:gd name="connsiteX31" fmla="*/ 22860 w 162877"/>
                    <a:gd name="connsiteY31" fmla="*/ 131445 h 143827"/>
                    <a:gd name="connsiteX32" fmla="*/ 22860 w 162877"/>
                    <a:gd name="connsiteY32" fmla="*/ 116205 h 143827"/>
                    <a:gd name="connsiteX33" fmla="*/ 20003 w 162877"/>
                    <a:gd name="connsiteY33" fmla="*/ 126683 h 143827"/>
                    <a:gd name="connsiteX34" fmla="*/ 16192 w 162877"/>
                    <a:gd name="connsiteY34" fmla="*/ 134302 h 143827"/>
                    <a:gd name="connsiteX35" fmla="*/ 11430 w 162877"/>
                    <a:gd name="connsiteY35" fmla="*/ 138113 h 143827"/>
                    <a:gd name="connsiteX36" fmla="*/ 0 w 162877"/>
                    <a:gd name="connsiteY36" fmla="*/ 143827 h 143827"/>
                    <a:gd name="connsiteX37" fmla="*/ 0 w 162877"/>
                    <a:gd name="connsiteY37" fmla="*/ 114300 h 143827"/>
                    <a:gd name="connsiteX38" fmla="*/ 0 w 162877"/>
                    <a:gd name="connsiteY38" fmla="*/ 84772 h 143827"/>
                    <a:gd name="connsiteX39" fmla="*/ 11430 w 162877"/>
                    <a:gd name="connsiteY39" fmla="*/ 79058 h 143827"/>
                    <a:gd name="connsiteX40" fmla="*/ 16192 w 162877"/>
                    <a:gd name="connsiteY40" fmla="*/ 77152 h 143827"/>
                    <a:gd name="connsiteX41" fmla="*/ 20955 w 162877"/>
                    <a:gd name="connsiteY41" fmla="*/ 80963 h 143827"/>
                    <a:gd name="connsiteX42" fmla="*/ 23813 w 162877"/>
                    <a:gd name="connsiteY42" fmla="*/ 87630 h 143827"/>
                    <a:gd name="connsiteX43" fmla="*/ 23813 w 162877"/>
                    <a:gd name="connsiteY43" fmla="*/ 72390 h 143827"/>
                    <a:gd name="connsiteX44" fmla="*/ 45720 w 162877"/>
                    <a:gd name="connsiteY44" fmla="*/ 60960 h 143827"/>
                    <a:gd name="connsiteX45" fmla="*/ 45720 w 162877"/>
                    <a:gd name="connsiteY45" fmla="*/ 60960 h 143827"/>
                    <a:gd name="connsiteX46" fmla="*/ 55245 w 162877"/>
                    <a:gd name="connsiteY46" fmla="*/ 56197 h 143827"/>
                    <a:gd name="connsiteX47" fmla="*/ 55245 w 162877"/>
                    <a:gd name="connsiteY47" fmla="*/ 76200 h 143827"/>
                    <a:gd name="connsiteX48" fmla="*/ 55245 w 162877"/>
                    <a:gd name="connsiteY48" fmla="*/ 96202 h 143827"/>
                    <a:gd name="connsiteX49" fmla="*/ 64770 w 162877"/>
                    <a:gd name="connsiteY49" fmla="*/ 91440 h 143827"/>
                    <a:gd name="connsiteX50" fmla="*/ 64770 w 162877"/>
                    <a:gd name="connsiteY50" fmla="*/ 71438 h 143827"/>
                    <a:gd name="connsiteX51" fmla="*/ 64770 w 162877"/>
                    <a:gd name="connsiteY51" fmla="*/ 51435 h 143827"/>
                    <a:gd name="connsiteX52" fmla="*/ 80963 w 162877"/>
                    <a:gd name="connsiteY52" fmla="*/ 42863 h 143827"/>
                    <a:gd name="connsiteX53" fmla="*/ 84772 w 162877"/>
                    <a:gd name="connsiteY53" fmla="*/ 64770 h 143827"/>
                    <a:gd name="connsiteX54" fmla="*/ 88583 w 162877"/>
                    <a:gd name="connsiteY54" fmla="*/ 38100 h 143827"/>
                    <a:gd name="connsiteX55" fmla="*/ 128588 w 162877"/>
                    <a:gd name="connsiteY55" fmla="*/ 17145 h 143827"/>
                    <a:gd name="connsiteX56" fmla="*/ 132397 w 162877"/>
                    <a:gd name="connsiteY56" fmla="*/ 16192 h 143827"/>
                    <a:gd name="connsiteX57" fmla="*/ 132397 w 162877"/>
                    <a:gd name="connsiteY57" fmla="*/ 16192 h 143827"/>
                    <a:gd name="connsiteX58" fmla="*/ 94297 w 162877"/>
                    <a:gd name="connsiteY58" fmla="*/ 38100 h 143827"/>
                    <a:gd name="connsiteX59" fmla="*/ 87630 w 162877"/>
                    <a:gd name="connsiteY59" fmla="*/ 41910 h 143827"/>
                    <a:gd name="connsiteX60" fmla="*/ 85725 w 162877"/>
                    <a:gd name="connsiteY60" fmla="*/ 58102 h 143827"/>
                    <a:gd name="connsiteX61" fmla="*/ 83820 w 162877"/>
                    <a:gd name="connsiteY61" fmla="*/ 74295 h 143827"/>
                    <a:gd name="connsiteX62" fmla="*/ 80963 w 162877"/>
                    <a:gd name="connsiteY62" fmla="*/ 60960 h 143827"/>
                    <a:gd name="connsiteX63" fmla="*/ 78105 w 162877"/>
                    <a:gd name="connsiteY63" fmla="*/ 46672 h 143827"/>
                    <a:gd name="connsiteX64" fmla="*/ 63817 w 162877"/>
                    <a:gd name="connsiteY64" fmla="*/ 54292 h 143827"/>
                    <a:gd name="connsiteX65" fmla="*/ 63817 w 162877"/>
                    <a:gd name="connsiteY65" fmla="*/ 80963 h 143827"/>
                    <a:gd name="connsiteX66" fmla="*/ 63817 w 162877"/>
                    <a:gd name="connsiteY66" fmla="*/ 107633 h 143827"/>
                    <a:gd name="connsiteX67" fmla="*/ 71438 w 162877"/>
                    <a:gd name="connsiteY67" fmla="*/ 103822 h 143827"/>
                    <a:gd name="connsiteX68" fmla="*/ 71438 w 162877"/>
                    <a:gd name="connsiteY68" fmla="*/ 80010 h 143827"/>
                    <a:gd name="connsiteX69" fmla="*/ 71438 w 162877"/>
                    <a:gd name="connsiteY69" fmla="*/ 56197 h 143827"/>
                    <a:gd name="connsiteX70" fmla="*/ 75247 w 162877"/>
                    <a:gd name="connsiteY70" fmla="*/ 78105 h 143827"/>
                    <a:gd name="connsiteX71" fmla="*/ 79058 w 162877"/>
                    <a:gd name="connsiteY71" fmla="*/ 100013 h 143827"/>
                    <a:gd name="connsiteX72" fmla="*/ 85725 w 162877"/>
                    <a:gd name="connsiteY72" fmla="*/ 96202 h 143827"/>
                    <a:gd name="connsiteX73" fmla="*/ 89535 w 162877"/>
                    <a:gd name="connsiteY73" fmla="*/ 69533 h 143827"/>
                    <a:gd name="connsiteX74" fmla="*/ 93345 w 162877"/>
                    <a:gd name="connsiteY74" fmla="*/ 42863 h 143827"/>
                    <a:gd name="connsiteX75" fmla="*/ 93345 w 162877"/>
                    <a:gd name="connsiteY75" fmla="*/ 67627 h 143827"/>
                    <a:gd name="connsiteX76" fmla="*/ 93345 w 162877"/>
                    <a:gd name="connsiteY76" fmla="*/ 92392 h 143827"/>
                    <a:gd name="connsiteX77" fmla="*/ 113347 w 162877"/>
                    <a:gd name="connsiteY77" fmla="*/ 81915 h 143827"/>
                    <a:gd name="connsiteX78" fmla="*/ 113347 w 162877"/>
                    <a:gd name="connsiteY78" fmla="*/ 68580 h 143827"/>
                    <a:gd name="connsiteX79" fmla="*/ 100965 w 162877"/>
                    <a:gd name="connsiteY79" fmla="*/ 75247 h 143827"/>
                    <a:gd name="connsiteX80" fmla="*/ 100965 w 162877"/>
                    <a:gd name="connsiteY80" fmla="*/ 67627 h 143827"/>
                    <a:gd name="connsiteX81" fmla="*/ 112395 w 162877"/>
                    <a:gd name="connsiteY81" fmla="*/ 61913 h 143827"/>
                    <a:gd name="connsiteX82" fmla="*/ 112395 w 162877"/>
                    <a:gd name="connsiteY82" fmla="*/ 48577 h 143827"/>
                    <a:gd name="connsiteX83" fmla="*/ 100965 w 162877"/>
                    <a:gd name="connsiteY83" fmla="*/ 54292 h 143827"/>
                    <a:gd name="connsiteX84" fmla="*/ 100965 w 162877"/>
                    <a:gd name="connsiteY84" fmla="*/ 48577 h 143827"/>
                    <a:gd name="connsiteX85" fmla="*/ 113347 w 162877"/>
                    <a:gd name="connsiteY85" fmla="*/ 41910 h 143827"/>
                    <a:gd name="connsiteX86" fmla="*/ 113347 w 162877"/>
                    <a:gd name="connsiteY86" fmla="*/ 28575 h 143827"/>
                    <a:gd name="connsiteX87" fmla="*/ 94297 w 162877"/>
                    <a:gd name="connsiteY87" fmla="*/ 38100 h 143827"/>
                    <a:gd name="connsiteX88" fmla="*/ 94297 w 162877"/>
                    <a:gd name="connsiteY88" fmla="*/ 38100 h 143827"/>
                    <a:gd name="connsiteX89" fmla="*/ 0 w 162877"/>
                    <a:gd name="connsiteY89" fmla="*/ 88583 h 143827"/>
                    <a:gd name="connsiteX90" fmla="*/ 0 w 162877"/>
                    <a:gd name="connsiteY90" fmla="*/ 115252 h 143827"/>
                    <a:gd name="connsiteX91" fmla="*/ 0 w 162877"/>
                    <a:gd name="connsiteY91" fmla="*/ 141922 h 143827"/>
                    <a:gd name="connsiteX92" fmla="*/ 10478 w 162877"/>
                    <a:gd name="connsiteY92" fmla="*/ 136208 h 143827"/>
                    <a:gd name="connsiteX93" fmla="*/ 15240 w 162877"/>
                    <a:gd name="connsiteY93" fmla="*/ 132397 h 143827"/>
                    <a:gd name="connsiteX94" fmla="*/ 19050 w 162877"/>
                    <a:gd name="connsiteY94" fmla="*/ 125730 h 143827"/>
                    <a:gd name="connsiteX95" fmla="*/ 21908 w 162877"/>
                    <a:gd name="connsiteY95" fmla="*/ 114300 h 143827"/>
                    <a:gd name="connsiteX96" fmla="*/ 22860 w 162877"/>
                    <a:gd name="connsiteY96" fmla="*/ 102870 h 143827"/>
                    <a:gd name="connsiteX97" fmla="*/ 21908 w 162877"/>
                    <a:gd name="connsiteY97" fmla="*/ 90488 h 143827"/>
                    <a:gd name="connsiteX98" fmla="*/ 19050 w 162877"/>
                    <a:gd name="connsiteY98" fmla="*/ 82867 h 143827"/>
                    <a:gd name="connsiteX99" fmla="*/ 15240 w 162877"/>
                    <a:gd name="connsiteY99" fmla="*/ 80010 h 143827"/>
                    <a:gd name="connsiteX100" fmla="*/ 10478 w 162877"/>
                    <a:gd name="connsiteY100" fmla="*/ 81915 h 143827"/>
                    <a:gd name="connsiteX101" fmla="*/ 0 w 162877"/>
                    <a:gd name="connsiteY101" fmla="*/ 88583 h 143827"/>
                    <a:gd name="connsiteX102" fmla="*/ 0 w 162877"/>
                    <a:gd name="connsiteY102" fmla="*/ 88583 h 143827"/>
                    <a:gd name="connsiteX103" fmla="*/ 30480 w 162877"/>
                    <a:gd name="connsiteY103" fmla="*/ 85725 h 143827"/>
                    <a:gd name="connsiteX104" fmla="*/ 42863 w 162877"/>
                    <a:gd name="connsiteY104" fmla="*/ 79058 h 143827"/>
                    <a:gd name="connsiteX105" fmla="*/ 42863 w 162877"/>
                    <a:gd name="connsiteY105" fmla="*/ 65722 h 143827"/>
                    <a:gd name="connsiteX106" fmla="*/ 22860 w 162877"/>
                    <a:gd name="connsiteY106" fmla="*/ 76200 h 143827"/>
                    <a:gd name="connsiteX107" fmla="*/ 22860 w 162877"/>
                    <a:gd name="connsiteY107" fmla="*/ 102870 h 143827"/>
                    <a:gd name="connsiteX108" fmla="*/ 22860 w 162877"/>
                    <a:gd name="connsiteY108" fmla="*/ 129540 h 143827"/>
                    <a:gd name="connsiteX109" fmla="*/ 42863 w 162877"/>
                    <a:gd name="connsiteY109" fmla="*/ 119063 h 143827"/>
                    <a:gd name="connsiteX110" fmla="*/ 42863 w 162877"/>
                    <a:gd name="connsiteY110" fmla="*/ 105727 h 143827"/>
                    <a:gd name="connsiteX111" fmla="*/ 30480 w 162877"/>
                    <a:gd name="connsiteY111" fmla="*/ 112395 h 143827"/>
                    <a:gd name="connsiteX112" fmla="*/ 30480 w 162877"/>
                    <a:gd name="connsiteY112" fmla="*/ 104775 h 143827"/>
                    <a:gd name="connsiteX113" fmla="*/ 41910 w 162877"/>
                    <a:gd name="connsiteY113" fmla="*/ 99060 h 143827"/>
                    <a:gd name="connsiteX114" fmla="*/ 41910 w 162877"/>
                    <a:gd name="connsiteY114" fmla="*/ 85725 h 143827"/>
                    <a:gd name="connsiteX115" fmla="*/ 30480 w 162877"/>
                    <a:gd name="connsiteY115" fmla="*/ 91440 h 143827"/>
                    <a:gd name="connsiteX116" fmla="*/ 30480 w 162877"/>
                    <a:gd name="connsiteY116" fmla="*/ 85725 h 143827"/>
                    <a:gd name="connsiteX117" fmla="*/ 30480 w 162877"/>
                    <a:gd name="connsiteY117" fmla="*/ 85725 h 143827"/>
                    <a:gd name="connsiteX118" fmla="*/ 51435 w 162877"/>
                    <a:gd name="connsiteY118" fmla="*/ 100965 h 143827"/>
                    <a:gd name="connsiteX119" fmla="*/ 51435 w 162877"/>
                    <a:gd name="connsiteY119" fmla="*/ 80963 h 143827"/>
                    <a:gd name="connsiteX120" fmla="*/ 51435 w 162877"/>
                    <a:gd name="connsiteY120" fmla="*/ 60960 h 143827"/>
                    <a:gd name="connsiteX121" fmla="*/ 43815 w 162877"/>
                    <a:gd name="connsiteY121" fmla="*/ 64770 h 143827"/>
                    <a:gd name="connsiteX122" fmla="*/ 43815 w 162877"/>
                    <a:gd name="connsiteY122" fmla="*/ 91440 h 143827"/>
                    <a:gd name="connsiteX123" fmla="*/ 43815 w 162877"/>
                    <a:gd name="connsiteY123" fmla="*/ 118110 h 143827"/>
                    <a:gd name="connsiteX124" fmla="*/ 62865 w 162877"/>
                    <a:gd name="connsiteY124" fmla="*/ 108585 h 143827"/>
                    <a:gd name="connsiteX125" fmla="*/ 62865 w 162877"/>
                    <a:gd name="connsiteY125" fmla="*/ 95250 h 143827"/>
                    <a:gd name="connsiteX126" fmla="*/ 51435 w 162877"/>
                    <a:gd name="connsiteY126" fmla="*/ 100965 h 143827"/>
                    <a:gd name="connsiteX127" fmla="*/ 51435 w 162877"/>
                    <a:gd name="connsiteY127" fmla="*/ 100965 h 143827"/>
                    <a:gd name="connsiteX128" fmla="*/ 132397 w 162877"/>
                    <a:gd name="connsiteY128" fmla="*/ 49530 h 143827"/>
                    <a:gd name="connsiteX129" fmla="*/ 135255 w 162877"/>
                    <a:gd name="connsiteY129" fmla="*/ 44767 h 143827"/>
                    <a:gd name="connsiteX130" fmla="*/ 137160 w 162877"/>
                    <a:gd name="connsiteY130" fmla="*/ 33338 h 143827"/>
                    <a:gd name="connsiteX131" fmla="*/ 136208 w 162877"/>
                    <a:gd name="connsiteY131" fmla="*/ 24765 h 143827"/>
                    <a:gd name="connsiteX132" fmla="*/ 133350 w 162877"/>
                    <a:gd name="connsiteY132" fmla="*/ 20955 h 143827"/>
                    <a:gd name="connsiteX133" fmla="*/ 127635 w 162877"/>
                    <a:gd name="connsiteY133" fmla="*/ 22860 h 143827"/>
                    <a:gd name="connsiteX134" fmla="*/ 116205 w 162877"/>
                    <a:gd name="connsiteY134" fmla="*/ 28575 h 143827"/>
                    <a:gd name="connsiteX135" fmla="*/ 116205 w 162877"/>
                    <a:gd name="connsiteY135" fmla="*/ 55245 h 143827"/>
                    <a:gd name="connsiteX136" fmla="*/ 116205 w 162877"/>
                    <a:gd name="connsiteY136" fmla="*/ 81915 h 143827"/>
                    <a:gd name="connsiteX137" fmla="*/ 123825 w 162877"/>
                    <a:gd name="connsiteY137" fmla="*/ 78105 h 143827"/>
                    <a:gd name="connsiteX138" fmla="*/ 123825 w 162877"/>
                    <a:gd name="connsiteY138" fmla="*/ 58102 h 143827"/>
                    <a:gd name="connsiteX139" fmla="*/ 125730 w 162877"/>
                    <a:gd name="connsiteY139" fmla="*/ 58102 h 143827"/>
                    <a:gd name="connsiteX140" fmla="*/ 126683 w 162877"/>
                    <a:gd name="connsiteY140" fmla="*/ 59055 h 143827"/>
                    <a:gd name="connsiteX141" fmla="*/ 128588 w 162877"/>
                    <a:gd name="connsiteY141" fmla="*/ 64770 h 143827"/>
                    <a:gd name="connsiteX142" fmla="*/ 132397 w 162877"/>
                    <a:gd name="connsiteY142" fmla="*/ 74295 h 143827"/>
                    <a:gd name="connsiteX143" fmla="*/ 140970 w 162877"/>
                    <a:gd name="connsiteY143" fmla="*/ 69533 h 143827"/>
                    <a:gd name="connsiteX144" fmla="*/ 137160 w 162877"/>
                    <a:gd name="connsiteY144" fmla="*/ 58102 h 143827"/>
                    <a:gd name="connsiteX145" fmla="*/ 132397 w 162877"/>
                    <a:gd name="connsiteY145" fmla="*/ 49530 h 143827"/>
                    <a:gd name="connsiteX146" fmla="*/ 132397 w 162877"/>
                    <a:gd name="connsiteY146" fmla="*/ 49530 h 143827"/>
                    <a:gd name="connsiteX147" fmla="*/ 132397 w 162877"/>
                    <a:gd name="connsiteY147" fmla="*/ 49530 h 143827"/>
                    <a:gd name="connsiteX148" fmla="*/ 143828 w 162877"/>
                    <a:gd name="connsiteY148" fmla="*/ 43815 h 143827"/>
                    <a:gd name="connsiteX149" fmla="*/ 143828 w 162877"/>
                    <a:gd name="connsiteY149" fmla="*/ 66675 h 143827"/>
                    <a:gd name="connsiteX150" fmla="*/ 151447 w 162877"/>
                    <a:gd name="connsiteY150" fmla="*/ 62865 h 143827"/>
                    <a:gd name="connsiteX151" fmla="*/ 151447 w 162877"/>
                    <a:gd name="connsiteY151" fmla="*/ 40958 h 143827"/>
                    <a:gd name="connsiteX152" fmla="*/ 156210 w 162877"/>
                    <a:gd name="connsiteY152" fmla="*/ 22860 h 143827"/>
                    <a:gd name="connsiteX153" fmla="*/ 160972 w 162877"/>
                    <a:gd name="connsiteY153" fmla="*/ 4763 h 143827"/>
                    <a:gd name="connsiteX154" fmla="*/ 152400 w 162877"/>
                    <a:gd name="connsiteY154" fmla="*/ 9525 h 143827"/>
                    <a:gd name="connsiteX155" fmla="*/ 147638 w 162877"/>
                    <a:gd name="connsiteY155" fmla="*/ 28575 h 143827"/>
                    <a:gd name="connsiteX156" fmla="*/ 142875 w 162877"/>
                    <a:gd name="connsiteY156" fmla="*/ 14288 h 143827"/>
                    <a:gd name="connsiteX157" fmla="*/ 134303 w 162877"/>
                    <a:gd name="connsiteY157" fmla="*/ 19050 h 143827"/>
                    <a:gd name="connsiteX158" fmla="*/ 139065 w 162877"/>
                    <a:gd name="connsiteY158" fmla="*/ 32385 h 143827"/>
                    <a:gd name="connsiteX159" fmla="*/ 143828 w 162877"/>
                    <a:gd name="connsiteY159" fmla="*/ 43815 h 143827"/>
                    <a:gd name="connsiteX160" fmla="*/ 143828 w 162877"/>
                    <a:gd name="connsiteY160" fmla="*/ 43815 h 143827"/>
                    <a:gd name="connsiteX161" fmla="*/ 6667 w 162877"/>
                    <a:gd name="connsiteY161" fmla="*/ 98108 h 143827"/>
                    <a:gd name="connsiteX162" fmla="*/ 6667 w 162877"/>
                    <a:gd name="connsiteY162" fmla="*/ 124777 h 143827"/>
                    <a:gd name="connsiteX163" fmla="*/ 8572 w 162877"/>
                    <a:gd name="connsiteY163" fmla="*/ 123825 h 143827"/>
                    <a:gd name="connsiteX164" fmla="*/ 11430 w 162877"/>
                    <a:gd name="connsiteY164" fmla="*/ 121920 h 143827"/>
                    <a:gd name="connsiteX165" fmla="*/ 12383 w 162877"/>
                    <a:gd name="connsiteY165" fmla="*/ 120015 h 143827"/>
                    <a:gd name="connsiteX166" fmla="*/ 13335 w 162877"/>
                    <a:gd name="connsiteY166" fmla="*/ 116205 h 143827"/>
                    <a:gd name="connsiteX167" fmla="*/ 13335 w 162877"/>
                    <a:gd name="connsiteY167" fmla="*/ 107633 h 143827"/>
                    <a:gd name="connsiteX168" fmla="*/ 13335 w 162877"/>
                    <a:gd name="connsiteY168" fmla="*/ 100013 h 143827"/>
                    <a:gd name="connsiteX169" fmla="*/ 12383 w 162877"/>
                    <a:gd name="connsiteY169" fmla="*/ 97155 h 143827"/>
                    <a:gd name="connsiteX170" fmla="*/ 10478 w 162877"/>
                    <a:gd name="connsiteY170" fmla="*/ 96202 h 143827"/>
                    <a:gd name="connsiteX171" fmla="*/ 6667 w 162877"/>
                    <a:gd name="connsiteY171" fmla="*/ 98108 h 143827"/>
                    <a:gd name="connsiteX172" fmla="*/ 6667 w 162877"/>
                    <a:gd name="connsiteY172" fmla="*/ 98108 h 143827"/>
                    <a:gd name="connsiteX173" fmla="*/ 6667 w 162877"/>
                    <a:gd name="connsiteY173" fmla="*/ 98108 h 143827"/>
                    <a:gd name="connsiteX174" fmla="*/ 122872 w 162877"/>
                    <a:gd name="connsiteY174" fmla="*/ 43815 h 143827"/>
                    <a:gd name="connsiteX175" fmla="*/ 124778 w 162877"/>
                    <a:gd name="connsiteY175" fmla="*/ 42863 h 143827"/>
                    <a:gd name="connsiteX176" fmla="*/ 128588 w 162877"/>
                    <a:gd name="connsiteY176" fmla="*/ 40005 h 143827"/>
                    <a:gd name="connsiteX177" fmla="*/ 129540 w 162877"/>
                    <a:gd name="connsiteY177" fmla="*/ 39052 h 143827"/>
                    <a:gd name="connsiteX178" fmla="*/ 129540 w 162877"/>
                    <a:gd name="connsiteY178" fmla="*/ 37147 h 143827"/>
                    <a:gd name="connsiteX179" fmla="*/ 129540 w 162877"/>
                    <a:gd name="connsiteY179" fmla="*/ 35242 h 143827"/>
                    <a:gd name="connsiteX180" fmla="*/ 128588 w 162877"/>
                    <a:gd name="connsiteY180" fmla="*/ 35242 h 143827"/>
                    <a:gd name="connsiteX181" fmla="*/ 125730 w 162877"/>
                    <a:gd name="connsiteY181" fmla="*/ 37147 h 143827"/>
                    <a:gd name="connsiteX182" fmla="*/ 123825 w 162877"/>
                    <a:gd name="connsiteY182" fmla="*/ 38100 h 143827"/>
                    <a:gd name="connsiteX183" fmla="*/ 122872 w 162877"/>
                    <a:gd name="connsiteY183" fmla="*/ 43815 h 143827"/>
                    <a:gd name="connsiteX184" fmla="*/ 122872 w 162877"/>
                    <a:gd name="connsiteY184" fmla="*/ 43815 h 143827"/>
                    <a:gd name="connsiteX185" fmla="*/ 114300 w 162877"/>
                    <a:gd name="connsiteY185" fmla="*/ 43815 h 143827"/>
                    <a:gd name="connsiteX186" fmla="*/ 114300 w 162877"/>
                    <a:gd name="connsiteY186" fmla="*/ 43815 h 143827"/>
                    <a:gd name="connsiteX187" fmla="*/ 114300 w 162877"/>
                    <a:gd name="connsiteY187" fmla="*/ 62865 h 143827"/>
                    <a:gd name="connsiteX188" fmla="*/ 102870 w 162877"/>
                    <a:gd name="connsiteY188" fmla="*/ 68580 h 143827"/>
                    <a:gd name="connsiteX189" fmla="*/ 102870 w 162877"/>
                    <a:gd name="connsiteY189" fmla="*/ 70485 h 143827"/>
                    <a:gd name="connsiteX190" fmla="*/ 114300 w 162877"/>
                    <a:gd name="connsiteY190" fmla="*/ 64770 h 143827"/>
                    <a:gd name="connsiteX191" fmla="*/ 114300 w 162877"/>
                    <a:gd name="connsiteY191" fmla="*/ 43815 h 143827"/>
                    <a:gd name="connsiteX192" fmla="*/ 114300 w 162877"/>
                    <a:gd name="connsiteY192" fmla="*/ 43815 h 143827"/>
                    <a:gd name="connsiteX193" fmla="*/ 42863 w 162877"/>
                    <a:gd name="connsiteY193" fmla="*/ 81915 h 143827"/>
                    <a:gd name="connsiteX194" fmla="*/ 42863 w 162877"/>
                    <a:gd name="connsiteY194" fmla="*/ 81915 h 143827"/>
                    <a:gd name="connsiteX195" fmla="*/ 42863 w 162877"/>
                    <a:gd name="connsiteY195" fmla="*/ 100965 h 143827"/>
                    <a:gd name="connsiteX196" fmla="*/ 31433 w 162877"/>
                    <a:gd name="connsiteY196" fmla="*/ 106680 h 143827"/>
                    <a:gd name="connsiteX197" fmla="*/ 31433 w 162877"/>
                    <a:gd name="connsiteY197" fmla="*/ 108585 h 143827"/>
                    <a:gd name="connsiteX198" fmla="*/ 42863 w 162877"/>
                    <a:gd name="connsiteY198" fmla="*/ 101917 h 143827"/>
                    <a:gd name="connsiteX199" fmla="*/ 42863 w 162877"/>
                    <a:gd name="connsiteY199" fmla="*/ 81915 h 143827"/>
                    <a:gd name="connsiteX200" fmla="*/ 42863 w 162877"/>
                    <a:gd name="connsiteY200" fmla="*/ 81915 h 143827"/>
                    <a:gd name="connsiteX201" fmla="*/ 7620 w 162877"/>
                    <a:gd name="connsiteY201" fmla="*/ 100013 h 143827"/>
                    <a:gd name="connsiteX202" fmla="*/ 7620 w 162877"/>
                    <a:gd name="connsiteY202" fmla="*/ 120967 h 143827"/>
                    <a:gd name="connsiteX203" fmla="*/ 8572 w 162877"/>
                    <a:gd name="connsiteY203" fmla="*/ 120015 h 143827"/>
                    <a:gd name="connsiteX204" fmla="*/ 10478 w 162877"/>
                    <a:gd name="connsiteY204" fmla="*/ 118110 h 143827"/>
                    <a:gd name="connsiteX205" fmla="*/ 11430 w 162877"/>
                    <a:gd name="connsiteY205" fmla="*/ 117158 h 143827"/>
                    <a:gd name="connsiteX206" fmla="*/ 12383 w 162877"/>
                    <a:gd name="connsiteY206" fmla="*/ 114300 h 143827"/>
                    <a:gd name="connsiteX207" fmla="*/ 12383 w 162877"/>
                    <a:gd name="connsiteY207" fmla="*/ 106680 h 143827"/>
                    <a:gd name="connsiteX208" fmla="*/ 12383 w 162877"/>
                    <a:gd name="connsiteY208" fmla="*/ 100013 h 143827"/>
                    <a:gd name="connsiteX209" fmla="*/ 11430 w 162877"/>
                    <a:gd name="connsiteY209" fmla="*/ 98108 h 143827"/>
                    <a:gd name="connsiteX210" fmla="*/ 10478 w 162877"/>
                    <a:gd name="connsiteY210" fmla="*/ 98108 h 143827"/>
                    <a:gd name="connsiteX211" fmla="*/ 7620 w 162877"/>
                    <a:gd name="connsiteY211" fmla="*/ 100013 h 143827"/>
                    <a:gd name="connsiteX212" fmla="*/ 7620 w 162877"/>
                    <a:gd name="connsiteY212" fmla="*/ 100013 h 143827"/>
                    <a:gd name="connsiteX213" fmla="*/ 123825 w 162877"/>
                    <a:gd name="connsiteY213" fmla="*/ 40005 h 143827"/>
                    <a:gd name="connsiteX214" fmla="*/ 123825 w 162877"/>
                    <a:gd name="connsiteY214" fmla="*/ 40005 h 143827"/>
                    <a:gd name="connsiteX215" fmla="*/ 127635 w 162877"/>
                    <a:gd name="connsiteY215" fmla="*/ 37147 h 143827"/>
                    <a:gd name="connsiteX216" fmla="*/ 127635 w 162877"/>
                    <a:gd name="connsiteY216" fmla="*/ 36195 h 143827"/>
                    <a:gd name="connsiteX217" fmla="*/ 127635 w 162877"/>
                    <a:gd name="connsiteY217" fmla="*/ 36195 h 143827"/>
                    <a:gd name="connsiteX218" fmla="*/ 127635 w 162877"/>
                    <a:gd name="connsiteY218" fmla="*/ 36195 h 143827"/>
                    <a:gd name="connsiteX219" fmla="*/ 124778 w 162877"/>
                    <a:gd name="connsiteY219" fmla="*/ 38100 h 143827"/>
                    <a:gd name="connsiteX220" fmla="*/ 123825 w 162877"/>
                    <a:gd name="connsiteY220" fmla="*/ 39052 h 143827"/>
                    <a:gd name="connsiteX221" fmla="*/ 123825 w 162877"/>
                    <a:gd name="connsiteY221" fmla="*/ 40005 h 1438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</a:cxnLst>
                  <a:rect l="l" t="t" r="r" b="b"/>
                  <a:pathLst>
                    <a:path w="162877" h="143827">
                      <a:moveTo>
                        <a:pt x="132397" y="16192"/>
                      </a:moveTo>
                      <a:cubicBezTo>
                        <a:pt x="132397" y="16192"/>
                        <a:pt x="132397" y="15240"/>
                        <a:pt x="132397" y="15240"/>
                      </a:cubicBezTo>
                      <a:cubicBezTo>
                        <a:pt x="136208" y="13335"/>
                        <a:pt x="140017" y="11430"/>
                        <a:pt x="143828" y="9525"/>
                      </a:cubicBezTo>
                      <a:cubicBezTo>
                        <a:pt x="144780" y="13335"/>
                        <a:pt x="146685" y="17145"/>
                        <a:pt x="147638" y="21908"/>
                      </a:cubicBezTo>
                      <a:cubicBezTo>
                        <a:pt x="148590" y="16192"/>
                        <a:pt x="150495" y="11430"/>
                        <a:pt x="151447" y="5715"/>
                      </a:cubicBezTo>
                      <a:cubicBezTo>
                        <a:pt x="155258" y="3810"/>
                        <a:pt x="159067" y="1905"/>
                        <a:pt x="162878" y="0"/>
                      </a:cubicBezTo>
                      <a:cubicBezTo>
                        <a:pt x="160972" y="6667"/>
                        <a:pt x="159067" y="13335"/>
                        <a:pt x="157163" y="20002"/>
                      </a:cubicBezTo>
                      <a:cubicBezTo>
                        <a:pt x="155258" y="26670"/>
                        <a:pt x="153353" y="33338"/>
                        <a:pt x="151447" y="40005"/>
                      </a:cubicBezTo>
                      <a:cubicBezTo>
                        <a:pt x="151447" y="48577"/>
                        <a:pt x="151447" y="56197"/>
                        <a:pt x="151447" y="63817"/>
                      </a:cubicBezTo>
                      <a:cubicBezTo>
                        <a:pt x="148590" y="65722"/>
                        <a:pt x="144780" y="67627"/>
                        <a:pt x="141922" y="68580"/>
                      </a:cubicBezTo>
                      <a:cubicBezTo>
                        <a:pt x="141922" y="60008"/>
                        <a:pt x="141922" y="52388"/>
                        <a:pt x="141922" y="43815"/>
                      </a:cubicBezTo>
                      <a:cubicBezTo>
                        <a:pt x="140970" y="40005"/>
                        <a:pt x="139065" y="36195"/>
                        <a:pt x="138113" y="32385"/>
                      </a:cubicBezTo>
                      <a:cubicBezTo>
                        <a:pt x="138113" y="36195"/>
                        <a:pt x="137160" y="40005"/>
                        <a:pt x="136208" y="43815"/>
                      </a:cubicBezTo>
                      <a:cubicBezTo>
                        <a:pt x="136208" y="44767"/>
                        <a:pt x="135255" y="46672"/>
                        <a:pt x="134303" y="47625"/>
                      </a:cubicBezTo>
                      <a:cubicBezTo>
                        <a:pt x="135255" y="49530"/>
                        <a:pt x="136208" y="51435"/>
                        <a:pt x="136208" y="53340"/>
                      </a:cubicBezTo>
                      <a:cubicBezTo>
                        <a:pt x="138113" y="58102"/>
                        <a:pt x="140017" y="63817"/>
                        <a:pt x="141922" y="68580"/>
                      </a:cubicBezTo>
                      <a:cubicBezTo>
                        <a:pt x="138113" y="70485"/>
                        <a:pt x="134303" y="72390"/>
                        <a:pt x="130492" y="74295"/>
                      </a:cubicBezTo>
                      <a:cubicBezTo>
                        <a:pt x="129540" y="70485"/>
                        <a:pt x="127635" y="66675"/>
                        <a:pt x="126683" y="63817"/>
                      </a:cubicBezTo>
                      <a:cubicBezTo>
                        <a:pt x="125730" y="61913"/>
                        <a:pt x="124778" y="60008"/>
                        <a:pt x="124778" y="58102"/>
                      </a:cubicBezTo>
                      <a:cubicBezTo>
                        <a:pt x="124778" y="58102"/>
                        <a:pt x="124778" y="58102"/>
                        <a:pt x="124778" y="58102"/>
                      </a:cubicBezTo>
                      <a:cubicBezTo>
                        <a:pt x="124778" y="64770"/>
                        <a:pt x="124778" y="71438"/>
                        <a:pt x="124778" y="78105"/>
                      </a:cubicBezTo>
                      <a:cubicBezTo>
                        <a:pt x="114300" y="83820"/>
                        <a:pt x="103822" y="89535"/>
                        <a:pt x="93345" y="94297"/>
                      </a:cubicBezTo>
                      <a:cubicBezTo>
                        <a:pt x="93345" y="88583"/>
                        <a:pt x="93345" y="81915"/>
                        <a:pt x="93345" y="76200"/>
                      </a:cubicBezTo>
                      <a:cubicBezTo>
                        <a:pt x="93345" y="70485"/>
                        <a:pt x="93345" y="63817"/>
                        <a:pt x="93345" y="58102"/>
                      </a:cubicBezTo>
                      <a:cubicBezTo>
                        <a:pt x="92392" y="64770"/>
                        <a:pt x="91440" y="71438"/>
                        <a:pt x="90488" y="78105"/>
                      </a:cubicBezTo>
                      <a:cubicBezTo>
                        <a:pt x="89535" y="84772"/>
                        <a:pt x="88583" y="91440"/>
                        <a:pt x="87630" y="98108"/>
                      </a:cubicBezTo>
                      <a:cubicBezTo>
                        <a:pt x="84772" y="100013"/>
                        <a:pt x="81915" y="100965"/>
                        <a:pt x="79058" y="102870"/>
                      </a:cubicBezTo>
                      <a:cubicBezTo>
                        <a:pt x="78105" y="97155"/>
                        <a:pt x="77153" y="92392"/>
                        <a:pt x="76200" y="86677"/>
                      </a:cubicBezTo>
                      <a:cubicBezTo>
                        <a:pt x="75247" y="80963"/>
                        <a:pt x="74295" y="76200"/>
                        <a:pt x="73342" y="70485"/>
                      </a:cubicBezTo>
                      <a:cubicBezTo>
                        <a:pt x="73342" y="76200"/>
                        <a:pt x="73342" y="81915"/>
                        <a:pt x="73342" y="87630"/>
                      </a:cubicBezTo>
                      <a:cubicBezTo>
                        <a:pt x="73342" y="93345"/>
                        <a:pt x="73342" y="99060"/>
                        <a:pt x="73342" y="104775"/>
                      </a:cubicBezTo>
                      <a:cubicBezTo>
                        <a:pt x="56197" y="113347"/>
                        <a:pt x="39053" y="122872"/>
                        <a:pt x="22860" y="131445"/>
                      </a:cubicBezTo>
                      <a:cubicBezTo>
                        <a:pt x="22860" y="126683"/>
                        <a:pt x="22860" y="120967"/>
                        <a:pt x="22860" y="116205"/>
                      </a:cubicBezTo>
                      <a:cubicBezTo>
                        <a:pt x="21908" y="120015"/>
                        <a:pt x="20955" y="122872"/>
                        <a:pt x="20003" y="126683"/>
                      </a:cubicBezTo>
                      <a:cubicBezTo>
                        <a:pt x="19050" y="129540"/>
                        <a:pt x="17145" y="132397"/>
                        <a:pt x="16192" y="134302"/>
                      </a:cubicBezTo>
                      <a:cubicBezTo>
                        <a:pt x="14288" y="136208"/>
                        <a:pt x="13335" y="137160"/>
                        <a:pt x="11430" y="138113"/>
                      </a:cubicBezTo>
                      <a:cubicBezTo>
                        <a:pt x="7620" y="140017"/>
                        <a:pt x="3810" y="141922"/>
                        <a:pt x="0" y="143827"/>
                      </a:cubicBezTo>
                      <a:cubicBezTo>
                        <a:pt x="0" y="134302"/>
                        <a:pt x="0" y="123825"/>
                        <a:pt x="0" y="114300"/>
                      </a:cubicBezTo>
                      <a:cubicBezTo>
                        <a:pt x="0" y="104775"/>
                        <a:pt x="0" y="94297"/>
                        <a:pt x="0" y="84772"/>
                      </a:cubicBezTo>
                      <a:cubicBezTo>
                        <a:pt x="3810" y="82867"/>
                        <a:pt x="7620" y="80963"/>
                        <a:pt x="11430" y="79058"/>
                      </a:cubicBezTo>
                      <a:cubicBezTo>
                        <a:pt x="13335" y="78105"/>
                        <a:pt x="15240" y="77152"/>
                        <a:pt x="16192" y="77152"/>
                      </a:cubicBezTo>
                      <a:cubicBezTo>
                        <a:pt x="18097" y="77152"/>
                        <a:pt x="19050" y="78105"/>
                        <a:pt x="20955" y="80963"/>
                      </a:cubicBezTo>
                      <a:cubicBezTo>
                        <a:pt x="21908" y="82867"/>
                        <a:pt x="22860" y="84772"/>
                        <a:pt x="23813" y="87630"/>
                      </a:cubicBezTo>
                      <a:cubicBezTo>
                        <a:pt x="23813" y="82867"/>
                        <a:pt x="23813" y="77152"/>
                        <a:pt x="23813" y="72390"/>
                      </a:cubicBezTo>
                      <a:cubicBezTo>
                        <a:pt x="31433" y="68580"/>
                        <a:pt x="39053" y="64770"/>
                        <a:pt x="45720" y="60960"/>
                      </a:cubicBezTo>
                      <a:cubicBezTo>
                        <a:pt x="45720" y="60960"/>
                        <a:pt x="45720" y="60960"/>
                        <a:pt x="45720" y="60960"/>
                      </a:cubicBezTo>
                      <a:cubicBezTo>
                        <a:pt x="48578" y="59055"/>
                        <a:pt x="51435" y="58102"/>
                        <a:pt x="55245" y="56197"/>
                      </a:cubicBezTo>
                      <a:cubicBezTo>
                        <a:pt x="55245" y="62865"/>
                        <a:pt x="55245" y="69533"/>
                        <a:pt x="55245" y="76200"/>
                      </a:cubicBezTo>
                      <a:cubicBezTo>
                        <a:pt x="55245" y="82867"/>
                        <a:pt x="55245" y="89535"/>
                        <a:pt x="55245" y="96202"/>
                      </a:cubicBezTo>
                      <a:cubicBezTo>
                        <a:pt x="58103" y="94297"/>
                        <a:pt x="61913" y="92392"/>
                        <a:pt x="64770" y="91440"/>
                      </a:cubicBezTo>
                      <a:cubicBezTo>
                        <a:pt x="64770" y="84772"/>
                        <a:pt x="64770" y="78105"/>
                        <a:pt x="64770" y="71438"/>
                      </a:cubicBezTo>
                      <a:cubicBezTo>
                        <a:pt x="64770" y="64770"/>
                        <a:pt x="64770" y="58102"/>
                        <a:pt x="64770" y="51435"/>
                      </a:cubicBezTo>
                      <a:cubicBezTo>
                        <a:pt x="70485" y="48577"/>
                        <a:pt x="75247" y="45720"/>
                        <a:pt x="80963" y="42863"/>
                      </a:cubicBezTo>
                      <a:cubicBezTo>
                        <a:pt x="81915" y="50483"/>
                        <a:pt x="83820" y="58102"/>
                        <a:pt x="84772" y="64770"/>
                      </a:cubicBezTo>
                      <a:cubicBezTo>
                        <a:pt x="85725" y="56197"/>
                        <a:pt x="87630" y="47625"/>
                        <a:pt x="88583" y="38100"/>
                      </a:cubicBezTo>
                      <a:cubicBezTo>
                        <a:pt x="101917" y="31433"/>
                        <a:pt x="115253" y="23813"/>
                        <a:pt x="128588" y="17145"/>
                      </a:cubicBezTo>
                      <a:cubicBezTo>
                        <a:pt x="128588" y="17145"/>
                        <a:pt x="130492" y="16192"/>
                        <a:pt x="132397" y="16192"/>
                      </a:cubicBezTo>
                      <a:lnTo>
                        <a:pt x="132397" y="16192"/>
                      </a:lnTo>
                      <a:close/>
                      <a:moveTo>
                        <a:pt x="94297" y="38100"/>
                      </a:moveTo>
                      <a:cubicBezTo>
                        <a:pt x="92392" y="39052"/>
                        <a:pt x="89535" y="40958"/>
                        <a:pt x="87630" y="41910"/>
                      </a:cubicBezTo>
                      <a:cubicBezTo>
                        <a:pt x="86678" y="47625"/>
                        <a:pt x="85725" y="52388"/>
                        <a:pt x="85725" y="58102"/>
                      </a:cubicBezTo>
                      <a:cubicBezTo>
                        <a:pt x="84772" y="63817"/>
                        <a:pt x="83820" y="68580"/>
                        <a:pt x="83820" y="74295"/>
                      </a:cubicBezTo>
                      <a:cubicBezTo>
                        <a:pt x="82867" y="69533"/>
                        <a:pt x="81915" y="64770"/>
                        <a:pt x="80963" y="60960"/>
                      </a:cubicBezTo>
                      <a:cubicBezTo>
                        <a:pt x="80010" y="56197"/>
                        <a:pt x="79058" y="51435"/>
                        <a:pt x="78105" y="46672"/>
                      </a:cubicBezTo>
                      <a:cubicBezTo>
                        <a:pt x="73342" y="49530"/>
                        <a:pt x="68580" y="51435"/>
                        <a:pt x="63817" y="54292"/>
                      </a:cubicBezTo>
                      <a:cubicBezTo>
                        <a:pt x="63817" y="62865"/>
                        <a:pt x="63817" y="72390"/>
                        <a:pt x="63817" y="80963"/>
                      </a:cubicBezTo>
                      <a:cubicBezTo>
                        <a:pt x="63817" y="89535"/>
                        <a:pt x="63817" y="99060"/>
                        <a:pt x="63817" y="107633"/>
                      </a:cubicBezTo>
                      <a:cubicBezTo>
                        <a:pt x="66675" y="106680"/>
                        <a:pt x="68580" y="104775"/>
                        <a:pt x="71438" y="103822"/>
                      </a:cubicBezTo>
                      <a:cubicBezTo>
                        <a:pt x="71438" y="96202"/>
                        <a:pt x="71438" y="87630"/>
                        <a:pt x="71438" y="80010"/>
                      </a:cubicBezTo>
                      <a:cubicBezTo>
                        <a:pt x="71438" y="72390"/>
                        <a:pt x="71438" y="63817"/>
                        <a:pt x="71438" y="56197"/>
                      </a:cubicBezTo>
                      <a:cubicBezTo>
                        <a:pt x="72390" y="63817"/>
                        <a:pt x="74295" y="70485"/>
                        <a:pt x="75247" y="78105"/>
                      </a:cubicBezTo>
                      <a:cubicBezTo>
                        <a:pt x="76200" y="85725"/>
                        <a:pt x="78105" y="92392"/>
                        <a:pt x="79058" y="100013"/>
                      </a:cubicBezTo>
                      <a:cubicBezTo>
                        <a:pt x="80963" y="99060"/>
                        <a:pt x="83820" y="97155"/>
                        <a:pt x="85725" y="96202"/>
                      </a:cubicBezTo>
                      <a:cubicBezTo>
                        <a:pt x="86678" y="87630"/>
                        <a:pt x="88583" y="78105"/>
                        <a:pt x="89535" y="69533"/>
                      </a:cubicBezTo>
                      <a:cubicBezTo>
                        <a:pt x="90488" y="60960"/>
                        <a:pt x="92392" y="51435"/>
                        <a:pt x="93345" y="42863"/>
                      </a:cubicBezTo>
                      <a:cubicBezTo>
                        <a:pt x="93345" y="51435"/>
                        <a:pt x="93345" y="59055"/>
                        <a:pt x="93345" y="67627"/>
                      </a:cubicBezTo>
                      <a:cubicBezTo>
                        <a:pt x="93345" y="76200"/>
                        <a:pt x="93345" y="83820"/>
                        <a:pt x="93345" y="92392"/>
                      </a:cubicBezTo>
                      <a:cubicBezTo>
                        <a:pt x="100013" y="88583"/>
                        <a:pt x="106680" y="85725"/>
                        <a:pt x="113347" y="81915"/>
                      </a:cubicBezTo>
                      <a:cubicBezTo>
                        <a:pt x="113347" y="77152"/>
                        <a:pt x="113347" y="72390"/>
                        <a:pt x="113347" y="68580"/>
                      </a:cubicBezTo>
                      <a:cubicBezTo>
                        <a:pt x="108585" y="70485"/>
                        <a:pt x="104775" y="73342"/>
                        <a:pt x="100965" y="75247"/>
                      </a:cubicBezTo>
                      <a:cubicBezTo>
                        <a:pt x="100965" y="72390"/>
                        <a:pt x="100965" y="70485"/>
                        <a:pt x="100965" y="67627"/>
                      </a:cubicBezTo>
                      <a:cubicBezTo>
                        <a:pt x="104775" y="65722"/>
                        <a:pt x="108585" y="63817"/>
                        <a:pt x="112395" y="61913"/>
                      </a:cubicBezTo>
                      <a:cubicBezTo>
                        <a:pt x="112395" y="57150"/>
                        <a:pt x="112395" y="52388"/>
                        <a:pt x="112395" y="48577"/>
                      </a:cubicBezTo>
                      <a:cubicBezTo>
                        <a:pt x="108585" y="50483"/>
                        <a:pt x="104775" y="52388"/>
                        <a:pt x="100965" y="54292"/>
                      </a:cubicBezTo>
                      <a:cubicBezTo>
                        <a:pt x="100965" y="52388"/>
                        <a:pt x="100965" y="50483"/>
                        <a:pt x="100965" y="48577"/>
                      </a:cubicBezTo>
                      <a:cubicBezTo>
                        <a:pt x="104775" y="46672"/>
                        <a:pt x="109538" y="43815"/>
                        <a:pt x="113347" y="41910"/>
                      </a:cubicBezTo>
                      <a:cubicBezTo>
                        <a:pt x="113347" y="37147"/>
                        <a:pt x="113347" y="32385"/>
                        <a:pt x="113347" y="28575"/>
                      </a:cubicBezTo>
                      <a:cubicBezTo>
                        <a:pt x="107633" y="31433"/>
                        <a:pt x="100965" y="35242"/>
                        <a:pt x="94297" y="38100"/>
                      </a:cubicBezTo>
                      <a:lnTo>
                        <a:pt x="94297" y="38100"/>
                      </a:lnTo>
                      <a:close/>
                      <a:moveTo>
                        <a:pt x="0" y="88583"/>
                      </a:moveTo>
                      <a:cubicBezTo>
                        <a:pt x="0" y="97155"/>
                        <a:pt x="0" y="106680"/>
                        <a:pt x="0" y="115252"/>
                      </a:cubicBezTo>
                      <a:cubicBezTo>
                        <a:pt x="0" y="123825"/>
                        <a:pt x="0" y="133350"/>
                        <a:pt x="0" y="141922"/>
                      </a:cubicBezTo>
                      <a:cubicBezTo>
                        <a:pt x="2858" y="140017"/>
                        <a:pt x="6667" y="138113"/>
                        <a:pt x="10478" y="136208"/>
                      </a:cubicBezTo>
                      <a:cubicBezTo>
                        <a:pt x="12383" y="135255"/>
                        <a:pt x="13335" y="134302"/>
                        <a:pt x="15240" y="132397"/>
                      </a:cubicBezTo>
                      <a:cubicBezTo>
                        <a:pt x="16192" y="130492"/>
                        <a:pt x="18097" y="128588"/>
                        <a:pt x="19050" y="125730"/>
                      </a:cubicBezTo>
                      <a:cubicBezTo>
                        <a:pt x="20003" y="121920"/>
                        <a:pt x="20955" y="118110"/>
                        <a:pt x="21908" y="114300"/>
                      </a:cubicBezTo>
                      <a:cubicBezTo>
                        <a:pt x="22860" y="110490"/>
                        <a:pt x="22860" y="106680"/>
                        <a:pt x="22860" y="102870"/>
                      </a:cubicBezTo>
                      <a:cubicBezTo>
                        <a:pt x="22860" y="99060"/>
                        <a:pt x="22860" y="94297"/>
                        <a:pt x="21908" y="90488"/>
                      </a:cubicBezTo>
                      <a:cubicBezTo>
                        <a:pt x="20955" y="87630"/>
                        <a:pt x="20955" y="84772"/>
                        <a:pt x="19050" y="82867"/>
                      </a:cubicBezTo>
                      <a:cubicBezTo>
                        <a:pt x="18097" y="80963"/>
                        <a:pt x="16192" y="80010"/>
                        <a:pt x="15240" y="80010"/>
                      </a:cubicBezTo>
                      <a:cubicBezTo>
                        <a:pt x="13335" y="80010"/>
                        <a:pt x="12383" y="80963"/>
                        <a:pt x="10478" y="81915"/>
                      </a:cubicBezTo>
                      <a:cubicBezTo>
                        <a:pt x="5715" y="84772"/>
                        <a:pt x="2858" y="86677"/>
                        <a:pt x="0" y="88583"/>
                      </a:cubicBezTo>
                      <a:lnTo>
                        <a:pt x="0" y="88583"/>
                      </a:lnTo>
                      <a:close/>
                      <a:moveTo>
                        <a:pt x="30480" y="85725"/>
                      </a:moveTo>
                      <a:cubicBezTo>
                        <a:pt x="34290" y="83820"/>
                        <a:pt x="39053" y="80963"/>
                        <a:pt x="42863" y="79058"/>
                      </a:cubicBezTo>
                      <a:cubicBezTo>
                        <a:pt x="42863" y="74295"/>
                        <a:pt x="42863" y="69533"/>
                        <a:pt x="42863" y="65722"/>
                      </a:cubicBezTo>
                      <a:cubicBezTo>
                        <a:pt x="36195" y="69533"/>
                        <a:pt x="29528" y="72390"/>
                        <a:pt x="22860" y="76200"/>
                      </a:cubicBezTo>
                      <a:cubicBezTo>
                        <a:pt x="22860" y="84772"/>
                        <a:pt x="22860" y="94297"/>
                        <a:pt x="22860" y="102870"/>
                      </a:cubicBezTo>
                      <a:cubicBezTo>
                        <a:pt x="22860" y="111442"/>
                        <a:pt x="22860" y="120967"/>
                        <a:pt x="22860" y="129540"/>
                      </a:cubicBezTo>
                      <a:cubicBezTo>
                        <a:pt x="29528" y="125730"/>
                        <a:pt x="36195" y="122872"/>
                        <a:pt x="42863" y="119063"/>
                      </a:cubicBezTo>
                      <a:cubicBezTo>
                        <a:pt x="42863" y="114300"/>
                        <a:pt x="42863" y="109538"/>
                        <a:pt x="42863" y="105727"/>
                      </a:cubicBezTo>
                      <a:cubicBezTo>
                        <a:pt x="38100" y="107633"/>
                        <a:pt x="34290" y="110490"/>
                        <a:pt x="30480" y="112395"/>
                      </a:cubicBezTo>
                      <a:cubicBezTo>
                        <a:pt x="30480" y="109538"/>
                        <a:pt x="30480" y="107633"/>
                        <a:pt x="30480" y="104775"/>
                      </a:cubicBezTo>
                      <a:cubicBezTo>
                        <a:pt x="34290" y="102870"/>
                        <a:pt x="38100" y="100965"/>
                        <a:pt x="41910" y="99060"/>
                      </a:cubicBezTo>
                      <a:cubicBezTo>
                        <a:pt x="41910" y="94297"/>
                        <a:pt x="41910" y="89535"/>
                        <a:pt x="41910" y="85725"/>
                      </a:cubicBezTo>
                      <a:cubicBezTo>
                        <a:pt x="38100" y="87630"/>
                        <a:pt x="34290" y="89535"/>
                        <a:pt x="30480" y="91440"/>
                      </a:cubicBezTo>
                      <a:cubicBezTo>
                        <a:pt x="30480" y="89535"/>
                        <a:pt x="30480" y="87630"/>
                        <a:pt x="30480" y="85725"/>
                      </a:cubicBezTo>
                      <a:lnTo>
                        <a:pt x="30480" y="85725"/>
                      </a:lnTo>
                      <a:close/>
                      <a:moveTo>
                        <a:pt x="51435" y="100965"/>
                      </a:moveTo>
                      <a:cubicBezTo>
                        <a:pt x="51435" y="94297"/>
                        <a:pt x="51435" y="87630"/>
                        <a:pt x="51435" y="80963"/>
                      </a:cubicBezTo>
                      <a:cubicBezTo>
                        <a:pt x="51435" y="74295"/>
                        <a:pt x="51435" y="67627"/>
                        <a:pt x="51435" y="60960"/>
                      </a:cubicBezTo>
                      <a:cubicBezTo>
                        <a:pt x="48578" y="61913"/>
                        <a:pt x="46672" y="63817"/>
                        <a:pt x="43815" y="64770"/>
                      </a:cubicBezTo>
                      <a:cubicBezTo>
                        <a:pt x="43815" y="73342"/>
                        <a:pt x="43815" y="82867"/>
                        <a:pt x="43815" y="91440"/>
                      </a:cubicBezTo>
                      <a:cubicBezTo>
                        <a:pt x="43815" y="100013"/>
                        <a:pt x="43815" y="109538"/>
                        <a:pt x="43815" y="118110"/>
                      </a:cubicBezTo>
                      <a:cubicBezTo>
                        <a:pt x="50483" y="115252"/>
                        <a:pt x="56197" y="111442"/>
                        <a:pt x="62865" y="108585"/>
                      </a:cubicBezTo>
                      <a:cubicBezTo>
                        <a:pt x="62865" y="103822"/>
                        <a:pt x="62865" y="99060"/>
                        <a:pt x="62865" y="95250"/>
                      </a:cubicBezTo>
                      <a:cubicBezTo>
                        <a:pt x="59055" y="97155"/>
                        <a:pt x="55245" y="99060"/>
                        <a:pt x="51435" y="100965"/>
                      </a:cubicBezTo>
                      <a:lnTo>
                        <a:pt x="51435" y="100965"/>
                      </a:lnTo>
                      <a:close/>
                      <a:moveTo>
                        <a:pt x="132397" y="49530"/>
                      </a:moveTo>
                      <a:cubicBezTo>
                        <a:pt x="133350" y="48577"/>
                        <a:pt x="134303" y="46672"/>
                        <a:pt x="135255" y="44767"/>
                      </a:cubicBezTo>
                      <a:cubicBezTo>
                        <a:pt x="136208" y="40958"/>
                        <a:pt x="137160" y="37147"/>
                        <a:pt x="137160" y="33338"/>
                      </a:cubicBezTo>
                      <a:cubicBezTo>
                        <a:pt x="137160" y="30480"/>
                        <a:pt x="137160" y="27622"/>
                        <a:pt x="136208" y="24765"/>
                      </a:cubicBezTo>
                      <a:cubicBezTo>
                        <a:pt x="135255" y="22860"/>
                        <a:pt x="134303" y="20955"/>
                        <a:pt x="133350" y="20955"/>
                      </a:cubicBezTo>
                      <a:cubicBezTo>
                        <a:pt x="131445" y="20955"/>
                        <a:pt x="129540" y="21908"/>
                        <a:pt x="127635" y="22860"/>
                      </a:cubicBezTo>
                      <a:cubicBezTo>
                        <a:pt x="123825" y="24765"/>
                        <a:pt x="120015" y="26670"/>
                        <a:pt x="116205" y="28575"/>
                      </a:cubicBezTo>
                      <a:cubicBezTo>
                        <a:pt x="116205" y="37147"/>
                        <a:pt x="116205" y="46672"/>
                        <a:pt x="116205" y="55245"/>
                      </a:cubicBezTo>
                      <a:cubicBezTo>
                        <a:pt x="116205" y="63817"/>
                        <a:pt x="116205" y="73342"/>
                        <a:pt x="116205" y="81915"/>
                      </a:cubicBezTo>
                      <a:cubicBezTo>
                        <a:pt x="119063" y="80963"/>
                        <a:pt x="120967" y="79058"/>
                        <a:pt x="123825" y="78105"/>
                      </a:cubicBezTo>
                      <a:cubicBezTo>
                        <a:pt x="123825" y="71438"/>
                        <a:pt x="123825" y="64770"/>
                        <a:pt x="123825" y="58102"/>
                      </a:cubicBezTo>
                      <a:cubicBezTo>
                        <a:pt x="124778" y="58102"/>
                        <a:pt x="124778" y="57150"/>
                        <a:pt x="125730" y="58102"/>
                      </a:cubicBezTo>
                      <a:cubicBezTo>
                        <a:pt x="125730" y="58102"/>
                        <a:pt x="126683" y="58102"/>
                        <a:pt x="126683" y="59055"/>
                      </a:cubicBezTo>
                      <a:cubicBezTo>
                        <a:pt x="127635" y="60008"/>
                        <a:pt x="128588" y="62865"/>
                        <a:pt x="128588" y="64770"/>
                      </a:cubicBezTo>
                      <a:cubicBezTo>
                        <a:pt x="129540" y="67627"/>
                        <a:pt x="131445" y="71438"/>
                        <a:pt x="132397" y="74295"/>
                      </a:cubicBezTo>
                      <a:cubicBezTo>
                        <a:pt x="135255" y="72390"/>
                        <a:pt x="138113" y="71438"/>
                        <a:pt x="140970" y="69533"/>
                      </a:cubicBezTo>
                      <a:cubicBezTo>
                        <a:pt x="140017" y="65722"/>
                        <a:pt x="138113" y="61913"/>
                        <a:pt x="137160" y="58102"/>
                      </a:cubicBezTo>
                      <a:cubicBezTo>
                        <a:pt x="135255" y="54292"/>
                        <a:pt x="134303" y="51435"/>
                        <a:pt x="132397" y="49530"/>
                      </a:cubicBezTo>
                      <a:cubicBezTo>
                        <a:pt x="133350" y="49530"/>
                        <a:pt x="132397" y="49530"/>
                        <a:pt x="132397" y="49530"/>
                      </a:cubicBezTo>
                      <a:lnTo>
                        <a:pt x="132397" y="49530"/>
                      </a:lnTo>
                      <a:close/>
                      <a:moveTo>
                        <a:pt x="143828" y="43815"/>
                      </a:moveTo>
                      <a:cubicBezTo>
                        <a:pt x="143828" y="51435"/>
                        <a:pt x="143828" y="59055"/>
                        <a:pt x="143828" y="66675"/>
                      </a:cubicBezTo>
                      <a:cubicBezTo>
                        <a:pt x="146685" y="65722"/>
                        <a:pt x="148590" y="63817"/>
                        <a:pt x="151447" y="62865"/>
                      </a:cubicBezTo>
                      <a:cubicBezTo>
                        <a:pt x="151447" y="55245"/>
                        <a:pt x="151447" y="47625"/>
                        <a:pt x="151447" y="40958"/>
                      </a:cubicBezTo>
                      <a:cubicBezTo>
                        <a:pt x="153353" y="35242"/>
                        <a:pt x="154305" y="28575"/>
                        <a:pt x="156210" y="22860"/>
                      </a:cubicBezTo>
                      <a:cubicBezTo>
                        <a:pt x="158115" y="17145"/>
                        <a:pt x="159067" y="10477"/>
                        <a:pt x="160972" y="4763"/>
                      </a:cubicBezTo>
                      <a:cubicBezTo>
                        <a:pt x="158115" y="6667"/>
                        <a:pt x="155258" y="7620"/>
                        <a:pt x="152400" y="9525"/>
                      </a:cubicBezTo>
                      <a:cubicBezTo>
                        <a:pt x="150495" y="16192"/>
                        <a:pt x="149542" y="21908"/>
                        <a:pt x="147638" y="28575"/>
                      </a:cubicBezTo>
                      <a:cubicBezTo>
                        <a:pt x="145733" y="23813"/>
                        <a:pt x="144780" y="19050"/>
                        <a:pt x="142875" y="14288"/>
                      </a:cubicBezTo>
                      <a:cubicBezTo>
                        <a:pt x="140017" y="16192"/>
                        <a:pt x="137160" y="17145"/>
                        <a:pt x="134303" y="19050"/>
                      </a:cubicBezTo>
                      <a:cubicBezTo>
                        <a:pt x="136208" y="23813"/>
                        <a:pt x="137160" y="27622"/>
                        <a:pt x="139065" y="32385"/>
                      </a:cubicBezTo>
                      <a:cubicBezTo>
                        <a:pt x="140970" y="35242"/>
                        <a:pt x="141922" y="39052"/>
                        <a:pt x="143828" y="43815"/>
                      </a:cubicBezTo>
                      <a:lnTo>
                        <a:pt x="143828" y="43815"/>
                      </a:lnTo>
                      <a:close/>
                      <a:moveTo>
                        <a:pt x="6667" y="98108"/>
                      </a:moveTo>
                      <a:cubicBezTo>
                        <a:pt x="6667" y="106680"/>
                        <a:pt x="6667" y="116205"/>
                        <a:pt x="6667" y="124777"/>
                      </a:cubicBezTo>
                      <a:cubicBezTo>
                        <a:pt x="7620" y="124777"/>
                        <a:pt x="8572" y="123825"/>
                        <a:pt x="8572" y="123825"/>
                      </a:cubicBezTo>
                      <a:cubicBezTo>
                        <a:pt x="9525" y="123825"/>
                        <a:pt x="10478" y="122872"/>
                        <a:pt x="11430" y="121920"/>
                      </a:cubicBezTo>
                      <a:cubicBezTo>
                        <a:pt x="12383" y="120967"/>
                        <a:pt x="12383" y="120967"/>
                        <a:pt x="12383" y="120015"/>
                      </a:cubicBezTo>
                      <a:cubicBezTo>
                        <a:pt x="12383" y="119063"/>
                        <a:pt x="13335" y="117158"/>
                        <a:pt x="13335" y="116205"/>
                      </a:cubicBezTo>
                      <a:cubicBezTo>
                        <a:pt x="13335" y="113347"/>
                        <a:pt x="13335" y="110490"/>
                        <a:pt x="13335" y="107633"/>
                      </a:cubicBezTo>
                      <a:cubicBezTo>
                        <a:pt x="13335" y="104775"/>
                        <a:pt x="13335" y="101917"/>
                        <a:pt x="13335" y="100013"/>
                      </a:cubicBezTo>
                      <a:cubicBezTo>
                        <a:pt x="13335" y="99060"/>
                        <a:pt x="12383" y="97155"/>
                        <a:pt x="12383" y="97155"/>
                      </a:cubicBezTo>
                      <a:cubicBezTo>
                        <a:pt x="12383" y="96202"/>
                        <a:pt x="11430" y="96202"/>
                        <a:pt x="10478" y="96202"/>
                      </a:cubicBezTo>
                      <a:cubicBezTo>
                        <a:pt x="10478" y="96202"/>
                        <a:pt x="8572" y="97155"/>
                        <a:pt x="6667" y="98108"/>
                      </a:cubicBezTo>
                      <a:cubicBezTo>
                        <a:pt x="7620" y="98108"/>
                        <a:pt x="6667" y="98108"/>
                        <a:pt x="6667" y="98108"/>
                      </a:cubicBezTo>
                      <a:lnTo>
                        <a:pt x="6667" y="98108"/>
                      </a:lnTo>
                      <a:close/>
                      <a:moveTo>
                        <a:pt x="122872" y="43815"/>
                      </a:moveTo>
                      <a:cubicBezTo>
                        <a:pt x="123825" y="43815"/>
                        <a:pt x="123825" y="42863"/>
                        <a:pt x="124778" y="42863"/>
                      </a:cubicBezTo>
                      <a:cubicBezTo>
                        <a:pt x="125730" y="42863"/>
                        <a:pt x="127635" y="40958"/>
                        <a:pt x="128588" y="40005"/>
                      </a:cubicBezTo>
                      <a:cubicBezTo>
                        <a:pt x="128588" y="40005"/>
                        <a:pt x="129540" y="39052"/>
                        <a:pt x="129540" y="39052"/>
                      </a:cubicBezTo>
                      <a:cubicBezTo>
                        <a:pt x="129540" y="38100"/>
                        <a:pt x="129540" y="37147"/>
                        <a:pt x="129540" y="37147"/>
                      </a:cubicBezTo>
                      <a:cubicBezTo>
                        <a:pt x="129540" y="36195"/>
                        <a:pt x="129540" y="35242"/>
                        <a:pt x="129540" y="35242"/>
                      </a:cubicBezTo>
                      <a:cubicBezTo>
                        <a:pt x="129540" y="35242"/>
                        <a:pt x="128588" y="34290"/>
                        <a:pt x="128588" y="35242"/>
                      </a:cubicBezTo>
                      <a:cubicBezTo>
                        <a:pt x="127635" y="35242"/>
                        <a:pt x="126683" y="36195"/>
                        <a:pt x="125730" y="37147"/>
                      </a:cubicBezTo>
                      <a:cubicBezTo>
                        <a:pt x="124778" y="37147"/>
                        <a:pt x="123825" y="38100"/>
                        <a:pt x="123825" y="38100"/>
                      </a:cubicBezTo>
                      <a:cubicBezTo>
                        <a:pt x="122872" y="39052"/>
                        <a:pt x="122872" y="41910"/>
                        <a:pt x="122872" y="43815"/>
                      </a:cubicBezTo>
                      <a:lnTo>
                        <a:pt x="122872" y="43815"/>
                      </a:lnTo>
                      <a:close/>
                      <a:moveTo>
                        <a:pt x="114300" y="43815"/>
                      </a:moveTo>
                      <a:cubicBezTo>
                        <a:pt x="114300" y="43815"/>
                        <a:pt x="114300" y="43815"/>
                        <a:pt x="114300" y="43815"/>
                      </a:cubicBezTo>
                      <a:cubicBezTo>
                        <a:pt x="114300" y="50483"/>
                        <a:pt x="114300" y="56197"/>
                        <a:pt x="114300" y="62865"/>
                      </a:cubicBezTo>
                      <a:cubicBezTo>
                        <a:pt x="110490" y="64770"/>
                        <a:pt x="106680" y="66675"/>
                        <a:pt x="102870" y="68580"/>
                      </a:cubicBezTo>
                      <a:cubicBezTo>
                        <a:pt x="102870" y="69533"/>
                        <a:pt x="102870" y="70485"/>
                        <a:pt x="102870" y="70485"/>
                      </a:cubicBezTo>
                      <a:cubicBezTo>
                        <a:pt x="106680" y="68580"/>
                        <a:pt x="110490" y="66675"/>
                        <a:pt x="114300" y="64770"/>
                      </a:cubicBezTo>
                      <a:cubicBezTo>
                        <a:pt x="114300" y="58102"/>
                        <a:pt x="114300" y="51435"/>
                        <a:pt x="114300" y="43815"/>
                      </a:cubicBezTo>
                      <a:lnTo>
                        <a:pt x="114300" y="43815"/>
                      </a:lnTo>
                      <a:close/>
                      <a:moveTo>
                        <a:pt x="42863" y="81915"/>
                      </a:moveTo>
                      <a:cubicBezTo>
                        <a:pt x="42863" y="81915"/>
                        <a:pt x="42863" y="81915"/>
                        <a:pt x="42863" y="81915"/>
                      </a:cubicBezTo>
                      <a:cubicBezTo>
                        <a:pt x="42863" y="88583"/>
                        <a:pt x="42863" y="94297"/>
                        <a:pt x="42863" y="100965"/>
                      </a:cubicBezTo>
                      <a:cubicBezTo>
                        <a:pt x="39053" y="102870"/>
                        <a:pt x="35242" y="104775"/>
                        <a:pt x="31433" y="106680"/>
                      </a:cubicBezTo>
                      <a:cubicBezTo>
                        <a:pt x="31433" y="107633"/>
                        <a:pt x="31433" y="108585"/>
                        <a:pt x="31433" y="108585"/>
                      </a:cubicBezTo>
                      <a:cubicBezTo>
                        <a:pt x="35242" y="106680"/>
                        <a:pt x="39053" y="104775"/>
                        <a:pt x="42863" y="101917"/>
                      </a:cubicBezTo>
                      <a:cubicBezTo>
                        <a:pt x="42863" y="96202"/>
                        <a:pt x="42863" y="88583"/>
                        <a:pt x="42863" y="81915"/>
                      </a:cubicBezTo>
                      <a:lnTo>
                        <a:pt x="42863" y="81915"/>
                      </a:lnTo>
                      <a:close/>
                      <a:moveTo>
                        <a:pt x="7620" y="100013"/>
                      </a:moveTo>
                      <a:cubicBezTo>
                        <a:pt x="7620" y="106680"/>
                        <a:pt x="7620" y="114300"/>
                        <a:pt x="7620" y="120967"/>
                      </a:cubicBezTo>
                      <a:cubicBezTo>
                        <a:pt x="7620" y="120967"/>
                        <a:pt x="8572" y="120967"/>
                        <a:pt x="8572" y="120015"/>
                      </a:cubicBezTo>
                      <a:cubicBezTo>
                        <a:pt x="9525" y="120015"/>
                        <a:pt x="10478" y="119063"/>
                        <a:pt x="10478" y="118110"/>
                      </a:cubicBezTo>
                      <a:cubicBezTo>
                        <a:pt x="10478" y="118110"/>
                        <a:pt x="11430" y="117158"/>
                        <a:pt x="11430" y="117158"/>
                      </a:cubicBezTo>
                      <a:cubicBezTo>
                        <a:pt x="11430" y="117158"/>
                        <a:pt x="11430" y="115252"/>
                        <a:pt x="12383" y="114300"/>
                      </a:cubicBezTo>
                      <a:cubicBezTo>
                        <a:pt x="12383" y="112395"/>
                        <a:pt x="12383" y="108585"/>
                        <a:pt x="12383" y="106680"/>
                      </a:cubicBezTo>
                      <a:cubicBezTo>
                        <a:pt x="12383" y="104775"/>
                        <a:pt x="12383" y="101917"/>
                        <a:pt x="12383" y="100013"/>
                      </a:cubicBezTo>
                      <a:cubicBezTo>
                        <a:pt x="12383" y="99060"/>
                        <a:pt x="12383" y="98108"/>
                        <a:pt x="11430" y="98108"/>
                      </a:cubicBezTo>
                      <a:cubicBezTo>
                        <a:pt x="11430" y="98108"/>
                        <a:pt x="10478" y="98108"/>
                        <a:pt x="10478" y="98108"/>
                      </a:cubicBezTo>
                      <a:cubicBezTo>
                        <a:pt x="10478" y="99060"/>
                        <a:pt x="8572" y="100013"/>
                        <a:pt x="7620" y="100013"/>
                      </a:cubicBezTo>
                      <a:lnTo>
                        <a:pt x="7620" y="100013"/>
                      </a:lnTo>
                      <a:close/>
                      <a:moveTo>
                        <a:pt x="123825" y="40005"/>
                      </a:moveTo>
                      <a:cubicBezTo>
                        <a:pt x="124778" y="40005"/>
                        <a:pt x="124778" y="40005"/>
                        <a:pt x="123825" y="40005"/>
                      </a:cubicBezTo>
                      <a:cubicBezTo>
                        <a:pt x="125730" y="39052"/>
                        <a:pt x="127635" y="38100"/>
                        <a:pt x="127635" y="37147"/>
                      </a:cubicBezTo>
                      <a:cubicBezTo>
                        <a:pt x="127635" y="37147"/>
                        <a:pt x="127635" y="37147"/>
                        <a:pt x="127635" y="36195"/>
                      </a:cubicBezTo>
                      <a:cubicBezTo>
                        <a:pt x="127635" y="36195"/>
                        <a:pt x="127635" y="36195"/>
                        <a:pt x="127635" y="36195"/>
                      </a:cubicBezTo>
                      <a:cubicBezTo>
                        <a:pt x="127635" y="36195"/>
                        <a:pt x="127635" y="36195"/>
                        <a:pt x="127635" y="36195"/>
                      </a:cubicBezTo>
                      <a:cubicBezTo>
                        <a:pt x="126683" y="36195"/>
                        <a:pt x="125730" y="37147"/>
                        <a:pt x="124778" y="38100"/>
                      </a:cubicBezTo>
                      <a:cubicBezTo>
                        <a:pt x="124778" y="38100"/>
                        <a:pt x="123825" y="38100"/>
                        <a:pt x="123825" y="39052"/>
                      </a:cubicBezTo>
                      <a:cubicBezTo>
                        <a:pt x="123825" y="39052"/>
                        <a:pt x="123825" y="40005"/>
                        <a:pt x="123825" y="4000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921" name="Freeform: Shape 920">
                  <a:extLst>
                    <a:ext uri="{FF2B5EF4-FFF2-40B4-BE49-F238E27FC236}">
                      <a16:creationId xmlns:a16="http://schemas.microsoft.com/office/drawing/2014/main" id="{DF56B58F-0276-402B-94A9-0ABE393AC6B3}"/>
                    </a:ext>
                  </a:extLst>
                </p:cNvPr>
                <p:cNvSpPr/>
                <p:nvPr/>
              </p:nvSpPr>
              <p:spPr>
                <a:xfrm>
                  <a:off x="10040157" y="3807142"/>
                  <a:ext cx="79057" cy="90487"/>
                </a:xfrm>
                <a:custGeom>
                  <a:avLst/>
                  <a:gdLst>
                    <a:gd name="connsiteX0" fmla="*/ 0 w 79057"/>
                    <a:gd name="connsiteY0" fmla="*/ 90488 h 90487"/>
                    <a:gd name="connsiteX1" fmla="*/ 0 w 79057"/>
                    <a:gd name="connsiteY1" fmla="*/ 65723 h 90487"/>
                    <a:gd name="connsiteX2" fmla="*/ 0 w 79057"/>
                    <a:gd name="connsiteY2" fmla="*/ 40958 h 90487"/>
                    <a:gd name="connsiteX3" fmla="*/ 16192 w 79057"/>
                    <a:gd name="connsiteY3" fmla="*/ 32385 h 90487"/>
                    <a:gd name="connsiteX4" fmla="*/ 16192 w 79057"/>
                    <a:gd name="connsiteY4" fmla="*/ 40958 h 90487"/>
                    <a:gd name="connsiteX5" fmla="*/ 4763 w 79057"/>
                    <a:gd name="connsiteY5" fmla="*/ 46673 h 90487"/>
                    <a:gd name="connsiteX6" fmla="*/ 4763 w 79057"/>
                    <a:gd name="connsiteY6" fmla="*/ 58103 h 90487"/>
                    <a:gd name="connsiteX7" fmla="*/ 14288 w 79057"/>
                    <a:gd name="connsiteY7" fmla="*/ 53340 h 90487"/>
                    <a:gd name="connsiteX8" fmla="*/ 14288 w 79057"/>
                    <a:gd name="connsiteY8" fmla="*/ 61913 h 90487"/>
                    <a:gd name="connsiteX9" fmla="*/ 4763 w 79057"/>
                    <a:gd name="connsiteY9" fmla="*/ 66675 h 90487"/>
                    <a:gd name="connsiteX10" fmla="*/ 4763 w 79057"/>
                    <a:gd name="connsiteY10" fmla="*/ 87630 h 90487"/>
                    <a:gd name="connsiteX11" fmla="*/ 0 w 79057"/>
                    <a:gd name="connsiteY11" fmla="*/ 90488 h 90487"/>
                    <a:gd name="connsiteX12" fmla="*/ 0 w 79057"/>
                    <a:gd name="connsiteY12" fmla="*/ 90488 h 90487"/>
                    <a:gd name="connsiteX13" fmla="*/ 38100 w 79057"/>
                    <a:gd name="connsiteY13" fmla="*/ 69533 h 90487"/>
                    <a:gd name="connsiteX14" fmla="*/ 33338 w 79057"/>
                    <a:gd name="connsiteY14" fmla="*/ 47625 h 90487"/>
                    <a:gd name="connsiteX15" fmla="*/ 28575 w 79057"/>
                    <a:gd name="connsiteY15" fmla="*/ 25717 h 90487"/>
                    <a:gd name="connsiteX16" fmla="*/ 23813 w 79057"/>
                    <a:gd name="connsiteY16" fmla="*/ 28575 h 90487"/>
                    <a:gd name="connsiteX17" fmla="*/ 19050 w 79057"/>
                    <a:gd name="connsiteY17" fmla="*/ 55245 h 90487"/>
                    <a:gd name="connsiteX18" fmla="*/ 14288 w 79057"/>
                    <a:gd name="connsiteY18" fmla="*/ 81915 h 90487"/>
                    <a:gd name="connsiteX19" fmla="*/ 19050 w 79057"/>
                    <a:gd name="connsiteY19" fmla="*/ 79058 h 90487"/>
                    <a:gd name="connsiteX20" fmla="*/ 20955 w 79057"/>
                    <a:gd name="connsiteY20" fmla="*/ 66675 h 90487"/>
                    <a:gd name="connsiteX21" fmla="*/ 30480 w 79057"/>
                    <a:gd name="connsiteY21" fmla="*/ 61913 h 90487"/>
                    <a:gd name="connsiteX22" fmla="*/ 32385 w 79057"/>
                    <a:gd name="connsiteY22" fmla="*/ 72390 h 90487"/>
                    <a:gd name="connsiteX23" fmla="*/ 38100 w 79057"/>
                    <a:gd name="connsiteY23" fmla="*/ 69533 h 90487"/>
                    <a:gd name="connsiteX24" fmla="*/ 38100 w 79057"/>
                    <a:gd name="connsiteY24" fmla="*/ 69533 h 90487"/>
                    <a:gd name="connsiteX25" fmla="*/ 29527 w 79057"/>
                    <a:gd name="connsiteY25" fmla="*/ 55245 h 90487"/>
                    <a:gd name="connsiteX26" fmla="*/ 22860 w 79057"/>
                    <a:gd name="connsiteY26" fmla="*/ 59055 h 90487"/>
                    <a:gd name="connsiteX27" fmla="*/ 25717 w 79057"/>
                    <a:gd name="connsiteY27" fmla="*/ 39053 h 90487"/>
                    <a:gd name="connsiteX28" fmla="*/ 29527 w 79057"/>
                    <a:gd name="connsiteY28" fmla="*/ 55245 h 90487"/>
                    <a:gd name="connsiteX29" fmla="*/ 29527 w 79057"/>
                    <a:gd name="connsiteY29" fmla="*/ 55245 h 90487"/>
                    <a:gd name="connsiteX30" fmla="*/ 40005 w 79057"/>
                    <a:gd name="connsiteY30" fmla="*/ 53340 h 90487"/>
                    <a:gd name="connsiteX31" fmla="*/ 44767 w 79057"/>
                    <a:gd name="connsiteY31" fmla="*/ 49530 h 90487"/>
                    <a:gd name="connsiteX32" fmla="*/ 46672 w 79057"/>
                    <a:gd name="connsiteY32" fmla="*/ 55245 h 90487"/>
                    <a:gd name="connsiteX33" fmla="*/ 50482 w 79057"/>
                    <a:gd name="connsiteY33" fmla="*/ 55245 h 90487"/>
                    <a:gd name="connsiteX34" fmla="*/ 54292 w 79057"/>
                    <a:gd name="connsiteY34" fmla="*/ 51435 h 90487"/>
                    <a:gd name="connsiteX35" fmla="*/ 55245 w 79057"/>
                    <a:gd name="connsiteY35" fmla="*/ 45720 h 90487"/>
                    <a:gd name="connsiteX36" fmla="*/ 54292 w 79057"/>
                    <a:gd name="connsiteY36" fmla="*/ 42863 h 90487"/>
                    <a:gd name="connsiteX37" fmla="*/ 52388 w 79057"/>
                    <a:gd name="connsiteY37" fmla="*/ 41910 h 90487"/>
                    <a:gd name="connsiteX38" fmla="*/ 48577 w 79057"/>
                    <a:gd name="connsiteY38" fmla="*/ 41910 h 90487"/>
                    <a:gd name="connsiteX39" fmla="*/ 43815 w 79057"/>
                    <a:gd name="connsiteY39" fmla="*/ 40005 h 90487"/>
                    <a:gd name="connsiteX40" fmla="*/ 41910 w 79057"/>
                    <a:gd name="connsiteY40" fmla="*/ 31433 h 90487"/>
                    <a:gd name="connsiteX41" fmla="*/ 42863 w 79057"/>
                    <a:gd name="connsiteY41" fmla="*/ 23813 h 90487"/>
                    <a:gd name="connsiteX42" fmla="*/ 45720 w 79057"/>
                    <a:gd name="connsiteY42" fmla="*/ 17145 h 90487"/>
                    <a:gd name="connsiteX43" fmla="*/ 50482 w 79057"/>
                    <a:gd name="connsiteY43" fmla="*/ 13335 h 90487"/>
                    <a:gd name="connsiteX44" fmla="*/ 57150 w 79057"/>
                    <a:gd name="connsiteY44" fmla="*/ 14288 h 90487"/>
                    <a:gd name="connsiteX45" fmla="*/ 59055 w 79057"/>
                    <a:gd name="connsiteY45" fmla="*/ 23813 h 90487"/>
                    <a:gd name="connsiteX46" fmla="*/ 54292 w 79057"/>
                    <a:gd name="connsiteY46" fmla="*/ 26670 h 90487"/>
                    <a:gd name="connsiteX47" fmla="*/ 53340 w 79057"/>
                    <a:gd name="connsiteY47" fmla="*/ 21908 h 90487"/>
                    <a:gd name="connsiteX48" fmla="*/ 50482 w 79057"/>
                    <a:gd name="connsiteY48" fmla="*/ 21908 h 90487"/>
                    <a:gd name="connsiteX49" fmla="*/ 47625 w 79057"/>
                    <a:gd name="connsiteY49" fmla="*/ 25717 h 90487"/>
                    <a:gd name="connsiteX50" fmla="*/ 46672 w 79057"/>
                    <a:gd name="connsiteY50" fmla="*/ 29528 h 90487"/>
                    <a:gd name="connsiteX51" fmla="*/ 47625 w 79057"/>
                    <a:gd name="connsiteY51" fmla="*/ 32385 h 90487"/>
                    <a:gd name="connsiteX52" fmla="*/ 51435 w 79057"/>
                    <a:gd name="connsiteY52" fmla="*/ 33338 h 90487"/>
                    <a:gd name="connsiteX53" fmla="*/ 56197 w 79057"/>
                    <a:gd name="connsiteY53" fmla="*/ 34290 h 90487"/>
                    <a:gd name="connsiteX54" fmla="*/ 59055 w 79057"/>
                    <a:gd name="connsiteY54" fmla="*/ 38100 h 90487"/>
                    <a:gd name="connsiteX55" fmla="*/ 60007 w 79057"/>
                    <a:gd name="connsiteY55" fmla="*/ 45720 h 90487"/>
                    <a:gd name="connsiteX56" fmla="*/ 59055 w 79057"/>
                    <a:gd name="connsiteY56" fmla="*/ 54292 h 90487"/>
                    <a:gd name="connsiteX57" fmla="*/ 56197 w 79057"/>
                    <a:gd name="connsiteY57" fmla="*/ 60960 h 90487"/>
                    <a:gd name="connsiteX58" fmla="*/ 51435 w 79057"/>
                    <a:gd name="connsiteY58" fmla="*/ 65723 h 90487"/>
                    <a:gd name="connsiteX59" fmla="*/ 44767 w 79057"/>
                    <a:gd name="connsiteY59" fmla="*/ 64770 h 90487"/>
                    <a:gd name="connsiteX60" fmla="*/ 40005 w 79057"/>
                    <a:gd name="connsiteY60" fmla="*/ 53340 h 90487"/>
                    <a:gd name="connsiteX61" fmla="*/ 40005 w 79057"/>
                    <a:gd name="connsiteY61" fmla="*/ 53340 h 90487"/>
                    <a:gd name="connsiteX62" fmla="*/ 67627 w 79057"/>
                    <a:gd name="connsiteY62" fmla="*/ 54292 h 90487"/>
                    <a:gd name="connsiteX63" fmla="*/ 67627 w 79057"/>
                    <a:gd name="connsiteY63" fmla="*/ 34290 h 90487"/>
                    <a:gd name="connsiteX64" fmla="*/ 67627 w 79057"/>
                    <a:gd name="connsiteY64" fmla="*/ 14288 h 90487"/>
                    <a:gd name="connsiteX65" fmla="*/ 60960 w 79057"/>
                    <a:gd name="connsiteY65" fmla="*/ 18098 h 90487"/>
                    <a:gd name="connsiteX66" fmla="*/ 60960 w 79057"/>
                    <a:gd name="connsiteY66" fmla="*/ 9525 h 90487"/>
                    <a:gd name="connsiteX67" fmla="*/ 79057 w 79057"/>
                    <a:gd name="connsiteY67" fmla="*/ 0 h 90487"/>
                    <a:gd name="connsiteX68" fmla="*/ 79057 w 79057"/>
                    <a:gd name="connsiteY68" fmla="*/ 8573 h 90487"/>
                    <a:gd name="connsiteX69" fmla="*/ 72390 w 79057"/>
                    <a:gd name="connsiteY69" fmla="*/ 12383 h 90487"/>
                    <a:gd name="connsiteX70" fmla="*/ 72390 w 79057"/>
                    <a:gd name="connsiteY70" fmla="*/ 32385 h 90487"/>
                    <a:gd name="connsiteX71" fmla="*/ 72390 w 79057"/>
                    <a:gd name="connsiteY71" fmla="*/ 52388 h 90487"/>
                    <a:gd name="connsiteX72" fmla="*/ 67627 w 79057"/>
                    <a:gd name="connsiteY72" fmla="*/ 54292 h 904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</a:cxnLst>
                  <a:rect l="l" t="t" r="r" b="b"/>
                  <a:pathLst>
                    <a:path w="79057" h="90487">
                      <a:moveTo>
                        <a:pt x="0" y="90488"/>
                      </a:moveTo>
                      <a:cubicBezTo>
                        <a:pt x="0" y="81915"/>
                        <a:pt x="0" y="74295"/>
                        <a:pt x="0" y="65723"/>
                      </a:cubicBezTo>
                      <a:cubicBezTo>
                        <a:pt x="0" y="57150"/>
                        <a:pt x="0" y="49530"/>
                        <a:pt x="0" y="40958"/>
                      </a:cubicBezTo>
                      <a:cubicBezTo>
                        <a:pt x="5715" y="38100"/>
                        <a:pt x="10477" y="35242"/>
                        <a:pt x="16192" y="32385"/>
                      </a:cubicBezTo>
                      <a:cubicBezTo>
                        <a:pt x="16192" y="35242"/>
                        <a:pt x="16192" y="38100"/>
                        <a:pt x="16192" y="40958"/>
                      </a:cubicBezTo>
                      <a:cubicBezTo>
                        <a:pt x="12382" y="42863"/>
                        <a:pt x="8572" y="44767"/>
                        <a:pt x="4763" y="46673"/>
                      </a:cubicBezTo>
                      <a:cubicBezTo>
                        <a:pt x="4763" y="50483"/>
                        <a:pt x="4763" y="54292"/>
                        <a:pt x="4763" y="58103"/>
                      </a:cubicBezTo>
                      <a:cubicBezTo>
                        <a:pt x="7620" y="56198"/>
                        <a:pt x="11430" y="54292"/>
                        <a:pt x="14288" y="53340"/>
                      </a:cubicBezTo>
                      <a:cubicBezTo>
                        <a:pt x="14288" y="56198"/>
                        <a:pt x="14288" y="59055"/>
                        <a:pt x="14288" y="61913"/>
                      </a:cubicBezTo>
                      <a:cubicBezTo>
                        <a:pt x="11430" y="63817"/>
                        <a:pt x="7620" y="65723"/>
                        <a:pt x="4763" y="66675"/>
                      </a:cubicBezTo>
                      <a:cubicBezTo>
                        <a:pt x="4763" y="73342"/>
                        <a:pt x="4763" y="80010"/>
                        <a:pt x="4763" y="87630"/>
                      </a:cubicBezTo>
                      <a:cubicBezTo>
                        <a:pt x="2857" y="88583"/>
                        <a:pt x="1905" y="89535"/>
                        <a:pt x="0" y="90488"/>
                      </a:cubicBezTo>
                      <a:lnTo>
                        <a:pt x="0" y="90488"/>
                      </a:lnTo>
                      <a:close/>
                      <a:moveTo>
                        <a:pt x="38100" y="69533"/>
                      </a:moveTo>
                      <a:cubicBezTo>
                        <a:pt x="36195" y="61913"/>
                        <a:pt x="35242" y="55245"/>
                        <a:pt x="33338" y="47625"/>
                      </a:cubicBezTo>
                      <a:cubicBezTo>
                        <a:pt x="31432" y="40005"/>
                        <a:pt x="30480" y="33338"/>
                        <a:pt x="28575" y="25717"/>
                      </a:cubicBezTo>
                      <a:cubicBezTo>
                        <a:pt x="26670" y="26670"/>
                        <a:pt x="25717" y="27623"/>
                        <a:pt x="23813" y="28575"/>
                      </a:cubicBezTo>
                      <a:cubicBezTo>
                        <a:pt x="21907" y="37148"/>
                        <a:pt x="20955" y="46673"/>
                        <a:pt x="19050" y="55245"/>
                      </a:cubicBezTo>
                      <a:cubicBezTo>
                        <a:pt x="17145" y="63817"/>
                        <a:pt x="16192" y="73342"/>
                        <a:pt x="14288" y="81915"/>
                      </a:cubicBezTo>
                      <a:cubicBezTo>
                        <a:pt x="16192" y="80963"/>
                        <a:pt x="17145" y="80010"/>
                        <a:pt x="19050" y="79058"/>
                      </a:cubicBezTo>
                      <a:cubicBezTo>
                        <a:pt x="20002" y="75248"/>
                        <a:pt x="20002" y="71438"/>
                        <a:pt x="20955" y="66675"/>
                      </a:cubicBezTo>
                      <a:cubicBezTo>
                        <a:pt x="23813" y="64770"/>
                        <a:pt x="26670" y="63817"/>
                        <a:pt x="30480" y="61913"/>
                      </a:cubicBezTo>
                      <a:cubicBezTo>
                        <a:pt x="31432" y="65723"/>
                        <a:pt x="31432" y="68580"/>
                        <a:pt x="32385" y="72390"/>
                      </a:cubicBezTo>
                      <a:cubicBezTo>
                        <a:pt x="35242" y="71438"/>
                        <a:pt x="37147" y="70485"/>
                        <a:pt x="38100" y="69533"/>
                      </a:cubicBezTo>
                      <a:lnTo>
                        <a:pt x="38100" y="69533"/>
                      </a:lnTo>
                      <a:close/>
                      <a:moveTo>
                        <a:pt x="29527" y="55245"/>
                      </a:moveTo>
                      <a:cubicBezTo>
                        <a:pt x="27622" y="56198"/>
                        <a:pt x="25717" y="57150"/>
                        <a:pt x="22860" y="59055"/>
                      </a:cubicBezTo>
                      <a:cubicBezTo>
                        <a:pt x="23813" y="52388"/>
                        <a:pt x="24765" y="45720"/>
                        <a:pt x="25717" y="39053"/>
                      </a:cubicBezTo>
                      <a:cubicBezTo>
                        <a:pt x="27622" y="43815"/>
                        <a:pt x="28575" y="49530"/>
                        <a:pt x="29527" y="55245"/>
                      </a:cubicBezTo>
                      <a:lnTo>
                        <a:pt x="29527" y="55245"/>
                      </a:lnTo>
                      <a:close/>
                      <a:moveTo>
                        <a:pt x="40005" y="53340"/>
                      </a:moveTo>
                      <a:cubicBezTo>
                        <a:pt x="41910" y="52388"/>
                        <a:pt x="42863" y="51435"/>
                        <a:pt x="44767" y="49530"/>
                      </a:cubicBezTo>
                      <a:cubicBezTo>
                        <a:pt x="44767" y="52388"/>
                        <a:pt x="45720" y="54292"/>
                        <a:pt x="46672" y="55245"/>
                      </a:cubicBezTo>
                      <a:cubicBezTo>
                        <a:pt x="47625" y="56198"/>
                        <a:pt x="48577" y="56198"/>
                        <a:pt x="50482" y="55245"/>
                      </a:cubicBezTo>
                      <a:cubicBezTo>
                        <a:pt x="52388" y="54292"/>
                        <a:pt x="53340" y="53340"/>
                        <a:pt x="54292" y="51435"/>
                      </a:cubicBezTo>
                      <a:cubicBezTo>
                        <a:pt x="55245" y="49530"/>
                        <a:pt x="55245" y="47625"/>
                        <a:pt x="55245" y="45720"/>
                      </a:cubicBezTo>
                      <a:cubicBezTo>
                        <a:pt x="55245" y="44767"/>
                        <a:pt x="55245" y="43815"/>
                        <a:pt x="54292" y="42863"/>
                      </a:cubicBezTo>
                      <a:cubicBezTo>
                        <a:pt x="54292" y="41910"/>
                        <a:pt x="53340" y="41910"/>
                        <a:pt x="52388" y="41910"/>
                      </a:cubicBezTo>
                      <a:cubicBezTo>
                        <a:pt x="51435" y="41910"/>
                        <a:pt x="50482" y="41910"/>
                        <a:pt x="48577" y="41910"/>
                      </a:cubicBezTo>
                      <a:cubicBezTo>
                        <a:pt x="45720" y="41910"/>
                        <a:pt x="44767" y="40958"/>
                        <a:pt x="43815" y="40005"/>
                      </a:cubicBezTo>
                      <a:cubicBezTo>
                        <a:pt x="42863" y="38100"/>
                        <a:pt x="41910" y="35242"/>
                        <a:pt x="41910" y="31433"/>
                      </a:cubicBezTo>
                      <a:cubicBezTo>
                        <a:pt x="41910" y="28575"/>
                        <a:pt x="41910" y="26670"/>
                        <a:pt x="42863" y="23813"/>
                      </a:cubicBezTo>
                      <a:cubicBezTo>
                        <a:pt x="43815" y="20955"/>
                        <a:pt x="44767" y="19050"/>
                        <a:pt x="45720" y="17145"/>
                      </a:cubicBezTo>
                      <a:cubicBezTo>
                        <a:pt x="46672" y="15240"/>
                        <a:pt x="48577" y="14288"/>
                        <a:pt x="50482" y="13335"/>
                      </a:cubicBezTo>
                      <a:cubicBezTo>
                        <a:pt x="53340" y="11430"/>
                        <a:pt x="55245" y="12383"/>
                        <a:pt x="57150" y="14288"/>
                      </a:cubicBezTo>
                      <a:cubicBezTo>
                        <a:pt x="59055" y="16192"/>
                        <a:pt x="59055" y="19050"/>
                        <a:pt x="59055" y="23813"/>
                      </a:cubicBezTo>
                      <a:cubicBezTo>
                        <a:pt x="57150" y="24765"/>
                        <a:pt x="56197" y="25717"/>
                        <a:pt x="54292" y="26670"/>
                      </a:cubicBezTo>
                      <a:cubicBezTo>
                        <a:pt x="54292" y="23813"/>
                        <a:pt x="53340" y="22860"/>
                        <a:pt x="53340" y="21908"/>
                      </a:cubicBezTo>
                      <a:cubicBezTo>
                        <a:pt x="52388" y="20955"/>
                        <a:pt x="51435" y="20955"/>
                        <a:pt x="50482" y="21908"/>
                      </a:cubicBezTo>
                      <a:cubicBezTo>
                        <a:pt x="49530" y="22860"/>
                        <a:pt x="47625" y="23813"/>
                        <a:pt x="47625" y="25717"/>
                      </a:cubicBezTo>
                      <a:cubicBezTo>
                        <a:pt x="46672" y="26670"/>
                        <a:pt x="46672" y="27623"/>
                        <a:pt x="46672" y="29528"/>
                      </a:cubicBezTo>
                      <a:cubicBezTo>
                        <a:pt x="46672" y="30480"/>
                        <a:pt x="46672" y="31433"/>
                        <a:pt x="47625" y="32385"/>
                      </a:cubicBezTo>
                      <a:cubicBezTo>
                        <a:pt x="48577" y="33338"/>
                        <a:pt x="49530" y="33338"/>
                        <a:pt x="51435" y="33338"/>
                      </a:cubicBezTo>
                      <a:cubicBezTo>
                        <a:pt x="53340" y="33338"/>
                        <a:pt x="55245" y="33338"/>
                        <a:pt x="56197" y="34290"/>
                      </a:cubicBezTo>
                      <a:cubicBezTo>
                        <a:pt x="57150" y="35242"/>
                        <a:pt x="58102" y="36195"/>
                        <a:pt x="59055" y="38100"/>
                      </a:cubicBezTo>
                      <a:cubicBezTo>
                        <a:pt x="60007" y="40005"/>
                        <a:pt x="60007" y="41910"/>
                        <a:pt x="60007" y="45720"/>
                      </a:cubicBezTo>
                      <a:cubicBezTo>
                        <a:pt x="60007" y="48578"/>
                        <a:pt x="60007" y="51435"/>
                        <a:pt x="59055" y="54292"/>
                      </a:cubicBezTo>
                      <a:cubicBezTo>
                        <a:pt x="58102" y="57150"/>
                        <a:pt x="57150" y="59055"/>
                        <a:pt x="56197" y="60960"/>
                      </a:cubicBezTo>
                      <a:cubicBezTo>
                        <a:pt x="55245" y="62865"/>
                        <a:pt x="53340" y="64770"/>
                        <a:pt x="51435" y="65723"/>
                      </a:cubicBezTo>
                      <a:cubicBezTo>
                        <a:pt x="48577" y="67628"/>
                        <a:pt x="46672" y="66675"/>
                        <a:pt x="44767" y="64770"/>
                      </a:cubicBezTo>
                      <a:cubicBezTo>
                        <a:pt x="40957" y="61913"/>
                        <a:pt x="40005" y="58103"/>
                        <a:pt x="40005" y="53340"/>
                      </a:cubicBezTo>
                      <a:lnTo>
                        <a:pt x="40005" y="53340"/>
                      </a:lnTo>
                      <a:close/>
                      <a:moveTo>
                        <a:pt x="67627" y="54292"/>
                      </a:moveTo>
                      <a:cubicBezTo>
                        <a:pt x="67627" y="47625"/>
                        <a:pt x="67627" y="40958"/>
                        <a:pt x="67627" y="34290"/>
                      </a:cubicBezTo>
                      <a:cubicBezTo>
                        <a:pt x="67627" y="27623"/>
                        <a:pt x="67627" y="20955"/>
                        <a:pt x="67627" y="14288"/>
                      </a:cubicBezTo>
                      <a:cubicBezTo>
                        <a:pt x="65722" y="15240"/>
                        <a:pt x="62865" y="17145"/>
                        <a:pt x="60960" y="18098"/>
                      </a:cubicBezTo>
                      <a:cubicBezTo>
                        <a:pt x="60960" y="15240"/>
                        <a:pt x="60960" y="12383"/>
                        <a:pt x="60960" y="9525"/>
                      </a:cubicBezTo>
                      <a:cubicBezTo>
                        <a:pt x="66675" y="6667"/>
                        <a:pt x="73342" y="2858"/>
                        <a:pt x="79057" y="0"/>
                      </a:cubicBezTo>
                      <a:cubicBezTo>
                        <a:pt x="79057" y="2858"/>
                        <a:pt x="79057" y="5715"/>
                        <a:pt x="79057" y="8573"/>
                      </a:cubicBezTo>
                      <a:cubicBezTo>
                        <a:pt x="77152" y="9525"/>
                        <a:pt x="74295" y="11430"/>
                        <a:pt x="72390" y="12383"/>
                      </a:cubicBezTo>
                      <a:cubicBezTo>
                        <a:pt x="72390" y="19050"/>
                        <a:pt x="72390" y="25717"/>
                        <a:pt x="72390" y="32385"/>
                      </a:cubicBezTo>
                      <a:cubicBezTo>
                        <a:pt x="72390" y="39053"/>
                        <a:pt x="72390" y="45720"/>
                        <a:pt x="72390" y="52388"/>
                      </a:cubicBezTo>
                      <a:cubicBezTo>
                        <a:pt x="70485" y="52388"/>
                        <a:pt x="69532" y="53340"/>
                        <a:pt x="67627" y="54292"/>
                      </a:cubicBezTo>
                      <a:close/>
                    </a:path>
                  </a:pathLst>
                </a:custGeom>
                <a:solidFill>
                  <a:srgbClr val="A3332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922" name="Freeform: Shape 921">
                  <a:extLst>
                    <a:ext uri="{FF2B5EF4-FFF2-40B4-BE49-F238E27FC236}">
                      <a16:creationId xmlns:a16="http://schemas.microsoft.com/office/drawing/2014/main" id="{328C9A5D-A59B-4682-823A-C0DE906B9682}"/>
                    </a:ext>
                  </a:extLst>
                </p:cNvPr>
                <p:cNvSpPr/>
                <p:nvPr/>
              </p:nvSpPr>
              <p:spPr>
                <a:xfrm>
                  <a:off x="10040157" y="3825240"/>
                  <a:ext cx="157162" cy="131444"/>
                </a:xfrm>
                <a:custGeom>
                  <a:avLst/>
                  <a:gdLst>
                    <a:gd name="connsiteX0" fmla="*/ 0 w 157162"/>
                    <a:gd name="connsiteY0" fmla="*/ 82867 h 131444"/>
                    <a:gd name="connsiteX1" fmla="*/ 8572 w 157162"/>
                    <a:gd name="connsiteY1" fmla="*/ 78105 h 131444"/>
                    <a:gd name="connsiteX2" fmla="*/ 13335 w 157162"/>
                    <a:gd name="connsiteY2" fmla="*/ 77152 h 131444"/>
                    <a:gd name="connsiteX3" fmla="*/ 17145 w 157162"/>
                    <a:gd name="connsiteY3" fmla="*/ 80010 h 131444"/>
                    <a:gd name="connsiteX4" fmla="*/ 19050 w 157162"/>
                    <a:gd name="connsiteY4" fmla="*/ 86677 h 131444"/>
                    <a:gd name="connsiteX5" fmla="*/ 20002 w 157162"/>
                    <a:gd name="connsiteY5" fmla="*/ 98107 h 131444"/>
                    <a:gd name="connsiteX6" fmla="*/ 19050 w 157162"/>
                    <a:gd name="connsiteY6" fmla="*/ 108585 h 131444"/>
                    <a:gd name="connsiteX7" fmla="*/ 16192 w 157162"/>
                    <a:gd name="connsiteY7" fmla="*/ 118110 h 131444"/>
                    <a:gd name="connsiteX8" fmla="*/ 13335 w 157162"/>
                    <a:gd name="connsiteY8" fmla="*/ 123825 h 131444"/>
                    <a:gd name="connsiteX9" fmla="*/ 9525 w 157162"/>
                    <a:gd name="connsiteY9" fmla="*/ 126682 h 131444"/>
                    <a:gd name="connsiteX10" fmla="*/ 952 w 157162"/>
                    <a:gd name="connsiteY10" fmla="*/ 131445 h 131444"/>
                    <a:gd name="connsiteX11" fmla="*/ 952 w 157162"/>
                    <a:gd name="connsiteY11" fmla="*/ 106680 h 131444"/>
                    <a:gd name="connsiteX12" fmla="*/ 0 w 157162"/>
                    <a:gd name="connsiteY12" fmla="*/ 82867 h 131444"/>
                    <a:gd name="connsiteX13" fmla="*/ 0 w 157162"/>
                    <a:gd name="connsiteY13" fmla="*/ 82867 h 131444"/>
                    <a:gd name="connsiteX14" fmla="*/ 4763 w 157162"/>
                    <a:gd name="connsiteY14" fmla="*/ 88582 h 131444"/>
                    <a:gd name="connsiteX15" fmla="*/ 4763 w 157162"/>
                    <a:gd name="connsiteY15" fmla="*/ 104775 h 131444"/>
                    <a:gd name="connsiteX16" fmla="*/ 4763 w 157162"/>
                    <a:gd name="connsiteY16" fmla="*/ 120967 h 131444"/>
                    <a:gd name="connsiteX17" fmla="*/ 8572 w 157162"/>
                    <a:gd name="connsiteY17" fmla="*/ 119063 h 131444"/>
                    <a:gd name="connsiteX18" fmla="*/ 11430 w 157162"/>
                    <a:gd name="connsiteY18" fmla="*/ 117157 h 131444"/>
                    <a:gd name="connsiteX19" fmla="*/ 13335 w 157162"/>
                    <a:gd name="connsiteY19" fmla="*/ 114300 h 131444"/>
                    <a:gd name="connsiteX20" fmla="*/ 14288 w 157162"/>
                    <a:gd name="connsiteY20" fmla="*/ 108585 h 131444"/>
                    <a:gd name="connsiteX21" fmla="*/ 14288 w 157162"/>
                    <a:gd name="connsiteY21" fmla="*/ 99060 h 131444"/>
                    <a:gd name="connsiteX22" fmla="*/ 14288 w 157162"/>
                    <a:gd name="connsiteY22" fmla="*/ 90488 h 131444"/>
                    <a:gd name="connsiteX23" fmla="*/ 13335 w 157162"/>
                    <a:gd name="connsiteY23" fmla="*/ 86677 h 131444"/>
                    <a:gd name="connsiteX24" fmla="*/ 11430 w 157162"/>
                    <a:gd name="connsiteY24" fmla="*/ 85725 h 131444"/>
                    <a:gd name="connsiteX25" fmla="*/ 7620 w 157162"/>
                    <a:gd name="connsiteY25" fmla="*/ 87630 h 131444"/>
                    <a:gd name="connsiteX26" fmla="*/ 4763 w 157162"/>
                    <a:gd name="connsiteY26" fmla="*/ 88582 h 131444"/>
                    <a:gd name="connsiteX27" fmla="*/ 4763 w 157162"/>
                    <a:gd name="connsiteY27" fmla="*/ 88582 h 131444"/>
                    <a:gd name="connsiteX28" fmla="*/ 22860 w 157162"/>
                    <a:gd name="connsiteY28" fmla="*/ 119063 h 131444"/>
                    <a:gd name="connsiteX29" fmla="*/ 22860 w 157162"/>
                    <a:gd name="connsiteY29" fmla="*/ 94297 h 131444"/>
                    <a:gd name="connsiteX30" fmla="*/ 22860 w 157162"/>
                    <a:gd name="connsiteY30" fmla="*/ 69532 h 131444"/>
                    <a:gd name="connsiteX31" fmla="*/ 40005 w 157162"/>
                    <a:gd name="connsiteY31" fmla="*/ 60960 h 131444"/>
                    <a:gd name="connsiteX32" fmla="*/ 40005 w 157162"/>
                    <a:gd name="connsiteY32" fmla="*/ 69532 h 131444"/>
                    <a:gd name="connsiteX33" fmla="*/ 27622 w 157162"/>
                    <a:gd name="connsiteY33" fmla="*/ 76200 h 131444"/>
                    <a:gd name="connsiteX34" fmla="*/ 27622 w 157162"/>
                    <a:gd name="connsiteY34" fmla="*/ 86677 h 131444"/>
                    <a:gd name="connsiteX35" fmla="*/ 39052 w 157162"/>
                    <a:gd name="connsiteY35" fmla="*/ 80963 h 131444"/>
                    <a:gd name="connsiteX36" fmla="*/ 39052 w 157162"/>
                    <a:gd name="connsiteY36" fmla="*/ 89535 h 131444"/>
                    <a:gd name="connsiteX37" fmla="*/ 27622 w 157162"/>
                    <a:gd name="connsiteY37" fmla="*/ 95250 h 131444"/>
                    <a:gd name="connsiteX38" fmla="*/ 27622 w 157162"/>
                    <a:gd name="connsiteY38" fmla="*/ 108585 h 131444"/>
                    <a:gd name="connsiteX39" fmla="*/ 40005 w 157162"/>
                    <a:gd name="connsiteY39" fmla="*/ 101917 h 131444"/>
                    <a:gd name="connsiteX40" fmla="*/ 40005 w 157162"/>
                    <a:gd name="connsiteY40" fmla="*/ 110490 h 131444"/>
                    <a:gd name="connsiteX41" fmla="*/ 22860 w 157162"/>
                    <a:gd name="connsiteY41" fmla="*/ 119063 h 131444"/>
                    <a:gd name="connsiteX42" fmla="*/ 22860 w 157162"/>
                    <a:gd name="connsiteY42" fmla="*/ 119063 h 131444"/>
                    <a:gd name="connsiteX43" fmla="*/ 44767 w 157162"/>
                    <a:gd name="connsiteY43" fmla="*/ 107632 h 131444"/>
                    <a:gd name="connsiteX44" fmla="*/ 44767 w 157162"/>
                    <a:gd name="connsiteY44" fmla="*/ 83820 h 131444"/>
                    <a:gd name="connsiteX45" fmla="*/ 44767 w 157162"/>
                    <a:gd name="connsiteY45" fmla="*/ 60007 h 131444"/>
                    <a:gd name="connsiteX46" fmla="*/ 49530 w 157162"/>
                    <a:gd name="connsiteY46" fmla="*/ 57150 h 131444"/>
                    <a:gd name="connsiteX47" fmla="*/ 49530 w 157162"/>
                    <a:gd name="connsiteY47" fmla="*/ 77152 h 131444"/>
                    <a:gd name="connsiteX48" fmla="*/ 49530 w 157162"/>
                    <a:gd name="connsiteY48" fmla="*/ 97155 h 131444"/>
                    <a:gd name="connsiteX49" fmla="*/ 60960 w 157162"/>
                    <a:gd name="connsiteY49" fmla="*/ 91440 h 131444"/>
                    <a:gd name="connsiteX50" fmla="*/ 60960 w 157162"/>
                    <a:gd name="connsiteY50" fmla="*/ 100013 h 131444"/>
                    <a:gd name="connsiteX51" fmla="*/ 44767 w 157162"/>
                    <a:gd name="connsiteY51" fmla="*/ 107632 h 131444"/>
                    <a:gd name="connsiteX52" fmla="*/ 44767 w 157162"/>
                    <a:gd name="connsiteY52" fmla="*/ 107632 h 131444"/>
                    <a:gd name="connsiteX53" fmla="*/ 63817 w 157162"/>
                    <a:gd name="connsiteY53" fmla="*/ 97155 h 131444"/>
                    <a:gd name="connsiteX54" fmla="*/ 63817 w 157162"/>
                    <a:gd name="connsiteY54" fmla="*/ 72390 h 131444"/>
                    <a:gd name="connsiteX55" fmla="*/ 63817 w 157162"/>
                    <a:gd name="connsiteY55" fmla="*/ 47625 h 131444"/>
                    <a:gd name="connsiteX56" fmla="*/ 68580 w 157162"/>
                    <a:gd name="connsiteY56" fmla="*/ 44767 h 131444"/>
                    <a:gd name="connsiteX57" fmla="*/ 68580 w 157162"/>
                    <a:gd name="connsiteY57" fmla="*/ 69532 h 131444"/>
                    <a:gd name="connsiteX58" fmla="*/ 68580 w 157162"/>
                    <a:gd name="connsiteY58" fmla="*/ 94297 h 131444"/>
                    <a:gd name="connsiteX59" fmla="*/ 63817 w 157162"/>
                    <a:gd name="connsiteY59" fmla="*/ 97155 h 131444"/>
                    <a:gd name="connsiteX60" fmla="*/ 63817 w 157162"/>
                    <a:gd name="connsiteY60" fmla="*/ 97155 h 131444"/>
                    <a:gd name="connsiteX61" fmla="*/ 79057 w 157162"/>
                    <a:gd name="connsiteY61" fmla="*/ 89535 h 131444"/>
                    <a:gd name="connsiteX62" fmla="*/ 75247 w 157162"/>
                    <a:gd name="connsiteY62" fmla="*/ 67627 h 131444"/>
                    <a:gd name="connsiteX63" fmla="*/ 71438 w 157162"/>
                    <a:gd name="connsiteY63" fmla="*/ 45720 h 131444"/>
                    <a:gd name="connsiteX64" fmla="*/ 76200 w 157162"/>
                    <a:gd name="connsiteY64" fmla="*/ 42863 h 131444"/>
                    <a:gd name="connsiteX65" fmla="*/ 79057 w 157162"/>
                    <a:gd name="connsiteY65" fmla="*/ 59055 h 131444"/>
                    <a:gd name="connsiteX66" fmla="*/ 81915 w 157162"/>
                    <a:gd name="connsiteY66" fmla="*/ 75247 h 131444"/>
                    <a:gd name="connsiteX67" fmla="*/ 84772 w 157162"/>
                    <a:gd name="connsiteY67" fmla="*/ 56197 h 131444"/>
                    <a:gd name="connsiteX68" fmla="*/ 87630 w 157162"/>
                    <a:gd name="connsiteY68" fmla="*/ 37147 h 131444"/>
                    <a:gd name="connsiteX69" fmla="*/ 92392 w 157162"/>
                    <a:gd name="connsiteY69" fmla="*/ 34290 h 131444"/>
                    <a:gd name="connsiteX70" fmla="*/ 88582 w 157162"/>
                    <a:gd name="connsiteY70" fmla="*/ 60960 h 131444"/>
                    <a:gd name="connsiteX71" fmla="*/ 84772 w 157162"/>
                    <a:gd name="connsiteY71" fmla="*/ 87630 h 131444"/>
                    <a:gd name="connsiteX72" fmla="*/ 79057 w 157162"/>
                    <a:gd name="connsiteY72" fmla="*/ 89535 h 131444"/>
                    <a:gd name="connsiteX73" fmla="*/ 79057 w 157162"/>
                    <a:gd name="connsiteY73" fmla="*/ 89535 h 131444"/>
                    <a:gd name="connsiteX74" fmla="*/ 94297 w 157162"/>
                    <a:gd name="connsiteY74" fmla="*/ 80963 h 131444"/>
                    <a:gd name="connsiteX75" fmla="*/ 94297 w 157162"/>
                    <a:gd name="connsiteY75" fmla="*/ 56197 h 131444"/>
                    <a:gd name="connsiteX76" fmla="*/ 94297 w 157162"/>
                    <a:gd name="connsiteY76" fmla="*/ 31432 h 131444"/>
                    <a:gd name="connsiteX77" fmla="*/ 111442 w 157162"/>
                    <a:gd name="connsiteY77" fmla="*/ 22860 h 131444"/>
                    <a:gd name="connsiteX78" fmla="*/ 111442 w 157162"/>
                    <a:gd name="connsiteY78" fmla="*/ 31432 h 131444"/>
                    <a:gd name="connsiteX79" fmla="*/ 99060 w 157162"/>
                    <a:gd name="connsiteY79" fmla="*/ 38100 h 131444"/>
                    <a:gd name="connsiteX80" fmla="*/ 99060 w 157162"/>
                    <a:gd name="connsiteY80" fmla="*/ 48577 h 131444"/>
                    <a:gd name="connsiteX81" fmla="*/ 110490 w 157162"/>
                    <a:gd name="connsiteY81" fmla="*/ 42863 h 131444"/>
                    <a:gd name="connsiteX82" fmla="*/ 110490 w 157162"/>
                    <a:gd name="connsiteY82" fmla="*/ 51435 h 131444"/>
                    <a:gd name="connsiteX83" fmla="*/ 99060 w 157162"/>
                    <a:gd name="connsiteY83" fmla="*/ 57150 h 131444"/>
                    <a:gd name="connsiteX84" fmla="*/ 99060 w 157162"/>
                    <a:gd name="connsiteY84" fmla="*/ 70485 h 131444"/>
                    <a:gd name="connsiteX85" fmla="*/ 111442 w 157162"/>
                    <a:gd name="connsiteY85" fmla="*/ 63817 h 131444"/>
                    <a:gd name="connsiteX86" fmla="*/ 111442 w 157162"/>
                    <a:gd name="connsiteY86" fmla="*/ 72390 h 131444"/>
                    <a:gd name="connsiteX87" fmla="*/ 94297 w 157162"/>
                    <a:gd name="connsiteY87" fmla="*/ 80963 h 131444"/>
                    <a:gd name="connsiteX88" fmla="*/ 94297 w 157162"/>
                    <a:gd name="connsiteY88" fmla="*/ 80963 h 131444"/>
                    <a:gd name="connsiteX89" fmla="*/ 116205 w 157162"/>
                    <a:gd name="connsiteY89" fmla="*/ 70485 h 131444"/>
                    <a:gd name="connsiteX90" fmla="*/ 116205 w 157162"/>
                    <a:gd name="connsiteY90" fmla="*/ 45720 h 131444"/>
                    <a:gd name="connsiteX91" fmla="*/ 116205 w 157162"/>
                    <a:gd name="connsiteY91" fmla="*/ 20955 h 131444"/>
                    <a:gd name="connsiteX92" fmla="*/ 125730 w 157162"/>
                    <a:gd name="connsiteY92" fmla="*/ 16192 h 131444"/>
                    <a:gd name="connsiteX93" fmla="*/ 131445 w 157162"/>
                    <a:gd name="connsiteY93" fmla="*/ 14288 h 131444"/>
                    <a:gd name="connsiteX94" fmla="*/ 134302 w 157162"/>
                    <a:gd name="connsiteY94" fmla="*/ 17145 h 131444"/>
                    <a:gd name="connsiteX95" fmla="*/ 135255 w 157162"/>
                    <a:gd name="connsiteY95" fmla="*/ 24765 h 131444"/>
                    <a:gd name="connsiteX96" fmla="*/ 133350 w 157162"/>
                    <a:gd name="connsiteY96" fmla="*/ 34290 h 131444"/>
                    <a:gd name="connsiteX97" fmla="*/ 128588 w 157162"/>
                    <a:gd name="connsiteY97" fmla="*/ 40957 h 131444"/>
                    <a:gd name="connsiteX98" fmla="*/ 131445 w 157162"/>
                    <a:gd name="connsiteY98" fmla="*/ 43815 h 131444"/>
                    <a:gd name="connsiteX99" fmla="*/ 134302 w 157162"/>
                    <a:gd name="connsiteY99" fmla="*/ 50482 h 131444"/>
                    <a:gd name="connsiteX100" fmla="*/ 137160 w 157162"/>
                    <a:gd name="connsiteY100" fmla="*/ 58102 h 131444"/>
                    <a:gd name="connsiteX101" fmla="*/ 131445 w 157162"/>
                    <a:gd name="connsiteY101" fmla="*/ 60960 h 131444"/>
                    <a:gd name="connsiteX102" fmla="*/ 128588 w 157162"/>
                    <a:gd name="connsiteY102" fmla="*/ 52388 h 131444"/>
                    <a:gd name="connsiteX103" fmla="*/ 125730 w 157162"/>
                    <a:gd name="connsiteY103" fmla="*/ 46672 h 131444"/>
                    <a:gd name="connsiteX104" fmla="*/ 124777 w 157162"/>
                    <a:gd name="connsiteY104" fmla="*/ 45720 h 131444"/>
                    <a:gd name="connsiteX105" fmla="*/ 122872 w 157162"/>
                    <a:gd name="connsiteY105" fmla="*/ 46672 h 131444"/>
                    <a:gd name="connsiteX106" fmla="*/ 121920 w 157162"/>
                    <a:gd name="connsiteY106" fmla="*/ 47625 h 131444"/>
                    <a:gd name="connsiteX107" fmla="*/ 121920 w 157162"/>
                    <a:gd name="connsiteY107" fmla="*/ 67627 h 131444"/>
                    <a:gd name="connsiteX108" fmla="*/ 116205 w 157162"/>
                    <a:gd name="connsiteY108" fmla="*/ 70485 h 131444"/>
                    <a:gd name="connsiteX109" fmla="*/ 116205 w 157162"/>
                    <a:gd name="connsiteY109" fmla="*/ 70485 h 131444"/>
                    <a:gd name="connsiteX110" fmla="*/ 120967 w 157162"/>
                    <a:gd name="connsiteY110" fmla="*/ 39052 h 131444"/>
                    <a:gd name="connsiteX111" fmla="*/ 124777 w 157162"/>
                    <a:gd name="connsiteY111" fmla="*/ 37147 h 131444"/>
                    <a:gd name="connsiteX112" fmla="*/ 128588 w 157162"/>
                    <a:gd name="connsiteY112" fmla="*/ 34290 h 131444"/>
                    <a:gd name="connsiteX113" fmla="*/ 129540 w 157162"/>
                    <a:gd name="connsiteY113" fmla="*/ 31432 h 131444"/>
                    <a:gd name="connsiteX114" fmla="*/ 129540 w 157162"/>
                    <a:gd name="connsiteY114" fmla="*/ 27622 h 131444"/>
                    <a:gd name="connsiteX115" fmla="*/ 128588 w 157162"/>
                    <a:gd name="connsiteY115" fmla="*/ 23813 h 131444"/>
                    <a:gd name="connsiteX116" fmla="*/ 126682 w 157162"/>
                    <a:gd name="connsiteY116" fmla="*/ 22860 h 131444"/>
                    <a:gd name="connsiteX117" fmla="*/ 122872 w 157162"/>
                    <a:gd name="connsiteY117" fmla="*/ 24765 h 131444"/>
                    <a:gd name="connsiteX118" fmla="*/ 119063 w 157162"/>
                    <a:gd name="connsiteY118" fmla="*/ 26670 h 131444"/>
                    <a:gd name="connsiteX119" fmla="*/ 120967 w 157162"/>
                    <a:gd name="connsiteY119" fmla="*/ 39052 h 131444"/>
                    <a:gd name="connsiteX120" fmla="*/ 120967 w 157162"/>
                    <a:gd name="connsiteY120" fmla="*/ 39052 h 131444"/>
                    <a:gd name="connsiteX121" fmla="*/ 143827 w 157162"/>
                    <a:gd name="connsiteY121" fmla="*/ 55245 h 131444"/>
                    <a:gd name="connsiteX122" fmla="*/ 148590 w 157162"/>
                    <a:gd name="connsiteY122" fmla="*/ 52388 h 131444"/>
                    <a:gd name="connsiteX123" fmla="*/ 148590 w 157162"/>
                    <a:gd name="connsiteY123" fmla="*/ 32385 h 131444"/>
                    <a:gd name="connsiteX124" fmla="*/ 157163 w 157162"/>
                    <a:gd name="connsiteY124" fmla="*/ 0 h 131444"/>
                    <a:gd name="connsiteX125" fmla="*/ 151447 w 157162"/>
                    <a:gd name="connsiteY125" fmla="*/ 2857 h 131444"/>
                    <a:gd name="connsiteX126" fmla="*/ 145732 w 157162"/>
                    <a:gd name="connsiteY126" fmla="*/ 24765 h 131444"/>
                    <a:gd name="connsiteX127" fmla="*/ 140017 w 157162"/>
                    <a:gd name="connsiteY127" fmla="*/ 8572 h 131444"/>
                    <a:gd name="connsiteX128" fmla="*/ 134302 w 157162"/>
                    <a:gd name="connsiteY128" fmla="*/ 11430 h 131444"/>
                    <a:gd name="connsiteX129" fmla="*/ 142875 w 157162"/>
                    <a:gd name="connsiteY129" fmla="*/ 35242 h 131444"/>
                    <a:gd name="connsiteX130" fmla="*/ 143827 w 157162"/>
                    <a:gd name="connsiteY130" fmla="*/ 55245 h 1314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</a:cxnLst>
                  <a:rect l="l" t="t" r="r" b="b"/>
                  <a:pathLst>
                    <a:path w="157162" h="131444">
                      <a:moveTo>
                        <a:pt x="0" y="82867"/>
                      </a:moveTo>
                      <a:cubicBezTo>
                        <a:pt x="2857" y="80963"/>
                        <a:pt x="5715" y="80010"/>
                        <a:pt x="8572" y="78105"/>
                      </a:cubicBezTo>
                      <a:cubicBezTo>
                        <a:pt x="10477" y="77152"/>
                        <a:pt x="12382" y="76200"/>
                        <a:pt x="13335" y="77152"/>
                      </a:cubicBezTo>
                      <a:cubicBezTo>
                        <a:pt x="14288" y="77152"/>
                        <a:pt x="16192" y="78105"/>
                        <a:pt x="17145" y="80010"/>
                      </a:cubicBezTo>
                      <a:cubicBezTo>
                        <a:pt x="18097" y="81915"/>
                        <a:pt x="19050" y="83820"/>
                        <a:pt x="19050" y="86677"/>
                      </a:cubicBezTo>
                      <a:cubicBezTo>
                        <a:pt x="20002" y="89535"/>
                        <a:pt x="20002" y="93345"/>
                        <a:pt x="20002" y="98107"/>
                      </a:cubicBezTo>
                      <a:cubicBezTo>
                        <a:pt x="20002" y="101917"/>
                        <a:pt x="20002" y="105727"/>
                        <a:pt x="19050" y="108585"/>
                      </a:cubicBezTo>
                      <a:cubicBezTo>
                        <a:pt x="18097" y="112395"/>
                        <a:pt x="18097" y="116205"/>
                        <a:pt x="16192" y="118110"/>
                      </a:cubicBezTo>
                      <a:cubicBezTo>
                        <a:pt x="15240" y="120015"/>
                        <a:pt x="14288" y="121920"/>
                        <a:pt x="13335" y="123825"/>
                      </a:cubicBezTo>
                      <a:cubicBezTo>
                        <a:pt x="12382" y="124777"/>
                        <a:pt x="10477" y="125730"/>
                        <a:pt x="9525" y="126682"/>
                      </a:cubicBezTo>
                      <a:cubicBezTo>
                        <a:pt x="6667" y="128588"/>
                        <a:pt x="3810" y="129540"/>
                        <a:pt x="952" y="131445"/>
                      </a:cubicBezTo>
                      <a:cubicBezTo>
                        <a:pt x="952" y="122872"/>
                        <a:pt x="952" y="115252"/>
                        <a:pt x="952" y="106680"/>
                      </a:cubicBezTo>
                      <a:cubicBezTo>
                        <a:pt x="0" y="99060"/>
                        <a:pt x="0" y="90488"/>
                        <a:pt x="0" y="82867"/>
                      </a:cubicBezTo>
                      <a:lnTo>
                        <a:pt x="0" y="82867"/>
                      </a:lnTo>
                      <a:close/>
                      <a:moveTo>
                        <a:pt x="4763" y="88582"/>
                      </a:moveTo>
                      <a:cubicBezTo>
                        <a:pt x="4763" y="94297"/>
                        <a:pt x="4763" y="99060"/>
                        <a:pt x="4763" y="104775"/>
                      </a:cubicBezTo>
                      <a:cubicBezTo>
                        <a:pt x="4763" y="110490"/>
                        <a:pt x="4763" y="115252"/>
                        <a:pt x="4763" y="120967"/>
                      </a:cubicBezTo>
                      <a:cubicBezTo>
                        <a:pt x="5715" y="120015"/>
                        <a:pt x="6667" y="120015"/>
                        <a:pt x="8572" y="119063"/>
                      </a:cubicBezTo>
                      <a:cubicBezTo>
                        <a:pt x="9525" y="118110"/>
                        <a:pt x="10477" y="118110"/>
                        <a:pt x="11430" y="117157"/>
                      </a:cubicBezTo>
                      <a:cubicBezTo>
                        <a:pt x="12382" y="116205"/>
                        <a:pt x="12382" y="115252"/>
                        <a:pt x="13335" y="114300"/>
                      </a:cubicBezTo>
                      <a:cubicBezTo>
                        <a:pt x="14288" y="113347"/>
                        <a:pt x="14288" y="111442"/>
                        <a:pt x="14288" y="108585"/>
                      </a:cubicBezTo>
                      <a:cubicBezTo>
                        <a:pt x="14288" y="106680"/>
                        <a:pt x="14288" y="102870"/>
                        <a:pt x="14288" y="99060"/>
                      </a:cubicBezTo>
                      <a:cubicBezTo>
                        <a:pt x="14288" y="95250"/>
                        <a:pt x="14288" y="92392"/>
                        <a:pt x="14288" y="90488"/>
                      </a:cubicBezTo>
                      <a:cubicBezTo>
                        <a:pt x="14288" y="88582"/>
                        <a:pt x="13335" y="87630"/>
                        <a:pt x="13335" y="86677"/>
                      </a:cubicBezTo>
                      <a:cubicBezTo>
                        <a:pt x="12382" y="85725"/>
                        <a:pt x="12382" y="85725"/>
                        <a:pt x="11430" y="85725"/>
                      </a:cubicBezTo>
                      <a:cubicBezTo>
                        <a:pt x="10477" y="85725"/>
                        <a:pt x="9525" y="86677"/>
                        <a:pt x="7620" y="87630"/>
                      </a:cubicBezTo>
                      <a:cubicBezTo>
                        <a:pt x="5715" y="87630"/>
                        <a:pt x="5715" y="88582"/>
                        <a:pt x="4763" y="88582"/>
                      </a:cubicBezTo>
                      <a:lnTo>
                        <a:pt x="4763" y="88582"/>
                      </a:lnTo>
                      <a:close/>
                      <a:moveTo>
                        <a:pt x="22860" y="119063"/>
                      </a:moveTo>
                      <a:cubicBezTo>
                        <a:pt x="22860" y="110490"/>
                        <a:pt x="22860" y="102870"/>
                        <a:pt x="22860" y="94297"/>
                      </a:cubicBezTo>
                      <a:cubicBezTo>
                        <a:pt x="22860" y="85725"/>
                        <a:pt x="22860" y="78105"/>
                        <a:pt x="22860" y="69532"/>
                      </a:cubicBezTo>
                      <a:cubicBezTo>
                        <a:pt x="28575" y="66675"/>
                        <a:pt x="34290" y="63817"/>
                        <a:pt x="40005" y="60960"/>
                      </a:cubicBezTo>
                      <a:cubicBezTo>
                        <a:pt x="40005" y="63817"/>
                        <a:pt x="40005" y="66675"/>
                        <a:pt x="40005" y="69532"/>
                      </a:cubicBezTo>
                      <a:cubicBezTo>
                        <a:pt x="36195" y="71438"/>
                        <a:pt x="31432" y="74295"/>
                        <a:pt x="27622" y="76200"/>
                      </a:cubicBezTo>
                      <a:cubicBezTo>
                        <a:pt x="27622" y="80010"/>
                        <a:pt x="27622" y="83820"/>
                        <a:pt x="27622" y="86677"/>
                      </a:cubicBezTo>
                      <a:cubicBezTo>
                        <a:pt x="31432" y="84772"/>
                        <a:pt x="35242" y="82867"/>
                        <a:pt x="39052" y="80963"/>
                      </a:cubicBezTo>
                      <a:cubicBezTo>
                        <a:pt x="39052" y="83820"/>
                        <a:pt x="39052" y="86677"/>
                        <a:pt x="39052" y="89535"/>
                      </a:cubicBezTo>
                      <a:cubicBezTo>
                        <a:pt x="35242" y="91440"/>
                        <a:pt x="31432" y="93345"/>
                        <a:pt x="27622" y="95250"/>
                      </a:cubicBezTo>
                      <a:cubicBezTo>
                        <a:pt x="27622" y="100013"/>
                        <a:pt x="27622" y="103822"/>
                        <a:pt x="27622" y="108585"/>
                      </a:cubicBezTo>
                      <a:cubicBezTo>
                        <a:pt x="31432" y="106680"/>
                        <a:pt x="36195" y="103822"/>
                        <a:pt x="40005" y="101917"/>
                      </a:cubicBezTo>
                      <a:cubicBezTo>
                        <a:pt x="40005" y="104775"/>
                        <a:pt x="40005" y="107632"/>
                        <a:pt x="40005" y="110490"/>
                      </a:cubicBezTo>
                      <a:cubicBezTo>
                        <a:pt x="35242" y="113347"/>
                        <a:pt x="28575" y="116205"/>
                        <a:pt x="22860" y="119063"/>
                      </a:cubicBezTo>
                      <a:lnTo>
                        <a:pt x="22860" y="119063"/>
                      </a:lnTo>
                      <a:close/>
                      <a:moveTo>
                        <a:pt x="44767" y="107632"/>
                      </a:moveTo>
                      <a:cubicBezTo>
                        <a:pt x="44767" y="100013"/>
                        <a:pt x="44767" y="91440"/>
                        <a:pt x="44767" y="83820"/>
                      </a:cubicBezTo>
                      <a:cubicBezTo>
                        <a:pt x="44767" y="76200"/>
                        <a:pt x="44767" y="67627"/>
                        <a:pt x="44767" y="60007"/>
                      </a:cubicBezTo>
                      <a:cubicBezTo>
                        <a:pt x="46672" y="59055"/>
                        <a:pt x="47625" y="58102"/>
                        <a:pt x="49530" y="57150"/>
                      </a:cubicBezTo>
                      <a:cubicBezTo>
                        <a:pt x="49530" y="63817"/>
                        <a:pt x="49530" y="70485"/>
                        <a:pt x="49530" y="77152"/>
                      </a:cubicBezTo>
                      <a:cubicBezTo>
                        <a:pt x="49530" y="83820"/>
                        <a:pt x="49530" y="90488"/>
                        <a:pt x="49530" y="97155"/>
                      </a:cubicBezTo>
                      <a:cubicBezTo>
                        <a:pt x="53340" y="95250"/>
                        <a:pt x="57150" y="93345"/>
                        <a:pt x="60960" y="91440"/>
                      </a:cubicBezTo>
                      <a:cubicBezTo>
                        <a:pt x="60960" y="94297"/>
                        <a:pt x="60960" y="97155"/>
                        <a:pt x="60960" y="100013"/>
                      </a:cubicBezTo>
                      <a:cubicBezTo>
                        <a:pt x="55245" y="101917"/>
                        <a:pt x="50482" y="104775"/>
                        <a:pt x="44767" y="107632"/>
                      </a:cubicBezTo>
                      <a:lnTo>
                        <a:pt x="44767" y="107632"/>
                      </a:lnTo>
                      <a:close/>
                      <a:moveTo>
                        <a:pt x="63817" y="97155"/>
                      </a:moveTo>
                      <a:cubicBezTo>
                        <a:pt x="63817" y="88582"/>
                        <a:pt x="63817" y="80963"/>
                        <a:pt x="63817" y="72390"/>
                      </a:cubicBezTo>
                      <a:cubicBezTo>
                        <a:pt x="63817" y="63817"/>
                        <a:pt x="63817" y="56197"/>
                        <a:pt x="63817" y="47625"/>
                      </a:cubicBezTo>
                      <a:cubicBezTo>
                        <a:pt x="65722" y="46672"/>
                        <a:pt x="66675" y="45720"/>
                        <a:pt x="68580" y="44767"/>
                      </a:cubicBezTo>
                      <a:cubicBezTo>
                        <a:pt x="68580" y="53340"/>
                        <a:pt x="68580" y="60960"/>
                        <a:pt x="68580" y="69532"/>
                      </a:cubicBezTo>
                      <a:cubicBezTo>
                        <a:pt x="68580" y="78105"/>
                        <a:pt x="68580" y="85725"/>
                        <a:pt x="68580" y="94297"/>
                      </a:cubicBezTo>
                      <a:cubicBezTo>
                        <a:pt x="66675" y="96202"/>
                        <a:pt x="65722" y="97155"/>
                        <a:pt x="63817" y="97155"/>
                      </a:cubicBezTo>
                      <a:lnTo>
                        <a:pt x="63817" y="97155"/>
                      </a:lnTo>
                      <a:close/>
                      <a:moveTo>
                        <a:pt x="79057" y="89535"/>
                      </a:moveTo>
                      <a:cubicBezTo>
                        <a:pt x="78105" y="81915"/>
                        <a:pt x="76200" y="74295"/>
                        <a:pt x="75247" y="67627"/>
                      </a:cubicBezTo>
                      <a:cubicBezTo>
                        <a:pt x="74295" y="60007"/>
                        <a:pt x="72390" y="52388"/>
                        <a:pt x="71438" y="45720"/>
                      </a:cubicBezTo>
                      <a:cubicBezTo>
                        <a:pt x="73342" y="44767"/>
                        <a:pt x="75247" y="43815"/>
                        <a:pt x="76200" y="42863"/>
                      </a:cubicBezTo>
                      <a:cubicBezTo>
                        <a:pt x="77152" y="48577"/>
                        <a:pt x="78105" y="54292"/>
                        <a:pt x="79057" y="59055"/>
                      </a:cubicBezTo>
                      <a:cubicBezTo>
                        <a:pt x="80010" y="64770"/>
                        <a:pt x="80963" y="70485"/>
                        <a:pt x="81915" y="75247"/>
                      </a:cubicBezTo>
                      <a:cubicBezTo>
                        <a:pt x="82867" y="68580"/>
                        <a:pt x="83820" y="61913"/>
                        <a:pt x="84772" y="56197"/>
                      </a:cubicBezTo>
                      <a:cubicBezTo>
                        <a:pt x="85725" y="49530"/>
                        <a:pt x="86677" y="42863"/>
                        <a:pt x="87630" y="37147"/>
                      </a:cubicBezTo>
                      <a:cubicBezTo>
                        <a:pt x="89535" y="36195"/>
                        <a:pt x="90488" y="35242"/>
                        <a:pt x="92392" y="34290"/>
                      </a:cubicBezTo>
                      <a:cubicBezTo>
                        <a:pt x="91440" y="42863"/>
                        <a:pt x="89535" y="52388"/>
                        <a:pt x="88582" y="60960"/>
                      </a:cubicBezTo>
                      <a:cubicBezTo>
                        <a:pt x="87630" y="69532"/>
                        <a:pt x="85725" y="79057"/>
                        <a:pt x="84772" y="87630"/>
                      </a:cubicBezTo>
                      <a:cubicBezTo>
                        <a:pt x="81915" y="87630"/>
                        <a:pt x="80963" y="88582"/>
                        <a:pt x="79057" y="89535"/>
                      </a:cubicBezTo>
                      <a:lnTo>
                        <a:pt x="79057" y="89535"/>
                      </a:lnTo>
                      <a:close/>
                      <a:moveTo>
                        <a:pt x="94297" y="80963"/>
                      </a:moveTo>
                      <a:cubicBezTo>
                        <a:pt x="94297" y="72390"/>
                        <a:pt x="94297" y="64770"/>
                        <a:pt x="94297" y="56197"/>
                      </a:cubicBezTo>
                      <a:cubicBezTo>
                        <a:pt x="94297" y="47625"/>
                        <a:pt x="94297" y="40005"/>
                        <a:pt x="94297" y="31432"/>
                      </a:cubicBezTo>
                      <a:cubicBezTo>
                        <a:pt x="100013" y="28575"/>
                        <a:pt x="105727" y="25717"/>
                        <a:pt x="111442" y="22860"/>
                      </a:cubicBezTo>
                      <a:cubicBezTo>
                        <a:pt x="111442" y="25717"/>
                        <a:pt x="111442" y="28575"/>
                        <a:pt x="111442" y="31432"/>
                      </a:cubicBezTo>
                      <a:cubicBezTo>
                        <a:pt x="107632" y="33338"/>
                        <a:pt x="102870" y="36195"/>
                        <a:pt x="99060" y="38100"/>
                      </a:cubicBezTo>
                      <a:cubicBezTo>
                        <a:pt x="99060" y="41910"/>
                        <a:pt x="99060" y="45720"/>
                        <a:pt x="99060" y="48577"/>
                      </a:cubicBezTo>
                      <a:cubicBezTo>
                        <a:pt x="102870" y="46672"/>
                        <a:pt x="106680" y="44767"/>
                        <a:pt x="110490" y="42863"/>
                      </a:cubicBezTo>
                      <a:cubicBezTo>
                        <a:pt x="110490" y="45720"/>
                        <a:pt x="110490" y="48577"/>
                        <a:pt x="110490" y="51435"/>
                      </a:cubicBezTo>
                      <a:cubicBezTo>
                        <a:pt x="106680" y="53340"/>
                        <a:pt x="102870" y="55245"/>
                        <a:pt x="99060" y="57150"/>
                      </a:cubicBezTo>
                      <a:cubicBezTo>
                        <a:pt x="99060" y="61913"/>
                        <a:pt x="99060" y="65722"/>
                        <a:pt x="99060" y="70485"/>
                      </a:cubicBezTo>
                      <a:cubicBezTo>
                        <a:pt x="102870" y="68580"/>
                        <a:pt x="107632" y="65722"/>
                        <a:pt x="111442" y="63817"/>
                      </a:cubicBezTo>
                      <a:cubicBezTo>
                        <a:pt x="111442" y="66675"/>
                        <a:pt x="111442" y="69532"/>
                        <a:pt x="111442" y="72390"/>
                      </a:cubicBezTo>
                      <a:cubicBezTo>
                        <a:pt x="106680" y="75247"/>
                        <a:pt x="100013" y="78105"/>
                        <a:pt x="94297" y="80963"/>
                      </a:cubicBezTo>
                      <a:lnTo>
                        <a:pt x="94297" y="80963"/>
                      </a:lnTo>
                      <a:close/>
                      <a:moveTo>
                        <a:pt x="116205" y="70485"/>
                      </a:moveTo>
                      <a:cubicBezTo>
                        <a:pt x="116205" y="61913"/>
                        <a:pt x="116205" y="54292"/>
                        <a:pt x="116205" y="45720"/>
                      </a:cubicBezTo>
                      <a:cubicBezTo>
                        <a:pt x="116205" y="37147"/>
                        <a:pt x="116205" y="29527"/>
                        <a:pt x="116205" y="20955"/>
                      </a:cubicBezTo>
                      <a:cubicBezTo>
                        <a:pt x="119063" y="19050"/>
                        <a:pt x="122872" y="17145"/>
                        <a:pt x="125730" y="16192"/>
                      </a:cubicBezTo>
                      <a:cubicBezTo>
                        <a:pt x="128588" y="15240"/>
                        <a:pt x="129540" y="14288"/>
                        <a:pt x="131445" y="14288"/>
                      </a:cubicBezTo>
                      <a:cubicBezTo>
                        <a:pt x="132397" y="14288"/>
                        <a:pt x="133350" y="15240"/>
                        <a:pt x="134302" y="17145"/>
                      </a:cubicBezTo>
                      <a:cubicBezTo>
                        <a:pt x="135255" y="19050"/>
                        <a:pt x="135255" y="20955"/>
                        <a:pt x="135255" y="24765"/>
                      </a:cubicBezTo>
                      <a:cubicBezTo>
                        <a:pt x="135255" y="28575"/>
                        <a:pt x="134302" y="31432"/>
                        <a:pt x="133350" y="34290"/>
                      </a:cubicBezTo>
                      <a:cubicBezTo>
                        <a:pt x="132397" y="37147"/>
                        <a:pt x="130492" y="39052"/>
                        <a:pt x="128588" y="40957"/>
                      </a:cubicBezTo>
                      <a:cubicBezTo>
                        <a:pt x="129540" y="41910"/>
                        <a:pt x="130492" y="42863"/>
                        <a:pt x="131445" y="43815"/>
                      </a:cubicBezTo>
                      <a:cubicBezTo>
                        <a:pt x="132397" y="44767"/>
                        <a:pt x="133350" y="46672"/>
                        <a:pt x="134302" y="50482"/>
                      </a:cubicBezTo>
                      <a:cubicBezTo>
                        <a:pt x="135255" y="53340"/>
                        <a:pt x="136207" y="56197"/>
                        <a:pt x="137160" y="58102"/>
                      </a:cubicBezTo>
                      <a:cubicBezTo>
                        <a:pt x="135255" y="59055"/>
                        <a:pt x="133350" y="60007"/>
                        <a:pt x="131445" y="60960"/>
                      </a:cubicBezTo>
                      <a:cubicBezTo>
                        <a:pt x="130492" y="58102"/>
                        <a:pt x="129540" y="55245"/>
                        <a:pt x="128588" y="52388"/>
                      </a:cubicBezTo>
                      <a:cubicBezTo>
                        <a:pt x="127635" y="49530"/>
                        <a:pt x="126682" y="47625"/>
                        <a:pt x="125730" y="46672"/>
                      </a:cubicBezTo>
                      <a:cubicBezTo>
                        <a:pt x="125730" y="45720"/>
                        <a:pt x="124777" y="45720"/>
                        <a:pt x="124777" y="45720"/>
                      </a:cubicBezTo>
                      <a:cubicBezTo>
                        <a:pt x="123825" y="45720"/>
                        <a:pt x="123825" y="45720"/>
                        <a:pt x="122872" y="46672"/>
                      </a:cubicBezTo>
                      <a:cubicBezTo>
                        <a:pt x="122872" y="46672"/>
                        <a:pt x="121920" y="46672"/>
                        <a:pt x="121920" y="47625"/>
                      </a:cubicBezTo>
                      <a:cubicBezTo>
                        <a:pt x="121920" y="54292"/>
                        <a:pt x="121920" y="60960"/>
                        <a:pt x="121920" y="67627"/>
                      </a:cubicBezTo>
                      <a:cubicBezTo>
                        <a:pt x="119063" y="68580"/>
                        <a:pt x="117157" y="69532"/>
                        <a:pt x="116205" y="70485"/>
                      </a:cubicBezTo>
                      <a:lnTo>
                        <a:pt x="116205" y="70485"/>
                      </a:lnTo>
                      <a:close/>
                      <a:moveTo>
                        <a:pt x="120967" y="39052"/>
                      </a:moveTo>
                      <a:cubicBezTo>
                        <a:pt x="121920" y="38100"/>
                        <a:pt x="122872" y="38100"/>
                        <a:pt x="124777" y="37147"/>
                      </a:cubicBezTo>
                      <a:cubicBezTo>
                        <a:pt x="126682" y="36195"/>
                        <a:pt x="128588" y="35242"/>
                        <a:pt x="128588" y="34290"/>
                      </a:cubicBezTo>
                      <a:cubicBezTo>
                        <a:pt x="129540" y="33338"/>
                        <a:pt x="129540" y="32385"/>
                        <a:pt x="129540" y="31432"/>
                      </a:cubicBezTo>
                      <a:cubicBezTo>
                        <a:pt x="129540" y="30480"/>
                        <a:pt x="129540" y="28575"/>
                        <a:pt x="129540" y="27622"/>
                      </a:cubicBezTo>
                      <a:cubicBezTo>
                        <a:pt x="129540" y="25717"/>
                        <a:pt x="129540" y="24765"/>
                        <a:pt x="128588" y="23813"/>
                      </a:cubicBezTo>
                      <a:cubicBezTo>
                        <a:pt x="128588" y="22860"/>
                        <a:pt x="127635" y="22860"/>
                        <a:pt x="126682" y="22860"/>
                      </a:cubicBezTo>
                      <a:cubicBezTo>
                        <a:pt x="126682" y="22860"/>
                        <a:pt x="124777" y="23813"/>
                        <a:pt x="122872" y="24765"/>
                      </a:cubicBezTo>
                      <a:cubicBezTo>
                        <a:pt x="121920" y="25717"/>
                        <a:pt x="120015" y="25717"/>
                        <a:pt x="119063" y="26670"/>
                      </a:cubicBezTo>
                      <a:cubicBezTo>
                        <a:pt x="120967" y="31432"/>
                        <a:pt x="120967" y="35242"/>
                        <a:pt x="120967" y="39052"/>
                      </a:cubicBezTo>
                      <a:lnTo>
                        <a:pt x="120967" y="39052"/>
                      </a:lnTo>
                      <a:close/>
                      <a:moveTo>
                        <a:pt x="143827" y="55245"/>
                      </a:moveTo>
                      <a:cubicBezTo>
                        <a:pt x="145732" y="54292"/>
                        <a:pt x="146685" y="53340"/>
                        <a:pt x="148590" y="52388"/>
                      </a:cubicBezTo>
                      <a:cubicBezTo>
                        <a:pt x="148590" y="45720"/>
                        <a:pt x="148590" y="39052"/>
                        <a:pt x="148590" y="32385"/>
                      </a:cubicBezTo>
                      <a:cubicBezTo>
                        <a:pt x="151447" y="21907"/>
                        <a:pt x="154305" y="10477"/>
                        <a:pt x="157163" y="0"/>
                      </a:cubicBezTo>
                      <a:cubicBezTo>
                        <a:pt x="155257" y="952"/>
                        <a:pt x="153352" y="1905"/>
                        <a:pt x="151447" y="2857"/>
                      </a:cubicBezTo>
                      <a:cubicBezTo>
                        <a:pt x="149542" y="10477"/>
                        <a:pt x="147638" y="17145"/>
                        <a:pt x="145732" y="24765"/>
                      </a:cubicBezTo>
                      <a:cubicBezTo>
                        <a:pt x="143827" y="19050"/>
                        <a:pt x="141922" y="14288"/>
                        <a:pt x="140017" y="8572"/>
                      </a:cubicBezTo>
                      <a:cubicBezTo>
                        <a:pt x="138113" y="9525"/>
                        <a:pt x="136207" y="10477"/>
                        <a:pt x="134302" y="11430"/>
                      </a:cubicBezTo>
                      <a:cubicBezTo>
                        <a:pt x="137160" y="19050"/>
                        <a:pt x="140017" y="27622"/>
                        <a:pt x="142875" y="35242"/>
                      </a:cubicBezTo>
                      <a:cubicBezTo>
                        <a:pt x="143827" y="41910"/>
                        <a:pt x="143827" y="48577"/>
                        <a:pt x="143827" y="55245"/>
                      </a:cubicBezTo>
                      <a:close/>
                    </a:path>
                  </a:pathLst>
                </a:custGeom>
                <a:solidFill>
                  <a:srgbClr val="A3332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923" name="Freeform: Shape 922">
                  <a:extLst>
                    <a:ext uri="{FF2B5EF4-FFF2-40B4-BE49-F238E27FC236}">
                      <a16:creationId xmlns:a16="http://schemas.microsoft.com/office/drawing/2014/main" id="{B41B04C2-9FB9-478E-AA3A-8ABC1F4AD5C8}"/>
                    </a:ext>
                  </a:extLst>
                </p:cNvPr>
                <p:cNvSpPr/>
                <p:nvPr/>
              </p:nvSpPr>
              <p:spPr>
                <a:xfrm>
                  <a:off x="9999199" y="3845242"/>
                  <a:ext cx="51434" cy="114300"/>
                </a:xfrm>
                <a:custGeom>
                  <a:avLst/>
                  <a:gdLst>
                    <a:gd name="connsiteX0" fmla="*/ 13335 w 51434"/>
                    <a:gd name="connsiteY0" fmla="*/ 20003 h 114300"/>
                    <a:gd name="connsiteX1" fmla="*/ 40958 w 51434"/>
                    <a:gd name="connsiteY1" fmla="*/ 3810 h 114300"/>
                    <a:gd name="connsiteX2" fmla="*/ 51435 w 51434"/>
                    <a:gd name="connsiteY2" fmla="*/ 0 h 114300"/>
                    <a:gd name="connsiteX3" fmla="*/ 40958 w 51434"/>
                    <a:gd name="connsiteY3" fmla="*/ 7620 h 114300"/>
                    <a:gd name="connsiteX4" fmla="*/ 13335 w 51434"/>
                    <a:gd name="connsiteY4" fmla="*/ 20003 h 114300"/>
                    <a:gd name="connsiteX5" fmla="*/ 13335 w 51434"/>
                    <a:gd name="connsiteY5" fmla="*/ 20003 h 114300"/>
                    <a:gd name="connsiteX6" fmla="*/ 17145 w 51434"/>
                    <a:gd name="connsiteY6" fmla="*/ 101917 h 114300"/>
                    <a:gd name="connsiteX7" fmla="*/ 40958 w 51434"/>
                    <a:gd name="connsiteY7" fmla="*/ 87630 h 114300"/>
                    <a:gd name="connsiteX8" fmla="*/ 43815 w 51434"/>
                    <a:gd name="connsiteY8" fmla="*/ 88583 h 114300"/>
                    <a:gd name="connsiteX9" fmla="*/ 40958 w 51434"/>
                    <a:gd name="connsiteY9" fmla="*/ 91440 h 114300"/>
                    <a:gd name="connsiteX10" fmla="*/ 17145 w 51434"/>
                    <a:gd name="connsiteY10" fmla="*/ 101917 h 114300"/>
                    <a:gd name="connsiteX11" fmla="*/ 17145 w 51434"/>
                    <a:gd name="connsiteY11" fmla="*/ 101917 h 114300"/>
                    <a:gd name="connsiteX12" fmla="*/ 8572 w 51434"/>
                    <a:gd name="connsiteY12" fmla="*/ 56198 h 114300"/>
                    <a:gd name="connsiteX13" fmla="*/ 40005 w 51434"/>
                    <a:gd name="connsiteY13" fmla="*/ 37148 h 114300"/>
                    <a:gd name="connsiteX14" fmla="*/ 43815 w 51434"/>
                    <a:gd name="connsiteY14" fmla="*/ 37148 h 114300"/>
                    <a:gd name="connsiteX15" fmla="*/ 40005 w 51434"/>
                    <a:gd name="connsiteY15" fmla="*/ 40958 h 114300"/>
                    <a:gd name="connsiteX16" fmla="*/ 8572 w 51434"/>
                    <a:gd name="connsiteY16" fmla="*/ 56198 h 114300"/>
                    <a:gd name="connsiteX17" fmla="*/ 8572 w 51434"/>
                    <a:gd name="connsiteY17" fmla="*/ 56198 h 114300"/>
                    <a:gd name="connsiteX18" fmla="*/ 17145 w 51434"/>
                    <a:gd name="connsiteY18" fmla="*/ 89535 h 114300"/>
                    <a:gd name="connsiteX19" fmla="*/ 40958 w 51434"/>
                    <a:gd name="connsiteY19" fmla="*/ 79058 h 114300"/>
                    <a:gd name="connsiteX20" fmla="*/ 43815 w 51434"/>
                    <a:gd name="connsiteY20" fmla="*/ 76200 h 114300"/>
                    <a:gd name="connsiteX21" fmla="*/ 40958 w 51434"/>
                    <a:gd name="connsiteY21" fmla="*/ 75248 h 114300"/>
                    <a:gd name="connsiteX22" fmla="*/ 17145 w 51434"/>
                    <a:gd name="connsiteY22" fmla="*/ 89535 h 114300"/>
                    <a:gd name="connsiteX23" fmla="*/ 17145 w 51434"/>
                    <a:gd name="connsiteY23" fmla="*/ 89535 h 114300"/>
                    <a:gd name="connsiteX24" fmla="*/ 13335 w 51434"/>
                    <a:gd name="connsiteY24" fmla="*/ 41910 h 114300"/>
                    <a:gd name="connsiteX25" fmla="*/ 40958 w 51434"/>
                    <a:gd name="connsiteY25" fmla="*/ 29528 h 114300"/>
                    <a:gd name="connsiteX26" fmla="*/ 43815 w 51434"/>
                    <a:gd name="connsiteY26" fmla="*/ 25717 h 114300"/>
                    <a:gd name="connsiteX27" fmla="*/ 40958 w 51434"/>
                    <a:gd name="connsiteY27" fmla="*/ 24765 h 114300"/>
                    <a:gd name="connsiteX28" fmla="*/ 13335 w 51434"/>
                    <a:gd name="connsiteY28" fmla="*/ 41910 h 114300"/>
                    <a:gd name="connsiteX29" fmla="*/ 13335 w 51434"/>
                    <a:gd name="connsiteY29" fmla="*/ 41910 h 114300"/>
                    <a:gd name="connsiteX30" fmla="*/ 17145 w 51434"/>
                    <a:gd name="connsiteY30" fmla="*/ 77153 h 114300"/>
                    <a:gd name="connsiteX31" fmla="*/ 40958 w 51434"/>
                    <a:gd name="connsiteY31" fmla="*/ 62865 h 114300"/>
                    <a:gd name="connsiteX32" fmla="*/ 43815 w 51434"/>
                    <a:gd name="connsiteY32" fmla="*/ 63817 h 114300"/>
                    <a:gd name="connsiteX33" fmla="*/ 40958 w 51434"/>
                    <a:gd name="connsiteY33" fmla="*/ 66675 h 114300"/>
                    <a:gd name="connsiteX34" fmla="*/ 17145 w 51434"/>
                    <a:gd name="connsiteY34" fmla="*/ 77153 h 114300"/>
                    <a:gd name="connsiteX35" fmla="*/ 17145 w 51434"/>
                    <a:gd name="connsiteY35" fmla="*/ 77153 h 114300"/>
                    <a:gd name="connsiteX36" fmla="*/ 7620 w 51434"/>
                    <a:gd name="connsiteY36" fmla="*/ 32385 h 114300"/>
                    <a:gd name="connsiteX37" fmla="*/ 40958 w 51434"/>
                    <a:gd name="connsiteY37" fmla="*/ 17145 h 114300"/>
                    <a:gd name="connsiteX38" fmla="*/ 44767 w 51434"/>
                    <a:gd name="connsiteY38" fmla="*/ 13335 h 114300"/>
                    <a:gd name="connsiteX39" fmla="*/ 40958 w 51434"/>
                    <a:gd name="connsiteY39" fmla="*/ 13335 h 114300"/>
                    <a:gd name="connsiteX40" fmla="*/ 7620 w 51434"/>
                    <a:gd name="connsiteY40" fmla="*/ 32385 h 114300"/>
                    <a:gd name="connsiteX41" fmla="*/ 7620 w 51434"/>
                    <a:gd name="connsiteY41" fmla="*/ 32385 h 114300"/>
                    <a:gd name="connsiteX42" fmla="*/ 13335 w 51434"/>
                    <a:gd name="connsiteY42" fmla="*/ 114300 h 114300"/>
                    <a:gd name="connsiteX43" fmla="*/ 40958 w 51434"/>
                    <a:gd name="connsiteY43" fmla="*/ 101917 h 114300"/>
                    <a:gd name="connsiteX44" fmla="*/ 45720 w 51434"/>
                    <a:gd name="connsiteY44" fmla="*/ 99060 h 114300"/>
                    <a:gd name="connsiteX45" fmla="*/ 40958 w 51434"/>
                    <a:gd name="connsiteY45" fmla="*/ 97155 h 114300"/>
                    <a:gd name="connsiteX46" fmla="*/ 13335 w 51434"/>
                    <a:gd name="connsiteY46" fmla="*/ 114300 h 114300"/>
                    <a:gd name="connsiteX47" fmla="*/ 13335 w 51434"/>
                    <a:gd name="connsiteY47" fmla="*/ 114300 h 114300"/>
                    <a:gd name="connsiteX48" fmla="*/ 0 w 51434"/>
                    <a:gd name="connsiteY48" fmla="*/ 71438 h 114300"/>
                    <a:gd name="connsiteX49" fmla="*/ 39052 w 51434"/>
                    <a:gd name="connsiteY49" fmla="*/ 52388 h 114300"/>
                    <a:gd name="connsiteX50" fmla="*/ 45720 w 51434"/>
                    <a:gd name="connsiteY50" fmla="*/ 48578 h 114300"/>
                    <a:gd name="connsiteX51" fmla="*/ 39052 w 51434"/>
                    <a:gd name="connsiteY51" fmla="*/ 47625 h 114300"/>
                    <a:gd name="connsiteX52" fmla="*/ 0 w 51434"/>
                    <a:gd name="connsiteY52" fmla="*/ 71438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</a:cxnLst>
                  <a:rect l="l" t="t" r="r" b="b"/>
                  <a:pathLst>
                    <a:path w="51434" h="114300">
                      <a:moveTo>
                        <a:pt x="13335" y="20003"/>
                      </a:moveTo>
                      <a:cubicBezTo>
                        <a:pt x="22860" y="14288"/>
                        <a:pt x="31433" y="9525"/>
                        <a:pt x="40958" y="3810"/>
                      </a:cubicBezTo>
                      <a:cubicBezTo>
                        <a:pt x="44767" y="2858"/>
                        <a:pt x="48577" y="953"/>
                        <a:pt x="51435" y="0"/>
                      </a:cubicBezTo>
                      <a:cubicBezTo>
                        <a:pt x="47625" y="2858"/>
                        <a:pt x="43815" y="4763"/>
                        <a:pt x="40958" y="7620"/>
                      </a:cubicBezTo>
                      <a:cubicBezTo>
                        <a:pt x="31433" y="11430"/>
                        <a:pt x="22860" y="15240"/>
                        <a:pt x="13335" y="20003"/>
                      </a:cubicBezTo>
                      <a:lnTo>
                        <a:pt x="13335" y="20003"/>
                      </a:lnTo>
                      <a:close/>
                      <a:moveTo>
                        <a:pt x="17145" y="101917"/>
                      </a:moveTo>
                      <a:cubicBezTo>
                        <a:pt x="24765" y="97155"/>
                        <a:pt x="33338" y="92392"/>
                        <a:pt x="40958" y="87630"/>
                      </a:cubicBezTo>
                      <a:cubicBezTo>
                        <a:pt x="41910" y="87630"/>
                        <a:pt x="42863" y="88583"/>
                        <a:pt x="43815" y="88583"/>
                      </a:cubicBezTo>
                      <a:cubicBezTo>
                        <a:pt x="42863" y="89535"/>
                        <a:pt x="41910" y="90488"/>
                        <a:pt x="40958" y="91440"/>
                      </a:cubicBezTo>
                      <a:cubicBezTo>
                        <a:pt x="32385" y="94298"/>
                        <a:pt x="24765" y="98108"/>
                        <a:pt x="17145" y="101917"/>
                      </a:cubicBezTo>
                      <a:lnTo>
                        <a:pt x="17145" y="101917"/>
                      </a:lnTo>
                      <a:close/>
                      <a:moveTo>
                        <a:pt x="8572" y="56198"/>
                      </a:moveTo>
                      <a:cubicBezTo>
                        <a:pt x="19050" y="49530"/>
                        <a:pt x="29527" y="43815"/>
                        <a:pt x="40005" y="37148"/>
                      </a:cubicBezTo>
                      <a:cubicBezTo>
                        <a:pt x="40958" y="37148"/>
                        <a:pt x="41910" y="37148"/>
                        <a:pt x="43815" y="37148"/>
                      </a:cubicBezTo>
                      <a:cubicBezTo>
                        <a:pt x="42863" y="38100"/>
                        <a:pt x="41910" y="40005"/>
                        <a:pt x="40005" y="40958"/>
                      </a:cubicBezTo>
                      <a:cubicBezTo>
                        <a:pt x="29527" y="46673"/>
                        <a:pt x="19050" y="51435"/>
                        <a:pt x="8572" y="56198"/>
                      </a:cubicBezTo>
                      <a:lnTo>
                        <a:pt x="8572" y="56198"/>
                      </a:lnTo>
                      <a:close/>
                      <a:moveTo>
                        <a:pt x="17145" y="89535"/>
                      </a:moveTo>
                      <a:cubicBezTo>
                        <a:pt x="24765" y="85725"/>
                        <a:pt x="33338" y="82867"/>
                        <a:pt x="40958" y="79058"/>
                      </a:cubicBezTo>
                      <a:cubicBezTo>
                        <a:pt x="41910" y="78105"/>
                        <a:pt x="42863" y="77153"/>
                        <a:pt x="43815" y="76200"/>
                      </a:cubicBezTo>
                      <a:cubicBezTo>
                        <a:pt x="42863" y="76200"/>
                        <a:pt x="41910" y="75248"/>
                        <a:pt x="40958" y="75248"/>
                      </a:cubicBezTo>
                      <a:cubicBezTo>
                        <a:pt x="32385" y="80010"/>
                        <a:pt x="24765" y="84773"/>
                        <a:pt x="17145" y="89535"/>
                      </a:cubicBezTo>
                      <a:lnTo>
                        <a:pt x="17145" y="89535"/>
                      </a:lnTo>
                      <a:close/>
                      <a:moveTo>
                        <a:pt x="13335" y="41910"/>
                      </a:moveTo>
                      <a:cubicBezTo>
                        <a:pt x="22860" y="38100"/>
                        <a:pt x="31433" y="33338"/>
                        <a:pt x="40958" y="29528"/>
                      </a:cubicBezTo>
                      <a:cubicBezTo>
                        <a:pt x="41910" y="28575"/>
                        <a:pt x="42863" y="27623"/>
                        <a:pt x="43815" y="25717"/>
                      </a:cubicBezTo>
                      <a:cubicBezTo>
                        <a:pt x="42863" y="25717"/>
                        <a:pt x="41910" y="25717"/>
                        <a:pt x="40958" y="24765"/>
                      </a:cubicBezTo>
                      <a:cubicBezTo>
                        <a:pt x="31433" y="30480"/>
                        <a:pt x="21908" y="36195"/>
                        <a:pt x="13335" y="41910"/>
                      </a:cubicBezTo>
                      <a:lnTo>
                        <a:pt x="13335" y="41910"/>
                      </a:lnTo>
                      <a:close/>
                      <a:moveTo>
                        <a:pt x="17145" y="77153"/>
                      </a:moveTo>
                      <a:cubicBezTo>
                        <a:pt x="24765" y="72390"/>
                        <a:pt x="33338" y="67628"/>
                        <a:pt x="40958" y="62865"/>
                      </a:cubicBezTo>
                      <a:cubicBezTo>
                        <a:pt x="41910" y="62865"/>
                        <a:pt x="42863" y="63817"/>
                        <a:pt x="43815" y="63817"/>
                      </a:cubicBezTo>
                      <a:cubicBezTo>
                        <a:pt x="42863" y="64770"/>
                        <a:pt x="41910" y="65723"/>
                        <a:pt x="40958" y="66675"/>
                      </a:cubicBezTo>
                      <a:cubicBezTo>
                        <a:pt x="32385" y="70485"/>
                        <a:pt x="24765" y="74295"/>
                        <a:pt x="17145" y="77153"/>
                      </a:cubicBezTo>
                      <a:lnTo>
                        <a:pt x="17145" y="77153"/>
                      </a:lnTo>
                      <a:close/>
                      <a:moveTo>
                        <a:pt x="7620" y="32385"/>
                      </a:moveTo>
                      <a:cubicBezTo>
                        <a:pt x="19050" y="27623"/>
                        <a:pt x="29527" y="21908"/>
                        <a:pt x="40958" y="17145"/>
                      </a:cubicBezTo>
                      <a:cubicBezTo>
                        <a:pt x="41910" y="16192"/>
                        <a:pt x="43815" y="14288"/>
                        <a:pt x="44767" y="13335"/>
                      </a:cubicBezTo>
                      <a:cubicBezTo>
                        <a:pt x="43815" y="13335"/>
                        <a:pt x="41910" y="13335"/>
                        <a:pt x="40958" y="13335"/>
                      </a:cubicBezTo>
                      <a:cubicBezTo>
                        <a:pt x="29527" y="20003"/>
                        <a:pt x="18097" y="25717"/>
                        <a:pt x="7620" y="32385"/>
                      </a:cubicBezTo>
                      <a:lnTo>
                        <a:pt x="7620" y="32385"/>
                      </a:lnTo>
                      <a:close/>
                      <a:moveTo>
                        <a:pt x="13335" y="114300"/>
                      </a:moveTo>
                      <a:cubicBezTo>
                        <a:pt x="22860" y="110490"/>
                        <a:pt x="31433" y="105728"/>
                        <a:pt x="40958" y="101917"/>
                      </a:cubicBezTo>
                      <a:cubicBezTo>
                        <a:pt x="42863" y="100965"/>
                        <a:pt x="43815" y="100013"/>
                        <a:pt x="45720" y="99060"/>
                      </a:cubicBezTo>
                      <a:cubicBezTo>
                        <a:pt x="43815" y="98108"/>
                        <a:pt x="42863" y="98108"/>
                        <a:pt x="40958" y="97155"/>
                      </a:cubicBezTo>
                      <a:cubicBezTo>
                        <a:pt x="31433" y="103823"/>
                        <a:pt x="21908" y="108585"/>
                        <a:pt x="13335" y="114300"/>
                      </a:cubicBezTo>
                      <a:lnTo>
                        <a:pt x="13335" y="114300"/>
                      </a:lnTo>
                      <a:close/>
                      <a:moveTo>
                        <a:pt x="0" y="71438"/>
                      </a:moveTo>
                      <a:cubicBezTo>
                        <a:pt x="13335" y="64770"/>
                        <a:pt x="25717" y="59055"/>
                        <a:pt x="39052" y="52388"/>
                      </a:cubicBezTo>
                      <a:cubicBezTo>
                        <a:pt x="40958" y="51435"/>
                        <a:pt x="43815" y="50483"/>
                        <a:pt x="45720" y="48578"/>
                      </a:cubicBezTo>
                      <a:cubicBezTo>
                        <a:pt x="43815" y="48578"/>
                        <a:pt x="40958" y="48578"/>
                        <a:pt x="39052" y="47625"/>
                      </a:cubicBezTo>
                      <a:cubicBezTo>
                        <a:pt x="25717" y="56198"/>
                        <a:pt x="12383" y="63817"/>
                        <a:pt x="0" y="71438"/>
                      </a:cubicBezTo>
                      <a:close/>
                    </a:path>
                  </a:pathLst>
                </a:custGeom>
                <a:solidFill>
                  <a:srgbClr val="A3332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  <p:grpSp>
          <p:nvGrpSpPr>
            <p:cNvPr id="827" name="Graphic 1060">
              <a:extLst>
                <a:ext uri="{FF2B5EF4-FFF2-40B4-BE49-F238E27FC236}">
                  <a16:creationId xmlns:a16="http://schemas.microsoft.com/office/drawing/2014/main" id="{94440E12-65CD-4C32-A1A2-610F7816BE1D}"/>
                </a:ext>
              </a:extLst>
            </p:cNvPr>
            <p:cNvGrpSpPr/>
            <p:nvPr/>
          </p:nvGrpSpPr>
          <p:grpSpPr>
            <a:xfrm>
              <a:off x="9149569" y="2447925"/>
              <a:ext cx="879157" cy="704850"/>
              <a:chOff x="9149569" y="2447925"/>
              <a:chExt cx="879157" cy="704850"/>
            </a:xfrm>
            <a:solidFill>
              <a:schemeClr val="accent1"/>
            </a:solidFill>
          </p:grpSpPr>
          <p:sp>
            <p:nvSpPr>
              <p:cNvPr id="868" name="Freeform: Shape 867">
                <a:extLst>
                  <a:ext uri="{FF2B5EF4-FFF2-40B4-BE49-F238E27FC236}">
                    <a16:creationId xmlns:a16="http://schemas.microsoft.com/office/drawing/2014/main" id="{391F2A12-90E9-40D9-81DD-ADB66BA2D03E}"/>
                  </a:ext>
                </a:extLst>
              </p:cNvPr>
              <p:cNvSpPr/>
              <p:nvPr/>
            </p:nvSpPr>
            <p:spPr>
              <a:xfrm>
                <a:off x="9300064" y="2452687"/>
                <a:ext cx="399097" cy="431482"/>
              </a:xfrm>
              <a:custGeom>
                <a:avLst/>
                <a:gdLst>
                  <a:gd name="connsiteX0" fmla="*/ 0 w 399097"/>
                  <a:gd name="connsiteY0" fmla="*/ 431483 h 431482"/>
                  <a:gd name="connsiteX1" fmla="*/ 0 w 399097"/>
                  <a:gd name="connsiteY1" fmla="*/ 225743 h 431482"/>
                  <a:gd name="connsiteX2" fmla="*/ 399098 w 399097"/>
                  <a:gd name="connsiteY2" fmla="*/ 0 h 431482"/>
                  <a:gd name="connsiteX3" fmla="*/ 399098 w 399097"/>
                  <a:gd name="connsiteY3" fmla="*/ 205740 h 431482"/>
                  <a:gd name="connsiteX4" fmla="*/ 322898 w 399097"/>
                  <a:gd name="connsiteY4" fmla="*/ 248603 h 4314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99097" h="431482">
                    <a:moveTo>
                      <a:pt x="0" y="431483"/>
                    </a:moveTo>
                    <a:lnTo>
                      <a:pt x="0" y="225743"/>
                    </a:lnTo>
                    <a:lnTo>
                      <a:pt x="399098" y="0"/>
                    </a:lnTo>
                    <a:lnTo>
                      <a:pt x="399098" y="205740"/>
                    </a:lnTo>
                    <a:lnTo>
                      <a:pt x="322898" y="248603"/>
                    </a:lnTo>
                    <a:close/>
                  </a:path>
                </a:pathLst>
              </a:custGeom>
              <a:solidFill>
                <a:srgbClr val="571D0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69" name="Freeform: Shape 868">
                <a:extLst>
                  <a:ext uri="{FF2B5EF4-FFF2-40B4-BE49-F238E27FC236}">
                    <a16:creationId xmlns:a16="http://schemas.microsoft.com/office/drawing/2014/main" id="{340B379C-670F-4D67-B756-923D5A56E059}"/>
                  </a:ext>
                </a:extLst>
              </p:cNvPr>
              <p:cNvSpPr/>
              <p:nvPr/>
            </p:nvSpPr>
            <p:spPr>
              <a:xfrm>
                <a:off x="9149569" y="2758439"/>
                <a:ext cx="328612" cy="187642"/>
              </a:xfrm>
              <a:custGeom>
                <a:avLst/>
                <a:gdLst>
                  <a:gd name="connsiteX0" fmla="*/ 165735 w 328612"/>
                  <a:gd name="connsiteY0" fmla="*/ 0 h 187642"/>
                  <a:gd name="connsiteX1" fmla="*/ 0 w 328612"/>
                  <a:gd name="connsiteY1" fmla="*/ 4763 h 187642"/>
                  <a:gd name="connsiteX2" fmla="*/ 328613 w 328612"/>
                  <a:gd name="connsiteY2" fmla="*/ 187643 h 1876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28612" h="187642">
                    <a:moveTo>
                      <a:pt x="165735" y="0"/>
                    </a:moveTo>
                    <a:lnTo>
                      <a:pt x="0" y="4763"/>
                    </a:lnTo>
                    <a:lnTo>
                      <a:pt x="328613" y="187643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70" name="Freeform: Shape 869">
                <a:extLst>
                  <a:ext uri="{FF2B5EF4-FFF2-40B4-BE49-F238E27FC236}">
                    <a16:creationId xmlns:a16="http://schemas.microsoft.com/office/drawing/2014/main" id="{97289E58-1C4B-410C-BDF4-DBFA653C97D9}"/>
                  </a:ext>
                </a:extLst>
              </p:cNvPr>
              <p:cNvSpPr/>
              <p:nvPr/>
            </p:nvSpPr>
            <p:spPr>
              <a:xfrm>
                <a:off x="9149569" y="2447925"/>
                <a:ext cx="716280" cy="315277"/>
              </a:xfrm>
              <a:custGeom>
                <a:avLst/>
                <a:gdLst>
                  <a:gd name="connsiteX0" fmla="*/ 0 w 716280"/>
                  <a:gd name="connsiteY0" fmla="*/ 315278 h 315277"/>
                  <a:gd name="connsiteX1" fmla="*/ 165735 w 716280"/>
                  <a:gd name="connsiteY1" fmla="*/ 310515 h 315277"/>
                  <a:gd name="connsiteX2" fmla="*/ 716280 w 716280"/>
                  <a:gd name="connsiteY2" fmla="*/ 0 h 315277"/>
                  <a:gd name="connsiteX3" fmla="*/ 550545 w 716280"/>
                  <a:gd name="connsiteY3" fmla="*/ 4763 h 3152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16280" h="315277">
                    <a:moveTo>
                      <a:pt x="0" y="315278"/>
                    </a:moveTo>
                    <a:lnTo>
                      <a:pt x="165735" y="310515"/>
                    </a:lnTo>
                    <a:lnTo>
                      <a:pt x="716280" y="0"/>
                    </a:lnTo>
                    <a:lnTo>
                      <a:pt x="550545" y="4763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71" name="Freeform: Shape 870">
                <a:extLst>
                  <a:ext uri="{FF2B5EF4-FFF2-40B4-BE49-F238E27FC236}">
                    <a16:creationId xmlns:a16="http://schemas.microsoft.com/office/drawing/2014/main" id="{9B4EB6C5-5E3C-4BE2-8961-E32954645C22}"/>
                  </a:ext>
                </a:extLst>
              </p:cNvPr>
              <p:cNvSpPr/>
              <p:nvPr/>
            </p:nvSpPr>
            <p:spPr>
              <a:xfrm>
                <a:off x="9315304" y="2447925"/>
                <a:ext cx="713422" cy="498157"/>
              </a:xfrm>
              <a:custGeom>
                <a:avLst/>
                <a:gdLst>
                  <a:gd name="connsiteX0" fmla="*/ 162877 w 713422"/>
                  <a:gd name="connsiteY0" fmla="*/ 498158 h 498157"/>
                  <a:gd name="connsiteX1" fmla="*/ 0 w 713422"/>
                  <a:gd name="connsiteY1" fmla="*/ 310515 h 498157"/>
                  <a:gd name="connsiteX2" fmla="*/ 550545 w 713422"/>
                  <a:gd name="connsiteY2" fmla="*/ 0 h 498157"/>
                  <a:gd name="connsiteX3" fmla="*/ 713422 w 713422"/>
                  <a:gd name="connsiteY3" fmla="*/ 187643 h 4981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13422" h="498157">
                    <a:moveTo>
                      <a:pt x="162877" y="498158"/>
                    </a:moveTo>
                    <a:lnTo>
                      <a:pt x="0" y="310515"/>
                    </a:lnTo>
                    <a:lnTo>
                      <a:pt x="550545" y="0"/>
                    </a:lnTo>
                    <a:lnTo>
                      <a:pt x="713422" y="187643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72" name="Freeform: Shape 871">
                <a:extLst>
                  <a:ext uri="{FF2B5EF4-FFF2-40B4-BE49-F238E27FC236}">
                    <a16:creationId xmlns:a16="http://schemas.microsoft.com/office/drawing/2014/main" id="{4BB76088-E278-4774-8304-24B72632EDDF}"/>
                  </a:ext>
                </a:extLst>
              </p:cNvPr>
              <p:cNvSpPr/>
              <p:nvPr/>
            </p:nvSpPr>
            <p:spPr>
              <a:xfrm>
                <a:off x="9149569" y="2763202"/>
                <a:ext cx="328612" cy="389572"/>
              </a:xfrm>
              <a:custGeom>
                <a:avLst/>
                <a:gdLst>
                  <a:gd name="connsiteX0" fmla="*/ 328613 w 328612"/>
                  <a:gd name="connsiteY0" fmla="*/ 182880 h 389572"/>
                  <a:gd name="connsiteX1" fmla="*/ 0 w 328612"/>
                  <a:gd name="connsiteY1" fmla="*/ 0 h 389572"/>
                  <a:gd name="connsiteX2" fmla="*/ 0 w 328612"/>
                  <a:gd name="connsiteY2" fmla="*/ 205740 h 389572"/>
                  <a:gd name="connsiteX3" fmla="*/ 328613 w 328612"/>
                  <a:gd name="connsiteY3" fmla="*/ 389573 h 389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8612" h="389572">
                    <a:moveTo>
                      <a:pt x="328613" y="182880"/>
                    </a:moveTo>
                    <a:lnTo>
                      <a:pt x="0" y="0"/>
                    </a:lnTo>
                    <a:lnTo>
                      <a:pt x="0" y="205740"/>
                    </a:lnTo>
                    <a:lnTo>
                      <a:pt x="328613" y="389573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873" name="Graphic 1060">
                <a:extLst>
                  <a:ext uri="{FF2B5EF4-FFF2-40B4-BE49-F238E27FC236}">
                    <a16:creationId xmlns:a16="http://schemas.microsoft.com/office/drawing/2014/main" id="{2D8FD8D0-004E-4302-813E-D021905B1743}"/>
                  </a:ext>
                </a:extLst>
              </p:cNvPr>
              <p:cNvGrpSpPr/>
              <p:nvPr/>
            </p:nvGrpSpPr>
            <p:grpSpPr>
              <a:xfrm>
                <a:off x="9168619" y="2809875"/>
                <a:ext cx="280987" cy="291464"/>
                <a:chOff x="9168619" y="2809875"/>
                <a:chExt cx="280987" cy="291464"/>
              </a:xfrm>
              <a:solidFill>
                <a:schemeClr val="accent1"/>
              </a:solidFill>
            </p:grpSpPr>
            <p:sp>
              <p:nvSpPr>
                <p:cNvPr id="874" name="Freeform: Shape 873">
                  <a:extLst>
                    <a:ext uri="{FF2B5EF4-FFF2-40B4-BE49-F238E27FC236}">
                      <a16:creationId xmlns:a16="http://schemas.microsoft.com/office/drawing/2014/main" id="{2D4F8042-7A32-4CC2-909B-4D7E8E35B2B6}"/>
                    </a:ext>
                  </a:extLst>
                </p:cNvPr>
                <p:cNvSpPr/>
                <p:nvPr/>
              </p:nvSpPr>
              <p:spPr>
                <a:xfrm>
                  <a:off x="9324829" y="2896552"/>
                  <a:ext cx="46672" cy="160972"/>
                </a:xfrm>
                <a:custGeom>
                  <a:avLst/>
                  <a:gdLst>
                    <a:gd name="connsiteX0" fmla="*/ 46673 w 46672"/>
                    <a:gd name="connsiteY0" fmla="*/ 26670 h 160972"/>
                    <a:gd name="connsiteX1" fmla="*/ 46673 w 46672"/>
                    <a:gd name="connsiteY1" fmla="*/ 160973 h 160972"/>
                    <a:gd name="connsiteX2" fmla="*/ 0 w 46672"/>
                    <a:gd name="connsiteY2" fmla="*/ 135255 h 160972"/>
                    <a:gd name="connsiteX3" fmla="*/ 0 w 46672"/>
                    <a:gd name="connsiteY3" fmla="*/ 0 h 1609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6672" h="160972">
                      <a:moveTo>
                        <a:pt x="46673" y="26670"/>
                      </a:moveTo>
                      <a:lnTo>
                        <a:pt x="46673" y="160973"/>
                      </a:lnTo>
                      <a:lnTo>
                        <a:pt x="0" y="13525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875" name="Freeform: Shape 874">
                  <a:extLst>
                    <a:ext uri="{FF2B5EF4-FFF2-40B4-BE49-F238E27FC236}">
                      <a16:creationId xmlns:a16="http://schemas.microsoft.com/office/drawing/2014/main" id="{3CA8394C-EEAD-49EB-AA5A-95FF1E12CA5B}"/>
                    </a:ext>
                  </a:extLst>
                </p:cNvPr>
                <p:cNvSpPr/>
                <p:nvPr/>
              </p:nvSpPr>
              <p:spPr>
                <a:xfrm>
                  <a:off x="9246724" y="2852737"/>
                  <a:ext cx="46672" cy="160972"/>
                </a:xfrm>
                <a:custGeom>
                  <a:avLst/>
                  <a:gdLst>
                    <a:gd name="connsiteX0" fmla="*/ 46672 w 46672"/>
                    <a:gd name="connsiteY0" fmla="*/ 26670 h 160972"/>
                    <a:gd name="connsiteX1" fmla="*/ 46672 w 46672"/>
                    <a:gd name="connsiteY1" fmla="*/ 160973 h 160972"/>
                    <a:gd name="connsiteX2" fmla="*/ 0 w 46672"/>
                    <a:gd name="connsiteY2" fmla="*/ 135255 h 160972"/>
                    <a:gd name="connsiteX3" fmla="*/ 0 w 46672"/>
                    <a:gd name="connsiteY3" fmla="*/ 0 h 1609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6672" h="160972">
                      <a:moveTo>
                        <a:pt x="46672" y="26670"/>
                      </a:moveTo>
                      <a:lnTo>
                        <a:pt x="46672" y="160973"/>
                      </a:lnTo>
                      <a:lnTo>
                        <a:pt x="0" y="13525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876" name="Freeform: Shape 875">
                  <a:extLst>
                    <a:ext uri="{FF2B5EF4-FFF2-40B4-BE49-F238E27FC236}">
                      <a16:creationId xmlns:a16="http://schemas.microsoft.com/office/drawing/2014/main" id="{FFE9F456-5A93-472B-B2C0-EFFBC7595B07}"/>
                    </a:ext>
                  </a:extLst>
                </p:cNvPr>
                <p:cNvSpPr/>
                <p:nvPr/>
              </p:nvSpPr>
              <p:spPr>
                <a:xfrm>
                  <a:off x="9168619" y="2809875"/>
                  <a:ext cx="47625" cy="160972"/>
                </a:xfrm>
                <a:custGeom>
                  <a:avLst/>
                  <a:gdLst>
                    <a:gd name="connsiteX0" fmla="*/ 47625 w 47625"/>
                    <a:gd name="connsiteY0" fmla="*/ 25718 h 160972"/>
                    <a:gd name="connsiteX1" fmla="*/ 47625 w 47625"/>
                    <a:gd name="connsiteY1" fmla="*/ 160973 h 160972"/>
                    <a:gd name="connsiteX2" fmla="*/ 0 w 47625"/>
                    <a:gd name="connsiteY2" fmla="*/ 134302 h 160972"/>
                    <a:gd name="connsiteX3" fmla="*/ 0 w 47625"/>
                    <a:gd name="connsiteY3" fmla="*/ 0 h 1609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7625" h="160972">
                      <a:moveTo>
                        <a:pt x="47625" y="25718"/>
                      </a:moveTo>
                      <a:lnTo>
                        <a:pt x="47625" y="160973"/>
                      </a:lnTo>
                      <a:lnTo>
                        <a:pt x="0" y="13430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877" name="Freeform: Shape 876">
                  <a:extLst>
                    <a:ext uri="{FF2B5EF4-FFF2-40B4-BE49-F238E27FC236}">
                      <a16:creationId xmlns:a16="http://schemas.microsoft.com/office/drawing/2014/main" id="{B68D0F5B-3919-4EDC-AF94-35C3B95AD1EE}"/>
                    </a:ext>
                  </a:extLst>
                </p:cNvPr>
                <p:cNvSpPr/>
                <p:nvPr/>
              </p:nvSpPr>
              <p:spPr>
                <a:xfrm>
                  <a:off x="9173381" y="2816542"/>
                  <a:ext cx="38100" cy="147637"/>
                </a:xfrm>
                <a:custGeom>
                  <a:avLst/>
                  <a:gdLst>
                    <a:gd name="connsiteX0" fmla="*/ 38100 w 38100"/>
                    <a:gd name="connsiteY0" fmla="*/ 21907 h 147637"/>
                    <a:gd name="connsiteX1" fmla="*/ 0 w 38100"/>
                    <a:gd name="connsiteY1" fmla="*/ 0 h 147637"/>
                    <a:gd name="connsiteX2" fmla="*/ 0 w 38100"/>
                    <a:gd name="connsiteY2" fmla="*/ 125730 h 147637"/>
                    <a:gd name="connsiteX3" fmla="*/ 38100 w 38100"/>
                    <a:gd name="connsiteY3" fmla="*/ 147638 h 1476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8100" h="147637">
                      <a:moveTo>
                        <a:pt x="38100" y="21907"/>
                      </a:moveTo>
                      <a:lnTo>
                        <a:pt x="0" y="0"/>
                      </a:lnTo>
                      <a:lnTo>
                        <a:pt x="0" y="125730"/>
                      </a:lnTo>
                      <a:lnTo>
                        <a:pt x="38100" y="147638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878" name="Freeform: Shape 877">
                  <a:extLst>
                    <a:ext uri="{FF2B5EF4-FFF2-40B4-BE49-F238E27FC236}">
                      <a16:creationId xmlns:a16="http://schemas.microsoft.com/office/drawing/2014/main" id="{BC306F4A-B223-403C-AB64-F3886CBC1331}"/>
                    </a:ext>
                  </a:extLst>
                </p:cNvPr>
                <p:cNvSpPr/>
                <p:nvPr/>
              </p:nvSpPr>
              <p:spPr>
                <a:xfrm>
                  <a:off x="9250534" y="2859405"/>
                  <a:ext cx="39052" cy="147637"/>
                </a:xfrm>
                <a:custGeom>
                  <a:avLst/>
                  <a:gdLst>
                    <a:gd name="connsiteX0" fmla="*/ 39053 w 39052"/>
                    <a:gd name="connsiteY0" fmla="*/ 21907 h 147637"/>
                    <a:gd name="connsiteX1" fmla="*/ 0 w 39052"/>
                    <a:gd name="connsiteY1" fmla="*/ 0 h 147637"/>
                    <a:gd name="connsiteX2" fmla="*/ 0 w 39052"/>
                    <a:gd name="connsiteY2" fmla="*/ 126682 h 147637"/>
                    <a:gd name="connsiteX3" fmla="*/ 39053 w 39052"/>
                    <a:gd name="connsiteY3" fmla="*/ 147638 h 1476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9052" h="147637">
                      <a:moveTo>
                        <a:pt x="39053" y="21907"/>
                      </a:moveTo>
                      <a:lnTo>
                        <a:pt x="0" y="0"/>
                      </a:lnTo>
                      <a:lnTo>
                        <a:pt x="0" y="126682"/>
                      </a:lnTo>
                      <a:lnTo>
                        <a:pt x="39053" y="147638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879" name="Freeform: Shape 878">
                  <a:extLst>
                    <a:ext uri="{FF2B5EF4-FFF2-40B4-BE49-F238E27FC236}">
                      <a16:creationId xmlns:a16="http://schemas.microsoft.com/office/drawing/2014/main" id="{097779A7-0290-4EF7-9543-52DE826861E0}"/>
                    </a:ext>
                  </a:extLst>
                </p:cNvPr>
                <p:cNvSpPr/>
                <p:nvPr/>
              </p:nvSpPr>
              <p:spPr>
                <a:xfrm>
                  <a:off x="9328639" y="2903219"/>
                  <a:ext cx="39052" cy="147637"/>
                </a:xfrm>
                <a:custGeom>
                  <a:avLst/>
                  <a:gdLst>
                    <a:gd name="connsiteX0" fmla="*/ 39052 w 39052"/>
                    <a:gd name="connsiteY0" fmla="*/ 21907 h 147637"/>
                    <a:gd name="connsiteX1" fmla="*/ 0 w 39052"/>
                    <a:gd name="connsiteY1" fmla="*/ 0 h 147637"/>
                    <a:gd name="connsiteX2" fmla="*/ 0 w 39052"/>
                    <a:gd name="connsiteY2" fmla="*/ 125730 h 147637"/>
                    <a:gd name="connsiteX3" fmla="*/ 39052 w 39052"/>
                    <a:gd name="connsiteY3" fmla="*/ 147638 h 1476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9052" h="147637">
                      <a:moveTo>
                        <a:pt x="39052" y="21907"/>
                      </a:moveTo>
                      <a:lnTo>
                        <a:pt x="0" y="0"/>
                      </a:lnTo>
                      <a:lnTo>
                        <a:pt x="0" y="125730"/>
                      </a:lnTo>
                      <a:lnTo>
                        <a:pt x="39052" y="147638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880" name="Freeform: Shape 879">
                  <a:extLst>
                    <a:ext uri="{FF2B5EF4-FFF2-40B4-BE49-F238E27FC236}">
                      <a16:creationId xmlns:a16="http://schemas.microsoft.com/office/drawing/2014/main" id="{24614E9D-8226-4140-875F-EC1B7A002888}"/>
                    </a:ext>
                  </a:extLst>
                </p:cNvPr>
                <p:cNvSpPr/>
                <p:nvPr/>
              </p:nvSpPr>
              <p:spPr>
                <a:xfrm>
                  <a:off x="9182906" y="2822257"/>
                  <a:ext cx="28575" cy="129540"/>
                </a:xfrm>
                <a:custGeom>
                  <a:avLst/>
                  <a:gdLst>
                    <a:gd name="connsiteX0" fmla="*/ 0 w 28575"/>
                    <a:gd name="connsiteY0" fmla="*/ 0 h 129540"/>
                    <a:gd name="connsiteX1" fmla="*/ 0 w 28575"/>
                    <a:gd name="connsiteY1" fmla="*/ 113348 h 129540"/>
                    <a:gd name="connsiteX2" fmla="*/ 28575 w 28575"/>
                    <a:gd name="connsiteY2" fmla="*/ 129540 h 129540"/>
                    <a:gd name="connsiteX3" fmla="*/ 28575 w 28575"/>
                    <a:gd name="connsiteY3" fmla="*/ 16193 h 1295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129540">
                      <a:moveTo>
                        <a:pt x="0" y="0"/>
                      </a:moveTo>
                      <a:lnTo>
                        <a:pt x="0" y="113348"/>
                      </a:lnTo>
                      <a:lnTo>
                        <a:pt x="28575" y="129540"/>
                      </a:lnTo>
                      <a:lnTo>
                        <a:pt x="28575" y="1619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881" name="Freeform: Shape 880">
                  <a:extLst>
                    <a:ext uri="{FF2B5EF4-FFF2-40B4-BE49-F238E27FC236}">
                      <a16:creationId xmlns:a16="http://schemas.microsoft.com/office/drawing/2014/main" id="{65F59146-8E41-42F5-8239-D5CD65DDE395}"/>
                    </a:ext>
                  </a:extLst>
                </p:cNvPr>
                <p:cNvSpPr/>
                <p:nvPr/>
              </p:nvSpPr>
              <p:spPr>
                <a:xfrm>
                  <a:off x="9261012" y="2865119"/>
                  <a:ext cx="28575" cy="130492"/>
                </a:xfrm>
                <a:custGeom>
                  <a:avLst/>
                  <a:gdLst>
                    <a:gd name="connsiteX0" fmla="*/ 0 w 28575"/>
                    <a:gd name="connsiteY0" fmla="*/ 0 h 130492"/>
                    <a:gd name="connsiteX1" fmla="*/ 0 w 28575"/>
                    <a:gd name="connsiteY1" fmla="*/ 114300 h 130492"/>
                    <a:gd name="connsiteX2" fmla="*/ 28575 w 28575"/>
                    <a:gd name="connsiteY2" fmla="*/ 130493 h 130492"/>
                    <a:gd name="connsiteX3" fmla="*/ 28575 w 28575"/>
                    <a:gd name="connsiteY3" fmla="*/ 16193 h 1304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130492">
                      <a:moveTo>
                        <a:pt x="0" y="0"/>
                      </a:moveTo>
                      <a:lnTo>
                        <a:pt x="0" y="114300"/>
                      </a:lnTo>
                      <a:lnTo>
                        <a:pt x="28575" y="130493"/>
                      </a:lnTo>
                      <a:lnTo>
                        <a:pt x="28575" y="1619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882" name="Freeform: Shape 881">
                  <a:extLst>
                    <a:ext uri="{FF2B5EF4-FFF2-40B4-BE49-F238E27FC236}">
                      <a16:creationId xmlns:a16="http://schemas.microsoft.com/office/drawing/2014/main" id="{17950F76-E7C9-4FA0-9728-87DE6C58D3A5}"/>
                    </a:ext>
                  </a:extLst>
                </p:cNvPr>
                <p:cNvSpPr/>
                <p:nvPr/>
              </p:nvSpPr>
              <p:spPr>
                <a:xfrm>
                  <a:off x="9339117" y="2908935"/>
                  <a:ext cx="28575" cy="130492"/>
                </a:xfrm>
                <a:custGeom>
                  <a:avLst/>
                  <a:gdLst>
                    <a:gd name="connsiteX0" fmla="*/ 0 w 28575"/>
                    <a:gd name="connsiteY0" fmla="*/ 0 h 130492"/>
                    <a:gd name="connsiteX1" fmla="*/ 0 w 28575"/>
                    <a:gd name="connsiteY1" fmla="*/ 114300 h 130492"/>
                    <a:gd name="connsiteX2" fmla="*/ 28575 w 28575"/>
                    <a:gd name="connsiteY2" fmla="*/ 130492 h 130492"/>
                    <a:gd name="connsiteX3" fmla="*/ 28575 w 28575"/>
                    <a:gd name="connsiteY3" fmla="*/ 16192 h 1304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130492">
                      <a:moveTo>
                        <a:pt x="0" y="0"/>
                      </a:moveTo>
                      <a:lnTo>
                        <a:pt x="0" y="114300"/>
                      </a:lnTo>
                      <a:lnTo>
                        <a:pt x="28575" y="130492"/>
                      </a:lnTo>
                      <a:lnTo>
                        <a:pt x="28575" y="16192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883" name="Graphic 1060">
                  <a:extLst>
                    <a:ext uri="{FF2B5EF4-FFF2-40B4-BE49-F238E27FC236}">
                      <a16:creationId xmlns:a16="http://schemas.microsoft.com/office/drawing/2014/main" id="{50B9DD1A-CA71-4314-AD6F-D0AE09631647}"/>
                    </a:ext>
                  </a:extLst>
                </p:cNvPr>
                <p:cNvGrpSpPr/>
                <p:nvPr/>
              </p:nvGrpSpPr>
              <p:grpSpPr>
                <a:xfrm>
                  <a:off x="9402934" y="2940367"/>
                  <a:ext cx="46672" cy="160972"/>
                  <a:chOff x="9402934" y="2940367"/>
                  <a:chExt cx="46672" cy="160972"/>
                </a:xfrm>
                <a:solidFill>
                  <a:schemeClr val="accent1"/>
                </a:solidFill>
              </p:grpSpPr>
              <p:sp>
                <p:nvSpPr>
                  <p:cNvPr id="887" name="Freeform: Shape 886">
                    <a:extLst>
                      <a:ext uri="{FF2B5EF4-FFF2-40B4-BE49-F238E27FC236}">
                        <a16:creationId xmlns:a16="http://schemas.microsoft.com/office/drawing/2014/main" id="{BB57D1E1-7FB8-4734-A03F-3839802D90D7}"/>
                      </a:ext>
                    </a:extLst>
                  </p:cNvPr>
                  <p:cNvSpPr/>
                  <p:nvPr/>
                </p:nvSpPr>
                <p:spPr>
                  <a:xfrm>
                    <a:off x="9402934" y="2940367"/>
                    <a:ext cx="46672" cy="160972"/>
                  </a:xfrm>
                  <a:custGeom>
                    <a:avLst/>
                    <a:gdLst>
                      <a:gd name="connsiteX0" fmla="*/ 46673 w 46672"/>
                      <a:gd name="connsiteY0" fmla="*/ 25718 h 160972"/>
                      <a:gd name="connsiteX1" fmla="*/ 46673 w 46672"/>
                      <a:gd name="connsiteY1" fmla="*/ 160972 h 160972"/>
                      <a:gd name="connsiteX2" fmla="*/ 0 w 46672"/>
                      <a:gd name="connsiteY2" fmla="*/ 134303 h 160972"/>
                      <a:gd name="connsiteX3" fmla="*/ 0 w 46672"/>
                      <a:gd name="connsiteY3" fmla="*/ 0 h 160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6672" h="160972">
                        <a:moveTo>
                          <a:pt x="46673" y="25718"/>
                        </a:moveTo>
                        <a:lnTo>
                          <a:pt x="46673" y="160972"/>
                        </a:lnTo>
                        <a:lnTo>
                          <a:pt x="0" y="1343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E5E6E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888" name="Freeform: Shape 887">
                    <a:extLst>
                      <a:ext uri="{FF2B5EF4-FFF2-40B4-BE49-F238E27FC236}">
                        <a16:creationId xmlns:a16="http://schemas.microsoft.com/office/drawing/2014/main" id="{B9BD12CC-3845-4E9F-91E5-EBF671FEED48}"/>
                      </a:ext>
                    </a:extLst>
                  </p:cNvPr>
                  <p:cNvSpPr/>
                  <p:nvPr/>
                </p:nvSpPr>
                <p:spPr>
                  <a:xfrm>
                    <a:off x="9406744" y="2947035"/>
                    <a:ext cx="39052" cy="147637"/>
                  </a:xfrm>
                  <a:custGeom>
                    <a:avLst/>
                    <a:gdLst>
                      <a:gd name="connsiteX0" fmla="*/ 39052 w 39052"/>
                      <a:gd name="connsiteY0" fmla="*/ 21907 h 147637"/>
                      <a:gd name="connsiteX1" fmla="*/ 0 w 39052"/>
                      <a:gd name="connsiteY1" fmla="*/ 0 h 147637"/>
                      <a:gd name="connsiteX2" fmla="*/ 0 w 39052"/>
                      <a:gd name="connsiteY2" fmla="*/ 125730 h 147637"/>
                      <a:gd name="connsiteX3" fmla="*/ 39052 w 39052"/>
                      <a:gd name="connsiteY3" fmla="*/ 147638 h 1476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052" h="147637">
                        <a:moveTo>
                          <a:pt x="39052" y="21907"/>
                        </a:moveTo>
                        <a:lnTo>
                          <a:pt x="0" y="0"/>
                        </a:lnTo>
                        <a:lnTo>
                          <a:pt x="0" y="125730"/>
                        </a:lnTo>
                        <a:lnTo>
                          <a:pt x="39052" y="147638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889" name="Freeform: Shape 888">
                    <a:extLst>
                      <a:ext uri="{FF2B5EF4-FFF2-40B4-BE49-F238E27FC236}">
                        <a16:creationId xmlns:a16="http://schemas.microsoft.com/office/drawing/2014/main" id="{4B1C79B5-E1DE-4AFA-84A7-714E4B1FF465}"/>
                      </a:ext>
                    </a:extLst>
                  </p:cNvPr>
                  <p:cNvSpPr/>
                  <p:nvPr/>
                </p:nvSpPr>
                <p:spPr>
                  <a:xfrm>
                    <a:off x="9416269" y="2952750"/>
                    <a:ext cx="29527" cy="129539"/>
                  </a:xfrm>
                  <a:custGeom>
                    <a:avLst/>
                    <a:gdLst>
                      <a:gd name="connsiteX0" fmla="*/ 0 w 29527"/>
                      <a:gd name="connsiteY0" fmla="*/ 0 h 129539"/>
                      <a:gd name="connsiteX1" fmla="*/ 0 w 29527"/>
                      <a:gd name="connsiteY1" fmla="*/ 113348 h 129539"/>
                      <a:gd name="connsiteX2" fmla="*/ 29527 w 29527"/>
                      <a:gd name="connsiteY2" fmla="*/ 129540 h 129539"/>
                      <a:gd name="connsiteX3" fmla="*/ 29527 w 29527"/>
                      <a:gd name="connsiteY3" fmla="*/ 16193 h 1295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527" h="129539">
                        <a:moveTo>
                          <a:pt x="0" y="0"/>
                        </a:moveTo>
                        <a:lnTo>
                          <a:pt x="0" y="113348"/>
                        </a:lnTo>
                        <a:lnTo>
                          <a:pt x="29527" y="129540"/>
                        </a:lnTo>
                        <a:lnTo>
                          <a:pt x="29527" y="16193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890" name="Freeform: Shape 889">
                    <a:extLst>
                      <a:ext uri="{FF2B5EF4-FFF2-40B4-BE49-F238E27FC236}">
                        <a16:creationId xmlns:a16="http://schemas.microsoft.com/office/drawing/2014/main" id="{6B526FE4-8F7D-413D-9398-7631B93EC85D}"/>
                      </a:ext>
                    </a:extLst>
                  </p:cNvPr>
                  <p:cNvSpPr/>
                  <p:nvPr/>
                </p:nvSpPr>
                <p:spPr>
                  <a:xfrm>
                    <a:off x="9406744" y="3015614"/>
                    <a:ext cx="39052" cy="27622"/>
                  </a:xfrm>
                  <a:custGeom>
                    <a:avLst/>
                    <a:gdLst>
                      <a:gd name="connsiteX0" fmla="*/ 39052 w 39052"/>
                      <a:gd name="connsiteY0" fmla="*/ 27623 h 27622"/>
                      <a:gd name="connsiteX1" fmla="*/ 0 w 39052"/>
                      <a:gd name="connsiteY1" fmla="*/ 5715 h 27622"/>
                      <a:gd name="connsiteX2" fmla="*/ 9525 w 39052"/>
                      <a:gd name="connsiteY2" fmla="*/ 0 h 27622"/>
                      <a:gd name="connsiteX3" fmla="*/ 39052 w 39052"/>
                      <a:gd name="connsiteY3" fmla="*/ 16193 h 276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052" h="27622">
                        <a:moveTo>
                          <a:pt x="39052" y="27623"/>
                        </a:moveTo>
                        <a:lnTo>
                          <a:pt x="0" y="5715"/>
                        </a:lnTo>
                        <a:lnTo>
                          <a:pt x="9525" y="0"/>
                        </a:lnTo>
                        <a:lnTo>
                          <a:pt x="39052" y="16193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sp>
              <p:nvSpPr>
                <p:cNvPr id="884" name="Freeform: Shape 883">
                  <a:extLst>
                    <a:ext uri="{FF2B5EF4-FFF2-40B4-BE49-F238E27FC236}">
                      <a16:creationId xmlns:a16="http://schemas.microsoft.com/office/drawing/2014/main" id="{E18FA4CF-D76A-48DE-B3B2-162225508BC6}"/>
                    </a:ext>
                  </a:extLst>
                </p:cNvPr>
                <p:cNvSpPr/>
                <p:nvPr/>
              </p:nvSpPr>
              <p:spPr>
                <a:xfrm>
                  <a:off x="9328639" y="2971800"/>
                  <a:ext cx="39052" cy="28575"/>
                </a:xfrm>
                <a:custGeom>
                  <a:avLst/>
                  <a:gdLst>
                    <a:gd name="connsiteX0" fmla="*/ 39052 w 39052"/>
                    <a:gd name="connsiteY0" fmla="*/ 28575 h 28575"/>
                    <a:gd name="connsiteX1" fmla="*/ 0 w 39052"/>
                    <a:gd name="connsiteY1" fmla="*/ 6668 h 28575"/>
                    <a:gd name="connsiteX2" fmla="*/ 10477 w 39052"/>
                    <a:gd name="connsiteY2" fmla="*/ 0 h 28575"/>
                    <a:gd name="connsiteX3" fmla="*/ 39052 w 39052"/>
                    <a:gd name="connsiteY3" fmla="*/ 16193 h 285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9052" h="28575">
                      <a:moveTo>
                        <a:pt x="39052" y="28575"/>
                      </a:moveTo>
                      <a:lnTo>
                        <a:pt x="0" y="6668"/>
                      </a:lnTo>
                      <a:lnTo>
                        <a:pt x="10477" y="0"/>
                      </a:lnTo>
                      <a:lnTo>
                        <a:pt x="39052" y="16193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885" name="Freeform: Shape 884">
                  <a:extLst>
                    <a:ext uri="{FF2B5EF4-FFF2-40B4-BE49-F238E27FC236}">
                      <a16:creationId xmlns:a16="http://schemas.microsoft.com/office/drawing/2014/main" id="{2A2E0F87-9053-49A8-9A06-766821942524}"/>
                    </a:ext>
                  </a:extLst>
                </p:cNvPr>
                <p:cNvSpPr/>
                <p:nvPr/>
              </p:nvSpPr>
              <p:spPr>
                <a:xfrm>
                  <a:off x="9250534" y="2927985"/>
                  <a:ext cx="39052" cy="28575"/>
                </a:xfrm>
                <a:custGeom>
                  <a:avLst/>
                  <a:gdLst>
                    <a:gd name="connsiteX0" fmla="*/ 39053 w 39052"/>
                    <a:gd name="connsiteY0" fmla="*/ 28575 h 28575"/>
                    <a:gd name="connsiteX1" fmla="*/ 0 w 39052"/>
                    <a:gd name="connsiteY1" fmla="*/ 6667 h 28575"/>
                    <a:gd name="connsiteX2" fmla="*/ 10478 w 39052"/>
                    <a:gd name="connsiteY2" fmla="*/ 0 h 28575"/>
                    <a:gd name="connsiteX3" fmla="*/ 39053 w 39052"/>
                    <a:gd name="connsiteY3" fmla="*/ 16192 h 285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9052" h="28575">
                      <a:moveTo>
                        <a:pt x="39053" y="28575"/>
                      </a:moveTo>
                      <a:lnTo>
                        <a:pt x="0" y="6667"/>
                      </a:lnTo>
                      <a:lnTo>
                        <a:pt x="10478" y="0"/>
                      </a:lnTo>
                      <a:lnTo>
                        <a:pt x="39053" y="16192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886" name="Freeform: Shape 885">
                  <a:extLst>
                    <a:ext uri="{FF2B5EF4-FFF2-40B4-BE49-F238E27FC236}">
                      <a16:creationId xmlns:a16="http://schemas.microsoft.com/office/drawing/2014/main" id="{188041CE-5BBD-4C99-BA85-D304EE0BEFA1}"/>
                    </a:ext>
                  </a:extLst>
                </p:cNvPr>
                <p:cNvSpPr/>
                <p:nvPr/>
              </p:nvSpPr>
              <p:spPr>
                <a:xfrm>
                  <a:off x="9173381" y="2885122"/>
                  <a:ext cx="38100" cy="27622"/>
                </a:xfrm>
                <a:custGeom>
                  <a:avLst/>
                  <a:gdLst>
                    <a:gd name="connsiteX0" fmla="*/ 38100 w 38100"/>
                    <a:gd name="connsiteY0" fmla="*/ 27622 h 27622"/>
                    <a:gd name="connsiteX1" fmla="*/ 0 w 38100"/>
                    <a:gd name="connsiteY1" fmla="*/ 5715 h 27622"/>
                    <a:gd name="connsiteX2" fmla="*/ 9525 w 38100"/>
                    <a:gd name="connsiteY2" fmla="*/ 0 h 27622"/>
                    <a:gd name="connsiteX3" fmla="*/ 38100 w 38100"/>
                    <a:gd name="connsiteY3" fmla="*/ 16192 h 27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8100" h="27622">
                      <a:moveTo>
                        <a:pt x="38100" y="27622"/>
                      </a:moveTo>
                      <a:lnTo>
                        <a:pt x="0" y="5715"/>
                      </a:lnTo>
                      <a:lnTo>
                        <a:pt x="9525" y="0"/>
                      </a:lnTo>
                      <a:lnTo>
                        <a:pt x="38100" y="16192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  <p:grpSp>
          <p:nvGrpSpPr>
            <p:cNvPr id="828" name="Graphic 1060">
              <a:extLst>
                <a:ext uri="{FF2B5EF4-FFF2-40B4-BE49-F238E27FC236}">
                  <a16:creationId xmlns:a16="http://schemas.microsoft.com/office/drawing/2014/main" id="{EC1C83BC-EC64-4E0B-8D98-A4092C7FC071}"/>
                </a:ext>
              </a:extLst>
            </p:cNvPr>
            <p:cNvGrpSpPr/>
            <p:nvPr/>
          </p:nvGrpSpPr>
          <p:grpSpPr>
            <a:xfrm>
              <a:off x="9478181" y="2631757"/>
              <a:ext cx="879157" cy="704850"/>
              <a:chOff x="9478181" y="2631757"/>
              <a:chExt cx="879157" cy="704850"/>
            </a:xfrm>
            <a:solidFill>
              <a:schemeClr val="accent1"/>
            </a:solidFill>
          </p:grpSpPr>
          <p:sp>
            <p:nvSpPr>
              <p:cNvPr id="844" name="Freeform: Shape 843">
                <a:extLst>
                  <a:ext uri="{FF2B5EF4-FFF2-40B4-BE49-F238E27FC236}">
                    <a16:creationId xmlns:a16="http://schemas.microsoft.com/office/drawing/2014/main" id="{99B2A594-9189-44F7-AFF1-6DE75161EBD4}"/>
                  </a:ext>
                </a:extLst>
              </p:cNvPr>
              <p:cNvSpPr/>
              <p:nvPr/>
            </p:nvSpPr>
            <p:spPr>
              <a:xfrm>
                <a:off x="9806794" y="2819400"/>
                <a:ext cx="550544" cy="517207"/>
              </a:xfrm>
              <a:custGeom>
                <a:avLst/>
                <a:gdLst>
                  <a:gd name="connsiteX0" fmla="*/ 0 w 550544"/>
                  <a:gd name="connsiteY0" fmla="*/ 517208 h 517207"/>
                  <a:gd name="connsiteX1" fmla="*/ 0 w 550544"/>
                  <a:gd name="connsiteY1" fmla="*/ 310515 h 517207"/>
                  <a:gd name="connsiteX2" fmla="*/ 550545 w 550544"/>
                  <a:gd name="connsiteY2" fmla="*/ 0 h 517207"/>
                  <a:gd name="connsiteX3" fmla="*/ 550545 w 550544"/>
                  <a:gd name="connsiteY3" fmla="*/ 206693 h 5172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50544" h="517207">
                    <a:moveTo>
                      <a:pt x="0" y="517208"/>
                    </a:moveTo>
                    <a:lnTo>
                      <a:pt x="0" y="310515"/>
                    </a:lnTo>
                    <a:lnTo>
                      <a:pt x="550545" y="0"/>
                    </a:lnTo>
                    <a:lnTo>
                      <a:pt x="550545" y="206693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45" name="Freeform: Shape 844">
                <a:extLst>
                  <a:ext uri="{FF2B5EF4-FFF2-40B4-BE49-F238E27FC236}">
                    <a16:creationId xmlns:a16="http://schemas.microsoft.com/office/drawing/2014/main" id="{37E64F2F-D13B-4BAE-BA43-A4481DE24776}"/>
                  </a:ext>
                </a:extLst>
              </p:cNvPr>
              <p:cNvSpPr/>
              <p:nvPr/>
            </p:nvSpPr>
            <p:spPr>
              <a:xfrm>
                <a:off x="9628677" y="2636519"/>
                <a:ext cx="399097" cy="431482"/>
              </a:xfrm>
              <a:custGeom>
                <a:avLst/>
                <a:gdLst>
                  <a:gd name="connsiteX0" fmla="*/ 0 w 399097"/>
                  <a:gd name="connsiteY0" fmla="*/ 431483 h 431482"/>
                  <a:gd name="connsiteX1" fmla="*/ 0 w 399097"/>
                  <a:gd name="connsiteY1" fmla="*/ 225743 h 431482"/>
                  <a:gd name="connsiteX2" fmla="*/ 399098 w 399097"/>
                  <a:gd name="connsiteY2" fmla="*/ 0 h 431482"/>
                  <a:gd name="connsiteX3" fmla="*/ 399098 w 399097"/>
                  <a:gd name="connsiteY3" fmla="*/ 204788 h 431482"/>
                  <a:gd name="connsiteX4" fmla="*/ 321945 w 399097"/>
                  <a:gd name="connsiteY4" fmla="*/ 248603 h 4314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99097" h="431482">
                    <a:moveTo>
                      <a:pt x="0" y="431483"/>
                    </a:moveTo>
                    <a:lnTo>
                      <a:pt x="0" y="225743"/>
                    </a:lnTo>
                    <a:lnTo>
                      <a:pt x="399098" y="0"/>
                    </a:lnTo>
                    <a:lnTo>
                      <a:pt x="399098" y="204788"/>
                    </a:lnTo>
                    <a:lnTo>
                      <a:pt x="321945" y="248603"/>
                    </a:lnTo>
                    <a:close/>
                  </a:path>
                </a:pathLst>
              </a:custGeom>
              <a:solidFill>
                <a:srgbClr val="571D0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46" name="Freeform: Shape 845">
                <a:extLst>
                  <a:ext uri="{FF2B5EF4-FFF2-40B4-BE49-F238E27FC236}">
                    <a16:creationId xmlns:a16="http://schemas.microsoft.com/office/drawing/2014/main" id="{BDED6C66-6D22-4AC8-9EA2-992D39D28A4D}"/>
                  </a:ext>
                </a:extLst>
              </p:cNvPr>
              <p:cNvSpPr/>
              <p:nvPr/>
            </p:nvSpPr>
            <p:spPr>
              <a:xfrm>
                <a:off x="9478181" y="2942272"/>
                <a:ext cx="328612" cy="187642"/>
              </a:xfrm>
              <a:custGeom>
                <a:avLst/>
                <a:gdLst>
                  <a:gd name="connsiteX0" fmla="*/ 165735 w 328612"/>
                  <a:gd name="connsiteY0" fmla="*/ 0 h 187642"/>
                  <a:gd name="connsiteX1" fmla="*/ 0 w 328612"/>
                  <a:gd name="connsiteY1" fmla="*/ 4763 h 187642"/>
                  <a:gd name="connsiteX2" fmla="*/ 328613 w 328612"/>
                  <a:gd name="connsiteY2" fmla="*/ 187642 h 1876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28612" h="187642">
                    <a:moveTo>
                      <a:pt x="165735" y="0"/>
                    </a:moveTo>
                    <a:lnTo>
                      <a:pt x="0" y="4763"/>
                    </a:lnTo>
                    <a:lnTo>
                      <a:pt x="328613" y="187642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47" name="Freeform: Shape 846">
                <a:extLst>
                  <a:ext uri="{FF2B5EF4-FFF2-40B4-BE49-F238E27FC236}">
                    <a16:creationId xmlns:a16="http://schemas.microsoft.com/office/drawing/2014/main" id="{066CE1E5-ABD6-4745-9B68-50E66966F749}"/>
                  </a:ext>
                </a:extLst>
              </p:cNvPr>
              <p:cNvSpPr/>
              <p:nvPr/>
            </p:nvSpPr>
            <p:spPr>
              <a:xfrm>
                <a:off x="9478181" y="2631757"/>
                <a:ext cx="716280" cy="315277"/>
              </a:xfrm>
              <a:custGeom>
                <a:avLst/>
                <a:gdLst>
                  <a:gd name="connsiteX0" fmla="*/ 0 w 716280"/>
                  <a:gd name="connsiteY0" fmla="*/ 315278 h 315277"/>
                  <a:gd name="connsiteX1" fmla="*/ 165735 w 716280"/>
                  <a:gd name="connsiteY1" fmla="*/ 310515 h 315277"/>
                  <a:gd name="connsiteX2" fmla="*/ 716280 w 716280"/>
                  <a:gd name="connsiteY2" fmla="*/ 0 h 315277"/>
                  <a:gd name="connsiteX3" fmla="*/ 550545 w 716280"/>
                  <a:gd name="connsiteY3" fmla="*/ 4763 h 3152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16280" h="315277">
                    <a:moveTo>
                      <a:pt x="0" y="315278"/>
                    </a:moveTo>
                    <a:lnTo>
                      <a:pt x="165735" y="310515"/>
                    </a:lnTo>
                    <a:lnTo>
                      <a:pt x="716280" y="0"/>
                    </a:lnTo>
                    <a:lnTo>
                      <a:pt x="550545" y="4763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48" name="Freeform: Shape 847">
                <a:extLst>
                  <a:ext uri="{FF2B5EF4-FFF2-40B4-BE49-F238E27FC236}">
                    <a16:creationId xmlns:a16="http://schemas.microsoft.com/office/drawing/2014/main" id="{5663649D-7336-4DC4-9087-50A066688A18}"/>
                  </a:ext>
                </a:extLst>
              </p:cNvPr>
              <p:cNvSpPr/>
              <p:nvPr/>
            </p:nvSpPr>
            <p:spPr>
              <a:xfrm>
                <a:off x="9643917" y="2631757"/>
                <a:ext cx="713422" cy="498157"/>
              </a:xfrm>
              <a:custGeom>
                <a:avLst/>
                <a:gdLst>
                  <a:gd name="connsiteX0" fmla="*/ 162877 w 713422"/>
                  <a:gd name="connsiteY0" fmla="*/ 498158 h 498157"/>
                  <a:gd name="connsiteX1" fmla="*/ 0 w 713422"/>
                  <a:gd name="connsiteY1" fmla="*/ 310515 h 498157"/>
                  <a:gd name="connsiteX2" fmla="*/ 550545 w 713422"/>
                  <a:gd name="connsiteY2" fmla="*/ 0 h 498157"/>
                  <a:gd name="connsiteX3" fmla="*/ 713422 w 713422"/>
                  <a:gd name="connsiteY3" fmla="*/ 187643 h 4981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13422" h="498157">
                    <a:moveTo>
                      <a:pt x="162877" y="498158"/>
                    </a:moveTo>
                    <a:lnTo>
                      <a:pt x="0" y="310515"/>
                    </a:lnTo>
                    <a:lnTo>
                      <a:pt x="550545" y="0"/>
                    </a:lnTo>
                    <a:lnTo>
                      <a:pt x="713422" y="187643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49" name="Freeform: Shape 848">
                <a:extLst>
                  <a:ext uri="{FF2B5EF4-FFF2-40B4-BE49-F238E27FC236}">
                    <a16:creationId xmlns:a16="http://schemas.microsoft.com/office/drawing/2014/main" id="{05519ABF-98B3-4E30-AB0C-1D4868FAA7B2}"/>
                  </a:ext>
                </a:extLst>
              </p:cNvPr>
              <p:cNvSpPr/>
              <p:nvPr/>
            </p:nvSpPr>
            <p:spPr>
              <a:xfrm>
                <a:off x="9478181" y="2947035"/>
                <a:ext cx="328612" cy="389572"/>
              </a:xfrm>
              <a:custGeom>
                <a:avLst/>
                <a:gdLst>
                  <a:gd name="connsiteX0" fmla="*/ 328613 w 328612"/>
                  <a:gd name="connsiteY0" fmla="*/ 182880 h 389572"/>
                  <a:gd name="connsiteX1" fmla="*/ 0 w 328612"/>
                  <a:gd name="connsiteY1" fmla="*/ 0 h 389572"/>
                  <a:gd name="connsiteX2" fmla="*/ 0 w 328612"/>
                  <a:gd name="connsiteY2" fmla="*/ 205740 h 389572"/>
                  <a:gd name="connsiteX3" fmla="*/ 328613 w 328612"/>
                  <a:gd name="connsiteY3" fmla="*/ 389573 h 389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8612" h="389572">
                    <a:moveTo>
                      <a:pt x="328613" y="182880"/>
                    </a:moveTo>
                    <a:lnTo>
                      <a:pt x="0" y="0"/>
                    </a:lnTo>
                    <a:lnTo>
                      <a:pt x="0" y="205740"/>
                    </a:lnTo>
                    <a:lnTo>
                      <a:pt x="328613" y="389573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850" name="Graphic 1060">
                <a:extLst>
                  <a:ext uri="{FF2B5EF4-FFF2-40B4-BE49-F238E27FC236}">
                    <a16:creationId xmlns:a16="http://schemas.microsoft.com/office/drawing/2014/main" id="{9929F904-DD59-4A27-A6DF-3AEB6DB318E1}"/>
                  </a:ext>
                </a:extLst>
              </p:cNvPr>
              <p:cNvGrpSpPr/>
              <p:nvPr/>
            </p:nvGrpSpPr>
            <p:grpSpPr>
              <a:xfrm>
                <a:off x="9497231" y="2993707"/>
                <a:ext cx="280987" cy="291465"/>
                <a:chOff x="9497231" y="2993707"/>
                <a:chExt cx="280987" cy="291465"/>
              </a:xfrm>
              <a:solidFill>
                <a:schemeClr val="accent1"/>
              </a:solidFill>
            </p:grpSpPr>
            <p:sp>
              <p:nvSpPr>
                <p:cNvPr id="851" name="Freeform: Shape 850">
                  <a:extLst>
                    <a:ext uri="{FF2B5EF4-FFF2-40B4-BE49-F238E27FC236}">
                      <a16:creationId xmlns:a16="http://schemas.microsoft.com/office/drawing/2014/main" id="{176F3CC2-1133-4A0D-8B30-39375CF1854D}"/>
                    </a:ext>
                  </a:extLst>
                </p:cNvPr>
                <p:cNvSpPr/>
                <p:nvPr/>
              </p:nvSpPr>
              <p:spPr>
                <a:xfrm>
                  <a:off x="9653442" y="3080385"/>
                  <a:ext cx="46672" cy="160972"/>
                </a:xfrm>
                <a:custGeom>
                  <a:avLst/>
                  <a:gdLst>
                    <a:gd name="connsiteX0" fmla="*/ 46673 w 46672"/>
                    <a:gd name="connsiteY0" fmla="*/ 25717 h 160972"/>
                    <a:gd name="connsiteX1" fmla="*/ 46673 w 46672"/>
                    <a:gd name="connsiteY1" fmla="*/ 160973 h 160972"/>
                    <a:gd name="connsiteX2" fmla="*/ 0 w 46672"/>
                    <a:gd name="connsiteY2" fmla="*/ 135255 h 160972"/>
                    <a:gd name="connsiteX3" fmla="*/ 0 w 46672"/>
                    <a:gd name="connsiteY3" fmla="*/ 0 h 1609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6672" h="160972">
                      <a:moveTo>
                        <a:pt x="46673" y="25717"/>
                      </a:moveTo>
                      <a:lnTo>
                        <a:pt x="46673" y="160973"/>
                      </a:lnTo>
                      <a:lnTo>
                        <a:pt x="0" y="13525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852" name="Freeform: Shape 851">
                  <a:extLst>
                    <a:ext uri="{FF2B5EF4-FFF2-40B4-BE49-F238E27FC236}">
                      <a16:creationId xmlns:a16="http://schemas.microsoft.com/office/drawing/2014/main" id="{79A1EF0A-EE15-4FF1-9537-16B6974028D5}"/>
                    </a:ext>
                  </a:extLst>
                </p:cNvPr>
                <p:cNvSpPr/>
                <p:nvPr/>
              </p:nvSpPr>
              <p:spPr>
                <a:xfrm>
                  <a:off x="9575337" y="3036569"/>
                  <a:ext cx="46672" cy="160972"/>
                </a:xfrm>
                <a:custGeom>
                  <a:avLst/>
                  <a:gdLst>
                    <a:gd name="connsiteX0" fmla="*/ 46672 w 46672"/>
                    <a:gd name="connsiteY0" fmla="*/ 26670 h 160972"/>
                    <a:gd name="connsiteX1" fmla="*/ 46672 w 46672"/>
                    <a:gd name="connsiteY1" fmla="*/ 160972 h 160972"/>
                    <a:gd name="connsiteX2" fmla="*/ 0 w 46672"/>
                    <a:gd name="connsiteY2" fmla="*/ 135255 h 160972"/>
                    <a:gd name="connsiteX3" fmla="*/ 0 w 46672"/>
                    <a:gd name="connsiteY3" fmla="*/ 0 h 1609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6672" h="160972">
                      <a:moveTo>
                        <a:pt x="46672" y="26670"/>
                      </a:moveTo>
                      <a:lnTo>
                        <a:pt x="46672" y="160972"/>
                      </a:lnTo>
                      <a:lnTo>
                        <a:pt x="0" y="13525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853" name="Freeform: Shape 852">
                  <a:extLst>
                    <a:ext uri="{FF2B5EF4-FFF2-40B4-BE49-F238E27FC236}">
                      <a16:creationId xmlns:a16="http://schemas.microsoft.com/office/drawing/2014/main" id="{8F63A32C-CB9F-4415-9D21-A7BBCBADEEB7}"/>
                    </a:ext>
                  </a:extLst>
                </p:cNvPr>
                <p:cNvSpPr/>
                <p:nvPr/>
              </p:nvSpPr>
              <p:spPr>
                <a:xfrm>
                  <a:off x="9497231" y="2993707"/>
                  <a:ext cx="46672" cy="160972"/>
                </a:xfrm>
                <a:custGeom>
                  <a:avLst/>
                  <a:gdLst>
                    <a:gd name="connsiteX0" fmla="*/ 46673 w 46672"/>
                    <a:gd name="connsiteY0" fmla="*/ 25718 h 160972"/>
                    <a:gd name="connsiteX1" fmla="*/ 46673 w 46672"/>
                    <a:gd name="connsiteY1" fmla="*/ 160972 h 160972"/>
                    <a:gd name="connsiteX2" fmla="*/ 0 w 46672"/>
                    <a:gd name="connsiteY2" fmla="*/ 134303 h 160972"/>
                    <a:gd name="connsiteX3" fmla="*/ 0 w 46672"/>
                    <a:gd name="connsiteY3" fmla="*/ 0 h 1609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6672" h="160972">
                      <a:moveTo>
                        <a:pt x="46673" y="25718"/>
                      </a:moveTo>
                      <a:lnTo>
                        <a:pt x="46673" y="160972"/>
                      </a:lnTo>
                      <a:lnTo>
                        <a:pt x="0" y="13430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854" name="Freeform: Shape 853">
                  <a:extLst>
                    <a:ext uri="{FF2B5EF4-FFF2-40B4-BE49-F238E27FC236}">
                      <a16:creationId xmlns:a16="http://schemas.microsoft.com/office/drawing/2014/main" id="{037BE1A3-D64E-4CDD-9A95-93768CFA871A}"/>
                    </a:ext>
                  </a:extLst>
                </p:cNvPr>
                <p:cNvSpPr/>
                <p:nvPr/>
              </p:nvSpPr>
              <p:spPr>
                <a:xfrm>
                  <a:off x="9501042" y="3000375"/>
                  <a:ext cx="39052" cy="147637"/>
                </a:xfrm>
                <a:custGeom>
                  <a:avLst/>
                  <a:gdLst>
                    <a:gd name="connsiteX0" fmla="*/ 39052 w 39052"/>
                    <a:gd name="connsiteY0" fmla="*/ 20955 h 147637"/>
                    <a:gd name="connsiteX1" fmla="*/ 0 w 39052"/>
                    <a:gd name="connsiteY1" fmla="*/ 0 h 147637"/>
                    <a:gd name="connsiteX2" fmla="*/ 0 w 39052"/>
                    <a:gd name="connsiteY2" fmla="*/ 125730 h 147637"/>
                    <a:gd name="connsiteX3" fmla="*/ 39052 w 39052"/>
                    <a:gd name="connsiteY3" fmla="*/ 147638 h 1476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9052" h="147637">
                      <a:moveTo>
                        <a:pt x="39052" y="20955"/>
                      </a:moveTo>
                      <a:lnTo>
                        <a:pt x="0" y="0"/>
                      </a:lnTo>
                      <a:lnTo>
                        <a:pt x="0" y="125730"/>
                      </a:lnTo>
                      <a:lnTo>
                        <a:pt x="39052" y="147638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855" name="Freeform: Shape 854">
                  <a:extLst>
                    <a:ext uri="{FF2B5EF4-FFF2-40B4-BE49-F238E27FC236}">
                      <a16:creationId xmlns:a16="http://schemas.microsoft.com/office/drawing/2014/main" id="{42727828-D40A-435C-B75D-02DEEAE7F426}"/>
                    </a:ext>
                  </a:extLst>
                </p:cNvPr>
                <p:cNvSpPr/>
                <p:nvPr/>
              </p:nvSpPr>
              <p:spPr>
                <a:xfrm>
                  <a:off x="9579146" y="3043237"/>
                  <a:ext cx="39052" cy="147637"/>
                </a:xfrm>
                <a:custGeom>
                  <a:avLst/>
                  <a:gdLst>
                    <a:gd name="connsiteX0" fmla="*/ 39053 w 39052"/>
                    <a:gd name="connsiteY0" fmla="*/ 21908 h 147637"/>
                    <a:gd name="connsiteX1" fmla="*/ 0 w 39052"/>
                    <a:gd name="connsiteY1" fmla="*/ 0 h 147637"/>
                    <a:gd name="connsiteX2" fmla="*/ 0 w 39052"/>
                    <a:gd name="connsiteY2" fmla="*/ 125730 h 147637"/>
                    <a:gd name="connsiteX3" fmla="*/ 39053 w 39052"/>
                    <a:gd name="connsiteY3" fmla="*/ 147638 h 1476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9052" h="147637">
                      <a:moveTo>
                        <a:pt x="39053" y="21908"/>
                      </a:moveTo>
                      <a:lnTo>
                        <a:pt x="0" y="0"/>
                      </a:lnTo>
                      <a:lnTo>
                        <a:pt x="0" y="125730"/>
                      </a:lnTo>
                      <a:lnTo>
                        <a:pt x="39053" y="147638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856" name="Freeform: Shape 855">
                  <a:extLst>
                    <a:ext uri="{FF2B5EF4-FFF2-40B4-BE49-F238E27FC236}">
                      <a16:creationId xmlns:a16="http://schemas.microsoft.com/office/drawing/2014/main" id="{AA397524-9716-4B21-AC57-14CA7056914B}"/>
                    </a:ext>
                  </a:extLst>
                </p:cNvPr>
                <p:cNvSpPr/>
                <p:nvPr/>
              </p:nvSpPr>
              <p:spPr>
                <a:xfrm>
                  <a:off x="9657252" y="3087052"/>
                  <a:ext cx="39052" cy="147637"/>
                </a:xfrm>
                <a:custGeom>
                  <a:avLst/>
                  <a:gdLst>
                    <a:gd name="connsiteX0" fmla="*/ 39052 w 39052"/>
                    <a:gd name="connsiteY0" fmla="*/ 21908 h 147637"/>
                    <a:gd name="connsiteX1" fmla="*/ 0 w 39052"/>
                    <a:gd name="connsiteY1" fmla="*/ 0 h 147637"/>
                    <a:gd name="connsiteX2" fmla="*/ 0 w 39052"/>
                    <a:gd name="connsiteY2" fmla="*/ 125730 h 147637"/>
                    <a:gd name="connsiteX3" fmla="*/ 39052 w 39052"/>
                    <a:gd name="connsiteY3" fmla="*/ 147638 h 1476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9052" h="147637">
                      <a:moveTo>
                        <a:pt x="39052" y="21908"/>
                      </a:moveTo>
                      <a:lnTo>
                        <a:pt x="0" y="0"/>
                      </a:lnTo>
                      <a:lnTo>
                        <a:pt x="0" y="125730"/>
                      </a:lnTo>
                      <a:lnTo>
                        <a:pt x="39052" y="147638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857" name="Freeform: Shape 856">
                  <a:extLst>
                    <a:ext uri="{FF2B5EF4-FFF2-40B4-BE49-F238E27FC236}">
                      <a16:creationId xmlns:a16="http://schemas.microsoft.com/office/drawing/2014/main" id="{F2AAE61B-A723-42CC-8C9F-5A3A0F0AD25D}"/>
                    </a:ext>
                  </a:extLst>
                </p:cNvPr>
                <p:cNvSpPr/>
                <p:nvPr/>
              </p:nvSpPr>
              <p:spPr>
                <a:xfrm>
                  <a:off x="9511519" y="3005137"/>
                  <a:ext cx="28575" cy="130492"/>
                </a:xfrm>
                <a:custGeom>
                  <a:avLst/>
                  <a:gdLst>
                    <a:gd name="connsiteX0" fmla="*/ 0 w 28575"/>
                    <a:gd name="connsiteY0" fmla="*/ 0 h 130492"/>
                    <a:gd name="connsiteX1" fmla="*/ 0 w 28575"/>
                    <a:gd name="connsiteY1" fmla="*/ 114300 h 130492"/>
                    <a:gd name="connsiteX2" fmla="*/ 28575 w 28575"/>
                    <a:gd name="connsiteY2" fmla="*/ 130492 h 130492"/>
                    <a:gd name="connsiteX3" fmla="*/ 28575 w 28575"/>
                    <a:gd name="connsiteY3" fmla="*/ 16193 h 1304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130492">
                      <a:moveTo>
                        <a:pt x="0" y="0"/>
                      </a:moveTo>
                      <a:lnTo>
                        <a:pt x="0" y="114300"/>
                      </a:lnTo>
                      <a:lnTo>
                        <a:pt x="28575" y="130492"/>
                      </a:lnTo>
                      <a:lnTo>
                        <a:pt x="28575" y="1619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858" name="Freeform: Shape 857">
                  <a:extLst>
                    <a:ext uri="{FF2B5EF4-FFF2-40B4-BE49-F238E27FC236}">
                      <a16:creationId xmlns:a16="http://schemas.microsoft.com/office/drawing/2014/main" id="{C6CDC96C-020D-4A6E-8D72-F094BFB88872}"/>
                    </a:ext>
                  </a:extLst>
                </p:cNvPr>
                <p:cNvSpPr/>
                <p:nvPr/>
              </p:nvSpPr>
              <p:spPr>
                <a:xfrm>
                  <a:off x="9589624" y="3048952"/>
                  <a:ext cx="28575" cy="130492"/>
                </a:xfrm>
                <a:custGeom>
                  <a:avLst/>
                  <a:gdLst>
                    <a:gd name="connsiteX0" fmla="*/ 0 w 28575"/>
                    <a:gd name="connsiteY0" fmla="*/ 0 h 130492"/>
                    <a:gd name="connsiteX1" fmla="*/ 0 w 28575"/>
                    <a:gd name="connsiteY1" fmla="*/ 114300 h 130492"/>
                    <a:gd name="connsiteX2" fmla="*/ 28575 w 28575"/>
                    <a:gd name="connsiteY2" fmla="*/ 130493 h 130492"/>
                    <a:gd name="connsiteX3" fmla="*/ 28575 w 28575"/>
                    <a:gd name="connsiteY3" fmla="*/ 16193 h 1304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130492">
                      <a:moveTo>
                        <a:pt x="0" y="0"/>
                      </a:moveTo>
                      <a:lnTo>
                        <a:pt x="0" y="114300"/>
                      </a:lnTo>
                      <a:lnTo>
                        <a:pt x="28575" y="130493"/>
                      </a:lnTo>
                      <a:lnTo>
                        <a:pt x="28575" y="1619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859" name="Freeform: Shape 858">
                  <a:extLst>
                    <a:ext uri="{FF2B5EF4-FFF2-40B4-BE49-F238E27FC236}">
                      <a16:creationId xmlns:a16="http://schemas.microsoft.com/office/drawing/2014/main" id="{483BBD2B-1E66-40D5-AE6A-621E472E19EB}"/>
                    </a:ext>
                  </a:extLst>
                </p:cNvPr>
                <p:cNvSpPr/>
                <p:nvPr/>
              </p:nvSpPr>
              <p:spPr>
                <a:xfrm>
                  <a:off x="9667729" y="3092767"/>
                  <a:ext cx="28575" cy="130492"/>
                </a:xfrm>
                <a:custGeom>
                  <a:avLst/>
                  <a:gdLst>
                    <a:gd name="connsiteX0" fmla="*/ 0 w 28575"/>
                    <a:gd name="connsiteY0" fmla="*/ 0 h 130492"/>
                    <a:gd name="connsiteX1" fmla="*/ 0 w 28575"/>
                    <a:gd name="connsiteY1" fmla="*/ 114300 h 130492"/>
                    <a:gd name="connsiteX2" fmla="*/ 28575 w 28575"/>
                    <a:gd name="connsiteY2" fmla="*/ 130493 h 130492"/>
                    <a:gd name="connsiteX3" fmla="*/ 28575 w 28575"/>
                    <a:gd name="connsiteY3" fmla="*/ 16193 h 1304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130492">
                      <a:moveTo>
                        <a:pt x="0" y="0"/>
                      </a:moveTo>
                      <a:lnTo>
                        <a:pt x="0" y="114300"/>
                      </a:lnTo>
                      <a:lnTo>
                        <a:pt x="28575" y="130493"/>
                      </a:lnTo>
                      <a:lnTo>
                        <a:pt x="28575" y="1619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860" name="Graphic 1060">
                  <a:extLst>
                    <a:ext uri="{FF2B5EF4-FFF2-40B4-BE49-F238E27FC236}">
                      <a16:creationId xmlns:a16="http://schemas.microsoft.com/office/drawing/2014/main" id="{06D66EC1-5B32-4537-BEB9-BCEF7E3D66A5}"/>
                    </a:ext>
                  </a:extLst>
                </p:cNvPr>
                <p:cNvGrpSpPr/>
                <p:nvPr/>
              </p:nvGrpSpPr>
              <p:grpSpPr>
                <a:xfrm>
                  <a:off x="9730594" y="3124200"/>
                  <a:ext cx="47625" cy="160972"/>
                  <a:chOff x="9730594" y="3124200"/>
                  <a:chExt cx="47625" cy="160972"/>
                </a:xfrm>
                <a:solidFill>
                  <a:schemeClr val="accent1"/>
                </a:solidFill>
              </p:grpSpPr>
              <p:sp>
                <p:nvSpPr>
                  <p:cNvPr id="864" name="Freeform: Shape 863">
                    <a:extLst>
                      <a:ext uri="{FF2B5EF4-FFF2-40B4-BE49-F238E27FC236}">
                        <a16:creationId xmlns:a16="http://schemas.microsoft.com/office/drawing/2014/main" id="{0910520B-C149-4998-8D6F-6FFF487F3846}"/>
                      </a:ext>
                    </a:extLst>
                  </p:cNvPr>
                  <p:cNvSpPr/>
                  <p:nvPr/>
                </p:nvSpPr>
                <p:spPr>
                  <a:xfrm>
                    <a:off x="9730594" y="3124200"/>
                    <a:ext cx="47625" cy="160972"/>
                  </a:xfrm>
                  <a:custGeom>
                    <a:avLst/>
                    <a:gdLst>
                      <a:gd name="connsiteX0" fmla="*/ 47625 w 47625"/>
                      <a:gd name="connsiteY0" fmla="*/ 25717 h 160972"/>
                      <a:gd name="connsiteX1" fmla="*/ 47625 w 47625"/>
                      <a:gd name="connsiteY1" fmla="*/ 160973 h 160972"/>
                      <a:gd name="connsiteX2" fmla="*/ 0 w 47625"/>
                      <a:gd name="connsiteY2" fmla="*/ 134302 h 160972"/>
                      <a:gd name="connsiteX3" fmla="*/ 0 w 47625"/>
                      <a:gd name="connsiteY3" fmla="*/ 0 h 160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625" h="160972">
                        <a:moveTo>
                          <a:pt x="47625" y="25717"/>
                        </a:moveTo>
                        <a:lnTo>
                          <a:pt x="47625" y="160973"/>
                        </a:lnTo>
                        <a:lnTo>
                          <a:pt x="0" y="13430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E5E6E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865" name="Freeform: Shape 864">
                    <a:extLst>
                      <a:ext uri="{FF2B5EF4-FFF2-40B4-BE49-F238E27FC236}">
                        <a16:creationId xmlns:a16="http://schemas.microsoft.com/office/drawing/2014/main" id="{3863C372-D104-4D2B-92FF-8BC772C23728}"/>
                      </a:ext>
                    </a:extLst>
                  </p:cNvPr>
                  <p:cNvSpPr/>
                  <p:nvPr/>
                </p:nvSpPr>
                <p:spPr>
                  <a:xfrm>
                    <a:off x="9735356" y="3130867"/>
                    <a:ext cx="38100" cy="147637"/>
                  </a:xfrm>
                  <a:custGeom>
                    <a:avLst/>
                    <a:gdLst>
                      <a:gd name="connsiteX0" fmla="*/ 38100 w 38100"/>
                      <a:gd name="connsiteY0" fmla="*/ 21908 h 147637"/>
                      <a:gd name="connsiteX1" fmla="*/ 0 w 38100"/>
                      <a:gd name="connsiteY1" fmla="*/ 0 h 147637"/>
                      <a:gd name="connsiteX2" fmla="*/ 0 w 38100"/>
                      <a:gd name="connsiteY2" fmla="*/ 125730 h 147637"/>
                      <a:gd name="connsiteX3" fmla="*/ 38100 w 38100"/>
                      <a:gd name="connsiteY3" fmla="*/ 147638 h 1476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100" h="147637">
                        <a:moveTo>
                          <a:pt x="38100" y="21908"/>
                        </a:moveTo>
                        <a:lnTo>
                          <a:pt x="0" y="0"/>
                        </a:lnTo>
                        <a:lnTo>
                          <a:pt x="0" y="125730"/>
                        </a:lnTo>
                        <a:lnTo>
                          <a:pt x="38100" y="147638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866" name="Freeform: Shape 865">
                    <a:extLst>
                      <a:ext uri="{FF2B5EF4-FFF2-40B4-BE49-F238E27FC236}">
                        <a16:creationId xmlns:a16="http://schemas.microsoft.com/office/drawing/2014/main" id="{FC8AA478-248A-439B-83C6-3E704234069C}"/>
                      </a:ext>
                    </a:extLst>
                  </p:cNvPr>
                  <p:cNvSpPr/>
                  <p:nvPr/>
                </p:nvSpPr>
                <p:spPr>
                  <a:xfrm>
                    <a:off x="9744881" y="3136582"/>
                    <a:ext cx="28575" cy="129539"/>
                  </a:xfrm>
                  <a:custGeom>
                    <a:avLst/>
                    <a:gdLst>
                      <a:gd name="connsiteX0" fmla="*/ 0 w 28575"/>
                      <a:gd name="connsiteY0" fmla="*/ 0 h 129539"/>
                      <a:gd name="connsiteX1" fmla="*/ 0 w 28575"/>
                      <a:gd name="connsiteY1" fmla="*/ 113347 h 129539"/>
                      <a:gd name="connsiteX2" fmla="*/ 28575 w 28575"/>
                      <a:gd name="connsiteY2" fmla="*/ 129540 h 129539"/>
                      <a:gd name="connsiteX3" fmla="*/ 28575 w 28575"/>
                      <a:gd name="connsiteY3" fmla="*/ 16192 h 1295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8575" h="129539">
                        <a:moveTo>
                          <a:pt x="0" y="0"/>
                        </a:moveTo>
                        <a:lnTo>
                          <a:pt x="0" y="113347"/>
                        </a:lnTo>
                        <a:lnTo>
                          <a:pt x="28575" y="129540"/>
                        </a:lnTo>
                        <a:lnTo>
                          <a:pt x="28575" y="16192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867" name="Freeform: Shape 866">
                    <a:extLst>
                      <a:ext uri="{FF2B5EF4-FFF2-40B4-BE49-F238E27FC236}">
                        <a16:creationId xmlns:a16="http://schemas.microsoft.com/office/drawing/2014/main" id="{D6A9D3C4-186B-419E-9767-C581525C5A92}"/>
                      </a:ext>
                    </a:extLst>
                  </p:cNvPr>
                  <p:cNvSpPr/>
                  <p:nvPr/>
                </p:nvSpPr>
                <p:spPr>
                  <a:xfrm>
                    <a:off x="9735356" y="3199447"/>
                    <a:ext cx="38100" cy="27622"/>
                  </a:xfrm>
                  <a:custGeom>
                    <a:avLst/>
                    <a:gdLst>
                      <a:gd name="connsiteX0" fmla="*/ 38100 w 38100"/>
                      <a:gd name="connsiteY0" fmla="*/ 27623 h 27622"/>
                      <a:gd name="connsiteX1" fmla="*/ 0 w 38100"/>
                      <a:gd name="connsiteY1" fmla="*/ 5715 h 27622"/>
                      <a:gd name="connsiteX2" fmla="*/ 9525 w 38100"/>
                      <a:gd name="connsiteY2" fmla="*/ 0 h 27622"/>
                      <a:gd name="connsiteX3" fmla="*/ 38100 w 38100"/>
                      <a:gd name="connsiteY3" fmla="*/ 16192 h 276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100" h="27622">
                        <a:moveTo>
                          <a:pt x="38100" y="27623"/>
                        </a:moveTo>
                        <a:lnTo>
                          <a:pt x="0" y="5715"/>
                        </a:lnTo>
                        <a:lnTo>
                          <a:pt x="9525" y="0"/>
                        </a:lnTo>
                        <a:lnTo>
                          <a:pt x="38100" y="16192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sp>
              <p:nvSpPr>
                <p:cNvPr id="861" name="Freeform: Shape 860">
                  <a:extLst>
                    <a:ext uri="{FF2B5EF4-FFF2-40B4-BE49-F238E27FC236}">
                      <a16:creationId xmlns:a16="http://schemas.microsoft.com/office/drawing/2014/main" id="{DC4354CB-DB97-48F7-B673-95014DEC2475}"/>
                    </a:ext>
                  </a:extLst>
                </p:cNvPr>
                <p:cNvSpPr/>
                <p:nvPr/>
              </p:nvSpPr>
              <p:spPr>
                <a:xfrm>
                  <a:off x="9657252" y="3155632"/>
                  <a:ext cx="39052" cy="27622"/>
                </a:xfrm>
                <a:custGeom>
                  <a:avLst/>
                  <a:gdLst>
                    <a:gd name="connsiteX0" fmla="*/ 39052 w 39052"/>
                    <a:gd name="connsiteY0" fmla="*/ 27622 h 27622"/>
                    <a:gd name="connsiteX1" fmla="*/ 0 w 39052"/>
                    <a:gd name="connsiteY1" fmla="*/ 6667 h 27622"/>
                    <a:gd name="connsiteX2" fmla="*/ 10477 w 39052"/>
                    <a:gd name="connsiteY2" fmla="*/ 0 h 27622"/>
                    <a:gd name="connsiteX3" fmla="*/ 39052 w 39052"/>
                    <a:gd name="connsiteY3" fmla="*/ 16192 h 27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9052" h="27622">
                      <a:moveTo>
                        <a:pt x="39052" y="27622"/>
                      </a:moveTo>
                      <a:lnTo>
                        <a:pt x="0" y="6667"/>
                      </a:lnTo>
                      <a:lnTo>
                        <a:pt x="10477" y="0"/>
                      </a:lnTo>
                      <a:lnTo>
                        <a:pt x="39052" y="16192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862" name="Freeform: Shape 861">
                  <a:extLst>
                    <a:ext uri="{FF2B5EF4-FFF2-40B4-BE49-F238E27FC236}">
                      <a16:creationId xmlns:a16="http://schemas.microsoft.com/office/drawing/2014/main" id="{DB629702-E459-4EE8-B2F1-145B5638A281}"/>
                    </a:ext>
                  </a:extLst>
                </p:cNvPr>
                <p:cNvSpPr/>
                <p:nvPr/>
              </p:nvSpPr>
              <p:spPr>
                <a:xfrm>
                  <a:off x="9579146" y="3111817"/>
                  <a:ext cx="39052" cy="28575"/>
                </a:xfrm>
                <a:custGeom>
                  <a:avLst/>
                  <a:gdLst>
                    <a:gd name="connsiteX0" fmla="*/ 39053 w 39052"/>
                    <a:gd name="connsiteY0" fmla="*/ 28575 h 28575"/>
                    <a:gd name="connsiteX1" fmla="*/ 0 w 39052"/>
                    <a:gd name="connsiteY1" fmla="*/ 6668 h 28575"/>
                    <a:gd name="connsiteX2" fmla="*/ 10478 w 39052"/>
                    <a:gd name="connsiteY2" fmla="*/ 0 h 28575"/>
                    <a:gd name="connsiteX3" fmla="*/ 39053 w 39052"/>
                    <a:gd name="connsiteY3" fmla="*/ 16193 h 285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9052" h="28575">
                      <a:moveTo>
                        <a:pt x="39053" y="28575"/>
                      </a:moveTo>
                      <a:lnTo>
                        <a:pt x="0" y="6668"/>
                      </a:lnTo>
                      <a:lnTo>
                        <a:pt x="10478" y="0"/>
                      </a:lnTo>
                      <a:lnTo>
                        <a:pt x="39053" y="16193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863" name="Freeform: Shape 862">
                  <a:extLst>
                    <a:ext uri="{FF2B5EF4-FFF2-40B4-BE49-F238E27FC236}">
                      <a16:creationId xmlns:a16="http://schemas.microsoft.com/office/drawing/2014/main" id="{7BC76BB4-7AE6-4E35-B755-346C647E4509}"/>
                    </a:ext>
                  </a:extLst>
                </p:cNvPr>
                <p:cNvSpPr/>
                <p:nvPr/>
              </p:nvSpPr>
              <p:spPr>
                <a:xfrm>
                  <a:off x="9501042" y="3068954"/>
                  <a:ext cx="39052" cy="27622"/>
                </a:xfrm>
                <a:custGeom>
                  <a:avLst/>
                  <a:gdLst>
                    <a:gd name="connsiteX0" fmla="*/ 39052 w 39052"/>
                    <a:gd name="connsiteY0" fmla="*/ 27623 h 27622"/>
                    <a:gd name="connsiteX1" fmla="*/ 0 w 39052"/>
                    <a:gd name="connsiteY1" fmla="*/ 5715 h 27622"/>
                    <a:gd name="connsiteX2" fmla="*/ 10477 w 39052"/>
                    <a:gd name="connsiteY2" fmla="*/ 0 h 27622"/>
                    <a:gd name="connsiteX3" fmla="*/ 39052 w 39052"/>
                    <a:gd name="connsiteY3" fmla="*/ 16193 h 27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9052" h="27622">
                      <a:moveTo>
                        <a:pt x="39052" y="27623"/>
                      </a:moveTo>
                      <a:lnTo>
                        <a:pt x="0" y="5715"/>
                      </a:lnTo>
                      <a:lnTo>
                        <a:pt x="10477" y="0"/>
                      </a:lnTo>
                      <a:lnTo>
                        <a:pt x="39052" y="16193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  <p:sp>
          <p:nvSpPr>
            <p:cNvPr id="829" name="Freeform: Shape 828">
              <a:extLst>
                <a:ext uri="{FF2B5EF4-FFF2-40B4-BE49-F238E27FC236}">
                  <a16:creationId xmlns:a16="http://schemas.microsoft.com/office/drawing/2014/main" id="{738391F7-BF3C-4E8E-B4F0-C5949E4E05E7}"/>
                </a:ext>
              </a:extLst>
            </p:cNvPr>
            <p:cNvSpPr/>
            <p:nvPr/>
          </p:nvSpPr>
          <p:spPr>
            <a:xfrm>
              <a:off x="10565937" y="3187064"/>
              <a:ext cx="275272" cy="264795"/>
            </a:xfrm>
            <a:custGeom>
              <a:avLst/>
              <a:gdLst>
                <a:gd name="connsiteX0" fmla="*/ 0 w 275272"/>
                <a:gd name="connsiteY0" fmla="*/ 264795 h 264795"/>
                <a:gd name="connsiteX1" fmla="*/ 275272 w 275272"/>
                <a:gd name="connsiteY1" fmla="*/ 109538 h 264795"/>
                <a:gd name="connsiteX2" fmla="*/ 275272 w 275272"/>
                <a:gd name="connsiteY2" fmla="*/ 0 h 2647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75272" h="264795">
                  <a:moveTo>
                    <a:pt x="0" y="264795"/>
                  </a:moveTo>
                  <a:lnTo>
                    <a:pt x="275272" y="109538"/>
                  </a:lnTo>
                  <a:lnTo>
                    <a:pt x="275272" y="0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30" name="Freeform: Shape 829">
              <a:extLst>
                <a:ext uri="{FF2B5EF4-FFF2-40B4-BE49-F238E27FC236}">
                  <a16:creationId xmlns:a16="http://schemas.microsoft.com/office/drawing/2014/main" id="{75B854DC-3D5D-49E3-AE86-44F1C29E3333}"/>
                </a:ext>
              </a:extLst>
            </p:cNvPr>
            <p:cNvSpPr/>
            <p:nvPr/>
          </p:nvSpPr>
          <p:spPr>
            <a:xfrm>
              <a:off x="10080162" y="2915602"/>
              <a:ext cx="761047" cy="536257"/>
            </a:xfrm>
            <a:custGeom>
              <a:avLst/>
              <a:gdLst>
                <a:gd name="connsiteX0" fmla="*/ 485775 w 761047"/>
                <a:gd name="connsiteY0" fmla="*/ 536258 h 536257"/>
                <a:gd name="connsiteX1" fmla="*/ 761047 w 761047"/>
                <a:gd name="connsiteY1" fmla="*/ 271463 h 536257"/>
                <a:gd name="connsiteX2" fmla="*/ 275272 w 761047"/>
                <a:gd name="connsiteY2" fmla="*/ 0 h 536257"/>
                <a:gd name="connsiteX3" fmla="*/ 0 w 761047"/>
                <a:gd name="connsiteY3" fmla="*/ 264795 h 536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047" h="536257">
                  <a:moveTo>
                    <a:pt x="485775" y="536258"/>
                  </a:moveTo>
                  <a:lnTo>
                    <a:pt x="761047" y="271463"/>
                  </a:lnTo>
                  <a:lnTo>
                    <a:pt x="275272" y="0"/>
                  </a:lnTo>
                  <a:lnTo>
                    <a:pt x="0" y="264795"/>
                  </a:lnTo>
                  <a:close/>
                </a:path>
              </a:pathLst>
            </a:custGeom>
            <a:solidFill>
              <a:srgbClr val="383A3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31" name="Freeform: Shape 830">
              <a:extLst>
                <a:ext uri="{FF2B5EF4-FFF2-40B4-BE49-F238E27FC236}">
                  <a16:creationId xmlns:a16="http://schemas.microsoft.com/office/drawing/2014/main" id="{F0783DA4-03F9-401E-8BD4-F734F93063ED}"/>
                </a:ext>
              </a:extLst>
            </p:cNvPr>
            <p:cNvSpPr/>
            <p:nvPr/>
          </p:nvSpPr>
          <p:spPr>
            <a:xfrm>
              <a:off x="10290664" y="3342322"/>
              <a:ext cx="275272" cy="264794"/>
            </a:xfrm>
            <a:custGeom>
              <a:avLst/>
              <a:gdLst>
                <a:gd name="connsiteX0" fmla="*/ 0 w 275272"/>
                <a:gd name="connsiteY0" fmla="*/ 264795 h 264794"/>
                <a:gd name="connsiteX1" fmla="*/ 275273 w 275272"/>
                <a:gd name="connsiteY1" fmla="*/ 109538 h 264794"/>
                <a:gd name="connsiteX2" fmla="*/ 275273 w 275272"/>
                <a:gd name="connsiteY2" fmla="*/ 0 h 264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75272" h="264794">
                  <a:moveTo>
                    <a:pt x="0" y="264795"/>
                  </a:moveTo>
                  <a:lnTo>
                    <a:pt x="275273" y="109538"/>
                  </a:lnTo>
                  <a:lnTo>
                    <a:pt x="275273" y="0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32" name="Freeform: Shape 831">
              <a:extLst>
                <a:ext uri="{FF2B5EF4-FFF2-40B4-BE49-F238E27FC236}">
                  <a16:creationId xmlns:a16="http://schemas.microsoft.com/office/drawing/2014/main" id="{DAC4E477-7CBC-46B0-B3D6-BBC86C62D0FE}"/>
                </a:ext>
              </a:extLst>
            </p:cNvPr>
            <p:cNvSpPr/>
            <p:nvPr/>
          </p:nvSpPr>
          <p:spPr>
            <a:xfrm>
              <a:off x="9805842" y="3070860"/>
              <a:ext cx="760095" cy="536257"/>
            </a:xfrm>
            <a:custGeom>
              <a:avLst/>
              <a:gdLst>
                <a:gd name="connsiteX0" fmla="*/ 484822 w 760095"/>
                <a:gd name="connsiteY0" fmla="*/ 536257 h 536257"/>
                <a:gd name="connsiteX1" fmla="*/ 760095 w 760095"/>
                <a:gd name="connsiteY1" fmla="*/ 271463 h 536257"/>
                <a:gd name="connsiteX2" fmla="*/ 274320 w 760095"/>
                <a:gd name="connsiteY2" fmla="*/ 0 h 536257"/>
                <a:gd name="connsiteX3" fmla="*/ 0 w 760095"/>
                <a:gd name="connsiteY3" fmla="*/ 264795 h 536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0095" h="536257">
                  <a:moveTo>
                    <a:pt x="484822" y="536257"/>
                  </a:moveTo>
                  <a:lnTo>
                    <a:pt x="760095" y="271463"/>
                  </a:lnTo>
                  <a:lnTo>
                    <a:pt x="274320" y="0"/>
                  </a:lnTo>
                  <a:lnTo>
                    <a:pt x="0" y="264795"/>
                  </a:lnTo>
                  <a:close/>
                </a:path>
              </a:pathLst>
            </a:custGeom>
            <a:solidFill>
              <a:srgbClr val="5E5F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833" name="Graphic 1060">
              <a:extLst>
                <a:ext uri="{FF2B5EF4-FFF2-40B4-BE49-F238E27FC236}">
                  <a16:creationId xmlns:a16="http://schemas.microsoft.com/office/drawing/2014/main" id="{718ACE0D-85A3-416C-94CE-01BBCCAFDA78}"/>
                </a:ext>
              </a:extLst>
            </p:cNvPr>
            <p:cNvGrpSpPr/>
            <p:nvPr/>
          </p:nvGrpSpPr>
          <p:grpSpPr>
            <a:xfrm>
              <a:off x="10370674" y="3411854"/>
              <a:ext cx="420052" cy="275272"/>
              <a:chOff x="10370674" y="3411854"/>
              <a:chExt cx="420052" cy="275272"/>
            </a:xfrm>
            <a:solidFill>
              <a:schemeClr val="accent1"/>
            </a:solidFill>
          </p:grpSpPr>
          <p:grpSp>
            <p:nvGrpSpPr>
              <p:cNvPr id="834" name="Graphic 1060">
                <a:extLst>
                  <a:ext uri="{FF2B5EF4-FFF2-40B4-BE49-F238E27FC236}">
                    <a16:creationId xmlns:a16="http://schemas.microsoft.com/office/drawing/2014/main" id="{F8DD56E1-4F01-4389-8E38-AE8986FACB0C}"/>
                  </a:ext>
                </a:extLst>
              </p:cNvPr>
              <p:cNvGrpSpPr/>
              <p:nvPr/>
            </p:nvGrpSpPr>
            <p:grpSpPr>
              <a:xfrm>
                <a:off x="10370674" y="3411854"/>
                <a:ext cx="420052" cy="275272"/>
                <a:chOff x="10370674" y="3411854"/>
                <a:chExt cx="420052" cy="275272"/>
              </a:xfrm>
              <a:solidFill>
                <a:srgbClr val="5E5F5F"/>
              </a:solidFill>
            </p:grpSpPr>
            <p:sp>
              <p:nvSpPr>
                <p:cNvPr id="840" name="Freeform: Shape 839">
                  <a:extLst>
                    <a:ext uri="{FF2B5EF4-FFF2-40B4-BE49-F238E27FC236}">
                      <a16:creationId xmlns:a16="http://schemas.microsoft.com/office/drawing/2014/main" id="{389FD462-35A6-4066-827F-511A57860AE1}"/>
                    </a:ext>
                  </a:extLst>
                </p:cNvPr>
                <p:cNvSpPr/>
                <p:nvPr/>
              </p:nvSpPr>
              <p:spPr>
                <a:xfrm>
                  <a:off x="10370674" y="3602354"/>
                  <a:ext cx="82867" cy="84772"/>
                </a:xfrm>
                <a:custGeom>
                  <a:avLst/>
                  <a:gdLst>
                    <a:gd name="connsiteX0" fmla="*/ 82867 w 82867"/>
                    <a:gd name="connsiteY0" fmla="*/ 0 h 84772"/>
                    <a:gd name="connsiteX1" fmla="*/ 82867 w 82867"/>
                    <a:gd name="connsiteY1" fmla="*/ 38100 h 84772"/>
                    <a:gd name="connsiteX2" fmla="*/ 0 w 82867"/>
                    <a:gd name="connsiteY2" fmla="*/ 84773 h 84772"/>
                    <a:gd name="connsiteX3" fmla="*/ 0 w 82867"/>
                    <a:gd name="connsiteY3" fmla="*/ 46673 h 84772"/>
                    <a:gd name="connsiteX4" fmla="*/ 82867 w 82867"/>
                    <a:gd name="connsiteY4" fmla="*/ 0 h 847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2867" h="84772">
                      <a:moveTo>
                        <a:pt x="82867" y="0"/>
                      </a:moveTo>
                      <a:lnTo>
                        <a:pt x="82867" y="38100"/>
                      </a:lnTo>
                      <a:lnTo>
                        <a:pt x="0" y="84773"/>
                      </a:lnTo>
                      <a:lnTo>
                        <a:pt x="0" y="46673"/>
                      </a:lnTo>
                      <a:lnTo>
                        <a:pt x="82867" y="0"/>
                      </a:lnTo>
                      <a:close/>
                    </a:path>
                  </a:pathLst>
                </a:custGeom>
                <a:solidFill>
                  <a:srgbClr val="5E5F5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841" name="Freeform: Shape 840">
                  <a:extLst>
                    <a:ext uri="{FF2B5EF4-FFF2-40B4-BE49-F238E27FC236}">
                      <a16:creationId xmlns:a16="http://schemas.microsoft.com/office/drawing/2014/main" id="{69F3BC58-7E07-40D5-924A-BADB49231010}"/>
                    </a:ext>
                  </a:extLst>
                </p:cNvPr>
                <p:cNvSpPr/>
                <p:nvPr/>
              </p:nvSpPr>
              <p:spPr>
                <a:xfrm>
                  <a:off x="10483069" y="3538537"/>
                  <a:ext cx="82867" cy="84772"/>
                </a:xfrm>
                <a:custGeom>
                  <a:avLst/>
                  <a:gdLst>
                    <a:gd name="connsiteX0" fmla="*/ 82867 w 82867"/>
                    <a:gd name="connsiteY0" fmla="*/ 0 h 84772"/>
                    <a:gd name="connsiteX1" fmla="*/ 82867 w 82867"/>
                    <a:gd name="connsiteY1" fmla="*/ 38100 h 84772"/>
                    <a:gd name="connsiteX2" fmla="*/ 0 w 82867"/>
                    <a:gd name="connsiteY2" fmla="*/ 84773 h 84772"/>
                    <a:gd name="connsiteX3" fmla="*/ 0 w 82867"/>
                    <a:gd name="connsiteY3" fmla="*/ 46673 h 84772"/>
                    <a:gd name="connsiteX4" fmla="*/ 82867 w 82867"/>
                    <a:gd name="connsiteY4" fmla="*/ 0 h 847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2867" h="84772">
                      <a:moveTo>
                        <a:pt x="82867" y="0"/>
                      </a:moveTo>
                      <a:lnTo>
                        <a:pt x="82867" y="38100"/>
                      </a:lnTo>
                      <a:lnTo>
                        <a:pt x="0" y="84773"/>
                      </a:lnTo>
                      <a:lnTo>
                        <a:pt x="0" y="46673"/>
                      </a:lnTo>
                      <a:lnTo>
                        <a:pt x="82867" y="0"/>
                      </a:lnTo>
                      <a:close/>
                    </a:path>
                  </a:pathLst>
                </a:custGeom>
                <a:solidFill>
                  <a:srgbClr val="5E5F5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842" name="Freeform: Shape 841">
                  <a:extLst>
                    <a:ext uri="{FF2B5EF4-FFF2-40B4-BE49-F238E27FC236}">
                      <a16:creationId xmlns:a16="http://schemas.microsoft.com/office/drawing/2014/main" id="{B36957FC-4D8B-4734-BD11-6B9624D18BBC}"/>
                    </a:ext>
                  </a:extLst>
                </p:cNvPr>
                <p:cNvSpPr/>
                <p:nvPr/>
              </p:nvSpPr>
              <p:spPr>
                <a:xfrm>
                  <a:off x="10595464" y="3475672"/>
                  <a:ext cx="82867" cy="84772"/>
                </a:xfrm>
                <a:custGeom>
                  <a:avLst/>
                  <a:gdLst>
                    <a:gd name="connsiteX0" fmla="*/ 82868 w 82867"/>
                    <a:gd name="connsiteY0" fmla="*/ 0 h 84772"/>
                    <a:gd name="connsiteX1" fmla="*/ 82868 w 82867"/>
                    <a:gd name="connsiteY1" fmla="*/ 38100 h 84772"/>
                    <a:gd name="connsiteX2" fmla="*/ 0 w 82867"/>
                    <a:gd name="connsiteY2" fmla="*/ 84773 h 84772"/>
                    <a:gd name="connsiteX3" fmla="*/ 0 w 82867"/>
                    <a:gd name="connsiteY3" fmla="*/ 46673 h 84772"/>
                    <a:gd name="connsiteX4" fmla="*/ 82868 w 82867"/>
                    <a:gd name="connsiteY4" fmla="*/ 0 h 847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2867" h="84772">
                      <a:moveTo>
                        <a:pt x="82868" y="0"/>
                      </a:moveTo>
                      <a:lnTo>
                        <a:pt x="82868" y="38100"/>
                      </a:lnTo>
                      <a:lnTo>
                        <a:pt x="0" y="84773"/>
                      </a:lnTo>
                      <a:lnTo>
                        <a:pt x="0" y="46673"/>
                      </a:lnTo>
                      <a:lnTo>
                        <a:pt x="82868" y="0"/>
                      </a:lnTo>
                      <a:close/>
                    </a:path>
                  </a:pathLst>
                </a:custGeom>
                <a:solidFill>
                  <a:srgbClr val="5E5F5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843" name="Freeform: Shape 842">
                  <a:extLst>
                    <a:ext uri="{FF2B5EF4-FFF2-40B4-BE49-F238E27FC236}">
                      <a16:creationId xmlns:a16="http://schemas.microsoft.com/office/drawing/2014/main" id="{B005D103-0000-4FA9-B281-2E1E877C24F9}"/>
                    </a:ext>
                  </a:extLst>
                </p:cNvPr>
                <p:cNvSpPr/>
                <p:nvPr/>
              </p:nvSpPr>
              <p:spPr>
                <a:xfrm>
                  <a:off x="10707859" y="3411854"/>
                  <a:ext cx="82867" cy="84772"/>
                </a:xfrm>
                <a:custGeom>
                  <a:avLst/>
                  <a:gdLst>
                    <a:gd name="connsiteX0" fmla="*/ 82867 w 82867"/>
                    <a:gd name="connsiteY0" fmla="*/ 0 h 84772"/>
                    <a:gd name="connsiteX1" fmla="*/ 82867 w 82867"/>
                    <a:gd name="connsiteY1" fmla="*/ 38100 h 84772"/>
                    <a:gd name="connsiteX2" fmla="*/ 0 w 82867"/>
                    <a:gd name="connsiteY2" fmla="*/ 84773 h 84772"/>
                    <a:gd name="connsiteX3" fmla="*/ 0 w 82867"/>
                    <a:gd name="connsiteY3" fmla="*/ 46673 h 84772"/>
                    <a:gd name="connsiteX4" fmla="*/ 82867 w 82867"/>
                    <a:gd name="connsiteY4" fmla="*/ 0 h 847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2867" h="84772">
                      <a:moveTo>
                        <a:pt x="82867" y="0"/>
                      </a:moveTo>
                      <a:lnTo>
                        <a:pt x="82867" y="38100"/>
                      </a:lnTo>
                      <a:lnTo>
                        <a:pt x="0" y="84773"/>
                      </a:lnTo>
                      <a:lnTo>
                        <a:pt x="0" y="46673"/>
                      </a:lnTo>
                      <a:lnTo>
                        <a:pt x="82867" y="0"/>
                      </a:lnTo>
                      <a:close/>
                    </a:path>
                  </a:pathLst>
                </a:custGeom>
                <a:solidFill>
                  <a:srgbClr val="5E5F5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835" name="Graphic 1060">
                <a:extLst>
                  <a:ext uri="{FF2B5EF4-FFF2-40B4-BE49-F238E27FC236}">
                    <a16:creationId xmlns:a16="http://schemas.microsoft.com/office/drawing/2014/main" id="{2CFB636B-8A6C-4519-94B7-95DD4E4AD7E6}"/>
                  </a:ext>
                </a:extLst>
              </p:cNvPr>
              <p:cNvGrpSpPr/>
              <p:nvPr/>
            </p:nvGrpSpPr>
            <p:grpSpPr>
              <a:xfrm>
                <a:off x="10370674" y="3417570"/>
                <a:ext cx="409575" cy="260032"/>
                <a:chOff x="10370674" y="3417570"/>
                <a:chExt cx="409575" cy="260032"/>
              </a:xfrm>
              <a:solidFill>
                <a:srgbClr val="E5E6E5"/>
              </a:solidFill>
            </p:grpSpPr>
            <p:sp>
              <p:nvSpPr>
                <p:cNvPr id="836" name="Freeform: Shape 835">
                  <a:extLst>
                    <a:ext uri="{FF2B5EF4-FFF2-40B4-BE49-F238E27FC236}">
                      <a16:creationId xmlns:a16="http://schemas.microsoft.com/office/drawing/2014/main" id="{21A67F78-DABE-4AB9-AFA9-9CABDD11EFB4}"/>
                    </a:ext>
                  </a:extLst>
                </p:cNvPr>
                <p:cNvSpPr/>
                <p:nvPr/>
              </p:nvSpPr>
              <p:spPr>
                <a:xfrm>
                  <a:off x="10370674" y="3608070"/>
                  <a:ext cx="73342" cy="69532"/>
                </a:xfrm>
                <a:custGeom>
                  <a:avLst/>
                  <a:gdLst>
                    <a:gd name="connsiteX0" fmla="*/ 73342 w 73342"/>
                    <a:gd name="connsiteY0" fmla="*/ 0 h 69532"/>
                    <a:gd name="connsiteX1" fmla="*/ 73342 w 73342"/>
                    <a:gd name="connsiteY1" fmla="*/ 28575 h 69532"/>
                    <a:gd name="connsiteX2" fmla="*/ 0 w 73342"/>
                    <a:gd name="connsiteY2" fmla="*/ 69533 h 69532"/>
                    <a:gd name="connsiteX3" fmla="*/ 0 w 73342"/>
                    <a:gd name="connsiteY3" fmla="*/ 40957 h 69532"/>
                    <a:gd name="connsiteX4" fmla="*/ 73342 w 73342"/>
                    <a:gd name="connsiteY4" fmla="*/ 0 h 695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3342" h="69532">
                      <a:moveTo>
                        <a:pt x="73342" y="0"/>
                      </a:moveTo>
                      <a:lnTo>
                        <a:pt x="73342" y="28575"/>
                      </a:lnTo>
                      <a:lnTo>
                        <a:pt x="0" y="69533"/>
                      </a:lnTo>
                      <a:lnTo>
                        <a:pt x="0" y="40957"/>
                      </a:lnTo>
                      <a:lnTo>
                        <a:pt x="73342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837" name="Freeform: Shape 836">
                  <a:extLst>
                    <a:ext uri="{FF2B5EF4-FFF2-40B4-BE49-F238E27FC236}">
                      <a16:creationId xmlns:a16="http://schemas.microsoft.com/office/drawing/2014/main" id="{A136CA75-B6FB-476C-8313-E87496ABD232}"/>
                    </a:ext>
                  </a:extLst>
                </p:cNvPr>
                <p:cNvSpPr/>
                <p:nvPr/>
              </p:nvSpPr>
              <p:spPr>
                <a:xfrm>
                  <a:off x="10483069" y="3544252"/>
                  <a:ext cx="73342" cy="69532"/>
                </a:xfrm>
                <a:custGeom>
                  <a:avLst/>
                  <a:gdLst>
                    <a:gd name="connsiteX0" fmla="*/ 73342 w 73342"/>
                    <a:gd name="connsiteY0" fmla="*/ 0 h 69532"/>
                    <a:gd name="connsiteX1" fmla="*/ 73342 w 73342"/>
                    <a:gd name="connsiteY1" fmla="*/ 28575 h 69532"/>
                    <a:gd name="connsiteX2" fmla="*/ 0 w 73342"/>
                    <a:gd name="connsiteY2" fmla="*/ 69533 h 69532"/>
                    <a:gd name="connsiteX3" fmla="*/ 0 w 73342"/>
                    <a:gd name="connsiteY3" fmla="*/ 40958 h 69532"/>
                    <a:gd name="connsiteX4" fmla="*/ 73342 w 73342"/>
                    <a:gd name="connsiteY4" fmla="*/ 0 h 695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3342" h="69532">
                      <a:moveTo>
                        <a:pt x="73342" y="0"/>
                      </a:moveTo>
                      <a:lnTo>
                        <a:pt x="73342" y="28575"/>
                      </a:lnTo>
                      <a:lnTo>
                        <a:pt x="0" y="69533"/>
                      </a:lnTo>
                      <a:lnTo>
                        <a:pt x="0" y="40958"/>
                      </a:lnTo>
                      <a:lnTo>
                        <a:pt x="73342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838" name="Freeform: Shape 837">
                  <a:extLst>
                    <a:ext uri="{FF2B5EF4-FFF2-40B4-BE49-F238E27FC236}">
                      <a16:creationId xmlns:a16="http://schemas.microsoft.com/office/drawing/2014/main" id="{052384E2-034C-4EB1-9E8A-038E47377746}"/>
                    </a:ext>
                  </a:extLst>
                </p:cNvPr>
                <p:cNvSpPr/>
                <p:nvPr/>
              </p:nvSpPr>
              <p:spPr>
                <a:xfrm>
                  <a:off x="10595464" y="3481387"/>
                  <a:ext cx="73342" cy="69532"/>
                </a:xfrm>
                <a:custGeom>
                  <a:avLst/>
                  <a:gdLst>
                    <a:gd name="connsiteX0" fmla="*/ 73343 w 73342"/>
                    <a:gd name="connsiteY0" fmla="*/ 0 h 69532"/>
                    <a:gd name="connsiteX1" fmla="*/ 73343 w 73342"/>
                    <a:gd name="connsiteY1" fmla="*/ 28575 h 69532"/>
                    <a:gd name="connsiteX2" fmla="*/ 0 w 73342"/>
                    <a:gd name="connsiteY2" fmla="*/ 69533 h 69532"/>
                    <a:gd name="connsiteX3" fmla="*/ 0 w 73342"/>
                    <a:gd name="connsiteY3" fmla="*/ 40958 h 69532"/>
                    <a:gd name="connsiteX4" fmla="*/ 73343 w 73342"/>
                    <a:gd name="connsiteY4" fmla="*/ 0 h 695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3342" h="69532">
                      <a:moveTo>
                        <a:pt x="73343" y="0"/>
                      </a:moveTo>
                      <a:lnTo>
                        <a:pt x="73343" y="28575"/>
                      </a:lnTo>
                      <a:lnTo>
                        <a:pt x="0" y="69533"/>
                      </a:lnTo>
                      <a:lnTo>
                        <a:pt x="0" y="40958"/>
                      </a:lnTo>
                      <a:lnTo>
                        <a:pt x="73343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839" name="Freeform: Shape 838">
                  <a:extLst>
                    <a:ext uri="{FF2B5EF4-FFF2-40B4-BE49-F238E27FC236}">
                      <a16:creationId xmlns:a16="http://schemas.microsoft.com/office/drawing/2014/main" id="{A3C27C14-6C2A-45A6-80DA-01E0F35181CC}"/>
                    </a:ext>
                  </a:extLst>
                </p:cNvPr>
                <p:cNvSpPr/>
                <p:nvPr/>
              </p:nvSpPr>
              <p:spPr>
                <a:xfrm>
                  <a:off x="10706907" y="3417570"/>
                  <a:ext cx="73342" cy="69532"/>
                </a:xfrm>
                <a:custGeom>
                  <a:avLst/>
                  <a:gdLst>
                    <a:gd name="connsiteX0" fmla="*/ 73342 w 73342"/>
                    <a:gd name="connsiteY0" fmla="*/ 0 h 69532"/>
                    <a:gd name="connsiteX1" fmla="*/ 73342 w 73342"/>
                    <a:gd name="connsiteY1" fmla="*/ 28575 h 69532"/>
                    <a:gd name="connsiteX2" fmla="*/ 0 w 73342"/>
                    <a:gd name="connsiteY2" fmla="*/ 69532 h 69532"/>
                    <a:gd name="connsiteX3" fmla="*/ 0 w 73342"/>
                    <a:gd name="connsiteY3" fmla="*/ 40957 h 69532"/>
                    <a:gd name="connsiteX4" fmla="*/ 73342 w 73342"/>
                    <a:gd name="connsiteY4" fmla="*/ 0 h 695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3342" h="69532">
                      <a:moveTo>
                        <a:pt x="73342" y="0"/>
                      </a:moveTo>
                      <a:lnTo>
                        <a:pt x="73342" y="28575"/>
                      </a:lnTo>
                      <a:lnTo>
                        <a:pt x="0" y="69532"/>
                      </a:lnTo>
                      <a:lnTo>
                        <a:pt x="0" y="40957"/>
                      </a:lnTo>
                      <a:lnTo>
                        <a:pt x="73342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</p:grpSp>
      <p:grpSp>
        <p:nvGrpSpPr>
          <p:cNvPr id="1305" name="Graphic 1303">
            <a:extLst>
              <a:ext uri="{FF2B5EF4-FFF2-40B4-BE49-F238E27FC236}">
                <a16:creationId xmlns:a16="http://schemas.microsoft.com/office/drawing/2014/main" id="{DFC9259B-F659-4BEA-BBDC-81128AA2CFD7}"/>
              </a:ext>
            </a:extLst>
          </p:cNvPr>
          <p:cNvGrpSpPr/>
          <p:nvPr/>
        </p:nvGrpSpPr>
        <p:grpSpPr>
          <a:xfrm>
            <a:off x="1547044" y="1334306"/>
            <a:ext cx="1842778" cy="1467042"/>
            <a:chOff x="1362061" y="2157134"/>
            <a:chExt cx="1466850" cy="1167764"/>
          </a:xfrm>
          <a:solidFill>
            <a:schemeClr val="accent1"/>
          </a:solidFill>
        </p:grpSpPr>
        <p:sp>
          <p:nvSpPr>
            <p:cNvPr id="1306" name="Freeform: Shape 1305">
              <a:extLst>
                <a:ext uri="{FF2B5EF4-FFF2-40B4-BE49-F238E27FC236}">
                  <a16:creationId xmlns:a16="http://schemas.microsoft.com/office/drawing/2014/main" id="{D4076437-E757-45DE-A13F-96EDE3AC44C7}"/>
                </a:ext>
              </a:extLst>
            </p:cNvPr>
            <p:cNvSpPr/>
            <p:nvPr/>
          </p:nvSpPr>
          <p:spPr>
            <a:xfrm>
              <a:off x="1362061" y="2841981"/>
              <a:ext cx="1338262" cy="482917"/>
            </a:xfrm>
            <a:custGeom>
              <a:avLst/>
              <a:gdLst>
                <a:gd name="connsiteX0" fmla="*/ 1338263 w 1338262"/>
                <a:gd name="connsiteY0" fmla="*/ 85725 h 482917"/>
                <a:gd name="connsiteX1" fmla="*/ 1338263 w 1338262"/>
                <a:gd name="connsiteY1" fmla="*/ 149542 h 482917"/>
                <a:gd name="connsiteX2" fmla="*/ 741045 w 1338262"/>
                <a:gd name="connsiteY2" fmla="*/ 482917 h 482917"/>
                <a:gd name="connsiteX3" fmla="*/ 0 w 1338262"/>
                <a:gd name="connsiteY3" fmla="*/ 63817 h 482917"/>
                <a:gd name="connsiteX4" fmla="*/ 0 w 1338262"/>
                <a:gd name="connsiteY4" fmla="*/ 0 h 482917"/>
                <a:gd name="connsiteX5" fmla="*/ 741045 w 1338262"/>
                <a:gd name="connsiteY5" fmla="*/ 419100 h 4829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38262" h="482917">
                  <a:moveTo>
                    <a:pt x="1338263" y="85725"/>
                  </a:moveTo>
                  <a:lnTo>
                    <a:pt x="1338263" y="149542"/>
                  </a:lnTo>
                  <a:lnTo>
                    <a:pt x="741045" y="482917"/>
                  </a:lnTo>
                  <a:lnTo>
                    <a:pt x="0" y="63817"/>
                  </a:lnTo>
                  <a:lnTo>
                    <a:pt x="0" y="0"/>
                  </a:lnTo>
                  <a:lnTo>
                    <a:pt x="741045" y="419100"/>
                  </a:lnTo>
                  <a:close/>
                </a:path>
              </a:pathLst>
            </a:custGeom>
            <a:solidFill>
              <a:srgbClr val="59442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07" name="Freeform: Shape 1306">
              <a:extLst>
                <a:ext uri="{FF2B5EF4-FFF2-40B4-BE49-F238E27FC236}">
                  <a16:creationId xmlns:a16="http://schemas.microsoft.com/office/drawing/2014/main" id="{044E6167-B67B-4262-BFB9-F5218E4EFBFC}"/>
                </a:ext>
              </a:extLst>
            </p:cNvPr>
            <p:cNvSpPr/>
            <p:nvPr/>
          </p:nvSpPr>
          <p:spPr>
            <a:xfrm>
              <a:off x="1362061" y="2436216"/>
              <a:ext cx="1466850" cy="824865"/>
            </a:xfrm>
            <a:custGeom>
              <a:avLst/>
              <a:gdLst>
                <a:gd name="connsiteX0" fmla="*/ 724853 w 1466850"/>
                <a:gd name="connsiteY0" fmla="*/ 0 h 824865"/>
                <a:gd name="connsiteX1" fmla="*/ 1466850 w 1466850"/>
                <a:gd name="connsiteY1" fmla="*/ 419100 h 824865"/>
                <a:gd name="connsiteX2" fmla="*/ 741045 w 1466850"/>
                <a:gd name="connsiteY2" fmla="*/ 824865 h 824865"/>
                <a:gd name="connsiteX3" fmla="*/ 690563 w 1466850"/>
                <a:gd name="connsiteY3" fmla="*/ 796290 h 824865"/>
                <a:gd name="connsiteX4" fmla="*/ 622935 w 1466850"/>
                <a:gd name="connsiteY4" fmla="*/ 758190 h 824865"/>
                <a:gd name="connsiteX5" fmla="*/ 0 w 1466850"/>
                <a:gd name="connsiteY5" fmla="*/ 405765 h 824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6850" h="824865">
                  <a:moveTo>
                    <a:pt x="724853" y="0"/>
                  </a:moveTo>
                  <a:lnTo>
                    <a:pt x="1466850" y="419100"/>
                  </a:lnTo>
                  <a:lnTo>
                    <a:pt x="741045" y="824865"/>
                  </a:lnTo>
                  <a:lnTo>
                    <a:pt x="690563" y="796290"/>
                  </a:lnTo>
                  <a:lnTo>
                    <a:pt x="622935" y="758190"/>
                  </a:lnTo>
                  <a:lnTo>
                    <a:pt x="0" y="405765"/>
                  </a:lnTo>
                  <a:close/>
                </a:path>
              </a:pathLst>
            </a:custGeom>
            <a:solidFill>
              <a:srgbClr val="B2B1B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08" name="Freeform: Shape 1307">
              <a:extLst>
                <a:ext uri="{FF2B5EF4-FFF2-40B4-BE49-F238E27FC236}">
                  <a16:creationId xmlns:a16="http://schemas.microsoft.com/office/drawing/2014/main" id="{1FB1E204-2255-4CD0-BD91-A2EEC57E779E}"/>
                </a:ext>
              </a:extLst>
            </p:cNvPr>
            <p:cNvSpPr/>
            <p:nvPr/>
          </p:nvSpPr>
          <p:spPr>
            <a:xfrm>
              <a:off x="1443976" y="2436216"/>
              <a:ext cx="1327784" cy="671512"/>
            </a:xfrm>
            <a:custGeom>
              <a:avLst/>
              <a:gdLst>
                <a:gd name="connsiteX0" fmla="*/ 1327785 w 1327784"/>
                <a:gd name="connsiteY0" fmla="*/ 386715 h 671512"/>
                <a:gd name="connsiteX1" fmla="*/ 837248 w 1327784"/>
                <a:gd name="connsiteY1" fmla="*/ 661988 h 671512"/>
                <a:gd name="connsiteX2" fmla="*/ 549593 w 1327784"/>
                <a:gd name="connsiteY2" fmla="*/ 671513 h 671512"/>
                <a:gd name="connsiteX3" fmla="*/ 546735 w 1327784"/>
                <a:gd name="connsiteY3" fmla="*/ 669608 h 671512"/>
                <a:gd name="connsiteX4" fmla="*/ 127635 w 1327784"/>
                <a:gd name="connsiteY4" fmla="*/ 432435 h 671512"/>
                <a:gd name="connsiteX5" fmla="*/ 4763 w 1327784"/>
                <a:gd name="connsiteY5" fmla="*/ 362903 h 671512"/>
                <a:gd name="connsiteX6" fmla="*/ 0 w 1327784"/>
                <a:gd name="connsiteY6" fmla="*/ 360045 h 671512"/>
                <a:gd name="connsiteX7" fmla="*/ 643890 w 1327784"/>
                <a:gd name="connsiteY7" fmla="*/ 0 h 671512"/>
                <a:gd name="connsiteX8" fmla="*/ 1327785 w 1327784"/>
                <a:gd name="connsiteY8" fmla="*/ 386715 h 671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27784" h="671512">
                  <a:moveTo>
                    <a:pt x="1327785" y="386715"/>
                  </a:moveTo>
                  <a:lnTo>
                    <a:pt x="837248" y="661988"/>
                  </a:lnTo>
                  <a:lnTo>
                    <a:pt x="549593" y="671513"/>
                  </a:lnTo>
                  <a:lnTo>
                    <a:pt x="546735" y="669608"/>
                  </a:lnTo>
                  <a:cubicBezTo>
                    <a:pt x="406718" y="590550"/>
                    <a:pt x="267653" y="511493"/>
                    <a:pt x="127635" y="432435"/>
                  </a:cubicBezTo>
                  <a:cubicBezTo>
                    <a:pt x="86678" y="409575"/>
                    <a:pt x="45720" y="385763"/>
                    <a:pt x="4763" y="362903"/>
                  </a:cubicBezTo>
                  <a:lnTo>
                    <a:pt x="0" y="360045"/>
                  </a:lnTo>
                  <a:lnTo>
                    <a:pt x="643890" y="0"/>
                  </a:lnTo>
                  <a:lnTo>
                    <a:pt x="1327785" y="386715"/>
                  </a:lnTo>
                  <a:close/>
                </a:path>
              </a:pathLst>
            </a:custGeom>
            <a:solidFill>
              <a:srgbClr val="0000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09" name="Freeform: Shape 1308">
              <a:extLst>
                <a:ext uri="{FF2B5EF4-FFF2-40B4-BE49-F238E27FC236}">
                  <a16:creationId xmlns:a16="http://schemas.microsoft.com/office/drawing/2014/main" id="{6E0A0403-2D57-4408-8174-B32B3D63ACC1}"/>
                </a:ext>
              </a:extLst>
            </p:cNvPr>
            <p:cNvSpPr/>
            <p:nvPr/>
          </p:nvSpPr>
          <p:spPr>
            <a:xfrm>
              <a:off x="1453501" y="2436216"/>
              <a:ext cx="1308734" cy="661987"/>
            </a:xfrm>
            <a:custGeom>
              <a:avLst/>
              <a:gdLst>
                <a:gd name="connsiteX0" fmla="*/ 1308735 w 1308734"/>
                <a:gd name="connsiteY0" fmla="*/ 381953 h 661987"/>
                <a:gd name="connsiteX1" fmla="*/ 1264920 w 1308734"/>
                <a:gd name="connsiteY1" fmla="*/ 406718 h 661987"/>
                <a:gd name="connsiteX2" fmla="*/ 824865 w 1308734"/>
                <a:gd name="connsiteY2" fmla="*/ 652463 h 661987"/>
                <a:gd name="connsiteX3" fmla="*/ 541973 w 1308734"/>
                <a:gd name="connsiteY3" fmla="*/ 661988 h 661987"/>
                <a:gd name="connsiteX4" fmla="*/ 122873 w 1308734"/>
                <a:gd name="connsiteY4" fmla="*/ 424815 h 661987"/>
                <a:gd name="connsiteX5" fmla="*/ 0 w 1308734"/>
                <a:gd name="connsiteY5" fmla="*/ 355283 h 661987"/>
                <a:gd name="connsiteX6" fmla="*/ 634365 w 1308734"/>
                <a:gd name="connsiteY6" fmla="*/ 0 h 661987"/>
                <a:gd name="connsiteX7" fmla="*/ 1308735 w 1308734"/>
                <a:gd name="connsiteY7" fmla="*/ 381953 h 661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08734" h="661987">
                  <a:moveTo>
                    <a:pt x="1308735" y="381953"/>
                  </a:moveTo>
                  <a:lnTo>
                    <a:pt x="1264920" y="406718"/>
                  </a:lnTo>
                  <a:lnTo>
                    <a:pt x="824865" y="652463"/>
                  </a:lnTo>
                  <a:lnTo>
                    <a:pt x="541973" y="661988"/>
                  </a:lnTo>
                  <a:cubicBezTo>
                    <a:pt x="493395" y="634365"/>
                    <a:pt x="170498" y="451485"/>
                    <a:pt x="122873" y="424815"/>
                  </a:cubicBezTo>
                  <a:cubicBezTo>
                    <a:pt x="81915" y="401955"/>
                    <a:pt x="40957" y="378143"/>
                    <a:pt x="0" y="355283"/>
                  </a:cubicBezTo>
                  <a:lnTo>
                    <a:pt x="634365" y="0"/>
                  </a:lnTo>
                  <a:lnTo>
                    <a:pt x="1308735" y="381953"/>
                  </a:lnTo>
                  <a:close/>
                </a:path>
              </a:pathLst>
            </a:custGeom>
            <a:solidFill>
              <a:srgbClr val="F1E3D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10" name="Freeform: Shape 1309">
              <a:extLst>
                <a:ext uri="{FF2B5EF4-FFF2-40B4-BE49-F238E27FC236}">
                  <a16:creationId xmlns:a16="http://schemas.microsoft.com/office/drawing/2014/main" id="{6A0CFCC9-1A6C-4BFF-AEA2-4C72D506EBAD}"/>
                </a:ext>
              </a:extLst>
            </p:cNvPr>
            <p:cNvSpPr/>
            <p:nvPr/>
          </p:nvSpPr>
          <p:spPr>
            <a:xfrm>
              <a:off x="2514586" y="2400974"/>
              <a:ext cx="102870" cy="451484"/>
            </a:xfrm>
            <a:custGeom>
              <a:avLst/>
              <a:gdLst>
                <a:gd name="connsiteX0" fmla="*/ 102870 w 102870"/>
                <a:gd name="connsiteY0" fmla="*/ 451485 h 451484"/>
                <a:gd name="connsiteX1" fmla="*/ 102870 w 102870"/>
                <a:gd name="connsiteY1" fmla="*/ 58103 h 451484"/>
                <a:gd name="connsiteX2" fmla="*/ 0 w 102870"/>
                <a:gd name="connsiteY2" fmla="*/ 0 h 451484"/>
                <a:gd name="connsiteX3" fmla="*/ 0 w 102870"/>
                <a:gd name="connsiteY3" fmla="*/ 394335 h 4514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2870" h="451484">
                  <a:moveTo>
                    <a:pt x="102870" y="451485"/>
                  </a:moveTo>
                  <a:lnTo>
                    <a:pt x="102870" y="58103"/>
                  </a:lnTo>
                  <a:lnTo>
                    <a:pt x="0" y="0"/>
                  </a:lnTo>
                  <a:lnTo>
                    <a:pt x="0" y="394335"/>
                  </a:lnTo>
                  <a:close/>
                </a:path>
              </a:pathLst>
            </a:custGeom>
            <a:solidFill>
              <a:srgbClr val="A8524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11" name="Freeform: Shape 1310">
              <a:extLst>
                <a:ext uri="{FF2B5EF4-FFF2-40B4-BE49-F238E27FC236}">
                  <a16:creationId xmlns:a16="http://schemas.microsoft.com/office/drawing/2014/main" id="{CBE771A0-FE28-4D77-96B3-52224EEB195C}"/>
                </a:ext>
              </a:extLst>
            </p:cNvPr>
            <p:cNvSpPr/>
            <p:nvPr/>
          </p:nvSpPr>
          <p:spPr>
            <a:xfrm>
              <a:off x="2514586" y="2342871"/>
              <a:ext cx="205740" cy="116205"/>
            </a:xfrm>
            <a:custGeom>
              <a:avLst/>
              <a:gdLst>
                <a:gd name="connsiteX0" fmla="*/ 102870 w 205740"/>
                <a:gd name="connsiteY0" fmla="*/ 0 h 116205"/>
                <a:gd name="connsiteX1" fmla="*/ 0 w 205740"/>
                <a:gd name="connsiteY1" fmla="*/ 58103 h 116205"/>
                <a:gd name="connsiteX2" fmla="*/ 102870 w 205740"/>
                <a:gd name="connsiteY2" fmla="*/ 116205 h 116205"/>
                <a:gd name="connsiteX3" fmla="*/ 205740 w 205740"/>
                <a:gd name="connsiteY3" fmla="*/ 58103 h 116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5740" h="116205">
                  <a:moveTo>
                    <a:pt x="102870" y="0"/>
                  </a:moveTo>
                  <a:lnTo>
                    <a:pt x="0" y="58103"/>
                  </a:lnTo>
                  <a:lnTo>
                    <a:pt x="102870" y="116205"/>
                  </a:lnTo>
                  <a:lnTo>
                    <a:pt x="205740" y="58103"/>
                  </a:lnTo>
                  <a:close/>
                </a:path>
              </a:pathLst>
            </a:custGeom>
            <a:solidFill>
              <a:srgbClr val="AB5F4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12" name="Freeform: Shape 1311">
              <a:extLst>
                <a:ext uri="{FF2B5EF4-FFF2-40B4-BE49-F238E27FC236}">
                  <a16:creationId xmlns:a16="http://schemas.microsoft.com/office/drawing/2014/main" id="{27C6710C-E80D-4527-9B2A-CE66269316D4}"/>
                </a:ext>
              </a:extLst>
            </p:cNvPr>
            <p:cNvSpPr/>
            <p:nvPr/>
          </p:nvSpPr>
          <p:spPr>
            <a:xfrm>
              <a:off x="2541256" y="2358111"/>
              <a:ext cx="151447" cy="85725"/>
            </a:xfrm>
            <a:custGeom>
              <a:avLst/>
              <a:gdLst>
                <a:gd name="connsiteX0" fmla="*/ 76200 w 151447"/>
                <a:gd name="connsiteY0" fmla="*/ 0 h 85725"/>
                <a:gd name="connsiteX1" fmla="*/ 0 w 151447"/>
                <a:gd name="connsiteY1" fmla="*/ 42863 h 85725"/>
                <a:gd name="connsiteX2" fmla="*/ 76200 w 151447"/>
                <a:gd name="connsiteY2" fmla="*/ 85725 h 85725"/>
                <a:gd name="connsiteX3" fmla="*/ 151447 w 151447"/>
                <a:gd name="connsiteY3" fmla="*/ 42863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447" h="85725">
                  <a:moveTo>
                    <a:pt x="76200" y="0"/>
                  </a:moveTo>
                  <a:lnTo>
                    <a:pt x="0" y="42863"/>
                  </a:lnTo>
                  <a:lnTo>
                    <a:pt x="76200" y="85725"/>
                  </a:lnTo>
                  <a:lnTo>
                    <a:pt x="151447" y="42863"/>
                  </a:lnTo>
                  <a:close/>
                </a:path>
              </a:pathLst>
            </a:custGeom>
            <a:solidFill>
              <a:srgbClr val="571D0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13" name="Freeform: Shape 1312">
              <a:extLst>
                <a:ext uri="{FF2B5EF4-FFF2-40B4-BE49-F238E27FC236}">
                  <a16:creationId xmlns:a16="http://schemas.microsoft.com/office/drawing/2014/main" id="{02145F3B-80E3-481B-B45A-1601D149946A}"/>
                </a:ext>
              </a:extLst>
            </p:cNvPr>
            <p:cNvSpPr/>
            <p:nvPr/>
          </p:nvSpPr>
          <p:spPr>
            <a:xfrm>
              <a:off x="2558400" y="2377161"/>
              <a:ext cx="118110" cy="66675"/>
            </a:xfrm>
            <a:custGeom>
              <a:avLst/>
              <a:gdLst>
                <a:gd name="connsiteX0" fmla="*/ 59055 w 118110"/>
                <a:gd name="connsiteY0" fmla="*/ 0 h 66675"/>
                <a:gd name="connsiteX1" fmla="*/ 0 w 118110"/>
                <a:gd name="connsiteY1" fmla="*/ 33338 h 66675"/>
                <a:gd name="connsiteX2" fmla="*/ 59055 w 118110"/>
                <a:gd name="connsiteY2" fmla="*/ 66675 h 66675"/>
                <a:gd name="connsiteX3" fmla="*/ 118110 w 118110"/>
                <a:gd name="connsiteY3" fmla="*/ 33338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8110" h="66675">
                  <a:moveTo>
                    <a:pt x="59055" y="0"/>
                  </a:moveTo>
                  <a:lnTo>
                    <a:pt x="0" y="33338"/>
                  </a:lnTo>
                  <a:lnTo>
                    <a:pt x="59055" y="66675"/>
                  </a:lnTo>
                  <a:lnTo>
                    <a:pt x="118110" y="33338"/>
                  </a:lnTo>
                  <a:close/>
                </a:path>
              </a:pathLst>
            </a:custGeom>
            <a:solidFill>
              <a:srgbClr val="AB5F4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14" name="Freeform: Shape 1313">
              <a:extLst>
                <a:ext uri="{FF2B5EF4-FFF2-40B4-BE49-F238E27FC236}">
                  <a16:creationId xmlns:a16="http://schemas.microsoft.com/office/drawing/2014/main" id="{524268CE-9D1F-4BE9-A572-F35B21DECBCB}"/>
                </a:ext>
              </a:extLst>
            </p:cNvPr>
            <p:cNvSpPr/>
            <p:nvPr/>
          </p:nvSpPr>
          <p:spPr>
            <a:xfrm>
              <a:off x="2617456" y="2400974"/>
              <a:ext cx="102870" cy="451484"/>
            </a:xfrm>
            <a:custGeom>
              <a:avLst/>
              <a:gdLst>
                <a:gd name="connsiteX0" fmla="*/ 102870 w 102870"/>
                <a:gd name="connsiteY0" fmla="*/ 393383 h 451484"/>
                <a:gd name="connsiteX1" fmla="*/ 0 w 102870"/>
                <a:gd name="connsiteY1" fmla="*/ 451485 h 451484"/>
                <a:gd name="connsiteX2" fmla="*/ 0 w 102870"/>
                <a:gd name="connsiteY2" fmla="*/ 58103 h 451484"/>
                <a:gd name="connsiteX3" fmla="*/ 102870 w 102870"/>
                <a:gd name="connsiteY3" fmla="*/ 0 h 4514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2870" h="451484">
                  <a:moveTo>
                    <a:pt x="102870" y="393383"/>
                  </a:moveTo>
                  <a:lnTo>
                    <a:pt x="0" y="451485"/>
                  </a:lnTo>
                  <a:lnTo>
                    <a:pt x="0" y="58103"/>
                  </a:lnTo>
                  <a:lnTo>
                    <a:pt x="102870" y="0"/>
                  </a:lnTo>
                  <a:close/>
                </a:path>
              </a:pathLst>
            </a:custGeom>
            <a:solidFill>
              <a:srgbClr val="571D0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15" name="Freeform: Shape 1314">
              <a:extLst>
                <a:ext uri="{FF2B5EF4-FFF2-40B4-BE49-F238E27FC236}">
                  <a16:creationId xmlns:a16="http://schemas.microsoft.com/office/drawing/2014/main" id="{DD5A3DE5-24BF-419E-909F-6A3EFE7AC434}"/>
                </a:ext>
              </a:extLst>
            </p:cNvPr>
            <p:cNvSpPr/>
            <p:nvPr/>
          </p:nvSpPr>
          <p:spPr>
            <a:xfrm>
              <a:off x="2633648" y="2451456"/>
              <a:ext cx="76200" cy="156209"/>
            </a:xfrm>
            <a:custGeom>
              <a:avLst/>
              <a:gdLst>
                <a:gd name="connsiteX0" fmla="*/ 76200 w 76200"/>
                <a:gd name="connsiteY0" fmla="*/ 113348 h 156209"/>
                <a:gd name="connsiteX1" fmla="*/ 76200 w 76200"/>
                <a:gd name="connsiteY1" fmla="*/ 0 h 156209"/>
                <a:gd name="connsiteX2" fmla="*/ 0 w 76200"/>
                <a:gd name="connsiteY2" fmla="*/ 43815 h 156209"/>
                <a:gd name="connsiteX3" fmla="*/ 0 w 76200"/>
                <a:gd name="connsiteY3" fmla="*/ 156210 h 156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156209">
                  <a:moveTo>
                    <a:pt x="76200" y="113348"/>
                  </a:moveTo>
                  <a:lnTo>
                    <a:pt x="76200" y="0"/>
                  </a:lnTo>
                  <a:lnTo>
                    <a:pt x="0" y="43815"/>
                  </a:lnTo>
                  <a:lnTo>
                    <a:pt x="0" y="156210"/>
                  </a:ln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16" name="Freeform: Shape 1315">
              <a:extLst>
                <a:ext uri="{FF2B5EF4-FFF2-40B4-BE49-F238E27FC236}">
                  <a16:creationId xmlns:a16="http://schemas.microsoft.com/office/drawing/2014/main" id="{AD367D39-4E72-447F-8F43-AC659AF5EBE1}"/>
                </a:ext>
              </a:extLst>
            </p:cNvPr>
            <p:cNvSpPr/>
            <p:nvPr/>
          </p:nvSpPr>
          <p:spPr>
            <a:xfrm>
              <a:off x="2646983" y="2474316"/>
              <a:ext cx="61912" cy="108585"/>
            </a:xfrm>
            <a:custGeom>
              <a:avLst/>
              <a:gdLst>
                <a:gd name="connsiteX0" fmla="*/ 26670 w 61912"/>
                <a:gd name="connsiteY0" fmla="*/ 62865 h 108585"/>
                <a:gd name="connsiteX1" fmla="*/ 26670 w 61912"/>
                <a:gd name="connsiteY1" fmla="*/ 73343 h 108585"/>
                <a:gd name="connsiteX2" fmla="*/ 13335 w 61912"/>
                <a:gd name="connsiteY2" fmla="*/ 80963 h 108585"/>
                <a:gd name="connsiteX3" fmla="*/ 0 w 61912"/>
                <a:gd name="connsiteY3" fmla="*/ 88582 h 108585"/>
                <a:gd name="connsiteX4" fmla="*/ 2858 w 61912"/>
                <a:gd name="connsiteY4" fmla="*/ 76200 h 108585"/>
                <a:gd name="connsiteX5" fmla="*/ 11430 w 61912"/>
                <a:gd name="connsiteY5" fmla="*/ 58103 h 108585"/>
                <a:gd name="connsiteX6" fmla="*/ 18098 w 61912"/>
                <a:gd name="connsiteY6" fmla="*/ 44768 h 108585"/>
                <a:gd name="connsiteX7" fmla="*/ 20003 w 61912"/>
                <a:gd name="connsiteY7" fmla="*/ 37148 h 108585"/>
                <a:gd name="connsiteX8" fmla="*/ 19050 w 61912"/>
                <a:gd name="connsiteY8" fmla="*/ 32385 h 108585"/>
                <a:gd name="connsiteX9" fmla="*/ 15240 w 61912"/>
                <a:gd name="connsiteY9" fmla="*/ 32385 h 108585"/>
                <a:gd name="connsiteX10" fmla="*/ 11430 w 61912"/>
                <a:gd name="connsiteY10" fmla="*/ 36195 h 108585"/>
                <a:gd name="connsiteX11" fmla="*/ 9525 w 61912"/>
                <a:gd name="connsiteY11" fmla="*/ 43815 h 108585"/>
                <a:gd name="connsiteX12" fmla="*/ 1905 w 61912"/>
                <a:gd name="connsiteY12" fmla="*/ 46673 h 108585"/>
                <a:gd name="connsiteX13" fmla="*/ 6668 w 61912"/>
                <a:gd name="connsiteY13" fmla="*/ 31432 h 108585"/>
                <a:gd name="connsiteX14" fmla="*/ 16193 w 61912"/>
                <a:gd name="connsiteY14" fmla="*/ 21907 h 108585"/>
                <a:gd name="connsiteX15" fmla="*/ 25718 w 61912"/>
                <a:gd name="connsiteY15" fmla="*/ 20955 h 108585"/>
                <a:gd name="connsiteX16" fmla="*/ 29528 w 61912"/>
                <a:gd name="connsiteY16" fmla="*/ 30480 h 108585"/>
                <a:gd name="connsiteX17" fmla="*/ 28575 w 61912"/>
                <a:gd name="connsiteY17" fmla="*/ 38100 h 108585"/>
                <a:gd name="connsiteX18" fmla="*/ 25718 w 61912"/>
                <a:gd name="connsiteY18" fmla="*/ 46673 h 108585"/>
                <a:gd name="connsiteX19" fmla="*/ 20955 w 61912"/>
                <a:gd name="connsiteY19" fmla="*/ 57150 h 108585"/>
                <a:gd name="connsiteX20" fmla="*/ 16193 w 61912"/>
                <a:gd name="connsiteY20" fmla="*/ 65723 h 108585"/>
                <a:gd name="connsiteX21" fmla="*/ 14288 w 61912"/>
                <a:gd name="connsiteY21" fmla="*/ 69532 h 108585"/>
                <a:gd name="connsiteX22" fmla="*/ 21908 w 61912"/>
                <a:gd name="connsiteY22" fmla="*/ 64770 h 108585"/>
                <a:gd name="connsiteX23" fmla="*/ 26670 w 61912"/>
                <a:gd name="connsiteY23" fmla="*/ 62865 h 108585"/>
                <a:gd name="connsiteX24" fmla="*/ 26670 w 61912"/>
                <a:gd name="connsiteY24" fmla="*/ 62865 h 108585"/>
                <a:gd name="connsiteX25" fmla="*/ 0 w 61912"/>
                <a:gd name="connsiteY25" fmla="*/ 108585 h 108585"/>
                <a:gd name="connsiteX26" fmla="*/ 2858 w 61912"/>
                <a:gd name="connsiteY26" fmla="*/ 107632 h 108585"/>
                <a:gd name="connsiteX27" fmla="*/ 2858 w 61912"/>
                <a:gd name="connsiteY27" fmla="*/ 100013 h 108585"/>
                <a:gd name="connsiteX28" fmla="*/ 7620 w 61912"/>
                <a:gd name="connsiteY28" fmla="*/ 97155 h 108585"/>
                <a:gd name="connsiteX29" fmla="*/ 7620 w 61912"/>
                <a:gd name="connsiteY29" fmla="*/ 104775 h 108585"/>
                <a:gd name="connsiteX30" fmla="*/ 10478 w 61912"/>
                <a:gd name="connsiteY30" fmla="*/ 103823 h 108585"/>
                <a:gd name="connsiteX31" fmla="*/ 10478 w 61912"/>
                <a:gd name="connsiteY31" fmla="*/ 86678 h 108585"/>
                <a:gd name="connsiteX32" fmla="*/ 7620 w 61912"/>
                <a:gd name="connsiteY32" fmla="*/ 87630 h 108585"/>
                <a:gd name="connsiteX33" fmla="*/ 7620 w 61912"/>
                <a:gd name="connsiteY33" fmla="*/ 94298 h 108585"/>
                <a:gd name="connsiteX34" fmla="*/ 2858 w 61912"/>
                <a:gd name="connsiteY34" fmla="*/ 97155 h 108585"/>
                <a:gd name="connsiteX35" fmla="*/ 2858 w 61912"/>
                <a:gd name="connsiteY35" fmla="*/ 90488 h 108585"/>
                <a:gd name="connsiteX36" fmla="*/ 0 w 61912"/>
                <a:gd name="connsiteY36" fmla="*/ 91440 h 108585"/>
                <a:gd name="connsiteX37" fmla="*/ 0 w 61912"/>
                <a:gd name="connsiteY37" fmla="*/ 108585 h 108585"/>
                <a:gd name="connsiteX38" fmla="*/ 0 w 61912"/>
                <a:gd name="connsiteY38" fmla="*/ 108585 h 108585"/>
                <a:gd name="connsiteX39" fmla="*/ 11430 w 61912"/>
                <a:gd name="connsiteY39" fmla="*/ 93345 h 108585"/>
                <a:gd name="connsiteX40" fmla="*/ 13335 w 61912"/>
                <a:gd name="connsiteY40" fmla="*/ 99060 h 108585"/>
                <a:gd name="connsiteX41" fmla="*/ 18098 w 61912"/>
                <a:gd name="connsiteY41" fmla="*/ 99060 h 108585"/>
                <a:gd name="connsiteX42" fmla="*/ 21908 w 61912"/>
                <a:gd name="connsiteY42" fmla="*/ 94298 h 108585"/>
                <a:gd name="connsiteX43" fmla="*/ 23813 w 61912"/>
                <a:gd name="connsiteY43" fmla="*/ 86678 h 108585"/>
                <a:gd name="connsiteX44" fmla="*/ 21908 w 61912"/>
                <a:gd name="connsiteY44" fmla="*/ 80963 h 108585"/>
                <a:gd name="connsiteX45" fmla="*/ 17145 w 61912"/>
                <a:gd name="connsiteY45" fmla="*/ 80963 h 108585"/>
                <a:gd name="connsiteX46" fmla="*/ 14288 w 61912"/>
                <a:gd name="connsiteY46" fmla="*/ 82868 h 108585"/>
                <a:gd name="connsiteX47" fmla="*/ 12383 w 61912"/>
                <a:gd name="connsiteY47" fmla="*/ 85725 h 108585"/>
                <a:gd name="connsiteX48" fmla="*/ 11430 w 61912"/>
                <a:gd name="connsiteY48" fmla="*/ 88582 h 108585"/>
                <a:gd name="connsiteX49" fmla="*/ 11430 w 61912"/>
                <a:gd name="connsiteY49" fmla="*/ 93345 h 108585"/>
                <a:gd name="connsiteX50" fmla="*/ 11430 w 61912"/>
                <a:gd name="connsiteY50" fmla="*/ 93345 h 108585"/>
                <a:gd name="connsiteX51" fmla="*/ 14288 w 61912"/>
                <a:gd name="connsiteY51" fmla="*/ 92393 h 108585"/>
                <a:gd name="connsiteX52" fmla="*/ 15240 w 61912"/>
                <a:gd name="connsiteY52" fmla="*/ 96203 h 108585"/>
                <a:gd name="connsiteX53" fmla="*/ 18098 w 61912"/>
                <a:gd name="connsiteY53" fmla="*/ 96203 h 108585"/>
                <a:gd name="connsiteX54" fmla="*/ 20955 w 61912"/>
                <a:gd name="connsiteY54" fmla="*/ 93345 h 108585"/>
                <a:gd name="connsiteX55" fmla="*/ 21908 w 61912"/>
                <a:gd name="connsiteY55" fmla="*/ 88582 h 108585"/>
                <a:gd name="connsiteX56" fmla="*/ 20955 w 61912"/>
                <a:gd name="connsiteY56" fmla="*/ 84773 h 108585"/>
                <a:gd name="connsiteX57" fmla="*/ 18098 w 61912"/>
                <a:gd name="connsiteY57" fmla="*/ 84773 h 108585"/>
                <a:gd name="connsiteX58" fmla="*/ 15240 w 61912"/>
                <a:gd name="connsiteY58" fmla="*/ 87630 h 108585"/>
                <a:gd name="connsiteX59" fmla="*/ 14288 w 61912"/>
                <a:gd name="connsiteY59" fmla="*/ 92393 h 108585"/>
                <a:gd name="connsiteX60" fmla="*/ 14288 w 61912"/>
                <a:gd name="connsiteY60" fmla="*/ 92393 h 108585"/>
                <a:gd name="connsiteX61" fmla="*/ 25718 w 61912"/>
                <a:gd name="connsiteY61" fmla="*/ 77153 h 108585"/>
                <a:gd name="connsiteX62" fmla="*/ 25718 w 61912"/>
                <a:gd name="connsiteY62" fmla="*/ 86678 h 108585"/>
                <a:gd name="connsiteX63" fmla="*/ 25718 w 61912"/>
                <a:gd name="connsiteY63" fmla="*/ 90488 h 108585"/>
                <a:gd name="connsiteX64" fmla="*/ 26670 w 61912"/>
                <a:gd name="connsiteY64" fmla="*/ 92393 h 108585"/>
                <a:gd name="connsiteX65" fmla="*/ 27623 w 61912"/>
                <a:gd name="connsiteY65" fmla="*/ 93345 h 108585"/>
                <a:gd name="connsiteX66" fmla="*/ 30480 w 61912"/>
                <a:gd name="connsiteY66" fmla="*/ 92393 h 108585"/>
                <a:gd name="connsiteX67" fmla="*/ 32385 w 61912"/>
                <a:gd name="connsiteY67" fmla="*/ 90488 h 108585"/>
                <a:gd name="connsiteX68" fmla="*/ 33338 w 61912"/>
                <a:gd name="connsiteY68" fmla="*/ 88582 h 108585"/>
                <a:gd name="connsiteX69" fmla="*/ 34290 w 61912"/>
                <a:gd name="connsiteY69" fmla="*/ 85725 h 108585"/>
                <a:gd name="connsiteX70" fmla="*/ 34290 w 61912"/>
                <a:gd name="connsiteY70" fmla="*/ 80963 h 108585"/>
                <a:gd name="connsiteX71" fmla="*/ 34290 w 61912"/>
                <a:gd name="connsiteY71" fmla="*/ 72390 h 108585"/>
                <a:gd name="connsiteX72" fmla="*/ 31433 w 61912"/>
                <a:gd name="connsiteY72" fmla="*/ 73343 h 108585"/>
                <a:gd name="connsiteX73" fmla="*/ 31433 w 61912"/>
                <a:gd name="connsiteY73" fmla="*/ 82868 h 108585"/>
                <a:gd name="connsiteX74" fmla="*/ 31433 w 61912"/>
                <a:gd name="connsiteY74" fmla="*/ 85725 h 108585"/>
                <a:gd name="connsiteX75" fmla="*/ 30480 w 61912"/>
                <a:gd name="connsiteY75" fmla="*/ 87630 h 108585"/>
                <a:gd name="connsiteX76" fmla="*/ 28575 w 61912"/>
                <a:gd name="connsiteY76" fmla="*/ 89535 h 108585"/>
                <a:gd name="connsiteX77" fmla="*/ 26670 w 61912"/>
                <a:gd name="connsiteY77" fmla="*/ 89535 h 108585"/>
                <a:gd name="connsiteX78" fmla="*/ 25718 w 61912"/>
                <a:gd name="connsiteY78" fmla="*/ 88582 h 108585"/>
                <a:gd name="connsiteX79" fmla="*/ 25718 w 61912"/>
                <a:gd name="connsiteY79" fmla="*/ 85725 h 108585"/>
                <a:gd name="connsiteX80" fmla="*/ 25718 w 61912"/>
                <a:gd name="connsiteY80" fmla="*/ 76200 h 108585"/>
                <a:gd name="connsiteX81" fmla="*/ 25718 w 61912"/>
                <a:gd name="connsiteY81" fmla="*/ 77153 h 108585"/>
                <a:gd name="connsiteX82" fmla="*/ 25718 w 61912"/>
                <a:gd name="connsiteY82" fmla="*/ 77153 h 108585"/>
                <a:gd name="connsiteX83" fmla="*/ 38100 w 61912"/>
                <a:gd name="connsiteY83" fmla="*/ 87630 h 108585"/>
                <a:gd name="connsiteX84" fmla="*/ 38100 w 61912"/>
                <a:gd name="connsiteY84" fmla="*/ 70485 h 108585"/>
                <a:gd name="connsiteX85" fmla="*/ 42863 w 61912"/>
                <a:gd name="connsiteY85" fmla="*/ 67628 h 108585"/>
                <a:gd name="connsiteX86" fmla="*/ 45720 w 61912"/>
                <a:gd name="connsiteY86" fmla="*/ 66675 h 108585"/>
                <a:gd name="connsiteX87" fmla="*/ 46673 w 61912"/>
                <a:gd name="connsiteY87" fmla="*/ 67628 h 108585"/>
                <a:gd name="connsiteX88" fmla="*/ 47625 w 61912"/>
                <a:gd name="connsiteY88" fmla="*/ 69532 h 108585"/>
                <a:gd name="connsiteX89" fmla="*/ 46673 w 61912"/>
                <a:gd name="connsiteY89" fmla="*/ 73343 h 108585"/>
                <a:gd name="connsiteX90" fmla="*/ 43815 w 61912"/>
                <a:gd name="connsiteY90" fmla="*/ 76200 h 108585"/>
                <a:gd name="connsiteX91" fmla="*/ 44768 w 61912"/>
                <a:gd name="connsiteY91" fmla="*/ 77153 h 108585"/>
                <a:gd name="connsiteX92" fmla="*/ 45720 w 61912"/>
                <a:gd name="connsiteY92" fmla="*/ 79057 h 108585"/>
                <a:gd name="connsiteX93" fmla="*/ 47625 w 61912"/>
                <a:gd name="connsiteY93" fmla="*/ 81915 h 108585"/>
                <a:gd name="connsiteX94" fmla="*/ 44768 w 61912"/>
                <a:gd name="connsiteY94" fmla="*/ 83820 h 108585"/>
                <a:gd name="connsiteX95" fmla="*/ 42863 w 61912"/>
                <a:gd name="connsiteY95" fmla="*/ 80963 h 108585"/>
                <a:gd name="connsiteX96" fmla="*/ 41910 w 61912"/>
                <a:gd name="connsiteY96" fmla="*/ 79057 h 108585"/>
                <a:gd name="connsiteX97" fmla="*/ 40958 w 61912"/>
                <a:gd name="connsiteY97" fmla="*/ 79057 h 108585"/>
                <a:gd name="connsiteX98" fmla="*/ 40005 w 61912"/>
                <a:gd name="connsiteY98" fmla="*/ 80010 h 108585"/>
                <a:gd name="connsiteX99" fmla="*/ 39053 w 61912"/>
                <a:gd name="connsiteY99" fmla="*/ 80010 h 108585"/>
                <a:gd name="connsiteX100" fmla="*/ 39053 w 61912"/>
                <a:gd name="connsiteY100" fmla="*/ 86678 h 108585"/>
                <a:gd name="connsiteX101" fmla="*/ 38100 w 61912"/>
                <a:gd name="connsiteY101" fmla="*/ 87630 h 108585"/>
                <a:gd name="connsiteX102" fmla="*/ 38100 w 61912"/>
                <a:gd name="connsiteY102" fmla="*/ 87630 h 108585"/>
                <a:gd name="connsiteX103" fmla="*/ 40005 w 61912"/>
                <a:gd name="connsiteY103" fmla="*/ 76200 h 108585"/>
                <a:gd name="connsiteX104" fmla="*/ 41910 w 61912"/>
                <a:gd name="connsiteY104" fmla="*/ 75248 h 108585"/>
                <a:gd name="connsiteX105" fmla="*/ 43815 w 61912"/>
                <a:gd name="connsiteY105" fmla="*/ 73343 h 108585"/>
                <a:gd name="connsiteX106" fmla="*/ 44768 w 61912"/>
                <a:gd name="connsiteY106" fmla="*/ 72390 h 108585"/>
                <a:gd name="connsiteX107" fmla="*/ 44768 w 61912"/>
                <a:gd name="connsiteY107" fmla="*/ 71438 h 108585"/>
                <a:gd name="connsiteX108" fmla="*/ 44768 w 61912"/>
                <a:gd name="connsiteY108" fmla="*/ 70485 h 108585"/>
                <a:gd name="connsiteX109" fmla="*/ 43815 w 61912"/>
                <a:gd name="connsiteY109" fmla="*/ 70485 h 108585"/>
                <a:gd name="connsiteX110" fmla="*/ 41910 w 61912"/>
                <a:gd name="connsiteY110" fmla="*/ 71438 h 108585"/>
                <a:gd name="connsiteX111" fmla="*/ 40005 w 61912"/>
                <a:gd name="connsiteY111" fmla="*/ 72390 h 108585"/>
                <a:gd name="connsiteX112" fmla="*/ 40005 w 61912"/>
                <a:gd name="connsiteY112" fmla="*/ 76200 h 108585"/>
                <a:gd name="connsiteX113" fmla="*/ 40005 w 61912"/>
                <a:gd name="connsiteY113" fmla="*/ 76200 h 108585"/>
                <a:gd name="connsiteX114" fmla="*/ 49530 w 61912"/>
                <a:gd name="connsiteY114" fmla="*/ 75248 h 108585"/>
                <a:gd name="connsiteX115" fmla="*/ 52388 w 61912"/>
                <a:gd name="connsiteY115" fmla="*/ 73343 h 108585"/>
                <a:gd name="connsiteX116" fmla="*/ 53340 w 61912"/>
                <a:gd name="connsiteY116" fmla="*/ 75248 h 108585"/>
                <a:gd name="connsiteX117" fmla="*/ 55245 w 61912"/>
                <a:gd name="connsiteY117" fmla="*/ 75248 h 108585"/>
                <a:gd name="connsiteX118" fmla="*/ 57150 w 61912"/>
                <a:gd name="connsiteY118" fmla="*/ 73343 h 108585"/>
                <a:gd name="connsiteX119" fmla="*/ 58103 w 61912"/>
                <a:gd name="connsiteY119" fmla="*/ 71438 h 108585"/>
                <a:gd name="connsiteX120" fmla="*/ 58103 w 61912"/>
                <a:gd name="connsiteY120" fmla="*/ 70485 h 108585"/>
                <a:gd name="connsiteX121" fmla="*/ 57150 w 61912"/>
                <a:gd name="connsiteY121" fmla="*/ 70485 h 108585"/>
                <a:gd name="connsiteX122" fmla="*/ 55245 w 61912"/>
                <a:gd name="connsiteY122" fmla="*/ 70485 h 108585"/>
                <a:gd name="connsiteX123" fmla="*/ 52388 w 61912"/>
                <a:gd name="connsiteY123" fmla="*/ 70485 h 108585"/>
                <a:gd name="connsiteX124" fmla="*/ 51435 w 61912"/>
                <a:gd name="connsiteY124" fmla="*/ 67628 h 108585"/>
                <a:gd name="connsiteX125" fmla="*/ 52388 w 61912"/>
                <a:gd name="connsiteY125" fmla="*/ 64770 h 108585"/>
                <a:gd name="connsiteX126" fmla="*/ 54293 w 61912"/>
                <a:gd name="connsiteY126" fmla="*/ 61913 h 108585"/>
                <a:gd name="connsiteX127" fmla="*/ 57150 w 61912"/>
                <a:gd name="connsiteY127" fmla="*/ 60007 h 108585"/>
                <a:gd name="connsiteX128" fmla="*/ 60960 w 61912"/>
                <a:gd name="connsiteY128" fmla="*/ 59055 h 108585"/>
                <a:gd name="connsiteX129" fmla="*/ 61913 w 61912"/>
                <a:gd name="connsiteY129" fmla="*/ 61913 h 108585"/>
                <a:gd name="connsiteX130" fmla="*/ 59055 w 61912"/>
                <a:gd name="connsiteY130" fmla="*/ 63818 h 108585"/>
                <a:gd name="connsiteX131" fmla="*/ 58103 w 61912"/>
                <a:gd name="connsiteY131" fmla="*/ 61913 h 108585"/>
                <a:gd name="connsiteX132" fmla="*/ 56198 w 61912"/>
                <a:gd name="connsiteY132" fmla="*/ 61913 h 108585"/>
                <a:gd name="connsiteX133" fmla="*/ 54293 w 61912"/>
                <a:gd name="connsiteY133" fmla="*/ 63818 h 108585"/>
                <a:gd name="connsiteX134" fmla="*/ 54293 w 61912"/>
                <a:gd name="connsiteY134" fmla="*/ 64770 h 108585"/>
                <a:gd name="connsiteX135" fmla="*/ 54293 w 61912"/>
                <a:gd name="connsiteY135" fmla="*/ 65723 h 108585"/>
                <a:gd name="connsiteX136" fmla="*/ 56198 w 61912"/>
                <a:gd name="connsiteY136" fmla="*/ 65723 h 108585"/>
                <a:gd name="connsiteX137" fmla="*/ 59055 w 61912"/>
                <a:gd name="connsiteY137" fmla="*/ 65723 h 108585"/>
                <a:gd name="connsiteX138" fmla="*/ 60008 w 61912"/>
                <a:gd name="connsiteY138" fmla="*/ 66675 h 108585"/>
                <a:gd name="connsiteX139" fmla="*/ 60960 w 61912"/>
                <a:gd name="connsiteY139" fmla="*/ 69532 h 108585"/>
                <a:gd name="connsiteX140" fmla="*/ 60008 w 61912"/>
                <a:gd name="connsiteY140" fmla="*/ 72390 h 108585"/>
                <a:gd name="connsiteX141" fmla="*/ 58103 w 61912"/>
                <a:gd name="connsiteY141" fmla="*/ 75248 h 108585"/>
                <a:gd name="connsiteX142" fmla="*/ 55245 w 61912"/>
                <a:gd name="connsiteY142" fmla="*/ 77153 h 108585"/>
                <a:gd name="connsiteX143" fmla="*/ 51435 w 61912"/>
                <a:gd name="connsiteY143" fmla="*/ 78105 h 108585"/>
                <a:gd name="connsiteX144" fmla="*/ 49530 w 61912"/>
                <a:gd name="connsiteY144" fmla="*/ 75248 h 108585"/>
                <a:gd name="connsiteX145" fmla="*/ 49530 w 61912"/>
                <a:gd name="connsiteY145" fmla="*/ 75248 h 108585"/>
                <a:gd name="connsiteX146" fmla="*/ 46673 w 61912"/>
                <a:gd name="connsiteY146" fmla="*/ 60960 h 108585"/>
                <a:gd name="connsiteX147" fmla="*/ 54293 w 61912"/>
                <a:gd name="connsiteY147" fmla="*/ 57150 h 108585"/>
                <a:gd name="connsiteX148" fmla="*/ 54293 w 61912"/>
                <a:gd name="connsiteY148" fmla="*/ 45720 h 108585"/>
                <a:gd name="connsiteX149" fmla="*/ 59055 w 61912"/>
                <a:gd name="connsiteY149" fmla="*/ 42863 h 108585"/>
                <a:gd name="connsiteX150" fmla="*/ 59055 w 61912"/>
                <a:gd name="connsiteY150" fmla="*/ 33338 h 108585"/>
                <a:gd name="connsiteX151" fmla="*/ 54293 w 61912"/>
                <a:gd name="connsiteY151" fmla="*/ 36195 h 108585"/>
                <a:gd name="connsiteX152" fmla="*/ 54293 w 61912"/>
                <a:gd name="connsiteY152" fmla="*/ 18098 h 108585"/>
                <a:gd name="connsiteX153" fmla="*/ 54293 w 61912"/>
                <a:gd name="connsiteY153" fmla="*/ 0 h 108585"/>
                <a:gd name="connsiteX154" fmla="*/ 47625 w 61912"/>
                <a:gd name="connsiteY154" fmla="*/ 3810 h 108585"/>
                <a:gd name="connsiteX155" fmla="*/ 39053 w 61912"/>
                <a:gd name="connsiteY155" fmla="*/ 26670 h 108585"/>
                <a:gd name="connsiteX156" fmla="*/ 30480 w 61912"/>
                <a:gd name="connsiteY156" fmla="*/ 49530 h 108585"/>
                <a:gd name="connsiteX157" fmla="*/ 30480 w 61912"/>
                <a:gd name="connsiteY157" fmla="*/ 59055 h 108585"/>
                <a:gd name="connsiteX158" fmla="*/ 39053 w 61912"/>
                <a:gd name="connsiteY158" fmla="*/ 54293 h 108585"/>
                <a:gd name="connsiteX159" fmla="*/ 47625 w 61912"/>
                <a:gd name="connsiteY159" fmla="*/ 49530 h 108585"/>
                <a:gd name="connsiteX160" fmla="*/ 46673 w 61912"/>
                <a:gd name="connsiteY160" fmla="*/ 60960 h 108585"/>
                <a:gd name="connsiteX161" fmla="*/ 46673 w 61912"/>
                <a:gd name="connsiteY161" fmla="*/ 60960 h 108585"/>
                <a:gd name="connsiteX162" fmla="*/ 46673 w 61912"/>
                <a:gd name="connsiteY162" fmla="*/ 40005 h 108585"/>
                <a:gd name="connsiteX163" fmla="*/ 37148 w 61912"/>
                <a:gd name="connsiteY163" fmla="*/ 44768 h 108585"/>
                <a:gd name="connsiteX164" fmla="*/ 46673 w 61912"/>
                <a:gd name="connsiteY164" fmla="*/ 20003 h 108585"/>
                <a:gd name="connsiteX165" fmla="*/ 46673 w 61912"/>
                <a:gd name="connsiteY165" fmla="*/ 40005 h 108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</a:cxnLst>
              <a:rect l="l" t="t" r="r" b="b"/>
              <a:pathLst>
                <a:path w="61912" h="108585">
                  <a:moveTo>
                    <a:pt x="26670" y="62865"/>
                  </a:moveTo>
                  <a:cubicBezTo>
                    <a:pt x="26670" y="66675"/>
                    <a:pt x="26670" y="69532"/>
                    <a:pt x="26670" y="73343"/>
                  </a:cubicBezTo>
                  <a:cubicBezTo>
                    <a:pt x="21908" y="76200"/>
                    <a:pt x="17145" y="78105"/>
                    <a:pt x="13335" y="80963"/>
                  </a:cubicBezTo>
                  <a:cubicBezTo>
                    <a:pt x="8573" y="83820"/>
                    <a:pt x="4763" y="85725"/>
                    <a:pt x="0" y="88582"/>
                  </a:cubicBezTo>
                  <a:cubicBezTo>
                    <a:pt x="0" y="84773"/>
                    <a:pt x="953" y="80963"/>
                    <a:pt x="2858" y="76200"/>
                  </a:cubicBezTo>
                  <a:cubicBezTo>
                    <a:pt x="4763" y="72390"/>
                    <a:pt x="7620" y="65723"/>
                    <a:pt x="11430" y="58103"/>
                  </a:cubicBezTo>
                  <a:cubicBezTo>
                    <a:pt x="15240" y="51435"/>
                    <a:pt x="17145" y="47625"/>
                    <a:pt x="18098" y="44768"/>
                  </a:cubicBezTo>
                  <a:cubicBezTo>
                    <a:pt x="19050" y="41910"/>
                    <a:pt x="20003" y="39053"/>
                    <a:pt x="20003" y="37148"/>
                  </a:cubicBezTo>
                  <a:cubicBezTo>
                    <a:pt x="20003" y="34290"/>
                    <a:pt x="20003" y="33338"/>
                    <a:pt x="19050" y="32385"/>
                  </a:cubicBezTo>
                  <a:cubicBezTo>
                    <a:pt x="18098" y="31432"/>
                    <a:pt x="17145" y="31432"/>
                    <a:pt x="15240" y="32385"/>
                  </a:cubicBezTo>
                  <a:cubicBezTo>
                    <a:pt x="13335" y="33338"/>
                    <a:pt x="12383" y="34290"/>
                    <a:pt x="11430" y="36195"/>
                  </a:cubicBezTo>
                  <a:cubicBezTo>
                    <a:pt x="10478" y="38100"/>
                    <a:pt x="9525" y="40957"/>
                    <a:pt x="9525" y="43815"/>
                  </a:cubicBezTo>
                  <a:cubicBezTo>
                    <a:pt x="6668" y="44768"/>
                    <a:pt x="4763" y="45720"/>
                    <a:pt x="1905" y="46673"/>
                  </a:cubicBezTo>
                  <a:cubicBezTo>
                    <a:pt x="1905" y="40005"/>
                    <a:pt x="3810" y="35243"/>
                    <a:pt x="6668" y="31432"/>
                  </a:cubicBezTo>
                  <a:cubicBezTo>
                    <a:pt x="9525" y="27623"/>
                    <a:pt x="12383" y="24765"/>
                    <a:pt x="16193" y="21907"/>
                  </a:cubicBezTo>
                  <a:cubicBezTo>
                    <a:pt x="20003" y="20003"/>
                    <a:pt x="22860" y="19050"/>
                    <a:pt x="25718" y="20955"/>
                  </a:cubicBezTo>
                  <a:cubicBezTo>
                    <a:pt x="27623" y="22860"/>
                    <a:pt x="29528" y="25718"/>
                    <a:pt x="29528" y="30480"/>
                  </a:cubicBezTo>
                  <a:cubicBezTo>
                    <a:pt x="29528" y="33338"/>
                    <a:pt x="29528" y="35243"/>
                    <a:pt x="28575" y="38100"/>
                  </a:cubicBezTo>
                  <a:cubicBezTo>
                    <a:pt x="27623" y="40957"/>
                    <a:pt x="26670" y="43815"/>
                    <a:pt x="25718" y="46673"/>
                  </a:cubicBezTo>
                  <a:cubicBezTo>
                    <a:pt x="24765" y="48578"/>
                    <a:pt x="22860" y="52388"/>
                    <a:pt x="20955" y="57150"/>
                  </a:cubicBezTo>
                  <a:cubicBezTo>
                    <a:pt x="18098" y="61913"/>
                    <a:pt x="17145" y="64770"/>
                    <a:pt x="16193" y="65723"/>
                  </a:cubicBezTo>
                  <a:cubicBezTo>
                    <a:pt x="15240" y="66675"/>
                    <a:pt x="15240" y="68580"/>
                    <a:pt x="14288" y="69532"/>
                  </a:cubicBezTo>
                  <a:cubicBezTo>
                    <a:pt x="17145" y="67628"/>
                    <a:pt x="19050" y="66675"/>
                    <a:pt x="21908" y="64770"/>
                  </a:cubicBezTo>
                  <a:cubicBezTo>
                    <a:pt x="20955" y="65723"/>
                    <a:pt x="23813" y="63818"/>
                    <a:pt x="26670" y="62865"/>
                  </a:cubicBezTo>
                  <a:lnTo>
                    <a:pt x="26670" y="62865"/>
                  </a:lnTo>
                  <a:close/>
                  <a:moveTo>
                    <a:pt x="0" y="108585"/>
                  </a:moveTo>
                  <a:cubicBezTo>
                    <a:pt x="953" y="108585"/>
                    <a:pt x="1905" y="107632"/>
                    <a:pt x="2858" y="107632"/>
                  </a:cubicBezTo>
                  <a:cubicBezTo>
                    <a:pt x="2858" y="104775"/>
                    <a:pt x="2858" y="102870"/>
                    <a:pt x="2858" y="100013"/>
                  </a:cubicBezTo>
                  <a:cubicBezTo>
                    <a:pt x="4763" y="99060"/>
                    <a:pt x="5715" y="98107"/>
                    <a:pt x="7620" y="97155"/>
                  </a:cubicBezTo>
                  <a:cubicBezTo>
                    <a:pt x="7620" y="100013"/>
                    <a:pt x="7620" y="101918"/>
                    <a:pt x="7620" y="104775"/>
                  </a:cubicBezTo>
                  <a:cubicBezTo>
                    <a:pt x="8573" y="104775"/>
                    <a:pt x="9525" y="103823"/>
                    <a:pt x="10478" y="103823"/>
                  </a:cubicBezTo>
                  <a:cubicBezTo>
                    <a:pt x="10478" y="98107"/>
                    <a:pt x="10478" y="92393"/>
                    <a:pt x="10478" y="86678"/>
                  </a:cubicBezTo>
                  <a:cubicBezTo>
                    <a:pt x="9525" y="86678"/>
                    <a:pt x="8573" y="87630"/>
                    <a:pt x="7620" y="87630"/>
                  </a:cubicBezTo>
                  <a:cubicBezTo>
                    <a:pt x="7620" y="89535"/>
                    <a:pt x="7620" y="92393"/>
                    <a:pt x="7620" y="94298"/>
                  </a:cubicBezTo>
                  <a:cubicBezTo>
                    <a:pt x="5715" y="95250"/>
                    <a:pt x="4763" y="96203"/>
                    <a:pt x="2858" y="97155"/>
                  </a:cubicBezTo>
                  <a:cubicBezTo>
                    <a:pt x="2858" y="95250"/>
                    <a:pt x="2858" y="92393"/>
                    <a:pt x="2858" y="90488"/>
                  </a:cubicBezTo>
                  <a:cubicBezTo>
                    <a:pt x="1905" y="90488"/>
                    <a:pt x="953" y="91440"/>
                    <a:pt x="0" y="91440"/>
                  </a:cubicBezTo>
                  <a:cubicBezTo>
                    <a:pt x="0" y="97155"/>
                    <a:pt x="0" y="102870"/>
                    <a:pt x="0" y="108585"/>
                  </a:cubicBezTo>
                  <a:lnTo>
                    <a:pt x="0" y="108585"/>
                  </a:lnTo>
                  <a:close/>
                  <a:moveTo>
                    <a:pt x="11430" y="93345"/>
                  </a:moveTo>
                  <a:cubicBezTo>
                    <a:pt x="11430" y="96203"/>
                    <a:pt x="12383" y="98107"/>
                    <a:pt x="13335" y="99060"/>
                  </a:cubicBezTo>
                  <a:cubicBezTo>
                    <a:pt x="14288" y="100013"/>
                    <a:pt x="16193" y="100013"/>
                    <a:pt x="18098" y="99060"/>
                  </a:cubicBezTo>
                  <a:cubicBezTo>
                    <a:pt x="20003" y="98107"/>
                    <a:pt x="20955" y="96203"/>
                    <a:pt x="21908" y="94298"/>
                  </a:cubicBezTo>
                  <a:cubicBezTo>
                    <a:pt x="22860" y="92393"/>
                    <a:pt x="23813" y="89535"/>
                    <a:pt x="23813" y="86678"/>
                  </a:cubicBezTo>
                  <a:cubicBezTo>
                    <a:pt x="23813" y="83820"/>
                    <a:pt x="22860" y="81915"/>
                    <a:pt x="21908" y="80963"/>
                  </a:cubicBezTo>
                  <a:cubicBezTo>
                    <a:pt x="20955" y="80010"/>
                    <a:pt x="19050" y="80010"/>
                    <a:pt x="17145" y="80963"/>
                  </a:cubicBezTo>
                  <a:cubicBezTo>
                    <a:pt x="16193" y="81915"/>
                    <a:pt x="15240" y="81915"/>
                    <a:pt x="14288" y="82868"/>
                  </a:cubicBezTo>
                  <a:cubicBezTo>
                    <a:pt x="13335" y="83820"/>
                    <a:pt x="13335" y="84773"/>
                    <a:pt x="12383" y="85725"/>
                  </a:cubicBezTo>
                  <a:cubicBezTo>
                    <a:pt x="12383" y="86678"/>
                    <a:pt x="11430" y="87630"/>
                    <a:pt x="11430" y="88582"/>
                  </a:cubicBezTo>
                  <a:cubicBezTo>
                    <a:pt x="12383" y="90488"/>
                    <a:pt x="11430" y="92393"/>
                    <a:pt x="11430" y="93345"/>
                  </a:cubicBezTo>
                  <a:lnTo>
                    <a:pt x="11430" y="93345"/>
                  </a:lnTo>
                  <a:close/>
                  <a:moveTo>
                    <a:pt x="14288" y="92393"/>
                  </a:moveTo>
                  <a:cubicBezTo>
                    <a:pt x="14288" y="94298"/>
                    <a:pt x="14288" y="95250"/>
                    <a:pt x="15240" y="96203"/>
                  </a:cubicBezTo>
                  <a:cubicBezTo>
                    <a:pt x="16193" y="97155"/>
                    <a:pt x="17145" y="97155"/>
                    <a:pt x="18098" y="96203"/>
                  </a:cubicBezTo>
                  <a:cubicBezTo>
                    <a:pt x="19050" y="95250"/>
                    <a:pt x="20003" y="94298"/>
                    <a:pt x="20955" y="93345"/>
                  </a:cubicBezTo>
                  <a:cubicBezTo>
                    <a:pt x="21908" y="92393"/>
                    <a:pt x="21908" y="90488"/>
                    <a:pt x="21908" y="88582"/>
                  </a:cubicBezTo>
                  <a:cubicBezTo>
                    <a:pt x="21908" y="86678"/>
                    <a:pt x="21908" y="85725"/>
                    <a:pt x="20955" y="84773"/>
                  </a:cubicBezTo>
                  <a:cubicBezTo>
                    <a:pt x="20003" y="83820"/>
                    <a:pt x="20003" y="83820"/>
                    <a:pt x="18098" y="84773"/>
                  </a:cubicBezTo>
                  <a:cubicBezTo>
                    <a:pt x="17145" y="85725"/>
                    <a:pt x="16193" y="86678"/>
                    <a:pt x="15240" y="87630"/>
                  </a:cubicBezTo>
                  <a:cubicBezTo>
                    <a:pt x="14288" y="88582"/>
                    <a:pt x="14288" y="90488"/>
                    <a:pt x="14288" y="92393"/>
                  </a:cubicBezTo>
                  <a:lnTo>
                    <a:pt x="14288" y="92393"/>
                  </a:lnTo>
                  <a:close/>
                  <a:moveTo>
                    <a:pt x="25718" y="77153"/>
                  </a:moveTo>
                  <a:cubicBezTo>
                    <a:pt x="25718" y="80010"/>
                    <a:pt x="25718" y="82868"/>
                    <a:pt x="25718" y="86678"/>
                  </a:cubicBezTo>
                  <a:cubicBezTo>
                    <a:pt x="25718" y="88582"/>
                    <a:pt x="25718" y="89535"/>
                    <a:pt x="25718" y="90488"/>
                  </a:cubicBezTo>
                  <a:cubicBezTo>
                    <a:pt x="25718" y="91440"/>
                    <a:pt x="25718" y="91440"/>
                    <a:pt x="26670" y="92393"/>
                  </a:cubicBezTo>
                  <a:cubicBezTo>
                    <a:pt x="26670" y="92393"/>
                    <a:pt x="27623" y="93345"/>
                    <a:pt x="27623" y="93345"/>
                  </a:cubicBezTo>
                  <a:cubicBezTo>
                    <a:pt x="28575" y="93345"/>
                    <a:pt x="29528" y="93345"/>
                    <a:pt x="30480" y="92393"/>
                  </a:cubicBezTo>
                  <a:cubicBezTo>
                    <a:pt x="31433" y="91440"/>
                    <a:pt x="32385" y="91440"/>
                    <a:pt x="32385" y="90488"/>
                  </a:cubicBezTo>
                  <a:cubicBezTo>
                    <a:pt x="33338" y="89535"/>
                    <a:pt x="33338" y="89535"/>
                    <a:pt x="33338" y="88582"/>
                  </a:cubicBezTo>
                  <a:cubicBezTo>
                    <a:pt x="33338" y="87630"/>
                    <a:pt x="34290" y="86678"/>
                    <a:pt x="34290" y="85725"/>
                  </a:cubicBezTo>
                  <a:cubicBezTo>
                    <a:pt x="34290" y="84773"/>
                    <a:pt x="34290" y="82868"/>
                    <a:pt x="34290" y="80963"/>
                  </a:cubicBezTo>
                  <a:cubicBezTo>
                    <a:pt x="34290" y="78105"/>
                    <a:pt x="34290" y="75248"/>
                    <a:pt x="34290" y="72390"/>
                  </a:cubicBezTo>
                  <a:cubicBezTo>
                    <a:pt x="33338" y="72390"/>
                    <a:pt x="32385" y="73343"/>
                    <a:pt x="31433" y="73343"/>
                  </a:cubicBezTo>
                  <a:cubicBezTo>
                    <a:pt x="31433" y="76200"/>
                    <a:pt x="31433" y="80010"/>
                    <a:pt x="31433" y="82868"/>
                  </a:cubicBezTo>
                  <a:cubicBezTo>
                    <a:pt x="31433" y="83820"/>
                    <a:pt x="31433" y="84773"/>
                    <a:pt x="31433" y="85725"/>
                  </a:cubicBezTo>
                  <a:cubicBezTo>
                    <a:pt x="31433" y="86678"/>
                    <a:pt x="31433" y="86678"/>
                    <a:pt x="30480" y="87630"/>
                  </a:cubicBezTo>
                  <a:cubicBezTo>
                    <a:pt x="30480" y="88582"/>
                    <a:pt x="29528" y="88582"/>
                    <a:pt x="28575" y="89535"/>
                  </a:cubicBezTo>
                  <a:cubicBezTo>
                    <a:pt x="27623" y="89535"/>
                    <a:pt x="27623" y="89535"/>
                    <a:pt x="26670" y="89535"/>
                  </a:cubicBezTo>
                  <a:cubicBezTo>
                    <a:pt x="26670" y="89535"/>
                    <a:pt x="25718" y="88582"/>
                    <a:pt x="25718" y="88582"/>
                  </a:cubicBezTo>
                  <a:cubicBezTo>
                    <a:pt x="25718" y="88582"/>
                    <a:pt x="25718" y="87630"/>
                    <a:pt x="25718" y="85725"/>
                  </a:cubicBezTo>
                  <a:cubicBezTo>
                    <a:pt x="25718" y="82868"/>
                    <a:pt x="25718" y="80010"/>
                    <a:pt x="25718" y="76200"/>
                  </a:cubicBezTo>
                  <a:cubicBezTo>
                    <a:pt x="27623" y="76200"/>
                    <a:pt x="26670" y="77153"/>
                    <a:pt x="25718" y="77153"/>
                  </a:cubicBezTo>
                  <a:lnTo>
                    <a:pt x="25718" y="77153"/>
                  </a:lnTo>
                  <a:close/>
                  <a:moveTo>
                    <a:pt x="38100" y="87630"/>
                  </a:moveTo>
                  <a:cubicBezTo>
                    <a:pt x="38100" y="81915"/>
                    <a:pt x="38100" y="76200"/>
                    <a:pt x="38100" y="70485"/>
                  </a:cubicBezTo>
                  <a:cubicBezTo>
                    <a:pt x="40005" y="69532"/>
                    <a:pt x="41910" y="68580"/>
                    <a:pt x="42863" y="67628"/>
                  </a:cubicBezTo>
                  <a:cubicBezTo>
                    <a:pt x="43815" y="66675"/>
                    <a:pt x="44768" y="66675"/>
                    <a:pt x="45720" y="66675"/>
                  </a:cubicBezTo>
                  <a:cubicBezTo>
                    <a:pt x="46673" y="66675"/>
                    <a:pt x="46673" y="66675"/>
                    <a:pt x="46673" y="67628"/>
                  </a:cubicBezTo>
                  <a:cubicBezTo>
                    <a:pt x="46673" y="68580"/>
                    <a:pt x="47625" y="68580"/>
                    <a:pt x="47625" y="69532"/>
                  </a:cubicBezTo>
                  <a:cubicBezTo>
                    <a:pt x="47625" y="70485"/>
                    <a:pt x="47625" y="72390"/>
                    <a:pt x="46673" y="73343"/>
                  </a:cubicBezTo>
                  <a:cubicBezTo>
                    <a:pt x="45720" y="74295"/>
                    <a:pt x="45720" y="75248"/>
                    <a:pt x="43815" y="76200"/>
                  </a:cubicBezTo>
                  <a:cubicBezTo>
                    <a:pt x="44768" y="76200"/>
                    <a:pt x="44768" y="76200"/>
                    <a:pt x="44768" y="77153"/>
                  </a:cubicBezTo>
                  <a:cubicBezTo>
                    <a:pt x="44768" y="78105"/>
                    <a:pt x="45720" y="78105"/>
                    <a:pt x="45720" y="79057"/>
                  </a:cubicBezTo>
                  <a:cubicBezTo>
                    <a:pt x="46673" y="80010"/>
                    <a:pt x="46673" y="80963"/>
                    <a:pt x="47625" y="81915"/>
                  </a:cubicBezTo>
                  <a:cubicBezTo>
                    <a:pt x="46673" y="82868"/>
                    <a:pt x="45720" y="82868"/>
                    <a:pt x="44768" y="83820"/>
                  </a:cubicBezTo>
                  <a:cubicBezTo>
                    <a:pt x="43815" y="82868"/>
                    <a:pt x="43815" y="81915"/>
                    <a:pt x="42863" y="80963"/>
                  </a:cubicBezTo>
                  <a:cubicBezTo>
                    <a:pt x="41910" y="80010"/>
                    <a:pt x="41910" y="79057"/>
                    <a:pt x="41910" y="79057"/>
                  </a:cubicBezTo>
                  <a:cubicBezTo>
                    <a:pt x="41910" y="79057"/>
                    <a:pt x="40958" y="79057"/>
                    <a:pt x="40958" y="79057"/>
                  </a:cubicBezTo>
                  <a:cubicBezTo>
                    <a:pt x="40958" y="79057"/>
                    <a:pt x="40005" y="79057"/>
                    <a:pt x="40005" y="80010"/>
                  </a:cubicBezTo>
                  <a:cubicBezTo>
                    <a:pt x="40005" y="80010"/>
                    <a:pt x="40005" y="80010"/>
                    <a:pt x="39053" y="80010"/>
                  </a:cubicBezTo>
                  <a:cubicBezTo>
                    <a:pt x="39053" y="81915"/>
                    <a:pt x="39053" y="84773"/>
                    <a:pt x="39053" y="86678"/>
                  </a:cubicBezTo>
                  <a:cubicBezTo>
                    <a:pt x="39053" y="86678"/>
                    <a:pt x="39053" y="86678"/>
                    <a:pt x="38100" y="87630"/>
                  </a:cubicBezTo>
                  <a:lnTo>
                    <a:pt x="38100" y="87630"/>
                  </a:lnTo>
                  <a:close/>
                  <a:moveTo>
                    <a:pt x="40005" y="76200"/>
                  </a:moveTo>
                  <a:cubicBezTo>
                    <a:pt x="40958" y="76200"/>
                    <a:pt x="40958" y="75248"/>
                    <a:pt x="41910" y="75248"/>
                  </a:cubicBezTo>
                  <a:cubicBezTo>
                    <a:pt x="42863" y="74295"/>
                    <a:pt x="43815" y="74295"/>
                    <a:pt x="43815" y="73343"/>
                  </a:cubicBezTo>
                  <a:cubicBezTo>
                    <a:pt x="43815" y="73343"/>
                    <a:pt x="44768" y="72390"/>
                    <a:pt x="44768" y="72390"/>
                  </a:cubicBezTo>
                  <a:cubicBezTo>
                    <a:pt x="44768" y="72390"/>
                    <a:pt x="44768" y="71438"/>
                    <a:pt x="44768" y="71438"/>
                  </a:cubicBezTo>
                  <a:cubicBezTo>
                    <a:pt x="44768" y="70485"/>
                    <a:pt x="44768" y="70485"/>
                    <a:pt x="44768" y="70485"/>
                  </a:cubicBezTo>
                  <a:cubicBezTo>
                    <a:pt x="44768" y="70485"/>
                    <a:pt x="43815" y="70485"/>
                    <a:pt x="43815" y="70485"/>
                  </a:cubicBezTo>
                  <a:cubicBezTo>
                    <a:pt x="43815" y="70485"/>
                    <a:pt x="42863" y="70485"/>
                    <a:pt x="41910" y="71438"/>
                  </a:cubicBezTo>
                  <a:cubicBezTo>
                    <a:pt x="40958" y="71438"/>
                    <a:pt x="40958" y="72390"/>
                    <a:pt x="40005" y="72390"/>
                  </a:cubicBezTo>
                  <a:cubicBezTo>
                    <a:pt x="40005" y="73343"/>
                    <a:pt x="40005" y="75248"/>
                    <a:pt x="40005" y="76200"/>
                  </a:cubicBezTo>
                  <a:lnTo>
                    <a:pt x="40005" y="76200"/>
                  </a:lnTo>
                  <a:close/>
                  <a:moveTo>
                    <a:pt x="49530" y="75248"/>
                  </a:moveTo>
                  <a:cubicBezTo>
                    <a:pt x="50483" y="74295"/>
                    <a:pt x="51435" y="74295"/>
                    <a:pt x="52388" y="73343"/>
                  </a:cubicBezTo>
                  <a:cubicBezTo>
                    <a:pt x="52388" y="74295"/>
                    <a:pt x="52388" y="75248"/>
                    <a:pt x="53340" y="75248"/>
                  </a:cubicBezTo>
                  <a:cubicBezTo>
                    <a:pt x="53340" y="75248"/>
                    <a:pt x="54293" y="75248"/>
                    <a:pt x="55245" y="75248"/>
                  </a:cubicBezTo>
                  <a:cubicBezTo>
                    <a:pt x="56198" y="75248"/>
                    <a:pt x="56198" y="74295"/>
                    <a:pt x="57150" y="73343"/>
                  </a:cubicBezTo>
                  <a:cubicBezTo>
                    <a:pt x="57150" y="72390"/>
                    <a:pt x="58103" y="72390"/>
                    <a:pt x="58103" y="71438"/>
                  </a:cubicBezTo>
                  <a:cubicBezTo>
                    <a:pt x="58103" y="71438"/>
                    <a:pt x="58103" y="70485"/>
                    <a:pt x="58103" y="70485"/>
                  </a:cubicBezTo>
                  <a:cubicBezTo>
                    <a:pt x="58103" y="70485"/>
                    <a:pt x="58103" y="70485"/>
                    <a:pt x="57150" y="70485"/>
                  </a:cubicBezTo>
                  <a:cubicBezTo>
                    <a:pt x="57150" y="70485"/>
                    <a:pt x="56198" y="70485"/>
                    <a:pt x="55245" y="70485"/>
                  </a:cubicBezTo>
                  <a:cubicBezTo>
                    <a:pt x="54293" y="70485"/>
                    <a:pt x="53340" y="70485"/>
                    <a:pt x="52388" y="70485"/>
                  </a:cubicBezTo>
                  <a:cubicBezTo>
                    <a:pt x="51435" y="69532"/>
                    <a:pt x="51435" y="68580"/>
                    <a:pt x="51435" y="67628"/>
                  </a:cubicBezTo>
                  <a:cubicBezTo>
                    <a:pt x="51435" y="66675"/>
                    <a:pt x="51435" y="65723"/>
                    <a:pt x="52388" y="64770"/>
                  </a:cubicBezTo>
                  <a:cubicBezTo>
                    <a:pt x="52388" y="63818"/>
                    <a:pt x="53340" y="62865"/>
                    <a:pt x="54293" y="61913"/>
                  </a:cubicBezTo>
                  <a:cubicBezTo>
                    <a:pt x="55245" y="60960"/>
                    <a:pt x="56198" y="60960"/>
                    <a:pt x="57150" y="60007"/>
                  </a:cubicBezTo>
                  <a:cubicBezTo>
                    <a:pt x="59055" y="59055"/>
                    <a:pt x="60008" y="59055"/>
                    <a:pt x="60960" y="59055"/>
                  </a:cubicBezTo>
                  <a:cubicBezTo>
                    <a:pt x="61913" y="60007"/>
                    <a:pt x="61913" y="60960"/>
                    <a:pt x="61913" y="61913"/>
                  </a:cubicBezTo>
                  <a:cubicBezTo>
                    <a:pt x="60960" y="62865"/>
                    <a:pt x="60008" y="62865"/>
                    <a:pt x="59055" y="63818"/>
                  </a:cubicBezTo>
                  <a:cubicBezTo>
                    <a:pt x="59055" y="62865"/>
                    <a:pt x="59055" y="62865"/>
                    <a:pt x="58103" y="61913"/>
                  </a:cubicBezTo>
                  <a:cubicBezTo>
                    <a:pt x="58103" y="61913"/>
                    <a:pt x="57150" y="61913"/>
                    <a:pt x="56198" y="61913"/>
                  </a:cubicBezTo>
                  <a:cubicBezTo>
                    <a:pt x="55245" y="61913"/>
                    <a:pt x="55245" y="62865"/>
                    <a:pt x="54293" y="63818"/>
                  </a:cubicBezTo>
                  <a:cubicBezTo>
                    <a:pt x="54293" y="63818"/>
                    <a:pt x="54293" y="64770"/>
                    <a:pt x="54293" y="64770"/>
                  </a:cubicBezTo>
                  <a:cubicBezTo>
                    <a:pt x="54293" y="64770"/>
                    <a:pt x="54293" y="65723"/>
                    <a:pt x="54293" y="65723"/>
                  </a:cubicBezTo>
                  <a:cubicBezTo>
                    <a:pt x="54293" y="65723"/>
                    <a:pt x="55245" y="65723"/>
                    <a:pt x="56198" y="65723"/>
                  </a:cubicBezTo>
                  <a:cubicBezTo>
                    <a:pt x="57150" y="65723"/>
                    <a:pt x="58103" y="65723"/>
                    <a:pt x="59055" y="65723"/>
                  </a:cubicBezTo>
                  <a:cubicBezTo>
                    <a:pt x="60008" y="65723"/>
                    <a:pt x="60008" y="65723"/>
                    <a:pt x="60008" y="66675"/>
                  </a:cubicBezTo>
                  <a:cubicBezTo>
                    <a:pt x="60008" y="67628"/>
                    <a:pt x="60960" y="67628"/>
                    <a:pt x="60960" y="69532"/>
                  </a:cubicBezTo>
                  <a:cubicBezTo>
                    <a:pt x="60960" y="70485"/>
                    <a:pt x="60960" y="71438"/>
                    <a:pt x="60008" y="72390"/>
                  </a:cubicBezTo>
                  <a:cubicBezTo>
                    <a:pt x="60008" y="73343"/>
                    <a:pt x="59055" y="74295"/>
                    <a:pt x="58103" y="75248"/>
                  </a:cubicBezTo>
                  <a:cubicBezTo>
                    <a:pt x="57150" y="76200"/>
                    <a:pt x="56198" y="77153"/>
                    <a:pt x="55245" y="77153"/>
                  </a:cubicBezTo>
                  <a:cubicBezTo>
                    <a:pt x="53340" y="78105"/>
                    <a:pt x="52388" y="78105"/>
                    <a:pt x="51435" y="78105"/>
                  </a:cubicBezTo>
                  <a:cubicBezTo>
                    <a:pt x="50483" y="78105"/>
                    <a:pt x="49530" y="77153"/>
                    <a:pt x="49530" y="75248"/>
                  </a:cubicBezTo>
                  <a:lnTo>
                    <a:pt x="49530" y="75248"/>
                  </a:lnTo>
                  <a:close/>
                  <a:moveTo>
                    <a:pt x="46673" y="60960"/>
                  </a:moveTo>
                  <a:cubicBezTo>
                    <a:pt x="49530" y="60007"/>
                    <a:pt x="51435" y="58103"/>
                    <a:pt x="54293" y="57150"/>
                  </a:cubicBezTo>
                  <a:cubicBezTo>
                    <a:pt x="54293" y="53340"/>
                    <a:pt x="54293" y="49530"/>
                    <a:pt x="54293" y="45720"/>
                  </a:cubicBezTo>
                  <a:cubicBezTo>
                    <a:pt x="56198" y="44768"/>
                    <a:pt x="58103" y="43815"/>
                    <a:pt x="59055" y="42863"/>
                  </a:cubicBezTo>
                  <a:cubicBezTo>
                    <a:pt x="59055" y="40005"/>
                    <a:pt x="59055" y="36195"/>
                    <a:pt x="59055" y="33338"/>
                  </a:cubicBezTo>
                  <a:cubicBezTo>
                    <a:pt x="57150" y="34290"/>
                    <a:pt x="55245" y="35243"/>
                    <a:pt x="54293" y="36195"/>
                  </a:cubicBezTo>
                  <a:cubicBezTo>
                    <a:pt x="54293" y="30480"/>
                    <a:pt x="54293" y="23813"/>
                    <a:pt x="54293" y="18098"/>
                  </a:cubicBezTo>
                  <a:cubicBezTo>
                    <a:pt x="54293" y="12382"/>
                    <a:pt x="54293" y="5715"/>
                    <a:pt x="54293" y="0"/>
                  </a:cubicBezTo>
                  <a:cubicBezTo>
                    <a:pt x="52388" y="953"/>
                    <a:pt x="49530" y="2857"/>
                    <a:pt x="47625" y="3810"/>
                  </a:cubicBezTo>
                  <a:cubicBezTo>
                    <a:pt x="44768" y="11430"/>
                    <a:pt x="41910" y="19050"/>
                    <a:pt x="39053" y="26670"/>
                  </a:cubicBezTo>
                  <a:cubicBezTo>
                    <a:pt x="36195" y="34290"/>
                    <a:pt x="33338" y="41910"/>
                    <a:pt x="30480" y="49530"/>
                  </a:cubicBezTo>
                  <a:cubicBezTo>
                    <a:pt x="30480" y="52388"/>
                    <a:pt x="30480" y="56198"/>
                    <a:pt x="30480" y="59055"/>
                  </a:cubicBezTo>
                  <a:cubicBezTo>
                    <a:pt x="33338" y="57150"/>
                    <a:pt x="36195" y="56198"/>
                    <a:pt x="39053" y="54293"/>
                  </a:cubicBezTo>
                  <a:cubicBezTo>
                    <a:pt x="41910" y="52388"/>
                    <a:pt x="44768" y="51435"/>
                    <a:pt x="47625" y="49530"/>
                  </a:cubicBezTo>
                  <a:cubicBezTo>
                    <a:pt x="46673" y="53340"/>
                    <a:pt x="46673" y="57150"/>
                    <a:pt x="46673" y="60960"/>
                  </a:cubicBezTo>
                  <a:lnTo>
                    <a:pt x="46673" y="60960"/>
                  </a:lnTo>
                  <a:close/>
                  <a:moveTo>
                    <a:pt x="46673" y="40005"/>
                  </a:moveTo>
                  <a:cubicBezTo>
                    <a:pt x="43815" y="41910"/>
                    <a:pt x="40958" y="43815"/>
                    <a:pt x="37148" y="44768"/>
                  </a:cubicBezTo>
                  <a:cubicBezTo>
                    <a:pt x="40005" y="36195"/>
                    <a:pt x="42863" y="28575"/>
                    <a:pt x="46673" y="20003"/>
                  </a:cubicBezTo>
                  <a:cubicBezTo>
                    <a:pt x="46673" y="27623"/>
                    <a:pt x="46673" y="34290"/>
                    <a:pt x="46673" y="40005"/>
                  </a:cubicBezTo>
                  <a:close/>
                </a:path>
              </a:pathLst>
            </a:custGeom>
            <a:solidFill>
              <a:srgbClr val="60471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17" name="Freeform: Shape 1316">
              <a:extLst>
                <a:ext uri="{FF2B5EF4-FFF2-40B4-BE49-F238E27FC236}">
                  <a16:creationId xmlns:a16="http://schemas.microsoft.com/office/drawing/2014/main" id="{E2F88797-B24F-4F15-BFF2-E79B69B0F3D5}"/>
                </a:ext>
              </a:extLst>
            </p:cNvPr>
            <p:cNvSpPr/>
            <p:nvPr/>
          </p:nvSpPr>
          <p:spPr>
            <a:xfrm>
              <a:off x="2103106" y="2855316"/>
              <a:ext cx="725804" cy="469582"/>
            </a:xfrm>
            <a:custGeom>
              <a:avLst/>
              <a:gdLst>
                <a:gd name="connsiteX0" fmla="*/ 725805 w 725804"/>
                <a:gd name="connsiteY0" fmla="*/ 0 h 469582"/>
                <a:gd name="connsiteX1" fmla="*/ 108585 w 725804"/>
                <a:gd name="connsiteY1" fmla="*/ 345757 h 469582"/>
                <a:gd name="connsiteX2" fmla="*/ 0 w 725804"/>
                <a:gd name="connsiteY2" fmla="*/ 405765 h 469582"/>
                <a:gd name="connsiteX3" fmla="*/ 0 w 725804"/>
                <a:gd name="connsiteY3" fmla="*/ 469582 h 469582"/>
                <a:gd name="connsiteX4" fmla="*/ 725805 w 725804"/>
                <a:gd name="connsiteY4" fmla="*/ 63817 h 469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5804" h="469582">
                  <a:moveTo>
                    <a:pt x="725805" y="0"/>
                  </a:moveTo>
                  <a:lnTo>
                    <a:pt x="108585" y="345757"/>
                  </a:lnTo>
                  <a:lnTo>
                    <a:pt x="0" y="405765"/>
                  </a:lnTo>
                  <a:lnTo>
                    <a:pt x="0" y="469582"/>
                  </a:lnTo>
                  <a:lnTo>
                    <a:pt x="725805" y="63817"/>
                  </a:lnTo>
                  <a:close/>
                </a:path>
              </a:pathLst>
            </a:custGeom>
            <a:solidFill>
              <a:srgbClr val="84643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18" name="Freeform: Shape 1317">
              <a:extLst>
                <a:ext uri="{FF2B5EF4-FFF2-40B4-BE49-F238E27FC236}">
                  <a16:creationId xmlns:a16="http://schemas.microsoft.com/office/drawing/2014/main" id="{D22962AA-AB97-4C76-9AE0-0BC3F55DF398}"/>
                </a:ext>
              </a:extLst>
            </p:cNvPr>
            <p:cNvSpPr/>
            <p:nvPr/>
          </p:nvSpPr>
          <p:spPr>
            <a:xfrm>
              <a:off x="1546845" y="2157134"/>
              <a:ext cx="1019175" cy="528637"/>
            </a:xfrm>
            <a:custGeom>
              <a:avLst/>
              <a:gdLst>
                <a:gd name="connsiteX0" fmla="*/ 488632 w 1019175"/>
                <a:gd name="connsiteY0" fmla="*/ 0 h 528637"/>
                <a:gd name="connsiteX1" fmla="*/ 967740 w 1019175"/>
                <a:gd name="connsiteY1" fmla="*/ 271463 h 528637"/>
                <a:gd name="connsiteX2" fmla="*/ 967740 w 1019175"/>
                <a:gd name="connsiteY2" fmla="*/ 329565 h 528637"/>
                <a:gd name="connsiteX3" fmla="*/ 1019175 w 1019175"/>
                <a:gd name="connsiteY3" fmla="*/ 358140 h 528637"/>
                <a:gd name="connsiteX4" fmla="*/ 942975 w 1019175"/>
                <a:gd name="connsiteY4" fmla="*/ 401003 h 528637"/>
                <a:gd name="connsiteX5" fmla="*/ 731520 w 1019175"/>
                <a:gd name="connsiteY5" fmla="*/ 519113 h 528637"/>
                <a:gd name="connsiteX6" fmla="*/ 448628 w 1019175"/>
                <a:gd name="connsiteY6" fmla="*/ 528638 h 528637"/>
                <a:gd name="connsiteX7" fmla="*/ 144780 w 1019175"/>
                <a:gd name="connsiteY7" fmla="*/ 356235 h 528637"/>
                <a:gd name="connsiteX8" fmla="*/ 0 w 1019175"/>
                <a:gd name="connsiteY8" fmla="*/ 274320 h 528637"/>
                <a:gd name="connsiteX9" fmla="*/ 488632 w 1019175"/>
                <a:gd name="connsiteY9" fmla="*/ 0 h 528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19175" h="528637">
                  <a:moveTo>
                    <a:pt x="488632" y="0"/>
                  </a:moveTo>
                  <a:lnTo>
                    <a:pt x="967740" y="271463"/>
                  </a:lnTo>
                  <a:lnTo>
                    <a:pt x="967740" y="329565"/>
                  </a:lnTo>
                  <a:lnTo>
                    <a:pt x="1019175" y="358140"/>
                  </a:lnTo>
                  <a:lnTo>
                    <a:pt x="942975" y="401003"/>
                  </a:lnTo>
                  <a:lnTo>
                    <a:pt x="731520" y="519113"/>
                  </a:lnTo>
                  <a:lnTo>
                    <a:pt x="448628" y="528638"/>
                  </a:lnTo>
                  <a:cubicBezTo>
                    <a:pt x="400050" y="501015"/>
                    <a:pt x="193358" y="383858"/>
                    <a:pt x="144780" y="356235"/>
                  </a:cubicBezTo>
                  <a:cubicBezTo>
                    <a:pt x="96203" y="328613"/>
                    <a:pt x="48578" y="300990"/>
                    <a:pt x="0" y="274320"/>
                  </a:cubicBezTo>
                  <a:cubicBezTo>
                    <a:pt x="162878" y="182880"/>
                    <a:pt x="325755" y="91440"/>
                    <a:pt x="488632" y="0"/>
                  </a:cubicBez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19" name="Freeform: Shape 1318">
              <a:extLst>
                <a:ext uri="{FF2B5EF4-FFF2-40B4-BE49-F238E27FC236}">
                  <a16:creationId xmlns:a16="http://schemas.microsoft.com/office/drawing/2014/main" id="{820F91D0-8655-45AF-AF19-CEB4E3F86F1A}"/>
                </a:ext>
              </a:extLst>
            </p:cNvPr>
            <p:cNvSpPr/>
            <p:nvPr/>
          </p:nvSpPr>
          <p:spPr>
            <a:xfrm>
              <a:off x="1583041" y="2178089"/>
              <a:ext cx="945832" cy="488632"/>
            </a:xfrm>
            <a:custGeom>
              <a:avLst/>
              <a:gdLst>
                <a:gd name="connsiteX0" fmla="*/ 452437 w 945832"/>
                <a:gd name="connsiteY0" fmla="*/ 0 h 488632"/>
                <a:gd name="connsiteX1" fmla="*/ 0 w 945832"/>
                <a:gd name="connsiteY1" fmla="*/ 252413 h 488632"/>
                <a:gd name="connsiteX2" fmla="*/ 117157 w 945832"/>
                <a:gd name="connsiteY2" fmla="*/ 319088 h 488632"/>
                <a:gd name="connsiteX3" fmla="*/ 416243 w 945832"/>
                <a:gd name="connsiteY3" fmla="*/ 488633 h 488632"/>
                <a:gd name="connsiteX4" fmla="*/ 690562 w 945832"/>
                <a:gd name="connsiteY4" fmla="*/ 480060 h 488632"/>
                <a:gd name="connsiteX5" fmla="*/ 897255 w 945832"/>
                <a:gd name="connsiteY5" fmla="*/ 364808 h 488632"/>
                <a:gd name="connsiteX6" fmla="*/ 945833 w 945832"/>
                <a:gd name="connsiteY6" fmla="*/ 337185 h 488632"/>
                <a:gd name="connsiteX7" fmla="*/ 893445 w 945832"/>
                <a:gd name="connsiteY7" fmla="*/ 307658 h 488632"/>
                <a:gd name="connsiteX8" fmla="*/ 931545 w 945832"/>
                <a:gd name="connsiteY8" fmla="*/ 285750 h 488632"/>
                <a:gd name="connsiteX9" fmla="*/ 931545 w 945832"/>
                <a:gd name="connsiteY9" fmla="*/ 271463 h 488632"/>
                <a:gd name="connsiteX10" fmla="*/ 908685 w 945832"/>
                <a:gd name="connsiteY10" fmla="*/ 258128 h 488632"/>
                <a:gd name="connsiteX11" fmla="*/ 452437 w 945832"/>
                <a:gd name="connsiteY11" fmla="*/ 0 h 4886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45832" h="488632">
                  <a:moveTo>
                    <a:pt x="452437" y="0"/>
                  </a:moveTo>
                  <a:cubicBezTo>
                    <a:pt x="300990" y="83820"/>
                    <a:pt x="150495" y="168593"/>
                    <a:pt x="0" y="252413"/>
                  </a:cubicBezTo>
                  <a:cubicBezTo>
                    <a:pt x="39052" y="274320"/>
                    <a:pt x="78105" y="297180"/>
                    <a:pt x="117157" y="319088"/>
                  </a:cubicBezTo>
                  <a:cubicBezTo>
                    <a:pt x="217170" y="375285"/>
                    <a:pt x="317183" y="432435"/>
                    <a:pt x="416243" y="488633"/>
                  </a:cubicBezTo>
                  <a:lnTo>
                    <a:pt x="690562" y="480060"/>
                  </a:lnTo>
                  <a:lnTo>
                    <a:pt x="897255" y="364808"/>
                  </a:lnTo>
                  <a:lnTo>
                    <a:pt x="945833" y="337185"/>
                  </a:lnTo>
                  <a:lnTo>
                    <a:pt x="893445" y="307658"/>
                  </a:lnTo>
                  <a:lnTo>
                    <a:pt x="931545" y="285750"/>
                  </a:lnTo>
                  <a:lnTo>
                    <a:pt x="931545" y="271463"/>
                  </a:lnTo>
                  <a:lnTo>
                    <a:pt x="908685" y="258128"/>
                  </a:lnTo>
                  <a:lnTo>
                    <a:pt x="452437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20" name="Freeform: Shape 1319">
              <a:extLst>
                <a:ext uri="{FF2B5EF4-FFF2-40B4-BE49-F238E27FC236}">
                  <a16:creationId xmlns:a16="http://schemas.microsoft.com/office/drawing/2014/main" id="{EDEEE9E6-5555-4B25-91D0-FA8939611B2B}"/>
                </a:ext>
              </a:extLst>
            </p:cNvPr>
            <p:cNvSpPr/>
            <p:nvPr/>
          </p:nvSpPr>
          <p:spPr>
            <a:xfrm>
              <a:off x="1598280" y="2195234"/>
              <a:ext cx="915352" cy="471487"/>
            </a:xfrm>
            <a:custGeom>
              <a:avLst/>
              <a:gdLst>
                <a:gd name="connsiteX0" fmla="*/ 437197 w 915352"/>
                <a:gd name="connsiteY0" fmla="*/ 0 h 471487"/>
                <a:gd name="connsiteX1" fmla="*/ 0 w 915352"/>
                <a:gd name="connsiteY1" fmla="*/ 244793 h 471487"/>
                <a:gd name="connsiteX2" fmla="*/ 101918 w 915352"/>
                <a:gd name="connsiteY2" fmla="*/ 301943 h 471487"/>
                <a:gd name="connsiteX3" fmla="*/ 401003 w 915352"/>
                <a:gd name="connsiteY3" fmla="*/ 471488 h 471487"/>
                <a:gd name="connsiteX4" fmla="*/ 675323 w 915352"/>
                <a:gd name="connsiteY4" fmla="*/ 462915 h 471487"/>
                <a:gd name="connsiteX5" fmla="*/ 882015 w 915352"/>
                <a:gd name="connsiteY5" fmla="*/ 347663 h 471487"/>
                <a:gd name="connsiteX6" fmla="*/ 915353 w 915352"/>
                <a:gd name="connsiteY6" fmla="*/ 329565 h 471487"/>
                <a:gd name="connsiteX7" fmla="*/ 878205 w 915352"/>
                <a:gd name="connsiteY7" fmla="*/ 308610 h 471487"/>
                <a:gd name="connsiteX8" fmla="*/ 878205 w 915352"/>
                <a:gd name="connsiteY8" fmla="*/ 290513 h 471487"/>
                <a:gd name="connsiteX9" fmla="*/ 913448 w 915352"/>
                <a:gd name="connsiteY9" fmla="*/ 269558 h 471487"/>
                <a:gd name="connsiteX10" fmla="*/ 890588 w 915352"/>
                <a:gd name="connsiteY10" fmla="*/ 256223 h 471487"/>
                <a:gd name="connsiteX11" fmla="*/ 437197 w 915352"/>
                <a:gd name="connsiteY11" fmla="*/ 0 h 471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15352" h="471487">
                  <a:moveTo>
                    <a:pt x="437197" y="0"/>
                  </a:moveTo>
                  <a:cubicBezTo>
                    <a:pt x="291465" y="81915"/>
                    <a:pt x="145733" y="162878"/>
                    <a:pt x="0" y="244793"/>
                  </a:cubicBezTo>
                  <a:cubicBezTo>
                    <a:pt x="34290" y="263843"/>
                    <a:pt x="67628" y="282893"/>
                    <a:pt x="101918" y="301943"/>
                  </a:cubicBezTo>
                  <a:cubicBezTo>
                    <a:pt x="201930" y="358140"/>
                    <a:pt x="301943" y="415290"/>
                    <a:pt x="401003" y="471488"/>
                  </a:cubicBezTo>
                  <a:lnTo>
                    <a:pt x="675323" y="462915"/>
                  </a:lnTo>
                  <a:lnTo>
                    <a:pt x="882015" y="347663"/>
                  </a:lnTo>
                  <a:lnTo>
                    <a:pt x="915353" y="329565"/>
                  </a:lnTo>
                  <a:lnTo>
                    <a:pt x="878205" y="308610"/>
                  </a:lnTo>
                  <a:lnTo>
                    <a:pt x="878205" y="290513"/>
                  </a:lnTo>
                  <a:lnTo>
                    <a:pt x="913448" y="269558"/>
                  </a:lnTo>
                  <a:lnTo>
                    <a:pt x="890588" y="256223"/>
                  </a:lnTo>
                  <a:lnTo>
                    <a:pt x="437197" y="0"/>
                  </a:lnTo>
                  <a:close/>
                </a:path>
              </a:pathLst>
            </a:custGeom>
            <a:solidFill>
              <a:srgbClr val="F1E3D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21" name="Freeform: Shape 1320">
              <a:extLst>
                <a:ext uri="{FF2B5EF4-FFF2-40B4-BE49-F238E27FC236}">
                  <a16:creationId xmlns:a16="http://schemas.microsoft.com/office/drawing/2014/main" id="{554D2761-0E96-413F-AF52-CBCDA20938BC}"/>
                </a:ext>
              </a:extLst>
            </p:cNvPr>
            <p:cNvSpPr/>
            <p:nvPr/>
          </p:nvSpPr>
          <p:spPr>
            <a:xfrm>
              <a:off x="2278365" y="2515273"/>
              <a:ext cx="286702" cy="468630"/>
            </a:xfrm>
            <a:custGeom>
              <a:avLst/>
              <a:gdLst>
                <a:gd name="connsiteX0" fmla="*/ 0 w 286702"/>
                <a:gd name="connsiteY0" fmla="*/ 160973 h 468630"/>
                <a:gd name="connsiteX1" fmla="*/ 286703 w 286702"/>
                <a:gd name="connsiteY1" fmla="*/ 0 h 468630"/>
                <a:gd name="connsiteX2" fmla="*/ 286703 w 286702"/>
                <a:gd name="connsiteY2" fmla="*/ 308610 h 468630"/>
                <a:gd name="connsiteX3" fmla="*/ 0 w 286702"/>
                <a:gd name="connsiteY3" fmla="*/ 468630 h 468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6702" h="468630">
                  <a:moveTo>
                    <a:pt x="0" y="160973"/>
                  </a:moveTo>
                  <a:lnTo>
                    <a:pt x="286703" y="0"/>
                  </a:lnTo>
                  <a:lnTo>
                    <a:pt x="286703" y="308610"/>
                  </a:lnTo>
                  <a:lnTo>
                    <a:pt x="0" y="468630"/>
                  </a:ln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22" name="Freeform: Shape 1321">
              <a:extLst>
                <a:ext uri="{FF2B5EF4-FFF2-40B4-BE49-F238E27FC236}">
                  <a16:creationId xmlns:a16="http://schemas.microsoft.com/office/drawing/2014/main" id="{32836D50-2CC6-4B35-8FCE-4B35D726568C}"/>
                </a:ext>
              </a:extLst>
            </p:cNvPr>
            <p:cNvSpPr/>
            <p:nvPr/>
          </p:nvSpPr>
          <p:spPr>
            <a:xfrm>
              <a:off x="1545893" y="2430501"/>
              <a:ext cx="449580" cy="561974"/>
            </a:xfrm>
            <a:custGeom>
              <a:avLst/>
              <a:gdLst>
                <a:gd name="connsiteX0" fmla="*/ 0 w 449580"/>
                <a:gd name="connsiteY0" fmla="*/ 0 h 561974"/>
                <a:gd name="connsiteX1" fmla="*/ 449580 w 449580"/>
                <a:gd name="connsiteY1" fmla="*/ 254318 h 561974"/>
                <a:gd name="connsiteX2" fmla="*/ 447675 w 449580"/>
                <a:gd name="connsiteY2" fmla="*/ 561975 h 561974"/>
                <a:gd name="connsiteX3" fmla="*/ 0 w 449580"/>
                <a:gd name="connsiteY3" fmla="*/ 308610 h 561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9580" h="561974">
                  <a:moveTo>
                    <a:pt x="0" y="0"/>
                  </a:moveTo>
                  <a:lnTo>
                    <a:pt x="449580" y="254318"/>
                  </a:lnTo>
                  <a:lnTo>
                    <a:pt x="447675" y="561975"/>
                  </a:lnTo>
                  <a:lnTo>
                    <a:pt x="0" y="308610"/>
                  </a:ln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1323" name="Graphic 1303">
              <a:extLst>
                <a:ext uri="{FF2B5EF4-FFF2-40B4-BE49-F238E27FC236}">
                  <a16:creationId xmlns:a16="http://schemas.microsoft.com/office/drawing/2014/main" id="{DFC9259B-F659-4BEA-BBDC-81128AA2CFD7}"/>
                </a:ext>
              </a:extLst>
            </p:cNvPr>
            <p:cNvGrpSpPr/>
            <p:nvPr/>
          </p:nvGrpSpPr>
          <p:grpSpPr>
            <a:xfrm>
              <a:off x="1724963" y="2545753"/>
              <a:ext cx="251460" cy="428625"/>
              <a:chOff x="1724963" y="2545753"/>
              <a:chExt cx="251460" cy="428625"/>
            </a:xfrm>
            <a:solidFill>
              <a:srgbClr val="571D09"/>
            </a:solidFill>
          </p:grpSpPr>
          <p:sp>
            <p:nvSpPr>
              <p:cNvPr id="1324" name="Freeform: Shape 1323">
                <a:extLst>
                  <a:ext uri="{FF2B5EF4-FFF2-40B4-BE49-F238E27FC236}">
                    <a16:creationId xmlns:a16="http://schemas.microsoft.com/office/drawing/2014/main" id="{438C2749-2C46-4993-B144-242991B080FA}"/>
                  </a:ext>
                </a:extLst>
              </p:cNvPr>
              <p:cNvSpPr/>
              <p:nvPr/>
            </p:nvSpPr>
            <p:spPr>
              <a:xfrm>
                <a:off x="1859266" y="2621001"/>
                <a:ext cx="117157" cy="186690"/>
              </a:xfrm>
              <a:custGeom>
                <a:avLst/>
                <a:gdLst>
                  <a:gd name="connsiteX0" fmla="*/ 117157 w 117157"/>
                  <a:gd name="connsiteY0" fmla="*/ 65722 h 186690"/>
                  <a:gd name="connsiteX1" fmla="*/ 117157 w 117157"/>
                  <a:gd name="connsiteY1" fmla="*/ 186690 h 186690"/>
                  <a:gd name="connsiteX2" fmla="*/ 0 w 117157"/>
                  <a:gd name="connsiteY2" fmla="*/ 120968 h 186690"/>
                  <a:gd name="connsiteX3" fmla="*/ 0 w 117157"/>
                  <a:gd name="connsiteY3" fmla="*/ 0 h 1866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7157" h="186690">
                    <a:moveTo>
                      <a:pt x="117157" y="65722"/>
                    </a:moveTo>
                    <a:lnTo>
                      <a:pt x="117157" y="186690"/>
                    </a:lnTo>
                    <a:lnTo>
                      <a:pt x="0" y="12096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71D0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25" name="Freeform: Shape 1324">
                <a:extLst>
                  <a:ext uri="{FF2B5EF4-FFF2-40B4-BE49-F238E27FC236}">
                    <a16:creationId xmlns:a16="http://schemas.microsoft.com/office/drawing/2014/main" id="{45C848B3-5DB1-4F83-A4FA-1F7F4FB96703}"/>
                  </a:ext>
                </a:extLst>
              </p:cNvPr>
              <p:cNvSpPr/>
              <p:nvPr/>
            </p:nvSpPr>
            <p:spPr>
              <a:xfrm>
                <a:off x="1859266" y="2786736"/>
                <a:ext cx="117157" cy="187642"/>
              </a:xfrm>
              <a:custGeom>
                <a:avLst/>
                <a:gdLst>
                  <a:gd name="connsiteX0" fmla="*/ 117157 w 117157"/>
                  <a:gd name="connsiteY0" fmla="*/ 65723 h 187642"/>
                  <a:gd name="connsiteX1" fmla="*/ 117157 w 117157"/>
                  <a:gd name="connsiteY1" fmla="*/ 187643 h 187642"/>
                  <a:gd name="connsiteX2" fmla="*/ 0 w 117157"/>
                  <a:gd name="connsiteY2" fmla="*/ 121920 h 187642"/>
                  <a:gd name="connsiteX3" fmla="*/ 0 w 117157"/>
                  <a:gd name="connsiteY3" fmla="*/ 0 h 1876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7157" h="187642">
                    <a:moveTo>
                      <a:pt x="117157" y="65723"/>
                    </a:moveTo>
                    <a:lnTo>
                      <a:pt x="117157" y="187643"/>
                    </a:lnTo>
                    <a:lnTo>
                      <a:pt x="0" y="12192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71D0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26" name="Freeform: Shape 1325">
                <a:extLst>
                  <a:ext uri="{FF2B5EF4-FFF2-40B4-BE49-F238E27FC236}">
                    <a16:creationId xmlns:a16="http://schemas.microsoft.com/office/drawing/2014/main" id="{662F9CBA-9D35-4EAB-B5E5-A6C2F21DD02D}"/>
                  </a:ext>
                </a:extLst>
              </p:cNvPr>
              <p:cNvSpPr/>
              <p:nvPr/>
            </p:nvSpPr>
            <p:spPr>
              <a:xfrm>
                <a:off x="1724963" y="2545753"/>
                <a:ext cx="114300" cy="185737"/>
              </a:xfrm>
              <a:custGeom>
                <a:avLst/>
                <a:gdLst>
                  <a:gd name="connsiteX0" fmla="*/ 114300 w 114300"/>
                  <a:gd name="connsiteY0" fmla="*/ 63818 h 185737"/>
                  <a:gd name="connsiteX1" fmla="*/ 114300 w 114300"/>
                  <a:gd name="connsiteY1" fmla="*/ 185738 h 185737"/>
                  <a:gd name="connsiteX2" fmla="*/ 0 w 114300"/>
                  <a:gd name="connsiteY2" fmla="*/ 121920 h 185737"/>
                  <a:gd name="connsiteX3" fmla="*/ 0 w 114300"/>
                  <a:gd name="connsiteY3" fmla="*/ 0 h 1857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300" h="185737">
                    <a:moveTo>
                      <a:pt x="114300" y="63818"/>
                    </a:moveTo>
                    <a:lnTo>
                      <a:pt x="114300" y="185738"/>
                    </a:lnTo>
                    <a:lnTo>
                      <a:pt x="0" y="12192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71D0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27" name="Freeform: Shape 1326">
                <a:extLst>
                  <a:ext uri="{FF2B5EF4-FFF2-40B4-BE49-F238E27FC236}">
                    <a16:creationId xmlns:a16="http://schemas.microsoft.com/office/drawing/2014/main" id="{265E6AEC-1C93-49C0-94B5-1452B6AB5958}"/>
                  </a:ext>
                </a:extLst>
              </p:cNvPr>
              <p:cNvSpPr/>
              <p:nvPr/>
            </p:nvSpPr>
            <p:spPr>
              <a:xfrm>
                <a:off x="1724963" y="2712441"/>
                <a:ext cx="114300" cy="184784"/>
              </a:xfrm>
              <a:custGeom>
                <a:avLst/>
                <a:gdLst>
                  <a:gd name="connsiteX0" fmla="*/ 114300 w 114300"/>
                  <a:gd name="connsiteY0" fmla="*/ 62865 h 184784"/>
                  <a:gd name="connsiteX1" fmla="*/ 114300 w 114300"/>
                  <a:gd name="connsiteY1" fmla="*/ 184785 h 184784"/>
                  <a:gd name="connsiteX2" fmla="*/ 0 w 114300"/>
                  <a:gd name="connsiteY2" fmla="*/ 120968 h 184784"/>
                  <a:gd name="connsiteX3" fmla="*/ 0 w 114300"/>
                  <a:gd name="connsiteY3" fmla="*/ 0 h 1847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300" h="184784">
                    <a:moveTo>
                      <a:pt x="114300" y="62865"/>
                    </a:moveTo>
                    <a:lnTo>
                      <a:pt x="114300" y="184785"/>
                    </a:lnTo>
                    <a:lnTo>
                      <a:pt x="0" y="12096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71D0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328" name="Graphic 1303">
              <a:extLst>
                <a:ext uri="{FF2B5EF4-FFF2-40B4-BE49-F238E27FC236}">
                  <a16:creationId xmlns:a16="http://schemas.microsoft.com/office/drawing/2014/main" id="{DFC9259B-F659-4BEA-BBDC-81128AA2CFD7}"/>
                </a:ext>
              </a:extLst>
            </p:cNvPr>
            <p:cNvGrpSpPr/>
            <p:nvPr/>
          </p:nvGrpSpPr>
          <p:grpSpPr>
            <a:xfrm>
              <a:off x="1732583" y="2550516"/>
              <a:ext cx="243839" cy="417194"/>
              <a:chOff x="1732583" y="2550516"/>
              <a:chExt cx="243839" cy="417194"/>
            </a:xfrm>
            <a:solidFill>
              <a:srgbClr val="FFFFFF"/>
            </a:solidFill>
          </p:grpSpPr>
          <p:sp>
            <p:nvSpPr>
              <p:cNvPr id="1329" name="Freeform: Shape 1328">
                <a:extLst>
                  <a:ext uri="{FF2B5EF4-FFF2-40B4-BE49-F238E27FC236}">
                    <a16:creationId xmlns:a16="http://schemas.microsoft.com/office/drawing/2014/main" id="{32102C5F-9098-41EB-8E27-A66BE36FC9B8}"/>
                  </a:ext>
                </a:extLst>
              </p:cNvPr>
              <p:cNvSpPr/>
              <p:nvPr/>
            </p:nvSpPr>
            <p:spPr>
              <a:xfrm>
                <a:off x="1866886" y="2624811"/>
                <a:ext cx="109537" cy="177164"/>
              </a:xfrm>
              <a:custGeom>
                <a:avLst/>
                <a:gdLst>
                  <a:gd name="connsiteX0" fmla="*/ 109538 w 109537"/>
                  <a:gd name="connsiteY0" fmla="*/ 177165 h 177164"/>
                  <a:gd name="connsiteX1" fmla="*/ 0 w 109537"/>
                  <a:gd name="connsiteY1" fmla="*/ 115253 h 177164"/>
                  <a:gd name="connsiteX2" fmla="*/ 0 w 109537"/>
                  <a:gd name="connsiteY2" fmla="*/ 0 h 177164"/>
                  <a:gd name="connsiteX3" fmla="*/ 109538 w 109537"/>
                  <a:gd name="connsiteY3" fmla="*/ 61913 h 1771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9537" h="177164">
                    <a:moveTo>
                      <a:pt x="109538" y="177165"/>
                    </a:moveTo>
                    <a:lnTo>
                      <a:pt x="0" y="115253"/>
                    </a:lnTo>
                    <a:lnTo>
                      <a:pt x="0" y="0"/>
                    </a:lnTo>
                    <a:lnTo>
                      <a:pt x="109538" y="61913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30" name="Freeform: Shape 1329">
                <a:extLst>
                  <a:ext uri="{FF2B5EF4-FFF2-40B4-BE49-F238E27FC236}">
                    <a16:creationId xmlns:a16="http://schemas.microsoft.com/office/drawing/2014/main" id="{CC583893-49C7-4F55-83D9-67A6F8341BE4}"/>
                  </a:ext>
                </a:extLst>
              </p:cNvPr>
              <p:cNvSpPr/>
              <p:nvPr/>
            </p:nvSpPr>
            <p:spPr>
              <a:xfrm>
                <a:off x="1866886" y="2791498"/>
                <a:ext cx="109537" cy="176212"/>
              </a:xfrm>
              <a:custGeom>
                <a:avLst/>
                <a:gdLst>
                  <a:gd name="connsiteX0" fmla="*/ 109538 w 109537"/>
                  <a:gd name="connsiteY0" fmla="*/ 176213 h 176212"/>
                  <a:gd name="connsiteX1" fmla="*/ 0 w 109537"/>
                  <a:gd name="connsiteY1" fmla="*/ 115252 h 176212"/>
                  <a:gd name="connsiteX2" fmla="*/ 0 w 109537"/>
                  <a:gd name="connsiteY2" fmla="*/ 0 h 176212"/>
                  <a:gd name="connsiteX3" fmla="*/ 109538 w 109537"/>
                  <a:gd name="connsiteY3" fmla="*/ 60960 h 176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9537" h="176212">
                    <a:moveTo>
                      <a:pt x="109538" y="176213"/>
                    </a:moveTo>
                    <a:lnTo>
                      <a:pt x="0" y="115252"/>
                    </a:lnTo>
                    <a:lnTo>
                      <a:pt x="0" y="0"/>
                    </a:lnTo>
                    <a:lnTo>
                      <a:pt x="109538" y="60960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31" name="Freeform: Shape 1330">
                <a:extLst>
                  <a:ext uri="{FF2B5EF4-FFF2-40B4-BE49-F238E27FC236}">
                    <a16:creationId xmlns:a16="http://schemas.microsoft.com/office/drawing/2014/main" id="{5FC72C7A-B309-4B56-BBD5-33B5E87030AF}"/>
                  </a:ext>
                </a:extLst>
              </p:cNvPr>
              <p:cNvSpPr/>
              <p:nvPr/>
            </p:nvSpPr>
            <p:spPr>
              <a:xfrm>
                <a:off x="1732583" y="2550516"/>
                <a:ext cx="106679" cy="174307"/>
              </a:xfrm>
              <a:custGeom>
                <a:avLst/>
                <a:gdLst>
                  <a:gd name="connsiteX0" fmla="*/ 106680 w 106679"/>
                  <a:gd name="connsiteY0" fmla="*/ 174308 h 174307"/>
                  <a:gd name="connsiteX1" fmla="*/ 0 w 106679"/>
                  <a:gd name="connsiteY1" fmla="*/ 114300 h 174307"/>
                  <a:gd name="connsiteX2" fmla="*/ 0 w 106679"/>
                  <a:gd name="connsiteY2" fmla="*/ 0 h 174307"/>
                  <a:gd name="connsiteX3" fmla="*/ 106680 w 106679"/>
                  <a:gd name="connsiteY3" fmla="*/ 59055 h 1743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6679" h="174307">
                    <a:moveTo>
                      <a:pt x="106680" y="174308"/>
                    </a:moveTo>
                    <a:lnTo>
                      <a:pt x="0" y="114300"/>
                    </a:lnTo>
                    <a:lnTo>
                      <a:pt x="0" y="0"/>
                    </a:lnTo>
                    <a:lnTo>
                      <a:pt x="106680" y="59055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32" name="Freeform: Shape 1331">
                <a:extLst>
                  <a:ext uri="{FF2B5EF4-FFF2-40B4-BE49-F238E27FC236}">
                    <a16:creationId xmlns:a16="http://schemas.microsoft.com/office/drawing/2014/main" id="{316AE9DE-2840-46A0-86E3-31A8241C9CC1}"/>
                  </a:ext>
                </a:extLst>
              </p:cNvPr>
              <p:cNvSpPr/>
              <p:nvPr/>
            </p:nvSpPr>
            <p:spPr>
              <a:xfrm>
                <a:off x="1732583" y="2716251"/>
                <a:ext cx="106679" cy="174307"/>
              </a:xfrm>
              <a:custGeom>
                <a:avLst/>
                <a:gdLst>
                  <a:gd name="connsiteX0" fmla="*/ 106680 w 106679"/>
                  <a:gd name="connsiteY0" fmla="*/ 174308 h 174307"/>
                  <a:gd name="connsiteX1" fmla="*/ 0 w 106679"/>
                  <a:gd name="connsiteY1" fmla="*/ 115253 h 174307"/>
                  <a:gd name="connsiteX2" fmla="*/ 0 w 106679"/>
                  <a:gd name="connsiteY2" fmla="*/ 0 h 174307"/>
                  <a:gd name="connsiteX3" fmla="*/ 106680 w 106679"/>
                  <a:gd name="connsiteY3" fmla="*/ 59055 h 1743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6679" h="174307">
                    <a:moveTo>
                      <a:pt x="106680" y="174308"/>
                    </a:moveTo>
                    <a:lnTo>
                      <a:pt x="0" y="115253"/>
                    </a:lnTo>
                    <a:lnTo>
                      <a:pt x="0" y="0"/>
                    </a:lnTo>
                    <a:lnTo>
                      <a:pt x="106680" y="59055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1333" name="Freeform: Shape 1332">
              <a:extLst>
                <a:ext uri="{FF2B5EF4-FFF2-40B4-BE49-F238E27FC236}">
                  <a16:creationId xmlns:a16="http://schemas.microsoft.com/office/drawing/2014/main" id="{25AD937C-A41B-4AEE-B99D-1A8E0A0B245B}"/>
                </a:ext>
              </a:extLst>
            </p:cNvPr>
            <p:cNvSpPr/>
            <p:nvPr/>
          </p:nvSpPr>
          <p:spPr>
            <a:xfrm>
              <a:off x="1993568" y="2676246"/>
              <a:ext cx="284797" cy="316229"/>
            </a:xfrm>
            <a:custGeom>
              <a:avLst/>
              <a:gdLst>
                <a:gd name="connsiteX0" fmla="*/ 0 w 284797"/>
                <a:gd name="connsiteY0" fmla="*/ 316230 h 316229"/>
                <a:gd name="connsiteX1" fmla="*/ 1905 w 284797"/>
                <a:gd name="connsiteY1" fmla="*/ 8573 h 316229"/>
                <a:gd name="connsiteX2" fmla="*/ 284797 w 284797"/>
                <a:gd name="connsiteY2" fmla="*/ 0 h 316229"/>
                <a:gd name="connsiteX3" fmla="*/ 284797 w 284797"/>
                <a:gd name="connsiteY3" fmla="*/ 307658 h 316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4797" h="316229">
                  <a:moveTo>
                    <a:pt x="0" y="316230"/>
                  </a:moveTo>
                  <a:lnTo>
                    <a:pt x="1905" y="8573"/>
                  </a:lnTo>
                  <a:lnTo>
                    <a:pt x="284797" y="0"/>
                  </a:lnTo>
                  <a:lnTo>
                    <a:pt x="284797" y="307658"/>
                  </a:ln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34" name="Freeform: Shape 1333">
              <a:extLst>
                <a:ext uri="{FF2B5EF4-FFF2-40B4-BE49-F238E27FC236}">
                  <a16:creationId xmlns:a16="http://schemas.microsoft.com/office/drawing/2014/main" id="{2A74E063-4B24-4CDA-9EC2-760CB3B78165}"/>
                </a:ext>
              </a:extLst>
            </p:cNvPr>
            <p:cNvSpPr/>
            <p:nvPr/>
          </p:nvSpPr>
          <p:spPr>
            <a:xfrm>
              <a:off x="2023096" y="2677198"/>
              <a:ext cx="226694" cy="333375"/>
            </a:xfrm>
            <a:custGeom>
              <a:avLst/>
              <a:gdLst>
                <a:gd name="connsiteX0" fmla="*/ 0 w 226694"/>
                <a:gd name="connsiteY0" fmla="*/ 333375 h 333375"/>
                <a:gd name="connsiteX1" fmla="*/ 226695 w 226694"/>
                <a:gd name="connsiteY1" fmla="*/ 326708 h 333375"/>
                <a:gd name="connsiteX2" fmla="*/ 226695 w 226694"/>
                <a:gd name="connsiteY2" fmla="*/ 0 h 333375"/>
                <a:gd name="connsiteX3" fmla="*/ 952 w 226694"/>
                <a:gd name="connsiteY3" fmla="*/ 6668 h 333375"/>
                <a:gd name="connsiteX4" fmla="*/ 952 w 226694"/>
                <a:gd name="connsiteY4" fmla="*/ 44768 h 333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6694" h="333375">
                  <a:moveTo>
                    <a:pt x="0" y="333375"/>
                  </a:moveTo>
                  <a:lnTo>
                    <a:pt x="226695" y="326708"/>
                  </a:lnTo>
                  <a:lnTo>
                    <a:pt x="226695" y="0"/>
                  </a:lnTo>
                  <a:lnTo>
                    <a:pt x="952" y="6668"/>
                  </a:lnTo>
                  <a:lnTo>
                    <a:pt x="952" y="44768"/>
                  </a:lnTo>
                  <a:close/>
                </a:path>
              </a:pathLst>
            </a:custGeom>
            <a:solidFill>
              <a:srgbClr val="571D0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35" name="Freeform: Shape 1334">
              <a:extLst>
                <a:ext uri="{FF2B5EF4-FFF2-40B4-BE49-F238E27FC236}">
                  <a16:creationId xmlns:a16="http://schemas.microsoft.com/office/drawing/2014/main" id="{9E9DB262-B16A-4FB4-98C0-6F390B6F2732}"/>
                </a:ext>
              </a:extLst>
            </p:cNvPr>
            <p:cNvSpPr/>
            <p:nvPr/>
          </p:nvSpPr>
          <p:spPr>
            <a:xfrm>
              <a:off x="2051671" y="2706726"/>
              <a:ext cx="168592" cy="127634"/>
            </a:xfrm>
            <a:custGeom>
              <a:avLst/>
              <a:gdLst>
                <a:gd name="connsiteX0" fmla="*/ 0 w 168592"/>
                <a:gd name="connsiteY0" fmla="*/ 127635 h 127634"/>
                <a:gd name="connsiteX1" fmla="*/ 168592 w 168592"/>
                <a:gd name="connsiteY1" fmla="*/ 122872 h 127634"/>
                <a:gd name="connsiteX2" fmla="*/ 168592 w 168592"/>
                <a:gd name="connsiteY2" fmla="*/ 0 h 127634"/>
                <a:gd name="connsiteX3" fmla="*/ 1905 w 168592"/>
                <a:gd name="connsiteY3" fmla="*/ 5715 h 127634"/>
                <a:gd name="connsiteX4" fmla="*/ 1905 w 168592"/>
                <a:gd name="connsiteY4" fmla="*/ 15240 h 127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8592" h="127634">
                  <a:moveTo>
                    <a:pt x="0" y="127635"/>
                  </a:moveTo>
                  <a:lnTo>
                    <a:pt x="168592" y="122872"/>
                  </a:lnTo>
                  <a:lnTo>
                    <a:pt x="168592" y="0"/>
                  </a:lnTo>
                  <a:lnTo>
                    <a:pt x="1905" y="5715"/>
                  </a:lnTo>
                  <a:lnTo>
                    <a:pt x="1905" y="15240"/>
                  </a:lnTo>
                  <a:close/>
                </a:path>
              </a:pathLst>
            </a:custGeom>
            <a:solidFill>
              <a:srgbClr val="412A1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36" name="Freeform: Shape 1335">
              <a:extLst>
                <a:ext uri="{FF2B5EF4-FFF2-40B4-BE49-F238E27FC236}">
                  <a16:creationId xmlns:a16="http://schemas.microsoft.com/office/drawing/2014/main" id="{F14C19F0-AD7D-47AB-AB6B-965D86C46936}"/>
                </a:ext>
              </a:extLst>
            </p:cNvPr>
            <p:cNvSpPr/>
            <p:nvPr/>
          </p:nvSpPr>
          <p:spPr>
            <a:xfrm>
              <a:off x="2051671" y="2881986"/>
              <a:ext cx="168592" cy="127635"/>
            </a:xfrm>
            <a:custGeom>
              <a:avLst/>
              <a:gdLst>
                <a:gd name="connsiteX0" fmla="*/ 0 w 168592"/>
                <a:gd name="connsiteY0" fmla="*/ 127635 h 127635"/>
                <a:gd name="connsiteX1" fmla="*/ 168592 w 168592"/>
                <a:gd name="connsiteY1" fmla="*/ 122873 h 127635"/>
                <a:gd name="connsiteX2" fmla="*/ 168592 w 168592"/>
                <a:gd name="connsiteY2" fmla="*/ 0 h 127635"/>
                <a:gd name="connsiteX3" fmla="*/ 1905 w 168592"/>
                <a:gd name="connsiteY3" fmla="*/ 5715 h 127635"/>
                <a:gd name="connsiteX4" fmla="*/ 1905 w 168592"/>
                <a:gd name="connsiteY4" fmla="*/ 1524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8592" h="127635">
                  <a:moveTo>
                    <a:pt x="0" y="127635"/>
                  </a:moveTo>
                  <a:lnTo>
                    <a:pt x="168592" y="122873"/>
                  </a:lnTo>
                  <a:lnTo>
                    <a:pt x="168592" y="0"/>
                  </a:lnTo>
                  <a:lnTo>
                    <a:pt x="1905" y="5715"/>
                  </a:lnTo>
                  <a:lnTo>
                    <a:pt x="1905" y="15240"/>
                  </a:lnTo>
                  <a:close/>
                </a:path>
              </a:pathLst>
            </a:custGeom>
            <a:solidFill>
              <a:srgbClr val="412A1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1337" name="Graphic 1303">
              <a:extLst>
                <a:ext uri="{FF2B5EF4-FFF2-40B4-BE49-F238E27FC236}">
                  <a16:creationId xmlns:a16="http://schemas.microsoft.com/office/drawing/2014/main" id="{DFC9259B-F659-4BEA-BBDC-81128AA2CFD7}"/>
                </a:ext>
              </a:extLst>
            </p:cNvPr>
            <p:cNvGrpSpPr/>
            <p:nvPr/>
          </p:nvGrpSpPr>
          <p:grpSpPr>
            <a:xfrm>
              <a:off x="2065006" y="2707678"/>
              <a:ext cx="145732" cy="126682"/>
              <a:chOff x="2065006" y="2707678"/>
              <a:chExt cx="145732" cy="126682"/>
            </a:xfrm>
            <a:solidFill>
              <a:srgbClr val="CAC9CA"/>
            </a:solidFill>
          </p:grpSpPr>
          <p:sp>
            <p:nvSpPr>
              <p:cNvPr id="1338" name="Freeform: Shape 1337">
                <a:extLst>
                  <a:ext uri="{FF2B5EF4-FFF2-40B4-BE49-F238E27FC236}">
                    <a16:creationId xmlns:a16="http://schemas.microsoft.com/office/drawing/2014/main" id="{6A2FFD07-AAC4-483D-A4B4-A19BE4F4A40A}"/>
                  </a:ext>
                </a:extLst>
              </p:cNvPr>
              <p:cNvSpPr/>
              <p:nvPr/>
            </p:nvSpPr>
            <p:spPr>
              <a:xfrm>
                <a:off x="2184068" y="2707678"/>
                <a:ext cx="26669" cy="122872"/>
              </a:xfrm>
              <a:custGeom>
                <a:avLst/>
                <a:gdLst>
                  <a:gd name="connsiteX0" fmla="*/ 25717 w 26669"/>
                  <a:gd name="connsiteY0" fmla="*/ 122872 h 122872"/>
                  <a:gd name="connsiteX1" fmla="*/ 25717 w 26669"/>
                  <a:gd name="connsiteY1" fmla="*/ 68580 h 122872"/>
                  <a:gd name="connsiteX2" fmla="*/ 0 w 26669"/>
                  <a:gd name="connsiteY2" fmla="*/ 68580 h 122872"/>
                  <a:gd name="connsiteX3" fmla="*/ 0 w 26669"/>
                  <a:gd name="connsiteY3" fmla="*/ 122872 h 122872"/>
                  <a:gd name="connsiteX4" fmla="*/ 25717 w 26669"/>
                  <a:gd name="connsiteY4" fmla="*/ 122872 h 122872"/>
                  <a:gd name="connsiteX5" fmla="*/ 25717 w 26669"/>
                  <a:gd name="connsiteY5" fmla="*/ 122872 h 122872"/>
                  <a:gd name="connsiteX6" fmla="*/ 26670 w 26669"/>
                  <a:gd name="connsiteY6" fmla="*/ 54293 h 122872"/>
                  <a:gd name="connsiteX7" fmla="*/ 26670 w 26669"/>
                  <a:gd name="connsiteY7" fmla="*/ 0 h 122872"/>
                  <a:gd name="connsiteX8" fmla="*/ 952 w 26669"/>
                  <a:gd name="connsiteY8" fmla="*/ 953 h 122872"/>
                  <a:gd name="connsiteX9" fmla="*/ 952 w 26669"/>
                  <a:gd name="connsiteY9" fmla="*/ 4763 h 122872"/>
                  <a:gd name="connsiteX10" fmla="*/ 952 w 26669"/>
                  <a:gd name="connsiteY10" fmla="*/ 55245 h 122872"/>
                  <a:gd name="connsiteX11" fmla="*/ 26670 w 26669"/>
                  <a:gd name="connsiteY11" fmla="*/ 54293 h 1228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6669" h="122872">
                    <a:moveTo>
                      <a:pt x="25717" y="122872"/>
                    </a:moveTo>
                    <a:lnTo>
                      <a:pt x="25717" y="68580"/>
                    </a:lnTo>
                    <a:lnTo>
                      <a:pt x="0" y="68580"/>
                    </a:lnTo>
                    <a:lnTo>
                      <a:pt x="0" y="122872"/>
                    </a:lnTo>
                    <a:lnTo>
                      <a:pt x="25717" y="122872"/>
                    </a:lnTo>
                    <a:lnTo>
                      <a:pt x="25717" y="122872"/>
                    </a:lnTo>
                    <a:close/>
                    <a:moveTo>
                      <a:pt x="26670" y="54293"/>
                    </a:moveTo>
                    <a:lnTo>
                      <a:pt x="26670" y="0"/>
                    </a:lnTo>
                    <a:lnTo>
                      <a:pt x="952" y="953"/>
                    </a:lnTo>
                    <a:lnTo>
                      <a:pt x="952" y="4763"/>
                    </a:lnTo>
                    <a:lnTo>
                      <a:pt x="952" y="55245"/>
                    </a:lnTo>
                    <a:lnTo>
                      <a:pt x="26670" y="54293"/>
                    </a:lnTo>
                    <a:close/>
                  </a:path>
                </a:pathLst>
              </a:custGeom>
              <a:solidFill>
                <a:srgbClr val="CAC9C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39" name="Freeform: Shape 1338">
                <a:extLst>
                  <a:ext uri="{FF2B5EF4-FFF2-40B4-BE49-F238E27FC236}">
                    <a16:creationId xmlns:a16="http://schemas.microsoft.com/office/drawing/2014/main" id="{BCDC9489-9A16-4CE4-9517-93582EFEEC0E}"/>
                  </a:ext>
                </a:extLst>
              </p:cNvPr>
              <p:cNvSpPr/>
              <p:nvPr/>
            </p:nvSpPr>
            <p:spPr>
              <a:xfrm>
                <a:off x="2105011" y="2709584"/>
                <a:ext cx="25717" cy="123825"/>
              </a:xfrm>
              <a:custGeom>
                <a:avLst/>
                <a:gdLst>
                  <a:gd name="connsiteX0" fmla="*/ 25717 w 25717"/>
                  <a:gd name="connsiteY0" fmla="*/ 122873 h 123825"/>
                  <a:gd name="connsiteX1" fmla="*/ 25717 w 25717"/>
                  <a:gd name="connsiteY1" fmla="*/ 68580 h 123825"/>
                  <a:gd name="connsiteX2" fmla="*/ 0 w 25717"/>
                  <a:gd name="connsiteY2" fmla="*/ 69533 h 123825"/>
                  <a:gd name="connsiteX3" fmla="*/ 0 w 25717"/>
                  <a:gd name="connsiteY3" fmla="*/ 123825 h 123825"/>
                  <a:gd name="connsiteX4" fmla="*/ 25717 w 25717"/>
                  <a:gd name="connsiteY4" fmla="*/ 122873 h 123825"/>
                  <a:gd name="connsiteX5" fmla="*/ 25717 w 25717"/>
                  <a:gd name="connsiteY5" fmla="*/ 122873 h 123825"/>
                  <a:gd name="connsiteX6" fmla="*/ 25717 w 25717"/>
                  <a:gd name="connsiteY6" fmla="*/ 54293 h 123825"/>
                  <a:gd name="connsiteX7" fmla="*/ 25717 w 25717"/>
                  <a:gd name="connsiteY7" fmla="*/ 0 h 123825"/>
                  <a:gd name="connsiteX8" fmla="*/ 0 w 25717"/>
                  <a:gd name="connsiteY8" fmla="*/ 952 h 123825"/>
                  <a:gd name="connsiteX9" fmla="*/ 0 w 25717"/>
                  <a:gd name="connsiteY9" fmla="*/ 5715 h 123825"/>
                  <a:gd name="connsiteX10" fmla="*/ 0 w 25717"/>
                  <a:gd name="connsiteY10" fmla="*/ 55245 h 123825"/>
                  <a:gd name="connsiteX11" fmla="*/ 25717 w 25717"/>
                  <a:gd name="connsiteY11" fmla="*/ 54293 h 1238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5717" h="123825">
                    <a:moveTo>
                      <a:pt x="25717" y="122873"/>
                    </a:moveTo>
                    <a:lnTo>
                      <a:pt x="25717" y="68580"/>
                    </a:lnTo>
                    <a:lnTo>
                      <a:pt x="0" y="69533"/>
                    </a:lnTo>
                    <a:lnTo>
                      <a:pt x="0" y="123825"/>
                    </a:lnTo>
                    <a:lnTo>
                      <a:pt x="25717" y="122873"/>
                    </a:lnTo>
                    <a:lnTo>
                      <a:pt x="25717" y="122873"/>
                    </a:lnTo>
                    <a:close/>
                    <a:moveTo>
                      <a:pt x="25717" y="54293"/>
                    </a:moveTo>
                    <a:lnTo>
                      <a:pt x="25717" y="0"/>
                    </a:lnTo>
                    <a:lnTo>
                      <a:pt x="0" y="952"/>
                    </a:lnTo>
                    <a:lnTo>
                      <a:pt x="0" y="5715"/>
                    </a:lnTo>
                    <a:lnTo>
                      <a:pt x="0" y="55245"/>
                    </a:lnTo>
                    <a:lnTo>
                      <a:pt x="25717" y="54293"/>
                    </a:lnTo>
                    <a:close/>
                  </a:path>
                </a:pathLst>
              </a:custGeom>
              <a:solidFill>
                <a:srgbClr val="CAC9C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40" name="Freeform: Shape 1339">
                <a:extLst>
                  <a:ext uri="{FF2B5EF4-FFF2-40B4-BE49-F238E27FC236}">
                    <a16:creationId xmlns:a16="http://schemas.microsoft.com/office/drawing/2014/main" id="{EF615976-74B1-497A-A35A-B0F3B5250F56}"/>
                  </a:ext>
                </a:extLst>
              </p:cNvPr>
              <p:cNvSpPr/>
              <p:nvPr/>
            </p:nvSpPr>
            <p:spPr>
              <a:xfrm>
                <a:off x="2065006" y="2711489"/>
                <a:ext cx="25717" cy="122872"/>
              </a:xfrm>
              <a:custGeom>
                <a:avLst/>
                <a:gdLst>
                  <a:gd name="connsiteX0" fmla="*/ 25717 w 25717"/>
                  <a:gd name="connsiteY0" fmla="*/ 121920 h 122872"/>
                  <a:gd name="connsiteX1" fmla="*/ 25717 w 25717"/>
                  <a:gd name="connsiteY1" fmla="*/ 67628 h 122872"/>
                  <a:gd name="connsiteX2" fmla="*/ 0 w 25717"/>
                  <a:gd name="connsiteY2" fmla="*/ 68580 h 122872"/>
                  <a:gd name="connsiteX3" fmla="*/ 0 w 25717"/>
                  <a:gd name="connsiteY3" fmla="*/ 122872 h 122872"/>
                  <a:gd name="connsiteX4" fmla="*/ 25717 w 25717"/>
                  <a:gd name="connsiteY4" fmla="*/ 121920 h 122872"/>
                  <a:gd name="connsiteX5" fmla="*/ 25717 w 25717"/>
                  <a:gd name="connsiteY5" fmla="*/ 121920 h 122872"/>
                  <a:gd name="connsiteX6" fmla="*/ 25717 w 25717"/>
                  <a:gd name="connsiteY6" fmla="*/ 53340 h 122872"/>
                  <a:gd name="connsiteX7" fmla="*/ 25717 w 25717"/>
                  <a:gd name="connsiteY7" fmla="*/ 0 h 122872"/>
                  <a:gd name="connsiteX8" fmla="*/ 0 w 25717"/>
                  <a:gd name="connsiteY8" fmla="*/ 952 h 122872"/>
                  <a:gd name="connsiteX9" fmla="*/ 0 w 25717"/>
                  <a:gd name="connsiteY9" fmla="*/ 5715 h 122872"/>
                  <a:gd name="connsiteX10" fmla="*/ 0 w 25717"/>
                  <a:gd name="connsiteY10" fmla="*/ 54293 h 122872"/>
                  <a:gd name="connsiteX11" fmla="*/ 25717 w 25717"/>
                  <a:gd name="connsiteY11" fmla="*/ 53340 h 1228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5717" h="122872">
                    <a:moveTo>
                      <a:pt x="25717" y="121920"/>
                    </a:moveTo>
                    <a:lnTo>
                      <a:pt x="25717" y="67628"/>
                    </a:lnTo>
                    <a:lnTo>
                      <a:pt x="0" y="68580"/>
                    </a:lnTo>
                    <a:lnTo>
                      <a:pt x="0" y="122872"/>
                    </a:lnTo>
                    <a:lnTo>
                      <a:pt x="25717" y="121920"/>
                    </a:lnTo>
                    <a:lnTo>
                      <a:pt x="25717" y="121920"/>
                    </a:lnTo>
                    <a:close/>
                    <a:moveTo>
                      <a:pt x="25717" y="53340"/>
                    </a:moveTo>
                    <a:lnTo>
                      <a:pt x="25717" y="0"/>
                    </a:lnTo>
                    <a:lnTo>
                      <a:pt x="0" y="952"/>
                    </a:lnTo>
                    <a:lnTo>
                      <a:pt x="0" y="5715"/>
                    </a:lnTo>
                    <a:lnTo>
                      <a:pt x="0" y="54293"/>
                    </a:lnTo>
                    <a:lnTo>
                      <a:pt x="25717" y="53340"/>
                    </a:lnTo>
                    <a:close/>
                  </a:path>
                </a:pathLst>
              </a:custGeom>
              <a:solidFill>
                <a:srgbClr val="CAC9C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41" name="Freeform: Shape 1340">
                <a:extLst>
                  <a:ext uri="{FF2B5EF4-FFF2-40B4-BE49-F238E27FC236}">
                    <a16:creationId xmlns:a16="http://schemas.microsoft.com/office/drawing/2014/main" id="{C927DDE3-C230-4CF3-B6A8-1EC669EAA497}"/>
                  </a:ext>
                </a:extLst>
              </p:cNvPr>
              <p:cNvSpPr/>
              <p:nvPr/>
            </p:nvSpPr>
            <p:spPr>
              <a:xfrm>
                <a:off x="2145015" y="2708631"/>
                <a:ext cx="25717" cy="123825"/>
              </a:xfrm>
              <a:custGeom>
                <a:avLst/>
                <a:gdLst>
                  <a:gd name="connsiteX0" fmla="*/ 25718 w 25717"/>
                  <a:gd name="connsiteY0" fmla="*/ 122873 h 123825"/>
                  <a:gd name="connsiteX1" fmla="*/ 25718 w 25717"/>
                  <a:gd name="connsiteY1" fmla="*/ 68580 h 123825"/>
                  <a:gd name="connsiteX2" fmla="*/ 0 w 25717"/>
                  <a:gd name="connsiteY2" fmla="*/ 69532 h 123825"/>
                  <a:gd name="connsiteX3" fmla="*/ 0 w 25717"/>
                  <a:gd name="connsiteY3" fmla="*/ 123825 h 123825"/>
                  <a:gd name="connsiteX4" fmla="*/ 25718 w 25717"/>
                  <a:gd name="connsiteY4" fmla="*/ 122873 h 123825"/>
                  <a:gd name="connsiteX5" fmla="*/ 25718 w 25717"/>
                  <a:gd name="connsiteY5" fmla="*/ 122873 h 123825"/>
                  <a:gd name="connsiteX6" fmla="*/ 25718 w 25717"/>
                  <a:gd name="connsiteY6" fmla="*/ 54292 h 123825"/>
                  <a:gd name="connsiteX7" fmla="*/ 25718 w 25717"/>
                  <a:gd name="connsiteY7" fmla="*/ 0 h 123825"/>
                  <a:gd name="connsiteX8" fmla="*/ 0 w 25717"/>
                  <a:gd name="connsiteY8" fmla="*/ 952 h 123825"/>
                  <a:gd name="connsiteX9" fmla="*/ 0 w 25717"/>
                  <a:gd name="connsiteY9" fmla="*/ 4763 h 123825"/>
                  <a:gd name="connsiteX10" fmla="*/ 0 w 25717"/>
                  <a:gd name="connsiteY10" fmla="*/ 55245 h 123825"/>
                  <a:gd name="connsiteX11" fmla="*/ 25718 w 25717"/>
                  <a:gd name="connsiteY11" fmla="*/ 54292 h 1238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5717" h="123825">
                    <a:moveTo>
                      <a:pt x="25718" y="122873"/>
                    </a:moveTo>
                    <a:lnTo>
                      <a:pt x="25718" y="68580"/>
                    </a:lnTo>
                    <a:lnTo>
                      <a:pt x="0" y="69532"/>
                    </a:lnTo>
                    <a:lnTo>
                      <a:pt x="0" y="123825"/>
                    </a:lnTo>
                    <a:lnTo>
                      <a:pt x="25718" y="122873"/>
                    </a:lnTo>
                    <a:lnTo>
                      <a:pt x="25718" y="122873"/>
                    </a:lnTo>
                    <a:close/>
                    <a:moveTo>
                      <a:pt x="25718" y="54292"/>
                    </a:moveTo>
                    <a:lnTo>
                      <a:pt x="25718" y="0"/>
                    </a:lnTo>
                    <a:lnTo>
                      <a:pt x="0" y="952"/>
                    </a:lnTo>
                    <a:lnTo>
                      <a:pt x="0" y="4763"/>
                    </a:lnTo>
                    <a:lnTo>
                      <a:pt x="0" y="55245"/>
                    </a:lnTo>
                    <a:lnTo>
                      <a:pt x="25718" y="54292"/>
                    </a:lnTo>
                    <a:close/>
                  </a:path>
                </a:pathLst>
              </a:custGeom>
              <a:solidFill>
                <a:srgbClr val="CAC9C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1342" name="Freeform: Shape 1341">
              <a:extLst>
                <a:ext uri="{FF2B5EF4-FFF2-40B4-BE49-F238E27FC236}">
                  <a16:creationId xmlns:a16="http://schemas.microsoft.com/office/drawing/2014/main" id="{E1D0BAC2-1A94-435B-97C1-6C69FA508BE6}"/>
                </a:ext>
              </a:extLst>
            </p:cNvPr>
            <p:cNvSpPr/>
            <p:nvPr/>
          </p:nvSpPr>
          <p:spPr>
            <a:xfrm>
              <a:off x="2184068" y="2882938"/>
              <a:ext cx="26669" cy="122872"/>
            </a:xfrm>
            <a:custGeom>
              <a:avLst/>
              <a:gdLst>
                <a:gd name="connsiteX0" fmla="*/ 25717 w 26669"/>
                <a:gd name="connsiteY0" fmla="*/ 121920 h 122872"/>
                <a:gd name="connsiteX1" fmla="*/ 25717 w 26669"/>
                <a:gd name="connsiteY1" fmla="*/ 66675 h 122872"/>
                <a:gd name="connsiteX2" fmla="*/ 0 w 26669"/>
                <a:gd name="connsiteY2" fmla="*/ 67628 h 122872"/>
                <a:gd name="connsiteX3" fmla="*/ 0 w 26669"/>
                <a:gd name="connsiteY3" fmla="*/ 122873 h 122872"/>
                <a:gd name="connsiteX4" fmla="*/ 25717 w 26669"/>
                <a:gd name="connsiteY4" fmla="*/ 121920 h 122872"/>
                <a:gd name="connsiteX5" fmla="*/ 25717 w 26669"/>
                <a:gd name="connsiteY5" fmla="*/ 121920 h 122872"/>
                <a:gd name="connsiteX6" fmla="*/ 26670 w 26669"/>
                <a:gd name="connsiteY6" fmla="*/ 54293 h 122872"/>
                <a:gd name="connsiteX7" fmla="*/ 26670 w 26669"/>
                <a:gd name="connsiteY7" fmla="*/ 0 h 122872"/>
                <a:gd name="connsiteX8" fmla="*/ 952 w 26669"/>
                <a:gd name="connsiteY8" fmla="*/ 953 h 122872"/>
                <a:gd name="connsiteX9" fmla="*/ 952 w 26669"/>
                <a:gd name="connsiteY9" fmla="*/ 4763 h 122872"/>
                <a:gd name="connsiteX10" fmla="*/ 952 w 26669"/>
                <a:gd name="connsiteY10" fmla="*/ 55245 h 122872"/>
                <a:gd name="connsiteX11" fmla="*/ 26670 w 26669"/>
                <a:gd name="connsiteY11" fmla="*/ 54293 h 122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6669" h="122872">
                  <a:moveTo>
                    <a:pt x="25717" y="121920"/>
                  </a:moveTo>
                  <a:lnTo>
                    <a:pt x="25717" y="66675"/>
                  </a:lnTo>
                  <a:lnTo>
                    <a:pt x="0" y="67628"/>
                  </a:lnTo>
                  <a:lnTo>
                    <a:pt x="0" y="122873"/>
                  </a:lnTo>
                  <a:lnTo>
                    <a:pt x="25717" y="121920"/>
                  </a:lnTo>
                  <a:lnTo>
                    <a:pt x="25717" y="121920"/>
                  </a:lnTo>
                  <a:close/>
                  <a:moveTo>
                    <a:pt x="26670" y="54293"/>
                  </a:moveTo>
                  <a:lnTo>
                    <a:pt x="26670" y="0"/>
                  </a:lnTo>
                  <a:lnTo>
                    <a:pt x="952" y="953"/>
                  </a:lnTo>
                  <a:lnTo>
                    <a:pt x="952" y="4763"/>
                  </a:lnTo>
                  <a:lnTo>
                    <a:pt x="952" y="55245"/>
                  </a:lnTo>
                  <a:lnTo>
                    <a:pt x="26670" y="54293"/>
                  </a:lnTo>
                  <a:close/>
                </a:path>
              </a:pathLst>
            </a:custGeom>
            <a:solidFill>
              <a:srgbClr val="CAC9C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43" name="Freeform: Shape 1342">
              <a:extLst>
                <a:ext uri="{FF2B5EF4-FFF2-40B4-BE49-F238E27FC236}">
                  <a16:creationId xmlns:a16="http://schemas.microsoft.com/office/drawing/2014/main" id="{8CA908BB-4FBB-44A0-9FA5-FB9136F52267}"/>
                </a:ext>
              </a:extLst>
            </p:cNvPr>
            <p:cNvSpPr/>
            <p:nvPr/>
          </p:nvSpPr>
          <p:spPr>
            <a:xfrm>
              <a:off x="2065006" y="2886748"/>
              <a:ext cx="25717" cy="122872"/>
            </a:xfrm>
            <a:custGeom>
              <a:avLst/>
              <a:gdLst>
                <a:gd name="connsiteX0" fmla="*/ 25717 w 25717"/>
                <a:gd name="connsiteY0" fmla="*/ 121920 h 122872"/>
                <a:gd name="connsiteX1" fmla="*/ 25717 w 25717"/>
                <a:gd name="connsiteY1" fmla="*/ 66675 h 122872"/>
                <a:gd name="connsiteX2" fmla="*/ 0 w 25717"/>
                <a:gd name="connsiteY2" fmla="*/ 67627 h 122872"/>
                <a:gd name="connsiteX3" fmla="*/ 0 w 25717"/>
                <a:gd name="connsiteY3" fmla="*/ 122873 h 122872"/>
                <a:gd name="connsiteX4" fmla="*/ 25717 w 25717"/>
                <a:gd name="connsiteY4" fmla="*/ 121920 h 122872"/>
                <a:gd name="connsiteX5" fmla="*/ 25717 w 25717"/>
                <a:gd name="connsiteY5" fmla="*/ 121920 h 122872"/>
                <a:gd name="connsiteX6" fmla="*/ 25717 w 25717"/>
                <a:gd name="connsiteY6" fmla="*/ 53340 h 122872"/>
                <a:gd name="connsiteX7" fmla="*/ 25717 w 25717"/>
                <a:gd name="connsiteY7" fmla="*/ 0 h 122872"/>
                <a:gd name="connsiteX8" fmla="*/ 0 w 25717"/>
                <a:gd name="connsiteY8" fmla="*/ 952 h 122872"/>
                <a:gd name="connsiteX9" fmla="*/ 0 w 25717"/>
                <a:gd name="connsiteY9" fmla="*/ 5715 h 122872"/>
                <a:gd name="connsiteX10" fmla="*/ 0 w 25717"/>
                <a:gd name="connsiteY10" fmla="*/ 54293 h 122872"/>
                <a:gd name="connsiteX11" fmla="*/ 25717 w 25717"/>
                <a:gd name="connsiteY11" fmla="*/ 53340 h 122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5717" h="122872">
                  <a:moveTo>
                    <a:pt x="25717" y="121920"/>
                  </a:moveTo>
                  <a:lnTo>
                    <a:pt x="25717" y="66675"/>
                  </a:lnTo>
                  <a:lnTo>
                    <a:pt x="0" y="67627"/>
                  </a:lnTo>
                  <a:lnTo>
                    <a:pt x="0" y="122873"/>
                  </a:lnTo>
                  <a:lnTo>
                    <a:pt x="25717" y="121920"/>
                  </a:lnTo>
                  <a:lnTo>
                    <a:pt x="25717" y="121920"/>
                  </a:lnTo>
                  <a:close/>
                  <a:moveTo>
                    <a:pt x="25717" y="53340"/>
                  </a:moveTo>
                  <a:lnTo>
                    <a:pt x="25717" y="0"/>
                  </a:lnTo>
                  <a:lnTo>
                    <a:pt x="0" y="952"/>
                  </a:lnTo>
                  <a:lnTo>
                    <a:pt x="0" y="5715"/>
                  </a:lnTo>
                  <a:lnTo>
                    <a:pt x="0" y="54293"/>
                  </a:lnTo>
                  <a:lnTo>
                    <a:pt x="25717" y="53340"/>
                  </a:lnTo>
                  <a:close/>
                </a:path>
              </a:pathLst>
            </a:custGeom>
            <a:solidFill>
              <a:srgbClr val="CAC9C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44" name="Freeform: Shape 1343">
              <a:extLst>
                <a:ext uri="{FF2B5EF4-FFF2-40B4-BE49-F238E27FC236}">
                  <a16:creationId xmlns:a16="http://schemas.microsoft.com/office/drawing/2014/main" id="{3D3BEE48-4013-4781-A4FD-3071E3CC0380}"/>
                </a:ext>
              </a:extLst>
            </p:cNvPr>
            <p:cNvSpPr/>
            <p:nvPr/>
          </p:nvSpPr>
          <p:spPr>
            <a:xfrm>
              <a:off x="2104058" y="2898179"/>
              <a:ext cx="66675" cy="111442"/>
            </a:xfrm>
            <a:custGeom>
              <a:avLst/>
              <a:gdLst>
                <a:gd name="connsiteX0" fmla="*/ 66675 w 66675"/>
                <a:gd name="connsiteY0" fmla="*/ 108585 h 111442"/>
                <a:gd name="connsiteX1" fmla="*/ 66675 w 66675"/>
                <a:gd name="connsiteY1" fmla="*/ 0 h 111442"/>
                <a:gd name="connsiteX2" fmla="*/ 952 w 66675"/>
                <a:gd name="connsiteY2" fmla="*/ 1905 h 111442"/>
                <a:gd name="connsiteX3" fmla="*/ 952 w 66675"/>
                <a:gd name="connsiteY3" fmla="*/ 6667 h 111442"/>
                <a:gd name="connsiteX4" fmla="*/ 0 w 66675"/>
                <a:gd name="connsiteY4" fmla="*/ 111442 h 111442"/>
                <a:gd name="connsiteX5" fmla="*/ 66675 w 66675"/>
                <a:gd name="connsiteY5" fmla="*/ 108585 h 111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6675" h="111442">
                  <a:moveTo>
                    <a:pt x="66675" y="108585"/>
                  </a:moveTo>
                  <a:lnTo>
                    <a:pt x="66675" y="0"/>
                  </a:lnTo>
                  <a:cubicBezTo>
                    <a:pt x="44767" y="952"/>
                    <a:pt x="22860" y="1905"/>
                    <a:pt x="952" y="1905"/>
                  </a:cubicBezTo>
                  <a:lnTo>
                    <a:pt x="952" y="6667"/>
                  </a:lnTo>
                  <a:lnTo>
                    <a:pt x="0" y="111442"/>
                  </a:lnTo>
                  <a:cubicBezTo>
                    <a:pt x="21907" y="109538"/>
                    <a:pt x="43815" y="108585"/>
                    <a:pt x="66675" y="108585"/>
                  </a:cubicBezTo>
                  <a:close/>
                </a:path>
              </a:pathLst>
            </a:custGeom>
            <a:solidFill>
              <a:srgbClr val="42424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45" name="Freeform: Shape 1344">
              <a:extLst>
                <a:ext uri="{FF2B5EF4-FFF2-40B4-BE49-F238E27FC236}">
                  <a16:creationId xmlns:a16="http://schemas.microsoft.com/office/drawing/2014/main" id="{6A44F3C9-D9F2-42CD-9816-77DA3B7F5E94}"/>
                </a:ext>
              </a:extLst>
            </p:cNvPr>
            <p:cNvSpPr/>
            <p:nvPr/>
          </p:nvSpPr>
          <p:spPr>
            <a:xfrm>
              <a:off x="2024048" y="2646719"/>
              <a:ext cx="225742" cy="37147"/>
            </a:xfrm>
            <a:custGeom>
              <a:avLst/>
              <a:gdLst>
                <a:gd name="connsiteX0" fmla="*/ 0 w 225742"/>
                <a:gd name="connsiteY0" fmla="*/ 37147 h 37147"/>
                <a:gd name="connsiteX1" fmla="*/ 225742 w 225742"/>
                <a:gd name="connsiteY1" fmla="*/ 30480 h 37147"/>
                <a:gd name="connsiteX2" fmla="*/ 225742 w 225742"/>
                <a:gd name="connsiteY2" fmla="*/ 0 h 37147"/>
                <a:gd name="connsiteX3" fmla="*/ 952 w 225742"/>
                <a:gd name="connsiteY3" fmla="*/ 7620 h 37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5742" h="37147">
                  <a:moveTo>
                    <a:pt x="0" y="37147"/>
                  </a:moveTo>
                  <a:lnTo>
                    <a:pt x="225742" y="30480"/>
                  </a:lnTo>
                  <a:lnTo>
                    <a:pt x="225742" y="0"/>
                  </a:lnTo>
                  <a:lnTo>
                    <a:pt x="952" y="7620"/>
                  </a:lnTo>
                  <a:close/>
                </a:path>
              </a:pathLst>
            </a:custGeom>
            <a:solidFill>
              <a:srgbClr val="7B40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1346" name="Graphic 1303">
              <a:extLst>
                <a:ext uri="{FF2B5EF4-FFF2-40B4-BE49-F238E27FC236}">
                  <a16:creationId xmlns:a16="http://schemas.microsoft.com/office/drawing/2014/main" id="{DFC9259B-F659-4BEA-BBDC-81128AA2CFD7}"/>
                </a:ext>
              </a:extLst>
            </p:cNvPr>
            <p:cNvGrpSpPr/>
            <p:nvPr/>
          </p:nvGrpSpPr>
          <p:grpSpPr>
            <a:xfrm>
              <a:off x="2296463" y="2545753"/>
              <a:ext cx="251460" cy="428625"/>
              <a:chOff x="2296463" y="2545753"/>
              <a:chExt cx="251460" cy="428625"/>
            </a:xfrm>
            <a:solidFill>
              <a:srgbClr val="571D09"/>
            </a:solidFill>
          </p:grpSpPr>
          <p:sp>
            <p:nvSpPr>
              <p:cNvPr id="1347" name="Freeform: Shape 1346">
                <a:extLst>
                  <a:ext uri="{FF2B5EF4-FFF2-40B4-BE49-F238E27FC236}">
                    <a16:creationId xmlns:a16="http://schemas.microsoft.com/office/drawing/2014/main" id="{BE2AA569-751D-47CF-8B2E-0233094D8624}"/>
                  </a:ext>
                </a:extLst>
              </p:cNvPr>
              <p:cNvSpPr/>
              <p:nvPr/>
            </p:nvSpPr>
            <p:spPr>
              <a:xfrm>
                <a:off x="2296463" y="2621001"/>
                <a:ext cx="117157" cy="186690"/>
              </a:xfrm>
              <a:custGeom>
                <a:avLst/>
                <a:gdLst>
                  <a:gd name="connsiteX0" fmla="*/ 0 w 117157"/>
                  <a:gd name="connsiteY0" fmla="*/ 65722 h 186690"/>
                  <a:gd name="connsiteX1" fmla="*/ 0 w 117157"/>
                  <a:gd name="connsiteY1" fmla="*/ 186690 h 186690"/>
                  <a:gd name="connsiteX2" fmla="*/ 117158 w 117157"/>
                  <a:gd name="connsiteY2" fmla="*/ 120968 h 186690"/>
                  <a:gd name="connsiteX3" fmla="*/ 117158 w 117157"/>
                  <a:gd name="connsiteY3" fmla="*/ 0 h 1866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7157" h="186690">
                    <a:moveTo>
                      <a:pt x="0" y="65722"/>
                    </a:moveTo>
                    <a:lnTo>
                      <a:pt x="0" y="186690"/>
                    </a:lnTo>
                    <a:lnTo>
                      <a:pt x="117158" y="120968"/>
                    </a:lnTo>
                    <a:lnTo>
                      <a:pt x="117158" y="0"/>
                    </a:lnTo>
                    <a:close/>
                  </a:path>
                </a:pathLst>
              </a:custGeom>
              <a:solidFill>
                <a:srgbClr val="571D0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48" name="Freeform: Shape 1347">
                <a:extLst>
                  <a:ext uri="{FF2B5EF4-FFF2-40B4-BE49-F238E27FC236}">
                    <a16:creationId xmlns:a16="http://schemas.microsoft.com/office/drawing/2014/main" id="{145D0656-BB25-439E-BC9A-52A73AB3E54E}"/>
                  </a:ext>
                </a:extLst>
              </p:cNvPr>
              <p:cNvSpPr/>
              <p:nvPr/>
            </p:nvSpPr>
            <p:spPr>
              <a:xfrm>
                <a:off x="2296463" y="2786736"/>
                <a:ext cx="117157" cy="187642"/>
              </a:xfrm>
              <a:custGeom>
                <a:avLst/>
                <a:gdLst>
                  <a:gd name="connsiteX0" fmla="*/ 0 w 117157"/>
                  <a:gd name="connsiteY0" fmla="*/ 65723 h 187642"/>
                  <a:gd name="connsiteX1" fmla="*/ 0 w 117157"/>
                  <a:gd name="connsiteY1" fmla="*/ 187643 h 187642"/>
                  <a:gd name="connsiteX2" fmla="*/ 117158 w 117157"/>
                  <a:gd name="connsiteY2" fmla="*/ 121920 h 187642"/>
                  <a:gd name="connsiteX3" fmla="*/ 117158 w 117157"/>
                  <a:gd name="connsiteY3" fmla="*/ 0 h 1876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7157" h="187642">
                    <a:moveTo>
                      <a:pt x="0" y="65723"/>
                    </a:moveTo>
                    <a:lnTo>
                      <a:pt x="0" y="187643"/>
                    </a:lnTo>
                    <a:lnTo>
                      <a:pt x="117158" y="121920"/>
                    </a:lnTo>
                    <a:lnTo>
                      <a:pt x="117158" y="0"/>
                    </a:lnTo>
                    <a:close/>
                  </a:path>
                </a:pathLst>
              </a:custGeom>
              <a:solidFill>
                <a:srgbClr val="571D0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49" name="Freeform: Shape 1348">
                <a:extLst>
                  <a:ext uri="{FF2B5EF4-FFF2-40B4-BE49-F238E27FC236}">
                    <a16:creationId xmlns:a16="http://schemas.microsoft.com/office/drawing/2014/main" id="{3F1C2284-A5B6-4F41-BDA3-AEC9B5D286A2}"/>
                  </a:ext>
                </a:extLst>
              </p:cNvPr>
              <p:cNvSpPr/>
              <p:nvPr/>
            </p:nvSpPr>
            <p:spPr>
              <a:xfrm>
                <a:off x="2433623" y="2545753"/>
                <a:ext cx="114300" cy="185737"/>
              </a:xfrm>
              <a:custGeom>
                <a:avLst/>
                <a:gdLst>
                  <a:gd name="connsiteX0" fmla="*/ 0 w 114300"/>
                  <a:gd name="connsiteY0" fmla="*/ 63818 h 185737"/>
                  <a:gd name="connsiteX1" fmla="*/ 0 w 114300"/>
                  <a:gd name="connsiteY1" fmla="*/ 185738 h 185737"/>
                  <a:gd name="connsiteX2" fmla="*/ 114300 w 114300"/>
                  <a:gd name="connsiteY2" fmla="*/ 121920 h 185737"/>
                  <a:gd name="connsiteX3" fmla="*/ 114300 w 114300"/>
                  <a:gd name="connsiteY3" fmla="*/ 0 h 1857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300" h="185737">
                    <a:moveTo>
                      <a:pt x="0" y="63818"/>
                    </a:moveTo>
                    <a:lnTo>
                      <a:pt x="0" y="185738"/>
                    </a:lnTo>
                    <a:lnTo>
                      <a:pt x="114300" y="121920"/>
                    </a:lnTo>
                    <a:lnTo>
                      <a:pt x="114300" y="0"/>
                    </a:lnTo>
                    <a:close/>
                  </a:path>
                </a:pathLst>
              </a:custGeom>
              <a:solidFill>
                <a:srgbClr val="571D0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50" name="Freeform: Shape 1349">
                <a:extLst>
                  <a:ext uri="{FF2B5EF4-FFF2-40B4-BE49-F238E27FC236}">
                    <a16:creationId xmlns:a16="http://schemas.microsoft.com/office/drawing/2014/main" id="{D05FA44E-86FB-44E8-86DE-B9E736A73EE6}"/>
                  </a:ext>
                </a:extLst>
              </p:cNvPr>
              <p:cNvSpPr/>
              <p:nvPr/>
            </p:nvSpPr>
            <p:spPr>
              <a:xfrm>
                <a:off x="2433623" y="2712441"/>
                <a:ext cx="114300" cy="184784"/>
              </a:xfrm>
              <a:custGeom>
                <a:avLst/>
                <a:gdLst>
                  <a:gd name="connsiteX0" fmla="*/ 0 w 114300"/>
                  <a:gd name="connsiteY0" fmla="*/ 62865 h 184784"/>
                  <a:gd name="connsiteX1" fmla="*/ 0 w 114300"/>
                  <a:gd name="connsiteY1" fmla="*/ 184785 h 184784"/>
                  <a:gd name="connsiteX2" fmla="*/ 114300 w 114300"/>
                  <a:gd name="connsiteY2" fmla="*/ 120968 h 184784"/>
                  <a:gd name="connsiteX3" fmla="*/ 114300 w 114300"/>
                  <a:gd name="connsiteY3" fmla="*/ 0 h 1847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300" h="184784">
                    <a:moveTo>
                      <a:pt x="0" y="62865"/>
                    </a:moveTo>
                    <a:lnTo>
                      <a:pt x="0" y="184785"/>
                    </a:lnTo>
                    <a:lnTo>
                      <a:pt x="114300" y="120968"/>
                    </a:lnTo>
                    <a:lnTo>
                      <a:pt x="114300" y="0"/>
                    </a:lnTo>
                    <a:close/>
                  </a:path>
                </a:pathLst>
              </a:custGeom>
              <a:solidFill>
                <a:srgbClr val="571D0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351" name="Graphic 1303">
              <a:extLst>
                <a:ext uri="{FF2B5EF4-FFF2-40B4-BE49-F238E27FC236}">
                  <a16:creationId xmlns:a16="http://schemas.microsoft.com/office/drawing/2014/main" id="{DFC9259B-F659-4BEA-BBDC-81128AA2CFD7}"/>
                </a:ext>
              </a:extLst>
            </p:cNvPr>
            <p:cNvGrpSpPr/>
            <p:nvPr/>
          </p:nvGrpSpPr>
          <p:grpSpPr>
            <a:xfrm>
              <a:off x="2296463" y="2550516"/>
              <a:ext cx="243839" cy="417194"/>
              <a:chOff x="2296463" y="2550516"/>
              <a:chExt cx="243839" cy="417194"/>
            </a:xfrm>
            <a:solidFill>
              <a:srgbClr val="FFFFFF"/>
            </a:solidFill>
          </p:grpSpPr>
          <p:sp>
            <p:nvSpPr>
              <p:cNvPr id="1352" name="Freeform: Shape 1351">
                <a:extLst>
                  <a:ext uri="{FF2B5EF4-FFF2-40B4-BE49-F238E27FC236}">
                    <a16:creationId xmlns:a16="http://schemas.microsoft.com/office/drawing/2014/main" id="{C332B78D-23CD-405A-8590-0089EBCE9F10}"/>
                  </a:ext>
                </a:extLst>
              </p:cNvPr>
              <p:cNvSpPr/>
              <p:nvPr/>
            </p:nvSpPr>
            <p:spPr>
              <a:xfrm>
                <a:off x="2296463" y="2624811"/>
                <a:ext cx="109537" cy="177164"/>
              </a:xfrm>
              <a:custGeom>
                <a:avLst/>
                <a:gdLst>
                  <a:gd name="connsiteX0" fmla="*/ 0 w 109537"/>
                  <a:gd name="connsiteY0" fmla="*/ 177165 h 177164"/>
                  <a:gd name="connsiteX1" fmla="*/ 109538 w 109537"/>
                  <a:gd name="connsiteY1" fmla="*/ 115253 h 177164"/>
                  <a:gd name="connsiteX2" fmla="*/ 109538 w 109537"/>
                  <a:gd name="connsiteY2" fmla="*/ 0 h 177164"/>
                  <a:gd name="connsiteX3" fmla="*/ 0 w 109537"/>
                  <a:gd name="connsiteY3" fmla="*/ 61913 h 1771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9537" h="177164">
                    <a:moveTo>
                      <a:pt x="0" y="177165"/>
                    </a:moveTo>
                    <a:lnTo>
                      <a:pt x="109538" y="115253"/>
                    </a:lnTo>
                    <a:lnTo>
                      <a:pt x="109538" y="0"/>
                    </a:lnTo>
                    <a:lnTo>
                      <a:pt x="0" y="61913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53" name="Freeform: Shape 1352">
                <a:extLst>
                  <a:ext uri="{FF2B5EF4-FFF2-40B4-BE49-F238E27FC236}">
                    <a16:creationId xmlns:a16="http://schemas.microsoft.com/office/drawing/2014/main" id="{A79C3707-B5CF-4877-A672-449601BC1B6A}"/>
                  </a:ext>
                </a:extLst>
              </p:cNvPr>
              <p:cNvSpPr/>
              <p:nvPr/>
            </p:nvSpPr>
            <p:spPr>
              <a:xfrm>
                <a:off x="2296463" y="2791498"/>
                <a:ext cx="109537" cy="176212"/>
              </a:xfrm>
              <a:custGeom>
                <a:avLst/>
                <a:gdLst>
                  <a:gd name="connsiteX0" fmla="*/ 0 w 109537"/>
                  <a:gd name="connsiteY0" fmla="*/ 176213 h 176212"/>
                  <a:gd name="connsiteX1" fmla="*/ 109538 w 109537"/>
                  <a:gd name="connsiteY1" fmla="*/ 115252 h 176212"/>
                  <a:gd name="connsiteX2" fmla="*/ 109538 w 109537"/>
                  <a:gd name="connsiteY2" fmla="*/ 0 h 176212"/>
                  <a:gd name="connsiteX3" fmla="*/ 0 w 109537"/>
                  <a:gd name="connsiteY3" fmla="*/ 60960 h 176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9537" h="176212">
                    <a:moveTo>
                      <a:pt x="0" y="176213"/>
                    </a:moveTo>
                    <a:lnTo>
                      <a:pt x="109538" y="115252"/>
                    </a:lnTo>
                    <a:lnTo>
                      <a:pt x="109538" y="0"/>
                    </a:lnTo>
                    <a:lnTo>
                      <a:pt x="0" y="60960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54" name="Freeform: Shape 1353">
                <a:extLst>
                  <a:ext uri="{FF2B5EF4-FFF2-40B4-BE49-F238E27FC236}">
                    <a16:creationId xmlns:a16="http://schemas.microsoft.com/office/drawing/2014/main" id="{47AE4032-E529-40C9-B016-588A05C64B22}"/>
                  </a:ext>
                </a:extLst>
              </p:cNvPr>
              <p:cNvSpPr/>
              <p:nvPr/>
            </p:nvSpPr>
            <p:spPr>
              <a:xfrm>
                <a:off x="2433623" y="2550516"/>
                <a:ext cx="106679" cy="174307"/>
              </a:xfrm>
              <a:custGeom>
                <a:avLst/>
                <a:gdLst>
                  <a:gd name="connsiteX0" fmla="*/ 0 w 106679"/>
                  <a:gd name="connsiteY0" fmla="*/ 174308 h 174307"/>
                  <a:gd name="connsiteX1" fmla="*/ 106680 w 106679"/>
                  <a:gd name="connsiteY1" fmla="*/ 114300 h 174307"/>
                  <a:gd name="connsiteX2" fmla="*/ 106680 w 106679"/>
                  <a:gd name="connsiteY2" fmla="*/ 0 h 174307"/>
                  <a:gd name="connsiteX3" fmla="*/ 0 w 106679"/>
                  <a:gd name="connsiteY3" fmla="*/ 59055 h 1743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6679" h="174307">
                    <a:moveTo>
                      <a:pt x="0" y="174308"/>
                    </a:moveTo>
                    <a:lnTo>
                      <a:pt x="106680" y="114300"/>
                    </a:lnTo>
                    <a:lnTo>
                      <a:pt x="106680" y="0"/>
                    </a:lnTo>
                    <a:lnTo>
                      <a:pt x="0" y="59055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55" name="Freeform: Shape 1354">
                <a:extLst>
                  <a:ext uri="{FF2B5EF4-FFF2-40B4-BE49-F238E27FC236}">
                    <a16:creationId xmlns:a16="http://schemas.microsoft.com/office/drawing/2014/main" id="{CE582150-1091-4D6B-9DCA-745E9C641E3E}"/>
                  </a:ext>
                </a:extLst>
              </p:cNvPr>
              <p:cNvSpPr/>
              <p:nvPr/>
            </p:nvSpPr>
            <p:spPr>
              <a:xfrm>
                <a:off x="2433623" y="2716251"/>
                <a:ext cx="106679" cy="174307"/>
              </a:xfrm>
              <a:custGeom>
                <a:avLst/>
                <a:gdLst>
                  <a:gd name="connsiteX0" fmla="*/ 0 w 106679"/>
                  <a:gd name="connsiteY0" fmla="*/ 174308 h 174307"/>
                  <a:gd name="connsiteX1" fmla="*/ 106680 w 106679"/>
                  <a:gd name="connsiteY1" fmla="*/ 115253 h 174307"/>
                  <a:gd name="connsiteX2" fmla="*/ 106680 w 106679"/>
                  <a:gd name="connsiteY2" fmla="*/ 0 h 174307"/>
                  <a:gd name="connsiteX3" fmla="*/ 0 w 106679"/>
                  <a:gd name="connsiteY3" fmla="*/ 59055 h 1743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6679" h="174307">
                    <a:moveTo>
                      <a:pt x="0" y="174308"/>
                    </a:moveTo>
                    <a:lnTo>
                      <a:pt x="106680" y="115253"/>
                    </a:lnTo>
                    <a:lnTo>
                      <a:pt x="106680" y="0"/>
                    </a:lnTo>
                    <a:lnTo>
                      <a:pt x="0" y="59055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1356" name="Freeform: Shape 1355">
              <a:extLst>
                <a:ext uri="{FF2B5EF4-FFF2-40B4-BE49-F238E27FC236}">
                  <a16:creationId xmlns:a16="http://schemas.microsoft.com/office/drawing/2014/main" id="{0AD27E1C-59BA-4BC1-9ADE-6207839691A3}"/>
                </a:ext>
              </a:extLst>
            </p:cNvPr>
            <p:cNvSpPr/>
            <p:nvPr/>
          </p:nvSpPr>
          <p:spPr>
            <a:xfrm>
              <a:off x="2278365" y="2657196"/>
              <a:ext cx="339090" cy="203835"/>
            </a:xfrm>
            <a:custGeom>
              <a:avLst/>
              <a:gdLst>
                <a:gd name="connsiteX0" fmla="*/ 286703 w 339090"/>
                <a:gd name="connsiteY0" fmla="*/ 0 h 203835"/>
                <a:gd name="connsiteX1" fmla="*/ 339090 w 339090"/>
                <a:gd name="connsiteY1" fmla="*/ 29527 h 203835"/>
                <a:gd name="connsiteX2" fmla="*/ 339090 w 339090"/>
                <a:gd name="connsiteY2" fmla="*/ 42863 h 203835"/>
                <a:gd name="connsiteX3" fmla="*/ 51435 w 339090"/>
                <a:gd name="connsiteY3" fmla="*/ 203835 h 203835"/>
                <a:gd name="connsiteX4" fmla="*/ 0 w 339090"/>
                <a:gd name="connsiteY4" fmla="*/ 175260 h 203835"/>
                <a:gd name="connsiteX5" fmla="*/ 0 w 339090"/>
                <a:gd name="connsiteY5" fmla="*/ 160973 h 203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9090" h="203835">
                  <a:moveTo>
                    <a:pt x="286703" y="0"/>
                  </a:moveTo>
                  <a:lnTo>
                    <a:pt x="339090" y="29527"/>
                  </a:lnTo>
                  <a:lnTo>
                    <a:pt x="339090" y="42863"/>
                  </a:lnTo>
                  <a:lnTo>
                    <a:pt x="51435" y="203835"/>
                  </a:lnTo>
                  <a:lnTo>
                    <a:pt x="0" y="175260"/>
                  </a:lnTo>
                  <a:lnTo>
                    <a:pt x="0" y="160973"/>
                  </a:lnTo>
                  <a:close/>
                </a:path>
              </a:pathLst>
            </a:custGeom>
            <a:solidFill>
              <a:srgbClr val="B3A9A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57" name="Freeform: Shape 1356">
              <a:extLst>
                <a:ext uri="{FF2B5EF4-FFF2-40B4-BE49-F238E27FC236}">
                  <a16:creationId xmlns:a16="http://schemas.microsoft.com/office/drawing/2014/main" id="{6086A78B-205D-4327-9C51-7AE65FC2E33A}"/>
                </a:ext>
              </a:extLst>
            </p:cNvPr>
            <p:cNvSpPr/>
            <p:nvPr/>
          </p:nvSpPr>
          <p:spPr>
            <a:xfrm>
              <a:off x="2278365" y="2657196"/>
              <a:ext cx="339090" cy="189547"/>
            </a:xfrm>
            <a:custGeom>
              <a:avLst/>
              <a:gdLst>
                <a:gd name="connsiteX0" fmla="*/ 286703 w 339090"/>
                <a:gd name="connsiteY0" fmla="*/ 0 h 189547"/>
                <a:gd name="connsiteX1" fmla="*/ 339090 w 339090"/>
                <a:gd name="connsiteY1" fmla="*/ 29527 h 189547"/>
                <a:gd name="connsiteX2" fmla="*/ 51435 w 339090"/>
                <a:gd name="connsiteY2" fmla="*/ 189548 h 189547"/>
                <a:gd name="connsiteX3" fmla="*/ 0 w 339090"/>
                <a:gd name="connsiteY3" fmla="*/ 160973 h 189547"/>
                <a:gd name="connsiteX4" fmla="*/ 23813 w 339090"/>
                <a:gd name="connsiteY4" fmla="*/ 147638 h 189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090" h="189547">
                  <a:moveTo>
                    <a:pt x="286703" y="0"/>
                  </a:moveTo>
                  <a:lnTo>
                    <a:pt x="339090" y="29527"/>
                  </a:lnTo>
                  <a:lnTo>
                    <a:pt x="51435" y="189548"/>
                  </a:lnTo>
                  <a:lnTo>
                    <a:pt x="0" y="160973"/>
                  </a:lnTo>
                  <a:lnTo>
                    <a:pt x="23813" y="147638"/>
                  </a:lnTo>
                  <a:close/>
                </a:path>
              </a:pathLst>
            </a:custGeom>
            <a:solidFill>
              <a:srgbClr val="F1EEE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58" name="Freeform: Shape 1357">
              <a:extLst>
                <a:ext uri="{FF2B5EF4-FFF2-40B4-BE49-F238E27FC236}">
                  <a16:creationId xmlns:a16="http://schemas.microsoft.com/office/drawing/2014/main" id="{0E6DC1E0-ADD1-44A7-827F-AF55F0446935}"/>
                </a:ext>
              </a:extLst>
            </p:cNvPr>
            <p:cNvSpPr/>
            <p:nvPr/>
          </p:nvSpPr>
          <p:spPr>
            <a:xfrm>
              <a:off x="1508745" y="2326678"/>
              <a:ext cx="218122" cy="534352"/>
            </a:xfrm>
            <a:custGeom>
              <a:avLst/>
              <a:gdLst>
                <a:gd name="connsiteX0" fmla="*/ 37147 w 218122"/>
                <a:gd name="connsiteY0" fmla="*/ 0 h 534352"/>
                <a:gd name="connsiteX1" fmla="*/ 218123 w 218122"/>
                <a:gd name="connsiteY1" fmla="*/ 101918 h 534352"/>
                <a:gd name="connsiteX2" fmla="*/ 216217 w 218122"/>
                <a:gd name="connsiteY2" fmla="*/ 514350 h 534352"/>
                <a:gd name="connsiteX3" fmla="*/ 179070 w 218122"/>
                <a:gd name="connsiteY3" fmla="*/ 534353 h 534352"/>
                <a:gd name="connsiteX4" fmla="*/ 0 w 218122"/>
                <a:gd name="connsiteY4" fmla="*/ 433388 h 534352"/>
                <a:gd name="connsiteX5" fmla="*/ 0 w 218122"/>
                <a:gd name="connsiteY5" fmla="*/ 20003 h 534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8122" h="534352">
                  <a:moveTo>
                    <a:pt x="37147" y="0"/>
                  </a:moveTo>
                  <a:lnTo>
                    <a:pt x="218123" y="101918"/>
                  </a:lnTo>
                  <a:lnTo>
                    <a:pt x="216217" y="514350"/>
                  </a:lnTo>
                  <a:lnTo>
                    <a:pt x="179070" y="534353"/>
                  </a:lnTo>
                  <a:lnTo>
                    <a:pt x="0" y="433388"/>
                  </a:lnTo>
                  <a:lnTo>
                    <a:pt x="0" y="20003"/>
                  </a:lnTo>
                  <a:close/>
                </a:path>
              </a:pathLst>
            </a:custGeom>
            <a:solidFill>
              <a:srgbClr val="571D0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59" name="Freeform: Shape 1358">
              <a:extLst>
                <a:ext uri="{FF2B5EF4-FFF2-40B4-BE49-F238E27FC236}">
                  <a16:creationId xmlns:a16="http://schemas.microsoft.com/office/drawing/2014/main" id="{BC77ACB7-2B41-41A1-8EEA-48FB060C5B9D}"/>
                </a:ext>
              </a:extLst>
            </p:cNvPr>
            <p:cNvSpPr/>
            <p:nvPr/>
          </p:nvSpPr>
          <p:spPr>
            <a:xfrm>
              <a:off x="1508745" y="2346681"/>
              <a:ext cx="180022" cy="514350"/>
            </a:xfrm>
            <a:custGeom>
              <a:avLst/>
              <a:gdLst>
                <a:gd name="connsiteX0" fmla="*/ 0 w 180022"/>
                <a:gd name="connsiteY0" fmla="*/ 0 h 514350"/>
                <a:gd name="connsiteX1" fmla="*/ 180023 w 180022"/>
                <a:gd name="connsiteY1" fmla="*/ 101918 h 514350"/>
                <a:gd name="connsiteX2" fmla="*/ 179070 w 180022"/>
                <a:gd name="connsiteY2" fmla="*/ 514350 h 514350"/>
                <a:gd name="connsiteX3" fmla="*/ 0 w 180022"/>
                <a:gd name="connsiteY3" fmla="*/ 413385 h 514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0022" h="514350">
                  <a:moveTo>
                    <a:pt x="0" y="0"/>
                  </a:moveTo>
                  <a:lnTo>
                    <a:pt x="180023" y="101918"/>
                  </a:lnTo>
                  <a:lnTo>
                    <a:pt x="179070" y="514350"/>
                  </a:lnTo>
                  <a:lnTo>
                    <a:pt x="0" y="413385"/>
                  </a:lnTo>
                  <a:close/>
                </a:path>
              </a:pathLst>
            </a:custGeom>
            <a:solidFill>
              <a:srgbClr val="A8524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60" name="Freeform: Shape 1359">
              <a:extLst>
                <a:ext uri="{FF2B5EF4-FFF2-40B4-BE49-F238E27FC236}">
                  <a16:creationId xmlns:a16="http://schemas.microsoft.com/office/drawing/2014/main" id="{CCDC1F8A-9565-4F3B-9B60-86D5487F314E}"/>
                </a:ext>
              </a:extLst>
            </p:cNvPr>
            <p:cNvSpPr/>
            <p:nvPr/>
          </p:nvSpPr>
          <p:spPr>
            <a:xfrm>
              <a:off x="1516366" y="2395259"/>
              <a:ext cx="165734" cy="169544"/>
            </a:xfrm>
            <a:custGeom>
              <a:avLst/>
              <a:gdLst>
                <a:gd name="connsiteX0" fmla="*/ 5715 w 165734"/>
                <a:gd name="connsiteY0" fmla="*/ 0 h 169544"/>
                <a:gd name="connsiteX1" fmla="*/ 165735 w 165734"/>
                <a:gd name="connsiteY1" fmla="*/ 90488 h 169544"/>
                <a:gd name="connsiteX2" fmla="*/ 165735 w 165734"/>
                <a:gd name="connsiteY2" fmla="*/ 166688 h 169544"/>
                <a:gd name="connsiteX3" fmla="*/ 160020 w 165734"/>
                <a:gd name="connsiteY3" fmla="*/ 169545 h 169544"/>
                <a:gd name="connsiteX4" fmla="*/ 0 w 165734"/>
                <a:gd name="connsiteY4" fmla="*/ 80010 h 169544"/>
                <a:gd name="connsiteX5" fmla="*/ 0 w 165734"/>
                <a:gd name="connsiteY5" fmla="*/ 2857 h 169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5734" h="169544">
                  <a:moveTo>
                    <a:pt x="5715" y="0"/>
                  </a:moveTo>
                  <a:lnTo>
                    <a:pt x="165735" y="90488"/>
                  </a:lnTo>
                  <a:lnTo>
                    <a:pt x="165735" y="166688"/>
                  </a:lnTo>
                  <a:lnTo>
                    <a:pt x="160020" y="169545"/>
                  </a:lnTo>
                  <a:lnTo>
                    <a:pt x="0" y="80010"/>
                  </a:lnTo>
                  <a:lnTo>
                    <a:pt x="0" y="2857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61" name="Freeform: Shape 1360">
              <a:extLst>
                <a:ext uri="{FF2B5EF4-FFF2-40B4-BE49-F238E27FC236}">
                  <a16:creationId xmlns:a16="http://schemas.microsoft.com/office/drawing/2014/main" id="{F111EB4F-82B7-4300-9C9C-F57DF5F11E1A}"/>
                </a:ext>
              </a:extLst>
            </p:cNvPr>
            <p:cNvSpPr/>
            <p:nvPr/>
          </p:nvSpPr>
          <p:spPr>
            <a:xfrm>
              <a:off x="1516366" y="2398116"/>
              <a:ext cx="160019" cy="166687"/>
            </a:xfrm>
            <a:custGeom>
              <a:avLst/>
              <a:gdLst>
                <a:gd name="connsiteX0" fmla="*/ 0 w 160019"/>
                <a:gd name="connsiteY0" fmla="*/ 0 h 166687"/>
                <a:gd name="connsiteX1" fmla="*/ 160020 w 160019"/>
                <a:gd name="connsiteY1" fmla="*/ 90488 h 166687"/>
                <a:gd name="connsiteX2" fmla="*/ 160020 w 160019"/>
                <a:gd name="connsiteY2" fmla="*/ 166688 h 166687"/>
                <a:gd name="connsiteX3" fmla="*/ 18097 w 160019"/>
                <a:gd name="connsiteY3" fmla="*/ 86678 h 166687"/>
                <a:gd name="connsiteX4" fmla="*/ 17145 w 160019"/>
                <a:gd name="connsiteY4" fmla="*/ 86678 h 166687"/>
                <a:gd name="connsiteX5" fmla="*/ 0 w 160019"/>
                <a:gd name="connsiteY5" fmla="*/ 77153 h 166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0019" h="166687">
                  <a:moveTo>
                    <a:pt x="0" y="0"/>
                  </a:moveTo>
                  <a:lnTo>
                    <a:pt x="160020" y="90488"/>
                  </a:lnTo>
                  <a:lnTo>
                    <a:pt x="160020" y="166688"/>
                  </a:lnTo>
                  <a:lnTo>
                    <a:pt x="18097" y="86678"/>
                  </a:lnTo>
                  <a:lnTo>
                    <a:pt x="17145" y="86678"/>
                  </a:lnTo>
                  <a:lnTo>
                    <a:pt x="0" y="77153"/>
                  </a:ln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62" name="Freeform: Shape 1361">
              <a:extLst>
                <a:ext uri="{FF2B5EF4-FFF2-40B4-BE49-F238E27FC236}">
                  <a16:creationId xmlns:a16="http://schemas.microsoft.com/office/drawing/2014/main" id="{E572532A-4A0C-4459-9714-CAD23ABFACAD}"/>
                </a:ext>
              </a:extLst>
            </p:cNvPr>
            <p:cNvSpPr/>
            <p:nvPr/>
          </p:nvSpPr>
          <p:spPr>
            <a:xfrm>
              <a:off x="1530653" y="2425977"/>
              <a:ext cx="135254" cy="114061"/>
            </a:xfrm>
            <a:custGeom>
              <a:avLst/>
              <a:gdLst>
                <a:gd name="connsiteX0" fmla="*/ 0 w 135254"/>
                <a:gd name="connsiteY0" fmla="*/ 25479 h 114061"/>
                <a:gd name="connsiteX1" fmla="*/ 2857 w 135254"/>
                <a:gd name="connsiteY1" fmla="*/ 26432 h 114061"/>
                <a:gd name="connsiteX2" fmla="*/ 3810 w 135254"/>
                <a:gd name="connsiteY2" fmla="*/ 33099 h 114061"/>
                <a:gd name="connsiteX3" fmla="*/ 5715 w 135254"/>
                <a:gd name="connsiteY3" fmla="*/ 35957 h 114061"/>
                <a:gd name="connsiteX4" fmla="*/ 7620 w 135254"/>
                <a:gd name="connsiteY4" fmla="*/ 35004 h 114061"/>
                <a:gd name="connsiteX5" fmla="*/ 8572 w 135254"/>
                <a:gd name="connsiteY5" fmla="*/ 31194 h 114061"/>
                <a:gd name="connsiteX6" fmla="*/ 8572 w 135254"/>
                <a:gd name="connsiteY6" fmla="*/ 28337 h 114061"/>
                <a:gd name="connsiteX7" fmla="*/ 7620 w 135254"/>
                <a:gd name="connsiteY7" fmla="*/ 26432 h 114061"/>
                <a:gd name="connsiteX8" fmla="*/ 5715 w 135254"/>
                <a:gd name="connsiteY8" fmla="*/ 23574 h 114061"/>
                <a:gd name="connsiteX9" fmla="*/ 2857 w 135254"/>
                <a:gd name="connsiteY9" fmla="*/ 17859 h 114061"/>
                <a:gd name="connsiteX10" fmla="*/ 1905 w 135254"/>
                <a:gd name="connsiteY10" fmla="*/ 9287 h 114061"/>
                <a:gd name="connsiteX11" fmla="*/ 2857 w 135254"/>
                <a:gd name="connsiteY11" fmla="*/ 3572 h 114061"/>
                <a:gd name="connsiteX12" fmla="*/ 4763 w 135254"/>
                <a:gd name="connsiteY12" fmla="*/ 714 h 114061"/>
                <a:gd name="connsiteX13" fmla="*/ 7620 w 135254"/>
                <a:gd name="connsiteY13" fmla="*/ 714 h 114061"/>
                <a:gd name="connsiteX14" fmla="*/ 11430 w 135254"/>
                <a:gd name="connsiteY14" fmla="*/ 6429 h 114061"/>
                <a:gd name="connsiteX15" fmla="*/ 12382 w 135254"/>
                <a:gd name="connsiteY15" fmla="*/ 15954 h 114061"/>
                <a:gd name="connsiteX16" fmla="*/ 9525 w 135254"/>
                <a:gd name="connsiteY16" fmla="*/ 15002 h 114061"/>
                <a:gd name="connsiteX17" fmla="*/ 8572 w 135254"/>
                <a:gd name="connsiteY17" fmla="*/ 10239 h 114061"/>
                <a:gd name="connsiteX18" fmla="*/ 6667 w 135254"/>
                <a:gd name="connsiteY18" fmla="*/ 8334 h 114061"/>
                <a:gd name="connsiteX19" fmla="*/ 4763 w 135254"/>
                <a:gd name="connsiteY19" fmla="*/ 8334 h 114061"/>
                <a:gd name="connsiteX20" fmla="*/ 4763 w 135254"/>
                <a:gd name="connsiteY20" fmla="*/ 10239 h 114061"/>
                <a:gd name="connsiteX21" fmla="*/ 4763 w 135254"/>
                <a:gd name="connsiteY21" fmla="*/ 13097 h 114061"/>
                <a:gd name="connsiteX22" fmla="*/ 6667 w 135254"/>
                <a:gd name="connsiteY22" fmla="*/ 16907 h 114061"/>
                <a:gd name="connsiteX23" fmla="*/ 9525 w 135254"/>
                <a:gd name="connsiteY23" fmla="*/ 21669 h 114061"/>
                <a:gd name="connsiteX24" fmla="*/ 10477 w 135254"/>
                <a:gd name="connsiteY24" fmla="*/ 26432 h 114061"/>
                <a:gd name="connsiteX25" fmla="*/ 11430 w 135254"/>
                <a:gd name="connsiteY25" fmla="*/ 33099 h 114061"/>
                <a:gd name="connsiteX26" fmla="*/ 10477 w 135254"/>
                <a:gd name="connsiteY26" fmla="*/ 38814 h 114061"/>
                <a:gd name="connsiteX27" fmla="*/ 8572 w 135254"/>
                <a:gd name="connsiteY27" fmla="*/ 42624 h 114061"/>
                <a:gd name="connsiteX28" fmla="*/ 5715 w 135254"/>
                <a:gd name="connsiteY28" fmla="*/ 42624 h 114061"/>
                <a:gd name="connsiteX29" fmla="*/ 1905 w 135254"/>
                <a:gd name="connsiteY29" fmla="*/ 36909 h 114061"/>
                <a:gd name="connsiteX30" fmla="*/ 0 w 135254"/>
                <a:gd name="connsiteY30" fmla="*/ 25479 h 114061"/>
                <a:gd name="connsiteX31" fmla="*/ 0 w 135254"/>
                <a:gd name="connsiteY31" fmla="*/ 25479 h 114061"/>
                <a:gd name="connsiteX32" fmla="*/ 12382 w 135254"/>
                <a:gd name="connsiteY32" fmla="*/ 6429 h 114061"/>
                <a:gd name="connsiteX33" fmla="*/ 15240 w 135254"/>
                <a:gd name="connsiteY33" fmla="*/ 8334 h 114061"/>
                <a:gd name="connsiteX34" fmla="*/ 15240 w 135254"/>
                <a:gd name="connsiteY34" fmla="*/ 18812 h 114061"/>
                <a:gd name="connsiteX35" fmla="*/ 15240 w 135254"/>
                <a:gd name="connsiteY35" fmla="*/ 29289 h 114061"/>
                <a:gd name="connsiteX36" fmla="*/ 15240 w 135254"/>
                <a:gd name="connsiteY36" fmla="*/ 35957 h 114061"/>
                <a:gd name="connsiteX37" fmla="*/ 16192 w 135254"/>
                <a:gd name="connsiteY37" fmla="*/ 40719 h 114061"/>
                <a:gd name="connsiteX38" fmla="*/ 18097 w 135254"/>
                <a:gd name="connsiteY38" fmla="*/ 43577 h 114061"/>
                <a:gd name="connsiteX39" fmla="*/ 20002 w 135254"/>
                <a:gd name="connsiteY39" fmla="*/ 43577 h 114061"/>
                <a:gd name="connsiteX40" fmla="*/ 20955 w 135254"/>
                <a:gd name="connsiteY40" fmla="*/ 40719 h 114061"/>
                <a:gd name="connsiteX41" fmla="*/ 20955 w 135254"/>
                <a:gd name="connsiteY41" fmla="*/ 34052 h 114061"/>
                <a:gd name="connsiteX42" fmla="*/ 20955 w 135254"/>
                <a:gd name="connsiteY42" fmla="*/ 23574 h 114061"/>
                <a:gd name="connsiteX43" fmla="*/ 20955 w 135254"/>
                <a:gd name="connsiteY43" fmla="*/ 13097 h 114061"/>
                <a:gd name="connsiteX44" fmla="*/ 23813 w 135254"/>
                <a:gd name="connsiteY44" fmla="*/ 15002 h 114061"/>
                <a:gd name="connsiteX45" fmla="*/ 23813 w 135254"/>
                <a:gd name="connsiteY45" fmla="*/ 25479 h 114061"/>
                <a:gd name="connsiteX46" fmla="*/ 23813 w 135254"/>
                <a:gd name="connsiteY46" fmla="*/ 35957 h 114061"/>
                <a:gd name="connsiteX47" fmla="*/ 23813 w 135254"/>
                <a:gd name="connsiteY47" fmla="*/ 45482 h 114061"/>
                <a:gd name="connsiteX48" fmla="*/ 22860 w 135254"/>
                <a:gd name="connsiteY48" fmla="*/ 50244 h 114061"/>
                <a:gd name="connsiteX49" fmla="*/ 20955 w 135254"/>
                <a:gd name="connsiteY49" fmla="*/ 52149 h 114061"/>
                <a:gd name="connsiteX50" fmla="*/ 18097 w 135254"/>
                <a:gd name="connsiteY50" fmla="*/ 52149 h 114061"/>
                <a:gd name="connsiteX51" fmla="*/ 15240 w 135254"/>
                <a:gd name="connsiteY51" fmla="*/ 49292 h 114061"/>
                <a:gd name="connsiteX52" fmla="*/ 13335 w 135254"/>
                <a:gd name="connsiteY52" fmla="*/ 45482 h 114061"/>
                <a:gd name="connsiteX53" fmla="*/ 12382 w 135254"/>
                <a:gd name="connsiteY53" fmla="*/ 40719 h 114061"/>
                <a:gd name="connsiteX54" fmla="*/ 12382 w 135254"/>
                <a:gd name="connsiteY54" fmla="*/ 30242 h 114061"/>
                <a:gd name="connsiteX55" fmla="*/ 12382 w 135254"/>
                <a:gd name="connsiteY55" fmla="*/ 19764 h 114061"/>
                <a:gd name="connsiteX56" fmla="*/ 12382 w 135254"/>
                <a:gd name="connsiteY56" fmla="*/ 6429 h 114061"/>
                <a:gd name="connsiteX57" fmla="*/ 12382 w 135254"/>
                <a:gd name="connsiteY57" fmla="*/ 6429 h 114061"/>
                <a:gd name="connsiteX58" fmla="*/ 24765 w 135254"/>
                <a:gd name="connsiteY58" fmla="*/ 53102 h 114061"/>
                <a:gd name="connsiteX59" fmla="*/ 24765 w 135254"/>
                <a:gd name="connsiteY59" fmla="*/ 33099 h 114061"/>
                <a:gd name="connsiteX60" fmla="*/ 24765 w 135254"/>
                <a:gd name="connsiteY60" fmla="*/ 13097 h 114061"/>
                <a:gd name="connsiteX61" fmla="*/ 28575 w 135254"/>
                <a:gd name="connsiteY61" fmla="*/ 15002 h 114061"/>
                <a:gd name="connsiteX62" fmla="*/ 31432 w 135254"/>
                <a:gd name="connsiteY62" fmla="*/ 16907 h 114061"/>
                <a:gd name="connsiteX63" fmla="*/ 33338 w 135254"/>
                <a:gd name="connsiteY63" fmla="*/ 21669 h 114061"/>
                <a:gd name="connsiteX64" fmla="*/ 34290 w 135254"/>
                <a:gd name="connsiteY64" fmla="*/ 29289 h 114061"/>
                <a:gd name="connsiteX65" fmla="*/ 34290 w 135254"/>
                <a:gd name="connsiteY65" fmla="*/ 35004 h 114061"/>
                <a:gd name="connsiteX66" fmla="*/ 33338 w 135254"/>
                <a:gd name="connsiteY66" fmla="*/ 37862 h 114061"/>
                <a:gd name="connsiteX67" fmla="*/ 32385 w 135254"/>
                <a:gd name="connsiteY67" fmla="*/ 38814 h 114061"/>
                <a:gd name="connsiteX68" fmla="*/ 29527 w 135254"/>
                <a:gd name="connsiteY68" fmla="*/ 37862 h 114061"/>
                <a:gd name="connsiteX69" fmla="*/ 27622 w 135254"/>
                <a:gd name="connsiteY69" fmla="*/ 36909 h 114061"/>
                <a:gd name="connsiteX70" fmla="*/ 27622 w 135254"/>
                <a:gd name="connsiteY70" fmla="*/ 44529 h 114061"/>
                <a:gd name="connsiteX71" fmla="*/ 27622 w 135254"/>
                <a:gd name="connsiteY71" fmla="*/ 52149 h 114061"/>
                <a:gd name="connsiteX72" fmla="*/ 24765 w 135254"/>
                <a:gd name="connsiteY72" fmla="*/ 53102 h 114061"/>
                <a:gd name="connsiteX73" fmla="*/ 24765 w 135254"/>
                <a:gd name="connsiteY73" fmla="*/ 53102 h 114061"/>
                <a:gd name="connsiteX74" fmla="*/ 27622 w 135254"/>
                <a:gd name="connsiteY74" fmla="*/ 21669 h 114061"/>
                <a:gd name="connsiteX75" fmla="*/ 27622 w 135254"/>
                <a:gd name="connsiteY75" fmla="*/ 27384 h 114061"/>
                <a:gd name="connsiteX76" fmla="*/ 27622 w 135254"/>
                <a:gd name="connsiteY76" fmla="*/ 33099 h 114061"/>
                <a:gd name="connsiteX77" fmla="*/ 28575 w 135254"/>
                <a:gd name="connsiteY77" fmla="*/ 34052 h 114061"/>
                <a:gd name="connsiteX78" fmla="*/ 30480 w 135254"/>
                <a:gd name="connsiteY78" fmla="*/ 35004 h 114061"/>
                <a:gd name="connsiteX79" fmla="*/ 31432 w 135254"/>
                <a:gd name="connsiteY79" fmla="*/ 33099 h 114061"/>
                <a:gd name="connsiteX80" fmla="*/ 31432 w 135254"/>
                <a:gd name="connsiteY80" fmla="*/ 30242 h 114061"/>
                <a:gd name="connsiteX81" fmla="*/ 31432 w 135254"/>
                <a:gd name="connsiteY81" fmla="*/ 26432 h 114061"/>
                <a:gd name="connsiteX82" fmla="*/ 30480 w 135254"/>
                <a:gd name="connsiteY82" fmla="*/ 24527 h 114061"/>
                <a:gd name="connsiteX83" fmla="*/ 28575 w 135254"/>
                <a:gd name="connsiteY83" fmla="*/ 23574 h 114061"/>
                <a:gd name="connsiteX84" fmla="*/ 27622 w 135254"/>
                <a:gd name="connsiteY84" fmla="*/ 21669 h 114061"/>
                <a:gd name="connsiteX85" fmla="*/ 27622 w 135254"/>
                <a:gd name="connsiteY85" fmla="*/ 21669 h 114061"/>
                <a:gd name="connsiteX86" fmla="*/ 37147 w 135254"/>
                <a:gd name="connsiteY86" fmla="*/ 59769 h 114061"/>
                <a:gd name="connsiteX87" fmla="*/ 37147 w 135254"/>
                <a:gd name="connsiteY87" fmla="*/ 39767 h 114061"/>
                <a:gd name="connsiteX88" fmla="*/ 37147 w 135254"/>
                <a:gd name="connsiteY88" fmla="*/ 19764 h 114061"/>
                <a:gd name="connsiteX89" fmla="*/ 46672 w 135254"/>
                <a:gd name="connsiteY89" fmla="*/ 25479 h 114061"/>
                <a:gd name="connsiteX90" fmla="*/ 46672 w 135254"/>
                <a:gd name="connsiteY90" fmla="*/ 32147 h 114061"/>
                <a:gd name="connsiteX91" fmla="*/ 40005 w 135254"/>
                <a:gd name="connsiteY91" fmla="*/ 28337 h 114061"/>
                <a:gd name="connsiteX92" fmla="*/ 40005 w 135254"/>
                <a:gd name="connsiteY92" fmla="*/ 36909 h 114061"/>
                <a:gd name="connsiteX93" fmla="*/ 46672 w 135254"/>
                <a:gd name="connsiteY93" fmla="*/ 40719 h 114061"/>
                <a:gd name="connsiteX94" fmla="*/ 46672 w 135254"/>
                <a:gd name="connsiteY94" fmla="*/ 47387 h 114061"/>
                <a:gd name="connsiteX95" fmla="*/ 40005 w 135254"/>
                <a:gd name="connsiteY95" fmla="*/ 43577 h 114061"/>
                <a:gd name="connsiteX96" fmla="*/ 40005 w 135254"/>
                <a:gd name="connsiteY96" fmla="*/ 49292 h 114061"/>
                <a:gd name="connsiteX97" fmla="*/ 40005 w 135254"/>
                <a:gd name="connsiteY97" fmla="*/ 55007 h 114061"/>
                <a:gd name="connsiteX98" fmla="*/ 46672 w 135254"/>
                <a:gd name="connsiteY98" fmla="*/ 58817 h 114061"/>
                <a:gd name="connsiteX99" fmla="*/ 46672 w 135254"/>
                <a:gd name="connsiteY99" fmla="*/ 65484 h 114061"/>
                <a:gd name="connsiteX100" fmla="*/ 37147 w 135254"/>
                <a:gd name="connsiteY100" fmla="*/ 59769 h 114061"/>
                <a:gd name="connsiteX101" fmla="*/ 37147 w 135254"/>
                <a:gd name="connsiteY101" fmla="*/ 59769 h 114061"/>
                <a:gd name="connsiteX102" fmla="*/ 48577 w 135254"/>
                <a:gd name="connsiteY102" fmla="*/ 66437 h 114061"/>
                <a:gd name="connsiteX103" fmla="*/ 48577 w 135254"/>
                <a:gd name="connsiteY103" fmla="*/ 46434 h 114061"/>
                <a:gd name="connsiteX104" fmla="*/ 48577 w 135254"/>
                <a:gd name="connsiteY104" fmla="*/ 26432 h 114061"/>
                <a:gd name="connsiteX105" fmla="*/ 54292 w 135254"/>
                <a:gd name="connsiteY105" fmla="*/ 29289 h 114061"/>
                <a:gd name="connsiteX106" fmla="*/ 57150 w 135254"/>
                <a:gd name="connsiteY106" fmla="*/ 32147 h 114061"/>
                <a:gd name="connsiteX107" fmla="*/ 59055 w 135254"/>
                <a:gd name="connsiteY107" fmla="*/ 36909 h 114061"/>
                <a:gd name="connsiteX108" fmla="*/ 60007 w 135254"/>
                <a:gd name="connsiteY108" fmla="*/ 43577 h 114061"/>
                <a:gd name="connsiteX109" fmla="*/ 59055 w 135254"/>
                <a:gd name="connsiteY109" fmla="*/ 50244 h 114061"/>
                <a:gd name="connsiteX110" fmla="*/ 56197 w 135254"/>
                <a:gd name="connsiteY110" fmla="*/ 52149 h 114061"/>
                <a:gd name="connsiteX111" fmla="*/ 57150 w 135254"/>
                <a:gd name="connsiteY111" fmla="*/ 55959 h 114061"/>
                <a:gd name="connsiteX112" fmla="*/ 59055 w 135254"/>
                <a:gd name="connsiteY112" fmla="*/ 63579 h 114061"/>
                <a:gd name="connsiteX113" fmla="*/ 60960 w 135254"/>
                <a:gd name="connsiteY113" fmla="*/ 72152 h 114061"/>
                <a:gd name="connsiteX114" fmla="*/ 58102 w 135254"/>
                <a:gd name="connsiteY114" fmla="*/ 70247 h 114061"/>
                <a:gd name="connsiteX115" fmla="*/ 56197 w 135254"/>
                <a:gd name="connsiteY115" fmla="*/ 60722 h 114061"/>
                <a:gd name="connsiteX116" fmla="*/ 55245 w 135254"/>
                <a:gd name="connsiteY116" fmla="*/ 54054 h 114061"/>
                <a:gd name="connsiteX117" fmla="*/ 54292 w 135254"/>
                <a:gd name="connsiteY117" fmla="*/ 52149 h 114061"/>
                <a:gd name="connsiteX118" fmla="*/ 53340 w 135254"/>
                <a:gd name="connsiteY118" fmla="*/ 51197 h 114061"/>
                <a:gd name="connsiteX119" fmla="*/ 52388 w 135254"/>
                <a:gd name="connsiteY119" fmla="*/ 51197 h 114061"/>
                <a:gd name="connsiteX120" fmla="*/ 52388 w 135254"/>
                <a:gd name="connsiteY120" fmla="*/ 59769 h 114061"/>
                <a:gd name="connsiteX121" fmla="*/ 52388 w 135254"/>
                <a:gd name="connsiteY121" fmla="*/ 68342 h 114061"/>
                <a:gd name="connsiteX122" fmla="*/ 48577 w 135254"/>
                <a:gd name="connsiteY122" fmla="*/ 66437 h 114061"/>
                <a:gd name="connsiteX123" fmla="*/ 48577 w 135254"/>
                <a:gd name="connsiteY123" fmla="*/ 66437 h 114061"/>
                <a:gd name="connsiteX124" fmla="*/ 51435 w 135254"/>
                <a:gd name="connsiteY124" fmla="*/ 45482 h 114061"/>
                <a:gd name="connsiteX125" fmla="*/ 53340 w 135254"/>
                <a:gd name="connsiteY125" fmla="*/ 46434 h 114061"/>
                <a:gd name="connsiteX126" fmla="*/ 55245 w 135254"/>
                <a:gd name="connsiteY126" fmla="*/ 47387 h 114061"/>
                <a:gd name="connsiteX127" fmla="*/ 56197 w 135254"/>
                <a:gd name="connsiteY127" fmla="*/ 46434 h 114061"/>
                <a:gd name="connsiteX128" fmla="*/ 56197 w 135254"/>
                <a:gd name="connsiteY128" fmla="*/ 43577 h 114061"/>
                <a:gd name="connsiteX129" fmla="*/ 56197 w 135254"/>
                <a:gd name="connsiteY129" fmla="*/ 39767 h 114061"/>
                <a:gd name="connsiteX130" fmla="*/ 55245 w 135254"/>
                <a:gd name="connsiteY130" fmla="*/ 37862 h 114061"/>
                <a:gd name="connsiteX131" fmla="*/ 53340 w 135254"/>
                <a:gd name="connsiteY131" fmla="*/ 36909 h 114061"/>
                <a:gd name="connsiteX132" fmla="*/ 51435 w 135254"/>
                <a:gd name="connsiteY132" fmla="*/ 35957 h 114061"/>
                <a:gd name="connsiteX133" fmla="*/ 51435 w 135254"/>
                <a:gd name="connsiteY133" fmla="*/ 45482 h 114061"/>
                <a:gd name="connsiteX134" fmla="*/ 51435 w 135254"/>
                <a:gd name="connsiteY134" fmla="*/ 45482 h 114061"/>
                <a:gd name="connsiteX135" fmla="*/ 60960 w 135254"/>
                <a:gd name="connsiteY135" fmla="*/ 74057 h 114061"/>
                <a:gd name="connsiteX136" fmla="*/ 60960 w 135254"/>
                <a:gd name="connsiteY136" fmla="*/ 54054 h 114061"/>
                <a:gd name="connsiteX137" fmla="*/ 60960 w 135254"/>
                <a:gd name="connsiteY137" fmla="*/ 34052 h 114061"/>
                <a:gd name="connsiteX138" fmla="*/ 64770 w 135254"/>
                <a:gd name="connsiteY138" fmla="*/ 35957 h 114061"/>
                <a:gd name="connsiteX139" fmla="*/ 65723 w 135254"/>
                <a:gd name="connsiteY139" fmla="*/ 50244 h 114061"/>
                <a:gd name="connsiteX140" fmla="*/ 66675 w 135254"/>
                <a:gd name="connsiteY140" fmla="*/ 64532 h 114061"/>
                <a:gd name="connsiteX141" fmla="*/ 67627 w 135254"/>
                <a:gd name="connsiteY141" fmla="*/ 52149 h 114061"/>
                <a:gd name="connsiteX142" fmla="*/ 68580 w 135254"/>
                <a:gd name="connsiteY142" fmla="*/ 39767 h 114061"/>
                <a:gd name="connsiteX143" fmla="*/ 72390 w 135254"/>
                <a:gd name="connsiteY143" fmla="*/ 41672 h 114061"/>
                <a:gd name="connsiteX144" fmla="*/ 72390 w 135254"/>
                <a:gd name="connsiteY144" fmla="*/ 61674 h 114061"/>
                <a:gd name="connsiteX145" fmla="*/ 72390 w 135254"/>
                <a:gd name="connsiteY145" fmla="*/ 81677 h 114061"/>
                <a:gd name="connsiteX146" fmla="*/ 70485 w 135254"/>
                <a:gd name="connsiteY146" fmla="*/ 80724 h 114061"/>
                <a:gd name="connsiteX147" fmla="*/ 70485 w 135254"/>
                <a:gd name="connsiteY147" fmla="*/ 65484 h 114061"/>
                <a:gd name="connsiteX148" fmla="*/ 70485 w 135254"/>
                <a:gd name="connsiteY148" fmla="*/ 50244 h 114061"/>
                <a:gd name="connsiteX149" fmla="*/ 69532 w 135254"/>
                <a:gd name="connsiteY149" fmla="*/ 64532 h 114061"/>
                <a:gd name="connsiteX150" fmla="*/ 68580 w 135254"/>
                <a:gd name="connsiteY150" fmla="*/ 78819 h 114061"/>
                <a:gd name="connsiteX151" fmla="*/ 65723 w 135254"/>
                <a:gd name="connsiteY151" fmla="*/ 77867 h 114061"/>
                <a:gd name="connsiteX152" fmla="*/ 64770 w 135254"/>
                <a:gd name="connsiteY152" fmla="*/ 61674 h 114061"/>
                <a:gd name="connsiteX153" fmla="*/ 63817 w 135254"/>
                <a:gd name="connsiteY153" fmla="*/ 45482 h 114061"/>
                <a:gd name="connsiteX154" fmla="*/ 63817 w 135254"/>
                <a:gd name="connsiteY154" fmla="*/ 60722 h 114061"/>
                <a:gd name="connsiteX155" fmla="*/ 63817 w 135254"/>
                <a:gd name="connsiteY155" fmla="*/ 75962 h 114061"/>
                <a:gd name="connsiteX156" fmla="*/ 60960 w 135254"/>
                <a:gd name="connsiteY156" fmla="*/ 74057 h 114061"/>
                <a:gd name="connsiteX157" fmla="*/ 60960 w 135254"/>
                <a:gd name="connsiteY157" fmla="*/ 74057 h 114061"/>
                <a:gd name="connsiteX158" fmla="*/ 87630 w 135254"/>
                <a:gd name="connsiteY158" fmla="*/ 88344 h 114061"/>
                <a:gd name="connsiteX159" fmla="*/ 84773 w 135254"/>
                <a:gd name="connsiteY159" fmla="*/ 86439 h 114061"/>
                <a:gd name="connsiteX160" fmla="*/ 83820 w 135254"/>
                <a:gd name="connsiteY160" fmla="*/ 76914 h 114061"/>
                <a:gd name="connsiteX161" fmla="*/ 79057 w 135254"/>
                <a:gd name="connsiteY161" fmla="*/ 74057 h 114061"/>
                <a:gd name="connsiteX162" fmla="*/ 78105 w 135254"/>
                <a:gd name="connsiteY162" fmla="*/ 82629 h 114061"/>
                <a:gd name="connsiteX163" fmla="*/ 75248 w 135254"/>
                <a:gd name="connsiteY163" fmla="*/ 80724 h 114061"/>
                <a:gd name="connsiteX164" fmla="*/ 78105 w 135254"/>
                <a:gd name="connsiteY164" fmla="*/ 62627 h 114061"/>
                <a:gd name="connsiteX165" fmla="*/ 80963 w 135254"/>
                <a:gd name="connsiteY165" fmla="*/ 44529 h 114061"/>
                <a:gd name="connsiteX166" fmla="*/ 83820 w 135254"/>
                <a:gd name="connsiteY166" fmla="*/ 46434 h 114061"/>
                <a:gd name="connsiteX167" fmla="*/ 86677 w 135254"/>
                <a:gd name="connsiteY167" fmla="*/ 67389 h 114061"/>
                <a:gd name="connsiteX168" fmla="*/ 87630 w 135254"/>
                <a:gd name="connsiteY168" fmla="*/ 88344 h 114061"/>
                <a:gd name="connsiteX169" fmla="*/ 87630 w 135254"/>
                <a:gd name="connsiteY169" fmla="*/ 88344 h 114061"/>
                <a:gd name="connsiteX170" fmla="*/ 82867 w 135254"/>
                <a:gd name="connsiteY170" fmla="*/ 70247 h 114061"/>
                <a:gd name="connsiteX171" fmla="*/ 81915 w 135254"/>
                <a:gd name="connsiteY171" fmla="*/ 62627 h 114061"/>
                <a:gd name="connsiteX172" fmla="*/ 80963 w 135254"/>
                <a:gd name="connsiteY172" fmla="*/ 55007 h 114061"/>
                <a:gd name="connsiteX173" fmla="*/ 80010 w 135254"/>
                <a:gd name="connsiteY173" fmla="*/ 61674 h 114061"/>
                <a:gd name="connsiteX174" fmla="*/ 79057 w 135254"/>
                <a:gd name="connsiteY174" fmla="*/ 68342 h 114061"/>
                <a:gd name="connsiteX175" fmla="*/ 82867 w 135254"/>
                <a:gd name="connsiteY175" fmla="*/ 70247 h 114061"/>
                <a:gd name="connsiteX176" fmla="*/ 82867 w 135254"/>
                <a:gd name="connsiteY176" fmla="*/ 70247 h 114061"/>
                <a:gd name="connsiteX177" fmla="*/ 88582 w 135254"/>
                <a:gd name="connsiteY177" fmla="*/ 89297 h 114061"/>
                <a:gd name="connsiteX178" fmla="*/ 88582 w 135254"/>
                <a:gd name="connsiteY178" fmla="*/ 69294 h 114061"/>
                <a:gd name="connsiteX179" fmla="*/ 88582 w 135254"/>
                <a:gd name="connsiteY179" fmla="*/ 49292 h 114061"/>
                <a:gd name="connsiteX180" fmla="*/ 94298 w 135254"/>
                <a:gd name="connsiteY180" fmla="*/ 52149 h 114061"/>
                <a:gd name="connsiteX181" fmla="*/ 97155 w 135254"/>
                <a:gd name="connsiteY181" fmla="*/ 55007 h 114061"/>
                <a:gd name="connsiteX182" fmla="*/ 99060 w 135254"/>
                <a:gd name="connsiteY182" fmla="*/ 59769 h 114061"/>
                <a:gd name="connsiteX183" fmla="*/ 100013 w 135254"/>
                <a:gd name="connsiteY183" fmla="*/ 66437 h 114061"/>
                <a:gd name="connsiteX184" fmla="*/ 99060 w 135254"/>
                <a:gd name="connsiteY184" fmla="*/ 73104 h 114061"/>
                <a:gd name="connsiteX185" fmla="*/ 96202 w 135254"/>
                <a:gd name="connsiteY185" fmla="*/ 75009 h 114061"/>
                <a:gd name="connsiteX186" fmla="*/ 97155 w 135254"/>
                <a:gd name="connsiteY186" fmla="*/ 78819 h 114061"/>
                <a:gd name="connsiteX187" fmla="*/ 99060 w 135254"/>
                <a:gd name="connsiteY187" fmla="*/ 86439 h 114061"/>
                <a:gd name="connsiteX188" fmla="*/ 100965 w 135254"/>
                <a:gd name="connsiteY188" fmla="*/ 95012 h 114061"/>
                <a:gd name="connsiteX189" fmla="*/ 98107 w 135254"/>
                <a:gd name="connsiteY189" fmla="*/ 93107 h 114061"/>
                <a:gd name="connsiteX190" fmla="*/ 96202 w 135254"/>
                <a:gd name="connsiteY190" fmla="*/ 83582 h 114061"/>
                <a:gd name="connsiteX191" fmla="*/ 95250 w 135254"/>
                <a:gd name="connsiteY191" fmla="*/ 76914 h 114061"/>
                <a:gd name="connsiteX192" fmla="*/ 94298 w 135254"/>
                <a:gd name="connsiteY192" fmla="*/ 75009 h 114061"/>
                <a:gd name="connsiteX193" fmla="*/ 93345 w 135254"/>
                <a:gd name="connsiteY193" fmla="*/ 74057 h 114061"/>
                <a:gd name="connsiteX194" fmla="*/ 92392 w 135254"/>
                <a:gd name="connsiteY194" fmla="*/ 74057 h 114061"/>
                <a:gd name="connsiteX195" fmla="*/ 92392 w 135254"/>
                <a:gd name="connsiteY195" fmla="*/ 82629 h 114061"/>
                <a:gd name="connsiteX196" fmla="*/ 92392 w 135254"/>
                <a:gd name="connsiteY196" fmla="*/ 91202 h 114061"/>
                <a:gd name="connsiteX197" fmla="*/ 88582 w 135254"/>
                <a:gd name="connsiteY197" fmla="*/ 89297 h 114061"/>
                <a:gd name="connsiteX198" fmla="*/ 88582 w 135254"/>
                <a:gd name="connsiteY198" fmla="*/ 89297 h 114061"/>
                <a:gd name="connsiteX199" fmla="*/ 91440 w 135254"/>
                <a:gd name="connsiteY199" fmla="*/ 68342 h 114061"/>
                <a:gd name="connsiteX200" fmla="*/ 93345 w 135254"/>
                <a:gd name="connsiteY200" fmla="*/ 69294 h 114061"/>
                <a:gd name="connsiteX201" fmla="*/ 95250 w 135254"/>
                <a:gd name="connsiteY201" fmla="*/ 70247 h 114061"/>
                <a:gd name="connsiteX202" fmla="*/ 96202 w 135254"/>
                <a:gd name="connsiteY202" fmla="*/ 69294 h 114061"/>
                <a:gd name="connsiteX203" fmla="*/ 96202 w 135254"/>
                <a:gd name="connsiteY203" fmla="*/ 66437 h 114061"/>
                <a:gd name="connsiteX204" fmla="*/ 96202 w 135254"/>
                <a:gd name="connsiteY204" fmla="*/ 62627 h 114061"/>
                <a:gd name="connsiteX205" fmla="*/ 95250 w 135254"/>
                <a:gd name="connsiteY205" fmla="*/ 60722 h 114061"/>
                <a:gd name="connsiteX206" fmla="*/ 93345 w 135254"/>
                <a:gd name="connsiteY206" fmla="*/ 59769 h 114061"/>
                <a:gd name="connsiteX207" fmla="*/ 91440 w 135254"/>
                <a:gd name="connsiteY207" fmla="*/ 58817 h 114061"/>
                <a:gd name="connsiteX208" fmla="*/ 91440 w 135254"/>
                <a:gd name="connsiteY208" fmla="*/ 68342 h 114061"/>
                <a:gd name="connsiteX209" fmla="*/ 91440 w 135254"/>
                <a:gd name="connsiteY209" fmla="*/ 68342 h 114061"/>
                <a:gd name="connsiteX210" fmla="*/ 101917 w 135254"/>
                <a:gd name="connsiteY210" fmla="*/ 96917 h 114061"/>
                <a:gd name="connsiteX211" fmla="*/ 101917 w 135254"/>
                <a:gd name="connsiteY211" fmla="*/ 76914 h 114061"/>
                <a:gd name="connsiteX212" fmla="*/ 101917 w 135254"/>
                <a:gd name="connsiteY212" fmla="*/ 56912 h 114061"/>
                <a:gd name="connsiteX213" fmla="*/ 104775 w 135254"/>
                <a:gd name="connsiteY213" fmla="*/ 58817 h 114061"/>
                <a:gd name="connsiteX214" fmla="*/ 104775 w 135254"/>
                <a:gd name="connsiteY214" fmla="*/ 67389 h 114061"/>
                <a:gd name="connsiteX215" fmla="*/ 104775 w 135254"/>
                <a:gd name="connsiteY215" fmla="*/ 75962 h 114061"/>
                <a:gd name="connsiteX216" fmla="*/ 107632 w 135254"/>
                <a:gd name="connsiteY216" fmla="*/ 68342 h 114061"/>
                <a:gd name="connsiteX217" fmla="*/ 110490 w 135254"/>
                <a:gd name="connsiteY217" fmla="*/ 60722 h 114061"/>
                <a:gd name="connsiteX218" fmla="*/ 114300 w 135254"/>
                <a:gd name="connsiteY218" fmla="*/ 62627 h 114061"/>
                <a:gd name="connsiteX219" fmla="*/ 111442 w 135254"/>
                <a:gd name="connsiteY219" fmla="*/ 69294 h 114061"/>
                <a:gd name="connsiteX220" fmla="*/ 108585 w 135254"/>
                <a:gd name="connsiteY220" fmla="*/ 75962 h 114061"/>
                <a:gd name="connsiteX221" fmla="*/ 111442 w 135254"/>
                <a:gd name="connsiteY221" fmla="*/ 89297 h 114061"/>
                <a:gd name="connsiteX222" fmla="*/ 114300 w 135254"/>
                <a:gd name="connsiteY222" fmla="*/ 102632 h 114061"/>
                <a:gd name="connsiteX223" fmla="*/ 111442 w 135254"/>
                <a:gd name="connsiteY223" fmla="*/ 100727 h 114061"/>
                <a:gd name="connsiteX224" fmla="*/ 109538 w 135254"/>
                <a:gd name="connsiteY224" fmla="*/ 90249 h 114061"/>
                <a:gd name="connsiteX225" fmla="*/ 107632 w 135254"/>
                <a:gd name="connsiteY225" fmla="*/ 79772 h 114061"/>
                <a:gd name="connsiteX226" fmla="*/ 105727 w 135254"/>
                <a:gd name="connsiteY226" fmla="*/ 85487 h 114061"/>
                <a:gd name="connsiteX227" fmla="*/ 105727 w 135254"/>
                <a:gd name="connsiteY227" fmla="*/ 91202 h 114061"/>
                <a:gd name="connsiteX228" fmla="*/ 105727 w 135254"/>
                <a:gd name="connsiteY228" fmla="*/ 96917 h 114061"/>
                <a:gd name="connsiteX229" fmla="*/ 101917 w 135254"/>
                <a:gd name="connsiteY229" fmla="*/ 96917 h 114061"/>
                <a:gd name="connsiteX230" fmla="*/ 101917 w 135254"/>
                <a:gd name="connsiteY230" fmla="*/ 96917 h 114061"/>
                <a:gd name="connsiteX231" fmla="*/ 114300 w 135254"/>
                <a:gd name="connsiteY231" fmla="*/ 103584 h 114061"/>
                <a:gd name="connsiteX232" fmla="*/ 114300 w 135254"/>
                <a:gd name="connsiteY232" fmla="*/ 83582 h 114061"/>
                <a:gd name="connsiteX233" fmla="*/ 114300 w 135254"/>
                <a:gd name="connsiteY233" fmla="*/ 63579 h 114061"/>
                <a:gd name="connsiteX234" fmla="*/ 123825 w 135254"/>
                <a:gd name="connsiteY234" fmla="*/ 69294 h 114061"/>
                <a:gd name="connsiteX235" fmla="*/ 123825 w 135254"/>
                <a:gd name="connsiteY235" fmla="*/ 75962 h 114061"/>
                <a:gd name="connsiteX236" fmla="*/ 117157 w 135254"/>
                <a:gd name="connsiteY236" fmla="*/ 72152 h 114061"/>
                <a:gd name="connsiteX237" fmla="*/ 117157 w 135254"/>
                <a:gd name="connsiteY237" fmla="*/ 80724 h 114061"/>
                <a:gd name="connsiteX238" fmla="*/ 123825 w 135254"/>
                <a:gd name="connsiteY238" fmla="*/ 84534 h 114061"/>
                <a:gd name="connsiteX239" fmla="*/ 123825 w 135254"/>
                <a:gd name="connsiteY239" fmla="*/ 91202 h 114061"/>
                <a:gd name="connsiteX240" fmla="*/ 117157 w 135254"/>
                <a:gd name="connsiteY240" fmla="*/ 87392 h 114061"/>
                <a:gd name="connsiteX241" fmla="*/ 117157 w 135254"/>
                <a:gd name="connsiteY241" fmla="*/ 93107 h 114061"/>
                <a:gd name="connsiteX242" fmla="*/ 117157 w 135254"/>
                <a:gd name="connsiteY242" fmla="*/ 98822 h 114061"/>
                <a:gd name="connsiteX243" fmla="*/ 123825 w 135254"/>
                <a:gd name="connsiteY243" fmla="*/ 102632 h 114061"/>
                <a:gd name="connsiteX244" fmla="*/ 123825 w 135254"/>
                <a:gd name="connsiteY244" fmla="*/ 109299 h 114061"/>
                <a:gd name="connsiteX245" fmla="*/ 114300 w 135254"/>
                <a:gd name="connsiteY245" fmla="*/ 103584 h 114061"/>
                <a:gd name="connsiteX246" fmla="*/ 114300 w 135254"/>
                <a:gd name="connsiteY246" fmla="*/ 103584 h 114061"/>
                <a:gd name="connsiteX247" fmla="*/ 128588 w 135254"/>
                <a:gd name="connsiteY247" fmla="*/ 112157 h 114061"/>
                <a:gd name="connsiteX248" fmla="*/ 128588 w 135254"/>
                <a:gd name="connsiteY248" fmla="*/ 95964 h 114061"/>
                <a:gd name="connsiteX249" fmla="*/ 128588 w 135254"/>
                <a:gd name="connsiteY249" fmla="*/ 79772 h 114061"/>
                <a:gd name="connsiteX250" fmla="*/ 124777 w 135254"/>
                <a:gd name="connsiteY250" fmla="*/ 77867 h 114061"/>
                <a:gd name="connsiteX251" fmla="*/ 124777 w 135254"/>
                <a:gd name="connsiteY251" fmla="*/ 71199 h 114061"/>
                <a:gd name="connsiteX252" fmla="*/ 135255 w 135254"/>
                <a:gd name="connsiteY252" fmla="*/ 76914 h 114061"/>
                <a:gd name="connsiteX253" fmla="*/ 135255 w 135254"/>
                <a:gd name="connsiteY253" fmla="*/ 83582 h 114061"/>
                <a:gd name="connsiteX254" fmla="*/ 131445 w 135254"/>
                <a:gd name="connsiteY254" fmla="*/ 81677 h 114061"/>
                <a:gd name="connsiteX255" fmla="*/ 131445 w 135254"/>
                <a:gd name="connsiteY255" fmla="*/ 97869 h 114061"/>
                <a:gd name="connsiteX256" fmla="*/ 131445 w 135254"/>
                <a:gd name="connsiteY256" fmla="*/ 114062 h 114061"/>
                <a:gd name="connsiteX257" fmla="*/ 128588 w 135254"/>
                <a:gd name="connsiteY257" fmla="*/ 112157 h 114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</a:cxnLst>
              <a:rect l="l" t="t" r="r" b="b"/>
              <a:pathLst>
                <a:path w="135254" h="114061">
                  <a:moveTo>
                    <a:pt x="0" y="25479"/>
                  </a:moveTo>
                  <a:cubicBezTo>
                    <a:pt x="952" y="25479"/>
                    <a:pt x="1905" y="25479"/>
                    <a:pt x="2857" y="26432"/>
                  </a:cubicBezTo>
                  <a:cubicBezTo>
                    <a:pt x="2857" y="29289"/>
                    <a:pt x="2857" y="31194"/>
                    <a:pt x="3810" y="33099"/>
                  </a:cubicBezTo>
                  <a:cubicBezTo>
                    <a:pt x="3810" y="35004"/>
                    <a:pt x="4763" y="35957"/>
                    <a:pt x="5715" y="35957"/>
                  </a:cubicBezTo>
                  <a:cubicBezTo>
                    <a:pt x="6667" y="35957"/>
                    <a:pt x="6667" y="35957"/>
                    <a:pt x="7620" y="35004"/>
                  </a:cubicBezTo>
                  <a:cubicBezTo>
                    <a:pt x="7620" y="34052"/>
                    <a:pt x="8572" y="33099"/>
                    <a:pt x="8572" y="31194"/>
                  </a:cubicBezTo>
                  <a:cubicBezTo>
                    <a:pt x="8572" y="30242"/>
                    <a:pt x="8572" y="29289"/>
                    <a:pt x="8572" y="28337"/>
                  </a:cubicBezTo>
                  <a:cubicBezTo>
                    <a:pt x="8572" y="27384"/>
                    <a:pt x="8572" y="26432"/>
                    <a:pt x="7620" y="26432"/>
                  </a:cubicBezTo>
                  <a:cubicBezTo>
                    <a:pt x="7620" y="25479"/>
                    <a:pt x="6667" y="24527"/>
                    <a:pt x="5715" y="23574"/>
                  </a:cubicBezTo>
                  <a:cubicBezTo>
                    <a:pt x="4763" y="21669"/>
                    <a:pt x="3810" y="19764"/>
                    <a:pt x="2857" y="17859"/>
                  </a:cubicBezTo>
                  <a:cubicBezTo>
                    <a:pt x="1905" y="15002"/>
                    <a:pt x="1905" y="12144"/>
                    <a:pt x="1905" y="9287"/>
                  </a:cubicBezTo>
                  <a:cubicBezTo>
                    <a:pt x="1905" y="7382"/>
                    <a:pt x="1905" y="5477"/>
                    <a:pt x="2857" y="3572"/>
                  </a:cubicBezTo>
                  <a:cubicBezTo>
                    <a:pt x="2857" y="1667"/>
                    <a:pt x="3810" y="714"/>
                    <a:pt x="4763" y="714"/>
                  </a:cubicBezTo>
                  <a:cubicBezTo>
                    <a:pt x="5715" y="-238"/>
                    <a:pt x="6667" y="-238"/>
                    <a:pt x="7620" y="714"/>
                  </a:cubicBezTo>
                  <a:cubicBezTo>
                    <a:pt x="9525" y="1667"/>
                    <a:pt x="10477" y="3572"/>
                    <a:pt x="11430" y="6429"/>
                  </a:cubicBezTo>
                  <a:cubicBezTo>
                    <a:pt x="12382" y="9287"/>
                    <a:pt x="12382" y="12144"/>
                    <a:pt x="12382" y="15954"/>
                  </a:cubicBezTo>
                  <a:cubicBezTo>
                    <a:pt x="11430" y="15954"/>
                    <a:pt x="10477" y="15002"/>
                    <a:pt x="9525" y="15002"/>
                  </a:cubicBezTo>
                  <a:cubicBezTo>
                    <a:pt x="9525" y="13097"/>
                    <a:pt x="9525" y="11192"/>
                    <a:pt x="8572" y="10239"/>
                  </a:cubicBezTo>
                  <a:cubicBezTo>
                    <a:pt x="8572" y="9287"/>
                    <a:pt x="7620" y="8334"/>
                    <a:pt x="6667" y="8334"/>
                  </a:cubicBezTo>
                  <a:cubicBezTo>
                    <a:pt x="5715" y="8334"/>
                    <a:pt x="5715" y="8334"/>
                    <a:pt x="4763" y="8334"/>
                  </a:cubicBezTo>
                  <a:cubicBezTo>
                    <a:pt x="4763" y="8334"/>
                    <a:pt x="4763" y="9287"/>
                    <a:pt x="4763" y="10239"/>
                  </a:cubicBezTo>
                  <a:cubicBezTo>
                    <a:pt x="4763" y="11192"/>
                    <a:pt x="4763" y="12144"/>
                    <a:pt x="4763" y="13097"/>
                  </a:cubicBezTo>
                  <a:cubicBezTo>
                    <a:pt x="4763" y="14049"/>
                    <a:pt x="5715" y="15002"/>
                    <a:pt x="6667" y="16907"/>
                  </a:cubicBezTo>
                  <a:cubicBezTo>
                    <a:pt x="7620" y="18812"/>
                    <a:pt x="8572" y="19764"/>
                    <a:pt x="9525" y="21669"/>
                  </a:cubicBezTo>
                  <a:cubicBezTo>
                    <a:pt x="10477" y="22622"/>
                    <a:pt x="10477" y="24527"/>
                    <a:pt x="10477" y="26432"/>
                  </a:cubicBezTo>
                  <a:cubicBezTo>
                    <a:pt x="10477" y="28337"/>
                    <a:pt x="11430" y="30242"/>
                    <a:pt x="11430" y="33099"/>
                  </a:cubicBezTo>
                  <a:cubicBezTo>
                    <a:pt x="11430" y="35004"/>
                    <a:pt x="11430" y="36909"/>
                    <a:pt x="10477" y="38814"/>
                  </a:cubicBezTo>
                  <a:cubicBezTo>
                    <a:pt x="10477" y="40719"/>
                    <a:pt x="9525" y="41672"/>
                    <a:pt x="8572" y="42624"/>
                  </a:cubicBezTo>
                  <a:cubicBezTo>
                    <a:pt x="7620" y="43577"/>
                    <a:pt x="6667" y="43577"/>
                    <a:pt x="5715" y="42624"/>
                  </a:cubicBezTo>
                  <a:cubicBezTo>
                    <a:pt x="3810" y="41672"/>
                    <a:pt x="2857" y="39767"/>
                    <a:pt x="1905" y="36909"/>
                  </a:cubicBezTo>
                  <a:cubicBezTo>
                    <a:pt x="952" y="34052"/>
                    <a:pt x="0" y="30242"/>
                    <a:pt x="0" y="25479"/>
                  </a:cubicBezTo>
                  <a:lnTo>
                    <a:pt x="0" y="25479"/>
                  </a:lnTo>
                  <a:close/>
                  <a:moveTo>
                    <a:pt x="12382" y="6429"/>
                  </a:moveTo>
                  <a:cubicBezTo>
                    <a:pt x="13335" y="7382"/>
                    <a:pt x="14288" y="7382"/>
                    <a:pt x="15240" y="8334"/>
                  </a:cubicBezTo>
                  <a:cubicBezTo>
                    <a:pt x="15240" y="12144"/>
                    <a:pt x="15240" y="15002"/>
                    <a:pt x="15240" y="18812"/>
                  </a:cubicBezTo>
                  <a:cubicBezTo>
                    <a:pt x="15240" y="22622"/>
                    <a:pt x="15240" y="25479"/>
                    <a:pt x="15240" y="29289"/>
                  </a:cubicBezTo>
                  <a:cubicBezTo>
                    <a:pt x="15240" y="33099"/>
                    <a:pt x="15240" y="35004"/>
                    <a:pt x="15240" y="35957"/>
                  </a:cubicBezTo>
                  <a:cubicBezTo>
                    <a:pt x="15240" y="37862"/>
                    <a:pt x="15240" y="38814"/>
                    <a:pt x="16192" y="40719"/>
                  </a:cubicBezTo>
                  <a:cubicBezTo>
                    <a:pt x="16192" y="41672"/>
                    <a:pt x="17145" y="42624"/>
                    <a:pt x="18097" y="43577"/>
                  </a:cubicBezTo>
                  <a:cubicBezTo>
                    <a:pt x="19050" y="43577"/>
                    <a:pt x="19050" y="43577"/>
                    <a:pt x="20002" y="43577"/>
                  </a:cubicBezTo>
                  <a:cubicBezTo>
                    <a:pt x="20002" y="42624"/>
                    <a:pt x="20955" y="41672"/>
                    <a:pt x="20955" y="40719"/>
                  </a:cubicBezTo>
                  <a:cubicBezTo>
                    <a:pt x="20955" y="39767"/>
                    <a:pt x="20955" y="36909"/>
                    <a:pt x="20955" y="34052"/>
                  </a:cubicBezTo>
                  <a:cubicBezTo>
                    <a:pt x="20955" y="30242"/>
                    <a:pt x="20955" y="26432"/>
                    <a:pt x="20955" y="23574"/>
                  </a:cubicBezTo>
                  <a:cubicBezTo>
                    <a:pt x="20955" y="20717"/>
                    <a:pt x="20955" y="15954"/>
                    <a:pt x="20955" y="13097"/>
                  </a:cubicBezTo>
                  <a:cubicBezTo>
                    <a:pt x="21907" y="14049"/>
                    <a:pt x="22860" y="14049"/>
                    <a:pt x="23813" y="15002"/>
                  </a:cubicBezTo>
                  <a:cubicBezTo>
                    <a:pt x="23813" y="18812"/>
                    <a:pt x="23813" y="21669"/>
                    <a:pt x="23813" y="25479"/>
                  </a:cubicBezTo>
                  <a:cubicBezTo>
                    <a:pt x="23813" y="29289"/>
                    <a:pt x="23813" y="32147"/>
                    <a:pt x="23813" y="35957"/>
                  </a:cubicBezTo>
                  <a:cubicBezTo>
                    <a:pt x="23813" y="40719"/>
                    <a:pt x="23813" y="43577"/>
                    <a:pt x="23813" y="45482"/>
                  </a:cubicBezTo>
                  <a:cubicBezTo>
                    <a:pt x="23813" y="47387"/>
                    <a:pt x="23813" y="49292"/>
                    <a:pt x="22860" y="50244"/>
                  </a:cubicBezTo>
                  <a:cubicBezTo>
                    <a:pt x="22860" y="51197"/>
                    <a:pt x="21907" y="52149"/>
                    <a:pt x="20955" y="52149"/>
                  </a:cubicBezTo>
                  <a:cubicBezTo>
                    <a:pt x="20002" y="52149"/>
                    <a:pt x="20002" y="52149"/>
                    <a:pt x="18097" y="52149"/>
                  </a:cubicBezTo>
                  <a:cubicBezTo>
                    <a:pt x="17145" y="51197"/>
                    <a:pt x="16192" y="50244"/>
                    <a:pt x="15240" y="49292"/>
                  </a:cubicBezTo>
                  <a:cubicBezTo>
                    <a:pt x="14288" y="48339"/>
                    <a:pt x="14288" y="46434"/>
                    <a:pt x="13335" y="45482"/>
                  </a:cubicBezTo>
                  <a:cubicBezTo>
                    <a:pt x="13335" y="43577"/>
                    <a:pt x="12382" y="42624"/>
                    <a:pt x="12382" y="40719"/>
                  </a:cubicBezTo>
                  <a:cubicBezTo>
                    <a:pt x="12382" y="38814"/>
                    <a:pt x="12382" y="35004"/>
                    <a:pt x="12382" y="30242"/>
                  </a:cubicBezTo>
                  <a:cubicBezTo>
                    <a:pt x="12382" y="26432"/>
                    <a:pt x="12382" y="23574"/>
                    <a:pt x="12382" y="19764"/>
                  </a:cubicBezTo>
                  <a:cubicBezTo>
                    <a:pt x="12382" y="13097"/>
                    <a:pt x="12382" y="10239"/>
                    <a:pt x="12382" y="6429"/>
                  </a:cubicBezTo>
                  <a:lnTo>
                    <a:pt x="12382" y="6429"/>
                  </a:lnTo>
                  <a:close/>
                  <a:moveTo>
                    <a:pt x="24765" y="53102"/>
                  </a:moveTo>
                  <a:cubicBezTo>
                    <a:pt x="24765" y="46434"/>
                    <a:pt x="24765" y="39767"/>
                    <a:pt x="24765" y="33099"/>
                  </a:cubicBezTo>
                  <a:cubicBezTo>
                    <a:pt x="24765" y="26432"/>
                    <a:pt x="24765" y="19764"/>
                    <a:pt x="24765" y="13097"/>
                  </a:cubicBezTo>
                  <a:cubicBezTo>
                    <a:pt x="25717" y="14049"/>
                    <a:pt x="27622" y="15002"/>
                    <a:pt x="28575" y="15002"/>
                  </a:cubicBezTo>
                  <a:cubicBezTo>
                    <a:pt x="30480" y="15954"/>
                    <a:pt x="31432" y="16907"/>
                    <a:pt x="31432" y="16907"/>
                  </a:cubicBezTo>
                  <a:cubicBezTo>
                    <a:pt x="32385" y="17859"/>
                    <a:pt x="32385" y="19764"/>
                    <a:pt x="33338" y="21669"/>
                  </a:cubicBezTo>
                  <a:cubicBezTo>
                    <a:pt x="34290" y="23574"/>
                    <a:pt x="34290" y="26432"/>
                    <a:pt x="34290" y="29289"/>
                  </a:cubicBezTo>
                  <a:cubicBezTo>
                    <a:pt x="34290" y="32147"/>
                    <a:pt x="34290" y="34052"/>
                    <a:pt x="34290" y="35004"/>
                  </a:cubicBezTo>
                  <a:cubicBezTo>
                    <a:pt x="34290" y="36909"/>
                    <a:pt x="33338" y="37862"/>
                    <a:pt x="33338" y="37862"/>
                  </a:cubicBezTo>
                  <a:cubicBezTo>
                    <a:pt x="33338" y="38814"/>
                    <a:pt x="32385" y="38814"/>
                    <a:pt x="32385" y="38814"/>
                  </a:cubicBezTo>
                  <a:cubicBezTo>
                    <a:pt x="31432" y="38814"/>
                    <a:pt x="30480" y="38814"/>
                    <a:pt x="29527" y="37862"/>
                  </a:cubicBezTo>
                  <a:cubicBezTo>
                    <a:pt x="28575" y="37862"/>
                    <a:pt x="28575" y="36909"/>
                    <a:pt x="27622" y="36909"/>
                  </a:cubicBezTo>
                  <a:cubicBezTo>
                    <a:pt x="27622" y="39767"/>
                    <a:pt x="27622" y="41672"/>
                    <a:pt x="27622" y="44529"/>
                  </a:cubicBezTo>
                  <a:cubicBezTo>
                    <a:pt x="27622" y="47387"/>
                    <a:pt x="27622" y="49292"/>
                    <a:pt x="27622" y="52149"/>
                  </a:cubicBezTo>
                  <a:cubicBezTo>
                    <a:pt x="26670" y="54054"/>
                    <a:pt x="25717" y="53102"/>
                    <a:pt x="24765" y="53102"/>
                  </a:cubicBezTo>
                  <a:lnTo>
                    <a:pt x="24765" y="53102"/>
                  </a:lnTo>
                  <a:close/>
                  <a:moveTo>
                    <a:pt x="27622" y="21669"/>
                  </a:moveTo>
                  <a:cubicBezTo>
                    <a:pt x="27622" y="23574"/>
                    <a:pt x="27622" y="25479"/>
                    <a:pt x="27622" y="27384"/>
                  </a:cubicBezTo>
                  <a:cubicBezTo>
                    <a:pt x="27622" y="29289"/>
                    <a:pt x="27622" y="31194"/>
                    <a:pt x="27622" y="33099"/>
                  </a:cubicBezTo>
                  <a:cubicBezTo>
                    <a:pt x="27622" y="33099"/>
                    <a:pt x="28575" y="34052"/>
                    <a:pt x="28575" y="34052"/>
                  </a:cubicBezTo>
                  <a:cubicBezTo>
                    <a:pt x="29527" y="35004"/>
                    <a:pt x="30480" y="35004"/>
                    <a:pt x="30480" y="35004"/>
                  </a:cubicBezTo>
                  <a:cubicBezTo>
                    <a:pt x="30480" y="35004"/>
                    <a:pt x="31432" y="34052"/>
                    <a:pt x="31432" y="33099"/>
                  </a:cubicBezTo>
                  <a:cubicBezTo>
                    <a:pt x="31432" y="32147"/>
                    <a:pt x="31432" y="31194"/>
                    <a:pt x="31432" y="30242"/>
                  </a:cubicBezTo>
                  <a:cubicBezTo>
                    <a:pt x="31432" y="28337"/>
                    <a:pt x="31432" y="27384"/>
                    <a:pt x="31432" y="26432"/>
                  </a:cubicBezTo>
                  <a:cubicBezTo>
                    <a:pt x="31432" y="25479"/>
                    <a:pt x="30480" y="24527"/>
                    <a:pt x="30480" y="24527"/>
                  </a:cubicBezTo>
                  <a:cubicBezTo>
                    <a:pt x="30480" y="24527"/>
                    <a:pt x="29527" y="23574"/>
                    <a:pt x="28575" y="23574"/>
                  </a:cubicBezTo>
                  <a:cubicBezTo>
                    <a:pt x="28575" y="22622"/>
                    <a:pt x="28575" y="21669"/>
                    <a:pt x="27622" y="21669"/>
                  </a:cubicBezTo>
                  <a:lnTo>
                    <a:pt x="27622" y="21669"/>
                  </a:lnTo>
                  <a:close/>
                  <a:moveTo>
                    <a:pt x="37147" y="59769"/>
                  </a:moveTo>
                  <a:cubicBezTo>
                    <a:pt x="37147" y="53102"/>
                    <a:pt x="37147" y="46434"/>
                    <a:pt x="37147" y="39767"/>
                  </a:cubicBezTo>
                  <a:cubicBezTo>
                    <a:pt x="37147" y="33099"/>
                    <a:pt x="37147" y="26432"/>
                    <a:pt x="37147" y="19764"/>
                  </a:cubicBezTo>
                  <a:cubicBezTo>
                    <a:pt x="40005" y="21669"/>
                    <a:pt x="43815" y="23574"/>
                    <a:pt x="46672" y="25479"/>
                  </a:cubicBezTo>
                  <a:cubicBezTo>
                    <a:pt x="46672" y="27384"/>
                    <a:pt x="46672" y="30242"/>
                    <a:pt x="46672" y="32147"/>
                  </a:cubicBezTo>
                  <a:cubicBezTo>
                    <a:pt x="44767" y="31194"/>
                    <a:pt x="41910" y="29289"/>
                    <a:pt x="40005" y="28337"/>
                  </a:cubicBezTo>
                  <a:cubicBezTo>
                    <a:pt x="40005" y="31194"/>
                    <a:pt x="40005" y="34052"/>
                    <a:pt x="40005" y="36909"/>
                  </a:cubicBezTo>
                  <a:cubicBezTo>
                    <a:pt x="41910" y="37862"/>
                    <a:pt x="43815" y="39767"/>
                    <a:pt x="46672" y="40719"/>
                  </a:cubicBezTo>
                  <a:cubicBezTo>
                    <a:pt x="46672" y="42624"/>
                    <a:pt x="46672" y="45482"/>
                    <a:pt x="46672" y="47387"/>
                  </a:cubicBezTo>
                  <a:cubicBezTo>
                    <a:pt x="44767" y="46434"/>
                    <a:pt x="42863" y="44529"/>
                    <a:pt x="40005" y="43577"/>
                  </a:cubicBezTo>
                  <a:cubicBezTo>
                    <a:pt x="40005" y="45482"/>
                    <a:pt x="40005" y="47387"/>
                    <a:pt x="40005" y="49292"/>
                  </a:cubicBezTo>
                  <a:cubicBezTo>
                    <a:pt x="40005" y="51197"/>
                    <a:pt x="40005" y="53102"/>
                    <a:pt x="40005" y="55007"/>
                  </a:cubicBezTo>
                  <a:cubicBezTo>
                    <a:pt x="41910" y="55959"/>
                    <a:pt x="44767" y="57864"/>
                    <a:pt x="46672" y="58817"/>
                  </a:cubicBezTo>
                  <a:cubicBezTo>
                    <a:pt x="46672" y="60722"/>
                    <a:pt x="46672" y="63579"/>
                    <a:pt x="46672" y="65484"/>
                  </a:cubicBezTo>
                  <a:cubicBezTo>
                    <a:pt x="42863" y="63579"/>
                    <a:pt x="40005" y="61674"/>
                    <a:pt x="37147" y="59769"/>
                  </a:cubicBezTo>
                  <a:lnTo>
                    <a:pt x="37147" y="59769"/>
                  </a:lnTo>
                  <a:close/>
                  <a:moveTo>
                    <a:pt x="48577" y="66437"/>
                  </a:moveTo>
                  <a:cubicBezTo>
                    <a:pt x="48577" y="59769"/>
                    <a:pt x="48577" y="53102"/>
                    <a:pt x="48577" y="46434"/>
                  </a:cubicBezTo>
                  <a:cubicBezTo>
                    <a:pt x="48577" y="39767"/>
                    <a:pt x="48577" y="33099"/>
                    <a:pt x="48577" y="26432"/>
                  </a:cubicBezTo>
                  <a:cubicBezTo>
                    <a:pt x="50482" y="27384"/>
                    <a:pt x="52388" y="28337"/>
                    <a:pt x="54292" y="29289"/>
                  </a:cubicBezTo>
                  <a:cubicBezTo>
                    <a:pt x="55245" y="30242"/>
                    <a:pt x="56197" y="31194"/>
                    <a:pt x="57150" y="32147"/>
                  </a:cubicBezTo>
                  <a:cubicBezTo>
                    <a:pt x="58102" y="33099"/>
                    <a:pt x="58102" y="35004"/>
                    <a:pt x="59055" y="36909"/>
                  </a:cubicBezTo>
                  <a:cubicBezTo>
                    <a:pt x="59055" y="38814"/>
                    <a:pt x="60007" y="40719"/>
                    <a:pt x="60007" y="43577"/>
                  </a:cubicBezTo>
                  <a:cubicBezTo>
                    <a:pt x="60007" y="46434"/>
                    <a:pt x="60007" y="48339"/>
                    <a:pt x="59055" y="50244"/>
                  </a:cubicBezTo>
                  <a:cubicBezTo>
                    <a:pt x="58102" y="52149"/>
                    <a:pt x="58102" y="52149"/>
                    <a:pt x="56197" y="52149"/>
                  </a:cubicBezTo>
                  <a:cubicBezTo>
                    <a:pt x="57150" y="53102"/>
                    <a:pt x="57150" y="55007"/>
                    <a:pt x="57150" y="55959"/>
                  </a:cubicBezTo>
                  <a:cubicBezTo>
                    <a:pt x="57150" y="56912"/>
                    <a:pt x="58102" y="59769"/>
                    <a:pt x="59055" y="63579"/>
                  </a:cubicBezTo>
                  <a:cubicBezTo>
                    <a:pt x="60007" y="66437"/>
                    <a:pt x="60007" y="69294"/>
                    <a:pt x="60960" y="72152"/>
                  </a:cubicBezTo>
                  <a:cubicBezTo>
                    <a:pt x="60007" y="71199"/>
                    <a:pt x="59055" y="71199"/>
                    <a:pt x="58102" y="70247"/>
                  </a:cubicBezTo>
                  <a:cubicBezTo>
                    <a:pt x="57150" y="67389"/>
                    <a:pt x="57150" y="63579"/>
                    <a:pt x="56197" y="60722"/>
                  </a:cubicBezTo>
                  <a:cubicBezTo>
                    <a:pt x="55245" y="56912"/>
                    <a:pt x="55245" y="55007"/>
                    <a:pt x="55245" y="54054"/>
                  </a:cubicBezTo>
                  <a:cubicBezTo>
                    <a:pt x="55245" y="53102"/>
                    <a:pt x="54292" y="52149"/>
                    <a:pt x="54292" y="52149"/>
                  </a:cubicBezTo>
                  <a:cubicBezTo>
                    <a:pt x="54292" y="52149"/>
                    <a:pt x="53340" y="51197"/>
                    <a:pt x="53340" y="51197"/>
                  </a:cubicBezTo>
                  <a:cubicBezTo>
                    <a:pt x="53340" y="51197"/>
                    <a:pt x="53340" y="51197"/>
                    <a:pt x="52388" y="51197"/>
                  </a:cubicBezTo>
                  <a:cubicBezTo>
                    <a:pt x="52388" y="54054"/>
                    <a:pt x="52388" y="56912"/>
                    <a:pt x="52388" y="59769"/>
                  </a:cubicBezTo>
                  <a:cubicBezTo>
                    <a:pt x="52388" y="62627"/>
                    <a:pt x="52388" y="65484"/>
                    <a:pt x="52388" y="68342"/>
                  </a:cubicBezTo>
                  <a:cubicBezTo>
                    <a:pt x="50482" y="67389"/>
                    <a:pt x="49530" y="66437"/>
                    <a:pt x="48577" y="66437"/>
                  </a:cubicBezTo>
                  <a:lnTo>
                    <a:pt x="48577" y="66437"/>
                  </a:lnTo>
                  <a:close/>
                  <a:moveTo>
                    <a:pt x="51435" y="45482"/>
                  </a:moveTo>
                  <a:cubicBezTo>
                    <a:pt x="52388" y="45482"/>
                    <a:pt x="52388" y="46434"/>
                    <a:pt x="53340" y="46434"/>
                  </a:cubicBezTo>
                  <a:cubicBezTo>
                    <a:pt x="54292" y="47387"/>
                    <a:pt x="55245" y="47387"/>
                    <a:pt x="55245" y="47387"/>
                  </a:cubicBezTo>
                  <a:cubicBezTo>
                    <a:pt x="55245" y="47387"/>
                    <a:pt x="56197" y="46434"/>
                    <a:pt x="56197" y="46434"/>
                  </a:cubicBezTo>
                  <a:cubicBezTo>
                    <a:pt x="56197" y="45482"/>
                    <a:pt x="56197" y="44529"/>
                    <a:pt x="56197" y="43577"/>
                  </a:cubicBezTo>
                  <a:cubicBezTo>
                    <a:pt x="56197" y="42624"/>
                    <a:pt x="56197" y="40719"/>
                    <a:pt x="56197" y="39767"/>
                  </a:cubicBezTo>
                  <a:cubicBezTo>
                    <a:pt x="56197" y="38814"/>
                    <a:pt x="55245" y="37862"/>
                    <a:pt x="55245" y="37862"/>
                  </a:cubicBezTo>
                  <a:cubicBezTo>
                    <a:pt x="55245" y="37862"/>
                    <a:pt x="54292" y="36909"/>
                    <a:pt x="53340" y="36909"/>
                  </a:cubicBezTo>
                  <a:cubicBezTo>
                    <a:pt x="52388" y="36909"/>
                    <a:pt x="52388" y="35957"/>
                    <a:pt x="51435" y="35957"/>
                  </a:cubicBezTo>
                  <a:cubicBezTo>
                    <a:pt x="51435" y="38814"/>
                    <a:pt x="51435" y="41672"/>
                    <a:pt x="51435" y="45482"/>
                  </a:cubicBezTo>
                  <a:lnTo>
                    <a:pt x="51435" y="45482"/>
                  </a:lnTo>
                  <a:close/>
                  <a:moveTo>
                    <a:pt x="60960" y="74057"/>
                  </a:moveTo>
                  <a:cubicBezTo>
                    <a:pt x="60960" y="67389"/>
                    <a:pt x="60960" y="60722"/>
                    <a:pt x="60960" y="54054"/>
                  </a:cubicBezTo>
                  <a:cubicBezTo>
                    <a:pt x="60960" y="47387"/>
                    <a:pt x="60960" y="40719"/>
                    <a:pt x="60960" y="34052"/>
                  </a:cubicBezTo>
                  <a:cubicBezTo>
                    <a:pt x="61913" y="35004"/>
                    <a:pt x="63817" y="35957"/>
                    <a:pt x="64770" y="35957"/>
                  </a:cubicBezTo>
                  <a:cubicBezTo>
                    <a:pt x="64770" y="40719"/>
                    <a:pt x="65723" y="45482"/>
                    <a:pt x="65723" y="50244"/>
                  </a:cubicBezTo>
                  <a:cubicBezTo>
                    <a:pt x="65723" y="55007"/>
                    <a:pt x="66675" y="59769"/>
                    <a:pt x="66675" y="64532"/>
                  </a:cubicBezTo>
                  <a:cubicBezTo>
                    <a:pt x="66675" y="60722"/>
                    <a:pt x="67627" y="55959"/>
                    <a:pt x="67627" y="52149"/>
                  </a:cubicBezTo>
                  <a:cubicBezTo>
                    <a:pt x="67627" y="48339"/>
                    <a:pt x="68580" y="43577"/>
                    <a:pt x="68580" y="39767"/>
                  </a:cubicBezTo>
                  <a:cubicBezTo>
                    <a:pt x="69532" y="40719"/>
                    <a:pt x="71438" y="41672"/>
                    <a:pt x="72390" y="41672"/>
                  </a:cubicBezTo>
                  <a:cubicBezTo>
                    <a:pt x="72390" y="48339"/>
                    <a:pt x="72390" y="55007"/>
                    <a:pt x="72390" y="61674"/>
                  </a:cubicBezTo>
                  <a:cubicBezTo>
                    <a:pt x="72390" y="68342"/>
                    <a:pt x="72390" y="75009"/>
                    <a:pt x="72390" y="81677"/>
                  </a:cubicBezTo>
                  <a:cubicBezTo>
                    <a:pt x="71438" y="81677"/>
                    <a:pt x="70485" y="80724"/>
                    <a:pt x="70485" y="80724"/>
                  </a:cubicBezTo>
                  <a:cubicBezTo>
                    <a:pt x="70485" y="75962"/>
                    <a:pt x="70485" y="70247"/>
                    <a:pt x="70485" y="65484"/>
                  </a:cubicBezTo>
                  <a:cubicBezTo>
                    <a:pt x="70485" y="60722"/>
                    <a:pt x="70485" y="55007"/>
                    <a:pt x="70485" y="50244"/>
                  </a:cubicBezTo>
                  <a:cubicBezTo>
                    <a:pt x="70485" y="55007"/>
                    <a:pt x="69532" y="59769"/>
                    <a:pt x="69532" y="64532"/>
                  </a:cubicBezTo>
                  <a:cubicBezTo>
                    <a:pt x="69532" y="69294"/>
                    <a:pt x="68580" y="74057"/>
                    <a:pt x="68580" y="78819"/>
                  </a:cubicBezTo>
                  <a:cubicBezTo>
                    <a:pt x="67627" y="78819"/>
                    <a:pt x="66675" y="77867"/>
                    <a:pt x="65723" y="77867"/>
                  </a:cubicBezTo>
                  <a:cubicBezTo>
                    <a:pt x="65723" y="72152"/>
                    <a:pt x="64770" y="67389"/>
                    <a:pt x="64770" y="61674"/>
                  </a:cubicBezTo>
                  <a:cubicBezTo>
                    <a:pt x="64770" y="55959"/>
                    <a:pt x="63817" y="51197"/>
                    <a:pt x="63817" y="45482"/>
                  </a:cubicBezTo>
                  <a:cubicBezTo>
                    <a:pt x="63817" y="50244"/>
                    <a:pt x="63817" y="55959"/>
                    <a:pt x="63817" y="60722"/>
                  </a:cubicBezTo>
                  <a:cubicBezTo>
                    <a:pt x="63817" y="65484"/>
                    <a:pt x="63817" y="71199"/>
                    <a:pt x="63817" y="75962"/>
                  </a:cubicBezTo>
                  <a:cubicBezTo>
                    <a:pt x="62865" y="74057"/>
                    <a:pt x="61913" y="74057"/>
                    <a:pt x="60960" y="74057"/>
                  </a:cubicBezTo>
                  <a:lnTo>
                    <a:pt x="60960" y="74057"/>
                  </a:lnTo>
                  <a:close/>
                  <a:moveTo>
                    <a:pt x="87630" y="88344"/>
                  </a:moveTo>
                  <a:cubicBezTo>
                    <a:pt x="86677" y="87392"/>
                    <a:pt x="85725" y="87392"/>
                    <a:pt x="84773" y="86439"/>
                  </a:cubicBezTo>
                  <a:cubicBezTo>
                    <a:pt x="84773" y="83582"/>
                    <a:pt x="83820" y="79772"/>
                    <a:pt x="83820" y="76914"/>
                  </a:cubicBezTo>
                  <a:cubicBezTo>
                    <a:pt x="81915" y="75962"/>
                    <a:pt x="80010" y="75009"/>
                    <a:pt x="79057" y="74057"/>
                  </a:cubicBezTo>
                  <a:cubicBezTo>
                    <a:pt x="79057" y="76914"/>
                    <a:pt x="78105" y="79772"/>
                    <a:pt x="78105" y="82629"/>
                  </a:cubicBezTo>
                  <a:cubicBezTo>
                    <a:pt x="77152" y="81677"/>
                    <a:pt x="76200" y="81677"/>
                    <a:pt x="75248" y="80724"/>
                  </a:cubicBezTo>
                  <a:cubicBezTo>
                    <a:pt x="76200" y="75009"/>
                    <a:pt x="77152" y="68342"/>
                    <a:pt x="78105" y="62627"/>
                  </a:cubicBezTo>
                  <a:cubicBezTo>
                    <a:pt x="79057" y="56912"/>
                    <a:pt x="80010" y="50244"/>
                    <a:pt x="80963" y="44529"/>
                  </a:cubicBezTo>
                  <a:cubicBezTo>
                    <a:pt x="81915" y="45482"/>
                    <a:pt x="82867" y="45482"/>
                    <a:pt x="83820" y="46434"/>
                  </a:cubicBezTo>
                  <a:cubicBezTo>
                    <a:pt x="84773" y="53102"/>
                    <a:pt x="85725" y="60722"/>
                    <a:pt x="86677" y="67389"/>
                  </a:cubicBezTo>
                  <a:cubicBezTo>
                    <a:pt x="85725" y="74057"/>
                    <a:pt x="86677" y="81677"/>
                    <a:pt x="87630" y="88344"/>
                  </a:cubicBezTo>
                  <a:lnTo>
                    <a:pt x="87630" y="88344"/>
                  </a:lnTo>
                  <a:close/>
                  <a:moveTo>
                    <a:pt x="82867" y="70247"/>
                  </a:moveTo>
                  <a:cubicBezTo>
                    <a:pt x="82867" y="67389"/>
                    <a:pt x="81915" y="65484"/>
                    <a:pt x="81915" y="62627"/>
                  </a:cubicBezTo>
                  <a:cubicBezTo>
                    <a:pt x="81915" y="59769"/>
                    <a:pt x="80963" y="57864"/>
                    <a:pt x="80963" y="55007"/>
                  </a:cubicBezTo>
                  <a:cubicBezTo>
                    <a:pt x="80963" y="56912"/>
                    <a:pt x="80010" y="59769"/>
                    <a:pt x="80010" y="61674"/>
                  </a:cubicBezTo>
                  <a:cubicBezTo>
                    <a:pt x="80010" y="63579"/>
                    <a:pt x="79057" y="66437"/>
                    <a:pt x="79057" y="68342"/>
                  </a:cubicBezTo>
                  <a:cubicBezTo>
                    <a:pt x="80963" y="69294"/>
                    <a:pt x="81915" y="69294"/>
                    <a:pt x="82867" y="70247"/>
                  </a:cubicBezTo>
                  <a:lnTo>
                    <a:pt x="82867" y="70247"/>
                  </a:lnTo>
                  <a:close/>
                  <a:moveTo>
                    <a:pt x="88582" y="89297"/>
                  </a:moveTo>
                  <a:cubicBezTo>
                    <a:pt x="88582" y="82629"/>
                    <a:pt x="88582" y="75962"/>
                    <a:pt x="88582" y="69294"/>
                  </a:cubicBezTo>
                  <a:cubicBezTo>
                    <a:pt x="88582" y="62627"/>
                    <a:pt x="88582" y="55959"/>
                    <a:pt x="88582" y="49292"/>
                  </a:cubicBezTo>
                  <a:cubicBezTo>
                    <a:pt x="90488" y="50244"/>
                    <a:pt x="92392" y="51197"/>
                    <a:pt x="94298" y="52149"/>
                  </a:cubicBezTo>
                  <a:cubicBezTo>
                    <a:pt x="95250" y="53102"/>
                    <a:pt x="96202" y="54054"/>
                    <a:pt x="97155" y="55007"/>
                  </a:cubicBezTo>
                  <a:cubicBezTo>
                    <a:pt x="98107" y="55959"/>
                    <a:pt x="98107" y="57864"/>
                    <a:pt x="99060" y="59769"/>
                  </a:cubicBezTo>
                  <a:cubicBezTo>
                    <a:pt x="99060" y="61674"/>
                    <a:pt x="100013" y="63579"/>
                    <a:pt x="100013" y="66437"/>
                  </a:cubicBezTo>
                  <a:cubicBezTo>
                    <a:pt x="100013" y="69294"/>
                    <a:pt x="100013" y="71199"/>
                    <a:pt x="99060" y="73104"/>
                  </a:cubicBezTo>
                  <a:cubicBezTo>
                    <a:pt x="98107" y="75009"/>
                    <a:pt x="98107" y="75009"/>
                    <a:pt x="96202" y="75009"/>
                  </a:cubicBezTo>
                  <a:cubicBezTo>
                    <a:pt x="97155" y="75962"/>
                    <a:pt x="97155" y="77867"/>
                    <a:pt x="97155" y="78819"/>
                  </a:cubicBezTo>
                  <a:cubicBezTo>
                    <a:pt x="97155" y="79772"/>
                    <a:pt x="98107" y="82629"/>
                    <a:pt x="99060" y="86439"/>
                  </a:cubicBezTo>
                  <a:cubicBezTo>
                    <a:pt x="100013" y="89297"/>
                    <a:pt x="100013" y="92154"/>
                    <a:pt x="100965" y="95012"/>
                  </a:cubicBezTo>
                  <a:cubicBezTo>
                    <a:pt x="100013" y="94059"/>
                    <a:pt x="99060" y="94059"/>
                    <a:pt x="98107" y="93107"/>
                  </a:cubicBezTo>
                  <a:cubicBezTo>
                    <a:pt x="97155" y="90249"/>
                    <a:pt x="97155" y="86439"/>
                    <a:pt x="96202" y="83582"/>
                  </a:cubicBezTo>
                  <a:cubicBezTo>
                    <a:pt x="95250" y="79772"/>
                    <a:pt x="95250" y="77867"/>
                    <a:pt x="95250" y="76914"/>
                  </a:cubicBezTo>
                  <a:cubicBezTo>
                    <a:pt x="95250" y="75962"/>
                    <a:pt x="94298" y="75009"/>
                    <a:pt x="94298" y="75009"/>
                  </a:cubicBezTo>
                  <a:cubicBezTo>
                    <a:pt x="94298" y="75009"/>
                    <a:pt x="93345" y="74057"/>
                    <a:pt x="93345" y="74057"/>
                  </a:cubicBezTo>
                  <a:cubicBezTo>
                    <a:pt x="93345" y="74057"/>
                    <a:pt x="93345" y="74057"/>
                    <a:pt x="92392" y="74057"/>
                  </a:cubicBezTo>
                  <a:cubicBezTo>
                    <a:pt x="92392" y="76914"/>
                    <a:pt x="92392" y="79772"/>
                    <a:pt x="92392" y="82629"/>
                  </a:cubicBezTo>
                  <a:cubicBezTo>
                    <a:pt x="92392" y="85487"/>
                    <a:pt x="92392" y="88344"/>
                    <a:pt x="92392" y="91202"/>
                  </a:cubicBezTo>
                  <a:cubicBezTo>
                    <a:pt x="90488" y="90249"/>
                    <a:pt x="89535" y="90249"/>
                    <a:pt x="88582" y="89297"/>
                  </a:cubicBezTo>
                  <a:lnTo>
                    <a:pt x="88582" y="89297"/>
                  </a:lnTo>
                  <a:close/>
                  <a:moveTo>
                    <a:pt x="91440" y="68342"/>
                  </a:moveTo>
                  <a:cubicBezTo>
                    <a:pt x="92392" y="68342"/>
                    <a:pt x="92392" y="69294"/>
                    <a:pt x="93345" y="69294"/>
                  </a:cubicBezTo>
                  <a:cubicBezTo>
                    <a:pt x="94298" y="70247"/>
                    <a:pt x="95250" y="70247"/>
                    <a:pt x="95250" y="70247"/>
                  </a:cubicBezTo>
                  <a:cubicBezTo>
                    <a:pt x="95250" y="70247"/>
                    <a:pt x="96202" y="69294"/>
                    <a:pt x="96202" y="69294"/>
                  </a:cubicBezTo>
                  <a:cubicBezTo>
                    <a:pt x="96202" y="68342"/>
                    <a:pt x="96202" y="67389"/>
                    <a:pt x="96202" y="66437"/>
                  </a:cubicBezTo>
                  <a:cubicBezTo>
                    <a:pt x="96202" y="65484"/>
                    <a:pt x="96202" y="63579"/>
                    <a:pt x="96202" y="62627"/>
                  </a:cubicBezTo>
                  <a:cubicBezTo>
                    <a:pt x="96202" y="61674"/>
                    <a:pt x="95250" y="60722"/>
                    <a:pt x="95250" y="60722"/>
                  </a:cubicBezTo>
                  <a:cubicBezTo>
                    <a:pt x="95250" y="60722"/>
                    <a:pt x="94298" y="59769"/>
                    <a:pt x="93345" y="59769"/>
                  </a:cubicBezTo>
                  <a:cubicBezTo>
                    <a:pt x="92392" y="59769"/>
                    <a:pt x="92392" y="58817"/>
                    <a:pt x="91440" y="58817"/>
                  </a:cubicBezTo>
                  <a:cubicBezTo>
                    <a:pt x="91440" y="61674"/>
                    <a:pt x="91440" y="64532"/>
                    <a:pt x="91440" y="68342"/>
                  </a:cubicBezTo>
                  <a:lnTo>
                    <a:pt x="91440" y="68342"/>
                  </a:lnTo>
                  <a:close/>
                  <a:moveTo>
                    <a:pt x="101917" y="96917"/>
                  </a:moveTo>
                  <a:cubicBezTo>
                    <a:pt x="101917" y="90249"/>
                    <a:pt x="101917" y="83582"/>
                    <a:pt x="101917" y="76914"/>
                  </a:cubicBezTo>
                  <a:cubicBezTo>
                    <a:pt x="101917" y="70247"/>
                    <a:pt x="101917" y="63579"/>
                    <a:pt x="101917" y="56912"/>
                  </a:cubicBezTo>
                  <a:cubicBezTo>
                    <a:pt x="102870" y="57864"/>
                    <a:pt x="103823" y="57864"/>
                    <a:pt x="104775" y="58817"/>
                  </a:cubicBezTo>
                  <a:cubicBezTo>
                    <a:pt x="104775" y="61674"/>
                    <a:pt x="104775" y="64532"/>
                    <a:pt x="104775" y="67389"/>
                  </a:cubicBezTo>
                  <a:cubicBezTo>
                    <a:pt x="104775" y="70247"/>
                    <a:pt x="104775" y="73104"/>
                    <a:pt x="104775" y="75962"/>
                  </a:cubicBezTo>
                  <a:cubicBezTo>
                    <a:pt x="105727" y="73104"/>
                    <a:pt x="106680" y="71199"/>
                    <a:pt x="107632" y="68342"/>
                  </a:cubicBezTo>
                  <a:cubicBezTo>
                    <a:pt x="108585" y="65484"/>
                    <a:pt x="109538" y="63579"/>
                    <a:pt x="110490" y="60722"/>
                  </a:cubicBezTo>
                  <a:cubicBezTo>
                    <a:pt x="111442" y="61674"/>
                    <a:pt x="112395" y="61674"/>
                    <a:pt x="114300" y="62627"/>
                  </a:cubicBezTo>
                  <a:cubicBezTo>
                    <a:pt x="113348" y="64532"/>
                    <a:pt x="112395" y="66437"/>
                    <a:pt x="111442" y="69294"/>
                  </a:cubicBezTo>
                  <a:cubicBezTo>
                    <a:pt x="110490" y="71199"/>
                    <a:pt x="109538" y="73104"/>
                    <a:pt x="108585" y="75962"/>
                  </a:cubicBezTo>
                  <a:cubicBezTo>
                    <a:pt x="109538" y="80724"/>
                    <a:pt x="110490" y="84534"/>
                    <a:pt x="111442" y="89297"/>
                  </a:cubicBezTo>
                  <a:cubicBezTo>
                    <a:pt x="112395" y="94059"/>
                    <a:pt x="113348" y="97869"/>
                    <a:pt x="114300" y="102632"/>
                  </a:cubicBezTo>
                  <a:cubicBezTo>
                    <a:pt x="113348" y="101679"/>
                    <a:pt x="112395" y="101679"/>
                    <a:pt x="111442" y="100727"/>
                  </a:cubicBezTo>
                  <a:cubicBezTo>
                    <a:pt x="110490" y="96917"/>
                    <a:pt x="110490" y="94059"/>
                    <a:pt x="109538" y="90249"/>
                  </a:cubicBezTo>
                  <a:cubicBezTo>
                    <a:pt x="108585" y="86439"/>
                    <a:pt x="108585" y="83582"/>
                    <a:pt x="107632" y="79772"/>
                  </a:cubicBezTo>
                  <a:cubicBezTo>
                    <a:pt x="106680" y="81677"/>
                    <a:pt x="106680" y="83582"/>
                    <a:pt x="105727" y="85487"/>
                  </a:cubicBezTo>
                  <a:cubicBezTo>
                    <a:pt x="105727" y="87392"/>
                    <a:pt x="105727" y="89297"/>
                    <a:pt x="105727" y="91202"/>
                  </a:cubicBezTo>
                  <a:cubicBezTo>
                    <a:pt x="105727" y="93107"/>
                    <a:pt x="105727" y="95012"/>
                    <a:pt x="105727" y="96917"/>
                  </a:cubicBezTo>
                  <a:cubicBezTo>
                    <a:pt x="103823" y="97869"/>
                    <a:pt x="102870" y="96917"/>
                    <a:pt x="101917" y="96917"/>
                  </a:cubicBezTo>
                  <a:lnTo>
                    <a:pt x="101917" y="96917"/>
                  </a:lnTo>
                  <a:close/>
                  <a:moveTo>
                    <a:pt x="114300" y="103584"/>
                  </a:moveTo>
                  <a:cubicBezTo>
                    <a:pt x="114300" y="96917"/>
                    <a:pt x="114300" y="90249"/>
                    <a:pt x="114300" y="83582"/>
                  </a:cubicBezTo>
                  <a:cubicBezTo>
                    <a:pt x="114300" y="76914"/>
                    <a:pt x="114300" y="70247"/>
                    <a:pt x="114300" y="63579"/>
                  </a:cubicBezTo>
                  <a:cubicBezTo>
                    <a:pt x="117157" y="65484"/>
                    <a:pt x="120967" y="67389"/>
                    <a:pt x="123825" y="69294"/>
                  </a:cubicBezTo>
                  <a:cubicBezTo>
                    <a:pt x="123825" y="71199"/>
                    <a:pt x="123825" y="74057"/>
                    <a:pt x="123825" y="75962"/>
                  </a:cubicBezTo>
                  <a:cubicBezTo>
                    <a:pt x="121920" y="75009"/>
                    <a:pt x="119063" y="73104"/>
                    <a:pt x="117157" y="72152"/>
                  </a:cubicBezTo>
                  <a:cubicBezTo>
                    <a:pt x="117157" y="75009"/>
                    <a:pt x="117157" y="77867"/>
                    <a:pt x="117157" y="80724"/>
                  </a:cubicBezTo>
                  <a:cubicBezTo>
                    <a:pt x="119063" y="81677"/>
                    <a:pt x="120967" y="83582"/>
                    <a:pt x="123825" y="84534"/>
                  </a:cubicBezTo>
                  <a:cubicBezTo>
                    <a:pt x="123825" y="86439"/>
                    <a:pt x="123825" y="89297"/>
                    <a:pt x="123825" y="91202"/>
                  </a:cubicBezTo>
                  <a:cubicBezTo>
                    <a:pt x="121920" y="90249"/>
                    <a:pt x="120015" y="88344"/>
                    <a:pt x="117157" y="87392"/>
                  </a:cubicBezTo>
                  <a:cubicBezTo>
                    <a:pt x="117157" y="89297"/>
                    <a:pt x="117157" y="91202"/>
                    <a:pt x="117157" y="93107"/>
                  </a:cubicBezTo>
                  <a:cubicBezTo>
                    <a:pt x="117157" y="95012"/>
                    <a:pt x="117157" y="96917"/>
                    <a:pt x="117157" y="98822"/>
                  </a:cubicBezTo>
                  <a:cubicBezTo>
                    <a:pt x="119063" y="99774"/>
                    <a:pt x="121920" y="101679"/>
                    <a:pt x="123825" y="102632"/>
                  </a:cubicBezTo>
                  <a:cubicBezTo>
                    <a:pt x="123825" y="104537"/>
                    <a:pt x="123825" y="107394"/>
                    <a:pt x="123825" y="109299"/>
                  </a:cubicBezTo>
                  <a:cubicBezTo>
                    <a:pt x="120967" y="107394"/>
                    <a:pt x="117157" y="105489"/>
                    <a:pt x="114300" y="103584"/>
                  </a:cubicBezTo>
                  <a:lnTo>
                    <a:pt x="114300" y="103584"/>
                  </a:lnTo>
                  <a:close/>
                  <a:moveTo>
                    <a:pt x="128588" y="112157"/>
                  </a:moveTo>
                  <a:cubicBezTo>
                    <a:pt x="128588" y="106442"/>
                    <a:pt x="128588" y="101679"/>
                    <a:pt x="128588" y="95964"/>
                  </a:cubicBezTo>
                  <a:cubicBezTo>
                    <a:pt x="128588" y="90249"/>
                    <a:pt x="128588" y="85487"/>
                    <a:pt x="128588" y="79772"/>
                  </a:cubicBezTo>
                  <a:cubicBezTo>
                    <a:pt x="127635" y="78819"/>
                    <a:pt x="125730" y="77867"/>
                    <a:pt x="124777" y="77867"/>
                  </a:cubicBezTo>
                  <a:cubicBezTo>
                    <a:pt x="124777" y="75962"/>
                    <a:pt x="124777" y="73104"/>
                    <a:pt x="124777" y="71199"/>
                  </a:cubicBezTo>
                  <a:cubicBezTo>
                    <a:pt x="128588" y="73104"/>
                    <a:pt x="131445" y="75009"/>
                    <a:pt x="135255" y="76914"/>
                  </a:cubicBezTo>
                  <a:cubicBezTo>
                    <a:pt x="135255" y="78819"/>
                    <a:pt x="135255" y="81677"/>
                    <a:pt x="135255" y="83582"/>
                  </a:cubicBezTo>
                  <a:cubicBezTo>
                    <a:pt x="134302" y="82629"/>
                    <a:pt x="132398" y="82629"/>
                    <a:pt x="131445" y="81677"/>
                  </a:cubicBezTo>
                  <a:cubicBezTo>
                    <a:pt x="131445" y="87392"/>
                    <a:pt x="131445" y="92154"/>
                    <a:pt x="131445" y="97869"/>
                  </a:cubicBezTo>
                  <a:cubicBezTo>
                    <a:pt x="131445" y="103584"/>
                    <a:pt x="131445" y="108347"/>
                    <a:pt x="131445" y="114062"/>
                  </a:cubicBezTo>
                  <a:cubicBezTo>
                    <a:pt x="130492" y="113109"/>
                    <a:pt x="129540" y="113109"/>
                    <a:pt x="128588" y="112157"/>
                  </a:cubicBezTo>
                  <a:close/>
                </a:path>
              </a:pathLst>
            </a:custGeom>
            <a:solidFill>
              <a:srgbClr val="60471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63" name="Freeform: Shape 1362">
              <a:extLst>
                <a:ext uri="{FF2B5EF4-FFF2-40B4-BE49-F238E27FC236}">
                  <a16:creationId xmlns:a16="http://schemas.microsoft.com/office/drawing/2014/main" id="{A95E8AFC-15F9-498C-B6D5-3E7B55F4A607}"/>
                </a:ext>
              </a:extLst>
            </p:cNvPr>
            <p:cNvSpPr/>
            <p:nvPr/>
          </p:nvSpPr>
          <p:spPr>
            <a:xfrm>
              <a:off x="1673528" y="2666721"/>
              <a:ext cx="320992" cy="194310"/>
            </a:xfrm>
            <a:custGeom>
              <a:avLst/>
              <a:gdLst>
                <a:gd name="connsiteX0" fmla="*/ 52388 w 320992"/>
                <a:gd name="connsiteY0" fmla="*/ 0 h 194310"/>
                <a:gd name="connsiteX1" fmla="*/ 0 w 320992"/>
                <a:gd name="connsiteY1" fmla="*/ 28575 h 194310"/>
                <a:gd name="connsiteX2" fmla="*/ 0 w 320992"/>
                <a:gd name="connsiteY2" fmla="*/ 42863 h 194310"/>
                <a:gd name="connsiteX3" fmla="*/ 269558 w 320992"/>
                <a:gd name="connsiteY3" fmla="*/ 194310 h 194310"/>
                <a:gd name="connsiteX4" fmla="*/ 320993 w 320992"/>
                <a:gd name="connsiteY4" fmla="*/ 165735 h 194310"/>
                <a:gd name="connsiteX5" fmla="*/ 320993 w 320992"/>
                <a:gd name="connsiteY5" fmla="*/ 151448 h 194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0992" h="194310">
                  <a:moveTo>
                    <a:pt x="52388" y="0"/>
                  </a:moveTo>
                  <a:lnTo>
                    <a:pt x="0" y="28575"/>
                  </a:lnTo>
                  <a:lnTo>
                    <a:pt x="0" y="42863"/>
                  </a:lnTo>
                  <a:lnTo>
                    <a:pt x="269558" y="194310"/>
                  </a:lnTo>
                  <a:lnTo>
                    <a:pt x="320993" y="165735"/>
                  </a:lnTo>
                  <a:lnTo>
                    <a:pt x="320993" y="151448"/>
                  </a:lnTo>
                  <a:close/>
                </a:path>
              </a:pathLst>
            </a:custGeom>
            <a:solidFill>
              <a:srgbClr val="B3A9A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64" name="Freeform: Shape 1363">
              <a:extLst>
                <a:ext uri="{FF2B5EF4-FFF2-40B4-BE49-F238E27FC236}">
                  <a16:creationId xmlns:a16="http://schemas.microsoft.com/office/drawing/2014/main" id="{E276230D-8EF0-4AB8-8F07-E62D0B6E0602}"/>
                </a:ext>
              </a:extLst>
            </p:cNvPr>
            <p:cNvSpPr/>
            <p:nvPr/>
          </p:nvSpPr>
          <p:spPr>
            <a:xfrm>
              <a:off x="1673528" y="2666721"/>
              <a:ext cx="320992" cy="180022"/>
            </a:xfrm>
            <a:custGeom>
              <a:avLst/>
              <a:gdLst>
                <a:gd name="connsiteX0" fmla="*/ 52388 w 320992"/>
                <a:gd name="connsiteY0" fmla="*/ 0 h 180022"/>
                <a:gd name="connsiteX1" fmla="*/ 0 w 320992"/>
                <a:gd name="connsiteY1" fmla="*/ 28575 h 180022"/>
                <a:gd name="connsiteX2" fmla="*/ 269558 w 320992"/>
                <a:gd name="connsiteY2" fmla="*/ 180023 h 180022"/>
                <a:gd name="connsiteX3" fmla="*/ 320993 w 320992"/>
                <a:gd name="connsiteY3" fmla="*/ 151448 h 180022"/>
                <a:gd name="connsiteX4" fmla="*/ 297180 w 320992"/>
                <a:gd name="connsiteY4" fmla="*/ 138113 h 180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0992" h="180022">
                  <a:moveTo>
                    <a:pt x="52388" y="0"/>
                  </a:moveTo>
                  <a:lnTo>
                    <a:pt x="0" y="28575"/>
                  </a:lnTo>
                  <a:lnTo>
                    <a:pt x="269558" y="180023"/>
                  </a:lnTo>
                  <a:lnTo>
                    <a:pt x="320993" y="151448"/>
                  </a:lnTo>
                  <a:lnTo>
                    <a:pt x="297180" y="138113"/>
                  </a:lnTo>
                  <a:close/>
                </a:path>
              </a:pathLst>
            </a:custGeom>
            <a:solidFill>
              <a:srgbClr val="F1EEE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65" name="Freeform: Shape 1364">
              <a:extLst>
                <a:ext uri="{FF2B5EF4-FFF2-40B4-BE49-F238E27FC236}">
                  <a16:creationId xmlns:a16="http://schemas.microsoft.com/office/drawing/2014/main" id="{95488279-5D6E-4F97-9029-0E1A95A64B77}"/>
                </a:ext>
              </a:extLst>
            </p:cNvPr>
            <p:cNvSpPr/>
            <p:nvPr/>
          </p:nvSpPr>
          <p:spPr>
            <a:xfrm>
              <a:off x="2645078" y="2474316"/>
              <a:ext cx="62865" cy="108585"/>
            </a:xfrm>
            <a:custGeom>
              <a:avLst/>
              <a:gdLst>
                <a:gd name="connsiteX0" fmla="*/ 26670 w 62865"/>
                <a:gd name="connsiteY0" fmla="*/ 61913 h 108585"/>
                <a:gd name="connsiteX1" fmla="*/ 26670 w 62865"/>
                <a:gd name="connsiteY1" fmla="*/ 72390 h 108585"/>
                <a:gd name="connsiteX2" fmla="*/ 13335 w 62865"/>
                <a:gd name="connsiteY2" fmla="*/ 80010 h 108585"/>
                <a:gd name="connsiteX3" fmla="*/ 0 w 62865"/>
                <a:gd name="connsiteY3" fmla="*/ 87630 h 108585"/>
                <a:gd name="connsiteX4" fmla="*/ 2858 w 62865"/>
                <a:gd name="connsiteY4" fmla="*/ 75248 h 108585"/>
                <a:gd name="connsiteX5" fmla="*/ 11430 w 62865"/>
                <a:gd name="connsiteY5" fmla="*/ 57150 h 108585"/>
                <a:gd name="connsiteX6" fmla="*/ 18098 w 62865"/>
                <a:gd name="connsiteY6" fmla="*/ 43815 h 108585"/>
                <a:gd name="connsiteX7" fmla="*/ 20003 w 62865"/>
                <a:gd name="connsiteY7" fmla="*/ 36195 h 108585"/>
                <a:gd name="connsiteX8" fmla="*/ 19050 w 62865"/>
                <a:gd name="connsiteY8" fmla="*/ 31432 h 108585"/>
                <a:gd name="connsiteX9" fmla="*/ 15240 w 62865"/>
                <a:gd name="connsiteY9" fmla="*/ 31432 h 108585"/>
                <a:gd name="connsiteX10" fmla="*/ 11430 w 62865"/>
                <a:gd name="connsiteY10" fmla="*/ 35243 h 108585"/>
                <a:gd name="connsiteX11" fmla="*/ 9525 w 62865"/>
                <a:gd name="connsiteY11" fmla="*/ 42863 h 108585"/>
                <a:gd name="connsiteX12" fmla="*/ 1905 w 62865"/>
                <a:gd name="connsiteY12" fmla="*/ 45720 h 108585"/>
                <a:gd name="connsiteX13" fmla="*/ 6667 w 62865"/>
                <a:gd name="connsiteY13" fmla="*/ 30480 h 108585"/>
                <a:gd name="connsiteX14" fmla="*/ 16192 w 62865"/>
                <a:gd name="connsiteY14" fmla="*/ 20955 h 108585"/>
                <a:gd name="connsiteX15" fmla="*/ 25717 w 62865"/>
                <a:gd name="connsiteY15" fmla="*/ 20003 h 108585"/>
                <a:gd name="connsiteX16" fmla="*/ 29528 w 62865"/>
                <a:gd name="connsiteY16" fmla="*/ 29528 h 108585"/>
                <a:gd name="connsiteX17" fmla="*/ 28575 w 62865"/>
                <a:gd name="connsiteY17" fmla="*/ 37148 h 108585"/>
                <a:gd name="connsiteX18" fmla="*/ 25717 w 62865"/>
                <a:gd name="connsiteY18" fmla="*/ 45720 h 108585"/>
                <a:gd name="connsiteX19" fmla="*/ 20955 w 62865"/>
                <a:gd name="connsiteY19" fmla="*/ 56198 h 108585"/>
                <a:gd name="connsiteX20" fmla="*/ 16192 w 62865"/>
                <a:gd name="connsiteY20" fmla="*/ 64770 h 108585"/>
                <a:gd name="connsiteX21" fmla="*/ 14288 w 62865"/>
                <a:gd name="connsiteY21" fmla="*/ 68580 h 108585"/>
                <a:gd name="connsiteX22" fmla="*/ 21908 w 62865"/>
                <a:gd name="connsiteY22" fmla="*/ 63818 h 108585"/>
                <a:gd name="connsiteX23" fmla="*/ 26670 w 62865"/>
                <a:gd name="connsiteY23" fmla="*/ 61913 h 108585"/>
                <a:gd name="connsiteX24" fmla="*/ 26670 w 62865"/>
                <a:gd name="connsiteY24" fmla="*/ 61913 h 108585"/>
                <a:gd name="connsiteX25" fmla="*/ 953 w 62865"/>
                <a:gd name="connsiteY25" fmla="*/ 108585 h 108585"/>
                <a:gd name="connsiteX26" fmla="*/ 3810 w 62865"/>
                <a:gd name="connsiteY26" fmla="*/ 107632 h 108585"/>
                <a:gd name="connsiteX27" fmla="*/ 3810 w 62865"/>
                <a:gd name="connsiteY27" fmla="*/ 100013 h 108585"/>
                <a:gd name="connsiteX28" fmla="*/ 8573 w 62865"/>
                <a:gd name="connsiteY28" fmla="*/ 97155 h 108585"/>
                <a:gd name="connsiteX29" fmla="*/ 8573 w 62865"/>
                <a:gd name="connsiteY29" fmla="*/ 104775 h 108585"/>
                <a:gd name="connsiteX30" fmla="*/ 11430 w 62865"/>
                <a:gd name="connsiteY30" fmla="*/ 103823 h 108585"/>
                <a:gd name="connsiteX31" fmla="*/ 11430 w 62865"/>
                <a:gd name="connsiteY31" fmla="*/ 86678 h 108585"/>
                <a:gd name="connsiteX32" fmla="*/ 8573 w 62865"/>
                <a:gd name="connsiteY32" fmla="*/ 87630 h 108585"/>
                <a:gd name="connsiteX33" fmla="*/ 8573 w 62865"/>
                <a:gd name="connsiteY33" fmla="*/ 94298 h 108585"/>
                <a:gd name="connsiteX34" fmla="*/ 3810 w 62865"/>
                <a:gd name="connsiteY34" fmla="*/ 97155 h 108585"/>
                <a:gd name="connsiteX35" fmla="*/ 3810 w 62865"/>
                <a:gd name="connsiteY35" fmla="*/ 90488 h 108585"/>
                <a:gd name="connsiteX36" fmla="*/ 953 w 62865"/>
                <a:gd name="connsiteY36" fmla="*/ 91440 h 108585"/>
                <a:gd name="connsiteX37" fmla="*/ 953 w 62865"/>
                <a:gd name="connsiteY37" fmla="*/ 108585 h 108585"/>
                <a:gd name="connsiteX38" fmla="*/ 953 w 62865"/>
                <a:gd name="connsiteY38" fmla="*/ 108585 h 108585"/>
                <a:gd name="connsiteX39" fmla="*/ 12383 w 62865"/>
                <a:gd name="connsiteY39" fmla="*/ 93345 h 108585"/>
                <a:gd name="connsiteX40" fmla="*/ 14288 w 62865"/>
                <a:gd name="connsiteY40" fmla="*/ 99060 h 108585"/>
                <a:gd name="connsiteX41" fmla="*/ 19050 w 62865"/>
                <a:gd name="connsiteY41" fmla="*/ 99060 h 108585"/>
                <a:gd name="connsiteX42" fmla="*/ 22860 w 62865"/>
                <a:gd name="connsiteY42" fmla="*/ 94298 h 108585"/>
                <a:gd name="connsiteX43" fmla="*/ 24765 w 62865"/>
                <a:gd name="connsiteY43" fmla="*/ 86678 h 108585"/>
                <a:gd name="connsiteX44" fmla="*/ 22860 w 62865"/>
                <a:gd name="connsiteY44" fmla="*/ 80963 h 108585"/>
                <a:gd name="connsiteX45" fmla="*/ 18098 w 62865"/>
                <a:gd name="connsiteY45" fmla="*/ 80963 h 108585"/>
                <a:gd name="connsiteX46" fmla="*/ 15240 w 62865"/>
                <a:gd name="connsiteY46" fmla="*/ 82868 h 108585"/>
                <a:gd name="connsiteX47" fmla="*/ 13335 w 62865"/>
                <a:gd name="connsiteY47" fmla="*/ 85725 h 108585"/>
                <a:gd name="connsiteX48" fmla="*/ 12383 w 62865"/>
                <a:gd name="connsiteY48" fmla="*/ 88582 h 108585"/>
                <a:gd name="connsiteX49" fmla="*/ 12383 w 62865"/>
                <a:gd name="connsiteY49" fmla="*/ 93345 h 108585"/>
                <a:gd name="connsiteX50" fmla="*/ 12383 w 62865"/>
                <a:gd name="connsiteY50" fmla="*/ 93345 h 108585"/>
                <a:gd name="connsiteX51" fmla="*/ 15240 w 62865"/>
                <a:gd name="connsiteY51" fmla="*/ 91440 h 108585"/>
                <a:gd name="connsiteX52" fmla="*/ 16192 w 62865"/>
                <a:gd name="connsiteY52" fmla="*/ 95250 h 108585"/>
                <a:gd name="connsiteX53" fmla="*/ 19050 w 62865"/>
                <a:gd name="connsiteY53" fmla="*/ 95250 h 108585"/>
                <a:gd name="connsiteX54" fmla="*/ 21908 w 62865"/>
                <a:gd name="connsiteY54" fmla="*/ 92393 h 108585"/>
                <a:gd name="connsiteX55" fmla="*/ 22860 w 62865"/>
                <a:gd name="connsiteY55" fmla="*/ 87630 h 108585"/>
                <a:gd name="connsiteX56" fmla="*/ 21908 w 62865"/>
                <a:gd name="connsiteY56" fmla="*/ 83820 h 108585"/>
                <a:gd name="connsiteX57" fmla="*/ 19050 w 62865"/>
                <a:gd name="connsiteY57" fmla="*/ 83820 h 108585"/>
                <a:gd name="connsiteX58" fmla="*/ 16192 w 62865"/>
                <a:gd name="connsiteY58" fmla="*/ 86678 h 108585"/>
                <a:gd name="connsiteX59" fmla="*/ 15240 w 62865"/>
                <a:gd name="connsiteY59" fmla="*/ 91440 h 108585"/>
                <a:gd name="connsiteX60" fmla="*/ 15240 w 62865"/>
                <a:gd name="connsiteY60" fmla="*/ 91440 h 108585"/>
                <a:gd name="connsiteX61" fmla="*/ 26670 w 62865"/>
                <a:gd name="connsiteY61" fmla="*/ 77153 h 108585"/>
                <a:gd name="connsiteX62" fmla="*/ 26670 w 62865"/>
                <a:gd name="connsiteY62" fmla="*/ 86678 h 108585"/>
                <a:gd name="connsiteX63" fmla="*/ 26670 w 62865"/>
                <a:gd name="connsiteY63" fmla="*/ 90488 h 108585"/>
                <a:gd name="connsiteX64" fmla="*/ 27623 w 62865"/>
                <a:gd name="connsiteY64" fmla="*/ 92393 h 108585"/>
                <a:gd name="connsiteX65" fmla="*/ 28575 w 62865"/>
                <a:gd name="connsiteY65" fmla="*/ 93345 h 108585"/>
                <a:gd name="connsiteX66" fmla="*/ 31433 w 62865"/>
                <a:gd name="connsiteY66" fmla="*/ 92393 h 108585"/>
                <a:gd name="connsiteX67" fmla="*/ 33338 w 62865"/>
                <a:gd name="connsiteY67" fmla="*/ 90488 h 108585"/>
                <a:gd name="connsiteX68" fmla="*/ 34290 w 62865"/>
                <a:gd name="connsiteY68" fmla="*/ 88582 h 108585"/>
                <a:gd name="connsiteX69" fmla="*/ 35242 w 62865"/>
                <a:gd name="connsiteY69" fmla="*/ 85725 h 108585"/>
                <a:gd name="connsiteX70" fmla="*/ 35242 w 62865"/>
                <a:gd name="connsiteY70" fmla="*/ 80963 h 108585"/>
                <a:gd name="connsiteX71" fmla="*/ 35242 w 62865"/>
                <a:gd name="connsiteY71" fmla="*/ 72390 h 108585"/>
                <a:gd name="connsiteX72" fmla="*/ 32385 w 62865"/>
                <a:gd name="connsiteY72" fmla="*/ 73343 h 108585"/>
                <a:gd name="connsiteX73" fmla="*/ 32385 w 62865"/>
                <a:gd name="connsiteY73" fmla="*/ 82868 h 108585"/>
                <a:gd name="connsiteX74" fmla="*/ 32385 w 62865"/>
                <a:gd name="connsiteY74" fmla="*/ 85725 h 108585"/>
                <a:gd name="connsiteX75" fmla="*/ 31433 w 62865"/>
                <a:gd name="connsiteY75" fmla="*/ 87630 h 108585"/>
                <a:gd name="connsiteX76" fmla="*/ 29528 w 62865"/>
                <a:gd name="connsiteY76" fmla="*/ 89535 h 108585"/>
                <a:gd name="connsiteX77" fmla="*/ 27623 w 62865"/>
                <a:gd name="connsiteY77" fmla="*/ 89535 h 108585"/>
                <a:gd name="connsiteX78" fmla="*/ 26670 w 62865"/>
                <a:gd name="connsiteY78" fmla="*/ 88582 h 108585"/>
                <a:gd name="connsiteX79" fmla="*/ 26670 w 62865"/>
                <a:gd name="connsiteY79" fmla="*/ 85725 h 108585"/>
                <a:gd name="connsiteX80" fmla="*/ 26670 w 62865"/>
                <a:gd name="connsiteY80" fmla="*/ 76200 h 108585"/>
                <a:gd name="connsiteX81" fmla="*/ 26670 w 62865"/>
                <a:gd name="connsiteY81" fmla="*/ 77153 h 108585"/>
                <a:gd name="connsiteX82" fmla="*/ 26670 w 62865"/>
                <a:gd name="connsiteY82" fmla="*/ 77153 h 108585"/>
                <a:gd name="connsiteX83" fmla="*/ 38100 w 62865"/>
                <a:gd name="connsiteY83" fmla="*/ 86678 h 108585"/>
                <a:gd name="connsiteX84" fmla="*/ 38100 w 62865"/>
                <a:gd name="connsiteY84" fmla="*/ 69532 h 108585"/>
                <a:gd name="connsiteX85" fmla="*/ 42863 w 62865"/>
                <a:gd name="connsiteY85" fmla="*/ 66675 h 108585"/>
                <a:gd name="connsiteX86" fmla="*/ 45720 w 62865"/>
                <a:gd name="connsiteY86" fmla="*/ 65723 h 108585"/>
                <a:gd name="connsiteX87" fmla="*/ 46673 w 62865"/>
                <a:gd name="connsiteY87" fmla="*/ 66675 h 108585"/>
                <a:gd name="connsiteX88" fmla="*/ 47625 w 62865"/>
                <a:gd name="connsiteY88" fmla="*/ 68580 h 108585"/>
                <a:gd name="connsiteX89" fmla="*/ 46673 w 62865"/>
                <a:gd name="connsiteY89" fmla="*/ 72390 h 108585"/>
                <a:gd name="connsiteX90" fmla="*/ 43815 w 62865"/>
                <a:gd name="connsiteY90" fmla="*/ 75248 h 108585"/>
                <a:gd name="connsiteX91" fmla="*/ 44767 w 62865"/>
                <a:gd name="connsiteY91" fmla="*/ 76200 h 108585"/>
                <a:gd name="connsiteX92" fmla="*/ 45720 w 62865"/>
                <a:gd name="connsiteY92" fmla="*/ 78105 h 108585"/>
                <a:gd name="connsiteX93" fmla="*/ 47625 w 62865"/>
                <a:gd name="connsiteY93" fmla="*/ 80963 h 108585"/>
                <a:gd name="connsiteX94" fmla="*/ 44767 w 62865"/>
                <a:gd name="connsiteY94" fmla="*/ 82868 h 108585"/>
                <a:gd name="connsiteX95" fmla="*/ 42863 w 62865"/>
                <a:gd name="connsiteY95" fmla="*/ 80010 h 108585"/>
                <a:gd name="connsiteX96" fmla="*/ 41910 w 62865"/>
                <a:gd name="connsiteY96" fmla="*/ 78105 h 108585"/>
                <a:gd name="connsiteX97" fmla="*/ 40958 w 62865"/>
                <a:gd name="connsiteY97" fmla="*/ 78105 h 108585"/>
                <a:gd name="connsiteX98" fmla="*/ 40005 w 62865"/>
                <a:gd name="connsiteY98" fmla="*/ 79057 h 108585"/>
                <a:gd name="connsiteX99" fmla="*/ 39053 w 62865"/>
                <a:gd name="connsiteY99" fmla="*/ 79057 h 108585"/>
                <a:gd name="connsiteX100" fmla="*/ 39053 w 62865"/>
                <a:gd name="connsiteY100" fmla="*/ 85725 h 108585"/>
                <a:gd name="connsiteX101" fmla="*/ 38100 w 62865"/>
                <a:gd name="connsiteY101" fmla="*/ 86678 h 108585"/>
                <a:gd name="connsiteX102" fmla="*/ 38100 w 62865"/>
                <a:gd name="connsiteY102" fmla="*/ 86678 h 108585"/>
                <a:gd name="connsiteX103" fmla="*/ 40958 w 62865"/>
                <a:gd name="connsiteY103" fmla="*/ 76200 h 108585"/>
                <a:gd name="connsiteX104" fmla="*/ 42863 w 62865"/>
                <a:gd name="connsiteY104" fmla="*/ 75248 h 108585"/>
                <a:gd name="connsiteX105" fmla="*/ 44767 w 62865"/>
                <a:gd name="connsiteY105" fmla="*/ 73343 h 108585"/>
                <a:gd name="connsiteX106" fmla="*/ 45720 w 62865"/>
                <a:gd name="connsiteY106" fmla="*/ 72390 h 108585"/>
                <a:gd name="connsiteX107" fmla="*/ 45720 w 62865"/>
                <a:gd name="connsiteY107" fmla="*/ 71438 h 108585"/>
                <a:gd name="connsiteX108" fmla="*/ 45720 w 62865"/>
                <a:gd name="connsiteY108" fmla="*/ 70485 h 108585"/>
                <a:gd name="connsiteX109" fmla="*/ 44767 w 62865"/>
                <a:gd name="connsiteY109" fmla="*/ 70485 h 108585"/>
                <a:gd name="connsiteX110" fmla="*/ 42863 w 62865"/>
                <a:gd name="connsiteY110" fmla="*/ 71438 h 108585"/>
                <a:gd name="connsiteX111" fmla="*/ 40958 w 62865"/>
                <a:gd name="connsiteY111" fmla="*/ 72390 h 108585"/>
                <a:gd name="connsiteX112" fmla="*/ 40958 w 62865"/>
                <a:gd name="connsiteY112" fmla="*/ 76200 h 108585"/>
                <a:gd name="connsiteX113" fmla="*/ 40958 w 62865"/>
                <a:gd name="connsiteY113" fmla="*/ 76200 h 108585"/>
                <a:gd name="connsiteX114" fmla="*/ 50483 w 62865"/>
                <a:gd name="connsiteY114" fmla="*/ 75248 h 108585"/>
                <a:gd name="connsiteX115" fmla="*/ 53340 w 62865"/>
                <a:gd name="connsiteY115" fmla="*/ 73343 h 108585"/>
                <a:gd name="connsiteX116" fmla="*/ 54292 w 62865"/>
                <a:gd name="connsiteY116" fmla="*/ 75248 h 108585"/>
                <a:gd name="connsiteX117" fmla="*/ 56198 w 62865"/>
                <a:gd name="connsiteY117" fmla="*/ 75248 h 108585"/>
                <a:gd name="connsiteX118" fmla="*/ 58103 w 62865"/>
                <a:gd name="connsiteY118" fmla="*/ 73343 h 108585"/>
                <a:gd name="connsiteX119" fmla="*/ 59055 w 62865"/>
                <a:gd name="connsiteY119" fmla="*/ 71438 h 108585"/>
                <a:gd name="connsiteX120" fmla="*/ 59055 w 62865"/>
                <a:gd name="connsiteY120" fmla="*/ 70485 h 108585"/>
                <a:gd name="connsiteX121" fmla="*/ 58103 w 62865"/>
                <a:gd name="connsiteY121" fmla="*/ 70485 h 108585"/>
                <a:gd name="connsiteX122" fmla="*/ 56198 w 62865"/>
                <a:gd name="connsiteY122" fmla="*/ 70485 h 108585"/>
                <a:gd name="connsiteX123" fmla="*/ 53340 w 62865"/>
                <a:gd name="connsiteY123" fmla="*/ 70485 h 108585"/>
                <a:gd name="connsiteX124" fmla="*/ 52388 w 62865"/>
                <a:gd name="connsiteY124" fmla="*/ 67628 h 108585"/>
                <a:gd name="connsiteX125" fmla="*/ 53340 w 62865"/>
                <a:gd name="connsiteY125" fmla="*/ 64770 h 108585"/>
                <a:gd name="connsiteX126" fmla="*/ 55245 w 62865"/>
                <a:gd name="connsiteY126" fmla="*/ 61913 h 108585"/>
                <a:gd name="connsiteX127" fmla="*/ 58103 w 62865"/>
                <a:gd name="connsiteY127" fmla="*/ 60007 h 108585"/>
                <a:gd name="connsiteX128" fmla="*/ 61913 w 62865"/>
                <a:gd name="connsiteY128" fmla="*/ 59055 h 108585"/>
                <a:gd name="connsiteX129" fmla="*/ 62865 w 62865"/>
                <a:gd name="connsiteY129" fmla="*/ 61913 h 108585"/>
                <a:gd name="connsiteX130" fmla="*/ 60008 w 62865"/>
                <a:gd name="connsiteY130" fmla="*/ 63818 h 108585"/>
                <a:gd name="connsiteX131" fmla="*/ 59055 w 62865"/>
                <a:gd name="connsiteY131" fmla="*/ 61913 h 108585"/>
                <a:gd name="connsiteX132" fmla="*/ 57150 w 62865"/>
                <a:gd name="connsiteY132" fmla="*/ 61913 h 108585"/>
                <a:gd name="connsiteX133" fmla="*/ 55245 w 62865"/>
                <a:gd name="connsiteY133" fmla="*/ 63818 h 108585"/>
                <a:gd name="connsiteX134" fmla="*/ 55245 w 62865"/>
                <a:gd name="connsiteY134" fmla="*/ 64770 h 108585"/>
                <a:gd name="connsiteX135" fmla="*/ 55245 w 62865"/>
                <a:gd name="connsiteY135" fmla="*/ 65723 h 108585"/>
                <a:gd name="connsiteX136" fmla="*/ 57150 w 62865"/>
                <a:gd name="connsiteY136" fmla="*/ 65723 h 108585"/>
                <a:gd name="connsiteX137" fmla="*/ 60008 w 62865"/>
                <a:gd name="connsiteY137" fmla="*/ 65723 h 108585"/>
                <a:gd name="connsiteX138" fmla="*/ 60960 w 62865"/>
                <a:gd name="connsiteY138" fmla="*/ 66675 h 108585"/>
                <a:gd name="connsiteX139" fmla="*/ 61913 w 62865"/>
                <a:gd name="connsiteY139" fmla="*/ 69532 h 108585"/>
                <a:gd name="connsiteX140" fmla="*/ 60960 w 62865"/>
                <a:gd name="connsiteY140" fmla="*/ 72390 h 108585"/>
                <a:gd name="connsiteX141" fmla="*/ 59055 w 62865"/>
                <a:gd name="connsiteY141" fmla="*/ 75248 h 108585"/>
                <a:gd name="connsiteX142" fmla="*/ 56198 w 62865"/>
                <a:gd name="connsiteY142" fmla="*/ 77153 h 108585"/>
                <a:gd name="connsiteX143" fmla="*/ 52388 w 62865"/>
                <a:gd name="connsiteY143" fmla="*/ 78105 h 108585"/>
                <a:gd name="connsiteX144" fmla="*/ 50483 w 62865"/>
                <a:gd name="connsiteY144" fmla="*/ 75248 h 108585"/>
                <a:gd name="connsiteX145" fmla="*/ 50483 w 62865"/>
                <a:gd name="connsiteY145" fmla="*/ 75248 h 108585"/>
                <a:gd name="connsiteX146" fmla="*/ 47625 w 62865"/>
                <a:gd name="connsiteY146" fmla="*/ 60960 h 108585"/>
                <a:gd name="connsiteX147" fmla="*/ 55245 w 62865"/>
                <a:gd name="connsiteY147" fmla="*/ 57150 h 108585"/>
                <a:gd name="connsiteX148" fmla="*/ 55245 w 62865"/>
                <a:gd name="connsiteY148" fmla="*/ 45720 h 108585"/>
                <a:gd name="connsiteX149" fmla="*/ 60008 w 62865"/>
                <a:gd name="connsiteY149" fmla="*/ 42863 h 108585"/>
                <a:gd name="connsiteX150" fmla="*/ 60008 w 62865"/>
                <a:gd name="connsiteY150" fmla="*/ 33338 h 108585"/>
                <a:gd name="connsiteX151" fmla="*/ 55245 w 62865"/>
                <a:gd name="connsiteY151" fmla="*/ 36195 h 108585"/>
                <a:gd name="connsiteX152" fmla="*/ 55245 w 62865"/>
                <a:gd name="connsiteY152" fmla="*/ 18098 h 108585"/>
                <a:gd name="connsiteX153" fmla="*/ 55245 w 62865"/>
                <a:gd name="connsiteY153" fmla="*/ 0 h 108585"/>
                <a:gd name="connsiteX154" fmla="*/ 48578 w 62865"/>
                <a:gd name="connsiteY154" fmla="*/ 3810 h 108585"/>
                <a:gd name="connsiteX155" fmla="*/ 40005 w 62865"/>
                <a:gd name="connsiteY155" fmla="*/ 26670 h 108585"/>
                <a:gd name="connsiteX156" fmla="*/ 31433 w 62865"/>
                <a:gd name="connsiteY156" fmla="*/ 49530 h 108585"/>
                <a:gd name="connsiteX157" fmla="*/ 31433 w 62865"/>
                <a:gd name="connsiteY157" fmla="*/ 59055 h 108585"/>
                <a:gd name="connsiteX158" fmla="*/ 40005 w 62865"/>
                <a:gd name="connsiteY158" fmla="*/ 54293 h 108585"/>
                <a:gd name="connsiteX159" fmla="*/ 48578 w 62865"/>
                <a:gd name="connsiteY159" fmla="*/ 49530 h 108585"/>
                <a:gd name="connsiteX160" fmla="*/ 47625 w 62865"/>
                <a:gd name="connsiteY160" fmla="*/ 60960 h 108585"/>
                <a:gd name="connsiteX161" fmla="*/ 47625 w 62865"/>
                <a:gd name="connsiteY161" fmla="*/ 60960 h 108585"/>
                <a:gd name="connsiteX162" fmla="*/ 47625 w 62865"/>
                <a:gd name="connsiteY162" fmla="*/ 40005 h 108585"/>
                <a:gd name="connsiteX163" fmla="*/ 38100 w 62865"/>
                <a:gd name="connsiteY163" fmla="*/ 44768 h 108585"/>
                <a:gd name="connsiteX164" fmla="*/ 47625 w 62865"/>
                <a:gd name="connsiteY164" fmla="*/ 20003 h 108585"/>
                <a:gd name="connsiteX165" fmla="*/ 47625 w 62865"/>
                <a:gd name="connsiteY165" fmla="*/ 40005 h 108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</a:cxnLst>
              <a:rect l="l" t="t" r="r" b="b"/>
              <a:pathLst>
                <a:path w="62865" h="108585">
                  <a:moveTo>
                    <a:pt x="26670" y="61913"/>
                  </a:moveTo>
                  <a:cubicBezTo>
                    <a:pt x="26670" y="65723"/>
                    <a:pt x="26670" y="68580"/>
                    <a:pt x="26670" y="72390"/>
                  </a:cubicBezTo>
                  <a:cubicBezTo>
                    <a:pt x="21908" y="75248"/>
                    <a:pt x="17145" y="77153"/>
                    <a:pt x="13335" y="80010"/>
                  </a:cubicBezTo>
                  <a:cubicBezTo>
                    <a:pt x="8573" y="82868"/>
                    <a:pt x="4763" y="84773"/>
                    <a:pt x="0" y="87630"/>
                  </a:cubicBezTo>
                  <a:cubicBezTo>
                    <a:pt x="0" y="83820"/>
                    <a:pt x="953" y="80010"/>
                    <a:pt x="2858" y="75248"/>
                  </a:cubicBezTo>
                  <a:cubicBezTo>
                    <a:pt x="4763" y="71438"/>
                    <a:pt x="7620" y="64770"/>
                    <a:pt x="11430" y="57150"/>
                  </a:cubicBezTo>
                  <a:cubicBezTo>
                    <a:pt x="15240" y="50482"/>
                    <a:pt x="17145" y="46673"/>
                    <a:pt x="18098" y="43815"/>
                  </a:cubicBezTo>
                  <a:cubicBezTo>
                    <a:pt x="19050" y="40957"/>
                    <a:pt x="20003" y="38100"/>
                    <a:pt x="20003" y="36195"/>
                  </a:cubicBezTo>
                  <a:cubicBezTo>
                    <a:pt x="20003" y="33338"/>
                    <a:pt x="20003" y="32385"/>
                    <a:pt x="19050" y="31432"/>
                  </a:cubicBezTo>
                  <a:cubicBezTo>
                    <a:pt x="18098" y="30480"/>
                    <a:pt x="17145" y="30480"/>
                    <a:pt x="15240" y="31432"/>
                  </a:cubicBezTo>
                  <a:cubicBezTo>
                    <a:pt x="13335" y="32385"/>
                    <a:pt x="12383" y="33338"/>
                    <a:pt x="11430" y="35243"/>
                  </a:cubicBezTo>
                  <a:cubicBezTo>
                    <a:pt x="10478" y="37148"/>
                    <a:pt x="9525" y="40005"/>
                    <a:pt x="9525" y="42863"/>
                  </a:cubicBezTo>
                  <a:cubicBezTo>
                    <a:pt x="6667" y="43815"/>
                    <a:pt x="4763" y="44768"/>
                    <a:pt x="1905" y="45720"/>
                  </a:cubicBezTo>
                  <a:cubicBezTo>
                    <a:pt x="1905" y="39053"/>
                    <a:pt x="3810" y="34290"/>
                    <a:pt x="6667" y="30480"/>
                  </a:cubicBezTo>
                  <a:cubicBezTo>
                    <a:pt x="9525" y="26670"/>
                    <a:pt x="12383" y="23813"/>
                    <a:pt x="16192" y="20955"/>
                  </a:cubicBezTo>
                  <a:cubicBezTo>
                    <a:pt x="20003" y="19050"/>
                    <a:pt x="22860" y="18098"/>
                    <a:pt x="25717" y="20003"/>
                  </a:cubicBezTo>
                  <a:cubicBezTo>
                    <a:pt x="27623" y="21907"/>
                    <a:pt x="29528" y="24765"/>
                    <a:pt x="29528" y="29528"/>
                  </a:cubicBezTo>
                  <a:cubicBezTo>
                    <a:pt x="29528" y="32385"/>
                    <a:pt x="29528" y="34290"/>
                    <a:pt x="28575" y="37148"/>
                  </a:cubicBezTo>
                  <a:cubicBezTo>
                    <a:pt x="27623" y="40005"/>
                    <a:pt x="26670" y="42863"/>
                    <a:pt x="25717" y="45720"/>
                  </a:cubicBezTo>
                  <a:cubicBezTo>
                    <a:pt x="24765" y="47625"/>
                    <a:pt x="22860" y="51435"/>
                    <a:pt x="20955" y="56198"/>
                  </a:cubicBezTo>
                  <a:cubicBezTo>
                    <a:pt x="18098" y="60960"/>
                    <a:pt x="17145" y="63818"/>
                    <a:pt x="16192" y="64770"/>
                  </a:cubicBezTo>
                  <a:cubicBezTo>
                    <a:pt x="15240" y="65723"/>
                    <a:pt x="15240" y="67628"/>
                    <a:pt x="14288" y="68580"/>
                  </a:cubicBezTo>
                  <a:cubicBezTo>
                    <a:pt x="17145" y="66675"/>
                    <a:pt x="19050" y="65723"/>
                    <a:pt x="21908" y="63818"/>
                  </a:cubicBezTo>
                  <a:cubicBezTo>
                    <a:pt x="21908" y="65723"/>
                    <a:pt x="24765" y="63818"/>
                    <a:pt x="26670" y="61913"/>
                  </a:cubicBezTo>
                  <a:lnTo>
                    <a:pt x="26670" y="61913"/>
                  </a:lnTo>
                  <a:close/>
                  <a:moveTo>
                    <a:pt x="953" y="108585"/>
                  </a:moveTo>
                  <a:cubicBezTo>
                    <a:pt x="1905" y="108585"/>
                    <a:pt x="2858" y="107632"/>
                    <a:pt x="3810" y="107632"/>
                  </a:cubicBezTo>
                  <a:cubicBezTo>
                    <a:pt x="3810" y="104775"/>
                    <a:pt x="3810" y="102870"/>
                    <a:pt x="3810" y="100013"/>
                  </a:cubicBezTo>
                  <a:cubicBezTo>
                    <a:pt x="5715" y="99060"/>
                    <a:pt x="6667" y="98107"/>
                    <a:pt x="8573" y="97155"/>
                  </a:cubicBezTo>
                  <a:cubicBezTo>
                    <a:pt x="8573" y="100013"/>
                    <a:pt x="8573" y="101918"/>
                    <a:pt x="8573" y="104775"/>
                  </a:cubicBezTo>
                  <a:cubicBezTo>
                    <a:pt x="9525" y="104775"/>
                    <a:pt x="10478" y="103823"/>
                    <a:pt x="11430" y="103823"/>
                  </a:cubicBezTo>
                  <a:cubicBezTo>
                    <a:pt x="11430" y="98107"/>
                    <a:pt x="11430" y="92393"/>
                    <a:pt x="11430" y="86678"/>
                  </a:cubicBezTo>
                  <a:cubicBezTo>
                    <a:pt x="10478" y="86678"/>
                    <a:pt x="9525" y="87630"/>
                    <a:pt x="8573" y="87630"/>
                  </a:cubicBezTo>
                  <a:cubicBezTo>
                    <a:pt x="8573" y="89535"/>
                    <a:pt x="8573" y="92393"/>
                    <a:pt x="8573" y="94298"/>
                  </a:cubicBezTo>
                  <a:cubicBezTo>
                    <a:pt x="6667" y="95250"/>
                    <a:pt x="5715" y="96203"/>
                    <a:pt x="3810" y="97155"/>
                  </a:cubicBezTo>
                  <a:cubicBezTo>
                    <a:pt x="3810" y="95250"/>
                    <a:pt x="3810" y="92393"/>
                    <a:pt x="3810" y="90488"/>
                  </a:cubicBezTo>
                  <a:cubicBezTo>
                    <a:pt x="2858" y="90488"/>
                    <a:pt x="1905" y="91440"/>
                    <a:pt x="953" y="91440"/>
                  </a:cubicBezTo>
                  <a:cubicBezTo>
                    <a:pt x="953" y="97155"/>
                    <a:pt x="953" y="102870"/>
                    <a:pt x="953" y="108585"/>
                  </a:cubicBezTo>
                  <a:lnTo>
                    <a:pt x="953" y="108585"/>
                  </a:lnTo>
                  <a:close/>
                  <a:moveTo>
                    <a:pt x="12383" y="93345"/>
                  </a:moveTo>
                  <a:cubicBezTo>
                    <a:pt x="12383" y="96203"/>
                    <a:pt x="13335" y="98107"/>
                    <a:pt x="14288" y="99060"/>
                  </a:cubicBezTo>
                  <a:cubicBezTo>
                    <a:pt x="15240" y="100013"/>
                    <a:pt x="17145" y="100013"/>
                    <a:pt x="19050" y="99060"/>
                  </a:cubicBezTo>
                  <a:cubicBezTo>
                    <a:pt x="20955" y="98107"/>
                    <a:pt x="21908" y="96203"/>
                    <a:pt x="22860" y="94298"/>
                  </a:cubicBezTo>
                  <a:cubicBezTo>
                    <a:pt x="23813" y="92393"/>
                    <a:pt x="24765" y="89535"/>
                    <a:pt x="24765" y="86678"/>
                  </a:cubicBezTo>
                  <a:cubicBezTo>
                    <a:pt x="24765" y="83820"/>
                    <a:pt x="23813" y="81915"/>
                    <a:pt x="22860" y="80963"/>
                  </a:cubicBezTo>
                  <a:cubicBezTo>
                    <a:pt x="21908" y="80010"/>
                    <a:pt x="20003" y="80010"/>
                    <a:pt x="18098" y="80963"/>
                  </a:cubicBezTo>
                  <a:cubicBezTo>
                    <a:pt x="17145" y="81915"/>
                    <a:pt x="16192" y="81915"/>
                    <a:pt x="15240" y="82868"/>
                  </a:cubicBezTo>
                  <a:cubicBezTo>
                    <a:pt x="14288" y="83820"/>
                    <a:pt x="14288" y="84773"/>
                    <a:pt x="13335" y="85725"/>
                  </a:cubicBezTo>
                  <a:cubicBezTo>
                    <a:pt x="13335" y="86678"/>
                    <a:pt x="12383" y="87630"/>
                    <a:pt x="12383" y="88582"/>
                  </a:cubicBezTo>
                  <a:cubicBezTo>
                    <a:pt x="12383" y="90488"/>
                    <a:pt x="12383" y="91440"/>
                    <a:pt x="12383" y="93345"/>
                  </a:cubicBezTo>
                  <a:lnTo>
                    <a:pt x="12383" y="93345"/>
                  </a:lnTo>
                  <a:close/>
                  <a:moveTo>
                    <a:pt x="15240" y="91440"/>
                  </a:moveTo>
                  <a:cubicBezTo>
                    <a:pt x="15240" y="93345"/>
                    <a:pt x="15240" y="94298"/>
                    <a:pt x="16192" y="95250"/>
                  </a:cubicBezTo>
                  <a:cubicBezTo>
                    <a:pt x="17145" y="96203"/>
                    <a:pt x="18098" y="96203"/>
                    <a:pt x="19050" y="95250"/>
                  </a:cubicBezTo>
                  <a:cubicBezTo>
                    <a:pt x="20003" y="94298"/>
                    <a:pt x="20955" y="93345"/>
                    <a:pt x="21908" y="92393"/>
                  </a:cubicBezTo>
                  <a:cubicBezTo>
                    <a:pt x="22860" y="91440"/>
                    <a:pt x="22860" y="89535"/>
                    <a:pt x="22860" y="87630"/>
                  </a:cubicBezTo>
                  <a:cubicBezTo>
                    <a:pt x="22860" y="85725"/>
                    <a:pt x="22860" y="84773"/>
                    <a:pt x="21908" y="83820"/>
                  </a:cubicBezTo>
                  <a:cubicBezTo>
                    <a:pt x="20955" y="82868"/>
                    <a:pt x="20955" y="82868"/>
                    <a:pt x="19050" y="83820"/>
                  </a:cubicBezTo>
                  <a:cubicBezTo>
                    <a:pt x="18098" y="84773"/>
                    <a:pt x="17145" y="85725"/>
                    <a:pt x="16192" y="86678"/>
                  </a:cubicBezTo>
                  <a:cubicBezTo>
                    <a:pt x="15240" y="88582"/>
                    <a:pt x="15240" y="89535"/>
                    <a:pt x="15240" y="91440"/>
                  </a:cubicBezTo>
                  <a:lnTo>
                    <a:pt x="15240" y="91440"/>
                  </a:lnTo>
                  <a:close/>
                  <a:moveTo>
                    <a:pt x="26670" y="77153"/>
                  </a:moveTo>
                  <a:cubicBezTo>
                    <a:pt x="26670" y="80010"/>
                    <a:pt x="26670" y="82868"/>
                    <a:pt x="26670" y="86678"/>
                  </a:cubicBezTo>
                  <a:cubicBezTo>
                    <a:pt x="26670" y="88582"/>
                    <a:pt x="26670" y="89535"/>
                    <a:pt x="26670" y="90488"/>
                  </a:cubicBezTo>
                  <a:cubicBezTo>
                    <a:pt x="26670" y="91440"/>
                    <a:pt x="26670" y="91440"/>
                    <a:pt x="27623" y="92393"/>
                  </a:cubicBezTo>
                  <a:cubicBezTo>
                    <a:pt x="27623" y="92393"/>
                    <a:pt x="28575" y="93345"/>
                    <a:pt x="28575" y="93345"/>
                  </a:cubicBezTo>
                  <a:cubicBezTo>
                    <a:pt x="29528" y="93345"/>
                    <a:pt x="30480" y="93345"/>
                    <a:pt x="31433" y="92393"/>
                  </a:cubicBezTo>
                  <a:cubicBezTo>
                    <a:pt x="32385" y="91440"/>
                    <a:pt x="33338" y="91440"/>
                    <a:pt x="33338" y="90488"/>
                  </a:cubicBezTo>
                  <a:cubicBezTo>
                    <a:pt x="34290" y="89535"/>
                    <a:pt x="34290" y="89535"/>
                    <a:pt x="34290" y="88582"/>
                  </a:cubicBezTo>
                  <a:cubicBezTo>
                    <a:pt x="34290" y="87630"/>
                    <a:pt x="35242" y="86678"/>
                    <a:pt x="35242" y="85725"/>
                  </a:cubicBezTo>
                  <a:cubicBezTo>
                    <a:pt x="35242" y="84773"/>
                    <a:pt x="35242" y="82868"/>
                    <a:pt x="35242" y="80963"/>
                  </a:cubicBezTo>
                  <a:cubicBezTo>
                    <a:pt x="35242" y="78105"/>
                    <a:pt x="35242" y="75248"/>
                    <a:pt x="35242" y="72390"/>
                  </a:cubicBezTo>
                  <a:cubicBezTo>
                    <a:pt x="34290" y="72390"/>
                    <a:pt x="33338" y="73343"/>
                    <a:pt x="32385" y="73343"/>
                  </a:cubicBezTo>
                  <a:cubicBezTo>
                    <a:pt x="32385" y="76200"/>
                    <a:pt x="32385" y="80010"/>
                    <a:pt x="32385" y="82868"/>
                  </a:cubicBezTo>
                  <a:cubicBezTo>
                    <a:pt x="32385" y="83820"/>
                    <a:pt x="32385" y="84773"/>
                    <a:pt x="32385" y="85725"/>
                  </a:cubicBezTo>
                  <a:cubicBezTo>
                    <a:pt x="32385" y="86678"/>
                    <a:pt x="32385" y="86678"/>
                    <a:pt x="31433" y="87630"/>
                  </a:cubicBezTo>
                  <a:cubicBezTo>
                    <a:pt x="31433" y="88582"/>
                    <a:pt x="30480" y="88582"/>
                    <a:pt x="29528" y="89535"/>
                  </a:cubicBezTo>
                  <a:cubicBezTo>
                    <a:pt x="28575" y="89535"/>
                    <a:pt x="28575" y="90488"/>
                    <a:pt x="27623" y="89535"/>
                  </a:cubicBezTo>
                  <a:cubicBezTo>
                    <a:pt x="27623" y="89535"/>
                    <a:pt x="26670" y="88582"/>
                    <a:pt x="26670" y="88582"/>
                  </a:cubicBezTo>
                  <a:cubicBezTo>
                    <a:pt x="26670" y="88582"/>
                    <a:pt x="26670" y="87630"/>
                    <a:pt x="26670" y="85725"/>
                  </a:cubicBezTo>
                  <a:cubicBezTo>
                    <a:pt x="26670" y="82868"/>
                    <a:pt x="26670" y="80010"/>
                    <a:pt x="26670" y="76200"/>
                  </a:cubicBezTo>
                  <a:cubicBezTo>
                    <a:pt x="27623" y="76200"/>
                    <a:pt x="26670" y="76200"/>
                    <a:pt x="26670" y="77153"/>
                  </a:cubicBezTo>
                  <a:lnTo>
                    <a:pt x="26670" y="77153"/>
                  </a:lnTo>
                  <a:close/>
                  <a:moveTo>
                    <a:pt x="38100" y="86678"/>
                  </a:moveTo>
                  <a:cubicBezTo>
                    <a:pt x="38100" y="80963"/>
                    <a:pt x="38100" y="75248"/>
                    <a:pt x="38100" y="69532"/>
                  </a:cubicBezTo>
                  <a:cubicBezTo>
                    <a:pt x="40005" y="68580"/>
                    <a:pt x="41910" y="67628"/>
                    <a:pt x="42863" y="66675"/>
                  </a:cubicBezTo>
                  <a:cubicBezTo>
                    <a:pt x="43815" y="65723"/>
                    <a:pt x="44767" y="65723"/>
                    <a:pt x="45720" y="65723"/>
                  </a:cubicBezTo>
                  <a:cubicBezTo>
                    <a:pt x="46673" y="65723"/>
                    <a:pt x="46673" y="65723"/>
                    <a:pt x="46673" y="66675"/>
                  </a:cubicBezTo>
                  <a:cubicBezTo>
                    <a:pt x="46673" y="67628"/>
                    <a:pt x="47625" y="67628"/>
                    <a:pt x="47625" y="68580"/>
                  </a:cubicBezTo>
                  <a:cubicBezTo>
                    <a:pt x="47625" y="69532"/>
                    <a:pt x="47625" y="71438"/>
                    <a:pt x="46673" y="72390"/>
                  </a:cubicBezTo>
                  <a:cubicBezTo>
                    <a:pt x="45720" y="73343"/>
                    <a:pt x="45720" y="74295"/>
                    <a:pt x="43815" y="75248"/>
                  </a:cubicBezTo>
                  <a:cubicBezTo>
                    <a:pt x="44767" y="75248"/>
                    <a:pt x="44767" y="75248"/>
                    <a:pt x="44767" y="76200"/>
                  </a:cubicBezTo>
                  <a:cubicBezTo>
                    <a:pt x="44767" y="76200"/>
                    <a:pt x="45720" y="77153"/>
                    <a:pt x="45720" y="78105"/>
                  </a:cubicBezTo>
                  <a:cubicBezTo>
                    <a:pt x="46673" y="79057"/>
                    <a:pt x="46673" y="80010"/>
                    <a:pt x="47625" y="80963"/>
                  </a:cubicBezTo>
                  <a:cubicBezTo>
                    <a:pt x="46673" y="81915"/>
                    <a:pt x="45720" y="81915"/>
                    <a:pt x="44767" y="82868"/>
                  </a:cubicBezTo>
                  <a:cubicBezTo>
                    <a:pt x="43815" y="81915"/>
                    <a:pt x="43815" y="80963"/>
                    <a:pt x="42863" y="80010"/>
                  </a:cubicBezTo>
                  <a:cubicBezTo>
                    <a:pt x="41910" y="79057"/>
                    <a:pt x="41910" y="78105"/>
                    <a:pt x="41910" y="78105"/>
                  </a:cubicBezTo>
                  <a:cubicBezTo>
                    <a:pt x="41910" y="78105"/>
                    <a:pt x="40958" y="78105"/>
                    <a:pt x="40958" y="78105"/>
                  </a:cubicBezTo>
                  <a:cubicBezTo>
                    <a:pt x="40958" y="78105"/>
                    <a:pt x="40005" y="78105"/>
                    <a:pt x="40005" y="79057"/>
                  </a:cubicBezTo>
                  <a:cubicBezTo>
                    <a:pt x="40005" y="79057"/>
                    <a:pt x="40005" y="79057"/>
                    <a:pt x="39053" y="79057"/>
                  </a:cubicBezTo>
                  <a:cubicBezTo>
                    <a:pt x="39053" y="80963"/>
                    <a:pt x="39053" y="83820"/>
                    <a:pt x="39053" y="85725"/>
                  </a:cubicBezTo>
                  <a:cubicBezTo>
                    <a:pt x="40005" y="85725"/>
                    <a:pt x="39053" y="86678"/>
                    <a:pt x="38100" y="86678"/>
                  </a:cubicBezTo>
                  <a:lnTo>
                    <a:pt x="38100" y="86678"/>
                  </a:lnTo>
                  <a:close/>
                  <a:moveTo>
                    <a:pt x="40958" y="76200"/>
                  </a:moveTo>
                  <a:cubicBezTo>
                    <a:pt x="41910" y="76200"/>
                    <a:pt x="41910" y="75248"/>
                    <a:pt x="42863" y="75248"/>
                  </a:cubicBezTo>
                  <a:cubicBezTo>
                    <a:pt x="43815" y="74295"/>
                    <a:pt x="44767" y="74295"/>
                    <a:pt x="44767" y="73343"/>
                  </a:cubicBezTo>
                  <a:cubicBezTo>
                    <a:pt x="44767" y="73343"/>
                    <a:pt x="45720" y="72390"/>
                    <a:pt x="45720" y="72390"/>
                  </a:cubicBezTo>
                  <a:cubicBezTo>
                    <a:pt x="45720" y="72390"/>
                    <a:pt x="45720" y="71438"/>
                    <a:pt x="45720" y="71438"/>
                  </a:cubicBezTo>
                  <a:cubicBezTo>
                    <a:pt x="45720" y="70485"/>
                    <a:pt x="45720" y="70485"/>
                    <a:pt x="45720" y="70485"/>
                  </a:cubicBezTo>
                  <a:cubicBezTo>
                    <a:pt x="45720" y="70485"/>
                    <a:pt x="44767" y="70485"/>
                    <a:pt x="44767" y="70485"/>
                  </a:cubicBezTo>
                  <a:cubicBezTo>
                    <a:pt x="44767" y="70485"/>
                    <a:pt x="43815" y="70485"/>
                    <a:pt x="42863" y="71438"/>
                  </a:cubicBezTo>
                  <a:cubicBezTo>
                    <a:pt x="41910" y="71438"/>
                    <a:pt x="41910" y="72390"/>
                    <a:pt x="40958" y="72390"/>
                  </a:cubicBezTo>
                  <a:cubicBezTo>
                    <a:pt x="40958" y="73343"/>
                    <a:pt x="40958" y="74295"/>
                    <a:pt x="40958" y="76200"/>
                  </a:cubicBezTo>
                  <a:lnTo>
                    <a:pt x="40958" y="76200"/>
                  </a:lnTo>
                  <a:close/>
                  <a:moveTo>
                    <a:pt x="50483" y="75248"/>
                  </a:moveTo>
                  <a:cubicBezTo>
                    <a:pt x="51435" y="74295"/>
                    <a:pt x="52388" y="74295"/>
                    <a:pt x="53340" y="73343"/>
                  </a:cubicBezTo>
                  <a:cubicBezTo>
                    <a:pt x="53340" y="74295"/>
                    <a:pt x="53340" y="75248"/>
                    <a:pt x="54292" y="75248"/>
                  </a:cubicBezTo>
                  <a:cubicBezTo>
                    <a:pt x="54292" y="75248"/>
                    <a:pt x="55245" y="75248"/>
                    <a:pt x="56198" y="75248"/>
                  </a:cubicBezTo>
                  <a:cubicBezTo>
                    <a:pt x="57150" y="75248"/>
                    <a:pt x="57150" y="74295"/>
                    <a:pt x="58103" y="73343"/>
                  </a:cubicBezTo>
                  <a:cubicBezTo>
                    <a:pt x="58103" y="72390"/>
                    <a:pt x="59055" y="72390"/>
                    <a:pt x="59055" y="71438"/>
                  </a:cubicBezTo>
                  <a:cubicBezTo>
                    <a:pt x="59055" y="71438"/>
                    <a:pt x="59055" y="70485"/>
                    <a:pt x="59055" y="70485"/>
                  </a:cubicBezTo>
                  <a:cubicBezTo>
                    <a:pt x="59055" y="70485"/>
                    <a:pt x="59055" y="70485"/>
                    <a:pt x="58103" y="70485"/>
                  </a:cubicBezTo>
                  <a:cubicBezTo>
                    <a:pt x="58103" y="70485"/>
                    <a:pt x="57150" y="70485"/>
                    <a:pt x="56198" y="70485"/>
                  </a:cubicBezTo>
                  <a:cubicBezTo>
                    <a:pt x="55245" y="70485"/>
                    <a:pt x="54292" y="70485"/>
                    <a:pt x="53340" y="70485"/>
                  </a:cubicBezTo>
                  <a:cubicBezTo>
                    <a:pt x="52388" y="69532"/>
                    <a:pt x="52388" y="68580"/>
                    <a:pt x="52388" y="67628"/>
                  </a:cubicBezTo>
                  <a:cubicBezTo>
                    <a:pt x="52388" y="66675"/>
                    <a:pt x="52388" y="65723"/>
                    <a:pt x="53340" y="64770"/>
                  </a:cubicBezTo>
                  <a:cubicBezTo>
                    <a:pt x="53340" y="63818"/>
                    <a:pt x="54292" y="62865"/>
                    <a:pt x="55245" y="61913"/>
                  </a:cubicBezTo>
                  <a:cubicBezTo>
                    <a:pt x="56198" y="60960"/>
                    <a:pt x="57150" y="60960"/>
                    <a:pt x="58103" y="60007"/>
                  </a:cubicBezTo>
                  <a:cubicBezTo>
                    <a:pt x="60008" y="59055"/>
                    <a:pt x="60960" y="59055"/>
                    <a:pt x="61913" y="59055"/>
                  </a:cubicBezTo>
                  <a:cubicBezTo>
                    <a:pt x="62865" y="60007"/>
                    <a:pt x="62865" y="60960"/>
                    <a:pt x="62865" y="61913"/>
                  </a:cubicBezTo>
                  <a:cubicBezTo>
                    <a:pt x="61913" y="62865"/>
                    <a:pt x="60960" y="62865"/>
                    <a:pt x="60008" y="63818"/>
                  </a:cubicBezTo>
                  <a:cubicBezTo>
                    <a:pt x="60008" y="62865"/>
                    <a:pt x="60008" y="62865"/>
                    <a:pt x="59055" y="61913"/>
                  </a:cubicBezTo>
                  <a:cubicBezTo>
                    <a:pt x="59055" y="61913"/>
                    <a:pt x="58103" y="61913"/>
                    <a:pt x="57150" y="61913"/>
                  </a:cubicBezTo>
                  <a:cubicBezTo>
                    <a:pt x="56198" y="61913"/>
                    <a:pt x="56198" y="62865"/>
                    <a:pt x="55245" y="63818"/>
                  </a:cubicBezTo>
                  <a:cubicBezTo>
                    <a:pt x="55245" y="63818"/>
                    <a:pt x="55245" y="64770"/>
                    <a:pt x="55245" y="64770"/>
                  </a:cubicBezTo>
                  <a:cubicBezTo>
                    <a:pt x="55245" y="64770"/>
                    <a:pt x="55245" y="65723"/>
                    <a:pt x="55245" y="65723"/>
                  </a:cubicBezTo>
                  <a:cubicBezTo>
                    <a:pt x="55245" y="65723"/>
                    <a:pt x="56198" y="65723"/>
                    <a:pt x="57150" y="65723"/>
                  </a:cubicBezTo>
                  <a:cubicBezTo>
                    <a:pt x="58103" y="65723"/>
                    <a:pt x="59055" y="65723"/>
                    <a:pt x="60008" y="65723"/>
                  </a:cubicBezTo>
                  <a:cubicBezTo>
                    <a:pt x="60960" y="65723"/>
                    <a:pt x="60960" y="65723"/>
                    <a:pt x="60960" y="66675"/>
                  </a:cubicBezTo>
                  <a:cubicBezTo>
                    <a:pt x="60960" y="67628"/>
                    <a:pt x="61913" y="67628"/>
                    <a:pt x="61913" y="69532"/>
                  </a:cubicBezTo>
                  <a:cubicBezTo>
                    <a:pt x="61913" y="70485"/>
                    <a:pt x="61913" y="71438"/>
                    <a:pt x="60960" y="72390"/>
                  </a:cubicBezTo>
                  <a:cubicBezTo>
                    <a:pt x="60960" y="73343"/>
                    <a:pt x="60008" y="74295"/>
                    <a:pt x="59055" y="75248"/>
                  </a:cubicBezTo>
                  <a:cubicBezTo>
                    <a:pt x="58103" y="76200"/>
                    <a:pt x="57150" y="77153"/>
                    <a:pt x="56198" y="77153"/>
                  </a:cubicBezTo>
                  <a:cubicBezTo>
                    <a:pt x="54292" y="78105"/>
                    <a:pt x="53340" y="78105"/>
                    <a:pt x="52388" y="78105"/>
                  </a:cubicBezTo>
                  <a:cubicBezTo>
                    <a:pt x="50483" y="78105"/>
                    <a:pt x="50483" y="77153"/>
                    <a:pt x="50483" y="75248"/>
                  </a:cubicBezTo>
                  <a:lnTo>
                    <a:pt x="50483" y="75248"/>
                  </a:lnTo>
                  <a:close/>
                  <a:moveTo>
                    <a:pt x="47625" y="60960"/>
                  </a:moveTo>
                  <a:cubicBezTo>
                    <a:pt x="50483" y="60007"/>
                    <a:pt x="52388" y="58103"/>
                    <a:pt x="55245" y="57150"/>
                  </a:cubicBezTo>
                  <a:cubicBezTo>
                    <a:pt x="55245" y="53340"/>
                    <a:pt x="55245" y="49530"/>
                    <a:pt x="55245" y="45720"/>
                  </a:cubicBezTo>
                  <a:cubicBezTo>
                    <a:pt x="57150" y="44768"/>
                    <a:pt x="59055" y="43815"/>
                    <a:pt x="60008" y="42863"/>
                  </a:cubicBezTo>
                  <a:cubicBezTo>
                    <a:pt x="60008" y="40005"/>
                    <a:pt x="60008" y="36195"/>
                    <a:pt x="60008" y="33338"/>
                  </a:cubicBezTo>
                  <a:cubicBezTo>
                    <a:pt x="58103" y="34290"/>
                    <a:pt x="56198" y="35243"/>
                    <a:pt x="55245" y="36195"/>
                  </a:cubicBezTo>
                  <a:cubicBezTo>
                    <a:pt x="55245" y="30480"/>
                    <a:pt x="55245" y="23813"/>
                    <a:pt x="55245" y="18098"/>
                  </a:cubicBezTo>
                  <a:cubicBezTo>
                    <a:pt x="55245" y="12382"/>
                    <a:pt x="55245" y="5715"/>
                    <a:pt x="55245" y="0"/>
                  </a:cubicBezTo>
                  <a:cubicBezTo>
                    <a:pt x="53340" y="953"/>
                    <a:pt x="50483" y="2857"/>
                    <a:pt x="48578" y="3810"/>
                  </a:cubicBezTo>
                  <a:cubicBezTo>
                    <a:pt x="45720" y="11430"/>
                    <a:pt x="42863" y="19050"/>
                    <a:pt x="40005" y="26670"/>
                  </a:cubicBezTo>
                  <a:cubicBezTo>
                    <a:pt x="37148" y="34290"/>
                    <a:pt x="34290" y="41910"/>
                    <a:pt x="31433" y="49530"/>
                  </a:cubicBezTo>
                  <a:cubicBezTo>
                    <a:pt x="31433" y="52388"/>
                    <a:pt x="31433" y="56198"/>
                    <a:pt x="31433" y="59055"/>
                  </a:cubicBezTo>
                  <a:cubicBezTo>
                    <a:pt x="34290" y="57150"/>
                    <a:pt x="37148" y="56198"/>
                    <a:pt x="40005" y="54293"/>
                  </a:cubicBezTo>
                  <a:cubicBezTo>
                    <a:pt x="42863" y="52388"/>
                    <a:pt x="45720" y="51435"/>
                    <a:pt x="48578" y="49530"/>
                  </a:cubicBezTo>
                  <a:cubicBezTo>
                    <a:pt x="47625" y="53340"/>
                    <a:pt x="47625" y="57150"/>
                    <a:pt x="47625" y="60960"/>
                  </a:cubicBezTo>
                  <a:lnTo>
                    <a:pt x="47625" y="60960"/>
                  </a:lnTo>
                  <a:close/>
                  <a:moveTo>
                    <a:pt x="47625" y="40005"/>
                  </a:moveTo>
                  <a:cubicBezTo>
                    <a:pt x="44767" y="41910"/>
                    <a:pt x="41910" y="43815"/>
                    <a:pt x="38100" y="44768"/>
                  </a:cubicBezTo>
                  <a:cubicBezTo>
                    <a:pt x="40958" y="36195"/>
                    <a:pt x="43815" y="28575"/>
                    <a:pt x="47625" y="20003"/>
                  </a:cubicBezTo>
                  <a:cubicBezTo>
                    <a:pt x="47625" y="27623"/>
                    <a:pt x="47625" y="33338"/>
                    <a:pt x="47625" y="40005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66" name="Freeform: Shape 1365">
              <a:extLst>
                <a:ext uri="{FF2B5EF4-FFF2-40B4-BE49-F238E27FC236}">
                  <a16:creationId xmlns:a16="http://schemas.microsoft.com/office/drawing/2014/main" id="{98EFE9E6-FE68-4789-A2FA-C07F0EB9F2EE}"/>
                </a:ext>
              </a:extLst>
            </p:cNvPr>
            <p:cNvSpPr/>
            <p:nvPr/>
          </p:nvSpPr>
          <p:spPr>
            <a:xfrm>
              <a:off x="2626981" y="2490509"/>
              <a:ext cx="6667" cy="117157"/>
            </a:xfrm>
            <a:custGeom>
              <a:avLst/>
              <a:gdLst>
                <a:gd name="connsiteX0" fmla="*/ 6667 w 6667"/>
                <a:gd name="connsiteY0" fmla="*/ 117157 h 117157"/>
                <a:gd name="connsiteX1" fmla="*/ 6667 w 6667"/>
                <a:gd name="connsiteY1" fmla="*/ 4763 h 117157"/>
                <a:gd name="connsiteX2" fmla="*/ 0 w 6667"/>
                <a:gd name="connsiteY2" fmla="*/ 0 h 117157"/>
                <a:gd name="connsiteX3" fmla="*/ 0 w 6667"/>
                <a:gd name="connsiteY3" fmla="*/ 113348 h 117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67" h="117157">
                  <a:moveTo>
                    <a:pt x="6667" y="117157"/>
                  </a:moveTo>
                  <a:lnTo>
                    <a:pt x="6667" y="4763"/>
                  </a:lnTo>
                  <a:lnTo>
                    <a:pt x="0" y="0"/>
                  </a:lnTo>
                  <a:lnTo>
                    <a:pt x="0" y="113348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67" name="Freeform: Shape 1366">
              <a:extLst>
                <a:ext uri="{FF2B5EF4-FFF2-40B4-BE49-F238E27FC236}">
                  <a16:creationId xmlns:a16="http://schemas.microsoft.com/office/drawing/2014/main" id="{2B8C7A67-8588-412D-9C38-63984F3AF325}"/>
                </a:ext>
              </a:extLst>
            </p:cNvPr>
            <p:cNvSpPr/>
            <p:nvPr/>
          </p:nvSpPr>
          <p:spPr>
            <a:xfrm>
              <a:off x="2626981" y="2447646"/>
              <a:ext cx="82867" cy="47625"/>
            </a:xfrm>
            <a:custGeom>
              <a:avLst/>
              <a:gdLst>
                <a:gd name="connsiteX0" fmla="*/ 6667 w 82867"/>
                <a:gd name="connsiteY0" fmla="*/ 47625 h 47625"/>
                <a:gd name="connsiteX1" fmla="*/ 82867 w 82867"/>
                <a:gd name="connsiteY1" fmla="*/ 3810 h 47625"/>
                <a:gd name="connsiteX2" fmla="*/ 76200 w 82867"/>
                <a:gd name="connsiteY2" fmla="*/ 0 h 47625"/>
                <a:gd name="connsiteX3" fmla="*/ 0 w 82867"/>
                <a:gd name="connsiteY3" fmla="*/ 42863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867" h="47625">
                  <a:moveTo>
                    <a:pt x="6667" y="47625"/>
                  </a:moveTo>
                  <a:lnTo>
                    <a:pt x="82867" y="3810"/>
                  </a:lnTo>
                  <a:lnTo>
                    <a:pt x="76200" y="0"/>
                  </a:lnTo>
                  <a:lnTo>
                    <a:pt x="0" y="42863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68" name="Freeform: Shape 1367">
              <a:extLst>
                <a:ext uri="{FF2B5EF4-FFF2-40B4-BE49-F238E27FC236}">
                  <a16:creationId xmlns:a16="http://schemas.microsoft.com/office/drawing/2014/main" id="{8E0BC9EB-9955-43FE-ADED-3CDB6068DC3A}"/>
                </a:ext>
              </a:extLst>
            </p:cNvPr>
            <p:cNvSpPr/>
            <p:nvPr/>
          </p:nvSpPr>
          <p:spPr>
            <a:xfrm>
              <a:off x="1528748" y="2425024"/>
              <a:ext cx="136207" cy="113109"/>
            </a:xfrm>
            <a:custGeom>
              <a:avLst/>
              <a:gdLst>
                <a:gd name="connsiteX0" fmla="*/ 0 w 136207"/>
                <a:gd name="connsiteY0" fmla="*/ 25479 h 113109"/>
                <a:gd name="connsiteX1" fmla="*/ 2857 w 136207"/>
                <a:gd name="connsiteY1" fmla="*/ 26432 h 113109"/>
                <a:gd name="connsiteX2" fmla="*/ 3810 w 136207"/>
                <a:gd name="connsiteY2" fmla="*/ 33099 h 113109"/>
                <a:gd name="connsiteX3" fmla="*/ 5715 w 136207"/>
                <a:gd name="connsiteY3" fmla="*/ 35957 h 113109"/>
                <a:gd name="connsiteX4" fmla="*/ 7620 w 136207"/>
                <a:gd name="connsiteY4" fmla="*/ 35004 h 113109"/>
                <a:gd name="connsiteX5" fmla="*/ 8572 w 136207"/>
                <a:gd name="connsiteY5" fmla="*/ 31194 h 113109"/>
                <a:gd name="connsiteX6" fmla="*/ 8572 w 136207"/>
                <a:gd name="connsiteY6" fmla="*/ 28337 h 113109"/>
                <a:gd name="connsiteX7" fmla="*/ 7620 w 136207"/>
                <a:gd name="connsiteY7" fmla="*/ 26432 h 113109"/>
                <a:gd name="connsiteX8" fmla="*/ 5715 w 136207"/>
                <a:gd name="connsiteY8" fmla="*/ 23574 h 113109"/>
                <a:gd name="connsiteX9" fmla="*/ 2857 w 136207"/>
                <a:gd name="connsiteY9" fmla="*/ 17859 h 113109"/>
                <a:gd name="connsiteX10" fmla="*/ 1905 w 136207"/>
                <a:gd name="connsiteY10" fmla="*/ 9287 h 113109"/>
                <a:gd name="connsiteX11" fmla="*/ 2857 w 136207"/>
                <a:gd name="connsiteY11" fmla="*/ 3572 h 113109"/>
                <a:gd name="connsiteX12" fmla="*/ 4763 w 136207"/>
                <a:gd name="connsiteY12" fmla="*/ 714 h 113109"/>
                <a:gd name="connsiteX13" fmla="*/ 7620 w 136207"/>
                <a:gd name="connsiteY13" fmla="*/ 714 h 113109"/>
                <a:gd name="connsiteX14" fmla="*/ 11430 w 136207"/>
                <a:gd name="connsiteY14" fmla="*/ 6429 h 113109"/>
                <a:gd name="connsiteX15" fmla="*/ 12382 w 136207"/>
                <a:gd name="connsiteY15" fmla="*/ 15954 h 113109"/>
                <a:gd name="connsiteX16" fmla="*/ 9525 w 136207"/>
                <a:gd name="connsiteY16" fmla="*/ 15002 h 113109"/>
                <a:gd name="connsiteX17" fmla="*/ 8572 w 136207"/>
                <a:gd name="connsiteY17" fmla="*/ 10239 h 113109"/>
                <a:gd name="connsiteX18" fmla="*/ 6668 w 136207"/>
                <a:gd name="connsiteY18" fmla="*/ 8334 h 113109"/>
                <a:gd name="connsiteX19" fmla="*/ 4763 w 136207"/>
                <a:gd name="connsiteY19" fmla="*/ 8334 h 113109"/>
                <a:gd name="connsiteX20" fmla="*/ 4763 w 136207"/>
                <a:gd name="connsiteY20" fmla="*/ 10239 h 113109"/>
                <a:gd name="connsiteX21" fmla="*/ 4763 w 136207"/>
                <a:gd name="connsiteY21" fmla="*/ 13097 h 113109"/>
                <a:gd name="connsiteX22" fmla="*/ 6668 w 136207"/>
                <a:gd name="connsiteY22" fmla="*/ 16907 h 113109"/>
                <a:gd name="connsiteX23" fmla="*/ 9525 w 136207"/>
                <a:gd name="connsiteY23" fmla="*/ 21669 h 113109"/>
                <a:gd name="connsiteX24" fmla="*/ 10478 w 136207"/>
                <a:gd name="connsiteY24" fmla="*/ 26432 h 113109"/>
                <a:gd name="connsiteX25" fmla="*/ 11430 w 136207"/>
                <a:gd name="connsiteY25" fmla="*/ 33099 h 113109"/>
                <a:gd name="connsiteX26" fmla="*/ 10478 w 136207"/>
                <a:gd name="connsiteY26" fmla="*/ 38814 h 113109"/>
                <a:gd name="connsiteX27" fmla="*/ 8572 w 136207"/>
                <a:gd name="connsiteY27" fmla="*/ 42624 h 113109"/>
                <a:gd name="connsiteX28" fmla="*/ 5715 w 136207"/>
                <a:gd name="connsiteY28" fmla="*/ 42624 h 113109"/>
                <a:gd name="connsiteX29" fmla="*/ 1905 w 136207"/>
                <a:gd name="connsiteY29" fmla="*/ 36909 h 113109"/>
                <a:gd name="connsiteX30" fmla="*/ 0 w 136207"/>
                <a:gd name="connsiteY30" fmla="*/ 25479 h 113109"/>
                <a:gd name="connsiteX31" fmla="*/ 0 w 136207"/>
                <a:gd name="connsiteY31" fmla="*/ 25479 h 113109"/>
                <a:gd name="connsiteX32" fmla="*/ 12382 w 136207"/>
                <a:gd name="connsiteY32" fmla="*/ 5477 h 113109"/>
                <a:gd name="connsiteX33" fmla="*/ 15240 w 136207"/>
                <a:gd name="connsiteY33" fmla="*/ 7382 h 113109"/>
                <a:gd name="connsiteX34" fmla="*/ 15240 w 136207"/>
                <a:gd name="connsiteY34" fmla="*/ 17859 h 113109"/>
                <a:gd name="connsiteX35" fmla="*/ 15240 w 136207"/>
                <a:gd name="connsiteY35" fmla="*/ 28337 h 113109"/>
                <a:gd name="connsiteX36" fmla="*/ 15240 w 136207"/>
                <a:gd name="connsiteY36" fmla="*/ 35004 h 113109"/>
                <a:gd name="connsiteX37" fmla="*/ 16193 w 136207"/>
                <a:gd name="connsiteY37" fmla="*/ 39767 h 113109"/>
                <a:gd name="connsiteX38" fmla="*/ 18097 w 136207"/>
                <a:gd name="connsiteY38" fmla="*/ 42624 h 113109"/>
                <a:gd name="connsiteX39" fmla="*/ 20003 w 136207"/>
                <a:gd name="connsiteY39" fmla="*/ 42624 h 113109"/>
                <a:gd name="connsiteX40" fmla="*/ 20955 w 136207"/>
                <a:gd name="connsiteY40" fmla="*/ 39767 h 113109"/>
                <a:gd name="connsiteX41" fmla="*/ 20955 w 136207"/>
                <a:gd name="connsiteY41" fmla="*/ 33099 h 113109"/>
                <a:gd name="connsiteX42" fmla="*/ 20955 w 136207"/>
                <a:gd name="connsiteY42" fmla="*/ 22622 h 113109"/>
                <a:gd name="connsiteX43" fmla="*/ 20955 w 136207"/>
                <a:gd name="connsiteY43" fmla="*/ 12144 h 113109"/>
                <a:gd name="connsiteX44" fmla="*/ 23813 w 136207"/>
                <a:gd name="connsiteY44" fmla="*/ 14049 h 113109"/>
                <a:gd name="connsiteX45" fmla="*/ 23813 w 136207"/>
                <a:gd name="connsiteY45" fmla="*/ 24527 h 113109"/>
                <a:gd name="connsiteX46" fmla="*/ 23813 w 136207"/>
                <a:gd name="connsiteY46" fmla="*/ 35004 h 113109"/>
                <a:gd name="connsiteX47" fmla="*/ 23813 w 136207"/>
                <a:gd name="connsiteY47" fmla="*/ 44529 h 113109"/>
                <a:gd name="connsiteX48" fmla="*/ 22860 w 136207"/>
                <a:gd name="connsiteY48" fmla="*/ 49292 h 113109"/>
                <a:gd name="connsiteX49" fmla="*/ 20955 w 136207"/>
                <a:gd name="connsiteY49" fmla="*/ 51197 h 113109"/>
                <a:gd name="connsiteX50" fmla="*/ 18097 w 136207"/>
                <a:gd name="connsiteY50" fmla="*/ 51197 h 113109"/>
                <a:gd name="connsiteX51" fmla="*/ 15240 w 136207"/>
                <a:gd name="connsiteY51" fmla="*/ 48339 h 113109"/>
                <a:gd name="connsiteX52" fmla="*/ 13335 w 136207"/>
                <a:gd name="connsiteY52" fmla="*/ 44529 h 113109"/>
                <a:gd name="connsiteX53" fmla="*/ 12382 w 136207"/>
                <a:gd name="connsiteY53" fmla="*/ 39767 h 113109"/>
                <a:gd name="connsiteX54" fmla="*/ 12382 w 136207"/>
                <a:gd name="connsiteY54" fmla="*/ 29289 h 113109"/>
                <a:gd name="connsiteX55" fmla="*/ 12382 w 136207"/>
                <a:gd name="connsiteY55" fmla="*/ 18812 h 113109"/>
                <a:gd name="connsiteX56" fmla="*/ 12382 w 136207"/>
                <a:gd name="connsiteY56" fmla="*/ 5477 h 113109"/>
                <a:gd name="connsiteX57" fmla="*/ 12382 w 136207"/>
                <a:gd name="connsiteY57" fmla="*/ 5477 h 113109"/>
                <a:gd name="connsiteX58" fmla="*/ 25718 w 136207"/>
                <a:gd name="connsiteY58" fmla="*/ 52149 h 113109"/>
                <a:gd name="connsiteX59" fmla="*/ 25718 w 136207"/>
                <a:gd name="connsiteY59" fmla="*/ 32147 h 113109"/>
                <a:gd name="connsiteX60" fmla="*/ 25718 w 136207"/>
                <a:gd name="connsiteY60" fmla="*/ 12144 h 113109"/>
                <a:gd name="connsiteX61" fmla="*/ 29528 w 136207"/>
                <a:gd name="connsiteY61" fmla="*/ 14049 h 113109"/>
                <a:gd name="connsiteX62" fmla="*/ 32385 w 136207"/>
                <a:gd name="connsiteY62" fmla="*/ 15954 h 113109"/>
                <a:gd name="connsiteX63" fmla="*/ 34290 w 136207"/>
                <a:gd name="connsiteY63" fmla="*/ 20717 h 113109"/>
                <a:gd name="connsiteX64" fmla="*/ 35243 w 136207"/>
                <a:gd name="connsiteY64" fmla="*/ 28337 h 113109"/>
                <a:gd name="connsiteX65" fmla="*/ 35243 w 136207"/>
                <a:gd name="connsiteY65" fmla="*/ 34052 h 113109"/>
                <a:gd name="connsiteX66" fmla="*/ 34290 w 136207"/>
                <a:gd name="connsiteY66" fmla="*/ 36909 h 113109"/>
                <a:gd name="connsiteX67" fmla="*/ 33338 w 136207"/>
                <a:gd name="connsiteY67" fmla="*/ 37862 h 113109"/>
                <a:gd name="connsiteX68" fmla="*/ 30480 w 136207"/>
                <a:gd name="connsiteY68" fmla="*/ 36909 h 113109"/>
                <a:gd name="connsiteX69" fmla="*/ 28575 w 136207"/>
                <a:gd name="connsiteY69" fmla="*/ 35957 h 113109"/>
                <a:gd name="connsiteX70" fmla="*/ 28575 w 136207"/>
                <a:gd name="connsiteY70" fmla="*/ 43577 h 113109"/>
                <a:gd name="connsiteX71" fmla="*/ 28575 w 136207"/>
                <a:gd name="connsiteY71" fmla="*/ 51197 h 113109"/>
                <a:gd name="connsiteX72" fmla="*/ 25718 w 136207"/>
                <a:gd name="connsiteY72" fmla="*/ 52149 h 113109"/>
                <a:gd name="connsiteX73" fmla="*/ 25718 w 136207"/>
                <a:gd name="connsiteY73" fmla="*/ 52149 h 113109"/>
                <a:gd name="connsiteX74" fmla="*/ 27622 w 136207"/>
                <a:gd name="connsiteY74" fmla="*/ 20717 h 113109"/>
                <a:gd name="connsiteX75" fmla="*/ 27622 w 136207"/>
                <a:gd name="connsiteY75" fmla="*/ 26432 h 113109"/>
                <a:gd name="connsiteX76" fmla="*/ 27622 w 136207"/>
                <a:gd name="connsiteY76" fmla="*/ 32147 h 113109"/>
                <a:gd name="connsiteX77" fmla="*/ 28575 w 136207"/>
                <a:gd name="connsiteY77" fmla="*/ 33099 h 113109"/>
                <a:gd name="connsiteX78" fmla="*/ 30480 w 136207"/>
                <a:gd name="connsiteY78" fmla="*/ 34052 h 113109"/>
                <a:gd name="connsiteX79" fmla="*/ 31432 w 136207"/>
                <a:gd name="connsiteY79" fmla="*/ 32147 h 113109"/>
                <a:gd name="connsiteX80" fmla="*/ 31432 w 136207"/>
                <a:gd name="connsiteY80" fmla="*/ 29289 h 113109"/>
                <a:gd name="connsiteX81" fmla="*/ 31432 w 136207"/>
                <a:gd name="connsiteY81" fmla="*/ 25479 h 113109"/>
                <a:gd name="connsiteX82" fmla="*/ 30480 w 136207"/>
                <a:gd name="connsiteY82" fmla="*/ 23574 h 113109"/>
                <a:gd name="connsiteX83" fmla="*/ 28575 w 136207"/>
                <a:gd name="connsiteY83" fmla="*/ 22622 h 113109"/>
                <a:gd name="connsiteX84" fmla="*/ 27622 w 136207"/>
                <a:gd name="connsiteY84" fmla="*/ 20717 h 113109"/>
                <a:gd name="connsiteX85" fmla="*/ 27622 w 136207"/>
                <a:gd name="connsiteY85" fmla="*/ 20717 h 113109"/>
                <a:gd name="connsiteX86" fmla="*/ 37147 w 136207"/>
                <a:gd name="connsiteY86" fmla="*/ 58817 h 113109"/>
                <a:gd name="connsiteX87" fmla="*/ 37147 w 136207"/>
                <a:gd name="connsiteY87" fmla="*/ 38814 h 113109"/>
                <a:gd name="connsiteX88" fmla="*/ 37147 w 136207"/>
                <a:gd name="connsiteY88" fmla="*/ 18812 h 113109"/>
                <a:gd name="connsiteX89" fmla="*/ 46672 w 136207"/>
                <a:gd name="connsiteY89" fmla="*/ 24527 h 113109"/>
                <a:gd name="connsiteX90" fmla="*/ 46672 w 136207"/>
                <a:gd name="connsiteY90" fmla="*/ 31194 h 113109"/>
                <a:gd name="connsiteX91" fmla="*/ 40005 w 136207"/>
                <a:gd name="connsiteY91" fmla="*/ 27384 h 113109"/>
                <a:gd name="connsiteX92" fmla="*/ 40005 w 136207"/>
                <a:gd name="connsiteY92" fmla="*/ 35957 h 113109"/>
                <a:gd name="connsiteX93" fmla="*/ 46672 w 136207"/>
                <a:gd name="connsiteY93" fmla="*/ 39767 h 113109"/>
                <a:gd name="connsiteX94" fmla="*/ 46672 w 136207"/>
                <a:gd name="connsiteY94" fmla="*/ 46434 h 113109"/>
                <a:gd name="connsiteX95" fmla="*/ 40005 w 136207"/>
                <a:gd name="connsiteY95" fmla="*/ 42624 h 113109"/>
                <a:gd name="connsiteX96" fmla="*/ 40005 w 136207"/>
                <a:gd name="connsiteY96" fmla="*/ 48339 h 113109"/>
                <a:gd name="connsiteX97" fmla="*/ 40005 w 136207"/>
                <a:gd name="connsiteY97" fmla="*/ 54054 h 113109"/>
                <a:gd name="connsiteX98" fmla="*/ 46672 w 136207"/>
                <a:gd name="connsiteY98" fmla="*/ 57864 h 113109"/>
                <a:gd name="connsiteX99" fmla="*/ 46672 w 136207"/>
                <a:gd name="connsiteY99" fmla="*/ 64532 h 113109"/>
                <a:gd name="connsiteX100" fmla="*/ 37147 w 136207"/>
                <a:gd name="connsiteY100" fmla="*/ 58817 h 113109"/>
                <a:gd name="connsiteX101" fmla="*/ 37147 w 136207"/>
                <a:gd name="connsiteY101" fmla="*/ 58817 h 113109"/>
                <a:gd name="connsiteX102" fmla="*/ 49530 w 136207"/>
                <a:gd name="connsiteY102" fmla="*/ 65484 h 113109"/>
                <a:gd name="connsiteX103" fmla="*/ 49530 w 136207"/>
                <a:gd name="connsiteY103" fmla="*/ 45482 h 113109"/>
                <a:gd name="connsiteX104" fmla="*/ 49530 w 136207"/>
                <a:gd name="connsiteY104" fmla="*/ 25479 h 113109"/>
                <a:gd name="connsiteX105" fmla="*/ 55245 w 136207"/>
                <a:gd name="connsiteY105" fmla="*/ 28337 h 113109"/>
                <a:gd name="connsiteX106" fmla="*/ 58103 w 136207"/>
                <a:gd name="connsiteY106" fmla="*/ 31194 h 113109"/>
                <a:gd name="connsiteX107" fmla="*/ 60007 w 136207"/>
                <a:gd name="connsiteY107" fmla="*/ 35957 h 113109"/>
                <a:gd name="connsiteX108" fmla="*/ 60960 w 136207"/>
                <a:gd name="connsiteY108" fmla="*/ 42624 h 113109"/>
                <a:gd name="connsiteX109" fmla="*/ 60007 w 136207"/>
                <a:gd name="connsiteY109" fmla="*/ 49292 h 113109"/>
                <a:gd name="connsiteX110" fmla="*/ 57150 w 136207"/>
                <a:gd name="connsiteY110" fmla="*/ 51197 h 113109"/>
                <a:gd name="connsiteX111" fmla="*/ 58103 w 136207"/>
                <a:gd name="connsiteY111" fmla="*/ 55007 h 113109"/>
                <a:gd name="connsiteX112" fmla="*/ 60007 w 136207"/>
                <a:gd name="connsiteY112" fmla="*/ 62627 h 113109"/>
                <a:gd name="connsiteX113" fmla="*/ 61913 w 136207"/>
                <a:gd name="connsiteY113" fmla="*/ 71199 h 113109"/>
                <a:gd name="connsiteX114" fmla="*/ 59055 w 136207"/>
                <a:gd name="connsiteY114" fmla="*/ 69294 h 113109"/>
                <a:gd name="connsiteX115" fmla="*/ 57150 w 136207"/>
                <a:gd name="connsiteY115" fmla="*/ 59769 h 113109"/>
                <a:gd name="connsiteX116" fmla="*/ 56197 w 136207"/>
                <a:gd name="connsiteY116" fmla="*/ 53102 h 113109"/>
                <a:gd name="connsiteX117" fmla="*/ 55245 w 136207"/>
                <a:gd name="connsiteY117" fmla="*/ 51197 h 113109"/>
                <a:gd name="connsiteX118" fmla="*/ 54293 w 136207"/>
                <a:gd name="connsiteY118" fmla="*/ 50244 h 113109"/>
                <a:gd name="connsiteX119" fmla="*/ 53340 w 136207"/>
                <a:gd name="connsiteY119" fmla="*/ 50244 h 113109"/>
                <a:gd name="connsiteX120" fmla="*/ 53340 w 136207"/>
                <a:gd name="connsiteY120" fmla="*/ 58817 h 113109"/>
                <a:gd name="connsiteX121" fmla="*/ 53340 w 136207"/>
                <a:gd name="connsiteY121" fmla="*/ 67389 h 113109"/>
                <a:gd name="connsiteX122" fmla="*/ 49530 w 136207"/>
                <a:gd name="connsiteY122" fmla="*/ 65484 h 113109"/>
                <a:gd name="connsiteX123" fmla="*/ 49530 w 136207"/>
                <a:gd name="connsiteY123" fmla="*/ 65484 h 113109"/>
                <a:gd name="connsiteX124" fmla="*/ 51435 w 136207"/>
                <a:gd name="connsiteY124" fmla="*/ 44529 h 113109"/>
                <a:gd name="connsiteX125" fmla="*/ 53340 w 136207"/>
                <a:gd name="connsiteY125" fmla="*/ 45482 h 113109"/>
                <a:gd name="connsiteX126" fmla="*/ 55245 w 136207"/>
                <a:gd name="connsiteY126" fmla="*/ 46434 h 113109"/>
                <a:gd name="connsiteX127" fmla="*/ 56197 w 136207"/>
                <a:gd name="connsiteY127" fmla="*/ 45482 h 113109"/>
                <a:gd name="connsiteX128" fmla="*/ 56197 w 136207"/>
                <a:gd name="connsiteY128" fmla="*/ 42624 h 113109"/>
                <a:gd name="connsiteX129" fmla="*/ 56197 w 136207"/>
                <a:gd name="connsiteY129" fmla="*/ 38814 h 113109"/>
                <a:gd name="connsiteX130" fmla="*/ 55245 w 136207"/>
                <a:gd name="connsiteY130" fmla="*/ 36909 h 113109"/>
                <a:gd name="connsiteX131" fmla="*/ 53340 w 136207"/>
                <a:gd name="connsiteY131" fmla="*/ 35957 h 113109"/>
                <a:gd name="connsiteX132" fmla="*/ 51435 w 136207"/>
                <a:gd name="connsiteY132" fmla="*/ 35004 h 113109"/>
                <a:gd name="connsiteX133" fmla="*/ 51435 w 136207"/>
                <a:gd name="connsiteY133" fmla="*/ 44529 h 113109"/>
                <a:gd name="connsiteX134" fmla="*/ 51435 w 136207"/>
                <a:gd name="connsiteY134" fmla="*/ 44529 h 113109"/>
                <a:gd name="connsiteX135" fmla="*/ 61913 w 136207"/>
                <a:gd name="connsiteY135" fmla="*/ 73104 h 113109"/>
                <a:gd name="connsiteX136" fmla="*/ 61913 w 136207"/>
                <a:gd name="connsiteY136" fmla="*/ 53102 h 113109"/>
                <a:gd name="connsiteX137" fmla="*/ 61913 w 136207"/>
                <a:gd name="connsiteY137" fmla="*/ 33099 h 113109"/>
                <a:gd name="connsiteX138" fmla="*/ 65723 w 136207"/>
                <a:gd name="connsiteY138" fmla="*/ 35004 h 113109"/>
                <a:gd name="connsiteX139" fmla="*/ 66675 w 136207"/>
                <a:gd name="connsiteY139" fmla="*/ 49292 h 113109"/>
                <a:gd name="connsiteX140" fmla="*/ 67628 w 136207"/>
                <a:gd name="connsiteY140" fmla="*/ 63579 h 113109"/>
                <a:gd name="connsiteX141" fmla="*/ 68580 w 136207"/>
                <a:gd name="connsiteY141" fmla="*/ 51197 h 113109"/>
                <a:gd name="connsiteX142" fmla="*/ 69532 w 136207"/>
                <a:gd name="connsiteY142" fmla="*/ 38814 h 113109"/>
                <a:gd name="connsiteX143" fmla="*/ 73343 w 136207"/>
                <a:gd name="connsiteY143" fmla="*/ 40719 h 113109"/>
                <a:gd name="connsiteX144" fmla="*/ 73343 w 136207"/>
                <a:gd name="connsiteY144" fmla="*/ 60722 h 113109"/>
                <a:gd name="connsiteX145" fmla="*/ 73343 w 136207"/>
                <a:gd name="connsiteY145" fmla="*/ 80724 h 113109"/>
                <a:gd name="connsiteX146" fmla="*/ 71438 w 136207"/>
                <a:gd name="connsiteY146" fmla="*/ 79772 h 113109"/>
                <a:gd name="connsiteX147" fmla="*/ 71438 w 136207"/>
                <a:gd name="connsiteY147" fmla="*/ 64532 h 113109"/>
                <a:gd name="connsiteX148" fmla="*/ 71438 w 136207"/>
                <a:gd name="connsiteY148" fmla="*/ 49292 h 113109"/>
                <a:gd name="connsiteX149" fmla="*/ 70485 w 136207"/>
                <a:gd name="connsiteY149" fmla="*/ 63579 h 113109"/>
                <a:gd name="connsiteX150" fmla="*/ 69532 w 136207"/>
                <a:gd name="connsiteY150" fmla="*/ 77867 h 113109"/>
                <a:gd name="connsiteX151" fmla="*/ 66675 w 136207"/>
                <a:gd name="connsiteY151" fmla="*/ 76914 h 113109"/>
                <a:gd name="connsiteX152" fmla="*/ 65723 w 136207"/>
                <a:gd name="connsiteY152" fmla="*/ 60722 h 113109"/>
                <a:gd name="connsiteX153" fmla="*/ 64770 w 136207"/>
                <a:gd name="connsiteY153" fmla="*/ 44529 h 113109"/>
                <a:gd name="connsiteX154" fmla="*/ 64770 w 136207"/>
                <a:gd name="connsiteY154" fmla="*/ 59769 h 113109"/>
                <a:gd name="connsiteX155" fmla="*/ 64770 w 136207"/>
                <a:gd name="connsiteY155" fmla="*/ 75009 h 113109"/>
                <a:gd name="connsiteX156" fmla="*/ 61913 w 136207"/>
                <a:gd name="connsiteY156" fmla="*/ 73104 h 113109"/>
                <a:gd name="connsiteX157" fmla="*/ 61913 w 136207"/>
                <a:gd name="connsiteY157" fmla="*/ 73104 h 113109"/>
                <a:gd name="connsiteX158" fmla="*/ 87630 w 136207"/>
                <a:gd name="connsiteY158" fmla="*/ 87392 h 113109"/>
                <a:gd name="connsiteX159" fmla="*/ 84773 w 136207"/>
                <a:gd name="connsiteY159" fmla="*/ 85487 h 113109"/>
                <a:gd name="connsiteX160" fmla="*/ 83820 w 136207"/>
                <a:gd name="connsiteY160" fmla="*/ 75962 h 113109"/>
                <a:gd name="connsiteX161" fmla="*/ 79057 w 136207"/>
                <a:gd name="connsiteY161" fmla="*/ 73104 h 113109"/>
                <a:gd name="connsiteX162" fmla="*/ 78105 w 136207"/>
                <a:gd name="connsiteY162" fmla="*/ 81677 h 113109"/>
                <a:gd name="connsiteX163" fmla="*/ 75248 w 136207"/>
                <a:gd name="connsiteY163" fmla="*/ 79772 h 113109"/>
                <a:gd name="connsiteX164" fmla="*/ 78105 w 136207"/>
                <a:gd name="connsiteY164" fmla="*/ 61674 h 113109"/>
                <a:gd name="connsiteX165" fmla="*/ 80963 w 136207"/>
                <a:gd name="connsiteY165" fmla="*/ 43577 h 113109"/>
                <a:gd name="connsiteX166" fmla="*/ 83820 w 136207"/>
                <a:gd name="connsiteY166" fmla="*/ 45482 h 113109"/>
                <a:gd name="connsiteX167" fmla="*/ 86678 w 136207"/>
                <a:gd name="connsiteY167" fmla="*/ 66437 h 113109"/>
                <a:gd name="connsiteX168" fmla="*/ 87630 w 136207"/>
                <a:gd name="connsiteY168" fmla="*/ 87392 h 113109"/>
                <a:gd name="connsiteX169" fmla="*/ 87630 w 136207"/>
                <a:gd name="connsiteY169" fmla="*/ 87392 h 113109"/>
                <a:gd name="connsiteX170" fmla="*/ 82868 w 136207"/>
                <a:gd name="connsiteY170" fmla="*/ 69294 h 113109"/>
                <a:gd name="connsiteX171" fmla="*/ 81915 w 136207"/>
                <a:gd name="connsiteY171" fmla="*/ 61674 h 113109"/>
                <a:gd name="connsiteX172" fmla="*/ 80963 w 136207"/>
                <a:gd name="connsiteY172" fmla="*/ 54054 h 113109"/>
                <a:gd name="connsiteX173" fmla="*/ 80010 w 136207"/>
                <a:gd name="connsiteY173" fmla="*/ 60722 h 113109"/>
                <a:gd name="connsiteX174" fmla="*/ 79057 w 136207"/>
                <a:gd name="connsiteY174" fmla="*/ 67389 h 113109"/>
                <a:gd name="connsiteX175" fmla="*/ 82868 w 136207"/>
                <a:gd name="connsiteY175" fmla="*/ 69294 h 113109"/>
                <a:gd name="connsiteX176" fmla="*/ 82868 w 136207"/>
                <a:gd name="connsiteY176" fmla="*/ 69294 h 113109"/>
                <a:gd name="connsiteX177" fmla="*/ 89535 w 136207"/>
                <a:gd name="connsiteY177" fmla="*/ 88344 h 113109"/>
                <a:gd name="connsiteX178" fmla="*/ 89535 w 136207"/>
                <a:gd name="connsiteY178" fmla="*/ 68342 h 113109"/>
                <a:gd name="connsiteX179" fmla="*/ 89535 w 136207"/>
                <a:gd name="connsiteY179" fmla="*/ 48339 h 113109"/>
                <a:gd name="connsiteX180" fmla="*/ 95250 w 136207"/>
                <a:gd name="connsiteY180" fmla="*/ 51197 h 113109"/>
                <a:gd name="connsiteX181" fmla="*/ 98107 w 136207"/>
                <a:gd name="connsiteY181" fmla="*/ 54054 h 113109"/>
                <a:gd name="connsiteX182" fmla="*/ 100013 w 136207"/>
                <a:gd name="connsiteY182" fmla="*/ 58817 h 113109"/>
                <a:gd name="connsiteX183" fmla="*/ 100965 w 136207"/>
                <a:gd name="connsiteY183" fmla="*/ 65484 h 113109"/>
                <a:gd name="connsiteX184" fmla="*/ 100013 w 136207"/>
                <a:gd name="connsiteY184" fmla="*/ 72152 h 113109"/>
                <a:gd name="connsiteX185" fmla="*/ 96203 w 136207"/>
                <a:gd name="connsiteY185" fmla="*/ 75009 h 113109"/>
                <a:gd name="connsiteX186" fmla="*/ 97155 w 136207"/>
                <a:gd name="connsiteY186" fmla="*/ 78819 h 113109"/>
                <a:gd name="connsiteX187" fmla="*/ 99060 w 136207"/>
                <a:gd name="connsiteY187" fmla="*/ 86439 h 113109"/>
                <a:gd name="connsiteX188" fmla="*/ 100965 w 136207"/>
                <a:gd name="connsiteY188" fmla="*/ 95012 h 113109"/>
                <a:gd name="connsiteX189" fmla="*/ 97155 w 136207"/>
                <a:gd name="connsiteY189" fmla="*/ 93107 h 113109"/>
                <a:gd name="connsiteX190" fmla="*/ 95250 w 136207"/>
                <a:gd name="connsiteY190" fmla="*/ 83582 h 113109"/>
                <a:gd name="connsiteX191" fmla="*/ 94298 w 136207"/>
                <a:gd name="connsiteY191" fmla="*/ 76914 h 113109"/>
                <a:gd name="connsiteX192" fmla="*/ 93345 w 136207"/>
                <a:gd name="connsiteY192" fmla="*/ 75009 h 113109"/>
                <a:gd name="connsiteX193" fmla="*/ 92393 w 136207"/>
                <a:gd name="connsiteY193" fmla="*/ 74057 h 113109"/>
                <a:gd name="connsiteX194" fmla="*/ 91440 w 136207"/>
                <a:gd name="connsiteY194" fmla="*/ 74057 h 113109"/>
                <a:gd name="connsiteX195" fmla="*/ 91440 w 136207"/>
                <a:gd name="connsiteY195" fmla="*/ 82629 h 113109"/>
                <a:gd name="connsiteX196" fmla="*/ 91440 w 136207"/>
                <a:gd name="connsiteY196" fmla="*/ 91202 h 113109"/>
                <a:gd name="connsiteX197" fmla="*/ 89535 w 136207"/>
                <a:gd name="connsiteY197" fmla="*/ 88344 h 113109"/>
                <a:gd name="connsiteX198" fmla="*/ 89535 w 136207"/>
                <a:gd name="connsiteY198" fmla="*/ 88344 h 113109"/>
                <a:gd name="connsiteX199" fmla="*/ 91440 w 136207"/>
                <a:gd name="connsiteY199" fmla="*/ 67389 h 113109"/>
                <a:gd name="connsiteX200" fmla="*/ 93345 w 136207"/>
                <a:gd name="connsiteY200" fmla="*/ 68342 h 113109"/>
                <a:gd name="connsiteX201" fmla="*/ 95250 w 136207"/>
                <a:gd name="connsiteY201" fmla="*/ 69294 h 113109"/>
                <a:gd name="connsiteX202" fmla="*/ 96203 w 136207"/>
                <a:gd name="connsiteY202" fmla="*/ 68342 h 113109"/>
                <a:gd name="connsiteX203" fmla="*/ 96203 w 136207"/>
                <a:gd name="connsiteY203" fmla="*/ 65484 h 113109"/>
                <a:gd name="connsiteX204" fmla="*/ 96203 w 136207"/>
                <a:gd name="connsiteY204" fmla="*/ 61674 h 113109"/>
                <a:gd name="connsiteX205" fmla="*/ 95250 w 136207"/>
                <a:gd name="connsiteY205" fmla="*/ 59769 h 113109"/>
                <a:gd name="connsiteX206" fmla="*/ 93345 w 136207"/>
                <a:gd name="connsiteY206" fmla="*/ 58817 h 113109"/>
                <a:gd name="connsiteX207" fmla="*/ 91440 w 136207"/>
                <a:gd name="connsiteY207" fmla="*/ 57864 h 113109"/>
                <a:gd name="connsiteX208" fmla="*/ 91440 w 136207"/>
                <a:gd name="connsiteY208" fmla="*/ 67389 h 113109"/>
                <a:gd name="connsiteX209" fmla="*/ 91440 w 136207"/>
                <a:gd name="connsiteY209" fmla="*/ 67389 h 113109"/>
                <a:gd name="connsiteX210" fmla="*/ 101918 w 136207"/>
                <a:gd name="connsiteY210" fmla="*/ 95964 h 113109"/>
                <a:gd name="connsiteX211" fmla="*/ 101918 w 136207"/>
                <a:gd name="connsiteY211" fmla="*/ 75962 h 113109"/>
                <a:gd name="connsiteX212" fmla="*/ 101918 w 136207"/>
                <a:gd name="connsiteY212" fmla="*/ 55959 h 113109"/>
                <a:gd name="connsiteX213" fmla="*/ 104775 w 136207"/>
                <a:gd name="connsiteY213" fmla="*/ 57864 h 113109"/>
                <a:gd name="connsiteX214" fmla="*/ 104775 w 136207"/>
                <a:gd name="connsiteY214" fmla="*/ 66437 h 113109"/>
                <a:gd name="connsiteX215" fmla="*/ 104775 w 136207"/>
                <a:gd name="connsiteY215" fmla="*/ 75009 h 113109"/>
                <a:gd name="connsiteX216" fmla="*/ 107632 w 136207"/>
                <a:gd name="connsiteY216" fmla="*/ 67389 h 113109"/>
                <a:gd name="connsiteX217" fmla="*/ 110490 w 136207"/>
                <a:gd name="connsiteY217" fmla="*/ 59769 h 113109"/>
                <a:gd name="connsiteX218" fmla="*/ 114300 w 136207"/>
                <a:gd name="connsiteY218" fmla="*/ 61674 h 113109"/>
                <a:gd name="connsiteX219" fmla="*/ 111443 w 136207"/>
                <a:gd name="connsiteY219" fmla="*/ 68342 h 113109"/>
                <a:gd name="connsiteX220" fmla="*/ 108585 w 136207"/>
                <a:gd name="connsiteY220" fmla="*/ 75009 h 113109"/>
                <a:gd name="connsiteX221" fmla="*/ 111443 w 136207"/>
                <a:gd name="connsiteY221" fmla="*/ 88344 h 113109"/>
                <a:gd name="connsiteX222" fmla="*/ 114300 w 136207"/>
                <a:gd name="connsiteY222" fmla="*/ 101679 h 113109"/>
                <a:gd name="connsiteX223" fmla="*/ 111443 w 136207"/>
                <a:gd name="connsiteY223" fmla="*/ 99774 h 113109"/>
                <a:gd name="connsiteX224" fmla="*/ 109538 w 136207"/>
                <a:gd name="connsiteY224" fmla="*/ 89297 h 113109"/>
                <a:gd name="connsiteX225" fmla="*/ 107632 w 136207"/>
                <a:gd name="connsiteY225" fmla="*/ 78819 h 113109"/>
                <a:gd name="connsiteX226" fmla="*/ 105728 w 136207"/>
                <a:gd name="connsiteY226" fmla="*/ 84534 h 113109"/>
                <a:gd name="connsiteX227" fmla="*/ 105728 w 136207"/>
                <a:gd name="connsiteY227" fmla="*/ 90249 h 113109"/>
                <a:gd name="connsiteX228" fmla="*/ 105728 w 136207"/>
                <a:gd name="connsiteY228" fmla="*/ 95964 h 113109"/>
                <a:gd name="connsiteX229" fmla="*/ 101918 w 136207"/>
                <a:gd name="connsiteY229" fmla="*/ 95964 h 113109"/>
                <a:gd name="connsiteX230" fmla="*/ 101918 w 136207"/>
                <a:gd name="connsiteY230" fmla="*/ 95964 h 113109"/>
                <a:gd name="connsiteX231" fmla="*/ 114300 w 136207"/>
                <a:gd name="connsiteY231" fmla="*/ 103584 h 113109"/>
                <a:gd name="connsiteX232" fmla="*/ 114300 w 136207"/>
                <a:gd name="connsiteY232" fmla="*/ 83582 h 113109"/>
                <a:gd name="connsiteX233" fmla="*/ 114300 w 136207"/>
                <a:gd name="connsiteY233" fmla="*/ 63579 h 113109"/>
                <a:gd name="connsiteX234" fmla="*/ 123825 w 136207"/>
                <a:gd name="connsiteY234" fmla="*/ 69294 h 113109"/>
                <a:gd name="connsiteX235" fmla="*/ 123825 w 136207"/>
                <a:gd name="connsiteY235" fmla="*/ 75962 h 113109"/>
                <a:gd name="connsiteX236" fmla="*/ 117157 w 136207"/>
                <a:gd name="connsiteY236" fmla="*/ 72152 h 113109"/>
                <a:gd name="connsiteX237" fmla="*/ 117157 w 136207"/>
                <a:gd name="connsiteY237" fmla="*/ 80724 h 113109"/>
                <a:gd name="connsiteX238" fmla="*/ 123825 w 136207"/>
                <a:gd name="connsiteY238" fmla="*/ 84534 h 113109"/>
                <a:gd name="connsiteX239" fmla="*/ 123825 w 136207"/>
                <a:gd name="connsiteY239" fmla="*/ 91202 h 113109"/>
                <a:gd name="connsiteX240" fmla="*/ 117157 w 136207"/>
                <a:gd name="connsiteY240" fmla="*/ 87392 h 113109"/>
                <a:gd name="connsiteX241" fmla="*/ 117157 w 136207"/>
                <a:gd name="connsiteY241" fmla="*/ 93107 h 113109"/>
                <a:gd name="connsiteX242" fmla="*/ 117157 w 136207"/>
                <a:gd name="connsiteY242" fmla="*/ 98822 h 113109"/>
                <a:gd name="connsiteX243" fmla="*/ 123825 w 136207"/>
                <a:gd name="connsiteY243" fmla="*/ 102632 h 113109"/>
                <a:gd name="connsiteX244" fmla="*/ 123825 w 136207"/>
                <a:gd name="connsiteY244" fmla="*/ 109299 h 113109"/>
                <a:gd name="connsiteX245" fmla="*/ 114300 w 136207"/>
                <a:gd name="connsiteY245" fmla="*/ 103584 h 113109"/>
                <a:gd name="connsiteX246" fmla="*/ 114300 w 136207"/>
                <a:gd name="connsiteY246" fmla="*/ 103584 h 113109"/>
                <a:gd name="connsiteX247" fmla="*/ 129540 w 136207"/>
                <a:gd name="connsiteY247" fmla="*/ 111204 h 113109"/>
                <a:gd name="connsiteX248" fmla="*/ 129540 w 136207"/>
                <a:gd name="connsiteY248" fmla="*/ 95012 h 113109"/>
                <a:gd name="connsiteX249" fmla="*/ 129540 w 136207"/>
                <a:gd name="connsiteY249" fmla="*/ 78819 h 113109"/>
                <a:gd name="connsiteX250" fmla="*/ 125730 w 136207"/>
                <a:gd name="connsiteY250" fmla="*/ 76914 h 113109"/>
                <a:gd name="connsiteX251" fmla="*/ 125730 w 136207"/>
                <a:gd name="connsiteY251" fmla="*/ 70247 h 113109"/>
                <a:gd name="connsiteX252" fmla="*/ 136208 w 136207"/>
                <a:gd name="connsiteY252" fmla="*/ 75962 h 113109"/>
                <a:gd name="connsiteX253" fmla="*/ 136208 w 136207"/>
                <a:gd name="connsiteY253" fmla="*/ 82629 h 113109"/>
                <a:gd name="connsiteX254" fmla="*/ 132398 w 136207"/>
                <a:gd name="connsiteY254" fmla="*/ 80724 h 113109"/>
                <a:gd name="connsiteX255" fmla="*/ 132398 w 136207"/>
                <a:gd name="connsiteY255" fmla="*/ 96917 h 113109"/>
                <a:gd name="connsiteX256" fmla="*/ 132398 w 136207"/>
                <a:gd name="connsiteY256" fmla="*/ 113109 h 113109"/>
                <a:gd name="connsiteX257" fmla="*/ 129540 w 136207"/>
                <a:gd name="connsiteY257" fmla="*/ 111204 h 113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</a:cxnLst>
              <a:rect l="l" t="t" r="r" b="b"/>
              <a:pathLst>
                <a:path w="136207" h="113109">
                  <a:moveTo>
                    <a:pt x="0" y="25479"/>
                  </a:moveTo>
                  <a:cubicBezTo>
                    <a:pt x="953" y="25479"/>
                    <a:pt x="1905" y="25479"/>
                    <a:pt x="2857" y="26432"/>
                  </a:cubicBezTo>
                  <a:cubicBezTo>
                    <a:pt x="2857" y="29289"/>
                    <a:pt x="2857" y="31194"/>
                    <a:pt x="3810" y="33099"/>
                  </a:cubicBezTo>
                  <a:cubicBezTo>
                    <a:pt x="3810" y="35004"/>
                    <a:pt x="4763" y="35957"/>
                    <a:pt x="5715" y="35957"/>
                  </a:cubicBezTo>
                  <a:cubicBezTo>
                    <a:pt x="6668" y="35957"/>
                    <a:pt x="6668" y="35957"/>
                    <a:pt x="7620" y="35004"/>
                  </a:cubicBezTo>
                  <a:cubicBezTo>
                    <a:pt x="7620" y="34052"/>
                    <a:pt x="8572" y="33099"/>
                    <a:pt x="8572" y="31194"/>
                  </a:cubicBezTo>
                  <a:cubicBezTo>
                    <a:pt x="8572" y="30242"/>
                    <a:pt x="8572" y="29289"/>
                    <a:pt x="8572" y="28337"/>
                  </a:cubicBezTo>
                  <a:cubicBezTo>
                    <a:pt x="8572" y="27384"/>
                    <a:pt x="7620" y="26432"/>
                    <a:pt x="7620" y="26432"/>
                  </a:cubicBezTo>
                  <a:cubicBezTo>
                    <a:pt x="7620" y="25479"/>
                    <a:pt x="6668" y="24527"/>
                    <a:pt x="5715" y="23574"/>
                  </a:cubicBezTo>
                  <a:cubicBezTo>
                    <a:pt x="4763" y="21669"/>
                    <a:pt x="3810" y="19764"/>
                    <a:pt x="2857" y="17859"/>
                  </a:cubicBezTo>
                  <a:cubicBezTo>
                    <a:pt x="1905" y="15002"/>
                    <a:pt x="1905" y="12144"/>
                    <a:pt x="1905" y="9287"/>
                  </a:cubicBezTo>
                  <a:cubicBezTo>
                    <a:pt x="1905" y="7382"/>
                    <a:pt x="1905" y="5477"/>
                    <a:pt x="2857" y="3572"/>
                  </a:cubicBezTo>
                  <a:cubicBezTo>
                    <a:pt x="2857" y="1667"/>
                    <a:pt x="3810" y="714"/>
                    <a:pt x="4763" y="714"/>
                  </a:cubicBezTo>
                  <a:cubicBezTo>
                    <a:pt x="5715" y="-238"/>
                    <a:pt x="6668" y="-238"/>
                    <a:pt x="7620" y="714"/>
                  </a:cubicBezTo>
                  <a:cubicBezTo>
                    <a:pt x="9525" y="1667"/>
                    <a:pt x="10478" y="3572"/>
                    <a:pt x="11430" y="6429"/>
                  </a:cubicBezTo>
                  <a:cubicBezTo>
                    <a:pt x="12382" y="9287"/>
                    <a:pt x="12382" y="12144"/>
                    <a:pt x="12382" y="15954"/>
                  </a:cubicBezTo>
                  <a:cubicBezTo>
                    <a:pt x="11430" y="15954"/>
                    <a:pt x="10478" y="15002"/>
                    <a:pt x="9525" y="15002"/>
                  </a:cubicBezTo>
                  <a:cubicBezTo>
                    <a:pt x="9525" y="13097"/>
                    <a:pt x="9525" y="11192"/>
                    <a:pt x="8572" y="10239"/>
                  </a:cubicBezTo>
                  <a:cubicBezTo>
                    <a:pt x="8572" y="9287"/>
                    <a:pt x="7620" y="8334"/>
                    <a:pt x="6668" y="8334"/>
                  </a:cubicBezTo>
                  <a:cubicBezTo>
                    <a:pt x="5715" y="8334"/>
                    <a:pt x="5715" y="8334"/>
                    <a:pt x="4763" y="8334"/>
                  </a:cubicBezTo>
                  <a:cubicBezTo>
                    <a:pt x="4763" y="8334"/>
                    <a:pt x="4763" y="9287"/>
                    <a:pt x="4763" y="10239"/>
                  </a:cubicBezTo>
                  <a:cubicBezTo>
                    <a:pt x="4763" y="11192"/>
                    <a:pt x="4763" y="12144"/>
                    <a:pt x="4763" y="13097"/>
                  </a:cubicBezTo>
                  <a:cubicBezTo>
                    <a:pt x="4763" y="14049"/>
                    <a:pt x="5715" y="15002"/>
                    <a:pt x="6668" y="16907"/>
                  </a:cubicBezTo>
                  <a:cubicBezTo>
                    <a:pt x="7620" y="18812"/>
                    <a:pt x="8572" y="19764"/>
                    <a:pt x="9525" y="21669"/>
                  </a:cubicBezTo>
                  <a:cubicBezTo>
                    <a:pt x="10478" y="22622"/>
                    <a:pt x="10478" y="24527"/>
                    <a:pt x="10478" y="26432"/>
                  </a:cubicBezTo>
                  <a:cubicBezTo>
                    <a:pt x="10478" y="28337"/>
                    <a:pt x="11430" y="30242"/>
                    <a:pt x="11430" y="33099"/>
                  </a:cubicBezTo>
                  <a:cubicBezTo>
                    <a:pt x="11430" y="35004"/>
                    <a:pt x="11430" y="36909"/>
                    <a:pt x="10478" y="38814"/>
                  </a:cubicBezTo>
                  <a:cubicBezTo>
                    <a:pt x="10478" y="40719"/>
                    <a:pt x="9525" y="41672"/>
                    <a:pt x="8572" y="42624"/>
                  </a:cubicBezTo>
                  <a:cubicBezTo>
                    <a:pt x="7620" y="43577"/>
                    <a:pt x="6668" y="43577"/>
                    <a:pt x="5715" y="42624"/>
                  </a:cubicBezTo>
                  <a:cubicBezTo>
                    <a:pt x="3810" y="41672"/>
                    <a:pt x="2857" y="39767"/>
                    <a:pt x="1905" y="36909"/>
                  </a:cubicBezTo>
                  <a:cubicBezTo>
                    <a:pt x="953" y="33099"/>
                    <a:pt x="953" y="29289"/>
                    <a:pt x="0" y="25479"/>
                  </a:cubicBezTo>
                  <a:lnTo>
                    <a:pt x="0" y="25479"/>
                  </a:lnTo>
                  <a:close/>
                  <a:moveTo>
                    <a:pt x="12382" y="5477"/>
                  </a:moveTo>
                  <a:cubicBezTo>
                    <a:pt x="13335" y="6429"/>
                    <a:pt x="14288" y="6429"/>
                    <a:pt x="15240" y="7382"/>
                  </a:cubicBezTo>
                  <a:cubicBezTo>
                    <a:pt x="15240" y="11192"/>
                    <a:pt x="15240" y="14049"/>
                    <a:pt x="15240" y="17859"/>
                  </a:cubicBezTo>
                  <a:cubicBezTo>
                    <a:pt x="15240" y="21669"/>
                    <a:pt x="15240" y="24527"/>
                    <a:pt x="15240" y="28337"/>
                  </a:cubicBezTo>
                  <a:cubicBezTo>
                    <a:pt x="15240" y="32147"/>
                    <a:pt x="15240" y="34052"/>
                    <a:pt x="15240" y="35004"/>
                  </a:cubicBezTo>
                  <a:cubicBezTo>
                    <a:pt x="15240" y="36909"/>
                    <a:pt x="15240" y="37862"/>
                    <a:pt x="16193" y="39767"/>
                  </a:cubicBezTo>
                  <a:cubicBezTo>
                    <a:pt x="16193" y="40719"/>
                    <a:pt x="17145" y="41672"/>
                    <a:pt x="18097" y="42624"/>
                  </a:cubicBezTo>
                  <a:cubicBezTo>
                    <a:pt x="19050" y="42624"/>
                    <a:pt x="19050" y="42624"/>
                    <a:pt x="20003" y="42624"/>
                  </a:cubicBezTo>
                  <a:cubicBezTo>
                    <a:pt x="20003" y="41672"/>
                    <a:pt x="20955" y="40719"/>
                    <a:pt x="20955" y="39767"/>
                  </a:cubicBezTo>
                  <a:cubicBezTo>
                    <a:pt x="20955" y="38814"/>
                    <a:pt x="20955" y="35957"/>
                    <a:pt x="20955" y="33099"/>
                  </a:cubicBezTo>
                  <a:cubicBezTo>
                    <a:pt x="20955" y="29289"/>
                    <a:pt x="20955" y="25479"/>
                    <a:pt x="20955" y="22622"/>
                  </a:cubicBezTo>
                  <a:cubicBezTo>
                    <a:pt x="20955" y="19764"/>
                    <a:pt x="20955" y="15002"/>
                    <a:pt x="20955" y="12144"/>
                  </a:cubicBezTo>
                  <a:cubicBezTo>
                    <a:pt x="21907" y="13097"/>
                    <a:pt x="22860" y="13097"/>
                    <a:pt x="23813" y="14049"/>
                  </a:cubicBezTo>
                  <a:cubicBezTo>
                    <a:pt x="23813" y="17859"/>
                    <a:pt x="23813" y="20717"/>
                    <a:pt x="23813" y="24527"/>
                  </a:cubicBezTo>
                  <a:cubicBezTo>
                    <a:pt x="23813" y="28337"/>
                    <a:pt x="23813" y="31194"/>
                    <a:pt x="23813" y="35004"/>
                  </a:cubicBezTo>
                  <a:cubicBezTo>
                    <a:pt x="23813" y="39767"/>
                    <a:pt x="23813" y="42624"/>
                    <a:pt x="23813" y="44529"/>
                  </a:cubicBezTo>
                  <a:cubicBezTo>
                    <a:pt x="23813" y="46434"/>
                    <a:pt x="23813" y="48339"/>
                    <a:pt x="22860" y="49292"/>
                  </a:cubicBezTo>
                  <a:cubicBezTo>
                    <a:pt x="22860" y="50244"/>
                    <a:pt x="21907" y="51197"/>
                    <a:pt x="20955" y="51197"/>
                  </a:cubicBezTo>
                  <a:cubicBezTo>
                    <a:pt x="20003" y="51197"/>
                    <a:pt x="20003" y="51197"/>
                    <a:pt x="18097" y="51197"/>
                  </a:cubicBezTo>
                  <a:cubicBezTo>
                    <a:pt x="17145" y="50244"/>
                    <a:pt x="16193" y="49292"/>
                    <a:pt x="15240" y="48339"/>
                  </a:cubicBezTo>
                  <a:cubicBezTo>
                    <a:pt x="14288" y="47387"/>
                    <a:pt x="14288" y="45482"/>
                    <a:pt x="13335" y="44529"/>
                  </a:cubicBezTo>
                  <a:cubicBezTo>
                    <a:pt x="13335" y="42624"/>
                    <a:pt x="12382" y="41672"/>
                    <a:pt x="12382" y="39767"/>
                  </a:cubicBezTo>
                  <a:cubicBezTo>
                    <a:pt x="12382" y="37862"/>
                    <a:pt x="12382" y="34052"/>
                    <a:pt x="12382" y="29289"/>
                  </a:cubicBezTo>
                  <a:cubicBezTo>
                    <a:pt x="12382" y="25479"/>
                    <a:pt x="12382" y="22622"/>
                    <a:pt x="12382" y="18812"/>
                  </a:cubicBezTo>
                  <a:cubicBezTo>
                    <a:pt x="12382" y="12144"/>
                    <a:pt x="12382" y="9287"/>
                    <a:pt x="12382" y="5477"/>
                  </a:cubicBezTo>
                  <a:lnTo>
                    <a:pt x="12382" y="5477"/>
                  </a:lnTo>
                  <a:close/>
                  <a:moveTo>
                    <a:pt x="25718" y="52149"/>
                  </a:moveTo>
                  <a:cubicBezTo>
                    <a:pt x="25718" y="45482"/>
                    <a:pt x="25718" y="38814"/>
                    <a:pt x="25718" y="32147"/>
                  </a:cubicBezTo>
                  <a:cubicBezTo>
                    <a:pt x="25718" y="25479"/>
                    <a:pt x="25718" y="18812"/>
                    <a:pt x="25718" y="12144"/>
                  </a:cubicBezTo>
                  <a:cubicBezTo>
                    <a:pt x="26670" y="13097"/>
                    <a:pt x="28575" y="14049"/>
                    <a:pt x="29528" y="14049"/>
                  </a:cubicBezTo>
                  <a:cubicBezTo>
                    <a:pt x="31432" y="15002"/>
                    <a:pt x="32385" y="15954"/>
                    <a:pt x="32385" y="15954"/>
                  </a:cubicBezTo>
                  <a:cubicBezTo>
                    <a:pt x="33338" y="16907"/>
                    <a:pt x="33338" y="18812"/>
                    <a:pt x="34290" y="20717"/>
                  </a:cubicBezTo>
                  <a:cubicBezTo>
                    <a:pt x="35243" y="22622"/>
                    <a:pt x="35243" y="25479"/>
                    <a:pt x="35243" y="28337"/>
                  </a:cubicBezTo>
                  <a:cubicBezTo>
                    <a:pt x="35243" y="31194"/>
                    <a:pt x="35243" y="33099"/>
                    <a:pt x="35243" y="34052"/>
                  </a:cubicBezTo>
                  <a:cubicBezTo>
                    <a:pt x="35243" y="35957"/>
                    <a:pt x="34290" y="36909"/>
                    <a:pt x="34290" y="36909"/>
                  </a:cubicBezTo>
                  <a:cubicBezTo>
                    <a:pt x="34290" y="37862"/>
                    <a:pt x="33338" y="37862"/>
                    <a:pt x="33338" y="37862"/>
                  </a:cubicBezTo>
                  <a:cubicBezTo>
                    <a:pt x="32385" y="37862"/>
                    <a:pt x="31432" y="37862"/>
                    <a:pt x="30480" y="36909"/>
                  </a:cubicBezTo>
                  <a:cubicBezTo>
                    <a:pt x="29528" y="36909"/>
                    <a:pt x="29528" y="35957"/>
                    <a:pt x="28575" y="35957"/>
                  </a:cubicBezTo>
                  <a:cubicBezTo>
                    <a:pt x="28575" y="38814"/>
                    <a:pt x="28575" y="40719"/>
                    <a:pt x="28575" y="43577"/>
                  </a:cubicBezTo>
                  <a:cubicBezTo>
                    <a:pt x="28575" y="46434"/>
                    <a:pt x="28575" y="48339"/>
                    <a:pt x="28575" y="51197"/>
                  </a:cubicBezTo>
                  <a:cubicBezTo>
                    <a:pt x="27622" y="53102"/>
                    <a:pt x="26670" y="52149"/>
                    <a:pt x="25718" y="52149"/>
                  </a:cubicBezTo>
                  <a:lnTo>
                    <a:pt x="25718" y="52149"/>
                  </a:lnTo>
                  <a:close/>
                  <a:moveTo>
                    <a:pt x="27622" y="20717"/>
                  </a:moveTo>
                  <a:cubicBezTo>
                    <a:pt x="27622" y="22622"/>
                    <a:pt x="27622" y="24527"/>
                    <a:pt x="27622" y="26432"/>
                  </a:cubicBezTo>
                  <a:cubicBezTo>
                    <a:pt x="27622" y="28337"/>
                    <a:pt x="27622" y="30242"/>
                    <a:pt x="27622" y="32147"/>
                  </a:cubicBezTo>
                  <a:cubicBezTo>
                    <a:pt x="27622" y="32147"/>
                    <a:pt x="28575" y="33099"/>
                    <a:pt x="28575" y="33099"/>
                  </a:cubicBezTo>
                  <a:cubicBezTo>
                    <a:pt x="29528" y="34052"/>
                    <a:pt x="30480" y="34052"/>
                    <a:pt x="30480" y="34052"/>
                  </a:cubicBezTo>
                  <a:cubicBezTo>
                    <a:pt x="30480" y="34052"/>
                    <a:pt x="31432" y="33099"/>
                    <a:pt x="31432" y="32147"/>
                  </a:cubicBezTo>
                  <a:cubicBezTo>
                    <a:pt x="31432" y="31194"/>
                    <a:pt x="31432" y="30242"/>
                    <a:pt x="31432" y="29289"/>
                  </a:cubicBezTo>
                  <a:cubicBezTo>
                    <a:pt x="31432" y="27384"/>
                    <a:pt x="31432" y="26432"/>
                    <a:pt x="31432" y="25479"/>
                  </a:cubicBezTo>
                  <a:cubicBezTo>
                    <a:pt x="31432" y="24527"/>
                    <a:pt x="30480" y="23574"/>
                    <a:pt x="30480" y="23574"/>
                  </a:cubicBezTo>
                  <a:cubicBezTo>
                    <a:pt x="30480" y="23574"/>
                    <a:pt x="29528" y="22622"/>
                    <a:pt x="28575" y="22622"/>
                  </a:cubicBezTo>
                  <a:cubicBezTo>
                    <a:pt x="28575" y="21669"/>
                    <a:pt x="28575" y="20717"/>
                    <a:pt x="27622" y="20717"/>
                  </a:cubicBezTo>
                  <a:lnTo>
                    <a:pt x="27622" y="20717"/>
                  </a:lnTo>
                  <a:close/>
                  <a:moveTo>
                    <a:pt x="37147" y="58817"/>
                  </a:moveTo>
                  <a:cubicBezTo>
                    <a:pt x="37147" y="52149"/>
                    <a:pt x="37147" y="45482"/>
                    <a:pt x="37147" y="38814"/>
                  </a:cubicBezTo>
                  <a:cubicBezTo>
                    <a:pt x="37147" y="32147"/>
                    <a:pt x="37147" y="25479"/>
                    <a:pt x="37147" y="18812"/>
                  </a:cubicBezTo>
                  <a:cubicBezTo>
                    <a:pt x="40005" y="20717"/>
                    <a:pt x="43815" y="22622"/>
                    <a:pt x="46672" y="24527"/>
                  </a:cubicBezTo>
                  <a:cubicBezTo>
                    <a:pt x="46672" y="26432"/>
                    <a:pt x="46672" y="29289"/>
                    <a:pt x="46672" y="31194"/>
                  </a:cubicBezTo>
                  <a:cubicBezTo>
                    <a:pt x="44768" y="30242"/>
                    <a:pt x="41910" y="28337"/>
                    <a:pt x="40005" y="27384"/>
                  </a:cubicBezTo>
                  <a:cubicBezTo>
                    <a:pt x="40005" y="30242"/>
                    <a:pt x="40005" y="33099"/>
                    <a:pt x="40005" y="35957"/>
                  </a:cubicBezTo>
                  <a:cubicBezTo>
                    <a:pt x="41910" y="36909"/>
                    <a:pt x="43815" y="38814"/>
                    <a:pt x="46672" y="39767"/>
                  </a:cubicBezTo>
                  <a:cubicBezTo>
                    <a:pt x="46672" y="41672"/>
                    <a:pt x="46672" y="44529"/>
                    <a:pt x="46672" y="46434"/>
                  </a:cubicBezTo>
                  <a:cubicBezTo>
                    <a:pt x="44768" y="45482"/>
                    <a:pt x="42863" y="43577"/>
                    <a:pt x="40005" y="42624"/>
                  </a:cubicBezTo>
                  <a:cubicBezTo>
                    <a:pt x="40005" y="44529"/>
                    <a:pt x="40005" y="46434"/>
                    <a:pt x="40005" y="48339"/>
                  </a:cubicBezTo>
                  <a:cubicBezTo>
                    <a:pt x="40005" y="50244"/>
                    <a:pt x="40005" y="52149"/>
                    <a:pt x="40005" y="54054"/>
                  </a:cubicBezTo>
                  <a:cubicBezTo>
                    <a:pt x="41910" y="55007"/>
                    <a:pt x="44768" y="56912"/>
                    <a:pt x="46672" y="57864"/>
                  </a:cubicBezTo>
                  <a:cubicBezTo>
                    <a:pt x="46672" y="59769"/>
                    <a:pt x="46672" y="62627"/>
                    <a:pt x="46672" y="64532"/>
                  </a:cubicBezTo>
                  <a:cubicBezTo>
                    <a:pt x="43815" y="62627"/>
                    <a:pt x="40957" y="60722"/>
                    <a:pt x="37147" y="58817"/>
                  </a:cubicBezTo>
                  <a:lnTo>
                    <a:pt x="37147" y="58817"/>
                  </a:lnTo>
                  <a:close/>
                  <a:moveTo>
                    <a:pt x="49530" y="65484"/>
                  </a:moveTo>
                  <a:cubicBezTo>
                    <a:pt x="49530" y="58817"/>
                    <a:pt x="49530" y="52149"/>
                    <a:pt x="49530" y="45482"/>
                  </a:cubicBezTo>
                  <a:cubicBezTo>
                    <a:pt x="49530" y="38814"/>
                    <a:pt x="49530" y="32147"/>
                    <a:pt x="49530" y="25479"/>
                  </a:cubicBezTo>
                  <a:cubicBezTo>
                    <a:pt x="51435" y="26432"/>
                    <a:pt x="53340" y="27384"/>
                    <a:pt x="55245" y="28337"/>
                  </a:cubicBezTo>
                  <a:cubicBezTo>
                    <a:pt x="56197" y="29289"/>
                    <a:pt x="57150" y="30242"/>
                    <a:pt x="58103" y="31194"/>
                  </a:cubicBezTo>
                  <a:cubicBezTo>
                    <a:pt x="59055" y="32147"/>
                    <a:pt x="59055" y="34052"/>
                    <a:pt x="60007" y="35957"/>
                  </a:cubicBezTo>
                  <a:cubicBezTo>
                    <a:pt x="60007" y="37862"/>
                    <a:pt x="60960" y="39767"/>
                    <a:pt x="60960" y="42624"/>
                  </a:cubicBezTo>
                  <a:cubicBezTo>
                    <a:pt x="60960" y="45482"/>
                    <a:pt x="60960" y="47387"/>
                    <a:pt x="60007" y="49292"/>
                  </a:cubicBezTo>
                  <a:cubicBezTo>
                    <a:pt x="59055" y="51197"/>
                    <a:pt x="59055" y="51197"/>
                    <a:pt x="57150" y="51197"/>
                  </a:cubicBezTo>
                  <a:cubicBezTo>
                    <a:pt x="58103" y="52149"/>
                    <a:pt x="58103" y="54054"/>
                    <a:pt x="58103" y="55007"/>
                  </a:cubicBezTo>
                  <a:cubicBezTo>
                    <a:pt x="58103" y="55959"/>
                    <a:pt x="59055" y="58817"/>
                    <a:pt x="60007" y="62627"/>
                  </a:cubicBezTo>
                  <a:cubicBezTo>
                    <a:pt x="60960" y="65484"/>
                    <a:pt x="60960" y="68342"/>
                    <a:pt x="61913" y="71199"/>
                  </a:cubicBezTo>
                  <a:cubicBezTo>
                    <a:pt x="60960" y="70247"/>
                    <a:pt x="60007" y="70247"/>
                    <a:pt x="59055" y="69294"/>
                  </a:cubicBezTo>
                  <a:cubicBezTo>
                    <a:pt x="58103" y="66437"/>
                    <a:pt x="58103" y="62627"/>
                    <a:pt x="57150" y="59769"/>
                  </a:cubicBezTo>
                  <a:cubicBezTo>
                    <a:pt x="56197" y="55959"/>
                    <a:pt x="56197" y="54054"/>
                    <a:pt x="56197" y="53102"/>
                  </a:cubicBezTo>
                  <a:cubicBezTo>
                    <a:pt x="56197" y="52149"/>
                    <a:pt x="55245" y="51197"/>
                    <a:pt x="55245" y="51197"/>
                  </a:cubicBezTo>
                  <a:cubicBezTo>
                    <a:pt x="55245" y="51197"/>
                    <a:pt x="54293" y="50244"/>
                    <a:pt x="54293" y="50244"/>
                  </a:cubicBezTo>
                  <a:cubicBezTo>
                    <a:pt x="54293" y="50244"/>
                    <a:pt x="54293" y="50244"/>
                    <a:pt x="53340" y="50244"/>
                  </a:cubicBezTo>
                  <a:cubicBezTo>
                    <a:pt x="53340" y="53102"/>
                    <a:pt x="53340" y="55959"/>
                    <a:pt x="53340" y="58817"/>
                  </a:cubicBezTo>
                  <a:cubicBezTo>
                    <a:pt x="53340" y="61674"/>
                    <a:pt x="53340" y="64532"/>
                    <a:pt x="53340" y="67389"/>
                  </a:cubicBezTo>
                  <a:cubicBezTo>
                    <a:pt x="50482" y="66437"/>
                    <a:pt x="49530" y="66437"/>
                    <a:pt x="49530" y="65484"/>
                  </a:cubicBezTo>
                  <a:lnTo>
                    <a:pt x="49530" y="65484"/>
                  </a:lnTo>
                  <a:close/>
                  <a:moveTo>
                    <a:pt x="51435" y="44529"/>
                  </a:moveTo>
                  <a:cubicBezTo>
                    <a:pt x="52388" y="44529"/>
                    <a:pt x="52388" y="45482"/>
                    <a:pt x="53340" y="45482"/>
                  </a:cubicBezTo>
                  <a:cubicBezTo>
                    <a:pt x="54293" y="46434"/>
                    <a:pt x="55245" y="46434"/>
                    <a:pt x="55245" y="46434"/>
                  </a:cubicBezTo>
                  <a:cubicBezTo>
                    <a:pt x="55245" y="46434"/>
                    <a:pt x="56197" y="45482"/>
                    <a:pt x="56197" y="45482"/>
                  </a:cubicBezTo>
                  <a:cubicBezTo>
                    <a:pt x="56197" y="44529"/>
                    <a:pt x="56197" y="43577"/>
                    <a:pt x="56197" y="42624"/>
                  </a:cubicBezTo>
                  <a:cubicBezTo>
                    <a:pt x="56197" y="41672"/>
                    <a:pt x="56197" y="39767"/>
                    <a:pt x="56197" y="38814"/>
                  </a:cubicBezTo>
                  <a:cubicBezTo>
                    <a:pt x="56197" y="37862"/>
                    <a:pt x="55245" y="36909"/>
                    <a:pt x="55245" y="36909"/>
                  </a:cubicBezTo>
                  <a:cubicBezTo>
                    <a:pt x="55245" y="36909"/>
                    <a:pt x="54293" y="35957"/>
                    <a:pt x="53340" y="35957"/>
                  </a:cubicBezTo>
                  <a:cubicBezTo>
                    <a:pt x="52388" y="35957"/>
                    <a:pt x="52388" y="35004"/>
                    <a:pt x="51435" y="35004"/>
                  </a:cubicBezTo>
                  <a:cubicBezTo>
                    <a:pt x="51435" y="37862"/>
                    <a:pt x="51435" y="40719"/>
                    <a:pt x="51435" y="44529"/>
                  </a:cubicBezTo>
                  <a:lnTo>
                    <a:pt x="51435" y="44529"/>
                  </a:lnTo>
                  <a:close/>
                  <a:moveTo>
                    <a:pt x="61913" y="73104"/>
                  </a:moveTo>
                  <a:cubicBezTo>
                    <a:pt x="61913" y="66437"/>
                    <a:pt x="61913" y="59769"/>
                    <a:pt x="61913" y="53102"/>
                  </a:cubicBezTo>
                  <a:cubicBezTo>
                    <a:pt x="61913" y="46434"/>
                    <a:pt x="61913" y="39767"/>
                    <a:pt x="61913" y="33099"/>
                  </a:cubicBezTo>
                  <a:cubicBezTo>
                    <a:pt x="62865" y="34052"/>
                    <a:pt x="64770" y="35004"/>
                    <a:pt x="65723" y="35004"/>
                  </a:cubicBezTo>
                  <a:cubicBezTo>
                    <a:pt x="65723" y="39767"/>
                    <a:pt x="66675" y="44529"/>
                    <a:pt x="66675" y="49292"/>
                  </a:cubicBezTo>
                  <a:cubicBezTo>
                    <a:pt x="66675" y="54054"/>
                    <a:pt x="67628" y="58817"/>
                    <a:pt x="67628" y="63579"/>
                  </a:cubicBezTo>
                  <a:cubicBezTo>
                    <a:pt x="67628" y="59769"/>
                    <a:pt x="68580" y="55007"/>
                    <a:pt x="68580" y="51197"/>
                  </a:cubicBezTo>
                  <a:cubicBezTo>
                    <a:pt x="68580" y="47387"/>
                    <a:pt x="69532" y="42624"/>
                    <a:pt x="69532" y="38814"/>
                  </a:cubicBezTo>
                  <a:cubicBezTo>
                    <a:pt x="70485" y="39767"/>
                    <a:pt x="72390" y="40719"/>
                    <a:pt x="73343" y="40719"/>
                  </a:cubicBezTo>
                  <a:cubicBezTo>
                    <a:pt x="73343" y="47387"/>
                    <a:pt x="73343" y="54054"/>
                    <a:pt x="73343" y="60722"/>
                  </a:cubicBezTo>
                  <a:cubicBezTo>
                    <a:pt x="73343" y="67389"/>
                    <a:pt x="73343" y="74057"/>
                    <a:pt x="73343" y="80724"/>
                  </a:cubicBezTo>
                  <a:cubicBezTo>
                    <a:pt x="72390" y="80724"/>
                    <a:pt x="71438" y="79772"/>
                    <a:pt x="71438" y="79772"/>
                  </a:cubicBezTo>
                  <a:cubicBezTo>
                    <a:pt x="71438" y="75009"/>
                    <a:pt x="71438" y="69294"/>
                    <a:pt x="71438" y="64532"/>
                  </a:cubicBezTo>
                  <a:cubicBezTo>
                    <a:pt x="71438" y="59769"/>
                    <a:pt x="71438" y="54054"/>
                    <a:pt x="71438" y="49292"/>
                  </a:cubicBezTo>
                  <a:cubicBezTo>
                    <a:pt x="71438" y="54054"/>
                    <a:pt x="70485" y="58817"/>
                    <a:pt x="70485" y="63579"/>
                  </a:cubicBezTo>
                  <a:cubicBezTo>
                    <a:pt x="70485" y="68342"/>
                    <a:pt x="69532" y="73104"/>
                    <a:pt x="69532" y="77867"/>
                  </a:cubicBezTo>
                  <a:cubicBezTo>
                    <a:pt x="68580" y="77867"/>
                    <a:pt x="67628" y="76914"/>
                    <a:pt x="66675" y="76914"/>
                  </a:cubicBezTo>
                  <a:cubicBezTo>
                    <a:pt x="66675" y="71199"/>
                    <a:pt x="65723" y="66437"/>
                    <a:pt x="65723" y="60722"/>
                  </a:cubicBezTo>
                  <a:cubicBezTo>
                    <a:pt x="65723" y="55007"/>
                    <a:pt x="64770" y="50244"/>
                    <a:pt x="64770" y="44529"/>
                  </a:cubicBezTo>
                  <a:cubicBezTo>
                    <a:pt x="64770" y="49292"/>
                    <a:pt x="64770" y="55007"/>
                    <a:pt x="64770" y="59769"/>
                  </a:cubicBezTo>
                  <a:cubicBezTo>
                    <a:pt x="64770" y="64532"/>
                    <a:pt x="64770" y="70247"/>
                    <a:pt x="64770" y="75009"/>
                  </a:cubicBezTo>
                  <a:cubicBezTo>
                    <a:pt x="63818" y="74057"/>
                    <a:pt x="62865" y="73104"/>
                    <a:pt x="61913" y="73104"/>
                  </a:cubicBezTo>
                  <a:lnTo>
                    <a:pt x="61913" y="73104"/>
                  </a:lnTo>
                  <a:close/>
                  <a:moveTo>
                    <a:pt x="87630" y="87392"/>
                  </a:moveTo>
                  <a:cubicBezTo>
                    <a:pt x="86678" y="86439"/>
                    <a:pt x="85725" y="86439"/>
                    <a:pt x="84773" y="85487"/>
                  </a:cubicBezTo>
                  <a:cubicBezTo>
                    <a:pt x="84773" y="82629"/>
                    <a:pt x="83820" y="78819"/>
                    <a:pt x="83820" y="75962"/>
                  </a:cubicBezTo>
                  <a:cubicBezTo>
                    <a:pt x="81915" y="75009"/>
                    <a:pt x="80010" y="74057"/>
                    <a:pt x="79057" y="73104"/>
                  </a:cubicBezTo>
                  <a:cubicBezTo>
                    <a:pt x="79057" y="75962"/>
                    <a:pt x="78105" y="78819"/>
                    <a:pt x="78105" y="81677"/>
                  </a:cubicBezTo>
                  <a:cubicBezTo>
                    <a:pt x="77153" y="80724"/>
                    <a:pt x="76200" y="80724"/>
                    <a:pt x="75248" y="79772"/>
                  </a:cubicBezTo>
                  <a:cubicBezTo>
                    <a:pt x="76200" y="74057"/>
                    <a:pt x="77153" y="67389"/>
                    <a:pt x="78105" y="61674"/>
                  </a:cubicBezTo>
                  <a:cubicBezTo>
                    <a:pt x="79057" y="55959"/>
                    <a:pt x="80010" y="49292"/>
                    <a:pt x="80963" y="43577"/>
                  </a:cubicBezTo>
                  <a:cubicBezTo>
                    <a:pt x="81915" y="44529"/>
                    <a:pt x="82868" y="44529"/>
                    <a:pt x="83820" y="45482"/>
                  </a:cubicBezTo>
                  <a:cubicBezTo>
                    <a:pt x="84773" y="52149"/>
                    <a:pt x="85725" y="59769"/>
                    <a:pt x="86678" y="66437"/>
                  </a:cubicBezTo>
                  <a:cubicBezTo>
                    <a:pt x="86678" y="74057"/>
                    <a:pt x="86678" y="80724"/>
                    <a:pt x="87630" y="87392"/>
                  </a:cubicBezTo>
                  <a:lnTo>
                    <a:pt x="87630" y="87392"/>
                  </a:lnTo>
                  <a:close/>
                  <a:moveTo>
                    <a:pt x="82868" y="69294"/>
                  </a:moveTo>
                  <a:cubicBezTo>
                    <a:pt x="82868" y="66437"/>
                    <a:pt x="81915" y="64532"/>
                    <a:pt x="81915" y="61674"/>
                  </a:cubicBezTo>
                  <a:cubicBezTo>
                    <a:pt x="81915" y="58817"/>
                    <a:pt x="80963" y="56912"/>
                    <a:pt x="80963" y="54054"/>
                  </a:cubicBezTo>
                  <a:cubicBezTo>
                    <a:pt x="80963" y="55959"/>
                    <a:pt x="80010" y="58817"/>
                    <a:pt x="80010" y="60722"/>
                  </a:cubicBezTo>
                  <a:cubicBezTo>
                    <a:pt x="80010" y="62627"/>
                    <a:pt x="79057" y="65484"/>
                    <a:pt x="79057" y="67389"/>
                  </a:cubicBezTo>
                  <a:cubicBezTo>
                    <a:pt x="80963" y="68342"/>
                    <a:pt x="81915" y="69294"/>
                    <a:pt x="82868" y="69294"/>
                  </a:cubicBezTo>
                  <a:lnTo>
                    <a:pt x="82868" y="69294"/>
                  </a:lnTo>
                  <a:close/>
                  <a:moveTo>
                    <a:pt x="89535" y="88344"/>
                  </a:moveTo>
                  <a:cubicBezTo>
                    <a:pt x="89535" y="81677"/>
                    <a:pt x="89535" y="75009"/>
                    <a:pt x="89535" y="68342"/>
                  </a:cubicBezTo>
                  <a:cubicBezTo>
                    <a:pt x="89535" y="61674"/>
                    <a:pt x="89535" y="55007"/>
                    <a:pt x="89535" y="48339"/>
                  </a:cubicBezTo>
                  <a:cubicBezTo>
                    <a:pt x="91440" y="49292"/>
                    <a:pt x="93345" y="50244"/>
                    <a:pt x="95250" y="51197"/>
                  </a:cubicBezTo>
                  <a:cubicBezTo>
                    <a:pt x="96203" y="52149"/>
                    <a:pt x="97155" y="53102"/>
                    <a:pt x="98107" y="54054"/>
                  </a:cubicBezTo>
                  <a:cubicBezTo>
                    <a:pt x="99060" y="55007"/>
                    <a:pt x="99060" y="56912"/>
                    <a:pt x="100013" y="58817"/>
                  </a:cubicBezTo>
                  <a:cubicBezTo>
                    <a:pt x="100013" y="60722"/>
                    <a:pt x="100965" y="62627"/>
                    <a:pt x="100965" y="65484"/>
                  </a:cubicBezTo>
                  <a:cubicBezTo>
                    <a:pt x="100965" y="68342"/>
                    <a:pt x="100965" y="70247"/>
                    <a:pt x="100013" y="72152"/>
                  </a:cubicBezTo>
                  <a:cubicBezTo>
                    <a:pt x="98107" y="75009"/>
                    <a:pt x="97155" y="75009"/>
                    <a:pt x="96203" y="75009"/>
                  </a:cubicBezTo>
                  <a:cubicBezTo>
                    <a:pt x="97155" y="75962"/>
                    <a:pt x="97155" y="77867"/>
                    <a:pt x="97155" y="78819"/>
                  </a:cubicBezTo>
                  <a:cubicBezTo>
                    <a:pt x="97155" y="79772"/>
                    <a:pt x="98107" y="82629"/>
                    <a:pt x="99060" y="86439"/>
                  </a:cubicBezTo>
                  <a:cubicBezTo>
                    <a:pt x="100013" y="89297"/>
                    <a:pt x="100013" y="92154"/>
                    <a:pt x="100965" y="95012"/>
                  </a:cubicBezTo>
                  <a:cubicBezTo>
                    <a:pt x="100013" y="94059"/>
                    <a:pt x="99060" y="94059"/>
                    <a:pt x="97155" y="93107"/>
                  </a:cubicBezTo>
                  <a:cubicBezTo>
                    <a:pt x="96203" y="90249"/>
                    <a:pt x="96203" y="86439"/>
                    <a:pt x="95250" y="83582"/>
                  </a:cubicBezTo>
                  <a:cubicBezTo>
                    <a:pt x="94298" y="79772"/>
                    <a:pt x="94298" y="77867"/>
                    <a:pt x="94298" y="76914"/>
                  </a:cubicBezTo>
                  <a:cubicBezTo>
                    <a:pt x="94298" y="75962"/>
                    <a:pt x="93345" y="75009"/>
                    <a:pt x="93345" y="75009"/>
                  </a:cubicBezTo>
                  <a:cubicBezTo>
                    <a:pt x="93345" y="75009"/>
                    <a:pt x="92393" y="74057"/>
                    <a:pt x="92393" y="74057"/>
                  </a:cubicBezTo>
                  <a:cubicBezTo>
                    <a:pt x="92393" y="74057"/>
                    <a:pt x="92393" y="74057"/>
                    <a:pt x="91440" y="74057"/>
                  </a:cubicBezTo>
                  <a:cubicBezTo>
                    <a:pt x="91440" y="76914"/>
                    <a:pt x="91440" y="79772"/>
                    <a:pt x="91440" y="82629"/>
                  </a:cubicBezTo>
                  <a:cubicBezTo>
                    <a:pt x="91440" y="85487"/>
                    <a:pt x="91440" y="88344"/>
                    <a:pt x="91440" y="91202"/>
                  </a:cubicBezTo>
                  <a:cubicBezTo>
                    <a:pt x="91440" y="89297"/>
                    <a:pt x="90488" y="89297"/>
                    <a:pt x="89535" y="88344"/>
                  </a:cubicBezTo>
                  <a:lnTo>
                    <a:pt x="89535" y="88344"/>
                  </a:lnTo>
                  <a:close/>
                  <a:moveTo>
                    <a:pt x="91440" y="67389"/>
                  </a:moveTo>
                  <a:cubicBezTo>
                    <a:pt x="92393" y="67389"/>
                    <a:pt x="92393" y="68342"/>
                    <a:pt x="93345" y="68342"/>
                  </a:cubicBezTo>
                  <a:cubicBezTo>
                    <a:pt x="94298" y="69294"/>
                    <a:pt x="95250" y="69294"/>
                    <a:pt x="95250" y="69294"/>
                  </a:cubicBezTo>
                  <a:cubicBezTo>
                    <a:pt x="95250" y="69294"/>
                    <a:pt x="96203" y="68342"/>
                    <a:pt x="96203" y="68342"/>
                  </a:cubicBezTo>
                  <a:cubicBezTo>
                    <a:pt x="96203" y="67389"/>
                    <a:pt x="96203" y="66437"/>
                    <a:pt x="96203" y="65484"/>
                  </a:cubicBezTo>
                  <a:cubicBezTo>
                    <a:pt x="96203" y="64532"/>
                    <a:pt x="96203" y="62627"/>
                    <a:pt x="96203" y="61674"/>
                  </a:cubicBezTo>
                  <a:cubicBezTo>
                    <a:pt x="96203" y="60722"/>
                    <a:pt x="95250" y="59769"/>
                    <a:pt x="95250" y="59769"/>
                  </a:cubicBezTo>
                  <a:cubicBezTo>
                    <a:pt x="95250" y="59769"/>
                    <a:pt x="94298" y="58817"/>
                    <a:pt x="93345" y="58817"/>
                  </a:cubicBezTo>
                  <a:cubicBezTo>
                    <a:pt x="92393" y="58817"/>
                    <a:pt x="92393" y="57864"/>
                    <a:pt x="91440" y="57864"/>
                  </a:cubicBezTo>
                  <a:cubicBezTo>
                    <a:pt x="91440" y="60722"/>
                    <a:pt x="91440" y="63579"/>
                    <a:pt x="91440" y="67389"/>
                  </a:cubicBezTo>
                  <a:lnTo>
                    <a:pt x="91440" y="67389"/>
                  </a:lnTo>
                  <a:close/>
                  <a:moveTo>
                    <a:pt x="101918" y="95964"/>
                  </a:moveTo>
                  <a:cubicBezTo>
                    <a:pt x="101918" y="89297"/>
                    <a:pt x="101918" y="82629"/>
                    <a:pt x="101918" y="75962"/>
                  </a:cubicBezTo>
                  <a:cubicBezTo>
                    <a:pt x="101918" y="69294"/>
                    <a:pt x="101918" y="62627"/>
                    <a:pt x="101918" y="55959"/>
                  </a:cubicBezTo>
                  <a:cubicBezTo>
                    <a:pt x="102870" y="56912"/>
                    <a:pt x="103823" y="56912"/>
                    <a:pt x="104775" y="57864"/>
                  </a:cubicBezTo>
                  <a:cubicBezTo>
                    <a:pt x="104775" y="60722"/>
                    <a:pt x="104775" y="63579"/>
                    <a:pt x="104775" y="66437"/>
                  </a:cubicBezTo>
                  <a:cubicBezTo>
                    <a:pt x="104775" y="69294"/>
                    <a:pt x="104775" y="72152"/>
                    <a:pt x="104775" y="75009"/>
                  </a:cubicBezTo>
                  <a:cubicBezTo>
                    <a:pt x="105728" y="72152"/>
                    <a:pt x="106680" y="70247"/>
                    <a:pt x="107632" y="67389"/>
                  </a:cubicBezTo>
                  <a:cubicBezTo>
                    <a:pt x="108585" y="64532"/>
                    <a:pt x="109538" y="62627"/>
                    <a:pt x="110490" y="59769"/>
                  </a:cubicBezTo>
                  <a:cubicBezTo>
                    <a:pt x="111443" y="60722"/>
                    <a:pt x="112395" y="60722"/>
                    <a:pt x="114300" y="61674"/>
                  </a:cubicBezTo>
                  <a:cubicBezTo>
                    <a:pt x="113348" y="63579"/>
                    <a:pt x="112395" y="65484"/>
                    <a:pt x="111443" y="68342"/>
                  </a:cubicBezTo>
                  <a:cubicBezTo>
                    <a:pt x="110490" y="70247"/>
                    <a:pt x="109538" y="72152"/>
                    <a:pt x="108585" y="75009"/>
                  </a:cubicBezTo>
                  <a:cubicBezTo>
                    <a:pt x="109538" y="79772"/>
                    <a:pt x="110490" y="83582"/>
                    <a:pt x="111443" y="88344"/>
                  </a:cubicBezTo>
                  <a:cubicBezTo>
                    <a:pt x="112395" y="93107"/>
                    <a:pt x="113348" y="96917"/>
                    <a:pt x="114300" y="101679"/>
                  </a:cubicBezTo>
                  <a:cubicBezTo>
                    <a:pt x="113348" y="100727"/>
                    <a:pt x="112395" y="100727"/>
                    <a:pt x="111443" y="99774"/>
                  </a:cubicBezTo>
                  <a:cubicBezTo>
                    <a:pt x="110490" y="95964"/>
                    <a:pt x="110490" y="93107"/>
                    <a:pt x="109538" y="89297"/>
                  </a:cubicBezTo>
                  <a:cubicBezTo>
                    <a:pt x="108585" y="85487"/>
                    <a:pt x="108585" y="82629"/>
                    <a:pt x="107632" y="78819"/>
                  </a:cubicBezTo>
                  <a:cubicBezTo>
                    <a:pt x="106680" y="80724"/>
                    <a:pt x="106680" y="82629"/>
                    <a:pt x="105728" y="84534"/>
                  </a:cubicBezTo>
                  <a:cubicBezTo>
                    <a:pt x="105728" y="86439"/>
                    <a:pt x="105728" y="88344"/>
                    <a:pt x="105728" y="90249"/>
                  </a:cubicBezTo>
                  <a:cubicBezTo>
                    <a:pt x="105728" y="92154"/>
                    <a:pt x="105728" y="94059"/>
                    <a:pt x="105728" y="95964"/>
                  </a:cubicBezTo>
                  <a:cubicBezTo>
                    <a:pt x="103823" y="96917"/>
                    <a:pt x="102870" y="95964"/>
                    <a:pt x="101918" y="95964"/>
                  </a:cubicBezTo>
                  <a:lnTo>
                    <a:pt x="101918" y="95964"/>
                  </a:lnTo>
                  <a:close/>
                  <a:moveTo>
                    <a:pt x="114300" y="103584"/>
                  </a:moveTo>
                  <a:cubicBezTo>
                    <a:pt x="114300" y="96917"/>
                    <a:pt x="114300" y="90249"/>
                    <a:pt x="114300" y="83582"/>
                  </a:cubicBezTo>
                  <a:cubicBezTo>
                    <a:pt x="114300" y="76914"/>
                    <a:pt x="114300" y="70247"/>
                    <a:pt x="114300" y="63579"/>
                  </a:cubicBezTo>
                  <a:cubicBezTo>
                    <a:pt x="117157" y="65484"/>
                    <a:pt x="120968" y="67389"/>
                    <a:pt x="123825" y="69294"/>
                  </a:cubicBezTo>
                  <a:cubicBezTo>
                    <a:pt x="123825" y="71199"/>
                    <a:pt x="123825" y="74057"/>
                    <a:pt x="123825" y="75962"/>
                  </a:cubicBezTo>
                  <a:cubicBezTo>
                    <a:pt x="121920" y="75009"/>
                    <a:pt x="119063" y="73104"/>
                    <a:pt x="117157" y="72152"/>
                  </a:cubicBezTo>
                  <a:cubicBezTo>
                    <a:pt x="117157" y="75009"/>
                    <a:pt x="117157" y="77867"/>
                    <a:pt x="117157" y="80724"/>
                  </a:cubicBezTo>
                  <a:cubicBezTo>
                    <a:pt x="119063" y="81677"/>
                    <a:pt x="120968" y="83582"/>
                    <a:pt x="123825" y="84534"/>
                  </a:cubicBezTo>
                  <a:cubicBezTo>
                    <a:pt x="123825" y="86439"/>
                    <a:pt x="123825" y="89297"/>
                    <a:pt x="123825" y="91202"/>
                  </a:cubicBezTo>
                  <a:cubicBezTo>
                    <a:pt x="121920" y="90249"/>
                    <a:pt x="120015" y="88344"/>
                    <a:pt x="117157" y="87392"/>
                  </a:cubicBezTo>
                  <a:cubicBezTo>
                    <a:pt x="117157" y="89297"/>
                    <a:pt x="117157" y="91202"/>
                    <a:pt x="117157" y="93107"/>
                  </a:cubicBezTo>
                  <a:cubicBezTo>
                    <a:pt x="117157" y="95012"/>
                    <a:pt x="117157" y="96917"/>
                    <a:pt x="117157" y="98822"/>
                  </a:cubicBezTo>
                  <a:cubicBezTo>
                    <a:pt x="119063" y="99774"/>
                    <a:pt x="121920" y="101679"/>
                    <a:pt x="123825" y="102632"/>
                  </a:cubicBezTo>
                  <a:cubicBezTo>
                    <a:pt x="123825" y="104537"/>
                    <a:pt x="123825" y="107394"/>
                    <a:pt x="123825" y="109299"/>
                  </a:cubicBezTo>
                  <a:cubicBezTo>
                    <a:pt x="120968" y="106442"/>
                    <a:pt x="118110" y="104537"/>
                    <a:pt x="114300" y="103584"/>
                  </a:cubicBezTo>
                  <a:lnTo>
                    <a:pt x="114300" y="103584"/>
                  </a:lnTo>
                  <a:close/>
                  <a:moveTo>
                    <a:pt x="129540" y="111204"/>
                  </a:moveTo>
                  <a:cubicBezTo>
                    <a:pt x="129540" y="105489"/>
                    <a:pt x="129540" y="100727"/>
                    <a:pt x="129540" y="95012"/>
                  </a:cubicBezTo>
                  <a:cubicBezTo>
                    <a:pt x="129540" y="89297"/>
                    <a:pt x="129540" y="84534"/>
                    <a:pt x="129540" y="78819"/>
                  </a:cubicBezTo>
                  <a:cubicBezTo>
                    <a:pt x="128588" y="77867"/>
                    <a:pt x="126682" y="77867"/>
                    <a:pt x="125730" y="76914"/>
                  </a:cubicBezTo>
                  <a:cubicBezTo>
                    <a:pt x="125730" y="75009"/>
                    <a:pt x="125730" y="72152"/>
                    <a:pt x="125730" y="70247"/>
                  </a:cubicBezTo>
                  <a:cubicBezTo>
                    <a:pt x="129540" y="72152"/>
                    <a:pt x="132398" y="74057"/>
                    <a:pt x="136208" y="75962"/>
                  </a:cubicBezTo>
                  <a:cubicBezTo>
                    <a:pt x="136208" y="77867"/>
                    <a:pt x="136208" y="80724"/>
                    <a:pt x="136208" y="82629"/>
                  </a:cubicBezTo>
                  <a:cubicBezTo>
                    <a:pt x="135255" y="81677"/>
                    <a:pt x="133350" y="80724"/>
                    <a:pt x="132398" y="80724"/>
                  </a:cubicBezTo>
                  <a:cubicBezTo>
                    <a:pt x="132398" y="86439"/>
                    <a:pt x="132398" y="91202"/>
                    <a:pt x="132398" y="96917"/>
                  </a:cubicBezTo>
                  <a:cubicBezTo>
                    <a:pt x="132398" y="102632"/>
                    <a:pt x="132398" y="107394"/>
                    <a:pt x="132398" y="113109"/>
                  </a:cubicBezTo>
                  <a:cubicBezTo>
                    <a:pt x="131445" y="112157"/>
                    <a:pt x="130493" y="112157"/>
                    <a:pt x="129540" y="111204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sp>
        <p:nvSpPr>
          <p:cNvPr id="1373" name="Rectangle: Rounded Corners 1372">
            <a:extLst>
              <a:ext uri="{FF2B5EF4-FFF2-40B4-BE49-F238E27FC236}">
                <a16:creationId xmlns:a16="http://schemas.microsoft.com/office/drawing/2014/main" id="{AC855BD3-EC48-475F-BD14-5ACE0185256E}"/>
              </a:ext>
            </a:extLst>
          </p:cNvPr>
          <p:cNvSpPr/>
          <p:nvPr/>
        </p:nvSpPr>
        <p:spPr>
          <a:xfrm>
            <a:off x="1339693" y="3341800"/>
            <a:ext cx="2276626" cy="657336"/>
          </a:xfrm>
          <a:prstGeom prst="roundRect">
            <a:avLst>
              <a:gd name="adj" fmla="val 31301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sp>
        <p:nvSpPr>
          <p:cNvPr id="1376" name="Rectangle: Rounded Corners 1375">
            <a:extLst>
              <a:ext uri="{FF2B5EF4-FFF2-40B4-BE49-F238E27FC236}">
                <a16:creationId xmlns:a16="http://schemas.microsoft.com/office/drawing/2014/main" id="{2B242518-13C2-4145-9B16-3D597EF84F68}"/>
              </a:ext>
            </a:extLst>
          </p:cNvPr>
          <p:cNvSpPr/>
          <p:nvPr/>
        </p:nvSpPr>
        <p:spPr>
          <a:xfrm>
            <a:off x="5113374" y="3919740"/>
            <a:ext cx="1969596" cy="1140912"/>
          </a:xfrm>
          <a:prstGeom prst="roundRect">
            <a:avLst>
              <a:gd name="adj" fmla="val 31301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sp>
        <p:nvSpPr>
          <p:cNvPr id="1378" name="Rectangle: Rounded Corners 1377">
            <a:extLst>
              <a:ext uri="{FF2B5EF4-FFF2-40B4-BE49-F238E27FC236}">
                <a16:creationId xmlns:a16="http://schemas.microsoft.com/office/drawing/2014/main" id="{4208C272-069F-4CF2-8B14-FE37BE6065F4}"/>
              </a:ext>
            </a:extLst>
          </p:cNvPr>
          <p:cNvSpPr/>
          <p:nvPr/>
        </p:nvSpPr>
        <p:spPr>
          <a:xfrm>
            <a:off x="1380974" y="5253907"/>
            <a:ext cx="2276626" cy="657336"/>
          </a:xfrm>
          <a:prstGeom prst="roundRect">
            <a:avLst>
              <a:gd name="adj" fmla="val 31301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sp>
        <p:nvSpPr>
          <p:cNvPr id="1379" name="Rectangle: Rounded Corners 1378">
            <a:extLst>
              <a:ext uri="{FF2B5EF4-FFF2-40B4-BE49-F238E27FC236}">
                <a16:creationId xmlns:a16="http://schemas.microsoft.com/office/drawing/2014/main" id="{4F7F84DC-36B8-4D28-9FED-795380BD480F}"/>
              </a:ext>
            </a:extLst>
          </p:cNvPr>
          <p:cNvSpPr/>
          <p:nvPr/>
        </p:nvSpPr>
        <p:spPr>
          <a:xfrm>
            <a:off x="8844666" y="3355276"/>
            <a:ext cx="2276626" cy="412288"/>
          </a:xfrm>
          <a:prstGeom prst="roundRect">
            <a:avLst>
              <a:gd name="adj" fmla="val 31301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sp>
        <p:nvSpPr>
          <p:cNvPr id="1380" name="Rectangle: Rounded Corners 1379">
            <a:extLst>
              <a:ext uri="{FF2B5EF4-FFF2-40B4-BE49-F238E27FC236}">
                <a16:creationId xmlns:a16="http://schemas.microsoft.com/office/drawing/2014/main" id="{11412170-24E0-42CB-BEB9-1D4C786C39C8}"/>
              </a:ext>
            </a:extLst>
          </p:cNvPr>
          <p:cNvSpPr/>
          <p:nvPr/>
        </p:nvSpPr>
        <p:spPr>
          <a:xfrm>
            <a:off x="8844666" y="4703893"/>
            <a:ext cx="2276626" cy="412288"/>
          </a:xfrm>
          <a:prstGeom prst="roundRect">
            <a:avLst>
              <a:gd name="adj" fmla="val 31301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sp>
        <p:nvSpPr>
          <p:cNvPr id="1382" name="Rectangle: Rounded Corners 1381">
            <a:extLst>
              <a:ext uri="{FF2B5EF4-FFF2-40B4-BE49-F238E27FC236}">
                <a16:creationId xmlns:a16="http://schemas.microsoft.com/office/drawing/2014/main" id="{01EED274-A3CB-476D-856A-795A8E1A5DB9}"/>
              </a:ext>
            </a:extLst>
          </p:cNvPr>
          <p:cNvSpPr/>
          <p:nvPr/>
        </p:nvSpPr>
        <p:spPr>
          <a:xfrm>
            <a:off x="8844666" y="5942954"/>
            <a:ext cx="2276626" cy="412288"/>
          </a:xfrm>
          <a:prstGeom prst="roundRect">
            <a:avLst>
              <a:gd name="adj" fmla="val 31301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sp>
        <p:nvSpPr>
          <p:cNvPr id="1383" name="Rectangle: Rounded Corners 1382">
            <a:extLst>
              <a:ext uri="{FF2B5EF4-FFF2-40B4-BE49-F238E27FC236}">
                <a16:creationId xmlns:a16="http://schemas.microsoft.com/office/drawing/2014/main" id="{E7EEEFFC-FAFE-41F7-979F-4E1D8F143746}"/>
              </a:ext>
            </a:extLst>
          </p:cNvPr>
          <p:cNvSpPr/>
          <p:nvPr/>
        </p:nvSpPr>
        <p:spPr>
          <a:xfrm>
            <a:off x="1057931" y="2520384"/>
            <a:ext cx="2847320" cy="597410"/>
          </a:xfrm>
          <a:prstGeom prst="roundRect">
            <a:avLst/>
          </a:pr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1384" name="TextBox 1383">
            <a:extLst>
              <a:ext uri="{FF2B5EF4-FFF2-40B4-BE49-F238E27FC236}">
                <a16:creationId xmlns:a16="http://schemas.microsoft.com/office/drawing/2014/main" id="{90430A7E-BFC1-4E62-860C-39E4EBD7DDE4}"/>
              </a:ext>
            </a:extLst>
          </p:cNvPr>
          <p:cNvSpPr txBox="1"/>
          <p:nvPr/>
        </p:nvSpPr>
        <p:spPr>
          <a:xfrm>
            <a:off x="1285511" y="2557479"/>
            <a:ext cx="2429156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400" b="1">
                <a:solidFill>
                  <a:schemeClr val="bg2"/>
                </a:solidFill>
                <a:latin typeface="+mj-lt"/>
              </a:rPr>
              <a:t>Industry Of supplier OF Goods And Services</a:t>
            </a:r>
            <a:endParaRPr lang="id-ID" sz="1400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1385" name="Rectangle: Rounded Corners 1384">
            <a:extLst>
              <a:ext uri="{FF2B5EF4-FFF2-40B4-BE49-F238E27FC236}">
                <a16:creationId xmlns:a16="http://schemas.microsoft.com/office/drawing/2014/main" id="{8673F051-C39D-4FCA-BEF2-B99374C33505}"/>
              </a:ext>
            </a:extLst>
          </p:cNvPr>
          <p:cNvSpPr/>
          <p:nvPr/>
        </p:nvSpPr>
        <p:spPr>
          <a:xfrm>
            <a:off x="4791731" y="2520384"/>
            <a:ext cx="2847320" cy="597410"/>
          </a:xfrm>
          <a:prstGeom prst="roundRect">
            <a:avLst/>
          </a:pr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1386" name="TextBox 1385">
            <a:extLst>
              <a:ext uri="{FF2B5EF4-FFF2-40B4-BE49-F238E27FC236}">
                <a16:creationId xmlns:a16="http://schemas.microsoft.com/office/drawing/2014/main" id="{65EB8288-6B9E-4BA0-BCFF-0C93B1E5C4CA}"/>
              </a:ext>
            </a:extLst>
          </p:cNvPr>
          <p:cNvSpPr txBox="1"/>
          <p:nvPr/>
        </p:nvSpPr>
        <p:spPr>
          <a:xfrm>
            <a:off x="5228945" y="2665201"/>
            <a:ext cx="1971956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400" b="1">
                <a:solidFill>
                  <a:schemeClr val="bg2"/>
                </a:solidFill>
                <a:latin typeface="+mj-lt"/>
              </a:rPr>
              <a:t>Operator Industry</a:t>
            </a:r>
            <a:endParaRPr lang="id-ID" sz="1400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1387" name="Rectangle: Rounded Corners 1386">
            <a:extLst>
              <a:ext uri="{FF2B5EF4-FFF2-40B4-BE49-F238E27FC236}">
                <a16:creationId xmlns:a16="http://schemas.microsoft.com/office/drawing/2014/main" id="{E3C3F265-041D-4E50-84BD-863753F009D5}"/>
              </a:ext>
            </a:extLst>
          </p:cNvPr>
          <p:cNvSpPr/>
          <p:nvPr/>
        </p:nvSpPr>
        <p:spPr>
          <a:xfrm>
            <a:off x="8525531" y="2520384"/>
            <a:ext cx="2847320" cy="597410"/>
          </a:xfrm>
          <a:prstGeom prst="roundRect">
            <a:avLst/>
          </a:pr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1388" name="TextBox 1387">
            <a:extLst>
              <a:ext uri="{FF2B5EF4-FFF2-40B4-BE49-F238E27FC236}">
                <a16:creationId xmlns:a16="http://schemas.microsoft.com/office/drawing/2014/main" id="{DF802763-AFA4-4EA0-9474-D5E3A7985CAF}"/>
              </a:ext>
            </a:extLst>
          </p:cNvPr>
          <p:cNvSpPr txBox="1"/>
          <p:nvPr/>
        </p:nvSpPr>
        <p:spPr>
          <a:xfrm>
            <a:off x="8734145" y="2665201"/>
            <a:ext cx="2429156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400" b="1">
                <a:solidFill>
                  <a:schemeClr val="bg2"/>
                </a:solidFill>
                <a:latin typeface="+mj-lt"/>
              </a:rPr>
              <a:t>Distribution Industry</a:t>
            </a:r>
            <a:endParaRPr lang="id-ID" sz="1400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1389" name="TextBox 1388">
            <a:extLst>
              <a:ext uri="{FF2B5EF4-FFF2-40B4-BE49-F238E27FC236}">
                <a16:creationId xmlns:a16="http://schemas.microsoft.com/office/drawing/2014/main" id="{2328D92F-C79B-4421-9613-107B07D46F0C}"/>
              </a:ext>
            </a:extLst>
          </p:cNvPr>
          <p:cNvSpPr txBox="1"/>
          <p:nvPr/>
        </p:nvSpPr>
        <p:spPr>
          <a:xfrm>
            <a:off x="1602319" y="3408858"/>
            <a:ext cx="175137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400" b="1">
                <a:solidFill>
                  <a:schemeClr val="bg2"/>
                </a:solidFill>
              </a:rPr>
              <a:t>Providers Of Non Cormecial Service</a:t>
            </a:r>
          </a:p>
        </p:txBody>
      </p:sp>
      <p:sp>
        <p:nvSpPr>
          <p:cNvPr id="1390" name="TextBox 1389">
            <a:extLst>
              <a:ext uri="{FF2B5EF4-FFF2-40B4-BE49-F238E27FC236}">
                <a16:creationId xmlns:a16="http://schemas.microsoft.com/office/drawing/2014/main" id="{42C51AD1-2AC4-4140-8507-C550BC8A51C8}"/>
              </a:ext>
            </a:extLst>
          </p:cNvPr>
          <p:cNvSpPr txBox="1"/>
          <p:nvPr/>
        </p:nvSpPr>
        <p:spPr>
          <a:xfrm>
            <a:off x="1643600" y="5320965"/>
            <a:ext cx="175137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400" b="1">
                <a:solidFill>
                  <a:schemeClr val="bg2"/>
                </a:solidFill>
              </a:rPr>
              <a:t>Providers Of Commercial Goods</a:t>
            </a:r>
          </a:p>
        </p:txBody>
      </p:sp>
      <p:sp>
        <p:nvSpPr>
          <p:cNvPr id="1392" name="TextBox 1391">
            <a:extLst>
              <a:ext uri="{FF2B5EF4-FFF2-40B4-BE49-F238E27FC236}">
                <a16:creationId xmlns:a16="http://schemas.microsoft.com/office/drawing/2014/main" id="{CF990276-97B7-4DC1-AC36-DFCD8005B4F4}"/>
              </a:ext>
            </a:extLst>
          </p:cNvPr>
          <p:cNvSpPr txBox="1"/>
          <p:nvPr/>
        </p:nvSpPr>
        <p:spPr>
          <a:xfrm>
            <a:off x="5222485" y="4336308"/>
            <a:ext cx="1751375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400" b="1">
                <a:solidFill>
                  <a:schemeClr val="bg2"/>
                </a:solidFill>
              </a:rPr>
              <a:t>Fishing Vessels</a:t>
            </a:r>
          </a:p>
        </p:txBody>
      </p:sp>
      <p:sp>
        <p:nvSpPr>
          <p:cNvPr id="1393" name="TextBox 1392">
            <a:extLst>
              <a:ext uri="{FF2B5EF4-FFF2-40B4-BE49-F238E27FC236}">
                <a16:creationId xmlns:a16="http://schemas.microsoft.com/office/drawing/2014/main" id="{42F1BC5E-DC4F-41F3-A508-AF913E12DC23}"/>
              </a:ext>
            </a:extLst>
          </p:cNvPr>
          <p:cNvSpPr txBox="1"/>
          <p:nvPr/>
        </p:nvSpPr>
        <p:spPr>
          <a:xfrm>
            <a:off x="8845550" y="3407532"/>
            <a:ext cx="2274858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400" b="1">
                <a:solidFill>
                  <a:schemeClr val="bg2"/>
                </a:solidFill>
              </a:rPr>
              <a:t>Fish Trader / Wholesalers</a:t>
            </a:r>
          </a:p>
        </p:txBody>
      </p:sp>
      <p:sp>
        <p:nvSpPr>
          <p:cNvPr id="1394" name="TextBox 1393">
            <a:extLst>
              <a:ext uri="{FF2B5EF4-FFF2-40B4-BE49-F238E27FC236}">
                <a16:creationId xmlns:a16="http://schemas.microsoft.com/office/drawing/2014/main" id="{8FAA4BB9-5A3E-4D6E-A638-5B29DC22D94E}"/>
              </a:ext>
            </a:extLst>
          </p:cNvPr>
          <p:cNvSpPr txBox="1"/>
          <p:nvPr/>
        </p:nvSpPr>
        <p:spPr>
          <a:xfrm>
            <a:off x="9107292" y="4756149"/>
            <a:ext cx="1751375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400" b="1">
                <a:solidFill>
                  <a:schemeClr val="bg2"/>
                </a:solidFill>
              </a:rPr>
              <a:t>Processers</a:t>
            </a:r>
          </a:p>
        </p:txBody>
      </p:sp>
      <p:sp>
        <p:nvSpPr>
          <p:cNvPr id="1395" name="TextBox 1394">
            <a:extLst>
              <a:ext uri="{FF2B5EF4-FFF2-40B4-BE49-F238E27FC236}">
                <a16:creationId xmlns:a16="http://schemas.microsoft.com/office/drawing/2014/main" id="{D2739BE3-EB77-44B6-B6ED-827DD8FCFAFD}"/>
              </a:ext>
            </a:extLst>
          </p:cNvPr>
          <p:cNvSpPr txBox="1"/>
          <p:nvPr/>
        </p:nvSpPr>
        <p:spPr>
          <a:xfrm>
            <a:off x="9107292" y="5995210"/>
            <a:ext cx="1751375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400" b="1">
                <a:solidFill>
                  <a:schemeClr val="bg2"/>
                </a:solidFill>
              </a:rPr>
              <a:t>Transport</a:t>
            </a:r>
          </a:p>
        </p:txBody>
      </p:sp>
      <p:sp>
        <p:nvSpPr>
          <p:cNvPr id="1442" name="Freeform: Shape 1441">
            <a:extLst>
              <a:ext uri="{FF2B5EF4-FFF2-40B4-BE49-F238E27FC236}">
                <a16:creationId xmlns:a16="http://schemas.microsoft.com/office/drawing/2014/main" id="{894E127E-0632-404C-8BE0-18A60DAFE627}"/>
              </a:ext>
            </a:extLst>
          </p:cNvPr>
          <p:cNvSpPr/>
          <p:nvPr/>
        </p:nvSpPr>
        <p:spPr>
          <a:xfrm rot="5400000" flipV="1">
            <a:off x="9462260" y="4077989"/>
            <a:ext cx="715295" cy="222935"/>
          </a:xfrm>
          <a:custGeom>
            <a:avLst/>
            <a:gdLst>
              <a:gd name="connsiteX0" fmla="*/ 602874 w 824366"/>
              <a:gd name="connsiteY0" fmla="*/ 0 h 256930"/>
              <a:gd name="connsiteX1" fmla="*/ 824366 w 824366"/>
              <a:gd name="connsiteY1" fmla="*/ 128465 h 256930"/>
              <a:gd name="connsiteX2" fmla="*/ 602874 w 824366"/>
              <a:gd name="connsiteY2" fmla="*/ 256930 h 256930"/>
              <a:gd name="connsiteX3" fmla="*/ 602874 w 824366"/>
              <a:gd name="connsiteY3" fmla="*/ 196605 h 256930"/>
              <a:gd name="connsiteX4" fmla="*/ 0 w 824366"/>
              <a:gd name="connsiteY4" fmla="*/ 128465 h 256930"/>
              <a:gd name="connsiteX5" fmla="*/ 602874 w 824366"/>
              <a:gd name="connsiteY5" fmla="*/ 60325 h 2569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24366" h="256930">
                <a:moveTo>
                  <a:pt x="602874" y="0"/>
                </a:moveTo>
                <a:lnTo>
                  <a:pt x="824366" y="128465"/>
                </a:lnTo>
                <a:lnTo>
                  <a:pt x="602874" y="256930"/>
                </a:lnTo>
                <a:lnTo>
                  <a:pt x="602874" y="196605"/>
                </a:lnTo>
                <a:lnTo>
                  <a:pt x="0" y="128465"/>
                </a:lnTo>
                <a:lnTo>
                  <a:pt x="602874" y="60325"/>
                </a:lnTo>
                <a:close/>
              </a:path>
            </a:pathLst>
          </a:custGeom>
          <a:solidFill>
            <a:schemeClr val="accent3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1443" name="Freeform: Shape 1442">
            <a:extLst>
              <a:ext uri="{FF2B5EF4-FFF2-40B4-BE49-F238E27FC236}">
                <a16:creationId xmlns:a16="http://schemas.microsoft.com/office/drawing/2014/main" id="{2CC6A058-EFDE-480C-A85A-E23714F422D9}"/>
              </a:ext>
            </a:extLst>
          </p:cNvPr>
          <p:cNvSpPr/>
          <p:nvPr/>
        </p:nvSpPr>
        <p:spPr>
          <a:xfrm rot="16200000" flipV="1">
            <a:off x="9753664" y="4074124"/>
            <a:ext cx="715295" cy="222935"/>
          </a:xfrm>
          <a:custGeom>
            <a:avLst/>
            <a:gdLst>
              <a:gd name="connsiteX0" fmla="*/ 602874 w 824366"/>
              <a:gd name="connsiteY0" fmla="*/ 0 h 256930"/>
              <a:gd name="connsiteX1" fmla="*/ 824366 w 824366"/>
              <a:gd name="connsiteY1" fmla="*/ 128465 h 256930"/>
              <a:gd name="connsiteX2" fmla="*/ 602874 w 824366"/>
              <a:gd name="connsiteY2" fmla="*/ 256930 h 256930"/>
              <a:gd name="connsiteX3" fmla="*/ 602874 w 824366"/>
              <a:gd name="connsiteY3" fmla="*/ 196605 h 256930"/>
              <a:gd name="connsiteX4" fmla="*/ 0 w 824366"/>
              <a:gd name="connsiteY4" fmla="*/ 128465 h 256930"/>
              <a:gd name="connsiteX5" fmla="*/ 602874 w 824366"/>
              <a:gd name="connsiteY5" fmla="*/ 60325 h 2569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24366" h="256930">
                <a:moveTo>
                  <a:pt x="602874" y="0"/>
                </a:moveTo>
                <a:lnTo>
                  <a:pt x="824366" y="128465"/>
                </a:lnTo>
                <a:lnTo>
                  <a:pt x="602874" y="256930"/>
                </a:lnTo>
                <a:lnTo>
                  <a:pt x="602874" y="196605"/>
                </a:lnTo>
                <a:lnTo>
                  <a:pt x="0" y="128465"/>
                </a:lnTo>
                <a:lnTo>
                  <a:pt x="602874" y="60325"/>
                </a:lnTo>
                <a:close/>
              </a:path>
            </a:pathLst>
          </a:custGeom>
          <a:solidFill>
            <a:schemeClr val="accent4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1448" name="Freeform: Shape 1447">
            <a:extLst>
              <a:ext uri="{FF2B5EF4-FFF2-40B4-BE49-F238E27FC236}">
                <a16:creationId xmlns:a16="http://schemas.microsoft.com/office/drawing/2014/main" id="{837B0A36-17C7-4604-93A4-A3FC5116749F}"/>
              </a:ext>
            </a:extLst>
          </p:cNvPr>
          <p:cNvSpPr/>
          <p:nvPr/>
        </p:nvSpPr>
        <p:spPr>
          <a:xfrm rot="16087149">
            <a:off x="9462260" y="5411489"/>
            <a:ext cx="715295" cy="222935"/>
          </a:xfrm>
          <a:custGeom>
            <a:avLst/>
            <a:gdLst>
              <a:gd name="connsiteX0" fmla="*/ 602874 w 824366"/>
              <a:gd name="connsiteY0" fmla="*/ 0 h 256930"/>
              <a:gd name="connsiteX1" fmla="*/ 824366 w 824366"/>
              <a:gd name="connsiteY1" fmla="*/ 128465 h 256930"/>
              <a:gd name="connsiteX2" fmla="*/ 602874 w 824366"/>
              <a:gd name="connsiteY2" fmla="*/ 256930 h 256930"/>
              <a:gd name="connsiteX3" fmla="*/ 602874 w 824366"/>
              <a:gd name="connsiteY3" fmla="*/ 196605 h 256930"/>
              <a:gd name="connsiteX4" fmla="*/ 0 w 824366"/>
              <a:gd name="connsiteY4" fmla="*/ 128465 h 256930"/>
              <a:gd name="connsiteX5" fmla="*/ 602874 w 824366"/>
              <a:gd name="connsiteY5" fmla="*/ 60325 h 2569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24366" h="256930">
                <a:moveTo>
                  <a:pt x="602874" y="0"/>
                </a:moveTo>
                <a:lnTo>
                  <a:pt x="824366" y="128465"/>
                </a:lnTo>
                <a:lnTo>
                  <a:pt x="602874" y="256930"/>
                </a:lnTo>
                <a:lnTo>
                  <a:pt x="602874" y="196605"/>
                </a:lnTo>
                <a:lnTo>
                  <a:pt x="0" y="128465"/>
                </a:lnTo>
                <a:lnTo>
                  <a:pt x="602874" y="60325"/>
                </a:lnTo>
                <a:close/>
              </a:path>
            </a:pathLst>
          </a:custGeom>
          <a:solidFill>
            <a:schemeClr val="accent3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1449" name="Freeform: Shape 1448">
            <a:extLst>
              <a:ext uri="{FF2B5EF4-FFF2-40B4-BE49-F238E27FC236}">
                <a16:creationId xmlns:a16="http://schemas.microsoft.com/office/drawing/2014/main" id="{9B50DCDC-A9A5-40CF-A65C-E5CFA4C722E4}"/>
              </a:ext>
            </a:extLst>
          </p:cNvPr>
          <p:cNvSpPr/>
          <p:nvPr/>
        </p:nvSpPr>
        <p:spPr>
          <a:xfrm rot="5334984">
            <a:off x="9753664" y="5407624"/>
            <a:ext cx="715295" cy="222935"/>
          </a:xfrm>
          <a:custGeom>
            <a:avLst/>
            <a:gdLst>
              <a:gd name="connsiteX0" fmla="*/ 602874 w 824366"/>
              <a:gd name="connsiteY0" fmla="*/ 0 h 256930"/>
              <a:gd name="connsiteX1" fmla="*/ 824366 w 824366"/>
              <a:gd name="connsiteY1" fmla="*/ 128465 h 256930"/>
              <a:gd name="connsiteX2" fmla="*/ 602874 w 824366"/>
              <a:gd name="connsiteY2" fmla="*/ 256930 h 256930"/>
              <a:gd name="connsiteX3" fmla="*/ 602874 w 824366"/>
              <a:gd name="connsiteY3" fmla="*/ 196605 h 256930"/>
              <a:gd name="connsiteX4" fmla="*/ 0 w 824366"/>
              <a:gd name="connsiteY4" fmla="*/ 128465 h 256930"/>
              <a:gd name="connsiteX5" fmla="*/ 602874 w 824366"/>
              <a:gd name="connsiteY5" fmla="*/ 60325 h 2569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24366" h="256930">
                <a:moveTo>
                  <a:pt x="602874" y="0"/>
                </a:moveTo>
                <a:lnTo>
                  <a:pt x="824366" y="128465"/>
                </a:lnTo>
                <a:lnTo>
                  <a:pt x="602874" y="256930"/>
                </a:lnTo>
                <a:lnTo>
                  <a:pt x="602874" y="196605"/>
                </a:lnTo>
                <a:lnTo>
                  <a:pt x="0" y="128465"/>
                </a:lnTo>
                <a:lnTo>
                  <a:pt x="602874" y="60325"/>
                </a:lnTo>
                <a:close/>
              </a:path>
            </a:pathLst>
          </a:custGeom>
          <a:solidFill>
            <a:schemeClr val="accent4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1485" name="Freeform: Shape 1484">
            <a:extLst>
              <a:ext uri="{FF2B5EF4-FFF2-40B4-BE49-F238E27FC236}">
                <a16:creationId xmlns:a16="http://schemas.microsoft.com/office/drawing/2014/main" id="{3144D42C-9053-4506-A886-45779E15EDD0}"/>
              </a:ext>
            </a:extLst>
          </p:cNvPr>
          <p:cNvSpPr/>
          <p:nvPr/>
        </p:nvSpPr>
        <p:spPr>
          <a:xfrm flipV="1">
            <a:off x="3924055" y="4956898"/>
            <a:ext cx="1132014" cy="523143"/>
          </a:xfrm>
          <a:custGeom>
            <a:avLst/>
            <a:gdLst>
              <a:gd name="connsiteX0" fmla="*/ 1132014 w 1132014"/>
              <a:gd name="connsiteY0" fmla="*/ 523143 h 523143"/>
              <a:gd name="connsiteX1" fmla="*/ 1106422 w 1132014"/>
              <a:gd name="connsiteY1" fmla="*/ 318658 h 523143"/>
              <a:gd name="connsiteX2" fmla="*/ 1057012 w 1132014"/>
              <a:gd name="connsiteY2" fmla="*/ 356226 h 523143"/>
              <a:gd name="connsiteX3" fmla="*/ 1041400 w 1132014"/>
              <a:gd name="connsiteY3" fmla="*/ 335943 h 523143"/>
              <a:gd name="connsiteX4" fmla="*/ 405425 w 1132014"/>
              <a:gd name="connsiteY4" fmla="*/ 8033 h 523143"/>
              <a:gd name="connsiteX5" fmla="*/ 0 w 1132014"/>
              <a:gd name="connsiteY5" fmla="*/ 54186 h 523143"/>
              <a:gd name="connsiteX6" fmla="*/ 968405 w 1132014"/>
              <a:gd name="connsiteY6" fmla="*/ 375848 h 523143"/>
              <a:gd name="connsiteX7" fmla="*/ 991856 w 1132014"/>
              <a:gd name="connsiteY7" fmla="*/ 405768 h 523143"/>
              <a:gd name="connsiteX8" fmla="*/ 941812 w 1132014"/>
              <a:gd name="connsiteY8" fmla="*/ 443818 h 5231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32014" h="523143">
                <a:moveTo>
                  <a:pt x="1132014" y="523143"/>
                </a:moveTo>
                <a:lnTo>
                  <a:pt x="1106422" y="318658"/>
                </a:lnTo>
                <a:lnTo>
                  <a:pt x="1057012" y="356226"/>
                </a:lnTo>
                <a:lnTo>
                  <a:pt x="1041400" y="335943"/>
                </a:lnTo>
                <a:cubicBezTo>
                  <a:pt x="887955" y="157988"/>
                  <a:pt x="669901" y="45250"/>
                  <a:pt x="405425" y="8033"/>
                </a:cubicBezTo>
                <a:cubicBezTo>
                  <a:pt x="178278" y="-24546"/>
                  <a:pt x="7240" y="52376"/>
                  <a:pt x="0" y="54186"/>
                </a:cubicBezTo>
                <a:cubicBezTo>
                  <a:pt x="6787" y="52489"/>
                  <a:pt x="611700" y="-23974"/>
                  <a:pt x="968405" y="375848"/>
                </a:cubicBezTo>
                <a:lnTo>
                  <a:pt x="991856" y="405768"/>
                </a:lnTo>
                <a:lnTo>
                  <a:pt x="941812" y="443818"/>
                </a:lnTo>
                <a:close/>
              </a:path>
            </a:pathLst>
          </a:custGeom>
          <a:solidFill>
            <a:schemeClr val="accent4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1480" name="Freeform: Shape 1479">
            <a:extLst>
              <a:ext uri="{FF2B5EF4-FFF2-40B4-BE49-F238E27FC236}">
                <a16:creationId xmlns:a16="http://schemas.microsoft.com/office/drawing/2014/main" id="{E8384328-3E4D-4FC8-8A79-D74BBDB91CBA}"/>
              </a:ext>
            </a:extLst>
          </p:cNvPr>
          <p:cNvSpPr/>
          <p:nvPr/>
        </p:nvSpPr>
        <p:spPr>
          <a:xfrm rot="19169143">
            <a:off x="7325293" y="3712582"/>
            <a:ext cx="1151359" cy="493903"/>
          </a:xfrm>
          <a:custGeom>
            <a:avLst/>
            <a:gdLst>
              <a:gd name="connsiteX0" fmla="*/ 1151359 w 1151359"/>
              <a:gd name="connsiteY0" fmla="*/ 445035 h 493903"/>
              <a:gd name="connsiteX1" fmla="*/ 945027 w 1151359"/>
              <a:gd name="connsiteY1" fmla="*/ 493903 h 493903"/>
              <a:gd name="connsiteX2" fmla="*/ 744125 w 1151359"/>
              <a:gd name="connsiteY2" fmla="*/ 480328 h 493903"/>
              <a:gd name="connsiteX3" fmla="*/ 108149 w 1151359"/>
              <a:gd name="connsiteY3" fmla="*/ 150611 h 493903"/>
              <a:gd name="connsiteX4" fmla="*/ 107030 w 1151359"/>
              <a:gd name="connsiteY4" fmla="*/ 149156 h 493903"/>
              <a:gd name="connsiteX5" fmla="*/ 68357 w 1151359"/>
              <a:gd name="connsiteY5" fmla="*/ 194413 h 493903"/>
              <a:gd name="connsiteX6" fmla="*/ 0 w 1151359"/>
              <a:gd name="connsiteY6" fmla="*/ 0 h 493903"/>
              <a:gd name="connsiteX7" fmla="*/ 202694 w 1151359"/>
              <a:gd name="connsiteY7" fmla="*/ 37204 h 493903"/>
              <a:gd name="connsiteX8" fmla="*/ 161377 w 1151359"/>
              <a:gd name="connsiteY8" fmla="*/ 85556 h 493903"/>
              <a:gd name="connsiteX9" fmla="*/ 181174 w 1151359"/>
              <a:gd name="connsiteY9" fmla="*/ 110845 h 493903"/>
              <a:gd name="connsiteX10" fmla="*/ 1151359 w 1151359"/>
              <a:gd name="connsiteY10" fmla="*/ 445035 h 4939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151359" h="493903">
                <a:moveTo>
                  <a:pt x="1151359" y="445035"/>
                </a:moveTo>
                <a:cubicBezTo>
                  <a:pt x="1149549" y="445940"/>
                  <a:pt x="1069007" y="493903"/>
                  <a:pt x="945027" y="493903"/>
                </a:cubicBezTo>
                <a:cubicBezTo>
                  <a:pt x="886204" y="493903"/>
                  <a:pt x="817426" y="490283"/>
                  <a:pt x="744125" y="480328"/>
                </a:cubicBezTo>
                <a:cubicBezTo>
                  <a:pt x="479649" y="441528"/>
                  <a:pt x="261594" y="328591"/>
                  <a:pt x="108149" y="150611"/>
                </a:cubicBezTo>
                <a:lnTo>
                  <a:pt x="107030" y="149156"/>
                </a:lnTo>
                <a:lnTo>
                  <a:pt x="68357" y="194413"/>
                </a:lnTo>
                <a:lnTo>
                  <a:pt x="0" y="0"/>
                </a:lnTo>
                <a:lnTo>
                  <a:pt x="202694" y="37204"/>
                </a:lnTo>
                <a:lnTo>
                  <a:pt x="161377" y="85556"/>
                </a:lnTo>
                <a:lnTo>
                  <a:pt x="181174" y="110845"/>
                </a:lnTo>
                <a:cubicBezTo>
                  <a:pt x="538174" y="512059"/>
                  <a:pt x="1145420" y="446731"/>
                  <a:pt x="1151359" y="445035"/>
                </a:cubicBezTo>
                <a:close/>
              </a:path>
            </a:pathLst>
          </a:custGeom>
          <a:solidFill>
            <a:schemeClr val="accent3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1482" name="Freeform: Shape 1481">
            <a:extLst>
              <a:ext uri="{FF2B5EF4-FFF2-40B4-BE49-F238E27FC236}">
                <a16:creationId xmlns:a16="http://schemas.microsoft.com/office/drawing/2014/main" id="{EBABA6B7-F660-41C8-8D35-4696B0EDA198}"/>
              </a:ext>
            </a:extLst>
          </p:cNvPr>
          <p:cNvSpPr/>
          <p:nvPr/>
        </p:nvSpPr>
        <p:spPr>
          <a:xfrm rot="8465341">
            <a:off x="4183118" y="3270977"/>
            <a:ext cx="693671" cy="1069930"/>
          </a:xfrm>
          <a:custGeom>
            <a:avLst/>
            <a:gdLst>
              <a:gd name="connsiteX0" fmla="*/ 408606 w 693671"/>
              <a:gd name="connsiteY0" fmla="*/ 908701 h 1069930"/>
              <a:gd name="connsiteX1" fmla="*/ 349211 w 693671"/>
              <a:gd name="connsiteY1" fmla="*/ 851190 h 1069930"/>
              <a:gd name="connsiteX2" fmla="*/ 60309 w 693671"/>
              <a:gd name="connsiteY2" fmla="*/ 196572 h 1069930"/>
              <a:gd name="connsiteX3" fmla="*/ 60732 w 693671"/>
              <a:gd name="connsiteY3" fmla="*/ 178266 h 1069930"/>
              <a:gd name="connsiteX4" fmla="*/ 0 w 693671"/>
              <a:gd name="connsiteY4" fmla="*/ 178266 h 1069930"/>
              <a:gd name="connsiteX5" fmla="*/ 103394 w 693671"/>
              <a:gd name="connsiteY5" fmla="*/ 0 h 1069930"/>
              <a:gd name="connsiteX6" fmla="*/ 206788 w 693671"/>
              <a:gd name="connsiteY6" fmla="*/ 178266 h 1069930"/>
              <a:gd name="connsiteX7" fmla="*/ 142648 w 693671"/>
              <a:gd name="connsiteY7" fmla="*/ 178266 h 1069930"/>
              <a:gd name="connsiteX8" fmla="*/ 142173 w 693671"/>
              <a:gd name="connsiteY8" fmla="*/ 211370 h 1069930"/>
              <a:gd name="connsiteX9" fmla="*/ 693671 w 693671"/>
              <a:gd name="connsiteY9" fmla="*/ 1069930 h 1069930"/>
              <a:gd name="connsiteX10" fmla="*/ 408606 w 693671"/>
              <a:gd name="connsiteY10" fmla="*/ 908701 h 10699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693671" h="1069930">
                <a:moveTo>
                  <a:pt x="408606" y="908701"/>
                </a:moveTo>
                <a:cubicBezTo>
                  <a:pt x="388675" y="891314"/>
                  <a:pt x="368747" y="872193"/>
                  <a:pt x="349211" y="851190"/>
                </a:cubicBezTo>
                <a:cubicBezTo>
                  <a:pt x="166793" y="656110"/>
                  <a:pt x="67932" y="431423"/>
                  <a:pt x="60309" y="196572"/>
                </a:cubicBezTo>
                <a:lnTo>
                  <a:pt x="60732" y="178266"/>
                </a:lnTo>
                <a:lnTo>
                  <a:pt x="0" y="178266"/>
                </a:lnTo>
                <a:lnTo>
                  <a:pt x="103394" y="0"/>
                </a:lnTo>
                <a:lnTo>
                  <a:pt x="206788" y="178266"/>
                </a:lnTo>
                <a:lnTo>
                  <a:pt x="142648" y="178266"/>
                </a:lnTo>
                <a:lnTo>
                  <a:pt x="142173" y="211370"/>
                </a:lnTo>
                <a:cubicBezTo>
                  <a:pt x="168600" y="746531"/>
                  <a:pt x="687324" y="1066987"/>
                  <a:pt x="693671" y="1069930"/>
                </a:cubicBezTo>
                <a:cubicBezTo>
                  <a:pt x="687747" y="1067183"/>
                  <a:pt x="548119" y="1030414"/>
                  <a:pt x="408606" y="90870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sp>
        <p:nvSpPr>
          <p:cNvPr id="1483" name="Freeform: Shape 1482">
            <a:extLst>
              <a:ext uri="{FF2B5EF4-FFF2-40B4-BE49-F238E27FC236}">
                <a16:creationId xmlns:a16="http://schemas.microsoft.com/office/drawing/2014/main" id="{CDDEC3D7-DD61-4516-8083-DB4108367C67}"/>
              </a:ext>
            </a:extLst>
          </p:cNvPr>
          <p:cNvSpPr/>
          <p:nvPr/>
        </p:nvSpPr>
        <p:spPr>
          <a:xfrm rot="19344821">
            <a:off x="3968232" y="3518361"/>
            <a:ext cx="712263" cy="1055789"/>
          </a:xfrm>
          <a:custGeom>
            <a:avLst/>
            <a:gdLst>
              <a:gd name="connsiteX0" fmla="*/ 103394 w 712263"/>
              <a:gd name="connsiteY0" fmla="*/ 0 h 1055789"/>
              <a:gd name="connsiteX1" fmla="*/ 206788 w 712263"/>
              <a:gd name="connsiteY1" fmla="*/ 178266 h 1055789"/>
              <a:gd name="connsiteX2" fmla="*/ 147124 w 712263"/>
              <a:gd name="connsiteY2" fmla="*/ 178266 h 1055789"/>
              <a:gd name="connsiteX3" fmla="*/ 147296 w 712263"/>
              <a:gd name="connsiteY3" fmla="*/ 199195 h 1055789"/>
              <a:gd name="connsiteX4" fmla="*/ 712263 w 712263"/>
              <a:gd name="connsiteY4" fmla="*/ 1055789 h 1055789"/>
              <a:gd name="connsiteX5" fmla="*/ 518951 w 712263"/>
              <a:gd name="connsiteY5" fmla="*/ 968660 h 1055789"/>
              <a:gd name="connsiteX6" fmla="*/ 368029 w 712263"/>
              <a:gd name="connsiteY6" fmla="*/ 835361 h 1055789"/>
              <a:gd name="connsiteX7" fmla="*/ 65173 w 712263"/>
              <a:gd name="connsiteY7" fmla="*/ 186165 h 1055789"/>
              <a:gd name="connsiteX8" fmla="*/ 65173 w 712263"/>
              <a:gd name="connsiteY8" fmla="*/ 178266 h 1055789"/>
              <a:gd name="connsiteX9" fmla="*/ 0 w 712263"/>
              <a:gd name="connsiteY9" fmla="*/ 178266 h 10557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712263" h="1055789">
                <a:moveTo>
                  <a:pt x="103394" y="0"/>
                </a:moveTo>
                <a:lnTo>
                  <a:pt x="206788" y="178266"/>
                </a:lnTo>
                <a:lnTo>
                  <a:pt x="147124" y="178266"/>
                </a:lnTo>
                <a:lnTo>
                  <a:pt x="147296" y="199195"/>
                </a:lnTo>
                <a:cubicBezTo>
                  <a:pt x="185472" y="734886"/>
                  <a:pt x="706522" y="1053510"/>
                  <a:pt x="712263" y="1055789"/>
                </a:cubicBezTo>
                <a:cubicBezTo>
                  <a:pt x="710277" y="1055401"/>
                  <a:pt x="617197" y="1044282"/>
                  <a:pt x="518951" y="968660"/>
                </a:cubicBezTo>
                <a:cubicBezTo>
                  <a:pt x="472337" y="932781"/>
                  <a:pt x="420044" y="887961"/>
                  <a:pt x="368029" y="835361"/>
                </a:cubicBezTo>
                <a:cubicBezTo>
                  <a:pt x="182115" y="643296"/>
                  <a:pt x="78208" y="420797"/>
                  <a:pt x="65173" y="186165"/>
                </a:cubicBezTo>
                <a:lnTo>
                  <a:pt x="65173" y="178266"/>
                </a:lnTo>
                <a:lnTo>
                  <a:pt x="0" y="178266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sp>
        <p:nvSpPr>
          <p:cNvPr id="1484" name="Freeform: Shape 1483">
            <a:extLst>
              <a:ext uri="{FF2B5EF4-FFF2-40B4-BE49-F238E27FC236}">
                <a16:creationId xmlns:a16="http://schemas.microsoft.com/office/drawing/2014/main" id="{900FBF8D-D004-4F2A-A98B-DF5250235705}"/>
              </a:ext>
            </a:extLst>
          </p:cNvPr>
          <p:cNvSpPr/>
          <p:nvPr/>
        </p:nvSpPr>
        <p:spPr>
          <a:xfrm rot="13111984">
            <a:off x="3972305" y="4458128"/>
            <a:ext cx="696565" cy="1077221"/>
          </a:xfrm>
          <a:custGeom>
            <a:avLst/>
            <a:gdLst>
              <a:gd name="connsiteX0" fmla="*/ 191846 w 696565"/>
              <a:gd name="connsiteY0" fmla="*/ 986910 h 1077221"/>
              <a:gd name="connsiteX1" fmla="*/ 0 w 696565"/>
              <a:gd name="connsiteY1" fmla="*/ 1077221 h 1077221"/>
              <a:gd name="connsiteX2" fmla="*/ 550737 w 696565"/>
              <a:gd name="connsiteY2" fmla="*/ 211410 h 1077221"/>
              <a:gd name="connsiteX3" fmla="*/ 550460 w 696565"/>
              <a:gd name="connsiteY3" fmla="*/ 178266 h 1077221"/>
              <a:gd name="connsiteX4" fmla="*/ 489777 w 696565"/>
              <a:gd name="connsiteY4" fmla="*/ 178266 h 1077221"/>
              <a:gd name="connsiteX5" fmla="*/ 593171 w 696565"/>
              <a:gd name="connsiteY5" fmla="*/ 0 h 1077221"/>
              <a:gd name="connsiteX6" fmla="*/ 696565 w 696565"/>
              <a:gd name="connsiteY6" fmla="*/ 178266 h 1077221"/>
              <a:gd name="connsiteX7" fmla="*/ 632322 w 696565"/>
              <a:gd name="connsiteY7" fmla="*/ 178266 h 1077221"/>
              <a:gd name="connsiteX8" fmla="*/ 632633 w 696565"/>
              <a:gd name="connsiteY8" fmla="*/ 197024 h 1077221"/>
              <a:gd name="connsiteX9" fmla="*/ 340545 w 696565"/>
              <a:gd name="connsiteY9" fmla="*/ 851136 h 1077221"/>
              <a:gd name="connsiteX10" fmla="*/ 191846 w 696565"/>
              <a:gd name="connsiteY10" fmla="*/ 986910 h 10772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696565" h="1077221">
                <a:moveTo>
                  <a:pt x="191846" y="986910"/>
                </a:moveTo>
                <a:cubicBezTo>
                  <a:pt x="94863" y="1064145"/>
                  <a:pt x="1979" y="1076801"/>
                  <a:pt x="0" y="1077221"/>
                </a:cubicBezTo>
                <a:cubicBezTo>
                  <a:pt x="5702" y="1074848"/>
                  <a:pt x="521416" y="747657"/>
                  <a:pt x="550737" y="211410"/>
                </a:cubicBezTo>
                <a:lnTo>
                  <a:pt x="550460" y="178266"/>
                </a:lnTo>
                <a:lnTo>
                  <a:pt x="489777" y="178266"/>
                </a:lnTo>
                <a:lnTo>
                  <a:pt x="593171" y="0"/>
                </a:lnTo>
                <a:lnTo>
                  <a:pt x="696565" y="178266"/>
                </a:lnTo>
                <a:lnTo>
                  <a:pt x="632322" y="178266"/>
                </a:lnTo>
                <a:lnTo>
                  <a:pt x="632633" y="197024"/>
                </a:lnTo>
                <a:cubicBezTo>
                  <a:pt x="623477" y="431839"/>
                  <a:pt x="523260" y="656025"/>
                  <a:pt x="340545" y="851136"/>
                </a:cubicBezTo>
                <a:cubicBezTo>
                  <a:pt x="289406" y="904588"/>
                  <a:pt x="237860" y="950265"/>
                  <a:pt x="191846" y="98691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sp>
        <p:nvSpPr>
          <p:cNvPr id="1481" name="Freeform: Shape 1480">
            <a:extLst>
              <a:ext uri="{FF2B5EF4-FFF2-40B4-BE49-F238E27FC236}">
                <a16:creationId xmlns:a16="http://schemas.microsoft.com/office/drawing/2014/main" id="{2B7C1DB7-4412-431C-9A88-5B8FC4B9CBC0}"/>
              </a:ext>
            </a:extLst>
          </p:cNvPr>
          <p:cNvSpPr/>
          <p:nvPr/>
        </p:nvSpPr>
        <p:spPr>
          <a:xfrm rot="5999785">
            <a:off x="7531489" y="3127994"/>
            <a:ext cx="689078" cy="1064385"/>
          </a:xfrm>
          <a:custGeom>
            <a:avLst/>
            <a:gdLst>
              <a:gd name="connsiteX0" fmla="*/ 0 w 689078"/>
              <a:gd name="connsiteY0" fmla="*/ 178266 h 1064385"/>
              <a:gd name="connsiteX1" fmla="*/ 103394 w 689078"/>
              <a:gd name="connsiteY1" fmla="*/ 0 h 1064385"/>
              <a:gd name="connsiteX2" fmla="*/ 206788 w 689078"/>
              <a:gd name="connsiteY2" fmla="*/ 178266 h 1064385"/>
              <a:gd name="connsiteX3" fmla="*/ 146812 w 689078"/>
              <a:gd name="connsiteY3" fmla="*/ 178266 h 1064385"/>
              <a:gd name="connsiteX4" fmla="*/ 146274 w 689078"/>
              <a:gd name="connsiteY4" fmla="*/ 200303 h 1064385"/>
              <a:gd name="connsiteX5" fmla="*/ 689078 w 689078"/>
              <a:gd name="connsiteY5" fmla="*/ 1064385 h 1064385"/>
              <a:gd name="connsiteX6" fmla="*/ 346844 w 689078"/>
              <a:gd name="connsiteY6" fmla="*/ 842180 h 1064385"/>
              <a:gd name="connsiteX7" fmla="*/ 64563 w 689078"/>
              <a:gd name="connsiteY7" fmla="*/ 184679 h 1064385"/>
              <a:gd name="connsiteX8" fmla="*/ 64777 w 689078"/>
              <a:gd name="connsiteY8" fmla="*/ 178266 h 10643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89078" h="1064385">
                <a:moveTo>
                  <a:pt x="0" y="178266"/>
                </a:moveTo>
                <a:lnTo>
                  <a:pt x="103394" y="0"/>
                </a:lnTo>
                <a:lnTo>
                  <a:pt x="206788" y="178266"/>
                </a:lnTo>
                <a:lnTo>
                  <a:pt x="146812" y="178266"/>
                </a:lnTo>
                <a:lnTo>
                  <a:pt x="146274" y="200303"/>
                </a:lnTo>
                <a:cubicBezTo>
                  <a:pt x="167298" y="735703"/>
                  <a:pt x="682761" y="1061378"/>
                  <a:pt x="689078" y="1064385"/>
                </a:cubicBezTo>
                <a:cubicBezTo>
                  <a:pt x="682339" y="1061178"/>
                  <a:pt x="501425" y="1011773"/>
                  <a:pt x="346844" y="842180"/>
                </a:cubicBezTo>
                <a:cubicBezTo>
                  <a:pt x="166404" y="645269"/>
                  <a:pt x="69816" y="419595"/>
                  <a:pt x="64563" y="184679"/>
                </a:cubicBezTo>
                <a:lnTo>
                  <a:pt x="64777" y="178266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sp>
        <p:nvSpPr>
          <p:cNvPr id="1479" name="Freeform: Shape 1478">
            <a:extLst>
              <a:ext uri="{FF2B5EF4-FFF2-40B4-BE49-F238E27FC236}">
                <a16:creationId xmlns:a16="http://schemas.microsoft.com/office/drawing/2014/main" id="{E66DD1B4-6E9F-47EB-AA4F-ABF870DD4FB4}"/>
              </a:ext>
            </a:extLst>
          </p:cNvPr>
          <p:cNvSpPr/>
          <p:nvPr/>
        </p:nvSpPr>
        <p:spPr>
          <a:xfrm rot="15126276">
            <a:off x="7569050" y="4160220"/>
            <a:ext cx="721950" cy="1038375"/>
          </a:xfrm>
          <a:custGeom>
            <a:avLst/>
            <a:gdLst>
              <a:gd name="connsiteX0" fmla="*/ 721950 w 721950"/>
              <a:gd name="connsiteY0" fmla="*/ 178266 h 1038375"/>
              <a:gd name="connsiteX1" fmla="*/ 664648 w 721950"/>
              <a:gd name="connsiteY1" fmla="*/ 178266 h 1038375"/>
              <a:gd name="connsiteX2" fmla="*/ 664571 w 721950"/>
              <a:gd name="connsiteY2" fmla="*/ 182036 h 1038375"/>
              <a:gd name="connsiteX3" fmla="*/ 348628 w 721950"/>
              <a:gd name="connsiteY3" fmla="*/ 824965 h 1038375"/>
              <a:gd name="connsiteX4" fmla="*/ 195037 w 721950"/>
              <a:gd name="connsiteY4" fmla="*/ 955179 h 1038375"/>
              <a:gd name="connsiteX5" fmla="*/ 0 w 721950"/>
              <a:gd name="connsiteY5" fmla="*/ 1038375 h 1038375"/>
              <a:gd name="connsiteX6" fmla="*/ 582201 w 721950"/>
              <a:gd name="connsiteY6" fmla="*/ 193400 h 1038375"/>
              <a:gd name="connsiteX7" fmla="*/ 582632 w 721950"/>
              <a:gd name="connsiteY7" fmla="*/ 178266 h 1038375"/>
              <a:gd name="connsiteX8" fmla="*/ 515162 w 721950"/>
              <a:gd name="connsiteY8" fmla="*/ 178266 h 1038375"/>
              <a:gd name="connsiteX9" fmla="*/ 618556 w 721950"/>
              <a:gd name="connsiteY9" fmla="*/ 0 h 1038375"/>
              <a:gd name="connsiteX10" fmla="*/ 665447 w 721950"/>
              <a:gd name="connsiteY10" fmla="*/ 80848 h 1038375"/>
              <a:gd name="connsiteX11" fmla="*/ 666619 w 721950"/>
              <a:gd name="connsiteY11" fmla="*/ 80810 h 1038375"/>
              <a:gd name="connsiteX12" fmla="*/ 666579 w 721950"/>
              <a:gd name="connsiteY12" fmla="*/ 82798 h 1038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721950" h="1038375">
                <a:moveTo>
                  <a:pt x="721950" y="178266"/>
                </a:moveTo>
                <a:lnTo>
                  <a:pt x="664648" y="178266"/>
                </a:lnTo>
                <a:lnTo>
                  <a:pt x="664571" y="182036"/>
                </a:lnTo>
                <a:cubicBezTo>
                  <a:pt x="646787" y="416356"/>
                  <a:pt x="538394" y="636705"/>
                  <a:pt x="348628" y="824965"/>
                </a:cubicBezTo>
                <a:cubicBezTo>
                  <a:pt x="295559" y="876500"/>
                  <a:pt x="242368" y="920251"/>
                  <a:pt x="195037" y="955179"/>
                </a:cubicBezTo>
                <a:cubicBezTo>
                  <a:pt x="95280" y="1028796"/>
                  <a:pt x="1993" y="1038028"/>
                  <a:pt x="0" y="1038375"/>
                </a:cubicBezTo>
                <a:cubicBezTo>
                  <a:pt x="5786" y="1036213"/>
                  <a:pt x="533182" y="728207"/>
                  <a:pt x="582201" y="193400"/>
                </a:cubicBezTo>
                <a:lnTo>
                  <a:pt x="582632" y="178266"/>
                </a:lnTo>
                <a:lnTo>
                  <a:pt x="515162" y="178266"/>
                </a:lnTo>
                <a:lnTo>
                  <a:pt x="618556" y="0"/>
                </a:lnTo>
                <a:lnTo>
                  <a:pt x="665447" y="80848"/>
                </a:lnTo>
                <a:lnTo>
                  <a:pt x="666619" y="80810"/>
                </a:lnTo>
                <a:lnTo>
                  <a:pt x="666579" y="82798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sp>
        <p:nvSpPr>
          <p:cNvPr id="1486" name="Freeform: Shape 1485">
            <a:extLst>
              <a:ext uri="{FF2B5EF4-FFF2-40B4-BE49-F238E27FC236}">
                <a16:creationId xmlns:a16="http://schemas.microsoft.com/office/drawing/2014/main" id="{2E09A647-E40E-4BAC-8931-0889E2B6159A}"/>
              </a:ext>
            </a:extLst>
          </p:cNvPr>
          <p:cNvSpPr/>
          <p:nvPr/>
        </p:nvSpPr>
        <p:spPr>
          <a:xfrm rot="4387237">
            <a:off x="7597972" y="4457139"/>
            <a:ext cx="719904" cy="1053020"/>
          </a:xfrm>
          <a:custGeom>
            <a:avLst/>
            <a:gdLst>
              <a:gd name="connsiteX0" fmla="*/ 0 w 719904"/>
              <a:gd name="connsiteY0" fmla="*/ 1053020 h 1053020"/>
              <a:gd name="connsiteX1" fmla="*/ 573330 w 719904"/>
              <a:gd name="connsiteY1" fmla="*/ 208883 h 1053020"/>
              <a:gd name="connsiteX2" fmla="*/ 573676 w 719904"/>
              <a:gd name="connsiteY2" fmla="*/ 178266 h 1053020"/>
              <a:gd name="connsiteX3" fmla="*/ 513116 w 719904"/>
              <a:gd name="connsiteY3" fmla="*/ 178266 h 1053020"/>
              <a:gd name="connsiteX4" fmla="*/ 616510 w 719904"/>
              <a:gd name="connsiteY4" fmla="*/ 0 h 1053020"/>
              <a:gd name="connsiteX5" fmla="*/ 719904 w 719904"/>
              <a:gd name="connsiteY5" fmla="*/ 178266 h 1053020"/>
              <a:gd name="connsiteX6" fmla="*/ 655591 w 719904"/>
              <a:gd name="connsiteY6" fmla="*/ 178266 h 1053020"/>
              <a:gd name="connsiteX7" fmla="*/ 655546 w 719904"/>
              <a:gd name="connsiteY7" fmla="*/ 196189 h 1053020"/>
              <a:gd name="connsiteX8" fmla="*/ 349954 w 719904"/>
              <a:gd name="connsiteY8" fmla="*/ 843184 h 1053020"/>
              <a:gd name="connsiteX9" fmla="*/ 0 w 719904"/>
              <a:gd name="connsiteY9" fmla="*/ 1053020 h 10530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719904" h="1053020">
                <a:moveTo>
                  <a:pt x="0" y="1053020"/>
                </a:moveTo>
                <a:cubicBezTo>
                  <a:pt x="6420" y="1050241"/>
                  <a:pt x="533190" y="743191"/>
                  <a:pt x="573330" y="208883"/>
                </a:cubicBezTo>
                <a:lnTo>
                  <a:pt x="573676" y="178266"/>
                </a:lnTo>
                <a:lnTo>
                  <a:pt x="513116" y="178266"/>
                </a:lnTo>
                <a:lnTo>
                  <a:pt x="616510" y="0"/>
                </a:lnTo>
                <a:lnTo>
                  <a:pt x="719904" y="178266"/>
                </a:lnTo>
                <a:lnTo>
                  <a:pt x="655591" y="178266"/>
                </a:lnTo>
                <a:lnTo>
                  <a:pt x="655546" y="196189"/>
                </a:lnTo>
                <a:cubicBezTo>
                  <a:pt x="641904" y="430768"/>
                  <a:pt x="537315" y="652846"/>
                  <a:pt x="349954" y="843184"/>
                </a:cubicBezTo>
                <a:cubicBezTo>
                  <a:pt x="189412" y="1007146"/>
                  <a:pt x="6849" y="1050056"/>
                  <a:pt x="0" y="105302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</p:spTree>
    <p:extLst>
      <p:ext uri="{BB962C8B-B14F-4D97-AF65-F5344CB8AC3E}">
        <p14:creationId xmlns:p14="http://schemas.microsoft.com/office/powerpoint/2010/main" val="230198957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7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3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3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13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13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13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3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13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1500"/>
                            </p:stCondLst>
                            <p:childTnLst>
                              <p:par>
                                <p:cTn id="3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13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13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13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13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13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500"/>
                                        <p:tgtEl>
                                          <p:spTgt spid="13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9" dur="500"/>
                                        <p:tgtEl>
                                          <p:spTgt spid="13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13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13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8" dur="500"/>
                                        <p:tgtEl>
                                          <p:spTgt spid="13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1" dur="500"/>
                                        <p:tgtEl>
                                          <p:spTgt spid="13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2000"/>
                            </p:stCondLst>
                            <p:childTnLst>
                              <p:par>
                                <p:cTn id="7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5" dur="500"/>
                                        <p:tgtEl>
                                          <p:spTgt spid="14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6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8" dur="500"/>
                                        <p:tgtEl>
                                          <p:spTgt spid="14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9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1" dur="500"/>
                                        <p:tgtEl>
                                          <p:spTgt spid="14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2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4" dur="500"/>
                                        <p:tgtEl>
                                          <p:spTgt spid="14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5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87" dur="500"/>
                                        <p:tgtEl>
                                          <p:spTgt spid="14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8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90" dur="500"/>
                                        <p:tgtEl>
                                          <p:spTgt spid="14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1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93" dur="500"/>
                                        <p:tgtEl>
                                          <p:spTgt spid="14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4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96" dur="500"/>
                                        <p:tgtEl>
                                          <p:spTgt spid="14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7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99" dur="500"/>
                                        <p:tgtEl>
                                          <p:spTgt spid="14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0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02" dur="500"/>
                                        <p:tgtEl>
                                          <p:spTgt spid="14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3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5" dur="500"/>
                                        <p:tgtEl>
                                          <p:spTgt spid="14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6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8" dur="500"/>
                                        <p:tgtEl>
                                          <p:spTgt spid="14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1373" grpId="0" animBg="1"/>
      <p:bldP spid="1376" grpId="0" animBg="1"/>
      <p:bldP spid="1378" grpId="0" animBg="1"/>
      <p:bldP spid="1379" grpId="0" animBg="1"/>
      <p:bldP spid="1380" grpId="0" animBg="1"/>
      <p:bldP spid="1382" grpId="0" animBg="1"/>
      <p:bldP spid="1383" grpId="0" animBg="1"/>
      <p:bldP spid="1384" grpId="0"/>
      <p:bldP spid="1385" grpId="0" animBg="1"/>
      <p:bldP spid="1386" grpId="0"/>
      <p:bldP spid="1387" grpId="0" animBg="1"/>
      <p:bldP spid="1388" grpId="0"/>
      <p:bldP spid="1389" grpId="0"/>
      <p:bldP spid="1390" grpId="0"/>
      <p:bldP spid="1393" grpId="0"/>
      <p:bldP spid="1394" grpId="0"/>
      <p:bldP spid="1395" grpId="0"/>
      <p:bldP spid="1442" grpId="0" animBg="1"/>
      <p:bldP spid="1443" grpId="0" animBg="1"/>
      <p:bldP spid="1448" grpId="0" animBg="1"/>
      <p:bldP spid="1449" grpId="0" animBg="1"/>
      <p:bldP spid="1485" grpId="0" animBg="1"/>
      <p:bldP spid="1480" grpId="0" animBg="1"/>
      <p:bldP spid="1482" grpId="0" animBg="1"/>
      <p:bldP spid="1483" grpId="0" animBg="1"/>
      <p:bldP spid="1484" grpId="0" animBg="1"/>
      <p:bldP spid="1481" grpId="0" animBg="1"/>
      <p:bldP spid="1479" grpId="0" animBg="1"/>
      <p:bldP spid="1486" grpId="0" animBg="1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Group 5">
            <a:extLst>
              <a:ext uri="{FF2B5EF4-FFF2-40B4-BE49-F238E27FC236}">
                <a16:creationId xmlns:a16="http://schemas.microsoft.com/office/drawing/2014/main" id="{4E7EEF29-C375-4144-850B-32F78826665D}"/>
              </a:ext>
            </a:extLst>
          </p:cNvPr>
          <p:cNvGrpSpPr/>
          <p:nvPr/>
        </p:nvGrpSpPr>
        <p:grpSpPr>
          <a:xfrm>
            <a:off x="1915197" y="4621720"/>
            <a:ext cx="8384722" cy="1344573"/>
            <a:chOff x="1915197" y="4621720"/>
            <a:chExt cx="8384722" cy="1344573"/>
          </a:xfrm>
        </p:grpSpPr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A5AC43CB-82CD-4CE9-8D58-7803BC066AF0}"/>
                </a:ext>
              </a:extLst>
            </p:cNvPr>
            <p:cNvSpPr/>
            <p:nvPr/>
          </p:nvSpPr>
          <p:spPr>
            <a:xfrm>
              <a:off x="1915197" y="4687894"/>
              <a:ext cx="8384722" cy="1278399"/>
            </a:xfrm>
            <a:custGeom>
              <a:avLst/>
              <a:gdLst>
                <a:gd name="connsiteX0" fmla="*/ 0 w 8384722"/>
                <a:gd name="connsiteY0" fmla="*/ 0 h 1278399"/>
                <a:gd name="connsiteX1" fmla="*/ 446168 w 8384722"/>
                <a:gd name="connsiteY1" fmla="*/ 0 h 1278399"/>
                <a:gd name="connsiteX2" fmla="*/ 446168 w 8384722"/>
                <a:gd name="connsiteY2" fmla="*/ 716643 h 1278399"/>
                <a:gd name="connsiteX3" fmla="*/ 569847 w 8384722"/>
                <a:gd name="connsiteY3" fmla="*/ 840322 h 1278399"/>
                <a:gd name="connsiteX4" fmla="*/ 7816031 w 8384722"/>
                <a:gd name="connsiteY4" fmla="*/ 840322 h 1278399"/>
                <a:gd name="connsiteX5" fmla="*/ 7938553 w 8384722"/>
                <a:gd name="connsiteY5" fmla="*/ 716643 h 1278399"/>
                <a:gd name="connsiteX6" fmla="*/ 7938553 w 8384722"/>
                <a:gd name="connsiteY6" fmla="*/ 0 h 1278399"/>
                <a:gd name="connsiteX7" fmla="*/ 8384722 w 8384722"/>
                <a:gd name="connsiteY7" fmla="*/ 0 h 1278399"/>
                <a:gd name="connsiteX8" fmla="*/ 8384722 w 8384722"/>
                <a:gd name="connsiteY8" fmla="*/ 976715 h 1278399"/>
                <a:gd name="connsiteX9" fmla="*/ 8083038 w 8384722"/>
                <a:gd name="connsiteY9" fmla="*/ 1278399 h 1278399"/>
                <a:gd name="connsiteX10" fmla="*/ 301684 w 8384722"/>
                <a:gd name="connsiteY10" fmla="*/ 1278399 h 1278399"/>
                <a:gd name="connsiteX11" fmla="*/ 0 w 8384722"/>
                <a:gd name="connsiteY11" fmla="*/ 976715 h 1278399"/>
                <a:gd name="connsiteX12" fmla="*/ 0 w 8384722"/>
                <a:gd name="connsiteY12" fmla="*/ 0 h 1278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384722" h="1278399">
                  <a:moveTo>
                    <a:pt x="0" y="0"/>
                  </a:moveTo>
                  <a:lnTo>
                    <a:pt x="446168" y="0"/>
                  </a:lnTo>
                  <a:lnTo>
                    <a:pt x="446168" y="716643"/>
                  </a:lnTo>
                  <a:cubicBezTo>
                    <a:pt x="446168" y="784840"/>
                    <a:pt x="501650" y="840322"/>
                    <a:pt x="569847" y="840322"/>
                  </a:cubicBezTo>
                  <a:lnTo>
                    <a:pt x="7816031" y="840322"/>
                  </a:lnTo>
                  <a:cubicBezTo>
                    <a:pt x="7883072" y="840322"/>
                    <a:pt x="7938553" y="784840"/>
                    <a:pt x="7938553" y="716643"/>
                  </a:cubicBezTo>
                  <a:lnTo>
                    <a:pt x="7938553" y="0"/>
                  </a:lnTo>
                  <a:lnTo>
                    <a:pt x="8384722" y="0"/>
                  </a:lnTo>
                  <a:lnTo>
                    <a:pt x="8384722" y="976715"/>
                  </a:lnTo>
                  <a:cubicBezTo>
                    <a:pt x="8384722" y="1142005"/>
                    <a:pt x="8249484" y="1278399"/>
                    <a:pt x="8083038" y="1278399"/>
                  </a:cubicBezTo>
                  <a:lnTo>
                    <a:pt x="301684" y="1278399"/>
                  </a:lnTo>
                  <a:cubicBezTo>
                    <a:pt x="136393" y="1278399"/>
                    <a:pt x="0" y="1143161"/>
                    <a:pt x="0" y="976715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1155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cxnSp>
          <p:nvCxnSpPr>
            <p:cNvPr id="545" name="Straight Connector 544">
              <a:extLst>
                <a:ext uri="{FF2B5EF4-FFF2-40B4-BE49-F238E27FC236}">
                  <a16:creationId xmlns:a16="http://schemas.microsoft.com/office/drawing/2014/main" id="{ED29591B-A6C3-40B9-BCCE-CA3D9BF9DBCB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2135984" y="4621720"/>
              <a:ext cx="0" cy="962559"/>
            </a:xfrm>
            <a:prstGeom prst="line">
              <a:avLst/>
            </a:prstGeom>
            <a:ln w="25400">
              <a:solidFill>
                <a:schemeClr val="bg2">
                  <a:lumMod val="95000"/>
                </a:schemeClr>
              </a:solidFill>
              <a:prstDash val="dash"/>
              <a:tailEnd type="none" w="lg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46" name="Straight Connector 545">
              <a:extLst>
                <a:ext uri="{FF2B5EF4-FFF2-40B4-BE49-F238E27FC236}">
                  <a16:creationId xmlns:a16="http://schemas.microsoft.com/office/drawing/2014/main" id="{4CADC68C-AE0B-4E6A-83D1-AD5FE4428B0B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088305" y="4687894"/>
              <a:ext cx="0" cy="947668"/>
            </a:xfrm>
            <a:prstGeom prst="line">
              <a:avLst/>
            </a:prstGeom>
            <a:ln w="25400">
              <a:solidFill>
                <a:schemeClr val="bg2">
                  <a:lumMod val="95000"/>
                </a:schemeClr>
              </a:solidFill>
              <a:prstDash val="dash"/>
              <a:tailEnd type="none" w="lg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47" name="Straight Connector 546">
              <a:extLst>
                <a:ext uri="{FF2B5EF4-FFF2-40B4-BE49-F238E27FC236}">
                  <a16:creationId xmlns:a16="http://schemas.microsoft.com/office/drawing/2014/main" id="{A3054536-0E7B-4D1E-A9EC-862671D6F52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116938" y="5726906"/>
              <a:ext cx="3108205" cy="0"/>
            </a:xfrm>
            <a:prstGeom prst="line">
              <a:avLst/>
            </a:prstGeom>
            <a:ln w="25400">
              <a:solidFill>
                <a:schemeClr val="bg2">
                  <a:lumMod val="95000"/>
                </a:schemeClr>
              </a:solidFill>
              <a:prstDash val="dash"/>
              <a:tailEnd type="none" w="lg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3" name="Straight Connector 552">
              <a:extLst>
                <a:ext uri="{FF2B5EF4-FFF2-40B4-BE49-F238E27FC236}">
                  <a16:creationId xmlns:a16="http://schemas.microsoft.com/office/drawing/2014/main" id="{F496E2E0-AC4F-45AA-8E75-6C00D7128CC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6743700" y="5726906"/>
              <a:ext cx="3370685" cy="0"/>
            </a:xfrm>
            <a:prstGeom prst="line">
              <a:avLst/>
            </a:prstGeom>
            <a:ln w="25400">
              <a:solidFill>
                <a:schemeClr val="bg2">
                  <a:lumMod val="95000"/>
                </a:schemeClr>
              </a:solidFill>
              <a:prstDash val="dash"/>
              <a:tailEnd type="none" w="lg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" name="Group 4">
            <a:extLst>
              <a:ext uri="{FF2B5EF4-FFF2-40B4-BE49-F238E27FC236}">
                <a16:creationId xmlns:a16="http://schemas.microsoft.com/office/drawing/2014/main" id="{CBAEAB50-08D2-4067-9594-D2240402E52A}"/>
              </a:ext>
            </a:extLst>
          </p:cNvPr>
          <p:cNvGrpSpPr/>
          <p:nvPr/>
        </p:nvGrpSpPr>
        <p:grpSpPr>
          <a:xfrm>
            <a:off x="1915197" y="1653718"/>
            <a:ext cx="8384722" cy="1214825"/>
            <a:chOff x="1915197" y="1653718"/>
            <a:chExt cx="8384722" cy="1214825"/>
          </a:xfrm>
        </p:grpSpPr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BF56CA07-10F2-460D-B2BF-84C086BDCD87}"/>
                </a:ext>
              </a:extLst>
            </p:cNvPr>
            <p:cNvSpPr/>
            <p:nvPr/>
          </p:nvSpPr>
          <p:spPr>
            <a:xfrm>
              <a:off x="1915197" y="1653718"/>
              <a:ext cx="8384722" cy="1214825"/>
            </a:xfrm>
            <a:custGeom>
              <a:avLst/>
              <a:gdLst>
                <a:gd name="connsiteX0" fmla="*/ 301684 w 8384722"/>
                <a:gd name="connsiteY0" fmla="*/ 0 h 1214825"/>
                <a:gd name="connsiteX1" fmla="*/ 8084194 w 8384722"/>
                <a:gd name="connsiteY1" fmla="*/ 0 h 1214825"/>
                <a:gd name="connsiteX2" fmla="*/ 8384722 w 8384722"/>
                <a:gd name="connsiteY2" fmla="*/ 300528 h 1214825"/>
                <a:gd name="connsiteX3" fmla="*/ 8384722 w 8384722"/>
                <a:gd name="connsiteY3" fmla="*/ 1214825 h 1214825"/>
                <a:gd name="connsiteX4" fmla="*/ 7938553 w 8384722"/>
                <a:gd name="connsiteY4" fmla="*/ 1214825 h 1214825"/>
                <a:gd name="connsiteX5" fmla="*/ 7938553 w 8384722"/>
                <a:gd name="connsiteY5" fmla="*/ 503962 h 1214825"/>
                <a:gd name="connsiteX6" fmla="*/ 7814875 w 8384722"/>
                <a:gd name="connsiteY6" fmla="*/ 380283 h 1214825"/>
                <a:gd name="connsiteX7" fmla="*/ 569847 w 8384722"/>
                <a:gd name="connsiteY7" fmla="*/ 380283 h 1214825"/>
                <a:gd name="connsiteX8" fmla="*/ 446168 w 8384722"/>
                <a:gd name="connsiteY8" fmla="*/ 503962 h 1214825"/>
                <a:gd name="connsiteX9" fmla="*/ 446168 w 8384722"/>
                <a:gd name="connsiteY9" fmla="*/ 1214825 h 1214825"/>
                <a:gd name="connsiteX10" fmla="*/ 0 w 8384722"/>
                <a:gd name="connsiteY10" fmla="*/ 1214825 h 1214825"/>
                <a:gd name="connsiteX11" fmla="*/ 0 w 8384722"/>
                <a:gd name="connsiteY11" fmla="*/ 300528 h 1214825"/>
                <a:gd name="connsiteX12" fmla="*/ 301684 w 8384722"/>
                <a:gd name="connsiteY12" fmla="*/ 0 h 1214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384722" h="1214825">
                  <a:moveTo>
                    <a:pt x="301684" y="0"/>
                  </a:moveTo>
                  <a:lnTo>
                    <a:pt x="8084194" y="0"/>
                  </a:lnTo>
                  <a:cubicBezTo>
                    <a:pt x="8249484" y="0"/>
                    <a:pt x="8384722" y="135237"/>
                    <a:pt x="8384722" y="300528"/>
                  </a:cubicBezTo>
                  <a:lnTo>
                    <a:pt x="8384722" y="1214825"/>
                  </a:lnTo>
                  <a:lnTo>
                    <a:pt x="7938553" y="1214825"/>
                  </a:lnTo>
                  <a:lnTo>
                    <a:pt x="7938553" y="503962"/>
                  </a:lnTo>
                  <a:cubicBezTo>
                    <a:pt x="7938553" y="435765"/>
                    <a:pt x="7883072" y="380283"/>
                    <a:pt x="7814875" y="380283"/>
                  </a:cubicBezTo>
                  <a:lnTo>
                    <a:pt x="569847" y="380283"/>
                  </a:lnTo>
                  <a:cubicBezTo>
                    <a:pt x="501650" y="380283"/>
                    <a:pt x="446168" y="435765"/>
                    <a:pt x="446168" y="503962"/>
                  </a:cubicBezTo>
                  <a:lnTo>
                    <a:pt x="446168" y="1214825"/>
                  </a:lnTo>
                  <a:lnTo>
                    <a:pt x="0" y="1214825"/>
                  </a:lnTo>
                  <a:lnTo>
                    <a:pt x="0" y="300528"/>
                  </a:lnTo>
                  <a:cubicBezTo>
                    <a:pt x="0" y="135237"/>
                    <a:pt x="135237" y="0"/>
                    <a:pt x="301684" y="0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1155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cxnSp>
          <p:nvCxnSpPr>
            <p:cNvPr id="529" name="Straight Connector 528">
              <a:extLst>
                <a:ext uri="{FF2B5EF4-FFF2-40B4-BE49-F238E27FC236}">
                  <a16:creationId xmlns:a16="http://schemas.microsoft.com/office/drawing/2014/main" id="{38EB1698-0104-4CBF-B9FF-E58D62A0D5CA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2135984" y="1854701"/>
              <a:ext cx="0" cy="962559"/>
            </a:xfrm>
            <a:prstGeom prst="line">
              <a:avLst/>
            </a:prstGeom>
            <a:ln w="25400">
              <a:solidFill>
                <a:schemeClr val="bg2">
                  <a:lumMod val="95000"/>
                </a:schemeClr>
              </a:solidFill>
              <a:prstDash val="dash"/>
              <a:tailEnd type="none" w="lg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33" name="Straight Connector 532">
              <a:extLst>
                <a:ext uri="{FF2B5EF4-FFF2-40B4-BE49-F238E27FC236}">
                  <a16:creationId xmlns:a16="http://schemas.microsoft.com/office/drawing/2014/main" id="{ED7E014D-C6AF-4EAD-9AC0-95210FFB515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116938" y="1836039"/>
              <a:ext cx="3108205" cy="0"/>
            </a:xfrm>
            <a:prstGeom prst="line">
              <a:avLst/>
            </a:prstGeom>
            <a:ln w="25400">
              <a:solidFill>
                <a:schemeClr val="bg2">
                  <a:lumMod val="95000"/>
                </a:schemeClr>
              </a:solidFill>
              <a:prstDash val="dash"/>
              <a:tailEnd type="none" w="lg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38" name="Straight Connector 537">
              <a:extLst>
                <a:ext uri="{FF2B5EF4-FFF2-40B4-BE49-F238E27FC236}">
                  <a16:creationId xmlns:a16="http://schemas.microsoft.com/office/drawing/2014/main" id="{AAF73CC4-9371-41B3-B638-040BFFAE29E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088305" y="1920875"/>
              <a:ext cx="0" cy="947668"/>
            </a:xfrm>
            <a:prstGeom prst="line">
              <a:avLst/>
            </a:prstGeom>
            <a:ln w="25400">
              <a:solidFill>
                <a:schemeClr val="bg2">
                  <a:lumMod val="95000"/>
                </a:schemeClr>
              </a:solidFill>
              <a:prstDash val="dash"/>
              <a:tailEnd type="none" w="lg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49" name="Straight Connector 548">
              <a:extLst>
                <a:ext uri="{FF2B5EF4-FFF2-40B4-BE49-F238E27FC236}">
                  <a16:creationId xmlns:a16="http://schemas.microsoft.com/office/drawing/2014/main" id="{2AFB0722-09B8-4FFF-BB61-62C1D100408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6828897" y="1836039"/>
              <a:ext cx="3253608" cy="0"/>
            </a:xfrm>
            <a:prstGeom prst="line">
              <a:avLst/>
            </a:prstGeom>
            <a:ln w="25400">
              <a:solidFill>
                <a:schemeClr val="bg2">
                  <a:lumMod val="95000"/>
                </a:schemeClr>
              </a:solidFill>
              <a:prstDash val="dash"/>
              <a:tailEnd type="none" w="lg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A313447-8006-449B-93E2-284DE46ECB8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ID"/>
              <a:t>Circular Flow Diagram</a:t>
            </a:r>
          </a:p>
        </p:txBody>
      </p:sp>
      <p:grpSp>
        <p:nvGrpSpPr>
          <p:cNvPr id="31" name="Graphic 2">
            <a:extLst>
              <a:ext uri="{FF2B5EF4-FFF2-40B4-BE49-F238E27FC236}">
                <a16:creationId xmlns:a16="http://schemas.microsoft.com/office/drawing/2014/main" id="{F0F4ADB7-7BBE-420C-84DF-155D22F032DB}"/>
              </a:ext>
            </a:extLst>
          </p:cNvPr>
          <p:cNvGrpSpPr/>
          <p:nvPr/>
        </p:nvGrpSpPr>
        <p:grpSpPr>
          <a:xfrm>
            <a:off x="1202013" y="3004457"/>
            <a:ext cx="1890594" cy="1563650"/>
            <a:chOff x="3029414" y="2654993"/>
            <a:chExt cx="1957708" cy="1619158"/>
          </a:xfrm>
          <a:solidFill>
            <a:schemeClr val="accent1"/>
          </a:solidFill>
        </p:grpSpPr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5507AC8D-8E0B-46AC-9FE7-67E40844B088}"/>
                </a:ext>
              </a:extLst>
            </p:cNvPr>
            <p:cNvSpPr/>
            <p:nvPr/>
          </p:nvSpPr>
          <p:spPr>
            <a:xfrm>
              <a:off x="3029414" y="3534490"/>
              <a:ext cx="1957708" cy="739660"/>
            </a:xfrm>
            <a:custGeom>
              <a:avLst/>
              <a:gdLst>
                <a:gd name="connsiteX0" fmla="*/ 1957709 w 1957708"/>
                <a:gd name="connsiteY0" fmla="*/ 0 h 739660"/>
                <a:gd name="connsiteX1" fmla="*/ 1957709 w 1957708"/>
                <a:gd name="connsiteY1" fmla="*/ 149650 h 739660"/>
                <a:gd name="connsiteX2" fmla="*/ 901576 w 1957708"/>
                <a:gd name="connsiteY2" fmla="*/ 739661 h 739660"/>
                <a:gd name="connsiteX3" fmla="*/ 0 w 1957708"/>
                <a:gd name="connsiteY3" fmla="*/ 229381 h 739660"/>
                <a:gd name="connsiteX4" fmla="*/ 0 w 1957708"/>
                <a:gd name="connsiteY4" fmla="*/ 79731 h 739660"/>
                <a:gd name="connsiteX5" fmla="*/ 901576 w 1957708"/>
                <a:gd name="connsiteY5" fmla="*/ 590012 h 7396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57708" h="739660">
                  <a:moveTo>
                    <a:pt x="1957709" y="0"/>
                  </a:moveTo>
                  <a:lnTo>
                    <a:pt x="1957709" y="149650"/>
                  </a:lnTo>
                  <a:lnTo>
                    <a:pt x="901576" y="739661"/>
                  </a:lnTo>
                  <a:lnTo>
                    <a:pt x="0" y="229381"/>
                  </a:lnTo>
                  <a:lnTo>
                    <a:pt x="0" y="79731"/>
                  </a:lnTo>
                  <a:lnTo>
                    <a:pt x="901576" y="590012"/>
                  </a:lnTo>
                  <a:close/>
                </a:path>
              </a:pathLst>
            </a:custGeom>
            <a:solidFill>
              <a:srgbClr val="594427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DAFBB940-550A-4A96-A28A-5DE729858E53}"/>
                </a:ext>
              </a:extLst>
            </p:cNvPr>
            <p:cNvSpPr/>
            <p:nvPr/>
          </p:nvSpPr>
          <p:spPr>
            <a:xfrm>
              <a:off x="3029414" y="3024210"/>
              <a:ext cx="1957708" cy="1100291"/>
            </a:xfrm>
            <a:custGeom>
              <a:avLst/>
              <a:gdLst>
                <a:gd name="connsiteX0" fmla="*/ 1056132 w 1957708"/>
                <a:gd name="connsiteY0" fmla="*/ 0 h 1100291"/>
                <a:gd name="connsiteX1" fmla="*/ 1957709 w 1957708"/>
                <a:gd name="connsiteY1" fmla="*/ 510280 h 1100291"/>
                <a:gd name="connsiteX2" fmla="*/ 901576 w 1957708"/>
                <a:gd name="connsiteY2" fmla="*/ 1100292 h 1100291"/>
                <a:gd name="connsiteX3" fmla="*/ 0 w 1957708"/>
                <a:gd name="connsiteY3" fmla="*/ 590012 h 11002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57708" h="1100291">
                  <a:moveTo>
                    <a:pt x="1056132" y="0"/>
                  </a:moveTo>
                  <a:lnTo>
                    <a:pt x="1957709" y="510280"/>
                  </a:lnTo>
                  <a:lnTo>
                    <a:pt x="901576" y="1100292"/>
                  </a:lnTo>
                  <a:lnTo>
                    <a:pt x="0" y="590012"/>
                  </a:lnTo>
                  <a:close/>
                </a:path>
              </a:pathLst>
            </a:custGeom>
            <a:solidFill>
              <a:srgbClr val="009649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7117C8B7-A2C5-43AA-A1D2-8800CFDABD83}"/>
                </a:ext>
              </a:extLst>
            </p:cNvPr>
            <p:cNvSpPr/>
            <p:nvPr/>
          </p:nvSpPr>
          <p:spPr>
            <a:xfrm>
              <a:off x="4203303" y="3503824"/>
              <a:ext cx="521319" cy="293165"/>
            </a:xfrm>
            <a:custGeom>
              <a:avLst/>
              <a:gdLst>
                <a:gd name="connsiteX0" fmla="*/ 206075 w 521319"/>
                <a:gd name="connsiteY0" fmla="*/ 0 h 293165"/>
                <a:gd name="connsiteX1" fmla="*/ 521320 w 521319"/>
                <a:gd name="connsiteY1" fmla="*/ 177862 h 293165"/>
                <a:gd name="connsiteX2" fmla="*/ 314018 w 521319"/>
                <a:gd name="connsiteY2" fmla="*/ 293166 h 293165"/>
                <a:gd name="connsiteX3" fmla="*/ 0 w 521319"/>
                <a:gd name="connsiteY3" fmla="*/ 115304 h 2931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1319" h="293165">
                  <a:moveTo>
                    <a:pt x="206075" y="0"/>
                  </a:moveTo>
                  <a:lnTo>
                    <a:pt x="521320" y="177862"/>
                  </a:lnTo>
                  <a:lnTo>
                    <a:pt x="314018" y="293166"/>
                  </a:lnTo>
                  <a:lnTo>
                    <a:pt x="0" y="115304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E88CCACB-2F9C-4C57-A1E2-19B444F2E569}"/>
                </a:ext>
              </a:extLst>
            </p:cNvPr>
            <p:cNvSpPr/>
            <p:nvPr/>
          </p:nvSpPr>
          <p:spPr>
            <a:xfrm>
              <a:off x="4209436" y="3506278"/>
              <a:ext cx="509053" cy="287032"/>
            </a:xfrm>
            <a:custGeom>
              <a:avLst/>
              <a:gdLst>
                <a:gd name="connsiteX0" fmla="*/ 193808 w 509053"/>
                <a:gd name="connsiteY0" fmla="*/ 0 h 287032"/>
                <a:gd name="connsiteX1" fmla="*/ 247780 w 509053"/>
                <a:gd name="connsiteY1" fmla="*/ 30666 h 287032"/>
                <a:gd name="connsiteX2" fmla="*/ 462441 w 509053"/>
                <a:gd name="connsiteY2" fmla="*/ 152103 h 287032"/>
                <a:gd name="connsiteX3" fmla="*/ 509053 w 509053"/>
                <a:gd name="connsiteY3" fmla="*/ 179089 h 287032"/>
                <a:gd name="connsiteX4" fmla="*/ 314018 w 509053"/>
                <a:gd name="connsiteY4" fmla="*/ 287033 h 287032"/>
                <a:gd name="connsiteX5" fmla="*/ 0 w 509053"/>
                <a:gd name="connsiteY5" fmla="*/ 109170 h 287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09053" h="287032">
                  <a:moveTo>
                    <a:pt x="193808" y="0"/>
                  </a:moveTo>
                  <a:lnTo>
                    <a:pt x="247780" y="30666"/>
                  </a:lnTo>
                  <a:lnTo>
                    <a:pt x="462441" y="152103"/>
                  </a:lnTo>
                  <a:lnTo>
                    <a:pt x="509053" y="179089"/>
                  </a:lnTo>
                  <a:lnTo>
                    <a:pt x="314018" y="287033"/>
                  </a:lnTo>
                  <a:lnTo>
                    <a:pt x="0" y="109170"/>
                  </a:lnTo>
                  <a:close/>
                </a:path>
              </a:pathLst>
            </a:custGeom>
            <a:solidFill>
              <a:srgbClr val="CAC9CA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02BF44F7-7D6B-4E38-945C-72A12F8BF09C}"/>
                </a:ext>
              </a:extLst>
            </p:cNvPr>
            <p:cNvSpPr/>
            <p:nvPr/>
          </p:nvSpPr>
          <p:spPr>
            <a:xfrm>
              <a:off x="3831632" y="2986184"/>
              <a:ext cx="553212" cy="628037"/>
            </a:xfrm>
            <a:custGeom>
              <a:avLst/>
              <a:gdLst>
                <a:gd name="connsiteX0" fmla="*/ 0 w 553212"/>
                <a:gd name="connsiteY0" fmla="*/ 309112 h 628037"/>
                <a:gd name="connsiteX1" fmla="*/ 553212 w 553212"/>
                <a:gd name="connsiteY1" fmla="*/ 0 h 628037"/>
                <a:gd name="connsiteX2" fmla="*/ 553212 w 553212"/>
                <a:gd name="connsiteY2" fmla="*/ 317699 h 628037"/>
                <a:gd name="connsiteX3" fmla="*/ 0 w 553212"/>
                <a:gd name="connsiteY3" fmla="*/ 628037 h 628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3212" h="628037">
                  <a:moveTo>
                    <a:pt x="0" y="309112"/>
                  </a:moveTo>
                  <a:lnTo>
                    <a:pt x="553212" y="0"/>
                  </a:lnTo>
                  <a:lnTo>
                    <a:pt x="553212" y="317699"/>
                  </a:lnTo>
                  <a:lnTo>
                    <a:pt x="0" y="628037"/>
                  </a:lnTo>
                  <a:close/>
                </a:path>
              </a:pathLst>
            </a:custGeom>
            <a:solidFill>
              <a:srgbClr val="FFFFF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2BB5A5C7-AD15-4BB9-9126-D7525F76DE47}"/>
                </a:ext>
              </a:extLst>
            </p:cNvPr>
            <p:cNvSpPr/>
            <p:nvPr/>
          </p:nvSpPr>
          <p:spPr>
            <a:xfrm>
              <a:off x="3837766" y="2995997"/>
              <a:ext cx="540945" cy="607184"/>
            </a:xfrm>
            <a:custGeom>
              <a:avLst/>
              <a:gdLst>
                <a:gd name="connsiteX0" fmla="*/ 0 w 540945"/>
                <a:gd name="connsiteY0" fmla="*/ 302979 h 607184"/>
                <a:gd name="connsiteX1" fmla="*/ 540946 w 540945"/>
                <a:gd name="connsiteY1" fmla="*/ 0 h 607184"/>
                <a:gd name="connsiteX2" fmla="*/ 540946 w 540945"/>
                <a:gd name="connsiteY2" fmla="*/ 304206 h 607184"/>
                <a:gd name="connsiteX3" fmla="*/ 0 w 540945"/>
                <a:gd name="connsiteY3" fmla="*/ 607184 h 607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0945" h="607184">
                  <a:moveTo>
                    <a:pt x="0" y="302979"/>
                  </a:moveTo>
                  <a:lnTo>
                    <a:pt x="540946" y="0"/>
                  </a:lnTo>
                  <a:lnTo>
                    <a:pt x="540946" y="304206"/>
                  </a:lnTo>
                  <a:lnTo>
                    <a:pt x="0" y="607184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41C9AAAB-1A11-47B8-8A19-59BEA107E8ED}"/>
                </a:ext>
              </a:extLst>
            </p:cNvPr>
            <p:cNvSpPr/>
            <p:nvPr/>
          </p:nvSpPr>
          <p:spPr>
            <a:xfrm>
              <a:off x="3938350" y="3294070"/>
              <a:ext cx="554438" cy="380256"/>
            </a:xfrm>
            <a:custGeom>
              <a:avLst/>
              <a:gdLst>
                <a:gd name="connsiteX0" fmla="*/ 0 w 554438"/>
                <a:gd name="connsiteY0" fmla="*/ 309112 h 380256"/>
                <a:gd name="connsiteX1" fmla="*/ 554439 w 554438"/>
                <a:gd name="connsiteY1" fmla="*/ 0 h 380256"/>
                <a:gd name="connsiteX2" fmla="*/ 554439 w 554438"/>
                <a:gd name="connsiteY2" fmla="*/ 71145 h 380256"/>
                <a:gd name="connsiteX3" fmla="*/ 0 w 554438"/>
                <a:gd name="connsiteY3" fmla="*/ 380257 h 380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4438" h="380256">
                  <a:moveTo>
                    <a:pt x="0" y="309112"/>
                  </a:moveTo>
                  <a:lnTo>
                    <a:pt x="554439" y="0"/>
                  </a:lnTo>
                  <a:lnTo>
                    <a:pt x="554439" y="71145"/>
                  </a:lnTo>
                  <a:lnTo>
                    <a:pt x="0" y="380257"/>
                  </a:lnTo>
                  <a:close/>
                </a:path>
              </a:pathLst>
            </a:custGeom>
            <a:solidFill>
              <a:srgbClr val="CAC9CA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39" name="Graphic 2">
              <a:extLst>
                <a:ext uri="{FF2B5EF4-FFF2-40B4-BE49-F238E27FC236}">
                  <a16:creationId xmlns:a16="http://schemas.microsoft.com/office/drawing/2014/main" id="{812F9CAC-53E1-4B63-A273-126B5246DE38}"/>
                </a:ext>
              </a:extLst>
            </p:cNvPr>
            <p:cNvGrpSpPr/>
            <p:nvPr/>
          </p:nvGrpSpPr>
          <p:grpSpPr>
            <a:xfrm>
              <a:off x="4249915" y="3110744"/>
              <a:ext cx="73598" cy="168606"/>
              <a:chOff x="4249915" y="3110744"/>
              <a:chExt cx="73598" cy="168606"/>
            </a:xfrm>
            <a:solidFill>
              <a:schemeClr val="accent1"/>
            </a:solidFill>
          </p:grpSpPr>
          <p:sp>
            <p:nvSpPr>
              <p:cNvPr id="143" name="Freeform: Shape 142">
                <a:extLst>
                  <a:ext uri="{FF2B5EF4-FFF2-40B4-BE49-F238E27FC236}">
                    <a16:creationId xmlns:a16="http://schemas.microsoft.com/office/drawing/2014/main" id="{5F89919B-9A7B-424C-99C5-FF55763DF6A4}"/>
                  </a:ext>
                </a:extLst>
              </p:cNvPr>
              <p:cNvSpPr/>
              <p:nvPr/>
            </p:nvSpPr>
            <p:spPr>
              <a:xfrm>
                <a:off x="4249915" y="3110744"/>
                <a:ext cx="73598" cy="168606"/>
              </a:xfrm>
              <a:custGeom>
                <a:avLst/>
                <a:gdLst>
                  <a:gd name="connsiteX0" fmla="*/ 0 w 73598"/>
                  <a:gd name="connsiteY0" fmla="*/ 63115 h 168606"/>
                  <a:gd name="connsiteX1" fmla="*/ 0 w 73598"/>
                  <a:gd name="connsiteY1" fmla="*/ 168606 h 168606"/>
                  <a:gd name="connsiteX2" fmla="*/ 73598 w 73598"/>
                  <a:gd name="connsiteY2" fmla="*/ 126901 h 168606"/>
                  <a:gd name="connsiteX3" fmla="*/ 73598 w 73598"/>
                  <a:gd name="connsiteY3" fmla="*/ 21410 h 168606"/>
                  <a:gd name="connsiteX4" fmla="*/ 0 w 73598"/>
                  <a:gd name="connsiteY4" fmla="*/ 63115 h 1686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3598" h="168606">
                    <a:moveTo>
                      <a:pt x="0" y="63115"/>
                    </a:moveTo>
                    <a:lnTo>
                      <a:pt x="0" y="168606"/>
                    </a:lnTo>
                    <a:lnTo>
                      <a:pt x="73598" y="126901"/>
                    </a:lnTo>
                    <a:lnTo>
                      <a:pt x="73598" y="21410"/>
                    </a:lnTo>
                    <a:cubicBezTo>
                      <a:pt x="73598" y="-26429"/>
                      <a:pt x="0" y="14050"/>
                      <a:pt x="0" y="63115"/>
                    </a:cubicBez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4" name="Freeform: Shape 143">
                <a:extLst>
                  <a:ext uri="{FF2B5EF4-FFF2-40B4-BE49-F238E27FC236}">
                    <a16:creationId xmlns:a16="http://schemas.microsoft.com/office/drawing/2014/main" id="{936BD677-166B-4ED2-86DE-71068CC5191E}"/>
                  </a:ext>
                </a:extLst>
              </p:cNvPr>
              <p:cNvSpPr/>
              <p:nvPr/>
            </p:nvSpPr>
            <p:spPr>
              <a:xfrm>
                <a:off x="4252368" y="3115212"/>
                <a:ext cx="65011" cy="154324"/>
              </a:xfrm>
              <a:custGeom>
                <a:avLst/>
                <a:gdLst>
                  <a:gd name="connsiteX0" fmla="*/ 65012 w 65011"/>
                  <a:gd name="connsiteY0" fmla="*/ 118752 h 154324"/>
                  <a:gd name="connsiteX1" fmla="*/ 65012 w 65011"/>
                  <a:gd name="connsiteY1" fmla="*/ 79500 h 154324"/>
                  <a:gd name="connsiteX2" fmla="*/ 35572 w 65011"/>
                  <a:gd name="connsiteY2" fmla="*/ 95446 h 154324"/>
                  <a:gd name="connsiteX3" fmla="*/ 35572 w 65011"/>
                  <a:gd name="connsiteY3" fmla="*/ 135925 h 154324"/>
                  <a:gd name="connsiteX4" fmla="*/ 65012 w 65011"/>
                  <a:gd name="connsiteY4" fmla="*/ 118752 h 154324"/>
                  <a:gd name="connsiteX5" fmla="*/ 65012 w 65011"/>
                  <a:gd name="connsiteY5" fmla="*/ 118752 h 154324"/>
                  <a:gd name="connsiteX6" fmla="*/ 29439 w 65011"/>
                  <a:gd name="connsiteY6" fmla="*/ 138378 h 154324"/>
                  <a:gd name="connsiteX7" fmla="*/ 29439 w 65011"/>
                  <a:gd name="connsiteY7" fmla="*/ 99126 h 154324"/>
                  <a:gd name="connsiteX8" fmla="*/ 1227 w 65011"/>
                  <a:gd name="connsiteY8" fmla="*/ 115072 h 154324"/>
                  <a:gd name="connsiteX9" fmla="*/ 1227 w 65011"/>
                  <a:gd name="connsiteY9" fmla="*/ 154325 h 154324"/>
                  <a:gd name="connsiteX10" fmla="*/ 29439 w 65011"/>
                  <a:gd name="connsiteY10" fmla="*/ 138378 h 154324"/>
                  <a:gd name="connsiteX11" fmla="*/ 29439 w 65011"/>
                  <a:gd name="connsiteY11" fmla="*/ 138378 h 154324"/>
                  <a:gd name="connsiteX12" fmla="*/ 1227 w 65011"/>
                  <a:gd name="connsiteY12" fmla="*/ 112619 h 154324"/>
                  <a:gd name="connsiteX13" fmla="*/ 29439 w 65011"/>
                  <a:gd name="connsiteY13" fmla="*/ 96673 h 154324"/>
                  <a:gd name="connsiteX14" fmla="*/ 29439 w 65011"/>
                  <a:gd name="connsiteY14" fmla="*/ 96673 h 154324"/>
                  <a:gd name="connsiteX15" fmla="*/ 1227 w 65011"/>
                  <a:gd name="connsiteY15" fmla="*/ 112619 h 154324"/>
                  <a:gd name="connsiteX16" fmla="*/ 1227 w 65011"/>
                  <a:gd name="connsiteY16" fmla="*/ 112619 h 154324"/>
                  <a:gd name="connsiteX17" fmla="*/ 1227 w 65011"/>
                  <a:gd name="connsiteY17" fmla="*/ 112619 h 154324"/>
                  <a:gd name="connsiteX18" fmla="*/ 29439 w 65011"/>
                  <a:gd name="connsiteY18" fmla="*/ 53741 h 154324"/>
                  <a:gd name="connsiteX19" fmla="*/ 29439 w 65011"/>
                  <a:gd name="connsiteY19" fmla="*/ 92993 h 154324"/>
                  <a:gd name="connsiteX20" fmla="*/ 1227 w 65011"/>
                  <a:gd name="connsiteY20" fmla="*/ 108939 h 154324"/>
                  <a:gd name="connsiteX21" fmla="*/ 1227 w 65011"/>
                  <a:gd name="connsiteY21" fmla="*/ 69687 h 154324"/>
                  <a:gd name="connsiteX22" fmla="*/ 29439 w 65011"/>
                  <a:gd name="connsiteY22" fmla="*/ 53741 h 154324"/>
                  <a:gd name="connsiteX23" fmla="*/ 29439 w 65011"/>
                  <a:gd name="connsiteY23" fmla="*/ 53741 h 154324"/>
                  <a:gd name="connsiteX24" fmla="*/ 29439 w 65011"/>
                  <a:gd name="connsiteY24" fmla="*/ 7128 h 154324"/>
                  <a:gd name="connsiteX25" fmla="*/ 0 w 65011"/>
                  <a:gd name="connsiteY25" fmla="*/ 56194 h 154324"/>
                  <a:gd name="connsiteX26" fmla="*/ 0 w 65011"/>
                  <a:gd name="connsiteY26" fmla="*/ 62327 h 154324"/>
                  <a:gd name="connsiteX27" fmla="*/ 29439 w 65011"/>
                  <a:gd name="connsiteY27" fmla="*/ 46381 h 154324"/>
                  <a:gd name="connsiteX28" fmla="*/ 29439 w 65011"/>
                  <a:gd name="connsiteY28" fmla="*/ 7128 h 154324"/>
                  <a:gd name="connsiteX29" fmla="*/ 29439 w 65011"/>
                  <a:gd name="connsiteY29" fmla="*/ 7128 h 154324"/>
                  <a:gd name="connsiteX30" fmla="*/ 60105 w 65011"/>
                  <a:gd name="connsiteY30" fmla="*/ 2222 h 154324"/>
                  <a:gd name="connsiteX31" fmla="*/ 35572 w 65011"/>
                  <a:gd name="connsiteY31" fmla="*/ 3448 h 154324"/>
                  <a:gd name="connsiteX32" fmla="*/ 35572 w 65011"/>
                  <a:gd name="connsiteY32" fmla="*/ 42701 h 154324"/>
                  <a:gd name="connsiteX33" fmla="*/ 65012 w 65011"/>
                  <a:gd name="connsiteY33" fmla="*/ 26755 h 154324"/>
                  <a:gd name="connsiteX34" fmla="*/ 65012 w 65011"/>
                  <a:gd name="connsiteY34" fmla="*/ 16942 h 154324"/>
                  <a:gd name="connsiteX35" fmla="*/ 60105 w 65011"/>
                  <a:gd name="connsiteY35" fmla="*/ 2222 h 154324"/>
                  <a:gd name="connsiteX36" fmla="*/ 60105 w 65011"/>
                  <a:gd name="connsiteY36" fmla="*/ 2222 h 154324"/>
                  <a:gd name="connsiteX37" fmla="*/ 65012 w 65011"/>
                  <a:gd name="connsiteY37" fmla="*/ 34114 h 154324"/>
                  <a:gd name="connsiteX38" fmla="*/ 65012 w 65011"/>
                  <a:gd name="connsiteY38" fmla="*/ 73367 h 154324"/>
                  <a:gd name="connsiteX39" fmla="*/ 35572 w 65011"/>
                  <a:gd name="connsiteY39" fmla="*/ 89313 h 154324"/>
                  <a:gd name="connsiteX40" fmla="*/ 35572 w 65011"/>
                  <a:gd name="connsiteY40" fmla="*/ 50061 h 154324"/>
                  <a:gd name="connsiteX41" fmla="*/ 65012 w 65011"/>
                  <a:gd name="connsiteY41" fmla="*/ 34114 h 154324"/>
                  <a:gd name="connsiteX42" fmla="*/ 65012 w 65011"/>
                  <a:gd name="connsiteY42" fmla="*/ 34114 h 154324"/>
                  <a:gd name="connsiteX43" fmla="*/ 65012 w 65011"/>
                  <a:gd name="connsiteY43" fmla="*/ 30435 h 154324"/>
                  <a:gd name="connsiteX44" fmla="*/ 35572 w 65011"/>
                  <a:gd name="connsiteY44" fmla="*/ 46381 h 154324"/>
                  <a:gd name="connsiteX45" fmla="*/ 35572 w 65011"/>
                  <a:gd name="connsiteY45" fmla="*/ 46381 h 154324"/>
                  <a:gd name="connsiteX46" fmla="*/ 65012 w 65011"/>
                  <a:gd name="connsiteY46" fmla="*/ 30435 h 1543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65011" h="154324">
                    <a:moveTo>
                      <a:pt x="65012" y="118752"/>
                    </a:moveTo>
                    <a:lnTo>
                      <a:pt x="65012" y="79500"/>
                    </a:lnTo>
                    <a:lnTo>
                      <a:pt x="35572" y="95446"/>
                    </a:lnTo>
                    <a:lnTo>
                      <a:pt x="35572" y="135925"/>
                    </a:lnTo>
                    <a:lnTo>
                      <a:pt x="65012" y="118752"/>
                    </a:lnTo>
                    <a:lnTo>
                      <a:pt x="65012" y="118752"/>
                    </a:lnTo>
                    <a:close/>
                    <a:moveTo>
                      <a:pt x="29439" y="138378"/>
                    </a:moveTo>
                    <a:lnTo>
                      <a:pt x="29439" y="99126"/>
                    </a:lnTo>
                    <a:lnTo>
                      <a:pt x="1227" y="115072"/>
                    </a:lnTo>
                    <a:lnTo>
                      <a:pt x="1227" y="154325"/>
                    </a:lnTo>
                    <a:lnTo>
                      <a:pt x="29439" y="138378"/>
                    </a:lnTo>
                    <a:lnTo>
                      <a:pt x="29439" y="138378"/>
                    </a:lnTo>
                    <a:close/>
                    <a:moveTo>
                      <a:pt x="1227" y="112619"/>
                    </a:moveTo>
                    <a:lnTo>
                      <a:pt x="29439" y="96673"/>
                    </a:lnTo>
                    <a:lnTo>
                      <a:pt x="29439" y="96673"/>
                    </a:lnTo>
                    <a:lnTo>
                      <a:pt x="1227" y="112619"/>
                    </a:lnTo>
                    <a:lnTo>
                      <a:pt x="1227" y="112619"/>
                    </a:lnTo>
                    <a:lnTo>
                      <a:pt x="1227" y="112619"/>
                    </a:lnTo>
                    <a:close/>
                    <a:moveTo>
                      <a:pt x="29439" y="53741"/>
                    </a:moveTo>
                    <a:lnTo>
                      <a:pt x="29439" y="92993"/>
                    </a:lnTo>
                    <a:lnTo>
                      <a:pt x="1227" y="108939"/>
                    </a:lnTo>
                    <a:lnTo>
                      <a:pt x="1227" y="69687"/>
                    </a:lnTo>
                    <a:lnTo>
                      <a:pt x="29439" y="53741"/>
                    </a:lnTo>
                    <a:lnTo>
                      <a:pt x="29439" y="53741"/>
                    </a:lnTo>
                    <a:close/>
                    <a:moveTo>
                      <a:pt x="29439" y="7128"/>
                    </a:moveTo>
                    <a:cubicBezTo>
                      <a:pt x="14720" y="16942"/>
                      <a:pt x="0" y="35341"/>
                      <a:pt x="0" y="56194"/>
                    </a:cubicBezTo>
                    <a:lnTo>
                      <a:pt x="0" y="62327"/>
                    </a:lnTo>
                    <a:lnTo>
                      <a:pt x="29439" y="46381"/>
                    </a:lnTo>
                    <a:lnTo>
                      <a:pt x="29439" y="7128"/>
                    </a:lnTo>
                    <a:lnTo>
                      <a:pt x="29439" y="7128"/>
                    </a:lnTo>
                    <a:close/>
                    <a:moveTo>
                      <a:pt x="60105" y="2222"/>
                    </a:moveTo>
                    <a:cubicBezTo>
                      <a:pt x="53972" y="-1458"/>
                      <a:pt x="45386" y="-231"/>
                      <a:pt x="35572" y="3448"/>
                    </a:cubicBezTo>
                    <a:lnTo>
                      <a:pt x="35572" y="42701"/>
                    </a:lnTo>
                    <a:lnTo>
                      <a:pt x="65012" y="26755"/>
                    </a:lnTo>
                    <a:lnTo>
                      <a:pt x="65012" y="16942"/>
                    </a:lnTo>
                    <a:cubicBezTo>
                      <a:pt x="65012" y="10808"/>
                      <a:pt x="62558" y="5902"/>
                      <a:pt x="60105" y="2222"/>
                    </a:cubicBezTo>
                    <a:lnTo>
                      <a:pt x="60105" y="2222"/>
                    </a:lnTo>
                    <a:close/>
                    <a:moveTo>
                      <a:pt x="65012" y="34114"/>
                    </a:moveTo>
                    <a:lnTo>
                      <a:pt x="65012" y="73367"/>
                    </a:lnTo>
                    <a:lnTo>
                      <a:pt x="35572" y="89313"/>
                    </a:lnTo>
                    <a:lnTo>
                      <a:pt x="35572" y="50061"/>
                    </a:lnTo>
                    <a:lnTo>
                      <a:pt x="65012" y="34114"/>
                    </a:lnTo>
                    <a:lnTo>
                      <a:pt x="65012" y="34114"/>
                    </a:lnTo>
                    <a:close/>
                    <a:moveTo>
                      <a:pt x="65012" y="30435"/>
                    </a:moveTo>
                    <a:lnTo>
                      <a:pt x="35572" y="46381"/>
                    </a:lnTo>
                    <a:lnTo>
                      <a:pt x="35572" y="46381"/>
                    </a:lnTo>
                    <a:lnTo>
                      <a:pt x="65012" y="30435"/>
                    </a:lnTo>
                    <a:close/>
                  </a:path>
                </a:pathLst>
              </a:custGeom>
              <a:solidFill>
                <a:srgbClr val="FFFFF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40" name="Graphic 2">
              <a:extLst>
                <a:ext uri="{FF2B5EF4-FFF2-40B4-BE49-F238E27FC236}">
                  <a16:creationId xmlns:a16="http://schemas.microsoft.com/office/drawing/2014/main" id="{36DE64B8-D6B5-425F-89F9-0F74C4A76E81}"/>
                </a:ext>
              </a:extLst>
            </p:cNvPr>
            <p:cNvGrpSpPr/>
            <p:nvPr/>
          </p:nvGrpSpPr>
          <p:grpSpPr>
            <a:xfrm>
              <a:off x="3910137" y="3299646"/>
              <a:ext cx="73598" cy="168606"/>
              <a:chOff x="3910137" y="3299646"/>
              <a:chExt cx="73598" cy="168606"/>
            </a:xfrm>
            <a:solidFill>
              <a:schemeClr val="accent1"/>
            </a:solidFill>
          </p:grpSpPr>
          <p:sp>
            <p:nvSpPr>
              <p:cNvPr id="141" name="Freeform: Shape 140">
                <a:extLst>
                  <a:ext uri="{FF2B5EF4-FFF2-40B4-BE49-F238E27FC236}">
                    <a16:creationId xmlns:a16="http://schemas.microsoft.com/office/drawing/2014/main" id="{77F60045-E0C2-422E-B182-35D8CF8707ED}"/>
                  </a:ext>
                </a:extLst>
              </p:cNvPr>
              <p:cNvSpPr/>
              <p:nvPr/>
            </p:nvSpPr>
            <p:spPr>
              <a:xfrm>
                <a:off x="3910137" y="3299646"/>
                <a:ext cx="73598" cy="168606"/>
              </a:xfrm>
              <a:custGeom>
                <a:avLst/>
                <a:gdLst>
                  <a:gd name="connsiteX0" fmla="*/ 0 w 73598"/>
                  <a:gd name="connsiteY0" fmla="*/ 63115 h 168606"/>
                  <a:gd name="connsiteX1" fmla="*/ 0 w 73598"/>
                  <a:gd name="connsiteY1" fmla="*/ 168606 h 168606"/>
                  <a:gd name="connsiteX2" fmla="*/ 73598 w 73598"/>
                  <a:gd name="connsiteY2" fmla="*/ 126901 h 168606"/>
                  <a:gd name="connsiteX3" fmla="*/ 73598 w 73598"/>
                  <a:gd name="connsiteY3" fmla="*/ 21410 h 168606"/>
                  <a:gd name="connsiteX4" fmla="*/ 0 w 73598"/>
                  <a:gd name="connsiteY4" fmla="*/ 63115 h 1686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3598" h="168606">
                    <a:moveTo>
                      <a:pt x="0" y="63115"/>
                    </a:moveTo>
                    <a:lnTo>
                      <a:pt x="0" y="168606"/>
                    </a:lnTo>
                    <a:lnTo>
                      <a:pt x="73598" y="126901"/>
                    </a:lnTo>
                    <a:lnTo>
                      <a:pt x="73598" y="21410"/>
                    </a:lnTo>
                    <a:cubicBezTo>
                      <a:pt x="73598" y="-26429"/>
                      <a:pt x="0" y="14050"/>
                      <a:pt x="0" y="63115"/>
                    </a:cubicBez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2" name="Freeform: Shape 141">
                <a:extLst>
                  <a:ext uri="{FF2B5EF4-FFF2-40B4-BE49-F238E27FC236}">
                    <a16:creationId xmlns:a16="http://schemas.microsoft.com/office/drawing/2014/main" id="{D9D1DDA0-3D3A-45B8-A1FA-034CB57E6CCC}"/>
                  </a:ext>
                </a:extLst>
              </p:cNvPr>
              <p:cNvSpPr/>
              <p:nvPr/>
            </p:nvSpPr>
            <p:spPr>
              <a:xfrm>
                <a:off x="3912590" y="3304114"/>
                <a:ext cx="65011" cy="154324"/>
              </a:xfrm>
              <a:custGeom>
                <a:avLst/>
                <a:gdLst>
                  <a:gd name="connsiteX0" fmla="*/ 65012 w 65011"/>
                  <a:gd name="connsiteY0" fmla="*/ 118752 h 154324"/>
                  <a:gd name="connsiteX1" fmla="*/ 65012 w 65011"/>
                  <a:gd name="connsiteY1" fmla="*/ 79500 h 154324"/>
                  <a:gd name="connsiteX2" fmla="*/ 35572 w 65011"/>
                  <a:gd name="connsiteY2" fmla="*/ 95446 h 154324"/>
                  <a:gd name="connsiteX3" fmla="*/ 35572 w 65011"/>
                  <a:gd name="connsiteY3" fmla="*/ 134699 h 154324"/>
                  <a:gd name="connsiteX4" fmla="*/ 65012 w 65011"/>
                  <a:gd name="connsiteY4" fmla="*/ 118752 h 154324"/>
                  <a:gd name="connsiteX5" fmla="*/ 65012 w 65011"/>
                  <a:gd name="connsiteY5" fmla="*/ 118752 h 154324"/>
                  <a:gd name="connsiteX6" fmla="*/ 29439 w 65011"/>
                  <a:gd name="connsiteY6" fmla="*/ 138378 h 154324"/>
                  <a:gd name="connsiteX7" fmla="*/ 29439 w 65011"/>
                  <a:gd name="connsiteY7" fmla="*/ 99126 h 154324"/>
                  <a:gd name="connsiteX8" fmla="*/ 1227 w 65011"/>
                  <a:gd name="connsiteY8" fmla="*/ 115072 h 154324"/>
                  <a:gd name="connsiteX9" fmla="*/ 1227 w 65011"/>
                  <a:gd name="connsiteY9" fmla="*/ 154325 h 154324"/>
                  <a:gd name="connsiteX10" fmla="*/ 29439 w 65011"/>
                  <a:gd name="connsiteY10" fmla="*/ 138378 h 154324"/>
                  <a:gd name="connsiteX11" fmla="*/ 29439 w 65011"/>
                  <a:gd name="connsiteY11" fmla="*/ 138378 h 154324"/>
                  <a:gd name="connsiteX12" fmla="*/ 1227 w 65011"/>
                  <a:gd name="connsiteY12" fmla="*/ 112619 h 154324"/>
                  <a:gd name="connsiteX13" fmla="*/ 29439 w 65011"/>
                  <a:gd name="connsiteY13" fmla="*/ 96673 h 154324"/>
                  <a:gd name="connsiteX14" fmla="*/ 29439 w 65011"/>
                  <a:gd name="connsiteY14" fmla="*/ 96673 h 154324"/>
                  <a:gd name="connsiteX15" fmla="*/ 1227 w 65011"/>
                  <a:gd name="connsiteY15" fmla="*/ 112619 h 154324"/>
                  <a:gd name="connsiteX16" fmla="*/ 1227 w 65011"/>
                  <a:gd name="connsiteY16" fmla="*/ 112619 h 154324"/>
                  <a:gd name="connsiteX17" fmla="*/ 1227 w 65011"/>
                  <a:gd name="connsiteY17" fmla="*/ 112619 h 154324"/>
                  <a:gd name="connsiteX18" fmla="*/ 29439 w 65011"/>
                  <a:gd name="connsiteY18" fmla="*/ 53741 h 154324"/>
                  <a:gd name="connsiteX19" fmla="*/ 29439 w 65011"/>
                  <a:gd name="connsiteY19" fmla="*/ 92993 h 154324"/>
                  <a:gd name="connsiteX20" fmla="*/ 1227 w 65011"/>
                  <a:gd name="connsiteY20" fmla="*/ 108939 h 154324"/>
                  <a:gd name="connsiteX21" fmla="*/ 1227 w 65011"/>
                  <a:gd name="connsiteY21" fmla="*/ 69687 h 154324"/>
                  <a:gd name="connsiteX22" fmla="*/ 29439 w 65011"/>
                  <a:gd name="connsiteY22" fmla="*/ 53741 h 154324"/>
                  <a:gd name="connsiteX23" fmla="*/ 29439 w 65011"/>
                  <a:gd name="connsiteY23" fmla="*/ 53741 h 154324"/>
                  <a:gd name="connsiteX24" fmla="*/ 29439 w 65011"/>
                  <a:gd name="connsiteY24" fmla="*/ 8355 h 154324"/>
                  <a:gd name="connsiteX25" fmla="*/ 0 w 65011"/>
                  <a:gd name="connsiteY25" fmla="*/ 57421 h 154324"/>
                  <a:gd name="connsiteX26" fmla="*/ 0 w 65011"/>
                  <a:gd name="connsiteY26" fmla="*/ 63554 h 154324"/>
                  <a:gd name="connsiteX27" fmla="*/ 29439 w 65011"/>
                  <a:gd name="connsiteY27" fmla="*/ 47607 h 154324"/>
                  <a:gd name="connsiteX28" fmla="*/ 29439 w 65011"/>
                  <a:gd name="connsiteY28" fmla="*/ 8355 h 154324"/>
                  <a:gd name="connsiteX29" fmla="*/ 29439 w 65011"/>
                  <a:gd name="connsiteY29" fmla="*/ 8355 h 154324"/>
                  <a:gd name="connsiteX30" fmla="*/ 60105 w 65011"/>
                  <a:gd name="connsiteY30" fmla="*/ 2222 h 154324"/>
                  <a:gd name="connsiteX31" fmla="*/ 35572 w 65011"/>
                  <a:gd name="connsiteY31" fmla="*/ 3449 h 154324"/>
                  <a:gd name="connsiteX32" fmla="*/ 35572 w 65011"/>
                  <a:gd name="connsiteY32" fmla="*/ 42701 h 154324"/>
                  <a:gd name="connsiteX33" fmla="*/ 65012 w 65011"/>
                  <a:gd name="connsiteY33" fmla="*/ 26755 h 154324"/>
                  <a:gd name="connsiteX34" fmla="*/ 65012 w 65011"/>
                  <a:gd name="connsiteY34" fmla="*/ 16942 h 154324"/>
                  <a:gd name="connsiteX35" fmla="*/ 60105 w 65011"/>
                  <a:gd name="connsiteY35" fmla="*/ 2222 h 154324"/>
                  <a:gd name="connsiteX36" fmla="*/ 60105 w 65011"/>
                  <a:gd name="connsiteY36" fmla="*/ 2222 h 154324"/>
                  <a:gd name="connsiteX37" fmla="*/ 65012 w 65011"/>
                  <a:gd name="connsiteY37" fmla="*/ 34114 h 154324"/>
                  <a:gd name="connsiteX38" fmla="*/ 65012 w 65011"/>
                  <a:gd name="connsiteY38" fmla="*/ 73367 h 154324"/>
                  <a:gd name="connsiteX39" fmla="*/ 35572 w 65011"/>
                  <a:gd name="connsiteY39" fmla="*/ 89313 h 154324"/>
                  <a:gd name="connsiteX40" fmla="*/ 35572 w 65011"/>
                  <a:gd name="connsiteY40" fmla="*/ 50061 h 154324"/>
                  <a:gd name="connsiteX41" fmla="*/ 65012 w 65011"/>
                  <a:gd name="connsiteY41" fmla="*/ 34114 h 154324"/>
                  <a:gd name="connsiteX42" fmla="*/ 65012 w 65011"/>
                  <a:gd name="connsiteY42" fmla="*/ 34114 h 154324"/>
                  <a:gd name="connsiteX43" fmla="*/ 35572 w 65011"/>
                  <a:gd name="connsiteY43" fmla="*/ 46381 h 154324"/>
                  <a:gd name="connsiteX44" fmla="*/ 65012 w 65011"/>
                  <a:gd name="connsiteY44" fmla="*/ 30435 h 154324"/>
                  <a:gd name="connsiteX45" fmla="*/ 35572 w 65011"/>
                  <a:gd name="connsiteY45" fmla="*/ 46381 h 154324"/>
                  <a:gd name="connsiteX46" fmla="*/ 35572 w 65011"/>
                  <a:gd name="connsiteY46" fmla="*/ 46381 h 1543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65011" h="154324">
                    <a:moveTo>
                      <a:pt x="65012" y="118752"/>
                    </a:moveTo>
                    <a:lnTo>
                      <a:pt x="65012" y="79500"/>
                    </a:lnTo>
                    <a:lnTo>
                      <a:pt x="35572" y="95446"/>
                    </a:lnTo>
                    <a:lnTo>
                      <a:pt x="35572" y="134699"/>
                    </a:lnTo>
                    <a:lnTo>
                      <a:pt x="65012" y="118752"/>
                    </a:lnTo>
                    <a:lnTo>
                      <a:pt x="65012" y="118752"/>
                    </a:lnTo>
                    <a:close/>
                    <a:moveTo>
                      <a:pt x="29439" y="138378"/>
                    </a:moveTo>
                    <a:lnTo>
                      <a:pt x="29439" y="99126"/>
                    </a:lnTo>
                    <a:lnTo>
                      <a:pt x="1227" y="115072"/>
                    </a:lnTo>
                    <a:lnTo>
                      <a:pt x="1227" y="154325"/>
                    </a:lnTo>
                    <a:lnTo>
                      <a:pt x="29439" y="138378"/>
                    </a:lnTo>
                    <a:lnTo>
                      <a:pt x="29439" y="138378"/>
                    </a:lnTo>
                    <a:close/>
                    <a:moveTo>
                      <a:pt x="1227" y="112619"/>
                    </a:moveTo>
                    <a:lnTo>
                      <a:pt x="29439" y="96673"/>
                    </a:lnTo>
                    <a:lnTo>
                      <a:pt x="29439" y="96673"/>
                    </a:lnTo>
                    <a:lnTo>
                      <a:pt x="1227" y="112619"/>
                    </a:lnTo>
                    <a:lnTo>
                      <a:pt x="1227" y="112619"/>
                    </a:lnTo>
                    <a:lnTo>
                      <a:pt x="1227" y="112619"/>
                    </a:lnTo>
                    <a:close/>
                    <a:moveTo>
                      <a:pt x="29439" y="53741"/>
                    </a:moveTo>
                    <a:lnTo>
                      <a:pt x="29439" y="92993"/>
                    </a:lnTo>
                    <a:lnTo>
                      <a:pt x="1227" y="108939"/>
                    </a:lnTo>
                    <a:lnTo>
                      <a:pt x="1227" y="69687"/>
                    </a:lnTo>
                    <a:lnTo>
                      <a:pt x="29439" y="53741"/>
                    </a:lnTo>
                    <a:lnTo>
                      <a:pt x="29439" y="53741"/>
                    </a:lnTo>
                    <a:close/>
                    <a:moveTo>
                      <a:pt x="29439" y="8355"/>
                    </a:moveTo>
                    <a:cubicBezTo>
                      <a:pt x="14720" y="18168"/>
                      <a:pt x="0" y="36568"/>
                      <a:pt x="0" y="57421"/>
                    </a:cubicBezTo>
                    <a:lnTo>
                      <a:pt x="0" y="63554"/>
                    </a:lnTo>
                    <a:lnTo>
                      <a:pt x="29439" y="47607"/>
                    </a:lnTo>
                    <a:lnTo>
                      <a:pt x="29439" y="8355"/>
                    </a:lnTo>
                    <a:lnTo>
                      <a:pt x="29439" y="8355"/>
                    </a:lnTo>
                    <a:close/>
                    <a:moveTo>
                      <a:pt x="60105" y="2222"/>
                    </a:moveTo>
                    <a:cubicBezTo>
                      <a:pt x="53972" y="-1458"/>
                      <a:pt x="45385" y="-231"/>
                      <a:pt x="35572" y="3449"/>
                    </a:cubicBezTo>
                    <a:lnTo>
                      <a:pt x="35572" y="42701"/>
                    </a:lnTo>
                    <a:lnTo>
                      <a:pt x="65012" y="26755"/>
                    </a:lnTo>
                    <a:lnTo>
                      <a:pt x="65012" y="16942"/>
                    </a:lnTo>
                    <a:cubicBezTo>
                      <a:pt x="65012" y="10808"/>
                      <a:pt x="63785" y="5902"/>
                      <a:pt x="60105" y="2222"/>
                    </a:cubicBezTo>
                    <a:lnTo>
                      <a:pt x="60105" y="2222"/>
                    </a:lnTo>
                    <a:close/>
                    <a:moveTo>
                      <a:pt x="65012" y="34114"/>
                    </a:moveTo>
                    <a:lnTo>
                      <a:pt x="65012" y="73367"/>
                    </a:lnTo>
                    <a:lnTo>
                      <a:pt x="35572" y="89313"/>
                    </a:lnTo>
                    <a:lnTo>
                      <a:pt x="35572" y="50061"/>
                    </a:lnTo>
                    <a:lnTo>
                      <a:pt x="65012" y="34114"/>
                    </a:lnTo>
                    <a:lnTo>
                      <a:pt x="65012" y="34114"/>
                    </a:lnTo>
                    <a:close/>
                    <a:moveTo>
                      <a:pt x="35572" y="46381"/>
                    </a:moveTo>
                    <a:lnTo>
                      <a:pt x="65012" y="30435"/>
                    </a:lnTo>
                    <a:lnTo>
                      <a:pt x="35572" y="46381"/>
                    </a:lnTo>
                    <a:lnTo>
                      <a:pt x="35572" y="46381"/>
                    </a:lnTo>
                    <a:close/>
                  </a:path>
                </a:pathLst>
              </a:custGeom>
              <a:solidFill>
                <a:srgbClr val="FFFFF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B7FCC692-F8D5-4965-8E47-FC9C67369653}"/>
                </a:ext>
              </a:extLst>
            </p:cNvPr>
            <p:cNvSpPr/>
            <p:nvPr/>
          </p:nvSpPr>
          <p:spPr>
            <a:xfrm>
              <a:off x="4061013" y="3157913"/>
              <a:ext cx="132476" cy="267406"/>
            </a:xfrm>
            <a:custGeom>
              <a:avLst/>
              <a:gdLst>
                <a:gd name="connsiteX0" fmla="*/ 0 w 132476"/>
                <a:gd name="connsiteY0" fmla="*/ 73598 h 267406"/>
                <a:gd name="connsiteX1" fmla="*/ 132477 w 132476"/>
                <a:gd name="connsiteY1" fmla="*/ 0 h 267406"/>
                <a:gd name="connsiteX2" fmla="*/ 132477 w 132476"/>
                <a:gd name="connsiteY2" fmla="*/ 192582 h 267406"/>
                <a:gd name="connsiteX3" fmla="*/ 0 w 132476"/>
                <a:gd name="connsiteY3" fmla="*/ 267406 h 267406"/>
                <a:gd name="connsiteX4" fmla="*/ 0 w 132476"/>
                <a:gd name="connsiteY4" fmla="*/ 101811 h 267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2476" h="267406">
                  <a:moveTo>
                    <a:pt x="0" y="73598"/>
                  </a:moveTo>
                  <a:lnTo>
                    <a:pt x="132477" y="0"/>
                  </a:lnTo>
                  <a:lnTo>
                    <a:pt x="132477" y="192582"/>
                  </a:lnTo>
                  <a:lnTo>
                    <a:pt x="0" y="267406"/>
                  </a:lnTo>
                  <a:lnTo>
                    <a:pt x="0" y="101811"/>
                  </a:lnTo>
                  <a:close/>
                </a:path>
              </a:pathLst>
            </a:custGeom>
            <a:solidFill>
              <a:srgbClr val="1A1A1B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97B2334C-F83C-4FC6-85EA-31745B036B1A}"/>
                </a:ext>
              </a:extLst>
            </p:cNvPr>
            <p:cNvSpPr/>
            <p:nvPr/>
          </p:nvSpPr>
          <p:spPr>
            <a:xfrm>
              <a:off x="4061013" y="3164046"/>
              <a:ext cx="121436" cy="250233"/>
            </a:xfrm>
            <a:custGeom>
              <a:avLst/>
              <a:gdLst>
                <a:gd name="connsiteX0" fmla="*/ 121437 w 121436"/>
                <a:gd name="connsiteY0" fmla="*/ 0 h 250233"/>
                <a:gd name="connsiteX1" fmla="*/ 121437 w 121436"/>
                <a:gd name="connsiteY1" fmla="*/ 182769 h 250233"/>
                <a:gd name="connsiteX2" fmla="*/ 0 w 121436"/>
                <a:gd name="connsiteY2" fmla="*/ 250234 h 250233"/>
                <a:gd name="connsiteX3" fmla="*/ 0 w 121436"/>
                <a:gd name="connsiteY3" fmla="*/ 95677 h 250233"/>
                <a:gd name="connsiteX4" fmla="*/ 0 w 121436"/>
                <a:gd name="connsiteY4" fmla="*/ 67465 h 250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436" h="250233">
                  <a:moveTo>
                    <a:pt x="121437" y="0"/>
                  </a:moveTo>
                  <a:lnTo>
                    <a:pt x="121437" y="182769"/>
                  </a:lnTo>
                  <a:lnTo>
                    <a:pt x="0" y="250234"/>
                  </a:lnTo>
                  <a:lnTo>
                    <a:pt x="0" y="95677"/>
                  </a:lnTo>
                  <a:lnTo>
                    <a:pt x="0" y="67465"/>
                  </a:lnTo>
                  <a:close/>
                </a:path>
              </a:pathLst>
            </a:custGeom>
            <a:solidFill>
              <a:srgbClr val="424242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181F2527-8A34-4565-BB7D-D982E2B26049}"/>
                </a:ext>
              </a:extLst>
            </p:cNvPr>
            <p:cNvSpPr/>
            <p:nvPr/>
          </p:nvSpPr>
          <p:spPr>
            <a:xfrm>
              <a:off x="3432976" y="3070822"/>
              <a:ext cx="398656" cy="472254"/>
            </a:xfrm>
            <a:custGeom>
              <a:avLst/>
              <a:gdLst>
                <a:gd name="connsiteX0" fmla="*/ 398656 w 398656"/>
                <a:gd name="connsiteY0" fmla="*/ 472255 h 472254"/>
                <a:gd name="connsiteX1" fmla="*/ 398656 w 398656"/>
                <a:gd name="connsiteY1" fmla="*/ 224474 h 472254"/>
                <a:gd name="connsiteX2" fmla="*/ 0 w 398656"/>
                <a:gd name="connsiteY2" fmla="*/ 0 h 472254"/>
                <a:gd name="connsiteX3" fmla="*/ 0 w 398656"/>
                <a:gd name="connsiteY3" fmla="*/ 246554 h 472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8656" h="472254">
                  <a:moveTo>
                    <a:pt x="398656" y="472255"/>
                  </a:moveTo>
                  <a:lnTo>
                    <a:pt x="398656" y="224474"/>
                  </a:lnTo>
                  <a:lnTo>
                    <a:pt x="0" y="0"/>
                  </a:lnTo>
                  <a:lnTo>
                    <a:pt x="0" y="246554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0C4FC032-F795-4AF6-98EC-929A7190A1BE}"/>
                </a:ext>
              </a:extLst>
            </p:cNvPr>
            <p:cNvSpPr/>
            <p:nvPr/>
          </p:nvSpPr>
          <p:spPr>
            <a:xfrm>
              <a:off x="3439109" y="3080635"/>
              <a:ext cx="386389" cy="451401"/>
            </a:xfrm>
            <a:custGeom>
              <a:avLst/>
              <a:gdLst>
                <a:gd name="connsiteX0" fmla="*/ 386390 w 386389"/>
                <a:gd name="connsiteY0" fmla="*/ 451402 h 451401"/>
                <a:gd name="connsiteX1" fmla="*/ 0 w 386389"/>
                <a:gd name="connsiteY1" fmla="*/ 233061 h 451401"/>
                <a:gd name="connsiteX2" fmla="*/ 0 w 386389"/>
                <a:gd name="connsiteY2" fmla="*/ 0 h 451401"/>
                <a:gd name="connsiteX3" fmla="*/ 386390 w 386389"/>
                <a:gd name="connsiteY3" fmla="*/ 218341 h 451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6389" h="451401">
                  <a:moveTo>
                    <a:pt x="386390" y="451402"/>
                  </a:moveTo>
                  <a:lnTo>
                    <a:pt x="0" y="233061"/>
                  </a:lnTo>
                  <a:lnTo>
                    <a:pt x="0" y="0"/>
                  </a:lnTo>
                  <a:lnTo>
                    <a:pt x="386390" y="218341"/>
                  </a:lnTo>
                  <a:close/>
                </a:path>
              </a:pathLst>
            </a:custGeom>
            <a:solidFill>
              <a:schemeClr val="accent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7E7B1385-D6DF-4C04-A830-94222D87BE24}"/>
                </a:ext>
              </a:extLst>
            </p:cNvPr>
            <p:cNvSpPr/>
            <p:nvPr/>
          </p:nvSpPr>
          <p:spPr>
            <a:xfrm>
              <a:off x="3029414" y="3296523"/>
              <a:ext cx="290712" cy="410922"/>
            </a:xfrm>
            <a:custGeom>
              <a:avLst/>
              <a:gdLst>
                <a:gd name="connsiteX0" fmla="*/ 290712 w 290712"/>
                <a:gd name="connsiteY0" fmla="*/ 410923 h 410922"/>
                <a:gd name="connsiteX1" fmla="*/ 290712 w 290712"/>
                <a:gd name="connsiteY1" fmla="*/ 239194 h 410922"/>
                <a:gd name="connsiteX2" fmla="*/ 290712 w 290712"/>
                <a:gd name="connsiteY2" fmla="*/ 164369 h 410922"/>
                <a:gd name="connsiteX3" fmla="*/ 0 w 290712"/>
                <a:gd name="connsiteY3" fmla="*/ 0 h 410922"/>
                <a:gd name="connsiteX4" fmla="*/ 0 w 290712"/>
                <a:gd name="connsiteY4" fmla="*/ 246554 h 410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0712" h="410922">
                  <a:moveTo>
                    <a:pt x="290712" y="410923"/>
                  </a:moveTo>
                  <a:lnTo>
                    <a:pt x="290712" y="239194"/>
                  </a:lnTo>
                  <a:lnTo>
                    <a:pt x="290712" y="164369"/>
                  </a:lnTo>
                  <a:lnTo>
                    <a:pt x="0" y="0"/>
                  </a:lnTo>
                  <a:lnTo>
                    <a:pt x="0" y="246554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EFCFFE12-7DE3-48A0-83D0-B2DED43A1769}"/>
                </a:ext>
              </a:extLst>
            </p:cNvPr>
            <p:cNvSpPr/>
            <p:nvPr/>
          </p:nvSpPr>
          <p:spPr>
            <a:xfrm>
              <a:off x="3035547" y="3306336"/>
              <a:ext cx="278446" cy="391296"/>
            </a:xfrm>
            <a:custGeom>
              <a:avLst/>
              <a:gdLst>
                <a:gd name="connsiteX0" fmla="*/ 278446 w 278446"/>
                <a:gd name="connsiteY0" fmla="*/ 391297 h 391296"/>
                <a:gd name="connsiteX1" fmla="*/ 0 w 278446"/>
                <a:gd name="connsiteY1" fmla="*/ 233061 h 391296"/>
                <a:gd name="connsiteX2" fmla="*/ 0 w 278446"/>
                <a:gd name="connsiteY2" fmla="*/ 0 h 391296"/>
                <a:gd name="connsiteX3" fmla="*/ 278446 w 278446"/>
                <a:gd name="connsiteY3" fmla="*/ 158236 h 391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8446" h="391296">
                  <a:moveTo>
                    <a:pt x="278446" y="391297"/>
                  </a:moveTo>
                  <a:lnTo>
                    <a:pt x="0" y="233061"/>
                  </a:lnTo>
                  <a:lnTo>
                    <a:pt x="0" y="0"/>
                  </a:lnTo>
                  <a:lnTo>
                    <a:pt x="278446" y="158236"/>
                  </a:lnTo>
                  <a:close/>
                </a:path>
              </a:pathLst>
            </a:custGeom>
            <a:solidFill>
              <a:schemeClr val="accent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BD79667F-62F6-409B-82CF-A30E09B6BD46}"/>
                </a:ext>
              </a:extLst>
            </p:cNvPr>
            <p:cNvSpPr/>
            <p:nvPr/>
          </p:nvSpPr>
          <p:spPr>
            <a:xfrm>
              <a:off x="3320126" y="3235191"/>
              <a:ext cx="403562" cy="472254"/>
            </a:xfrm>
            <a:custGeom>
              <a:avLst/>
              <a:gdLst>
                <a:gd name="connsiteX0" fmla="*/ 0 w 403562"/>
                <a:gd name="connsiteY0" fmla="*/ 225701 h 472254"/>
                <a:gd name="connsiteX1" fmla="*/ 403563 w 403562"/>
                <a:gd name="connsiteY1" fmla="*/ 0 h 472254"/>
                <a:gd name="connsiteX2" fmla="*/ 403563 w 403562"/>
                <a:gd name="connsiteY2" fmla="*/ 246554 h 472254"/>
                <a:gd name="connsiteX3" fmla="*/ 0 w 403562"/>
                <a:gd name="connsiteY3" fmla="*/ 472255 h 472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3562" h="472254">
                  <a:moveTo>
                    <a:pt x="0" y="225701"/>
                  </a:moveTo>
                  <a:lnTo>
                    <a:pt x="403563" y="0"/>
                  </a:lnTo>
                  <a:lnTo>
                    <a:pt x="403563" y="246554"/>
                  </a:lnTo>
                  <a:lnTo>
                    <a:pt x="0" y="472255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94E494E8-4AF4-4A86-A4CF-561A82693928}"/>
                </a:ext>
              </a:extLst>
            </p:cNvPr>
            <p:cNvSpPr/>
            <p:nvPr/>
          </p:nvSpPr>
          <p:spPr>
            <a:xfrm>
              <a:off x="3327486" y="3247457"/>
              <a:ext cx="388843" cy="446495"/>
            </a:xfrm>
            <a:custGeom>
              <a:avLst/>
              <a:gdLst>
                <a:gd name="connsiteX0" fmla="*/ 0 w 388843"/>
                <a:gd name="connsiteY0" fmla="*/ 217114 h 446495"/>
                <a:gd name="connsiteX1" fmla="*/ 388843 w 388843"/>
                <a:gd name="connsiteY1" fmla="*/ 0 h 446495"/>
                <a:gd name="connsiteX2" fmla="*/ 388843 w 388843"/>
                <a:gd name="connsiteY2" fmla="*/ 229381 h 446495"/>
                <a:gd name="connsiteX3" fmla="*/ 0 w 388843"/>
                <a:gd name="connsiteY3" fmla="*/ 446495 h 446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8843" h="446495">
                  <a:moveTo>
                    <a:pt x="0" y="217114"/>
                  </a:moveTo>
                  <a:lnTo>
                    <a:pt x="388843" y="0"/>
                  </a:lnTo>
                  <a:lnTo>
                    <a:pt x="388843" y="229381"/>
                  </a:lnTo>
                  <a:lnTo>
                    <a:pt x="0" y="446495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32B596CD-9BE1-4417-B368-4BF7491647E8}"/>
                </a:ext>
              </a:extLst>
            </p:cNvPr>
            <p:cNvSpPr/>
            <p:nvPr/>
          </p:nvSpPr>
          <p:spPr>
            <a:xfrm>
              <a:off x="3377778" y="3472851"/>
              <a:ext cx="73598" cy="168356"/>
            </a:xfrm>
            <a:custGeom>
              <a:avLst/>
              <a:gdLst>
                <a:gd name="connsiteX0" fmla="*/ 0 w 73598"/>
                <a:gd name="connsiteY0" fmla="*/ 62866 h 168356"/>
                <a:gd name="connsiteX1" fmla="*/ 0 w 73598"/>
                <a:gd name="connsiteY1" fmla="*/ 168357 h 168356"/>
                <a:gd name="connsiteX2" fmla="*/ 73598 w 73598"/>
                <a:gd name="connsiteY2" fmla="*/ 126651 h 168356"/>
                <a:gd name="connsiteX3" fmla="*/ 73598 w 73598"/>
                <a:gd name="connsiteY3" fmla="*/ 21161 h 168356"/>
                <a:gd name="connsiteX4" fmla="*/ 0 w 73598"/>
                <a:gd name="connsiteY4" fmla="*/ 62866 h 168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3598" h="168356">
                  <a:moveTo>
                    <a:pt x="0" y="62866"/>
                  </a:moveTo>
                  <a:lnTo>
                    <a:pt x="0" y="168357"/>
                  </a:lnTo>
                  <a:lnTo>
                    <a:pt x="73598" y="126651"/>
                  </a:lnTo>
                  <a:lnTo>
                    <a:pt x="73598" y="21161"/>
                  </a:lnTo>
                  <a:cubicBezTo>
                    <a:pt x="73598" y="-26678"/>
                    <a:pt x="0" y="15027"/>
                    <a:pt x="0" y="62866"/>
                  </a:cubicBezTo>
                  <a:close/>
                </a:path>
              </a:pathLst>
            </a:custGeom>
            <a:solidFill>
              <a:srgbClr val="00000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3C7DE80D-7AD9-4F1B-A566-0F99E7CD3B9C}"/>
                </a:ext>
              </a:extLst>
            </p:cNvPr>
            <p:cNvSpPr/>
            <p:nvPr/>
          </p:nvSpPr>
          <p:spPr>
            <a:xfrm>
              <a:off x="3488175" y="3411270"/>
              <a:ext cx="73598" cy="168606"/>
            </a:xfrm>
            <a:custGeom>
              <a:avLst/>
              <a:gdLst>
                <a:gd name="connsiteX0" fmla="*/ 0 w 73598"/>
                <a:gd name="connsiteY0" fmla="*/ 63115 h 168606"/>
                <a:gd name="connsiteX1" fmla="*/ 0 w 73598"/>
                <a:gd name="connsiteY1" fmla="*/ 168606 h 168606"/>
                <a:gd name="connsiteX2" fmla="*/ 73598 w 73598"/>
                <a:gd name="connsiteY2" fmla="*/ 126901 h 168606"/>
                <a:gd name="connsiteX3" fmla="*/ 73598 w 73598"/>
                <a:gd name="connsiteY3" fmla="*/ 21410 h 168606"/>
                <a:gd name="connsiteX4" fmla="*/ 0 w 73598"/>
                <a:gd name="connsiteY4" fmla="*/ 63115 h 168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3598" h="168606">
                  <a:moveTo>
                    <a:pt x="0" y="63115"/>
                  </a:moveTo>
                  <a:lnTo>
                    <a:pt x="0" y="168606"/>
                  </a:lnTo>
                  <a:lnTo>
                    <a:pt x="73598" y="126901"/>
                  </a:lnTo>
                  <a:lnTo>
                    <a:pt x="73598" y="21410"/>
                  </a:lnTo>
                  <a:cubicBezTo>
                    <a:pt x="73598" y="-26429"/>
                    <a:pt x="0" y="14050"/>
                    <a:pt x="0" y="63115"/>
                  </a:cubicBezTo>
                  <a:close/>
                </a:path>
              </a:pathLst>
            </a:custGeom>
            <a:solidFill>
              <a:srgbClr val="00000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3FF307DE-1858-4CD4-B9E1-8FDC1EA03D44}"/>
                </a:ext>
              </a:extLst>
            </p:cNvPr>
            <p:cNvSpPr/>
            <p:nvPr/>
          </p:nvSpPr>
          <p:spPr>
            <a:xfrm>
              <a:off x="3598572" y="3348960"/>
              <a:ext cx="73598" cy="168356"/>
            </a:xfrm>
            <a:custGeom>
              <a:avLst/>
              <a:gdLst>
                <a:gd name="connsiteX0" fmla="*/ 0 w 73598"/>
                <a:gd name="connsiteY0" fmla="*/ 62866 h 168356"/>
                <a:gd name="connsiteX1" fmla="*/ 0 w 73598"/>
                <a:gd name="connsiteY1" fmla="*/ 168357 h 168356"/>
                <a:gd name="connsiteX2" fmla="*/ 73598 w 73598"/>
                <a:gd name="connsiteY2" fmla="*/ 126651 h 168356"/>
                <a:gd name="connsiteX3" fmla="*/ 73598 w 73598"/>
                <a:gd name="connsiteY3" fmla="*/ 21161 h 168356"/>
                <a:gd name="connsiteX4" fmla="*/ 0 w 73598"/>
                <a:gd name="connsiteY4" fmla="*/ 62866 h 168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3598" h="168356">
                  <a:moveTo>
                    <a:pt x="0" y="62866"/>
                  </a:moveTo>
                  <a:lnTo>
                    <a:pt x="0" y="168357"/>
                  </a:lnTo>
                  <a:lnTo>
                    <a:pt x="73598" y="126651"/>
                  </a:lnTo>
                  <a:lnTo>
                    <a:pt x="73598" y="21161"/>
                  </a:lnTo>
                  <a:cubicBezTo>
                    <a:pt x="73598" y="-26678"/>
                    <a:pt x="0" y="15027"/>
                    <a:pt x="0" y="62866"/>
                  </a:cubicBezTo>
                  <a:close/>
                </a:path>
              </a:pathLst>
            </a:custGeom>
            <a:solidFill>
              <a:srgbClr val="00000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52" name="Graphic 2">
              <a:extLst>
                <a:ext uri="{FF2B5EF4-FFF2-40B4-BE49-F238E27FC236}">
                  <a16:creationId xmlns:a16="http://schemas.microsoft.com/office/drawing/2014/main" id="{DD4AFCF7-5D75-4331-A476-F64E4ADD1159}"/>
                </a:ext>
              </a:extLst>
            </p:cNvPr>
            <p:cNvGrpSpPr/>
            <p:nvPr/>
          </p:nvGrpSpPr>
          <p:grpSpPr>
            <a:xfrm>
              <a:off x="3381458" y="3353262"/>
              <a:ext cx="288259" cy="283038"/>
              <a:chOff x="3381458" y="3353262"/>
              <a:chExt cx="288259" cy="283038"/>
            </a:xfrm>
            <a:solidFill>
              <a:srgbClr val="1A1A1B"/>
            </a:solidFill>
          </p:grpSpPr>
          <p:sp>
            <p:nvSpPr>
              <p:cNvPr id="138" name="Freeform: Shape 137">
                <a:extLst>
                  <a:ext uri="{FF2B5EF4-FFF2-40B4-BE49-F238E27FC236}">
                    <a16:creationId xmlns:a16="http://schemas.microsoft.com/office/drawing/2014/main" id="{46C5DBFB-445F-4B29-866B-8FD9B5B54C51}"/>
                  </a:ext>
                </a:extLst>
              </p:cNvPr>
              <p:cNvSpPr/>
              <p:nvPr/>
            </p:nvSpPr>
            <p:spPr>
              <a:xfrm>
                <a:off x="3381458" y="3477152"/>
                <a:ext cx="67464" cy="159148"/>
              </a:xfrm>
              <a:custGeom>
                <a:avLst/>
                <a:gdLst>
                  <a:gd name="connsiteX0" fmla="*/ 66238 w 67464"/>
                  <a:gd name="connsiteY0" fmla="*/ 121123 h 159148"/>
                  <a:gd name="connsiteX1" fmla="*/ 66238 w 67464"/>
                  <a:gd name="connsiteY1" fmla="*/ 78191 h 159148"/>
                  <a:gd name="connsiteX2" fmla="*/ 34346 w 67464"/>
                  <a:gd name="connsiteY2" fmla="*/ 95363 h 159148"/>
                  <a:gd name="connsiteX3" fmla="*/ 34346 w 67464"/>
                  <a:gd name="connsiteY3" fmla="*/ 138296 h 159148"/>
                  <a:gd name="connsiteX4" fmla="*/ 66238 w 67464"/>
                  <a:gd name="connsiteY4" fmla="*/ 121123 h 159148"/>
                  <a:gd name="connsiteX5" fmla="*/ 66238 w 67464"/>
                  <a:gd name="connsiteY5" fmla="*/ 121123 h 159148"/>
                  <a:gd name="connsiteX6" fmla="*/ 31892 w 67464"/>
                  <a:gd name="connsiteY6" fmla="*/ 141976 h 159148"/>
                  <a:gd name="connsiteX7" fmla="*/ 31892 w 67464"/>
                  <a:gd name="connsiteY7" fmla="*/ 99043 h 159148"/>
                  <a:gd name="connsiteX8" fmla="*/ 1227 w 67464"/>
                  <a:gd name="connsiteY8" fmla="*/ 116216 h 159148"/>
                  <a:gd name="connsiteX9" fmla="*/ 1227 w 67464"/>
                  <a:gd name="connsiteY9" fmla="*/ 159149 h 159148"/>
                  <a:gd name="connsiteX10" fmla="*/ 31892 w 67464"/>
                  <a:gd name="connsiteY10" fmla="*/ 141976 h 159148"/>
                  <a:gd name="connsiteX11" fmla="*/ 31892 w 67464"/>
                  <a:gd name="connsiteY11" fmla="*/ 141976 h 159148"/>
                  <a:gd name="connsiteX12" fmla="*/ 0 w 67464"/>
                  <a:gd name="connsiteY12" fmla="*/ 112536 h 159148"/>
                  <a:gd name="connsiteX13" fmla="*/ 0 w 67464"/>
                  <a:gd name="connsiteY13" fmla="*/ 69604 h 159148"/>
                  <a:gd name="connsiteX14" fmla="*/ 31892 w 67464"/>
                  <a:gd name="connsiteY14" fmla="*/ 52431 h 159148"/>
                  <a:gd name="connsiteX15" fmla="*/ 31892 w 67464"/>
                  <a:gd name="connsiteY15" fmla="*/ 95363 h 159148"/>
                  <a:gd name="connsiteX16" fmla="*/ 0 w 67464"/>
                  <a:gd name="connsiteY16" fmla="*/ 112536 h 159148"/>
                  <a:gd name="connsiteX17" fmla="*/ 0 w 67464"/>
                  <a:gd name="connsiteY17" fmla="*/ 112536 h 159148"/>
                  <a:gd name="connsiteX18" fmla="*/ 0 w 67464"/>
                  <a:gd name="connsiteY18" fmla="*/ 67151 h 159148"/>
                  <a:gd name="connsiteX19" fmla="*/ 31892 w 67464"/>
                  <a:gd name="connsiteY19" fmla="*/ 49978 h 159148"/>
                  <a:gd name="connsiteX20" fmla="*/ 31892 w 67464"/>
                  <a:gd name="connsiteY20" fmla="*/ 7046 h 159148"/>
                  <a:gd name="connsiteX21" fmla="*/ 0 w 67464"/>
                  <a:gd name="connsiteY21" fmla="*/ 57338 h 159148"/>
                  <a:gd name="connsiteX22" fmla="*/ 0 w 67464"/>
                  <a:gd name="connsiteY22" fmla="*/ 67151 h 159148"/>
                  <a:gd name="connsiteX23" fmla="*/ 0 w 67464"/>
                  <a:gd name="connsiteY23" fmla="*/ 67151 h 159148"/>
                  <a:gd name="connsiteX24" fmla="*/ 35572 w 67464"/>
                  <a:gd name="connsiteY24" fmla="*/ 4593 h 159148"/>
                  <a:gd name="connsiteX25" fmla="*/ 35572 w 67464"/>
                  <a:gd name="connsiteY25" fmla="*/ 47525 h 159148"/>
                  <a:gd name="connsiteX26" fmla="*/ 67465 w 67464"/>
                  <a:gd name="connsiteY26" fmla="*/ 30352 h 159148"/>
                  <a:gd name="connsiteX27" fmla="*/ 67465 w 67464"/>
                  <a:gd name="connsiteY27" fmla="*/ 20539 h 159148"/>
                  <a:gd name="connsiteX28" fmla="*/ 35572 w 67464"/>
                  <a:gd name="connsiteY28" fmla="*/ 4593 h 159148"/>
                  <a:gd name="connsiteX29" fmla="*/ 35572 w 67464"/>
                  <a:gd name="connsiteY29" fmla="*/ 4593 h 159148"/>
                  <a:gd name="connsiteX30" fmla="*/ 66238 w 67464"/>
                  <a:gd name="connsiteY30" fmla="*/ 75737 h 159148"/>
                  <a:gd name="connsiteX31" fmla="*/ 34346 w 67464"/>
                  <a:gd name="connsiteY31" fmla="*/ 92910 h 159148"/>
                  <a:gd name="connsiteX32" fmla="*/ 34346 w 67464"/>
                  <a:gd name="connsiteY32" fmla="*/ 49978 h 159148"/>
                  <a:gd name="connsiteX33" fmla="*/ 66238 w 67464"/>
                  <a:gd name="connsiteY33" fmla="*/ 32805 h 159148"/>
                  <a:gd name="connsiteX34" fmla="*/ 66238 w 67464"/>
                  <a:gd name="connsiteY34" fmla="*/ 75737 h 1591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67464" h="159148">
                    <a:moveTo>
                      <a:pt x="66238" y="121123"/>
                    </a:moveTo>
                    <a:lnTo>
                      <a:pt x="66238" y="78191"/>
                    </a:lnTo>
                    <a:lnTo>
                      <a:pt x="34346" y="95363"/>
                    </a:lnTo>
                    <a:lnTo>
                      <a:pt x="34346" y="138296"/>
                    </a:lnTo>
                    <a:lnTo>
                      <a:pt x="66238" y="121123"/>
                    </a:lnTo>
                    <a:lnTo>
                      <a:pt x="66238" y="121123"/>
                    </a:lnTo>
                    <a:close/>
                    <a:moveTo>
                      <a:pt x="31892" y="141976"/>
                    </a:moveTo>
                    <a:lnTo>
                      <a:pt x="31892" y="99043"/>
                    </a:lnTo>
                    <a:lnTo>
                      <a:pt x="1227" y="116216"/>
                    </a:lnTo>
                    <a:lnTo>
                      <a:pt x="1227" y="159149"/>
                    </a:lnTo>
                    <a:lnTo>
                      <a:pt x="31892" y="141976"/>
                    </a:lnTo>
                    <a:lnTo>
                      <a:pt x="31892" y="141976"/>
                    </a:lnTo>
                    <a:close/>
                    <a:moveTo>
                      <a:pt x="0" y="112536"/>
                    </a:moveTo>
                    <a:lnTo>
                      <a:pt x="0" y="69604"/>
                    </a:lnTo>
                    <a:lnTo>
                      <a:pt x="31892" y="52431"/>
                    </a:lnTo>
                    <a:lnTo>
                      <a:pt x="31892" y="95363"/>
                    </a:lnTo>
                    <a:lnTo>
                      <a:pt x="0" y="112536"/>
                    </a:lnTo>
                    <a:lnTo>
                      <a:pt x="0" y="112536"/>
                    </a:lnTo>
                    <a:close/>
                    <a:moveTo>
                      <a:pt x="0" y="67151"/>
                    </a:moveTo>
                    <a:lnTo>
                      <a:pt x="31892" y="49978"/>
                    </a:lnTo>
                    <a:lnTo>
                      <a:pt x="31892" y="7046"/>
                    </a:lnTo>
                    <a:cubicBezTo>
                      <a:pt x="15946" y="16859"/>
                      <a:pt x="0" y="36485"/>
                      <a:pt x="0" y="57338"/>
                    </a:cubicBezTo>
                    <a:lnTo>
                      <a:pt x="0" y="67151"/>
                    </a:lnTo>
                    <a:lnTo>
                      <a:pt x="0" y="67151"/>
                    </a:lnTo>
                    <a:close/>
                    <a:moveTo>
                      <a:pt x="35572" y="4593"/>
                    </a:moveTo>
                    <a:lnTo>
                      <a:pt x="35572" y="47525"/>
                    </a:lnTo>
                    <a:lnTo>
                      <a:pt x="67465" y="30352"/>
                    </a:lnTo>
                    <a:lnTo>
                      <a:pt x="67465" y="20539"/>
                    </a:lnTo>
                    <a:cubicBezTo>
                      <a:pt x="66238" y="-1541"/>
                      <a:pt x="51519" y="-3994"/>
                      <a:pt x="35572" y="4593"/>
                    </a:cubicBezTo>
                    <a:lnTo>
                      <a:pt x="35572" y="4593"/>
                    </a:lnTo>
                    <a:close/>
                    <a:moveTo>
                      <a:pt x="66238" y="75737"/>
                    </a:moveTo>
                    <a:lnTo>
                      <a:pt x="34346" y="92910"/>
                    </a:lnTo>
                    <a:lnTo>
                      <a:pt x="34346" y="49978"/>
                    </a:lnTo>
                    <a:lnTo>
                      <a:pt x="66238" y="32805"/>
                    </a:lnTo>
                    <a:lnTo>
                      <a:pt x="66238" y="75737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9" name="Freeform: Shape 138">
                <a:extLst>
                  <a:ext uri="{FF2B5EF4-FFF2-40B4-BE49-F238E27FC236}">
                    <a16:creationId xmlns:a16="http://schemas.microsoft.com/office/drawing/2014/main" id="{3667EB06-401A-469A-BAF7-B8A8B448E80A}"/>
                  </a:ext>
                </a:extLst>
              </p:cNvPr>
              <p:cNvSpPr/>
              <p:nvPr/>
            </p:nvSpPr>
            <p:spPr>
              <a:xfrm>
                <a:off x="3491855" y="3415415"/>
                <a:ext cx="67464" cy="158327"/>
              </a:xfrm>
              <a:custGeom>
                <a:avLst/>
                <a:gdLst>
                  <a:gd name="connsiteX0" fmla="*/ 67465 w 67464"/>
                  <a:gd name="connsiteY0" fmla="*/ 121529 h 158327"/>
                  <a:gd name="connsiteX1" fmla="*/ 67465 w 67464"/>
                  <a:gd name="connsiteY1" fmla="*/ 78597 h 158327"/>
                  <a:gd name="connsiteX2" fmla="*/ 35572 w 67464"/>
                  <a:gd name="connsiteY2" fmla="*/ 95769 h 158327"/>
                  <a:gd name="connsiteX3" fmla="*/ 35572 w 67464"/>
                  <a:gd name="connsiteY3" fmla="*/ 138702 h 158327"/>
                  <a:gd name="connsiteX4" fmla="*/ 67465 w 67464"/>
                  <a:gd name="connsiteY4" fmla="*/ 121529 h 158327"/>
                  <a:gd name="connsiteX5" fmla="*/ 67465 w 67464"/>
                  <a:gd name="connsiteY5" fmla="*/ 121529 h 158327"/>
                  <a:gd name="connsiteX6" fmla="*/ 31892 w 67464"/>
                  <a:gd name="connsiteY6" fmla="*/ 141155 h 158327"/>
                  <a:gd name="connsiteX7" fmla="*/ 31892 w 67464"/>
                  <a:gd name="connsiteY7" fmla="*/ 98223 h 158327"/>
                  <a:gd name="connsiteX8" fmla="*/ 1227 w 67464"/>
                  <a:gd name="connsiteY8" fmla="*/ 115396 h 158327"/>
                  <a:gd name="connsiteX9" fmla="*/ 1227 w 67464"/>
                  <a:gd name="connsiteY9" fmla="*/ 158328 h 158327"/>
                  <a:gd name="connsiteX10" fmla="*/ 31892 w 67464"/>
                  <a:gd name="connsiteY10" fmla="*/ 141155 h 158327"/>
                  <a:gd name="connsiteX11" fmla="*/ 31892 w 67464"/>
                  <a:gd name="connsiteY11" fmla="*/ 141155 h 158327"/>
                  <a:gd name="connsiteX12" fmla="*/ 0 w 67464"/>
                  <a:gd name="connsiteY12" fmla="*/ 112942 h 158327"/>
                  <a:gd name="connsiteX13" fmla="*/ 0 w 67464"/>
                  <a:gd name="connsiteY13" fmla="*/ 70010 h 158327"/>
                  <a:gd name="connsiteX14" fmla="*/ 31892 w 67464"/>
                  <a:gd name="connsiteY14" fmla="*/ 52837 h 158327"/>
                  <a:gd name="connsiteX15" fmla="*/ 31892 w 67464"/>
                  <a:gd name="connsiteY15" fmla="*/ 95769 h 158327"/>
                  <a:gd name="connsiteX16" fmla="*/ 0 w 67464"/>
                  <a:gd name="connsiteY16" fmla="*/ 112942 h 158327"/>
                  <a:gd name="connsiteX17" fmla="*/ 0 w 67464"/>
                  <a:gd name="connsiteY17" fmla="*/ 112942 h 158327"/>
                  <a:gd name="connsiteX18" fmla="*/ 0 w 67464"/>
                  <a:gd name="connsiteY18" fmla="*/ 66330 h 158327"/>
                  <a:gd name="connsiteX19" fmla="*/ 31892 w 67464"/>
                  <a:gd name="connsiteY19" fmla="*/ 49157 h 158327"/>
                  <a:gd name="connsiteX20" fmla="*/ 31892 w 67464"/>
                  <a:gd name="connsiteY20" fmla="*/ 6225 h 158327"/>
                  <a:gd name="connsiteX21" fmla="*/ 0 w 67464"/>
                  <a:gd name="connsiteY21" fmla="*/ 56517 h 158327"/>
                  <a:gd name="connsiteX22" fmla="*/ 0 w 67464"/>
                  <a:gd name="connsiteY22" fmla="*/ 66330 h 158327"/>
                  <a:gd name="connsiteX23" fmla="*/ 0 w 67464"/>
                  <a:gd name="connsiteY23" fmla="*/ 66330 h 158327"/>
                  <a:gd name="connsiteX24" fmla="*/ 35572 w 67464"/>
                  <a:gd name="connsiteY24" fmla="*/ 3772 h 158327"/>
                  <a:gd name="connsiteX25" fmla="*/ 35572 w 67464"/>
                  <a:gd name="connsiteY25" fmla="*/ 46704 h 158327"/>
                  <a:gd name="connsiteX26" fmla="*/ 67465 w 67464"/>
                  <a:gd name="connsiteY26" fmla="*/ 29531 h 158327"/>
                  <a:gd name="connsiteX27" fmla="*/ 67465 w 67464"/>
                  <a:gd name="connsiteY27" fmla="*/ 19718 h 158327"/>
                  <a:gd name="connsiteX28" fmla="*/ 35572 w 67464"/>
                  <a:gd name="connsiteY28" fmla="*/ 3772 h 158327"/>
                  <a:gd name="connsiteX29" fmla="*/ 35572 w 67464"/>
                  <a:gd name="connsiteY29" fmla="*/ 3772 h 158327"/>
                  <a:gd name="connsiteX30" fmla="*/ 66238 w 67464"/>
                  <a:gd name="connsiteY30" fmla="*/ 74917 h 158327"/>
                  <a:gd name="connsiteX31" fmla="*/ 34346 w 67464"/>
                  <a:gd name="connsiteY31" fmla="*/ 92090 h 158327"/>
                  <a:gd name="connsiteX32" fmla="*/ 34346 w 67464"/>
                  <a:gd name="connsiteY32" fmla="*/ 49157 h 158327"/>
                  <a:gd name="connsiteX33" fmla="*/ 66238 w 67464"/>
                  <a:gd name="connsiteY33" fmla="*/ 31984 h 158327"/>
                  <a:gd name="connsiteX34" fmla="*/ 66238 w 67464"/>
                  <a:gd name="connsiteY34" fmla="*/ 74917 h 158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67464" h="158327">
                    <a:moveTo>
                      <a:pt x="67465" y="121529"/>
                    </a:moveTo>
                    <a:lnTo>
                      <a:pt x="67465" y="78597"/>
                    </a:lnTo>
                    <a:lnTo>
                      <a:pt x="35572" y="95769"/>
                    </a:lnTo>
                    <a:lnTo>
                      <a:pt x="35572" y="138702"/>
                    </a:lnTo>
                    <a:lnTo>
                      <a:pt x="67465" y="121529"/>
                    </a:lnTo>
                    <a:lnTo>
                      <a:pt x="67465" y="121529"/>
                    </a:lnTo>
                    <a:close/>
                    <a:moveTo>
                      <a:pt x="31892" y="141155"/>
                    </a:moveTo>
                    <a:lnTo>
                      <a:pt x="31892" y="98223"/>
                    </a:lnTo>
                    <a:lnTo>
                      <a:pt x="1227" y="115396"/>
                    </a:lnTo>
                    <a:lnTo>
                      <a:pt x="1227" y="158328"/>
                    </a:lnTo>
                    <a:lnTo>
                      <a:pt x="31892" y="141155"/>
                    </a:lnTo>
                    <a:lnTo>
                      <a:pt x="31892" y="141155"/>
                    </a:lnTo>
                    <a:close/>
                    <a:moveTo>
                      <a:pt x="0" y="112942"/>
                    </a:moveTo>
                    <a:lnTo>
                      <a:pt x="0" y="70010"/>
                    </a:lnTo>
                    <a:lnTo>
                      <a:pt x="31892" y="52837"/>
                    </a:lnTo>
                    <a:lnTo>
                      <a:pt x="31892" y="95769"/>
                    </a:lnTo>
                    <a:lnTo>
                      <a:pt x="0" y="112942"/>
                    </a:lnTo>
                    <a:lnTo>
                      <a:pt x="0" y="112942"/>
                    </a:lnTo>
                    <a:close/>
                    <a:moveTo>
                      <a:pt x="0" y="66330"/>
                    </a:moveTo>
                    <a:lnTo>
                      <a:pt x="31892" y="49157"/>
                    </a:lnTo>
                    <a:lnTo>
                      <a:pt x="31892" y="6225"/>
                    </a:lnTo>
                    <a:cubicBezTo>
                      <a:pt x="15946" y="16038"/>
                      <a:pt x="0" y="35664"/>
                      <a:pt x="0" y="56517"/>
                    </a:cubicBezTo>
                    <a:lnTo>
                      <a:pt x="0" y="66330"/>
                    </a:lnTo>
                    <a:lnTo>
                      <a:pt x="0" y="66330"/>
                    </a:lnTo>
                    <a:close/>
                    <a:moveTo>
                      <a:pt x="35572" y="3772"/>
                    </a:moveTo>
                    <a:lnTo>
                      <a:pt x="35572" y="46704"/>
                    </a:lnTo>
                    <a:lnTo>
                      <a:pt x="67465" y="29531"/>
                    </a:lnTo>
                    <a:lnTo>
                      <a:pt x="67465" y="19718"/>
                    </a:lnTo>
                    <a:cubicBezTo>
                      <a:pt x="66238" y="-1135"/>
                      <a:pt x="51519" y="-3588"/>
                      <a:pt x="35572" y="3772"/>
                    </a:cubicBezTo>
                    <a:lnTo>
                      <a:pt x="35572" y="3772"/>
                    </a:lnTo>
                    <a:close/>
                    <a:moveTo>
                      <a:pt x="66238" y="74917"/>
                    </a:moveTo>
                    <a:lnTo>
                      <a:pt x="34346" y="92090"/>
                    </a:lnTo>
                    <a:lnTo>
                      <a:pt x="34346" y="49157"/>
                    </a:lnTo>
                    <a:lnTo>
                      <a:pt x="66238" y="31984"/>
                    </a:lnTo>
                    <a:lnTo>
                      <a:pt x="66238" y="74917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0" name="Freeform: Shape 139">
                <a:extLst>
                  <a:ext uri="{FF2B5EF4-FFF2-40B4-BE49-F238E27FC236}">
                    <a16:creationId xmlns:a16="http://schemas.microsoft.com/office/drawing/2014/main" id="{4BAEADC4-8E11-4ED8-A429-C646574DBEC6}"/>
                  </a:ext>
                </a:extLst>
              </p:cNvPr>
              <p:cNvSpPr/>
              <p:nvPr/>
            </p:nvSpPr>
            <p:spPr>
              <a:xfrm>
                <a:off x="3602252" y="3353262"/>
                <a:ext cx="67464" cy="159148"/>
              </a:xfrm>
              <a:custGeom>
                <a:avLst/>
                <a:gdLst>
                  <a:gd name="connsiteX0" fmla="*/ 67465 w 67464"/>
                  <a:gd name="connsiteY0" fmla="*/ 121123 h 159148"/>
                  <a:gd name="connsiteX1" fmla="*/ 67465 w 67464"/>
                  <a:gd name="connsiteY1" fmla="*/ 78191 h 159148"/>
                  <a:gd name="connsiteX2" fmla="*/ 35572 w 67464"/>
                  <a:gd name="connsiteY2" fmla="*/ 95364 h 159148"/>
                  <a:gd name="connsiteX3" fmla="*/ 35572 w 67464"/>
                  <a:gd name="connsiteY3" fmla="*/ 138296 h 159148"/>
                  <a:gd name="connsiteX4" fmla="*/ 67465 w 67464"/>
                  <a:gd name="connsiteY4" fmla="*/ 121123 h 159148"/>
                  <a:gd name="connsiteX5" fmla="*/ 67465 w 67464"/>
                  <a:gd name="connsiteY5" fmla="*/ 121123 h 159148"/>
                  <a:gd name="connsiteX6" fmla="*/ 31892 w 67464"/>
                  <a:gd name="connsiteY6" fmla="*/ 141976 h 159148"/>
                  <a:gd name="connsiteX7" fmla="*/ 31892 w 67464"/>
                  <a:gd name="connsiteY7" fmla="*/ 99043 h 159148"/>
                  <a:gd name="connsiteX8" fmla="*/ 1227 w 67464"/>
                  <a:gd name="connsiteY8" fmla="*/ 116216 h 159148"/>
                  <a:gd name="connsiteX9" fmla="*/ 1227 w 67464"/>
                  <a:gd name="connsiteY9" fmla="*/ 159149 h 159148"/>
                  <a:gd name="connsiteX10" fmla="*/ 31892 w 67464"/>
                  <a:gd name="connsiteY10" fmla="*/ 141976 h 159148"/>
                  <a:gd name="connsiteX11" fmla="*/ 31892 w 67464"/>
                  <a:gd name="connsiteY11" fmla="*/ 141976 h 159148"/>
                  <a:gd name="connsiteX12" fmla="*/ 0 w 67464"/>
                  <a:gd name="connsiteY12" fmla="*/ 112536 h 159148"/>
                  <a:gd name="connsiteX13" fmla="*/ 0 w 67464"/>
                  <a:gd name="connsiteY13" fmla="*/ 69604 h 159148"/>
                  <a:gd name="connsiteX14" fmla="*/ 31892 w 67464"/>
                  <a:gd name="connsiteY14" fmla="*/ 52431 h 159148"/>
                  <a:gd name="connsiteX15" fmla="*/ 31892 w 67464"/>
                  <a:gd name="connsiteY15" fmla="*/ 95364 h 159148"/>
                  <a:gd name="connsiteX16" fmla="*/ 0 w 67464"/>
                  <a:gd name="connsiteY16" fmla="*/ 112536 h 159148"/>
                  <a:gd name="connsiteX17" fmla="*/ 0 w 67464"/>
                  <a:gd name="connsiteY17" fmla="*/ 112536 h 159148"/>
                  <a:gd name="connsiteX18" fmla="*/ 0 w 67464"/>
                  <a:gd name="connsiteY18" fmla="*/ 67151 h 159148"/>
                  <a:gd name="connsiteX19" fmla="*/ 31892 w 67464"/>
                  <a:gd name="connsiteY19" fmla="*/ 49978 h 159148"/>
                  <a:gd name="connsiteX20" fmla="*/ 31892 w 67464"/>
                  <a:gd name="connsiteY20" fmla="*/ 7046 h 159148"/>
                  <a:gd name="connsiteX21" fmla="*/ 0 w 67464"/>
                  <a:gd name="connsiteY21" fmla="*/ 57338 h 159148"/>
                  <a:gd name="connsiteX22" fmla="*/ 0 w 67464"/>
                  <a:gd name="connsiteY22" fmla="*/ 67151 h 159148"/>
                  <a:gd name="connsiteX23" fmla="*/ 0 w 67464"/>
                  <a:gd name="connsiteY23" fmla="*/ 67151 h 159148"/>
                  <a:gd name="connsiteX24" fmla="*/ 35572 w 67464"/>
                  <a:gd name="connsiteY24" fmla="*/ 4593 h 159148"/>
                  <a:gd name="connsiteX25" fmla="*/ 35572 w 67464"/>
                  <a:gd name="connsiteY25" fmla="*/ 47525 h 159148"/>
                  <a:gd name="connsiteX26" fmla="*/ 67465 w 67464"/>
                  <a:gd name="connsiteY26" fmla="*/ 30352 h 159148"/>
                  <a:gd name="connsiteX27" fmla="*/ 67465 w 67464"/>
                  <a:gd name="connsiteY27" fmla="*/ 20539 h 159148"/>
                  <a:gd name="connsiteX28" fmla="*/ 35572 w 67464"/>
                  <a:gd name="connsiteY28" fmla="*/ 4593 h 159148"/>
                  <a:gd name="connsiteX29" fmla="*/ 35572 w 67464"/>
                  <a:gd name="connsiteY29" fmla="*/ 4593 h 159148"/>
                  <a:gd name="connsiteX30" fmla="*/ 67465 w 67464"/>
                  <a:gd name="connsiteY30" fmla="*/ 75737 h 159148"/>
                  <a:gd name="connsiteX31" fmla="*/ 35572 w 67464"/>
                  <a:gd name="connsiteY31" fmla="*/ 92910 h 159148"/>
                  <a:gd name="connsiteX32" fmla="*/ 35572 w 67464"/>
                  <a:gd name="connsiteY32" fmla="*/ 49978 h 159148"/>
                  <a:gd name="connsiteX33" fmla="*/ 67465 w 67464"/>
                  <a:gd name="connsiteY33" fmla="*/ 32805 h 159148"/>
                  <a:gd name="connsiteX34" fmla="*/ 67465 w 67464"/>
                  <a:gd name="connsiteY34" fmla="*/ 75737 h 1591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67464" h="159148">
                    <a:moveTo>
                      <a:pt x="67465" y="121123"/>
                    </a:moveTo>
                    <a:lnTo>
                      <a:pt x="67465" y="78191"/>
                    </a:lnTo>
                    <a:lnTo>
                      <a:pt x="35572" y="95364"/>
                    </a:lnTo>
                    <a:lnTo>
                      <a:pt x="35572" y="138296"/>
                    </a:lnTo>
                    <a:lnTo>
                      <a:pt x="67465" y="121123"/>
                    </a:lnTo>
                    <a:lnTo>
                      <a:pt x="67465" y="121123"/>
                    </a:lnTo>
                    <a:close/>
                    <a:moveTo>
                      <a:pt x="31892" y="141976"/>
                    </a:moveTo>
                    <a:lnTo>
                      <a:pt x="31892" y="99043"/>
                    </a:lnTo>
                    <a:lnTo>
                      <a:pt x="1227" y="116216"/>
                    </a:lnTo>
                    <a:lnTo>
                      <a:pt x="1227" y="159149"/>
                    </a:lnTo>
                    <a:lnTo>
                      <a:pt x="31892" y="141976"/>
                    </a:lnTo>
                    <a:lnTo>
                      <a:pt x="31892" y="141976"/>
                    </a:lnTo>
                    <a:close/>
                    <a:moveTo>
                      <a:pt x="0" y="112536"/>
                    </a:moveTo>
                    <a:lnTo>
                      <a:pt x="0" y="69604"/>
                    </a:lnTo>
                    <a:lnTo>
                      <a:pt x="31892" y="52431"/>
                    </a:lnTo>
                    <a:lnTo>
                      <a:pt x="31892" y="95364"/>
                    </a:lnTo>
                    <a:lnTo>
                      <a:pt x="0" y="112536"/>
                    </a:lnTo>
                    <a:lnTo>
                      <a:pt x="0" y="112536"/>
                    </a:lnTo>
                    <a:close/>
                    <a:moveTo>
                      <a:pt x="0" y="67151"/>
                    </a:moveTo>
                    <a:lnTo>
                      <a:pt x="31892" y="49978"/>
                    </a:lnTo>
                    <a:lnTo>
                      <a:pt x="31892" y="7046"/>
                    </a:lnTo>
                    <a:cubicBezTo>
                      <a:pt x="15946" y="16859"/>
                      <a:pt x="0" y="36485"/>
                      <a:pt x="0" y="57338"/>
                    </a:cubicBezTo>
                    <a:lnTo>
                      <a:pt x="0" y="67151"/>
                    </a:lnTo>
                    <a:lnTo>
                      <a:pt x="0" y="67151"/>
                    </a:lnTo>
                    <a:close/>
                    <a:moveTo>
                      <a:pt x="35572" y="4593"/>
                    </a:moveTo>
                    <a:lnTo>
                      <a:pt x="35572" y="47525"/>
                    </a:lnTo>
                    <a:lnTo>
                      <a:pt x="67465" y="30352"/>
                    </a:lnTo>
                    <a:lnTo>
                      <a:pt x="67465" y="20539"/>
                    </a:lnTo>
                    <a:cubicBezTo>
                      <a:pt x="66238" y="-1541"/>
                      <a:pt x="51519" y="-3994"/>
                      <a:pt x="35572" y="4593"/>
                    </a:cubicBezTo>
                    <a:lnTo>
                      <a:pt x="35572" y="4593"/>
                    </a:lnTo>
                    <a:close/>
                    <a:moveTo>
                      <a:pt x="67465" y="75737"/>
                    </a:moveTo>
                    <a:lnTo>
                      <a:pt x="35572" y="92910"/>
                    </a:lnTo>
                    <a:lnTo>
                      <a:pt x="35572" y="49978"/>
                    </a:lnTo>
                    <a:lnTo>
                      <a:pt x="67465" y="32805"/>
                    </a:lnTo>
                    <a:lnTo>
                      <a:pt x="67465" y="75737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53" name="Graphic 2">
              <a:extLst>
                <a:ext uri="{FF2B5EF4-FFF2-40B4-BE49-F238E27FC236}">
                  <a16:creationId xmlns:a16="http://schemas.microsoft.com/office/drawing/2014/main" id="{7F138590-B64C-48AD-B997-A7AECC1DD2E4}"/>
                </a:ext>
              </a:extLst>
            </p:cNvPr>
            <p:cNvGrpSpPr/>
            <p:nvPr/>
          </p:nvGrpSpPr>
          <p:grpSpPr>
            <a:xfrm>
              <a:off x="3381458" y="3353179"/>
              <a:ext cx="285805" cy="279441"/>
              <a:chOff x="3381458" y="3353179"/>
              <a:chExt cx="285805" cy="279441"/>
            </a:xfrm>
            <a:solidFill>
              <a:srgbClr val="FFFFFF"/>
            </a:solidFill>
          </p:grpSpPr>
          <p:sp>
            <p:nvSpPr>
              <p:cNvPr id="135" name="Freeform: Shape 134">
                <a:extLst>
                  <a:ext uri="{FF2B5EF4-FFF2-40B4-BE49-F238E27FC236}">
                    <a16:creationId xmlns:a16="http://schemas.microsoft.com/office/drawing/2014/main" id="{5B141F19-68DD-43BF-8467-4328D432AC83}"/>
                  </a:ext>
                </a:extLst>
              </p:cNvPr>
              <p:cNvSpPr/>
              <p:nvPr/>
            </p:nvSpPr>
            <p:spPr>
              <a:xfrm>
                <a:off x="3381458" y="3477070"/>
                <a:ext cx="65011" cy="155551"/>
              </a:xfrm>
              <a:custGeom>
                <a:avLst/>
                <a:gdLst>
                  <a:gd name="connsiteX0" fmla="*/ 63785 w 65011"/>
                  <a:gd name="connsiteY0" fmla="*/ 119979 h 155551"/>
                  <a:gd name="connsiteX1" fmla="*/ 63785 w 65011"/>
                  <a:gd name="connsiteY1" fmla="*/ 80727 h 155551"/>
                  <a:gd name="connsiteX2" fmla="*/ 34346 w 65011"/>
                  <a:gd name="connsiteY2" fmla="*/ 96673 h 155551"/>
                  <a:gd name="connsiteX3" fmla="*/ 34346 w 65011"/>
                  <a:gd name="connsiteY3" fmla="*/ 135925 h 155551"/>
                  <a:gd name="connsiteX4" fmla="*/ 63785 w 65011"/>
                  <a:gd name="connsiteY4" fmla="*/ 119979 h 155551"/>
                  <a:gd name="connsiteX5" fmla="*/ 63785 w 65011"/>
                  <a:gd name="connsiteY5" fmla="*/ 119979 h 155551"/>
                  <a:gd name="connsiteX6" fmla="*/ 29439 w 65011"/>
                  <a:gd name="connsiteY6" fmla="*/ 139605 h 155551"/>
                  <a:gd name="connsiteX7" fmla="*/ 29439 w 65011"/>
                  <a:gd name="connsiteY7" fmla="*/ 100353 h 155551"/>
                  <a:gd name="connsiteX8" fmla="*/ 1227 w 65011"/>
                  <a:gd name="connsiteY8" fmla="*/ 116299 h 155551"/>
                  <a:gd name="connsiteX9" fmla="*/ 1227 w 65011"/>
                  <a:gd name="connsiteY9" fmla="*/ 155551 h 155551"/>
                  <a:gd name="connsiteX10" fmla="*/ 29439 w 65011"/>
                  <a:gd name="connsiteY10" fmla="*/ 139605 h 155551"/>
                  <a:gd name="connsiteX11" fmla="*/ 29439 w 65011"/>
                  <a:gd name="connsiteY11" fmla="*/ 139605 h 155551"/>
                  <a:gd name="connsiteX12" fmla="*/ 0 w 65011"/>
                  <a:gd name="connsiteY12" fmla="*/ 112619 h 155551"/>
                  <a:gd name="connsiteX13" fmla="*/ 28213 w 65011"/>
                  <a:gd name="connsiteY13" fmla="*/ 96673 h 155551"/>
                  <a:gd name="connsiteX14" fmla="*/ 28213 w 65011"/>
                  <a:gd name="connsiteY14" fmla="*/ 96673 h 155551"/>
                  <a:gd name="connsiteX15" fmla="*/ 0 w 65011"/>
                  <a:gd name="connsiteY15" fmla="*/ 112619 h 155551"/>
                  <a:gd name="connsiteX16" fmla="*/ 0 w 65011"/>
                  <a:gd name="connsiteY16" fmla="*/ 112619 h 155551"/>
                  <a:gd name="connsiteX17" fmla="*/ 0 w 65011"/>
                  <a:gd name="connsiteY17" fmla="*/ 112619 h 155551"/>
                  <a:gd name="connsiteX18" fmla="*/ 29439 w 65011"/>
                  <a:gd name="connsiteY18" fmla="*/ 53741 h 155551"/>
                  <a:gd name="connsiteX19" fmla="*/ 29439 w 65011"/>
                  <a:gd name="connsiteY19" fmla="*/ 92993 h 155551"/>
                  <a:gd name="connsiteX20" fmla="*/ 1227 w 65011"/>
                  <a:gd name="connsiteY20" fmla="*/ 108939 h 155551"/>
                  <a:gd name="connsiteX21" fmla="*/ 1227 w 65011"/>
                  <a:gd name="connsiteY21" fmla="*/ 69687 h 155551"/>
                  <a:gd name="connsiteX22" fmla="*/ 29439 w 65011"/>
                  <a:gd name="connsiteY22" fmla="*/ 53741 h 155551"/>
                  <a:gd name="connsiteX23" fmla="*/ 29439 w 65011"/>
                  <a:gd name="connsiteY23" fmla="*/ 53741 h 155551"/>
                  <a:gd name="connsiteX24" fmla="*/ 29439 w 65011"/>
                  <a:gd name="connsiteY24" fmla="*/ 8355 h 155551"/>
                  <a:gd name="connsiteX25" fmla="*/ 0 w 65011"/>
                  <a:gd name="connsiteY25" fmla="*/ 57420 h 155551"/>
                  <a:gd name="connsiteX26" fmla="*/ 0 w 65011"/>
                  <a:gd name="connsiteY26" fmla="*/ 63554 h 155551"/>
                  <a:gd name="connsiteX27" fmla="*/ 29439 w 65011"/>
                  <a:gd name="connsiteY27" fmla="*/ 47607 h 155551"/>
                  <a:gd name="connsiteX28" fmla="*/ 29439 w 65011"/>
                  <a:gd name="connsiteY28" fmla="*/ 8355 h 155551"/>
                  <a:gd name="connsiteX29" fmla="*/ 29439 w 65011"/>
                  <a:gd name="connsiteY29" fmla="*/ 8355 h 155551"/>
                  <a:gd name="connsiteX30" fmla="*/ 60105 w 65011"/>
                  <a:gd name="connsiteY30" fmla="*/ 2222 h 155551"/>
                  <a:gd name="connsiteX31" fmla="*/ 35572 w 65011"/>
                  <a:gd name="connsiteY31" fmla="*/ 3448 h 155551"/>
                  <a:gd name="connsiteX32" fmla="*/ 35572 w 65011"/>
                  <a:gd name="connsiteY32" fmla="*/ 42701 h 155551"/>
                  <a:gd name="connsiteX33" fmla="*/ 65012 w 65011"/>
                  <a:gd name="connsiteY33" fmla="*/ 26755 h 155551"/>
                  <a:gd name="connsiteX34" fmla="*/ 65012 w 65011"/>
                  <a:gd name="connsiteY34" fmla="*/ 16942 h 155551"/>
                  <a:gd name="connsiteX35" fmla="*/ 60105 w 65011"/>
                  <a:gd name="connsiteY35" fmla="*/ 2222 h 155551"/>
                  <a:gd name="connsiteX36" fmla="*/ 60105 w 65011"/>
                  <a:gd name="connsiteY36" fmla="*/ 2222 h 155551"/>
                  <a:gd name="connsiteX37" fmla="*/ 63785 w 65011"/>
                  <a:gd name="connsiteY37" fmla="*/ 34114 h 155551"/>
                  <a:gd name="connsiteX38" fmla="*/ 63785 w 65011"/>
                  <a:gd name="connsiteY38" fmla="*/ 73367 h 155551"/>
                  <a:gd name="connsiteX39" fmla="*/ 34346 w 65011"/>
                  <a:gd name="connsiteY39" fmla="*/ 89313 h 155551"/>
                  <a:gd name="connsiteX40" fmla="*/ 34346 w 65011"/>
                  <a:gd name="connsiteY40" fmla="*/ 50061 h 155551"/>
                  <a:gd name="connsiteX41" fmla="*/ 63785 w 65011"/>
                  <a:gd name="connsiteY41" fmla="*/ 34114 h 155551"/>
                  <a:gd name="connsiteX42" fmla="*/ 63785 w 65011"/>
                  <a:gd name="connsiteY42" fmla="*/ 34114 h 155551"/>
                  <a:gd name="connsiteX43" fmla="*/ 63785 w 65011"/>
                  <a:gd name="connsiteY43" fmla="*/ 30435 h 155551"/>
                  <a:gd name="connsiteX44" fmla="*/ 34346 w 65011"/>
                  <a:gd name="connsiteY44" fmla="*/ 46381 h 155551"/>
                  <a:gd name="connsiteX45" fmla="*/ 34346 w 65011"/>
                  <a:gd name="connsiteY45" fmla="*/ 46381 h 155551"/>
                  <a:gd name="connsiteX46" fmla="*/ 63785 w 65011"/>
                  <a:gd name="connsiteY46" fmla="*/ 30435 h 1555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65011" h="155551">
                    <a:moveTo>
                      <a:pt x="63785" y="119979"/>
                    </a:moveTo>
                    <a:lnTo>
                      <a:pt x="63785" y="80727"/>
                    </a:lnTo>
                    <a:lnTo>
                      <a:pt x="34346" y="96673"/>
                    </a:lnTo>
                    <a:lnTo>
                      <a:pt x="34346" y="135925"/>
                    </a:lnTo>
                    <a:lnTo>
                      <a:pt x="63785" y="119979"/>
                    </a:lnTo>
                    <a:lnTo>
                      <a:pt x="63785" y="119979"/>
                    </a:lnTo>
                    <a:close/>
                    <a:moveTo>
                      <a:pt x="29439" y="139605"/>
                    </a:moveTo>
                    <a:lnTo>
                      <a:pt x="29439" y="100353"/>
                    </a:lnTo>
                    <a:lnTo>
                      <a:pt x="1227" y="116299"/>
                    </a:lnTo>
                    <a:lnTo>
                      <a:pt x="1227" y="155551"/>
                    </a:lnTo>
                    <a:lnTo>
                      <a:pt x="29439" y="139605"/>
                    </a:lnTo>
                    <a:lnTo>
                      <a:pt x="29439" y="139605"/>
                    </a:lnTo>
                    <a:close/>
                    <a:moveTo>
                      <a:pt x="0" y="112619"/>
                    </a:moveTo>
                    <a:lnTo>
                      <a:pt x="28213" y="96673"/>
                    </a:lnTo>
                    <a:lnTo>
                      <a:pt x="28213" y="96673"/>
                    </a:lnTo>
                    <a:lnTo>
                      <a:pt x="0" y="112619"/>
                    </a:lnTo>
                    <a:lnTo>
                      <a:pt x="0" y="112619"/>
                    </a:lnTo>
                    <a:lnTo>
                      <a:pt x="0" y="112619"/>
                    </a:lnTo>
                    <a:close/>
                    <a:moveTo>
                      <a:pt x="29439" y="53741"/>
                    </a:moveTo>
                    <a:lnTo>
                      <a:pt x="29439" y="92993"/>
                    </a:lnTo>
                    <a:lnTo>
                      <a:pt x="1227" y="108939"/>
                    </a:lnTo>
                    <a:lnTo>
                      <a:pt x="1227" y="69687"/>
                    </a:lnTo>
                    <a:lnTo>
                      <a:pt x="29439" y="53741"/>
                    </a:lnTo>
                    <a:lnTo>
                      <a:pt x="29439" y="53741"/>
                    </a:lnTo>
                    <a:close/>
                    <a:moveTo>
                      <a:pt x="29439" y="8355"/>
                    </a:moveTo>
                    <a:cubicBezTo>
                      <a:pt x="14720" y="18168"/>
                      <a:pt x="0" y="36568"/>
                      <a:pt x="0" y="57420"/>
                    </a:cubicBezTo>
                    <a:lnTo>
                      <a:pt x="0" y="63554"/>
                    </a:lnTo>
                    <a:lnTo>
                      <a:pt x="29439" y="47607"/>
                    </a:lnTo>
                    <a:lnTo>
                      <a:pt x="29439" y="8355"/>
                    </a:lnTo>
                    <a:lnTo>
                      <a:pt x="29439" y="8355"/>
                    </a:lnTo>
                    <a:close/>
                    <a:moveTo>
                      <a:pt x="60105" y="2222"/>
                    </a:moveTo>
                    <a:cubicBezTo>
                      <a:pt x="53972" y="-1458"/>
                      <a:pt x="45385" y="-231"/>
                      <a:pt x="35572" y="3448"/>
                    </a:cubicBezTo>
                    <a:lnTo>
                      <a:pt x="35572" y="42701"/>
                    </a:lnTo>
                    <a:lnTo>
                      <a:pt x="65012" y="26755"/>
                    </a:lnTo>
                    <a:lnTo>
                      <a:pt x="65012" y="16942"/>
                    </a:lnTo>
                    <a:cubicBezTo>
                      <a:pt x="63785" y="10808"/>
                      <a:pt x="62558" y="5902"/>
                      <a:pt x="60105" y="2222"/>
                    </a:cubicBezTo>
                    <a:lnTo>
                      <a:pt x="60105" y="2222"/>
                    </a:lnTo>
                    <a:close/>
                    <a:moveTo>
                      <a:pt x="63785" y="34114"/>
                    </a:moveTo>
                    <a:lnTo>
                      <a:pt x="63785" y="73367"/>
                    </a:lnTo>
                    <a:lnTo>
                      <a:pt x="34346" y="89313"/>
                    </a:lnTo>
                    <a:lnTo>
                      <a:pt x="34346" y="50061"/>
                    </a:lnTo>
                    <a:lnTo>
                      <a:pt x="63785" y="34114"/>
                    </a:lnTo>
                    <a:lnTo>
                      <a:pt x="63785" y="34114"/>
                    </a:lnTo>
                    <a:close/>
                    <a:moveTo>
                      <a:pt x="63785" y="30435"/>
                    </a:moveTo>
                    <a:lnTo>
                      <a:pt x="34346" y="46381"/>
                    </a:lnTo>
                    <a:lnTo>
                      <a:pt x="34346" y="46381"/>
                    </a:lnTo>
                    <a:lnTo>
                      <a:pt x="63785" y="30435"/>
                    </a:lnTo>
                    <a:close/>
                  </a:path>
                </a:pathLst>
              </a:custGeom>
              <a:solidFill>
                <a:srgbClr val="FFFFF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6" name="Freeform: Shape 135">
                <a:extLst>
                  <a:ext uri="{FF2B5EF4-FFF2-40B4-BE49-F238E27FC236}">
                    <a16:creationId xmlns:a16="http://schemas.microsoft.com/office/drawing/2014/main" id="{82FD7196-2545-4ABE-B057-C51A8A0C6F00}"/>
                  </a:ext>
                </a:extLst>
              </p:cNvPr>
              <p:cNvSpPr/>
              <p:nvPr/>
            </p:nvSpPr>
            <p:spPr>
              <a:xfrm>
                <a:off x="3491855" y="3415738"/>
                <a:ext cx="65011" cy="154324"/>
              </a:xfrm>
              <a:custGeom>
                <a:avLst/>
                <a:gdLst>
                  <a:gd name="connsiteX0" fmla="*/ 65012 w 65011"/>
                  <a:gd name="connsiteY0" fmla="*/ 118752 h 154324"/>
                  <a:gd name="connsiteX1" fmla="*/ 65012 w 65011"/>
                  <a:gd name="connsiteY1" fmla="*/ 79500 h 154324"/>
                  <a:gd name="connsiteX2" fmla="*/ 35572 w 65011"/>
                  <a:gd name="connsiteY2" fmla="*/ 95446 h 154324"/>
                  <a:gd name="connsiteX3" fmla="*/ 35572 w 65011"/>
                  <a:gd name="connsiteY3" fmla="*/ 134699 h 154324"/>
                  <a:gd name="connsiteX4" fmla="*/ 65012 w 65011"/>
                  <a:gd name="connsiteY4" fmla="*/ 118752 h 154324"/>
                  <a:gd name="connsiteX5" fmla="*/ 65012 w 65011"/>
                  <a:gd name="connsiteY5" fmla="*/ 118752 h 154324"/>
                  <a:gd name="connsiteX6" fmla="*/ 29439 w 65011"/>
                  <a:gd name="connsiteY6" fmla="*/ 138378 h 154324"/>
                  <a:gd name="connsiteX7" fmla="*/ 29439 w 65011"/>
                  <a:gd name="connsiteY7" fmla="*/ 99126 h 154324"/>
                  <a:gd name="connsiteX8" fmla="*/ 1227 w 65011"/>
                  <a:gd name="connsiteY8" fmla="*/ 115072 h 154324"/>
                  <a:gd name="connsiteX9" fmla="*/ 1227 w 65011"/>
                  <a:gd name="connsiteY9" fmla="*/ 154325 h 154324"/>
                  <a:gd name="connsiteX10" fmla="*/ 29439 w 65011"/>
                  <a:gd name="connsiteY10" fmla="*/ 138378 h 154324"/>
                  <a:gd name="connsiteX11" fmla="*/ 29439 w 65011"/>
                  <a:gd name="connsiteY11" fmla="*/ 138378 h 154324"/>
                  <a:gd name="connsiteX12" fmla="*/ 0 w 65011"/>
                  <a:gd name="connsiteY12" fmla="*/ 112619 h 154324"/>
                  <a:gd name="connsiteX13" fmla="*/ 28213 w 65011"/>
                  <a:gd name="connsiteY13" fmla="*/ 96673 h 154324"/>
                  <a:gd name="connsiteX14" fmla="*/ 28213 w 65011"/>
                  <a:gd name="connsiteY14" fmla="*/ 96673 h 154324"/>
                  <a:gd name="connsiteX15" fmla="*/ 0 w 65011"/>
                  <a:gd name="connsiteY15" fmla="*/ 112619 h 154324"/>
                  <a:gd name="connsiteX16" fmla="*/ 0 w 65011"/>
                  <a:gd name="connsiteY16" fmla="*/ 112619 h 154324"/>
                  <a:gd name="connsiteX17" fmla="*/ 0 w 65011"/>
                  <a:gd name="connsiteY17" fmla="*/ 112619 h 154324"/>
                  <a:gd name="connsiteX18" fmla="*/ 29439 w 65011"/>
                  <a:gd name="connsiteY18" fmla="*/ 53741 h 154324"/>
                  <a:gd name="connsiteX19" fmla="*/ 29439 w 65011"/>
                  <a:gd name="connsiteY19" fmla="*/ 92993 h 154324"/>
                  <a:gd name="connsiteX20" fmla="*/ 1227 w 65011"/>
                  <a:gd name="connsiteY20" fmla="*/ 108939 h 154324"/>
                  <a:gd name="connsiteX21" fmla="*/ 1227 w 65011"/>
                  <a:gd name="connsiteY21" fmla="*/ 69687 h 154324"/>
                  <a:gd name="connsiteX22" fmla="*/ 29439 w 65011"/>
                  <a:gd name="connsiteY22" fmla="*/ 53741 h 154324"/>
                  <a:gd name="connsiteX23" fmla="*/ 29439 w 65011"/>
                  <a:gd name="connsiteY23" fmla="*/ 53741 h 154324"/>
                  <a:gd name="connsiteX24" fmla="*/ 29439 w 65011"/>
                  <a:gd name="connsiteY24" fmla="*/ 7128 h 154324"/>
                  <a:gd name="connsiteX25" fmla="*/ 0 w 65011"/>
                  <a:gd name="connsiteY25" fmla="*/ 56194 h 154324"/>
                  <a:gd name="connsiteX26" fmla="*/ 0 w 65011"/>
                  <a:gd name="connsiteY26" fmla="*/ 62327 h 154324"/>
                  <a:gd name="connsiteX27" fmla="*/ 29439 w 65011"/>
                  <a:gd name="connsiteY27" fmla="*/ 46381 h 154324"/>
                  <a:gd name="connsiteX28" fmla="*/ 29439 w 65011"/>
                  <a:gd name="connsiteY28" fmla="*/ 7128 h 154324"/>
                  <a:gd name="connsiteX29" fmla="*/ 29439 w 65011"/>
                  <a:gd name="connsiteY29" fmla="*/ 7128 h 154324"/>
                  <a:gd name="connsiteX30" fmla="*/ 60105 w 65011"/>
                  <a:gd name="connsiteY30" fmla="*/ 2222 h 154324"/>
                  <a:gd name="connsiteX31" fmla="*/ 35572 w 65011"/>
                  <a:gd name="connsiteY31" fmla="*/ 3448 h 154324"/>
                  <a:gd name="connsiteX32" fmla="*/ 35572 w 65011"/>
                  <a:gd name="connsiteY32" fmla="*/ 42701 h 154324"/>
                  <a:gd name="connsiteX33" fmla="*/ 65012 w 65011"/>
                  <a:gd name="connsiteY33" fmla="*/ 26755 h 154324"/>
                  <a:gd name="connsiteX34" fmla="*/ 65012 w 65011"/>
                  <a:gd name="connsiteY34" fmla="*/ 16942 h 154324"/>
                  <a:gd name="connsiteX35" fmla="*/ 60105 w 65011"/>
                  <a:gd name="connsiteY35" fmla="*/ 2222 h 154324"/>
                  <a:gd name="connsiteX36" fmla="*/ 60105 w 65011"/>
                  <a:gd name="connsiteY36" fmla="*/ 2222 h 154324"/>
                  <a:gd name="connsiteX37" fmla="*/ 63785 w 65011"/>
                  <a:gd name="connsiteY37" fmla="*/ 34114 h 154324"/>
                  <a:gd name="connsiteX38" fmla="*/ 63785 w 65011"/>
                  <a:gd name="connsiteY38" fmla="*/ 73367 h 154324"/>
                  <a:gd name="connsiteX39" fmla="*/ 34346 w 65011"/>
                  <a:gd name="connsiteY39" fmla="*/ 89313 h 154324"/>
                  <a:gd name="connsiteX40" fmla="*/ 34346 w 65011"/>
                  <a:gd name="connsiteY40" fmla="*/ 50061 h 154324"/>
                  <a:gd name="connsiteX41" fmla="*/ 63785 w 65011"/>
                  <a:gd name="connsiteY41" fmla="*/ 34114 h 154324"/>
                  <a:gd name="connsiteX42" fmla="*/ 63785 w 65011"/>
                  <a:gd name="connsiteY42" fmla="*/ 34114 h 154324"/>
                  <a:gd name="connsiteX43" fmla="*/ 63785 w 65011"/>
                  <a:gd name="connsiteY43" fmla="*/ 30435 h 154324"/>
                  <a:gd name="connsiteX44" fmla="*/ 34346 w 65011"/>
                  <a:gd name="connsiteY44" fmla="*/ 46381 h 154324"/>
                  <a:gd name="connsiteX45" fmla="*/ 34346 w 65011"/>
                  <a:gd name="connsiteY45" fmla="*/ 46381 h 154324"/>
                  <a:gd name="connsiteX46" fmla="*/ 63785 w 65011"/>
                  <a:gd name="connsiteY46" fmla="*/ 30435 h 1543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65011" h="154324">
                    <a:moveTo>
                      <a:pt x="65012" y="118752"/>
                    </a:moveTo>
                    <a:lnTo>
                      <a:pt x="65012" y="79500"/>
                    </a:lnTo>
                    <a:lnTo>
                      <a:pt x="35572" y="95446"/>
                    </a:lnTo>
                    <a:lnTo>
                      <a:pt x="35572" y="134699"/>
                    </a:lnTo>
                    <a:lnTo>
                      <a:pt x="65012" y="118752"/>
                    </a:lnTo>
                    <a:lnTo>
                      <a:pt x="65012" y="118752"/>
                    </a:lnTo>
                    <a:close/>
                    <a:moveTo>
                      <a:pt x="29439" y="138378"/>
                    </a:moveTo>
                    <a:lnTo>
                      <a:pt x="29439" y="99126"/>
                    </a:lnTo>
                    <a:lnTo>
                      <a:pt x="1227" y="115072"/>
                    </a:lnTo>
                    <a:lnTo>
                      <a:pt x="1227" y="154325"/>
                    </a:lnTo>
                    <a:lnTo>
                      <a:pt x="29439" y="138378"/>
                    </a:lnTo>
                    <a:lnTo>
                      <a:pt x="29439" y="138378"/>
                    </a:lnTo>
                    <a:close/>
                    <a:moveTo>
                      <a:pt x="0" y="112619"/>
                    </a:moveTo>
                    <a:lnTo>
                      <a:pt x="28213" y="96673"/>
                    </a:lnTo>
                    <a:lnTo>
                      <a:pt x="28213" y="96673"/>
                    </a:lnTo>
                    <a:lnTo>
                      <a:pt x="0" y="112619"/>
                    </a:lnTo>
                    <a:lnTo>
                      <a:pt x="0" y="112619"/>
                    </a:lnTo>
                    <a:lnTo>
                      <a:pt x="0" y="112619"/>
                    </a:lnTo>
                    <a:close/>
                    <a:moveTo>
                      <a:pt x="29439" y="53741"/>
                    </a:moveTo>
                    <a:lnTo>
                      <a:pt x="29439" y="92993"/>
                    </a:lnTo>
                    <a:lnTo>
                      <a:pt x="1227" y="108939"/>
                    </a:lnTo>
                    <a:lnTo>
                      <a:pt x="1227" y="69687"/>
                    </a:lnTo>
                    <a:lnTo>
                      <a:pt x="29439" y="53741"/>
                    </a:lnTo>
                    <a:lnTo>
                      <a:pt x="29439" y="53741"/>
                    </a:lnTo>
                    <a:close/>
                    <a:moveTo>
                      <a:pt x="29439" y="7128"/>
                    </a:moveTo>
                    <a:cubicBezTo>
                      <a:pt x="14720" y="16942"/>
                      <a:pt x="0" y="35341"/>
                      <a:pt x="0" y="56194"/>
                    </a:cubicBezTo>
                    <a:lnTo>
                      <a:pt x="0" y="62327"/>
                    </a:lnTo>
                    <a:lnTo>
                      <a:pt x="29439" y="46381"/>
                    </a:lnTo>
                    <a:lnTo>
                      <a:pt x="29439" y="7128"/>
                    </a:lnTo>
                    <a:lnTo>
                      <a:pt x="29439" y="7128"/>
                    </a:lnTo>
                    <a:close/>
                    <a:moveTo>
                      <a:pt x="60105" y="2222"/>
                    </a:moveTo>
                    <a:cubicBezTo>
                      <a:pt x="53972" y="-1458"/>
                      <a:pt x="45385" y="-231"/>
                      <a:pt x="35572" y="3448"/>
                    </a:cubicBezTo>
                    <a:lnTo>
                      <a:pt x="35572" y="42701"/>
                    </a:lnTo>
                    <a:lnTo>
                      <a:pt x="65012" y="26755"/>
                    </a:lnTo>
                    <a:lnTo>
                      <a:pt x="65012" y="16942"/>
                    </a:lnTo>
                    <a:cubicBezTo>
                      <a:pt x="63785" y="9582"/>
                      <a:pt x="62558" y="5902"/>
                      <a:pt x="60105" y="2222"/>
                    </a:cubicBezTo>
                    <a:lnTo>
                      <a:pt x="60105" y="2222"/>
                    </a:lnTo>
                    <a:close/>
                    <a:moveTo>
                      <a:pt x="63785" y="34114"/>
                    </a:moveTo>
                    <a:lnTo>
                      <a:pt x="63785" y="73367"/>
                    </a:lnTo>
                    <a:lnTo>
                      <a:pt x="34346" y="89313"/>
                    </a:lnTo>
                    <a:lnTo>
                      <a:pt x="34346" y="50061"/>
                    </a:lnTo>
                    <a:lnTo>
                      <a:pt x="63785" y="34114"/>
                    </a:lnTo>
                    <a:lnTo>
                      <a:pt x="63785" y="34114"/>
                    </a:lnTo>
                    <a:close/>
                    <a:moveTo>
                      <a:pt x="63785" y="30435"/>
                    </a:moveTo>
                    <a:lnTo>
                      <a:pt x="34346" y="46381"/>
                    </a:lnTo>
                    <a:lnTo>
                      <a:pt x="34346" y="46381"/>
                    </a:lnTo>
                    <a:lnTo>
                      <a:pt x="63785" y="30435"/>
                    </a:lnTo>
                    <a:close/>
                  </a:path>
                </a:pathLst>
              </a:custGeom>
              <a:solidFill>
                <a:srgbClr val="FFFFF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7" name="Freeform: Shape 136">
                <a:extLst>
                  <a:ext uri="{FF2B5EF4-FFF2-40B4-BE49-F238E27FC236}">
                    <a16:creationId xmlns:a16="http://schemas.microsoft.com/office/drawing/2014/main" id="{2AFDFB5D-8769-4EBA-BCA9-53B9947A941B}"/>
                  </a:ext>
                </a:extLst>
              </p:cNvPr>
              <p:cNvSpPr/>
              <p:nvPr/>
            </p:nvSpPr>
            <p:spPr>
              <a:xfrm>
                <a:off x="3602252" y="3353179"/>
                <a:ext cx="65011" cy="155551"/>
              </a:xfrm>
              <a:custGeom>
                <a:avLst/>
                <a:gdLst>
                  <a:gd name="connsiteX0" fmla="*/ 65012 w 65011"/>
                  <a:gd name="connsiteY0" fmla="*/ 119979 h 155551"/>
                  <a:gd name="connsiteX1" fmla="*/ 65012 w 65011"/>
                  <a:gd name="connsiteY1" fmla="*/ 80727 h 155551"/>
                  <a:gd name="connsiteX2" fmla="*/ 35572 w 65011"/>
                  <a:gd name="connsiteY2" fmla="*/ 96673 h 155551"/>
                  <a:gd name="connsiteX3" fmla="*/ 35572 w 65011"/>
                  <a:gd name="connsiteY3" fmla="*/ 135925 h 155551"/>
                  <a:gd name="connsiteX4" fmla="*/ 65012 w 65011"/>
                  <a:gd name="connsiteY4" fmla="*/ 119979 h 155551"/>
                  <a:gd name="connsiteX5" fmla="*/ 65012 w 65011"/>
                  <a:gd name="connsiteY5" fmla="*/ 119979 h 155551"/>
                  <a:gd name="connsiteX6" fmla="*/ 29439 w 65011"/>
                  <a:gd name="connsiteY6" fmla="*/ 139605 h 155551"/>
                  <a:gd name="connsiteX7" fmla="*/ 29439 w 65011"/>
                  <a:gd name="connsiteY7" fmla="*/ 100353 h 155551"/>
                  <a:gd name="connsiteX8" fmla="*/ 1227 w 65011"/>
                  <a:gd name="connsiteY8" fmla="*/ 116299 h 155551"/>
                  <a:gd name="connsiteX9" fmla="*/ 1227 w 65011"/>
                  <a:gd name="connsiteY9" fmla="*/ 155551 h 155551"/>
                  <a:gd name="connsiteX10" fmla="*/ 29439 w 65011"/>
                  <a:gd name="connsiteY10" fmla="*/ 139605 h 155551"/>
                  <a:gd name="connsiteX11" fmla="*/ 29439 w 65011"/>
                  <a:gd name="connsiteY11" fmla="*/ 139605 h 155551"/>
                  <a:gd name="connsiteX12" fmla="*/ 0 w 65011"/>
                  <a:gd name="connsiteY12" fmla="*/ 112619 h 155551"/>
                  <a:gd name="connsiteX13" fmla="*/ 28213 w 65011"/>
                  <a:gd name="connsiteY13" fmla="*/ 96673 h 155551"/>
                  <a:gd name="connsiteX14" fmla="*/ 28213 w 65011"/>
                  <a:gd name="connsiteY14" fmla="*/ 96673 h 155551"/>
                  <a:gd name="connsiteX15" fmla="*/ 0 w 65011"/>
                  <a:gd name="connsiteY15" fmla="*/ 112619 h 155551"/>
                  <a:gd name="connsiteX16" fmla="*/ 0 w 65011"/>
                  <a:gd name="connsiteY16" fmla="*/ 112619 h 155551"/>
                  <a:gd name="connsiteX17" fmla="*/ 0 w 65011"/>
                  <a:gd name="connsiteY17" fmla="*/ 112619 h 155551"/>
                  <a:gd name="connsiteX18" fmla="*/ 29439 w 65011"/>
                  <a:gd name="connsiteY18" fmla="*/ 53741 h 155551"/>
                  <a:gd name="connsiteX19" fmla="*/ 29439 w 65011"/>
                  <a:gd name="connsiteY19" fmla="*/ 92993 h 155551"/>
                  <a:gd name="connsiteX20" fmla="*/ 1227 w 65011"/>
                  <a:gd name="connsiteY20" fmla="*/ 108939 h 155551"/>
                  <a:gd name="connsiteX21" fmla="*/ 1227 w 65011"/>
                  <a:gd name="connsiteY21" fmla="*/ 69687 h 155551"/>
                  <a:gd name="connsiteX22" fmla="*/ 29439 w 65011"/>
                  <a:gd name="connsiteY22" fmla="*/ 53741 h 155551"/>
                  <a:gd name="connsiteX23" fmla="*/ 29439 w 65011"/>
                  <a:gd name="connsiteY23" fmla="*/ 53741 h 155551"/>
                  <a:gd name="connsiteX24" fmla="*/ 29439 w 65011"/>
                  <a:gd name="connsiteY24" fmla="*/ 8355 h 155551"/>
                  <a:gd name="connsiteX25" fmla="*/ 0 w 65011"/>
                  <a:gd name="connsiteY25" fmla="*/ 57421 h 155551"/>
                  <a:gd name="connsiteX26" fmla="*/ 0 w 65011"/>
                  <a:gd name="connsiteY26" fmla="*/ 63554 h 155551"/>
                  <a:gd name="connsiteX27" fmla="*/ 29439 w 65011"/>
                  <a:gd name="connsiteY27" fmla="*/ 47607 h 155551"/>
                  <a:gd name="connsiteX28" fmla="*/ 29439 w 65011"/>
                  <a:gd name="connsiteY28" fmla="*/ 8355 h 155551"/>
                  <a:gd name="connsiteX29" fmla="*/ 29439 w 65011"/>
                  <a:gd name="connsiteY29" fmla="*/ 8355 h 155551"/>
                  <a:gd name="connsiteX30" fmla="*/ 60105 w 65011"/>
                  <a:gd name="connsiteY30" fmla="*/ 2222 h 155551"/>
                  <a:gd name="connsiteX31" fmla="*/ 35572 w 65011"/>
                  <a:gd name="connsiteY31" fmla="*/ 3449 h 155551"/>
                  <a:gd name="connsiteX32" fmla="*/ 35572 w 65011"/>
                  <a:gd name="connsiteY32" fmla="*/ 42701 h 155551"/>
                  <a:gd name="connsiteX33" fmla="*/ 65012 w 65011"/>
                  <a:gd name="connsiteY33" fmla="*/ 26755 h 155551"/>
                  <a:gd name="connsiteX34" fmla="*/ 65012 w 65011"/>
                  <a:gd name="connsiteY34" fmla="*/ 16942 h 155551"/>
                  <a:gd name="connsiteX35" fmla="*/ 60105 w 65011"/>
                  <a:gd name="connsiteY35" fmla="*/ 2222 h 155551"/>
                  <a:gd name="connsiteX36" fmla="*/ 60105 w 65011"/>
                  <a:gd name="connsiteY36" fmla="*/ 2222 h 155551"/>
                  <a:gd name="connsiteX37" fmla="*/ 63785 w 65011"/>
                  <a:gd name="connsiteY37" fmla="*/ 34114 h 155551"/>
                  <a:gd name="connsiteX38" fmla="*/ 63785 w 65011"/>
                  <a:gd name="connsiteY38" fmla="*/ 73367 h 155551"/>
                  <a:gd name="connsiteX39" fmla="*/ 34346 w 65011"/>
                  <a:gd name="connsiteY39" fmla="*/ 89313 h 155551"/>
                  <a:gd name="connsiteX40" fmla="*/ 34346 w 65011"/>
                  <a:gd name="connsiteY40" fmla="*/ 50061 h 155551"/>
                  <a:gd name="connsiteX41" fmla="*/ 63785 w 65011"/>
                  <a:gd name="connsiteY41" fmla="*/ 34114 h 155551"/>
                  <a:gd name="connsiteX42" fmla="*/ 63785 w 65011"/>
                  <a:gd name="connsiteY42" fmla="*/ 34114 h 155551"/>
                  <a:gd name="connsiteX43" fmla="*/ 63785 w 65011"/>
                  <a:gd name="connsiteY43" fmla="*/ 30435 h 155551"/>
                  <a:gd name="connsiteX44" fmla="*/ 34346 w 65011"/>
                  <a:gd name="connsiteY44" fmla="*/ 46381 h 155551"/>
                  <a:gd name="connsiteX45" fmla="*/ 34346 w 65011"/>
                  <a:gd name="connsiteY45" fmla="*/ 46381 h 155551"/>
                  <a:gd name="connsiteX46" fmla="*/ 63785 w 65011"/>
                  <a:gd name="connsiteY46" fmla="*/ 30435 h 1555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65011" h="155551">
                    <a:moveTo>
                      <a:pt x="65012" y="119979"/>
                    </a:moveTo>
                    <a:lnTo>
                      <a:pt x="65012" y="80727"/>
                    </a:lnTo>
                    <a:lnTo>
                      <a:pt x="35572" y="96673"/>
                    </a:lnTo>
                    <a:lnTo>
                      <a:pt x="35572" y="135925"/>
                    </a:lnTo>
                    <a:lnTo>
                      <a:pt x="65012" y="119979"/>
                    </a:lnTo>
                    <a:lnTo>
                      <a:pt x="65012" y="119979"/>
                    </a:lnTo>
                    <a:close/>
                    <a:moveTo>
                      <a:pt x="29439" y="139605"/>
                    </a:moveTo>
                    <a:lnTo>
                      <a:pt x="29439" y="100353"/>
                    </a:lnTo>
                    <a:lnTo>
                      <a:pt x="1227" y="116299"/>
                    </a:lnTo>
                    <a:lnTo>
                      <a:pt x="1227" y="155551"/>
                    </a:lnTo>
                    <a:lnTo>
                      <a:pt x="29439" y="139605"/>
                    </a:lnTo>
                    <a:lnTo>
                      <a:pt x="29439" y="139605"/>
                    </a:lnTo>
                    <a:close/>
                    <a:moveTo>
                      <a:pt x="0" y="112619"/>
                    </a:moveTo>
                    <a:lnTo>
                      <a:pt x="28213" y="96673"/>
                    </a:lnTo>
                    <a:lnTo>
                      <a:pt x="28213" y="96673"/>
                    </a:lnTo>
                    <a:lnTo>
                      <a:pt x="0" y="112619"/>
                    </a:lnTo>
                    <a:lnTo>
                      <a:pt x="0" y="112619"/>
                    </a:lnTo>
                    <a:lnTo>
                      <a:pt x="0" y="112619"/>
                    </a:lnTo>
                    <a:close/>
                    <a:moveTo>
                      <a:pt x="29439" y="53741"/>
                    </a:moveTo>
                    <a:lnTo>
                      <a:pt x="29439" y="92993"/>
                    </a:lnTo>
                    <a:lnTo>
                      <a:pt x="1227" y="108939"/>
                    </a:lnTo>
                    <a:lnTo>
                      <a:pt x="1227" y="69687"/>
                    </a:lnTo>
                    <a:lnTo>
                      <a:pt x="29439" y="53741"/>
                    </a:lnTo>
                    <a:lnTo>
                      <a:pt x="29439" y="53741"/>
                    </a:lnTo>
                    <a:close/>
                    <a:moveTo>
                      <a:pt x="29439" y="8355"/>
                    </a:moveTo>
                    <a:cubicBezTo>
                      <a:pt x="14720" y="18168"/>
                      <a:pt x="0" y="36568"/>
                      <a:pt x="0" y="57421"/>
                    </a:cubicBezTo>
                    <a:lnTo>
                      <a:pt x="0" y="63554"/>
                    </a:lnTo>
                    <a:lnTo>
                      <a:pt x="29439" y="47607"/>
                    </a:lnTo>
                    <a:lnTo>
                      <a:pt x="29439" y="8355"/>
                    </a:lnTo>
                    <a:lnTo>
                      <a:pt x="29439" y="8355"/>
                    </a:lnTo>
                    <a:close/>
                    <a:moveTo>
                      <a:pt x="60105" y="2222"/>
                    </a:moveTo>
                    <a:cubicBezTo>
                      <a:pt x="53972" y="-1458"/>
                      <a:pt x="45385" y="-231"/>
                      <a:pt x="35572" y="3449"/>
                    </a:cubicBezTo>
                    <a:lnTo>
                      <a:pt x="35572" y="42701"/>
                    </a:lnTo>
                    <a:lnTo>
                      <a:pt x="65012" y="26755"/>
                    </a:lnTo>
                    <a:lnTo>
                      <a:pt x="65012" y="16942"/>
                    </a:lnTo>
                    <a:cubicBezTo>
                      <a:pt x="63785" y="10808"/>
                      <a:pt x="62558" y="5902"/>
                      <a:pt x="60105" y="2222"/>
                    </a:cubicBezTo>
                    <a:lnTo>
                      <a:pt x="60105" y="2222"/>
                    </a:lnTo>
                    <a:close/>
                    <a:moveTo>
                      <a:pt x="63785" y="34114"/>
                    </a:moveTo>
                    <a:lnTo>
                      <a:pt x="63785" y="73367"/>
                    </a:lnTo>
                    <a:lnTo>
                      <a:pt x="34346" y="89313"/>
                    </a:lnTo>
                    <a:lnTo>
                      <a:pt x="34346" y="50061"/>
                    </a:lnTo>
                    <a:lnTo>
                      <a:pt x="63785" y="34114"/>
                    </a:lnTo>
                    <a:lnTo>
                      <a:pt x="63785" y="34114"/>
                    </a:lnTo>
                    <a:close/>
                    <a:moveTo>
                      <a:pt x="63785" y="30435"/>
                    </a:moveTo>
                    <a:lnTo>
                      <a:pt x="34346" y="46381"/>
                    </a:lnTo>
                    <a:lnTo>
                      <a:pt x="34346" y="46381"/>
                    </a:lnTo>
                    <a:lnTo>
                      <a:pt x="63785" y="30435"/>
                    </a:lnTo>
                    <a:close/>
                  </a:path>
                </a:pathLst>
              </a:custGeom>
              <a:solidFill>
                <a:srgbClr val="FFFFF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54A245DF-CDD5-4181-9776-83BD6B272F12}"/>
                </a:ext>
              </a:extLst>
            </p:cNvPr>
            <p:cNvSpPr/>
            <p:nvPr/>
          </p:nvSpPr>
          <p:spPr>
            <a:xfrm>
              <a:off x="3084612" y="3395880"/>
              <a:ext cx="52745" cy="197488"/>
            </a:xfrm>
            <a:custGeom>
              <a:avLst/>
              <a:gdLst>
                <a:gd name="connsiteX0" fmla="*/ 52745 w 52745"/>
                <a:gd name="connsiteY0" fmla="*/ 29439 h 197488"/>
                <a:gd name="connsiteX1" fmla="*/ 0 w 52745"/>
                <a:gd name="connsiteY1" fmla="*/ 0 h 197488"/>
                <a:gd name="connsiteX2" fmla="*/ 0 w 52745"/>
                <a:gd name="connsiteY2" fmla="*/ 168049 h 197488"/>
                <a:gd name="connsiteX3" fmla="*/ 52745 w 52745"/>
                <a:gd name="connsiteY3" fmla="*/ 197488 h 197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745" h="197488">
                  <a:moveTo>
                    <a:pt x="52745" y="29439"/>
                  </a:moveTo>
                  <a:lnTo>
                    <a:pt x="0" y="0"/>
                  </a:lnTo>
                  <a:lnTo>
                    <a:pt x="0" y="168049"/>
                  </a:lnTo>
                  <a:lnTo>
                    <a:pt x="52745" y="197488"/>
                  </a:lnTo>
                  <a:close/>
                </a:path>
              </a:pathLst>
            </a:custGeom>
            <a:solidFill>
              <a:srgbClr val="1A1A1B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941A096D-5CCF-4492-B1F9-BA798FEB5294}"/>
                </a:ext>
              </a:extLst>
            </p:cNvPr>
            <p:cNvSpPr/>
            <p:nvPr/>
          </p:nvSpPr>
          <p:spPr>
            <a:xfrm>
              <a:off x="3188876" y="3454759"/>
              <a:ext cx="51518" cy="196261"/>
            </a:xfrm>
            <a:custGeom>
              <a:avLst/>
              <a:gdLst>
                <a:gd name="connsiteX0" fmla="*/ 51519 w 51518"/>
                <a:gd name="connsiteY0" fmla="*/ 28213 h 196261"/>
                <a:gd name="connsiteX1" fmla="*/ 0 w 51518"/>
                <a:gd name="connsiteY1" fmla="*/ 0 h 196261"/>
                <a:gd name="connsiteX2" fmla="*/ 0 w 51518"/>
                <a:gd name="connsiteY2" fmla="*/ 166822 h 196261"/>
                <a:gd name="connsiteX3" fmla="*/ 51519 w 51518"/>
                <a:gd name="connsiteY3" fmla="*/ 196262 h 196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518" h="196261">
                  <a:moveTo>
                    <a:pt x="51519" y="28213"/>
                  </a:moveTo>
                  <a:lnTo>
                    <a:pt x="0" y="0"/>
                  </a:lnTo>
                  <a:lnTo>
                    <a:pt x="0" y="166822"/>
                  </a:lnTo>
                  <a:lnTo>
                    <a:pt x="51519" y="196262"/>
                  </a:lnTo>
                  <a:close/>
                </a:path>
              </a:pathLst>
            </a:custGeom>
            <a:solidFill>
              <a:srgbClr val="1A1A1B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1BC47F33-F06D-402E-9C34-F25277B3CF78}"/>
                </a:ext>
              </a:extLst>
            </p:cNvPr>
            <p:cNvSpPr/>
            <p:nvPr/>
          </p:nvSpPr>
          <p:spPr>
            <a:xfrm>
              <a:off x="3098105" y="3404467"/>
              <a:ext cx="39252" cy="172955"/>
            </a:xfrm>
            <a:custGeom>
              <a:avLst/>
              <a:gdLst>
                <a:gd name="connsiteX0" fmla="*/ 0 w 39252"/>
                <a:gd name="connsiteY0" fmla="*/ 0 h 172955"/>
                <a:gd name="connsiteX1" fmla="*/ 0 w 39252"/>
                <a:gd name="connsiteY1" fmla="*/ 150876 h 172955"/>
                <a:gd name="connsiteX2" fmla="*/ 39252 w 39252"/>
                <a:gd name="connsiteY2" fmla="*/ 172956 h 172955"/>
                <a:gd name="connsiteX3" fmla="*/ 39252 w 39252"/>
                <a:gd name="connsiteY3" fmla="*/ 20853 h 172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252" h="172955">
                  <a:moveTo>
                    <a:pt x="0" y="0"/>
                  </a:moveTo>
                  <a:lnTo>
                    <a:pt x="0" y="150876"/>
                  </a:lnTo>
                  <a:lnTo>
                    <a:pt x="39252" y="172956"/>
                  </a:lnTo>
                  <a:lnTo>
                    <a:pt x="39252" y="20853"/>
                  </a:lnTo>
                  <a:close/>
                </a:path>
              </a:pathLst>
            </a:custGeom>
            <a:solidFill>
              <a:srgbClr val="FFFFF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A8A8BC26-F055-4F75-8569-0C9957B40747}"/>
                </a:ext>
              </a:extLst>
            </p:cNvPr>
            <p:cNvSpPr/>
            <p:nvPr/>
          </p:nvSpPr>
          <p:spPr>
            <a:xfrm>
              <a:off x="3202369" y="3462119"/>
              <a:ext cx="38025" cy="172955"/>
            </a:xfrm>
            <a:custGeom>
              <a:avLst/>
              <a:gdLst>
                <a:gd name="connsiteX0" fmla="*/ 0 w 38025"/>
                <a:gd name="connsiteY0" fmla="*/ 0 h 172955"/>
                <a:gd name="connsiteX1" fmla="*/ 0 w 38025"/>
                <a:gd name="connsiteY1" fmla="*/ 150876 h 172955"/>
                <a:gd name="connsiteX2" fmla="*/ 38026 w 38025"/>
                <a:gd name="connsiteY2" fmla="*/ 172956 h 172955"/>
                <a:gd name="connsiteX3" fmla="*/ 38026 w 38025"/>
                <a:gd name="connsiteY3" fmla="*/ 20853 h 172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025" h="172955">
                  <a:moveTo>
                    <a:pt x="0" y="0"/>
                  </a:moveTo>
                  <a:lnTo>
                    <a:pt x="0" y="150876"/>
                  </a:lnTo>
                  <a:lnTo>
                    <a:pt x="38026" y="172956"/>
                  </a:lnTo>
                  <a:lnTo>
                    <a:pt x="38026" y="20853"/>
                  </a:lnTo>
                  <a:close/>
                </a:path>
              </a:pathLst>
            </a:custGeom>
            <a:solidFill>
              <a:srgbClr val="FFFFF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0AFD11B0-5757-45F1-9A92-A81D79276664}"/>
                </a:ext>
              </a:extLst>
            </p:cNvPr>
            <p:cNvSpPr/>
            <p:nvPr/>
          </p:nvSpPr>
          <p:spPr>
            <a:xfrm>
              <a:off x="4113758" y="3195939"/>
              <a:ext cx="11039" cy="193808"/>
            </a:xfrm>
            <a:custGeom>
              <a:avLst/>
              <a:gdLst>
                <a:gd name="connsiteX0" fmla="*/ 11040 w 11039"/>
                <a:gd name="connsiteY0" fmla="*/ 193808 h 193808"/>
                <a:gd name="connsiteX1" fmla="*/ 11040 w 11039"/>
                <a:gd name="connsiteY1" fmla="*/ 0 h 193808"/>
                <a:gd name="connsiteX2" fmla="*/ 0 w 11039"/>
                <a:gd name="connsiteY2" fmla="*/ 6133 h 193808"/>
                <a:gd name="connsiteX3" fmla="*/ 0 w 11039"/>
                <a:gd name="connsiteY3" fmla="*/ 24533 h 193808"/>
                <a:gd name="connsiteX4" fmla="*/ 0 w 11039"/>
                <a:gd name="connsiteY4" fmla="*/ 188902 h 1938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039" h="193808">
                  <a:moveTo>
                    <a:pt x="11040" y="193808"/>
                  </a:moveTo>
                  <a:lnTo>
                    <a:pt x="11040" y="0"/>
                  </a:lnTo>
                  <a:lnTo>
                    <a:pt x="0" y="6133"/>
                  </a:lnTo>
                  <a:lnTo>
                    <a:pt x="0" y="24533"/>
                  </a:lnTo>
                  <a:lnTo>
                    <a:pt x="0" y="188902"/>
                  </a:lnTo>
                  <a:close/>
                </a:path>
              </a:pathLst>
            </a:custGeom>
            <a:solidFill>
              <a:srgbClr val="1A1A1B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41CA1368-4922-4802-8069-5415962AAC8D}"/>
                </a:ext>
              </a:extLst>
            </p:cNvPr>
            <p:cNvSpPr/>
            <p:nvPr/>
          </p:nvSpPr>
          <p:spPr>
            <a:xfrm>
              <a:off x="3930990" y="3534490"/>
              <a:ext cx="1056132" cy="739660"/>
            </a:xfrm>
            <a:custGeom>
              <a:avLst/>
              <a:gdLst>
                <a:gd name="connsiteX0" fmla="*/ 1056132 w 1056132"/>
                <a:gd name="connsiteY0" fmla="*/ 0 h 739660"/>
                <a:gd name="connsiteX1" fmla="*/ 0 w 1056132"/>
                <a:gd name="connsiteY1" fmla="*/ 590012 h 739660"/>
                <a:gd name="connsiteX2" fmla="*/ 0 w 1056132"/>
                <a:gd name="connsiteY2" fmla="*/ 739661 h 739660"/>
                <a:gd name="connsiteX3" fmla="*/ 1056132 w 1056132"/>
                <a:gd name="connsiteY3" fmla="*/ 149650 h 7396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56132" h="739660">
                  <a:moveTo>
                    <a:pt x="1056132" y="0"/>
                  </a:moveTo>
                  <a:lnTo>
                    <a:pt x="0" y="590012"/>
                  </a:lnTo>
                  <a:lnTo>
                    <a:pt x="0" y="739661"/>
                  </a:lnTo>
                  <a:lnTo>
                    <a:pt x="1056132" y="149650"/>
                  </a:lnTo>
                  <a:close/>
                </a:path>
              </a:pathLst>
            </a:custGeom>
            <a:solidFill>
              <a:srgbClr val="846430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6D0D2C1E-3AAD-49ED-B3E3-B404CBFE0A45}"/>
                </a:ext>
              </a:extLst>
            </p:cNvPr>
            <p:cNvSpPr/>
            <p:nvPr/>
          </p:nvSpPr>
          <p:spPr>
            <a:xfrm>
              <a:off x="3320126" y="3481745"/>
              <a:ext cx="403562" cy="296845"/>
            </a:xfrm>
            <a:custGeom>
              <a:avLst/>
              <a:gdLst>
                <a:gd name="connsiteX0" fmla="*/ 0 w 403562"/>
                <a:gd name="connsiteY0" fmla="*/ 225701 h 296845"/>
                <a:gd name="connsiteX1" fmla="*/ 403563 w 403562"/>
                <a:gd name="connsiteY1" fmla="*/ 0 h 296845"/>
                <a:gd name="connsiteX2" fmla="*/ 403563 w 403562"/>
                <a:gd name="connsiteY2" fmla="*/ 71145 h 296845"/>
                <a:gd name="connsiteX3" fmla="*/ 0 w 403562"/>
                <a:gd name="connsiteY3" fmla="*/ 296846 h 296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3562" h="296845">
                  <a:moveTo>
                    <a:pt x="0" y="225701"/>
                  </a:moveTo>
                  <a:lnTo>
                    <a:pt x="403563" y="0"/>
                  </a:lnTo>
                  <a:lnTo>
                    <a:pt x="403563" y="71145"/>
                  </a:lnTo>
                  <a:lnTo>
                    <a:pt x="0" y="296846"/>
                  </a:lnTo>
                  <a:close/>
                </a:path>
              </a:pathLst>
            </a:custGeom>
            <a:solidFill>
              <a:srgbClr val="CAC9CA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96FAFC1B-BDA5-42FA-84A1-C23F173A570D}"/>
                </a:ext>
              </a:extLst>
            </p:cNvPr>
            <p:cNvSpPr/>
            <p:nvPr/>
          </p:nvSpPr>
          <p:spPr>
            <a:xfrm>
              <a:off x="3723689" y="3481745"/>
              <a:ext cx="214661" cy="192581"/>
            </a:xfrm>
            <a:custGeom>
              <a:avLst/>
              <a:gdLst>
                <a:gd name="connsiteX0" fmla="*/ 0 w 214661"/>
                <a:gd name="connsiteY0" fmla="*/ 0 h 192581"/>
                <a:gd name="connsiteX1" fmla="*/ 214661 w 214661"/>
                <a:gd name="connsiteY1" fmla="*/ 121437 h 192581"/>
                <a:gd name="connsiteX2" fmla="*/ 214661 w 214661"/>
                <a:gd name="connsiteY2" fmla="*/ 192582 h 192581"/>
                <a:gd name="connsiteX3" fmla="*/ 0 w 214661"/>
                <a:gd name="connsiteY3" fmla="*/ 71145 h 192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4661" h="192581">
                  <a:moveTo>
                    <a:pt x="0" y="0"/>
                  </a:moveTo>
                  <a:lnTo>
                    <a:pt x="214661" y="121437"/>
                  </a:lnTo>
                  <a:lnTo>
                    <a:pt x="214661" y="192582"/>
                  </a:lnTo>
                  <a:lnTo>
                    <a:pt x="0" y="71145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493AF0BE-DD9A-4AC6-BB5E-ACF746B5691A}"/>
                </a:ext>
              </a:extLst>
            </p:cNvPr>
            <p:cNvSpPr/>
            <p:nvPr/>
          </p:nvSpPr>
          <p:spPr>
            <a:xfrm>
              <a:off x="3029414" y="3543077"/>
              <a:ext cx="290712" cy="235513"/>
            </a:xfrm>
            <a:custGeom>
              <a:avLst/>
              <a:gdLst>
                <a:gd name="connsiteX0" fmla="*/ 0 w 290712"/>
                <a:gd name="connsiteY0" fmla="*/ 0 h 235513"/>
                <a:gd name="connsiteX1" fmla="*/ 290712 w 290712"/>
                <a:gd name="connsiteY1" fmla="*/ 164369 h 235513"/>
                <a:gd name="connsiteX2" fmla="*/ 290712 w 290712"/>
                <a:gd name="connsiteY2" fmla="*/ 235514 h 235513"/>
                <a:gd name="connsiteX3" fmla="*/ 0 w 290712"/>
                <a:gd name="connsiteY3" fmla="*/ 71145 h 235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0712" h="235513">
                  <a:moveTo>
                    <a:pt x="0" y="0"/>
                  </a:moveTo>
                  <a:lnTo>
                    <a:pt x="290712" y="164369"/>
                  </a:lnTo>
                  <a:lnTo>
                    <a:pt x="290712" y="235514"/>
                  </a:lnTo>
                  <a:lnTo>
                    <a:pt x="0" y="71145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262BB826-56A9-41B2-975C-04E56E5D79AC}"/>
                </a:ext>
              </a:extLst>
            </p:cNvPr>
            <p:cNvSpPr/>
            <p:nvPr/>
          </p:nvSpPr>
          <p:spPr>
            <a:xfrm>
              <a:off x="3699156" y="2760483"/>
              <a:ext cx="793632" cy="287032"/>
            </a:xfrm>
            <a:custGeom>
              <a:avLst/>
              <a:gdLst>
                <a:gd name="connsiteX0" fmla="*/ 287032 w 793632"/>
                <a:gd name="connsiteY0" fmla="*/ 0 h 287032"/>
                <a:gd name="connsiteX1" fmla="*/ 793633 w 793632"/>
                <a:gd name="connsiteY1" fmla="*/ 287033 h 287032"/>
                <a:gd name="connsiteX2" fmla="*/ 505373 w 793632"/>
                <a:gd name="connsiteY2" fmla="*/ 287033 h 287032"/>
                <a:gd name="connsiteX3" fmla="*/ 0 w 793632"/>
                <a:gd name="connsiteY3" fmla="*/ 0 h 287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93632" h="287032">
                  <a:moveTo>
                    <a:pt x="287032" y="0"/>
                  </a:moveTo>
                  <a:lnTo>
                    <a:pt x="793633" y="287033"/>
                  </a:lnTo>
                  <a:lnTo>
                    <a:pt x="505373" y="28703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2584E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6A7B48FD-D8B2-4103-BA62-87EF2F8059C1}"/>
                </a:ext>
              </a:extLst>
            </p:cNvPr>
            <p:cNvSpPr/>
            <p:nvPr/>
          </p:nvSpPr>
          <p:spPr>
            <a:xfrm>
              <a:off x="3432976" y="2760483"/>
              <a:ext cx="771553" cy="596144"/>
            </a:xfrm>
            <a:custGeom>
              <a:avLst/>
              <a:gdLst>
                <a:gd name="connsiteX0" fmla="*/ 266180 w 771553"/>
                <a:gd name="connsiteY0" fmla="*/ 0 h 596144"/>
                <a:gd name="connsiteX1" fmla="*/ 771553 w 771553"/>
                <a:gd name="connsiteY1" fmla="*/ 287033 h 596144"/>
                <a:gd name="connsiteX2" fmla="*/ 505373 w 771553"/>
                <a:gd name="connsiteY2" fmla="*/ 596145 h 596144"/>
                <a:gd name="connsiteX3" fmla="*/ 397430 w 771553"/>
                <a:gd name="connsiteY3" fmla="*/ 534813 h 596144"/>
                <a:gd name="connsiteX4" fmla="*/ 0 w 771553"/>
                <a:gd name="connsiteY4" fmla="*/ 310339 h 596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71553" h="596144">
                  <a:moveTo>
                    <a:pt x="266180" y="0"/>
                  </a:moveTo>
                  <a:lnTo>
                    <a:pt x="771553" y="287033"/>
                  </a:lnTo>
                  <a:lnTo>
                    <a:pt x="505373" y="596145"/>
                  </a:lnTo>
                  <a:lnTo>
                    <a:pt x="397430" y="534813"/>
                  </a:lnTo>
                  <a:lnTo>
                    <a:pt x="0" y="310339"/>
                  </a:lnTo>
                  <a:close/>
                </a:path>
              </a:pathLst>
            </a:custGeom>
            <a:solidFill>
              <a:srgbClr val="342C22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39846496-2251-4647-AA56-2C7C0ECCC9EA}"/>
                </a:ext>
              </a:extLst>
            </p:cNvPr>
            <p:cNvSpPr/>
            <p:nvPr/>
          </p:nvSpPr>
          <p:spPr>
            <a:xfrm>
              <a:off x="3029414" y="3242551"/>
              <a:ext cx="290712" cy="218340"/>
            </a:xfrm>
            <a:custGeom>
              <a:avLst/>
              <a:gdLst>
                <a:gd name="connsiteX0" fmla="*/ 141063 w 290712"/>
                <a:gd name="connsiteY0" fmla="*/ 0 h 218340"/>
                <a:gd name="connsiteX1" fmla="*/ 0 w 290712"/>
                <a:gd name="connsiteY1" fmla="*/ 53972 h 218340"/>
                <a:gd name="connsiteX2" fmla="*/ 290712 w 290712"/>
                <a:gd name="connsiteY2" fmla="*/ 218341 h 218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0712" h="218340">
                  <a:moveTo>
                    <a:pt x="141063" y="0"/>
                  </a:moveTo>
                  <a:lnTo>
                    <a:pt x="0" y="53972"/>
                  </a:lnTo>
                  <a:lnTo>
                    <a:pt x="290712" y="218341"/>
                  </a:lnTo>
                  <a:close/>
                </a:path>
              </a:pathLst>
            </a:custGeom>
            <a:solidFill>
              <a:srgbClr val="43291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37BD5D68-3CB3-45BF-8CC3-C0AB65080C73}"/>
                </a:ext>
              </a:extLst>
            </p:cNvPr>
            <p:cNvSpPr/>
            <p:nvPr/>
          </p:nvSpPr>
          <p:spPr>
            <a:xfrm>
              <a:off x="3042906" y="3249911"/>
              <a:ext cx="257593" cy="192581"/>
            </a:xfrm>
            <a:custGeom>
              <a:avLst/>
              <a:gdLst>
                <a:gd name="connsiteX0" fmla="*/ 126343 w 257593"/>
                <a:gd name="connsiteY0" fmla="*/ 0 h 192581"/>
                <a:gd name="connsiteX1" fmla="*/ 257593 w 257593"/>
                <a:gd name="connsiteY1" fmla="*/ 192582 h 192581"/>
                <a:gd name="connsiteX2" fmla="*/ 0 w 257593"/>
                <a:gd name="connsiteY2" fmla="*/ 47839 h 192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7593" h="192581">
                  <a:moveTo>
                    <a:pt x="126343" y="0"/>
                  </a:moveTo>
                  <a:lnTo>
                    <a:pt x="257593" y="192582"/>
                  </a:lnTo>
                  <a:lnTo>
                    <a:pt x="0" y="47839"/>
                  </a:lnTo>
                  <a:close/>
                </a:path>
              </a:pathLst>
            </a:custGeom>
            <a:solidFill>
              <a:srgbClr val="604B3C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8472B7BA-A8DB-4BA9-9403-5EC91CFB649B}"/>
                </a:ext>
              </a:extLst>
            </p:cNvPr>
            <p:cNvSpPr/>
            <p:nvPr/>
          </p:nvSpPr>
          <p:spPr>
            <a:xfrm>
              <a:off x="3058853" y="3254817"/>
              <a:ext cx="231833" cy="174182"/>
            </a:xfrm>
            <a:custGeom>
              <a:avLst/>
              <a:gdLst>
                <a:gd name="connsiteX0" fmla="*/ 231834 w 231833"/>
                <a:gd name="connsiteY0" fmla="*/ 174182 h 174182"/>
                <a:gd name="connsiteX1" fmla="*/ 0 w 231833"/>
                <a:gd name="connsiteY1" fmla="*/ 42932 h 174182"/>
                <a:gd name="connsiteX2" fmla="*/ 112850 w 231833"/>
                <a:gd name="connsiteY2" fmla="*/ 0 h 174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1833" h="174182">
                  <a:moveTo>
                    <a:pt x="231834" y="174182"/>
                  </a:moveTo>
                  <a:lnTo>
                    <a:pt x="0" y="42932"/>
                  </a:lnTo>
                  <a:lnTo>
                    <a:pt x="112850" y="0"/>
                  </a:lnTo>
                  <a:close/>
                </a:path>
              </a:pathLst>
            </a:custGeom>
            <a:solidFill>
              <a:schemeClr val="accent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4F5A55F3-038D-42E6-9FB8-B32C16A6EAFF}"/>
                </a:ext>
              </a:extLst>
            </p:cNvPr>
            <p:cNvSpPr/>
            <p:nvPr/>
          </p:nvSpPr>
          <p:spPr>
            <a:xfrm>
              <a:off x="3029414" y="3016850"/>
              <a:ext cx="545852" cy="279672"/>
            </a:xfrm>
            <a:custGeom>
              <a:avLst/>
              <a:gdLst>
                <a:gd name="connsiteX0" fmla="*/ 403563 w 545852"/>
                <a:gd name="connsiteY0" fmla="*/ 53972 h 279672"/>
                <a:gd name="connsiteX1" fmla="*/ 0 w 545852"/>
                <a:gd name="connsiteY1" fmla="*/ 279673 h 279672"/>
                <a:gd name="connsiteX2" fmla="*/ 141063 w 545852"/>
                <a:gd name="connsiteY2" fmla="*/ 225701 h 279672"/>
                <a:gd name="connsiteX3" fmla="*/ 545852 w 545852"/>
                <a:gd name="connsiteY3" fmla="*/ 0 h 279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5852" h="279672">
                  <a:moveTo>
                    <a:pt x="403563" y="53972"/>
                  </a:moveTo>
                  <a:lnTo>
                    <a:pt x="0" y="279673"/>
                  </a:lnTo>
                  <a:lnTo>
                    <a:pt x="141063" y="225701"/>
                  </a:lnTo>
                  <a:lnTo>
                    <a:pt x="545852" y="0"/>
                  </a:lnTo>
                  <a:close/>
                </a:path>
              </a:pathLst>
            </a:custGeom>
            <a:solidFill>
              <a:srgbClr val="62584E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79102F59-F4FF-47A9-A60D-91121466907E}"/>
                </a:ext>
              </a:extLst>
            </p:cNvPr>
            <p:cNvSpPr/>
            <p:nvPr/>
          </p:nvSpPr>
          <p:spPr>
            <a:xfrm>
              <a:off x="3170476" y="3016850"/>
              <a:ext cx="553212" cy="444041"/>
            </a:xfrm>
            <a:custGeom>
              <a:avLst/>
              <a:gdLst>
                <a:gd name="connsiteX0" fmla="*/ 404789 w 553212"/>
                <a:gd name="connsiteY0" fmla="*/ 0 h 444041"/>
                <a:gd name="connsiteX1" fmla="*/ 0 w 553212"/>
                <a:gd name="connsiteY1" fmla="*/ 225701 h 444041"/>
                <a:gd name="connsiteX2" fmla="*/ 149649 w 553212"/>
                <a:gd name="connsiteY2" fmla="*/ 444042 h 444041"/>
                <a:gd name="connsiteX3" fmla="*/ 257593 w 553212"/>
                <a:gd name="connsiteY3" fmla="*/ 382710 h 444041"/>
                <a:gd name="connsiteX4" fmla="*/ 553212 w 553212"/>
                <a:gd name="connsiteY4" fmla="*/ 218341 h 444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3212" h="444041">
                  <a:moveTo>
                    <a:pt x="404789" y="0"/>
                  </a:moveTo>
                  <a:lnTo>
                    <a:pt x="0" y="225701"/>
                  </a:lnTo>
                  <a:lnTo>
                    <a:pt x="149649" y="444042"/>
                  </a:lnTo>
                  <a:lnTo>
                    <a:pt x="257593" y="382710"/>
                  </a:lnTo>
                  <a:lnTo>
                    <a:pt x="553212" y="218341"/>
                  </a:lnTo>
                  <a:close/>
                </a:path>
              </a:pathLst>
            </a:custGeom>
            <a:solidFill>
              <a:srgbClr val="342C22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7C41F1FF-6041-4EFE-A2A3-FAF7FACFECA7}"/>
                </a:ext>
              </a:extLst>
            </p:cNvPr>
            <p:cNvSpPr/>
            <p:nvPr/>
          </p:nvSpPr>
          <p:spPr>
            <a:xfrm>
              <a:off x="3803420" y="2695472"/>
              <a:ext cx="74824" cy="136156"/>
            </a:xfrm>
            <a:custGeom>
              <a:avLst/>
              <a:gdLst>
                <a:gd name="connsiteX0" fmla="*/ 74825 w 74824"/>
                <a:gd name="connsiteY0" fmla="*/ 136156 h 136156"/>
                <a:gd name="connsiteX1" fmla="*/ 74825 w 74824"/>
                <a:gd name="connsiteY1" fmla="*/ 65012 h 136156"/>
                <a:gd name="connsiteX2" fmla="*/ 74825 w 74824"/>
                <a:gd name="connsiteY2" fmla="*/ 42932 h 136156"/>
                <a:gd name="connsiteX3" fmla="*/ 0 w 74824"/>
                <a:gd name="connsiteY3" fmla="*/ 0 h 136156"/>
                <a:gd name="connsiteX4" fmla="*/ 0 w 74824"/>
                <a:gd name="connsiteY4" fmla="*/ 93224 h 136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4824" h="136156">
                  <a:moveTo>
                    <a:pt x="74825" y="136156"/>
                  </a:moveTo>
                  <a:lnTo>
                    <a:pt x="74825" y="65012"/>
                  </a:lnTo>
                  <a:lnTo>
                    <a:pt x="74825" y="42932"/>
                  </a:lnTo>
                  <a:lnTo>
                    <a:pt x="0" y="0"/>
                  </a:lnTo>
                  <a:lnTo>
                    <a:pt x="0" y="93224"/>
                  </a:lnTo>
                  <a:close/>
                </a:path>
              </a:pathLst>
            </a:custGeom>
            <a:solidFill>
              <a:srgbClr val="424242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C73DC939-B8FD-4C9B-8F7C-45EA7F42E0B8}"/>
                </a:ext>
              </a:extLst>
            </p:cNvPr>
            <p:cNvSpPr/>
            <p:nvPr/>
          </p:nvSpPr>
          <p:spPr>
            <a:xfrm>
              <a:off x="3878244" y="2696698"/>
              <a:ext cx="73598" cy="134929"/>
            </a:xfrm>
            <a:custGeom>
              <a:avLst/>
              <a:gdLst>
                <a:gd name="connsiteX0" fmla="*/ 0 w 73598"/>
                <a:gd name="connsiteY0" fmla="*/ 41706 h 134929"/>
                <a:gd name="connsiteX1" fmla="*/ 73598 w 73598"/>
                <a:gd name="connsiteY1" fmla="*/ 0 h 134929"/>
                <a:gd name="connsiteX2" fmla="*/ 73598 w 73598"/>
                <a:gd name="connsiteY2" fmla="*/ 133703 h 134929"/>
                <a:gd name="connsiteX3" fmla="*/ 0 w 73598"/>
                <a:gd name="connsiteY3" fmla="*/ 134930 h 134929"/>
                <a:gd name="connsiteX4" fmla="*/ 0 w 73598"/>
                <a:gd name="connsiteY4" fmla="*/ 134930 h 134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3598" h="134929">
                  <a:moveTo>
                    <a:pt x="0" y="41706"/>
                  </a:moveTo>
                  <a:lnTo>
                    <a:pt x="73598" y="0"/>
                  </a:lnTo>
                  <a:lnTo>
                    <a:pt x="73598" y="133703"/>
                  </a:lnTo>
                  <a:lnTo>
                    <a:pt x="0" y="134930"/>
                  </a:lnTo>
                  <a:lnTo>
                    <a:pt x="0" y="134930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6868DFED-C663-497D-B91B-E6F7AA45ECD7}"/>
                </a:ext>
              </a:extLst>
            </p:cNvPr>
            <p:cNvSpPr/>
            <p:nvPr/>
          </p:nvSpPr>
          <p:spPr>
            <a:xfrm>
              <a:off x="3803420" y="2654993"/>
              <a:ext cx="148422" cy="83411"/>
            </a:xfrm>
            <a:custGeom>
              <a:avLst/>
              <a:gdLst>
                <a:gd name="connsiteX0" fmla="*/ 73598 w 148422"/>
                <a:gd name="connsiteY0" fmla="*/ 0 h 83411"/>
                <a:gd name="connsiteX1" fmla="*/ 148423 w 148422"/>
                <a:gd name="connsiteY1" fmla="*/ 41706 h 83411"/>
                <a:gd name="connsiteX2" fmla="*/ 74825 w 148422"/>
                <a:gd name="connsiteY2" fmla="*/ 83411 h 83411"/>
                <a:gd name="connsiteX3" fmla="*/ 0 w 148422"/>
                <a:gd name="connsiteY3" fmla="*/ 40479 h 83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8422" h="83411">
                  <a:moveTo>
                    <a:pt x="73598" y="0"/>
                  </a:moveTo>
                  <a:lnTo>
                    <a:pt x="148423" y="41706"/>
                  </a:lnTo>
                  <a:lnTo>
                    <a:pt x="74825" y="83411"/>
                  </a:lnTo>
                  <a:lnTo>
                    <a:pt x="0" y="40479"/>
                  </a:lnTo>
                  <a:close/>
                </a:path>
              </a:pathLst>
            </a:custGeom>
            <a:solidFill>
              <a:srgbClr val="959596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1A603D68-A646-4EB3-84D3-F1403C1BF1A3}"/>
                </a:ext>
              </a:extLst>
            </p:cNvPr>
            <p:cNvSpPr/>
            <p:nvPr/>
          </p:nvSpPr>
          <p:spPr>
            <a:xfrm>
              <a:off x="3810780" y="2658673"/>
              <a:ext cx="133703" cy="74824"/>
            </a:xfrm>
            <a:custGeom>
              <a:avLst/>
              <a:gdLst>
                <a:gd name="connsiteX0" fmla="*/ 66238 w 133703"/>
                <a:gd name="connsiteY0" fmla="*/ 0 h 74824"/>
                <a:gd name="connsiteX1" fmla="*/ 133703 w 133703"/>
                <a:gd name="connsiteY1" fmla="*/ 38026 h 74824"/>
                <a:gd name="connsiteX2" fmla="*/ 67465 w 133703"/>
                <a:gd name="connsiteY2" fmla="*/ 74825 h 74824"/>
                <a:gd name="connsiteX3" fmla="*/ 0 w 133703"/>
                <a:gd name="connsiteY3" fmla="*/ 36799 h 74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703" h="74824">
                  <a:moveTo>
                    <a:pt x="66238" y="0"/>
                  </a:moveTo>
                  <a:lnTo>
                    <a:pt x="133703" y="38026"/>
                  </a:lnTo>
                  <a:lnTo>
                    <a:pt x="67465" y="74825"/>
                  </a:lnTo>
                  <a:lnTo>
                    <a:pt x="0" y="36799"/>
                  </a:lnTo>
                  <a:close/>
                </a:path>
              </a:pathLst>
            </a:custGeom>
            <a:solidFill>
              <a:srgbClr val="1A1A1B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14E72C83-B5D2-4237-B069-9FA54B8A727F}"/>
                </a:ext>
              </a:extLst>
            </p:cNvPr>
            <p:cNvSpPr/>
            <p:nvPr/>
          </p:nvSpPr>
          <p:spPr>
            <a:xfrm>
              <a:off x="3841445" y="2693018"/>
              <a:ext cx="72371" cy="40478"/>
            </a:xfrm>
            <a:custGeom>
              <a:avLst/>
              <a:gdLst>
                <a:gd name="connsiteX0" fmla="*/ 35572 w 72371"/>
                <a:gd name="connsiteY0" fmla="*/ 0 h 40478"/>
                <a:gd name="connsiteX1" fmla="*/ 72371 w 72371"/>
                <a:gd name="connsiteY1" fmla="*/ 20853 h 40478"/>
                <a:gd name="connsiteX2" fmla="*/ 36799 w 72371"/>
                <a:gd name="connsiteY2" fmla="*/ 40479 h 40478"/>
                <a:gd name="connsiteX3" fmla="*/ 0 w 72371"/>
                <a:gd name="connsiteY3" fmla="*/ 19626 h 40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2371" h="40478">
                  <a:moveTo>
                    <a:pt x="35572" y="0"/>
                  </a:moveTo>
                  <a:lnTo>
                    <a:pt x="72371" y="20853"/>
                  </a:lnTo>
                  <a:lnTo>
                    <a:pt x="36799" y="40479"/>
                  </a:lnTo>
                  <a:lnTo>
                    <a:pt x="0" y="19626"/>
                  </a:lnTo>
                  <a:close/>
                </a:path>
              </a:pathLst>
            </a:custGeom>
            <a:solidFill>
              <a:srgbClr val="00000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C760D265-AB74-44C2-B7A5-965D77A22692}"/>
                </a:ext>
              </a:extLst>
            </p:cNvPr>
            <p:cNvSpPr/>
            <p:nvPr/>
          </p:nvSpPr>
          <p:spPr>
            <a:xfrm>
              <a:off x="3831632" y="3232738"/>
              <a:ext cx="661155" cy="370443"/>
            </a:xfrm>
            <a:custGeom>
              <a:avLst/>
              <a:gdLst>
                <a:gd name="connsiteX0" fmla="*/ 553212 w 661155"/>
                <a:gd name="connsiteY0" fmla="*/ 0 h 370443"/>
                <a:gd name="connsiteX1" fmla="*/ 661156 w 661155"/>
                <a:gd name="connsiteY1" fmla="*/ 61332 h 370443"/>
                <a:gd name="connsiteX2" fmla="*/ 106717 w 661155"/>
                <a:gd name="connsiteY2" fmla="*/ 370444 h 370443"/>
                <a:gd name="connsiteX3" fmla="*/ 0 w 661155"/>
                <a:gd name="connsiteY3" fmla="*/ 310339 h 370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1155" h="370443">
                  <a:moveTo>
                    <a:pt x="553212" y="0"/>
                  </a:moveTo>
                  <a:lnTo>
                    <a:pt x="661156" y="61332"/>
                  </a:lnTo>
                  <a:lnTo>
                    <a:pt x="106717" y="370444"/>
                  </a:lnTo>
                  <a:lnTo>
                    <a:pt x="0" y="310339"/>
                  </a:lnTo>
                  <a:close/>
                </a:path>
              </a:pathLst>
            </a:custGeom>
            <a:solidFill>
              <a:srgbClr val="CAC9CA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2366E8AB-981B-4819-BFBA-47AEC0E1066C}"/>
                </a:ext>
              </a:extLst>
            </p:cNvPr>
            <p:cNvSpPr/>
            <p:nvPr/>
          </p:nvSpPr>
          <p:spPr>
            <a:xfrm>
              <a:off x="3938350" y="3349268"/>
              <a:ext cx="13492" cy="253913"/>
            </a:xfrm>
            <a:custGeom>
              <a:avLst/>
              <a:gdLst>
                <a:gd name="connsiteX0" fmla="*/ 0 w 13492"/>
                <a:gd name="connsiteY0" fmla="*/ 253913 h 253913"/>
                <a:gd name="connsiteX1" fmla="*/ 0 w 13492"/>
                <a:gd name="connsiteY1" fmla="*/ 7360 h 253913"/>
                <a:gd name="connsiteX2" fmla="*/ 13493 w 13492"/>
                <a:gd name="connsiteY2" fmla="*/ 0 h 253913"/>
                <a:gd name="connsiteX3" fmla="*/ 13493 w 13492"/>
                <a:gd name="connsiteY3" fmla="*/ 246554 h 253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92" h="253913">
                  <a:moveTo>
                    <a:pt x="0" y="253913"/>
                  </a:moveTo>
                  <a:lnTo>
                    <a:pt x="0" y="7360"/>
                  </a:lnTo>
                  <a:lnTo>
                    <a:pt x="13493" y="0"/>
                  </a:lnTo>
                  <a:lnTo>
                    <a:pt x="13493" y="246554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D28282A4-8CB5-4467-B72C-E81379701F90}"/>
                </a:ext>
              </a:extLst>
            </p:cNvPr>
            <p:cNvSpPr/>
            <p:nvPr/>
          </p:nvSpPr>
          <p:spPr>
            <a:xfrm>
              <a:off x="4094132" y="3254817"/>
              <a:ext cx="13492" cy="255140"/>
            </a:xfrm>
            <a:custGeom>
              <a:avLst/>
              <a:gdLst>
                <a:gd name="connsiteX0" fmla="*/ 13493 w 13492"/>
                <a:gd name="connsiteY0" fmla="*/ 255140 h 255140"/>
                <a:gd name="connsiteX1" fmla="*/ 13493 w 13492"/>
                <a:gd name="connsiteY1" fmla="*/ 7360 h 255140"/>
                <a:gd name="connsiteX2" fmla="*/ 0 w 13492"/>
                <a:gd name="connsiteY2" fmla="*/ 0 h 255140"/>
                <a:gd name="connsiteX3" fmla="*/ 0 w 13492"/>
                <a:gd name="connsiteY3" fmla="*/ 246554 h 255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92" h="255140">
                  <a:moveTo>
                    <a:pt x="13493" y="255140"/>
                  </a:moveTo>
                  <a:lnTo>
                    <a:pt x="13493" y="7360"/>
                  </a:lnTo>
                  <a:lnTo>
                    <a:pt x="0" y="0"/>
                  </a:lnTo>
                  <a:lnTo>
                    <a:pt x="0" y="246554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2091396E-6ED9-4468-894B-9F110B9C7F24}"/>
                </a:ext>
              </a:extLst>
            </p:cNvPr>
            <p:cNvSpPr/>
            <p:nvPr/>
          </p:nvSpPr>
          <p:spPr>
            <a:xfrm>
              <a:off x="4107625" y="3254817"/>
              <a:ext cx="13492" cy="255140"/>
            </a:xfrm>
            <a:custGeom>
              <a:avLst/>
              <a:gdLst>
                <a:gd name="connsiteX0" fmla="*/ 0 w 13492"/>
                <a:gd name="connsiteY0" fmla="*/ 255140 h 255140"/>
                <a:gd name="connsiteX1" fmla="*/ 0 w 13492"/>
                <a:gd name="connsiteY1" fmla="*/ 7360 h 255140"/>
                <a:gd name="connsiteX2" fmla="*/ 13493 w 13492"/>
                <a:gd name="connsiteY2" fmla="*/ 0 h 255140"/>
                <a:gd name="connsiteX3" fmla="*/ 13493 w 13492"/>
                <a:gd name="connsiteY3" fmla="*/ 246554 h 255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92" h="255140">
                  <a:moveTo>
                    <a:pt x="0" y="255140"/>
                  </a:moveTo>
                  <a:lnTo>
                    <a:pt x="0" y="7360"/>
                  </a:lnTo>
                  <a:lnTo>
                    <a:pt x="13493" y="0"/>
                  </a:lnTo>
                  <a:lnTo>
                    <a:pt x="13493" y="246554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2DC71FB7-5854-4857-A074-F2DB7A4B5366}"/>
                </a:ext>
              </a:extLst>
            </p:cNvPr>
            <p:cNvSpPr/>
            <p:nvPr/>
          </p:nvSpPr>
          <p:spPr>
            <a:xfrm>
              <a:off x="4313700" y="3130927"/>
              <a:ext cx="13493" cy="255140"/>
            </a:xfrm>
            <a:custGeom>
              <a:avLst/>
              <a:gdLst>
                <a:gd name="connsiteX0" fmla="*/ 13493 w 13493"/>
                <a:gd name="connsiteY0" fmla="*/ 255140 h 255140"/>
                <a:gd name="connsiteX1" fmla="*/ 13493 w 13493"/>
                <a:gd name="connsiteY1" fmla="*/ 8587 h 255140"/>
                <a:gd name="connsiteX2" fmla="*/ 0 w 13493"/>
                <a:gd name="connsiteY2" fmla="*/ 0 h 255140"/>
                <a:gd name="connsiteX3" fmla="*/ 0 w 13493"/>
                <a:gd name="connsiteY3" fmla="*/ 247780 h 255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93" h="255140">
                  <a:moveTo>
                    <a:pt x="13493" y="255140"/>
                  </a:moveTo>
                  <a:lnTo>
                    <a:pt x="13493" y="8587"/>
                  </a:lnTo>
                  <a:lnTo>
                    <a:pt x="0" y="0"/>
                  </a:lnTo>
                  <a:lnTo>
                    <a:pt x="0" y="247780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9E140C0B-599A-4CE8-A62A-EAA24432D864}"/>
                </a:ext>
              </a:extLst>
            </p:cNvPr>
            <p:cNvSpPr/>
            <p:nvPr/>
          </p:nvSpPr>
          <p:spPr>
            <a:xfrm>
              <a:off x="4327193" y="3132154"/>
              <a:ext cx="13492" cy="253913"/>
            </a:xfrm>
            <a:custGeom>
              <a:avLst/>
              <a:gdLst>
                <a:gd name="connsiteX0" fmla="*/ 0 w 13492"/>
                <a:gd name="connsiteY0" fmla="*/ 253913 h 253913"/>
                <a:gd name="connsiteX1" fmla="*/ 0 w 13492"/>
                <a:gd name="connsiteY1" fmla="*/ 7360 h 253913"/>
                <a:gd name="connsiteX2" fmla="*/ 13493 w 13492"/>
                <a:gd name="connsiteY2" fmla="*/ 0 h 253913"/>
                <a:gd name="connsiteX3" fmla="*/ 13493 w 13492"/>
                <a:gd name="connsiteY3" fmla="*/ 246554 h 253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92" h="253913">
                  <a:moveTo>
                    <a:pt x="0" y="253913"/>
                  </a:moveTo>
                  <a:lnTo>
                    <a:pt x="0" y="7360"/>
                  </a:lnTo>
                  <a:lnTo>
                    <a:pt x="13493" y="0"/>
                  </a:lnTo>
                  <a:lnTo>
                    <a:pt x="13493" y="246554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1B53F8AD-9ED8-4E31-A710-9463DBD72666}"/>
                </a:ext>
              </a:extLst>
            </p:cNvPr>
            <p:cNvSpPr/>
            <p:nvPr/>
          </p:nvSpPr>
          <p:spPr>
            <a:xfrm>
              <a:off x="4121118" y="3386067"/>
              <a:ext cx="253913" cy="143516"/>
            </a:xfrm>
            <a:custGeom>
              <a:avLst/>
              <a:gdLst>
                <a:gd name="connsiteX0" fmla="*/ 46612 w 253913"/>
                <a:gd name="connsiteY0" fmla="*/ 143516 h 143516"/>
                <a:gd name="connsiteX1" fmla="*/ 0 w 253913"/>
                <a:gd name="connsiteY1" fmla="*/ 115304 h 143516"/>
                <a:gd name="connsiteX2" fmla="*/ 206075 w 253913"/>
                <a:gd name="connsiteY2" fmla="*/ 0 h 143516"/>
                <a:gd name="connsiteX3" fmla="*/ 208528 w 253913"/>
                <a:gd name="connsiteY3" fmla="*/ 1227 h 143516"/>
                <a:gd name="connsiteX4" fmla="*/ 253913 w 253913"/>
                <a:gd name="connsiteY4" fmla="*/ 28213 h 143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913" h="143516">
                  <a:moveTo>
                    <a:pt x="46612" y="143516"/>
                  </a:moveTo>
                  <a:lnTo>
                    <a:pt x="0" y="115304"/>
                  </a:lnTo>
                  <a:lnTo>
                    <a:pt x="206075" y="0"/>
                  </a:lnTo>
                  <a:lnTo>
                    <a:pt x="208528" y="1227"/>
                  </a:lnTo>
                  <a:lnTo>
                    <a:pt x="253913" y="28213"/>
                  </a:lnTo>
                  <a:close/>
                </a:path>
              </a:pathLst>
            </a:custGeom>
            <a:solidFill>
              <a:srgbClr val="CAC9CA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16B54A8E-AAA7-4EAD-A881-CC2C1F4FF84D}"/>
                </a:ext>
              </a:extLst>
            </p:cNvPr>
            <p:cNvSpPr/>
            <p:nvPr/>
          </p:nvSpPr>
          <p:spPr>
            <a:xfrm>
              <a:off x="4167730" y="3437586"/>
              <a:ext cx="224474" cy="125116"/>
            </a:xfrm>
            <a:custGeom>
              <a:avLst/>
              <a:gdLst>
                <a:gd name="connsiteX0" fmla="*/ 18400 w 224474"/>
                <a:gd name="connsiteY0" fmla="*/ 125117 h 125116"/>
                <a:gd name="connsiteX1" fmla="*/ 0 w 224474"/>
                <a:gd name="connsiteY1" fmla="*/ 115304 h 125116"/>
                <a:gd name="connsiteX2" fmla="*/ 207301 w 224474"/>
                <a:gd name="connsiteY2" fmla="*/ 0 h 125116"/>
                <a:gd name="connsiteX3" fmla="*/ 224474 w 224474"/>
                <a:gd name="connsiteY3" fmla="*/ 9813 h 125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4474" h="125116">
                  <a:moveTo>
                    <a:pt x="18400" y="125117"/>
                  </a:moveTo>
                  <a:lnTo>
                    <a:pt x="0" y="115304"/>
                  </a:lnTo>
                  <a:lnTo>
                    <a:pt x="207301" y="0"/>
                  </a:lnTo>
                  <a:lnTo>
                    <a:pt x="224474" y="9813"/>
                  </a:lnTo>
                  <a:close/>
                </a:path>
              </a:pathLst>
            </a:custGeom>
            <a:solidFill>
              <a:srgbClr val="CAC9CA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0166C3D5-46DC-46A0-AB98-1483931F4D43}"/>
                </a:ext>
              </a:extLst>
            </p:cNvPr>
            <p:cNvSpPr/>
            <p:nvPr/>
          </p:nvSpPr>
          <p:spPr>
            <a:xfrm>
              <a:off x="4167730" y="3414280"/>
              <a:ext cx="207301" cy="138609"/>
            </a:xfrm>
            <a:custGeom>
              <a:avLst/>
              <a:gdLst>
                <a:gd name="connsiteX0" fmla="*/ 207301 w 207301"/>
                <a:gd name="connsiteY0" fmla="*/ 23306 h 138609"/>
                <a:gd name="connsiteX1" fmla="*/ 207301 w 207301"/>
                <a:gd name="connsiteY1" fmla="*/ 0 h 138609"/>
                <a:gd name="connsiteX2" fmla="*/ 57652 w 207301"/>
                <a:gd name="connsiteY2" fmla="*/ 83411 h 138609"/>
                <a:gd name="connsiteX3" fmla="*/ 0 w 207301"/>
                <a:gd name="connsiteY3" fmla="*/ 115304 h 138609"/>
                <a:gd name="connsiteX4" fmla="*/ 0 w 207301"/>
                <a:gd name="connsiteY4" fmla="*/ 138610 h 138609"/>
                <a:gd name="connsiteX5" fmla="*/ 207301 w 207301"/>
                <a:gd name="connsiteY5" fmla="*/ 23306 h 1386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7301" h="138609">
                  <a:moveTo>
                    <a:pt x="207301" y="23306"/>
                  </a:moveTo>
                  <a:lnTo>
                    <a:pt x="207301" y="0"/>
                  </a:lnTo>
                  <a:lnTo>
                    <a:pt x="57652" y="83411"/>
                  </a:lnTo>
                  <a:lnTo>
                    <a:pt x="0" y="115304"/>
                  </a:lnTo>
                  <a:lnTo>
                    <a:pt x="0" y="138610"/>
                  </a:lnTo>
                  <a:lnTo>
                    <a:pt x="207301" y="23306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83D4A13B-1450-4096-84F4-4621EACC764D}"/>
                </a:ext>
              </a:extLst>
            </p:cNvPr>
            <p:cNvSpPr/>
            <p:nvPr/>
          </p:nvSpPr>
          <p:spPr>
            <a:xfrm>
              <a:off x="4186130" y="3470705"/>
              <a:ext cx="223247" cy="125116"/>
            </a:xfrm>
            <a:custGeom>
              <a:avLst/>
              <a:gdLst>
                <a:gd name="connsiteX0" fmla="*/ 17173 w 223247"/>
                <a:gd name="connsiteY0" fmla="*/ 125117 h 125116"/>
                <a:gd name="connsiteX1" fmla="*/ 0 w 223247"/>
                <a:gd name="connsiteY1" fmla="*/ 115304 h 125116"/>
                <a:gd name="connsiteX2" fmla="*/ 206075 w 223247"/>
                <a:gd name="connsiteY2" fmla="*/ 0 h 125116"/>
                <a:gd name="connsiteX3" fmla="*/ 223247 w 223247"/>
                <a:gd name="connsiteY3" fmla="*/ 9813 h 125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3247" h="125116">
                  <a:moveTo>
                    <a:pt x="17173" y="125117"/>
                  </a:moveTo>
                  <a:lnTo>
                    <a:pt x="0" y="115304"/>
                  </a:lnTo>
                  <a:lnTo>
                    <a:pt x="206075" y="0"/>
                  </a:lnTo>
                  <a:lnTo>
                    <a:pt x="223247" y="9813"/>
                  </a:lnTo>
                  <a:close/>
                </a:path>
              </a:pathLst>
            </a:custGeom>
            <a:solidFill>
              <a:srgbClr val="CAC9CA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399423B5-9DE6-4BB1-8BC2-F9527190FCF4}"/>
                </a:ext>
              </a:extLst>
            </p:cNvPr>
            <p:cNvSpPr/>
            <p:nvPr/>
          </p:nvSpPr>
          <p:spPr>
            <a:xfrm>
              <a:off x="4202076" y="3480518"/>
              <a:ext cx="207301" cy="138609"/>
            </a:xfrm>
            <a:custGeom>
              <a:avLst/>
              <a:gdLst>
                <a:gd name="connsiteX0" fmla="*/ 207301 w 207301"/>
                <a:gd name="connsiteY0" fmla="*/ 23306 h 138609"/>
                <a:gd name="connsiteX1" fmla="*/ 207301 w 207301"/>
                <a:gd name="connsiteY1" fmla="*/ 0 h 138609"/>
                <a:gd name="connsiteX2" fmla="*/ 0 w 207301"/>
                <a:gd name="connsiteY2" fmla="*/ 115304 h 138609"/>
                <a:gd name="connsiteX3" fmla="*/ 0 w 207301"/>
                <a:gd name="connsiteY3" fmla="*/ 138610 h 138609"/>
                <a:gd name="connsiteX4" fmla="*/ 207301 w 207301"/>
                <a:gd name="connsiteY4" fmla="*/ 23306 h 1386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7301" h="138609">
                  <a:moveTo>
                    <a:pt x="207301" y="23306"/>
                  </a:moveTo>
                  <a:lnTo>
                    <a:pt x="207301" y="0"/>
                  </a:lnTo>
                  <a:lnTo>
                    <a:pt x="0" y="115304"/>
                  </a:lnTo>
                  <a:lnTo>
                    <a:pt x="0" y="138610"/>
                  </a:lnTo>
                  <a:lnTo>
                    <a:pt x="207301" y="23306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3189D5E1-E1C1-4C0D-B5E8-BBEF2DC52B38}"/>
                </a:ext>
              </a:extLst>
            </p:cNvPr>
            <p:cNvSpPr/>
            <p:nvPr/>
          </p:nvSpPr>
          <p:spPr>
            <a:xfrm>
              <a:off x="4184903" y="3447399"/>
              <a:ext cx="207301" cy="138609"/>
            </a:xfrm>
            <a:custGeom>
              <a:avLst/>
              <a:gdLst>
                <a:gd name="connsiteX0" fmla="*/ 207301 w 207301"/>
                <a:gd name="connsiteY0" fmla="*/ 23306 h 138609"/>
                <a:gd name="connsiteX1" fmla="*/ 207301 w 207301"/>
                <a:gd name="connsiteY1" fmla="*/ 0 h 138609"/>
                <a:gd name="connsiteX2" fmla="*/ 0 w 207301"/>
                <a:gd name="connsiteY2" fmla="*/ 115304 h 138609"/>
                <a:gd name="connsiteX3" fmla="*/ 0 w 207301"/>
                <a:gd name="connsiteY3" fmla="*/ 138610 h 138609"/>
                <a:gd name="connsiteX4" fmla="*/ 207301 w 207301"/>
                <a:gd name="connsiteY4" fmla="*/ 23306 h 1386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7301" h="138609">
                  <a:moveTo>
                    <a:pt x="207301" y="23306"/>
                  </a:moveTo>
                  <a:lnTo>
                    <a:pt x="207301" y="0"/>
                  </a:lnTo>
                  <a:lnTo>
                    <a:pt x="0" y="115304"/>
                  </a:lnTo>
                  <a:lnTo>
                    <a:pt x="0" y="138610"/>
                  </a:lnTo>
                  <a:lnTo>
                    <a:pt x="207301" y="23306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DA8F7E7D-CF89-45A8-9F9F-AF1233B299C9}"/>
                </a:ext>
              </a:extLst>
            </p:cNvPr>
            <p:cNvSpPr/>
            <p:nvPr/>
          </p:nvSpPr>
          <p:spPr>
            <a:xfrm>
              <a:off x="4121118" y="3501371"/>
              <a:ext cx="82184" cy="117756"/>
            </a:xfrm>
            <a:custGeom>
              <a:avLst/>
              <a:gdLst>
                <a:gd name="connsiteX0" fmla="*/ 0 w 82184"/>
                <a:gd name="connsiteY0" fmla="*/ 71145 h 117756"/>
                <a:gd name="connsiteX1" fmla="*/ 0 w 82184"/>
                <a:gd name="connsiteY1" fmla="*/ 71145 h 117756"/>
                <a:gd name="connsiteX2" fmla="*/ 0 w 82184"/>
                <a:gd name="connsiteY2" fmla="*/ 0 h 117756"/>
                <a:gd name="connsiteX3" fmla="*/ 46612 w 82184"/>
                <a:gd name="connsiteY3" fmla="*/ 28213 h 117756"/>
                <a:gd name="connsiteX4" fmla="*/ 46612 w 82184"/>
                <a:gd name="connsiteY4" fmla="*/ 51519 h 117756"/>
                <a:gd name="connsiteX5" fmla="*/ 65012 w 82184"/>
                <a:gd name="connsiteY5" fmla="*/ 61332 h 117756"/>
                <a:gd name="connsiteX6" fmla="*/ 65012 w 82184"/>
                <a:gd name="connsiteY6" fmla="*/ 84638 h 117756"/>
                <a:gd name="connsiteX7" fmla="*/ 82184 w 82184"/>
                <a:gd name="connsiteY7" fmla="*/ 94451 h 117756"/>
                <a:gd name="connsiteX8" fmla="*/ 82184 w 82184"/>
                <a:gd name="connsiteY8" fmla="*/ 117757 h 117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2184" h="117756">
                  <a:moveTo>
                    <a:pt x="0" y="71145"/>
                  </a:moveTo>
                  <a:lnTo>
                    <a:pt x="0" y="71145"/>
                  </a:lnTo>
                  <a:lnTo>
                    <a:pt x="0" y="0"/>
                  </a:lnTo>
                  <a:lnTo>
                    <a:pt x="46612" y="28213"/>
                  </a:lnTo>
                  <a:lnTo>
                    <a:pt x="46612" y="51519"/>
                  </a:lnTo>
                  <a:lnTo>
                    <a:pt x="65012" y="61332"/>
                  </a:lnTo>
                  <a:lnTo>
                    <a:pt x="65012" y="84638"/>
                  </a:lnTo>
                  <a:lnTo>
                    <a:pt x="82184" y="94451"/>
                  </a:lnTo>
                  <a:lnTo>
                    <a:pt x="82184" y="117757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51C59527-C50C-4E31-AD97-804D172EC6D9}"/>
                </a:ext>
              </a:extLst>
            </p:cNvPr>
            <p:cNvSpPr/>
            <p:nvPr/>
          </p:nvSpPr>
          <p:spPr>
            <a:xfrm>
              <a:off x="3951843" y="3437586"/>
              <a:ext cx="155782" cy="91997"/>
            </a:xfrm>
            <a:custGeom>
              <a:avLst/>
              <a:gdLst>
                <a:gd name="connsiteX0" fmla="*/ 0 w 155782"/>
                <a:gd name="connsiteY0" fmla="*/ 78505 h 91997"/>
                <a:gd name="connsiteX1" fmla="*/ 142290 w 155782"/>
                <a:gd name="connsiteY1" fmla="*/ 0 h 91997"/>
                <a:gd name="connsiteX2" fmla="*/ 155783 w 155782"/>
                <a:gd name="connsiteY2" fmla="*/ 4907 h 91997"/>
                <a:gd name="connsiteX3" fmla="*/ 0 w 155782"/>
                <a:gd name="connsiteY3" fmla="*/ 91998 h 91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782" h="91997">
                  <a:moveTo>
                    <a:pt x="0" y="78505"/>
                  </a:moveTo>
                  <a:lnTo>
                    <a:pt x="142290" y="0"/>
                  </a:lnTo>
                  <a:lnTo>
                    <a:pt x="155783" y="4907"/>
                  </a:lnTo>
                  <a:lnTo>
                    <a:pt x="0" y="91998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CBBA70C3-2621-44AF-AAE2-23E9D2DB4AA7}"/>
                </a:ext>
              </a:extLst>
            </p:cNvPr>
            <p:cNvSpPr/>
            <p:nvPr/>
          </p:nvSpPr>
          <p:spPr>
            <a:xfrm>
              <a:off x="3951843" y="3403240"/>
              <a:ext cx="155782" cy="91997"/>
            </a:xfrm>
            <a:custGeom>
              <a:avLst/>
              <a:gdLst>
                <a:gd name="connsiteX0" fmla="*/ 0 w 155782"/>
                <a:gd name="connsiteY0" fmla="*/ 78505 h 91997"/>
                <a:gd name="connsiteX1" fmla="*/ 142290 w 155782"/>
                <a:gd name="connsiteY1" fmla="*/ 0 h 91997"/>
                <a:gd name="connsiteX2" fmla="*/ 155783 w 155782"/>
                <a:gd name="connsiteY2" fmla="*/ 4907 h 91997"/>
                <a:gd name="connsiteX3" fmla="*/ 0 w 155782"/>
                <a:gd name="connsiteY3" fmla="*/ 91998 h 91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782" h="91997">
                  <a:moveTo>
                    <a:pt x="0" y="78505"/>
                  </a:moveTo>
                  <a:lnTo>
                    <a:pt x="142290" y="0"/>
                  </a:lnTo>
                  <a:lnTo>
                    <a:pt x="155783" y="4907"/>
                  </a:lnTo>
                  <a:lnTo>
                    <a:pt x="0" y="91998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E2E533C1-2BE7-44E0-9321-CA47155E07E0}"/>
                </a:ext>
              </a:extLst>
            </p:cNvPr>
            <p:cNvSpPr/>
            <p:nvPr/>
          </p:nvSpPr>
          <p:spPr>
            <a:xfrm>
              <a:off x="3951843" y="3470705"/>
              <a:ext cx="155782" cy="93224"/>
            </a:xfrm>
            <a:custGeom>
              <a:avLst/>
              <a:gdLst>
                <a:gd name="connsiteX0" fmla="*/ 0 w 155782"/>
                <a:gd name="connsiteY0" fmla="*/ 79731 h 93224"/>
                <a:gd name="connsiteX1" fmla="*/ 142290 w 155782"/>
                <a:gd name="connsiteY1" fmla="*/ 0 h 93224"/>
                <a:gd name="connsiteX2" fmla="*/ 155783 w 155782"/>
                <a:gd name="connsiteY2" fmla="*/ 6133 h 93224"/>
                <a:gd name="connsiteX3" fmla="*/ 0 w 155782"/>
                <a:gd name="connsiteY3" fmla="*/ 93224 h 93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782" h="93224">
                  <a:moveTo>
                    <a:pt x="0" y="79731"/>
                  </a:moveTo>
                  <a:lnTo>
                    <a:pt x="142290" y="0"/>
                  </a:lnTo>
                  <a:lnTo>
                    <a:pt x="155783" y="6133"/>
                  </a:lnTo>
                  <a:lnTo>
                    <a:pt x="0" y="93224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70870790-E5F1-40BC-BB76-5F3634A5F1F3}"/>
                </a:ext>
              </a:extLst>
            </p:cNvPr>
            <p:cNvSpPr/>
            <p:nvPr/>
          </p:nvSpPr>
          <p:spPr>
            <a:xfrm>
              <a:off x="3951843" y="3442492"/>
              <a:ext cx="155782" cy="103037"/>
            </a:xfrm>
            <a:custGeom>
              <a:avLst/>
              <a:gdLst>
                <a:gd name="connsiteX0" fmla="*/ 0 w 155782"/>
                <a:gd name="connsiteY0" fmla="*/ 103037 h 103037"/>
                <a:gd name="connsiteX1" fmla="*/ 155783 w 155782"/>
                <a:gd name="connsiteY1" fmla="*/ 15946 h 103037"/>
                <a:gd name="connsiteX2" fmla="*/ 155783 w 155782"/>
                <a:gd name="connsiteY2" fmla="*/ 0 h 103037"/>
                <a:gd name="connsiteX3" fmla="*/ 0 w 155782"/>
                <a:gd name="connsiteY3" fmla="*/ 87091 h 103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782" h="103037">
                  <a:moveTo>
                    <a:pt x="0" y="103037"/>
                  </a:moveTo>
                  <a:lnTo>
                    <a:pt x="155783" y="15946"/>
                  </a:lnTo>
                  <a:lnTo>
                    <a:pt x="155783" y="0"/>
                  </a:lnTo>
                  <a:lnTo>
                    <a:pt x="0" y="87091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1DC47026-8BC6-4CF0-82BA-ED341721A871}"/>
                </a:ext>
              </a:extLst>
            </p:cNvPr>
            <p:cNvSpPr/>
            <p:nvPr/>
          </p:nvSpPr>
          <p:spPr>
            <a:xfrm>
              <a:off x="3951843" y="3408147"/>
              <a:ext cx="155782" cy="103037"/>
            </a:xfrm>
            <a:custGeom>
              <a:avLst/>
              <a:gdLst>
                <a:gd name="connsiteX0" fmla="*/ 0 w 155782"/>
                <a:gd name="connsiteY0" fmla="*/ 103037 h 103037"/>
                <a:gd name="connsiteX1" fmla="*/ 155783 w 155782"/>
                <a:gd name="connsiteY1" fmla="*/ 17173 h 103037"/>
                <a:gd name="connsiteX2" fmla="*/ 155783 w 155782"/>
                <a:gd name="connsiteY2" fmla="*/ 0 h 103037"/>
                <a:gd name="connsiteX3" fmla="*/ 0 w 155782"/>
                <a:gd name="connsiteY3" fmla="*/ 87091 h 103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782" h="103037">
                  <a:moveTo>
                    <a:pt x="0" y="103037"/>
                  </a:moveTo>
                  <a:lnTo>
                    <a:pt x="155783" y="17173"/>
                  </a:lnTo>
                  <a:lnTo>
                    <a:pt x="155783" y="0"/>
                  </a:lnTo>
                  <a:lnTo>
                    <a:pt x="0" y="87091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BC95A972-55FC-46CC-8813-FE7D6334824A}"/>
                </a:ext>
              </a:extLst>
            </p:cNvPr>
            <p:cNvSpPr/>
            <p:nvPr/>
          </p:nvSpPr>
          <p:spPr>
            <a:xfrm>
              <a:off x="3951843" y="3476838"/>
              <a:ext cx="155782" cy="103037"/>
            </a:xfrm>
            <a:custGeom>
              <a:avLst/>
              <a:gdLst>
                <a:gd name="connsiteX0" fmla="*/ 0 w 155782"/>
                <a:gd name="connsiteY0" fmla="*/ 103037 h 103037"/>
                <a:gd name="connsiteX1" fmla="*/ 155783 w 155782"/>
                <a:gd name="connsiteY1" fmla="*/ 15946 h 103037"/>
                <a:gd name="connsiteX2" fmla="*/ 155783 w 155782"/>
                <a:gd name="connsiteY2" fmla="*/ 0 h 103037"/>
                <a:gd name="connsiteX3" fmla="*/ 0 w 155782"/>
                <a:gd name="connsiteY3" fmla="*/ 87091 h 103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782" h="103037">
                  <a:moveTo>
                    <a:pt x="0" y="103037"/>
                  </a:moveTo>
                  <a:lnTo>
                    <a:pt x="155783" y="15946"/>
                  </a:lnTo>
                  <a:lnTo>
                    <a:pt x="155783" y="0"/>
                  </a:lnTo>
                  <a:lnTo>
                    <a:pt x="0" y="87091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94" name="Graphic 2">
              <a:extLst>
                <a:ext uri="{FF2B5EF4-FFF2-40B4-BE49-F238E27FC236}">
                  <a16:creationId xmlns:a16="http://schemas.microsoft.com/office/drawing/2014/main" id="{A8EC8E01-6EDC-41C9-9ED9-5A37B54B7525}"/>
                </a:ext>
              </a:extLst>
            </p:cNvPr>
            <p:cNvGrpSpPr/>
            <p:nvPr/>
          </p:nvGrpSpPr>
          <p:grpSpPr>
            <a:xfrm>
              <a:off x="3831632" y="3437586"/>
              <a:ext cx="93224" cy="142289"/>
              <a:chOff x="3831632" y="3437586"/>
              <a:chExt cx="93224" cy="142289"/>
            </a:xfrm>
            <a:solidFill>
              <a:schemeClr val="accent1"/>
            </a:solidFill>
          </p:grpSpPr>
          <p:sp>
            <p:nvSpPr>
              <p:cNvPr id="129" name="Freeform: Shape 128">
                <a:extLst>
                  <a:ext uri="{FF2B5EF4-FFF2-40B4-BE49-F238E27FC236}">
                    <a16:creationId xmlns:a16="http://schemas.microsoft.com/office/drawing/2014/main" id="{3402A8A6-A654-4446-96F7-6D3D51350DEE}"/>
                  </a:ext>
                </a:extLst>
              </p:cNvPr>
              <p:cNvSpPr/>
              <p:nvPr/>
            </p:nvSpPr>
            <p:spPr>
              <a:xfrm>
                <a:off x="3831632" y="3470705"/>
                <a:ext cx="93224" cy="58878"/>
              </a:xfrm>
              <a:custGeom>
                <a:avLst/>
                <a:gdLst>
                  <a:gd name="connsiteX0" fmla="*/ 93224 w 93224"/>
                  <a:gd name="connsiteY0" fmla="*/ 45385 h 58878"/>
                  <a:gd name="connsiteX1" fmla="*/ 13493 w 93224"/>
                  <a:gd name="connsiteY1" fmla="*/ 0 h 58878"/>
                  <a:gd name="connsiteX2" fmla="*/ 0 w 93224"/>
                  <a:gd name="connsiteY2" fmla="*/ 6133 h 58878"/>
                  <a:gd name="connsiteX3" fmla="*/ 93224 w 93224"/>
                  <a:gd name="connsiteY3" fmla="*/ 58878 h 588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3224" h="58878">
                    <a:moveTo>
                      <a:pt x="93224" y="45385"/>
                    </a:moveTo>
                    <a:lnTo>
                      <a:pt x="13493" y="0"/>
                    </a:lnTo>
                    <a:lnTo>
                      <a:pt x="0" y="6133"/>
                    </a:lnTo>
                    <a:lnTo>
                      <a:pt x="93224" y="58878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0" name="Freeform: Shape 129">
                <a:extLst>
                  <a:ext uri="{FF2B5EF4-FFF2-40B4-BE49-F238E27FC236}">
                    <a16:creationId xmlns:a16="http://schemas.microsoft.com/office/drawing/2014/main" id="{0BDA9A42-4759-4D6D-A12D-7C260DCD82B7}"/>
                  </a:ext>
                </a:extLst>
              </p:cNvPr>
              <p:cNvSpPr/>
              <p:nvPr/>
            </p:nvSpPr>
            <p:spPr>
              <a:xfrm>
                <a:off x="3831632" y="3437586"/>
                <a:ext cx="93224" cy="57651"/>
              </a:xfrm>
              <a:custGeom>
                <a:avLst/>
                <a:gdLst>
                  <a:gd name="connsiteX0" fmla="*/ 93224 w 93224"/>
                  <a:gd name="connsiteY0" fmla="*/ 44159 h 57651"/>
                  <a:gd name="connsiteX1" fmla="*/ 13493 w 93224"/>
                  <a:gd name="connsiteY1" fmla="*/ 0 h 57651"/>
                  <a:gd name="connsiteX2" fmla="*/ 0 w 93224"/>
                  <a:gd name="connsiteY2" fmla="*/ 4907 h 57651"/>
                  <a:gd name="connsiteX3" fmla="*/ 93224 w 93224"/>
                  <a:gd name="connsiteY3" fmla="*/ 57652 h 576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3224" h="57651">
                    <a:moveTo>
                      <a:pt x="93224" y="44159"/>
                    </a:moveTo>
                    <a:lnTo>
                      <a:pt x="13493" y="0"/>
                    </a:lnTo>
                    <a:lnTo>
                      <a:pt x="0" y="4907"/>
                    </a:lnTo>
                    <a:lnTo>
                      <a:pt x="93224" y="57652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1" name="Freeform: Shape 130">
                <a:extLst>
                  <a:ext uri="{FF2B5EF4-FFF2-40B4-BE49-F238E27FC236}">
                    <a16:creationId xmlns:a16="http://schemas.microsoft.com/office/drawing/2014/main" id="{D59B21D6-51B7-44A1-927D-F119B4187002}"/>
                  </a:ext>
                </a:extLst>
              </p:cNvPr>
              <p:cNvSpPr/>
              <p:nvPr/>
            </p:nvSpPr>
            <p:spPr>
              <a:xfrm>
                <a:off x="3831632" y="3505051"/>
                <a:ext cx="93224" cy="58878"/>
              </a:xfrm>
              <a:custGeom>
                <a:avLst/>
                <a:gdLst>
                  <a:gd name="connsiteX0" fmla="*/ 93224 w 93224"/>
                  <a:gd name="connsiteY0" fmla="*/ 45386 h 58878"/>
                  <a:gd name="connsiteX1" fmla="*/ 13493 w 93224"/>
                  <a:gd name="connsiteY1" fmla="*/ 0 h 58878"/>
                  <a:gd name="connsiteX2" fmla="*/ 0 w 93224"/>
                  <a:gd name="connsiteY2" fmla="*/ 6133 h 58878"/>
                  <a:gd name="connsiteX3" fmla="*/ 93224 w 93224"/>
                  <a:gd name="connsiteY3" fmla="*/ 58879 h 588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3224" h="58878">
                    <a:moveTo>
                      <a:pt x="93224" y="45386"/>
                    </a:moveTo>
                    <a:lnTo>
                      <a:pt x="13493" y="0"/>
                    </a:lnTo>
                    <a:lnTo>
                      <a:pt x="0" y="6133"/>
                    </a:lnTo>
                    <a:lnTo>
                      <a:pt x="93224" y="5887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2" name="Freeform: Shape 131">
                <a:extLst>
                  <a:ext uri="{FF2B5EF4-FFF2-40B4-BE49-F238E27FC236}">
                    <a16:creationId xmlns:a16="http://schemas.microsoft.com/office/drawing/2014/main" id="{ED274FA4-97D6-4EA7-8336-7787171F9B68}"/>
                  </a:ext>
                </a:extLst>
              </p:cNvPr>
              <p:cNvSpPr/>
              <p:nvPr/>
            </p:nvSpPr>
            <p:spPr>
              <a:xfrm>
                <a:off x="3831632" y="3476838"/>
                <a:ext cx="93224" cy="68691"/>
              </a:xfrm>
              <a:custGeom>
                <a:avLst/>
                <a:gdLst>
                  <a:gd name="connsiteX0" fmla="*/ 93224 w 93224"/>
                  <a:gd name="connsiteY0" fmla="*/ 68692 h 68691"/>
                  <a:gd name="connsiteX1" fmla="*/ 0 w 93224"/>
                  <a:gd name="connsiteY1" fmla="*/ 15946 h 68691"/>
                  <a:gd name="connsiteX2" fmla="*/ 0 w 93224"/>
                  <a:gd name="connsiteY2" fmla="*/ 0 h 68691"/>
                  <a:gd name="connsiteX3" fmla="*/ 93224 w 93224"/>
                  <a:gd name="connsiteY3" fmla="*/ 52745 h 686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3224" h="68691">
                    <a:moveTo>
                      <a:pt x="93224" y="68692"/>
                    </a:moveTo>
                    <a:lnTo>
                      <a:pt x="0" y="15946"/>
                    </a:lnTo>
                    <a:lnTo>
                      <a:pt x="0" y="0"/>
                    </a:lnTo>
                    <a:lnTo>
                      <a:pt x="93224" y="52745"/>
                    </a:lnTo>
                    <a:close/>
                  </a:path>
                </a:pathLst>
              </a:custGeom>
              <a:solidFill>
                <a:srgbClr val="B2B1B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3" name="Freeform: Shape 132">
                <a:extLst>
                  <a:ext uri="{FF2B5EF4-FFF2-40B4-BE49-F238E27FC236}">
                    <a16:creationId xmlns:a16="http://schemas.microsoft.com/office/drawing/2014/main" id="{650B0346-1E25-45A5-86B8-82E9D87FE304}"/>
                  </a:ext>
                </a:extLst>
              </p:cNvPr>
              <p:cNvSpPr/>
              <p:nvPr/>
            </p:nvSpPr>
            <p:spPr>
              <a:xfrm>
                <a:off x="3831632" y="3442492"/>
                <a:ext cx="93224" cy="68691"/>
              </a:xfrm>
              <a:custGeom>
                <a:avLst/>
                <a:gdLst>
                  <a:gd name="connsiteX0" fmla="*/ 93224 w 93224"/>
                  <a:gd name="connsiteY0" fmla="*/ 68692 h 68691"/>
                  <a:gd name="connsiteX1" fmla="*/ 0 w 93224"/>
                  <a:gd name="connsiteY1" fmla="*/ 17173 h 68691"/>
                  <a:gd name="connsiteX2" fmla="*/ 0 w 93224"/>
                  <a:gd name="connsiteY2" fmla="*/ 0 h 68691"/>
                  <a:gd name="connsiteX3" fmla="*/ 93224 w 93224"/>
                  <a:gd name="connsiteY3" fmla="*/ 52745 h 686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3224" h="68691">
                    <a:moveTo>
                      <a:pt x="93224" y="68692"/>
                    </a:moveTo>
                    <a:lnTo>
                      <a:pt x="0" y="17173"/>
                    </a:lnTo>
                    <a:lnTo>
                      <a:pt x="0" y="0"/>
                    </a:lnTo>
                    <a:lnTo>
                      <a:pt x="93224" y="52745"/>
                    </a:lnTo>
                    <a:close/>
                  </a:path>
                </a:pathLst>
              </a:custGeom>
              <a:solidFill>
                <a:srgbClr val="B2B1B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4" name="Freeform: Shape 133">
                <a:extLst>
                  <a:ext uri="{FF2B5EF4-FFF2-40B4-BE49-F238E27FC236}">
                    <a16:creationId xmlns:a16="http://schemas.microsoft.com/office/drawing/2014/main" id="{480DEA91-8F5F-45B7-A5A6-2EB1532FB249}"/>
                  </a:ext>
                </a:extLst>
              </p:cNvPr>
              <p:cNvSpPr/>
              <p:nvPr/>
            </p:nvSpPr>
            <p:spPr>
              <a:xfrm>
                <a:off x="3831632" y="3511184"/>
                <a:ext cx="93224" cy="68691"/>
              </a:xfrm>
              <a:custGeom>
                <a:avLst/>
                <a:gdLst>
                  <a:gd name="connsiteX0" fmla="*/ 93224 w 93224"/>
                  <a:gd name="connsiteY0" fmla="*/ 68692 h 68691"/>
                  <a:gd name="connsiteX1" fmla="*/ 0 w 93224"/>
                  <a:gd name="connsiteY1" fmla="*/ 15946 h 68691"/>
                  <a:gd name="connsiteX2" fmla="*/ 0 w 93224"/>
                  <a:gd name="connsiteY2" fmla="*/ 0 h 68691"/>
                  <a:gd name="connsiteX3" fmla="*/ 93224 w 93224"/>
                  <a:gd name="connsiteY3" fmla="*/ 52745 h 686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3224" h="68691">
                    <a:moveTo>
                      <a:pt x="93224" y="68692"/>
                    </a:moveTo>
                    <a:lnTo>
                      <a:pt x="0" y="15946"/>
                    </a:lnTo>
                    <a:lnTo>
                      <a:pt x="0" y="0"/>
                    </a:lnTo>
                    <a:lnTo>
                      <a:pt x="93224" y="52745"/>
                    </a:lnTo>
                    <a:close/>
                  </a:path>
                </a:pathLst>
              </a:custGeom>
              <a:solidFill>
                <a:srgbClr val="B2B1B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95" name="Graphic 2">
              <a:extLst>
                <a:ext uri="{FF2B5EF4-FFF2-40B4-BE49-F238E27FC236}">
                  <a16:creationId xmlns:a16="http://schemas.microsoft.com/office/drawing/2014/main" id="{D2EE20E0-F03B-4DDD-9B6D-5ED02959B9F9}"/>
                </a:ext>
              </a:extLst>
            </p:cNvPr>
            <p:cNvGrpSpPr/>
            <p:nvPr/>
          </p:nvGrpSpPr>
          <p:grpSpPr>
            <a:xfrm>
              <a:off x="4371352" y="3135834"/>
              <a:ext cx="94450" cy="143516"/>
              <a:chOff x="4371352" y="3135834"/>
              <a:chExt cx="94450" cy="143516"/>
            </a:xfrm>
            <a:solidFill>
              <a:schemeClr val="accent1"/>
            </a:solidFill>
          </p:grpSpPr>
          <p:sp>
            <p:nvSpPr>
              <p:cNvPr id="123" name="Freeform: Shape 122">
                <a:extLst>
                  <a:ext uri="{FF2B5EF4-FFF2-40B4-BE49-F238E27FC236}">
                    <a16:creationId xmlns:a16="http://schemas.microsoft.com/office/drawing/2014/main" id="{53CFDBC9-A73C-4C36-9543-A08A59B936F6}"/>
                  </a:ext>
                </a:extLst>
              </p:cNvPr>
              <p:cNvSpPr/>
              <p:nvPr/>
            </p:nvSpPr>
            <p:spPr>
              <a:xfrm>
                <a:off x="4371352" y="3170180"/>
                <a:ext cx="94450" cy="58878"/>
              </a:xfrm>
              <a:custGeom>
                <a:avLst/>
                <a:gdLst>
                  <a:gd name="connsiteX0" fmla="*/ 94451 w 94450"/>
                  <a:gd name="connsiteY0" fmla="*/ 45385 h 58878"/>
                  <a:gd name="connsiteX1" fmla="*/ 13493 w 94450"/>
                  <a:gd name="connsiteY1" fmla="*/ 0 h 58878"/>
                  <a:gd name="connsiteX2" fmla="*/ 0 w 94450"/>
                  <a:gd name="connsiteY2" fmla="*/ 4907 h 58878"/>
                  <a:gd name="connsiteX3" fmla="*/ 94451 w 94450"/>
                  <a:gd name="connsiteY3" fmla="*/ 58878 h 588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4450" h="58878">
                    <a:moveTo>
                      <a:pt x="94451" y="45385"/>
                    </a:moveTo>
                    <a:lnTo>
                      <a:pt x="13493" y="0"/>
                    </a:lnTo>
                    <a:lnTo>
                      <a:pt x="0" y="4907"/>
                    </a:lnTo>
                    <a:lnTo>
                      <a:pt x="94451" y="58878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4" name="Freeform: Shape 123">
                <a:extLst>
                  <a:ext uri="{FF2B5EF4-FFF2-40B4-BE49-F238E27FC236}">
                    <a16:creationId xmlns:a16="http://schemas.microsoft.com/office/drawing/2014/main" id="{D24A7B40-3B53-4B94-8EC2-F60C5DEF3F2D}"/>
                  </a:ext>
                </a:extLst>
              </p:cNvPr>
              <p:cNvSpPr/>
              <p:nvPr/>
            </p:nvSpPr>
            <p:spPr>
              <a:xfrm>
                <a:off x="4371352" y="3135834"/>
                <a:ext cx="94450" cy="58878"/>
              </a:xfrm>
              <a:custGeom>
                <a:avLst/>
                <a:gdLst>
                  <a:gd name="connsiteX0" fmla="*/ 94451 w 94450"/>
                  <a:gd name="connsiteY0" fmla="*/ 45386 h 58878"/>
                  <a:gd name="connsiteX1" fmla="*/ 13493 w 94450"/>
                  <a:gd name="connsiteY1" fmla="*/ 0 h 58878"/>
                  <a:gd name="connsiteX2" fmla="*/ 0 w 94450"/>
                  <a:gd name="connsiteY2" fmla="*/ 6133 h 58878"/>
                  <a:gd name="connsiteX3" fmla="*/ 94451 w 94450"/>
                  <a:gd name="connsiteY3" fmla="*/ 58879 h 588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4450" h="58878">
                    <a:moveTo>
                      <a:pt x="94451" y="45386"/>
                    </a:moveTo>
                    <a:lnTo>
                      <a:pt x="13493" y="0"/>
                    </a:lnTo>
                    <a:lnTo>
                      <a:pt x="0" y="6133"/>
                    </a:lnTo>
                    <a:lnTo>
                      <a:pt x="94451" y="5887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5" name="Freeform: Shape 124">
                <a:extLst>
                  <a:ext uri="{FF2B5EF4-FFF2-40B4-BE49-F238E27FC236}">
                    <a16:creationId xmlns:a16="http://schemas.microsoft.com/office/drawing/2014/main" id="{A9AF74DC-2060-4C1C-8A0B-10CF4380704A}"/>
                  </a:ext>
                </a:extLst>
              </p:cNvPr>
              <p:cNvSpPr/>
              <p:nvPr/>
            </p:nvSpPr>
            <p:spPr>
              <a:xfrm>
                <a:off x="4371352" y="3204525"/>
                <a:ext cx="94450" cy="58878"/>
              </a:xfrm>
              <a:custGeom>
                <a:avLst/>
                <a:gdLst>
                  <a:gd name="connsiteX0" fmla="*/ 94451 w 94450"/>
                  <a:gd name="connsiteY0" fmla="*/ 45386 h 58878"/>
                  <a:gd name="connsiteX1" fmla="*/ 13493 w 94450"/>
                  <a:gd name="connsiteY1" fmla="*/ 0 h 58878"/>
                  <a:gd name="connsiteX2" fmla="*/ 0 w 94450"/>
                  <a:gd name="connsiteY2" fmla="*/ 4907 h 58878"/>
                  <a:gd name="connsiteX3" fmla="*/ 94451 w 94450"/>
                  <a:gd name="connsiteY3" fmla="*/ 58879 h 588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4450" h="58878">
                    <a:moveTo>
                      <a:pt x="94451" y="45386"/>
                    </a:moveTo>
                    <a:lnTo>
                      <a:pt x="13493" y="0"/>
                    </a:lnTo>
                    <a:lnTo>
                      <a:pt x="0" y="4907"/>
                    </a:lnTo>
                    <a:lnTo>
                      <a:pt x="94451" y="5887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6" name="Freeform: Shape 125">
                <a:extLst>
                  <a:ext uri="{FF2B5EF4-FFF2-40B4-BE49-F238E27FC236}">
                    <a16:creationId xmlns:a16="http://schemas.microsoft.com/office/drawing/2014/main" id="{90C50B20-78E4-487B-B4B4-7D0E8D3B4A0F}"/>
                  </a:ext>
                </a:extLst>
              </p:cNvPr>
              <p:cNvSpPr/>
              <p:nvPr/>
            </p:nvSpPr>
            <p:spPr>
              <a:xfrm>
                <a:off x="4371352" y="3175086"/>
                <a:ext cx="94450" cy="69918"/>
              </a:xfrm>
              <a:custGeom>
                <a:avLst/>
                <a:gdLst>
                  <a:gd name="connsiteX0" fmla="*/ 94451 w 94450"/>
                  <a:gd name="connsiteY0" fmla="*/ 69918 h 69918"/>
                  <a:gd name="connsiteX1" fmla="*/ 0 w 94450"/>
                  <a:gd name="connsiteY1" fmla="*/ 17173 h 69918"/>
                  <a:gd name="connsiteX2" fmla="*/ 0 w 94450"/>
                  <a:gd name="connsiteY2" fmla="*/ 0 h 69918"/>
                  <a:gd name="connsiteX3" fmla="*/ 94451 w 94450"/>
                  <a:gd name="connsiteY3" fmla="*/ 53972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4450" h="69918">
                    <a:moveTo>
                      <a:pt x="94451" y="69918"/>
                    </a:moveTo>
                    <a:lnTo>
                      <a:pt x="0" y="17173"/>
                    </a:lnTo>
                    <a:lnTo>
                      <a:pt x="0" y="0"/>
                    </a:lnTo>
                    <a:lnTo>
                      <a:pt x="94451" y="53972"/>
                    </a:lnTo>
                    <a:close/>
                  </a:path>
                </a:pathLst>
              </a:custGeom>
              <a:solidFill>
                <a:srgbClr val="B2B1B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7" name="Freeform: Shape 126">
                <a:extLst>
                  <a:ext uri="{FF2B5EF4-FFF2-40B4-BE49-F238E27FC236}">
                    <a16:creationId xmlns:a16="http://schemas.microsoft.com/office/drawing/2014/main" id="{38D3535B-49A1-4B90-8E37-D9341590CCE0}"/>
                  </a:ext>
                </a:extLst>
              </p:cNvPr>
              <p:cNvSpPr/>
              <p:nvPr/>
            </p:nvSpPr>
            <p:spPr>
              <a:xfrm>
                <a:off x="4371352" y="3141967"/>
                <a:ext cx="94450" cy="69918"/>
              </a:xfrm>
              <a:custGeom>
                <a:avLst/>
                <a:gdLst>
                  <a:gd name="connsiteX0" fmla="*/ 94451 w 94450"/>
                  <a:gd name="connsiteY0" fmla="*/ 69918 h 69918"/>
                  <a:gd name="connsiteX1" fmla="*/ 0 w 94450"/>
                  <a:gd name="connsiteY1" fmla="*/ 15946 h 69918"/>
                  <a:gd name="connsiteX2" fmla="*/ 0 w 94450"/>
                  <a:gd name="connsiteY2" fmla="*/ 0 h 69918"/>
                  <a:gd name="connsiteX3" fmla="*/ 94451 w 94450"/>
                  <a:gd name="connsiteY3" fmla="*/ 52745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4450" h="69918">
                    <a:moveTo>
                      <a:pt x="94451" y="69918"/>
                    </a:moveTo>
                    <a:lnTo>
                      <a:pt x="0" y="15946"/>
                    </a:lnTo>
                    <a:lnTo>
                      <a:pt x="0" y="0"/>
                    </a:lnTo>
                    <a:lnTo>
                      <a:pt x="94451" y="52745"/>
                    </a:lnTo>
                    <a:close/>
                  </a:path>
                </a:pathLst>
              </a:custGeom>
              <a:solidFill>
                <a:srgbClr val="B2B1B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8" name="Freeform: Shape 127">
                <a:extLst>
                  <a:ext uri="{FF2B5EF4-FFF2-40B4-BE49-F238E27FC236}">
                    <a16:creationId xmlns:a16="http://schemas.microsoft.com/office/drawing/2014/main" id="{D572AFFF-7C9A-410D-AE15-55BE5319783C}"/>
                  </a:ext>
                </a:extLst>
              </p:cNvPr>
              <p:cNvSpPr/>
              <p:nvPr/>
            </p:nvSpPr>
            <p:spPr>
              <a:xfrm>
                <a:off x="4371352" y="3209432"/>
                <a:ext cx="94450" cy="69918"/>
              </a:xfrm>
              <a:custGeom>
                <a:avLst/>
                <a:gdLst>
                  <a:gd name="connsiteX0" fmla="*/ 94451 w 94450"/>
                  <a:gd name="connsiteY0" fmla="*/ 69918 h 69918"/>
                  <a:gd name="connsiteX1" fmla="*/ 0 w 94450"/>
                  <a:gd name="connsiteY1" fmla="*/ 17173 h 69918"/>
                  <a:gd name="connsiteX2" fmla="*/ 0 w 94450"/>
                  <a:gd name="connsiteY2" fmla="*/ 0 h 69918"/>
                  <a:gd name="connsiteX3" fmla="*/ 94451 w 94450"/>
                  <a:gd name="connsiteY3" fmla="*/ 53972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4450" h="69918">
                    <a:moveTo>
                      <a:pt x="94451" y="69918"/>
                    </a:moveTo>
                    <a:lnTo>
                      <a:pt x="0" y="17173"/>
                    </a:lnTo>
                    <a:lnTo>
                      <a:pt x="0" y="0"/>
                    </a:lnTo>
                    <a:lnTo>
                      <a:pt x="94451" y="53972"/>
                    </a:lnTo>
                    <a:close/>
                  </a:path>
                </a:pathLst>
              </a:custGeom>
              <a:solidFill>
                <a:srgbClr val="B2B1B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F48DBE72-F939-479D-9654-71A783914E68}"/>
                </a:ext>
              </a:extLst>
            </p:cNvPr>
            <p:cNvSpPr/>
            <p:nvPr/>
          </p:nvSpPr>
          <p:spPr>
            <a:xfrm>
              <a:off x="4465802" y="3047516"/>
              <a:ext cx="13492" cy="253913"/>
            </a:xfrm>
            <a:custGeom>
              <a:avLst/>
              <a:gdLst>
                <a:gd name="connsiteX0" fmla="*/ 13493 w 13492"/>
                <a:gd name="connsiteY0" fmla="*/ 253913 h 253913"/>
                <a:gd name="connsiteX1" fmla="*/ 13493 w 13492"/>
                <a:gd name="connsiteY1" fmla="*/ 7360 h 253913"/>
                <a:gd name="connsiteX2" fmla="*/ 0 w 13492"/>
                <a:gd name="connsiteY2" fmla="*/ 0 h 253913"/>
                <a:gd name="connsiteX3" fmla="*/ 0 w 13492"/>
                <a:gd name="connsiteY3" fmla="*/ 246554 h 253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92" h="253913">
                  <a:moveTo>
                    <a:pt x="13493" y="253913"/>
                  </a:moveTo>
                  <a:lnTo>
                    <a:pt x="13493" y="7360"/>
                  </a:lnTo>
                  <a:lnTo>
                    <a:pt x="0" y="0"/>
                  </a:lnTo>
                  <a:lnTo>
                    <a:pt x="0" y="246554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31D19B67-FC1E-4443-8C2E-4873AB2EDD92}"/>
                </a:ext>
              </a:extLst>
            </p:cNvPr>
            <p:cNvSpPr/>
            <p:nvPr/>
          </p:nvSpPr>
          <p:spPr>
            <a:xfrm>
              <a:off x="4479295" y="3047516"/>
              <a:ext cx="13493" cy="253913"/>
            </a:xfrm>
            <a:custGeom>
              <a:avLst/>
              <a:gdLst>
                <a:gd name="connsiteX0" fmla="*/ 0 w 13493"/>
                <a:gd name="connsiteY0" fmla="*/ 253913 h 253913"/>
                <a:gd name="connsiteX1" fmla="*/ 0 w 13493"/>
                <a:gd name="connsiteY1" fmla="*/ 7360 h 253913"/>
                <a:gd name="connsiteX2" fmla="*/ 13493 w 13493"/>
                <a:gd name="connsiteY2" fmla="*/ 0 h 253913"/>
                <a:gd name="connsiteX3" fmla="*/ 13493 w 13493"/>
                <a:gd name="connsiteY3" fmla="*/ 246554 h 253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93" h="253913">
                  <a:moveTo>
                    <a:pt x="0" y="253913"/>
                  </a:moveTo>
                  <a:lnTo>
                    <a:pt x="0" y="7360"/>
                  </a:lnTo>
                  <a:lnTo>
                    <a:pt x="13493" y="0"/>
                  </a:lnTo>
                  <a:lnTo>
                    <a:pt x="13493" y="246554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20890119-2E19-4A69-BE3C-D06CD4A908B6}"/>
                </a:ext>
              </a:extLst>
            </p:cNvPr>
            <p:cNvSpPr/>
            <p:nvPr/>
          </p:nvSpPr>
          <p:spPr>
            <a:xfrm>
              <a:off x="4340686" y="3229058"/>
              <a:ext cx="138609" cy="83411"/>
            </a:xfrm>
            <a:custGeom>
              <a:avLst/>
              <a:gdLst>
                <a:gd name="connsiteX0" fmla="*/ 0 w 138609"/>
                <a:gd name="connsiteY0" fmla="*/ 69918 h 83411"/>
                <a:gd name="connsiteX1" fmla="*/ 125117 w 138609"/>
                <a:gd name="connsiteY1" fmla="*/ 0 h 83411"/>
                <a:gd name="connsiteX2" fmla="*/ 138610 w 138609"/>
                <a:gd name="connsiteY2" fmla="*/ 6133 h 83411"/>
                <a:gd name="connsiteX3" fmla="*/ 0 w 138609"/>
                <a:gd name="connsiteY3" fmla="*/ 83411 h 83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8609" h="83411">
                  <a:moveTo>
                    <a:pt x="0" y="69918"/>
                  </a:moveTo>
                  <a:lnTo>
                    <a:pt x="125117" y="0"/>
                  </a:lnTo>
                  <a:lnTo>
                    <a:pt x="138610" y="6133"/>
                  </a:lnTo>
                  <a:lnTo>
                    <a:pt x="0" y="83411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CD7C325A-1878-4CB9-B7F4-F99ABDF8DE8A}"/>
                </a:ext>
              </a:extLst>
            </p:cNvPr>
            <p:cNvSpPr/>
            <p:nvPr/>
          </p:nvSpPr>
          <p:spPr>
            <a:xfrm>
              <a:off x="4340686" y="3194712"/>
              <a:ext cx="138609" cy="83411"/>
            </a:xfrm>
            <a:custGeom>
              <a:avLst/>
              <a:gdLst>
                <a:gd name="connsiteX0" fmla="*/ 0 w 138609"/>
                <a:gd name="connsiteY0" fmla="*/ 69918 h 83411"/>
                <a:gd name="connsiteX1" fmla="*/ 125117 w 138609"/>
                <a:gd name="connsiteY1" fmla="*/ 0 h 83411"/>
                <a:gd name="connsiteX2" fmla="*/ 138610 w 138609"/>
                <a:gd name="connsiteY2" fmla="*/ 6133 h 83411"/>
                <a:gd name="connsiteX3" fmla="*/ 0 w 138609"/>
                <a:gd name="connsiteY3" fmla="*/ 83411 h 83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8609" h="83411">
                  <a:moveTo>
                    <a:pt x="0" y="69918"/>
                  </a:moveTo>
                  <a:lnTo>
                    <a:pt x="125117" y="0"/>
                  </a:lnTo>
                  <a:lnTo>
                    <a:pt x="138610" y="6133"/>
                  </a:lnTo>
                  <a:lnTo>
                    <a:pt x="0" y="83411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43149171-76A3-4404-B68F-246791D5D4BE}"/>
                </a:ext>
              </a:extLst>
            </p:cNvPr>
            <p:cNvSpPr/>
            <p:nvPr/>
          </p:nvSpPr>
          <p:spPr>
            <a:xfrm>
              <a:off x="4340686" y="3263404"/>
              <a:ext cx="138609" cy="83411"/>
            </a:xfrm>
            <a:custGeom>
              <a:avLst/>
              <a:gdLst>
                <a:gd name="connsiteX0" fmla="*/ 0 w 138609"/>
                <a:gd name="connsiteY0" fmla="*/ 69918 h 83411"/>
                <a:gd name="connsiteX1" fmla="*/ 125117 w 138609"/>
                <a:gd name="connsiteY1" fmla="*/ 0 h 83411"/>
                <a:gd name="connsiteX2" fmla="*/ 138610 w 138609"/>
                <a:gd name="connsiteY2" fmla="*/ 6133 h 83411"/>
                <a:gd name="connsiteX3" fmla="*/ 0 w 138609"/>
                <a:gd name="connsiteY3" fmla="*/ 83411 h 83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8609" h="83411">
                  <a:moveTo>
                    <a:pt x="0" y="69918"/>
                  </a:moveTo>
                  <a:lnTo>
                    <a:pt x="125117" y="0"/>
                  </a:lnTo>
                  <a:lnTo>
                    <a:pt x="138610" y="6133"/>
                  </a:lnTo>
                  <a:lnTo>
                    <a:pt x="0" y="83411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F343FF92-F66C-4D96-95D6-DAC73A064656}"/>
                </a:ext>
              </a:extLst>
            </p:cNvPr>
            <p:cNvSpPr/>
            <p:nvPr/>
          </p:nvSpPr>
          <p:spPr>
            <a:xfrm>
              <a:off x="4340686" y="3235191"/>
              <a:ext cx="138609" cy="93224"/>
            </a:xfrm>
            <a:custGeom>
              <a:avLst/>
              <a:gdLst>
                <a:gd name="connsiteX0" fmla="*/ 0 w 138609"/>
                <a:gd name="connsiteY0" fmla="*/ 93224 h 93224"/>
                <a:gd name="connsiteX1" fmla="*/ 138610 w 138609"/>
                <a:gd name="connsiteY1" fmla="*/ 15946 h 93224"/>
                <a:gd name="connsiteX2" fmla="*/ 138610 w 138609"/>
                <a:gd name="connsiteY2" fmla="*/ 0 h 93224"/>
                <a:gd name="connsiteX3" fmla="*/ 0 w 138609"/>
                <a:gd name="connsiteY3" fmla="*/ 77278 h 93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8609" h="93224">
                  <a:moveTo>
                    <a:pt x="0" y="93224"/>
                  </a:moveTo>
                  <a:lnTo>
                    <a:pt x="138610" y="15946"/>
                  </a:lnTo>
                  <a:lnTo>
                    <a:pt x="138610" y="0"/>
                  </a:lnTo>
                  <a:lnTo>
                    <a:pt x="0" y="77278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5224AF9A-49A9-4C0D-B39F-8D75460B375E}"/>
                </a:ext>
              </a:extLst>
            </p:cNvPr>
            <p:cNvSpPr/>
            <p:nvPr/>
          </p:nvSpPr>
          <p:spPr>
            <a:xfrm>
              <a:off x="4340686" y="3200845"/>
              <a:ext cx="138609" cy="93224"/>
            </a:xfrm>
            <a:custGeom>
              <a:avLst/>
              <a:gdLst>
                <a:gd name="connsiteX0" fmla="*/ 0 w 138609"/>
                <a:gd name="connsiteY0" fmla="*/ 93224 h 93224"/>
                <a:gd name="connsiteX1" fmla="*/ 138610 w 138609"/>
                <a:gd name="connsiteY1" fmla="*/ 15946 h 93224"/>
                <a:gd name="connsiteX2" fmla="*/ 138610 w 138609"/>
                <a:gd name="connsiteY2" fmla="*/ 0 h 93224"/>
                <a:gd name="connsiteX3" fmla="*/ 0 w 138609"/>
                <a:gd name="connsiteY3" fmla="*/ 77278 h 93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8609" h="93224">
                  <a:moveTo>
                    <a:pt x="0" y="93224"/>
                  </a:moveTo>
                  <a:lnTo>
                    <a:pt x="138610" y="15946"/>
                  </a:lnTo>
                  <a:lnTo>
                    <a:pt x="138610" y="0"/>
                  </a:lnTo>
                  <a:lnTo>
                    <a:pt x="0" y="77278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7F97DD87-D039-44D3-9A43-CD726952DE22}"/>
                </a:ext>
              </a:extLst>
            </p:cNvPr>
            <p:cNvSpPr/>
            <p:nvPr/>
          </p:nvSpPr>
          <p:spPr>
            <a:xfrm>
              <a:off x="4340686" y="3269537"/>
              <a:ext cx="138609" cy="93224"/>
            </a:xfrm>
            <a:custGeom>
              <a:avLst/>
              <a:gdLst>
                <a:gd name="connsiteX0" fmla="*/ 0 w 138609"/>
                <a:gd name="connsiteY0" fmla="*/ 93224 h 93224"/>
                <a:gd name="connsiteX1" fmla="*/ 138610 w 138609"/>
                <a:gd name="connsiteY1" fmla="*/ 15946 h 93224"/>
                <a:gd name="connsiteX2" fmla="*/ 138610 w 138609"/>
                <a:gd name="connsiteY2" fmla="*/ 0 h 93224"/>
                <a:gd name="connsiteX3" fmla="*/ 0 w 138609"/>
                <a:gd name="connsiteY3" fmla="*/ 77278 h 93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8609" h="93224">
                  <a:moveTo>
                    <a:pt x="0" y="93224"/>
                  </a:moveTo>
                  <a:lnTo>
                    <a:pt x="138610" y="15946"/>
                  </a:lnTo>
                  <a:lnTo>
                    <a:pt x="138610" y="0"/>
                  </a:lnTo>
                  <a:lnTo>
                    <a:pt x="0" y="77278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7555C4E6-84F1-40AD-9CAD-F84BC53003CF}"/>
                </a:ext>
              </a:extLst>
            </p:cNvPr>
            <p:cNvSpPr/>
            <p:nvPr/>
          </p:nvSpPr>
          <p:spPr>
            <a:xfrm>
              <a:off x="3924857" y="3349268"/>
              <a:ext cx="13492" cy="253913"/>
            </a:xfrm>
            <a:custGeom>
              <a:avLst/>
              <a:gdLst>
                <a:gd name="connsiteX0" fmla="*/ 13493 w 13492"/>
                <a:gd name="connsiteY0" fmla="*/ 253913 h 253913"/>
                <a:gd name="connsiteX1" fmla="*/ 13493 w 13492"/>
                <a:gd name="connsiteY1" fmla="*/ 7360 h 253913"/>
                <a:gd name="connsiteX2" fmla="*/ 0 w 13492"/>
                <a:gd name="connsiteY2" fmla="*/ 0 h 253913"/>
                <a:gd name="connsiteX3" fmla="*/ 0 w 13492"/>
                <a:gd name="connsiteY3" fmla="*/ 246554 h 253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92" h="253913">
                  <a:moveTo>
                    <a:pt x="13493" y="253913"/>
                  </a:moveTo>
                  <a:lnTo>
                    <a:pt x="13493" y="7360"/>
                  </a:lnTo>
                  <a:lnTo>
                    <a:pt x="0" y="0"/>
                  </a:lnTo>
                  <a:lnTo>
                    <a:pt x="0" y="246554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08610BB1-5C96-4247-9DC6-8A5040DA531B}"/>
                </a:ext>
              </a:extLst>
            </p:cNvPr>
            <p:cNvSpPr/>
            <p:nvPr/>
          </p:nvSpPr>
          <p:spPr>
            <a:xfrm>
              <a:off x="3370418" y="3532037"/>
              <a:ext cx="403562" cy="274766"/>
            </a:xfrm>
            <a:custGeom>
              <a:avLst/>
              <a:gdLst>
                <a:gd name="connsiteX0" fmla="*/ 0 w 403562"/>
                <a:gd name="connsiteY0" fmla="*/ 225701 h 274766"/>
                <a:gd name="connsiteX1" fmla="*/ 0 w 403562"/>
                <a:gd name="connsiteY1" fmla="*/ 274766 h 274766"/>
                <a:gd name="connsiteX2" fmla="*/ 403563 w 403562"/>
                <a:gd name="connsiteY2" fmla="*/ 49065 h 274766"/>
                <a:gd name="connsiteX3" fmla="*/ 403563 w 403562"/>
                <a:gd name="connsiteY3" fmla="*/ 0 h 274766"/>
                <a:gd name="connsiteX4" fmla="*/ 0 w 403562"/>
                <a:gd name="connsiteY4" fmla="*/ 225701 h 274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3562" h="274766">
                  <a:moveTo>
                    <a:pt x="0" y="225701"/>
                  </a:moveTo>
                  <a:lnTo>
                    <a:pt x="0" y="274766"/>
                  </a:lnTo>
                  <a:lnTo>
                    <a:pt x="403563" y="49065"/>
                  </a:lnTo>
                  <a:lnTo>
                    <a:pt x="403563" y="0"/>
                  </a:lnTo>
                  <a:lnTo>
                    <a:pt x="0" y="225701"/>
                  </a:lnTo>
                  <a:close/>
                </a:path>
              </a:pathLst>
            </a:custGeom>
            <a:solidFill>
              <a:srgbClr val="75B243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2C48EEA2-7FA0-4428-9E31-9092F9D6A25C}"/>
                </a:ext>
              </a:extLst>
            </p:cNvPr>
            <p:cNvSpPr/>
            <p:nvPr/>
          </p:nvSpPr>
          <p:spPr>
            <a:xfrm>
              <a:off x="3320126" y="3503824"/>
              <a:ext cx="453854" cy="253913"/>
            </a:xfrm>
            <a:custGeom>
              <a:avLst/>
              <a:gdLst>
                <a:gd name="connsiteX0" fmla="*/ 50292 w 453854"/>
                <a:gd name="connsiteY0" fmla="*/ 253914 h 253913"/>
                <a:gd name="connsiteX1" fmla="*/ 453855 w 453854"/>
                <a:gd name="connsiteY1" fmla="*/ 28213 h 253913"/>
                <a:gd name="connsiteX2" fmla="*/ 402336 w 453854"/>
                <a:gd name="connsiteY2" fmla="*/ 0 h 253913"/>
                <a:gd name="connsiteX3" fmla="*/ 0 w 453854"/>
                <a:gd name="connsiteY3" fmla="*/ 225701 h 253913"/>
                <a:gd name="connsiteX4" fmla="*/ 50292 w 453854"/>
                <a:gd name="connsiteY4" fmla="*/ 253914 h 253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3854" h="253913">
                  <a:moveTo>
                    <a:pt x="50292" y="253914"/>
                  </a:moveTo>
                  <a:lnTo>
                    <a:pt x="453855" y="28213"/>
                  </a:lnTo>
                  <a:lnTo>
                    <a:pt x="402336" y="0"/>
                  </a:lnTo>
                  <a:lnTo>
                    <a:pt x="0" y="225701"/>
                  </a:lnTo>
                  <a:lnTo>
                    <a:pt x="50292" y="253914"/>
                  </a:lnTo>
                  <a:close/>
                </a:path>
              </a:pathLst>
            </a:custGeom>
            <a:solidFill>
              <a:srgbClr val="57914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B8B2B5E7-39BC-4CF6-8494-7A5646184B2C}"/>
                </a:ext>
              </a:extLst>
            </p:cNvPr>
            <p:cNvSpPr/>
            <p:nvPr/>
          </p:nvSpPr>
          <p:spPr>
            <a:xfrm>
              <a:off x="3320126" y="3729525"/>
              <a:ext cx="50291" cy="77278"/>
            </a:xfrm>
            <a:custGeom>
              <a:avLst/>
              <a:gdLst>
                <a:gd name="connsiteX0" fmla="*/ 0 w 50291"/>
                <a:gd name="connsiteY0" fmla="*/ 0 h 77278"/>
                <a:gd name="connsiteX1" fmla="*/ 0 w 50291"/>
                <a:gd name="connsiteY1" fmla="*/ 49065 h 77278"/>
                <a:gd name="connsiteX2" fmla="*/ 50292 w 50291"/>
                <a:gd name="connsiteY2" fmla="*/ 77278 h 77278"/>
                <a:gd name="connsiteX3" fmla="*/ 50292 w 50291"/>
                <a:gd name="connsiteY3" fmla="*/ 28213 h 77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291" h="77278">
                  <a:moveTo>
                    <a:pt x="0" y="0"/>
                  </a:moveTo>
                  <a:lnTo>
                    <a:pt x="0" y="49065"/>
                  </a:lnTo>
                  <a:lnTo>
                    <a:pt x="50292" y="77278"/>
                  </a:lnTo>
                  <a:lnTo>
                    <a:pt x="50292" y="28213"/>
                  </a:lnTo>
                  <a:close/>
                </a:path>
              </a:pathLst>
            </a:custGeom>
            <a:solidFill>
              <a:srgbClr val="57914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B4568098-197F-4BED-A1CF-8A8E1E97807A}"/>
                </a:ext>
              </a:extLst>
            </p:cNvPr>
            <p:cNvSpPr/>
            <p:nvPr/>
          </p:nvSpPr>
          <p:spPr>
            <a:xfrm>
              <a:off x="3938350" y="3047516"/>
              <a:ext cx="554438" cy="309112"/>
            </a:xfrm>
            <a:custGeom>
              <a:avLst/>
              <a:gdLst>
                <a:gd name="connsiteX0" fmla="*/ 266180 w 554438"/>
                <a:gd name="connsiteY0" fmla="*/ 0 h 309112"/>
                <a:gd name="connsiteX1" fmla="*/ 554439 w 554438"/>
                <a:gd name="connsiteY1" fmla="*/ 0 h 309112"/>
                <a:gd name="connsiteX2" fmla="*/ 0 w 554438"/>
                <a:gd name="connsiteY2" fmla="*/ 309112 h 309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54438" h="309112">
                  <a:moveTo>
                    <a:pt x="266180" y="0"/>
                  </a:moveTo>
                  <a:lnTo>
                    <a:pt x="554439" y="0"/>
                  </a:lnTo>
                  <a:lnTo>
                    <a:pt x="0" y="309112"/>
                  </a:lnTo>
                  <a:close/>
                </a:path>
              </a:pathLst>
            </a:custGeom>
            <a:solidFill>
              <a:srgbClr val="43291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CE4253CE-EC3D-4A10-B3C1-753021331214}"/>
                </a:ext>
              </a:extLst>
            </p:cNvPr>
            <p:cNvSpPr/>
            <p:nvPr/>
          </p:nvSpPr>
          <p:spPr>
            <a:xfrm>
              <a:off x="3965336" y="3052423"/>
              <a:ext cx="504146" cy="282126"/>
            </a:xfrm>
            <a:custGeom>
              <a:avLst/>
              <a:gdLst>
                <a:gd name="connsiteX0" fmla="*/ 241647 w 504146"/>
                <a:gd name="connsiteY0" fmla="*/ 1227 h 282126"/>
                <a:gd name="connsiteX1" fmla="*/ 504147 w 504146"/>
                <a:gd name="connsiteY1" fmla="*/ 0 h 282126"/>
                <a:gd name="connsiteX2" fmla="*/ 0 w 504146"/>
                <a:gd name="connsiteY2" fmla="*/ 282126 h 2821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4146" h="282126">
                  <a:moveTo>
                    <a:pt x="241647" y="1227"/>
                  </a:moveTo>
                  <a:lnTo>
                    <a:pt x="504147" y="0"/>
                  </a:lnTo>
                  <a:lnTo>
                    <a:pt x="0" y="282126"/>
                  </a:lnTo>
                  <a:close/>
                </a:path>
              </a:pathLst>
            </a:custGeom>
            <a:solidFill>
              <a:srgbClr val="2E1C1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08BAC2F3-865A-4065-B6C1-EDF4F1C98271}"/>
                </a:ext>
              </a:extLst>
            </p:cNvPr>
            <p:cNvSpPr/>
            <p:nvPr/>
          </p:nvSpPr>
          <p:spPr>
            <a:xfrm>
              <a:off x="3987415" y="3063462"/>
              <a:ext cx="440361" cy="245327"/>
            </a:xfrm>
            <a:custGeom>
              <a:avLst/>
              <a:gdLst>
                <a:gd name="connsiteX0" fmla="*/ 210981 w 440361"/>
                <a:gd name="connsiteY0" fmla="*/ 0 h 245327"/>
                <a:gd name="connsiteX1" fmla="*/ 440362 w 440361"/>
                <a:gd name="connsiteY1" fmla="*/ 0 h 245327"/>
                <a:gd name="connsiteX2" fmla="*/ 0 w 440361"/>
                <a:gd name="connsiteY2" fmla="*/ 245327 h 245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0361" h="245327">
                  <a:moveTo>
                    <a:pt x="210981" y="0"/>
                  </a:moveTo>
                  <a:lnTo>
                    <a:pt x="440362" y="0"/>
                  </a:lnTo>
                  <a:lnTo>
                    <a:pt x="0" y="245327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C25BB2C8-540F-4D71-BA9B-DA07ED969882}"/>
                </a:ext>
              </a:extLst>
            </p:cNvPr>
            <p:cNvSpPr/>
            <p:nvPr/>
          </p:nvSpPr>
          <p:spPr>
            <a:xfrm>
              <a:off x="3965336" y="3052423"/>
              <a:ext cx="504146" cy="282126"/>
            </a:xfrm>
            <a:custGeom>
              <a:avLst/>
              <a:gdLst>
                <a:gd name="connsiteX0" fmla="*/ 22079 w 504146"/>
                <a:gd name="connsiteY0" fmla="*/ 256367 h 282126"/>
                <a:gd name="connsiteX1" fmla="*/ 462441 w 504146"/>
                <a:gd name="connsiteY1" fmla="*/ 11040 h 282126"/>
                <a:gd name="connsiteX2" fmla="*/ 504147 w 504146"/>
                <a:gd name="connsiteY2" fmla="*/ 0 h 282126"/>
                <a:gd name="connsiteX3" fmla="*/ 0 w 504146"/>
                <a:gd name="connsiteY3" fmla="*/ 282126 h 2821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4146" h="282126">
                  <a:moveTo>
                    <a:pt x="22079" y="256367"/>
                  </a:moveTo>
                  <a:lnTo>
                    <a:pt x="462441" y="11040"/>
                  </a:lnTo>
                  <a:lnTo>
                    <a:pt x="504147" y="0"/>
                  </a:lnTo>
                  <a:lnTo>
                    <a:pt x="0" y="282126"/>
                  </a:lnTo>
                  <a:close/>
                </a:path>
              </a:pathLst>
            </a:custGeom>
            <a:solidFill>
              <a:srgbClr val="705143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112" name="Graphic 2">
              <a:extLst>
                <a:ext uri="{FF2B5EF4-FFF2-40B4-BE49-F238E27FC236}">
                  <a16:creationId xmlns:a16="http://schemas.microsoft.com/office/drawing/2014/main" id="{B8112DDD-6052-4F2D-AA75-CF07D6F9090E}"/>
                </a:ext>
              </a:extLst>
            </p:cNvPr>
            <p:cNvGrpSpPr/>
            <p:nvPr/>
          </p:nvGrpSpPr>
          <p:grpSpPr>
            <a:xfrm>
              <a:off x="4530814" y="3006850"/>
              <a:ext cx="423922" cy="569345"/>
              <a:chOff x="4530814" y="3006850"/>
              <a:chExt cx="423922" cy="569345"/>
            </a:xfrm>
            <a:solidFill>
              <a:schemeClr val="accent1"/>
            </a:solidFill>
          </p:grpSpPr>
          <p:sp>
            <p:nvSpPr>
              <p:cNvPr id="113" name="Freeform: Shape 112">
                <a:extLst>
                  <a:ext uri="{FF2B5EF4-FFF2-40B4-BE49-F238E27FC236}">
                    <a16:creationId xmlns:a16="http://schemas.microsoft.com/office/drawing/2014/main" id="{98C78275-3148-4CE6-AD15-1A5B162B5BCE}"/>
                  </a:ext>
                </a:extLst>
              </p:cNvPr>
              <p:cNvSpPr/>
              <p:nvPr/>
            </p:nvSpPr>
            <p:spPr>
              <a:xfrm>
                <a:off x="4597052" y="3453532"/>
                <a:ext cx="230607" cy="122663"/>
              </a:xfrm>
              <a:custGeom>
                <a:avLst/>
                <a:gdLst>
                  <a:gd name="connsiteX0" fmla="*/ 230607 w 230607"/>
                  <a:gd name="connsiteY0" fmla="*/ 61332 h 122663"/>
                  <a:gd name="connsiteX1" fmla="*/ 115304 w 230607"/>
                  <a:gd name="connsiteY1" fmla="*/ 0 h 122663"/>
                  <a:gd name="connsiteX2" fmla="*/ 0 w 230607"/>
                  <a:gd name="connsiteY2" fmla="*/ 61332 h 122663"/>
                  <a:gd name="connsiteX3" fmla="*/ 115304 w 230607"/>
                  <a:gd name="connsiteY3" fmla="*/ 122664 h 122663"/>
                  <a:gd name="connsiteX4" fmla="*/ 230607 w 230607"/>
                  <a:gd name="connsiteY4" fmla="*/ 61332 h 1226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0607" h="122663">
                    <a:moveTo>
                      <a:pt x="230607" y="61332"/>
                    </a:moveTo>
                    <a:cubicBezTo>
                      <a:pt x="230607" y="28213"/>
                      <a:pt x="179089" y="0"/>
                      <a:pt x="115304" y="0"/>
                    </a:cubicBezTo>
                    <a:cubicBezTo>
                      <a:pt x="51519" y="0"/>
                      <a:pt x="0" y="26986"/>
                      <a:pt x="0" y="61332"/>
                    </a:cubicBezTo>
                    <a:cubicBezTo>
                      <a:pt x="0" y="94451"/>
                      <a:pt x="51519" y="122664"/>
                      <a:pt x="115304" y="122664"/>
                    </a:cubicBezTo>
                    <a:cubicBezTo>
                      <a:pt x="179089" y="121437"/>
                      <a:pt x="230607" y="94451"/>
                      <a:pt x="230607" y="61332"/>
                    </a:cubicBezTo>
                    <a:close/>
                  </a:path>
                </a:pathLst>
              </a:custGeom>
              <a:solidFill>
                <a:srgbClr val="40404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114" name="Graphic 2">
                <a:extLst>
                  <a:ext uri="{FF2B5EF4-FFF2-40B4-BE49-F238E27FC236}">
                    <a16:creationId xmlns:a16="http://schemas.microsoft.com/office/drawing/2014/main" id="{6BB1E5B5-236A-4803-8CF8-72B5FECD6EA7}"/>
                  </a:ext>
                </a:extLst>
              </p:cNvPr>
              <p:cNvGrpSpPr/>
              <p:nvPr/>
            </p:nvGrpSpPr>
            <p:grpSpPr>
              <a:xfrm>
                <a:off x="4530814" y="3006850"/>
                <a:ext cx="423922" cy="522733"/>
                <a:chOff x="4530814" y="3006850"/>
                <a:chExt cx="423922" cy="522733"/>
              </a:xfrm>
              <a:solidFill>
                <a:schemeClr val="accent1"/>
              </a:solidFill>
            </p:grpSpPr>
            <p:sp>
              <p:nvSpPr>
                <p:cNvPr id="115" name="Freeform: Shape 114">
                  <a:extLst>
                    <a:ext uri="{FF2B5EF4-FFF2-40B4-BE49-F238E27FC236}">
                      <a16:creationId xmlns:a16="http://schemas.microsoft.com/office/drawing/2014/main" id="{FDCCF9AF-7414-41AA-B75C-2C9279127FDA}"/>
                    </a:ext>
                  </a:extLst>
                </p:cNvPr>
                <p:cNvSpPr/>
                <p:nvPr/>
              </p:nvSpPr>
              <p:spPr>
                <a:xfrm>
                  <a:off x="4592146" y="3222925"/>
                  <a:ext cx="222020" cy="306658"/>
                </a:xfrm>
                <a:custGeom>
                  <a:avLst/>
                  <a:gdLst>
                    <a:gd name="connsiteX0" fmla="*/ 212208 w 222020"/>
                    <a:gd name="connsiteY0" fmla="*/ 9813 h 306658"/>
                    <a:gd name="connsiteX1" fmla="*/ 213434 w 222020"/>
                    <a:gd name="connsiteY1" fmla="*/ 4907 h 306658"/>
                    <a:gd name="connsiteX2" fmla="*/ 190128 w 222020"/>
                    <a:gd name="connsiteY2" fmla="*/ 30666 h 306658"/>
                    <a:gd name="connsiteX3" fmla="*/ 180315 w 222020"/>
                    <a:gd name="connsiteY3" fmla="*/ 50292 h 306658"/>
                    <a:gd name="connsiteX4" fmla="*/ 147196 w 222020"/>
                    <a:gd name="connsiteY4" fmla="*/ 66238 h 306658"/>
                    <a:gd name="connsiteX5" fmla="*/ 137383 w 222020"/>
                    <a:gd name="connsiteY5" fmla="*/ 49065 h 306658"/>
                    <a:gd name="connsiteX6" fmla="*/ 136156 w 222020"/>
                    <a:gd name="connsiteY6" fmla="*/ 6133 h 306658"/>
                    <a:gd name="connsiteX7" fmla="*/ 137383 w 222020"/>
                    <a:gd name="connsiteY7" fmla="*/ 0 h 306658"/>
                    <a:gd name="connsiteX8" fmla="*/ 126343 w 222020"/>
                    <a:gd name="connsiteY8" fmla="*/ 2453 h 306658"/>
                    <a:gd name="connsiteX9" fmla="*/ 111624 w 222020"/>
                    <a:gd name="connsiteY9" fmla="*/ 17173 h 306658"/>
                    <a:gd name="connsiteX10" fmla="*/ 110397 w 222020"/>
                    <a:gd name="connsiteY10" fmla="*/ 26986 h 306658"/>
                    <a:gd name="connsiteX11" fmla="*/ 107944 w 222020"/>
                    <a:gd name="connsiteY11" fmla="*/ 38026 h 306658"/>
                    <a:gd name="connsiteX12" fmla="*/ 106717 w 222020"/>
                    <a:gd name="connsiteY12" fmla="*/ 83411 h 306658"/>
                    <a:gd name="connsiteX13" fmla="*/ 104264 w 222020"/>
                    <a:gd name="connsiteY13" fmla="*/ 95678 h 306658"/>
                    <a:gd name="connsiteX14" fmla="*/ 103037 w 222020"/>
                    <a:gd name="connsiteY14" fmla="*/ 104264 h 306658"/>
                    <a:gd name="connsiteX15" fmla="*/ 80958 w 222020"/>
                    <a:gd name="connsiteY15" fmla="*/ 95678 h 306658"/>
                    <a:gd name="connsiteX16" fmla="*/ 73598 w 222020"/>
                    <a:gd name="connsiteY16" fmla="*/ 83411 h 306658"/>
                    <a:gd name="connsiteX17" fmla="*/ 62558 w 222020"/>
                    <a:gd name="connsiteY17" fmla="*/ 57652 h 306658"/>
                    <a:gd name="connsiteX18" fmla="*/ 60105 w 222020"/>
                    <a:gd name="connsiteY18" fmla="*/ 41706 h 306658"/>
                    <a:gd name="connsiteX19" fmla="*/ 60105 w 222020"/>
                    <a:gd name="connsiteY19" fmla="*/ 23306 h 306658"/>
                    <a:gd name="connsiteX20" fmla="*/ 55198 w 222020"/>
                    <a:gd name="connsiteY20" fmla="*/ 11040 h 306658"/>
                    <a:gd name="connsiteX21" fmla="*/ 51519 w 222020"/>
                    <a:gd name="connsiteY21" fmla="*/ 11040 h 306658"/>
                    <a:gd name="connsiteX22" fmla="*/ 40479 w 222020"/>
                    <a:gd name="connsiteY22" fmla="*/ 7360 h 306658"/>
                    <a:gd name="connsiteX23" fmla="*/ 40479 w 222020"/>
                    <a:gd name="connsiteY23" fmla="*/ 11040 h 306658"/>
                    <a:gd name="connsiteX24" fmla="*/ 50292 w 222020"/>
                    <a:gd name="connsiteY24" fmla="*/ 65012 h 306658"/>
                    <a:gd name="connsiteX25" fmla="*/ 41706 w 222020"/>
                    <a:gd name="connsiteY25" fmla="*/ 62558 h 306658"/>
                    <a:gd name="connsiteX26" fmla="*/ 24533 w 222020"/>
                    <a:gd name="connsiteY26" fmla="*/ 53972 h 306658"/>
                    <a:gd name="connsiteX27" fmla="*/ 23306 w 222020"/>
                    <a:gd name="connsiteY27" fmla="*/ 58879 h 306658"/>
                    <a:gd name="connsiteX28" fmla="*/ 20853 w 222020"/>
                    <a:gd name="connsiteY28" fmla="*/ 58879 h 306658"/>
                    <a:gd name="connsiteX29" fmla="*/ 19626 w 222020"/>
                    <a:gd name="connsiteY29" fmla="*/ 61332 h 306658"/>
                    <a:gd name="connsiteX30" fmla="*/ 22079 w 222020"/>
                    <a:gd name="connsiteY30" fmla="*/ 62558 h 306658"/>
                    <a:gd name="connsiteX31" fmla="*/ 44159 w 222020"/>
                    <a:gd name="connsiteY31" fmla="*/ 76051 h 306658"/>
                    <a:gd name="connsiteX32" fmla="*/ 52745 w 222020"/>
                    <a:gd name="connsiteY32" fmla="*/ 84638 h 306658"/>
                    <a:gd name="connsiteX33" fmla="*/ 56425 w 222020"/>
                    <a:gd name="connsiteY33" fmla="*/ 85864 h 306658"/>
                    <a:gd name="connsiteX34" fmla="*/ 35572 w 222020"/>
                    <a:gd name="connsiteY34" fmla="*/ 85864 h 306658"/>
                    <a:gd name="connsiteX35" fmla="*/ 6133 w 222020"/>
                    <a:gd name="connsiteY35" fmla="*/ 77278 h 306658"/>
                    <a:gd name="connsiteX36" fmla="*/ 0 w 222020"/>
                    <a:gd name="connsiteY36" fmla="*/ 79731 h 306658"/>
                    <a:gd name="connsiteX37" fmla="*/ 45386 w 222020"/>
                    <a:gd name="connsiteY37" fmla="*/ 94451 h 306658"/>
                    <a:gd name="connsiteX38" fmla="*/ 63785 w 222020"/>
                    <a:gd name="connsiteY38" fmla="*/ 99358 h 306658"/>
                    <a:gd name="connsiteX39" fmla="*/ 67465 w 222020"/>
                    <a:gd name="connsiteY39" fmla="*/ 100584 h 306658"/>
                    <a:gd name="connsiteX40" fmla="*/ 94451 w 222020"/>
                    <a:gd name="connsiteY40" fmla="*/ 128797 h 306658"/>
                    <a:gd name="connsiteX41" fmla="*/ 98131 w 222020"/>
                    <a:gd name="connsiteY41" fmla="*/ 171729 h 306658"/>
                    <a:gd name="connsiteX42" fmla="*/ 79731 w 222020"/>
                    <a:gd name="connsiteY42" fmla="*/ 237967 h 306658"/>
                    <a:gd name="connsiteX43" fmla="*/ 50292 w 222020"/>
                    <a:gd name="connsiteY43" fmla="*/ 271086 h 306658"/>
                    <a:gd name="connsiteX44" fmla="*/ 38026 w 222020"/>
                    <a:gd name="connsiteY44" fmla="*/ 274766 h 306658"/>
                    <a:gd name="connsiteX45" fmla="*/ 28213 w 222020"/>
                    <a:gd name="connsiteY45" fmla="*/ 282126 h 306658"/>
                    <a:gd name="connsiteX46" fmla="*/ 26986 w 222020"/>
                    <a:gd name="connsiteY46" fmla="*/ 285806 h 306658"/>
                    <a:gd name="connsiteX47" fmla="*/ 44159 w 222020"/>
                    <a:gd name="connsiteY47" fmla="*/ 284579 h 306658"/>
                    <a:gd name="connsiteX48" fmla="*/ 60105 w 222020"/>
                    <a:gd name="connsiteY48" fmla="*/ 279673 h 306658"/>
                    <a:gd name="connsiteX49" fmla="*/ 69918 w 222020"/>
                    <a:gd name="connsiteY49" fmla="*/ 268633 h 306658"/>
                    <a:gd name="connsiteX50" fmla="*/ 61332 w 222020"/>
                    <a:gd name="connsiteY50" fmla="*/ 285806 h 306658"/>
                    <a:gd name="connsiteX51" fmla="*/ 38026 w 222020"/>
                    <a:gd name="connsiteY51" fmla="*/ 295619 h 306658"/>
                    <a:gd name="connsiteX52" fmla="*/ 31892 w 222020"/>
                    <a:gd name="connsiteY52" fmla="*/ 301752 h 306658"/>
                    <a:gd name="connsiteX53" fmla="*/ 38026 w 222020"/>
                    <a:gd name="connsiteY53" fmla="*/ 299299 h 306658"/>
                    <a:gd name="connsiteX54" fmla="*/ 79731 w 222020"/>
                    <a:gd name="connsiteY54" fmla="*/ 296846 h 306658"/>
                    <a:gd name="connsiteX55" fmla="*/ 91997 w 222020"/>
                    <a:gd name="connsiteY55" fmla="*/ 291939 h 306658"/>
                    <a:gd name="connsiteX56" fmla="*/ 110397 w 222020"/>
                    <a:gd name="connsiteY56" fmla="*/ 280899 h 306658"/>
                    <a:gd name="connsiteX57" fmla="*/ 115304 w 222020"/>
                    <a:gd name="connsiteY57" fmla="*/ 275993 h 306658"/>
                    <a:gd name="connsiteX58" fmla="*/ 123890 w 222020"/>
                    <a:gd name="connsiteY58" fmla="*/ 285806 h 306658"/>
                    <a:gd name="connsiteX59" fmla="*/ 160689 w 222020"/>
                    <a:gd name="connsiteY59" fmla="*/ 304206 h 306658"/>
                    <a:gd name="connsiteX60" fmla="*/ 187675 w 222020"/>
                    <a:gd name="connsiteY60" fmla="*/ 306659 h 306658"/>
                    <a:gd name="connsiteX61" fmla="*/ 169275 w 222020"/>
                    <a:gd name="connsiteY61" fmla="*/ 299299 h 306658"/>
                    <a:gd name="connsiteX62" fmla="*/ 150876 w 222020"/>
                    <a:gd name="connsiteY62" fmla="*/ 288259 h 306658"/>
                    <a:gd name="connsiteX63" fmla="*/ 170502 w 222020"/>
                    <a:gd name="connsiteY63" fmla="*/ 278446 h 306658"/>
                    <a:gd name="connsiteX64" fmla="*/ 188902 w 222020"/>
                    <a:gd name="connsiteY64" fmla="*/ 287033 h 306658"/>
                    <a:gd name="connsiteX65" fmla="*/ 199941 w 222020"/>
                    <a:gd name="connsiteY65" fmla="*/ 285806 h 306658"/>
                    <a:gd name="connsiteX66" fmla="*/ 213434 w 222020"/>
                    <a:gd name="connsiteY66" fmla="*/ 284579 h 306658"/>
                    <a:gd name="connsiteX67" fmla="*/ 209754 w 222020"/>
                    <a:gd name="connsiteY67" fmla="*/ 280899 h 306658"/>
                    <a:gd name="connsiteX68" fmla="*/ 163142 w 222020"/>
                    <a:gd name="connsiteY68" fmla="*/ 260047 h 306658"/>
                    <a:gd name="connsiteX69" fmla="*/ 149649 w 222020"/>
                    <a:gd name="connsiteY69" fmla="*/ 207301 h 306658"/>
                    <a:gd name="connsiteX70" fmla="*/ 185222 w 222020"/>
                    <a:gd name="connsiteY70" fmla="*/ 68692 h 306658"/>
                    <a:gd name="connsiteX71" fmla="*/ 222021 w 222020"/>
                    <a:gd name="connsiteY71" fmla="*/ 12266 h 306658"/>
                    <a:gd name="connsiteX72" fmla="*/ 212208 w 222020"/>
                    <a:gd name="connsiteY72" fmla="*/ 9813 h 3066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</a:cxnLst>
                  <a:rect l="l" t="t" r="r" b="b"/>
                  <a:pathLst>
                    <a:path w="222020" h="306658">
                      <a:moveTo>
                        <a:pt x="212208" y="9813"/>
                      </a:moveTo>
                      <a:cubicBezTo>
                        <a:pt x="212208" y="8587"/>
                        <a:pt x="212208" y="6133"/>
                        <a:pt x="213434" y="4907"/>
                      </a:cubicBezTo>
                      <a:cubicBezTo>
                        <a:pt x="203621" y="11040"/>
                        <a:pt x="191355" y="20853"/>
                        <a:pt x="190128" y="30666"/>
                      </a:cubicBezTo>
                      <a:cubicBezTo>
                        <a:pt x="188902" y="40479"/>
                        <a:pt x="181542" y="46612"/>
                        <a:pt x="180315" y="50292"/>
                      </a:cubicBezTo>
                      <a:cubicBezTo>
                        <a:pt x="175409" y="58879"/>
                        <a:pt x="147196" y="58879"/>
                        <a:pt x="147196" y="66238"/>
                      </a:cubicBezTo>
                      <a:cubicBezTo>
                        <a:pt x="147196" y="53972"/>
                        <a:pt x="142290" y="57652"/>
                        <a:pt x="137383" y="49065"/>
                      </a:cubicBezTo>
                      <a:cubicBezTo>
                        <a:pt x="128797" y="34346"/>
                        <a:pt x="134930" y="20853"/>
                        <a:pt x="136156" y="6133"/>
                      </a:cubicBezTo>
                      <a:cubicBezTo>
                        <a:pt x="136156" y="3680"/>
                        <a:pt x="136156" y="1227"/>
                        <a:pt x="137383" y="0"/>
                      </a:cubicBezTo>
                      <a:cubicBezTo>
                        <a:pt x="133703" y="1227"/>
                        <a:pt x="128797" y="2453"/>
                        <a:pt x="126343" y="2453"/>
                      </a:cubicBezTo>
                      <a:cubicBezTo>
                        <a:pt x="121437" y="9813"/>
                        <a:pt x="115304" y="15946"/>
                        <a:pt x="111624" y="17173"/>
                      </a:cubicBezTo>
                      <a:cubicBezTo>
                        <a:pt x="111624" y="20853"/>
                        <a:pt x="110397" y="25759"/>
                        <a:pt x="110397" y="26986"/>
                      </a:cubicBezTo>
                      <a:cubicBezTo>
                        <a:pt x="109170" y="30666"/>
                        <a:pt x="109170" y="34346"/>
                        <a:pt x="107944" y="38026"/>
                      </a:cubicBezTo>
                      <a:cubicBezTo>
                        <a:pt x="103037" y="51519"/>
                        <a:pt x="109170" y="71145"/>
                        <a:pt x="106717" y="83411"/>
                      </a:cubicBezTo>
                      <a:cubicBezTo>
                        <a:pt x="105491" y="87091"/>
                        <a:pt x="106717" y="90771"/>
                        <a:pt x="104264" y="95678"/>
                      </a:cubicBezTo>
                      <a:cubicBezTo>
                        <a:pt x="103037" y="100584"/>
                        <a:pt x="103037" y="101811"/>
                        <a:pt x="103037" y="104264"/>
                      </a:cubicBezTo>
                      <a:cubicBezTo>
                        <a:pt x="104264" y="106717"/>
                        <a:pt x="85864" y="101811"/>
                        <a:pt x="80958" y="95678"/>
                      </a:cubicBezTo>
                      <a:cubicBezTo>
                        <a:pt x="77278" y="90771"/>
                        <a:pt x="76051" y="88318"/>
                        <a:pt x="73598" y="83411"/>
                      </a:cubicBezTo>
                      <a:cubicBezTo>
                        <a:pt x="68692" y="76051"/>
                        <a:pt x="66238" y="66238"/>
                        <a:pt x="62558" y="57652"/>
                      </a:cubicBezTo>
                      <a:cubicBezTo>
                        <a:pt x="58878" y="49065"/>
                        <a:pt x="61332" y="49065"/>
                        <a:pt x="60105" y="41706"/>
                      </a:cubicBezTo>
                      <a:cubicBezTo>
                        <a:pt x="58878" y="36799"/>
                        <a:pt x="60105" y="30666"/>
                        <a:pt x="60105" y="23306"/>
                      </a:cubicBezTo>
                      <a:cubicBezTo>
                        <a:pt x="57652" y="19626"/>
                        <a:pt x="56425" y="15946"/>
                        <a:pt x="55198" y="11040"/>
                      </a:cubicBezTo>
                      <a:cubicBezTo>
                        <a:pt x="53972" y="11040"/>
                        <a:pt x="52745" y="11040"/>
                        <a:pt x="51519" y="11040"/>
                      </a:cubicBezTo>
                      <a:cubicBezTo>
                        <a:pt x="47839" y="11040"/>
                        <a:pt x="44159" y="9813"/>
                        <a:pt x="40479" y="7360"/>
                      </a:cubicBezTo>
                      <a:cubicBezTo>
                        <a:pt x="40479" y="8587"/>
                        <a:pt x="40479" y="9813"/>
                        <a:pt x="40479" y="11040"/>
                      </a:cubicBezTo>
                      <a:cubicBezTo>
                        <a:pt x="44159" y="24533"/>
                        <a:pt x="38026" y="50292"/>
                        <a:pt x="50292" y="65012"/>
                      </a:cubicBezTo>
                      <a:cubicBezTo>
                        <a:pt x="44159" y="65012"/>
                        <a:pt x="46612" y="65012"/>
                        <a:pt x="41706" y="62558"/>
                      </a:cubicBezTo>
                      <a:cubicBezTo>
                        <a:pt x="38026" y="61332"/>
                        <a:pt x="30666" y="56425"/>
                        <a:pt x="24533" y="53972"/>
                      </a:cubicBezTo>
                      <a:cubicBezTo>
                        <a:pt x="24533" y="56425"/>
                        <a:pt x="24533" y="58879"/>
                        <a:pt x="23306" y="58879"/>
                      </a:cubicBezTo>
                      <a:cubicBezTo>
                        <a:pt x="23306" y="58879"/>
                        <a:pt x="22079" y="58879"/>
                        <a:pt x="20853" y="58879"/>
                      </a:cubicBezTo>
                      <a:cubicBezTo>
                        <a:pt x="20853" y="60105"/>
                        <a:pt x="19626" y="61332"/>
                        <a:pt x="19626" y="61332"/>
                      </a:cubicBezTo>
                      <a:cubicBezTo>
                        <a:pt x="20853" y="61332"/>
                        <a:pt x="22079" y="62558"/>
                        <a:pt x="22079" y="62558"/>
                      </a:cubicBezTo>
                      <a:cubicBezTo>
                        <a:pt x="26986" y="67465"/>
                        <a:pt x="40479" y="73598"/>
                        <a:pt x="44159" y="76051"/>
                      </a:cubicBezTo>
                      <a:cubicBezTo>
                        <a:pt x="45386" y="76051"/>
                        <a:pt x="49065" y="84638"/>
                        <a:pt x="52745" y="84638"/>
                      </a:cubicBezTo>
                      <a:cubicBezTo>
                        <a:pt x="53972" y="84638"/>
                        <a:pt x="55198" y="84638"/>
                        <a:pt x="56425" y="85864"/>
                      </a:cubicBezTo>
                      <a:cubicBezTo>
                        <a:pt x="50292" y="84638"/>
                        <a:pt x="46612" y="85864"/>
                        <a:pt x="35572" y="85864"/>
                      </a:cubicBezTo>
                      <a:cubicBezTo>
                        <a:pt x="20853" y="85864"/>
                        <a:pt x="12266" y="82185"/>
                        <a:pt x="6133" y="77278"/>
                      </a:cubicBezTo>
                      <a:cubicBezTo>
                        <a:pt x="4907" y="78505"/>
                        <a:pt x="2453" y="79731"/>
                        <a:pt x="0" y="79731"/>
                      </a:cubicBezTo>
                      <a:cubicBezTo>
                        <a:pt x="6133" y="87091"/>
                        <a:pt x="14720" y="93224"/>
                        <a:pt x="45386" y="94451"/>
                      </a:cubicBezTo>
                      <a:cubicBezTo>
                        <a:pt x="55198" y="94451"/>
                        <a:pt x="56425" y="95678"/>
                        <a:pt x="63785" y="99358"/>
                      </a:cubicBezTo>
                      <a:cubicBezTo>
                        <a:pt x="65012" y="99358"/>
                        <a:pt x="66238" y="100584"/>
                        <a:pt x="67465" y="100584"/>
                      </a:cubicBezTo>
                      <a:cubicBezTo>
                        <a:pt x="77278" y="111624"/>
                        <a:pt x="90771" y="121437"/>
                        <a:pt x="94451" y="128797"/>
                      </a:cubicBezTo>
                      <a:cubicBezTo>
                        <a:pt x="105491" y="154556"/>
                        <a:pt x="98131" y="149650"/>
                        <a:pt x="98131" y="171729"/>
                      </a:cubicBezTo>
                      <a:cubicBezTo>
                        <a:pt x="98131" y="190128"/>
                        <a:pt x="88318" y="223248"/>
                        <a:pt x="79731" y="237967"/>
                      </a:cubicBezTo>
                      <a:cubicBezTo>
                        <a:pt x="71145" y="252687"/>
                        <a:pt x="65012" y="261273"/>
                        <a:pt x="50292" y="271086"/>
                      </a:cubicBezTo>
                      <a:cubicBezTo>
                        <a:pt x="46612" y="273540"/>
                        <a:pt x="41706" y="272313"/>
                        <a:pt x="38026" y="274766"/>
                      </a:cubicBezTo>
                      <a:cubicBezTo>
                        <a:pt x="33119" y="277220"/>
                        <a:pt x="30666" y="279673"/>
                        <a:pt x="28213" y="282126"/>
                      </a:cubicBezTo>
                      <a:cubicBezTo>
                        <a:pt x="22079" y="285806"/>
                        <a:pt x="18399" y="285806"/>
                        <a:pt x="26986" y="285806"/>
                      </a:cubicBezTo>
                      <a:lnTo>
                        <a:pt x="44159" y="284579"/>
                      </a:lnTo>
                      <a:cubicBezTo>
                        <a:pt x="47839" y="284579"/>
                        <a:pt x="55198" y="283353"/>
                        <a:pt x="60105" y="279673"/>
                      </a:cubicBezTo>
                      <a:cubicBezTo>
                        <a:pt x="66238" y="275993"/>
                        <a:pt x="68692" y="271086"/>
                        <a:pt x="69918" y="268633"/>
                      </a:cubicBezTo>
                      <a:cubicBezTo>
                        <a:pt x="74825" y="261273"/>
                        <a:pt x="78505" y="282126"/>
                        <a:pt x="61332" y="285806"/>
                      </a:cubicBezTo>
                      <a:cubicBezTo>
                        <a:pt x="53972" y="287033"/>
                        <a:pt x="42932" y="290713"/>
                        <a:pt x="38026" y="295619"/>
                      </a:cubicBezTo>
                      <a:lnTo>
                        <a:pt x="31892" y="301752"/>
                      </a:lnTo>
                      <a:lnTo>
                        <a:pt x="38026" y="299299"/>
                      </a:lnTo>
                      <a:cubicBezTo>
                        <a:pt x="52745" y="294392"/>
                        <a:pt x="66238" y="298072"/>
                        <a:pt x="79731" y="296846"/>
                      </a:cubicBezTo>
                      <a:cubicBezTo>
                        <a:pt x="83411" y="296846"/>
                        <a:pt x="87091" y="293166"/>
                        <a:pt x="91997" y="291939"/>
                      </a:cubicBezTo>
                      <a:cubicBezTo>
                        <a:pt x="104264" y="288259"/>
                        <a:pt x="107944" y="283353"/>
                        <a:pt x="110397" y="280899"/>
                      </a:cubicBezTo>
                      <a:cubicBezTo>
                        <a:pt x="111624" y="278446"/>
                        <a:pt x="112850" y="277220"/>
                        <a:pt x="115304" y="275993"/>
                      </a:cubicBezTo>
                      <a:cubicBezTo>
                        <a:pt x="115304" y="275993"/>
                        <a:pt x="122663" y="282126"/>
                        <a:pt x="123890" y="285806"/>
                      </a:cubicBezTo>
                      <a:cubicBezTo>
                        <a:pt x="128797" y="299299"/>
                        <a:pt x="148423" y="301752"/>
                        <a:pt x="160689" y="304206"/>
                      </a:cubicBezTo>
                      <a:cubicBezTo>
                        <a:pt x="169275" y="306659"/>
                        <a:pt x="179089" y="306659"/>
                        <a:pt x="187675" y="306659"/>
                      </a:cubicBezTo>
                      <a:cubicBezTo>
                        <a:pt x="179089" y="304206"/>
                        <a:pt x="171729" y="301752"/>
                        <a:pt x="169275" y="299299"/>
                      </a:cubicBezTo>
                      <a:cubicBezTo>
                        <a:pt x="163142" y="290713"/>
                        <a:pt x="154556" y="290713"/>
                        <a:pt x="150876" y="288259"/>
                      </a:cubicBezTo>
                      <a:cubicBezTo>
                        <a:pt x="137383" y="278446"/>
                        <a:pt x="165596" y="273540"/>
                        <a:pt x="170502" y="278446"/>
                      </a:cubicBezTo>
                      <a:cubicBezTo>
                        <a:pt x="174182" y="280899"/>
                        <a:pt x="188902" y="287033"/>
                        <a:pt x="188902" y="287033"/>
                      </a:cubicBezTo>
                      <a:cubicBezTo>
                        <a:pt x="191355" y="288259"/>
                        <a:pt x="199941" y="289486"/>
                        <a:pt x="199941" y="285806"/>
                      </a:cubicBezTo>
                      <a:cubicBezTo>
                        <a:pt x="199941" y="284579"/>
                        <a:pt x="202395" y="280899"/>
                        <a:pt x="213434" y="284579"/>
                      </a:cubicBezTo>
                      <a:cubicBezTo>
                        <a:pt x="214661" y="283353"/>
                        <a:pt x="210981" y="283353"/>
                        <a:pt x="209754" y="280899"/>
                      </a:cubicBezTo>
                      <a:cubicBezTo>
                        <a:pt x="201168" y="273540"/>
                        <a:pt x="187675" y="280899"/>
                        <a:pt x="163142" y="260047"/>
                      </a:cubicBezTo>
                      <a:cubicBezTo>
                        <a:pt x="152103" y="250234"/>
                        <a:pt x="144743" y="218341"/>
                        <a:pt x="149649" y="207301"/>
                      </a:cubicBezTo>
                      <a:cubicBezTo>
                        <a:pt x="163142" y="174182"/>
                        <a:pt x="126343" y="96904"/>
                        <a:pt x="185222" y="68692"/>
                      </a:cubicBezTo>
                      <a:cubicBezTo>
                        <a:pt x="219568" y="52745"/>
                        <a:pt x="198715" y="29439"/>
                        <a:pt x="222021" y="12266"/>
                      </a:cubicBezTo>
                      <a:cubicBezTo>
                        <a:pt x="215888" y="15946"/>
                        <a:pt x="212208" y="13493"/>
                        <a:pt x="212208" y="9813"/>
                      </a:cubicBezTo>
                      <a:close/>
                    </a:path>
                  </a:pathLst>
                </a:custGeom>
                <a:solidFill>
                  <a:srgbClr val="806546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6" name="Freeform: Shape 115">
                  <a:extLst>
                    <a:ext uri="{FF2B5EF4-FFF2-40B4-BE49-F238E27FC236}">
                      <a16:creationId xmlns:a16="http://schemas.microsoft.com/office/drawing/2014/main" id="{DB0B1689-14E8-4C2C-BD7F-AC87BF198D3C}"/>
                    </a:ext>
                  </a:extLst>
                </p:cNvPr>
                <p:cNvSpPr/>
                <p:nvPr/>
              </p:nvSpPr>
              <p:spPr>
                <a:xfrm>
                  <a:off x="4530814" y="3006850"/>
                  <a:ext cx="423922" cy="308532"/>
                </a:xfrm>
                <a:custGeom>
                  <a:avLst/>
                  <a:gdLst>
                    <a:gd name="connsiteX0" fmla="*/ 6133 w 423922"/>
                    <a:gd name="connsiteY0" fmla="*/ 193995 h 308532"/>
                    <a:gd name="connsiteX1" fmla="*/ 6133 w 423922"/>
                    <a:gd name="connsiteY1" fmla="*/ 193995 h 308532"/>
                    <a:gd name="connsiteX2" fmla="*/ 0 w 423922"/>
                    <a:gd name="connsiteY2" fmla="*/ 170689 h 308532"/>
                    <a:gd name="connsiteX3" fmla="*/ 2453 w 423922"/>
                    <a:gd name="connsiteY3" fmla="*/ 151063 h 308532"/>
                    <a:gd name="connsiteX4" fmla="*/ 23306 w 423922"/>
                    <a:gd name="connsiteY4" fmla="*/ 130210 h 308532"/>
                    <a:gd name="connsiteX5" fmla="*/ 39252 w 423922"/>
                    <a:gd name="connsiteY5" fmla="*/ 128983 h 308532"/>
                    <a:gd name="connsiteX6" fmla="*/ 52745 w 423922"/>
                    <a:gd name="connsiteY6" fmla="*/ 132663 h 308532"/>
                    <a:gd name="connsiteX7" fmla="*/ 62558 w 423922"/>
                    <a:gd name="connsiteY7" fmla="*/ 104451 h 308532"/>
                    <a:gd name="connsiteX8" fmla="*/ 62558 w 423922"/>
                    <a:gd name="connsiteY8" fmla="*/ 104451 h 308532"/>
                    <a:gd name="connsiteX9" fmla="*/ 95677 w 423922"/>
                    <a:gd name="connsiteY9" fmla="*/ 79918 h 308532"/>
                    <a:gd name="connsiteX10" fmla="*/ 95677 w 423922"/>
                    <a:gd name="connsiteY10" fmla="*/ 44345 h 308532"/>
                    <a:gd name="connsiteX11" fmla="*/ 134930 w 423922"/>
                    <a:gd name="connsiteY11" fmla="*/ 43119 h 308532"/>
                    <a:gd name="connsiteX12" fmla="*/ 138610 w 423922"/>
                    <a:gd name="connsiteY12" fmla="*/ 27173 h 308532"/>
                    <a:gd name="connsiteX13" fmla="*/ 149649 w 423922"/>
                    <a:gd name="connsiteY13" fmla="*/ 12453 h 308532"/>
                    <a:gd name="connsiteX14" fmla="*/ 186448 w 423922"/>
                    <a:gd name="connsiteY14" fmla="*/ 187 h 308532"/>
                    <a:gd name="connsiteX15" fmla="*/ 235514 w 423922"/>
                    <a:gd name="connsiteY15" fmla="*/ 35759 h 308532"/>
                    <a:gd name="connsiteX16" fmla="*/ 287032 w 423922"/>
                    <a:gd name="connsiteY16" fmla="*/ 78691 h 308532"/>
                    <a:gd name="connsiteX17" fmla="*/ 287032 w 423922"/>
                    <a:gd name="connsiteY17" fmla="*/ 78691 h 308532"/>
                    <a:gd name="connsiteX18" fmla="*/ 299299 w 423922"/>
                    <a:gd name="connsiteY18" fmla="*/ 103224 h 308532"/>
                    <a:gd name="connsiteX19" fmla="*/ 299299 w 423922"/>
                    <a:gd name="connsiteY19" fmla="*/ 105677 h 308532"/>
                    <a:gd name="connsiteX20" fmla="*/ 323832 w 423922"/>
                    <a:gd name="connsiteY20" fmla="*/ 90958 h 308532"/>
                    <a:gd name="connsiteX21" fmla="*/ 370444 w 423922"/>
                    <a:gd name="connsiteY21" fmla="*/ 98317 h 308532"/>
                    <a:gd name="connsiteX22" fmla="*/ 375350 w 423922"/>
                    <a:gd name="connsiteY22" fmla="*/ 104451 h 308532"/>
                    <a:gd name="connsiteX23" fmla="*/ 382710 w 423922"/>
                    <a:gd name="connsiteY23" fmla="*/ 131437 h 308532"/>
                    <a:gd name="connsiteX24" fmla="*/ 376577 w 423922"/>
                    <a:gd name="connsiteY24" fmla="*/ 152289 h 308532"/>
                    <a:gd name="connsiteX25" fmla="*/ 390070 w 423922"/>
                    <a:gd name="connsiteY25" fmla="*/ 159649 h 308532"/>
                    <a:gd name="connsiteX26" fmla="*/ 392523 w 423922"/>
                    <a:gd name="connsiteY26" fmla="*/ 179275 h 308532"/>
                    <a:gd name="connsiteX27" fmla="*/ 410922 w 423922"/>
                    <a:gd name="connsiteY27" fmla="*/ 182955 h 308532"/>
                    <a:gd name="connsiteX28" fmla="*/ 419509 w 423922"/>
                    <a:gd name="connsiteY28" fmla="*/ 190315 h 308532"/>
                    <a:gd name="connsiteX29" fmla="*/ 423189 w 423922"/>
                    <a:gd name="connsiteY29" fmla="*/ 200128 h 308532"/>
                    <a:gd name="connsiteX30" fmla="*/ 420736 w 423922"/>
                    <a:gd name="connsiteY30" fmla="*/ 223434 h 308532"/>
                    <a:gd name="connsiteX31" fmla="*/ 410922 w 423922"/>
                    <a:gd name="connsiteY31" fmla="*/ 236927 h 308532"/>
                    <a:gd name="connsiteX32" fmla="*/ 404789 w 423922"/>
                    <a:gd name="connsiteY32" fmla="*/ 241834 h 308532"/>
                    <a:gd name="connsiteX33" fmla="*/ 406016 w 423922"/>
                    <a:gd name="connsiteY33" fmla="*/ 246740 h 308532"/>
                    <a:gd name="connsiteX34" fmla="*/ 404789 w 423922"/>
                    <a:gd name="connsiteY34" fmla="*/ 252873 h 308532"/>
                    <a:gd name="connsiteX35" fmla="*/ 396203 w 423922"/>
                    <a:gd name="connsiteY35" fmla="*/ 274953 h 308532"/>
                    <a:gd name="connsiteX36" fmla="*/ 345911 w 423922"/>
                    <a:gd name="connsiteY36" fmla="*/ 295806 h 308532"/>
                    <a:gd name="connsiteX37" fmla="*/ 331191 w 423922"/>
                    <a:gd name="connsiteY37" fmla="*/ 284766 h 308532"/>
                    <a:gd name="connsiteX38" fmla="*/ 311565 w 423922"/>
                    <a:gd name="connsiteY38" fmla="*/ 303165 h 308532"/>
                    <a:gd name="connsiteX39" fmla="*/ 296846 w 423922"/>
                    <a:gd name="connsiteY39" fmla="*/ 289672 h 308532"/>
                    <a:gd name="connsiteX40" fmla="*/ 296846 w 423922"/>
                    <a:gd name="connsiteY40" fmla="*/ 288446 h 308532"/>
                    <a:gd name="connsiteX41" fmla="*/ 295619 w 423922"/>
                    <a:gd name="connsiteY41" fmla="*/ 288446 h 308532"/>
                    <a:gd name="connsiteX42" fmla="*/ 294392 w 423922"/>
                    <a:gd name="connsiteY42" fmla="*/ 289672 h 308532"/>
                    <a:gd name="connsiteX43" fmla="*/ 287032 w 423922"/>
                    <a:gd name="connsiteY43" fmla="*/ 295806 h 308532"/>
                    <a:gd name="connsiteX44" fmla="*/ 252687 w 423922"/>
                    <a:gd name="connsiteY44" fmla="*/ 287219 h 308532"/>
                    <a:gd name="connsiteX45" fmla="*/ 244100 w 423922"/>
                    <a:gd name="connsiteY45" fmla="*/ 265140 h 308532"/>
                    <a:gd name="connsiteX46" fmla="*/ 244100 w 423922"/>
                    <a:gd name="connsiteY46" fmla="*/ 262686 h 308532"/>
                    <a:gd name="connsiteX47" fmla="*/ 226927 w 423922"/>
                    <a:gd name="connsiteY47" fmla="*/ 256553 h 308532"/>
                    <a:gd name="connsiteX48" fmla="*/ 212208 w 423922"/>
                    <a:gd name="connsiteY48" fmla="*/ 227114 h 308532"/>
                    <a:gd name="connsiteX49" fmla="*/ 188902 w 423922"/>
                    <a:gd name="connsiteY49" fmla="*/ 236927 h 308532"/>
                    <a:gd name="connsiteX50" fmla="*/ 187675 w 423922"/>
                    <a:gd name="connsiteY50" fmla="*/ 244287 h 308532"/>
                    <a:gd name="connsiteX51" fmla="*/ 169275 w 423922"/>
                    <a:gd name="connsiteY51" fmla="*/ 274953 h 308532"/>
                    <a:gd name="connsiteX52" fmla="*/ 114077 w 423922"/>
                    <a:gd name="connsiteY52" fmla="*/ 271273 h 308532"/>
                    <a:gd name="connsiteX53" fmla="*/ 106717 w 423922"/>
                    <a:gd name="connsiteY53" fmla="*/ 283539 h 308532"/>
                    <a:gd name="connsiteX54" fmla="*/ 91997 w 423922"/>
                    <a:gd name="connsiteY54" fmla="*/ 283539 h 308532"/>
                    <a:gd name="connsiteX55" fmla="*/ 84638 w 423922"/>
                    <a:gd name="connsiteY55" fmla="*/ 295806 h 308532"/>
                    <a:gd name="connsiteX56" fmla="*/ 36799 w 423922"/>
                    <a:gd name="connsiteY56" fmla="*/ 305619 h 308532"/>
                    <a:gd name="connsiteX57" fmla="*/ 9813 w 423922"/>
                    <a:gd name="connsiteY57" fmla="*/ 265140 h 308532"/>
                    <a:gd name="connsiteX58" fmla="*/ 19626 w 423922"/>
                    <a:gd name="connsiteY58" fmla="*/ 240607 h 308532"/>
                    <a:gd name="connsiteX59" fmla="*/ 19626 w 423922"/>
                    <a:gd name="connsiteY59" fmla="*/ 233247 h 308532"/>
                    <a:gd name="connsiteX60" fmla="*/ 12266 w 423922"/>
                    <a:gd name="connsiteY60" fmla="*/ 222207 h 308532"/>
                    <a:gd name="connsiteX61" fmla="*/ 20853 w 423922"/>
                    <a:gd name="connsiteY61" fmla="*/ 206261 h 308532"/>
                    <a:gd name="connsiteX62" fmla="*/ 6133 w 423922"/>
                    <a:gd name="connsiteY62" fmla="*/ 193995 h 3085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</a:cxnLst>
                  <a:rect l="l" t="t" r="r" b="b"/>
                  <a:pathLst>
                    <a:path w="423922" h="308532">
                      <a:moveTo>
                        <a:pt x="6133" y="193995"/>
                      </a:moveTo>
                      <a:cubicBezTo>
                        <a:pt x="4907" y="193995"/>
                        <a:pt x="4907" y="193995"/>
                        <a:pt x="6133" y="193995"/>
                      </a:cubicBezTo>
                      <a:cubicBezTo>
                        <a:pt x="2453" y="186635"/>
                        <a:pt x="1227" y="179275"/>
                        <a:pt x="0" y="170689"/>
                      </a:cubicBezTo>
                      <a:cubicBezTo>
                        <a:pt x="0" y="164556"/>
                        <a:pt x="0" y="157196"/>
                        <a:pt x="2453" y="151063"/>
                      </a:cubicBezTo>
                      <a:cubicBezTo>
                        <a:pt x="6133" y="141250"/>
                        <a:pt x="13493" y="133890"/>
                        <a:pt x="23306" y="130210"/>
                      </a:cubicBezTo>
                      <a:cubicBezTo>
                        <a:pt x="28213" y="128983"/>
                        <a:pt x="34346" y="127757"/>
                        <a:pt x="39252" y="128983"/>
                      </a:cubicBezTo>
                      <a:cubicBezTo>
                        <a:pt x="42932" y="128983"/>
                        <a:pt x="50292" y="133890"/>
                        <a:pt x="52745" y="132663"/>
                      </a:cubicBezTo>
                      <a:cubicBezTo>
                        <a:pt x="47839" y="121623"/>
                        <a:pt x="52745" y="110584"/>
                        <a:pt x="62558" y="104451"/>
                      </a:cubicBezTo>
                      <a:lnTo>
                        <a:pt x="62558" y="104451"/>
                      </a:lnTo>
                      <a:cubicBezTo>
                        <a:pt x="72371" y="83598"/>
                        <a:pt x="95677" y="79918"/>
                        <a:pt x="95677" y="79918"/>
                      </a:cubicBezTo>
                      <a:cubicBezTo>
                        <a:pt x="95677" y="79918"/>
                        <a:pt x="77278" y="57838"/>
                        <a:pt x="95677" y="44345"/>
                      </a:cubicBezTo>
                      <a:cubicBezTo>
                        <a:pt x="114077" y="29626"/>
                        <a:pt x="134930" y="43119"/>
                        <a:pt x="134930" y="43119"/>
                      </a:cubicBezTo>
                      <a:cubicBezTo>
                        <a:pt x="132476" y="41892"/>
                        <a:pt x="138610" y="29626"/>
                        <a:pt x="138610" y="27173"/>
                      </a:cubicBezTo>
                      <a:cubicBezTo>
                        <a:pt x="141063" y="22266"/>
                        <a:pt x="144743" y="17359"/>
                        <a:pt x="149649" y="12453"/>
                      </a:cubicBezTo>
                      <a:cubicBezTo>
                        <a:pt x="159462" y="3866"/>
                        <a:pt x="171729" y="-1040"/>
                        <a:pt x="186448" y="187"/>
                      </a:cubicBezTo>
                      <a:cubicBezTo>
                        <a:pt x="208528" y="1413"/>
                        <a:pt x="234287" y="16133"/>
                        <a:pt x="235514" y="35759"/>
                      </a:cubicBezTo>
                      <a:cubicBezTo>
                        <a:pt x="235514" y="35759"/>
                        <a:pt x="289486" y="39439"/>
                        <a:pt x="287032" y="78691"/>
                      </a:cubicBezTo>
                      <a:lnTo>
                        <a:pt x="287032" y="78691"/>
                      </a:lnTo>
                      <a:cubicBezTo>
                        <a:pt x="300525" y="83598"/>
                        <a:pt x="300525" y="97091"/>
                        <a:pt x="299299" y="103224"/>
                      </a:cubicBezTo>
                      <a:cubicBezTo>
                        <a:pt x="299299" y="104451"/>
                        <a:pt x="299299" y="104451"/>
                        <a:pt x="299299" y="105677"/>
                      </a:cubicBezTo>
                      <a:cubicBezTo>
                        <a:pt x="298072" y="99544"/>
                        <a:pt x="318925" y="92184"/>
                        <a:pt x="323832" y="90958"/>
                      </a:cubicBezTo>
                      <a:cubicBezTo>
                        <a:pt x="338551" y="88504"/>
                        <a:pt x="358177" y="88504"/>
                        <a:pt x="370444" y="98317"/>
                      </a:cubicBezTo>
                      <a:cubicBezTo>
                        <a:pt x="372897" y="99544"/>
                        <a:pt x="374123" y="101997"/>
                        <a:pt x="375350" y="104451"/>
                      </a:cubicBezTo>
                      <a:cubicBezTo>
                        <a:pt x="380257" y="111810"/>
                        <a:pt x="382710" y="121623"/>
                        <a:pt x="382710" y="131437"/>
                      </a:cubicBezTo>
                      <a:cubicBezTo>
                        <a:pt x="382710" y="132663"/>
                        <a:pt x="379030" y="152289"/>
                        <a:pt x="376577" y="152289"/>
                      </a:cubicBezTo>
                      <a:cubicBezTo>
                        <a:pt x="381483" y="153516"/>
                        <a:pt x="387616" y="154743"/>
                        <a:pt x="390070" y="159649"/>
                      </a:cubicBezTo>
                      <a:cubicBezTo>
                        <a:pt x="393750" y="165782"/>
                        <a:pt x="393750" y="171915"/>
                        <a:pt x="392523" y="179275"/>
                      </a:cubicBezTo>
                      <a:cubicBezTo>
                        <a:pt x="398656" y="178049"/>
                        <a:pt x="406016" y="180502"/>
                        <a:pt x="410922" y="182955"/>
                      </a:cubicBezTo>
                      <a:cubicBezTo>
                        <a:pt x="414602" y="184182"/>
                        <a:pt x="417056" y="186635"/>
                        <a:pt x="419509" y="190315"/>
                      </a:cubicBezTo>
                      <a:cubicBezTo>
                        <a:pt x="421962" y="192768"/>
                        <a:pt x="421962" y="196448"/>
                        <a:pt x="423189" y="200128"/>
                      </a:cubicBezTo>
                      <a:cubicBezTo>
                        <a:pt x="424415" y="207488"/>
                        <a:pt x="424415" y="216074"/>
                        <a:pt x="420736" y="223434"/>
                      </a:cubicBezTo>
                      <a:cubicBezTo>
                        <a:pt x="418282" y="228341"/>
                        <a:pt x="415829" y="233247"/>
                        <a:pt x="410922" y="236927"/>
                      </a:cubicBezTo>
                      <a:cubicBezTo>
                        <a:pt x="409696" y="238154"/>
                        <a:pt x="404789" y="239380"/>
                        <a:pt x="404789" y="241834"/>
                      </a:cubicBezTo>
                      <a:cubicBezTo>
                        <a:pt x="404789" y="243060"/>
                        <a:pt x="406016" y="245514"/>
                        <a:pt x="406016" y="246740"/>
                      </a:cubicBezTo>
                      <a:cubicBezTo>
                        <a:pt x="406016" y="249193"/>
                        <a:pt x="406016" y="250420"/>
                        <a:pt x="404789" y="252873"/>
                      </a:cubicBezTo>
                      <a:cubicBezTo>
                        <a:pt x="403563" y="261460"/>
                        <a:pt x="401110" y="268820"/>
                        <a:pt x="396203" y="274953"/>
                      </a:cubicBezTo>
                      <a:cubicBezTo>
                        <a:pt x="383937" y="290899"/>
                        <a:pt x="366764" y="305619"/>
                        <a:pt x="345911" y="295806"/>
                      </a:cubicBezTo>
                      <a:cubicBezTo>
                        <a:pt x="341004" y="293352"/>
                        <a:pt x="334871" y="289672"/>
                        <a:pt x="331191" y="284766"/>
                      </a:cubicBezTo>
                      <a:cubicBezTo>
                        <a:pt x="331191" y="284766"/>
                        <a:pt x="332418" y="304392"/>
                        <a:pt x="311565" y="303165"/>
                      </a:cubicBezTo>
                      <a:cubicBezTo>
                        <a:pt x="302979" y="301939"/>
                        <a:pt x="298072" y="297032"/>
                        <a:pt x="296846" y="289672"/>
                      </a:cubicBezTo>
                      <a:cubicBezTo>
                        <a:pt x="296846" y="289672"/>
                        <a:pt x="296846" y="289672"/>
                        <a:pt x="296846" y="288446"/>
                      </a:cubicBezTo>
                      <a:cubicBezTo>
                        <a:pt x="296846" y="288446"/>
                        <a:pt x="295619" y="288446"/>
                        <a:pt x="295619" y="288446"/>
                      </a:cubicBezTo>
                      <a:cubicBezTo>
                        <a:pt x="295619" y="288446"/>
                        <a:pt x="294392" y="289672"/>
                        <a:pt x="294392" y="289672"/>
                      </a:cubicBezTo>
                      <a:cubicBezTo>
                        <a:pt x="293166" y="292126"/>
                        <a:pt x="289486" y="294579"/>
                        <a:pt x="287032" y="295806"/>
                      </a:cubicBezTo>
                      <a:cubicBezTo>
                        <a:pt x="275993" y="299486"/>
                        <a:pt x="262500" y="292126"/>
                        <a:pt x="252687" y="287219"/>
                      </a:cubicBezTo>
                      <a:cubicBezTo>
                        <a:pt x="252687" y="287219"/>
                        <a:pt x="240420" y="281086"/>
                        <a:pt x="244100" y="265140"/>
                      </a:cubicBezTo>
                      <a:cubicBezTo>
                        <a:pt x="244100" y="263913"/>
                        <a:pt x="244100" y="262686"/>
                        <a:pt x="244100" y="262686"/>
                      </a:cubicBezTo>
                      <a:cubicBezTo>
                        <a:pt x="241647" y="262686"/>
                        <a:pt x="237967" y="261460"/>
                        <a:pt x="226927" y="256553"/>
                      </a:cubicBezTo>
                      <a:cubicBezTo>
                        <a:pt x="209754" y="247967"/>
                        <a:pt x="212208" y="227114"/>
                        <a:pt x="212208" y="227114"/>
                      </a:cubicBezTo>
                      <a:cubicBezTo>
                        <a:pt x="207301" y="239380"/>
                        <a:pt x="196261" y="239380"/>
                        <a:pt x="188902" y="236927"/>
                      </a:cubicBezTo>
                      <a:cubicBezTo>
                        <a:pt x="188902" y="239380"/>
                        <a:pt x="188902" y="241834"/>
                        <a:pt x="187675" y="244287"/>
                      </a:cubicBezTo>
                      <a:cubicBezTo>
                        <a:pt x="190128" y="252873"/>
                        <a:pt x="188902" y="263913"/>
                        <a:pt x="169275" y="274953"/>
                      </a:cubicBezTo>
                      <a:cubicBezTo>
                        <a:pt x="150876" y="284766"/>
                        <a:pt x="130023" y="284766"/>
                        <a:pt x="114077" y="271273"/>
                      </a:cubicBezTo>
                      <a:cubicBezTo>
                        <a:pt x="115304" y="276179"/>
                        <a:pt x="111624" y="282313"/>
                        <a:pt x="106717" y="283539"/>
                      </a:cubicBezTo>
                      <a:cubicBezTo>
                        <a:pt x="101811" y="284766"/>
                        <a:pt x="96904" y="284766"/>
                        <a:pt x="91997" y="283539"/>
                      </a:cubicBezTo>
                      <a:cubicBezTo>
                        <a:pt x="90771" y="288446"/>
                        <a:pt x="88318" y="292126"/>
                        <a:pt x="84638" y="295806"/>
                      </a:cubicBezTo>
                      <a:cubicBezTo>
                        <a:pt x="72371" y="308072"/>
                        <a:pt x="52745" y="311752"/>
                        <a:pt x="36799" y="305619"/>
                      </a:cubicBezTo>
                      <a:cubicBezTo>
                        <a:pt x="20853" y="299486"/>
                        <a:pt x="9813" y="282313"/>
                        <a:pt x="9813" y="265140"/>
                      </a:cubicBezTo>
                      <a:cubicBezTo>
                        <a:pt x="9813" y="256553"/>
                        <a:pt x="13493" y="246740"/>
                        <a:pt x="19626" y="240607"/>
                      </a:cubicBezTo>
                      <a:cubicBezTo>
                        <a:pt x="24533" y="236927"/>
                        <a:pt x="25759" y="236927"/>
                        <a:pt x="19626" y="233247"/>
                      </a:cubicBezTo>
                      <a:cubicBezTo>
                        <a:pt x="15946" y="230794"/>
                        <a:pt x="13493" y="227114"/>
                        <a:pt x="12266" y="222207"/>
                      </a:cubicBezTo>
                      <a:cubicBezTo>
                        <a:pt x="11040" y="216074"/>
                        <a:pt x="14720" y="208714"/>
                        <a:pt x="20853" y="206261"/>
                      </a:cubicBezTo>
                      <a:cubicBezTo>
                        <a:pt x="14720" y="206261"/>
                        <a:pt x="9813" y="200128"/>
                        <a:pt x="6133" y="193995"/>
                      </a:cubicBezTo>
                      <a:close/>
                    </a:path>
                  </a:pathLst>
                </a:custGeom>
                <a:solidFill>
                  <a:srgbClr val="75B243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7" name="Freeform: Shape 116">
                  <a:extLst>
                    <a:ext uri="{FF2B5EF4-FFF2-40B4-BE49-F238E27FC236}">
                      <a16:creationId xmlns:a16="http://schemas.microsoft.com/office/drawing/2014/main" id="{5A1E3AA4-F159-410A-ACC4-26017785DF5F}"/>
                    </a:ext>
                  </a:extLst>
                </p:cNvPr>
                <p:cNvSpPr/>
                <p:nvPr/>
              </p:nvSpPr>
              <p:spPr>
                <a:xfrm>
                  <a:off x="4538174" y="3186126"/>
                  <a:ext cx="414109" cy="126803"/>
                </a:xfrm>
                <a:custGeom>
                  <a:avLst/>
                  <a:gdLst>
                    <a:gd name="connsiteX0" fmla="*/ 9813 w 414109"/>
                    <a:gd name="connsiteY0" fmla="*/ 63785 h 126803"/>
                    <a:gd name="connsiteX1" fmla="*/ 29439 w 414109"/>
                    <a:gd name="connsiteY1" fmla="*/ 79731 h 126803"/>
                    <a:gd name="connsiteX2" fmla="*/ 77278 w 414109"/>
                    <a:gd name="connsiteY2" fmla="*/ 69918 h 126803"/>
                    <a:gd name="connsiteX3" fmla="*/ 84638 w 414109"/>
                    <a:gd name="connsiteY3" fmla="*/ 57652 h 126803"/>
                    <a:gd name="connsiteX4" fmla="*/ 99357 w 414109"/>
                    <a:gd name="connsiteY4" fmla="*/ 57652 h 126803"/>
                    <a:gd name="connsiteX5" fmla="*/ 106717 w 414109"/>
                    <a:gd name="connsiteY5" fmla="*/ 45386 h 126803"/>
                    <a:gd name="connsiteX6" fmla="*/ 161916 w 414109"/>
                    <a:gd name="connsiteY6" fmla="*/ 49065 h 126803"/>
                    <a:gd name="connsiteX7" fmla="*/ 180315 w 414109"/>
                    <a:gd name="connsiteY7" fmla="*/ 18400 h 126803"/>
                    <a:gd name="connsiteX8" fmla="*/ 181542 w 414109"/>
                    <a:gd name="connsiteY8" fmla="*/ 11040 h 126803"/>
                    <a:gd name="connsiteX9" fmla="*/ 204848 w 414109"/>
                    <a:gd name="connsiteY9" fmla="*/ 1227 h 126803"/>
                    <a:gd name="connsiteX10" fmla="*/ 219567 w 414109"/>
                    <a:gd name="connsiteY10" fmla="*/ 30666 h 126803"/>
                    <a:gd name="connsiteX11" fmla="*/ 236740 w 414109"/>
                    <a:gd name="connsiteY11" fmla="*/ 36799 h 126803"/>
                    <a:gd name="connsiteX12" fmla="*/ 236740 w 414109"/>
                    <a:gd name="connsiteY12" fmla="*/ 39252 h 126803"/>
                    <a:gd name="connsiteX13" fmla="*/ 245327 w 414109"/>
                    <a:gd name="connsiteY13" fmla="*/ 61332 h 126803"/>
                    <a:gd name="connsiteX14" fmla="*/ 279673 w 414109"/>
                    <a:gd name="connsiteY14" fmla="*/ 69918 h 126803"/>
                    <a:gd name="connsiteX15" fmla="*/ 287032 w 414109"/>
                    <a:gd name="connsiteY15" fmla="*/ 63785 h 126803"/>
                    <a:gd name="connsiteX16" fmla="*/ 288259 w 414109"/>
                    <a:gd name="connsiteY16" fmla="*/ 62558 h 126803"/>
                    <a:gd name="connsiteX17" fmla="*/ 289486 w 414109"/>
                    <a:gd name="connsiteY17" fmla="*/ 62558 h 126803"/>
                    <a:gd name="connsiteX18" fmla="*/ 289486 w 414109"/>
                    <a:gd name="connsiteY18" fmla="*/ 63785 h 126803"/>
                    <a:gd name="connsiteX19" fmla="*/ 304205 w 414109"/>
                    <a:gd name="connsiteY19" fmla="*/ 77278 h 126803"/>
                    <a:gd name="connsiteX20" fmla="*/ 323831 w 414109"/>
                    <a:gd name="connsiteY20" fmla="*/ 58879 h 126803"/>
                    <a:gd name="connsiteX21" fmla="*/ 338551 w 414109"/>
                    <a:gd name="connsiteY21" fmla="*/ 69918 h 126803"/>
                    <a:gd name="connsiteX22" fmla="*/ 388843 w 414109"/>
                    <a:gd name="connsiteY22" fmla="*/ 49065 h 126803"/>
                    <a:gd name="connsiteX23" fmla="*/ 397429 w 414109"/>
                    <a:gd name="connsiteY23" fmla="*/ 26986 h 126803"/>
                    <a:gd name="connsiteX24" fmla="*/ 398656 w 414109"/>
                    <a:gd name="connsiteY24" fmla="*/ 22079 h 126803"/>
                    <a:gd name="connsiteX25" fmla="*/ 398656 w 414109"/>
                    <a:gd name="connsiteY25" fmla="*/ 18400 h 126803"/>
                    <a:gd name="connsiteX26" fmla="*/ 398656 w 414109"/>
                    <a:gd name="connsiteY26" fmla="*/ 15946 h 126803"/>
                    <a:gd name="connsiteX27" fmla="*/ 393750 w 414109"/>
                    <a:gd name="connsiteY27" fmla="*/ 0 h 126803"/>
                    <a:gd name="connsiteX28" fmla="*/ 404789 w 414109"/>
                    <a:gd name="connsiteY28" fmla="*/ 3680 h 126803"/>
                    <a:gd name="connsiteX29" fmla="*/ 409696 w 414109"/>
                    <a:gd name="connsiteY29" fmla="*/ 7360 h 126803"/>
                    <a:gd name="connsiteX30" fmla="*/ 409696 w 414109"/>
                    <a:gd name="connsiteY30" fmla="*/ 7360 h 126803"/>
                    <a:gd name="connsiteX31" fmla="*/ 410923 w 414109"/>
                    <a:gd name="connsiteY31" fmla="*/ 8587 h 126803"/>
                    <a:gd name="connsiteX32" fmla="*/ 410923 w 414109"/>
                    <a:gd name="connsiteY32" fmla="*/ 8587 h 126803"/>
                    <a:gd name="connsiteX33" fmla="*/ 412149 w 414109"/>
                    <a:gd name="connsiteY33" fmla="*/ 9813 h 126803"/>
                    <a:gd name="connsiteX34" fmla="*/ 412149 w 414109"/>
                    <a:gd name="connsiteY34" fmla="*/ 9813 h 126803"/>
                    <a:gd name="connsiteX35" fmla="*/ 413376 w 414109"/>
                    <a:gd name="connsiteY35" fmla="*/ 11040 h 126803"/>
                    <a:gd name="connsiteX36" fmla="*/ 413376 w 414109"/>
                    <a:gd name="connsiteY36" fmla="*/ 12266 h 126803"/>
                    <a:gd name="connsiteX37" fmla="*/ 413376 w 414109"/>
                    <a:gd name="connsiteY37" fmla="*/ 12266 h 126803"/>
                    <a:gd name="connsiteX38" fmla="*/ 413376 w 414109"/>
                    <a:gd name="connsiteY38" fmla="*/ 13493 h 126803"/>
                    <a:gd name="connsiteX39" fmla="*/ 413376 w 414109"/>
                    <a:gd name="connsiteY39" fmla="*/ 13493 h 126803"/>
                    <a:gd name="connsiteX40" fmla="*/ 413376 w 414109"/>
                    <a:gd name="connsiteY40" fmla="*/ 14720 h 126803"/>
                    <a:gd name="connsiteX41" fmla="*/ 413376 w 414109"/>
                    <a:gd name="connsiteY41" fmla="*/ 14720 h 126803"/>
                    <a:gd name="connsiteX42" fmla="*/ 413376 w 414109"/>
                    <a:gd name="connsiteY42" fmla="*/ 15946 h 126803"/>
                    <a:gd name="connsiteX43" fmla="*/ 413376 w 414109"/>
                    <a:gd name="connsiteY43" fmla="*/ 15946 h 126803"/>
                    <a:gd name="connsiteX44" fmla="*/ 413376 w 414109"/>
                    <a:gd name="connsiteY44" fmla="*/ 15946 h 126803"/>
                    <a:gd name="connsiteX45" fmla="*/ 413376 w 414109"/>
                    <a:gd name="connsiteY45" fmla="*/ 15946 h 126803"/>
                    <a:gd name="connsiteX46" fmla="*/ 413376 w 414109"/>
                    <a:gd name="connsiteY46" fmla="*/ 15946 h 126803"/>
                    <a:gd name="connsiteX47" fmla="*/ 413376 w 414109"/>
                    <a:gd name="connsiteY47" fmla="*/ 18400 h 126803"/>
                    <a:gd name="connsiteX48" fmla="*/ 410923 w 414109"/>
                    <a:gd name="connsiteY48" fmla="*/ 41706 h 126803"/>
                    <a:gd name="connsiteX49" fmla="*/ 401109 w 414109"/>
                    <a:gd name="connsiteY49" fmla="*/ 55199 h 126803"/>
                    <a:gd name="connsiteX50" fmla="*/ 394976 w 414109"/>
                    <a:gd name="connsiteY50" fmla="*/ 60105 h 126803"/>
                    <a:gd name="connsiteX51" fmla="*/ 396203 w 414109"/>
                    <a:gd name="connsiteY51" fmla="*/ 65012 h 126803"/>
                    <a:gd name="connsiteX52" fmla="*/ 394976 w 414109"/>
                    <a:gd name="connsiteY52" fmla="*/ 71145 h 126803"/>
                    <a:gd name="connsiteX53" fmla="*/ 386390 w 414109"/>
                    <a:gd name="connsiteY53" fmla="*/ 93224 h 126803"/>
                    <a:gd name="connsiteX54" fmla="*/ 336098 w 414109"/>
                    <a:gd name="connsiteY54" fmla="*/ 114077 h 126803"/>
                    <a:gd name="connsiteX55" fmla="*/ 321378 w 414109"/>
                    <a:gd name="connsiteY55" fmla="*/ 103037 h 126803"/>
                    <a:gd name="connsiteX56" fmla="*/ 301752 w 414109"/>
                    <a:gd name="connsiteY56" fmla="*/ 121437 h 126803"/>
                    <a:gd name="connsiteX57" fmla="*/ 287032 w 414109"/>
                    <a:gd name="connsiteY57" fmla="*/ 107944 h 126803"/>
                    <a:gd name="connsiteX58" fmla="*/ 287032 w 414109"/>
                    <a:gd name="connsiteY58" fmla="*/ 106717 h 126803"/>
                    <a:gd name="connsiteX59" fmla="*/ 285806 w 414109"/>
                    <a:gd name="connsiteY59" fmla="*/ 106717 h 126803"/>
                    <a:gd name="connsiteX60" fmla="*/ 284579 w 414109"/>
                    <a:gd name="connsiteY60" fmla="*/ 107944 h 126803"/>
                    <a:gd name="connsiteX61" fmla="*/ 277219 w 414109"/>
                    <a:gd name="connsiteY61" fmla="*/ 114077 h 126803"/>
                    <a:gd name="connsiteX62" fmla="*/ 242874 w 414109"/>
                    <a:gd name="connsiteY62" fmla="*/ 105491 h 126803"/>
                    <a:gd name="connsiteX63" fmla="*/ 234287 w 414109"/>
                    <a:gd name="connsiteY63" fmla="*/ 83411 h 126803"/>
                    <a:gd name="connsiteX64" fmla="*/ 234287 w 414109"/>
                    <a:gd name="connsiteY64" fmla="*/ 80958 h 126803"/>
                    <a:gd name="connsiteX65" fmla="*/ 217114 w 414109"/>
                    <a:gd name="connsiteY65" fmla="*/ 74825 h 126803"/>
                    <a:gd name="connsiteX66" fmla="*/ 202395 w 414109"/>
                    <a:gd name="connsiteY66" fmla="*/ 45386 h 126803"/>
                    <a:gd name="connsiteX67" fmla="*/ 179089 w 414109"/>
                    <a:gd name="connsiteY67" fmla="*/ 55199 h 126803"/>
                    <a:gd name="connsiteX68" fmla="*/ 177862 w 414109"/>
                    <a:gd name="connsiteY68" fmla="*/ 62558 h 126803"/>
                    <a:gd name="connsiteX69" fmla="*/ 159462 w 414109"/>
                    <a:gd name="connsiteY69" fmla="*/ 93224 h 126803"/>
                    <a:gd name="connsiteX70" fmla="*/ 104264 w 414109"/>
                    <a:gd name="connsiteY70" fmla="*/ 89544 h 126803"/>
                    <a:gd name="connsiteX71" fmla="*/ 96904 w 414109"/>
                    <a:gd name="connsiteY71" fmla="*/ 101811 h 126803"/>
                    <a:gd name="connsiteX72" fmla="*/ 82184 w 414109"/>
                    <a:gd name="connsiteY72" fmla="*/ 101811 h 126803"/>
                    <a:gd name="connsiteX73" fmla="*/ 74825 w 414109"/>
                    <a:gd name="connsiteY73" fmla="*/ 114077 h 126803"/>
                    <a:gd name="connsiteX74" fmla="*/ 26986 w 414109"/>
                    <a:gd name="connsiteY74" fmla="*/ 123890 h 126803"/>
                    <a:gd name="connsiteX75" fmla="*/ 0 w 414109"/>
                    <a:gd name="connsiteY75" fmla="*/ 83411 h 126803"/>
                    <a:gd name="connsiteX76" fmla="*/ 9813 w 414109"/>
                    <a:gd name="connsiteY76" fmla="*/ 63785 h 1268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</a:cxnLst>
                  <a:rect l="l" t="t" r="r" b="b"/>
                  <a:pathLst>
                    <a:path w="414109" h="126803">
                      <a:moveTo>
                        <a:pt x="9813" y="63785"/>
                      </a:moveTo>
                      <a:cubicBezTo>
                        <a:pt x="14720" y="71145"/>
                        <a:pt x="20853" y="76051"/>
                        <a:pt x="29439" y="79731"/>
                      </a:cubicBezTo>
                      <a:cubicBezTo>
                        <a:pt x="45385" y="85864"/>
                        <a:pt x="65012" y="82185"/>
                        <a:pt x="77278" y="69918"/>
                      </a:cubicBezTo>
                      <a:cubicBezTo>
                        <a:pt x="80958" y="66238"/>
                        <a:pt x="83411" y="62558"/>
                        <a:pt x="84638" y="57652"/>
                      </a:cubicBezTo>
                      <a:cubicBezTo>
                        <a:pt x="89544" y="58879"/>
                        <a:pt x="94451" y="58879"/>
                        <a:pt x="99357" y="57652"/>
                      </a:cubicBezTo>
                      <a:cubicBezTo>
                        <a:pt x="104264" y="55199"/>
                        <a:pt x="107944" y="50292"/>
                        <a:pt x="106717" y="45386"/>
                      </a:cubicBezTo>
                      <a:cubicBezTo>
                        <a:pt x="122663" y="58879"/>
                        <a:pt x="143516" y="60105"/>
                        <a:pt x="161916" y="49065"/>
                      </a:cubicBezTo>
                      <a:cubicBezTo>
                        <a:pt x="181542" y="38026"/>
                        <a:pt x="182768" y="25759"/>
                        <a:pt x="180315" y="18400"/>
                      </a:cubicBezTo>
                      <a:cubicBezTo>
                        <a:pt x="181542" y="15946"/>
                        <a:pt x="181542" y="13493"/>
                        <a:pt x="181542" y="11040"/>
                      </a:cubicBezTo>
                      <a:cubicBezTo>
                        <a:pt x="187675" y="13493"/>
                        <a:pt x="198715" y="13493"/>
                        <a:pt x="204848" y="1227"/>
                      </a:cubicBezTo>
                      <a:cubicBezTo>
                        <a:pt x="204848" y="1227"/>
                        <a:pt x="201168" y="22079"/>
                        <a:pt x="219567" y="30666"/>
                      </a:cubicBezTo>
                      <a:cubicBezTo>
                        <a:pt x="229381" y="35572"/>
                        <a:pt x="234287" y="36799"/>
                        <a:pt x="236740" y="36799"/>
                      </a:cubicBezTo>
                      <a:cubicBezTo>
                        <a:pt x="236740" y="38026"/>
                        <a:pt x="236740" y="39252"/>
                        <a:pt x="236740" y="39252"/>
                      </a:cubicBezTo>
                      <a:cubicBezTo>
                        <a:pt x="233061" y="55199"/>
                        <a:pt x="245327" y="61332"/>
                        <a:pt x="245327" y="61332"/>
                      </a:cubicBezTo>
                      <a:cubicBezTo>
                        <a:pt x="253913" y="67465"/>
                        <a:pt x="268633" y="73598"/>
                        <a:pt x="279673" y="69918"/>
                      </a:cubicBezTo>
                      <a:cubicBezTo>
                        <a:pt x="283353" y="68692"/>
                        <a:pt x="285806" y="66238"/>
                        <a:pt x="287032" y="63785"/>
                      </a:cubicBezTo>
                      <a:cubicBezTo>
                        <a:pt x="287032" y="63785"/>
                        <a:pt x="287032" y="62558"/>
                        <a:pt x="288259" y="62558"/>
                      </a:cubicBezTo>
                      <a:cubicBezTo>
                        <a:pt x="288259" y="62558"/>
                        <a:pt x="289486" y="62558"/>
                        <a:pt x="289486" y="62558"/>
                      </a:cubicBezTo>
                      <a:cubicBezTo>
                        <a:pt x="289486" y="62558"/>
                        <a:pt x="289486" y="62558"/>
                        <a:pt x="289486" y="63785"/>
                      </a:cubicBezTo>
                      <a:cubicBezTo>
                        <a:pt x="290712" y="72371"/>
                        <a:pt x="295619" y="76051"/>
                        <a:pt x="304205" y="77278"/>
                      </a:cubicBezTo>
                      <a:cubicBezTo>
                        <a:pt x="323831" y="79731"/>
                        <a:pt x="323831" y="58879"/>
                        <a:pt x="323831" y="58879"/>
                      </a:cubicBezTo>
                      <a:cubicBezTo>
                        <a:pt x="327511" y="63785"/>
                        <a:pt x="332418" y="67465"/>
                        <a:pt x="338551" y="69918"/>
                      </a:cubicBezTo>
                      <a:cubicBezTo>
                        <a:pt x="359404" y="78505"/>
                        <a:pt x="376577" y="63785"/>
                        <a:pt x="388843" y="49065"/>
                      </a:cubicBezTo>
                      <a:cubicBezTo>
                        <a:pt x="393750" y="42932"/>
                        <a:pt x="396203" y="34346"/>
                        <a:pt x="397429" y="26986"/>
                      </a:cubicBezTo>
                      <a:cubicBezTo>
                        <a:pt x="397429" y="25759"/>
                        <a:pt x="398656" y="23306"/>
                        <a:pt x="398656" y="22079"/>
                      </a:cubicBezTo>
                      <a:cubicBezTo>
                        <a:pt x="398656" y="22079"/>
                        <a:pt x="398656" y="20853"/>
                        <a:pt x="398656" y="18400"/>
                      </a:cubicBezTo>
                      <a:cubicBezTo>
                        <a:pt x="398656" y="17173"/>
                        <a:pt x="398656" y="15946"/>
                        <a:pt x="398656" y="15946"/>
                      </a:cubicBezTo>
                      <a:cubicBezTo>
                        <a:pt x="397429" y="12266"/>
                        <a:pt x="396203" y="6133"/>
                        <a:pt x="393750" y="0"/>
                      </a:cubicBezTo>
                      <a:cubicBezTo>
                        <a:pt x="397429" y="1227"/>
                        <a:pt x="401109" y="2453"/>
                        <a:pt x="404789" y="3680"/>
                      </a:cubicBezTo>
                      <a:cubicBezTo>
                        <a:pt x="406016" y="4907"/>
                        <a:pt x="408469" y="6133"/>
                        <a:pt x="409696" y="7360"/>
                      </a:cubicBezTo>
                      <a:cubicBezTo>
                        <a:pt x="409696" y="7360"/>
                        <a:pt x="409696" y="7360"/>
                        <a:pt x="409696" y="7360"/>
                      </a:cubicBezTo>
                      <a:cubicBezTo>
                        <a:pt x="409696" y="7360"/>
                        <a:pt x="410923" y="7360"/>
                        <a:pt x="410923" y="8587"/>
                      </a:cubicBezTo>
                      <a:cubicBezTo>
                        <a:pt x="410923" y="8587"/>
                        <a:pt x="410923" y="8587"/>
                        <a:pt x="410923" y="8587"/>
                      </a:cubicBezTo>
                      <a:cubicBezTo>
                        <a:pt x="410923" y="8587"/>
                        <a:pt x="410923" y="8587"/>
                        <a:pt x="412149" y="9813"/>
                      </a:cubicBezTo>
                      <a:cubicBezTo>
                        <a:pt x="412149" y="9813"/>
                        <a:pt x="412149" y="9813"/>
                        <a:pt x="412149" y="9813"/>
                      </a:cubicBezTo>
                      <a:cubicBezTo>
                        <a:pt x="412149" y="9813"/>
                        <a:pt x="413376" y="11040"/>
                        <a:pt x="413376" y="11040"/>
                      </a:cubicBezTo>
                      <a:cubicBezTo>
                        <a:pt x="413376" y="11040"/>
                        <a:pt x="413376" y="12266"/>
                        <a:pt x="413376" y="12266"/>
                      </a:cubicBezTo>
                      <a:cubicBezTo>
                        <a:pt x="413376" y="12266"/>
                        <a:pt x="413376" y="12266"/>
                        <a:pt x="413376" y="12266"/>
                      </a:cubicBezTo>
                      <a:cubicBezTo>
                        <a:pt x="413376" y="12266"/>
                        <a:pt x="413376" y="12266"/>
                        <a:pt x="413376" y="13493"/>
                      </a:cubicBezTo>
                      <a:cubicBezTo>
                        <a:pt x="413376" y="13493"/>
                        <a:pt x="413376" y="13493"/>
                        <a:pt x="413376" y="13493"/>
                      </a:cubicBezTo>
                      <a:cubicBezTo>
                        <a:pt x="413376" y="13493"/>
                        <a:pt x="413376" y="13493"/>
                        <a:pt x="413376" y="14720"/>
                      </a:cubicBezTo>
                      <a:cubicBezTo>
                        <a:pt x="413376" y="14720"/>
                        <a:pt x="413376" y="14720"/>
                        <a:pt x="413376" y="14720"/>
                      </a:cubicBezTo>
                      <a:cubicBezTo>
                        <a:pt x="413376" y="14720"/>
                        <a:pt x="413376" y="15946"/>
                        <a:pt x="413376" y="15946"/>
                      </a:cubicBezTo>
                      <a:cubicBezTo>
                        <a:pt x="413376" y="15946"/>
                        <a:pt x="413376" y="15946"/>
                        <a:pt x="413376" y="15946"/>
                      </a:cubicBezTo>
                      <a:cubicBezTo>
                        <a:pt x="413376" y="15946"/>
                        <a:pt x="413376" y="15946"/>
                        <a:pt x="413376" y="15946"/>
                      </a:cubicBezTo>
                      <a:cubicBezTo>
                        <a:pt x="413376" y="15946"/>
                        <a:pt x="413376" y="15946"/>
                        <a:pt x="413376" y="15946"/>
                      </a:cubicBezTo>
                      <a:cubicBezTo>
                        <a:pt x="413376" y="15946"/>
                        <a:pt x="413376" y="15946"/>
                        <a:pt x="413376" y="15946"/>
                      </a:cubicBezTo>
                      <a:cubicBezTo>
                        <a:pt x="413376" y="17173"/>
                        <a:pt x="413376" y="18400"/>
                        <a:pt x="413376" y="18400"/>
                      </a:cubicBezTo>
                      <a:cubicBezTo>
                        <a:pt x="414602" y="25759"/>
                        <a:pt x="414602" y="34346"/>
                        <a:pt x="410923" y="41706"/>
                      </a:cubicBezTo>
                      <a:cubicBezTo>
                        <a:pt x="408469" y="46612"/>
                        <a:pt x="406016" y="51519"/>
                        <a:pt x="401109" y="55199"/>
                      </a:cubicBezTo>
                      <a:cubicBezTo>
                        <a:pt x="399883" y="56425"/>
                        <a:pt x="394976" y="57652"/>
                        <a:pt x="394976" y="60105"/>
                      </a:cubicBezTo>
                      <a:cubicBezTo>
                        <a:pt x="394976" y="61332"/>
                        <a:pt x="396203" y="63785"/>
                        <a:pt x="396203" y="65012"/>
                      </a:cubicBezTo>
                      <a:cubicBezTo>
                        <a:pt x="396203" y="67465"/>
                        <a:pt x="396203" y="68692"/>
                        <a:pt x="394976" y="71145"/>
                      </a:cubicBezTo>
                      <a:cubicBezTo>
                        <a:pt x="393750" y="79731"/>
                        <a:pt x="391296" y="87091"/>
                        <a:pt x="386390" y="93224"/>
                      </a:cubicBezTo>
                      <a:cubicBezTo>
                        <a:pt x="374124" y="109171"/>
                        <a:pt x="356951" y="123890"/>
                        <a:pt x="336098" y="114077"/>
                      </a:cubicBezTo>
                      <a:cubicBezTo>
                        <a:pt x="331191" y="111624"/>
                        <a:pt x="325058" y="107944"/>
                        <a:pt x="321378" y="103037"/>
                      </a:cubicBezTo>
                      <a:cubicBezTo>
                        <a:pt x="321378" y="103037"/>
                        <a:pt x="322605" y="122664"/>
                        <a:pt x="301752" y="121437"/>
                      </a:cubicBezTo>
                      <a:cubicBezTo>
                        <a:pt x="293166" y="120210"/>
                        <a:pt x="288259" y="115304"/>
                        <a:pt x="287032" y="107944"/>
                      </a:cubicBezTo>
                      <a:cubicBezTo>
                        <a:pt x="287032" y="107944"/>
                        <a:pt x="287032" y="107944"/>
                        <a:pt x="287032" y="106717"/>
                      </a:cubicBezTo>
                      <a:cubicBezTo>
                        <a:pt x="287032" y="106717"/>
                        <a:pt x="285806" y="106717"/>
                        <a:pt x="285806" y="106717"/>
                      </a:cubicBezTo>
                      <a:cubicBezTo>
                        <a:pt x="285806" y="106717"/>
                        <a:pt x="284579" y="107944"/>
                        <a:pt x="284579" y="107944"/>
                      </a:cubicBezTo>
                      <a:cubicBezTo>
                        <a:pt x="283353" y="110397"/>
                        <a:pt x="279673" y="112850"/>
                        <a:pt x="277219" y="114077"/>
                      </a:cubicBezTo>
                      <a:cubicBezTo>
                        <a:pt x="266180" y="117757"/>
                        <a:pt x="252687" y="110397"/>
                        <a:pt x="242874" y="105491"/>
                      </a:cubicBezTo>
                      <a:cubicBezTo>
                        <a:pt x="242874" y="105491"/>
                        <a:pt x="230607" y="99358"/>
                        <a:pt x="234287" y="83411"/>
                      </a:cubicBezTo>
                      <a:cubicBezTo>
                        <a:pt x="234287" y="82185"/>
                        <a:pt x="234287" y="80958"/>
                        <a:pt x="234287" y="80958"/>
                      </a:cubicBezTo>
                      <a:cubicBezTo>
                        <a:pt x="231834" y="80958"/>
                        <a:pt x="228154" y="79731"/>
                        <a:pt x="217114" y="74825"/>
                      </a:cubicBezTo>
                      <a:cubicBezTo>
                        <a:pt x="199941" y="66238"/>
                        <a:pt x="202395" y="45386"/>
                        <a:pt x="202395" y="45386"/>
                      </a:cubicBezTo>
                      <a:cubicBezTo>
                        <a:pt x="197488" y="57652"/>
                        <a:pt x="186448" y="57652"/>
                        <a:pt x="179089" y="55199"/>
                      </a:cubicBezTo>
                      <a:cubicBezTo>
                        <a:pt x="179089" y="57652"/>
                        <a:pt x="179089" y="60105"/>
                        <a:pt x="177862" y="62558"/>
                      </a:cubicBezTo>
                      <a:cubicBezTo>
                        <a:pt x="180315" y="71145"/>
                        <a:pt x="179089" y="82185"/>
                        <a:pt x="159462" y="93224"/>
                      </a:cubicBezTo>
                      <a:cubicBezTo>
                        <a:pt x="141063" y="103037"/>
                        <a:pt x="120210" y="103037"/>
                        <a:pt x="104264" y="89544"/>
                      </a:cubicBezTo>
                      <a:cubicBezTo>
                        <a:pt x="105491" y="94451"/>
                        <a:pt x="101811" y="100584"/>
                        <a:pt x="96904" y="101811"/>
                      </a:cubicBezTo>
                      <a:cubicBezTo>
                        <a:pt x="91998" y="103037"/>
                        <a:pt x="87091" y="103037"/>
                        <a:pt x="82184" y="101811"/>
                      </a:cubicBezTo>
                      <a:cubicBezTo>
                        <a:pt x="80958" y="106717"/>
                        <a:pt x="78505" y="110397"/>
                        <a:pt x="74825" y="114077"/>
                      </a:cubicBezTo>
                      <a:cubicBezTo>
                        <a:pt x="62558" y="126343"/>
                        <a:pt x="42932" y="130023"/>
                        <a:pt x="26986" y="123890"/>
                      </a:cubicBezTo>
                      <a:cubicBezTo>
                        <a:pt x="11040" y="117757"/>
                        <a:pt x="0" y="100584"/>
                        <a:pt x="0" y="83411"/>
                      </a:cubicBezTo>
                      <a:cubicBezTo>
                        <a:pt x="2453" y="78505"/>
                        <a:pt x="4907" y="69918"/>
                        <a:pt x="9813" y="63785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8" name="Freeform: Shape 117">
                  <a:extLst>
                    <a:ext uri="{FF2B5EF4-FFF2-40B4-BE49-F238E27FC236}">
                      <a16:creationId xmlns:a16="http://schemas.microsoft.com/office/drawing/2014/main" id="{08D0AF22-3D2E-4013-8554-8EDEBBA94308}"/>
                    </a:ext>
                  </a:extLst>
                </p:cNvPr>
                <p:cNvSpPr/>
                <p:nvPr/>
              </p:nvSpPr>
              <p:spPr>
                <a:xfrm>
                  <a:off x="4758968" y="3172633"/>
                  <a:ext cx="152102" cy="24532"/>
                </a:xfrm>
                <a:custGeom>
                  <a:avLst/>
                  <a:gdLst>
                    <a:gd name="connsiteX0" fmla="*/ 94451 w 152102"/>
                    <a:gd name="connsiteY0" fmla="*/ 24533 h 24532"/>
                    <a:gd name="connsiteX1" fmla="*/ 80958 w 152102"/>
                    <a:gd name="connsiteY1" fmla="*/ 23306 h 24532"/>
                    <a:gd name="connsiteX2" fmla="*/ 68692 w 152102"/>
                    <a:gd name="connsiteY2" fmla="*/ 18400 h 24532"/>
                    <a:gd name="connsiteX3" fmla="*/ 55199 w 152102"/>
                    <a:gd name="connsiteY3" fmla="*/ 23306 h 24532"/>
                    <a:gd name="connsiteX4" fmla="*/ 40479 w 152102"/>
                    <a:gd name="connsiteY4" fmla="*/ 20853 h 24532"/>
                    <a:gd name="connsiteX5" fmla="*/ 25759 w 152102"/>
                    <a:gd name="connsiteY5" fmla="*/ 14720 h 24532"/>
                    <a:gd name="connsiteX6" fmla="*/ 13493 w 152102"/>
                    <a:gd name="connsiteY6" fmla="*/ 14720 h 24532"/>
                    <a:gd name="connsiteX7" fmla="*/ 2453 w 152102"/>
                    <a:gd name="connsiteY7" fmla="*/ 8587 h 24532"/>
                    <a:gd name="connsiteX8" fmla="*/ 0 w 152102"/>
                    <a:gd name="connsiteY8" fmla="*/ 0 h 24532"/>
                    <a:gd name="connsiteX9" fmla="*/ 14720 w 152102"/>
                    <a:gd name="connsiteY9" fmla="*/ 4907 h 24532"/>
                    <a:gd name="connsiteX10" fmla="*/ 28213 w 152102"/>
                    <a:gd name="connsiteY10" fmla="*/ 1227 h 24532"/>
                    <a:gd name="connsiteX11" fmla="*/ 47839 w 152102"/>
                    <a:gd name="connsiteY11" fmla="*/ 9813 h 24532"/>
                    <a:gd name="connsiteX12" fmla="*/ 69918 w 152102"/>
                    <a:gd name="connsiteY12" fmla="*/ 4907 h 24532"/>
                    <a:gd name="connsiteX13" fmla="*/ 77278 w 152102"/>
                    <a:gd name="connsiteY13" fmla="*/ 8587 h 24532"/>
                    <a:gd name="connsiteX14" fmla="*/ 114077 w 152102"/>
                    <a:gd name="connsiteY14" fmla="*/ 2453 h 24532"/>
                    <a:gd name="connsiteX15" fmla="*/ 115304 w 152102"/>
                    <a:gd name="connsiteY15" fmla="*/ 1227 h 24532"/>
                    <a:gd name="connsiteX16" fmla="*/ 152103 w 152102"/>
                    <a:gd name="connsiteY16" fmla="*/ 7360 h 24532"/>
                    <a:gd name="connsiteX17" fmla="*/ 122663 w 152102"/>
                    <a:gd name="connsiteY17" fmla="*/ 18400 h 24532"/>
                    <a:gd name="connsiteX18" fmla="*/ 114077 w 152102"/>
                    <a:gd name="connsiteY18" fmla="*/ 14720 h 24532"/>
                    <a:gd name="connsiteX19" fmla="*/ 110397 w 152102"/>
                    <a:gd name="connsiteY19" fmla="*/ 18400 h 24532"/>
                    <a:gd name="connsiteX20" fmla="*/ 101811 w 152102"/>
                    <a:gd name="connsiteY20" fmla="*/ 23306 h 24532"/>
                    <a:gd name="connsiteX21" fmla="*/ 94451 w 152102"/>
                    <a:gd name="connsiteY21" fmla="*/ 24533 h 245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152102" h="24532">
                      <a:moveTo>
                        <a:pt x="94451" y="24533"/>
                      </a:moveTo>
                      <a:cubicBezTo>
                        <a:pt x="89544" y="24533"/>
                        <a:pt x="85864" y="24533"/>
                        <a:pt x="80958" y="23306"/>
                      </a:cubicBezTo>
                      <a:cubicBezTo>
                        <a:pt x="76051" y="22079"/>
                        <a:pt x="69918" y="22079"/>
                        <a:pt x="68692" y="18400"/>
                      </a:cubicBezTo>
                      <a:cubicBezTo>
                        <a:pt x="66238" y="20853"/>
                        <a:pt x="61332" y="22079"/>
                        <a:pt x="55199" y="23306"/>
                      </a:cubicBezTo>
                      <a:cubicBezTo>
                        <a:pt x="49065" y="24533"/>
                        <a:pt x="45385" y="22079"/>
                        <a:pt x="40479" y="20853"/>
                      </a:cubicBezTo>
                      <a:cubicBezTo>
                        <a:pt x="34346" y="19626"/>
                        <a:pt x="28213" y="18400"/>
                        <a:pt x="25759" y="14720"/>
                      </a:cubicBezTo>
                      <a:cubicBezTo>
                        <a:pt x="22079" y="14720"/>
                        <a:pt x="17173" y="15946"/>
                        <a:pt x="13493" y="14720"/>
                      </a:cubicBezTo>
                      <a:cubicBezTo>
                        <a:pt x="8586" y="13493"/>
                        <a:pt x="4906" y="11040"/>
                        <a:pt x="2453" y="8587"/>
                      </a:cubicBezTo>
                      <a:cubicBezTo>
                        <a:pt x="0" y="6133"/>
                        <a:pt x="1227" y="3680"/>
                        <a:pt x="0" y="0"/>
                      </a:cubicBezTo>
                      <a:cubicBezTo>
                        <a:pt x="1227" y="3680"/>
                        <a:pt x="8586" y="4907"/>
                        <a:pt x="14720" y="4907"/>
                      </a:cubicBezTo>
                      <a:cubicBezTo>
                        <a:pt x="19626" y="4907"/>
                        <a:pt x="24533" y="3680"/>
                        <a:pt x="28213" y="1227"/>
                      </a:cubicBezTo>
                      <a:cubicBezTo>
                        <a:pt x="31893" y="6133"/>
                        <a:pt x="39252" y="9813"/>
                        <a:pt x="47839" y="9813"/>
                      </a:cubicBezTo>
                      <a:cubicBezTo>
                        <a:pt x="56425" y="11040"/>
                        <a:pt x="65012" y="8587"/>
                        <a:pt x="69918" y="4907"/>
                      </a:cubicBezTo>
                      <a:cubicBezTo>
                        <a:pt x="72371" y="6133"/>
                        <a:pt x="74825" y="7360"/>
                        <a:pt x="77278" y="8587"/>
                      </a:cubicBezTo>
                      <a:cubicBezTo>
                        <a:pt x="89544" y="13493"/>
                        <a:pt x="106717" y="9813"/>
                        <a:pt x="114077" y="2453"/>
                      </a:cubicBezTo>
                      <a:cubicBezTo>
                        <a:pt x="114077" y="2453"/>
                        <a:pt x="114077" y="2453"/>
                        <a:pt x="115304" y="1227"/>
                      </a:cubicBezTo>
                      <a:cubicBezTo>
                        <a:pt x="115304" y="1227"/>
                        <a:pt x="121437" y="17173"/>
                        <a:pt x="152103" y="7360"/>
                      </a:cubicBezTo>
                      <a:cubicBezTo>
                        <a:pt x="152103" y="7360"/>
                        <a:pt x="147196" y="22079"/>
                        <a:pt x="122663" y="18400"/>
                      </a:cubicBezTo>
                      <a:cubicBezTo>
                        <a:pt x="122663" y="18400"/>
                        <a:pt x="115304" y="17173"/>
                        <a:pt x="114077" y="14720"/>
                      </a:cubicBezTo>
                      <a:cubicBezTo>
                        <a:pt x="114077" y="15946"/>
                        <a:pt x="111624" y="17173"/>
                        <a:pt x="110397" y="18400"/>
                      </a:cubicBezTo>
                      <a:cubicBezTo>
                        <a:pt x="107944" y="20853"/>
                        <a:pt x="105491" y="22079"/>
                        <a:pt x="101811" y="23306"/>
                      </a:cubicBezTo>
                      <a:cubicBezTo>
                        <a:pt x="98131" y="23306"/>
                        <a:pt x="95678" y="24533"/>
                        <a:pt x="94451" y="24533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9" name="Freeform: Shape 118">
                  <a:extLst>
                    <a:ext uri="{FF2B5EF4-FFF2-40B4-BE49-F238E27FC236}">
                      <a16:creationId xmlns:a16="http://schemas.microsoft.com/office/drawing/2014/main" id="{7895F852-491E-4549-A0BB-8C633CA2F0DC}"/>
                    </a:ext>
                  </a:extLst>
                </p:cNvPr>
                <p:cNvSpPr/>
                <p:nvPr/>
              </p:nvSpPr>
              <p:spPr>
                <a:xfrm>
                  <a:off x="4551370" y="3195939"/>
                  <a:ext cx="120507" cy="20852"/>
                </a:xfrm>
                <a:custGeom>
                  <a:avLst/>
                  <a:gdLst>
                    <a:gd name="connsiteX0" fmla="*/ 30963 w 120507"/>
                    <a:gd name="connsiteY0" fmla="*/ 14720 h 20852"/>
                    <a:gd name="connsiteX1" fmla="*/ 44456 w 120507"/>
                    <a:gd name="connsiteY1" fmla="*/ 19626 h 20852"/>
                    <a:gd name="connsiteX2" fmla="*/ 59175 w 120507"/>
                    <a:gd name="connsiteY2" fmla="*/ 20853 h 20852"/>
                    <a:gd name="connsiteX3" fmla="*/ 66535 w 120507"/>
                    <a:gd name="connsiteY3" fmla="*/ 19626 h 20852"/>
                    <a:gd name="connsiteX4" fmla="*/ 76348 w 120507"/>
                    <a:gd name="connsiteY4" fmla="*/ 15946 h 20852"/>
                    <a:gd name="connsiteX5" fmla="*/ 80028 w 120507"/>
                    <a:gd name="connsiteY5" fmla="*/ 12266 h 20852"/>
                    <a:gd name="connsiteX6" fmla="*/ 88615 w 120507"/>
                    <a:gd name="connsiteY6" fmla="*/ 15946 h 20852"/>
                    <a:gd name="connsiteX7" fmla="*/ 120507 w 120507"/>
                    <a:gd name="connsiteY7" fmla="*/ 4907 h 20852"/>
                    <a:gd name="connsiteX8" fmla="*/ 82481 w 120507"/>
                    <a:gd name="connsiteY8" fmla="*/ 0 h 20852"/>
                    <a:gd name="connsiteX9" fmla="*/ 81255 w 120507"/>
                    <a:gd name="connsiteY9" fmla="*/ 0 h 20852"/>
                    <a:gd name="connsiteX10" fmla="*/ 42002 w 120507"/>
                    <a:gd name="connsiteY10" fmla="*/ 4907 h 20852"/>
                    <a:gd name="connsiteX11" fmla="*/ 34643 w 120507"/>
                    <a:gd name="connsiteY11" fmla="*/ 2453 h 20852"/>
                    <a:gd name="connsiteX12" fmla="*/ 297 w 120507"/>
                    <a:gd name="connsiteY12" fmla="*/ 1227 h 20852"/>
                    <a:gd name="connsiteX13" fmla="*/ 30963 w 120507"/>
                    <a:gd name="connsiteY13" fmla="*/ 14720 h 208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20507" h="20852">
                      <a:moveTo>
                        <a:pt x="30963" y="14720"/>
                      </a:moveTo>
                      <a:cubicBezTo>
                        <a:pt x="32189" y="18400"/>
                        <a:pt x="39549" y="18400"/>
                        <a:pt x="44456" y="19626"/>
                      </a:cubicBezTo>
                      <a:cubicBezTo>
                        <a:pt x="49362" y="20853"/>
                        <a:pt x="54269" y="20853"/>
                        <a:pt x="59175" y="20853"/>
                      </a:cubicBezTo>
                      <a:cubicBezTo>
                        <a:pt x="61629" y="20853"/>
                        <a:pt x="64082" y="20853"/>
                        <a:pt x="66535" y="19626"/>
                      </a:cubicBezTo>
                      <a:cubicBezTo>
                        <a:pt x="70215" y="18400"/>
                        <a:pt x="73895" y="17173"/>
                        <a:pt x="76348" y="15946"/>
                      </a:cubicBezTo>
                      <a:cubicBezTo>
                        <a:pt x="76348" y="15946"/>
                        <a:pt x="80028" y="13493"/>
                        <a:pt x="80028" y="12266"/>
                      </a:cubicBezTo>
                      <a:cubicBezTo>
                        <a:pt x="81255" y="14720"/>
                        <a:pt x="88615" y="15946"/>
                        <a:pt x="88615" y="15946"/>
                      </a:cubicBezTo>
                      <a:cubicBezTo>
                        <a:pt x="114374" y="18400"/>
                        <a:pt x="120507" y="4907"/>
                        <a:pt x="120507" y="4907"/>
                      </a:cubicBezTo>
                      <a:cubicBezTo>
                        <a:pt x="88615" y="13493"/>
                        <a:pt x="82481" y="0"/>
                        <a:pt x="82481" y="0"/>
                      </a:cubicBezTo>
                      <a:cubicBezTo>
                        <a:pt x="82481" y="0"/>
                        <a:pt x="81255" y="0"/>
                        <a:pt x="81255" y="0"/>
                      </a:cubicBezTo>
                      <a:cubicBezTo>
                        <a:pt x="73895" y="7360"/>
                        <a:pt x="55496" y="9813"/>
                        <a:pt x="42002" y="4907"/>
                      </a:cubicBezTo>
                      <a:cubicBezTo>
                        <a:pt x="39549" y="3680"/>
                        <a:pt x="37096" y="2453"/>
                        <a:pt x="34643" y="2453"/>
                      </a:cubicBezTo>
                      <a:cubicBezTo>
                        <a:pt x="34643" y="2453"/>
                        <a:pt x="19923" y="11040"/>
                        <a:pt x="297" y="1227"/>
                      </a:cubicBezTo>
                      <a:cubicBezTo>
                        <a:pt x="-930" y="1227"/>
                        <a:pt x="297" y="20853"/>
                        <a:pt x="30963" y="14720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20" name="Freeform: Shape 119">
                  <a:extLst>
                    <a:ext uri="{FF2B5EF4-FFF2-40B4-BE49-F238E27FC236}">
                      <a16:creationId xmlns:a16="http://schemas.microsoft.com/office/drawing/2014/main" id="{AECBB3D2-3F7E-491A-B0B9-AC7619A2EC3A}"/>
                    </a:ext>
                  </a:extLst>
                </p:cNvPr>
                <p:cNvSpPr/>
                <p:nvPr/>
              </p:nvSpPr>
              <p:spPr>
                <a:xfrm>
                  <a:off x="4743022" y="3108848"/>
                  <a:ext cx="85864" cy="20852"/>
                </a:xfrm>
                <a:custGeom>
                  <a:avLst/>
                  <a:gdLst>
                    <a:gd name="connsiteX0" fmla="*/ 24533 w 85864"/>
                    <a:gd name="connsiteY0" fmla="*/ 14720 h 20852"/>
                    <a:gd name="connsiteX1" fmla="*/ 34346 w 85864"/>
                    <a:gd name="connsiteY1" fmla="*/ 19626 h 20852"/>
                    <a:gd name="connsiteX2" fmla="*/ 44159 w 85864"/>
                    <a:gd name="connsiteY2" fmla="*/ 20853 h 20852"/>
                    <a:gd name="connsiteX3" fmla="*/ 49065 w 85864"/>
                    <a:gd name="connsiteY3" fmla="*/ 19626 h 20852"/>
                    <a:gd name="connsiteX4" fmla="*/ 55199 w 85864"/>
                    <a:gd name="connsiteY4" fmla="*/ 15946 h 20852"/>
                    <a:gd name="connsiteX5" fmla="*/ 57652 w 85864"/>
                    <a:gd name="connsiteY5" fmla="*/ 12266 h 20852"/>
                    <a:gd name="connsiteX6" fmla="*/ 63785 w 85864"/>
                    <a:gd name="connsiteY6" fmla="*/ 15946 h 20852"/>
                    <a:gd name="connsiteX7" fmla="*/ 85864 w 85864"/>
                    <a:gd name="connsiteY7" fmla="*/ 4907 h 20852"/>
                    <a:gd name="connsiteX8" fmla="*/ 58878 w 85864"/>
                    <a:gd name="connsiteY8" fmla="*/ 0 h 20852"/>
                    <a:gd name="connsiteX9" fmla="*/ 57652 w 85864"/>
                    <a:gd name="connsiteY9" fmla="*/ 0 h 20852"/>
                    <a:gd name="connsiteX10" fmla="*/ 29439 w 85864"/>
                    <a:gd name="connsiteY10" fmla="*/ 4907 h 20852"/>
                    <a:gd name="connsiteX11" fmla="*/ 24533 w 85864"/>
                    <a:gd name="connsiteY11" fmla="*/ 2453 h 20852"/>
                    <a:gd name="connsiteX12" fmla="*/ 0 w 85864"/>
                    <a:gd name="connsiteY12" fmla="*/ 1227 h 20852"/>
                    <a:gd name="connsiteX13" fmla="*/ 24533 w 85864"/>
                    <a:gd name="connsiteY13" fmla="*/ 14720 h 208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85864" h="20852">
                      <a:moveTo>
                        <a:pt x="24533" y="14720"/>
                      </a:moveTo>
                      <a:cubicBezTo>
                        <a:pt x="25759" y="18400"/>
                        <a:pt x="30666" y="18400"/>
                        <a:pt x="34346" y="19626"/>
                      </a:cubicBezTo>
                      <a:cubicBezTo>
                        <a:pt x="38026" y="20853"/>
                        <a:pt x="41706" y="20853"/>
                        <a:pt x="44159" y="20853"/>
                      </a:cubicBezTo>
                      <a:cubicBezTo>
                        <a:pt x="45385" y="20853"/>
                        <a:pt x="47839" y="20853"/>
                        <a:pt x="49065" y="19626"/>
                      </a:cubicBezTo>
                      <a:cubicBezTo>
                        <a:pt x="51519" y="18400"/>
                        <a:pt x="53972" y="17173"/>
                        <a:pt x="55199" y="15946"/>
                      </a:cubicBezTo>
                      <a:cubicBezTo>
                        <a:pt x="55199" y="15946"/>
                        <a:pt x="57652" y="13493"/>
                        <a:pt x="57652" y="12266"/>
                      </a:cubicBezTo>
                      <a:cubicBezTo>
                        <a:pt x="58878" y="14720"/>
                        <a:pt x="63785" y="15946"/>
                        <a:pt x="63785" y="15946"/>
                      </a:cubicBezTo>
                      <a:cubicBezTo>
                        <a:pt x="82184" y="18400"/>
                        <a:pt x="85864" y="4907"/>
                        <a:pt x="85864" y="4907"/>
                      </a:cubicBezTo>
                      <a:cubicBezTo>
                        <a:pt x="62558" y="13493"/>
                        <a:pt x="58878" y="0"/>
                        <a:pt x="58878" y="0"/>
                      </a:cubicBezTo>
                      <a:cubicBezTo>
                        <a:pt x="58878" y="0"/>
                        <a:pt x="58878" y="0"/>
                        <a:pt x="57652" y="0"/>
                      </a:cubicBezTo>
                      <a:cubicBezTo>
                        <a:pt x="51519" y="7360"/>
                        <a:pt x="39252" y="9813"/>
                        <a:pt x="29439" y="4907"/>
                      </a:cubicBezTo>
                      <a:cubicBezTo>
                        <a:pt x="26986" y="3680"/>
                        <a:pt x="25759" y="2453"/>
                        <a:pt x="24533" y="2453"/>
                      </a:cubicBezTo>
                      <a:cubicBezTo>
                        <a:pt x="24533" y="2453"/>
                        <a:pt x="13493" y="11040"/>
                        <a:pt x="0" y="1227"/>
                      </a:cubicBezTo>
                      <a:cubicBezTo>
                        <a:pt x="1227" y="1227"/>
                        <a:pt x="2453" y="20853"/>
                        <a:pt x="24533" y="14720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21" name="Freeform: Shape 120">
                  <a:extLst>
                    <a:ext uri="{FF2B5EF4-FFF2-40B4-BE49-F238E27FC236}">
                      <a16:creationId xmlns:a16="http://schemas.microsoft.com/office/drawing/2014/main" id="{C217223B-76A9-422E-B049-8FAAE118909E}"/>
                    </a:ext>
                  </a:extLst>
                </p:cNvPr>
                <p:cNvSpPr/>
                <p:nvPr/>
              </p:nvSpPr>
              <p:spPr>
                <a:xfrm>
                  <a:off x="4673104" y="3067142"/>
                  <a:ext cx="85864" cy="18552"/>
                </a:xfrm>
                <a:custGeom>
                  <a:avLst/>
                  <a:gdLst>
                    <a:gd name="connsiteX0" fmla="*/ 40479 w 85864"/>
                    <a:gd name="connsiteY0" fmla="*/ 18400 h 18552"/>
                    <a:gd name="connsiteX1" fmla="*/ 85864 w 85864"/>
                    <a:gd name="connsiteY1" fmla="*/ 3680 h 18552"/>
                    <a:gd name="connsiteX2" fmla="*/ 0 w 85864"/>
                    <a:gd name="connsiteY2" fmla="*/ 0 h 18552"/>
                    <a:gd name="connsiteX3" fmla="*/ 40479 w 85864"/>
                    <a:gd name="connsiteY3" fmla="*/ 18400 h 185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5864" h="18552">
                      <a:moveTo>
                        <a:pt x="40479" y="18400"/>
                      </a:moveTo>
                      <a:cubicBezTo>
                        <a:pt x="49065" y="17173"/>
                        <a:pt x="84638" y="11040"/>
                        <a:pt x="85864" y="3680"/>
                      </a:cubicBezTo>
                      <a:cubicBezTo>
                        <a:pt x="66238" y="11040"/>
                        <a:pt x="17173" y="12266"/>
                        <a:pt x="0" y="0"/>
                      </a:cubicBezTo>
                      <a:cubicBezTo>
                        <a:pt x="1227" y="13493"/>
                        <a:pt x="28213" y="19626"/>
                        <a:pt x="40479" y="18400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22" name="Freeform: Shape 121">
                  <a:extLst>
                    <a:ext uri="{FF2B5EF4-FFF2-40B4-BE49-F238E27FC236}">
                      <a16:creationId xmlns:a16="http://schemas.microsoft.com/office/drawing/2014/main" id="{B88E551A-A2D3-4BB4-8181-A7E38993D9B8}"/>
                    </a:ext>
                  </a:extLst>
                </p:cNvPr>
                <p:cNvSpPr/>
                <p:nvPr/>
              </p:nvSpPr>
              <p:spPr>
                <a:xfrm>
                  <a:off x="4573746" y="3124794"/>
                  <a:ext cx="79731" cy="20852"/>
                </a:xfrm>
                <a:custGeom>
                  <a:avLst/>
                  <a:gdLst>
                    <a:gd name="connsiteX0" fmla="*/ 18400 w 79731"/>
                    <a:gd name="connsiteY0" fmla="*/ 14720 h 20852"/>
                    <a:gd name="connsiteX1" fmla="*/ 28213 w 79731"/>
                    <a:gd name="connsiteY1" fmla="*/ 19626 h 20852"/>
                    <a:gd name="connsiteX2" fmla="*/ 38026 w 79731"/>
                    <a:gd name="connsiteY2" fmla="*/ 20853 h 20852"/>
                    <a:gd name="connsiteX3" fmla="*/ 42932 w 79731"/>
                    <a:gd name="connsiteY3" fmla="*/ 19626 h 20852"/>
                    <a:gd name="connsiteX4" fmla="*/ 49065 w 79731"/>
                    <a:gd name="connsiteY4" fmla="*/ 15946 h 20852"/>
                    <a:gd name="connsiteX5" fmla="*/ 51519 w 79731"/>
                    <a:gd name="connsiteY5" fmla="*/ 12266 h 20852"/>
                    <a:gd name="connsiteX6" fmla="*/ 57652 w 79731"/>
                    <a:gd name="connsiteY6" fmla="*/ 15946 h 20852"/>
                    <a:gd name="connsiteX7" fmla="*/ 79731 w 79731"/>
                    <a:gd name="connsiteY7" fmla="*/ 4907 h 20852"/>
                    <a:gd name="connsiteX8" fmla="*/ 52745 w 79731"/>
                    <a:gd name="connsiteY8" fmla="*/ 0 h 20852"/>
                    <a:gd name="connsiteX9" fmla="*/ 51519 w 79731"/>
                    <a:gd name="connsiteY9" fmla="*/ 0 h 20852"/>
                    <a:gd name="connsiteX10" fmla="*/ 23306 w 79731"/>
                    <a:gd name="connsiteY10" fmla="*/ 4907 h 20852"/>
                    <a:gd name="connsiteX11" fmla="*/ 18400 w 79731"/>
                    <a:gd name="connsiteY11" fmla="*/ 2453 h 20852"/>
                    <a:gd name="connsiteX12" fmla="*/ 7360 w 79731"/>
                    <a:gd name="connsiteY12" fmla="*/ 6133 h 20852"/>
                    <a:gd name="connsiteX13" fmla="*/ 8586 w 79731"/>
                    <a:gd name="connsiteY13" fmla="*/ 15946 h 20852"/>
                    <a:gd name="connsiteX14" fmla="*/ 0 w 79731"/>
                    <a:gd name="connsiteY14" fmla="*/ 13493 h 20852"/>
                    <a:gd name="connsiteX15" fmla="*/ 18400 w 79731"/>
                    <a:gd name="connsiteY15" fmla="*/ 14720 h 208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79731" h="20852">
                      <a:moveTo>
                        <a:pt x="18400" y="14720"/>
                      </a:moveTo>
                      <a:cubicBezTo>
                        <a:pt x="19626" y="18400"/>
                        <a:pt x="24533" y="18400"/>
                        <a:pt x="28213" y="19626"/>
                      </a:cubicBezTo>
                      <a:cubicBezTo>
                        <a:pt x="31892" y="20853"/>
                        <a:pt x="35572" y="20853"/>
                        <a:pt x="38026" y="20853"/>
                      </a:cubicBezTo>
                      <a:cubicBezTo>
                        <a:pt x="39252" y="20853"/>
                        <a:pt x="41706" y="20853"/>
                        <a:pt x="42932" y="19626"/>
                      </a:cubicBezTo>
                      <a:cubicBezTo>
                        <a:pt x="45386" y="18400"/>
                        <a:pt x="47839" y="17173"/>
                        <a:pt x="49065" y="15946"/>
                      </a:cubicBezTo>
                      <a:cubicBezTo>
                        <a:pt x="49065" y="15946"/>
                        <a:pt x="51519" y="13493"/>
                        <a:pt x="51519" y="12266"/>
                      </a:cubicBezTo>
                      <a:cubicBezTo>
                        <a:pt x="52745" y="14720"/>
                        <a:pt x="57652" y="15946"/>
                        <a:pt x="57652" y="15946"/>
                      </a:cubicBezTo>
                      <a:cubicBezTo>
                        <a:pt x="76051" y="18400"/>
                        <a:pt x="79731" y="4907"/>
                        <a:pt x="79731" y="4907"/>
                      </a:cubicBezTo>
                      <a:cubicBezTo>
                        <a:pt x="56425" y="13493"/>
                        <a:pt x="52745" y="0"/>
                        <a:pt x="52745" y="0"/>
                      </a:cubicBezTo>
                      <a:cubicBezTo>
                        <a:pt x="52745" y="0"/>
                        <a:pt x="52745" y="0"/>
                        <a:pt x="51519" y="0"/>
                      </a:cubicBezTo>
                      <a:cubicBezTo>
                        <a:pt x="45386" y="7360"/>
                        <a:pt x="33119" y="9813"/>
                        <a:pt x="23306" y="4907"/>
                      </a:cubicBezTo>
                      <a:cubicBezTo>
                        <a:pt x="20853" y="3680"/>
                        <a:pt x="19626" y="2453"/>
                        <a:pt x="18400" y="2453"/>
                      </a:cubicBezTo>
                      <a:cubicBezTo>
                        <a:pt x="18400" y="2453"/>
                        <a:pt x="13493" y="6133"/>
                        <a:pt x="7360" y="6133"/>
                      </a:cubicBezTo>
                      <a:cubicBezTo>
                        <a:pt x="7360" y="9813"/>
                        <a:pt x="7360" y="12266"/>
                        <a:pt x="8586" y="15946"/>
                      </a:cubicBezTo>
                      <a:cubicBezTo>
                        <a:pt x="7360" y="15946"/>
                        <a:pt x="3680" y="14720"/>
                        <a:pt x="0" y="13493"/>
                      </a:cubicBezTo>
                      <a:cubicBezTo>
                        <a:pt x="4907" y="15946"/>
                        <a:pt x="11040" y="15946"/>
                        <a:pt x="18400" y="14720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</p:grpSp>
      <p:sp>
        <p:nvSpPr>
          <p:cNvPr id="146" name="TextBox 145">
            <a:extLst>
              <a:ext uri="{FF2B5EF4-FFF2-40B4-BE49-F238E27FC236}">
                <a16:creationId xmlns:a16="http://schemas.microsoft.com/office/drawing/2014/main" id="{88C9BAE4-E652-44AE-ABEC-4358AA8157C7}"/>
              </a:ext>
            </a:extLst>
          </p:cNvPr>
          <p:cNvSpPr txBox="1"/>
          <p:nvPr/>
        </p:nvSpPr>
        <p:spPr>
          <a:xfrm>
            <a:off x="2705721" y="2825306"/>
            <a:ext cx="1591074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600" b="1">
                <a:latin typeface="+mj-lt"/>
              </a:rPr>
              <a:t>Household</a:t>
            </a:r>
            <a:endParaRPr lang="id-ID" sz="1600" b="1" dirty="0">
              <a:latin typeface="+mj-lt"/>
            </a:endParaRPr>
          </a:p>
        </p:txBody>
      </p:sp>
      <p:grpSp>
        <p:nvGrpSpPr>
          <p:cNvPr id="147" name="Graphic 2">
            <a:extLst>
              <a:ext uri="{FF2B5EF4-FFF2-40B4-BE49-F238E27FC236}">
                <a16:creationId xmlns:a16="http://schemas.microsoft.com/office/drawing/2014/main" id="{1951E379-21C8-4DDA-BD9C-124AEFD7C257}"/>
              </a:ext>
            </a:extLst>
          </p:cNvPr>
          <p:cNvGrpSpPr/>
          <p:nvPr/>
        </p:nvGrpSpPr>
        <p:grpSpPr>
          <a:xfrm>
            <a:off x="9196081" y="2919688"/>
            <a:ext cx="1733176" cy="1717060"/>
            <a:chOff x="7447751" y="2567902"/>
            <a:chExt cx="1714834" cy="1698889"/>
          </a:xfrm>
          <a:solidFill>
            <a:schemeClr val="accent1"/>
          </a:solidFill>
        </p:grpSpPr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0DCED98B-E512-4B92-937D-8F81AF71F5C4}"/>
                </a:ext>
              </a:extLst>
            </p:cNvPr>
            <p:cNvSpPr/>
            <p:nvPr/>
          </p:nvSpPr>
          <p:spPr>
            <a:xfrm>
              <a:off x="7447751" y="3592142"/>
              <a:ext cx="1714834" cy="674649"/>
            </a:xfrm>
            <a:custGeom>
              <a:avLst/>
              <a:gdLst>
                <a:gd name="connsiteX0" fmla="*/ 1714835 w 1714834"/>
                <a:gd name="connsiteY0" fmla="*/ 0 h 674649"/>
                <a:gd name="connsiteX1" fmla="*/ 1714835 w 1714834"/>
                <a:gd name="connsiteY1" fmla="*/ 101811 h 674649"/>
                <a:gd name="connsiteX2" fmla="*/ 689368 w 1714834"/>
                <a:gd name="connsiteY2" fmla="*/ 674649 h 674649"/>
                <a:gd name="connsiteX3" fmla="*/ 0 w 1714834"/>
                <a:gd name="connsiteY3" fmla="*/ 284579 h 674649"/>
                <a:gd name="connsiteX4" fmla="*/ 0 w 1714834"/>
                <a:gd name="connsiteY4" fmla="*/ 183995 h 674649"/>
                <a:gd name="connsiteX5" fmla="*/ 689368 w 1714834"/>
                <a:gd name="connsiteY5" fmla="*/ 574065 h 674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14834" h="674649">
                  <a:moveTo>
                    <a:pt x="1714835" y="0"/>
                  </a:moveTo>
                  <a:lnTo>
                    <a:pt x="1714835" y="101811"/>
                  </a:lnTo>
                  <a:lnTo>
                    <a:pt x="689368" y="674649"/>
                  </a:lnTo>
                  <a:lnTo>
                    <a:pt x="0" y="284579"/>
                  </a:lnTo>
                  <a:lnTo>
                    <a:pt x="0" y="183995"/>
                  </a:lnTo>
                  <a:lnTo>
                    <a:pt x="689368" y="574065"/>
                  </a:lnTo>
                  <a:close/>
                </a:path>
              </a:pathLst>
            </a:custGeom>
            <a:solidFill>
              <a:srgbClr val="594427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0E571C97-FAB7-4846-A216-5F9FB17AA7AE}"/>
                </a:ext>
              </a:extLst>
            </p:cNvPr>
            <p:cNvSpPr/>
            <p:nvPr/>
          </p:nvSpPr>
          <p:spPr>
            <a:xfrm>
              <a:off x="7447751" y="3202072"/>
              <a:ext cx="1714834" cy="964135"/>
            </a:xfrm>
            <a:custGeom>
              <a:avLst/>
              <a:gdLst>
                <a:gd name="connsiteX0" fmla="*/ 1025466 w 1714834"/>
                <a:gd name="connsiteY0" fmla="*/ 0 h 964135"/>
                <a:gd name="connsiteX1" fmla="*/ 1714835 w 1714834"/>
                <a:gd name="connsiteY1" fmla="*/ 390070 h 964135"/>
                <a:gd name="connsiteX2" fmla="*/ 689368 w 1714834"/>
                <a:gd name="connsiteY2" fmla="*/ 964135 h 964135"/>
                <a:gd name="connsiteX3" fmla="*/ 609637 w 1714834"/>
                <a:gd name="connsiteY3" fmla="*/ 918750 h 964135"/>
                <a:gd name="connsiteX4" fmla="*/ 0 w 1714834"/>
                <a:gd name="connsiteY4" fmla="*/ 574065 h 964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834" h="964135">
                  <a:moveTo>
                    <a:pt x="1025466" y="0"/>
                  </a:moveTo>
                  <a:lnTo>
                    <a:pt x="1714835" y="390070"/>
                  </a:lnTo>
                  <a:lnTo>
                    <a:pt x="689368" y="964135"/>
                  </a:lnTo>
                  <a:lnTo>
                    <a:pt x="609637" y="918750"/>
                  </a:lnTo>
                  <a:lnTo>
                    <a:pt x="0" y="574065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6817883B-7097-43E3-B4E3-1B452459CAF3}"/>
                </a:ext>
              </a:extLst>
            </p:cNvPr>
            <p:cNvSpPr/>
            <p:nvPr/>
          </p:nvSpPr>
          <p:spPr>
            <a:xfrm>
              <a:off x="7447751" y="3202072"/>
              <a:ext cx="1601984" cy="900350"/>
            </a:xfrm>
            <a:custGeom>
              <a:avLst/>
              <a:gdLst>
                <a:gd name="connsiteX0" fmla="*/ 1025466 w 1601984"/>
                <a:gd name="connsiteY0" fmla="*/ 0 h 900350"/>
                <a:gd name="connsiteX1" fmla="*/ 1601984 w 1601984"/>
                <a:gd name="connsiteY1" fmla="*/ 326285 h 900350"/>
                <a:gd name="connsiteX2" fmla="*/ 576518 w 1601984"/>
                <a:gd name="connsiteY2" fmla="*/ 900350 h 900350"/>
                <a:gd name="connsiteX3" fmla="*/ 496787 w 1601984"/>
                <a:gd name="connsiteY3" fmla="*/ 854965 h 900350"/>
                <a:gd name="connsiteX4" fmla="*/ 0 w 1601984"/>
                <a:gd name="connsiteY4" fmla="*/ 574065 h 900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01984" h="900350">
                  <a:moveTo>
                    <a:pt x="1025466" y="0"/>
                  </a:moveTo>
                  <a:lnTo>
                    <a:pt x="1601984" y="326285"/>
                  </a:lnTo>
                  <a:lnTo>
                    <a:pt x="576518" y="900350"/>
                  </a:lnTo>
                  <a:lnTo>
                    <a:pt x="496787" y="854965"/>
                  </a:lnTo>
                  <a:lnTo>
                    <a:pt x="0" y="574065"/>
                  </a:lnTo>
                  <a:close/>
                </a:path>
              </a:pathLst>
            </a:custGeom>
            <a:solidFill>
              <a:srgbClr val="5E5A50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0E1DA277-5AD2-4FFB-82A6-39749D36E8F6}"/>
                </a:ext>
              </a:extLst>
            </p:cNvPr>
            <p:cNvSpPr/>
            <p:nvPr/>
          </p:nvSpPr>
          <p:spPr>
            <a:xfrm>
              <a:off x="8582388" y="2982504"/>
              <a:ext cx="295618" cy="704088"/>
            </a:xfrm>
            <a:custGeom>
              <a:avLst/>
              <a:gdLst>
                <a:gd name="connsiteX0" fmla="*/ 0 w 295618"/>
                <a:gd name="connsiteY0" fmla="*/ 164369 h 704088"/>
                <a:gd name="connsiteX1" fmla="*/ 295619 w 295618"/>
                <a:gd name="connsiteY1" fmla="*/ 0 h 704088"/>
                <a:gd name="connsiteX2" fmla="*/ 295619 w 295618"/>
                <a:gd name="connsiteY2" fmla="*/ 539719 h 704088"/>
                <a:gd name="connsiteX3" fmla="*/ 0 w 295618"/>
                <a:gd name="connsiteY3" fmla="*/ 704089 h 704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5618" h="704088">
                  <a:moveTo>
                    <a:pt x="0" y="164369"/>
                  </a:moveTo>
                  <a:lnTo>
                    <a:pt x="295619" y="0"/>
                  </a:lnTo>
                  <a:lnTo>
                    <a:pt x="295619" y="539719"/>
                  </a:lnTo>
                  <a:lnTo>
                    <a:pt x="0" y="704089"/>
                  </a:lnTo>
                  <a:close/>
                </a:path>
              </a:pathLst>
            </a:custGeom>
            <a:solidFill>
              <a:srgbClr val="9B6358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471C6F68-4FBE-451D-BEF0-CBE45E0BDAD4}"/>
                </a:ext>
              </a:extLst>
            </p:cNvPr>
            <p:cNvSpPr/>
            <p:nvPr/>
          </p:nvSpPr>
          <p:spPr>
            <a:xfrm>
              <a:off x="8107680" y="2879467"/>
              <a:ext cx="474707" cy="807125"/>
            </a:xfrm>
            <a:custGeom>
              <a:avLst/>
              <a:gdLst>
                <a:gd name="connsiteX0" fmla="*/ 474708 w 474707"/>
                <a:gd name="connsiteY0" fmla="*/ 807126 h 807125"/>
                <a:gd name="connsiteX1" fmla="*/ 474708 w 474707"/>
                <a:gd name="connsiteY1" fmla="*/ 267406 h 807125"/>
                <a:gd name="connsiteX2" fmla="*/ 0 w 474707"/>
                <a:gd name="connsiteY2" fmla="*/ 0 h 807125"/>
                <a:gd name="connsiteX3" fmla="*/ 0 w 474707"/>
                <a:gd name="connsiteY3" fmla="*/ 538493 h 807125"/>
                <a:gd name="connsiteX4" fmla="*/ 69918 w 474707"/>
                <a:gd name="connsiteY4" fmla="*/ 577745 h 807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4707" h="807125">
                  <a:moveTo>
                    <a:pt x="474708" y="807126"/>
                  </a:moveTo>
                  <a:lnTo>
                    <a:pt x="474708" y="267406"/>
                  </a:lnTo>
                  <a:lnTo>
                    <a:pt x="0" y="0"/>
                  </a:lnTo>
                  <a:lnTo>
                    <a:pt x="0" y="538493"/>
                  </a:lnTo>
                  <a:lnTo>
                    <a:pt x="69918" y="577745"/>
                  </a:lnTo>
                  <a:close/>
                </a:path>
              </a:pathLst>
            </a:custGeom>
            <a:solidFill>
              <a:srgbClr val="805046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99D246F1-BF36-44FA-AE81-78B93B6F1700}"/>
                </a:ext>
              </a:extLst>
            </p:cNvPr>
            <p:cNvSpPr/>
            <p:nvPr/>
          </p:nvSpPr>
          <p:spPr>
            <a:xfrm>
              <a:off x="8143252" y="2742084"/>
              <a:ext cx="699181" cy="393749"/>
            </a:xfrm>
            <a:custGeom>
              <a:avLst/>
              <a:gdLst>
                <a:gd name="connsiteX0" fmla="*/ 0 w 699181"/>
                <a:gd name="connsiteY0" fmla="*/ 144743 h 393749"/>
                <a:gd name="connsiteX1" fmla="*/ 261273 w 699181"/>
                <a:gd name="connsiteY1" fmla="*/ 0 h 393749"/>
                <a:gd name="connsiteX2" fmla="*/ 699182 w 699181"/>
                <a:gd name="connsiteY2" fmla="*/ 249007 h 393749"/>
                <a:gd name="connsiteX3" fmla="*/ 439135 w 699181"/>
                <a:gd name="connsiteY3" fmla="*/ 393750 h 393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99181" h="393749">
                  <a:moveTo>
                    <a:pt x="0" y="144743"/>
                  </a:moveTo>
                  <a:lnTo>
                    <a:pt x="261273" y="0"/>
                  </a:lnTo>
                  <a:lnTo>
                    <a:pt x="699182" y="249007"/>
                  </a:lnTo>
                  <a:lnTo>
                    <a:pt x="439135" y="393750"/>
                  </a:lnTo>
                  <a:close/>
                </a:path>
              </a:pathLst>
            </a:custGeom>
            <a:solidFill>
              <a:srgbClr val="5E5A50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086975FE-9117-460C-A896-6F72949A0E85}"/>
                </a:ext>
              </a:extLst>
            </p:cNvPr>
            <p:cNvSpPr/>
            <p:nvPr/>
          </p:nvSpPr>
          <p:spPr>
            <a:xfrm>
              <a:off x="8403299" y="2728591"/>
              <a:ext cx="150875" cy="99357"/>
            </a:xfrm>
            <a:custGeom>
              <a:avLst/>
              <a:gdLst>
                <a:gd name="connsiteX0" fmla="*/ 0 w 150875"/>
                <a:gd name="connsiteY0" fmla="*/ 0 h 99357"/>
                <a:gd name="connsiteX1" fmla="*/ 1227 w 150875"/>
                <a:gd name="connsiteY1" fmla="*/ 13493 h 99357"/>
                <a:gd name="connsiteX2" fmla="*/ 150876 w 150875"/>
                <a:gd name="connsiteY2" fmla="*/ 99357 h 99357"/>
                <a:gd name="connsiteX3" fmla="*/ 150876 w 150875"/>
                <a:gd name="connsiteY3" fmla="*/ 84638 h 99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0875" h="99357">
                  <a:moveTo>
                    <a:pt x="0" y="0"/>
                  </a:moveTo>
                  <a:lnTo>
                    <a:pt x="1227" y="13493"/>
                  </a:lnTo>
                  <a:lnTo>
                    <a:pt x="150876" y="99357"/>
                  </a:lnTo>
                  <a:lnTo>
                    <a:pt x="150876" y="84638"/>
                  </a:lnTo>
                  <a:close/>
                </a:path>
              </a:pathLst>
            </a:custGeom>
            <a:solidFill>
              <a:srgbClr val="502A2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0760BF08-435E-45E3-B25B-99CEC092478D}"/>
                </a:ext>
              </a:extLst>
            </p:cNvPr>
            <p:cNvSpPr/>
            <p:nvPr/>
          </p:nvSpPr>
          <p:spPr>
            <a:xfrm>
              <a:off x="8107680" y="2873334"/>
              <a:ext cx="485747" cy="273539"/>
            </a:xfrm>
            <a:custGeom>
              <a:avLst/>
              <a:gdLst>
                <a:gd name="connsiteX0" fmla="*/ 485747 w 485747"/>
                <a:gd name="connsiteY0" fmla="*/ 268633 h 273539"/>
                <a:gd name="connsiteX1" fmla="*/ 11040 w 485747"/>
                <a:gd name="connsiteY1" fmla="*/ 0 h 273539"/>
                <a:gd name="connsiteX2" fmla="*/ 0 w 485747"/>
                <a:gd name="connsiteY2" fmla="*/ 6133 h 273539"/>
                <a:gd name="connsiteX3" fmla="*/ 474708 w 485747"/>
                <a:gd name="connsiteY3" fmla="*/ 273540 h 273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5747" h="273539">
                  <a:moveTo>
                    <a:pt x="485747" y="268633"/>
                  </a:moveTo>
                  <a:lnTo>
                    <a:pt x="11040" y="0"/>
                  </a:lnTo>
                  <a:lnTo>
                    <a:pt x="0" y="6133"/>
                  </a:lnTo>
                  <a:lnTo>
                    <a:pt x="474708" y="273540"/>
                  </a:lnTo>
                  <a:close/>
                </a:path>
              </a:pathLst>
            </a:custGeom>
            <a:solidFill>
              <a:srgbClr val="805046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3BC26707-3A9F-4489-9298-E2F5AE17EA25}"/>
                </a:ext>
              </a:extLst>
            </p:cNvPr>
            <p:cNvSpPr/>
            <p:nvPr/>
          </p:nvSpPr>
          <p:spPr>
            <a:xfrm>
              <a:off x="8392259" y="2716325"/>
              <a:ext cx="172955" cy="96904"/>
            </a:xfrm>
            <a:custGeom>
              <a:avLst/>
              <a:gdLst>
                <a:gd name="connsiteX0" fmla="*/ 172955 w 172955"/>
                <a:gd name="connsiteY0" fmla="*/ 90771 h 96904"/>
                <a:gd name="connsiteX1" fmla="*/ 11040 w 172955"/>
                <a:gd name="connsiteY1" fmla="*/ 0 h 96904"/>
                <a:gd name="connsiteX2" fmla="*/ 0 w 172955"/>
                <a:gd name="connsiteY2" fmla="*/ 6133 h 96904"/>
                <a:gd name="connsiteX3" fmla="*/ 163142 w 172955"/>
                <a:gd name="connsiteY3" fmla="*/ 96904 h 96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2955" h="96904">
                  <a:moveTo>
                    <a:pt x="172955" y="90771"/>
                  </a:moveTo>
                  <a:lnTo>
                    <a:pt x="11040" y="0"/>
                  </a:lnTo>
                  <a:lnTo>
                    <a:pt x="0" y="6133"/>
                  </a:lnTo>
                  <a:lnTo>
                    <a:pt x="163142" y="96904"/>
                  </a:lnTo>
                  <a:close/>
                </a:path>
              </a:pathLst>
            </a:custGeom>
            <a:solidFill>
              <a:srgbClr val="805046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8E255FA2-4FB9-4227-BA44-70BA6B3C7998}"/>
                </a:ext>
              </a:extLst>
            </p:cNvPr>
            <p:cNvSpPr/>
            <p:nvPr/>
          </p:nvSpPr>
          <p:spPr>
            <a:xfrm>
              <a:off x="8137119" y="3592142"/>
              <a:ext cx="1025466" cy="674649"/>
            </a:xfrm>
            <a:custGeom>
              <a:avLst/>
              <a:gdLst>
                <a:gd name="connsiteX0" fmla="*/ 1025466 w 1025466"/>
                <a:gd name="connsiteY0" fmla="*/ 0 h 674649"/>
                <a:gd name="connsiteX1" fmla="*/ 0 w 1025466"/>
                <a:gd name="connsiteY1" fmla="*/ 574065 h 674649"/>
                <a:gd name="connsiteX2" fmla="*/ 0 w 1025466"/>
                <a:gd name="connsiteY2" fmla="*/ 674649 h 674649"/>
                <a:gd name="connsiteX3" fmla="*/ 1025466 w 1025466"/>
                <a:gd name="connsiteY3" fmla="*/ 101811 h 674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25466" h="674649">
                  <a:moveTo>
                    <a:pt x="1025466" y="0"/>
                  </a:moveTo>
                  <a:lnTo>
                    <a:pt x="0" y="574065"/>
                  </a:lnTo>
                  <a:lnTo>
                    <a:pt x="0" y="674649"/>
                  </a:lnTo>
                  <a:lnTo>
                    <a:pt x="1025466" y="101811"/>
                  </a:lnTo>
                  <a:close/>
                </a:path>
              </a:pathLst>
            </a:custGeom>
            <a:solidFill>
              <a:srgbClr val="846430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A07B590A-1D72-4905-AE1A-83EE36F5B54D}"/>
                </a:ext>
              </a:extLst>
            </p:cNvPr>
            <p:cNvSpPr/>
            <p:nvPr/>
          </p:nvSpPr>
          <p:spPr>
            <a:xfrm>
              <a:off x="7544655" y="3457212"/>
              <a:ext cx="475933" cy="542172"/>
            </a:xfrm>
            <a:custGeom>
              <a:avLst/>
              <a:gdLst>
                <a:gd name="connsiteX0" fmla="*/ 475934 w 475933"/>
                <a:gd name="connsiteY0" fmla="*/ 542173 h 542172"/>
                <a:gd name="connsiteX1" fmla="*/ 475934 w 475933"/>
                <a:gd name="connsiteY1" fmla="*/ 277220 h 542172"/>
                <a:gd name="connsiteX2" fmla="*/ 0 w 475933"/>
                <a:gd name="connsiteY2" fmla="*/ 0 h 542172"/>
                <a:gd name="connsiteX3" fmla="*/ 0 w 475933"/>
                <a:gd name="connsiteY3" fmla="*/ 157009 h 542172"/>
                <a:gd name="connsiteX4" fmla="*/ 0 w 475933"/>
                <a:gd name="connsiteY4" fmla="*/ 264953 h 5421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5933" h="542172">
                  <a:moveTo>
                    <a:pt x="475934" y="542173"/>
                  </a:moveTo>
                  <a:lnTo>
                    <a:pt x="475934" y="277220"/>
                  </a:lnTo>
                  <a:lnTo>
                    <a:pt x="0" y="0"/>
                  </a:lnTo>
                  <a:lnTo>
                    <a:pt x="0" y="157009"/>
                  </a:lnTo>
                  <a:lnTo>
                    <a:pt x="0" y="264953"/>
                  </a:lnTo>
                  <a:close/>
                </a:path>
              </a:pathLst>
            </a:custGeom>
            <a:solidFill>
              <a:srgbClr val="805046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306F491F-67D3-4904-9F25-308D6AD3BE9E}"/>
                </a:ext>
              </a:extLst>
            </p:cNvPr>
            <p:cNvSpPr/>
            <p:nvPr/>
          </p:nvSpPr>
          <p:spPr>
            <a:xfrm>
              <a:off x="8020589" y="3420413"/>
              <a:ext cx="561798" cy="578971"/>
            </a:xfrm>
            <a:custGeom>
              <a:avLst/>
              <a:gdLst>
                <a:gd name="connsiteX0" fmla="*/ 0 w 561798"/>
                <a:gd name="connsiteY0" fmla="*/ 578972 h 578971"/>
                <a:gd name="connsiteX1" fmla="*/ 0 w 561798"/>
                <a:gd name="connsiteY1" fmla="*/ 314019 h 578971"/>
                <a:gd name="connsiteX2" fmla="*/ 285806 w 561798"/>
                <a:gd name="connsiteY2" fmla="*/ 154556 h 578971"/>
                <a:gd name="connsiteX3" fmla="*/ 561799 w 561798"/>
                <a:gd name="connsiteY3" fmla="*/ 0 h 578971"/>
                <a:gd name="connsiteX4" fmla="*/ 561799 w 561798"/>
                <a:gd name="connsiteY4" fmla="*/ 266180 h 578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1798" h="578971">
                  <a:moveTo>
                    <a:pt x="0" y="578972"/>
                  </a:moveTo>
                  <a:lnTo>
                    <a:pt x="0" y="314019"/>
                  </a:lnTo>
                  <a:lnTo>
                    <a:pt x="285806" y="154556"/>
                  </a:lnTo>
                  <a:lnTo>
                    <a:pt x="561799" y="0"/>
                  </a:lnTo>
                  <a:lnTo>
                    <a:pt x="561799" y="266180"/>
                  </a:lnTo>
                  <a:close/>
                </a:path>
              </a:pathLst>
            </a:custGeom>
            <a:solidFill>
              <a:srgbClr val="9B6358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EAB3A8AF-9E56-4172-ACA7-D327981B8873}"/>
                </a:ext>
              </a:extLst>
            </p:cNvPr>
            <p:cNvSpPr/>
            <p:nvPr/>
          </p:nvSpPr>
          <p:spPr>
            <a:xfrm>
              <a:off x="8020589" y="3421640"/>
              <a:ext cx="857417" cy="577745"/>
            </a:xfrm>
            <a:custGeom>
              <a:avLst/>
              <a:gdLst>
                <a:gd name="connsiteX0" fmla="*/ 857417 w 857417"/>
                <a:gd name="connsiteY0" fmla="*/ 0 h 577745"/>
                <a:gd name="connsiteX1" fmla="*/ 0 w 857417"/>
                <a:gd name="connsiteY1" fmla="*/ 477161 h 577745"/>
                <a:gd name="connsiteX2" fmla="*/ 0 w 857417"/>
                <a:gd name="connsiteY2" fmla="*/ 577745 h 577745"/>
                <a:gd name="connsiteX3" fmla="*/ 857417 w 857417"/>
                <a:gd name="connsiteY3" fmla="*/ 100584 h 577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7417" h="577745">
                  <a:moveTo>
                    <a:pt x="857417" y="0"/>
                  </a:moveTo>
                  <a:lnTo>
                    <a:pt x="0" y="477161"/>
                  </a:lnTo>
                  <a:lnTo>
                    <a:pt x="0" y="577745"/>
                  </a:lnTo>
                  <a:lnTo>
                    <a:pt x="857417" y="100584"/>
                  </a:lnTo>
                  <a:close/>
                </a:path>
              </a:pathLst>
            </a:custGeom>
            <a:solidFill>
              <a:srgbClr val="80473A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A23619DC-E1E5-4949-A08C-0CE8998BDCE6}"/>
                </a:ext>
              </a:extLst>
            </p:cNvPr>
            <p:cNvSpPr/>
            <p:nvPr/>
          </p:nvSpPr>
          <p:spPr>
            <a:xfrm>
              <a:off x="7544655" y="3620355"/>
              <a:ext cx="475933" cy="379030"/>
            </a:xfrm>
            <a:custGeom>
              <a:avLst/>
              <a:gdLst>
                <a:gd name="connsiteX0" fmla="*/ 0 w 475933"/>
                <a:gd name="connsiteY0" fmla="*/ 0 h 379030"/>
                <a:gd name="connsiteX1" fmla="*/ 475934 w 475933"/>
                <a:gd name="connsiteY1" fmla="*/ 278446 h 379030"/>
                <a:gd name="connsiteX2" fmla="*/ 475934 w 475933"/>
                <a:gd name="connsiteY2" fmla="*/ 379030 h 379030"/>
                <a:gd name="connsiteX3" fmla="*/ 0 w 475933"/>
                <a:gd name="connsiteY3" fmla="*/ 101811 h 379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5933" h="379030">
                  <a:moveTo>
                    <a:pt x="0" y="0"/>
                  </a:moveTo>
                  <a:lnTo>
                    <a:pt x="475934" y="278446"/>
                  </a:lnTo>
                  <a:lnTo>
                    <a:pt x="475934" y="379030"/>
                  </a:lnTo>
                  <a:lnTo>
                    <a:pt x="0" y="101811"/>
                  </a:lnTo>
                  <a:close/>
                </a:path>
              </a:pathLst>
            </a:custGeom>
            <a:solidFill>
              <a:srgbClr val="532213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162" name="Graphic 2">
              <a:extLst>
                <a:ext uri="{FF2B5EF4-FFF2-40B4-BE49-F238E27FC236}">
                  <a16:creationId xmlns:a16="http://schemas.microsoft.com/office/drawing/2014/main" id="{BF06457C-0AC6-4568-947A-BC842A9F76D0}"/>
                </a:ext>
              </a:extLst>
            </p:cNvPr>
            <p:cNvGrpSpPr/>
            <p:nvPr/>
          </p:nvGrpSpPr>
          <p:grpSpPr>
            <a:xfrm>
              <a:off x="7723743" y="3658380"/>
              <a:ext cx="255139" cy="171728"/>
              <a:chOff x="7723743" y="3658380"/>
              <a:chExt cx="255139" cy="171728"/>
            </a:xfrm>
            <a:solidFill>
              <a:srgbClr val="5E5F5F"/>
            </a:solidFill>
          </p:grpSpPr>
          <p:sp>
            <p:nvSpPr>
              <p:cNvPr id="488" name="Freeform: Shape 487">
                <a:extLst>
                  <a:ext uri="{FF2B5EF4-FFF2-40B4-BE49-F238E27FC236}">
                    <a16:creationId xmlns:a16="http://schemas.microsoft.com/office/drawing/2014/main" id="{CC2F61F1-DD4D-45DA-94BC-51E8C9954EF7}"/>
                  </a:ext>
                </a:extLst>
              </p:cNvPr>
              <p:cNvSpPr/>
              <p:nvPr/>
            </p:nvSpPr>
            <p:spPr>
              <a:xfrm>
                <a:off x="7928591" y="3777364"/>
                <a:ext cx="50292" cy="52745"/>
              </a:xfrm>
              <a:custGeom>
                <a:avLst/>
                <a:gdLst>
                  <a:gd name="connsiteX0" fmla="*/ 50292 w 50292"/>
                  <a:gd name="connsiteY0" fmla="*/ 29439 h 52745"/>
                  <a:gd name="connsiteX1" fmla="*/ 50292 w 50292"/>
                  <a:gd name="connsiteY1" fmla="*/ 52745 h 52745"/>
                  <a:gd name="connsiteX2" fmla="*/ 0 w 50292"/>
                  <a:gd name="connsiteY2" fmla="*/ 23306 h 52745"/>
                  <a:gd name="connsiteX3" fmla="*/ 0 w 50292"/>
                  <a:gd name="connsiteY3" fmla="*/ 0 h 52745"/>
                  <a:gd name="connsiteX4" fmla="*/ 50292 w 50292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2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89" name="Freeform: Shape 488">
                <a:extLst>
                  <a:ext uri="{FF2B5EF4-FFF2-40B4-BE49-F238E27FC236}">
                    <a16:creationId xmlns:a16="http://schemas.microsoft.com/office/drawing/2014/main" id="{E151CC41-556E-4419-9287-4958A9EF313F}"/>
                  </a:ext>
                </a:extLst>
              </p:cNvPr>
              <p:cNvSpPr/>
              <p:nvPr/>
            </p:nvSpPr>
            <p:spPr>
              <a:xfrm>
                <a:off x="7859900" y="3738112"/>
                <a:ext cx="50292" cy="52745"/>
              </a:xfrm>
              <a:custGeom>
                <a:avLst/>
                <a:gdLst>
                  <a:gd name="connsiteX0" fmla="*/ 50292 w 50292"/>
                  <a:gd name="connsiteY0" fmla="*/ 29439 h 52745"/>
                  <a:gd name="connsiteX1" fmla="*/ 50292 w 50292"/>
                  <a:gd name="connsiteY1" fmla="*/ 52745 h 52745"/>
                  <a:gd name="connsiteX2" fmla="*/ 0 w 50292"/>
                  <a:gd name="connsiteY2" fmla="*/ 23306 h 52745"/>
                  <a:gd name="connsiteX3" fmla="*/ 0 w 50292"/>
                  <a:gd name="connsiteY3" fmla="*/ 0 h 52745"/>
                  <a:gd name="connsiteX4" fmla="*/ 50292 w 50292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2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90" name="Freeform: Shape 489">
                <a:extLst>
                  <a:ext uri="{FF2B5EF4-FFF2-40B4-BE49-F238E27FC236}">
                    <a16:creationId xmlns:a16="http://schemas.microsoft.com/office/drawing/2014/main" id="{8D54A201-BD1F-4C10-974C-5FB2BF498686}"/>
                  </a:ext>
                </a:extLst>
              </p:cNvPr>
              <p:cNvSpPr/>
              <p:nvPr/>
            </p:nvSpPr>
            <p:spPr>
              <a:xfrm>
                <a:off x="7791208" y="3697633"/>
                <a:ext cx="50291" cy="52745"/>
              </a:xfrm>
              <a:custGeom>
                <a:avLst/>
                <a:gdLst>
                  <a:gd name="connsiteX0" fmla="*/ 50292 w 50291"/>
                  <a:gd name="connsiteY0" fmla="*/ 29439 h 52745"/>
                  <a:gd name="connsiteX1" fmla="*/ 50292 w 50291"/>
                  <a:gd name="connsiteY1" fmla="*/ 52745 h 52745"/>
                  <a:gd name="connsiteX2" fmla="*/ 0 w 50291"/>
                  <a:gd name="connsiteY2" fmla="*/ 23306 h 52745"/>
                  <a:gd name="connsiteX3" fmla="*/ 0 w 50291"/>
                  <a:gd name="connsiteY3" fmla="*/ 0 h 52745"/>
                  <a:gd name="connsiteX4" fmla="*/ 50292 w 50291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1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91" name="Freeform: Shape 490">
                <a:extLst>
                  <a:ext uri="{FF2B5EF4-FFF2-40B4-BE49-F238E27FC236}">
                    <a16:creationId xmlns:a16="http://schemas.microsoft.com/office/drawing/2014/main" id="{CBEECF08-42A6-4C0A-8BF7-C02800BD3BAC}"/>
                  </a:ext>
                </a:extLst>
              </p:cNvPr>
              <p:cNvSpPr/>
              <p:nvPr/>
            </p:nvSpPr>
            <p:spPr>
              <a:xfrm>
                <a:off x="7723743" y="3658380"/>
                <a:ext cx="50291" cy="52745"/>
              </a:xfrm>
              <a:custGeom>
                <a:avLst/>
                <a:gdLst>
                  <a:gd name="connsiteX0" fmla="*/ 50292 w 50291"/>
                  <a:gd name="connsiteY0" fmla="*/ 29439 h 52745"/>
                  <a:gd name="connsiteX1" fmla="*/ 50292 w 50291"/>
                  <a:gd name="connsiteY1" fmla="*/ 52745 h 52745"/>
                  <a:gd name="connsiteX2" fmla="*/ 0 w 50291"/>
                  <a:gd name="connsiteY2" fmla="*/ 23306 h 52745"/>
                  <a:gd name="connsiteX3" fmla="*/ 0 w 50291"/>
                  <a:gd name="connsiteY3" fmla="*/ 0 h 52745"/>
                  <a:gd name="connsiteX4" fmla="*/ 50292 w 50291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1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63" name="Graphic 2">
              <a:extLst>
                <a:ext uri="{FF2B5EF4-FFF2-40B4-BE49-F238E27FC236}">
                  <a16:creationId xmlns:a16="http://schemas.microsoft.com/office/drawing/2014/main" id="{BB637287-ED57-455D-AE85-ACF559A8FB3A}"/>
                </a:ext>
              </a:extLst>
            </p:cNvPr>
            <p:cNvGrpSpPr/>
            <p:nvPr/>
          </p:nvGrpSpPr>
          <p:grpSpPr>
            <a:xfrm>
              <a:off x="7723743" y="3704992"/>
              <a:ext cx="255139" cy="171728"/>
              <a:chOff x="7723743" y="3704992"/>
              <a:chExt cx="255139" cy="171728"/>
            </a:xfrm>
            <a:solidFill>
              <a:srgbClr val="5E5F5F"/>
            </a:solidFill>
          </p:grpSpPr>
          <p:sp>
            <p:nvSpPr>
              <p:cNvPr id="484" name="Freeform: Shape 483">
                <a:extLst>
                  <a:ext uri="{FF2B5EF4-FFF2-40B4-BE49-F238E27FC236}">
                    <a16:creationId xmlns:a16="http://schemas.microsoft.com/office/drawing/2014/main" id="{B2C3A93D-CEC6-4620-AD18-CC7BAC71CE73}"/>
                  </a:ext>
                </a:extLst>
              </p:cNvPr>
              <p:cNvSpPr/>
              <p:nvPr/>
            </p:nvSpPr>
            <p:spPr>
              <a:xfrm>
                <a:off x="7928591" y="3823976"/>
                <a:ext cx="50292" cy="52745"/>
              </a:xfrm>
              <a:custGeom>
                <a:avLst/>
                <a:gdLst>
                  <a:gd name="connsiteX0" fmla="*/ 50292 w 50292"/>
                  <a:gd name="connsiteY0" fmla="*/ 29439 h 52745"/>
                  <a:gd name="connsiteX1" fmla="*/ 50292 w 50292"/>
                  <a:gd name="connsiteY1" fmla="*/ 52745 h 52745"/>
                  <a:gd name="connsiteX2" fmla="*/ 0 w 50292"/>
                  <a:gd name="connsiteY2" fmla="*/ 23306 h 52745"/>
                  <a:gd name="connsiteX3" fmla="*/ 0 w 50292"/>
                  <a:gd name="connsiteY3" fmla="*/ 0 h 52745"/>
                  <a:gd name="connsiteX4" fmla="*/ 50292 w 50292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2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85" name="Freeform: Shape 484">
                <a:extLst>
                  <a:ext uri="{FF2B5EF4-FFF2-40B4-BE49-F238E27FC236}">
                    <a16:creationId xmlns:a16="http://schemas.microsoft.com/office/drawing/2014/main" id="{D0E3C052-AD08-4E7D-A165-DB5F2DFBF345}"/>
                  </a:ext>
                </a:extLst>
              </p:cNvPr>
              <p:cNvSpPr/>
              <p:nvPr/>
            </p:nvSpPr>
            <p:spPr>
              <a:xfrm>
                <a:off x="7859900" y="3784724"/>
                <a:ext cx="50292" cy="52745"/>
              </a:xfrm>
              <a:custGeom>
                <a:avLst/>
                <a:gdLst>
                  <a:gd name="connsiteX0" fmla="*/ 50292 w 50292"/>
                  <a:gd name="connsiteY0" fmla="*/ 29439 h 52745"/>
                  <a:gd name="connsiteX1" fmla="*/ 50292 w 50292"/>
                  <a:gd name="connsiteY1" fmla="*/ 52745 h 52745"/>
                  <a:gd name="connsiteX2" fmla="*/ 0 w 50292"/>
                  <a:gd name="connsiteY2" fmla="*/ 23306 h 52745"/>
                  <a:gd name="connsiteX3" fmla="*/ 0 w 50292"/>
                  <a:gd name="connsiteY3" fmla="*/ 0 h 52745"/>
                  <a:gd name="connsiteX4" fmla="*/ 50292 w 50292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2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86" name="Freeform: Shape 485">
                <a:extLst>
                  <a:ext uri="{FF2B5EF4-FFF2-40B4-BE49-F238E27FC236}">
                    <a16:creationId xmlns:a16="http://schemas.microsoft.com/office/drawing/2014/main" id="{F840B0B8-6014-45D1-B1AA-952BFCD0F7C0}"/>
                  </a:ext>
                </a:extLst>
              </p:cNvPr>
              <p:cNvSpPr/>
              <p:nvPr/>
            </p:nvSpPr>
            <p:spPr>
              <a:xfrm>
                <a:off x="7791208" y="3744245"/>
                <a:ext cx="50291" cy="52745"/>
              </a:xfrm>
              <a:custGeom>
                <a:avLst/>
                <a:gdLst>
                  <a:gd name="connsiteX0" fmla="*/ 50292 w 50291"/>
                  <a:gd name="connsiteY0" fmla="*/ 29439 h 52745"/>
                  <a:gd name="connsiteX1" fmla="*/ 50292 w 50291"/>
                  <a:gd name="connsiteY1" fmla="*/ 52745 h 52745"/>
                  <a:gd name="connsiteX2" fmla="*/ 0 w 50291"/>
                  <a:gd name="connsiteY2" fmla="*/ 23306 h 52745"/>
                  <a:gd name="connsiteX3" fmla="*/ 0 w 50291"/>
                  <a:gd name="connsiteY3" fmla="*/ 0 h 52745"/>
                  <a:gd name="connsiteX4" fmla="*/ 50292 w 50291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1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87" name="Freeform: Shape 486">
                <a:extLst>
                  <a:ext uri="{FF2B5EF4-FFF2-40B4-BE49-F238E27FC236}">
                    <a16:creationId xmlns:a16="http://schemas.microsoft.com/office/drawing/2014/main" id="{8BBDF049-BCB1-4AA4-A4F1-6D7937F78D97}"/>
                  </a:ext>
                </a:extLst>
              </p:cNvPr>
              <p:cNvSpPr/>
              <p:nvPr/>
            </p:nvSpPr>
            <p:spPr>
              <a:xfrm>
                <a:off x="7723743" y="3704992"/>
                <a:ext cx="50291" cy="52745"/>
              </a:xfrm>
              <a:custGeom>
                <a:avLst/>
                <a:gdLst>
                  <a:gd name="connsiteX0" fmla="*/ 50292 w 50291"/>
                  <a:gd name="connsiteY0" fmla="*/ 29439 h 52745"/>
                  <a:gd name="connsiteX1" fmla="*/ 50292 w 50291"/>
                  <a:gd name="connsiteY1" fmla="*/ 52745 h 52745"/>
                  <a:gd name="connsiteX2" fmla="*/ 0 w 50291"/>
                  <a:gd name="connsiteY2" fmla="*/ 23306 h 52745"/>
                  <a:gd name="connsiteX3" fmla="*/ 0 w 50291"/>
                  <a:gd name="connsiteY3" fmla="*/ 0 h 52745"/>
                  <a:gd name="connsiteX4" fmla="*/ 50292 w 50291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1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64" name="Graphic 2">
              <a:extLst>
                <a:ext uri="{FF2B5EF4-FFF2-40B4-BE49-F238E27FC236}">
                  <a16:creationId xmlns:a16="http://schemas.microsoft.com/office/drawing/2014/main" id="{6701E96F-7E9C-43F0-BF2C-853A6A6136CA}"/>
                </a:ext>
              </a:extLst>
            </p:cNvPr>
            <p:cNvGrpSpPr/>
            <p:nvPr/>
          </p:nvGrpSpPr>
          <p:grpSpPr>
            <a:xfrm>
              <a:off x="7723743" y="3681686"/>
              <a:ext cx="255139" cy="171729"/>
              <a:chOff x="7723743" y="3681686"/>
              <a:chExt cx="255139" cy="171729"/>
            </a:xfrm>
            <a:solidFill>
              <a:srgbClr val="5E5F5F"/>
            </a:solidFill>
          </p:grpSpPr>
          <p:sp>
            <p:nvSpPr>
              <p:cNvPr id="480" name="Freeform: Shape 479">
                <a:extLst>
                  <a:ext uri="{FF2B5EF4-FFF2-40B4-BE49-F238E27FC236}">
                    <a16:creationId xmlns:a16="http://schemas.microsoft.com/office/drawing/2014/main" id="{25D6F58B-53FE-44B8-BF13-7C4592E36B43}"/>
                  </a:ext>
                </a:extLst>
              </p:cNvPr>
              <p:cNvSpPr/>
              <p:nvPr/>
            </p:nvSpPr>
            <p:spPr>
              <a:xfrm>
                <a:off x="7928591" y="3800670"/>
                <a:ext cx="50292" cy="52745"/>
              </a:xfrm>
              <a:custGeom>
                <a:avLst/>
                <a:gdLst>
                  <a:gd name="connsiteX0" fmla="*/ 50292 w 50292"/>
                  <a:gd name="connsiteY0" fmla="*/ 29439 h 52745"/>
                  <a:gd name="connsiteX1" fmla="*/ 50292 w 50292"/>
                  <a:gd name="connsiteY1" fmla="*/ 52745 h 52745"/>
                  <a:gd name="connsiteX2" fmla="*/ 0 w 50292"/>
                  <a:gd name="connsiteY2" fmla="*/ 23306 h 52745"/>
                  <a:gd name="connsiteX3" fmla="*/ 0 w 50292"/>
                  <a:gd name="connsiteY3" fmla="*/ 0 h 52745"/>
                  <a:gd name="connsiteX4" fmla="*/ 50292 w 50292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2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81" name="Freeform: Shape 480">
                <a:extLst>
                  <a:ext uri="{FF2B5EF4-FFF2-40B4-BE49-F238E27FC236}">
                    <a16:creationId xmlns:a16="http://schemas.microsoft.com/office/drawing/2014/main" id="{9DC68BDC-C97C-4132-9104-9426B005FA6A}"/>
                  </a:ext>
                </a:extLst>
              </p:cNvPr>
              <p:cNvSpPr/>
              <p:nvPr/>
            </p:nvSpPr>
            <p:spPr>
              <a:xfrm>
                <a:off x="7859900" y="3761418"/>
                <a:ext cx="50292" cy="52745"/>
              </a:xfrm>
              <a:custGeom>
                <a:avLst/>
                <a:gdLst>
                  <a:gd name="connsiteX0" fmla="*/ 50292 w 50292"/>
                  <a:gd name="connsiteY0" fmla="*/ 29439 h 52745"/>
                  <a:gd name="connsiteX1" fmla="*/ 50292 w 50292"/>
                  <a:gd name="connsiteY1" fmla="*/ 52745 h 52745"/>
                  <a:gd name="connsiteX2" fmla="*/ 0 w 50292"/>
                  <a:gd name="connsiteY2" fmla="*/ 23306 h 52745"/>
                  <a:gd name="connsiteX3" fmla="*/ 0 w 50292"/>
                  <a:gd name="connsiteY3" fmla="*/ 0 h 52745"/>
                  <a:gd name="connsiteX4" fmla="*/ 50292 w 50292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2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82" name="Freeform: Shape 481">
                <a:extLst>
                  <a:ext uri="{FF2B5EF4-FFF2-40B4-BE49-F238E27FC236}">
                    <a16:creationId xmlns:a16="http://schemas.microsoft.com/office/drawing/2014/main" id="{04848E7D-A78D-46B1-A3EF-AF011EFB9C62}"/>
                  </a:ext>
                </a:extLst>
              </p:cNvPr>
              <p:cNvSpPr/>
              <p:nvPr/>
            </p:nvSpPr>
            <p:spPr>
              <a:xfrm>
                <a:off x="7791208" y="3720939"/>
                <a:ext cx="50291" cy="52745"/>
              </a:xfrm>
              <a:custGeom>
                <a:avLst/>
                <a:gdLst>
                  <a:gd name="connsiteX0" fmla="*/ 50292 w 50291"/>
                  <a:gd name="connsiteY0" fmla="*/ 29439 h 52745"/>
                  <a:gd name="connsiteX1" fmla="*/ 50292 w 50291"/>
                  <a:gd name="connsiteY1" fmla="*/ 52745 h 52745"/>
                  <a:gd name="connsiteX2" fmla="*/ 0 w 50291"/>
                  <a:gd name="connsiteY2" fmla="*/ 23306 h 52745"/>
                  <a:gd name="connsiteX3" fmla="*/ 0 w 50291"/>
                  <a:gd name="connsiteY3" fmla="*/ 0 h 52745"/>
                  <a:gd name="connsiteX4" fmla="*/ 50292 w 50291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1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83" name="Freeform: Shape 482">
                <a:extLst>
                  <a:ext uri="{FF2B5EF4-FFF2-40B4-BE49-F238E27FC236}">
                    <a16:creationId xmlns:a16="http://schemas.microsoft.com/office/drawing/2014/main" id="{58B1B975-5ECE-4CAF-A784-4773E0A1F3C3}"/>
                  </a:ext>
                </a:extLst>
              </p:cNvPr>
              <p:cNvSpPr/>
              <p:nvPr/>
            </p:nvSpPr>
            <p:spPr>
              <a:xfrm>
                <a:off x="7723743" y="3681686"/>
                <a:ext cx="50291" cy="52745"/>
              </a:xfrm>
              <a:custGeom>
                <a:avLst/>
                <a:gdLst>
                  <a:gd name="connsiteX0" fmla="*/ 50292 w 50291"/>
                  <a:gd name="connsiteY0" fmla="*/ 29439 h 52745"/>
                  <a:gd name="connsiteX1" fmla="*/ 50292 w 50291"/>
                  <a:gd name="connsiteY1" fmla="*/ 52745 h 52745"/>
                  <a:gd name="connsiteX2" fmla="*/ 0 w 50291"/>
                  <a:gd name="connsiteY2" fmla="*/ 23306 h 52745"/>
                  <a:gd name="connsiteX3" fmla="*/ 0 w 50291"/>
                  <a:gd name="connsiteY3" fmla="*/ 0 h 52745"/>
                  <a:gd name="connsiteX4" fmla="*/ 50292 w 50291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1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65" name="Graphic 2">
              <a:extLst>
                <a:ext uri="{FF2B5EF4-FFF2-40B4-BE49-F238E27FC236}">
                  <a16:creationId xmlns:a16="http://schemas.microsoft.com/office/drawing/2014/main" id="{67F27E17-7DF6-47C7-AA95-83D84DCC66B5}"/>
                </a:ext>
              </a:extLst>
            </p:cNvPr>
            <p:cNvGrpSpPr/>
            <p:nvPr/>
          </p:nvGrpSpPr>
          <p:grpSpPr>
            <a:xfrm>
              <a:off x="7723743" y="3728298"/>
              <a:ext cx="255139" cy="171728"/>
              <a:chOff x="7723743" y="3728298"/>
              <a:chExt cx="255139" cy="171728"/>
            </a:xfrm>
            <a:solidFill>
              <a:srgbClr val="5E5F5F"/>
            </a:solidFill>
          </p:grpSpPr>
          <p:sp>
            <p:nvSpPr>
              <p:cNvPr id="476" name="Freeform: Shape 475">
                <a:extLst>
                  <a:ext uri="{FF2B5EF4-FFF2-40B4-BE49-F238E27FC236}">
                    <a16:creationId xmlns:a16="http://schemas.microsoft.com/office/drawing/2014/main" id="{A0309B76-C427-4BD4-9E76-A3494F1D624D}"/>
                  </a:ext>
                </a:extLst>
              </p:cNvPr>
              <p:cNvSpPr/>
              <p:nvPr/>
            </p:nvSpPr>
            <p:spPr>
              <a:xfrm>
                <a:off x="7928591" y="3847282"/>
                <a:ext cx="50292" cy="52745"/>
              </a:xfrm>
              <a:custGeom>
                <a:avLst/>
                <a:gdLst>
                  <a:gd name="connsiteX0" fmla="*/ 50292 w 50292"/>
                  <a:gd name="connsiteY0" fmla="*/ 29439 h 52745"/>
                  <a:gd name="connsiteX1" fmla="*/ 50292 w 50292"/>
                  <a:gd name="connsiteY1" fmla="*/ 52745 h 52745"/>
                  <a:gd name="connsiteX2" fmla="*/ 0 w 50292"/>
                  <a:gd name="connsiteY2" fmla="*/ 23306 h 52745"/>
                  <a:gd name="connsiteX3" fmla="*/ 0 w 50292"/>
                  <a:gd name="connsiteY3" fmla="*/ 0 h 52745"/>
                  <a:gd name="connsiteX4" fmla="*/ 50292 w 50292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2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77" name="Freeform: Shape 476">
                <a:extLst>
                  <a:ext uri="{FF2B5EF4-FFF2-40B4-BE49-F238E27FC236}">
                    <a16:creationId xmlns:a16="http://schemas.microsoft.com/office/drawing/2014/main" id="{A24D1BFF-97D8-414D-9364-209E180D8B17}"/>
                  </a:ext>
                </a:extLst>
              </p:cNvPr>
              <p:cNvSpPr/>
              <p:nvPr/>
            </p:nvSpPr>
            <p:spPr>
              <a:xfrm>
                <a:off x="7859900" y="3808030"/>
                <a:ext cx="50292" cy="52745"/>
              </a:xfrm>
              <a:custGeom>
                <a:avLst/>
                <a:gdLst>
                  <a:gd name="connsiteX0" fmla="*/ 50292 w 50292"/>
                  <a:gd name="connsiteY0" fmla="*/ 29439 h 52745"/>
                  <a:gd name="connsiteX1" fmla="*/ 50292 w 50292"/>
                  <a:gd name="connsiteY1" fmla="*/ 52745 h 52745"/>
                  <a:gd name="connsiteX2" fmla="*/ 0 w 50292"/>
                  <a:gd name="connsiteY2" fmla="*/ 23306 h 52745"/>
                  <a:gd name="connsiteX3" fmla="*/ 0 w 50292"/>
                  <a:gd name="connsiteY3" fmla="*/ 0 h 52745"/>
                  <a:gd name="connsiteX4" fmla="*/ 50292 w 50292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2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78" name="Freeform: Shape 477">
                <a:extLst>
                  <a:ext uri="{FF2B5EF4-FFF2-40B4-BE49-F238E27FC236}">
                    <a16:creationId xmlns:a16="http://schemas.microsoft.com/office/drawing/2014/main" id="{DB01A4A8-C63B-438E-85A9-3FC6AA903B20}"/>
                  </a:ext>
                </a:extLst>
              </p:cNvPr>
              <p:cNvSpPr/>
              <p:nvPr/>
            </p:nvSpPr>
            <p:spPr>
              <a:xfrm>
                <a:off x="7791208" y="3767551"/>
                <a:ext cx="50291" cy="52745"/>
              </a:xfrm>
              <a:custGeom>
                <a:avLst/>
                <a:gdLst>
                  <a:gd name="connsiteX0" fmla="*/ 50292 w 50291"/>
                  <a:gd name="connsiteY0" fmla="*/ 29439 h 52745"/>
                  <a:gd name="connsiteX1" fmla="*/ 50292 w 50291"/>
                  <a:gd name="connsiteY1" fmla="*/ 52745 h 52745"/>
                  <a:gd name="connsiteX2" fmla="*/ 0 w 50291"/>
                  <a:gd name="connsiteY2" fmla="*/ 23306 h 52745"/>
                  <a:gd name="connsiteX3" fmla="*/ 0 w 50291"/>
                  <a:gd name="connsiteY3" fmla="*/ 0 h 52745"/>
                  <a:gd name="connsiteX4" fmla="*/ 50292 w 50291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1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79" name="Freeform: Shape 478">
                <a:extLst>
                  <a:ext uri="{FF2B5EF4-FFF2-40B4-BE49-F238E27FC236}">
                    <a16:creationId xmlns:a16="http://schemas.microsoft.com/office/drawing/2014/main" id="{4AF08185-2B14-479F-8667-734B752945EC}"/>
                  </a:ext>
                </a:extLst>
              </p:cNvPr>
              <p:cNvSpPr/>
              <p:nvPr/>
            </p:nvSpPr>
            <p:spPr>
              <a:xfrm>
                <a:off x="7723743" y="3728298"/>
                <a:ext cx="50291" cy="52745"/>
              </a:xfrm>
              <a:custGeom>
                <a:avLst/>
                <a:gdLst>
                  <a:gd name="connsiteX0" fmla="*/ 50292 w 50291"/>
                  <a:gd name="connsiteY0" fmla="*/ 29439 h 52745"/>
                  <a:gd name="connsiteX1" fmla="*/ 50292 w 50291"/>
                  <a:gd name="connsiteY1" fmla="*/ 52745 h 52745"/>
                  <a:gd name="connsiteX2" fmla="*/ 0 w 50291"/>
                  <a:gd name="connsiteY2" fmla="*/ 23306 h 52745"/>
                  <a:gd name="connsiteX3" fmla="*/ 0 w 50291"/>
                  <a:gd name="connsiteY3" fmla="*/ 0 h 52745"/>
                  <a:gd name="connsiteX4" fmla="*/ 50292 w 50291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1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66" name="Graphic 2">
              <a:extLst>
                <a:ext uri="{FF2B5EF4-FFF2-40B4-BE49-F238E27FC236}">
                  <a16:creationId xmlns:a16="http://schemas.microsoft.com/office/drawing/2014/main" id="{64E3D6DE-9F6E-4890-9E02-ECBF241A48B9}"/>
                </a:ext>
              </a:extLst>
            </p:cNvPr>
            <p:cNvGrpSpPr/>
            <p:nvPr/>
          </p:nvGrpSpPr>
          <p:grpSpPr>
            <a:xfrm>
              <a:off x="7729877" y="3662060"/>
              <a:ext cx="249006" cy="161915"/>
              <a:chOff x="7729877" y="3662060"/>
              <a:chExt cx="249006" cy="161915"/>
            </a:xfrm>
            <a:solidFill>
              <a:srgbClr val="E4E5E5"/>
            </a:solidFill>
          </p:grpSpPr>
          <p:sp>
            <p:nvSpPr>
              <p:cNvPr id="472" name="Freeform: Shape 471">
                <a:extLst>
                  <a:ext uri="{FF2B5EF4-FFF2-40B4-BE49-F238E27FC236}">
                    <a16:creationId xmlns:a16="http://schemas.microsoft.com/office/drawing/2014/main" id="{A52A71DE-C9FB-4A4F-86C8-BC82EE7741AC}"/>
                  </a:ext>
                </a:extLst>
              </p:cNvPr>
              <p:cNvSpPr/>
              <p:nvPr/>
            </p:nvSpPr>
            <p:spPr>
              <a:xfrm>
                <a:off x="7934724" y="3781044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73" name="Freeform: Shape 472">
                <a:extLst>
                  <a:ext uri="{FF2B5EF4-FFF2-40B4-BE49-F238E27FC236}">
                    <a16:creationId xmlns:a16="http://schemas.microsoft.com/office/drawing/2014/main" id="{328BC269-49C8-49CA-8298-B18F9E7BEA9B}"/>
                  </a:ext>
                </a:extLst>
              </p:cNvPr>
              <p:cNvSpPr/>
              <p:nvPr/>
            </p:nvSpPr>
            <p:spPr>
              <a:xfrm>
                <a:off x="7866033" y="3741791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74" name="Freeform: Shape 473">
                <a:extLst>
                  <a:ext uri="{FF2B5EF4-FFF2-40B4-BE49-F238E27FC236}">
                    <a16:creationId xmlns:a16="http://schemas.microsoft.com/office/drawing/2014/main" id="{1D3CF734-D065-4F20-BCAF-189CB5364D9C}"/>
                  </a:ext>
                </a:extLst>
              </p:cNvPr>
              <p:cNvSpPr/>
              <p:nvPr/>
            </p:nvSpPr>
            <p:spPr>
              <a:xfrm>
                <a:off x="7797342" y="3701312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75" name="Freeform: Shape 474">
                <a:extLst>
                  <a:ext uri="{FF2B5EF4-FFF2-40B4-BE49-F238E27FC236}">
                    <a16:creationId xmlns:a16="http://schemas.microsoft.com/office/drawing/2014/main" id="{932995C5-9708-4D0A-AAEC-FDB087505355}"/>
                  </a:ext>
                </a:extLst>
              </p:cNvPr>
              <p:cNvSpPr/>
              <p:nvPr/>
            </p:nvSpPr>
            <p:spPr>
              <a:xfrm>
                <a:off x="7729877" y="3662060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67" name="Graphic 2">
              <a:extLst>
                <a:ext uri="{FF2B5EF4-FFF2-40B4-BE49-F238E27FC236}">
                  <a16:creationId xmlns:a16="http://schemas.microsoft.com/office/drawing/2014/main" id="{51810BCF-BBEE-4E45-B97D-A2912A0B9048}"/>
                </a:ext>
              </a:extLst>
            </p:cNvPr>
            <p:cNvGrpSpPr/>
            <p:nvPr/>
          </p:nvGrpSpPr>
          <p:grpSpPr>
            <a:xfrm>
              <a:off x="7729877" y="3708672"/>
              <a:ext cx="249006" cy="161915"/>
              <a:chOff x="7729877" y="3708672"/>
              <a:chExt cx="249006" cy="161915"/>
            </a:xfrm>
            <a:solidFill>
              <a:srgbClr val="E4E5E5"/>
            </a:solidFill>
          </p:grpSpPr>
          <p:sp>
            <p:nvSpPr>
              <p:cNvPr id="468" name="Freeform: Shape 467">
                <a:extLst>
                  <a:ext uri="{FF2B5EF4-FFF2-40B4-BE49-F238E27FC236}">
                    <a16:creationId xmlns:a16="http://schemas.microsoft.com/office/drawing/2014/main" id="{A54DBA4F-AA34-456A-BE7F-57AD11106D0B}"/>
                  </a:ext>
                </a:extLst>
              </p:cNvPr>
              <p:cNvSpPr/>
              <p:nvPr/>
            </p:nvSpPr>
            <p:spPr>
              <a:xfrm>
                <a:off x="7934724" y="3827656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69" name="Freeform: Shape 468">
                <a:extLst>
                  <a:ext uri="{FF2B5EF4-FFF2-40B4-BE49-F238E27FC236}">
                    <a16:creationId xmlns:a16="http://schemas.microsoft.com/office/drawing/2014/main" id="{DDE5A6AC-7B84-4E50-8EEA-33D9DF706122}"/>
                  </a:ext>
                </a:extLst>
              </p:cNvPr>
              <p:cNvSpPr/>
              <p:nvPr/>
            </p:nvSpPr>
            <p:spPr>
              <a:xfrm>
                <a:off x="7866033" y="3788404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70" name="Freeform: Shape 469">
                <a:extLst>
                  <a:ext uri="{FF2B5EF4-FFF2-40B4-BE49-F238E27FC236}">
                    <a16:creationId xmlns:a16="http://schemas.microsoft.com/office/drawing/2014/main" id="{5B683E0B-54E1-4495-B727-8A3B512EA16B}"/>
                  </a:ext>
                </a:extLst>
              </p:cNvPr>
              <p:cNvSpPr/>
              <p:nvPr/>
            </p:nvSpPr>
            <p:spPr>
              <a:xfrm>
                <a:off x="7797342" y="3747925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71" name="Freeform: Shape 470">
                <a:extLst>
                  <a:ext uri="{FF2B5EF4-FFF2-40B4-BE49-F238E27FC236}">
                    <a16:creationId xmlns:a16="http://schemas.microsoft.com/office/drawing/2014/main" id="{4E64457B-BF3D-4BD2-A17F-7856624B0A27}"/>
                  </a:ext>
                </a:extLst>
              </p:cNvPr>
              <p:cNvSpPr/>
              <p:nvPr/>
            </p:nvSpPr>
            <p:spPr>
              <a:xfrm>
                <a:off x="7729877" y="3708672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68" name="Graphic 2">
              <a:extLst>
                <a:ext uri="{FF2B5EF4-FFF2-40B4-BE49-F238E27FC236}">
                  <a16:creationId xmlns:a16="http://schemas.microsoft.com/office/drawing/2014/main" id="{CB735D86-081D-4E80-B405-937D9E5015D9}"/>
                </a:ext>
              </a:extLst>
            </p:cNvPr>
            <p:cNvGrpSpPr/>
            <p:nvPr/>
          </p:nvGrpSpPr>
          <p:grpSpPr>
            <a:xfrm>
              <a:off x="7729877" y="3685366"/>
              <a:ext cx="249006" cy="161915"/>
              <a:chOff x="7729877" y="3685366"/>
              <a:chExt cx="249006" cy="161915"/>
            </a:xfrm>
            <a:solidFill>
              <a:srgbClr val="E4E5E5"/>
            </a:solidFill>
          </p:grpSpPr>
          <p:sp>
            <p:nvSpPr>
              <p:cNvPr id="464" name="Freeform: Shape 463">
                <a:extLst>
                  <a:ext uri="{FF2B5EF4-FFF2-40B4-BE49-F238E27FC236}">
                    <a16:creationId xmlns:a16="http://schemas.microsoft.com/office/drawing/2014/main" id="{BB10209A-92B9-45BF-AF81-E96350E0E54C}"/>
                  </a:ext>
                </a:extLst>
              </p:cNvPr>
              <p:cNvSpPr/>
              <p:nvPr/>
            </p:nvSpPr>
            <p:spPr>
              <a:xfrm>
                <a:off x="7934724" y="3804350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65" name="Freeform: Shape 464">
                <a:extLst>
                  <a:ext uri="{FF2B5EF4-FFF2-40B4-BE49-F238E27FC236}">
                    <a16:creationId xmlns:a16="http://schemas.microsoft.com/office/drawing/2014/main" id="{A9DEFB10-3545-422A-A6B9-A4B1CC067BF2}"/>
                  </a:ext>
                </a:extLst>
              </p:cNvPr>
              <p:cNvSpPr/>
              <p:nvPr/>
            </p:nvSpPr>
            <p:spPr>
              <a:xfrm>
                <a:off x="7866033" y="3765097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66" name="Freeform: Shape 465">
                <a:extLst>
                  <a:ext uri="{FF2B5EF4-FFF2-40B4-BE49-F238E27FC236}">
                    <a16:creationId xmlns:a16="http://schemas.microsoft.com/office/drawing/2014/main" id="{C6FC0AC6-E70F-46EF-9145-19E9E7B425EE}"/>
                  </a:ext>
                </a:extLst>
              </p:cNvPr>
              <p:cNvSpPr/>
              <p:nvPr/>
            </p:nvSpPr>
            <p:spPr>
              <a:xfrm>
                <a:off x="7797342" y="3724619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67" name="Freeform: Shape 466">
                <a:extLst>
                  <a:ext uri="{FF2B5EF4-FFF2-40B4-BE49-F238E27FC236}">
                    <a16:creationId xmlns:a16="http://schemas.microsoft.com/office/drawing/2014/main" id="{B1B5DB50-67F3-45EB-9A6C-27C749234975}"/>
                  </a:ext>
                </a:extLst>
              </p:cNvPr>
              <p:cNvSpPr/>
              <p:nvPr/>
            </p:nvSpPr>
            <p:spPr>
              <a:xfrm>
                <a:off x="7729877" y="3685366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69" name="Graphic 2">
              <a:extLst>
                <a:ext uri="{FF2B5EF4-FFF2-40B4-BE49-F238E27FC236}">
                  <a16:creationId xmlns:a16="http://schemas.microsoft.com/office/drawing/2014/main" id="{BE2C987A-8745-42B5-988D-6F9B6FF18ECC}"/>
                </a:ext>
              </a:extLst>
            </p:cNvPr>
            <p:cNvGrpSpPr/>
            <p:nvPr/>
          </p:nvGrpSpPr>
          <p:grpSpPr>
            <a:xfrm>
              <a:off x="7729877" y="3731978"/>
              <a:ext cx="249006" cy="161915"/>
              <a:chOff x="7729877" y="3731978"/>
              <a:chExt cx="249006" cy="161915"/>
            </a:xfrm>
            <a:solidFill>
              <a:srgbClr val="E4E5E5"/>
            </a:solidFill>
          </p:grpSpPr>
          <p:sp>
            <p:nvSpPr>
              <p:cNvPr id="460" name="Freeform: Shape 459">
                <a:extLst>
                  <a:ext uri="{FF2B5EF4-FFF2-40B4-BE49-F238E27FC236}">
                    <a16:creationId xmlns:a16="http://schemas.microsoft.com/office/drawing/2014/main" id="{1722D05F-737B-4B84-B6DA-3BD830A192E6}"/>
                  </a:ext>
                </a:extLst>
              </p:cNvPr>
              <p:cNvSpPr/>
              <p:nvPr/>
            </p:nvSpPr>
            <p:spPr>
              <a:xfrm>
                <a:off x="7934724" y="3850962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61" name="Freeform: Shape 460">
                <a:extLst>
                  <a:ext uri="{FF2B5EF4-FFF2-40B4-BE49-F238E27FC236}">
                    <a16:creationId xmlns:a16="http://schemas.microsoft.com/office/drawing/2014/main" id="{6014316E-B704-4ADB-A7C3-2050AF78712A}"/>
                  </a:ext>
                </a:extLst>
              </p:cNvPr>
              <p:cNvSpPr/>
              <p:nvPr/>
            </p:nvSpPr>
            <p:spPr>
              <a:xfrm>
                <a:off x="7866033" y="3811710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62" name="Freeform: Shape 461">
                <a:extLst>
                  <a:ext uri="{FF2B5EF4-FFF2-40B4-BE49-F238E27FC236}">
                    <a16:creationId xmlns:a16="http://schemas.microsoft.com/office/drawing/2014/main" id="{EEB7E597-60DF-4DFD-A01F-F48A128F65FA}"/>
                  </a:ext>
                </a:extLst>
              </p:cNvPr>
              <p:cNvSpPr/>
              <p:nvPr/>
            </p:nvSpPr>
            <p:spPr>
              <a:xfrm>
                <a:off x="7797342" y="3771231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63" name="Freeform: Shape 462">
                <a:extLst>
                  <a:ext uri="{FF2B5EF4-FFF2-40B4-BE49-F238E27FC236}">
                    <a16:creationId xmlns:a16="http://schemas.microsoft.com/office/drawing/2014/main" id="{D2DAFF67-B129-4722-A6D3-C78DCF0DA08B}"/>
                  </a:ext>
                </a:extLst>
              </p:cNvPr>
              <p:cNvSpPr/>
              <p:nvPr/>
            </p:nvSpPr>
            <p:spPr>
              <a:xfrm>
                <a:off x="7729877" y="3731978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91E59FAE-1DDD-4C1E-B547-EF55838F747F}"/>
                </a:ext>
              </a:extLst>
            </p:cNvPr>
            <p:cNvSpPr/>
            <p:nvPr/>
          </p:nvSpPr>
          <p:spPr>
            <a:xfrm>
              <a:off x="7655052" y="3617901"/>
              <a:ext cx="50292" cy="52745"/>
            </a:xfrm>
            <a:custGeom>
              <a:avLst/>
              <a:gdLst>
                <a:gd name="connsiteX0" fmla="*/ 50292 w 50292"/>
                <a:gd name="connsiteY0" fmla="*/ 29439 h 52745"/>
                <a:gd name="connsiteX1" fmla="*/ 50292 w 50292"/>
                <a:gd name="connsiteY1" fmla="*/ 52745 h 52745"/>
                <a:gd name="connsiteX2" fmla="*/ 0 w 50292"/>
                <a:gd name="connsiteY2" fmla="*/ 23306 h 52745"/>
                <a:gd name="connsiteX3" fmla="*/ 0 w 50292"/>
                <a:gd name="connsiteY3" fmla="*/ 0 h 52745"/>
                <a:gd name="connsiteX4" fmla="*/ 50292 w 50292"/>
                <a:gd name="connsiteY4" fmla="*/ 29439 h 5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292" h="52745">
                  <a:moveTo>
                    <a:pt x="50292" y="29439"/>
                  </a:moveTo>
                  <a:lnTo>
                    <a:pt x="50292" y="52745"/>
                  </a:lnTo>
                  <a:lnTo>
                    <a:pt x="0" y="23306"/>
                  </a:lnTo>
                  <a:lnTo>
                    <a:pt x="0" y="0"/>
                  </a:lnTo>
                  <a:lnTo>
                    <a:pt x="50292" y="29439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82E9FA6F-190B-4D08-82BE-75683D40D3EC}"/>
                </a:ext>
              </a:extLst>
            </p:cNvPr>
            <p:cNvSpPr/>
            <p:nvPr/>
          </p:nvSpPr>
          <p:spPr>
            <a:xfrm>
              <a:off x="7586360" y="3578649"/>
              <a:ext cx="50292" cy="52745"/>
            </a:xfrm>
            <a:custGeom>
              <a:avLst/>
              <a:gdLst>
                <a:gd name="connsiteX0" fmla="*/ 50292 w 50292"/>
                <a:gd name="connsiteY0" fmla="*/ 29439 h 52745"/>
                <a:gd name="connsiteX1" fmla="*/ 50292 w 50292"/>
                <a:gd name="connsiteY1" fmla="*/ 52745 h 52745"/>
                <a:gd name="connsiteX2" fmla="*/ 0 w 50292"/>
                <a:gd name="connsiteY2" fmla="*/ 23306 h 52745"/>
                <a:gd name="connsiteX3" fmla="*/ 0 w 50292"/>
                <a:gd name="connsiteY3" fmla="*/ 0 h 52745"/>
                <a:gd name="connsiteX4" fmla="*/ 50292 w 50292"/>
                <a:gd name="connsiteY4" fmla="*/ 29439 h 5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292" h="52745">
                  <a:moveTo>
                    <a:pt x="50292" y="29439"/>
                  </a:moveTo>
                  <a:lnTo>
                    <a:pt x="50292" y="52745"/>
                  </a:lnTo>
                  <a:lnTo>
                    <a:pt x="0" y="23306"/>
                  </a:lnTo>
                  <a:lnTo>
                    <a:pt x="0" y="0"/>
                  </a:lnTo>
                  <a:lnTo>
                    <a:pt x="50292" y="29439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196A3DB7-28E2-4F74-920B-CA8C6A4B58D3}"/>
                </a:ext>
              </a:extLst>
            </p:cNvPr>
            <p:cNvSpPr/>
            <p:nvPr/>
          </p:nvSpPr>
          <p:spPr>
            <a:xfrm>
              <a:off x="7655052" y="3664513"/>
              <a:ext cx="50292" cy="52745"/>
            </a:xfrm>
            <a:custGeom>
              <a:avLst/>
              <a:gdLst>
                <a:gd name="connsiteX0" fmla="*/ 50292 w 50292"/>
                <a:gd name="connsiteY0" fmla="*/ 29439 h 52745"/>
                <a:gd name="connsiteX1" fmla="*/ 50292 w 50292"/>
                <a:gd name="connsiteY1" fmla="*/ 52745 h 52745"/>
                <a:gd name="connsiteX2" fmla="*/ 0 w 50292"/>
                <a:gd name="connsiteY2" fmla="*/ 23306 h 52745"/>
                <a:gd name="connsiteX3" fmla="*/ 0 w 50292"/>
                <a:gd name="connsiteY3" fmla="*/ 0 h 52745"/>
                <a:gd name="connsiteX4" fmla="*/ 50292 w 50292"/>
                <a:gd name="connsiteY4" fmla="*/ 29439 h 5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292" h="52745">
                  <a:moveTo>
                    <a:pt x="50292" y="29439"/>
                  </a:moveTo>
                  <a:lnTo>
                    <a:pt x="50292" y="52745"/>
                  </a:lnTo>
                  <a:lnTo>
                    <a:pt x="0" y="23306"/>
                  </a:lnTo>
                  <a:lnTo>
                    <a:pt x="0" y="0"/>
                  </a:lnTo>
                  <a:lnTo>
                    <a:pt x="50292" y="29439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D76F4130-B16D-4614-B41E-3AC72296DE92}"/>
                </a:ext>
              </a:extLst>
            </p:cNvPr>
            <p:cNvSpPr/>
            <p:nvPr/>
          </p:nvSpPr>
          <p:spPr>
            <a:xfrm>
              <a:off x="7586360" y="3625261"/>
              <a:ext cx="50292" cy="52745"/>
            </a:xfrm>
            <a:custGeom>
              <a:avLst/>
              <a:gdLst>
                <a:gd name="connsiteX0" fmla="*/ 50292 w 50292"/>
                <a:gd name="connsiteY0" fmla="*/ 29439 h 52745"/>
                <a:gd name="connsiteX1" fmla="*/ 50292 w 50292"/>
                <a:gd name="connsiteY1" fmla="*/ 52745 h 52745"/>
                <a:gd name="connsiteX2" fmla="*/ 0 w 50292"/>
                <a:gd name="connsiteY2" fmla="*/ 23306 h 52745"/>
                <a:gd name="connsiteX3" fmla="*/ 0 w 50292"/>
                <a:gd name="connsiteY3" fmla="*/ 0 h 52745"/>
                <a:gd name="connsiteX4" fmla="*/ 50292 w 50292"/>
                <a:gd name="connsiteY4" fmla="*/ 29439 h 5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292" h="52745">
                  <a:moveTo>
                    <a:pt x="50292" y="29439"/>
                  </a:moveTo>
                  <a:lnTo>
                    <a:pt x="50292" y="52745"/>
                  </a:lnTo>
                  <a:lnTo>
                    <a:pt x="0" y="23306"/>
                  </a:lnTo>
                  <a:lnTo>
                    <a:pt x="0" y="0"/>
                  </a:lnTo>
                  <a:lnTo>
                    <a:pt x="50292" y="29439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883912D3-10F8-44DF-BE43-1F8B6108A5AB}"/>
                </a:ext>
              </a:extLst>
            </p:cNvPr>
            <p:cNvSpPr/>
            <p:nvPr/>
          </p:nvSpPr>
          <p:spPr>
            <a:xfrm>
              <a:off x="7655052" y="3641207"/>
              <a:ext cx="50292" cy="52745"/>
            </a:xfrm>
            <a:custGeom>
              <a:avLst/>
              <a:gdLst>
                <a:gd name="connsiteX0" fmla="*/ 50292 w 50292"/>
                <a:gd name="connsiteY0" fmla="*/ 29439 h 52745"/>
                <a:gd name="connsiteX1" fmla="*/ 50292 w 50292"/>
                <a:gd name="connsiteY1" fmla="*/ 52745 h 52745"/>
                <a:gd name="connsiteX2" fmla="*/ 0 w 50292"/>
                <a:gd name="connsiteY2" fmla="*/ 23306 h 52745"/>
                <a:gd name="connsiteX3" fmla="*/ 0 w 50292"/>
                <a:gd name="connsiteY3" fmla="*/ 0 h 52745"/>
                <a:gd name="connsiteX4" fmla="*/ 50292 w 50292"/>
                <a:gd name="connsiteY4" fmla="*/ 29439 h 5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292" h="52745">
                  <a:moveTo>
                    <a:pt x="50292" y="29439"/>
                  </a:moveTo>
                  <a:lnTo>
                    <a:pt x="50292" y="52745"/>
                  </a:lnTo>
                  <a:lnTo>
                    <a:pt x="0" y="23306"/>
                  </a:lnTo>
                  <a:lnTo>
                    <a:pt x="0" y="0"/>
                  </a:lnTo>
                  <a:lnTo>
                    <a:pt x="50292" y="29439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EA9952AF-9D93-433E-BAE7-B3CFA19E9939}"/>
                </a:ext>
              </a:extLst>
            </p:cNvPr>
            <p:cNvSpPr/>
            <p:nvPr/>
          </p:nvSpPr>
          <p:spPr>
            <a:xfrm>
              <a:off x="7586360" y="3601955"/>
              <a:ext cx="50292" cy="52745"/>
            </a:xfrm>
            <a:custGeom>
              <a:avLst/>
              <a:gdLst>
                <a:gd name="connsiteX0" fmla="*/ 50292 w 50292"/>
                <a:gd name="connsiteY0" fmla="*/ 29439 h 52745"/>
                <a:gd name="connsiteX1" fmla="*/ 50292 w 50292"/>
                <a:gd name="connsiteY1" fmla="*/ 52745 h 52745"/>
                <a:gd name="connsiteX2" fmla="*/ 0 w 50292"/>
                <a:gd name="connsiteY2" fmla="*/ 23306 h 52745"/>
                <a:gd name="connsiteX3" fmla="*/ 0 w 50292"/>
                <a:gd name="connsiteY3" fmla="*/ 0 h 52745"/>
                <a:gd name="connsiteX4" fmla="*/ 50292 w 50292"/>
                <a:gd name="connsiteY4" fmla="*/ 29439 h 5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292" h="52745">
                  <a:moveTo>
                    <a:pt x="50292" y="29439"/>
                  </a:moveTo>
                  <a:lnTo>
                    <a:pt x="50292" y="52745"/>
                  </a:lnTo>
                  <a:lnTo>
                    <a:pt x="0" y="23306"/>
                  </a:lnTo>
                  <a:lnTo>
                    <a:pt x="0" y="0"/>
                  </a:lnTo>
                  <a:lnTo>
                    <a:pt x="50292" y="29439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863D5424-F77E-4C61-9FB1-7BD2770401A4}"/>
                </a:ext>
              </a:extLst>
            </p:cNvPr>
            <p:cNvSpPr/>
            <p:nvPr/>
          </p:nvSpPr>
          <p:spPr>
            <a:xfrm>
              <a:off x="7655052" y="3687819"/>
              <a:ext cx="50292" cy="52745"/>
            </a:xfrm>
            <a:custGeom>
              <a:avLst/>
              <a:gdLst>
                <a:gd name="connsiteX0" fmla="*/ 50292 w 50292"/>
                <a:gd name="connsiteY0" fmla="*/ 29439 h 52745"/>
                <a:gd name="connsiteX1" fmla="*/ 50292 w 50292"/>
                <a:gd name="connsiteY1" fmla="*/ 52745 h 52745"/>
                <a:gd name="connsiteX2" fmla="*/ 0 w 50292"/>
                <a:gd name="connsiteY2" fmla="*/ 23306 h 52745"/>
                <a:gd name="connsiteX3" fmla="*/ 0 w 50292"/>
                <a:gd name="connsiteY3" fmla="*/ 0 h 52745"/>
                <a:gd name="connsiteX4" fmla="*/ 50292 w 50292"/>
                <a:gd name="connsiteY4" fmla="*/ 29439 h 5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292" h="52745">
                  <a:moveTo>
                    <a:pt x="50292" y="29439"/>
                  </a:moveTo>
                  <a:lnTo>
                    <a:pt x="50292" y="52745"/>
                  </a:lnTo>
                  <a:lnTo>
                    <a:pt x="0" y="23306"/>
                  </a:lnTo>
                  <a:lnTo>
                    <a:pt x="0" y="0"/>
                  </a:lnTo>
                  <a:lnTo>
                    <a:pt x="50292" y="29439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88A88F64-52C8-4DF5-B152-783F279B6F11}"/>
                </a:ext>
              </a:extLst>
            </p:cNvPr>
            <p:cNvSpPr/>
            <p:nvPr/>
          </p:nvSpPr>
          <p:spPr>
            <a:xfrm>
              <a:off x="7586360" y="3648567"/>
              <a:ext cx="50292" cy="52745"/>
            </a:xfrm>
            <a:custGeom>
              <a:avLst/>
              <a:gdLst>
                <a:gd name="connsiteX0" fmla="*/ 50292 w 50292"/>
                <a:gd name="connsiteY0" fmla="*/ 29439 h 52745"/>
                <a:gd name="connsiteX1" fmla="*/ 50292 w 50292"/>
                <a:gd name="connsiteY1" fmla="*/ 52745 h 52745"/>
                <a:gd name="connsiteX2" fmla="*/ 0 w 50292"/>
                <a:gd name="connsiteY2" fmla="*/ 23306 h 52745"/>
                <a:gd name="connsiteX3" fmla="*/ 0 w 50292"/>
                <a:gd name="connsiteY3" fmla="*/ 0 h 52745"/>
                <a:gd name="connsiteX4" fmla="*/ 50292 w 50292"/>
                <a:gd name="connsiteY4" fmla="*/ 29439 h 5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292" h="52745">
                  <a:moveTo>
                    <a:pt x="50292" y="29439"/>
                  </a:moveTo>
                  <a:lnTo>
                    <a:pt x="50292" y="52745"/>
                  </a:lnTo>
                  <a:lnTo>
                    <a:pt x="0" y="23306"/>
                  </a:lnTo>
                  <a:lnTo>
                    <a:pt x="0" y="0"/>
                  </a:lnTo>
                  <a:lnTo>
                    <a:pt x="50292" y="29439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E6ECD6D3-CD36-41CA-9A2F-3CB0D8FE951A}"/>
                </a:ext>
              </a:extLst>
            </p:cNvPr>
            <p:cNvSpPr/>
            <p:nvPr/>
          </p:nvSpPr>
          <p:spPr>
            <a:xfrm>
              <a:off x="7661185" y="3621581"/>
              <a:ext cx="44158" cy="42932"/>
            </a:xfrm>
            <a:custGeom>
              <a:avLst/>
              <a:gdLst>
                <a:gd name="connsiteX0" fmla="*/ 44159 w 44158"/>
                <a:gd name="connsiteY0" fmla="*/ 25759 h 42932"/>
                <a:gd name="connsiteX1" fmla="*/ 44159 w 44158"/>
                <a:gd name="connsiteY1" fmla="*/ 42932 h 42932"/>
                <a:gd name="connsiteX2" fmla="*/ 0 w 44158"/>
                <a:gd name="connsiteY2" fmla="*/ 17173 h 42932"/>
                <a:gd name="connsiteX3" fmla="*/ 0 w 44158"/>
                <a:gd name="connsiteY3" fmla="*/ 0 h 42932"/>
                <a:gd name="connsiteX4" fmla="*/ 44159 w 44158"/>
                <a:gd name="connsiteY4" fmla="*/ 25759 h 42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158" h="42932">
                  <a:moveTo>
                    <a:pt x="44159" y="25759"/>
                  </a:moveTo>
                  <a:lnTo>
                    <a:pt x="44159" y="42932"/>
                  </a:lnTo>
                  <a:lnTo>
                    <a:pt x="0" y="17173"/>
                  </a:lnTo>
                  <a:lnTo>
                    <a:pt x="0" y="0"/>
                  </a:lnTo>
                  <a:lnTo>
                    <a:pt x="44159" y="25759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BA2954F7-D62B-491D-A9DC-F3AA9FA8BCEB}"/>
                </a:ext>
              </a:extLst>
            </p:cNvPr>
            <p:cNvSpPr/>
            <p:nvPr/>
          </p:nvSpPr>
          <p:spPr>
            <a:xfrm>
              <a:off x="7592493" y="3582329"/>
              <a:ext cx="44158" cy="42932"/>
            </a:xfrm>
            <a:custGeom>
              <a:avLst/>
              <a:gdLst>
                <a:gd name="connsiteX0" fmla="*/ 44159 w 44158"/>
                <a:gd name="connsiteY0" fmla="*/ 25759 h 42932"/>
                <a:gd name="connsiteX1" fmla="*/ 44159 w 44158"/>
                <a:gd name="connsiteY1" fmla="*/ 42932 h 42932"/>
                <a:gd name="connsiteX2" fmla="*/ 0 w 44158"/>
                <a:gd name="connsiteY2" fmla="*/ 17173 h 42932"/>
                <a:gd name="connsiteX3" fmla="*/ 0 w 44158"/>
                <a:gd name="connsiteY3" fmla="*/ 0 h 42932"/>
                <a:gd name="connsiteX4" fmla="*/ 44159 w 44158"/>
                <a:gd name="connsiteY4" fmla="*/ 25759 h 42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158" h="42932">
                  <a:moveTo>
                    <a:pt x="44159" y="25759"/>
                  </a:moveTo>
                  <a:lnTo>
                    <a:pt x="44159" y="42932"/>
                  </a:lnTo>
                  <a:lnTo>
                    <a:pt x="0" y="17173"/>
                  </a:lnTo>
                  <a:lnTo>
                    <a:pt x="0" y="0"/>
                  </a:lnTo>
                  <a:lnTo>
                    <a:pt x="44159" y="25759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9D28622C-4D95-439B-BF2C-B67F309FF2AF}"/>
                </a:ext>
              </a:extLst>
            </p:cNvPr>
            <p:cNvSpPr/>
            <p:nvPr/>
          </p:nvSpPr>
          <p:spPr>
            <a:xfrm>
              <a:off x="7661185" y="3668193"/>
              <a:ext cx="44158" cy="42932"/>
            </a:xfrm>
            <a:custGeom>
              <a:avLst/>
              <a:gdLst>
                <a:gd name="connsiteX0" fmla="*/ 44159 w 44158"/>
                <a:gd name="connsiteY0" fmla="*/ 25759 h 42932"/>
                <a:gd name="connsiteX1" fmla="*/ 44159 w 44158"/>
                <a:gd name="connsiteY1" fmla="*/ 42932 h 42932"/>
                <a:gd name="connsiteX2" fmla="*/ 0 w 44158"/>
                <a:gd name="connsiteY2" fmla="*/ 17173 h 42932"/>
                <a:gd name="connsiteX3" fmla="*/ 0 w 44158"/>
                <a:gd name="connsiteY3" fmla="*/ 0 h 42932"/>
                <a:gd name="connsiteX4" fmla="*/ 44159 w 44158"/>
                <a:gd name="connsiteY4" fmla="*/ 25759 h 42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158" h="42932">
                  <a:moveTo>
                    <a:pt x="44159" y="25759"/>
                  </a:moveTo>
                  <a:lnTo>
                    <a:pt x="44159" y="42932"/>
                  </a:lnTo>
                  <a:lnTo>
                    <a:pt x="0" y="17173"/>
                  </a:lnTo>
                  <a:lnTo>
                    <a:pt x="0" y="0"/>
                  </a:lnTo>
                  <a:lnTo>
                    <a:pt x="44159" y="25759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DFCF7D31-66FC-48B9-96A6-9126D1D6641D}"/>
                </a:ext>
              </a:extLst>
            </p:cNvPr>
            <p:cNvSpPr/>
            <p:nvPr/>
          </p:nvSpPr>
          <p:spPr>
            <a:xfrm>
              <a:off x="7592493" y="3628941"/>
              <a:ext cx="44158" cy="42932"/>
            </a:xfrm>
            <a:custGeom>
              <a:avLst/>
              <a:gdLst>
                <a:gd name="connsiteX0" fmla="*/ 44159 w 44158"/>
                <a:gd name="connsiteY0" fmla="*/ 25759 h 42932"/>
                <a:gd name="connsiteX1" fmla="*/ 44159 w 44158"/>
                <a:gd name="connsiteY1" fmla="*/ 42932 h 42932"/>
                <a:gd name="connsiteX2" fmla="*/ 0 w 44158"/>
                <a:gd name="connsiteY2" fmla="*/ 17173 h 42932"/>
                <a:gd name="connsiteX3" fmla="*/ 0 w 44158"/>
                <a:gd name="connsiteY3" fmla="*/ 0 h 42932"/>
                <a:gd name="connsiteX4" fmla="*/ 44159 w 44158"/>
                <a:gd name="connsiteY4" fmla="*/ 25759 h 42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158" h="42932">
                  <a:moveTo>
                    <a:pt x="44159" y="25759"/>
                  </a:moveTo>
                  <a:lnTo>
                    <a:pt x="44159" y="42932"/>
                  </a:lnTo>
                  <a:lnTo>
                    <a:pt x="0" y="17173"/>
                  </a:lnTo>
                  <a:lnTo>
                    <a:pt x="0" y="0"/>
                  </a:lnTo>
                  <a:lnTo>
                    <a:pt x="44159" y="25759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703298E7-8F9B-4B24-AC92-6FBC09E3870E}"/>
                </a:ext>
              </a:extLst>
            </p:cNvPr>
            <p:cNvSpPr/>
            <p:nvPr/>
          </p:nvSpPr>
          <p:spPr>
            <a:xfrm>
              <a:off x="7661185" y="3644887"/>
              <a:ext cx="44158" cy="42932"/>
            </a:xfrm>
            <a:custGeom>
              <a:avLst/>
              <a:gdLst>
                <a:gd name="connsiteX0" fmla="*/ 44159 w 44158"/>
                <a:gd name="connsiteY0" fmla="*/ 25759 h 42932"/>
                <a:gd name="connsiteX1" fmla="*/ 44159 w 44158"/>
                <a:gd name="connsiteY1" fmla="*/ 42932 h 42932"/>
                <a:gd name="connsiteX2" fmla="*/ 0 w 44158"/>
                <a:gd name="connsiteY2" fmla="*/ 17173 h 42932"/>
                <a:gd name="connsiteX3" fmla="*/ 0 w 44158"/>
                <a:gd name="connsiteY3" fmla="*/ 0 h 42932"/>
                <a:gd name="connsiteX4" fmla="*/ 44159 w 44158"/>
                <a:gd name="connsiteY4" fmla="*/ 25759 h 42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158" h="42932">
                  <a:moveTo>
                    <a:pt x="44159" y="25759"/>
                  </a:moveTo>
                  <a:lnTo>
                    <a:pt x="44159" y="42932"/>
                  </a:lnTo>
                  <a:lnTo>
                    <a:pt x="0" y="17173"/>
                  </a:lnTo>
                  <a:lnTo>
                    <a:pt x="0" y="0"/>
                  </a:lnTo>
                  <a:lnTo>
                    <a:pt x="44159" y="25759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FC3FF52C-6F19-47AC-A43B-0120D49867A9}"/>
                </a:ext>
              </a:extLst>
            </p:cNvPr>
            <p:cNvSpPr/>
            <p:nvPr/>
          </p:nvSpPr>
          <p:spPr>
            <a:xfrm>
              <a:off x="7592493" y="3605635"/>
              <a:ext cx="44158" cy="42932"/>
            </a:xfrm>
            <a:custGeom>
              <a:avLst/>
              <a:gdLst>
                <a:gd name="connsiteX0" fmla="*/ 44159 w 44158"/>
                <a:gd name="connsiteY0" fmla="*/ 25759 h 42932"/>
                <a:gd name="connsiteX1" fmla="*/ 44159 w 44158"/>
                <a:gd name="connsiteY1" fmla="*/ 42932 h 42932"/>
                <a:gd name="connsiteX2" fmla="*/ 0 w 44158"/>
                <a:gd name="connsiteY2" fmla="*/ 17173 h 42932"/>
                <a:gd name="connsiteX3" fmla="*/ 0 w 44158"/>
                <a:gd name="connsiteY3" fmla="*/ 0 h 42932"/>
                <a:gd name="connsiteX4" fmla="*/ 44159 w 44158"/>
                <a:gd name="connsiteY4" fmla="*/ 25759 h 42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158" h="42932">
                  <a:moveTo>
                    <a:pt x="44159" y="25759"/>
                  </a:moveTo>
                  <a:lnTo>
                    <a:pt x="44159" y="42932"/>
                  </a:lnTo>
                  <a:lnTo>
                    <a:pt x="0" y="17173"/>
                  </a:lnTo>
                  <a:lnTo>
                    <a:pt x="0" y="0"/>
                  </a:lnTo>
                  <a:lnTo>
                    <a:pt x="44159" y="25759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76ADA283-E0BA-409C-A67B-ABFE39416C50}"/>
                </a:ext>
              </a:extLst>
            </p:cNvPr>
            <p:cNvSpPr/>
            <p:nvPr/>
          </p:nvSpPr>
          <p:spPr>
            <a:xfrm>
              <a:off x="7661185" y="3691499"/>
              <a:ext cx="44158" cy="42932"/>
            </a:xfrm>
            <a:custGeom>
              <a:avLst/>
              <a:gdLst>
                <a:gd name="connsiteX0" fmla="*/ 44159 w 44158"/>
                <a:gd name="connsiteY0" fmla="*/ 25759 h 42932"/>
                <a:gd name="connsiteX1" fmla="*/ 44159 w 44158"/>
                <a:gd name="connsiteY1" fmla="*/ 42932 h 42932"/>
                <a:gd name="connsiteX2" fmla="*/ 0 w 44158"/>
                <a:gd name="connsiteY2" fmla="*/ 17173 h 42932"/>
                <a:gd name="connsiteX3" fmla="*/ 0 w 44158"/>
                <a:gd name="connsiteY3" fmla="*/ 0 h 42932"/>
                <a:gd name="connsiteX4" fmla="*/ 44159 w 44158"/>
                <a:gd name="connsiteY4" fmla="*/ 25759 h 42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158" h="42932">
                  <a:moveTo>
                    <a:pt x="44159" y="25759"/>
                  </a:moveTo>
                  <a:lnTo>
                    <a:pt x="44159" y="42932"/>
                  </a:lnTo>
                  <a:lnTo>
                    <a:pt x="0" y="17173"/>
                  </a:lnTo>
                  <a:lnTo>
                    <a:pt x="0" y="0"/>
                  </a:lnTo>
                  <a:lnTo>
                    <a:pt x="44159" y="25759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0A3483D8-22BA-4B8C-8592-F32215EC7682}"/>
                </a:ext>
              </a:extLst>
            </p:cNvPr>
            <p:cNvSpPr/>
            <p:nvPr/>
          </p:nvSpPr>
          <p:spPr>
            <a:xfrm>
              <a:off x="7592493" y="3652247"/>
              <a:ext cx="44158" cy="42932"/>
            </a:xfrm>
            <a:custGeom>
              <a:avLst/>
              <a:gdLst>
                <a:gd name="connsiteX0" fmla="*/ 44159 w 44158"/>
                <a:gd name="connsiteY0" fmla="*/ 25759 h 42932"/>
                <a:gd name="connsiteX1" fmla="*/ 44159 w 44158"/>
                <a:gd name="connsiteY1" fmla="*/ 42932 h 42932"/>
                <a:gd name="connsiteX2" fmla="*/ 0 w 44158"/>
                <a:gd name="connsiteY2" fmla="*/ 17173 h 42932"/>
                <a:gd name="connsiteX3" fmla="*/ 0 w 44158"/>
                <a:gd name="connsiteY3" fmla="*/ 0 h 42932"/>
                <a:gd name="connsiteX4" fmla="*/ 44159 w 44158"/>
                <a:gd name="connsiteY4" fmla="*/ 25759 h 42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158" h="42932">
                  <a:moveTo>
                    <a:pt x="44159" y="25759"/>
                  </a:moveTo>
                  <a:lnTo>
                    <a:pt x="44159" y="42932"/>
                  </a:lnTo>
                  <a:lnTo>
                    <a:pt x="0" y="17173"/>
                  </a:lnTo>
                  <a:lnTo>
                    <a:pt x="0" y="0"/>
                  </a:lnTo>
                  <a:lnTo>
                    <a:pt x="44159" y="25759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98E3F0FD-B59E-466C-B4AB-733E9BECD9E6}"/>
                </a:ext>
              </a:extLst>
            </p:cNvPr>
            <p:cNvSpPr/>
            <p:nvPr/>
          </p:nvSpPr>
          <p:spPr>
            <a:xfrm>
              <a:off x="7819421" y="3143193"/>
              <a:ext cx="762966" cy="329964"/>
            </a:xfrm>
            <a:custGeom>
              <a:avLst/>
              <a:gdLst>
                <a:gd name="connsiteX0" fmla="*/ 0 w 762966"/>
                <a:gd name="connsiteY0" fmla="*/ 52745 h 329964"/>
                <a:gd name="connsiteX1" fmla="*/ 287032 w 762966"/>
                <a:gd name="connsiteY1" fmla="*/ 0 h 329964"/>
                <a:gd name="connsiteX2" fmla="*/ 762967 w 762966"/>
                <a:gd name="connsiteY2" fmla="*/ 277220 h 329964"/>
                <a:gd name="connsiteX3" fmla="*/ 475934 w 762966"/>
                <a:gd name="connsiteY3" fmla="*/ 329965 h 329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966" h="329964">
                  <a:moveTo>
                    <a:pt x="0" y="52745"/>
                  </a:moveTo>
                  <a:lnTo>
                    <a:pt x="287032" y="0"/>
                  </a:lnTo>
                  <a:lnTo>
                    <a:pt x="762967" y="277220"/>
                  </a:lnTo>
                  <a:lnTo>
                    <a:pt x="475934" y="329965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17F30C46-0C9A-4864-A5E3-927E02CA732A}"/>
                </a:ext>
              </a:extLst>
            </p:cNvPr>
            <p:cNvSpPr/>
            <p:nvPr/>
          </p:nvSpPr>
          <p:spPr>
            <a:xfrm>
              <a:off x="7544655" y="3195939"/>
              <a:ext cx="750700" cy="538492"/>
            </a:xfrm>
            <a:custGeom>
              <a:avLst/>
              <a:gdLst>
                <a:gd name="connsiteX0" fmla="*/ 0 w 750700"/>
                <a:gd name="connsiteY0" fmla="*/ 261273 h 538492"/>
                <a:gd name="connsiteX1" fmla="*/ 274766 w 750700"/>
                <a:gd name="connsiteY1" fmla="*/ 0 h 538492"/>
                <a:gd name="connsiteX2" fmla="*/ 750700 w 750700"/>
                <a:gd name="connsiteY2" fmla="*/ 277220 h 538492"/>
                <a:gd name="connsiteX3" fmla="*/ 475934 w 750700"/>
                <a:gd name="connsiteY3" fmla="*/ 538493 h 538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0700" h="538492">
                  <a:moveTo>
                    <a:pt x="0" y="261273"/>
                  </a:moveTo>
                  <a:lnTo>
                    <a:pt x="274766" y="0"/>
                  </a:lnTo>
                  <a:lnTo>
                    <a:pt x="750700" y="277220"/>
                  </a:lnTo>
                  <a:lnTo>
                    <a:pt x="475934" y="538493"/>
                  </a:lnTo>
                  <a:close/>
                </a:path>
              </a:pathLst>
            </a:custGeom>
            <a:solidFill>
              <a:schemeClr val="accent2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CE885317-4770-49AB-BE24-FAF51FE76125}"/>
                </a:ext>
              </a:extLst>
            </p:cNvPr>
            <p:cNvSpPr/>
            <p:nvPr/>
          </p:nvSpPr>
          <p:spPr>
            <a:xfrm>
              <a:off x="8020589" y="3420413"/>
              <a:ext cx="561798" cy="314018"/>
            </a:xfrm>
            <a:custGeom>
              <a:avLst/>
              <a:gdLst>
                <a:gd name="connsiteX0" fmla="*/ 0 w 561798"/>
                <a:gd name="connsiteY0" fmla="*/ 314019 h 314018"/>
                <a:gd name="connsiteX1" fmla="*/ 274766 w 561798"/>
                <a:gd name="connsiteY1" fmla="*/ 52745 h 314018"/>
                <a:gd name="connsiteX2" fmla="*/ 561799 w 561798"/>
                <a:gd name="connsiteY2" fmla="*/ 0 h 314018"/>
                <a:gd name="connsiteX3" fmla="*/ 0 w 561798"/>
                <a:gd name="connsiteY3" fmla="*/ 314019 h 314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1798" h="314018">
                  <a:moveTo>
                    <a:pt x="0" y="314019"/>
                  </a:moveTo>
                  <a:lnTo>
                    <a:pt x="274766" y="52745"/>
                  </a:lnTo>
                  <a:lnTo>
                    <a:pt x="561799" y="0"/>
                  </a:lnTo>
                  <a:lnTo>
                    <a:pt x="0" y="314019"/>
                  </a:lnTo>
                  <a:close/>
                </a:path>
              </a:pathLst>
            </a:custGeom>
            <a:solidFill>
              <a:srgbClr val="805046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A43A67F1-D30E-493F-8C68-576D0A3B640E}"/>
                </a:ext>
              </a:extLst>
            </p:cNvPr>
            <p:cNvSpPr/>
            <p:nvPr/>
          </p:nvSpPr>
          <p:spPr>
            <a:xfrm>
              <a:off x="8092960" y="3443719"/>
              <a:ext cx="425642" cy="237967"/>
            </a:xfrm>
            <a:custGeom>
              <a:avLst/>
              <a:gdLst>
                <a:gd name="connsiteX0" fmla="*/ 208528 w 425642"/>
                <a:gd name="connsiteY0" fmla="*/ 40479 h 237967"/>
                <a:gd name="connsiteX1" fmla="*/ 0 w 425642"/>
                <a:gd name="connsiteY1" fmla="*/ 237967 h 237967"/>
                <a:gd name="connsiteX2" fmla="*/ 425642 w 425642"/>
                <a:gd name="connsiteY2" fmla="*/ 0 h 237967"/>
                <a:gd name="connsiteX3" fmla="*/ 208528 w 425642"/>
                <a:gd name="connsiteY3" fmla="*/ 40479 h 237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5642" h="237967">
                  <a:moveTo>
                    <a:pt x="208528" y="40479"/>
                  </a:moveTo>
                  <a:lnTo>
                    <a:pt x="0" y="237967"/>
                  </a:lnTo>
                  <a:lnTo>
                    <a:pt x="425642" y="0"/>
                  </a:lnTo>
                  <a:lnTo>
                    <a:pt x="208528" y="40479"/>
                  </a:lnTo>
                  <a:close/>
                </a:path>
              </a:pathLst>
            </a:custGeom>
            <a:solidFill>
              <a:srgbClr val="502A2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9561C085-AEC7-4189-A1EE-CA05EEEF58FA}"/>
                </a:ext>
              </a:extLst>
            </p:cNvPr>
            <p:cNvSpPr/>
            <p:nvPr/>
          </p:nvSpPr>
          <p:spPr>
            <a:xfrm>
              <a:off x="8121173" y="3449852"/>
              <a:ext cx="369217" cy="204848"/>
            </a:xfrm>
            <a:custGeom>
              <a:avLst/>
              <a:gdLst>
                <a:gd name="connsiteX0" fmla="*/ 180315 w 369217"/>
                <a:gd name="connsiteY0" fmla="*/ 34346 h 204848"/>
                <a:gd name="connsiteX1" fmla="*/ 0 w 369217"/>
                <a:gd name="connsiteY1" fmla="*/ 204848 h 204848"/>
                <a:gd name="connsiteX2" fmla="*/ 295619 w 369217"/>
                <a:gd name="connsiteY2" fmla="*/ 40479 h 204848"/>
                <a:gd name="connsiteX3" fmla="*/ 369217 w 369217"/>
                <a:gd name="connsiteY3" fmla="*/ 0 h 204848"/>
                <a:gd name="connsiteX4" fmla="*/ 180315 w 369217"/>
                <a:gd name="connsiteY4" fmla="*/ 34346 h 204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9217" h="204848">
                  <a:moveTo>
                    <a:pt x="180315" y="34346"/>
                  </a:moveTo>
                  <a:lnTo>
                    <a:pt x="0" y="204848"/>
                  </a:lnTo>
                  <a:lnTo>
                    <a:pt x="295619" y="40479"/>
                  </a:lnTo>
                  <a:lnTo>
                    <a:pt x="369217" y="0"/>
                  </a:lnTo>
                  <a:lnTo>
                    <a:pt x="180315" y="34346"/>
                  </a:lnTo>
                  <a:close/>
                </a:path>
              </a:pathLst>
            </a:custGeom>
            <a:solidFill>
              <a:srgbClr val="9B6358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752F6697-F7F9-40C7-A796-F56950D11422}"/>
                </a:ext>
              </a:extLst>
            </p:cNvPr>
            <p:cNvSpPr/>
            <p:nvPr/>
          </p:nvSpPr>
          <p:spPr>
            <a:xfrm>
              <a:off x="8180051" y="3566383"/>
              <a:ext cx="262499" cy="344684"/>
            </a:xfrm>
            <a:custGeom>
              <a:avLst/>
              <a:gdLst>
                <a:gd name="connsiteX0" fmla="*/ 262500 w 262499"/>
                <a:gd name="connsiteY0" fmla="*/ 198715 h 344684"/>
                <a:gd name="connsiteX1" fmla="*/ 262500 w 262499"/>
                <a:gd name="connsiteY1" fmla="*/ 0 h 344684"/>
                <a:gd name="connsiteX2" fmla="*/ 0 w 262499"/>
                <a:gd name="connsiteY2" fmla="*/ 147196 h 344684"/>
                <a:gd name="connsiteX3" fmla="*/ 0 w 262499"/>
                <a:gd name="connsiteY3" fmla="*/ 344685 h 344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2499" h="344684">
                  <a:moveTo>
                    <a:pt x="262500" y="198715"/>
                  </a:moveTo>
                  <a:lnTo>
                    <a:pt x="262500" y="0"/>
                  </a:lnTo>
                  <a:lnTo>
                    <a:pt x="0" y="147196"/>
                  </a:lnTo>
                  <a:lnTo>
                    <a:pt x="0" y="344685"/>
                  </a:lnTo>
                  <a:close/>
                </a:path>
              </a:pathLst>
            </a:custGeom>
            <a:solidFill>
              <a:srgbClr val="1A1A1B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5D029F66-CD96-486E-8ADE-D8A564D6BC23}"/>
                </a:ext>
              </a:extLst>
            </p:cNvPr>
            <p:cNvSpPr/>
            <p:nvPr/>
          </p:nvSpPr>
          <p:spPr>
            <a:xfrm>
              <a:off x="8121173" y="3718485"/>
              <a:ext cx="67464" cy="234287"/>
            </a:xfrm>
            <a:custGeom>
              <a:avLst/>
              <a:gdLst>
                <a:gd name="connsiteX0" fmla="*/ 0 w 67464"/>
                <a:gd name="connsiteY0" fmla="*/ 234287 h 234287"/>
                <a:gd name="connsiteX1" fmla="*/ 67465 w 67464"/>
                <a:gd name="connsiteY1" fmla="*/ 197488 h 234287"/>
                <a:gd name="connsiteX2" fmla="*/ 67465 w 67464"/>
                <a:gd name="connsiteY2" fmla="*/ 0 h 234287"/>
                <a:gd name="connsiteX3" fmla="*/ 0 w 67464"/>
                <a:gd name="connsiteY3" fmla="*/ 36799 h 234287"/>
                <a:gd name="connsiteX4" fmla="*/ 0 w 67464"/>
                <a:gd name="connsiteY4" fmla="*/ 234287 h 234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464" h="234287">
                  <a:moveTo>
                    <a:pt x="0" y="234287"/>
                  </a:moveTo>
                  <a:lnTo>
                    <a:pt x="67465" y="197488"/>
                  </a:lnTo>
                  <a:lnTo>
                    <a:pt x="67465" y="0"/>
                  </a:lnTo>
                  <a:lnTo>
                    <a:pt x="0" y="36799"/>
                  </a:lnTo>
                  <a:lnTo>
                    <a:pt x="0" y="234287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64D25B8E-CF27-4B7D-858D-4F2565527A3E}"/>
                </a:ext>
              </a:extLst>
            </p:cNvPr>
            <p:cNvSpPr/>
            <p:nvPr/>
          </p:nvSpPr>
          <p:spPr>
            <a:xfrm>
              <a:off x="8451138" y="3535717"/>
              <a:ext cx="67464" cy="234287"/>
            </a:xfrm>
            <a:custGeom>
              <a:avLst/>
              <a:gdLst>
                <a:gd name="connsiteX0" fmla="*/ 0 w 67464"/>
                <a:gd name="connsiteY0" fmla="*/ 234287 h 234287"/>
                <a:gd name="connsiteX1" fmla="*/ 67465 w 67464"/>
                <a:gd name="connsiteY1" fmla="*/ 197488 h 234287"/>
                <a:gd name="connsiteX2" fmla="*/ 67465 w 67464"/>
                <a:gd name="connsiteY2" fmla="*/ 0 h 234287"/>
                <a:gd name="connsiteX3" fmla="*/ 0 w 67464"/>
                <a:gd name="connsiteY3" fmla="*/ 36799 h 234287"/>
                <a:gd name="connsiteX4" fmla="*/ 0 w 67464"/>
                <a:gd name="connsiteY4" fmla="*/ 234287 h 234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464" h="234287">
                  <a:moveTo>
                    <a:pt x="0" y="234287"/>
                  </a:moveTo>
                  <a:lnTo>
                    <a:pt x="67465" y="197488"/>
                  </a:lnTo>
                  <a:lnTo>
                    <a:pt x="67465" y="0"/>
                  </a:lnTo>
                  <a:lnTo>
                    <a:pt x="0" y="36799"/>
                  </a:lnTo>
                  <a:lnTo>
                    <a:pt x="0" y="234287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AFCC2095-CA7E-401F-8248-441CF5135237}"/>
                </a:ext>
              </a:extLst>
            </p:cNvPr>
            <p:cNvSpPr/>
            <p:nvPr/>
          </p:nvSpPr>
          <p:spPr>
            <a:xfrm>
              <a:off x="8112586" y="3750378"/>
              <a:ext cx="9813" cy="202394"/>
            </a:xfrm>
            <a:custGeom>
              <a:avLst/>
              <a:gdLst>
                <a:gd name="connsiteX0" fmla="*/ 8587 w 9813"/>
                <a:gd name="connsiteY0" fmla="*/ 202395 h 202394"/>
                <a:gd name="connsiteX1" fmla="*/ 9813 w 9813"/>
                <a:gd name="connsiteY1" fmla="*/ 6133 h 202394"/>
                <a:gd name="connsiteX2" fmla="*/ 0 w 9813"/>
                <a:gd name="connsiteY2" fmla="*/ 0 h 202394"/>
                <a:gd name="connsiteX3" fmla="*/ 0 w 9813"/>
                <a:gd name="connsiteY3" fmla="*/ 122664 h 202394"/>
                <a:gd name="connsiteX4" fmla="*/ 0 w 9813"/>
                <a:gd name="connsiteY4" fmla="*/ 197488 h 202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813" h="202394">
                  <a:moveTo>
                    <a:pt x="8587" y="202395"/>
                  </a:moveTo>
                  <a:lnTo>
                    <a:pt x="9813" y="6133"/>
                  </a:lnTo>
                  <a:lnTo>
                    <a:pt x="0" y="0"/>
                  </a:lnTo>
                  <a:lnTo>
                    <a:pt x="0" y="122664"/>
                  </a:lnTo>
                  <a:lnTo>
                    <a:pt x="0" y="197488"/>
                  </a:lnTo>
                  <a:close/>
                </a:path>
              </a:pathLst>
            </a:custGeom>
            <a:solidFill>
              <a:srgbClr val="424242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8CAC859A-D1F7-493E-9466-1488486B902B}"/>
                </a:ext>
              </a:extLst>
            </p:cNvPr>
            <p:cNvSpPr/>
            <p:nvPr/>
          </p:nvSpPr>
          <p:spPr>
            <a:xfrm>
              <a:off x="8442551" y="3567609"/>
              <a:ext cx="8586" cy="202394"/>
            </a:xfrm>
            <a:custGeom>
              <a:avLst/>
              <a:gdLst>
                <a:gd name="connsiteX0" fmla="*/ 8587 w 8586"/>
                <a:gd name="connsiteY0" fmla="*/ 202395 h 202394"/>
                <a:gd name="connsiteX1" fmla="*/ 8587 w 8586"/>
                <a:gd name="connsiteY1" fmla="*/ 4906 h 202394"/>
                <a:gd name="connsiteX2" fmla="*/ 0 w 8586"/>
                <a:gd name="connsiteY2" fmla="*/ 0 h 202394"/>
                <a:gd name="connsiteX3" fmla="*/ 0 w 8586"/>
                <a:gd name="connsiteY3" fmla="*/ 122664 h 202394"/>
                <a:gd name="connsiteX4" fmla="*/ 0 w 8586"/>
                <a:gd name="connsiteY4" fmla="*/ 196262 h 202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86" h="202394">
                  <a:moveTo>
                    <a:pt x="8587" y="202395"/>
                  </a:moveTo>
                  <a:lnTo>
                    <a:pt x="8587" y="4906"/>
                  </a:lnTo>
                  <a:lnTo>
                    <a:pt x="0" y="0"/>
                  </a:lnTo>
                  <a:lnTo>
                    <a:pt x="0" y="122664"/>
                  </a:lnTo>
                  <a:lnTo>
                    <a:pt x="0" y="196262"/>
                  </a:lnTo>
                  <a:close/>
                </a:path>
              </a:pathLst>
            </a:custGeom>
            <a:solidFill>
              <a:srgbClr val="424242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B6085EF3-E067-4030-A9E9-C64204CE5302}"/>
                </a:ext>
              </a:extLst>
            </p:cNvPr>
            <p:cNvSpPr/>
            <p:nvPr/>
          </p:nvSpPr>
          <p:spPr>
            <a:xfrm>
              <a:off x="8112586" y="3500144"/>
              <a:ext cx="406016" cy="256366"/>
            </a:xfrm>
            <a:custGeom>
              <a:avLst/>
              <a:gdLst>
                <a:gd name="connsiteX0" fmla="*/ 0 w 406016"/>
                <a:gd name="connsiteY0" fmla="*/ 250233 h 256366"/>
                <a:gd name="connsiteX1" fmla="*/ 0 w 406016"/>
                <a:gd name="connsiteY1" fmla="*/ 220794 h 256366"/>
                <a:gd name="connsiteX2" fmla="*/ 397429 w 406016"/>
                <a:gd name="connsiteY2" fmla="*/ 0 h 256366"/>
                <a:gd name="connsiteX3" fmla="*/ 406016 w 406016"/>
                <a:gd name="connsiteY3" fmla="*/ 6133 h 256366"/>
                <a:gd name="connsiteX4" fmla="*/ 406016 w 406016"/>
                <a:gd name="connsiteY4" fmla="*/ 35572 h 256366"/>
                <a:gd name="connsiteX5" fmla="*/ 9813 w 406016"/>
                <a:gd name="connsiteY5" fmla="*/ 256367 h 256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6016" h="256366">
                  <a:moveTo>
                    <a:pt x="0" y="250233"/>
                  </a:moveTo>
                  <a:lnTo>
                    <a:pt x="0" y="220794"/>
                  </a:lnTo>
                  <a:lnTo>
                    <a:pt x="397429" y="0"/>
                  </a:lnTo>
                  <a:lnTo>
                    <a:pt x="406016" y="6133"/>
                  </a:lnTo>
                  <a:lnTo>
                    <a:pt x="406016" y="35572"/>
                  </a:lnTo>
                  <a:lnTo>
                    <a:pt x="9813" y="256367"/>
                  </a:lnTo>
                  <a:close/>
                </a:path>
              </a:pathLst>
            </a:custGeom>
            <a:solidFill>
              <a:srgbClr val="424242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7A440B9C-8482-48E4-B08E-278DB4281185}"/>
                </a:ext>
              </a:extLst>
            </p:cNvPr>
            <p:cNvSpPr/>
            <p:nvPr/>
          </p:nvSpPr>
          <p:spPr>
            <a:xfrm>
              <a:off x="8122400" y="3506278"/>
              <a:ext cx="396202" cy="250233"/>
            </a:xfrm>
            <a:custGeom>
              <a:avLst/>
              <a:gdLst>
                <a:gd name="connsiteX0" fmla="*/ 0 w 396202"/>
                <a:gd name="connsiteY0" fmla="*/ 250233 h 250233"/>
                <a:gd name="connsiteX1" fmla="*/ 0 w 396202"/>
                <a:gd name="connsiteY1" fmla="*/ 220794 h 250233"/>
                <a:gd name="connsiteX2" fmla="*/ 396203 w 396202"/>
                <a:gd name="connsiteY2" fmla="*/ 0 h 250233"/>
                <a:gd name="connsiteX3" fmla="*/ 396203 w 396202"/>
                <a:gd name="connsiteY3" fmla="*/ 29439 h 250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6202" h="250233">
                  <a:moveTo>
                    <a:pt x="0" y="250233"/>
                  </a:moveTo>
                  <a:lnTo>
                    <a:pt x="0" y="220794"/>
                  </a:lnTo>
                  <a:lnTo>
                    <a:pt x="396203" y="0"/>
                  </a:lnTo>
                  <a:lnTo>
                    <a:pt x="396203" y="29439"/>
                  </a:lnTo>
                  <a:close/>
                </a:path>
              </a:pathLst>
            </a:custGeom>
            <a:solidFill>
              <a:srgbClr val="7D7C7D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198" name="Graphic 2">
              <a:extLst>
                <a:ext uri="{FF2B5EF4-FFF2-40B4-BE49-F238E27FC236}">
                  <a16:creationId xmlns:a16="http://schemas.microsoft.com/office/drawing/2014/main" id="{67085CB6-0C8E-4AA6-8E18-32E8D5871C47}"/>
                </a:ext>
              </a:extLst>
            </p:cNvPr>
            <p:cNvGrpSpPr/>
            <p:nvPr/>
          </p:nvGrpSpPr>
          <p:grpSpPr>
            <a:xfrm>
              <a:off x="8513696" y="3138287"/>
              <a:ext cx="29439" cy="69918"/>
              <a:chOff x="8513696" y="3138287"/>
              <a:chExt cx="29439" cy="69918"/>
            </a:xfrm>
            <a:solidFill>
              <a:schemeClr val="accent1"/>
            </a:solidFill>
          </p:grpSpPr>
          <p:sp>
            <p:nvSpPr>
              <p:cNvPr id="456" name="Freeform: Shape 455">
                <a:extLst>
                  <a:ext uri="{FF2B5EF4-FFF2-40B4-BE49-F238E27FC236}">
                    <a16:creationId xmlns:a16="http://schemas.microsoft.com/office/drawing/2014/main" id="{2158AED8-430A-41B9-89B1-D50797709552}"/>
                  </a:ext>
                </a:extLst>
              </p:cNvPr>
              <p:cNvSpPr/>
              <p:nvPr/>
            </p:nvSpPr>
            <p:spPr>
              <a:xfrm>
                <a:off x="8513696" y="3138287"/>
                <a:ext cx="29439" cy="69918"/>
              </a:xfrm>
              <a:custGeom>
                <a:avLst/>
                <a:gdLst>
                  <a:gd name="connsiteX0" fmla="*/ 29439 w 29439"/>
                  <a:gd name="connsiteY0" fmla="*/ 17173 h 69918"/>
                  <a:gd name="connsiteX1" fmla="*/ 29439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7173"/>
                    </a:moveTo>
                    <a:lnTo>
                      <a:pt x="29439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57" name="Freeform: Shape 456">
                <a:extLst>
                  <a:ext uri="{FF2B5EF4-FFF2-40B4-BE49-F238E27FC236}">
                    <a16:creationId xmlns:a16="http://schemas.microsoft.com/office/drawing/2014/main" id="{D3DCAFFE-D2E7-4731-8994-745139299CF6}"/>
                  </a:ext>
                </a:extLst>
              </p:cNvPr>
              <p:cNvSpPr/>
              <p:nvPr/>
            </p:nvSpPr>
            <p:spPr>
              <a:xfrm>
                <a:off x="8516149" y="3143193"/>
                <a:ext cx="24532" cy="61331"/>
              </a:xfrm>
              <a:custGeom>
                <a:avLst/>
                <a:gdLst>
                  <a:gd name="connsiteX0" fmla="*/ 24533 w 24532"/>
                  <a:gd name="connsiteY0" fmla="*/ 13493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3493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58" name="Freeform: Shape 457">
                <a:extLst>
                  <a:ext uri="{FF2B5EF4-FFF2-40B4-BE49-F238E27FC236}">
                    <a16:creationId xmlns:a16="http://schemas.microsoft.com/office/drawing/2014/main" id="{EE6E061C-67FE-4D48-BB42-58D539564660}"/>
                  </a:ext>
                </a:extLst>
              </p:cNvPr>
              <p:cNvSpPr/>
              <p:nvPr/>
            </p:nvSpPr>
            <p:spPr>
              <a:xfrm>
                <a:off x="8522282" y="3146873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9813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9813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59" name="Freeform: Shape 458">
                <a:extLst>
                  <a:ext uri="{FF2B5EF4-FFF2-40B4-BE49-F238E27FC236}">
                    <a16:creationId xmlns:a16="http://schemas.microsoft.com/office/drawing/2014/main" id="{145F1C44-0D3E-4E70-87AC-244F02FF22D5}"/>
                  </a:ext>
                </a:extLst>
              </p:cNvPr>
              <p:cNvSpPr/>
              <p:nvPr/>
            </p:nvSpPr>
            <p:spPr>
              <a:xfrm>
                <a:off x="8516149" y="3186126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99" name="Graphic 2">
              <a:extLst>
                <a:ext uri="{FF2B5EF4-FFF2-40B4-BE49-F238E27FC236}">
                  <a16:creationId xmlns:a16="http://schemas.microsoft.com/office/drawing/2014/main" id="{6756B91F-D972-4A6C-9B7B-7AC25CAB6214}"/>
                </a:ext>
              </a:extLst>
            </p:cNvPr>
            <p:cNvGrpSpPr/>
            <p:nvPr/>
          </p:nvGrpSpPr>
          <p:grpSpPr>
            <a:xfrm>
              <a:off x="8235250" y="2975145"/>
              <a:ext cx="29439" cy="71144"/>
              <a:chOff x="8235250" y="2975145"/>
              <a:chExt cx="29439" cy="71144"/>
            </a:xfrm>
            <a:solidFill>
              <a:schemeClr val="accent1"/>
            </a:solidFill>
          </p:grpSpPr>
          <p:sp>
            <p:nvSpPr>
              <p:cNvPr id="452" name="Freeform: Shape 451">
                <a:extLst>
                  <a:ext uri="{FF2B5EF4-FFF2-40B4-BE49-F238E27FC236}">
                    <a16:creationId xmlns:a16="http://schemas.microsoft.com/office/drawing/2014/main" id="{A88C8483-D49E-4262-AA61-0EF31887144E}"/>
                  </a:ext>
                </a:extLst>
              </p:cNvPr>
              <p:cNvSpPr/>
              <p:nvPr/>
            </p:nvSpPr>
            <p:spPr>
              <a:xfrm>
                <a:off x="8235250" y="2975145"/>
                <a:ext cx="29439" cy="71144"/>
              </a:xfrm>
              <a:custGeom>
                <a:avLst/>
                <a:gdLst>
                  <a:gd name="connsiteX0" fmla="*/ 29439 w 29439"/>
                  <a:gd name="connsiteY0" fmla="*/ 17173 h 71144"/>
                  <a:gd name="connsiteX1" fmla="*/ 29439 w 29439"/>
                  <a:gd name="connsiteY1" fmla="*/ 71145 h 71144"/>
                  <a:gd name="connsiteX2" fmla="*/ 0 w 29439"/>
                  <a:gd name="connsiteY2" fmla="*/ 53972 h 71144"/>
                  <a:gd name="connsiteX3" fmla="*/ 0 w 29439"/>
                  <a:gd name="connsiteY3" fmla="*/ 0 h 71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71144">
                    <a:moveTo>
                      <a:pt x="29439" y="17173"/>
                    </a:moveTo>
                    <a:lnTo>
                      <a:pt x="29439" y="71145"/>
                    </a:lnTo>
                    <a:lnTo>
                      <a:pt x="0" y="5397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53" name="Freeform: Shape 452">
                <a:extLst>
                  <a:ext uri="{FF2B5EF4-FFF2-40B4-BE49-F238E27FC236}">
                    <a16:creationId xmlns:a16="http://schemas.microsoft.com/office/drawing/2014/main" id="{7A52AC10-3C08-46DF-A257-148DAC28393A}"/>
                  </a:ext>
                </a:extLst>
              </p:cNvPr>
              <p:cNvSpPr/>
              <p:nvPr/>
            </p:nvSpPr>
            <p:spPr>
              <a:xfrm>
                <a:off x="8237703" y="2980051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54" name="Freeform: Shape 453">
                <a:extLst>
                  <a:ext uri="{FF2B5EF4-FFF2-40B4-BE49-F238E27FC236}">
                    <a16:creationId xmlns:a16="http://schemas.microsoft.com/office/drawing/2014/main" id="{AE1AB36D-EA57-4208-B41B-EF54FAD41644}"/>
                  </a:ext>
                </a:extLst>
              </p:cNvPr>
              <p:cNvSpPr/>
              <p:nvPr/>
            </p:nvSpPr>
            <p:spPr>
              <a:xfrm>
                <a:off x="8243836" y="2983731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55" name="Freeform: Shape 454">
                <a:extLst>
                  <a:ext uri="{FF2B5EF4-FFF2-40B4-BE49-F238E27FC236}">
                    <a16:creationId xmlns:a16="http://schemas.microsoft.com/office/drawing/2014/main" id="{48F89FFE-810B-4F55-9C34-1A7F5D4DC86A}"/>
                  </a:ext>
                </a:extLst>
              </p:cNvPr>
              <p:cNvSpPr/>
              <p:nvPr/>
            </p:nvSpPr>
            <p:spPr>
              <a:xfrm>
                <a:off x="8237703" y="3022983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00" name="Graphic 2">
              <a:extLst>
                <a:ext uri="{FF2B5EF4-FFF2-40B4-BE49-F238E27FC236}">
                  <a16:creationId xmlns:a16="http://schemas.microsoft.com/office/drawing/2014/main" id="{CFBA89AA-7CD3-4A6E-80B0-96578DD557A1}"/>
                </a:ext>
              </a:extLst>
            </p:cNvPr>
            <p:cNvGrpSpPr/>
            <p:nvPr/>
          </p:nvGrpSpPr>
          <p:grpSpPr>
            <a:xfrm>
              <a:off x="8354234" y="3045063"/>
              <a:ext cx="29439" cy="71144"/>
              <a:chOff x="8354234" y="3045063"/>
              <a:chExt cx="29439" cy="71144"/>
            </a:xfrm>
            <a:solidFill>
              <a:schemeClr val="accent1"/>
            </a:solidFill>
          </p:grpSpPr>
          <p:sp>
            <p:nvSpPr>
              <p:cNvPr id="448" name="Freeform: Shape 447">
                <a:extLst>
                  <a:ext uri="{FF2B5EF4-FFF2-40B4-BE49-F238E27FC236}">
                    <a16:creationId xmlns:a16="http://schemas.microsoft.com/office/drawing/2014/main" id="{9971A666-2708-43B2-88BE-DA15DDE1B0D0}"/>
                  </a:ext>
                </a:extLst>
              </p:cNvPr>
              <p:cNvSpPr/>
              <p:nvPr/>
            </p:nvSpPr>
            <p:spPr>
              <a:xfrm>
                <a:off x="8354234" y="3045063"/>
                <a:ext cx="29439" cy="71144"/>
              </a:xfrm>
              <a:custGeom>
                <a:avLst/>
                <a:gdLst>
                  <a:gd name="connsiteX0" fmla="*/ 29439 w 29439"/>
                  <a:gd name="connsiteY0" fmla="*/ 17173 h 71144"/>
                  <a:gd name="connsiteX1" fmla="*/ 29439 w 29439"/>
                  <a:gd name="connsiteY1" fmla="*/ 71145 h 71144"/>
                  <a:gd name="connsiteX2" fmla="*/ 0 w 29439"/>
                  <a:gd name="connsiteY2" fmla="*/ 53972 h 71144"/>
                  <a:gd name="connsiteX3" fmla="*/ 0 w 29439"/>
                  <a:gd name="connsiteY3" fmla="*/ 0 h 71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71144">
                    <a:moveTo>
                      <a:pt x="29439" y="17173"/>
                    </a:moveTo>
                    <a:lnTo>
                      <a:pt x="29439" y="71145"/>
                    </a:lnTo>
                    <a:lnTo>
                      <a:pt x="0" y="5397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49" name="Freeform: Shape 448">
                <a:extLst>
                  <a:ext uri="{FF2B5EF4-FFF2-40B4-BE49-F238E27FC236}">
                    <a16:creationId xmlns:a16="http://schemas.microsoft.com/office/drawing/2014/main" id="{5FA66D6D-CF09-4643-82F4-792E4272D714}"/>
                  </a:ext>
                </a:extLst>
              </p:cNvPr>
              <p:cNvSpPr/>
              <p:nvPr/>
            </p:nvSpPr>
            <p:spPr>
              <a:xfrm>
                <a:off x="8356687" y="3049969"/>
                <a:ext cx="24532" cy="61331"/>
              </a:xfrm>
              <a:custGeom>
                <a:avLst/>
                <a:gdLst>
                  <a:gd name="connsiteX0" fmla="*/ 24533 w 24532"/>
                  <a:gd name="connsiteY0" fmla="*/ 13493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3493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50" name="Freeform: Shape 449">
                <a:extLst>
                  <a:ext uri="{FF2B5EF4-FFF2-40B4-BE49-F238E27FC236}">
                    <a16:creationId xmlns:a16="http://schemas.microsoft.com/office/drawing/2014/main" id="{E0CA3307-0F82-4EFF-B17A-996CD9CD42CD}"/>
                  </a:ext>
                </a:extLst>
              </p:cNvPr>
              <p:cNvSpPr/>
              <p:nvPr/>
            </p:nvSpPr>
            <p:spPr>
              <a:xfrm>
                <a:off x="8362820" y="3053649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9813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9813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51" name="Freeform: Shape 450">
                <a:extLst>
                  <a:ext uri="{FF2B5EF4-FFF2-40B4-BE49-F238E27FC236}">
                    <a16:creationId xmlns:a16="http://schemas.microsoft.com/office/drawing/2014/main" id="{FFE9E232-3702-4495-A70D-F309D9C930E9}"/>
                  </a:ext>
                </a:extLst>
              </p:cNvPr>
              <p:cNvSpPr/>
              <p:nvPr/>
            </p:nvSpPr>
            <p:spPr>
              <a:xfrm>
                <a:off x="8356687" y="3092901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01" name="Graphic 2">
              <a:extLst>
                <a:ext uri="{FF2B5EF4-FFF2-40B4-BE49-F238E27FC236}">
                  <a16:creationId xmlns:a16="http://schemas.microsoft.com/office/drawing/2014/main" id="{40DCAFBA-A7DD-4BF9-A1B9-DCF0E868D2CB}"/>
                </a:ext>
              </a:extLst>
            </p:cNvPr>
            <p:cNvGrpSpPr/>
            <p:nvPr/>
          </p:nvGrpSpPr>
          <p:grpSpPr>
            <a:xfrm>
              <a:off x="8400845" y="3072049"/>
              <a:ext cx="29439" cy="71144"/>
              <a:chOff x="8400845" y="3072049"/>
              <a:chExt cx="29439" cy="71144"/>
            </a:xfrm>
            <a:solidFill>
              <a:schemeClr val="accent1"/>
            </a:solidFill>
          </p:grpSpPr>
          <p:sp>
            <p:nvSpPr>
              <p:cNvPr id="444" name="Freeform: Shape 443">
                <a:extLst>
                  <a:ext uri="{FF2B5EF4-FFF2-40B4-BE49-F238E27FC236}">
                    <a16:creationId xmlns:a16="http://schemas.microsoft.com/office/drawing/2014/main" id="{2BAF445B-00C3-465B-BCF8-8177ADD1C1C7}"/>
                  </a:ext>
                </a:extLst>
              </p:cNvPr>
              <p:cNvSpPr/>
              <p:nvPr/>
            </p:nvSpPr>
            <p:spPr>
              <a:xfrm>
                <a:off x="8400845" y="3072049"/>
                <a:ext cx="29439" cy="71144"/>
              </a:xfrm>
              <a:custGeom>
                <a:avLst/>
                <a:gdLst>
                  <a:gd name="connsiteX0" fmla="*/ 29439 w 29439"/>
                  <a:gd name="connsiteY0" fmla="*/ 17173 h 71144"/>
                  <a:gd name="connsiteX1" fmla="*/ 29439 w 29439"/>
                  <a:gd name="connsiteY1" fmla="*/ 71145 h 71144"/>
                  <a:gd name="connsiteX2" fmla="*/ 0 w 29439"/>
                  <a:gd name="connsiteY2" fmla="*/ 53972 h 71144"/>
                  <a:gd name="connsiteX3" fmla="*/ 0 w 29439"/>
                  <a:gd name="connsiteY3" fmla="*/ 0 h 71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71144">
                    <a:moveTo>
                      <a:pt x="29439" y="17173"/>
                    </a:moveTo>
                    <a:lnTo>
                      <a:pt x="29439" y="71145"/>
                    </a:lnTo>
                    <a:lnTo>
                      <a:pt x="0" y="5397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45" name="Freeform: Shape 444">
                <a:extLst>
                  <a:ext uri="{FF2B5EF4-FFF2-40B4-BE49-F238E27FC236}">
                    <a16:creationId xmlns:a16="http://schemas.microsoft.com/office/drawing/2014/main" id="{F6617D8A-290A-4446-9FAE-70F0F8869B7B}"/>
                  </a:ext>
                </a:extLst>
              </p:cNvPr>
              <p:cNvSpPr/>
              <p:nvPr/>
            </p:nvSpPr>
            <p:spPr>
              <a:xfrm>
                <a:off x="8403299" y="3076955"/>
                <a:ext cx="24532" cy="61331"/>
              </a:xfrm>
              <a:custGeom>
                <a:avLst/>
                <a:gdLst>
                  <a:gd name="connsiteX0" fmla="*/ 24533 w 24532"/>
                  <a:gd name="connsiteY0" fmla="*/ 13493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3493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46" name="Freeform: Shape 445">
                <a:extLst>
                  <a:ext uri="{FF2B5EF4-FFF2-40B4-BE49-F238E27FC236}">
                    <a16:creationId xmlns:a16="http://schemas.microsoft.com/office/drawing/2014/main" id="{AB020F14-A132-4998-A584-530AF95FA529}"/>
                  </a:ext>
                </a:extLst>
              </p:cNvPr>
              <p:cNvSpPr/>
              <p:nvPr/>
            </p:nvSpPr>
            <p:spPr>
              <a:xfrm>
                <a:off x="8409432" y="3080635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9813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9813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47" name="Freeform: Shape 446">
                <a:extLst>
                  <a:ext uri="{FF2B5EF4-FFF2-40B4-BE49-F238E27FC236}">
                    <a16:creationId xmlns:a16="http://schemas.microsoft.com/office/drawing/2014/main" id="{02177CFE-266E-4245-BBE1-8044334D57BE}"/>
                  </a:ext>
                </a:extLst>
              </p:cNvPr>
              <p:cNvSpPr/>
              <p:nvPr/>
            </p:nvSpPr>
            <p:spPr>
              <a:xfrm>
                <a:off x="8403299" y="3119887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02" name="Graphic 2">
              <a:extLst>
                <a:ext uri="{FF2B5EF4-FFF2-40B4-BE49-F238E27FC236}">
                  <a16:creationId xmlns:a16="http://schemas.microsoft.com/office/drawing/2014/main" id="{275B6205-B7EF-47DC-B493-0E52C3C96760}"/>
                </a:ext>
              </a:extLst>
            </p:cNvPr>
            <p:cNvGrpSpPr/>
            <p:nvPr/>
          </p:nvGrpSpPr>
          <p:grpSpPr>
            <a:xfrm>
              <a:off x="8121173" y="2910133"/>
              <a:ext cx="29439" cy="69918"/>
              <a:chOff x="8121173" y="2910133"/>
              <a:chExt cx="29439" cy="69918"/>
            </a:xfrm>
            <a:solidFill>
              <a:schemeClr val="accent1"/>
            </a:solidFill>
          </p:grpSpPr>
          <p:sp>
            <p:nvSpPr>
              <p:cNvPr id="440" name="Freeform: Shape 439">
                <a:extLst>
                  <a:ext uri="{FF2B5EF4-FFF2-40B4-BE49-F238E27FC236}">
                    <a16:creationId xmlns:a16="http://schemas.microsoft.com/office/drawing/2014/main" id="{2649189B-02B7-4C80-8DC2-2984BCD6DAEF}"/>
                  </a:ext>
                </a:extLst>
              </p:cNvPr>
              <p:cNvSpPr/>
              <p:nvPr/>
            </p:nvSpPr>
            <p:spPr>
              <a:xfrm>
                <a:off x="8121173" y="2910133"/>
                <a:ext cx="29439" cy="69918"/>
              </a:xfrm>
              <a:custGeom>
                <a:avLst/>
                <a:gdLst>
                  <a:gd name="connsiteX0" fmla="*/ 29439 w 29439"/>
                  <a:gd name="connsiteY0" fmla="*/ 17173 h 69918"/>
                  <a:gd name="connsiteX1" fmla="*/ 29439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7173"/>
                    </a:moveTo>
                    <a:lnTo>
                      <a:pt x="29439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41" name="Freeform: Shape 440">
                <a:extLst>
                  <a:ext uri="{FF2B5EF4-FFF2-40B4-BE49-F238E27FC236}">
                    <a16:creationId xmlns:a16="http://schemas.microsoft.com/office/drawing/2014/main" id="{7D99F28B-A43C-4504-A8A9-1F31461755B7}"/>
                  </a:ext>
                </a:extLst>
              </p:cNvPr>
              <p:cNvSpPr/>
              <p:nvPr/>
            </p:nvSpPr>
            <p:spPr>
              <a:xfrm>
                <a:off x="8123626" y="2913813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42" name="Freeform: Shape 441">
                <a:extLst>
                  <a:ext uri="{FF2B5EF4-FFF2-40B4-BE49-F238E27FC236}">
                    <a16:creationId xmlns:a16="http://schemas.microsoft.com/office/drawing/2014/main" id="{DB9FD46D-88B4-4A19-B583-EBC47550CA09}"/>
                  </a:ext>
                </a:extLst>
              </p:cNvPr>
              <p:cNvSpPr/>
              <p:nvPr/>
            </p:nvSpPr>
            <p:spPr>
              <a:xfrm>
                <a:off x="8130986" y="2917493"/>
                <a:ext cx="17172" cy="50292"/>
              </a:xfrm>
              <a:custGeom>
                <a:avLst/>
                <a:gdLst>
                  <a:gd name="connsiteX0" fmla="*/ 0 w 17172"/>
                  <a:gd name="connsiteY0" fmla="*/ 0 h 50292"/>
                  <a:gd name="connsiteX1" fmla="*/ 0 w 17172"/>
                  <a:gd name="connsiteY1" fmla="*/ 39252 h 50292"/>
                  <a:gd name="connsiteX2" fmla="*/ 17173 w 17172"/>
                  <a:gd name="connsiteY2" fmla="*/ 50292 h 50292"/>
                  <a:gd name="connsiteX3" fmla="*/ 17173 w 17172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172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7173" y="50292"/>
                    </a:lnTo>
                    <a:lnTo>
                      <a:pt x="17173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43" name="Freeform: Shape 442">
                <a:extLst>
                  <a:ext uri="{FF2B5EF4-FFF2-40B4-BE49-F238E27FC236}">
                    <a16:creationId xmlns:a16="http://schemas.microsoft.com/office/drawing/2014/main" id="{9D571E8D-5C55-47A8-8E65-9A55D5175F2F}"/>
                  </a:ext>
                </a:extLst>
              </p:cNvPr>
              <p:cNvSpPr/>
              <p:nvPr/>
            </p:nvSpPr>
            <p:spPr>
              <a:xfrm>
                <a:off x="8123626" y="2956745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7360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7360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03" name="Graphic 2">
              <a:extLst>
                <a:ext uri="{FF2B5EF4-FFF2-40B4-BE49-F238E27FC236}">
                  <a16:creationId xmlns:a16="http://schemas.microsoft.com/office/drawing/2014/main" id="{243E5DF0-33E1-4922-BD88-F218CA488D5B}"/>
                </a:ext>
              </a:extLst>
            </p:cNvPr>
            <p:cNvGrpSpPr/>
            <p:nvPr/>
          </p:nvGrpSpPr>
          <p:grpSpPr>
            <a:xfrm>
              <a:off x="8475670" y="3116208"/>
              <a:ext cx="29439" cy="69918"/>
              <a:chOff x="8475670" y="3116208"/>
              <a:chExt cx="29439" cy="69918"/>
            </a:xfrm>
            <a:solidFill>
              <a:schemeClr val="accent1"/>
            </a:solidFill>
          </p:grpSpPr>
          <p:sp>
            <p:nvSpPr>
              <p:cNvPr id="436" name="Freeform: Shape 435">
                <a:extLst>
                  <a:ext uri="{FF2B5EF4-FFF2-40B4-BE49-F238E27FC236}">
                    <a16:creationId xmlns:a16="http://schemas.microsoft.com/office/drawing/2014/main" id="{C80DD26D-2644-4CD4-9BA4-D01CFC7AADD4}"/>
                  </a:ext>
                </a:extLst>
              </p:cNvPr>
              <p:cNvSpPr/>
              <p:nvPr/>
            </p:nvSpPr>
            <p:spPr>
              <a:xfrm>
                <a:off x="8475670" y="3116208"/>
                <a:ext cx="29439" cy="69918"/>
              </a:xfrm>
              <a:custGeom>
                <a:avLst/>
                <a:gdLst>
                  <a:gd name="connsiteX0" fmla="*/ 29439 w 29439"/>
                  <a:gd name="connsiteY0" fmla="*/ 17173 h 69918"/>
                  <a:gd name="connsiteX1" fmla="*/ 29439 w 29439"/>
                  <a:gd name="connsiteY1" fmla="*/ 69918 h 69918"/>
                  <a:gd name="connsiteX2" fmla="*/ 0 w 29439"/>
                  <a:gd name="connsiteY2" fmla="*/ 53972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7173"/>
                    </a:moveTo>
                    <a:lnTo>
                      <a:pt x="29439" y="69918"/>
                    </a:lnTo>
                    <a:lnTo>
                      <a:pt x="0" y="5397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37" name="Freeform: Shape 436">
                <a:extLst>
                  <a:ext uri="{FF2B5EF4-FFF2-40B4-BE49-F238E27FC236}">
                    <a16:creationId xmlns:a16="http://schemas.microsoft.com/office/drawing/2014/main" id="{BF4B84E3-4E7A-4FF8-9FE6-2ED82B3C1D30}"/>
                  </a:ext>
                </a:extLst>
              </p:cNvPr>
              <p:cNvSpPr/>
              <p:nvPr/>
            </p:nvSpPr>
            <p:spPr>
              <a:xfrm>
                <a:off x="8478124" y="3121114"/>
                <a:ext cx="24532" cy="61331"/>
              </a:xfrm>
              <a:custGeom>
                <a:avLst/>
                <a:gdLst>
                  <a:gd name="connsiteX0" fmla="*/ 24533 w 24532"/>
                  <a:gd name="connsiteY0" fmla="*/ 13493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3493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38" name="Freeform: Shape 437">
                <a:extLst>
                  <a:ext uri="{FF2B5EF4-FFF2-40B4-BE49-F238E27FC236}">
                    <a16:creationId xmlns:a16="http://schemas.microsoft.com/office/drawing/2014/main" id="{0CFFFFAA-AC05-4C49-88C6-99304D4FEB86}"/>
                  </a:ext>
                </a:extLst>
              </p:cNvPr>
              <p:cNvSpPr/>
              <p:nvPr/>
            </p:nvSpPr>
            <p:spPr>
              <a:xfrm>
                <a:off x="8485483" y="3124794"/>
                <a:ext cx="17173" cy="50292"/>
              </a:xfrm>
              <a:custGeom>
                <a:avLst/>
                <a:gdLst>
                  <a:gd name="connsiteX0" fmla="*/ 0 w 17173"/>
                  <a:gd name="connsiteY0" fmla="*/ 0 h 50292"/>
                  <a:gd name="connsiteX1" fmla="*/ 0 w 17173"/>
                  <a:gd name="connsiteY1" fmla="*/ 39252 h 50292"/>
                  <a:gd name="connsiteX2" fmla="*/ 17173 w 17173"/>
                  <a:gd name="connsiteY2" fmla="*/ 50292 h 50292"/>
                  <a:gd name="connsiteX3" fmla="*/ 17173 w 17173"/>
                  <a:gd name="connsiteY3" fmla="*/ 9813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173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7173" y="50292"/>
                    </a:lnTo>
                    <a:lnTo>
                      <a:pt x="17173" y="9813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39" name="Freeform: Shape 438">
                <a:extLst>
                  <a:ext uri="{FF2B5EF4-FFF2-40B4-BE49-F238E27FC236}">
                    <a16:creationId xmlns:a16="http://schemas.microsoft.com/office/drawing/2014/main" id="{F440EA52-D144-455C-BD6E-1A0901FCEEEF}"/>
                  </a:ext>
                </a:extLst>
              </p:cNvPr>
              <p:cNvSpPr/>
              <p:nvPr/>
            </p:nvSpPr>
            <p:spPr>
              <a:xfrm>
                <a:off x="8478124" y="3164046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7360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7360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04" name="Graphic 2">
              <a:extLst>
                <a:ext uri="{FF2B5EF4-FFF2-40B4-BE49-F238E27FC236}">
                  <a16:creationId xmlns:a16="http://schemas.microsoft.com/office/drawing/2014/main" id="{C6057206-13FF-4F24-A72D-84DBDE9DAA22}"/>
                </a:ext>
              </a:extLst>
            </p:cNvPr>
            <p:cNvGrpSpPr/>
            <p:nvPr/>
          </p:nvGrpSpPr>
          <p:grpSpPr>
            <a:xfrm>
              <a:off x="8197224" y="2954292"/>
              <a:ext cx="29439" cy="69918"/>
              <a:chOff x="8197224" y="2954292"/>
              <a:chExt cx="29439" cy="69918"/>
            </a:xfrm>
            <a:solidFill>
              <a:schemeClr val="accent1"/>
            </a:solidFill>
          </p:grpSpPr>
          <p:sp>
            <p:nvSpPr>
              <p:cNvPr id="432" name="Freeform: Shape 431">
                <a:extLst>
                  <a:ext uri="{FF2B5EF4-FFF2-40B4-BE49-F238E27FC236}">
                    <a16:creationId xmlns:a16="http://schemas.microsoft.com/office/drawing/2014/main" id="{34E836C0-7ED9-45B8-9AB2-49407D02A008}"/>
                  </a:ext>
                </a:extLst>
              </p:cNvPr>
              <p:cNvSpPr/>
              <p:nvPr/>
            </p:nvSpPr>
            <p:spPr>
              <a:xfrm>
                <a:off x="8197224" y="2954292"/>
                <a:ext cx="29439" cy="69918"/>
              </a:xfrm>
              <a:custGeom>
                <a:avLst/>
                <a:gdLst>
                  <a:gd name="connsiteX0" fmla="*/ 29440 w 29439"/>
                  <a:gd name="connsiteY0" fmla="*/ 15946 h 69918"/>
                  <a:gd name="connsiteX1" fmla="*/ 29440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40" y="15946"/>
                    </a:moveTo>
                    <a:lnTo>
                      <a:pt x="29440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33" name="Freeform: Shape 432">
                <a:extLst>
                  <a:ext uri="{FF2B5EF4-FFF2-40B4-BE49-F238E27FC236}">
                    <a16:creationId xmlns:a16="http://schemas.microsoft.com/office/drawing/2014/main" id="{1A1F3A2A-1CE1-467A-8FF5-2ED92942D42E}"/>
                  </a:ext>
                </a:extLst>
              </p:cNvPr>
              <p:cNvSpPr/>
              <p:nvPr/>
            </p:nvSpPr>
            <p:spPr>
              <a:xfrm>
                <a:off x="8199677" y="2957972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34" name="Freeform: Shape 433">
                <a:extLst>
                  <a:ext uri="{FF2B5EF4-FFF2-40B4-BE49-F238E27FC236}">
                    <a16:creationId xmlns:a16="http://schemas.microsoft.com/office/drawing/2014/main" id="{A4021146-BC9B-4810-A813-57A135147947}"/>
                  </a:ext>
                </a:extLst>
              </p:cNvPr>
              <p:cNvSpPr/>
              <p:nvPr/>
            </p:nvSpPr>
            <p:spPr>
              <a:xfrm>
                <a:off x="8205811" y="2961652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35" name="Freeform: Shape 434">
                <a:extLst>
                  <a:ext uri="{FF2B5EF4-FFF2-40B4-BE49-F238E27FC236}">
                    <a16:creationId xmlns:a16="http://schemas.microsoft.com/office/drawing/2014/main" id="{F77E478F-DD71-4EC5-8319-56A1368FD413}"/>
                  </a:ext>
                </a:extLst>
              </p:cNvPr>
              <p:cNvSpPr/>
              <p:nvPr/>
            </p:nvSpPr>
            <p:spPr>
              <a:xfrm>
                <a:off x="8199677" y="3000904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05" name="Graphic 2">
              <a:extLst>
                <a:ext uri="{FF2B5EF4-FFF2-40B4-BE49-F238E27FC236}">
                  <a16:creationId xmlns:a16="http://schemas.microsoft.com/office/drawing/2014/main" id="{4BD19D09-7D7F-41EC-A161-1289B070A3AF}"/>
                </a:ext>
              </a:extLst>
            </p:cNvPr>
            <p:cNvGrpSpPr/>
            <p:nvPr/>
          </p:nvGrpSpPr>
          <p:grpSpPr>
            <a:xfrm>
              <a:off x="8316208" y="3022983"/>
              <a:ext cx="29439" cy="71144"/>
              <a:chOff x="8316208" y="3022983"/>
              <a:chExt cx="29439" cy="71144"/>
            </a:xfrm>
            <a:solidFill>
              <a:schemeClr val="accent1"/>
            </a:solidFill>
          </p:grpSpPr>
          <p:sp>
            <p:nvSpPr>
              <p:cNvPr id="428" name="Freeform: Shape 427">
                <a:extLst>
                  <a:ext uri="{FF2B5EF4-FFF2-40B4-BE49-F238E27FC236}">
                    <a16:creationId xmlns:a16="http://schemas.microsoft.com/office/drawing/2014/main" id="{7F0E154C-3E91-4EA5-8339-FCE706DC660C}"/>
                  </a:ext>
                </a:extLst>
              </p:cNvPr>
              <p:cNvSpPr/>
              <p:nvPr/>
            </p:nvSpPr>
            <p:spPr>
              <a:xfrm>
                <a:off x="8316208" y="3022983"/>
                <a:ext cx="29439" cy="71144"/>
              </a:xfrm>
              <a:custGeom>
                <a:avLst/>
                <a:gdLst>
                  <a:gd name="connsiteX0" fmla="*/ 29439 w 29439"/>
                  <a:gd name="connsiteY0" fmla="*/ 17173 h 71144"/>
                  <a:gd name="connsiteX1" fmla="*/ 29439 w 29439"/>
                  <a:gd name="connsiteY1" fmla="*/ 71145 h 71144"/>
                  <a:gd name="connsiteX2" fmla="*/ 0 w 29439"/>
                  <a:gd name="connsiteY2" fmla="*/ 53972 h 71144"/>
                  <a:gd name="connsiteX3" fmla="*/ 0 w 29439"/>
                  <a:gd name="connsiteY3" fmla="*/ 0 h 71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71144">
                    <a:moveTo>
                      <a:pt x="29439" y="17173"/>
                    </a:moveTo>
                    <a:lnTo>
                      <a:pt x="29439" y="71145"/>
                    </a:lnTo>
                    <a:lnTo>
                      <a:pt x="0" y="5397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29" name="Freeform: Shape 428">
                <a:extLst>
                  <a:ext uri="{FF2B5EF4-FFF2-40B4-BE49-F238E27FC236}">
                    <a16:creationId xmlns:a16="http://schemas.microsoft.com/office/drawing/2014/main" id="{7DEF1CDB-F5A3-468B-856B-77CE8E88AB9F}"/>
                  </a:ext>
                </a:extLst>
              </p:cNvPr>
              <p:cNvSpPr/>
              <p:nvPr/>
            </p:nvSpPr>
            <p:spPr>
              <a:xfrm>
                <a:off x="8318661" y="3027890"/>
                <a:ext cx="24532" cy="61331"/>
              </a:xfrm>
              <a:custGeom>
                <a:avLst/>
                <a:gdLst>
                  <a:gd name="connsiteX0" fmla="*/ 24533 w 24532"/>
                  <a:gd name="connsiteY0" fmla="*/ 13493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3493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30" name="Freeform: Shape 429">
                <a:extLst>
                  <a:ext uri="{FF2B5EF4-FFF2-40B4-BE49-F238E27FC236}">
                    <a16:creationId xmlns:a16="http://schemas.microsoft.com/office/drawing/2014/main" id="{F200EB00-C17F-42DD-BCE6-5AC7B2754210}"/>
                  </a:ext>
                </a:extLst>
              </p:cNvPr>
              <p:cNvSpPr/>
              <p:nvPr/>
            </p:nvSpPr>
            <p:spPr>
              <a:xfrm>
                <a:off x="8326021" y="3031570"/>
                <a:ext cx="17173" cy="50292"/>
              </a:xfrm>
              <a:custGeom>
                <a:avLst/>
                <a:gdLst>
                  <a:gd name="connsiteX0" fmla="*/ 0 w 17173"/>
                  <a:gd name="connsiteY0" fmla="*/ 0 h 50292"/>
                  <a:gd name="connsiteX1" fmla="*/ 0 w 17173"/>
                  <a:gd name="connsiteY1" fmla="*/ 39252 h 50292"/>
                  <a:gd name="connsiteX2" fmla="*/ 17173 w 17173"/>
                  <a:gd name="connsiteY2" fmla="*/ 50292 h 50292"/>
                  <a:gd name="connsiteX3" fmla="*/ 17173 w 17173"/>
                  <a:gd name="connsiteY3" fmla="*/ 9813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173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7173" y="50292"/>
                    </a:lnTo>
                    <a:lnTo>
                      <a:pt x="17173" y="9813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31" name="Freeform: Shape 430">
                <a:extLst>
                  <a:ext uri="{FF2B5EF4-FFF2-40B4-BE49-F238E27FC236}">
                    <a16:creationId xmlns:a16="http://schemas.microsoft.com/office/drawing/2014/main" id="{C5154D8A-B55A-420C-9AA4-7722531096FD}"/>
                  </a:ext>
                </a:extLst>
              </p:cNvPr>
              <p:cNvSpPr/>
              <p:nvPr/>
            </p:nvSpPr>
            <p:spPr>
              <a:xfrm>
                <a:off x="8318661" y="3070822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7360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7360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06" name="Graphic 2">
              <a:extLst>
                <a:ext uri="{FF2B5EF4-FFF2-40B4-BE49-F238E27FC236}">
                  <a16:creationId xmlns:a16="http://schemas.microsoft.com/office/drawing/2014/main" id="{CF524146-445F-488A-B149-E5FD2C44D8DE}"/>
                </a:ext>
              </a:extLst>
            </p:cNvPr>
            <p:cNvGrpSpPr/>
            <p:nvPr/>
          </p:nvGrpSpPr>
          <p:grpSpPr>
            <a:xfrm>
              <a:off x="8438871" y="3094128"/>
              <a:ext cx="28212" cy="69918"/>
              <a:chOff x="8438871" y="3094128"/>
              <a:chExt cx="28212" cy="69918"/>
            </a:xfrm>
            <a:solidFill>
              <a:schemeClr val="accent1"/>
            </a:solidFill>
          </p:grpSpPr>
          <p:sp>
            <p:nvSpPr>
              <p:cNvPr id="424" name="Freeform: Shape 423">
                <a:extLst>
                  <a:ext uri="{FF2B5EF4-FFF2-40B4-BE49-F238E27FC236}">
                    <a16:creationId xmlns:a16="http://schemas.microsoft.com/office/drawing/2014/main" id="{0FB8AE1F-515C-4E49-8667-F3FF45D3DCFC}"/>
                  </a:ext>
                </a:extLst>
              </p:cNvPr>
              <p:cNvSpPr/>
              <p:nvPr/>
            </p:nvSpPr>
            <p:spPr>
              <a:xfrm>
                <a:off x="8438871" y="3094128"/>
                <a:ext cx="28212" cy="69918"/>
              </a:xfrm>
              <a:custGeom>
                <a:avLst/>
                <a:gdLst>
                  <a:gd name="connsiteX0" fmla="*/ 28212 w 28212"/>
                  <a:gd name="connsiteY0" fmla="*/ 17173 h 69918"/>
                  <a:gd name="connsiteX1" fmla="*/ 28212 w 28212"/>
                  <a:gd name="connsiteY1" fmla="*/ 69918 h 69918"/>
                  <a:gd name="connsiteX2" fmla="*/ 0 w 28212"/>
                  <a:gd name="connsiteY2" fmla="*/ 53972 h 69918"/>
                  <a:gd name="connsiteX3" fmla="*/ 0 w 28212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8212" h="69918">
                    <a:moveTo>
                      <a:pt x="28212" y="17173"/>
                    </a:moveTo>
                    <a:lnTo>
                      <a:pt x="28212" y="69918"/>
                    </a:lnTo>
                    <a:lnTo>
                      <a:pt x="0" y="5397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25" name="Freeform: Shape 424">
                <a:extLst>
                  <a:ext uri="{FF2B5EF4-FFF2-40B4-BE49-F238E27FC236}">
                    <a16:creationId xmlns:a16="http://schemas.microsoft.com/office/drawing/2014/main" id="{5FA2CFCC-DDCB-47D6-8629-8AA34AF88B31}"/>
                  </a:ext>
                </a:extLst>
              </p:cNvPr>
              <p:cNvSpPr/>
              <p:nvPr/>
            </p:nvSpPr>
            <p:spPr>
              <a:xfrm>
                <a:off x="8441325" y="3099035"/>
                <a:ext cx="23305" cy="61331"/>
              </a:xfrm>
              <a:custGeom>
                <a:avLst/>
                <a:gdLst>
                  <a:gd name="connsiteX0" fmla="*/ 23306 w 23305"/>
                  <a:gd name="connsiteY0" fmla="*/ 13493 h 61331"/>
                  <a:gd name="connsiteX1" fmla="*/ 0 w 23305"/>
                  <a:gd name="connsiteY1" fmla="*/ 0 h 61331"/>
                  <a:gd name="connsiteX2" fmla="*/ 0 w 23305"/>
                  <a:gd name="connsiteY2" fmla="*/ 46612 h 61331"/>
                  <a:gd name="connsiteX3" fmla="*/ 23306 w 23305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305" h="61331">
                    <a:moveTo>
                      <a:pt x="23306" y="13493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3306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26" name="Freeform: Shape 425">
                <a:extLst>
                  <a:ext uri="{FF2B5EF4-FFF2-40B4-BE49-F238E27FC236}">
                    <a16:creationId xmlns:a16="http://schemas.microsoft.com/office/drawing/2014/main" id="{609AB8C7-7BF8-4C02-BC90-176BD05D3931}"/>
                  </a:ext>
                </a:extLst>
              </p:cNvPr>
              <p:cNvSpPr/>
              <p:nvPr/>
            </p:nvSpPr>
            <p:spPr>
              <a:xfrm>
                <a:off x="8447458" y="3102715"/>
                <a:ext cx="17172" cy="50292"/>
              </a:xfrm>
              <a:custGeom>
                <a:avLst/>
                <a:gdLst>
                  <a:gd name="connsiteX0" fmla="*/ 0 w 17172"/>
                  <a:gd name="connsiteY0" fmla="*/ 0 h 50292"/>
                  <a:gd name="connsiteX1" fmla="*/ 0 w 17172"/>
                  <a:gd name="connsiteY1" fmla="*/ 39252 h 50292"/>
                  <a:gd name="connsiteX2" fmla="*/ 17173 w 17172"/>
                  <a:gd name="connsiteY2" fmla="*/ 50292 h 50292"/>
                  <a:gd name="connsiteX3" fmla="*/ 17173 w 17172"/>
                  <a:gd name="connsiteY3" fmla="*/ 9813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172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7173" y="50292"/>
                    </a:lnTo>
                    <a:lnTo>
                      <a:pt x="17173" y="9813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27" name="Freeform: Shape 426">
                <a:extLst>
                  <a:ext uri="{FF2B5EF4-FFF2-40B4-BE49-F238E27FC236}">
                    <a16:creationId xmlns:a16="http://schemas.microsoft.com/office/drawing/2014/main" id="{C6CAEDC4-8343-4D22-A104-D26420F7FE64}"/>
                  </a:ext>
                </a:extLst>
              </p:cNvPr>
              <p:cNvSpPr/>
              <p:nvPr/>
            </p:nvSpPr>
            <p:spPr>
              <a:xfrm>
                <a:off x="8441325" y="3141967"/>
                <a:ext cx="23305" cy="18399"/>
              </a:xfrm>
              <a:custGeom>
                <a:avLst/>
                <a:gdLst>
                  <a:gd name="connsiteX0" fmla="*/ 23306 w 23305"/>
                  <a:gd name="connsiteY0" fmla="*/ 18400 h 18399"/>
                  <a:gd name="connsiteX1" fmla="*/ 0 w 23305"/>
                  <a:gd name="connsiteY1" fmla="*/ 3680 h 18399"/>
                  <a:gd name="connsiteX2" fmla="*/ 6133 w 23305"/>
                  <a:gd name="connsiteY2" fmla="*/ 0 h 18399"/>
                  <a:gd name="connsiteX3" fmla="*/ 23306 w 23305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305" h="18399">
                    <a:moveTo>
                      <a:pt x="23306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3306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07" name="Graphic 2">
              <a:extLst>
                <a:ext uri="{FF2B5EF4-FFF2-40B4-BE49-F238E27FC236}">
                  <a16:creationId xmlns:a16="http://schemas.microsoft.com/office/drawing/2014/main" id="{245102C7-BE1E-4AFD-B1BB-3B5EA0BC769F}"/>
                </a:ext>
              </a:extLst>
            </p:cNvPr>
            <p:cNvGrpSpPr/>
            <p:nvPr/>
          </p:nvGrpSpPr>
          <p:grpSpPr>
            <a:xfrm>
              <a:off x="8159199" y="2932212"/>
              <a:ext cx="29439" cy="69918"/>
              <a:chOff x="8159199" y="2932212"/>
              <a:chExt cx="29439" cy="69918"/>
            </a:xfrm>
            <a:solidFill>
              <a:schemeClr val="accent1"/>
            </a:solidFill>
          </p:grpSpPr>
          <p:sp>
            <p:nvSpPr>
              <p:cNvPr id="420" name="Freeform: Shape 419">
                <a:extLst>
                  <a:ext uri="{FF2B5EF4-FFF2-40B4-BE49-F238E27FC236}">
                    <a16:creationId xmlns:a16="http://schemas.microsoft.com/office/drawing/2014/main" id="{736DC48A-8D70-41EC-B232-351B46ADCC8A}"/>
                  </a:ext>
                </a:extLst>
              </p:cNvPr>
              <p:cNvSpPr/>
              <p:nvPr/>
            </p:nvSpPr>
            <p:spPr>
              <a:xfrm>
                <a:off x="8159199" y="2932212"/>
                <a:ext cx="29439" cy="69918"/>
              </a:xfrm>
              <a:custGeom>
                <a:avLst/>
                <a:gdLst>
                  <a:gd name="connsiteX0" fmla="*/ 29439 w 29439"/>
                  <a:gd name="connsiteY0" fmla="*/ 17173 h 69918"/>
                  <a:gd name="connsiteX1" fmla="*/ 29439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7173"/>
                    </a:moveTo>
                    <a:lnTo>
                      <a:pt x="29439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21" name="Freeform: Shape 420">
                <a:extLst>
                  <a:ext uri="{FF2B5EF4-FFF2-40B4-BE49-F238E27FC236}">
                    <a16:creationId xmlns:a16="http://schemas.microsoft.com/office/drawing/2014/main" id="{CBE40383-5A69-42FA-9B55-13B8C7192FA2}"/>
                  </a:ext>
                </a:extLst>
              </p:cNvPr>
              <p:cNvSpPr/>
              <p:nvPr/>
            </p:nvSpPr>
            <p:spPr>
              <a:xfrm>
                <a:off x="8161652" y="2935892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22" name="Freeform: Shape 421">
                <a:extLst>
                  <a:ext uri="{FF2B5EF4-FFF2-40B4-BE49-F238E27FC236}">
                    <a16:creationId xmlns:a16="http://schemas.microsoft.com/office/drawing/2014/main" id="{6B14AD8B-814F-4B36-A4CD-96365A3DD92E}"/>
                  </a:ext>
                </a:extLst>
              </p:cNvPr>
              <p:cNvSpPr/>
              <p:nvPr/>
            </p:nvSpPr>
            <p:spPr>
              <a:xfrm>
                <a:off x="8167785" y="2939572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23" name="Freeform: Shape 422">
                <a:extLst>
                  <a:ext uri="{FF2B5EF4-FFF2-40B4-BE49-F238E27FC236}">
                    <a16:creationId xmlns:a16="http://schemas.microsoft.com/office/drawing/2014/main" id="{DA7B905B-A12A-4F04-B165-01B6BA612ED5}"/>
                  </a:ext>
                </a:extLst>
              </p:cNvPr>
              <p:cNvSpPr/>
              <p:nvPr/>
            </p:nvSpPr>
            <p:spPr>
              <a:xfrm>
                <a:off x="8161652" y="2978824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08" name="Graphic 2">
              <a:extLst>
                <a:ext uri="{FF2B5EF4-FFF2-40B4-BE49-F238E27FC236}">
                  <a16:creationId xmlns:a16="http://schemas.microsoft.com/office/drawing/2014/main" id="{AECBC60D-9CBF-419A-938C-F0891C2ACC59}"/>
                </a:ext>
              </a:extLst>
            </p:cNvPr>
            <p:cNvGrpSpPr/>
            <p:nvPr/>
          </p:nvGrpSpPr>
          <p:grpSpPr>
            <a:xfrm>
              <a:off x="8279409" y="3000904"/>
              <a:ext cx="29439" cy="71144"/>
              <a:chOff x="8279409" y="3000904"/>
              <a:chExt cx="29439" cy="71144"/>
            </a:xfrm>
            <a:solidFill>
              <a:schemeClr val="accent1"/>
            </a:solidFill>
          </p:grpSpPr>
          <p:sp>
            <p:nvSpPr>
              <p:cNvPr id="416" name="Freeform: Shape 415">
                <a:extLst>
                  <a:ext uri="{FF2B5EF4-FFF2-40B4-BE49-F238E27FC236}">
                    <a16:creationId xmlns:a16="http://schemas.microsoft.com/office/drawing/2014/main" id="{CC9A0021-C173-4D25-BABB-FEE24A375A54}"/>
                  </a:ext>
                </a:extLst>
              </p:cNvPr>
              <p:cNvSpPr/>
              <p:nvPr/>
            </p:nvSpPr>
            <p:spPr>
              <a:xfrm>
                <a:off x="8279409" y="3000904"/>
                <a:ext cx="29439" cy="71144"/>
              </a:xfrm>
              <a:custGeom>
                <a:avLst/>
                <a:gdLst>
                  <a:gd name="connsiteX0" fmla="*/ 29439 w 29439"/>
                  <a:gd name="connsiteY0" fmla="*/ 17173 h 71144"/>
                  <a:gd name="connsiteX1" fmla="*/ 29439 w 29439"/>
                  <a:gd name="connsiteY1" fmla="*/ 71145 h 71144"/>
                  <a:gd name="connsiteX2" fmla="*/ 0 w 29439"/>
                  <a:gd name="connsiteY2" fmla="*/ 53972 h 71144"/>
                  <a:gd name="connsiteX3" fmla="*/ 0 w 29439"/>
                  <a:gd name="connsiteY3" fmla="*/ 0 h 71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71144">
                    <a:moveTo>
                      <a:pt x="29439" y="17173"/>
                    </a:moveTo>
                    <a:lnTo>
                      <a:pt x="29439" y="71145"/>
                    </a:lnTo>
                    <a:lnTo>
                      <a:pt x="0" y="5397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17" name="Freeform: Shape 416">
                <a:extLst>
                  <a:ext uri="{FF2B5EF4-FFF2-40B4-BE49-F238E27FC236}">
                    <a16:creationId xmlns:a16="http://schemas.microsoft.com/office/drawing/2014/main" id="{3F87E615-2F50-4DD3-8AE7-9EDECA376AE6}"/>
                  </a:ext>
                </a:extLst>
              </p:cNvPr>
              <p:cNvSpPr/>
              <p:nvPr/>
            </p:nvSpPr>
            <p:spPr>
              <a:xfrm>
                <a:off x="8281862" y="3005810"/>
                <a:ext cx="24532" cy="61331"/>
              </a:xfrm>
              <a:custGeom>
                <a:avLst/>
                <a:gdLst>
                  <a:gd name="connsiteX0" fmla="*/ 24533 w 24532"/>
                  <a:gd name="connsiteY0" fmla="*/ 13493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3493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18" name="Freeform: Shape 417">
                <a:extLst>
                  <a:ext uri="{FF2B5EF4-FFF2-40B4-BE49-F238E27FC236}">
                    <a16:creationId xmlns:a16="http://schemas.microsoft.com/office/drawing/2014/main" id="{D5442A6C-EF68-44DD-AAC3-5C486C5C1F68}"/>
                  </a:ext>
                </a:extLst>
              </p:cNvPr>
              <p:cNvSpPr/>
              <p:nvPr/>
            </p:nvSpPr>
            <p:spPr>
              <a:xfrm>
                <a:off x="8287995" y="3009490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9813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9813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19" name="Freeform: Shape 418">
                <a:extLst>
                  <a:ext uri="{FF2B5EF4-FFF2-40B4-BE49-F238E27FC236}">
                    <a16:creationId xmlns:a16="http://schemas.microsoft.com/office/drawing/2014/main" id="{0403475C-A588-494A-8A23-B02E15C2017A}"/>
                  </a:ext>
                </a:extLst>
              </p:cNvPr>
              <p:cNvSpPr/>
              <p:nvPr/>
            </p:nvSpPr>
            <p:spPr>
              <a:xfrm>
                <a:off x="8281862" y="3048743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09" name="Graphic 2">
              <a:extLst>
                <a:ext uri="{FF2B5EF4-FFF2-40B4-BE49-F238E27FC236}">
                  <a16:creationId xmlns:a16="http://schemas.microsoft.com/office/drawing/2014/main" id="{2B9E5E68-6D93-48CB-8ED9-3E3131AF3DBB}"/>
                </a:ext>
              </a:extLst>
            </p:cNvPr>
            <p:cNvGrpSpPr/>
            <p:nvPr/>
          </p:nvGrpSpPr>
          <p:grpSpPr>
            <a:xfrm>
              <a:off x="8513696" y="3200845"/>
              <a:ext cx="29439" cy="71144"/>
              <a:chOff x="8513696" y="3200845"/>
              <a:chExt cx="29439" cy="71144"/>
            </a:xfrm>
            <a:solidFill>
              <a:schemeClr val="accent1"/>
            </a:solidFill>
          </p:grpSpPr>
          <p:sp>
            <p:nvSpPr>
              <p:cNvPr id="412" name="Freeform: Shape 411">
                <a:extLst>
                  <a:ext uri="{FF2B5EF4-FFF2-40B4-BE49-F238E27FC236}">
                    <a16:creationId xmlns:a16="http://schemas.microsoft.com/office/drawing/2014/main" id="{2E7E2C97-6193-4601-B51C-2F979B3C683C}"/>
                  </a:ext>
                </a:extLst>
              </p:cNvPr>
              <p:cNvSpPr/>
              <p:nvPr/>
            </p:nvSpPr>
            <p:spPr>
              <a:xfrm>
                <a:off x="8513696" y="3200845"/>
                <a:ext cx="29439" cy="71144"/>
              </a:xfrm>
              <a:custGeom>
                <a:avLst/>
                <a:gdLst>
                  <a:gd name="connsiteX0" fmla="*/ 29439 w 29439"/>
                  <a:gd name="connsiteY0" fmla="*/ 17173 h 71144"/>
                  <a:gd name="connsiteX1" fmla="*/ 29439 w 29439"/>
                  <a:gd name="connsiteY1" fmla="*/ 71145 h 71144"/>
                  <a:gd name="connsiteX2" fmla="*/ 0 w 29439"/>
                  <a:gd name="connsiteY2" fmla="*/ 53972 h 71144"/>
                  <a:gd name="connsiteX3" fmla="*/ 0 w 29439"/>
                  <a:gd name="connsiteY3" fmla="*/ 0 h 71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71144">
                    <a:moveTo>
                      <a:pt x="29439" y="17173"/>
                    </a:moveTo>
                    <a:lnTo>
                      <a:pt x="29439" y="71145"/>
                    </a:lnTo>
                    <a:lnTo>
                      <a:pt x="0" y="5397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13" name="Freeform: Shape 412">
                <a:extLst>
                  <a:ext uri="{FF2B5EF4-FFF2-40B4-BE49-F238E27FC236}">
                    <a16:creationId xmlns:a16="http://schemas.microsoft.com/office/drawing/2014/main" id="{6EC80202-FEC6-4D2A-B156-21C2992DCFD0}"/>
                  </a:ext>
                </a:extLst>
              </p:cNvPr>
              <p:cNvSpPr/>
              <p:nvPr/>
            </p:nvSpPr>
            <p:spPr>
              <a:xfrm>
                <a:off x="8516149" y="3205752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14" name="Freeform: Shape 413">
                <a:extLst>
                  <a:ext uri="{FF2B5EF4-FFF2-40B4-BE49-F238E27FC236}">
                    <a16:creationId xmlns:a16="http://schemas.microsoft.com/office/drawing/2014/main" id="{DDE48521-779E-4913-82C4-BF5A28550185}"/>
                  </a:ext>
                </a:extLst>
              </p:cNvPr>
              <p:cNvSpPr/>
              <p:nvPr/>
            </p:nvSpPr>
            <p:spPr>
              <a:xfrm>
                <a:off x="8522282" y="3209432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15" name="Freeform: Shape 414">
                <a:extLst>
                  <a:ext uri="{FF2B5EF4-FFF2-40B4-BE49-F238E27FC236}">
                    <a16:creationId xmlns:a16="http://schemas.microsoft.com/office/drawing/2014/main" id="{AF80EAE6-2552-4E59-97DD-2B6E27478146}"/>
                  </a:ext>
                </a:extLst>
              </p:cNvPr>
              <p:cNvSpPr/>
              <p:nvPr/>
            </p:nvSpPr>
            <p:spPr>
              <a:xfrm>
                <a:off x="8516149" y="3248684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10" name="Graphic 2">
              <a:extLst>
                <a:ext uri="{FF2B5EF4-FFF2-40B4-BE49-F238E27FC236}">
                  <a16:creationId xmlns:a16="http://schemas.microsoft.com/office/drawing/2014/main" id="{89CDA384-DD14-49AD-B94F-CDED0FF8263E}"/>
                </a:ext>
              </a:extLst>
            </p:cNvPr>
            <p:cNvGrpSpPr/>
            <p:nvPr/>
          </p:nvGrpSpPr>
          <p:grpSpPr>
            <a:xfrm>
              <a:off x="8235250" y="3038929"/>
              <a:ext cx="29439" cy="69918"/>
              <a:chOff x="8235250" y="3038929"/>
              <a:chExt cx="29439" cy="69918"/>
            </a:xfrm>
            <a:solidFill>
              <a:schemeClr val="accent1"/>
            </a:solidFill>
          </p:grpSpPr>
          <p:sp>
            <p:nvSpPr>
              <p:cNvPr id="408" name="Freeform: Shape 407">
                <a:extLst>
                  <a:ext uri="{FF2B5EF4-FFF2-40B4-BE49-F238E27FC236}">
                    <a16:creationId xmlns:a16="http://schemas.microsoft.com/office/drawing/2014/main" id="{2FFD1388-5C7C-4C7C-B674-91B81BBAA316}"/>
                  </a:ext>
                </a:extLst>
              </p:cNvPr>
              <p:cNvSpPr/>
              <p:nvPr/>
            </p:nvSpPr>
            <p:spPr>
              <a:xfrm>
                <a:off x="8235250" y="3038929"/>
                <a:ext cx="29439" cy="69918"/>
              </a:xfrm>
              <a:custGeom>
                <a:avLst/>
                <a:gdLst>
                  <a:gd name="connsiteX0" fmla="*/ 29439 w 29439"/>
                  <a:gd name="connsiteY0" fmla="*/ 17173 h 69918"/>
                  <a:gd name="connsiteX1" fmla="*/ 29439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7173"/>
                    </a:moveTo>
                    <a:lnTo>
                      <a:pt x="29439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09" name="Freeform: Shape 408">
                <a:extLst>
                  <a:ext uri="{FF2B5EF4-FFF2-40B4-BE49-F238E27FC236}">
                    <a16:creationId xmlns:a16="http://schemas.microsoft.com/office/drawing/2014/main" id="{D5BC6103-975A-4A0E-9F44-91E56B4181D8}"/>
                  </a:ext>
                </a:extLst>
              </p:cNvPr>
              <p:cNvSpPr/>
              <p:nvPr/>
            </p:nvSpPr>
            <p:spPr>
              <a:xfrm>
                <a:off x="8237703" y="3042609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7839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7839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10" name="Freeform: Shape 409">
                <a:extLst>
                  <a:ext uri="{FF2B5EF4-FFF2-40B4-BE49-F238E27FC236}">
                    <a16:creationId xmlns:a16="http://schemas.microsoft.com/office/drawing/2014/main" id="{EB5EF99B-F7A6-4286-A863-2F447188144A}"/>
                  </a:ext>
                </a:extLst>
              </p:cNvPr>
              <p:cNvSpPr/>
              <p:nvPr/>
            </p:nvSpPr>
            <p:spPr>
              <a:xfrm>
                <a:off x="8243836" y="3046289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11" name="Freeform: Shape 410">
                <a:extLst>
                  <a:ext uri="{FF2B5EF4-FFF2-40B4-BE49-F238E27FC236}">
                    <a16:creationId xmlns:a16="http://schemas.microsoft.com/office/drawing/2014/main" id="{3E6F07F9-EE12-441A-9E1C-59A8B785BF20}"/>
                  </a:ext>
                </a:extLst>
              </p:cNvPr>
              <p:cNvSpPr/>
              <p:nvPr/>
            </p:nvSpPr>
            <p:spPr>
              <a:xfrm>
                <a:off x="8237703" y="3085542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4907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4907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11" name="Graphic 2">
              <a:extLst>
                <a:ext uri="{FF2B5EF4-FFF2-40B4-BE49-F238E27FC236}">
                  <a16:creationId xmlns:a16="http://schemas.microsoft.com/office/drawing/2014/main" id="{3EFDB376-3FF1-4252-AE18-9368343A4E7D}"/>
                </a:ext>
              </a:extLst>
            </p:cNvPr>
            <p:cNvGrpSpPr/>
            <p:nvPr/>
          </p:nvGrpSpPr>
          <p:grpSpPr>
            <a:xfrm>
              <a:off x="8354234" y="3108848"/>
              <a:ext cx="29439" cy="69918"/>
              <a:chOff x="8354234" y="3108848"/>
              <a:chExt cx="29439" cy="69918"/>
            </a:xfrm>
            <a:solidFill>
              <a:schemeClr val="accent1"/>
            </a:solidFill>
          </p:grpSpPr>
          <p:sp>
            <p:nvSpPr>
              <p:cNvPr id="404" name="Freeform: Shape 403">
                <a:extLst>
                  <a:ext uri="{FF2B5EF4-FFF2-40B4-BE49-F238E27FC236}">
                    <a16:creationId xmlns:a16="http://schemas.microsoft.com/office/drawing/2014/main" id="{B3A84591-50EF-4F10-BFFA-A43A246E3FF3}"/>
                  </a:ext>
                </a:extLst>
              </p:cNvPr>
              <p:cNvSpPr/>
              <p:nvPr/>
            </p:nvSpPr>
            <p:spPr>
              <a:xfrm>
                <a:off x="8354234" y="3108848"/>
                <a:ext cx="29439" cy="69918"/>
              </a:xfrm>
              <a:custGeom>
                <a:avLst/>
                <a:gdLst>
                  <a:gd name="connsiteX0" fmla="*/ 29439 w 29439"/>
                  <a:gd name="connsiteY0" fmla="*/ 17173 h 69918"/>
                  <a:gd name="connsiteX1" fmla="*/ 29439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7173"/>
                    </a:moveTo>
                    <a:lnTo>
                      <a:pt x="29439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05" name="Freeform: Shape 404">
                <a:extLst>
                  <a:ext uri="{FF2B5EF4-FFF2-40B4-BE49-F238E27FC236}">
                    <a16:creationId xmlns:a16="http://schemas.microsoft.com/office/drawing/2014/main" id="{FB25AA7F-A538-48C0-B668-1CD317D8C436}"/>
                  </a:ext>
                </a:extLst>
              </p:cNvPr>
              <p:cNvSpPr/>
              <p:nvPr/>
            </p:nvSpPr>
            <p:spPr>
              <a:xfrm>
                <a:off x="8356687" y="3112528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06" name="Freeform: Shape 405">
                <a:extLst>
                  <a:ext uri="{FF2B5EF4-FFF2-40B4-BE49-F238E27FC236}">
                    <a16:creationId xmlns:a16="http://schemas.microsoft.com/office/drawing/2014/main" id="{786B3367-2892-4503-8B83-6D3539B935DF}"/>
                  </a:ext>
                </a:extLst>
              </p:cNvPr>
              <p:cNvSpPr/>
              <p:nvPr/>
            </p:nvSpPr>
            <p:spPr>
              <a:xfrm>
                <a:off x="8362820" y="3116208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07" name="Freeform: Shape 406">
                <a:extLst>
                  <a:ext uri="{FF2B5EF4-FFF2-40B4-BE49-F238E27FC236}">
                    <a16:creationId xmlns:a16="http://schemas.microsoft.com/office/drawing/2014/main" id="{EEDD5F83-F8E3-46EF-B062-2805C9A9E574}"/>
                  </a:ext>
                </a:extLst>
              </p:cNvPr>
              <p:cNvSpPr/>
              <p:nvPr/>
            </p:nvSpPr>
            <p:spPr>
              <a:xfrm>
                <a:off x="8356687" y="3155460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12" name="Graphic 2">
              <a:extLst>
                <a:ext uri="{FF2B5EF4-FFF2-40B4-BE49-F238E27FC236}">
                  <a16:creationId xmlns:a16="http://schemas.microsoft.com/office/drawing/2014/main" id="{2750243D-9CAD-40D7-A388-111203D5F86F}"/>
                </a:ext>
              </a:extLst>
            </p:cNvPr>
            <p:cNvGrpSpPr/>
            <p:nvPr/>
          </p:nvGrpSpPr>
          <p:grpSpPr>
            <a:xfrm>
              <a:off x="8400845" y="3135834"/>
              <a:ext cx="29439" cy="69918"/>
              <a:chOff x="8400845" y="3135834"/>
              <a:chExt cx="29439" cy="69918"/>
            </a:xfrm>
            <a:solidFill>
              <a:schemeClr val="accent1"/>
            </a:solidFill>
          </p:grpSpPr>
          <p:sp>
            <p:nvSpPr>
              <p:cNvPr id="400" name="Freeform: Shape 399">
                <a:extLst>
                  <a:ext uri="{FF2B5EF4-FFF2-40B4-BE49-F238E27FC236}">
                    <a16:creationId xmlns:a16="http://schemas.microsoft.com/office/drawing/2014/main" id="{60E9F6F1-6574-4461-B3FE-18C162300792}"/>
                  </a:ext>
                </a:extLst>
              </p:cNvPr>
              <p:cNvSpPr/>
              <p:nvPr/>
            </p:nvSpPr>
            <p:spPr>
              <a:xfrm>
                <a:off x="8400845" y="3135834"/>
                <a:ext cx="29439" cy="69918"/>
              </a:xfrm>
              <a:custGeom>
                <a:avLst/>
                <a:gdLst>
                  <a:gd name="connsiteX0" fmla="*/ 29439 w 29439"/>
                  <a:gd name="connsiteY0" fmla="*/ 15946 h 69918"/>
                  <a:gd name="connsiteX1" fmla="*/ 29439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5946"/>
                    </a:moveTo>
                    <a:lnTo>
                      <a:pt x="29439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01" name="Freeform: Shape 400">
                <a:extLst>
                  <a:ext uri="{FF2B5EF4-FFF2-40B4-BE49-F238E27FC236}">
                    <a16:creationId xmlns:a16="http://schemas.microsoft.com/office/drawing/2014/main" id="{081DC101-9F3E-4BC9-A841-E4BD59C75983}"/>
                  </a:ext>
                </a:extLst>
              </p:cNvPr>
              <p:cNvSpPr/>
              <p:nvPr/>
            </p:nvSpPr>
            <p:spPr>
              <a:xfrm>
                <a:off x="8403299" y="3139514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02" name="Freeform: Shape 401">
                <a:extLst>
                  <a:ext uri="{FF2B5EF4-FFF2-40B4-BE49-F238E27FC236}">
                    <a16:creationId xmlns:a16="http://schemas.microsoft.com/office/drawing/2014/main" id="{9D1C0512-AEC0-437D-B1B3-0CE1A1F49A34}"/>
                  </a:ext>
                </a:extLst>
              </p:cNvPr>
              <p:cNvSpPr/>
              <p:nvPr/>
            </p:nvSpPr>
            <p:spPr>
              <a:xfrm>
                <a:off x="8409432" y="3143193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03" name="Freeform: Shape 402">
                <a:extLst>
                  <a:ext uri="{FF2B5EF4-FFF2-40B4-BE49-F238E27FC236}">
                    <a16:creationId xmlns:a16="http://schemas.microsoft.com/office/drawing/2014/main" id="{1DFB2AE3-3690-4BF2-840D-A39A37FD80F5}"/>
                  </a:ext>
                </a:extLst>
              </p:cNvPr>
              <p:cNvSpPr/>
              <p:nvPr/>
            </p:nvSpPr>
            <p:spPr>
              <a:xfrm>
                <a:off x="8403299" y="3182446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13" name="Graphic 2">
              <a:extLst>
                <a:ext uri="{FF2B5EF4-FFF2-40B4-BE49-F238E27FC236}">
                  <a16:creationId xmlns:a16="http://schemas.microsoft.com/office/drawing/2014/main" id="{B0710A11-377F-4807-8AAF-336F7B09B21A}"/>
                </a:ext>
              </a:extLst>
            </p:cNvPr>
            <p:cNvGrpSpPr/>
            <p:nvPr/>
          </p:nvGrpSpPr>
          <p:grpSpPr>
            <a:xfrm>
              <a:off x="8121173" y="2972691"/>
              <a:ext cx="29439" cy="69918"/>
              <a:chOff x="8121173" y="2972691"/>
              <a:chExt cx="29439" cy="69918"/>
            </a:xfrm>
            <a:solidFill>
              <a:schemeClr val="accent1"/>
            </a:solidFill>
          </p:grpSpPr>
          <p:sp>
            <p:nvSpPr>
              <p:cNvPr id="396" name="Freeform: Shape 395">
                <a:extLst>
                  <a:ext uri="{FF2B5EF4-FFF2-40B4-BE49-F238E27FC236}">
                    <a16:creationId xmlns:a16="http://schemas.microsoft.com/office/drawing/2014/main" id="{DEB8CF20-77F8-46A7-821C-8BD543CE3BC1}"/>
                  </a:ext>
                </a:extLst>
              </p:cNvPr>
              <p:cNvSpPr/>
              <p:nvPr/>
            </p:nvSpPr>
            <p:spPr>
              <a:xfrm>
                <a:off x="8121173" y="2972691"/>
                <a:ext cx="29439" cy="69918"/>
              </a:xfrm>
              <a:custGeom>
                <a:avLst/>
                <a:gdLst>
                  <a:gd name="connsiteX0" fmla="*/ 29439 w 29439"/>
                  <a:gd name="connsiteY0" fmla="*/ 17173 h 69918"/>
                  <a:gd name="connsiteX1" fmla="*/ 29439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7173"/>
                    </a:moveTo>
                    <a:lnTo>
                      <a:pt x="29439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97" name="Freeform: Shape 396">
                <a:extLst>
                  <a:ext uri="{FF2B5EF4-FFF2-40B4-BE49-F238E27FC236}">
                    <a16:creationId xmlns:a16="http://schemas.microsoft.com/office/drawing/2014/main" id="{5D38AD1D-A310-4DE9-8EA3-B48A3166A66B}"/>
                  </a:ext>
                </a:extLst>
              </p:cNvPr>
              <p:cNvSpPr/>
              <p:nvPr/>
            </p:nvSpPr>
            <p:spPr>
              <a:xfrm>
                <a:off x="8123626" y="2976371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7839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7839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98" name="Freeform: Shape 397">
                <a:extLst>
                  <a:ext uri="{FF2B5EF4-FFF2-40B4-BE49-F238E27FC236}">
                    <a16:creationId xmlns:a16="http://schemas.microsoft.com/office/drawing/2014/main" id="{13126942-79B6-46BE-B7B3-5440E5CB0B41}"/>
                  </a:ext>
                </a:extLst>
              </p:cNvPr>
              <p:cNvSpPr/>
              <p:nvPr/>
            </p:nvSpPr>
            <p:spPr>
              <a:xfrm>
                <a:off x="8130986" y="2980051"/>
                <a:ext cx="17172" cy="50292"/>
              </a:xfrm>
              <a:custGeom>
                <a:avLst/>
                <a:gdLst>
                  <a:gd name="connsiteX0" fmla="*/ 0 w 17172"/>
                  <a:gd name="connsiteY0" fmla="*/ 0 h 50292"/>
                  <a:gd name="connsiteX1" fmla="*/ 0 w 17172"/>
                  <a:gd name="connsiteY1" fmla="*/ 40479 h 50292"/>
                  <a:gd name="connsiteX2" fmla="*/ 17173 w 17172"/>
                  <a:gd name="connsiteY2" fmla="*/ 50292 h 50292"/>
                  <a:gd name="connsiteX3" fmla="*/ 17173 w 17172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172" h="50292">
                    <a:moveTo>
                      <a:pt x="0" y="0"/>
                    </a:moveTo>
                    <a:lnTo>
                      <a:pt x="0" y="40479"/>
                    </a:lnTo>
                    <a:lnTo>
                      <a:pt x="17173" y="50292"/>
                    </a:lnTo>
                    <a:lnTo>
                      <a:pt x="17173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99" name="Freeform: Shape 398">
                <a:extLst>
                  <a:ext uri="{FF2B5EF4-FFF2-40B4-BE49-F238E27FC236}">
                    <a16:creationId xmlns:a16="http://schemas.microsoft.com/office/drawing/2014/main" id="{923E721F-CA56-4D5A-BDAC-FD9C595C30D3}"/>
                  </a:ext>
                </a:extLst>
              </p:cNvPr>
              <p:cNvSpPr/>
              <p:nvPr/>
            </p:nvSpPr>
            <p:spPr>
              <a:xfrm>
                <a:off x="8123626" y="3020530"/>
                <a:ext cx="24532" cy="17172"/>
              </a:xfrm>
              <a:custGeom>
                <a:avLst/>
                <a:gdLst>
                  <a:gd name="connsiteX0" fmla="*/ 24533 w 24532"/>
                  <a:gd name="connsiteY0" fmla="*/ 17173 h 17172"/>
                  <a:gd name="connsiteX1" fmla="*/ 0 w 24532"/>
                  <a:gd name="connsiteY1" fmla="*/ 3680 h 17172"/>
                  <a:gd name="connsiteX2" fmla="*/ 7360 w 24532"/>
                  <a:gd name="connsiteY2" fmla="*/ 0 h 17172"/>
                  <a:gd name="connsiteX3" fmla="*/ 24533 w 24532"/>
                  <a:gd name="connsiteY3" fmla="*/ 9813 h 171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7172">
                    <a:moveTo>
                      <a:pt x="24533" y="17173"/>
                    </a:moveTo>
                    <a:lnTo>
                      <a:pt x="0" y="3680"/>
                    </a:lnTo>
                    <a:lnTo>
                      <a:pt x="7360" y="0"/>
                    </a:lnTo>
                    <a:lnTo>
                      <a:pt x="24533" y="9813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14" name="Graphic 2">
              <a:extLst>
                <a:ext uri="{FF2B5EF4-FFF2-40B4-BE49-F238E27FC236}">
                  <a16:creationId xmlns:a16="http://schemas.microsoft.com/office/drawing/2014/main" id="{6B1F9C7A-A6E7-4040-BD93-FF4DD408A88B}"/>
                </a:ext>
              </a:extLst>
            </p:cNvPr>
            <p:cNvGrpSpPr/>
            <p:nvPr/>
          </p:nvGrpSpPr>
          <p:grpSpPr>
            <a:xfrm>
              <a:off x="8475670" y="3178766"/>
              <a:ext cx="29439" cy="71144"/>
              <a:chOff x="8475670" y="3178766"/>
              <a:chExt cx="29439" cy="71144"/>
            </a:xfrm>
            <a:solidFill>
              <a:schemeClr val="accent1"/>
            </a:solidFill>
          </p:grpSpPr>
          <p:sp>
            <p:nvSpPr>
              <p:cNvPr id="392" name="Freeform: Shape 391">
                <a:extLst>
                  <a:ext uri="{FF2B5EF4-FFF2-40B4-BE49-F238E27FC236}">
                    <a16:creationId xmlns:a16="http://schemas.microsoft.com/office/drawing/2014/main" id="{33FA66F9-B3AE-4B9B-85C1-87CE8BCBDA09}"/>
                  </a:ext>
                </a:extLst>
              </p:cNvPr>
              <p:cNvSpPr/>
              <p:nvPr/>
            </p:nvSpPr>
            <p:spPr>
              <a:xfrm>
                <a:off x="8475670" y="3178766"/>
                <a:ext cx="29439" cy="71144"/>
              </a:xfrm>
              <a:custGeom>
                <a:avLst/>
                <a:gdLst>
                  <a:gd name="connsiteX0" fmla="*/ 29439 w 29439"/>
                  <a:gd name="connsiteY0" fmla="*/ 17173 h 71144"/>
                  <a:gd name="connsiteX1" fmla="*/ 29439 w 29439"/>
                  <a:gd name="connsiteY1" fmla="*/ 71145 h 71144"/>
                  <a:gd name="connsiteX2" fmla="*/ 0 w 29439"/>
                  <a:gd name="connsiteY2" fmla="*/ 53972 h 71144"/>
                  <a:gd name="connsiteX3" fmla="*/ 0 w 29439"/>
                  <a:gd name="connsiteY3" fmla="*/ 0 h 71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71144">
                    <a:moveTo>
                      <a:pt x="29439" y="17173"/>
                    </a:moveTo>
                    <a:lnTo>
                      <a:pt x="29439" y="71145"/>
                    </a:lnTo>
                    <a:lnTo>
                      <a:pt x="0" y="5397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93" name="Freeform: Shape 392">
                <a:extLst>
                  <a:ext uri="{FF2B5EF4-FFF2-40B4-BE49-F238E27FC236}">
                    <a16:creationId xmlns:a16="http://schemas.microsoft.com/office/drawing/2014/main" id="{AF86E2B6-36EA-4226-9ADC-A6805363C390}"/>
                  </a:ext>
                </a:extLst>
              </p:cNvPr>
              <p:cNvSpPr/>
              <p:nvPr/>
            </p:nvSpPr>
            <p:spPr>
              <a:xfrm>
                <a:off x="8478124" y="3183672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94" name="Freeform: Shape 393">
                <a:extLst>
                  <a:ext uri="{FF2B5EF4-FFF2-40B4-BE49-F238E27FC236}">
                    <a16:creationId xmlns:a16="http://schemas.microsoft.com/office/drawing/2014/main" id="{CF5C593A-32AA-46E8-B0CD-C0E314CA4CDF}"/>
                  </a:ext>
                </a:extLst>
              </p:cNvPr>
              <p:cNvSpPr/>
              <p:nvPr/>
            </p:nvSpPr>
            <p:spPr>
              <a:xfrm>
                <a:off x="8485483" y="3187352"/>
                <a:ext cx="17173" cy="50292"/>
              </a:xfrm>
              <a:custGeom>
                <a:avLst/>
                <a:gdLst>
                  <a:gd name="connsiteX0" fmla="*/ 0 w 17173"/>
                  <a:gd name="connsiteY0" fmla="*/ 0 h 50292"/>
                  <a:gd name="connsiteX1" fmla="*/ 0 w 17173"/>
                  <a:gd name="connsiteY1" fmla="*/ 39252 h 50292"/>
                  <a:gd name="connsiteX2" fmla="*/ 17173 w 17173"/>
                  <a:gd name="connsiteY2" fmla="*/ 50292 h 50292"/>
                  <a:gd name="connsiteX3" fmla="*/ 17173 w 17173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173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7173" y="50292"/>
                    </a:lnTo>
                    <a:lnTo>
                      <a:pt x="17173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95" name="Freeform: Shape 394">
                <a:extLst>
                  <a:ext uri="{FF2B5EF4-FFF2-40B4-BE49-F238E27FC236}">
                    <a16:creationId xmlns:a16="http://schemas.microsoft.com/office/drawing/2014/main" id="{94375813-F42F-4879-958C-318FD5105DBA}"/>
                  </a:ext>
                </a:extLst>
              </p:cNvPr>
              <p:cNvSpPr/>
              <p:nvPr/>
            </p:nvSpPr>
            <p:spPr>
              <a:xfrm>
                <a:off x="8478124" y="3226605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7360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7360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15" name="Graphic 2">
              <a:extLst>
                <a:ext uri="{FF2B5EF4-FFF2-40B4-BE49-F238E27FC236}">
                  <a16:creationId xmlns:a16="http://schemas.microsoft.com/office/drawing/2014/main" id="{13D15B06-2305-41D7-9235-580713DD84A0}"/>
                </a:ext>
              </a:extLst>
            </p:cNvPr>
            <p:cNvGrpSpPr/>
            <p:nvPr/>
          </p:nvGrpSpPr>
          <p:grpSpPr>
            <a:xfrm>
              <a:off x="8197224" y="3016850"/>
              <a:ext cx="29439" cy="69918"/>
              <a:chOff x="8197224" y="3016850"/>
              <a:chExt cx="29439" cy="69918"/>
            </a:xfrm>
            <a:solidFill>
              <a:schemeClr val="accent1"/>
            </a:solidFill>
          </p:grpSpPr>
          <p:sp>
            <p:nvSpPr>
              <p:cNvPr id="388" name="Freeform: Shape 387">
                <a:extLst>
                  <a:ext uri="{FF2B5EF4-FFF2-40B4-BE49-F238E27FC236}">
                    <a16:creationId xmlns:a16="http://schemas.microsoft.com/office/drawing/2014/main" id="{B1AD32BC-2AC9-4156-9C0C-0E42C930D9DF}"/>
                  </a:ext>
                </a:extLst>
              </p:cNvPr>
              <p:cNvSpPr/>
              <p:nvPr/>
            </p:nvSpPr>
            <p:spPr>
              <a:xfrm>
                <a:off x="8197224" y="3016850"/>
                <a:ext cx="29439" cy="69918"/>
              </a:xfrm>
              <a:custGeom>
                <a:avLst/>
                <a:gdLst>
                  <a:gd name="connsiteX0" fmla="*/ 29440 w 29439"/>
                  <a:gd name="connsiteY0" fmla="*/ 17173 h 69918"/>
                  <a:gd name="connsiteX1" fmla="*/ 29440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40" y="17173"/>
                    </a:moveTo>
                    <a:lnTo>
                      <a:pt x="29440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9" name="Freeform: Shape 388">
                <a:extLst>
                  <a:ext uri="{FF2B5EF4-FFF2-40B4-BE49-F238E27FC236}">
                    <a16:creationId xmlns:a16="http://schemas.microsoft.com/office/drawing/2014/main" id="{AF06EACD-81AA-4703-A90A-2F0945F65CF2}"/>
                  </a:ext>
                </a:extLst>
              </p:cNvPr>
              <p:cNvSpPr/>
              <p:nvPr/>
            </p:nvSpPr>
            <p:spPr>
              <a:xfrm>
                <a:off x="8199677" y="3020530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7839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7839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90" name="Freeform: Shape 389">
                <a:extLst>
                  <a:ext uri="{FF2B5EF4-FFF2-40B4-BE49-F238E27FC236}">
                    <a16:creationId xmlns:a16="http://schemas.microsoft.com/office/drawing/2014/main" id="{BF393997-2439-4EF9-AB07-90A2C814F121}"/>
                  </a:ext>
                </a:extLst>
              </p:cNvPr>
              <p:cNvSpPr/>
              <p:nvPr/>
            </p:nvSpPr>
            <p:spPr>
              <a:xfrm>
                <a:off x="8205811" y="3024210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40479 h 50292"/>
                  <a:gd name="connsiteX2" fmla="*/ 18400 w 18399"/>
                  <a:gd name="connsiteY2" fmla="*/ 50292 h 50292"/>
                  <a:gd name="connsiteX3" fmla="*/ 18400 w 18399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40479"/>
                    </a:lnTo>
                    <a:lnTo>
                      <a:pt x="18400" y="50292"/>
                    </a:lnTo>
                    <a:lnTo>
                      <a:pt x="18400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91" name="Freeform: Shape 390">
                <a:extLst>
                  <a:ext uri="{FF2B5EF4-FFF2-40B4-BE49-F238E27FC236}">
                    <a16:creationId xmlns:a16="http://schemas.microsoft.com/office/drawing/2014/main" id="{D899385E-7071-465C-A2B5-EE3E996423FD}"/>
                  </a:ext>
                </a:extLst>
              </p:cNvPr>
              <p:cNvSpPr/>
              <p:nvPr/>
            </p:nvSpPr>
            <p:spPr>
              <a:xfrm>
                <a:off x="8199677" y="3064689"/>
                <a:ext cx="24532" cy="17172"/>
              </a:xfrm>
              <a:custGeom>
                <a:avLst/>
                <a:gdLst>
                  <a:gd name="connsiteX0" fmla="*/ 24533 w 24532"/>
                  <a:gd name="connsiteY0" fmla="*/ 17173 h 17172"/>
                  <a:gd name="connsiteX1" fmla="*/ 0 w 24532"/>
                  <a:gd name="connsiteY1" fmla="*/ 3680 h 17172"/>
                  <a:gd name="connsiteX2" fmla="*/ 6133 w 24532"/>
                  <a:gd name="connsiteY2" fmla="*/ 0 h 17172"/>
                  <a:gd name="connsiteX3" fmla="*/ 24533 w 24532"/>
                  <a:gd name="connsiteY3" fmla="*/ 9813 h 171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7172">
                    <a:moveTo>
                      <a:pt x="24533" y="17173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9813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16" name="Graphic 2">
              <a:extLst>
                <a:ext uri="{FF2B5EF4-FFF2-40B4-BE49-F238E27FC236}">
                  <a16:creationId xmlns:a16="http://schemas.microsoft.com/office/drawing/2014/main" id="{D520DDCC-29EA-41DA-A32A-00AF64CA6EE5}"/>
                </a:ext>
              </a:extLst>
            </p:cNvPr>
            <p:cNvGrpSpPr/>
            <p:nvPr/>
          </p:nvGrpSpPr>
          <p:grpSpPr>
            <a:xfrm>
              <a:off x="8316208" y="3086768"/>
              <a:ext cx="29439" cy="69918"/>
              <a:chOff x="8316208" y="3086768"/>
              <a:chExt cx="29439" cy="69918"/>
            </a:xfrm>
            <a:solidFill>
              <a:schemeClr val="accent1"/>
            </a:solidFill>
          </p:grpSpPr>
          <p:sp>
            <p:nvSpPr>
              <p:cNvPr id="384" name="Freeform: Shape 383">
                <a:extLst>
                  <a:ext uri="{FF2B5EF4-FFF2-40B4-BE49-F238E27FC236}">
                    <a16:creationId xmlns:a16="http://schemas.microsoft.com/office/drawing/2014/main" id="{C7B51608-E78D-4B12-9B5C-89B4853616FE}"/>
                  </a:ext>
                </a:extLst>
              </p:cNvPr>
              <p:cNvSpPr/>
              <p:nvPr/>
            </p:nvSpPr>
            <p:spPr>
              <a:xfrm>
                <a:off x="8316208" y="3086768"/>
                <a:ext cx="29439" cy="69918"/>
              </a:xfrm>
              <a:custGeom>
                <a:avLst/>
                <a:gdLst>
                  <a:gd name="connsiteX0" fmla="*/ 29439 w 29439"/>
                  <a:gd name="connsiteY0" fmla="*/ 17173 h 69918"/>
                  <a:gd name="connsiteX1" fmla="*/ 29439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7173"/>
                    </a:moveTo>
                    <a:lnTo>
                      <a:pt x="29439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5" name="Freeform: Shape 384">
                <a:extLst>
                  <a:ext uri="{FF2B5EF4-FFF2-40B4-BE49-F238E27FC236}">
                    <a16:creationId xmlns:a16="http://schemas.microsoft.com/office/drawing/2014/main" id="{D0CDB1AA-8738-4766-9E58-02483E2018C1}"/>
                  </a:ext>
                </a:extLst>
              </p:cNvPr>
              <p:cNvSpPr/>
              <p:nvPr/>
            </p:nvSpPr>
            <p:spPr>
              <a:xfrm>
                <a:off x="8318661" y="3090448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6" name="Freeform: Shape 385">
                <a:extLst>
                  <a:ext uri="{FF2B5EF4-FFF2-40B4-BE49-F238E27FC236}">
                    <a16:creationId xmlns:a16="http://schemas.microsoft.com/office/drawing/2014/main" id="{BAAC955D-D856-46BE-8AE1-70A5F51F6FD7}"/>
                  </a:ext>
                </a:extLst>
              </p:cNvPr>
              <p:cNvSpPr/>
              <p:nvPr/>
            </p:nvSpPr>
            <p:spPr>
              <a:xfrm>
                <a:off x="8326021" y="3094128"/>
                <a:ext cx="17173" cy="50292"/>
              </a:xfrm>
              <a:custGeom>
                <a:avLst/>
                <a:gdLst>
                  <a:gd name="connsiteX0" fmla="*/ 0 w 17173"/>
                  <a:gd name="connsiteY0" fmla="*/ 0 h 50292"/>
                  <a:gd name="connsiteX1" fmla="*/ 0 w 17173"/>
                  <a:gd name="connsiteY1" fmla="*/ 39252 h 50292"/>
                  <a:gd name="connsiteX2" fmla="*/ 17173 w 17173"/>
                  <a:gd name="connsiteY2" fmla="*/ 50292 h 50292"/>
                  <a:gd name="connsiteX3" fmla="*/ 17173 w 17173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173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7173" y="50292"/>
                    </a:lnTo>
                    <a:lnTo>
                      <a:pt x="17173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7" name="Freeform: Shape 386">
                <a:extLst>
                  <a:ext uri="{FF2B5EF4-FFF2-40B4-BE49-F238E27FC236}">
                    <a16:creationId xmlns:a16="http://schemas.microsoft.com/office/drawing/2014/main" id="{E466BD5A-5B83-4A9E-B190-5F1F9301E285}"/>
                  </a:ext>
                </a:extLst>
              </p:cNvPr>
              <p:cNvSpPr/>
              <p:nvPr/>
            </p:nvSpPr>
            <p:spPr>
              <a:xfrm>
                <a:off x="8318661" y="3133380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7360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7360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17" name="Graphic 2">
              <a:extLst>
                <a:ext uri="{FF2B5EF4-FFF2-40B4-BE49-F238E27FC236}">
                  <a16:creationId xmlns:a16="http://schemas.microsoft.com/office/drawing/2014/main" id="{1E1B19D2-3C67-441B-BF1F-63F3BA16967B}"/>
                </a:ext>
              </a:extLst>
            </p:cNvPr>
            <p:cNvGrpSpPr/>
            <p:nvPr/>
          </p:nvGrpSpPr>
          <p:grpSpPr>
            <a:xfrm>
              <a:off x="8438871" y="3157913"/>
              <a:ext cx="28212" cy="69918"/>
              <a:chOff x="8438871" y="3157913"/>
              <a:chExt cx="28212" cy="69918"/>
            </a:xfrm>
            <a:solidFill>
              <a:schemeClr val="accent1"/>
            </a:solidFill>
          </p:grpSpPr>
          <p:sp>
            <p:nvSpPr>
              <p:cNvPr id="380" name="Freeform: Shape 379">
                <a:extLst>
                  <a:ext uri="{FF2B5EF4-FFF2-40B4-BE49-F238E27FC236}">
                    <a16:creationId xmlns:a16="http://schemas.microsoft.com/office/drawing/2014/main" id="{E51B3FDE-B3CB-4FF6-A626-D634A57CBF33}"/>
                  </a:ext>
                </a:extLst>
              </p:cNvPr>
              <p:cNvSpPr/>
              <p:nvPr/>
            </p:nvSpPr>
            <p:spPr>
              <a:xfrm>
                <a:off x="8438871" y="3157913"/>
                <a:ext cx="28212" cy="69918"/>
              </a:xfrm>
              <a:custGeom>
                <a:avLst/>
                <a:gdLst>
                  <a:gd name="connsiteX0" fmla="*/ 28212 w 28212"/>
                  <a:gd name="connsiteY0" fmla="*/ 15946 h 69918"/>
                  <a:gd name="connsiteX1" fmla="*/ 28212 w 28212"/>
                  <a:gd name="connsiteY1" fmla="*/ 69918 h 69918"/>
                  <a:gd name="connsiteX2" fmla="*/ 0 w 28212"/>
                  <a:gd name="connsiteY2" fmla="*/ 52745 h 69918"/>
                  <a:gd name="connsiteX3" fmla="*/ 0 w 28212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8212" h="69918">
                    <a:moveTo>
                      <a:pt x="28212" y="15946"/>
                    </a:moveTo>
                    <a:lnTo>
                      <a:pt x="28212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1" name="Freeform: Shape 380">
                <a:extLst>
                  <a:ext uri="{FF2B5EF4-FFF2-40B4-BE49-F238E27FC236}">
                    <a16:creationId xmlns:a16="http://schemas.microsoft.com/office/drawing/2014/main" id="{845BDDD3-2F4F-43DA-A37A-E49A14ED056A}"/>
                  </a:ext>
                </a:extLst>
              </p:cNvPr>
              <p:cNvSpPr/>
              <p:nvPr/>
            </p:nvSpPr>
            <p:spPr>
              <a:xfrm>
                <a:off x="8441325" y="3161593"/>
                <a:ext cx="23305" cy="61331"/>
              </a:xfrm>
              <a:custGeom>
                <a:avLst/>
                <a:gdLst>
                  <a:gd name="connsiteX0" fmla="*/ 23306 w 23305"/>
                  <a:gd name="connsiteY0" fmla="*/ 14720 h 61331"/>
                  <a:gd name="connsiteX1" fmla="*/ 0 w 23305"/>
                  <a:gd name="connsiteY1" fmla="*/ 0 h 61331"/>
                  <a:gd name="connsiteX2" fmla="*/ 0 w 23305"/>
                  <a:gd name="connsiteY2" fmla="*/ 46612 h 61331"/>
                  <a:gd name="connsiteX3" fmla="*/ 23306 w 23305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305" h="61331">
                    <a:moveTo>
                      <a:pt x="23306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3306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2" name="Freeform: Shape 381">
                <a:extLst>
                  <a:ext uri="{FF2B5EF4-FFF2-40B4-BE49-F238E27FC236}">
                    <a16:creationId xmlns:a16="http://schemas.microsoft.com/office/drawing/2014/main" id="{4AA01D4E-FFA2-49F0-AEBF-6A2DFB599DA1}"/>
                  </a:ext>
                </a:extLst>
              </p:cNvPr>
              <p:cNvSpPr/>
              <p:nvPr/>
            </p:nvSpPr>
            <p:spPr>
              <a:xfrm>
                <a:off x="8447458" y="3165273"/>
                <a:ext cx="17172" cy="50292"/>
              </a:xfrm>
              <a:custGeom>
                <a:avLst/>
                <a:gdLst>
                  <a:gd name="connsiteX0" fmla="*/ 0 w 17172"/>
                  <a:gd name="connsiteY0" fmla="*/ 0 h 50292"/>
                  <a:gd name="connsiteX1" fmla="*/ 0 w 17172"/>
                  <a:gd name="connsiteY1" fmla="*/ 39252 h 50292"/>
                  <a:gd name="connsiteX2" fmla="*/ 17173 w 17172"/>
                  <a:gd name="connsiteY2" fmla="*/ 50292 h 50292"/>
                  <a:gd name="connsiteX3" fmla="*/ 17173 w 17172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172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7173" y="50292"/>
                    </a:lnTo>
                    <a:lnTo>
                      <a:pt x="17173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3" name="Freeform: Shape 382">
                <a:extLst>
                  <a:ext uri="{FF2B5EF4-FFF2-40B4-BE49-F238E27FC236}">
                    <a16:creationId xmlns:a16="http://schemas.microsoft.com/office/drawing/2014/main" id="{3C7AFC18-7AB3-4D94-AC0D-4B1F78651055}"/>
                  </a:ext>
                </a:extLst>
              </p:cNvPr>
              <p:cNvSpPr/>
              <p:nvPr/>
            </p:nvSpPr>
            <p:spPr>
              <a:xfrm>
                <a:off x="8441325" y="3204525"/>
                <a:ext cx="23305" cy="18399"/>
              </a:xfrm>
              <a:custGeom>
                <a:avLst/>
                <a:gdLst>
                  <a:gd name="connsiteX0" fmla="*/ 23306 w 23305"/>
                  <a:gd name="connsiteY0" fmla="*/ 18400 h 18399"/>
                  <a:gd name="connsiteX1" fmla="*/ 0 w 23305"/>
                  <a:gd name="connsiteY1" fmla="*/ 3680 h 18399"/>
                  <a:gd name="connsiteX2" fmla="*/ 6133 w 23305"/>
                  <a:gd name="connsiteY2" fmla="*/ 0 h 18399"/>
                  <a:gd name="connsiteX3" fmla="*/ 23306 w 23305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305" h="18399">
                    <a:moveTo>
                      <a:pt x="23306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3306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18" name="Graphic 2">
              <a:extLst>
                <a:ext uri="{FF2B5EF4-FFF2-40B4-BE49-F238E27FC236}">
                  <a16:creationId xmlns:a16="http://schemas.microsoft.com/office/drawing/2014/main" id="{CCD7EDD9-3215-4AF6-9521-28F7005F1B4E}"/>
                </a:ext>
              </a:extLst>
            </p:cNvPr>
            <p:cNvGrpSpPr/>
            <p:nvPr/>
          </p:nvGrpSpPr>
          <p:grpSpPr>
            <a:xfrm>
              <a:off x="8159199" y="2994771"/>
              <a:ext cx="29439" cy="69918"/>
              <a:chOff x="8159199" y="2994771"/>
              <a:chExt cx="29439" cy="69918"/>
            </a:xfrm>
            <a:solidFill>
              <a:schemeClr val="accent1"/>
            </a:solidFill>
          </p:grpSpPr>
          <p:sp>
            <p:nvSpPr>
              <p:cNvPr id="376" name="Freeform: Shape 375">
                <a:extLst>
                  <a:ext uri="{FF2B5EF4-FFF2-40B4-BE49-F238E27FC236}">
                    <a16:creationId xmlns:a16="http://schemas.microsoft.com/office/drawing/2014/main" id="{3D81E5A2-FED2-4F34-8572-898941210418}"/>
                  </a:ext>
                </a:extLst>
              </p:cNvPr>
              <p:cNvSpPr/>
              <p:nvPr/>
            </p:nvSpPr>
            <p:spPr>
              <a:xfrm>
                <a:off x="8159199" y="2994771"/>
                <a:ext cx="29439" cy="69918"/>
              </a:xfrm>
              <a:custGeom>
                <a:avLst/>
                <a:gdLst>
                  <a:gd name="connsiteX0" fmla="*/ 29439 w 29439"/>
                  <a:gd name="connsiteY0" fmla="*/ 17173 h 69918"/>
                  <a:gd name="connsiteX1" fmla="*/ 29439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7173"/>
                    </a:moveTo>
                    <a:lnTo>
                      <a:pt x="29439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77" name="Freeform: Shape 376">
                <a:extLst>
                  <a:ext uri="{FF2B5EF4-FFF2-40B4-BE49-F238E27FC236}">
                    <a16:creationId xmlns:a16="http://schemas.microsoft.com/office/drawing/2014/main" id="{7A1D4168-AEA1-404A-8C33-B25E5714DE55}"/>
                  </a:ext>
                </a:extLst>
              </p:cNvPr>
              <p:cNvSpPr/>
              <p:nvPr/>
            </p:nvSpPr>
            <p:spPr>
              <a:xfrm>
                <a:off x="8161652" y="2998451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7839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7839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78" name="Freeform: Shape 377">
                <a:extLst>
                  <a:ext uri="{FF2B5EF4-FFF2-40B4-BE49-F238E27FC236}">
                    <a16:creationId xmlns:a16="http://schemas.microsoft.com/office/drawing/2014/main" id="{E8753D9D-D249-4CCD-9206-E23C1DA1F9B5}"/>
                  </a:ext>
                </a:extLst>
              </p:cNvPr>
              <p:cNvSpPr/>
              <p:nvPr/>
            </p:nvSpPr>
            <p:spPr>
              <a:xfrm>
                <a:off x="8167785" y="3002130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40479 h 50292"/>
                  <a:gd name="connsiteX2" fmla="*/ 18400 w 18399"/>
                  <a:gd name="connsiteY2" fmla="*/ 50292 h 50292"/>
                  <a:gd name="connsiteX3" fmla="*/ 18400 w 18399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40479"/>
                    </a:lnTo>
                    <a:lnTo>
                      <a:pt x="18400" y="50292"/>
                    </a:lnTo>
                    <a:lnTo>
                      <a:pt x="18400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79" name="Freeform: Shape 378">
                <a:extLst>
                  <a:ext uri="{FF2B5EF4-FFF2-40B4-BE49-F238E27FC236}">
                    <a16:creationId xmlns:a16="http://schemas.microsoft.com/office/drawing/2014/main" id="{A278223C-4002-4D6F-827E-D35596D9A59D}"/>
                  </a:ext>
                </a:extLst>
              </p:cNvPr>
              <p:cNvSpPr/>
              <p:nvPr/>
            </p:nvSpPr>
            <p:spPr>
              <a:xfrm>
                <a:off x="8161652" y="3042609"/>
                <a:ext cx="24532" cy="17172"/>
              </a:xfrm>
              <a:custGeom>
                <a:avLst/>
                <a:gdLst>
                  <a:gd name="connsiteX0" fmla="*/ 24533 w 24532"/>
                  <a:gd name="connsiteY0" fmla="*/ 17173 h 17172"/>
                  <a:gd name="connsiteX1" fmla="*/ 0 w 24532"/>
                  <a:gd name="connsiteY1" fmla="*/ 3680 h 17172"/>
                  <a:gd name="connsiteX2" fmla="*/ 6133 w 24532"/>
                  <a:gd name="connsiteY2" fmla="*/ 0 h 17172"/>
                  <a:gd name="connsiteX3" fmla="*/ 24533 w 24532"/>
                  <a:gd name="connsiteY3" fmla="*/ 9813 h 171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7172">
                    <a:moveTo>
                      <a:pt x="24533" y="17173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9813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19" name="Graphic 2">
              <a:extLst>
                <a:ext uri="{FF2B5EF4-FFF2-40B4-BE49-F238E27FC236}">
                  <a16:creationId xmlns:a16="http://schemas.microsoft.com/office/drawing/2014/main" id="{DD2A2B0E-08C8-422A-9209-31DD4E03669E}"/>
                </a:ext>
              </a:extLst>
            </p:cNvPr>
            <p:cNvGrpSpPr/>
            <p:nvPr/>
          </p:nvGrpSpPr>
          <p:grpSpPr>
            <a:xfrm>
              <a:off x="8279409" y="3064689"/>
              <a:ext cx="29439" cy="69918"/>
              <a:chOff x="8279409" y="3064689"/>
              <a:chExt cx="29439" cy="69918"/>
            </a:xfrm>
            <a:solidFill>
              <a:schemeClr val="accent1"/>
            </a:solidFill>
          </p:grpSpPr>
          <p:sp>
            <p:nvSpPr>
              <p:cNvPr id="372" name="Freeform: Shape 371">
                <a:extLst>
                  <a:ext uri="{FF2B5EF4-FFF2-40B4-BE49-F238E27FC236}">
                    <a16:creationId xmlns:a16="http://schemas.microsoft.com/office/drawing/2014/main" id="{1DE458D9-5A3F-4AC2-9394-334EF672E63B}"/>
                  </a:ext>
                </a:extLst>
              </p:cNvPr>
              <p:cNvSpPr/>
              <p:nvPr/>
            </p:nvSpPr>
            <p:spPr>
              <a:xfrm>
                <a:off x="8279409" y="3064689"/>
                <a:ext cx="29439" cy="69918"/>
              </a:xfrm>
              <a:custGeom>
                <a:avLst/>
                <a:gdLst>
                  <a:gd name="connsiteX0" fmla="*/ 29439 w 29439"/>
                  <a:gd name="connsiteY0" fmla="*/ 17173 h 69918"/>
                  <a:gd name="connsiteX1" fmla="*/ 29439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7173"/>
                    </a:moveTo>
                    <a:lnTo>
                      <a:pt x="29439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73" name="Freeform: Shape 372">
                <a:extLst>
                  <a:ext uri="{FF2B5EF4-FFF2-40B4-BE49-F238E27FC236}">
                    <a16:creationId xmlns:a16="http://schemas.microsoft.com/office/drawing/2014/main" id="{F3011502-A058-4B76-9B6F-3C059B468275}"/>
                  </a:ext>
                </a:extLst>
              </p:cNvPr>
              <p:cNvSpPr/>
              <p:nvPr/>
            </p:nvSpPr>
            <p:spPr>
              <a:xfrm>
                <a:off x="8281862" y="3068369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74" name="Freeform: Shape 373">
                <a:extLst>
                  <a:ext uri="{FF2B5EF4-FFF2-40B4-BE49-F238E27FC236}">
                    <a16:creationId xmlns:a16="http://schemas.microsoft.com/office/drawing/2014/main" id="{834EAD1E-BEBA-4FD6-93FD-D6083BFFEEB6}"/>
                  </a:ext>
                </a:extLst>
              </p:cNvPr>
              <p:cNvSpPr/>
              <p:nvPr/>
            </p:nvSpPr>
            <p:spPr>
              <a:xfrm>
                <a:off x="8287995" y="3072049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75" name="Freeform: Shape 374">
                <a:extLst>
                  <a:ext uri="{FF2B5EF4-FFF2-40B4-BE49-F238E27FC236}">
                    <a16:creationId xmlns:a16="http://schemas.microsoft.com/office/drawing/2014/main" id="{859373C2-5484-48DB-91A6-6E1D956C47CA}"/>
                  </a:ext>
                </a:extLst>
              </p:cNvPr>
              <p:cNvSpPr/>
              <p:nvPr/>
            </p:nvSpPr>
            <p:spPr>
              <a:xfrm>
                <a:off x="8281862" y="3111301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9766AF3C-86BB-4173-955B-906BBE8E77CE}"/>
                </a:ext>
              </a:extLst>
            </p:cNvPr>
            <p:cNvSpPr/>
            <p:nvPr/>
          </p:nvSpPr>
          <p:spPr>
            <a:xfrm>
              <a:off x="8727130" y="3359081"/>
              <a:ext cx="122663" cy="246553"/>
            </a:xfrm>
            <a:custGeom>
              <a:avLst/>
              <a:gdLst>
                <a:gd name="connsiteX0" fmla="*/ 0 w 122663"/>
                <a:gd name="connsiteY0" fmla="*/ 67465 h 246553"/>
                <a:gd name="connsiteX1" fmla="*/ 122663 w 122663"/>
                <a:gd name="connsiteY1" fmla="*/ 0 h 246553"/>
                <a:gd name="connsiteX2" fmla="*/ 122663 w 122663"/>
                <a:gd name="connsiteY2" fmla="*/ 179089 h 246553"/>
                <a:gd name="connsiteX3" fmla="*/ 0 w 122663"/>
                <a:gd name="connsiteY3" fmla="*/ 246554 h 246553"/>
                <a:gd name="connsiteX4" fmla="*/ 0 w 122663"/>
                <a:gd name="connsiteY4" fmla="*/ 88318 h 246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663" h="246553">
                  <a:moveTo>
                    <a:pt x="0" y="67465"/>
                  </a:moveTo>
                  <a:lnTo>
                    <a:pt x="122663" y="0"/>
                  </a:lnTo>
                  <a:lnTo>
                    <a:pt x="122663" y="179089"/>
                  </a:lnTo>
                  <a:lnTo>
                    <a:pt x="0" y="246554"/>
                  </a:lnTo>
                  <a:lnTo>
                    <a:pt x="0" y="88318"/>
                  </a:lnTo>
                  <a:close/>
                </a:path>
              </a:pathLst>
            </a:custGeom>
            <a:solidFill>
              <a:srgbClr val="383A3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56812387-5E4D-47E2-B3AE-DF5AA3DDD306}"/>
                </a:ext>
              </a:extLst>
            </p:cNvPr>
            <p:cNvSpPr/>
            <p:nvPr/>
          </p:nvSpPr>
          <p:spPr>
            <a:xfrm>
              <a:off x="8727130" y="3363988"/>
              <a:ext cx="114076" cy="234287"/>
            </a:xfrm>
            <a:custGeom>
              <a:avLst/>
              <a:gdLst>
                <a:gd name="connsiteX0" fmla="*/ 114077 w 114076"/>
                <a:gd name="connsiteY0" fmla="*/ 0 h 234287"/>
                <a:gd name="connsiteX1" fmla="*/ 114077 w 114076"/>
                <a:gd name="connsiteY1" fmla="*/ 171729 h 234287"/>
                <a:gd name="connsiteX2" fmla="*/ 91998 w 114076"/>
                <a:gd name="connsiteY2" fmla="*/ 183995 h 234287"/>
                <a:gd name="connsiteX3" fmla="*/ 24533 w 114076"/>
                <a:gd name="connsiteY3" fmla="*/ 220794 h 234287"/>
                <a:gd name="connsiteX4" fmla="*/ 0 w 114076"/>
                <a:gd name="connsiteY4" fmla="*/ 234287 h 234287"/>
                <a:gd name="connsiteX5" fmla="*/ 0 w 114076"/>
                <a:gd name="connsiteY5" fmla="*/ 83411 h 234287"/>
                <a:gd name="connsiteX6" fmla="*/ 0 w 114076"/>
                <a:gd name="connsiteY6" fmla="*/ 62558 h 234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4076" h="234287">
                  <a:moveTo>
                    <a:pt x="114077" y="0"/>
                  </a:moveTo>
                  <a:lnTo>
                    <a:pt x="114077" y="171729"/>
                  </a:lnTo>
                  <a:lnTo>
                    <a:pt x="91998" y="183995"/>
                  </a:lnTo>
                  <a:lnTo>
                    <a:pt x="24533" y="220794"/>
                  </a:lnTo>
                  <a:lnTo>
                    <a:pt x="0" y="234287"/>
                  </a:lnTo>
                  <a:lnTo>
                    <a:pt x="0" y="83411"/>
                  </a:lnTo>
                  <a:lnTo>
                    <a:pt x="0" y="62558"/>
                  </a:lnTo>
                  <a:close/>
                </a:path>
              </a:pathLst>
            </a:custGeom>
            <a:solidFill>
              <a:srgbClr val="3B3B3C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222" name="Graphic 2">
              <a:extLst>
                <a:ext uri="{FF2B5EF4-FFF2-40B4-BE49-F238E27FC236}">
                  <a16:creationId xmlns:a16="http://schemas.microsoft.com/office/drawing/2014/main" id="{8856B621-0DD6-4553-9407-A76C240C8D50}"/>
                </a:ext>
              </a:extLst>
            </p:cNvPr>
            <p:cNvGrpSpPr/>
            <p:nvPr/>
          </p:nvGrpSpPr>
          <p:grpSpPr>
            <a:xfrm>
              <a:off x="8600787" y="3016850"/>
              <a:ext cx="251460" cy="262499"/>
              <a:chOff x="8600787" y="3016850"/>
              <a:chExt cx="251460" cy="262499"/>
            </a:xfrm>
            <a:solidFill>
              <a:schemeClr val="accent1"/>
            </a:solidFill>
          </p:grpSpPr>
          <p:grpSp>
            <p:nvGrpSpPr>
              <p:cNvPr id="348" name="Graphic 2">
                <a:extLst>
                  <a:ext uri="{FF2B5EF4-FFF2-40B4-BE49-F238E27FC236}">
                    <a16:creationId xmlns:a16="http://schemas.microsoft.com/office/drawing/2014/main" id="{43ECC337-255F-484A-ABA8-41AEA3190C0F}"/>
                  </a:ext>
                </a:extLst>
              </p:cNvPr>
              <p:cNvGrpSpPr/>
              <p:nvPr/>
            </p:nvGrpSpPr>
            <p:grpSpPr>
              <a:xfrm>
                <a:off x="8600787" y="3134607"/>
                <a:ext cx="41705" cy="144742"/>
                <a:chOff x="8600787" y="3134607"/>
                <a:chExt cx="41705" cy="144742"/>
              </a:xfrm>
              <a:solidFill>
                <a:schemeClr val="accent1"/>
              </a:solidFill>
            </p:grpSpPr>
            <p:sp>
              <p:nvSpPr>
                <p:cNvPr id="367" name="Freeform: Shape 366">
                  <a:extLst>
                    <a:ext uri="{FF2B5EF4-FFF2-40B4-BE49-F238E27FC236}">
                      <a16:creationId xmlns:a16="http://schemas.microsoft.com/office/drawing/2014/main" id="{3898C2E0-2E09-48D6-9D31-5A74D6DCF984}"/>
                    </a:ext>
                  </a:extLst>
                </p:cNvPr>
                <p:cNvSpPr/>
                <p:nvPr/>
              </p:nvSpPr>
              <p:spPr>
                <a:xfrm>
                  <a:off x="8600787" y="3134607"/>
                  <a:ext cx="41705" cy="144742"/>
                </a:xfrm>
                <a:custGeom>
                  <a:avLst/>
                  <a:gdLst>
                    <a:gd name="connsiteX0" fmla="*/ 0 w 41705"/>
                    <a:gd name="connsiteY0" fmla="*/ 23306 h 144742"/>
                    <a:gd name="connsiteX1" fmla="*/ 0 w 41705"/>
                    <a:gd name="connsiteY1" fmla="*/ 144743 h 144742"/>
                    <a:gd name="connsiteX2" fmla="*/ 41705 w 41705"/>
                    <a:gd name="connsiteY2" fmla="*/ 121437 h 144742"/>
                    <a:gd name="connsiteX3" fmla="*/ 41705 w 41705"/>
                    <a:gd name="connsiteY3" fmla="*/ 0 h 1447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1705" h="144742">
                      <a:moveTo>
                        <a:pt x="0" y="23306"/>
                      </a:moveTo>
                      <a:lnTo>
                        <a:pt x="0" y="144743"/>
                      </a:lnTo>
                      <a:lnTo>
                        <a:pt x="41705" y="121437"/>
                      </a:lnTo>
                      <a:lnTo>
                        <a:pt x="4170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368" name="Graphic 2">
                  <a:extLst>
                    <a:ext uri="{FF2B5EF4-FFF2-40B4-BE49-F238E27FC236}">
                      <a16:creationId xmlns:a16="http://schemas.microsoft.com/office/drawing/2014/main" id="{72876178-68F0-4E72-9AE9-FC2C921CE538}"/>
                    </a:ext>
                  </a:extLst>
                </p:cNvPr>
                <p:cNvGrpSpPr/>
                <p:nvPr/>
              </p:nvGrpSpPr>
              <p:grpSpPr>
                <a:xfrm>
                  <a:off x="8604467" y="3140740"/>
                  <a:ext cx="34345" cy="132476"/>
                  <a:chOff x="8604467" y="3140740"/>
                  <a:chExt cx="34345" cy="132476"/>
                </a:xfrm>
                <a:solidFill>
                  <a:schemeClr val="accent1"/>
                </a:solidFill>
              </p:grpSpPr>
              <p:sp>
                <p:nvSpPr>
                  <p:cNvPr id="369" name="Freeform: Shape 368">
                    <a:extLst>
                      <a:ext uri="{FF2B5EF4-FFF2-40B4-BE49-F238E27FC236}">
                        <a16:creationId xmlns:a16="http://schemas.microsoft.com/office/drawing/2014/main" id="{77F19B12-BA63-478D-B934-40C4F429A664}"/>
                      </a:ext>
                    </a:extLst>
                  </p:cNvPr>
                  <p:cNvSpPr/>
                  <p:nvPr/>
                </p:nvSpPr>
                <p:spPr>
                  <a:xfrm>
                    <a:off x="8604467" y="3140740"/>
                    <a:ext cx="34345" cy="132476"/>
                  </a:xfrm>
                  <a:custGeom>
                    <a:avLst/>
                    <a:gdLst>
                      <a:gd name="connsiteX0" fmla="*/ 0 w 34345"/>
                      <a:gd name="connsiteY0" fmla="*/ 19626 h 132476"/>
                      <a:gd name="connsiteX1" fmla="*/ 34346 w 34345"/>
                      <a:gd name="connsiteY1" fmla="*/ 0 h 132476"/>
                      <a:gd name="connsiteX2" fmla="*/ 34346 w 34345"/>
                      <a:gd name="connsiteY2" fmla="*/ 112850 h 132476"/>
                      <a:gd name="connsiteX3" fmla="*/ 0 w 34345"/>
                      <a:gd name="connsiteY3" fmla="*/ 132477 h 1324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132476">
                        <a:moveTo>
                          <a:pt x="0" y="19626"/>
                        </a:moveTo>
                        <a:lnTo>
                          <a:pt x="34346" y="0"/>
                        </a:lnTo>
                        <a:lnTo>
                          <a:pt x="34346" y="112850"/>
                        </a:lnTo>
                        <a:lnTo>
                          <a:pt x="0" y="132477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0" name="Freeform: Shape 369">
                    <a:extLst>
                      <a:ext uri="{FF2B5EF4-FFF2-40B4-BE49-F238E27FC236}">
                        <a16:creationId xmlns:a16="http://schemas.microsoft.com/office/drawing/2014/main" id="{CBFC6D14-749C-4061-BB07-E001FAF35AA9}"/>
                      </a:ext>
                    </a:extLst>
                  </p:cNvPr>
                  <p:cNvSpPr/>
                  <p:nvPr/>
                </p:nvSpPr>
                <p:spPr>
                  <a:xfrm>
                    <a:off x="8604467" y="3145647"/>
                    <a:ext cx="25759" cy="116530"/>
                  </a:xfrm>
                  <a:custGeom>
                    <a:avLst/>
                    <a:gdLst>
                      <a:gd name="connsiteX0" fmla="*/ 25759 w 25759"/>
                      <a:gd name="connsiteY0" fmla="*/ 0 h 116530"/>
                      <a:gd name="connsiteX1" fmla="*/ 25759 w 25759"/>
                      <a:gd name="connsiteY1" fmla="*/ 101811 h 116530"/>
                      <a:gd name="connsiteX2" fmla="*/ 0 w 25759"/>
                      <a:gd name="connsiteY2" fmla="*/ 116530 h 116530"/>
                      <a:gd name="connsiteX3" fmla="*/ 0 w 25759"/>
                      <a:gd name="connsiteY3" fmla="*/ 14720 h 116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116530">
                        <a:moveTo>
                          <a:pt x="25759" y="0"/>
                        </a:moveTo>
                        <a:lnTo>
                          <a:pt x="25759" y="101811"/>
                        </a:lnTo>
                        <a:lnTo>
                          <a:pt x="0" y="11653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1" name="Freeform: Shape 370">
                    <a:extLst>
                      <a:ext uri="{FF2B5EF4-FFF2-40B4-BE49-F238E27FC236}">
                        <a16:creationId xmlns:a16="http://schemas.microsoft.com/office/drawing/2014/main" id="{9E04DB18-C063-4354-BA08-A604E1254B97}"/>
                      </a:ext>
                    </a:extLst>
                  </p:cNvPr>
                  <p:cNvSpPr/>
                  <p:nvPr/>
                </p:nvSpPr>
                <p:spPr>
                  <a:xfrm>
                    <a:off x="8604467" y="3202072"/>
                    <a:ext cx="34345" cy="25759"/>
                  </a:xfrm>
                  <a:custGeom>
                    <a:avLst/>
                    <a:gdLst>
                      <a:gd name="connsiteX0" fmla="*/ 0 w 34345"/>
                      <a:gd name="connsiteY0" fmla="*/ 25759 h 25759"/>
                      <a:gd name="connsiteX1" fmla="*/ 34346 w 34345"/>
                      <a:gd name="connsiteY1" fmla="*/ 6133 h 25759"/>
                      <a:gd name="connsiteX2" fmla="*/ 25759 w 34345"/>
                      <a:gd name="connsiteY2" fmla="*/ 0 h 25759"/>
                      <a:gd name="connsiteX3" fmla="*/ 0 w 34345"/>
                      <a:gd name="connsiteY3" fmla="*/ 14720 h 257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25759">
                        <a:moveTo>
                          <a:pt x="0" y="25759"/>
                        </a:moveTo>
                        <a:lnTo>
                          <a:pt x="34346" y="6133"/>
                        </a:lnTo>
                        <a:lnTo>
                          <a:pt x="25759" y="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349" name="Graphic 2">
                <a:extLst>
                  <a:ext uri="{FF2B5EF4-FFF2-40B4-BE49-F238E27FC236}">
                    <a16:creationId xmlns:a16="http://schemas.microsoft.com/office/drawing/2014/main" id="{D5730EFC-95CC-4E27-A86E-572B39B34DF0}"/>
                  </a:ext>
                </a:extLst>
              </p:cNvPr>
              <p:cNvGrpSpPr/>
              <p:nvPr/>
            </p:nvGrpSpPr>
            <p:grpSpPr>
              <a:xfrm>
                <a:off x="8670705" y="3095355"/>
                <a:ext cx="41705" cy="144742"/>
                <a:chOff x="8670705" y="3095355"/>
                <a:chExt cx="41705" cy="144742"/>
              </a:xfrm>
              <a:solidFill>
                <a:schemeClr val="accent1"/>
              </a:solidFill>
            </p:grpSpPr>
            <p:sp>
              <p:nvSpPr>
                <p:cNvPr id="362" name="Freeform: Shape 361">
                  <a:extLst>
                    <a:ext uri="{FF2B5EF4-FFF2-40B4-BE49-F238E27FC236}">
                      <a16:creationId xmlns:a16="http://schemas.microsoft.com/office/drawing/2014/main" id="{F6AC8F71-78BA-46AA-82A8-1756451F0A26}"/>
                    </a:ext>
                  </a:extLst>
                </p:cNvPr>
                <p:cNvSpPr/>
                <p:nvPr/>
              </p:nvSpPr>
              <p:spPr>
                <a:xfrm>
                  <a:off x="8670705" y="3095355"/>
                  <a:ext cx="41705" cy="144742"/>
                </a:xfrm>
                <a:custGeom>
                  <a:avLst/>
                  <a:gdLst>
                    <a:gd name="connsiteX0" fmla="*/ 0 w 41705"/>
                    <a:gd name="connsiteY0" fmla="*/ 23306 h 144742"/>
                    <a:gd name="connsiteX1" fmla="*/ 0 w 41705"/>
                    <a:gd name="connsiteY1" fmla="*/ 144743 h 144742"/>
                    <a:gd name="connsiteX2" fmla="*/ 41705 w 41705"/>
                    <a:gd name="connsiteY2" fmla="*/ 121437 h 144742"/>
                    <a:gd name="connsiteX3" fmla="*/ 41705 w 41705"/>
                    <a:gd name="connsiteY3" fmla="*/ 0 h 1447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1705" h="144742">
                      <a:moveTo>
                        <a:pt x="0" y="23306"/>
                      </a:moveTo>
                      <a:lnTo>
                        <a:pt x="0" y="144743"/>
                      </a:lnTo>
                      <a:lnTo>
                        <a:pt x="41705" y="121437"/>
                      </a:lnTo>
                      <a:lnTo>
                        <a:pt x="4170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363" name="Graphic 2">
                  <a:extLst>
                    <a:ext uri="{FF2B5EF4-FFF2-40B4-BE49-F238E27FC236}">
                      <a16:creationId xmlns:a16="http://schemas.microsoft.com/office/drawing/2014/main" id="{E42373AA-FA68-405B-BC90-1F2A6B86BF7E}"/>
                    </a:ext>
                  </a:extLst>
                </p:cNvPr>
                <p:cNvGrpSpPr/>
                <p:nvPr/>
              </p:nvGrpSpPr>
              <p:grpSpPr>
                <a:xfrm>
                  <a:off x="8674385" y="3101488"/>
                  <a:ext cx="34345" cy="132476"/>
                  <a:chOff x="8674385" y="3101488"/>
                  <a:chExt cx="34345" cy="132476"/>
                </a:xfrm>
                <a:solidFill>
                  <a:schemeClr val="accent1"/>
                </a:solidFill>
              </p:grpSpPr>
              <p:sp>
                <p:nvSpPr>
                  <p:cNvPr id="364" name="Freeform: Shape 363">
                    <a:extLst>
                      <a:ext uri="{FF2B5EF4-FFF2-40B4-BE49-F238E27FC236}">
                        <a16:creationId xmlns:a16="http://schemas.microsoft.com/office/drawing/2014/main" id="{F5D8E434-56DA-446D-80AF-504180BD2CC9}"/>
                      </a:ext>
                    </a:extLst>
                  </p:cNvPr>
                  <p:cNvSpPr/>
                  <p:nvPr/>
                </p:nvSpPr>
                <p:spPr>
                  <a:xfrm>
                    <a:off x="8674385" y="3101488"/>
                    <a:ext cx="34345" cy="132476"/>
                  </a:xfrm>
                  <a:custGeom>
                    <a:avLst/>
                    <a:gdLst>
                      <a:gd name="connsiteX0" fmla="*/ 0 w 34345"/>
                      <a:gd name="connsiteY0" fmla="*/ 19626 h 132476"/>
                      <a:gd name="connsiteX1" fmla="*/ 34346 w 34345"/>
                      <a:gd name="connsiteY1" fmla="*/ 0 h 132476"/>
                      <a:gd name="connsiteX2" fmla="*/ 34346 w 34345"/>
                      <a:gd name="connsiteY2" fmla="*/ 112850 h 132476"/>
                      <a:gd name="connsiteX3" fmla="*/ 0 w 34345"/>
                      <a:gd name="connsiteY3" fmla="*/ 132477 h 1324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132476">
                        <a:moveTo>
                          <a:pt x="0" y="19626"/>
                        </a:moveTo>
                        <a:lnTo>
                          <a:pt x="34346" y="0"/>
                        </a:lnTo>
                        <a:lnTo>
                          <a:pt x="34346" y="112850"/>
                        </a:lnTo>
                        <a:lnTo>
                          <a:pt x="0" y="132477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65" name="Freeform: Shape 364">
                    <a:extLst>
                      <a:ext uri="{FF2B5EF4-FFF2-40B4-BE49-F238E27FC236}">
                        <a16:creationId xmlns:a16="http://schemas.microsoft.com/office/drawing/2014/main" id="{A542F00F-067C-447E-993D-F3C732E6738D}"/>
                      </a:ext>
                    </a:extLst>
                  </p:cNvPr>
                  <p:cNvSpPr/>
                  <p:nvPr/>
                </p:nvSpPr>
                <p:spPr>
                  <a:xfrm>
                    <a:off x="8674385" y="3106394"/>
                    <a:ext cx="25759" cy="116530"/>
                  </a:xfrm>
                  <a:custGeom>
                    <a:avLst/>
                    <a:gdLst>
                      <a:gd name="connsiteX0" fmla="*/ 25759 w 25759"/>
                      <a:gd name="connsiteY0" fmla="*/ 0 h 116530"/>
                      <a:gd name="connsiteX1" fmla="*/ 25759 w 25759"/>
                      <a:gd name="connsiteY1" fmla="*/ 101811 h 116530"/>
                      <a:gd name="connsiteX2" fmla="*/ 0 w 25759"/>
                      <a:gd name="connsiteY2" fmla="*/ 116530 h 116530"/>
                      <a:gd name="connsiteX3" fmla="*/ 0 w 25759"/>
                      <a:gd name="connsiteY3" fmla="*/ 14720 h 116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116530">
                        <a:moveTo>
                          <a:pt x="25759" y="0"/>
                        </a:moveTo>
                        <a:lnTo>
                          <a:pt x="25759" y="101811"/>
                        </a:lnTo>
                        <a:lnTo>
                          <a:pt x="0" y="11653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66" name="Freeform: Shape 365">
                    <a:extLst>
                      <a:ext uri="{FF2B5EF4-FFF2-40B4-BE49-F238E27FC236}">
                        <a16:creationId xmlns:a16="http://schemas.microsoft.com/office/drawing/2014/main" id="{D2546F56-6C0F-4738-B733-169DAFEE3FFE}"/>
                      </a:ext>
                    </a:extLst>
                  </p:cNvPr>
                  <p:cNvSpPr/>
                  <p:nvPr/>
                </p:nvSpPr>
                <p:spPr>
                  <a:xfrm>
                    <a:off x="8674385" y="3162820"/>
                    <a:ext cx="34345" cy="25759"/>
                  </a:xfrm>
                  <a:custGeom>
                    <a:avLst/>
                    <a:gdLst>
                      <a:gd name="connsiteX0" fmla="*/ 0 w 34345"/>
                      <a:gd name="connsiteY0" fmla="*/ 25759 h 25759"/>
                      <a:gd name="connsiteX1" fmla="*/ 34346 w 34345"/>
                      <a:gd name="connsiteY1" fmla="*/ 6133 h 25759"/>
                      <a:gd name="connsiteX2" fmla="*/ 25759 w 34345"/>
                      <a:gd name="connsiteY2" fmla="*/ 0 h 25759"/>
                      <a:gd name="connsiteX3" fmla="*/ 0 w 34345"/>
                      <a:gd name="connsiteY3" fmla="*/ 14720 h 257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25759">
                        <a:moveTo>
                          <a:pt x="0" y="25759"/>
                        </a:moveTo>
                        <a:lnTo>
                          <a:pt x="34346" y="6133"/>
                        </a:lnTo>
                        <a:lnTo>
                          <a:pt x="25759" y="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350" name="Graphic 2">
                <a:extLst>
                  <a:ext uri="{FF2B5EF4-FFF2-40B4-BE49-F238E27FC236}">
                    <a16:creationId xmlns:a16="http://schemas.microsoft.com/office/drawing/2014/main" id="{19833F06-6262-4541-9D63-F5B28E0E9DF5}"/>
                  </a:ext>
                </a:extLst>
              </p:cNvPr>
              <p:cNvGrpSpPr/>
              <p:nvPr/>
            </p:nvGrpSpPr>
            <p:grpSpPr>
              <a:xfrm>
                <a:off x="8740623" y="3056102"/>
                <a:ext cx="41705" cy="144742"/>
                <a:chOff x="8740623" y="3056102"/>
                <a:chExt cx="41705" cy="144742"/>
              </a:xfrm>
              <a:solidFill>
                <a:schemeClr val="accent1"/>
              </a:solidFill>
            </p:grpSpPr>
            <p:sp>
              <p:nvSpPr>
                <p:cNvPr id="357" name="Freeform: Shape 356">
                  <a:extLst>
                    <a:ext uri="{FF2B5EF4-FFF2-40B4-BE49-F238E27FC236}">
                      <a16:creationId xmlns:a16="http://schemas.microsoft.com/office/drawing/2014/main" id="{B01F171F-4EB7-4BB3-8F43-CB56857C6658}"/>
                    </a:ext>
                  </a:extLst>
                </p:cNvPr>
                <p:cNvSpPr/>
                <p:nvPr/>
              </p:nvSpPr>
              <p:spPr>
                <a:xfrm>
                  <a:off x="8740623" y="3056102"/>
                  <a:ext cx="41705" cy="144742"/>
                </a:xfrm>
                <a:custGeom>
                  <a:avLst/>
                  <a:gdLst>
                    <a:gd name="connsiteX0" fmla="*/ 0 w 41705"/>
                    <a:gd name="connsiteY0" fmla="*/ 23306 h 144742"/>
                    <a:gd name="connsiteX1" fmla="*/ 0 w 41705"/>
                    <a:gd name="connsiteY1" fmla="*/ 144743 h 144742"/>
                    <a:gd name="connsiteX2" fmla="*/ 41705 w 41705"/>
                    <a:gd name="connsiteY2" fmla="*/ 121437 h 144742"/>
                    <a:gd name="connsiteX3" fmla="*/ 41705 w 41705"/>
                    <a:gd name="connsiteY3" fmla="*/ 0 h 1447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1705" h="144742">
                      <a:moveTo>
                        <a:pt x="0" y="23306"/>
                      </a:moveTo>
                      <a:lnTo>
                        <a:pt x="0" y="144743"/>
                      </a:lnTo>
                      <a:lnTo>
                        <a:pt x="41705" y="121437"/>
                      </a:lnTo>
                      <a:lnTo>
                        <a:pt x="4170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358" name="Graphic 2">
                  <a:extLst>
                    <a:ext uri="{FF2B5EF4-FFF2-40B4-BE49-F238E27FC236}">
                      <a16:creationId xmlns:a16="http://schemas.microsoft.com/office/drawing/2014/main" id="{3D7499AD-B8D4-4B7B-B8F5-682DF8585A2B}"/>
                    </a:ext>
                  </a:extLst>
                </p:cNvPr>
                <p:cNvGrpSpPr/>
                <p:nvPr/>
              </p:nvGrpSpPr>
              <p:grpSpPr>
                <a:xfrm>
                  <a:off x="8744303" y="3062236"/>
                  <a:ext cx="34345" cy="132476"/>
                  <a:chOff x="8744303" y="3062236"/>
                  <a:chExt cx="34345" cy="132476"/>
                </a:xfrm>
                <a:solidFill>
                  <a:schemeClr val="accent1"/>
                </a:solidFill>
              </p:grpSpPr>
              <p:sp>
                <p:nvSpPr>
                  <p:cNvPr id="359" name="Freeform: Shape 358">
                    <a:extLst>
                      <a:ext uri="{FF2B5EF4-FFF2-40B4-BE49-F238E27FC236}">
                        <a16:creationId xmlns:a16="http://schemas.microsoft.com/office/drawing/2014/main" id="{64CC829C-E2F8-4C69-80D6-793755117026}"/>
                      </a:ext>
                    </a:extLst>
                  </p:cNvPr>
                  <p:cNvSpPr/>
                  <p:nvPr/>
                </p:nvSpPr>
                <p:spPr>
                  <a:xfrm>
                    <a:off x="8744303" y="3062236"/>
                    <a:ext cx="34345" cy="132476"/>
                  </a:xfrm>
                  <a:custGeom>
                    <a:avLst/>
                    <a:gdLst>
                      <a:gd name="connsiteX0" fmla="*/ 0 w 34345"/>
                      <a:gd name="connsiteY0" fmla="*/ 19626 h 132476"/>
                      <a:gd name="connsiteX1" fmla="*/ 34346 w 34345"/>
                      <a:gd name="connsiteY1" fmla="*/ 0 h 132476"/>
                      <a:gd name="connsiteX2" fmla="*/ 34346 w 34345"/>
                      <a:gd name="connsiteY2" fmla="*/ 112850 h 132476"/>
                      <a:gd name="connsiteX3" fmla="*/ 0 w 34345"/>
                      <a:gd name="connsiteY3" fmla="*/ 132477 h 1324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132476">
                        <a:moveTo>
                          <a:pt x="0" y="19626"/>
                        </a:moveTo>
                        <a:lnTo>
                          <a:pt x="34346" y="0"/>
                        </a:lnTo>
                        <a:lnTo>
                          <a:pt x="34346" y="112850"/>
                        </a:lnTo>
                        <a:lnTo>
                          <a:pt x="0" y="132477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60" name="Freeform: Shape 359">
                    <a:extLst>
                      <a:ext uri="{FF2B5EF4-FFF2-40B4-BE49-F238E27FC236}">
                        <a16:creationId xmlns:a16="http://schemas.microsoft.com/office/drawing/2014/main" id="{EFA015E4-0245-4558-B303-8E5CF71FB0D1}"/>
                      </a:ext>
                    </a:extLst>
                  </p:cNvPr>
                  <p:cNvSpPr/>
                  <p:nvPr/>
                </p:nvSpPr>
                <p:spPr>
                  <a:xfrm>
                    <a:off x="8744303" y="3067142"/>
                    <a:ext cx="25759" cy="116530"/>
                  </a:xfrm>
                  <a:custGeom>
                    <a:avLst/>
                    <a:gdLst>
                      <a:gd name="connsiteX0" fmla="*/ 25759 w 25759"/>
                      <a:gd name="connsiteY0" fmla="*/ 0 h 116530"/>
                      <a:gd name="connsiteX1" fmla="*/ 25759 w 25759"/>
                      <a:gd name="connsiteY1" fmla="*/ 103037 h 116530"/>
                      <a:gd name="connsiteX2" fmla="*/ 0 w 25759"/>
                      <a:gd name="connsiteY2" fmla="*/ 116530 h 116530"/>
                      <a:gd name="connsiteX3" fmla="*/ 0 w 25759"/>
                      <a:gd name="connsiteY3" fmla="*/ 14720 h 116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116530">
                        <a:moveTo>
                          <a:pt x="25759" y="0"/>
                        </a:moveTo>
                        <a:lnTo>
                          <a:pt x="25759" y="103037"/>
                        </a:lnTo>
                        <a:lnTo>
                          <a:pt x="0" y="11653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61" name="Freeform: Shape 360">
                    <a:extLst>
                      <a:ext uri="{FF2B5EF4-FFF2-40B4-BE49-F238E27FC236}">
                        <a16:creationId xmlns:a16="http://schemas.microsoft.com/office/drawing/2014/main" id="{96D8ED1C-0EDD-46DB-B198-5A620CEBE422}"/>
                      </a:ext>
                    </a:extLst>
                  </p:cNvPr>
                  <p:cNvSpPr/>
                  <p:nvPr/>
                </p:nvSpPr>
                <p:spPr>
                  <a:xfrm>
                    <a:off x="8744303" y="3123567"/>
                    <a:ext cx="34345" cy="25759"/>
                  </a:xfrm>
                  <a:custGeom>
                    <a:avLst/>
                    <a:gdLst>
                      <a:gd name="connsiteX0" fmla="*/ 0 w 34345"/>
                      <a:gd name="connsiteY0" fmla="*/ 25759 h 25759"/>
                      <a:gd name="connsiteX1" fmla="*/ 34346 w 34345"/>
                      <a:gd name="connsiteY1" fmla="*/ 6133 h 25759"/>
                      <a:gd name="connsiteX2" fmla="*/ 25759 w 34345"/>
                      <a:gd name="connsiteY2" fmla="*/ 0 h 25759"/>
                      <a:gd name="connsiteX3" fmla="*/ 0 w 34345"/>
                      <a:gd name="connsiteY3" fmla="*/ 14720 h 257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25759">
                        <a:moveTo>
                          <a:pt x="0" y="25759"/>
                        </a:moveTo>
                        <a:lnTo>
                          <a:pt x="34346" y="6133"/>
                        </a:lnTo>
                        <a:lnTo>
                          <a:pt x="25759" y="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351" name="Graphic 2">
                <a:extLst>
                  <a:ext uri="{FF2B5EF4-FFF2-40B4-BE49-F238E27FC236}">
                    <a16:creationId xmlns:a16="http://schemas.microsoft.com/office/drawing/2014/main" id="{5C5781C6-FDD4-4CA4-A0B3-2FD471E44027}"/>
                  </a:ext>
                </a:extLst>
              </p:cNvPr>
              <p:cNvGrpSpPr/>
              <p:nvPr/>
            </p:nvGrpSpPr>
            <p:grpSpPr>
              <a:xfrm>
                <a:off x="8810541" y="3016850"/>
                <a:ext cx="41705" cy="144742"/>
                <a:chOff x="8810541" y="3016850"/>
                <a:chExt cx="41705" cy="144742"/>
              </a:xfrm>
              <a:solidFill>
                <a:schemeClr val="accent1"/>
              </a:solidFill>
            </p:grpSpPr>
            <p:sp>
              <p:nvSpPr>
                <p:cNvPr id="352" name="Freeform: Shape 351">
                  <a:extLst>
                    <a:ext uri="{FF2B5EF4-FFF2-40B4-BE49-F238E27FC236}">
                      <a16:creationId xmlns:a16="http://schemas.microsoft.com/office/drawing/2014/main" id="{A44BFCF3-0427-481C-9FF9-D42CD0963D70}"/>
                    </a:ext>
                  </a:extLst>
                </p:cNvPr>
                <p:cNvSpPr/>
                <p:nvPr/>
              </p:nvSpPr>
              <p:spPr>
                <a:xfrm>
                  <a:off x="8810541" y="3016850"/>
                  <a:ext cx="41705" cy="144742"/>
                </a:xfrm>
                <a:custGeom>
                  <a:avLst/>
                  <a:gdLst>
                    <a:gd name="connsiteX0" fmla="*/ 0 w 41705"/>
                    <a:gd name="connsiteY0" fmla="*/ 23306 h 144742"/>
                    <a:gd name="connsiteX1" fmla="*/ 0 w 41705"/>
                    <a:gd name="connsiteY1" fmla="*/ 144743 h 144742"/>
                    <a:gd name="connsiteX2" fmla="*/ 41706 w 41705"/>
                    <a:gd name="connsiteY2" fmla="*/ 121437 h 144742"/>
                    <a:gd name="connsiteX3" fmla="*/ 41706 w 41705"/>
                    <a:gd name="connsiteY3" fmla="*/ 0 h 1447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1705" h="144742">
                      <a:moveTo>
                        <a:pt x="0" y="23306"/>
                      </a:moveTo>
                      <a:lnTo>
                        <a:pt x="0" y="144743"/>
                      </a:lnTo>
                      <a:lnTo>
                        <a:pt x="41706" y="121437"/>
                      </a:lnTo>
                      <a:lnTo>
                        <a:pt x="41706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353" name="Graphic 2">
                  <a:extLst>
                    <a:ext uri="{FF2B5EF4-FFF2-40B4-BE49-F238E27FC236}">
                      <a16:creationId xmlns:a16="http://schemas.microsoft.com/office/drawing/2014/main" id="{CB40455E-C65C-4B1C-84B2-537CFD044768}"/>
                    </a:ext>
                  </a:extLst>
                </p:cNvPr>
                <p:cNvGrpSpPr/>
                <p:nvPr/>
              </p:nvGrpSpPr>
              <p:grpSpPr>
                <a:xfrm>
                  <a:off x="8814221" y="3022983"/>
                  <a:ext cx="34345" cy="132476"/>
                  <a:chOff x="8814221" y="3022983"/>
                  <a:chExt cx="34345" cy="132476"/>
                </a:xfrm>
                <a:solidFill>
                  <a:schemeClr val="accent1"/>
                </a:solidFill>
              </p:grpSpPr>
              <p:sp>
                <p:nvSpPr>
                  <p:cNvPr id="354" name="Freeform: Shape 353">
                    <a:extLst>
                      <a:ext uri="{FF2B5EF4-FFF2-40B4-BE49-F238E27FC236}">
                        <a16:creationId xmlns:a16="http://schemas.microsoft.com/office/drawing/2014/main" id="{4E69A209-E2BA-4DC1-9309-2E97A8BE8CF9}"/>
                      </a:ext>
                    </a:extLst>
                  </p:cNvPr>
                  <p:cNvSpPr/>
                  <p:nvPr/>
                </p:nvSpPr>
                <p:spPr>
                  <a:xfrm>
                    <a:off x="8814221" y="3022983"/>
                    <a:ext cx="34345" cy="132476"/>
                  </a:xfrm>
                  <a:custGeom>
                    <a:avLst/>
                    <a:gdLst>
                      <a:gd name="connsiteX0" fmla="*/ 0 w 34345"/>
                      <a:gd name="connsiteY0" fmla="*/ 19626 h 132476"/>
                      <a:gd name="connsiteX1" fmla="*/ 34346 w 34345"/>
                      <a:gd name="connsiteY1" fmla="*/ 0 h 132476"/>
                      <a:gd name="connsiteX2" fmla="*/ 34346 w 34345"/>
                      <a:gd name="connsiteY2" fmla="*/ 112850 h 132476"/>
                      <a:gd name="connsiteX3" fmla="*/ 0 w 34345"/>
                      <a:gd name="connsiteY3" fmla="*/ 132477 h 1324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132476">
                        <a:moveTo>
                          <a:pt x="0" y="19626"/>
                        </a:moveTo>
                        <a:lnTo>
                          <a:pt x="34346" y="0"/>
                        </a:lnTo>
                        <a:lnTo>
                          <a:pt x="34346" y="112850"/>
                        </a:lnTo>
                        <a:lnTo>
                          <a:pt x="0" y="132477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55" name="Freeform: Shape 354">
                    <a:extLst>
                      <a:ext uri="{FF2B5EF4-FFF2-40B4-BE49-F238E27FC236}">
                        <a16:creationId xmlns:a16="http://schemas.microsoft.com/office/drawing/2014/main" id="{DE4B4989-8CD7-446E-BE4E-D617874E0160}"/>
                      </a:ext>
                    </a:extLst>
                  </p:cNvPr>
                  <p:cNvSpPr/>
                  <p:nvPr/>
                </p:nvSpPr>
                <p:spPr>
                  <a:xfrm>
                    <a:off x="8814221" y="3027890"/>
                    <a:ext cx="25759" cy="116530"/>
                  </a:xfrm>
                  <a:custGeom>
                    <a:avLst/>
                    <a:gdLst>
                      <a:gd name="connsiteX0" fmla="*/ 25759 w 25759"/>
                      <a:gd name="connsiteY0" fmla="*/ 0 h 116530"/>
                      <a:gd name="connsiteX1" fmla="*/ 25759 w 25759"/>
                      <a:gd name="connsiteY1" fmla="*/ 103037 h 116530"/>
                      <a:gd name="connsiteX2" fmla="*/ 0 w 25759"/>
                      <a:gd name="connsiteY2" fmla="*/ 116530 h 116530"/>
                      <a:gd name="connsiteX3" fmla="*/ 0 w 25759"/>
                      <a:gd name="connsiteY3" fmla="*/ 14720 h 116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116530">
                        <a:moveTo>
                          <a:pt x="25759" y="0"/>
                        </a:moveTo>
                        <a:lnTo>
                          <a:pt x="25759" y="103037"/>
                        </a:lnTo>
                        <a:lnTo>
                          <a:pt x="0" y="11653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56" name="Freeform: Shape 355">
                    <a:extLst>
                      <a:ext uri="{FF2B5EF4-FFF2-40B4-BE49-F238E27FC236}">
                        <a16:creationId xmlns:a16="http://schemas.microsoft.com/office/drawing/2014/main" id="{8C659587-28D1-4A2A-A356-202365DEB679}"/>
                      </a:ext>
                    </a:extLst>
                  </p:cNvPr>
                  <p:cNvSpPr/>
                  <p:nvPr/>
                </p:nvSpPr>
                <p:spPr>
                  <a:xfrm>
                    <a:off x="8814221" y="3084315"/>
                    <a:ext cx="34345" cy="25759"/>
                  </a:xfrm>
                  <a:custGeom>
                    <a:avLst/>
                    <a:gdLst>
                      <a:gd name="connsiteX0" fmla="*/ 0 w 34345"/>
                      <a:gd name="connsiteY0" fmla="*/ 25759 h 25759"/>
                      <a:gd name="connsiteX1" fmla="*/ 34346 w 34345"/>
                      <a:gd name="connsiteY1" fmla="*/ 6133 h 25759"/>
                      <a:gd name="connsiteX2" fmla="*/ 25759 w 34345"/>
                      <a:gd name="connsiteY2" fmla="*/ 0 h 25759"/>
                      <a:gd name="connsiteX3" fmla="*/ 0 w 34345"/>
                      <a:gd name="connsiteY3" fmla="*/ 14720 h 257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25759">
                        <a:moveTo>
                          <a:pt x="0" y="25759"/>
                        </a:moveTo>
                        <a:lnTo>
                          <a:pt x="34346" y="6133"/>
                        </a:lnTo>
                        <a:lnTo>
                          <a:pt x="25759" y="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grpSp>
          <p:nvGrpSpPr>
            <p:cNvPr id="223" name="Graphic 2">
              <a:extLst>
                <a:ext uri="{FF2B5EF4-FFF2-40B4-BE49-F238E27FC236}">
                  <a16:creationId xmlns:a16="http://schemas.microsoft.com/office/drawing/2014/main" id="{3E44BF60-47CC-423D-B2AC-58B9E4684CFE}"/>
                </a:ext>
              </a:extLst>
            </p:cNvPr>
            <p:cNvGrpSpPr/>
            <p:nvPr/>
          </p:nvGrpSpPr>
          <p:grpSpPr>
            <a:xfrm>
              <a:off x="8600787" y="3189806"/>
              <a:ext cx="251460" cy="262499"/>
              <a:chOff x="8600787" y="3189806"/>
              <a:chExt cx="251460" cy="262499"/>
            </a:xfrm>
            <a:solidFill>
              <a:schemeClr val="accent1"/>
            </a:solidFill>
          </p:grpSpPr>
          <p:grpSp>
            <p:nvGrpSpPr>
              <p:cNvPr id="324" name="Graphic 2">
                <a:extLst>
                  <a:ext uri="{FF2B5EF4-FFF2-40B4-BE49-F238E27FC236}">
                    <a16:creationId xmlns:a16="http://schemas.microsoft.com/office/drawing/2014/main" id="{87C368AE-DB9B-4631-A357-3DA5037426B1}"/>
                  </a:ext>
                </a:extLst>
              </p:cNvPr>
              <p:cNvGrpSpPr/>
              <p:nvPr/>
            </p:nvGrpSpPr>
            <p:grpSpPr>
              <a:xfrm>
                <a:off x="8600787" y="3307563"/>
                <a:ext cx="41705" cy="144742"/>
                <a:chOff x="8600787" y="3307563"/>
                <a:chExt cx="41705" cy="144742"/>
              </a:xfrm>
              <a:solidFill>
                <a:schemeClr val="accent1"/>
              </a:solidFill>
            </p:grpSpPr>
            <p:sp>
              <p:nvSpPr>
                <p:cNvPr id="343" name="Freeform: Shape 342">
                  <a:extLst>
                    <a:ext uri="{FF2B5EF4-FFF2-40B4-BE49-F238E27FC236}">
                      <a16:creationId xmlns:a16="http://schemas.microsoft.com/office/drawing/2014/main" id="{B26A2B91-F2CB-444F-AC20-1109CE029510}"/>
                    </a:ext>
                  </a:extLst>
                </p:cNvPr>
                <p:cNvSpPr/>
                <p:nvPr/>
              </p:nvSpPr>
              <p:spPr>
                <a:xfrm>
                  <a:off x="8600787" y="3307563"/>
                  <a:ext cx="41705" cy="144742"/>
                </a:xfrm>
                <a:custGeom>
                  <a:avLst/>
                  <a:gdLst>
                    <a:gd name="connsiteX0" fmla="*/ 0 w 41705"/>
                    <a:gd name="connsiteY0" fmla="*/ 23306 h 144742"/>
                    <a:gd name="connsiteX1" fmla="*/ 0 w 41705"/>
                    <a:gd name="connsiteY1" fmla="*/ 144743 h 144742"/>
                    <a:gd name="connsiteX2" fmla="*/ 41705 w 41705"/>
                    <a:gd name="connsiteY2" fmla="*/ 121437 h 144742"/>
                    <a:gd name="connsiteX3" fmla="*/ 41705 w 41705"/>
                    <a:gd name="connsiteY3" fmla="*/ 0 h 1447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1705" h="144742">
                      <a:moveTo>
                        <a:pt x="0" y="23306"/>
                      </a:moveTo>
                      <a:lnTo>
                        <a:pt x="0" y="144743"/>
                      </a:lnTo>
                      <a:lnTo>
                        <a:pt x="41705" y="121437"/>
                      </a:lnTo>
                      <a:lnTo>
                        <a:pt x="4170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344" name="Graphic 2">
                  <a:extLst>
                    <a:ext uri="{FF2B5EF4-FFF2-40B4-BE49-F238E27FC236}">
                      <a16:creationId xmlns:a16="http://schemas.microsoft.com/office/drawing/2014/main" id="{0C823A2D-AACA-4004-A917-B4BE6E6A3C75}"/>
                    </a:ext>
                  </a:extLst>
                </p:cNvPr>
                <p:cNvGrpSpPr/>
                <p:nvPr/>
              </p:nvGrpSpPr>
              <p:grpSpPr>
                <a:xfrm>
                  <a:off x="8604467" y="3313696"/>
                  <a:ext cx="34345" cy="132476"/>
                  <a:chOff x="8604467" y="3313696"/>
                  <a:chExt cx="34345" cy="132476"/>
                </a:xfrm>
                <a:solidFill>
                  <a:schemeClr val="accent1"/>
                </a:solidFill>
              </p:grpSpPr>
              <p:sp>
                <p:nvSpPr>
                  <p:cNvPr id="345" name="Freeform: Shape 344">
                    <a:extLst>
                      <a:ext uri="{FF2B5EF4-FFF2-40B4-BE49-F238E27FC236}">
                        <a16:creationId xmlns:a16="http://schemas.microsoft.com/office/drawing/2014/main" id="{205E24E8-DA2C-4C80-9E1D-BDCFF7720CC6}"/>
                      </a:ext>
                    </a:extLst>
                  </p:cNvPr>
                  <p:cNvSpPr/>
                  <p:nvPr/>
                </p:nvSpPr>
                <p:spPr>
                  <a:xfrm>
                    <a:off x="8604467" y="3313696"/>
                    <a:ext cx="34345" cy="132476"/>
                  </a:xfrm>
                  <a:custGeom>
                    <a:avLst/>
                    <a:gdLst>
                      <a:gd name="connsiteX0" fmla="*/ 0 w 34345"/>
                      <a:gd name="connsiteY0" fmla="*/ 19626 h 132476"/>
                      <a:gd name="connsiteX1" fmla="*/ 34346 w 34345"/>
                      <a:gd name="connsiteY1" fmla="*/ 0 h 132476"/>
                      <a:gd name="connsiteX2" fmla="*/ 34346 w 34345"/>
                      <a:gd name="connsiteY2" fmla="*/ 112850 h 132476"/>
                      <a:gd name="connsiteX3" fmla="*/ 0 w 34345"/>
                      <a:gd name="connsiteY3" fmla="*/ 132477 h 1324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132476">
                        <a:moveTo>
                          <a:pt x="0" y="19626"/>
                        </a:moveTo>
                        <a:lnTo>
                          <a:pt x="34346" y="0"/>
                        </a:lnTo>
                        <a:lnTo>
                          <a:pt x="34346" y="112850"/>
                        </a:lnTo>
                        <a:lnTo>
                          <a:pt x="0" y="132477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46" name="Freeform: Shape 345">
                    <a:extLst>
                      <a:ext uri="{FF2B5EF4-FFF2-40B4-BE49-F238E27FC236}">
                        <a16:creationId xmlns:a16="http://schemas.microsoft.com/office/drawing/2014/main" id="{47FAC800-B9D5-46E0-AA23-93389F0F598F}"/>
                      </a:ext>
                    </a:extLst>
                  </p:cNvPr>
                  <p:cNvSpPr/>
                  <p:nvPr/>
                </p:nvSpPr>
                <p:spPr>
                  <a:xfrm>
                    <a:off x="8604467" y="3318602"/>
                    <a:ext cx="25759" cy="116530"/>
                  </a:xfrm>
                  <a:custGeom>
                    <a:avLst/>
                    <a:gdLst>
                      <a:gd name="connsiteX0" fmla="*/ 25759 w 25759"/>
                      <a:gd name="connsiteY0" fmla="*/ 0 h 116530"/>
                      <a:gd name="connsiteX1" fmla="*/ 25759 w 25759"/>
                      <a:gd name="connsiteY1" fmla="*/ 101811 h 116530"/>
                      <a:gd name="connsiteX2" fmla="*/ 0 w 25759"/>
                      <a:gd name="connsiteY2" fmla="*/ 116530 h 116530"/>
                      <a:gd name="connsiteX3" fmla="*/ 0 w 25759"/>
                      <a:gd name="connsiteY3" fmla="*/ 14720 h 116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116530">
                        <a:moveTo>
                          <a:pt x="25759" y="0"/>
                        </a:moveTo>
                        <a:lnTo>
                          <a:pt x="25759" y="101811"/>
                        </a:lnTo>
                        <a:lnTo>
                          <a:pt x="0" y="11653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47" name="Freeform: Shape 346">
                    <a:extLst>
                      <a:ext uri="{FF2B5EF4-FFF2-40B4-BE49-F238E27FC236}">
                        <a16:creationId xmlns:a16="http://schemas.microsoft.com/office/drawing/2014/main" id="{FB503C9E-51C4-4689-ACEC-480EEC2BBF53}"/>
                      </a:ext>
                    </a:extLst>
                  </p:cNvPr>
                  <p:cNvSpPr/>
                  <p:nvPr/>
                </p:nvSpPr>
                <p:spPr>
                  <a:xfrm>
                    <a:off x="8604467" y="3375028"/>
                    <a:ext cx="34345" cy="25759"/>
                  </a:xfrm>
                  <a:custGeom>
                    <a:avLst/>
                    <a:gdLst>
                      <a:gd name="connsiteX0" fmla="*/ 0 w 34345"/>
                      <a:gd name="connsiteY0" fmla="*/ 25759 h 25759"/>
                      <a:gd name="connsiteX1" fmla="*/ 34346 w 34345"/>
                      <a:gd name="connsiteY1" fmla="*/ 6133 h 25759"/>
                      <a:gd name="connsiteX2" fmla="*/ 25759 w 34345"/>
                      <a:gd name="connsiteY2" fmla="*/ 0 h 25759"/>
                      <a:gd name="connsiteX3" fmla="*/ 0 w 34345"/>
                      <a:gd name="connsiteY3" fmla="*/ 14720 h 257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25759">
                        <a:moveTo>
                          <a:pt x="0" y="25759"/>
                        </a:moveTo>
                        <a:lnTo>
                          <a:pt x="34346" y="6133"/>
                        </a:lnTo>
                        <a:lnTo>
                          <a:pt x="25759" y="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325" name="Graphic 2">
                <a:extLst>
                  <a:ext uri="{FF2B5EF4-FFF2-40B4-BE49-F238E27FC236}">
                    <a16:creationId xmlns:a16="http://schemas.microsoft.com/office/drawing/2014/main" id="{1AB5B0CC-ABE1-4C95-9060-D3FC7416E797}"/>
                  </a:ext>
                </a:extLst>
              </p:cNvPr>
              <p:cNvGrpSpPr/>
              <p:nvPr/>
            </p:nvGrpSpPr>
            <p:grpSpPr>
              <a:xfrm>
                <a:off x="8670705" y="3268310"/>
                <a:ext cx="41705" cy="144742"/>
                <a:chOff x="8670705" y="3268310"/>
                <a:chExt cx="41705" cy="144742"/>
              </a:xfrm>
              <a:solidFill>
                <a:schemeClr val="accent1"/>
              </a:solidFill>
            </p:grpSpPr>
            <p:sp>
              <p:nvSpPr>
                <p:cNvPr id="338" name="Freeform: Shape 337">
                  <a:extLst>
                    <a:ext uri="{FF2B5EF4-FFF2-40B4-BE49-F238E27FC236}">
                      <a16:creationId xmlns:a16="http://schemas.microsoft.com/office/drawing/2014/main" id="{8B4D013C-B588-416F-8855-D392321FC945}"/>
                    </a:ext>
                  </a:extLst>
                </p:cNvPr>
                <p:cNvSpPr/>
                <p:nvPr/>
              </p:nvSpPr>
              <p:spPr>
                <a:xfrm>
                  <a:off x="8670705" y="3268310"/>
                  <a:ext cx="41705" cy="144742"/>
                </a:xfrm>
                <a:custGeom>
                  <a:avLst/>
                  <a:gdLst>
                    <a:gd name="connsiteX0" fmla="*/ 0 w 41705"/>
                    <a:gd name="connsiteY0" fmla="*/ 23306 h 144742"/>
                    <a:gd name="connsiteX1" fmla="*/ 0 w 41705"/>
                    <a:gd name="connsiteY1" fmla="*/ 144743 h 144742"/>
                    <a:gd name="connsiteX2" fmla="*/ 41705 w 41705"/>
                    <a:gd name="connsiteY2" fmla="*/ 121437 h 144742"/>
                    <a:gd name="connsiteX3" fmla="*/ 41705 w 41705"/>
                    <a:gd name="connsiteY3" fmla="*/ 0 h 1447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1705" h="144742">
                      <a:moveTo>
                        <a:pt x="0" y="23306"/>
                      </a:moveTo>
                      <a:lnTo>
                        <a:pt x="0" y="144743"/>
                      </a:lnTo>
                      <a:lnTo>
                        <a:pt x="41705" y="121437"/>
                      </a:lnTo>
                      <a:lnTo>
                        <a:pt x="4170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339" name="Graphic 2">
                  <a:extLst>
                    <a:ext uri="{FF2B5EF4-FFF2-40B4-BE49-F238E27FC236}">
                      <a16:creationId xmlns:a16="http://schemas.microsoft.com/office/drawing/2014/main" id="{CD7D2713-C525-485E-8D81-43D062E5898D}"/>
                    </a:ext>
                  </a:extLst>
                </p:cNvPr>
                <p:cNvGrpSpPr/>
                <p:nvPr/>
              </p:nvGrpSpPr>
              <p:grpSpPr>
                <a:xfrm>
                  <a:off x="8674385" y="3274443"/>
                  <a:ext cx="34345" cy="132476"/>
                  <a:chOff x="8674385" y="3274443"/>
                  <a:chExt cx="34345" cy="132476"/>
                </a:xfrm>
                <a:solidFill>
                  <a:schemeClr val="accent1"/>
                </a:solidFill>
              </p:grpSpPr>
              <p:sp>
                <p:nvSpPr>
                  <p:cNvPr id="340" name="Freeform: Shape 339">
                    <a:extLst>
                      <a:ext uri="{FF2B5EF4-FFF2-40B4-BE49-F238E27FC236}">
                        <a16:creationId xmlns:a16="http://schemas.microsoft.com/office/drawing/2014/main" id="{0BB68CDB-0B58-406F-9E7C-0F3AD1054FA3}"/>
                      </a:ext>
                    </a:extLst>
                  </p:cNvPr>
                  <p:cNvSpPr/>
                  <p:nvPr/>
                </p:nvSpPr>
                <p:spPr>
                  <a:xfrm>
                    <a:off x="8674385" y="3274443"/>
                    <a:ext cx="34345" cy="132476"/>
                  </a:xfrm>
                  <a:custGeom>
                    <a:avLst/>
                    <a:gdLst>
                      <a:gd name="connsiteX0" fmla="*/ 0 w 34345"/>
                      <a:gd name="connsiteY0" fmla="*/ 19626 h 132476"/>
                      <a:gd name="connsiteX1" fmla="*/ 34346 w 34345"/>
                      <a:gd name="connsiteY1" fmla="*/ 0 h 132476"/>
                      <a:gd name="connsiteX2" fmla="*/ 34346 w 34345"/>
                      <a:gd name="connsiteY2" fmla="*/ 112850 h 132476"/>
                      <a:gd name="connsiteX3" fmla="*/ 0 w 34345"/>
                      <a:gd name="connsiteY3" fmla="*/ 132477 h 1324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132476">
                        <a:moveTo>
                          <a:pt x="0" y="19626"/>
                        </a:moveTo>
                        <a:lnTo>
                          <a:pt x="34346" y="0"/>
                        </a:lnTo>
                        <a:lnTo>
                          <a:pt x="34346" y="112850"/>
                        </a:lnTo>
                        <a:lnTo>
                          <a:pt x="0" y="132477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41" name="Freeform: Shape 340">
                    <a:extLst>
                      <a:ext uri="{FF2B5EF4-FFF2-40B4-BE49-F238E27FC236}">
                        <a16:creationId xmlns:a16="http://schemas.microsoft.com/office/drawing/2014/main" id="{742E80B7-1CE5-4A1B-A0B5-59D6FFA637CC}"/>
                      </a:ext>
                    </a:extLst>
                  </p:cNvPr>
                  <p:cNvSpPr/>
                  <p:nvPr/>
                </p:nvSpPr>
                <p:spPr>
                  <a:xfrm>
                    <a:off x="8674385" y="3279350"/>
                    <a:ext cx="25759" cy="116530"/>
                  </a:xfrm>
                  <a:custGeom>
                    <a:avLst/>
                    <a:gdLst>
                      <a:gd name="connsiteX0" fmla="*/ 25759 w 25759"/>
                      <a:gd name="connsiteY0" fmla="*/ 0 h 116530"/>
                      <a:gd name="connsiteX1" fmla="*/ 25759 w 25759"/>
                      <a:gd name="connsiteY1" fmla="*/ 103037 h 116530"/>
                      <a:gd name="connsiteX2" fmla="*/ 0 w 25759"/>
                      <a:gd name="connsiteY2" fmla="*/ 116530 h 116530"/>
                      <a:gd name="connsiteX3" fmla="*/ 0 w 25759"/>
                      <a:gd name="connsiteY3" fmla="*/ 14720 h 116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116530">
                        <a:moveTo>
                          <a:pt x="25759" y="0"/>
                        </a:moveTo>
                        <a:lnTo>
                          <a:pt x="25759" y="103037"/>
                        </a:lnTo>
                        <a:lnTo>
                          <a:pt x="0" y="11653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42" name="Freeform: Shape 341">
                    <a:extLst>
                      <a:ext uri="{FF2B5EF4-FFF2-40B4-BE49-F238E27FC236}">
                        <a16:creationId xmlns:a16="http://schemas.microsoft.com/office/drawing/2014/main" id="{6910B08F-F00F-4414-B9B5-7B12E7CBB003}"/>
                      </a:ext>
                    </a:extLst>
                  </p:cNvPr>
                  <p:cNvSpPr/>
                  <p:nvPr/>
                </p:nvSpPr>
                <p:spPr>
                  <a:xfrm>
                    <a:off x="8674385" y="3335775"/>
                    <a:ext cx="34345" cy="25759"/>
                  </a:xfrm>
                  <a:custGeom>
                    <a:avLst/>
                    <a:gdLst>
                      <a:gd name="connsiteX0" fmla="*/ 0 w 34345"/>
                      <a:gd name="connsiteY0" fmla="*/ 25759 h 25759"/>
                      <a:gd name="connsiteX1" fmla="*/ 34346 w 34345"/>
                      <a:gd name="connsiteY1" fmla="*/ 6133 h 25759"/>
                      <a:gd name="connsiteX2" fmla="*/ 25759 w 34345"/>
                      <a:gd name="connsiteY2" fmla="*/ 0 h 25759"/>
                      <a:gd name="connsiteX3" fmla="*/ 0 w 34345"/>
                      <a:gd name="connsiteY3" fmla="*/ 14720 h 257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25759">
                        <a:moveTo>
                          <a:pt x="0" y="25759"/>
                        </a:moveTo>
                        <a:lnTo>
                          <a:pt x="34346" y="6133"/>
                        </a:lnTo>
                        <a:lnTo>
                          <a:pt x="25759" y="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326" name="Graphic 2">
                <a:extLst>
                  <a:ext uri="{FF2B5EF4-FFF2-40B4-BE49-F238E27FC236}">
                    <a16:creationId xmlns:a16="http://schemas.microsoft.com/office/drawing/2014/main" id="{E1293D1A-235A-4BB6-89DB-157F06C9392F}"/>
                  </a:ext>
                </a:extLst>
              </p:cNvPr>
              <p:cNvGrpSpPr/>
              <p:nvPr/>
            </p:nvGrpSpPr>
            <p:grpSpPr>
              <a:xfrm>
                <a:off x="8740623" y="3229058"/>
                <a:ext cx="41705" cy="144742"/>
                <a:chOff x="8740623" y="3229058"/>
                <a:chExt cx="41705" cy="144742"/>
              </a:xfrm>
              <a:solidFill>
                <a:schemeClr val="accent1"/>
              </a:solidFill>
            </p:grpSpPr>
            <p:sp>
              <p:nvSpPr>
                <p:cNvPr id="333" name="Freeform: Shape 332">
                  <a:extLst>
                    <a:ext uri="{FF2B5EF4-FFF2-40B4-BE49-F238E27FC236}">
                      <a16:creationId xmlns:a16="http://schemas.microsoft.com/office/drawing/2014/main" id="{FDBFDCEF-AF3D-4BD5-B618-E2E5326CA670}"/>
                    </a:ext>
                  </a:extLst>
                </p:cNvPr>
                <p:cNvSpPr/>
                <p:nvPr/>
              </p:nvSpPr>
              <p:spPr>
                <a:xfrm>
                  <a:off x="8740623" y="3229058"/>
                  <a:ext cx="41705" cy="144742"/>
                </a:xfrm>
                <a:custGeom>
                  <a:avLst/>
                  <a:gdLst>
                    <a:gd name="connsiteX0" fmla="*/ 0 w 41705"/>
                    <a:gd name="connsiteY0" fmla="*/ 23306 h 144742"/>
                    <a:gd name="connsiteX1" fmla="*/ 0 w 41705"/>
                    <a:gd name="connsiteY1" fmla="*/ 144743 h 144742"/>
                    <a:gd name="connsiteX2" fmla="*/ 41705 w 41705"/>
                    <a:gd name="connsiteY2" fmla="*/ 121437 h 144742"/>
                    <a:gd name="connsiteX3" fmla="*/ 41705 w 41705"/>
                    <a:gd name="connsiteY3" fmla="*/ 0 h 1447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1705" h="144742">
                      <a:moveTo>
                        <a:pt x="0" y="23306"/>
                      </a:moveTo>
                      <a:lnTo>
                        <a:pt x="0" y="144743"/>
                      </a:lnTo>
                      <a:lnTo>
                        <a:pt x="41705" y="121437"/>
                      </a:lnTo>
                      <a:lnTo>
                        <a:pt x="4170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334" name="Graphic 2">
                  <a:extLst>
                    <a:ext uri="{FF2B5EF4-FFF2-40B4-BE49-F238E27FC236}">
                      <a16:creationId xmlns:a16="http://schemas.microsoft.com/office/drawing/2014/main" id="{2871C594-A855-4509-B2FA-D4F115EF91E5}"/>
                    </a:ext>
                  </a:extLst>
                </p:cNvPr>
                <p:cNvGrpSpPr/>
                <p:nvPr/>
              </p:nvGrpSpPr>
              <p:grpSpPr>
                <a:xfrm>
                  <a:off x="8744303" y="3235191"/>
                  <a:ext cx="34345" cy="132476"/>
                  <a:chOff x="8744303" y="3235191"/>
                  <a:chExt cx="34345" cy="132476"/>
                </a:xfrm>
                <a:solidFill>
                  <a:schemeClr val="accent1"/>
                </a:solidFill>
              </p:grpSpPr>
              <p:sp>
                <p:nvSpPr>
                  <p:cNvPr id="335" name="Freeform: Shape 334">
                    <a:extLst>
                      <a:ext uri="{FF2B5EF4-FFF2-40B4-BE49-F238E27FC236}">
                        <a16:creationId xmlns:a16="http://schemas.microsoft.com/office/drawing/2014/main" id="{A5B3F2A6-997E-4B1E-996B-F771351D3FBC}"/>
                      </a:ext>
                    </a:extLst>
                  </p:cNvPr>
                  <p:cNvSpPr/>
                  <p:nvPr/>
                </p:nvSpPr>
                <p:spPr>
                  <a:xfrm>
                    <a:off x="8744303" y="3235191"/>
                    <a:ext cx="34345" cy="132476"/>
                  </a:xfrm>
                  <a:custGeom>
                    <a:avLst/>
                    <a:gdLst>
                      <a:gd name="connsiteX0" fmla="*/ 0 w 34345"/>
                      <a:gd name="connsiteY0" fmla="*/ 19626 h 132476"/>
                      <a:gd name="connsiteX1" fmla="*/ 34346 w 34345"/>
                      <a:gd name="connsiteY1" fmla="*/ 0 h 132476"/>
                      <a:gd name="connsiteX2" fmla="*/ 34346 w 34345"/>
                      <a:gd name="connsiteY2" fmla="*/ 112850 h 132476"/>
                      <a:gd name="connsiteX3" fmla="*/ 0 w 34345"/>
                      <a:gd name="connsiteY3" fmla="*/ 132477 h 1324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132476">
                        <a:moveTo>
                          <a:pt x="0" y="19626"/>
                        </a:moveTo>
                        <a:lnTo>
                          <a:pt x="34346" y="0"/>
                        </a:lnTo>
                        <a:lnTo>
                          <a:pt x="34346" y="112850"/>
                        </a:lnTo>
                        <a:lnTo>
                          <a:pt x="0" y="132477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36" name="Freeform: Shape 335">
                    <a:extLst>
                      <a:ext uri="{FF2B5EF4-FFF2-40B4-BE49-F238E27FC236}">
                        <a16:creationId xmlns:a16="http://schemas.microsoft.com/office/drawing/2014/main" id="{7036024A-B43A-428C-AD1F-C643E2036C23}"/>
                      </a:ext>
                    </a:extLst>
                  </p:cNvPr>
                  <p:cNvSpPr/>
                  <p:nvPr/>
                </p:nvSpPr>
                <p:spPr>
                  <a:xfrm>
                    <a:off x="8744303" y="3240098"/>
                    <a:ext cx="25759" cy="116530"/>
                  </a:xfrm>
                  <a:custGeom>
                    <a:avLst/>
                    <a:gdLst>
                      <a:gd name="connsiteX0" fmla="*/ 25759 w 25759"/>
                      <a:gd name="connsiteY0" fmla="*/ 0 h 116530"/>
                      <a:gd name="connsiteX1" fmla="*/ 25759 w 25759"/>
                      <a:gd name="connsiteY1" fmla="*/ 103037 h 116530"/>
                      <a:gd name="connsiteX2" fmla="*/ 0 w 25759"/>
                      <a:gd name="connsiteY2" fmla="*/ 116530 h 116530"/>
                      <a:gd name="connsiteX3" fmla="*/ 0 w 25759"/>
                      <a:gd name="connsiteY3" fmla="*/ 14720 h 116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116530">
                        <a:moveTo>
                          <a:pt x="25759" y="0"/>
                        </a:moveTo>
                        <a:lnTo>
                          <a:pt x="25759" y="103037"/>
                        </a:lnTo>
                        <a:lnTo>
                          <a:pt x="0" y="11653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37" name="Freeform: Shape 336">
                    <a:extLst>
                      <a:ext uri="{FF2B5EF4-FFF2-40B4-BE49-F238E27FC236}">
                        <a16:creationId xmlns:a16="http://schemas.microsoft.com/office/drawing/2014/main" id="{CCD7A3C9-9976-434E-8F06-6128DC53C658}"/>
                      </a:ext>
                    </a:extLst>
                  </p:cNvPr>
                  <p:cNvSpPr/>
                  <p:nvPr/>
                </p:nvSpPr>
                <p:spPr>
                  <a:xfrm>
                    <a:off x="8744303" y="3296523"/>
                    <a:ext cx="34345" cy="25759"/>
                  </a:xfrm>
                  <a:custGeom>
                    <a:avLst/>
                    <a:gdLst>
                      <a:gd name="connsiteX0" fmla="*/ 0 w 34345"/>
                      <a:gd name="connsiteY0" fmla="*/ 25759 h 25759"/>
                      <a:gd name="connsiteX1" fmla="*/ 34346 w 34345"/>
                      <a:gd name="connsiteY1" fmla="*/ 6133 h 25759"/>
                      <a:gd name="connsiteX2" fmla="*/ 25759 w 34345"/>
                      <a:gd name="connsiteY2" fmla="*/ 0 h 25759"/>
                      <a:gd name="connsiteX3" fmla="*/ 0 w 34345"/>
                      <a:gd name="connsiteY3" fmla="*/ 14720 h 257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25759">
                        <a:moveTo>
                          <a:pt x="0" y="25759"/>
                        </a:moveTo>
                        <a:lnTo>
                          <a:pt x="34346" y="6133"/>
                        </a:lnTo>
                        <a:lnTo>
                          <a:pt x="25759" y="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327" name="Graphic 2">
                <a:extLst>
                  <a:ext uri="{FF2B5EF4-FFF2-40B4-BE49-F238E27FC236}">
                    <a16:creationId xmlns:a16="http://schemas.microsoft.com/office/drawing/2014/main" id="{AB1B9946-6026-48D4-A37F-2A161025D1AA}"/>
                  </a:ext>
                </a:extLst>
              </p:cNvPr>
              <p:cNvGrpSpPr/>
              <p:nvPr/>
            </p:nvGrpSpPr>
            <p:grpSpPr>
              <a:xfrm>
                <a:off x="8810541" y="3189806"/>
                <a:ext cx="41705" cy="144742"/>
                <a:chOff x="8810541" y="3189806"/>
                <a:chExt cx="41705" cy="144742"/>
              </a:xfrm>
              <a:solidFill>
                <a:schemeClr val="accent1"/>
              </a:solidFill>
            </p:grpSpPr>
            <p:sp>
              <p:nvSpPr>
                <p:cNvPr id="328" name="Freeform: Shape 327">
                  <a:extLst>
                    <a:ext uri="{FF2B5EF4-FFF2-40B4-BE49-F238E27FC236}">
                      <a16:creationId xmlns:a16="http://schemas.microsoft.com/office/drawing/2014/main" id="{FA9FD4F4-2473-4F7E-8AC9-CBEA0D2F7388}"/>
                    </a:ext>
                  </a:extLst>
                </p:cNvPr>
                <p:cNvSpPr/>
                <p:nvPr/>
              </p:nvSpPr>
              <p:spPr>
                <a:xfrm>
                  <a:off x="8810541" y="3189806"/>
                  <a:ext cx="41705" cy="144742"/>
                </a:xfrm>
                <a:custGeom>
                  <a:avLst/>
                  <a:gdLst>
                    <a:gd name="connsiteX0" fmla="*/ 0 w 41705"/>
                    <a:gd name="connsiteY0" fmla="*/ 23306 h 144742"/>
                    <a:gd name="connsiteX1" fmla="*/ 0 w 41705"/>
                    <a:gd name="connsiteY1" fmla="*/ 144743 h 144742"/>
                    <a:gd name="connsiteX2" fmla="*/ 41706 w 41705"/>
                    <a:gd name="connsiteY2" fmla="*/ 121437 h 144742"/>
                    <a:gd name="connsiteX3" fmla="*/ 41706 w 41705"/>
                    <a:gd name="connsiteY3" fmla="*/ 0 h 1447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1705" h="144742">
                      <a:moveTo>
                        <a:pt x="0" y="23306"/>
                      </a:moveTo>
                      <a:lnTo>
                        <a:pt x="0" y="144743"/>
                      </a:lnTo>
                      <a:lnTo>
                        <a:pt x="41706" y="121437"/>
                      </a:lnTo>
                      <a:lnTo>
                        <a:pt x="41706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329" name="Graphic 2">
                  <a:extLst>
                    <a:ext uri="{FF2B5EF4-FFF2-40B4-BE49-F238E27FC236}">
                      <a16:creationId xmlns:a16="http://schemas.microsoft.com/office/drawing/2014/main" id="{BBEBBFD3-70FA-42E9-AEA6-238B44A1AFCC}"/>
                    </a:ext>
                  </a:extLst>
                </p:cNvPr>
                <p:cNvGrpSpPr/>
                <p:nvPr/>
              </p:nvGrpSpPr>
              <p:grpSpPr>
                <a:xfrm>
                  <a:off x="8814221" y="3195939"/>
                  <a:ext cx="34345" cy="132476"/>
                  <a:chOff x="8814221" y="3195939"/>
                  <a:chExt cx="34345" cy="132476"/>
                </a:xfrm>
                <a:solidFill>
                  <a:schemeClr val="accent1"/>
                </a:solidFill>
              </p:grpSpPr>
              <p:sp>
                <p:nvSpPr>
                  <p:cNvPr id="330" name="Freeform: Shape 329">
                    <a:extLst>
                      <a:ext uri="{FF2B5EF4-FFF2-40B4-BE49-F238E27FC236}">
                        <a16:creationId xmlns:a16="http://schemas.microsoft.com/office/drawing/2014/main" id="{6224E200-F9B3-417F-B8E8-2AC5E32A1453}"/>
                      </a:ext>
                    </a:extLst>
                  </p:cNvPr>
                  <p:cNvSpPr/>
                  <p:nvPr/>
                </p:nvSpPr>
                <p:spPr>
                  <a:xfrm>
                    <a:off x="8814221" y="3195939"/>
                    <a:ext cx="34345" cy="132476"/>
                  </a:xfrm>
                  <a:custGeom>
                    <a:avLst/>
                    <a:gdLst>
                      <a:gd name="connsiteX0" fmla="*/ 0 w 34345"/>
                      <a:gd name="connsiteY0" fmla="*/ 19626 h 132476"/>
                      <a:gd name="connsiteX1" fmla="*/ 34346 w 34345"/>
                      <a:gd name="connsiteY1" fmla="*/ 0 h 132476"/>
                      <a:gd name="connsiteX2" fmla="*/ 34346 w 34345"/>
                      <a:gd name="connsiteY2" fmla="*/ 112850 h 132476"/>
                      <a:gd name="connsiteX3" fmla="*/ 0 w 34345"/>
                      <a:gd name="connsiteY3" fmla="*/ 132477 h 1324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132476">
                        <a:moveTo>
                          <a:pt x="0" y="19626"/>
                        </a:moveTo>
                        <a:lnTo>
                          <a:pt x="34346" y="0"/>
                        </a:lnTo>
                        <a:lnTo>
                          <a:pt x="34346" y="112850"/>
                        </a:lnTo>
                        <a:lnTo>
                          <a:pt x="0" y="132477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31" name="Freeform: Shape 330">
                    <a:extLst>
                      <a:ext uri="{FF2B5EF4-FFF2-40B4-BE49-F238E27FC236}">
                        <a16:creationId xmlns:a16="http://schemas.microsoft.com/office/drawing/2014/main" id="{344F69C9-6728-4E2E-931B-DF863460D905}"/>
                      </a:ext>
                    </a:extLst>
                  </p:cNvPr>
                  <p:cNvSpPr/>
                  <p:nvPr/>
                </p:nvSpPr>
                <p:spPr>
                  <a:xfrm>
                    <a:off x="8814221" y="3200845"/>
                    <a:ext cx="25759" cy="117756"/>
                  </a:xfrm>
                  <a:custGeom>
                    <a:avLst/>
                    <a:gdLst>
                      <a:gd name="connsiteX0" fmla="*/ 25759 w 25759"/>
                      <a:gd name="connsiteY0" fmla="*/ 0 h 117756"/>
                      <a:gd name="connsiteX1" fmla="*/ 25759 w 25759"/>
                      <a:gd name="connsiteY1" fmla="*/ 103037 h 117756"/>
                      <a:gd name="connsiteX2" fmla="*/ 0 w 25759"/>
                      <a:gd name="connsiteY2" fmla="*/ 117757 h 117756"/>
                      <a:gd name="connsiteX3" fmla="*/ 0 w 25759"/>
                      <a:gd name="connsiteY3" fmla="*/ 14720 h 1177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117756">
                        <a:moveTo>
                          <a:pt x="25759" y="0"/>
                        </a:moveTo>
                        <a:lnTo>
                          <a:pt x="25759" y="103037"/>
                        </a:lnTo>
                        <a:lnTo>
                          <a:pt x="0" y="117757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32" name="Freeform: Shape 331">
                    <a:extLst>
                      <a:ext uri="{FF2B5EF4-FFF2-40B4-BE49-F238E27FC236}">
                        <a16:creationId xmlns:a16="http://schemas.microsoft.com/office/drawing/2014/main" id="{78000DF5-4B08-4123-95E8-66DA61097498}"/>
                      </a:ext>
                    </a:extLst>
                  </p:cNvPr>
                  <p:cNvSpPr/>
                  <p:nvPr/>
                </p:nvSpPr>
                <p:spPr>
                  <a:xfrm>
                    <a:off x="8814221" y="3257271"/>
                    <a:ext cx="34345" cy="25759"/>
                  </a:xfrm>
                  <a:custGeom>
                    <a:avLst/>
                    <a:gdLst>
                      <a:gd name="connsiteX0" fmla="*/ 0 w 34345"/>
                      <a:gd name="connsiteY0" fmla="*/ 25759 h 25759"/>
                      <a:gd name="connsiteX1" fmla="*/ 34346 w 34345"/>
                      <a:gd name="connsiteY1" fmla="*/ 6133 h 25759"/>
                      <a:gd name="connsiteX2" fmla="*/ 25759 w 34345"/>
                      <a:gd name="connsiteY2" fmla="*/ 0 h 25759"/>
                      <a:gd name="connsiteX3" fmla="*/ 0 w 34345"/>
                      <a:gd name="connsiteY3" fmla="*/ 14720 h 257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25759">
                        <a:moveTo>
                          <a:pt x="0" y="25759"/>
                        </a:moveTo>
                        <a:lnTo>
                          <a:pt x="34346" y="6133"/>
                        </a:lnTo>
                        <a:lnTo>
                          <a:pt x="25759" y="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0568DBBE-3877-4342-9627-EDAA44869A9E}"/>
                </a:ext>
              </a:extLst>
            </p:cNvPr>
            <p:cNvSpPr/>
            <p:nvPr/>
          </p:nvSpPr>
          <p:spPr>
            <a:xfrm>
              <a:off x="8600787" y="3441160"/>
              <a:ext cx="100583" cy="198821"/>
            </a:xfrm>
            <a:custGeom>
              <a:avLst/>
              <a:gdLst>
                <a:gd name="connsiteX0" fmla="*/ 0 w 100583"/>
                <a:gd name="connsiteY0" fmla="*/ 71251 h 198821"/>
                <a:gd name="connsiteX1" fmla="*/ 0 w 100583"/>
                <a:gd name="connsiteY1" fmla="*/ 198821 h 198821"/>
                <a:gd name="connsiteX2" fmla="*/ 100584 w 100583"/>
                <a:gd name="connsiteY2" fmla="*/ 142396 h 198821"/>
                <a:gd name="connsiteX3" fmla="*/ 100584 w 100583"/>
                <a:gd name="connsiteY3" fmla="*/ 16052 h 198821"/>
                <a:gd name="connsiteX4" fmla="*/ 0 w 100583"/>
                <a:gd name="connsiteY4" fmla="*/ 71251 h 198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0583" h="198821">
                  <a:moveTo>
                    <a:pt x="0" y="71251"/>
                  </a:moveTo>
                  <a:lnTo>
                    <a:pt x="0" y="198821"/>
                  </a:lnTo>
                  <a:lnTo>
                    <a:pt x="100584" y="142396"/>
                  </a:lnTo>
                  <a:lnTo>
                    <a:pt x="100584" y="16052"/>
                  </a:lnTo>
                  <a:cubicBezTo>
                    <a:pt x="100584" y="-28106"/>
                    <a:pt x="0" y="28319"/>
                    <a:pt x="0" y="71251"/>
                  </a:cubicBezTo>
                  <a:close/>
                </a:path>
              </a:pathLst>
            </a:custGeom>
            <a:solidFill>
              <a:srgbClr val="2D140D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1F9ED5BA-FC10-448B-B196-1C75F566BC92}"/>
                </a:ext>
              </a:extLst>
            </p:cNvPr>
            <p:cNvSpPr/>
            <p:nvPr/>
          </p:nvSpPr>
          <p:spPr>
            <a:xfrm>
              <a:off x="8600787" y="3439644"/>
              <a:ext cx="91997" cy="189297"/>
            </a:xfrm>
            <a:custGeom>
              <a:avLst/>
              <a:gdLst>
                <a:gd name="connsiteX0" fmla="*/ 0 w 91997"/>
                <a:gd name="connsiteY0" fmla="*/ 189297 h 189297"/>
                <a:gd name="connsiteX1" fmla="*/ 91998 w 91997"/>
                <a:gd name="connsiteY1" fmla="*/ 136552 h 189297"/>
                <a:gd name="connsiteX2" fmla="*/ 91998 w 91997"/>
                <a:gd name="connsiteY2" fmla="*/ 10209 h 189297"/>
                <a:gd name="connsiteX3" fmla="*/ 89544 w 91997"/>
                <a:gd name="connsiteY3" fmla="*/ 396 h 189297"/>
                <a:gd name="connsiteX4" fmla="*/ 0 w 91997"/>
                <a:gd name="connsiteY4" fmla="*/ 71540 h 189297"/>
                <a:gd name="connsiteX5" fmla="*/ 0 w 91997"/>
                <a:gd name="connsiteY5" fmla="*/ 189297 h 189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1997" h="189297">
                  <a:moveTo>
                    <a:pt x="0" y="189297"/>
                  </a:moveTo>
                  <a:lnTo>
                    <a:pt x="91998" y="136552"/>
                  </a:lnTo>
                  <a:lnTo>
                    <a:pt x="91998" y="10209"/>
                  </a:lnTo>
                  <a:cubicBezTo>
                    <a:pt x="91998" y="6529"/>
                    <a:pt x="90771" y="2849"/>
                    <a:pt x="89544" y="396"/>
                  </a:cubicBezTo>
                  <a:cubicBezTo>
                    <a:pt x="63785" y="-4511"/>
                    <a:pt x="0" y="37195"/>
                    <a:pt x="0" y="71540"/>
                  </a:cubicBezTo>
                  <a:lnTo>
                    <a:pt x="0" y="189297"/>
                  </a:lnTo>
                  <a:close/>
                </a:path>
              </a:pathLst>
            </a:custGeom>
            <a:solidFill>
              <a:srgbClr val="3B3B3C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226" name="Graphic 2">
              <a:extLst>
                <a:ext uri="{FF2B5EF4-FFF2-40B4-BE49-F238E27FC236}">
                  <a16:creationId xmlns:a16="http://schemas.microsoft.com/office/drawing/2014/main" id="{8E60FC7D-9608-4935-ABD7-C252C4594530}"/>
                </a:ext>
              </a:extLst>
            </p:cNvPr>
            <p:cNvGrpSpPr/>
            <p:nvPr/>
          </p:nvGrpSpPr>
          <p:grpSpPr>
            <a:xfrm>
              <a:off x="8613053" y="3474385"/>
              <a:ext cx="73598" cy="138609"/>
              <a:chOff x="8613053" y="3474385"/>
              <a:chExt cx="73598" cy="138609"/>
            </a:xfrm>
            <a:solidFill>
              <a:srgbClr val="FFFFFF"/>
            </a:solidFill>
          </p:grpSpPr>
          <p:grpSp>
            <p:nvGrpSpPr>
              <p:cNvPr id="317" name="Graphic 2">
                <a:extLst>
                  <a:ext uri="{FF2B5EF4-FFF2-40B4-BE49-F238E27FC236}">
                    <a16:creationId xmlns:a16="http://schemas.microsoft.com/office/drawing/2014/main" id="{1D149F2E-B2DE-47AE-9DD9-82DA90FDDC1D}"/>
                  </a:ext>
                </a:extLst>
              </p:cNvPr>
              <p:cNvGrpSpPr/>
              <p:nvPr/>
            </p:nvGrpSpPr>
            <p:grpSpPr>
              <a:xfrm>
                <a:off x="8613053" y="3509957"/>
                <a:ext cx="73598" cy="68691"/>
                <a:chOff x="8613053" y="3509957"/>
                <a:chExt cx="73598" cy="68691"/>
              </a:xfrm>
              <a:solidFill>
                <a:srgbClr val="FFFFFF"/>
              </a:solidFill>
            </p:grpSpPr>
            <p:sp>
              <p:nvSpPr>
                <p:cNvPr id="322" name="Freeform: Shape 321">
                  <a:extLst>
                    <a:ext uri="{FF2B5EF4-FFF2-40B4-BE49-F238E27FC236}">
                      <a16:creationId xmlns:a16="http://schemas.microsoft.com/office/drawing/2014/main" id="{17238A16-6059-4EA8-9FF1-389C9911829F}"/>
                    </a:ext>
                  </a:extLst>
                </p:cNvPr>
                <p:cNvSpPr/>
                <p:nvPr/>
              </p:nvSpPr>
              <p:spPr>
                <a:xfrm>
                  <a:off x="8613053" y="3532037"/>
                  <a:ext cx="33118" cy="46612"/>
                </a:xfrm>
                <a:custGeom>
                  <a:avLst/>
                  <a:gdLst>
                    <a:gd name="connsiteX0" fmla="*/ 33119 w 33118"/>
                    <a:gd name="connsiteY0" fmla="*/ 28213 h 46612"/>
                    <a:gd name="connsiteX1" fmla="*/ 0 w 33118"/>
                    <a:gd name="connsiteY1" fmla="*/ 46612 h 46612"/>
                    <a:gd name="connsiteX2" fmla="*/ 0 w 33118"/>
                    <a:gd name="connsiteY2" fmla="*/ 18400 h 46612"/>
                    <a:gd name="connsiteX3" fmla="*/ 33119 w 33118"/>
                    <a:gd name="connsiteY3" fmla="*/ 0 h 466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3118" h="46612">
                      <a:moveTo>
                        <a:pt x="33119" y="28213"/>
                      </a:moveTo>
                      <a:lnTo>
                        <a:pt x="0" y="46612"/>
                      </a:lnTo>
                      <a:lnTo>
                        <a:pt x="0" y="18400"/>
                      </a:lnTo>
                      <a:lnTo>
                        <a:pt x="33119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23" name="Freeform: Shape 322">
                  <a:extLst>
                    <a:ext uri="{FF2B5EF4-FFF2-40B4-BE49-F238E27FC236}">
                      <a16:creationId xmlns:a16="http://schemas.microsoft.com/office/drawing/2014/main" id="{68EC0E43-768F-492F-AE60-272ECFDAA68F}"/>
                    </a:ext>
                  </a:extLst>
                </p:cNvPr>
                <p:cNvSpPr/>
                <p:nvPr/>
              </p:nvSpPr>
              <p:spPr>
                <a:xfrm>
                  <a:off x="8653532" y="3509957"/>
                  <a:ext cx="33119" cy="46612"/>
                </a:xfrm>
                <a:custGeom>
                  <a:avLst/>
                  <a:gdLst>
                    <a:gd name="connsiteX0" fmla="*/ 33119 w 33119"/>
                    <a:gd name="connsiteY0" fmla="*/ 28213 h 46612"/>
                    <a:gd name="connsiteX1" fmla="*/ 0 w 33119"/>
                    <a:gd name="connsiteY1" fmla="*/ 46612 h 46612"/>
                    <a:gd name="connsiteX2" fmla="*/ 0 w 33119"/>
                    <a:gd name="connsiteY2" fmla="*/ 18400 h 46612"/>
                    <a:gd name="connsiteX3" fmla="*/ 33119 w 33119"/>
                    <a:gd name="connsiteY3" fmla="*/ 0 h 466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3119" h="46612">
                      <a:moveTo>
                        <a:pt x="33119" y="28213"/>
                      </a:moveTo>
                      <a:lnTo>
                        <a:pt x="0" y="46612"/>
                      </a:lnTo>
                      <a:lnTo>
                        <a:pt x="0" y="18400"/>
                      </a:lnTo>
                      <a:lnTo>
                        <a:pt x="33119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318" name="Graphic 2">
                <a:extLst>
                  <a:ext uri="{FF2B5EF4-FFF2-40B4-BE49-F238E27FC236}">
                    <a16:creationId xmlns:a16="http://schemas.microsoft.com/office/drawing/2014/main" id="{723CDDBA-4B29-4A08-8E05-379DBE67BC5F}"/>
                  </a:ext>
                </a:extLst>
              </p:cNvPr>
              <p:cNvGrpSpPr/>
              <p:nvPr/>
            </p:nvGrpSpPr>
            <p:grpSpPr>
              <a:xfrm>
                <a:off x="8613053" y="3543077"/>
                <a:ext cx="73598" cy="69918"/>
                <a:chOff x="8613053" y="3543077"/>
                <a:chExt cx="73598" cy="69918"/>
              </a:xfrm>
              <a:solidFill>
                <a:srgbClr val="FFFFFF"/>
              </a:solidFill>
            </p:grpSpPr>
            <p:sp>
              <p:nvSpPr>
                <p:cNvPr id="320" name="Freeform: Shape 319">
                  <a:extLst>
                    <a:ext uri="{FF2B5EF4-FFF2-40B4-BE49-F238E27FC236}">
                      <a16:creationId xmlns:a16="http://schemas.microsoft.com/office/drawing/2014/main" id="{86DF8A34-F29C-4636-B394-1B055A2F83BD}"/>
                    </a:ext>
                  </a:extLst>
                </p:cNvPr>
                <p:cNvSpPr/>
                <p:nvPr/>
              </p:nvSpPr>
              <p:spPr>
                <a:xfrm>
                  <a:off x="8613053" y="3566383"/>
                  <a:ext cx="33118" cy="46612"/>
                </a:xfrm>
                <a:custGeom>
                  <a:avLst/>
                  <a:gdLst>
                    <a:gd name="connsiteX0" fmla="*/ 33119 w 33118"/>
                    <a:gd name="connsiteY0" fmla="*/ 28213 h 46612"/>
                    <a:gd name="connsiteX1" fmla="*/ 0 w 33118"/>
                    <a:gd name="connsiteY1" fmla="*/ 46612 h 46612"/>
                    <a:gd name="connsiteX2" fmla="*/ 0 w 33118"/>
                    <a:gd name="connsiteY2" fmla="*/ 18400 h 46612"/>
                    <a:gd name="connsiteX3" fmla="*/ 33119 w 33118"/>
                    <a:gd name="connsiteY3" fmla="*/ 0 h 466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3118" h="46612">
                      <a:moveTo>
                        <a:pt x="33119" y="28213"/>
                      </a:moveTo>
                      <a:lnTo>
                        <a:pt x="0" y="46612"/>
                      </a:lnTo>
                      <a:lnTo>
                        <a:pt x="0" y="18400"/>
                      </a:lnTo>
                      <a:lnTo>
                        <a:pt x="33119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21" name="Freeform: Shape 320">
                  <a:extLst>
                    <a:ext uri="{FF2B5EF4-FFF2-40B4-BE49-F238E27FC236}">
                      <a16:creationId xmlns:a16="http://schemas.microsoft.com/office/drawing/2014/main" id="{B38E032E-3DBB-4083-9111-47E0F3FFEA7D}"/>
                    </a:ext>
                  </a:extLst>
                </p:cNvPr>
                <p:cNvSpPr/>
                <p:nvPr/>
              </p:nvSpPr>
              <p:spPr>
                <a:xfrm>
                  <a:off x="8653532" y="3543077"/>
                  <a:ext cx="33119" cy="47838"/>
                </a:xfrm>
                <a:custGeom>
                  <a:avLst/>
                  <a:gdLst>
                    <a:gd name="connsiteX0" fmla="*/ 33119 w 33119"/>
                    <a:gd name="connsiteY0" fmla="*/ 28213 h 47838"/>
                    <a:gd name="connsiteX1" fmla="*/ 0 w 33119"/>
                    <a:gd name="connsiteY1" fmla="*/ 47839 h 47838"/>
                    <a:gd name="connsiteX2" fmla="*/ 0 w 33119"/>
                    <a:gd name="connsiteY2" fmla="*/ 18400 h 47838"/>
                    <a:gd name="connsiteX3" fmla="*/ 33119 w 33119"/>
                    <a:gd name="connsiteY3" fmla="*/ 0 h 478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3119" h="47838">
                      <a:moveTo>
                        <a:pt x="33119" y="28213"/>
                      </a:moveTo>
                      <a:lnTo>
                        <a:pt x="0" y="47839"/>
                      </a:lnTo>
                      <a:lnTo>
                        <a:pt x="0" y="18400"/>
                      </a:lnTo>
                      <a:lnTo>
                        <a:pt x="33119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sp>
            <p:nvSpPr>
              <p:cNvPr id="319" name="Freeform: Shape 318">
                <a:extLst>
                  <a:ext uri="{FF2B5EF4-FFF2-40B4-BE49-F238E27FC236}">
                    <a16:creationId xmlns:a16="http://schemas.microsoft.com/office/drawing/2014/main" id="{12657EA9-4F58-48E7-8A5A-D4D460907A59}"/>
                  </a:ext>
                </a:extLst>
              </p:cNvPr>
              <p:cNvSpPr/>
              <p:nvPr/>
            </p:nvSpPr>
            <p:spPr>
              <a:xfrm>
                <a:off x="8636359" y="3474385"/>
                <a:ext cx="29439" cy="29439"/>
              </a:xfrm>
              <a:custGeom>
                <a:avLst/>
                <a:gdLst>
                  <a:gd name="connsiteX0" fmla="*/ 15946 w 29439"/>
                  <a:gd name="connsiteY0" fmla="*/ 2453 h 29439"/>
                  <a:gd name="connsiteX1" fmla="*/ 25759 w 29439"/>
                  <a:gd name="connsiteY1" fmla="*/ 0 h 29439"/>
                  <a:gd name="connsiteX2" fmla="*/ 29439 w 29439"/>
                  <a:gd name="connsiteY2" fmla="*/ 6133 h 29439"/>
                  <a:gd name="connsiteX3" fmla="*/ 24533 w 29439"/>
                  <a:gd name="connsiteY3" fmla="*/ 17173 h 29439"/>
                  <a:gd name="connsiteX4" fmla="*/ 13493 w 29439"/>
                  <a:gd name="connsiteY4" fmla="*/ 26986 h 29439"/>
                  <a:gd name="connsiteX5" fmla="*/ 3680 w 29439"/>
                  <a:gd name="connsiteY5" fmla="*/ 29439 h 29439"/>
                  <a:gd name="connsiteX6" fmla="*/ 0 w 29439"/>
                  <a:gd name="connsiteY6" fmla="*/ 23306 h 29439"/>
                  <a:gd name="connsiteX7" fmla="*/ 4906 w 29439"/>
                  <a:gd name="connsiteY7" fmla="*/ 12266 h 29439"/>
                  <a:gd name="connsiteX8" fmla="*/ 15946 w 29439"/>
                  <a:gd name="connsiteY8" fmla="*/ 2453 h 29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9439" h="29439">
                    <a:moveTo>
                      <a:pt x="15946" y="2453"/>
                    </a:moveTo>
                    <a:cubicBezTo>
                      <a:pt x="18400" y="1227"/>
                      <a:pt x="22079" y="0"/>
                      <a:pt x="25759" y="0"/>
                    </a:cubicBezTo>
                    <a:cubicBezTo>
                      <a:pt x="28212" y="1227"/>
                      <a:pt x="29439" y="3680"/>
                      <a:pt x="29439" y="6133"/>
                    </a:cubicBezTo>
                    <a:cubicBezTo>
                      <a:pt x="29439" y="9813"/>
                      <a:pt x="26986" y="13493"/>
                      <a:pt x="24533" y="17173"/>
                    </a:cubicBezTo>
                    <a:cubicBezTo>
                      <a:pt x="22079" y="20853"/>
                      <a:pt x="18400" y="24533"/>
                      <a:pt x="13493" y="26986"/>
                    </a:cubicBezTo>
                    <a:cubicBezTo>
                      <a:pt x="11040" y="28213"/>
                      <a:pt x="7360" y="29439"/>
                      <a:pt x="3680" y="29439"/>
                    </a:cubicBezTo>
                    <a:cubicBezTo>
                      <a:pt x="1227" y="28213"/>
                      <a:pt x="0" y="25759"/>
                      <a:pt x="0" y="23306"/>
                    </a:cubicBezTo>
                    <a:cubicBezTo>
                      <a:pt x="0" y="19626"/>
                      <a:pt x="2453" y="15946"/>
                      <a:pt x="4906" y="12266"/>
                    </a:cubicBezTo>
                    <a:cubicBezTo>
                      <a:pt x="8586" y="8587"/>
                      <a:pt x="12266" y="4907"/>
                      <a:pt x="15946" y="2453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27" name="Graphic 2">
              <a:extLst>
                <a:ext uri="{FF2B5EF4-FFF2-40B4-BE49-F238E27FC236}">
                  <a16:creationId xmlns:a16="http://schemas.microsoft.com/office/drawing/2014/main" id="{2E44E5C9-6F2D-4BDB-B861-AC8FD582DF4E}"/>
                </a:ext>
              </a:extLst>
            </p:cNvPr>
            <p:cNvGrpSpPr/>
            <p:nvPr/>
          </p:nvGrpSpPr>
          <p:grpSpPr>
            <a:xfrm>
              <a:off x="8236477" y="2567902"/>
              <a:ext cx="412149" cy="394976"/>
              <a:chOff x="8236477" y="2567902"/>
              <a:chExt cx="412149" cy="394976"/>
            </a:xfrm>
            <a:solidFill>
              <a:schemeClr val="accent1"/>
            </a:solidFill>
          </p:grpSpPr>
          <p:sp>
            <p:nvSpPr>
              <p:cNvPr id="238" name="Freeform: Shape 237">
                <a:extLst>
                  <a:ext uri="{FF2B5EF4-FFF2-40B4-BE49-F238E27FC236}">
                    <a16:creationId xmlns:a16="http://schemas.microsoft.com/office/drawing/2014/main" id="{D624EA89-6FAB-407E-AF85-A0A365FF3872}"/>
                  </a:ext>
                </a:extLst>
              </p:cNvPr>
              <p:cNvSpPr/>
              <p:nvPr/>
            </p:nvSpPr>
            <p:spPr>
              <a:xfrm>
                <a:off x="8481803" y="2706511"/>
                <a:ext cx="166822" cy="256366"/>
              </a:xfrm>
              <a:custGeom>
                <a:avLst/>
                <a:gdLst>
                  <a:gd name="connsiteX0" fmla="*/ 0 w 166822"/>
                  <a:gd name="connsiteY0" fmla="*/ 139836 h 256366"/>
                  <a:gd name="connsiteX1" fmla="*/ 166822 w 166822"/>
                  <a:gd name="connsiteY1" fmla="*/ 0 h 256366"/>
                  <a:gd name="connsiteX2" fmla="*/ 166822 w 166822"/>
                  <a:gd name="connsiteY2" fmla="*/ 164369 h 256366"/>
                  <a:gd name="connsiteX3" fmla="*/ 0 w 166822"/>
                  <a:gd name="connsiteY3" fmla="*/ 256367 h 2563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6822" h="256366">
                    <a:moveTo>
                      <a:pt x="0" y="139836"/>
                    </a:moveTo>
                    <a:lnTo>
                      <a:pt x="166822" y="0"/>
                    </a:lnTo>
                    <a:lnTo>
                      <a:pt x="166822" y="164369"/>
                    </a:lnTo>
                    <a:lnTo>
                      <a:pt x="0" y="256367"/>
                    </a:lnTo>
                    <a:close/>
                  </a:path>
                </a:pathLst>
              </a:custGeom>
              <a:solidFill>
                <a:srgbClr val="8E462D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39" name="Freeform: Shape 238">
                <a:extLst>
                  <a:ext uri="{FF2B5EF4-FFF2-40B4-BE49-F238E27FC236}">
                    <a16:creationId xmlns:a16="http://schemas.microsoft.com/office/drawing/2014/main" id="{D9BE64C0-579F-4498-9BBD-127223DF4C3C}"/>
                  </a:ext>
                </a:extLst>
              </p:cNvPr>
              <p:cNvSpPr/>
              <p:nvPr/>
            </p:nvSpPr>
            <p:spPr>
              <a:xfrm>
                <a:off x="8236477" y="2706511"/>
                <a:ext cx="245326" cy="256366"/>
              </a:xfrm>
              <a:custGeom>
                <a:avLst/>
                <a:gdLst>
                  <a:gd name="connsiteX0" fmla="*/ 245327 w 245326"/>
                  <a:gd name="connsiteY0" fmla="*/ 256367 h 256366"/>
                  <a:gd name="connsiteX1" fmla="*/ 245327 w 245326"/>
                  <a:gd name="connsiteY1" fmla="*/ 139836 h 256366"/>
                  <a:gd name="connsiteX2" fmla="*/ 0 w 245326"/>
                  <a:gd name="connsiteY2" fmla="*/ 0 h 256366"/>
                  <a:gd name="connsiteX3" fmla="*/ 0 w 245326"/>
                  <a:gd name="connsiteY3" fmla="*/ 117757 h 2563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6" h="256366">
                    <a:moveTo>
                      <a:pt x="245327" y="256367"/>
                    </a:moveTo>
                    <a:lnTo>
                      <a:pt x="245327" y="139836"/>
                    </a:lnTo>
                    <a:lnTo>
                      <a:pt x="0" y="0"/>
                    </a:lnTo>
                    <a:lnTo>
                      <a:pt x="0" y="117757"/>
                    </a:lnTo>
                    <a:close/>
                  </a:path>
                </a:pathLst>
              </a:custGeom>
              <a:solidFill>
                <a:srgbClr val="571D0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0" name="Freeform: Shape 239">
                <a:extLst>
                  <a:ext uri="{FF2B5EF4-FFF2-40B4-BE49-F238E27FC236}">
                    <a16:creationId xmlns:a16="http://schemas.microsoft.com/office/drawing/2014/main" id="{955FE4C5-5AFB-4E8E-81C2-6DA3F93FC6F6}"/>
                  </a:ext>
                </a:extLst>
              </p:cNvPr>
              <p:cNvSpPr/>
              <p:nvPr/>
            </p:nvSpPr>
            <p:spPr>
              <a:xfrm>
                <a:off x="8236477" y="2567902"/>
                <a:ext cx="412149" cy="278446"/>
              </a:xfrm>
              <a:custGeom>
                <a:avLst/>
                <a:gdLst>
                  <a:gd name="connsiteX0" fmla="*/ 245327 w 412149"/>
                  <a:gd name="connsiteY0" fmla="*/ 278446 h 278446"/>
                  <a:gd name="connsiteX1" fmla="*/ 412149 w 412149"/>
                  <a:gd name="connsiteY1" fmla="*/ 138610 h 278446"/>
                  <a:gd name="connsiteX2" fmla="*/ 165596 w 412149"/>
                  <a:gd name="connsiteY2" fmla="*/ 0 h 278446"/>
                  <a:gd name="connsiteX3" fmla="*/ 0 w 412149"/>
                  <a:gd name="connsiteY3" fmla="*/ 138610 h 278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12149" h="278446">
                    <a:moveTo>
                      <a:pt x="245327" y="278446"/>
                    </a:moveTo>
                    <a:lnTo>
                      <a:pt x="412149" y="138610"/>
                    </a:lnTo>
                    <a:lnTo>
                      <a:pt x="165596" y="0"/>
                    </a:lnTo>
                    <a:lnTo>
                      <a:pt x="0" y="138610"/>
                    </a:lnTo>
                    <a:close/>
                  </a:path>
                </a:pathLst>
              </a:custGeom>
              <a:solidFill>
                <a:schemeClr val="accent2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1" name="Freeform: Shape 240">
                <a:extLst>
                  <a:ext uri="{FF2B5EF4-FFF2-40B4-BE49-F238E27FC236}">
                    <a16:creationId xmlns:a16="http://schemas.microsoft.com/office/drawing/2014/main" id="{C304DE94-514A-42E8-A707-0C7D81316792}"/>
                  </a:ext>
                </a:extLst>
              </p:cNvPr>
              <p:cNvSpPr/>
              <p:nvPr/>
            </p:nvSpPr>
            <p:spPr>
              <a:xfrm>
                <a:off x="8533322" y="2798963"/>
                <a:ext cx="74839" cy="135702"/>
              </a:xfrm>
              <a:custGeom>
                <a:avLst/>
                <a:gdLst>
                  <a:gd name="connsiteX0" fmla="*/ 0 w 74839"/>
                  <a:gd name="connsiteY0" fmla="*/ 68237 h 135702"/>
                  <a:gd name="connsiteX1" fmla="*/ 0 w 74839"/>
                  <a:gd name="connsiteY1" fmla="*/ 135702 h 135702"/>
                  <a:gd name="connsiteX2" fmla="*/ 74824 w 74839"/>
                  <a:gd name="connsiteY2" fmla="*/ 93997 h 135702"/>
                  <a:gd name="connsiteX3" fmla="*/ 74824 w 74839"/>
                  <a:gd name="connsiteY3" fmla="*/ 26532 h 135702"/>
                  <a:gd name="connsiteX4" fmla="*/ 0 w 74839"/>
                  <a:gd name="connsiteY4" fmla="*/ 68237 h 1357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4839" h="135702">
                    <a:moveTo>
                      <a:pt x="0" y="68237"/>
                    </a:moveTo>
                    <a:lnTo>
                      <a:pt x="0" y="135702"/>
                    </a:lnTo>
                    <a:lnTo>
                      <a:pt x="74824" y="93997"/>
                    </a:lnTo>
                    <a:lnTo>
                      <a:pt x="74824" y="26532"/>
                    </a:lnTo>
                    <a:cubicBezTo>
                      <a:pt x="76051" y="-29893"/>
                      <a:pt x="0" y="13039"/>
                      <a:pt x="0" y="68237"/>
                    </a:cubicBezTo>
                    <a:close/>
                  </a:path>
                </a:pathLst>
              </a:custGeom>
              <a:solidFill>
                <a:srgbClr val="ABA89E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2" name="Freeform: Shape 241">
                <a:extLst>
                  <a:ext uri="{FF2B5EF4-FFF2-40B4-BE49-F238E27FC236}">
                    <a16:creationId xmlns:a16="http://schemas.microsoft.com/office/drawing/2014/main" id="{EE550537-1DCD-439B-847D-97C5F558E588}"/>
                  </a:ext>
                </a:extLst>
              </p:cNvPr>
              <p:cNvSpPr/>
              <p:nvPr/>
            </p:nvSpPr>
            <p:spPr>
              <a:xfrm>
                <a:off x="8573801" y="2842668"/>
                <a:ext cx="29439" cy="61331"/>
              </a:xfrm>
              <a:custGeom>
                <a:avLst/>
                <a:gdLst>
                  <a:gd name="connsiteX0" fmla="*/ 29439 w 29439"/>
                  <a:gd name="connsiteY0" fmla="*/ 0 h 61331"/>
                  <a:gd name="connsiteX1" fmla="*/ 29439 w 29439"/>
                  <a:gd name="connsiteY1" fmla="*/ 44159 h 61331"/>
                  <a:gd name="connsiteX2" fmla="*/ 0 w 29439"/>
                  <a:gd name="connsiteY2" fmla="*/ 61332 h 61331"/>
                  <a:gd name="connsiteX3" fmla="*/ 0 w 29439"/>
                  <a:gd name="connsiteY3" fmla="*/ 17173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1331">
                    <a:moveTo>
                      <a:pt x="29439" y="0"/>
                    </a:moveTo>
                    <a:lnTo>
                      <a:pt x="29439" y="44159"/>
                    </a:lnTo>
                    <a:lnTo>
                      <a:pt x="0" y="61332"/>
                    </a:lnTo>
                    <a:lnTo>
                      <a:pt x="0" y="17173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3" name="Freeform: Shape 242">
                <a:extLst>
                  <a:ext uri="{FF2B5EF4-FFF2-40B4-BE49-F238E27FC236}">
                    <a16:creationId xmlns:a16="http://schemas.microsoft.com/office/drawing/2014/main" id="{6F0F535B-8D66-4AF7-8F46-1758C817E3F0}"/>
                  </a:ext>
                </a:extLst>
              </p:cNvPr>
              <p:cNvSpPr/>
              <p:nvPr/>
            </p:nvSpPr>
            <p:spPr>
              <a:xfrm>
                <a:off x="8573801" y="2802943"/>
                <a:ext cx="29439" cy="48311"/>
              </a:xfrm>
              <a:custGeom>
                <a:avLst/>
                <a:gdLst>
                  <a:gd name="connsiteX0" fmla="*/ 24533 w 29439"/>
                  <a:gd name="connsiteY0" fmla="*/ 4153 h 48311"/>
                  <a:gd name="connsiteX1" fmla="*/ 29439 w 29439"/>
                  <a:gd name="connsiteY1" fmla="*/ 21325 h 48311"/>
                  <a:gd name="connsiteX2" fmla="*/ 29439 w 29439"/>
                  <a:gd name="connsiteY2" fmla="*/ 32365 h 48311"/>
                  <a:gd name="connsiteX3" fmla="*/ 0 w 29439"/>
                  <a:gd name="connsiteY3" fmla="*/ 48311 h 48311"/>
                  <a:gd name="connsiteX4" fmla="*/ 0 w 29439"/>
                  <a:gd name="connsiteY4" fmla="*/ 4153 h 48311"/>
                  <a:gd name="connsiteX5" fmla="*/ 24533 w 29439"/>
                  <a:gd name="connsiteY5" fmla="*/ 4153 h 483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439" h="48311">
                    <a:moveTo>
                      <a:pt x="24533" y="4153"/>
                    </a:moveTo>
                    <a:cubicBezTo>
                      <a:pt x="26986" y="7832"/>
                      <a:pt x="29439" y="13966"/>
                      <a:pt x="29439" y="21325"/>
                    </a:cubicBezTo>
                    <a:lnTo>
                      <a:pt x="29439" y="32365"/>
                    </a:lnTo>
                    <a:lnTo>
                      <a:pt x="0" y="48311"/>
                    </a:lnTo>
                    <a:lnTo>
                      <a:pt x="0" y="4153"/>
                    </a:lnTo>
                    <a:cubicBezTo>
                      <a:pt x="8587" y="-754"/>
                      <a:pt x="18400" y="-1981"/>
                      <a:pt x="24533" y="4153"/>
                    </a:cubicBez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4" name="Freeform: Shape 243">
                <a:extLst>
                  <a:ext uri="{FF2B5EF4-FFF2-40B4-BE49-F238E27FC236}">
                    <a16:creationId xmlns:a16="http://schemas.microsoft.com/office/drawing/2014/main" id="{E14BD30D-DD1B-4AD5-B643-345547447BD2}"/>
                  </a:ext>
                </a:extLst>
              </p:cNvPr>
              <p:cNvSpPr/>
              <p:nvPr/>
            </p:nvSpPr>
            <p:spPr>
              <a:xfrm>
                <a:off x="8537002" y="2810775"/>
                <a:ext cx="30665" cy="60105"/>
              </a:xfrm>
              <a:custGeom>
                <a:avLst/>
                <a:gdLst>
                  <a:gd name="connsiteX0" fmla="*/ 30666 w 30665"/>
                  <a:gd name="connsiteY0" fmla="*/ 0 h 60105"/>
                  <a:gd name="connsiteX1" fmla="*/ 30666 w 30665"/>
                  <a:gd name="connsiteY1" fmla="*/ 44159 h 60105"/>
                  <a:gd name="connsiteX2" fmla="*/ 0 w 30665"/>
                  <a:gd name="connsiteY2" fmla="*/ 60105 h 60105"/>
                  <a:gd name="connsiteX3" fmla="*/ 0 w 30665"/>
                  <a:gd name="connsiteY3" fmla="*/ 52745 h 60105"/>
                  <a:gd name="connsiteX4" fmla="*/ 30666 w 30665"/>
                  <a:gd name="connsiteY4" fmla="*/ 0 h 601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665" h="60105">
                    <a:moveTo>
                      <a:pt x="30666" y="0"/>
                    </a:moveTo>
                    <a:lnTo>
                      <a:pt x="30666" y="44159"/>
                    </a:lnTo>
                    <a:lnTo>
                      <a:pt x="0" y="60105"/>
                    </a:lnTo>
                    <a:lnTo>
                      <a:pt x="0" y="52745"/>
                    </a:lnTo>
                    <a:cubicBezTo>
                      <a:pt x="0" y="30666"/>
                      <a:pt x="14720" y="11040"/>
                      <a:pt x="30666" y="0"/>
                    </a:cubicBez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5" name="Freeform: Shape 244">
                <a:extLst>
                  <a:ext uri="{FF2B5EF4-FFF2-40B4-BE49-F238E27FC236}">
                    <a16:creationId xmlns:a16="http://schemas.microsoft.com/office/drawing/2014/main" id="{409194C6-22B8-4443-A2DD-A43DEC9CFC91}"/>
                  </a:ext>
                </a:extLst>
              </p:cNvPr>
              <p:cNvSpPr/>
              <p:nvPr/>
            </p:nvSpPr>
            <p:spPr>
              <a:xfrm>
                <a:off x="8537002" y="2863521"/>
                <a:ext cx="30665" cy="60105"/>
              </a:xfrm>
              <a:custGeom>
                <a:avLst/>
                <a:gdLst>
                  <a:gd name="connsiteX0" fmla="*/ 30666 w 30665"/>
                  <a:gd name="connsiteY0" fmla="*/ 0 h 60105"/>
                  <a:gd name="connsiteX1" fmla="*/ 30666 w 30665"/>
                  <a:gd name="connsiteY1" fmla="*/ 44159 h 60105"/>
                  <a:gd name="connsiteX2" fmla="*/ 1227 w 30665"/>
                  <a:gd name="connsiteY2" fmla="*/ 60105 h 60105"/>
                  <a:gd name="connsiteX3" fmla="*/ 0 w 30665"/>
                  <a:gd name="connsiteY3" fmla="*/ 15946 h 601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0665" h="60105">
                    <a:moveTo>
                      <a:pt x="30666" y="0"/>
                    </a:moveTo>
                    <a:lnTo>
                      <a:pt x="30666" y="44159"/>
                    </a:lnTo>
                    <a:lnTo>
                      <a:pt x="1227" y="60105"/>
                    </a:lnTo>
                    <a:lnTo>
                      <a:pt x="0" y="15946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246" name="Graphic 2">
                <a:extLst>
                  <a:ext uri="{FF2B5EF4-FFF2-40B4-BE49-F238E27FC236}">
                    <a16:creationId xmlns:a16="http://schemas.microsoft.com/office/drawing/2014/main" id="{73D26E0E-7C44-4EC7-BA3D-1DC34820B084}"/>
                  </a:ext>
                </a:extLst>
              </p:cNvPr>
              <p:cNvGrpSpPr/>
              <p:nvPr/>
            </p:nvGrpSpPr>
            <p:grpSpPr>
              <a:xfrm>
                <a:off x="8249970" y="2723684"/>
                <a:ext cx="223247" cy="225700"/>
                <a:chOff x="8249970" y="2723684"/>
                <a:chExt cx="223247" cy="225700"/>
              </a:xfrm>
              <a:solidFill>
                <a:schemeClr val="accent1"/>
              </a:solidFill>
            </p:grpSpPr>
            <p:grpSp>
              <p:nvGrpSpPr>
                <p:cNvPr id="247" name="Graphic 2">
                  <a:extLst>
                    <a:ext uri="{FF2B5EF4-FFF2-40B4-BE49-F238E27FC236}">
                      <a16:creationId xmlns:a16="http://schemas.microsoft.com/office/drawing/2014/main" id="{4883EAE2-000B-45D7-A182-8A3F4083B87A}"/>
                    </a:ext>
                  </a:extLst>
                </p:cNvPr>
                <p:cNvGrpSpPr/>
                <p:nvPr/>
              </p:nvGrpSpPr>
              <p:grpSpPr>
                <a:xfrm>
                  <a:off x="8448684" y="2836535"/>
                  <a:ext cx="24532" cy="58878"/>
                  <a:chOff x="8448684" y="2836535"/>
                  <a:chExt cx="24532" cy="58878"/>
                </a:xfrm>
                <a:solidFill>
                  <a:schemeClr val="accent1"/>
                </a:solidFill>
              </p:grpSpPr>
              <p:sp>
                <p:nvSpPr>
                  <p:cNvPr id="313" name="Freeform: Shape 312">
                    <a:extLst>
                      <a:ext uri="{FF2B5EF4-FFF2-40B4-BE49-F238E27FC236}">
                        <a16:creationId xmlns:a16="http://schemas.microsoft.com/office/drawing/2014/main" id="{AD755B28-2E10-48E4-A326-0047FC58BD77}"/>
                      </a:ext>
                    </a:extLst>
                  </p:cNvPr>
                  <p:cNvSpPr/>
                  <p:nvPr/>
                </p:nvSpPr>
                <p:spPr>
                  <a:xfrm>
                    <a:off x="8448684" y="2836535"/>
                    <a:ext cx="24532" cy="58878"/>
                  </a:xfrm>
                  <a:custGeom>
                    <a:avLst/>
                    <a:gdLst>
                      <a:gd name="connsiteX0" fmla="*/ 24533 w 24532"/>
                      <a:gd name="connsiteY0" fmla="*/ 13493 h 58878"/>
                      <a:gd name="connsiteX1" fmla="*/ 24533 w 24532"/>
                      <a:gd name="connsiteY1" fmla="*/ 58878 h 58878"/>
                      <a:gd name="connsiteX2" fmla="*/ 0 w 24532"/>
                      <a:gd name="connsiteY2" fmla="*/ 45386 h 58878"/>
                      <a:gd name="connsiteX3" fmla="*/ 0 w 24532"/>
                      <a:gd name="connsiteY3" fmla="*/ 0 h 58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32" h="58878">
                        <a:moveTo>
                          <a:pt x="24533" y="13493"/>
                        </a:moveTo>
                        <a:lnTo>
                          <a:pt x="24533" y="58878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14" name="Freeform: Shape 313">
                    <a:extLst>
                      <a:ext uri="{FF2B5EF4-FFF2-40B4-BE49-F238E27FC236}">
                        <a16:creationId xmlns:a16="http://schemas.microsoft.com/office/drawing/2014/main" id="{C3D0E36A-49F5-4421-8945-079C4B598850}"/>
                      </a:ext>
                    </a:extLst>
                  </p:cNvPr>
                  <p:cNvSpPr/>
                  <p:nvPr/>
                </p:nvSpPr>
                <p:spPr>
                  <a:xfrm>
                    <a:off x="8451138" y="2840215"/>
                    <a:ext cx="20852" cy="51518"/>
                  </a:xfrm>
                  <a:custGeom>
                    <a:avLst/>
                    <a:gdLst>
                      <a:gd name="connsiteX0" fmla="*/ 20853 w 20852"/>
                      <a:gd name="connsiteY0" fmla="*/ 11040 h 51518"/>
                      <a:gd name="connsiteX1" fmla="*/ 0 w 20852"/>
                      <a:gd name="connsiteY1" fmla="*/ 0 h 51518"/>
                      <a:gd name="connsiteX2" fmla="*/ 0 w 20852"/>
                      <a:gd name="connsiteY2" fmla="*/ 40479 h 51518"/>
                      <a:gd name="connsiteX3" fmla="*/ 20853 w 20852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1518">
                        <a:moveTo>
                          <a:pt x="20853" y="11040"/>
                        </a:moveTo>
                        <a:lnTo>
                          <a:pt x="0" y="0"/>
                        </a:lnTo>
                        <a:lnTo>
                          <a:pt x="0" y="40479"/>
                        </a:lnTo>
                        <a:lnTo>
                          <a:pt x="20853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15" name="Freeform: Shape 314">
                    <a:extLst>
                      <a:ext uri="{FF2B5EF4-FFF2-40B4-BE49-F238E27FC236}">
                        <a16:creationId xmlns:a16="http://schemas.microsoft.com/office/drawing/2014/main" id="{94832529-CD4A-4823-9618-34A95983B0CA}"/>
                      </a:ext>
                    </a:extLst>
                  </p:cNvPr>
                  <p:cNvSpPr/>
                  <p:nvPr/>
                </p:nvSpPr>
                <p:spPr>
                  <a:xfrm>
                    <a:off x="8456044" y="2842668"/>
                    <a:ext cx="15946" cy="42932"/>
                  </a:xfrm>
                  <a:custGeom>
                    <a:avLst/>
                    <a:gdLst>
                      <a:gd name="connsiteX0" fmla="*/ 0 w 15946"/>
                      <a:gd name="connsiteY0" fmla="*/ 0 h 42932"/>
                      <a:gd name="connsiteX1" fmla="*/ 0 w 15946"/>
                      <a:gd name="connsiteY1" fmla="*/ 34346 h 42932"/>
                      <a:gd name="connsiteX2" fmla="*/ 15946 w 15946"/>
                      <a:gd name="connsiteY2" fmla="*/ 42932 h 42932"/>
                      <a:gd name="connsiteX3" fmla="*/ 15946 w 15946"/>
                      <a:gd name="connsiteY3" fmla="*/ 8586 h 42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46" h="42932">
                        <a:moveTo>
                          <a:pt x="0" y="0"/>
                        </a:moveTo>
                        <a:lnTo>
                          <a:pt x="0" y="34346"/>
                        </a:lnTo>
                        <a:lnTo>
                          <a:pt x="15946" y="42932"/>
                        </a:lnTo>
                        <a:lnTo>
                          <a:pt x="15946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16" name="Freeform: Shape 315">
                    <a:extLst>
                      <a:ext uri="{FF2B5EF4-FFF2-40B4-BE49-F238E27FC236}">
                        <a16:creationId xmlns:a16="http://schemas.microsoft.com/office/drawing/2014/main" id="{B3CF9214-352C-4733-8467-34F4699E48A3}"/>
                      </a:ext>
                    </a:extLst>
                  </p:cNvPr>
                  <p:cNvSpPr/>
                  <p:nvPr/>
                </p:nvSpPr>
                <p:spPr>
                  <a:xfrm>
                    <a:off x="8451138" y="2877014"/>
                    <a:ext cx="20852" cy="14719"/>
                  </a:xfrm>
                  <a:custGeom>
                    <a:avLst/>
                    <a:gdLst>
                      <a:gd name="connsiteX0" fmla="*/ 20853 w 20852"/>
                      <a:gd name="connsiteY0" fmla="*/ 14720 h 14719"/>
                      <a:gd name="connsiteX1" fmla="*/ 0 w 20852"/>
                      <a:gd name="connsiteY1" fmla="*/ 3680 h 14719"/>
                      <a:gd name="connsiteX2" fmla="*/ 4906 w 20852"/>
                      <a:gd name="connsiteY2" fmla="*/ 0 h 14719"/>
                      <a:gd name="connsiteX3" fmla="*/ 20853 w 20852"/>
                      <a:gd name="connsiteY3" fmla="*/ 8586 h 1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4719">
                        <a:moveTo>
                          <a:pt x="20853" y="14720"/>
                        </a:moveTo>
                        <a:lnTo>
                          <a:pt x="0" y="3680"/>
                        </a:lnTo>
                        <a:lnTo>
                          <a:pt x="4906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248" name="Graphic 2">
                  <a:extLst>
                    <a:ext uri="{FF2B5EF4-FFF2-40B4-BE49-F238E27FC236}">
                      <a16:creationId xmlns:a16="http://schemas.microsoft.com/office/drawing/2014/main" id="{B2DEE1F0-2E7D-4E68-B5CF-4199969129FC}"/>
                    </a:ext>
                  </a:extLst>
                </p:cNvPr>
                <p:cNvGrpSpPr/>
                <p:nvPr/>
              </p:nvGrpSpPr>
              <p:grpSpPr>
                <a:xfrm>
                  <a:off x="8349327" y="2781336"/>
                  <a:ext cx="25759" cy="58878"/>
                  <a:chOff x="8349327" y="2781336"/>
                  <a:chExt cx="25759" cy="58878"/>
                </a:xfrm>
                <a:solidFill>
                  <a:schemeClr val="accent1"/>
                </a:solidFill>
              </p:grpSpPr>
              <p:sp>
                <p:nvSpPr>
                  <p:cNvPr id="309" name="Freeform: Shape 308">
                    <a:extLst>
                      <a:ext uri="{FF2B5EF4-FFF2-40B4-BE49-F238E27FC236}">
                        <a16:creationId xmlns:a16="http://schemas.microsoft.com/office/drawing/2014/main" id="{73832EAE-010F-4B64-87A5-6FCAB9DD6DF6}"/>
                      </a:ext>
                    </a:extLst>
                  </p:cNvPr>
                  <p:cNvSpPr/>
                  <p:nvPr/>
                </p:nvSpPr>
                <p:spPr>
                  <a:xfrm>
                    <a:off x="8349327" y="2781336"/>
                    <a:ext cx="25759" cy="58878"/>
                  </a:xfrm>
                  <a:custGeom>
                    <a:avLst/>
                    <a:gdLst>
                      <a:gd name="connsiteX0" fmla="*/ 25759 w 25759"/>
                      <a:gd name="connsiteY0" fmla="*/ 13493 h 58878"/>
                      <a:gd name="connsiteX1" fmla="*/ 25759 w 25759"/>
                      <a:gd name="connsiteY1" fmla="*/ 58878 h 58878"/>
                      <a:gd name="connsiteX2" fmla="*/ 0 w 25759"/>
                      <a:gd name="connsiteY2" fmla="*/ 45386 h 58878"/>
                      <a:gd name="connsiteX3" fmla="*/ 0 w 25759"/>
                      <a:gd name="connsiteY3" fmla="*/ 0 h 58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58878">
                        <a:moveTo>
                          <a:pt x="25759" y="13493"/>
                        </a:moveTo>
                        <a:lnTo>
                          <a:pt x="25759" y="58878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10" name="Freeform: Shape 309">
                    <a:extLst>
                      <a:ext uri="{FF2B5EF4-FFF2-40B4-BE49-F238E27FC236}">
                        <a16:creationId xmlns:a16="http://schemas.microsoft.com/office/drawing/2014/main" id="{6D7462A9-57F1-4655-932F-BCE9E01219A3}"/>
                      </a:ext>
                    </a:extLst>
                  </p:cNvPr>
                  <p:cNvSpPr/>
                  <p:nvPr/>
                </p:nvSpPr>
                <p:spPr>
                  <a:xfrm>
                    <a:off x="8351780" y="2785016"/>
                    <a:ext cx="20852" cy="51518"/>
                  </a:xfrm>
                  <a:custGeom>
                    <a:avLst/>
                    <a:gdLst>
                      <a:gd name="connsiteX0" fmla="*/ 20853 w 20852"/>
                      <a:gd name="connsiteY0" fmla="*/ 11040 h 51518"/>
                      <a:gd name="connsiteX1" fmla="*/ 0 w 20852"/>
                      <a:gd name="connsiteY1" fmla="*/ 0 h 51518"/>
                      <a:gd name="connsiteX2" fmla="*/ 0 w 20852"/>
                      <a:gd name="connsiteY2" fmla="*/ 39252 h 51518"/>
                      <a:gd name="connsiteX3" fmla="*/ 20853 w 20852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1518">
                        <a:moveTo>
                          <a:pt x="20853" y="11040"/>
                        </a:moveTo>
                        <a:lnTo>
                          <a:pt x="0" y="0"/>
                        </a:lnTo>
                        <a:lnTo>
                          <a:pt x="0" y="39252"/>
                        </a:lnTo>
                        <a:lnTo>
                          <a:pt x="20853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11" name="Freeform: Shape 310">
                    <a:extLst>
                      <a:ext uri="{FF2B5EF4-FFF2-40B4-BE49-F238E27FC236}">
                        <a16:creationId xmlns:a16="http://schemas.microsoft.com/office/drawing/2014/main" id="{BF4583EF-7BD9-4DED-A8AB-DBA45EADD245}"/>
                      </a:ext>
                    </a:extLst>
                  </p:cNvPr>
                  <p:cNvSpPr/>
                  <p:nvPr/>
                </p:nvSpPr>
                <p:spPr>
                  <a:xfrm>
                    <a:off x="8356687" y="2787469"/>
                    <a:ext cx="15946" cy="42932"/>
                  </a:xfrm>
                  <a:custGeom>
                    <a:avLst/>
                    <a:gdLst>
                      <a:gd name="connsiteX0" fmla="*/ 0 w 15946"/>
                      <a:gd name="connsiteY0" fmla="*/ 0 h 42932"/>
                      <a:gd name="connsiteX1" fmla="*/ 0 w 15946"/>
                      <a:gd name="connsiteY1" fmla="*/ 34346 h 42932"/>
                      <a:gd name="connsiteX2" fmla="*/ 15946 w 15946"/>
                      <a:gd name="connsiteY2" fmla="*/ 42932 h 42932"/>
                      <a:gd name="connsiteX3" fmla="*/ 15946 w 15946"/>
                      <a:gd name="connsiteY3" fmla="*/ 8586 h 42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46" h="42932">
                        <a:moveTo>
                          <a:pt x="0" y="0"/>
                        </a:moveTo>
                        <a:lnTo>
                          <a:pt x="0" y="34346"/>
                        </a:lnTo>
                        <a:lnTo>
                          <a:pt x="15946" y="42932"/>
                        </a:lnTo>
                        <a:lnTo>
                          <a:pt x="15946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12" name="Freeform: Shape 311">
                    <a:extLst>
                      <a:ext uri="{FF2B5EF4-FFF2-40B4-BE49-F238E27FC236}">
                        <a16:creationId xmlns:a16="http://schemas.microsoft.com/office/drawing/2014/main" id="{34084470-8966-4253-9D35-8E00BFE24B63}"/>
                      </a:ext>
                    </a:extLst>
                  </p:cNvPr>
                  <p:cNvSpPr/>
                  <p:nvPr/>
                </p:nvSpPr>
                <p:spPr>
                  <a:xfrm>
                    <a:off x="8351780" y="2821815"/>
                    <a:ext cx="20852" cy="14719"/>
                  </a:xfrm>
                  <a:custGeom>
                    <a:avLst/>
                    <a:gdLst>
                      <a:gd name="connsiteX0" fmla="*/ 20853 w 20852"/>
                      <a:gd name="connsiteY0" fmla="*/ 14720 h 14719"/>
                      <a:gd name="connsiteX1" fmla="*/ 0 w 20852"/>
                      <a:gd name="connsiteY1" fmla="*/ 2453 h 14719"/>
                      <a:gd name="connsiteX2" fmla="*/ 4906 w 20852"/>
                      <a:gd name="connsiteY2" fmla="*/ 0 h 14719"/>
                      <a:gd name="connsiteX3" fmla="*/ 20853 w 20852"/>
                      <a:gd name="connsiteY3" fmla="*/ 8586 h 1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4719">
                        <a:moveTo>
                          <a:pt x="20853" y="14720"/>
                        </a:moveTo>
                        <a:lnTo>
                          <a:pt x="0" y="2453"/>
                        </a:lnTo>
                        <a:lnTo>
                          <a:pt x="4906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249" name="Graphic 2">
                  <a:extLst>
                    <a:ext uri="{FF2B5EF4-FFF2-40B4-BE49-F238E27FC236}">
                      <a16:creationId xmlns:a16="http://schemas.microsoft.com/office/drawing/2014/main" id="{9C3321F1-AEB3-4CBE-B55F-FE50B625262C}"/>
                    </a:ext>
                  </a:extLst>
                </p:cNvPr>
                <p:cNvGrpSpPr/>
                <p:nvPr/>
              </p:nvGrpSpPr>
              <p:grpSpPr>
                <a:xfrm>
                  <a:off x="8416792" y="2818135"/>
                  <a:ext cx="24532" cy="60105"/>
                  <a:chOff x="8416792" y="2818135"/>
                  <a:chExt cx="24532" cy="60105"/>
                </a:xfrm>
                <a:solidFill>
                  <a:schemeClr val="accent1"/>
                </a:solidFill>
              </p:grpSpPr>
              <p:sp>
                <p:nvSpPr>
                  <p:cNvPr id="305" name="Freeform: Shape 304">
                    <a:extLst>
                      <a:ext uri="{FF2B5EF4-FFF2-40B4-BE49-F238E27FC236}">
                        <a16:creationId xmlns:a16="http://schemas.microsoft.com/office/drawing/2014/main" id="{4774A79E-9FA9-446C-9AA2-E3D8AFE6F39C}"/>
                      </a:ext>
                    </a:extLst>
                  </p:cNvPr>
                  <p:cNvSpPr/>
                  <p:nvPr/>
                </p:nvSpPr>
                <p:spPr>
                  <a:xfrm>
                    <a:off x="8416792" y="2818135"/>
                    <a:ext cx="24532" cy="60105"/>
                  </a:xfrm>
                  <a:custGeom>
                    <a:avLst/>
                    <a:gdLst>
                      <a:gd name="connsiteX0" fmla="*/ 24533 w 24532"/>
                      <a:gd name="connsiteY0" fmla="*/ 14720 h 60105"/>
                      <a:gd name="connsiteX1" fmla="*/ 24533 w 24532"/>
                      <a:gd name="connsiteY1" fmla="*/ 60105 h 60105"/>
                      <a:gd name="connsiteX2" fmla="*/ 0 w 24532"/>
                      <a:gd name="connsiteY2" fmla="*/ 45386 h 60105"/>
                      <a:gd name="connsiteX3" fmla="*/ 0 w 24532"/>
                      <a:gd name="connsiteY3" fmla="*/ 0 h 601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32" h="60105">
                        <a:moveTo>
                          <a:pt x="24533" y="14720"/>
                        </a:moveTo>
                        <a:lnTo>
                          <a:pt x="24533" y="60105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06" name="Freeform: Shape 305">
                    <a:extLst>
                      <a:ext uri="{FF2B5EF4-FFF2-40B4-BE49-F238E27FC236}">
                        <a16:creationId xmlns:a16="http://schemas.microsoft.com/office/drawing/2014/main" id="{84041796-D82F-401B-BD24-4C111544A408}"/>
                      </a:ext>
                    </a:extLst>
                  </p:cNvPr>
                  <p:cNvSpPr/>
                  <p:nvPr/>
                </p:nvSpPr>
                <p:spPr>
                  <a:xfrm>
                    <a:off x="8418018" y="2821815"/>
                    <a:ext cx="20852" cy="51518"/>
                  </a:xfrm>
                  <a:custGeom>
                    <a:avLst/>
                    <a:gdLst>
                      <a:gd name="connsiteX0" fmla="*/ 20853 w 20852"/>
                      <a:gd name="connsiteY0" fmla="*/ 12266 h 51518"/>
                      <a:gd name="connsiteX1" fmla="*/ 0 w 20852"/>
                      <a:gd name="connsiteY1" fmla="*/ 0 h 51518"/>
                      <a:gd name="connsiteX2" fmla="*/ 0 w 20852"/>
                      <a:gd name="connsiteY2" fmla="*/ 40479 h 51518"/>
                      <a:gd name="connsiteX3" fmla="*/ 20853 w 20852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1518">
                        <a:moveTo>
                          <a:pt x="20853" y="12266"/>
                        </a:moveTo>
                        <a:lnTo>
                          <a:pt x="0" y="0"/>
                        </a:lnTo>
                        <a:lnTo>
                          <a:pt x="0" y="40479"/>
                        </a:lnTo>
                        <a:lnTo>
                          <a:pt x="20853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07" name="Freeform: Shape 306">
                    <a:extLst>
                      <a:ext uri="{FF2B5EF4-FFF2-40B4-BE49-F238E27FC236}">
                        <a16:creationId xmlns:a16="http://schemas.microsoft.com/office/drawing/2014/main" id="{DDF9F21C-ED12-4558-A2EF-7238AD0E70FD}"/>
                      </a:ext>
                    </a:extLst>
                  </p:cNvPr>
                  <p:cNvSpPr/>
                  <p:nvPr/>
                </p:nvSpPr>
                <p:spPr>
                  <a:xfrm>
                    <a:off x="8424151" y="2825495"/>
                    <a:ext cx="14719" cy="41705"/>
                  </a:xfrm>
                  <a:custGeom>
                    <a:avLst/>
                    <a:gdLst>
                      <a:gd name="connsiteX0" fmla="*/ 0 w 14719"/>
                      <a:gd name="connsiteY0" fmla="*/ 0 h 41705"/>
                      <a:gd name="connsiteX1" fmla="*/ 0 w 14719"/>
                      <a:gd name="connsiteY1" fmla="*/ 33119 h 41705"/>
                      <a:gd name="connsiteX2" fmla="*/ 14720 w 14719"/>
                      <a:gd name="connsiteY2" fmla="*/ 41706 h 41705"/>
                      <a:gd name="connsiteX3" fmla="*/ 14720 w 14719"/>
                      <a:gd name="connsiteY3" fmla="*/ 8586 h 417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19" h="41705">
                        <a:moveTo>
                          <a:pt x="0" y="0"/>
                        </a:moveTo>
                        <a:lnTo>
                          <a:pt x="0" y="33119"/>
                        </a:lnTo>
                        <a:lnTo>
                          <a:pt x="14720" y="41706"/>
                        </a:lnTo>
                        <a:lnTo>
                          <a:pt x="14720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08" name="Freeform: Shape 307">
                    <a:extLst>
                      <a:ext uri="{FF2B5EF4-FFF2-40B4-BE49-F238E27FC236}">
                        <a16:creationId xmlns:a16="http://schemas.microsoft.com/office/drawing/2014/main" id="{CB6B9F1F-BEF2-4F7A-9CCE-018AF8E7B80A}"/>
                      </a:ext>
                    </a:extLst>
                  </p:cNvPr>
                  <p:cNvSpPr/>
                  <p:nvPr/>
                </p:nvSpPr>
                <p:spPr>
                  <a:xfrm>
                    <a:off x="8418018" y="2858614"/>
                    <a:ext cx="20852" cy="14719"/>
                  </a:xfrm>
                  <a:custGeom>
                    <a:avLst/>
                    <a:gdLst>
                      <a:gd name="connsiteX0" fmla="*/ 20853 w 20852"/>
                      <a:gd name="connsiteY0" fmla="*/ 14720 h 14719"/>
                      <a:gd name="connsiteX1" fmla="*/ 0 w 20852"/>
                      <a:gd name="connsiteY1" fmla="*/ 3680 h 14719"/>
                      <a:gd name="connsiteX2" fmla="*/ 6133 w 20852"/>
                      <a:gd name="connsiteY2" fmla="*/ 0 h 14719"/>
                      <a:gd name="connsiteX3" fmla="*/ 20853 w 20852"/>
                      <a:gd name="connsiteY3" fmla="*/ 8586 h 1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4719">
                        <a:moveTo>
                          <a:pt x="20853" y="14720"/>
                        </a:moveTo>
                        <a:lnTo>
                          <a:pt x="0" y="3680"/>
                        </a:lnTo>
                        <a:lnTo>
                          <a:pt x="6133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250" name="Graphic 2">
                  <a:extLst>
                    <a:ext uri="{FF2B5EF4-FFF2-40B4-BE49-F238E27FC236}">
                      <a16:creationId xmlns:a16="http://schemas.microsoft.com/office/drawing/2014/main" id="{85E24EAB-7DAE-4CFD-8F27-BB02D299453E}"/>
                    </a:ext>
                  </a:extLst>
                </p:cNvPr>
                <p:cNvGrpSpPr/>
                <p:nvPr/>
              </p:nvGrpSpPr>
              <p:grpSpPr>
                <a:xfrm>
                  <a:off x="8317434" y="2762937"/>
                  <a:ext cx="24532" cy="58878"/>
                  <a:chOff x="8317434" y="2762937"/>
                  <a:chExt cx="24532" cy="58878"/>
                </a:xfrm>
                <a:solidFill>
                  <a:schemeClr val="accent1"/>
                </a:solidFill>
              </p:grpSpPr>
              <p:sp>
                <p:nvSpPr>
                  <p:cNvPr id="301" name="Freeform: Shape 300">
                    <a:extLst>
                      <a:ext uri="{FF2B5EF4-FFF2-40B4-BE49-F238E27FC236}">
                        <a16:creationId xmlns:a16="http://schemas.microsoft.com/office/drawing/2014/main" id="{583125C7-2182-4DCE-AEAA-360A137C6EF9}"/>
                      </a:ext>
                    </a:extLst>
                  </p:cNvPr>
                  <p:cNvSpPr/>
                  <p:nvPr/>
                </p:nvSpPr>
                <p:spPr>
                  <a:xfrm>
                    <a:off x="8317434" y="2762937"/>
                    <a:ext cx="24532" cy="58878"/>
                  </a:xfrm>
                  <a:custGeom>
                    <a:avLst/>
                    <a:gdLst>
                      <a:gd name="connsiteX0" fmla="*/ 24533 w 24532"/>
                      <a:gd name="connsiteY0" fmla="*/ 13493 h 58878"/>
                      <a:gd name="connsiteX1" fmla="*/ 24533 w 24532"/>
                      <a:gd name="connsiteY1" fmla="*/ 58878 h 58878"/>
                      <a:gd name="connsiteX2" fmla="*/ 0 w 24532"/>
                      <a:gd name="connsiteY2" fmla="*/ 45386 h 58878"/>
                      <a:gd name="connsiteX3" fmla="*/ 0 w 24532"/>
                      <a:gd name="connsiteY3" fmla="*/ 0 h 58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32" h="58878">
                        <a:moveTo>
                          <a:pt x="24533" y="13493"/>
                        </a:moveTo>
                        <a:lnTo>
                          <a:pt x="24533" y="58878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02" name="Freeform: Shape 301">
                    <a:extLst>
                      <a:ext uri="{FF2B5EF4-FFF2-40B4-BE49-F238E27FC236}">
                        <a16:creationId xmlns:a16="http://schemas.microsoft.com/office/drawing/2014/main" id="{69EB046F-3DCE-4700-82F1-A5B1DA821217}"/>
                      </a:ext>
                    </a:extLst>
                  </p:cNvPr>
                  <p:cNvSpPr/>
                  <p:nvPr/>
                </p:nvSpPr>
                <p:spPr>
                  <a:xfrm>
                    <a:off x="8319888" y="2766617"/>
                    <a:ext cx="20852" cy="51518"/>
                  </a:xfrm>
                  <a:custGeom>
                    <a:avLst/>
                    <a:gdLst>
                      <a:gd name="connsiteX0" fmla="*/ 20853 w 20852"/>
                      <a:gd name="connsiteY0" fmla="*/ 11040 h 51518"/>
                      <a:gd name="connsiteX1" fmla="*/ 0 w 20852"/>
                      <a:gd name="connsiteY1" fmla="*/ 0 h 51518"/>
                      <a:gd name="connsiteX2" fmla="*/ 0 w 20852"/>
                      <a:gd name="connsiteY2" fmla="*/ 39252 h 51518"/>
                      <a:gd name="connsiteX3" fmla="*/ 20853 w 20852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1518">
                        <a:moveTo>
                          <a:pt x="20853" y="11040"/>
                        </a:moveTo>
                        <a:lnTo>
                          <a:pt x="0" y="0"/>
                        </a:lnTo>
                        <a:lnTo>
                          <a:pt x="0" y="39252"/>
                        </a:lnTo>
                        <a:lnTo>
                          <a:pt x="20853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03" name="Freeform: Shape 302">
                    <a:extLst>
                      <a:ext uri="{FF2B5EF4-FFF2-40B4-BE49-F238E27FC236}">
                        <a16:creationId xmlns:a16="http://schemas.microsoft.com/office/drawing/2014/main" id="{8B12A7FB-2313-4FEA-BD8B-6C222D4CE991}"/>
                      </a:ext>
                    </a:extLst>
                  </p:cNvPr>
                  <p:cNvSpPr/>
                  <p:nvPr/>
                </p:nvSpPr>
                <p:spPr>
                  <a:xfrm>
                    <a:off x="8324794" y="2769070"/>
                    <a:ext cx="15946" cy="42932"/>
                  </a:xfrm>
                  <a:custGeom>
                    <a:avLst/>
                    <a:gdLst>
                      <a:gd name="connsiteX0" fmla="*/ 0 w 15946"/>
                      <a:gd name="connsiteY0" fmla="*/ 0 h 42932"/>
                      <a:gd name="connsiteX1" fmla="*/ 0 w 15946"/>
                      <a:gd name="connsiteY1" fmla="*/ 34346 h 42932"/>
                      <a:gd name="connsiteX2" fmla="*/ 15946 w 15946"/>
                      <a:gd name="connsiteY2" fmla="*/ 42932 h 42932"/>
                      <a:gd name="connsiteX3" fmla="*/ 15946 w 15946"/>
                      <a:gd name="connsiteY3" fmla="*/ 8586 h 42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46" h="42932">
                        <a:moveTo>
                          <a:pt x="0" y="0"/>
                        </a:moveTo>
                        <a:lnTo>
                          <a:pt x="0" y="34346"/>
                        </a:lnTo>
                        <a:lnTo>
                          <a:pt x="15946" y="42932"/>
                        </a:lnTo>
                        <a:lnTo>
                          <a:pt x="15946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04" name="Freeform: Shape 303">
                    <a:extLst>
                      <a:ext uri="{FF2B5EF4-FFF2-40B4-BE49-F238E27FC236}">
                        <a16:creationId xmlns:a16="http://schemas.microsoft.com/office/drawing/2014/main" id="{3A6E018C-08D2-4BFE-BBBB-468B5354DF60}"/>
                      </a:ext>
                    </a:extLst>
                  </p:cNvPr>
                  <p:cNvSpPr/>
                  <p:nvPr/>
                </p:nvSpPr>
                <p:spPr>
                  <a:xfrm>
                    <a:off x="8319888" y="2803416"/>
                    <a:ext cx="20852" cy="14719"/>
                  </a:xfrm>
                  <a:custGeom>
                    <a:avLst/>
                    <a:gdLst>
                      <a:gd name="connsiteX0" fmla="*/ 20853 w 20852"/>
                      <a:gd name="connsiteY0" fmla="*/ 14720 h 14719"/>
                      <a:gd name="connsiteX1" fmla="*/ 0 w 20852"/>
                      <a:gd name="connsiteY1" fmla="*/ 2453 h 14719"/>
                      <a:gd name="connsiteX2" fmla="*/ 4907 w 20852"/>
                      <a:gd name="connsiteY2" fmla="*/ 0 h 14719"/>
                      <a:gd name="connsiteX3" fmla="*/ 20853 w 20852"/>
                      <a:gd name="connsiteY3" fmla="*/ 8586 h 1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4719">
                        <a:moveTo>
                          <a:pt x="20853" y="14720"/>
                        </a:moveTo>
                        <a:lnTo>
                          <a:pt x="0" y="2453"/>
                        </a:lnTo>
                        <a:lnTo>
                          <a:pt x="4907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251" name="Graphic 2">
                  <a:extLst>
                    <a:ext uri="{FF2B5EF4-FFF2-40B4-BE49-F238E27FC236}">
                      <a16:creationId xmlns:a16="http://schemas.microsoft.com/office/drawing/2014/main" id="{691D5688-E2D5-4778-BCCC-2114C71CAC62}"/>
                    </a:ext>
                  </a:extLst>
                </p:cNvPr>
                <p:cNvGrpSpPr/>
                <p:nvPr/>
              </p:nvGrpSpPr>
              <p:grpSpPr>
                <a:xfrm>
                  <a:off x="8384899" y="2800962"/>
                  <a:ext cx="24532" cy="58878"/>
                  <a:chOff x="8384899" y="2800962"/>
                  <a:chExt cx="24532" cy="58878"/>
                </a:xfrm>
                <a:solidFill>
                  <a:schemeClr val="accent1"/>
                </a:solidFill>
              </p:grpSpPr>
              <p:sp>
                <p:nvSpPr>
                  <p:cNvPr id="297" name="Freeform: Shape 296">
                    <a:extLst>
                      <a:ext uri="{FF2B5EF4-FFF2-40B4-BE49-F238E27FC236}">
                        <a16:creationId xmlns:a16="http://schemas.microsoft.com/office/drawing/2014/main" id="{6E7B1E74-1EF8-4EEF-BD4C-9668B4DD0AAB}"/>
                      </a:ext>
                    </a:extLst>
                  </p:cNvPr>
                  <p:cNvSpPr/>
                  <p:nvPr/>
                </p:nvSpPr>
                <p:spPr>
                  <a:xfrm>
                    <a:off x="8384899" y="2800962"/>
                    <a:ext cx="24532" cy="58878"/>
                  </a:xfrm>
                  <a:custGeom>
                    <a:avLst/>
                    <a:gdLst>
                      <a:gd name="connsiteX0" fmla="*/ 24533 w 24532"/>
                      <a:gd name="connsiteY0" fmla="*/ 13493 h 58878"/>
                      <a:gd name="connsiteX1" fmla="*/ 24533 w 24532"/>
                      <a:gd name="connsiteY1" fmla="*/ 58878 h 58878"/>
                      <a:gd name="connsiteX2" fmla="*/ 0 w 24532"/>
                      <a:gd name="connsiteY2" fmla="*/ 45386 h 58878"/>
                      <a:gd name="connsiteX3" fmla="*/ 0 w 24532"/>
                      <a:gd name="connsiteY3" fmla="*/ 0 h 58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32" h="58878">
                        <a:moveTo>
                          <a:pt x="24533" y="13493"/>
                        </a:moveTo>
                        <a:lnTo>
                          <a:pt x="24533" y="58878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98" name="Freeform: Shape 297">
                    <a:extLst>
                      <a:ext uri="{FF2B5EF4-FFF2-40B4-BE49-F238E27FC236}">
                        <a16:creationId xmlns:a16="http://schemas.microsoft.com/office/drawing/2014/main" id="{E8241F30-13FF-40A4-9B72-792C44E6F1B1}"/>
                      </a:ext>
                    </a:extLst>
                  </p:cNvPr>
                  <p:cNvSpPr/>
                  <p:nvPr/>
                </p:nvSpPr>
                <p:spPr>
                  <a:xfrm>
                    <a:off x="8386126" y="2804642"/>
                    <a:ext cx="20852" cy="51518"/>
                  </a:xfrm>
                  <a:custGeom>
                    <a:avLst/>
                    <a:gdLst>
                      <a:gd name="connsiteX0" fmla="*/ 20853 w 20852"/>
                      <a:gd name="connsiteY0" fmla="*/ 11040 h 51518"/>
                      <a:gd name="connsiteX1" fmla="*/ 0 w 20852"/>
                      <a:gd name="connsiteY1" fmla="*/ 0 h 51518"/>
                      <a:gd name="connsiteX2" fmla="*/ 0 w 20852"/>
                      <a:gd name="connsiteY2" fmla="*/ 39252 h 51518"/>
                      <a:gd name="connsiteX3" fmla="*/ 20853 w 20852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1518">
                        <a:moveTo>
                          <a:pt x="20853" y="11040"/>
                        </a:moveTo>
                        <a:lnTo>
                          <a:pt x="0" y="0"/>
                        </a:lnTo>
                        <a:lnTo>
                          <a:pt x="0" y="39252"/>
                        </a:lnTo>
                        <a:lnTo>
                          <a:pt x="20853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99" name="Freeform: Shape 298">
                    <a:extLst>
                      <a:ext uri="{FF2B5EF4-FFF2-40B4-BE49-F238E27FC236}">
                        <a16:creationId xmlns:a16="http://schemas.microsoft.com/office/drawing/2014/main" id="{707F0719-CADE-4840-8FAC-117CC69D6096}"/>
                      </a:ext>
                    </a:extLst>
                  </p:cNvPr>
                  <p:cNvSpPr/>
                  <p:nvPr/>
                </p:nvSpPr>
                <p:spPr>
                  <a:xfrm>
                    <a:off x="8392259" y="2807095"/>
                    <a:ext cx="14719" cy="42932"/>
                  </a:xfrm>
                  <a:custGeom>
                    <a:avLst/>
                    <a:gdLst>
                      <a:gd name="connsiteX0" fmla="*/ 0 w 14719"/>
                      <a:gd name="connsiteY0" fmla="*/ 0 h 42932"/>
                      <a:gd name="connsiteX1" fmla="*/ 0 w 14719"/>
                      <a:gd name="connsiteY1" fmla="*/ 34346 h 42932"/>
                      <a:gd name="connsiteX2" fmla="*/ 14719 w 14719"/>
                      <a:gd name="connsiteY2" fmla="*/ 42932 h 42932"/>
                      <a:gd name="connsiteX3" fmla="*/ 14719 w 14719"/>
                      <a:gd name="connsiteY3" fmla="*/ 8586 h 42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19" h="42932">
                        <a:moveTo>
                          <a:pt x="0" y="0"/>
                        </a:moveTo>
                        <a:lnTo>
                          <a:pt x="0" y="34346"/>
                        </a:lnTo>
                        <a:lnTo>
                          <a:pt x="14719" y="42932"/>
                        </a:lnTo>
                        <a:lnTo>
                          <a:pt x="14719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00" name="Freeform: Shape 299">
                    <a:extLst>
                      <a:ext uri="{FF2B5EF4-FFF2-40B4-BE49-F238E27FC236}">
                        <a16:creationId xmlns:a16="http://schemas.microsoft.com/office/drawing/2014/main" id="{A5227483-1140-4A0C-806C-AAEF58D71070}"/>
                      </a:ext>
                    </a:extLst>
                  </p:cNvPr>
                  <p:cNvSpPr/>
                  <p:nvPr/>
                </p:nvSpPr>
                <p:spPr>
                  <a:xfrm>
                    <a:off x="8386126" y="2841441"/>
                    <a:ext cx="20852" cy="14719"/>
                  </a:xfrm>
                  <a:custGeom>
                    <a:avLst/>
                    <a:gdLst>
                      <a:gd name="connsiteX0" fmla="*/ 20853 w 20852"/>
                      <a:gd name="connsiteY0" fmla="*/ 14720 h 14719"/>
                      <a:gd name="connsiteX1" fmla="*/ 0 w 20852"/>
                      <a:gd name="connsiteY1" fmla="*/ 2453 h 14719"/>
                      <a:gd name="connsiteX2" fmla="*/ 6133 w 20852"/>
                      <a:gd name="connsiteY2" fmla="*/ 0 h 14719"/>
                      <a:gd name="connsiteX3" fmla="*/ 20853 w 20852"/>
                      <a:gd name="connsiteY3" fmla="*/ 8586 h 1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4719">
                        <a:moveTo>
                          <a:pt x="20853" y="14720"/>
                        </a:moveTo>
                        <a:lnTo>
                          <a:pt x="0" y="2453"/>
                        </a:lnTo>
                        <a:lnTo>
                          <a:pt x="6133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252" name="Graphic 2">
                  <a:extLst>
                    <a:ext uri="{FF2B5EF4-FFF2-40B4-BE49-F238E27FC236}">
                      <a16:creationId xmlns:a16="http://schemas.microsoft.com/office/drawing/2014/main" id="{89A35633-FF9C-4424-AAE3-A748E3916607}"/>
                    </a:ext>
                  </a:extLst>
                </p:cNvPr>
                <p:cNvGrpSpPr/>
                <p:nvPr/>
              </p:nvGrpSpPr>
              <p:grpSpPr>
                <a:xfrm>
                  <a:off x="8285542" y="2744537"/>
                  <a:ext cx="24532" cy="58878"/>
                  <a:chOff x="8285542" y="2744537"/>
                  <a:chExt cx="24532" cy="58878"/>
                </a:xfrm>
                <a:solidFill>
                  <a:schemeClr val="accent1"/>
                </a:solidFill>
              </p:grpSpPr>
              <p:sp>
                <p:nvSpPr>
                  <p:cNvPr id="293" name="Freeform: Shape 292">
                    <a:extLst>
                      <a:ext uri="{FF2B5EF4-FFF2-40B4-BE49-F238E27FC236}">
                        <a16:creationId xmlns:a16="http://schemas.microsoft.com/office/drawing/2014/main" id="{D59D8A75-A5CF-483B-9361-B9E04BF33C9F}"/>
                      </a:ext>
                    </a:extLst>
                  </p:cNvPr>
                  <p:cNvSpPr/>
                  <p:nvPr/>
                </p:nvSpPr>
                <p:spPr>
                  <a:xfrm>
                    <a:off x="8285542" y="2744537"/>
                    <a:ext cx="24532" cy="58878"/>
                  </a:xfrm>
                  <a:custGeom>
                    <a:avLst/>
                    <a:gdLst>
                      <a:gd name="connsiteX0" fmla="*/ 24533 w 24532"/>
                      <a:gd name="connsiteY0" fmla="*/ 13493 h 58878"/>
                      <a:gd name="connsiteX1" fmla="*/ 24533 w 24532"/>
                      <a:gd name="connsiteY1" fmla="*/ 58878 h 58878"/>
                      <a:gd name="connsiteX2" fmla="*/ 0 w 24532"/>
                      <a:gd name="connsiteY2" fmla="*/ 45386 h 58878"/>
                      <a:gd name="connsiteX3" fmla="*/ 0 w 24532"/>
                      <a:gd name="connsiteY3" fmla="*/ 0 h 58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32" h="58878">
                        <a:moveTo>
                          <a:pt x="24533" y="13493"/>
                        </a:moveTo>
                        <a:lnTo>
                          <a:pt x="24533" y="58878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94" name="Freeform: Shape 293">
                    <a:extLst>
                      <a:ext uri="{FF2B5EF4-FFF2-40B4-BE49-F238E27FC236}">
                        <a16:creationId xmlns:a16="http://schemas.microsoft.com/office/drawing/2014/main" id="{357D0F7A-81A9-4031-9FFB-54462AE5C902}"/>
                      </a:ext>
                    </a:extLst>
                  </p:cNvPr>
                  <p:cNvSpPr/>
                  <p:nvPr/>
                </p:nvSpPr>
                <p:spPr>
                  <a:xfrm>
                    <a:off x="8287995" y="2748217"/>
                    <a:ext cx="19625" cy="51518"/>
                  </a:xfrm>
                  <a:custGeom>
                    <a:avLst/>
                    <a:gdLst>
                      <a:gd name="connsiteX0" fmla="*/ 19626 w 19625"/>
                      <a:gd name="connsiteY0" fmla="*/ 11040 h 51518"/>
                      <a:gd name="connsiteX1" fmla="*/ 0 w 19625"/>
                      <a:gd name="connsiteY1" fmla="*/ 0 h 51518"/>
                      <a:gd name="connsiteX2" fmla="*/ 0 w 19625"/>
                      <a:gd name="connsiteY2" fmla="*/ 39252 h 51518"/>
                      <a:gd name="connsiteX3" fmla="*/ 19626 w 19625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625" h="51518">
                        <a:moveTo>
                          <a:pt x="19626" y="11040"/>
                        </a:moveTo>
                        <a:lnTo>
                          <a:pt x="0" y="0"/>
                        </a:lnTo>
                        <a:lnTo>
                          <a:pt x="0" y="39252"/>
                        </a:lnTo>
                        <a:lnTo>
                          <a:pt x="19626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95" name="Freeform: Shape 294">
                    <a:extLst>
                      <a:ext uri="{FF2B5EF4-FFF2-40B4-BE49-F238E27FC236}">
                        <a16:creationId xmlns:a16="http://schemas.microsoft.com/office/drawing/2014/main" id="{DB7843D2-1D2F-4E24-8A91-A02863695D81}"/>
                      </a:ext>
                    </a:extLst>
                  </p:cNvPr>
                  <p:cNvSpPr/>
                  <p:nvPr/>
                </p:nvSpPr>
                <p:spPr>
                  <a:xfrm>
                    <a:off x="8292902" y="2750670"/>
                    <a:ext cx="14719" cy="42932"/>
                  </a:xfrm>
                  <a:custGeom>
                    <a:avLst/>
                    <a:gdLst>
                      <a:gd name="connsiteX0" fmla="*/ 0 w 14719"/>
                      <a:gd name="connsiteY0" fmla="*/ 0 h 42932"/>
                      <a:gd name="connsiteX1" fmla="*/ 0 w 14719"/>
                      <a:gd name="connsiteY1" fmla="*/ 34346 h 42932"/>
                      <a:gd name="connsiteX2" fmla="*/ 14719 w 14719"/>
                      <a:gd name="connsiteY2" fmla="*/ 42932 h 42932"/>
                      <a:gd name="connsiteX3" fmla="*/ 14719 w 14719"/>
                      <a:gd name="connsiteY3" fmla="*/ 8586 h 42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19" h="42932">
                        <a:moveTo>
                          <a:pt x="0" y="0"/>
                        </a:moveTo>
                        <a:lnTo>
                          <a:pt x="0" y="34346"/>
                        </a:lnTo>
                        <a:lnTo>
                          <a:pt x="14719" y="42932"/>
                        </a:lnTo>
                        <a:lnTo>
                          <a:pt x="14719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96" name="Freeform: Shape 295">
                    <a:extLst>
                      <a:ext uri="{FF2B5EF4-FFF2-40B4-BE49-F238E27FC236}">
                        <a16:creationId xmlns:a16="http://schemas.microsoft.com/office/drawing/2014/main" id="{ECA6900E-85B7-4E09-AB35-28FB19D367EA}"/>
                      </a:ext>
                    </a:extLst>
                  </p:cNvPr>
                  <p:cNvSpPr/>
                  <p:nvPr/>
                </p:nvSpPr>
                <p:spPr>
                  <a:xfrm>
                    <a:off x="8287995" y="2785016"/>
                    <a:ext cx="19625" cy="14719"/>
                  </a:xfrm>
                  <a:custGeom>
                    <a:avLst/>
                    <a:gdLst>
                      <a:gd name="connsiteX0" fmla="*/ 19626 w 19625"/>
                      <a:gd name="connsiteY0" fmla="*/ 14720 h 14719"/>
                      <a:gd name="connsiteX1" fmla="*/ 0 w 19625"/>
                      <a:gd name="connsiteY1" fmla="*/ 2453 h 14719"/>
                      <a:gd name="connsiteX2" fmla="*/ 4906 w 19625"/>
                      <a:gd name="connsiteY2" fmla="*/ 0 h 14719"/>
                      <a:gd name="connsiteX3" fmla="*/ 19626 w 19625"/>
                      <a:gd name="connsiteY3" fmla="*/ 8586 h 1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625" h="14719">
                        <a:moveTo>
                          <a:pt x="19626" y="14720"/>
                        </a:moveTo>
                        <a:lnTo>
                          <a:pt x="0" y="2453"/>
                        </a:lnTo>
                        <a:lnTo>
                          <a:pt x="4906" y="0"/>
                        </a:lnTo>
                        <a:lnTo>
                          <a:pt x="19626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253" name="Graphic 2">
                  <a:extLst>
                    <a:ext uri="{FF2B5EF4-FFF2-40B4-BE49-F238E27FC236}">
                      <a16:creationId xmlns:a16="http://schemas.microsoft.com/office/drawing/2014/main" id="{8F91B6C1-A0A1-4143-A91F-5211F31D39C0}"/>
                    </a:ext>
                  </a:extLst>
                </p:cNvPr>
                <p:cNvGrpSpPr/>
                <p:nvPr/>
              </p:nvGrpSpPr>
              <p:grpSpPr>
                <a:xfrm>
                  <a:off x="8249970" y="2723684"/>
                  <a:ext cx="25759" cy="58878"/>
                  <a:chOff x="8249970" y="2723684"/>
                  <a:chExt cx="25759" cy="58878"/>
                </a:xfrm>
                <a:solidFill>
                  <a:schemeClr val="accent1"/>
                </a:solidFill>
              </p:grpSpPr>
              <p:sp>
                <p:nvSpPr>
                  <p:cNvPr id="289" name="Freeform: Shape 288">
                    <a:extLst>
                      <a:ext uri="{FF2B5EF4-FFF2-40B4-BE49-F238E27FC236}">
                        <a16:creationId xmlns:a16="http://schemas.microsoft.com/office/drawing/2014/main" id="{DBD71349-5AD0-44A3-B763-8D6E955DFAD8}"/>
                      </a:ext>
                    </a:extLst>
                  </p:cNvPr>
                  <p:cNvSpPr/>
                  <p:nvPr/>
                </p:nvSpPr>
                <p:spPr>
                  <a:xfrm>
                    <a:off x="8249970" y="2723684"/>
                    <a:ext cx="25759" cy="58878"/>
                  </a:xfrm>
                  <a:custGeom>
                    <a:avLst/>
                    <a:gdLst>
                      <a:gd name="connsiteX0" fmla="*/ 25759 w 25759"/>
                      <a:gd name="connsiteY0" fmla="*/ 13493 h 58878"/>
                      <a:gd name="connsiteX1" fmla="*/ 25759 w 25759"/>
                      <a:gd name="connsiteY1" fmla="*/ 58878 h 58878"/>
                      <a:gd name="connsiteX2" fmla="*/ 0 w 25759"/>
                      <a:gd name="connsiteY2" fmla="*/ 44159 h 58878"/>
                      <a:gd name="connsiteX3" fmla="*/ 0 w 25759"/>
                      <a:gd name="connsiteY3" fmla="*/ 0 h 58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58878">
                        <a:moveTo>
                          <a:pt x="25759" y="13493"/>
                        </a:moveTo>
                        <a:lnTo>
                          <a:pt x="25759" y="58878"/>
                        </a:lnTo>
                        <a:lnTo>
                          <a:pt x="0" y="4415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90" name="Freeform: Shape 289">
                    <a:extLst>
                      <a:ext uri="{FF2B5EF4-FFF2-40B4-BE49-F238E27FC236}">
                        <a16:creationId xmlns:a16="http://schemas.microsoft.com/office/drawing/2014/main" id="{26BD7025-BD6C-4ACD-AC38-960959AD1865}"/>
                      </a:ext>
                    </a:extLst>
                  </p:cNvPr>
                  <p:cNvSpPr/>
                  <p:nvPr/>
                </p:nvSpPr>
                <p:spPr>
                  <a:xfrm>
                    <a:off x="8252423" y="2726138"/>
                    <a:ext cx="20852" cy="52745"/>
                  </a:xfrm>
                  <a:custGeom>
                    <a:avLst/>
                    <a:gdLst>
                      <a:gd name="connsiteX0" fmla="*/ 20853 w 20852"/>
                      <a:gd name="connsiteY0" fmla="*/ 12266 h 52745"/>
                      <a:gd name="connsiteX1" fmla="*/ 0 w 20852"/>
                      <a:gd name="connsiteY1" fmla="*/ 0 h 52745"/>
                      <a:gd name="connsiteX2" fmla="*/ 0 w 20852"/>
                      <a:gd name="connsiteY2" fmla="*/ 40479 h 52745"/>
                      <a:gd name="connsiteX3" fmla="*/ 20853 w 20852"/>
                      <a:gd name="connsiteY3" fmla="*/ 52745 h 527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2745">
                        <a:moveTo>
                          <a:pt x="20853" y="12266"/>
                        </a:moveTo>
                        <a:lnTo>
                          <a:pt x="0" y="0"/>
                        </a:lnTo>
                        <a:lnTo>
                          <a:pt x="0" y="40479"/>
                        </a:lnTo>
                        <a:lnTo>
                          <a:pt x="20853" y="52745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91" name="Freeform: Shape 290">
                    <a:extLst>
                      <a:ext uri="{FF2B5EF4-FFF2-40B4-BE49-F238E27FC236}">
                        <a16:creationId xmlns:a16="http://schemas.microsoft.com/office/drawing/2014/main" id="{D68F7BBA-E1A5-4D3D-B229-5DEF18E41EA9}"/>
                      </a:ext>
                    </a:extLst>
                  </p:cNvPr>
                  <p:cNvSpPr/>
                  <p:nvPr/>
                </p:nvSpPr>
                <p:spPr>
                  <a:xfrm>
                    <a:off x="8257329" y="2729817"/>
                    <a:ext cx="15946" cy="41705"/>
                  </a:xfrm>
                  <a:custGeom>
                    <a:avLst/>
                    <a:gdLst>
                      <a:gd name="connsiteX0" fmla="*/ 0 w 15946"/>
                      <a:gd name="connsiteY0" fmla="*/ 0 h 41705"/>
                      <a:gd name="connsiteX1" fmla="*/ 0 w 15946"/>
                      <a:gd name="connsiteY1" fmla="*/ 33119 h 41705"/>
                      <a:gd name="connsiteX2" fmla="*/ 15946 w 15946"/>
                      <a:gd name="connsiteY2" fmla="*/ 41706 h 41705"/>
                      <a:gd name="connsiteX3" fmla="*/ 15946 w 15946"/>
                      <a:gd name="connsiteY3" fmla="*/ 8586 h 417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46" h="41705">
                        <a:moveTo>
                          <a:pt x="0" y="0"/>
                        </a:moveTo>
                        <a:lnTo>
                          <a:pt x="0" y="33119"/>
                        </a:lnTo>
                        <a:lnTo>
                          <a:pt x="15946" y="41706"/>
                        </a:lnTo>
                        <a:lnTo>
                          <a:pt x="15946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92" name="Freeform: Shape 291">
                    <a:extLst>
                      <a:ext uri="{FF2B5EF4-FFF2-40B4-BE49-F238E27FC236}">
                        <a16:creationId xmlns:a16="http://schemas.microsoft.com/office/drawing/2014/main" id="{AB040801-3B7A-4A22-8B2A-3A8868D02CC0}"/>
                      </a:ext>
                    </a:extLst>
                  </p:cNvPr>
                  <p:cNvSpPr/>
                  <p:nvPr/>
                </p:nvSpPr>
                <p:spPr>
                  <a:xfrm>
                    <a:off x="8252423" y="2762937"/>
                    <a:ext cx="20852" cy="15946"/>
                  </a:xfrm>
                  <a:custGeom>
                    <a:avLst/>
                    <a:gdLst>
                      <a:gd name="connsiteX0" fmla="*/ 20853 w 20852"/>
                      <a:gd name="connsiteY0" fmla="*/ 15946 h 15946"/>
                      <a:gd name="connsiteX1" fmla="*/ 0 w 20852"/>
                      <a:gd name="connsiteY1" fmla="*/ 3680 h 15946"/>
                      <a:gd name="connsiteX2" fmla="*/ 4907 w 20852"/>
                      <a:gd name="connsiteY2" fmla="*/ 0 h 15946"/>
                      <a:gd name="connsiteX3" fmla="*/ 20853 w 20852"/>
                      <a:gd name="connsiteY3" fmla="*/ 8586 h 159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5946">
                        <a:moveTo>
                          <a:pt x="20853" y="15946"/>
                        </a:moveTo>
                        <a:lnTo>
                          <a:pt x="0" y="3680"/>
                        </a:lnTo>
                        <a:lnTo>
                          <a:pt x="4907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254" name="Graphic 2">
                  <a:extLst>
                    <a:ext uri="{FF2B5EF4-FFF2-40B4-BE49-F238E27FC236}">
                      <a16:creationId xmlns:a16="http://schemas.microsoft.com/office/drawing/2014/main" id="{185C22EC-F757-47BB-856E-661F40C8A01F}"/>
                    </a:ext>
                  </a:extLst>
                </p:cNvPr>
                <p:cNvGrpSpPr/>
                <p:nvPr/>
              </p:nvGrpSpPr>
              <p:grpSpPr>
                <a:xfrm>
                  <a:off x="8448684" y="2890507"/>
                  <a:ext cx="24532" cy="58878"/>
                  <a:chOff x="8448684" y="2890507"/>
                  <a:chExt cx="24532" cy="58878"/>
                </a:xfrm>
                <a:solidFill>
                  <a:schemeClr val="accent1"/>
                </a:solidFill>
              </p:grpSpPr>
              <p:sp>
                <p:nvSpPr>
                  <p:cNvPr id="285" name="Freeform: Shape 284">
                    <a:extLst>
                      <a:ext uri="{FF2B5EF4-FFF2-40B4-BE49-F238E27FC236}">
                        <a16:creationId xmlns:a16="http://schemas.microsoft.com/office/drawing/2014/main" id="{0430937A-D5B1-4628-8D00-0C84792C0C18}"/>
                      </a:ext>
                    </a:extLst>
                  </p:cNvPr>
                  <p:cNvSpPr/>
                  <p:nvPr/>
                </p:nvSpPr>
                <p:spPr>
                  <a:xfrm>
                    <a:off x="8448684" y="2890507"/>
                    <a:ext cx="24532" cy="58878"/>
                  </a:xfrm>
                  <a:custGeom>
                    <a:avLst/>
                    <a:gdLst>
                      <a:gd name="connsiteX0" fmla="*/ 24533 w 24532"/>
                      <a:gd name="connsiteY0" fmla="*/ 13493 h 58878"/>
                      <a:gd name="connsiteX1" fmla="*/ 24533 w 24532"/>
                      <a:gd name="connsiteY1" fmla="*/ 58879 h 58878"/>
                      <a:gd name="connsiteX2" fmla="*/ 0 w 24532"/>
                      <a:gd name="connsiteY2" fmla="*/ 44159 h 58878"/>
                      <a:gd name="connsiteX3" fmla="*/ 0 w 24532"/>
                      <a:gd name="connsiteY3" fmla="*/ 0 h 58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32" h="58878">
                        <a:moveTo>
                          <a:pt x="24533" y="13493"/>
                        </a:moveTo>
                        <a:lnTo>
                          <a:pt x="24533" y="58879"/>
                        </a:lnTo>
                        <a:lnTo>
                          <a:pt x="0" y="4415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6" name="Freeform: Shape 285">
                    <a:extLst>
                      <a:ext uri="{FF2B5EF4-FFF2-40B4-BE49-F238E27FC236}">
                        <a16:creationId xmlns:a16="http://schemas.microsoft.com/office/drawing/2014/main" id="{CAB257FF-6C9C-424E-AEFF-2C18D70986CE}"/>
                      </a:ext>
                    </a:extLst>
                  </p:cNvPr>
                  <p:cNvSpPr/>
                  <p:nvPr/>
                </p:nvSpPr>
                <p:spPr>
                  <a:xfrm>
                    <a:off x="8451138" y="2894187"/>
                    <a:ext cx="20852" cy="51518"/>
                  </a:xfrm>
                  <a:custGeom>
                    <a:avLst/>
                    <a:gdLst>
                      <a:gd name="connsiteX0" fmla="*/ 20853 w 20852"/>
                      <a:gd name="connsiteY0" fmla="*/ 11040 h 51518"/>
                      <a:gd name="connsiteX1" fmla="*/ 0 w 20852"/>
                      <a:gd name="connsiteY1" fmla="*/ 0 h 51518"/>
                      <a:gd name="connsiteX2" fmla="*/ 0 w 20852"/>
                      <a:gd name="connsiteY2" fmla="*/ 39252 h 51518"/>
                      <a:gd name="connsiteX3" fmla="*/ 20853 w 20852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1518">
                        <a:moveTo>
                          <a:pt x="20853" y="11040"/>
                        </a:moveTo>
                        <a:lnTo>
                          <a:pt x="0" y="0"/>
                        </a:lnTo>
                        <a:lnTo>
                          <a:pt x="0" y="39252"/>
                        </a:lnTo>
                        <a:lnTo>
                          <a:pt x="20853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7" name="Freeform: Shape 286">
                    <a:extLst>
                      <a:ext uri="{FF2B5EF4-FFF2-40B4-BE49-F238E27FC236}">
                        <a16:creationId xmlns:a16="http://schemas.microsoft.com/office/drawing/2014/main" id="{95E049AF-4087-45E5-970A-0867B6A802A2}"/>
                      </a:ext>
                    </a:extLst>
                  </p:cNvPr>
                  <p:cNvSpPr/>
                  <p:nvPr/>
                </p:nvSpPr>
                <p:spPr>
                  <a:xfrm>
                    <a:off x="8456044" y="2896640"/>
                    <a:ext cx="15946" cy="41705"/>
                  </a:xfrm>
                  <a:custGeom>
                    <a:avLst/>
                    <a:gdLst>
                      <a:gd name="connsiteX0" fmla="*/ 0 w 15946"/>
                      <a:gd name="connsiteY0" fmla="*/ 0 h 41705"/>
                      <a:gd name="connsiteX1" fmla="*/ 0 w 15946"/>
                      <a:gd name="connsiteY1" fmla="*/ 33119 h 41705"/>
                      <a:gd name="connsiteX2" fmla="*/ 15946 w 15946"/>
                      <a:gd name="connsiteY2" fmla="*/ 41706 h 41705"/>
                      <a:gd name="connsiteX3" fmla="*/ 15946 w 15946"/>
                      <a:gd name="connsiteY3" fmla="*/ 8586 h 417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46" h="41705">
                        <a:moveTo>
                          <a:pt x="0" y="0"/>
                        </a:moveTo>
                        <a:lnTo>
                          <a:pt x="0" y="33119"/>
                        </a:lnTo>
                        <a:lnTo>
                          <a:pt x="15946" y="41706"/>
                        </a:lnTo>
                        <a:lnTo>
                          <a:pt x="15946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8" name="Freeform: Shape 287">
                    <a:extLst>
                      <a:ext uri="{FF2B5EF4-FFF2-40B4-BE49-F238E27FC236}">
                        <a16:creationId xmlns:a16="http://schemas.microsoft.com/office/drawing/2014/main" id="{023E99EE-425D-4D37-A2A1-A1DEF2C4F82C}"/>
                      </a:ext>
                    </a:extLst>
                  </p:cNvPr>
                  <p:cNvSpPr/>
                  <p:nvPr/>
                </p:nvSpPr>
                <p:spPr>
                  <a:xfrm>
                    <a:off x="8451138" y="2929759"/>
                    <a:ext cx="20852" cy="15946"/>
                  </a:xfrm>
                  <a:custGeom>
                    <a:avLst/>
                    <a:gdLst>
                      <a:gd name="connsiteX0" fmla="*/ 20853 w 20852"/>
                      <a:gd name="connsiteY0" fmla="*/ 15946 h 15946"/>
                      <a:gd name="connsiteX1" fmla="*/ 0 w 20852"/>
                      <a:gd name="connsiteY1" fmla="*/ 3680 h 15946"/>
                      <a:gd name="connsiteX2" fmla="*/ 4906 w 20852"/>
                      <a:gd name="connsiteY2" fmla="*/ 0 h 15946"/>
                      <a:gd name="connsiteX3" fmla="*/ 20853 w 20852"/>
                      <a:gd name="connsiteY3" fmla="*/ 8586 h 159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5946">
                        <a:moveTo>
                          <a:pt x="20853" y="15946"/>
                        </a:moveTo>
                        <a:lnTo>
                          <a:pt x="0" y="3680"/>
                        </a:lnTo>
                        <a:lnTo>
                          <a:pt x="4906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255" name="Graphic 2">
                  <a:extLst>
                    <a:ext uri="{FF2B5EF4-FFF2-40B4-BE49-F238E27FC236}">
                      <a16:creationId xmlns:a16="http://schemas.microsoft.com/office/drawing/2014/main" id="{BB066020-EE9C-4A32-9175-F0A7BAE4D57C}"/>
                    </a:ext>
                  </a:extLst>
                </p:cNvPr>
                <p:cNvGrpSpPr/>
                <p:nvPr/>
              </p:nvGrpSpPr>
              <p:grpSpPr>
                <a:xfrm>
                  <a:off x="8349327" y="2834081"/>
                  <a:ext cx="25759" cy="60105"/>
                  <a:chOff x="8349327" y="2834081"/>
                  <a:chExt cx="25759" cy="60105"/>
                </a:xfrm>
                <a:solidFill>
                  <a:schemeClr val="accent1"/>
                </a:solidFill>
              </p:grpSpPr>
              <p:sp>
                <p:nvSpPr>
                  <p:cNvPr id="281" name="Freeform: Shape 280">
                    <a:extLst>
                      <a:ext uri="{FF2B5EF4-FFF2-40B4-BE49-F238E27FC236}">
                        <a16:creationId xmlns:a16="http://schemas.microsoft.com/office/drawing/2014/main" id="{22F08251-813C-4BFB-85F2-4548B06F5709}"/>
                      </a:ext>
                    </a:extLst>
                  </p:cNvPr>
                  <p:cNvSpPr/>
                  <p:nvPr/>
                </p:nvSpPr>
                <p:spPr>
                  <a:xfrm>
                    <a:off x="8349327" y="2834081"/>
                    <a:ext cx="25759" cy="60105"/>
                  </a:xfrm>
                  <a:custGeom>
                    <a:avLst/>
                    <a:gdLst>
                      <a:gd name="connsiteX0" fmla="*/ 25759 w 25759"/>
                      <a:gd name="connsiteY0" fmla="*/ 14720 h 60105"/>
                      <a:gd name="connsiteX1" fmla="*/ 25759 w 25759"/>
                      <a:gd name="connsiteY1" fmla="*/ 60105 h 60105"/>
                      <a:gd name="connsiteX2" fmla="*/ 0 w 25759"/>
                      <a:gd name="connsiteY2" fmla="*/ 45386 h 60105"/>
                      <a:gd name="connsiteX3" fmla="*/ 0 w 25759"/>
                      <a:gd name="connsiteY3" fmla="*/ 0 h 601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60105">
                        <a:moveTo>
                          <a:pt x="25759" y="14720"/>
                        </a:moveTo>
                        <a:lnTo>
                          <a:pt x="25759" y="60105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2" name="Freeform: Shape 281">
                    <a:extLst>
                      <a:ext uri="{FF2B5EF4-FFF2-40B4-BE49-F238E27FC236}">
                        <a16:creationId xmlns:a16="http://schemas.microsoft.com/office/drawing/2014/main" id="{5EB8FE4B-FDDA-4333-B80E-F1439C5D7835}"/>
                      </a:ext>
                    </a:extLst>
                  </p:cNvPr>
                  <p:cNvSpPr/>
                  <p:nvPr/>
                </p:nvSpPr>
                <p:spPr>
                  <a:xfrm>
                    <a:off x="8351780" y="2837761"/>
                    <a:ext cx="20852" cy="51518"/>
                  </a:xfrm>
                  <a:custGeom>
                    <a:avLst/>
                    <a:gdLst>
                      <a:gd name="connsiteX0" fmla="*/ 20853 w 20852"/>
                      <a:gd name="connsiteY0" fmla="*/ 12266 h 51518"/>
                      <a:gd name="connsiteX1" fmla="*/ 0 w 20852"/>
                      <a:gd name="connsiteY1" fmla="*/ 0 h 51518"/>
                      <a:gd name="connsiteX2" fmla="*/ 0 w 20852"/>
                      <a:gd name="connsiteY2" fmla="*/ 40479 h 51518"/>
                      <a:gd name="connsiteX3" fmla="*/ 20853 w 20852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1518">
                        <a:moveTo>
                          <a:pt x="20853" y="12266"/>
                        </a:moveTo>
                        <a:lnTo>
                          <a:pt x="0" y="0"/>
                        </a:lnTo>
                        <a:lnTo>
                          <a:pt x="0" y="40479"/>
                        </a:lnTo>
                        <a:lnTo>
                          <a:pt x="20853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3" name="Freeform: Shape 282">
                    <a:extLst>
                      <a:ext uri="{FF2B5EF4-FFF2-40B4-BE49-F238E27FC236}">
                        <a16:creationId xmlns:a16="http://schemas.microsoft.com/office/drawing/2014/main" id="{2EFD6AFA-84D5-4E64-A3A3-CF87F7DDF488}"/>
                      </a:ext>
                    </a:extLst>
                  </p:cNvPr>
                  <p:cNvSpPr/>
                  <p:nvPr/>
                </p:nvSpPr>
                <p:spPr>
                  <a:xfrm>
                    <a:off x="8356687" y="2841441"/>
                    <a:ext cx="15946" cy="41705"/>
                  </a:xfrm>
                  <a:custGeom>
                    <a:avLst/>
                    <a:gdLst>
                      <a:gd name="connsiteX0" fmla="*/ 0 w 15946"/>
                      <a:gd name="connsiteY0" fmla="*/ 0 h 41705"/>
                      <a:gd name="connsiteX1" fmla="*/ 0 w 15946"/>
                      <a:gd name="connsiteY1" fmla="*/ 33119 h 41705"/>
                      <a:gd name="connsiteX2" fmla="*/ 15946 w 15946"/>
                      <a:gd name="connsiteY2" fmla="*/ 41706 h 41705"/>
                      <a:gd name="connsiteX3" fmla="*/ 15946 w 15946"/>
                      <a:gd name="connsiteY3" fmla="*/ 8586 h 417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46" h="41705">
                        <a:moveTo>
                          <a:pt x="0" y="0"/>
                        </a:moveTo>
                        <a:lnTo>
                          <a:pt x="0" y="33119"/>
                        </a:lnTo>
                        <a:lnTo>
                          <a:pt x="15946" y="41706"/>
                        </a:lnTo>
                        <a:lnTo>
                          <a:pt x="15946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4" name="Freeform: Shape 283">
                    <a:extLst>
                      <a:ext uri="{FF2B5EF4-FFF2-40B4-BE49-F238E27FC236}">
                        <a16:creationId xmlns:a16="http://schemas.microsoft.com/office/drawing/2014/main" id="{BE330055-1EB7-4E0D-B365-76771B49949C}"/>
                      </a:ext>
                    </a:extLst>
                  </p:cNvPr>
                  <p:cNvSpPr/>
                  <p:nvPr/>
                </p:nvSpPr>
                <p:spPr>
                  <a:xfrm>
                    <a:off x="8351780" y="2874560"/>
                    <a:ext cx="20852" cy="14719"/>
                  </a:xfrm>
                  <a:custGeom>
                    <a:avLst/>
                    <a:gdLst>
                      <a:gd name="connsiteX0" fmla="*/ 20853 w 20852"/>
                      <a:gd name="connsiteY0" fmla="*/ 14720 h 14719"/>
                      <a:gd name="connsiteX1" fmla="*/ 0 w 20852"/>
                      <a:gd name="connsiteY1" fmla="*/ 3680 h 14719"/>
                      <a:gd name="connsiteX2" fmla="*/ 4906 w 20852"/>
                      <a:gd name="connsiteY2" fmla="*/ 0 h 14719"/>
                      <a:gd name="connsiteX3" fmla="*/ 20853 w 20852"/>
                      <a:gd name="connsiteY3" fmla="*/ 8586 h 1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4719">
                        <a:moveTo>
                          <a:pt x="20853" y="14720"/>
                        </a:moveTo>
                        <a:lnTo>
                          <a:pt x="0" y="3680"/>
                        </a:lnTo>
                        <a:lnTo>
                          <a:pt x="4906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256" name="Graphic 2">
                  <a:extLst>
                    <a:ext uri="{FF2B5EF4-FFF2-40B4-BE49-F238E27FC236}">
                      <a16:creationId xmlns:a16="http://schemas.microsoft.com/office/drawing/2014/main" id="{06DA7E87-C842-4436-8DA4-74B4E2F5DF14}"/>
                    </a:ext>
                  </a:extLst>
                </p:cNvPr>
                <p:cNvGrpSpPr/>
                <p:nvPr/>
              </p:nvGrpSpPr>
              <p:grpSpPr>
                <a:xfrm>
                  <a:off x="8416792" y="2872107"/>
                  <a:ext cx="24532" cy="58878"/>
                  <a:chOff x="8416792" y="2872107"/>
                  <a:chExt cx="24532" cy="58878"/>
                </a:xfrm>
                <a:solidFill>
                  <a:schemeClr val="accent1"/>
                </a:solidFill>
              </p:grpSpPr>
              <p:sp>
                <p:nvSpPr>
                  <p:cNvPr id="277" name="Freeform: Shape 276">
                    <a:extLst>
                      <a:ext uri="{FF2B5EF4-FFF2-40B4-BE49-F238E27FC236}">
                        <a16:creationId xmlns:a16="http://schemas.microsoft.com/office/drawing/2014/main" id="{F51EBE82-548A-4E31-A483-BE98B36E65B1}"/>
                      </a:ext>
                    </a:extLst>
                  </p:cNvPr>
                  <p:cNvSpPr/>
                  <p:nvPr/>
                </p:nvSpPr>
                <p:spPr>
                  <a:xfrm>
                    <a:off x="8416792" y="2872107"/>
                    <a:ext cx="24532" cy="58878"/>
                  </a:xfrm>
                  <a:custGeom>
                    <a:avLst/>
                    <a:gdLst>
                      <a:gd name="connsiteX0" fmla="*/ 24533 w 24532"/>
                      <a:gd name="connsiteY0" fmla="*/ 13493 h 58878"/>
                      <a:gd name="connsiteX1" fmla="*/ 24533 w 24532"/>
                      <a:gd name="connsiteY1" fmla="*/ 58879 h 58878"/>
                      <a:gd name="connsiteX2" fmla="*/ 0 w 24532"/>
                      <a:gd name="connsiteY2" fmla="*/ 45386 h 58878"/>
                      <a:gd name="connsiteX3" fmla="*/ 0 w 24532"/>
                      <a:gd name="connsiteY3" fmla="*/ 0 h 58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32" h="58878">
                        <a:moveTo>
                          <a:pt x="24533" y="13493"/>
                        </a:moveTo>
                        <a:lnTo>
                          <a:pt x="24533" y="58879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78" name="Freeform: Shape 277">
                    <a:extLst>
                      <a:ext uri="{FF2B5EF4-FFF2-40B4-BE49-F238E27FC236}">
                        <a16:creationId xmlns:a16="http://schemas.microsoft.com/office/drawing/2014/main" id="{2FF7FD6F-02B8-47CF-8965-8EB07AE0500A}"/>
                      </a:ext>
                    </a:extLst>
                  </p:cNvPr>
                  <p:cNvSpPr/>
                  <p:nvPr/>
                </p:nvSpPr>
                <p:spPr>
                  <a:xfrm>
                    <a:off x="8418018" y="2875787"/>
                    <a:ext cx="20852" cy="51518"/>
                  </a:xfrm>
                  <a:custGeom>
                    <a:avLst/>
                    <a:gdLst>
                      <a:gd name="connsiteX0" fmla="*/ 20853 w 20852"/>
                      <a:gd name="connsiteY0" fmla="*/ 11040 h 51518"/>
                      <a:gd name="connsiteX1" fmla="*/ 0 w 20852"/>
                      <a:gd name="connsiteY1" fmla="*/ 0 h 51518"/>
                      <a:gd name="connsiteX2" fmla="*/ 0 w 20852"/>
                      <a:gd name="connsiteY2" fmla="*/ 40479 h 51518"/>
                      <a:gd name="connsiteX3" fmla="*/ 20853 w 20852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1518">
                        <a:moveTo>
                          <a:pt x="20853" y="11040"/>
                        </a:moveTo>
                        <a:lnTo>
                          <a:pt x="0" y="0"/>
                        </a:lnTo>
                        <a:lnTo>
                          <a:pt x="0" y="40479"/>
                        </a:lnTo>
                        <a:lnTo>
                          <a:pt x="20853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79" name="Freeform: Shape 278">
                    <a:extLst>
                      <a:ext uri="{FF2B5EF4-FFF2-40B4-BE49-F238E27FC236}">
                        <a16:creationId xmlns:a16="http://schemas.microsoft.com/office/drawing/2014/main" id="{ADD13D8F-AA11-456B-B525-768519F0FD3B}"/>
                      </a:ext>
                    </a:extLst>
                  </p:cNvPr>
                  <p:cNvSpPr/>
                  <p:nvPr/>
                </p:nvSpPr>
                <p:spPr>
                  <a:xfrm>
                    <a:off x="8424151" y="2878240"/>
                    <a:ext cx="14719" cy="42932"/>
                  </a:xfrm>
                  <a:custGeom>
                    <a:avLst/>
                    <a:gdLst>
                      <a:gd name="connsiteX0" fmla="*/ 0 w 14719"/>
                      <a:gd name="connsiteY0" fmla="*/ 0 h 42932"/>
                      <a:gd name="connsiteX1" fmla="*/ 0 w 14719"/>
                      <a:gd name="connsiteY1" fmla="*/ 34346 h 42932"/>
                      <a:gd name="connsiteX2" fmla="*/ 14720 w 14719"/>
                      <a:gd name="connsiteY2" fmla="*/ 42932 h 42932"/>
                      <a:gd name="connsiteX3" fmla="*/ 14720 w 14719"/>
                      <a:gd name="connsiteY3" fmla="*/ 8586 h 42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19" h="42932">
                        <a:moveTo>
                          <a:pt x="0" y="0"/>
                        </a:moveTo>
                        <a:lnTo>
                          <a:pt x="0" y="34346"/>
                        </a:lnTo>
                        <a:lnTo>
                          <a:pt x="14720" y="42932"/>
                        </a:lnTo>
                        <a:lnTo>
                          <a:pt x="14720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0" name="Freeform: Shape 279">
                    <a:extLst>
                      <a:ext uri="{FF2B5EF4-FFF2-40B4-BE49-F238E27FC236}">
                        <a16:creationId xmlns:a16="http://schemas.microsoft.com/office/drawing/2014/main" id="{E8B873C2-8DDC-478E-906F-6F679F947976}"/>
                      </a:ext>
                    </a:extLst>
                  </p:cNvPr>
                  <p:cNvSpPr/>
                  <p:nvPr/>
                </p:nvSpPr>
                <p:spPr>
                  <a:xfrm>
                    <a:off x="8418018" y="2912586"/>
                    <a:ext cx="20852" cy="14719"/>
                  </a:xfrm>
                  <a:custGeom>
                    <a:avLst/>
                    <a:gdLst>
                      <a:gd name="connsiteX0" fmla="*/ 20853 w 20852"/>
                      <a:gd name="connsiteY0" fmla="*/ 14720 h 14719"/>
                      <a:gd name="connsiteX1" fmla="*/ 0 w 20852"/>
                      <a:gd name="connsiteY1" fmla="*/ 3680 h 14719"/>
                      <a:gd name="connsiteX2" fmla="*/ 6133 w 20852"/>
                      <a:gd name="connsiteY2" fmla="*/ 0 h 14719"/>
                      <a:gd name="connsiteX3" fmla="*/ 20853 w 20852"/>
                      <a:gd name="connsiteY3" fmla="*/ 8586 h 1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4719">
                        <a:moveTo>
                          <a:pt x="20853" y="14720"/>
                        </a:moveTo>
                        <a:lnTo>
                          <a:pt x="0" y="3680"/>
                        </a:lnTo>
                        <a:lnTo>
                          <a:pt x="6133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257" name="Graphic 2">
                  <a:extLst>
                    <a:ext uri="{FF2B5EF4-FFF2-40B4-BE49-F238E27FC236}">
                      <a16:creationId xmlns:a16="http://schemas.microsoft.com/office/drawing/2014/main" id="{E0D8E1C6-E30B-4EFA-89EF-EEF320A2A6DF}"/>
                    </a:ext>
                  </a:extLst>
                </p:cNvPr>
                <p:cNvGrpSpPr/>
                <p:nvPr/>
              </p:nvGrpSpPr>
              <p:grpSpPr>
                <a:xfrm>
                  <a:off x="8317434" y="2815682"/>
                  <a:ext cx="24532" cy="60105"/>
                  <a:chOff x="8317434" y="2815682"/>
                  <a:chExt cx="24532" cy="60105"/>
                </a:xfrm>
                <a:solidFill>
                  <a:schemeClr val="accent1"/>
                </a:solidFill>
              </p:grpSpPr>
              <p:sp>
                <p:nvSpPr>
                  <p:cNvPr id="273" name="Freeform: Shape 272">
                    <a:extLst>
                      <a:ext uri="{FF2B5EF4-FFF2-40B4-BE49-F238E27FC236}">
                        <a16:creationId xmlns:a16="http://schemas.microsoft.com/office/drawing/2014/main" id="{88F770CF-1B49-4061-9DB2-B1016EEFF1D7}"/>
                      </a:ext>
                    </a:extLst>
                  </p:cNvPr>
                  <p:cNvSpPr/>
                  <p:nvPr/>
                </p:nvSpPr>
                <p:spPr>
                  <a:xfrm>
                    <a:off x="8317434" y="2815682"/>
                    <a:ext cx="24532" cy="60105"/>
                  </a:xfrm>
                  <a:custGeom>
                    <a:avLst/>
                    <a:gdLst>
                      <a:gd name="connsiteX0" fmla="*/ 24533 w 24532"/>
                      <a:gd name="connsiteY0" fmla="*/ 14720 h 60105"/>
                      <a:gd name="connsiteX1" fmla="*/ 24533 w 24532"/>
                      <a:gd name="connsiteY1" fmla="*/ 60105 h 60105"/>
                      <a:gd name="connsiteX2" fmla="*/ 0 w 24532"/>
                      <a:gd name="connsiteY2" fmla="*/ 45386 h 60105"/>
                      <a:gd name="connsiteX3" fmla="*/ 0 w 24532"/>
                      <a:gd name="connsiteY3" fmla="*/ 0 h 601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32" h="60105">
                        <a:moveTo>
                          <a:pt x="24533" y="14720"/>
                        </a:moveTo>
                        <a:lnTo>
                          <a:pt x="24533" y="60105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74" name="Freeform: Shape 273">
                    <a:extLst>
                      <a:ext uri="{FF2B5EF4-FFF2-40B4-BE49-F238E27FC236}">
                        <a16:creationId xmlns:a16="http://schemas.microsoft.com/office/drawing/2014/main" id="{B509EC49-20BA-4886-AFAA-14A81EFFCCA3}"/>
                      </a:ext>
                    </a:extLst>
                  </p:cNvPr>
                  <p:cNvSpPr/>
                  <p:nvPr/>
                </p:nvSpPr>
                <p:spPr>
                  <a:xfrm>
                    <a:off x="8319888" y="2819362"/>
                    <a:ext cx="20852" cy="52745"/>
                  </a:xfrm>
                  <a:custGeom>
                    <a:avLst/>
                    <a:gdLst>
                      <a:gd name="connsiteX0" fmla="*/ 20853 w 20852"/>
                      <a:gd name="connsiteY0" fmla="*/ 12266 h 52745"/>
                      <a:gd name="connsiteX1" fmla="*/ 0 w 20852"/>
                      <a:gd name="connsiteY1" fmla="*/ 0 h 52745"/>
                      <a:gd name="connsiteX2" fmla="*/ 0 w 20852"/>
                      <a:gd name="connsiteY2" fmla="*/ 40479 h 52745"/>
                      <a:gd name="connsiteX3" fmla="*/ 20853 w 20852"/>
                      <a:gd name="connsiteY3" fmla="*/ 52745 h 527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2745">
                        <a:moveTo>
                          <a:pt x="20853" y="12266"/>
                        </a:moveTo>
                        <a:lnTo>
                          <a:pt x="0" y="0"/>
                        </a:lnTo>
                        <a:lnTo>
                          <a:pt x="0" y="40479"/>
                        </a:lnTo>
                        <a:lnTo>
                          <a:pt x="20853" y="52745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75" name="Freeform: Shape 274">
                    <a:extLst>
                      <a:ext uri="{FF2B5EF4-FFF2-40B4-BE49-F238E27FC236}">
                        <a16:creationId xmlns:a16="http://schemas.microsoft.com/office/drawing/2014/main" id="{3280FC18-13C7-4756-8D93-6B6EEC3B6709}"/>
                      </a:ext>
                    </a:extLst>
                  </p:cNvPr>
                  <p:cNvSpPr/>
                  <p:nvPr/>
                </p:nvSpPr>
                <p:spPr>
                  <a:xfrm>
                    <a:off x="8324794" y="2823042"/>
                    <a:ext cx="15946" cy="41705"/>
                  </a:xfrm>
                  <a:custGeom>
                    <a:avLst/>
                    <a:gdLst>
                      <a:gd name="connsiteX0" fmla="*/ 0 w 15946"/>
                      <a:gd name="connsiteY0" fmla="*/ 0 h 41705"/>
                      <a:gd name="connsiteX1" fmla="*/ 0 w 15946"/>
                      <a:gd name="connsiteY1" fmla="*/ 33119 h 41705"/>
                      <a:gd name="connsiteX2" fmla="*/ 15946 w 15946"/>
                      <a:gd name="connsiteY2" fmla="*/ 41706 h 41705"/>
                      <a:gd name="connsiteX3" fmla="*/ 15946 w 15946"/>
                      <a:gd name="connsiteY3" fmla="*/ 8586 h 417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46" h="41705">
                        <a:moveTo>
                          <a:pt x="0" y="0"/>
                        </a:moveTo>
                        <a:lnTo>
                          <a:pt x="0" y="33119"/>
                        </a:lnTo>
                        <a:lnTo>
                          <a:pt x="15946" y="41706"/>
                        </a:lnTo>
                        <a:lnTo>
                          <a:pt x="15946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76" name="Freeform: Shape 275">
                    <a:extLst>
                      <a:ext uri="{FF2B5EF4-FFF2-40B4-BE49-F238E27FC236}">
                        <a16:creationId xmlns:a16="http://schemas.microsoft.com/office/drawing/2014/main" id="{774472EE-E0FE-4F60-80A0-9A3D48130B35}"/>
                      </a:ext>
                    </a:extLst>
                  </p:cNvPr>
                  <p:cNvSpPr/>
                  <p:nvPr/>
                </p:nvSpPr>
                <p:spPr>
                  <a:xfrm>
                    <a:off x="8319888" y="2856161"/>
                    <a:ext cx="20852" cy="15946"/>
                  </a:xfrm>
                  <a:custGeom>
                    <a:avLst/>
                    <a:gdLst>
                      <a:gd name="connsiteX0" fmla="*/ 20853 w 20852"/>
                      <a:gd name="connsiteY0" fmla="*/ 15946 h 15946"/>
                      <a:gd name="connsiteX1" fmla="*/ 0 w 20852"/>
                      <a:gd name="connsiteY1" fmla="*/ 3680 h 15946"/>
                      <a:gd name="connsiteX2" fmla="*/ 4907 w 20852"/>
                      <a:gd name="connsiteY2" fmla="*/ 0 h 15946"/>
                      <a:gd name="connsiteX3" fmla="*/ 20853 w 20852"/>
                      <a:gd name="connsiteY3" fmla="*/ 8586 h 159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5946">
                        <a:moveTo>
                          <a:pt x="20853" y="15946"/>
                        </a:moveTo>
                        <a:lnTo>
                          <a:pt x="0" y="3680"/>
                        </a:lnTo>
                        <a:lnTo>
                          <a:pt x="4907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258" name="Graphic 2">
                  <a:extLst>
                    <a:ext uri="{FF2B5EF4-FFF2-40B4-BE49-F238E27FC236}">
                      <a16:creationId xmlns:a16="http://schemas.microsoft.com/office/drawing/2014/main" id="{D07FE8A3-0307-45B2-9673-53D61020A499}"/>
                    </a:ext>
                  </a:extLst>
                </p:cNvPr>
                <p:cNvGrpSpPr/>
                <p:nvPr/>
              </p:nvGrpSpPr>
              <p:grpSpPr>
                <a:xfrm>
                  <a:off x="8384899" y="2853708"/>
                  <a:ext cx="24532" cy="58878"/>
                  <a:chOff x="8384899" y="2853708"/>
                  <a:chExt cx="24532" cy="58878"/>
                </a:xfrm>
                <a:solidFill>
                  <a:schemeClr val="accent1"/>
                </a:solidFill>
              </p:grpSpPr>
              <p:sp>
                <p:nvSpPr>
                  <p:cNvPr id="269" name="Freeform: Shape 268">
                    <a:extLst>
                      <a:ext uri="{FF2B5EF4-FFF2-40B4-BE49-F238E27FC236}">
                        <a16:creationId xmlns:a16="http://schemas.microsoft.com/office/drawing/2014/main" id="{3E2527FB-606D-4E30-8902-8B1C30A1F726}"/>
                      </a:ext>
                    </a:extLst>
                  </p:cNvPr>
                  <p:cNvSpPr/>
                  <p:nvPr/>
                </p:nvSpPr>
                <p:spPr>
                  <a:xfrm>
                    <a:off x="8384899" y="2853708"/>
                    <a:ext cx="24532" cy="58878"/>
                  </a:xfrm>
                  <a:custGeom>
                    <a:avLst/>
                    <a:gdLst>
                      <a:gd name="connsiteX0" fmla="*/ 24533 w 24532"/>
                      <a:gd name="connsiteY0" fmla="*/ 14720 h 58878"/>
                      <a:gd name="connsiteX1" fmla="*/ 24533 w 24532"/>
                      <a:gd name="connsiteY1" fmla="*/ 58879 h 58878"/>
                      <a:gd name="connsiteX2" fmla="*/ 0 w 24532"/>
                      <a:gd name="connsiteY2" fmla="*/ 45386 h 58878"/>
                      <a:gd name="connsiteX3" fmla="*/ 0 w 24532"/>
                      <a:gd name="connsiteY3" fmla="*/ 0 h 58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32" h="58878">
                        <a:moveTo>
                          <a:pt x="24533" y="14720"/>
                        </a:moveTo>
                        <a:lnTo>
                          <a:pt x="24533" y="58879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70" name="Freeform: Shape 269">
                    <a:extLst>
                      <a:ext uri="{FF2B5EF4-FFF2-40B4-BE49-F238E27FC236}">
                        <a16:creationId xmlns:a16="http://schemas.microsoft.com/office/drawing/2014/main" id="{217168BA-E7DB-4B7C-BEE7-7AF6BDDBEA97}"/>
                      </a:ext>
                    </a:extLst>
                  </p:cNvPr>
                  <p:cNvSpPr/>
                  <p:nvPr/>
                </p:nvSpPr>
                <p:spPr>
                  <a:xfrm>
                    <a:off x="8386126" y="2857388"/>
                    <a:ext cx="20852" cy="51518"/>
                  </a:xfrm>
                  <a:custGeom>
                    <a:avLst/>
                    <a:gdLst>
                      <a:gd name="connsiteX0" fmla="*/ 20853 w 20852"/>
                      <a:gd name="connsiteY0" fmla="*/ 12266 h 51518"/>
                      <a:gd name="connsiteX1" fmla="*/ 0 w 20852"/>
                      <a:gd name="connsiteY1" fmla="*/ 0 h 51518"/>
                      <a:gd name="connsiteX2" fmla="*/ 0 w 20852"/>
                      <a:gd name="connsiteY2" fmla="*/ 40479 h 51518"/>
                      <a:gd name="connsiteX3" fmla="*/ 20853 w 20852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1518">
                        <a:moveTo>
                          <a:pt x="20853" y="12266"/>
                        </a:moveTo>
                        <a:lnTo>
                          <a:pt x="0" y="0"/>
                        </a:lnTo>
                        <a:lnTo>
                          <a:pt x="0" y="40479"/>
                        </a:lnTo>
                        <a:lnTo>
                          <a:pt x="20853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71" name="Freeform: Shape 270">
                    <a:extLst>
                      <a:ext uri="{FF2B5EF4-FFF2-40B4-BE49-F238E27FC236}">
                        <a16:creationId xmlns:a16="http://schemas.microsoft.com/office/drawing/2014/main" id="{0B383DE1-1B7F-4B4C-85C2-0A329A08D275}"/>
                      </a:ext>
                    </a:extLst>
                  </p:cNvPr>
                  <p:cNvSpPr/>
                  <p:nvPr/>
                </p:nvSpPr>
                <p:spPr>
                  <a:xfrm>
                    <a:off x="8392259" y="2861067"/>
                    <a:ext cx="14719" cy="41705"/>
                  </a:xfrm>
                  <a:custGeom>
                    <a:avLst/>
                    <a:gdLst>
                      <a:gd name="connsiteX0" fmla="*/ 0 w 14719"/>
                      <a:gd name="connsiteY0" fmla="*/ 0 h 41705"/>
                      <a:gd name="connsiteX1" fmla="*/ 0 w 14719"/>
                      <a:gd name="connsiteY1" fmla="*/ 33119 h 41705"/>
                      <a:gd name="connsiteX2" fmla="*/ 14719 w 14719"/>
                      <a:gd name="connsiteY2" fmla="*/ 41706 h 41705"/>
                      <a:gd name="connsiteX3" fmla="*/ 14719 w 14719"/>
                      <a:gd name="connsiteY3" fmla="*/ 8586 h 417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19" h="41705">
                        <a:moveTo>
                          <a:pt x="0" y="0"/>
                        </a:moveTo>
                        <a:lnTo>
                          <a:pt x="0" y="33119"/>
                        </a:lnTo>
                        <a:lnTo>
                          <a:pt x="14719" y="41706"/>
                        </a:lnTo>
                        <a:lnTo>
                          <a:pt x="14719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72" name="Freeform: Shape 271">
                    <a:extLst>
                      <a:ext uri="{FF2B5EF4-FFF2-40B4-BE49-F238E27FC236}">
                        <a16:creationId xmlns:a16="http://schemas.microsoft.com/office/drawing/2014/main" id="{F7EC50FC-01BB-432E-BB95-9084A8DB3E82}"/>
                      </a:ext>
                    </a:extLst>
                  </p:cNvPr>
                  <p:cNvSpPr/>
                  <p:nvPr/>
                </p:nvSpPr>
                <p:spPr>
                  <a:xfrm>
                    <a:off x="8386126" y="2894187"/>
                    <a:ext cx="20852" cy="14719"/>
                  </a:xfrm>
                  <a:custGeom>
                    <a:avLst/>
                    <a:gdLst>
                      <a:gd name="connsiteX0" fmla="*/ 20853 w 20852"/>
                      <a:gd name="connsiteY0" fmla="*/ 14720 h 14719"/>
                      <a:gd name="connsiteX1" fmla="*/ 0 w 20852"/>
                      <a:gd name="connsiteY1" fmla="*/ 3680 h 14719"/>
                      <a:gd name="connsiteX2" fmla="*/ 6133 w 20852"/>
                      <a:gd name="connsiteY2" fmla="*/ 0 h 14719"/>
                      <a:gd name="connsiteX3" fmla="*/ 20853 w 20852"/>
                      <a:gd name="connsiteY3" fmla="*/ 8586 h 1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4719">
                        <a:moveTo>
                          <a:pt x="20853" y="14720"/>
                        </a:moveTo>
                        <a:lnTo>
                          <a:pt x="0" y="3680"/>
                        </a:lnTo>
                        <a:lnTo>
                          <a:pt x="6133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259" name="Graphic 2">
                  <a:extLst>
                    <a:ext uri="{FF2B5EF4-FFF2-40B4-BE49-F238E27FC236}">
                      <a16:creationId xmlns:a16="http://schemas.microsoft.com/office/drawing/2014/main" id="{27229F1E-F3EF-48C1-BC6C-F65C115E5CB1}"/>
                    </a:ext>
                  </a:extLst>
                </p:cNvPr>
                <p:cNvGrpSpPr/>
                <p:nvPr/>
              </p:nvGrpSpPr>
              <p:grpSpPr>
                <a:xfrm>
                  <a:off x="8285542" y="2797282"/>
                  <a:ext cx="24532" cy="60105"/>
                  <a:chOff x="8285542" y="2797282"/>
                  <a:chExt cx="24532" cy="60105"/>
                </a:xfrm>
                <a:solidFill>
                  <a:schemeClr val="accent1"/>
                </a:solidFill>
              </p:grpSpPr>
              <p:sp>
                <p:nvSpPr>
                  <p:cNvPr id="265" name="Freeform: Shape 264">
                    <a:extLst>
                      <a:ext uri="{FF2B5EF4-FFF2-40B4-BE49-F238E27FC236}">
                        <a16:creationId xmlns:a16="http://schemas.microsoft.com/office/drawing/2014/main" id="{828F4943-84BA-46DF-9DEE-C8F579D68980}"/>
                      </a:ext>
                    </a:extLst>
                  </p:cNvPr>
                  <p:cNvSpPr/>
                  <p:nvPr/>
                </p:nvSpPr>
                <p:spPr>
                  <a:xfrm>
                    <a:off x="8285542" y="2797282"/>
                    <a:ext cx="24532" cy="60105"/>
                  </a:xfrm>
                  <a:custGeom>
                    <a:avLst/>
                    <a:gdLst>
                      <a:gd name="connsiteX0" fmla="*/ 24533 w 24532"/>
                      <a:gd name="connsiteY0" fmla="*/ 14720 h 60105"/>
                      <a:gd name="connsiteX1" fmla="*/ 24533 w 24532"/>
                      <a:gd name="connsiteY1" fmla="*/ 60105 h 60105"/>
                      <a:gd name="connsiteX2" fmla="*/ 0 w 24532"/>
                      <a:gd name="connsiteY2" fmla="*/ 45386 h 60105"/>
                      <a:gd name="connsiteX3" fmla="*/ 0 w 24532"/>
                      <a:gd name="connsiteY3" fmla="*/ 0 h 601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32" h="60105">
                        <a:moveTo>
                          <a:pt x="24533" y="14720"/>
                        </a:moveTo>
                        <a:lnTo>
                          <a:pt x="24533" y="60105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66" name="Freeform: Shape 265">
                    <a:extLst>
                      <a:ext uri="{FF2B5EF4-FFF2-40B4-BE49-F238E27FC236}">
                        <a16:creationId xmlns:a16="http://schemas.microsoft.com/office/drawing/2014/main" id="{4C5C5BAE-FAF1-418E-8183-3DE7459999E5}"/>
                      </a:ext>
                    </a:extLst>
                  </p:cNvPr>
                  <p:cNvSpPr/>
                  <p:nvPr/>
                </p:nvSpPr>
                <p:spPr>
                  <a:xfrm>
                    <a:off x="8287995" y="2800962"/>
                    <a:ext cx="19625" cy="52745"/>
                  </a:xfrm>
                  <a:custGeom>
                    <a:avLst/>
                    <a:gdLst>
                      <a:gd name="connsiteX0" fmla="*/ 19626 w 19625"/>
                      <a:gd name="connsiteY0" fmla="*/ 12266 h 52745"/>
                      <a:gd name="connsiteX1" fmla="*/ 0 w 19625"/>
                      <a:gd name="connsiteY1" fmla="*/ 0 h 52745"/>
                      <a:gd name="connsiteX2" fmla="*/ 0 w 19625"/>
                      <a:gd name="connsiteY2" fmla="*/ 40479 h 52745"/>
                      <a:gd name="connsiteX3" fmla="*/ 19626 w 19625"/>
                      <a:gd name="connsiteY3" fmla="*/ 52745 h 527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625" h="52745">
                        <a:moveTo>
                          <a:pt x="19626" y="12266"/>
                        </a:moveTo>
                        <a:lnTo>
                          <a:pt x="0" y="0"/>
                        </a:lnTo>
                        <a:lnTo>
                          <a:pt x="0" y="40479"/>
                        </a:lnTo>
                        <a:lnTo>
                          <a:pt x="19626" y="52745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67" name="Freeform: Shape 266">
                    <a:extLst>
                      <a:ext uri="{FF2B5EF4-FFF2-40B4-BE49-F238E27FC236}">
                        <a16:creationId xmlns:a16="http://schemas.microsoft.com/office/drawing/2014/main" id="{575F22D6-75E7-4D2C-9CCC-7BF1331517F8}"/>
                      </a:ext>
                    </a:extLst>
                  </p:cNvPr>
                  <p:cNvSpPr/>
                  <p:nvPr/>
                </p:nvSpPr>
                <p:spPr>
                  <a:xfrm>
                    <a:off x="8292902" y="2804642"/>
                    <a:ext cx="14719" cy="41705"/>
                  </a:xfrm>
                  <a:custGeom>
                    <a:avLst/>
                    <a:gdLst>
                      <a:gd name="connsiteX0" fmla="*/ 0 w 14719"/>
                      <a:gd name="connsiteY0" fmla="*/ 0 h 41705"/>
                      <a:gd name="connsiteX1" fmla="*/ 0 w 14719"/>
                      <a:gd name="connsiteY1" fmla="*/ 33119 h 41705"/>
                      <a:gd name="connsiteX2" fmla="*/ 14719 w 14719"/>
                      <a:gd name="connsiteY2" fmla="*/ 41706 h 41705"/>
                      <a:gd name="connsiteX3" fmla="*/ 14719 w 14719"/>
                      <a:gd name="connsiteY3" fmla="*/ 8586 h 417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19" h="41705">
                        <a:moveTo>
                          <a:pt x="0" y="0"/>
                        </a:moveTo>
                        <a:lnTo>
                          <a:pt x="0" y="33119"/>
                        </a:lnTo>
                        <a:lnTo>
                          <a:pt x="14719" y="41706"/>
                        </a:lnTo>
                        <a:lnTo>
                          <a:pt x="14719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68" name="Freeform: Shape 267">
                    <a:extLst>
                      <a:ext uri="{FF2B5EF4-FFF2-40B4-BE49-F238E27FC236}">
                        <a16:creationId xmlns:a16="http://schemas.microsoft.com/office/drawing/2014/main" id="{5A47AFB5-439A-471E-9BA2-EF5B382CD4F0}"/>
                      </a:ext>
                    </a:extLst>
                  </p:cNvPr>
                  <p:cNvSpPr/>
                  <p:nvPr/>
                </p:nvSpPr>
                <p:spPr>
                  <a:xfrm>
                    <a:off x="8287995" y="2837761"/>
                    <a:ext cx="19625" cy="15946"/>
                  </a:xfrm>
                  <a:custGeom>
                    <a:avLst/>
                    <a:gdLst>
                      <a:gd name="connsiteX0" fmla="*/ 19626 w 19625"/>
                      <a:gd name="connsiteY0" fmla="*/ 15946 h 15946"/>
                      <a:gd name="connsiteX1" fmla="*/ 0 w 19625"/>
                      <a:gd name="connsiteY1" fmla="*/ 3680 h 15946"/>
                      <a:gd name="connsiteX2" fmla="*/ 4906 w 19625"/>
                      <a:gd name="connsiteY2" fmla="*/ 0 h 15946"/>
                      <a:gd name="connsiteX3" fmla="*/ 19626 w 19625"/>
                      <a:gd name="connsiteY3" fmla="*/ 8586 h 159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625" h="15946">
                        <a:moveTo>
                          <a:pt x="19626" y="15946"/>
                        </a:moveTo>
                        <a:lnTo>
                          <a:pt x="0" y="3680"/>
                        </a:lnTo>
                        <a:lnTo>
                          <a:pt x="4906" y="0"/>
                        </a:lnTo>
                        <a:lnTo>
                          <a:pt x="19626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260" name="Graphic 2">
                  <a:extLst>
                    <a:ext uri="{FF2B5EF4-FFF2-40B4-BE49-F238E27FC236}">
                      <a16:creationId xmlns:a16="http://schemas.microsoft.com/office/drawing/2014/main" id="{A103EC7E-A2A5-4A3E-928E-E1792F5BABFA}"/>
                    </a:ext>
                  </a:extLst>
                </p:cNvPr>
                <p:cNvGrpSpPr/>
                <p:nvPr/>
              </p:nvGrpSpPr>
              <p:grpSpPr>
                <a:xfrm>
                  <a:off x="8249970" y="2776430"/>
                  <a:ext cx="25759" cy="58878"/>
                  <a:chOff x="8249970" y="2776430"/>
                  <a:chExt cx="25759" cy="58878"/>
                </a:xfrm>
                <a:solidFill>
                  <a:schemeClr val="accent1"/>
                </a:solidFill>
              </p:grpSpPr>
              <p:sp>
                <p:nvSpPr>
                  <p:cNvPr id="261" name="Freeform: Shape 260">
                    <a:extLst>
                      <a:ext uri="{FF2B5EF4-FFF2-40B4-BE49-F238E27FC236}">
                        <a16:creationId xmlns:a16="http://schemas.microsoft.com/office/drawing/2014/main" id="{5E484FD1-8B14-42BC-9E57-ADF46F429FF8}"/>
                      </a:ext>
                    </a:extLst>
                  </p:cNvPr>
                  <p:cNvSpPr/>
                  <p:nvPr/>
                </p:nvSpPr>
                <p:spPr>
                  <a:xfrm>
                    <a:off x="8249970" y="2776430"/>
                    <a:ext cx="25759" cy="58878"/>
                  </a:xfrm>
                  <a:custGeom>
                    <a:avLst/>
                    <a:gdLst>
                      <a:gd name="connsiteX0" fmla="*/ 25759 w 25759"/>
                      <a:gd name="connsiteY0" fmla="*/ 14720 h 58878"/>
                      <a:gd name="connsiteX1" fmla="*/ 25759 w 25759"/>
                      <a:gd name="connsiteY1" fmla="*/ 58878 h 58878"/>
                      <a:gd name="connsiteX2" fmla="*/ 0 w 25759"/>
                      <a:gd name="connsiteY2" fmla="*/ 45386 h 58878"/>
                      <a:gd name="connsiteX3" fmla="*/ 0 w 25759"/>
                      <a:gd name="connsiteY3" fmla="*/ 0 h 58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58878">
                        <a:moveTo>
                          <a:pt x="25759" y="14720"/>
                        </a:moveTo>
                        <a:lnTo>
                          <a:pt x="25759" y="58878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62" name="Freeform: Shape 261">
                    <a:extLst>
                      <a:ext uri="{FF2B5EF4-FFF2-40B4-BE49-F238E27FC236}">
                        <a16:creationId xmlns:a16="http://schemas.microsoft.com/office/drawing/2014/main" id="{93C9B262-8372-4BF2-900C-BDBB9B2D9820}"/>
                      </a:ext>
                    </a:extLst>
                  </p:cNvPr>
                  <p:cNvSpPr/>
                  <p:nvPr/>
                </p:nvSpPr>
                <p:spPr>
                  <a:xfrm>
                    <a:off x="8252423" y="2780110"/>
                    <a:ext cx="20852" cy="51518"/>
                  </a:xfrm>
                  <a:custGeom>
                    <a:avLst/>
                    <a:gdLst>
                      <a:gd name="connsiteX0" fmla="*/ 20853 w 20852"/>
                      <a:gd name="connsiteY0" fmla="*/ 12266 h 51518"/>
                      <a:gd name="connsiteX1" fmla="*/ 0 w 20852"/>
                      <a:gd name="connsiteY1" fmla="*/ 0 h 51518"/>
                      <a:gd name="connsiteX2" fmla="*/ 0 w 20852"/>
                      <a:gd name="connsiteY2" fmla="*/ 40479 h 51518"/>
                      <a:gd name="connsiteX3" fmla="*/ 20853 w 20852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1518">
                        <a:moveTo>
                          <a:pt x="20853" y="12266"/>
                        </a:moveTo>
                        <a:lnTo>
                          <a:pt x="0" y="0"/>
                        </a:lnTo>
                        <a:lnTo>
                          <a:pt x="0" y="40479"/>
                        </a:lnTo>
                        <a:lnTo>
                          <a:pt x="20853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63" name="Freeform: Shape 262">
                    <a:extLst>
                      <a:ext uri="{FF2B5EF4-FFF2-40B4-BE49-F238E27FC236}">
                        <a16:creationId xmlns:a16="http://schemas.microsoft.com/office/drawing/2014/main" id="{A0529A1C-CD1B-49BC-BC40-ED8632A578F3}"/>
                      </a:ext>
                    </a:extLst>
                  </p:cNvPr>
                  <p:cNvSpPr/>
                  <p:nvPr/>
                </p:nvSpPr>
                <p:spPr>
                  <a:xfrm>
                    <a:off x="8257329" y="2783789"/>
                    <a:ext cx="15946" cy="41705"/>
                  </a:xfrm>
                  <a:custGeom>
                    <a:avLst/>
                    <a:gdLst>
                      <a:gd name="connsiteX0" fmla="*/ 0 w 15946"/>
                      <a:gd name="connsiteY0" fmla="*/ 0 h 41705"/>
                      <a:gd name="connsiteX1" fmla="*/ 0 w 15946"/>
                      <a:gd name="connsiteY1" fmla="*/ 33119 h 41705"/>
                      <a:gd name="connsiteX2" fmla="*/ 15946 w 15946"/>
                      <a:gd name="connsiteY2" fmla="*/ 41706 h 41705"/>
                      <a:gd name="connsiteX3" fmla="*/ 15946 w 15946"/>
                      <a:gd name="connsiteY3" fmla="*/ 8586 h 417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46" h="41705">
                        <a:moveTo>
                          <a:pt x="0" y="0"/>
                        </a:moveTo>
                        <a:lnTo>
                          <a:pt x="0" y="33119"/>
                        </a:lnTo>
                        <a:lnTo>
                          <a:pt x="15946" y="41706"/>
                        </a:lnTo>
                        <a:lnTo>
                          <a:pt x="15946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64" name="Freeform: Shape 263">
                    <a:extLst>
                      <a:ext uri="{FF2B5EF4-FFF2-40B4-BE49-F238E27FC236}">
                        <a16:creationId xmlns:a16="http://schemas.microsoft.com/office/drawing/2014/main" id="{DEA8447D-965A-43FE-BE46-D2282C8FC7A7}"/>
                      </a:ext>
                    </a:extLst>
                  </p:cNvPr>
                  <p:cNvSpPr/>
                  <p:nvPr/>
                </p:nvSpPr>
                <p:spPr>
                  <a:xfrm>
                    <a:off x="8252423" y="2816909"/>
                    <a:ext cx="20852" cy="14719"/>
                  </a:xfrm>
                  <a:custGeom>
                    <a:avLst/>
                    <a:gdLst>
                      <a:gd name="connsiteX0" fmla="*/ 20853 w 20852"/>
                      <a:gd name="connsiteY0" fmla="*/ 14720 h 14719"/>
                      <a:gd name="connsiteX1" fmla="*/ 0 w 20852"/>
                      <a:gd name="connsiteY1" fmla="*/ 3680 h 14719"/>
                      <a:gd name="connsiteX2" fmla="*/ 4907 w 20852"/>
                      <a:gd name="connsiteY2" fmla="*/ 0 h 14719"/>
                      <a:gd name="connsiteX3" fmla="*/ 20853 w 20852"/>
                      <a:gd name="connsiteY3" fmla="*/ 8586 h 1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4719">
                        <a:moveTo>
                          <a:pt x="20853" y="14720"/>
                        </a:moveTo>
                        <a:lnTo>
                          <a:pt x="0" y="3680"/>
                        </a:lnTo>
                        <a:lnTo>
                          <a:pt x="4907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47CDF9D2-1A6D-4360-92DB-A5A5FC6F4BA2}"/>
                </a:ext>
              </a:extLst>
            </p:cNvPr>
            <p:cNvSpPr/>
            <p:nvPr/>
          </p:nvSpPr>
          <p:spPr>
            <a:xfrm>
              <a:off x="8638812" y="2861067"/>
              <a:ext cx="228154" cy="136156"/>
            </a:xfrm>
            <a:custGeom>
              <a:avLst/>
              <a:gdLst>
                <a:gd name="connsiteX0" fmla="*/ 228154 w 228154"/>
                <a:gd name="connsiteY0" fmla="*/ 128797 h 136156"/>
                <a:gd name="connsiteX1" fmla="*/ 0 w 228154"/>
                <a:gd name="connsiteY1" fmla="*/ 0 h 136156"/>
                <a:gd name="connsiteX2" fmla="*/ 0 w 228154"/>
                <a:gd name="connsiteY2" fmla="*/ 14720 h 136156"/>
                <a:gd name="connsiteX3" fmla="*/ 214661 w 228154"/>
                <a:gd name="connsiteY3" fmla="*/ 136157 h 136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8154" h="136156">
                  <a:moveTo>
                    <a:pt x="228154" y="128797"/>
                  </a:moveTo>
                  <a:lnTo>
                    <a:pt x="0" y="0"/>
                  </a:lnTo>
                  <a:lnTo>
                    <a:pt x="0" y="14720"/>
                  </a:lnTo>
                  <a:lnTo>
                    <a:pt x="214661" y="136157"/>
                  </a:lnTo>
                  <a:close/>
                </a:path>
              </a:pathLst>
            </a:custGeom>
            <a:solidFill>
              <a:srgbClr val="502A2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73647A89-789D-408D-B920-5DF3F1108CD7}"/>
                </a:ext>
              </a:extLst>
            </p:cNvPr>
            <p:cNvSpPr/>
            <p:nvPr/>
          </p:nvSpPr>
          <p:spPr>
            <a:xfrm>
              <a:off x="8638812" y="2854934"/>
              <a:ext cx="239193" cy="134929"/>
            </a:xfrm>
            <a:custGeom>
              <a:avLst/>
              <a:gdLst>
                <a:gd name="connsiteX0" fmla="*/ 239194 w 239193"/>
                <a:gd name="connsiteY0" fmla="*/ 128797 h 134929"/>
                <a:gd name="connsiteX1" fmla="*/ 9813 w 239193"/>
                <a:gd name="connsiteY1" fmla="*/ 0 h 134929"/>
                <a:gd name="connsiteX2" fmla="*/ 0 w 239193"/>
                <a:gd name="connsiteY2" fmla="*/ 6133 h 134929"/>
                <a:gd name="connsiteX3" fmla="*/ 228154 w 239193"/>
                <a:gd name="connsiteY3" fmla="*/ 134930 h 134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9193" h="134929">
                  <a:moveTo>
                    <a:pt x="239194" y="128797"/>
                  </a:moveTo>
                  <a:lnTo>
                    <a:pt x="9813" y="0"/>
                  </a:lnTo>
                  <a:lnTo>
                    <a:pt x="0" y="6133"/>
                  </a:lnTo>
                  <a:lnTo>
                    <a:pt x="228154" y="134930"/>
                  </a:lnTo>
                  <a:close/>
                </a:path>
              </a:pathLst>
            </a:custGeom>
            <a:solidFill>
              <a:srgbClr val="805046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25FA06D7-F990-4DBC-BBA9-093B058361FF}"/>
                </a:ext>
              </a:extLst>
            </p:cNvPr>
            <p:cNvSpPr/>
            <p:nvPr/>
          </p:nvSpPr>
          <p:spPr>
            <a:xfrm>
              <a:off x="8129759" y="2814455"/>
              <a:ext cx="117756" cy="72371"/>
            </a:xfrm>
            <a:custGeom>
              <a:avLst/>
              <a:gdLst>
                <a:gd name="connsiteX0" fmla="*/ 0 w 117756"/>
                <a:gd name="connsiteY0" fmla="*/ 65012 h 72371"/>
                <a:gd name="connsiteX1" fmla="*/ 117757 w 117756"/>
                <a:gd name="connsiteY1" fmla="*/ 0 h 72371"/>
                <a:gd name="connsiteX2" fmla="*/ 117757 w 117756"/>
                <a:gd name="connsiteY2" fmla="*/ 14720 h 72371"/>
                <a:gd name="connsiteX3" fmla="*/ 13493 w 117756"/>
                <a:gd name="connsiteY3" fmla="*/ 72371 h 723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7756" h="72371">
                  <a:moveTo>
                    <a:pt x="0" y="65012"/>
                  </a:moveTo>
                  <a:lnTo>
                    <a:pt x="117757" y="0"/>
                  </a:lnTo>
                  <a:lnTo>
                    <a:pt x="117757" y="14720"/>
                  </a:lnTo>
                  <a:lnTo>
                    <a:pt x="13493" y="72371"/>
                  </a:lnTo>
                  <a:close/>
                </a:path>
              </a:pathLst>
            </a:custGeom>
            <a:solidFill>
              <a:srgbClr val="502A2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F21AA187-BA32-4975-BFDA-4846EB6F3D08}"/>
                </a:ext>
              </a:extLst>
            </p:cNvPr>
            <p:cNvSpPr/>
            <p:nvPr/>
          </p:nvSpPr>
          <p:spPr>
            <a:xfrm>
              <a:off x="8107680" y="2808322"/>
              <a:ext cx="139836" cy="77278"/>
            </a:xfrm>
            <a:custGeom>
              <a:avLst/>
              <a:gdLst>
                <a:gd name="connsiteX0" fmla="*/ 0 w 139836"/>
                <a:gd name="connsiteY0" fmla="*/ 71145 h 77278"/>
                <a:gd name="connsiteX1" fmla="*/ 128797 w 139836"/>
                <a:gd name="connsiteY1" fmla="*/ 0 h 77278"/>
                <a:gd name="connsiteX2" fmla="*/ 139836 w 139836"/>
                <a:gd name="connsiteY2" fmla="*/ 6133 h 77278"/>
                <a:gd name="connsiteX3" fmla="*/ 11040 w 139836"/>
                <a:gd name="connsiteY3" fmla="*/ 77278 h 77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836" h="77278">
                  <a:moveTo>
                    <a:pt x="0" y="71145"/>
                  </a:moveTo>
                  <a:lnTo>
                    <a:pt x="128797" y="0"/>
                  </a:lnTo>
                  <a:lnTo>
                    <a:pt x="139836" y="6133"/>
                  </a:lnTo>
                  <a:lnTo>
                    <a:pt x="11040" y="77278"/>
                  </a:lnTo>
                  <a:close/>
                </a:path>
              </a:pathLst>
            </a:custGeom>
            <a:solidFill>
              <a:srgbClr val="805046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180B8B0B-70AE-4B4A-AF05-69924C9CE2D9}"/>
                </a:ext>
              </a:extLst>
            </p:cNvPr>
            <p:cNvSpPr/>
            <p:nvPr/>
          </p:nvSpPr>
          <p:spPr>
            <a:xfrm>
              <a:off x="8572574" y="2977598"/>
              <a:ext cx="305431" cy="169275"/>
            </a:xfrm>
            <a:custGeom>
              <a:avLst/>
              <a:gdLst>
                <a:gd name="connsiteX0" fmla="*/ 0 w 305431"/>
                <a:gd name="connsiteY0" fmla="*/ 164369 h 169275"/>
                <a:gd name="connsiteX1" fmla="*/ 294392 w 305431"/>
                <a:gd name="connsiteY1" fmla="*/ 0 h 169275"/>
                <a:gd name="connsiteX2" fmla="*/ 305432 w 305431"/>
                <a:gd name="connsiteY2" fmla="*/ 6133 h 169275"/>
                <a:gd name="connsiteX3" fmla="*/ 9813 w 305431"/>
                <a:gd name="connsiteY3" fmla="*/ 169276 h 169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5431" h="169275">
                  <a:moveTo>
                    <a:pt x="0" y="164369"/>
                  </a:moveTo>
                  <a:lnTo>
                    <a:pt x="294392" y="0"/>
                  </a:lnTo>
                  <a:lnTo>
                    <a:pt x="305432" y="6133"/>
                  </a:lnTo>
                  <a:lnTo>
                    <a:pt x="9813" y="169276"/>
                  </a:lnTo>
                  <a:close/>
                </a:path>
              </a:pathLst>
            </a:custGeom>
            <a:solidFill>
              <a:srgbClr val="805046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42A85641-CAF1-4821-A3BF-0C4EE12EBF62}"/>
                </a:ext>
              </a:extLst>
            </p:cNvPr>
            <p:cNvSpPr/>
            <p:nvPr/>
          </p:nvSpPr>
          <p:spPr>
            <a:xfrm>
              <a:off x="8188638" y="2760483"/>
              <a:ext cx="96904" cy="158307"/>
            </a:xfrm>
            <a:custGeom>
              <a:avLst/>
              <a:gdLst>
                <a:gd name="connsiteX0" fmla="*/ 1227 w 96904"/>
                <a:gd name="connsiteY0" fmla="*/ 122664 h 158307"/>
                <a:gd name="connsiteX1" fmla="*/ 1227 w 96904"/>
                <a:gd name="connsiteY1" fmla="*/ 126343 h 158307"/>
                <a:gd name="connsiteX2" fmla="*/ 49065 w 96904"/>
                <a:gd name="connsiteY2" fmla="*/ 158236 h 158307"/>
                <a:gd name="connsiteX3" fmla="*/ 96904 w 96904"/>
                <a:gd name="connsiteY3" fmla="*/ 122664 h 158307"/>
                <a:gd name="connsiteX4" fmla="*/ 96904 w 96904"/>
                <a:gd name="connsiteY4" fmla="*/ 122664 h 158307"/>
                <a:gd name="connsiteX5" fmla="*/ 96904 w 96904"/>
                <a:gd name="connsiteY5" fmla="*/ 122664 h 158307"/>
                <a:gd name="connsiteX6" fmla="*/ 96904 w 96904"/>
                <a:gd name="connsiteY6" fmla="*/ 0 h 158307"/>
                <a:gd name="connsiteX7" fmla="*/ 0 w 96904"/>
                <a:gd name="connsiteY7" fmla="*/ 0 h 158307"/>
                <a:gd name="connsiteX8" fmla="*/ 1227 w 96904"/>
                <a:gd name="connsiteY8" fmla="*/ 122664 h 158307"/>
                <a:gd name="connsiteX9" fmla="*/ 1227 w 96904"/>
                <a:gd name="connsiteY9" fmla="*/ 122664 h 1583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6904" h="158307">
                  <a:moveTo>
                    <a:pt x="1227" y="122664"/>
                  </a:moveTo>
                  <a:cubicBezTo>
                    <a:pt x="1227" y="123890"/>
                    <a:pt x="1227" y="125117"/>
                    <a:pt x="1227" y="126343"/>
                  </a:cubicBezTo>
                  <a:cubicBezTo>
                    <a:pt x="1227" y="144743"/>
                    <a:pt x="23306" y="159463"/>
                    <a:pt x="49065" y="158236"/>
                  </a:cubicBezTo>
                  <a:cubicBezTo>
                    <a:pt x="76051" y="157009"/>
                    <a:pt x="96904" y="141063"/>
                    <a:pt x="96904" y="122664"/>
                  </a:cubicBezTo>
                  <a:lnTo>
                    <a:pt x="96904" y="122664"/>
                  </a:lnTo>
                  <a:lnTo>
                    <a:pt x="96904" y="122664"/>
                  </a:lnTo>
                  <a:lnTo>
                    <a:pt x="96904" y="0"/>
                  </a:lnTo>
                  <a:lnTo>
                    <a:pt x="0" y="0"/>
                  </a:lnTo>
                  <a:lnTo>
                    <a:pt x="1227" y="122664"/>
                  </a:lnTo>
                  <a:lnTo>
                    <a:pt x="1227" y="122664"/>
                  </a:lnTo>
                  <a:close/>
                </a:path>
              </a:pathLst>
            </a:custGeom>
            <a:solidFill>
              <a:srgbClr val="877E70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AB17B5A5-1DD3-459B-BCAA-A36A8C7F72F1}"/>
                </a:ext>
              </a:extLst>
            </p:cNvPr>
            <p:cNvSpPr/>
            <p:nvPr/>
          </p:nvSpPr>
          <p:spPr>
            <a:xfrm>
              <a:off x="8191091" y="2728519"/>
              <a:ext cx="95677" cy="67607"/>
            </a:xfrm>
            <a:custGeom>
              <a:avLst/>
              <a:gdLst>
                <a:gd name="connsiteX0" fmla="*/ 47839 w 95677"/>
                <a:gd name="connsiteY0" fmla="*/ 71 h 67607"/>
                <a:gd name="connsiteX1" fmla="*/ 0 w 95677"/>
                <a:gd name="connsiteY1" fmla="*/ 35644 h 67607"/>
                <a:gd name="connsiteX2" fmla="*/ 47839 w 95677"/>
                <a:gd name="connsiteY2" fmla="*/ 67536 h 67607"/>
                <a:gd name="connsiteX3" fmla="*/ 95678 w 95677"/>
                <a:gd name="connsiteY3" fmla="*/ 31964 h 67607"/>
                <a:gd name="connsiteX4" fmla="*/ 47839 w 95677"/>
                <a:gd name="connsiteY4" fmla="*/ 71 h 67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677" h="67607">
                  <a:moveTo>
                    <a:pt x="47839" y="71"/>
                  </a:moveTo>
                  <a:cubicBezTo>
                    <a:pt x="20853" y="1298"/>
                    <a:pt x="0" y="17244"/>
                    <a:pt x="0" y="35644"/>
                  </a:cubicBezTo>
                  <a:cubicBezTo>
                    <a:pt x="0" y="54043"/>
                    <a:pt x="22080" y="68763"/>
                    <a:pt x="47839" y="67536"/>
                  </a:cubicBezTo>
                  <a:cubicBezTo>
                    <a:pt x="74825" y="66310"/>
                    <a:pt x="95678" y="50364"/>
                    <a:pt x="95678" y="31964"/>
                  </a:cubicBezTo>
                  <a:cubicBezTo>
                    <a:pt x="95678" y="13564"/>
                    <a:pt x="73598" y="-1155"/>
                    <a:pt x="47839" y="71"/>
                  </a:cubicBezTo>
                  <a:close/>
                </a:path>
              </a:pathLst>
            </a:custGeom>
            <a:solidFill>
              <a:srgbClr val="9A9283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CA41C715-A23B-4A0B-ADF7-604EA3CFAC67}"/>
                </a:ext>
              </a:extLst>
            </p:cNvPr>
            <p:cNvSpPr/>
            <p:nvPr/>
          </p:nvSpPr>
          <p:spPr>
            <a:xfrm>
              <a:off x="8379993" y="2953065"/>
              <a:ext cx="44158" cy="50292"/>
            </a:xfrm>
            <a:custGeom>
              <a:avLst/>
              <a:gdLst>
                <a:gd name="connsiteX0" fmla="*/ 42932 w 44158"/>
                <a:gd name="connsiteY0" fmla="*/ 0 h 50292"/>
                <a:gd name="connsiteX1" fmla="*/ 0 w 44158"/>
                <a:gd name="connsiteY1" fmla="*/ 24533 h 50292"/>
                <a:gd name="connsiteX2" fmla="*/ 0 w 44158"/>
                <a:gd name="connsiteY2" fmla="*/ 50292 h 50292"/>
                <a:gd name="connsiteX3" fmla="*/ 44159 w 44158"/>
                <a:gd name="connsiteY3" fmla="*/ 25759 h 50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158" h="50292">
                  <a:moveTo>
                    <a:pt x="42932" y="0"/>
                  </a:moveTo>
                  <a:lnTo>
                    <a:pt x="0" y="24533"/>
                  </a:lnTo>
                  <a:lnTo>
                    <a:pt x="0" y="50292"/>
                  </a:lnTo>
                  <a:lnTo>
                    <a:pt x="44159" y="25759"/>
                  </a:lnTo>
                  <a:close/>
                </a:path>
              </a:pathLst>
            </a:custGeom>
            <a:solidFill>
              <a:srgbClr val="CAC8C8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17F375D6-197E-4E66-B271-8A7B8DD253DD}"/>
                </a:ext>
              </a:extLst>
            </p:cNvPr>
            <p:cNvSpPr/>
            <p:nvPr/>
          </p:nvSpPr>
          <p:spPr>
            <a:xfrm>
              <a:off x="8279409" y="2921173"/>
              <a:ext cx="100584" cy="82184"/>
            </a:xfrm>
            <a:custGeom>
              <a:avLst/>
              <a:gdLst>
                <a:gd name="connsiteX0" fmla="*/ 100584 w 100584"/>
                <a:gd name="connsiteY0" fmla="*/ 56425 h 82184"/>
                <a:gd name="connsiteX1" fmla="*/ 0 w 100584"/>
                <a:gd name="connsiteY1" fmla="*/ 0 h 82184"/>
                <a:gd name="connsiteX2" fmla="*/ 0 w 100584"/>
                <a:gd name="connsiteY2" fmla="*/ 25759 h 82184"/>
                <a:gd name="connsiteX3" fmla="*/ 100584 w 100584"/>
                <a:gd name="connsiteY3" fmla="*/ 82185 h 82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584" h="82184">
                  <a:moveTo>
                    <a:pt x="100584" y="56425"/>
                  </a:moveTo>
                  <a:lnTo>
                    <a:pt x="0" y="0"/>
                  </a:lnTo>
                  <a:lnTo>
                    <a:pt x="0" y="25759"/>
                  </a:lnTo>
                  <a:lnTo>
                    <a:pt x="100584" y="82185"/>
                  </a:lnTo>
                  <a:close/>
                </a:path>
              </a:pathLst>
            </a:custGeom>
            <a:solidFill>
              <a:srgbClr val="BDBBBB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4A4AF291-4B94-46AB-B22D-4DA3B1EF2D21}"/>
                </a:ext>
              </a:extLst>
            </p:cNvPr>
            <p:cNvSpPr/>
            <p:nvPr/>
          </p:nvSpPr>
          <p:spPr>
            <a:xfrm>
              <a:off x="8279409" y="2896640"/>
              <a:ext cx="143516" cy="80957"/>
            </a:xfrm>
            <a:custGeom>
              <a:avLst/>
              <a:gdLst>
                <a:gd name="connsiteX0" fmla="*/ 42932 w 143516"/>
                <a:gd name="connsiteY0" fmla="*/ 0 h 80957"/>
                <a:gd name="connsiteX1" fmla="*/ 143516 w 143516"/>
                <a:gd name="connsiteY1" fmla="*/ 56425 h 80957"/>
                <a:gd name="connsiteX2" fmla="*/ 100584 w 143516"/>
                <a:gd name="connsiteY2" fmla="*/ 80958 h 80957"/>
                <a:gd name="connsiteX3" fmla="*/ 0 w 143516"/>
                <a:gd name="connsiteY3" fmla="*/ 24533 h 80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3516" h="80957">
                  <a:moveTo>
                    <a:pt x="42932" y="0"/>
                  </a:moveTo>
                  <a:lnTo>
                    <a:pt x="143516" y="56425"/>
                  </a:lnTo>
                  <a:lnTo>
                    <a:pt x="100584" y="80958"/>
                  </a:lnTo>
                  <a:lnTo>
                    <a:pt x="0" y="24533"/>
                  </a:lnTo>
                  <a:close/>
                </a:path>
              </a:pathLst>
            </a:custGeom>
            <a:solidFill>
              <a:srgbClr val="D2D0CD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sp>
        <p:nvSpPr>
          <p:cNvPr id="493" name="TextBox 492">
            <a:extLst>
              <a:ext uri="{FF2B5EF4-FFF2-40B4-BE49-F238E27FC236}">
                <a16:creationId xmlns:a16="http://schemas.microsoft.com/office/drawing/2014/main" id="{796D5BAA-1685-4F60-AB74-C46C8337DE1D}"/>
              </a:ext>
            </a:extLst>
          </p:cNvPr>
          <p:cNvSpPr txBox="1"/>
          <p:nvPr/>
        </p:nvSpPr>
        <p:spPr>
          <a:xfrm>
            <a:off x="7952138" y="4535958"/>
            <a:ext cx="1591074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ID" sz="1600" b="1">
                <a:latin typeface="+mj-lt"/>
              </a:rPr>
              <a:t>Firms</a:t>
            </a:r>
            <a:endParaRPr lang="id-ID" sz="1600" b="1" dirty="0">
              <a:latin typeface="+mj-lt"/>
            </a:endParaRPr>
          </a:p>
        </p:txBody>
      </p:sp>
      <p:sp>
        <p:nvSpPr>
          <p:cNvPr id="494" name="TextBox 493">
            <a:extLst>
              <a:ext uri="{FF2B5EF4-FFF2-40B4-BE49-F238E27FC236}">
                <a16:creationId xmlns:a16="http://schemas.microsoft.com/office/drawing/2014/main" id="{A6D4BDFA-8868-4AC6-AD15-9C95A6147AFD}"/>
              </a:ext>
            </a:extLst>
          </p:cNvPr>
          <p:cNvSpPr txBox="1"/>
          <p:nvPr/>
        </p:nvSpPr>
        <p:spPr>
          <a:xfrm>
            <a:off x="4633330" y="1290183"/>
            <a:ext cx="292534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400" b="1"/>
              <a:t>House Hold Expenditures</a:t>
            </a:r>
          </a:p>
        </p:txBody>
      </p:sp>
      <p:sp>
        <p:nvSpPr>
          <p:cNvPr id="495" name="TextBox 494">
            <a:extLst>
              <a:ext uri="{FF2B5EF4-FFF2-40B4-BE49-F238E27FC236}">
                <a16:creationId xmlns:a16="http://schemas.microsoft.com/office/drawing/2014/main" id="{6962D2A8-C7BB-4360-8A1F-04B49666C63E}"/>
              </a:ext>
            </a:extLst>
          </p:cNvPr>
          <p:cNvSpPr txBox="1"/>
          <p:nvPr/>
        </p:nvSpPr>
        <p:spPr>
          <a:xfrm>
            <a:off x="4633330" y="2175554"/>
            <a:ext cx="292534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400" b="1"/>
              <a:t>Final Goods And Service</a:t>
            </a:r>
          </a:p>
        </p:txBody>
      </p:sp>
      <p:sp>
        <p:nvSpPr>
          <p:cNvPr id="496" name="TextBox 495">
            <a:extLst>
              <a:ext uri="{FF2B5EF4-FFF2-40B4-BE49-F238E27FC236}">
                <a16:creationId xmlns:a16="http://schemas.microsoft.com/office/drawing/2014/main" id="{65C445AA-1B1C-48F6-BE3B-7E548FF7E412}"/>
              </a:ext>
            </a:extLst>
          </p:cNvPr>
          <p:cNvSpPr txBox="1"/>
          <p:nvPr/>
        </p:nvSpPr>
        <p:spPr>
          <a:xfrm>
            <a:off x="4633330" y="5093660"/>
            <a:ext cx="292534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400" b="1"/>
              <a:t>Source Services</a:t>
            </a:r>
          </a:p>
        </p:txBody>
      </p:sp>
      <p:sp>
        <p:nvSpPr>
          <p:cNvPr id="497" name="TextBox 496">
            <a:extLst>
              <a:ext uri="{FF2B5EF4-FFF2-40B4-BE49-F238E27FC236}">
                <a16:creationId xmlns:a16="http://schemas.microsoft.com/office/drawing/2014/main" id="{64182825-F738-459F-9D00-BDF92D8FE0CB}"/>
              </a:ext>
            </a:extLst>
          </p:cNvPr>
          <p:cNvSpPr txBox="1"/>
          <p:nvPr/>
        </p:nvSpPr>
        <p:spPr>
          <a:xfrm>
            <a:off x="4565737" y="6037089"/>
            <a:ext cx="3131507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400" b="1"/>
              <a:t>Income = Wages,rent,Interest,Profit </a:t>
            </a:r>
          </a:p>
        </p:txBody>
      </p:sp>
      <p:cxnSp>
        <p:nvCxnSpPr>
          <p:cNvPr id="499" name="Straight Connector 498">
            <a:extLst>
              <a:ext uri="{FF2B5EF4-FFF2-40B4-BE49-F238E27FC236}">
                <a16:creationId xmlns:a16="http://schemas.microsoft.com/office/drawing/2014/main" id="{9E5EB71F-D319-4460-8FB6-848B612707E3}"/>
              </a:ext>
            </a:extLst>
          </p:cNvPr>
          <p:cNvCxnSpPr>
            <a:cxnSpLocks/>
          </p:cNvCxnSpPr>
          <p:nvPr/>
        </p:nvCxnSpPr>
        <p:spPr>
          <a:xfrm flipH="1">
            <a:off x="4383314" y="2329442"/>
            <a:ext cx="595087" cy="0"/>
          </a:xfrm>
          <a:prstGeom prst="line">
            <a:avLst/>
          </a:prstGeom>
          <a:ln w="38100">
            <a:solidFill>
              <a:schemeClr val="accent2"/>
            </a:solidFill>
            <a:tailEnd type="triangle" w="lg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1" name="Straight Connector 500">
            <a:extLst>
              <a:ext uri="{FF2B5EF4-FFF2-40B4-BE49-F238E27FC236}">
                <a16:creationId xmlns:a16="http://schemas.microsoft.com/office/drawing/2014/main" id="{ADF7D9C9-8958-4036-9DA1-7862F2890F57}"/>
              </a:ext>
            </a:extLst>
          </p:cNvPr>
          <p:cNvCxnSpPr>
            <a:cxnSpLocks/>
          </p:cNvCxnSpPr>
          <p:nvPr/>
        </p:nvCxnSpPr>
        <p:spPr>
          <a:xfrm flipH="1">
            <a:off x="3918856" y="6205490"/>
            <a:ext cx="595087" cy="0"/>
          </a:xfrm>
          <a:prstGeom prst="line">
            <a:avLst/>
          </a:prstGeom>
          <a:ln w="38100">
            <a:solidFill>
              <a:schemeClr val="accent3"/>
            </a:solidFill>
            <a:tailEnd type="triangle" w="lg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4" name="Straight Connector 503">
            <a:extLst>
              <a:ext uri="{FF2B5EF4-FFF2-40B4-BE49-F238E27FC236}">
                <a16:creationId xmlns:a16="http://schemas.microsoft.com/office/drawing/2014/main" id="{731F3B0C-1209-451F-9449-6464CEE5C748}"/>
              </a:ext>
            </a:extLst>
          </p:cNvPr>
          <p:cNvCxnSpPr>
            <a:cxnSpLocks/>
          </p:cNvCxnSpPr>
          <p:nvPr/>
        </p:nvCxnSpPr>
        <p:spPr>
          <a:xfrm>
            <a:off x="6963583" y="5247548"/>
            <a:ext cx="595087" cy="0"/>
          </a:xfrm>
          <a:prstGeom prst="line">
            <a:avLst/>
          </a:prstGeom>
          <a:ln w="38100">
            <a:solidFill>
              <a:schemeClr val="accent2"/>
            </a:solidFill>
            <a:tailEnd type="triangle" w="lg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5" name="Straight Connector 504">
            <a:extLst>
              <a:ext uri="{FF2B5EF4-FFF2-40B4-BE49-F238E27FC236}">
                <a16:creationId xmlns:a16="http://schemas.microsoft.com/office/drawing/2014/main" id="{FFC3BF1C-48C8-4650-9FB6-36FF2ADF943E}"/>
              </a:ext>
            </a:extLst>
          </p:cNvPr>
          <p:cNvCxnSpPr>
            <a:cxnSpLocks/>
          </p:cNvCxnSpPr>
          <p:nvPr/>
        </p:nvCxnSpPr>
        <p:spPr>
          <a:xfrm>
            <a:off x="2594300" y="4849751"/>
            <a:ext cx="0" cy="487818"/>
          </a:xfrm>
          <a:prstGeom prst="line">
            <a:avLst/>
          </a:prstGeom>
          <a:ln w="38100">
            <a:solidFill>
              <a:schemeClr val="accent2"/>
            </a:solidFill>
            <a:tailEnd type="triangle" w="lg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8" name="Straight Connector 507">
            <a:extLst>
              <a:ext uri="{FF2B5EF4-FFF2-40B4-BE49-F238E27FC236}">
                <a16:creationId xmlns:a16="http://schemas.microsoft.com/office/drawing/2014/main" id="{E2807831-8C39-4C8E-BB7A-330CAB207CA8}"/>
              </a:ext>
            </a:extLst>
          </p:cNvPr>
          <p:cNvCxnSpPr>
            <a:cxnSpLocks/>
          </p:cNvCxnSpPr>
          <p:nvPr/>
        </p:nvCxnSpPr>
        <p:spPr>
          <a:xfrm>
            <a:off x="10521300" y="4849751"/>
            <a:ext cx="0" cy="487818"/>
          </a:xfrm>
          <a:prstGeom prst="line">
            <a:avLst/>
          </a:prstGeom>
          <a:ln w="38100">
            <a:solidFill>
              <a:schemeClr val="accent3"/>
            </a:solidFill>
            <a:tailEnd type="triangle" w="lg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9" name="Straight Connector 508">
            <a:extLst>
              <a:ext uri="{FF2B5EF4-FFF2-40B4-BE49-F238E27FC236}">
                <a16:creationId xmlns:a16="http://schemas.microsoft.com/office/drawing/2014/main" id="{C660D20F-0A0F-4BFD-A633-688FD74DFB96}"/>
              </a:ext>
            </a:extLst>
          </p:cNvPr>
          <p:cNvCxnSpPr>
            <a:cxnSpLocks/>
          </p:cNvCxnSpPr>
          <p:nvPr/>
        </p:nvCxnSpPr>
        <p:spPr>
          <a:xfrm>
            <a:off x="7250596" y="1458585"/>
            <a:ext cx="595087" cy="0"/>
          </a:xfrm>
          <a:prstGeom prst="line">
            <a:avLst/>
          </a:prstGeom>
          <a:ln w="38100">
            <a:solidFill>
              <a:schemeClr val="accent3"/>
            </a:solidFill>
            <a:tailEnd type="triangle" w="lg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0" name="Straight Connector 509">
            <a:extLst>
              <a:ext uri="{FF2B5EF4-FFF2-40B4-BE49-F238E27FC236}">
                <a16:creationId xmlns:a16="http://schemas.microsoft.com/office/drawing/2014/main" id="{2CFF08AF-E59A-42B6-B917-3120CDE00EAD}"/>
              </a:ext>
            </a:extLst>
          </p:cNvPr>
          <p:cNvCxnSpPr>
            <a:cxnSpLocks/>
          </p:cNvCxnSpPr>
          <p:nvPr/>
        </p:nvCxnSpPr>
        <p:spPr>
          <a:xfrm flipV="1">
            <a:off x="9534776" y="2349827"/>
            <a:ext cx="0" cy="487818"/>
          </a:xfrm>
          <a:prstGeom prst="line">
            <a:avLst/>
          </a:prstGeom>
          <a:ln w="38100">
            <a:solidFill>
              <a:schemeClr val="accent2"/>
            </a:solidFill>
            <a:tailEnd type="triangle" w="lg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1" name="Straight Connector 510">
            <a:extLst>
              <a:ext uri="{FF2B5EF4-FFF2-40B4-BE49-F238E27FC236}">
                <a16:creationId xmlns:a16="http://schemas.microsoft.com/office/drawing/2014/main" id="{96B2C798-9F9F-46E0-9608-54297E5D95D4}"/>
              </a:ext>
            </a:extLst>
          </p:cNvPr>
          <p:cNvCxnSpPr>
            <a:cxnSpLocks/>
          </p:cNvCxnSpPr>
          <p:nvPr/>
        </p:nvCxnSpPr>
        <p:spPr>
          <a:xfrm flipV="1">
            <a:off x="1537405" y="2349827"/>
            <a:ext cx="0" cy="487818"/>
          </a:xfrm>
          <a:prstGeom prst="line">
            <a:avLst/>
          </a:prstGeom>
          <a:ln w="38100">
            <a:solidFill>
              <a:schemeClr val="accent3"/>
            </a:solidFill>
            <a:tailEnd type="triangle" w="lg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2" name="TextBox 511">
            <a:extLst>
              <a:ext uri="{FF2B5EF4-FFF2-40B4-BE49-F238E27FC236}">
                <a16:creationId xmlns:a16="http://schemas.microsoft.com/office/drawing/2014/main" id="{76B585EA-0FB6-4E8A-A70B-95C528C75E55}"/>
              </a:ext>
            </a:extLst>
          </p:cNvPr>
          <p:cNvSpPr txBox="1"/>
          <p:nvPr/>
        </p:nvSpPr>
        <p:spPr>
          <a:xfrm>
            <a:off x="5300463" y="1686010"/>
            <a:ext cx="1591074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1400" b="1">
                <a:solidFill>
                  <a:schemeClr val="bg2"/>
                </a:solidFill>
                <a:latin typeface="+mj-lt"/>
              </a:rPr>
              <a:t>Product Market</a:t>
            </a:r>
            <a:endParaRPr lang="id-ID" sz="1400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513" name="TextBox 512">
            <a:extLst>
              <a:ext uri="{FF2B5EF4-FFF2-40B4-BE49-F238E27FC236}">
                <a16:creationId xmlns:a16="http://schemas.microsoft.com/office/drawing/2014/main" id="{69C6F583-71DF-4436-9DDA-9EAA40F12DD7}"/>
              </a:ext>
            </a:extLst>
          </p:cNvPr>
          <p:cNvSpPr txBox="1"/>
          <p:nvPr/>
        </p:nvSpPr>
        <p:spPr>
          <a:xfrm>
            <a:off x="5300463" y="5576573"/>
            <a:ext cx="1591074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1400" b="1">
                <a:solidFill>
                  <a:schemeClr val="bg2"/>
                </a:solidFill>
                <a:latin typeface="+mj-lt"/>
              </a:rPr>
              <a:t>Factor Market</a:t>
            </a:r>
            <a:endParaRPr lang="id-ID" sz="1400" b="1" dirty="0">
              <a:solidFill>
                <a:schemeClr val="bg2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244967017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1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4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500"/>
                            </p:stCondLst>
                            <p:childTnLst>
                              <p:par>
                                <p:cTn id="24" presetID="16" presetClass="entr" presetSubtype="2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6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9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2000"/>
                            </p:stCondLst>
                            <p:childTnLst>
                              <p:par>
                                <p:cTn id="3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5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5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2500"/>
                            </p:stCondLst>
                            <p:childTnLst>
                              <p:par>
                                <p:cTn id="3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4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4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3000"/>
                            </p:stCondLst>
                            <p:childTnLst>
                              <p:par>
                                <p:cTn id="4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7" dur="500"/>
                                        <p:tgtEl>
                                          <p:spTgt spid="5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0" dur="500"/>
                                        <p:tgtEl>
                                          <p:spTgt spid="5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2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53" dur="500"/>
                                        <p:tgtEl>
                                          <p:spTgt spid="5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6" dur="500"/>
                                        <p:tgtEl>
                                          <p:spTgt spid="5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>
                            <p:stCondLst>
                              <p:cond delay="3500"/>
                            </p:stCondLst>
                            <p:childTnLst>
                              <p:par>
                                <p:cTn id="58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60" dur="500"/>
                                        <p:tgtEl>
                                          <p:spTgt spid="4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49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4000"/>
                            </p:stCondLst>
                            <p:childTnLst>
                              <p:par>
                                <p:cTn id="65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7" dur="500"/>
                                        <p:tgtEl>
                                          <p:spTgt spid="5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0" dur="500"/>
                                        <p:tgtEl>
                                          <p:spTgt spid="5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3" dur="500"/>
                                        <p:tgtEl>
                                          <p:spTgt spid="5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4" presetID="2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6" dur="500"/>
                                        <p:tgtEl>
                                          <p:spTgt spid="4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146" grpId="0"/>
      <p:bldP spid="493" grpId="0"/>
      <p:bldP spid="494" grpId="0"/>
      <p:bldP spid="495" grpId="0"/>
      <p:bldP spid="497" grpId="0"/>
      <p:bldP spid="512" grpId="0"/>
      <p:bldP spid="513" grpId="0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" name="Title 86">
            <a:extLst>
              <a:ext uri="{FF2B5EF4-FFF2-40B4-BE49-F238E27FC236}">
                <a16:creationId xmlns:a16="http://schemas.microsoft.com/office/drawing/2014/main" id="{0E8BECF6-CBA2-448E-9FBD-4E1C16383B4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ID"/>
              <a:t>Circular Flow Diagram Activity</a:t>
            </a:r>
            <a:endParaRPr lang="en-ID" b="0"/>
          </a:p>
        </p:txBody>
      </p:sp>
      <p:sp>
        <p:nvSpPr>
          <p:cNvPr id="134" name="Freeform: Shape 133">
            <a:extLst>
              <a:ext uri="{FF2B5EF4-FFF2-40B4-BE49-F238E27FC236}">
                <a16:creationId xmlns:a16="http://schemas.microsoft.com/office/drawing/2014/main" id="{9024B8DC-1914-4EC4-AA54-8A8B8379FB97}"/>
              </a:ext>
            </a:extLst>
          </p:cNvPr>
          <p:cNvSpPr/>
          <p:nvPr/>
        </p:nvSpPr>
        <p:spPr>
          <a:xfrm>
            <a:off x="1256316" y="1668863"/>
            <a:ext cx="12334" cy="12334"/>
          </a:xfrm>
          <a:custGeom>
            <a:avLst/>
            <a:gdLst/>
            <a:ahLst/>
            <a:cxnLst/>
            <a:rect l="l" t="t" r="r" b="b"/>
            <a:pathLst>
              <a:path w="9525" h="9525"/>
            </a:pathLst>
          </a:custGeom>
          <a:noFill/>
          <a:ln w="57150" cap="flat">
            <a:solidFill>
              <a:srgbClr val="2A22FF"/>
            </a:solidFill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49" name="Freeform: Shape 48">
            <a:extLst>
              <a:ext uri="{FF2B5EF4-FFF2-40B4-BE49-F238E27FC236}">
                <a16:creationId xmlns:a16="http://schemas.microsoft.com/office/drawing/2014/main" id="{E54442E4-F813-4E8E-AB38-95C3ACE5EC15}"/>
              </a:ext>
            </a:extLst>
          </p:cNvPr>
          <p:cNvSpPr/>
          <p:nvPr/>
        </p:nvSpPr>
        <p:spPr>
          <a:xfrm>
            <a:off x="1260125" y="1673390"/>
            <a:ext cx="12330" cy="12330"/>
          </a:xfrm>
          <a:custGeom>
            <a:avLst/>
            <a:gdLst/>
            <a:ahLst/>
            <a:cxnLst/>
            <a:rect l="l" t="t" r="r" b="b"/>
            <a:pathLst>
              <a:path w="9525" h="9525"/>
            </a:pathLst>
          </a:custGeom>
          <a:noFill/>
          <a:ln w="57150" cap="flat">
            <a:solidFill>
              <a:srgbClr val="2A22FF"/>
            </a:solidFill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99" name="TextBox 98">
            <a:extLst>
              <a:ext uri="{FF2B5EF4-FFF2-40B4-BE49-F238E27FC236}">
                <a16:creationId xmlns:a16="http://schemas.microsoft.com/office/drawing/2014/main" id="{8C7EE81E-55A0-4AB1-8372-A425A5FFE84A}"/>
              </a:ext>
            </a:extLst>
          </p:cNvPr>
          <p:cNvSpPr txBox="1"/>
          <p:nvPr/>
        </p:nvSpPr>
        <p:spPr>
          <a:xfrm>
            <a:off x="1562533" y="1650000"/>
            <a:ext cx="1372738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 b="1"/>
              <a:t>Goods Services</a:t>
            </a: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C12117B6-2F24-4C72-86C7-F6479D02DF41}"/>
              </a:ext>
            </a:extLst>
          </p:cNvPr>
          <p:cNvSpPr txBox="1"/>
          <p:nvPr/>
        </p:nvSpPr>
        <p:spPr>
          <a:xfrm>
            <a:off x="9359050" y="1669101"/>
            <a:ext cx="128366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ID" sz="1200" b="1" dirty="0"/>
              <a:t>Goods Services</a:t>
            </a:r>
          </a:p>
        </p:txBody>
      </p:sp>
      <p:sp>
        <p:nvSpPr>
          <p:cNvPr id="101" name="TextBox 100">
            <a:extLst>
              <a:ext uri="{FF2B5EF4-FFF2-40B4-BE49-F238E27FC236}">
                <a16:creationId xmlns:a16="http://schemas.microsoft.com/office/drawing/2014/main" id="{FEF182E4-99CB-425E-B9C8-3594D18D88E5}"/>
              </a:ext>
            </a:extLst>
          </p:cNvPr>
          <p:cNvSpPr txBox="1"/>
          <p:nvPr/>
        </p:nvSpPr>
        <p:spPr>
          <a:xfrm>
            <a:off x="3467277" y="4740698"/>
            <a:ext cx="137273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ID" sz="1200" b="1"/>
              <a:t>Goods</a:t>
            </a:r>
          </a:p>
          <a:p>
            <a:pPr algn="r"/>
            <a:r>
              <a:rPr lang="en-ID" sz="1200" b="1"/>
              <a:t>Services</a:t>
            </a:r>
          </a:p>
        </p:txBody>
      </p:sp>
      <p:sp>
        <p:nvSpPr>
          <p:cNvPr id="102" name="TextBox 101">
            <a:extLst>
              <a:ext uri="{FF2B5EF4-FFF2-40B4-BE49-F238E27FC236}">
                <a16:creationId xmlns:a16="http://schemas.microsoft.com/office/drawing/2014/main" id="{0D96544A-E97A-46C9-B30C-26E0DECB2E84}"/>
              </a:ext>
            </a:extLst>
          </p:cNvPr>
          <p:cNvSpPr txBox="1"/>
          <p:nvPr/>
        </p:nvSpPr>
        <p:spPr>
          <a:xfrm>
            <a:off x="7780902" y="4827420"/>
            <a:ext cx="137273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 b="1"/>
              <a:t>Goods</a:t>
            </a:r>
          </a:p>
          <a:p>
            <a:r>
              <a:rPr lang="en-ID" sz="1200" b="1"/>
              <a:t>Services</a:t>
            </a:r>
          </a:p>
        </p:txBody>
      </p:sp>
      <p:sp>
        <p:nvSpPr>
          <p:cNvPr id="103" name="TextBox 102">
            <a:extLst>
              <a:ext uri="{FF2B5EF4-FFF2-40B4-BE49-F238E27FC236}">
                <a16:creationId xmlns:a16="http://schemas.microsoft.com/office/drawing/2014/main" id="{082EA9EA-2588-4B44-BDE6-18FA32D98408}"/>
              </a:ext>
            </a:extLst>
          </p:cNvPr>
          <p:cNvSpPr txBox="1"/>
          <p:nvPr/>
        </p:nvSpPr>
        <p:spPr>
          <a:xfrm>
            <a:off x="8983612" y="5351705"/>
            <a:ext cx="137273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ID" sz="1200" b="1"/>
              <a:t>Income From</a:t>
            </a:r>
          </a:p>
          <a:p>
            <a:pPr algn="r"/>
            <a:r>
              <a:rPr lang="en-ID" sz="1200" b="1"/>
              <a:t>Resource</a:t>
            </a:r>
          </a:p>
        </p:txBody>
      </p:sp>
      <p:sp>
        <p:nvSpPr>
          <p:cNvPr id="104" name="TextBox 103">
            <a:extLst>
              <a:ext uri="{FF2B5EF4-FFF2-40B4-BE49-F238E27FC236}">
                <a16:creationId xmlns:a16="http://schemas.microsoft.com/office/drawing/2014/main" id="{71F95DE4-B639-4198-87DA-858F53307D2C}"/>
              </a:ext>
            </a:extLst>
          </p:cNvPr>
          <p:cNvSpPr txBox="1"/>
          <p:nvPr/>
        </p:nvSpPr>
        <p:spPr>
          <a:xfrm>
            <a:off x="1623358" y="5348026"/>
            <a:ext cx="137273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 b="1"/>
              <a:t>Payment for </a:t>
            </a:r>
          </a:p>
          <a:p>
            <a:r>
              <a:rPr lang="en-ID" sz="1200" b="1"/>
              <a:t>Resource</a:t>
            </a:r>
          </a:p>
        </p:txBody>
      </p:sp>
      <p:sp>
        <p:nvSpPr>
          <p:cNvPr id="106" name="TextBox 105">
            <a:extLst>
              <a:ext uri="{FF2B5EF4-FFF2-40B4-BE49-F238E27FC236}">
                <a16:creationId xmlns:a16="http://schemas.microsoft.com/office/drawing/2014/main" id="{6113A234-F33B-4DDC-A298-4433C219135A}"/>
              </a:ext>
            </a:extLst>
          </p:cNvPr>
          <p:cNvSpPr txBox="1"/>
          <p:nvPr/>
        </p:nvSpPr>
        <p:spPr>
          <a:xfrm>
            <a:off x="3474626" y="2410906"/>
            <a:ext cx="1372738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ID" sz="1200" b="1"/>
              <a:t>Money</a:t>
            </a:r>
          </a:p>
        </p:txBody>
      </p:sp>
      <p:sp>
        <p:nvSpPr>
          <p:cNvPr id="107" name="TextBox 106">
            <a:extLst>
              <a:ext uri="{FF2B5EF4-FFF2-40B4-BE49-F238E27FC236}">
                <a16:creationId xmlns:a16="http://schemas.microsoft.com/office/drawing/2014/main" id="{3966F703-9CB0-4C05-B094-0D106B81D2B3}"/>
              </a:ext>
            </a:extLst>
          </p:cNvPr>
          <p:cNvSpPr txBox="1"/>
          <p:nvPr/>
        </p:nvSpPr>
        <p:spPr>
          <a:xfrm>
            <a:off x="7618075" y="2410906"/>
            <a:ext cx="1372738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 b="1"/>
              <a:t>Money</a:t>
            </a:r>
          </a:p>
        </p:txBody>
      </p:sp>
      <p:sp>
        <p:nvSpPr>
          <p:cNvPr id="108" name="TextBox 107">
            <a:extLst>
              <a:ext uri="{FF2B5EF4-FFF2-40B4-BE49-F238E27FC236}">
                <a16:creationId xmlns:a16="http://schemas.microsoft.com/office/drawing/2014/main" id="{7E20135C-6798-4654-8482-7C39FF354C96}"/>
              </a:ext>
            </a:extLst>
          </p:cNvPr>
          <p:cNvSpPr txBox="1"/>
          <p:nvPr/>
        </p:nvSpPr>
        <p:spPr>
          <a:xfrm>
            <a:off x="7618075" y="4129183"/>
            <a:ext cx="1372738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 b="1"/>
              <a:t>Money</a:t>
            </a:r>
          </a:p>
        </p:txBody>
      </p:sp>
      <p:sp>
        <p:nvSpPr>
          <p:cNvPr id="109" name="TextBox 108">
            <a:extLst>
              <a:ext uri="{FF2B5EF4-FFF2-40B4-BE49-F238E27FC236}">
                <a16:creationId xmlns:a16="http://schemas.microsoft.com/office/drawing/2014/main" id="{AF1FC56D-4A72-4F9D-BD89-67C9FEFB3D43}"/>
              </a:ext>
            </a:extLst>
          </p:cNvPr>
          <p:cNvSpPr txBox="1"/>
          <p:nvPr/>
        </p:nvSpPr>
        <p:spPr>
          <a:xfrm>
            <a:off x="3474626" y="4135136"/>
            <a:ext cx="1372738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ID" sz="1200" b="1"/>
              <a:t>Money</a:t>
            </a:r>
          </a:p>
        </p:txBody>
      </p:sp>
      <p:grpSp>
        <p:nvGrpSpPr>
          <p:cNvPr id="12" name="Group 11">
            <a:extLst>
              <a:ext uri="{FF2B5EF4-FFF2-40B4-BE49-F238E27FC236}">
                <a16:creationId xmlns:a16="http://schemas.microsoft.com/office/drawing/2014/main" id="{0B483659-1095-4BBB-81E3-A1A3EA6E3E1D}"/>
              </a:ext>
            </a:extLst>
          </p:cNvPr>
          <p:cNvGrpSpPr/>
          <p:nvPr/>
        </p:nvGrpSpPr>
        <p:grpSpPr>
          <a:xfrm>
            <a:off x="1563688" y="1954044"/>
            <a:ext cx="3835350" cy="728997"/>
            <a:chOff x="1563688" y="1954044"/>
            <a:chExt cx="3835350" cy="728997"/>
          </a:xfrm>
        </p:grpSpPr>
        <p:cxnSp>
          <p:nvCxnSpPr>
            <p:cNvPr id="4" name="Straight Connector 3">
              <a:extLst>
                <a:ext uri="{FF2B5EF4-FFF2-40B4-BE49-F238E27FC236}">
                  <a16:creationId xmlns:a16="http://schemas.microsoft.com/office/drawing/2014/main" id="{4C7E6264-79F6-4CC5-B2F7-6DCF4BCF6C2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573312" y="1955119"/>
              <a:ext cx="0" cy="727922"/>
            </a:xfrm>
            <a:prstGeom prst="line">
              <a:avLst/>
            </a:prstGeom>
            <a:ln w="381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3" name="Straight Connector 62">
              <a:extLst>
                <a:ext uri="{FF2B5EF4-FFF2-40B4-BE49-F238E27FC236}">
                  <a16:creationId xmlns:a16="http://schemas.microsoft.com/office/drawing/2014/main" id="{B1263F29-7634-45EC-8C02-4F3EE8DE57C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1563688" y="1954044"/>
              <a:ext cx="3835350" cy="0"/>
            </a:xfrm>
            <a:prstGeom prst="line">
              <a:avLst/>
            </a:prstGeom>
            <a:ln w="38100">
              <a:headEnd type="triangle" w="lg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1" name="Group 10">
            <a:extLst>
              <a:ext uri="{FF2B5EF4-FFF2-40B4-BE49-F238E27FC236}">
                <a16:creationId xmlns:a16="http://schemas.microsoft.com/office/drawing/2014/main" id="{4BB57646-3E15-431E-BCED-0132269ABB51}"/>
              </a:ext>
            </a:extLst>
          </p:cNvPr>
          <p:cNvGrpSpPr/>
          <p:nvPr/>
        </p:nvGrpSpPr>
        <p:grpSpPr>
          <a:xfrm>
            <a:off x="2800576" y="2282129"/>
            <a:ext cx="2598462" cy="432000"/>
            <a:chOff x="2800576" y="2282129"/>
            <a:chExt cx="2598462" cy="432000"/>
          </a:xfrm>
        </p:grpSpPr>
        <p:cxnSp>
          <p:nvCxnSpPr>
            <p:cNvPr id="67" name="Straight Connector 66">
              <a:extLst>
                <a:ext uri="{FF2B5EF4-FFF2-40B4-BE49-F238E27FC236}">
                  <a16:creationId xmlns:a16="http://schemas.microsoft.com/office/drawing/2014/main" id="{8D98F9F2-CA50-4556-A94A-18EB02D2902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0576" y="2291754"/>
              <a:ext cx="2598462" cy="0"/>
            </a:xfrm>
            <a:prstGeom prst="line">
              <a:avLst/>
            </a:prstGeom>
            <a:ln w="38100">
              <a:solidFill>
                <a:schemeClr val="accent2"/>
              </a:solidFill>
              <a:headEnd type="none" w="lg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3" name="Straight Connector 72">
              <a:extLst>
                <a:ext uri="{FF2B5EF4-FFF2-40B4-BE49-F238E27FC236}">
                  <a16:creationId xmlns:a16="http://schemas.microsoft.com/office/drawing/2014/main" id="{0B666504-0AD2-4EB7-B5E8-8FB2EF53F9F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2800576" y="2282129"/>
              <a:ext cx="0" cy="432000"/>
            </a:xfrm>
            <a:prstGeom prst="line">
              <a:avLst/>
            </a:prstGeom>
            <a:ln w="38100">
              <a:solidFill>
                <a:schemeClr val="accent2"/>
              </a:solidFill>
              <a:headEnd type="triangle" w="lg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8" name="Group 7">
            <a:extLst>
              <a:ext uri="{FF2B5EF4-FFF2-40B4-BE49-F238E27FC236}">
                <a16:creationId xmlns:a16="http://schemas.microsoft.com/office/drawing/2014/main" id="{F9D4E0C9-7CCC-4B49-B4AA-F7C021BEBDF9}"/>
              </a:ext>
            </a:extLst>
          </p:cNvPr>
          <p:cNvGrpSpPr/>
          <p:nvPr/>
        </p:nvGrpSpPr>
        <p:grpSpPr>
          <a:xfrm>
            <a:off x="2800576" y="4182102"/>
            <a:ext cx="2598462" cy="301491"/>
            <a:chOff x="2800576" y="4182102"/>
            <a:chExt cx="2598462" cy="301491"/>
          </a:xfrm>
        </p:grpSpPr>
        <p:cxnSp>
          <p:nvCxnSpPr>
            <p:cNvPr id="70" name="Straight Connector 69">
              <a:extLst>
                <a:ext uri="{FF2B5EF4-FFF2-40B4-BE49-F238E27FC236}">
                  <a16:creationId xmlns:a16="http://schemas.microsoft.com/office/drawing/2014/main" id="{1EFD5B7C-0079-4883-900A-FE5A9806AC15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2800576" y="4182102"/>
              <a:ext cx="0" cy="301491"/>
            </a:xfrm>
            <a:prstGeom prst="line">
              <a:avLst/>
            </a:prstGeom>
            <a:ln w="38100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4" name="Straight Connector 73">
              <a:extLst>
                <a:ext uri="{FF2B5EF4-FFF2-40B4-BE49-F238E27FC236}">
                  <a16:creationId xmlns:a16="http://schemas.microsoft.com/office/drawing/2014/main" id="{558848FE-ED84-4566-92AB-D27651D280B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0576" y="4477714"/>
              <a:ext cx="2598462" cy="0"/>
            </a:xfrm>
            <a:prstGeom prst="line">
              <a:avLst/>
            </a:prstGeom>
            <a:ln w="38100">
              <a:solidFill>
                <a:schemeClr val="accent2"/>
              </a:solidFill>
              <a:headEnd type="triangle" w="lg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9" name="Group 8">
            <a:extLst>
              <a:ext uri="{FF2B5EF4-FFF2-40B4-BE49-F238E27FC236}">
                <a16:creationId xmlns:a16="http://schemas.microsoft.com/office/drawing/2014/main" id="{BDAF14E9-0785-4B58-9B45-F41464FBB081}"/>
              </a:ext>
            </a:extLst>
          </p:cNvPr>
          <p:cNvGrpSpPr/>
          <p:nvPr/>
        </p:nvGrpSpPr>
        <p:grpSpPr>
          <a:xfrm>
            <a:off x="2248902" y="4182102"/>
            <a:ext cx="3075834" cy="499696"/>
            <a:chOff x="2248902" y="4182102"/>
            <a:chExt cx="3075834" cy="499696"/>
          </a:xfrm>
        </p:grpSpPr>
        <p:cxnSp>
          <p:nvCxnSpPr>
            <p:cNvPr id="75" name="Straight Connector 74">
              <a:extLst>
                <a:ext uri="{FF2B5EF4-FFF2-40B4-BE49-F238E27FC236}">
                  <a16:creationId xmlns:a16="http://schemas.microsoft.com/office/drawing/2014/main" id="{E7CF6D02-E743-4B33-A3AE-BC1E2B09F5E5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2248902" y="4182102"/>
              <a:ext cx="0" cy="499696"/>
            </a:xfrm>
            <a:prstGeom prst="line">
              <a:avLst/>
            </a:prstGeom>
            <a:ln w="38100">
              <a:tailEnd type="triangle" w="lg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6" name="Straight Connector 75">
              <a:extLst>
                <a:ext uri="{FF2B5EF4-FFF2-40B4-BE49-F238E27FC236}">
                  <a16:creationId xmlns:a16="http://schemas.microsoft.com/office/drawing/2014/main" id="{073C8577-1751-46E9-9EBC-F9E51A48C2E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248902" y="4675918"/>
              <a:ext cx="3075834" cy="0"/>
            </a:xfrm>
            <a:prstGeom prst="line">
              <a:avLst/>
            </a:prstGeom>
            <a:ln w="38100">
              <a:headEnd type="none" w="lg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0" name="Group 9">
            <a:extLst>
              <a:ext uri="{FF2B5EF4-FFF2-40B4-BE49-F238E27FC236}">
                <a16:creationId xmlns:a16="http://schemas.microsoft.com/office/drawing/2014/main" id="{1AD50BB8-94E2-485B-9FF7-D963D815C63D}"/>
              </a:ext>
            </a:extLst>
          </p:cNvPr>
          <p:cNvGrpSpPr/>
          <p:nvPr/>
        </p:nvGrpSpPr>
        <p:grpSpPr>
          <a:xfrm>
            <a:off x="1562030" y="4182102"/>
            <a:ext cx="3837008" cy="1742362"/>
            <a:chOff x="1562030" y="4182102"/>
            <a:chExt cx="3837008" cy="1742362"/>
          </a:xfrm>
        </p:grpSpPr>
        <p:cxnSp>
          <p:nvCxnSpPr>
            <p:cNvPr id="88" name="Straight Connector 87">
              <a:extLst>
                <a:ext uri="{FF2B5EF4-FFF2-40B4-BE49-F238E27FC236}">
                  <a16:creationId xmlns:a16="http://schemas.microsoft.com/office/drawing/2014/main" id="{00B016F1-D153-4706-B50A-0C8AE08718F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573312" y="4182102"/>
              <a:ext cx="0" cy="1742362"/>
            </a:xfrm>
            <a:prstGeom prst="line">
              <a:avLst/>
            </a:prstGeom>
            <a:ln w="38100">
              <a:solidFill>
                <a:schemeClr val="accent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0" name="Straight Connector 89">
              <a:extLst>
                <a:ext uri="{FF2B5EF4-FFF2-40B4-BE49-F238E27FC236}">
                  <a16:creationId xmlns:a16="http://schemas.microsoft.com/office/drawing/2014/main" id="{68681A59-724B-4E18-AA27-CFDC952C785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1562030" y="5912814"/>
              <a:ext cx="3837008" cy="0"/>
            </a:xfrm>
            <a:prstGeom prst="line">
              <a:avLst/>
            </a:prstGeom>
            <a:ln w="38100">
              <a:solidFill>
                <a:schemeClr val="accent3"/>
              </a:solidFill>
              <a:headEnd type="triangle" w="lg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" name="Group 2">
            <a:extLst>
              <a:ext uri="{FF2B5EF4-FFF2-40B4-BE49-F238E27FC236}">
                <a16:creationId xmlns:a16="http://schemas.microsoft.com/office/drawing/2014/main" id="{B9762EA1-CC45-4E64-8A42-7ED6C0C1E8BB}"/>
              </a:ext>
            </a:extLst>
          </p:cNvPr>
          <p:cNvGrpSpPr/>
          <p:nvPr/>
        </p:nvGrpSpPr>
        <p:grpSpPr>
          <a:xfrm>
            <a:off x="7417837" y="1943214"/>
            <a:ext cx="3106594" cy="727922"/>
            <a:chOff x="7417837" y="1943214"/>
            <a:chExt cx="3106594" cy="727922"/>
          </a:xfrm>
        </p:grpSpPr>
        <p:cxnSp>
          <p:nvCxnSpPr>
            <p:cNvPr id="105" name="Straight Connector 104">
              <a:extLst>
                <a:ext uri="{FF2B5EF4-FFF2-40B4-BE49-F238E27FC236}">
                  <a16:creationId xmlns:a16="http://schemas.microsoft.com/office/drawing/2014/main" id="{CD941069-8D4D-481A-B803-AF41BD71D7F4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517287" y="1943214"/>
              <a:ext cx="0" cy="727922"/>
            </a:xfrm>
            <a:prstGeom prst="line">
              <a:avLst/>
            </a:prstGeom>
            <a:ln w="38100">
              <a:headEnd type="triangle" w="lg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" name="Straight Connector 109">
              <a:extLst>
                <a:ext uri="{FF2B5EF4-FFF2-40B4-BE49-F238E27FC236}">
                  <a16:creationId xmlns:a16="http://schemas.microsoft.com/office/drawing/2014/main" id="{9E789194-9F6B-4C5F-AF09-58CE1392CAF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417837" y="1954044"/>
              <a:ext cx="3106594" cy="0"/>
            </a:xfrm>
            <a:prstGeom prst="line">
              <a:avLst/>
            </a:prstGeom>
            <a:ln w="38100">
              <a:headEnd type="none" w="lg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3" name="Group 12">
            <a:extLst>
              <a:ext uri="{FF2B5EF4-FFF2-40B4-BE49-F238E27FC236}">
                <a16:creationId xmlns:a16="http://schemas.microsoft.com/office/drawing/2014/main" id="{C6AA3ACC-5C16-4804-8346-D48AFAF0E7C8}"/>
              </a:ext>
            </a:extLst>
          </p:cNvPr>
          <p:cNvGrpSpPr/>
          <p:nvPr/>
        </p:nvGrpSpPr>
        <p:grpSpPr>
          <a:xfrm>
            <a:off x="7352522" y="2282129"/>
            <a:ext cx="2144711" cy="432000"/>
            <a:chOff x="7352522" y="2282129"/>
            <a:chExt cx="2144711" cy="432000"/>
          </a:xfrm>
        </p:grpSpPr>
        <p:cxnSp>
          <p:nvCxnSpPr>
            <p:cNvPr id="111" name="Straight Connector 110">
              <a:extLst>
                <a:ext uri="{FF2B5EF4-FFF2-40B4-BE49-F238E27FC236}">
                  <a16:creationId xmlns:a16="http://schemas.microsoft.com/office/drawing/2014/main" id="{47FB908A-1B10-483A-BE3F-EAA80EDA5BE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352522" y="2291754"/>
              <a:ext cx="2144711" cy="0"/>
            </a:xfrm>
            <a:prstGeom prst="line">
              <a:avLst/>
            </a:prstGeom>
            <a:ln w="38100">
              <a:solidFill>
                <a:schemeClr val="accent2"/>
              </a:solidFill>
              <a:headEnd type="none" w="lg" len="med"/>
              <a:tailEnd type="triangle" w="lg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2" name="Straight Connector 111">
              <a:extLst>
                <a:ext uri="{FF2B5EF4-FFF2-40B4-BE49-F238E27FC236}">
                  <a16:creationId xmlns:a16="http://schemas.microsoft.com/office/drawing/2014/main" id="{34C54F7C-4024-4589-B757-F4B135D2C78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9483316" y="2282129"/>
              <a:ext cx="0" cy="432000"/>
            </a:xfrm>
            <a:prstGeom prst="line">
              <a:avLst/>
            </a:prstGeom>
            <a:ln w="38100">
              <a:solidFill>
                <a:schemeClr val="accent2"/>
              </a:solidFill>
              <a:headEnd type="none" w="lg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7" name="Group 6">
            <a:extLst>
              <a:ext uri="{FF2B5EF4-FFF2-40B4-BE49-F238E27FC236}">
                <a16:creationId xmlns:a16="http://schemas.microsoft.com/office/drawing/2014/main" id="{1EC36BF7-DFC2-4F86-98AB-2FED94ED8608}"/>
              </a:ext>
            </a:extLst>
          </p:cNvPr>
          <p:cNvGrpSpPr/>
          <p:nvPr/>
        </p:nvGrpSpPr>
        <p:grpSpPr>
          <a:xfrm>
            <a:off x="7352522" y="4182102"/>
            <a:ext cx="2099717" cy="301491"/>
            <a:chOff x="7352522" y="4182102"/>
            <a:chExt cx="2099717" cy="301491"/>
          </a:xfrm>
        </p:grpSpPr>
        <p:cxnSp>
          <p:nvCxnSpPr>
            <p:cNvPr id="113" name="Straight Connector 112">
              <a:extLst>
                <a:ext uri="{FF2B5EF4-FFF2-40B4-BE49-F238E27FC236}">
                  <a16:creationId xmlns:a16="http://schemas.microsoft.com/office/drawing/2014/main" id="{BF6F315A-C415-4EC0-8486-18F2628E614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352522" y="4477714"/>
              <a:ext cx="2099717" cy="0"/>
            </a:xfrm>
            <a:prstGeom prst="line">
              <a:avLst/>
            </a:prstGeom>
            <a:ln w="38100">
              <a:solidFill>
                <a:schemeClr val="accent2"/>
              </a:solidFill>
              <a:headEnd type="none" w="lg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5" name="Straight Connector 114">
              <a:extLst>
                <a:ext uri="{FF2B5EF4-FFF2-40B4-BE49-F238E27FC236}">
                  <a16:creationId xmlns:a16="http://schemas.microsoft.com/office/drawing/2014/main" id="{4A78A808-1FCD-4058-A407-6D17C3A09B94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9439501" y="4182102"/>
              <a:ext cx="0" cy="301491"/>
            </a:xfrm>
            <a:prstGeom prst="line">
              <a:avLst/>
            </a:prstGeom>
            <a:ln w="38100">
              <a:solidFill>
                <a:schemeClr val="accent2"/>
              </a:solidFill>
              <a:tailEnd type="triangle" w="lg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" name="Group 5">
            <a:extLst>
              <a:ext uri="{FF2B5EF4-FFF2-40B4-BE49-F238E27FC236}">
                <a16:creationId xmlns:a16="http://schemas.microsoft.com/office/drawing/2014/main" id="{C8A323A5-F778-4080-BE2B-693C5D7E390C}"/>
              </a:ext>
            </a:extLst>
          </p:cNvPr>
          <p:cNvGrpSpPr/>
          <p:nvPr/>
        </p:nvGrpSpPr>
        <p:grpSpPr>
          <a:xfrm>
            <a:off x="7277878" y="4332847"/>
            <a:ext cx="2764373" cy="354977"/>
            <a:chOff x="7277878" y="4332847"/>
            <a:chExt cx="2764373" cy="354977"/>
          </a:xfrm>
        </p:grpSpPr>
        <p:cxnSp>
          <p:nvCxnSpPr>
            <p:cNvPr id="114" name="Straight Connector 113">
              <a:extLst>
                <a:ext uri="{FF2B5EF4-FFF2-40B4-BE49-F238E27FC236}">
                  <a16:creationId xmlns:a16="http://schemas.microsoft.com/office/drawing/2014/main" id="{4D62E600-44C9-44B2-9114-FB92CBB6AC5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277878" y="4675918"/>
              <a:ext cx="2764373" cy="0"/>
            </a:xfrm>
            <a:prstGeom prst="line">
              <a:avLst/>
            </a:prstGeom>
            <a:ln w="38100">
              <a:headEnd type="none" w="lg" len="med"/>
              <a:tailEnd type="triangle" w="lg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6" name="Straight Connector 115">
              <a:extLst>
                <a:ext uri="{FF2B5EF4-FFF2-40B4-BE49-F238E27FC236}">
                  <a16:creationId xmlns:a16="http://schemas.microsoft.com/office/drawing/2014/main" id="{1760EADF-C906-42F5-9C37-9319D48FD22B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035107" y="4332847"/>
              <a:ext cx="0" cy="354977"/>
            </a:xfrm>
            <a:prstGeom prst="line">
              <a:avLst/>
            </a:prstGeom>
            <a:ln w="381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" name="Group 4">
            <a:extLst>
              <a:ext uri="{FF2B5EF4-FFF2-40B4-BE49-F238E27FC236}">
                <a16:creationId xmlns:a16="http://schemas.microsoft.com/office/drawing/2014/main" id="{0ED2AC0F-009A-440B-83C8-E8B1697EF786}"/>
              </a:ext>
            </a:extLst>
          </p:cNvPr>
          <p:cNvGrpSpPr/>
          <p:nvPr/>
        </p:nvGrpSpPr>
        <p:grpSpPr>
          <a:xfrm>
            <a:off x="7277878" y="4291197"/>
            <a:ext cx="3250616" cy="1633266"/>
            <a:chOff x="7277878" y="4291197"/>
            <a:chExt cx="3250616" cy="1633266"/>
          </a:xfrm>
        </p:grpSpPr>
        <p:cxnSp>
          <p:nvCxnSpPr>
            <p:cNvPr id="117" name="Straight Connector 116">
              <a:extLst>
                <a:ext uri="{FF2B5EF4-FFF2-40B4-BE49-F238E27FC236}">
                  <a16:creationId xmlns:a16="http://schemas.microsoft.com/office/drawing/2014/main" id="{9D527A70-8510-4BB8-9FB2-B4519D953D1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277878" y="5912814"/>
              <a:ext cx="3250616" cy="0"/>
            </a:xfrm>
            <a:prstGeom prst="line">
              <a:avLst/>
            </a:prstGeom>
            <a:ln w="38100">
              <a:solidFill>
                <a:schemeClr val="accent3"/>
              </a:solidFill>
              <a:headEnd type="none" w="lg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9" name="Straight Connector 118">
              <a:extLst>
                <a:ext uri="{FF2B5EF4-FFF2-40B4-BE49-F238E27FC236}">
                  <a16:creationId xmlns:a16="http://schemas.microsoft.com/office/drawing/2014/main" id="{955B1F7B-0F08-4797-9D64-7D322242F864}"/>
                </a:ext>
              </a:extLst>
            </p:cNvPr>
            <p:cNvCxnSpPr>
              <a:cxnSpLocks/>
            </p:cNvCxnSpPr>
            <p:nvPr/>
          </p:nvCxnSpPr>
          <p:spPr>
            <a:xfrm>
              <a:off x="10517287" y="4291197"/>
              <a:ext cx="0" cy="1633266"/>
            </a:xfrm>
            <a:prstGeom prst="line">
              <a:avLst/>
            </a:prstGeom>
            <a:ln w="38100">
              <a:solidFill>
                <a:schemeClr val="accent3"/>
              </a:solidFill>
              <a:headEnd type="triangle" w="lg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62" name="Graphic 2">
            <a:extLst>
              <a:ext uri="{FF2B5EF4-FFF2-40B4-BE49-F238E27FC236}">
                <a16:creationId xmlns:a16="http://schemas.microsoft.com/office/drawing/2014/main" id="{33A97B4A-293E-48FB-9E57-02FBBD60D375}"/>
              </a:ext>
            </a:extLst>
          </p:cNvPr>
          <p:cNvGrpSpPr/>
          <p:nvPr/>
        </p:nvGrpSpPr>
        <p:grpSpPr>
          <a:xfrm>
            <a:off x="1440634" y="2615035"/>
            <a:ext cx="1564499" cy="1293944"/>
            <a:chOff x="3029414" y="2654991"/>
            <a:chExt cx="1957710" cy="1619154"/>
          </a:xfrm>
          <a:solidFill>
            <a:schemeClr val="accent1"/>
          </a:solidFill>
        </p:grpSpPr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6734CC73-7E1C-413B-A7FB-D58CE11DCFC0}"/>
                </a:ext>
              </a:extLst>
            </p:cNvPr>
            <p:cNvSpPr/>
            <p:nvPr/>
          </p:nvSpPr>
          <p:spPr>
            <a:xfrm>
              <a:off x="3029414" y="3534486"/>
              <a:ext cx="1957709" cy="739659"/>
            </a:xfrm>
            <a:custGeom>
              <a:avLst/>
              <a:gdLst>
                <a:gd name="connsiteX0" fmla="*/ 1957709 w 1957708"/>
                <a:gd name="connsiteY0" fmla="*/ 0 h 739660"/>
                <a:gd name="connsiteX1" fmla="*/ 1957709 w 1957708"/>
                <a:gd name="connsiteY1" fmla="*/ 149650 h 739660"/>
                <a:gd name="connsiteX2" fmla="*/ 901576 w 1957708"/>
                <a:gd name="connsiteY2" fmla="*/ 739661 h 739660"/>
                <a:gd name="connsiteX3" fmla="*/ 0 w 1957708"/>
                <a:gd name="connsiteY3" fmla="*/ 229381 h 739660"/>
                <a:gd name="connsiteX4" fmla="*/ 0 w 1957708"/>
                <a:gd name="connsiteY4" fmla="*/ 79731 h 739660"/>
                <a:gd name="connsiteX5" fmla="*/ 901576 w 1957708"/>
                <a:gd name="connsiteY5" fmla="*/ 590012 h 7396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57708" h="739660">
                  <a:moveTo>
                    <a:pt x="1957709" y="0"/>
                  </a:moveTo>
                  <a:lnTo>
                    <a:pt x="1957709" y="149650"/>
                  </a:lnTo>
                  <a:lnTo>
                    <a:pt x="901576" y="739661"/>
                  </a:lnTo>
                  <a:lnTo>
                    <a:pt x="0" y="229381"/>
                  </a:lnTo>
                  <a:lnTo>
                    <a:pt x="0" y="79731"/>
                  </a:lnTo>
                  <a:lnTo>
                    <a:pt x="901576" y="590012"/>
                  </a:lnTo>
                  <a:close/>
                </a:path>
              </a:pathLst>
            </a:custGeom>
            <a:solidFill>
              <a:srgbClr val="594427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1BCF73B4-C1EC-48D6-8F65-72ABCFACD545}"/>
                </a:ext>
              </a:extLst>
            </p:cNvPr>
            <p:cNvSpPr/>
            <p:nvPr/>
          </p:nvSpPr>
          <p:spPr>
            <a:xfrm>
              <a:off x="3029414" y="3024207"/>
              <a:ext cx="1957709" cy="1100290"/>
            </a:xfrm>
            <a:custGeom>
              <a:avLst/>
              <a:gdLst>
                <a:gd name="connsiteX0" fmla="*/ 1056132 w 1957708"/>
                <a:gd name="connsiteY0" fmla="*/ 0 h 1100291"/>
                <a:gd name="connsiteX1" fmla="*/ 1957709 w 1957708"/>
                <a:gd name="connsiteY1" fmla="*/ 510280 h 1100291"/>
                <a:gd name="connsiteX2" fmla="*/ 901576 w 1957708"/>
                <a:gd name="connsiteY2" fmla="*/ 1100292 h 1100291"/>
                <a:gd name="connsiteX3" fmla="*/ 0 w 1957708"/>
                <a:gd name="connsiteY3" fmla="*/ 590012 h 11002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57708" h="1100291">
                  <a:moveTo>
                    <a:pt x="1056132" y="0"/>
                  </a:moveTo>
                  <a:lnTo>
                    <a:pt x="1957709" y="510280"/>
                  </a:lnTo>
                  <a:lnTo>
                    <a:pt x="901576" y="1100292"/>
                  </a:lnTo>
                  <a:lnTo>
                    <a:pt x="0" y="590012"/>
                  </a:lnTo>
                  <a:close/>
                </a:path>
              </a:pathLst>
            </a:custGeom>
            <a:solidFill>
              <a:srgbClr val="009649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BDFE3939-1536-4AD9-8C2C-E054C66C8817}"/>
                </a:ext>
              </a:extLst>
            </p:cNvPr>
            <p:cNvSpPr/>
            <p:nvPr/>
          </p:nvSpPr>
          <p:spPr>
            <a:xfrm>
              <a:off x="4203304" y="3503820"/>
              <a:ext cx="521319" cy="293165"/>
            </a:xfrm>
            <a:custGeom>
              <a:avLst/>
              <a:gdLst>
                <a:gd name="connsiteX0" fmla="*/ 206075 w 521319"/>
                <a:gd name="connsiteY0" fmla="*/ 0 h 293165"/>
                <a:gd name="connsiteX1" fmla="*/ 521320 w 521319"/>
                <a:gd name="connsiteY1" fmla="*/ 177862 h 293165"/>
                <a:gd name="connsiteX2" fmla="*/ 314018 w 521319"/>
                <a:gd name="connsiteY2" fmla="*/ 293166 h 293165"/>
                <a:gd name="connsiteX3" fmla="*/ 0 w 521319"/>
                <a:gd name="connsiteY3" fmla="*/ 115304 h 2931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1319" h="293165">
                  <a:moveTo>
                    <a:pt x="206075" y="0"/>
                  </a:moveTo>
                  <a:lnTo>
                    <a:pt x="521320" y="177862"/>
                  </a:lnTo>
                  <a:lnTo>
                    <a:pt x="314018" y="293166"/>
                  </a:lnTo>
                  <a:lnTo>
                    <a:pt x="0" y="115304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38068E17-89CF-44C5-9515-0E17FD0B5B6D}"/>
                </a:ext>
              </a:extLst>
            </p:cNvPr>
            <p:cNvSpPr/>
            <p:nvPr/>
          </p:nvSpPr>
          <p:spPr>
            <a:xfrm>
              <a:off x="4209437" y="3506274"/>
              <a:ext cx="509054" cy="287032"/>
            </a:xfrm>
            <a:custGeom>
              <a:avLst/>
              <a:gdLst>
                <a:gd name="connsiteX0" fmla="*/ 193808 w 509053"/>
                <a:gd name="connsiteY0" fmla="*/ 0 h 287032"/>
                <a:gd name="connsiteX1" fmla="*/ 247780 w 509053"/>
                <a:gd name="connsiteY1" fmla="*/ 30666 h 287032"/>
                <a:gd name="connsiteX2" fmla="*/ 462441 w 509053"/>
                <a:gd name="connsiteY2" fmla="*/ 152103 h 287032"/>
                <a:gd name="connsiteX3" fmla="*/ 509053 w 509053"/>
                <a:gd name="connsiteY3" fmla="*/ 179089 h 287032"/>
                <a:gd name="connsiteX4" fmla="*/ 314018 w 509053"/>
                <a:gd name="connsiteY4" fmla="*/ 287033 h 287032"/>
                <a:gd name="connsiteX5" fmla="*/ 0 w 509053"/>
                <a:gd name="connsiteY5" fmla="*/ 109170 h 287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09053" h="287032">
                  <a:moveTo>
                    <a:pt x="193808" y="0"/>
                  </a:moveTo>
                  <a:lnTo>
                    <a:pt x="247780" y="30666"/>
                  </a:lnTo>
                  <a:lnTo>
                    <a:pt x="462441" y="152103"/>
                  </a:lnTo>
                  <a:lnTo>
                    <a:pt x="509053" y="179089"/>
                  </a:lnTo>
                  <a:lnTo>
                    <a:pt x="314018" y="287033"/>
                  </a:lnTo>
                  <a:lnTo>
                    <a:pt x="0" y="109170"/>
                  </a:lnTo>
                  <a:close/>
                </a:path>
              </a:pathLst>
            </a:custGeom>
            <a:solidFill>
              <a:srgbClr val="CAC9CA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9EA2D2E0-42B3-44A5-A0AB-698951971143}"/>
                </a:ext>
              </a:extLst>
            </p:cNvPr>
            <p:cNvSpPr/>
            <p:nvPr/>
          </p:nvSpPr>
          <p:spPr>
            <a:xfrm>
              <a:off x="3831633" y="2986180"/>
              <a:ext cx="553212" cy="628036"/>
            </a:xfrm>
            <a:custGeom>
              <a:avLst/>
              <a:gdLst>
                <a:gd name="connsiteX0" fmla="*/ 0 w 553212"/>
                <a:gd name="connsiteY0" fmla="*/ 309112 h 628037"/>
                <a:gd name="connsiteX1" fmla="*/ 553212 w 553212"/>
                <a:gd name="connsiteY1" fmla="*/ 0 h 628037"/>
                <a:gd name="connsiteX2" fmla="*/ 553212 w 553212"/>
                <a:gd name="connsiteY2" fmla="*/ 317699 h 628037"/>
                <a:gd name="connsiteX3" fmla="*/ 0 w 553212"/>
                <a:gd name="connsiteY3" fmla="*/ 628037 h 628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3212" h="628037">
                  <a:moveTo>
                    <a:pt x="0" y="309112"/>
                  </a:moveTo>
                  <a:lnTo>
                    <a:pt x="553212" y="0"/>
                  </a:lnTo>
                  <a:lnTo>
                    <a:pt x="553212" y="317699"/>
                  </a:lnTo>
                  <a:lnTo>
                    <a:pt x="0" y="628037"/>
                  </a:lnTo>
                  <a:close/>
                </a:path>
              </a:pathLst>
            </a:custGeom>
            <a:solidFill>
              <a:srgbClr val="FFFFF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68" name="Freeform: Shape 267">
              <a:extLst>
                <a:ext uri="{FF2B5EF4-FFF2-40B4-BE49-F238E27FC236}">
                  <a16:creationId xmlns:a16="http://schemas.microsoft.com/office/drawing/2014/main" id="{DB8653C5-A06A-4799-B7B5-4F5EF8797A9D}"/>
                </a:ext>
              </a:extLst>
            </p:cNvPr>
            <p:cNvSpPr/>
            <p:nvPr/>
          </p:nvSpPr>
          <p:spPr>
            <a:xfrm>
              <a:off x="3837767" y="2995993"/>
              <a:ext cx="540945" cy="607184"/>
            </a:xfrm>
            <a:custGeom>
              <a:avLst/>
              <a:gdLst>
                <a:gd name="connsiteX0" fmla="*/ 0 w 540945"/>
                <a:gd name="connsiteY0" fmla="*/ 302979 h 607184"/>
                <a:gd name="connsiteX1" fmla="*/ 540946 w 540945"/>
                <a:gd name="connsiteY1" fmla="*/ 0 h 607184"/>
                <a:gd name="connsiteX2" fmla="*/ 540946 w 540945"/>
                <a:gd name="connsiteY2" fmla="*/ 304206 h 607184"/>
                <a:gd name="connsiteX3" fmla="*/ 0 w 540945"/>
                <a:gd name="connsiteY3" fmla="*/ 607184 h 607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0945" h="607184">
                  <a:moveTo>
                    <a:pt x="0" y="302979"/>
                  </a:moveTo>
                  <a:lnTo>
                    <a:pt x="540946" y="0"/>
                  </a:lnTo>
                  <a:lnTo>
                    <a:pt x="540946" y="304206"/>
                  </a:lnTo>
                  <a:lnTo>
                    <a:pt x="0" y="607184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69" name="Freeform: Shape 268">
              <a:extLst>
                <a:ext uri="{FF2B5EF4-FFF2-40B4-BE49-F238E27FC236}">
                  <a16:creationId xmlns:a16="http://schemas.microsoft.com/office/drawing/2014/main" id="{B02FF846-FAA9-4047-9EB9-C92CD36367F0}"/>
                </a:ext>
              </a:extLst>
            </p:cNvPr>
            <p:cNvSpPr/>
            <p:nvPr/>
          </p:nvSpPr>
          <p:spPr>
            <a:xfrm>
              <a:off x="3938350" y="3294066"/>
              <a:ext cx="554438" cy="380256"/>
            </a:xfrm>
            <a:custGeom>
              <a:avLst/>
              <a:gdLst>
                <a:gd name="connsiteX0" fmla="*/ 0 w 554438"/>
                <a:gd name="connsiteY0" fmla="*/ 309112 h 380256"/>
                <a:gd name="connsiteX1" fmla="*/ 554439 w 554438"/>
                <a:gd name="connsiteY1" fmla="*/ 0 h 380256"/>
                <a:gd name="connsiteX2" fmla="*/ 554439 w 554438"/>
                <a:gd name="connsiteY2" fmla="*/ 71145 h 380256"/>
                <a:gd name="connsiteX3" fmla="*/ 0 w 554438"/>
                <a:gd name="connsiteY3" fmla="*/ 380257 h 380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4438" h="380256">
                  <a:moveTo>
                    <a:pt x="0" y="309112"/>
                  </a:moveTo>
                  <a:lnTo>
                    <a:pt x="554439" y="0"/>
                  </a:lnTo>
                  <a:lnTo>
                    <a:pt x="554439" y="71145"/>
                  </a:lnTo>
                  <a:lnTo>
                    <a:pt x="0" y="380257"/>
                  </a:lnTo>
                  <a:close/>
                </a:path>
              </a:pathLst>
            </a:custGeom>
            <a:solidFill>
              <a:srgbClr val="CAC9CA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270" name="Graphic 2">
              <a:extLst>
                <a:ext uri="{FF2B5EF4-FFF2-40B4-BE49-F238E27FC236}">
                  <a16:creationId xmlns:a16="http://schemas.microsoft.com/office/drawing/2014/main" id="{F7042E51-9A14-4245-AC89-AB087C04483D}"/>
                </a:ext>
              </a:extLst>
            </p:cNvPr>
            <p:cNvGrpSpPr/>
            <p:nvPr/>
          </p:nvGrpSpPr>
          <p:grpSpPr>
            <a:xfrm>
              <a:off x="4249916" y="3110740"/>
              <a:ext cx="73598" cy="168606"/>
              <a:chOff x="4249915" y="3110744"/>
              <a:chExt cx="73598" cy="168606"/>
            </a:xfrm>
            <a:solidFill>
              <a:schemeClr val="accent1"/>
            </a:solidFill>
          </p:grpSpPr>
          <p:sp>
            <p:nvSpPr>
              <p:cNvPr id="374" name="Freeform: Shape 373">
                <a:extLst>
                  <a:ext uri="{FF2B5EF4-FFF2-40B4-BE49-F238E27FC236}">
                    <a16:creationId xmlns:a16="http://schemas.microsoft.com/office/drawing/2014/main" id="{3A7E5447-34B4-48B9-B239-2D113EFD31DC}"/>
                  </a:ext>
                </a:extLst>
              </p:cNvPr>
              <p:cNvSpPr/>
              <p:nvPr/>
            </p:nvSpPr>
            <p:spPr>
              <a:xfrm>
                <a:off x="4249915" y="3110744"/>
                <a:ext cx="73598" cy="168606"/>
              </a:xfrm>
              <a:custGeom>
                <a:avLst/>
                <a:gdLst>
                  <a:gd name="connsiteX0" fmla="*/ 0 w 73598"/>
                  <a:gd name="connsiteY0" fmla="*/ 63115 h 168606"/>
                  <a:gd name="connsiteX1" fmla="*/ 0 w 73598"/>
                  <a:gd name="connsiteY1" fmla="*/ 168606 h 168606"/>
                  <a:gd name="connsiteX2" fmla="*/ 73598 w 73598"/>
                  <a:gd name="connsiteY2" fmla="*/ 126901 h 168606"/>
                  <a:gd name="connsiteX3" fmla="*/ 73598 w 73598"/>
                  <a:gd name="connsiteY3" fmla="*/ 21410 h 168606"/>
                  <a:gd name="connsiteX4" fmla="*/ 0 w 73598"/>
                  <a:gd name="connsiteY4" fmla="*/ 63115 h 1686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3598" h="168606">
                    <a:moveTo>
                      <a:pt x="0" y="63115"/>
                    </a:moveTo>
                    <a:lnTo>
                      <a:pt x="0" y="168606"/>
                    </a:lnTo>
                    <a:lnTo>
                      <a:pt x="73598" y="126901"/>
                    </a:lnTo>
                    <a:lnTo>
                      <a:pt x="73598" y="21410"/>
                    </a:lnTo>
                    <a:cubicBezTo>
                      <a:pt x="73598" y="-26429"/>
                      <a:pt x="0" y="14050"/>
                      <a:pt x="0" y="63115"/>
                    </a:cubicBez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75" name="Freeform: Shape 374">
                <a:extLst>
                  <a:ext uri="{FF2B5EF4-FFF2-40B4-BE49-F238E27FC236}">
                    <a16:creationId xmlns:a16="http://schemas.microsoft.com/office/drawing/2014/main" id="{7C49F26F-20EB-48C3-9E08-9D6C31A53BBF}"/>
                  </a:ext>
                </a:extLst>
              </p:cNvPr>
              <p:cNvSpPr/>
              <p:nvPr/>
            </p:nvSpPr>
            <p:spPr>
              <a:xfrm>
                <a:off x="4252368" y="3115212"/>
                <a:ext cx="65011" cy="154324"/>
              </a:xfrm>
              <a:custGeom>
                <a:avLst/>
                <a:gdLst>
                  <a:gd name="connsiteX0" fmla="*/ 65012 w 65011"/>
                  <a:gd name="connsiteY0" fmla="*/ 118752 h 154324"/>
                  <a:gd name="connsiteX1" fmla="*/ 65012 w 65011"/>
                  <a:gd name="connsiteY1" fmla="*/ 79500 h 154324"/>
                  <a:gd name="connsiteX2" fmla="*/ 35572 w 65011"/>
                  <a:gd name="connsiteY2" fmla="*/ 95446 h 154324"/>
                  <a:gd name="connsiteX3" fmla="*/ 35572 w 65011"/>
                  <a:gd name="connsiteY3" fmla="*/ 135925 h 154324"/>
                  <a:gd name="connsiteX4" fmla="*/ 65012 w 65011"/>
                  <a:gd name="connsiteY4" fmla="*/ 118752 h 154324"/>
                  <a:gd name="connsiteX5" fmla="*/ 65012 w 65011"/>
                  <a:gd name="connsiteY5" fmla="*/ 118752 h 154324"/>
                  <a:gd name="connsiteX6" fmla="*/ 29439 w 65011"/>
                  <a:gd name="connsiteY6" fmla="*/ 138378 h 154324"/>
                  <a:gd name="connsiteX7" fmla="*/ 29439 w 65011"/>
                  <a:gd name="connsiteY7" fmla="*/ 99126 h 154324"/>
                  <a:gd name="connsiteX8" fmla="*/ 1227 w 65011"/>
                  <a:gd name="connsiteY8" fmla="*/ 115072 h 154324"/>
                  <a:gd name="connsiteX9" fmla="*/ 1227 w 65011"/>
                  <a:gd name="connsiteY9" fmla="*/ 154325 h 154324"/>
                  <a:gd name="connsiteX10" fmla="*/ 29439 w 65011"/>
                  <a:gd name="connsiteY10" fmla="*/ 138378 h 154324"/>
                  <a:gd name="connsiteX11" fmla="*/ 29439 w 65011"/>
                  <a:gd name="connsiteY11" fmla="*/ 138378 h 154324"/>
                  <a:gd name="connsiteX12" fmla="*/ 1227 w 65011"/>
                  <a:gd name="connsiteY12" fmla="*/ 112619 h 154324"/>
                  <a:gd name="connsiteX13" fmla="*/ 29439 w 65011"/>
                  <a:gd name="connsiteY13" fmla="*/ 96673 h 154324"/>
                  <a:gd name="connsiteX14" fmla="*/ 29439 w 65011"/>
                  <a:gd name="connsiteY14" fmla="*/ 96673 h 154324"/>
                  <a:gd name="connsiteX15" fmla="*/ 1227 w 65011"/>
                  <a:gd name="connsiteY15" fmla="*/ 112619 h 154324"/>
                  <a:gd name="connsiteX16" fmla="*/ 1227 w 65011"/>
                  <a:gd name="connsiteY16" fmla="*/ 112619 h 154324"/>
                  <a:gd name="connsiteX17" fmla="*/ 1227 w 65011"/>
                  <a:gd name="connsiteY17" fmla="*/ 112619 h 154324"/>
                  <a:gd name="connsiteX18" fmla="*/ 29439 w 65011"/>
                  <a:gd name="connsiteY18" fmla="*/ 53741 h 154324"/>
                  <a:gd name="connsiteX19" fmla="*/ 29439 w 65011"/>
                  <a:gd name="connsiteY19" fmla="*/ 92993 h 154324"/>
                  <a:gd name="connsiteX20" fmla="*/ 1227 w 65011"/>
                  <a:gd name="connsiteY20" fmla="*/ 108939 h 154324"/>
                  <a:gd name="connsiteX21" fmla="*/ 1227 w 65011"/>
                  <a:gd name="connsiteY21" fmla="*/ 69687 h 154324"/>
                  <a:gd name="connsiteX22" fmla="*/ 29439 w 65011"/>
                  <a:gd name="connsiteY22" fmla="*/ 53741 h 154324"/>
                  <a:gd name="connsiteX23" fmla="*/ 29439 w 65011"/>
                  <a:gd name="connsiteY23" fmla="*/ 53741 h 154324"/>
                  <a:gd name="connsiteX24" fmla="*/ 29439 w 65011"/>
                  <a:gd name="connsiteY24" fmla="*/ 7128 h 154324"/>
                  <a:gd name="connsiteX25" fmla="*/ 0 w 65011"/>
                  <a:gd name="connsiteY25" fmla="*/ 56194 h 154324"/>
                  <a:gd name="connsiteX26" fmla="*/ 0 w 65011"/>
                  <a:gd name="connsiteY26" fmla="*/ 62327 h 154324"/>
                  <a:gd name="connsiteX27" fmla="*/ 29439 w 65011"/>
                  <a:gd name="connsiteY27" fmla="*/ 46381 h 154324"/>
                  <a:gd name="connsiteX28" fmla="*/ 29439 w 65011"/>
                  <a:gd name="connsiteY28" fmla="*/ 7128 h 154324"/>
                  <a:gd name="connsiteX29" fmla="*/ 29439 w 65011"/>
                  <a:gd name="connsiteY29" fmla="*/ 7128 h 154324"/>
                  <a:gd name="connsiteX30" fmla="*/ 60105 w 65011"/>
                  <a:gd name="connsiteY30" fmla="*/ 2222 h 154324"/>
                  <a:gd name="connsiteX31" fmla="*/ 35572 w 65011"/>
                  <a:gd name="connsiteY31" fmla="*/ 3448 h 154324"/>
                  <a:gd name="connsiteX32" fmla="*/ 35572 w 65011"/>
                  <a:gd name="connsiteY32" fmla="*/ 42701 h 154324"/>
                  <a:gd name="connsiteX33" fmla="*/ 65012 w 65011"/>
                  <a:gd name="connsiteY33" fmla="*/ 26755 h 154324"/>
                  <a:gd name="connsiteX34" fmla="*/ 65012 w 65011"/>
                  <a:gd name="connsiteY34" fmla="*/ 16942 h 154324"/>
                  <a:gd name="connsiteX35" fmla="*/ 60105 w 65011"/>
                  <a:gd name="connsiteY35" fmla="*/ 2222 h 154324"/>
                  <a:gd name="connsiteX36" fmla="*/ 60105 w 65011"/>
                  <a:gd name="connsiteY36" fmla="*/ 2222 h 154324"/>
                  <a:gd name="connsiteX37" fmla="*/ 65012 w 65011"/>
                  <a:gd name="connsiteY37" fmla="*/ 34114 h 154324"/>
                  <a:gd name="connsiteX38" fmla="*/ 65012 w 65011"/>
                  <a:gd name="connsiteY38" fmla="*/ 73367 h 154324"/>
                  <a:gd name="connsiteX39" fmla="*/ 35572 w 65011"/>
                  <a:gd name="connsiteY39" fmla="*/ 89313 h 154324"/>
                  <a:gd name="connsiteX40" fmla="*/ 35572 w 65011"/>
                  <a:gd name="connsiteY40" fmla="*/ 50061 h 154324"/>
                  <a:gd name="connsiteX41" fmla="*/ 65012 w 65011"/>
                  <a:gd name="connsiteY41" fmla="*/ 34114 h 154324"/>
                  <a:gd name="connsiteX42" fmla="*/ 65012 w 65011"/>
                  <a:gd name="connsiteY42" fmla="*/ 34114 h 154324"/>
                  <a:gd name="connsiteX43" fmla="*/ 65012 w 65011"/>
                  <a:gd name="connsiteY43" fmla="*/ 30435 h 154324"/>
                  <a:gd name="connsiteX44" fmla="*/ 35572 w 65011"/>
                  <a:gd name="connsiteY44" fmla="*/ 46381 h 154324"/>
                  <a:gd name="connsiteX45" fmla="*/ 35572 w 65011"/>
                  <a:gd name="connsiteY45" fmla="*/ 46381 h 154324"/>
                  <a:gd name="connsiteX46" fmla="*/ 65012 w 65011"/>
                  <a:gd name="connsiteY46" fmla="*/ 30435 h 1543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65011" h="154324">
                    <a:moveTo>
                      <a:pt x="65012" y="118752"/>
                    </a:moveTo>
                    <a:lnTo>
                      <a:pt x="65012" y="79500"/>
                    </a:lnTo>
                    <a:lnTo>
                      <a:pt x="35572" y="95446"/>
                    </a:lnTo>
                    <a:lnTo>
                      <a:pt x="35572" y="135925"/>
                    </a:lnTo>
                    <a:lnTo>
                      <a:pt x="65012" y="118752"/>
                    </a:lnTo>
                    <a:lnTo>
                      <a:pt x="65012" y="118752"/>
                    </a:lnTo>
                    <a:close/>
                    <a:moveTo>
                      <a:pt x="29439" y="138378"/>
                    </a:moveTo>
                    <a:lnTo>
                      <a:pt x="29439" y="99126"/>
                    </a:lnTo>
                    <a:lnTo>
                      <a:pt x="1227" y="115072"/>
                    </a:lnTo>
                    <a:lnTo>
                      <a:pt x="1227" y="154325"/>
                    </a:lnTo>
                    <a:lnTo>
                      <a:pt x="29439" y="138378"/>
                    </a:lnTo>
                    <a:lnTo>
                      <a:pt x="29439" y="138378"/>
                    </a:lnTo>
                    <a:close/>
                    <a:moveTo>
                      <a:pt x="1227" y="112619"/>
                    </a:moveTo>
                    <a:lnTo>
                      <a:pt x="29439" y="96673"/>
                    </a:lnTo>
                    <a:lnTo>
                      <a:pt x="29439" y="96673"/>
                    </a:lnTo>
                    <a:lnTo>
                      <a:pt x="1227" y="112619"/>
                    </a:lnTo>
                    <a:lnTo>
                      <a:pt x="1227" y="112619"/>
                    </a:lnTo>
                    <a:lnTo>
                      <a:pt x="1227" y="112619"/>
                    </a:lnTo>
                    <a:close/>
                    <a:moveTo>
                      <a:pt x="29439" y="53741"/>
                    </a:moveTo>
                    <a:lnTo>
                      <a:pt x="29439" y="92993"/>
                    </a:lnTo>
                    <a:lnTo>
                      <a:pt x="1227" y="108939"/>
                    </a:lnTo>
                    <a:lnTo>
                      <a:pt x="1227" y="69687"/>
                    </a:lnTo>
                    <a:lnTo>
                      <a:pt x="29439" y="53741"/>
                    </a:lnTo>
                    <a:lnTo>
                      <a:pt x="29439" y="53741"/>
                    </a:lnTo>
                    <a:close/>
                    <a:moveTo>
                      <a:pt x="29439" y="7128"/>
                    </a:moveTo>
                    <a:cubicBezTo>
                      <a:pt x="14720" y="16942"/>
                      <a:pt x="0" y="35341"/>
                      <a:pt x="0" y="56194"/>
                    </a:cubicBezTo>
                    <a:lnTo>
                      <a:pt x="0" y="62327"/>
                    </a:lnTo>
                    <a:lnTo>
                      <a:pt x="29439" y="46381"/>
                    </a:lnTo>
                    <a:lnTo>
                      <a:pt x="29439" y="7128"/>
                    </a:lnTo>
                    <a:lnTo>
                      <a:pt x="29439" y="7128"/>
                    </a:lnTo>
                    <a:close/>
                    <a:moveTo>
                      <a:pt x="60105" y="2222"/>
                    </a:moveTo>
                    <a:cubicBezTo>
                      <a:pt x="53972" y="-1458"/>
                      <a:pt x="45386" y="-231"/>
                      <a:pt x="35572" y="3448"/>
                    </a:cubicBezTo>
                    <a:lnTo>
                      <a:pt x="35572" y="42701"/>
                    </a:lnTo>
                    <a:lnTo>
                      <a:pt x="65012" y="26755"/>
                    </a:lnTo>
                    <a:lnTo>
                      <a:pt x="65012" y="16942"/>
                    </a:lnTo>
                    <a:cubicBezTo>
                      <a:pt x="65012" y="10808"/>
                      <a:pt x="62558" y="5902"/>
                      <a:pt x="60105" y="2222"/>
                    </a:cubicBezTo>
                    <a:lnTo>
                      <a:pt x="60105" y="2222"/>
                    </a:lnTo>
                    <a:close/>
                    <a:moveTo>
                      <a:pt x="65012" y="34114"/>
                    </a:moveTo>
                    <a:lnTo>
                      <a:pt x="65012" y="73367"/>
                    </a:lnTo>
                    <a:lnTo>
                      <a:pt x="35572" y="89313"/>
                    </a:lnTo>
                    <a:lnTo>
                      <a:pt x="35572" y="50061"/>
                    </a:lnTo>
                    <a:lnTo>
                      <a:pt x="65012" y="34114"/>
                    </a:lnTo>
                    <a:lnTo>
                      <a:pt x="65012" y="34114"/>
                    </a:lnTo>
                    <a:close/>
                    <a:moveTo>
                      <a:pt x="65012" y="30435"/>
                    </a:moveTo>
                    <a:lnTo>
                      <a:pt x="35572" y="46381"/>
                    </a:lnTo>
                    <a:lnTo>
                      <a:pt x="35572" y="46381"/>
                    </a:lnTo>
                    <a:lnTo>
                      <a:pt x="65012" y="30435"/>
                    </a:lnTo>
                    <a:close/>
                  </a:path>
                </a:pathLst>
              </a:custGeom>
              <a:solidFill>
                <a:srgbClr val="FFFFF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71" name="Graphic 2">
              <a:extLst>
                <a:ext uri="{FF2B5EF4-FFF2-40B4-BE49-F238E27FC236}">
                  <a16:creationId xmlns:a16="http://schemas.microsoft.com/office/drawing/2014/main" id="{425A0451-66ED-4C35-822E-B90F0FC43A99}"/>
                </a:ext>
              </a:extLst>
            </p:cNvPr>
            <p:cNvGrpSpPr/>
            <p:nvPr/>
          </p:nvGrpSpPr>
          <p:grpSpPr>
            <a:xfrm>
              <a:off x="3910138" y="3299642"/>
              <a:ext cx="73598" cy="168606"/>
              <a:chOff x="3910137" y="3299646"/>
              <a:chExt cx="73598" cy="168606"/>
            </a:xfrm>
            <a:solidFill>
              <a:schemeClr val="accent1"/>
            </a:solidFill>
          </p:grpSpPr>
          <p:sp>
            <p:nvSpPr>
              <p:cNvPr id="372" name="Freeform: Shape 371">
                <a:extLst>
                  <a:ext uri="{FF2B5EF4-FFF2-40B4-BE49-F238E27FC236}">
                    <a16:creationId xmlns:a16="http://schemas.microsoft.com/office/drawing/2014/main" id="{BE8D0E8A-3D40-4DDB-9CFB-D4B4F5C35430}"/>
                  </a:ext>
                </a:extLst>
              </p:cNvPr>
              <p:cNvSpPr/>
              <p:nvPr/>
            </p:nvSpPr>
            <p:spPr>
              <a:xfrm>
                <a:off x="3910137" y="3299646"/>
                <a:ext cx="73598" cy="168606"/>
              </a:xfrm>
              <a:custGeom>
                <a:avLst/>
                <a:gdLst>
                  <a:gd name="connsiteX0" fmla="*/ 0 w 73598"/>
                  <a:gd name="connsiteY0" fmla="*/ 63115 h 168606"/>
                  <a:gd name="connsiteX1" fmla="*/ 0 w 73598"/>
                  <a:gd name="connsiteY1" fmla="*/ 168606 h 168606"/>
                  <a:gd name="connsiteX2" fmla="*/ 73598 w 73598"/>
                  <a:gd name="connsiteY2" fmla="*/ 126901 h 168606"/>
                  <a:gd name="connsiteX3" fmla="*/ 73598 w 73598"/>
                  <a:gd name="connsiteY3" fmla="*/ 21410 h 168606"/>
                  <a:gd name="connsiteX4" fmla="*/ 0 w 73598"/>
                  <a:gd name="connsiteY4" fmla="*/ 63115 h 1686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3598" h="168606">
                    <a:moveTo>
                      <a:pt x="0" y="63115"/>
                    </a:moveTo>
                    <a:lnTo>
                      <a:pt x="0" y="168606"/>
                    </a:lnTo>
                    <a:lnTo>
                      <a:pt x="73598" y="126901"/>
                    </a:lnTo>
                    <a:lnTo>
                      <a:pt x="73598" y="21410"/>
                    </a:lnTo>
                    <a:cubicBezTo>
                      <a:pt x="73598" y="-26429"/>
                      <a:pt x="0" y="14050"/>
                      <a:pt x="0" y="63115"/>
                    </a:cubicBez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73" name="Freeform: Shape 372">
                <a:extLst>
                  <a:ext uri="{FF2B5EF4-FFF2-40B4-BE49-F238E27FC236}">
                    <a16:creationId xmlns:a16="http://schemas.microsoft.com/office/drawing/2014/main" id="{2A022FE5-E025-48DC-A178-0DBEC9ADDEAD}"/>
                  </a:ext>
                </a:extLst>
              </p:cNvPr>
              <p:cNvSpPr/>
              <p:nvPr/>
            </p:nvSpPr>
            <p:spPr>
              <a:xfrm>
                <a:off x="3912590" y="3304114"/>
                <a:ext cx="65011" cy="154324"/>
              </a:xfrm>
              <a:custGeom>
                <a:avLst/>
                <a:gdLst>
                  <a:gd name="connsiteX0" fmla="*/ 65012 w 65011"/>
                  <a:gd name="connsiteY0" fmla="*/ 118752 h 154324"/>
                  <a:gd name="connsiteX1" fmla="*/ 65012 w 65011"/>
                  <a:gd name="connsiteY1" fmla="*/ 79500 h 154324"/>
                  <a:gd name="connsiteX2" fmla="*/ 35572 w 65011"/>
                  <a:gd name="connsiteY2" fmla="*/ 95446 h 154324"/>
                  <a:gd name="connsiteX3" fmla="*/ 35572 w 65011"/>
                  <a:gd name="connsiteY3" fmla="*/ 134699 h 154324"/>
                  <a:gd name="connsiteX4" fmla="*/ 65012 w 65011"/>
                  <a:gd name="connsiteY4" fmla="*/ 118752 h 154324"/>
                  <a:gd name="connsiteX5" fmla="*/ 65012 w 65011"/>
                  <a:gd name="connsiteY5" fmla="*/ 118752 h 154324"/>
                  <a:gd name="connsiteX6" fmla="*/ 29439 w 65011"/>
                  <a:gd name="connsiteY6" fmla="*/ 138378 h 154324"/>
                  <a:gd name="connsiteX7" fmla="*/ 29439 w 65011"/>
                  <a:gd name="connsiteY7" fmla="*/ 99126 h 154324"/>
                  <a:gd name="connsiteX8" fmla="*/ 1227 w 65011"/>
                  <a:gd name="connsiteY8" fmla="*/ 115072 h 154324"/>
                  <a:gd name="connsiteX9" fmla="*/ 1227 w 65011"/>
                  <a:gd name="connsiteY9" fmla="*/ 154325 h 154324"/>
                  <a:gd name="connsiteX10" fmla="*/ 29439 w 65011"/>
                  <a:gd name="connsiteY10" fmla="*/ 138378 h 154324"/>
                  <a:gd name="connsiteX11" fmla="*/ 29439 w 65011"/>
                  <a:gd name="connsiteY11" fmla="*/ 138378 h 154324"/>
                  <a:gd name="connsiteX12" fmla="*/ 1227 w 65011"/>
                  <a:gd name="connsiteY12" fmla="*/ 112619 h 154324"/>
                  <a:gd name="connsiteX13" fmla="*/ 29439 w 65011"/>
                  <a:gd name="connsiteY13" fmla="*/ 96673 h 154324"/>
                  <a:gd name="connsiteX14" fmla="*/ 29439 w 65011"/>
                  <a:gd name="connsiteY14" fmla="*/ 96673 h 154324"/>
                  <a:gd name="connsiteX15" fmla="*/ 1227 w 65011"/>
                  <a:gd name="connsiteY15" fmla="*/ 112619 h 154324"/>
                  <a:gd name="connsiteX16" fmla="*/ 1227 w 65011"/>
                  <a:gd name="connsiteY16" fmla="*/ 112619 h 154324"/>
                  <a:gd name="connsiteX17" fmla="*/ 1227 w 65011"/>
                  <a:gd name="connsiteY17" fmla="*/ 112619 h 154324"/>
                  <a:gd name="connsiteX18" fmla="*/ 29439 w 65011"/>
                  <a:gd name="connsiteY18" fmla="*/ 53741 h 154324"/>
                  <a:gd name="connsiteX19" fmla="*/ 29439 w 65011"/>
                  <a:gd name="connsiteY19" fmla="*/ 92993 h 154324"/>
                  <a:gd name="connsiteX20" fmla="*/ 1227 w 65011"/>
                  <a:gd name="connsiteY20" fmla="*/ 108939 h 154324"/>
                  <a:gd name="connsiteX21" fmla="*/ 1227 w 65011"/>
                  <a:gd name="connsiteY21" fmla="*/ 69687 h 154324"/>
                  <a:gd name="connsiteX22" fmla="*/ 29439 w 65011"/>
                  <a:gd name="connsiteY22" fmla="*/ 53741 h 154324"/>
                  <a:gd name="connsiteX23" fmla="*/ 29439 w 65011"/>
                  <a:gd name="connsiteY23" fmla="*/ 53741 h 154324"/>
                  <a:gd name="connsiteX24" fmla="*/ 29439 w 65011"/>
                  <a:gd name="connsiteY24" fmla="*/ 8355 h 154324"/>
                  <a:gd name="connsiteX25" fmla="*/ 0 w 65011"/>
                  <a:gd name="connsiteY25" fmla="*/ 57421 h 154324"/>
                  <a:gd name="connsiteX26" fmla="*/ 0 w 65011"/>
                  <a:gd name="connsiteY26" fmla="*/ 63554 h 154324"/>
                  <a:gd name="connsiteX27" fmla="*/ 29439 w 65011"/>
                  <a:gd name="connsiteY27" fmla="*/ 47607 h 154324"/>
                  <a:gd name="connsiteX28" fmla="*/ 29439 w 65011"/>
                  <a:gd name="connsiteY28" fmla="*/ 8355 h 154324"/>
                  <a:gd name="connsiteX29" fmla="*/ 29439 w 65011"/>
                  <a:gd name="connsiteY29" fmla="*/ 8355 h 154324"/>
                  <a:gd name="connsiteX30" fmla="*/ 60105 w 65011"/>
                  <a:gd name="connsiteY30" fmla="*/ 2222 h 154324"/>
                  <a:gd name="connsiteX31" fmla="*/ 35572 w 65011"/>
                  <a:gd name="connsiteY31" fmla="*/ 3449 h 154324"/>
                  <a:gd name="connsiteX32" fmla="*/ 35572 w 65011"/>
                  <a:gd name="connsiteY32" fmla="*/ 42701 h 154324"/>
                  <a:gd name="connsiteX33" fmla="*/ 65012 w 65011"/>
                  <a:gd name="connsiteY33" fmla="*/ 26755 h 154324"/>
                  <a:gd name="connsiteX34" fmla="*/ 65012 w 65011"/>
                  <a:gd name="connsiteY34" fmla="*/ 16942 h 154324"/>
                  <a:gd name="connsiteX35" fmla="*/ 60105 w 65011"/>
                  <a:gd name="connsiteY35" fmla="*/ 2222 h 154324"/>
                  <a:gd name="connsiteX36" fmla="*/ 60105 w 65011"/>
                  <a:gd name="connsiteY36" fmla="*/ 2222 h 154324"/>
                  <a:gd name="connsiteX37" fmla="*/ 65012 w 65011"/>
                  <a:gd name="connsiteY37" fmla="*/ 34114 h 154324"/>
                  <a:gd name="connsiteX38" fmla="*/ 65012 w 65011"/>
                  <a:gd name="connsiteY38" fmla="*/ 73367 h 154324"/>
                  <a:gd name="connsiteX39" fmla="*/ 35572 w 65011"/>
                  <a:gd name="connsiteY39" fmla="*/ 89313 h 154324"/>
                  <a:gd name="connsiteX40" fmla="*/ 35572 w 65011"/>
                  <a:gd name="connsiteY40" fmla="*/ 50061 h 154324"/>
                  <a:gd name="connsiteX41" fmla="*/ 65012 w 65011"/>
                  <a:gd name="connsiteY41" fmla="*/ 34114 h 154324"/>
                  <a:gd name="connsiteX42" fmla="*/ 65012 w 65011"/>
                  <a:gd name="connsiteY42" fmla="*/ 34114 h 154324"/>
                  <a:gd name="connsiteX43" fmla="*/ 35572 w 65011"/>
                  <a:gd name="connsiteY43" fmla="*/ 46381 h 154324"/>
                  <a:gd name="connsiteX44" fmla="*/ 65012 w 65011"/>
                  <a:gd name="connsiteY44" fmla="*/ 30435 h 154324"/>
                  <a:gd name="connsiteX45" fmla="*/ 35572 w 65011"/>
                  <a:gd name="connsiteY45" fmla="*/ 46381 h 154324"/>
                  <a:gd name="connsiteX46" fmla="*/ 35572 w 65011"/>
                  <a:gd name="connsiteY46" fmla="*/ 46381 h 1543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65011" h="154324">
                    <a:moveTo>
                      <a:pt x="65012" y="118752"/>
                    </a:moveTo>
                    <a:lnTo>
                      <a:pt x="65012" y="79500"/>
                    </a:lnTo>
                    <a:lnTo>
                      <a:pt x="35572" y="95446"/>
                    </a:lnTo>
                    <a:lnTo>
                      <a:pt x="35572" y="134699"/>
                    </a:lnTo>
                    <a:lnTo>
                      <a:pt x="65012" y="118752"/>
                    </a:lnTo>
                    <a:lnTo>
                      <a:pt x="65012" y="118752"/>
                    </a:lnTo>
                    <a:close/>
                    <a:moveTo>
                      <a:pt x="29439" y="138378"/>
                    </a:moveTo>
                    <a:lnTo>
                      <a:pt x="29439" y="99126"/>
                    </a:lnTo>
                    <a:lnTo>
                      <a:pt x="1227" y="115072"/>
                    </a:lnTo>
                    <a:lnTo>
                      <a:pt x="1227" y="154325"/>
                    </a:lnTo>
                    <a:lnTo>
                      <a:pt x="29439" y="138378"/>
                    </a:lnTo>
                    <a:lnTo>
                      <a:pt x="29439" y="138378"/>
                    </a:lnTo>
                    <a:close/>
                    <a:moveTo>
                      <a:pt x="1227" y="112619"/>
                    </a:moveTo>
                    <a:lnTo>
                      <a:pt x="29439" y="96673"/>
                    </a:lnTo>
                    <a:lnTo>
                      <a:pt x="29439" y="96673"/>
                    </a:lnTo>
                    <a:lnTo>
                      <a:pt x="1227" y="112619"/>
                    </a:lnTo>
                    <a:lnTo>
                      <a:pt x="1227" y="112619"/>
                    </a:lnTo>
                    <a:lnTo>
                      <a:pt x="1227" y="112619"/>
                    </a:lnTo>
                    <a:close/>
                    <a:moveTo>
                      <a:pt x="29439" y="53741"/>
                    </a:moveTo>
                    <a:lnTo>
                      <a:pt x="29439" y="92993"/>
                    </a:lnTo>
                    <a:lnTo>
                      <a:pt x="1227" y="108939"/>
                    </a:lnTo>
                    <a:lnTo>
                      <a:pt x="1227" y="69687"/>
                    </a:lnTo>
                    <a:lnTo>
                      <a:pt x="29439" y="53741"/>
                    </a:lnTo>
                    <a:lnTo>
                      <a:pt x="29439" y="53741"/>
                    </a:lnTo>
                    <a:close/>
                    <a:moveTo>
                      <a:pt x="29439" y="8355"/>
                    </a:moveTo>
                    <a:cubicBezTo>
                      <a:pt x="14720" y="18168"/>
                      <a:pt x="0" y="36568"/>
                      <a:pt x="0" y="57421"/>
                    </a:cubicBezTo>
                    <a:lnTo>
                      <a:pt x="0" y="63554"/>
                    </a:lnTo>
                    <a:lnTo>
                      <a:pt x="29439" y="47607"/>
                    </a:lnTo>
                    <a:lnTo>
                      <a:pt x="29439" y="8355"/>
                    </a:lnTo>
                    <a:lnTo>
                      <a:pt x="29439" y="8355"/>
                    </a:lnTo>
                    <a:close/>
                    <a:moveTo>
                      <a:pt x="60105" y="2222"/>
                    </a:moveTo>
                    <a:cubicBezTo>
                      <a:pt x="53972" y="-1458"/>
                      <a:pt x="45385" y="-231"/>
                      <a:pt x="35572" y="3449"/>
                    </a:cubicBezTo>
                    <a:lnTo>
                      <a:pt x="35572" y="42701"/>
                    </a:lnTo>
                    <a:lnTo>
                      <a:pt x="65012" y="26755"/>
                    </a:lnTo>
                    <a:lnTo>
                      <a:pt x="65012" y="16942"/>
                    </a:lnTo>
                    <a:cubicBezTo>
                      <a:pt x="65012" y="10808"/>
                      <a:pt x="63785" y="5902"/>
                      <a:pt x="60105" y="2222"/>
                    </a:cubicBezTo>
                    <a:lnTo>
                      <a:pt x="60105" y="2222"/>
                    </a:lnTo>
                    <a:close/>
                    <a:moveTo>
                      <a:pt x="65012" y="34114"/>
                    </a:moveTo>
                    <a:lnTo>
                      <a:pt x="65012" y="73367"/>
                    </a:lnTo>
                    <a:lnTo>
                      <a:pt x="35572" y="89313"/>
                    </a:lnTo>
                    <a:lnTo>
                      <a:pt x="35572" y="50061"/>
                    </a:lnTo>
                    <a:lnTo>
                      <a:pt x="65012" y="34114"/>
                    </a:lnTo>
                    <a:lnTo>
                      <a:pt x="65012" y="34114"/>
                    </a:lnTo>
                    <a:close/>
                    <a:moveTo>
                      <a:pt x="35572" y="46381"/>
                    </a:moveTo>
                    <a:lnTo>
                      <a:pt x="65012" y="30435"/>
                    </a:lnTo>
                    <a:lnTo>
                      <a:pt x="35572" y="46381"/>
                    </a:lnTo>
                    <a:lnTo>
                      <a:pt x="35572" y="46381"/>
                    </a:lnTo>
                    <a:close/>
                  </a:path>
                </a:pathLst>
              </a:custGeom>
              <a:solidFill>
                <a:srgbClr val="FFFFF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272" name="Freeform: Shape 271">
              <a:extLst>
                <a:ext uri="{FF2B5EF4-FFF2-40B4-BE49-F238E27FC236}">
                  <a16:creationId xmlns:a16="http://schemas.microsoft.com/office/drawing/2014/main" id="{C281B32A-1DD7-4955-A92E-820EAFE2C279}"/>
                </a:ext>
              </a:extLst>
            </p:cNvPr>
            <p:cNvSpPr/>
            <p:nvPr/>
          </p:nvSpPr>
          <p:spPr>
            <a:xfrm>
              <a:off x="4061013" y="3157909"/>
              <a:ext cx="132476" cy="267406"/>
            </a:xfrm>
            <a:custGeom>
              <a:avLst/>
              <a:gdLst>
                <a:gd name="connsiteX0" fmla="*/ 0 w 132476"/>
                <a:gd name="connsiteY0" fmla="*/ 73598 h 267406"/>
                <a:gd name="connsiteX1" fmla="*/ 132477 w 132476"/>
                <a:gd name="connsiteY1" fmla="*/ 0 h 267406"/>
                <a:gd name="connsiteX2" fmla="*/ 132477 w 132476"/>
                <a:gd name="connsiteY2" fmla="*/ 192582 h 267406"/>
                <a:gd name="connsiteX3" fmla="*/ 0 w 132476"/>
                <a:gd name="connsiteY3" fmla="*/ 267406 h 267406"/>
                <a:gd name="connsiteX4" fmla="*/ 0 w 132476"/>
                <a:gd name="connsiteY4" fmla="*/ 101811 h 267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2476" h="267406">
                  <a:moveTo>
                    <a:pt x="0" y="73598"/>
                  </a:moveTo>
                  <a:lnTo>
                    <a:pt x="132477" y="0"/>
                  </a:lnTo>
                  <a:lnTo>
                    <a:pt x="132477" y="192582"/>
                  </a:lnTo>
                  <a:lnTo>
                    <a:pt x="0" y="267406"/>
                  </a:lnTo>
                  <a:lnTo>
                    <a:pt x="0" y="101811"/>
                  </a:lnTo>
                  <a:close/>
                </a:path>
              </a:pathLst>
            </a:custGeom>
            <a:solidFill>
              <a:srgbClr val="1A1A1B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3" name="Freeform: Shape 272">
              <a:extLst>
                <a:ext uri="{FF2B5EF4-FFF2-40B4-BE49-F238E27FC236}">
                  <a16:creationId xmlns:a16="http://schemas.microsoft.com/office/drawing/2014/main" id="{1474B566-F705-46E5-A760-182965B64004}"/>
                </a:ext>
              </a:extLst>
            </p:cNvPr>
            <p:cNvSpPr/>
            <p:nvPr/>
          </p:nvSpPr>
          <p:spPr>
            <a:xfrm>
              <a:off x="4061013" y="3164042"/>
              <a:ext cx="121436" cy="250233"/>
            </a:xfrm>
            <a:custGeom>
              <a:avLst/>
              <a:gdLst>
                <a:gd name="connsiteX0" fmla="*/ 121437 w 121436"/>
                <a:gd name="connsiteY0" fmla="*/ 0 h 250233"/>
                <a:gd name="connsiteX1" fmla="*/ 121437 w 121436"/>
                <a:gd name="connsiteY1" fmla="*/ 182769 h 250233"/>
                <a:gd name="connsiteX2" fmla="*/ 0 w 121436"/>
                <a:gd name="connsiteY2" fmla="*/ 250234 h 250233"/>
                <a:gd name="connsiteX3" fmla="*/ 0 w 121436"/>
                <a:gd name="connsiteY3" fmla="*/ 95677 h 250233"/>
                <a:gd name="connsiteX4" fmla="*/ 0 w 121436"/>
                <a:gd name="connsiteY4" fmla="*/ 67465 h 250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436" h="250233">
                  <a:moveTo>
                    <a:pt x="121437" y="0"/>
                  </a:moveTo>
                  <a:lnTo>
                    <a:pt x="121437" y="182769"/>
                  </a:lnTo>
                  <a:lnTo>
                    <a:pt x="0" y="250234"/>
                  </a:lnTo>
                  <a:lnTo>
                    <a:pt x="0" y="95677"/>
                  </a:lnTo>
                  <a:lnTo>
                    <a:pt x="0" y="67465"/>
                  </a:lnTo>
                  <a:close/>
                </a:path>
              </a:pathLst>
            </a:custGeom>
            <a:solidFill>
              <a:srgbClr val="424242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:a16="http://schemas.microsoft.com/office/drawing/2014/main" id="{BF7F2B28-CA80-41C8-98D3-D56A4E004B8C}"/>
                </a:ext>
              </a:extLst>
            </p:cNvPr>
            <p:cNvSpPr/>
            <p:nvPr/>
          </p:nvSpPr>
          <p:spPr>
            <a:xfrm>
              <a:off x="3432977" y="3070819"/>
              <a:ext cx="398656" cy="472254"/>
            </a:xfrm>
            <a:custGeom>
              <a:avLst/>
              <a:gdLst>
                <a:gd name="connsiteX0" fmla="*/ 398656 w 398656"/>
                <a:gd name="connsiteY0" fmla="*/ 472255 h 472254"/>
                <a:gd name="connsiteX1" fmla="*/ 398656 w 398656"/>
                <a:gd name="connsiteY1" fmla="*/ 224474 h 472254"/>
                <a:gd name="connsiteX2" fmla="*/ 0 w 398656"/>
                <a:gd name="connsiteY2" fmla="*/ 0 h 472254"/>
                <a:gd name="connsiteX3" fmla="*/ 0 w 398656"/>
                <a:gd name="connsiteY3" fmla="*/ 246554 h 472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8656" h="472254">
                  <a:moveTo>
                    <a:pt x="398656" y="472255"/>
                  </a:moveTo>
                  <a:lnTo>
                    <a:pt x="398656" y="224474"/>
                  </a:lnTo>
                  <a:lnTo>
                    <a:pt x="0" y="0"/>
                  </a:lnTo>
                  <a:lnTo>
                    <a:pt x="0" y="246554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:a16="http://schemas.microsoft.com/office/drawing/2014/main" id="{B55AB1F4-98BC-4011-8F0C-B1D05C18DA64}"/>
                </a:ext>
              </a:extLst>
            </p:cNvPr>
            <p:cNvSpPr/>
            <p:nvPr/>
          </p:nvSpPr>
          <p:spPr>
            <a:xfrm>
              <a:off x="3439109" y="3080632"/>
              <a:ext cx="386389" cy="451401"/>
            </a:xfrm>
            <a:custGeom>
              <a:avLst/>
              <a:gdLst>
                <a:gd name="connsiteX0" fmla="*/ 386390 w 386389"/>
                <a:gd name="connsiteY0" fmla="*/ 451402 h 451401"/>
                <a:gd name="connsiteX1" fmla="*/ 0 w 386389"/>
                <a:gd name="connsiteY1" fmla="*/ 233061 h 451401"/>
                <a:gd name="connsiteX2" fmla="*/ 0 w 386389"/>
                <a:gd name="connsiteY2" fmla="*/ 0 h 451401"/>
                <a:gd name="connsiteX3" fmla="*/ 386390 w 386389"/>
                <a:gd name="connsiteY3" fmla="*/ 218341 h 451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6389" h="451401">
                  <a:moveTo>
                    <a:pt x="386390" y="451402"/>
                  </a:moveTo>
                  <a:lnTo>
                    <a:pt x="0" y="233061"/>
                  </a:lnTo>
                  <a:lnTo>
                    <a:pt x="0" y="0"/>
                  </a:lnTo>
                  <a:lnTo>
                    <a:pt x="386390" y="218341"/>
                  </a:lnTo>
                  <a:close/>
                </a:path>
              </a:pathLst>
            </a:custGeom>
            <a:solidFill>
              <a:schemeClr val="accent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6" name="Freeform: Shape 275">
              <a:extLst>
                <a:ext uri="{FF2B5EF4-FFF2-40B4-BE49-F238E27FC236}">
                  <a16:creationId xmlns:a16="http://schemas.microsoft.com/office/drawing/2014/main" id="{919B18B8-A3E6-4927-B30D-30E8FD162FB0}"/>
                </a:ext>
              </a:extLst>
            </p:cNvPr>
            <p:cNvSpPr/>
            <p:nvPr/>
          </p:nvSpPr>
          <p:spPr>
            <a:xfrm>
              <a:off x="3029414" y="3296519"/>
              <a:ext cx="290712" cy="410921"/>
            </a:xfrm>
            <a:custGeom>
              <a:avLst/>
              <a:gdLst>
                <a:gd name="connsiteX0" fmla="*/ 290712 w 290712"/>
                <a:gd name="connsiteY0" fmla="*/ 410923 h 410922"/>
                <a:gd name="connsiteX1" fmla="*/ 290712 w 290712"/>
                <a:gd name="connsiteY1" fmla="*/ 239194 h 410922"/>
                <a:gd name="connsiteX2" fmla="*/ 290712 w 290712"/>
                <a:gd name="connsiteY2" fmla="*/ 164369 h 410922"/>
                <a:gd name="connsiteX3" fmla="*/ 0 w 290712"/>
                <a:gd name="connsiteY3" fmla="*/ 0 h 410922"/>
                <a:gd name="connsiteX4" fmla="*/ 0 w 290712"/>
                <a:gd name="connsiteY4" fmla="*/ 246554 h 410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0712" h="410922">
                  <a:moveTo>
                    <a:pt x="290712" y="410923"/>
                  </a:moveTo>
                  <a:lnTo>
                    <a:pt x="290712" y="239194"/>
                  </a:lnTo>
                  <a:lnTo>
                    <a:pt x="290712" y="164369"/>
                  </a:lnTo>
                  <a:lnTo>
                    <a:pt x="0" y="0"/>
                  </a:lnTo>
                  <a:lnTo>
                    <a:pt x="0" y="246554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:a16="http://schemas.microsoft.com/office/drawing/2014/main" id="{C6A8E943-BCF4-49A8-8FF2-63210ED285F3}"/>
                </a:ext>
              </a:extLst>
            </p:cNvPr>
            <p:cNvSpPr/>
            <p:nvPr/>
          </p:nvSpPr>
          <p:spPr>
            <a:xfrm>
              <a:off x="3035547" y="3306332"/>
              <a:ext cx="278447" cy="391295"/>
            </a:xfrm>
            <a:custGeom>
              <a:avLst/>
              <a:gdLst>
                <a:gd name="connsiteX0" fmla="*/ 278446 w 278446"/>
                <a:gd name="connsiteY0" fmla="*/ 391297 h 391296"/>
                <a:gd name="connsiteX1" fmla="*/ 0 w 278446"/>
                <a:gd name="connsiteY1" fmla="*/ 233061 h 391296"/>
                <a:gd name="connsiteX2" fmla="*/ 0 w 278446"/>
                <a:gd name="connsiteY2" fmla="*/ 0 h 391296"/>
                <a:gd name="connsiteX3" fmla="*/ 278446 w 278446"/>
                <a:gd name="connsiteY3" fmla="*/ 158236 h 391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8446" h="391296">
                  <a:moveTo>
                    <a:pt x="278446" y="391297"/>
                  </a:moveTo>
                  <a:lnTo>
                    <a:pt x="0" y="233061"/>
                  </a:lnTo>
                  <a:lnTo>
                    <a:pt x="0" y="0"/>
                  </a:lnTo>
                  <a:lnTo>
                    <a:pt x="278446" y="158236"/>
                  </a:lnTo>
                  <a:close/>
                </a:path>
              </a:pathLst>
            </a:custGeom>
            <a:solidFill>
              <a:schemeClr val="accent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8" name="Freeform: Shape 277">
              <a:extLst>
                <a:ext uri="{FF2B5EF4-FFF2-40B4-BE49-F238E27FC236}">
                  <a16:creationId xmlns:a16="http://schemas.microsoft.com/office/drawing/2014/main" id="{1B75333C-310C-4787-ADA1-4B37B06602CB}"/>
                </a:ext>
              </a:extLst>
            </p:cNvPr>
            <p:cNvSpPr/>
            <p:nvPr/>
          </p:nvSpPr>
          <p:spPr>
            <a:xfrm>
              <a:off x="3320126" y="3235188"/>
              <a:ext cx="403563" cy="472254"/>
            </a:xfrm>
            <a:custGeom>
              <a:avLst/>
              <a:gdLst>
                <a:gd name="connsiteX0" fmla="*/ 0 w 403562"/>
                <a:gd name="connsiteY0" fmla="*/ 225701 h 472254"/>
                <a:gd name="connsiteX1" fmla="*/ 403563 w 403562"/>
                <a:gd name="connsiteY1" fmla="*/ 0 h 472254"/>
                <a:gd name="connsiteX2" fmla="*/ 403563 w 403562"/>
                <a:gd name="connsiteY2" fmla="*/ 246554 h 472254"/>
                <a:gd name="connsiteX3" fmla="*/ 0 w 403562"/>
                <a:gd name="connsiteY3" fmla="*/ 472255 h 472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3562" h="472254">
                  <a:moveTo>
                    <a:pt x="0" y="225701"/>
                  </a:moveTo>
                  <a:lnTo>
                    <a:pt x="403563" y="0"/>
                  </a:lnTo>
                  <a:lnTo>
                    <a:pt x="403563" y="246554"/>
                  </a:lnTo>
                  <a:lnTo>
                    <a:pt x="0" y="472255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9" name="Freeform: Shape 278">
              <a:extLst>
                <a:ext uri="{FF2B5EF4-FFF2-40B4-BE49-F238E27FC236}">
                  <a16:creationId xmlns:a16="http://schemas.microsoft.com/office/drawing/2014/main" id="{0015E463-FD82-4A53-AC9B-E16C19507E7D}"/>
                </a:ext>
              </a:extLst>
            </p:cNvPr>
            <p:cNvSpPr/>
            <p:nvPr/>
          </p:nvSpPr>
          <p:spPr>
            <a:xfrm>
              <a:off x="3327487" y="3247453"/>
              <a:ext cx="388843" cy="446494"/>
            </a:xfrm>
            <a:custGeom>
              <a:avLst/>
              <a:gdLst>
                <a:gd name="connsiteX0" fmla="*/ 0 w 388843"/>
                <a:gd name="connsiteY0" fmla="*/ 217114 h 446495"/>
                <a:gd name="connsiteX1" fmla="*/ 388843 w 388843"/>
                <a:gd name="connsiteY1" fmla="*/ 0 h 446495"/>
                <a:gd name="connsiteX2" fmla="*/ 388843 w 388843"/>
                <a:gd name="connsiteY2" fmla="*/ 229381 h 446495"/>
                <a:gd name="connsiteX3" fmla="*/ 0 w 388843"/>
                <a:gd name="connsiteY3" fmla="*/ 446495 h 446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8843" h="446495">
                  <a:moveTo>
                    <a:pt x="0" y="217114"/>
                  </a:moveTo>
                  <a:lnTo>
                    <a:pt x="388843" y="0"/>
                  </a:lnTo>
                  <a:lnTo>
                    <a:pt x="388843" y="229381"/>
                  </a:lnTo>
                  <a:lnTo>
                    <a:pt x="0" y="446495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:a16="http://schemas.microsoft.com/office/drawing/2014/main" id="{FD4133A3-7F7A-4A4E-8F17-11B3536B8936}"/>
                </a:ext>
              </a:extLst>
            </p:cNvPr>
            <p:cNvSpPr/>
            <p:nvPr/>
          </p:nvSpPr>
          <p:spPr>
            <a:xfrm>
              <a:off x="3377778" y="3472847"/>
              <a:ext cx="73598" cy="168356"/>
            </a:xfrm>
            <a:custGeom>
              <a:avLst/>
              <a:gdLst>
                <a:gd name="connsiteX0" fmla="*/ 0 w 73598"/>
                <a:gd name="connsiteY0" fmla="*/ 62866 h 168356"/>
                <a:gd name="connsiteX1" fmla="*/ 0 w 73598"/>
                <a:gd name="connsiteY1" fmla="*/ 168357 h 168356"/>
                <a:gd name="connsiteX2" fmla="*/ 73598 w 73598"/>
                <a:gd name="connsiteY2" fmla="*/ 126651 h 168356"/>
                <a:gd name="connsiteX3" fmla="*/ 73598 w 73598"/>
                <a:gd name="connsiteY3" fmla="*/ 21161 h 168356"/>
                <a:gd name="connsiteX4" fmla="*/ 0 w 73598"/>
                <a:gd name="connsiteY4" fmla="*/ 62866 h 168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3598" h="168356">
                  <a:moveTo>
                    <a:pt x="0" y="62866"/>
                  </a:moveTo>
                  <a:lnTo>
                    <a:pt x="0" y="168357"/>
                  </a:lnTo>
                  <a:lnTo>
                    <a:pt x="73598" y="126651"/>
                  </a:lnTo>
                  <a:lnTo>
                    <a:pt x="73598" y="21161"/>
                  </a:lnTo>
                  <a:cubicBezTo>
                    <a:pt x="73598" y="-26678"/>
                    <a:pt x="0" y="15027"/>
                    <a:pt x="0" y="62866"/>
                  </a:cubicBezTo>
                  <a:close/>
                </a:path>
              </a:pathLst>
            </a:custGeom>
            <a:solidFill>
              <a:srgbClr val="00000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81" name="Freeform: Shape 280">
              <a:extLst>
                <a:ext uri="{FF2B5EF4-FFF2-40B4-BE49-F238E27FC236}">
                  <a16:creationId xmlns:a16="http://schemas.microsoft.com/office/drawing/2014/main" id="{A943723B-FDB8-471F-A4EB-50CFEECBE111}"/>
                </a:ext>
              </a:extLst>
            </p:cNvPr>
            <p:cNvSpPr/>
            <p:nvPr/>
          </p:nvSpPr>
          <p:spPr>
            <a:xfrm>
              <a:off x="3488175" y="3411266"/>
              <a:ext cx="73598" cy="168606"/>
            </a:xfrm>
            <a:custGeom>
              <a:avLst/>
              <a:gdLst>
                <a:gd name="connsiteX0" fmla="*/ 0 w 73598"/>
                <a:gd name="connsiteY0" fmla="*/ 63115 h 168606"/>
                <a:gd name="connsiteX1" fmla="*/ 0 w 73598"/>
                <a:gd name="connsiteY1" fmla="*/ 168606 h 168606"/>
                <a:gd name="connsiteX2" fmla="*/ 73598 w 73598"/>
                <a:gd name="connsiteY2" fmla="*/ 126901 h 168606"/>
                <a:gd name="connsiteX3" fmla="*/ 73598 w 73598"/>
                <a:gd name="connsiteY3" fmla="*/ 21410 h 168606"/>
                <a:gd name="connsiteX4" fmla="*/ 0 w 73598"/>
                <a:gd name="connsiteY4" fmla="*/ 63115 h 168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3598" h="168606">
                  <a:moveTo>
                    <a:pt x="0" y="63115"/>
                  </a:moveTo>
                  <a:lnTo>
                    <a:pt x="0" y="168606"/>
                  </a:lnTo>
                  <a:lnTo>
                    <a:pt x="73598" y="126901"/>
                  </a:lnTo>
                  <a:lnTo>
                    <a:pt x="73598" y="21410"/>
                  </a:lnTo>
                  <a:cubicBezTo>
                    <a:pt x="73598" y="-26429"/>
                    <a:pt x="0" y="14050"/>
                    <a:pt x="0" y="63115"/>
                  </a:cubicBezTo>
                  <a:close/>
                </a:path>
              </a:pathLst>
            </a:custGeom>
            <a:solidFill>
              <a:srgbClr val="00000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id="{334BC67B-DC71-4090-A399-6E784356252C}"/>
                </a:ext>
              </a:extLst>
            </p:cNvPr>
            <p:cNvSpPr/>
            <p:nvPr/>
          </p:nvSpPr>
          <p:spPr>
            <a:xfrm>
              <a:off x="3598572" y="3348956"/>
              <a:ext cx="73598" cy="168356"/>
            </a:xfrm>
            <a:custGeom>
              <a:avLst/>
              <a:gdLst>
                <a:gd name="connsiteX0" fmla="*/ 0 w 73598"/>
                <a:gd name="connsiteY0" fmla="*/ 62866 h 168356"/>
                <a:gd name="connsiteX1" fmla="*/ 0 w 73598"/>
                <a:gd name="connsiteY1" fmla="*/ 168357 h 168356"/>
                <a:gd name="connsiteX2" fmla="*/ 73598 w 73598"/>
                <a:gd name="connsiteY2" fmla="*/ 126651 h 168356"/>
                <a:gd name="connsiteX3" fmla="*/ 73598 w 73598"/>
                <a:gd name="connsiteY3" fmla="*/ 21161 h 168356"/>
                <a:gd name="connsiteX4" fmla="*/ 0 w 73598"/>
                <a:gd name="connsiteY4" fmla="*/ 62866 h 168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3598" h="168356">
                  <a:moveTo>
                    <a:pt x="0" y="62866"/>
                  </a:moveTo>
                  <a:lnTo>
                    <a:pt x="0" y="168357"/>
                  </a:lnTo>
                  <a:lnTo>
                    <a:pt x="73598" y="126651"/>
                  </a:lnTo>
                  <a:lnTo>
                    <a:pt x="73598" y="21161"/>
                  </a:lnTo>
                  <a:cubicBezTo>
                    <a:pt x="73598" y="-26678"/>
                    <a:pt x="0" y="15027"/>
                    <a:pt x="0" y="62866"/>
                  </a:cubicBezTo>
                  <a:close/>
                </a:path>
              </a:pathLst>
            </a:custGeom>
            <a:solidFill>
              <a:srgbClr val="00000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283" name="Graphic 2">
              <a:extLst>
                <a:ext uri="{FF2B5EF4-FFF2-40B4-BE49-F238E27FC236}">
                  <a16:creationId xmlns:a16="http://schemas.microsoft.com/office/drawing/2014/main" id="{CDAE33F5-A208-4672-8B06-AB51ACDF22A6}"/>
                </a:ext>
              </a:extLst>
            </p:cNvPr>
            <p:cNvGrpSpPr/>
            <p:nvPr/>
          </p:nvGrpSpPr>
          <p:grpSpPr>
            <a:xfrm>
              <a:off x="3381458" y="3353258"/>
              <a:ext cx="288260" cy="283038"/>
              <a:chOff x="3381458" y="3353262"/>
              <a:chExt cx="288259" cy="283038"/>
            </a:xfrm>
            <a:solidFill>
              <a:srgbClr val="1A1A1B"/>
            </a:solidFill>
          </p:grpSpPr>
          <p:sp>
            <p:nvSpPr>
              <p:cNvPr id="369" name="Freeform: Shape 368">
                <a:extLst>
                  <a:ext uri="{FF2B5EF4-FFF2-40B4-BE49-F238E27FC236}">
                    <a16:creationId xmlns:a16="http://schemas.microsoft.com/office/drawing/2014/main" id="{8379F5D0-6BDF-4523-8F67-C09F0A130C45}"/>
                  </a:ext>
                </a:extLst>
              </p:cNvPr>
              <p:cNvSpPr/>
              <p:nvPr/>
            </p:nvSpPr>
            <p:spPr>
              <a:xfrm>
                <a:off x="3381458" y="3477152"/>
                <a:ext cx="67464" cy="159148"/>
              </a:xfrm>
              <a:custGeom>
                <a:avLst/>
                <a:gdLst>
                  <a:gd name="connsiteX0" fmla="*/ 66238 w 67464"/>
                  <a:gd name="connsiteY0" fmla="*/ 121123 h 159148"/>
                  <a:gd name="connsiteX1" fmla="*/ 66238 w 67464"/>
                  <a:gd name="connsiteY1" fmla="*/ 78191 h 159148"/>
                  <a:gd name="connsiteX2" fmla="*/ 34346 w 67464"/>
                  <a:gd name="connsiteY2" fmla="*/ 95363 h 159148"/>
                  <a:gd name="connsiteX3" fmla="*/ 34346 w 67464"/>
                  <a:gd name="connsiteY3" fmla="*/ 138296 h 159148"/>
                  <a:gd name="connsiteX4" fmla="*/ 66238 w 67464"/>
                  <a:gd name="connsiteY4" fmla="*/ 121123 h 159148"/>
                  <a:gd name="connsiteX5" fmla="*/ 66238 w 67464"/>
                  <a:gd name="connsiteY5" fmla="*/ 121123 h 159148"/>
                  <a:gd name="connsiteX6" fmla="*/ 31892 w 67464"/>
                  <a:gd name="connsiteY6" fmla="*/ 141976 h 159148"/>
                  <a:gd name="connsiteX7" fmla="*/ 31892 w 67464"/>
                  <a:gd name="connsiteY7" fmla="*/ 99043 h 159148"/>
                  <a:gd name="connsiteX8" fmla="*/ 1227 w 67464"/>
                  <a:gd name="connsiteY8" fmla="*/ 116216 h 159148"/>
                  <a:gd name="connsiteX9" fmla="*/ 1227 w 67464"/>
                  <a:gd name="connsiteY9" fmla="*/ 159149 h 159148"/>
                  <a:gd name="connsiteX10" fmla="*/ 31892 w 67464"/>
                  <a:gd name="connsiteY10" fmla="*/ 141976 h 159148"/>
                  <a:gd name="connsiteX11" fmla="*/ 31892 w 67464"/>
                  <a:gd name="connsiteY11" fmla="*/ 141976 h 159148"/>
                  <a:gd name="connsiteX12" fmla="*/ 0 w 67464"/>
                  <a:gd name="connsiteY12" fmla="*/ 112536 h 159148"/>
                  <a:gd name="connsiteX13" fmla="*/ 0 w 67464"/>
                  <a:gd name="connsiteY13" fmla="*/ 69604 h 159148"/>
                  <a:gd name="connsiteX14" fmla="*/ 31892 w 67464"/>
                  <a:gd name="connsiteY14" fmla="*/ 52431 h 159148"/>
                  <a:gd name="connsiteX15" fmla="*/ 31892 w 67464"/>
                  <a:gd name="connsiteY15" fmla="*/ 95363 h 159148"/>
                  <a:gd name="connsiteX16" fmla="*/ 0 w 67464"/>
                  <a:gd name="connsiteY16" fmla="*/ 112536 h 159148"/>
                  <a:gd name="connsiteX17" fmla="*/ 0 w 67464"/>
                  <a:gd name="connsiteY17" fmla="*/ 112536 h 159148"/>
                  <a:gd name="connsiteX18" fmla="*/ 0 w 67464"/>
                  <a:gd name="connsiteY18" fmla="*/ 67151 h 159148"/>
                  <a:gd name="connsiteX19" fmla="*/ 31892 w 67464"/>
                  <a:gd name="connsiteY19" fmla="*/ 49978 h 159148"/>
                  <a:gd name="connsiteX20" fmla="*/ 31892 w 67464"/>
                  <a:gd name="connsiteY20" fmla="*/ 7046 h 159148"/>
                  <a:gd name="connsiteX21" fmla="*/ 0 w 67464"/>
                  <a:gd name="connsiteY21" fmla="*/ 57338 h 159148"/>
                  <a:gd name="connsiteX22" fmla="*/ 0 w 67464"/>
                  <a:gd name="connsiteY22" fmla="*/ 67151 h 159148"/>
                  <a:gd name="connsiteX23" fmla="*/ 0 w 67464"/>
                  <a:gd name="connsiteY23" fmla="*/ 67151 h 159148"/>
                  <a:gd name="connsiteX24" fmla="*/ 35572 w 67464"/>
                  <a:gd name="connsiteY24" fmla="*/ 4593 h 159148"/>
                  <a:gd name="connsiteX25" fmla="*/ 35572 w 67464"/>
                  <a:gd name="connsiteY25" fmla="*/ 47525 h 159148"/>
                  <a:gd name="connsiteX26" fmla="*/ 67465 w 67464"/>
                  <a:gd name="connsiteY26" fmla="*/ 30352 h 159148"/>
                  <a:gd name="connsiteX27" fmla="*/ 67465 w 67464"/>
                  <a:gd name="connsiteY27" fmla="*/ 20539 h 159148"/>
                  <a:gd name="connsiteX28" fmla="*/ 35572 w 67464"/>
                  <a:gd name="connsiteY28" fmla="*/ 4593 h 159148"/>
                  <a:gd name="connsiteX29" fmla="*/ 35572 w 67464"/>
                  <a:gd name="connsiteY29" fmla="*/ 4593 h 159148"/>
                  <a:gd name="connsiteX30" fmla="*/ 66238 w 67464"/>
                  <a:gd name="connsiteY30" fmla="*/ 75737 h 159148"/>
                  <a:gd name="connsiteX31" fmla="*/ 34346 w 67464"/>
                  <a:gd name="connsiteY31" fmla="*/ 92910 h 159148"/>
                  <a:gd name="connsiteX32" fmla="*/ 34346 w 67464"/>
                  <a:gd name="connsiteY32" fmla="*/ 49978 h 159148"/>
                  <a:gd name="connsiteX33" fmla="*/ 66238 w 67464"/>
                  <a:gd name="connsiteY33" fmla="*/ 32805 h 159148"/>
                  <a:gd name="connsiteX34" fmla="*/ 66238 w 67464"/>
                  <a:gd name="connsiteY34" fmla="*/ 75737 h 1591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67464" h="159148">
                    <a:moveTo>
                      <a:pt x="66238" y="121123"/>
                    </a:moveTo>
                    <a:lnTo>
                      <a:pt x="66238" y="78191"/>
                    </a:lnTo>
                    <a:lnTo>
                      <a:pt x="34346" y="95363"/>
                    </a:lnTo>
                    <a:lnTo>
                      <a:pt x="34346" y="138296"/>
                    </a:lnTo>
                    <a:lnTo>
                      <a:pt x="66238" y="121123"/>
                    </a:lnTo>
                    <a:lnTo>
                      <a:pt x="66238" y="121123"/>
                    </a:lnTo>
                    <a:close/>
                    <a:moveTo>
                      <a:pt x="31892" y="141976"/>
                    </a:moveTo>
                    <a:lnTo>
                      <a:pt x="31892" y="99043"/>
                    </a:lnTo>
                    <a:lnTo>
                      <a:pt x="1227" y="116216"/>
                    </a:lnTo>
                    <a:lnTo>
                      <a:pt x="1227" y="159149"/>
                    </a:lnTo>
                    <a:lnTo>
                      <a:pt x="31892" y="141976"/>
                    </a:lnTo>
                    <a:lnTo>
                      <a:pt x="31892" y="141976"/>
                    </a:lnTo>
                    <a:close/>
                    <a:moveTo>
                      <a:pt x="0" y="112536"/>
                    </a:moveTo>
                    <a:lnTo>
                      <a:pt x="0" y="69604"/>
                    </a:lnTo>
                    <a:lnTo>
                      <a:pt x="31892" y="52431"/>
                    </a:lnTo>
                    <a:lnTo>
                      <a:pt x="31892" y="95363"/>
                    </a:lnTo>
                    <a:lnTo>
                      <a:pt x="0" y="112536"/>
                    </a:lnTo>
                    <a:lnTo>
                      <a:pt x="0" y="112536"/>
                    </a:lnTo>
                    <a:close/>
                    <a:moveTo>
                      <a:pt x="0" y="67151"/>
                    </a:moveTo>
                    <a:lnTo>
                      <a:pt x="31892" y="49978"/>
                    </a:lnTo>
                    <a:lnTo>
                      <a:pt x="31892" y="7046"/>
                    </a:lnTo>
                    <a:cubicBezTo>
                      <a:pt x="15946" y="16859"/>
                      <a:pt x="0" y="36485"/>
                      <a:pt x="0" y="57338"/>
                    </a:cubicBezTo>
                    <a:lnTo>
                      <a:pt x="0" y="67151"/>
                    </a:lnTo>
                    <a:lnTo>
                      <a:pt x="0" y="67151"/>
                    </a:lnTo>
                    <a:close/>
                    <a:moveTo>
                      <a:pt x="35572" y="4593"/>
                    </a:moveTo>
                    <a:lnTo>
                      <a:pt x="35572" y="47525"/>
                    </a:lnTo>
                    <a:lnTo>
                      <a:pt x="67465" y="30352"/>
                    </a:lnTo>
                    <a:lnTo>
                      <a:pt x="67465" y="20539"/>
                    </a:lnTo>
                    <a:cubicBezTo>
                      <a:pt x="66238" y="-1541"/>
                      <a:pt x="51519" y="-3994"/>
                      <a:pt x="35572" y="4593"/>
                    </a:cubicBezTo>
                    <a:lnTo>
                      <a:pt x="35572" y="4593"/>
                    </a:lnTo>
                    <a:close/>
                    <a:moveTo>
                      <a:pt x="66238" y="75737"/>
                    </a:moveTo>
                    <a:lnTo>
                      <a:pt x="34346" y="92910"/>
                    </a:lnTo>
                    <a:lnTo>
                      <a:pt x="34346" y="49978"/>
                    </a:lnTo>
                    <a:lnTo>
                      <a:pt x="66238" y="32805"/>
                    </a:lnTo>
                    <a:lnTo>
                      <a:pt x="66238" y="75737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70" name="Freeform: Shape 369">
                <a:extLst>
                  <a:ext uri="{FF2B5EF4-FFF2-40B4-BE49-F238E27FC236}">
                    <a16:creationId xmlns:a16="http://schemas.microsoft.com/office/drawing/2014/main" id="{EAC74341-F661-424E-A3ED-4BD86C4CBE17}"/>
                  </a:ext>
                </a:extLst>
              </p:cNvPr>
              <p:cNvSpPr/>
              <p:nvPr/>
            </p:nvSpPr>
            <p:spPr>
              <a:xfrm>
                <a:off x="3491855" y="3415415"/>
                <a:ext cx="67464" cy="158327"/>
              </a:xfrm>
              <a:custGeom>
                <a:avLst/>
                <a:gdLst>
                  <a:gd name="connsiteX0" fmla="*/ 67465 w 67464"/>
                  <a:gd name="connsiteY0" fmla="*/ 121529 h 158327"/>
                  <a:gd name="connsiteX1" fmla="*/ 67465 w 67464"/>
                  <a:gd name="connsiteY1" fmla="*/ 78597 h 158327"/>
                  <a:gd name="connsiteX2" fmla="*/ 35572 w 67464"/>
                  <a:gd name="connsiteY2" fmla="*/ 95769 h 158327"/>
                  <a:gd name="connsiteX3" fmla="*/ 35572 w 67464"/>
                  <a:gd name="connsiteY3" fmla="*/ 138702 h 158327"/>
                  <a:gd name="connsiteX4" fmla="*/ 67465 w 67464"/>
                  <a:gd name="connsiteY4" fmla="*/ 121529 h 158327"/>
                  <a:gd name="connsiteX5" fmla="*/ 67465 w 67464"/>
                  <a:gd name="connsiteY5" fmla="*/ 121529 h 158327"/>
                  <a:gd name="connsiteX6" fmla="*/ 31892 w 67464"/>
                  <a:gd name="connsiteY6" fmla="*/ 141155 h 158327"/>
                  <a:gd name="connsiteX7" fmla="*/ 31892 w 67464"/>
                  <a:gd name="connsiteY7" fmla="*/ 98223 h 158327"/>
                  <a:gd name="connsiteX8" fmla="*/ 1227 w 67464"/>
                  <a:gd name="connsiteY8" fmla="*/ 115396 h 158327"/>
                  <a:gd name="connsiteX9" fmla="*/ 1227 w 67464"/>
                  <a:gd name="connsiteY9" fmla="*/ 158328 h 158327"/>
                  <a:gd name="connsiteX10" fmla="*/ 31892 w 67464"/>
                  <a:gd name="connsiteY10" fmla="*/ 141155 h 158327"/>
                  <a:gd name="connsiteX11" fmla="*/ 31892 w 67464"/>
                  <a:gd name="connsiteY11" fmla="*/ 141155 h 158327"/>
                  <a:gd name="connsiteX12" fmla="*/ 0 w 67464"/>
                  <a:gd name="connsiteY12" fmla="*/ 112942 h 158327"/>
                  <a:gd name="connsiteX13" fmla="*/ 0 w 67464"/>
                  <a:gd name="connsiteY13" fmla="*/ 70010 h 158327"/>
                  <a:gd name="connsiteX14" fmla="*/ 31892 w 67464"/>
                  <a:gd name="connsiteY14" fmla="*/ 52837 h 158327"/>
                  <a:gd name="connsiteX15" fmla="*/ 31892 w 67464"/>
                  <a:gd name="connsiteY15" fmla="*/ 95769 h 158327"/>
                  <a:gd name="connsiteX16" fmla="*/ 0 w 67464"/>
                  <a:gd name="connsiteY16" fmla="*/ 112942 h 158327"/>
                  <a:gd name="connsiteX17" fmla="*/ 0 w 67464"/>
                  <a:gd name="connsiteY17" fmla="*/ 112942 h 158327"/>
                  <a:gd name="connsiteX18" fmla="*/ 0 w 67464"/>
                  <a:gd name="connsiteY18" fmla="*/ 66330 h 158327"/>
                  <a:gd name="connsiteX19" fmla="*/ 31892 w 67464"/>
                  <a:gd name="connsiteY19" fmla="*/ 49157 h 158327"/>
                  <a:gd name="connsiteX20" fmla="*/ 31892 w 67464"/>
                  <a:gd name="connsiteY20" fmla="*/ 6225 h 158327"/>
                  <a:gd name="connsiteX21" fmla="*/ 0 w 67464"/>
                  <a:gd name="connsiteY21" fmla="*/ 56517 h 158327"/>
                  <a:gd name="connsiteX22" fmla="*/ 0 w 67464"/>
                  <a:gd name="connsiteY22" fmla="*/ 66330 h 158327"/>
                  <a:gd name="connsiteX23" fmla="*/ 0 w 67464"/>
                  <a:gd name="connsiteY23" fmla="*/ 66330 h 158327"/>
                  <a:gd name="connsiteX24" fmla="*/ 35572 w 67464"/>
                  <a:gd name="connsiteY24" fmla="*/ 3772 h 158327"/>
                  <a:gd name="connsiteX25" fmla="*/ 35572 w 67464"/>
                  <a:gd name="connsiteY25" fmla="*/ 46704 h 158327"/>
                  <a:gd name="connsiteX26" fmla="*/ 67465 w 67464"/>
                  <a:gd name="connsiteY26" fmla="*/ 29531 h 158327"/>
                  <a:gd name="connsiteX27" fmla="*/ 67465 w 67464"/>
                  <a:gd name="connsiteY27" fmla="*/ 19718 h 158327"/>
                  <a:gd name="connsiteX28" fmla="*/ 35572 w 67464"/>
                  <a:gd name="connsiteY28" fmla="*/ 3772 h 158327"/>
                  <a:gd name="connsiteX29" fmla="*/ 35572 w 67464"/>
                  <a:gd name="connsiteY29" fmla="*/ 3772 h 158327"/>
                  <a:gd name="connsiteX30" fmla="*/ 66238 w 67464"/>
                  <a:gd name="connsiteY30" fmla="*/ 74917 h 158327"/>
                  <a:gd name="connsiteX31" fmla="*/ 34346 w 67464"/>
                  <a:gd name="connsiteY31" fmla="*/ 92090 h 158327"/>
                  <a:gd name="connsiteX32" fmla="*/ 34346 w 67464"/>
                  <a:gd name="connsiteY32" fmla="*/ 49157 h 158327"/>
                  <a:gd name="connsiteX33" fmla="*/ 66238 w 67464"/>
                  <a:gd name="connsiteY33" fmla="*/ 31984 h 158327"/>
                  <a:gd name="connsiteX34" fmla="*/ 66238 w 67464"/>
                  <a:gd name="connsiteY34" fmla="*/ 74917 h 158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67464" h="158327">
                    <a:moveTo>
                      <a:pt x="67465" y="121529"/>
                    </a:moveTo>
                    <a:lnTo>
                      <a:pt x="67465" y="78597"/>
                    </a:lnTo>
                    <a:lnTo>
                      <a:pt x="35572" y="95769"/>
                    </a:lnTo>
                    <a:lnTo>
                      <a:pt x="35572" y="138702"/>
                    </a:lnTo>
                    <a:lnTo>
                      <a:pt x="67465" y="121529"/>
                    </a:lnTo>
                    <a:lnTo>
                      <a:pt x="67465" y="121529"/>
                    </a:lnTo>
                    <a:close/>
                    <a:moveTo>
                      <a:pt x="31892" y="141155"/>
                    </a:moveTo>
                    <a:lnTo>
                      <a:pt x="31892" y="98223"/>
                    </a:lnTo>
                    <a:lnTo>
                      <a:pt x="1227" y="115396"/>
                    </a:lnTo>
                    <a:lnTo>
                      <a:pt x="1227" y="158328"/>
                    </a:lnTo>
                    <a:lnTo>
                      <a:pt x="31892" y="141155"/>
                    </a:lnTo>
                    <a:lnTo>
                      <a:pt x="31892" y="141155"/>
                    </a:lnTo>
                    <a:close/>
                    <a:moveTo>
                      <a:pt x="0" y="112942"/>
                    </a:moveTo>
                    <a:lnTo>
                      <a:pt x="0" y="70010"/>
                    </a:lnTo>
                    <a:lnTo>
                      <a:pt x="31892" y="52837"/>
                    </a:lnTo>
                    <a:lnTo>
                      <a:pt x="31892" y="95769"/>
                    </a:lnTo>
                    <a:lnTo>
                      <a:pt x="0" y="112942"/>
                    </a:lnTo>
                    <a:lnTo>
                      <a:pt x="0" y="112942"/>
                    </a:lnTo>
                    <a:close/>
                    <a:moveTo>
                      <a:pt x="0" y="66330"/>
                    </a:moveTo>
                    <a:lnTo>
                      <a:pt x="31892" y="49157"/>
                    </a:lnTo>
                    <a:lnTo>
                      <a:pt x="31892" y="6225"/>
                    </a:lnTo>
                    <a:cubicBezTo>
                      <a:pt x="15946" y="16038"/>
                      <a:pt x="0" y="35664"/>
                      <a:pt x="0" y="56517"/>
                    </a:cubicBezTo>
                    <a:lnTo>
                      <a:pt x="0" y="66330"/>
                    </a:lnTo>
                    <a:lnTo>
                      <a:pt x="0" y="66330"/>
                    </a:lnTo>
                    <a:close/>
                    <a:moveTo>
                      <a:pt x="35572" y="3772"/>
                    </a:moveTo>
                    <a:lnTo>
                      <a:pt x="35572" y="46704"/>
                    </a:lnTo>
                    <a:lnTo>
                      <a:pt x="67465" y="29531"/>
                    </a:lnTo>
                    <a:lnTo>
                      <a:pt x="67465" y="19718"/>
                    </a:lnTo>
                    <a:cubicBezTo>
                      <a:pt x="66238" y="-1135"/>
                      <a:pt x="51519" y="-3588"/>
                      <a:pt x="35572" y="3772"/>
                    </a:cubicBezTo>
                    <a:lnTo>
                      <a:pt x="35572" y="3772"/>
                    </a:lnTo>
                    <a:close/>
                    <a:moveTo>
                      <a:pt x="66238" y="74917"/>
                    </a:moveTo>
                    <a:lnTo>
                      <a:pt x="34346" y="92090"/>
                    </a:lnTo>
                    <a:lnTo>
                      <a:pt x="34346" y="49157"/>
                    </a:lnTo>
                    <a:lnTo>
                      <a:pt x="66238" y="31984"/>
                    </a:lnTo>
                    <a:lnTo>
                      <a:pt x="66238" y="74917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71" name="Freeform: Shape 370">
                <a:extLst>
                  <a:ext uri="{FF2B5EF4-FFF2-40B4-BE49-F238E27FC236}">
                    <a16:creationId xmlns:a16="http://schemas.microsoft.com/office/drawing/2014/main" id="{A216C19A-E6AF-43AC-B0A1-CB685BFA44C4}"/>
                  </a:ext>
                </a:extLst>
              </p:cNvPr>
              <p:cNvSpPr/>
              <p:nvPr/>
            </p:nvSpPr>
            <p:spPr>
              <a:xfrm>
                <a:off x="3602252" y="3353262"/>
                <a:ext cx="67464" cy="159148"/>
              </a:xfrm>
              <a:custGeom>
                <a:avLst/>
                <a:gdLst>
                  <a:gd name="connsiteX0" fmla="*/ 67465 w 67464"/>
                  <a:gd name="connsiteY0" fmla="*/ 121123 h 159148"/>
                  <a:gd name="connsiteX1" fmla="*/ 67465 w 67464"/>
                  <a:gd name="connsiteY1" fmla="*/ 78191 h 159148"/>
                  <a:gd name="connsiteX2" fmla="*/ 35572 w 67464"/>
                  <a:gd name="connsiteY2" fmla="*/ 95364 h 159148"/>
                  <a:gd name="connsiteX3" fmla="*/ 35572 w 67464"/>
                  <a:gd name="connsiteY3" fmla="*/ 138296 h 159148"/>
                  <a:gd name="connsiteX4" fmla="*/ 67465 w 67464"/>
                  <a:gd name="connsiteY4" fmla="*/ 121123 h 159148"/>
                  <a:gd name="connsiteX5" fmla="*/ 67465 w 67464"/>
                  <a:gd name="connsiteY5" fmla="*/ 121123 h 159148"/>
                  <a:gd name="connsiteX6" fmla="*/ 31892 w 67464"/>
                  <a:gd name="connsiteY6" fmla="*/ 141976 h 159148"/>
                  <a:gd name="connsiteX7" fmla="*/ 31892 w 67464"/>
                  <a:gd name="connsiteY7" fmla="*/ 99043 h 159148"/>
                  <a:gd name="connsiteX8" fmla="*/ 1227 w 67464"/>
                  <a:gd name="connsiteY8" fmla="*/ 116216 h 159148"/>
                  <a:gd name="connsiteX9" fmla="*/ 1227 w 67464"/>
                  <a:gd name="connsiteY9" fmla="*/ 159149 h 159148"/>
                  <a:gd name="connsiteX10" fmla="*/ 31892 w 67464"/>
                  <a:gd name="connsiteY10" fmla="*/ 141976 h 159148"/>
                  <a:gd name="connsiteX11" fmla="*/ 31892 w 67464"/>
                  <a:gd name="connsiteY11" fmla="*/ 141976 h 159148"/>
                  <a:gd name="connsiteX12" fmla="*/ 0 w 67464"/>
                  <a:gd name="connsiteY12" fmla="*/ 112536 h 159148"/>
                  <a:gd name="connsiteX13" fmla="*/ 0 w 67464"/>
                  <a:gd name="connsiteY13" fmla="*/ 69604 h 159148"/>
                  <a:gd name="connsiteX14" fmla="*/ 31892 w 67464"/>
                  <a:gd name="connsiteY14" fmla="*/ 52431 h 159148"/>
                  <a:gd name="connsiteX15" fmla="*/ 31892 w 67464"/>
                  <a:gd name="connsiteY15" fmla="*/ 95364 h 159148"/>
                  <a:gd name="connsiteX16" fmla="*/ 0 w 67464"/>
                  <a:gd name="connsiteY16" fmla="*/ 112536 h 159148"/>
                  <a:gd name="connsiteX17" fmla="*/ 0 w 67464"/>
                  <a:gd name="connsiteY17" fmla="*/ 112536 h 159148"/>
                  <a:gd name="connsiteX18" fmla="*/ 0 w 67464"/>
                  <a:gd name="connsiteY18" fmla="*/ 67151 h 159148"/>
                  <a:gd name="connsiteX19" fmla="*/ 31892 w 67464"/>
                  <a:gd name="connsiteY19" fmla="*/ 49978 h 159148"/>
                  <a:gd name="connsiteX20" fmla="*/ 31892 w 67464"/>
                  <a:gd name="connsiteY20" fmla="*/ 7046 h 159148"/>
                  <a:gd name="connsiteX21" fmla="*/ 0 w 67464"/>
                  <a:gd name="connsiteY21" fmla="*/ 57338 h 159148"/>
                  <a:gd name="connsiteX22" fmla="*/ 0 w 67464"/>
                  <a:gd name="connsiteY22" fmla="*/ 67151 h 159148"/>
                  <a:gd name="connsiteX23" fmla="*/ 0 w 67464"/>
                  <a:gd name="connsiteY23" fmla="*/ 67151 h 159148"/>
                  <a:gd name="connsiteX24" fmla="*/ 35572 w 67464"/>
                  <a:gd name="connsiteY24" fmla="*/ 4593 h 159148"/>
                  <a:gd name="connsiteX25" fmla="*/ 35572 w 67464"/>
                  <a:gd name="connsiteY25" fmla="*/ 47525 h 159148"/>
                  <a:gd name="connsiteX26" fmla="*/ 67465 w 67464"/>
                  <a:gd name="connsiteY26" fmla="*/ 30352 h 159148"/>
                  <a:gd name="connsiteX27" fmla="*/ 67465 w 67464"/>
                  <a:gd name="connsiteY27" fmla="*/ 20539 h 159148"/>
                  <a:gd name="connsiteX28" fmla="*/ 35572 w 67464"/>
                  <a:gd name="connsiteY28" fmla="*/ 4593 h 159148"/>
                  <a:gd name="connsiteX29" fmla="*/ 35572 w 67464"/>
                  <a:gd name="connsiteY29" fmla="*/ 4593 h 159148"/>
                  <a:gd name="connsiteX30" fmla="*/ 67465 w 67464"/>
                  <a:gd name="connsiteY30" fmla="*/ 75737 h 159148"/>
                  <a:gd name="connsiteX31" fmla="*/ 35572 w 67464"/>
                  <a:gd name="connsiteY31" fmla="*/ 92910 h 159148"/>
                  <a:gd name="connsiteX32" fmla="*/ 35572 w 67464"/>
                  <a:gd name="connsiteY32" fmla="*/ 49978 h 159148"/>
                  <a:gd name="connsiteX33" fmla="*/ 67465 w 67464"/>
                  <a:gd name="connsiteY33" fmla="*/ 32805 h 159148"/>
                  <a:gd name="connsiteX34" fmla="*/ 67465 w 67464"/>
                  <a:gd name="connsiteY34" fmla="*/ 75737 h 1591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67464" h="159148">
                    <a:moveTo>
                      <a:pt x="67465" y="121123"/>
                    </a:moveTo>
                    <a:lnTo>
                      <a:pt x="67465" y="78191"/>
                    </a:lnTo>
                    <a:lnTo>
                      <a:pt x="35572" y="95364"/>
                    </a:lnTo>
                    <a:lnTo>
                      <a:pt x="35572" y="138296"/>
                    </a:lnTo>
                    <a:lnTo>
                      <a:pt x="67465" y="121123"/>
                    </a:lnTo>
                    <a:lnTo>
                      <a:pt x="67465" y="121123"/>
                    </a:lnTo>
                    <a:close/>
                    <a:moveTo>
                      <a:pt x="31892" y="141976"/>
                    </a:moveTo>
                    <a:lnTo>
                      <a:pt x="31892" y="99043"/>
                    </a:lnTo>
                    <a:lnTo>
                      <a:pt x="1227" y="116216"/>
                    </a:lnTo>
                    <a:lnTo>
                      <a:pt x="1227" y="159149"/>
                    </a:lnTo>
                    <a:lnTo>
                      <a:pt x="31892" y="141976"/>
                    </a:lnTo>
                    <a:lnTo>
                      <a:pt x="31892" y="141976"/>
                    </a:lnTo>
                    <a:close/>
                    <a:moveTo>
                      <a:pt x="0" y="112536"/>
                    </a:moveTo>
                    <a:lnTo>
                      <a:pt x="0" y="69604"/>
                    </a:lnTo>
                    <a:lnTo>
                      <a:pt x="31892" y="52431"/>
                    </a:lnTo>
                    <a:lnTo>
                      <a:pt x="31892" y="95364"/>
                    </a:lnTo>
                    <a:lnTo>
                      <a:pt x="0" y="112536"/>
                    </a:lnTo>
                    <a:lnTo>
                      <a:pt x="0" y="112536"/>
                    </a:lnTo>
                    <a:close/>
                    <a:moveTo>
                      <a:pt x="0" y="67151"/>
                    </a:moveTo>
                    <a:lnTo>
                      <a:pt x="31892" y="49978"/>
                    </a:lnTo>
                    <a:lnTo>
                      <a:pt x="31892" y="7046"/>
                    </a:lnTo>
                    <a:cubicBezTo>
                      <a:pt x="15946" y="16859"/>
                      <a:pt x="0" y="36485"/>
                      <a:pt x="0" y="57338"/>
                    </a:cubicBezTo>
                    <a:lnTo>
                      <a:pt x="0" y="67151"/>
                    </a:lnTo>
                    <a:lnTo>
                      <a:pt x="0" y="67151"/>
                    </a:lnTo>
                    <a:close/>
                    <a:moveTo>
                      <a:pt x="35572" y="4593"/>
                    </a:moveTo>
                    <a:lnTo>
                      <a:pt x="35572" y="47525"/>
                    </a:lnTo>
                    <a:lnTo>
                      <a:pt x="67465" y="30352"/>
                    </a:lnTo>
                    <a:lnTo>
                      <a:pt x="67465" y="20539"/>
                    </a:lnTo>
                    <a:cubicBezTo>
                      <a:pt x="66238" y="-1541"/>
                      <a:pt x="51519" y="-3994"/>
                      <a:pt x="35572" y="4593"/>
                    </a:cubicBezTo>
                    <a:lnTo>
                      <a:pt x="35572" y="4593"/>
                    </a:lnTo>
                    <a:close/>
                    <a:moveTo>
                      <a:pt x="67465" y="75737"/>
                    </a:moveTo>
                    <a:lnTo>
                      <a:pt x="35572" y="92910"/>
                    </a:lnTo>
                    <a:lnTo>
                      <a:pt x="35572" y="49978"/>
                    </a:lnTo>
                    <a:lnTo>
                      <a:pt x="67465" y="32805"/>
                    </a:lnTo>
                    <a:lnTo>
                      <a:pt x="67465" y="75737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84" name="Graphic 2">
              <a:extLst>
                <a:ext uri="{FF2B5EF4-FFF2-40B4-BE49-F238E27FC236}">
                  <a16:creationId xmlns:a16="http://schemas.microsoft.com/office/drawing/2014/main" id="{4973A5F9-817F-4408-B752-1906608B0AEB}"/>
                </a:ext>
              </a:extLst>
            </p:cNvPr>
            <p:cNvGrpSpPr/>
            <p:nvPr/>
          </p:nvGrpSpPr>
          <p:grpSpPr>
            <a:xfrm>
              <a:off x="3381458" y="3353176"/>
              <a:ext cx="285805" cy="279441"/>
              <a:chOff x="3381458" y="3353179"/>
              <a:chExt cx="285805" cy="279441"/>
            </a:xfrm>
            <a:solidFill>
              <a:srgbClr val="FFFFFF"/>
            </a:solidFill>
          </p:grpSpPr>
          <p:sp>
            <p:nvSpPr>
              <p:cNvPr id="366" name="Freeform: Shape 365">
                <a:extLst>
                  <a:ext uri="{FF2B5EF4-FFF2-40B4-BE49-F238E27FC236}">
                    <a16:creationId xmlns:a16="http://schemas.microsoft.com/office/drawing/2014/main" id="{92EEF8EB-5BC3-445C-9481-A09003BC2FDC}"/>
                  </a:ext>
                </a:extLst>
              </p:cNvPr>
              <p:cNvSpPr/>
              <p:nvPr/>
            </p:nvSpPr>
            <p:spPr>
              <a:xfrm>
                <a:off x="3381458" y="3477070"/>
                <a:ext cx="65011" cy="155551"/>
              </a:xfrm>
              <a:custGeom>
                <a:avLst/>
                <a:gdLst>
                  <a:gd name="connsiteX0" fmla="*/ 63785 w 65011"/>
                  <a:gd name="connsiteY0" fmla="*/ 119979 h 155551"/>
                  <a:gd name="connsiteX1" fmla="*/ 63785 w 65011"/>
                  <a:gd name="connsiteY1" fmla="*/ 80727 h 155551"/>
                  <a:gd name="connsiteX2" fmla="*/ 34346 w 65011"/>
                  <a:gd name="connsiteY2" fmla="*/ 96673 h 155551"/>
                  <a:gd name="connsiteX3" fmla="*/ 34346 w 65011"/>
                  <a:gd name="connsiteY3" fmla="*/ 135925 h 155551"/>
                  <a:gd name="connsiteX4" fmla="*/ 63785 w 65011"/>
                  <a:gd name="connsiteY4" fmla="*/ 119979 h 155551"/>
                  <a:gd name="connsiteX5" fmla="*/ 63785 w 65011"/>
                  <a:gd name="connsiteY5" fmla="*/ 119979 h 155551"/>
                  <a:gd name="connsiteX6" fmla="*/ 29439 w 65011"/>
                  <a:gd name="connsiteY6" fmla="*/ 139605 h 155551"/>
                  <a:gd name="connsiteX7" fmla="*/ 29439 w 65011"/>
                  <a:gd name="connsiteY7" fmla="*/ 100353 h 155551"/>
                  <a:gd name="connsiteX8" fmla="*/ 1227 w 65011"/>
                  <a:gd name="connsiteY8" fmla="*/ 116299 h 155551"/>
                  <a:gd name="connsiteX9" fmla="*/ 1227 w 65011"/>
                  <a:gd name="connsiteY9" fmla="*/ 155551 h 155551"/>
                  <a:gd name="connsiteX10" fmla="*/ 29439 w 65011"/>
                  <a:gd name="connsiteY10" fmla="*/ 139605 h 155551"/>
                  <a:gd name="connsiteX11" fmla="*/ 29439 w 65011"/>
                  <a:gd name="connsiteY11" fmla="*/ 139605 h 155551"/>
                  <a:gd name="connsiteX12" fmla="*/ 0 w 65011"/>
                  <a:gd name="connsiteY12" fmla="*/ 112619 h 155551"/>
                  <a:gd name="connsiteX13" fmla="*/ 28213 w 65011"/>
                  <a:gd name="connsiteY13" fmla="*/ 96673 h 155551"/>
                  <a:gd name="connsiteX14" fmla="*/ 28213 w 65011"/>
                  <a:gd name="connsiteY14" fmla="*/ 96673 h 155551"/>
                  <a:gd name="connsiteX15" fmla="*/ 0 w 65011"/>
                  <a:gd name="connsiteY15" fmla="*/ 112619 h 155551"/>
                  <a:gd name="connsiteX16" fmla="*/ 0 w 65011"/>
                  <a:gd name="connsiteY16" fmla="*/ 112619 h 155551"/>
                  <a:gd name="connsiteX17" fmla="*/ 0 w 65011"/>
                  <a:gd name="connsiteY17" fmla="*/ 112619 h 155551"/>
                  <a:gd name="connsiteX18" fmla="*/ 29439 w 65011"/>
                  <a:gd name="connsiteY18" fmla="*/ 53741 h 155551"/>
                  <a:gd name="connsiteX19" fmla="*/ 29439 w 65011"/>
                  <a:gd name="connsiteY19" fmla="*/ 92993 h 155551"/>
                  <a:gd name="connsiteX20" fmla="*/ 1227 w 65011"/>
                  <a:gd name="connsiteY20" fmla="*/ 108939 h 155551"/>
                  <a:gd name="connsiteX21" fmla="*/ 1227 w 65011"/>
                  <a:gd name="connsiteY21" fmla="*/ 69687 h 155551"/>
                  <a:gd name="connsiteX22" fmla="*/ 29439 w 65011"/>
                  <a:gd name="connsiteY22" fmla="*/ 53741 h 155551"/>
                  <a:gd name="connsiteX23" fmla="*/ 29439 w 65011"/>
                  <a:gd name="connsiteY23" fmla="*/ 53741 h 155551"/>
                  <a:gd name="connsiteX24" fmla="*/ 29439 w 65011"/>
                  <a:gd name="connsiteY24" fmla="*/ 8355 h 155551"/>
                  <a:gd name="connsiteX25" fmla="*/ 0 w 65011"/>
                  <a:gd name="connsiteY25" fmla="*/ 57420 h 155551"/>
                  <a:gd name="connsiteX26" fmla="*/ 0 w 65011"/>
                  <a:gd name="connsiteY26" fmla="*/ 63554 h 155551"/>
                  <a:gd name="connsiteX27" fmla="*/ 29439 w 65011"/>
                  <a:gd name="connsiteY27" fmla="*/ 47607 h 155551"/>
                  <a:gd name="connsiteX28" fmla="*/ 29439 w 65011"/>
                  <a:gd name="connsiteY28" fmla="*/ 8355 h 155551"/>
                  <a:gd name="connsiteX29" fmla="*/ 29439 w 65011"/>
                  <a:gd name="connsiteY29" fmla="*/ 8355 h 155551"/>
                  <a:gd name="connsiteX30" fmla="*/ 60105 w 65011"/>
                  <a:gd name="connsiteY30" fmla="*/ 2222 h 155551"/>
                  <a:gd name="connsiteX31" fmla="*/ 35572 w 65011"/>
                  <a:gd name="connsiteY31" fmla="*/ 3448 h 155551"/>
                  <a:gd name="connsiteX32" fmla="*/ 35572 w 65011"/>
                  <a:gd name="connsiteY32" fmla="*/ 42701 h 155551"/>
                  <a:gd name="connsiteX33" fmla="*/ 65012 w 65011"/>
                  <a:gd name="connsiteY33" fmla="*/ 26755 h 155551"/>
                  <a:gd name="connsiteX34" fmla="*/ 65012 w 65011"/>
                  <a:gd name="connsiteY34" fmla="*/ 16942 h 155551"/>
                  <a:gd name="connsiteX35" fmla="*/ 60105 w 65011"/>
                  <a:gd name="connsiteY35" fmla="*/ 2222 h 155551"/>
                  <a:gd name="connsiteX36" fmla="*/ 60105 w 65011"/>
                  <a:gd name="connsiteY36" fmla="*/ 2222 h 155551"/>
                  <a:gd name="connsiteX37" fmla="*/ 63785 w 65011"/>
                  <a:gd name="connsiteY37" fmla="*/ 34114 h 155551"/>
                  <a:gd name="connsiteX38" fmla="*/ 63785 w 65011"/>
                  <a:gd name="connsiteY38" fmla="*/ 73367 h 155551"/>
                  <a:gd name="connsiteX39" fmla="*/ 34346 w 65011"/>
                  <a:gd name="connsiteY39" fmla="*/ 89313 h 155551"/>
                  <a:gd name="connsiteX40" fmla="*/ 34346 w 65011"/>
                  <a:gd name="connsiteY40" fmla="*/ 50061 h 155551"/>
                  <a:gd name="connsiteX41" fmla="*/ 63785 w 65011"/>
                  <a:gd name="connsiteY41" fmla="*/ 34114 h 155551"/>
                  <a:gd name="connsiteX42" fmla="*/ 63785 w 65011"/>
                  <a:gd name="connsiteY42" fmla="*/ 34114 h 155551"/>
                  <a:gd name="connsiteX43" fmla="*/ 63785 w 65011"/>
                  <a:gd name="connsiteY43" fmla="*/ 30435 h 155551"/>
                  <a:gd name="connsiteX44" fmla="*/ 34346 w 65011"/>
                  <a:gd name="connsiteY44" fmla="*/ 46381 h 155551"/>
                  <a:gd name="connsiteX45" fmla="*/ 34346 w 65011"/>
                  <a:gd name="connsiteY45" fmla="*/ 46381 h 155551"/>
                  <a:gd name="connsiteX46" fmla="*/ 63785 w 65011"/>
                  <a:gd name="connsiteY46" fmla="*/ 30435 h 1555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65011" h="155551">
                    <a:moveTo>
                      <a:pt x="63785" y="119979"/>
                    </a:moveTo>
                    <a:lnTo>
                      <a:pt x="63785" y="80727"/>
                    </a:lnTo>
                    <a:lnTo>
                      <a:pt x="34346" y="96673"/>
                    </a:lnTo>
                    <a:lnTo>
                      <a:pt x="34346" y="135925"/>
                    </a:lnTo>
                    <a:lnTo>
                      <a:pt x="63785" y="119979"/>
                    </a:lnTo>
                    <a:lnTo>
                      <a:pt x="63785" y="119979"/>
                    </a:lnTo>
                    <a:close/>
                    <a:moveTo>
                      <a:pt x="29439" y="139605"/>
                    </a:moveTo>
                    <a:lnTo>
                      <a:pt x="29439" y="100353"/>
                    </a:lnTo>
                    <a:lnTo>
                      <a:pt x="1227" y="116299"/>
                    </a:lnTo>
                    <a:lnTo>
                      <a:pt x="1227" y="155551"/>
                    </a:lnTo>
                    <a:lnTo>
                      <a:pt x="29439" y="139605"/>
                    </a:lnTo>
                    <a:lnTo>
                      <a:pt x="29439" y="139605"/>
                    </a:lnTo>
                    <a:close/>
                    <a:moveTo>
                      <a:pt x="0" y="112619"/>
                    </a:moveTo>
                    <a:lnTo>
                      <a:pt x="28213" y="96673"/>
                    </a:lnTo>
                    <a:lnTo>
                      <a:pt x="28213" y="96673"/>
                    </a:lnTo>
                    <a:lnTo>
                      <a:pt x="0" y="112619"/>
                    </a:lnTo>
                    <a:lnTo>
                      <a:pt x="0" y="112619"/>
                    </a:lnTo>
                    <a:lnTo>
                      <a:pt x="0" y="112619"/>
                    </a:lnTo>
                    <a:close/>
                    <a:moveTo>
                      <a:pt x="29439" y="53741"/>
                    </a:moveTo>
                    <a:lnTo>
                      <a:pt x="29439" y="92993"/>
                    </a:lnTo>
                    <a:lnTo>
                      <a:pt x="1227" y="108939"/>
                    </a:lnTo>
                    <a:lnTo>
                      <a:pt x="1227" y="69687"/>
                    </a:lnTo>
                    <a:lnTo>
                      <a:pt x="29439" y="53741"/>
                    </a:lnTo>
                    <a:lnTo>
                      <a:pt x="29439" y="53741"/>
                    </a:lnTo>
                    <a:close/>
                    <a:moveTo>
                      <a:pt x="29439" y="8355"/>
                    </a:moveTo>
                    <a:cubicBezTo>
                      <a:pt x="14720" y="18168"/>
                      <a:pt x="0" y="36568"/>
                      <a:pt x="0" y="57420"/>
                    </a:cubicBezTo>
                    <a:lnTo>
                      <a:pt x="0" y="63554"/>
                    </a:lnTo>
                    <a:lnTo>
                      <a:pt x="29439" y="47607"/>
                    </a:lnTo>
                    <a:lnTo>
                      <a:pt x="29439" y="8355"/>
                    </a:lnTo>
                    <a:lnTo>
                      <a:pt x="29439" y="8355"/>
                    </a:lnTo>
                    <a:close/>
                    <a:moveTo>
                      <a:pt x="60105" y="2222"/>
                    </a:moveTo>
                    <a:cubicBezTo>
                      <a:pt x="53972" y="-1458"/>
                      <a:pt x="45385" y="-231"/>
                      <a:pt x="35572" y="3448"/>
                    </a:cubicBezTo>
                    <a:lnTo>
                      <a:pt x="35572" y="42701"/>
                    </a:lnTo>
                    <a:lnTo>
                      <a:pt x="65012" y="26755"/>
                    </a:lnTo>
                    <a:lnTo>
                      <a:pt x="65012" y="16942"/>
                    </a:lnTo>
                    <a:cubicBezTo>
                      <a:pt x="63785" y="10808"/>
                      <a:pt x="62558" y="5902"/>
                      <a:pt x="60105" y="2222"/>
                    </a:cubicBezTo>
                    <a:lnTo>
                      <a:pt x="60105" y="2222"/>
                    </a:lnTo>
                    <a:close/>
                    <a:moveTo>
                      <a:pt x="63785" y="34114"/>
                    </a:moveTo>
                    <a:lnTo>
                      <a:pt x="63785" y="73367"/>
                    </a:lnTo>
                    <a:lnTo>
                      <a:pt x="34346" y="89313"/>
                    </a:lnTo>
                    <a:lnTo>
                      <a:pt x="34346" y="50061"/>
                    </a:lnTo>
                    <a:lnTo>
                      <a:pt x="63785" y="34114"/>
                    </a:lnTo>
                    <a:lnTo>
                      <a:pt x="63785" y="34114"/>
                    </a:lnTo>
                    <a:close/>
                    <a:moveTo>
                      <a:pt x="63785" y="30435"/>
                    </a:moveTo>
                    <a:lnTo>
                      <a:pt x="34346" y="46381"/>
                    </a:lnTo>
                    <a:lnTo>
                      <a:pt x="34346" y="46381"/>
                    </a:lnTo>
                    <a:lnTo>
                      <a:pt x="63785" y="30435"/>
                    </a:lnTo>
                    <a:close/>
                  </a:path>
                </a:pathLst>
              </a:custGeom>
              <a:solidFill>
                <a:srgbClr val="FFFFF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67" name="Freeform: Shape 366">
                <a:extLst>
                  <a:ext uri="{FF2B5EF4-FFF2-40B4-BE49-F238E27FC236}">
                    <a16:creationId xmlns:a16="http://schemas.microsoft.com/office/drawing/2014/main" id="{FE153F6E-01F9-46BA-B3A5-EDEBEBB53D10}"/>
                  </a:ext>
                </a:extLst>
              </p:cNvPr>
              <p:cNvSpPr/>
              <p:nvPr/>
            </p:nvSpPr>
            <p:spPr>
              <a:xfrm>
                <a:off x="3491855" y="3415738"/>
                <a:ext cx="65011" cy="154324"/>
              </a:xfrm>
              <a:custGeom>
                <a:avLst/>
                <a:gdLst>
                  <a:gd name="connsiteX0" fmla="*/ 65012 w 65011"/>
                  <a:gd name="connsiteY0" fmla="*/ 118752 h 154324"/>
                  <a:gd name="connsiteX1" fmla="*/ 65012 w 65011"/>
                  <a:gd name="connsiteY1" fmla="*/ 79500 h 154324"/>
                  <a:gd name="connsiteX2" fmla="*/ 35572 w 65011"/>
                  <a:gd name="connsiteY2" fmla="*/ 95446 h 154324"/>
                  <a:gd name="connsiteX3" fmla="*/ 35572 w 65011"/>
                  <a:gd name="connsiteY3" fmla="*/ 134699 h 154324"/>
                  <a:gd name="connsiteX4" fmla="*/ 65012 w 65011"/>
                  <a:gd name="connsiteY4" fmla="*/ 118752 h 154324"/>
                  <a:gd name="connsiteX5" fmla="*/ 65012 w 65011"/>
                  <a:gd name="connsiteY5" fmla="*/ 118752 h 154324"/>
                  <a:gd name="connsiteX6" fmla="*/ 29439 w 65011"/>
                  <a:gd name="connsiteY6" fmla="*/ 138378 h 154324"/>
                  <a:gd name="connsiteX7" fmla="*/ 29439 w 65011"/>
                  <a:gd name="connsiteY7" fmla="*/ 99126 h 154324"/>
                  <a:gd name="connsiteX8" fmla="*/ 1227 w 65011"/>
                  <a:gd name="connsiteY8" fmla="*/ 115072 h 154324"/>
                  <a:gd name="connsiteX9" fmla="*/ 1227 w 65011"/>
                  <a:gd name="connsiteY9" fmla="*/ 154325 h 154324"/>
                  <a:gd name="connsiteX10" fmla="*/ 29439 w 65011"/>
                  <a:gd name="connsiteY10" fmla="*/ 138378 h 154324"/>
                  <a:gd name="connsiteX11" fmla="*/ 29439 w 65011"/>
                  <a:gd name="connsiteY11" fmla="*/ 138378 h 154324"/>
                  <a:gd name="connsiteX12" fmla="*/ 0 w 65011"/>
                  <a:gd name="connsiteY12" fmla="*/ 112619 h 154324"/>
                  <a:gd name="connsiteX13" fmla="*/ 28213 w 65011"/>
                  <a:gd name="connsiteY13" fmla="*/ 96673 h 154324"/>
                  <a:gd name="connsiteX14" fmla="*/ 28213 w 65011"/>
                  <a:gd name="connsiteY14" fmla="*/ 96673 h 154324"/>
                  <a:gd name="connsiteX15" fmla="*/ 0 w 65011"/>
                  <a:gd name="connsiteY15" fmla="*/ 112619 h 154324"/>
                  <a:gd name="connsiteX16" fmla="*/ 0 w 65011"/>
                  <a:gd name="connsiteY16" fmla="*/ 112619 h 154324"/>
                  <a:gd name="connsiteX17" fmla="*/ 0 w 65011"/>
                  <a:gd name="connsiteY17" fmla="*/ 112619 h 154324"/>
                  <a:gd name="connsiteX18" fmla="*/ 29439 w 65011"/>
                  <a:gd name="connsiteY18" fmla="*/ 53741 h 154324"/>
                  <a:gd name="connsiteX19" fmla="*/ 29439 w 65011"/>
                  <a:gd name="connsiteY19" fmla="*/ 92993 h 154324"/>
                  <a:gd name="connsiteX20" fmla="*/ 1227 w 65011"/>
                  <a:gd name="connsiteY20" fmla="*/ 108939 h 154324"/>
                  <a:gd name="connsiteX21" fmla="*/ 1227 w 65011"/>
                  <a:gd name="connsiteY21" fmla="*/ 69687 h 154324"/>
                  <a:gd name="connsiteX22" fmla="*/ 29439 w 65011"/>
                  <a:gd name="connsiteY22" fmla="*/ 53741 h 154324"/>
                  <a:gd name="connsiteX23" fmla="*/ 29439 w 65011"/>
                  <a:gd name="connsiteY23" fmla="*/ 53741 h 154324"/>
                  <a:gd name="connsiteX24" fmla="*/ 29439 w 65011"/>
                  <a:gd name="connsiteY24" fmla="*/ 7128 h 154324"/>
                  <a:gd name="connsiteX25" fmla="*/ 0 w 65011"/>
                  <a:gd name="connsiteY25" fmla="*/ 56194 h 154324"/>
                  <a:gd name="connsiteX26" fmla="*/ 0 w 65011"/>
                  <a:gd name="connsiteY26" fmla="*/ 62327 h 154324"/>
                  <a:gd name="connsiteX27" fmla="*/ 29439 w 65011"/>
                  <a:gd name="connsiteY27" fmla="*/ 46381 h 154324"/>
                  <a:gd name="connsiteX28" fmla="*/ 29439 w 65011"/>
                  <a:gd name="connsiteY28" fmla="*/ 7128 h 154324"/>
                  <a:gd name="connsiteX29" fmla="*/ 29439 w 65011"/>
                  <a:gd name="connsiteY29" fmla="*/ 7128 h 154324"/>
                  <a:gd name="connsiteX30" fmla="*/ 60105 w 65011"/>
                  <a:gd name="connsiteY30" fmla="*/ 2222 h 154324"/>
                  <a:gd name="connsiteX31" fmla="*/ 35572 w 65011"/>
                  <a:gd name="connsiteY31" fmla="*/ 3448 h 154324"/>
                  <a:gd name="connsiteX32" fmla="*/ 35572 w 65011"/>
                  <a:gd name="connsiteY32" fmla="*/ 42701 h 154324"/>
                  <a:gd name="connsiteX33" fmla="*/ 65012 w 65011"/>
                  <a:gd name="connsiteY33" fmla="*/ 26755 h 154324"/>
                  <a:gd name="connsiteX34" fmla="*/ 65012 w 65011"/>
                  <a:gd name="connsiteY34" fmla="*/ 16942 h 154324"/>
                  <a:gd name="connsiteX35" fmla="*/ 60105 w 65011"/>
                  <a:gd name="connsiteY35" fmla="*/ 2222 h 154324"/>
                  <a:gd name="connsiteX36" fmla="*/ 60105 w 65011"/>
                  <a:gd name="connsiteY36" fmla="*/ 2222 h 154324"/>
                  <a:gd name="connsiteX37" fmla="*/ 63785 w 65011"/>
                  <a:gd name="connsiteY37" fmla="*/ 34114 h 154324"/>
                  <a:gd name="connsiteX38" fmla="*/ 63785 w 65011"/>
                  <a:gd name="connsiteY38" fmla="*/ 73367 h 154324"/>
                  <a:gd name="connsiteX39" fmla="*/ 34346 w 65011"/>
                  <a:gd name="connsiteY39" fmla="*/ 89313 h 154324"/>
                  <a:gd name="connsiteX40" fmla="*/ 34346 w 65011"/>
                  <a:gd name="connsiteY40" fmla="*/ 50061 h 154324"/>
                  <a:gd name="connsiteX41" fmla="*/ 63785 w 65011"/>
                  <a:gd name="connsiteY41" fmla="*/ 34114 h 154324"/>
                  <a:gd name="connsiteX42" fmla="*/ 63785 w 65011"/>
                  <a:gd name="connsiteY42" fmla="*/ 34114 h 154324"/>
                  <a:gd name="connsiteX43" fmla="*/ 63785 w 65011"/>
                  <a:gd name="connsiteY43" fmla="*/ 30435 h 154324"/>
                  <a:gd name="connsiteX44" fmla="*/ 34346 w 65011"/>
                  <a:gd name="connsiteY44" fmla="*/ 46381 h 154324"/>
                  <a:gd name="connsiteX45" fmla="*/ 34346 w 65011"/>
                  <a:gd name="connsiteY45" fmla="*/ 46381 h 154324"/>
                  <a:gd name="connsiteX46" fmla="*/ 63785 w 65011"/>
                  <a:gd name="connsiteY46" fmla="*/ 30435 h 1543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65011" h="154324">
                    <a:moveTo>
                      <a:pt x="65012" y="118752"/>
                    </a:moveTo>
                    <a:lnTo>
                      <a:pt x="65012" y="79500"/>
                    </a:lnTo>
                    <a:lnTo>
                      <a:pt x="35572" y="95446"/>
                    </a:lnTo>
                    <a:lnTo>
                      <a:pt x="35572" y="134699"/>
                    </a:lnTo>
                    <a:lnTo>
                      <a:pt x="65012" y="118752"/>
                    </a:lnTo>
                    <a:lnTo>
                      <a:pt x="65012" y="118752"/>
                    </a:lnTo>
                    <a:close/>
                    <a:moveTo>
                      <a:pt x="29439" y="138378"/>
                    </a:moveTo>
                    <a:lnTo>
                      <a:pt x="29439" y="99126"/>
                    </a:lnTo>
                    <a:lnTo>
                      <a:pt x="1227" y="115072"/>
                    </a:lnTo>
                    <a:lnTo>
                      <a:pt x="1227" y="154325"/>
                    </a:lnTo>
                    <a:lnTo>
                      <a:pt x="29439" y="138378"/>
                    </a:lnTo>
                    <a:lnTo>
                      <a:pt x="29439" y="138378"/>
                    </a:lnTo>
                    <a:close/>
                    <a:moveTo>
                      <a:pt x="0" y="112619"/>
                    </a:moveTo>
                    <a:lnTo>
                      <a:pt x="28213" y="96673"/>
                    </a:lnTo>
                    <a:lnTo>
                      <a:pt x="28213" y="96673"/>
                    </a:lnTo>
                    <a:lnTo>
                      <a:pt x="0" y="112619"/>
                    </a:lnTo>
                    <a:lnTo>
                      <a:pt x="0" y="112619"/>
                    </a:lnTo>
                    <a:lnTo>
                      <a:pt x="0" y="112619"/>
                    </a:lnTo>
                    <a:close/>
                    <a:moveTo>
                      <a:pt x="29439" y="53741"/>
                    </a:moveTo>
                    <a:lnTo>
                      <a:pt x="29439" y="92993"/>
                    </a:lnTo>
                    <a:lnTo>
                      <a:pt x="1227" y="108939"/>
                    </a:lnTo>
                    <a:lnTo>
                      <a:pt x="1227" y="69687"/>
                    </a:lnTo>
                    <a:lnTo>
                      <a:pt x="29439" y="53741"/>
                    </a:lnTo>
                    <a:lnTo>
                      <a:pt x="29439" y="53741"/>
                    </a:lnTo>
                    <a:close/>
                    <a:moveTo>
                      <a:pt x="29439" y="7128"/>
                    </a:moveTo>
                    <a:cubicBezTo>
                      <a:pt x="14720" y="16942"/>
                      <a:pt x="0" y="35341"/>
                      <a:pt x="0" y="56194"/>
                    </a:cubicBezTo>
                    <a:lnTo>
                      <a:pt x="0" y="62327"/>
                    </a:lnTo>
                    <a:lnTo>
                      <a:pt x="29439" y="46381"/>
                    </a:lnTo>
                    <a:lnTo>
                      <a:pt x="29439" y="7128"/>
                    </a:lnTo>
                    <a:lnTo>
                      <a:pt x="29439" y="7128"/>
                    </a:lnTo>
                    <a:close/>
                    <a:moveTo>
                      <a:pt x="60105" y="2222"/>
                    </a:moveTo>
                    <a:cubicBezTo>
                      <a:pt x="53972" y="-1458"/>
                      <a:pt x="45385" y="-231"/>
                      <a:pt x="35572" y="3448"/>
                    </a:cubicBezTo>
                    <a:lnTo>
                      <a:pt x="35572" y="42701"/>
                    </a:lnTo>
                    <a:lnTo>
                      <a:pt x="65012" y="26755"/>
                    </a:lnTo>
                    <a:lnTo>
                      <a:pt x="65012" y="16942"/>
                    </a:lnTo>
                    <a:cubicBezTo>
                      <a:pt x="63785" y="9582"/>
                      <a:pt x="62558" y="5902"/>
                      <a:pt x="60105" y="2222"/>
                    </a:cubicBezTo>
                    <a:lnTo>
                      <a:pt x="60105" y="2222"/>
                    </a:lnTo>
                    <a:close/>
                    <a:moveTo>
                      <a:pt x="63785" y="34114"/>
                    </a:moveTo>
                    <a:lnTo>
                      <a:pt x="63785" y="73367"/>
                    </a:lnTo>
                    <a:lnTo>
                      <a:pt x="34346" y="89313"/>
                    </a:lnTo>
                    <a:lnTo>
                      <a:pt x="34346" y="50061"/>
                    </a:lnTo>
                    <a:lnTo>
                      <a:pt x="63785" y="34114"/>
                    </a:lnTo>
                    <a:lnTo>
                      <a:pt x="63785" y="34114"/>
                    </a:lnTo>
                    <a:close/>
                    <a:moveTo>
                      <a:pt x="63785" y="30435"/>
                    </a:moveTo>
                    <a:lnTo>
                      <a:pt x="34346" y="46381"/>
                    </a:lnTo>
                    <a:lnTo>
                      <a:pt x="34346" y="46381"/>
                    </a:lnTo>
                    <a:lnTo>
                      <a:pt x="63785" y="30435"/>
                    </a:lnTo>
                    <a:close/>
                  </a:path>
                </a:pathLst>
              </a:custGeom>
              <a:solidFill>
                <a:srgbClr val="FFFFF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68" name="Freeform: Shape 367">
                <a:extLst>
                  <a:ext uri="{FF2B5EF4-FFF2-40B4-BE49-F238E27FC236}">
                    <a16:creationId xmlns:a16="http://schemas.microsoft.com/office/drawing/2014/main" id="{4B99737C-FEEB-41BC-8EC4-0765BFC981DA}"/>
                  </a:ext>
                </a:extLst>
              </p:cNvPr>
              <p:cNvSpPr/>
              <p:nvPr/>
            </p:nvSpPr>
            <p:spPr>
              <a:xfrm>
                <a:off x="3602252" y="3353179"/>
                <a:ext cx="65011" cy="155551"/>
              </a:xfrm>
              <a:custGeom>
                <a:avLst/>
                <a:gdLst>
                  <a:gd name="connsiteX0" fmla="*/ 65012 w 65011"/>
                  <a:gd name="connsiteY0" fmla="*/ 119979 h 155551"/>
                  <a:gd name="connsiteX1" fmla="*/ 65012 w 65011"/>
                  <a:gd name="connsiteY1" fmla="*/ 80727 h 155551"/>
                  <a:gd name="connsiteX2" fmla="*/ 35572 w 65011"/>
                  <a:gd name="connsiteY2" fmla="*/ 96673 h 155551"/>
                  <a:gd name="connsiteX3" fmla="*/ 35572 w 65011"/>
                  <a:gd name="connsiteY3" fmla="*/ 135925 h 155551"/>
                  <a:gd name="connsiteX4" fmla="*/ 65012 w 65011"/>
                  <a:gd name="connsiteY4" fmla="*/ 119979 h 155551"/>
                  <a:gd name="connsiteX5" fmla="*/ 65012 w 65011"/>
                  <a:gd name="connsiteY5" fmla="*/ 119979 h 155551"/>
                  <a:gd name="connsiteX6" fmla="*/ 29439 w 65011"/>
                  <a:gd name="connsiteY6" fmla="*/ 139605 h 155551"/>
                  <a:gd name="connsiteX7" fmla="*/ 29439 w 65011"/>
                  <a:gd name="connsiteY7" fmla="*/ 100353 h 155551"/>
                  <a:gd name="connsiteX8" fmla="*/ 1227 w 65011"/>
                  <a:gd name="connsiteY8" fmla="*/ 116299 h 155551"/>
                  <a:gd name="connsiteX9" fmla="*/ 1227 w 65011"/>
                  <a:gd name="connsiteY9" fmla="*/ 155551 h 155551"/>
                  <a:gd name="connsiteX10" fmla="*/ 29439 w 65011"/>
                  <a:gd name="connsiteY10" fmla="*/ 139605 h 155551"/>
                  <a:gd name="connsiteX11" fmla="*/ 29439 w 65011"/>
                  <a:gd name="connsiteY11" fmla="*/ 139605 h 155551"/>
                  <a:gd name="connsiteX12" fmla="*/ 0 w 65011"/>
                  <a:gd name="connsiteY12" fmla="*/ 112619 h 155551"/>
                  <a:gd name="connsiteX13" fmla="*/ 28213 w 65011"/>
                  <a:gd name="connsiteY13" fmla="*/ 96673 h 155551"/>
                  <a:gd name="connsiteX14" fmla="*/ 28213 w 65011"/>
                  <a:gd name="connsiteY14" fmla="*/ 96673 h 155551"/>
                  <a:gd name="connsiteX15" fmla="*/ 0 w 65011"/>
                  <a:gd name="connsiteY15" fmla="*/ 112619 h 155551"/>
                  <a:gd name="connsiteX16" fmla="*/ 0 w 65011"/>
                  <a:gd name="connsiteY16" fmla="*/ 112619 h 155551"/>
                  <a:gd name="connsiteX17" fmla="*/ 0 w 65011"/>
                  <a:gd name="connsiteY17" fmla="*/ 112619 h 155551"/>
                  <a:gd name="connsiteX18" fmla="*/ 29439 w 65011"/>
                  <a:gd name="connsiteY18" fmla="*/ 53741 h 155551"/>
                  <a:gd name="connsiteX19" fmla="*/ 29439 w 65011"/>
                  <a:gd name="connsiteY19" fmla="*/ 92993 h 155551"/>
                  <a:gd name="connsiteX20" fmla="*/ 1227 w 65011"/>
                  <a:gd name="connsiteY20" fmla="*/ 108939 h 155551"/>
                  <a:gd name="connsiteX21" fmla="*/ 1227 w 65011"/>
                  <a:gd name="connsiteY21" fmla="*/ 69687 h 155551"/>
                  <a:gd name="connsiteX22" fmla="*/ 29439 w 65011"/>
                  <a:gd name="connsiteY22" fmla="*/ 53741 h 155551"/>
                  <a:gd name="connsiteX23" fmla="*/ 29439 w 65011"/>
                  <a:gd name="connsiteY23" fmla="*/ 53741 h 155551"/>
                  <a:gd name="connsiteX24" fmla="*/ 29439 w 65011"/>
                  <a:gd name="connsiteY24" fmla="*/ 8355 h 155551"/>
                  <a:gd name="connsiteX25" fmla="*/ 0 w 65011"/>
                  <a:gd name="connsiteY25" fmla="*/ 57421 h 155551"/>
                  <a:gd name="connsiteX26" fmla="*/ 0 w 65011"/>
                  <a:gd name="connsiteY26" fmla="*/ 63554 h 155551"/>
                  <a:gd name="connsiteX27" fmla="*/ 29439 w 65011"/>
                  <a:gd name="connsiteY27" fmla="*/ 47607 h 155551"/>
                  <a:gd name="connsiteX28" fmla="*/ 29439 w 65011"/>
                  <a:gd name="connsiteY28" fmla="*/ 8355 h 155551"/>
                  <a:gd name="connsiteX29" fmla="*/ 29439 w 65011"/>
                  <a:gd name="connsiteY29" fmla="*/ 8355 h 155551"/>
                  <a:gd name="connsiteX30" fmla="*/ 60105 w 65011"/>
                  <a:gd name="connsiteY30" fmla="*/ 2222 h 155551"/>
                  <a:gd name="connsiteX31" fmla="*/ 35572 w 65011"/>
                  <a:gd name="connsiteY31" fmla="*/ 3449 h 155551"/>
                  <a:gd name="connsiteX32" fmla="*/ 35572 w 65011"/>
                  <a:gd name="connsiteY32" fmla="*/ 42701 h 155551"/>
                  <a:gd name="connsiteX33" fmla="*/ 65012 w 65011"/>
                  <a:gd name="connsiteY33" fmla="*/ 26755 h 155551"/>
                  <a:gd name="connsiteX34" fmla="*/ 65012 w 65011"/>
                  <a:gd name="connsiteY34" fmla="*/ 16942 h 155551"/>
                  <a:gd name="connsiteX35" fmla="*/ 60105 w 65011"/>
                  <a:gd name="connsiteY35" fmla="*/ 2222 h 155551"/>
                  <a:gd name="connsiteX36" fmla="*/ 60105 w 65011"/>
                  <a:gd name="connsiteY36" fmla="*/ 2222 h 155551"/>
                  <a:gd name="connsiteX37" fmla="*/ 63785 w 65011"/>
                  <a:gd name="connsiteY37" fmla="*/ 34114 h 155551"/>
                  <a:gd name="connsiteX38" fmla="*/ 63785 w 65011"/>
                  <a:gd name="connsiteY38" fmla="*/ 73367 h 155551"/>
                  <a:gd name="connsiteX39" fmla="*/ 34346 w 65011"/>
                  <a:gd name="connsiteY39" fmla="*/ 89313 h 155551"/>
                  <a:gd name="connsiteX40" fmla="*/ 34346 w 65011"/>
                  <a:gd name="connsiteY40" fmla="*/ 50061 h 155551"/>
                  <a:gd name="connsiteX41" fmla="*/ 63785 w 65011"/>
                  <a:gd name="connsiteY41" fmla="*/ 34114 h 155551"/>
                  <a:gd name="connsiteX42" fmla="*/ 63785 w 65011"/>
                  <a:gd name="connsiteY42" fmla="*/ 34114 h 155551"/>
                  <a:gd name="connsiteX43" fmla="*/ 63785 w 65011"/>
                  <a:gd name="connsiteY43" fmla="*/ 30435 h 155551"/>
                  <a:gd name="connsiteX44" fmla="*/ 34346 w 65011"/>
                  <a:gd name="connsiteY44" fmla="*/ 46381 h 155551"/>
                  <a:gd name="connsiteX45" fmla="*/ 34346 w 65011"/>
                  <a:gd name="connsiteY45" fmla="*/ 46381 h 155551"/>
                  <a:gd name="connsiteX46" fmla="*/ 63785 w 65011"/>
                  <a:gd name="connsiteY46" fmla="*/ 30435 h 1555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65011" h="155551">
                    <a:moveTo>
                      <a:pt x="65012" y="119979"/>
                    </a:moveTo>
                    <a:lnTo>
                      <a:pt x="65012" y="80727"/>
                    </a:lnTo>
                    <a:lnTo>
                      <a:pt x="35572" y="96673"/>
                    </a:lnTo>
                    <a:lnTo>
                      <a:pt x="35572" y="135925"/>
                    </a:lnTo>
                    <a:lnTo>
                      <a:pt x="65012" y="119979"/>
                    </a:lnTo>
                    <a:lnTo>
                      <a:pt x="65012" y="119979"/>
                    </a:lnTo>
                    <a:close/>
                    <a:moveTo>
                      <a:pt x="29439" y="139605"/>
                    </a:moveTo>
                    <a:lnTo>
                      <a:pt x="29439" y="100353"/>
                    </a:lnTo>
                    <a:lnTo>
                      <a:pt x="1227" y="116299"/>
                    </a:lnTo>
                    <a:lnTo>
                      <a:pt x="1227" y="155551"/>
                    </a:lnTo>
                    <a:lnTo>
                      <a:pt x="29439" y="139605"/>
                    </a:lnTo>
                    <a:lnTo>
                      <a:pt x="29439" y="139605"/>
                    </a:lnTo>
                    <a:close/>
                    <a:moveTo>
                      <a:pt x="0" y="112619"/>
                    </a:moveTo>
                    <a:lnTo>
                      <a:pt x="28213" y="96673"/>
                    </a:lnTo>
                    <a:lnTo>
                      <a:pt x="28213" y="96673"/>
                    </a:lnTo>
                    <a:lnTo>
                      <a:pt x="0" y="112619"/>
                    </a:lnTo>
                    <a:lnTo>
                      <a:pt x="0" y="112619"/>
                    </a:lnTo>
                    <a:lnTo>
                      <a:pt x="0" y="112619"/>
                    </a:lnTo>
                    <a:close/>
                    <a:moveTo>
                      <a:pt x="29439" y="53741"/>
                    </a:moveTo>
                    <a:lnTo>
                      <a:pt x="29439" y="92993"/>
                    </a:lnTo>
                    <a:lnTo>
                      <a:pt x="1227" y="108939"/>
                    </a:lnTo>
                    <a:lnTo>
                      <a:pt x="1227" y="69687"/>
                    </a:lnTo>
                    <a:lnTo>
                      <a:pt x="29439" y="53741"/>
                    </a:lnTo>
                    <a:lnTo>
                      <a:pt x="29439" y="53741"/>
                    </a:lnTo>
                    <a:close/>
                    <a:moveTo>
                      <a:pt x="29439" y="8355"/>
                    </a:moveTo>
                    <a:cubicBezTo>
                      <a:pt x="14720" y="18168"/>
                      <a:pt x="0" y="36568"/>
                      <a:pt x="0" y="57421"/>
                    </a:cubicBezTo>
                    <a:lnTo>
                      <a:pt x="0" y="63554"/>
                    </a:lnTo>
                    <a:lnTo>
                      <a:pt x="29439" y="47607"/>
                    </a:lnTo>
                    <a:lnTo>
                      <a:pt x="29439" y="8355"/>
                    </a:lnTo>
                    <a:lnTo>
                      <a:pt x="29439" y="8355"/>
                    </a:lnTo>
                    <a:close/>
                    <a:moveTo>
                      <a:pt x="60105" y="2222"/>
                    </a:moveTo>
                    <a:cubicBezTo>
                      <a:pt x="53972" y="-1458"/>
                      <a:pt x="45385" y="-231"/>
                      <a:pt x="35572" y="3449"/>
                    </a:cubicBezTo>
                    <a:lnTo>
                      <a:pt x="35572" y="42701"/>
                    </a:lnTo>
                    <a:lnTo>
                      <a:pt x="65012" y="26755"/>
                    </a:lnTo>
                    <a:lnTo>
                      <a:pt x="65012" y="16942"/>
                    </a:lnTo>
                    <a:cubicBezTo>
                      <a:pt x="63785" y="10808"/>
                      <a:pt x="62558" y="5902"/>
                      <a:pt x="60105" y="2222"/>
                    </a:cubicBezTo>
                    <a:lnTo>
                      <a:pt x="60105" y="2222"/>
                    </a:lnTo>
                    <a:close/>
                    <a:moveTo>
                      <a:pt x="63785" y="34114"/>
                    </a:moveTo>
                    <a:lnTo>
                      <a:pt x="63785" y="73367"/>
                    </a:lnTo>
                    <a:lnTo>
                      <a:pt x="34346" y="89313"/>
                    </a:lnTo>
                    <a:lnTo>
                      <a:pt x="34346" y="50061"/>
                    </a:lnTo>
                    <a:lnTo>
                      <a:pt x="63785" y="34114"/>
                    </a:lnTo>
                    <a:lnTo>
                      <a:pt x="63785" y="34114"/>
                    </a:lnTo>
                    <a:close/>
                    <a:moveTo>
                      <a:pt x="63785" y="30435"/>
                    </a:moveTo>
                    <a:lnTo>
                      <a:pt x="34346" y="46381"/>
                    </a:lnTo>
                    <a:lnTo>
                      <a:pt x="34346" y="46381"/>
                    </a:lnTo>
                    <a:lnTo>
                      <a:pt x="63785" y="30435"/>
                    </a:lnTo>
                    <a:close/>
                  </a:path>
                </a:pathLst>
              </a:custGeom>
              <a:solidFill>
                <a:srgbClr val="FFFFF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285" name="Freeform: Shape 284">
              <a:extLst>
                <a:ext uri="{FF2B5EF4-FFF2-40B4-BE49-F238E27FC236}">
                  <a16:creationId xmlns:a16="http://schemas.microsoft.com/office/drawing/2014/main" id="{260C16ED-342B-4954-9413-50639661D868}"/>
                </a:ext>
              </a:extLst>
            </p:cNvPr>
            <p:cNvSpPr/>
            <p:nvPr/>
          </p:nvSpPr>
          <p:spPr>
            <a:xfrm>
              <a:off x="3084612" y="3395876"/>
              <a:ext cx="52745" cy="197488"/>
            </a:xfrm>
            <a:custGeom>
              <a:avLst/>
              <a:gdLst>
                <a:gd name="connsiteX0" fmla="*/ 52745 w 52745"/>
                <a:gd name="connsiteY0" fmla="*/ 29439 h 197488"/>
                <a:gd name="connsiteX1" fmla="*/ 0 w 52745"/>
                <a:gd name="connsiteY1" fmla="*/ 0 h 197488"/>
                <a:gd name="connsiteX2" fmla="*/ 0 w 52745"/>
                <a:gd name="connsiteY2" fmla="*/ 168049 h 197488"/>
                <a:gd name="connsiteX3" fmla="*/ 52745 w 52745"/>
                <a:gd name="connsiteY3" fmla="*/ 197488 h 197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745" h="197488">
                  <a:moveTo>
                    <a:pt x="52745" y="29439"/>
                  </a:moveTo>
                  <a:lnTo>
                    <a:pt x="0" y="0"/>
                  </a:lnTo>
                  <a:lnTo>
                    <a:pt x="0" y="168049"/>
                  </a:lnTo>
                  <a:lnTo>
                    <a:pt x="52745" y="197488"/>
                  </a:lnTo>
                  <a:close/>
                </a:path>
              </a:pathLst>
            </a:custGeom>
            <a:solidFill>
              <a:srgbClr val="1A1A1B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86" name="Freeform: Shape 285">
              <a:extLst>
                <a:ext uri="{FF2B5EF4-FFF2-40B4-BE49-F238E27FC236}">
                  <a16:creationId xmlns:a16="http://schemas.microsoft.com/office/drawing/2014/main" id="{1B1B3AC1-AFF1-4C20-8433-40E92894FF97}"/>
                </a:ext>
              </a:extLst>
            </p:cNvPr>
            <p:cNvSpPr/>
            <p:nvPr/>
          </p:nvSpPr>
          <p:spPr>
            <a:xfrm>
              <a:off x="3188876" y="3454755"/>
              <a:ext cx="51517" cy="196260"/>
            </a:xfrm>
            <a:custGeom>
              <a:avLst/>
              <a:gdLst>
                <a:gd name="connsiteX0" fmla="*/ 51519 w 51518"/>
                <a:gd name="connsiteY0" fmla="*/ 28213 h 196261"/>
                <a:gd name="connsiteX1" fmla="*/ 0 w 51518"/>
                <a:gd name="connsiteY1" fmla="*/ 0 h 196261"/>
                <a:gd name="connsiteX2" fmla="*/ 0 w 51518"/>
                <a:gd name="connsiteY2" fmla="*/ 166822 h 196261"/>
                <a:gd name="connsiteX3" fmla="*/ 51519 w 51518"/>
                <a:gd name="connsiteY3" fmla="*/ 196262 h 196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518" h="196261">
                  <a:moveTo>
                    <a:pt x="51519" y="28213"/>
                  </a:moveTo>
                  <a:lnTo>
                    <a:pt x="0" y="0"/>
                  </a:lnTo>
                  <a:lnTo>
                    <a:pt x="0" y="166822"/>
                  </a:lnTo>
                  <a:lnTo>
                    <a:pt x="51519" y="196262"/>
                  </a:lnTo>
                  <a:close/>
                </a:path>
              </a:pathLst>
            </a:custGeom>
            <a:solidFill>
              <a:srgbClr val="1A1A1B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87" name="Freeform: Shape 286">
              <a:extLst>
                <a:ext uri="{FF2B5EF4-FFF2-40B4-BE49-F238E27FC236}">
                  <a16:creationId xmlns:a16="http://schemas.microsoft.com/office/drawing/2014/main" id="{F3417E5B-78BF-4EDC-A2FC-B2E7A2ACFB2A}"/>
                </a:ext>
              </a:extLst>
            </p:cNvPr>
            <p:cNvSpPr/>
            <p:nvPr/>
          </p:nvSpPr>
          <p:spPr>
            <a:xfrm>
              <a:off x="3098105" y="3404463"/>
              <a:ext cx="39252" cy="172955"/>
            </a:xfrm>
            <a:custGeom>
              <a:avLst/>
              <a:gdLst>
                <a:gd name="connsiteX0" fmla="*/ 0 w 39252"/>
                <a:gd name="connsiteY0" fmla="*/ 0 h 172955"/>
                <a:gd name="connsiteX1" fmla="*/ 0 w 39252"/>
                <a:gd name="connsiteY1" fmla="*/ 150876 h 172955"/>
                <a:gd name="connsiteX2" fmla="*/ 39252 w 39252"/>
                <a:gd name="connsiteY2" fmla="*/ 172956 h 172955"/>
                <a:gd name="connsiteX3" fmla="*/ 39252 w 39252"/>
                <a:gd name="connsiteY3" fmla="*/ 20853 h 172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252" h="172955">
                  <a:moveTo>
                    <a:pt x="0" y="0"/>
                  </a:moveTo>
                  <a:lnTo>
                    <a:pt x="0" y="150876"/>
                  </a:lnTo>
                  <a:lnTo>
                    <a:pt x="39252" y="172956"/>
                  </a:lnTo>
                  <a:lnTo>
                    <a:pt x="39252" y="20853"/>
                  </a:lnTo>
                  <a:close/>
                </a:path>
              </a:pathLst>
            </a:custGeom>
            <a:solidFill>
              <a:srgbClr val="FFFFF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88" name="Freeform: Shape 287">
              <a:extLst>
                <a:ext uri="{FF2B5EF4-FFF2-40B4-BE49-F238E27FC236}">
                  <a16:creationId xmlns:a16="http://schemas.microsoft.com/office/drawing/2014/main" id="{149FE5C7-D19D-4160-BADD-F4B0E6D8F752}"/>
                </a:ext>
              </a:extLst>
            </p:cNvPr>
            <p:cNvSpPr/>
            <p:nvPr/>
          </p:nvSpPr>
          <p:spPr>
            <a:xfrm>
              <a:off x="3202370" y="3462115"/>
              <a:ext cx="38026" cy="172955"/>
            </a:xfrm>
            <a:custGeom>
              <a:avLst/>
              <a:gdLst>
                <a:gd name="connsiteX0" fmla="*/ 0 w 38025"/>
                <a:gd name="connsiteY0" fmla="*/ 0 h 172955"/>
                <a:gd name="connsiteX1" fmla="*/ 0 w 38025"/>
                <a:gd name="connsiteY1" fmla="*/ 150876 h 172955"/>
                <a:gd name="connsiteX2" fmla="*/ 38026 w 38025"/>
                <a:gd name="connsiteY2" fmla="*/ 172956 h 172955"/>
                <a:gd name="connsiteX3" fmla="*/ 38026 w 38025"/>
                <a:gd name="connsiteY3" fmla="*/ 20853 h 172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025" h="172955">
                  <a:moveTo>
                    <a:pt x="0" y="0"/>
                  </a:moveTo>
                  <a:lnTo>
                    <a:pt x="0" y="150876"/>
                  </a:lnTo>
                  <a:lnTo>
                    <a:pt x="38026" y="172956"/>
                  </a:lnTo>
                  <a:lnTo>
                    <a:pt x="38026" y="20853"/>
                  </a:lnTo>
                  <a:close/>
                </a:path>
              </a:pathLst>
            </a:custGeom>
            <a:solidFill>
              <a:srgbClr val="FFFFF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89" name="Freeform: Shape 288">
              <a:extLst>
                <a:ext uri="{FF2B5EF4-FFF2-40B4-BE49-F238E27FC236}">
                  <a16:creationId xmlns:a16="http://schemas.microsoft.com/office/drawing/2014/main" id="{0EA786A6-5E56-48B6-B467-505669FCEF60}"/>
                </a:ext>
              </a:extLst>
            </p:cNvPr>
            <p:cNvSpPr/>
            <p:nvPr/>
          </p:nvSpPr>
          <p:spPr>
            <a:xfrm>
              <a:off x="4113758" y="3195936"/>
              <a:ext cx="11039" cy="193808"/>
            </a:xfrm>
            <a:custGeom>
              <a:avLst/>
              <a:gdLst>
                <a:gd name="connsiteX0" fmla="*/ 11040 w 11039"/>
                <a:gd name="connsiteY0" fmla="*/ 193808 h 193808"/>
                <a:gd name="connsiteX1" fmla="*/ 11040 w 11039"/>
                <a:gd name="connsiteY1" fmla="*/ 0 h 193808"/>
                <a:gd name="connsiteX2" fmla="*/ 0 w 11039"/>
                <a:gd name="connsiteY2" fmla="*/ 6133 h 193808"/>
                <a:gd name="connsiteX3" fmla="*/ 0 w 11039"/>
                <a:gd name="connsiteY3" fmla="*/ 24533 h 193808"/>
                <a:gd name="connsiteX4" fmla="*/ 0 w 11039"/>
                <a:gd name="connsiteY4" fmla="*/ 188902 h 1938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039" h="193808">
                  <a:moveTo>
                    <a:pt x="11040" y="193808"/>
                  </a:moveTo>
                  <a:lnTo>
                    <a:pt x="11040" y="0"/>
                  </a:lnTo>
                  <a:lnTo>
                    <a:pt x="0" y="6133"/>
                  </a:lnTo>
                  <a:lnTo>
                    <a:pt x="0" y="24533"/>
                  </a:lnTo>
                  <a:lnTo>
                    <a:pt x="0" y="188902"/>
                  </a:lnTo>
                  <a:close/>
                </a:path>
              </a:pathLst>
            </a:custGeom>
            <a:solidFill>
              <a:srgbClr val="1A1A1B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90" name="Freeform: Shape 289">
              <a:extLst>
                <a:ext uri="{FF2B5EF4-FFF2-40B4-BE49-F238E27FC236}">
                  <a16:creationId xmlns:a16="http://schemas.microsoft.com/office/drawing/2014/main" id="{B5A2F828-5AC5-474C-AAD7-2CD9D2B043C5}"/>
                </a:ext>
              </a:extLst>
            </p:cNvPr>
            <p:cNvSpPr/>
            <p:nvPr/>
          </p:nvSpPr>
          <p:spPr>
            <a:xfrm>
              <a:off x="3930991" y="3534486"/>
              <a:ext cx="1056133" cy="739659"/>
            </a:xfrm>
            <a:custGeom>
              <a:avLst/>
              <a:gdLst>
                <a:gd name="connsiteX0" fmla="*/ 1056132 w 1056132"/>
                <a:gd name="connsiteY0" fmla="*/ 0 h 739660"/>
                <a:gd name="connsiteX1" fmla="*/ 0 w 1056132"/>
                <a:gd name="connsiteY1" fmla="*/ 590012 h 739660"/>
                <a:gd name="connsiteX2" fmla="*/ 0 w 1056132"/>
                <a:gd name="connsiteY2" fmla="*/ 739661 h 739660"/>
                <a:gd name="connsiteX3" fmla="*/ 1056132 w 1056132"/>
                <a:gd name="connsiteY3" fmla="*/ 149650 h 7396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56132" h="739660">
                  <a:moveTo>
                    <a:pt x="1056132" y="0"/>
                  </a:moveTo>
                  <a:lnTo>
                    <a:pt x="0" y="590012"/>
                  </a:lnTo>
                  <a:lnTo>
                    <a:pt x="0" y="739661"/>
                  </a:lnTo>
                  <a:lnTo>
                    <a:pt x="1056132" y="149650"/>
                  </a:lnTo>
                  <a:close/>
                </a:path>
              </a:pathLst>
            </a:custGeom>
            <a:solidFill>
              <a:srgbClr val="846430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91" name="Freeform: Shape 290">
              <a:extLst>
                <a:ext uri="{FF2B5EF4-FFF2-40B4-BE49-F238E27FC236}">
                  <a16:creationId xmlns:a16="http://schemas.microsoft.com/office/drawing/2014/main" id="{09C52A43-5F0C-48FA-BBB3-BBBA1B3132C5}"/>
                </a:ext>
              </a:extLst>
            </p:cNvPr>
            <p:cNvSpPr/>
            <p:nvPr/>
          </p:nvSpPr>
          <p:spPr>
            <a:xfrm>
              <a:off x="3320128" y="3481741"/>
              <a:ext cx="403563" cy="296845"/>
            </a:xfrm>
            <a:custGeom>
              <a:avLst/>
              <a:gdLst>
                <a:gd name="connsiteX0" fmla="*/ 0 w 403562"/>
                <a:gd name="connsiteY0" fmla="*/ 225701 h 296845"/>
                <a:gd name="connsiteX1" fmla="*/ 403563 w 403562"/>
                <a:gd name="connsiteY1" fmla="*/ 0 h 296845"/>
                <a:gd name="connsiteX2" fmla="*/ 403563 w 403562"/>
                <a:gd name="connsiteY2" fmla="*/ 71145 h 296845"/>
                <a:gd name="connsiteX3" fmla="*/ 0 w 403562"/>
                <a:gd name="connsiteY3" fmla="*/ 296846 h 296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3562" h="296845">
                  <a:moveTo>
                    <a:pt x="0" y="225701"/>
                  </a:moveTo>
                  <a:lnTo>
                    <a:pt x="403563" y="0"/>
                  </a:lnTo>
                  <a:lnTo>
                    <a:pt x="403563" y="71145"/>
                  </a:lnTo>
                  <a:lnTo>
                    <a:pt x="0" y="296846"/>
                  </a:lnTo>
                  <a:close/>
                </a:path>
              </a:pathLst>
            </a:custGeom>
            <a:solidFill>
              <a:srgbClr val="CAC9CA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92" name="Freeform: Shape 291">
              <a:extLst>
                <a:ext uri="{FF2B5EF4-FFF2-40B4-BE49-F238E27FC236}">
                  <a16:creationId xmlns:a16="http://schemas.microsoft.com/office/drawing/2014/main" id="{C6A238C1-BFD6-4BA3-8B74-035C61FB924D}"/>
                </a:ext>
              </a:extLst>
            </p:cNvPr>
            <p:cNvSpPr/>
            <p:nvPr/>
          </p:nvSpPr>
          <p:spPr>
            <a:xfrm>
              <a:off x="3723690" y="3481741"/>
              <a:ext cx="214661" cy="192581"/>
            </a:xfrm>
            <a:custGeom>
              <a:avLst/>
              <a:gdLst>
                <a:gd name="connsiteX0" fmla="*/ 0 w 214661"/>
                <a:gd name="connsiteY0" fmla="*/ 0 h 192581"/>
                <a:gd name="connsiteX1" fmla="*/ 214661 w 214661"/>
                <a:gd name="connsiteY1" fmla="*/ 121437 h 192581"/>
                <a:gd name="connsiteX2" fmla="*/ 214661 w 214661"/>
                <a:gd name="connsiteY2" fmla="*/ 192582 h 192581"/>
                <a:gd name="connsiteX3" fmla="*/ 0 w 214661"/>
                <a:gd name="connsiteY3" fmla="*/ 71145 h 192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4661" h="192581">
                  <a:moveTo>
                    <a:pt x="0" y="0"/>
                  </a:moveTo>
                  <a:lnTo>
                    <a:pt x="214661" y="121437"/>
                  </a:lnTo>
                  <a:lnTo>
                    <a:pt x="214661" y="192582"/>
                  </a:lnTo>
                  <a:lnTo>
                    <a:pt x="0" y="71145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93" name="Freeform: Shape 292">
              <a:extLst>
                <a:ext uri="{FF2B5EF4-FFF2-40B4-BE49-F238E27FC236}">
                  <a16:creationId xmlns:a16="http://schemas.microsoft.com/office/drawing/2014/main" id="{B07B8D3F-F0BD-4F81-B748-102EE2CB57AD}"/>
                </a:ext>
              </a:extLst>
            </p:cNvPr>
            <p:cNvSpPr/>
            <p:nvPr/>
          </p:nvSpPr>
          <p:spPr>
            <a:xfrm>
              <a:off x="3029415" y="3543073"/>
              <a:ext cx="290712" cy="235513"/>
            </a:xfrm>
            <a:custGeom>
              <a:avLst/>
              <a:gdLst>
                <a:gd name="connsiteX0" fmla="*/ 0 w 290712"/>
                <a:gd name="connsiteY0" fmla="*/ 0 h 235513"/>
                <a:gd name="connsiteX1" fmla="*/ 290712 w 290712"/>
                <a:gd name="connsiteY1" fmla="*/ 164369 h 235513"/>
                <a:gd name="connsiteX2" fmla="*/ 290712 w 290712"/>
                <a:gd name="connsiteY2" fmla="*/ 235514 h 235513"/>
                <a:gd name="connsiteX3" fmla="*/ 0 w 290712"/>
                <a:gd name="connsiteY3" fmla="*/ 71145 h 235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0712" h="235513">
                  <a:moveTo>
                    <a:pt x="0" y="0"/>
                  </a:moveTo>
                  <a:lnTo>
                    <a:pt x="290712" y="164369"/>
                  </a:lnTo>
                  <a:lnTo>
                    <a:pt x="290712" y="235514"/>
                  </a:lnTo>
                  <a:lnTo>
                    <a:pt x="0" y="71145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94" name="Freeform: Shape 293">
              <a:extLst>
                <a:ext uri="{FF2B5EF4-FFF2-40B4-BE49-F238E27FC236}">
                  <a16:creationId xmlns:a16="http://schemas.microsoft.com/office/drawing/2014/main" id="{CB343798-990C-4DA7-8825-A9433A6E2A0B}"/>
                </a:ext>
              </a:extLst>
            </p:cNvPr>
            <p:cNvSpPr/>
            <p:nvPr/>
          </p:nvSpPr>
          <p:spPr>
            <a:xfrm>
              <a:off x="3699158" y="2760480"/>
              <a:ext cx="793632" cy="287032"/>
            </a:xfrm>
            <a:custGeom>
              <a:avLst/>
              <a:gdLst>
                <a:gd name="connsiteX0" fmla="*/ 287032 w 793632"/>
                <a:gd name="connsiteY0" fmla="*/ 0 h 287032"/>
                <a:gd name="connsiteX1" fmla="*/ 793633 w 793632"/>
                <a:gd name="connsiteY1" fmla="*/ 287033 h 287032"/>
                <a:gd name="connsiteX2" fmla="*/ 505373 w 793632"/>
                <a:gd name="connsiteY2" fmla="*/ 287033 h 287032"/>
                <a:gd name="connsiteX3" fmla="*/ 0 w 793632"/>
                <a:gd name="connsiteY3" fmla="*/ 0 h 287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93632" h="287032">
                  <a:moveTo>
                    <a:pt x="287032" y="0"/>
                  </a:moveTo>
                  <a:lnTo>
                    <a:pt x="793633" y="287033"/>
                  </a:lnTo>
                  <a:lnTo>
                    <a:pt x="505373" y="28703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2584E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95" name="Freeform: Shape 294">
              <a:extLst>
                <a:ext uri="{FF2B5EF4-FFF2-40B4-BE49-F238E27FC236}">
                  <a16:creationId xmlns:a16="http://schemas.microsoft.com/office/drawing/2014/main" id="{73CA82A9-8A42-4C61-84CD-CF0E2B52721D}"/>
                </a:ext>
              </a:extLst>
            </p:cNvPr>
            <p:cNvSpPr/>
            <p:nvPr/>
          </p:nvSpPr>
          <p:spPr>
            <a:xfrm>
              <a:off x="3432978" y="2760480"/>
              <a:ext cx="771554" cy="596143"/>
            </a:xfrm>
            <a:custGeom>
              <a:avLst/>
              <a:gdLst>
                <a:gd name="connsiteX0" fmla="*/ 266180 w 771553"/>
                <a:gd name="connsiteY0" fmla="*/ 0 h 596144"/>
                <a:gd name="connsiteX1" fmla="*/ 771553 w 771553"/>
                <a:gd name="connsiteY1" fmla="*/ 287033 h 596144"/>
                <a:gd name="connsiteX2" fmla="*/ 505373 w 771553"/>
                <a:gd name="connsiteY2" fmla="*/ 596145 h 596144"/>
                <a:gd name="connsiteX3" fmla="*/ 397430 w 771553"/>
                <a:gd name="connsiteY3" fmla="*/ 534813 h 596144"/>
                <a:gd name="connsiteX4" fmla="*/ 0 w 771553"/>
                <a:gd name="connsiteY4" fmla="*/ 310339 h 596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71553" h="596144">
                  <a:moveTo>
                    <a:pt x="266180" y="0"/>
                  </a:moveTo>
                  <a:lnTo>
                    <a:pt x="771553" y="287033"/>
                  </a:lnTo>
                  <a:lnTo>
                    <a:pt x="505373" y="596145"/>
                  </a:lnTo>
                  <a:lnTo>
                    <a:pt x="397430" y="534813"/>
                  </a:lnTo>
                  <a:lnTo>
                    <a:pt x="0" y="310339"/>
                  </a:lnTo>
                  <a:close/>
                </a:path>
              </a:pathLst>
            </a:custGeom>
            <a:solidFill>
              <a:srgbClr val="342C22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96" name="Freeform: Shape 295">
              <a:extLst>
                <a:ext uri="{FF2B5EF4-FFF2-40B4-BE49-F238E27FC236}">
                  <a16:creationId xmlns:a16="http://schemas.microsoft.com/office/drawing/2014/main" id="{6DF810BE-BD47-45D5-AA0E-719560574B2C}"/>
                </a:ext>
              </a:extLst>
            </p:cNvPr>
            <p:cNvSpPr/>
            <p:nvPr/>
          </p:nvSpPr>
          <p:spPr>
            <a:xfrm>
              <a:off x="3029415" y="3242547"/>
              <a:ext cx="290712" cy="218340"/>
            </a:xfrm>
            <a:custGeom>
              <a:avLst/>
              <a:gdLst>
                <a:gd name="connsiteX0" fmla="*/ 141063 w 290712"/>
                <a:gd name="connsiteY0" fmla="*/ 0 h 218340"/>
                <a:gd name="connsiteX1" fmla="*/ 0 w 290712"/>
                <a:gd name="connsiteY1" fmla="*/ 53972 h 218340"/>
                <a:gd name="connsiteX2" fmla="*/ 290712 w 290712"/>
                <a:gd name="connsiteY2" fmla="*/ 218341 h 218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0712" h="218340">
                  <a:moveTo>
                    <a:pt x="141063" y="0"/>
                  </a:moveTo>
                  <a:lnTo>
                    <a:pt x="0" y="53972"/>
                  </a:lnTo>
                  <a:lnTo>
                    <a:pt x="290712" y="218341"/>
                  </a:lnTo>
                  <a:close/>
                </a:path>
              </a:pathLst>
            </a:custGeom>
            <a:solidFill>
              <a:srgbClr val="43291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97" name="Freeform: Shape 296">
              <a:extLst>
                <a:ext uri="{FF2B5EF4-FFF2-40B4-BE49-F238E27FC236}">
                  <a16:creationId xmlns:a16="http://schemas.microsoft.com/office/drawing/2014/main" id="{AE9EB490-7C9C-45FC-B2F2-E30E44B08422}"/>
                </a:ext>
              </a:extLst>
            </p:cNvPr>
            <p:cNvSpPr/>
            <p:nvPr/>
          </p:nvSpPr>
          <p:spPr>
            <a:xfrm>
              <a:off x="3042907" y="3249907"/>
              <a:ext cx="257593" cy="192581"/>
            </a:xfrm>
            <a:custGeom>
              <a:avLst/>
              <a:gdLst>
                <a:gd name="connsiteX0" fmla="*/ 126343 w 257593"/>
                <a:gd name="connsiteY0" fmla="*/ 0 h 192581"/>
                <a:gd name="connsiteX1" fmla="*/ 257593 w 257593"/>
                <a:gd name="connsiteY1" fmla="*/ 192582 h 192581"/>
                <a:gd name="connsiteX2" fmla="*/ 0 w 257593"/>
                <a:gd name="connsiteY2" fmla="*/ 47839 h 192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7593" h="192581">
                  <a:moveTo>
                    <a:pt x="126343" y="0"/>
                  </a:moveTo>
                  <a:lnTo>
                    <a:pt x="257593" y="192582"/>
                  </a:lnTo>
                  <a:lnTo>
                    <a:pt x="0" y="47839"/>
                  </a:lnTo>
                  <a:close/>
                </a:path>
              </a:pathLst>
            </a:custGeom>
            <a:solidFill>
              <a:srgbClr val="604B3C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98" name="Freeform: Shape 297">
              <a:extLst>
                <a:ext uri="{FF2B5EF4-FFF2-40B4-BE49-F238E27FC236}">
                  <a16:creationId xmlns:a16="http://schemas.microsoft.com/office/drawing/2014/main" id="{D027718F-FF58-4C0D-A667-7C8C55D84D1B}"/>
                </a:ext>
              </a:extLst>
            </p:cNvPr>
            <p:cNvSpPr/>
            <p:nvPr/>
          </p:nvSpPr>
          <p:spPr>
            <a:xfrm>
              <a:off x="3058854" y="3254813"/>
              <a:ext cx="231833" cy="174182"/>
            </a:xfrm>
            <a:custGeom>
              <a:avLst/>
              <a:gdLst>
                <a:gd name="connsiteX0" fmla="*/ 231834 w 231833"/>
                <a:gd name="connsiteY0" fmla="*/ 174182 h 174182"/>
                <a:gd name="connsiteX1" fmla="*/ 0 w 231833"/>
                <a:gd name="connsiteY1" fmla="*/ 42932 h 174182"/>
                <a:gd name="connsiteX2" fmla="*/ 112850 w 231833"/>
                <a:gd name="connsiteY2" fmla="*/ 0 h 174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1833" h="174182">
                  <a:moveTo>
                    <a:pt x="231834" y="174182"/>
                  </a:moveTo>
                  <a:lnTo>
                    <a:pt x="0" y="42932"/>
                  </a:lnTo>
                  <a:lnTo>
                    <a:pt x="112850" y="0"/>
                  </a:lnTo>
                  <a:close/>
                </a:path>
              </a:pathLst>
            </a:custGeom>
            <a:solidFill>
              <a:schemeClr val="accent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99" name="Freeform: Shape 298">
              <a:extLst>
                <a:ext uri="{FF2B5EF4-FFF2-40B4-BE49-F238E27FC236}">
                  <a16:creationId xmlns:a16="http://schemas.microsoft.com/office/drawing/2014/main" id="{0DF05740-9FFA-491D-9F5C-4CF89F803755}"/>
                </a:ext>
              </a:extLst>
            </p:cNvPr>
            <p:cNvSpPr/>
            <p:nvPr/>
          </p:nvSpPr>
          <p:spPr>
            <a:xfrm>
              <a:off x="3029414" y="3016846"/>
              <a:ext cx="545852" cy="279671"/>
            </a:xfrm>
            <a:custGeom>
              <a:avLst/>
              <a:gdLst>
                <a:gd name="connsiteX0" fmla="*/ 403563 w 545852"/>
                <a:gd name="connsiteY0" fmla="*/ 53972 h 279672"/>
                <a:gd name="connsiteX1" fmla="*/ 0 w 545852"/>
                <a:gd name="connsiteY1" fmla="*/ 279673 h 279672"/>
                <a:gd name="connsiteX2" fmla="*/ 141063 w 545852"/>
                <a:gd name="connsiteY2" fmla="*/ 225701 h 279672"/>
                <a:gd name="connsiteX3" fmla="*/ 545852 w 545852"/>
                <a:gd name="connsiteY3" fmla="*/ 0 h 279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5852" h="279672">
                  <a:moveTo>
                    <a:pt x="403563" y="53972"/>
                  </a:moveTo>
                  <a:lnTo>
                    <a:pt x="0" y="279673"/>
                  </a:lnTo>
                  <a:lnTo>
                    <a:pt x="141063" y="225701"/>
                  </a:lnTo>
                  <a:lnTo>
                    <a:pt x="545852" y="0"/>
                  </a:lnTo>
                  <a:close/>
                </a:path>
              </a:pathLst>
            </a:custGeom>
            <a:solidFill>
              <a:srgbClr val="62584E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00" name="Freeform: Shape 299">
              <a:extLst>
                <a:ext uri="{FF2B5EF4-FFF2-40B4-BE49-F238E27FC236}">
                  <a16:creationId xmlns:a16="http://schemas.microsoft.com/office/drawing/2014/main" id="{1DA57F0B-1752-4351-9364-E808B96D3809}"/>
                </a:ext>
              </a:extLst>
            </p:cNvPr>
            <p:cNvSpPr/>
            <p:nvPr/>
          </p:nvSpPr>
          <p:spPr>
            <a:xfrm>
              <a:off x="3170476" y="3016846"/>
              <a:ext cx="553212" cy="444040"/>
            </a:xfrm>
            <a:custGeom>
              <a:avLst/>
              <a:gdLst>
                <a:gd name="connsiteX0" fmla="*/ 404789 w 553212"/>
                <a:gd name="connsiteY0" fmla="*/ 0 h 444041"/>
                <a:gd name="connsiteX1" fmla="*/ 0 w 553212"/>
                <a:gd name="connsiteY1" fmla="*/ 225701 h 444041"/>
                <a:gd name="connsiteX2" fmla="*/ 149649 w 553212"/>
                <a:gd name="connsiteY2" fmla="*/ 444042 h 444041"/>
                <a:gd name="connsiteX3" fmla="*/ 257593 w 553212"/>
                <a:gd name="connsiteY3" fmla="*/ 382710 h 444041"/>
                <a:gd name="connsiteX4" fmla="*/ 553212 w 553212"/>
                <a:gd name="connsiteY4" fmla="*/ 218341 h 444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3212" h="444041">
                  <a:moveTo>
                    <a:pt x="404789" y="0"/>
                  </a:moveTo>
                  <a:lnTo>
                    <a:pt x="0" y="225701"/>
                  </a:lnTo>
                  <a:lnTo>
                    <a:pt x="149649" y="444042"/>
                  </a:lnTo>
                  <a:lnTo>
                    <a:pt x="257593" y="382710"/>
                  </a:lnTo>
                  <a:lnTo>
                    <a:pt x="553212" y="218341"/>
                  </a:lnTo>
                  <a:close/>
                </a:path>
              </a:pathLst>
            </a:custGeom>
            <a:solidFill>
              <a:srgbClr val="342C22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01" name="Freeform: Shape 300">
              <a:extLst>
                <a:ext uri="{FF2B5EF4-FFF2-40B4-BE49-F238E27FC236}">
                  <a16:creationId xmlns:a16="http://schemas.microsoft.com/office/drawing/2014/main" id="{3FE15CC4-5130-400F-BEDC-A6DBA895104B}"/>
                </a:ext>
              </a:extLst>
            </p:cNvPr>
            <p:cNvSpPr/>
            <p:nvPr/>
          </p:nvSpPr>
          <p:spPr>
            <a:xfrm>
              <a:off x="3803421" y="2695469"/>
              <a:ext cx="74823" cy="136156"/>
            </a:xfrm>
            <a:custGeom>
              <a:avLst/>
              <a:gdLst>
                <a:gd name="connsiteX0" fmla="*/ 74825 w 74824"/>
                <a:gd name="connsiteY0" fmla="*/ 136156 h 136156"/>
                <a:gd name="connsiteX1" fmla="*/ 74825 w 74824"/>
                <a:gd name="connsiteY1" fmla="*/ 65012 h 136156"/>
                <a:gd name="connsiteX2" fmla="*/ 74825 w 74824"/>
                <a:gd name="connsiteY2" fmla="*/ 42932 h 136156"/>
                <a:gd name="connsiteX3" fmla="*/ 0 w 74824"/>
                <a:gd name="connsiteY3" fmla="*/ 0 h 136156"/>
                <a:gd name="connsiteX4" fmla="*/ 0 w 74824"/>
                <a:gd name="connsiteY4" fmla="*/ 93224 h 136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4824" h="136156">
                  <a:moveTo>
                    <a:pt x="74825" y="136156"/>
                  </a:moveTo>
                  <a:lnTo>
                    <a:pt x="74825" y="65012"/>
                  </a:lnTo>
                  <a:lnTo>
                    <a:pt x="74825" y="42932"/>
                  </a:lnTo>
                  <a:lnTo>
                    <a:pt x="0" y="0"/>
                  </a:lnTo>
                  <a:lnTo>
                    <a:pt x="0" y="93224"/>
                  </a:lnTo>
                  <a:close/>
                </a:path>
              </a:pathLst>
            </a:custGeom>
            <a:solidFill>
              <a:srgbClr val="424242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02" name="Freeform: Shape 301">
              <a:extLst>
                <a:ext uri="{FF2B5EF4-FFF2-40B4-BE49-F238E27FC236}">
                  <a16:creationId xmlns:a16="http://schemas.microsoft.com/office/drawing/2014/main" id="{0C8CD250-F4F5-4F2C-BAE2-3FFE9AFBCFBC}"/>
                </a:ext>
              </a:extLst>
            </p:cNvPr>
            <p:cNvSpPr/>
            <p:nvPr/>
          </p:nvSpPr>
          <p:spPr>
            <a:xfrm>
              <a:off x="3878245" y="2696694"/>
              <a:ext cx="73598" cy="134929"/>
            </a:xfrm>
            <a:custGeom>
              <a:avLst/>
              <a:gdLst>
                <a:gd name="connsiteX0" fmla="*/ 0 w 73598"/>
                <a:gd name="connsiteY0" fmla="*/ 41706 h 134929"/>
                <a:gd name="connsiteX1" fmla="*/ 73598 w 73598"/>
                <a:gd name="connsiteY1" fmla="*/ 0 h 134929"/>
                <a:gd name="connsiteX2" fmla="*/ 73598 w 73598"/>
                <a:gd name="connsiteY2" fmla="*/ 133703 h 134929"/>
                <a:gd name="connsiteX3" fmla="*/ 0 w 73598"/>
                <a:gd name="connsiteY3" fmla="*/ 134930 h 134929"/>
                <a:gd name="connsiteX4" fmla="*/ 0 w 73598"/>
                <a:gd name="connsiteY4" fmla="*/ 134930 h 134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3598" h="134929">
                  <a:moveTo>
                    <a:pt x="0" y="41706"/>
                  </a:moveTo>
                  <a:lnTo>
                    <a:pt x="73598" y="0"/>
                  </a:lnTo>
                  <a:lnTo>
                    <a:pt x="73598" y="133703"/>
                  </a:lnTo>
                  <a:lnTo>
                    <a:pt x="0" y="134930"/>
                  </a:lnTo>
                  <a:lnTo>
                    <a:pt x="0" y="134930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03" name="Freeform: Shape 302">
              <a:extLst>
                <a:ext uri="{FF2B5EF4-FFF2-40B4-BE49-F238E27FC236}">
                  <a16:creationId xmlns:a16="http://schemas.microsoft.com/office/drawing/2014/main" id="{91433F41-237A-4064-9FC3-DCE4C446E120}"/>
                </a:ext>
              </a:extLst>
            </p:cNvPr>
            <p:cNvSpPr/>
            <p:nvPr/>
          </p:nvSpPr>
          <p:spPr>
            <a:xfrm>
              <a:off x="3803421" y="2654991"/>
              <a:ext cx="148422" cy="83411"/>
            </a:xfrm>
            <a:custGeom>
              <a:avLst/>
              <a:gdLst>
                <a:gd name="connsiteX0" fmla="*/ 73598 w 148422"/>
                <a:gd name="connsiteY0" fmla="*/ 0 h 83411"/>
                <a:gd name="connsiteX1" fmla="*/ 148423 w 148422"/>
                <a:gd name="connsiteY1" fmla="*/ 41706 h 83411"/>
                <a:gd name="connsiteX2" fmla="*/ 74825 w 148422"/>
                <a:gd name="connsiteY2" fmla="*/ 83411 h 83411"/>
                <a:gd name="connsiteX3" fmla="*/ 0 w 148422"/>
                <a:gd name="connsiteY3" fmla="*/ 40479 h 83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8422" h="83411">
                  <a:moveTo>
                    <a:pt x="73598" y="0"/>
                  </a:moveTo>
                  <a:lnTo>
                    <a:pt x="148423" y="41706"/>
                  </a:lnTo>
                  <a:lnTo>
                    <a:pt x="74825" y="83411"/>
                  </a:lnTo>
                  <a:lnTo>
                    <a:pt x="0" y="40479"/>
                  </a:lnTo>
                  <a:close/>
                </a:path>
              </a:pathLst>
            </a:custGeom>
            <a:solidFill>
              <a:srgbClr val="959596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04" name="Freeform: Shape 303">
              <a:extLst>
                <a:ext uri="{FF2B5EF4-FFF2-40B4-BE49-F238E27FC236}">
                  <a16:creationId xmlns:a16="http://schemas.microsoft.com/office/drawing/2014/main" id="{A87BEAEF-2C97-40DB-A985-D6AFC874939D}"/>
                </a:ext>
              </a:extLst>
            </p:cNvPr>
            <p:cNvSpPr/>
            <p:nvPr/>
          </p:nvSpPr>
          <p:spPr>
            <a:xfrm>
              <a:off x="3810781" y="2658672"/>
              <a:ext cx="133702" cy="74823"/>
            </a:xfrm>
            <a:custGeom>
              <a:avLst/>
              <a:gdLst>
                <a:gd name="connsiteX0" fmla="*/ 66238 w 133703"/>
                <a:gd name="connsiteY0" fmla="*/ 0 h 74824"/>
                <a:gd name="connsiteX1" fmla="*/ 133703 w 133703"/>
                <a:gd name="connsiteY1" fmla="*/ 38026 h 74824"/>
                <a:gd name="connsiteX2" fmla="*/ 67465 w 133703"/>
                <a:gd name="connsiteY2" fmla="*/ 74825 h 74824"/>
                <a:gd name="connsiteX3" fmla="*/ 0 w 133703"/>
                <a:gd name="connsiteY3" fmla="*/ 36799 h 74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703" h="74824">
                  <a:moveTo>
                    <a:pt x="66238" y="0"/>
                  </a:moveTo>
                  <a:lnTo>
                    <a:pt x="133703" y="38026"/>
                  </a:lnTo>
                  <a:lnTo>
                    <a:pt x="67465" y="74825"/>
                  </a:lnTo>
                  <a:lnTo>
                    <a:pt x="0" y="36799"/>
                  </a:lnTo>
                  <a:close/>
                </a:path>
              </a:pathLst>
            </a:custGeom>
            <a:solidFill>
              <a:srgbClr val="1A1A1B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05" name="Freeform: Shape 304">
              <a:extLst>
                <a:ext uri="{FF2B5EF4-FFF2-40B4-BE49-F238E27FC236}">
                  <a16:creationId xmlns:a16="http://schemas.microsoft.com/office/drawing/2014/main" id="{74121EC8-D9C6-4B6F-BE49-2144938D568F}"/>
                </a:ext>
              </a:extLst>
            </p:cNvPr>
            <p:cNvSpPr/>
            <p:nvPr/>
          </p:nvSpPr>
          <p:spPr>
            <a:xfrm>
              <a:off x="3841446" y="2693017"/>
              <a:ext cx="72371" cy="40478"/>
            </a:xfrm>
            <a:custGeom>
              <a:avLst/>
              <a:gdLst>
                <a:gd name="connsiteX0" fmla="*/ 35572 w 72371"/>
                <a:gd name="connsiteY0" fmla="*/ 0 h 40478"/>
                <a:gd name="connsiteX1" fmla="*/ 72371 w 72371"/>
                <a:gd name="connsiteY1" fmla="*/ 20853 h 40478"/>
                <a:gd name="connsiteX2" fmla="*/ 36799 w 72371"/>
                <a:gd name="connsiteY2" fmla="*/ 40479 h 40478"/>
                <a:gd name="connsiteX3" fmla="*/ 0 w 72371"/>
                <a:gd name="connsiteY3" fmla="*/ 19626 h 40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2371" h="40478">
                  <a:moveTo>
                    <a:pt x="35572" y="0"/>
                  </a:moveTo>
                  <a:lnTo>
                    <a:pt x="72371" y="20853"/>
                  </a:lnTo>
                  <a:lnTo>
                    <a:pt x="36799" y="40479"/>
                  </a:lnTo>
                  <a:lnTo>
                    <a:pt x="0" y="19626"/>
                  </a:lnTo>
                  <a:close/>
                </a:path>
              </a:pathLst>
            </a:custGeom>
            <a:solidFill>
              <a:srgbClr val="00000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06" name="Freeform: Shape 305">
              <a:extLst>
                <a:ext uri="{FF2B5EF4-FFF2-40B4-BE49-F238E27FC236}">
                  <a16:creationId xmlns:a16="http://schemas.microsoft.com/office/drawing/2014/main" id="{2DADB9E8-F073-47F2-98C4-A29E0A9D4511}"/>
                </a:ext>
              </a:extLst>
            </p:cNvPr>
            <p:cNvSpPr/>
            <p:nvPr/>
          </p:nvSpPr>
          <p:spPr>
            <a:xfrm>
              <a:off x="3831633" y="3232736"/>
              <a:ext cx="661156" cy="370443"/>
            </a:xfrm>
            <a:custGeom>
              <a:avLst/>
              <a:gdLst>
                <a:gd name="connsiteX0" fmla="*/ 553212 w 661155"/>
                <a:gd name="connsiteY0" fmla="*/ 0 h 370443"/>
                <a:gd name="connsiteX1" fmla="*/ 661156 w 661155"/>
                <a:gd name="connsiteY1" fmla="*/ 61332 h 370443"/>
                <a:gd name="connsiteX2" fmla="*/ 106717 w 661155"/>
                <a:gd name="connsiteY2" fmla="*/ 370444 h 370443"/>
                <a:gd name="connsiteX3" fmla="*/ 0 w 661155"/>
                <a:gd name="connsiteY3" fmla="*/ 310339 h 370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1155" h="370443">
                  <a:moveTo>
                    <a:pt x="553212" y="0"/>
                  </a:moveTo>
                  <a:lnTo>
                    <a:pt x="661156" y="61332"/>
                  </a:lnTo>
                  <a:lnTo>
                    <a:pt x="106717" y="370444"/>
                  </a:lnTo>
                  <a:lnTo>
                    <a:pt x="0" y="310339"/>
                  </a:lnTo>
                  <a:close/>
                </a:path>
              </a:pathLst>
            </a:custGeom>
            <a:solidFill>
              <a:srgbClr val="CAC9CA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07" name="Freeform: Shape 306">
              <a:extLst>
                <a:ext uri="{FF2B5EF4-FFF2-40B4-BE49-F238E27FC236}">
                  <a16:creationId xmlns:a16="http://schemas.microsoft.com/office/drawing/2014/main" id="{804D1F58-F46C-4EC0-800D-89119CA54AB7}"/>
                </a:ext>
              </a:extLst>
            </p:cNvPr>
            <p:cNvSpPr/>
            <p:nvPr/>
          </p:nvSpPr>
          <p:spPr>
            <a:xfrm>
              <a:off x="3938351" y="3349266"/>
              <a:ext cx="13492" cy="253913"/>
            </a:xfrm>
            <a:custGeom>
              <a:avLst/>
              <a:gdLst>
                <a:gd name="connsiteX0" fmla="*/ 0 w 13492"/>
                <a:gd name="connsiteY0" fmla="*/ 253913 h 253913"/>
                <a:gd name="connsiteX1" fmla="*/ 0 w 13492"/>
                <a:gd name="connsiteY1" fmla="*/ 7360 h 253913"/>
                <a:gd name="connsiteX2" fmla="*/ 13493 w 13492"/>
                <a:gd name="connsiteY2" fmla="*/ 0 h 253913"/>
                <a:gd name="connsiteX3" fmla="*/ 13493 w 13492"/>
                <a:gd name="connsiteY3" fmla="*/ 246554 h 253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92" h="253913">
                  <a:moveTo>
                    <a:pt x="0" y="253913"/>
                  </a:moveTo>
                  <a:lnTo>
                    <a:pt x="0" y="7360"/>
                  </a:lnTo>
                  <a:lnTo>
                    <a:pt x="13493" y="0"/>
                  </a:lnTo>
                  <a:lnTo>
                    <a:pt x="13493" y="246554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08" name="Freeform: Shape 307">
              <a:extLst>
                <a:ext uri="{FF2B5EF4-FFF2-40B4-BE49-F238E27FC236}">
                  <a16:creationId xmlns:a16="http://schemas.microsoft.com/office/drawing/2014/main" id="{C30DE6AB-D6E9-4552-8802-3BA4928F6CAA}"/>
                </a:ext>
              </a:extLst>
            </p:cNvPr>
            <p:cNvSpPr/>
            <p:nvPr/>
          </p:nvSpPr>
          <p:spPr>
            <a:xfrm>
              <a:off x="4094133" y="3254815"/>
              <a:ext cx="13492" cy="255139"/>
            </a:xfrm>
            <a:custGeom>
              <a:avLst/>
              <a:gdLst>
                <a:gd name="connsiteX0" fmla="*/ 13493 w 13492"/>
                <a:gd name="connsiteY0" fmla="*/ 255140 h 255140"/>
                <a:gd name="connsiteX1" fmla="*/ 13493 w 13492"/>
                <a:gd name="connsiteY1" fmla="*/ 7360 h 255140"/>
                <a:gd name="connsiteX2" fmla="*/ 0 w 13492"/>
                <a:gd name="connsiteY2" fmla="*/ 0 h 255140"/>
                <a:gd name="connsiteX3" fmla="*/ 0 w 13492"/>
                <a:gd name="connsiteY3" fmla="*/ 246554 h 255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92" h="255140">
                  <a:moveTo>
                    <a:pt x="13493" y="255140"/>
                  </a:moveTo>
                  <a:lnTo>
                    <a:pt x="13493" y="7360"/>
                  </a:lnTo>
                  <a:lnTo>
                    <a:pt x="0" y="0"/>
                  </a:lnTo>
                  <a:lnTo>
                    <a:pt x="0" y="246554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09" name="Freeform: Shape 308">
              <a:extLst>
                <a:ext uri="{FF2B5EF4-FFF2-40B4-BE49-F238E27FC236}">
                  <a16:creationId xmlns:a16="http://schemas.microsoft.com/office/drawing/2014/main" id="{D3C9D20B-77AB-4694-9FD3-7B91814EAEF2}"/>
                </a:ext>
              </a:extLst>
            </p:cNvPr>
            <p:cNvSpPr/>
            <p:nvPr/>
          </p:nvSpPr>
          <p:spPr>
            <a:xfrm>
              <a:off x="4107626" y="3254815"/>
              <a:ext cx="13492" cy="255139"/>
            </a:xfrm>
            <a:custGeom>
              <a:avLst/>
              <a:gdLst>
                <a:gd name="connsiteX0" fmla="*/ 0 w 13492"/>
                <a:gd name="connsiteY0" fmla="*/ 255140 h 255140"/>
                <a:gd name="connsiteX1" fmla="*/ 0 w 13492"/>
                <a:gd name="connsiteY1" fmla="*/ 7360 h 255140"/>
                <a:gd name="connsiteX2" fmla="*/ 13493 w 13492"/>
                <a:gd name="connsiteY2" fmla="*/ 0 h 255140"/>
                <a:gd name="connsiteX3" fmla="*/ 13493 w 13492"/>
                <a:gd name="connsiteY3" fmla="*/ 246554 h 255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92" h="255140">
                  <a:moveTo>
                    <a:pt x="0" y="255140"/>
                  </a:moveTo>
                  <a:lnTo>
                    <a:pt x="0" y="7360"/>
                  </a:lnTo>
                  <a:lnTo>
                    <a:pt x="13493" y="0"/>
                  </a:lnTo>
                  <a:lnTo>
                    <a:pt x="13493" y="246554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10" name="Freeform: Shape 309">
              <a:extLst>
                <a:ext uri="{FF2B5EF4-FFF2-40B4-BE49-F238E27FC236}">
                  <a16:creationId xmlns:a16="http://schemas.microsoft.com/office/drawing/2014/main" id="{19B309D6-9B84-4A2F-993B-6ECCCE570F6A}"/>
                </a:ext>
              </a:extLst>
            </p:cNvPr>
            <p:cNvSpPr/>
            <p:nvPr/>
          </p:nvSpPr>
          <p:spPr>
            <a:xfrm>
              <a:off x="4313701" y="3130925"/>
              <a:ext cx="13493" cy="255139"/>
            </a:xfrm>
            <a:custGeom>
              <a:avLst/>
              <a:gdLst>
                <a:gd name="connsiteX0" fmla="*/ 13493 w 13493"/>
                <a:gd name="connsiteY0" fmla="*/ 255140 h 255140"/>
                <a:gd name="connsiteX1" fmla="*/ 13493 w 13493"/>
                <a:gd name="connsiteY1" fmla="*/ 8587 h 255140"/>
                <a:gd name="connsiteX2" fmla="*/ 0 w 13493"/>
                <a:gd name="connsiteY2" fmla="*/ 0 h 255140"/>
                <a:gd name="connsiteX3" fmla="*/ 0 w 13493"/>
                <a:gd name="connsiteY3" fmla="*/ 247780 h 255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93" h="255140">
                  <a:moveTo>
                    <a:pt x="13493" y="255140"/>
                  </a:moveTo>
                  <a:lnTo>
                    <a:pt x="13493" y="8587"/>
                  </a:lnTo>
                  <a:lnTo>
                    <a:pt x="0" y="0"/>
                  </a:lnTo>
                  <a:lnTo>
                    <a:pt x="0" y="247780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11" name="Freeform: Shape 310">
              <a:extLst>
                <a:ext uri="{FF2B5EF4-FFF2-40B4-BE49-F238E27FC236}">
                  <a16:creationId xmlns:a16="http://schemas.microsoft.com/office/drawing/2014/main" id="{F41B38D2-D947-4CAB-80AF-1A92F9DDF3AB}"/>
                </a:ext>
              </a:extLst>
            </p:cNvPr>
            <p:cNvSpPr/>
            <p:nvPr/>
          </p:nvSpPr>
          <p:spPr>
            <a:xfrm>
              <a:off x="4327194" y="3132152"/>
              <a:ext cx="13492" cy="253913"/>
            </a:xfrm>
            <a:custGeom>
              <a:avLst/>
              <a:gdLst>
                <a:gd name="connsiteX0" fmla="*/ 0 w 13492"/>
                <a:gd name="connsiteY0" fmla="*/ 253913 h 253913"/>
                <a:gd name="connsiteX1" fmla="*/ 0 w 13492"/>
                <a:gd name="connsiteY1" fmla="*/ 7360 h 253913"/>
                <a:gd name="connsiteX2" fmla="*/ 13493 w 13492"/>
                <a:gd name="connsiteY2" fmla="*/ 0 h 253913"/>
                <a:gd name="connsiteX3" fmla="*/ 13493 w 13492"/>
                <a:gd name="connsiteY3" fmla="*/ 246554 h 253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92" h="253913">
                  <a:moveTo>
                    <a:pt x="0" y="253913"/>
                  </a:moveTo>
                  <a:lnTo>
                    <a:pt x="0" y="7360"/>
                  </a:lnTo>
                  <a:lnTo>
                    <a:pt x="13493" y="0"/>
                  </a:lnTo>
                  <a:lnTo>
                    <a:pt x="13493" y="246554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12" name="Freeform: Shape 311">
              <a:extLst>
                <a:ext uri="{FF2B5EF4-FFF2-40B4-BE49-F238E27FC236}">
                  <a16:creationId xmlns:a16="http://schemas.microsoft.com/office/drawing/2014/main" id="{1BA78A4A-48A9-41F6-94E9-16E5F303669F}"/>
                </a:ext>
              </a:extLst>
            </p:cNvPr>
            <p:cNvSpPr/>
            <p:nvPr/>
          </p:nvSpPr>
          <p:spPr>
            <a:xfrm>
              <a:off x="4121119" y="3386065"/>
              <a:ext cx="253913" cy="143515"/>
            </a:xfrm>
            <a:custGeom>
              <a:avLst/>
              <a:gdLst>
                <a:gd name="connsiteX0" fmla="*/ 46612 w 253913"/>
                <a:gd name="connsiteY0" fmla="*/ 143516 h 143516"/>
                <a:gd name="connsiteX1" fmla="*/ 0 w 253913"/>
                <a:gd name="connsiteY1" fmla="*/ 115304 h 143516"/>
                <a:gd name="connsiteX2" fmla="*/ 206075 w 253913"/>
                <a:gd name="connsiteY2" fmla="*/ 0 h 143516"/>
                <a:gd name="connsiteX3" fmla="*/ 208528 w 253913"/>
                <a:gd name="connsiteY3" fmla="*/ 1227 h 143516"/>
                <a:gd name="connsiteX4" fmla="*/ 253913 w 253913"/>
                <a:gd name="connsiteY4" fmla="*/ 28213 h 143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913" h="143516">
                  <a:moveTo>
                    <a:pt x="46612" y="143516"/>
                  </a:moveTo>
                  <a:lnTo>
                    <a:pt x="0" y="115304"/>
                  </a:lnTo>
                  <a:lnTo>
                    <a:pt x="206075" y="0"/>
                  </a:lnTo>
                  <a:lnTo>
                    <a:pt x="208528" y="1227"/>
                  </a:lnTo>
                  <a:lnTo>
                    <a:pt x="253913" y="28213"/>
                  </a:lnTo>
                  <a:close/>
                </a:path>
              </a:pathLst>
            </a:custGeom>
            <a:solidFill>
              <a:srgbClr val="CAC9CA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13" name="Freeform: Shape 312">
              <a:extLst>
                <a:ext uri="{FF2B5EF4-FFF2-40B4-BE49-F238E27FC236}">
                  <a16:creationId xmlns:a16="http://schemas.microsoft.com/office/drawing/2014/main" id="{4ADF7859-D992-4429-A325-7E7E0CF97653}"/>
                </a:ext>
              </a:extLst>
            </p:cNvPr>
            <p:cNvSpPr/>
            <p:nvPr/>
          </p:nvSpPr>
          <p:spPr>
            <a:xfrm>
              <a:off x="4167731" y="3437584"/>
              <a:ext cx="224474" cy="125116"/>
            </a:xfrm>
            <a:custGeom>
              <a:avLst/>
              <a:gdLst>
                <a:gd name="connsiteX0" fmla="*/ 18400 w 224474"/>
                <a:gd name="connsiteY0" fmla="*/ 125117 h 125116"/>
                <a:gd name="connsiteX1" fmla="*/ 0 w 224474"/>
                <a:gd name="connsiteY1" fmla="*/ 115304 h 125116"/>
                <a:gd name="connsiteX2" fmla="*/ 207301 w 224474"/>
                <a:gd name="connsiteY2" fmla="*/ 0 h 125116"/>
                <a:gd name="connsiteX3" fmla="*/ 224474 w 224474"/>
                <a:gd name="connsiteY3" fmla="*/ 9813 h 125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4474" h="125116">
                  <a:moveTo>
                    <a:pt x="18400" y="125117"/>
                  </a:moveTo>
                  <a:lnTo>
                    <a:pt x="0" y="115304"/>
                  </a:lnTo>
                  <a:lnTo>
                    <a:pt x="207301" y="0"/>
                  </a:lnTo>
                  <a:lnTo>
                    <a:pt x="224474" y="9813"/>
                  </a:lnTo>
                  <a:close/>
                </a:path>
              </a:pathLst>
            </a:custGeom>
            <a:solidFill>
              <a:srgbClr val="CAC9CA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14" name="Freeform: Shape 313">
              <a:extLst>
                <a:ext uri="{FF2B5EF4-FFF2-40B4-BE49-F238E27FC236}">
                  <a16:creationId xmlns:a16="http://schemas.microsoft.com/office/drawing/2014/main" id="{D2DC626F-074E-4DCF-992F-E0C1CC036142}"/>
                </a:ext>
              </a:extLst>
            </p:cNvPr>
            <p:cNvSpPr/>
            <p:nvPr/>
          </p:nvSpPr>
          <p:spPr>
            <a:xfrm>
              <a:off x="4167731" y="3414278"/>
              <a:ext cx="207301" cy="138609"/>
            </a:xfrm>
            <a:custGeom>
              <a:avLst/>
              <a:gdLst>
                <a:gd name="connsiteX0" fmla="*/ 207301 w 207301"/>
                <a:gd name="connsiteY0" fmla="*/ 23306 h 138609"/>
                <a:gd name="connsiteX1" fmla="*/ 207301 w 207301"/>
                <a:gd name="connsiteY1" fmla="*/ 0 h 138609"/>
                <a:gd name="connsiteX2" fmla="*/ 57652 w 207301"/>
                <a:gd name="connsiteY2" fmla="*/ 83411 h 138609"/>
                <a:gd name="connsiteX3" fmla="*/ 0 w 207301"/>
                <a:gd name="connsiteY3" fmla="*/ 115304 h 138609"/>
                <a:gd name="connsiteX4" fmla="*/ 0 w 207301"/>
                <a:gd name="connsiteY4" fmla="*/ 138610 h 138609"/>
                <a:gd name="connsiteX5" fmla="*/ 207301 w 207301"/>
                <a:gd name="connsiteY5" fmla="*/ 23306 h 1386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7301" h="138609">
                  <a:moveTo>
                    <a:pt x="207301" y="23306"/>
                  </a:moveTo>
                  <a:lnTo>
                    <a:pt x="207301" y="0"/>
                  </a:lnTo>
                  <a:lnTo>
                    <a:pt x="57652" y="83411"/>
                  </a:lnTo>
                  <a:lnTo>
                    <a:pt x="0" y="115304"/>
                  </a:lnTo>
                  <a:lnTo>
                    <a:pt x="0" y="138610"/>
                  </a:lnTo>
                  <a:lnTo>
                    <a:pt x="207301" y="23306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15" name="Freeform: Shape 314">
              <a:extLst>
                <a:ext uri="{FF2B5EF4-FFF2-40B4-BE49-F238E27FC236}">
                  <a16:creationId xmlns:a16="http://schemas.microsoft.com/office/drawing/2014/main" id="{2E52B3A2-7F1A-435C-B2B5-9A735FA14CE0}"/>
                </a:ext>
              </a:extLst>
            </p:cNvPr>
            <p:cNvSpPr/>
            <p:nvPr/>
          </p:nvSpPr>
          <p:spPr>
            <a:xfrm>
              <a:off x="4186131" y="3470703"/>
              <a:ext cx="223247" cy="125116"/>
            </a:xfrm>
            <a:custGeom>
              <a:avLst/>
              <a:gdLst>
                <a:gd name="connsiteX0" fmla="*/ 17173 w 223247"/>
                <a:gd name="connsiteY0" fmla="*/ 125117 h 125116"/>
                <a:gd name="connsiteX1" fmla="*/ 0 w 223247"/>
                <a:gd name="connsiteY1" fmla="*/ 115304 h 125116"/>
                <a:gd name="connsiteX2" fmla="*/ 206075 w 223247"/>
                <a:gd name="connsiteY2" fmla="*/ 0 h 125116"/>
                <a:gd name="connsiteX3" fmla="*/ 223247 w 223247"/>
                <a:gd name="connsiteY3" fmla="*/ 9813 h 125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3247" h="125116">
                  <a:moveTo>
                    <a:pt x="17173" y="125117"/>
                  </a:moveTo>
                  <a:lnTo>
                    <a:pt x="0" y="115304"/>
                  </a:lnTo>
                  <a:lnTo>
                    <a:pt x="206075" y="0"/>
                  </a:lnTo>
                  <a:lnTo>
                    <a:pt x="223247" y="9813"/>
                  </a:lnTo>
                  <a:close/>
                </a:path>
              </a:pathLst>
            </a:custGeom>
            <a:solidFill>
              <a:srgbClr val="CAC9CA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16" name="Freeform: Shape 315">
              <a:extLst>
                <a:ext uri="{FF2B5EF4-FFF2-40B4-BE49-F238E27FC236}">
                  <a16:creationId xmlns:a16="http://schemas.microsoft.com/office/drawing/2014/main" id="{C1DACC21-6C69-4CF4-BBB7-219E24CFBDD5}"/>
                </a:ext>
              </a:extLst>
            </p:cNvPr>
            <p:cNvSpPr/>
            <p:nvPr/>
          </p:nvSpPr>
          <p:spPr>
            <a:xfrm>
              <a:off x="4202077" y="3480516"/>
              <a:ext cx="207301" cy="138609"/>
            </a:xfrm>
            <a:custGeom>
              <a:avLst/>
              <a:gdLst>
                <a:gd name="connsiteX0" fmla="*/ 207301 w 207301"/>
                <a:gd name="connsiteY0" fmla="*/ 23306 h 138609"/>
                <a:gd name="connsiteX1" fmla="*/ 207301 w 207301"/>
                <a:gd name="connsiteY1" fmla="*/ 0 h 138609"/>
                <a:gd name="connsiteX2" fmla="*/ 0 w 207301"/>
                <a:gd name="connsiteY2" fmla="*/ 115304 h 138609"/>
                <a:gd name="connsiteX3" fmla="*/ 0 w 207301"/>
                <a:gd name="connsiteY3" fmla="*/ 138610 h 138609"/>
                <a:gd name="connsiteX4" fmla="*/ 207301 w 207301"/>
                <a:gd name="connsiteY4" fmla="*/ 23306 h 1386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7301" h="138609">
                  <a:moveTo>
                    <a:pt x="207301" y="23306"/>
                  </a:moveTo>
                  <a:lnTo>
                    <a:pt x="207301" y="0"/>
                  </a:lnTo>
                  <a:lnTo>
                    <a:pt x="0" y="115304"/>
                  </a:lnTo>
                  <a:lnTo>
                    <a:pt x="0" y="138610"/>
                  </a:lnTo>
                  <a:lnTo>
                    <a:pt x="207301" y="23306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17" name="Freeform: Shape 316">
              <a:extLst>
                <a:ext uri="{FF2B5EF4-FFF2-40B4-BE49-F238E27FC236}">
                  <a16:creationId xmlns:a16="http://schemas.microsoft.com/office/drawing/2014/main" id="{078B933C-8A99-4E77-8757-04D3E7048DBF}"/>
                </a:ext>
              </a:extLst>
            </p:cNvPr>
            <p:cNvSpPr/>
            <p:nvPr/>
          </p:nvSpPr>
          <p:spPr>
            <a:xfrm>
              <a:off x="4184903" y="3447397"/>
              <a:ext cx="207301" cy="138609"/>
            </a:xfrm>
            <a:custGeom>
              <a:avLst/>
              <a:gdLst>
                <a:gd name="connsiteX0" fmla="*/ 207301 w 207301"/>
                <a:gd name="connsiteY0" fmla="*/ 23306 h 138609"/>
                <a:gd name="connsiteX1" fmla="*/ 207301 w 207301"/>
                <a:gd name="connsiteY1" fmla="*/ 0 h 138609"/>
                <a:gd name="connsiteX2" fmla="*/ 0 w 207301"/>
                <a:gd name="connsiteY2" fmla="*/ 115304 h 138609"/>
                <a:gd name="connsiteX3" fmla="*/ 0 w 207301"/>
                <a:gd name="connsiteY3" fmla="*/ 138610 h 138609"/>
                <a:gd name="connsiteX4" fmla="*/ 207301 w 207301"/>
                <a:gd name="connsiteY4" fmla="*/ 23306 h 1386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7301" h="138609">
                  <a:moveTo>
                    <a:pt x="207301" y="23306"/>
                  </a:moveTo>
                  <a:lnTo>
                    <a:pt x="207301" y="0"/>
                  </a:lnTo>
                  <a:lnTo>
                    <a:pt x="0" y="115304"/>
                  </a:lnTo>
                  <a:lnTo>
                    <a:pt x="0" y="138610"/>
                  </a:lnTo>
                  <a:lnTo>
                    <a:pt x="207301" y="23306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18" name="Freeform: Shape 317">
              <a:extLst>
                <a:ext uri="{FF2B5EF4-FFF2-40B4-BE49-F238E27FC236}">
                  <a16:creationId xmlns:a16="http://schemas.microsoft.com/office/drawing/2014/main" id="{A60D6433-1F82-4C07-9EF7-1C4D796845A5}"/>
                </a:ext>
              </a:extLst>
            </p:cNvPr>
            <p:cNvSpPr/>
            <p:nvPr/>
          </p:nvSpPr>
          <p:spPr>
            <a:xfrm>
              <a:off x="4121119" y="3501369"/>
              <a:ext cx="82184" cy="117755"/>
            </a:xfrm>
            <a:custGeom>
              <a:avLst/>
              <a:gdLst>
                <a:gd name="connsiteX0" fmla="*/ 0 w 82184"/>
                <a:gd name="connsiteY0" fmla="*/ 71145 h 117756"/>
                <a:gd name="connsiteX1" fmla="*/ 0 w 82184"/>
                <a:gd name="connsiteY1" fmla="*/ 71145 h 117756"/>
                <a:gd name="connsiteX2" fmla="*/ 0 w 82184"/>
                <a:gd name="connsiteY2" fmla="*/ 0 h 117756"/>
                <a:gd name="connsiteX3" fmla="*/ 46612 w 82184"/>
                <a:gd name="connsiteY3" fmla="*/ 28213 h 117756"/>
                <a:gd name="connsiteX4" fmla="*/ 46612 w 82184"/>
                <a:gd name="connsiteY4" fmla="*/ 51519 h 117756"/>
                <a:gd name="connsiteX5" fmla="*/ 65012 w 82184"/>
                <a:gd name="connsiteY5" fmla="*/ 61332 h 117756"/>
                <a:gd name="connsiteX6" fmla="*/ 65012 w 82184"/>
                <a:gd name="connsiteY6" fmla="*/ 84638 h 117756"/>
                <a:gd name="connsiteX7" fmla="*/ 82184 w 82184"/>
                <a:gd name="connsiteY7" fmla="*/ 94451 h 117756"/>
                <a:gd name="connsiteX8" fmla="*/ 82184 w 82184"/>
                <a:gd name="connsiteY8" fmla="*/ 117757 h 117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2184" h="117756">
                  <a:moveTo>
                    <a:pt x="0" y="71145"/>
                  </a:moveTo>
                  <a:lnTo>
                    <a:pt x="0" y="71145"/>
                  </a:lnTo>
                  <a:lnTo>
                    <a:pt x="0" y="0"/>
                  </a:lnTo>
                  <a:lnTo>
                    <a:pt x="46612" y="28213"/>
                  </a:lnTo>
                  <a:lnTo>
                    <a:pt x="46612" y="51519"/>
                  </a:lnTo>
                  <a:lnTo>
                    <a:pt x="65012" y="61332"/>
                  </a:lnTo>
                  <a:lnTo>
                    <a:pt x="65012" y="84638"/>
                  </a:lnTo>
                  <a:lnTo>
                    <a:pt x="82184" y="94451"/>
                  </a:lnTo>
                  <a:lnTo>
                    <a:pt x="82184" y="117757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19" name="Freeform: Shape 318">
              <a:extLst>
                <a:ext uri="{FF2B5EF4-FFF2-40B4-BE49-F238E27FC236}">
                  <a16:creationId xmlns:a16="http://schemas.microsoft.com/office/drawing/2014/main" id="{B3D68BE0-DCB7-4C62-B129-70D7E24EB1FC}"/>
                </a:ext>
              </a:extLst>
            </p:cNvPr>
            <p:cNvSpPr/>
            <p:nvPr/>
          </p:nvSpPr>
          <p:spPr>
            <a:xfrm>
              <a:off x="3951844" y="3437584"/>
              <a:ext cx="155782" cy="91997"/>
            </a:xfrm>
            <a:custGeom>
              <a:avLst/>
              <a:gdLst>
                <a:gd name="connsiteX0" fmla="*/ 0 w 155782"/>
                <a:gd name="connsiteY0" fmla="*/ 78505 h 91997"/>
                <a:gd name="connsiteX1" fmla="*/ 142290 w 155782"/>
                <a:gd name="connsiteY1" fmla="*/ 0 h 91997"/>
                <a:gd name="connsiteX2" fmla="*/ 155783 w 155782"/>
                <a:gd name="connsiteY2" fmla="*/ 4907 h 91997"/>
                <a:gd name="connsiteX3" fmla="*/ 0 w 155782"/>
                <a:gd name="connsiteY3" fmla="*/ 91998 h 91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782" h="91997">
                  <a:moveTo>
                    <a:pt x="0" y="78505"/>
                  </a:moveTo>
                  <a:lnTo>
                    <a:pt x="142290" y="0"/>
                  </a:lnTo>
                  <a:lnTo>
                    <a:pt x="155783" y="4907"/>
                  </a:lnTo>
                  <a:lnTo>
                    <a:pt x="0" y="91998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20" name="Freeform: Shape 319">
              <a:extLst>
                <a:ext uri="{FF2B5EF4-FFF2-40B4-BE49-F238E27FC236}">
                  <a16:creationId xmlns:a16="http://schemas.microsoft.com/office/drawing/2014/main" id="{F94EE49A-255F-4E10-8087-64F22CB0CB77}"/>
                </a:ext>
              </a:extLst>
            </p:cNvPr>
            <p:cNvSpPr/>
            <p:nvPr/>
          </p:nvSpPr>
          <p:spPr>
            <a:xfrm>
              <a:off x="3951844" y="3403239"/>
              <a:ext cx="155782" cy="91997"/>
            </a:xfrm>
            <a:custGeom>
              <a:avLst/>
              <a:gdLst>
                <a:gd name="connsiteX0" fmla="*/ 0 w 155782"/>
                <a:gd name="connsiteY0" fmla="*/ 78505 h 91997"/>
                <a:gd name="connsiteX1" fmla="*/ 142290 w 155782"/>
                <a:gd name="connsiteY1" fmla="*/ 0 h 91997"/>
                <a:gd name="connsiteX2" fmla="*/ 155783 w 155782"/>
                <a:gd name="connsiteY2" fmla="*/ 4907 h 91997"/>
                <a:gd name="connsiteX3" fmla="*/ 0 w 155782"/>
                <a:gd name="connsiteY3" fmla="*/ 91998 h 91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782" h="91997">
                  <a:moveTo>
                    <a:pt x="0" y="78505"/>
                  </a:moveTo>
                  <a:lnTo>
                    <a:pt x="142290" y="0"/>
                  </a:lnTo>
                  <a:lnTo>
                    <a:pt x="155783" y="4907"/>
                  </a:lnTo>
                  <a:lnTo>
                    <a:pt x="0" y="91998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21" name="Freeform: Shape 320">
              <a:extLst>
                <a:ext uri="{FF2B5EF4-FFF2-40B4-BE49-F238E27FC236}">
                  <a16:creationId xmlns:a16="http://schemas.microsoft.com/office/drawing/2014/main" id="{B9595749-7F1B-43D8-953E-64EDDCB6F706}"/>
                </a:ext>
              </a:extLst>
            </p:cNvPr>
            <p:cNvSpPr/>
            <p:nvPr/>
          </p:nvSpPr>
          <p:spPr>
            <a:xfrm>
              <a:off x="3951844" y="3470703"/>
              <a:ext cx="155782" cy="93224"/>
            </a:xfrm>
            <a:custGeom>
              <a:avLst/>
              <a:gdLst>
                <a:gd name="connsiteX0" fmla="*/ 0 w 155782"/>
                <a:gd name="connsiteY0" fmla="*/ 79731 h 93224"/>
                <a:gd name="connsiteX1" fmla="*/ 142290 w 155782"/>
                <a:gd name="connsiteY1" fmla="*/ 0 h 93224"/>
                <a:gd name="connsiteX2" fmla="*/ 155783 w 155782"/>
                <a:gd name="connsiteY2" fmla="*/ 6133 h 93224"/>
                <a:gd name="connsiteX3" fmla="*/ 0 w 155782"/>
                <a:gd name="connsiteY3" fmla="*/ 93224 h 93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782" h="93224">
                  <a:moveTo>
                    <a:pt x="0" y="79731"/>
                  </a:moveTo>
                  <a:lnTo>
                    <a:pt x="142290" y="0"/>
                  </a:lnTo>
                  <a:lnTo>
                    <a:pt x="155783" y="6133"/>
                  </a:lnTo>
                  <a:lnTo>
                    <a:pt x="0" y="93224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22" name="Freeform: Shape 321">
              <a:extLst>
                <a:ext uri="{FF2B5EF4-FFF2-40B4-BE49-F238E27FC236}">
                  <a16:creationId xmlns:a16="http://schemas.microsoft.com/office/drawing/2014/main" id="{9832860F-FA06-4E1C-B85A-534368BD2E43}"/>
                </a:ext>
              </a:extLst>
            </p:cNvPr>
            <p:cNvSpPr/>
            <p:nvPr/>
          </p:nvSpPr>
          <p:spPr>
            <a:xfrm>
              <a:off x="3951844" y="3442490"/>
              <a:ext cx="155782" cy="103037"/>
            </a:xfrm>
            <a:custGeom>
              <a:avLst/>
              <a:gdLst>
                <a:gd name="connsiteX0" fmla="*/ 0 w 155782"/>
                <a:gd name="connsiteY0" fmla="*/ 103037 h 103037"/>
                <a:gd name="connsiteX1" fmla="*/ 155783 w 155782"/>
                <a:gd name="connsiteY1" fmla="*/ 15946 h 103037"/>
                <a:gd name="connsiteX2" fmla="*/ 155783 w 155782"/>
                <a:gd name="connsiteY2" fmla="*/ 0 h 103037"/>
                <a:gd name="connsiteX3" fmla="*/ 0 w 155782"/>
                <a:gd name="connsiteY3" fmla="*/ 87091 h 103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782" h="103037">
                  <a:moveTo>
                    <a:pt x="0" y="103037"/>
                  </a:moveTo>
                  <a:lnTo>
                    <a:pt x="155783" y="15946"/>
                  </a:lnTo>
                  <a:lnTo>
                    <a:pt x="155783" y="0"/>
                  </a:lnTo>
                  <a:lnTo>
                    <a:pt x="0" y="87091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23" name="Freeform: Shape 322">
              <a:extLst>
                <a:ext uri="{FF2B5EF4-FFF2-40B4-BE49-F238E27FC236}">
                  <a16:creationId xmlns:a16="http://schemas.microsoft.com/office/drawing/2014/main" id="{F8352833-455A-4C64-A53C-3F118C6F4346}"/>
                </a:ext>
              </a:extLst>
            </p:cNvPr>
            <p:cNvSpPr/>
            <p:nvPr/>
          </p:nvSpPr>
          <p:spPr>
            <a:xfrm>
              <a:off x="3951844" y="3408145"/>
              <a:ext cx="155782" cy="103037"/>
            </a:xfrm>
            <a:custGeom>
              <a:avLst/>
              <a:gdLst>
                <a:gd name="connsiteX0" fmla="*/ 0 w 155782"/>
                <a:gd name="connsiteY0" fmla="*/ 103037 h 103037"/>
                <a:gd name="connsiteX1" fmla="*/ 155783 w 155782"/>
                <a:gd name="connsiteY1" fmla="*/ 17173 h 103037"/>
                <a:gd name="connsiteX2" fmla="*/ 155783 w 155782"/>
                <a:gd name="connsiteY2" fmla="*/ 0 h 103037"/>
                <a:gd name="connsiteX3" fmla="*/ 0 w 155782"/>
                <a:gd name="connsiteY3" fmla="*/ 87091 h 103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782" h="103037">
                  <a:moveTo>
                    <a:pt x="0" y="103037"/>
                  </a:moveTo>
                  <a:lnTo>
                    <a:pt x="155783" y="17173"/>
                  </a:lnTo>
                  <a:lnTo>
                    <a:pt x="155783" y="0"/>
                  </a:lnTo>
                  <a:lnTo>
                    <a:pt x="0" y="87091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24" name="Freeform: Shape 323">
              <a:extLst>
                <a:ext uri="{FF2B5EF4-FFF2-40B4-BE49-F238E27FC236}">
                  <a16:creationId xmlns:a16="http://schemas.microsoft.com/office/drawing/2014/main" id="{AFDBAE3B-FEC3-4852-8934-1B4657F3EE2A}"/>
                </a:ext>
              </a:extLst>
            </p:cNvPr>
            <p:cNvSpPr/>
            <p:nvPr/>
          </p:nvSpPr>
          <p:spPr>
            <a:xfrm>
              <a:off x="3951844" y="3476836"/>
              <a:ext cx="155782" cy="103037"/>
            </a:xfrm>
            <a:custGeom>
              <a:avLst/>
              <a:gdLst>
                <a:gd name="connsiteX0" fmla="*/ 0 w 155782"/>
                <a:gd name="connsiteY0" fmla="*/ 103037 h 103037"/>
                <a:gd name="connsiteX1" fmla="*/ 155783 w 155782"/>
                <a:gd name="connsiteY1" fmla="*/ 15946 h 103037"/>
                <a:gd name="connsiteX2" fmla="*/ 155783 w 155782"/>
                <a:gd name="connsiteY2" fmla="*/ 0 h 103037"/>
                <a:gd name="connsiteX3" fmla="*/ 0 w 155782"/>
                <a:gd name="connsiteY3" fmla="*/ 87091 h 103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782" h="103037">
                  <a:moveTo>
                    <a:pt x="0" y="103037"/>
                  </a:moveTo>
                  <a:lnTo>
                    <a:pt x="155783" y="15946"/>
                  </a:lnTo>
                  <a:lnTo>
                    <a:pt x="155783" y="0"/>
                  </a:lnTo>
                  <a:lnTo>
                    <a:pt x="0" y="87091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325" name="Graphic 2">
              <a:extLst>
                <a:ext uri="{FF2B5EF4-FFF2-40B4-BE49-F238E27FC236}">
                  <a16:creationId xmlns:a16="http://schemas.microsoft.com/office/drawing/2014/main" id="{5924F01A-D747-48D7-AC61-EE7C990CC5CF}"/>
                </a:ext>
              </a:extLst>
            </p:cNvPr>
            <p:cNvGrpSpPr/>
            <p:nvPr/>
          </p:nvGrpSpPr>
          <p:grpSpPr>
            <a:xfrm>
              <a:off x="3831633" y="3437584"/>
              <a:ext cx="93224" cy="142289"/>
              <a:chOff x="3831632" y="3437586"/>
              <a:chExt cx="93224" cy="142289"/>
            </a:xfrm>
            <a:solidFill>
              <a:schemeClr val="accent1"/>
            </a:solidFill>
          </p:grpSpPr>
          <p:sp>
            <p:nvSpPr>
              <p:cNvPr id="360" name="Freeform: Shape 359">
                <a:extLst>
                  <a:ext uri="{FF2B5EF4-FFF2-40B4-BE49-F238E27FC236}">
                    <a16:creationId xmlns:a16="http://schemas.microsoft.com/office/drawing/2014/main" id="{6ACA2BED-663D-4B27-816D-E82380B5D87C}"/>
                  </a:ext>
                </a:extLst>
              </p:cNvPr>
              <p:cNvSpPr/>
              <p:nvPr/>
            </p:nvSpPr>
            <p:spPr>
              <a:xfrm>
                <a:off x="3831632" y="3470705"/>
                <a:ext cx="93224" cy="58878"/>
              </a:xfrm>
              <a:custGeom>
                <a:avLst/>
                <a:gdLst>
                  <a:gd name="connsiteX0" fmla="*/ 93224 w 93224"/>
                  <a:gd name="connsiteY0" fmla="*/ 45385 h 58878"/>
                  <a:gd name="connsiteX1" fmla="*/ 13493 w 93224"/>
                  <a:gd name="connsiteY1" fmla="*/ 0 h 58878"/>
                  <a:gd name="connsiteX2" fmla="*/ 0 w 93224"/>
                  <a:gd name="connsiteY2" fmla="*/ 6133 h 58878"/>
                  <a:gd name="connsiteX3" fmla="*/ 93224 w 93224"/>
                  <a:gd name="connsiteY3" fmla="*/ 58878 h 588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3224" h="58878">
                    <a:moveTo>
                      <a:pt x="93224" y="45385"/>
                    </a:moveTo>
                    <a:lnTo>
                      <a:pt x="13493" y="0"/>
                    </a:lnTo>
                    <a:lnTo>
                      <a:pt x="0" y="6133"/>
                    </a:lnTo>
                    <a:lnTo>
                      <a:pt x="93224" y="58878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61" name="Freeform: Shape 360">
                <a:extLst>
                  <a:ext uri="{FF2B5EF4-FFF2-40B4-BE49-F238E27FC236}">
                    <a16:creationId xmlns:a16="http://schemas.microsoft.com/office/drawing/2014/main" id="{61D832A3-EAD1-47EB-BBE3-DF7F7F0199CA}"/>
                  </a:ext>
                </a:extLst>
              </p:cNvPr>
              <p:cNvSpPr/>
              <p:nvPr/>
            </p:nvSpPr>
            <p:spPr>
              <a:xfrm>
                <a:off x="3831632" y="3437586"/>
                <a:ext cx="93224" cy="57651"/>
              </a:xfrm>
              <a:custGeom>
                <a:avLst/>
                <a:gdLst>
                  <a:gd name="connsiteX0" fmla="*/ 93224 w 93224"/>
                  <a:gd name="connsiteY0" fmla="*/ 44159 h 57651"/>
                  <a:gd name="connsiteX1" fmla="*/ 13493 w 93224"/>
                  <a:gd name="connsiteY1" fmla="*/ 0 h 57651"/>
                  <a:gd name="connsiteX2" fmla="*/ 0 w 93224"/>
                  <a:gd name="connsiteY2" fmla="*/ 4907 h 57651"/>
                  <a:gd name="connsiteX3" fmla="*/ 93224 w 93224"/>
                  <a:gd name="connsiteY3" fmla="*/ 57652 h 576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3224" h="57651">
                    <a:moveTo>
                      <a:pt x="93224" y="44159"/>
                    </a:moveTo>
                    <a:lnTo>
                      <a:pt x="13493" y="0"/>
                    </a:lnTo>
                    <a:lnTo>
                      <a:pt x="0" y="4907"/>
                    </a:lnTo>
                    <a:lnTo>
                      <a:pt x="93224" y="57652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62" name="Freeform: Shape 361">
                <a:extLst>
                  <a:ext uri="{FF2B5EF4-FFF2-40B4-BE49-F238E27FC236}">
                    <a16:creationId xmlns:a16="http://schemas.microsoft.com/office/drawing/2014/main" id="{B660D14D-EC22-441A-9542-3D1FF02548C3}"/>
                  </a:ext>
                </a:extLst>
              </p:cNvPr>
              <p:cNvSpPr/>
              <p:nvPr/>
            </p:nvSpPr>
            <p:spPr>
              <a:xfrm>
                <a:off x="3831632" y="3505051"/>
                <a:ext cx="93224" cy="58878"/>
              </a:xfrm>
              <a:custGeom>
                <a:avLst/>
                <a:gdLst>
                  <a:gd name="connsiteX0" fmla="*/ 93224 w 93224"/>
                  <a:gd name="connsiteY0" fmla="*/ 45386 h 58878"/>
                  <a:gd name="connsiteX1" fmla="*/ 13493 w 93224"/>
                  <a:gd name="connsiteY1" fmla="*/ 0 h 58878"/>
                  <a:gd name="connsiteX2" fmla="*/ 0 w 93224"/>
                  <a:gd name="connsiteY2" fmla="*/ 6133 h 58878"/>
                  <a:gd name="connsiteX3" fmla="*/ 93224 w 93224"/>
                  <a:gd name="connsiteY3" fmla="*/ 58879 h 588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3224" h="58878">
                    <a:moveTo>
                      <a:pt x="93224" y="45386"/>
                    </a:moveTo>
                    <a:lnTo>
                      <a:pt x="13493" y="0"/>
                    </a:lnTo>
                    <a:lnTo>
                      <a:pt x="0" y="6133"/>
                    </a:lnTo>
                    <a:lnTo>
                      <a:pt x="93224" y="5887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63" name="Freeform: Shape 362">
                <a:extLst>
                  <a:ext uri="{FF2B5EF4-FFF2-40B4-BE49-F238E27FC236}">
                    <a16:creationId xmlns:a16="http://schemas.microsoft.com/office/drawing/2014/main" id="{73BCD9AB-E10F-4302-8B62-6383970BFEB4}"/>
                  </a:ext>
                </a:extLst>
              </p:cNvPr>
              <p:cNvSpPr/>
              <p:nvPr/>
            </p:nvSpPr>
            <p:spPr>
              <a:xfrm>
                <a:off x="3831632" y="3476838"/>
                <a:ext cx="93224" cy="68691"/>
              </a:xfrm>
              <a:custGeom>
                <a:avLst/>
                <a:gdLst>
                  <a:gd name="connsiteX0" fmla="*/ 93224 w 93224"/>
                  <a:gd name="connsiteY0" fmla="*/ 68692 h 68691"/>
                  <a:gd name="connsiteX1" fmla="*/ 0 w 93224"/>
                  <a:gd name="connsiteY1" fmla="*/ 15946 h 68691"/>
                  <a:gd name="connsiteX2" fmla="*/ 0 w 93224"/>
                  <a:gd name="connsiteY2" fmla="*/ 0 h 68691"/>
                  <a:gd name="connsiteX3" fmla="*/ 93224 w 93224"/>
                  <a:gd name="connsiteY3" fmla="*/ 52745 h 686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3224" h="68691">
                    <a:moveTo>
                      <a:pt x="93224" y="68692"/>
                    </a:moveTo>
                    <a:lnTo>
                      <a:pt x="0" y="15946"/>
                    </a:lnTo>
                    <a:lnTo>
                      <a:pt x="0" y="0"/>
                    </a:lnTo>
                    <a:lnTo>
                      <a:pt x="93224" y="52745"/>
                    </a:lnTo>
                    <a:close/>
                  </a:path>
                </a:pathLst>
              </a:custGeom>
              <a:solidFill>
                <a:srgbClr val="B2B1B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64" name="Freeform: Shape 363">
                <a:extLst>
                  <a:ext uri="{FF2B5EF4-FFF2-40B4-BE49-F238E27FC236}">
                    <a16:creationId xmlns:a16="http://schemas.microsoft.com/office/drawing/2014/main" id="{D6703070-9618-4CB0-BB09-3280A3D04DF8}"/>
                  </a:ext>
                </a:extLst>
              </p:cNvPr>
              <p:cNvSpPr/>
              <p:nvPr/>
            </p:nvSpPr>
            <p:spPr>
              <a:xfrm>
                <a:off x="3831632" y="3442492"/>
                <a:ext cx="93224" cy="68691"/>
              </a:xfrm>
              <a:custGeom>
                <a:avLst/>
                <a:gdLst>
                  <a:gd name="connsiteX0" fmla="*/ 93224 w 93224"/>
                  <a:gd name="connsiteY0" fmla="*/ 68692 h 68691"/>
                  <a:gd name="connsiteX1" fmla="*/ 0 w 93224"/>
                  <a:gd name="connsiteY1" fmla="*/ 17173 h 68691"/>
                  <a:gd name="connsiteX2" fmla="*/ 0 w 93224"/>
                  <a:gd name="connsiteY2" fmla="*/ 0 h 68691"/>
                  <a:gd name="connsiteX3" fmla="*/ 93224 w 93224"/>
                  <a:gd name="connsiteY3" fmla="*/ 52745 h 686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3224" h="68691">
                    <a:moveTo>
                      <a:pt x="93224" y="68692"/>
                    </a:moveTo>
                    <a:lnTo>
                      <a:pt x="0" y="17173"/>
                    </a:lnTo>
                    <a:lnTo>
                      <a:pt x="0" y="0"/>
                    </a:lnTo>
                    <a:lnTo>
                      <a:pt x="93224" y="52745"/>
                    </a:lnTo>
                    <a:close/>
                  </a:path>
                </a:pathLst>
              </a:custGeom>
              <a:solidFill>
                <a:srgbClr val="B2B1B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65" name="Freeform: Shape 364">
                <a:extLst>
                  <a:ext uri="{FF2B5EF4-FFF2-40B4-BE49-F238E27FC236}">
                    <a16:creationId xmlns:a16="http://schemas.microsoft.com/office/drawing/2014/main" id="{DC10BC73-340F-4654-BDC0-FF23569413F6}"/>
                  </a:ext>
                </a:extLst>
              </p:cNvPr>
              <p:cNvSpPr/>
              <p:nvPr/>
            </p:nvSpPr>
            <p:spPr>
              <a:xfrm>
                <a:off x="3831632" y="3511184"/>
                <a:ext cx="93224" cy="68691"/>
              </a:xfrm>
              <a:custGeom>
                <a:avLst/>
                <a:gdLst>
                  <a:gd name="connsiteX0" fmla="*/ 93224 w 93224"/>
                  <a:gd name="connsiteY0" fmla="*/ 68692 h 68691"/>
                  <a:gd name="connsiteX1" fmla="*/ 0 w 93224"/>
                  <a:gd name="connsiteY1" fmla="*/ 15946 h 68691"/>
                  <a:gd name="connsiteX2" fmla="*/ 0 w 93224"/>
                  <a:gd name="connsiteY2" fmla="*/ 0 h 68691"/>
                  <a:gd name="connsiteX3" fmla="*/ 93224 w 93224"/>
                  <a:gd name="connsiteY3" fmla="*/ 52745 h 686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3224" h="68691">
                    <a:moveTo>
                      <a:pt x="93224" y="68692"/>
                    </a:moveTo>
                    <a:lnTo>
                      <a:pt x="0" y="15946"/>
                    </a:lnTo>
                    <a:lnTo>
                      <a:pt x="0" y="0"/>
                    </a:lnTo>
                    <a:lnTo>
                      <a:pt x="93224" y="52745"/>
                    </a:lnTo>
                    <a:close/>
                  </a:path>
                </a:pathLst>
              </a:custGeom>
              <a:solidFill>
                <a:srgbClr val="B2B1B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326" name="Graphic 2">
              <a:extLst>
                <a:ext uri="{FF2B5EF4-FFF2-40B4-BE49-F238E27FC236}">
                  <a16:creationId xmlns:a16="http://schemas.microsoft.com/office/drawing/2014/main" id="{77475A4A-4257-462B-9C29-9DB4E1B74821}"/>
                </a:ext>
              </a:extLst>
            </p:cNvPr>
            <p:cNvGrpSpPr/>
            <p:nvPr/>
          </p:nvGrpSpPr>
          <p:grpSpPr>
            <a:xfrm>
              <a:off x="4371353" y="3135832"/>
              <a:ext cx="94451" cy="143515"/>
              <a:chOff x="4371352" y="3135834"/>
              <a:chExt cx="94450" cy="143516"/>
            </a:xfrm>
            <a:solidFill>
              <a:schemeClr val="accent1"/>
            </a:solidFill>
          </p:grpSpPr>
          <p:sp>
            <p:nvSpPr>
              <p:cNvPr id="354" name="Freeform: Shape 353">
                <a:extLst>
                  <a:ext uri="{FF2B5EF4-FFF2-40B4-BE49-F238E27FC236}">
                    <a16:creationId xmlns:a16="http://schemas.microsoft.com/office/drawing/2014/main" id="{7F5416E8-A379-4507-AD71-BACE77907AA2}"/>
                  </a:ext>
                </a:extLst>
              </p:cNvPr>
              <p:cNvSpPr/>
              <p:nvPr/>
            </p:nvSpPr>
            <p:spPr>
              <a:xfrm>
                <a:off x="4371352" y="3170180"/>
                <a:ext cx="94450" cy="58878"/>
              </a:xfrm>
              <a:custGeom>
                <a:avLst/>
                <a:gdLst>
                  <a:gd name="connsiteX0" fmla="*/ 94451 w 94450"/>
                  <a:gd name="connsiteY0" fmla="*/ 45385 h 58878"/>
                  <a:gd name="connsiteX1" fmla="*/ 13493 w 94450"/>
                  <a:gd name="connsiteY1" fmla="*/ 0 h 58878"/>
                  <a:gd name="connsiteX2" fmla="*/ 0 w 94450"/>
                  <a:gd name="connsiteY2" fmla="*/ 4907 h 58878"/>
                  <a:gd name="connsiteX3" fmla="*/ 94451 w 94450"/>
                  <a:gd name="connsiteY3" fmla="*/ 58878 h 588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4450" h="58878">
                    <a:moveTo>
                      <a:pt x="94451" y="45385"/>
                    </a:moveTo>
                    <a:lnTo>
                      <a:pt x="13493" y="0"/>
                    </a:lnTo>
                    <a:lnTo>
                      <a:pt x="0" y="4907"/>
                    </a:lnTo>
                    <a:lnTo>
                      <a:pt x="94451" y="58878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55" name="Freeform: Shape 354">
                <a:extLst>
                  <a:ext uri="{FF2B5EF4-FFF2-40B4-BE49-F238E27FC236}">
                    <a16:creationId xmlns:a16="http://schemas.microsoft.com/office/drawing/2014/main" id="{2F45ECAE-E86B-45FD-B2F6-A7C236053339}"/>
                  </a:ext>
                </a:extLst>
              </p:cNvPr>
              <p:cNvSpPr/>
              <p:nvPr/>
            </p:nvSpPr>
            <p:spPr>
              <a:xfrm>
                <a:off x="4371352" y="3135834"/>
                <a:ext cx="94450" cy="58878"/>
              </a:xfrm>
              <a:custGeom>
                <a:avLst/>
                <a:gdLst>
                  <a:gd name="connsiteX0" fmla="*/ 94451 w 94450"/>
                  <a:gd name="connsiteY0" fmla="*/ 45386 h 58878"/>
                  <a:gd name="connsiteX1" fmla="*/ 13493 w 94450"/>
                  <a:gd name="connsiteY1" fmla="*/ 0 h 58878"/>
                  <a:gd name="connsiteX2" fmla="*/ 0 w 94450"/>
                  <a:gd name="connsiteY2" fmla="*/ 6133 h 58878"/>
                  <a:gd name="connsiteX3" fmla="*/ 94451 w 94450"/>
                  <a:gd name="connsiteY3" fmla="*/ 58879 h 588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4450" h="58878">
                    <a:moveTo>
                      <a:pt x="94451" y="45386"/>
                    </a:moveTo>
                    <a:lnTo>
                      <a:pt x="13493" y="0"/>
                    </a:lnTo>
                    <a:lnTo>
                      <a:pt x="0" y="6133"/>
                    </a:lnTo>
                    <a:lnTo>
                      <a:pt x="94451" y="5887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56" name="Freeform: Shape 355">
                <a:extLst>
                  <a:ext uri="{FF2B5EF4-FFF2-40B4-BE49-F238E27FC236}">
                    <a16:creationId xmlns:a16="http://schemas.microsoft.com/office/drawing/2014/main" id="{15D77CE2-3F80-49F8-A435-0C5F5E7E789F}"/>
                  </a:ext>
                </a:extLst>
              </p:cNvPr>
              <p:cNvSpPr/>
              <p:nvPr/>
            </p:nvSpPr>
            <p:spPr>
              <a:xfrm>
                <a:off x="4371352" y="3204525"/>
                <a:ext cx="94450" cy="58878"/>
              </a:xfrm>
              <a:custGeom>
                <a:avLst/>
                <a:gdLst>
                  <a:gd name="connsiteX0" fmla="*/ 94451 w 94450"/>
                  <a:gd name="connsiteY0" fmla="*/ 45386 h 58878"/>
                  <a:gd name="connsiteX1" fmla="*/ 13493 w 94450"/>
                  <a:gd name="connsiteY1" fmla="*/ 0 h 58878"/>
                  <a:gd name="connsiteX2" fmla="*/ 0 w 94450"/>
                  <a:gd name="connsiteY2" fmla="*/ 4907 h 58878"/>
                  <a:gd name="connsiteX3" fmla="*/ 94451 w 94450"/>
                  <a:gd name="connsiteY3" fmla="*/ 58879 h 588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4450" h="58878">
                    <a:moveTo>
                      <a:pt x="94451" y="45386"/>
                    </a:moveTo>
                    <a:lnTo>
                      <a:pt x="13493" y="0"/>
                    </a:lnTo>
                    <a:lnTo>
                      <a:pt x="0" y="4907"/>
                    </a:lnTo>
                    <a:lnTo>
                      <a:pt x="94451" y="5887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57" name="Freeform: Shape 356">
                <a:extLst>
                  <a:ext uri="{FF2B5EF4-FFF2-40B4-BE49-F238E27FC236}">
                    <a16:creationId xmlns:a16="http://schemas.microsoft.com/office/drawing/2014/main" id="{44CA6FD9-8C78-47C2-8847-22F0327C2654}"/>
                  </a:ext>
                </a:extLst>
              </p:cNvPr>
              <p:cNvSpPr/>
              <p:nvPr/>
            </p:nvSpPr>
            <p:spPr>
              <a:xfrm>
                <a:off x="4371352" y="3175086"/>
                <a:ext cx="94450" cy="69918"/>
              </a:xfrm>
              <a:custGeom>
                <a:avLst/>
                <a:gdLst>
                  <a:gd name="connsiteX0" fmla="*/ 94451 w 94450"/>
                  <a:gd name="connsiteY0" fmla="*/ 69918 h 69918"/>
                  <a:gd name="connsiteX1" fmla="*/ 0 w 94450"/>
                  <a:gd name="connsiteY1" fmla="*/ 17173 h 69918"/>
                  <a:gd name="connsiteX2" fmla="*/ 0 w 94450"/>
                  <a:gd name="connsiteY2" fmla="*/ 0 h 69918"/>
                  <a:gd name="connsiteX3" fmla="*/ 94451 w 94450"/>
                  <a:gd name="connsiteY3" fmla="*/ 53972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4450" h="69918">
                    <a:moveTo>
                      <a:pt x="94451" y="69918"/>
                    </a:moveTo>
                    <a:lnTo>
                      <a:pt x="0" y="17173"/>
                    </a:lnTo>
                    <a:lnTo>
                      <a:pt x="0" y="0"/>
                    </a:lnTo>
                    <a:lnTo>
                      <a:pt x="94451" y="53972"/>
                    </a:lnTo>
                    <a:close/>
                  </a:path>
                </a:pathLst>
              </a:custGeom>
              <a:solidFill>
                <a:srgbClr val="B2B1B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58" name="Freeform: Shape 357">
                <a:extLst>
                  <a:ext uri="{FF2B5EF4-FFF2-40B4-BE49-F238E27FC236}">
                    <a16:creationId xmlns:a16="http://schemas.microsoft.com/office/drawing/2014/main" id="{316BAE31-5E76-43AB-9444-1E5BC9C39168}"/>
                  </a:ext>
                </a:extLst>
              </p:cNvPr>
              <p:cNvSpPr/>
              <p:nvPr/>
            </p:nvSpPr>
            <p:spPr>
              <a:xfrm>
                <a:off x="4371352" y="3141967"/>
                <a:ext cx="94450" cy="69918"/>
              </a:xfrm>
              <a:custGeom>
                <a:avLst/>
                <a:gdLst>
                  <a:gd name="connsiteX0" fmla="*/ 94451 w 94450"/>
                  <a:gd name="connsiteY0" fmla="*/ 69918 h 69918"/>
                  <a:gd name="connsiteX1" fmla="*/ 0 w 94450"/>
                  <a:gd name="connsiteY1" fmla="*/ 15946 h 69918"/>
                  <a:gd name="connsiteX2" fmla="*/ 0 w 94450"/>
                  <a:gd name="connsiteY2" fmla="*/ 0 h 69918"/>
                  <a:gd name="connsiteX3" fmla="*/ 94451 w 94450"/>
                  <a:gd name="connsiteY3" fmla="*/ 52745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4450" h="69918">
                    <a:moveTo>
                      <a:pt x="94451" y="69918"/>
                    </a:moveTo>
                    <a:lnTo>
                      <a:pt x="0" y="15946"/>
                    </a:lnTo>
                    <a:lnTo>
                      <a:pt x="0" y="0"/>
                    </a:lnTo>
                    <a:lnTo>
                      <a:pt x="94451" y="52745"/>
                    </a:lnTo>
                    <a:close/>
                  </a:path>
                </a:pathLst>
              </a:custGeom>
              <a:solidFill>
                <a:srgbClr val="B2B1B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59" name="Freeform: Shape 358">
                <a:extLst>
                  <a:ext uri="{FF2B5EF4-FFF2-40B4-BE49-F238E27FC236}">
                    <a16:creationId xmlns:a16="http://schemas.microsoft.com/office/drawing/2014/main" id="{8AD13EAC-D649-4303-992A-77E69B404165}"/>
                  </a:ext>
                </a:extLst>
              </p:cNvPr>
              <p:cNvSpPr/>
              <p:nvPr/>
            </p:nvSpPr>
            <p:spPr>
              <a:xfrm>
                <a:off x="4371352" y="3209432"/>
                <a:ext cx="94450" cy="69918"/>
              </a:xfrm>
              <a:custGeom>
                <a:avLst/>
                <a:gdLst>
                  <a:gd name="connsiteX0" fmla="*/ 94451 w 94450"/>
                  <a:gd name="connsiteY0" fmla="*/ 69918 h 69918"/>
                  <a:gd name="connsiteX1" fmla="*/ 0 w 94450"/>
                  <a:gd name="connsiteY1" fmla="*/ 17173 h 69918"/>
                  <a:gd name="connsiteX2" fmla="*/ 0 w 94450"/>
                  <a:gd name="connsiteY2" fmla="*/ 0 h 69918"/>
                  <a:gd name="connsiteX3" fmla="*/ 94451 w 94450"/>
                  <a:gd name="connsiteY3" fmla="*/ 53972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4450" h="69918">
                    <a:moveTo>
                      <a:pt x="94451" y="69918"/>
                    </a:moveTo>
                    <a:lnTo>
                      <a:pt x="0" y="17173"/>
                    </a:lnTo>
                    <a:lnTo>
                      <a:pt x="0" y="0"/>
                    </a:lnTo>
                    <a:lnTo>
                      <a:pt x="94451" y="53972"/>
                    </a:lnTo>
                    <a:close/>
                  </a:path>
                </a:pathLst>
              </a:custGeom>
              <a:solidFill>
                <a:srgbClr val="B2B1B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327" name="Freeform: Shape 326">
              <a:extLst>
                <a:ext uri="{FF2B5EF4-FFF2-40B4-BE49-F238E27FC236}">
                  <a16:creationId xmlns:a16="http://schemas.microsoft.com/office/drawing/2014/main" id="{E9F51B75-225F-4D6D-AC7B-58DE938B3060}"/>
                </a:ext>
              </a:extLst>
            </p:cNvPr>
            <p:cNvSpPr/>
            <p:nvPr/>
          </p:nvSpPr>
          <p:spPr>
            <a:xfrm>
              <a:off x="4465803" y="3047515"/>
              <a:ext cx="13492" cy="253913"/>
            </a:xfrm>
            <a:custGeom>
              <a:avLst/>
              <a:gdLst>
                <a:gd name="connsiteX0" fmla="*/ 13493 w 13492"/>
                <a:gd name="connsiteY0" fmla="*/ 253913 h 253913"/>
                <a:gd name="connsiteX1" fmla="*/ 13493 w 13492"/>
                <a:gd name="connsiteY1" fmla="*/ 7360 h 253913"/>
                <a:gd name="connsiteX2" fmla="*/ 0 w 13492"/>
                <a:gd name="connsiteY2" fmla="*/ 0 h 253913"/>
                <a:gd name="connsiteX3" fmla="*/ 0 w 13492"/>
                <a:gd name="connsiteY3" fmla="*/ 246554 h 253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92" h="253913">
                  <a:moveTo>
                    <a:pt x="13493" y="253913"/>
                  </a:moveTo>
                  <a:lnTo>
                    <a:pt x="13493" y="7360"/>
                  </a:lnTo>
                  <a:lnTo>
                    <a:pt x="0" y="0"/>
                  </a:lnTo>
                  <a:lnTo>
                    <a:pt x="0" y="246554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:a16="http://schemas.microsoft.com/office/drawing/2014/main" id="{BE1FBA1A-06A2-44FD-8A3E-4345C3BBCB4E}"/>
                </a:ext>
              </a:extLst>
            </p:cNvPr>
            <p:cNvSpPr/>
            <p:nvPr/>
          </p:nvSpPr>
          <p:spPr>
            <a:xfrm>
              <a:off x="4479296" y="3047515"/>
              <a:ext cx="13493" cy="253913"/>
            </a:xfrm>
            <a:custGeom>
              <a:avLst/>
              <a:gdLst>
                <a:gd name="connsiteX0" fmla="*/ 0 w 13493"/>
                <a:gd name="connsiteY0" fmla="*/ 253913 h 253913"/>
                <a:gd name="connsiteX1" fmla="*/ 0 w 13493"/>
                <a:gd name="connsiteY1" fmla="*/ 7360 h 253913"/>
                <a:gd name="connsiteX2" fmla="*/ 13493 w 13493"/>
                <a:gd name="connsiteY2" fmla="*/ 0 h 253913"/>
                <a:gd name="connsiteX3" fmla="*/ 13493 w 13493"/>
                <a:gd name="connsiteY3" fmla="*/ 246554 h 253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93" h="253913">
                  <a:moveTo>
                    <a:pt x="0" y="253913"/>
                  </a:moveTo>
                  <a:lnTo>
                    <a:pt x="0" y="7360"/>
                  </a:lnTo>
                  <a:lnTo>
                    <a:pt x="13493" y="0"/>
                  </a:lnTo>
                  <a:lnTo>
                    <a:pt x="13493" y="246554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:a16="http://schemas.microsoft.com/office/drawing/2014/main" id="{B8E94EF2-6F9A-4965-8B62-424DD7CB24D6}"/>
                </a:ext>
              </a:extLst>
            </p:cNvPr>
            <p:cNvSpPr/>
            <p:nvPr/>
          </p:nvSpPr>
          <p:spPr>
            <a:xfrm>
              <a:off x="4340687" y="3229057"/>
              <a:ext cx="138609" cy="83411"/>
            </a:xfrm>
            <a:custGeom>
              <a:avLst/>
              <a:gdLst>
                <a:gd name="connsiteX0" fmla="*/ 0 w 138609"/>
                <a:gd name="connsiteY0" fmla="*/ 69918 h 83411"/>
                <a:gd name="connsiteX1" fmla="*/ 125117 w 138609"/>
                <a:gd name="connsiteY1" fmla="*/ 0 h 83411"/>
                <a:gd name="connsiteX2" fmla="*/ 138610 w 138609"/>
                <a:gd name="connsiteY2" fmla="*/ 6133 h 83411"/>
                <a:gd name="connsiteX3" fmla="*/ 0 w 138609"/>
                <a:gd name="connsiteY3" fmla="*/ 83411 h 83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8609" h="83411">
                  <a:moveTo>
                    <a:pt x="0" y="69918"/>
                  </a:moveTo>
                  <a:lnTo>
                    <a:pt x="125117" y="0"/>
                  </a:lnTo>
                  <a:lnTo>
                    <a:pt x="138610" y="6133"/>
                  </a:lnTo>
                  <a:lnTo>
                    <a:pt x="0" y="83411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30" name="Freeform: Shape 329">
              <a:extLst>
                <a:ext uri="{FF2B5EF4-FFF2-40B4-BE49-F238E27FC236}">
                  <a16:creationId xmlns:a16="http://schemas.microsoft.com/office/drawing/2014/main" id="{73E3A292-36EB-469D-9693-6B2D4CCF1A87}"/>
                </a:ext>
              </a:extLst>
            </p:cNvPr>
            <p:cNvSpPr/>
            <p:nvPr/>
          </p:nvSpPr>
          <p:spPr>
            <a:xfrm>
              <a:off x="4340687" y="3194710"/>
              <a:ext cx="138609" cy="83411"/>
            </a:xfrm>
            <a:custGeom>
              <a:avLst/>
              <a:gdLst>
                <a:gd name="connsiteX0" fmla="*/ 0 w 138609"/>
                <a:gd name="connsiteY0" fmla="*/ 69918 h 83411"/>
                <a:gd name="connsiteX1" fmla="*/ 125117 w 138609"/>
                <a:gd name="connsiteY1" fmla="*/ 0 h 83411"/>
                <a:gd name="connsiteX2" fmla="*/ 138610 w 138609"/>
                <a:gd name="connsiteY2" fmla="*/ 6133 h 83411"/>
                <a:gd name="connsiteX3" fmla="*/ 0 w 138609"/>
                <a:gd name="connsiteY3" fmla="*/ 83411 h 83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8609" h="83411">
                  <a:moveTo>
                    <a:pt x="0" y="69918"/>
                  </a:moveTo>
                  <a:lnTo>
                    <a:pt x="125117" y="0"/>
                  </a:lnTo>
                  <a:lnTo>
                    <a:pt x="138610" y="6133"/>
                  </a:lnTo>
                  <a:lnTo>
                    <a:pt x="0" y="83411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31" name="Freeform: Shape 330">
              <a:extLst>
                <a:ext uri="{FF2B5EF4-FFF2-40B4-BE49-F238E27FC236}">
                  <a16:creationId xmlns:a16="http://schemas.microsoft.com/office/drawing/2014/main" id="{A868B439-9E41-4488-99B5-B8A28C4E6EE1}"/>
                </a:ext>
              </a:extLst>
            </p:cNvPr>
            <p:cNvSpPr/>
            <p:nvPr/>
          </p:nvSpPr>
          <p:spPr>
            <a:xfrm>
              <a:off x="4340687" y="3263402"/>
              <a:ext cx="138609" cy="83411"/>
            </a:xfrm>
            <a:custGeom>
              <a:avLst/>
              <a:gdLst>
                <a:gd name="connsiteX0" fmla="*/ 0 w 138609"/>
                <a:gd name="connsiteY0" fmla="*/ 69918 h 83411"/>
                <a:gd name="connsiteX1" fmla="*/ 125117 w 138609"/>
                <a:gd name="connsiteY1" fmla="*/ 0 h 83411"/>
                <a:gd name="connsiteX2" fmla="*/ 138610 w 138609"/>
                <a:gd name="connsiteY2" fmla="*/ 6133 h 83411"/>
                <a:gd name="connsiteX3" fmla="*/ 0 w 138609"/>
                <a:gd name="connsiteY3" fmla="*/ 83411 h 83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8609" h="83411">
                  <a:moveTo>
                    <a:pt x="0" y="69918"/>
                  </a:moveTo>
                  <a:lnTo>
                    <a:pt x="125117" y="0"/>
                  </a:lnTo>
                  <a:lnTo>
                    <a:pt x="138610" y="6133"/>
                  </a:lnTo>
                  <a:lnTo>
                    <a:pt x="0" y="83411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E6E3A450-5B42-4EB4-8169-12C9D727C260}"/>
                </a:ext>
              </a:extLst>
            </p:cNvPr>
            <p:cNvSpPr/>
            <p:nvPr/>
          </p:nvSpPr>
          <p:spPr>
            <a:xfrm>
              <a:off x="4340687" y="3235190"/>
              <a:ext cx="138609" cy="93224"/>
            </a:xfrm>
            <a:custGeom>
              <a:avLst/>
              <a:gdLst>
                <a:gd name="connsiteX0" fmla="*/ 0 w 138609"/>
                <a:gd name="connsiteY0" fmla="*/ 93224 h 93224"/>
                <a:gd name="connsiteX1" fmla="*/ 138610 w 138609"/>
                <a:gd name="connsiteY1" fmla="*/ 15946 h 93224"/>
                <a:gd name="connsiteX2" fmla="*/ 138610 w 138609"/>
                <a:gd name="connsiteY2" fmla="*/ 0 h 93224"/>
                <a:gd name="connsiteX3" fmla="*/ 0 w 138609"/>
                <a:gd name="connsiteY3" fmla="*/ 77278 h 93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8609" h="93224">
                  <a:moveTo>
                    <a:pt x="0" y="93224"/>
                  </a:moveTo>
                  <a:lnTo>
                    <a:pt x="138610" y="15946"/>
                  </a:lnTo>
                  <a:lnTo>
                    <a:pt x="138610" y="0"/>
                  </a:lnTo>
                  <a:lnTo>
                    <a:pt x="0" y="77278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50FE6945-FB84-4625-A801-DB8AA77F4CA8}"/>
                </a:ext>
              </a:extLst>
            </p:cNvPr>
            <p:cNvSpPr/>
            <p:nvPr/>
          </p:nvSpPr>
          <p:spPr>
            <a:xfrm>
              <a:off x="4340687" y="3200843"/>
              <a:ext cx="138609" cy="93224"/>
            </a:xfrm>
            <a:custGeom>
              <a:avLst/>
              <a:gdLst>
                <a:gd name="connsiteX0" fmla="*/ 0 w 138609"/>
                <a:gd name="connsiteY0" fmla="*/ 93224 h 93224"/>
                <a:gd name="connsiteX1" fmla="*/ 138610 w 138609"/>
                <a:gd name="connsiteY1" fmla="*/ 15946 h 93224"/>
                <a:gd name="connsiteX2" fmla="*/ 138610 w 138609"/>
                <a:gd name="connsiteY2" fmla="*/ 0 h 93224"/>
                <a:gd name="connsiteX3" fmla="*/ 0 w 138609"/>
                <a:gd name="connsiteY3" fmla="*/ 77278 h 93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8609" h="93224">
                  <a:moveTo>
                    <a:pt x="0" y="93224"/>
                  </a:moveTo>
                  <a:lnTo>
                    <a:pt x="138610" y="15946"/>
                  </a:lnTo>
                  <a:lnTo>
                    <a:pt x="138610" y="0"/>
                  </a:lnTo>
                  <a:lnTo>
                    <a:pt x="0" y="77278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E81203EB-B84F-4C4F-8EC8-BEB7B281DDD6}"/>
                </a:ext>
              </a:extLst>
            </p:cNvPr>
            <p:cNvSpPr/>
            <p:nvPr/>
          </p:nvSpPr>
          <p:spPr>
            <a:xfrm>
              <a:off x="4340687" y="3269535"/>
              <a:ext cx="138609" cy="93224"/>
            </a:xfrm>
            <a:custGeom>
              <a:avLst/>
              <a:gdLst>
                <a:gd name="connsiteX0" fmla="*/ 0 w 138609"/>
                <a:gd name="connsiteY0" fmla="*/ 93224 h 93224"/>
                <a:gd name="connsiteX1" fmla="*/ 138610 w 138609"/>
                <a:gd name="connsiteY1" fmla="*/ 15946 h 93224"/>
                <a:gd name="connsiteX2" fmla="*/ 138610 w 138609"/>
                <a:gd name="connsiteY2" fmla="*/ 0 h 93224"/>
                <a:gd name="connsiteX3" fmla="*/ 0 w 138609"/>
                <a:gd name="connsiteY3" fmla="*/ 77278 h 93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8609" h="93224">
                  <a:moveTo>
                    <a:pt x="0" y="93224"/>
                  </a:moveTo>
                  <a:lnTo>
                    <a:pt x="138610" y="15946"/>
                  </a:lnTo>
                  <a:lnTo>
                    <a:pt x="138610" y="0"/>
                  </a:lnTo>
                  <a:lnTo>
                    <a:pt x="0" y="77278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id="{C63D33AE-79C4-49C7-988C-6C70296310EA}"/>
                </a:ext>
              </a:extLst>
            </p:cNvPr>
            <p:cNvSpPr/>
            <p:nvPr/>
          </p:nvSpPr>
          <p:spPr>
            <a:xfrm>
              <a:off x="3924857" y="3349266"/>
              <a:ext cx="13492" cy="253913"/>
            </a:xfrm>
            <a:custGeom>
              <a:avLst/>
              <a:gdLst>
                <a:gd name="connsiteX0" fmla="*/ 13493 w 13492"/>
                <a:gd name="connsiteY0" fmla="*/ 253913 h 253913"/>
                <a:gd name="connsiteX1" fmla="*/ 13493 w 13492"/>
                <a:gd name="connsiteY1" fmla="*/ 7360 h 253913"/>
                <a:gd name="connsiteX2" fmla="*/ 0 w 13492"/>
                <a:gd name="connsiteY2" fmla="*/ 0 h 253913"/>
                <a:gd name="connsiteX3" fmla="*/ 0 w 13492"/>
                <a:gd name="connsiteY3" fmla="*/ 246554 h 253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92" h="253913">
                  <a:moveTo>
                    <a:pt x="13493" y="253913"/>
                  </a:moveTo>
                  <a:lnTo>
                    <a:pt x="13493" y="7360"/>
                  </a:lnTo>
                  <a:lnTo>
                    <a:pt x="0" y="0"/>
                  </a:lnTo>
                  <a:lnTo>
                    <a:pt x="0" y="246554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id="{E7DF059C-9BFF-4138-ABFE-7D4D8EE9EECF}"/>
                </a:ext>
              </a:extLst>
            </p:cNvPr>
            <p:cNvSpPr/>
            <p:nvPr/>
          </p:nvSpPr>
          <p:spPr>
            <a:xfrm>
              <a:off x="3370419" y="3532035"/>
              <a:ext cx="403563" cy="274766"/>
            </a:xfrm>
            <a:custGeom>
              <a:avLst/>
              <a:gdLst>
                <a:gd name="connsiteX0" fmla="*/ 0 w 403562"/>
                <a:gd name="connsiteY0" fmla="*/ 225701 h 274766"/>
                <a:gd name="connsiteX1" fmla="*/ 0 w 403562"/>
                <a:gd name="connsiteY1" fmla="*/ 274766 h 274766"/>
                <a:gd name="connsiteX2" fmla="*/ 403563 w 403562"/>
                <a:gd name="connsiteY2" fmla="*/ 49065 h 274766"/>
                <a:gd name="connsiteX3" fmla="*/ 403563 w 403562"/>
                <a:gd name="connsiteY3" fmla="*/ 0 h 274766"/>
                <a:gd name="connsiteX4" fmla="*/ 0 w 403562"/>
                <a:gd name="connsiteY4" fmla="*/ 225701 h 274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3562" h="274766">
                  <a:moveTo>
                    <a:pt x="0" y="225701"/>
                  </a:moveTo>
                  <a:lnTo>
                    <a:pt x="0" y="274766"/>
                  </a:lnTo>
                  <a:lnTo>
                    <a:pt x="403563" y="49065"/>
                  </a:lnTo>
                  <a:lnTo>
                    <a:pt x="403563" y="0"/>
                  </a:lnTo>
                  <a:lnTo>
                    <a:pt x="0" y="225701"/>
                  </a:lnTo>
                  <a:close/>
                </a:path>
              </a:pathLst>
            </a:custGeom>
            <a:solidFill>
              <a:srgbClr val="75B243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37" name="Freeform: Shape 336">
              <a:extLst>
                <a:ext uri="{FF2B5EF4-FFF2-40B4-BE49-F238E27FC236}">
                  <a16:creationId xmlns:a16="http://schemas.microsoft.com/office/drawing/2014/main" id="{69710DD9-1B1E-4ADA-A673-BB48DE1AA2A5}"/>
                </a:ext>
              </a:extLst>
            </p:cNvPr>
            <p:cNvSpPr/>
            <p:nvPr/>
          </p:nvSpPr>
          <p:spPr>
            <a:xfrm>
              <a:off x="3320128" y="3503822"/>
              <a:ext cx="453854" cy="253913"/>
            </a:xfrm>
            <a:custGeom>
              <a:avLst/>
              <a:gdLst>
                <a:gd name="connsiteX0" fmla="*/ 50292 w 453854"/>
                <a:gd name="connsiteY0" fmla="*/ 253914 h 253913"/>
                <a:gd name="connsiteX1" fmla="*/ 453855 w 453854"/>
                <a:gd name="connsiteY1" fmla="*/ 28213 h 253913"/>
                <a:gd name="connsiteX2" fmla="*/ 402336 w 453854"/>
                <a:gd name="connsiteY2" fmla="*/ 0 h 253913"/>
                <a:gd name="connsiteX3" fmla="*/ 0 w 453854"/>
                <a:gd name="connsiteY3" fmla="*/ 225701 h 253913"/>
                <a:gd name="connsiteX4" fmla="*/ 50292 w 453854"/>
                <a:gd name="connsiteY4" fmla="*/ 253914 h 253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3854" h="253913">
                  <a:moveTo>
                    <a:pt x="50292" y="253914"/>
                  </a:moveTo>
                  <a:lnTo>
                    <a:pt x="453855" y="28213"/>
                  </a:lnTo>
                  <a:lnTo>
                    <a:pt x="402336" y="0"/>
                  </a:lnTo>
                  <a:lnTo>
                    <a:pt x="0" y="225701"/>
                  </a:lnTo>
                  <a:lnTo>
                    <a:pt x="50292" y="253914"/>
                  </a:lnTo>
                  <a:close/>
                </a:path>
              </a:pathLst>
            </a:custGeom>
            <a:solidFill>
              <a:srgbClr val="57914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id="{63462232-91DA-4E19-B9FA-B47DF4EB34EB}"/>
                </a:ext>
              </a:extLst>
            </p:cNvPr>
            <p:cNvSpPr/>
            <p:nvPr/>
          </p:nvSpPr>
          <p:spPr>
            <a:xfrm>
              <a:off x="3320129" y="3729522"/>
              <a:ext cx="50291" cy="77279"/>
            </a:xfrm>
            <a:custGeom>
              <a:avLst/>
              <a:gdLst>
                <a:gd name="connsiteX0" fmla="*/ 0 w 50291"/>
                <a:gd name="connsiteY0" fmla="*/ 0 h 77278"/>
                <a:gd name="connsiteX1" fmla="*/ 0 w 50291"/>
                <a:gd name="connsiteY1" fmla="*/ 49065 h 77278"/>
                <a:gd name="connsiteX2" fmla="*/ 50292 w 50291"/>
                <a:gd name="connsiteY2" fmla="*/ 77278 h 77278"/>
                <a:gd name="connsiteX3" fmla="*/ 50292 w 50291"/>
                <a:gd name="connsiteY3" fmla="*/ 28213 h 77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291" h="77278">
                  <a:moveTo>
                    <a:pt x="0" y="0"/>
                  </a:moveTo>
                  <a:lnTo>
                    <a:pt x="0" y="49065"/>
                  </a:lnTo>
                  <a:lnTo>
                    <a:pt x="50292" y="77278"/>
                  </a:lnTo>
                  <a:lnTo>
                    <a:pt x="50292" y="28213"/>
                  </a:lnTo>
                  <a:close/>
                </a:path>
              </a:pathLst>
            </a:custGeom>
            <a:solidFill>
              <a:srgbClr val="57914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id="{508B32F8-2F14-4267-88C5-2DACD7FF35F0}"/>
                </a:ext>
              </a:extLst>
            </p:cNvPr>
            <p:cNvSpPr/>
            <p:nvPr/>
          </p:nvSpPr>
          <p:spPr>
            <a:xfrm>
              <a:off x="3938354" y="3047513"/>
              <a:ext cx="554439" cy="309112"/>
            </a:xfrm>
            <a:custGeom>
              <a:avLst/>
              <a:gdLst>
                <a:gd name="connsiteX0" fmla="*/ 266180 w 554438"/>
                <a:gd name="connsiteY0" fmla="*/ 0 h 309112"/>
                <a:gd name="connsiteX1" fmla="*/ 554439 w 554438"/>
                <a:gd name="connsiteY1" fmla="*/ 0 h 309112"/>
                <a:gd name="connsiteX2" fmla="*/ 0 w 554438"/>
                <a:gd name="connsiteY2" fmla="*/ 309112 h 309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54438" h="309112">
                  <a:moveTo>
                    <a:pt x="266180" y="0"/>
                  </a:moveTo>
                  <a:lnTo>
                    <a:pt x="554439" y="0"/>
                  </a:lnTo>
                  <a:lnTo>
                    <a:pt x="0" y="309112"/>
                  </a:lnTo>
                  <a:close/>
                </a:path>
              </a:pathLst>
            </a:custGeom>
            <a:solidFill>
              <a:srgbClr val="43291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3B62347E-A9A7-45C1-951E-4E1B17231CF6}"/>
                </a:ext>
              </a:extLst>
            </p:cNvPr>
            <p:cNvSpPr/>
            <p:nvPr/>
          </p:nvSpPr>
          <p:spPr>
            <a:xfrm>
              <a:off x="3965340" y="3052420"/>
              <a:ext cx="504146" cy="282125"/>
            </a:xfrm>
            <a:custGeom>
              <a:avLst/>
              <a:gdLst>
                <a:gd name="connsiteX0" fmla="*/ 241647 w 504146"/>
                <a:gd name="connsiteY0" fmla="*/ 1227 h 282126"/>
                <a:gd name="connsiteX1" fmla="*/ 504147 w 504146"/>
                <a:gd name="connsiteY1" fmla="*/ 0 h 282126"/>
                <a:gd name="connsiteX2" fmla="*/ 0 w 504146"/>
                <a:gd name="connsiteY2" fmla="*/ 282126 h 2821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4146" h="282126">
                  <a:moveTo>
                    <a:pt x="241647" y="1227"/>
                  </a:moveTo>
                  <a:lnTo>
                    <a:pt x="504147" y="0"/>
                  </a:lnTo>
                  <a:lnTo>
                    <a:pt x="0" y="282126"/>
                  </a:lnTo>
                  <a:close/>
                </a:path>
              </a:pathLst>
            </a:custGeom>
            <a:solidFill>
              <a:srgbClr val="2E1C1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EB317A8A-051C-4DB5-AB45-F09355F94AE8}"/>
                </a:ext>
              </a:extLst>
            </p:cNvPr>
            <p:cNvSpPr/>
            <p:nvPr/>
          </p:nvSpPr>
          <p:spPr>
            <a:xfrm>
              <a:off x="3987419" y="3063459"/>
              <a:ext cx="440362" cy="245326"/>
            </a:xfrm>
            <a:custGeom>
              <a:avLst/>
              <a:gdLst>
                <a:gd name="connsiteX0" fmla="*/ 210981 w 440361"/>
                <a:gd name="connsiteY0" fmla="*/ 0 h 245327"/>
                <a:gd name="connsiteX1" fmla="*/ 440362 w 440361"/>
                <a:gd name="connsiteY1" fmla="*/ 0 h 245327"/>
                <a:gd name="connsiteX2" fmla="*/ 0 w 440361"/>
                <a:gd name="connsiteY2" fmla="*/ 245327 h 245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0361" h="245327">
                  <a:moveTo>
                    <a:pt x="210981" y="0"/>
                  </a:moveTo>
                  <a:lnTo>
                    <a:pt x="440362" y="0"/>
                  </a:lnTo>
                  <a:lnTo>
                    <a:pt x="0" y="245327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7BA67A95-14EE-4FC3-BD8A-CE395447E3A3}"/>
                </a:ext>
              </a:extLst>
            </p:cNvPr>
            <p:cNvSpPr/>
            <p:nvPr/>
          </p:nvSpPr>
          <p:spPr>
            <a:xfrm>
              <a:off x="3965340" y="3052420"/>
              <a:ext cx="504146" cy="282125"/>
            </a:xfrm>
            <a:custGeom>
              <a:avLst/>
              <a:gdLst>
                <a:gd name="connsiteX0" fmla="*/ 22079 w 504146"/>
                <a:gd name="connsiteY0" fmla="*/ 256367 h 282126"/>
                <a:gd name="connsiteX1" fmla="*/ 462441 w 504146"/>
                <a:gd name="connsiteY1" fmla="*/ 11040 h 282126"/>
                <a:gd name="connsiteX2" fmla="*/ 504147 w 504146"/>
                <a:gd name="connsiteY2" fmla="*/ 0 h 282126"/>
                <a:gd name="connsiteX3" fmla="*/ 0 w 504146"/>
                <a:gd name="connsiteY3" fmla="*/ 282126 h 2821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4146" h="282126">
                  <a:moveTo>
                    <a:pt x="22079" y="256367"/>
                  </a:moveTo>
                  <a:lnTo>
                    <a:pt x="462441" y="11040"/>
                  </a:lnTo>
                  <a:lnTo>
                    <a:pt x="504147" y="0"/>
                  </a:lnTo>
                  <a:lnTo>
                    <a:pt x="0" y="282126"/>
                  </a:lnTo>
                  <a:close/>
                </a:path>
              </a:pathLst>
            </a:custGeom>
            <a:solidFill>
              <a:srgbClr val="705143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343" name="Graphic 2">
              <a:extLst>
                <a:ext uri="{FF2B5EF4-FFF2-40B4-BE49-F238E27FC236}">
                  <a16:creationId xmlns:a16="http://schemas.microsoft.com/office/drawing/2014/main" id="{9CBBA318-921E-47C0-8CB9-A5578CFF6550}"/>
                </a:ext>
              </a:extLst>
            </p:cNvPr>
            <p:cNvGrpSpPr/>
            <p:nvPr/>
          </p:nvGrpSpPr>
          <p:grpSpPr>
            <a:xfrm>
              <a:off x="4530813" y="3006850"/>
              <a:ext cx="423922" cy="569345"/>
              <a:chOff x="4530814" y="3006850"/>
              <a:chExt cx="423922" cy="569345"/>
            </a:xfrm>
            <a:solidFill>
              <a:schemeClr val="accent1"/>
            </a:solidFill>
          </p:grpSpPr>
          <p:sp>
            <p:nvSpPr>
              <p:cNvPr id="344" name="Freeform: Shape 343">
                <a:extLst>
                  <a:ext uri="{FF2B5EF4-FFF2-40B4-BE49-F238E27FC236}">
                    <a16:creationId xmlns:a16="http://schemas.microsoft.com/office/drawing/2014/main" id="{B9D2994E-3F37-48D0-8430-6B3712D70F94}"/>
                  </a:ext>
                </a:extLst>
              </p:cNvPr>
              <p:cNvSpPr/>
              <p:nvPr/>
            </p:nvSpPr>
            <p:spPr>
              <a:xfrm>
                <a:off x="4597052" y="3453532"/>
                <a:ext cx="230607" cy="122663"/>
              </a:xfrm>
              <a:custGeom>
                <a:avLst/>
                <a:gdLst>
                  <a:gd name="connsiteX0" fmla="*/ 230607 w 230607"/>
                  <a:gd name="connsiteY0" fmla="*/ 61332 h 122663"/>
                  <a:gd name="connsiteX1" fmla="*/ 115304 w 230607"/>
                  <a:gd name="connsiteY1" fmla="*/ 0 h 122663"/>
                  <a:gd name="connsiteX2" fmla="*/ 0 w 230607"/>
                  <a:gd name="connsiteY2" fmla="*/ 61332 h 122663"/>
                  <a:gd name="connsiteX3" fmla="*/ 115304 w 230607"/>
                  <a:gd name="connsiteY3" fmla="*/ 122664 h 122663"/>
                  <a:gd name="connsiteX4" fmla="*/ 230607 w 230607"/>
                  <a:gd name="connsiteY4" fmla="*/ 61332 h 1226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0607" h="122663">
                    <a:moveTo>
                      <a:pt x="230607" y="61332"/>
                    </a:moveTo>
                    <a:cubicBezTo>
                      <a:pt x="230607" y="28213"/>
                      <a:pt x="179089" y="0"/>
                      <a:pt x="115304" y="0"/>
                    </a:cubicBezTo>
                    <a:cubicBezTo>
                      <a:pt x="51519" y="0"/>
                      <a:pt x="0" y="26986"/>
                      <a:pt x="0" y="61332"/>
                    </a:cubicBezTo>
                    <a:cubicBezTo>
                      <a:pt x="0" y="94451"/>
                      <a:pt x="51519" y="122664"/>
                      <a:pt x="115304" y="122664"/>
                    </a:cubicBezTo>
                    <a:cubicBezTo>
                      <a:pt x="179089" y="121437"/>
                      <a:pt x="230607" y="94451"/>
                      <a:pt x="230607" y="61332"/>
                    </a:cubicBezTo>
                    <a:close/>
                  </a:path>
                </a:pathLst>
              </a:custGeom>
              <a:solidFill>
                <a:srgbClr val="40404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345" name="Graphic 2">
                <a:extLst>
                  <a:ext uri="{FF2B5EF4-FFF2-40B4-BE49-F238E27FC236}">
                    <a16:creationId xmlns:a16="http://schemas.microsoft.com/office/drawing/2014/main" id="{B01259C5-6D85-4863-BB57-B0E4691C9843}"/>
                  </a:ext>
                </a:extLst>
              </p:cNvPr>
              <p:cNvGrpSpPr/>
              <p:nvPr/>
            </p:nvGrpSpPr>
            <p:grpSpPr>
              <a:xfrm>
                <a:off x="4530814" y="3006850"/>
                <a:ext cx="423922" cy="522733"/>
                <a:chOff x="4530814" y="3006850"/>
                <a:chExt cx="423922" cy="522733"/>
              </a:xfrm>
              <a:solidFill>
                <a:schemeClr val="accent1"/>
              </a:solidFill>
            </p:grpSpPr>
            <p:sp>
              <p:nvSpPr>
                <p:cNvPr id="346" name="Freeform: Shape 345">
                  <a:extLst>
                    <a:ext uri="{FF2B5EF4-FFF2-40B4-BE49-F238E27FC236}">
                      <a16:creationId xmlns:a16="http://schemas.microsoft.com/office/drawing/2014/main" id="{931FEA04-3A9E-4F1E-A02B-14953530042D}"/>
                    </a:ext>
                  </a:extLst>
                </p:cNvPr>
                <p:cNvSpPr/>
                <p:nvPr/>
              </p:nvSpPr>
              <p:spPr>
                <a:xfrm>
                  <a:off x="4592146" y="3222925"/>
                  <a:ext cx="222020" cy="306658"/>
                </a:xfrm>
                <a:custGeom>
                  <a:avLst/>
                  <a:gdLst>
                    <a:gd name="connsiteX0" fmla="*/ 212208 w 222020"/>
                    <a:gd name="connsiteY0" fmla="*/ 9813 h 306658"/>
                    <a:gd name="connsiteX1" fmla="*/ 213434 w 222020"/>
                    <a:gd name="connsiteY1" fmla="*/ 4907 h 306658"/>
                    <a:gd name="connsiteX2" fmla="*/ 190128 w 222020"/>
                    <a:gd name="connsiteY2" fmla="*/ 30666 h 306658"/>
                    <a:gd name="connsiteX3" fmla="*/ 180315 w 222020"/>
                    <a:gd name="connsiteY3" fmla="*/ 50292 h 306658"/>
                    <a:gd name="connsiteX4" fmla="*/ 147196 w 222020"/>
                    <a:gd name="connsiteY4" fmla="*/ 66238 h 306658"/>
                    <a:gd name="connsiteX5" fmla="*/ 137383 w 222020"/>
                    <a:gd name="connsiteY5" fmla="*/ 49065 h 306658"/>
                    <a:gd name="connsiteX6" fmla="*/ 136156 w 222020"/>
                    <a:gd name="connsiteY6" fmla="*/ 6133 h 306658"/>
                    <a:gd name="connsiteX7" fmla="*/ 137383 w 222020"/>
                    <a:gd name="connsiteY7" fmla="*/ 0 h 306658"/>
                    <a:gd name="connsiteX8" fmla="*/ 126343 w 222020"/>
                    <a:gd name="connsiteY8" fmla="*/ 2453 h 306658"/>
                    <a:gd name="connsiteX9" fmla="*/ 111624 w 222020"/>
                    <a:gd name="connsiteY9" fmla="*/ 17173 h 306658"/>
                    <a:gd name="connsiteX10" fmla="*/ 110397 w 222020"/>
                    <a:gd name="connsiteY10" fmla="*/ 26986 h 306658"/>
                    <a:gd name="connsiteX11" fmla="*/ 107944 w 222020"/>
                    <a:gd name="connsiteY11" fmla="*/ 38026 h 306658"/>
                    <a:gd name="connsiteX12" fmla="*/ 106717 w 222020"/>
                    <a:gd name="connsiteY12" fmla="*/ 83411 h 306658"/>
                    <a:gd name="connsiteX13" fmla="*/ 104264 w 222020"/>
                    <a:gd name="connsiteY13" fmla="*/ 95678 h 306658"/>
                    <a:gd name="connsiteX14" fmla="*/ 103037 w 222020"/>
                    <a:gd name="connsiteY14" fmla="*/ 104264 h 306658"/>
                    <a:gd name="connsiteX15" fmla="*/ 80958 w 222020"/>
                    <a:gd name="connsiteY15" fmla="*/ 95678 h 306658"/>
                    <a:gd name="connsiteX16" fmla="*/ 73598 w 222020"/>
                    <a:gd name="connsiteY16" fmla="*/ 83411 h 306658"/>
                    <a:gd name="connsiteX17" fmla="*/ 62558 w 222020"/>
                    <a:gd name="connsiteY17" fmla="*/ 57652 h 306658"/>
                    <a:gd name="connsiteX18" fmla="*/ 60105 w 222020"/>
                    <a:gd name="connsiteY18" fmla="*/ 41706 h 306658"/>
                    <a:gd name="connsiteX19" fmla="*/ 60105 w 222020"/>
                    <a:gd name="connsiteY19" fmla="*/ 23306 h 306658"/>
                    <a:gd name="connsiteX20" fmla="*/ 55198 w 222020"/>
                    <a:gd name="connsiteY20" fmla="*/ 11040 h 306658"/>
                    <a:gd name="connsiteX21" fmla="*/ 51519 w 222020"/>
                    <a:gd name="connsiteY21" fmla="*/ 11040 h 306658"/>
                    <a:gd name="connsiteX22" fmla="*/ 40479 w 222020"/>
                    <a:gd name="connsiteY22" fmla="*/ 7360 h 306658"/>
                    <a:gd name="connsiteX23" fmla="*/ 40479 w 222020"/>
                    <a:gd name="connsiteY23" fmla="*/ 11040 h 306658"/>
                    <a:gd name="connsiteX24" fmla="*/ 50292 w 222020"/>
                    <a:gd name="connsiteY24" fmla="*/ 65012 h 306658"/>
                    <a:gd name="connsiteX25" fmla="*/ 41706 w 222020"/>
                    <a:gd name="connsiteY25" fmla="*/ 62558 h 306658"/>
                    <a:gd name="connsiteX26" fmla="*/ 24533 w 222020"/>
                    <a:gd name="connsiteY26" fmla="*/ 53972 h 306658"/>
                    <a:gd name="connsiteX27" fmla="*/ 23306 w 222020"/>
                    <a:gd name="connsiteY27" fmla="*/ 58879 h 306658"/>
                    <a:gd name="connsiteX28" fmla="*/ 20853 w 222020"/>
                    <a:gd name="connsiteY28" fmla="*/ 58879 h 306658"/>
                    <a:gd name="connsiteX29" fmla="*/ 19626 w 222020"/>
                    <a:gd name="connsiteY29" fmla="*/ 61332 h 306658"/>
                    <a:gd name="connsiteX30" fmla="*/ 22079 w 222020"/>
                    <a:gd name="connsiteY30" fmla="*/ 62558 h 306658"/>
                    <a:gd name="connsiteX31" fmla="*/ 44159 w 222020"/>
                    <a:gd name="connsiteY31" fmla="*/ 76051 h 306658"/>
                    <a:gd name="connsiteX32" fmla="*/ 52745 w 222020"/>
                    <a:gd name="connsiteY32" fmla="*/ 84638 h 306658"/>
                    <a:gd name="connsiteX33" fmla="*/ 56425 w 222020"/>
                    <a:gd name="connsiteY33" fmla="*/ 85864 h 306658"/>
                    <a:gd name="connsiteX34" fmla="*/ 35572 w 222020"/>
                    <a:gd name="connsiteY34" fmla="*/ 85864 h 306658"/>
                    <a:gd name="connsiteX35" fmla="*/ 6133 w 222020"/>
                    <a:gd name="connsiteY35" fmla="*/ 77278 h 306658"/>
                    <a:gd name="connsiteX36" fmla="*/ 0 w 222020"/>
                    <a:gd name="connsiteY36" fmla="*/ 79731 h 306658"/>
                    <a:gd name="connsiteX37" fmla="*/ 45386 w 222020"/>
                    <a:gd name="connsiteY37" fmla="*/ 94451 h 306658"/>
                    <a:gd name="connsiteX38" fmla="*/ 63785 w 222020"/>
                    <a:gd name="connsiteY38" fmla="*/ 99358 h 306658"/>
                    <a:gd name="connsiteX39" fmla="*/ 67465 w 222020"/>
                    <a:gd name="connsiteY39" fmla="*/ 100584 h 306658"/>
                    <a:gd name="connsiteX40" fmla="*/ 94451 w 222020"/>
                    <a:gd name="connsiteY40" fmla="*/ 128797 h 306658"/>
                    <a:gd name="connsiteX41" fmla="*/ 98131 w 222020"/>
                    <a:gd name="connsiteY41" fmla="*/ 171729 h 306658"/>
                    <a:gd name="connsiteX42" fmla="*/ 79731 w 222020"/>
                    <a:gd name="connsiteY42" fmla="*/ 237967 h 306658"/>
                    <a:gd name="connsiteX43" fmla="*/ 50292 w 222020"/>
                    <a:gd name="connsiteY43" fmla="*/ 271086 h 306658"/>
                    <a:gd name="connsiteX44" fmla="*/ 38026 w 222020"/>
                    <a:gd name="connsiteY44" fmla="*/ 274766 h 306658"/>
                    <a:gd name="connsiteX45" fmla="*/ 28213 w 222020"/>
                    <a:gd name="connsiteY45" fmla="*/ 282126 h 306658"/>
                    <a:gd name="connsiteX46" fmla="*/ 26986 w 222020"/>
                    <a:gd name="connsiteY46" fmla="*/ 285806 h 306658"/>
                    <a:gd name="connsiteX47" fmla="*/ 44159 w 222020"/>
                    <a:gd name="connsiteY47" fmla="*/ 284579 h 306658"/>
                    <a:gd name="connsiteX48" fmla="*/ 60105 w 222020"/>
                    <a:gd name="connsiteY48" fmla="*/ 279673 h 306658"/>
                    <a:gd name="connsiteX49" fmla="*/ 69918 w 222020"/>
                    <a:gd name="connsiteY49" fmla="*/ 268633 h 306658"/>
                    <a:gd name="connsiteX50" fmla="*/ 61332 w 222020"/>
                    <a:gd name="connsiteY50" fmla="*/ 285806 h 306658"/>
                    <a:gd name="connsiteX51" fmla="*/ 38026 w 222020"/>
                    <a:gd name="connsiteY51" fmla="*/ 295619 h 306658"/>
                    <a:gd name="connsiteX52" fmla="*/ 31892 w 222020"/>
                    <a:gd name="connsiteY52" fmla="*/ 301752 h 306658"/>
                    <a:gd name="connsiteX53" fmla="*/ 38026 w 222020"/>
                    <a:gd name="connsiteY53" fmla="*/ 299299 h 306658"/>
                    <a:gd name="connsiteX54" fmla="*/ 79731 w 222020"/>
                    <a:gd name="connsiteY54" fmla="*/ 296846 h 306658"/>
                    <a:gd name="connsiteX55" fmla="*/ 91997 w 222020"/>
                    <a:gd name="connsiteY55" fmla="*/ 291939 h 306658"/>
                    <a:gd name="connsiteX56" fmla="*/ 110397 w 222020"/>
                    <a:gd name="connsiteY56" fmla="*/ 280899 h 306658"/>
                    <a:gd name="connsiteX57" fmla="*/ 115304 w 222020"/>
                    <a:gd name="connsiteY57" fmla="*/ 275993 h 306658"/>
                    <a:gd name="connsiteX58" fmla="*/ 123890 w 222020"/>
                    <a:gd name="connsiteY58" fmla="*/ 285806 h 306658"/>
                    <a:gd name="connsiteX59" fmla="*/ 160689 w 222020"/>
                    <a:gd name="connsiteY59" fmla="*/ 304206 h 306658"/>
                    <a:gd name="connsiteX60" fmla="*/ 187675 w 222020"/>
                    <a:gd name="connsiteY60" fmla="*/ 306659 h 306658"/>
                    <a:gd name="connsiteX61" fmla="*/ 169275 w 222020"/>
                    <a:gd name="connsiteY61" fmla="*/ 299299 h 306658"/>
                    <a:gd name="connsiteX62" fmla="*/ 150876 w 222020"/>
                    <a:gd name="connsiteY62" fmla="*/ 288259 h 306658"/>
                    <a:gd name="connsiteX63" fmla="*/ 170502 w 222020"/>
                    <a:gd name="connsiteY63" fmla="*/ 278446 h 306658"/>
                    <a:gd name="connsiteX64" fmla="*/ 188902 w 222020"/>
                    <a:gd name="connsiteY64" fmla="*/ 287033 h 306658"/>
                    <a:gd name="connsiteX65" fmla="*/ 199941 w 222020"/>
                    <a:gd name="connsiteY65" fmla="*/ 285806 h 306658"/>
                    <a:gd name="connsiteX66" fmla="*/ 213434 w 222020"/>
                    <a:gd name="connsiteY66" fmla="*/ 284579 h 306658"/>
                    <a:gd name="connsiteX67" fmla="*/ 209754 w 222020"/>
                    <a:gd name="connsiteY67" fmla="*/ 280899 h 306658"/>
                    <a:gd name="connsiteX68" fmla="*/ 163142 w 222020"/>
                    <a:gd name="connsiteY68" fmla="*/ 260047 h 306658"/>
                    <a:gd name="connsiteX69" fmla="*/ 149649 w 222020"/>
                    <a:gd name="connsiteY69" fmla="*/ 207301 h 306658"/>
                    <a:gd name="connsiteX70" fmla="*/ 185222 w 222020"/>
                    <a:gd name="connsiteY70" fmla="*/ 68692 h 306658"/>
                    <a:gd name="connsiteX71" fmla="*/ 222021 w 222020"/>
                    <a:gd name="connsiteY71" fmla="*/ 12266 h 306658"/>
                    <a:gd name="connsiteX72" fmla="*/ 212208 w 222020"/>
                    <a:gd name="connsiteY72" fmla="*/ 9813 h 3066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</a:cxnLst>
                  <a:rect l="l" t="t" r="r" b="b"/>
                  <a:pathLst>
                    <a:path w="222020" h="306658">
                      <a:moveTo>
                        <a:pt x="212208" y="9813"/>
                      </a:moveTo>
                      <a:cubicBezTo>
                        <a:pt x="212208" y="8587"/>
                        <a:pt x="212208" y="6133"/>
                        <a:pt x="213434" y="4907"/>
                      </a:cubicBezTo>
                      <a:cubicBezTo>
                        <a:pt x="203621" y="11040"/>
                        <a:pt x="191355" y="20853"/>
                        <a:pt x="190128" y="30666"/>
                      </a:cubicBezTo>
                      <a:cubicBezTo>
                        <a:pt x="188902" y="40479"/>
                        <a:pt x="181542" y="46612"/>
                        <a:pt x="180315" y="50292"/>
                      </a:cubicBezTo>
                      <a:cubicBezTo>
                        <a:pt x="175409" y="58879"/>
                        <a:pt x="147196" y="58879"/>
                        <a:pt x="147196" y="66238"/>
                      </a:cubicBezTo>
                      <a:cubicBezTo>
                        <a:pt x="147196" y="53972"/>
                        <a:pt x="142290" y="57652"/>
                        <a:pt x="137383" y="49065"/>
                      </a:cubicBezTo>
                      <a:cubicBezTo>
                        <a:pt x="128797" y="34346"/>
                        <a:pt x="134930" y="20853"/>
                        <a:pt x="136156" y="6133"/>
                      </a:cubicBezTo>
                      <a:cubicBezTo>
                        <a:pt x="136156" y="3680"/>
                        <a:pt x="136156" y="1227"/>
                        <a:pt x="137383" y="0"/>
                      </a:cubicBezTo>
                      <a:cubicBezTo>
                        <a:pt x="133703" y="1227"/>
                        <a:pt x="128797" y="2453"/>
                        <a:pt x="126343" y="2453"/>
                      </a:cubicBezTo>
                      <a:cubicBezTo>
                        <a:pt x="121437" y="9813"/>
                        <a:pt x="115304" y="15946"/>
                        <a:pt x="111624" y="17173"/>
                      </a:cubicBezTo>
                      <a:cubicBezTo>
                        <a:pt x="111624" y="20853"/>
                        <a:pt x="110397" y="25759"/>
                        <a:pt x="110397" y="26986"/>
                      </a:cubicBezTo>
                      <a:cubicBezTo>
                        <a:pt x="109170" y="30666"/>
                        <a:pt x="109170" y="34346"/>
                        <a:pt x="107944" y="38026"/>
                      </a:cubicBezTo>
                      <a:cubicBezTo>
                        <a:pt x="103037" y="51519"/>
                        <a:pt x="109170" y="71145"/>
                        <a:pt x="106717" y="83411"/>
                      </a:cubicBezTo>
                      <a:cubicBezTo>
                        <a:pt x="105491" y="87091"/>
                        <a:pt x="106717" y="90771"/>
                        <a:pt x="104264" y="95678"/>
                      </a:cubicBezTo>
                      <a:cubicBezTo>
                        <a:pt x="103037" y="100584"/>
                        <a:pt x="103037" y="101811"/>
                        <a:pt x="103037" y="104264"/>
                      </a:cubicBezTo>
                      <a:cubicBezTo>
                        <a:pt x="104264" y="106717"/>
                        <a:pt x="85864" y="101811"/>
                        <a:pt x="80958" y="95678"/>
                      </a:cubicBezTo>
                      <a:cubicBezTo>
                        <a:pt x="77278" y="90771"/>
                        <a:pt x="76051" y="88318"/>
                        <a:pt x="73598" y="83411"/>
                      </a:cubicBezTo>
                      <a:cubicBezTo>
                        <a:pt x="68692" y="76051"/>
                        <a:pt x="66238" y="66238"/>
                        <a:pt x="62558" y="57652"/>
                      </a:cubicBezTo>
                      <a:cubicBezTo>
                        <a:pt x="58878" y="49065"/>
                        <a:pt x="61332" y="49065"/>
                        <a:pt x="60105" y="41706"/>
                      </a:cubicBezTo>
                      <a:cubicBezTo>
                        <a:pt x="58878" y="36799"/>
                        <a:pt x="60105" y="30666"/>
                        <a:pt x="60105" y="23306"/>
                      </a:cubicBezTo>
                      <a:cubicBezTo>
                        <a:pt x="57652" y="19626"/>
                        <a:pt x="56425" y="15946"/>
                        <a:pt x="55198" y="11040"/>
                      </a:cubicBezTo>
                      <a:cubicBezTo>
                        <a:pt x="53972" y="11040"/>
                        <a:pt x="52745" y="11040"/>
                        <a:pt x="51519" y="11040"/>
                      </a:cubicBezTo>
                      <a:cubicBezTo>
                        <a:pt x="47839" y="11040"/>
                        <a:pt x="44159" y="9813"/>
                        <a:pt x="40479" y="7360"/>
                      </a:cubicBezTo>
                      <a:cubicBezTo>
                        <a:pt x="40479" y="8587"/>
                        <a:pt x="40479" y="9813"/>
                        <a:pt x="40479" y="11040"/>
                      </a:cubicBezTo>
                      <a:cubicBezTo>
                        <a:pt x="44159" y="24533"/>
                        <a:pt x="38026" y="50292"/>
                        <a:pt x="50292" y="65012"/>
                      </a:cubicBezTo>
                      <a:cubicBezTo>
                        <a:pt x="44159" y="65012"/>
                        <a:pt x="46612" y="65012"/>
                        <a:pt x="41706" y="62558"/>
                      </a:cubicBezTo>
                      <a:cubicBezTo>
                        <a:pt x="38026" y="61332"/>
                        <a:pt x="30666" y="56425"/>
                        <a:pt x="24533" y="53972"/>
                      </a:cubicBezTo>
                      <a:cubicBezTo>
                        <a:pt x="24533" y="56425"/>
                        <a:pt x="24533" y="58879"/>
                        <a:pt x="23306" y="58879"/>
                      </a:cubicBezTo>
                      <a:cubicBezTo>
                        <a:pt x="23306" y="58879"/>
                        <a:pt x="22079" y="58879"/>
                        <a:pt x="20853" y="58879"/>
                      </a:cubicBezTo>
                      <a:cubicBezTo>
                        <a:pt x="20853" y="60105"/>
                        <a:pt x="19626" y="61332"/>
                        <a:pt x="19626" y="61332"/>
                      </a:cubicBezTo>
                      <a:cubicBezTo>
                        <a:pt x="20853" y="61332"/>
                        <a:pt x="22079" y="62558"/>
                        <a:pt x="22079" y="62558"/>
                      </a:cubicBezTo>
                      <a:cubicBezTo>
                        <a:pt x="26986" y="67465"/>
                        <a:pt x="40479" y="73598"/>
                        <a:pt x="44159" y="76051"/>
                      </a:cubicBezTo>
                      <a:cubicBezTo>
                        <a:pt x="45386" y="76051"/>
                        <a:pt x="49065" y="84638"/>
                        <a:pt x="52745" y="84638"/>
                      </a:cubicBezTo>
                      <a:cubicBezTo>
                        <a:pt x="53972" y="84638"/>
                        <a:pt x="55198" y="84638"/>
                        <a:pt x="56425" y="85864"/>
                      </a:cubicBezTo>
                      <a:cubicBezTo>
                        <a:pt x="50292" y="84638"/>
                        <a:pt x="46612" y="85864"/>
                        <a:pt x="35572" y="85864"/>
                      </a:cubicBezTo>
                      <a:cubicBezTo>
                        <a:pt x="20853" y="85864"/>
                        <a:pt x="12266" y="82185"/>
                        <a:pt x="6133" y="77278"/>
                      </a:cubicBezTo>
                      <a:cubicBezTo>
                        <a:pt x="4907" y="78505"/>
                        <a:pt x="2453" y="79731"/>
                        <a:pt x="0" y="79731"/>
                      </a:cubicBezTo>
                      <a:cubicBezTo>
                        <a:pt x="6133" y="87091"/>
                        <a:pt x="14720" y="93224"/>
                        <a:pt x="45386" y="94451"/>
                      </a:cubicBezTo>
                      <a:cubicBezTo>
                        <a:pt x="55198" y="94451"/>
                        <a:pt x="56425" y="95678"/>
                        <a:pt x="63785" y="99358"/>
                      </a:cubicBezTo>
                      <a:cubicBezTo>
                        <a:pt x="65012" y="99358"/>
                        <a:pt x="66238" y="100584"/>
                        <a:pt x="67465" y="100584"/>
                      </a:cubicBezTo>
                      <a:cubicBezTo>
                        <a:pt x="77278" y="111624"/>
                        <a:pt x="90771" y="121437"/>
                        <a:pt x="94451" y="128797"/>
                      </a:cubicBezTo>
                      <a:cubicBezTo>
                        <a:pt x="105491" y="154556"/>
                        <a:pt x="98131" y="149650"/>
                        <a:pt x="98131" y="171729"/>
                      </a:cubicBezTo>
                      <a:cubicBezTo>
                        <a:pt x="98131" y="190128"/>
                        <a:pt x="88318" y="223248"/>
                        <a:pt x="79731" y="237967"/>
                      </a:cubicBezTo>
                      <a:cubicBezTo>
                        <a:pt x="71145" y="252687"/>
                        <a:pt x="65012" y="261273"/>
                        <a:pt x="50292" y="271086"/>
                      </a:cubicBezTo>
                      <a:cubicBezTo>
                        <a:pt x="46612" y="273540"/>
                        <a:pt x="41706" y="272313"/>
                        <a:pt x="38026" y="274766"/>
                      </a:cubicBezTo>
                      <a:cubicBezTo>
                        <a:pt x="33119" y="277220"/>
                        <a:pt x="30666" y="279673"/>
                        <a:pt x="28213" y="282126"/>
                      </a:cubicBezTo>
                      <a:cubicBezTo>
                        <a:pt x="22079" y="285806"/>
                        <a:pt x="18399" y="285806"/>
                        <a:pt x="26986" y="285806"/>
                      </a:cubicBezTo>
                      <a:lnTo>
                        <a:pt x="44159" y="284579"/>
                      </a:lnTo>
                      <a:cubicBezTo>
                        <a:pt x="47839" y="284579"/>
                        <a:pt x="55198" y="283353"/>
                        <a:pt x="60105" y="279673"/>
                      </a:cubicBezTo>
                      <a:cubicBezTo>
                        <a:pt x="66238" y="275993"/>
                        <a:pt x="68692" y="271086"/>
                        <a:pt x="69918" y="268633"/>
                      </a:cubicBezTo>
                      <a:cubicBezTo>
                        <a:pt x="74825" y="261273"/>
                        <a:pt x="78505" y="282126"/>
                        <a:pt x="61332" y="285806"/>
                      </a:cubicBezTo>
                      <a:cubicBezTo>
                        <a:pt x="53972" y="287033"/>
                        <a:pt x="42932" y="290713"/>
                        <a:pt x="38026" y="295619"/>
                      </a:cubicBezTo>
                      <a:lnTo>
                        <a:pt x="31892" y="301752"/>
                      </a:lnTo>
                      <a:lnTo>
                        <a:pt x="38026" y="299299"/>
                      </a:lnTo>
                      <a:cubicBezTo>
                        <a:pt x="52745" y="294392"/>
                        <a:pt x="66238" y="298072"/>
                        <a:pt x="79731" y="296846"/>
                      </a:cubicBezTo>
                      <a:cubicBezTo>
                        <a:pt x="83411" y="296846"/>
                        <a:pt x="87091" y="293166"/>
                        <a:pt x="91997" y="291939"/>
                      </a:cubicBezTo>
                      <a:cubicBezTo>
                        <a:pt x="104264" y="288259"/>
                        <a:pt x="107944" y="283353"/>
                        <a:pt x="110397" y="280899"/>
                      </a:cubicBezTo>
                      <a:cubicBezTo>
                        <a:pt x="111624" y="278446"/>
                        <a:pt x="112850" y="277220"/>
                        <a:pt x="115304" y="275993"/>
                      </a:cubicBezTo>
                      <a:cubicBezTo>
                        <a:pt x="115304" y="275993"/>
                        <a:pt x="122663" y="282126"/>
                        <a:pt x="123890" y="285806"/>
                      </a:cubicBezTo>
                      <a:cubicBezTo>
                        <a:pt x="128797" y="299299"/>
                        <a:pt x="148423" y="301752"/>
                        <a:pt x="160689" y="304206"/>
                      </a:cubicBezTo>
                      <a:cubicBezTo>
                        <a:pt x="169275" y="306659"/>
                        <a:pt x="179089" y="306659"/>
                        <a:pt x="187675" y="306659"/>
                      </a:cubicBezTo>
                      <a:cubicBezTo>
                        <a:pt x="179089" y="304206"/>
                        <a:pt x="171729" y="301752"/>
                        <a:pt x="169275" y="299299"/>
                      </a:cubicBezTo>
                      <a:cubicBezTo>
                        <a:pt x="163142" y="290713"/>
                        <a:pt x="154556" y="290713"/>
                        <a:pt x="150876" y="288259"/>
                      </a:cubicBezTo>
                      <a:cubicBezTo>
                        <a:pt x="137383" y="278446"/>
                        <a:pt x="165596" y="273540"/>
                        <a:pt x="170502" y="278446"/>
                      </a:cubicBezTo>
                      <a:cubicBezTo>
                        <a:pt x="174182" y="280899"/>
                        <a:pt x="188902" y="287033"/>
                        <a:pt x="188902" y="287033"/>
                      </a:cubicBezTo>
                      <a:cubicBezTo>
                        <a:pt x="191355" y="288259"/>
                        <a:pt x="199941" y="289486"/>
                        <a:pt x="199941" y="285806"/>
                      </a:cubicBezTo>
                      <a:cubicBezTo>
                        <a:pt x="199941" y="284579"/>
                        <a:pt x="202395" y="280899"/>
                        <a:pt x="213434" y="284579"/>
                      </a:cubicBezTo>
                      <a:cubicBezTo>
                        <a:pt x="214661" y="283353"/>
                        <a:pt x="210981" y="283353"/>
                        <a:pt x="209754" y="280899"/>
                      </a:cubicBezTo>
                      <a:cubicBezTo>
                        <a:pt x="201168" y="273540"/>
                        <a:pt x="187675" y="280899"/>
                        <a:pt x="163142" y="260047"/>
                      </a:cubicBezTo>
                      <a:cubicBezTo>
                        <a:pt x="152103" y="250234"/>
                        <a:pt x="144743" y="218341"/>
                        <a:pt x="149649" y="207301"/>
                      </a:cubicBezTo>
                      <a:cubicBezTo>
                        <a:pt x="163142" y="174182"/>
                        <a:pt x="126343" y="96904"/>
                        <a:pt x="185222" y="68692"/>
                      </a:cubicBezTo>
                      <a:cubicBezTo>
                        <a:pt x="219568" y="52745"/>
                        <a:pt x="198715" y="29439"/>
                        <a:pt x="222021" y="12266"/>
                      </a:cubicBezTo>
                      <a:cubicBezTo>
                        <a:pt x="215888" y="15946"/>
                        <a:pt x="212208" y="13493"/>
                        <a:pt x="212208" y="9813"/>
                      </a:cubicBezTo>
                      <a:close/>
                    </a:path>
                  </a:pathLst>
                </a:custGeom>
                <a:solidFill>
                  <a:srgbClr val="806546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47" name="Freeform: Shape 346">
                  <a:extLst>
                    <a:ext uri="{FF2B5EF4-FFF2-40B4-BE49-F238E27FC236}">
                      <a16:creationId xmlns:a16="http://schemas.microsoft.com/office/drawing/2014/main" id="{3B7057A5-04FD-4CDE-974B-55A1FC181D3C}"/>
                    </a:ext>
                  </a:extLst>
                </p:cNvPr>
                <p:cNvSpPr/>
                <p:nvPr/>
              </p:nvSpPr>
              <p:spPr>
                <a:xfrm>
                  <a:off x="4530814" y="3006850"/>
                  <a:ext cx="423922" cy="308532"/>
                </a:xfrm>
                <a:custGeom>
                  <a:avLst/>
                  <a:gdLst>
                    <a:gd name="connsiteX0" fmla="*/ 6133 w 423922"/>
                    <a:gd name="connsiteY0" fmla="*/ 193995 h 308532"/>
                    <a:gd name="connsiteX1" fmla="*/ 6133 w 423922"/>
                    <a:gd name="connsiteY1" fmla="*/ 193995 h 308532"/>
                    <a:gd name="connsiteX2" fmla="*/ 0 w 423922"/>
                    <a:gd name="connsiteY2" fmla="*/ 170689 h 308532"/>
                    <a:gd name="connsiteX3" fmla="*/ 2453 w 423922"/>
                    <a:gd name="connsiteY3" fmla="*/ 151063 h 308532"/>
                    <a:gd name="connsiteX4" fmla="*/ 23306 w 423922"/>
                    <a:gd name="connsiteY4" fmla="*/ 130210 h 308532"/>
                    <a:gd name="connsiteX5" fmla="*/ 39252 w 423922"/>
                    <a:gd name="connsiteY5" fmla="*/ 128983 h 308532"/>
                    <a:gd name="connsiteX6" fmla="*/ 52745 w 423922"/>
                    <a:gd name="connsiteY6" fmla="*/ 132663 h 308532"/>
                    <a:gd name="connsiteX7" fmla="*/ 62558 w 423922"/>
                    <a:gd name="connsiteY7" fmla="*/ 104451 h 308532"/>
                    <a:gd name="connsiteX8" fmla="*/ 62558 w 423922"/>
                    <a:gd name="connsiteY8" fmla="*/ 104451 h 308532"/>
                    <a:gd name="connsiteX9" fmla="*/ 95677 w 423922"/>
                    <a:gd name="connsiteY9" fmla="*/ 79918 h 308532"/>
                    <a:gd name="connsiteX10" fmla="*/ 95677 w 423922"/>
                    <a:gd name="connsiteY10" fmla="*/ 44345 h 308532"/>
                    <a:gd name="connsiteX11" fmla="*/ 134930 w 423922"/>
                    <a:gd name="connsiteY11" fmla="*/ 43119 h 308532"/>
                    <a:gd name="connsiteX12" fmla="*/ 138610 w 423922"/>
                    <a:gd name="connsiteY12" fmla="*/ 27173 h 308532"/>
                    <a:gd name="connsiteX13" fmla="*/ 149649 w 423922"/>
                    <a:gd name="connsiteY13" fmla="*/ 12453 h 308532"/>
                    <a:gd name="connsiteX14" fmla="*/ 186448 w 423922"/>
                    <a:gd name="connsiteY14" fmla="*/ 187 h 308532"/>
                    <a:gd name="connsiteX15" fmla="*/ 235514 w 423922"/>
                    <a:gd name="connsiteY15" fmla="*/ 35759 h 308532"/>
                    <a:gd name="connsiteX16" fmla="*/ 287032 w 423922"/>
                    <a:gd name="connsiteY16" fmla="*/ 78691 h 308532"/>
                    <a:gd name="connsiteX17" fmla="*/ 287032 w 423922"/>
                    <a:gd name="connsiteY17" fmla="*/ 78691 h 308532"/>
                    <a:gd name="connsiteX18" fmla="*/ 299299 w 423922"/>
                    <a:gd name="connsiteY18" fmla="*/ 103224 h 308532"/>
                    <a:gd name="connsiteX19" fmla="*/ 299299 w 423922"/>
                    <a:gd name="connsiteY19" fmla="*/ 105677 h 308532"/>
                    <a:gd name="connsiteX20" fmla="*/ 323832 w 423922"/>
                    <a:gd name="connsiteY20" fmla="*/ 90958 h 308532"/>
                    <a:gd name="connsiteX21" fmla="*/ 370444 w 423922"/>
                    <a:gd name="connsiteY21" fmla="*/ 98317 h 308532"/>
                    <a:gd name="connsiteX22" fmla="*/ 375350 w 423922"/>
                    <a:gd name="connsiteY22" fmla="*/ 104451 h 308532"/>
                    <a:gd name="connsiteX23" fmla="*/ 382710 w 423922"/>
                    <a:gd name="connsiteY23" fmla="*/ 131437 h 308532"/>
                    <a:gd name="connsiteX24" fmla="*/ 376577 w 423922"/>
                    <a:gd name="connsiteY24" fmla="*/ 152289 h 308532"/>
                    <a:gd name="connsiteX25" fmla="*/ 390070 w 423922"/>
                    <a:gd name="connsiteY25" fmla="*/ 159649 h 308532"/>
                    <a:gd name="connsiteX26" fmla="*/ 392523 w 423922"/>
                    <a:gd name="connsiteY26" fmla="*/ 179275 h 308532"/>
                    <a:gd name="connsiteX27" fmla="*/ 410922 w 423922"/>
                    <a:gd name="connsiteY27" fmla="*/ 182955 h 308532"/>
                    <a:gd name="connsiteX28" fmla="*/ 419509 w 423922"/>
                    <a:gd name="connsiteY28" fmla="*/ 190315 h 308532"/>
                    <a:gd name="connsiteX29" fmla="*/ 423189 w 423922"/>
                    <a:gd name="connsiteY29" fmla="*/ 200128 h 308532"/>
                    <a:gd name="connsiteX30" fmla="*/ 420736 w 423922"/>
                    <a:gd name="connsiteY30" fmla="*/ 223434 h 308532"/>
                    <a:gd name="connsiteX31" fmla="*/ 410922 w 423922"/>
                    <a:gd name="connsiteY31" fmla="*/ 236927 h 308532"/>
                    <a:gd name="connsiteX32" fmla="*/ 404789 w 423922"/>
                    <a:gd name="connsiteY32" fmla="*/ 241834 h 308532"/>
                    <a:gd name="connsiteX33" fmla="*/ 406016 w 423922"/>
                    <a:gd name="connsiteY33" fmla="*/ 246740 h 308532"/>
                    <a:gd name="connsiteX34" fmla="*/ 404789 w 423922"/>
                    <a:gd name="connsiteY34" fmla="*/ 252873 h 308532"/>
                    <a:gd name="connsiteX35" fmla="*/ 396203 w 423922"/>
                    <a:gd name="connsiteY35" fmla="*/ 274953 h 308532"/>
                    <a:gd name="connsiteX36" fmla="*/ 345911 w 423922"/>
                    <a:gd name="connsiteY36" fmla="*/ 295806 h 308532"/>
                    <a:gd name="connsiteX37" fmla="*/ 331191 w 423922"/>
                    <a:gd name="connsiteY37" fmla="*/ 284766 h 308532"/>
                    <a:gd name="connsiteX38" fmla="*/ 311565 w 423922"/>
                    <a:gd name="connsiteY38" fmla="*/ 303165 h 308532"/>
                    <a:gd name="connsiteX39" fmla="*/ 296846 w 423922"/>
                    <a:gd name="connsiteY39" fmla="*/ 289672 h 308532"/>
                    <a:gd name="connsiteX40" fmla="*/ 296846 w 423922"/>
                    <a:gd name="connsiteY40" fmla="*/ 288446 h 308532"/>
                    <a:gd name="connsiteX41" fmla="*/ 295619 w 423922"/>
                    <a:gd name="connsiteY41" fmla="*/ 288446 h 308532"/>
                    <a:gd name="connsiteX42" fmla="*/ 294392 w 423922"/>
                    <a:gd name="connsiteY42" fmla="*/ 289672 h 308532"/>
                    <a:gd name="connsiteX43" fmla="*/ 287032 w 423922"/>
                    <a:gd name="connsiteY43" fmla="*/ 295806 h 308532"/>
                    <a:gd name="connsiteX44" fmla="*/ 252687 w 423922"/>
                    <a:gd name="connsiteY44" fmla="*/ 287219 h 308532"/>
                    <a:gd name="connsiteX45" fmla="*/ 244100 w 423922"/>
                    <a:gd name="connsiteY45" fmla="*/ 265140 h 308532"/>
                    <a:gd name="connsiteX46" fmla="*/ 244100 w 423922"/>
                    <a:gd name="connsiteY46" fmla="*/ 262686 h 308532"/>
                    <a:gd name="connsiteX47" fmla="*/ 226927 w 423922"/>
                    <a:gd name="connsiteY47" fmla="*/ 256553 h 308532"/>
                    <a:gd name="connsiteX48" fmla="*/ 212208 w 423922"/>
                    <a:gd name="connsiteY48" fmla="*/ 227114 h 308532"/>
                    <a:gd name="connsiteX49" fmla="*/ 188902 w 423922"/>
                    <a:gd name="connsiteY49" fmla="*/ 236927 h 308532"/>
                    <a:gd name="connsiteX50" fmla="*/ 187675 w 423922"/>
                    <a:gd name="connsiteY50" fmla="*/ 244287 h 308532"/>
                    <a:gd name="connsiteX51" fmla="*/ 169275 w 423922"/>
                    <a:gd name="connsiteY51" fmla="*/ 274953 h 308532"/>
                    <a:gd name="connsiteX52" fmla="*/ 114077 w 423922"/>
                    <a:gd name="connsiteY52" fmla="*/ 271273 h 308532"/>
                    <a:gd name="connsiteX53" fmla="*/ 106717 w 423922"/>
                    <a:gd name="connsiteY53" fmla="*/ 283539 h 308532"/>
                    <a:gd name="connsiteX54" fmla="*/ 91997 w 423922"/>
                    <a:gd name="connsiteY54" fmla="*/ 283539 h 308532"/>
                    <a:gd name="connsiteX55" fmla="*/ 84638 w 423922"/>
                    <a:gd name="connsiteY55" fmla="*/ 295806 h 308532"/>
                    <a:gd name="connsiteX56" fmla="*/ 36799 w 423922"/>
                    <a:gd name="connsiteY56" fmla="*/ 305619 h 308532"/>
                    <a:gd name="connsiteX57" fmla="*/ 9813 w 423922"/>
                    <a:gd name="connsiteY57" fmla="*/ 265140 h 308532"/>
                    <a:gd name="connsiteX58" fmla="*/ 19626 w 423922"/>
                    <a:gd name="connsiteY58" fmla="*/ 240607 h 308532"/>
                    <a:gd name="connsiteX59" fmla="*/ 19626 w 423922"/>
                    <a:gd name="connsiteY59" fmla="*/ 233247 h 308532"/>
                    <a:gd name="connsiteX60" fmla="*/ 12266 w 423922"/>
                    <a:gd name="connsiteY60" fmla="*/ 222207 h 308532"/>
                    <a:gd name="connsiteX61" fmla="*/ 20853 w 423922"/>
                    <a:gd name="connsiteY61" fmla="*/ 206261 h 308532"/>
                    <a:gd name="connsiteX62" fmla="*/ 6133 w 423922"/>
                    <a:gd name="connsiteY62" fmla="*/ 193995 h 3085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</a:cxnLst>
                  <a:rect l="l" t="t" r="r" b="b"/>
                  <a:pathLst>
                    <a:path w="423922" h="308532">
                      <a:moveTo>
                        <a:pt x="6133" y="193995"/>
                      </a:moveTo>
                      <a:cubicBezTo>
                        <a:pt x="4907" y="193995"/>
                        <a:pt x="4907" y="193995"/>
                        <a:pt x="6133" y="193995"/>
                      </a:cubicBezTo>
                      <a:cubicBezTo>
                        <a:pt x="2453" y="186635"/>
                        <a:pt x="1227" y="179275"/>
                        <a:pt x="0" y="170689"/>
                      </a:cubicBezTo>
                      <a:cubicBezTo>
                        <a:pt x="0" y="164556"/>
                        <a:pt x="0" y="157196"/>
                        <a:pt x="2453" y="151063"/>
                      </a:cubicBezTo>
                      <a:cubicBezTo>
                        <a:pt x="6133" y="141250"/>
                        <a:pt x="13493" y="133890"/>
                        <a:pt x="23306" y="130210"/>
                      </a:cubicBezTo>
                      <a:cubicBezTo>
                        <a:pt x="28213" y="128983"/>
                        <a:pt x="34346" y="127757"/>
                        <a:pt x="39252" y="128983"/>
                      </a:cubicBezTo>
                      <a:cubicBezTo>
                        <a:pt x="42932" y="128983"/>
                        <a:pt x="50292" y="133890"/>
                        <a:pt x="52745" y="132663"/>
                      </a:cubicBezTo>
                      <a:cubicBezTo>
                        <a:pt x="47839" y="121623"/>
                        <a:pt x="52745" y="110584"/>
                        <a:pt x="62558" y="104451"/>
                      </a:cubicBezTo>
                      <a:lnTo>
                        <a:pt x="62558" y="104451"/>
                      </a:lnTo>
                      <a:cubicBezTo>
                        <a:pt x="72371" y="83598"/>
                        <a:pt x="95677" y="79918"/>
                        <a:pt x="95677" y="79918"/>
                      </a:cubicBezTo>
                      <a:cubicBezTo>
                        <a:pt x="95677" y="79918"/>
                        <a:pt x="77278" y="57838"/>
                        <a:pt x="95677" y="44345"/>
                      </a:cubicBezTo>
                      <a:cubicBezTo>
                        <a:pt x="114077" y="29626"/>
                        <a:pt x="134930" y="43119"/>
                        <a:pt x="134930" y="43119"/>
                      </a:cubicBezTo>
                      <a:cubicBezTo>
                        <a:pt x="132476" y="41892"/>
                        <a:pt x="138610" y="29626"/>
                        <a:pt x="138610" y="27173"/>
                      </a:cubicBezTo>
                      <a:cubicBezTo>
                        <a:pt x="141063" y="22266"/>
                        <a:pt x="144743" y="17359"/>
                        <a:pt x="149649" y="12453"/>
                      </a:cubicBezTo>
                      <a:cubicBezTo>
                        <a:pt x="159462" y="3866"/>
                        <a:pt x="171729" y="-1040"/>
                        <a:pt x="186448" y="187"/>
                      </a:cubicBezTo>
                      <a:cubicBezTo>
                        <a:pt x="208528" y="1413"/>
                        <a:pt x="234287" y="16133"/>
                        <a:pt x="235514" y="35759"/>
                      </a:cubicBezTo>
                      <a:cubicBezTo>
                        <a:pt x="235514" y="35759"/>
                        <a:pt x="289486" y="39439"/>
                        <a:pt x="287032" y="78691"/>
                      </a:cubicBezTo>
                      <a:lnTo>
                        <a:pt x="287032" y="78691"/>
                      </a:lnTo>
                      <a:cubicBezTo>
                        <a:pt x="300525" y="83598"/>
                        <a:pt x="300525" y="97091"/>
                        <a:pt x="299299" y="103224"/>
                      </a:cubicBezTo>
                      <a:cubicBezTo>
                        <a:pt x="299299" y="104451"/>
                        <a:pt x="299299" y="104451"/>
                        <a:pt x="299299" y="105677"/>
                      </a:cubicBezTo>
                      <a:cubicBezTo>
                        <a:pt x="298072" y="99544"/>
                        <a:pt x="318925" y="92184"/>
                        <a:pt x="323832" y="90958"/>
                      </a:cubicBezTo>
                      <a:cubicBezTo>
                        <a:pt x="338551" y="88504"/>
                        <a:pt x="358177" y="88504"/>
                        <a:pt x="370444" y="98317"/>
                      </a:cubicBezTo>
                      <a:cubicBezTo>
                        <a:pt x="372897" y="99544"/>
                        <a:pt x="374123" y="101997"/>
                        <a:pt x="375350" y="104451"/>
                      </a:cubicBezTo>
                      <a:cubicBezTo>
                        <a:pt x="380257" y="111810"/>
                        <a:pt x="382710" y="121623"/>
                        <a:pt x="382710" y="131437"/>
                      </a:cubicBezTo>
                      <a:cubicBezTo>
                        <a:pt x="382710" y="132663"/>
                        <a:pt x="379030" y="152289"/>
                        <a:pt x="376577" y="152289"/>
                      </a:cubicBezTo>
                      <a:cubicBezTo>
                        <a:pt x="381483" y="153516"/>
                        <a:pt x="387616" y="154743"/>
                        <a:pt x="390070" y="159649"/>
                      </a:cubicBezTo>
                      <a:cubicBezTo>
                        <a:pt x="393750" y="165782"/>
                        <a:pt x="393750" y="171915"/>
                        <a:pt x="392523" y="179275"/>
                      </a:cubicBezTo>
                      <a:cubicBezTo>
                        <a:pt x="398656" y="178049"/>
                        <a:pt x="406016" y="180502"/>
                        <a:pt x="410922" y="182955"/>
                      </a:cubicBezTo>
                      <a:cubicBezTo>
                        <a:pt x="414602" y="184182"/>
                        <a:pt x="417056" y="186635"/>
                        <a:pt x="419509" y="190315"/>
                      </a:cubicBezTo>
                      <a:cubicBezTo>
                        <a:pt x="421962" y="192768"/>
                        <a:pt x="421962" y="196448"/>
                        <a:pt x="423189" y="200128"/>
                      </a:cubicBezTo>
                      <a:cubicBezTo>
                        <a:pt x="424415" y="207488"/>
                        <a:pt x="424415" y="216074"/>
                        <a:pt x="420736" y="223434"/>
                      </a:cubicBezTo>
                      <a:cubicBezTo>
                        <a:pt x="418282" y="228341"/>
                        <a:pt x="415829" y="233247"/>
                        <a:pt x="410922" y="236927"/>
                      </a:cubicBezTo>
                      <a:cubicBezTo>
                        <a:pt x="409696" y="238154"/>
                        <a:pt x="404789" y="239380"/>
                        <a:pt x="404789" y="241834"/>
                      </a:cubicBezTo>
                      <a:cubicBezTo>
                        <a:pt x="404789" y="243060"/>
                        <a:pt x="406016" y="245514"/>
                        <a:pt x="406016" y="246740"/>
                      </a:cubicBezTo>
                      <a:cubicBezTo>
                        <a:pt x="406016" y="249193"/>
                        <a:pt x="406016" y="250420"/>
                        <a:pt x="404789" y="252873"/>
                      </a:cubicBezTo>
                      <a:cubicBezTo>
                        <a:pt x="403563" y="261460"/>
                        <a:pt x="401110" y="268820"/>
                        <a:pt x="396203" y="274953"/>
                      </a:cubicBezTo>
                      <a:cubicBezTo>
                        <a:pt x="383937" y="290899"/>
                        <a:pt x="366764" y="305619"/>
                        <a:pt x="345911" y="295806"/>
                      </a:cubicBezTo>
                      <a:cubicBezTo>
                        <a:pt x="341004" y="293352"/>
                        <a:pt x="334871" y="289672"/>
                        <a:pt x="331191" y="284766"/>
                      </a:cubicBezTo>
                      <a:cubicBezTo>
                        <a:pt x="331191" y="284766"/>
                        <a:pt x="332418" y="304392"/>
                        <a:pt x="311565" y="303165"/>
                      </a:cubicBezTo>
                      <a:cubicBezTo>
                        <a:pt x="302979" y="301939"/>
                        <a:pt x="298072" y="297032"/>
                        <a:pt x="296846" y="289672"/>
                      </a:cubicBezTo>
                      <a:cubicBezTo>
                        <a:pt x="296846" y="289672"/>
                        <a:pt x="296846" y="289672"/>
                        <a:pt x="296846" y="288446"/>
                      </a:cubicBezTo>
                      <a:cubicBezTo>
                        <a:pt x="296846" y="288446"/>
                        <a:pt x="295619" y="288446"/>
                        <a:pt x="295619" y="288446"/>
                      </a:cubicBezTo>
                      <a:cubicBezTo>
                        <a:pt x="295619" y="288446"/>
                        <a:pt x="294392" y="289672"/>
                        <a:pt x="294392" y="289672"/>
                      </a:cubicBezTo>
                      <a:cubicBezTo>
                        <a:pt x="293166" y="292126"/>
                        <a:pt x="289486" y="294579"/>
                        <a:pt x="287032" y="295806"/>
                      </a:cubicBezTo>
                      <a:cubicBezTo>
                        <a:pt x="275993" y="299486"/>
                        <a:pt x="262500" y="292126"/>
                        <a:pt x="252687" y="287219"/>
                      </a:cubicBezTo>
                      <a:cubicBezTo>
                        <a:pt x="252687" y="287219"/>
                        <a:pt x="240420" y="281086"/>
                        <a:pt x="244100" y="265140"/>
                      </a:cubicBezTo>
                      <a:cubicBezTo>
                        <a:pt x="244100" y="263913"/>
                        <a:pt x="244100" y="262686"/>
                        <a:pt x="244100" y="262686"/>
                      </a:cubicBezTo>
                      <a:cubicBezTo>
                        <a:pt x="241647" y="262686"/>
                        <a:pt x="237967" y="261460"/>
                        <a:pt x="226927" y="256553"/>
                      </a:cubicBezTo>
                      <a:cubicBezTo>
                        <a:pt x="209754" y="247967"/>
                        <a:pt x="212208" y="227114"/>
                        <a:pt x="212208" y="227114"/>
                      </a:cubicBezTo>
                      <a:cubicBezTo>
                        <a:pt x="207301" y="239380"/>
                        <a:pt x="196261" y="239380"/>
                        <a:pt x="188902" y="236927"/>
                      </a:cubicBezTo>
                      <a:cubicBezTo>
                        <a:pt x="188902" y="239380"/>
                        <a:pt x="188902" y="241834"/>
                        <a:pt x="187675" y="244287"/>
                      </a:cubicBezTo>
                      <a:cubicBezTo>
                        <a:pt x="190128" y="252873"/>
                        <a:pt x="188902" y="263913"/>
                        <a:pt x="169275" y="274953"/>
                      </a:cubicBezTo>
                      <a:cubicBezTo>
                        <a:pt x="150876" y="284766"/>
                        <a:pt x="130023" y="284766"/>
                        <a:pt x="114077" y="271273"/>
                      </a:cubicBezTo>
                      <a:cubicBezTo>
                        <a:pt x="115304" y="276179"/>
                        <a:pt x="111624" y="282313"/>
                        <a:pt x="106717" y="283539"/>
                      </a:cubicBezTo>
                      <a:cubicBezTo>
                        <a:pt x="101811" y="284766"/>
                        <a:pt x="96904" y="284766"/>
                        <a:pt x="91997" y="283539"/>
                      </a:cubicBezTo>
                      <a:cubicBezTo>
                        <a:pt x="90771" y="288446"/>
                        <a:pt x="88318" y="292126"/>
                        <a:pt x="84638" y="295806"/>
                      </a:cubicBezTo>
                      <a:cubicBezTo>
                        <a:pt x="72371" y="308072"/>
                        <a:pt x="52745" y="311752"/>
                        <a:pt x="36799" y="305619"/>
                      </a:cubicBezTo>
                      <a:cubicBezTo>
                        <a:pt x="20853" y="299486"/>
                        <a:pt x="9813" y="282313"/>
                        <a:pt x="9813" y="265140"/>
                      </a:cubicBezTo>
                      <a:cubicBezTo>
                        <a:pt x="9813" y="256553"/>
                        <a:pt x="13493" y="246740"/>
                        <a:pt x="19626" y="240607"/>
                      </a:cubicBezTo>
                      <a:cubicBezTo>
                        <a:pt x="24533" y="236927"/>
                        <a:pt x="25759" y="236927"/>
                        <a:pt x="19626" y="233247"/>
                      </a:cubicBezTo>
                      <a:cubicBezTo>
                        <a:pt x="15946" y="230794"/>
                        <a:pt x="13493" y="227114"/>
                        <a:pt x="12266" y="222207"/>
                      </a:cubicBezTo>
                      <a:cubicBezTo>
                        <a:pt x="11040" y="216074"/>
                        <a:pt x="14720" y="208714"/>
                        <a:pt x="20853" y="206261"/>
                      </a:cubicBezTo>
                      <a:cubicBezTo>
                        <a:pt x="14720" y="206261"/>
                        <a:pt x="9813" y="200128"/>
                        <a:pt x="6133" y="193995"/>
                      </a:cubicBezTo>
                      <a:close/>
                    </a:path>
                  </a:pathLst>
                </a:custGeom>
                <a:solidFill>
                  <a:srgbClr val="75B243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48" name="Freeform: Shape 347">
                  <a:extLst>
                    <a:ext uri="{FF2B5EF4-FFF2-40B4-BE49-F238E27FC236}">
                      <a16:creationId xmlns:a16="http://schemas.microsoft.com/office/drawing/2014/main" id="{0C92B488-141C-46EC-991D-C1E76A4613B0}"/>
                    </a:ext>
                  </a:extLst>
                </p:cNvPr>
                <p:cNvSpPr/>
                <p:nvPr/>
              </p:nvSpPr>
              <p:spPr>
                <a:xfrm>
                  <a:off x="4538174" y="3186126"/>
                  <a:ext cx="414109" cy="126803"/>
                </a:xfrm>
                <a:custGeom>
                  <a:avLst/>
                  <a:gdLst>
                    <a:gd name="connsiteX0" fmla="*/ 9813 w 414109"/>
                    <a:gd name="connsiteY0" fmla="*/ 63785 h 126803"/>
                    <a:gd name="connsiteX1" fmla="*/ 29439 w 414109"/>
                    <a:gd name="connsiteY1" fmla="*/ 79731 h 126803"/>
                    <a:gd name="connsiteX2" fmla="*/ 77278 w 414109"/>
                    <a:gd name="connsiteY2" fmla="*/ 69918 h 126803"/>
                    <a:gd name="connsiteX3" fmla="*/ 84638 w 414109"/>
                    <a:gd name="connsiteY3" fmla="*/ 57652 h 126803"/>
                    <a:gd name="connsiteX4" fmla="*/ 99357 w 414109"/>
                    <a:gd name="connsiteY4" fmla="*/ 57652 h 126803"/>
                    <a:gd name="connsiteX5" fmla="*/ 106717 w 414109"/>
                    <a:gd name="connsiteY5" fmla="*/ 45386 h 126803"/>
                    <a:gd name="connsiteX6" fmla="*/ 161916 w 414109"/>
                    <a:gd name="connsiteY6" fmla="*/ 49065 h 126803"/>
                    <a:gd name="connsiteX7" fmla="*/ 180315 w 414109"/>
                    <a:gd name="connsiteY7" fmla="*/ 18400 h 126803"/>
                    <a:gd name="connsiteX8" fmla="*/ 181542 w 414109"/>
                    <a:gd name="connsiteY8" fmla="*/ 11040 h 126803"/>
                    <a:gd name="connsiteX9" fmla="*/ 204848 w 414109"/>
                    <a:gd name="connsiteY9" fmla="*/ 1227 h 126803"/>
                    <a:gd name="connsiteX10" fmla="*/ 219567 w 414109"/>
                    <a:gd name="connsiteY10" fmla="*/ 30666 h 126803"/>
                    <a:gd name="connsiteX11" fmla="*/ 236740 w 414109"/>
                    <a:gd name="connsiteY11" fmla="*/ 36799 h 126803"/>
                    <a:gd name="connsiteX12" fmla="*/ 236740 w 414109"/>
                    <a:gd name="connsiteY12" fmla="*/ 39252 h 126803"/>
                    <a:gd name="connsiteX13" fmla="*/ 245327 w 414109"/>
                    <a:gd name="connsiteY13" fmla="*/ 61332 h 126803"/>
                    <a:gd name="connsiteX14" fmla="*/ 279673 w 414109"/>
                    <a:gd name="connsiteY14" fmla="*/ 69918 h 126803"/>
                    <a:gd name="connsiteX15" fmla="*/ 287032 w 414109"/>
                    <a:gd name="connsiteY15" fmla="*/ 63785 h 126803"/>
                    <a:gd name="connsiteX16" fmla="*/ 288259 w 414109"/>
                    <a:gd name="connsiteY16" fmla="*/ 62558 h 126803"/>
                    <a:gd name="connsiteX17" fmla="*/ 289486 w 414109"/>
                    <a:gd name="connsiteY17" fmla="*/ 62558 h 126803"/>
                    <a:gd name="connsiteX18" fmla="*/ 289486 w 414109"/>
                    <a:gd name="connsiteY18" fmla="*/ 63785 h 126803"/>
                    <a:gd name="connsiteX19" fmla="*/ 304205 w 414109"/>
                    <a:gd name="connsiteY19" fmla="*/ 77278 h 126803"/>
                    <a:gd name="connsiteX20" fmla="*/ 323831 w 414109"/>
                    <a:gd name="connsiteY20" fmla="*/ 58879 h 126803"/>
                    <a:gd name="connsiteX21" fmla="*/ 338551 w 414109"/>
                    <a:gd name="connsiteY21" fmla="*/ 69918 h 126803"/>
                    <a:gd name="connsiteX22" fmla="*/ 388843 w 414109"/>
                    <a:gd name="connsiteY22" fmla="*/ 49065 h 126803"/>
                    <a:gd name="connsiteX23" fmla="*/ 397429 w 414109"/>
                    <a:gd name="connsiteY23" fmla="*/ 26986 h 126803"/>
                    <a:gd name="connsiteX24" fmla="*/ 398656 w 414109"/>
                    <a:gd name="connsiteY24" fmla="*/ 22079 h 126803"/>
                    <a:gd name="connsiteX25" fmla="*/ 398656 w 414109"/>
                    <a:gd name="connsiteY25" fmla="*/ 18400 h 126803"/>
                    <a:gd name="connsiteX26" fmla="*/ 398656 w 414109"/>
                    <a:gd name="connsiteY26" fmla="*/ 15946 h 126803"/>
                    <a:gd name="connsiteX27" fmla="*/ 393750 w 414109"/>
                    <a:gd name="connsiteY27" fmla="*/ 0 h 126803"/>
                    <a:gd name="connsiteX28" fmla="*/ 404789 w 414109"/>
                    <a:gd name="connsiteY28" fmla="*/ 3680 h 126803"/>
                    <a:gd name="connsiteX29" fmla="*/ 409696 w 414109"/>
                    <a:gd name="connsiteY29" fmla="*/ 7360 h 126803"/>
                    <a:gd name="connsiteX30" fmla="*/ 409696 w 414109"/>
                    <a:gd name="connsiteY30" fmla="*/ 7360 h 126803"/>
                    <a:gd name="connsiteX31" fmla="*/ 410923 w 414109"/>
                    <a:gd name="connsiteY31" fmla="*/ 8587 h 126803"/>
                    <a:gd name="connsiteX32" fmla="*/ 410923 w 414109"/>
                    <a:gd name="connsiteY32" fmla="*/ 8587 h 126803"/>
                    <a:gd name="connsiteX33" fmla="*/ 412149 w 414109"/>
                    <a:gd name="connsiteY33" fmla="*/ 9813 h 126803"/>
                    <a:gd name="connsiteX34" fmla="*/ 412149 w 414109"/>
                    <a:gd name="connsiteY34" fmla="*/ 9813 h 126803"/>
                    <a:gd name="connsiteX35" fmla="*/ 413376 w 414109"/>
                    <a:gd name="connsiteY35" fmla="*/ 11040 h 126803"/>
                    <a:gd name="connsiteX36" fmla="*/ 413376 w 414109"/>
                    <a:gd name="connsiteY36" fmla="*/ 12266 h 126803"/>
                    <a:gd name="connsiteX37" fmla="*/ 413376 w 414109"/>
                    <a:gd name="connsiteY37" fmla="*/ 12266 h 126803"/>
                    <a:gd name="connsiteX38" fmla="*/ 413376 w 414109"/>
                    <a:gd name="connsiteY38" fmla="*/ 13493 h 126803"/>
                    <a:gd name="connsiteX39" fmla="*/ 413376 w 414109"/>
                    <a:gd name="connsiteY39" fmla="*/ 13493 h 126803"/>
                    <a:gd name="connsiteX40" fmla="*/ 413376 w 414109"/>
                    <a:gd name="connsiteY40" fmla="*/ 14720 h 126803"/>
                    <a:gd name="connsiteX41" fmla="*/ 413376 w 414109"/>
                    <a:gd name="connsiteY41" fmla="*/ 14720 h 126803"/>
                    <a:gd name="connsiteX42" fmla="*/ 413376 w 414109"/>
                    <a:gd name="connsiteY42" fmla="*/ 15946 h 126803"/>
                    <a:gd name="connsiteX43" fmla="*/ 413376 w 414109"/>
                    <a:gd name="connsiteY43" fmla="*/ 15946 h 126803"/>
                    <a:gd name="connsiteX44" fmla="*/ 413376 w 414109"/>
                    <a:gd name="connsiteY44" fmla="*/ 15946 h 126803"/>
                    <a:gd name="connsiteX45" fmla="*/ 413376 w 414109"/>
                    <a:gd name="connsiteY45" fmla="*/ 15946 h 126803"/>
                    <a:gd name="connsiteX46" fmla="*/ 413376 w 414109"/>
                    <a:gd name="connsiteY46" fmla="*/ 15946 h 126803"/>
                    <a:gd name="connsiteX47" fmla="*/ 413376 w 414109"/>
                    <a:gd name="connsiteY47" fmla="*/ 18400 h 126803"/>
                    <a:gd name="connsiteX48" fmla="*/ 410923 w 414109"/>
                    <a:gd name="connsiteY48" fmla="*/ 41706 h 126803"/>
                    <a:gd name="connsiteX49" fmla="*/ 401109 w 414109"/>
                    <a:gd name="connsiteY49" fmla="*/ 55199 h 126803"/>
                    <a:gd name="connsiteX50" fmla="*/ 394976 w 414109"/>
                    <a:gd name="connsiteY50" fmla="*/ 60105 h 126803"/>
                    <a:gd name="connsiteX51" fmla="*/ 396203 w 414109"/>
                    <a:gd name="connsiteY51" fmla="*/ 65012 h 126803"/>
                    <a:gd name="connsiteX52" fmla="*/ 394976 w 414109"/>
                    <a:gd name="connsiteY52" fmla="*/ 71145 h 126803"/>
                    <a:gd name="connsiteX53" fmla="*/ 386390 w 414109"/>
                    <a:gd name="connsiteY53" fmla="*/ 93224 h 126803"/>
                    <a:gd name="connsiteX54" fmla="*/ 336098 w 414109"/>
                    <a:gd name="connsiteY54" fmla="*/ 114077 h 126803"/>
                    <a:gd name="connsiteX55" fmla="*/ 321378 w 414109"/>
                    <a:gd name="connsiteY55" fmla="*/ 103037 h 126803"/>
                    <a:gd name="connsiteX56" fmla="*/ 301752 w 414109"/>
                    <a:gd name="connsiteY56" fmla="*/ 121437 h 126803"/>
                    <a:gd name="connsiteX57" fmla="*/ 287032 w 414109"/>
                    <a:gd name="connsiteY57" fmla="*/ 107944 h 126803"/>
                    <a:gd name="connsiteX58" fmla="*/ 287032 w 414109"/>
                    <a:gd name="connsiteY58" fmla="*/ 106717 h 126803"/>
                    <a:gd name="connsiteX59" fmla="*/ 285806 w 414109"/>
                    <a:gd name="connsiteY59" fmla="*/ 106717 h 126803"/>
                    <a:gd name="connsiteX60" fmla="*/ 284579 w 414109"/>
                    <a:gd name="connsiteY60" fmla="*/ 107944 h 126803"/>
                    <a:gd name="connsiteX61" fmla="*/ 277219 w 414109"/>
                    <a:gd name="connsiteY61" fmla="*/ 114077 h 126803"/>
                    <a:gd name="connsiteX62" fmla="*/ 242874 w 414109"/>
                    <a:gd name="connsiteY62" fmla="*/ 105491 h 126803"/>
                    <a:gd name="connsiteX63" fmla="*/ 234287 w 414109"/>
                    <a:gd name="connsiteY63" fmla="*/ 83411 h 126803"/>
                    <a:gd name="connsiteX64" fmla="*/ 234287 w 414109"/>
                    <a:gd name="connsiteY64" fmla="*/ 80958 h 126803"/>
                    <a:gd name="connsiteX65" fmla="*/ 217114 w 414109"/>
                    <a:gd name="connsiteY65" fmla="*/ 74825 h 126803"/>
                    <a:gd name="connsiteX66" fmla="*/ 202395 w 414109"/>
                    <a:gd name="connsiteY66" fmla="*/ 45386 h 126803"/>
                    <a:gd name="connsiteX67" fmla="*/ 179089 w 414109"/>
                    <a:gd name="connsiteY67" fmla="*/ 55199 h 126803"/>
                    <a:gd name="connsiteX68" fmla="*/ 177862 w 414109"/>
                    <a:gd name="connsiteY68" fmla="*/ 62558 h 126803"/>
                    <a:gd name="connsiteX69" fmla="*/ 159462 w 414109"/>
                    <a:gd name="connsiteY69" fmla="*/ 93224 h 126803"/>
                    <a:gd name="connsiteX70" fmla="*/ 104264 w 414109"/>
                    <a:gd name="connsiteY70" fmla="*/ 89544 h 126803"/>
                    <a:gd name="connsiteX71" fmla="*/ 96904 w 414109"/>
                    <a:gd name="connsiteY71" fmla="*/ 101811 h 126803"/>
                    <a:gd name="connsiteX72" fmla="*/ 82184 w 414109"/>
                    <a:gd name="connsiteY72" fmla="*/ 101811 h 126803"/>
                    <a:gd name="connsiteX73" fmla="*/ 74825 w 414109"/>
                    <a:gd name="connsiteY73" fmla="*/ 114077 h 126803"/>
                    <a:gd name="connsiteX74" fmla="*/ 26986 w 414109"/>
                    <a:gd name="connsiteY74" fmla="*/ 123890 h 126803"/>
                    <a:gd name="connsiteX75" fmla="*/ 0 w 414109"/>
                    <a:gd name="connsiteY75" fmla="*/ 83411 h 126803"/>
                    <a:gd name="connsiteX76" fmla="*/ 9813 w 414109"/>
                    <a:gd name="connsiteY76" fmla="*/ 63785 h 1268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</a:cxnLst>
                  <a:rect l="l" t="t" r="r" b="b"/>
                  <a:pathLst>
                    <a:path w="414109" h="126803">
                      <a:moveTo>
                        <a:pt x="9813" y="63785"/>
                      </a:moveTo>
                      <a:cubicBezTo>
                        <a:pt x="14720" y="71145"/>
                        <a:pt x="20853" y="76051"/>
                        <a:pt x="29439" y="79731"/>
                      </a:cubicBezTo>
                      <a:cubicBezTo>
                        <a:pt x="45385" y="85864"/>
                        <a:pt x="65012" y="82185"/>
                        <a:pt x="77278" y="69918"/>
                      </a:cubicBezTo>
                      <a:cubicBezTo>
                        <a:pt x="80958" y="66238"/>
                        <a:pt x="83411" y="62558"/>
                        <a:pt x="84638" y="57652"/>
                      </a:cubicBezTo>
                      <a:cubicBezTo>
                        <a:pt x="89544" y="58879"/>
                        <a:pt x="94451" y="58879"/>
                        <a:pt x="99357" y="57652"/>
                      </a:cubicBezTo>
                      <a:cubicBezTo>
                        <a:pt x="104264" y="55199"/>
                        <a:pt x="107944" y="50292"/>
                        <a:pt x="106717" y="45386"/>
                      </a:cubicBezTo>
                      <a:cubicBezTo>
                        <a:pt x="122663" y="58879"/>
                        <a:pt x="143516" y="60105"/>
                        <a:pt x="161916" y="49065"/>
                      </a:cubicBezTo>
                      <a:cubicBezTo>
                        <a:pt x="181542" y="38026"/>
                        <a:pt x="182768" y="25759"/>
                        <a:pt x="180315" y="18400"/>
                      </a:cubicBezTo>
                      <a:cubicBezTo>
                        <a:pt x="181542" y="15946"/>
                        <a:pt x="181542" y="13493"/>
                        <a:pt x="181542" y="11040"/>
                      </a:cubicBezTo>
                      <a:cubicBezTo>
                        <a:pt x="187675" y="13493"/>
                        <a:pt x="198715" y="13493"/>
                        <a:pt x="204848" y="1227"/>
                      </a:cubicBezTo>
                      <a:cubicBezTo>
                        <a:pt x="204848" y="1227"/>
                        <a:pt x="201168" y="22079"/>
                        <a:pt x="219567" y="30666"/>
                      </a:cubicBezTo>
                      <a:cubicBezTo>
                        <a:pt x="229381" y="35572"/>
                        <a:pt x="234287" y="36799"/>
                        <a:pt x="236740" y="36799"/>
                      </a:cubicBezTo>
                      <a:cubicBezTo>
                        <a:pt x="236740" y="38026"/>
                        <a:pt x="236740" y="39252"/>
                        <a:pt x="236740" y="39252"/>
                      </a:cubicBezTo>
                      <a:cubicBezTo>
                        <a:pt x="233061" y="55199"/>
                        <a:pt x="245327" y="61332"/>
                        <a:pt x="245327" y="61332"/>
                      </a:cubicBezTo>
                      <a:cubicBezTo>
                        <a:pt x="253913" y="67465"/>
                        <a:pt x="268633" y="73598"/>
                        <a:pt x="279673" y="69918"/>
                      </a:cubicBezTo>
                      <a:cubicBezTo>
                        <a:pt x="283353" y="68692"/>
                        <a:pt x="285806" y="66238"/>
                        <a:pt x="287032" y="63785"/>
                      </a:cubicBezTo>
                      <a:cubicBezTo>
                        <a:pt x="287032" y="63785"/>
                        <a:pt x="287032" y="62558"/>
                        <a:pt x="288259" y="62558"/>
                      </a:cubicBezTo>
                      <a:cubicBezTo>
                        <a:pt x="288259" y="62558"/>
                        <a:pt x="289486" y="62558"/>
                        <a:pt x="289486" y="62558"/>
                      </a:cubicBezTo>
                      <a:cubicBezTo>
                        <a:pt x="289486" y="62558"/>
                        <a:pt x="289486" y="62558"/>
                        <a:pt x="289486" y="63785"/>
                      </a:cubicBezTo>
                      <a:cubicBezTo>
                        <a:pt x="290712" y="72371"/>
                        <a:pt x="295619" y="76051"/>
                        <a:pt x="304205" y="77278"/>
                      </a:cubicBezTo>
                      <a:cubicBezTo>
                        <a:pt x="323831" y="79731"/>
                        <a:pt x="323831" y="58879"/>
                        <a:pt x="323831" y="58879"/>
                      </a:cubicBezTo>
                      <a:cubicBezTo>
                        <a:pt x="327511" y="63785"/>
                        <a:pt x="332418" y="67465"/>
                        <a:pt x="338551" y="69918"/>
                      </a:cubicBezTo>
                      <a:cubicBezTo>
                        <a:pt x="359404" y="78505"/>
                        <a:pt x="376577" y="63785"/>
                        <a:pt x="388843" y="49065"/>
                      </a:cubicBezTo>
                      <a:cubicBezTo>
                        <a:pt x="393750" y="42932"/>
                        <a:pt x="396203" y="34346"/>
                        <a:pt x="397429" y="26986"/>
                      </a:cubicBezTo>
                      <a:cubicBezTo>
                        <a:pt x="397429" y="25759"/>
                        <a:pt x="398656" y="23306"/>
                        <a:pt x="398656" y="22079"/>
                      </a:cubicBezTo>
                      <a:cubicBezTo>
                        <a:pt x="398656" y="22079"/>
                        <a:pt x="398656" y="20853"/>
                        <a:pt x="398656" y="18400"/>
                      </a:cubicBezTo>
                      <a:cubicBezTo>
                        <a:pt x="398656" y="17173"/>
                        <a:pt x="398656" y="15946"/>
                        <a:pt x="398656" y="15946"/>
                      </a:cubicBezTo>
                      <a:cubicBezTo>
                        <a:pt x="397429" y="12266"/>
                        <a:pt x="396203" y="6133"/>
                        <a:pt x="393750" y="0"/>
                      </a:cubicBezTo>
                      <a:cubicBezTo>
                        <a:pt x="397429" y="1227"/>
                        <a:pt x="401109" y="2453"/>
                        <a:pt x="404789" y="3680"/>
                      </a:cubicBezTo>
                      <a:cubicBezTo>
                        <a:pt x="406016" y="4907"/>
                        <a:pt x="408469" y="6133"/>
                        <a:pt x="409696" y="7360"/>
                      </a:cubicBezTo>
                      <a:cubicBezTo>
                        <a:pt x="409696" y="7360"/>
                        <a:pt x="409696" y="7360"/>
                        <a:pt x="409696" y="7360"/>
                      </a:cubicBezTo>
                      <a:cubicBezTo>
                        <a:pt x="409696" y="7360"/>
                        <a:pt x="410923" y="7360"/>
                        <a:pt x="410923" y="8587"/>
                      </a:cubicBezTo>
                      <a:cubicBezTo>
                        <a:pt x="410923" y="8587"/>
                        <a:pt x="410923" y="8587"/>
                        <a:pt x="410923" y="8587"/>
                      </a:cubicBezTo>
                      <a:cubicBezTo>
                        <a:pt x="410923" y="8587"/>
                        <a:pt x="410923" y="8587"/>
                        <a:pt x="412149" y="9813"/>
                      </a:cubicBezTo>
                      <a:cubicBezTo>
                        <a:pt x="412149" y="9813"/>
                        <a:pt x="412149" y="9813"/>
                        <a:pt x="412149" y="9813"/>
                      </a:cubicBezTo>
                      <a:cubicBezTo>
                        <a:pt x="412149" y="9813"/>
                        <a:pt x="413376" y="11040"/>
                        <a:pt x="413376" y="11040"/>
                      </a:cubicBezTo>
                      <a:cubicBezTo>
                        <a:pt x="413376" y="11040"/>
                        <a:pt x="413376" y="12266"/>
                        <a:pt x="413376" y="12266"/>
                      </a:cubicBezTo>
                      <a:cubicBezTo>
                        <a:pt x="413376" y="12266"/>
                        <a:pt x="413376" y="12266"/>
                        <a:pt x="413376" y="12266"/>
                      </a:cubicBezTo>
                      <a:cubicBezTo>
                        <a:pt x="413376" y="12266"/>
                        <a:pt x="413376" y="12266"/>
                        <a:pt x="413376" y="13493"/>
                      </a:cubicBezTo>
                      <a:cubicBezTo>
                        <a:pt x="413376" y="13493"/>
                        <a:pt x="413376" y="13493"/>
                        <a:pt x="413376" y="13493"/>
                      </a:cubicBezTo>
                      <a:cubicBezTo>
                        <a:pt x="413376" y="13493"/>
                        <a:pt x="413376" y="13493"/>
                        <a:pt x="413376" y="14720"/>
                      </a:cubicBezTo>
                      <a:cubicBezTo>
                        <a:pt x="413376" y="14720"/>
                        <a:pt x="413376" y="14720"/>
                        <a:pt x="413376" y="14720"/>
                      </a:cubicBezTo>
                      <a:cubicBezTo>
                        <a:pt x="413376" y="14720"/>
                        <a:pt x="413376" y="15946"/>
                        <a:pt x="413376" y="15946"/>
                      </a:cubicBezTo>
                      <a:cubicBezTo>
                        <a:pt x="413376" y="15946"/>
                        <a:pt x="413376" y="15946"/>
                        <a:pt x="413376" y="15946"/>
                      </a:cubicBezTo>
                      <a:cubicBezTo>
                        <a:pt x="413376" y="15946"/>
                        <a:pt x="413376" y="15946"/>
                        <a:pt x="413376" y="15946"/>
                      </a:cubicBezTo>
                      <a:cubicBezTo>
                        <a:pt x="413376" y="15946"/>
                        <a:pt x="413376" y="15946"/>
                        <a:pt x="413376" y="15946"/>
                      </a:cubicBezTo>
                      <a:cubicBezTo>
                        <a:pt x="413376" y="15946"/>
                        <a:pt x="413376" y="15946"/>
                        <a:pt x="413376" y="15946"/>
                      </a:cubicBezTo>
                      <a:cubicBezTo>
                        <a:pt x="413376" y="17173"/>
                        <a:pt x="413376" y="18400"/>
                        <a:pt x="413376" y="18400"/>
                      </a:cubicBezTo>
                      <a:cubicBezTo>
                        <a:pt x="414602" y="25759"/>
                        <a:pt x="414602" y="34346"/>
                        <a:pt x="410923" y="41706"/>
                      </a:cubicBezTo>
                      <a:cubicBezTo>
                        <a:pt x="408469" y="46612"/>
                        <a:pt x="406016" y="51519"/>
                        <a:pt x="401109" y="55199"/>
                      </a:cubicBezTo>
                      <a:cubicBezTo>
                        <a:pt x="399883" y="56425"/>
                        <a:pt x="394976" y="57652"/>
                        <a:pt x="394976" y="60105"/>
                      </a:cubicBezTo>
                      <a:cubicBezTo>
                        <a:pt x="394976" y="61332"/>
                        <a:pt x="396203" y="63785"/>
                        <a:pt x="396203" y="65012"/>
                      </a:cubicBezTo>
                      <a:cubicBezTo>
                        <a:pt x="396203" y="67465"/>
                        <a:pt x="396203" y="68692"/>
                        <a:pt x="394976" y="71145"/>
                      </a:cubicBezTo>
                      <a:cubicBezTo>
                        <a:pt x="393750" y="79731"/>
                        <a:pt x="391296" y="87091"/>
                        <a:pt x="386390" y="93224"/>
                      </a:cubicBezTo>
                      <a:cubicBezTo>
                        <a:pt x="374124" y="109171"/>
                        <a:pt x="356951" y="123890"/>
                        <a:pt x="336098" y="114077"/>
                      </a:cubicBezTo>
                      <a:cubicBezTo>
                        <a:pt x="331191" y="111624"/>
                        <a:pt x="325058" y="107944"/>
                        <a:pt x="321378" y="103037"/>
                      </a:cubicBezTo>
                      <a:cubicBezTo>
                        <a:pt x="321378" y="103037"/>
                        <a:pt x="322605" y="122664"/>
                        <a:pt x="301752" y="121437"/>
                      </a:cubicBezTo>
                      <a:cubicBezTo>
                        <a:pt x="293166" y="120210"/>
                        <a:pt x="288259" y="115304"/>
                        <a:pt x="287032" y="107944"/>
                      </a:cubicBezTo>
                      <a:cubicBezTo>
                        <a:pt x="287032" y="107944"/>
                        <a:pt x="287032" y="107944"/>
                        <a:pt x="287032" y="106717"/>
                      </a:cubicBezTo>
                      <a:cubicBezTo>
                        <a:pt x="287032" y="106717"/>
                        <a:pt x="285806" y="106717"/>
                        <a:pt x="285806" y="106717"/>
                      </a:cubicBezTo>
                      <a:cubicBezTo>
                        <a:pt x="285806" y="106717"/>
                        <a:pt x="284579" y="107944"/>
                        <a:pt x="284579" y="107944"/>
                      </a:cubicBezTo>
                      <a:cubicBezTo>
                        <a:pt x="283353" y="110397"/>
                        <a:pt x="279673" y="112850"/>
                        <a:pt x="277219" y="114077"/>
                      </a:cubicBezTo>
                      <a:cubicBezTo>
                        <a:pt x="266180" y="117757"/>
                        <a:pt x="252687" y="110397"/>
                        <a:pt x="242874" y="105491"/>
                      </a:cubicBezTo>
                      <a:cubicBezTo>
                        <a:pt x="242874" y="105491"/>
                        <a:pt x="230607" y="99358"/>
                        <a:pt x="234287" y="83411"/>
                      </a:cubicBezTo>
                      <a:cubicBezTo>
                        <a:pt x="234287" y="82185"/>
                        <a:pt x="234287" y="80958"/>
                        <a:pt x="234287" y="80958"/>
                      </a:cubicBezTo>
                      <a:cubicBezTo>
                        <a:pt x="231834" y="80958"/>
                        <a:pt x="228154" y="79731"/>
                        <a:pt x="217114" y="74825"/>
                      </a:cubicBezTo>
                      <a:cubicBezTo>
                        <a:pt x="199941" y="66238"/>
                        <a:pt x="202395" y="45386"/>
                        <a:pt x="202395" y="45386"/>
                      </a:cubicBezTo>
                      <a:cubicBezTo>
                        <a:pt x="197488" y="57652"/>
                        <a:pt x="186448" y="57652"/>
                        <a:pt x="179089" y="55199"/>
                      </a:cubicBezTo>
                      <a:cubicBezTo>
                        <a:pt x="179089" y="57652"/>
                        <a:pt x="179089" y="60105"/>
                        <a:pt x="177862" y="62558"/>
                      </a:cubicBezTo>
                      <a:cubicBezTo>
                        <a:pt x="180315" y="71145"/>
                        <a:pt x="179089" y="82185"/>
                        <a:pt x="159462" y="93224"/>
                      </a:cubicBezTo>
                      <a:cubicBezTo>
                        <a:pt x="141063" y="103037"/>
                        <a:pt x="120210" y="103037"/>
                        <a:pt x="104264" y="89544"/>
                      </a:cubicBezTo>
                      <a:cubicBezTo>
                        <a:pt x="105491" y="94451"/>
                        <a:pt x="101811" y="100584"/>
                        <a:pt x="96904" y="101811"/>
                      </a:cubicBezTo>
                      <a:cubicBezTo>
                        <a:pt x="91998" y="103037"/>
                        <a:pt x="87091" y="103037"/>
                        <a:pt x="82184" y="101811"/>
                      </a:cubicBezTo>
                      <a:cubicBezTo>
                        <a:pt x="80958" y="106717"/>
                        <a:pt x="78505" y="110397"/>
                        <a:pt x="74825" y="114077"/>
                      </a:cubicBezTo>
                      <a:cubicBezTo>
                        <a:pt x="62558" y="126343"/>
                        <a:pt x="42932" y="130023"/>
                        <a:pt x="26986" y="123890"/>
                      </a:cubicBezTo>
                      <a:cubicBezTo>
                        <a:pt x="11040" y="117757"/>
                        <a:pt x="0" y="100584"/>
                        <a:pt x="0" y="83411"/>
                      </a:cubicBezTo>
                      <a:cubicBezTo>
                        <a:pt x="2453" y="78505"/>
                        <a:pt x="4907" y="69918"/>
                        <a:pt x="9813" y="63785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49" name="Freeform: Shape 348">
                  <a:extLst>
                    <a:ext uri="{FF2B5EF4-FFF2-40B4-BE49-F238E27FC236}">
                      <a16:creationId xmlns:a16="http://schemas.microsoft.com/office/drawing/2014/main" id="{215ABF31-B8EA-4838-BC99-BEF14CDA7224}"/>
                    </a:ext>
                  </a:extLst>
                </p:cNvPr>
                <p:cNvSpPr/>
                <p:nvPr/>
              </p:nvSpPr>
              <p:spPr>
                <a:xfrm>
                  <a:off x="4758968" y="3172633"/>
                  <a:ext cx="152102" cy="24532"/>
                </a:xfrm>
                <a:custGeom>
                  <a:avLst/>
                  <a:gdLst>
                    <a:gd name="connsiteX0" fmla="*/ 94451 w 152102"/>
                    <a:gd name="connsiteY0" fmla="*/ 24533 h 24532"/>
                    <a:gd name="connsiteX1" fmla="*/ 80958 w 152102"/>
                    <a:gd name="connsiteY1" fmla="*/ 23306 h 24532"/>
                    <a:gd name="connsiteX2" fmla="*/ 68692 w 152102"/>
                    <a:gd name="connsiteY2" fmla="*/ 18400 h 24532"/>
                    <a:gd name="connsiteX3" fmla="*/ 55199 w 152102"/>
                    <a:gd name="connsiteY3" fmla="*/ 23306 h 24532"/>
                    <a:gd name="connsiteX4" fmla="*/ 40479 w 152102"/>
                    <a:gd name="connsiteY4" fmla="*/ 20853 h 24532"/>
                    <a:gd name="connsiteX5" fmla="*/ 25759 w 152102"/>
                    <a:gd name="connsiteY5" fmla="*/ 14720 h 24532"/>
                    <a:gd name="connsiteX6" fmla="*/ 13493 w 152102"/>
                    <a:gd name="connsiteY6" fmla="*/ 14720 h 24532"/>
                    <a:gd name="connsiteX7" fmla="*/ 2453 w 152102"/>
                    <a:gd name="connsiteY7" fmla="*/ 8587 h 24532"/>
                    <a:gd name="connsiteX8" fmla="*/ 0 w 152102"/>
                    <a:gd name="connsiteY8" fmla="*/ 0 h 24532"/>
                    <a:gd name="connsiteX9" fmla="*/ 14720 w 152102"/>
                    <a:gd name="connsiteY9" fmla="*/ 4907 h 24532"/>
                    <a:gd name="connsiteX10" fmla="*/ 28213 w 152102"/>
                    <a:gd name="connsiteY10" fmla="*/ 1227 h 24532"/>
                    <a:gd name="connsiteX11" fmla="*/ 47839 w 152102"/>
                    <a:gd name="connsiteY11" fmla="*/ 9813 h 24532"/>
                    <a:gd name="connsiteX12" fmla="*/ 69918 w 152102"/>
                    <a:gd name="connsiteY12" fmla="*/ 4907 h 24532"/>
                    <a:gd name="connsiteX13" fmla="*/ 77278 w 152102"/>
                    <a:gd name="connsiteY13" fmla="*/ 8587 h 24532"/>
                    <a:gd name="connsiteX14" fmla="*/ 114077 w 152102"/>
                    <a:gd name="connsiteY14" fmla="*/ 2453 h 24532"/>
                    <a:gd name="connsiteX15" fmla="*/ 115304 w 152102"/>
                    <a:gd name="connsiteY15" fmla="*/ 1227 h 24532"/>
                    <a:gd name="connsiteX16" fmla="*/ 152103 w 152102"/>
                    <a:gd name="connsiteY16" fmla="*/ 7360 h 24532"/>
                    <a:gd name="connsiteX17" fmla="*/ 122663 w 152102"/>
                    <a:gd name="connsiteY17" fmla="*/ 18400 h 24532"/>
                    <a:gd name="connsiteX18" fmla="*/ 114077 w 152102"/>
                    <a:gd name="connsiteY18" fmla="*/ 14720 h 24532"/>
                    <a:gd name="connsiteX19" fmla="*/ 110397 w 152102"/>
                    <a:gd name="connsiteY19" fmla="*/ 18400 h 24532"/>
                    <a:gd name="connsiteX20" fmla="*/ 101811 w 152102"/>
                    <a:gd name="connsiteY20" fmla="*/ 23306 h 24532"/>
                    <a:gd name="connsiteX21" fmla="*/ 94451 w 152102"/>
                    <a:gd name="connsiteY21" fmla="*/ 24533 h 245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152102" h="24532">
                      <a:moveTo>
                        <a:pt x="94451" y="24533"/>
                      </a:moveTo>
                      <a:cubicBezTo>
                        <a:pt x="89544" y="24533"/>
                        <a:pt x="85864" y="24533"/>
                        <a:pt x="80958" y="23306"/>
                      </a:cubicBezTo>
                      <a:cubicBezTo>
                        <a:pt x="76051" y="22079"/>
                        <a:pt x="69918" y="22079"/>
                        <a:pt x="68692" y="18400"/>
                      </a:cubicBezTo>
                      <a:cubicBezTo>
                        <a:pt x="66238" y="20853"/>
                        <a:pt x="61332" y="22079"/>
                        <a:pt x="55199" y="23306"/>
                      </a:cubicBezTo>
                      <a:cubicBezTo>
                        <a:pt x="49065" y="24533"/>
                        <a:pt x="45385" y="22079"/>
                        <a:pt x="40479" y="20853"/>
                      </a:cubicBezTo>
                      <a:cubicBezTo>
                        <a:pt x="34346" y="19626"/>
                        <a:pt x="28213" y="18400"/>
                        <a:pt x="25759" y="14720"/>
                      </a:cubicBezTo>
                      <a:cubicBezTo>
                        <a:pt x="22079" y="14720"/>
                        <a:pt x="17173" y="15946"/>
                        <a:pt x="13493" y="14720"/>
                      </a:cubicBezTo>
                      <a:cubicBezTo>
                        <a:pt x="8586" y="13493"/>
                        <a:pt x="4906" y="11040"/>
                        <a:pt x="2453" y="8587"/>
                      </a:cubicBezTo>
                      <a:cubicBezTo>
                        <a:pt x="0" y="6133"/>
                        <a:pt x="1227" y="3680"/>
                        <a:pt x="0" y="0"/>
                      </a:cubicBezTo>
                      <a:cubicBezTo>
                        <a:pt x="1227" y="3680"/>
                        <a:pt x="8586" y="4907"/>
                        <a:pt x="14720" y="4907"/>
                      </a:cubicBezTo>
                      <a:cubicBezTo>
                        <a:pt x="19626" y="4907"/>
                        <a:pt x="24533" y="3680"/>
                        <a:pt x="28213" y="1227"/>
                      </a:cubicBezTo>
                      <a:cubicBezTo>
                        <a:pt x="31893" y="6133"/>
                        <a:pt x="39252" y="9813"/>
                        <a:pt x="47839" y="9813"/>
                      </a:cubicBezTo>
                      <a:cubicBezTo>
                        <a:pt x="56425" y="11040"/>
                        <a:pt x="65012" y="8587"/>
                        <a:pt x="69918" y="4907"/>
                      </a:cubicBezTo>
                      <a:cubicBezTo>
                        <a:pt x="72371" y="6133"/>
                        <a:pt x="74825" y="7360"/>
                        <a:pt x="77278" y="8587"/>
                      </a:cubicBezTo>
                      <a:cubicBezTo>
                        <a:pt x="89544" y="13493"/>
                        <a:pt x="106717" y="9813"/>
                        <a:pt x="114077" y="2453"/>
                      </a:cubicBezTo>
                      <a:cubicBezTo>
                        <a:pt x="114077" y="2453"/>
                        <a:pt x="114077" y="2453"/>
                        <a:pt x="115304" y="1227"/>
                      </a:cubicBezTo>
                      <a:cubicBezTo>
                        <a:pt x="115304" y="1227"/>
                        <a:pt x="121437" y="17173"/>
                        <a:pt x="152103" y="7360"/>
                      </a:cubicBezTo>
                      <a:cubicBezTo>
                        <a:pt x="152103" y="7360"/>
                        <a:pt x="147196" y="22079"/>
                        <a:pt x="122663" y="18400"/>
                      </a:cubicBezTo>
                      <a:cubicBezTo>
                        <a:pt x="122663" y="18400"/>
                        <a:pt x="115304" y="17173"/>
                        <a:pt x="114077" y="14720"/>
                      </a:cubicBezTo>
                      <a:cubicBezTo>
                        <a:pt x="114077" y="15946"/>
                        <a:pt x="111624" y="17173"/>
                        <a:pt x="110397" y="18400"/>
                      </a:cubicBezTo>
                      <a:cubicBezTo>
                        <a:pt x="107944" y="20853"/>
                        <a:pt x="105491" y="22079"/>
                        <a:pt x="101811" y="23306"/>
                      </a:cubicBezTo>
                      <a:cubicBezTo>
                        <a:pt x="98131" y="23306"/>
                        <a:pt x="95678" y="24533"/>
                        <a:pt x="94451" y="24533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50" name="Freeform: Shape 349">
                  <a:extLst>
                    <a:ext uri="{FF2B5EF4-FFF2-40B4-BE49-F238E27FC236}">
                      <a16:creationId xmlns:a16="http://schemas.microsoft.com/office/drawing/2014/main" id="{5D3043E7-76A0-41A0-885D-B3ED934A4297}"/>
                    </a:ext>
                  </a:extLst>
                </p:cNvPr>
                <p:cNvSpPr/>
                <p:nvPr/>
              </p:nvSpPr>
              <p:spPr>
                <a:xfrm>
                  <a:off x="4551370" y="3195939"/>
                  <a:ext cx="120507" cy="20852"/>
                </a:xfrm>
                <a:custGeom>
                  <a:avLst/>
                  <a:gdLst>
                    <a:gd name="connsiteX0" fmla="*/ 30963 w 120507"/>
                    <a:gd name="connsiteY0" fmla="*/ 14720 h 20852"/>
                    <a:gd name="connsiteX1" fmla="*/ 44456 w 120507"/>
                    <a:gd name="connsiteY1" fmla="*/ 19626 h 20852"/>
                    <a:gd name="connsiteX2" fmla="*/ 59175 w 120507"/>
                    <a:gd name="connsiteY2" fmla="*/ 20853 h 20852"/>
                    <a:gd name="connsiteX3" fmla="*/ 66535 w 120507"/>
                    <a:gd name="connsiteY3" fmla="*/ 19626 h 20852"/>
                    <a:gd name="connsiteX4" fmla="*/ 76348 w 120507"/>
                    <a:gd name="connsiteY4" fmla="*/ 15946 h 20852"/>
                    <a:gd name="connsiteX5" fmla="*/ 80028 w 120507"/>
                    <a:gd name="connsiteY5" fmla="*/ 12266 h 20852"/>
                    <a:gd name="connsiteX6" fmla="*/ 88615 w 120507"/>
                    <a:gd name="connsiteY6" fmla="*/ 15946 h 20852"/>
                    <a:gd name="connsiteX7" fmla="*/ 120507 w 120507"/>
                    <a:gd name="connsiteY7" fmla="*/ 4907 h 20852"/>
                    <a:gd name="connsiteX8" fmla="*/ 82481 w 120507"/>
                    <a:gd name="connsiteY8" fmla="*/ 0 h 20852"/>
                    <a:gd name="connsiteX9" fmla="*/ 81255 w 120507"/>
                    <a:gd name="connsiteY9" fmla="*/ 0 h 20852"/>
                    <a:gd name="connsiteX10" fmla="*/ 42002 w 120507"/>
                    <a:gd name="connsiteY10" fmla="*/ 4907 h 20852"/>
                    <a:gd name="connsiteX11" fmla="*/ 34643 w 120507"/>
                    <a:gd name="connsiteY11" fmla="*/ 2453 h 20852"/>
                    <a:gd name="connsiteX12" fmla="*/ 297 w 120507"/>
                    <a:gd name="connsiteY12" fmla="*/ 1227 h 20852"/>
                    <a:gd name="connsiteX13" fmla="*/ 30963 w 120507"/>
                    <a:gd name="connsiteY13" fmla="*/ 14720 h 208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20507" h="20852">
                      <a:moveTo>
                        <a:pt x="30963" y="14720"/>
                      </a:moveTo>
                      <a:cubicBezTo>
                        <a:pt x="32189" y="18400"/>
                        <a:pt x="39549" y="18400"/>
                        <a:pt x="44456" y="19626"/>
                      </a:cubicBezTo>
                      <a:cubicBezTo>
                        <a:pt x="49362" y="20853"/>
                        <a:pt x="54269" y="20853"/>
                        <a:pt x="59175" y="20853"/>
                      </a:cubicBezTo>
                      <a:cubicBezTo>
                        <a:pt x="61629" y="20853"/>
                        <a:pt x="64082" y="20853"/>
                        <a:pt x="66535" y="19626"/>
                      </a:cubicBezTo>
                      <a:cubicBezTo>
                        <a:pt x="70215" y="18400"/>
                        <a:pt x="73895" y="17173"/>
                        <a:pt x="76348" y="15946"/>
                      </a:cubicBezTo>
                      <a:cubicBezTo>
                        <a:pt x="76348" y="15946"/>
                        <a:pt x="80028" y="13493"/>
                        <a:pt x="80028" y="12266"/>
                      </a:cubicBezTo>
                      <a:cubicBezTo>
                        <a:pt x="81255" y="14720"/>
                        <a:pt x="88615" y="15946"/>
                        <a:pt x="88615" y="15946"/>
                      </a:cubicBezTo>
                      <a:cubicBezTo>
                        <a:pt x="114374" y="18400"/>
                        <a:pt x="120507" y="4907"/>
                        <a:pt x="120507" y="4907"/>
                      </a:cubicBezTo>
                      <a:cubicBezTo>
                        <a:pt x="88615" y="13493"/>
                        <a:pt x="82481" y="0"/>
                        <a:pt x="82481" y="0"/>
                      </a:cubicBezTo>
                      <a:cubicBezTo>
                        <a:pt x="82481" y="0"/>
                        <a:pt x="81255" y="0"/>
                        <a:pt x="81255" y="0"/>
                      </a:cubicBezTo>
                      <a:cubicBezTo>
                        <a:pt x="73895" y="7360"/>
                        <a:pt x="55496" y="9813"/>
                        <a:pt x="42002" y="4907"/>
                      </a:cubicBezTo>
                      <a:cubicBezTo>
                        <a:pt x="39549" y="3680"/>
                        <a:pt x="37096" y="2453"/>
                        <a:pt x="34643" y="2453"/>
                      </a:cubicBezTo>
                      <a:cubicBezTo>
                        <a:pt x="34643" y="2453"/>
                        <a:pt x="19923" y="11040"/>
                        <a:pt x="297" y="1227"/>
                      </a:cubicBezTo>
                      <a:cubicBezTo>
                        <a:pt x="-930" y="1227"/>
                        <a:pt x="297" y="20853"/>
                        <a:pt x="30963" y="14720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51" name="Freeform: Shape 350">
                  <a:extLst>
                    <a:ext uri="{FF2B5EF4-FFF2-40B4-BE49-F238E27FC236}">
                      <a16:creationId xmlns:a16="http://schemas.microsoft.com/office/drawing/2014/main" id="{39511649-D726-4B3F-B688-ECD02C0DF4DD}"/>
                    </a:ext>
                  </a:extLst>
                </p:cNvPr>
                <p:cNvSpPr/>
                <p:nvPr/>
              </p:nvSpPr>
              <p:spPr>
                <a:xfrm>
                  <a:off x="4743022" y="3108848"/>
                  <a:ext cx="85864" cy="20852"/>
                </a:xfrm>
                <a:custGeom>
                  <a:avLst/>
                  <a:gdLst>
                    <a:gd name="connsiteX0" fmla="*/ 24533 w 85864"/>
                    <a:gd name="connsiteY0" fmla="*/ 14720 h 20852"/>
                    <a:gd name="connsiteX1" fmla="*/ 34346 w 85864"/>
                    <a:gd name="connsiteY1" fmla="*/ 19626 h 20852"/>
                    <a:gd name="connsiteX2" fmla="*/ 44159 w 85864"/>
                    <a:gd name="connsiteY2" fmla="*/ 20853 h 20852"/>
                    <a:gd name="connsiteX3" fmla="*/ 49065 w 85864"/>
                    <a:gd name="connsiteY3" fmla="*/ 19626 h 20852"/>
                    <a:gd name="connsiteX4" fmla="*/ 55199 w 85864"/>
                    <a:gd name="connsiteY4" fmla="*/ 15946 h 20852"/>
                    <a:gd name="connsiteX5" fmla="*/ 57652 w 85864"/>
                    <a:gd name="connsiteY5" fmla="*/ 12266 h 20852"/>
                    <a:gd name="connsiteX6" fmla="*/ 63785 w 85864"/>
                    <a:gd name="connsiteY6" fmla="*/ 15946 h 20852"/>
                    <a:gd name="connsiteX7" fmla="*/ 85864 w 85864"/>
                    <a:gd name="connsiteY7" fmla="*/ 4907 h 20852"/>
                    <a:gd name="connsiteX8" fmla="*/ 58878 w 85864"/>
                    <a:gd name="connsiteY8" fmla="*/ 0 h 20852"/>
                    <a:gd name="connsiteX9" fmla="*/ 57652 w 85864"/>
                    <a:gd name="connsiteY9" fmla="*/ 0 h 20852"/>
                    <a:gd name="connsiteX10" fmla="*/ 29439 w 85864"/>
                    <a:gd name="connsiteY10" fmla="*/ 4907 h 20852"/>
                    <a:gd name="connsiteX11" fmla="*/ 24533 w 85864"/>
                    <a:gd name="connsiteY11" fmla="*/ 2453 h 20852"/>
                    <a:gd name="connsiteX12" fmla="*/ 0 w 85864"/>
                    <a:gd name="connsiteY12" fmla="*/ 1227 h 20852"/>
                    <a:gd name="connsiteX13" fmla="*/ 24533 w 85864"/>
                    <a:gd name="connsiteY13" fmla="*/ 14720 h 208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85864" h="20852">
                      <a:moveTo>
                        <a:pt x="24533" y="14720"/>
                      </a:moveTo>
                      <a:cubicBezTo>
                        <a:pt x="25759" y="18400"/>
                        <a:pt x="30666" y="18400"/>
                        <a:pt x="34346" y="19626"/>
                      </a:cubicBezTo>
                      <a:cubicBezTo>
                        <a:pt x="38026" y="20853"/>
                        <a:pt x="41706" y="20853"/>
                        <a:pt x="44159" y="20853"/>
                      </a:cubicBezTo>
                      <a:cubicBezTo>
                        <a:pt x="45385" y="20853"/>
                        <a:pt x="47839" y="20853"/>
                        <a:pt x="49065" y="19626"/>
                      </a:cubicBezTo>
                      <a:cubicBezTo>
                        <a:pt x="51519" y="18400"/>
                        <a:pt x="53972" y="17173"/>
                        <a:pt x="55199" y="15946"/>
                      </a:cubicBezTo>
                      <a:cubicBezTo>
                        <a:pt x="55199" y="15946"/>
                        <a:pt x="57652" y="13493"/>
                        <a:pt x="57652" y="12266"/>
                      </a:cubicBezTo>
                      <a:cubicBezTo>
                        <a:pt x="58878" y="14720"/>
                        <a:pt x="63785" y="15946"/>
                        <a:pt x="63785" y="15946"/>
                      </a:cubicBezTo>
                      <a:cubicBezTo>
                        <a:pt x="82184" y="18400"/>
                        <a:pt x="85864" y="4907"/>
                        <a:pt x="85864" y="4907"/>
                      </a:cubicBezTo>
                      <a:cubicBezTo>
                        <a:pt x="62558" y="13493"/>
                        <a:pt x="58878" y="0"/>
                        <a:pt x="58878" y="0"/>
                      </a:cubicBezTo>
                      <a:cubicBezTo>
                        <a:pt x="58878" y="0"/>
                        <a:pt x="58878" y="0"/>
                        <a:pt x="57652" y="0"/>
                      </a:cubicBezTo>
                      <a:cubicBezTo>
                        <a:pt x="51519" y="7360"/>
                        <a:pt x="39252" y="9813"/>
                        <a:pt x="29439" y="4907"/>
                      </a:cubicBezTo>
                      <a:cubicBezTo>
                        <a:pt x="26986" y="3680"/>
                        <a:pt x="25759" y="2453"/>
                        <a:pt x="24533" y="2453"/>
                      </a:cubicBezTo>
                      <a:cubicBezTo>
                        <a:pt x="24533" y="2453"/>
                        <a:pt x="13493" y="11040"/>
                        <a:pt x="0" y="1227"/>
                      </a:cubicBezTo>
                      <a:cubicBezTo>
                        <a:pt x="1227" y="1227"/>
                        <a:pt x="2453" y="20853"/>
                        <a:pt x="24533" y="14720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52" name="Freeform: Shape 351">
                  <a:extLst>
                    <a:ext uri="{FF2B5EF4-FFF2-40B4-BE49-F238E27FC236}">
                      <a16:creationId xmlns:a16="http://schemas.microsoft.com/office/drawing/2014/main" id="{ED35AB70-A496-4313-9189-695656754B31}"/>
                    </a:ext>
                  </a:extLst>
                </p:cNvPr>
                <p:cNvSpPr/>
                <p:nvPr/>
              </p:nvSpPr>
              <p:spPr>
                <a:xfrm>
                  <a:off x="4673104" y="3067142"/>
                  <a:ext cx="85864" cy="18552"/>
                </a:xfrm>
                <a:custGeom>
                  <a:avLst/>
                  <a:gdLst>
                    <a:gd name="connsiteX0" fmla="*/ 40479 w 85864"/>
                    <a:gd name="connsiteY0" fmla="*/ 18400 h 18552"/>
                    <a:gd name="connsiteX1" fmla="*/ 85864 w 85864"/>
                    <a:gd name="connsiteY1" fmla="*/ 3680 h 18552"/>
                    <a:gd name="connsiteX2" fmla="*/ 0 w 85864"/>
                    <a:gd name="connsiteY2" fmla="*/ 0 h 18552"/>
                    <a:gd name="connsiteX3" fmla="*/ 40479 w 85864"/>
                    <a:gd name="connsiteY3" fmla="*/ 18400 h 185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5864" h="18552">
                      <a:moveTo>
                        <a:pt x="40479" y="18400"/>
                      </a:moveTo>
                      <a:cubicBezTo>
                        <a:pt x="49065" y="17173"/>
                        <a:pt x="84638" y="11040"/>
                        <a:pt x="85864" y="3680"/>
                      </a:cubicBezTo>
                      <a:cubicBezTo>
                        <a:pt x="66238" y="11040"/>
                        <a:pt x="17173" y="12266"/>
                        <a:pt x="0" y="0"/>
                      </a:cubicBezTo>
                      <a:cubicBezTo>
                        <a:pt x="1227" y="13493"/>
                        <a:pt x="28213" y="19626"/>
                        <a:pt x="40479" y="18400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53" name="Freeform: Shape 352">
                  <a:extLst>
                    <a:ext uri="{FF2B5EF4-FFF2-40B4-BE49-F238E27FC236}">
                      <a16:creationId xmlns:a16="http://schemas.microsoft.com/office/drawing/2014/main" id="{10820633-EB12-4A11-A17B-B98ED6A11C61}"/>
                    </a:ext>
                  </a:extLst>
                </p:cNvPr>
                <p:cNvSpPr/>
                <p:nvPr/>
              </p:nvSpPr>
              <p:spPr>
                <a:xfrm>
                  <a:off x="4573746" y="3124794"/>
                  <a:ext cx="79731" cy="20852"/>
                </a:xfrm>
                <a:custGeom>
                  <a:avLst/>
                  <a:gdLst>
                    <a:gd name="connsiteX0" fmla="*/ 18400 w 79731"/>
                    <a:gd name="connsiteY0" fmla="*/ 14720 h 20852"/>
                    <a:gd name="connsiteX1" fmla="*/ 28213 w 79731"/>
                    <a:gd name="connsiteY1" fmla="*/ 19626 h 20852"/>
                    <a:gd name="connsiteX2" fmla="*/ 38026 w 79731"/>
                    <a:gd name="connsiteY2" fmla="*/ 20853 h 20852"/>
                    <a:gd name="connsiteX3" fmla="*/ 42932 w 79731"/>
                    <a:gd name="connsiteY3" fmla="*/ 19626 h 20852"/>
                    <a:gd name="connsiteX4" fmla="*/ 49065 w 79731"/>
                    <a:gd name="connsiteY4" fmla="*/ 15946 h 20852"/>
                    <a:gd name="connsiteX5" fmla="*/ 51519 w 79731"/>
                    <a:gd name="connsiteY5" fmla="*/ 12266 h 20852"/>
                    <a:gd name="connsiteX6" fmla="*/ 57652 w 79731"/>
                    <a:gd name="connsiteY6" fmla="*/ 15946 h 20852"/>
                    <a:gd name="connsiteX7" fmla="*/ 79731 w 79731"/>
                    <a:gd name="connsiteY7" fmla="*/ 4907 h 20852"/>
                    <a:gd name="connsiteX8" fmla="*/ 52745 w 79731"/>
                    <a:gd name="connsiteY8" fmla="*/ 0 h 20852"/>
                    <a:gd name="connsiteX9" fmla="*/ 51519 w 79731"/>
                    <a:gd name="connsiteY9" fmla="*/ 0 h 20852"/>
                    <a:gd name="connsiteX10" fmla="*/ 23306 w 79731"/>
                    <a:gd name="connsiteY10" fmla="*/ 4907 h 20852"/>
                    <a:gd name="connsiteX11" fmla="*/ 18400 w 79731"/>
                    <a:gd name="connsiteY11" fmla="*/ 2453 h 20852"/>
                    <a:gd name="connsiteX12" fmla="*/ 7360 w 79731"/>
                    <a:gd name="connsiteY12" fmla="*/ 6133 h 20852"/>
                    <a:gd name="connsiteX13" fmla="*/ 8586 w 79731"/>
                    <a:gd name="connsiteY13" fmla="*/ 15946 h 20852"/>
                    <a:gd name="connsiteX14" fmla="*/ 0 w 79731"/>
                    <a:gd name="connsiteY14" fmla="*/ 13493 h 20852"/>
                    <a:gd name="connsiteX15" fmla="*/ 18400 w 79731"/>
                    <a:gd name="connsiteY15" fmla="*/ 14720 h 208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79731" h="20852">
                      <a:moveTo>
                        <a:pt x="18400" y="14720"/>
                      </a:moveTo>
                      <a:cubicBezTo>
                        <a:pt x="19626" y="18400"/>
                        <a:pt x="24533" y="18400"/>
                        <a:pt x="28213" y="19626"/>
                      </a:cubicBezTo>
                      <a:cubicBezTo>
                        <a:pt x="31892" y="20853"/>
                        <a:pt x="35572" y="20853"/>
                        <a:pt x="38026" y="20853"/>
                      </a:cubicBezTo>
                      <a:cubicBezTo>
                        <a:pt x="39252" y="20853"/>
                        <a:pt x="41706" y="20853"/>
                        <a:pt x="42932" y="19626"/>
                      </a:cubicBezTo>
                      <a:cubicBezTo>
                        <a:pt x="45386" y="18400"/>
                        <a:pt x="47839" y="17173"/>
                        <a:pt x="49065" y="15946"/>
                      </a:cubicBezTo>
                      <a:cubicBezTo>
                        <a:pt x="49065" y="15946"/>
                        <a:pt x="51519" y="13493"/>
                        <a:pt x="51519" y="12266"/>
                      </a:cubicBezTo>
                      <a:cubicBezTo>
                        <a:pt x="52745" y="14720"/>
                        <a:pt x="57652" y="15946"/>
                        <a:pt x="57652" y="15946"/>
                      </a:cubicBezTo>
                      <a:cubicBezTo>
                        <a:pt x="76051" y="18400"/>
                        <a:pt x="79731" y="4907"/>
                        <a:pt x="79731" y="4907"/>
                      </a:cubicBezTo>
                      <a:cubicBezTo>
                        <a:pt x="56425" y="13493"/>
                        <a:pt x="52745" y="0"/>
                        <a:pt x="52745" y="0"/>
                      </a:cubicBezTo>
                      <a:cubicBezTo>
                        <a:pt x="52745" y="0"/>
                        <a:pt x="52745" y="0"/>
                        <a:pt x="51519" y="0"/>
                      </a:cubicBezTo>
                      <a:cubicBezTo>
                        <a:pt x="45386" y="7360"/>
                        <a:pt x="33119" y="9813"/>
                        <a:pt x="23306" y="4907"/>
                      </a:cubicBezTo>
                      <a:cubicBezTo>
                        <a:pt x="20853" y="3680"/>
                        <a:pt x="19626" y="2453"/>
                        <a:pt x="18400" y="2453"/>
                      </a:cubicBezTo>
                      <a:cubicBezTo>
                        <a:pt x="18400" y="2453"/>
                        <a:pt x="13493" y="6133"/>
                        <a:pt x="7360" y="6133"/>
                      </a:cubicBezTo>
                      <a:cubicBezTo>
                        <a:pt x="7360" y="9813"/>
                        <a:pt x="7360" y="12266"/>
                        <a:pt x="8586" y="15946"/>
                      </a:cubicBezTo>
                      <a:cubicBezTo>
                        <a:pt x="7360" y="15946"/>
                        <a:pt x="3680" y="14720"/>
                        <a:pt x="0" y="13493"/>
                      </a:cubicBezTo>
                      <a:cubicBezTo>
                        <a:pt x="4907" y="15946"/>
                        <a:pt x="11040" y="15946"/>
                        <a:pt x="18400" y="14720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</p:grpSp>
      <p:sp>
        <p:nvSpPr>
          <p:cNvPr id="377" name="TextBox 376">
            <a:extLst>
              <a:ext uri="{FF2B5EF4-FFF2-40B4-BE49-F238E27FC236}">
                <a16:creationId xmlns:a16="http://schemas.microsoft.com/office/drawing/2014/main" id="{6FEA2155-8CE1-4DD7-8429-DF43E2802895}"/>
              </a:ext>
            </a:extLst>
          </p:cNvPr>
          <p:cNvSpPr txBox="1"/>
          <p:nvPr/>
        </p:nvSpPr>
        <p:spPr>
          <a:xfrm>
            <a:off x="1567186" y="3884765"/>
            <a:ext cx="121915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200" b="1">
                <a:latin typeface="+mj-lt"/>
              </a:rPr>
              <a:t>Household</a:t>
            </a:r>
            <a:endParaRPr lang="id-ID" sz="1200" b="1" dirty="0">
              <a:latin typeface="+mj-lt"/>
            </a:endParaRPr>
          </a:p>
        </p:txBody>
      </p:sp>
      <p:grpSp>
        <p:nvGrpSpPr>
          <p:cNvPr id="378" name="Graphic 2">
            <a:extLst>
              <a:ext uri="{FF2B5EF4-FFF2-40B4-BE49-F238E27FC236}">
                <a16:creationId xmlns:a16="http://schemas.microsoft.com/office/drawing/2014/main" id="{1B8CCE8D-B50A-4E2E-86E5-E939E1EBEB62}"/>
              </a:ext>
            </a:extLst>
          </p:cNvPr>
          <p:cNvGrpSpPr/>
          <p:nvPr/>
        </p:nvGrpSpPr>
        <p:grpSpPr>
          <a:xfrm>
            <a:off x="9362657" y="2644678"/>
            <a:ext cx="1246252" cy="1234659"/>
            <a:chOff x="7447781" y="2567906"/>
            <a:chExt cx="1714847" cy="1698889"/>
          </a:xfrm>
          <a:solidFill>
            <a:schemeClr val="accent1"/>
          </a:solidFill>
        </p:grpSpPr>
        <p:sp>
          <p:nvSpPr>
            <p:cNvPr id="379" name="Freeform: Shape 378">
              <a:extLst>
                <a:ext uri="{FF2B5EF4-FFF2-40B4-BE49-F238E27FC236}">
                  <a16:creationId xmlns:a16="http://schemas.microsoft.com/office/drawing/2014/main" id="{F859B3E2-B38F-4424-8625-8C7AEA6677A4}"/>
                </a:ext>
              </a:extLst>
            </p:cNvPr>
            <p:cNvSpPr/>
            <p:nvPr/>
          </p:nvSpPr>
          <p:spPr>
            <a:xfrm>
              <a:off x="7447782" y="3592146"/>
              <a:ext cx="1714841" cy="674649"/>
            </a:xfrm>
            <a:custGeom>
              <a:avLst/>
              <a:gdLst>
                <a:gd name="connsiteX0" fmla="*/ 1714835 w 1714834"/>
                <a:gd name="connsiteY0" fmla="*/ 0 h 674649"/>
                <a:gd name="connsiteX1" fmla="*/ 1714835 w 1714834"/>
                <a:gd name="connsiteY1" fmla="*/ 101811 h 674649"/>
                <a:gd name="connsiteX2" fmla="*/ 689368 w 1714834"/>
                <a:gd name="connsiteY2" fmla="*/ 674649 h 674649"/>
                <a:gd name="connsiteX3" fmla="*/ 0 w 1714834"/>
                <a:gd name="connsiteY3" fmla="*/ 284579 h 674649"/>
                <a:gd name="connsiteX4" fmla="*/ 0 w 1714834"/>
                <a:gd name="connsiteY4" fmla="*/ 183995 h 674649"/>
                <a:gd name="connsiteX5" fmla="*/ 689368 w 1714834"/>
                <a:gd name="connsiteY5" fmla="*/ 574065 h 674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14834" h="674649">
                  <a:moveTo>
                    <a:pt x="1714835" y="0"/>
                  </a:moveTo>
                  <a:lnTo>
                    <a:pt x="1714835" y="101811"/>
                  </a:lnTo>
                  <a:lnTo>
                    <a:pt x="689368" y="674649"/>
                  </a:lnTo>
                  <a:lnTo>
                    <a:pt x="0" y="284579"/>
                  </a:lnTo>
                  <a:lnTo>
                    <a:pt x="0" y="183995"/>
                  </a:lnTo>
                  <a:lnTo>
                    <a:pt x="689368" y="574065"/>
                  </a:lnTo>
                  <a:close/>
                </a:path>
              </a:pathLst>
            </a:custGeom>
            <a:solidFill>
              <a:srgbClr val="594427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0" name="Freeform: Shape 379">
              <a:extLst>
                <a:ext uri="{FF2B5EF4-FFF2-40B4-BE49-F238E27FC236}">
                  <a16:creationId xmlns:a16="http://schemas.microsoft.com/office/drawing/2014/main" id="{84B92251-ABC6-41B2-90F0-0B803D893385}"/>
                </a:ext>
              </a:extLst>
            </p:cNvPr>
            <p:cNvSpPr/>
            <p:nvPr/>
          </p:nvSpPr>
          <p:spPr>
            <a:xfrm>
              <a:off x="7447781" y="3202075"/>
              <a:ext cx="1714841" cy="964136"/>
            </a:xfrm>
            <a:custGeom>
              <a:avLst/>
              <a:gdLst>
                <a:gd name="connsiteX0" fmla="*/ 1025466 w 1714834"/>
                <a:gd name="connsiteY0" fmla="*/ 0 h 964135"/>
                <a:gd name="connsiteX1" fmla="*/ 1714835 w 1714834"/>
                <a:gd name="connsiteY1" fmla="*/ 390070 h 964135"/>
                <a:gd name="connsiteX2" fmla="*/ 689368 w 1714834"/>
                <a:gd name="connsiteY2" fmla="*/ 964135 h 964135"/>
                <a:gd name="connsiteX3" fmla="*/ 609637 w 1714834"/>
                <a:gd name="connsiteY3" fmla="*/ 918750 h 964135"/>
                <a:gd name="connsiteX4" fmla="*/ 0 w 1714834"/>
                <a:gd name="connsiteY4" fmla="*/ 574065 h 964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834" h="964135">
                  <a:moveTo>
                    <a:pt x="1025466" y="0"/>
                  </a:moveTo>
                  <a:lnTo>
                    <a:pt x="1714835" y="390070"/>
                  </a:lnTo>
                  <a:lnTo>
                    <a:pt x="689368" y="964135"/>
                  </a:lnTo>
                  <a:lnTo>
                    <a:pt x="609637" y="918750"/>
                  </a:lnTo>
                  <a:lnTo>
                    <a:pt x="0" y="574065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1" name="Freeform: Shape 380">
              <a:extLst>
                <a:ext uri="{FF2B5EF4-FFF2-40B4-BE49-F238E27FC236}">
                  <a16:creationId xmlns:a16="http://schemas.microsoft.com/office/drawing/2014/main" id="{0A374274-F451-4EDC-847C-67BF8A2DFDB3}"/>
                </a:ext>
              </a:extLst>
            </p:cNvPr>
            <p:cNvSpPr/>
            <p:nvPr/>
          </p:nvSpPr>
          <p:spPr>
            <a:xfrm>
              <a:off x="7447784" y="3202075"/>
              <a:ext cx="1601991" cy="900350"/>
            </a:xfrm>
            <a:custGeom>
              <a:avLst/>
              <a:gdLst>
                <a:gd name="connsiteX0" fmla="*/ 1025466 w 1601984"/>
                <a:gd name="connsiteY0" fmla="*/ 0 h 900350"/>
                <a:gd name="connsiteX1" fmla="*/ 1601984 w 1601984"/>
                <a:gd name="connsiteY1" fmla="*/ 326285 h 900350"/>
                <a:gd name="connsiteX2" fmla="*/ 576518 w 1601984"/>
                <a:gd name="connsiteY2" fmla="*/ 900350 h 900350"/>
                <a:gd name="connsiteX3" fmla="*/ 496787 w 1601984"/>
                <a:gd name="connsiteY3" fmla="*/ 854965 h 900350"/>
                <a:gd name="connsiteX4" fmla="*/ 0 w 1601984"/>
                <a:gd name="connsiteY4" fmla="*/ 574065 h 900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01984" h="900350">
                  <a:moveTo>
                    <a:pt x="1025466" y="0"/>
                  </a:moveTo>
                  <a:lnTo>
                    <a:pt x="1601984" y="326285"/>
                  </a:lnTo>
                  <a:lnTo>
                    <a:pt x="576518" y="900350"/>
                  </a:lnTo>
                  <a:lnTo>
                    <a:pt x="496787" y="854965"/>
                  </a:lnTo>
                  <a:lnTo>
                    <a:pt x="0" y="574065"/>
                  </a:lnTo>
                  <a:close/>
                </a:path>
              </a:pathLst>
            </a:custGeom>
            <a:solidFill>
              <a:srgbClr val="5E5A50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2" name="Freeform: Shape 381">
              <a:extLst>
                <a:ext uri="{FF2B5EF4-FFF2-40B4-BE49-F238E27FC236}">
                  <a16:creationId xmlns:a16="http://schemas.microsoft.com/office/drawing/2014/main" id="{1A50B52C-EE03-4D6A-B21A-8E6FBDB761F0}"/>
                </a:ext>
              </a:extLst>
            </p:cNvPr>
            <p:cNvSpPr/>
            <p:nvPr/>
          </p:nvSpPr>
          <p:spPr>
            <a:xfrm>
              <a:off x="8582425" y="2982507"/>
              <a:ext cx="295619" cy="704089"/>
            </a:xfrm>
            <a:custGeom>
              <a:avLst/>
              <a:gdLst>
                <a:gd name="connsiteX0" fmla="*/ 0 w 295618"/>
                <a:gd name="connsiteY0" fmla="*/ 164369 h 704088"/>
                <a:gd name="connsiteX1" fmla="*/ 295619 w 295618"/>
                <a:gd name="connsiteY1" fmla="*/ 0 h 704088"/>
                <a:gd name="connsiteX2" fmla="*/ 295619 w 295618"/>
                <a:gd name="connsiteY2" fmla="*/ 539719 h 704088"/>
                <a:gd name="connsiteX3" fmla="*/ 0 w 295618"/>
                <a:gd name="connsiteY3" fmla="*/ 704089 h 704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5618" h="704088">
                  <a:moveTo>
                    <a:pt x="0" y="164369"/>
                  </a:moveTo>
                  <a:lnTo>
                    <a:pt x="295619" y="0"/>
                  </a:lnTo>
                  <a:lnTo>
                    <a:pt x="295619" y="539719"/>
                  </a:lnTo>
                  <a:lnTo>
                    <a:pt x="0" y="704089"/>
                  </a:lnTo>
                  <a:close/>
                </a:path>
              </a:pathLst>
            </a:custGeom>
            <a:solidFill>
              <a:srgbClr val="9B6358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3" name="Freeform: Shape 382">
              <a:extLst>
                <a:ext uri="{FF2B5EF4-FFF2-40B4-BE49-F238E27FC236}">
                  <a16:creationId xmlns:a16="http://schemas.microsoft.com/office/drawing/2014/main" id="{543BFC67-5302-4E4C-B969-15CC463B13E6}"/>
                </a:ext>
              </a:extLst>
            </p:cNvPr>
            <p:cNvSpPr/>
            <p:nvPr/>
          </p:nvSpPr>
          <p:spPr>
            <a:xfrm>
              <a:off x="8107715" y="2879469"/>
              <a:ext cx="474709" cy="807125"/>
            </a:xfrm>
            <a:custGeom>
              <a:avLst/>
              <a:gdLst>
                <a:gd name="connsiteX0" fmla="*/ 474708 w 474707"/>
                <a:gd name="connsiteY0" fmla="*/ 807126 h 807125"/>
                <a:gd name="connsiteX1" fmla="*/ 474708 w 474707"/>
                <a:gd name="connsiteY1" fmla="*/ 267406 h 807125"/>
                <a:gd name="connsiteX2" fmla="*/ 0 w 474707"/>
                <a:gd name="connsiteY2" fmla="*/ 0 h 807125"/>
                <a:gd name="connsiteX3" fmla="*/ 0 w 474707"/>
                <a:gd name="connsiteY3" fmla="*/ 538493 h 807125"/>
                <a:gd name="connsiteX4" fmla="*/ 69918 w 474707"/>
                <a:gd name="connsiteY4" fmla="*/ 577745 h 807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4707" h="807125">
                  <a:moveTo>
                    <a:pt x="474708" y="807126"/>
                  </a:moveTo>
                  <a:lnTo>
                    <a:pt x="474708" y="267406"/>
                  </a:lnTo>
                  <a:lnTo>
                    <a:pt x="0" y="0"/>
                  </a:lnTo>
                  <a:lnTo>
                    <a:pt x="0" y="538493"/>
                  </a:lnTo>
                  <a:lnTo>
                    <a:pt x="69918" y="577745"/>
                  </a:lnTo>
                  <a:close/>
                </a:path>
              </a:pathLst>
            </a:custGeom>
            <a:solidFill>
              <a:srgbClr val="805046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4" name="Freeform: Shape 383">
              <a:extLst>
                <a:ext uri="{FF2B5EF4-FFF2-40B4-BE49-F238E27FC236}">
                  <a16:creationId xmlns:a16="http://schemas.microsoft.com/office/drawing/2014/main" id="{19CA2A37-6EC8-426A-8A3E-E805D5747B5F}"/>
                </a:ext>
              </a:extLst>
            </p:cNvPr>
            <p:cNvSpPr/>
            <p:nvPr/>
          </p:nvSpPr>
          <p:spPr>
            <a:xfrm>
              <a:off x="8143287" y="2742087"/>
              <a:ext cx="699185" cy="393749"/>
            </a:xfrm>
            <a:custGeom>
              <a:avLst/>
              <a:gdLst>
                <a:gd name="connsiteX0" fmla="*/ 0 w 699181"/>
                <a:gd name="connsiteY0" fmla="*/ 144743 h 393749"/>
                <a:gd name="connsiteX1" fmla="*/ 261273 w 699181"/>
                <a:gd name="connsiteY1" fmla="*/ 0 h 393749"/>
                <a:gd name="connsiteX2" fmla="*/ 699182 w 699181"/>
                <a:gd name="connsiteY2" fmla="*/ 249007 h 393749"/>
                <a:gd name="connsiteX3" fmla="*/ 439135 w 699181"/>
                <a:gd name="connsiteY3" fmla="*/ 393750 h 393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99181" h="393749">
                  <a:moveTo>
                    <a:pt x="0" y="144743"/>
                  </a:moveTo>
                  <a:lnTo>
                    <a:pt x="261273" y="0"/>
                  </a:lnTo>
                  <a:lnTo>
                    <a:pt x="699182" y="249007"/>
                  </a:lnTo>
                  <a:lnTo>
                    <a:pt x="439135" y="393750"/>
                  </a:lnTo>
                  <a:close/>
                </a:path>
              </a:pathLst>
            </a:custGeom>
            <a:solidFill>
              <a:srgbClr val="5E5A50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5" name="Freeform: Shape 384">
              <a:extLst>
                <a:ext uri="{FF2B5EF4-FFF2-40B4-BE49-F238E27FC236}">
                  <a16:creationId xmlns:a16="http://schemas.microsoft.com/office/drawing/2014/main" id="{B56A0A6D-D3D1-4C7F-8F79-71025750ED14}"/>
                </a:ext>
              </a:extLst>
            </p:cNvPr>
            <p:cNvSpPr/>
            <p:nvPr/>
          </p:nvSpPr>
          <p:spPr>
            <a:xfrm>
              <a:off x="8403335" y="2728594"/>
              <a:ext cx="150876" cy="99357"/>
            </a:xfrm>
            <a:custGeom>
              <a:avLst/>
              <a:gdLst>
                <a:gd name="connsiteX0" fmla="*/ 0 w 150875"/>
                <a:gd name="connsiteY0" fmla="*/ 0 h 99357"/>
                <a:gd name="connsiteX1" fmla="*/ 1227 w 150875"/>
                <a:gd name="connsiteY1" fmla="*/ 13493 h 99357"/>
                <a:gd name="connsiteX2" fmla="*/ 150876 w 150875"/>
                <a:gd name="connsiteY2" fmla="*/ 99357 h 99357"/>
                <a:gd name="connsiteX3" fmla="*/ 150876 w 150875"/>
                <a:gd name="connsiteY3" fmla="*/ 84638 h 99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0875" h="99357">
                  <a:moveTo>
                    <a:pt x="0" y="0"/>
                  </a:moveTo>
                  <a:lnTo>
                    <a:pt x="1227" y="13493"/>
                  </a:lnTo>
                  <a:lnTo>
                    <a:pt x="150876" y="99357"/>
                  </a:lnTo>
                  <a:lnTo>
                    <a:pt x="150876" y="84638"/>
                  </a:lnTo>
                  <a:close/>
                </a:path>
              </a:pathLst>
            </a:custGeom>
            <a:solidFill>
              <a:srgbClr val="502A2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6" name="Freeform: Shape 385">
              <a:extLst>
                <a:ext uri="{FF2B5EF4-FFF2-40B4-BE49-F238E27FC236}">
                  <a16:creationId xmlns:a16="http://schemas.microsoft.com/office/drawing/2014/main" id="{1CB9BD83-3D04-496D-B696-F8E4931D4166}"/>
                </a:ext>
              </a:extLst>
            </p:cNvPr>
            <p:cNvSpPr/>
            <p:nvPr/>
          </p:nvSpPr>
          <p:spPr>
            <a:xfrm>
              <a:off x="8107715" y="2873336"/>
              <a:ext cx="485749" cy="273539"/>
            </a:xfrm>
            <a:custGeom>
              <a:avLst/>
              <a:gdLst>
                <a:gd name="connsiteX0" fmla="*/ 485747 w 485747"/>
                <a:gd name="connsiteY0" fmla="*/ 268633 h 273539"/>
                <a:gd name="connsiteX1" fmla="*/ 11040 w 485747"/>
                <a:gd name="connsiteY1" fmla="*/ 0 h 273539"/>
                <a:gd name="connsiteX2" fmla="*/ 0 w 485747"/>
                <a:gd name="connsiteY2" fmla="*/ 6133 h 273539"/>
                <a:gd name="connsiteX3" fmla="*/ 474708 w 485747"/>
                <a:gd name="connsiteY3" fmla="*/ 273540 h 273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5747" h="273539">
                  <a:moveTo>
                    <a:pt x="485747" y="268633"/>
                  </a:moveTo>
                  <a:lnTo>
                    <a:pt x="11040" y="0"/>
                  </a:lnTo>
                  <a:lnTo>
                    <a:pt x="0" y="6133"/>
                  </a:lnTo>
                  <a:lnTo>
                    <a:pt x="474708" y="273540"/>
                  </a:lnTo>
                  <a:close/>
                </a:path>
              </a:pathLst>
            </a:custGeom>
            <a:solidFill>
              <a:srgbClr val="805046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7" name="Freeform: Shape 386">
              <a:extLst>
                <a:ext uri="{FF2B5EF4-FFF2-40B4-BE49-F238E27FC236}">
                  <a16:creationId xmlns:a16="http://schemas.microsoft.com/office/drawing/2014/main" id="{00DF3588-62A3-43A3-AFC6-2318EB942E41}"/>
                </a:ext>
              </a:extLst>
            </p:cNvPr>
            <p:cNvSpPr/>
            <p:nvPr/>
          </p:nvSpPr>
          <p:spPr>
            <a:xfrm>
              <a:off x="8392296" y="2716328"/>
              <a:ext cx="172955" cy="96905"/>
            </a:xfrm>
            <a:custGeom>
              <a:avLst/>
              <a:gdLst>
                <a:gd name="connsiteX0" fmla="*/ 172955 w 172955"/>
                <a:gd name="connsiteY0" fmla="*/ 90771 h 96904"/>
                <a:gd name="connsiteX1" fmla="*/ 11040 w 172955"/>
                <a:gd name="connsiteY1" fmla="*/ 0 h 96904"/>
                <a:gd name="connsiteX2" fmla="*/ 0 w 172955"/>
                <a:gd name="connsiteY2" fmla="*/ 6133 h 96904"/>
                <a:gd name="connsiteX3" fmla="*/ 163142 w 172955"/>
                <a:gd name="connsiteY3" fmla="*/ 96904 h 96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2955" h="96904">
                  <a:moveTo>
                    <a:pt x="172955" y="90771"/>
                  </a:moveTo>
                  <a:lnTo>
                    <a:pt x="11040" y="0"/>
                  </a:lnTo>
                  <a:lnTo>
                    <a:pt x="0" y="6133"/>
                  </a:lnTo>
                  <a:lnTo>
                    <a:pt x="163142" y="96904"/>
                  </a:lnTo>
                  <a:close/>
                </a:path>
              </a:pathLst>
            </a:custGeom>
            <a:solidFill>
              <a:srgbClr val="805046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8" name="Freeform: Shape 387">
              <a:extLst>
                <a:ext uri="{FF2B5EF4-FFF2-40B4-BE49-F238E27FC236}">
                  <a16:creationId xmlns:a16="http://schemas.microsoft.com/office/drawing/2014/main" id="{B464BCDB-758A-4AA9-A346-EB73427138EA}"/>
                </a:ext>
              </a:extLst>
            </p:cNvPr>
            <p:cNvSpPr/>
            <p:nvPr/>
          </p:nvSpPr>
          <p:spPr>
            <a:xfrm>
              <a:off x="8137157" y="3592146"/>
              <a:ext cx="1025471" cy="674649"/>
            </a:xfrm>
            <a:custGeom>
              <a:avLst/>
              <a:gdLst>
                <a:gd name="connsiteX0" fmla="*/ 1025466 w 1025466"/>
                <a:gd name="connsiteY0" fmla="*/ 0 h 674649"/>
                <a:gd name="connsiteX1" fmla="*/ 0 w 1025466"/>
                <a:gd name="connsiteY1" fmla="*/ 574065 h 674649"/>
                <a:gd name="connsiteX2" fmla="*/ 0 w 1025466"/>
                <a:gd name="connsiteY2" fmla="*/ 674649 h 674649"/>
                <a:gd name="connsiteX3" fmla="*/ 1025466 w 1025466"/>
                <a:gd name="connsiteY3" fmla="*/ 101811 h 674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25466" h="674649">
                  <a:moveTo>
                    <a:pt x="1025466" y="0"/>
                  </a:moveTo>
                  <a:lnTo>
                    <a:pt x="0" y="574065"/>
                  </a:lnTo>
                  <a:lnTo>
                    <a:pt x="0" y="674649"/>
                  </a:lnTo>
                  <a:lnTo>
                    <a:pt x="1025466" y="101811"/>
                  </a:lnTo>
                  <a:close/>
                </a:path>
              </a:pathLst>
            </a:custGeom>
            <a:solidFill>
              <a:srgbClr val="846430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9" name="Freeform: Shape 388">
              <a:extLst>
                <a:ext uri="{FF2B5EF4-FFF2-40B4-BE49-F238E27FC236}">
                  <a16:creationId xmlns:a16="http://schemas.microsoft.com/office/drawing/2014/main" id="{B723DBB4-6570-4FC4-B4A4-6FC32B0641E1}"/>
                </a:ext>
              </a:extLst>
            </p:cNvPr>
            <p:cNvSpPr/>
            <p:nvPr/>
          </p:nvSpPr>
          <p:spPr>
            <a:xfrm>
              <a:off x="7544690" y="3457215"/>
              <a:ext cx="475935" cy="542172"/>
            </a:xfrm>
            <a:custGeom>
              <a:avLst/>
              <a:gdLst>
                <a:gd name="connsiteX0" fmla="*/ 475934 w 475933"/>
                <a:gd name="connsiteY0" fmla="*/ 542173 h 542172"/>
                <a:gd name="connsiteX1" fmla="*/ 475934 w 475933"/>
                <a:gd name="connsiteY1" fmla="*/ 277220 h 542172"/>
                <a:gd name="connsiteX2" fmla="*/ 0 w 475933"/>
                <a:gd name="connsiteY2" fmla="*/ 0 h 542172"/>
                <a:gd name="connsiteX3" fmla="*/ 0 w 475933"/>
                <a:gd name="connsiteY3" fmla="*/ 157009 h 542172"/>
                <a:gd name="connsiteX4" fmla="*/ 0 w 475933"/>
                <a:gd name="connsiteY4" fmla="*/ 264953 h 5421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5933" h="542172">
                  <a:moveTo>
                    <a:pt x="475934" y="542173"/>
                  </a:moveTo>
                  <a:lnTo>
                    <a:pt x="475934" y="277220"/>
                  </a:lnTo>
                  <a:lnTo>
                    <a:pt x="0" y="0"/>
                  </a:lnTo>
                  <a:lnTo>
                    <a:pt x="0" y="157009"/>
                  </a:lnTo>
                  <a:lnTo>
                    <a:pt x="0" y="264953"/>
                  </a:lnTo>
                  <a:close/>
                </a:path>
              </a:pathLst>
            </a:custGeom>
            <a:solidFill>
              <a:srgbClr val="805046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90" name="Freeform: Shape 389">
              <a:extLst>
                <a:ext uri="{FF2B5EF4-FFF2-40B4-BE49-F238E27FC236}">
                  <a16:creationId xmlns:a16="http://schemas.microsoft.com/office/drawing/2014/main" id="{DEFC463D-B1B3-4FE6-B8D9-AC2A6805284B}"/>
                </a:ext>
              </a:extLst>
            </p:cNvPr>
            <p:cNvSpPr/>
            <p:nvPr/>
          </p:nvSpPr>
          <p:spPr>
            <a:xfrm>
              <a:off x="8020625" y="3420417"/>
              <a:ext cx="561800" cy="578972"/>
            </a:xfrm>
            <a:custGeom>
              <a:avLst/>
              <a:gdLst>
                <a:gd name="connsiteX0" fmla="*/ 0 w 561798"/>
                <a:gd name="connsiteY0" fmla="*/ 578972 h 578971"/>
                <a:gd name="connsiteX1" fmla="*/ 0 w 561798"/>
                <a:gd name="connsiteY1" fmla="*/ 314019 h 578971"/>
                <a:gd name="connsiteX2" fmla="*/ 285806 w 561798"/>
                <a:gd name="connsiteY2" fmla="*/ 154556 h 578971"/>
                <a:gd name="connsiteX3" fmla="*/ 561799 w 561798"/>
                <a:gd name="connsiteY3" fmla="*/ 0 h 578971"/>
                <a:gd name="connsiteX4" fmla="*/ 561799 w 561798"/>
                <a:gd name="connsiteY4" fmla="*/ 266180 h 578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1798" h="578971">
                  <a:moveTo>
                    <a:pt x="0" y="578972"/>
                  </a:moveTo>
                  <a:lnTo>
                    <a:pt x="0" y="314019"/>
                  </a:lnTo>
                  <a:lnTo>
                    <a:pt x="285806" y="154556"/>
                  </a:lnTo>
                  <a:lnTo>
                    <a:pt x="561799" y="0"/>
                  </a:lnTo>
                  <a:lnTo>
                    <a:pt x="561799" y="266180"/>
                  </a:lnTo>
                  <a:close/>
                </a:path>
              </a:pathLst>
            </a:custGeom>
            <a:solidFill>
              <a:srgbClr val="9B6358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91" name="Freeform: Shape 390">
              <a:extLst>
                <a:ext uri="{FF2B5EF4-FFF2-40B4-BE49-F238E27FC236}">
                  <a16:creationId xmlns:a16="http://schemas.microsoft.com/office/drawing/2014/main" id="{03293BE6-7D9E-4545-913A-D87F3808C85C}"/>
                </a:ext>
              </a:extLst>
            </p:cNvPr>
            <p:cNvSpPr/>
            <p:nvPr/>
          </p:nvSpPr>
          <p:spPr>
            <a:xfrm>
              <a:off x="8020628" y="3421643"/>
              <a:ext cx="857421" cy="577746"/>
            </a:xfrm>
            <a:custGeom>
              <a:avLst/>
              <a:gdLst>
                <a:gd name="connsiteX0" fmla="*/ 857417 w 857417"/>
                <a:gd name="connsiteY0" fmla="*/ 0 h 577745"/>
                <a:gd name="connsiteX1" fmla="*/ 0 w 857417"/>
                <a:gd name="connsiteY1" fmla="*/ 477161 h 577745"/>
                <a:gd name="connsiteX2" fmla="*/ 0 w 857417"/>
                <a:gd name="connsiteY2" fmla="*/ 577745 h 577745"/>
                <a:gd name="connsiteX3" fmla="*/ 857417 w 857417"/>
                <a:gd name="connsiteY3" fmla="*/ 100584 h 577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7417" h="577745">
                  <a:moveTo>
                    <a:pt x="857417" y="0"/>
                  </a:moveTo>
                  <a:lnTo>
                    <a:pt x="0" y="477161"/>
                  </a:lnTo>
                  <a:lnTo>
                    <a:pt x="0" y="577745"/>
                  </a:lnTo>
                  <a:lnTo>
                    <a:pt x="857417" y="100584"/>
                  </a:lnTo>
                  <a:close/>
                </a:path>
              </a:pathLst>
            </a:custGeom>
            <a:solidFill>
              <a:srgbClr val="80473A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92" name="Freeform: Shape 391">
              <a:extLst>
                <a:ext uri="{FF2B5EF4-FFF2-40B4-BE49-F238E27FC236}">
                  <a16:creationId xmlns:a16="http://schemas.microsoft.com/office/drawing/2014/main" id="{FA43F8DE-B658-4C13-9A4A-4CE13F3EDF57}"/>
                </a:ext>
              </a:extLst>
            </p:cNvPr>
            <p:cNvSpPr/>
            <p:nvPr/>
          </p:nvSpPr>
          <p:spPr>
            <a:xfrm>
              <a:off x="7544693" y="3620358"/>
              <a:ext cx="475935" cy="379030"/>
            </a:xfrm>
            <a:custGeom>
              <a:avLst/>
              <a:gdLst>
                <a:gd name="connsiteX0" fmla="*/ 0 w 475933"/>
                <a:gd name="connsiteY0" fmla="*/ 0 h 379030"/>
                <a:gd name="connsiteX1" fmla="*/ 475934 w 475933"/>
                <a:gd name="connsiteY1" fmla="*/ 278446 h 379030"/>
                <a:gd name="connsiteX2" fmla="*/ 475934 w 475933"/>
                <a:gd name="connsiteY2" fmla="*/ 379030 h 379030"/>
                <a:gd name="connsiteX3" fmla="*/ 0 w 475933"/>
                <a:gd name="connsiteY3" fmla="*/ 101811 h 379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5933" h="379030">
                  <a:moveTo>
                    <a:pt x="0" y="0"/>
                  </a:moveTo>
                  <a:lnTo>
                    <a:pt x="475934" y="278446"/>
                  </a:lnTo>
                  <a:lnTo>
                    <a:pt x="475934" y="379030"/>
                  </a:lnTo>
                  <a:lnTo>
                    <a:pt x="0" y="101811"/>
                  </a:lnTo>
                  <a:close/>
                </a:path>
              </a:pathLst>
            </a:custGeom>
            <a:solidFill>
              <a:srgbClr val="532213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393" name="Graphic 2">
              <a:extLst>
                <a:ext uri="{FF2B5EF4-FFF2-40B4-BE49-F238E27FC236}">
                  <a16:creationId xmlns:a16="http://schemas.microsoft.com/office/drawing/2014/main" id="{55DFCCCB-2A1E-4554-8928-E5B24C977E53}"/>
                </a:ext>
              </a:extLst>
            </p:cNvPr>
            <p:cNvGrpSpPr/>
            <p:nvPr/>
          </p:nvGrpSpPr>
          <p:grpSpPr>
            <a:xfrm>
              <a:off x="7723781" y="3658382"/>
              <a:ext cx="255140" cy="171729"/>
              <a:chOff x="7723743" y="3658380"/>
              <a:chExt cx="255139" cy="171728"/>
            </a:xfrm>
            <a:solidFill>
              <a:srgbClr val="5E5F5F"/>
            </a:solidFill>
          </p:grpSpPr>
          <p:sp>
            <p:nvSpPr>
              <p:cNvPr id="719" name="Freeform: Shape 718">
                <a:extLst>
                  <a:ext uri="{FF2B5EF4-FFF2-40B4-BE49-F238E27FC236}">
                    <a16:creationId xmlns:a16="http://schemas.microsoft.com/office/drawing/2014/main" id="{AE93BE6B-C136-4156-9F75-D22B861F830D}"/>
                  </a:ext>
                </a:extLst>
              </p:cNvPr>
              <p:cNvSpPr/>
              <p:nvPr/>
            </p:nvSpPr>
            <p:spPr>
              <a:xfrm>
                <a:off x="7928591" y="3777364"/>
                <a:ext cx="50292" cy="52745"/>
              </a:xfrm>
              <a:custGeom>
                <a:avLst/>
                <a:gdLst>
                  <a:gd name="connsiteX0" fmla="*/ 50292 w 50292"/>
                  <a:gd name="connsiteY0" fmla="*/ 29439 h 52745"/>
                  <a:gd name="connsiteX1" fmla="*/ 50292 w 50292"/>
                  <a:gd name="connsiteY1" fmla="*/ 52745 h 52745"/>
                  <a:gd name="connsiteX2" fmla="*/ 0 w 50292"/>
                  <a:gd name="connsiteY2" fmla="*/ 23306 h 52745"/>
                  <a:gd name="connsiteX3" fmla="*/ 0 w 50292"/>
                  <a:gd name="connsiteY3" fmla="*/ 0 h 52745"/>
                  <a:gd name="connsiteX4" fmla="*/ 50292 w 50292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2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20" name="Freeform: Shape 719">
                <a:extLst>
                  <a:ext uri="{FF2B5EF4-FFF2-40B4-BE49-F238E27FC236}">
                    <a16:creationId xmlns:a16="http://schemas.microsoft.com/office/drawing/2014/main" id="{38BFC4AE-B02C-491C-9432-05899FBF6EE6}"/>
                  </a:ext>
                </a:extLst>
              </p:cNvPr>
              <p:cNvSpPr/>
              <p:nvPr/>
            </p:nvSpPr>
            <p:spPr>
              <a:xfrm>
                <a:off x="7859900" y="3738112"/>
                <a:ext cx="50292" cy="52745"/>
              </a:xfrm>
              <a:custGeom>
                <a:avLst/>
                <a:gdLst>
                  <a:gd name="connsiteX0" fmla="*/ 50292 w 50292"/>
                  <a:gd name="connsiteY0" fmla="*/ 29439 h 52745"/>
                  <a:gd name="connsiteX1" fmla="*/ 50292 w 50292"/>
                  <a:gd name="connsiteY1" fmla="*/ 52745 h 52745"/>
                  <a:gd name="connsiteX2" fmla="*/ 0 w 50292"/>
                  <a:gd name="connsiteY2" fmla="*/ 23306 h 52745"/>
                  <a:gd name="connsiteX3" fmla="*/ 0 w 50292"/>
                  <a:gd name="connsiteY3" fmla="*/ 0 h 52745"/>
                  <a:gd name="connsiteX4" fmla="*/ 50292 w 50292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2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21" name="Freeform: Shape 720">
                <a:extLst>
                  <a:ext uri="{FF2B5EF4-FFF2-40B4-BE49-F238E27FC236}">
                    <a16:creationId xmlns:a16="http://schemas.microsoft.com/office/drawing/2014/main" id="{6D2130B8-224F-42EB-B788-F261B0181A8B}"/>
                  </a:ext>
                </a:extLst>
              </p:cNvPr>
              <p:cNvSpPr/>
              <p:nvPr/>
            </p:nvSpPr>
            <p:spPr>
              <a:xfrm>
                <a:off x="7791208" y="3697633"/>
                <a:ext cx="50291" cy="52745"/>
              </a:xfrm>
              <a:custGeom>
                <a:avLst/>
                <a:gdLst>
                  <a:gd name="connsiteX0" fmla="*/ 50292 w 50291"/>
                  <a:gd name="connsiteY0" fmla="*/ 29439 h 52745"/>
                  <a:gd name="connsiteX1" fmla="*/ 50292 w 50291"/>
                  <a:gd name="connsiteY1" fmla="*/ 52745 h 52745"/>
                  <a:gd name="connsiteX2" fmla="*/ 0 w 50291"/>
                  <a:gd name="connsiteY2" fmla="*/ 23306 h 52745"/>
                  <a:gd name="connsiteX3" fmla="*/ 0 w 50291"/>
                  <a:gd name="connsiteY3" fmla="*/ 0 h 52745"/>
                  <a:gd name="connsiteX4" fmla="*/ 50292 w 50291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1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22" name="Freeform: Shape 721">
                <a:extLst>
                  <a:ext uri="{FF2B5EF4-FFF2-40B4-BE49-F238E27FC236}">
                    <a16:creationId xmlns:a16="http://schemas.microsoft.com/office/drawing/2014/main" id="{0C39BB5C-22B4-437F-B108-F36368394EF9}"/>
                  </a:ext>
                </a:extLst>
              </p:cNvPr>
              <p:cNvSpPr/>
              <p:nvPr/>
            </p:nvSpPr>
            <p:spPr>
              <a:xfrm>
                <a:off x="7723743" y="3658380"/>
                <a:ext cx="50291" cy="52745"/>
              </a:xfrm>
              <a:custGeom>
                <a:avLst/>
                <a:gdLst>
                  <a:gd name="connsiteX0" fmla="*/ 50292 w 50291"/>
                  <a:gd name="connsiteY0" fmla="*/ 29439 h 52745"/>
                  <a:gd name="connsiteX1" fmla="*/ 50292 w 50291"/>
                  <a:gd name="connsiteY1" fmla="*/ 52745 h 52745"/>
                  <a:gd name="connsiteX2" fmla="*/ 0 w 50291"/>
                  <a:gd name="connsiteY2" fmla="*/ 23306 h 52745"/>
                  <a:gd name="connsiteX3" fmla="*/ 0 w 50291"/>
                  <a:gd name="connsiteY3" fmla="*/ 0 h 52745"/>
                  <a:gd name="connsiteX4" fmla="*/ 50292 w 50291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1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394" name="Graphic 2">
              <a:extLst>
                <a:ext uri="{FF2B5EF4-FFF2-40B4-BE49-F238E27FC236}">
                  <a16:creationId xmlns:a16="http://schemas.microsoft.com/office/drawing/2014/main" id="{709E6CD5-A26D-4030-AAA9-5C903B55B5B8}"/>
                </a:ext>
              </a:extLst>
            </p:cNvPr>
            <p:cNvGrpSpPr/>
            <p:nvPr/>
          </p:nvGrpSpPr>
          <p:grpSpPr>
            <a:xfrm>
              <a:off x="7723781" y="3704994"/>
              <a:ext cx="255140" cy="171729"/>
              <a:chOff x="7723743" y="3704992"/>
              <a:chExt cx="255139" cy="171728"/>
            </a:xfrm>
            <a:solidFill>
              <a:srgbClr val="5E5F5F"/>
            </a:solidFill>
          </p:grpSpPr>
          <p:sp>
            <p:nvSpPr>
              <p:cNvPr id="715" name="Freeform: Shape 714">
                <a:extLst>
                  <a:ext uri="{FF2B5EF4-FFF2-40B4-BE49-F238E27FC236}">
                    <a16:creationId xmlns:a16="http://schemas.microsoft.com/office/drawing/2014/main" id="{90B70939-117B-465D-9513-2D2A378232CC}"/>
                  </a:ext>
                </a:extLst>
              </p:cNvPr>
              <p:cNvSpPr/>
              <p:nvPr/>
            </p:nvSpPr>
            <p:spPr>
              <a:xfrm>
                <a:off x="7928591" y="3823976"/>
                <a:ext cx="50292" cy="52745"/>
              </a:xfrm>
              <a:custGeom>
                <a:avLst/>
                <a:gdLst>
                  <a:gd name="connsiteX0" fmla="*/ 50292 w 50292"/>
                  <a:gd name="connsiteY0" fmla="*/ 29439 h 52745"/>
                  <a:gd name="connsiteX1" fmla="*/ 50292 w 50292"/>
                  <a:gd name="connsiteY1" fmla="*/ 52745 h 52745"/>
                  <a:gd name="connsiteX2" fmla="*/ 0 w 50292"/>
                  <a:gd name="connsiteY2" fmla="*/ 23306 h 52745"/>
                  <a:gd name="connsiteX3" fmla="*/ 0 w 50292"/>
                  <a:gd name="connsiteY3" fmla="*/ 0 h 52745"/>
                  <a:gd name="connsiteX4" fmla="*/ 50292 w 50292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2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16" name="Freeform: Shape 715">
                <a:extLst>
                  <a:ext uri="{FF2B5EF4-FFF2-40B4-BE49-F238E27FC236}">
                    <a16:creationId xmlns:a16="http://schemas.microsoft.com/office/drawing/2014/main" id="{B57FF614-3981-40C0-8154-821B71F91F4A}"/>
                  </a:ext>
                </a:extLst>
              </p:cNvPr>
              <p:cNvSpPr/>
              <p:nvPr/>
            </p:nvSpPr>
            <p:spPr>
              <a:xfrm>
                <a:off x="7859900" y="3784724"/>
                <a:ext cx="50292" cy="52745"/>
              </a:xfrm>
              <a:custGeom>
                <a:avLst/>
                <a:gdLst>
                  <a:gd name="connsiteX0" fmla="*/ 50292 w 50292"/>
                  <a:gd name="connsiteY0" fmla="*/ 29439 h 52745"/>
                  <a:gd name="connsiteX1" fmla="*/ 50292 w 50292"/>
                  <a:gd name="connsiteY1" fmla="*/ 52745 h 52745"/>
                  <a:gd name="connsiteX2" fmla="*/ 0 w 50292"/>
                  <a:gd name="connsiteY2" fmla="*/ 23306 h 52745"/>
                  <a:gd name="connsiteX3" fmla="*/ 0 w 50292"/>
                  <a:gd name="connsiteY3" fmla="*/ 0 h 52745"/>
                  <a:gd name="connsiteX4" fmla="*/ 50292 w 50292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2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17" name="Freeform: Shape 716">
                <a:extLst>
                  <a:ext uri="{FF2B5EF4-FFF2-40B4-BE49-F238E27FC236}">
                    <a16:creationId xmlns:a16="http://schemas.microsoft.com/office/drawing/2014/main" id="{0C6C129E-7D16-4B24-9810-41754194ABA1}"/>
                  </a:ext>
                </a:extLst>
              </p:cNvPr>
              <p:cNvSpPr/>
              <p:nvPr/>
            </p:nvSpPr>
            <p:spPr>
              <a:xfrm>
                <a:off x="7791208" y="3744245"/>
                <a:ext cx="50291" cy="52745"/>
              </a:xfrm>
              <a:custGeom>
                <a:avLst/>
                <a:gdLst>
                  <a:gd name="connsiteX0" fmla="*/ 50292 w 50291"/>
                  <a:gd name="connsiteY0" fmla="*/ 29439 h 52745"/>
                  <a:gd name="connsiteX1" fmla="*/ 50292 w 50291"/>
                  <a:gd name="connsiteY1" fmla="*/ 52745 h 52745"/>
                  <a:gd name="connsiteX2" fmla="*/ 0 w 50291"/>
                  <a:gd name="connsiteY2" fmla="*/ 23306 h 52745"/>
                  <a:gd name="connsiteX3" fmla="*/ 0 w 50291"/>
                  <a:gd name="connsiteY3" fmla="*/ 0 h 52745"/>
                  <a:gd name="connsiteX4" fmla="*/ 50292 w 50291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1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18" name="Freeform: Shape 717">
                <a:extLst>
                  <a:ext uri="{FF2B5EF4-FFF2-40B4-BE49-F238E27FC236}">
                    <a16:creationId xmlns:a16="http://schemas.microsoft.com/office/drawing/2014/main" id="{FF3A2101-EFA1-4119-B780-2555542CD658}"/>
                  </a:ext>
                </a:extLst>
              </p:cNvPr>
              <p:cNvSpPr/>
              <p:nvPr/>
            </p:nvSpPr>
            <p:spPr>
              <a:xfrm>
                <a:off x="7723743" y="3704992"/>
                <a:ext cx="50291" cy="52745"/>
              </a:xfrm>
              <a:custGeom>
                <a:avLst/>
                <a:gdLst>
                  <a:gd name="connsiteX0" fmla="*/ 50292 w 50291"/>
                  <a:gd name="connsiteY0" fmla="*/ 29439 h 52745"/>
                  <a:gd name="connsiteX1" fmla="*/ 50292 w 50291"/>
                  <a:gd name="connsiteY1" fmla="*/ 52745 h 52745"/>
                  <a:gd name="connsiteX2" fmla="*/ 0 w 50291"/>
                  <a:gd name="connsiteY2" fmla="*/ 23306 h 52745"/>
                  <a:gd name="connsiteX3" fmla="*/ 0 w 50291"/>
                  <a:gd name="connsiteY3" fmla="*/ 0 h 52745"/>
                  <a:gd name="connsiteX4" fmla="*/ 50292 w 50291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1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395" name="Graphic 2">
              <a:extLst>
                <a:ext uri="{FF2B5EF4-FFF2-40B4-BE49-F238E27FC236}">
                  <a16:creationId xmlns:a16="http://schemas.microsoft.com/office/drawing/2014/main" id="{10801178-6A17-4173-9307-51BF9D484E6F}"/>
                </a:ext>
              </a:extLst>
            </p:cNvPr>
            <p:cNvGrpSpPr/>
            <p:nvPr/>
          </p:nvGrpSpPr>
          <p:grpSpPr>
            <a:xfrm>
              <a:off x="7723781" y="3681689"/>
              <a:ext cx="255140" cy="171729"/>
              <a:chOff x="7723743" y="3681686"/>
              <a:chExt cx="255139" cy="171729"/>
            </a:xfrm>
            <a:solidFill>
              <a:srgbClr val="5E5F5F"/>
            </a:solidFill>
          </p:grpSpPr>
          <p:sp>
            <p:nvSpPr>
              <p:cNvPr id="711" name="Freeform: Shape 710">
                <a:extLst>
                  <a:ext uri="{FF2B5EF4-FFF2-40B4-BE49-F238E27FC236}">
                    <a16:creationId xmlns:a16="http://schemas.microsoft.com/office/drawing/2014/main" id="{31586B00-36F6-40FC-A552-9D15562E8ED6}"/>
                  </a:ext>
                </a:extLst>
              </p:cNvPr>
              <p:cNvSpPr/>
              <p:nvPr/>
            </p:nvSpPr>
            <p:spPr>
              <a:xfrm>
                <a:off x="7928591" y="3800670"/>
                <a:ext cx="50292" cy="52745"/>
              </a:xfrm>
              <a:custGeom>
                <a:avLst/>
                <a:gdLst>
                  <a:gd name="connsiteX0" fmla="*/ 50292 w 50292"/>
                  <a:gd name="connsiteY0" fmla="*/ 29439 h 52745"/>
                  <a:gd name="connsiteX1" fmla="*/ 50292 w 50292"/>
                  <a:gd name="connsiteY1" fmla="*/ 52745 h 52745"/>
                  <a:gd name="connsiteX2" fmla="*/ 0 w 50292"/>
                  <a:gd name="connsiteY2" fmla="*/ 23306 h 52745"/>
                  <a:gd name="connsiteX3" fmla="*/ 0 w 50292"/>
                  <a:gd name="connsiteY3" fmla="*/ 0 h 52745"/>
                  <a:gd name="connsiteX4" fmla="*/ 50292 w 50292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2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12" name="Freeform: Shape 711">
                <a:extLst>
                  <a:ext uri="{FF2B5EF4-FFF2-40B4-BE49-F238E27FC236}">
                    <a16:creationId xmlns:a16="http://schemas.microsoft.com/office/drawing/2014/main" id="{84E4C89D-6BB5-4898-9F1F-9FA8B7058C33}"/>
                  </a:ext>
                </a:extLst>
              </p:cNvPr>
              <p:cNvSpPr/>
              <p:nvPr/>
            </p:nvSpPr>
            <p:spPr>
              <a:xfrm>
                <a:off x="7859900" y="3761418"/>
                <a:ext cx="50292" cy="52745"/>
              </a:xfrm>
              <a:custGeom>
                <a:avLst/>
                <a:gdLst>
                  <a:gd name="connsiteX0" fmla="*/ 50292 w 50292"/>
                  <a:gd name="connsiteY0" fmla="*/ 29439 h 52745"/>
                  <a:gd name="connsiteX1" fmla="*/ 50292 w 50292"/>
                  <a:gd name="connsiteY1" fmla="*/ 52745 h 52745"/>
                  <a:gd name="connsiteX2" fmla="*/ 0 w 50292"/>
                  <a:gd name="connsiteY2" fmla="*/ 23306 h 52745"/>
                  <a:gd name="connsiteX3" fmla="*/ 0 w 50292"/>
                  <a:gd name="connsiteY3" fmla="*/ 0 h 52745"/>
                  <a:gd name="connsiteX4" fmla="*/ 50292 w 50292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2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13" name="Freeform: Shape 712">
                <a:extLst>
                  <a:ext uri="{FF2B5EF4-FFF2-40B4-BE49-F238E27FC236}">
                    <a16:creationId xmlns:a16="http://schemas.microsoft.com/office/drawing/2014/main" id="{EF3C576A-911C-40EF-AE60-EB0205347607}"/>
                  </a:ext>
                </a:extLst>
              </p:cNvPr>
              <p:cNvSpPr/>
              <p:nvPr/>
            </p:nvSpPr>
            <p:spPr>
              <a:xfrm>
                <a:off x="7791208" y="3720939"/>
                <a:ext cx="50291" cy="52745"/>
              </a:xfrm>
              <a:custGeom>
                <a:avLst/>
                <a:gdLst>
                  <a:gd name="connsiteX0" fmla="*/ 50292 w 50291"/>
                  <a:gd name="connsiteY0" fmla="*/ 29439 h 52745"/>
                  <a:gd name="connsiteX1" fmla="*/ 50292 w 50291"/>
                  <a:gd name="connsiteY1" fmla="*/ 52745 h 52745"/>
                  <a:gd name="connsiteX2" fmla="*/ 0 w 50291"/>
                  <a:gd name="connsiteY2" fmla="*/ 23306 h 52745"/>
                  <a:gd name="connsiteX3" fmla="*/ 0 w 50291"/>
                  <a:gd name="connsiteY3" fmla="*/ 0 h 52745"/>
                  <a:gd name="connsiteX4" fmla="*/ 50292 w 50291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1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14" name="Freeform: Shape 713">
                <a:extLst>
                  <a:ext uri="{FF2B5EF4-FFF2-40B4-BE49-F238E27FC236}">
                    <a16:creationId xmlns:a16="http://schemas.microsoft.com/office/drawing/2014/main" id="{B9231703-5E18-4DA3-84EB-5B3028893152}"/>
                  </a:ext>
                </a:extLst>
              </p:cNvPr>
              <p:cNvSpPr/>
              <p:nvPr/>
            </p:nvSpPr>
            <p:spPr>
              <a:xfrm>
                <a:off x="7723743" y="3681686"/>
                <a:ext cx="50291" cy="52745"/>
              </a:xfrm>
              <a:custGeom>
                <a:avLst/>
                <a:gdLst>
                  <a:gd name="connsiteX0" fmla="*/ 50292 w 50291"/>
                  <a:gd name="connsiteY0" fmla="*/ 29439 h 52745"/>
                  <a:gd name="connsiteX1" fmla="*/ 50292 w 50291"/>
                  <a:gd name="connsiteY1" fmla="*/ 52745 h 52745"/>
                  <a:gd name="connsiteX2" fmla="*/ 0 w 50291"/>
                  <a:gd name="connsiteY2" fmla="*/ 23306 h 52745"/>
                  <a:gd name="connsiteX3" fmla="*/ 0 w 50291"/>
                  <a:gd name="connsiteY3" fmla="*/ 0 h 52745"/>
                  <a:gd name="connsiteX4" fmla="*/ 50292 w 50291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1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396" name="Graphic 2">
              <a:extLst>
                <a:ext uri="{FF2B5EF4-FFF2-40B4-BE49-F238E27FC236}">
                  <a16:creationId xmlns:a16="http://schemas.microsoft.com/office/drawing/2014/main" id="{4B12F5AF-DCEC-4D58-9420-A077ABFD0666}"/>
                </a:ext>
              </a:extLst>
            </p:cNvPr>
            <p:cNvGrpSpPr/>
            <p:nvPr/>
          </p:nvGrpSpPr>
          <p:grpSpPr>
            <a:xfrm>
              <a:off x="7723781" y="3728301"/>
              <a:ext cx="255140" cy="171729"/>
              <a:chOff x="7723743" y="3728298"/>
              <a:chExt cx="255139" cy="171728"/>
            </a:xfrm>
            <a:solidFill>
              <a:srgbClr val="5E5F5F"/>
            </a:solidFill>
          </p:grpSpPr>
          <p:sp>
            <p:nvSpPr>
              <p:cNvPr id="707" name="Freeform: Shape 706">
                <a:extLst>
                  <a:ext uri="{FF2B5EF4-FFF2-40B4-BE49-F238E27FC236}">
                    <a16:creationId xmlns:a16="http://schemas.microsoft.com/office/drawing/2014/main" id="{280D5502-FE77-447C-B16C-C89A0F31BC6E}"/>
                  </a:ext>
                </a:extLst>
              </p:cNvPr>
              <p:cNvSpPr/>
              <p:nvPr/>
            </p:nvSpPr>
            <p:spPr>
              <a:xfrm>
                <a:off x="7928591" y="3847282"/>
                <a:ext cx="50292" cy="52745"/>
              </a:xfrm>
              <a:custGeom>
                <a:avLst/>
                <a:gdLst>
                  <a:gd name="connsiteX0" fmla="*/ 50292 w 50292"/>
                  <a:gd name="connsiteY0" fmla="*/ 29439 h 52745"/>
                  <a:gd name="connsiteX1" fmla="*/ 50292 w 50292"/>
                  <a:gd name="connsiteY1" fmla="*/ 52745 h 52745"/>
                  <a:gd name="connsiteX2" fmla="*/ 0 w 50292"/>
                  <a:gd name="connsiteY2" fmla="*/ 23306 h 52745"/>
                  <a:gd name="connsiteX3" fmla="*/ 0 w 50292"/>
                  <a:gd name="connsiteY3" fmla="*/ 0 h 52745"/>
                  <a:gd name="connsiteX4" fmla="*/ 50292 w 50292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2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08" name="Freeform: Shape 707">
                <a:extLst>
                  <a:ext uri="{FF2B5EF4-FFF2-40B4-BE49-F238E27FC236}">
                    <a16:creationId xmlns:a16="http://schemas.microsoft.com/office/drawing/2014/main" id="{D50A33C3-4436-4310-8EEB-C0B4F7AA0256}"/>
                  </a:ext>
                </a:extLst>
              </p:cNvPr>
              <p:cNvSpPr/>
              <p:nvPr/>
            </p:nvSpPr>
            <p:spPr>
              <a:xfrm>
                <a:off x="7859900" y="3808030"/>
                <a:ext cx="50292" cy="52745"/>
              </a:xfrm>
              <a:custGeom>
                <a:avLst/>
                <a:gdLst>
                  <a:gd name="connsiteX0" fmla="*/ 50292 w 50292"/>
                  <a:gd name="connsiteY0" fmla="*/ 29439 h 52745"/>
                  <a:gd name="connsiteX1" fmla="*/ 50292 w 50292"/>
                  <a:gd name="connsiteY1" fmla="*/ 52745 h 52745"/>
                  <a:gd name="connsiteX2" fmla="*/ 0 w 50292"/>
                  <a:gd name="connsiteY2" fmla="*/ 23306 h 52745"/>
                  <a:gd name="connsiteX3" fmla="*/ 0 w 50292"/>
                  <a:gd name="connsiteY3" fmla="*/ 0 h 52745"/>
                  <a:gd name="connsiteX4" fmla="*/ 50292 w 50292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2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09" name="Freeform: Shape 708">
                <a:extLst>
                  <a:ext uri="{FF2B5EF4-FFF2-40B4-BE49-F238E27FC236}">
                    <a16:creationId xmlns:a16="http://schemas.microsoft.com/office/drawing/2014/main" id="{3F885D1F-FD7F-4671-B5A4-A6DC6B55DE3D}"/>
                  </a:ext>
                </a:extLst>
              </p:cNvPr>
              <p:cNvSpPr/>
              <p:nvPr/>
            </p:nvSpPr>
            <p:spPr>
              <a:xfrm>
                <a:off x="7791208" y="3767551"/>
                <a:ext cx="50291" cy="52745"/>
              </a:xfrm>
              <a:custGeom>
                <a:avLst/>
                <a:gdLst>
                  <a:gd name="connsiteX0" fmla="*/ 50292 w 50291"/>
                  <a:gd name="connsiteY0" fmla="*/ 29439 h 52745"/>
                  <a:gd name="connsiteX1" fmla="*/ 50292 w 50291"/>
                  <a:gd name="connsiteY1" fmla="*/ 52745 h 52745"/>
                  <a:gd name="connsiteX2" fmla="*/ 0 w 50291"/>
                  <a:gd name="connsiteY2" fmla="*/ 23306 h 52745"/>
                  <a:gd name="connsiteX3" fmla="*/ 0 w 50291"/>
                  <a:gd name="connsiteY3" fmla="*/ 0 h 52745"/>
                  <a:gd name="connsiteX4" fmla="*/ 50292 w 50291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1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10" name="Freeform: Shape 709">
                <a:extLst>
                  <a:ext uri="{FF2B5EF4-FFF2-40B4-BE49-F238E27FC236}">
                    <a16:creationId xmlns:a16="http://schemas.microsoft.com/office/drawing/2014/main" id="{904A9873-5282-47A1-A71A-B6EEE31B171E}"/>
                  </a:ext>
                </a:extLst>
              </p:cNvPr>
              <p:cNvSpPr/>
              <p:nvPr/>
            </p:nvSpPr>
            <p:spPr>
              <a:xfrm>
                <a:off x="7723743" y="3728298"/>
                <a:ext cx="50291" cy="52745"/>
              </a:xfrm>
              <a:custGeom>
                <a:avLst/>
                <a:gdLst>
                  <a:gd name="connsiteX0" fmla="*/ 50292 w 50291"/>
                  <a:gd name="connsiteY0" fmla="*/ 29439 h 52745"/>
                  <a:gd name="connsiteX1" fmla="*/ 50292 w 50291"/>
                  <a:gd name="connsiteY1" fmla="*/ 52745 h 52745"/>
                  <a:gd name="connsiteX2" fmla="*/ 0 w 50291"/>
                  <a:gd name="connsiteY2" fmla="*/ 23306 h 52745"/>
                  <a:gd name="connsiteX3" fmla="*/ 0 w 50291"/>
                  <a:gd name="connsiteY3" fmla="*/ 0 h 52745"/>
                  <a:gd name="connsiteX4" fmla="*/ 50292 w 50291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1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397" name="Graphic 2">
              <a:extLst>
                <a:ext uri="{FF2B5EF4-FFF2-40B4-BE49-F238E27FC236}">
                  <a16:creationId xmlns:a16="http://schemas.microsoft.com/office/drawing/2014/main" id="{4D0C6623-C0B6-46B3-80F8-0F4E0B87451F}"/>
                </a:ext>
              </a:extLst>
            </p:cNvPr>
            <p:cNvGrpSpPr/>
            <p:nvPr/>
          </p:nvGrpSpPr>
          <p:grpSpPr>
            <a:xfrm>
              <a:off x="7729916" y="3662061"/>
              <a:ext cx="249007" cy="161915"/>
              <a:chOff x="7729877" y="3662060"/>
              <a:chExt cx="249006" cy="161915"/>
            </a:xfrm>
            <a:solidFill>
              <a:srgbClr val="E4E5E5"/>
            </a:solidFill>
          </p:grpSpPr>
          <p:sp>
            <p:nvSpPr>
              <p:cNvPr id="703" name="Freeform: Shape 702">
                <a:extLst>
                  <a:ext uri="{FF2B5EF4-FFF2-40B4-BE49-F238E27FC236}">
                    <a16:creationId xmlns:a16="http://schemas.microsoft.com/office/drawing/2014/main" id="{185950AB-447D-4C44-9FB9-4379DD3C8606}"/>
                  </a:ext>
                </a:extLst>
              </p:cNvPr>
              <p:cNvSpPr/>
              <p:nvPr/>
            </p:nvSpPr>
            <p:spPr>
              <a:xfrm>
                <a:off x="7934724" y="3781044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04" name="Freeform: Shape 703">
                <a:extLst>
                  <a:ext uri="{FF2B5EF4-FFF2-40B4-BE49-F238E27FC236}">
                    <a16:creationId xmlns:a16="http://schemas.microsoft.com/office/drawing/2014/main" id="{FEB70C1E-B1C6-4104-83FD-F622B3F386F8}"/>
                  </a:ext>
                </a:extLst>
              </p:cNvPr>
              <p:cNvSpPr/>
              <p:nvPr/>
            </p:nvSpPr>
            <p:spPr>
              <a:xfrm>
                <a:off x="7866033" y="3741791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05" name="Freeform: Shape 704">
                <a:extLst>
                  <a:ext uri="{FF2B5EF4-FFF2-40B4-BE49-F238E27FC236}">
                    <a16:creationId xmlns:a16="http://schemas.microsoft.com/office/drawing/2014/main" id="{F36DA68A-8E3B-4EF9-A20A-F1B57ABEEFAB}"/>
                  </a:ext>
                </a:extLst>
              </p:cNvPr>
              <p:cNvSpPr/>
              <p:nvPr/>
            </p:nvSpPr>
            <p:spPr>
              <a:xfrm>
                <a:off x="7797342" y="3701312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06" name="Freeform: Shape 705">
                <a:extLst>
                  <a:ext uri="{FF2B5EF4-FFF2-40B4-BE49-F238E27FC236}">
                    <a16:creationId xmlns:a16="http://schemas.microsoft.com/office/drawing/2014/main" id="{F8584BF6-AECC-4DA0-A66F-8B50C97BEBD1}"/>
                  </a:ext>
                </a:extLst>
              </p:cNvPr>
              <p:cNvSpPr/>
              <p:nvPr/>
            </p:nvSpPr>
            <p:spPr>
              <a:xfrm>
                <a:off x="7729877" y="3662060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398" name="Graphic 2">
              <a:extLst>
                <a:ext uri="{FF2B5EF4-FFF2-40B4-BE49-F238E27FC236}">
                  <a16:creationId xmlns:a16="http://schemas.microsoft.com/office/drawing/2014/main" id="{15986E3E-7B05-4377-8F8C-4D97A3DA35FA}"/>
                </a:ext>
              </a:extLst>
            </p:cNvPr>
            <p:cNvGrpSpPr/>
            <p:nvPr/>
          </p:nvGrpSpPr>
          <p:grpSpPr>
            <a:xfrm>
              <a:off x="7729916" y="3708675"/>
              <a:ext cx="249007" cy="161915"/>
              <a:chOff x="7729877" y="3708672"/>
              <a:chExt cx="249006" cy="161915"/>
            </a:xfrm>
            <a:solidFill>
              <a:srgbClr val="E4E5E5"/>
            </a:solidFill>
          </p:grpSpPr>
          <p:sp>
            <p:nvSpPr>
              <p:cNvPr id="699" name="Freeform: Shape 698">
                <a:extLst>
                  <a:ext uri="{FF2B5EF4-FFF2-40B4-BE49-F238E27FC236}">
                    <a16:creationId xmlns:a16="http://schemas.microsoft.com/office/drawing/2014/main" id="{8DB98C94-8ABE-4338-8F5F-634424BBB81C}"/>
                  </a:ext>
                </a:extLst>
              </p:cNvPr>
              <p:cNvSpPr/>
              <p:nvPr/>
            </p:nvSpPr>
            <p:spPr>
              <a:xfrm>
                <a:off x="7934724" y="3827656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00" name="Freeform: Shape 699">
                <a:extLst>
                  <a:ext uri="{FF2B5EF4-FFF2-40B4-BE49-F238E27FC236}">
                    <a16:creationId xmlns:a16="http://schemas.microsoft.com/office/drawing/2014/main" id="{D1F81D10-80C6-4DB8-BAA3-4FF0AD868F8C}"/>
                  </a:ext>
                </a:extLst>
              </p:cNvPr>
              <p:cNvSpPr/>
              <p:nvPr/>
            </p:nvSpPr>
            <p:spPr>
              <a:xfrm>
                <a:off x="7866033" y="3788404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01" name="Freeform: Shape 700">
                <a:extLst>
                  <a:ext uri="{FF2B5EF4-FFF2-40B4-BE49-F238E27FC236}">
                    <a16:creationId xmlns:a16="http://schemas.microsoft.com/office/drawing/2014/main" id="{53FE8621-EFB1-4AB4-8DA2-84828C9F1A67}"/>
                  </a:ext>
                </a:extLst>
              </p:cNvPr>
              <p:cNvSpPr/>
              <p:nvPr/>
            </p:nvSpPr>
            <p:spPr>
              <a:xfrm>
                <a:off x="7797342" y="3747925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02" name="Freeform: Shape 701">
                <a:extLst>
                  <a:ext uri="{FF2B5EF4-FFF2-40B4-BE49-F238E27FC236}">
                    <a16:creationId xmlns:a16="http://schemas.microsoft.com/office/drawing/2014/main" id="{E4B8B16A-E4A0-44CC-B283-2866463ECC3E}"/>
                  </a:ext>
                </a:extLst>
              </p:cNvPr>
              <p:cNvSpPr/>
              <p:nvPr/>
            </p:nvSpPr>
            <p:spPr>
              <a:xfrm>
                <a:off x="7729877" y="3708672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399" name="Graphic 2">
              <a:extLst>
                <a:ext uri="{FF2B5EF4-FFF2-40B4-BE49-F238E27FC236}">
                  <a16:creationId xmlns:a16="http://schemas.microsoft.com/office/drawing/2014/main" id="{02AE1FDB-1A6F-4EA5-94E7-CC7F0227B08C}"/>
                </a:ext>
              </a:extLst>
            </p:cNvPr>
            <p:cNvGrpSpPr/>
            <p:nvPr/>
          </p:nvGrpSpPr>
          <p:grpSpPr>
            <a:xfrm>
              <a:off x="7729916" y="3685368"/>
              <a:ext cx="249007" cy="161915"/>
              <a:chOff x="7729877" y="3685366"/>
              <a:chExt cx="249006" cy="161915"/>
            </a:xfrm>
            <a:solidFill>
              <a:srgbClr val="E4E5E5"/>
            </a:solidFill>
          </p:grpSpPr>
          <p:sp>
            <p:nvSpPr>
              <p:cNvPr id="695" name="Freeform: Shape 694">
                <a:extLst>
                  <a:ext uri="{FF2B5EF4-FFF2-40B4-BE49-F238E27FC236}">
                    <a16:creationId xmlns:a16="http://schemas.microsoft.com/office/drawing/2014/main" id="{103B4C7F-8495-42CB-8843-66F418775A12}"/>
                  </a:ext>
                </a:extLst>
              </p:cNvPr>
              <p:cNvSpPr/>
              <p:nvPr/>
            </p:nvSpPr>
            <p:spPr>
              <a:xfrm>
                <a:off x="7934724" y="3804350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96" name="Freeform: Shape 695">
                <a:extLst>
                  <a:ext uri="{FF2B5EF4-FFF2-40B4-BE49-F238E27FC236}">
                    <a16:creationId xmlns:a16="http://schemas.microsoft.com/office/drawing/2014/main" id="{FF9D70B7-CF55-4388-B417-E9F1AC25DEE1}"/>
                  </a:ext>
                </a:extLst>
              </p:cNvPr>
              <p:cNvSpPr/>
              <p:nvPr/>
            </p:nvSpPr>
            <p:spPr>
              <a:xfrm>
                <a:off x="7866033" y="3765097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97" name="Freeform: Shape 696">
                <a:extLst>
                  <a:ext uri="{FF2B5EF4-FFF2-40B4-BE49-F238E27FC236}">
                    <a16:creationId xmlns:a16="http://schemas.microsoft.com/office/drawing/2014/main" id="{0551FC0D-E3EF-4060-B829-30AAA7F4C001}"/>
                  </a:ext>
                </a:extLst>
              </p:cNvPr>
              <p:cNvSpPr/>
              <p:nvPr/>
            </p:nvSpPr>
            <p:spPr>
              <a:xfrm>
                <a:off x="7797342" y="3724619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98" name="Freeform: Shape 697">
                <a:extLst>
                  <a:ext uri="{FF2B5EF4-FFF2-40B4-BE49-F238E27FC236}">
                    <a16:creationId xmlns:a16="http://schemas.microsoft.com/office/drawing/2014/main" id="{1A23EA92-23FF-44FE-AB7C-956A38CC3BC6}"/>
                  </a:ext>
                </a:extLst>
              </p:cNvPr>
              <p:cNvSpPr/>
              <p:nvPr/>
            </p:nvSpPr>
            <p:spPr>
              <a:xfrm>
                <a:off x="7729877" y="3685366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400" name="Graphic 2">
              <a:extLst>
                <a:ext uri="{FF2B5EF4-FFF2-40B4-BE49-F238E27FC236}">
                  <a16:creationId xmlns:a16="http://schemas.microsoft.com/office/drawing/2014/main" id="{A31D3309-FF8E-4DD4-8573-04DFC1AB40D0}"/>
                </a:ext>
              </a:extLst>
            </p:cNvPr>
            <p:cNvGrpSpPr/>
            <p:nvPr/>
          </p:nvGrpSpPr>
          <p:grpSpPr>
            <a:xfrm>
              <a:off x="7729916" y="3731980"/>
              <a:ext cx="249007" cy="161915"/>
              <a:chOff x="7729877" y="3731978"/>
              <a:chExt cx="249006" cy="161915"/>
            </a:xfrm>
            <a:solidFill>
              <a:srgbClr val="E4E5E5"/>
            </a:solidFill>
          </p:grpSpPr>
          <p:sp>
            <p:nvSpPr>
              <p:cNvPr id="691" name="Freeform: Shape 690">
                <a:extLst>
                  <a:ext uri="{FF2B5EF4-FFF2-40B4-BE49-F238E27FC236}">
                    <a16:creationId xmlns:a16="http://schemas.microsoft.com/office/drawing/2014/main" id="{04A6A2DC-C07D-4FB6-BAA9-C105F777EE78}"/>
                  </a:ext>
                </a:extLst>
              </p:cNvPr>
              <p:cNvSpPr/>
              <p:nvPr/>
            </p:nvSpPr>
            <p:spPr>
              <a:xfrm>
                <a:off x="7934724" y="3850962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92" name="Freeform: Shape 691">
                <a:extLst>
                  <a:ext uri="{FF2B5EF4-FFF2-40B4-BE49-F238E27FC236}">
                    <a16:creationId xmlns:a16="http://schemas.microsoft.com/office/drawing/2014/main" id="{AC44E8C5-8374-4CD2-8EAF-A1FD3CEDE7C8}"/>
                  </a:ext>
                </a:extLst>
              </p:cNvPr>
              <p:cNvSpPr/>
              <p:nvPr/>
            </p:nvSpPr>
            <p:spPr>
              <a:xfrm>
                <a:off x="7866033" y="3811710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93" name="Freeform: Shape 692">
                <a:extLst>
                  <a:ext uri="{FF2B5EF4-FFF2-40B4-BE49-F238E27FC236}">
                    <a16:creationId xmlns:a16="http://schemas.microsoft.com/office/drawing/2014/main" id="{B7A668CA-CDE2-497A-825E-178098BF860F}"/>
                  </a:ext>
                </a:extLst>
              </p:cNvPr>
              <p:cNvSpPr/>
              <p:nvPr/>
            </p:nvSpPr>
            <p:spPr>
              <a:xfrm>
                <a:off x="7797342" y="3771231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94" name="Freeform: Shape 693">
                <a:extLst>
                  <a:ext uri="{FF2B5EF4-FFF2-40B4-BE49-F238E27FC236}">
                    <a16:creationId xmlns:a16="http://schemas.microsoft.com/office/drawing/2014/main" id="{EE1A357B-C17B-4C1B-917F-FCB8558A605D}"/>
                  </a:ext>
                </a:extLst>
              </p:cNvPr>
              <p:cNvSpPr/>
              <p:nvPr/>
            </p:nvSpPr>
            <p:spPr>
              <a:xfrm>
                <a:off x="7729877" y="3731978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401" name="Freeform: Shape 400">
              <a:extLst>
                <a:ext uri="{FF2B5EF4-FFF2-40B4-BE49-F238E27FC236}">
                  <a16:creationId xmlns:a16="http://schemas.microsoft.com/office/drawing/2014/main" id="{C963A8A8-06A4-4FBC-B32F-42D4E75D613B}"/>
                </a:ext>
              </a:extLst>
            </p:cNvPr>
            <p:cNvSpPr/>
            <p:nvPr/>
          </p:nvSpPr>
          <p:spPr>
            <a:xfrm>
              <a:off x="7655090" y="3617903"/>
              <a:ext cx="50292" cy="52745"/>
            </a:xfrm>
            <a:custGeom>
              <a:avLst/>
              <a:gdLst>
                <a:gd name="connsiteX0" fmla="*/ 50292 w 50292"/>
                <a:gd name="connsiteY0" fmla="*/ 29439 h 52745"/>
                <a:gd name="connsiteX1" fmla="*/ 50292 w 50292"/>
                <a:gd name="connsiteY1" fmla="*/ 52745 h 52745"/>
                <a:gd name="connsiteX2" fmla="*/ 0 w 50292"/>
                <a:gd name="connsiteY2" fmla="*/ 23306 h 52745"/>
                <a:gd name="connsiteX3" fmla="*/ 0 w 50292"/>
                <a:gd name="connsiteY3" fmla="*/ 0 h 52745"/>
                <a:gd name="connsiteX4" fmla="*/ 50292 w 50292"/>
                <a:gd name="connsiteY4" fmla="*/ 29439 h 5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292" h="52745">
                  <a:moveTo>
                    <a:pt x="50292" y="29439"/>
                  </a:moveTo>
                  <a:lnTo>
                    <a:pt x="50292" y="52745"/>
                  </a:lnTo>
                  <a:lnTo>
                    <a:pt x="0" y="23306"/>
                  </a:lnTo>
                  <a:lnTo>
                    <a:pt x="0" y="0"/>
                  </a:lnTo>
                  <a:lnTo>
                    <a:pt x="50292" y="29439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2" name="Freeform: Shape 401">
              <a:extLst>
                <a:ext uri="{FF2B5EF4-FFF2-40B4-BE49-F238E27FC236}">
                  <a16:creationId xmlns:a16="http://schemas.microsoft.com/office/drawing/2014/main" id="{148F3C49-EB36-4010-9F85-6C9BB4E1A095}"/>
                </a:ext>
              </a:extLst>
            </p:cNvPr>
            <p:cNvSpPr/>
            <p:nvPr/>
          </p:nvSpPr>
          <p:spPr>
            <a:xfrm>
              <a:off x="7586397" y="3578651"/>
              <a:ext cx="50292" cy="52745"/>
            </a:xfrm>
            <a:custGeom>
              <a:avLst/>
              <a:gdLst>
                <a:gd name="connsiteX0" fmla="*/ 50292 w 50292"/>
                <a:gd name="connsiteY0" fmla="*/ 29439 h 52745"/>
                <a:gd name="connsiteX1" fmla="*/ 50292 w 50292"/>
                <a:gd name="connsiteY1" fmla="*/ 52745 h 52745"/>
                <a:gd name="connsiteX2" fmla="*/ 0 w 50292"/>
                <a:gd name="connsiteY2" fmla="*/ 23306 h 52745"/>
                <a:gd name="connsiteX3" fmla="*/ 0 w 50292"/>
                <a:gd name="connsiteY3" fmla="*/ 0 h 52745"/>
                <a:gd name="connsiteX4" fmla="*/ 50292 w 50292"/>
                <a:gd name="connsiteY4" fmla="*/ 29439 h 5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292" h="52745">
                  <a:moveTo>
                    <a:pt x="50292" y="29439"/>
                  </a:moveTo>
                  <a:lnTo>
                    <a:pt x="50292" y="52745"/>
                  </a:lnTo>
                  <a:lnTo>
                    <a:pt x="0" y="23306"/>
                  </a:lnTo>
                  <a:lnTo>
                    <a:pt x="0" y="0"/>
                  </a:lnTo>
                  <a:lnTo>
                    <a:pt x="50292" y="29439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3" name="Freeform: Shape 402">
              <a:extLst>
                <a:ext uri="{FF2B5EF4-FFF2-40B4-BE49-F238E27FC236}">
                  <a16:creationId xmlns:a16="http://schemas.microsoft.com/office/drawing/2014/main" id="{B84C344C-76AF-422E-9C9C-34C48623D0B4}"/>
                </a:ext>
              </a:extLst>
            </p:cNvPr>
            <p:cNvSpPr/>
            <p:nvPr/>
          </p:nvSpPr>
          <p:spPr>
            <a:xfrm>
              <a:off x="7655090" y="3664515"/>
              <a:ext cx="50292" cy="52745"/>
            </a:xfrm>
            <a:custGeom>
              <a:avLst/>
              <a:gdLst>
                <a:gd name="connsiteX0" fmla="*/ 50292 w 50292"/>
                <a:gd name="connsiteY0" fmla="*/ 29439 h 52745"/>
                <a:gd name="connsiteX1" fmla="*/ 50292 w 50292"/>
                <a:gd name="connsiteY1" fmla="*/ 52745 h 52745"/>
                <a:gd name="connsiteX2" fmla="*/ 0 w 50292"/>
                <a:gd name="connsiteY2" fmla="*/ 23306 h 52745"/>
                <a:gd name="connsiteX3" fmla="*/ 0 w 50292"/>
                <a:gd name="connsiteY3" fmla="*/ 0 h 52745"/>
                <a:gd name="connsiteX4" fmla="*/ 50292 w 50292"/>
                <a:gd name="connsiteY4" fmla="*/ 29439 h 5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292" h="52745">
                  <a:moveTo>
                    <a:pt x="50292" y="29439"/>
                  </a:moveTo>
                  <a:lnTo>
                    <a:pt x="50292" y="52745"/>
                  </a:lnTo>
                  <a:lnTo>
                    <a:pt x="0" y="23306"/>
                  </a:lnTo>
                  <a:lnTo>
                    <a:pt x="0" y="0"/>
                  </a:lnTo>
                  <a:lnTo>
                    <a:pt x="50292" y="29439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4" name="Freeform: Shape 403">
              <a:extLst>
                <a:ext uri="{FF2B5EF4-FFF2-40B4-BE49-F238E27FC236}">
                  <a16:creationId xmlns:a16="http://schemas.microsoft.com/office/drawing/2014/main" id="{34F3CCDA-9E48-4BDA-94E6-1D05F362D4CF}"/>
                </a:ext>
              </a:extLst>
            </p:cNvPr>
            <p:cNvSpPr/>
            <p:nvPr/>
          </p:nvSpPr>
          <p:spPr>
            <a:xfrm>
              <a:off x="7586397" y="3625263"/>
              <a:ext cx="50292" cy="52745"/>
            </a:xfrm>
            <a:custGeom>
              <a:avLst/>
              <a:gdLst>
                <a:gd name="connsiteX0" fmla="*/ 50292 w 50292"/>
                <a:gd name="connsiteY0" fmla="*/ 29439 h 52745"/>
                <a:gd name="connsiteX1" fmla="*/ 50292 w 50292"/>
                <a:gd name="connsiteY1" fmla="*/ 52745 h 52745"/>
                <a:gd name="connsiteX2" fmla="*/ 0 w 50292"/>
                <a:gd name="connsiteY2" fmla="*/ 23306 h 52745"/>
                <a:gd name="connsiteX3" fmla="*/ 0 w 50292"/>
                <a:gd name="connsiteY3" fmla="*/ 0 h 52745"/>
                <a:gd name="connsiteX4" fmla="*/ 50292 w 50292"/>
                <a:gd name="connsiteY4" fmla="*/ 29439 h 5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292" h="52745">
                  <a:moveTo>
                    <a:pt x="50292" y="29439"/>
                  </a:moveTo>
                  <a:lnTo>
                    <a:pt x="50292" y="52745"/>
                  </a:lnTo>
                  <a:lnTo>
                    <a:pt x="0" y="23306"/>
                  </a:lnTo>
                  <a:lnTo>
                    <a:pt x="0" y="0"/>
                  </a:lnTo>
                  <a:lnTo>
                    <a:pt x="50292" y="29439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5" name="Freeform: Shape 404">
              <a:extLst>
                <a:ext uri="{FF2B5EF4-FFF2-40B4-BE49-F238E27FC236}">
                  <a16:creationId xmlns:a16="http://schemas.microsoft.com/office/drawing/2014/main" id="{FDF26258-CBBC-4B27-8A07-53DB961B6707}"/>
                </a:ext>
              </a:extLst>
            </p:cNvPr>
            <p:cNvSpPr/>
            <p:nvPr/>
          </p:nvSpPr>
          <p:spPr>
            <a:xfrm>
              <a:off x="7655090" y="3641209"/>
              <a:ext cx="50292" cy="52745"/>
            </a:xfrm>
            <a:custGeom>
              <a:avLst/>
              <a:gdLst>
                <a:gd name="connsiteX0" fmla="*/ 50292 w 50292"/>
                <a:gd name="connsiteY0" fmla="*/ 29439 h 52745"/>
                <a:gd name="connsiteX1" fmla="*/ 50292 w 50292"/>
                <a:gd name="connsiteY1" fmla="*/ 52745 h 52745"/>
                <a:gd name="connsiteX2" fmla="*/ 0 w 50292"/>
                <a:gd name="connsiteY2" fmla="*/ 23306 h 52745"/>
                <a:gd name="connsiteX3" fmla="*/ 0 w 50292"/>
                <a:gd name="connsiteY3" fmla="*/ 0 h 52745"/>
                <a:gd name="connsiteX4" fmla="*/ 50292 w 50292"/>
                <a:gd name="connsiteY4" fmla="*/ 29439 h 5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292" h="52745">
                  <a:moveTo>
                    <a:pt x="50292" y="29439"/>
                  </a:moveTo>
                  <a:lnTo>
                    <a:pt x="50292" y="52745"/>
                  </a:lnTo>
                  <a:lnTo>
                    <a:pt x="0" y="23306"/>
                  </a:lnTo>
                  <a:lnTo>
                    <a:pt x="0" y="0"/>
                  </a:lnTo>
                  <a:lnTo>
                    <a:pt x="50292" y="29439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6" name="Freeform: Shape 405">
              <a:extLst>
                <a:ext uri="{FF2B5EF4-FFF2-40B4-BE49-F238E27FC236}">
                  <a16:creationId xmlns:a16="http://schemas.microsoft.com/office/drawing/2014/main" id="{46092C14-954E-4AAF-929A-E05125A08322}"/>
                </a:ext>
              </a:extLst>
            </p:cNvPr>
            <p:cNvSpPr/>
            <p:nvPr/>
          </p:nvSpPr>
          <p:spPr>
            <a:xfrm>
              <a:off x="7586397" y="3601956"/>
              <a:ext cx="50292" cy="52745"/>
            </a:xfrm>
            <a:custGeom>
              <a:avLst/>
              <a:gdLst>
                <a:gd name="connsiteX0" fmla="*/ 50292 w 50292"/>
                <a:gd name="connsiteY0" fmla="*/ 29439 h 52745"/>
                <a:gd name="connsiteX1" fmla="*/ 50292 w 50292"/>
                <a:gd name="connsiteY1" fmla="*/ 52745 h 52745"/>
                <a:gd name="connsiteX2" fmla="*/ 0 w 50292"/>
                <a:gd name="connsiteY2" fmla="*/ 23306 h 52745"/>
                <a:gd name="connsiteX3" fmla="*/ 0 w 50292"/>
                <a:gd name="connsiteY3" fmla="*/ 0 h 52745"/>
                <a:gd name="connsiteX4" fmla="*/ 50292 w 50292"/>
                <a:gd name="connsiteY4" fmla="*/ 29439 h 5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292" h="52745">
                  <a:moveTo>
                    <a:pt x="50292" y="29439"/>
                  </a:moveTo>
                  <a:lnTo>
                    <a:pt x="50292" y="52745"/>
                  </a:lnTo>
                  <a:lnTo>
                    <a:pt x="0" y="23306"/>
                  </a:lnTo>
                  <a:lnTo>
                    <a:pt x="0" y="0"/>
                  </a:lnTo>
                  <a:lnTo>
                    <a:pt x="50292" y="29439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7" name="Freeform: Shape 406">
              <a:extLst>
                <a:ext uri="{FF2B5EF4-FFF2-40B4-BE49-F238E27FC236}">
                  <a16:creationId xmlns:a16="http://schemas.microsoft.com/office/drawing/2014/main" id="{5D423606-5F03-4EBC-A8B1-1B4F9E4107A6}"/>
                </a:ext>
              </a:extLst>
            </p:cNvPr>
            <p:cNvSpPr/>
            <p:nvPr/>
          </p:nvSpPr>
          <p:spPr>
            <a:xfrm>
              <a:off x="7655090" y="3687821"/>
              <a:ext cx="50292" cy="52745"/>
            </a:xfrm>
            <a:custGeom>
              <a:avLst/>
              <a:gdLst>
                <a:gd name="connsiteX0" fmla="*/ 50292 w 50292"/>
                <a:gd name="connsiteY0" fmla="*/ 29439 h 52745"/>
                <a:gd name="connsiteX1" fmla="*/ 50292 w 50292"/>
                <a:gd name="connsiteY1" fmla="*/ 52745 h 52745"/>
                <a:gd name="connsiteX2" fmla="*/ 0 w 50292"/>
                <a:gd name="connsiteY2" fmla="*/ 23306 h 52745"/>
                <a:gd name="connsiteX3" fmla="*/ 0 w 50292"/>
                <a:gd name="connsiteY3" fmla="*/ 0 h 52745"/>
                <a:gd name="connsiteX4" fmla="*/ 50292 w 50292"/>
                <a:gd name="connsiteY4" fmla="*/ 29439 h 5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292" h="52745">
                  <a:moveTo>
                    <a:pt x="50292" y="29439"/>
                  </a:moveTo>
                  <a:lnTo>
                    <a:pt x="50292" y="52745"/>
                  </a:lnTo>
                  <a:lnTo>
                    <a:pt x="0" y="23306"/>
                  </a:lnTo>
                  <a:lnTo>
                    <a:pt x="0" y="0"/>
                  </a:lnTo>
                  <a:lnTo>
                    <a:pt x="50292" y="29439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8" name="Freeform: Shape 407">
              <a:extLst>
                <a:ext uri="{FF2B5EF4-FFF2-40B4-BE49-F238E27FC236}">
                  <a16:creationId xmlns:a16="http://schemas.microsoft.com/office/drawing/2014/main" id="{EEEB0A77-1BDA-4BE4-A612-60DE66BB142C}"/>
                </a:ext>
              </a:extLst>
            </p:cNvPr>
            <p:cNvSpPr/>
            <p:nvPr/>
          </p:nvSpPr>
          <p:spPr>
            <a:xfrm>
              <a:off x="7586397" y="3648568"/>
              <a:ext cx="50292" cy="52745"/>
            </a:xfrm>
            <a:custGeom>
              <a:avLst/>
              <a:gdLst>
                <a:gd name="connsiteX0" fmla="*/ 50292 w 50292"/>
                <a:gd name="connsiteY0" fmla="*/ 29439 h 52745"/>
                <a:gd name="connsiteX1" fmla="*/ 50292 w 50292"/>
                <a:gd name="connsiteY1" fmla="*/ 52745 h 52745"/>
                <a:gd name="connsiteX2" fmla="*/ 0 w 50292"/>
                <a:gd name="connsiteY2" fmla="*/ 23306 h 52745"/>
                <a:gd name="connsiteX3" fmla="*/ 0 w 50292"/>
                <a:gd name="connsiteY3" fmla="*/ 0 h 52745"/>
                <a:gd name="connsiteX4" fmla="*/ 50292 w 50292"/>
                <a:gd name="connsiteY4" fmla="*/ 29439 h 5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292" h="52745">
                  <a:moveTo>
                    <a:pt x="50292" y="29439"/>
                  </a:moveTo>
                  <a:lnTo>
                    <a:pt x="50292" y="52745"/>
                  </a:lnTo>
                  <a:lnTo>
                    <a:pt x="0" y="23306"/>
                  </a:lnTo>
                  <a:lnTo>
                    <a:pt x="0" y="0"/>
                  </a:lnTo>
                  <a:lnTo>
                    <a:pt x="50292" y="29439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9" name="Freeform: Shape 408">
              <a:extLst>
                <a:ext uri="{FF2B5EF4-FFF2-40B4-BE49-F238E27FC236}">
                  <a16:creationId xmlns:a16="http://schemas.microsoft.com/office/drawing/2014/main" id="{F5A0DDD0-30C8-4A45-8E00-7DC39FA289C5}"/>
                </a:ext>
              </a:extLst>
            </p:cNvPr>
            <p:cNvSpPr/>
            <p:nvPr/>
          </p:nvSpPr>
          <p:spPr>
            <a:xfrm>
              <a:off x="7661223" y="3621584"/>
              <a:ext cx="44159" cy="42933"/>
            </a:xfrm>
            <a:custGeom>
              <a:avLst/>
              <a:gdLst>
                <a:gd name="connsiteX0" fmla="*/ 44159 w 44158"/>
                <a:gd name="connsiteY0" fmla="*/ 25759 h 42932"/>
                <a:gd name="connsiteX1" fmla="*/ 44159 w 44158"/>
                <a:gd name="connsiteY1" fmla="*/ 42932 h 42932"/>
                <a:gd name="connsiteX2" fmla="*/ 0 w 44158"/>
                <a:gd name="connsiteY2" fmla="*/ 17173 h 42932"/>
                <a:gd name="connsiteX3" fmla="*/ 0 w 44158"/>
                <a:gd name="connsiteY3" fmla="*/ 0 h 42932"/>
                <a:gd name="connsiteX4" fmla="*/ 44159 w 44158"/>
                <a:gd name="connsiteY4" fmla="*/ 25759 h 42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158" h="42932">
                  <a:moveTo>
                    <a:pt x="44159" y="25759"/>
                  </a:moveTo>
                  <a:lnTo>
                    <a:pt x="44159" y="42932"/>
                  </a:lnTo>
                  <a:lnTo>
                    <a:pt x="0" y="17173"/>
                  </a:lnTo>
                  <a:lnTo>
                    <a:pt x="0" y="0"/>
                  </a:lnTo>
                  <a:lnTo>
                    <a:pt x="44159" y="25759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0" name="Freeform: Shape 409">
              <a:extLst>
                <a:ext uri="{FF2B5EF4-FFF2-40B4-BE49-F238E27FC236}">
                  <a16:creationId xmlns:a16="http://schemas.microsoft.com/office/drawing/2014/main" id="{F9A09DE4-5DBA-46CA-9038-12F4C867CE13}"/>
                </a:ext>
              </a:extLst>
            </p:cNvPr>
            <p:cNvSpPr/>
            <p:nvPr/>
          </p:nvSpPr>
          <p:spPr>
            <a:xfrm>
              <a:off x="7592531" y="3582330"/>
              <a:ext cx="44159" cy="42933"/>
            </a:xfrm>
            <a:custGeom>
              <a:avLst/>
              <a:gdLst>
                <a:gd name="connsiteX0" fmla="*/ 44159 w 44158"/>
                <a:gd name="connsiteY0" fmla="*/ 25759 h 42932"/>
                <a:gd name="connsiteX1" fmla="*/ 44159 w 44158"/>
                <a:gd name="connsiteY1" fmla="*/ 42932 h 42932"/>
                <a:gd name="connsiteX2" fmla="*/ 0 w 44158"/>
                <a:gd name="connsiteY2" fmla="*/ 17173 h 42932"/>
                <a:gd name="connsiteX3" fmla="*/ 0 w 44158"/>
                <a:gd name="connsiteY3" fmla="*/ 0 h 42932"/>
                <a:gd name="connsiteX4" fmla="*/ 44159 w 44158"/>
                <a:gd name="connsiteY4" fmla="*/ 25759 h 42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158" h="42932">
                  <a:moveTo>
                    <a:pt x="44159" y="25759"/>
                  </a:moveTo>
                  <a:lnTo>
                    <a:pt x="44159" y="42932"/>
                  </a:lnTo>
                  <a:lnTo>
                    <a:pt x="0" y="17173"/>
                  </a:lnTo>
                  <a:lnTo>
                    <a:pt x="0" y="0"/>
                  </a:lnTo>
                  <a:lnTo>
                    <a:pt x="44159" y="25759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1" name="Freeform: Shape 410">
              <a:extLst>
                <a:ext uri="{FF2B5EF4-FFF2-40B4-BE49-F238E27FC236}">
                  <a16:creationId xmlns:a16="http://schemas.microsoft.com/office/drawing/2014/main" id="{30416F5E-FA5B-4B08-827C-F3A2E243E028}"/>
                </a:ext>
              </a:extLst>
            </p:cNvPr>
            <p:cNvSpPr/>
            <p:nvPr/>
          </p:nvSpPr>
          <p:spPr>
            <a:xfrm>
              <a:off x="7661223" y="3668196"/>
              <a:ext cx="44159" cy="42933"/>
            </a:xfrm>
            <a:custGeom>
              <a:avLst/>
              <a:gdLst>
                <a:gd name="connsiteX0" fmla="*/ 44159 w 44158"/>
                <a:gd name="connsiteY0" fmla="*/ 25759 h 42932"/>
                <a:gd name="connsiteX1" fmla="*/ 44159 w 44158"/>
                <a:gd name="connsiteY1" fmla="*/ 42932 h 42932"/>
                <a:gd name="connsiteX2" fmla="*/ 0 w 44158"/>
                <a:gd name="connsiteY2" fmla="*/ 17173 h 42932"/>
                <a:gd name="connsiteX3" fmla="*/ 0 w 44158"/>
                <a:gd name="connsiteY3" fmla="*/ 0 h 42932"/>
                <a:gd name="connsiteX4" fmla="*/ 44159 w 44158"/>
                <a:gd name="connsiteY4" fmla="*/ 25759 h 42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158" h="42932">
                  <a:moveTo>
                    <a:pt x="44159" y="25759"/>
                  </a:moveTo>
                  <a:lnTo>
                    <a:pt x="44159" y="42932"/>
                  </a:lnTo>
                  <a:lnTo>
                    <a:pt x="0" y="17173"/>
                  </a:lnTo>
                  <a:lnTo>
                    <a:pt x="0" y="0"/>
                  </a:lnTo>
                  <a:lnTo>
                    <a:pt x="44159" y="25759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2" name="Freeform: Shape 411">
              <a:extLst>
                <a:ext uri="{FF2B5EF4-FFF2-40B4-BE49-F238E27FC236}">
                  <a16:creationId xmlns:a16="http://schemas.microsoft.com/office/drawing/2014/main" id="{B8621394-A26C-41D2-8B5A-FDF4E31E20BE}"/>
                </a:ext>
              </a:extLst>
            </p:cNvPr>
            <p:cNvSpPr/>
            <p:nvPr/>
          </p:nvSpPr>
          <p:spPr>
            <a:xfrm>
              <a:off x="7592531" y="3628942"/>
              <a:ext cx="44159" cy="42933"/>
            </a:xfrm>
            <a:custGeom>
              <a:avLst/>
              <a:gdLst>
                <a:gd name="connsiteX0" fmla="*/ 44159 w 44158"/>
                <a:gd name="connsiteY0" fmla="*/ 25759 h 42932"/>
                <a:gd name="connsiteX1" fmla="*/ 44159 w 44158"/>
                <a:gd name="connsiteY1" fmla="*/ 42932 h 42932"/>
                <a:gd name="connsiteX2" fmla="*/ 0 w 44158"/>
                <a:gd name="connsiteY2" fmla="*/ 17173 h 42932"/>
                <a:gd name="connsiteX3" fmla="*/ 0 w 44158"/>
                <a:gd name="connsiteY3" fmla="*/ 0 h 42932"/>
                <a:gd name="connsiteX4" fmla="*/ 44159 w 44158"/>
                <a:gd name="connsiteY4" fmla="*/ 25759 h 42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158" h="42932">
                  <a:moveTo>
                    <a:pt x="44159" y="25759"/>
                  </a:moveTo>
                  <a:lnTo>
                    <a:pt x="44159" y="42932"/>
                  </a:lnTo>
                  <a:lnTo>
                    <a:pt x="0" y="17173"/>
                  </a:lnTo>
                  <a:lnTo>
                    <a:pt x="0" y="0"/>
                  </a:lnTo>
                  <a:lnTo>
                    <a:pt x="44159" y="25759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3" name="Freeform: Shape 412">
              <a:extLst>
                <a:ext uri="{FF2B5EF4-FFF2-40B4-BE49-F238E27FC236}">
                  <a16:creationId xmlns:a16="http://schemas.microsoft.com/office/drawing/2014/main" id="{399ABBFA-0FAA-402B-B6F3-1A0F4127A06C}"/>
                </a:ext>
              </a:extLst>
            </p:cNvPr>
            <p:cNvSpPr/>
            <p:nvPr/>
          </p:nvSpPr>
          <p:spPr>
            <a:xfrm>
              <a:off x="7661223" y="3644889"/>
              <a:ext cx="44159" cy="42933"/>
            </a:xfrm>
            <a:custGeom>
              <a:avLst/>
              <a:gdLst>
                <a:gd name="connsiteX0" fmla="*/ 44159 w 44158"/>
                <a:gd name="connsiteY0" fmla="*/ 25759 h 42932"/>
                <a:gd name="connsiteX1" fmla="*/ 44159 w 44158"/>
                <a:gd name="connsiteY1" fmla="*/ 42932 h 42932"/>
                <a:gd name="connsiteX2" fmla="*/ 0 w 44158"/>
                <a:gd name="connsiteY2" fmla="*/ 17173 h 42932"/>
                <a:gd name="connsiteX3" fmla="*/ 0 w 44158"/>
                <a:gd name="connsiteY3" fmla="*/ 0 h 42932"/>
                <a:gd name="connsiteX4" fmla="*/ 44159 w 44158"/>
                <a:gd name="connsiteY4" fmla="*/ 25759 h 42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158" h="42932">
                  <a:moveTo>
                    <a:pt x="44159" y="25759"/>
                  </a:moveTo>
                  <a:lnTo>
                    <a:pt x="44159" y="42932"/>
                  </a:lnTo>
                  <a:lnTo>
                    <a:pt x="0" y="17173"/>
                  </a:lnTo>
                  <a:lnTo>
                    <a:pt x="0" y="0"/>
                  </a:lnTo>
                  <a:lnTo>
                    <a:pt x="44159" y="25759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4" name="Freeform: Shape 413">
              <a:extLst>
                <a:ext uri="{FF2B5EF4-FFF2-40B4-BE49-F238E27FC236}">
                  <a16:creationId xmlns:a16="http://schemas.microsoft.com/office/drawing/2014/main" id="{E8460D3F-C418-4215-8066-D722B2D1E879}"/>
                </a:ext>
              </a:extLst>
            </p:cNvPr>
            <p:cNvSpPr/>
            <p:nvPr/>
          </p:nvSpPr>
          <p:spPr>
            <a:xfrm>
              <a:off x="7592531" y="3605637"/>
              <a:ext cx="44159" cy="42933"/>
            </a:xfrm>
            <a:custGeom>
              <a:avLst/>
              <a:gdLst>
                <a:gd name="connsiteX0" fmla="*/ 44159 w 44158"/>
                <a:gd name="connsiteY0" fmla="*/ 25759 h 42932"/>
                <a:gd name="connsiteX1" fmla="*/ 44159 w 44158"/>
                <a:gd name="connsiteY1" fmla="*/ 42932 h 42932"/>
                <a:gd name="connsiteX2" fmla="*/ 0 w 44158"/>
                <a:gd name="connsiteY2" fmla="*/ 17173 h 42932"/>
                <a:gd name="connsiteX3" fmla="*/ 0 w 44158"/>
                <a:gd name="connsiteY3" fmla="*/ 0 h 42932"/>
                <a:gd name="connsiteX4" fmla="*/ 44159 w 44158"/>
                <a:gd name="connsiteY4" fmla="*/ 25759 h 42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158" h="42932">
                  <a:moveTo>
                    <a:pt x="44159" y="25759"/>
                  </a:moveTo>
                  <a:lnTo>
                    <a:pt x="44159" y="42932"/>
                  </a:lnTo>
                  <a:lnTo>
                    <a:pt x="0" y="17173"/>
                  </a:lnTo>
                  <a:lnTo>
                    <a:pt x="0" y="0"/>
                  </a:lnTo>
                  <a:lnTo>
                    <a:pt x="44159" y="25759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5" name="Freeform: Shape 414">
              <a:extLst>
                <a:ext uri="{FF2B5EF4-FFF2-40B4-BE49-F238E27FC236}">
                  <a16:creationId xmlns:a16="http://schemas.microsoft.com/office/drawing/2014/main" id="{C76FFE09-CCC8-4CBA-AF3D-C7B107A16060}"/>
                </a:ext>
              </a:extLst>
            </p:cNvPr>
            <p:cNvSpPr/>
            <p:nvPr/>
          </p:nvSpPr>
          <p:spPr>
            <a:xfrm>
              <a:off x="7661223" y="3691501"/>
              <a:ext cx="44159" cy="42933"/>
            </a:xfrm>
            <a:custGeom>
              <a:avLst/>
              <a:gdLst>
                <a:gd name="connsiteX0" fmla="*/ 44159 w 44158"/>
                <a:gd name="connsiteY0" fmla="*/ 25759 h 42932"/>
                <a:gd name="connsiteX1" fmla="*/ 44159 w 44158"/>
                <a:gd name="connsiteY1" fmla="*/ 42932 h 42932"/>
                <a:gd name="connsiteX2" fmla="*/ 0 w 44158"/>
                <a:gd name="connsiteY2" fmla="*/ 17173 h 42932"/>
                <a:gd name="connsiteX3" fmla="*/ 0 w 44158"/>
                <a:gd name="connsiteY3" fmla="*/ 0 h 42932"/>
                <a:gd name="connsiteX4" fmla="*/ 44159 w 44158"/>
                <a:gd name="connsiteY4" fmla="*/ 25759 h 42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158" h="42932">
                  <a:moveTo>
                    <a:pt x="44159" y="25759"/>
                  </a:moveTo>
                  <a:lnTo>
                    <a:pt x="44159" y="42932"/>
                  </a:lnTo>
                  <a:lnTo>
                    <a:pt x="0" y="17173"/>
                  </a:lnTo>
                  <a:lnTo>
                    <a:pt x="0" y="0"/>
                  </a:lnTo>
                  <a:lnTo>
                    <a:pt x="44159" y="25759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:a16="http://schemas.microsoft.com/office/drawing/2014/main" id="{DAFF4491-3570-4726-AD90-0FC057F2C0D3}"/>
                </a:ext>
              </a:extLst>
            </p:cNvPr>
            <p:cNvSpPr/>
            <p:nvPr/>
          </p:nvSpPr>
          <p:spPr>
            <a:xfrm>
              <a:off x="7592531" y="3652249"/>
              <a:ext cx="44159" cy="42933"/>
            </a:xfrm>
            <a:custGeom>
              <a:avLst/>
              <a:gdLst>
                <a:gd name="connsiteX0" fmla="*/ 44159 w 44158"/>
                <a:gd name="connsiteY0" fmla="*/ 25759 h 42932"/>
                <a:gd name="connsiteX1" fmla="*/ 44159 w 44158"/>
                <a:gd name="connsiteY1" fmla="*/ 42932 h 42932"/>
                <a:gd name="connsiteX2" fmla="*/ 0 w 44158"/>
                <a:gd name="connsiteY2" fmla="*/ 17173 h 42932"/>
                <a:gd name="connsiteX3" fmla="*/ 0 w 44158"/>
                <a:gd name="connsiteY3" fmla="*/ 0 h 42932"/>
                <a:gd name="connsiteX4" fmla="*/ 44159 w 44158"/>
                <a:gd name="connsiteY4" fmla="*/ 25759 h 42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158" h="42932">
                  <a:moveTo>
                    <a:pt x="44159" y="25759"/>
                  </a:moveTo>
                  <a:lnTo>
                    <a:pt x="44159" y="42932"/>
                  </a:lnTo>
                  <a:lnTo>
                    <a:pt x="0" y="17173"/>
                  </a:lnTo>
                  <a:lnTo>
                    <a:pt x="0" y="0"/>
                  </a:lnTo>
                  <a:lnTo>
                    <a:pt x="44159" y="25759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7" name="Freeform: Shape 416">
              <a:extLst>
                <a:ext uri="{FF2B5EF4-FFF2-40B4-BE49-F238E27FC236}">
                  <a16:creationId xmlns:a16="http://schemas.microsoft.com/office/drawing/2014/main" id="{E6DF4471-8B03-427F-A23D-6E0B8DC25611}"/>
                </a:ext>
              </a:extLst>
            </p:cNvPr>
            <p:cNvSpPr/>
            <p:nvPr/>
          </p:nvSpPr>
          <p:spPr>
            <a:xfrm>
              <a:off x="7819460" y="3143194"/>
              <a:ext cx="762970" cy="329964"/>
            </a:xfrm>
            <a:custGeom>
              <a:avLst/>
              <a:gdLst>
                <a:gd name="connsiteX0" fmla="*/ 0 w 762966"/>
                <a:gd name="connsiteY0" fmla="*/ 52745 h 329964"/>
                <a:gd name="connsiteX1" fmla="*/ 287032 w 762966"/>
                <a:gd name="connsiteY1" fmla="*/ 0 h 329964"/>
                <a:gd name="connsiteX2" fmla="*/ 762967 w 762966"/>
                <a:gd name="connsiteY2" fmla="*/ 277220 h 329964"/>
                <a:gd name="connsiteX3" fmla="*/ 475934 w 762966"/>
                <a:gd name="connsiteY3" fmla="*/ 329965 h 329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966" h="329964">
                  <a:moveTo>
                    <a:pt x="0" y="52745"/>
                  </a:moveTo>
                  <a:lnTo>
                    <a:pt x="287032" y="0"/>
                  </a:lnTo>
                  <a:lnTo>
                    <a:pt x="762967" y="277220"/>
                  </a:lnTo>
                  <a:lnTo>
                    <a:pt x="475934" y="329965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8" name="Freeform: Shape 417">
              <a:extLst>
                <a:ext uri="{FF2B5EF4-FFF2-40B4-BE49-F238E27FC236}">
                  <a16:creationId xmlns:a16="http://schemas.microsoft.com/office/drawing/2014/main" id="{4328BD3A-F0B6-4FAA-9D2E-C9A08B2F3441}"/>
                </a:ext>
              </a:extLst>
            </p:cNvPr>
            <p:cNvSpPr/>
            <p:nvPr/>
          </p:nvSpPr>
          <p:spPr>
            <a:xfrm>
              <a:off x="7544693" y="3195941"/>
              <a:ext cx="750704" cy="538493"/>
            </a:xfrm>
            <a:custGeom>
              <a:avLst/>
              <a:gdLst>
                <a:gd name="connsiteX0" fmla="*/ 0 w 750700"/>
                <a:gd name="connsiteY0" fmla="*/ 261273 h 538492"/>
                <a:gd name="connsiteX1" fmla="*/ 274766 w 750700"/>
                <a:gd name="connsiteY1" fmla="*/ 0 h 538492"/>
                <a:gd name="connsiteX2" fmla="*/ 750700 w 750700"/>
                <a:gd name="connsiteY2" fmla="*/ 277220 h 538492"/>
                <a:gd name="connsiteX3" fmla="*/ 475934 w 750700"/>
                <a:gd name="connsiteY3" fmla="*/ 538493 h 538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0700" h="538492">
                  <a:moveTo>
                    <a:pt x="0" y="261273"/>
                  </a:moveTo>
                  <a:lnTo>
                    <a:pt x="274766" y="0"/>
                  </a:lnTo>
                  <a:lnTo>
                    <a:pt x="750700" y="277220"/>
                  </a:lnTo>
                  <a:lnTo>
                    <a:pt x="475934" y="538493"/>
                  </a:lnTo>
                  <a:close/>
                </a:path>
              </a:pathLst>
            </a:custGeom>
            <a:solidFill>
              <a:schemeClr val="accent2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9" name="Freeform: Shape 418">
              <a:extLst>
                <a:ext uri="{FF2B5EF4-FFF2-40B4-BE49-F238E27FC236}">
                  <a16:creationId xmlns:a16="http://schemas.microsoft.com/office/drawing/2014/main" id="{FB930A05-4CAE-4DBA-B0C2-419D4B99DCAE}"/>
                </a:ext>
              </a:extLst>
            </p:cNvPr>
            <p:cNvSpPr/>
            <p:nvPr/>
          </p:nvSpPr>
          <p:spPr>
            <a:xfrm>
              <a:off x="8020624" y="3420415"/>
              <a:ext cx="561800" cy="314018"/>
            </a:xfrm>
            <a:custGeom>
              <a:avLst/>
              <a:gdLst>
                <a:gd name="connsiteX0" fmla="*/ 0 w 561798"/>
                <a:gd name="connsiteY0" fmla="*/ 314019 h 314018"/>
                <a:gd name="connsiteX1" fmla="*/ 274766 w 561798"/>
                <a:gd name="connsiteY1" fmla="*/ 52745 h 314018"/>
                <a:gd name="connsiteX2" fmla="*/ 561799 w 561798"/>
                <a:gd name="connsiteY2" fmla="*/ 0 h 314018"/>
                <a:gd name="connsiteX3" fmla="*/ 0 w 561798"/>
                <a:gd name="connsiteY3" fmla="*/ 314019 h 314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1798" h="314018">
                  <a:moveTo>
                    <a:pt x="0" y="314019"/>
                  </a:moveTo>
                  <a:lnTo>
                    <a:pt x="274766" y="52745"/>
                  </a:lnTo>
                  <a:lnTo>
                    <a:pt x="561799" y="0"/>
                  </a:lnTo>
                  <a:lnTo>
                    <a:pt x="0" y="314019"/>
                  </a:lnTo>
                  <a:close/>
                </a:path>
              </a:pathLst>
            </a:custGeom>
            <a:solidFill>
              <a:srgbClr val="805046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0" name="Freeform: Shape 419">
              <a:extLst>
                <a:ext uri="{FF2B5EF4-FFF2-40B4-BE49-F238E27FC236}">
                  <a16:creationId xmlns:a16="http://schemas.microsoft.com/office/drawing/2014/main" id="{63091B19-20D4-4FE3-9616-DD8D5A1CCD99}"/>
                </a:ext>
              </a:extLst>
            </p:cNvPr>
            <p:cNvSpPr/>
            <p:nvPr/>
          </p:nvSpPr>
          <p:spPr>
            <a:xfrm>
              <a:off x="8092998" y="3443721"/>
              <a:ext cx="425643" cy="237967"/>
            </a:xfrm>
            <a:custGeom>
              <a:avLst/>
              <a:gdLst>
                <a:gd name="connsiteX0" fmla="*/ 208528 w 425642"/>
                <a:gd name="connsiteY0" fmla="*/ 40479 h 237967"/>
                <a:gd name="connsiteX1" fmla="*/ 0 w 425642"/>
                <a:gd name="connsiteY1" fmla="*/ 237967 h 237967"/>
                <a:gd name="connsiteX2" fmla="*/ 425642 w 425642"/>
                <a:gd name="connsiteY2" fmla="*/ 0 h 237967"/>
                <a:gd name="connsiteX3" fmla="*/ 208528 w 425642"/>
                <a:gd name="connsiteY3" fmla="*/ 40479 h 237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5642" h="237967">
                  <a:moveTo>
                    <a:pt x="208528" y="40479"/>
                  </a:moveTo>
                  <a:lnTo>
                    <a:pt x="0" y="237967"/>
                  </a:lnTo>
                  <a:lnTo>
                    <a:pt x="425642" y="0"/>
                  </a:lnTo>
                  <a:lnTo>
                    <a:pt x="208528" y="40479"/>
                  </a:lnTo>
                  <a:close/>
                </a:path>
              </a:pathLst>
            </a:custGeom>
            <a:solidFill>
              <a:srgbClr val="502A2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1" name="Freeform: Shape 420">
              <a:extLst>
                <a:ext uri="{FF2B5EF4-FFF2-40B4-BE49-F238E27FC236}">
                  <a16:creationId xmlns:a16="http://schemas.microsoft.com/office/drawing/2014/main" id="{3A528400-F871-4273-9E0F-5BDFBF83724F}"/>
                </a:ext>
              </a:extLst>
            </p:cNvPr>
            <p:cNvSpPr/>
            <p:nvPr/>
          </p:nvSpPr>
          <p:spPr>
            <a:xfrm>
              <a:off x="8121210" y="3449853"/>
              <a:ext cx="369219" cy="204848"/>
            </a:xfrm>
            <a:custGeom>
              <a:avLst/>
              <a:gdLst>
                <a:gd name="connsiteX0" fmla="*/ 180315 w 369217"/>
                <a:gd name="connsiteY0" fmla="*/ 34346 h 204848"/>
                <a:gd name="connsiteX1" fmla="*/ 0 w 369217"/>
                <a:gd name="connsiteY1" fmla="*/ 204848 h 204848"/>
                <a:gd name="connsiteX2" fmla="*/ 295619 w 369217"/>
                <a:gd name="connsiteY2" fmla="*/ 40479 h 204848"/>
                <a:gd name="connsiteX3" fmla="*/ 369217 w 369217"/>
                <a:gd name="connsiteY3" fmla="*/ 0 h 204848"/>
                <a:gd name="connsiteX4" fmla="*/ 180315 w 369217"/>
                <a:gd name="connsiteY4" fmla="*/ 34346 h 204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9217" h="204848">
                  <a:moveTo>
                    <a:pt x="180315" y="34346"/>
                  </a:moveTo>
                  <a:lnTo>
                    <a:pt x="0" y="204848"/>
                  </a:lnTo>
                  <a:lnTo>
                    <a:pt x="295619" y="40479"/>
                  </a:lnTo>
                  <a:lnTo>
                    <a:pt x="369217" y="0"/>
                  </a:lnTo>
                  <a:lnTo>
                    <a:pt x="180315" y="34346"/>
                  </a:lnTo>
                  <a:close/>
                </a:path>
              </a:pathLst>
            </a:custGeom>
            <a:solidFill>
              <a:srgbClr val="9B6358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2" name="Freeform: Shape 421">
              <a:extLst>
                <a:ext uri="{FF2B5EF4-FFF2-40B4-BE49-F238E27FC236}">
                  <a16:creationId xmlns:a16="http://schemas.microsoft.com/office/drawing/2014/main" id="{7ADCC867-0BD9-45BC-9961-0DC372142776}"/>
                </a:ext>
              </a:extLst>
            </p:cNvPr>
            <p:cNvSpPr/>
            <p:nvPr/>
          </p:nvSpPr>
          <p:spPr>
            <a:xfrm>
              <a:off x="8180089" y="3566385"/>
              <a:ext cx="262500" cy="344685"/>
            </a:xfrm>
            <a:custGeom>
              <a:avLst/>
              <a:gdLst>
                <a:gd name="connsiteX0" fmla="*/ 262500 w 262499"/>
                <a:gd name="connsiteY0" fmla="*/ 198715 h 344684"/>
                <a:gd name="connsiteX1" fmla="*/ 262500 w 262499"/>
                <a:gd name="connsiteY1" fmla="*/ 0 h 344684"/>
                <a:gd name="connsiteX2" fmla="*/ 0 w 262499"/>
                <a:gd name="connsiteY2" fmla="*/ 147196 h 344684"/>
                <a:gd name="connsiteX3" fmla="*/ 0 w 262499"/>
                <a:gd name="connsiteY3" fmla="*/ 344685 h 344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2499" h="344684">
                  <a:moveTo>
                    <a:pt x="262500" y="198715"/>
                  </a:moveTo>
                  <a:lnTo>
                    <a:pt x="262500" y="0"/>
                  </a:lnTo>
                  <a:lnTo>
                    <a:pt x="0" y="147196"/>
                  </a:lnTo>
                  <a:lnTo>
                    <a:pt x="0" y="344685"/>
                  </a:lnTo>
                  <a:close/>
                </a:path>
              </a:pathLst>
            </a:custGeom>
            <a:solidFill>
              <a:srgbClr val="1A1A1B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3" name="Freeform: Shape 422">
              <a:extLst>
                <a:ext uri="{FF2B5EF4-FFF2-40B4-BE49-F238E27FC236}">
                  <a16:creationId xmlns:a16="http://schemas.microsoft.com/office/drawing/2014/main" id="{B870031E-498A-4946-9301-F76F2CD5D9D4}"/>
                </a:ext>
              </a:extLst>
            </p:cNvPr>
            <p:cNvSpPr/>
            <p:nvPr/>
          </p:nvSpPr>
          <p:spPr>
            <a:xfrm>
              <a:off x="8121210" y="3718487"/>
              <a:ext cx="67464" cy="234287"/>
            </a:xfrm>
            <a:custGeom>
              <a:avLst/>
              <a:gdLst>
                <a:gd name="connsiteX0" fmla="*/ 0 w 67464"/>
                <a:gd name="connsiteY0" fmla="*/ 234287 h 234287"/>
                <a:gd name="connsiteX1" fmla="*/ 67465 w 67464"/>
                <a:gd name="connsiteY1" fmla="*/ 197488 h 234287"/>
                <a:gd name="connsiteX2" fmla="*/ 67465 w 67464"/>
                <a:gd name="connsiteY2" fmla="*/ 0 h 234287"/>
                <a:gd name="connsiteX3" fmla="*/ 0 w 67464"/>
                <a:gd name="connsiteY3" fmla="*/ 36799 h 234287"/>
                <a:gd name="connsiteX4" fmla="*/ 0 w 67464"/>
                <a:gd name="connsiteY4" fmla="*/ 234287 h 234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464" h="234287">
                  <a:moveTo>
                    <a:pt x="0" y="234287"/>
                  </a:moveTo>
                  <a:lnTo>
                    <a:pt x="67465" y="197488"/>
                  </a:lnTo>
                  <a:lnTo>
                    <a:pt x="67465" y="0"/>
                  </a:lnTo>
                  <a:lnTo>
                    <a:pt x="0" y="36799"/>
                  </a:lnTo>
                  <a:lnTo>
                    <a:pt x="0" y="234287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4" name="Freeform: Shape 423">
              <a:extLst>
                <a:ext uri="{FF2B5EF4-FFF2-40B4-BE49-F238E27FC236}">
                  <a16:creationId xmlns:a16="http://schemas.microsoft.com/office/drawing/2014/main" id="{8A433364-D9F6-4112-AE9A-1A935D3303B2}"/>
                </a:ext>
              </a:extLst>
            </p:cNvPr>
            <p:cNvSpPr/>
            <p:nvPr/>
          </p:nvSpPr>
          <p:spPr>
            <a:xfrm>
              <a:off x="8451177" y="3535719"/>
              <a:ext cx="67464" cy="234287"/>
            </a:xfrm>
            <a:custGeom>
              <a:avLst/>
              <a:gdLst>
                <a:gd name="connsiteX0" fmla="*/ 0 w 67464"/>
                <a:gd name="connsiteY0" fmla="*/ 234287 h 234287"/>
                <a:gd name="connsiteX1" fmla="*/ 67465 w 67464"/>
                <a:gd name="connsiteY1" fmla="*/ 197488 h 234287"/>
                <a:gd name="connsiteX2" fmla="*/ 67465 w 67464"/>
                <a:gd name="connsiteY2" fmla="*/ 0 h 234287"/>
                <a:gd name="connsiteX3" fmla="*/ 0 w 67464"/>
                <a:gd name="connsiteY3" fmla="*/ 36799 h 234287"/>
                <a:gd name="connsiteX4" fmla="*/ 0 w 67464"/>
                <a:gd name="connsiteY4" fmla="*/ 234287 h 234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464" h="234287">
                  <a:moveTo>
                    <a:pt x="0" y="234287"/>
                  </a:moveTo>
                  <a:lnTo>
                    <a:pt x="67465" y="197488"/>
                  </a:lnTo>
                  <a:lnTo>
                    <a:pt x="67465" y="0"/>
                  </a:lnTo>
                  <a:lnTo>
                    <a:pt x="0" y="36799"/>
                  </a:lnTo>
                  <a:lnTo>
                    <a:pt x="0" y="234287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5" name="Freeform: Shape 424">
              <a:extLst>
                <a:ext uri="{FF2B5EF4-FFF2-40B4-BE49-F238E27FC236}">
                  <a16:creationId xmlns:a16="http://schemas.microsoft.com/office/drawing/2014/main" id="{1724D54B-8A9F-400C-A971-D195EEA9ED13}"/>
                </a:ext>
              </a:extLst>
            </p:cNvPr>
            <p:cNvSpPr/>
            <p:nvPr/>
          </p:nvSpPr>
          <p:spPr>
            <a:xfrm>
              <a:off x="8112624" y="3750380"/>
              <a:ext cx="9814" cy="202394"/>
            </a:xfrm>
            <a:custGeom>
              <a:avLst/>
              <a:gdLst>
                <a:gd name="connsiteX0" fmla="*/ 8587 w 9813"/>
                <a:gd name="connsiteY0" fmla="*/ 202395 h 202394"/>
                <a:gd name="connsiteX1" fmla="*/ 9813 w 9813"/>
                <a:gd name="connsiteY1" fmla="*/ 6133 h 202394"/>
                <a:gd name="connsiteX2" fmla="*/ 0 w 9813"/>
                <a:gd name="connsiteY2" fmla="*/ 0 h 202394"/>
                <a:gd name="connsiteX3" fmla="*/ 0 w 9813"/>
                <a:gd name="connsiteY3" fmla="*/ 122664 h 202394"/>
                <a:gd name="connsiteX4" fmla="*/ 0 w 9813"/>
                <a:gd name="connsiteY4" fmla="*/ 197488 h 202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813" h="202394">
                  <a:moveTo>
                    <a:pt x="8587" y="202395"/>
                  </a:moveTo>
                  <a:lnTo>
                    <a:pt x="9813" y="6133"/>
                  </a:lnTo>
                  <a:lnTo>
                    <a:pt x="0" y="0"/>
                  </a:lnTo>
                  <a:lnTo>
                    <a:pt x="0" y="122664"/>
                  </a:lnTo>
                  <a:lnTo>
                    <a:pt x="0" y="197488"/>
                  </a:lnTo>
                  <a:close/>
                </a:path>
              </a:pathLst>
            </a:custGeom>
            <a:solidFill>
              <a:srgbClr val="424242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6" name="Freeform: Shape 425">
              <a:extLst>
                <a:ext uri="{FF2B5EF4-FFF2-40B4-BE49-F238E27FC236}">
                  <a16:creationId xmlns:a16="http://schemas.microsoft.com/office/drawing/2014/main" id="{6410376F-9B75-415F-BC00-0FFD19AAEC8D}"/>
                </a:ext>
              </a:extLst>
            </p:cNvPr>
            <p:cNvSpPr/>
            <p:nvPr/>
          </p:nvSpPr>
          <p:spPr>
            <a:xfrm>
              <a:off x="8442590" y="3567613"/>
              <a:ext cx="8586" cy="202394"/>
            </a:xfrm>
            <a:custGeom>
              <a:avLst/>
              <a:gdLst>
                <a:gd name="connsiteX0" fmla="*/ 8587 w 8586"/>
                <a:gd name="connsiteY0" fmla="*/ 202395 h 202394"/>
                <a:gd name="connsiteX1" fmla="*/ 8587 w 8586"/>
                <a:gd name="connsiteY1" fmla="*/ 4906 h 202394"/>
                <a:gd name="connsiteX2" fmla="*/ 0 w 8586"/>
                <a:gd name="connsiteY2" fmla="*/ 0 h 202394"/>
                <a:gd name="connsiteX3" fmla="*/ 0 w 8586"/>
                <a:gd name="connsiteY3" fmla="*/ 122664 h 202394"/>
                <a:gd name="connsiteX4" fmla="*/ 0 w 8586"/>
                <a:gd name="connsiteY4" fmla="*/ 196262 h 202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86" h="202394">
                  <a:moveTo>
                    <a:pt x="8587" y="202395"/>
                  </a:moveTo>
                  <a:lnTo>
                    <a:pt x="8587" y="4906"/>
                  </a:lnTo>
                  <a:lnTo>
                    <a:pt x="0" y="0"/>
                  </a:lnTo>
                  <a:lnTo>
                    <a:pt x="0" y="122664"/>
                  </a:lnTo>
                  <a:lnTo>
                    <a:pt x="0" y="196262"/>
                  </a:lnTo>
                  <a:close/>
                </a:path>
              </a:pathLst>
            </a:custGeom>
            <a:solidFill>
              <a:srgbClr val="424242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7" name="Freeform: Shape 426">
              <a:extLst>
                <a:ext uri="{FF2B5EF4-FFF2-40B4-BE49-F238E27FC236}">
                  <a16:creationId xmlns:a16="http://schemas.microsoft.com/office/drawing/2014/main" id="{9C385D66-A776-49BB-87B1-23E506945AF2}"/>
                </a:ext>
              </a:extLst>
            </p:cNvPr>
            <p:cNvSpPr/>
            <p:nvPr/>
          </p:nvSpPr>
          <p:spPr>
            <a:xfrm>
              <a:off x="8112624" y="3500148"/>
              <a:ext cx="406017" cy="256367"/>
            </a:xfrm>
            <a:custGeom>
              <a:avLst/>
              <a:gdLst>
                <a:gd name="connsiteX0" fmla="*/ 0 w 406016"/>
                <a:gd name="connsiteY0" fmla="*/ 250233 h 256366"/>
                <a:gd name="connsiteX1" fmla="*/ 0 w 406016"/>
                <a:gd name="connsiteY1" fmla="*/ 220794 h 256366"/>
                <a:gd name="connsiteX2" fmla="*/ 397429 w 406016"/>
                <a:gd name="connsiteY2" fmla="*/ 0 h 256366"/>
                <a:gd name="connsiteX3" fmla="*/ 406016 w 406016"/>
                <a:gd name="connsiteY3" fmla="*/ 6133 h 256366"/>
                <a:gd name="connsiteX4" fmla="*/ 406016 w 406016"/>
                <a:gd name="connsiteY4" fmla="*/ 35572 h 256366"/>
                <a:gd name="connsiteX5" fmla="*/ 9813 w 406016"/>
                <a:gd name="connsiteY5" fmla="*/ 256367 h 256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6016" h="256366">
                  <a:moveTo>
                    <a:pt x="0" y="250233"/>
                  </a:moveTo>
                  <a:lnTo>
                    <a:pt x="0" y="220794"/>
                  </a:lnTo>
                  <a:lnTo>
                    <a:pt x="397429" y="0"/>
                  </a:lnTo>
                  <a:lnTo>
                    <a:pt x="406016" y="6133"/>
                  </a:lnTo>
                  <a:lnTo>
                    <a:pt x="406016" y="35572"/>
                  </a:lnTo>
                  <a:lnTo>
                    <a:pt x="9813" y="256367"/>
                  </a:lnTo>
                  <a:close/>
                </a:path>
              </a:pathLst>
            </a:custGeom>
            <a:solidFill>
              <a:srgbClr val="424242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8" name="Freeform: Shape 427">
              <a:extLst>
                <a:ext uri="{FF2B5EF4-FFF2-40B4-BE49-F238E27FC236}">
                  <a16:creationId xmlns:a16="http://schemas.microsoft.com/office/drawing/2014/main" id="{9737DDD8-D7E3-40AE-B1D9-B1F6F96251D9}"/>
                </a:ext>
              </a:extLst>
            </p:cNvPr>
            <p:cNvSpPr/>
            <p:nvPr/>
          </p:nvSpPr>
          <p:spPr>
            <a:xfrm>
              <a:off x="8122437" y="3506282"/>
              <a:ext cx="396204" cy="250234"/>
            </a:xfrm>
            <a:custGeom>
              <a:avLst/>
              <a:gdLst>
                <a:gd name="connsiteX0" fmla="*/ 0 w 396202"/>
                <a:gd name="connsiteY0" fmla="*/ 250233 h 250233"/>
                <a:gd name="connsiteX1" fmla="*/ 0 w 396202"/>
                <a:gd name="connsiteY1" fmla="*/ 220794 h 250233"/>
                <a:gd name="connsiteX2" fmla="*/ 396203 w 396202"/>
                <a:gd name="connsiteY2" fmla="*/ 0 h 250233"/>
                <a:gd name="connsiteX3" fmla="*/ 396203 w 396202"/>
                <a:gd name="connsiteY3" fmla="*/ 29439 h 250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6202" h="250233">
                  <a:moveTo>
                    <a:pt x="0" y="250233"/>
                  </a:moveTo>
                  <a:lnTo>
                    <a:pt x="0" y="220794"/>
                  </a:lnTo>
                  <a:lnTo>
                    <a:pt x="396203" y="0"/>
                  </a:lnTo>
                  <a:lnTo>
                    <a:pt x="396203" y="29439"/>
                  </a:lnTo>
                  <a:close/>
                </a:path>
              </a:pathLst>
            </a:custGeom>
            <a:solidFill>
              <a:srgbClr val="7D7C7D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429" name="Graphic 2">
              <a:extLst>
                <a:ext uri="{FF2B5EF4-FFF2-40B4-BE49-F238E27FC236}">
                  <a16:creationId xmlns:a16="http://schemas.microsoft.com/office/drawing/2014/main" id="{3BA59835-9584-453C-B310-97E705FF5D2F}"/>
                </a:ext>
              </a:extLst>
            </p:cNvPr>
            <p:cNvGrpSpPr/>
            <p:nvPr/>
          </p:nvGrpSpPr>
          <p:grpSpPr>
            <a:xfrm>
              <a:off x="8513736" y="3138291"/>
              <a:ext cx="29440" cy="69919"/>
              <a:chOff x="8513696" y="3138287"/>
              <a:chExt cx="29439" cy="69918"/>
            </a:xfrm>
            <a:solidFill>
              <a:schemeClr val="accent1"/>
            </a:solidFill>
          </p:grpSpPr>
          <p:sp>
            <p:nvSpPr>
              <p:cNvPr id="687" name="Freeform: Shape 686">
                <a:extLst>
                  <a:ext uri="{FF2B5EF4-FFF2-40B4-BE49-F238E27FC236}">
                    <a16:creationId xmlns:a16="http://schemas.microsoft.com/office/drawing/2014/main" id="{6F164135-4189-4354-B082-DDD51FBD7273}"/>
                  </a:ext>
                </a:extLst>
              </p:cNvPr>
              <p:cNvSpPr/>
              <p:nvPr/>
            </p:nvSpPr>
            <p:spPr>
              <a:xfrm>
                <a:off x="8513696" y="3138287"/>
                <a:ext cx="29439" cy="69918"/>
              </a:xfrm>
              <a:custGeom>
                <a:avLst/>
                <a:gdLst>
                  <a:gd name="connsiteX0" fmla="*/ 29439 w 29439"/>
                  <a:gd name="connsiteY0" fmla="*/ 17173 h 69918"/>
                  <a:gd name="connsiteX1" fmla="*/ 29439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7173"/>
                    </a:moveTo>
                    <a:lnTo>
                      <a:pt x="29439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88" name="Freeform: Shape 687">
                <a:extLst>
                  <a:ext uri="{FF2B5EF4-FFF2-40B4-BE49-F238E27FC236}">
                    <a16:creationId xmlns:a16="http://schemas.microsoft.com/office/drawing/2014/main" id="{49708496-4A14-4917-9373-E9B8A5A24677}"/>
                  </a:ext>
                </a:extLst>
              </p:cNvPr>
              <p:cNvSpPr/>
              <p:nvPr/>
            </p:nvSpPr>
            <p:spPr>
              <a:xfrm>
                <a:off x="8516149" y="3143193"/>
                <a:ext cx="24532" cy="61331"/>
              </a:xfrm>
              <a:custGeom>
                <a:avLst/>
                <a:gdLst>
                  <a:gd name="connsiteX0" fmla="*/ 24533 w 24532"/>
                  <a:gd name="connsiteY0" fmla="*/ 13493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3493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89" name="Freeform: Shape 688">
                <a:extLst>
                  <a:ext uri="{FF2B5EF4-FFF2-40B4-BE49-F238E27FC236}">
                    <a16:creationId xmlns:a16="http://schemas.microsoft.com/office/drawing/2014/main" id="{A05851B9-1FF1-4F16-8ADC-6BE6743B6C66}"/>
                  </a:ext>
                </a:extLst>
              </p:cNvPr>
              <p:cNvSpPr/>
              <p:nvPr/>
            </p:nvSpPr>
            <p:spPr>
              <a:xfrm>
                <a:off x="8522282" y="3146873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9813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9813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90" name="Freeform: Shape 689">
                <a:extLst>
                  <a:ext uri="{FF2B5EF4-FFF2-40B4-BE49-F238E27FC236}">
                    <a16:creationId xmlns:a16="http://schemas.microsoft.com/office/drawing/2014/main" id="{2592709A-A75D-4BAC-A1AF-51AC53295D5B}"/>
                  </a:ext>
                </a:extLst>
              </p:cNvPr>
              <p:cNvSpPr/>
              <p:nvPr/>
            </p:nvSpPr>
            <p:spPr>
              <a:xfrm>
                <a:off x="8516149" y="3186126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430" name="Graphic 2">
              <a:extLst>
                <a:ext uri="{FF2B5EF4-FFF2-40B4-BE49-F238E27FC236}">
                  <a16:creationId xmlns:a16="http://schemas.microsoft.com/office/drawing/2014/main" id="{F9B7FEAA-B799-432F-9EA9-C9A0E1BCD4E7}"/>
                </a:ext>
              </a:extLst>
            </p:cNvPr>
            <p:cNvGrpSpPr/>
            <p:nvPr/>
          </p:nvGrpSpPr>
          <p:grpSpPr>
            <a:xfrm>
              <a:off x="8235288" y="2975148"/>
              <a:ext cx="29440" cy="71145"/>
              <a:chOff x="8235250" y="2975145"/>
              <a:chExt cx="29439" cy="71144"/>
            </a:xfrm>
            <a:solidFill>
              <a:schemeClr val="accent1"/>
            </a:solidFill>
          </p:grpSpPr>
          <p:sp>
            <p:nvSpPr>
              <p:cNvPr id="683" name="Freeform: Shape 682">
                <a:extLst>
                  <a:ext uri="{FF2B5EF4-FFF2-40B4-BE49-F238E27FC236}">
                    <a16:creationId xmlns:a16="http://schemas.microsoft.com/office/drawing/2014/main" id="{1DC65E86-5A20-4E4F-9970-C2016ED42349}"/>
                  </a:ext>
                </a:extLst>
              </p:cNvPr>
              <p:cNvSpPr/>
              <p:nvPr/>
            </p:nvSpPr>
            <p:spPr>
              <a:xfrm>
                <a:off x="8235250" y="2975145"/>
                <a:ext cx="29439" cy="71144"/>
              </a:xfrm>
              <a:custGeom>
                <a:avLst/>
                <a:gdLst>
                  <a:gd name="connsiteX0" fmla="*/ 29439 w 29439"/>
                  <a:gd name="connsiteY0" fmla="*/ 17173 h 71144"/>
                  <a:gd name="connsiteX1" fmla="*/ 29439 w 29439"/>
                  <a:gd name="connsiteY1" fmla="*/ 71145 h 71144"/>
                  <a:gd name="connsiteX2" fmla="*/ 0 w 29439"/>
                  <a:gd name="connsiteY2" fmla="*/ 53972 h 71144"/>
                  <a:gd name="connsiteX3" fmla="*/ 0 w 29439"/>
                  <a:gd name="connsiteY3" fmla="*/ 0 h 71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71144">
                    <a:moveTo>
                      <a:pt x="29439" y="17173"/>
                    </a:moveTo>
                    <a:lnTo>
                      <a:pt x="29439" y="71145"/>
                    </a:lnTo>
                    <a:lnTo>
                      <a:pt x="0" y="5397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84" name="Freeform: Shape 683">
                <a:extLst>
                  <a:ext uri="{FF2B5EF4-FFF2-40B4-BE49-F238E27FC236}">
                    <a16:creationId xmlns:a16="http://schemas.microsoft.com/office/drawing/2014/main" id="{8F723591-130D-498F-8E68-2A5D6C0B44EA}"/>
                  </a:ext>
                </a:extLst>
              </p:cNvPr>
              <p:cNvSpPr/>
              <p:nvPr/>
            </p:nvSpPr>
            <p:spPr>
              <a:xfrm>
                <a:off x="8237703" y="2980051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85" name="Freeform: Shape 684">
                <a:extLst>
                  <a:ext uri="{FF2B5EF4-FFF2-40B4-BE49-F238E27FC236}">
                    <a16:creationId xmlns:a16="http://schemas.microsoft.com/office/drawing/2014/main" id="{51D919C8-8065-4E9C-BC77-E1F61BD2BC2A}"/>
                  </a:ext>
                </a:extLst>
              </p:cNvPr>
              <p:cNvSpPr/>
              <p:nvPr/>
            </p:nvSpPr>
            <p:spPr>
              <a:xfrm>
                <a:off x="8243836" y="2983731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86" name="Freeform: Shape 685">
                <a:extLst>
                  <a:ext uri="{FF2B5EF4-FFF2-40B4-BE49-F238E27FC236}">
                    <a16:creationId xmlns:a16="http://schemas.microsoft.com/office/drawing/2014/main" id="{D3F79BD9-DBAB-44A5-8F57-9842915C72BF}"/>
                  </a:ext>
                </a:extLst>
              </p:cNvPr>
              <p:cNvSpPr/>
              <p:nvPr/>
            </p:nvSpPr>
            <p:spPr>
              <a:xfrm>
                <a:off x="8237703" y="3022983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431" name="Graphic 2">
              <a:extLst>
                <a:ext uri="{FF2B5EF4-FFF2-40B4-BE49-F238E27FC236}">
                  <a16:creationId xmlns:a16="http://schemas.microsoft.com/office/drawing/2014/main" id="{5AB247D6-C147-41B7-B55D-528587B2EA21}"/>
                </a:ext>
              </a:extLst>
            </p:cNvPr>
            <p:cNvGrpSpPr/>
            <p:nvPr/>
          </p:nvGrpSpPr>
          <p:grpSpPr>
            <a:xfrm>
              <a:off x="8354272" y="3045067"/>
              <a:ext cx="29440" cy="71145"/>
              <a:chOff x="8354234" y="3045063"/>
              <a:chExt cx="29439" cy="71144"/>
            </a:xfrm>
            <a:solidFill>
              <a:schemeClr val="accent1"/>
            </a:solidFill>
          </p:grpSpPr>
          <p:sp>
            <p:nvSpPr>
              <p:cNvPr id="679" name="Freeform: Shape 678">
                <a:extLst>
                  <a:ext uri="{FF2B5EF4-FFF2-40B4-BE49-F238E27FC236}">
                    <a16:creationId xmlns:a16="http://schemas.microsoft.com/office/drawing/2014/main" id="{61C1792E-0F07-4008-9920-25A11B93966B}"/>
                  </a:ext>
                </a:extLst>
              </p:cNvPr>
              <p:cNvSpPr/>
              <p:nvPr/>
            </p:nvSpPr>
            <p:spPr>
              <a:xfrm>
                <a:off x="8354234" y="3045063"/>
                <a:ext cx="29439" cy="71144"/>
              </a:xfrm>
              <a:custGeom>
                <a:avLst/>
                <a:gdLst>
                  <a:gd name="connsiteX0" fmla="*/ 29439 w 29439"/>
                  <a:gd name="connsiteY0" fmla="*/ 17173 h 71144"/>
                  <a:gd name="connsiteX1" fmla="*/ 29439 w 29439"/>
                  <a:gd name="connsiteY1" fmla="*/ 71145 h 71144"/>
                  <a:gd name="connsiteX2" fmla="*/ 0 w 29439"/>
                  <a:gd name="connsiteY2" fmla="*/ 53972 h 71144"/>
                  <a:gd name="connsiteX3" fmla="*/ 0 w 29439"/>
                  <a:gd name="connsiteY3" fmla="*/ 0 h 71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71144">
                    <a:moveTo>
                      <a:pt x="29439" y="17173"/>
                    </a:moveTo>
                    <a:lnTo>
                      <a:pt x="29439" y="71145"/>
                    </a:lnTo>
                    <a:lnTo>
                      <a:pt x="0" y="5397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80" name="Freeform: Shape 679">
                <a:extLst>
                  <a:ext uri="{FF2B5EF4-FFF2-40B4-BE49-F238E27FC236}">
                    <a16:creationId xmlns:a16="http://schemas.microsoft.com/office/drawing/2014/main" id="{332155EA-E49A-4612-A383-1FBD7DBF679B}"/>
                  </a:ext>
                </a:extLst>
              </p:cNvPr>
              <p:cNvSpPr/>
              <p:nvPr/>
            </p:nvSpPr>
            <p:spPr>
              <a:xfrm>
                <a:off x="8356687" y="3049969"/>
                <a:ext cx="24532" cy="61331"/>
              </a:xfrm>
              <a:custGeom>
                <a:avLst/>
                <a:gdLst>
                  <a:gd name="connsiteX0" fmla="*/ 24533 w 24532"/>
                  <a:gd name="connsiteY0" fmla="*/ 13493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3493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81" name="Freeform: Shape 680">
                <a:extLst>
                  <a:ext uri="{FF2B5EF4-FFF2-40B4-BE49-F238E27FC236}">
                    <a16:creationId xmlns:a16="http://schemas.microsoft.com/office/drawing/2014/main" id="{15093CAD-2F9C-4397-BAA7-93D1DAA4DF19}"/>
                  </a:ext>
                </a:extLst>
              </p:cNvPr>
              <p:cNvSpPr/>
              <p:nvPr/>
            </p:nvSpPr>
            <p:spPr>
              <a:xfrm>
                <a:off x="8362820" y="3053649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9813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9813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82" name="Freeform: Shape 681">
                <a:extLst>
                  <a:ext uri="{FF2B5EF4-FFF2-40B4-BE49-F238E27FC236}">
                    <a16:creationId xmlns:a16="http://schemas.microsoft.com/office/drawing/2014/main" id="{95A5E4C1-0684-4719-B3C6-DB34696F62CC}"/>
                  </a:ext>
                </a:extLst>
              </p:cNvPr>
              <p:cNvSpPr/>
              <p:nvPr/>
            </p:nvSpPr>
            <p:spPr>
              <a:xfrm>
                <a:off x="8356687" y="3092901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432" name="Graphic 2">
              <a:extLst>
                <a:ext uri="{FF2B5EF4-FFF2-40B4-BE49-F238E27FC236}">
                  <a16:creationId xmlns:a16="http://schemas.microsoft.com/office/drawing/2014/main" id="{DAC16AC7-D2F7-4B6B-8D57-178442071E66}"/>
                </a:ext>
              </a:extLst>
            </p:cNvPr>
            <p:cNvGrpSpPr/>
            <p:nvPr/>
          </p:nvGrpSpPr>
          <p:grpSpPr>
            <a:xfrm>
              <a:off x="8400884" y="3072053"/>
              <a:ext cx="29440" cy="71145"/>
              <a:chOff x="8400845" y="3072049"/>
              <a:chExt cx="29439" cy="71144"/>
            </a:xfrm>
            <a:solidFill>
              <a:schemeClr val="accent1"/>
            </a:solidFill>
          </p:grpSpPr>
          <p:sp>
            <p:nvSpPr>
              <p:cNvPr id="675" name="Freeform: Shape 674">
                <a:extLst>
                  <a:ext uri="{FF2B5EF4-FFF2-40B4-BE49-F238E27FC236}">
                    <a16:creationId xmlns:a16="http://schemas.microsoft.com/office/drawing/2014/main" id="{4E1C2168-BF15-47DA-BAEA-5E6119A88891}"/>
                  </a:ext>
                </a:extLst>
              </p:cNvPr>
              <p:cNvSpPr/>
              <p:nvPr/>
            </p:nvSpPr>
            <p:spPr>
              <a:xfrm>
                <a:off x="8400845" y="3072049"/>
                <a:ext cx="29439" cy="71144"/>
              </a:xfrm>
              <a:custGeom>
                <a:avLst/>
                <a:gdLst>
                  <a:gd name="connsiteX0" fmla="*/ 29439 w 29439"/>
                  <a:gd name="connsiteY0" fmla="*/ 17173 h 71144"/>
                  <a:gd name="connsiteX1" fmla="*/ 29439 w 29439"/>
                  <a:gd name="connsiteY1" fmla="*/ 71145 h 71144"/>
                  <a:gd name="connsiteX2" fmla="*/ 0 w 29439"/>
                  <a:gd name="connsiteY2" fmla="*/ 53972 h 71144"/>
                  <a:gd name="connsiteX3" fmla="*/ 0 w 29439"/>
                  <a:gd name="connsiteY3" fmla="*/ 0 h 71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71144">
                    <a:moveTo>
                      <a:pt x="29439" y="17173"/>
                    </a:moveTo>
                    <a:lnTo>
                      <a:pt x="29439" y="71145"/>
                    </a:lnTo>
                    <a:lnTo>
                      <a:pt x="0" y="5397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76" name="Freeform: Shape 675">
                <a:extLst>
                  <a:ext uri="{FF2B5EF4-FFF2-40B4-BE49-F238E27FC236}">
                    <a16:creationId xmlns:a16="http://schemas.microsoft.com/office/drawing/2014/main" id="{B4CF96A2-FB13-4DA4-8AC8-73B18EDD5755}"/>
                  </a:ext>
                </a:extLst>
              </p:cNvPr>
              <p:cNvSpPr/>
              <p:nvPr/>
            </p:nvSpPr>
            <p:spPr>
              <a:xfrm>
                <a:off x="8403299" y="3076955"/>
                <a:ext cx="24532" cy="61331"/>
              </a:xfrm>
              <a:custGeom>
                <a:avLst/>
                <a:gdLst>
                  <a:gd name="connsiteX0" fmla="*/ 24533 w 24532"/>
                  <a:gd name="connsiteY0" fmla="*/ 13493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3493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77" name="Freeform: Shape 676">
                <a:extLst>
                  <a:ext uri="{FF2B5EF4-FFF2-40B4-BE49-F238E27FC236}">
                    <a16:creationId xmlns:a16="http://schemas.microsoft.com/office/drawing/2014/main" id="{DFEC124A-8ED6-4E24-BE2C-583D7BF0F7D7}"/>
                  </a:ext>
                </a:extLst>
              </p:cNvPr>
              <p:cNvSpPr/>
              <p:nvPr/>
            </p:nvSpPr>
            <p:spPr>
              <a:xfrm>
                <a:off x="8409432" y="3080635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9813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9813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78" name="Freeform: Shape 677">
                <a:extLst>
                  <a:ext uri="{FF2B5EF4-FFF2-40B4-BE49-F238E27FC236}">
                    <a16:creationId xmlns:a16="http://schemas.microsoft.com/office/drawing/2014/main" id="{5FE78145-7530-465B-A2FC-A9840AAA235E}"/>
                  </a:ext>
                </a:extLst>
              </p:cNvPr>
              <p:cNvSpPr/>
              <p:nvPr/>
            </p:nvSpPr>
            <p:spPr>
              <a:xfrm>
                <a:off x="8403299" y="3119887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433" name="Graphic 2">
              <a:extLst>
                <a:ext uri="{FF2B5EF4-FFF2-40B4-BE49-F238E27FC236}">
                  <a16:creationId xmlns:a16="http://schemas.microsoft.com/office/drawing/2014/main" id="{33589427-5A48-46BF-B63D-A2FEA2B9228D}"/>
                </a:ext>
              </a:extLst>
            </p:cNvPr>
            <p:cNvGrpSpPr/>
            <p:nvPr/>
          </p:nvGrpSpPr>
          <p:grpSpPr>
            <a:xfrm>
              <a:off x="8121210" y="2910136"/>
              <a:ext cx="29440" cy="69919"/>
              <a:chOff x="8121173" y="2910133"/>
              <a:chExt cx="29439" cy="69918"/>
            </a:xfrm>
            <a:solidFill>
              <a:schemeClr val="accent1"/>
            </a:solidFill>
          </p:grpSpPr>
          <p:sp>
            <p:nvSpPr>
              <p:cNvPr id="671" name="Freeform: Shape 670">
                <a:extLst>
                  <a:ext uri="{FF2B5EF4-FFF2-40B4-BE49-F238E27FC236}">
                    <a16:creationId xmlns:a16="http://schemas.microsoft.com/office/drawing/2014/main" id="{E4CC5700-754B-4DE7-9E9A-D72DE27F0EDA}"/>
                  </a:ext>
                </a:extLst>
              </p:cNvPr>
              <p:cNvSpPr/>
              <p:nvPr/>
            </p:nvSpPr>
            <p:spPr>
              <a:xfrm>
                <a:off x="8121173" y="2910133"/>
                <a:ext cx="29439" cy="69918"/>
              </a:xfrm>
              <a:custGeom>
                <a:avLst/>
                <a:gdLst>
                  <a:gd name="connsiteX0" fmla="*/ 29439 w 29439"/>
                  <a:gd name="connsiteY0" fmla="*/ 17173 h 69918"/>
                  <a:gd name="connsiteX1" fmla="*/ 29439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7173"/>
                    </a:moveTo>
                    <a:lnTo>
                      <a:pt x="29439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72" name="Freeform: Shape 671">
                <a:extLst>
                  <a:ext uri="{FF2B5EF4-FFF2-40B4-BE49-F238E27FC236}">
                    <a16:creationId xmlns:a16="http://schemas.microsoft.com/office/drawing/2014/main" id="{14CB74D8-803E-4A01-92AB-6E3B3480E92F}"/>
                  </a:ext>
                </a:extLst>
              </p:cNvPr>
              <p:cNvSpPr/>
              <p:nvPr/>
            </p:nvSpPr>
            <p:spPr>
              <a:xfrm>
                <a:off x="8123626" y="2913813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73" name="Freeform: Shape 672">
                <a:extLst>
                  <a:ext uri="{FF2B5EF4-FFF2-40B4-BE49-F238E27FC236}">
                    <a16:creationId xmlns:a16="http://schemas.microsoft.com/office/drawing/2014/main" id="{237FE901-4755-454C-9987-60DB46970D78}"/>
                  </a:ext>
                </a:extLst>
              </p:cNvPr>
              <p:cNvSpPr/>
              <p:nvPr/>
            </p:nvSpPr>
            <p:spPr>
              <a:xfrm>
                <a:off x="8130986" y="2917493"/>
                <a:ext cx="17172" cy="50292"/>
              </a:xfrm>
              <a:custGeom>
                <a:avLst/>
                <a:gdLst>
                  <a:gd name="connsiteX0" fmla="*/ 0 w 17172"/>
                  <a:gd name="connsiteY0" fmla="*/ 0 h 50292"/>
                  <a:gd name="connsiteX1" fmla="*/ 0 w 17172"/>
                  <a:gd name="connsiteY1" fmla="*/ 39252 h 50292"/>
                  <a:gd name="connsiteX2" fmla="*/ 17173 w 17172"/>
                  <a:gd name="connsiteY2" fmla="*/ 50292 h 50292"/>
                  <a:gd name="connsiteX3" fmla="*/ 17173 w 17172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172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7173" y="50292"/>
                    </a:lnTo>
                    <a:lnTo>
                      <a:pt x="17173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74" name="Freeform: Shape 673">
                <a:extLst>
                  <a:ext uri="{FF2B5EF4-FFF2-40B4-BE49-F238E27FC236}">
                    <a16:creationId xmlns:a16="http://schemas.microsoft.com/office/drawing/2014/main" id="{76E4CED4-9559-429C-9328-8B17A2A34B5C}"/>
                  </a:ext>
                </a:extLst>
              </p:cNvPr>
              <p:cNvSpPr/>
              <p:nvPr/>
            </p:nvSpPr>
            <p:spPr>
              <a:xfrm>
                <a:off x="8123626" y="2956745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7360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7360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434" name="Graphic 2">
              <a:extLst>
                <a:ext uri="{FF2B5EF4-FFF2-40B4-BE49-F238E27FC236}">
                  <a16:creationId xmlns:a16="http://schemas.microsoft.com/office/drawing/2014/main" id="{7CD4845B-F770-4729-95D6-19326CD1BC7A}"/>
                </a:ext>
              </a:extLst>
            </p:cNvPr>
            <p:cNvGrpSpPr/>
            <p:nvPr/>
          </p:nvGrpSpPr>
          <p:grpSpPr>
            <a:xfrm>
              <a:off x="8475710" y="3116211"/>
              <a:ext cx="29440" cy="69919"/>
              <a:chOff x="8475670" y="3116208"/>
              <a:chExt cx="29439" cy="69918"/>
            </a:xfrm>
            <a:solidFill>
              <a:schemeClr val="accent1"/>
            </a:solidFill>
          </p:grpSpPr>
          <p:sp>
            <p:nvSpPr>
              <p:cNvPr id="667" name="Freeform: Shape 666">
                <a:extLst>
                  <a:ext uri="{FF2B5EF4-FFF2-40B4-BE49-F238E27FC236}">
                    <a16:creationId xmlns:a16="http://schemas.microsoft.com/office/drawing/2014/main" id="{490B1D87-B02D-41AF-B170-4C1DD407F4D9}"/>
                  </a:ext>
                </a:extLst>
              </p:cNvPr>
              <p:cNvSpPr/>
              <p:nvPr/>
            </p:nvSpPr>
            <p:spPr>
              <a:xfrm>
                <a:off x="8475670" y="3116208"/>
                <a:ext cx="29439" cy="69918"/>
              </a:xfrm>
              <a:custGeom>
                <a:avLst/>
                <a:gdLst>
                  <a:gd name="connsiteX0" fmla="*/ 29439 w 29439"/>
                  <a:gd name="connsiteY0" fmla="*/ 17173 h 69918"/>
                  <a:gd name="connsiteX1" fmla="*/ 29439 w 29439"/>
                  <a:gd name="connsiteY1" fmla="*/ 69918 h 69918"/>
                  <a:gd name="connsiteX2" fmla="*/ 0 w 29439"/>
                  <a:gd name="connsiteY2" fmla="*/ 53972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7173"/>
                    </a:moveTo>
                    <a:lnTo>
                      <a:pt x="29439" y="69918"/>
                    </a:lnTo>
                    <a:lnTo>
                      <a:pt x="0" y="5397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68" name="Freeform: Shape 667">
                <a:extLst>
                  <a:ext uri="{FF2B5EF4-FFF2-40B4-BE49-F238E27FC236}">
                    <a16:creationId xmlns:a16="http://schemas.microsoft.com/office/drawing/2014/main" id="{C56FA507-BD5C-43CB-89FE-964E1D1D5FA7}"/>
                  </a:ext>
                </a:extLst>
              </p:cNvPr>
              <p:cNvSpPr/>
              <p:nvPr/>
            </p:nvSpPr>
            <p:spPr>
              <a:xfrm>
                <a:off x="8478124" y="3121114"/>
                <a:ext cx="24532" cy="61331"/>
              </a:xfrm>
              <a:custGeom>
                <a:avLst/>
                <a:gdLst>
                  <a:gd name="connsiteX0" fmla="*/ 24533 w 24532"/>
                  <a:gd name="connsiteY0" fmla="*/ 13493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3493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69" name="Freeform: Shape 668">
                <a:extLst>
                  <a:ext uri="{FF2B5EF4-FFF2-40B4-BE49-F238E27FC236}">
                    <a16:creationId xmlns:a16="http://schemas.microsoft.com/office/drawing/2014/main" id="{D896FBC9-179B-4C86-AEF4-90448201C9C3}"/>
                  </a:ext>
                </a:extLst>
              </p:cNvPr>
              <p:cNvSpPr/>
              <p:nvPr/>
            </p:nvSpPr>
            <p:spPr>
              <a:xfrm>
                <a:off x="8485483" y="3124794"/>
                <a:ext cx="17173" cy="50292"/>
              </a:xfrm>
              <a:custGeom>
                <a:avLst/>
                <a:gdLst>
                  <a:gd name="connsiteX0" fmla="*/ 0 w 17173"/>
                  <a:gd name="connsiteY0" fmla="*/ 0 h 50292"/>
                  <a:gd name="connsiteX1" fmla="*/ 0 w 17173"/>
                  <a:gd name="connsiteY1" fmla="*/ 39252 h 50292"/>
                  <a:gd name="connsiteX2" fmla="*/ 17173 w 17173"/>
                  <a:gd name="connsiteY2" fmla="*/ 50292 h 50292"/>
                  <a:gd name="connsiteX3" fmla="*/ 17173 w 17173"/>
                  <a:gd name="connsiteY3" fmla="*/ 9813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173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7173" y="50292"/>
                    </a:lnTo>
                    <a:lnTo>
                      <a:pt x="17173" y="9813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70" name="Freeform: Shape 669">
                <a:extLst>
                  <a:ext uri="{FF2B5EF4-FFF2-40B4-BE49-F238E27FC236}">
                    <a16:creationId xmlns:a16="http://schemas.microsoft.com/office/drawing/2014/main" id="{8B0EF9A3-AF8D-4F21-9EFB-00290D449098}"/>
                  </a:ext>
                </a:extLst>
              </p:cNvPr>
              <p:cNvSpPr/>
              <p:nvPr/>
            </p:nvSpPr>
            <p:spPr>
              <a:xfrm>
                <a:off x="8478124" y="3164046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7360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7360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435" name="Graphic 2">
              <a:extLst>
                <a:ext uri="{FF2B5EF4-FFF2-40B4-BE49-F238E27FC236}">
                  <a16:creationId xmlns:a16="http://schemas.microsoft.com/office/drawing/2014/main" id="{DF07401A-5889-48A5-90FA-C38C9B64962D}"/>
                </a:ext>
              </a:extLst>
            </p:cNvPr>
            <p:cNvGrpSpPr/>
            <p:nvPr/>
          </p:nvGrpSpPr>
          <p:grpSpPr>
            <a:xfrm>
              <a:off x="8197262" y="2954295"/>
              <a:ext cx="29440" cy="69919"/>
              <a:chOff x="8197224" y="2954292"/>
              <a:chExt cx="29439" cy="69918"/>
            </a:xfrm>
            <a:solidFill>
              <a:schemeClr val="accent1"/>
            </a:solidFill>
          </p:grpSpPr>
          <p:sp>
            <p:nvSpPr>
              <p:cNvPr id="663" name="Freeform: Shape 662">
                <a:extLst>
                  <a:ext uri="{FF2B5EF4-FFF2-40B4-BE49-F238E27FC236}">
                    <a16:creationId xmlns:a16="http://schemas.microsoft.com/office/drawing/2014/main" id="{0D73F9FC-5694-4A6E-BDB0-1ECA2AF20BF1}"/>
                  </a:ext>
                </a:extLst>
              </p:cNvPr>
              <p:cNvSpPr/>
              <p:nvPr/>
            </p:nvSpPr>
            <p:spPr>
              <a:xfrm>
                <a:off x="8197224" y="2954292"/>
                <a:ext cx="29439" cy="69918"/>
              </a:xfrm>
              <a:custGeom>
                <a:avLst/>
                <a:gdLst>
                  <a:gd name="connsiteX0" fmla="*/ 29440 w 29439"/>
                  <a:gd name="connsiteY0" fmla="*/ 15946 h 69918"/>
                  <a:gd name="connsiteX1" fmla="*/ 29440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40" y="15946"/>
                    </a:moveTo>
                    <a:lnTo>
                      <a:pt x="29440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64" name="Freeform: Shape 663">
                <a:extLst>
                  <a:ext uri="{FF2B5EF4-FFF2-40B4-BE49-F238E27FC236}">
                    <a16:creationId xmlns:a16="http://schemas.microsoft.com/office/drawing/2014/main" id="{E7676BBA-BE38-4E17-A1BA-34042AC83216}"/>
                  </a:ext>
                </a:extLst>
              </p:cNvPr>
              <p:cNvSpPr/>
              <p:nvPr/>
            </p:nvSpPr>
            <p:spPr>
              <a:xfrm>
                <a:off x="8199677" y="2957972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65" name="Freeform: Shape 664">
                <a:extLst>
                  <a:ext uri="{FF2B5EF4-FFF2-40B4-BE49-F238E27FC236}">
                    <a16:creationId xmlns:a16="http://schemas.microsoft.com/office/drawing/2014/main" id="{D1EEB746-DFFA-4773-AB11-E57F9E097389}"/>
                  </a:ext>
                </a:extLst>
              </p:cNvPr>
              <p:cNvSpPr/>
              <p:nvPr/>
            </p:nvSpPr>
            <p:spPr>
              <a:xfrm>
                <a:off x="8205811" y="2961652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66" name="Freeform: Shape 665">
                <a:extLst>
                  <a:ext uri="{FF2B5EF4-FFF2-40B4-BE49-F238E27FC236}">
                    <a16:creationId xmlns:a16="http://schemas.microsoft.com/office/drawing/2014/main" id="{B72CBE97-5E23-4A5F-932E-34B479BCC06D}"/>
                  </a:ext>
                </a:extLst>
              </p:cNvPr>
              <p:cNvSpPr/>
              <p:nvPr/>
            </p:nvSpPr>
            <p:spPr>
              <a:xfrm>
                <a:off x="8199677" y="3000904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436" name="Graphic 2">
              <a:extLst>
                <a:ext uri="{FF2B5EF4-FFF2-40B4-BE49-F238E27FC236}">
                  <a16:creationId xmlns:a16="http://schemas.microsoft.com/office/drawing/2014/main" id="{D5A2FFAB-9A4C-4AB8-A8C1-6CD2E265AE2A}"/>
                </a:ext>
              </a:extLst>
            </p:cNvPr>
            <p:cNvGrpSpPr/>
            <p:nvPr/>
          </p:nvGrpSpPr>
          <p:grpSpPr>
            <a:xfrm>
              <a:off x="8316246" y="3022986"/>
              <a:ext cx="29440" cy="71145"/>
              <a:chOff x="8316208" y="3022983"/>
              <a:chExt cx="29439" cy="71144"/>
            </a:xfrm>
            <a:solidFill>
              <a:schemeClr val="accent1"/>
            </a:solidFill>
          </p:grpSpPr>
          <p:sp>
            <p:nvSpPr>
              <p:cNvPr id="659" name="Freeform: Shape 658">
                <a:extLst>
                  <a:ext uri="{FF2B5EF4-FFF2-40B4-BE49-F238E27FC236}">
                    <a16:creationId xmlns:a16="http://schemas.microsoft.com/office/drawing/2014/main" id="{8A1C08FF-8FED-49EC-B292-BA51C8314624}"/>
                  </a:ext>
                </a:extLst>
              </p:cNvPr>
              <p:cNvSpPr/>
              <p:nvPr/>
            </p:nvSpPr>
            <p:spPr>
              <a:xfrm>
                <a:off x="8316208" y="3022983"/>
                <a:ext cx="29439" cy="71144"/>
              </a:xfrm>
              <a:custGeom>
                <a:avLst/>
                <a:gdLst>
                  <a:gd name="connsiteX0" fmla="*/ 29439 w 29439"/>
                  <a:gd name="connsiteY0" fmla="*/ 17173 h 71144"/>
                  <a:gd name="connsiteX1" fmla="*/ 29439 w 29439"/>
                  <a:gd name="connsiteY1" fmla="*/ 71145 h 71144"/>
                  <a:gd name="connsiteX2" fmla="*/ 0 w 29439"/>
                  <a:gd name="connsiteY2" fmla="*/ 53972 h 71144"/>
                  <a:gd name="connsiteX3" fmla="*/ 0 w 29439"/>
                  <a:gd name="connsiteY3" fmla="*/ 0 h 71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71144">
                    <a:moveTo>
                      <a:pt x="29439" y="17173"/>
                    </a:moveTo>
                    <a:lnTo>
                      <a:pt x="29439" y="71145"/>
                    </a:lnTo>
                    <a:lnTo>
                      <a:pt x="0" y="5397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60" name="Freeform: Shape 659">
                <a:extLst>
                  <a:ext uri="{FF2B5EF4-FFF2-40B4-BE49-F238E27FC236}">
                    <a16:creationId xmlns:a16="http://schemas.microsoft.com/office/drawing/2014/main" id="{5958C635-8A40-476C-BD39-2C22A8DD4D35}"/>
                  </a:ext>
                </a:extLst>
              </p:cNvPr>
              <p:cNvSpPr/>
              <p:nvPr/>
            </p:nvSpPr>
            <p:spPr>
              <a:xfrm>
                <a:off x="8318661" y="3027890"/>
                <a:ext cx="24532" cy="61331"/>
              </a:xfrm>
              <a:custGeom>
                <a:avLst/>
                <a:gdLst>
                  <a:gd name="connsiteX0" fmla="*/ 24533 w 24532"/>
                  <a:gd name="connsiteY0" fmla="*/ 13493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3493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61" name="Freeform: Shape 660">
                <a:extLst>
                  <a:ext uri="{FF2B5EF4-FFF2-40B4-BE49-F238E27FC236}">
                    <a16:creationId xmlns:a16="http://schemas.microsoft.com/office/drawing/2014/main" id="{0477E5EC-7531-4F95-A1CA-263502534FE6}"/>
                  </a:ext>
                </a:extLst>
              </p:cNvPr>
              <p:cNvSpPr/>
              <p:nvPr/>
            </p:nvSpPr>
            <p:spPr>
              <a:xfrm>
                <a:off x="8326021" y="3031570"/>
                <a:ext cx="17173" cy="50292"/>
              </a:xfrm>
              <a:custGeom>
                <a:avLst/>
                <a:gdLst>
                  <a:gd name="connsiteX0" fmla="*/ 0 w 17173"/>
                  <a:gd name="connsiteY0" fmla="*/ 0 h 50292"/>
                  <a:gd name="connsiteX1" fmla="*/ 0 w 17173"/>
                  <a:gd name="connsiteY1" fmla="*/ 39252 h 50292"/>
                  <a:gd name="connsiteX2" fmla="*/ 17173 w 17173"/>
                  <a:gd name="connsiteY2" fmla="*/ 50292 h 50292"/>
                  <a:gd name="connsiteX3" fmla="*/ 17173 w 17173"/>
                  <a:gd name="connsiteY3" fmla="*/ 9813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173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7173" y="50292"/>
                    </a:lnTo>
                    <a:lnTo>
                      <a:pt x="17173" y="9813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62" name="Freeform: Shape 661">
                <a:extLst>
                  <a:ext uri="{FF2B5EF4-FFF2-40B4-BE49-F238E27FC236}">
                    <a16:creationId xmlns:a16="http://schemas.microsoft.com/office/drawing/2014/main" id="{0E92B3DB-1156-4EB7-981D-7CD89DAA3731}"/>
                  </a:ext>
                </a:extLst>
              </p:cNvPr>
              <p:cNvSpPr/>
              <p:nvPr/>
            </p:nvSpPr>
            <p:spPr>
              <a:xfrm>
                <a:off x="8318661" y="3070822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7360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7360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437" name="Graphic 2">
              <a:extLst>
                <a:ext uri="{FF2B5EF4-FFF2-40B4-BE49-F238E27FC236}">
                  <a16:creationId xmlns:a16="http://schemas.microsoft.com/office/drawing/2014/main" id="{00DA3E73-A178-49E0-9A6B-0EBF0D8B5B10}"/>
                </a:ext>
              </a:extLst>
            </p:cNvPr>
            <p:cNvGrpSpPr/>
            <p:nvPr/>
          </p:nvGrpSpPr>
          <p:grpSpPr>
            <a:xfrm>
              <a:off x="8438910" y="3094131"/>
              <a:ext cx="28212" cy="69919"/>
              <a:chOff x="8438871" y="3094128"/>
              <a:chExt cx="28212" cy="69918"/>
            </a:xfrm>
            <a:solidFill>
              <a:schemeClr val="accent1"/>
            </a:solidFill>
          </p:grpSpPr>
          <p:sp>
            <p:nvSpPr>
              <p:cNvPr id="655" name="Freeform: Shape 654">
                <a:extLst>
                  <a:ext uri="{FF2B5EF4-FFF2-40B4-BE49-F238E27FC236}">
                    <a16:creationId xmlns:a16="http://schemas.microsoft.com/office/drawing/2014/main" id="{A9EB75D6-4B3F-4E34-9E72-814E46597BD1}"/>
                  </a:ext>
                </a:extLst>
              </p:cNvPr>
              <p:cNvSpPr/>
              <p:nvPr/>
            </p:nvSpPr>
            <p:spPr>
              <a:xfrm>
                <a:off x="8438871" y="3094128"/>
                <a:ext cx="28212" cy="69918"/>
              </a:xfrm>
              <a:custGeom>
                <a:avLst/>
                <a:gdLst>
                  <a:gd name="connsiteX0" fmla="*/ 28212 w 28212"/>
                  <a:gd name="connsiteY0" fmla="*/ 17173 h 69918"/>
                  <a:gd name="connsiteX1" fmla="*/ 28212 w 28212"/>
                  <a:gd name="connsiteY1" fmla="*/ 69918 h 69918"/>
                  <a:gd name="connsiteX2" fmla="*/ 0 w 28212"/>
                  <a:gd name="connsiteY2" fmla="*/ 53972 h 69918"/>
                  <a:gd name="connsiteX3" fmla="*/ 0 w 28212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8212" h="69918">
                    <a:moveTo>
                      <a:pt x="28212" y="17173"/>
                    </a:moveTo>
                    <a:lnTo>
                      <a:pt x="28212" y="69918"/>
                    </a:lnTo>
                    <a:lnTo>
                      <a:pt x="0" y="5397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56" name="Freeform: Shape 655">
                <a:extLst>
                  <a:ext uri="{FF2B5EF4-FFF2-40B4-BE49-F238E27FC236}">
                    <a16:creationId xmlns:a16="http://schemas.microsoft.com/office/drawing/2014/main" id="{E28353B4-2DC2-4EFE-9706-E3AA4032E518}"/>
                  </a:ext>
                </a:extLst>
              </p:cNvPr>
              <p:cNvSpPr/>
              <p:nvPr/>
            </p:nvSpPr>
            <p:spPr>
              <a:xfrm>
                <a:off x="8441325" y="3099035"/>
                <a:ext cx="23305" cy="61331"/>
              </a:xfrm>
              <a:custGeom>
                <a:avLst/>
                <a:gdLst>
                  <a:gd name="connsiteX0" fmla="*/ 23306 w 23305"/>
                  <a:gd name="connsiteY0" fmla="*/ 13493 h 61331"/>
                  <a:gd name="connsiteX1" fmla="*/ 0 w 23305"/>
                  <a:gd name="connsiteY1" fmla="*/ 0 h 61331"/>
                  <a:gd name="connsiteX2" fmla="*/ 0 w 23305"/>
                  <a:gd name="connsiteY2" fmla="*/ 46612 h 61331"/>
                  <a:gd name="connsiteX3" fmla="*/ 23306 w 23305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305" h="61331">
                    <a:moveTo>
                      <a:pt x="23306" y="13493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3306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57" name="Freeform: Shape 656">
                <a:extLst>
                  <a:ext uri="{FF2B5EF4-FFF2-40B4-BE49-F238E27FC236}">
                    <a16:creationId xmlns:a16="http://schemas.microsoft.com/office/drawing/2014/main" id="{6C0BEE8B-02BB-47C2-A704-53AEDCA7C11B}"/>
                  </a:ext>
                </a:extLst>
              </p:cNvPr>
              <p:cNvSpPr/>
              <p:nvPr/>
            </p:nvSpPr>
            <p:spPr>
              <a:xfrm>
                <a:off x="8447458" y="3102715"/>
                <a:ext cx="17172" cy="50292"/>
              </a:xfrm>
              <a:custGeom>
                <a:avLst/>
                <a:gdLst>
                  <a:gd name="connsiteX0" fmla="*/ 0 w 17172"/>
                  <a:gd name="connsiteY0" fmla="*/ 0 h 50292"/>
                  <a:gd name="connsiteX1" fmla="*/ 0 w 17172"/>
                  <a:gd name="connsiteY1" fmla="*/ 39252 h 50292"/>
                  <a:gd name="connsiteX2" fmla="*/ 17173 w 17172"/>
                  <a:gd name="connsiteY2" fmla="*/ 50292 h 50292"/>
                  <a:gd name="connsiteX3" fmla="*/ 17173 w 17172"/>
                  <a:gd name="connsiteY3" fmla="*/ 9813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172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7173" y="50292"/>
                    </a:lnTo>
                    <a:lnTo>
                      <a:pt x="17173" y="9813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58" name="Freeform: Shape 657">
                <a:extLst>
                  <a:ext uri="{FF2B5EF4-FFF2-40B4-BE49-F238E27FC236}">
                    <a16:creationId xmlns:a16="http://schemas.microsoft.com/office/drawing/2014/main" id="{DDD54987-7401-48A3-8CBC-B5DACFE7CE29}"/>
                  </a:ext>
                </a:extLst>
              </p:cNvPr>
              <p:cNvSpPr/>
              <p:nvPr/>
            </p:nvSpPr>
            <p:spPr>
              <a:xfrm>
                <a:off x="8441325" y="3141967"/>
                <a:ext cx="23305" cy="18399"/>
              </a:xfrm>
              <a:custGeom>
                <a:avLst/>
                <a:gdLst>
                  <a:gd name="connsiteX0" fmla="*/ 23306 w 23305"/>
                  <a:gd name="connsiteY0" fmla="*/ 18400 h 18399"/>
                  <a:gd name="connsiteX1" fmla="*/ 0 w 23305"/>
                  <a:gd name="connsiteY1" fmla="*/ 3680 h 18399"/>
                  <a:gd name="connsiteX2" fmla="*/ 6133 w 23305"/>
                  <a:gd name="connsiteY2" fmla="*/ 0 h 18399"/>
                  <a:gd name="connsiteX3" fmla="*/ 23306 w 23305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305" h="18399">
                    <a:moveTo>
                      <a:pt x="23306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3306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438" name="Graphic 2">
              <a:extLst>
                <a:ext uri="{FF2B5EF4-FFF2-40B4-BE49-F238E27FC236}">
                  <a16:creationId xmlns:a16="http://schemas.microsoft.com/office/drawing/2014/main" id="{5E38846D-2637-4FF5-9F52-A8440E4C027A}"/>
                </a:ext>
              </a:extLst>
            </p:cNvPr>
            <p:cNvGrpSpPr/>
            <p:nvPr/>
          </p:nvGrpSpPr>
          <p:grpSpPr>
            <a:xfrm>
              <a:off x="8159237" y="2932216"/>
              <a:ext cx="29440" cy="69919"/>
              <a:chOff x="8159199" y="2932212"/>
              <a:chExt cx="29439" cy="69918"/>
            </a:xfrm>
            <a:solidFill>
              <a:schemeClr val="accent1"/>
            </a:solidFill>
          </p:grpSpPr>
          <p:sp>
            <p:nvSpPr>
              <p:cNvPr id="651" name="Freeform: Shape 650">
                <a:extLst>
                  <a:ext uri="{FF2B5EF4-FFF2-40B4-BE49-F238E27FC236}">
                    <a16:creationId xmlns:a16="http://schemas.microsoft.com/office/drawing/2014/main" id="{99F40C27-D747-46EF-B11E-EF921B9C9042}"/>
                  </a:ext>
                </a:extLst>
              </p:cNvPr>
              <p:cNvSpPr/>
              <p:nvPr/>
            </p:nvSpPr>
            <p:spPr>
              <a:xfrm>
                <a:off x="8159199" y="2932212"/>
                <a:ext cx="29439" cy="69918"/>
              </a:xfrm>
              <a:custGeom>
                <a:avLst/>
                <a:gdLst>
                  <a:gd name="connsiteX0" fmla="*/ 29439 w 29439"/>
                  <a:gd name="connsiteY0" fmla="*/ 17173 h 69918"/>
                  <a:gd name="connsiteX1" fmla="*/ 29439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7173"/>
                    </a:moveTo>
                    <a:lnTo>
                      <a:pt x="29439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52" name="Freeform: Shape 651">
                <a:extLst>
                  <a:ext uri="{FF2B5EF4-FFF2-40B4-BE49-F238E27FC236}">
                    <a16:creationId xmlns:a16="http://schemas.microsoft.com/office/drawing/2014/main" id="{ACA05026-D127-4DF8-B636-721B48A613B7}"/>
                  </a:ext>
                </a:extLst>
              </p:cNvPr>
              <p:cNvSpPr/>
              <p:nvPr/>
            </p:nvSpPr>
            <p:spPr>
              <a:xfrm>
                <a:off x="8161652" y="2935892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53" name="Freeform: Shape 652">
                <a:extLst>
                  <a:ext uri="{FF2B5EF4-FFF2-40B4-BE49-F238E27FC236}">
                    <a16:creationId xmlns:a16="http://schemas.microsoft.com/office/drawing/2014/main" id="{AEC20B7F-E4F0-45A2-8A5F-2F81B24A4549}"/>
                  </a:ext>
                </a:extLst>
              </p:cNvPr>
              <p:cNvSpPr/>
              <p:nvPr/>
            </p:nvSpPr>
            <p:spPr>
              <a:xfrm>
                <a:off x="8167785" y="2939572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54" name="Freeform: Shape 653">
                <a:extLst>
                  <a:ext uri="{FF2B5EF4-FFF2-40B4-BE49-F238E27FC236}">
                    <a16:creationId xmlns:a16="http://schemas.microsoft.com/office/drawing/2014/main" id="{5B11BC21-0B66-4DCC-A895-69A43E0B8917}"/>
                  </a:ext>
                </a:extLst>
              </p:cNvPr>
              <p:cNvSpPr/>
              <p:nvPr/>
            </p:nvSpPr>
            <p:spPr>
              <a:xfrm>
                <a:off x="8161652" y="2978824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439" name="Graphic 2">
              <a:extLst>
                <a:ext uri="{FF2B5EF4-FFF2-40B4-BE49-F238E27FC236}">
                  <a16:creationId xmlns:a16="http://schemas.microsoft.com/office/drawing/2014/main" id="{24C57F31-F8EF-4898-AC5A-6DCB5210EEFF}"/>
                </a:ext>
              </a:extLst>
            </p:cNvPr>
            <p:cNvGrpSpPr/>
            <p:nvPr/>
          </p:nvGrpSpPr>
          <p:grpSpPr>
            <a:xfrm>
              <a:off x="8279448" y="3000907"/>
              <a:ext cx="29440" cy="71145"/>
              <a:chOff x="8279409" y="3000904"/>
              <a:chExt cx="29439" cy="71144"/>
            </a:xfrm>
            <a:solidFill>
              <a:schemeClr val="accent1"/>
            </a:solidFill>
          </p:grpSpPr>
          <p:sp>
            <p:nvSpPr>
              <p:cNvPr id="647" name="Freeform: Shape 646">
                <a:extLst>
                  <a:ext uri="{FF2B5EF4-FFF2-40B4-BE49-F238E27FC236}">
                    <a16:creationId xmlns:a16="http://schemas.microsoft.com/office/drawing/2014/main" id="{08857E30-EBD1-407B-82AE-1DE544BBC18F}"/>
                  </a:ext>
                </a:extLst>
              </p:cNvPr>
              <p:cNvSpPr/>
              <p:nvPr/>
            </p:nvSpPr>
            <p:spPr>
              <a:xfrm>
                <a:off x="8279409" y="3000904"/>
                <a:ext cx="29439" cy="71144"/>
              </a:xfrm>
              <a:custGeom>
                <a:avLst/>
                <a:gdLst>
                  <a:gd name="connsiteX0" fmla="*/ 29439 w 29439"/>
                  <a:gd name="connsiteY0" fmla="*/ 17173 h 71144"/>
                  <a:gd name="connsiteX1" fmla="*/ 29439 w 29439"/>
                  <a:gd name="connsiteY1" fmla="*/ 71145 h 71144"/>
                  <a:gd name="connsiteX2" fmla="*/ 0 w 29439"/>
                  <a:gd name="connsiteY2" fmla="*/ 53972 h 71144"/>
                  <a:gd name="connsiteX3" fmla="*/ 0 w 29439"/>
                  <a:gd name="connsiteY3" fmla="*/ 0 h 71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71144">
                    <a:moveTo>
                      <a:pt x="29439" y="17173"/>
                    </a:moveTo>
                    <a:lnTo>
                      <a:pt x="29439" y="71145"/>
                    </a:lnTo>
                    <a:lnTo>
                      <a:pt x="0" y="5397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48" name="Freeform: Shape 647">
                <a:extLst>
                  <a:ext uri="{FF2B5EF4-FFF2-40B4-BE49-F238E27FC236}">
                    <a16:creationId xmlns:a16="http://schemas.microsoft.com/office/drawing/2014/main" id="{A476229B-CD1F-4124-9816-EE4BCE8495D6}"/>
                  </a:ext>
                </a:extLst>
              </p:cNvPr>
              <p:cNvSpPr/>
              <p:nvPr/>
            </p:nvSpPr>
            <p:spPr>
              <a:xfrm>
                <a:off x="8281862" y="3005810"/>
                <a:ext cx="24532" cy="61331"/>
              </a:xfrm>
              <a:custGeom>
                <a:avLst/>
                <a:gdLst>
                  <a:gd name="connsiteX0" fmla="*/ 24533 w 24532"/>
                  <a:gd name="connsiteY0" fmla="*/ 13493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3493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49" name="Freeform: Shape 648">
                <a:extLst>
                  <a:ext uri="{FF2B5EF4-FFF2-40B4-BE49-F238E27FC236}">
                    <a16:creationId xmlns:a16="http://schemas.microsoft.com/office/drawing/2014/main" id="{58090558-5771-46F4-A266-F24158B730B2}"/>
                  </a:ext>
                </a:extLst>
              </p:cNvPr>
              <p:cNvSpPr/>
              <p:nvPr/>
            </p:nvSpPr>
            <p:spPr>
              <a:xfrm>
                <a:off x="8287995" y="3009490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9813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9813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50" name="Freeform: Shape 649">
                <a:extLst>
                  <a:ext uri="{FF2B5EF4-FFF2-40B4-BE49-F238E27FC236}">
                    <a16:creationId xmlns:a16="http://schemas.microsoft.com/office/drawing/2014/main" id="{AA80C53A-28CF-4045-9132-E23574B80622}"/>
                  </a:ext>
                </a:extLst>
              </p:cNvPr>
              <p:cNvSpPr/>
              <p:nvPr/>
            </p:nvSpPr>
            <p:spPr>
              <a:xfrm>
                <a:off x="8281862" y="3048743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440" name="Graphic 2">
              <a:extLst>
                <a:ext uri="{FF2B5EF4-FFF2-40B4-BE49-F238E27FC236}">
                  <a16:creationId xmlns:a16="http://schemas.microsoft.com/office/drawing/2014/main" id="{D95A3EF8-5AE9-46D6-91CC-0647AA697A22}"/>
                </a:ext>
              </a:extLst>
            </p:cNvPr>
            <p:cNvGrpSpPr/>
            <p:nvPr/>
          </p:nvGrpSpPr>
          <p:grpSpPr>
            <a:xfrm>
              <a:off x="8513736" y="3200849"/>
              <a:ext cx="29440" cy="71145"/>
              <a:chOff x="8513696" y="3200845"/>
              <a:chExt cx="29439" cy="71144"/>
            </a:xfrm>
            <a:solidFill>
              <a:schemeClr val="accent1"/>
            </a:solidFill>
          </p:grpSpPr>
          <p:sp>
            <p:nvSpPr>
              <p:cNvPr id="643" name="Freeform: Shape 642">
                <a:extLst>
                  <a:ext uri="{FF2B5EF4-FFF2-40B4-BE49-F238E27FC236}">
                    <a16:creationId xmlns:a16="http://schemas.microsoft.com/office/drawing/2014/main" id="{C6DC00AE-C4D7-470F-98C0-F39CB80E830E}"/>
                  </a:ext>
                </a:extLst>
              </p:cNvPr>
              <p:cNvSpPr/>
              <p:nvPr/>
            </p:nvSpPr>
            <p:spPr>
              <a:xfrm>
                <a:off x="8513696" y="3200845"/>
                <a:ext cx="29439" cy="71144"/>
              </a:xfrm>
              <a:custGeom>
                <a:avLst/>
                <a:gdLst>
                  <a:gd name="connsiteX0" fmla="*/ 29439 w 29439"/>
                  <a:gd name="connsiteY0" fmla="*/ 17173 h 71144"/>
                  <a:gd name="connsiteX1" fmla="*/ 29439 w 29439"/>
                  <a:gd name="connsiteY1" fmla="*/ 71145 h 71144"/>
                  <a:gd name="connsiteX2" fmla="*/ 0 w 29439"/>
                  <a:gd name="connsiteY2" fmla="*/ 53972 h 71144"/>
                  <a:gd name="connsiteX3" fmla="*/ 0 w 29439"/>
                  <a:gd name="connsiteY3" fmla="*/ 0 h 71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71144">
                    <a:moveTo>
                      <a:pt x="29439" y="17173"/>
                    </a:moveTo>
                    <a:lnTo>
                      <a:pt x="29439" y="71145"/>
                    </a:lnTo>
                    <a:lnTo>
                      <a:pt x="0" y="5397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44" name="Freeform: Shape 643">
                <a:extLst>
                  <a:ext uri="{FF2B5EF4-FFF2-40B4-BE49-F238E27FC236}">
                    <a16:creationId xmlns:a16="http://schemas.microsoft.com/office/drawing/2014/main" id="{9C321066-509E-4EFA-9710-81D5898C1546}"/>
                  </a:ext>
                </a:extLst>
              </p:cNvPr>
              <p:cNvSpPr/>
              <p:nvPr/>
            </p:nvSpPr>
            <p:spPr>
              <a:xfrm>
                <a:off x="8516149" y="3205752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45" name="Freeform: Shape 644">
                <a:extLst>
                  <a:ext uri="{FF2B5EF4-FFF2-40B4-BE49-F238E27FC236}">
                    <a16:creationId xmlns:a16="http://schemas.microsoft.com/office/drawing/2014/main" id="{9341F277-5261-47BF-9BD9-9433E1088CE0}"/>
                  </a:ext>
                </a:extLst>
              </p:cNvPr>
              <p:cNvSpPr/>
              <p:nvPr/>
            </p:nvSpPr>
            <p:spPr>
              <a:xfrm>
                <a:off x="8522282" y="3209432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46" name="Freeform: Shape 645">
                <a:extLst>
                  <a:ext uri="{FF2B5EF4-FFF2-40B4-BE49-F238E27FC236}">
                    <a16:creationId xmlns:a16="http://schemas.microsoft.com/office/drawing/2014/main" id="{E92929FE-43FA-4DDB-BB90-41843DB2F552}"/>
                  </a:ext>
                </a:extLst>
              </p:cNvPr>
              <p:cNvSpPr/>
              <p:nvPr/>
            </p:nvSpPr>
            <p:spPr>
              <a:xfrm>
                <a:off x="8516149" y="3248684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441" name="Graphic 2">
              <a:extLst>
                <a:ext uri="{FF2B5EF4-FFF2-40B4-BE49-F238E27FC236}">
                  <a16:creationId xmlns:a16="http://schemas.microsoft.com/office/drawing/2014/main" id="{90714256-4B36-45A0-A77D-0C0697EBDA68}"/>
                </a:ext>
              </a:extLst>
            </p:cNvPr>
            <p:cNvGrpSpPr/>
            <p:nvPr/>
          </p:nvGrpSpPr>
          <p:grpSpPr>
            <a:xfrm>
              <a:off x="8235288" y="3038932"/>
              <a:ext cx="29440" cy="69919"/>
              <a:chOff x="8235250" y="3038929"/>
              <a:chExt cx="29439" cy="69918"/>
            </a:xfrm>
            <a:solidFill>
              <a:schemeClr val="accent1"/>
            </a:solidFill>
          </p:grpSpPr>
          <p:sp>
            <p:nvSpPr>
              <p:cNvPr id="639" name="Freeform: Shape 638">
                <a:extLst>
                  <a:ext uri="{FF2B5EF4-FFF2-40B4-BE49-F238E27FC236}">
                    <a16:creationId xmlns:a16="http://schemas.microsoft.com/office/drawing/2014/main" id="{82641A1B-FA30-4719-BF78-30D2DDEB2A5A}"/>
                  </a:ext>
                </a:extLst>
              </p:cNvPr>
              <p:cNvSpPr/>
              <p:nvPr/>
            </p:nvSpPr>
            <p:spPr>
              <a:xfrm>
                <a:off x="8235250" y="3038929"/>
                <a:ext cx="29439" cy="69918"/>
              </a:xfrm>
              <a:custGeom>
                <a:avLst/>
                <a:gdLst>
                  <a:gd name="connsiteX0" fmla="*/ 29439 w 29439"/>
                  <a:gd name="connsiteY0" fmla="*/ 17173 h 69918"/>
                  <a:gd name="connsiteX1" fmla="*/ 29439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7173"/>
                    </a:moveTo>
                    <a:lnTo>
                      <a:pt x="29439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40" name="Freeform: Shape 639">
                <a:extLst>
                  <a:ext uri="{FF2B5EF4-FFF2-40B4-BE49-F238E27FC236}">
                    <a16:creationId xmlns:a16="http://schemas.microsoft.com/office/drawing/2014/main" id="{FE453AF8-0346-4732-93E4-0B28BD57857A}"/>
                  </a:ext>
                </a:extLst>
              </p:cNvPr>
              <p:cNvSpPr/>
              <p:nvPr/>
            </p:nvSpPr>
            <p:spPr>
              <a:xfrm>
                <a:off x="8237703" y="3042609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7839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7839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41" name="Freeform: Shape 640">
                <a:extLst>
                  <a:ext uri="{FF2B5EF4-FFF2-40B4-BE49-F238E27FC236}">
                    <a16:creationId xmlns:a16="http://schemas.microsoft.com/office/drawing/2014/main" id="{706A155D-322D-4287-920E-06A1817A29F0}"/>
                  </a:ext>
                </a:extLst>
              </p:cNvPr>
              <p:cNvSpPr/>
              <p:nvPr/>
            </p:nvSpPr>
            <p:spPr>
              <a:xfrm>
                <a:off x="8243836" y="3046289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42" name="Freeform: Shape 641">
                <a:extLst>
                  <a:ext uri="{FF2B5EF4-FFF2-40B4-BE49-F238E27FC236}">
                    <a16:creationId xmlns:a16="http://schemas.microsoft.com/office/drawing/2014/main" id="{8B4B12EF-168F-41CD-9D81-B237A9F40B6F}"/>
                  </a:ext>
                </a:extLst>
              </p:cNvPr>
              <p:cNvSpPr/>
              <p:nvPr/>
            </p:nvSpPr>
            <p:spPr>
              <a:xfrm>
                <a:off x="8237703" y="3085542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4907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4907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442" name="Graphic 2">
              <a:extLst>
                <a:ext uri="{FF2B5EF4-FFF2-40B4-BE49-F238E27FC236}">
                  <a16:creationId xmlns:a16="http://schemas.microsoft.com/office/drawing/2014/main" id="{FCA5392C-E9A7-49C9-9F02-B7A2995888FB}"/>
                </a:ext>
              </a:extLst>
            </p:cNvPr>
            <p:cNvGrpSpPr/>
            <p:nvPr/>
          </p:nvGrpSpPr>
          <p:grpSpPr>
            <a:xfrm>
              <a:off x="8354272" y="3108851"/>
              <a:ext cx="29440" cy="69919"/>
              <a:chOff x="8354234" y="3108848"/>
              <a:chExt cx="29439" cy="69918"/>
            </a:xfrm>
            <a:solidFill>
              <a:schemeClr val="accent1"/>
            </a:solidFill>
          </p:grpSpPr>
          <p:sp>
            <p:nvSpPr>
              <p:cNvPr id="635" name="Freeform: Shape 634">
                <a:extLst>
                  <a:ext uri="{FF2B5EF4-FFF2-40B4-BE49-F238E27FC236}">
                    <a16:creationId xmlns:a16="http://schemas.microsoft.com/office/drawing/2014/main" id="{254EA069-F379-4121-BD5E-A51D893A65D7}"/>
                  </a:ext>
                </a:extLst>
              </p:cNvPr>
              <p:cNvSpPr/>
              <p:nvPr/>
            </p:nvSpPr>
            <p:spPr>
              <a:xfrm>
                <a:off x="8354234" y="3108848"/>
                <a:ext cx="29439" cy="69918"/>
              </a:xfrm>
              <a:custGeom>
                <a:avLst/>
                <a:gdLst>
                  <a:gd name="connsiteX0" fmla="*/ 29439 w 29439"/>
                  <a:gd name="connsiteY0" fmla="*/ 17173 h 69918"/>
                  <a:gd name="connsiteX1" fmla="*/ 29439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7173"/>
                    </a:moveTo>
                    <a:lnTo>
                      <a:pt x="29439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36" name="Freeform: Shape 635">
                <a:extLst>
                  <a:ext uri="{FF2B5EF4-FFF2-40B4-BE49-F238E27FC236}">
                    <a16:creationId xmlns:a16="http://schemas.microsoft.com/office/drawing/2014/main" id="{7E31292B-AD6B-4A7C-AF61-622A5EC835CE}"/>
                  </a:ext>
                </a:extLst>
              </p:cNvPr>
              <p:cNvSpPr/>
              <p:nvPr/>
            </p:nvSpPr>
            <p:spPr>
              <a:xfrm>
                <a:off x="8356687" y="3112528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37" name="Freeform: Shape 636">
                <a:extLst>
                  <a:ext uri="{FF2B5EF4-FFF2-40B4-BE49-F238E27FC236}">
                    <a16:creationId xmlns:a16="http://schemas.microsoft.com/office/drawing/2014/main" id="{C532BE80-8EE3-4C7B-B60B-902B98753998}"/>
                  </a:ext>
                </a:extLst>
              </p:cNvPr>
              <p:cNvSpPr/>
              <p:nvPr/>
            </p:nvSpPr>
            <p:spPr>
              <a:xfrm>
                <a:off x="8362820" y="3116208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38" name="Freeform: Shape 637">
                <a:extLst>
                  <a:ext uri="{FF2B5EF4-FFF2-40B4-BE49-F238E27FC236}">
                    <a16:creationId xmlns:a16="http://schemas.microsoft.com/office/drawing/2014/main" id="{37AD8BE9-03AE-4E96-BE1F-50012FD2FF3D}"/>
                  </a:ext>
                </a:extLst>
              </p:cNvPr>
              <p:cNvSpPr/>
              <p:nvPr/>
            </p:nvSpPr>
            <p:spPr>
              <a:xfrm>
                <a:off x="8356687" y="3155460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443" name="Graphic 2">
              <a:extLst>
                <a:ext uri="{FF2B5EF4-FFF2-40B4-BE49-F238E27FC236}">
                  <a16:creationId xmlns:a16="http://schemas.microsoft.com/office/drawing/2014/main" id="{AB81A2E8-EC54-4FE1-B845-2C5C1B7E1E7E}"/>
                </a:ext>
              </a:extLst>
            </p:cNvPr>
            <p:cNvGrpSpPr/>
            <p:nvPr/>
          </p:nvGrpSpPr>
          <p:grpSpPr>
            <a:xfrm>
              <a:off x="8400884" y="3135837"/>
              <a:ext cx="29440" cy="69919"/>
              <a:chOff x="8400845" y="3135834"/>
              <a:chExt cx="29439" cy="69918"/>
            </a:xfrm>
            <a:solidFill>
              <a:schemeClr val="accent1"/>
            </a:solidFill>
          </p:grpSpPr>
          <p:sp>
            <p:nvSpPr>
              <p:cNvPr id="631" name="Freeform: Shape 630">
                <a:extLst>
                  <a:ext uri="{FF2B5EF4-FFF2-40B4-BE49-F238E27FC236}">
                    <a16:creationId xmlns:a16="http://schemas.microsoft.com/office/drawing/2014/main" id="{798994EC-932E-4F95-8607-30BA883AA9BE}"/>
                  </a:ext>
                </a:extLst>
              </p:cNvPr>
              <p:cNvSpPr/>
              <p:nvPr/>
            </p:nvSpPr>
            <p:spPr>
              <a:xfrm>
                <a:off x="8400845" y="3135834"/>
                <a:ext cx="29439" cy="69918"/>
              </a:xfrm>
              <a:custGeom>
                <a:avLst/>
                <a:gdLst>
                  <a:gd name="connsiteX0" fmla="*/ 29439 w 29439"/>
                  <a:gd name="connsiteY0" fmla="*/ 15946 h 69918"/>
                  <a:gd name="connsiteX1" fmla="*/ 29439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5946"/>
                    </a:moveTo>
                    <a:lnTo>
                      <a:pt x="29439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32" name="Freeform: Shape 631">
                <a:extLst>
                  <a:ext uri="{FF2B5EF4-FFF2-40B4-BE49-F238E27FC236}">
                    <a16:creationId xmlns:a16="http://schemas.microsoft.com/office/drawing/2014/main" id="{D0245877-613E-4E78-AA79-BF53040872C2}"/>
                  </a:ext>
                </a:extLst>
              </p:cNvPr>
              <p:cNvSpPr/>
              <p:nvPr/>
            </p:nvSpPr>
            <p:spPr>
              <a:xfrm>
                <a:off x="8403299" y="3139514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33" name="Freeform: Shape 632">
                <a:extLst>
                  <a:ext uri="{FF2B5EF4-FFF2-40B4-BE49-F238E27FC236}">
                    <a16:creationId xmlns:a16="http://schemas.microsoft.com/office/drawing/2014/main" id="{BB790DDA-1731-44CC-B053-6CA2D42FC19D}"/>
                  </a:ext>
                </a:extLst>
              </p:cNvPr>
              <p:cNvSpPr/>
              <p:nvPr/>
            </p:nvSpPr>
            <p:spPr>
              <a:xfrm>
                <a:off x="8409432" y="3143193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34" name="Freeform: Shape 633">
                <a:extLst>
                  <a:ext uri="{FF2B5EF4-FFF2-40B4-BE49-F238E27FC236}">
                    <a16:creationId xmlns:a16="http://schemas.microsoft.com/office/drawing/2014/main" id="{B7BA3A77-0664-4EAB-B5DF-F9BAEE530B07}"/>
                  </a:ext>
                </a:extLst>
              </p:cNvPr>
              <p:cNvSpPr/>
              <p:nvPr/>
            </p:nvSpPr>
            <p:spPr>
              <a:xfrm>
                <a:off x="8403299" y="3182446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444" name="Graphic 2">
              <a:extLst>
                <a:ext uri="{FF2B5EF4-FFF2-40B4-BE49-F238E27FC236}">
                  <a16:creationId xmlns:a16="http://schemas.microsoft.com/office/drawing/2014/main" id="{90F43DC7-7E94-4D8E-B5A1-65BB94D8D21C}"/>
                </a:ext>
              </a:extLst>
            </p:cNvPr>
            <p:cNvGrpSpPr/>
            <p:nvPr/>
          </p:nvGrpSpPr>
          <p:grpSpPr>
            <a:xfrm>
              <a:off x="8121210" y="2972695"/>
              <a:ext cx="29440" cy="69919"/>
              <a:chOff x="8121173" y="2972691"/>
              <a:chExt cx="29439" cy="69918"/>
            </a:xfrm>
            <a:solidFill>
              <a:schemeClr val="accent1"/>
            </a:solidFill>
          </p:grpSpPr>
          <p:sp>
            <p:nvSpPr>
              <p:cNvPr id="627" name="Freeform: Shape 626">
                <a:extLst>
                  <a:ext uri="{FF2B5EF4-FFF2-40B4-BE49-F238E27FC236}">
                    <a16:creationId xmlns:a16="http://schemas.microsoft.com/office/drawing/2014/main" id="{E4FB62A8-BD45-4AC0-89D1-C952C9784291}"/>
                  </a:ext>
                </a:extLst>
              </p:cNvPr>
              <p:cNvSpPr/>
              <p:nvPr/>
            </p:nvSpPr>
            <p:spPr>
              <a:xfrm>
                <a:off x="8121173" y="2972691"/>
                <a:ext cx="29439" cy="69918"/>
              </a:xfrm>
              <a:custGeom>
                <a:avLst/>
                <a:gdLst>
                  <a:gd name="connsiteX0" fmla="*/ 29439 w 29439"/>
                  <a:gd name="connsiteY0" fmla="*/ 17173 h 69918"/>
                  <a:gd name="connsiteX1" fmla="*/ 29439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7173"/>
                    </a:moveTo>
                    <a:lnTo>
                      <a:pt x="29439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28" name="Freeform: Shape 627">
                <a:extLst>
                  <a:ext uri="{FF2B5EF4-FFF2-40B4-BE49-F238E27FC236}">
                    <a16:creationId xmlns:a16="http://schemas.microsoft.com/office/drawing/2014/main" id="{61DB2073-1528-4CCD-9593-5ECB069C8D05}"/>
                  </a:ext>
                </a:extLst>
              </p:cNvPr>
              <p:cNvSpPr/>
              <p:nvPr/>
            </p:nvSpPr>
            <p:spPr>
              <a:xfrm>
                <a:off x="8123626" y="2976371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7839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7839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29" name="Freeform: Shape 628">
                <a:extLst>
                  <a:ext uri="{FF2B5EF4-FFF2-40B4-BE49-F238E27FC236}">
                    <a16:creationId xmlns:a16="http://schemas.microsoft.com/office/drawing/2014/main" id="{E6C5006B-CE57-401B-8981-D768386B3E61}"/>
                  </a:ext>
                </a:extLst>
              </p:cNvPr>
              <p:cNvSpPr/>
              <p:nvPr/>
            </p:nvSpPr>
            <p:spPr>
              <a:xfrm>
                <a:off x="8130986" y="2980051"/>
                <a:ext cx="17172" cy="50292"/>
              </a:xfrm>
              <a:custGeom>
                <a:avLst/>
                <a:gdLst>
                  <a:gd name="connsiteX0" fmla="*/ 0 w 17172"/>
                  <a:gd name="connsiteY0" fmla="*/ 0 h 50292"/>
                  <a:gd name="connsiteX1" fmla="*/ 0 w 17172"/>
                  <a:gd name="connsiteY1" fmla="*/ 40479 h 50292"/>
                  <a:gd name="connsiteX2" fmla="*/ 17173 w 17172"/>
                  <a:gd name="connsiteY2" fmla="*/ 50292 h 50292"/>
                  <a:gd name="connsiteX3" fmla="*/ 17173 w 17172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172" h="50292">
                    <a:moveTo>
                      <a:pt x="0" y="0"/>
                    </a:moveTo>
                    <a:lnTo>
                      <a:pt x="0" y="40479"/>
                    </a:lnTo>
                    <a:lnTo>
                      <a:pt x="17173" y="50292"/>
                    </a:lnTo>
                    <a:lnTo>
                      <a:pt x="17173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30" name="Freeform: Shape 629">
                <a:extLst>
                  <a:ext uri="{FF2B5EF4-FFF2-40B4-BE49-F238E27FC236}">
                    <a16:creationId xmlns:a16="http://schemas.microsoft.com/office/drawing/2014/main" id="{C180226A-19AE-41CA-AC14-6D6C275B706B}"/>
                  </a:ext>
                </a:extLst>
              </p:cNvPr>
              <p:cNvSpPr/>
              <p:nvPr/>
            </p:nvSpPr>
            <p:spPr>
              <a:xfrm>
                <a:off x="8123626" y="3020530"/>
                <a:ext cx="24532" cy="17172"/>
              </a:xfrm>
              <a:custGeom>
                <a:avLst/>
                <a:gdLst>
                  <a:gd name="connsiteX0" fmla="*/ 24533 w 24532"/>
                  <a:gd name="connsiteY0" fmla="*/ 17173 h 17172"/>
                  <a:gd name="connsiteX1" fmla="*/ 0 w 24532"/>
                  <a:gd name="connsiteY1" fmla="*/ 3680 h 17172"/>
                  <a:gd name="connsiteX2" fmla="*/ 7360 w 24532"/>
                  <a:gd name="connsiteY2" fmla="*/ 0 h 17172"/>
                  <a:gd name="connsiteX3" fmla="*/ 24533 w 24532"/>
                  <a:gd name="connsiteY3" fmla="*/ 9813 h 171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7172">
                    <a:moveTo>
                      <a:pt x="24533" y="17173"/>
                    </a:moveTo>
                    <a:lnTo>
                      <a:pt x="0" y="3680"/>
                    </a:lnTo>
                    <a:lnTo>
                      <a:pt x="7360" y="0"/>
                    </a:lnTo>
                    <a:lnTo>
                      <a:pt x="24533" y="9813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445" name="Graphic 2">
              <a:extLst>
                <a:ext uri="{FF2B5EF4-FFF2-40B4-BE49-F238E27FC236}">
                  <a16:creationId xmlns:a16="http://schemas.microsoft.com/office/drawing/2014/main" id="{F8636735-44F2-4F82-B596-A9BAE781D82C}"/>
                </a:ext>
              </a:extLst>
            </p:cNvPr>
            <p:cNvGrpSpPr/>
            <p:nvPr/>
          </p:nvGrpSpPr>
          <p:grpSpPr>
            <a:xfrm>
              <a:off x="8475710" y="3178770"/>
              <a:ext cx="29440" cy="71145"/>
              <a:chOff x="8475670" y="3178766"/>
              <a:chExt cx="29439" cy="71144"/>
            </a:xfrm>
            <a:solidFill>
              <a:schemeClr val="accent1"/>
            </a:solidFill>
          </p:grpSpPr>
          <p:sp>
            <p:nvSpPr>
              <p:cNvPr id="623" name="Freeform: Shape 622">
                <a:extLst>
                  <a:ext uri="{FF2B5EF4-FFF2-40B4-BE49-F238E27FC236}">
                    <a16:creationId xmlns:a16="http://schemas.microsoft.com/office/drawing/2014/main" id="{60E799A1-DA0A-42A0-929D-6240A0AB4659}"/>
                  </a:ext>
                </a:extLst>
              </p:cNvPr>
              <p:cNvSpPr/>
              <p:nvPr/>
            </p:nvSpPr>
            <p:spPr>
              <a:xfrm>
                <a:off x="8475670" y="3178766"/>
                <a:ext cx="29439" cy="71144"/>
              </a:xfrm>
              <a:custGeom>
                <a:avLst/>
                <a:gdLst>
                  <a:gd name="connsiteX0" fmla="*/ 29439 w 29439"/>
                  <a:gd name="connsiteY0" fmla="*/ 17173 h 71144"/>
                  <a:gd name="connsiteX1" fmla="*/ 29439 w 29439"/>
                  <a:gd name="connsiteY1" fmla="*/ 71145 h 71144"/>
                  <a:gd name="connsiteX2" fmla="*/ 0 w 29439"/>
                  <a:gd name="connsiteY2" fmla="*/ 53972 h 71144"/>
                  <a:gd name="connsiteX3" fmla="*/ 0 w 29439"/>
                  <a:gd name="connsiteY3" fmla="*/ 0 h 71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71144">
                    <a:moveTo>
                      <a:pt x="29439" y="17173"/>
                    </a:moveTo>
                    <a:lnTo>
                      <a:pt x="29439" y="71145"/>
                    </a:lnTo>
                    <a:lnTo>
                      <a:pt x="0" y="5397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24" name="Freeform: Shape 623">
                <a:extLst>
                  <a:ext uri="{FF2B5EF4-FFF2-40B4-BE49-F238E27FC236}">
                    <a16:creationId xmlns:a16="http://schemas.microsoft.com/office/drawing/2014/main" id="{78F98AC2-B64A-43E7-9DB8-F093662558C5}"/>
                  </a:ext>
                </a:extLst>
              </p:cNvPr>
              <p:cNvSpPr/>
              <p:nvPr/>
            </p:nvSpPr>
            <p:spPr>
              <a:xfrm>
                <a:off x="8478124" y="3183672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25" name="Freeform: Shape 624">
                <a:extLst>
                  <a:ext uri="{FF2B5EF4-FFF2-40B4-BE49-F238E27FC236}">
                    <a16:creationId xmlns:a16="http://schemas.microsoft.com/office/drawing/2014/main" id="{FF9A5B4C-2F00-4DE4-B38D-140B00ED22A7}"/>
                  </a:ext>
                </a:extLst>
              </p:cNvPr>
              <p:cNvSpPr/>
              <p:nvPr/>
            </p:nvSpPr>
            <p:spPr>
              <a:xfrm>
                <a:off x="8485483" y="3187352"/>
                <a:ext cx="17173" cy="50292"/>
              </a:xfrm>
              <a:custGeom>
                <a:avLst/>
                <a:gdLst>
                  <a:gd name="connsiteX0" fmla="*/ 0 w 17173"/>
                  <a:gd name="connsiteY0" fmla="*/ 0 h 50292"/>
                  <a:gd name="connsiteX1" fmla="*/ 0 w 17173"/>
                  <a:gd name="connsiteY1" fmla="*/ 39252 h 50292"/>
                  <a:gd name="connsiteX2" fmla="*/ 17173 w 17173"/>
                  <a:gd name="connsiteY2" fmla="*/ 50292 h 50292"/>
                  <a:gd name="connsiteX3" fmla="*/ 17173 w 17173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173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7173" y="50292"/>
                    </a:lnTo>
                    <a:lnTo>
                      <a:pt x="17173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26" name="Freeform: Shape 625">
                <a:extLst>
                  <a:ext uri="{FF2B5EF4-FFF2-40B4-BE49-F238E27FC236}">
                    <a16:creationId xmlns:a16="http://schemas.microsoft.com/office/drawing/2014/main" id="{A35C7FFE-4C6E-4FB2-8547-D40019274658}"/>
                  </a:ext>
                </a:extLst>
              </p:cNvPr>
              <p:cNvSpPr/>
              <p:nvPr/>
            </p:nvSpPr>
            <p:spPr>
              <a:xfrm>
                <a:off x="8478124" y="3226605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7360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7360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446" name="Graphic 2">
              <a:extLst>
                <a:ext uri="{FF2B5EF4-FFF2-40B4-BE49-F238E27FC236}">
                  <a16:creationId xmlns:a16="http://schemas.microsoft.com/office/drawing/2014/main" id="{1EE0635D-5CFD-4DE3-A419-41403B29E048}"/>
                </a:ext>
              </a:extLst>
            </p:cNvPr>
            <p:cNvGrpSpPr/>
            <p:nvPr/>
          </p:nvGrpSpPr>
          <p:grpSpPr>
            <a:xfrm>
              <a:off x="8197262" y="3016853"/>
              <a:ext cx="29440" cy="69919"/>
              <a:chOff x="8197224" y="3016850"/>
              <a:chExt cx="29439" cy="69918"/>
            </a:xfrm>
            <a:solidFill>
              <a:schemeClr val="accent1"/>
            </a:solidFill>
          </p:grpSpPr>
          <p:sp>
            <p:nvSpPr>
              <p:cNvPr id="619" name="Freeform: Shape 618">
                <a:extLst>
                  <a:ext uri="{FF2B5EF4-FFF2-40B4-BE49-F238E27FC236}">
                    <a16:creationId xmlns:a16="http://schemas.microsoft.com/office/drawing/2014/main" id="{D06A0682-EE13-47E5-8D3B-36C6F58011DD}"/>
                  </a:ext>
                </a:extLst>
              </p:cNvPr>
              <p:cNvSpPr/>
              <p:nvPr/>
            </p:nvSpPr>
            <p:spPr>
              <a:xfrm>
                <a:off x="8197224" y="3016850"/>
                <a:ext cx="29439" cy="69918"/>
              </a:xfrm>
              <a:custGeom>
                <a:avLst/>
                <a:gdLst>
                  <a:gd name="connsiteX0" fmla="*/ 29440 w 29439"/>
                  <a:gd name="connsiteY0" fmla="*/ 17173 h 69918"/>
                  <a:gd name="connsiteX1" fmla="*/ 29440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40" y="17173"/>
                    </a:moveTo>
                    <a:lnTo>
                      <a:pt x="29440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20" name="Freeform: Shape 619">
                <a:extLst>
                  <a:ext uri="{FF2B5EF4-FFF2-40B4-BE49-F238E27FC236}">
                    <a16:creationId xmlns:a16="http://schemas.microsoft.com/office/drawing/2014/main" id="{FCCB8C80-58BC-4905-BE5E-53DE5C41C1F4}"/>
                  </a:ext>
                </a:extLst>
              </p:cNvPr>
              <p:cNvSpPr/>
              <p:nvPr/>
            </p:nvSpPr>
            <p:spPr>
              <a:xfrm>
                <a:off x="8199677" y="3020530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7839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7839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21" name="Freeform: Shape 620">
                <a:extLst>
                  <a:ext uri="{FF2B5EF4-FFF2-40B4-BE49-F238E27FC236}">
                    <a16:creationId xmlns:a16="http://schemas.microsoft.com/office/drawing/2014/main" id="{78B18948-710E-47E3-9382-ACDC7B745D8A}"/>
                  </a:ext>
                </a:extLst>
              </p:cNvPr>
              <p:cNvSpPr/>
              <p:nvPr/>
            </p:nvSpPr>
            <p:spPr>
              <a:xfrm>
                <a:off x="8205811" y="3024210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40479 h 50292"/>
                  <a:gd name="connsiteX2" fmla="*/ 18400 w 18399"/>
                  <a:gd name="connsiteY2" fmla="*/ 50292 h 50292"/>
                  <a:gd name="connsiteX3" fmla="*/ 18400 w 18399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40479"/>
                    </a:lnTo>
                    <a:lnTo>
                      <a:pt x="18400" y="50292"/>
                    </a:lnTo>
                    <a:lnTo>
                      <a:pt x="18400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22" name="Freeform: Shape 621">
                <a:extLst>
                  <a:ext uri="{FF2B5EF4-FFF2-40B4-BE49-F238E27FC236}">
                    <a16:creationId xmlns:a16="http://schemas.microsoft.com/office/drawing/2014/main" id="{B231C41D-5223-40B9-893E-B5D8C8676315}"/>
                  </a:ext>
                </a:extLst>
              </p:cNvPr>
              <p:cNvSpPr/>
              <p:nvPr/>
            </p:nvSpPr>
            <p:spPr>
              <a:xfrm>
                <a:off x="8199677" y="3064689"/>
                <a:ext cx="24532" cy="17172"/>
              </a:xfrm>
              <a:custGeom>
                <a:avLst/>
                <a:gdLst>
                  <a:gd name="connsiteX0" fmla="*/ 24533 w 24532"/>
                  <a:gd name="connsiteY0" fmla="*/ 17173 h 17172"/>
                  <a:gd name="connsiteX1" fmla="*/ 0 w 24532"/>
                  <a:gd name="connsiteY1" fmla="*/ 3680 h 17172"/>
                  <a:gd name="connsiteX2" fmla="*/ 6133 w 24532"/>
                  <a:gd name="connsiteY2" fmla="*/ 0 h 17172"/>
                  <a:gd name="connsiteX3" fmla="*/ 24533 w 24532"/>
                  <a:gd name="connsiteY3" fmla="*/ 9813 h 171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7172">
                    <a:moveTo>
                      <a:pt x="24533" y="17173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9813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447" name="Graphic 2">
              <a:extLst>
                <a:ext uri="{FF2B5EF4-FFF2-40B4-BE49-F238E27FC236}">
                  <a16:creationId xmlns:a16="http://schemas.microsoft.com/office/drawing/2014/main" id="{59E484FF-E12B-4933-B2B4-0D7201070506}"/>
                </a:ext>
              </a:extLst>
            </p:cNvPr>
            <p:cNvGrpSpPr/>
            <p:nvPr/>
          </p:nvGrpSpPr>
          <p:grpSpPr>
            <a:xfrm>
              <a:off x="8316246" y="3086772"/>
              <a:ext cx="29440" cy="69919"/>
              <a:chOff x="8316208" y="3086768"/>
              <a:chExt cx="29439" cy="69918"/>
            </a:xfrm>
            <a:solidFill>
              <a:schemeClr val="accent1"/>
            </a:solidFill>
          </p:grpSpPr>
          <p:sp>
            <p:nvSpPr>
              <p:cNvPr id="615" name="Freeform: Shape 614">
                <a:extLst>
                  <a:ext uri="{FF2B5EF4-FFF2-40B4-BE49-F238E27FC236}">
                    <a16:creationId xmlns:a16="http://schemas.microsoft.com/office/drawing/2014/main" id="{8CA1E5E8-0C2D-40AA-B784-3AA2596E58D7}"/>
                  </a:ext>
                </a:extLst>
              </p:cNvPr>
              <p:cNvSpPr/>
              <p:nvPr/>
            </p:nvSpPr>
            <p:spPr>
              <a:xfrm>
                <a:off x="8316208" y="3086768"/>
                <a:ext cx="29439" cy="69918"/>
              </a:xfrm>
              <a:custGeom>
                <a:avLst/>
                <a:gdLst>
                  <a:gd name="connsiteX0" fmla="*/ 29439 w 29439"/>
                  <a:gd name="connsiteY0" fmla="*/ 17173 h 69918"/>
                  <a:gd name="connsiteX1" fmla="*/ 29439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7173"/>
                    </a:moveTo>
                    <a:lnTo>
                      <a:pt x="29439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16" name="Freeform: Shape 615">
                <a:extLst>
                  <a:ext uri="{FF2B5EF4-FFF2-40B4-BE49-F238E27FC236}">
                    <a16:creationId xmlns:a16="http://schemas.microsoft.com/office/drawing/2014/main" id="{65444BB8-F69E-4711-A9E0-9443343301E4}"/>
                  </a:ext>
                </a:extLst>
              </p:cNvPr>
              <p:cNvSpPr/>
              <p:nvPr/>
            </p:nvSpPr>
            <p:spPr>
              <a:xfrm>
                <a:off x="8318661" y="3090448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17" name="Freeform: Shape 616">
                <a:extLst>
                  <a:ext uri="{FF2B5EF4-FFF2-40B4-BE49-F238E27FC236}">
                    <a16:creationId xmlns:a16="http://schemas.microsoft.com/office/drawing/2014/main" id="{DBC9882A-0D03-4B58-89D8-7830BEDDBD64}"/>
                  </a:ext>
                </a:extLst>
              </p:cNvPr>
              <p:cNvSpPr/>
              <p:nvPr/>
            </p:nvSpPr>
            <p:spPr>
              <a:xfrm>
                <a:off x="8326021" y="3094128"/>
                <a:ext cx="17173" cy="50292"/>
              </a:xfrm>
              <a:custGeom>
                <a:avLst/>
                <a:gdLst>
                  <a:gd name="connsiteX0" fmla="*/ 0 w 17173"/>
                  <a:gd name="connsiteY0" fmla="*/ 0 h 50292"/>
                  <a:gd name="connsiteX1" fmla="*/ 0 w 17173"/>
                  <a:gd name="connsiteY1" fmla="*/ 39252 h 50292"/>
                  <a:gd name="connsiteX2" fmla="*/ 17173 w 17173"/>
                  <a:gd name="connsiteY2" fmla="*/ 50292 h 50292"/>
                  <a:gd name="connsiteX3" fmla="*/ 17173 w 17173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173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7173" y="50292"/>
                    </a:lnTo>
                    <a:lnTo>
                      <a:pt x="17173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18" name="Freeform: Shape 617">
                <a:extLst>
                  <a:ext uri="{FF2B5EF4-FFF2-40B4-BE49-F238E27FC236}">
                    <a16:creationId xmlns:a16="http://schemas.microsoft.com/office/drawing/2014/main" id="{2830D75F-B07D-40C2-A5BB-5C35BB740AC5}"/>
                  </a:ext>
                </a:extLst>
              </p:cNvPr>
              <p:cNvSpPr/>
              <p:nvPr/>
            </p:nvSpPr>
            <p:spPr>
              <a:xfrm>
                <a:off x="8318661" y="3133380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7360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7360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448" name="Graphic 2">
              <a:extLst>
                <a:ext uri="{FF2B5EF4-FFF2-40B4-BE49-F238E27FC236}">
                  <a16:creationId xmlns:a16="http://schemas.microsoft.com/office/drawing/2014/main" id="{77644D18-B958-4D1F-AA60-9CC606F7E1A8}"/>
                </a:ext>
              </a:extLst>
            </p:cNvPr>
            <p:cNvGrpSpPr/>
            <p:nvPr/>
          </p:nvGrpSpPr>
          <p:grpSpPr>
            <a:xfrm>
              <a:off x="8438910" y="3157916"/>
              <a:ext cx="28212" cy="69919"/>
              <a:chOff x="8438871" y="3157913"/>
              <a:chExt cx="28212" cy="69918"/>
            </a:xfrm>
            <a:solidFill>
              <a:schemeClr val="accent1"/>
            </a:solidFill>
          </p:grpSpPr>
          <p:sp>
            <p:nvSpPr>
              <p:cNvPr id="611" name="Freeform: Shape 610">
                <a:extLst>
                  <a:ext uri="{FF2B5EF4-FFF2-40B4-BE49-F238E27FC236}">
                    <a16:creationId xmlns:a16="http://schemas.microsoft.com/office/drawing/2014/main" id="{02C26B96-EFA6-4D1A-9AE6-EE7348FA5C43}"/>
                  </a:ext>
                </a:extLst>
              </p:cNvPr>
              <p:cNvSpPr/>
              <p:nvPr/>
            </p:nvSpPr>
            <p:spPr>
              <a:xfrm>
                <a:off x="8438871" y="3157913"/>
                <a:ext cx="28212" cy="69918"/>
              </a:xfrm>
              <a:custGeom>
                <a:avLst/>
                <a:gdLst>
                  <a:gd name="connsiteX0" fmla="*/ 28212 w 28212"/>
                  <a:gd name="connsiteY0" fmla="*/ 15946 h 69918"/>
                  <a:gd name="connsiteX1" fmla="*/ 28212 w 28212"/>
                  <a:gd name="connsiteY1" fmla="*/ 69918 h 69918"/>
                  <a:gd name="connsiteX2" fmla="*/ 0 w 28212"/>
                  <a:gd name="connsiteY2" fmla="*/ 52745 h 69918"/>
                  <a:gd name="connsiteX3" fmla="*/ 0 w 28212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8212" h="69918">
                    <a:moveTo>
                      <a:pt x="28212" y="15946"/>
                    </a:moveTo>
                    <a:lnTo>
                      <a:pt x="28212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12" name="Freeform: Shape 611">
                <a:extLst>
                  <a:ext uri="{FF2B5EF4-FFF2-40B4-BE49-F238E27FC236}">
                    <a16:creationId xmlns:a16="http://schemas.microsoft.com/office/drawing/2014/main" id="{3A1CEE42-47EB-49C9-B633-B05B0A1E4327}"/>
                  </a:ext>
                </a:extLst>
              </p:cNvPr>
              <p:cNvSpPr/>
              <p:nvPr/>
            </p:nvSpPr>
            <p:spPr>
              <a:xfrm>
                <a:off x="8441325" y="3161593"/>
                <a:ext cx="23305" cy="61331"/>
              </a:xfrm>
              <a:custGeom>
                <a:avLst/>
                <a:gdLst>
                  <a:gd name="connsiteX0" fmla="*/ 23306 w 23305"/>
                  <a:gd name="connsiteY0" fmla="*/ 14720 h 61331"/>
                  <a:gd name="connsiteX1" fmla="*/ 0 w 23305"/>
                  <a:gd name="connsiteY1" fmla="*/ 0 h 61331"/>
                  <a:gd name="connsiteX2" fmla="*/ 0 w 23305"/>
                  <a:gd name="connsiteY2" fmla="*/ 46612 h 61331"/>
                  <a:gd name="connsiteX3" fmla="*/ 23306 w 23305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305" h="61331">
                    <a:moveTo>
                      <a:pt x="23306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3306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13" name="Freeform: Shape 612">
                <a:extLst>
                  <a:ext uri="{FF2B5EF4-FFF2-40B4-BE49-F238E27FC236}">
                    <a16:creationId xmlns:a16="http://schemas.microsoft.com/office/drawing/2014/main" id="{B4D985D6-200B-4A5F-95C0-ACA6B249C9C0}"/>
                  </a:ext>
                </a:extLst>
              </p:cNvPr>
              <p:cNvSpPr/>
              <p:nvPr/>
            </p:nvSpPr>
            <p:spPr>
              <a:xfrm>
                <a:off x="8447458" y="3165273"/>
                <a:ext cx="17172" cy="50292"/>
              </a:xfrm>
              <a:custGeom>
                <a:avLst/>
                <a:gdLst>
                  <a:gd name="connsiteX0" fmla="*/ 0 w 17172"/>
                  <a:gd name="connsiteY0" fmla="*/ 0 h 50292"/>
                  <a:gd name="connsiteX1" fmla="*/ 0 w 17172"/>
                  <a:gd name="connsiteY1" fmla="*/ 39252 h 50292"/>
                  <a:gd name="connsiteX2" fmla="*/ 17173 w 17172"/>
                  <a:gd name="connsiteY2" fmla="*/ 50292 h 50292"/>
                  <a:gd name="connsiteX3" fmla="*/ 17173 w 17172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172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7173" y="50292"/>
                    </a:lnTo>
                    <a:lnTo>
                      <a:pt x="17173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14" name="Freeform: Shape 613">
                <a:extLst>
                  <a:ext uri="{FF2B5EF4-FFF2-40B4-BE49-F238E27FC236}">
                    <a16:creationId xmlns:a16="http://schemas.microsoft.com/office/drawing/2014/main" id="{745D6C75-50D6-406B-B1B6-5EEF0339916A}"/>
                  </a:ext>
                </a:extLst>
              </p:cNvPr>
              <p:cNvSpPr/>
              <p:nvPr/>
            </p:nvSpPr>
            <p:spPr>
              <a:xfrm>
                <a:off x="8441325" y="3204525"/>
                <a:ext cx="23305" cy="18399"/>
              </a:xfrm>
              <a:custGeom>
                <a:avLst/>
                <a:gdLst>
                  <a:gd name="connsiteX0" fmla="*/ 23306 w 23305"/>
                  <a:gd name="connsiteY0" fmla="*/ 18400 h 18399"/>
                  <a:gd name="connsiteX1" fmla="*/ 0 w 23305"/>
                  <a:gd name="connsiteY1" fmla="*/ 3680 h 18399"/>
                  <a:gd name="connsiteX2" fmla="*/ 6133 w 23305"/>
                  <a:gd name="connsiteY2" fmla="*/ 0 h 18399"/>
                  <a:gd name="connsiteX3" fmla="*/ 23306 w 23305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305" h="18399">
                    <a:moveTo>
                      <a:pt x="23306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3306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449" name="Graphic 2">
              <a:extLst>
                <a:ext uri="{FF2B5EF4-FFF2-40B4-BE49-F238E27FC236}">
                  <a16:creationId xmlns:a16="http://schemas.microsoft.com/office/drawing/2014/main" id="{215569AE-969E-4973-B400-24E74FA291FE}"/>
                </a:ext>
              </a:extLst>
            </p:cNvPr>
            <p:cNvGrpSpPr/>
            <p:nvPr/>
          </p:nvGrpSpPr>
          <p:grpSpPr>
            <a:xfrm>
              <a:off x="8159237" y="2994774"/>
              <a:ext cx="29440" cy="69919"/>
              <a:chOff x="8159199" y="2994771"/>
              <a:chExt cx="29439" cy="69918"/>
            </a:xfrm>
            <a:solidFill>
              <a:schemeClr val="accent1"/>
            </a:solidFill>
          </p:grpSpPr>
          <p:sp>
            <p:nvSpPr>
              <p:cNvPr id="607" name="Freeform: Shape 606">
                <a:extLst>
                  <a:ext uri="{FF2B5EF4-FFF2-40B4-BE49-F238E27FC236}">
                    <a16:creationId xmlns:a16="http://schemas.microsoft.com/office/drawing/2014/main" id="{7D52B25B-EBF2-43E9-BE61-6913F8FDC145}"/>
                  </a:ext>
                </a:extLst>
              </p:cNvPr>
              <p:cNvSpPr/>
              <p:nvPr/>
            </p:nvSpPr>
            <p:spPr>
              <a:xfrm>
                <a:off x="8159199" y="2994771"/>
                <a:ext cx="29439" cy="69918"/>
              </a:xfrm>
              <a:custGeom>
                <a:avLst/>
                <a:gdLst>
                  <a:gd name="connsiteX0" fmla="*/ 29439 w 29439"/>
                  <a:gd name="connsiteY0" fmla="*/ 17173 h 69918"/>
                  <a:gd name="connsiteX1" fmla="*/ 29439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7173"/>
                    </a:moveTo>
                    <a:lnTo>
                      <a:pt x="29439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08" name="Freeform: Shape 607">
                <a:extLst>
                  <a:ext uri="{FF2B5EF4-FFF2-40B4-BE49-F238E27FC236}">
                    <a16:creationId xmlns:a16="http://schemas.microsoft.com/office/drawing/2014/main" id="{C7C980FB-1BF2-4798-8DE3-1FC1A5DDC66B}"/>
                  </a:ext>
                </a:extLst>
              </p:cNvPr>
              <p:cNvSpPr/>
              <p:nvPr/>
            </p:nvSpPr>
            <p:spPr>
              <a:xfrm>
                <a:off x="8161652" y="2998451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7839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7839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09" name="Freeform: Shape 608">
                <a:extLst>
                  <a:ext uri="{FF2B5EF4-FFF2-40B4-BE49-F238E27FC236}">
                    <a16:creationId xmlns:a16="http://schemas.microsoft.com/office/drawing/2014/main" id="{1ED3C80D-4D91-4297-B9A2-715F554EE263}"/>
                  </a:ext>
                </a:extLst>
              </p:cNvPr>
              <p:cNvSpPr/>
              <p:nvPr/>
            </p:nvSpPr>
            <p:spPr>
              <a:xfrm>
                <a:off x="8167785" y="3002130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40479 h 50292"/>
                  <a:gd name="connsiteX2" fmla="*/ 18400 w 18399"/>
                  <a:gd name="connsiteY2" fmla="*/ 50292 h 50292"/>
                  <a:gd name="connsiteX3" fmla="*/ 18400 w 18399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40479"/>
                    </a:lnTo>
                    <a:lnTo>
                      <a:pt x="18400" y="50292"/>
                    </a:lnTo>
                    <a:lnTo>
                      <a:pt x="18400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10" name="Freeform: Shape 609">
                <a:extLst>
                  <a:ext uri="{FF2B5EF4-FFF2-40B4-BE49-F238E27FC236}">
                    <a16:creationId xmlns:a16="http://schemas.microsoft.com/office/drawing/2014/main" id="{90131A5E-8331-46B2-B1DC-F1403C8787F6}"/>
                  </a:ext>
                </a:extLst>
              </p:cNvPr>
              <p:cNvSpPr/>
              <p:nvPr/>
            </p:nvSpPr>
            <p:spPr>
              <a:xfrm>
                <a:off x="8161652" y="3042609"/>
                <a:ext cx="24532" cy="17172"/>
              </a:xfrm>
              <a:custGeom>
                <a:avLst/>
                <a:gdLst>
                  <a:gd name="connsiteX0" fmla="*/ 24533 w 24532"/>
                  <a:gd name="connsiteY0" fmla="*/ 17173 h 17172"/>
                  <a:gd name="connsiteX1" fmla="*/ 0 w 24532"/>
                  <a:gd name="connsiteY1" fmla="*/ 3680 h 17172"/>
                  <a:gd name="connsiteX2" fmla="*/ 6133 w 24532"/>
                  <a:gd name="connsiteY2" fmla="*/ 0 h 17172"/>
                  <a:gd name="connsiteX3" fmla="*/ 24533 w 24532"/>
                  <a:gd name="connsiteY3" fmla="*/ 9813 h 171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7172">
                    <a:moveTo>
                      <a:pt x="24533" y="17173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9813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450" name="Graphic 2">
              <a:extLst>
                <a:ext uri="{FF2B5EF4-FFF2-40B4-BE49-F238E27FC236}">
                  <a16:creationId xmlns:a16="http://schemas.microsoft.com/office/drawing/2014/main" id="{A805D0D5-5F3D-428D-BA7D-528641A412ED}"/>
                </a:ext>
              </a:extLst>
            </p:cNvPr>
            <p:cNvGrpSpPr/>
            <p:nvPr/>
          </p:nvGrpSpPr>
          <p:grpSpPr>
            <a:xfrm>
              <a:off x="8279448" y="3064693"/>
              <a:ext cx="29440" cy="69919"/>
              <a:chOff x="8279409" y="3064689"/>
              <a:chExt cx="29439" cy="69918"/>
            </a:xfrm>
            <a:solidFill>
              <a:schemeClr val="accent1"/>
            </a:solidFill>
          </p:grpSpPr>
          <p:sp>
            <p:nvSpPr>
              <p:cNvPr id="603" name="Freeform: Shape 602">
                <a:extLst>
                  <a:ext uri="{FF2B5EF4-FFF2-40B4-BE49-F238E27FC236}">
                    <a16:creationId xmlns:a16="http://schemas.microsoft.com/office/drawing/2014/main" id="{3A6E75F1-8DA7-4CD0-A5AF-8A3828BE6AD0}"/>
                  </a:ext>
                </a:extLst>
              </p:cNvPr>
              <p:cNvSpPr/>
              <p:nvPr/>
            </p:nvSpPr>
            <p:spPr>
              <a:xfrm>
                <a:off x="8279409" y="3064689"/>
                <a:ext cx="29439" cy="69918"/>
              </a:xfrm>
              <a:custGeom>
                <a:avLst/>
                <a:gdLst>
                  <a:gd name="connsiteX0" fmla="*/ 29439 w 29439"/>
                  <a:gd name="connsiteY0" fmla="*/ 17173 h 69918"/>
                  <a:gd name="connsiteX1" fmla="*/ 29439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7173"/>
                    </a:moveTo>
                    <a:lnTo>
                      <a:pt x="29439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04" name="Freeform: Shape 603">
                <a:extLst>
                  <a:ext uri="{FF2B5EF4-FFF2-40B4-BE49-F238E27FC236}">
                    <a16:creationId xmlns:a16="http://schemas.microsoft.com/office/drawing/2014/main" id="{67101F9C-AA05-41C8-ADA5-B659D2E21C3B}"/>
                  </a:ext>
                </a:extLst>
              </p:cNvPr>
              <p:cNvSpPr/>
              <p:nvPr/>
            </p:nvSpPr>
            <p:spPr>
              <a:xfrm>
                <a:off x="8281862" y="3068369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05" name="Freeform: Shape 604">
                <a:extLst>
                  <a:ext uri="{FF2B5EF4-FFF2-40B4-BE49-F238E27FC236}">
                    <a16:creationId xmlns:a16="http://schemas.microsoft.com/office/drawing/2014/main" id="{3AB466E6-C957-4865-BFE1-9C1C3B2D4D9B}"/>
                  </a:ext>
                </a:extLst>
              </p:cNvPr>
              <p:cNvSpPr/>
              <p:nvPr/>
            </p:nvSpPr>
            <p:spPr>
              <a:xfrm>
                <a:off x="8287995" y="3072049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06" name="Freeform: Shape 605">
                <a:extLst>
                  <a:ext uri="{FF2B5EF4-FFF2-40B4-BE49-F238E27FC236}">
                    <a16:creationId xmlns:a16="http://schemas.microsoft.com/office/drawing/2014/main" id="{7EC1A4BE-3669-48E7-9B6C-A2D053A8264B}"/>
                  </a:ext>
                </a:extLst>
              </p:cNvPr>
              <p:cNvSpPr/>
              <p:nvPr/>
            </p:nvSpPr>
            <p:spPr>
              <a:xfrm>
                <a:off x="8281862" y="3111301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451" name="Freeform: Shape 450">
              <a:extLst>
                <a:ext uri="{FF2B5EF4-FFF2-40B4-BE49-F238E27FC236}">
                  <a16:creationId xmlns:a16="http://schemas.microsoft.com/office/drawing/2014/main" id="{1AEAEEC2-50DF-4E22-A75F-7701F582155F}"/>
                </a:ext>
              </a:extLst>
            </p:cNvPr>
            <p:cNvSpPr/>
            <p:nvPr/>
          </p:nvSpPr>
          <p:spPr>
            <a:xfrm>
              <a:off x="8727171" y="3359085"/>
              <a:ext cx="122664" cy="246553"/>
            </a:xfrm>
            <a:custGeom>
              <a:avLst/>
              <a:gdLst>
                <a:gd name="connsiteX0" fmla="*/ 0 w 122663"/>
                <a:gd name="connsiteY0" fmla="*/ 67465 h 246553"/>
                <a:gd name="connsiteX1" fmla="*/ 122663 w 122663"/>
                <a:gd name="connsiteY1" fmla="*/ 0 h 246553"/>
                <a:gd name="connsiteX2" fmla="*/ 122663 w 122663"/>
                <a:gd name="connsiteY2" fmla="*/ 179089 h 246553"/>
                <a:gd name="connsiteX3" fmla="*/ 0 w 122663"/>
                <a:gd name="connsiteY3" fmla="*/ 246554 h 246553"/>
                <a:gd name="connsiteX4" fmla="*/ 0 w 122663"/>
                <a:gd name="connsiteY4" fmla="*/ 88318 h 246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663" h="246553">
                  <a:moveTo>
                    <a:pt x="0" y="67465"/>
                  </a:moveTo>
                  <a:lnTo>
                    <a:pt x="122663" y="0"/>
                  </a:lnTo>
                  <a:lnTo>
                    <a:pt x="122663" y="179089"/>
                  </a:lnTo>
                  <a:lnTo>
                    <a:pt x="0" y="246554"/>
                  </a:lnTo>
                  <a:lnTo>
                    <a:pt x="0" y="88318"/>
                  </a:lnTo>
                  <a:close/>
                </a:path>
              </a:pathLst>
            </a:custGeom>
            <a:solidFill>
              <a:srgbClr val="383A3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52" name="Freeform: Shape 451">
              <a:extLst>
                <a:ext uri="{FF2B5EF4-FFF2-40B4-BE49-F238E27FC236}">
                  <a16:creationId xmlns:a16="http://schemas.microsoft.com/office/drawing/2014/main" id="{2F8BAB12-5F4F-4C04-AB5D-EC3CD4314904}"/>
                </a:ext>
              </a:extLst>
            </p:cNvPr>
            <p:cNvSpPr/>
            <p:nvPr/>
          </p:nvSpPr>
          <p:spPr>
            <a:xfrm>
              <a:off x="8727171" y="3363992"/>
              <a:ext cx="114076" cy="234287"/>
            </a:xfrm>
            <a:custGeom>
              <a:avLst/>
              <a:gdLst>
                <a:gd name="connsiteX0" fmla="*/ 114077 w 114076"/>
                <a:gd name="connsiteY0" fmla="*/ 0 h 234287"/>
                <a:gd name="connsiteX1" fmla="*/ 114077 w 114076"/>
                <a:gd name="connsiteY1" fmla="*/ 171729 h 234287"/>
                <a:gd name="connsiteX2" fmla="*/ 91998 w 114076"/>
                <a:gd name="connsiteY2" fmla="*/ 183995 h 234287"/>
                <a:gd name="connsiteX3" fmla="*/ 24533 w 114076"/>
                <a:gd name="connsiteY3" fmla="*/ 220794 h 234287"/>
                <a:gd name="connsiteX4" fmla="*/ 0 w 114076"/>
                <a:gd name="connsiteY4" fmla="*/ 234287 h 234287"/>
                <a:gd name="connsiteX5" fmla="*/ 0 w 114076"/>
                <a:gd name="connsiteY5" fmla="*/ 83411 h 234287"/>
                <a:gd name="connsiteX6" fmla="*/ 0 w 114076"/>
                <a:gd name="connsiteY6" fmla="*/ 62558 h 234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4076" h="234287">
                  <a:moveTo>
                    <a:pt x="114077" y="0"/>
                  </a:moveTo>
                  <a:lnTo>
                    <a:pt x="114077" y="171729"/>
                  </a:lnTo>
                  <a:lnTo>
                    <a:pt x="91998" y="183995"/>
                  </a:lnTo>
                  <a:lnTo>
                    <a:pt x="24533" y="220794"/>
                  </a:lnTo>
                  <a:lnTo>
                    <a:pt x="0" y="234287"/>
                  </a:lnTo>
                  <a:lnTo>
                    <a:pt x="0" y="83411"/>
                  </a:lnTo>
                  <a:lnTo>
                    <a:pt x="0" y="62558"/>
                  </a:lnTo>
                  <a:close/>
                </a:path>
              </a:pathLst>
            </a:custGeom>
            <a:solidFill>
              <a:srgbClr val="3B3B3C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453" name="Graphic 2">
              <a:extLst>
                <a:ext uri="{FF2B5EF4-FFF2-40B4-BE49-F238E27FC236}">
                  <a16:creationId xmlns:a16="http://schemas.microsoft.com/office/drawing/2014/main" id="{6F366686-5673-4D7A-9975-627507F4727B}"/>
                </a:ext>
              </a:extLst>
            </p:cNvPr>
            <p:cNvGrpSpPr/>
            <p:nvPr/>
          </p:nvGrpSpPr>
          <p:grpSpPr>
            <a:xfrm>
              <a:off x="8600827" y="3016853"/>
              <a:ext cx="251461" cy="262499"/>
              <a:chOff x="8600787" y="3016850"/>
              <a:chExt cx="251460" cy="262499"/>
            </a:xfrm>
            <a:solidFill>
              <a:schemeClr val="accent1"/>
            </a:solidFill>
          </p:grpSpPr>
          <p:grpSp>
            <p:nvGrpSpPr>
              <p:cNvPr id="579" name="Graphic 2">
                <a:extLst>
                  <a:ext uri="{FF2B5EF4-FFF2-40B4-BE49-F238E27FC236}">
                    <a16:creationId xmlns:a16="http://schemas.microsoft.com/office/drawing/2014/main" id="{0C478CBF-732B-4634-B7AB-BB7FB5F65B26}"/>
                  </a:ext>
                </a:extLst>
              </p:cNvPr>
              <p:cNvGrpSpPr/>
              <p:nvPr/>
            </p:nvGrpSpPr>
            <p:grpSpPr>
              <a:xfrm>
                <a:off x="8600787" y="3134607"/>
                <a:ext cx="41705" cy="144742"/>
                <a:chOff x="8600787" y="3134607"/>
                <a:chExt cx="41705" cy="144742"/>
              </a:xfrm>
              <a:solidFill>
                <a:schemeClr val="accent1"/>
              </a:solidFill>
            </p:grpSpPr>
            <p:sp>
              <p:nvSpPr>
                <p:cNvPr id="598" name="Freeform: Shape 597">
                  <a:extLst>
                    <a:ext uri="{FF2B5EF4-FFF2-40B4-BE49-F238E27FC236}">
                      <a16:creationId xmlns:a16="http://schemas.microsoft.com/office/drawing/2014/main" id="{09FAF6CF-BC71-40E9-B928-337178DD214C}"/>
                    </a:ext>
                  </a:extLst>
                </p:cNvPr>
                <p:cNvSpPr/>
                <p:nvPr/>
              </p:nvSpPr>
              <p:spPr>
                <a:xfrm>
                  <a:off x="8600787" y="3134607"/>
                  <a:ext cx="41705" cy="144742"/>
                </a:xfrm>
                <a:custGeom>
                  <a:avLst/>
                  <a:gdLst>
                    <a:gd name="connsiteX0" fmla="*/ 0 w 41705"/>
                    <a:gd name="connsiteY0" fmla="*/ 23306 h 144742"/>
                    <a:gd name="connsiteX1" fmla="*/ 0 w 41705"/>
                    <a:gd name="connsiteY1" fmla="*/ 144743 h 144742"/>
                    <a:gd name="connsiteX2" fmla="*/ 41705 w 41705"/>
                    <a:gd name="connsiteY2" fmla="*/ 121437 h 144742"/>
                    <a:gd name="connsiteX3" fmla="*/ 41705 w 41705"/>
                    <a:gd name="connsiteY3" fmla="*/ 0 h 1447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1705" h="144742">
                      <a:moveTo>
                        <a:pt x="0" y="23306"/>
                      </a:moveTo>
                      <a:lnTo>
                        <a:pt x="0" y="144743"/>
                      </a:lnTo>
                      <a:lnTo>
                        <a:pt x="41705" y="121437"/>
                      </a:lnTo>
                      <a:lnTo>
                        <a:pt x="4170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599" name="Graphic 2">
                  <a:extLst>
                    <a:ext uri="{FF2B5EF4-FFF2-40B4-BE49-F238E27FC236}">
                      <a16:creationId xmlns:a16="http://schemas.microsoft.com/office/drawing/2014/main" id="{7ACE03EF-11A0-4003-96CF-34BC6F3AD682}"/>
                    </a:ext>
                  </a:extLst>
                </p:cNvPr>
                <p:cNvGrpSpPr/>
                <p:nvPr/>
              </p:nvGrpSpPr>
              <p:grpSpPr>
                <a:xfrm>
                  <a:off x="8604467" y="3140740"/>
                  <a:ext cx="34345" cy="132476"/>
                  <a:chOff x="8604467" y="3140740"/>
                  <a:chExt cx="34345" cy="132476"/>
                </a:xfrm>
                <a:solidFill>
                  <a:schemeClr val="accent1"/>
                </a:solidFill>
              </p:grpSpPr>
              <p:sp>
                <p:nvSpPr>
                  <p:cNvPr id="600" name="Freeform: Shape 599">
                    <a:extLst>
                      <a:ext uri="{FF2B5EF4-FFF2-40B4-BE49-F238E27FC236}">
                        <a16:creationId xmlns:a16="http://schemas.microsoft.com/office/drawing/2014/main" id="{F2A7AD15-6509-4A4B-BFB8-B56061D71B38}"/>
                      </a:ext>
                    </a:extLst>
                  </p:cNvPr>
                  <p:cNvSpPr/>
                  <p:nvPr/>
                </p:nvSpPr>
                <p:spPr>
                  <a:xfrm>
                    <a:off x="8604467" y="3140740"/>
                    <a:ext cx="34345" cy="132476"/>
                  </a:xfrm>
                  <a:custGeom>
                    <a:avLst/>
                    <a:gdLst>
                      <a:gd name="connsiteX0" fmla="*/ 0 w 34345"/>
                      <a:gd name="connsiteY0" fmla="*/ 19626 h 132476"/>
                      <a:gd name="connsiteX1" fmla="*/ 34346 w 34345"/>
                      <a:gd name="connsiteY1" fmla="*/ 0 h 132476"/>
                      <a:gd name="connsiteX2" fmla="*/ 34346 w 34345"/>
                      <a:gd name="connsiteY2" fmla="*/ 112850 h 132476"/>
                      <a:gd name="connsiteX3" fmla="*/ 0 w 34345"/>
                      <a:gd name="connsiteY3" fmla="*/ 132477 h 1324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132476">
                        <a:moveTo>
                          <a:pt x="0" y="19626"/>
                        </a:moveTo>
                        <a:lnTo>
                          <a:pt x="34346" y="0"/>
                        </a:lnTo>
                        <a:lnTo>
                          <a:pt x="34346" y="112850"/>
                        </a:lnTo>
                        <a:lnTo>
                          <a:pt x="0" y="132477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601" name="Freeform: Shape 600">
                    <a:extLst>
                      <a:ext uri="{FF2B5EF4-FFF2-40B4-BE49-F238E27FC236}">
                        <a16:creationId xmlns:a16="http://schemas.microsoft.com/office/drawing/2014/main" id="{CBBE4310-F738-407B-A881-E98F898C7E09}"/>
                      </a:ext>
                    </a:extLst>
                  </p:cNvPr>
                  <p:cNvSpPr/>
                  <p:nvPr/>
                </p:nvSpPr>
                <p:spPr>
                  <a:xfrm>
                    <a:off x="8604467" y="3145647"/>
                    <a:ext cx="25759" cy="116530"/>
                  </a:xfrm>
                  <a:custGeom>
                    <a:avLst/>
                    <a:gdLst>
                      <a:gd name="connsiteX0" fmla="*/ 25759 w 25759"/>
                      <a:gd name="connsiteY0" fmla="*/ 0 h 116530"/>
                      <a:gd name="connsiteX1" fmla="*/ 25759 w 25759"/>
                      <a:gd name="connsiteY1" fmla="*/ 101811 h 116530"/>
                      <a:gd name="connsiteX2" fmla="*/ 0 w 25759"/>
                      <a:gd name="connsiteY2" fmla="*/ 116530 h 116530"/>
                      <a:gd name="connsiteX3" fmla="*/ 0 w 25759"/>
                      <a:gd name="connsiteY3" fmla="*/ 14720 h 116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116530">
                        <a:moveTo>
                          <a:pt x="25759" y="0"/>
                        </a:moveTo>
                        <a:lnTo>
                          <a:pt x="25759" y="101811"/>
                        </a:lnTo>
                        <a:lnTo>
                          <a:pt x="0" y="11653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602" name="Freeform: Shape 601">
                    <a:extLst>
                      <a:ext uri="{FF2B5EF4-FFF2-40B4-BE49-F238E27FC236}">
                        <a16:creationId xmlns:a16="http://schemas.microsoft.com/office/drawing/2014/main" id="{EC244614-8DCD-4E8D-8986-48B691AC7A9F}"/>
                      </a:ext>
                    </a:extLst>
                  </p:cNvPr>
                  <p:cNvSpPr/>
                  <p:nvPr/>
                </p:nvSpPr>
                <p:spPr>
                  <a:xfrm>
                    <a:off x="8604467" y="3202072"/>
                    <a:ext cx="34345" cy="25759"/>
                  </a:xfrm>
                  <a:custGeom>
                    <a:avLst/>
                    <a:gdLst>
                      <a:gd name="connsiteX0" fmla="*/ 0 w 34345"/>
                      <a:gd name="connsiteY0" fmla="*/ 25759 h 25759"/>
                      <a:gd name="connsiteX1" fmla="*/ 34346 w 34345"/>
                      <a:gd name="connsiteY1" fmla="*/ 6133 h 25759"/>
                      <a:gd name="connsiteX2" fmla="*/ 25759 w 34345"/>
                      <a:gd name="connsiteY2" fmla="*/ 0 h 25759"/>
                      <a:gd name="connsiteX3" fmla="*/ 0 w 34345"/>
                      <a:gd name="connsiteY3" fmla="*/ 14720 h 257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25759">
                        <a:moveTo>
                          <a:pt x="0" y="25759"/>
                        </a:moveTo>
                        <a:lnTo>
                          <a:pt x="34346" y="6133"/>
                        </a:lnTo>
                        <a:lnTo>
                          <a:pt x="25759" y="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580" name="Graphic 2">
                <a:extLst>
                  <a:ext uri="{FF2B5EF4-FFF2-40B4-BE49-F238E27FC236}">
                    <a16:creationId xmlns:a16="http://schemas.microsoft.com/office/drawing/2014/main" id="{0B8D86D4-2130-4CE2-8CBD-9166B2D10ED5}"/>
                  </a:ext>
                </a:extLst>
              </p:cNvPr>
              <p:cNvGrpSpPr/>
              <p:nvPr/>
            </p:nvGrpSpPr>
            <p:grpSpPr>
              <a:xfrm>
                <a:off x="8670705" y="3095355"/>
                <a:ext cx="41705" cy="144742"/>
                <a:chOff x="8670705" y="3095355"/>
                <a:chExt cx="41705" cy="144742"/>
              </a:xfrm>
              <a:solidFill>
                <a:schemeClr val="accent1"/>
              </a:solidFill>
            </p:grpSpPr>
            <p:sp>
              <p:nvSpPr>
                <p:cNvPr id="593" name="Freeform: Shape 592">
                  <a:extLst>
                    <a:ext uri="{FF2B5EF4-FFF2-40B4-BE49-F238E27FC236}">
                      <a16:creationId xmlns:a16="http://schemas.microsoft.com/office/drawing/2014/main" id="{350E8064-DC81-4759-B0F9-CB5BC33CCBED}"/>
                    </a:ext>
                  </a:extLst>
                </p:cNvPr>
                <p:cNvSpPr/>
                <p:nvPr/>
              </p:nvSpPr>
              <p:spPr>
                <a:xfrm>
                  <a:off x="8670705" y="3095355"/>
                  <a:ext cx="41705" cy="144742"/>
                </a:xfrm>
                <a:custGeom>
                  <a:avLst/>
                  <a:gdLst>
                    <a:gd name="connsiteX0" fmla="*/ 0 w 41705"/>
                    <a:gd name="connsiteY0" fmla="*/ 23306 h 144742"/>
                    <a:gd name="connsiteX1" fmla="*/ 0 w 41705"/>
                    <a:gd name="connsiteY1" fmla="*/ 144743 h 144742"/>
                    <a:gd name="connsiteX2" fmla="*/ 41705 w 41705"/>
                    <a:gd name="connsiteY2" fmla="*/ 121437 h 144742"/>
                    <a:gd name="connsiteX3" fmla="*/ 41705 w 41705"/>
                    <a:gd name="connsiteY3" fmla="*/ 0 h 1447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1705" h="144742">
                      <a:moveTo>
                        <a:pt x="0" y="23306"/>
                      </a:moveTo>
                      <a:lnTo>
                        <a:pt x="0" y="144743"/>
                      </a:lnTo>
                      <a:lnTo>
                        <a:pt x="41705" y="121437"/>
                      </a:lnTo>
                      <a:lnTo>
                        <a:pt x="4170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594" name="Graphic 2">
                  <a:extLst>
                    <a:ext uri="{FF2B5EF4-FFF2-40B4-BE49-F238E27FC236}">
                      <a16:creationId xmlns:a16="http://schemas.microsoft.com/office/drawing/2014/main" id="{069C94DD-7C2D-44FB-87F3-2846FADEC9DF}"/>
                    </a:ext>
                  </a:extLst>
                </p:cNvPr>
                <p:cNvGrpSpPr/>
                <p:nvPr/>
              </p:nvGrpSpPr>
              <p:grpSpPr>
                <a:xfrm>
                  <a:off x="8674385" y="3101488"/>
                  <a:ext cx="34345" cy="132476"/>
                  <a:chOff x="8674385" y="3101488"/>
                  <a:chExt cx="34345" cy="132476"/>
                </a:xfrm>
                <a:solidFill>
                  <a:schemeClr val="accent1"/>
                </a:solidFill>
              </p:grpSpPr>
              <p:sp>
                <p:nvSpPr>
                  <p:cNvPr id="595" name="Freeform: Shape 594">
                    <a:extLst>
                      <a:ext uri="{FF2B5EF4-FFF2-40B4-BE49-F238E27FC236}">
                        <a16:creationId xmlns:a16="http://schemas.microsoft.com/office/drawing/2014/main" id="{D92F5A27-149F-418F-A8D3-2FFA64B60C28}"/>
                      </a:ext>
                    </a:extLst>
                  </p:cNvPr>
                  <p:cNvSpPr/>
                  <p:nvPr/>
                </p:nvSpPr>
                <p:spPr>
                  <a:xfrm>
                    <a:off x="8674385" y="3101488"/>
                    <a:ext cx="34345" cy="132476"/>
                  </a:xfrm>
                  <a:custGeom>
                    <a:avLst/>
                    <a:gdLst>
                      <a:gd name="connsiteX0" fmla="*/ 0 w 34345"/>
                      <a:gd name="connsiteY0" fmla="*/ 19626 h 132476"/>
                      <a:gd name="connsiteX1" fmla="*/ 34346 w 34345"/>
                      <a:gd name="connsiteY1" fmla="*/ 0 h 132476"/>
                      <a:gd name="connsiteX2" fmla="*/ 34346 w 34345"/>
                      <a:gd name="connsiteY2" fmla="*/ 112850 h 132476"/>
                      <a:gd name="connsiteX3" fmla="*/ 0 w 34345"/>
                      <a:gd name="connsiteY3" fmla="*/ 132477 h 1324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132476">
                        <a:moveTo>
                          <a:pt x="0" y="19626"/>
                        </a:moveTo>
                        <a:lnTo>
                          <a:pt x="34346" y="0"/>
                        </a:lnTo>
                        <a:lnTo>
                          <a:pt x="34346" y="112850"/>
                        </a:lnTo>
                        <a:lnTo>
                          <a:pt x="0" y="132477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96" name="Freeform: Shape 595">
                    <a:extLst>
                      <a:ext uri="{FF2B5EF4-FFF2-40B4-BE49-F238E27FC236}">
                        <a16:creationId xmlns:a16="http://schemas.microsoft.com/office/drawing/2014/main" id="{10D5A3DB-BAE1-41E0-AD3A-197A2E12BE4F}"/>
                      </a:ext>
                    </a:extLst>
                  </p:cNvPr>
                  <p:cNvSpPr/>
                  <p:nvPr/>
                </p:nvSpPr>
                <p:spPr>
                  <a:xfrm>
                    <a:off x="8674385" y="3106394"/>
                    <a:ext cx="25759" cy="116530"/>
                  </a:xfrm>
                  <a:custGeom>
                    <a:avLst/>
                    <a:gdLst>
                      <a:gd name="connsiteX0" fmla="*/ 25759 w 25759"/>
                      <a:gd name="connsiteY0" fmla="*/ 0 h 116530"/>
                      <a:gd name="connsiteX1" fmla="*/ 25759 w 25759"/>
                      <a:gd name="connsiteY1" fmla="*/ 101811 h 116530"/>
                      <a:gd name="connsiteX2" fmla="*/ 0 w 25759"/>
                      <a:gd name="connsiteY2" fmla="*/ 116530 h 116530"/>
                      <a:gd name="connsiteX3" fmla="*/ 0 w 25759"/>
                      <a:gd name="connsiteY3" fmla="*/ 14720 h 116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116530">
                        <a:moveTo>
                          <a:pt x="25759" y="0"/>
                        </a:moveTo>
                        <a:lnTo>
                          <a:pt x="25759" y="101811"/>
                        </a:lnTo>
                        <a:lnTo>
                          <a:pt x="0" y="11653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97" name="Freeform: Shape 596">
                    <a:extLst>
                      <a:ext uri="{FF2B5EF4-FFF2-40B4-BE49-F238E27FC236}">
                        <a16:creationId xmlns:a16="http://schemas.microsoft.com/office/drawing/2014/main" id="{D8ABB035-39E3-4155-9026-6FF465D87173}"/>
                      </a:ext>
                    </a:extLst>
                  </p:cNvPr>
                  <p:cNvSpPr/>
                  <p:nvPr/>
                </p:nvSpPr>
                <p:spPr>
                  <a:xfrm>
                    <a:off x="8674385" y="3162820"/>
                    <a:ext cx="34345" cy="25759"/>
                  </a:xfrm>
                  <a:custGeom>
                    <a:avLst/>
                    <a:gdLst>
                      <a:gd name="connsiteX0" fmla="*/ 0 w 34345"/>
                      <a:gd name="connsiteY0" fmla="*/ 25759 h 25759"/>
                      <a:gd name="connsiteX1" fmla="*/ 34346 w 34345"/>
                      <a:gd name="connsiteY1" fmla="*/ 6133 h 25759"/>
                      <a:gd name="connsiteX2" fmla="*/ 25759 w 34345"/>
                      <a:gd name="connsiteY2" fmla="*/ 0 h 25759"/>
                      <a:gd name="connsiteX3" fmla="*/ 0 w 34345"/>
                      <a:gd name="connsiteY3" fmla="*/ 14720 h 257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25759">
                        <a:moveTo>
                          <a:pt x="0" y="25759"/>
                        </a:moveTo>
                        <a:lnTo>
                          <a:pt x="34346" y="6133"/>
                        </a:lnTo>
                        <a:lnTo>
                          <a:pt x="25759" y="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581" name="Graphic 2">
                <a:extLst>
                  <a:ext uri="{FF2B5EF4-FFF2-40B4-BE49-F238E27FC236}">
                    <a16:creationId xmlns:a16="http://schemas.microsoft.com/office/drawing/2014/main" id="{4DCA75A7-9952-45F8-9917-2746DF2DFD81}"/>
                  </a:ext>
                </a:extLst>
              </p:cNvPr>
              <p:cNvGrpSpPr/>
              <p:nvPr/>
            </p:nvGrpSpPr>
            <p:grpSpPr>
              <a:xfrm>
                <a:off x="8740623" y="3056102"/>
                <a:ext cx="41705" cy="144742"/>
                <a:chOff x="8740623" y="3056102"/>
                <a:chExt cx="41705" cy="144742"/>
              </a:xfrm>
              <a:solidFill>
                <a:schemeClr val="accent1"/>
              </a:solidFill>
            </p:grpSpPr>
            <p:sp>
              <p:nvSpPr>
                <p:cNvPr id="588" name="Freeform: Shape 587">
                  <a:extLst>
                    <a:ext uri="{FF2B5EF4-FFF2-40B4-BE49-F238E27FC236}">
                      <a16:creationId xmlns:a16="http://schemas.microsoft.com/office/drawing/2014/main" id="{241743E5-962D-47E9-AC09-C49E43752215}"/>
                    </a:ext>
                  </a:extLst>
                </p:cNvPr>
                <p:cNvSpPr/>
                <p:nvPr/>
              </p:nvSpPr>
              <p:spPr>
                <a:xfrm>
                  <a:off x="8740623" y="3056102"/>
                  <a:ext cx="41705" cy="144742"/>
                </a:xfrm>
                <a:custGeom>
                  <a:avLst/>
                  <a:gdLst>
                    <a:gd name="connsiteX0" fmla="*/ 0 w 41705"/>
                    <a:gd name="connsiteY0" fmla="*/ 23306 h 144742"/>
                    <a:gd name="connsiteX1" fmla="*/ 0 w 41705"/>
                    <a:gd name="connsiteY1" fmla="*/ 144743 h 144742"/>
                    <a:gd name="connsiteX2" fmla="*/ 41705 w 41705"/>
                    <a:gd name="connsiteY2" fmla="*/ 121437 h 144742"/>
                    <a:gd name="connsiteX3" fmla="*/ 41705 w 41705"/>
                    <a:gd name="connsiteY3" fmla="*/ 0 h 1447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1705" h="144742">
                      <a:moveTo>
                        <a:pt x="0" y="23306"/>
                      </a:moveTo>
                      <a:lnTo>
                        <a:pt x="0" y="144743"/>
                      </a:lnTo>
                      <a:lnTo>
                        <a:pt x="41705" y="121437"/>
                      </a:lnTo>
                      <a:lnTo>
                        <a:pt x="4170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589" name="Graphic 2">
                  <a:extLst>
                    <a:ext uri="{FF2B5EF4-FFF2-40B4-BE49-F238E27FC236}">
                      <a16:creationId xmlns:a16="http://schemas.microsoft.com/office/drawing/2014/main" id="{7020405A-855C-46D7-9A6B-8FA89334D98A}"/>
                    </a:ext>
                  </a:extLst>
                </p:cNvPr>
                <p:cNvGrpSpPr/>
                <p:nvPr/>
              </p:nvGrpSpPr>
              <p:grpSpPr>
                <a:xfrm>
                  <a:off x="8744303" y="3062236"/>
                  <a:ext cx="34345" cy="132476"/>
                  <a:chOff x="8744303" y="3062236"/>
                  <a:chExt cx="34345" cy="132476"/>
                </a:xfrm>
                <a:solidFill>
                  <a:schemeClr val="accent1"/>
                </a:solidFill>
              </p:grpSpPr>
              <p:sp>
                <p:nvSpPr>
                  <p:cNvPr id="590" name="Freeform: Shape 589">
                    <a:extLst>
                      <a:ext uri="{FF2B5EF4-FFF2-40B4-BE49-F238E27FC236}">
                        <a16:creationId xmlns:a16="http://schemas.microsoft.com/office/drawing/2014/main" id="{D4852CB0-E60D-4260-A1C1-081D6E684DE8}"/>
                      </a:ext>
                    </a:extLst>
                  </p:cNvPr>
                  <p:cNvSpPr/>
                  <p:nvPr/>
                </p:nvSpPr>
                <p:spPr>
                  <a:xfrm>
                    <a:off x="8744303" y="3062236"/>
                    <a:ext cx="34345" cy="132476"/>
                  </a:xfrm>
                  <a:custGeom>
                    <a:avLst/>
                    <a:gdLst>
                      <a:gd name="connsiteX0" fmla="*/ 0 w 34345"/>
                      <a:gd name="connsiteY0" fmla="*/ 19626 h 132476"/>
                      <a:gd name="connsiteX1" fmla="*/ 34346 w 34345"/>
                      <a:gd name="connsiteY1" fmla="*/ 0 h 132476"/>
                      <a:gd name="connsiteX2" fmla="*/ 34346 w 34345"/>
                      <a:gd name="connsiteY2" fmla="*/ 112850 h 132476"/>
                      <a:gd name="connsiteX3" fmla="*/ 0 w 34345"/>
                      <a:gd name="connsiteY3" fmla="*/ 132477 h 1324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132476">
                        <a:moveTo>
                          <a:pt x="0" y="19626"/>
                        </a:moveTo>
                        <a:lnTo>
                          <a:pt x="34346" y="0"/>
                        </a:lnTo>
                        <a:lnTo>
                          <a:pt x="34346" y="112850"/>
                        </a:lnTo>
                        <a:lnTo>
                          <a:pt x="0" y="132477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91" name="Freeform: Shape 590">
                    <a:extLst>
                      <a:ext uri="{FF2B5EF4-FFF2-40B4-BE49-F238E27FC236}">
                        <a16:creationId xmlns:a16="http://schemas.microsoft.com/office/drawing/2014/main" id="{0C721710-1027-4A47-BE97-71642B39F1FD}"/>
                      </a:ext>
                    </a:extLst>
                  </p:cNvPr>
                  <p:cNvSpPr/>
                  <p:nvPr/>
                </p:nvSpPr>
                <p:spPr>
                  <a:xfrm>
                    <a:off x="8744303" y="3067142"/>
                    <a:ext cx="25759" cy="116530"/>
                  </a:xfrm>
                  <a:custGeom>
                    <a:avLst/>
                    <a:gdLst>
                      <a:gd name="connsiteX0" fmla="*/ 25759 w 25759"/>
                      <a:gd name="connsiteY0" fmla="*/ 0 h 116530"/>
                      <a:gd name="connsiteX1" fmla="*/ 25759 w 25759"/>
                      <a:gd name="connsiteY1" fmla="*/ 103037 h 116530"/>
                      <a:gd name="connsiteX2" fmla="*/ 0 w 25759"/>
                      <a:gd name="connsiteY2" fmla="*/ 116530 h 116530"/>
                      <a:gd name="connsiteX3" fmla="*/ 0 w 25759"/>
                      <a:gd name="connsiteY3" fmla="*/ 14720 h 116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116530">
                        <a:moveTo>
                          <a:pt x="25759" y="0"/>
                        </a:moveTo>
                        <a:lnTo>
                          <a:pt x="25759" y="103037"/>
                        </a:lnTo>
                        <a:lnTo>
                          <a:pt x="0" y="11653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92" name="Freeform: Shape 591">
                    <a:extLst>
                      <a:ext uri="{FF2B5EF4-FFF2-40B4-BE49-F238E27FC236}">
                        <a16:creationId xmlns:a16="http://schemas.microsoft.com/office/drawing/2014/main" id="{20DCEC7E-F169-4194-9D51-D39A0BD7C431}"/>
                      </a:ext>
                    </a:extLst>
                  </p:cNvPr>
                  <p:cNvSpPr/>
                  <p:nvPr/>
                </p:nvSpPr>
                <p:spPr>
                  <a:xfrm>
                    <a:off x="8744303" y="3123567"/>
                    <a:ext cx="34345" cy="25759"/>
                  </a:xfrm>
                  <a:custGeom>
                    <a:avLst/>
                    <a:gdLst>
                      <a:gd name="connsiteX0" fmla="*/ 0 w 34345"/>
                      <a:gd name="connsiteY0" fmla="*/ 25759 h 25759"/>
                      <a:gd name="connsiteX1" fmla="*/ 34346 w 34345"/>
                      <a:gd name="connsiteY1" fmla="*/ 6133 h 25759"/>
                      <a:gd name="connsiteX2" fmla="*/ 25759 w 34345"/>
                      <a:gd name="connsiteY2" fmla="*/ 0 h 25759"/>
                      <a:gd name="connsiteX3" fmla="*/ 0 w 34345"/>
                      <a:gd name="connsiteY3" fmla="*/ 14720 h 257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25759">
                        <a:moveTo>
                          <a:pt x="0" y="25759"/>
                        </a:moveTo>
                        <a:lnTo>
                          <a:pt x="34346" y="6133"/>
                        </a:lnTo>
                        <a:lnTo>
                          <a:pt x="25759" y="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582" name="Graphic 2">
                <a:extLst>
                  <a:ext uri="{FF2B5EF4-FFF2-40B4-BE49-F238E27FC236}">
                    <a16:creationId xmlns:a16="http://schemas.microsoft.com/office/drawing/2014/main" id="{1EB51823-E6BF-4EAB-95CB-E8199FC40D34}"/>
                  </a:ext>
                </a:extLst>
              </p:cNvPr>
              <p:cNvGrpSpPr/>
              <p:nvPr/>
            </p:nvGrpSpPr>
            <p:grpSpPr>
              <a:xfrm>
                <a:off x="8810541" y="3016850"/>
                <a:ext cx="41705" cy="144742"/>
                <a:chOff x="8810541" y="3016850"/>
                <a:chExt cx="41705" cy="144742"/>
              </a:xfrm>
              <a:solidFill>
                <a:schemeClr val="accent1"/>
              </a:solidFill>
            </p:grpSpPr>
            <p:sp>
              <p:nvSpPr>
                <p:cNvPr id="583" name="Freeform: Shape 582">
                  <a:extLst>
                    <a:ext uri="{FF2B5EF4-FFF2-40B4-BE49-F238E27FC236}">
                      <a16:creationId xmlns:a16="http://schemas.microsoft.com/office/drawing/2014/main" id="{941D84B2-43C3-4624-8826-173448BA4083}"/>
                    </a:ext>
                  </a:extLst>
                </p:cNvPr>
                <p:cNvSpPr/>
                <p:nvPr/>
              </p:nvSpPr>
              <p:spPr>
                <a:xfrm>
                  <a:off x="8810541" y="3016850"/>
                  <a:ext cx="41705" cy="144742"/>
                </a:xfrm>
                <a:custGeom>
                  <a:avLst/>
                  <a:gdLst>
                    <a:gd name="connsiteX0" fmla="*/ 0 w 41705"/>
                    <a:gd name="connsiteY0" fmla="*/ 23306 h 144742"/>
                    <a:gd name="connsiteX1" fmla="*/ 0 w 41705"/>
                    <a:gd name="connsiteY1" fmla="*/ 144743 h 144742"/>
                    <a:gd name="connsiteX2" fmla="*/ 41706 w 41705"/>
                    <a:gd name="connsiteY2" fmla="*/ 121437 h 144742"/>
                    <a:gd name="connsiteX3" fmla="*/ 41706 w 41705"/>
                    <a:gd name="connsiteY3" fmla="*/ 0 h 1447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1705" h="144742">
                      <a:moveTo>
                        <a:pt x="0" y="23306"/>
                      </a:moveTo>
                      <a:lnTo>
                        <a:pt x="0" y="144743"/>
                      </a:lnTo>
                      <a:lnTo>
                        <a:pt x="41706" y="121437"/>
                      </a:lnTo>
                      <a:lnTo>
                        <a:pt x="41706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584" name="Graphic 2">
                  <a:extLst>
                    <a:ext uri="{FF2B5EF4-FFF2-40B4-BE49-F238E27FC236}">
                      <a16:creationId xmlns:a16="http://schemas.microsoft.com/office/drawing/2014/main" id="{BF634479-EB21-4683-A308-519108AC421E}"/>
                    </a:ext>
                  </a:extLst>
                </p:cNvPr>
                <p:cNvGrpSpPr/>
                <p:nvPr/>
              </p:nvGrpSpPr>
              <p:grpSpPr>
                <a:xfrm>
                  <a:off x="8814221" y="3022983"/>
                  <a:ext cx="34345" cy="132476"/>
                  <a:chOff x="8814221" y="3022983"/>
                  <a:chExt cx="34345" cy="132476"/>
                </a:xfrm>
                <a:solidFill>
                  <a:schemeClr val="accent1"/>
                </a:solidFill>
              </p:grpSpPr>
              <p:sp>
                <p:nvSpPr>
                  <p:cNvPr id="585" name="Freeform: Shape 584">
                    <a:extLst>
                      <a:ext uri="{FF2B5EF4-FFF2-40B4-BE49-F238E27FC236}">
                        <a16:creationId xmlns:a16="http://schemas.microsoft.com/office/drawing/2014/main" id="{65FF790F-D6A9-460B-B2EB-9E0F1636656F}"/>
                      </a:ext>
                    </a:extLst>
                  </p:cNvPr>
                  <p:cNvSpPr/>
                  <p:nvPr/>
                </p:nvSpPr>
                <p:spPr>
                  <a:xfrm>
                    <a:off x="8814221" y="3022983"/>
                    <a:ext cx="34345" cy="132476"/>
                  </a:xfrm>
                  <a:custGeom>
                    <a:avLst/>
                    <a:gdLst>
                      <a:gd name="connsiteX0" fmla="*/ 0 w 34345"/>
                      <a:gd name="connsiteY0" fmla="*/ 19626 h 132476"/>
                      <a:gd name="connsiteX1" fmla="*/ 34346 w 34345"/>
                      <a:gd name="connsiteY1" fmla="*/ 0 h 132476"/>
                      <a:gd name="connsiteX2" fmla="*/ 34346 w 34345"/>
                      <a:gd name="connsiteY2" fmla="*/ 112850 h 132476"/>
                      <a:gd name="connsiteX3" fmla="*/ 0 w 34345"/>
                      <a:gd name="connsiteY3" fmla="*/ 132477 h 1324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132476">
                        <a:moveTo>
                          <a:pt x="0" y="19626"/>
                        </a:moveTo>
                        <a:lnTo>
                          <a:pt x="34346" y="0"/>
                        </a:lnTo>
                        <a:lnTo>
                          <a:pt x="34346" y="112850"/>
                        </a:lnTo>
                        <a:lnTo>
                          <a:pt x="0" y="132477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86" name="Freeform: Shape 585">
                    <a:extLst>
                      <a:ext uri="{FF2B5EF4-FFF2-40B4-BE49-F238E27FC236}">
                        <a16:creationId xmlns:a16="http://schemas.microsoft.com/office/drawing/2014/main" id="{1257F8D8-9397-4923-A46E-7ABDD1B703FE}"/>
                      </a:ext>
                    </a:extLst>
                  </p:cNvPr>
                  <p:cNvSpPr/>
                  <p:nvPr/>
                </p:nvSpPr>
                <p:spPr>
                  <a:xfrm>
                    <a:off x="8814221" y="3027890"/>
                    <a:ext cx="25759" cy="116530"/>
                  </a:xfrm>
                  <a:custGeom>
                    <a:avLst/>
                    <a:gdLst>
                      <a:gd name="connsiteX0" fmla="*/ 25759 w 25759"/>
                      <a:gd name="connsiteY0" fmla="*/ 0 h 116530"/>
                      <a:gd name="connsiteX1" fmla="*/ 25759 w 25759"/>
                      <a:gd name="connsiteY1" fmla="*/ 103037 h 116530"/>
                      <a:gd name="connsiteX2" fmla="*/ 0 w 25759"/>
                      <a:gd name="connsiteY2" fmla="*/ 116530 h 116530"/>
                      <a:gd name="connsiteX3" fmla="*/ 0 w 25759"/>
                      <a:gd name="connsiteY3" fmla="*/ 14720 h 116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116530">
                        <a:moveTo>
                          <a:pt x="25759" y="0"/>
                        </a:moveTo>
                        <a:lnTo>
                          <a:pt x="25759" y="103037"/>
                        </a:lnTo>
                        <a:lnTo>
                          <a:pt x="0" y="11653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87" name="Freeform: Shape 586">
                    <a:extLst>
                      <a:ext uri="{FF2B5EF4-FFF2-40B4-BE49-F238E27FC236}">
                        <a16:creationId xmlns:a16="http://schemas.microsoft.com/office/drawing/2014/main" id="{B84EBB99-4819-43D1-A631-E79DD5E7AC00}"/>
                      </a:ext>
                    </a:extLst>
                  </p:cNvPr>
                  <p:cNvSpPr/>
                  <p:nvPr/>
                </p:nvSpPr>
                <p:spPr>
                  <a:xfrm>
                    <a:off x="8814221" y="3084315"/>
                    <a:ext cx="34345" cy="25759"/>
                  </a:xfrm>
                  <a:custGeom>
                    <a:avLst/>
                    <a:gdLst>
                      <a:gd name="connsiteX0" fmla="*/ 0 w 34345"/>
                      <a:gd name="connsiteY0" fmla="*/ 25759 h 25759"/>
                      <a:gd name="connsiteX1" fmla="*/ 34346 w 34345"/>
                      <a:gd name="connsiteY1" fmla="*/ 6133 h 25759"/>
                      <a:gd name="connsiteX2" fmla="*/ 25759 w 34345"/>
                      <a:gd name="connsiteY2" fmla="*/ 0 h 25759"/>
                      <a:gd name="connsiteX3" fmla="*/ 0 w 34345"/>
                      <a:gd name="connsiteY3" fmla="*/ 14720 h 257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25759">
                        <a:moveTo>
                          <a:pt x="0" y="25759"/>
                        </a:moveTo>
                        <a:lnTo>
                          <a:pt x="34346" y="6133"/>
                        </a:lnTo>
                        <a:lnTo>
                          <a:pt x="25759" y="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grpSp>
          <p:nvGrpSpPr>
            <p:cNvPr id="454" name="Graphic 2">
              <a:extLst>
                <a:ext uri="{FF2B5EF4-FFF2-40B4-BE49-F238E27FC236}">
                  <a16:creationId xmlns:a16="http://schemas.microsoft.com/office/drawing/2014/main" id="{D081B1A7-7A12-4333-9D0F-7AFBEB84D131}"/>
                </a:ext>
              </a:extLst>
            </p:cNvPr>
            <p:cNvGrpSpPr/>
            <p:nvPr/>
          </p:nvGrpSpPr>
          <p:grpSpPr>
            <a:xfrm>
              <a:off x="8600827" y="3189809"/>
              <a:ext cx="251461" cy="262499"/>
              <a:chOff x="8600787" y="3189806"/>
              <a:chExt cx="251460" cy="262499"/>
            </a:xfrm>
            <a:solidFill>
              <a:schemeClr val="accent1"/>
            </a:solidFill>
          </p:grpSpPr>
          <p:grpSp>
            <p:nvGrpSpPr>
              <p:cNvPr id="555" name="Graphic 2">
                <a:extLst>
                  <a:ext uri="{FF2B5EF4-FFF2-40B4-BE49-F238E27FC236}">
                    <a16:creationId xmlns:a16="http://schemas.microsoft.com/office/drawing/2014/main" id="{DB1A2E04-3A83-4EAB-BE49-D63CCF08DD40}"/>
                  </a:ext>
                </a:extLst>
              </p:cNvPr>
              <p:cNvGrpSpPr/>
              <p:nvPr/>
            </p:nvGrpSpPr>
            <p:grpSpPr>
              <a:xfrm>
                <a:off x="8600787" y="3307563"/>
                <a:ext cx="41705" cy="144742"/>
                <a:chOff x="8600787" y="3307563"/>
                <a:chExt cx="41705" cy="144742"/>
              </a:xfrm>
              <a:solidFill>
                <a:schemeClr val="accent1"/>
              </a:solidFill>
            </p:grpSpPr>
            <p:sp>
              <p:nvSpPr>
                <p:cNvPr id="574" name="Freeform: Shape 573">
                  <a:extLst>
                    <a:ext uri="{FF2B5EF4-FFF2-40B4-BE49-F238E27FC236}">
                      <a16:creationId xmlns:a16="http://schemas.microsoft.com/office/drawing/2014/main" id="{A7A0071B-1039-4D5C-B453-E0F5AD324041}"/>
                    </a:ext>
                  </a:extLst>
                </p:cNvPr>
                <p:cNvSpPr/>
                <p:nvPr/>
              </p:nvSpPr>
              <p:spPr>
                <a:xfrm>
                  <a:off x="8600787" y="3307563"/>
                  <a:ext cx="41705" cy="144742"/>
                </a:xfrm>
                <a:custGeom>
                  <a:avLst/>
                  <a:gdLst>
                    <a:gd name="connsiteX0" fmla="*/ 0 w 41705"/>
                    <a:gd name="connsiteY0" fmla="*/ 23306 h 144742"/>
                    <a:gd name="connsiteX1" fmla="*/ 0 w 41705"/>
                    <a:gd name="connsiteY1" fmla="*/ 144743 h 144742"/>
                    <a:gd name="connsiteX2" fmla="*/ 41705 w 41705"/>
                    <a:gd name="connsiteY2" fmla="*/ 121437 h 144742"/>
                    <a:gd name="connsiteX3" fmla="*/ 41705 w 41705"/>
                    <a:gd name="connsiteY3" fmla="*/ 0 h 1447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1705" h="144742">
                      <a:moveTo>
                        <a:pt x="0" y="23306"/>
                      </a:moveTo>
                      <a:lnTo>
                        <a:pt x="0" y="144743"/>
                      </a:lnTo>
                      <a:lnTo>
                        <a:pt x="41705" y="121437"/>
                      </a:lnTo>
                      <a:lnTo>
                        <a:pt x="4170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575" name="Graphic 2">
                  <a:extLst>
                    <a:ext uri="{FF2B5EF4-FFF2-40B4-BE49-F238E27FC236}">
                      <a16:creationId xmlns:a16="http://schemas.microsoft.com/office/drawing/2014/main" id="{E6ACE135-AAD6-4E82-8A63-47796FDD70A2}"/>
                    </a:ext>
                  </a:extLst>
                </p:cNvPr>
                <p:cNvGrpSpPr/>
                <p:nvPr/>
              </p:nvGrpSpPr>
              <p:grpSpPr>
                <a:xfrm>
                  <a:off x="8604467" y="3313696"/>
                  <a:ext cx="34345" cy="132476"/>
                  <a:chOff x="8604467" y="3313696"/>
                  <a:chExt cx="34345" cy="132476"/>
                </a:xfrm>
                <a:solidFill>
                  <a:schemeClr val="accent1"/>
                </a:solidFill>
              </p:grpSpPr>
              <p:sp>
                <p:nvSpPr>
                  <p:cNvPr id="576" name="Freeform: Shape 575">
                    <a:extLst>
                      <a:ext uri="{FF2B5EF4-FFF2-40B4-BE49-F238E27FC236}">
                        <a16:creationId xmlns:a16="http://schemas.microsoft.com/office/drawing/2014/main" id="{CBE32AD7-6845-4E40-B8DC-333002FDAD20}"/>
                      </a:ext>
                    </a:extLst>
                  </p:cNvPr>
                  <p:cNvSpPr/>
                  <p:nvPr/>
                </p:nvSpPr>
                <p:spPr>
                  <a:xfrm>
                    <a:off x="8604467" y="3313696"/>
                    <a:ext cx="34345" cy="132476"/>
                  </a:xfrm>
                  <a:custGeom>
                    <a:avLst/>
                    <a:gdLst>
                      <a:gd name="connsiteX0" fmla="*/ 0 w 34345"/>
                      <a:gd name="connsiteY0" fmla="*/ 19626 h 132476"/>
                      <a:gd name="connsiteX1" fmla="*/ 34346 w 34345"/>
                      <a:gd name="connsiteY1" fmla="*/ 0 h 132476"/>
                      <a:gd name="connsiteX2" fmla="*/ 34346 w 34345"/>
                      <a:gd name="connsiteY2" fmla="*/ 112850 h 132476"/>
                      <a:gd name="connsiteX3" fmla="*/ 0 w 34345"/>
                      <a:gd name="connsiteY3" fmla="*/ 132477 h 1324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132476">
                        <a:moveTo>
                          <a:pt x="0" y="19626"/>
                        </a:moveTo>
                        <a:lnTo>
                          <a:pt x="34346" y="0"/>
                        </a:lnTo>
                        <a:lnTo>
                          <a:pt x="34346" y="112850"/>
                        </a:lnTo>
                        <a:lnTo>
                          <a:pt x="0" y="132477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77" name="Freeform: Shape 576">
                    <a:extLst>
                      <a:ext uri="{FF2B5EF4-FFF2-40B4-BE49-F238E27FC236}">
                        <a16:creationId xmlns:a16="http://schemas.microsoft.com/office/drawing/2014/main" id="{5870A5EC-4D9B-48AD-A36A-1AE8A35C3809}"/>
                      </a:ext>
                    </a:extLst>
                  </p:cNvPr>
                  <p:cNvSpPr/>
                  <p:nvPr/>
                </p:nvSpPr>
                <p:spPr>
                  <a:xfrm>
                    <a:off x="8604467" y="3318602"/>
                    <a:ext cx="25759" cy="116530"/>
                  </a:xfrm>
                  <a:custGeom>
                    <a:avLst/>
                    <a:gdLst>
                      <a:gd name="connsiteX0" fmla="*/ 25759 w 25759"/>
                      <a:gd name="connsiteY0" fmla="*/ 0 h 116530"/>
                      <a:gd name="connsiteX1" fmla="*/ 25759 w 25759"/>
                      <a:gd name="connsiteY1" fmla="*/ 101811 h 116530"/>
                      <a:gd name="connsiteX2" fmla="*/ 0 w 25759"/>
                      <a:gd name="connsiteY2" fmla="*/ 116530 h 116530"/>
                      <a:gd name="connsiteX3" fmla="*/ 0 w 25759"/>
                      <a:gd name="connsiteY3" fmla="*/ 14720 h 116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116530">
                        <a:moveTo>
                          <a:pt x="25759" y="0"/>
                        </a:moveTo>
                        <a:lnTo>
                          <a:pt x="25759" y="101811"/>
                        </a:lnTo>
                        <a:lnTo>
                          <a:pt x="0" y="11653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78" name="Freeform: Shape 577">
                    <a:extLst>
                      <a:ext uri="{FF2B5EF4-FFF2-40B4-BE49-F238E27FC236}">
                        <a16:creationId xmlns:a16="http://schemas.microsoft.com/office/drawing/2014/main" id="{BA68ED68-3DAC-4A69-8F6C-FBDEBCCB43B2}"/>
                      </a:ext>
                    </a:extLst>
                  </p:cNvPr>
                  <p:cNvSpPr/>
                  <p:nvPr/>
                </p:nvSpPr>
                <p:spPr>
                  <a:xfrm>
                    <a:off x="8604467" y="3375028"/>
                    <a:ext cx="34345" cy="25759"/>
                  </a:xfrm>
                  <a:custGeom>
                    <a:avLst/>
                    <a:gdLst>
                      <a:gd name="connsiteX0" fmla="*/ 0 w 34345"/>
                      <a:gd name="connsiteY0" fmla="*/ 25759 h 25759"/>
                      <a:gd name="connsiteX1" fmla="*/ 34346 w 34345"/>
                      <a:gd name="connsiteY1" fmla="*/ 6133 h 25759"/>
                      <a:gd name="connsiteX2" fmla="*/ 25759 w 34345"/>
                      <a:gd name="connsiteY2" fmla="*/ 0 h 25759"/>
                      <a:gd name="connsiteX3" fmla="*/ 0 w 34345"/>
                      <a:gd name="connsiteY3" fmla="*/ 14720 h 257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25759">
                        <a:moveTo>
                          <a:pt x="0" y="25759"/>
                        </a:moveTo>
                        <a:lnTo>
                          <a:pt x="34346" y="6133"/>
                        </a:lnTo>
                        <a:lnTo>
                          <a:pt x="25759" y="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556" name="Graphic 2">
                <a:extLst>
                  <a:ext uri="{FF2B5EF4-FFF2-40B4-BE49-F238E27FC236}">
                    <a16:creationId xmlns:a16="http://schemas.microsoft.com/office/drawing/2014/main" id="{FD0DEC75-6419-47C1-98BC-536B302B027D}"/>
                  </a:ext>
                </a:extLst>
              </p:cNvPr>
              <p:cNvGrpSpPr/>
              <p:nvPr/>
            </p:nvGrpSpPr>
            <p:grpSpPr>
              <a:xfrm>
                <a:off x="8670705" y="3268310"/>
                <a:ext cx="41705" cy="144742"/>
                <a:chOff x="8670705" y="3268310"/>
                <a:chExt cx="41705" cy="144742"/>
              </a:xfrm>
              <a:solidFill>
                <a:schemeClr val="accent1"/>
              </a:solidFill>
            </p:grpSpPr>
            <p:sp>
              <p:nvSpPr>
                <p:cNvPr id="569" name="Freeform: Shape 568">
                  <a:extLst>
                    <a:ext uri="{FF2B5EF4-FFF2-40B4-BE49-F238E27FC236}">
                      <a16:creationId xmlns:a16="http://schemas.microsoft.com/office/drawing/2014/main" id="{0E9AB447-CABC-4C75-9D2B-08181A683F4D}"/>
                    </a:ext>
                  </a:extLst>
                </p:cNvPr>
                <p:cNvSpPr/>
                <p:nvPr/>
              </p:nvSpPr>
              <p:spPr>
                <a:xfrm>
                  <a:off x="8670705" y="3268310"/>
                  <a:ext cx="41705" cy="144742"/>
                </a:xfrm>
                <a:custGeom>
                  <a:avLst/>
                  <a:gdLst>
                    <a:gd name="connsiteX0" fmla="*/ 0 w 41705"/>
                    <a:gd name="connsiteY0" fmla="*/ 23306 h 144742"/>
                    <a:gd name="connsiteX1" fmla="*/ 0 w 41705"/>
                    <a:gd name="connsiteY1" fmla="*/ 144743 h 144742"/>
                    <a:gd name="connsiteX2" fmla="*/ 41705 w 41705"/>
                    <a:gd name="connsiteY2" fmla="*/ 121437 h 144742"/>
                    <a:gd name="connsiteX3" fmla="*/ 41705 w 41705"/>
                    <a:gd name="connsiteY3" fmla="*/ 0 h 1447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1705" h="144742">
                      <a:moveTo>
                        <a:pt x="0" y="23306"/>
                      </a:moveTo>
                      <a:lnTo>
                        <a:pt x="0" y="144743"/>
                      </a:lnTo>
                      <a:lnTo>
                        <a:pt x="41705" y="121437"/>
                      </a:lnTo>
                      <a:lnTo>
                        <a:pt x="4170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570" name="Graphic 2">
                  <a:extLst>
                    <a:ext uri="{FF2B5EF4-FFF2-40B4-BE49-F238E27FC236}">
                      <a16:creationId xmlns:a16="http://schemas.microsoft.com/office/drawing/2014/main" id="{974BF9E1-E526-401B-B945-9E8F8B7050A7}"/>
                    </a:ext>
                  </a:extLst>
                </p:cNvPr>
                <p:cNvGrpSpPr/>
                <p:nvPr/>
              </p:nvGrpSpPr>
              <p:grpSpPr>
                <a:xfrm>
                  <a:off x="8674385" y="3274443"/>
                  <a:ext cx="34345" cy="132476"/>
                  <a:chOff x="8674385" y="3274443"/>
                  <a:chExt cx="34345" cy="132476"/>
                </a:xfrm>
                <a:solidFill>
                  <a:schemeClr val="accent1"/>
                </a:solidFill>
              </p:grpSpPr>
              <p:sp>
                <p:nvSpPr>
                  <p:cNvPr id="571" name="Freeform: Shape 570">
                    <a:extLst>
                      <a:ext uri="{FF2B5EF4-FFF2-40B4-BE49-F238E27FC236}">
                        <a16:creationId xmlns:a16="http://schemas.microsoft.com/office/drawing/2014/main" id="{EA1F162D-FAD0-4F34-8178-D7243BDADBA9}"/>
                      </a:ext>
                    </a:extLst>
                  </p:cNvPr>
                  <p:cNvSpPr/>
                  <p:nvPr/>
                </p:nvSpPr>
                <p:spPr>
                  <a:xfrm>
                    <a:off x="8674385" y="3274443"/>
                    <a:ext cx="34345" cy="132476"/>
                  </a:xfrm>
                  <a:custGeom>
                    <a:avLst/>
                    <a:gdLst>
                      <a:gd name="connsiteX0" fmla="*/ 0 w 34345"/>
                      <a:gd name="connsiteY0" fmla="*/ 19626 h 132476"/>
                      <a:gd name="connsiteX1" fmla="*/ 34346 w 34345"/>
                      <a:gd name="connsiteY1" fmla="*/ 0 h 132476"/>
                      <a:gd name="connsiteX2" fmla="*/ 34346 w 34345"/>
                      <a:gd name="connsiteY2" fmla="*/ 112850 h 132476"/>
                      <a:gd name="connsiteX3" fmla="*/ 0 w 34345"/>
                      <a:gd name="connsiteY3" fmla="*/ 132477 h 1324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132476">
                        <a:moveTo>
                          <a:pt x="0" y="19626"/>
                        </a:moveTo>
                        <a:lnTo>
                          <a:pt x="34346" y="0"/>
                        </a:lnTo>
                        <a:lnTo>
                          <a:pt x="34346" y="112850"/>
                        </a:lnTo>
                        <a:lnTo>
                          <a:pt x="0" y="132477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72" name="Freeform: Shape 571">
                    <a:extLst>
                      <a:ext uri="{FF2B5EF4-FFF2-40B4-BE49-F238E27FC236}">
                        <a16:creationId xmlns:a16="http://schemas.microsoft.com/office/drawing/2014/main" id="{7AF24B91-B6BD-4B09-BC66-E52EDC369D34}"/>
                      </a:ext>
                    </a:extLst>
                  </p:cNvPr>
                  <p:cNvSpPr/>
                  <p:nvPr/>
                </p:nvSpPr>
                <p:spPr>
                  <a:xfrm>
                    <a:off x="8674385" y="3279350"/>
                    <a:ext cx="25759" cy="116530"/>
                  </a:xfrm>
                  <a:custGeom>
                    <a:avLst/>
                    <a:gdLst>
                      <a:gd name="connsiteX0" fmla="*/ 25759 w 25759"/>
                      <a:gd name="connsiteY0" fmla="*/ 0 h 116530"/>
                      <a:gd name="connsiteX1" fmla="*/ 25759 w 25759"/>
                      <a:gd name="connsiteY1" fmla="*/ 103037 h 116530"/>
                      <a:gd name="connsiteX2" fmla="*/ 0 w 25759"/>
                      <a:gd name="connsiteY2" fmla="*/ 116530 h 116530"/>
                      <a:gd name="connsiteX3" fmla="*/ 0 w 25759"/>
                      <a:gd name="connsiteY3" fmla="*/ 14720 h 116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116530">
                        <a:moveTo>
                          <a:pt x="25759" y="0"/>
                        </a:moveTo>
                        <a:lnTo>
                          <a:pt x="25759" y="103037"/>
                        </a:lnTo>
                        <a:lnTo>
                          <a:pt x="0" y="11653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73" name="Freeform: Shape 572">
                    <a:extLst>
                      <a:ext uri="{FF2B5EF4-FFF2-40B4-BE49-F238E27FC236}">
                        <a16:creationId xmlns:a16="http://schemas.microsoft.com/office/drawing/2014/main" id="{1A776584-E0C1-477B-ACCB-2D01F85FF925}"/>
                      </a:ext>
                    </a:extLst>
                  </p:cNvPr>
                  <p:cNvSpPr/>
                  <p:nvPr/>
                </p:nvSpPr>
                <p:spPr>
                  <a:xfrm>
                    <a:off x="8674385" y="3335775"/>
                    <a:ext cx="34345" cy="25759"/>
                  </a:xfrm>
                  <a:custGeom>
                    <a:avLst/>
                    <a:gdLst>
                      <a:gd name="connsiteX0" fmla="*/ 0 w 34345"/>
                      <a:gd name="connsiteY0" fmla="*/ 25759 h 25759"/>
                      <a:gd name="connsiteX1" fmla="*/ 34346 w 34345"/>
                      <a:gd name="connsiteY1" fmla="*/ 6133 h 25759"/>
                      <a:gd name="connsiteX2" fmla="*/ 25759 w 34345"/>
                      <a:gd name="connsiteY2" fmla="*/ 0 h 25759"/>
                      <a:gd name="connsiteX3" fmla="*/ 0 w 34345"/>
                      <a:gd name="connsiteY3" fmla="*/ 14720 h 257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25759">
                        <a:moveTo>
                          <a:pt x="0" y="25759"/>
                        </a:moveTo>
                        <a:lnTo>
                          <a:pt x="34346" y="6133"/>
                        </a:lnTo>
                        <a:lnTo>
                          <a:pt x="25759" y="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557" name="Graphic 2">
                <a:extLst>
                  <a:ext uri="{FF2B5EF4-FFF2-40B4-BE49-F238E27FC236}">
                    <a16:creationId xmlns:a16="http://schemas.microsoft.com/office/drawing/2014/main" id="{D6545169-6D04-48A3-BB19-5746FC6F2F0E}"/>
                  </a:ext>
                </a:extLst>
              </p:cNvPr>
              <p:cNvGrpSpPr/>
              <p:nvPr/>
            </p:nvGrpSpPr>
            <p:grpSpPr>
              <a:xfrm>
                <a:off x="8740623" y="3229058"/>
                <a:ext cx="41705" cy="144742"/>
                <a:chOff x="8740623" y="3229058"/>
                <a:chExt cx="41705" cy="144742"/>
              </a:xfrm>
              <a:solidFill>
                <a:schemeClr val="accent1"/>
              </a:solidFill>
            </p:grpSpPr>
            <p:sp>
              <p:nvSpPr>
                <p:cNvPr id="564" name="Freeform: Shape 563">
                  <a:extLst>
                    <a:ext uri="{FF2B5EF4-FFF2-40B4-BE49-F238E27FC236}">
                      <a16:creationId xmlns:a16="http://schemas.microsoft.com/office/drawing/2014/main" id="{040F645F-A584-4E8C-A43B-0D2AE2519D4F}"/>
                    </a:ext>
                  </a:extLst>
                </p:cNvPr>
                <p:cNvSpPr/>
                <p:nvPr/>
              </p:nvSpPr>
              <p:spPr>
                <a:xfrm>
                  <a:off x="8740623" y="3229058"/>
                  <a:ext cx="41705" cy="144742"/>
                </a:xfrm>
                <a:custGeom>
                  <a:avLst/>
                  <a:gdLst>
                    <a:gd name="connsiteX0" fmla="*/ 0 w 41705"/>
                    <a:gd name="connsiteY0" fmla="*/ 23306 h 144742"/>
                    <a:gd name="connsiteX1" fmla="*/ 0 w 41705"/>
                    <a:gd name="connsiteY1" fmla="*/ 144743 h 144742"/>
                    <a:gd name="connsiteX2" fmla="*/ 41705 w 41705"/>
                    <a:gd name="connsiteY2" fmla="*/ 121437 h 144742"/>
                    <a:gd name="connsiteX3" fmla="*/ 41705 w 41705"/>
                    <a:gd name="connsiteY3" fmla="*/ 0 h 1447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1705" h="144742">
                      <a:moveTo>
                        <a:pt x="0" y="23306"/>
                      </a:moveTo>
                      <a:lnTo>
                        <a:pt x="0" y="144743"/>
                      </a:lnTo>
                      <a:lnTo>
                        <a:pt x="41705" y="121437"/>
                      </a:lnTo>
                      <a:lnTo>
                        <a:pt x="4170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565" name="Graphic 2">
                  <a:extLst>
                    <a:ext uri="{FF2B5EF4-FFF2-40B4-BE49-F238E27FC236}">
                      <a16:creationId xmlns:a16="http://schemas.microsoft.com/office/drawing/2014/main" id="{6591FB4A-209F-473C-BB0E-8D5C56251D50}"/>
                    </a:ext>
                  </a:extLst>
                </p:cNvPr>
                <p:cNvGrpSpPr/>
                <p:nvPr/>
              </p:nvGrpSpPr>
              <p:grpSpPr>
                <a:xfrm>
                  <a:off x="8744303" y="3235191"/>
                  <a:ext cx="34345" cy="132476"/>
                  <a:chOff x="8744303" y="3235191"/>
                  <a:chExt cx="34345" cy="132476"/>
                </a:xfrm>
                <a:solidFill>
                  <a:schemeClr val="accent1"/>
                </a:solidFill>
              </p:grpSpPr>
              <p:sp>
                <p:nvSpPr>
                  <p:cNvPr id="566" name="Freeform: Shape 565">
                    <a:extLst>
                      <a:ext uri="{FF2B5EF4-FFF2-40B4-BE49-F238E27FC236}">
                        <a16:creationId xmlns:a16="http://schemas.microsoft.com/office/drawing/2014/main" id="{528D45DE-4A6F-4D90-86B5-6C1A7FB5483A}"/>
                      </a:ext>
                    </a:extLst>
                  </p:cNvPr>
                  <p:cNvSpPr/>
                  <p:nvPr/>
                </p:nvSpPr>
                <p:spPr>
                  <a:xfrm>
                    <a:off x="8744303" y="3235191"/>
                    <a:ext cx="34345" cy="132476"/>
                  </a:xfrm>
                  <a:custGeom>
                    <a:avLst/>
                    <a:gdLst>
                      <a:gd name="connsiteX0" fmla="*/ 0 w 34345"/>
                      <a:gd name="connsiteY0" fmla="*/ 19626 h 132476"/>
                      <a:gd name="connsiteX1" fmla="*/ 34346 w 34345"/>
                      <a:gd name="connsiteY1" fmla="*/ 0 h 132476"/>
                      <a:gd name="connsiteX2" fmla="*/ 34346 w 34345"/>
                      <a:gd name="connsiteY2" fmla="*/ 112850 h 132476"/>
                      <a:gd name="connsiteX3" fmla="*/ 0 w 34345"/>
                      <a:gd name="connsiteY3" fmla="*/ 132477 h 1324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132476">
                        <a:moveTo>
                          <a:pt x="0" y="19626"/>
                        </a:moveTo>
                        <a:lnTo>
                          <a:pt x="34346" y="0"/>
                        </a:lnTo>
                        <a:lnTo>
                          <a:pt x="34346" y="112850"/>
                        </a:lnTo>
                        <a:lnTo>
                          <a:pt x="0" y="132477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67" name="Freeform: Shape 566">
                    <a:extLst>
                      <a:ext uri="{FF2B5EF4-FFF2-40B4-BE49-F238E27FC236}">
                        <a16:creationId xmlns:a16="http://schemas.microsoft.com/office/drawing/2014/main" id="{40064914-AE6C-4752-AED7-166874E5BA33}"/>
                      </a:ext>
                    </a:extLst>
                  </p:cNvPr>
                  <p:cNvSpPr/>
                  <p:nvPr/>
                </p:nvSpPr>
                <p:spPr>
                  <a:xfrm>
                    <a:off x="8744303" y="3240098"/>
                    <a:ext cx="25759" cy="116530"/>
                  </a:xfrm>
                  <a:custGeom>
                    <a:avLst/>
                    <a:gdLst>
                      <a:gd name="connsiteX0" fmla="*/ 25759 w 25759"/>
                      <a:gd name="connsiteY0" fmla="*/ 0 h 116530"/>
                      <a:gd name="connsiteX1" fmla="*/ 25759 w 25759"/>
                      <a:gd name="connsiteY1" fmla="*/ 103037 h 116530"/>
                      <a:gd name="connsiteX2" fmla="*/ 0 w 25759"/>
                      <a:gd name="connsiteY2" fmla="*/ 116530 h 116530"/>
                      <a:gd name="connsiteX3" fmla="*/ 0 w 25759"/>
                      <a:gd name="connsiteY3" fmla="*/ 14720 h 116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116530">
                        <a:moveTo>
                          <a:pt x="25759" y="0"/>
                        </a:moveTo>
                        <a:lnTo>
                          <a:pt x="25759" y="103037"/>
                        </a:lnTo>
                        <a:lnTo>
                          <a:pt x="0" y="11653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68" name="Freeform: Shape 567">
                    <a:extLst>
                      <a:ext uri="{FF2B5EF4-FFF2-40B4-BE49-F238E27FC236}">
                        <a16:creationId xmlns:a16="http://schemas.microsoft.com/office/drawing/2014/main" id="{27D8B2D1-A6EA-47DE-B4F6-2B6BB1B0282F}"/>
                      </a:ext>
                    </a:extLst>
                  </p:cNvPr>
                  <p:cNvSpPr/>
                  <p:nvPr/>
                </p:nvSpPr>
                <p:spPr>
                  <a:xfrm>
                    <a:off x="8744303" y="3296523"/>
                    <a:ext cx="34345" cy="25759"/>
                  </a:xfrm>
                  <a:custGeom>
                    <a:avLst/>
                    <a:gdLst>
                      <a:gd name="connsiteX0" fmla="*/ 0 w 34345"/>
                      <a:gd name="connsiteY0" fmla="*/ 25759 h 25759"/>
                      <a:gd name="connsiteX1" fmla="*/ 34346 w 34345"/>
                      <a:gd name="connsiteY1" fmla="*/ 6133 h 25759"/>
                      <a:gd name="connsiteX2" fmla="*/ 25759 w 34345"/>
                      <a:gd name="connsiteY2" fmla="*/ 0 h 25759"/>
                      <a:gd name="connsiteX3" fmla="*/ 0 w 34345"/>
                      <a:gd name="connsiteY3" fmla="*/ 14720 h 257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25759">
                        <a:moveTo>
                          <a:pt x="0" y="25759"/>
                        </a:moveTo>
                        <a:lnTo>
                          <a:pt x="34346" y="6133"/>
                        </a:lnTo>
                        <a:lnTo>
                          <a:pt x="25759" y="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558" name="Graphic 2">
                <a:extLst>
                  <a:ext uri="{FF2B5EF4-FFF2-40B4-BE49-F238E27FC236}">
                    <a16:creationId xmlns:a16="http://schemas.microsoft.com/office/drawing/2014/main" id="{520AF365-B72F-4F7D-BC8D-7CEC333D2B2F}"/>
                  </a:ext>
                </a:extLst>
              </p:cNvPr>
              <p:cNvGrpSpPr/>
              <p:nvPr/>
            </p:nvGrpSpPr>
            <p:grpSpPr>
              <a:xfrm>
                <a:off x="8810541" y="3189806"/>
                <a:ext cx="41705" cy="144742"/>
                <a:chOff x="8810541" y="3189806"/>
                <a:chExt cx="41705" cy="144742"/>
              </a:xfrm>
              <a:solidFill>
                <a:schemeClr val="accent1"/>
              </a:solidFill>
            </p:grpSpPr>
            <p:sp>
              <p:nvSpPr>
                <p:cNvPr id="559" name="Freeform: Shape 558">
                  <a:extLst>
                    <a:ext uri="{FF2B5EF4-FFF2-40B4-BE49-F238E27FC236}">
                      <a16:creationId xmlns:a16="http://schemas.microsoft.com/office/drawing/2014/main" id="{12C2448A-F476-40D6-B4BE-BB1E8C793837}"/>
                    </a:ext>
                  </a:extLst>
                </p:cNvPr>
                <p:cNvSpPr/>
                <p:nvPr/>
              </p:nvSpPr>
              <p:spPr>
                <a:xfrm>
                  <a:off x="8810541" y="3189806"/>
                  <a:ext cx="41705" cy="144742"/>
                </a:xfrm>
                <a:custGeom>
                  <a:avLst/>
                  <a:gdLst>
                    <a:gd name="connsiteX0" fmla="*/ 0 w 41705"/>
                    <a:gd name="connsiteY0" fmla="*/ 23306 h 144742"/>
                    <a:gd name="connsiteX1" fmla="*/ 0 w 41705"/>
                    <a:gd name="connsiteY1" fmla="*/ 144743 h 144742"/>
                    <a:gd name="connsiteX2" fmla="*/ 41706 w 41705"/>
                    <a:gd name="connsiteY2" fmla="*/ 121437 h 144742"/>
                    <a:gd name="connsiteX3" fmla="*/ 41706 w 41705"/>
                    <a:gd name="connsiteY3" fmla="*/ 0 h 1447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1705" h="144742">
                      <a:moveTo>
                        <a:pt x="0" y="23306"/>
                      </a:moveTo>
                      <a:lnTo>
                        <a:pt x="0" y="144743"/>
                      </a:lnTo>
                      <a:lnTo>
                        <a:pt x="41706" y="121437"/>
                      </a:lnTo>
                      <a:lnTo>
                        <a:pt x="41706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560" name="Graphic 2">
                  <a:extLst>
                    <a:ext uri="{FF2B5EF4-FFF2-40B4-BE49-F238E27FC236}">
                      <a16:creationId xmlns:a16="http://schemas.microsoft.com/office/drawing/2014/main" id="{870CE36F-84AB-49D9-B232-D700BB7C1483}"/>
                    </a:ext>
                  </a:extLst>
                </p:cNvPr>
                <p:cNvGrpSpPr/>
                <p:nvPr/>
              </p:nvGrpSpPr>
              <p:grpSpPr>
                <a:xfrm>
                  <a:off x="8814221" y="3195939"/>
                  <a:ext cx="34345" cy="132476"/>
                  <a:chOff x="8814221" y="3195939"/>
                  <a:chExt cx="34345" cy="132476"/>
                </a:xfrm>
                <a:solidFill>
                  <a:schemeClr val="accent1"/>
                </a:solidFill>
              </p:grpSpPr>
              <p:sp>
                <p:nvSpPr>
                  <p:cNvPr id="561" name="Freeform: Shape 560">
                    <a:extLst>
                      <a:ext uri="{FF2B5EF4-FFF2-40B4-BE49-F238E27FC236}">
                        <a16:creationId xmlns:a16="http://schemas.microsoft.com/office/drawing/2014/main" id="{49AE4F72-FE1B-4442-8B5D-982881821B38}"/>
                      </a:ext>
                    </a:extLst>
                  </p:cNvPr>
                  <p:cNvSpPr/>
                  <p:nvPr/>
                </p:nvSpPr>
                <p:spPr>
                  <a:xfrm>
                    <a:off x="8814221" y="3195939"/>
                    <a:ext cx="34345" cy="132476"/>
                  </a:xfrm>
                  <a:custGeom>
                    <a:avLst/>
                    <a:gdLst>
                      <a:gd name="connsiteX0" fmla="*/ 0 w 34345"/>
                      <a:gd name="connsiteY0" fmla="*/ 19626 h 132476"/>
                      <a:gd name="connsiteX1" fmla="*/ 34346 w 34345"/>
                      <a:gd name="connsiteY1" fmla="*/ 0 h 132476"/>
                      <a:gd name="connsiteX2" fmla="*/ 34346 w 34345"/>
                      <a:gd name="connsiteY2" fmla="*/ 112850 h 132476"/>
                      <a:gd name="connsiteX3" fmla="*/ 0 w 34345"/>
                      <a:gd name="connsiteY3" fmla="*/ 132477 h 1324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132476">
                        <a:moveTo>
                          <a:pt x="0" y="19626"/>
                        </a:moveTo>
                        <a:lnTo>
                          <a:pt x="34346" y="0"/>
                        </a:lnTo>
                        <a:lnTo>
                          <a:pt x="34346" y="112850"/>
                        </a:lnTo>
                        <a:lnTo>
                          <a:pt x="0" y="132477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62" name="Freeform: Shape 561">
                    <a:extLst>
                      <a:ext uri="{FF2B5EF4-FFF2-40B4-BE49-F238E27FC236}">
                        <a16:creationId xmlns:a16="http://schemas.microsoft.com/office/drawing/2014/main" id="{67DFBAFD-3F8B-48C8-931D-F067807BBADF}"/>
                      </a:ext>
                    </a:extLst>
                  </p:cNvPr>
                  <p:cNvSpPr/>
                  <p:nvPr/>
                </p:nvSpPr>
                <p:spPr>
                  <a:xfrm>
                    <a:off x="8814221" y="3200845"/>
                    <a:ext cx="25759" cy="117756"/>
                  </a:xfrm>
                  <a:custGeom>
                    <a:avLst/>
                    <a:gdLst>
                      <a:gd name="connsiteX0" fmla="*/ 25759 w 25759"/>
                      <a:gd name="connsiteY0" fmla="*/ 0 h 117756"/>
                      <a:gd name="connsiteX1" fmla="*/ 25759 w 25759"/>
                      <a:gd name="connsiteY1" fmla="*/ 103037 h 117756"/>
                      <a:gd name="connsiteX2" fmla="*/ 0 w 25759"/>
                      <a:gd name="connsiteY2" fmla="*/ 117757 h 117756"/>
                      <a:gd name="connsiteX3" fmla="*/ 0 w 25759"/>
                      <a:gd name="connsiteY3" fmla="*/ 14720 h 1177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117756">
                        <a:moveTo>
                          <a:pt x="25759" y="0"/>
                        </a:moveTo>
                        <a:lnTo>
                          <a:pt x="25759" y="103037"/>
                        </a:lnTo>
                        <a:lnTo>
                          <a:pt x="0" y="117757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63" name="Freeform: Shape 562">
                    <a:extLst>
                      <a:ext uri="{FF2B5EF4-FFF2-40B4-BE49-F238E27FC236}">
                        <a16:creationId xmlns:a16="http://schemas.microsoft.com/office/drawing/2014/main" id="{F6CE2A7F-9BD6-4FA2-AF23-6EE48D48C4DA}"/>
                      </a:ext>
                    </a:extLst>
                  </p:cNvPr>
                  <p:cNvSpPr/>
                  <p:nvPr/>
                </p:nvSpPr>
                <p:spPr>
                  <a:xfrm>
                    <a:off x="8814221" y="3257271"/>
                    <a:ext cx="34345" cy="25759"/>
                  </a:xfrm>
                  <a:custGeom>
                    <a:avLst/>
                    <a:gdLst>
                      <a:gd name="connsiteX0" fmla="*/ 0 w 34345"/>
                      <a:gd name="connsiteY0" fmla="*/ 25759 h 25759"/>
                      <a:gd name="connsiteX1" fmla="*/ 34346 w 34345"/>
                      <a:gd name="connsiteY1" fmla="*/ 6133 h 25759"/>
                      <a:gd name="connsiteX2" fmla="*/ 25759 w 34345"/>
                      <a:gd name="connsiteY2" fmla="*/ 0 h 25759"/>
                      <a:gd name="connsiteX3" fmla="*/ 0 w 34345"/>
                      <a:gd name="connsiteY3" fmla="*/ 14720 h 257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25759">
                        <a:moveTo>
                          <a:pt x="0" y="25759"/>
                        </a:moveTo>
                        <a:lnTo>
                          <a:pt x="34346" y="6133"/>
                        </a:lnTo>
                        <a:lnTo>
                          <a:pt x="25759" y="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sp>
          <p:nvSpPr>
            <p:cNvPr id="455" name="Freeform: Shape 454">
              <a:extLst>
                <a:ext uri="{FF2B5EF4-FFF2-40B4-BE49-F238E27FC236}">
                  <a16:creationId xmlns:a16="http://schemas.microsoft.com/office/drawing/2014/main" id="{7768594D-9D3A-44CA-ADE4-9636244E854D}"/>
                </a:ext>
              </a:extLst>
            </p:cNvPr>
            <p:cNvSpPr/>
            <p:nvPr/>
          </p:nvSpPr>
          <p:spPr>
            <a:xfrm>
              <a:off x="8600827" y="3441163"/>
              <a:ext cx="100583" cy="198821"/>
            </a:xfrm>
            <a:custGeom>
              <a:avLst/>
              <a:gdLst>
                <a:gd name="connsiteX0" fmla="*/ 0 w 100583"/>
                <a:gd name="connsiteY0" fmla="*/ 71251 h 198821"/>
                <a:gd name="connsiteX1" fmla="*/ 0 w 100583"/>
                <a:gd name="connsiteY1" fmla="*/ 198821 h 198821"/>
                <a:gd name="connsiteX2" fmla="*/ 100584 w 100583"/>
                <a:gd name="connsiteY2" fmla="*/ 142396 h 198821"/>
                <a:gd name="connsiteX3" fmla="*/ 100584 w 100583"/>
                <a:gd name="connsiteY3" fmla="*/ 16052 h 198821"/>
                <a:gd name="connsiteX4" fmla="*/ 0 w 100583"/>
                <a:gd name="connsiteY4" fmla="*/ 71251 h 198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0583" h="198821">
                  <a:moveTo>
                    <a:pt x="0" y="71251"/>
                  </a:moveTo>
                  <a:lnTo>
                    <a:pt x="0" y="198821"/>
                  </a:lnTo>
                  <a:lnTo>
                    <a:pt x="100584" y="142396"/>
                  </a:lnTo>
                  <a:lnTo>
                    <a:pt x="100584" y="16052"/>
                  </a:lnTo>
                  <a:cubicBezTo>
                    <a:pt x="100584" y="-28106"/>
                    <a:pt x="0" y="28319"/>
                    <a:pt x="0" y="71251"/>
                  </a:cubicBezTo>
                  <a:close/>
                </a:path>
              </a:pathLst>
            </a:custGeom>
            <a:solidFill>
              <a:srgbClr val="2D140D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56" name="Freeform: Shape 455">
              <a:extLst>
                <a:ext uri="{FF2B5EF4-FFF2-40B4-BE49-F238E27FC236}">
                  <a16:creationId xmlns:a16="http://schemas.microsoft.com/office/drawing/2014/main" id="{2732E59B-882A-4F73-B364-CBB0B3094AD0}"/>
                </a:ext>
              </a:extLst>
            </p:cNvPr>
            <p:cNvSpPr/>
            <p:nvPr/>
          </p:nvSpPr>
          <p:spPr>
            <a:xfrm>
              <a:off x="8600827" y="3439648"/>
              <a:ext cx="91997" cy="189298"/>
            </a:xfrm>
            <a:custGeom>
              <a:avLst/>
              <a:gdLst>
                <a:gd name="connsiteX0" fmla="*/ 0 w 91997"/>
                <a:gd name="connsiteY0" fmla="*/ 189297 h 189297"/>
                <a:gd name="connsiteX1" fmla="*/ 91998 w 91997"/>
                <a:gd name="connsiteY1" fmla="*/ 136552 h 189297"/>
                <a:gd name="connsiteX2" fmla="*/ 91998 w 91997"/>
                <a:gd name="connsiteY2" fmla="*/ 10209 h 189297"/>
                <a:gd name="connsiteX3" fmla="*/ 89544 w 91997"/>
                <a:gd name="connsiteY3" fmla="*/ 396 h 189297"/>
                <a:gd name="connsiteX4" fmla="*/ 0 w 91997"/>
                <a:gd name="connsiteY4" fmla="*/ 71540 h 189297"/>
                <a:gd name="connsiteX5" fmla="*/ 0 w 91997"/>
                <a:gd name="connsiteY5" fmla="*/ 189297 h 189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1997" h="189297">
                  <a:moveTo>
                    <a:pt x="0" y="189297"/>
                  </a:moveTo>
                  <a:lnTo>
                    <a:pt x="91998" y="136552"/>
                  </a:lnTo>
                  <a:lnTo>
                    <a:pt x="91998" y="10209"/>
                  </a:lnTo>
                  <a:cubicBezTo>
                    <a:pt x="91998" y="6529"/>
                    <a:pt x="90771" y="2849"/>
                    <a:pt x="89544" y="396"/>
                  </a:cubicBezTo>
                  <a:cubicBezTo>
                    <a:pt x="63785" y="-4511"/>
                    <a:pt x="0" y="37195"/>
                    <a:pt x="0" y="71540"/>
                  </a:cubicBezTo>
                  <a:lnTo>
                    <a:pt x="0" y="189297"/>
                  </a:lnTo>
                  <a:close/>
                </a:path>
              </a:pathLst>
            </a:custGeom>
            <a:solidFill>
              <a:srgbClr val="3B3B3C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457" name="Graphic 2">
              <a:extLst>
                <a:ext uri="{FF2B5EF4-FFF2-40B4-BE49-F238E27FC236}">
                  <a16:creationId xmlns:a16="http://schemas.microsoft.com/office/drawing/2014/main" id="{B1FBE9C1-7076-4617-9535-822FCAE8966B}"/>
                </a:ext>
              </a:extLst>
            </p:cNvPr>
            <p:cNvGrpSpPr/>
            <p:nvPr/>
          </p:nvGrpSpPr>
          <p:grpSpPr>
            <a:xfrm>
              <a:off x="8613093" y="3474386"/>
              <a:ext cx="73598" cy="138608"/>
              <a:chOff x="8613053" y="3474385"/>
              <a:chExt cx="73598" cy="138609"/>
            </a:xfrm>
            <a:solidFill>
              <a:srgbClr val="FFFFFF"/>
            </a:solidFill>
          </p:grpSpPr>
          <p:grpSp>
            <p:nvGrpSpPr>
              <p:cNvPr id="548" name="Graphic 2">
                <a:extLst>
                  <a:ext uri="{FF2B5EF4-FFF2-40B4-BE49-F238E27FC236}">
                    <a16:creationId xmlns:a16="http://schemas.microsoft.com/office/drawing/2014/main" id="{DD0C8CAA-91E6-40DE-BA02-756CA3F49B98}"/>
                  </a:ext>
                </a:extLst>
              </p:cNvPr>
              <p:cNvGrpSpPr/>
              <p:nvPr/>
            </p:nvGrpSpPr>
            <p:grpSpPr>
              <a:xfrm>
                <a:off x="8613053" y="3509957"/>
                <a:ext cx="73598" cy="68691"/>
                <a:chOff x="8613053" y="3509957"/>
                <a:chExt cx="73598" cy="68691"/>
              </a:xfrm>
              <a:solidFill>
                <a:srgbClr val="FFFFFF"/>
              </a:solidFill>
            </p:grpSpPr>
            <p:sp>
              <p:nvSpPr>
                <p:cNvPr id="553" name="Freeform: Shape 552">
                  <a:extLst>
                    <a:ext uri="{FF2B5EF4-FFF2-40B4-BE49-F238E27FC236}">
                      <a16:creationId xmlns:a16="http://schemas.microsoft.com/office/drawing/2014/main" id="{3C84392B-752A-475E-BE7F-38E82E1FDF8A}"/>
                    </a:ext>
                  </a:extLst>
                </p:cNvPr>
                <p:cNvSpPr/>
                <p:nvPr/>
              </p:nvSpPr>
              <p:spPr>
                <a:xfrm>
                  <a:off x="8613053" y="3532037"/>
                  <a:ext cx="33118" cy="46612"/>
                </a:xfrm>
                <a:custGeom>
                  <a:avLst/>
                  <a:gdLst>
                    <a:gd name="connsiteX0" fmla="*/ 33119 w 33118"/>
                    <a:gd name="connsiteY0" fmla="*/ 28213 h 46612"/>
                    <a:gd name="connsiteX1" fmla="*/ 0 w 33118"/>
                    <a:gd name="connsiteY1" fmla="*/ 46612 h 46612"/>
                    <a:gd name="connsiteX2" fmla="*/ 0 w 33118"/>
                    <a:gd name="connsiteY2" fmla="*/ 18400 h 46612"/>
                    <a:gd name="connsiteX3" fmla="*/ 33119 w 33118"/>
                    <a:gd name="connsiteY3" fmla="*/ 0 h 466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3118" h="46612">
                      <a:moveTo>
                        <a:pt x="33119" y="28213"/>
                      </a:moveTo>
                      <a:lnTo>
                        <a:pt x="0" y="46612"/>
                      </a:lnTo>
                      <a:lnTo>
                        <a:pt x="0" y="18400"/>
                      </a:lnTo>
                      <a:lnTo>
                        <a:pt x="33119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554" name="Freeform: Shape 553">
                  <a:extLst>
                    <a:ext uri="{FF2B5EF4-FFF2-40B4-BE49-F238E27FC236}">
                      <a16:creationId xmlns:a16="http://schemas.microsoft.com/office/drawing/2014/main" id="{6C27DB93-EB2C-4B2A-91EA-D4FDBC8529CB}"/>
                    </a:ext>
                  </a:extLst>
                </p:cNvPr>
                <p:cNvSpPr/>
                <p:nvPr/>
              </p:nvSpPr>
              <p:spPr>
                <a:xfrm>
                  <a:off x="8653532" y="3509957"/>
                  <a:ext cx="33119" cy="46612"/>
                </a:xfrm>
                <a:custGeom>
                  <a:avLst/>
                  <a:gdLst>
                    <a:gd name="connsiteX0" fmla="*/ 33119 w 33119"/>
                    <a:gd name="connsiteY0" fmla="*/ 28213 h 46612"/>
                    <a:gd name="connsiteX1" fmla="*/ 0 w 33119"/>
                    <a:gd name="connsiteY1" fmla="*/ 46612 h 46612"/>
                    <a:gd name="connsiteX2" fmla="*/ 0 w 33119"/>
                    <a:gd name="connsiteY2" fmla="*/ 18400 h 46612"/>
                    <a:gd name="connsiteX3" fmla="*/ 33119 w 33119"/>
                    <a:gd name="connsiteY3" fmla="*/ 0 h 466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3119" h="46612">
                      <a:moveTo>
                        <a:pt x="33119" y="28213"/>
                      </a:moveTo>
                      <a:lnTo>
                        <a:pt x="0" y="46612"/>
                      </a:lnTo>
                      <a:lnTo>
                        <a:pt x="0" y="18400"/>
                      </a:lnTo>
                      <a:lnTo>
                        <a:pt x="33119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549" name="Graphic 2">
                <a:extLst>
                  <a:ext uri="{FF2B5EF4-FFF2-40B4-BE49-F238E27FC236}">
                    <a16:creationId xmlns:a16="http://schemas.microsoft.com/office/drawing/2014/main" id="{0985D649-AAB5-418A-BE55-A9A548D464EF}"/>
                  </a:ext>
                </a:extLst>
              </p:cNvPr>
              <p:cNvGrpSpPr/>
              <p:nvPr/>
            </p:nvGrpSpPr>
            <p:grpSpPr>
              <a:xfrm>
                <a:off x="8613053" y="3543077"/>
                <a:ext cx="73598" cy="69918"/>
                <a:chOff x="8613053" y="3543077"/>
                <a:chExt cx="73598" cy="69918"/>
              </a:xfrm>
              <a:solidFill>
                <a:srgbClr val="FFFFFF"/>
              </a:solidFill>
            </p:grpSpPr>
            <p:sp>
              <p:nvSpPr>
                <p:cNvPr id="551" name="Freeform: Shape 550">
                  <a:extLst>
                    <a:ext uri="{FF2B5EF4-FFF2-40B4-BE49-F238E27FC236}">
                      <a16:creationId xmlns:a16="http://schemas.microsoft.com/office/drawing/2014/main" id="{B503303B-A463-4CC5-A700-30A1E4727EA0}"/>
                    </a:ext>
                  </a:extLst>
                </p:cNvPr>
                <p:cNvSpPr/>
                <p:nvPr/>
              </p:nvSpPr>
              <p:spPr>
                <a:xfrm>
                  <a:off x="8613053" y="3566383"/>
                  <a:ext cx="33118" cy="46612"/>
                </a:xfrm>
                <a:custGeom>
                  <a:avLst/>
                  <a:gdLst>
                    <a:gd name="connsiteX0" fmla="*/ 33119 w 33118"/>
                    <a:gd name="connsiteY0" fmla="*/ 28213 h 46612"/>
                    <a:gd name="connsiteX1" fmla="*/ 0 w 33118"/>
                    <a:gd name="connsiteY1" fmla="*/ 46612 h 46612"/>
                    <a:gd name="connsiteX2" fmla="*/ 0 w 33118"/>
                    <a:gd name="connsiteY2" fmla="*/ 18400 h 46612"/>
                    <a:gd name="connsiteX3" fmla="*/ 33119 w 33118"/>
                    <a:gd name="connsiteY3" fmla="*/ 0 h 466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3118" h="46612">
                      <a:moveTo>
                        <a:pt x="33119" y="28213"/>
                      </a:moveTo>
                      <a:lnTo>
                        <a:pt x="0" y="46612"/>
                      </a:lnTo>
                      <a:lnTo>
                        <a:pt x="0" y="18400"/>
                      </a:lnTo>
                      <a:lnTo>
                        <a:pt x="33119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552" name="Freeform: Shape 551">
                  <a:extLst>
                    <a:ext uri="{FF2B5EF4-FFF2-40B4-BE49-F238E27FC236}">
                      <a16:creationId xmlns:a16="http://schemas.microsoft.com/office/drawing/2014/main" id="{B084269E-A463-46E1-B9EE-9A3E2641011E}"/>
                    </a:ext>
                  </a:extLst>
                </p:cNvPr>
                <p:cNvSpPr/>
                <p:nvPr/>
              </p:nvSpPr>
              <p:spPr>
                <a:xfrm>
                  <a:off x="8653532" y="3543077"/>
                  <a:ext cx="33119" cy="47838"/>
                </a:xfrm>
                <a:custGeom>
                  <a:avLst/>
                  <a:gdLst>
                    <a:gd name="connsiteX0" fmla="*/ 33119 w 33119"/>
                    <a:gd name="connsiteY0" fmla="*/ 28213 h 47838"/>
                    <a:gd name="connsiteX1" fmla="*/ 0 w 33119"/>
                    <a:gd name="connsiteY1" fmla="*/ 47839 h 47838"/>
                    <a:gd name="connsiteX2" fmla="*/ 0 w 33119"/>
                    <a:gd name="connsiteY2" fmla="*/ 18400 h 47838"/>
                    <a:gd name="connsiteX3" fmla="*/ 33119 w 33119"/>
                    <a:gd name="connsiteY3" fmla="*/ 0 h 478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3119" h="47838">
                      <a:moveTo>
                        <a:pt x="33119" y="28213"/>
                      </a:moveTo>
                      <a:lnTo>
                        <a:pt x="0" y="47839"/>
                      </a:lnTo>
                      <a:lnTo>
                        <a:pt x="0" y="18400"/>
                      </a:lnTo>
                      <a:lnTo>
                        <a:pt x="33119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sp>
            <p:nvSpPr>
              <p:cNvPr id="550" name="Freeform: Shape 549">
                <a:extLst>
                  <a:ext uri="{FF2B5EF4-FFF2-40B4-BE49-F238E27FC236}">
                    <a16:creationId xmlns:a16="http://schemas.microsoft.com/office/drawing/2014/main" id="{57C34488-7FB6-4C1B-8762-328FB1E4A50E}"/>
                  </a:ext>
                </a:extLst>
              </p:cNvPr>
              <p:cNvSpPr/>
              <p:nvPr/>
            </p:nvSpPr>
            <p:spPr>
              <a:xfrm>
                <a:off x="8636359" y="3474385"/>
                <a:ext cx="29439" cy="29439"/>
              </a:xfrm>
              <a:custGeom>
                <a:avLst/>
                <a:gdLst>
                  <a:gd name="connsiteX0" fmla="*/ 15946 w 29439"/>
                  <a:gd name="connsiteY0" fmla="*/ 2453 h 29439"/>
                  <a:gd name="connsiteX1" fmla="*/ 25759 w 29439"/>
                  <a:gd name="connsiteY1" fmla="*/ 0 h 29439"/>
                  <a:gd name="connsiteX2" fmla="*/ 29439 w 29439"/>
                  <a:gd name="connsiteY2" fmla="*/ 6133 h 29439"/>
                  <a:gd name="connsiteX3" fmla="*/ 24533 w 29439"/>
                  <a:gd name="connsiteY3" fmla="*/ 17173 h 29439"/>
                  <a:gd name="connsiteX4" fmla="*/ 13493 w 29439"/>
                  <a:gd name="connsiteY4" fmla="*/ 26986 h 29439"/>
                  <a:gd name="connsiteX5" fmla="*/ 3680 w 29439"/>
                  <a:gd name="connsiteY5" fmla="*/ 29439 h 29439"/>
                  <a:gd name="connsiteX6" fmla="*/ 0 w 29439"/>
                  <a:gd name="connsiteY6" fmla="*/ 23306 h 29439"/>
                  <a:gd name="connsiteX7" fmla="*/ 4906 w 29439"/>
                  <a:gd name="connsiteY7" fmla="*/ 12266 h 29439"/>
                  <a:gd name="connsiteX8" fmla="*/ 15946 w 29439"/>
                  <a:gd name="connsiteY8" fmla="*/ 2453 h 29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9439" h="29439">
                    <a:moveTo>
                      <a:pt x="15946" y="2453"/>
                    </a:moveTo>
                    <a:cubicBezTo>
                      <a:pt x="18400" y="1227"/>
                      <a:pt x="22079" y="0"/>
                      <a:pt x="25759" y="0"/>
                    </a:cubicBezTo>
                    <a:cubicBezTo>
                      <a:pt x="28212" y="1227"/>
                      <a:pt x="29439" y="3680"/>
                      <a:pt x="29439" y="6133"/>
                    </a:cubicBezTo>
                    <a:cubicBezTo>
                      <a:pt x="29439" y="9813"/>
                      <a:pt x="26986" y="13493"/>
                      <a:pt x="24533" y="17173"/>
                    </a:cubicBezTo>
                    <a:cubicBezTo>
                      <a:pt x="22079" y="20853"/>
                      <a:pt x="18400" y="24533"/>
                      <a:pt x="13493" y="26986"/>
                    </a:cubicBezTo>
                    <a:cubicBezTo>
                      <a:pt x="11040" y="28213"/>
                      <a:pt x="7360" y="29439"/>
                      <a:pt x="3680" y="29439"/>
                    </a:cubicBezTo>
                    <a:cubicBezTo>
                      <a:pt x="1227" y="28213"/>
                      <a:pt x="0" y="25759"/>
                      <a:pt x="0" y="23306"/>
                    </a:cubicBezTo>
                    <a:cubicBezTo>
                      <a:pt x="0" y="19626"/>
                      <a:pt x="2453" y="15946"/>
                      <a:pt x="4906" y="12266"/>
                    </a:cubicBezTo>
                    <a:cubicBezTo>
                      <a:pt x="8586" y="8587"/>
                      <a:pt x="12266" y="4907"/>
                      <a:pt x="15946" y="2453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458" name="Graphic 2">
              <a:extLst>
                <a:ext uri="{FF2B5EF4-FFF2-40B4-BE49-F238E27FC236}">
                  <a16:creationId xmlns:a16="http://schemas.microsoft.com/office/drawing/2014/main" id="{53D00234-6B42-4663-A0BC-C1168C14CA60}"/>
                </a:ext>
              </a:extLst>
            </p:cNvPr>
            <p:cNvGrpSpPr/>
            <p:nvPr/>
          </p:nvGrpSpPr>
          <p:grpSpPr>
            <a:xfrm>
              <a:off x="8236515" y="2567906"/>
              <a:ext cx="412150" cy="394977"/>
              <a:chOff x="8236477" y="2567902"/>
              <a:chExt cx="412149" cy="394976"/>
            </a:xfrm>
            <a:solidFill>
              <a:schemeClr val="accent1"/>
            </a:solidFill>
          </p:grpSpPr>
          <p:sp>
            <p:nvSpPr>
              <p:cNvPr id="469" name="Freeform: Shape 468">
                <a:extLst>
                  <a:ext uri="{FF2B5EF4-FFF2-40B4-BE49-F238E27FC236}">
                    <a16:creationId xmlns:a16="http://schemas.microsoft.com/office/drawing/2014/main" id="{AE9F06F6-A91F-447F-9D0E-C77FBEFBC399}"/>
                  </a:ext>
                </a:extLst>
              </p:cNvPr>
              <p:cNvSpPr/>
              <p:nvPr/>
            </p:nvSpPr>
            <p:spPr>
              <a:xfrm>
                <a:off x="8481803" y="2706511"/>
                <a:ext cx="166822" cy="256366"/>
              </a:xfrm>
              <a:custGeom>
                <a:avLst/>
                <a:gdLst>
                  <a:gd name="connsiteX0" fmla="*/ 0 w 166822"/>
                  <a:gd name="connsiteY0" fmla="*/ 139836 h 256366"/>
                  <a:gd name="connsiteX1" fmla="*/ 166822 w 166822"/>
                  <a:gd name="connsiteY1" fmla="*/ 0 h 256366"/>
                  <a:gd name="connsiteX2" fmla="*/ 166822 w 166822"/>
                  <a:gd name="connsiteY2" fmla="*/ 164369 h 256366"/>
                  <a:gd name="connsiteX3" fmla="*/ 0 w 166822"/>
                  <a:gd name="connsiteY3" fmla="*/ 256367 h 2563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6822" h="256366">
                    <a:moveTo>
                      <a:pt x="0" y="139836"/>
                    </a:moveTo>
                    <a:lnTo>
                      <a:pt x="166822" y="0"/>
                    </a:lnTo>
                    <a:lnTo>
                      <a:pt x="166822" y="164369"/>
                    </a:lnTo>
                    <a:lnTo>
                      <a:pt x="0" y="256367"/>
                    </a:lnTo>
                    <a:close/>
                  </a:path>
                </a:pathLst>
              </a:custGeom>
              <a:solidFill>
                <a:srgbClr val="8E462D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70" name="Freeform: Shape 469">
                <a:extLst>
                  <a:ext uri="{FF2B5EF4-FFF2-40B4-BE49-F238E27FC236}">
                    <a16:creationId xmlns:a16="http://schemas.microsoft.com/office/drawing/2014/main" id="{1986F4CD-7428-4C6E-BF7B-AA21D04F87CD}"/>
                  </a:ext>
                </a:extLst>
              </p:cNvPr>
              <p:cNvSpPr/>
              <p:nvPr/>
            </p:nvSpPr>
            <p:spPr>
              <a:xfrm>
                <a:off x="8236477" y="2706511"/>
                <a:ext cx="245326" cy="256366"/>
              </a:xfrm>
              <a:custGeom>
                <a:avLst/>
                <a:gdLst>
                  <a:gd name="connsiteX0" fmla="*/ 245327 w 245326"/>
                  <a:gd name="connsiteY0" fmla="*/ 256367 h 256366"/>
                  <a:gd name="connsiteX1" fmla="*/ 245327 w 245326"/>
                  <a:gd name="connsiteY1" fmla="*/ 139836 h 256366"/>
                  <a:gd name="connsiteX2" fmla="*/ 0 w 245326"/>
                  <a:gd name="connsiteY2" fmla="*/ 0 h 256366"/>
                  <a:gd name="connsiteX3" fmla="*/ 0 w 245326"/>
                  <a:gd name="connsiteY3" fmla="*/ 117757 h 2563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6" h="256366">
                    <a:moveTo>
                      <a:pt x="245327" y="256367"/>
                    </a:moveTo>
                    <a:lnTo>
                      <a:pt x="245327" y="139836"/>
                    </a:lnTo>
                    <a:lnTo>
                      <a:pt x="0" y="0"/>
                    </a:lnTo>
                    <a:lnTo>
                      <a:pt x="0" y="117757"/>
                    </a:lnTo>
                    <a:close/>
                  </a:path>
                </a:pathLst>
              </a:custGeom>
              <a:solidFill>
                <a:srgbClr val="571D0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71" name="Freeform: Shape 470">
                <a:extLst>
                  <a:ext uri="{FF2B5EF4-FFF2-40B4-BE49-F238E27FC236}">
                    <a16:creationId xmlns:a16="http://schemas.microsoft.com/office/drawing/2014/main" id="{882F2670-C177-4940-AC1D-A8BF5539E026}"/>
                  </a:ext>
                </a:extLst>
              </p:cNvPr>
              <p:cNvSpPr/>
              <p:nvPr/>
            </p:nvSpPr>
            <p:spPr>
              <a:xfrm>
                <a:off x="8236477" y="2567902"/>
                <a:ext cx="412149" cy="278446"/>
              </a:xfrm>
              <a:custGeom>
                <a:avLst/>
                <a:gdLst>
                  <a:gd name="connsiteX0" fmla="*/ 245327 w 412149"/>
                  <a:gd name="connsiteY0" fmla="*/ 278446 h 278446"/>
                  <a:gd name="connsiteX1" fmla="*/ 412149 w 412149"/>
                  <a:gd name="connsiteY1" fmla="*/ 138610 h 278446"/>
                  <a:gd name="connsiteX2" fmla="*/ 165596 w 412149"/>
                  <a:gd name="connsiteY2" fmla="*/ 0 h 278446"/>
                  <a:gd name="connsiteX3" fmla="*/ 0 w 412149"/>
                  <a:gd name="connsiteY3" fmla="*/ 138610 h 278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12149" h="278446">
                    <a:moveTo>
                      <a:pt x="245327" y="278446"/>
                    </a:moveTo>
                    <a:lnTo>
                      <a:pt x="412149" y="138610"/>
                    </a:lnTo>
                    <a:lnTo>
                      <a:pt x="165596" y="0"/>
                    </a:lnTo>
                    <a:lnTo>
                      <a:pt x="0" y="138610"/>
                    </a:lnTo>
                    <a:close/>
                  </a:path>
                </a:pathLst>
              </a:custGeom>
              <a:solidFill>
                <a:schemeClr val="accent2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72" name="Freeform: Shape 471">
                <a:extLst>
                  <a:ext uri="{FF2B5EF4-FFF2-40B4-BE49-F238E27FC236}">
                    <a16:creationId xmlns:a16="http://schemas.microsoft.com/office/drawing/2014/main" id="{3BA2A7E0-40A0-476E-B178-7365BEEC74A1}"/>
                  </a:ext>
                </a:extLst>
              </p:cNvPr>
              <p:cNvSpPr/>
              <p:nvPr/>
            </p:nvSpPr>
            <p:spPr>
              <a:xfrm>
                <a:off x="8533322" y="2798963"/>
                <a:ext cx="74839" cy="135702"/>
              </a:xfrm>
              <a:custGeom>
                <a:avLst/>
                <a:gdLst>
                  <a:gd name="connsiteX0" fmla="*/ 0 w 74839"/>
                  <a:gd name="connsiteY0" fmla="*/ 68237 h 135702"/>
                  <a:gd name="connsiteX1" fmla="*/ 0 w 74839"/>
                  <a:gd name="connsiteY1" fmla="*/ 135702 h 135702"/>
                  <a:gd name="connsiteX2" fmla="*/ 74824 w 74839"/>
                  <a:gd name="connsiteY2" fmla="*/ 93997 h 135702"/>
                  <a:gd name="connsiteX3" fmla="*/ 74824 w 74839"/>
                  <a:gd name="connsiteY3" fmla="*/ 26532 h 135702"/>
                  <a:gd name="connsiteX4" fmla="*/ 0 w 74839"/>
                  <a:gd name="connsiteY4" fmla="*/ 68237 h 1357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4839" h="135702">
                    <a:moveTo>
                      <a:pt x="0" y="68237"/>
                    </a:moveTo>
                    <a:lnTo>
                      <a:pt x="0" y="135702"/>
                    </a:lnTo>
                    <a:lnTo>
                      <a:pt x="74824" y="93997"/>
                    </a:lnTo>
                    <a:lnTo>
                      <a:pt x="74824" y="26532"/>
                    </a:lnTo>
                    <a:cubicBezTo>
                      <a:pt x="76051" y="-29893"/>
                      <a:pt x="0" y="13039"/>
                      <a:pt x="0" y="68237"/>
                    </a:cubicBezTo>
                    <a:close/>
                  </a:path>
                </a:pathLst>
              </a:custGeom>
              <a:solidFill>
                <a:srgbClr val="ABA89E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73" name="Freeform: Shape 472">
                <a:extLst>
                  <a:ext uri="{FF2B5EF4-FFF2-40B4-BE49-F238E27FC236}">
                    <a16:creationId xmlns:a16="http://schemas.microsoft.com/office/drawing/2014/main" id="{43C05A68-0E3F-44B6-ABFD-3EECA8B52FA2}"/>
                  </a:ext>
                </a:extLst>
              </p:cNvPr>
              <p:cNvSpPr/>
              <p:nvPr/>
            </p:nvSpPr>
            <p:spPr>
              <a:xfrm>
                <a:off x="8573801" y="2842668"/>
                <a:ext cx="29439" cy="61331"/>
              </a:xfrm>
              <a:custGeom>
                <a:avLst/>
                <a:gdLst>
                  <a:gd name="connsiteX0" fmla="*/ 29439 w 29439"/>
                  <a:gd name="connsiteY0" fmla="*/ 0 h 61331"/>
                  <a:gd name="connsiteX1" fmla="*/ 29439 w 29439"/>
                  <a:gd name="connsiteY1" fmla="*/ 44159 h 61331"/>
                  <a:gd name="connsiteX2" fmla="*/ 0 w 29439"/>
                  <a:gd name="connsiteY2" fmla="*/ 61332 h 61331"/>
                  <a:gd name="connsiteX3" fmla="*/ 0 w 29439"/>
                  <a:gd name="connsiteY3" fmla="*/ 17173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1331">
                    <a:moveTo>
                      <a:pt x="29439" y="0"/>
                    </a:moveTo>
                    <a:lnTo>
                      <a:pt x="29439" y="44159"/>
                    </a:lnTo>
                    <a:lnTo>
                      <a:pt x="0" y="61332"/>
                    </a:lnTo>
                    <a:lnTo>
                      <a:pt x="0" y="17173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74" name="Freeform: Shape 473">
                <a:extLst>
                  <a:ext uri="{FF2B5EF4-FFF2-40B4-BE49-F238E27FC236}">
                    <a16:creationId xmlns:a16="http://schemas.microsoft.com/office/drawing/2014/main" id="{DFF45E20-E825-4089-A857-2373D9BC0A6C}"/>
                  </a:ext>
                </a:extLst>
              </p:cNvPr>
              <p:cNvSpPr/>
              <p:nvPr/>
            </p:nvSpPr>
            <p:spPr>
              <a:xfrm>
                <a:off x="8573801" y="2802943"/>
                <a:ext cx="29439" cy="48311"/>
              </a:xfrm>
              <a:custGeom>
                <a:avLst/>
                <a:gdLst>
                  <a:gd name="connsiteX0" fmla="*/ 24533 w 29439"/>
                  <a:gd name="connsiteY0" fmla="*/ 4153 h 48311"/>
                  <a:gd name="connsiteX1" fmla="*/ 29439 w 29439"/>
                  <a:gd name="connsiteY1" fmla="*/ 21325 h 48311"/>
                  <a:gd name="connsiteX2" fmla="*/ 29439 w 29439"/>
                  <a:gd name="connsiteY2" fmla="*/ 32365 h 48311"/>
                  <a:gd name="connsiteX3" fmla="*/ 0 w 29439"/>
                  <a:gd name="connsiteY3" fmla="*/ 48311 h 48311"/>
                  <a:gd name="connsiteX4" fmla="*/ 0 w 29439"/>
                  <a:gd name="connsiteY4" fmla="*/ 4153 h 48311"/>
                  <a:gd name="connsiteX5" fmla="*/ 24533 w 29439"/>
                  <a:gd name="connsiteY5" fmla="*/ 4153 h 483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439" h="48311">
                    <a:moveTo>
                      <a:pt x="24533" y="4153"/>
                    </a:moveTo>
                    <a:cubicBezTo>
                      <a:pt x="26986" y="7832"/>
                      <a:pt x="29439" y="13966"/>
                      <a:pt x="29439" y="21325"/>
                    </a:cubicBezTo>
                    <a:lnTo>
                      <a:pt x="29439" y="32365"/>
                    </a:lnTo>
                    <a:lnTo>
                      <a:pt x="0" y="48311"/>
                    </a:lnTo>
                    <a:lnTo>
                      <a:pt x="0" y="4153"/>
                    </a:lnTo>
                    <a:cubicBezTo>
                      <a:pt x="8587" y="-754"/>
                      <a:pt x="18400" y="-1981"/>
                      <a:pt x="24533" y="4153"/>
                    </a:cubicBez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75" name="Freeform: Shape 474">
                <a:extLst>
                  <a:ext uri="{FF2B5EF4-FFF2-40B4-BE49-F238E27FC236}">
                    <a16:creationId xmlns:a16="http://schemas.microsoft.com/office/drawing/2014/main" id="{CA96ECC4-5807-4CF7-B9C1-AA0CA28E608F}"/>
                  </a:ext>
                </a:extLst>
              </p:cNvPr>
              <p:cNvSpPr/>
              <p:nvPr/>
            </p:nvSpPr>
            <p:spPr>
              <a:xfrm>
                <a:off x="8537002" y="2810775"/>
                <a:ext cx="30665" cy="60105"/>
              </a:xfrm>
              <a:custGeom>
                <a:avLst/>
                <a:gdLst>
                  <a:gd name="connsiteX0" fmla="*/ 30666 w 30665"/>
                  <a:gd name="connsiteY0" fmla="*/ 0 h 60105"/>
                  <a:gd name="connsiteX1" fmla="*/ 30666 w 30665"/>
                  <a:gd name="connsiteY1" fmla="*/ 44159 h 60105"/>
                  <a:gd name="connsiteX2" fmla="*/ 0 w 30665"/>
                  <a:gd name="connsiteY2" fmla="*/ 60105 h 60105"/>
                  <a:gd name="connsiteX3" fmla="*/ 0 w 30665"/>
                  <a:gd name="connsiteY3" fmla="*/ 52745 h 60105"/>
                  <a:gd name="connsiteX4" fmla="*/ 30666 w 30665"/>
                  <a:gd name="connsiteY4" fmla="*/ 0 h 601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665" h="60105">
                    <a:moveTo>
                      <a:pt x="30666" y="0"/>
                    </a:moveTo>
                    <a:lnTo>
                      <a:pt x="30666" y="44159"/>
                    </a:lnTo>
                    <a:lnTo>
                      <a:pt x="0" y="60105"/>
                    </a:lnTo>
                    <a:lnTo>
                      <a:pt x="0" y="52745"/>
                    </a:lnTo>
                    <a:cubicBezTo>
                      <a:pt x="0" y="30666"/>
                      <a:pt x="14720" y="11040"/>
                      <a:pt x="30666" y="0"/>
                    </a:cubicBez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76" name="Freeform: Shape 475">
                <a:extLst>
                  <a:ext uri="{FF2B5EF4-FFF2-40B4-BE49-F238E27FC236}">
                    <a16:creationId xmlns:a16="http://schemas.microsoft.com/office/drawing/2014/main" id="{4EC87092-29D2-42AF-B44E-AC3AB1B177D9}"/>
                  </a:ext>
                </a:extLst>
              </p:cNvPr>
              <p:cNvSpPr/>
              <p:nvPr/>
            </p:nvSpPr>
            <p:spPr>
              <a:xfrm>
                <a:off x="8537002" y="2863521"/>
                <a:ext cx="30665" cy="60105"/>
              </a:xfrm>
              <a:custGeom>
                <a:avLst/>
                <a:gdLst>
                  <a:gd name="connsiteX0" fmla="*/ 30666 w 30665"/>
                  <a:gd name="connsiteY0" fmla="*/ 0 h 60105"/>
                  <a:gd name="connsiteX1" fmla="*/ 30666 w 30665"/>
                  <a:gd name="connsiteY1" fmla="*/ 44159 h 60105"/>
                  <a:gd name="connsiteX2" fmla="*/ 1227 w 30665"/>
                  <a:gd name="connsiteY2" fmla="*/ 60105 h 60105"/>
                  <a:gd name="connsiteX3" fmla="*/ 0 w 30665"/>
                  <a:gd name="connsiteY3" fmla="*/ 15946 h 601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0665" h="60105">
                    <a:moveTo>
                      <a:pt x="30666" y="0"/>
                    </a:moveTo>
                    <a:lnTo>
                      <a:pt x="30666" y="44159"/>
                    </a:lnTo>
                    <a:lnTo>
                      <a:pt x="1227" y="60105"/>
                    </a:lnTo>
                    <a:lnTo>
                      <a:pt x="0" y="15946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477" name="Graphic 2">
                <a:extLst>
                  <a:ext uri="{FF2B5EF4-FFF2-40B4-BE49-F238E27FC236}">
                    <a16:creationId xmlns:a16="http://schemas.microsoft.com/office/drawing/2014/main" id="{DBDC0A10-41AF-4F76-88B1-51755A3B9E54}"/>
                  </a:ext>
                </a:extLst>
              </p:cNvPr>
              <p:cNvGrpSpPr/>
              <p:nvPr/>
            </p:nvGrpSpPr>
            <p:grpSpPr>
              <a:xfrm>
                <a:off x="8249970" y="2723684"/>
                <a:ext cx="223247" cy="225700"/>
                <a:chOff x="8249970" y="2723684"/>
                <a:chExt cx="223247" cy="225700"/>
              </a:xfrm>
              <a:solidFill>
                <a:schemeClr val="accent1"/>
              </a:solidFill>
            </p:grpSpPr>
            <p:grpSp>
              <p:nvGrpSpPr>
                <p:cNvPr id="478" name="Graphic 2">
                  <a:extLst>
                    <a:ext uri="{FF2B5EF4-FFF2-40B4-BE49-F238E27FC236}">
                      <a16:creationId xmlns:a16="http://schemas.microsoft.com/office/drawing/2014/main" id="{6BDDF455-450C-4004-AF92-DBFCAE95341E}"/>
                    </a:ext>
                  </a:extLst>
                </p:cNvPr>
                <p:cNvGrpSpPr/>
                <p:nvPr/>
              </p:nvGrpSpPr>
              <p:grpSpPr>
                <a:xfrm>
                  <a:off x="8448684" y="2836535"/>
                  <a:ext cx="24532" cy="58878"/>
                  <a:chOff x="8448684" y="2836535"/>
                  <a:chExt cx="24532" cy="58878"/>
                </a:xfrm>
                <a:solidFill>
                  <a:schemeClr val="accent1"/>
                </a:solidFill>
              </p:grpSpPr>
              <p:sp>
                <p:nvSpPr>
                  <p:cNvPr id="544" name="Freeform: Shape 543">
                    <a:extLst>
                      <a:ext uri="{FF2B5EF4-FFF2-40B4-BE49-F238E27FC236}">
                        <a16:creationId xmlns:a16="http://schemas.microsoft.com/office/drawing/2014/main" id="{7E356990-80E6-4B65-ABA8-CE6F12F58C3F}"/>
                      </a:ext>
                    </a:extLst>
                  </p:cNvPr>
                  <p:cNvSpPr/>
                  <p:nvPr/>
                </p:nvSpPr>
                <p:spPr>
                  <a:xfrm>
                    <a:off x="8448684" y="2836535"/>
                    <a:ext cx="24532" cy="58878"/>
                  </a:xfrm>
                  <a:custGeom>
                    <a:avLst/>
                    <a:gdLst>
                      <a:gd name="connsiteX0" fmla="*/ 24533 w 24532"/>
                      <a:gd name="connsiteY0" fmla="*/ 13493 h 58878"/>
                      <a:gd name="connsiteX1" fmla="*/ 24533 w 24532"/>
                      <a:gd name="connsiteY1" fmla="*/ 58878 h 58878"/>
                      <a:gd name="connsiteX2" fmla="*/ 0 w 24532"/>
                      <a:gd name="connsiteY2" fmla="*/ 45386 h 58878"/>
                      <a:gd name="connsiteX3" fmla="*/ 0 w 24532"/>
                      <a:gd name="connsiteY3" fmla="*/ 0 h 58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32" h="58878">
                        <a:moveTo>
                          <a:pt x="24533" y="13493"/>
                        </a:moveTo>
                        <a:lnTo>
                          <a:pt x="24533" y="58878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45" name="Freeform: Shape 544">
                    <a:extLst>
                      <a:ext uri="{FF2B5EF4-FFF2-40B4-BE49-F238E27FC236}">
                        <a16:creationId xmlns:a16="http://schemas.microsoft.com/office/drawing/2014/main" id="{DAF14F5C-7EB1-45A4-B464-7861F6D593F2}"/>
                      </a:ext>
                    </a:extLst>
                  </p:cNvPr>
                  <p:cNvSpPr/>
                  <p:nvPr/>
                </p:nvSpPr>
                <p:spPr>
                  <a:xfrm>
                    <a:off x="8451138" y="2840215"/>
                    <a:ext cx="20852" cy="51518"/>
                  </a:xfrm>
                  <a:custGeom>
                    <a:avLst/>
                    <a:gdLst>
                      <a:gd name="connsiteX0" fmla="*/ 20853 w 20852"/>
                      <a:gd name="connsiteY0" fmla="*/ 11040 h 51518"/>
                      <a:gd name="connsiteX1" fmla="*/ 0 w 20852"/>
                      <a:gd name="connsiteY1" fmla="*/ 0 h 51518"/>
                      <a:gd name="connsiteX2" fmla="*/ 0 w 20852"/>
                      <a:gd name="connsiteY2" fmla="*/ 40479 h 51518"/>
                      <a:gd name="connsiteX3" fmla="*/ 20853 w 20852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1518">
                        <a:moveTo>
                          <a:pt x="20853" y="11040"/>
                        </a:moveTo>
                        <a:lnTo>
                          <a:pt x="0" y="0"/>
                        </a:lnTo>
                        <a:lnTo>
                          <a:pt x="0" y="40479"/>
                        </a:lnTo>
                        <a:lnTo>
                          <a:pt x="20853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46" name="Freeform: Shape 545">
                    <a:extLst>
                      <a:ext uri="{FF2B5EF4-FFF2-40B4-BE49-F238E27FC236}">
                        <a16:creationId xmlns:a16="http://schemas.microsoft.com/office/drawing/2014/main" id="{3B23B391-E22F-4160-B1CE-589E8E9E7FFF}"/>
                      </a:ext>
                    </a:extLst>
                  </p:cNvPr>
                  <p:cNvSpPr/>
                  <p:nvPr/>
                </p:nvSpPr>
                <p:spPr>
                  <a:xfrm>
                    <a:off x="8456044" y="2842668"/>
                    <a:ext cx="15946" cy="42932"/>
                  </a:xfrm>
                  <a:custGeom>
                    <a:avLst/>
                    <a:gdLst>
                      <a:gd name="connsiteX0" fmla="*/ 0 w 15946"/>
                      <a:gd name="connsiteY0" fmla="*/ 0 h 42932"/>
                      <a:gd name="connsiteX1" fmla="*/ 0 w 15946"/>
                      <a:gd name="connsiteY1" fmla="*/ 34346 h 42932"/>
                      <a:gd name="connsiteX2" fmla="*/ 15946 w 15946"/>
                      <a:gd name="connsiteY2" fmla="*/ 42932 h 42932"/>
                      <a:gd name="connsiteX3" fmla="*/ 15946 w 15946"/>
                      <a:gd name="connsiteY3" fmla="*/ 8586 h 42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46" h="42932">
                        <a:moveTo>
                          <a:pt x="0" y="0"/>
                        </a:moveTo>
                        <a:lnTo>
                          <a:pt x="0" y="34346"/>
                        </a:lnTo>
                        <a:lnTo>
                          <a:pt x="15946" y="42932"/>
                        </a:lnTo>
                        <a:lnTo>
                          <a:pt x="15946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47" name="Freeform: Shape 546">
                    <a:extLst>
                      <a:ext uri="{FF2B5EF4-FFF2-40B4-BE49-F238E27FC236}">
                        <a16:creationId xmlns:a16="http://schemas.microsoft.com/office/drawing/2014/main" id="{CD4651D7-72DD-44A0-A72C-CE0FC07ED0AE}"/>
                      </a:ext>
                    </a:extLst>
                  </p:cNvPr>
                  <p:cNvSpPr/>
                  <p:nvPr/>
                </p:nvSpPr>
                <p:spPr>
                  <a:xfrm>
                    <a:off x="8451138" y="2877014"/>
                    <a:ext cx="20852" cy="14719"/>
                  </a:xfrm>
                  <a:custGeom>
                    <a:avLst/>
                    <a:gdLst>
                      <a:gd name="connsiteX0" fmla="*/ 20853 w 20852"/>
                      <a:gd name="connsiteY0" fmla="*/ 14720 h 14719"/>
                      <a:gd name="connsiteX1" fmla="*/ 0 w 20852"/>
                      <a:gd name="connsiteY1" fmla="*/ 3680 h 14719"/>
                      <a:gd name="connsiteX2" fmla="*/ 4906 w 20852"/>
                      <a:gd name="connsiteY2" fmla="*/ 0 h 14719"/>
                      <a:gd name="connsiteX3" fmla="*/ 20853 w 20852"/>
                      <a:gd name="connsiteY3" fmla="*/ 8586 h 1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4719">
                        <a:moveTo>
                          <a:pt x="20853" y="14720"/>
                        </a:moveTo>
                        <a:lnTo>
                          <a:pt x="0" y="3680"/>
                        </a:lnTo>
                        <a:lnTo>
                          <a:pt x="4906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479" name="Graphic 2">
                  <a:extLst>
                    <a:ext uri="{FF2B5EF4-FFF2-40B4-BE49-F238E27FC236}">
                      <a16:creationId xmlns:a16="http://schemas.microsoft.com/office/drawing/2014/main" id="{FC468F15-6B7A-4FC1-B6AC-D7E8ED830C94}"/>
                    </a:ext>
                  </a:extLst>
                </p:cNvPr>
                <p:cNvGrpSpPr/>
                <p:nvPr/>
              </p:nvGrpSpPr>
              <p:grpSpPr>
                <a:xfrm>
                  <a:off x="8349327" y="2781336"/>
                  <a:ext cx="25759" cy="58878"/>
                  <a:chOff x="8349327" y="2781336"/>
                  <a:chExt cx="25759" cy="58878"/>
                </a:xfrm>
                <a:solidFill>
                  <a:schemeClr val="accent1"/>
                </a:solidFill>
              </p:grpSpPr>
              <p:sp>
                <p:nvSpPr>
                  <p:cNvPr id="540" name="Freeform: Shape 539">
                    <a:extLst>
                      <a:ext uri="{FF2B5EF4-FFF2-40B4-BE49-F238E27FC236}">
                        <a16:creationId xmlns:a16="http://schemas.microsoft.com/office/drawing/2014/main" id="{CA2437B8-4F9C-495A-BFD9-2260296705AD}"/>
                      </a:ext>
                    </a:extLst>
                  </p:cNvPr>
                  <p:cNvSpPr/>
                  <p:nvPr/>
                </p:nvSpPr>
                <p:spPr>
                  <a:xfrm>
                    <a:off x="8349327" y="2781336"/>
                    <a:ext cx="25759" cy="58878"/>
                  </a:xfrm>
                  <a:custGeom>
                    <a:avLst/>
                    <a:gdLst>
                      <a:gd name="connsiteX0" fmla="*/ 25759 w 25759"/>
                      <a:gd name="connsiteY0" fmla="*/ 13493 h 58878"/>
                      <a:gd name="connsiteX1" fmla="*/ 25759 w 25759"/>
                      <a:gd name="connsiteY1" fmla="*/ 58878 h 58878"/>
                      <a:gd name="connsiteX2" fmla="*/ 0 w 25759"/>
                      <a:gd name="connsiteY2" fmla="*/ 45386 h 58878"/>
                      <a:gd name="connsiteX3" fmla="*/ 0 w 25759"/>
                      <a:gd name="connsiteY3" fmla="*/ 0 h 58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58878">
                        <a:moveTo>
                          <a:pt x="25759" y="13493"/>
                        </a:moveTo>
                        <a:lnTo>
                          <a:pt x="25759" y="58878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41" name="Freeform: Shape 540">
                    <a:extLst>
                      <a:ext uri="{FF2B5EF4-FFF2-40B4-BE49-F238E27FC236}">
                        <a16:creationId xmlns:a16="http://schemas.microsoft.com/office/drawing/2014/main" id="{76F5A6D8-0D06-4127-9E72-B5E25B204383}"/>
                      </a:ext>
                    </a:extLst>
                  </p:cNvPr>
                  <p:cNvSpPr/>
                  <p:nvPr/>
                </p:nvSpPr>
                <p:spPr>
                  <a:xfrm>
                    <a:off x="8351780" y="2785016"/>
                    <a:ext cx="20852" cy="51518"/>
                  </a:xfrm>
                  <a:custGeom>
                    <a:avLst/>
                    <a:gdLst>
                      <a:gd name="connsiteX0" fmla="*/ 20853 w 20852"/>
                      <a:gd name="connsiteY0" fmla="*/ 11040 h 51518"/>
                      <a:gd name="connsiteX1" fmla="*/ 0 w 20852"/>
                      <a:gd name="connsiteY1" fmla="*/ 0 h 51518"/>
                      <a:gd name="connsiteX2" fmla="*/ 0 w 20852"/>
                      <a:gd name="connsiteY2" fmla="*/ 39252 h 51518"/>
                      <a:gd name="connsiteX3" fmla="*/ 20853 w 20852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1518">
                        <a:moveTo>
                          <a:pt x="20853" y="11040"/>
                        </a:moveTo>
                        <a:lnTo>
                          <a:pt x="0" y="0"/>
                        </a:lnTo>
                        <a:lnTo>
                          <a:pt x="0" y="39252"/>
                        </a:lnTo>
                        <a:lnTo>
                          <a:pt x="20853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42" name="Freeform: Shape 541">
                    <a:extLst>
                      <a:ext uri="{FF2B5EF4-FFF2-40B4-BE49-F238E27FC236}">
                        <a16:creationId xmlns:a16="http://schemas.microsoft.com/office/drawing/2014/main" id="{23CA5FF1-0F3B-47B0-B921-143A68C8F5A7}"/>
                      </a:ext>
                    </a:extLst>
                  </p:cNvPr>
                  <p:cNvSpPr/>
                  <p:nvPr/>
                </p:nvSpPr>
                <p:spPr>
                  <a:xfrm>
                    <a:off x="8356687" y="2787469"/>
                    <a:ext cx="15946" cy="42932"/>
                  </a:xfrm>
                  <a:custGeom>
                    <a:avLst/>
                    <a:gdLst>
                      <a:gd name="connsiteX0" fmla="*/ 0 w 15946"/>
                      <a:gd name="connsiteY0" fmla="*/ 0 h 42932"/>
                      <a:gd name="connsiteX1" fmla="*/ 0 w 15946"/>
                      <a:gd name="connsiteY1" fmla="*/ 34346 h 42932"/>
                      <a:gd name="connsiteX2" fmla="*/ 15946 w 15946"/>
                      <a:gd name="connsiteY2" fmla="*/ 42932 h 42932"/>
                      <a:gd name="connsiteX3" fmla="*/ 15946 w 15946"/>
                      <a:gd name="connsiteY3" fmla="*/ 8586 h 42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46" h="42932">
                        <a:moveTo>
                          <a:pt x="0" y="0"/>
                        </a:moveTo>
                        <a:lnTo>
                          <a:pt x="0" y="34346"/>
                        </a:lnTo>
                        <a:lnTo>
                          <a:pt x="15946" y="42932"/>
                        </a:lnTo>
                        <a:lnTo>
                          <a:pt x="15946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43" name="Freeform: Shape 542">
                    <a:extLst>
                      <a:ext uri="{FF2B5EF4-FFF2-40B4-BE49-F238E27FC236}">
                        <a16:creationId xmlns:a16="http://schemas.microsoft.com/office/drawing/2014/main" id="{30627886-53AF-4B21-9A79-A9420999D8DE}"/>
                      </a:ext>
                    </a:extLst>
                  </p:cNvPr>
                  <p:cNvSpPr/>
                  <p:nvPr/>
                </p:nvSpPr>
                <p:spPr>
                  <a:xfrm>
                    <a:off x="8351780" y="2821815"/>
                    <a:ext cx="20852" cy="14719"/>
                  </a:xfrm>
                  <a:custGeom>
                    <a:avLst/>
                    <a:gdLst>
                      <a:gd name="connsiteX0" fmla="*/ 20853 w 20852"/>
                      <a:gd name="connsiteY0" fmla="*/ 14720 h 14719"/>
                      <a:gd name="connsiteX1" fmla="*/ 0 w 20852"/>
                      <a:gd name="connsiteY1" fmla="*/ 2453 h 14719"/>
                      <a:gd name="connsiteX2" fmla="*/ 4906 w 20852"/>
                      <a:gd name="connsiteY2" fmla="*/ 0 h 14719"/>
                      <a:gd name="connsiteX3" fmla="*/ 20853 w 20852"/>
                      <a:gd name="connsiteY3" fmla="*/ 8586 h 1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4719">
                        <a:moveTo>
                          <a:pt x="20853" y="14720"/>
                        </a:moveTo>
                        <a:lnTo>
                          <a:pt x="0" y="2453"/>
                        </a:lnTo>
                        <a:lnTo>
                          <a:pt x="4906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480" name="Graphic 2">
                  <a:extLst>
                    <a:ext uri="{FF2B5EF4-FFF2-40B4-BE49-F238E27FC236}">
                      <a16:creationId xmlns:a16="http://schemas.microsoft.com/office/drawing/2014/main" id="{C90E2FCB-C1BA-4953-903E-EDDF9A905881}"/>
                    </a:ext>
                  </a:extLst>
                </p:cNvPr>
                <p:cNvGrpSpPr/>
                <p:nvPr/>
              </p:nvGrpSpPr>
              <p:grpSpPr>
                <a:xfrm>
                  <a:off x="8416792" y="2818135"/>
                  <a:ext cx="24532" cy="60105"/>
                  <a:chOff x="8416792" y="2818135"/>
                  <a:chExt cx="24532" cy="60105"/>
                </a:xfrm>
                <a:solidFill>
                  <a:schemeClr val="accent1"/>
                </a:solidFill>
              </p:grpSpPr>
              <p:sp>
                <p:nvSpPr>
                  <p:cNvPr id="536" name="Freeform: Shape 535">
                    <a:extLst>
                      <a:ext uri="{FF2B5EF4-FFF2-40B4-BE49-F238E27FC236}">
                        <a16:creationId xmlns:a16="http://schemas.microsoft.com/office/drawing/2014/main" id="{410117B4-39D6-41C7-905B-96F682C02B18}"/>
                      </a:ext>
                    </a:extLst>
                  </p:cNvPr>
                  <p:cNvSpPr/>
                  <p:nvPr/>
                </p:nvSpPr>
                <p:spPr>
                  <a:xfrm>
                    <a:off x="8416792" y="2818135"/>
                    <a:ext cx="24532" cy="60105"/>
                  </a:xfrm>
                  <a:custGeom>
                    <a:avLst/>
                    <a:gdLst>
                      <a:gd name="connsiteX0" fmla="*/ 24533 w 24532"/>
                      <a:gd name="connsiteY0" fmla="*/ 14720 h 60105"/>
                      <a:gd name="connsiteX1" fmla="*/ 24533 w 24532"/>
                      <a:gd name="connsiteY1" fmla="*/ 60105 h 60105"/>
                      <a:gd name="connsiteX2" fmla="*/ 0 w 24532"/>
                      <a:gd name="connsiteY2" fmla="*/ 45386 h 60105"/>
                      <a:gd name="connsiteX3" fmla="*/ 0 w 24532"/>
                      <a:gd name="connsiteY3" fmla="*/ 0 h 601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32" h="60105">
                        <a:moveTo>
                          <a:pt x="24533" y="14720"/>
                        </a:moveTo>
                        <a:lnTo>
                          <a:pt x="24533" y="60105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37" name="Freeform: Shape 536">
                    <a:extLst>
                      <a:ext uri="{FF2B5EF4-FFF2-40B4-BE49-F238E27FC236}">
                        <a16:creationId xmlns:a16="http://schemas.microsoft.com/office/drawing/2014/main" id="{BA336EE7-470C-4C14-8EB4-BD2D97784CB5}"/>
                      </a:ext>
                    </a:extLst>
                  </p:cNvPr>
                  <p:cNvSpPr/>
                  <p:nvPr/>
                </p:nvSpPr>
                <p:spPr>
                  <a:xfrm>
                    <a:off x="8418018" y="2821815"/>
                    <a:ext cx="20852" cy="51518"/>
                  </a:xfrm>
                  <a:custGeom>
                    <a:avLst/>
                    <a:gdLst>
                      <a:gd name="connsiteX0" fmla="*/ 20853 w 20852"/>
                      <a:gd name="connsiteY0" fmla="*/ 12266 h 51518"/>
                      <a:gd name="connsiteX1" fmla="*/ 0 w 20852"/>
                      <a:gd name="connsiteY1" fmla="*/ 0 h 51518"/>
                      <a:gd name="connsiteX2" fmla="*/ 0 w 20852"/>
                      <a:gd name="connsiteY2" fmla="*/ 40479 h 51518"/>
                      <a:gd name="connsiteX3" fmla="*/ 20853 w 20852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1518">
                        <a:moveTo>
                          <a:pt x="20853" y="12266"/>
                        </a:moveTo>
                        <a:lnTo>
                          <a:pt x="0" y="0"/>
                        </a:lnTo>
                        <a:lnTo>
                          <a:pt x="0" y="40479"/>
                        </a:lnTo>
                        <a:lnTo>
                          <a:pt x="20853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38" name="Freeform: Shape 537">
                    <a:extLst>
                      <a:ext uri="{FF2B5EF4-FFF2-40B4-BE49-F238E27FC236}">
                        <a16:creationId xmlns:a16="http://schemas.microsoft.com/office/drawing/2014/main" id="{999E18B0-5DFF-42A9-8E74-C9AC51D44FEB}"/>
                      </a:ext>
                    </a:extLst>
                  </p:cNvPr>
                  <p:cNvSpPr/>
                  <p:nvPr/>
                </p:nvSpPr>
                <p:spPr>
                  <a:xfrm>
                    <a:off x="8424151" y="2825495"/>
                    <a:ext cx="14719" cy="41705"/>
                  </a:xfrm>
                  <a:custGeom>
                    <a:avLst/>
                    <a:gdLst>
                      <a:gd name="connsiteX0" fmla="*/ 0 w 14719"/>
                      <a:gd name="connsiteY0" fmla="*/ 0 h 41705"/>
                      <a:gd name="connsiteX1" fmla="*/ 0 w 14719"/>
                      <a:gd name="connsiteY1" fmla="*/ 33119 h 41705"/>
                      <a:gd name="connsiteX2" fmla="*/ 14720 w 14719"/>
                      <a:gd name="connsiteY2" fmla="*/ 41706 h 41705"/>
                      <a:gd name="connsiteX3" fmla="*/ 14720 w 14719"/>
                      <a:gd name="connsiteY3" fmla="*/ 8586 h 417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19" h="41705">
                        <a:moveTo>
                          <a:pt x="0" y="0"/>
                        </a:moveTo>
                        <a:lnTo>
                          <a:pt x="0" y="33119"/>
                        </a:lnTo>
                        <a:lnTo>
                          <a:pt x="14720" y="41706"/>
                        </a:lnTo>
                        <a:lnTo>
                          <a:pt x="14720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39" name="Freeform: Shape 538">
                    <a:extLst>
                      <a:ext uri="{FF2B5EF4-FFF2-40B4-BE49-F238E27FC236}">
                        <a16:creationId xmlns:a16="http://schemas.microsoft.com/office/drawing/2014/main" id="{50900C17-55AA-43A0-B2B0-35237036FE36}"/>
                      </a:ext>
                    </a:extLst>
                  </p:cNvPr>
                  <p:cNvSpPr/>
                  <p:nvPr/>
                </p:nvSpPr>
                <p:spPr>
                  <a:xfrm>
                    <a:off x="8418018" y="2858614"/>
                    <a:ext cx="20852" cy="14719"/>
                  </a:xfrm>
                  <a:custGeom>
                    <a:avLst/>
                    <a:gdLst>
                      <a:gd name="connsiteX0" fmla="*/ 20853 w 20852"/>
                      <a:gd name="connsiteY0" fmla="*/ 14720 h 14719"/>
                      <a:gd name="connsiteX1" fmla="*/ 0 w 20852"/>
                      <a:gd name="connsiteY1" fmla="*/ 3680 h 14719"/>
                      <a:gd name="connsiteX2" fmla="*/ 6133 w 20852"/>
                      <a:gd name="connsiteY2" fmla="*/ 0 h 14719"/>
                      <a:gd name="connsiteX3" fmla="*/ 20853 w 20852"/>
                      <a:gd name="connsiteY3" fmla="*/ 8586 h 1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4719">
                        <a:moveTo>
                          <a:pt x="20853" y="14720"/>
                        </a:moveTo>
                        <a:lnTo>
                          <a:pt x="0" y="3680"/>
                        </a:lnTo>
                        <a:lnTo>
                          <a:pt x="6133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481" name="Graphic 2">
                  <a:extLst>
                    <a:ext uri="{FF2B5EF4-FFF2-40B4-BE49-F238E27FC236}">
                      <a16:creationId xmlns:a16="http://schemas.microsoft.com/office/drawing/2014/main" id="{74B39738-FE15-47C1-A216-5470CB6953E1}"/>
                    </a:ext>
                  </a:extLst>
                </p:cNvPr>
                <p:cNvGrpSpPr/>
                <p:nvPr/>
              </p:nvGrpSpPr>
              <p:grpSpPr>
                <a:xfrm>
                  <a:off x="8317434" y="2762937"/>
                  <a:ext cx="24532" cy="58878"/>
                  <a:chOff x="8317434" y="2762937"/>
                  <a:chExt cx="24532" cy="58878"/>
                </a:xfrm>
                <a:solidFill>
                  <a:schemeClr val="accent1"/>
                </a:solidFill>
              </p:grpSpPr>
              <p:sp>
                <p:nvSpPr>
                  <p:cNvPr id="532" name="Freeform: Shape 531">
                    <a:extLst>
                      <a:ext uri="{FF2B5EF4-FFF2-40B4-BE49-F238E27FC236}">
                        <a16:creationId xmlns:a16="http://schemas.microsoft.com/office/drawing/2014/main" id="{458D2F83-F42D-4CCA-818E-68BABE8A1565}"/>
                      </a:ext>
                    </a:extLst>
                  </p:cNvPr>
                  <p:cNvSpPr/>
                  <p:nvPr/>
                </p:nvSpPr>
                <p:spPr>
                  <a:xfrm>
                    <a:off x="8317434" y="2762937"/>
                    <a:ext cx="24532" cy="58878"/>
                  </a:xfrm>
                  <a:custGeom>
                    <a:avLst/>
                    <a:gdLst>
                      <a:gd name="connsiteX0" fmla="*/ 24533 w 24532"/>
                      <a:gd name="connsiteY0" fmla="*/ 13493 h 58878"/>
                      <a:gd name="connsiteX1" fmla="*/ 24533 w 24532"/>
                      <a:gd name="connsiteY1" fmla="*/ 58878 h 58878"/>
                      <a:gd name="connsiteX2" fmla="*/ 0 w 24532"/>
                      <a:gd name="connsiteY2" fmla="*/ 45386 h 58878"/>
                      <a:gd name="connsiteX3" fmla="*/ 0 w 24532"/>
                      <a:gd name="connsiteY3" fmla="*/ 0 h 58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32" h="58878">
                        <a:moveTo>
                          <a:pt x="24533" y="13493"/>
                        </a:moveTo>
                        <a:lnTo>
                          <a:pt x="24533" y="58878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33" name="Freeform: Shape 532">
                    <a:extLst>
                      <a:ext uri="{FF2B5EF4-FFF2-40B4-BE49-F238E27FC236}">
                        <a16:creationId xmlns:a16="http://schemas.microsoft.com/office/drawing/2014/main" id="{AF5B1934-4428-4E35-AE01-E0A1835D7A64}"/>
                      </a:ext>
                    </a:extLst>
                  </p:cNvPr>
                  <p:cNvSpPr/>
                  <p:nvPr/>
                </p:nvSpPr>
                <p:spPr>
                  <a:xfrm>
                    <a:off x="8319888" y="2766617"/>
                    <a:ext cx="20852" cy="51518"/>
                  </a:xfrm>
                  <a:custGeom>
                    <a:avLst/>
                    <a:gdLst>
                      <a:gd name="connsiteX0" fmla="*/ 20853 w 20852"/>
                      <a:gd name="connsiteY0" fmla="*/ 11040 h 51518"/>
                      <a:gd name="connsiteX1" fmla="*/ 0 w 20852"/>
                      <a:gd name="connsiteY1" fmla="*/ 0 h 51518"/>
                      <a:gd name="connsiteX2" fmla="*/ 0 w 20852"/>
                      <a:gd name="connsiteY2" fmla="*/ 39252 h 51518"/>
                      <a:gd name="connsiteX3" fmla="*/ 20853 w 20852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1518">
                        <a:moveTo>
                          <a:pt x="20853" y="11040"/>
                        </a:moveTo>
                        <a:lnTo>
                          <a:pt x="0" y="0"/>
                        </a:lnTo>
                        <a:lnTo>
                          <a:pt x="0" y="39252"/>
                        </a:lnTo>
                        <a:lnTo>
                          <a:pt x="20853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34" name="Freeform: Shape 533">
                    <a:extLst>
                      <a:ext uri="{FF2B5EF4-FFF2-40B4-BE49-F238E27FC236}">
                        <a16:creationId xmlns:a16="http://schemas.microsoft.com/office/drawing/2014/main" id="{0253FB1F-FD5F-4274-AECD-B8F6BF7C2104}"/>
                      </a:ext>
                    </a:extLst>
                  </p:cNvPr>
                  <p:cNvSpPr/>
                  <p:nvPr/>
                </p:nvSpPr>
                <p:spPr>
                  <a:xfrm>
                    <a:off x="8324794" y="2769070"/>
                    <a:ext cx="15946" cy="42932"/>
                  </a:xfrm>
                  <a:custGeom>
                    <a:avLst/>
                    <a:gdLst>
                      <a:gd name="connsiteX0" fmla="*/ 0 w 15946"/>
                      <a:gd name="connsiteY0" fmla="*/ 0 h 42932"/>
                      <a:gd name="connsiteX1" fmla="*/ 0 w 15946"/>
                      <a:gd name="connsiteY1" fmla="*/ 34346 h 42932"/>
                      <a:gd name="connsiteX2" fmla="*/ 15946 w 15946"/>
                      <a:gd name="connsiteY2" fmla="*/ 42932 h 42932"/>
                      <a:gd name="connsiteX3" fmla="*/ 15946 w 15946"/>
                      <a:gd name="connsiteY3" fmla="*/ 8586 h 42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46" h="42932">
                        <a:moveTo>
                          <a:pt x="0" y="0"/>
                        </a:moveTo>
                        <a:lnTo>
                          <a:pt x="0" y="34346"/>
                        </a:lnTo>
                        <a:lnTo>
                          <a:pt x="15946" y="42932"/>
                        </a:lnTo>
                        <a:lnTo>
                          <a:pt x="15946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35" name="Freeform: Shape 534">
                    <a:extLst>
                      <a:ext uri="{FF2B5EF4-FFF2-40B4-BE49-F238E27FC236}">
                        <a16:creationId xmlns:a16="http://schemas.microsoft.com/office/drawing/2014/main" id="{ACB3EDA0-1E24-4F78-A668-1A052BCCF41C}"/>
                      </a:ext>
                    </a:extLst>
                  </p:cNvPr>
                  <p:cNvSpPr/>
                  <p:nvPr/>
                </p:nvSpPr>
                <p:spPr>
                  <a:xfrm>
                    <a:off x="8319888" y="2803416"/>
                    <a:ext cx="20852" cy="14719"/>
                  </a:xfrm>
                  <a:custGeom>
                    <a:avLst/>
                    <a:gdLst>
                      <a:gd name="connsiteX0" fmla="*/ 20853 w 20852"/>
                      <a:gd name="connsiteY0" fmla="*/ 14720 h 14719"/>
                      <a:gd name="connsiteX1" fmla="*/ 0 w 20852"/>
                      <a:gd name="connsiteY1" fmla="*/ 2453 h 14719"/>
                      <a:gd name="connsiteX2" fmla="*/ 4907 w 20852"/>
                      <a:gd name="connsiteY2" fmla="*/ 0 h 14719"/>
                      <a:gd name="connsiteX3" fmla="*/ 20853 w 20852"/>
                      <a:gd name="connsiteY3" fmla="*/ 8586 h 1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4719">
                        <a:moveTo>
                          <a:pt x="20853" y="14720"/>
                        </a:moveTo>
                        <a:lnTo>
                          <a:pt x="0" y="2453"/>
                        </a:lnTo>
                        <a:lnTo>
                          <a:pt x="4907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482" name="Graphic 2">
                  <a:extLst>
                    <a:ext uri="{FF2B5EF4-FFF2-40B4-BE49-F238E27FC236}">
                      <a16:creationId xmlns:a16="http://schemas.microsoft.com/office/drawing/2014/main" id="{FBE47AC8-ABF8-4C04-BF6E-DEECE076D934}"/>
                    </a:ext>
                  </a:extLst>
                </p:cNvPr>
                <p:cNvGrpSpPr/>
                <p:nvPr/>
              </p:nvGrpSpPr>
              <p:grpSpPr>
                <a:xfrm>
                  <a:off x="8384899" y="2800962"/>
                  <a:ext cx="24532" cy="58878"/>
                  <a:chOff x="8384899" y="2800962"/>
                  <a:chExt cx="24532" cy="58878"/>
                </a:xfrm>
                <a:solidFill>
                  <a:schemeClr val="accent1"/>
                </a:solidFill>
              </p:grpSpPr>
              <p:sp>
                <p:nvSpPr>
                  <p:cNvPr id="528" name="Freeform: Shape 527">
                    <a:extLst>
                      <a:ext uri="{FF2B5EF4-FFF2-40B4-BE49-F238E27FC236}">
                        <a16:creationId xmlns:a16="http://schemas.microsoft.com/office/drawing/2014/main" id="{EEFC4D50-3BD8-4229-B7C7-04B79A29C16D}"/>
                      </a:ext>
                    </a:extLst>
                  </p:cNvPr>
                  <p:cNvSpPr/>
                  <p:nvPr/>
                </p:nvSpPr>
                <p:spPr>
                  <a:xfrm>
                    <a:off x="8384899" y="2800962"/>
                    <a:ext cx="24532" cy="58878"/>
                  </a:xfrm>
                  <a:custGeom>
                    <a:avLst/>
                    <a:gdLst>
                      <a:gd name="connsiteX0" fmla="*/ 24533 w 24532"/>
                      <a:gd name="connsiteY0" fmla="*/ 13493 h 58878"/>
                      <a:gd name="connsiteX1" fmla="*/ 24533 w 24532"/>
                      <a:gd name="connsiteY1" fmla="*/ 58878 h 58878"/>
                      <a:gd name="connsiteX2" fmla="*/ 0 w 24532"/>
                      <a:gd name="connsiteY2" fmla="*/ 45386 h 58878"/>
                      <a:gd name="connsiteX3" fmla="*/ 0 w 24532"/>
                      <a:gd name="connsiteY3" fmla="*/ 0 h 58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32" h="58878">
                        <a:moveTo>
                          <a:pt x="24533" y="13493"/>
                        </a:moveTo>
                        <a:lnTo>
                          <a:pt x="24533" y="58878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29" name="Freeform: Shape 528">
                    <a:extLst>
                      <a:ext uri="{FF2B5EF4-FFF2-40B4-BE49-F238E27FC236}">
                        <a16:creationId xmlns:a16="http://schemas.microsoft.com/office/drawing/2014/main" id="{4191D276-F1BF-4607-8B9A-74825E090057}"/>
                      </a:ext>
                    </a:extLst>
                  </p:cNvPr>
                  <p:cNvSpPr/>
                  <p:nvPr/>
                </p:nvSpPr>
                <p:spPr>
                  <a:xfrm>
                    <a:off x="8386126" y="2804642"/>
                    <a:ext cx="20852" cy="51518"/>
                  </a:xfrm>
                  <a:custGeom>
                    <a:avLst/>
                    <a:gdLst>
                      <a:gd name="connsiteX0" fmla="*/ 20853 w 20852"/>
                      <a:gd name="connsiteY0" fmla="*/ 11040 h 51518"/>
                      <a:gd name="connsiteX1" fmla="*/ 0 w 20852"/>
                      <a:gd name="connsiteY1" fmla="*/ 0 h 51518"/>
                      <a:gd name="connsiteX2" fmla="*/ 0 w 20852"/>
                      <a:gd name="connsiteY2" fmla="*/ 39252 h 51518"/>
                      <a:gd name="connsiteX3" fmla="*/ 20853 w 20852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1518">
                        <a:moveTo>
                          <a:pt x="20853" y="11040"/>
                        </a:moveTo>
                        <a:lnTo>
                          <a:pt x="0" y="0"/>
                        </a:lnTo>
                        <a:lnTo>
                          <a:pt x="0" y="39252"/>
                        </a:lnTo>
                        <a:lnTo>
                          <a:pt x="20853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30" name="Freeform: Shape 529">
                    <a:extLst>
                      <a:ext uri="{FF2B5EF4-FFF2-40B4-BE49-F238E27FC236}">
                        <a16:creationId xmlns:a16="http://schemas.microsoft.com/office/drawing/2014/main" id="{96E04476-3A15-4C79-8D8F-98740C1990A4}"/>
                      </a:ext>
                    </a:extLst>
                  </p:cNvPr>
                  <p:cNvSpPr/>
                  <p:nvPr/>
                </p:nvSpPr>
                <p:spPr>
                  <a:xfrm>
                    <a:off x="8392259" y="2807095"/>
                    <a:ext cx="14719" cy="42932"/>
                  </a:xfrm>
                  <a:custGeom>
                    <a:avLst/>
                    <a:gdLst>
                      <a:gd name="connsiteX0" fmla="*/ 0 w 14719"/>
                      <a:gd name="connsiteY0" fmla="*/ 0 h 42932"/>
                      <a:gd name="connsiteX1" fmla="*/ 0 w 14719"/>
                      <a:gd name="connsiteY1" fmla="*/ 34346 h 42932"/>
                      <a:gd name="connsiteX2" fmla="*/ 14719 w 14719"/>
                      <a:gd name="connsiteY2" fmla="*/ 42932 h 42932"/>
                      <a:gd name="connsiteX3" fmla="*/ 14719 w 14719"/>
                      <a:gd name="connsiteY3" fmla="*/ 8586 h 42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19" h="42932">
                        <a:moveTo>
                          <a:pt x="0" y="0"/>
                        </a:moveTo>
                        <a:lnTo>
                          <a:pt x="0" y="34346"/>
                        </a:lnTo>
                        <a:lnTo>
                          <a:pt x="14719" y="42932"/>
                        </a:lnTo>
                        <a:lnTo>
                          <a:pt x="14719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31" name="Freeform: Shape 530">
                    <a:extLst>
                      <a:ext uri="{FF2B5EF4-FFF2-40B4-BE49-F238E27FC236}">
                        <a16:creationId xmlns:a16="http://schemas.microsoft.com/office/drawing/2014/main" id="{DB3CB507-C8AF-41AA-ACBA-2FB24ED383B3}"/>
                      </a:ext>
                    </a:extLst>
                  </p:cNvPr>
                  <p:cNvSpPr/>
                  <p:nvPr/>
                </p:nvSpPr>
                <p:spPr>
                  <a:xfrm>
                    <a:off x="8386126" y="2841441"/>
                    <a:ext cx="20852" cy="14719"/>
                  </a:xfrm>
                  <a:custGeom>
                    <a:avLst/>
                    <a:gdLst>
                      <a:gd name="connsiteX0" fmla="*/ 20853 w 20852"/>
                      <a:gd name="connsiteY0" fmla="*/ 14720 h 14719"/>
                      <a:gd name="connsiteX1" fmla="*/ 0 w 20852"/>
                      <a:gd name="connsiteY1" fmla="*/ 2453 h 14719"/>
                      <a:gd name="connsiteX2" fmla="*/ 6133 w 20852"/>
                      <a:gd name="connsiteY2" fmla="*/ 0 h 14719"/>
                      <a:gd name="connsiteX3" fmla="*/ 20853 w 20852"/>
                      <a:gd name="connsiteY3" fmla="*/ 8586 h 1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4719">
                        <a:moveTo>
                          <a:pt x="20853" y="14720"/>
                        </a:moveTo>
                        <a:lnTo>
                          <a:pt x="0" y="2453"/>
                        </a:lnTo>
                        <a:lnTo>
                          <a:pt x="6133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483" name="Graphic 2">
                  <a:extLst>
                    <a:ext uri="{FF2B5EF4-FFF2-40B4-BE49-F238E27FC236}">
                      <a16:creationId xmlns:a16="http://schemas.microsoft.com/office/drawing/2014/main" id="{2BA0982F-9514-4FCB-86A7-AB2AFA499B81}"/>
                    </a:ext>
                  </a:extLst>
                </p:cNvPr>
                <p:cNvGrpSpPr/>
                <p:nvPr/>
              </p:nvGrpSpPr>
              <p:grpSpPr>
                <a:xfrm>
                  <a:off x="8285542" y="2744537"/>
                  <a:ext cx="24532" cy="58878"/>
                  <a:chOff x="8285542" y="2744537"/>
                  <a:chExt cx="24532" cy="58878"/>
                </a:xfrm>
                <a:solidFill>
                  <a:schemeClr val="accent1"/>
                </a:solidFill>
              </p:grpSpPr>
              <p:sp>
                <p:nvSpPr>
                  <p:cNvPr id="524" name="Freeform: Shape 523">
                    <a:extLst>
                      <a:ext uri="{FF2B5EF4-FFF2-40B4-BE49-F238E27FC236}">
                        <a16:creationId xmlns:a16="http://schemas.microsoft.com/office/drawing/2014/main" id="{E274BD3E-724E-49A1-A7BD-1BBE2AE8DA91}"/>
                      </a:ext>
                    </a:extLst>
                  </p:cNvPr>
                  <p:cNvSpPr/>
                  <p:nvPr/>
                </p:nvSpPr>
                <p:spPr>
                  <a:xfrm>
                    <a:off x="8285542" y="2744537"/>
                    <a:ext cx="24532" cy="58878"/>
                  </a:xfrm>
                  <a:custGeom>
                    <a:avLst/>
                    <a:gdLst>
                      <a:gd name="connsiteX0" fmla="*/ 24533 w 24532"/>
                      <a:gd name="connsiteY0" fmla="*/ 13493 h 58878"/>
                      <a:gd name="connsiteX1" fmla="*/ 24533 w 24532"/>
                      <a:gd name="connsiteY1" fmla="*/ 58878 h 58878"/>
                      <a:gd name="connsiteX2" fmla="*/ 0 w 24532"/>
                      <a:gd name="connsiteY2" fmla="*/ 45386 h 58878"/>
                      <a:gd name="connsiteX3" fmla="*/ 0 w 24532"/>
                      <a:gd name="connsiteY3" fmla="*/ 0 h 58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32" h="58878">
                        <a:moveTo>
                          <a:pt x="24533" y="13493"/>
                        </a:moveTo>
                        <a:lnTo>
                          <a:pt x="24533" y="58878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25" name="Freeform: Shape 524">
                    <a:extLst>
                      <a:ext uri="{FF2B5EF4-FFF2-40B4-BE49-F238E27FC236}">
                        <a16:creationId xmlns:a16="http://schemas.microsoft.com/office/drawing/2014/main" id="{2DF42797-B9B4-4A8D-8782-EBE27E29AC46}"/>
                      </a:ext>
                    </a:extLst>
                  </p:cNvPr>
                  <p:cNvSpPr/>
                  <p:nvPr/>
                </p:nvSpPr>
                <p:spPr>
                  <a:xfrm>
                    <a:off x="8287995" y="2748217"/>
                    <a:ext cx="19625" cy="51518"/>
                  </a:xfrm>
                  <a:custGeom>
                    <a:avLst/>
                    <a:gdLst>
                      <a:gd name="connsiteX0" fmla="*/ 19626 w 19625"/>
                      <a:gd name="connsiteY0" fmla="*/ 11040 h 51518"/>
                      <a:gd name="connsiteX1" fmla="*/ 0 w 19625"/>
                      <a:gd name="connsiteY1" fmla="*/ 0 h 51518"/>
                      <a:gd name="connsiteX2" fmla="*/ 0 w 19625"/>
                      <a:gd name="connsiteY2" fmla="*/ 39252 h 51518"/>
                      <a:gd name="connsiteX3" fmla="*/ 19626 w 19625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625" h="51518">
                        <a:moveTo>
                          <a:pt x="19626" y="11040"/>
                        </a:moveTo>
                        <a:lnTo>
                          <a:pt x="0" y="0"/>
                        </a:lnTo>
                        <a:lnTo>
                          <a:pt x="0" y="39252"/>
                        </a:lnTo>
                        <a:lnTo>
                          <a:pt x="19626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26" name="Freeform: Shape 525">
                    <a:extLst>
                      <a:ext uri="{FF2B5EF4-FFF2-40B4-BE49-F238E27FC236}">
                        <a16:creationId xmlns:a16="http://schemas.microsoft.com/office/drawing/2014/main" id="{8F9E46C9-3F20-4194-9798-2F0987A18E00}"/>
                      </a:ext>
                    </a:extLst>
                  </p:cNvPr>
                  <p:cNvSpPr/>
                  <p:nvPr/>
                </p:nvSpPr>
                <p:spPr>
                  <a:xfrm>
                    <a:off x="8292902" y="2750670"/>
                    <a:ext cx="14719" cy="42932"/>
                  </a:xfrm>
                  <a:custGeom>
                    <a:avLst/>
                    <a:gdLst>
                      <a:gd name="connsiteX0" fmla="*/ 0 w 14719"/>
                      <a:gd name="connsiteY0" fmla="*/ 0 h 42932"/>
                      <a:gd name="connsiteX1" fmla="*/ 0 w 14719"/>
                      <a:gd name="connsiteY1" fmla="*/ 34346 h 42932"/>
                      <a:gd name="connsiteX2" fmla="*/ 14719 w 14719"/>
                      <a:gd name="connsiteY2" fmla="*/ 42932 h 42932"/>
                      <a:gd name="connsiteX3" fmla="*/ 14719 w 14719"/>
                      <a:gd name="connsiteY3" fmla="*/ 8586 h 42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19" h="42932">
                        <a:moveTo>
                          <a:pt x="0" y="0"/>
                        </a:moveTo>
                        <a:lnTo>
                          <a:pt x="0" y="34346"/>
                        </a:lnTo>
                        <a:lnTo>
                          <a:pt x="14719" y="42932"/>
                        </a:lnTo>
                        <a:lnTo>
                          <a:pt x="14719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27" name="Freeform: Shape 526">
                    <a:extLst>
                      <a:ext uri="{FF2B5EF4-FFF2-40B4-BE49-F238E27FC236}">
                        <a16:creationId xmlns:a16="http://schemas.microsoft.com/office/drawing/2014/main" id="{EB61D7B5-45F1-4C32-BEA1-38156166E2A5}"/>
                      </a:ext>
                    </a:extLst>
                  </p:cNvPr>
                  <p:cNvSpPr/>
                  <p:nvPr/>
                </p:nvSpPr>
                <p:spPr>
                  <a:xfrm>
                    <a:off x="8287995" y="2785016"/>
                    <a:ext cx="19625" cy="14719"/>
                  </a:xfrm>
                  <a:custGeom>
                    <a:avLst/>
                    <a:gdLst>
                      <a:gd name="connsiteX0" fmla="*/ 19626 w 19625"/>
                      <a:gd name="connsiteY0" fmla="*/ 14720 h 14719"/>
                      <a:gd name="connsiteX1" fmla="*/ 0 w 19625"/>
                      <a:gd name="connsiteY1" fmla="*/ 2453 h 14719"/>
                      <a:gd name="connsiteX2" fmla="*/ 4906 w 19625"/>
                      <a:gd name="connsiteY2" fmla="*/ 0 h 14719"/>
                      <a:gd name="connsiteX3" fmla="*/ 19626 w 19625"/>
                      <a:gd name="connsiteY3" fmla="*/ 8586 h 1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625" h="14719">
                        <a:moveTo>
                          <a:pt x="19626" y="14720"/>
                        </a:moveTo>
                        <a:lnTo>
                          <a:pt x="0" y="2453"/>
                        </a:lnTo>
                        <a:lnTo>
                          <a:pt x="4906" y="0"/>
                        </a:lnTo>
                        <a:lnTo>
                          <a:pt x="19626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484" name="Graphic 2">
                  <a:extLst>
                    <a:ext uri="{FF2B5EF4-FFF2-40B4-BE49-F238E27FC236}">
                      <a16:creationId xmlns:a16="http://schemas.microsoft.com/office/drawing/2014/main" id="{E7985212-6DEE-44C4-85B2-AB9F157AD0F0}"/>
                    </a:ext>
                  </a:extLst>
                </p:cNvPr>
                <p:cNvGrpSpPr/>
                <p:nvPr/>
              </p:nvGrpSpPr>
              <p:grpSpPr>
                <a:xfrm>
                  <a:off x="8249970" y="2723684"/>
                  <a:ext cx="25759" cy="58878"/>
                  <a:chOff x="8249970" y="2723684"/>
                  <a:chExt cx="25759" cy="58878"/>
                </a:xfrm>
                <a:solidFill>
                  <a:schemeClr val="accent1"/>
                </a:solidFill>
              </p:grpSpPr>
              <p:sp>
                <p:nvSpPr>
                  <p:cNvPr id="520" name="Freeform: Shape 519">
                    <a:extLst>
                      <a:ext uri="{FF2B5EF4-FFF2-40B4-BE49-F238E27FC236}">
                        <a16:creationId xmlns:a16="http://schemas.microsoft.com/office/drawing/2014/main" id="{D1C67BDB-014F-44BC-BAE0-128BF6058FDC}"/>
                      </a:ext>
                    </a:extLst>
                  </p:cNvPr>
                  <p:cNvSpPr/>
                  <p:nvPr/>
                </p:nvSpPr>
                <p:spPr>
                  <a:xfrm>
                    <a:off x="8249970" y="2723684"/>
                    <a:ext cx="25759" cy="58878"/>
                  </a:xfrm>
                  <a:custGeom>
                    <a:avLst/>
                    <a:gdLst>
                      <a:gd name="connsiteX0" fmla="*/ 25759 w 25759"/>
                      <a:gd name="connsiteY0" fmla="*/ 13493 h 58878"/>
                      <a:gd name="connsiteX1" fmla="*/ 25759 w 25759"/>
                      <a:gd name="connsiteY1" fmla="*/ 58878 h 58878"/>
                      <a:gd name="connsiteX2" fmla="*/ 0 w 25759"/>
                      <a:gd name="connsiteY2" fmla="*/ 44159 h 58878"/>
                      <a:gd name="connsiteX3" fmla="*/ 0 w 25759"/>
                      <a:gd name="connsiteY3" fmla="*/ 0 h 58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58878">
                        <a:moveTo>
                          <a:pt x="25759" y="13493"/>
                        </a:moveTo>
                        <a:lnTo>
                          <a:pt x="25759" y="58878"/>
                        </a:lnTo>
                        <a:lnTo>
                          <a:pt x="0" y="4415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21" name="Freeform: Shape 520">
                    <a:extLst>
                      <a:ext uri="{FF2B5EF4-FFF2-40B4-BE49-F238E27FC236}">
                        <a16:creationId xmlns:a16="http://schemas.microsoft.com/office/drawing/2014/main" id="{21E6C0A3-1DF3-4705-B8D3-01C69595A3A8}"/>
                      </a:ext>
                    </a:extLst>
                  </p:cNvPr>
                  <p:cNvSpPr/>
                  <p:nvPr/>
                </p:nvSpPr>
                <p:spPr>
                  <a:xfrm>
                    <a:off x="8252423" y="2726138"/>
                    <a:ext cx="20852" cy="52745"/>
                  </a:xfrm>
                  <a:custGeom>
                    <a:avLst/>
                    <a:gdLst>
                      <a:gd name="connsiteX0" fmla="*/ 20853 w 20852"/>
                      <a:gd name="connsiteY0" fmla="*/ 12266 h 52745"/>
                      <a:gd name="connsiteX1" fmla="*/ 0 w 20852"/>
                      <a:gd name="connsiteY1" fmla="*/ 0 h 52745"/>
                      <a:gd name="connsiteX2" fmla="*/ 0 w 20852"/>
                      <a:gd name="connsiteY2" fmla="*/ 40479 h 52745"/>
                      <a:gd name="connsiteX3" fmla="*/ 20853 w 20852"/>
                      <a:gd name="connsiteY3" fmla="*/ 52745 h 527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2745">
                        <a:moveTo>
                          <a:pt x="20853" y="12266"/>
                        </a:moveTo>
                        <a:lnTo>
                          <a:pt x="0" y="0"/>
                        </a:lnTo>
                        <a:lnTo>
                          <a:pt x="0" y="40479"/>
                        </a:lnTo>
                        <a:lnTo>
                          <a:pt x="20853" y="52745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22" name="Freeform: Shape 521">
                    <a:extLst>
                      <a:ext uri="{FF2B5EF4-FFF2-40B4-BE49-F238E27FC236}">
                        <a16:creationId xmlns:a16="http://schemas.microsoft.com/office/drawing/2014/main" id="{B2775624-825D-471D-AE31-D1E6D9855626}"/>
                      </a:ext>
                    </a:extLst>
                  </p:cNvPr>
                  <p:cNvSpPr/>
                  <p:nvPr/>
                </p:nvSpPr>
                <p:spPr>
                  <a:xfrm>
                    <a:off x="8257329" y="2729817"/>
                    <a:ext cx="15946" cy="41705"/>
                  </a:xfrm>
                  <a:custGeom>
                    <a:avLst/>
                    <a:gdLst>
                      <a:gd name="connsiteX0" fmla="*/ 0 w 15946"/>
                      <a:gd name="connsiteY0" fmla="*/ 0 h 41705"/>
                      <a:gd name="connsiteX1" fmla="*/ 0 w 15946"/>
                      <a:gd name="connsiteY1" fmla="*/ 33119 h 41705"/>
                      <a:gd name="connsiteX2" fmla="*/ 15946 w 15946"/>
                      <a:gd name="connsiteY2" fmla="*/ 41706 h 41705"/>
                      <a:gd name="connsiteX3" fmla="*/ 15946 w 15946"/>
                      <a:gd name="connsiteY3" fmla="*/ 8586 h 417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46" h="41705">
                        <a:moveTo>
                          <a:pt x="0" y="0"/>
                        </a:moveTo>
                        <a:lnTo>
                          <a:pt x="0" y="33119"/>
                        </a:lnTo>
                        <a:lnTo>
                          <a:pt x="15946" y="41706"/>
                        </a:lnTo>
                        <a:lnTo>
                          <a:pt x="15946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23" name="Freeform: Shape 522">
                    <a:extLst>
                      <a:ext uri="{FF2B5EF4-FFF2-40B4-BE49-F238E27FC236}">
                        <a16:creationId xmlns:a16="http://schemas.microsoft.com/office/drawing/2014/main" id="{A586766B-61E3-47E5-A2F3-F5B0F1FF44A9}"/>
                      </a:ext>
                    </a:extLst>
                  </p:cNvPr>
                  <p:cNvSpPr/>
                  <p:nvPr/>
                </p:nvSpPr>
                <p:spPr>
                  <a:xfrm>
                    <a:off x="8252423" y="2762937"/>
                    <a:ext cx="20852" cy="15946"/>
                  </a:xfrm>
                  <a:custGeom>
                    <a:avLst/>
                    <a:gdLst>
                      <a:gd name="connsiteX0" fmla="*/ 20853 w 20852"/>
                      <a:gd name="connsiteY0" fmla="*/ 15946 h 15946"/>
                      <a:gd name="connsiteX1" fmla="*/ 0 w 20852"/>
                      <a:gd name="connsiteY1" fmla="*/ 3680 h 15946"/>
                      <a:gd name="connsiteX2" fmla="*/ 4907 w 20852"/>
                      <a:gd name="connsiteY2" fmla="*/ 0 h 15946"/>
                      <a:gd name="connsiteX3" fmla="*/ 20853 w 20852"/>
                      <a:gd name="connsiteY3" fmla="*/ 8586 h 159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5946">
                        <a:moveTo>
                          <a:pt x="20853" y="15946"/>
                        </a:moveTo>
                        <a:lnTo>
                          <a:pt x="0" y="3680"/>
                        </a:lnTo>
                        <a:lnTo>
                          <a:pt x="4907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485" name="Graphic 2">
                  <a:extLst>
                    <a:ext uri="{FF2B5EF4-FFF2-40B4-BE49-F238E27FC236}">
                      <a16:creationId xmlns:a16="http://schemas.microsoft.com/office/drawing/2014/main" id="{FBCA5077-6E67-45D0-97DC-5618E6683DE3}"/>
                    </a:ext>
                  </a:extLst>
                </p:cNvPr>
                <p:cNvGrpSpPr/>
                <p:nvPr/>
              </p:nvGrpSpPr>
              <p:grpSpPr>
                <a:xfrm>
                  <a:off x="8448684" y="2890507"/>
                  <a:ext cx="24532" cy="58878"/>
                  <a:chOff x="8448684" y="2890507"/>
                  <a:chExt cx="24532" cy="58878"/>
                </a:xfrm>
                <a:solidFill>
                  <a:schemeClr val="accent1"/>
                </a:solidFill>
              </p:grpSpPr>
              <p:sp>
                <p:nvSpPr>
                  <p:cNvPr id="516" name="Freeform: Shape 515">
                    <a:extLst>
                      <a:ext uri="{FF2B5EF4-FFF2-40B4-BE49-F238E27FC236}">
                        <a16:creationId xmlns:a16="http://schemas.microsoft.com/office/drawing/2014/main" id="{A458F904-E48C-4315-AA77-BA98C8205BF3}"/>
                      </a:ext>
                    </a:extLst>
                  </p:cNvPr>
                  <p:cNvSpPr/>
                  <p:nvPr/>
                </p:nvSpPr>
                <p:spPr>
                  <a:xfrm>
                    <a:off x="8448684" y="2890507"/>
                    <a:ext cx="24532" cy="58878"/>
                  </a:xfrm>
                  <a:custGeom>
                    <a:avLst/>
                    <a:gdLst>
                      <a:gd name="connsiteX0" fmla="*/ 24533 w 24532"/>
                      <a:gd name="connsiteY0" fmla="*/ 13493 h 58878"/>
                      <a:gd name="connsiteX1" fmla="*/ 24533 w 24532"/>
                      <a:gd name="connsiteY1" fmla="*/ 58879 h 58878"/>
                      <a:gd name="connsiteX2" fmla="*/ 0 w 24532"/>
                      <a:gd name="connsiteY2" fmla="*/ 44159 h 58878"/>
                      <a:gd name="connsiteX3" fmla="*/ 0 w 24532"/>
                      <a:gd name="connsiteY3" fmla="*/ 0 h 58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32" h="58878">
                        <a:moveTo>
                          <a:pt x="24533" y="13493"/>
                        </a:moveTo>
                        <a:lnTo>
                          <a:pt x="24533" y="58879"/>
                        </a:lnTo>
                        <a:lnTo>
                          <a:pt x="0" y="4415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17" name="Freeform: Shape 516">
                    <a:extLst>
                      <a:ext uri="{FF2B5EF4-FFF2-40B4-BE49-F238E27FC236}">
                        <a16:creationId xmlns:a16="http://schemas.microsoft.com/office/drawing/2014/main" id="{2A349370-AE7B-455A-8F44-F11F49147F84}"/>
                      </a:ext>
                    </a:extLst>
                  </p:cNvPr>
                  <p:cNvSpPr/>
                  <p:nvPr/>
                </p:nvSpPr>
                <p:spPr>
                  <a:xfrm>
                    <a:off x="8451138" y="2894187"/>
                    <a:ext cx="20852" cy="51518"/>
                  </a:xfrm>
                  <a:custGeom>
                    <a:avLst/>
                    <a:gdLst>
                      <a:gd name="connsiteX0" fmla="*/ 20853 w 20852"/>
                      <a:gd name="connsiteY0" fmla="*/ 11040 h 51518"/>
                      <a:gd name="connsiteX1" fmla="*/ 0 w 20852"/>
                      <a:gd name="connsiteY1" fmla="*/ 0 h 51518"/>
                      <a:gd name="connsiteX2" fmla="*/ 0 w 20852"/>
                      <a:gd name="connsiteY2" fmla="*/ 39252 h 51518"/>
                      <a:gd name="connsiteX3" fmla="*/ 20853 w 20852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1518">
                        <a:moveTo>
                          <a:pt x="20853" y="11040"/>
                        </a:moveTo>
                        <a:lnTo>
                          <a:pt x="0" y="0"/>
                        </a:lnTo>
                        <a:lnTo>
                          <a:pt x="0" y="39252"/>
                        </a:lnTo>
                        <a:lnTo>
                          <a:pt x="20853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18" name="Freeform: Shape 517">
                    <a:extLst>
                      <a:ext uri="{FF2B5EF4-FFF2-40B4-BE49-F238E27FC236}">
                        <a16:creationId xmlns:a16="http://schemas.microsoft.com/office/drawing/2014/main" id="{71C161A8-E1CB-4EB7-92D0-A5500D2EBEB6}"/>
                      </a:ext>
                    </a:extLst>
                  </p:cNvPr>
                  <p:cNvSpPr/>
                  <p:nvPr/>
                </p:nvSpPr>
                <p:spPr>
                  <a:xfrm>
                    <a:off x="8456044" y="2896640"/>
                    <a:ext cx="15946" cy="41705"/>
                  </a:xfrm>
                  <a:custGeom>
                    <a:avLst/>
                    <a:gdLst>
                      <a:gd name="connsiteX0" fmla="*/ 0 w 15946"/>
                      <a:gd name="connsiteY0" fmla="*/ 0 h 41705"/>
                      <a:gd name="connsiteX1" fmla="*/ 0 w 15946"/>
                      <a:gd name="connsiteY1" fmla="*/ 33119 h 41705"/>
                      <a:gd name="connsiteX2" fmla="*/ 15946 w 15946"/>
                      <a:gd name="connsiteY2" fmla="*/ 41706 h 41705"/>
                      <a:gd name="connsiteX3" fmla="*/ 15946 w 15946"/>
                      <a:gd name="connsiteY3" fmla="*/ 8586 h 417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46" h="41705">
                        <a:moveTo>
                          <a:pt x="0" y="0"/>
                        </a:moveTo>
                        <a:lnTo>
                          <a:pt x="0" y="33119"/>
                        </a:lnTo>
                        <a:lnTo>
                          <a:pt x="15946" y="41706"/>
                        </a:lnTo>
                        <a:lnTo>
                          <a:pt x="15946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19" name="Freeform: Shape 518">
                    <a:extLst>
                      <a:ext uri="{FF2B5EF4-FFF2-40B4-BE49-F238E27FC236}">
                        <a16:creationId xmlns:a16="http://schemas.microsoft.com/office/drawing/2014/main" id="{FD380588-9118-4E72-AE02-3C6EB63FDED0}"/>
                      </a:ext>
                    </a:extLst>
                  </p:cNvPr>
                  <p:cNvSpPr/>
                  <p:nvPr/>
                </p:nvSpPr>
                <p:spPr>
                  <a:xfrm>
                    <a:off x="8451138" y="2929759"/>
                    <a:ext cx="20852" cy="15946"/>
                  </a:xfrm>
                  <a:custGeom>
                    <a:avLst/>
                    <a:gdLst>
                      <a:gd name="connsiteX0" fmla="*/ 20853 w 20852"/>
                      <a:gd name="connsiteY0" fmla="*/ 15946 h 15946"/>
                      <a:gd name="connsiteX1" fmla="*/ 0 w 20852"/>
                      <a:gd name="connsiteY1" fmla="*/ 3680 h 15946"/>
                      <a:gd name="connsiteX2" fmla="*/ 4906 w 20852"/>
                      <a:gd name="connsiteY2" fmla="*/ 0 h 15946"/>
                      <a:gd name="connsiteX3" fmla="*/ 20853 w 20852"/>
                      <a:gd name="connsiteY3" fmla="*/ 8586 h 159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5946">
                        <a:moveTo>
                          <a:pt x="20853" y="15946"/>
                        </a:moveTo>
                        <a:lnTo>
                          <a:pt x="0" y="3680"/>
                        </a:lnTo>
                        <a:lnTo>
                          <a:pt x="4906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486" name="Graphic 2">
                  <a:extLst>
                    <a:ext uri="{FF2B5EF4-FFF2-40B4-BE49-F238E27FC236}">
                      <a16:creationId xmlns:a16="http://schemas.microsoft.com/office/drawing/2014/main" id="{18C49DA1-F6A2-404F-8163-26A446B5E484}"/>
                    </a:ext>
                  </a:extLst>
                </p:cNvPr>
                <p:cNvGrpSpPr/>
                <p:nvPr/>
              </p:nvGrpSpPr>
              <p:grpSpPr>
                <a:xfrm>
                  <a:off x="8349327" y="2834081"/>
                  <a:ext cx="25759" cy="60105"/>
                  <a:chOff x="8349327" y="2834081"/>
                  <a:chExt cx="25759" cy="60105"/>
                </a:xfrm>
                <a:solidFill>
                  <a:schemeClr val="accent1"/>
                </a:solidFill>
              </p:grpSpPr>
              <p:sp>
                <p:nvSpPr>
                  <p:cNvPr id="512" name="Freeform: Shape 511">
                    <a:extLst>
                      <a:ext uri="{FF2B5EF4-FFF2-40B4-BE49-F238E27FC236}">
                        <a16:creationId xmlns:a16="http://schemas.microsoft.com/office/drawing/2014/main" id="{6460D21B-833B-41D9-BEE0-EE8EC529259B}"/>
                      </a:ext>
                    </a:extLst>
                  </p:cNvPr>
                  <p:cNvSpPr/>
                  <p:nvPr/>
                </p:nvSpPr>
                <p:spPr>
                  <a:xfrm>
                    <a:off x="8349327" y="2834081"/>
                    <a:ext cx="25759" cy="60105"/>
                  </a:xfrm>
                  <a:custGeom>
                    <a:avLst/>
                    <a:gdLst>
                      <a:gd name="connsiteX0" fmla="*/ 25759 w 25759"/>
                      <a:gd name="connsiteY0" fmla="*/ 14720 h 60105"/>
                      <a:gd name="connsiteX1" fmla="*/ 25759 w 25759"/>
                      <a:gd name="connsiteY1" fmla="*/ 60105 h 60105"/>
                      <a:gd name="connsiteX2" fmla="*/ 0 w 25759"/>
                      <a:gd name="connsiteY2" fmla="*/ 45386 h 60105"/>
                      <a:gd name="connsiteX3" fmla="*/ 0 w 25759"/>
                      <a:gd name="connsiteY3" fmla="*/ 0 h 601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60105">
                        <a:moveTo>
                          <a:pt x="25759" y="14720"/>
                        </a:moveTo>
                        <a:lnTo>
                          <a:pt x="25759" y="60105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13" name="Freeform: Shape 512">
                    <a:extLst>
                      <a:ext uri="{FF2B5EF4-FFF2-40B4-BE49-F238E27FC236}">
                        <a16:creationId xmlns:a16="http://schemas.microsoft.com/office/drawing/2014/main" id="{6948EC50-A37A-4F78-8D3D-15070B5905B1}"/>
                      </a:ext>
                    </a:extLst>
                  </p:cNvPr>
                  <p:cNvSpPr/>
                  <p:nvPr/>
                </p:nvSpPr>
                <p:spPr>
                  <a:xfrm>
                    <a:off x="8351780" y="2837761"/>
                    <a:ext cx="20852" cy="51518"/>
                  </a:xfrm>
                  <a:custGeom>
                    <a:avLst/>
                    <a:gdLst>
                      <a:gd name="connsiteX0" fmla="*/ 20853 w 20852"/>
                      <a:gd name="connsiteY0" fmla="*/ 12266 h 51518"/>
                      <a:gd name="connsiteX1" fmla="*/ 0 w 20852"/>
                      <a:gd name="connsiteY1" fmla="*/ 0 h 51518"/>
                      <a:gd name="connsiteX2" fmla="*/ 0 w 20852"/>
                      <a:gd name="connsiteY2" fmla="*/ 40479 h 51518"/>
                      <a:gd name="connsiteX3" fmla="*/ 20853 w 20852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1518">
                        <a:moveTo>
                          <a:pt x="20853" y="12266"/>
                        </a:moveTo>
                        <a:lnTo>
                          <a:pt x="0" y="0"/>
                        </a:lnTo>
                        <a:lnTo>
                          <a:pt x="0" y="40479"/>
                        </a:lnTo>
                        <a:lnTo>
                          <a:pt x="20853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14" name="Freeform: Shape 513">
                    <a:extLst>
                      <a:ext uri="{FF2B5EF4-FFF2-40B4-BE49-F238E27FC236}">
                        <a16:creationId xmlns:a16="http://schemas.microsoft.com/office/drawing/2014/main" id="{FFC1C564-1BB4-428B-88A1-9E8A4288829B}"/>
                      </a:ext>
                    </a:extLst>
                  </p:cNvPr>
                  <p:cNvSpPr/>
                  <p:nvPr/>
                </p:nvSpPr>
                <p:spPr>
                  <a:xfrm>
                    <a:off x="8356687" y="2841441"/>
                    <a:ext cx="15946" cy="41705"/>
                  </a:xfrm>
                  <a:custGeom>
                    <a:avLst/>
                    <a:gdLst>
                      <a:gd name="connsiteX0" fmla="*/ 0 w 15946"/>
                      <a:gd name="connsiteY0" fmla="*/ 0 h 41705"/>
                      <a:gd name="connsiteX1" fmla="*/ 0 w 15946"/>
                      <a:gd name="connsiteY1" fmla="*/ 33119 h 41705"/>
                      <a:gd name="connsiteX2" fmla="*/ 15946 w 15946"/>
                      <a:gd name="connsiteY2" fmla="*/ 41706 h 41705"/>
                      <a:gd name="connsiteX3" fmla="*/ 15946 w 15946"/>
                      <a:gd name="connsiteY3" fmla="*/ 8586 h 417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46" h="41705">
                        <a:moveTo>
                          <a:pt x="0" y="0"/>
                        </a:moveTo>
                        <a:lnTo>
                          <a:pt x="0" y="33119"/>
                        </a:lnTo>
                        <a:lnTo>
                          <a:pt x="15946" y="41706"/>
                        </a:lnTo>
                        <a:lnTo>
                          <a:pt x="15946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15" name="Freeform: Shape 514">
                    <a:extLst>
                      <a:ext uri="{FF2B5EF4-FFF2-40B4-BE49-F238E27FC236}">
                        <a16:creationId xmlns:a16="http://schemas.microsoft.com/office/drawing/2014/main" id="{FD05670F-114B-49D2-93DB-AF4DD25CD190}"/>
                      </a:ext>
                    </a:extLst>
                  </p:cNvPr>
                  <p:cNvSpPr/>
                  <p:nvPr/>
                </p:nvSpPr>
                <p:spPr>
                  <a:xfrm>
                    <a:off x="8351780" y="2874560"/>
                    <a:ext cx="20852" cy="14719"/>
                  </a:xfrm>
                  <a:custGeom>
                    <a:avLst/>
                    <a:gdLst>
                      <a:gd name="connsiteX0" fmla="*/ 20853 w 20852"/>
                      <a:gd name="connsiteY0" fmla="*/ 14720 h 14719"/>
                      <a:gd name="connsiteX1" fmla="*/ 0 w 20852"/>
                      <a:gd name="connsiteY1" fmla="*/ 3680 h 14719"/>
                      <a:gd name="connsiteX2" fmla="*/ 4906 w 20852"/>
                      <a:gd name="connsiteY2" fmla="*/ 0 h 14719"/>
                      <a:gd name="connsiteX3" fmla="*/ 20853 w 20852"/>
                      <a:gd name="connsiteY3" fmla="*/ 8586 h 1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4719">
                        <a:moveTo>
                          <a:pt x="20853" y="14720"/>
                        </a:moveTo>
                        <a:lnTo>
                          <a:pt x="0" y="3680"/>
                        </a:lnTo>
                        <a:lnTo>
                          <a:pt x="4906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487" name="Graphic 2">
                  <a:extLst>
                    <a:ext uri="{FF2B5EF4-FFF2-40B4-BE49-F238E27FC236}">
                      <a16:creationId xmlns:a16="http://schemas.microsoft.com/office/drawing/2014/main" id="{AC30F7B8-6EBF-4A85-B416-3861E3B0271A}"/>
                    </a:ext>
                  </a:extLst>
                </p:cNvPr>
                <p:cNvGrpSpPr/>
                <p:nvPr/>
              </p:nvGrpSpPr>
              <p:grpSpPr>
                <a:xfrm>
                  <a:off x="8416792" y="2872107"/>
                  <a:ext cx="24532" cy="58878"/>
                  <a:chOff x="8416792" y="2872107"/>
                  <a:chExt cx="24532" cy="58878"/>
                </a:xfrm>
                <a:solidFill>
                  <a:schemeClr val="accent1"/>
                </a:solidFill>
              </p:grpSpPr>
              <p:sp>
                <p:nvSpPr>
                  <p:cNvPr id="508" name="Freeform: Shape 507">
                    <a:extLst>
                      <a:ext uri="{FF2B5EF4-FFF2-40B4-BE49-F238E27FC236}">
                        <a16:creationId xmlns:a16="http://schemas.microsoft.com/office/drawing/2014/main" id="{06E943DC-8B75-40DC-A086-B2E3A02C3A80}"/>
                      </a:ext>
                    </a:extLst>
                  </p:cNvPr>
                  <p:cNvSpPr/>
                  <p:nvPr/>
                </p:nvSpPr>
                <p:spPr>
                  <a:xfrm>
                    <a:off x="8416792" y="2872107"/>
                    <a:ext cx="24532" cy="58878"/>
                  </a:xfrm>
                  <a:custGeom>
                    <a:avLst/>
                    <a:gdLst>
                      <a:gd name="connsiteX0" fmla="*/ 24533 w 24532"/>
                      <a:gd name="connsiteY0" fmla="*/ 13493 h 58878"/>
                      <a:gd name="connsiteX1" fmla="*/ 24533 w 24532"/>
                      <a:gd name="connsiteY1" fmla="*/ 58879 h 58878"/>
                      <a:gd name="connsiteX2" fmla="*/ 0 w 24532"/>
                      <a:gd name="connsiteY2" fmla="*/ 45386 h 58878"/>
                      <a:gd name="connsiteX3" fmla="*/ 0 w 24532"/>
                      <a:gd name="connsiteY3" fmla="*/ 0 h 58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32" h="58878">
                        <a:moveTo>
                          <a:pt x="24533" y="13493"/>
                        </a:moveTo>
                        <a:lnTo>
                          <a:pt x="24533" y="58879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09" name="Freeform: Shape 508">
                    <a:extLst>
                      <a:ext uri="{FF2B5EF4-FFF2-40B4-BE49-F238E27FC236}">
                        <a16:creationId xmlns:a16="http://schemas.microsoft.com/office/drawing/2014/main" id="{0E029D2E-169F-450F-8710-4A9209F9A646}"/>
                      </a:ext>
                    </a:extLst>
                  </p:cNvPr>
                  <p:cNvSpPr/>
                  <p:nvPr/>
                </p:nvSpPr>
                <p:spPr>
                  <a:xfrm>
                    <a:off x="8418018" y="2875787"/>
                    <a:ext cx="20852" cy="51518"/>
                  </a:xfrm>
                  <a:custGeom>
                    <a:avLst/>
                    <a:gdLst>
                      <a:gd name="connsiteX0" fmla="*/ 20853 w 20852"/>
                      <a:gd name="connsiteY0" fmla="*/ 11040 h 51518"/>
                      <a:gd name="connsiteX1" fmla="*/ 0 w 20852"/>
                      <a:gd name="connsiteY1" fmla="*/ 0 h 51518"/>
                      <a:gd name="connsiteX2" fmla="*/ 0 w 20852"/>
                      <a:gd name="connsiteY2" fmla="*/ 40479 h 51518"/>
                      <a:gd name="connsiteX3" fmla="*/ 20853 w 20852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1518">
                        <a:moveTo>
                          <a:pt x="20853" y="11040"/>
                        </a:moveTo>
                        <a:lnTo>
                          <a:pt x="0" y="0"/>
                        </a:lnTo>
                        <a:lnTo>
                          <a:pt x="0" y="40479"/>
                        </a:lnTo>
                        <a:lnTo>
                          <a:pt x="20853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10" name="Freeform: Shape 509">
                    <a:extLst>
                      <a:ext uri="{FF2B5EF4-FFF2-40B4-BE49-F238E27FC236}">
                        <a16:creationId xmlns:a16="http://schemas.microsoft.com/office/drawing/2014/main" id="{67C4C736-6568-4DC3-8251-9791C8B075AA}"/>
                      </a:ext>
                    </a:extLst>
                  </p:cNvPr>
                  <p:cNvSpPr/>
                  <p:nvPr/>
                </p:nvSpPr>
                <p:spPr>
                  <a:xfrm>
                    <a:off x="8424151" y="2878240"/>
                    <a:ext cx="14719" cy="42932"/>
                  </a:xfrm>
                  <a:custGeom>
                    <a:avLst/>
                    <a:gdLst>
                      <a:gd name="connsiteX0" fmla="*/ 0 w 14719"/>
                      <a:gd name="connsiteY0" fmla="*/ 0 h 42932"/>
                      <a:gd name="connsiteX1" fmla="*/ 0 w 14719"/>
                      <a:gd name="connsiteY1" fmla="*/ 34346 h 42932"/>
                      <a:gd name="connsiteX2" fmla="*/ 14720 w 14719"/>
                      <a:gd name="connsiteY2" fmla="*/ 42932 h 42932"/>
                      <a:gd name="connsiteX3" fmla="*/ 14720 w 14719"/>
                      <a:gd name="connsiteY3" fmla="*/ 8586 h 42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19" h="42932">
                        <a:moveTo>
                          <a:pt x="0" y="0"/>
                        </a:moveTo>
                        <a:lnTo>
                          <a:pt x="0" y="34346"/>
                        </a:lnTo>
                        <a:lnTo>
                          <a:pt x="14720" y="42932"/>
                        </a:lnTo>
                        <a:lnTo>
                          <a:pt x="14720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11" name="Freeform: Shape 510">
                    <a:extLst>
                      <a:ext uri="{FF2B5EF4-FFF2-40B4-BE49-F238E27FC236}">
                        <a16:creationId xmlns:a16="http://schemas.microsoft.com/office/drawing/2014/main" id="{47F730B0-F7DB-452B-A66D-ECD85F370DAD}"/>
                      </a:ext>
                    </a:extLst>
                  </p:cNvPr>
                  <p:cNvSpPr/>
                  <p:nvPr/>
                </p:nvSpPr>
                <p:spPr>
                  <a:xfrm>
                    <a:off x="8418018" y="2912586"/>
                    <a:ext cx="20852" cy="14719"/>
                  </a:xfrm>
                  <a:custGeom>
                    <a:avLst/>
                    <a:gdLst>
                      <a:gd name="connsiteX0" fmla="*/ 20853 w 20852"/>
                      <a:gd name="connsiteY0" fmla="*/ 14720 h 14719"/>
                      <a:gd name="connsiteX1" fmla="*/ 0 w 20852"/>
                      <a:gd name="connsiteY1" fmla="*/ 3680 h 14719"/>
                      <a:gd name="connsiteX2" fmla="*/ 6133 w 20852"/>
                      <a:gd name="connsiteY2" fmla="*/ 0 h 14719"/>
                      <a:gd name="connsiteX3" fmla="*/ 20853 w 20852"/>
                      <a:gd name="connsiteY3" fmla="*/ 8586 h 1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4719">
                        <a:moveTo>
                          <a:pt x="20853" y="14720"/>
                        </a:moveTo>
                        <a:lnTo>
                          <a:pt x="0" y="3680"/>
                        </a:lnTo>
                        <a:lnTo>
                          <a:pt x="6133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488" name="Graphic 2">
                  <a:extLst>
                    <a:ext uri="{FF2B5EF4-FFF2-40B4-BE49-F238E27FC236}">
                      <a16:creationId xmlns:a16="http://schemas.microsoft.com/office/drawing/2014/main" id="{FDC341E1-E834-4AAE-9B4E-A74359A2EA8F}"/>
                    </a:ext>
                  </a:extLst>
                </p:cNvPr>
                <p:cNvGrpSpPr/>
                <p:nvPr/>
              </p:nvGrpSpPr>
              <p:grpSpPr>
                <a:xfrm>
                  <a:off x="8317434" y="2815682"/>
                  <a:ext cx="24532" cy="60105"/>
                  <a:chOff x="8317434" y="2815682"/>
                  <a:chExt cx="24532" cy="60105"/>
                </a:xfrm>
                <a:solidFill>
                  <a:schemeClr val="accent1"/>
                </a:solidFill>
              </p:grpSpPr>
              <p:sp>
                <p:nvSpPr>
                  <p:cNvPr id="504" name="Freeform: Shape 503">
                    <a:extLst>
                      <a:ext uri="{FF2B5EF4-FFF2-40B4-BE49-F238E27FC236}">
                        <a16:creationId xmlns:a16="http://schemas.microsoft.com/office/drawing/2014/main" id="{8E20B73B-1CC3-48A3-B22C-42941D07ED5E}"/>
                      </a:ext>
                    </a:extLst>
                  </p:cNvPr>
                  <p:cNvSpPr/>
                  <p:nvPr/>
                </p:nvSpPr>
                <p:spPr>
                  <a:xfrm>
                    <a:off x="8317434" y="2815682"/>
                    <a:ext cx="24532" cy="60105"/>
                  </a:xfrm>
                  <a:custGeom>
                    <a:avLst/>
                    <a:gdLst>
                      <a:gd name="connsiteX0" fmla="*/ 24533 w 24532"/>
                      <a:gd name="connsiteY0" fmla="*/ 14720 h 60105"/>
                      <a:gd name="connsiteX1" fmla="*/ 24533 w 24532"/>
                      <a:gd name="connsiteY1" fmla="*/ 60105 h 60105"/>
                      <a:gd name="connsiteX2" fmla="*/ 0 w 24532"/>
                      <a:gd name="connsiteY2" fmla="*/ 45386 h 60105"/>
                      <a:gd name="connsiteX3" fmla="*/ 0 w 24532"/>
                      <a:gd name="connsiteY3" fmla="*/ 0 h 601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32" h="60105">
                        <a:moveTo>
                          <a:pt x="24533" y="14720"/>
                        </a:moveTo>
                        <a:lnTo>
                          <a:pt x="24533" y="60105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05" name="Freeform: Shape 504">
                    <a:extLst>
                      <a:ext uri="{FF2B5EF4-FFF2-40B4-BE49-F238E27FC236}">
                        <a16:creationId xmlns:a16="http://schemas.microsoft.com/office/drawing/2014/main" id="{4A91C2A1-0158-43BB-A599-93BB185FD5D5}"/>
                      </a:ext>
                    </a:extLst>
                  </p:cNvPr>
                  <p:cNvSpPr/>
                  <p:nvPr/>
                </p:nvSpPr>
                <p:spPr>
                  <a:xfrm>
                    <a:off x="8319888" y="2819362"/>
                    <a:ext cx="20852" cy="52745"/>
                  </a:xfrm>
                  <a:custGeom>
                    <a:avLst/>
                    <a:gdLst>
                      <a:gd name="connsiteX0" fmla="*/ 20853 w 20852"/>
                      <a:gd name="connsiteY0" fmla="*/ 12266 h 52745"/>
                      <a:gd name="connsiteX1" fmla="*/ 0 w 20852"/>
                      <a:gd name="connsiteY1" fmla="*/ 0 h 52745"/>
                      <a:gd name="connsiteX2" fmla="*/ 0 w 20852"/>
                      <a:gd name="connsiteY2" fmla="*/ 40479 h 52745"/>
                      <a:gd name="connsiteX3" fmla="*/ 20853 w 20852"/>
                      <a:gd name="connsiteY3" fmla="*/ 52745 h 527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2745">
                        <a:moveTo>
                          <a:pt x="20853" y="12266"/>
                        </a:moveTo>
                        <a:lnTo>
                          <a:pt x="0" y="0"/>
                        </a:lnTo>
                        <a:lnTo>
                          <a:pt x="0" y="40479"/>
                        </a:lnTo>
                        <a:lnTo>
                          <a:pt x="20853" y="52745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06" name="Freeform: Shape 505">
                    <a:extLst>
                      <a:ext uri="{FF2B5EF4-FFF2-40B4-BE49-F238E27FC236}">
                        <a16:creationId xmlns:a16="http://schemas.microsoft.com/office/drawing/2014/main" id="{3296E0BB-6B11-4389-979F-1C60D51A371F}"/>
                      </a:ext>
                    </a:extLst>
                  </p:cNvPr>
                  <p:cNvSpPr/>
                  <p:nvPr/>
                </p:nvSpPr>
                <p:spPr>
                  <a:xfrm>
                    <a:off x="8324794" y="2823042"/>
                    <a:ext cx="15946" cy="41705"/>
                  </a:xfrm>
                  <a:custGeom>
                    <a:avLst/>
                    <a:gdLst>
                      <a:gd name="connsiteX0" fmla="*/ 0 w 15946"/>
                      <a:gd name="connsiteY0" fmla="*/ 0 h 41705"/>
                      <a:gd name="connsiteX1" fmla="*/ 0 w 15946"/>
                      <a:gd name="connsiteY1" fmla="*/ 33119 h 41705"/>
                      <a:gd name="connsiteX2" fmla="*/ 15946 w 15946"/>
                      <a:gd name="connsiteY2" fmla="*/ 41706 h 41705"/>
                      <a:gd name="connsiteX3" fmla="*/ 15946 w 15946"/>
                      <a:gd name="connsiteY3" fmla="*/ 8586 h 417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46" h="41705">
                        <a:moveTo>
                          <a:pt x="0" y="0"/>
                        </a:moveTo>
                        <a:lnTo>
                          <a:pt x="0" y="33119"/>
                        </a:lnTo>
                        <a:lnTo>
                          <a:pt x="15946" y="41706"/>
                        </a:lnTo>
                        <a:lnTo>
                          <a:pt x="15946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07" name="Freeform: Shape 506">
                    <a:extLst>
                      <a:ext uri="{FF2B5EF4-FFF2-40B4-BE49-F238E27FC236}">
                        <a16:creationId xmlns:a16="http://schemas.microsoft.com/office/drawing/2014/main" id="{769668F4-6F21-4509-98C7-3CAFDBA379CD}"/>
                      </a:ext>
                    </a:extLst>
                  </p:cNvPr>
                  <p:cNvSpPr/>
                  <p:nvPr/>
                </p:nvSpPr>
                <p:spPr>
                  <a:xfrm>
                    <a:off x="8319888" y="2856161"/>
                    <a:ext cx="20852" cy="15946"/>
                  </a:xfrm>
                  <a:custGeom>
                    <a:avLst/>
                    <a:gdLst>
                      <a:gd name="connsiteX0" fmla="*/ 20853 w 20852"/>
                      <a:gd name="connsiteY0" fmla="*/ 15946 h 15946"/>
                      <a:gd name="connsiteX1" fmla="*/ 0 w 20852"/>
                      <a:gd name="connsiteY1" fmla="*/ 3680 h 15946"/>
                      <a:gd name="connsiteX2" fmla="*/ 4907 w 20852"/>
                      <a:gd name="connsiteY2" fmla="*/ 0 h 15946"/>
                      <a:gd name="connsiteX3" fmla="*/ 20853 w 20852"/>
                      <a:gd name="connsiteY3" fmla="*/ 8586 h 159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5946">
                        <a:moveTo>
                          <a:pt x="20853" y="15946"/>
                        </a:moveTo>
                        <a:lnTo>
                          <a:pt x="0" y="3680"/>
                        </a:lnTo>
                        <a:lnTo>
                          <a:pt x="4907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489" name="Graphic 2">
                  <a:extLst>
                    <a:ext uri="{FF2B5EF4-FFF2-40B4-BE49-F238E27FC236}">
                      <a16:creationId xmlns:a16="http://schemas.microsoft.com/office/drawing/2014/main" id="{185E71DF-2B72-47E0-B88A-67D412E7FABC}"/>
                    </a:ext>
                  </a:extLst>
                </p:cNvPr>
                <p:cNvGrpSpPr/>
                <p:nvPr/>
              </p:nvGrpSpPr>
              <p:grpSpPr>
                <a:xfrm>
                  <a:off x="8384899" y="2853708"/>
                  <a:ext cx="24532" cy="58878"/>
                  <a:chOff x="8384899" y="2853708"/>
                  <a:chExt cx="24532" cy="58878"/>
                </a:xfrm>
                <a:solidFill>
                  <a:schemeClr val="accent1"/>
                </a:solidFill>
              </p:grpSpPr>
              <p:sp>
                <p:nvSpPr>
                  <p:cNvPr id="500" name="Freeform: Shape 499">
                    <a:extLst>
                      <a:ext uri="{FF2B5EF4-FFF2-40B4-BE49-F238E27FC236}">
                        <a16:creationId xmlns:a16="http://schemas.microsoft.com/office/drawing/2014/main" id="{F44EA8DE-46BF-4BB0-B97C-66185F4F4F79}"/>
                      </a:ext>
                    </a:extLst>
                  </p:cNvPr>
                  <p:cNvSpPr/>
                  <p:nvPr/>
                </p:nvSpPr>
                <p:spPr>
                  <a:xfrm>
                    <a:off x="8384899" y="2853708"/>
                    <a:ext cx="24532" cy="58878"/>
                  </a:xfrm>
                  <a:custGeom>
                    <a:avLst/>
                    <a:gdLst>
                      <a:gd name="connsiteX0" fmla="*/ 24533 w 24532"/>
                      <a:gd name="connsiteY0" fmla="*/ 14720 h 58878"/>
                      <a:gd name="connsiteX1" fmla="*/ 24533 w 24532"/>
                      <a:gd name="connsiteY1" fmla="*/ 58879 h 58878"/>
                      <a:gd name="connsiteX2" fmla="*/ 0 w 24532"/>
                      <a:gd name="connsiteY2" fmla="*/ 45386 h 58878"/>
                      <a:gd name="connsiteX3" fmla="*/ 0 w 24532"/>
                      <a:gd name="connsiteY3" fmla="*/ 0 h 58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32" h="58878">
                        <a:moveTo>
                          <a:pt x="24533" y="14720"/>
                        </a:moveTo>
                        <a:lnTo>
                          <a:pt x="24533" y="58879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01" name="Freeform: Shape 500">
                    <a:extLst>
                      <a:ext uri="{FF2B5EF4-FFF2-40B4-BE49-F238E27FC236}">
                        <a16:creationId xmlns:a16="http://schemas.microsoft.com/office/drawing/2014/main" id="{D9C23A3F-76E8-477A-9BA5-B1EEBA33BFD0}"/>
                      </a:ext>
                    </a:extLst>
                  </p:cNvPr>
                  <p:cNvSpPr/>
                  <p:nvPr/>
                </p:nvSpPr>
                <p:spPr>
                  <a:xfrm>
                    <a:off x="8386126" y="2857388"/>
                    <a:ext cx="20852" cy="51518"/>
                  </a:xfrm>
                  <a:custGeom>
                    <a:avLst/>
                    <a:gdLst>
                      <a:gd name="connsiteX0" fmla="*/ 20853 w 20852"/>
                      <a:gd name="connsiteY0" fmla="*/ 12266 h 51518"/>
                      <a:gd name="connsiteX1" fmla="*/ 0 w 20852"/>
                      <a:gd name="connsiteY1" fmla="*/ 0 h 51518"/>
                      <a:gd name="connsiteX2" fmla="*/ 0 w 20852"/>
                      <a:gd name="connsiteY2" fmla="*/ 40479 h 51518"/>
                      <a:gd name="connsiteX3" fmla="*/ 20853 w 20852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1518">
                        <a:moveTo>
                          <a:pt x="20853" y="12266"/>
                        </a:moveTo>
                        <a:lnTo>
                          <a:pt x="0" y="0"/>
                        </a:lnTo>
                        <a:lnTo>
                          <a:pt x="0" y="40479"/>
                        </a:lnTo>
                        <a:lnTo>
                          <a:pt x="20853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02" name="Freeform: Shape 501">
                    <a:extLst>
                      <a:ext uri="{FF2B5EF4-FFF2-40B4-BE49-F238E27FC236}">
                        <a16:creationId xmlns:a16="http://schemas.microsoft.com/office/drawing/2014/main" id="{73ECFD03-9CA3-4A36-B684-99576BB8690D}"/>
                      </a:ext>
                    </a:extLst>
                  </p:cNvPr>
                  <p:cNvSpPr/>
                  <p:nvPr/>
                </p:nvSpPr>
                <p:spPr>
                  <a:xfrm>
                    <a:off x="8392259" y="2861067"/>
                    <a:ext cx="14719" cy="41705"/>
                  </a:xfrm>
                  <a:custGeom>
                    <a:avLst/>
                    <a:gdLst>
                      <a:gd name="connsiteX0" fmla="*/ 0 w 14719"/>
                      <a:gd name="connsiteY0" fmla="*/ 0 h 41705"/>
                      <a:gd name="connsiteX1" fmla="*/ 0 w 14719"/>
                      <a:gd name="connsiteY1" fmla="*/ 33119 h 41705"/>
                      <a:gd name="connsiteX2" fmla="*/ 14719 w 14719"/>
                      <a:gd name="connsiteY2" fmla="*/ 41706 h 41705"/>
                      <a:gd name="connsiteX3" fmla="*/ 14719 w 14719"/>
                      <a:gd name="connsiteY3" fmla="*/ 8586 h 417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19" h="41705">
                        <a:moveTo>
                          <a:pt x="0" y="0"/>
                        </a:moveTo>
                        <a:lnTo>
                          <a:pt x="0" y="33119"/>
                        </a:lnTo>
                        <a:lnTo>
                          <a:pt x="14719" y="41706"/>
                        </a:lnTo>
                        <a:lnTo>
                          <a:pt x="14719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03" name="Freeform: Shape 502">
                    <a:extLst>
                      <a:ext uri="{FF2B5EF4-FFF2-40B4-BE49-F238E27FC236}">
                        <a16:creationId xmlns:a16="http://schemas.microsoft.com/office/drawing/2014/main" id="{1CF89A59-7541-4D5B-8E49-621140EC6CB1}"/>
                      </a:ext>
                    </a:extLst>
                  </p:cNvPr>
                  <p:cNvSpPr/>
                  <p:nvPr/>
                </p:nvSpPr>
                <p:spPr>
                  <a:xfrm>
                    <a:off x="8386126" y="2894187"/>
                    <a:ext cx="20852" cy="14719"/>
                  </a:xfrm>
                  <a:custGeom>
                    <a:avLst/>
                    <a:gdLst>
                      <a:gd name="connsiteX0" fmla="*/ 20853 w 20852"/>
                      <a:gd name="connsiteY0" fmla="*/ 14720 h 14719"/>
                      <a:gd name="connsiteX1" fmla="*/ 0 w 20852"/>
                      <a:gd name="connsiteY1" fmla="*/ 3680 h 14719"/>
                      <a:gd name="connsiteX2" fmla="*/ 6133 w 20852"/>
                      <a:gd name="connsiteY2" fmla="*/ 0 h 14719"/>
                      <a:gd name="connsiteX3" fmla="*/ 20853 w 20852"/>
                      <a:gd name="connsiteY3" fmla="*/ 8586 h 1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4719">
                        <a:moveTo>
                          <a:pt x="20853" y="14720"/>
                        </a:moveTo>
                        <a:lnTo>
                          <a:pt x="0" y="3680"/>
                        </a:lnTo>
                        <a:lnTo>
                          <a:pt x="6133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490" name="Graphic 2">
                  <a:extLst>
                    <a:ext uri="{FF2B5EF4-FFF2-40B4-BE49-F238E27FC236}">
                      <a16:creationId xmlns:a16="http://schemas.microsoft.com/office/drawing/2014/main" id="{160015D7-F314-440E-8D36-649E98B21CC5}"/>
                    </a:ext>
                  </a:extLst>
                </p:cNvPr>
                <p:cNvGrpSpPr/>
                <p:nvPr/>
              </p:nvGrpSpPr>
              <p:grpSpPr>
                <a:xfrm>
                  <a:off x="8285542" y="2797282"/>
                  <a:ext cx="24532" cy="60105"/>
                  <a:chOff x="8285542" y="2797282"/>
                  <a:chExt cx="24532" cy="60105"/>
                </a:xfrm>
                <a:solidFill>
                  <a:schemeClr val="accent1"/>
                </a:solidFill>
              </p:grpSpPr>
              <p:sp>
                <p:nvSpPr>
                  <p:cNvPr id="496" name="Freeform: Shape 495">
                    <a:extLst>
                      <a:ext uri="{FF2B5EF4-FFF2-40B4-BE49-F238E27FC236}">
                        <a16:creationId xmlns:a16="http://schemas.microsoft.com/office/drawing/2014/main" id="{35D3018C-6E08-4749-B3B1-8F7163DB9720}"/>
                      </a:ext>
                    </a:extLst>
                  </p:cNvPr>
                  <p:cNvSpPr/>
                  <p:nvPr/>
                </p:nvSpPr>
                <p:spPr>
                  <a:xfrm>
                    <a:off x="8285542" y="2797282"/>
                    <a:ext cx="24532" cy="60105"/>
                  </a:xfrm>
                  <a:custGeom>
                    <a:avLst/>
                    <a:gdLst>
                      <a:gd name="connsiteX0" fmla="*/ 24533 w 24532"/>
                      <a:gd name="connsiteY0" fmla="*/ 14720 h 60105"/>
                      <a:gd name="connsiteX1" fmla="*/ 24533 w 24532"/>
                      <a:gd name="connsiteY1" fmla="*/ 60105 h 60105"/>
                      <a:gd name="connsiteX2" fmla="*/ 0 w 24532"/>
                      <a:gd name="connsiteY2" fmla="*/ 45386 h 60105"/>
                      <a:gd name="connsiteX3" fmla="*/ 0 w 24532"/>
                      <a:gd name="connsiteY3" fmla="*/ 0 h 601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32" h="60105">
                        <a:moveTo>
                          <a:pt x="24533" y="14720"/>
                        </a:moveTo>
                        <a:lnTo>
                          <a:pt x="24533" y="60105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497" name="Freeform: Shape 496">
                    <a:extLst>
                      <a:ext uri="{FF2B5EF4-FFF2-40B4-BE49-F238E27FC236}">
                        <a16:creationId xmlns:a16="http://schemas.microsoft.com/office/drawing/2014/main" id="{56BCE92C-8A73-451F-830E-7D97168EB6EA}"/>
                      </a:ext>
                    </a:extLst>
                  </p:cNvPr>
                  <p:cNvSpPr/>
                  <p:nvPr/>
                </p:nvSpPr>
                <p:spPr>
                  <a:xfrm>
                    <a:off x="8287995" y="2800962"/>
                    <a:ext cx="19625" cy="52745"/>
                  </a:xfrm>
                  <a:custGeom>
                    <a:avLst/>
                    <a:gdLst>
                      <a:gd name="connsiteX0" fmla="*/ 19626 w 19625"/>
                      <a:gd name="connsiteY0" fmla="*/ 12266 h 52745"/>
                      <a:gd name="connsiteX1" fmla="*/ 0 w 19625"/>
                      <a:gd name="connsiteY1" fmla="*/ 0 h 52745"/>
                      <a:gd name="connsiteX2" fmla="*/ 0 w 19625"/>
                      <a:gd name="connsiteY2" fmla="*/ 40479 h 52745"/>
                      <a:gd name="connsiteX3" fmla="*/ 19626 w 19625"/>
                      <a:gd name="connsiteY3" fmla="*/ 52745 h 527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625" h="52745">
                        <a:moveTo>
                          <a:pt x="19626" y="12266"/>
                        </a:moveTo>
                        <a:lnTo>
                          <a:pt x="0" y="0"/>
                        </a:lnTo>
                        <a:lnTo>
                          <a:pt x="0" y="40479"/>
                        </a:lnTo>
                        <a:lnTo>
                          <a:pt x="19626" y="52745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498" name="Freeform: Shape 497">
                    <a:extLst>
                      <a:ext uri="{FF2B5EF4-FFF2-40B4-BE49-F238E27FC236}">
                        <a16:creationId xmlns:a16="http://schemas.microsoft.com/office/drawing/2014/main" id="{A1488E1E-E86D-4616-AD94-9A6EEA60644D}"/>
                      </a:ext>
                    </a:extLst>
                  </p:cNvPr>
                  <p:cNvSpPr/>
                  <p:nvPr/>
                </p:nvSpPr>
                <p:spPr>
                  <a:xfrm>
                    <a:off x="8292902" y="2804642"/>
                    <a:ext cx="14719" cy="41705"/>
                  </a:xfrm>
                  <a:custGeom>
                    <a:avLst/>
                    <a:gdLst>
                      <a:gd name="connsiteX0" fmla="*/ 0 w 14719"/>
                      <a:gd name="connsiteY0" fmla="*/ 0 h 41705"/>
                      <a:gd name="connsiteX1" fmla="*/ 0 w 14719"/>
                      <a:gd name="connsiteY1" fmla="*/ 33119 h 41705"/>
                      <a:gd name="connsiteX2" fmla="*/ 14719 w 14719"/>
                      <a:gd name="connsiteY2" fmla="*/ 41706 h 41705"/>
                      <a:gd name="connsiteX3" fmla="*/ 14719 w 14719"/>
                      <a:gd name="connsiteY3" fmla="*/ 8586 h 417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19" h="41705">
                        <a:moveTo>
                          <a:pt x="0" y="0"/>
                        </a:moveTo>
                        <a:lnTo>
                          <a:pt x="0" y="33119"/>
                        </a:lnTo>
                        <a:lnTo>
                          <a:pt x="14719" y="41706"/>
                        </a:lnTo>
                        <a:lnTo>
                          <a:pt x="14719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499" name="Freeform: Shape 498">
                    <a:extLst>
                      <a:ext uri="{FF2B5EF4-FFF2-40B4-BE49-F238E27FC236}">
                        <a16:creationId xmlns:a16="http://schemas.microsoft.com/office/drawing/2014/main" id="{8350A521-1998-4FCC-9E5A-0D3B23BFC6F8}"/>
                      </a:ext>
                    </a:extLst>
                  </p:cNvPr>
                  <p:cNvSpPr/>
                  <p:nvPr/>
                </p:nvSpPr>
                <p:spPr>
                  <a:xfrm>
                    <a:off x="8287995" y="2837761"/>
                    <a:ext cx="19625" cy="15946"/>
                  </a:xfrm>
                  <a:custGeom>
                    <a:avLst/>
                    <a:gdLst>
                      <a:gd name="connsiteX0" fmla="*/ 19626 w 19625"/>
                      <a:gd name="connsiteY0" fmla="*/ 15946 h 15946"/>
                      <a:gd name="connsiteX1" fmla="*/ 0 w 19625"/>
                      <a:gd name="connsiteY1" fmla="*/ 3680 h 15946"/>
                      <a:gd name="connsiteX2" fmla="*/ 4906 w 19625"/>
                      <a:gd name="connsiteY2" fmla="*/ 0 h 15946"/>
                      <a:gd name="connsiteX3" fmla="*/ 19626 w 19625"/>
                      <a:gd name="connsiteY3" fmla="*/ 8586 h 159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625" h="15946">
                        <a:moveTo>
                          <a:pt x="19626" y="15946"/>
                        </a:moveTo>
                        <a:lnTo>
                          <a:pt x="0" y="3680"/>
                        </a:lnTo>
                        <a:lnTo>
                          <a:pt x="4906" y="0"/>
                        </a:lnTo>
                        <a:lnTo>
                          <a:pt x="19626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491" name="Graphic 2">
                  <a:extLst>
                    <a:ext uri="{FF2B5EF4-FFF2-40B4-BE49-F238E27FC236}">
                      <a16:creationId xmlns:a16="http://schemas.microsoft.com/office/drawing/2014/main" id="{1844138E-8450-4E8A-B4D8-5FBF251D694F}"/>
                    </a:ext>
                  </a:extLst>
                </p:cNvPr>
                <p:cNvGrpSpPr/>
                <p:nvPr/>
              </p:nvGrpSpPr>
              <p:grpSpPr>
                <a:xfrm>
                  <a:off x="8249970" y="2776430"/>
                  <a:ext cx="25759" cy="58878"/>
                  <a:chOff x="8249970" y="2776430"/>
                  <a:chExt cx="25759" cy="58878"/>
                </a:xfrm>
                <a:solidFill>
                  <a:schemeClr val="accent1"/>
                </a:solidFill>
              </p:grpSpPr>
              <p:sp>
                <p:nvSpPr>
                  <p:cNvPr id="492" name="Freeform: Shape 491">
                    <a:extLst>
                      <a:ext uri="{FF2B5EF4-FFF2-40B4-BE49-F238E27FC236}">
                        <a16:creationId xmlns:a16="http://schemas.microsoft.com/office/drawing/2014/main" id="{466A9926-424B-476D-A5A8-EFE9C84CE0BC}"/>
                      </a:ext>
                    </a:extLst>
                  </p:cNvPr>
                  <p:cNvSpPr/>
                  <p:nvPr/>
                </p:nvSpPr>
                <p:spPr>
                  <a:xfrm>
                    <a:off x="8249970" y="2776430"/>
                    <a:ext cx="25759" cy="58878"/>
                  </a:xfrm>
                  <a:custGeom>
                    <a:avLst/>
                    <a:gdLst>
                      <a:gd name="connsiteX0" fmla="*/ 25759 w 25759"/>
                      <a:gd name="connsiteY0" fmla="*/ 14720 h 58878"/>
                      <a:gd name="connsiteX1" fmla="*/ 25759 w 25759"/>
                      <a:gd name="connsiteY1" fmla="*/ 58878 h 58878"/>
                      <a:gd name="connsiteX2" fmla="*/ 0 w 25759"/>
                      <a:gd name="connsiteY2" fmla="*/ 45386 h 58878"/>
                      <a:gd name="connsiteX3" fmla="*/ 0 w 25759"/>
                      <a:gd name="connsiteY3" fmla="*/ 0 h 58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58878">
                        <a:moveTo>
                          <a:pt x="25759" y="14720"/>
                        </a:moveTo>
                        <a:lnTo>
                          <a:pt x="25759" y="58878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493" name="Freeform: Shape 492">
                    <a:extLst>
                      <a:ext uri="{FF2B5EF4-FFF2-40B4-BE49-F238E27FC236}">
                        <a16:creationId xmlns:a16="http://schemas.microsoft.com/office/drawing/2014/main" id="{79682DE8-D939-4170-9414-70E0D297F9B9}"/>
                      </a:ext>
                    </a:extLst>
                  </p:cNvPr>
                  <p:cNvSpPr/>
                  <p:nvPr/>
                </p:nvSpPr>
                <p:spPr>
                  <a:xfrm>
                    <a:off x="8252423" y="2780110"/>
                    <a:ext cx="20852" cy="51518"/>
                  </a:xfrm>
                  <a:custGeom>
                    <a:avLst/>
                    <a:gdLst>
                      <a:gd name="connsiteX0" fmla="*/ 20853 w 20852"/>
                      <a:gd name="connsiteY0" fmla="*/ 12266 h 51518"/>
                      <a:gd name="connsiteX1" fmla="*/ 0 w 20852"/>
                      <a:gd name="connsiteY1" fmla="*/ 0 h 51518"/>
                      <a:gd name="connsiteX2" fmla="*/ 0 w 20852"/>
                      <a:gd name="connsiteY2" fmla="*/ 40479 h 51518"/>
                      <a:gd name="connsiteX3" fmla="*/ 20853 w 20852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1518">
                        <a:moveTo>
                          <a:pt x="20853" y="12266"/>
                        </a:moveTo>
                        <a:lnTo>
                          <a:pt x="0" y="0"/>
                        </a:lnTo>
                        <a:lnTo>
                          <a:pt x="0" y="40479"/>
                        </a:lnTo>
                        <a:lnTo>
                          <a:pt x="20853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494" name="Freeform: Shape 493">
                    <a:extLst>
                      <a:ext uri="{FF2B5EF4-FFF2-40B4-BE49-F238E27FC236}">
                        <a16:creationId xmlns:a16="http://schemas.microsoft.com/office/drawing/2014/main" id="{253B3807-B6D2-42F5-9651-1BD0A5699EA4}"/>
                      </a:ext>
                    </a:extLst>
                  </p:cNvPr>
                  <p:cNvSpPr/>
                  <p:nvPr/>
                </p:nvSpPr>
                <p:spPr>
                  <a:xfrm>
                    <a:off x="8257329" y="2783789"/>
                    <a:ext cx="15946" cy="41705"/>
                  </a:xfrm>
                  <a:custGeom>
                    <a:avLst/>
                    <a:gdLst>
                      <a:gd name="connsiteX0" fmla="*/ 0 w 15946"/>
                      <a:gd name="connsiteY0" fmla="*/ 0 h 41705"/>
                      <a:gd name="connsiteX1" fmla="*/ 0 w 15946"/>
                      <a:gd name="connsiteY1" fmla="*/ 33119 h 41705"/>
                      <a:gd name="connsiteX2" fmla="*/ 15946 w 15946"/>
                      <a:gd name="connsiteY2" fmla="*/ 41706 h 41705"/>
                      <a:gd name="connsiteX3" fmla="*/ 15946 w 15946"/>
                      <a:gd name="connsiteY3" fmla="*/ 8586 h 417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46" h="41705">
                        <a:moveTo>
                          <a:pt x="0" y="0"/>
                        </a:moveTo>
                        <a:lnTo>
                          <a:pt x="0" y="33119"/>
                        </a:lnTo>
                        <a:lnTo>
                          <a:pt x="15946" y="41706"/>
                        </a:lnTo>
                        <a:lnTo>
                          <a:pt x="15946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495" name="Freeform: Shape 494">
                    <a:extLst>
                      <a:ext uri="{FF2B5EF4-FFF2-40B4-BE49-F238E27FC236}">
                        <a16:creationId xmlns:a16="http://schemas.microsoft.com/office/drawing/2014/main" id="{B97BCE0A-38CD-4B9A-B86C-50CA75683DD1}"/>
                      </a:ext>
                    </a:extLst>
                  </p:cNvPr>
                  <p:cNvSpPr/>
                  <p:nvPr/>
                </p:nvSpPr>
                <p:spPr>
                  <a:xfrm>
                    <a:off x="8252423" y="2816909"/>
                    <a:ext cx="20852" cy="14719"/>
                  </a:xfrm>
                  <a:custGeom>
                    <a:avLst/>
                    <a:gdLst>
                      <a:gd name="connsiteX0" fmla="*/ 20853 w 20852"/>
                      <a:gd name="connsiteY0" fmla="*/ 14720 h 14719"/>
                      <a:gd name="connsiteX1" fmla="*/ 0 w 20852"/>
                      <a:gd name="connsiteY1" fmla="*/ 3680 h 14719"/>
                      <a:gd name="connsiteX2" fmla="*/ 4907 w 20852"/>
                      <a:gd name="connsiteY2" fmla="*/ 0 h 14719"/>
                      <a:gd name="connsiteX3" fmla="*/ 20853 w 20852"/>
                      <a:gd name="connsiteY3" fmla="*/ 8586 h 1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4719">
                        <a:moveTo>
                          <a:pt x="20853" y="14720"/>
                        </a:moveTo>
                        <a:lnTo>
                          <a:pt x="0" y="3680"/>
                        </a:lnTo>
                        <a:lnTo>
                          <a:pt x="4907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sp>
          <p:nvSpPr>
            <p:cNvPr id="459" name="Freeform: Shape 458">
              <a:extLst>
                <a:ext uri="{FF2B5EF4-FFF2-40B4-BE49-F238E27FC236}">
                  <a16:creationId xmlns:a16="http://schemas.microsoft.com/office/drawing/2014/main" id="{4001C2AA-3284-4A8D-B684-E84BD82363D1}"/>
                </a:ext>
              </a:extLst>
            </p:cNvPr>
            <p:cNvSpPr/>
            <p:nvPr/>
          </p:nvSpPr>
          <p:spPr>
            <a:xfrm>
              <a:off x="8638852" y="2861071"/>
              <a:ext cx="228155" cy="136157"/>
            </a:xfrm>
            <a:custGeom>
              <a:avLst/>
              <a:gdLst>
                <a:gd name="connsiteX0" fmla="*/ 228154 w 228154"/>
                <a:gd name="connsiteY0" fmla="*/ 128797 h 136156"/>
                <a:gd name="connsiteX1" fmla="*/ 0 w 228154"/>
                <a:gd name="connsiteY1" fmla="*/ 0 h 136156"/>
                <a:gd name="connsiteX2" fmla="*/ 0 w 228154"/>
                <a:gd name="connsiteY2" fmla="*/ 14720 h 136156"/>
                <a:gd name="connsiteX3" fmla="*/ 214661 w 228154"/>
                <a:gd name="connsiteY3" fmla="*/ 136157 h 136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8154" h="136156">
                  <a:moveTo>
                    <a:pt x="228154" y="128797"/>
                  </a:moveTo>
                  <a:lnTo>
                    <a:pt x="0" y="0"/>
                  </a:lnTo>
                  <a:lnTo>
                    <a:pt x="0" y="14720"/>
                  </a:lnTo>
                  <a:lnTo>
                    <a:pt x="214661" y="136157"/>
                  </a:lnTo>
                  <a:close/>
                </a:path>
              </a:pathLst>
            </a:custGeom>
            <a:solidFill>
              <a:srgbClr val="502A2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60" name="Freeform: Shape 459">
              <a:extLst>
                <a:ext uri="{FF2B5EF4-FFF2-40B4-BE49-F238E27FC236}">
                  <a16:creationId xmlns:a16="http://schemas.microsoft.com/office/drawing/2014/main" id="{D5A96232-0767-4212-B31E-F580BFF70C6E}"/>
                </a:ext>
              </a:extLst>
            </p:cNvPr>
            <p:cNvSpPr/>
            <p:nvPr/>
          </p:nvSpPr>
          <p:spPr>
            <a:xfrm>
              <a:off x="8638844" y="2854938"/>
              <a:ext cx="239193" cy="134929"/>
            </a:xfrm>
            <a:custGeom>
              <a:avLst/>
              <a:gdLst>
                <a:gd name="connsiteX0" fmla="*/ 239194 w 239193"/>
                <a:gd name="connsiteY0" fmla="*/ 128797 h 134929"/>
                <a:gd name="connsiteX1" fmla="*/ 9813 w 239193"/>
                <a:gd name="connsiteY1" fmla="*/ 0 h 134929"/>
                <a:gd name="connsiteX2" fmla="*/ 0 w 239193"/>
                <a:gd name="connsiteY2" fmla="*/ 6133 h 134929"/>
                <a:gd name="connsiteX3" fmla="*/ 228154 w 239193"/>
                <a:gd name="connsiteY3" fmla="*/ 134930 h 134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9193" h="134929">
                  <a:moveTo>
                    <a:pt x="239194" y="128797"/>
                  </a:moveTo>
                  <a:lnTo>
                    <a:pt x="9813" y="0"/>
                  </a:lnTo>
                  <a:lnTo>
                    <a:pt x="0" y="6133"/>
                  </a:lnTo>
                  <a:lnTo>
                    <a:pt x="228154" y="134930"/>
                  </a:lnTo>
                  <a:close/>
                </a:path>
              </a:pathLst>
            </a:custGeom>
            <a:solidFill>
              <a:srgbClr val="805046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61" name="Freeform: Shape 460">
              <a:extLst>
                <a:ext uri="{FF2B5EF4-FFF2-40B4-BE49-F238E27FC236}">
                  <a16:creationId xmlns:a16="http://schemas.microsoft.com/office/drawing/2014/main" id="{F1AC3065-7946-4E31-8C00-63C575F9B78F}"/>
                </a:ext>
              </a:extLst>
            </p:cNvPr>
            <p:cNvSpPr/>
            <p:nvPr/>
          </p:nvSpPr>
          <p:spPr>
            <a:xfrm>
              <a:off x="8129789" y="2814459"/>
              <a:ext cx="117757" cy="72371"/>
            </a:xfrm>
            <a:custGeom>
              <a:avLst/>
              <a:gdLst>
                <a:gd name="connsiteX0" fmla="*/ 0 w 117756"/>
                <a:gd name="connsiteY0" fmla="*/ 65012 h 72371"/>
                <a:gd name="connsiteX1" fmla="*/ 117757 w 117756"/>
                <a:gd name="connsiteY1" fmla="*/ 0 h 72371"/>
                <a:gd name="connsiteX2" fmla="*/ 117757 w 117756"/>
                <a:gd name="connsiteY2" fmla="*/ 14720 h 72371"/>
                <a:gd name="connsiteX3" fmla="*/ 13493 w 117756"/>
                <a:gd name="connsiteY3" fmla="*/ 72371 h 723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7756" h="72371">
                  <a:moveTo>
                    <a:pt x="0" y="65012"/>
                  </a:moveTo>
                  <a:lnTo>
                    <a:pt x="117757" y="0"/>
                  </a:lnTo>
                  <a:lnTo>
                    <a:pt x="117757" y="14720"/>
                  </a:lnTo>
                  <a:lnTo>
                    <a:pt x="13493" y="72371"/>
                  </a:lnTo>
                  <a:close/>
                </a:path>
              </a:pathLst>
            </a:custGeom>
            <a:solidFill>
              <a:srgbClr val="502A2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62" name="Freeform: Shape 461">
              <a:extLst>
                <a:ext uri="{FF2B5EF4-FFF2-40B4-BE49-F238E27FC236}">
                  <a16:creationId xmlns:a16="http://schemas.microsoft.com/office/drawing/2014/main" id="{88A82C23-5A2C-4A5A-8BA8-CFBE63030DC9}"/>
                </a:ext>
              </a:extLst>
            </p:cNvPr>
            <p:cNvSpPr/>
            <p:nvPr/>
          </p:nvSpPr>
          <p:spPr>
            <a:xfrm>
              <a:off x="8107706" y="2808326"/>
              <a:ext cx="139836" cy="77278"/>
            </a:xfrm>
            <a:custGeom>
              <a:avLst/>
              <a:gdLst>
                <a:gd name="connsiteX0" fmla="*/ 0 w 139836"/>
                <a:gd name="connsiteY0" fmla="*/ 71145 h 77278"/>
                <a:gd name="connsiteX1" fmla="*/ 128797 w 139836"/>
                <a:gd name="connsiteY1" fmla="*/ 0 h 77278"/>
                <a:gd name="connsiteX2" fmla="*/ 139836 w 139836"/>
                <a:gd name="connsiteY2" fmla="*/ 6133 h 77278"/>
                <a:gd name="connsiteX3" fmla="*/ 11040 w 139836"/>
                <a:gd name="connsiteY3" fmla="*/ 77278 h 77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836" h="77278">
                  <a:moveTo>
                    <a:pt x="0" y="71145"/>
                  </a:moveTo>
                  <a:lnTo>
                    <a:pt x="128797" y="0"/>
                  </a:lnTo>
                  <a:lnTo>
                    <a:pt x="139836" y="6133"/>
                  </a:lnTo>
                  <a:lnTo>
                    <a:pt x="11040" y="77278"/>
                  </a:lnTo>
                  <a:close/>
                </a:path>
              </a:pathLst>
            </a:custGeom>
            <a:solidFill>
              <a:srgbClr val="805046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63" name="Freeform: Shape 462">
              <a:extLst>
                <a:ext uri="{FF2B5EF4-FFF2-40B4-BE49-F238E27FC236}">
                  <a16:creationId xmlns:a16="http://schemas.microsoft.com/office/drawing/2014/main" id="{64302F3E-7534-446E-A16D-6541E78F3B38}"/>
                </a:ext>
              </a:extLst>
            </p:cNvPr>
            <p:cNvSpPr/>
            <p:nvPr/>
          </p:nvSpPr>
          <p:spPr>
            <a:xfrm>
              <a:off x="8572602" y="2977603"/>
              <a:ext cx="305433" cy="169275"/>
            </a:xfrm>
            <a:custGeom>
              <a:avLst/>
              <a:gdLst>
                <a:gd name="connsiteX0" fmla="*/ 0 w 305431"/>
                <a:gd name="connsiteY0" fmla="*/ 164369 h 169275"/>
                <a:gd name="connsiteX1" fmla="*/ 294392 w 305431"/>
                <a:gd name="connsiteY1" fmla="*/ 0 h 169275"/>
                <a:gd name="connsiteX2" fmla="*/ 305432 w 305431"/>
                <a:gd name="connsiteY2" fmla="*/ 6133 h 169275"/>
                <a:gd name="connsiteX3" fmla="*/ 9813 w 305431"/>
                <a:gd name="connsiteY3" fmla="*/ 169276 h 169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5431" h="169275">
                  <a:moveTo>
                    <a:pt x="0" y="164369"/>
                  </a:moveTo>
                  <a:lnTo>
                    <a:pt x="294392" y="0"/>
                  </a:lnTo>
                  <a:lnTo>
                    <a:pt x="305432" y="6133"/>
                  </a:lnTo>
                  <a:lnTo>
                    <a:pt x="9813" y="169276"/>
                  </a:lnTo>
                  <a:close/>
                </a:path>
              </a:pathLst>
            </a:custGeom>
            <a:solidFill>
              <a:srgbClr val="805046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64" name="Freeform: Shape 463">
              <a:extLst>
                <a:ext uri="{FF2B5EF4-FFF2-40B4-BE49-F238E27FC236}">
                  <a16:creationId xmlns:a16="http://schemas.microsoft.com/office/drawing/2014/main" id="{93BE09B1-91BA-4CAD-A284-E0C83D0B0548}"/>
                </a:ext>
              </a:extLst>
            </p:cNvPr>
            <p:cNvSpPr/>
            <p:nvPr/>
          </p:nvSpPr>
          <p:spPr>
            <a:xfrm>
              <a:off x="8188680" y="2760486"/>
              <a:ext cx="96905" cy="158307"/>
            </a:xfrm>
            <a:custGeom>
              <a:avLst/>
              <a:gdLst>
                <a:gd name="connsiteX0" fmla="*/ 1227 w 96904"/>
                <a:gd name="connsiteY0" fmla="*/ 122664 h 158307"/>
                <a:gd name="connsiteX1" fmla="*/ 1227 w 96904"/>
                <a:gd name="connsiteY1" fmla="*/ 126343 h 158307"/>
                <a:gd name="connsiteX2" fmla="*/ 49065 w 96904"/>
                <a:gd name="connsiteY2" fmla="*/ 158236 h 158307"/>
                <a:gd name="connsiteX3" fmla="*/ 96904 w 96904"/>
                <a:gd name="connsiteY3" fmla="*/ 122664 h 158307"/>
                <a:gd name="connsiteX4" fmla="*/ 96904 w 96904"/>
                <a:gd name="connsiteY4" fmla="*/ 122664 h 158307"/>
                <a:gd name="connsiteX5" fmla="*/ 96904 w 96904"/>
                <a:gd name="connsiteY5" fmla="*/ 122664 h 158307"/>
                <a:gd name="connsiteX6" fmla="*/ 96904 w 96904"/>
                <a:gd name="connsiteY6" fmla="*/ 0 h 158307"/>
                <a:gd name="connsiteX7" fmla="*/ 0 w 96904"/>
                <a:gd name="connsiteY7" fmla="*/ 0 h 158307"/>
                <a:gd name="connsiteX8" fmla="*/ 1227 w 96904"/>
                <a:gd name="connsiteY8" fmla="*/ 122664 h 158307"/>
                <a:gd name="connsiteX9" fmla="*/ 1227 w 96904"/>
                <a:gd name="connsiteY9" fmla="*/ 122664 h 1583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6904" h="158307">
                  <a:moveTo>
                    <a:pt x="1227" y="122664"/>
                  </a:moveTo>
                  <a:cubicBezTo>
                    <a:pt x="1227" y="123890"/>
                    <a:pt x="1227" y="125117"/>
                    <a:pt x="1227" y="126343"/>
                  </a:cubicBezTo>
                  <a:cubicBezTo>
                    <a:pt x="1227" y="144743"/>
                    <a:pt x="23306" y="159463"/>
                    <a:pt x="49065" y="158236"/>
                  </a:cubicBezTo>
                  <a:cubicBezTo>
                    <a:pt x="76051" y="157009"/>
                    <a:pt x="96904" y="141063"/>
                    <a:pt x="96904" y="122664"/>
                  </a:cubicBezTo>
                  <a:lnTo>
                    <a:pt x="96904" y="122664"/>
                  </a:lnTo>
                  <a:lnTo>
                    <a:pt x="96904" y="122664"/>
                  </a:lnTo>
                  <a:lnTo>
                    <a:pt x="96904" y="0"/>
                  </a:lnTo>
                  <a:lnTo>
                    <a:pt x="0" y="0"/>
                  </a:lnTo>
                  <a:lnTo>
                    <a:pt x="1227" y="122664"/>
                  </a:lnTo>
                  <a:lnTo>
                    <a:pt x="1227" y="122664"/>
                  </a:lnTo>
                  <a:close/>
                </a:path>
              </a:pathLst>
            </a:custGeom>
            <a:solidFill>
              <a:srgbClr val="877E70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65" name="Freeform: Shape 464">
              <a:extLst>
                <a:ext uri="{FF2B5EF4-FFF2-40B4-BE49-F238E27FC236}">
                  <a16:creationId xmlns:a16="http://schemas.microsoft.com/office/drawing/2014/main" id="{12FA553F-673F-467F-AD41-292EA58BEF86}"/>
                </a:ext>
              </a:extLst>
            </p:cNvPr>
            <p:cNvSpPr/>
            <p:nvPr/>
          </p:nvSpPr>
          <p:spPr>
            <a:xfrm>
              <a:off x="8191144" y="2728526"/>
              <a:ext cx="95678" cy="67607"/>
            </a:xfrm>
            <a:custGeom>
              <a:avLst/>
              <a:gdLst>
                <a:gd name="connsiteX0" fmla="*/ 47839 w 95677"/>
                <a:gd name="connsiteY0" fmla="*/ 71 h 67607"/>
                <a:gd name="connsiteX1" fmla="*/ 0 w 95677"/>
                <a:gd name="connsiteY1" fmla="*/ 35644 h 67607"/>
                <a:gd name="connsiteX2" fmla="*/ 47839 w 95677"/>
                <a:gd name="connsiteY2" fmla="*/ 67536 h 67607"/>
                <a:gd name="connsiteX3" fmla="*/ 95678 w 95677"/>
                <a:gd name="connsiteY3" fmla="*/ 31964 h 67607"/>
                <a:gd name="connsiteX4" fmla="*/ 47839 w 95677"/>
                <a:gd name="connsiteY4" fmla="*/ 71 h 67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677" h="67607">
                  <a:moveTo>
                    <a:pt x="47839" y="71"/>
                  </a:moveTo>
                  <a:cubicBezTo>
                    <a:pt x="20853" y="1298"/>
                    <a:pt x="0" y="17244"/>
                    <a:pt x="0" y="35644"/>
                  </a:cubicBezTo>
                  <a:cubicBezTo>
                    <a:pt x="0" y="54043"/>
                    <a:pt x="22080" y="68763"/>
                    <a:pt x="47839" y="67536"/>
                  </a:cubicBezTo>
                  <a:cubicBezTo>
                    <a:pt x="74825" y="66310"/>
                    <a:pt x="95678" y="50364"/>
                    <a:pt x="95678" y="31964"/>
                  </a:cubicBezTo>
                  <a:cubicBezTo>
                    <a:pt x="95678" y="13564"/>
                    <a:pt x="73598" y="-1155"/>
                    <a:pt x="47839" y="71"/>
                  </a:cubicBezTo>
                  <a:close/>
                </a:path>
              </a:pathLst>
            </a:custGeom>
            <a:solidFill>
              <a:srgbClr val="9A9283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66" name="Freeform: Shape 465">
              <a:extLst>
                <a:ext uri="{FF2B5EF4-FFF2-40B4-BE49-F238E27FC236}">
                  <a16:creationId xmlns:a16="http://schemas.microsoft.com/office/drawing/2014/main" id="{B3515842-0B9F-4936-91E6-FF58D72499F0}"/>
                </a:ext>
              </a:extLst>
            </p:cNvPr>
            <p:cNvSpPr/>
            <p:nvPr/>
          </p:nvSpPr>
          <p:spPr>
            <a:xfrm>
              <a:off x="8380021" y="2953071"/>
              <a:ext cx="44159" cy="50291"/>
            </a:xfrm>
            <a:custGeom>
              <a:avLst/>
              <a:gdLst>
                <a:gd name="connsiteX0" fmla="*/ 42932 w 44158"/>
                <a:gd name="connsiteY0" fmla="*/ 0 h 50292"/>
                <a:gd name="connsiteX1" fmla="*/ 0 w 44158"/>
                <a:gd name="connsiteY1" fmla="*/ 24533 h 50292"/>
                <a:gd name="connsiteX2" fmla="*/ 0 w 44158"/>
                <a:gd name="connsiteY2" fmla="*/ 50292 h 50292"/>
                <a:gd name="connsiteX3" fmla="*/ 44159 w 44158"/>
                <a:gd name="connsiteY3" fmla="*/ 25759 h 50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158" h="50292">
                  <a:moveTo>
                    <a:pt x="42932" y="0"/>
                  </a:moveTo>
                  <a:lnTo>
                    <a:pt x="0" y="24533"/>
                  </a:lnTo>
                  <a:lnTo>
                    <a:pt x="0" y="50292"/>
                  </a:lnTo>
                  <a:lnTo>
                    <a:pt x="44159" y="25759"/>
                  </a:lnTo>
                  <a:close/>
                </a:path>
              </a:pathLst>
            </a:custGeom>
            <a:solidFill>
              <a:srgbClr val="CAC8C8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67" name="Freeform: Shape 466">
              <a:extLst>
                <a:ext uri="{FF2B5EF4-FFF2-40B4-BE49-F238E27FC236}">
                  <a16:creationId xmlns:a16="http://schemas.microsoft.com/office/drawing/2014/main" id="{C3C5B8D1-9911-4C43-86C8-28086A2F25DE}"/>
                </a:ext>
              </a:extLst>
            </p:cNvPr>
            <p:cNvSpPr/>
            <p:nvPr/>
          </p:nvSpPr>
          <p:spPr>
            <a:xfrm>
              <a:off x="8279437" y="2921180"/>
              <a:ext cx="100584" cy="82184"/>
            </a:xfrm>
            <a:custGeom>
              <a:avLst/>
              <a:gdLst>
                <a:gd name="connsiteX0" fmla="*/ 100584 w 100584"/>
                <a:gd name="connsiteY0" fmla="*/ 56425 h 82184"/>
                <a:gd name="connsiteX1" fmla="*/ 0 w 100584"/>
                <a:gd name="connsiteY1" fmla="*/ 0 h 82184"/>
                <a:gd name="connsiteX2" fmla="*/ 0 w 100584"/>
                <a:gd name="connsiteY2" fmla="*/ 25759 h 82184"/>
                <a:gd name="connsiteX3" fmla="*/ 100584 w 100584"/>
                <a:gd name="connsiteY3" fmla="*/ 82185 h 82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584" h="82184">
                  <a:moveTo>
                    <a:pt x="100584" y="56425"/>
                  </a:moveTo>
                  <a:lnTo>
                    <a:pt x="0" y="0"/>
                  </a:lnTo>
                  <a:lnTo>
                    <a:pt x="0" y="25759"/>
                  </a:lnTo>
                  <a:lnTo>
                    <a:pt x="100584" y="82185"/>
                  </a:lnTo>
                  <a:close/>
                </a:path>
              </a:pathLst>
            </a:custGeom>
            <a:solidFill>
              <a:srgbClr val="BDBBBB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68" name="Freeform: Shape 467">
              <a:extLst>
                <a:ext uri="{FF2B5EF4-FFF2-40B4-BE49-F238E27FC236}">
                  <a16:creationId xmlns:a16="http://schemas.microsoft.com/office/drawing/2014/main" id="{36DEB9A0-DFCD-4599-A6F9-4B9823A98371}"/>
                </a:ext>
              </a:extLst>
            </p:cNvPr>
            <p:cNvSpPr/>
            <p:nvPr/>
          </p:nvSpPr>
          <p:spPr>
            <a:xfrm>
              <a:off x="8279409" y="2896640"/>
              <a:ext cx="143517" cy="80957"/>
            </a:xfrm>
            <a:custGeom>
              <a:avLst/>
              <a:gdLst>
                <a:gd name="connsiteX0" fmla="*/ 42932 w 143516"/>
                <a:gd name="connsiteY0" fmla="*/ 0 h 80957"/>
                <a:gd name="connsiteX1" fmla="*/ 143516 w 143516"/>
                <a:gd name="connsiteY1" fmla="*/ 56425 h 80957"/>
                <a:gd name="connsiteX2" fmla="*/ 100584 w 143516"/>
                <a:gd name="connsiteY2" fmla="*/ 80958 h 80957"/>
                <a:gd name="connsiteX3" fmla="*/ 0 w 143516"/>
                <a:gd name="connsiteY3" fmla="*/ 24533 h 80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3516" h="80957">
                  <a:moveTo>
                    <a:pt x="42932" y="0"/>
                  </a:moveTo>
                  <a:lnTo>
                    <a:pt x="143516" y="56425"/>
                  </a:lnTo>
                  <a:lnTo>
                    <a:pt x="100584" y="80958"/>
                  </a:lnTo>
                  <a:lnTo>
                    <a:pt x="0" y="24533"/>
                  </a:lnTo>
                  <a:close/>
                </a:path>
              </a:pathLst>
            </a:custGeom>
            <a:solidFill>
              <a:srgbClr val="D2D0CD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723" name="Graphic 801">
            <a:extLst>
              <a:ext uri="{FF2B5EF4-FFF2-40B4-BE49-F238E27FC236}">
                <a16:creationId xmlns:a16="http://schemas.microsoft.com/office/drawing/2014/main" id="{C054F56C-48AB-4D15-8853-FEC422E38B3E}"/>
              </a:ext>
            </a:extLst>
          </p:cNvPr>
          <p:cNvGrpSpPr/>
          <p:nvPr/>
        </p:nvGrpSpPr>
        <p:grpSpPr>
          <a:xfrm flipH="1">
            <a:off x="5698435" y="5033494"/>
            <a:ext cx="1281032" cy="1246529"/>
            <a:chOff x="5644514" y="2728912"/>
            <a:chExt cx="1096329" cy="1066799"/>
          </a:xfrm>
          <a:solidFill>
            <a:schemeClr val="accent1"/>
          </a:solidFill>
        </p:grpSpPr>
        <p:sp>
          <p:nvSpPr>
            <p:cNvPr id="724" name="Freeform: Shape 723">
              <a:extLst>
                <a:ext uri="{FF2B5EF4-FFF2-40B4-BE49-F238E27FC236}">
                  <a16:creationId xmlns:a16="http://schemas.microsoft.com/office/drawing/2014/main" id="{FD331359-88F3-4791-9A0E-5F90BA387B8B}"/>
                </a:ext>
              </a:extLst>
            </p:cNvPr>
            <p:cNvSpPr/>
            <p:nvPr/>
          </p:nvSpPr>
          <p:spPr>
            <a:xfrm>
              <a:off x="5644514" y="3343274"/>
              <a:ext cx="1096327" cy="452437"/>
            </a:xfrm>
            <a:custGeom>
              <a:avLst/>
              <a:gdLst>
                <a:gd name="connsiteX0" fmla="*/ 0 w 1096327"/>
                <a:gd name="connsiteY0" fmla="*/ 0 h 452437"/>
                <a:gd name="connsiteX1" fmla="*/ 0 w 1096327"/>
                <a:gd name="connsiteY1" fmla="*/ 67628 h 452437"/>
                <a:gd name="connsiteX2" fmla="*/ 687705 w 1096327"/>
                <a:gd name="connsiteY2" fmla="*/ 452438 h 452437"/>
                <a:gd name="connsiteX3" fmla="*/ 1096328 w 1096327"/>
                <a:gd name="connsiteY3" fmla="*/ 220980 h 452437"/>
                <a:gd name="connsiteX4" fmla="*/ 1096328 w 1096327"/>
                <a:gd name="connsiteY4" fmla="*/ 153353 h 452437"/>
                <a:gd name="connsiteX5" fmla="*/ 687705 w 1096327"/>
                <a:gd name="connsiteY5" fmla="*/ 384810 h 452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96327" h="452437">
                  <a:moveTo>
                    <a:pt x="0" y="0"/>
                  </a:moveTo>
                  <a:lnTo>
                    <a:pt x="0" y="67628"/>
                  </a:lnTo>
                  <a:lnTo>
                    <a:pt x="687705" y="452438"/>
                  </a:lnTo>
                  <a:lnTo>
                    <a:pt x="1096328" y="220980"/>
                  </a:lnTo>
                  <a:lnTo>
                    <a:pt x="1096328" y="153353"/>
                  </a:lnTo>
                  <a:lnTo>
                    <a:pt x="687705" y="384810"/>
                  </a:lnTo>
                  <a:close/>
                </a:path>
              </a:pathLst>
            </a:custGeom>
            <a:solidFill>
              <a:srgbClr val="59442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25" name="Freeform: Shape 724">
              <a:extLst>
                <a:ext uri="{FF2B5EF4-FFF2-40B4-BE49-F238E27FC236}">
                  <a16:creationId xmlns:a16="http://schemas.microsoft.com/office/drawing/2014/main" id="{D21FD414-7967-4F69-9270-E1E758A6365B}"/>
                </a:ext>
              </a:extLst>
            </p:cNvPr>
            <p:cNvSpPr/>
            <p:nvPr/>
          </p:nvSpPr>
          <p:spPr>
            <a:xfrm>
              <a:off x="5644516" y="3111816"/>
              <a:ext cx="1096327" cy="616267"/>
            </a:xfrm>
            <a:custGeom>
              <a:avLst/>
              <a:gdLst>
                <a:gd name="connsiteX0" fmla="*/ 408622 w 1096327"/>
                <a:gd name="connsiteY0" fmla="*/ 0 h 616267"/>
                <a:gd name="connsiteX1" fmla="*/ 0 w 1096327"/>
                <a:gd name="connsiteY1" fmla="*/ 231458 h 616267"/>
                <a:gd name="connsiteX2" fmla="*/ 687705 w 1096327"/>
                <a:gd name="connsiteY2" fmla="*/ 616268 h 616267"/>
                <a:gd name="connsiteX3" fmla="*/ 1096328 w 1096327"/>
                <a:gd name="connsiteY3" fmla="*/ 384810 h 616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96327" h="616267">
                  <a:moveTo>
                    <a:pt x="408622" y="0"/>
                  </a:moveTo>
                  <a:lnTo>
                    <a:pt x="0" y="231458"/>
                  </a:lnTo>
                  <a:lnTo>
                    <a:pt x="687705" y="616268"/>
                  </a:lnTo>
                  <a:lnTo>
                    <a:pt x="1096328" y="384810"/>
                  </a:lnTo>
                  <a:close/>
                </a:path>
              </a:pathLst>
            </a:custGeom>
            <a:solidFill>
              <a:srgbClr val="00964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26" name="Freeform: Shape 725">
              <a:extLst>
                <a:ext uri="{FF2B5EF4-FFF2-40B4-BE49-F238E27FC236}">
                  <a16:creationId xmlns:a16="http://schemas.microsoft.com/office/drawing/2014/main" id="{6AA67753-89FA-46A8-B2D2-FD5124FE4E59}"/>
                </a:ext>
              </a:extLst>
            </p:cNvPr>
            <p:cNvSpPr/>
            <p:nvPr/>
          </p:nvSpPr>
          <p:spPr>
            <a:xfrm>
              <a:off x="5803584" y="3128008"/>
              <a:ext cx="325755" cy="228600"/>
            </a:xfrm>
            <a:custGeom>
              <a:avLst/>
              <a:gdLst>
                <a:gd name="connsiteX0" fmla="*/ 276225 w 325755"/>
                <a:gd name="connsiteY0" fmla="*/ 0 h 228600"/>
                <a:gd name="connsiteX1" fmla="*/ 50483 w 325755"/>
                <a:gd name="connsiteY1" fmla="*/ 127635 h 228600"/>
                <a:gd name="connsiteX2" fmla="*/ 0 w 325755"/>
                <a:gd name="connsiteY2" fmla="*/ 156210 h 228600"/>
                <a:gd name="connsiteX3" fmla="*/ 129540 w 325755"/>
                <a:gd name="connsiteY3" fmla="*/ 228600 h 228600"/>
                <a:gd name="connsiteX4" fmla="*/ 181928 w 325755"/>
                <a:gd name="connsiteY4" fmla="*/ 198120 h 228600"/>
                <a:gd name="connsiteX5" fmla="*/ 101918 w 325755"/>
                <a:gd name="connsiteY5" fmla="*/ 154305 h 228600"/>
                <a:gd name="connsiteX6" fmla="*/ 325755 w 325755"/>
                <a:gd name="connsiteY6" fmla="*/ 27623 h 228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25755" h="228600">
                  <a:moveTo>
                    <a:pt x="276225" y="0"/>
                  </a:moveTo>
                  <a:lnTo>
                    <a:pt x="50483" y="127635"/>
                  </a:lnTo>
                  <a:lnTo>
                    <a:pt x="0" y="156210"/>
                  </a:lnTo>
                  <a:lnTo>
                    <a:pt x="129540" y="228600"/>
                  </a:lnTo>
                  <a:lnTo>
                    <a:pt x="181928" y="198120"/>
                  </a:lnTo>
                  <a:lnTo>
                    <a:pt x="101918" y="154305"/>
                  </a:lnTo>
                  <a:lnTo>
                    <a:pt x="325755" y="27623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27" name="Freeform: Shape 726">
              <a:extLst>
                <a:ext uri="{FF2B5EF4-FFF2-40B4-BE49-F238E27FC236}">
                  <a16:creationId xmlns:a16="http://schemas.microsoft.com/office/drawing/2014/main" id="{47EE6A40-C9CB-49B0-B33C-8D88D233B8A9}"/>
                </a:ext>
              </a:extLst>
            </p:cNvPr>
            <p:cNvSpPr/>
            <p:nvPr/>
          </p:nvSpPr>
          <p:spPr>
            <a:xfrm>
              <a:off x="5813108" y="3132771"/>
              <a:ext cx="306705" cy="218122"/>
            </a:xfrm>
            <a:custGeom>
              <a:avLst/>
              <a:gdLst>
                <a:gd name="connsiteX0" fmla="*/ 266700 w 306705"/>
                <a:gd name="connsiteY0" fmla="*/ 0 h 218122"/>
                <a:gd name="connsiteX1" fmla="*/ 0 w 306705"/>
                <a:gd name="connsiteY1" fmla="*/ 151448 h 218122"/>
                <a:gd name="connsiteX2" fmla="*/ 120015 w 306705"/>
                <a:gd name="connsiteY2" fmla="*/ 218123 h 218122"/>
                <a:gd name="connsiteX3" fmla="*/ 162878 w 306705"/>
                <a:gd name="connsiteY3" fmla="*/ 193358 h 218122"/>
                <a:gd name="connsiteX4" fmla="*/ 82868 w 306705"/>
                <a:gd name="connsiteY4" fmla="*/ 149543 h 218122"/>
                <a:gd name="connsiteX5" fmla="*/ 306705 w 306705"/>
                <a:gd name="connsiteY5" fmla="*/ 22860 h 218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6705" h="218122">
                  <a:moveTo>
                    <a:pt x="266700" y="0"/>
                  </a:moveTo>
                  <a:lnTo>
                    <a:pt x="0" y="151448"/>
                  </a:lnTo>
                  <a:lnTo>
                    <a:pt x="120015" y="218123"/>
                  </a:lnTo>
                  <a:lnTo>
                    <a:pt x="162878" y="193358"/>
                  </a:lnTo>
                  <a:lnTo>
                    <a:pt x="82868" y="149543"/>
                  </a:lnTo>
                  <a:lnTo>
                    <a:pt x="306705" y="22860"/>
                  </a:lnTo>
                  <a:close/>
                </a:path>
              </a:pathLst>
            </a:custGeom>
            <a:solidFill>
              <a:srgbClr val="669C4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28" name="Freeform: Shape 727">
              <a:extLst>
                <a:ext uri="{FF2B5EF4-FFF2-40B4-BE49-F238E27FC236}">
                  <a16:creationId xmlns:a16="http://schemas.microsoft.com/office/drawing/2014/main" id="{A14BEF63-0A7A-4403-9321-4A6D2B7A93ED}"/>
                </a:ext>
              </a:extLst>
            </p:cNvPr>
            <p:cNvSpPr/>
            <p:nvPr/>
          </p:nvSpPr>
          <p:spPr>
            <a:xfrm>
              <a:off x="5822634" y="3138486"/>
              <a:ext cx="287655" cy="206692"/>
            </a:xfrm>
            <a:custGeom>
              <a:avLst/>
              <a:gdLst>
                <a:gd name="connsiteX0" fmla="*/ 257175 w 287655"/>
                <a:gd name="connsiteY0" fmla="*/ 0 h 206692"/>
                <a:gd name="connsiteX1" fmla="*/ 0 w 287655"/>
                <a:gd name="connsiteY1" fmla="*/ 145733 h 206692"/>
                <a:gd name="connsiteX2" fmla="*/ 110490 w 287655"/>
                <a:gd name="connsiteY2" fmla="*/ 206692 h 206692"/>
                <a:gd name="connsiteX3" fmla="*/ 143828 w 287655"/>
                <a:gd name="connsiteY3" fmla="*/ 187642 h 206692"/>
                <a:gd name="connsiteX4" fmla="*/ 63818 w 287655"/>
                <a:gd name="connsiteY4" fmla="*/ 143828 h 206692"/>
                <a:gd name="connsiteX5" fmla="*/ 287655 w 287655"/>
                <a:gd name="connsiteY5" fmla="*/ 17145 h 2066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7655" h="206692">
                  <a:moveTo>
                    <a:pt x="257175" y="0"/>
                  </a:moveTo>
                  <a:lnTo>
                    <a:pt x="0" y="145733"/>
                  </a:lnTo>
                  <a:lnTo>
                    <a:pt x="110490" y="206692"/>
                  </a:lnTo>
                  <a:lnTo>
                    <a:pt x="143828" y="187642"/>
                  </a:lnTo>
                  <a:lnTo>
                    <a:pt x="63818" y="143828"/>
                  </a:lnTo>
                  <a:lnTo>
                    <a:pt x="287655" y="17145"/>
                  </a:lnTo>
                  <a:close/>
                </a:path>
              </a:pathLst>
            </a:custGeom>
            <a:solidFill>
              <a:srgbClr val="80B34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29" name="Freeform: Shape 728">
              <a:extLst>
                <a:ext uri="{FF2B5EF4-FFF2-40B4-BE49-F238E27FC236}">
                  <a16:creationId xmlns:a16="http://schemas.microsoft.com/office/drawing/2014/main" id="{C019216E-6C7E-4AE4-ADAC-1979A450B0E8}"/>
                </a:ext>
              </a:extLst>
            </p:cNvPr>
            <p:cNvSpPr/>
            <p:nvPr/>
          </p:nvSpPr>
          <p:spPr>
            <a:xfrm>
              <a:off x="5800726" y="3326128"/>
              <a:ext cx="542925" cy="304800"/>
            </a:xfrm>
            <a:custGeom>
              <a:avLst/>
              <a:gdLst>
                <a:gd name="connsiteX0" fmla="*/ 184785 w 542925"/>
                <a:gd name="connsiteY0" fmla="*/ 0 h 304800"/>
                <a:gd name="connsiteX1" fmla="*/ 0 w 542925"/>
                <a:gd name="connsiteY1" fmla="*/ 104775 h 304800"/>
                <a:gd name="connsiteX2" fmla="*/ 358140 w 542925"/>
                <a:gd name="connsiteY2" fmla="*/ 304800 h 304800"/>
                <a:gd name="connsiteX3" fmla="*/ 378143 w 542925"/>
                <a:gd name="connsiteY3" fmla="*/ 293370 h 304800"/>
                <a:gd name="connsiteX4" fmla="*/ 542925 w 542925"/>
                <a:gd name="connsiteY4" fmla="*/ 200025 h 304800"/>
                <a:gd name="connsiteX5" fmla="*/ 533400 w 542925"/>
                <a:gd name="connsiteY5" fmla="*/ 195263 h 304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42925" h="304800">
                  <a:moveTo>
                    <a:pt x="184785" y="0"/>
                  </a:moveTo>
                  <a:lnTo>
                    <a:pt x="0" y="104775"/>
                  </a:lnTo>
                  <a:lnTo>
                    <a:pt x="358140" y="304800"/>
                  </a:lnTo>
                  <a:lnTo>
                    <a:pt x="378143" y="293370"/>
                  </a:lnTo>
                  <a:lnTo>
                    <a:pt x="542925" y="200025"/>
                  </a:lnTo>
                  <a:lnTo>
                    <a:pt x="533400" y="195263"/>
                  </a:lnTo>
                  <a:close/>
                </a:path>
              </a:pathLst>
            </a:custGeom>
            <a:solidFill>
              <a:srgbClr val="54555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30" name="Freeform: Shape 729">
              <a:extLst>
                <a:ext uri="{FF2B5EF4-FFF2-40B4-BE49-F238E27FC236}">
                  <a16:creationId xmlns:a16="http://schemas.microsoft.com/office/drawing/2014/main" id="{9058454F-E33C-4E41-9FE4-52D27E1DEEC8}"/>
                </a:ext>
              </a:extLst>
            </p:cNvPr>
            <p:cNvSpPr/>
            <p:nvPr/>
          </p:nvSpPr>
          <p:spPr>
            <a:xfrm>
              <a:off x="6099812" y="3246119"/>
              <a:ext cx="129540" cy="216217"/>
            </a:xfrm>
            <a:custGeom>
              <a:avLst/>
              <a:gdLst>
                <a:gd name="connsiteX0" fmla="*/ 129540 w 129540"/>
                <a:gd name="connsiteY0" fmla="*/ 71438 h 216217"/>
                <a:gd name="connsiteX1" fmla="*/ 0 w 129540"/>
                <a:gd name="connsiteY1" fmla="*/ 0 h 216217"/>
                <a:gd name="connsiteX2" fmla="*/ 0 w 129540"/>
                <a:gd name="connsiteY2" fmla="*/ 144780 h 216217"/>
                <a:gd name="connsiteX3" fmla="*/ 129540 w 129540"/>
                <a:gd name="connsiteY3" fmla="*/ 216217 h 2162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9540" h="216217">
                  <a:moveTo>
                    <a:pt x="129540" y="71438"/>
                  </a:moveTo>
                  <a:lnTo>
                    <a:pt x="0" y="0"/>
                  </a:lnTo>
                  <a:lnTo>
                    <a:pt x="0" y="144780"/>
                  </a:lnTo>
                  <a:lnTo>
                    <a:pt x="129540" y="216217"/>
                  </a:lnTo>
                  <a:close/>
                </a:path>
              </a:pathLst>
            </a:custGeom>
            <a:solidFill>
              <a:srgbClr val="EAE7D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31" name="Freeform: Shape 730">
              <a:extLst>
                <a:ext uri="{FF2B5EF4-FFF2-40B4-BE49-F238E27FC236}">
                  <a16:creationId xmlns:a16="http://schemas.microsoft.com/office/drawing/2014/main" id="{36FDC3F2-3689-46E4-932C-DBA54CB07D3B}"/>
                </a:ext>
              </a:extLst>
            </p:cNvPr>
            <p:cNvSpPr/>
            <p:nvPr/>
          </p:nvSpPr>
          <p:spPr>
            <a:xfrm>
              <a:off x="6229352" y="3317556"/>
              <a:ext cx="194309" cy="253364"/>
            </a:xfrm>
            <a:custGeom>
              <a:avLst/>
              <a:gdLst>
                <a:gd name="connsiteX0" fmla="*/ 194310 w 194309"/>
                <a:gd name="connsiteY0" fmla="*/ 108585 h 253364"/>
                <a:gd name="connsiteX1" fmla="*/ 178118 w 194309"/>
                <a:gd name="connsiteY1" fmla="*/ 100013 h 253364"/>
                <a:gd name="connsiteX2" fmla="*/ 0 w 194309"/>
                <a:gd name="connsiteY2" fmla="*/ 0 h 253364"/>
                <a:gd name="connsiteX3" fmla="*/ 0 w 194309"/>
                <a:gd name="connsiteY3" fmla="*/ 144780 h 253364"/>
                <a:gd name="connsiteX4" fmla="*/ 194310 w 194309"/>
                <a:gd name="connsiteY4" fmla="*/ 253365 h 2533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4309" h="253364">
                  <a:moveTo>
                    <a:pt x="194310" y="108585"/>
                  </a:moveTo>
                  <a:lnTo>
                    <a:pt x="178118" y="100013"/>
                  </a:lnTo>
                  <a:lnTo>
                    <a:pt x="0" y="0"/>
                  </a:lnTo>
                  <a:lnTo>
                    <a:pt x="0" y="144780"/>
                  </a:lnTo>
                  <a:lnTo>
                    <a:pt x="194310" y="253365"/>
                  </a:lnTo>
                  <a:close/>
                </a:path>
              </a:pathLst>
            </a:custGeom>
            <a:solidFill>
              <a:srgbClr val="EAE7D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32" name="Freeform: Shape 731">
              <a:extLst>
                <a:ext uri="{FF2B5EF4-FFF2-40B4-BE49-F238E27FC236}">
                  <a16:creationId xmlns:a16="http://schemas.microsoft.com/office/drawing/2014/main" id="{67251F87-F245-4A41-B64F-939F906D4F5F}"/>
                </a:ext>
              </a:extLst>
            </p:cNvPr>
            <p:cNvSpPr/>
            <p:nvPr/>
          </p:nvSpPr>
          <p:spPr>
            <a:xfrm>
              <a:off x="5905501" y="3137533"/>
              <a:ext cx="194309" cy="253365"/>
            </a:xfrm>
            <a:custGeom>
              <a:avLst/>
              <a:gdLst>
                <a:gd name="connsiteX0" fmla="*/ 194310 w 194309"/>
                <a:gd name="connsiteY0" fmla="*/ 108585 h 253365"/>
                <a:gd name="connsiteX1" fmla="*/ 178118 w 194309"/>
                <a:gd name="connsiteY1" fmla="*/ 100013 h 253365"/>
                <a:gd name="connsiteX2" fmla="*/ 0 w 194309"/>
                <a:gd name="connsiteY2" fmla="*/ 0 h 253365"/>
                <a:gd name="connsiteX3" fmla="*/ 0 w 194309"/>
                <a:gd name="connsiteY3" fmla="*/ 144780 h 253365"/>
                <a:gd name="connsiteX4" fmla="*/ 194310 w 194309"/>
                <a:gd name="connsiteY4" fmla="*/ 253365 h 2533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4309" h="253365">
                  <a:moveTo>
                    <a:pt x="194310" y="108585"/>
                  </a:moveTo>
                  <a:lnTo>
                    <a:pt x="178118" y="100013"/>
                  </a:lnTo>
                  <a:lnTo>
                    <a:pt x="0" y="0"/>
                  </a:lnTo>
                  <a:lnTo>
                    <a:pt x="0" y="144780"/>
                  </a:lnTo>
                  <a:lnTo>
                    <a:pt x="194310" y="253365"/>
                  </a:lnTo>
                  <a:close/>
                </a:path>
              </a:pathLst>
            </a:custGeom>
            <a:solidFill>
              <a:srgbClr val="EAE7D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33" name="Freeform: Shape 732">
              <a:extLst>
                <a:ext uri="{FF2B5EF4-FFF2-40B4-BE49-F238E27FC236}">
                  <a16:creationId xmlns:a16="http://schemas.microsoft.com/office/drawing/2014/main" id="{EBFABCE5-7D35-4FA4-8F48-B02133F0FC30}"/>
                </a:ext>
              </a:extLst>
            </p:cNvPr>
            <p:cNvSpPr/>
            <p:nvPr/>
          </p:nvSpPr>
          <p:spPr>
            <a:xfrm>
              <a:off x="5905501" y="3236594"/>
              <a:ext cx="518160" cy="334327"/>
            </a:xfrm>
            <a:custGeom>
              <a:avLst/>
              <a:gdLst>
                <a:gd name="connsiteX0" fmla="*/ 518160 w 518159"/>
                <a:gd name="connsiteY0" fmla="*/ 288608 h 334327"/>
                <a:gd name="connsiteX1" fmla="*/ 501968 w 518159"/>
                <a:gd name="connsiteY1" fmla="*/ 280035 h 334327"/>
                <a:gd name="connsiteX2" fmla="*/ 0 w 518159"/>
                <a:gd name="connsiteY2" fmla="*/ 0 h 334327"/>
                <a:gd name="connsiteX3" fmla="*/ 0 w 518159"/>
                <a:gd name="connsiteY3" fmla="*/ 45720 h 334327"/>
                <a:gd name="connsiteX4" fmla="*/ 518160 w 518159"/>
                <a:gd name="connsiteY4" fmla="*/ 334327 h 334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8159" h="334327">
                  <a:moveTo>
                    <a:pt x="518160" y="288608"/>
                  </a:moveTo>
                  <a:lnTo>
                    <a:pt x="501968" y="280035"/>
                  </a:lnTo>
                  <a:lnTo>
                    <a:pt x="0" y="0"/>
                  </a:lnTo>
                  <a:lnTo>
                    <a:pt x="0" y="45720"/>
                  </a:lnTo>
                  <a:lnTo>
                    <a:pt x="518160" y="334327"/>
                  </a:lnTo>
                  <a:close/>
                </a:path>
              </a:pathLst>
            </a:custGeom>
            <a:solidFill>
              <a:srgbClr val="808D7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34" name="Freeform: Shape 733">
              <a:extLst>
                <a:ext uri="{FF2B5EF4-FFF2-40B4-BE49-F238E27FC236}">
                  <a16:creationId xmlns:a16="http://schemas.microsoft.com/office/drawing/2014/main" id="{7D51395B-EE57-4964-95BE-1C9BABAFA2DA}"/>
                </a:ext>
              </a:extLst>
            </p:cNvPr>
            <p:cNvSpPr/>
            <p:nvPr/>
          </p:nvSpPr>
          <p:spPr>
            <a:xfrm>
              <a:off x="6423662" y="3155631"/>
              <a:ext cx="222884" cy="415289"/>
            </a:xfrm>
            <a:custGeom>
              <a:avLst/>
              <a:gdLst>
                <a:gd name="connsiteX0" fmla="*/ 0 w 222884"/>
                <a:gd name="connsiteY0" fmla="*/ 415290 h 415289"/>
                <a:gd name="connsiteX1" fmla="*/ 0 w 222884"/>
                <a:gd name="connsiteY1" fmla="*/ 126683 h 415289"/>
                <a:gd name="connsiteX2" fmla="*/ 222885 w 222884"/>
                <a:gd name="connsiteY2" fmla="*/ 0 h 415289"/>
                <a:gd name="connsiteX3" fmla="*/ 222885 w 222884"/>
                <a:gd name="connsiteY3" fmla="*/ 288608 h 415289"/>
                <a:gd name="connsiteX4" fmla="*/ 180022 w 222884"/>
                <a:gd name="connsiteY4" fmla="*/ 313372 h 415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884" h="415289">
                  <a:moveTo>
                    <a:pt x="0" y="415290"/>
                  </a:moveTo>
                  <a:lnTo>
                    <a:pt x="0" y="126683"/>
                  </a:lnTo>
                  <a:lnTo>
                    <a:pt x="222885" y="0"/>
                  </a:lnTo>
                  <a:lnTo>
                    <a:pt x="222885" y="288608"/>
                  </a:lnTo>
                  <a:lnTo>
                    <a:pt x="180022" y="313372"/>
                  </a:lnTo>
                  <a:close/>
                </a:path>
              </a:pathLst>
            </a:custGeom>
            <a:solidFill>
              <a:srgbClr val="B7B4A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35" name="Freeform: Shape 734">
              <a:extLst>
                <a:ext uri="{FF2B5EF4-FFF2-40B4-BE49-F238E27FC236}">
                  <a16:creationId xmlns:a16="http://schemas.microsoft.com/office/drawing/2014/main" id="{B0CC3C6E-D0D7-48FF-838E-08F1B680B39A}"/>
                </a:ext>
              </a:extLst>
            </p:cNvPr>
            <p:cNvSpPr/>
            <p:nvPr/>
          </p:nvSpPr>
          <p:spPr>
            <a:xfrm>
              <a:off x="5644518" y="3343274"/>
              <a:ext cx="687704" cy="452437"/>
            </a:xfrm>
            <a:custGeom>
              <a:avLst/>
              <a:gdLst>
                <a:gd name="connsiteX0" fmla="*/ 0 w 687704"/>
                <a:gd name="connsiteY0" fmla="*/ 0 h 452437"/>
                <a:gd name="connsiteX1" fmla="*/ 687705 w 687704"/>
                <a:gd name="connsiteY1" fmla="*/ 384810 h 452437"/>
                <a:gd name="connsiteX2" fmla="*/ 687705 w 687704"/>
                <a:gd name="connsiteY2" fmla="*/ 452438 h 452437"/>
                <a:gd name="connsiteX3" fmla="*/ 0 w 687704"/>
                <a:gd name="connsiteY3" fmla="*/ 67628 h 452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87704" h="452437">
                  <a:moveTo>
                    <a:pt x="0" y="0"/>
                  </a:moveTo>
                  <a:lnTo>
                    <a:pt x="687705" y="384810"/>
                  </a:lnTo>
                  <a:lnTo>
                    <a:pt x="687705" y="452438"/>
                  </a:lnTo>
                  <a:lnTo>
                    <a:pt x="0" y="67628"/>
                  </a:lnTo>
                  <a:close/>
                </a:path>
              </a:pathLst>
            </a:custGeom>
            <a:solidFill>
              <a:srgbClr val="84643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36" name="Freeform: Shape 735">
              <a:extLst>
                <a:ext uri="{FF2B5EF4-FFF2-40B4-BE49-F238E27FC236}">
                  <a16:creationId xmlns:a16="http://schemas.microsoft.com/office/drawing/2014/main" id="{76A9C9B5-831C-4595-A25B-42B4858B753F}"/>
                </a:ext>
              </a:extLst>
            </p:cNvPr>
            <p:cNvSpPr/>
            <p:nvPr/>
          </p:nvSpPr>
          <p:spPr>
            <a:xfrm>
              <a:off x="6099813" y="3101339"/>
              <a:ext cx="129540" cy="216217"/>
            </a:xfrm>
            <a:custGeom>
              <a:avLst/>
              <a:gdLst>
                <a:gd name="connsiteX0" fmla="*/ 129540 w 129540"/>
                <a:gd name="connsiteY0" fmla="*/ 72390 h 216217"/>
                <a:gd name="connsiteX1" fmla="*/ 0 w 129540"/>
                <a:gd name="connsiteY1" fmla="*/ 0 h 216217"/>
                <a:gd name="connsiteX2" fmla="*/ 0 w 129540"/>
                <a:gd name="connsiteY2" fmla="*/ 144780 h 216217"/>
                <a:gd name="connsiteX3" fmla="*/ 129540 w 129540"/>
                <a:gd name="connsiteY3" fmla="*/ 216217 h 2162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9540" h="216217">
                  <a:moveTo>
                    <a:pt x="129540" y="72390"/>
                  </a:moveTo>
                  <a:lnTo>
                    <a:pt x="0" y="0"/>
                  </a:lnTo>
                  <a:lnTo>
                    <a:pt x="0" y="144780"/>
                  </a:lnTo>
                  <a:lnTo>
                    <a:pt x="129540" y="216217"/>
                  </a:lnTo>
                  <a:close/>
                </a:path>
              </a:pathLst>
            </a:custGeom>
            <a:solidFill>
              <a:srgbClr val="EAE7D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737" name="Graphic 801">
              <a:extLst>
                <a:ext uri="{FF2B5EF4-FFF2-40B4-BE49-F238E27FC236}">
                  <a16:creationId xmlns:a16="http://schemas.microsoft.com/office/drawing/2014/main" id="{4B2F1B53-BF11-439A-8525-FF1862C0A92C}"/>
                </a:ext>
              </a:extLst>
            </p:cNvPr>
            <p:cNvGrpSpPr/>
            <p:nvPr/>
          </p:nvGrpSpPr>
          <p:grpSpPr>
            <a:xfrm>
              <a:off x="6175060" y="3167306"/>
              <a:ext cx="33337" cy="117864"/>
              <a:chOff x="6175056" y="3167307"/>
              <a:chExt cx="33337" cy="117864"/>
            </a:xfrm>
            <a:solidFill>
              <a:schemeClr val="accent1"/>
            </a:solidFill>
          </p:grpSpPr>
          <p:sp>
            <p:nvSpPr>
              <p:cNvPr id="1035" name="Freeform: Shape 1034">
                <a:extLst>
                  <a:ext uri="{FF2B5EF4-FFF2-40B4-BE49-F238E27FC236}">
                    <a16:creationId xmlns:a16="http://schemas.microsoft.com/office/drawing/2014/main" id="{769A5446-F83A-4CD9-8F2B-74EA478C3CF9}"/>
                  </a:ext>
                </a:extLst>
              </p:cNvPr>
              <p:cNvSpPr/>
              <p:nvPr/>
            </p:nvSpPr>
            <p:spPr>
              <a:xfrm>
                <a:off x="6175056" y="3167307"/>
                <a:ext cx="33337" cy="117864"/>
              </a:xfrm>
              <a:custGeom>
                <a:avLst/>
                <a:gdLst>
                  <a:gd name="connsiteX0" fmla="*/ 33338 w 33337"/>
                  <a:gd name="connsiteY0" fmla="*/ 28330 h 117864"/>
                  <a:gd name="connsiteX1" fmla="*/ 33338 w 33337"/>
                  <a:gd name="connsiteY1" fmla="*/ 117865 h 117864"/>
                  <a:gd name="connsiteX2" fmla="*/ 0 w 33337"/>
                  <a:gd name="connsiteY2" fmla="*/ 98815 h 117864"/>
                  <a:gd name="connsiteX3" fmla="*/ 0 w 33337"/>
                  <a:gd name="connsiteY3" fmla="*/ 75955 h 117864"/>
                  <a:gd name="connsiteX4" fmla="*/ 0 w 33337"/>
                  <a:gd name="connsiteY4" fmla="*/ 9280 h 117864"/>
                  <a:gd name="connsiteX5" fmla="*/ 33338 w 33337"/>
                  <a:gd name="connsiteY5" fmla="*/ 28330 h 1178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3337" h="117864">
                    <a:moveTo>
                      <a:pt x="33338" y="28330"/>
                    </a:moveTo>
                    <a:lnTo>
                      <a:pt x="33338" y="117865"/>
                    </a:lnTo>
                    <a:lnTo>
                      <a:pt x="0" y="98815"/>
                    </a:lnTo>
                    <a:lnTo>
                      <a:pt x="0" y="75955"/>
                    </a:lnTo>
                    <a:lnTo>
                      <a:pt x="0" y="9280"/>
                    </a:lnTo>
                    <a:cubicBezTo>
                      <a:pt x="0" y="-11675"/>
                      <a:pt x="33338" y="6422"/>
                      <a:pt x="33338" y="28330"/>
                    </a:cubicBezTo>
                    <a:close/>
                  </a:path>
                </a:pathLst>
              </a:custGeom>
              <a:solidFill>
                <a:srgbClr val="ABA89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1036" name="Graphic 801">
                <a:extLst>
                  <a:ext uri="{FF2B5EF4-FFF2-40B4-BE49-F238E27FC236}">
                    <a16:creationId xmlns:a16="http://schemas.microsoft.com/office/drawing/2014/main" id="{7F67D482-1361-4A23-9B31-677358A2DB96}"/>
                  </a:ext>
                </a:extLst>
              </p:cNvPr>
              <p:cNvGrpSpPr/>
              <p:nvPr/>
            </p:nvGrpSpPr>
            <p:grpSpPr>
              <a:xfrm>
                <a:off x="6176962" y="3169621"/>
                <a:ext cx="29527" cy="111741"/>
                <a:chOff x="6176962" y="3169621"/>
                <a:chExt cx="29527" cy="111741"/>
              </a:xfrm>
              <a:solidFill>
                <a:srgbClr val="FFFFFF"/>
              </a:solidFill>
            </p:grpSpPr>
            <p:grpSp>
              <p:nvGrpSpPr>
                <p:cNvPr id="1037" name="Graphic 801">
                  <a:extLst>
                    <a:ext uri="{FF2B5EF4-FFF2-40B4-BE49-F238E27FC236}">
                      <a16:creationId xmlns:a16="http://schemas.microsoft.com/office/drawing/2014/main" id="{1144ADDB-F268-40E2-B4B6-E2823821D7D3}"/>
                    </a:ext>
                  </a:extLst>
                </p:cNvPr>
                <p:cNvGrpSpPr/>
                <p:nvPr/>
              </p:nvGrpSpPr>
              <p:grpSpPr>
                <a:xfrm>
                  <a:off x="6176962" y="3169621"/>
                  <a:ext cx="29527" cy="48876"/>
                  <a:chOff x="6176962" y="3169621"/>
                  <a:chExt cx="29527" cy="48876"/>
                </a:xfrm>
                <a:solidFill>
                  <a:srgbClr val="FFFFFF"/>
                </a:solidFill>
              </p:grpSpPr>
              <p:sp>
                <p:nvSpPr>
                  <p:cNvPr id="1047" name="Freeform: Shape 1046">
                    <a:extLst>
                      <a:ext uri="{FF2B5EF4-FFF2-40B4-BE49-F238E27FC236}">
                        <a16:creationId xmlns:a16="http://schemas.microsoft.com/office/drawing/2014/main" id="{EC0C8A76-C606-46AB-B358-F91AC8DF2943}"/>
                      </a:ext>
                    </a:extLst>
                  </p:cNvPr>
                  <p:cNvSpPr/>
                  <p:nvPr/>
                </p:nvSpPr>
                <p:spPr>
                  <a:xfrm>
                    <a:off x="6176962" y="3185159"/>
                    <a:ext cx="13334" cy="24765"/>
                  </a:xfrm>
                  <a:custGeom>
                    <a:avLst/>
                    <a:gdLst>
                      <a:gd name="connsiteX0" fmla="*/ 0 w 13334"/>
                      <a:gd name="connsiteY0" fmla="*/ 0 h 24765"/>
                      <a:gd name="connsiteX1" fmla="*/ 0 w 13334"/>
                      <a:gd name="connsiteY1" fmla="*/ 17145 h 24765"/>
                      <a:gd name="connsiteX2" fmla="*/ 13335 w 13334"/>
                      <a:gd name="connsiteY2" fmla="*/ 24765 h 24765"/>
                      <a:gd name="connsiteX3" fmla="*/ 13335 w 13334"/>
                      <a:gd name="connsiteY3" fmla="*/ 6668 h 24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4" h="24765">
                        <a:moveTo>
                          <a:pt x="0" y="0"/>
                        </a:moveTo>
                        <a:lnTo>
                          <a:pt x="0" y="17145"/>
                        </a:lnTo>
                        <a:lnTo>
                          <a:pt x="13335" y="24765"/>
                        </a:lnTo>
                        <a:lnTo>
                          <a:pt x="13335" y="6668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48" name="Freeform: Shape 1047">
                    <a:extLst>
                      <a:ext uri="{FF2B5EF4-FFF2-40B4-BE49-F238E27FC236}">
                        <a16:creationId xmlns:a16="http://schemas.microsoft.com/office/drawing/2014/main" id="{2F79E5B5-9AEC-4F84-AE08-3CD1F5AC804D}"/>
                      </a:ext>
                    </a:extLst>
                  </p:cNvPr>
                  <p:cNvSpPr/>
                  <p:nvPr/>
                </p:nvSpPr>
                <p:spPr>
                  <a:xfrm>
                    <a:off x="6176962" y="3169621"/>
                    <a:ext cx="13334" cy="20301"/>
                  </a:xfrm>
                  <a:custGeom>
                    <a:avLst/>
                    <a:gdLst>
                      <a:gd name="connsiteX0" fmla="*/ 1905 w 13334"/>
                      <a:gd name="connsiteY0" fmla="*/ 1251 h 20301"/>
                      <a:gd name="connsiteX1" fmla="*/ 0 w 13334"/>
                      <a:gd name="connsiteY1" fmla="*/ 7919 h 20301"/>
                      <a:gd name="connsiteX2" fmla="*/ 0 w 13334"/>
                      <a:gd name="connsiteY2" fmla="*/ 12681 h 20301"/>
                      <a:gd name="connsiteX3" fmla="*/ 13335 w 13334"/>
                      <a:gd name="connsiteY3" fmla="*/ 20301 h 20301"/>
                      <a:gd name="connsiteX4" fmla="*/ 13335 w 13334"/>
                      <a:gd name="connsiteY4" fmla="*/ 3156 h 20301"/>
                      <a:gd name="connsiteX5" fmla="*/ 1905 w 13334"/>
                      <a:gd name="connsiteY5" fmla="*/ 1251 h 203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334" h="20301">
                        <a:moveTo>
                          <a:pt x="1905" y="1251"/>
                        </a:moveTo>
                        <a:cubicBezTo>
                          <a:pt x="953" y="3156"/>
                          <a:pt x="0" y="5061"/>
                          <a:pt x="0" y="7919"/>
                        </a:cubicBezTo>
                        <a:lnTo>
                          <a:pt x="0" y="12681"/>
                        </a:lnTo>
                        <a:lnTo>
                          <a:pt x="13335" y="20301"/>
                        </a:lnTo>
                        <a:lnTo>
                          <a:pt x="13335" y="3156"/>
                        </a:lnTo>
                        <a:cubicBezTo>
                          <a:pt x="9525" y="-654"/>
                          <a:pt x="4763" y="-654"/>
                          <a:pt x="1905" y="125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49" name="Freeform: Shape 1048">
                    <a:extLst>
                      <a:ext uri="{FF2B5EF4-FFF2-40B4-BE49-F238E27FC236}">
                        <a16:creationId xmlns:a16="http://schemas.microsoft.com/office/drawing/2014/main" id="{6390380D-3408-443F-9161-A6EA8BB4249F}"/>
                      </a:ext>
                    </a:extLst>
                  </p:cNvPr>
                  <p:cNvSpPr/>
                  <p:nvPr/>
                </p:nvSpPr>
                <p:spPr>
                  <a:xfrm>
                    <a:off x="6193154" y="3172777"/>
                    <a:ext cx="13334" cy="24764"/>
                  </a:xfrm>
                  <a:custGeom>
                    <a:avLst/>
                    <a:gdLst>
                      <a:gd name="connsiteX0" fmla="*/ 0 w 13334"/>
                      <a:gd name="connsiteY0" fmla="*/ 0 h 24764"/>
                      <a:gd name="connsiteX1" fmla="*/ 0 w 13334"/>
                      <a:gd name="connsiteY1" fmla="*/ 17145 h 24764"/>
                      <a:gd name="connsiteX2" fmla="*/ 13335 w 13334"/>
                      <a:gd name="connsiteY2" fmla="*/ 24765 h 24764"/>
                      <a:gd name="connsiteX3" fmla="*/ 13335 w 13334"/>
                      <a:gd name="connsiteY3" fmla="*/ 21907 h 24764"/>
                      <a:gd name="connsiteX4" fmla="*/ 0 w 13334"/>
                      <a:gd name="connsiteY4" fmla="*/ 0 h 247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334" h="24764">
                        <a:moveTo>
                          <a:pt x="0" y="0"/>
                        </a:moveTo>
                        <a:lnTo>
                          <a:pt x="0" y="17145"/>
                        </a:lnTo>
                        <a:lnTo>
                          <a:pt x="13335" y="24765"/>
                        </a:lnTo>
                        <a:lnTo>
                          <a:pt x="13335" y="21907"/>
                        </a:lnTo>
                        <a:cubicBezTo>
                          <a:pt x="13335" y="13335"/>
                          <a:pt x="6667" y="4763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50" name="Freeform: Shape 1049">
                    <a:extLst>
                      <a:ext uri="{FF2B5EF4-FFF2-40B4-BE49-F238E27FC236}">
                        <a16:creationId xmlns:a16="http://schemas.microsoft.com/office/drawing/2014/main" id="{00D5E1F6-4567-4A9B-A1DE-2169AABFB38B}"/>
                      </a:ext>
                    </a:extLst>
                  </p:cNvPr>
                  <p:cNvSpPr/>
                  <p:nvPr/>
                </p:nvSpPr>
                <p:spPr>
                  <a:xfrm>
                    <a:off x="6193154" y="3193732"/>
                    <a:ext cx="13334" cy="24764"/>
                  </a:xfrm>
                  <a:custGeom>
                    <a:avLst/>
                    <a:gdLst>
                      <a:gd name="connsiteX0" fmla="*/ 0 w 13334"/>
                      <a:gd name="connsiteY0" fmla="*/ 0 h 24764"/>
                      <a:gd name="connsiteX1" fmla="*/ 0 w 13334"/>
                      <a:gd name="connsiteY1" fmla="*/ 18097 h 24764"/>
                      <a:gd name="connsiteX2" fmla="*/ 13335 w 13334"/>
                      <a:gd name="connsiteY2" fmla="*/ 24765 h 24764"/>
                      <a:gd name="connsiteX3" fmla="*/ 13335 w 13334"/>
                      <a:gd name="connsiteY3" fmla="*/ 7620 h 247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4" h="24764">
                        <a:moveTo>
                          <a:pt x="0" y="0"/>
                        </a:moveTo>
                        <a:lnTo>
                          <a:pt x="0" y="18097"/>
                        </a:lnTo>
                        <a:lnTo>
                          <a:pt x="13335" y="24765"/>
                        </a:lnTo>
                        <a:lnTo>
                          <a:pt x="13335" y="76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1038" name="Graphic 801">
                  <a:extLst>
                    <a:ext uri="{FF2B5EF4-FFF2-40B4-BE49-F238E27FC236}">
                      <a16:creationId xmlns:a16="http://schemas.microsoft.com/office/drawing/2014/main" id="{39B6071E-DCD1-4B42-8FEB-6714F71A684B}"/>
                    </a:ext>
                  </a:extLst>
                </p:cNvPr>
                <p:cNvGrpSpPr/>
                <p:nvPr/>
              </p:nvGrpSpPr>
              <p:grpSpPr>
                <a:xfrm>
                  <a:off x="6176962" y="3206115"/>
                  <a:ext cx="29527" cy="33337"/>
                  <a:chOff x="6176962" y="3206115"/>
                  <a:chExt cx="29527" cy="33337"/>
                </a:xfrm>
                <a:solidFill>
                  <a:srgbClr val="FFFFFF"/>
                </a:solidFill>
              </p:grpSpPr>
              <p:sp>
                <p:nvSpPr>
                  <p:cNvPr id="1045" name="Freeform: Shape 1044">
                    <a:extLst>
                      <a:ext uri="{FF2B5EF4-FFF2-40B4-BE49-F238E27FC236}">
                        <a16:creationId xmlns:a16="http://schemas.microsoft.com/office/drawing/2014/main" id="{DB5640FD-2656-49C4-8E0D-F609614EFEB7}"/>
                      </a:ext>
                    </a:extLst>
                  </p:cNvPr>
                  <p:cNvSpPr/>
                  <p:nvPr/>
                </p:nvSpPr>
                <p:spPr>
                  <a:xfrm>
                    <a:off x="6193154" y="3214687"/>
                    <a:ext cx="13334" cy="24765"/>
                  </a:xfrm>
                  <a:custGeom>
                    <a:avLst/>
                    <a:gdLst>
                      <a:gd name="connsiteX0" fmla="*/ 0 w 13334"/>
                      <a:gd name="connsiteY0" fmla="*/ 17145 h 24765"/>
                      <a:gd name="connsiteX1" fmla="*/ 13335 w 13334"/>
                      <a:gd name="connsiteY1" fmla="*/ 24765 h 24765"/>
                      <a:gd name="connsiteX2" fmla="*/ 13335 w 13334"/>
                      <a:gd name="connsiteY2" fmla="*/ 7620 h 24765"/>
                      <a:gd name="connsiteX3" fmla="*/ 0 w 13334"/>
                      <a:gd name="connsiteY3" fmla="*/ 0 h 24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4" h="24765">
                        <a:moveTo>
                          <a:pt x="0" y="17145"/>
                        </a:moveTo>
                        <a:lnTo>
                          <a:pt x="13335" y="24765"/>
                        </a:lnTo>
                        <a:lnTo>
                          <a:pt x="13335" y="762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46" name="Freeform: Shape 1045">
                    <a:extLst>
                      <a:ext uri="{FF2B5EF4-FFF2-40B4-BE49-F238E27FC236}">
                        <a16:creationId xmlns:a16="http://schemas.microsoft.com/office/drawing/2014/main" id="{3AB064B0-7C4E-4B6E-AE85-DF3D40C920BE}"/>
                      </a:ext>
                    </a:extLst>
                  </p:cNvPr>
                  <p:cNvSpPr/>
                  <p:nvPr/>
                </p:nvSpPr>
                <p:spPr>
                  <a:xfrm>
                    <a:off x="6176962" y="3206115"/>
                    <a:ext cx="13334" cy="24764"/>
                  </a:xfrm>
                  <a:custGeom>
                    <a:avLst/>
                    <a:gdLst>
                      <a:gd name="connsiteX0" fmla="*/ 0 w 13334"/>
                      <a:gd name="connsiteY0" fmla="*/ 17145 h 24764"/>
                      <a:gd name="connsiteX1" fmla="*/ 13335 w 13334"/>
                      <a:gd name="connsiteY1" fmla="*/ 24765 h 24764"/>
                      <a:gd name="connsiteX2" fmla="*/ 13335 w 13334"/>
                      <a:gd name="connsiteY2" fmla="*/ 6667 h 24764"/>
                      <a:gd name="connsiteX3" fmla="*/ 0 w 13334"/>
                      <a:gd name="connsiteY3" fmla="*/ 0 h 247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4" h="24764">
                        <a:moveTo>
                          <a:pt x="0" y="17145"/>
                        </a:moveTo>
                        <a:lnTo>
                          <a:pt x="13335" y="24765"/>
                        </a:lnTo>
                        <a:lnTo>
                          <a:pt x="13335" y="666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1039" name="Graphic 801">
                  <a:extLst>
                    <a:ext uri="{FF2B5EF4-FFF2-40B4-BE49-F238E27FC236}">
                      <a16:creationId xmlns:a16="http://schemas.microsoft.com/office/drawing/2014/main" id="{C6CDB9F7-9F28-4343-8FB8-7DDEE91B8353}"/>
                    </a:ext>
                  </a:extLst>
                </p:cNvPr>
                <p:cNvGrpSpPr/>
                <p:nvPr/>
              </p:nvGrpSpPr>
              <p:grpSpPr>
                <a:xfrm>
                  <a:off x="6176962" y="3227070"/>
                  <a:ext cx="29527" cy="33337"/>
                  <a:chOff x="6176962" y="3227070"/>
                  <a:chExt cx="29527" cy="33337"/>
                </a:xfrm>
                <a:solidFill>
                  <a:srgbClr val="FFFFFF"/>
                </a:solidFill>
              </p:grpSpPr>
              <p:sp>
                <p:nvSpPr>
                  <p:cNvPr id="1043" name="Freeform: Shape 1042">
                    <a:extLst>
                      <a:ext uri="{FF2B5EF4-FFF2-40B4-BE49-F238E27FC236}">
                        <a16:creationId xmlns:a16="http://schemas.microsoft.com/office/drawing/2014/main" id="{1A5537FA-EEC1-48AE-82D8-3F382356E356}"/>
                      </a:ext>
                    </a:extLst>
                  </p:cNvPr>
                  <p:cNvSpPr/>
                  <p:nvPr/>
                </p:nvSpPr>
                <p:spPr>
                  <a:xfrm>
                    <a:off x="6193154" y="3235642"/>
                    <a:ext cx="13334" cy="24765"/>
                  </a:xfrm>
                  <a:custGeom>
                    <a:avLst/>
                    <a:gdLst>
                      <a:gd name="connsiteX0" fmla="*/ 0 w 13334"/>
                      <a:gd name="connsiteY0" fmla="*/ 17145 h 24765"/>
                      <a:gd name="connsiteX1" fmla="*/ 13335 w 13334"/>
                      <a:gd name="connsiteY1" fmla="*/ 24765 h 24765"/>
                      <a:gd name="connsiteX2" fmla="*/ 13335 w 13334"/>
                      <a:gd name="connsiteY2" fmla="*/ 7620 h 24765"/>
                      <a:gd name="connsiteX3" fmla="*/ 0 w 13334"/>
                      <a:gd name="connsiteY3" fmla="*/ 0 h 24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4" h="24765">
                        <a:moveTo>
                          <a:pt x="0" y="17145"/>
                        </a:moveTo>
                        <a:lnTo>
                          <a:pt x="13335" y="24765"/>
                        </a:lnTo>
                        <a:lnTo>
                          <a:pt x="13335" y="762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44" name="Freeform: Shape 1043">
                    <a:extLst>
                      <a:ext uri="{FF2B5EF4-FFF2-40B4-BE49-F238E27FC236}">
                        <a16:creationId xmlns:a16="http://schemas.microsoft.com/office/drawing/2014/main" id="{AC1B48F4-C680-482D-B16F-1C4D2902640B}"/>
                      </a:ext>
                    </a:extLst>
                  </p:cNvPr>
                  <p:cNvSpPr/>
                  <p:nvPr/>
                </p:nvSpPr>
                <p:spPr>
                  <a:xfrm>
                    <a:off x="6176962" y="3227070"/>
                    <a:ext cx="13334" cy="24764"/>
                  </a:xfrm>
                  <a:custGeom>
                    <a:avLst/>
                    <a:gdLst>
                      <a:gd name="connsiteX0" fmla="*/ 0 w 13334"/>
                      <a:gd name="connsiteY0" fmla="*/ 17145 h 24764"/>
                      <a:gd name="connsiteX1" fmla="*/ 13335 w 13334"/>
                      <a:gd name="connsiteY1" fmla="*/ 24765 h 24764"/>
                      <a:gd name="connsiteX2" fmla="*/ 13335 w 13334"/>
                      <a:gd name="connsiteY2" fmla="*/ 6667 h 24764"/>
                      <a:gd name="connsiteX3" fmla="*/ 0 w 13334"/>
                      <a:gd name="connsiteY3" fmla="*/ 0 h 247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4" h="24764">
                        <a:moveTo>
                          <a:pt x="0" y="17145"/>
                        </a:moveTo>
                        <a:lnTo>
                          <a:pt x="13335" y="24765"/>
                        </a:lnTo>
                        <a:lnTo>
                          <a:pt x="13335" y="666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1040" name="Graphic 801">
                  <a:extLst>
                    <a:ext uri="{FF2B5EF4-FFF2-40B4-BE49-F238E27FC236}">
                      <a16:creationId xmlns:a16="http://schemas.microsoft.com/office/drawing/2014/main" id="{7B54C1C3-A002-4C1B-A904-A0BBB158B0A4}"/>
                    </a:ext>
                  </a:extLst>
                </p:cNvPr>
                <p:cNvGrpSpPr/>
                <p:nvPr/>
              </p:nvGrpSpPr>
              <p:grpSpPr>
                <a:xfrm>
                  <a:off x="6176962" y="3248025"/>
                  <a:ext cx="29527" cy="33337"/>
                  <a:chOff x="6176962" y="3248025"/>
                  <a:chExt cx="29527" cy="33337"/>
                </a:xfrm>
                <a:solidFill>
                  <a:srgbClr val="FFFFFF"/>
                </a:solidFill>
              </p:grpSpPr>
              <p:sp>
                <p:nvSpPr>
                  <p:cNvPr id="1041" name="Freeform: Shape 1040">
                    <a:extLst>
                      <a:ext uri="{FF2B5EF4-FFF2-40B4-BE49-F238E27FC236}">
                        <a16:creationId xmlns:a16="http://schemas.microsoft.com/office/drawing/2014/main" id="{07D0D413-66AA-4F05-9A42-19FB2332798B}"/>
                      </a:ext>
                    </a:extLst>
                  </p:cNvPr>
                  <p:cNvSpPr/>
                  <p:nvPr/>
                </p:nvSpPr>
                <p:spPr>
                  <a:xfrm>
                    <a:off x="6193154" y="3256597"/>
                    <a:ext cx="13334" cy="24765"/>
                  </a:xfrm>
                  <a:custGeom>
                    <a:avLst/>
                    <a:gdLst>
                      <a:gd name="connsiteX0" fmla="*/ 0 w 13334"/>
                      <a:gd name="connsiteY0" fmla="*/ 17145 h 24765"/>
                      <a:gd name="connsiteX1" fmla="*/ 13335 w 13334"/>
                      <a:gd name="connsiteY1" fmla="*/ 24765 h 24765"/>
                      <a:gd name="connsiteX2" fmla="*/ 13335 w 13334"/>
                      <a:gd name="connsiteY2" fmla="*/ 7620 h 24765"/>
                      <a:gd name="connsiteX3" fmla="*/ 0 w 13334"/>
                      <a:gd name="connsiteY3" fmla="*/ 0 h 24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4" h="24765">
                        <a:moveTo>
                          <a:pt x="0" y="17145"/>
                        </a:moveTo>
                        <a:lnTo>
                          <a:pt x="13335" y="24765"/>
                        </a:lnTo>
                        <a:lnTo>
                          <a:pt x="13335" y="762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42" name="Freeform: Shape 1041">
                    <a:extLst>
                      <a:ext uri="{FF2B5EF4-FFF2-40B4-BE49-F238E27FC236}">
                        <a16:creationId xmlns:a16="http://schemas.microsoft.com/office/drawing/2014/main" id="{2F0BAA2A-EDC2-4C66-A3BD-9191E4F17CB2}"/>
                      </a:ext>
                    </a:extLst>
                  </p:cNvPr>
                  <p:cNvSpPr/>
                  <p:nvPr/>
                </p:nvSpPr>
                <p:spPr>
                  <a:xfrm>
                    <a:off x="6176962" y="3248025"/>
                    <a:ext cx="13334" cy="24765"/>
                  </a:xfrm>
                  <a:custGeom>
                    <a:avLst/>
                    <a:gdLst>
                      <a:gd name="connsiteX0" fmla="*/ 0 w 13334"/>
                      <a:gd name="connsiteY0" fmla="*/ 17145 h 24765"/>
                      <a:gd name="connsiteX1" fmla="*/ 13335 w 13334"/>
                      <a:gd name="connsiteY1" fmla="*/ 24765 h 24765"/>
                      <a:gd name="connsiteX2" fmla="*/ 13335 w 13334"/>
                      <a:gd name="connsiteY2" fmla="*/ 6667 h 24765"/>
                      <a:gd name="connsiteX3" fmla="*/ 0 w 13334"/>
                      <a:gd name="connsiteY3" fmla="*/ 0 h 24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4" h="24765">
                        <a:moveTo>
                          <a:pt x="0" y="17145"/>
                        </a:moveTo>
                        <a:lnTo>
                          <a:pt x="13335" y="24765"/>
                        </a:lnTo>
                        <a:lnTo>
                          <a:pt x="13335" y="666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grpSp>
          <p:nvGrpSpPr>
            <p:cNvPr id="738" name="Graphic 801">
              <a:extLst>
                <a:ext uri="{FF2B5EF4-FFF2-40B4-BE49-F238E27FC236}">
                  <a16:creationId xmlns:a16="http://schemas.microsoft.com/office/drawing/2014/main" id="{9D3D2E85-85D1-48EC-BAA7-FAE7B5B89A79}"/>
                </a:ext>
              </a:extLst>
            </p:cNvPr>
            <p:cNvGrpSpPr/>
            <p:nvPr/>
          </p:nvGrpSpPr>
          <p:grpSpPr>
            <a:xfrm>
              <a:off x="6130293" y="3142119"/>
              <a:ext cx="33337" cy="118286"/>
              <a:chOff x="6130289" y="3142120"/>
              <a:chExt cx="33337" cy="118286"/>
            </a:xfrm>
            <a:solidFill>
              <a:schemeClr val="accent1"/>
            </a:solidFill>
          </p:grpSpPr>
          <p:sp>
            <p:nvSpPr>
              <p:cNvPr id="1019" name="Freeform: Shape 1018">
                <a:extLst>
                  <a:ext uri="{FF2B5EF4-FFF2-40B4-BE49-F238E27FC236}">
                    <a16:creationId xmlns:a16="http://schemas.microsoft.com/office/drawing/2014/main" id="{86548016-A8ED-45EC-A1BE-33BF53E77624}"/>
                  </a:ext>
                </a:extLst>
              </p:cNvPr>
              <p:cNvSpPr/>
              <p:nvPr/>
            </p:nvSpPr>
            <p:spPr>
              <a:xfrm>
                <a:off x="6130289" y="3142120"/>
                <a:ext cx="33337" cy="118286"/>
              </a:xfrm>
              <a:custGeom>
                <a:avLst/>
                <a:gdLst>
                  <a:gd name="connsiteX0" fmla="*/ 33338 w 33337"/>
                  <a:gd name="connsiteY0" fmla="*/ 28752 h 118286"/>
                  <a:gd name="connsiteX1" fmla="*/ 33338 w 33337"/>
                  <a:gd name="connsiteY1" fmla="*/ 118287 h 118286"/>
                  <a:gd name="connsiteX2" fmla="*/ 0 w 33337"/>
                  <a:gd name="connsiteY2" fmla="*/ 99237 h 118286"/>
                  <a:gd name="connsiteX3" fmla="*/ 0 w 33337"/>
                  <a:gd name="connsiteY3" fmla="*/ 76377 h 118286"/>
                  <a:gd name="connsiteX4" fmla="*/ 0 w 33337"/>
                  <a:gd name="connsiteY4" fmla="*/ 9702 h 118286"/>
                  <a:gd name="connsiteX5" fmla="*/ 33338 w 33337"/>
                  <a:gd name="connsiteY5" fmla="*/ 28752 h 1182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3337" h="118286">
                    <a:moveTo>
                      <a:pt x="33338" y="28752"/>
                    </a:moveTo>
                    <a:lnTo>
                      <a:pt x="33338" y="118287"/>
                    </a:lnTo>
                    <a:lnTo>
                      <a:pt x="0" y="99237"/>
                    </a:lnTo>
                    <a:lnTo>
                      <a:pt x="0" y="76377"/>
                    </a:lnTo>
                    <a:lnTo>
                      <a:pt x="0" y="9702"/>
                    </a:lnTo>
                    <a:cubicBezTo>
                      <a:pt x="0" y="-12206"/>
                      <a:pt x="33338" y="6844"/>
                      <a:pt x="33338" y="28752"/>
                    </a:cubicBezTo>
                    <a:close/>
                  </a:path>
                </a:pathLst>
              </a:custGeom>
              <a:solidFill>
                <a:srgbClr val="ABA89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1020" name="Graphic 801">
                <a:extLst>
                  <a:ext uri="{FF2B5EF4-FFF2-40B4-BE49-F238E27FC236}">
                    <a16:creationId xmlns:a16="http://schemas.microsoft.com/office/drawing/2014/main" id="{E7172C5C-C6FA-4563-BAF5-C504BCBC7095}"/>
                  </a:ext>
                </a:extLst>
              </p:cNvPr>
              <p:cNvGrpSpPr/>
              <p:nvPr/>
            </p:nvGrpSpPr>
            <p:grpSpPr>
              <a:xfrm>
                <a:off x="6133146" y="3144163"/>
                <a:ext cx="28575" cy="112433"/>
                <a:chOff x="6133146" y="3144163"/>
                <a:chExt cx="28575" cy="112433"/>
              </a:xfrm>
              <a:solidFill>
                <a:srgbClr val="FFFFFF"/>
              </a:solidFill>
            </p:grpSpPr>
            <p:grpSp>
              <p:nvGrpSpPr>
                <p:cNvPr id="1021" name="Graphic 801">
                  <a:extLst>
                    <a:ext uri="{FF2B5EF4-FFF2-40B4-BE49-F238E27FC236}">
                      <a16:creationId xmlns:a16="http://schemas.microsoft.com/office/drawing/2014/main" id="{DAFA293C-9EAD-4010-8F67-7079181013E7}"/>
                    </a:ext>
                  </a:extLst>
                </p:cNvPr>
                <p:cNvGrpSpPr/>
                <p:nvPr/>
              </p:nvGrpSpPr>
              <p:grpSpPr>
                <a:xfrm>
                  <a:off x="6133146" y="3144163"/>
                  <a:ext cx="28575" cy="49568"/>
                  <a:chOff x="6133146" y="3144163"/>
                  <a:chExt cx="28575" cy="49568"/>
                </a:xfrm>
                <a:solidFill>
                  <a:srgbClr val="FFFFFF"/>
                </a:solidFill>
              </p:grpSpPr>
              <p:sp>
                <p:nvSpPr>
                  <p:cNvPr id="1031" name="Freeform: Shape 1030">
                    <a:extLst>
                      <a:ext uri="{FF2B5EF4-FFF2-40B4-BE49-F238E27FC236}">
                        <a16:creationId xmlns:a16="http://schemas.microsoft.com/office/drawing/2014/main" id="{78C16AAE-003C-4144-B9BE-680506770BEE}"/>
                      </a:ext>
                    </a:extLst>
                  </p:cNvPr>
                  <p:cNvSpPr/>
                  <p:nvPr/>
                </p:nvSpPr>
                <p:spPr>
                  <a:xfrm>
                    <a:off x="6133146" y="3159442"/>
                    <a:ext cx="12382" cy="25717"/>
                  </a:xfrm>
                  <a:custGeom>
                    <a:avLst/>
                    <a:gdLst>
                      <a:gd name="connsiteX0" fmla="*/ 0 w 12382"/>
                      <a:gd name="connsiteY0" fmla="*/ 0 h 25717"/>
                      <a:gd name="connsiteX1" fmla="*/ 0 w 12382"/>
                      <a:gd name="connsiteY1" fmla="*/ 18098 h 25717"/>
                      <a:gd name="connsiteX2" fmla="*/ 12383 w 12382"/>
                      <a:gd name="connsiteY2" fmla="*/ 25717 h 25717"/>
                      <a:gd name="connsiteX3" fmla="*/ 12383 w 12382"/>
                      <a:gd name="connsiteY3" fmla="*/ 7620 h 257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82" h="25717">
                        <a:moveTo>
                          <a:pt x="0" y="0"/>
                        </a:moveTo>
                        <a:lnTo>
                          <a:pt x="0" y="18098"/>
                        </a:lnTo>
                        <a:lnTo>
                          <a:pt x="12383" y="25717"/>
                        </a:lnTo>
                        <a:lnTo>
                          <a:pt x="12383" y="76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32" name="Freeform: Shape 1031">
                    <a:extLst>
                      <a:ext uri="{FF2B5EF4-FFF2-40B4-BE49-F238E27FC236}">
                        <a16:creationId xmlns:a16="http://schemas.microsoft.com/office/drawing/2014/main" id="{E41768B6-601C-4C8D-B78E-95CABBE5199C}"/>
                      </a:ext>
                    </a:extLst>
                  </p:cNvPr>
                  <p:cNvSpPr/>
                  <p:nvPr/>
                </p:nvSpPr>
                <p:spPr>
                  <a:xfrm>
                    <a:off x="6133146" y="3144163"/>
                    <a:ext cx="13334" cy="20041"/>
                  </a:xfrm>
                  <a:custGeom>
                    <a:avLst/>
                    <a:gdLst>
                      <a:gd name="connsiteX0" fmla="*/ 1905 w 13334"/>
                      <a:gd name="connsiteY0" fmla="*/ 991 h 20041"/>
                      <a:gd name="connsiteX1" fmla="*/ 0 w 13334"/>
                      <a:gd name="connsiteY1" fmla="*/ 7659 h 20041"/>
                      <a:gd name="connsiteX2" fmla="*/ 0 w 13334"/>
                      <a:gd name="connsiteY2" fmla="*/ 12421 h 20041"/>
                      <a:gd name="connsiteX3" fmla="*/ 13335 w 13334"/>
                      <a:gd name="connsiteY3" fmla="*/ 20041 h 20041"/>
                      <a:gd name="connsiteX4" fmla="*/ 13335 w 13334"/>
                      <a:gd name="connsiteY4" fmla="*/ 2896 h 20041"/>
                      <a:gd name="connsiteX5" fmla="*/ 1905 w 13334"/>
                      <a:gd name="connsiteY5" fmla="*/ 991 h 200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334" h="20041">
                        <a:moveTo>
                          <a:pt x="1905" y="991"/>
                        </a:moveTo>
                        <a:cubicBezTo>
                          <a:pt x="953" y="2896"/>
                          <a:pt x="0" y="4801"/>
                          <a:pt x="0" y="7659"/>
                        </a:cubicBezTo>
                        <a:lnTo>
                          <a:pt x="0" y="12421"/>
                        </a:lnTo>
                        <a:lnTo>
                          <a:pt x="13335" y="20041"/>
                        </a:lnTo>
                        <a:lnTo>
                          <a:pt x="13335" y="2896"/>
                        </a:lnTo>
                        <a:cubicBezTo>
                          <a:pt x="8572" y="39"/>
                          <a:pt x="4763" y="-914"/>
                          <a:pt x="1905" y="99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33" name="Freeform: Shape 1032">
                    <a:extLst>
                      <a:ext uri="{FF2B5EF4-FFF2-40B4-BE49-F238E27FC236}">
                        <a16:creationId xmlns:a16="http://schemas.microsoft.com/office/drawing/2014/main" id="{1EF40604-AAE0-4ADD-9FA3-CC7A06C49C91}"/>
                      </a:ext>
                    </a:extLst>
                  </p:cNvPr>
                  <p:cNvSpPr/>
                  <p:nvPr/>
                </p:nvSpPr>
                <p:spPr>
                  <a:xfrm>
                    <a:off x="6148387" y="3148012"/>
                    <a:ext cx="13334" cy="24765"/>
                  </a:xfrm>
                  <a:custGeom>
                    <a:avLst/>
                    <a:gdLst>
                      <a:gd name="connsiteX0" fmla="*/ 0 w 13334"/>
                      <a:gd name="connsiteY0" fmla="*/ 0 h 24765"/>
                      <a:gd name="connsiteX1" fmla="*/ 0 w 13334"/>
                      <a:gd name="connsiteY1" fmla="*/ 17145 h 24765"/>
                      <a:gd name="connsiteX2" fmla="*/ 13335 w 13334"/>
                      <a:gd name="connsiteY2" fmla="*/ 24765 h 24765"/>
                      <a:gd name="connsiteX3" fmla="*/ 13335 w 13334"/>
                      <a:gd name="connsiteY3" fmla="*/ 21908 h 24765"/>
                      <a:gd name="connsiteX4" fmla="*/ 0 w 13334"/>
                      <a:gd name="connsiteY4" fmla="*/ 0 h 24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334" h="24765">
                        <a:moveTo>
                          <a:pt x="0" y="0"/>
                        </a:moveTo>
                        <a:lnTo>
                          <a:pt x="0" y="17145"/>
                        </a:lnTo>
                        <a:lnTo>
                          <a:pt x="13335" y="24765"/>
                        </a:lnTo>
                        <a:lnTo>
                          <a:pt x="13335" y="21908"/>
                        </a:lnTo>
                        <a:cubicBezTo>
                          <a:pt x="13335" y="13335"/>
                          <a:pt x="6668" y="4763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34" name="Freeform: Shape 1033">
                    <a:extLst>
                      <a:ext uri="{FF2B5EF4-FFF2-40B4-BE49-F238E27FC236}">
                        <a16:creationId xmlns:a16="http://schemas.microsoft.com/office/drawing/2014/main" id="{3525F0F4-58A0-40E7-801F-0260E86E1723}"/>
                      </a:ext>
                    </a:extLst>
                  </p:cNvPr>
                  <p:cNvSpPr/>
                  <p:nvPr/>
                </p:nvSpPr>
                <p:spPr>
                  <a:xfrm>
                    <a:off x="6148387" y="3168967"/>
                    <a:ext cx="13334" cy="24765"/>
                  </a:xfrm>
                  <a:custGeom>
                    <a:avLst/>
                    <a:gdLst>
                      <a:gd name="connsiteX0" fmla="*/ 0 w 13334"/>
                      <a:gd name="connsiteY0" fmla="*/ 0 h 24765"/>
                      <a:gd name="connsiteX1" fmla="*/ 0 w 13334"/>
                      <a:gd name="connsiteY1" fmla="*/ 17145 h 24765"/>
                      <a:gd name="connsiteX2" fmla="*/ 13335 w 13334"/>
                      <a:gd name="connsiteY2" fmla="*/ 24765 h 24765"/>
                      <a:gd name="connsiteX3" fmla="*/ 13335 w 13334"/>
                      <a:gd name="connsiteY3" fmla="*/ 6667 h 24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4" h="24765">
                        <a:moveTo>
                          <a:pt x="0" y="0"/>
                        </a:moveTo>
                        <a:lnTo>
                          <a:pt x="0" y="17145"/>
                        </a:lnTo>
                        <a:lnTo>
                          <a:pt x="13335" y="24765"/>
                        </a:lnTo>
                        <a:lnTo>
                          <a:pt x="13335" y="6667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1022" name="Graphic 801">
                  <a:extLst>
                    <a:ext uri="{FF2B5EF4-FFF2-40B4-BE49-F238E27FC236}">
                      <a16:creationId xmlns:a16="http://schemas.microsoft.com/office/drawing/2014/main" id="{F6AA7374-E8F5-4C52-8C19-EA55458660DC}"/>
                    </a:ext>
                  </a:extLst>
                </p:cNvPr>
                <p:cNvGrpSpPr/>
                <p:nvPr/>
              </p:nvGrpSpPr>
              <p:grpSpPr>
                <a:xfrm>
                  <a:off x="6133146" y="3180397"/>
                  <a:ext cx="28575" cy="34290"/>
                  <a:chOff x="6133146" y="3180397"/>
                  <a:chExt cx="28575" cy="34290"/>
                </a:xfrm>
                <a:solidFill>
                  <a:srgbClr val="FFFFFF"/>
                </a:solidFill>
              </p:grpSpPr>
              <p:sp>
                <p:nvSpPr>
                  <p:cNvPr id="1029" name="Freeform: Shape 1028">
                    <a:extLst>
                      <a:ext uri="{FF2B5EF4-FFF2-40B4-BE49-F238E27FC236}">
                        <a16:creationId xmlns:a16="http://schemas.microsoft.com/office/drawing/2014/main" id="{31F0FD4D-91D4-4164-8EDD-6CCCFEEE63D3}"/>
                      </a:ext>
                    </a:extLst>
                  </p:cNvPr>
                  <p:cNvSpPr/>
                  <p:nvPr/>
                </p:nvSpPr>
                <p:spPr>
                  <a:xfrm>
                    <a:off x="6148387" y="3189922"/>
                    <a:ext cx="13334" cy="24765"/>
                  </a:xfrm>
                  <a:custGeom>
                    <a:avLst/>
                    <a:gdLst>
                      <a:gd name="connsiteX0" fmla="*/ 0 w 13334"/>
                      <a:gd name="connsiteY0" fmla="*/ 17145 h 24765"/>
                      <a:gd name="connsiteX1" fmla="*/ 13335 w 13334"/>
                      <a:gd name="connsiteY1" fmla="*/ 24765 h 24765"/>
                      <a:gd name="connsiteX2" fmla="*/ 13335 w 13334"/>
                      <a:gd name="connsiteY2" fmla="*/ 6668 h 24765"/>
                      <a:gd name="connsiteX3" fmla="*/ 0 w 13334"/>
                      <a:gd name="connsiteY3" fmla="*/ 0 h 24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4" h="24765">
                        <a:moveTo>
                          <a:pt x="0" y="17145"/>
                        </a:moveTo>
                        <a:lnTo>
                          <a:pt x="13335" y="24765"/>
                        </a:lnTo>
                        <a:lnTo>
                          <a:pt x="13335" y="666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30" name="Freeform: Shape 1029">
                    <a:extLst>
                      <a:ext uri="{FF2B5EF4-FFF2-40B4-BE49-F238E27FC236}">
                        <a16:creationId xmlns:a16="http://schemas.microsoft.com/office/drawing/2014/main" id="{2B75DFAA-31DC-4BE8-91FD-2F341EC0C00B}"/>
                      </a:ext>
                    </a:extLst>
                  </p:cNvPr>
                  <p:cNvSpPr/>
                  <p:nvPr/>
                </p:nvSpPr>
                <p:spPr>
                  <a:xfrm>
                    <a:off x="6133146" y="3180397"/>
                    <a:ext cx="12382" cy="25717"/>
                  </a:xfrm>
                  <a:custGeom>
                    <a:avLst/>
                    <a:gdLst>
                      <a:gd name="connsiteX0" fmla="*/ 0 w 12382"/>
                      <a:gd name="connsiteY0" fmla="*/ 18098 h 25717"/>
                      <a:gd name="connsiteX1" fmla="*/ 12383 w 12382"/>
                      <a:gd name="connsiteY1" fmla="*/ 25718 h 25717"/>
                      <a:gd name="connsiteX2" fmla="*/ 12383 w 12382"/>
                      <a:gd name="connsiteY2" fmla="*/ 7620 h 25717"/>
                      <a:gd name="connsiteX3" fmla="*/ 0 w 12382"/>
                      <a:gd name="connsiteY3" fmla="*/ 0 h 257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82" h="25717">
                        <a:moveTo>
                          <a:pt x="0" y="18098"/>
                        </a:moveTo>
                        <a:lnTo>
                          <a:pt x="12383" y="25718"/>
                        </a:lnTo>
                        <a:lnTo>
                          <a:pt x="12383" y="762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1023" name="Graphic 801">
                  <a:extLst>
                    <a:ext uri="{FF2B5EF4-FFF2-40B4-BE49-F238E27FC236}">
                      <a16:creationId xmlns:a16="http://schemas.microsoft.com/office/drawing/2014/main" id="{D3C297DB-D6E1-4A14-BFA3-B919589D4040}"/>
                    </a:ext>
                  </a:extLst>
                </p:cNvPr>
                <p:cNvGrpSpPr/>
                <p:nvPr/>
              </p:nvGrpSpPr>
              <p:grpSpPr>
                <a:xfrm>
                  <a:off x="6133146" y="3201352"/>
                  <a:ext cx="28575" cy="34289"/>
                  <a:chOff x="6133146" y="3201352"/>
                  <a:chExt cx="28575" cy="34289"/>
                </a:xfrm>
                <a:solidFill>
                  <a:srgbClr val="FFFFFF"/>
                </a:solidFill>
              </p:grpSpPr>
              <p:sp>
                <p:nvSpPr>
                  <p:cNvPr id="1027" name="Freeform: Shape 1026">
                    <a:extLst>
                      <a:ext uri="{FF2B5EF4-FFF2-40B4-BE49-F238E27FC236}">
                        <a16:creationId xmlns:a16="http://schemas.microsoft.com/office/drawing/2014/main" id="{D8E7EED9-3634-4F40-BE64-AC9C5097C79F}"/>
                      </a:ext>
                    </a:extLst>
                  </p:cNvPr>
                  <p:cNvSpPr/>
                  <p:nvPr/>
                </p:nvSpPr>
                <p:spPr>
                  <a:xfrm>
                    <a:off x="6148387" y="3210877"/>
                    <a:ext cx="13334" cy="24764"/>
                  </a:xfrm>
                  <a:custGeom>
                    <a:avLst/>
                    <a:gdLst>
                      <a:gd name="connsiteX0" fmla="*/ 0 w 13334"/>
                      <a:gd name="connsiteY0" fmla="*/ 17145 h 24764"/>
                      <a:gd name="connsiteX1" fmla="*/ 13335 w 13334"/>
                      <a:gd name="connsiteY1" fmla="*/ 24765 h 24764"/>
                      <a:gd name="connsiteX2" fmla="*/ 13335 w 13334"/>
                      <a:gd name="connsiteY2" fmla="*/ 6667 h 24764"/>
                      <a:gd name="connsiteX3" fmla="*/ 0 w 13334"/>
                      <a:gd name="connsiteY3" fmla="*/ 0 h 247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4" h="24764">
                        <a:moveTo>
                          <a:pt x="0" y="17145"/>
                        </a:moveTo>
                        <a:lnTo>
                          <a:pt x="13335" y="24765"/>
                        </a:lnTo>
                        <a:lnTo>
                          <a:pt x="13335" y="666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28" name="Freeform: Shape 1027">
                    <a:extLst>
                      <a:ext uri="{FF2B5EF4-FFF2-40B4-BE49-F238E27FC236}">
                        <a16:creationId xmlns:a16="http://schemas.microsoft.com/office/drawing/2014/main" id="{D00AA9A0-1A5B-48BF-A3AD-E150BA64678C}"/>
                      </a:ext>
                    </a:extLst>
                  </p:cNvPr>
                  <p:cNvSpPr/>
                  <p:nvPr/>
                </p:nvSpPr>
                <p:spPr>
                  <a:xfrm>
                    <a:off x="6133146" y="3201352"/>
                    <a:ext cx="12382" cy="25717"/>
                  </a:xfrm>
                  <a:custGeom>
                    <a:avLst/>
                    <a:gdLst>
                      <a:gd name="connsiteX0" fmla="*/ 0 w 12382"/>
                      <a:gd name="connsiteY0" fmla="*/ 18097 h 25717"/>
                      <a:gd name="connsiteX1" fmla="*/ 12383 w 12382"/>
                      <a:gd name="connsiteY1" fmla="*/ 25717 h 25717"/>
                      <a:gd name="connsiteX2" fmla="*/ 12383 w 12382"/>
                      <a:gd name="connsiteY2" fmla="*/ 7620 h 25717"/>
                      <a:gd name="connsiteX3" fmla="*/ 0 w 12382"/>
                      <a:gd name="connsiteY3" fmla="*/ 0 h 257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82" h="25717">
                        <a:moveTo>
                          <a:pt x="0" y="18097"/>
                        </a:moveTo>
                        <a:lnTo>
                          <a:pt x="12383" y="25717"/>
                        </a:lnTo>
                        <a:lnTo>
                          <a:pt x="12383" y="762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1024" name="Graphic 801">
                  <a:extLst>
                    <a:ext uri="{FF2B5EF4-FFF2-40B4-BE49-F238E27FC236}">
                      <a16:creationId xmlns:a16="http://schemas.microsoft.com/office/drawing/2014/main" id="{376B6F5F-3BFA-4A75-885B-FBEEFE43B0B9}"/>
                    </a:ext>
                  </a:extLst>
                </p:cNvPr>
                <p:cNvGrpSpPr/>
                <p:nvPr/>
              </p:nvGrpSpPr>
              <p:grpSpPr>
                <a:xfrm>
                  <a:off x="6133146" y="3222307"/>
                  <a:ext cx="28575" cy="34289"/>
                  <a:chOff x="6133146" y="3222307"/>
                  <a:chExt cx="28575" cy="34289"/>
                </a:xfrm>
                <a:solidFill>
                  <a:srgbClr val="FFFFFF"/>
                </a:solidFill>
              </p:grpSpPr>
              <p:sp>
                <p:nvSpPr>
                  <p:cNvPr id="1025" name="Freeform: Shape 1024">
                    <a:extLst>
                      <a:ext uri="{FF2B5EF4-FFF2-40B4-BE49-F238E27FC236}">
                        <a16:creationId xmlns:a16="http://schemas.microsoft.com/office/drawing/2014/main" id="{8609A1C5-0CB5-4334-BB14-CD4A60BC5A2A}"/>
                      </a:ext>
                    </a:extLst>
                  </p:cNvPr>
                  <p:cNvSpPr/>
                  <p:nvPr/>
                </p:nvSpPr>
                <p:spPr>
                  <a:xfrm>
                    <a:off x="6148387" y="3231832"/>
                    <a:ext cx="13334" cy="24764"/>
                  </a:xfrm>
                  <a:custGeom>
                    <a:avLst/>
                    <a:gdLst>
                      <a:gd name="connsiteX0" fmla="*/ 0 w 13334"/>
                      <a:gd name="connsiteY0" fmla="*/ 17145 h 24764"/>
                      <a:gd name="connsiteX1" fmla="*/ 13335 w 13334"/>
                      <a:gd name="connsiteY1" fmla="*/ 24765 h 24764"/>
                      <a:gd name="connsiteX2" fmla="*/ 13335 w 13334"/>
                      <a:gd name="connsiteY2" fmla="*/ 6667 h 24764"/>
                      <a:gd name="connsiteX3" fmla="*/ 0 w 13334"/>
                      <a:gd name="connsiteY3" fmla="*/ 0 h 247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4" h="24764">
                        <a:moveTo>
                          <a:pt x="0" y="17145"/>
                        </a:moveTo>
                        <a:lnTo>
                          <a:pt x="13335" y="24765"/>
                        </a:lnTo>
                        <a:lnTo>
                          <a:pt x="13335" y="666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26" name="Freeform: Shape 1025">
                    <a:extLst>
                      <a:ext uri="{FF2B5EF4-FFF2-40B4-BE49-F238E27FC236}">
                        <a16:creationId xmlns:a16="http://schemas.microsoft.com/office/drawing/2014/main" id="{7A80D22E-48B9-4109-BD88-AB2BA3227147}"/>
                      </a:ext>
                    </a:extLst>
                  </p:cNvPr>
                  <p:cNvSpPr/>
                  <p:nvPr/>
                </p:nvSpPr>
                <p:spPr>
                  <a:xfrm>
                    <a:off x="6133146" y="3222307"/>
                    <a:ext cx="12382" cy="25717"/>
                  </a:xfrm>
                  <a:custGeom>
                    <a:avLst/>
                    <a:gdLst>
                      <a:gd name="connsiteX0" fmla="*/ 0 w 12382"/>
                      <a:gd name="connsiteY0" fmla="*/ 18097 h 25717"/>
                      <a:gd name="connsiteX1" fmla="*/ 12383 w 12382"/>
                      <a:gd name="connsiteY1" fmla="*/ 25717 h 25717"/>
                      <a:gd name="connsiteX2" fmla="*/ 12383 w 12382"/>
                      <a:gd name="connsiteY2" fmla="*/ 7620 h 25717"/>
                      <a:gd name="connsiteX3" fmla="*/ 0 w 12382"/>
                      <a:gd name="connsiteY3" fmla="*/ 0 h 257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82" h="25717">
                        <a:moveTo>
                          <a:pt x="0" y="18097"/>
                        </a:moveTo>
                        <a:lnTo>
                          <a:pt x="12383" y="25717"/>
                        </a:lnTo>
                        <a:lnTo>
                          <a:pt x="12383" y="762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sp>
          <p:nvSpPr>
            <p:cNvPr id="739" name="Freeform: Shape 738">
              <a:extLst>
                <a:ext uri="{FF2B5EF4-FFF2-40B4-BE49-F238E27FC236}">
                  <a16:creationId xmlns:a16="http://schemas.microsoft.com/office/drawing/2014/main" id="{DBEDE80B-26DB-4F5F-8671-91EE638D4EA9}"/>
                </a:ext>
              </a:extLst>
            </p:cNvPr>
            <p:cNvSpPr/>
            <p:nvPr/>
          </p:nvSpPr>
          <p:spPr>
            <a:xfrm>
              <a:off x="6229353" y="3173728"/>
              <a:ext cx="194309" cy="252412"/>
            </a:xfrm>
            <a:custGeom>
              <a:avLst/>
              <a:gdLst>
                <a:gd name="connsiteX0" fmla="*/ 194310 w 194309"/>
                <a:gd name="connsiteY0" fmla="*/ 108585 h 252412"/>
                <a:gd name="connsiteX1" fmla="*/ 178118 w 194309"/>
                <a:gd name="connsiteY1" fmla="*/ 99060 h 252412"/>
                <a:gd name="connsiteX2" fmla="*/ 0 w 194309"/>
                <a:gd name="connsiteY2" fmla="*/ 0 h 252412"/>
                <a:gd name="connsiteX3" fmla="*/ 0 w 194309"/>
                <a:gd name="connsiteY3" fmla="*/ 143828 h 252412"/>
                <a:gd name="connsiteX4" fmla="*/ 194310 w 194309"/>
                <a:gd name="connsiteY4" fmla="*/ 252413 h 25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4309" h="252412">
                  <a:moveTo>
                    <a:pt x="194310" y="108585"/>
                  </a:moveTo>
                  <a:lnTo>
                    <a:pt x="178118" y="99060"/>
                  </a:lnTo>
                  <a:lnTo>
                    <a:pt x="0" y="0"/>
                  </a:lnTo>
                  <a:lnTo>
                    <a:pt x="0" y="143828"/>
                  </a:lnTo>
                  <a:lnTo>
                    <a:pt x="194310" y="252413"/>
                  </a:lnTo>
                  <a:close/>
                </a:path>
              </a:pathLst>
            </a:custGeom>
            <a:solidFill>
              <a:srgbClr val="EAE7D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40" name="Freeform: Shape 739">
              <a:extLst>
                <a:ext uri="{FF2B5EF4-FFF2-40B4-BE49-F238E27FC236}">
                  <a16:creationId xmlns:a16="http://schemas.microsoft.com/office/drawing/2014/main" id="{57DDEC39-1AF2-4796-8CC5-4EA53E1E27AA}"/>
                </a:ext>
              </a:extLst>
            </p:cNvPr>
            <p:cNvSpPr/>
            <p:nvPr/>
          </p:nvSpPr>
          <p:spPr>
            <a:xfrm>
              <a:off x="5905503" y="2993706"/>
              <a:ext cx="194309" cy="252412"/>
            </a:xfrm>
            <a:custGeom>
              <a:avLst/>
              <a:gdLst>
                <a:gd name="connsiteX0" fmla="*/ 194310 w 194309"/>
                <a:gd name="connsiteY0" fmla="*/ 107633 h 252412"/>
                <a:gd name="connsiteX1" fmla="*/ 0 w 194309"/>
                <a:gd name="connsiteY1" fmla="*/ 0 h 252412"/>
                <a:gd name="connsiteX2" fmla="*/ 0 w 194309"/>
                <a:gd name="connsiteY2" fmla="*/ 143827 h 252412"/>
                <a:gd name="connsiteX3" fmla="*/ 194310 w 194309"/>
                <a:gd name="connsiteY3" fmla="*/ 252413 h 25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4309" h="252412">
                  <a:moveTo>
                    <a:pt x="194310" y="107633"/>
                  </a:moveTo>
                  <a:lnTo>
                    <a:pt x="0" y="0"/>
                  </a:lnTo>
                  <a:lnTo>
                    <a:pt x="0" y="143827"/>
                  </a:lnTo>
                  <a:lnTo>
                    <a:pt x="194310" y="252413"/>
                  </a:lnTo>
                  <a:close/>
                </a:path>
              </a:pathLst>
            </a:custGeom>
            <a:solidFill>
              <a:srgbClr val="EAE7D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41" name="Freeform: Shape 740">
              <a:extLst>
                <a:ext uri="{FF2B5EF4-FFF2-40B4-BE49-F238E27FC236}">
                  <a16:creationId xmlns:a16="http://schemas.microsoft.com/office/drawing/2014/main" id="{E0AB77CA-2BA3-42AC-A799-4FC4A7AA02B4}"/>
                </a:ext>
              </a:extLst>
            </p:cNvPr>
            <p:cNvSpPr/>
            <p:nvPr/>
          </p:nvSpPr>
          <p:spPr>
            <a:xfrm>
              <a:off x="6130293" y="3281361"/>
              <a:ext cx="77152" cy="142875"/>
            </a:xfrm>
            <a:custGeom>
              <a:avLst/>
              <a:gdLst>
                <a:gd name="connsiteX0" fmla="*/ 77153 w 77152"/>
                <a:gd name="connsiteY0" fmla="*/ 42863 h 142875"/>
                <a:gd name="connsiteX1" fmla="*/ 0 w 77152"/>
                <a:gd name="connsiteY1" fmla="*/ 0 h 142875"/>
                <a:gd name="connsiteX2" fmla="*/ 0 w 77152"/>
                <a:gd name="connsiteY2" fmla="*/ 100013 h 142875"/>
                <a:gd name="connsiteX3" fmla="*/ 77153 w 77152"/>
                <a:gd name="connsiteY3" fmla="*/ 142875 h 142875"/>
                <a:gd name="connsiteX4" fmla="*/ 77153 w 77152"/>
                <a:gd name="connsiteY4" fmla="*/ 55245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7152" h="142875">
                  <a:moveTo>
                    <a:pt x="77153" y="42863"/>
                  </a:moveTo>
                  <a:lnTo>
                    <a:pt x="0" y="0"/>
                  </a:lnTo>
                  <a:lnTo>
                    <a:pt x="0" y="100013"/>
                  </a:lnTo>
                  <a:lnTo>
                    <a:pt x="77153" y="142875"/>
                  </a:lnTo>
                  <a:lnTo>
                    <a:pt x="77153" y="55245"/>
                  </a:lnTo>
                  <a:close/>
                </a:path>
              </a:pathLst>
            </a:custGeom>
            <a:solidFill>
              <a:srgbClr val="66371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42" name="Freeform: Shape 741">
              <a:extLst>
                <a:ext uri="{FF2B5EF4-FFF2-40B4-BE49-F238E27FC236}">
                  <a16:creationId xmlns:a16="http://schemas.microsoft.com/office/drawing/2014/main" id="{91DCB47E-7E8B-4546-ACE1-9E732C879C06}"/>
                </a:ext>
              </a:extLst>
            </p:cNvPr>
            <p:cNvSpPr/>
            <p:nvPr/>
          </p:nvSpPr>
          <p:spPr>
            <a:xfrm>
              <a:off x="6135056" y="3284219"/>
              <a:ext cx="72390" cy="135254"/>
            </a:xfrm>
            <a:custGeom>
              <a:avLst/>
              <a:gdLst>
                <a:gd name="connsiteX0" fmla="*/ 0 w 72390"/>
                <a:gd name="connsiteY0" fmla="*/ 0 h 135254"/>
                <a:gd name="connsiteX1" fmla="*/ 0 w 72390"/>
                <a:gd name="connsiteY1" fmla="*/ 95250 h 135254"/>
                <a:gd name="connsiteX2" fmla="*/ 14288 w 72390"/>
                <a:gd name="connsiteY2" fmla="*/ 103822 h 135254"/>
                <a:gd name="connsiteX3" fmla="*/ 56197 w 72390"/>
                <a:gd name="connsiteY3" fmla="*/ 126683 h 135254"/>
                <a:gd name="connsiteX4" fmla="*/ 72390 w 72390"/>
                <a:gd name="connsiteY4" fmla="*/ 135255 h 135254"/>
                <a:gd name="connsiteX5" fmla="*/ 72390 w 72390"/>
                <a:gd name="connsiteY5" fmla="*/ 52388 h 135254"/>
                <a:gd name="connsiteX6" fmla="*/ 72390 w 72390"/>
                <a:gd name="connsiteY6" fmla="*/ 40005 h 135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390" h="135254">
                  <a:moveTo>
                    <a:pt x="0" y="0"/>
                  </a:moveTo>
                  <a:lnTo>
                    <a:pt x="0" y="95250"/>
                  </a:lnTo>
                  <a:lnTo>
                    <a:pt x="14288" y="103822"/>
                  </a:lnTo>
                  <a:lnTo>
                    <a:pt x="56197" y="126683"/>
                  </a:lnTo>
                  <a:lnTo>
                    <a:pt x="72390" y="135255"/>
                  </a:lnTo>
                  <a:lnTo>
                    <a:pt x="72390" y="52388"/>
                  </a:lnTo>
                  <a:lnTo>
                    <a:pt x="72390" y="40005"/>
                  </a:lnTo>
                  <a:close/>
                </a:path>
              </a:pathLst>
            </a:custGeom>
            <a:solidFill>
              <a:srgbClr val="9F532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43" name="Freeform: Shape 742">
              <a:extLst>
                <a:ext uri="{FF2B5EF4-FFF2-40B4-BE49-F238E27FC236}">
                  <a16:creationId xmlns:a16="http://schemas.microsoft.com/office/drawing/2014/main" id="{40A86E14-1AAC-46C2-94DE-CB859984C07E}"/>
                </a:ext>
              </a:extLst>
            </p:cNvPr>
            <p:cNvSpPr/>
            <p:nvPr/>
          </p:nvSpPr>
          <p:spPr>
            <a:xfrm>
              <a:off x="6167441" y="3302316"/>
              <a:ext cx="4762" cy="100012"/>
            </a:xfrm>
            <a:custGeom>
              <a:avLst/>
              <a:gdLst>
                <a:gd name="connsiteX0" fmla="*/ 0 w 4762"/>
                <a:gd name="connsiteY0" fmla="*/ 100013 h 100012"/>
                <a:gd name="connsiteX1" fmla="*/ 0 w 4762"/>
                <a:gd name="connsiteY1" fmla="*/ 0 h 100012"/>
                <a:gd name="connsiteX2" fmla="*/ 4763 w 4762"/>
                <a:gd name="connsiteY2" fmla="*/ 1905 h 100012"/>
                <a:gd name="connsiteX3" fmla="*/ 4763 w 4762"/>
                <a:gd name="connsiteY3" fmla="*/ 10478 h 100012"/>
                <a:gd name="connsiteX4" fmla="*/ 4763 w 4762"/>
                <a:gd name="connsiteY4" fmla="*/ 98108 h 100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62" h="100012">
                  <a:moveTo>
                    <a:pt x="0" y="100013"/>
                  </a:moveTo>
                  <a:lnTo>
                    <a:pt x="0" y="0"/>
                  </a:lnTo>
                  <a:lnTo>
                    <a:pt x="4763" y="1905"/>
                  </a:lnTo>
                  <a:lnTo>
                    <a:pt x="4763" y="10478"/>
                  </a:lnTo>
                  <a:lnTo>
                    <a:pt x="4763" y="98108"/>
                  </a:lnTo>
                  <a:close/>
                </a:path>
              </a:pathLst>
            </a:custGeom>
            <a:solidFill>
              <a:srgbClr val="66371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44" name="Freeform: Shape 743">
              <a:extLst>
                <a:ext uri="{FF2B5EF4-FFF2-40B4-BE49-F238E27FC236}">
                  <a16:creationId xmlns:a16="http://schemas.microsoft.com/office/drawing/2014/main" id="{6D834B58-C00C-4832-9FA5-D08FE077705C}"/>
                </a:ext>
              </a:extLst>
            </p:cNvPr>
            <p:cNvSpPr/>
            <p:nvPr/>
          </p:nvSpPr>
          <p:spPr>
            <a:xfrm>
              <a:off x="5991228" y="3349941"/>
              <a:ext cx="297180" cy="172402"/>
            </a:xfrm>
            <a:custGeom>
              <a:avLst/>
              <a:gdLst>
                <a:gd name="connsiteX0" fmla="*/ 47625 w 297180"/>
                <a:gd name="connsiteY0" fmla="*/ 0 h 172402"/>
                <a:gd name="connsiteX1" fmla="*/ 0 w 297180"/>
                <a:gd name="connsiteY1" fmla="*/ 27623 h 172402"/>
                <a:gd name="connsiteX2" fmla="*/ 0 w 297180"/>
                <a:gd name="connsiteY2" fmla="*/ 33338 h 172402"/>
                <a:gd name="connsiteX3" fmla="*/ 3810 w 297180"/>
                <a:gd name="connsiteY3" fmla="*/ 36195 h 172402"/>
                <a:gd name="connsiteX4" fmla="*/ 249555 w 297180"/>
                <a:gd name="connsiteY4" fmla="*/ 172403 h 172402"/>
                <a:gd name="connsiteX5" fmla="*/ 297180 w 297180"/>
                <a:gd name="connsiteY5" fmla="*/ 144780 h 172402"/>
                <a:gd name="connsiteX6" fmla="*/ 297180 w 297180"/>
                <a:gd name="connsiteY6" fmla="*/ 139065 h 172402"/>
                <a:gd name="connsiteX7" fmla="*/ 273368 w 297180"/>
                <a:gd name="connsiteY7" fmla="*/ 125730 h 172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7180" h="172402">
                  <a:moveTo>
                    <a:pt x="47625" y="0"/>
                  </a:moveTo>
                  <a:lnTo>
                    <a:pt x="0" y="27623"/>
                  </a:lnTo>
                  <a:lnTo>
                    <a:pt x="0" y="33338"/>
                  </a:lnTo>
                  <a:lnTo>
                    <a:pt x="3810" y="36195"/>
                  </a:lnTo>
                  <a:lnTo>
                    <a:pt x="249555" y="172403"/>
                  </a:lnTo>
                  <a:lnTo>
                    <a:pt x="297180" y="144780"/>
                  </a:lnTo>
                  <a:lnTo>
                    <a:pt x="297180" y="139065"/>
                  </a:lnTo>
                  <a:lnTo>
                    <a:pt x="273368" y="125730"/>
                  </a:lnTo>
                  <a:close/>
                </a:path>
              </a:pathLst>
            </a:custGeom>
            <a:solidFill>
              <a:srgbClr val="B7B4A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45" name="Freeform: Shape 744">
              <a:extLst>
                <a:ext uri="{FF2B5EF4-FFF2-40B4-BE49-F238E27FC236}">
                  <a16:creationId xmlns:a16="http://schemas.microsoft.com/office/drawing/2014/main" id="{EE6CFA28-6107-428F-8A7B-5FB7BDC2F391}"/>
                </a:ext>
              </a:extLst>
            </p:cNvPr>
            <p:cNvSpPr/>
            <p:nvPr/>
          </p:nvSpPr>
          <p:spPr>
            <a:xfrm>
              <a:off x="5991228" y="3349941"/>
              <a:ext cx="297180" cy="166687"/>
            </a:xfrm>
            <a:custGeom>
              <a:avLst/>
              <a:gdLst>
                <a:gd name="connsiteX0" fmla="*/ 47625 w 297180"/>
                <a:gd name="connsiteY0" fmla="*/ 0 h 166687"/>
                <a:gd name="connsiteX1" fmla="*/ 0 w 297180"/>
                <a:gd name="connsiteY1" fmla="*/ 27623 h 166687"/>
                <a:gd name="connsiteX2" fmla="*/ 249555 w 297180"/>
                <a:gd name="connsiteY2" fmla="*/ 166688 h 166687"/>
                <a:gd name="connsiteX3" fmla="*/ 262890 w 297180"/>
                <a:gd name="connsiteY3" fmla="*/ 159067 h 166687"/>
                <a:gd name="connsiteX4" fmla="*/ 297180 w 297180"/>
                <a:gd name="connsiteY4" fmla="*/ 139065 h 166687"/>
                <a:gd name="connsiteX5" fmla="*/ 291465 w 297180"/>
                <a:gd name="connsiteY5" fmla="*/ 135255 h 166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7180" h="166687">
                  <a:moveTo>
                    <a:pt x="47625" y="0"/>
                  </a:moveTo>
                  <a:lnTo>
                    <a:pt x="0" y="27623"/>
                  </a:lnTo>
                  <a:lnTo>
                    <a:pt x="249555" y="166688"/>
                  </a:lnTo>
                  <a:lnTo>
                    <a:pt x="262890" y="159067"/>
                  </a:lnTo>
                  <a:lnTo>
                    <a:pt x="297180" y="139065"/>
                  </a:lnTo>
                  <a:lnTo>
                    <a:pt x="291465" y="135255"/>
                  </a:lnTo>
                  <a:close/>
                </a:path>
              </a:pathLst>
            </a:custGeom>
            <a:solidFill>
              <a:srgbClr val="D2D0C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46" name="Freeform: Shape 745">
              <a:extLst>
                <a:ext uri="{FF2B5EF4-FFF2-40B4-BE49-F238E27FC236}">
                  <a16:creationId xmlns:a16="http://schemas.microsoft.com/office/drawing/2014/main" id="{2A46B06E-E623-4B30-823E-D571F7344640}"/>
                </a:ext>
              </a:extLst>
            </p:cNvPr>
            <p:cNvSpPr/>
            <p:nvPr/>
          </p:nvSpPr>
          <p:spPr>
            <a:xfrm>
              <a:off x="6002658" y="3347083"/>
              <a:ext cx="280035" cy="162877"/>
            </a:xfrm>
            <a:custGeom>
              <a:avLst/>
              <a:gdLst>
                <a:gd name="connsiteX0" fmla="*/ 42863 w 280034"/>
                <a:gd name="connsiteY0" fmla="*/ 0 h 162877"/>
                <a:gd name="connsiteX1" fmla="*/ 0 w 280034"/>
                <a:gd name="connsiteY1" fmla="*/ 24765 h 162877"/>
                <a:gd name="connsiteX2" fmla="*/ 0 w 280034"/>
                <a:gd name="connsiteY2" fmla="*/ 30480 h 162877"/>
                <a:gd name="connsiteX3" fmla="*/ 4763 w 280034"/>
                <a:gd name="connsiteY3" fmla="*/ 33338 h 162877"/>
                <a:gd name="connsiteX4" fmla="*/ 237172 w 280034"/>
                <a:gd name="connsiteY4" fmla="*/ 162878 h 162877"/>
                <a:gd name="connsiteX5" fmla="*/ 280035 w 280034"/>
                <a:gd name="connsiteY5" fmla="*/ 138113 h 162877"/>
                <a:gd name="connsiteX6" fmla="*/ 280035 w 280034"/>
                <a:gd name="connsiteY6" fmla="*/ 132398 h 162877"/>
                <a:gd name="connsiteX7" fmla="*/ 256222 w 280034"/>
                <a:gd name="connsiteY7" fmla="*/ 119063 h 1628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034" h="162877">
                  <a:moveTo>
                    <a:pt x="42863" y="0"/>
                  </a:moveTo>
                  <a:lnTo>
                    <a:pt x="0" y="24765"/>
                  </a:lnTo>
                  <a:lnTo>
                    <a:pt x="0" y="30480"/>
                  </a:lnTo>
                  <a:lnTo>
                    <a:pt x="4763" y="33338"/>
                  </a:lnTo>
                  <a:lnTo>
                    <a:pt x="237172" y="162878"/>
                  </a:lnTo>
                  <a:lnTo>
                    <a:pt x="280035" y="138113"/>
                  </a:lnTo>
                  <a:lnTo>
                    <a:pt x="280035" y="132398"/>
                  </a:lnTo>
                  <a:lnTo>
                    <a:pt x="256222" y="119063"/>
                  </a:lnTo>
                  <a:close/>
                </a:path>
              </a:pathLst>
            </a:custGeom>
            <a:solidFill>
              <a:srgbClr val="B7B4A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47" name="Freeform: Shape 746">
              <a:extLst>
                <a:ext uri="{FF2B5EF4-FFF2-40B4-BE49-F238E27FC236}">
                  <a16:creationId xmlns:a16="http://schemas.microsoft.com/office/drawing/2014/main" id="{A3B90C7A-B2CA-4D2B-81F9-347C638AC63B}"/>
                </a:ext>
              </a:extLst>
            </p:cNvPr>
            <p:cNvSpPr/>
            <p:nvPr/>
          </p:nvSpPr>
          <p:spPr>
            <a:xfrm>
              <a:off x="6002658" y="3347083"/>
              <a:ext cx="280035" cy="156210"/>
            </a:xfrm>
            <a:custGeom>
              <a:avLst/>
              <a:gdLst>
                <a:gd name="connsiteX0" fmla="*/ 42863 w 280034"/>
                <a:gd name="connsiteY0" fmla="*/ 0 h 156210"/>
                <a:gd name="connsiteX1" fmla="*/ 0 w 280034"/>
                <a:gd name="connsiteY1" fmla="*/ 24765 h 156210"/>
                <a:gd name="connsiteX2" fmla="*/ 237172 w 280034"/>
                <a:gd name="connsiteY2" fmla="*/ 156210 h 156210"/>
                <a:gd name="connsiteX3" fmla="*/ 244792 w 280034"/>
                <a:gd name="connsiteY3" fmla="*/ 151448 h 156210"/>
                <a:gd name="connsiteX4" fmla="*/ 280035 w 280034"/>
                <a:gd name="connsiteY4" fmla="*/ 132398 h 156210"/>
                <a:gd name="connsiteX5" fmla="*/ 273367 w 280034"/>
                <a:gd name="connsiteY5" fmla="*/ 128588 h 1562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0034" h="156210">
                  <a:moveTo>
                    <a:pt x="42863" y="0"/>
                  </a:moveTo>
                  <a:lnTo>
                    <a:pt x="0" y="24765"/>
                  </a:lnTo>
                  <a:lnTo>
                    <a:pt x="237172" y="156210"/>
                  </a:lnTo>
                  <a:lnTo>
                    <a:pt x="244792" y="151448"/>
                  </a:lnTo>
                  <a:lnTo>
                    <a:pt x="280035" y="132398"/>
                  </a:lnTo>
                  <a:lnTo>
                    <a:pt x="273367" y="128588"/>
                  </a:lnTo>
                  <a:close/>
                </a:path>
              </a:pathLst>
            </a:custGeom>
            <a:solidFill>
              <a:srgbClr val="D2D0C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48" name="Freeform: Shape 747">
              <a:extLst>
                <a:ext uri="{FF2B5EF4-FFF2-40B4-BE49-F238E27FC236}">
                  <a16:creationId xmlns:a16="http://schemas.microsoft.com/office/drawing/2014/main" id="{33E4B5B4-2A54-47C0-9CAF-6D8BFC07C89F}"/>
                </a:ext>
              </a:extLst>
            </p:cNvPr>
            <p:cNvSpPr/>
            <p:nvPr/>
          </p:nvSpPr>
          <p:spPr>
            <a:xfrm>
              <a:off x="6016946" y="3344226"/>
              <a:ext cx="259079" cy="151447"/>
            </a:xfrm>
            <a:custGeom>
              <a:avLst/>
              <a:gdLst>
                <a:gd name="connsiteX0" fmla="*/ 35242 w 259079"/>
                <a:gd name="connsiteY0" fmla="*/ 0 h 151447"/>
                <a:gd name="connsiteX1" fmla="*/ 0 w 259079"/>
                <a:gd name="connsiteY1" fmla="*/ 20955 h 151447"/>
                <a:gd name="connsiteX2" fmla="*/ 0 w 259079"/>
                <a:gd name="connsiteY2" fmla="*/ 26670 h 151447"/>
                <a:gd name="connsiteX3" fmla="*/ 3810 w 259079"/>
                <a:gd name="connsiteY3" fmla="*/ 29527 h 151447"/>
                <a:gd name="connsiteX4" fmla="*/ 223838 w 259079"/>
                <a:gd name="connsiteY4" fmla="*/ 151447 h 151447"/>
                <a:gd name="connsiteX5" fmla="*/ 259080 w 259079"/>
                <a:gd name="connsiteY5" fmla="*/ 131445 h 151447"/>
                <a:gd name="connsiteX6" fmla="*/ 259080 w 259079"/>
                <a:gd name="connsiteY6" fmla="*/ 124777 h 151447"/>
                <a:gd name="connsiteX7" fmla="*/ 235267 w 259079"/>
                <a:gd name="connsiteY7" fmla="*/ 111442 h 151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9079" h="151447">
                  <a:moveTo>
                    <a:pt x="35242" y="0"/>
                  </a:moveTo>
                  <a:lnTo>
                    <a:pt x="0" y="20955"/>
                  </a:lnTo>
                  <a:lnTo>
                    <a:pt x="0" y="26670"/>
                  </a:lnTo>
                  <a:lnTo>
                    <a:pt x="3810" y="29527"/>
                  </a:lnTo>
                  <a:lnTo>
                    <a:pt x="223838" y="151447"/>
                  </a:lnTo>
                  <a:lnTo>
                    <a:pt x="259080" y="131445"/>
                  </a:lnTo>
                  <a:lnTo>
                    <a:pt x="259080" y="124777"/>
                  </a:lnTo>
                  <a:lnTo>
                    <a:pt x="235267" y="111442"/>
                  </a:lnTo>
                  <a:close/>
                </a:path>
              </a:pathLst>
            </a:custGeom>
            <a:solidFill>
              <a:srgbClr val="B7B4A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49" name="Freeform: Shape 748">
              <a:extLst>
                <a:ext uri="{FF2B5EF4-FFF2-40B4-BE49-F238E27FC236}">
                  <a16:creationId xmlns:a16="http://schemas.microsoft.com/office/drawing/2014/main" id="{DACB0F5E-7C6C-46C0-8025-12A223D71D48}"/>
                </a:ext>
              </a:extLst>
            </p:cNvPr>
            <p:cNvSpPr/>
            <p:nvPr/>
          </p:nvSpPr>
          <p:spPr>
            <a:xfrm>
              <a:off x="6016946" y="3344226"/>
              <a:ext cx="259079" cy="144779"/>
            </a:xfrm>
            <a:custGeom>
              <a:avLst/>
              <a:gdLst>
                <a:gd name="connsiteX0" fmla="*/ 35242 w 259079"/>
                <a:gd name="connsiteY0" fmla="*/ 0 h 144779"/>
                <a:gd name="connsiteX1" fmla="*/ 0 w 259079"/>
                <a:gd name="connsiteY1" fmla="*/ 20955 h 144779"/>
                <a:gd name="connsiteX2" fmla="*/ 223838 w 259079"/>
                <a:gd name="connsiteY2" fmla="*/ 144780 h 144779"/>
                <a:gd name="connsiteX3" fmla="*/ 231457 w 259079"/>
                <a:gd name="connsiteY3" fmla="*/ 140970 h 144779"/>
                <a:gd name="connsiteX4" fmla="*/ 259080 w 259079"/>
                <a:gd name="connsiteY4" fmla="*/ 124777 h 144779"/>
                <a:gd name="connsiteX5" fmla="*/ 252413 w 259079"/>
                <a:gd name="connsiteY5" fmla="*/ 121920 h 1447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9079" h="144779">
                  <a:moveTo>
                    <a:pt x="35242" y="0"/>
                  </a:moveTo>
                  <a:lnTo>
                    <a:pt x="0" y="20955"/>
                  </a:lnTo>
                  <a:lnTo>
                    <a:pt x="223838" y="144780"/>
                  </a:lnTo>
                  <a:lnTo>
                    <a:pt x="231457" y="140970"/>
                  </a:lnTo>
                  <a:lnTo>
                    <a:pt x="259080" y="124777"/>
                  </a:lnTo>
                  <a:lnTo>
                    <a:pt x="252413" y="121920"/>
                  </a:lnTo>
                  <a:close/>
                </a:path>
              </a:pathLst>
            </a:custGeom>
            <a:solidFill>
              <a:srgbClr val="D2D0C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50" name="Freeform: Shape 749">
              <a:extLst>
                <a:ext uri="{FF2B5EF4-FFF2-40B4-BE49-F238E27FC236}">
                  <a16:creationId xmlns:a16="http://schemas.microsoft.com/office/drawing/2014/main" id="{D6E741FA-98A0-4BAC-B301-47AA8E4B12D0}"/>
                </a:ext>
              </a:extLst>
            </p:cNvPr>
            <p:cNvSpPr/>
            <p:nvPr/>
          </p:nvSpPr>
          <p:spPr>
            <a:xfrm>
              <a:off x="6030282" y="3341369"/>
              <a:ext cx="239077" cy="140970"/>
            </a:xfrm>
            <a:custGeom>
              <a:avLst/>
              <a:gdLst>
                <a:gd name="connsiteX0" fmla="*/ 28575 w 239077"/>
                <a:gd name="connsiteY0" fmla="*/ 0 h 140970"/>
                <a:gd name="connsiteX1" fmla="*/ 0 w 239077"/>
                <a:gd name="connsiteY1" fmla="*/ 16192 h 140970"/>
                <a:gd name="connsiteX2" fmla="*/ 0 w 239077"/>
                <a:gd name="connsiteY2" fmla="*/ 22860 h 140970"/>
                <a:gd name="connsiteX3" fmla="*/ 210503 w 239077"/>
                <a:gd name="connsiteY3" fmla="*/ 140970 h 140970"/>
                <a:gd name="connsiteX4" fmla="*/ 239078 w 239077"/>
                <a:gd name="connsiteY4" fmla="*/ 124777 h 140970"/>
                <a:gd name="connsiteX5" fmla="*/ 239078 w 239077"/>
                <a:gd name="connsiteY5" fmla="*/ 118110 h 140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9077" h="140970">
                  <a:moveTo>
                    <a:pt x="28575" y="0"/>
                  </a:moveTo>
                  <a:lnTo>
                    <a:pt x="0" y="16192"/>
                  </a:lnTo>
                  <a:lnTo>
                    <a:pt x="0" y="22860"/>
                  </a:lnTo>
                  <a:lnTo>
                    <a:pt x="210503" y="140970"/>
                  </a:lnTo>
                  <a:lnTo>
                    <a:pt x="239078" y="124777"/>
                  </a:lnTo>
                  <a:lnTo>
                    <a:pt x="239078" y="118110"/>
                  </a:lnTo>
                  <a:close/>
                </a:path>
              </a:pathLst>
            </a:custGeom>
            <a:solidFill>
              <a:srgbClr val="B7B4A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51" name="Freeform: Shape 750">
              <a:extLst>
                <a:ext uri="{FF2B5EF4-FFF2-40B4-BE49-F238E27FC236}">
                  <a16:creationId xmlns:a16="http://schemas.microsoft.com/office/drawing/2014/main" id="{CBDFA261-6D4B-45F8-88B5-BA653F19E88E}"/>
                </a:ext>
              </a:extLst>
            </p:cNvPr>
            <p:cNvSpPr/>
            <p:nvPr/>
          </p:nvSpPr>
          <p:spPr>
            <a:xfrm>
              <a:off x="6030282" y="3341369"/>
              <a:ext cx="239077" cy="134302"/>
            </a:xfrm>
            <a:custGeom>
              <a:avLst/>
              <a:gdLst>
                <a:gd name="connsiteX0" fmla="*/ 28575 w 239077"/>
                <a:gd name="connsiteY0" fmla="*/ 0 h 134302"/>
                <a:gd name="connsiteX1" fmla="*/ 0 w 239077"/>
                <a:gd name="connsiteY1" fmla="*/ 16192 h 134302"/>
                <a:gd name="connsiteX2" fmla="*/ 210503 w 239077"/>
                <a:gd name="connsiteY2" fmla="*/ 134302 h 134302"/>
                <a:gd name="connsiteX3" fmla="*/ 239078 w 239077"/>
                <a:gd name="connsiteY3" fmla="*/ 118110 h 134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9077" h="134302">
                  <a:moveTo>
                    <a:pt x="28575" y="0"/>
                  </a:moveTo>
                  <a:lnTo>
                    <a:pt x="0" y="16192"/>
                  </a:lnTo>
                  <a:lnTo>
                    <a:pt x="210503" y="134302"/>
                  </a:lnTo>
                  <a:lnTo>
                    <a:pt x="239078" y="118110"/>
                  </a:lnTo>
                  <a:close/>
                </a:path>
              </a:pathLst>
            </a:custGeom>
            <a:solidFill>
              <a:srgbClr val="D2D0C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52" name="Freeform: Shape 751">
              <a:extLst>
                <a:ext uri="{FF2B5EF4-FFF2-40B4-BE49-F238E27FC236}">
                  <a16:creationId xmlns:a16="http://schemas.microsoft.com/office/drawing/2014/main" id="{FCA19062-3E74-4536-BDE4-FC12F273AB2A}"/>
                </a:ext>
              </a:extLst>
            </p:cNvPr>
            <p:cNvSpPr/>
            <p:nvPr/>
          </p:nvSpPr>
          <p:spPr>
            <a:xfrm>
              <a:off x="6216971" y="3192778"/>
              <a:ext cx="12382" cy="250507"/>
            </a:xfrm>
            <a:custGeom>
              <a:avLst/>
              <a:gdLst>
                <a:gd name="connsiteX0" fmla="*/ 0 w 12382"/>
                <a:gd name="connsiteY0" fmla="*/ 250508 h 250507"/>
                <a:gd name="connsiteX1" fmla="*/ 0 w 12382"/>
                <a:gd name="connsiteY1" fmla="*/ 6667 h 250507"/>
                <a:gd name="connsiteX2" fmla="*/ 12382 w 12382"/>
                <a:gd name="connsiteY2" fmla="*/ 0 h 250507"/>
                <a:gd name="connsiteX3" fmla="*/ 12382 w 12382"/>
                <a:gd name="connsiteY3" fmla="*/ 243840 h 250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382" h="250507">
                  <a:moveTo>
                    <a:pt x="0" y="250508"/>
                  </a:moveTo>
                  <a:lnTo>
                    <a:pt x="0" y="6667"/>
                  </a:lnTo>
                  <a:lnTo>
                    <a:pt x="12382" y="0"/>
                  </a:lnTo>
                  <a:lnTo>
                    <a:pt x="12382" y="243840"/>
                  </a:lnTo>
                  <a:close/>
                </a:path>
              </a:pathLst>
            </a:custGeom>
            <a:solidFill>
              <a:srgbClr val="B7B4A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53" name="Freeform: Shape 752">
              <a:extLst>
                <a:ext uri="{FF2B5EF4-FFF2-40B4-BE49-F238E27FC236}">
                  <a16:creationId xmlns:a16="http://schemas.microsoft.com/office/drawing/2014/main" id="{DEFB58D1-681C-4232-98A3-8529FCC28C74}"/>
                </a:ext>
              </a:extLst>
            </p:cNvPr>
            <p:cNvSpPr/>
            <p:nvPr/>
          </p:nvSpPr>
          <p:spPr>
            <a:xfrm>
              <a:off x="6205541" y="3192778"/>
              <a:ext cx="11430" cy="250507"/>
            </a:xfrm>
            <a:custGeom>
              <a:avLst/>
              <a:gdLst>
                <a:gd name="connsiteX0" fmla="*/ 11430 w 11430"/>
                <a:gd name="connsiteY0" fmla="*/ 250508 h 250507"/>
                <a:gd name="connsiteX1" fmla="*/ 11430 w 11430"/>
                <a:gd name="connsiteY1" fmla="*/ 6667 h 250507"/>
                <a:gd name="connsiteX2" fmla="*/ 0 w 11430"/>
                <a:gd name="connsiteY2" fmla="*/ 0 h 250507"/>
                <a:gd name="connsiteX3" fmla="*/ 0 w 11430"/>
                <a:gd name="connsiteY3" fmla="*/ 243840 h 250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30" h="250507">
                  <a:moveTo>
                    <a:pt x="11430" y="250508"/>
                  </a:moveTo>
                  <a:lnTo>
                    <a:pt x="11430" y="6667"/>
                  </a:lnTo>
                  <a:lnTo>
                    <a:pt x="0" y="0"/>
                  </a:lnTo>
                  <a:lnTo>
                    <a:pt x="0" y="243840"/>
                  </a:lnTo>
                  <a:close/>
                </a:path>
              </a:pathLst>
            </a:custGeom>
            <a:solidFill>
              <a:srgbClr val="D2D0C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754" name="Graphic 801">
              <a:extLst>
                <a:ext uri="{FF2B5EF4-FFF2-40B4-BE49-F238E27FC236}">
                  <a16:creationId xmlns:a16="http://schemas.microsoft.com/office/drawing/2014/main" id="{570E9087-10FC-47FF-A13C-1DE5FA5DFBA8}"/>
                </a:ext>
              </a:extLst>
            </p:cNvPr>
            <p:cNvGrpSpPr/>
            <p:nvPr/>
          </p:nvGrpSpPr>
          <p:grpSpPr>
            <a:xfrm>
              <a:off x="6241735" y="3197541"/>
              <a:ext cx="168592" cy="176212"/>
              <a:chOff x="6241731" y="3197542"/>
              <a:chExt cx="168592" cy="176212"/>
            </a:xfrm>
            <a:solidFill>
              <a:schemeClr val="accent1"/>
            </a:solidFill>
          </p:grpSpPr>
          <p:grpSp>
            <p:nvGrpSpPr>
              <p:cNvPr id="995" name="Graphic 801">
                <a:extLst>
                  <a:ext uri="{FF2B5EF4-FFF2-40B4-BE49-F238E27FC236}">
                    <a16:creationId xmlns:a16="http://schemas.microsoft.com/office/drawing/2014/main" id="{07870F7A-D0D0-4AEB-A14E-527F5EF54D00}"/>
                  </a:ext>
                </a:extLst>
              </p:cNvPr>
              <p:cNvGrpSpPr/>
              <p:nvPr/>
            </p:nvGrpSpPr>
            <p:grpSpPr>
              <a:xfrm>
                <a:off x="6382702" y="3276600"/>
                <a:ext cx="27622" cy="97154"/>
                <a:chOff x="6382702" y="3276600"/>
                <a:chExt cx="27622" cy="97154"/>
              </a:xfrm>
              <a:solidFill>
                <a:schemeClr val="accent1"/>
              </a:solidFill>
            </p:grpSpPr>
            <p:sp>
              <p:nvSpPr>
                <p:cNvPr id="1014" name="Freeform: Shape 1013">
                  <a:extLst>
                    <a:ext uri="{FF2B5EF4-FFF2-40B4-BE49-F238E27FC236}">
                      <a16:creationId xmlns:a16="http://schemas.microsoft.com/office/drawing/2014/main" id="{065C9E4A-8A91-4523-B532-3300A32FF7D8}"/>
                    </a:ext>
                  </a:extLst>
                </p:cNvPr>
                <p:cNvSpPr/>
                <p:nvPr/>
              </p:nvSpPr>
              <p:spPr>
                <a:xfrm>
                  <a:off x="6382702" y="3276600"/>
                  <a:ext cx="27622" cy="97154"/>
                </a:xfrm>
                <a:custGeom>
                  <a:avLst/>
                  <a:gdLst>
                    <a:gd name="connsiteX0" fmla="*/ 27622 w 27622"/>
                    <a:gd name="connsiteY0" fmla="*/ 16192 h 97154"/>
                    <a:gd name="connsiteX1" fmla="*/ 27622 w 27622"/>
                    <a:gd name="connsiteY1" fmla="*/ 97155 h 97154"/>
                    <a:gd name="connsiteX2" fmla="*/ 0 w 27622"/>
                    <a:gd name="connsiteY2" fmla="*/ 80963 h 97154"/>
                    <a:gd name="connsiteX3" fmla="*/ 0 w 27622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97154">
                      <a:moveTo>
                        <a:pt x="27622" y="16192"/>
                      </a:moveTo>
                      <a:lnTo>
                        <a:pt x="27622" y="97155"/>
                      </a:lnTo>
                      <a:lnTo>
                        <a:pt x="0" y="809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015" name="Graphic 801">
                  <a:extLst>
                    <a:ext uri="{FF2B5EF4-FFF2-40B4-BE49-F238E27FC236}">
                      <a16:creationId xmlns:a16="http://schemas.microsoft.com/office/drawing/2014/main" id="{F4BBA8C6-C098-49EB-8804-EF10B7733ADB}"/>
                    </a:ext>
                  </a:extLst>
                </p:cNvPr>
                <p:cNvGrpSpPr/>
                <p:nvPr/>
              </p:nvGrpSpPr>
              <p:grpSpPr>
                <a:xfrm>
                  <a:off x="6384606" y="3280409"/>
                  <a:ext cx="23812" cy="89535"/>
                  <a:chOff x="6384606" y="3280409"/>
                  <a:chExt cx="23812" cy="89535"/>
                </a:xfrm>
                <a:solidFill>
                  <a:schemeClr val="accent1"/>
                </a:solidFill>
              </p:grpSpPr>
              <p:sp>
                <p:nvSpPr>
                  <p:cNvPr id="1016" name="Freeform: Shape 1015">
                    <a:extLst>
                      <a:ext uri="{FF2B5EF4-FFF2-40B4-BE49-F238E27FC236}">
                        <a16:creationId xmlns:a16="http://schemas.microsoft.com/office/drawing/2014/main" id="{BC8A6834-F9AE-4107-9099-BC6173425D81}"/>
                      </a:ext>
                    </a:extLst>
                  </p:cNvPr>
                  <p:cNvSpPr/>
                  <p:nvPr/>
                </p:nvSpPr>
                <p:spPr>
                  <a:xfrm>
                    <a:off x="6384606" y="3280409"/>
                    <a:ext cx="23812" cy="89535"/>
                  </a:xfrm>
                  <a:custGeom>
                    <a:avLst/>
                    <a:gdLst>
                      <a:gd name="connsiteX0" fmla="*/ 23813 w 23812"/>
                      <a:gd name="connsiteY0" fmla="*/ 13335 h 89535"/>
                      <a:gd name="connsiteX1" fmla="*/ 0 w 23812"/>
                      <a:gd name="connsiteY1" fmla="*/ 0 h 89535"/>
                      <a:gd name="connsiteX2" fmla="*/ 0 w 23812"/>
                      <a:gd name="connsiteY2" fmla="*/ 76200 h 89535"/>
                      <a:gd name="connsiteX3" fmla="*/ 23813 w 23812"/>
                      <a:gd name="connsiteY3" fmla="*/ 89535 h 895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9535">
                        <a:moveTo>
                          <a:pt x="23813" y="13335"/>
                        </a:moveTo>
                        <a:lnTo>
                          <a:pt x="0" y="0"/>
                        </a:lnTo>
                        <a:lnTo>
                          <a:pt x="0" y="76200"/>
                        </a:lnTo>
                        <a:lnTo>
                          <a:pt x="23813" y="8953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17" name="Freeform: Shape 1016">
                    <a:extLst>
                      <a:ext uri="{FF2B5EF4-FFF2-40B4-BE49-F238E27FC236}">
                        <a16:creationId xmlns:a16="http://schemas.microsoft.com/office/drawing/2014/main" id="{CD7CFCA2-4594-4F35-9AAB-2C5F5A519E7F}"/>
                      </a:ext>
                    </a:extLst>
                  </p:cNvPr>
                  <p:cNvSpPr/>
                  <p:nvPr/>
                </p:nvSpPr>
                <p:spPr>
                  <a:xfrm>
                    <a:off x="6391274" y="3284220"/>
                    <a:ext cx="17144" cy="78104"/>
                  </a:xfrm>
                  <a:custGeom>
                    <a:avLst/>
                    <a:gdLst>
                      <a:gd name="connsiteX0" fmla="*/ 0 w 17144"/>
                      <a:gd name="connsiteY0" fmla="*/ 0 h 78104"/>
                      <a:gd name="connsiteX1" fmla="*/ 0 w 17144"/>
                      <a:gd name="connsiteY1" fmla="*/ 68580 h 78104"/>
                      <a:gd name="connsiteX2" fmla="*/ 17145 w 17144"/>
                      <a:gd name="connsiteY2" fmla="*/ 78105 h 78104"/>
                      <a:gd name="connsiteX3" fmla="*/ 17145 w 17144"/>
                      <a:gd name="connsiteY3" fmla="*/ 9525 h 78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8104">
                        <a:moveTo>
                          <a:pt x="0" y="0"/>
                        </a:moveTo>
                        <a:lnTo>
                          <a:pt x="0" y="68580"/>
                        </a:lnTo>
                        <a:lnTo>
                          <a:pt x="17145" y="78105"/>
                        </a:lnTo>
                        <a:lnTo>
                          <a:pt x="17145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18" name="Freeform: Shape 1017">
                    <a:extLst>
                      <a:ext uri="{FF2B5EF4-FFF2-40B4-BE49-F238E27FC236}">
                        <a16:creationId xmlns:a16="http://schemas.microsoft.com/office/drawing/2014/main" id="{19ABEF82-3C79-4F40-BA58-3B0136258AF8}"/>
                      </a:ext>
                    </a:extLst>
                  </p:cNvPr>
                  <p:cNvSpPr/>
                  <p:nvPr/>
                </p:nvSpPr>
                <p:spPr>
                  <a:xfrm>
                    <a:off x="6384606" y="3322320"/>
                    <a:ext cx="23812" cy="16192"/>
                  </a:xfrm>
                  <a:custGeom>
                    <a:avLst/>
                    <a:gdLst>
                      <a:gd name="connsiteX0" fmla="*/ 23813 w 23812"/>
                      <a:gd name="connsiteY0" fmla="*/ 16192 h 16192"/>
                      <a:gd name="connsiteX1" fmla="*/ 0 w 23812"/>
                      <a:gd name="connsiteY1" fmla="*/ 3810 h 16192"/>
                      <a:gd name="connsiteX2" fmla="*/ 6668 w 23812"/>
                      <a:gd name="connsiteY2" fmla="*/ 0 h 16192"/>
                      <a:gd name="connsiteX3" fmla="*/ 23813 w 23812"/>
                      <a:gd name="connsiteY3" fmla="*/ 9525 h 1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6192">
                        <a:moveTo>
                          <a:pt x="23813" y="16192"/>
                        </a:moveTo>
                        <a:lnTo>
                          <a:pt x="0" y="3810"/>
                        </a:lnTo>
                        <a:lnTo>
                          <a:pt x="6668" y="0"/>
                        </a:lnTo>
                        <a:lnTo>
                          <a:pt x="23813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996" name="Graphic 801">
                <a:extLst>
                  <a:ext uri="{FF2B5EF4-FFF2-40B4-BE49-F238E27FC236}">
                    <a16:creationId xmlns:a16="http://schemas.microsoft.com/office/drawing/2014/main" id="{C891CFDB-896C-4ED0-8A9E-4F5A1C64259C}"/>
                  </a:ext>
                </a:extLst>
              </p:cNvPr>
              <p:cNvGrpSpPr/>
              <p:nvPr/>
            </p:nvGrpSpPr>
            <p:grpSpPr>
              <a:xfrm>
                <a:off x="6335077" y="3249929"/>
                <a:ext cx="28575" cy="97154"/>
                <a:chOff x="6335077" y="3249929"/>
                <a:chExt cx="28575" cy="97154"/>
              </a:xfrm>
              <a:solidFill>
                <a:schemeClr val="accent1"/>
              </a:solidFill>
            </p:grpSpPr>
            <p:sp>
              <p:nvSpPr>
                <p:cNvPr id="1009" name="Freeform: Shape 1008">
                  <a:extLst>
                    <a:ext uri="{FF2B5EF4-FFF2-40B4-BE49-F238E27FC236}">
                      <a16:creationId xmlns:a16="http://schemas.microsoft.com/office/drawing/2014/main" id="{0A36045D-3787-4616-9EAF-457CC48E1642}"/>
                    </a:ext>
                  </a:extLst>
                </p:cNvPr>
                <p:cNvSpPr/>
                <p:nvPr/>
              </p:nvSpPr>
              <p:spPr>
                <a:xfrm>
                  <a:off x="6335077" y="3249929"/>
                  <a:ext cx="28575" cy="97154"/>
                </a:xfrm>
                <a:custGeom>
                  <a:avLst/>
                  <a:gdLst>
                    <a:gd name="connsiteX0" fmla="*/ 28575 w 28575"/>
                    <a:gd name="connsiteY0" fmla="*/ 16192 h 97154"/>
                    <a:gd name="connsiteX1" fmla="*/ 28575 w 28575"/>
                    <a:gd name="connsiteY1" fmla="*/ 97155 h 97154"/>
                    <a:gd name="connsiteX2" fmla="*/ 0 w 28575"/>
                    <a:gd name="connsiteY2" fmla="*/ 81915 h 97154"/>
                    <a:gd name="connsiteX3" fmla="*/ 0 w 28575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97154">
                      <a:moveTo>
                        <a:pt x="28575" y="16192"/>
                      </a:moveTo>
                      <a:lnTo>
                        <a:pt x="28575" y="97155"/>
                      </a:lnTo>
                      <a:lnTo>
                        <a:pt x="0" y="8191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010" name="Graphic 801">
                  <a:extLst>
                    <a:ext uri="{FF2B5EF4-FFF2-40B4-BE49-F238E27FC236}">
                      <a16:creationId xmlns:a16="http://schemas.microsoft.com/office/drawing/2014/main" id="{C2C88356-9D40-4816-AC61-0BFC4AAF5E0F}"/>
                    </a:ext>
                  </a:extLst>
                </p:cNvPr>
                <p:cNvGrpSpPr/>
                <p:nvPr/>
              </p:nvGrpSpPr>
              <p:grpSpPr>
                <a:xfrm>
                  <a:off x="6337934" y="3254692"/>
                  <a:ext cx="23812" cy="88582"/>
                  <a:chOff x="6337934" y="3254692"/>
                  <a:chExt cx="23812" cy="88582"/>
                </a:xfrm>
                <a:solidFill>
                  <a:schemeClr val="accent1"/>
                </a:solidFill>
              </p:grpSpPr>
              <p:sp>
                <p:nvSpPr>
                  <p:cNvPr id="1011" name="Freeform: Shape 1010">
                    <a:extLst>
                      <a:ext uri="{FF2B5EF4-FFF2-40B4-BE49-F238E27FC236}">
                        <a16:creationId xmlns:a16="http://schemas.microsoft.com/office/drawing/2014/main" id="{1CC6EBA5-6A10-4A08-B631-2155E5D14481}"/>
                      </a:ext>
                    </a:extLst>
                  </p:cNvPr>
                  <p:cNvSpPr/>
                  <p:nvPr/>
                </p:nvSpPr>
                <p:spPr>
                  <a:xfrm>
                    <a:off x="6337934" y="3254692"/>
                    <a:ext cx="23812" cy="88582"/>
                  </a:xfrm>
                  <a:custGeom>
                    <a:avLst/>
                    <a:gdLst>
                      <a:gd name="connsiteX0" fmla="*/ 23813 w 23812"/>
                      <a:gd name="connsiteY0" fmla="*/ 12383 h 88582"/>
                      <a:gd name="connsiteX1" fmla="*/ 0 w 23812"/>
                      <a:gd name="connsiteY1" fmla="*/ 0 h 88582"/>
                      <a:gd name="connsiteX2" fmla="*/ 0 w 23812"/>
                      <a:gd name="connsiteY2" fmla="*/ 75248 h 88582"/>
                      <a:gd name="connsiteX3" fmla="*/ 23813 w 23812"/>
                      <a:gd name="connsiteY3" fmla="*/ 88583 h 8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8582">
                        <a:moveTo>
                          <a:pt x="23813" y="12383"/>
                        </a:moveTo>
                        <a:lnTo>
                          <a:pt x="0" y="0"/>
                        </a:lnTo>
                        <a:lnTo>
                          <a:pt x="0" y="75248"/>
                        </a:lnTo>
                        <a:lnTo>
                          <a:pt x="23813" y="88583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12" name="Freeform: Shape 1011">
                    <a:extLst>
                      <a:ext uri="{FF2B5EF4-FFF2-40B4-BE49-F238E27FC236}">
                        <a16:creationId xmlns:a16="http://schemas.microsoft.com/office/drawing/2014/main" id="{06AF380C-1BD7-4B3F-8137-883363AE4FE7}"/>
                      </a:ext>
                    </a:extLst>
                  </p:cNvPr>
                  <p:cNvSpPr/>
                  <p:nvPr/>
                </p:nvSpPr>
                <p:spPr>
                  <a:xfrm>
                    <a:off x="6343649" y="3257550"/>
                    <a:ext cx="18097" cy="79057"/>
                  </a:xfrm>
                  <a:custGeom>
                    <a:avLst/>
                    <a:gdLst>
                      <a:gd name="connsiteX0" fmla="*/ 0 w 18097"/>
                      <a:gd name="connsiteY0" fmla="*/ 0 h 79057"/>
                      <a:gd name="connsiteX1" fmla="*/ 0 w 18097"/>
                      <a:gd name="connsiteY1" fmla="*/ 68580 h 79057"/>
                      <a:gd name="connsiteX2" fmla="*/ 18097 w 18097"/>
                      <a:gd name="connsiteY2" fmla="*/ 79058 h 79057"/>
                      <a:gd name="connsiteX3" fmla="*/ 18097 w 18097"/>
                      <a:gd name="connsiteY3" fmla="*/ 9525 h 790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097" h="79057">
                        <a:moveTo>
                          <a:pt x="0" y="0"/>
                        </a:moveTo>
                        <a:lnTo>
                          <a:pt x="0" y="68580"/>
                        </a:lnTo>
                        <a:lnTo>
                          <a:pt x="18097" y="79058"/>
                        </a:lnTo>
                        <a:lnTo>
                          <a:pt x="18097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13" name="Freeform: Shape 1012">
                    <a:extLst>
                      <a:ext uri="{FF2B5EF4-FFF2-40B4-BE49-F238E27FC236}">
                        <a16:creationId xmlns:a16="http://schemas.microsoft.com/office/drawing/2014/main" id="{FAB4027E-E607-4EF5-8788-4E30C8F4FEB3}"/>
                      </a:ext>
                    </a:extLst>
                  </p:cNvPr>
                  <p:cNvSpPr/>
                  <p:nvPr/>
                </p:nvSpPr>
                <p:spPr>
                  <a:xfrm>
                    <a:off x="6337934" y="3295650"/>
                    <a:ext cx="23812" cy="17145"/>
                  </a:xfrm>
                  <a:custGeom>
                    <a:avLst/>
                    <a:gdLst>
                      <a:gd name="connsiteX0" fmla="*/ 23813 w 23812"/>
                      <a:gd name="connsiteY0" fmla="*/ 17145 h 17145"/>
                      <a:gd name="connsiteX1" fmla="*/ 0 w 23812"/>
                      <a:gd name="connsiteY1" fmla="*/ 3810 h 17145"/>
                      <a:gd name="connsiteX2" fmla="*/ 5715 w 23812"/>
                      <a:gd name="connsiteY2" fmla="*/ 0 h 17145"/>
                      <a:gd name="connsiteX3" fmla="*/ 23813 w 23812"/>
                      <a:gd name="connsiteY3" fmla="*/ 9525 h 171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7145">
                        <a:moveTo>
                          <a:pt x="23813" y="17145"/>
                        </a:moveTo>
                        <a:lnTo>
                          <a:pt x="0" y="3810"/>
                        </a:lnTo>
                        <a:lnTo>
                          <a:pt x="5715" y="0"/>
                        </a:lnTo>
                        <a:lnTo>
                          <a:pt x="23813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997" name="Graphic 801">
                <a:extLst>
                  <a:ext uri="{FF2B5EF4-FFF2-40B4-BE49-F238E27FC236}">
                    <a16:creationId xmlns:a16="http://schemas.microsoft.com/office/drawing/2014/main" id="{04866AF8-90A8-4076-943D-8CA3A50E49DA}"/>
                  </a:ext>
                </a:extLst>
              </p:cNvPr>
              <p:cNvGrpSpPr/>
              <p:nvPr/>
            </p:nvGrpSpPr>
            <p:grpSpPr>
              <a:xfrm>
                <a:off x="6288404" y="3224212"/>
                <a:ext cx="28575" cy="97154"/>
                <a:chOff x="6288404" y="3224212"/>
                <a:chExt cx="28575" cy="97154"/>
              </a:xfrm>
              <a:solidFill>
                <a:schemeClr val="accent1"/>
              </a:solidFill>
            </p:grpSpPr>
            <p:sp>
              <p:nvSpPr>
                <p:cNvPr id="1004" name="Freeform: Shape 1003">
                  <a:extLst>
                    <a:ext uri="{FF2B5EF4-FFF2-40B4-BE49-F238E27FC236}">
                      <a16:creationId xmlns:a16="http://schemas.microsoft.com/office/drawing/2014/main" id="{A30E07EF-FDCF-4035-8B72-7E66E50042BA}"/>
                    </a:ext>
                  </a:extLst>
                </p:cNvPr>
                <p:cNvSpPr/>
                <p:nvPr/>
              </p:nvSpPr>
              <p:spPr>
                <a:xfrm>
                  <a:off x="6288404" y="3224212"/>
                  <a:ext cx="28575" cy="97154"/>
                </a:xfrm>
                <a:custGeom>
                  <a:avLst/>
                  <a:gdLst>
                    <a:gd name="connsiteX0" fmla="*/ 28575 w 28575"/>
                    <a:gd name="connsiteY0" fmla="*/ 15240 h 97154"/>
                    <a:gd name="connsiteX1" fmla="*/ 28575 w 28575"/>
                    <a:gd name="connsiteY1" fmla="*/ 97155 h 97154"/>
                    <a:gd name="connsiteX2" fmla="*/ 0 w 28575"/>
                    <a:gd name="connsiteY2" fmla="*/ 80963 h 97154"/>
                    <a:gd name="connsiteX3" fmla="*/ 0 w 28575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97154">
                      <a:moveTo>
                        <a:pt x="28575" y="15240"/>
                      </a:moveTo>
                      <a:lnTo>
                        <a:pt x="28575" y="97155"/>
                      </a:lnTo>
                      <a:lnTo>
                        <a:pt x="0" y="809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005" name="Graphic 801">
                  <a:extLst>
                    <a:ext uri="{FF2B5EF4-FFF2-40B4-BE49-F238E27FC236}">
                      <a16:creationId xmlns:a16="http://schemas.microsoft.com/office/drawing/2014/main" id="{C75C9E98-DE8F-4CAB-AE5F-C4317F9CEFC3}"/>
                    </a:ext>
                  </a:extLst>
                </p:cNvPr>
                <p:cNvGrpSpPr/>
                <p:nvPr/>
              </p:nvGrpSpPr>
              <p:grpSpPr>
                <a:xfrm>
                  <a:off x="6291262" y="3228022"/>
                  <a:ext cx="22859" cy="89535"/>
                  <a:chOff x="6291262" y="3228022"/>
                  <a:chExt cx="22859" cy="89535"/>
                </a:xfrm>
                <a:solidFill>
                  <a:schemeClr val="accent1"/>
                </a:solidFill>
              </p:grpSpPr>
              <p:sp>
                <p:nvSpPr>
                  <p:cNvPr id="1006" name="Freeform: Shape 1005">
                    <a:extLst>
                      <a:ext uri="{FF2B5EF4-FFF2-40B4-BE49-F238E27FC236}">
                        <a16:creationId xmlns:a16="http://schemas.microsoft.com/office/drawing/2014/main" id="{5F4C9508-EC9B-49F5-B3D9-F5EE8EF818C0}"/>
                      </a:ext>
                    </a:extLst>
                  </p:cNvPr>
                  <p:cNvSpPr/>
                  <p:nvPr/>
                </p:nvSpPr>
                <p:spPr>
                  <a:xfrm>
                    <a:off x="6291262" y="3228022"/>
                    <a:ext cx="22859" cy="89535"/>
                  </a:xfrm>
                  <a:custGeom>
                    <a:avLst/>
                    <a:gdLst>
                      <a:gd name="connsiteX0" fmla="*/ 22860 w 22859"/>
                      <a:gd name="connsiteY0" fmla="*/ 13335 h 89535"/>
                      <a:gd name="connsiteX1" fmla="*/ 0 w 22859"/>
                      <a:gd name="connsiteY1" fmla="*/ 0 h 89535"/>
                      <a:gd name="connsiteX2" fmla="*/ 0 w 22859"/>
                      <a:gd name="connsiteY2" fmla="*/ 76200 h 89535"/>
                      <a:gd name="connsiteX3" fmla="*/ 22860 w 22859"/>
                      <a:gd name="connsiteY3" fmla="*/ 89535 h 895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89535">
                        <a:moveTo>
                          <a:pt x="22860" y="13335"/>
                        </a:moveTo>
                        <a:lnTo>
                          <a:pt x="0" y="0"/>
                        </a:lnTo>
                        <a:lnTo>
                          <a:pt x="0" y="76200"/>
                        </a:lnTo>
                        <a:lnTo>
                          <a:pt x="22860" y="8953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07" name="Freeform: Shape 1006">
                    <a:extLst>
                      <a:ext uri="{FF2B5EF4-FFF2-40B4-BE49-F238E27FC236}">
                        <a16:creationId xmlns:a16="http://schemas.microsoft.com/office/drawing/2014/main" id="{FC4AB5FD-A89E-4135-BE31-B07CF0ED828D}"/>
                      </a:ext>
                    </a:extLst>
                  </p:cNvPr>
                  <p:cNvSpPr/>
                  <p:nvPr/>
                </p:nvSpPr>
                <p:spPr>
                  <a:xfrm>
                    <a:off x="6296977" y="3231832"/>
                    <a:ext cx="17144" cy="78104"/>
                  </a:xfrm>
                  <a:custGeom>
                    <a:avLst/>
                    <a:gdLst>
                      <a:gd name="connsiteX0" fmla="*/ 0 w 17144"/>
                      <a:gd name="connsiteY0" fmla="*/ 0 h 78104"/>
                      <a:gd name="connsiteX1" fmla="*/ 0 w 17144"/>
                      <a:gd name="connsiteY1" fmla="*/ 68580 h 78104"/>
                      <a:gd name="connsiteX2" fmla="*/ 17145 w 17144"/>
                      <a:gd name="connsiteY2" fmla="*/ 78105 h 78104"/>
                      <a:gd name="connsiteX3" fmla="*/ 17145 w 17144"/>
                      <a:gd name="connsiteY3" fmla="*/ 9525 h 78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8104">
                        <a:moveTo>
                          <a:pt x="0" y="0"/>
                        </a:moveTo>
                        <a:lnTo>
                          <a:pt x="0" y="68580"/>
                        </a:lnTo>
                        <a:lnTo>
                          <a:pt x="17145" y="78105"/>
                        </a:lnTo>
                        <a:lnTo>
                          <a:pt x="17145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08" name="Freeform: Shape 1007">
                    <a:extLst>
                      <a:ext uri="{FF2B5EF4-FFF2-40B4-BE49-F238E27FC236}">
                        <a16:creationId xmlns:a16="http://schemas.microsoft.com/office/drawing/2014/main" id="{EB44FBC1-712B-499F-8F9D-D4AC6FCEC7B3}"/>
                      </a:ext>
                    </a:extLst>
                  </p:cNvPr>
                  <p:cNvSpPr/>
                  <p:nvPr/>
                </p:nvSpPr>
                <p:spPr>
                  <a:xfrm>
                    <a:off x="6291262" y="3269932"/>
                    <a:ext cx="22859" cy="16192"/>
                  </a:xfrm>
                  <a:custGeom>
                    <a:avLst/>
                    <a:gdLst>
                      <a:gd name="connsiteX0" fmla="*/ 22860 w 22859"/>
                      <a:gd name="connsiteY0" fmla="*/ 16192 h 16192"/>
                      <a:gd name="connsiteX1" fmla="*/ 0 w 22859"/>
                      <a:gd name="connsiteY1" fmla="*/ 3810 h 16192"/>
                      <a:gd name="connsiteX2" fmla="*/ 5715 w 22859"/>
                      <a:gd name="connsiteY2" fmla="*/ 0 h 16192"/>
                      <a:gd name="connsiteX3" fmla="*/ 22860 w 22859"/>
                      <a:gd name="connsiteY3" fmla="*/ 9525 h 1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16192">
                        <a:moveTo>
                          <a:pt x="22860" y="16192"/>
                        </a:moveTo>
                        <a:lnTo>
                          <a:pt x="0" y="3810"/>
                        </a:lnTo>
                        <a:lnTo>
                          <a:pt x="5715" y="0"/>
                        </a:lnTo>
                        <a:lnTo>
                          <a:pt x="22860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998" name="Graphic 801">
                <a:extLst>
                  <a:ext uri="{FF2B5EF4-FFF2-40B4-BE49-F238E27FC236}">
                    <a16:creationId xmlns:a16="http://schemas.microsoft.com/office/drawing/2014/main" id="{9A540AB2-872B-42C5-AEBB-F677F6B02315}"/>
                  </a:ext>
                </a:extLst>
              </p:cNvPr>
              <p:cNvGrpSpPr/>
              <p:nvPr/>
            </p:nvGrpSpPr>
            <p:grpSpPr>
              <a:xfrm>
                <a:off x="6241731" y="3197542"/>
                <a:ext cx="27622" cy="97154"/>
                <a:chOff x="6241731" y="3197542"/>
                <a:chExt cx="27622" cy="97154"/>
              </a:xfrm>
              <a:solidFill>
                <a:schemeClr val="accent1"/>
              </a:solidFill>
            </p:grpSpPr>
            <p:sp>
              <p:nvSpPr>
                <p:cNvPr id="999" name="Freeform: Shape 998">
                  <a:extLst>
                    <a:ext uri="{FF2B5EF4-FFF2-40B4-BE49-F238E27FC236}">
                      <a16:creationId xmlns:a16="http://schemas.microsoft.com/office/drawing/2014/main" id="{77D94C18-C206-421E-B277-20286AB40361}"/>
                    </a:ext>
                  </a:extLst>
                </p:cNvPr>
                <p:cNvSpPr/>
                <p:nvPr/>
              </p:nvSpPr>
              <p:spPr>
                <a:xfrm>
                  <a:off x="6241731" y="3197542"/>
                  <a:ext cx="27622" cy="97154"/>
                </a:xfrm>
                <a:custGeom>
                  <a:avLst/>
                  <a:gdLst>
                    <a:gd name="connsiteX0" fmla="*/ 27623 w 27622"/>
                    <a:gd name="connsiteY0" fmla="*/ 16192 h 97154"/>
                    <a:gd name="connsiteX1" fmla="*/ 27623 w 27622"/>
                    <a:gd name="connsiteY1" fmla="*/ 97155 h 97154"/>
                    <a:gd name="connsiteX2" fmla="*/ 0 w 27622"/>
                    <a:gd name="connsiteY2" fmla="*/ 81915 h 97154"/>
                    <a:gd name="connsiteX3" fmla="*/ 0 w 27622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97154">
                      <a:moveTo>
                        <a:pt x="27623" y="16192"/>
                      </a:moveTo>
                      <a:lnTo>
                        <a:pt x="27623" y="97155"/>
                      </a:lnTo>
                      <a:lnTo>
                        <a:pt x="0" y="8191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000" name="Graphic 801">
                  <a:extLst>
                    <a:ext uri="{FF2B5EF4-FFF2-40B4-BE49-F238E27FC236}">
                      <a16:creationId xmlns:a16="http://schemas.microsoft.com/office/drawing/2014/main" id="{4BD6BD42-A7C1-46C0-9534-C2B4BF08AF06}"/>
                    </a:ext>
                  </a:extLst>
                </p:cNvPr>
                <p:cNvGrpSpPr/>
                <p:nvPr/>
              </p:nvGrpSpPr>
              <p:grpSpPr>
                <a:xfrm>
                  <a:off x="6243637" y="3202304"/>
                  <a:ext cx="23812" cy="88582"/>
                  <a:chOff x="6243637" y="3202304"/>
                  <a:chExt cx="23812" cy="88582"/>
                </a:xfrm>
                <a:solidFill>
                  <a:schemeClr val="accent1"/>
                </a:solidFill>
              </p:grpSpPr>
              <p:sp>
                <p:nvSpPr>
                  <p:cNvPr id="1001" name="Freeform: Shape 1000">
                    <a:extLst>
                      <a:ext uri="{FF2B5EF4-FFF2-40B4-BE49-F238E27FC236}">
                        <a16:creationId xmlns:a16="http://schemas.microsoft.com/office/drawing/2014/main" id="{F00C4A09-89C0-434A-8917-F6C384C452CF}"/>
                      </a:ext>
                    </a:extLst>
                  </p:cNvPr>
                  <p:cNvSpPr/>
                  <p:nvPr/>
                </p:nvSpPr>
                <p:spPr>
                  <a:xfrm>
                    <a:off x="6243637" y="3202304"/>
                    <a:ext cx="23812" cy="88582"/>
                  </a:xfrm>
                  <a:custGeom>
                    <a:avLst/>
                    <a:gdLst>
                      <a:gd name="connsiteX0" fmla="*/ 23813 w 23812"/>
                      <a:gd name="connsiteY0" fmla="*/ 12383 h 88582"/>
                      <a:gd name="connsiteX1" fmla="*/ 0 w 23812"/>
                      <a:gd name="connsiteY1" fmla="*/ 0 h 88582"/>
                      <a:gd name="connsiteX2" fmla="*/ 0 w 23812"/>
                      <a:gd name="connsiteY2" fmla="*/ 75248 h 88582"/>
                      <a:gd name="connsiteX3" fmla="*/ 23813 w 23812"/>
                      <a:gd name="connsiteY3" fmla="*/ 88583 h 8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8582">
                        <a:moveTo>
                          <a:pt x="23813" y="12383"/>
                        </a:moveTo>
                        <a:lnTo>
                          <a:pt x="0" y="0"/>
                        </a:lnTo>
                        <a:lnTo>
                          <a:pt x="0" y="75248"/>
                        </a:lnTo>
                        <a:lnTo>
                          <a:pt x="23813" y="88583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02" name="Freeform: Shape 1001">
                    <a:extLst>
                      <a:ext uri="{FF2B5EF4-FFF2-40B4-BE49-F238E27FC236}">
                        <a16:creationId xmlns:a16="http://schemas.microsoft.com/office/drawing/2014/main" id="{D23B45D0-CC87-4578-9EA2-BC57016695D9}"/>
                      </a:ext>
                    </a:extLst>
                  </p:cNvPr>
                  <p:cNvSpPr/>
                  <p:nvPr/>
                </p:nvSpPr>
                <p:spPr>
                  <a:xfrm>
                    <a:off x="6250304" y="3205162"/>
                    <a:ext cx="17144" cy="79057"/>
                  </a:xfrm>
                  <a:custGeom>
                    <a:avLst/>
                    <a:gdLst>
                      <a:gd name="connsiteX0" fmla="*/ 0 w 17144"/>
                      <a:gd name="connsiteY0" fmla="*/ 0 h 79057"/>
                      <a:gd name="connsiteX1" fmla="*/ 0 w 17144"/>
                      <a:gd name="connsiteY1" fmla="*/ 68580 h 79057"/>
                      <a:gd name="connsiteX2" fmla="*/ 17145 w 17144"/>
                      <a:gd name="connsiteY2" fmla="*/ 79058 h 79057"/>
                      <a:gd name="connsiteX3" fmla="*/ 17145 w 17144"/>
                      <a:gd name="connsiteY3" fmla="*/ 9525 h 790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9057">
                        <a:moveTo>
                          <a:pt x="0" y="0"/>
                        </a:moveTo>
                        <a:lnTo>
                          <a:pt x="0" y="68580"/>
                        </a:lnTo>
                        <a:lnTo>
                          <a:pt x="17145" y="79058"/>
                        </a:lnTo>
                        <a:lnTo>
                          <a:pt x="17145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03" name="Freeform: Shape 1002">
                    <a:extLst>
                      <a:ext uri="{FF2B5EF4-FFF2-40B4-BE49-F238E27FC236}">
                        <a16:creationId xmlns:a16="http://schemas.microsoft.com/office/drawing/2014/main" id="{D092B17E-FAC6-44C5-BD64-66B7442A3FCB}"/>
                      </a:ext>
                    </a:extLst>
                  </p:cNvPr>
                  <p:cNvSpPr/>
                  <p:nvPr/>
                </p:nvSpPr>
                <p:spPr>
                  <a:xfrm>
                    <a:off x="6243637" y="3243262"/>
                    <a:ext cx="23812" cy="17145"/>
                  </a:xfrm>
                  <a:custGeom>
                    <a:avLst/>
                    <a:gdLst>
                      <a:gd name="connsiteX0" fmla="*/ 23813 w 23812"/>
                      <a:gd name="connsiteY0" fmla="*/ 17145 h 17145"/>
                      <a:gd name="connsiteX1" fmla="*/ 0 w 23812"/>
                      <a:gd name="connsiteY1" fmla="*/ 3810 h 17145"/>
                      <a:gd name="connsiteX2" fmla="*/ 6668 w 23812"/>
                      <a:gd name="connsiteY2" fmla="*/ 0 h 17145"/>
                      <a:gd name="connsiteX3" fmla="*/ 23813 w 23812"/>
                      <a:gd name="connsiteY3" fmla="*/ 9525 h 171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7145">
                        <a:moveTo>
                          <a:pt x="23813" y="17145"/>
                        </a:moveTo>
                        <a:lnTo>
                          <a:pt x="0" y="3810"/>
                        </a:lnTo>
                        <a:lnTo>
                          <a:pt x="6668" y="0"/>
                        </a:lnTo>
                        <a:lnTo>
                          <a:pt x="23813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grpSp>
          <p:nvGrpSpPr>
            <p:cNvPr id="755" name="Graphic 801">
              <a:extLst>
                <a:ext uri="{FF2B5EF4-FFF2-40B4-BE49-F238E27FC236}">
                  <a16:creationId xmlns:a16="http://schemas.microsoft.com/office/drawing/2014/main" id="{83CB84B1-3042-4E47-9F00-0DB8CFBC8B44}"/>
                </a:ext>
              </a:extLst>
            </p:cNvPr>
            <p:cNvGrpSpPr/>
            <p:nvPr/>
          </p:nvGrpSpPr>
          <p:grpSpPr>
            <a:xfrm>
              <a:off x="6453191" y="3189921"/>
              <a:ext cx="168592" cy="176212"/>
              <a:chOff x="6453187" y="3189922"/>
              <a:chExt cx="168592" cy="176212"/>
            </a:xfrm>
            <a:solidFill>
              <a:schemeClr val="accent1"/>
            </a:solidFill>
          </p:grpSpPr>
          <p:grpSp>
            <p:nvGrpSpPr>
              <p:cNvPr id="971" name="Graphic 801">
                <a:extLst>
                  <a:ext uri="{FF2B5EF4-FFF2-40B4-BE49-F238E27FC236}">
                    <a16:creationId xmlns:a16="http://schemas.microsoft.com/office/drawing/2014/main" id="{16B83EA7-1A3B-4043-8D59-3F4EF56101CE}"/>
                  </a:ext>
                </a:extLst>
              </p:cNvPr>
              <p:cNvGrpSpPr/>
              <p:nvPr/>
            </p:nvGrpSpPr>
            <p:grpSpPr>
              <a:xfrm>
                <a:off x="6453187" y="3268979"/>
                <a:ext cx="27622" cy="97154"/>
                <a:chOff x="6453187" y="3268979"/>
                <a:chExt cx="27622" cy="97154"/>
              </a:xfrm>
              <a:solidFill>
                <a:schemeClr val="accent1"/>
              </a:solidFill>
            </p:grpSpPr>
            <p:sp>
              <p:nvSpPr>
                <p:cNvPr id="990" name="Freeform: Shape 989">
                  <a:extLst>
                    <a:ext uri="{FF2B5EF4-FFF2-40B4-BE49-F238E27FC236}">
                      <a16:creationId xmlns:a16="http://schemas.microsoft.com/office/drawing/2014/main" id="{29E718EC-C18D-48F2-B5E6-0C124EE218EF}"/>
                    </a:ext>
                  </a:extLst>
                </p:cNvPr>
                <p:cNvSpPr/>
                <p:nvPr/>
              </p:nvSpPr>
              <p:spPr>
                <a:xfrm>
                  <a:off x="6453187" y="3268979"/>
                  <a:ext cx="27622" cy="97154"/>
                </a:xfrm>
                <a:custGeom>
                  <a:avLst/>
                  <a:gdLst>
                    <a:gd name="connsiteX0" fmla="*/ 0 w 27622"/>
                    <a:gd name="connsiteY0" fmla="*/ 15240 h 97154"/>
                    <a:gd name="connsiteX1" fmla="*/ 0 w 27622"/>
                    <a:gd name="connsiteY1" fmla="*/ 97155 h 97154"/>
                    <a:gd name="connsiteX2" fmla="*/ 27622 w 27622"/>
                    <a:gd name="connsiteY2" fmla="*/ 80963 h 97154"/>
                    <a:gd name="connsiteX3" fmla="*/ 27622 w 27622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97154">
                      <a:moveTo>
                        <a:pt x="0" y="15240"/>
                      </a:moveTo>
                      <a:lnTo>
                        <a:pt x="0" y="97155"/>
                      </a:lnTo>
                      <a:lnTo>
                        <a:pt x="27622" y="80963"/>
                      </a:lnTo>
                      <a:lnTo>
                        <a:pt x="27622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991" name="Graphic 801">
                  <a:extLst>
                    <a:ext uri="{FF2B5EF4-FFF2-40B4-BE49-F238E27FC236}">
                      <a16:creationId xmlns:a16="http://schemas.microsoft.com/office/drawing/2014/main" id="{5231EC30-42B5-4830-BB46-9B854AC6125C}"/>
                    </a:ext>
                  </a:extLst>
                </p:cNvPr>
                <p:cNvGrpSpPr/>
                <p:nvPr/>
              </p:nvGrpSpPr>
              <p:grpSpPr>
                <a:xfrm>
                  <a:off x="6455092" y="3272790"/>
                  <a:ext cx="23812" cy="88582"/>
                  <a:chOff x="6455092" y="3272790"/>
                  <a:chExt cx="23812" cy="88582"/>
                </a:xfrm>
                <a:solidFill>
                  <a:schemeClr val="accent1"/>
                </a:solidFill>
              </p:grpSpPr>
              <p:sp>
                <p:nvSpPr>
                  <p:cNvPr id="992" name="Freeform: Shape 991">
                    <a:extLst>
                      <a:ext uri="{FF2B5EF4-FFF2-40B4-BE49-F238E27FC236}">
                        <a16:creationId xmlns:a16="http://schemas.microsoft.com/office/drawing/2014/main" id="{ADFEE7BC-9AD1-40C7-AD79-AAF30CEE2D7F}"/>
                      </a:ext>
                    </a:extLst>
                  </p:cNvPr>
                  <p:cNvSpPr/>
                  <p:nvPr/>
                </p:nvSpPr>
                <p:spPr>
                  <a:xfrm>
                    <a:off x="6455092" y="3272790"/>
                    <a:ext cx="23812" cy="88582"/>
                  </a:xfrm>
                  <a:custGeom>
                    <a:avLst/>
                    <a:gdLst>
                      <a:gd name="connsiteX0" fmla="*/ 0 w 23812"/>
                      <a:gd name="connsiteY0" fmla="*/ 13335 h 88582"/>
                      <a:gd name="connsiteX1" fmla="*/ 23813 w 23812"/>
                      <a:gd name="connsiteY1" fmla="*/ 0 h 88582"/>
                      <a:gd name="connsiteX2" fmla="*/ 23813 w 23812"/>
                      <a:gd name="connsiteY2" fmla="*/ 76200 h 88582"/>
                      <a:gd name="connsiteX3" fmla="*/ 0 w 23812"/>
                      <a:gd name="connsiteY3" fmla="*/ 88582 h 8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8582">
                        <a:moveTo>
                          <a:pt x="0" y="13335"/>
                        </a:moveTo>
                        <a:lnTo>
                          <a:pt x="23813" y="0"/>
                        </a:lnTo>
                        <a:lnTo>
                          <a:pt x="23813" y="76200"/>
                        </a:lnTo>
                        <a:lnTo>
                          <a:pt x="0" y="88582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93" name="Freeform: Shape 992">
                    <a:extLst>
                      <a:ext uri="{FF2B5EF4-FFF2-40B4-BE49-F238E27FC236}">
                        <a16:creationId xmlns:a16="http://schemas.microsoft.com/office/drawing/2014/main" id="{D5DA48CF-1C85-4EBF-A79B-69C71E3953A4}"/>
                      </a:ext>
                    </a:extLst>
                  </p:cNvPr>
                  <p:cNvSpPr/>
                  <p:nvPr/>
                </p:nvSpPr>
                <p:spPr>
                  <a:xfrm>
                    <a:off x="6455092" y="3276600"/>
                    <a:ext cx="17144" cy="78104"/>
                  </a:xfrm>
                  <a:custGeom>
                    <a:avLst/>
                    <a:gdLst>
                      <a:gd name="connsiteX0" fmla="*/ 17145 w 17144"/>
                      <a:gd name="connsiteY0" fmla="*/ 0 h 78104"/>
                      <a:gd name="connsiteX1" fmla="*/ 17145 w 17144"/>
                      <a:gd name="connsiteY1" fmla="*/ 68580 h 78104"/>
                      <a:gd name="connsiteX2" fmla="*/ 0 w 17144"/>
                      <a:gd name="connsiteY2" fmla="*/ 78105 h 78104"/>
                      <a:gd name="connsiteX3" fmla="*/ 0 w 17144"/>
                      <a:gd name="connsiteY3" fmla="*/ 9525 h 78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8104">
                        <a:moveTo>
                          <a:pt x="17145" y="0"/>
                        </a:moveTo>
                        <a:lnTo>
                          <a:pt x="17145" y="68580"/>
                        </a:lnTo>
                        <a:lnTo>
                          <a:pt x="0" y="78105"/>
                        </a:lnTo>
                        <a:lnTo>
                          <a:pt x="0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94" name="Freeform: Shape 993">
                    <a:extLst>
                      <a:ext uri="{FF2B5EF4-FFF2-40B4-BE49-F238E27FC236}">
                        <a16:creationId xmlns:a16="http://schemas.microsoft.com/office/drawing/2014/main" id="{1B1E9B45-97E4-448D-910E-3EC1A8B32C55}"/>
                      </a:ext>
                    </a:extLst>
                  </p:cNvPr>
                  <p:cNvSpPr/>
                  <p:nvPr/>
                </p:nvSpPr>
                <p:spPr>
                  <a:xfrm>
                    <a:off x="6455092" y="3313747"/>
                    <a:ext cx="23812" cy="17145"/>
                  </a:xfrm>
                  <a:custGeom>
                    <a:avLst/>
                    <a:gdLst>
                      <a:gd name="connsiteX0" fmla="*/ 0 w 23812"/>
                      <a:gd name="connsiteY0" fmla="*/ 17145 h 17145"/>
                      <a:gd name="connsiteX1" fmla="*/ 23813 w 23812"/>
                      <a:gd name="connsiteY1" fmla="*/ 3810 h 17145"/>
                      <a:gd name="connsiteX2" fmla="*/ 17145 w 23812"/>
                      <a:gd name="connsiteY2" fmla="*/ 0 h 17145"/>
                      <a:gd name="connsiteX3" fmla="*/ 0 w 23812"/>
                      <a:gd name="connsiteY3" fmla="*/ 10478 h 171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7145">
                        <a:moveTo>
                          <a:pt x="0" y="17145"/>
                        </a:moveTo>
                        <a:lnTo>
                          <a:pt x="23813" y="3810"/>
                        </a:lnTo>
                        <a:lnTo>
                          <a:pt x="17145" y="0"/>
                        </a:lnTo>
                        <a:lnTo>
                          <a:pt x="0" y="10478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972" name="Graphic 801">
                <a:extLst>
                  <a:ext uri="{FF2B5EF4-FFF2-40B4-BE49-F238E27FC236}">
                    <a16:creationId xmlns:a16="http://schemas.microsoft.com/office/drawing/2014/main" id="{D1F19BF1-FD3A-4225-AE75-9EF5A4660672}"/>
                  </a:ext>
                </a:extLst>
              </p:cNvPr>
              <p:cNvGrpSpPr/>
              <p:nvPr/>
            </p:nvGrpSpPr>
            <p:grpSpPr>
              <a:xfrm>
                <a:off x="6499859" y="3242309"/>
                <a:ext cx="28575" cy="97155"/>
                <a:chOff x="6499859" y="3242309"/>
                <a:chExt cx="28575" cy="97155"/>
              </a:xfrm>
              <a:solidFill>
                <a:schemeClr val="accent1"/>
              </a:solidFill>
            </p:grpSpPr>
            <p:sp>
              <p:nvSpPr>
                <p:cNvPr id="985" name="Freeform: Shape 984">
                  <a:extLst>
                    <a:ext uri="{FF2B5EF4-FFF2-40B4-BE49-F238E27FC236}">
                      <a16:creationId xmlns:a16="http://schemas.microsoft.com/office/drawing/2014/main" id="{AAD103A6-FEDB-428D-A6E0-5EA8EDA0FE77}"/>
                    </a:ext>
                  </a:extLst>
                </p:cNvPr>
                <p:cNvSpPr/>
                <p:nvPr/>
              </p:nvSpPr>
              <p:spPr>
                <a:xfrm>
                  <a:off x="6499859" y="3242309"/>
                  <a:ext cx="28575" cy="97155"/>
                </a:xfrm>
                <a:custGeom>
                  <a:avLst/>
                  <a:gdLst>
                    <a:gd name="connsiteX0" fmla="*/ 0 w 28575"/>
                    <a:gd name="connsiteY0" fmla="*/ 16193 h 97155"/>
                    <a:gd name="connsiteX1" fmla="*/ 0 w 28575"/>
                    <a:gd name="connsiteY1" fmla="*/ 97155 h 97155"/>
                    <a:gd name="connsiteX2" fmla="*/ 28575 w 28575"/>
                    <a:gd name="connsiteY2" fmla="*/ 81915 h 97155"/>
                    <a:gd name="connsiteX3" fmla="*/ 28575 w 28575"/>
                    <a:gd name="connsiteY3" fmla="*/ 0 h 971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97155">
                      <a:moveTo>
                        <a:pt x="0" y="16193"/>
                      </a:moveTo>
                      <a:lnTo>
                        <a:pt x="0" y="97155"/>
                      </a:lnTo>
                      <a:lnTo>
                        <a:pt x="28575" y="81915"/>
                      </a:lnTo>
                      <a:lnTo>
                        <a:pt x="2857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986" name="Graphic 801">
                  <a:extLst>
                    <a:ext uri="{FF2B5EF4-FFF2-40B4-BE49-F238E27FC236}">
                      <a16:creationId xmlns:a16="http://schemas.microsoft.com/office/drawing/2014/main" id="{4637ADDD-5D63-4994-9F94-FCA0A723AB18}"/>
                    </a:ext>
                  </a:extLst>
                </p:cNvPr>
                <p:cNvGrpSpPr/>
                <p:nvPr/>
              </p:nvGrpSpPr>
              <p:grpSpPr>
                <a:xfrm>
                  <a:off x="6501764" y="3246120"/>
                  <a:ext cx="23812" cy="89534"/>
                  <a:chOff x="6501764" y="3246120"/>
                  <a:chExt cx="23812" cy="89534"/>
                </a:xfrm>
                <a:solidFill>
                  <a:schemeClr val="accent1"/>
                </a:solidFill>
              </p:grpSpPr>
              <p:sp>
                <p:nvSpPr>
                  <p:cNvPr id="987" name="Freeform: Shape 986">
                    <a:extLst>
                      <a:ext uri="{FF2B5EF4-FFF2-40B4-BE49-F238E27FC236}">
                        <a16:creationId xmlns:a16="http://schemas.microsoft.com/office/drawing/2014/main" id="{2F16CFF1-6145-4E6C-9CAB-A88C125BD486}"/>
                      </a:ext>
                    </a:extLst>
                  </p:cNvPr>
                  <p:cNvSpPr/>
                  <p:nvPr/>
                </p:nvSpPr>
                <p:spPr>
                  <a:xfrm>
                    <a:off x="6501764" y="3246120"/>
                    <a:ext cx="23812" cy="89534"/>
                  </a:xfrm>
                  <a:custGeom>
                    <a:avLst/>
                    <a:gdLst>
                      <a:gd name="connsiteX0" fmla="*/ 0 w 23812"/>
                      <a:gd name="connsiteY0" fmla="*/ 13335 h 89534"/>
                      <a:gd name="connsiteX1" fmla="*/ 23813 w 23812"/>
                      <a:gd name="connsiteY1" fmla="*/ 0 h 89534"/>
                      <a:gd name="connsiteX2" fmla="*/ 23813 w 23812"/>
                      <a:gd name="connsiteY2" fmla="*/ 76200 h 89534"/>
                      <a:gd name="connsiteX3" fmla="*/ 0 w 23812"/>
                      <a:gd name="connsiteY3" fmla="*/ 89535 h 89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9534">
                        <a:moveTo>
                          <a:pt x="0" y="13335"/>
                        </a:moveTo>
                        <a:lnTo>
                          <a:pt x="23813" y="0"/>
                        </a:lnTo>
                        <a:lnTo>
                          <a:pt x="23813" y="76200"/>
                        </a:lnTo>
                        <a:lnTo>
                          <a:pt x="0" y="8953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88" name="Freeform: Shape 987">
                    <a:extLst>
                      <a:ext uri="{FF2B5EF4-FFF2-40B4-BE49-F238E27FC236}">
                        <a16:creationId xmlns:a16="http://schemas.microsoft.com/office/drawing/2014/main" id="{F2050AAC-9B9A-43F9-BE24-CB15A06ECED7}"/>
                      </a:ext>
                    </a:extLst>
                  </p:cNvPr>
                  <p:cNvSpPr/>
                  <p:nvPr/>
                </p:nvSpPr>
                <p:spPr>
                  <a:xfrm>
                    <a:off x="6501764" y="3249929"/>
                    <a:ext cx="18097" cy="78104"/>
                  </a:xfrm>
                  <a:custGeom>
                    <a:avLst/>
                    <a:gdLst>
                      <a:gd name="connsiteX0" fmla="*/ 18097 w 18097"/>
                      <a:gd name="connsiteY0" fmla="*/ 0 h 78104"/>
                      <a:gd name="connsiteX1" fmla="*/ 18097 w 18097"/>
                      <a:gd name="connsiteY1" fmla="*/ 68580 h 78104"/>
                      <a:gd name="connsiteX2" fmla="*/ 0 w 18097"/>
                      <a:gd name="connsiteY2" fmla="*/ 78105 h 78104"/>
                      <a:gd name="connsiteX3" fmla="*/ 0 w 18097"/>
                      <a:gd name="connsiteY3" fmla="*/ 9525 h 78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097" h="78104">
                        <a:moveTo>
                          <a:pt x="18097" y="0"/>
                        </a:moveTo>
                        <a:lnTo>
                          <a:pt x="18097" y="68580"/>
                        </a:lnTo>
                        <a:lnTo>
                          <a:pt x="0" y="78105"/>
                        </a:lnTo>
                        <a:lnTo>
                          <a:pt x="0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89" name="Freeform: Shape 988">
                    <a:extLst>
                      <a:ext uri="{FF2B5EF4-FFF2-40B4-BE49-F238E27FC236}">
                        <a16:creationId xmlns:a16="http://schemas.microsoft.com/office/drawing/2014/main" id="{06DB3FF8-441B-489B-9688-1C1890B22B3D}"/>
                      </a:ext>
                    </a:extLst>
                  </p:cNvPr>
                  <p:cNvSpPr/>
                  <p:nvPr/>
                </p:nvSpPr>
                <p:spPr>
                  <a:xfrm>
                    <a:off x="6501764" y="3288029"/>
                    <a:ext cx="23812" cy="17145"/>
                  </a:xfrm>
                  <a:custGeom>
                    <a:avLst/>
                    <a:gdLst>
                      <a:gd name="connsiteX0" fmla="*/ 0 w 23812"/>
                      <a:gd name="connsiteY0" fmla="*/ 17145 h 17145"/>
                      <a:gd name="connsiteX1" fmla="*/ 23813 w 23812"/>
                      <a:gd name="connsiteY1" fmla="*/ 3810 h 17145"/>
                      <a:gd name="connsiteX2" fmla="*/ 18097 w 23812"/>
                      <a:gd name="connsiteY2" fmla="*/ 0 h 17145"/>
                      <a:gd name="connsiteX3" fmla="*/ 0 w 23812"/>
                      <a:gd name="connsiteY3" fmla="*/ 9525 h 171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7145">
                        <a:moveTo>
                          <a:pt x="0" y="17145"/>
                        </a:moveTo>
                        <a:lnTo>
                          <a:pt x="23813" y="3810"/>
                        </a:lnTo>
                        <a:lnTo>
                          <a:pt x="18097" y="0"/>
                        </a:lnTo>
                        <a:lnTo>
                          <a:pt x="0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973" name="Graphic 801">
                <a:extLst>
                  <a:ext uri="{FF2B5EF4-FFF2-40B4-BE49-F238E27FC236}">
                    <a16:creationId xmlns:a16="http://schemas.microsoft.com/office/drawing/2014/main" id="{132CDEF3-2357-4013-AA90-3E22E77085A6}"/>
                  </a:ext>
                </a:extLst>
              </p:cNvPr>
              <p:cNvGrpSpPr/>
              <p:nvPr/>
            </p:nvGrpSpPr>
            <p:grpSpPr>
              <a:xfrm>
                <a:off x="6546531" y="3216592"/>
                <a:ext cx="28575" cy="97154"/>
                <a:chOff x="6546531" y="3216592"/>
                <a:chExt cx="28575" cy="97154"/>
              </a:xfrm>
              <a:solidFill>
                <a:schemeClr val="accent1"/>
              </a:solidFill>
            </p:grpSpPr>
            <p:sp>
              <p:nvSpPr>
                <p:cNvPr id="980" name="Freeform: Shape 979">
                  <a:extLst>
                    <a:ext uri="{FF2B5EF4-FFF2-40B4-BE49-F238E27FC236}">
                      <a16:creationId xmlns:a16="http://schemas.microsoft.com/office/drawing/2014/main" id="{178B5CF3-B8AC-4274-B802-1C4CB907A722}"/>
                    </a:ext>
                  </a:extLst>
                </p:cNvPr>
                <p:cNvSpPr/>
                <p:nvPr/>
              </p:nvSpPr>
              <p:spPr>
                <a:xfrm>
                  <a:off x="6546531" y="3216592"/>
                  <a:ext cx="28575" cy="97154"/>
                </a:xfrm>
                <a:custGeom>
                  <a:avLst/>
                  <a:gdLst>
                    <a:gd name="connsiteX0" fmla="*/ 0 w 28575"/>
                    <a:gd name="connsiteY0" fmla="*/ 15240 h 97154"/>
                    <a:gd name="connsiteX1" fmla="*/ 0 w 28575"/>
                    <a:gd name="connsiteY1" fmla="*/ 97155 h 97154"/>
                    <a:gd name="connsiteX2" fmla="*/ 28575 w 28575"/>
                    <a:gd name="connsiteY2" fmla="*/ 80963 h 97154"/>
                    <a:gd name="connsiteX3" fmla="*/ 28575 w 28575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97154">
                      <a:moveTo>
                        <a:pt x="0" y="15240"/>
                      </a:moveTo>
                      <a:lnTo>
                        <a:pt x="0" y="97155"/>
                      </a:lnTo>
                      <a:lnTo>
                        <a:pt x="28575" y="80963"/>
                      </a:lnTo>
                      <a:lnTo>
                        <a:pt x="2857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981" name="Graphic 801">
                  <a:extLst>
                    <a:ext uri="{FF2B5EF4-FFF2-40B4-BE49-F238E27FC236}">
                      <a16:creationId xmlns:a16="http://schemas.microsoft.com/office/drawing/2014/main" id="{58EE4091-12F1-4F09-9A06-29C49AD5969C}"/>
                    </a:ext>
                  </a:extLst>
                </p:cNvPr>
                <p:cNvGrpSpPr/>
                <p:nvPr/>
              </p:nvGrpSpPr>
              <p:grpSpPr>
                <a:xfrm>
                  <a:off x="6549389" y="3220402"/>
                  <a:ext cx="22859" cy="88582"/>
                  <a:chOff x="6549389" y="3220402"/>
                  <a:chExt cx="22859" cy="88582"/>
                </a:xfrm>
                <a:solidFill>
                  <a:schemeClr val="accent1"/>
                </a:solidFill>
              </p:grpSpPr>
              <p:sp>
                <p:nvSpPr>
                  <p:cNvPr id="982" name="Freeform: Shape 981">
                    <a:extLst>
                      <a:ext uri="{FF2B5EF4-FFF2-40B4-BE49-F238E27FC236}">
                        <a16:creationId xmlns:a16="http://schemas.microsoft.com/office/drawing/2014/main" id="{30F1A903-DB88-4DF0-B2AB-2FFBC5EA3125}"/>
                      </a:ext>
                    </a:extLst>
                  </p:cNvPr>
                  <p:cNvSpPr/>
                  <p:nvPr/>
                </p:nvSpPr>
                <p:spPr>
                  <a:xfrm>
                    <a:off x="6549389" y="3220402"/>
                    <a:ext cx="22859" cy="88582"/>
                  </a:xfrm>
                  <a:custGeom>
                    <a:avLst/>
                    <a:gdLst>
                      <a:gd name="connsiteX0" fmla="*/ 0 w 22859"/>
                      <a:gd name="connsiteY0" fmla="*/ 13335 h 88582"/>
                      <a:gd name="connsiteX1" fmla="*/ 22860 w 22859"/>
                      <a:gd name="connsiteY1" fmla="*/ 0 h 88582"/>
                      <a:gd name="connsiteX2" fmla="*/ 22860 w 22859"/>
                      <a:gd name="connsiteY2" fmla="*/ 76200 h 88582"/>
                      <a:gd name="connsiteX3" fmla="*/ 0 w 22859"/>
                      <a:gd name="connsiteY3" fmla="*/ 88582 h 8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88582">
                        <a:moveTo>
                          <a:pt x="0" y="13335"/>
                        </a:moveTo>
                        <a:lnTo>
                          <a:pt x="22860" y="0"/>
                        </a:lnTo>
                        <a:lnTo>
                          <a:pt x="22860" y="76200"/>
                        </a:lnTo>
                        <a:lnTo>
                          <a:pt x="0" y="88582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83" name="Freeform: Shape 982">
                    <a:extLst>
                      <a:ext uri="{FF2B5EF4-FFF2-40B4-BE49-F238E27FC236}">
                        <a16:creationId xmlns:a16="http://schemas.microsoft.com/office/drawing/2014/main" id="{4A8AB2A8-402D-437A-9F19-E7F4A7BF000C}"/>
                      </a:ext>
                    </a:extLst>
                  </p:cNvPr>
                  <p:cNvSpPr/>
                  <p:nvPr/>
                </p:nvSpPr>
                <p:spPr>
                  <a:xfrm>
                    <a:off x="6549389" y="3223259"/>
                    <a:ext cx="17144" cy="79057"/>
                  </a:xfrm>
                  <a:custGeom>
                    <a:avLst/>
                    <a:gdLst>
                      <a:gd name="connsiteX0" fmla="*/ 17145 w 17144"/>
                      <a:gd name="connsiteY0" fmla="*/ 0 h 79057"/>
                      <a:gd name="connsiteX1" fmla="*/ 17145 w 17144"/>
                      <a:gd name="connsiteY1" fmla="*/ 69533 h 79057"/>
                      <a:gd name="connsiteX2" fmla="*/ 0 w 17144"/>
                      <a:gd name="connsiteY2" fmla="*/ 79058 h 79057"/>
                      <a:gd name="connsiteX3" fmla="*/ 0 w 17144"/>
                      <a:gd name="connsiteY3" fmla="*/ 10478 h 790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9057">
                        <a:moveTo>
                          <a:pt x="17145" y="0"/>
                        </a:moveTo>
                        <a:lnTo>
                          <a:pt x="17145" y="69533"/>
                        </a:lnTo>
                        <a:lnTo>
                          <a:pt x="0" y="79058"/>
                        </a:lnTo>
                        <a:lnTo>
                          <a:pt x="0" y="10478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84" name="Freeform: Shape 983">
                    <a:extLst>
                      <a:ext uri="{FF2B5EF4-FFF2-40B4-BE49-F238E27FC236}">
                        <a16:creationId xmlns:a16="http://schemas.microsoft.com/office/drawing/2014/main" id="{9137A7EC-256E-4BE5-8729-1B74715D4583}"/>
                      </a:ext>
                    </a:extLst>
                  </p:cNvPr>
                  <p:cNvSpPr/>
                  <p:nvPr/>
                </p:nvSpPr>
                <p:spPr>
                  <a:xfrm>
                    <a:off x="6549389" y="3261359"/>
                    <a:ext cx="22859" cy="17145"/>
                  </a:xfrm>
                  <a:custGeom>
                    <a:avLst/>
                    <a:gdLst>
                      <a:gd name="connsiteX0" fmla="*/ 0 w 22859"/>
                      <a:gd name="connsiteY0" fmla="*/ 17145 h 17145"/>
                      <a:gd name="connsiteX1" fmla="*/ 22860 w 22859"/>
                      <a:gd name="connsiteY1" fmla="*/ 3810 h 17145"/>
                      <a:gd name="connsiteX2" fmla="*/ 17145 w 22859"/>
                      <a:gd name="connsiteY2" fmla="*/ 0 h 17145"/>
                      <a:gd name="connsiteX3" fmla="*/ 0 w 22859"/>
                      <a:gd name="connsiteY3" fmla="*/ 10478 h 171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17145">
                        <a:moveTo>
                          <a:pt x="0" y="17145"/>
                        </a:moveTo>
                        <a:lnTo>
                          <a:pt x="22860" y="3810"/>
                        </a:lnTo>
                        <a:lnTo>
                          <a:pt x="17145" y="0"/>
                        </a:lnTo>
                        <a:lnTo>
                          <a:pt x="0" y="10478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974" name="Graphic 801">
                <a:extLst>
                  <a:ext uri="{FF2B5EF4-FFF2-40B4-BE49-F238E27FC236}">
                    <a16:creationId xmlns:a16="http://schemas.microsoft.com/office/drawing/2014/main" id="{6B787297-4555-4877-8B54-95DE4E0DA309}"/>
                  </a:ext>
                </a:extLst>
              </p:cNvPr>
              <p:cNvGrpSpPr/>
              <p:nvPr/>
            </p:nvGrpSpPr>
            <p:grpSpPr>
              <a:xfrm>
                <a:off x="6593204" y="3189922"/>
                <a:ext cx="28575" cy="97155"/>
                <a:chOff x="6593204" y="3189922"/>
                <a:chExt cx="28575" cy="97155"/>
              </a:xfrm>
              <a:solidFill>
                <a:schemeClr val="accent1"/>
              </a:solidFill>
            </p:grpSpPr>
            <p:sp>
              <p:nvSpPr>
                <p:cNvPr id="975" name="Freeform: Shape 974">
                  <a:extLst>
                    <a:ext uri="{FF2B5EF4-FFF2-40B4-BE49-F238E27FC236}">
                      <a16:creationId xmlns:a16="http://schemas.microsoft.com/office/drawing/2014/main" id="{B049E75F-2770-4139-9C69-8632D66D2AD5}"/>
                    </a:ext>
                  </a:extLst>
                </p:cNvPr>
                <p:cNvSpPr/>
                <p:nvPr/>
              </p:nvSpPr>
              <p:spPr>
                <a:xfrm>
                  <a:off x="6593204" y="3189922"/>
                  <a:ext cx="28575" cy="97155"/>
                </a:xfrm>
                <a:custGeom>
                  <a:avLst/>
                  <a:gdLst>
                    <a:gd name="connsiteX0" fmla="*/ 0 w 28575"/>
                    <a:gd name="connsiteY0" fmla="*/ 16193 h 97155"/>
                    <a:gd name="connsiteX1" fmla="*/ 0 w 28575"/>
                    <a:gd name="connsiteY1" fmla="*/ 97155 h 97155"/>
                    <a:gd name="connsiteX2" fmla="*/ 28575 w 28575"/>
                    <a:gd name="connsiteY2" fmla="*/ 80963 h 97155"/>
                    <a:gd name="connsiteX3" fmla="*/ 28575 w 28575"/>
                    <a:gd name="connsiteY3" fmla="*/ 0 h 971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97155">
                      <a:moveTo>
                        <a:pt x="0" y="16193"/>
                      </a:moveTo>
                      <a:lnTo>
                        <a:pt x="0" y="97155"/>
                      </a:lnTo>
                      <a:lnTo>
                        <a:pt x="28575" y="80963"/>
                      </a:lnTo>
                      <a:lnTo>
                        <a:pt x="2857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976" name="Graphic 801">
                  <a:extLst>
                    <a:ext uri="{FF2B5EF4-FFF2-40B4-BE49-F238E27FC236}">
                      <a16:creationId xmlns:a16="http://schemas.microsoft.com/office/drawing/2014/main" id="{AA8283BD-6003-4F94-8C3C-38E5B99D2B2E}"/>
                    </a:ext>
                  </a:extLst>
                </p:cNvPr>
                <p:cNvGrpSpPr/>
                <p:nvPr/>
              </p:nvGrpSpPr>
              <p:grpSpPr>
                <a:xfrm>
                  <a:off x="6596062" y="3193732"/>
                  <a:ext cx="23812" cy="89534"/>
                  <a:chOff x="6596062" y="3193732"/>
                  <a:chExt cx="23812" cy="89534"/>
                </a:xfrm>
                <a:solidFill>
                  <a:schemeClr val="accent1"/>
                </a:solidFill>
              </p:grpSpPr>
              <p:sp>
                <p:nvSpPr>
                  <p:cNvPr id="977" name="Freeform: Shape 976">
                    <a:extLst>
                      <a:ext uri="{FF2B5EF4-FFF2-40B4-BE49-F238E27FC236}">
                        <a16:creationId xmlns:a16="http://schemas.microsoft.com/office/drawing/2014/main" id="{9804CC8A-B868-4E20-B203-DEAF40018FE9}"/>
                      </a:ext>
                    </a:extLst>
                  </p:cNvPr>
                  <p:cNvSpPr/>
                  <p:nvPr/>
                </p:nvSpPr>
                <p:spPr>
                  <a:xfrm>
                    <a:off x="6596062" y="3193732"/>
                    <a:ext cx="23812" cy="89534"/>
                  </a:xfrm>
                  <a:custGeom>
                    <a:avLst/>
                    <a:gdLst>
                      <a:gd name="connsiteX0" fmla="*/ 0 w 23812"/>
                      <a:gd name="connsiteY0" fmla="*/ 13335 h 89534"/>
                      <a:gd name="connsiteX1" fmla="*/ 23813 w 23812"/>
                      <a:gd name="connsiteY1" fmla="*/ 0 h 89534"/>
                      <a:gd name="connsiteX2" fmla="*/ 23813 w 23812"/>
                      <a:gd name="connsiteY2" fmla="*/ 76200 h 89534"/>
                      <a:gd name="connsiteX3" fmla="*/ 0 w 23812"/>
                      <a:gd name="connsiteY3" fmla="*/ 89535 h 89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9534">
                        <a:moveTo>
                          <a:pt x="0" y="13335"/>
                        </a:moveTo>
                        <a:lnTo>
                          <a:pt x="23813" y="0"/>
                        </a:lnTo>
                        <a:lnTo>
                          <a:pt x="23813" y="76200"/>
                        </a:lnTo>
                        <a:lnTo>
                          <a:pt x="0" y="8953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78" name="Freeform: Shape 977">
                    <a:extLst>
                      <a:ext uri="{FF2B5EF4-FFF2-40B4-BE49-F238E27FC236}">
                        <a16:creationId xmlns:a16="http://schemas.microsoft.com/office/drawing/2014/main" id="{A5BF3C63-65BA-4E06-9479-002FE15A06AE}"/>
                      </a:ext>
                    </a:extLst>
                  </p:cNvPr>
                  <p:cNvSpPr/>
                  <p:nvPr/>
                </p:nvSpPr>
                <p:spPr>
                  <a:xfrm>
                    <a:off x="6596062" y="3197542"/>
                    <a:ext cx="17144" cy="78104"/>
                  </a:xfrm>
                  <a:custGeom>
                    <a:avLst/>
                    <a:gdLst>
                      <a:gd name="connsiteX0" fmla="*/ 17145 w 17144"/>
                      <a:gd name="connsiteY0" fmla="*/ 0 h 78104"/>
                      <a:gd name="connsiteX1" fmla="*/ 17145 w 17144"/>
                      <a:gd name="connsiteY1" fmla="*/ 68580 h 78104"/>
                      <a:gd name="connsiteX2" fmla="*/ 0 w 17144"/>
                      <a:gd name="connsiteY2" fmla="*/ 78105 h 78104"/>
                      <a:gd name="connsiteX3" fmla="*/ 0 w 17144"/>
                      <a:gd name="connsiteY3" fmla="*/ 9525 h 78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8104">
                        <a:moveTo>
                          <a:pt x="17145" y="0"/>
                        </a:moveTo>
                        <a:lnTo>
                          <a:pt x="17145" y="68580"/>
                        </a:lnTo>
                        <a:lnTo>
                          <a:pt x="0" y="78105"/>
                        </a:lnTo>
                        <a:lnTo>
                          <a:pt x="0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79" name="Freeform: Shape 978">
                    <a:extLst>
                      <a:ext uri="{FF2B5EF4-FFF2-40B4-BE49-F238E27FC236}">
                        <a16:creationId xmlns:a16="http://schemas.microsoft.com/office/drawing/2014/main" id="{B3E7DADB-9B39-4A4D-AEEE-1E86EA9C68AF}"/>
                      </a:ext>
                    </a:extLst>
                  </p:cNvPr>
                  <p:cNvSpPr/>
                  <p:nvPr/>
                </p:nvSpPr>
                <p:spPr>
                  <a:xfrm>
                    <a:off x="6596062" y="3235642"/>
                    <a:ext cx="23812" cy="16192"/>
                  </a:xfrm>
                  <a:custGeom>
                    <a:avLst/>
                    <a:gdLst>
                      <a:gd name="connsiteX0" fmla="*/ 0 w 23812"/>
                      <a:gd name="connsiteY0" fmla="*/ 16192 h 16192"/>
                      <a:gd name="connsiteX1" fmla="*/ 23813 w 23812"/>
                      <a:gd name="connsiteY1" fmla="*/ 3810 h 16192"/>
                      <a:gd name="connsiteX2" fmla="*/ 17145 w 23812"/>
                      <a:gd name="connsiteY2" fmla="*/ 0 h 16192"/>
                      <a:gd name="connsiteX3" fmla="*/ 0 w 23812"/>
                      <a:gd name="connsiteY3" fmla="*/ 9525 h 1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6192">
                        <a:moveTo>
                          <a:pt x="0" y="16192"/>
                        </a:moveTo>
                        <a:lnTo>
                          <a:pt x="23813" y="3810"/>
                        </a:lnTo>
                        <a:lnTo>
                          <a:pt x="17145" y="0"/>
                        </a:lnTo>
                        <a:lnTo>
                          <a:pt x="0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grpSp>
          <p:nvGrpSpPr>
            <p:cNvPr id="756" name="Graphic 801">
              <a:extLst>
                <a:ext uri="{FF2B5EF4-FFF2-40B4-BE49-F238E27FC236}">
                  <a16:creationId xmlns:a16="http://schemas.microsoft.com/office/drawing/2014/main" id="{318F81C4-4D43-445D-9160-124B005A81C2}"/>
                </a:ext>
              </a:extLst>
            </p:cNvPr>
            <p:cNvGrpSpPr/>
            <p:nvPr/>
          </p:nvGrpSpPr>
          <p:grpSpPr>
            <a:xfrm>
              <a:off x="5917885" y="3017519"/>
              <a:ext cx="168592" cy="176212"/>
              <a:chOff x="5917881" y="3017520"/>
              <a:chExt cx="168592" cy="176212"/>
            </a:xfrm>
            <a:solidFill>
              <a:schemeClr val="accent1"/>
            </a:solidFill>
          </p:grpSpPr>
          <p:grpSp>
            <p:nvGrpSpPr>
              <p:cNvPr id="947" name="Graphic 801">
                <a:extLst>
                  <a:ext uri="{FF2B5EF4-FFF2-40B4-BE49-F238E27FC236}">
                    <a16:creationId xmlns:a16="http://schemas.microsoft.com/office/drawing/2014/main" id="{E02358C6-746D-4101-B4EE-3E4F00EB979B}"/>
                  </a:ext>
                </a:extLst>
              </p:cNvPr>
              <p:cNvGrpSpPr/>
              <p:nvPr/>
            </p:nvGrpSpPr>
            <p:grpSpPr>
              <a:xfrm>
                <a:off x="6058852" y="3096577"/>
                <a:ext cx="27622" cy="97154"/>
                <a:chOff x="6058852" y="3096577"/>
                <a:chExt cx="27622" cy="97154"/>
              </a:xfrm>
              <a:solidFill>
                <a:schemeClr val="accent1"/>
              </a:solidFill>
            </p:grpSpPr>
            <p:sp>
              <p:nvSpPr>
                <p:cNvPr id="966" name="Freeform: Shape 965">
                  <a:extLst>
                    <a:ext uri="{FF2B5EF4-FFF2-40B4-BE49-F238E27FC236}">
                      <a16:creationId xmlns:a16="http://schemas.microsoft.com/office/drawing/2014/main" id="{14A83A41-7CB4-4639-A9A7-6B5372F7E5D0}"/>
                    </a:ext>
                  </a:extLst>
                </p:cNvPr>
                <p:cNvSpPr/>
                <p:nvPr/>
              </p:nvSpPr>
              <p:spPr>
                <a:xfrm>
                  <a:off x="6058852" y="3096577"/>
                  <a:ext cx="27622" cy="97154"/>
                </a:xfrm>
                <a:custGeom>
                  <a:avLst/>
                  <a:gdLst>
                    <a:gd name="connsiteX0" fmla="*/ 27622 w 27622"/>
                    <a:gd name="connsiteY0" fmla="*/ 16192 h 97154"/>
                    <a:gd name="connsiteX1" fmla="*/ 27622 w 27622"/>
                    <a:gd name="connsiteY1" fmla="*/ 97155 h 97154"/>
                    <a:gd name="connsiteX2" fmla="*/ 0 w 27622"/>
                    <a:gd name="connsiteY2" fmla="*/ 80963 h 97154"/>
                    <a:gd name="connsiteX3" fmla="*/ 0 w 27622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97154">
                      <a:moveTo>
                        <a:pt x="27622" y="16192"/>
                      </a:moveTo>
                      <a:lnTo>
                        <a:pt x="27622" y="97155"/>
                      </a:lnTo>
                      <a:lnTo>
                        <a:pt x="0" y="809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967" name="Graphic 801">
                  <a:extLst>
                    <a:ext uri="{FF2B5EF4-FFF2-40B4-BE49-F238E27FC236}">
                      <a16:creationId xmlns:a16="http://schemas.microsoft.com/office/drawing/2014/main" id="{2FA9C241-A8D0-402C-81D0-26A5690FCC5E}"/>
                    </a:ext>
                  </a:extLst>
                </p:cNvPr>
                <p:cNvGrpSpPr/>
                <p:nvPr/>
              </p:nvGrpSpPr>
              <p:grpSpPr>
                <a:xfrm>
                  <a:off x="6060756" y="3100387"/>
                  <a:ext cx="23812" cy="89534"/>
                  <a:chOff x="6060756" y="3100387"/>
                  <a:chExt cx="23812" cy="89534"/>
                </a:xfrm>
                <a:solidFill>
                  <a:schemeClr val="accent1"/>
                </a:solidFill>
              </p:grpSpPr>
              <p:sp>
                <p:nvSpPr>
                  <p:cNvPr id="968" name="Freeform: Shape 967">
                    <a:extLst>
                      <a:ext uri="{FF2B5EF4-FFF2-40B4-BE49-F238E27FC236}">
                        <a16:creationId xmlns:a16="http://schemas.microsoft.com/office/drawing/2014/main" id="{E690B0DD-40B5-48FE-9766-F0AEE267A503}"/>
                      </a:ext>
                    </a:extLst>
                  </p:cNvPr>
                  <p:cNvSpPr/>
                  <p:nvPr/>
                </p:nvSpPr>
                <p:spPr>
                  <a:xfrm>
                    <a:off x="6060756" y="3100387"/>
                    <a:ext cx="23812" cy="89534"/>
                  </a:xfrm>
                  <a:custGeom>
                    <a:avLst/>
                    <a:gdLst>
                      <a:gd name="connsiteX0" fmla="*/ 23813 w 23812"/>
                      <a:gd name="connsiteY0" fmla="*/ 13335 h 89534"/>
                      <a:gd name="connsiteX1" fmla="*/ 0 w 23812"/>
                      <a:gd name="connsiteY1" fmla="*/ 0 h 89534"/>
                      <a:gd name="connsiteX2" fmla="*/ 0 w 23812"/>
                      <a:gd name="connsiteY2" fmla="*/ 76200 h 89534"/>
                      <a:gd name="connsiteX3" fmla="*/ 23813 w 23812"/>
                      <a:gd name="connsiteY3" fmla="*/ 89535 h 89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9534">
                        <a:moveTo>
                          <a:pt x="23813" y="13335"/>
                        </a:moveTo>
                        <a:lnTo>
                          <a:pt x="0" y="0"/>
                        </a:lnTo>
                        <a:lnTo>
                          <a:pt x="0" y="76200"/>
                        </a:lnTo>
                        <a:lnTo>
                          <a:pt x="23813" y="8953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69" name="Freeform: Shape 968">
                    <a:extLst>
                      <a:ext uri="{FF2B5EF4-FFF2-40B4-BE49-F238E27FC236}">
                        <a16:creationId xmlns:a16="http://schemas.microsoft.com/office/drawing/2014/main" id="{52CE5AF5-E243-45F1-AA7A-BFF8177A49CE}"/>
                      </a:ext>
                    </a:extLst>
                  </p:cNvPr>
                  <p:cNvSpPr/>
                  <p:nvPr/>
                </p:nvSpPr>
                <p:spPr>
                  <a:xfrm>
                    <a:off x="6067424" y="3104197"/>
                    <a:ext cx="17144" cy="78105"/>
                  </a:xfrm>
                  <a:custGeom>
                    <a:avLst/>
                    <a:gdLst>
                      <a:gd name="connsiteX0" fmla="*/ 0 w 17144"/>
                      <a:gd name="connsiteY0" fmla="*/ 0 h 78105"/>
                      <a:gd name="connsiteX1" fmla="*/ 0 w 17144"/>
                      <a:gd name="connsiteY1" fmla="*/ 68580 h 78105"/>
                      <a:gd name="connsiteX2" fmla="*/ 17145 w 17144"/>
                      <a:gd name="connsiteY2" fmla="*/ 78105 h 78105"/>
                      <a:gd name="connsiteX3" fmla="*/ 17145 w 17144"/>
                      <a:gd name="connsiteY3" fmla="*/ 9525 h 781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8105">
                        <a:moveTo>
                          <a:pt x="0" y="0"/>
                        </a:moveTo>
                        <a:lnTo>
                          <a:pt x="0" y="68580"/>
                        </a:lnTo>
                        <a:lnTo>
                          <a:pt x="17145" y="78105"/>
                        </a:lnTo>
                        <a:lnTo>
                          <a:pt x="17145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70" name="Freeform: Shape 969">
                    <a:extLst>
                      <a:ext uri="{FF2B5EF4-FFF2-40B4-BE49-F238E27FC236}">
                        <a16:creationId xmlns:a16="http://schemas.microsoft.com/office/drawing/2014/main" id="{BBEAA85C-F1B4-4E1D-9B1B-1B1E2E4185D6}"/>
                      </a:ext>
                    </a:extLst>
                  </p:cNvPr>
                  <p:cNvSpPr/>
                  <p:nvPr/>
                </p:nvSpPr>
                <p:spPr>
                  <a:xfrm>
                    <a:off x="6060756" y="3142297"/>
                    <a:ext cx="23812" cy="16192"/>
                  </a:xfrm>
                  <a:custGeom>
                    <a:avLst/>
                    <a:gdLst>
                      <a:gd name="connsiteX0" fmla="*/ 23813 w 23812"/>
                      <a:gd name="connsiteY0" fmla="*/ 16193 h 16192"/>
                      <a:gd name="connsiteX1" fmla="*/ 0 w 23812"/>
                      <a:gd name="connsiteY1" fmla="*/ 3810 h 16192"/>
                      <a:gd name="connsiteX2" fmla="*/ 6668 w 23812"/>
                      <a:gd name="connsiteY2" fmla="*/ 0 h 16192"/>
                      <a:gd name="connsiteX3" fmla="*/ 23813 w 23812"/>
                      <a:gd name="connsiteY3" fmla="*/ 9525 h 1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6192">
                        <a:moveTo>
                          <a:pt x="23813" y="16193"/>
                        </a:moveTo>
                        <a:lnTo>
                          <a:pt x="0" y="3810"/>
                        </a:lnTo>
                        <a:lnTo>
                          <a:pt x="6668" y="0"/>
                        </a:lnTo>
                        <a:lnTo>
                          <a:pt x="23813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948" name="Graphic 801">
                <a:extLst>
                  <a:ext uri="{FF2B5EF4-FFF2-40B4-BE49-F238E27FC236}">
                    <a16:creationId xmlns:a16="http://schemas.microsoft.com/office/drawing/2014/main" id="{30AF85D7-7877-4919-9C9F-755A4DC11B05}"/>
                  </a:ext>
                </a:extLst>
              </p:cNvPr>
              <p:cNvGrpSpPr/>
              <p:nvPr/>
            </p:nvGrpSpPr>
            <p:grpSpPr>
              <a:xfrm>
                <a:off x="6012179" y="3070859"/>
                <a:ext cx="27622" cy="96202"/>
                <a:chOff x="6012179" y="3070859"/>
                <a:chExt cx="27622" cy="96202"/>
              </a:xfrm>
              <a:solidFill>
                <a:schemeClr val="accent1"/>
              </a:solidFill>
            </p:grpSpPr>
            <p:sp>
              <p:nvSpPr>
                <p:cNvPr id="961" name="Freeform: Shape 960">
                  <a:extLst>
                    <a:ext uri="{FF2B5EF4-FFF2-40B4-BE49-F238E27FC236}">
                      <a16:creationId xmlns:a16="http://schemas.microsoft.com/office/drawing/2014/main" id="{7737804B-5A64-447C-BE7B-BD39DF55F44E}"/>
                    </a:ext>
                  </a:extLst>
                </p:cNvPr>
                <p:cNvSpPr/>
                <p:nvPr/>
              </p:nvSpPr>
              <p:spPr>
                <a:xfrm>
                  <a:off x="6012179" y="3070859"/>
                  <a:ext cx="27622" cy="96202"/>
                </a:xfrm>
                <a:custGeom>
                  <a:avLst/>
                  <a:gdLst>
                    <a:gd name="connsiteX0" fmla="*/ 27622 w 27622"/>
                    <a:gd name="connsiteY0" fmla="*/ 15240 h 96202"/>
                    <a:gd name="connsiteX1" fmla="*/ 27622 w 27622"/>
                    <a:gd name="connsiteY1" fmla="*/ 96203 h 96202"/>
                    <a:gd name="connsiteX2" fmla="*/ 0 w 27622"/>
                    <a:gd name="connsiteY2" fmla="*/ 80963 h 96202"/>
                    <a:gd name="connsiteX3" fmla="*/ 0 w 27622"/>
                    <a:gd name="connsiteY3" fmla="*/ 0 h 962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96202">
                      <a:moveTo>
                        <a:pt x="27622" y="15240"/>
                      </a:moveTo>
                      <a:lnTo>
                        <a:pt x="27622" y="96203"/>
                      </a:lnTo>
                      <a:lnTo>
                        <a:pt x="0" y="809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962" name="Graphic 801">
                  <a:extLst>
                    <a:ext uri="{FF2B5EF4-FFF2-40B4-BE49-F238E27FC236}">
                      <a16:creationId xmlns:a16="http://schemas.microsoft.com/office/drawing/2014/main" id="{D0746236-403B-4530-A6C8-B3603458403B}"/>
                    </a:ext>
                  </a:extLst>
                </p:cNvPr>
                <p:cNvGrpSpPr/>
                <p:nvPr/>
              </p:nvGrpSpPr>
              <p:grpSpPr>
                <a:xfrm>
                  <a:off x="6014084" y="3074670"/>
                  <a:ext cx="23812" cy="88582"/>
                  <a:chOff x="6014084" y="3074670"/>
                  <a:chExt cx="23812" cy="88582"/>
                </a:xfrm>
                <a:solidFill>
                  <a:schemeClr val="accent1"/>
                </a:solidFill>
              </p:grpSpPr>
              <p:sp>
                <p:nvSpPr>
                  <p:cNvPr id="963" name="Freeform: Shape 962">
                    <a:extLst>
                      <a:ext uri="{FF2B5EF4-FFF2-40B4-BE49-F238E27FC236}">
                        <a16:creationId xmlns:a16="http://schemas.microsoft.com/office/drawing/2014/main" id="{E3EDA9C5-8E7C-4F0B-A3DF-6752FD6660F8}"/>
                      </a:ext>
                    </a:extLst>
                  </p:cNvPr>
                  <p:cNvSpPr/>
                  <p:nvPr/>
                </p:nvSpPr>
                <p:spPr>
                  <a:xfrm>
                    <a:off x="6014084" y="3074670"/>
                    <a:ext cx="23812" cy="88582"/>
                  </a:xfrm>
                  <a:custGeom>
                    <a:avLst/>
                    <a:gdLst>
                      <a:gd name="connsiteX0" fmla="*/ 23813 w 23812"/>
                      <a:gd name="connsiteY0" fmla="*/ 13335 h 88582"/>
                      <a:gd name="connsiteX1" fmla="*/ 0 w 23812"/>
                      <a:gd name="connsiteY1" fmla="*/ 0 h 88582"/>
                      <a:gd name="connsiteX2" fmla="*/ 0 w 23812"/>
                      <a:gd name="connsiteY2" fmla="*/ 75247 h 88582"/>
                      <a:gd name="connsiteX3" fmla="*/ 23813 w 23812"/>
                      <a:gd name="connsiteY3" fmla="*/ 88583 h 8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8582">
                        <a:moveTo>
                          <a:pt x="23813" y="13335"/>
                        </a:moveTo>
                        <a:lnTo>
                          <a:pt x="0" y="0"/>
                        </a:lnTo>
                        <a:lnTo>
                          <a:pt x="0" y="75247"/>
                        </a:lnTo>
                        <a:lnTo>
                          <a:pt x="23813" y="88583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64" name="Freeform: Shape 963">
                    <a:extLst>
                      <a:ext uri="{FF2B5EF4-FFF2-40B4-BE49-F238E27FC236}">
                        <a16:creationId xmlns:a16="http://schemas.microsoft.com/office/drawing/2014/main" id="{C98BF276-1A42-4D17-86E5-82D6F387BEDF}"/>
                      </a:ext>
                    </a:extLst>
                  </p:cNvPr>
                  <p:cNvSpPr/>
                  <p:nvPr/>
                </p:nvSpPr>
                <p:spPr>
                  <a:xfrm>
                    <a:off x="6019799" y="3077527"/>
                    <a:ext cx="18097" cy="79057"/>
                  </a:xfrm>
                  <a:custGeom>
                    <a:avLst/>
                    <a:gdLst>
                      <a:gd name="connsiteX0" fmla="*/ 0 w 18097"/>
                      <a:gd name="connsiteY0" fmla="*/ 0 h 79057"/>
                      <a:gd name="connsiteX1" fmla="*/ 0 w 18097"/>
                      <a:gd name="connsiteY1" fmla="*/ 68580 h 79057"/>
                      <a:gd name="connsiteX2" fmla="*/ 18097 w 18097"/>
                      <a:gd name="connsiteY2" fmla="*/ 79057 h 79057"/>
                      <a:gd name="connsiteX3" fmla="*/ 18097 w 18097"/>
                      <a:gd name="connsiteY3" fmla="*/ 10477 h 790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097" h="79057">
                        <a:moveTo>
                          <a:pt x="0" y="0"/>
                        </a:moveTo>
                        <a:lnTo>
                          <a:pt x="0" y="68580"/>
                        </a:lnTo>
                        <a:lnTo>
                          <a:pt x="18097" y="79057"/>
                        </a:lnTo>
                        <a:lnTo>
                          <a:pt x="18097" y="10477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65" name="Freeform: Shape 964">
                    <a:extLst>
                      <a:ext uri="{FF2B5EF4-FFF2-40B4-BE49-F238E27FC236}">
                        <a16:creationId xmlns:a16="http://schemas.microsoft.com/office/drawing/2014/main" id="{E1D3FAAA-4FC0-41EE-B605-DF87FF783B67}"/>
                      </a:ext>
                    </a:extLst>
                  </p:cNvPr>
                  <p:cNvSpPr/>
                  <p:nvPr/>
                </p:nvSpPr>
                <p:spPr>
                  <a:xfrm>
                    <a:off x="6014084" y="3115627"/>
                    <a:ext cx="23812" cy="17144"/>
                  </a:xfrm>
                  <a:custGeom>
                    <a:avLst/>
                    <a:gdLst>
                      <a:gd name="connsiteX0" fmla="*/ 23813 w 23812"/>
                      <a:gd name="connsiteY0" fmla="*/ 17145 h 17144"/>
                      <a:gd name="connsiteX1" fmla="*/ 0 w 23812"/>
                      <a:gd name="connsiteY1" fmla="*/ 3810 h 17144"/>
                      <a:gd name="connsiteX2" fmla="*/ 5715 w 23812"/>
                      <a:gd name="connsiteY2" fmla="*/ 0 h 17144"/>
                      <a:gd name="connsiteX3" fmla="*/ 23813 w 23812"/>
                      <a:gd name="connsiteY3" fmla="*/ 9525 h 17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7144">
                        <a:moveTo>
                          <a:pt x="23813" y="17145"/>
                        </a:moveTo>
                        <a:lnTo>
                          <a:pt x="0" y="3810"/>
                        </a:lnTo>
                        <a:lnTo>
                          <a:pt x="5715" y="0"/>
                        </a:lnTo>
                        <a:lnTo>
                          <a:pt x="23813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949" name="Graphic 801">
                <a:extLst>
                  <a:ext uri="{FF2B5EF4-FFF2-40B4-BE49-F238E27FC236}">
                    <a16:creationId xmlns:a16="http://schemas.microsoft.com/office/drawing/2014/main" id="{9C39FB92-6DA9-49CE-8CE0-5B5C401640D9}"/>
                  </a:ext>
                </a:extLst>
              </p:cNvPr>
              <p:cNvGrpSpPr/>
              <p:nvPr/>
            </p:nvGrpSpPr>
            <p:grpSpPr>
              <a:xfrm>
                <a:off x="5964554" y="3044190"/>
                <a:ext cx="28575" cy="97154"/>
                <a:chOff x="5964554" y="3044190"/>
                <a:chExt cx="28575" cy="97154"/>
              </a:xfrm>
              <a:solidFill>
                <a:schemeClr val="accent1"/>
              </a:solidFill>
            </p:grpSpPr>
            <p:sp>
              <p:nvSpPr>
                <p:cNvPr id="956" name="Freeform: Shape 955">
                  <a:extLst>
                    <a:ext uri="{FF2B5EF4-FFF2-40B4-BE49-F238E27FC236}">
                      <a16:creationId xmlns:a16="http://schemas.microsoft.com/office/drawing/2014/main" id="{74C67064-BE33-4316-BD63-89E4F8BF33C0}"/>
                    </a:ext>
                  </a:extLst>
                </p:cNvPr>
                <p:cNvSpPr/>
                <p:nvPr/>
              </p:nvSpPr>
              <p:spPr>
                <a:xfrm>
                  <a:off x="5964554" y="3044190"/>
                  <a:ext cx="28575" cy="97154"/>
                </a:xfrm>
                <a:custGeom>
                  <a:avLst/>
                  <a:gdLst>
                    <a:gd name="connsiteX0" fmla="*/ 28575 w 28575"/>
                    <a:gd name="connsiteY0" fmla="*/ 16192 h 97154"/>
                    <a:gd name="connsiteX1" fmla="*/ 28575 w 28575"/>
                    <a:gd name="connsiteY1" fmla="*/ 97155 h 97154"/>
                    <a:gd name="connsiteX2" fmla="*/ 0 w 28575"/>
                    <a:gd name="connsiteY2" fmla="*/ 80963 h 97154"/>
                    <a:gd name="connsiteX3" fmla="*/ 0 w 28575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97154">
                      <a:moveTo>
                        <a:pt x="28575" y="16192"/>
                      </a:moveTo>
                      <a:lnTo>
                        <a:pt x="28575" y="97155"/>
                      </a:lnTo>
                      <a:lnTo>
                        <a:pt x="0" y="809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957" name="Graphic 801">
                  <a:extLst>
                    <a:ext uri="{FF2B5EF4-FFF2-40B4-BE49-F238E27FC236}">
                      <a16:creationId xmlns:a16="http://schemas.microsoft.com/office/drawing/2014/main" id="{1BADC088-04E2-4B5B-B5AA-5F93F09E92D6}"/>
                    </a:ext>
                  </a:extLst>
                </p:cNvPr>
                <p:cNvGrpSpPr/>
                <p:nvPr/>
              </p:nvGrpSpPr>
              <p:grpSpPr>
                <a:xfrm>
                  <a:off x="5967412" y="3048000"/>
                  <a:ext cx="22859" cy="89534"/>
                  <a:chOff x="5967412" y="3048000"/>
                  <a:chExt cx="22859" cy="89534"/>
                </a:xfrm>
                <a:solidFill>
                  <a:schemeClr val="accent1"/>
                </a:solidFill>
              </p:grpSpPr>
              <p:sp>
                <p:nvSpPr>
                  <p:cNvPr id="958" name="Freeform: Shape 957">
                    <a:extLst>
                      <a:ext uri="{FF2B5EF4-FFF2-40B4-BE49-F238E27FC236}">
                        <a16:creationId xmlns:a16="http://schemas.microsoft.com/office/drawing/2014/main" id="{FB7FAD0B-5C30-42CD-9B45-3DCC373CC29C}"/>
                      </a:ext>
                    </a:extLst>
                  </p:cNvPr>
                  <p:cNvSpPr/>
                  <p:nvPr/>
                </p:nvSpPr>
                <p:spPr>
                  <a:xfrm>
                    <a:off x="5967412" y="3048000"/>
                    <a:ext cx="22859" cy="89534"/>
                  </a:xfrm>
                  <a:custGeom>
                    <a:avLst/>
                    <a:gdLst>
                      <a:gd name="connsiteX0" fmla="*/ 22860 w 22859"/>
                      <a:gd name="connsiteY0" fmla="*/ 13335 h 89534"/>
                      <a:gd name="connsiteX1" fmla="*/ 0 w 22859"/>
                      <a:gd name="connsiteY1" fmla="*/ 0 h 89534"/>
                      <a:gd name="connsiteX2" fmla="*/ 0 w 22859"/>
                      <a:gd name="connsiteY2" fmla="*/ 76200 h 89534"/>
                      <a:gd name="connsiteX3" fmla="*/ 22860 w 22859"/>
                      <a:gd name="connsiteY3" fmla="*/ 89535 h 89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89534">
                        <a:moveTo>
                          <a:pt x="22860" y="13335"/>
                        </a:moveTo>
                        <a:lnTo>
                          <a:pt x="0" y="0"/>
                        </a:lnTo>
                        <a:lnTo>
                          <a:pt x="0" y="76200"/>
                        </a:lnTo>
                        <a:lnTo>
                          <a:pt x="22860" y="8953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59" name="Freeform: Shape 958">
                    <a:extLst>
                      <a:ext uri="{FF2B5EF4-FFF2-40B4-BE49-F238E27FC236}">
                        <a16:creationId xmlns:a16="http://schemas.microsoft.com/office/drawing/2014/main" id="{576C5B63-295C-4A95-BCB3-0BDAA35746E3}"/>
                      </a:ext>
                    </a:extLst>
                  </p:cNvPr>
                  <p:cNvSpPr/>
                  <p:nvPr/>
                </p:nvSpPr>
                <p:spPr>
                  <a:xfrm>
                    <a:off x="5973127" y="3051809"/>
                    <a:ext cx="17144" cy="78105"/>
                  </a:xfrm>
                  <a:custGeom>
                    <a:avLst/>
                    <a:gdLst>
                      <a:gd name="connsiteX0" fmla="*/ 0 w 17144"/>
                      <a:gd name="connsiteY0" fmla="*/ 0 h 78105"/>
                      <a:gd name="connsiteX1" fmla="*/ 0 w 17144"/>
                      <a:gd name="connsiteY1" fmla="*/ 68580 h 78105"/>
                      <a:gd name="connsiteX2" fmla="*/ 17145 w 17144"/>
                      <a:gd name="connsiteY2" fmla="*/ 78105 h 78105"/>
                      <a:gd name="connsiteX3" fmla="*/ 17145 w 17144"/>
                      <a:gd name="connsiteY3" fmla="*/ 9525 h 781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8105">
                        <a:moveTo>
                          <a:pt x="0" y="0"/>
                        </a:moveTo>
                        <a:lnTo>
                          <a:pt x="0" y="68580"/>
                        </a:lnTo>
                        <a:lnTo>
                          <a:pt x="17145" y="78105"/>
                        </a:lnTo>
                        <a:lnTo>
                          <a:pt x="17145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60" name="Freeform: Shape 959">
                    <a:extLst>
                      <a:ext uri="{FF2B5EF4-FFF2-40B4-BE49-F238E27FC236}">
                        <a16:creationId xmlns:a16="http://schemas.microsoft.com/office/drawing/2014/main" id="{7B74A3B5-51CD-4C2E-A106-93EA1F27D7AA}"/>
                      </a:ext>
                    </a:extLst>
                  </p:cNvPr>
                  <p:cNvSpPr/>
                  <p:nvPr/>
                </p:nvSpPr>
                <p:spPr>
                  <a:xfrm>
                    <a:off x="5967412" y="3089909"/>
                    <a:ext cx="22859" cy="16192"/>
                  </a:xfrm>
                  <a:custGeom>
                    <a:avLst/>
                    <a:gdLst>
                      <a:gd name="connsiteX0" fmla="*/ 22860 w 22859"/>
                      <a:gd name="connsiteY0" fmla="*/ 16193 h 16192"/>
                      <a:gd name="connsiteX1" fmla="*/ 0 w 22859"/>
                      <a:gd name="connsiteY1" fmla="*/ 3810 h 16192"/>
                      <a:gd name="connsiteX2" fmla="*/ 5715 w 22859"/>
                      <a:gd name="connsiteY2" fmla="*/ 0 h 16192"/>
                      <a:gd name="connsiteX3" fmla="*/ 22860 w 22859"/>
                      <a:gd name="connsiteY3" fmla="*/ 9525 h 1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16192">
                        <a:moveTo>
                          <a:pt x="22860" y="16193"/>
                        </a:moveTo>
                        <a:lnTo>
                          <a:pt x="0" y="3810"/>
                        </a:lnTo>
                        <a:lnTo>
                          <a:pt x="5715" y="0"/>
                        </a:lnTo>
                        <a:lnTo>
                          <a:pt x="22860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950" name="Graphic 801">
                <a:extLst>
                  <a:ext uri="{FF2B5EF4-FFF2-40B4-BE49-F238E27FC236}">
                    <a16:creationId xmlns:a16="http://schemas.microsoft.com/office/drawing/2014/main" id="{E71409E0-6032-43AF-A0E9-6651ADE78C96}"/>
                  </a:ext>
                </a:extLst>
              </p:cNvPr>
              <p:cNvGrpSpPr/>
              <p:nvPr/>
            </p:nvGrpSpPr>
            <p:grpSpPr>
              <a:xfrm>
                <a:off x="5917881" y="3017520"/>
                <a:ext cx="28575" cy="97154"/>
                <a:chOff x="5917881" y="3017520"/>
                <a:chExt cx="28575" cy="97154"/>
              </a:xfrm>
              <a:solidFill>
                <a:schemeClr val="accent1"/>
              </a:solidFill>
            </p:grpSpPr>
            <p:sp>
              <p:nvSpPr>
                <p:cNvPr id="951" name="Freeform: Shape 950">
                  <a:extLst>
                    <a:ext uri="{FF2B5EF4-FFF2-40B4-BE49-F238E27FC236}">
                      <a16:creationId xmlns:a16="http://schemas.microsoft.com/office/drawing/2014/main" id="{C14BA8D7-B85D-4AD9-9AE0-879622B294CA}"/>
                    </a:ext>
                  </a:extLst>
                </p:cNvPr>
                <p:cNvSpPr/>
                <p:nvPr/>
              </p:nvSpPr>
              <p:spPr>
                <a:xfrm>
                  <a:off x="5917881" y="3017520"/>
                  <a:ext cx="28575" cy="97154"/>
                </a:xfrm>
                <a:custGeom>
                  <a:avLst/>
                  <a:gdLst>
                    <a:gd name="connsiteX0" fmla="*/ 28575 w 28575"/>
                    <a:gd name="connsiteY0" fmla="*/ 16192 h 97154"/>
                    <a:gd name="connsiteX1" fmla="*/ 28575 w 28575"/>
                    <a:gd name="connsiteY1" fmla="*/ 97155 h 97154"/>
                    <a:gd name="connsiteX2" fmla="*/ 0 w 28575"/>
                    <a:gd name="connsiteY2" fmla="*/ 81915 h 97154"/>
                    <a:gd name="connsiteX3" fmla="*/ 0 w 28575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97154">
                      <a:moveTo>
                        <a:pt x="28575" y="16192"/>
                      </a:moveTo>
                      <a:lnTo>
                        <a:pt x="28575" y="97155"/>
                      </a:lnTo>
                      <a:lnTo>
                        <a:pt x="0" y="8191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952" name="Graphic 801">
                  <a:extLst>
                    <a:ext uri="{FF2B5EF4-FFF2-40B4-BE49-F238E27FC236}">
                      <a16:creationId xmlns:a16="http://schemas.microsoft.com/office/drawing/2014/main" id="{64FD7F48-76F6-4BF4-8B36-DCF05B071436}"/>
                    </a:ext>
                  </a:extLst>
                </p:cNvPr>
                <p:cNvGrpSpPr/>
                <p:nvPr/>
              </p:nvGrpSpPr>
              <p:grpSpPr>
                <a:xfrm>
                  <a:off x="5920739" y="3022282"/>
                  <a:ext cx="22859" cy="88582"/>
                  <a:chOff x="5920739" y="3022282"/>
                  <a:chExt cx="22859" cy="88582"/>
                </a:xfrm>
                <a:solidFill>
                  <a:schemeClr val="accent1"/>
                </a:solidFill>
              </p:grpSpPr>
              <p:sp>
                <p:nvSpPr>
                  <p:cNvPr id="953" name="Freeform: Shape 952">
                    <a:extLst>
                      <a:ext uri="{FF2B5EF4-FFF2-40B4-BE49-F238E27FC236}">
                        <a16:creationId xmlns:a16="http://schemas.microsoft.com/office/drawing/2014/main" id="{C4CF5ED5-DDC8-490C-B9EC-C429E9614D12}"/>
                      </a:ext>
                    </a:extLst>
                  </p:cNvPr>
                  <p:cNvSpPr/>
                  <p:nvPr/>
                </p:nvSpPr>
                <p:spPr>
                  <a:xfrm>
                    <a:off x="5920739" y="3022282"/>
                    <a:ext cx="22859" cy="88582"/>
                  </a:xfrm>
                  <a:custGeom>
                    <a:avLst/>
                    <a:gdLst>
                      <a:gd name="connsiteX0" fmla="*/ 22860 w 22859"/>
                      <a:gd name="connsiteY0" fmla="*/ 12382 h 88582"/>
                      <a:gd name="connsiteX1" fmla="*/ 0 w 22859"/>
                      <a:gd name="connsiteY1" fmla="*/ 0 h 88582"/>
                      <a:gd name="connsiteX2" fmla="*/ 0 w 22859"/>
                      <a:gd name="connsiteY2" fmla="*/ 75247 h 88582"/>
                      <a:gd name="connsiteX3" fmla="*/ 22860 w 22859"/>
                      <a:gd name="connsiteY3" fmla="*/ 88583 h 8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88582">
                        <a:moveTo>
                          <a:pt x="22860" y="12382"/>
                        </a:moveTo>
                        <a:lnTo>
                          <a:pt x="0" y="0"/>
                        </a:lnTo>
                        <a:lnTo>
                          <a:pt x="0" y="75247"/>
                        </a:lnTo>
                        <a:lnTo>
                          <a:pt x="22860" y="88583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54" name="Freeform: Shape 953">
                    <a:extLst>
                      <a:ext uri="{FF2B5EF4-FFF2-40B4-BE49-F238E27FC236}">
                        <a16:creationId xmlns:a16="http://schemas.microsoft.com/office/drawing/2014/main" id="{D14AC564-7936-4DD1-9CD0-3416F1172375}"/>
                      </a:ext>
                    </a:extLst>
                  </p:cNvPr>
                  <p:cNvSpPr/>
                  <p:nvPr/>
                </p:nvSpPr>
                <p:spPr>
                  <a:xfrm>
                    <a:off x="5926454" y="3025139"/>
                    <a:ext cx="17144" cy="79057"/>
                  </a:xfrm>
                  <a:custGeom>
                    <a:avLst/>
                    <a:gdLst>
                      <a:gd name="connsiteX0" fmla="*/ 0 w 17144"/>
                      <a:gd name="connsiteY0" fmla="*/ 0 h 79057"/>
                      <a:gd name="connsiteX1" fmla="*/ 0 w 17144"/>
                      <a:gd name="connsiteY1" fmla="*/ 68580 h 79057"/>
                      <a:gd name="connsiteX2" fmla="*/ 17145 w 17144"/>
                      <a:gd name="connsiteY2" fmla="*/ 79057 h 79057"/>
                      <a:gd name="connsiteX3" fmla="*/ 17145 w 17144"/>
                      <a:gd name="connsiteY3" fmla="*/ 9525 h 790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9057">
                        <a:moveTo>
                          <a:pt x="0" y="0"/>
                        </a:moveTo>
                        <a:lnTo>
                          <a:pt x="0" y="68580"/>
                        </a:lnTo>
                        <a:lnTo>
                          <a:pt x="17145" y="79057"/>
                        </a:lnTo>
                        <a:lnTo>
                          <a:pt x="17145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55" name="Freeform: Shape 954">
                    <a:extLst>
                      <a:ext uri="{FF2B5EF4-FFF2-40B4-BE49-F238E27FC236}">
                        <a16:creationId xmlns:a16="http://schemas.microsoft.com/office/drawing/2014/main" id="{BD0D847E-F5A2-4701-926D-246033501FF2}"/>
                      </a:ext>
                    </a:extLst>
                  </p:cNvPr>
                  <p:cNvSpPr/>
                  <p:nvPr/>
                </p:nvSpPr>
                <p:spPr>
                  <a:xfrm>
                    <a:off x="5920739" y="3063240"/>
                    <a:ext cx="22859" cy="17144"/>
                  </a:xfrm>
                  <a:custGeom>
                    <a:avLst/>
                    <a:gdLst>
                      <a:gd name="connsiteX0" fmla="*/ 22860 w 22859"/>
                      <a:gd name="connsiteY0" fmla="*/ 17145 h 17144"/>
                      <a:gd name="connsiteX1" fmla="*/ 0 w 22859"/>
                      <a:gd name="connsiteY1" fmla="*/ 3810 h 17144"/>
                      <a:gd name="connsiteX2" fmla="*/ 5715 w 22859"/>
                      <a:gd name="connsiteY2" fmla="*/ 0 h 17144"/>
                      <a:gd name="connsiteX3" fmla="*/ 22860 w 22859"/>
                      <a:gd name="connsiteY3" fmla="*/ 9525 h 17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17144">
                        <a:moveTo>
                          <a:pt x="22860" y="17145"/>
                        </a:moveTo>
                        <a:lnTo>
                          <a:pt x="0" y="3810"/>
                        </a:lnTo>
                        <a:lnTo>
                          <a:pt x="5715" y="0"/>
                        </a:lnTo>
                        <a:lnTo>
                          <a:pt x="22860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grpSp>
          <p:nvGrpSpPr>
            <p:cNvPr id="757" name="Graphic 801">
              <a:extLst>
                <a:ext uri="{FF2B5EF4-FFF2-40B4-BE49-F238E27FC236}">
                  <a16:creationId xmlns:a16="http://schemas.microsoft.com/office/drawing/2014/main" id="{56CDE313-61DD-4A90-964E-7A9289FF7D95}"/>
                </a:ext>
              </a:extLst>
            </p:cNvPr>
            <p:cNvGrpSpPr/>
            <p:nvPr/>
          </p:nvGrpSpPr>
          <p:grpSpPr>
            <a:xfrm>
              <a:off x="6241735" y="3342321"/>
              <a:ext cx="168592" cy="175260"/>
              <a:chOff x="6241731" y="3342322"/>
              <a:chExt cx="168592" cy="175260"/>
            </a:xfrm>
            <a:solidFill>
              <a:schemeClr val="accent1"/>
            </a:solidFill>
          </p:grpSpPr>
          <p:grpSp>
            <p:nvGrpSpPr>
              <p:cNvPr id="923" name="Graphic 801">
                <a:extLst>
                  <a:ext uri="{FF2B5EF4-FFF2-40B4-BE49-F238E27FC236}">
                    <a16:creationId xmlns:a16="http://schemas.microsoft.com/office/drawing/2014/main" id="{CC6D752A-4A12-4E86-B6F6-5E3B1DABC246}"/>
                  </a:ext>
                </a:extLst>
              </p:cNvPr>
              <p:cNvGrpSpPr/>
              <p:nvPr/>
            </p:nvGrpSpPr>
            <p:grpSpPr>
              <a:xfrm>
                <a:off x="6382702" y="3420427"/>
                <a:ext cx="27622" cy="97154"/>
                <a:chOff x="6382702" y="3420427"/>
                <a:chExt cx="27622" cy="97154"/>
              </a:xfrm>
              <a:solidFill>
                <a:schemeClr val="accent1"/>
              </a:solidFill>
            </p:grpSpPr>
            <p:sp>
              <p:nvSpPr>
                <p:cNvPr id="942" name="Freeform: Shape 941">
                  <a:extLst>
                    <a:ext uri="{FF2B5EF4-FFF2-40B4-BE49-F238E27FC236}">
                      <a16:creationId xmlns:a16="http://schemas.microsoft.com/office/drawing/2014/main" id="{45F3907D-3008-46DC-B27B-A771DAAA9472}"/>
                    </a:ext>
                  </a:extLst>
                </p:cNvPr>
                <p:cNvSpPr/>
                <p:nvPr/>
              </p:nvSpPr>
              <p:spPr>
                <a:xfrm>
                  <a:off x="6382702" y="3420427"/>
                  <a:ext cx="27622" cy="97154"/>
                </a:xfrm>
                <a:custGeom>
                  <a:avLst/>
                  <a:gdLst>
                    <a:gd name="connsiteX0" fmla="*/ 27622 w 27622"/>
                    <a:gd name="connsiteY0" fmla="*/ 16192 h 97154"/>
                    <a:gd name="connsiteX1" fmla="*/ 27622 w 27622"/>
                    <a:gd name="connsiteY1" fmla="*/ 97155 h 97154"/>
                    <a:gd name="connsiteX2" fmla="*/ 0 w 27622"/>
                    <a:gd name="connsiteY2" fmla="*/ 81915 h 97154"/>
                    <a:gd name="connsiteX3" fmla="*/ 0 w 27622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97154">
                      <a:moveTo>
                        <a:pt x="27622" y="16192"/>
                      </a:moveTo>
                      <a:lnTo>
                        <a:pt x="27622" y="97155"/>
                      </a:lnTo>
                      <a:lnTo>
                        <a:pt x="0" y="8191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943" name="Graphic 801">
                  <a:extLst>
                    <a:ext uri="{FF2B5EF4-FFF2-40B4-BE49-F238E27FC236}">
                      <a16:creationId xmlns:a16="http://schemas.microsoft.com/office/drawing/2014/main" id="{D0AFFFE6-ADE9-4662-9B1C-6E8C6DE50785}"/>
                    </a:ext>
                  </a:extLst>
                </p:cNvPr>
                <p:cNvGrpSpPr/>
                <p:nvPr/>
              </p:nvGrpSpPr>
              <p:grpSpPr>
                <a:xfrm>
                  <a:off x="6384606" y="3425190"/>
                  <a:ext cx="23812" cy="88582"/>
                  <a:chOff x="6384606" y="3425190"/>
                  <a:chExt cx="23812" cy="88582"/>
                </a:xfrm>
                <a:solidFill>
                  <a:schemeClr val="accent1"/>
                </a:solidFill>
              </p:grpSpPr>
              <p:sp>
                <p:nvSpPr>
                  <p:cNvPr id="944" name="Freeform: Shape 943">
                    <a:extLst>
                      <a:ext uri="{FF2B5EF4-FFF2-40B4-BE49-F238E27FC236}">
                        <a16:creationId xmlns:a16="http://schemas.microsoft.com/office/drawing/2014/main" id="{10D9D020-38D5-494B-BABC-E19ADB4D6203}"/>
                      </a:ext>
                    </a:extLst>
                  </p:cNvPr>
                  <p:cNvSpPr/>
                  <p:nvPr/>
                </p:nvSpPr>
                <p:spPr>
                  <a:xfrm>
                    <a:off x="6384606" y="3425190"/>
                    <a:ext cx="23812" cy="88582"/>
                  </a:xfrm>
                  <a:custGeom>
                    <a:avLst/>
                    <a:gdLst>
                      <a:gd name="connsiteX0" fmla="*/ 23813 w 23812"/>
                      <a:gd name="connsiteY0" fmla="*/ 12382 h 88582"/>
                      <a:gd name="connsiteX1" fmla="*/ 0 w 23812"/>
                      <a:gd name="connsiteY1" fmla="*/ 0 h 88582"/>
                      <a:gd name="connsiteX2" fmla="*/ 0 w 23812"/>
                      <a:gd name="connsiteY2" fmla="*/ 75247 h 88582"/>
                      <a:gd name="connsiteX3" fmla="*/ 23813 w 23812"/>
                      <a:gd name="connsiteY3" fmla="*/ 88582 h 8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8582">
                        <a:moveTo>
                          <a:pt x="23813" y="12382"/>
                        </a:moveTo>
                        <a:lnTo>
                          <a:pt x="0" y="0"/>
                        </a:lnTo>
                        <a:lnTo>
                          <a:pt x="0" y="75247"/>
                        </a:lnTo>
                        <a:lnTo>
                          <a:pt x="23813" y="88582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45" name="Freeform: Shape 944">
                    <a:extLst>
                      <a:ext uri="{FF2B5EF4-FFF2-40B4-BE49-F238E27FC236}">
                        <a16:creationId xmlns:a16="http://schemas.microsoft.com/office/drawing/2014/main" id="{10DE1751-4445-445A-9E43-0A3133DFFDEB}"/>
                      </a:ext>
                    </a:extLst>
                  </p:cNvPr>
                  <p:cNvSpPr/>
                  <p:nvPr/>
                </p:nvSpPr>
                <p:spPr>
                  <a:xfrm>
                    <a:off x="6391274" y="3428047"/>
                    <a:ext cx="17144" cy="78105"/>
                  </a:xfrm>
                  <a:custGeom>
                    <a:avLst/>
                    <a:gdLst>
                      <a:gd name="connsiteX0" fmla="*/ 0 w 17144"/>
                      <a:gd name="connsiteY0" fmla="*/ 0 h 78105"/>
                      <a:gd name="connsiteX1" fmla="*/ 0 w 17144"/>
                      <a:gd name="connsiteY1" fmla="*/ 68580 h 78105"/>
                      <a:gd name="connsiteX2" fmla="*/ 17145 w 17144"/>
                      <a:gd name="connsiteY2" fmla="*/ 78105 h 78105"/>
                      <a:gd name="connsiteX3" fmla="*/ 17145 w 17144"/>
                      <a:gd name="connsiteY3" fmla="*/ 9525 h 781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8105">
                        <a:moveTo>
                          <a:pt x="0" y="0"/>
                        </a:moveTo>
                        <a:lnTo>
                          <a:pt x="0" y="68580"/>
                        </a:lnTo>
                        <a:lnTo>
                          <a:pt x="17145" y="78105"/>
                        </a:lnTo>
                        <a:lnTo>
                          <a:pt x="17145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46" name="Freeform: Shape 945">
                    <a:extLst>
                      <a:ext uri="{FF2B5EF4-FFF2-40B4-BE49-F238E27FC236}">
                        <a16:creationId xmlns:a16="http://schemas.microsoft.com/office/drawing/2014/main" id="{9E0F6CC4-9C8A-426F-B51D-C2BF6FF743F6}"/>
                      </a:ext>
                    </a:extLst>
                  </p:cNvPr>
                  <p:cNvSpPr/>
                  <p:nvPr/>
                </p:nvSpPr>
                <p:spPr>
                  <a:xfrm>
                    <a:off x="6384606" y="3466147"/>
                    <a:ext cx="23812" cy="17145"/>
                  </a:xfrm>
                  <a:custGeom>
                    <a:avLst/>
                    <a:gdLst>
                      <a:gd name="connsiteX0" fmla="*/ 23813 w 23812"/>
                      <a:gd name="connsiteY0" fmla="*/ 17145 h 17145"/>
                      <a:gd name="connsiteX1" fmla="*/ 0 w 23812"/>
                      <a:gd name="connsiteY1" fmla="*/ 3810 h 17145"/>
                      <a:gd name="connsiteX2" fmla="*/ 6668 w 23812"/>
                      <a:gd name="connsiteY2" fmla="*/ 0 h 17145"/>
                      <a:gd name="connsiteX3" fmla="*/ 23813 w 23812"/>
                      <a:gd name="connsiteY3" fmla="*/ 9525 h 171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7145">
                        <a:moveTo>
                          <a:pt x="23813" y="17145"/>
                        </a:moveTo>
                        <a:lnTo>
                          <a:pt x="0" y="3810"/>
                        </a:lnTo>
                        <a:lnTo>
                          <a:pt x="6668" y="0"/>
                        </a:lnTo>
                        <a:lnTo>
                          <a:pt x="23813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924" name="Graphic 801">
                <a:extLst>
                  <a:ext uri="{FF2B5EF4-FFF2-40B4-BE49-F238E27FC236}">
                    <a16:creationId xmlns:a16="http://schemas.microsoft.com/office/drawing/2014/main" id="{EFFB6A3A-4DB9-4837-AA37-9379ED6408DD}"/>
                  </a:ext>
                </a:extLst>
              </p:cNvPr>
              <p:cNvGrpSpPr/>
              <p:nvPr/>
            </p:nvGrpSpPr>
            <p:grpSpPr>
              <a:xfrm>
                <a:off x="6335077" y="3394709"/>
                <a:ext cx="28575" cy="97155"/>
                <a:chOff x="6335077" y="3394709"/>
                <a:chExt cx="28575" cy="97155"/>
              </a:xfrm>
              <a:solidFill>
                <a:schemeClr val="accent1"/>
              </a:solidFill>
            </p:grpSpPr>
            <p:sp>
              <p:nvSpPr>
                <p:cNvPr id="937" name="Freeform: Shape 936">
                  <a:extLst>
                    <a:ext uri="{FF2B5EF4-FFF2-40B4-BE49-F238E27FC236}">
                      <a16:creationId xmlns:a16="http://schemas.microsoft.com/office/drawing/2014/main" id="{6487E5DF-B365-4DAE-A900-ADC21102D358}"/>
                    </a:ext>
                  </a:extLst>
                </p:cNvPr>
                <p:cNvSpPr/>
                <p:nvPr/>
              </p:nvSpPr>
              <p:spPr>
                <a:xfrm>
                  <a:off x="6335077" y="3394709"/>
                  <a:ext cx="28575" cy="97155"/>
                </a:xfrm>
                <a:custGeom>
                  <a:avLst/>
                  <a:gdLst>
                    <a:gd name="connsiteX0" fmla="*/ 28575 w 28575"/>
                    <a:gd name="connsiteY0" fmla="*/ 15240 h 97155"/>
                    <a:gd name="connsiteX1" fmla="*/ 28575 w 28575"/>
                    <a:gd name="connsiteY1" fmla="*/ 97155 h 97155"/>
                    <a:gd name="connsiteX2" fmla="*/ 0 w 28575"/>
                    <a:gd name="connsiteY2" fmla="*/ 80963 h 97155"/>
                    <a:gd name="connsiteX3" fmla="*/ 0 w 28575"/>
                    <a:gd name="connsiteY3" fmla="*/ 0 h 971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97155">
                      <a:moveTo>
                        <a:pt x="28575" y="15240"/>
                      </a:moveTo>
                      <a:lnTo>
                        <a:pt x="28575" y="97155"/>
                      </a:lnTo>
                      <a:lnTo>
                        <a:pt x="0" y="809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938" name="Graphic 801">
                  <a:extLst>
                    <a:ext uri="{FF2B5EF4-FFF2-40B4-BE49-F238E27FC236}">
                      <a16:creationId xmlns:a16="http://schemas.microsoft.com/office/drawing/2014/main" id="{A778852E-1523-4798-8E47-D8F6CDEA0069}"/>
                    </a:ext>
                  </a:extLst>
                </p:cNvPr>
                <p:cNvGrpSpPr/>
                <p:nvPr/>
              </p:nvGrpSpPr>
              <p:grpSpPr>
                <a:xfrm>
                  <a:off x="6337934" y="3398520"/>
                  <a:ext cx="23812" cy="88582"/>
                  <a:chOff x="6337934" y="3398520"/>
                  <a:chExt cx="23812" cy="88582"/>
                </a:xfrm>
                <a:solidFill>
                  <a:schemeClr val="accent1"/>
                </a:solidFill>
              </p:grpSpPr>
              <p:sp>
                <p:nvSpPr>
                  <p:cNvPr id="939" name="Freeform: Shape 938">
                    <a:extLst>
                      <a:ext uri="{FF2B5EF4-FFF2-40B4-BE49-F238E27FC236}">
                        <a16:creationId xmlns:a16="http://schemas.microsoft.com/office/drawing/2014/main" id="{ED521E53-21A9-45C6-8383-7ED0C7B03F5D}"/>
                      </a:ext>
                    </a:extLst>
                  </p:cNvPr>
                  <p:cNvSpPr/>
                  <p:nvPr/>
                </p:nvSpPr>
                <p:spPr>
                  <a:xfrm>
                    <a:off x="6337934" y="3398520"/>
                    <a:ext cx="23812" cy="88582"/>
                  </a:xfrm>
                  <a:custGeom>
                    <a:avLst/>
                    <a:gdLst>
                      <a:gd name="connsiteX0" fmla="*/ 23813 w 23812"/>
                      <a:gd name="connsiteY0" fmla="*/ 13335 h 88582"/>
                      <a:gd name="connsiteX1" fmla="*/ 0 w 23812"/>
                      <a:gd name="connsiteY1" fmla="*/ 0 h 88582"/>
                      <a:gd name="connsiteX2" fmla="*/ 0 w 23812"/>
                      <a:gd name="connsiteY2" fmla="*/ 76200 h 88582"/>
                      <a:gd name="connsiteX3" fmla="*/ 23813 w 23812"/>
                      <a:gd name="connsiteY3" fmla="*/ 88583 h 8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8582">
                        <a:moveTo>
                          <a:pt x="23813" y="13335"/>
                        </a:moveTo>
                        <a:lnTo>
                          <a:pt x="0" y="0"/>
                        </a:lnTo>
                        <a:lnTo>
                          <a:pt x="0" y="76200"/>
                        </a:lnTo>
                        <a:lnTo>
                          <a:pt x="23813" y="88583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40" name="Freeform: Shape 939">
                    <a:extLst>
                      <a:ext uri="{FF2B5EF4-FFF2-40B4-BE49-F238E27FC236}">
                        <a16:creationId xmlns:a16="http://schemas.microsoft.com/office/drawing/2014/main" id="{F7FA34F8-85B2-4CD0-B694-4051B7D35F26}"/>
                      </a:ext>
                    </a:extLst>
                  </p:cNvPr>
                  <p:cNvSpPr/>
                  <p:nvPr/>
                </p:nvSpPr>
                <p:spPr>
                  <a:xfrm>
                    <a:off x="6343649" y="3402329"/>
                    <a:ext cx="18097" cy="78104"/>
                  </a:xfrm>
                  <a:custGeom>
                    <a:avLst/>
                    <a:gdLst>
                      <a:gd name="connsiteX0" fmla="*/ 0 w 18097"/>
                      <a:gd name="connsiteY0" fmla="*/ 0 h 78104"/>
                      <a:gd name="connsiteX1" fmla="*/ 0 w 18097"/>
                      <a:gd name="connsiteY1" fmla="*/ 68580 h 78104"/>
                      <a:gd name="connsiteX2" fmla="*/ 18097 w 18097"/>
                      <a:gd name="connsiteY2" fmla="*/ 78105 h 78104"/>
                      <a:gd name="connsiteX3" fmla="*/ 18097 w 18097"/>
                      <a:gd name="connsiteY3" fmla="*/ 9525 h 78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097" h="78104">
                        <a:moveTo>
                          <a:pt x="0" y="0"/>
                        </a:moveTo>
                        <a:lnTo>
                          <a:pt x="0" y="68580"/>
                        </a:lnTo>
                        <a:lnTo>
                          <a:pt x="18097" y="78105"/>
                        </a:lnTo>
                        <a:lnTo>
                          <a:pt x="18097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41" name="Freeform: Shape 940">
                    <a:extLst>
                      <a:ext uri="{FF2B5EF4-FFF2-40B4-BE49-F238E27FC236}">
                        <a16:creationId xmlns:a16="http://schemas.microsoft.com/office/drawing/2014/main" id="{DEF84E3B-F6FD-4326-BCBA-60C3F8401A9F}"/>
                      </a:ext>
                    </a:extLst>
                  </p:cNvPr>
                  <p:cNvSpPr/>
                  <p:nvPr/>
                </p:nvSpPr>
                <p:spPr>
                  <a:xfrm>
                    <a:off x="6337934" y="3439477"/>
                    <a:ext cx="23812" cy="17144"/>
                  </a:xfrm>
                  <a:custGeom>
                    <a:avLst/>
                    <a:gdLst>
                      <a:gd name="connsiteX0" fmla="*/ 23813 w 23812"/>
                      <a:gd name="connsiteY0" fmla="*/ 17145 h 17144"/>
                      <a:gd name="connsiteX1" fmla="*/ 0 w 23812"/>
                      <a:gd name="connsiteY1" fmla="*/ 3810 h 17144"/>
                      <a:gd name="connsiteX2" fmla="*/ 5715 w 23812"/>
                      <a:gd name="connsiteY2" fmla="*/ 0 h 17144"/>
                      <a:gd name="connsiteX3" fmla="*/ 23813 w 23812"/>
                      <a:gd name="connsiteY3" fmla="*/ 10477 h 17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7144">
                        <a:moveTo>
                          <a:pt x="23813" y="17145"/>
                        </a:moveTo>
                        <a:lnTo>
                          <a:pt x="0" y="3810"/>
                        </a:lnTo>
                        <a:lnTo>
                          <a:pt x="5715" y="0"/>
                        </a:lnTo>
                        <a:lnTo>
                          <a:pt x="23813" y="10477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925" name="Graphic 801">
                <a:extLst>
                  <a:ext uri="{FF2B5EF4-FFF2-40B4-BE49-F238E27FC236}">
                    <a16:creationId xmlns:a16="http://schemas.microsoft.com/office/drawing/2014/main" id="{8C464B66-02B0-484F-9D8B-8AA55C3693AC}"/>
                  </a:ext>
                </a:extLst>
              </p:cNvPr>
              <p:cNvGrpSpPr/>
              <p:nvPr/>
            </p:nvGrpSpPr>
            <p:grpSpPr>
              <a:xfrm>
                <a:off x="6288404" y="3368040"/>
                <a:ext cx="28575" cy="97154"/>
                <a:chOff x="6288404" y="3368040"/>
                <a:chExt cx="28575" cy="97154"/>
              </a:xfrm>
              <a:solidFill>
                <a:schemeClr val="accent1"/>
              </a:solidFill>
            </p:grpSpPr>
            <p:sp>
              <p:nvSpPr>
                <p:cNvPr id="932" name="Freeform: Shape 931">
                  <a:extLst>
                    <a:ext uri="{FF2B5EF4-FFF2-40B4-BE49-F238E27FC236}">
                      <a16:creationId xmlns:a16="http://schemas.microsoft.com/office/drawing/2014/main" id="{73BF79E3-B17F-4DCA-80E7-8451C33991D8}"/>
                    </a:ext>
                  </a:extLst>
                </p:cNvPr>
                <p:cNvSpPr/>
                <p:nvPr/>
              </p:nvSpPr>
              <p:spPr>
                <a:xfrm>
                  <a:off x="6288404" y="3368040"/>
                  <a:ext cx="28575" cy="97154"/>
                </a:xfrm>
                <a:custGeom>
                  <a:avLst/>
                  <a:gdLst>
                    <a:gd name="connsiteX0" fmla="*/ 28575 w 28575"/>
                    <a:gd name="connsiteY0" fmla="*/ 16192 h 97154"/>
                    <a:gd name="connsiteX1" fmla="*/ 28575 w 28575"/>
                    <a:gd name="connsiteY1" fmla="*/ 97155 h 97154"/>
                    <a:gd name="connsiteX2" fmla="*/ 0 w 28575"/>
                    <a:gd name="connsiteY2" fmla="*/ 81915 h 97154"/>
                    <a:gd name="connsiteX3" fmla="*/ 0 w 28575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97154">
                      <a:moveTo>
                        <a:pt x="28575" y="16192"/>
                      </a:moveTo>
                      <a:lnTo>
                        <a:pt x="28575" y="97155"/>
                      </a:lnTo>
                      <a:lnTo>
                        <a:pt x="0" y="8191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933" name="Graphic 801">
                  <a:extLst>
                    <a:ext uri="{FF2B5EF4-FFF2-40B4-BE49-F238E27FC236}">
                      <a16:creationId xmlns:a16="http://schemas.microsoft.com/office/drawing/2014/main" id="{C0A6E9C1-840B-4B30-8465-380C56EF82D5}"/>
                    </a:ext>
                  </a:extLst>
                </p:cNvPr>
                <p:cNvGrpSpPr/>
                <p:nvPr/>
              </p:nvGrpSpPr>
              <p:grpSpPr>
                <a:xfrm>
                  <a:off x="6291262" y="3371850"/>
                  <a:ext cx="22859" cy="89534"/>
                  <a:chOff x="6291262" y="3371850"/>
                  <a:chExt cx="22859" cy="89534"/>
                </a:xfrm>
                <a:solidFill>
                  <a:schemeClr val="accent1"/>
                </a:solidFill>
              </p:grpSpPr>
              <p:sp>
                <p:nvSpPr>
                  <p:cNvPr id="934" name="Freeform: Shape 933">
                    <a:extLst>
                      <a:ext uri="{FF2B5EF4-FFF2-40B4-BE49-F238E27FC236}">
                        <a16:creationId xmlns:a16="http://schemas.microsoft.com/office/drawing/2014/main" id="{9A5D9133-ED12-479F-9AAC-956398A78643}"/>
                      </a:ext>
                    </a:extLst>
                  </p:cNvPr>
                  <p:cNvSpPr/>
                  <p:nvPr/>
                </p:nvSpPr>
                <p:spPr>
                  <a:xfrm>
                    <a:off x="6291262" y="3371850"/>
                    <a:ext cx="22859" cy="89534"/>
                  </a:xfrm>
                  <a:custGeom>
                    <a:avLst/>
                    <a:gdLst>
                      <a:gd name="connsiteX0" fmla="*/ 22860 w 22859"/>
                      <a:gd name="connsiteY0" fmla="*/ 13335 h 89534"/>
                      <a:gd name="connsiteX1" fmla="*/ 0 w 22859"/>
                      <a:gd name="connsiteY1" fmla="*/ 0 h 89534"/>
                      <a:gd name="connsiteX2" fmla="*/ 0 w 22859"/>
                      <a:gd name="connsiteY2" fmla="*/ 76200 h 89534"/>
                      <a:gd name="connsiteX3" fmla="*/ 22860 w 22859"/>
                      <a:gd name="connsiteY3" fmla="*/ 89535 h 89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89534">
                        <a:moveTo>
                          <a:pt x="22860" y="13335"/>
                        </a:moveTo>
                        <a:lnTo>
                          <a:pt x="0" y="0"/>
                        </a:lnTo>
                        <a:lnTo>
                          <a:pt x="0" y="76200"/>
                        </a:lnTo>
                        <a:lnTo>
                          <a:pt x="22860" y="8953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35" name="Freeform: Shape 934">
                    <a:extLst>
                      <a:ext uri="{FF2B5EF4-FFF2-40B4-BE49-F238E27FC236}">
                        <a16:creationId xmlns:a16="http://schemas.microsoft.com/office/drawing/2014/main" id="{58BA4EB8-B2E1-4561-AEAC-6822A3D3CA2C}"/>
                      </a:ext>
                    </a:extLst>
                  </p:cNvPr>
                  <p:cNvSpPr/>
                  <p:nvPr/>
                </p:nvSpPr>
                <p:spPr>
                  <a:xfrm>
                    <a:off x="6296977" y="3375659"/>
                    <a:ext cx="17144" cy="78105"/>
                  </a:xfrm>
                  <a:custGeom>
                    <a:avLst/>
                    <a:gdLst>
                      <a:gd name="connsiteX0" fmla="*/ 0 w 17144"/>
                      <a:gd name="connsiteY0" fmla="*/ 0 h 78105"/>
                      <a:gd name="connsiteX1" fmla="*/ 0 w 17144"/>
                      <a:gd name="connsiteY1" fmla="*/ 68580 h 78105"/>
                      <a:gd name="connsiteX2" fmla="*/ 17145 w 17144"/>
                      <a:gd name="connsiteY2" fmla="*/ 78105 h 78105"/>
                      <a:gd name="connsiteX3" fmla="*/ 17145 w 17144"/>
                      <a:gd name="connsiteY3" fmla="*/ 9525 h 781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8105">
                        <a:moveTo>
                          <a:pt x="0" y="0"/>
                        </a:moveTo>
                        <a:lnTo>
                          <a:pt x="0" y="68580"/>
                        </a:lnTo>
                        <a:lnTo>
                          <a:pt x="17145" y="78105"/>
                        </a:lnTo>
                        <a:lnTo>
                          <a:pt x="17145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36" name="Freeform: Shape 935">
                    <a:extLst>
                      <a:ext uri="{FF2B5EF4-FFF2-40B4-BE49-F238E27FC236}">
                        <a16:creationId xmlns:a16="http://schemas.microsoft.com/office/drawing/2014/main" id="{4AF2F161-9E31-44C5-8EED-0848458A1A42}"/>
                      </a:ext>
                    </a:extLst>
                  </p:cNvPr>
                  <p:cNvSpPr/>
                  <p:nvPr/>
                </p:nvSpPr>
                <p:spPr>
                  <a:xfrm>
                    <a:off x="6291262" y="3413759"/>
                    <a:ext cx="22859" cy="17145"/>
                  </a:xfrm>
                  <a:custGeom>
                    <a:avLst/>
                    <a:gdLst>
                      <a:gd name="connsiteX0" fmla="*/ 22860 w 22859"/>
                      <a:gd name="connsiteY0" fmla="*/ 17145 h 17145"/>
                      <a:gd name="connsiteX1" fmla="*/ 0 w 22859"/>
                      <a:gd name="connsiteY1" fmla="*/ 3810 h 17145"/>
                      <a:gd name="connsiteX2" fmla="*/ 5715 w 22859"/>
                      <a:gd name="connsiteY2" fmla="*/ 0 h 17145"/>
                      <a:gd name="connsiteX3" fmla="*/ 22860 w 22859"/>
                      <a:gd name="connsiteY3" fmla="*/ 9525 h 171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17145">
                        <a:moveTo>
                          <a:pt x="22860" y="17145"/>
                        </a:moveTo>
                        <a:lnTo>
                          <a:pt x="0" y="3810"/>
                        </a:lnTo>
                        <a:lnTo>
                          <a:pt x="5715" y="0"/>
                        </a:lnTo>
                        <a:lnTo>
                          <a:pt x="22860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926" name="Graphic 801">
                <a:extLst>
                  <a:ext uri="{FF2B5EF4-FFF2-40B4-BE49-F238E27FC236}">
                    <a16:creationId xmlns:a16="http://schemas.microsoft.com/office/drawing/2014/main" id="{D7891ABB-F7EB-4F25-A50E-AD2FBE2463D6}"/>
                  </a:ext>
                </a:extLst>
              </p:cNvPr>
              <p:cNvGrpSpPr/>
              <p:nvPr/>
            </p:nvGrpSpPr>
            <p:grpSpPr>
              <a:xfrm>
                <a:off x="6241731" y="3342322"/>
                <a:ext cx="27622" cy="97155"/>
                <a:chOff x="6241731" y="3342322"/>
                <a:chExt cx="27622" cy="97155"/>
              </a:xfrm>
              <a:solidFill>
                <a:schemeClr val="accent1"/>
              </a:solidFill>
            </p:grpSpPr>
            <p:sp>
              <p:nvSpPr>
                <p:cNvPr id="927" name="Freeform: Shape 926">
                  <a:extLst>
                    <a:ext uri="{FF2B5EF4-FFF2-40B4-BE49-F238E27FC236}">
                      <a16:creationId xmlns:a16="http://schemas.microsoft.com/office/drawing/2014/main" id="{6DBA9CBE-CFE2-43D8-8A6E-4FBD33CAE293}"/>
                    </a:ext>
                  </a:extLst>
                </p:cNvPr>
                <p:cNvSpPr/>
                <p:nvPr/>
              </p:nvSpPr>
              <p:spPr>
                <a:xfrm>
                  <a:off x="6241731" y="3342322"/>
                  <a:ext cx="27622" cy="97155"/>
                </a:xfrm>
                <a:custGeom>
                  <a:avLst/>
                  <a:gdLst>
                    <a:gd name="connsiteX0" fmla="*/ 27623 w 27622"/>
                    <a:gd name="connsiteY0" fmla="*/ 15240 h 97155"/>
                    <a:gd name="connsiteX1" fmla="*/ 27623 w 27622"/>
                    <a:gd name="connsiteY1" fmla="*/ 97155 h 97155"/>
                    <a:gd name="connsiteX2" fmla="*/ 0 w 27622"/>
                    <a:gd name="connsiteY2" fmla="*/ 80963 h 97155"/>
                    <a:gd name="connsiteX3" fmla="*/ 0 w 27622"/>
                    <a:gd name="connsiteY3" fmla="*/ 0 h 971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97155">
                      <a:moveTo>
                        <a:pt x="27623" y="15240"/>
                      </a:moveTo>
                      <a:lnTo>
                        <a:pt x="27623" y="97155"/>
                      </a:lnTo>
                      <a:lnTo>
                        <a:pt x="0" y="809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928" name="Graphic 801">
                  <a:extLst>
                    <a:ext uri="{FF2B5EF4-FFF2-40B4-BE49-F238E27FC236}">
                      <a16:creationId xmlns:a16="http://schemas.microsoft.com/office/drawing/2014/main" id="{181E99F9-C162-491F-A16F-B84004AD35A1}"/>
                    </a:ext>
                  </a:extLst>
                </p:cNvPr>
                <p:cNvGrpSpPr/>
                <p:nvPr/>
              </p:nvGrpSpPr>
              <p:grpSpPr>
                <a:xfrm>
                  <a:off x="6243637" y="3346132"/>
                  <a:ext cx="23812" cy="88582"/>
                  <a:chOff x="6243637" y="3346132"/>
                  <a:chExt cx="23812" cy="88582"/>
                </a:xfrm>
                <a:solidFill>
                  <a:schemeClr val="accent1"/>
                </a:solidFill>
              </p:grpSpPr>
              <p:sp>
                <p:nvSpPr>
                  <p:cNvPr id="929" name="Freeform: Shape 928">
                    <a:extLst>
                      <a:ext uri="{FF2B5EF4-FFF2-40B4-BE49-F238E27FC236}">
                        <a16:creationId xmlns:a16="http://schemas.microsoft.com/office/drawing/2014/main" id="{E59CF675-80F0-49D3-8208-2463933A6517}"/>
                      </a:ext>
                    </a:extLst>
                  </p:cNvPr>
                  <p:cNvSpPr/>
                  <p:nvPr/>
                </p:nvSpPr>
                <p:spPr>
                  <a:xfrm>
                    <a:off x="6243637" y="3346132"/>
                    <a:ext cx="23812" cy="88582"/>
                  </a:xfrm>
                  <a:custGeom>
                    <a:avLst/>
                    <a:gdLst>
                      <a:gd name="connsiteX0" fmla="*/ 23813 w 23812"/>
                      <a:gd name="connsiteY0" fmla="*/ 13335 h 88582"/>
                      <a:gd name="connsiteX1" fmla="*/ 0 w 23812"/>
                      <a:gd name="connsiteY1" fmla="*/ 0 h 88582"/>
                      <a:gd name="connsiteX2" fmla="*/ 0 w 23812"/>
                      <a:gd name="connsiteY2" fmla="*/ 76200 h 88582"/>
                      <a:gd name="connsiteX3" fmla="*/ 23813 w 23812"/>
                      <a:gd name="connsiteY3" fmla="*/ 88583 h 8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8582">
                        <a:moveTo>
                          <a:pt x="23813" y="13335"/>
                        </a:moveTo>
                        <a:lnTo>
                          <a:pt x="0" y="0"/>
                        </a:lnTo>
                        <a:lnTo>
                          <a:pt x="0" y="76200"/>
                        </a:lnTo>
                        <a:lnTo>
                          <a:pt x="23813" y="88583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30" name="Freeform: Shape 929">
                    <a:extLst>
                      <a:ext uri="{FF2B5EF4-FFF2-40B4-BE49-F238E27FC236}">
                        <a16:creationId xmlns:a16="http://schemas.microsoft.com/office/drawing/2014/main" id="{1A2479DF-3AFA-406B-88FE-1BF516C98CA5}"/>
                      </a:ext>
                    </a:extLst>
                  </p:cNvPr>
                  <p:cNvSpPr/>
                  <p:nvPr/>
                </p:nvSpPr>
                <p:spPr>
                  <a:xfrm>
                    <a:off x="6250304" y="3348990"/>
                    <a:ext cx="17144" cy="79057"/>
                  </a:xfrm>
                  <a:custGeom>
                    <a:avLst/>
                    <a:gdLst>
                      <a:gd name="connsiteX0" fmla="*/ 0 w 17144"/>
                      <a:gd name="connsiteY0" fmla="*/ 0 h 79057"/>
                      <a:gd name="connsiteX1" fmla="*/ 0 w 17144"/>
                      <a:gd name="connsiteY1" fmla="*/ 69532 h 79057"/>
                      <a:gd name="connsiteX2" fmla="*/ 17145 w 17144"/>
                      <a:gd name="connsiteY2" fmla="*/ 79057 h 79057"/>
                      <a:gd name="connsiteX3" fmla="*/ 17145 w 17144"/>
                      <a:gd name="connsiteY3" fmla="*/ 10477 h 790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9057">
                        <a:moveTo>
                          <a:pt x="0" y="0"/>
                        </a:moveTo>
                        <a:lnTo>
                          <a:pt x="0" y="69532"/>
                        </a:lnTo>
                        <a:lnTo>
                          <a:pt x="17145" y="79057"/>
                        </a:lnTo>
                        <a:lnTo>
                          <a:pt x="17145" y="10477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31" name="Freeform: Shape 930">
                    <a:extLst>
                      <a:ext uri="{FF2B5EF4-FFF2-40B4-BE49-F238E27FC236}">
                        <a16:creationId xmlns:a16="http://schemas.microsoft.com/office/drawing/2014/main" id="{C0DAF2FF-6395-4DB6-A79A-EFE78CF32C9B}"/>
                      </a:ext>
                    </a:extLst>
                  </p:cNvPr>
                  <p:cNvSpPr/>
                  <p:nvPr/>
                </p:nvSpPr>
                <p:spPr>
                  <a:xfrm>
                    <a:off x="6243637" y="3387090"/>
                    <a:ext cx="23812" cy="17144"/>
                  </a:xfrm>
                  <a:custGeom>
                    <a:avLst/>
                    <a:gdLst>
                      <a:gd name="connsiteX0" fmla="*/ 23813 w 23812"/>
                      <a:gd name="connsiteY0" fmla="*/ 17145 h 17144"/>
                      <a:gd name="connsiteX1" fmla="*/ 0 w 23812"/>
                      <a:gd name="connsiteY1" fmla="*/ 3810 h 17144"/>
                      <a:gd name="connsiteX2" fmla="*/ 6668 w 23812"/>
                      <a:gd name="connsiteY2" fmla="*/ 0 h 17144"/>
                      <a:gd name="connsiteX3" fmla="*/ 23813 w 23812"/>
                      <a:gd name="connsiteY3" fmla="*/ 9525 h 17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7144">
                        <a:moveTo>
                          <a:pt x="23813" y="17145"/>
                        </a:moveTo>
                        <a:lnTo>
                          <a:pt x="0" y="3810"/>
                        </a:lnTo>
                        <a:lnTo>
                          <a:pt x="6668" y="0"/>
                        </a:lnTo>
                        <a:lnTo>
                          <a:pt x="23813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grpSp>
          <p:nvGrpSpPr>
            <p:cNvPr id="758" name="Graphic 801">
              <a:extLst>
                <a:ext uri="{FF2B5EF4-FFF2-40B4-BE49-F238E27FC236}">
                  <a16:creationId xmlns:a16="http://schemas.microsoft.com/office/drawing/2014/main" id="{9E808143-30CB-4689-B51E-66B7D11AEA23}"/>
                </a:ext>
              </a:extLst>
            </p:cNvPr>
            <p:cNvGrpSpPr/>
            <p:nvPr/>
          </p:nvGrpSpPr>
          <p:grpSpPr>
            <a:xfrm>
              <a:off x="6457000" y="3329939"/>
              <a:ext cx="169545" cy="176212"/>
              <a:chOff x="6456996" y="3329940"/>
              <a:chExt cx="169545" cy="176212"/>
            </a:xfrm>
            <a:solidFill>
              <a:schemeClr val="accent1"/>
            </a:solidFill>
          </p:grpSpPr>
          <p:grpSp>
            <p:nvGrpSpPr>
              <p:cNvPr id="899" name="Graphic 801">
                <a:extLst>
                  <a:ext uri="{FF2B5EF4-FFF2-40B4-BE49-F238E27FC236}">
                    <a16:creationId xmlns:a16="http://schemas.microsoft.com/office/drawing/2014/main" id="{B3E55860-ADE7-4989-8EE0-C3FD468597CE}"/>
                  </a:ext>
                </a:extLst>
              </p:cNvPr>
              <p:cNvGrpSpPr/>
              <p:nvPr/>
            </p:nvGrpSpPr>
            <p:grpSpPr>
              <a:xfrm>
                <a:off x="6456996" y="3408997"/>
                <a:ext cx="28575" cy="97155"/>
                <a:chOff x="6456996" y="3408997"/>
                <a:chExt cx="28575" cy="97155"/>
              </a:xfrm>
              <a:solidFill>
                <a:schemeClr val="accent1"/>
              </a:solidFill>
            </p:grpSpPr>
            <p:sp>
              <p:nvSpPr>
                <p:cNvPr id="918" name="Freeform: Shape 917">
                  <a:extLst>
                    <a:ext uri="{FF2B5EF4-FFF2-40B4-BE49-F238E27FC236}">
                      <a16:creationId xmlns:a16="http://schemas.microsoft.com/office/drawing/2014/main" id="{77AE1DC1-4881-4B8C-91CC-3B3D162553B4}"/>
                    </a:ext>
                  </a:extLst>
                </p:cNvPr>
                <p:cNvSpPr/>
                <p:nvPr/>
              </p:nvSpPr>
              <p:spPr>
                <a:xfrm>
                  <a:off x="6456996" y="3408997"/>
                  <a:ext cx="28575" cy="97155"/>
                </a:xfrm>
                <a:custGeom>
                  <a:avLst/>
                  <a:gdLst>
                    <a:gd name="connsiteX0" fmla="*/ 0 w 28575"/>
                    <a:gd name="connsiteY0" fmla="*/ 15240 h 97155"/>
                    <a:gd name="connsiteX1" fmla="*/ 0 w 28575"/>
                    <a:gd name="connsiteY1" fmla="*/ 97155 h 97155"/>
                    <a:gd name="connsiteX2" fmla="*/ 28575 w 28575"/>
                    <a:gd name="connsiteY2" fmla="*/ 80963 h 97155"/>
                    <a:gd name="connsiteX3" fmla="*/ 28575 w 28575"/>
                    <a:gd name="connsiteY3" fmla="*/ 0 h 971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97155">
                      <a:moveTo>
                        <a:pt x="0" y="15240"/>
                      </a:moveTo>
                      <a:lnTo>
                        <a:pt x="0" y="97155"/>
                      </a:lnTo>
                      <a:lnTo>
                        <a:pt x="28575" y="80963"/>
                      </a:lnTo>
                      <a:lnTo>
                        <a:pt x="2857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919" name="Graphic 801">
                  <a:extLst>
                    <a:ext uri="{FF2B5EF4-FFF2-40B4-BE49-F238E27FC236}">
                      <a16:creationId xmlns:a16="http://schemas.microsoft.com/office/drawing/2014/main" id="{253ECCF9-481D-42ED-AD9B-60E14360BC3E}"/>
                    </a:ext>
                  </a:extLst>
                </p:cNvPr>
                <p:cNvGrpSpPr/>
                <p:nvPr/>
              </p:nvGrpSpPr>
              <p:grpSpPr>
                <a:xfrm>
                  <a:off x="6459854" y="3412807"/>
                  <a:ext cx="23812" cy="89534"/>
                  <a:chOff x="6459854" y="3412807"/>
                  <a:chExt cx="23812" cy="89534"/>
                </a:xfrm>
                <a:solidFill>
                  <a:schemeClr val="accent1"/>
                </a:solidFill>
              </p:grpSpPr>
              <p:sp>
                <p:nvSpPr>
                  <p:cNvPr id="920" name="Freeform: Shape 919">
                    <a:extLst>
                      <a:ext uri="{FF2B5EF4-FFF2-40B4-BE49-F238E27FC236}">
                        <a16:creationId xmlns:a16="http://schemas.microsoft.com/office/drawing/2014/main" id="{97AC93C2-846C-4754-852C-BB2795D8480F}"/>
                      </a:ext>
                    </a:extLst>
                  </p:cNvPr>
                  <p:cNvSpPr/>
                  <p:nvPr/>
                </p:nvSpPr>
                <p:spPr>
                  <a:xfrm>
                    <a:off x="6459854" y="3412807"/>
                    <a:ext cx="23812" cy="89534"/>
                  </a:xfrm>
                  <a:custGeom>
                    <a:avLst/>
                    <a:gdLst>
                      <a:gd name="connsiteX0" fmla="*/ 0 w 23812"/>
                      <a:gd name="connsiteY0" fmla="*/ 13335 h 89534"/>
                      <a:gd name="connsiteX1" fmla="*/ 23813 w 23812"/>
                      <a:gd name="connsiteY1" fmla="*/ 0 h 89534"/>
                      <a:gd name="connsiteX2" fmla="*/ 23813 w 23812"/>
                      <a:gd name="connsiteY2" fmla="*/ 76200 h 89534"/>
                      <a:gd name="connsiteX3" fmla="*/ 0 w 23812"/>
                      <a:gd name="connsiteY3" fmla="*/ 89535 h 89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9534">
                        <a:moveTo>
                          <a:pt x="0" y="13335"/>
                        </a:moveTo>
                        <a:lnTo>
                          <a:pt x="23813" y="0"/>
                        </a:lnTo>
                        <a:lnTo>
                          <a:pt x="23813" y="76200"/>
                        </a:lnTo>
                        <a:lnTo>
                          <a:pt x="0" y="8953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21" name="Freeform: Shape 920">
                    <a:extLst>
                      <a:ext uri="{FF2B5EF4-FFF2-40B4-BE49-F238E27FC236}">
                        <a16:creationId xmlns:a16="http://schemas.microsoft.com/office/drawing/2014/main" id="{EB702146-E376-4CC3-8FA6-D504DF187515}"/>
                      </a:ext>
                    </a:extLst>
                  </p:cNvPr>
                  <p:cNvSpPr/>
                  <p:nvPr/>
                </p:nvSpPr>
                <p:spPr>
                  <a:xfrm>
                    <a:off x="6459854" y="3416617"/>
                    <a:ext cx="17144" cy="78104"/>
                  </a:xfrm>
                  <a:custGeom>
                    <a:avLst/>
                    <a:gdLst>
                      <a:gd name="connsiteX0" fmla="*/ 17145 w 17144"/>
                      <a:gd name="connsiteY0" fmla="*/ 0 h 78104"/>
                      <a:gd name="connsiteX1" fmla="*/ 17145 w 17144"/>
                      <a:gd name="connsiteY1" fmla="*/ 68580 h 78104"/>
                      <a:gd name="connsiteX2" fmla="*/ 0 w 17144"/>
                      <a:gd name="connsiteY2" fmla="*/ 78105 h 78104"/>
                      <a:gd name="connsiteX3" fmla="*/ 0 w 17144"/>
                      <a:gd name="connsiteY3" fmla="*/ 9525 h 78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8104">
                        <a:moveTo>
                          <a:pt x="17145" y="0"/>
                        </a:moveTo>
                        <a:lnTo>
                          <a:pt x="17145" y="68580"/>
                        </a:lnTo>
                        <a:lnTo>
                          <a:pt x="0" y="78105"/>
                        </a:lnTo>
                        <a:lnTo>
                          <a:pt x="0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22" name="Freeform: Shape 921">
                    <a:extLst>
                      <a:ext uri="{FF2B5EF4-FFF2-40B4-BE49-F238E27FC236}">
                        <a16:creationId xmlns:a16="http://schemas.microsoft.com/office/drawing/2014/main" id="{977C800F-ED61-4FCA-B4C6-5599C97B696C}"/>
                      </a:ext>
                    </a:extLst>
                  </p:cNvPr>
                  <p:cNvSpPr/>
                  <p:nvPr/>
                </p:nvSpPr>
                <p:spPr>
                  <a:xfrm>
                    <a:off x="6459854" y="3454717"/>
                    <a:ext cx="23812" cy="16192"/>
                  </a:xfrm>
                  <a:custGeom>
                    <a:avLst/>
                    <a:gdLst>
                      <a:gd name="connsiteX0" fmla="*/ 0 w 23812"/>
                      <a:gd name="connsiteY0" fmla="*/ 16192 h 16192"/>
                      <a:gd name="connsiteX1" fmla="*/ 23813 w 23812"/>
                      <a:gd name="connsiteY1" fmla="*/ 2858 h 16192"/>
                      <a:gd name="connsiteX2" fmla="*/ 17145 w 23812"/>
                      <a:gd name="connsiteY2" fmla="*/ 0 h 16192"/>
                      <a:gd name="connsiteX3" fmla="*/ 0 w 23812"/>
                      <a:gd name="connsiteY3" fmla="*/ 9525 h 1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6192">
                        <a:moveTo>
                          <a:pt x="0" y="16192"/>
                        </a:moveTo>
                        <a:lnTo>
                          <a:pt x="23813" y="2858"/>
                        </a:lnTo>
                        <a:lnTo>
                          <a:pt x="17145" y="0"/>
                        </a:lnTo>
                        <a:lnTo>
                          <a:pt x="0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900" name="Graphic 801">
                <a:extLst>
                  <a:ext uri="{FF2B5EF4-FFF2-40B4-BE49-F238E27FC236}">
                    <a16:creationId xmlns:a16="http://schemas.microsoft.com/office/drawing/2014/main" id="{65B0C12D-9646-4F68-9EFA-D89C72BBF298}"/>
                  </a:ext>
                </a:extLst>
              </p:cNvPr>
              <p:cNvGrpSpPr/>
              <p:nvPr/>
            </p:nvGrpSpPr>
            <p:grpSpPr>
              <a:xfrm>
                <a:off x="6504621" y="3382327"/>
                <a:ext cx="27622" cy="97154"/>
                <a:chOff x="6504621" y="3382327"/>
                <a:chExt cx="27622" cy="97154"/>
              </a:xfrm>
              <a:solidFill>
                <a:schemeClr val="accent1"/>
              </a:solidFill>
            </p:grpSpPr>
            <p:sp>
              <p:nvSpPr>
                <p:cNvPr id="913" name="Freeform: Shape 912">
                  <a:extLst>
                    <a:ext uri="{FF2B5EF4-FFF2-40B4-BE49-F238E27FC236}">
                      <a16:creationId xmlns:a16="http://schemas.microsoft.com/office/drawing/2014/main" id="{5C146D92-638A-4E4A-96CC-B4BB4AC1C549}"/>
                    </a:ext>
                  </a:extLst>
                </p:cNvPr>
                <p:cNvSpPr/>
                <p:nvPr/>
              </p:nvSpPr>
              <p:spPr>
                <a:xfrm>
                  <a:off x="6504621" y="3382327"/>
                  <a:ext cx="27622" cy="97154"/>
                </a:xfrm>
                <a:custGeom>
                  <a:avLst/>
                  <a:gdLst>
                    <a:gd name="connsiteX0" fmla="*/ 0 w 27622"/>
                    <a:gd name="connsiteY0" fmla="*/ 16192 h 97154"/>
                    <a:gd name="connsiteX1" fmla="*/ 0 w 27622"/>
                    <a:gd name="connsiteY1" fmla="*/ 97155 h 97154"/>
                    <a:gd name="connsiteX2" fmla="*/ 27622 w 27622"/>
                    <a:gd name="connsiteY2" fmla="*/ 81915 h 97154"/>
                    <a:gd name="connsiteX3" fmla="*/ 27622 w 27622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97154">
                      <a:moveTo>
                        <a:pt x="0" y="16192"/>
                      </a:moveTo>
                      <a:lnTo>
                        <a:pt x="0" y="97155"/>
                      </a:lnTo>
                      <a:lnTo>
                        <a:pt x="27622" y="81915"/>
                      </a:lnTo>
                      <a:lnTo>
                        <a:pt x="27622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914" name="Graphic 801">
                  <a:extLst>
                    <a:ext uri="{FF2B5EF4-FFF2-40B4-BE49-F238E27FC236}">
                      <a16:creationId xmlns:a16="http://schemas.microsoft.com/office/drawing/2014/main" id="{C8A3B46D-DFC6-4399-8AEE-5461B5FB10EC}"/>
                    </a:ext>
                  </a:extLst>
                </p:cNvPr>
                <p:cNvGrpSpPr/>
                <p:nvPr/>
              </p:nvGrpSpPr>
              <p:grpSpPr>
                <a:xfrm>
                  <a:off x="6506527" y="3387090"/>
                  <a:ext cx="23812" cy="88582"/>
                  <a:chOff x="6506527" y="3387090"/>
                  <a:chExt cx="23812" cy="88582"/>
                </a:xfrm>
                <a:solidFill>
                  <a:schemeClr val="accent1"/>
                </a:solidFill>
              </p:grpSpPr>
              <p:sp>
                <p:nvSpPr>
                  <p:cNvPr id="915" name="Freeform: Shape 914">
                    <a:extLst>
                      <a:ext uri="{FF2B5EF4-FFF2-40B4-BE49-F238E27FC236}">
                        <a16:creationId xmlns:a16="http://schemas.microsoft.com/office/drawing/2014/main" id="{03A51884-98AB-4FCD-9C06-0A02F0D158A0}"/>
                      </a:ext>
                    </a:extLst>
                  </p:cNvPr>
                  <p:cNvSpPr/>
                  <p:nvPr/>
                </p:nvSpPr>
                <p:spPr>
                  <a:xfrm>
                    <a:off x="6506527" y="3387090"/>
                    <a:ext cx="23812" cy="88582"/>
                  </a:xfrm>
                  <a:custGeom>
                    <a:avLst/>
                    <a:gdLst>
                      <a:gd name="connsiteX0" fmla="*/ 0 w 23812"/>
                      <a:gd name="connsiteY0" fmla="*/ 12382 h 88582"/>
                      <a:gd name="connsiteX1" fmla="*/ 23813 w 23812"/>
                      <a:gd name="connsiteY1" fmla="*/ 0 h 88582"/>
                      <a:gd name="connsiteX2" fmla="*/ 23813 w 23812"/>
                      <a:gd name="connsiteY2" fmla="*/ 75247 h 88582"/>
                      <a:gd name="connsiteX3" fmla="*/ 0 w 23812"/>
                      <a:gd name="connsiteY3" fmla="*/ 88582 h 8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8582">
                        <a:moveTo>
                          <a:pt x="0" y="12382"/>
                        </a:moveTo>
                        <a:lnTo>
                          <a:pt x="23813" y="0"/>
                        </a:lnTo>
                        <a:lnTo>
                          <a:pt x="23813" y="75247"/>
                        </a:lnTo>
                        <a:lnTo>
                          <a:pt x="0" y="88582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16" name="Freeform: Shape 915">
                    <a:extLst>
                      <a:ext uri="{FF2B5EF4-FFF2-40B4-BE49-F238E27FC236}">
                        <a16:creationId xmlns:a16="http://schemas.microsoft.com/office/drawing/2014/main" id="{46C47B40-B8F5-406D-8B8A-D47603B852E7}"/>
                      </a:ext>
                    </a:extLst>
                  </p:cNvPr>
                  <p:cNvSpPr/>
                  <p:nvPr/>
                </p:nvSpPr>
                <p:spPr>
                  <a:xfrm>
                    <a:off x="6506527" y="3389947"/>
                    <a:ext cx="17144" cy="78105"/>
                  </a:xfrm>
                  <a:custGeom>
                    <a:avLst/>
                    <a:gdLst>
                      <a:gd name="connsiteX0" fmla="*/ 17145 w 17144"/>
                      <a:gd name="connsiteY0" fmla="*/ 0 h 78105"/>
                      <a:gd name="connsiteX1" fmla="*/ 17145 w 17144"/>
                      <a:gd name="connsiteY1" fmla="*/ 68580 h 78105"/>
                      <a:gd name="connsiteX2" fmla="*/ 0 w 17144"/>
                      <a:gd name="connsiteY2" fmla="*/ 78105 h 78105"/>
                      <a:gd name="connsiteX3" fmla="*/ 0 w 17144"/>
                      <a:gd name="connsiteY3" fmla="*/ 9525 h 781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8105">
                        <a:moveTo>
                          <a:pt x="17145" y="0"/>
                        </a:moveTo>
                        <a:lnTo>
                          <a:pt x="17145" y="68580"/>
                        </a:lnTo>
                        <a:lnTo>
                          <a:pt x="0" y="78105"/>
                        </a:lnTo>
                        <a:lnTo>
                          <a:pt x="0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17" name="Freeform: Shape 916">
                    <a:extLst>
                      <a:ext uri="{FF2B5EF4-FFF2-40B4-BE49-F238E27FC236}">
                        <a16:creationId xmlns:a16="http://schemas.microsoft.com/office/drawing/2014/main" id="{5504F2EB-447F-445A-BD6A-653357919527}"/>
                      </a:ext>
                    </a:extLst>
                  </p:cNvPr>
                  <p:cNvSpPr/>
                  <p:nvPr/>
                </p:nvSpPr>
                <p:spPr>
                  <a:xfrm>
                    <a:off x="6506527" y="3428047"/>
                    <a:ext cx="23812" cy="17145"/>
                  </a:xfrm>
                  <a:custGeom>
                    <a:avLst/>
                    <a:gdLst>
                      <a:gd name="connsiteX0" fmla="*/ 0 w 23812"/>
                      <a:gd name="connsiteY0" fmla="*/ 17145 h 17145"/>
                      <a:gd name="connsiteX1" fmla="*/ 23813 w 23812"/>
                      <a:gd name="connsiteY1" fmla="*/ 3810 h 17145"/>
                      <a:gd name="connsiteX2" fmla="*/ 17145 w 23812"/>
                      <a:gd name="connsiteY2" fmla="*/ 0 h 17145"/>
                      <a:gd name="connsiteX3" fmla="*/ 0 w 23812"/>
                      <a:gd name="connsiteY3" fmla="*/ 9525 h 171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7145">
                        <a:moveTo>
                          <a:pt x="0" y="17145"/>
                        </a:moveTo>
                        <a:lnTo>
                          <a:pt x="23813" y="3810"/>
                        </a:lnTo>
                        <a:lnTo>
                          <a:pt x="17145" y="0"/>
                        </a:lnTo>
                        <a:lnTo>
                          <a:pt x="0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901" name="Graphic 801">
                <a:extLst>
                  <a:ext uri="{FF2B5EF4-FFF2-40B4-BE49-F238E27FC236}">
                    <a16:creationId xmlns:a16="http://schemas.microsoft.com/office/drawing/2014/main" id="{ADBA4C43-DF8E-4A19-8A65-B16D60414CF4}"/>
                  </a:ext>
                </a:extLst>
              </p:cNvPr>
              <p:cNvGrpSpPr/>
              <p:nvPr/>
            </p:nvGrpSpPr>
            <p:grpSpPr>
              <a:xfrm>
                <a:off x="6551294" y="3356609"/>
                <a:ext cx="28575" cy="97155"/>
                <a:chOff x="6551294" y="3356609"/>
                <a:chExt cx="28575" cy="97155"/>
              </a:xfrm>
              <a:solidFill>
                <a:schemeClr val="accent1"/>
              </a:solidFill>
            </p:grpSpPr>
            <p:sp>
              <p:nvSpPr>
                <p:cNvPr id="908" name="Freeform: Shape 907">
                  <a:extLst>
                    <a:ext uri="{FF2B5EF4-FFF2-40B4-BE49-F238E27FC236}">
                      <a16:creationId xmlns:a16="http://schemas.microsoft.com/office/drawing/2014/main" id="{829E8D51-5A39-48FB-A3A9-939FC130232B}"/>
                    </a:ext>
                  </a:extLst>
                </p:cNvPr>
                <p:cNvSpPr/>
                <p:nvPr/>
              </p:nvSpPr>
              <p:spPr>
                <a:xfrm>
                  <a:off x="6551294" y="3356609"/>
                  <a:ext cx="28575" cy="97155"/>
                </a:xfrm>
                <a:custGeom>
                  <a:avLst/>
                  <a:gdLst>
                    <a:gd name="connsiteX0" fmla="*/ 0 w 28575"/>
                    <a:gd name="connsiteY0" fmla="*/ 15240 h 97155"/>
                    <a:gd name="connsiteX1" fmla="*/ 0 w 28575"/>
                    <a:gd name="connsiteY1" fmla="*/ 97155 h 97155"/>
                    <a:gd name="connsiteX2" fmla="*/ 28575 w 28575"/>
                    <a:gd name="connsiteY2" fmla="*/ 80963 h 97155"/>
                    <a:gd name="connsiteX3" fmla="*/ 28575 w 28575"/>
                    <a:gd name="connsiteY3" fmla="*/ 0 h 971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97155">
                      <a:moveTo>
                        <a:pt x="0" y="15240"/>
                      </a:moveTo>
                      <a:lnTo>
                        <a:pt x="0" y="97155"/>
                      </a:lnTo>
                      <a:lnTo>
                        <a:pt x="28575" y="80963"/>
                      </a:lnTo>
                      <a:lnTo>
                        <a:pt x="2857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909" name="Graphic 801">
                  <a:extLst>
                    <a:ext uri="{FF2B5EF4-FFF2-40B4-BE49-F238E27FC236}">
                      <a16:creationId xmlns:a16="http://schemas.microsoft.com/office/drawing/2014/main" id="{A9AC8198-2933-4094-B098-E934EDB34E55}"/>
                    </a:ext>
                  </a:extLst>
                </p:cNvPr>
                <p:cNvGrpSpPr/>
                <p:nvPr/>
              </p:nvGrpSpPr>
              <p:grpSpPr>
                <a:xfrm>
                  <a:off x="6553199" y="3360420"/>
                  <a:ext cx="23812" cy="88582"/>
                  <a:chOff x="6553199" y="3360420"/>
                  <a:chExt cx="23812" cy="88582"/>
                </a:xfrm>
                <a:solidFill>
                  <a:schemeClr val="accent1"/>
                </a:solidFill>
              </p:grpSpPr>
              <p:sp>
                <p:nvSpPr>
                  <p:cNvPr id="910" name="Freeform: Shape 909">
                    <a:extLst>
                      <a:ext uri="{FF2B5EF4-FFF2-40B4-BE49-F238E27FC236}">
                        <a16:creationId xmlns:a16="http://schemas.microsoft.com/office/drawing/2014/main" id="{4EC91849-32A7-4B60-86CC-571873EC62E6}"/>
                      </a:ext>
                    </a:extLst>
                  </p:cNvPr>
                  <p:cNvSpPr/>
                  <p:nvPr/>
                </p:nvSpPr>
                <p:spPr>
                  <a:xfrm>
                    <a:off x="6553199" y="3360420"/>
                    <a:ext cx="23812" cy="88582"/>
                  </a:xfrm>
                  <a:custGeom>
                    <a:avLst/>
                    <a:gdLst>
                      <a:gd name="connsiteX0" fmla="*/ 0 w 23812"/>
                      <a:gd name="connsiteY0" fmla="*/ 13335 h 88582"/>
                      <a:gd name="connsiteX1" fmla="*/ 23813 w 23812"/>
                      <a:gd name="connsiteY1" fmla="*/ 0 h 88582"/>
                      <a:gd name="connsiteX2" fmla="*/ 23813 w 23812"/>
                      <a:gd name="connsiteY2" fmla="*/ 76200 h 88582"/>
                      <a:gd name="connsiteX3" fmla="*/ 0 w 23812"/>
                      <a:gd name="connsiteY3" fmla="*/ 88583 h 8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8582">
                        <a:moveTo>
                          <a:pt x="0" y="13335"/>
                        </a:moveTo>
                        <a:lnTo>
                          <a:pt x="23813" y="0"/>
                        </a:lnTo>
                        <a:lnTo>
                          <a:pt x="23813" y="76200"/>
                        </a:lnTo>
                        <a:lnTo>
                          <a:pt x="0" y="88583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11" name="Freeform: Shape 910">
                    <a:extLst>
                      <a:ext uri="{FF2B5EF4-FFF2-40B4-BE49-F238E27FC236}">
                        <a16:creationId xmlns:a16="http://schemas.microsoft.com/office/drawing/2014/main" id="{99CFEFA7-E827-4881-B05E-CAA4F610782A}"/>
                      </a:ext>
                    </a:extLst>
                  </p:cNvPr>
                  <p:cNvSpPr/>
                  <p:nvPr/>
                </p:nvSpPr>
                <p:spPr>
                  <a:xfrm>
                    <a:off x="6553199" y="3364229"/>
                    <a:ext cx="18097" cy="78104"/>
                  </a:xfrm>
                  <a:custGeom>
                    <a:avLst/>
                    <a:gdLst>
                      <a:gd name="connsiteX0" fmla="*/ 18097 w 18097"/>
                      <a:gd name="connsiteY0" fmla="*/ 0 h 78104"/>
                      <a:gd name="connsiteX1" fmla="*/ 18097 w 18097"/>
                      <a:gd name="connsiteY1" fmla="*/ 68580 h 78104"/>
                      <a:gd name="connsiteX2" fmla="*/ 0 w 18097"/>
                      <a:gd name="connsiteY2" fmla="*/ 78105 h 78104"/>
                      <a:gd name="connsiteX3" fmla="*/ 0 w 18097"/>
                      <a:gd name="connsiteY3" fmla="*/ 9525 h 78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097" h="78104">
                        <a:moveTo>
                          <a:pt x="18097" y="0"/>
                        </a:moveTo>
                        <a:lnTo>
                          <a:pt x="18097" y="68580"/>
                        </a:lnTo>
                        <a:lnTo>
                          <a:pt x="0" y="78105"/>
                        </a:lnTo>
                        <a:lnTo>
                          <a:pt x="0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12" name="Freeform: Shape 911">
                    <a:extLst>
                      <a:ext uri="{FF2B5EF4-FFF2-40B4-BE49-F238E27FC236}">
                        <a16:creationId xmlns:a16="http://schemas.microsoft.com/office/drawing/2014/main" id="{F5A8DF8B-91E5-456F-BBD4-043B440C165F}"/>
                      </a:ext>
                    </a:extLst>
                  </p:cNvPr>
                  <p:cNvSpPr/>
                  <p:nvPr/>
                </p:nvSpPr>
                <p:spPr>
                  <a:xfrm>
                    <a:off x="6553199" y="3401377"/>
                    <a:ext cx="23812" cy="17144"/>
                  </a:xfrm>
                  <a:custGeom>
                    <a:avLst/>
                    <a:gdLst>
                      <a:gd name="connsiteX0" fmla="*/ 0 w 23812"/>
                      <a:gd name="connsiteY0" fmla="*/ 17145 h 17144"/>
                      <a:gd name="connsiteX1" fmla="*/ 23813 w 23812"/>
                      <a:gd name="connsiteY1" fmla="*/ 3810 h 17144"/>
                      <a:gd name="connsiteX2" fmla="*/ 18097 w 23812"/>
                      <a:gd name="connsiteY2" fmla="*/ 0 h 17144"/>
                      <a:gd name="connsiteX3" fmla="*/ 0 w 23812"/>
                      <a:gd name="connsiteY3" fmla="*/ 10477 h 17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7144">
                        <a:moveTo>
                          <a:pt x="0" y="17145"/>
                        </a:moveTo>
                        <a:lnTo>
                          <a:pt x="23813" y="3810"/>
                        </a:lnTo>
                        <a:lnTo>
                          <a:pt x="18097" y="0"/>
                        </a:lnTo>
                        <a:lnTo>
                          <a:pt x="0" y="10477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902" name="Graphic 801">
                <a:extLst>
                  <a:ext uri="{FF2B5EF4-FFF2-40B4-BE49-F238E27FC236}">
                    <a16:creationId xmlns:a16="http://schemas.microsoft.com/office/drawing/2014/main" id="{01EE1756-3FCD-4E41-BB09-097379B281BB}"/>
                  </a:ext>
                </a:extLst>
              </p:cNvPr>
              <p:cNvGrpSpPr/>
              <p:nvPr/>
            </p:nvGrpSpPr>
            <p:grpSpPr>
              <a:xfrm>
                <a:off x="6597967" y="3329940"/>
                <a:ext cx="28575" cy="97154"/>
                <a:chOff x="6597967" y="3329940"/>
                <a:chExt cx="28575" cy="97154"/>
              </a:xfrm>
              <a:solidFill>
                <a:schemeClr val="accent1"/>
              </a:solidFill>
            </p:grpSpPr>
            <p:sp>
              <p:nvSpPr>
                <p:cNvPr id="903" name="Freeform: Shape 902">
                  <a:extLst>
                    <a:ext uri="{FF2B5EF4-FFF2-40B4-BE49-F238E27FC236}">
                      <a16:creationId xmlns:a16="http://schemas.microsoft.com/office/drawing/2014/main" id="{C93DD7EC-AFCF-41C1-A40C-8BBB03066AD9}"/>
                    </a:ext>
                  </a:extLst>
                </p:cNvPr>
                <p:cNvSpPr/>
                <p:nvPr/>
              </p:nvSpPr>
              <p:spPr>
                <a:xfrm>
                  <a:off x="6597967" y="3329940"/>
                  <a:ext cx="28575" cy="97154"/>
                </a:xfrm>
                <a:custGeom>
                  <a:avLst/>
                  <a:gdLst>
                    <a:gd name="connsiteX0" fmla="*/ 0 w 28575"/>
                    <a:gd name="connsiteY0" fmla="*/ 16192 h 97154"/>
                    <a:gd name="connsiteX1" fmla="*/ 0 w 28575"/>
                    <a:gd name="connsiteY1" fmla="*/ 97155 h 97154"/>
                    <a:gd name="connsiteX2" fmla="*/ 28575 w 28575"/>
                    <a:gd name="connsiteY2" fmla="*/ 81915 h 97154"/>
                    <a:gd name="connsiteX3" fmla="*/ 28575 w 28575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97154">
                      <a:moveTo>
                        <a:pt x="0" y="16192"/>
                      </a:moveTo>
                      <a:lnTo>
                        <a:pt x="0" y="97155"/>
                      </a:lnTo>
                      <a:lnTo>
                        <a:pt x="28575" y="81915"/>
                      </a:lnTo>
                      <a:lnTo>
                        <a:pt x="2857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904" name="Graphic 801">
                  <a:extLst>
                    <a:ext uri="{FF2B5EF4-FFF2-40B4-BE49-F238E27FC236}">
                      <a16:creationId xmlns:a16="http://schemas.microsoft.com/office/drawing/2014/main" id="{B4FEC97B-0C40-48C0-99CE-F70A5DF0B7CE}"/>
                    </a:ext>
                  </a:extLst>
                </p:cNvPr>
                <p:cNvGrpSpPr/>
                <p:nvPr/>
              </p:nvGrpSpPr>
              <p:grpSpPr>
                <a:xfrm>
                  <a:off x="6600824" y="3333750"/>
                  <a:ext cx="22859" cy="89534"/>
                  <a:chOff x="6600824" y="3333750"/>
                  <a:chExt cx="22859" cy="89534"/>
                </a:xfrm>
                <a:solidFill>
                  <a:schemeClr val="accent1"/>
                </a:solidFill>
              </p:grpSpPr>
              <p:sp>
                <p:nvSpPr>
                  <p:cNvPr id="905" name="Freeform: Shape 904">
                    <a:extLst>
                      <a:ext uri="{FF2B5EF4-FFF2-40B4-BE49-F238E27FC236}">
                        <a16:creationId xmlns:a16="http://schemas.microsoft.com/office/drawing/2014/main" id="{59772FEA-EACA-490D-861C-276EEC4DBF87}"/>
                      </a:ext>
                    </a:extLst>
                  </p:cNvPr>
                  <p:cNvSpPr/>
                  <p:nvPr/>
                </p:nvSpPr>
                <p:spPr>
                  <a:xfrm>
                    <a:off x="6600824" y="3333750"/>
                    <a:ext cx="22859" cy="89534"/>
                  </a:xfrm>
                  <a:custGeom>
                    <a:avLst/>
                    <a:gdLst>
                      <a:gd name="connsiteX0" fmla="*/ 0 w 22859"/>
                      <a:gd name="connsiteY0" fmla="*/ 13335 h 89534"/>
                      <a:gd name="connsiteX1" fmla="*/ 22860 w 22859"/>
                      <a:gd name="connsiteY1" fmla="*/ 0 h 89534"/>
                      <a:gd name="connsiteX2" fmla="*/ 22860 w 22859"/>
                      <a:gd name="connsiteY2" fmla="*/ 76200 h 89534"/>
                      <a:gd name="connsiteX3" fmla="*/ 0 w 22859"/>
                      <a:gd name="connsiteY3" fmla="*/ 89535 h 89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89534">
                        <a:moveTo>
                          <a:pt x="0" y="13335"/>
                        </a:moveTo>
                        <a:lnTo>
                          <a:pt x="22860" y="0"/>
                        </a:lnTo>
                        <a:lnTo>
                          <a:pt x="22860" y="76200"/>
                        </a:lnTo>
                        <a:lnTo>
                          <a:pt x="0" y="8953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06" name="Freeform: Shape 905">
                    <a:extLst>
                      <a:ext uri="{FF2B5EF4-FFF2-40B4-BE49-F238E27FC236}">
                        <a16:creationId xmlns:a16="http://schemas.microsoft.com/office/drawing/2014/main" id="{95E84928-B84F-473A-9C2C-D8EE93B60DC5}"/>
                      </a:ext>
                    </a:extLst>
                  </p:cNvPr>
                  <p:cNvSpPr/>
                  <p:nvPr/>
                </p:nvSpPr>
                <p:spPr>
                  <a:xfrm>
                    <a:off x="6600824" y="3337559"/>
                    <a:ext cx="17144" cy="78105"/>
                  </a:xfrm>
                  <a:custGeom>
                    <a:avLst/>
                    <a:gdLst>
                      <a:gd name="connsiteX0" fmla="*/ 17145 w 17144"/>
                      <a:gd name="connsiteY0" fmla="*/ 0 h 78105"/>
                      <a:gd name="connsiteX1" fmla="*/ 17145 w 17144"/>
                      <a:gd name="connsiteY1" fmla="*/ 68580 h 78105"/>
                      <a:gd name="connsiteX2" fmla="*/ 0 w 17144"/>
                      <a:gd name="connsiteY2" fmla="*/ 78105 h 78105"/>
                      <a:gd name="connsiteX3" fmla="*/ 0 w 17144"/>
                      <a:gd name="connsiteY3" fmla="*/ 9525 h 781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8105">
                        <a:moveTo>
                          <a:pt x="17145" y="0"/>
                        </a:moveTo>
                        <a:lnTo>
                          <a:pt x="17145" y="68580"/>
                        </a:lnTo>
                        <a:lnTo>
                          <a:pt x="0" y="78105"/>
                        </a:lnTo>
                        <a:lnTo>
                          <a:pt x="0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07" name="Freeform: Shape 906">
                    <a:extLst>
                      <a:ext uri="{FF2B5EF4-FFF2-40B4-BE49-F238E27FC236}">
                        <a16:creationId xmlns:a16="http://schemas.microsoft.com/office/drawing/2014/main" id="{E643C7F7-F79F-4681-87DE-DF59AF19EA3F}"/>
                      </a:ext>
                    </a:extLst>
                  </p:cNvPr>
                  <p:cNvSpPr/>
                  <p:nvPr/>
                </p:nvSpPr>
                <p:spPr>
                  <a:xfrm>
                    <a:off x="6600824" y="3375659"/>
                    <a:ext cx="22859" cy="17145"/>
                  </a:xfrm>
                  <a:custGeom>
                    <a:avLst/>
                    <a:gdLst>
                      <a:gd name="connsiteX0" fmla="*/ 0 w 22859"/>
                      <a:gd name="connsiteY0" fmla="*/ 17145 h 17145"/>
                      <a:gd name="connsiteX1" fmla="*/ 22860 w 22859"/>
                      <a:gd name="connsiteY1" fmla="*/ 3810 h 17145"/>
                      <a:gd name="connsiteX2" fmla="*/ 17145 w 22859"/>
                      <a:gd name="connsiteY2" fmla="*/ 0 h 17145"/>
                      <a:gd name="connsiteX3" fmla="*/ 0 w 22859"/>
                      <a:gd name="connsiteY3" fmla="*/ 9525 h 171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17145">
                        <a:moveTo>
                          <a:pt x="0" y="17145"/>
                        </a:moveTo>
                        <a:lnTo>
                          <a:pt x="22860" y="3810"/>
                        </a:lnTo>
                        <a:lnTo>
                          <a:pt x="17145" y="0"/>
                        </a:lnTo>
                        <a:lnTo>
                          <a:pt x="0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grpSp>
          <p:nvGrpSpPr>
            <p:cNvPr id="759" name="Graphic 801">
              <a:extLst>
                <a:ext uri="{FF2B5EF4-FFF2-40B4-BE49-F238E27FC236}">
                  <a16:creationId xmlns:a16="http://schemas.microsoft.com/office/drawing/2014/main" id="{840B588D-DA99-4D22-954B-9F1164673ABB}"/>
                </a:ext>
              </a:extLst>
            </p:cNvPr>
            <p:cNvGrpSpPr/>
            <p:nvPr/>
          </p:nvGrpSpPr>
          <p:grpSpPr>
            <a:xfrm>
              <a:off x="5917885" y="3162299"/>
              <a:ext cx="168592" cy="175259"/>
              <a:chOff x="5917881" y="3162300"/>
              <a:chExt cx="168592" cy="175259"/>
            </a:xfrm>
            <a:solidFill>
              <a:schemeClr val="accent1"/>
            </a:solidFill>
          </p:grpSpPr>
          <p:grpSp>
            <p:nvGrpSpPr>
              <p:cNvPr id="875" name="Graphic 801">
                <a:extLst>
                  <a:ext uri="{FF2B5EF4-FFF2-40B4-BE49-F238E27FC236}">
                    <a16:creationId xmlns:a16="http://schemas.microsoft.com/office/drawing/2014/main" id="{A36BFCFE-902E-41FD-8C7F-B0F00FB93F19}"/>
                  </a:ext>
                </a:extLst>
              </p:cNvPr>
              <p:cNvGrpSpPr/>
              <p:nvPr/>
            </p:nvGrpSpPr>
            <p:grpSpPr>
              <a:xfrm>
                <a:off x="6058852" y="3240404"/>
                <a:ext cx="27622" cy="97154"/>
                <a:chOff x="6058852" y="3240404"/>
                <a:chExt cx="27622" cy="97154"/>
              </a:xfrm>
              <a:solidFill>
                <a:schemeClr val="accent1"/>
              </a:solidFill>
            </p:grpSpPr>
            <p:sp>
              <p:nvSpPr>
                <p:cNvPr id="894" name="Freeform: Shape 893">
                  <a:extLst>
                    <a:ext uri="{FF2B5EF4-FFF2-40B4-BE49-F238E27FC236}">
                      <a16:creationId xmlns:a16="http://schemas.microsoft.com/office/drawing/2014/main" id="{B6A143E6-4842-4515-AFCA-296CD8FD27C2}"/>
                    </a:ext>
                  </a:extLst>
                </p:cNvPr>
                <p:cNvSpPr/>
                <p:nvPr/>
              </p:nvSpPr>
              <p:spPr>
                <a:xfrm>
                  <a:off x="6058852" y="3240404"/>
                  <a:ext cx="27622" cy="97154"/>
                </a:xfrm>
                <a:custGeom>
                  <a:avLst/>
                  <a:gdLst>
                    <a:gd name="connsiteX0" fmla="*/ 27622 w 27622"/>
                    <a:gd name="connsiteY0" fmla="*/ 16192 h 97154"/>
                    <a:gd name="connsiteX1" fmla="*/ 27622 w 27622"/>
                    <a:gd name="connsiteY1" fmla="*/ 97155 h 97154"/>
                    <a:gd name="connsiteX2" fmla="*/ 0 w 27622"/>
                    <a:gd name="connsiteY2" fmla="*/ 81915 h 97154"/>
                    <a:gd name="connsiteX3" fmla="*/ 0 w 27622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97154">
                      <a:moveTo>
                        <a:pt x="27622" y="16192"/>
                      </a:moveTo>
                      <a:lnTo>
                        <a:pt x="27622" y="97155"/>
                      </a:lnTo>
                      <a:lnTo>
                        <a:pt x="0" y="8191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895" name="Graphic 801">
                  <a:extLst>
                    <a:ext uri="{FF2B5EF4-FFF2-40B4-BE49-F238E27FC236}">
                      <a16:creationId xmlns:a16="http://schemas.microsoft.com/office/drawing/2014/main" id="{74861A42-74E1-40AD-8031-6FBB5E1A2A55}"/>
                    </a:ext>
                  </a:extLst>
                </p:cNvPr>
                <p:cNvGrpSpPr/>
                <p:nvPr/>
              </p:nvGrpSpPr>
              <p:grpSpPr>
                <a:xfrm>
                  <a:off x="6060756" y="3245167"/>
                  <a:ext cx="23812" cy="88582"/>
                  <a:chOff x="6060756" y="3245167"/>
                  <a:chExt cx="23812" cy="88582"/>
                </a:xfrm>
                <a:solidFill>
                  <a:schemeClr val="accent1"/>
                </a:solidFill>
              </p:grpSpPr>
              <p:sp>
                <p:nvSpPr>
                  <p:cNvPr id="896" name="Freeform: Shape 895">
                    <a:extLst>
                      <a:ext uri="{FF2B5EF4-FFF2-40B4-BE49-F238E27FC236}">
                        <a16:creationId xmlns:a16="http://schemas.microsoft.com/office/drawing/2014/main" id="{F2103CC3-CE7E-4D30-BD68-9AADDFBF52F6}"/>
                      </a:ext>
                    </a:extLst>
                  </p:cNvPr>
                  <p:cNvSpPr/>
                  <p:nvPr/>
                </p:nvSpPr>
                <p:spPr>
                  <a:xfrm>
                    <a:off x="6060756" y="3245167"/>
                    <a:ext cx="23812" cy="88582"/>
                  </a:xfrm>
                  <a:custGeom>
                    <a:avLst/>
                    <a:gdLst>
                      <a:gd name="connsiteX0" fmla="*/ 23813 w 23812"/>
                      <a:gd name="connsiteY0" fmla="*/ 12383 h 88582"/>
                      <a:gd name="connsiteX1" fmla="*/ 0 w 23812"/>
                      <a:gd name="connsiteY1" fmla="*/ 0 h 88582"/>
                      <a:gd name="connsiteX2" fmla="*/ 0 w 23812"/>
                      <a:gd name="connsiteY2" fmla="*/ 75248 h 88582"/>
                      <a:gd name="connsiteX3" fmla="*/ 23813 w 23812"/>
                      <a:gd name="connsiteY3" fmla="*/ 88583 h 8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8582">
                        <a:moveTo>
                          <a:pt x="23813" y="12383"/>
                        </a:moveTo>
                        <a:lnTo>
                          <a:pt x="0" y="0"/>
                        </a:lnTo>
                        <a:lnTo>
                          <a:pt x="0" y="75248"/>
                        </a:lnTo>
                        <a:lnTo>
                          <a:pt x="23813" y="88583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897" name="Freeform: Shape 896">
                    <a:extLst>
                      <a:ext uri="{FF2B5EF4-FFF2-40B4-BE49-F238E27FC236}">
                        <a16:creationId xmlns:a16="http://schemas.microsoft.com/office/drawing/2014/main" id="{6C57565B-74FA-47DC-909B-91E3F5FC9761}"/>
                      </a:ext>
                    </a:extLst>
                  </p:cNvPr>
                  <p:cNvSpPr/>
                  <p:nvPr/>
                </p:nvSpPr>
                <p:spPr>
                  <a:xfrm>
                    <a:off x="6067424" y="3248025"/>
                    <a:ext cx="17144" cy="78104"/>
                  </a:xfrm>
                  <a:custGeom>
                    <a:avLst/>
                    <a:gdLst>
                      <a:gd name="connsiteX0" fmla="*/ 0 w 17144"/>
                      <a:gd name="connsiteY0" fmla="*/ 0 h 78104"/>
                      <a:gd name="connsiteX1" fmla="*/ 0 w 17144"/>
                      <a:gd name="connsiteY1" fmla="*/ 68580 h 78104"/>
                      <a:gd name="connsiteX2" fmla="*/ 17145 w 17144"/>
                      <a:gd name="connsiteY2" fmla="*/ 78105 h 78104"/>
                      <a:gd name="connsiteX3" fmla="*/ 17145 w 17144"/>
                      <a:gd name="connsiteY3" fmla="*/ 9525 h 78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8104">
                        <a:moveTo>
                          <a:pt x="0" y="0"/>
                        </a:moveTo>
                        <a:lnTo>
                          <a:pt x="0" y="68580"/>
                        </a:lnTo>
                        <a:lnTo>
                          <a:pt x="17145" y="78105"/>
                        </a:lnTo>
                        <a:lnTo>
                          <a:pt x="17145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898" name="Freeform: Shape 897">
                    <a:extLst>
                      <a:ext uri="{FF2B5EF4-FFF2-40B4-BE49-F238E27FC236}">
                        <a16:creationId xmlns:a16="http://schemas.microsoft.com/office/drawing/2014/main" id="{584C4ADC-F73F-40E1-8D3E-24860F94C1FD}"/>
                      </a:ext>
                    </a:extLst>
                  </p:cNvPr>
                  <p:cNvSpPr/>
                  <p:nvPr/>
                </p:nvSpPr>
                <p:spPr>
                  <a:xfrm>
                    <a:off x="6060756" y="3286125"/>
                    <a:ext cx="23812" cy="17145"/>
                  </a:xfrm>
                  <a:custGeom>
                    <a:avLst/>
                    <a:gdLst>
                      <a:gd name="connsiteX0" fmla="*/ 23813 w 23812"/>
                      <a:gd name="connsiteY0" fmla="*/ 17145 h 17145"/>
                      <a:gd name="connsiteX1" fmla="*/ 0 w 23812"/>
                      <a:gd name="connsiteY1" fmla="*/ 3810 h 17145"/>
                      <a:gd name="connsiteX2" fmla="*/ 6668 w 23812"/>
                      <a:gd name="connsiteY2" fmla="*/ 0 h 17145"/>
                      <a:gd name="connsiteX3" fmla="*/ 23813 w 23812"/>
                      <a:gd name="connsiteY3" fmla="*/ 9525 h 171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7145">
                        <a:moveTo>
                          <a:pt x="23813" y="17145"/>
                        </a:moveTo>
                        <a:lnTo>
                          <a:pt x="0" y="3810"/>
                        </a:lnTo>
                        <a:lnTo>
                          <a:pt x="6668" y="0"/>
                        </a:lnTo>
                        <a:lnTo>
                          <a:pt x="23813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876" name="Graphic 801">
                <a:extLst>
                  <a:ext uri="{FF2B5EF4-FFF2-40B4-BE49-F238E27FC236}">
                    <a16:creationId xmlns:a16="http://schemas.microsoft.com/office/drawing/2014/main" id="{91588FEB-3DC8-4DD5-B00D-E3B6501147C1}"/>
                  </a:ext>
                </a:extLst>
              </p:cNvPr>
              <p:cNvGrpSpPr/>
              <p:nvPr/>
            </p:nvGrpSpPr>
            <p:grpSpPr>
              <a:xfrm>
                <a:off x="6012179" y="3214687"/>
                <a:ext cx="27622" cy="97154"/>
                <a:chOff x="6012179" y="3214687"/>
                <a:chExt cx="27622" cy="97154"/>
              </a:xfrm>
              <a:solidFill>
                <a:schemeClr val="accent1"/>
              </a:solidFill>
            </p:grpSpPr>
            <p:sp>
              <p:nvSpPr>
                <p:cNvPr id="889" name="Freeform: Shape 888">
                  <a:extLst>
                    <a:ext uri="{FF2B5EF4-FFF2-40B4-BE49-F238E27FC236}">
                      <a16:creationId xmlns:a16="http://schemas.microsoft.com/office/drawing/2014/main" id="{2FCD36EC-CE82-435F-8989-69B8BD487B87}"/>
                    </a:ext>
                  </a:extLst>
                </p:cNvPr>
                <p:cNvSpPr/>
                <p:nvPr/>
              </p:nvSpPr>
              <p:spPr>
                <a:xfrm>
                  <a:off x="6012179" y="3214687"/>
                  <a:ext cx="27622" cy="97154"/>
                </a:xfrm>
                <a:custGeom>
                  <a:avLst/>
                  <a:gdLst>
                    <a:gd name="connsiteX0" fmla="*/ 27622 w 27622"/>
                    <a:gd name="connsiteY0" fmla="*/ 15240 h 97154"/>
                    <a:gd name="connsiteX1" fmla="*/ 27622 w 27622"/>
                    <a:gd name="connsiteY1" fmla="*/ 97155 h 97154"/>
                    <a:gd name="connsiteX2" fmla="*/ 0 w 27622"/>
                    <a:gd name="connsiteY2" fmla="*/ 80963 h 97154"/>
                    <a:gd name="connsiteX3" fmla="*/ 0 w 27622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97154">
                      <a:moveTo>
                        <a:pt x="27622" y="15240"/>
                      </a:moveTo>
                      <a:lnTo>
                        <a:pt x="27622" y="97155"/>
                      </a:lnTo>
                      <a:lnTo>
                        <a:pt x="0" y="809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890" name="Graphic 801">
                  <a:extLst>
                    <a:ext uri="{FF2B5EF4-FFF2-40B4-BE49-F238E27FC236}">
                      <a16:creationId xmlns:a16="http://schemas.microsoft.com/office/drawing/2014/main" id="{0121DEBF-06EA-4226-BD52-279202A6C30C}"/>
                    </a:ext>
                  </a:extLst>
                </p:cNvPr>
                <p:cNvGrpSpPr/>
                <p:nvPr/>
              </p:nvGrpSpPr>
              <p:grpSpPr>
                <a:xfrm>
                  <a:off x="6014084" y="3218497"/>
                  <a:ext cx="23812" cy="88582"/>
                  <a:chOff x="6014084" y="3218497"/>
                  <a:chExt cx="23812" cy="88582"/>
                </a:xfrm>
                <a:solidFill>
                  <a:schemeClr val="accent1"/>
                </a:solidFill>
              </p:grpSpPr>
              <p:sp>
                <p:nvSpPr>
                  <p:cNvPr id="891" name="Freeform: Shape 890">
                    <a:extLst>
                      <a:ext uri="{FF2B5EF4-FFF2-40B4-BE49-F238E27FC236}">
                        <a16:creationId xmlns:a16="http://schemas.microsoft.com/office/drawing/2014/main" id="{C67B5EA3-F7FB-4E0A-ACB1-0616BA992181}"/>
                      </a:ext>
                    </a:extLst>
                  </p:cNvPr>
                  <p:cNvSpPr/>
                  <p:nvPr/>
                </p:nvSpPr>
                <p:spPr>
                  <a:xfrm>
                    <a:off x="6014084" y="3218497"/>
                    <a:ext cx="23812" cy="88582"/>
                  </a:xfrm>
                  <a:custGeom>
                    <a:avLst/>
                    <a:gdLst>
                      <a:gd name="connsiteX0" fmla="*/ 23813 w 23812"/>
                      <a:gd name="connsiteY0" fmla="*/ 13335 h 88582"/>
                      <a:gd name="connsiteX1" fmla="*/ 0 w 23812"/>
                      <a:gd name="connsiteY1" fmla="*/ 0 h 88582"/>
                      <a:gd name="connsiteX2" fmla="*/ 0 w 23812"/>
                      <a:gd name="connsiteY2" fmla="*/ 76200 h 88582"/>
                      <a:gd name="connsiteX3" fmla="*/ 23813 w 23812"/>
                      <a:gd name="connsiteY3" fmla="*/ 88583 h 8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8582">
                        <a:moveTo>
                          <a:pt x="23813" y="13335"/>
                        </a:moveTo>
                        <a:lnTo>
                          <a:pt x="0" y="0"/>
                        </a:lnTo>
                        <a:lnTo>
                          <a:pt x="0" y="76200"/>
                        </a:lnTo>
                        <a:lnTo>
                          <a:pt x="23813" y="88583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892" name="Freeform: Shape 891">
                    <a:extLst>
                      <a:ext uri="{FF2B5EF4-FFF2-40B4-BE49-F238E27FC236}">
                        <a16:creationId xmlns:a16="http://schemas.microsoft.com/office/drawing/2014/main" id="{BC0E4B59-C710-4D54-896F-4F3643357423}"/>
                      </a:ext>
                    </a:extLst>
                  </p:cNvPr>
                  <p:cNvSpPr/>
                  <p:nvPr/>
                </p:nvSpPr>
                <p:spPr>
                  <a:xfrm>
                    <a:off x="6019799" y="3222307"/>
                    <a:ext cx="18097" cy="78104"/>
                  </a:xfrm>
                  <a:custGeom>
                    <a:avLst/>
                    <a:gdLst>
                      <a:gd name="connsiteX0" fmla="*/ 0 w 18097"/>
                      <a:gd name="connsiteY0" fmla="*/ 0 h 78104"/>
                      <a:gd name="connsiteX1" fmla="*/ 0 w 18097"/>
                      <a:gd name="connsiteY1" fmla="*/ 68580 h 78104"/>
                      <a:gd name="connsiteX2" fmla="*/ 18097 w 18097"/>
                      <a:gd name="connsiteY2" fmla="*/ 78105 h 78104"/>
                      <a:gd name="connsiteX3" fmla="*/ 18097 w 18097"/>
                      <a:gd name="connsiteY3" fmla="*/ 9525 h 78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097" h="78104">
                        <a:moveTo>
                          <a:pt x="0" y="0"/>
                        </a:moveTo>
                        <a:lnTo>
                          <a:pt x="0" y="68580"/>
                        </a:lnTo>
                        <a:lnTo>
                          <a:pt x="18097" y="78105"/>
                        </a:lnTo>
                        <a:lnTo>
                          <a:pt x="18097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893" name="Freeform: Shape 892">
                    <a:extLst>
                      <a:ext uri="{FF2B5EF4-FFF2-40B4-BE49-F238E27FC236}">
                        <a16:creationId xmlns:a16="http://schemas.microsoft.com/office/drawing/2014/main" id="{12EB6096-3F95-48A7-B342-8F0CA27D6A3B}"/>
                      </a:ext>
                    </a:extLst>
                  </p:cNvPr>
                  <p:cNvSpPr/>
                  <p:nvPr/>
                </p:nvSpPr>
                <p:spPr>
                  <a:xfrm>
                    <a:off x="6014084" y="3259454"/>
                    <a:ext cx="23812" cy="17145"/>
                  </a:xfrm>
                  <a:custGeom>
                    <a:avLst/>
                    <a:gdLst>
                      <a:gd name="connsiteX0" fmla="*/ 23813 w 23812"/>
                      <a:gd name="connsiteY0" fmla="*/ 17145 h 17145"/>
                      <a:gd name="connsiteX1" fmla="*/ 0 w 23812"/>
                      <a:gd name="connsiteY1" fmla="*/ 3810 h 17145"/>
                      <a:gd name="connsiteX2" fmla="*/ 5715 w 23812"/>
                      <a:gd name="connsiteY2" fmla="*/ 0 h 17145"/>
                      <a:gd name="connsiteX3" fmla="*/ 23813 w 23812"/>
                      <a:gd name="connsiteY3" fmla="*/ 10478 h 171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7145">
                        <a:moveTo>
                          <a:pt x="23813" y="17145"/>
                        </a:moveTo>
                        <a:lnTo>
                          <a:pt x="0" y="3810"/>
                        </a:lnTo>
                        <a:lnTo>
                          <a:pt x="5715" y="0"/>
                        </a:lnTo>
                        <a:lnTo>
                          <a:pt x="23813" y="10478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877" name="Graphic 801">
                <a:extLst>
                  <a:ext uri="{FF2B5EF4-FFF2-40B4-BE49-F238E27FC236}">
                    <a16:creationId xmlns:a16="http://schemas.microsoft.com/office/drawing/2014/main" id="{3225E8FE-726A-4002-A696-6CECC8C8E1A5}"/>
                  </a:ext>
                </a:extLst>
              </p:cNvPr>
              <p:cNvGrpSpPr/>
              <p:nvPr/>
            </p:nvGrpSpPr>
            <p:grpSpPr>
              <a:xfrm>
                <a:off x="5964554" y="3188017"/>
                <a:ext cx="28575" cy="97154"/>
                <a:chOff x="5964554" y="3188017"/>
                <a:chExt cx="28575" cy="97154"/>
              </a:xfrm>
              <a:solidFill>
                <a:schemeClr val="accent1"/>
              </a:solidFill>
            </p:grpSpPr>
            <p:sp>
              <p:nvSpPr>
                <p:cNvPr id="884" name="Freeform: Shape 883">
                  <a:extLst>
                    <a:ext uri="{FF2B5EF4-FFF2-40B4-BE49-F238E27FC236}">
                      <a16:creationId xmlns:a16="http://schemas.microsoft.com/office/drawing/2014/main" id="{48622E56-D17C-4AC4-B1AE-9051C9E08883}"/>
                    </a:ext>
                  </a:extLst>
                </p:cNvPr>
                <p:cNvSpPr/>
                <p:nvPr/>
              </p:nvSpPr>
              <p:spPr>
                <a:xfrm>
                  <a:off x="5964554" y="3188017"/>
                  <a:ext cx="28575" cy="97154"/>
                </a:xfrm>
                <a:custGeom>
                  <a:avLst/>
                  <a:gdLst>
                    <a:gd name="connsiteX0" fmla="*/ 28575 w 28575"/>
                    <a:gd name="connsiteY0" fmla="*/ 16192 h 97154"/>
                    <a:gd name="connsiteX1" fmla="*/ 28575 w 28575"/>
                    <a:gd name="connsiteY1" fmla="*/ 97155 h 97154"/>
                    <a:gd name="connsiteX2" fmla="*/ 0 w 28575"/>
                    <a:gd name="connsiteY2" fmla="*/ 81915 h 97154"/>
                    <a:gd name="connsiteX3" fmla="*/ 0 w 28575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97154">
                      <a:moveTo>
                        <a:pt x="28575" y="16192"/>
                      </a:moveTo>
                      <a:lnTo>
                        <a:pt x="28575" y="97155"/>
                      </a:lnTo>
                      <a:lnTo>
                        <a:pt x="0" y="8191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885" name="Graphic 801">
                  <a:extLst>
                    <a:ext uri="{FF2B5EF4-FFF2-40B4-BE49-F238E27FC236}">
                      <a16:creationId xmlns:a16="http://schemas.microsoft.com/office/drawing/2014/main" id="{3832D7A0-6345-48A4-B8A8-B6B67C3D13D7}"/>
                    </a:ext>
                  </a:extLst>
                </p:cNvPr>
                <p:cNvGrpSpPr/>
                <p:nvPr/>
              </p:nvGrpSpPr>
              <p:grpSpPr>
                <a:xfrm>
                  <a:off x="5967412" y="3191827"/>
                  <a:ext cx="22859" cy="89534"/>
                  <a:chOff x="5967412" y="3191827"/>
                  <a:chExt cx="22859" cy="89534"/>
                </a:xfrm>
                <a:solidFill>
                  <a:schemeClr val="accent1"/>
                </a:solidFill>
              </p:grpSpPr>
              <p:sp>
                <p:nvSpPr>
                  <p:cNvPr id="886" name="Freeform: Shape 885">
                    <a:extLst>
                      <a:ext uri="{FF2B5EF4-FFF2-40B4-BE49-F238E27FC236}">
                        <a16:creationId xmlns:a16="http://schemas.microsoft.com/office/drawing/2014/main" id="{9B4666BB-58C0-479F-A171-7DCB835664A4}"/>
                      </a:ext>
                    </a:extLst>
                  </p:cNvPr>
                  <p:cNvSpPr/>
                  <p:nvPr/>
                </p:nvSpPr>
                <p:spPr>
                  <a:xfrm>
                    <a:off x="5967412" y="3191827"/>
                    <a:ext cx="22859" cy="89534"/>
                  </a:xfrm>
                  <a:custGeom>
                    <a:avLst/>
                    <a:gdLst>
                      <a:gd name="connsiteX0" fmla="*/ 22860 w 22859"/>
                      <a:gd name="connsiteY0" fmla="*/ 13335 h 89534"/>
                      <a:gd name="connsiteX1" fmla="*/ 0 w 22859"/>
                      <a:gd name="connsiteY1" fmla="*/ 0 h 89534"/>
                      <a:gd name="connsiteX2" fmla="*/ 0 w 22859"/>
                      <a:gd name="connsiteY2" fmla="*/ 76200 h 89534"/>
                      <a:gd name="connsiteX3" fmla="*/ 22860 w 22859"/>
                      <a:gd name="connsiteY3" fmla="*/ 89535 h 89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89534">
                        <a:moveTo>
                          <a:pt x="22860" y="13335"/>
                        </a:moveTo>
                        <a:lnTo>
                          <a:pt x="0" y="0"/>
                        </a:lnTo>
                        <a:lnTo>
                          <a:pt x="0" y="76200"/>
                        </a:lnTo>
                        <a:lnTo>
                          <a:pt x="22860" y="8953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887" name="Freeform: Shape 886">
                    <a:extLst>
                      <a:ext uri="{FF2B5EF4-FFF2-40B4-BE49-F238E27FC236}">
                        <a16:creationId xmlns:a16="http://schemas.microsoft.com/office/drawing/2014/main" id="{986EBD89-BF8A-49A3-A2CF-154607259F16}"/>
                      </a:ext>
                    </a:extLst>
                  </p:cNvPr>
                  <p:cNvSpPr/>
                  <p:nvPr/>
                </p:nvSpPr>
                <p:spPr>
                  <a:xfrm>
                    <a:off x="5973127" y="3195637"/>
                    <a:ext cx="17144" cy="78104"/>
                  </a:xfrm>
                  <a:custGeom>
                    <a:avLst/>
                    <a:gdLst>
                      <a:gd name="connsiteX0" fmla="*/ 0 w 17144"/>
                      <a:gd name="connsiteY0" fmla="*/ 0 h 78104"/>
                      <a:gd name="connsiteX1" fmla="*/ 0 w 17144"/>
                      <a:gd name="connsiteY1" fmla="*/ 68580 h 78104"/>
                      <a:gd name="connsiteX2" fmla="*/ 17145 w 17144"/>
                      <a:gd name="connsiteY2" fmla="*/ 78105 h 78104"/>
                      <a:gd name="connsiteX3" fmla="*/ 17145 w 17144"/>
                      <a:gd name="connsiteY3" fmla="*/ 9525 h 78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8104">
                        <a:moveTo>
                          <a:pt x="0" y="0"/>
                        </a:moveTo>
                        <a:lnTo>
                          <a:pt x="0" y="68580"/>
                        </a:lnTo>
                        <a:lnTo>
                          <a:pt x="17145" y="78105"/>
                        </a:lnTo>
                        <a:lnTo>
                          <a:pt x="17145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888" name="Freeform: Shape 887">
                    <a:extLst>
                      <a:ext uri="{FF2B5EF4-FFF2-40B4-BE49-F238E27FC236}">
                        <a16:creationId xmlns:a16="http://schemas.microsoft.com/office/drawing/2014/main" id="{05251444-B85E-4500-A701-007E2F2B66FE}"/>
                      </a:ext>
                    </a:extLst>
                  </p:cNvPr>
                  <p:cNvSpPr/>
                  <p:nvPr/>
                </p:nvSpPr>
                <p:spPr>
                  <a:xfrm>
                    <a:off x="5967412" y="3233737"/>
                    <a:ext cx="22859" cy="17145"/>
                  </a:xfrm>
                  <a:custGeom>
                    <a:avLst/>
                    <a:gdLst>
                      <a:gd name="connsiteX0" fmla="*/ 22860 w 22859"/>
                      <a:gd name="connsiteY0" fmla="*/ 17145 h 17145"/>
                      <a:gd name="connsiteX1" fmla="*/ 0 w 22859"/>
                      <a:gd name="connsiteY1" fmla="*/ 3810 h 17145"/>
                      <a:gd name="connsiteX2" fmla="*/ 5715 w 22859"/>
                      <a:gd name="connsiteY2" fmla="*/ 0 h 17145"/>
                      <a:gd name="connsiteX3" fmla="*/ 22860 w 22859"/>
                      <a:gd name="connsiteY3" fmla="*/ 9525 h 171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17145">
                        <a:moveTo>
                          <a:pt x="22860" y="17145"/>
                        </a:moveTo>
                        <a:lnTo>
                          <a:pt x="0" y="3810"/>
                        </a:lnTo>
                        <a:lnTo>
                          <a:pt x="5715" y="0"/>
                        </a:lnTo>
                        <a:lnTo>
                          <a:pt x="22860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878" name="Graphic 801">
                <a:extLst>
                  <a:ext uri="{FF2B5EF4-FFF2-40B4-BE49-F238E27FC236}">
                    <a16:creationId xmlns:a16="http://schemas.microsoft.com/office/drawing/2014/main" id="{726A42B7-D4FC-4970-84E1-249E91967DE1}"/>
                  </a:ext>
                </a:extLst>
              </p:cNvPr>
              <p:cNvGrpSpPr/>
              <p:nvPr/>
            </p:nvGrpSpPr>
            <p:grpSpPr>
              <a:xfrm>
                <a:off x="5917881" y="3162300"/>
                <a:ext cx="28575" cy="97154"/>
                <a:chOff x="5917881" y="3162300"/>
                <a:chExt cx="28575" cy="97154"/>
              </a:xfrm>
              <a:solidFill>
                <a:schemeClr val="accent1"/>
              </a:solidFill>
            </p:grpSpPr>
            <p:sp>
              <p:nvSpPr>
                <p:cNvPr id="879" name="Freeform: Shape 878">
                  <a:extLst>
                    <a:ext uri="{FF2B5EF4-FFF2-40B4-BE49-F238E27FC236}">
                      <a16:creationId xmlns:a16="http://schemas.microsoft.com/office/drawing/2014/main" id="{081DF7B2-70D9-4935-9AB9-12CE9A32B346}"/>
                    </a:ext>
                  </a:extLst>
                </p:cNvPr>
                <p:cNvSpPr/>
                <p:nvPr/>
              </p:nvSpPr>
              <p:spPr>
                <a:xfrm>
                  <a:off x="5917881" y="3162300"/>
                  <a:ext cx="28575" cy="97154"/>
                </a:xfrm>
                <a:custGeom>
                  <a:avLst/>
                  <a:gdLst>
                    <a:gd name="connsiteX0" fmla="*/ 28575 w 28575"/>
                    <a:gd name="connsiteY0" fmla="*/ 15240 h 97154"/>
                    <a:gd name="connsiteX1" fmla="*/ 28575 w 28575"/>
                    <a:gd name="connsiteY1" fmla="*/ 97155 h 97154"/>
                    <a:gd name="connsiteX2" fmla="*/ 0 w 28575"/>
                    <a:gd name="connsiteY2" fmla="*/ 80963 h 97154"/>
                    <a:gd name="connsiteX3" fmla="*/ 0 w 28575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97154">
                      <a:moveTo>
                        <a:pt x="28575" y="15240"/>
                      </a:moveTo>
                      <a:lnTo>
                        <a:pt x="28575" y="97155"/>
                      </a:lnTo>
                      <a:lnTo>
                        <a:pt x="0" y="809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880" name="Graphic 801">
                  <a:extLst>
                    <a:ext uri="{FF2B5EF4-FFF2-40B4-BE49-F238E27FC236}">
                      <a16:creationId xmlns:a16="http://schemas.microsoft.com/office/drawing/2014/main" id="{6B3A3FB8-70A5-40E8-9EE7-814F7A1F7148}"/>
                    </a:ext>
                  </a:extLst>
                </p:cNvPr>
                <p:cNvGrpSpPr/>
                <p:nvPr/>
              </p:nvGrpSpPr>
              <p:grpSpPr>
                <a:xfrm>
                  <a:off x="5920739" y="3166109"/>
                  <a:ext cx="22859" cy="88582"/>
                  <a:chOff x="5920739" y="3166109"/>
                  <a:chExt cx="22859" cy="88582"/>
                </a:xfrm>
                <a:solidFill>
                  <a:schemeClr val="accent1"/>
                </a:solidFill>
              </p:grpSpPr>
              <p:sp>
                <p:nvSpPr>
                  <p:cNvPr id="881" name="Freeform: Shape 880">
                    <a:extLst>
                      <a:ext uri="{FF2B5EF4-FFF2-40B4-BE49-F238E27FC236}">
                        <a16:creationId xmlns:a16="http://schemas.microsoft.com/office/drawing/2014/main" id="{F88A8DFB-76A6-4FC2-83DA-A0D85DB4223E}"/>
                      </a:ext>
                    </a:extLst>
                  </p:cNvPr>
                  <p:cNvSpPr/>
                  <p:nvPr/>
                </p:nvSpPr>
                <p:spPr>
                  <a:xfrm>
                    <a:off x="5920739" y="3166109"/>
                    <a:ext cx="22859" cy="88582"/>
                  </a:xfrm>
                  <a:custGeom>
                    <a:avLst/>
                    <a:gdLst>
                      <a:gd name="connsiteX0" fmla="*/ 22860 w 22859"/>
                      <a:gd name="connsiteY0" fmla="*/ 13335 h 88582"/>
                      <a:gd name="connsiteX1" fmla="*/ 0 w 22859"/>
                      <a:gd name="connsiteY1" fmla="*/ 0 h 88582"/>
                      <a:gd name="connsiteX2" fmla="*/ 0 w 22859"/>
                      <a:gd name="connsiteY2" fmla="*/ 76200 h 88582"/>
                      <a:gd name="connsiteX3" fmla="*/ 22860 w 22859"/>
                      <a:gd name="connsiteY3" fmla="*/ 88583 h 8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88582">
                        <a:moveTo>
                          <a:pt x="22860" y="13335"/>
                        </a:moveTo>
                        <a:lnTo>
                          <a:pt x="0" y="0"/>
                        </a:lnTo>
                        <a:lnTo>
                          <a:pt x="0" y="76200"/>
                        </a:lnTo>
                        <a:lnTo>
                          <a:pt x="22860" y="88583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882" name="Freeform: Shape 881">
                    <a:extLst>
                      <a:ext uri="{FF2B5EF4-FFF2-40B4-BE49-F238E27FC236}">
                        <a16:creationId xmlns:a16="http://schemas.microsoft.com/office/drawing/2014/main" id="{CD8E367E-7767-4495-BC14-7A1BCFB7E7AA}"/>
                      </a:ext>
                    </a:extLst>
                  </p:cNvPr>
                  <p:cNvSpPr/>
                  <p:nvPr/>
                </p:nvSpPr>
                <p:spPr>
                  <a:xfrm>
                    <a:off x="5926454" y="3168967"/>
                    <a:ext cx="17144" cy="79057"/>
                  </a:xfrm>
                  <a:custGeom>
                    <a:avLst/>
                    <a:gdLst>
                      <a:gd name="connsiteX0" fmla="*/ 0 w 17144"/>
                      <a:gd name="connsiteY0" fmla="*/ 0 h 79057"/>
                      <a:gd name="connsiteX1" fmla="*/ 0 w 17144"/>
                      <a:gd name="connsiteY1" fmla="*/ 69533 h 79057"/>
                      <a:gd name="connsiteX2" fmla="*/ 17145 w 17144"/>
                      <a:gd name="connsiteY2" fmla="*/ 79058 h 79057"/>
                      <a:gd name="connsiteX3" fmla="*/ 17145 w 17144"/>
                      <a:gd name="connsiteY3" fmla="*/ 10478 h 790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9057">
                        <a:moveTo>
                          <a:pt x="0" y="0"/>
                        </a:moveTo>
                        <a:lnTo>
                          <a:pt x="0" y="69533"/>
                        </a:lnTo>
                        <a:lnTo>
                          <a:pt x="17145" y="79058"/>
                        </a:lnTo>
                        <a:lnTo>
                          <a:pt x="17145" y="10478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883" name="Freeform: Shape 882">
                    <a:extLst>
                      <a:ext uri="{FF2B5EF4-FFF2-40B4-BE49-F238E27FC236}">
                        <a16:creationId xmlns:a16="http://schemas.microsoft.com/office/drawing/2014/main" id="{19961171-5D0F-401D-AEEF-7B4AB85EB4FF}"/>
                      </a:ext>
                    </a:extLst>
                  </p:cNvPr>
                  <p:cNvSpPr/>
                  <p:nvPr/>
                </p:nvSpPr>
                <p:spPr>
                  <a:xfrm>
                    <a:off x="5920739" y="3207067"/>
                    <a:ext cx="22859" cy="17145"/>
                  </a:xfrm>
                  <a:custGeom>
                    <a:avLst/>
                    <a:gdLst>
                      <a:gd name="connsiteX0" fmla="*/ 22860 w 22859"/>
                      <a:gd name="connsiteY0" fmla="*/ 17145 h 17145"/>
                      <a:gd name="connsiteX1" fmla="*/ 0 w 22859"/>
                      <a:gd name="connsiteY1" fmla="*/ 3810 h 17145"/>
                      <a:gd name="connsiteX2" fmla="*/ 5715 w 22859"/>
                      <a:gd name="connsiteY2" fmla="*/ 0 h 17145"/>
                      <a:gd name="connsiteX3" fmla="*/ 22860 w 22859"/>
                      <a:gd name="connsiteY3" fmla="*/ 10478 h 171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17145">
                        <a:moveTo>
                          <a:pt x="22860" y="17145"/>
                        </a:moveTo>
                        <a:lnTo>
                          <a:pt x="0" y="3810"/>
                        </a:lnTo>
                        <a:lnTo>
                          <a:pt x="5715" y="0"/>
                        </a:lnTo>
                        <a:lnTo>
                          <a:pt x="22860" y="10478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sp>
          <p:nvSpPr>
            <p:cNvPr id="760" name="Freeform: Shape 759">
              <a:extLst>
                <a:ext uri="{FF2B5EF4-FFF2-40B4-BE49-F238E27FC236}">
                  <a16:creationId xmlns:a16="http://schemas.microsoft.com/office/drawing/2014/main" id="{A169154E-7785-4A97-A28C-1C7B40CF5C7B}"/>
                </a:ext>
              </a:extLst>
            </p:cNvPr>
            <p:cNvSpPr/>
            <p:nvPr/>
          </p:nvSpPr>
          <p:spPr>
            <a:xfrm>
              <a:off x="6187443" y="3226116"/>
              <a:ext cx="12382" cy="7620"/>
            </a:xfrm>
            <a:custGeom>
              <a:avLst/>
              <a:gdLst>
                <a:gd name="connsiteX0" fmla="*/ 12382 w 12382"/>
                <a:gd name="connsiteY0" fmla="*/ 7620 h 7620"/>
                <a:gd name="connsiteX1" fmla="*/ 0 w 12382"/>
                <a:gd name="connsiteY1" fmla="*/ 0 h 7620"/>
                <a:gd name="connsiteX2" fmla="*/ 0 w 12382"/>
                <a:gd name="connsiteY2" fmla="*/ 0 h 7620"/>
                <a:gd name="connsiteX3" fmla="*/ 12382 w 12382"/>
                <a:gd name="connsiteY3" fmla="*/ 7620 h 7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382" h="7620">
                  <a:moveTo>
                    <a:pt x="12382" y="762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2382" y="7620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61" name="Freeform: Shape 760">
              <a:extLst>
                <a:ext uri="{FF2B5EF4-FFF2-40B4-BE49-F238E27FC236}">
                  <a16:creationId xmlns:a16="http://schemas.microsoft.com/office/drawing/2014/main" id="{24EF3763-934D-45F0-89D1-014005B0C835}"/>
                </a:ext>
              </a:extLst>
            </p:cNvPr>
            <p:cNvSpPr/>
            <p:nvPr/>
          </p:nvSpPr>
          <p:spPr>
            <a:xfrm>
              <a:off x="6112196" y="3133724"/>
              <a:ext cx="11429" cy="251459"/>
            </a:xfrm>
            <a:custGeom>
              <a:avLst/>
              <a:gdLst>
                <a:gd name="connsiteX0" fmla="*/ 0 w 11429"/>
                <a:gd name="connsiteY0" fmla="*/ 251460 h 251459"/>
                <a:gd name="connsiteX1" fmla="*/ 0 w 11429"/>
                <a:gd name="connsiteY1" fmla="*/ 6667 h 251459"/>
                <a:gd name="connsiteX2" fmla="*/ 11430 w 11429"/>
                <a:gd name="connsiteY2" fmla="*/ 0 h 251459"/>
                <a:gd name="connsiteX3" fmla="*/ 11430 w 11429"/>
                <a:gd name="connsiteY3" fmla="*/ 243840 h 251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29" h="251459">
                  <a:moveTo>
                    <a:pt x="0" y="251460"/>
                  </a:moveTo>
                  <a:lnTo>
                    <a:pt x="0" y="6667"/>
                  </a:lnTo>
                  <a:lnTo>
                    <a:pt x="11430" y="0"/>
                  </a:lnTo>
                  <a:lnTo>
                    <a:pt x="11430" y="243840"/>
                  </a:lnTo>
                  <a:close/>
                </a:path>
              </a:pathLst>
            </a:custGeom>
            <a:solidFill>
              <a:srgbClr val="B7B4A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62" name="Freeform: Shape 761">
              <a:extLst>
                <a:ext uri="{FF2B5EF4-FFF2-40B4-BE49-F238E27FC236}">
                  <a16:creationId xmlns:a16="http://schemas.microsoft.com/office/drawing/2014/main" id="{2069DD49-52CC-468D-8C86-1D73686EDDB4}"/>
                </a:ext>
              </a:extLst>
            </p:cNvPr>
            <p:cNvSpPr/>
            <p:nvPr/>
          </p:nvSpPr>
          <p:spPr>
            <a:xfrm>
              <a:off x="6099813" y="3133724"/>
              <a:ext cx="12382" cy="251459"/>
            </a:xfrm>
            <a:custGeom>
              <a:avLst/>
              <a:gdLst>
                <a:gd name="connsiteX0" fmla="*/ 12383 w 12382"/>
                <a:gd name="connsiteY0" fmla="*/ 251460 h 251459"/>
                <a:gd name="connsiteX1" fmla="*/ 12383 w 12382"/>
                <a:gd name="connsiteY1" fmla="*/ 6667 h 251459"/>
                <a:gd name="connsiteX2" fmla="*/ 0 w 12382"/>
                <a:gd name="connsiteY2" fmla="*/ 0 h 251459"/>
                <a:gd name="connsiteX3" fmla="*/ 0 w 12382"/>
                <a:gd name="connsiteY3" fmla="*/ 243840 h 251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382" h="251459">
                  <a:moveTo>
                    <a:pt x="12383" y="251460"/>
                  </a:moveTo>
                  <a:lnTo>
                    <a:pt x="12383" y="6667"/>
                  </a:lnTo>
                  <a:lnTo>
                    <a:pt x="0" y="0"/>
                  </a:lnTo>
                  <a:lnTo>
                    <a:pt x="0" y="243840"/>
                  </a:lnTo>
                  <a:close/>
                </a:path>
              </a:pathLst>
            </a:custGeom>
            <a:solidFill>
              <a:srgbClr val="D2D0C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63" name="Freeform: Shape 762">
              <a:extLst>
                <a:ext uri="{FF2B5EF4-FFF2-40B4-BE49-F238E27FC236}">
                  <a16:creationId xmlns:a16="http://schemas.microsoft.com/office/drawing/2014/main" id="{82CD02C2-7840-48BC-AB19-1A028D3ED1BE}"/>
                </a:ext>
              </a:extLst>
            </p:cNvPr>
            <p:cNvSpPr/>
            <p:nvPr/>
          </p:nvSpPr>
          <p:spPr>
            <a:xfrm>
              <a:off x="6291269" y="3444239"/>
              <a:ext cx="404812" cy="183832"/>
            </a:xfrm>
            <a:custGeom>
              <a:avLst/>
              <a:gdLst>
                <a:gd name="connsiteX0" fmla="*/ 52388 w 404812"/>
                <a:gd name="connsiteY0" fmla="*/ 81915 h 183832"/>
                <a:gd name="connsiteX1" fmla="*/ 132397 w 404812"/>
                <a:gd name="connsiteY1" fmla="*/ 126682 h 183832"/>
                <a:gd name="connsiteX2" fmla="*/ 355282 w 404812"/>
                <a:gd name="connsiteY2" fmla="*/ 0 h 183832"/>
                <a:gd name="connsiteX3" fmla="*/ 404813 w 404812"/>
                <a:gd name="connsiteY3" fmla="*/ 27622 h 183832"/>
                <a:gd name="connsiteX4" fmla="*/ 181928 w 404812"/>
                <a:gd name="connsiteY4" fmla="*/ 154305 h 183832"/>
                <a:gd name="connsiteX5" fmla="*/ 181928 w 404812"/>
                <a:gd name="connsiteY5" fmla="*/ 154305 h 183832"/>
                <a:gd name="connsiteX6" fmla="*/ 128588 w 404812"/>
                <a:gd name="connsiteY6" fmla="*/ 183832 h 183832"/>
                <a:gd name="connsiteX7" fmla="*/ 0 w 404812"/>
                <a:gd name="connsiteY7" fmla="*/ 111442 h 183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04812" h="183832">
                  <a:moveTo>
                    <a:pt x="52388" y="81915"/>
                  </a:moveTo>
                  <a:lnTo>
                    <a:pt x="132397" y="126682"/>
                  </a:lnTo>
                  <a:lnTo>
                    <a:pt x="355282" y="0"/>
                  </a:lnTo>
                  <a:lnTo>
                    <a:pt x="404813" y="27622"/>
                  </a:lnTo>
                  <a:lnTo>
                    <a:pt x="181928" y="154305"/>
                  </a:lnTo>
                  <a:lnTo>
                    <a:pt x="181928" y="154305"/>
                  </a:lnTo>
                  <a:lnTo>
                    <a:pt x="128588" y="183832"/>
                  </a:lnTo>
                  <a:lnTo>
                    <a:pt x="0" y="111442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64" name="Freeform: Shape 763">
              <a:extLst>
                <a:ext uri="{FF2B5EF4-FFF2-40B4-BE49-F238E27FC236}">
                  <a16:creationId xmlns:a16="http://schemas.microsoft.com/office/drawing/2014/main" id="{FF25F122-72F8-4532-BC30-8D3D723D7AF4}"/>
                </a:ext>
              </a:extLst>
            </p:cNvPr>
            <p:cNvSpPr/>
            <p:nvPr/>
          </p:nvSpPr>
          <p:spPr>
            <a:xfrm>
              <a:off x="6300795" y="3449953"/>
              <a:ext cx="385762" cy="172402"/>
            </a:xfrm>
            <a:custGeom>
              <a:avLst/>
              <a:gdLst>
                <a:gd name="connsiteX0" fmla="*/ 42863 w 385762"/>
                <a:gd name="connsiteY0" fmla="*/ 81915 h 172402"/>
                <a:gd name="connsiteX1" fmla="*/ 0 w 385762"/>
                <a:gd name="connsiteY1" fmla="*/ 105728 h 172402"/>
                <a:gd name="connsiteX2" fmla="*/ 119063 w 385762"/>
                <a:gd name="connsiteY2" fmla="*/ 172403 h 172402"/>
                <a:gd name="connsiteX3" fmla="*/ 385763 w 385762"/>
                <a:gd name="connsiteY3" fmla="*/ 21908 h 172402"/>
                <a:gd name="connsiteX4" fmla="*/ 345757 w 385762"/>
                <a:gd name="connsiteY4" fmla="*/ 0 h 172402"/>
                <a:gd name="connsiteX5" fmla="*/ 124778 w 385762"/>
                <a:gd name="connsiteY5" fmla="*/ 126683 h 172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5762" h="172402">
                  <a:moveTo>
                    <a:pt x="42863" y="81915"/>
                  </a:moveTo>
                  <a:lnTo>
                    <a:pt x="0" y="105728"/>
                  </a:lnTo>
                  <a:lnTo>
                    <a:pt x="119063" y="172403"/>
                  </a:lnTo>
                  <a:lnTo>
                    <a:pt x="385763" y="21908"/>
                  </a:lnTo>
                  <a:lnTo>
                    <a:pt x="345757" y="0"/>
                  </a:lnTo>
                  <a:lnTo>
                    <a:pt x="124778" y="126683"/>
                  </a:lnTo>
                  <a:close/>
                </a:path>
              </a:pathLst>
            </a:custGeom>
            <a:solidFill>
              <a:srgbClr val="669C4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65" name="Freeform: Shape 764">
              <a:extLst>
                <a:ext uri="{FF2B5EF4-FFF2-40B4-BE49-F238E27FC236}">
                  <a16:creationId xmlns:a16="http://schemas.microsoft.com/office/drawing/2014/main" id="{3B0ADF50-0852-4D66-90D3-00B4DA0E65C3}"/>
                </a:ext>
              </a:extLst>
            </p:cNvPr>
            <p:cNvSpPr/>
            <p:nvPr/>
          </p:nvSpPr>
          <p:spPr>
            <a:xfrm>
              <a:off x="6310318" y="3454716"/>
              <a:ext cx="366713" cy="162877"/>
            </a:xfrm>
            <a:custGeom>
              <a:avLst/>
              <a:gdLst>
                <a:gd name="connsiteX0" fmla="*/ 33338 w 366712"/>
                <a:gd name="connsiteY0" fmla="*/ 81915 h 162877"/>
                <a:gd name="connsiteX1" fmla="*/ 0 w 366712"/>
                <a:gd name="connsiteY1" fmla="*/ 100965 h 162877"/>
                <a:gd name="connsiteX2" fmla="*/ 109538 w 366712"/>
                <a:gd name="connsiteY2" fmla="*/ 162878 h 162877"/>
                <a:gd name="connsiteX3" fmla="*/ 366713 w 366712"/>
                <a:gd name="connsiteY3" fmla="*/ 17145 h 162877"/>
                <a:gd name="connsiteX4" fmla="*/ 336232 w 366712"/>
                <a:gd name="connsiteY4" fmla="*/ 0 h 162877"/>
                <a:gd name="connsiteX5" fmla="*/ 115253 w 366712"/>
                <a:gd name="connsiteY5" fmla="*/ 127635 h 1628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6712" h="162877">
                  <a:moveTo>
                    <a:pt x="33338" y="81915"/>
                  </a:moveTo>
                  <a:lnTo>
                    <a:pt x="0" y="100965"/>
                  </a:lnTo>
                  <a:lnTo>
                    <a:pt x="109538" y="162878"/>
                  </a:lnTo>
                  <a:lnTo>
                    <a:pt x="366713" y="17145"/>
                  </a:lnTo>
                  <a:lnTo>
                    <a:pt x="336232" y="0"/>
                  </a:lnTo>
                  <a:lnTo>
                    <a:pt x="115253" y="127635"/>
                  </a:lnTo>
                  <a:close/>
                </a:path>
              </a:pathLst>
            </a:custGeom>
            <a:solidFill>
              <a:srgbClr val="80B34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66" name="Freeform: Shape 765">
              <a:extLst>
                <a:ext uri="{FF2B5EF4-FFF2-40B4-BE49-F238E27FC236}">
                  <a16:creationId xmlns:a16="http://schemas.microsoft.com/office/drawing/2014/main" id="{64F74EE7-37E0-46C2-BAF2-5EDFB724A031}"/>
                </a:ext>
              </a:extLst>
            </p:cNvPr>
            <p:cNvSpPr/>
            <p:nvPr/>
          </p:nvSpPr>
          <p:spPr>
            <a:xfrm>
              <a:off x="5966466" y="2851784"/>
              <a:ext cx="622934" cy="348614"/>
            </a:xfrm>
            <a:custGeom>
              <a:avLst/>
              <a:gdLst>
                <a:gd name="connsiteX0" fmla="*/ 461010 w 622934"/>
                <a:gd name="connsiteY0" fmla="*/ 348615 h 348614"/>
                <a:gd name="connsiteX1" fmla="*/ 622935 w 622934"/>
                <a:gd name="connsiteY1" fmla="*/ 257175 h 348614"/>
                <a:gd name="connsiteX2" fmla="*/ 162878 w 622934"/>
                <a:gd name="connsiteY2" fmla="*/ 0 h 348614"/>
                <a:gd name="connsiteX3" fmla="*/ 0 w 622934"/>
                <a:gd name="connsiteY3" fmla="*/ 92392 h 348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2934" h="348614">
                  <a:moveTo>
                    <a:pt x="461010" y="348615"/>
                  </a:moveTo>
                  <a:lnTo>
                    <a:pt x="622935" y="257175"/>
                  </a:lnTo>
                  <a:lnTo>
                    <a:pt x="162878" y="0"/>
                  </a:lnTo>
                  <a:lnTo>
                    <a:pt x="0" y="92392"/>
                  </a:lnTo>
                  <a:close/>
                </a:path>
              </a:pathLst>
            </a:custGeom>
            <a:solidFill>
              <a:schemeClr val="accent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67" name="Freeform: Shape 766">
              <a:extLst>
                <a:ext uri="{FF2B5EF4-FFF2-40B4-BE49-F238E27FC236}">
                  <a16:creationId xmlns:a16="http://schemas.microsoft.com/office/drawing/2014/main" id="{D38E4EF4-76C5-4844-B6F3-4CA89F40E69E}"/>
                </a:ext>
              </a:extLst>
            </p:cNvPr>
            <p:cNvSpPr/>
            <p:nvPr/>
          </p:nvSpPr>
          <p:spPr>
            <a:xfrm>
              <a:off x="5881694" y="2944176"/>
              <a:ext cx="545782" cy="351472"/>
            </a:xfrm>
            <a:custGeom>
              <a:avLst/>
              <a:gdLst>
                <a:gd name="connsiteX0" fmla="*/ 545782 w 545782"/>
                <a:gd name="connsiteY0" fmla="*/ 256223 h 351472"/>
                <a:gd name="connsiteX1" fmla="*/ 84772 w 545782"/>
                <a:gd name="connsiteY1" fmla="*/ 0 h 351472"/>
                <a:gd name="connsiteX2" fmla="*/ 0 w 545782"/>
                <a:gd name="connsiteY2" fmla="*/ 49530 h 351472"/>
                <a:gd name="connsiteX3" fmla="*/ 541972 w 545782"/>
                <a:gd name="connsiteY3" fmla="*/ 351473 h 3514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5782" h="351472">
                  <a:moveTo>
                    <a:pt x="545782" y="256223"/>
                  </a:moveTo>
                  <a:lnTo>
                    <a:pt x="84772" y="0"/>
                  </a:lnTo>
                  <a:lnTo>
                    <a:pt x="0" y="49530"/>
                  </a:lnTo>
                  <a:lnTo>
                    <a:pt x="541972" y="351473"/>
                  </a:lnTo>
                  <a:close/>
                </a:path>
              </a:pathLst>
            </a:custGeom>
            <a:solidFill>
              <a:schemeClr val="accent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68" name="Freeform: Shape 767">
              <a:extLst>
                <a:ext uri="{FF2B5EF4-FFF2-40B4-BE49-F238E27FC236}">
                  <a16:creationId xmlns:a16="http://schemas.microsoft.com/office/drawing/2014/main" id="{FFFD3BFC-959B-4E83-9643-45D0A4989C4A}"/>
                </a:ext>
              </a:extLst>
            </p:cNvPr>
            <p:cNvSpPr/>
            <p:nvPr/>
          </p:nvSpPr>
          <p:spPr>
            <a:xfrm>
              <a:off x="6423669" y="3108958"/>
              <a:ext cx="247651" cy="186690"/>
            </a:xfrm>
            <a:custGeom>
              <a:avLst/>
              <a:gdLst>
                <a:gd name="connsiteX0" fmla="*/ 165735 w 247650"/>
                <a:gd name="connsiteY0" fmla="*/ 0 h 186690"/>
                <a:gd name="connsiteX1" fmla="*/ 3810 w 247650"/>
                <a:gd name="connsiteY1" fmla="*/ 91440 h 186690"/>
                <a:gd name="connsiteX2" fmla="*/ 0 w 247650"/>
                <a:gd name="connsiteY2" fmla="*/ 186690 h 186690"/>
                <a:gd name="connsiteX3" fmla="*/ 247650 w 247650"/>
                <a:gd name="connsiteY3" fmla="*/ 46673 h 186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7650" h="186690">
                  <a:moveTo>
                    <a:pt x="165735" y="0"/>
                  </a:moveTo>
                  <a:lnTo>
                    <a:pt x="3810" y="91440"/>
                  </a:lnTo>
                  <a:lnTo>
                    <a:pt x="0" y="186690"/>
                  </a:lnTo>
                  <a:lnTo>
                    <a:pt x="247650" y="46673"/>
                  </a:ln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769" name="Graphic 801">
              <a:extLst>
                <a:ext uri="{FF2B5EF4-FFF2-40B4-BE49-F238E27FC236}">
                  <a16:creationId xmlns:a16="http://schemas.microsoft.com/office/drawing/2014/main" id="{CE77E3C7-119A-4422-9166-BA3EEA394109}"/>
                </a:ext>
              </a:extLst>
            </p:cNvPr>
            <p:cNvGrpSpPr/>
            <p:nvPr/>
          </p:nvGrpSpPr>
          <p:grpSpPr>
            <a:xfrm>
              <a:off x="6186497" y="2728912"/>
              <a:ext cx="222884" cy="370522"/>
              <a:chOff x="6186487" y="2728912"/>
              <a:chExt cx="222884" cy="370522"/>
            </a:xfrm>
            <a:solidFill>
              <a:schemeClr val="accent1"/>
            </a:solidFill>
          </p:grpSpPr>
          <p:sp>
            <p:nvSpPr>
              <p:cNvPr id="839" name="Freeform: Shape 838">
                <a:extLst>
                  <a:ext uri="{FF2B5EF4-FFF2-40B4-BE49-F238E27FC236}">
                    <a16:creationId xmlns:a16="http://schemas.microsoft.com/office/drawing/2014/main" id="{D2EFEC85-650D-49B9-9B00-1B9B95161CE2}"/>
                  </a:ext>
                </a:extLst>
              </p:cNvPr>
              <p:cNvSpPr/>
              <p:nvPr/>
            </p:nvSpPr>
            <p:spPr>
              <a:xfrm>
                <a:off x="6186487" y="2964179"/>
                <a:ext cx="222884" cy="135254"/>
              </a:xfrm>
              <a:custGeom>
                <a:avLst/>
                <a:gdLst>
                  <a:gd name="connsiteX0" fmla="*/ 111443 w 222884"/>
                  <a:gd name="connsiteY0" fmla="*/ 0 h 135254"/>
                  <a:gd name="connsiteX1" fmla="*/ 150495 w 222884"/>
                  <a:gd name="connsiteY1" fmla="*/ 9525 h 135254"/>
                  <a:gd name="connsiteX2" fmla="*/ 190500 w 222884"/>
                  <a:gd name="connsiteY2" fmla="*/ 19050 h 135254"/>
                  <a:gd name="connsiteX3" fmla="*/ 222885 w 222884"/>
                  <a:gd name="connsiteY3" fmla="*/ 47625 h 135254"/>
                  <a:gd name="connsiteX4" fmla="*/ 222885 w 222884"/>
                  <a:gd name="connsiteY4" fmla="*/ 67628 h 135254"/>
                  <a:gd name="connsiteX5" fmla="*/ 206693 w 222884"/>
                  <a:gd name="connsiteY5" fmla="*/ 91440 h 135254"/>
                  <a:gd name="connsiteX6" fmla="*/ 190500 w 222884"/>
                  <a:gd name="connsiteY6" fmla="*/ 115253 h 135254"/>
                  <a:gd name="connsiteX7" fmla="*/ 150495 w 222884"/>
                  <a:gd name="connsiteY7" fmla="*/ 125730 h 135254"/>
                  <a:gd name="connsiteX8" fmla="*/ 111443 w 222884"/>
                  <a:gd name="connsiteY8" fmla="*/ 135255 h 135254"/>
                  <a:gd name="connsiteX9" fmla="*/ 72390 w 222884"/>
                  <a:gd name="connsiteY9" fmla="*/ 125730 h 135254"/>
                  <a:gd name="connsiteX10" fmla="*/ 33338 w 222884"/>
                  <a:gd name="connsiteY10" fmla="*/ 115253 h 135254"/>
                  <a:gd name="connsiteX11" fmla="*/ 16193 w 222884"/>
                  <a:gd name="connsiteY11" fmla="*/ 91440 h 135254"/>
                  <a:gd name="connsiteX12" fmla="*/ 0 w 222884"/>
                  <a:gd name="connsiteY12" fmla="*/ 67628 h 135254"/>
                  <a:gd name="connsiteX13" fmla="*/ 0 w 222884"/>
                  <a:gd name="connsiteY13" fmla="*/ 47625 h 135254"/>
                  <a:gd name="connsiteX14" fmla="*/ 33338 w 222884"/>
                  <a:gd name="connsiteY14" fmla="*/ 19050 h 135254"/>
                  <a:gd name="connsiteX15" fmla="*/ 72390 w 222884"/>
                  <a:gd name="connsiteY15" fmla="*/ 9525 h 1352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22884" h="135254">
                    <a:moveTo>
                      <a:pt x="111443" y="0"/>
                    </a:moveTo>
                    <a:lnTo>
                      <a:pt x="150495" y="9525"/>
                    </a:lnTo>
                    <a:lnTo>
                      <a:pt x="190500" y="19050"/>
                    </a:lnTo>
                    <a:lnTo>
                      <a:pt x="222885" y="47625"/>
                    </a:lnTo>
                    <a:lnTo>
                      <a:pt x="222885" y="67628"/>
                    </a:lnTo>
                    <a:lnTo>
                      <a:pt x="206693" y="91440"/>
                    </a:lnTo>
                    <a:lnTo>
                      <a:pt x="190500" y="115253"/>
                    </a:lnTo>
                    <a:lnTo>
                      <a:pt x="150495" y="125730"/>
                    </a:lnTo>
                    <a:lnTo>
                      <a:pt x="111443" y="135255"/>
                    </a:lnTo>
                    <a:lnTo>
                      <a:pt x="72390" y="125730"/>
                    </a:lnTo>
                    <a:lnTo>
                      <a:pt x="33338" y="115253"/>
                    </a:lnTo>
                    <a:lnTo>
                      <a:pt x="16193" y="91440"/>
                    </a:lnTo>
                    <a:lnTo>
                      <a:pt x="0" y="67628"/>
                    </a:lnTo>
                    <a:lnTo>
                      <a:pt x="0" y="47625"/>
                    </a:lnTo>
                    <a:lnTo>
                      <a:pt x="33338" y="19050"/>
                    </a:lnTo>
                    <a:lnTo>
                      <a:pt x="72390" y="9525"/>
                    </a:lnTo>
                    <a:close/>
                  </a:path>
                </a:pathLst>
              </a:custGeom>
              <a:solidFill>
                <a:srgbClr val="B2B1B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40" name="Freeform: Shape 839">
                <a:extLst>
                  <a:ext uri="{FF2B5EF4-FFF2-40B4-BE49-F238E27FC236}">
                    <a16:creationId xmlns:a16="http://schemas.microsoft.com/office/drawing/2014/main" id="{5B687D0B-0FEE-4C01-B975-F95575371F84}"/>
                  </a:ext>
                </a:extLst>
              </p:cNvPr>
              <p:cNvSpPr/>
              <p:nvPr/>
            </p:nvSpPr>
            <p:spPr>
              <a:xfrm>
                <a:off x="6186487" y="2944177"/>
                <a:ext cx="222884" cy="135255"/>
              </a:xfrm>
              <a:custGeom>
                <a:avLst/>
                <a:gdLst>
                  <a:gd name="connsiteX0" fmla="*/ 111443 w 222884"/>
                  <a:gd name="connsiteY0" fmla="*/ 0 h 135255"/>
                  <a:gd name="connsiteX1" fmla="*/ 150495 w 222884"/>
                  <a:gd name="connsiteY1" fmla="*/ 9525 h 135255"/>
                  <a:gd name="connsiteX2" fmla="*/ 190500 w 222884"/>
                  <a:gd name="connsiteY2" fmla="*/ 20002 h 135255"/>
                  <a:gd name="connsiteX3" fmla="*/ 206693 w 222884"/>
                  <a:gd name="connsiteY3" fmla="*/ 43815 h 135255"/>
                  <a:gd name="connsiteX4" fmla="*/ 222885 w 222884"/>
                  <a:gd name="connsiteY4" fmla="*/ 67627 h 135255"/>
                  <a:gd name="connsiteX5" fmla="*/ 206693 w 222884"/>
                  <a:gd name="connsiteY5" fmla="*/ 91440 h 135255"/>
                  <a:gd name="connsiteX6" fmla="*/ 190500 w 222884"/>
                  <a:gd name="connsiteY6" fmla="*/ 116205 h 135255"/>
                  <a:gd name="connsiteX7" fmla="*/ 150495 w 222884"/>
                  <a:gd name="connsiteY7" fmla="*/ 125730 h 135255"/>
                  <a:gd name="connsiteX8" fmla="*/ 111443 w 222884"/>
                  <a:gd name="connsiteY8" fmla="*/ 135255 h 135255"/>
                  <a:gd name="connsiteX9" fmla="*/ 72390 w 222884"/>
                  <a:gd name="connsiteY9" fmla="*/ 125730 h 135255"/>
                  <a:gd name="connsiteX10" fmla="*/ 33338 w 222884"/>
                  <a:gd name="connsiteY10" fmla="*/ 116205 h 135255"/>
                  <a:gd name="connsiteX11" fmla="*/ 16193 w 222884"/>
                  <a:gd name="connsiteY11" fmla="*/ 91440 h 135255"/>
                  <a:gd name="connsiteX12" fmla="*/ 0 w 222884"/>
                  <a:gd name="connsiteY12" fmla="*/ 67627 h 135255"/>
                  <a:gd name="connsiteX13" fmla="*/ 16193 w 222884"/>
                  <a:gd name="connsiteY13" fmla="*/ 43815 h 135255"/>
                  <a:gd name="connsiteX14" fmla="*/ 33338 w 222884"/>
                  <a:gd name="connsiteY14" fmla="*/ 20002 h 135255"/>
                  <a:gd name="connsiteX15" fmla="*/ 72390 w 222884"/>
                  <a:gd name="connsiteY15" fmla="*/ 9525 h 1352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22884" h="135255">
                    <a:moveTo>
                      <a:pt x="111443" y="0"/>
                    </a:moveTo>
                    <a:lnTo>
                      <a:pt x="150495" y="9525"/>
                    </a:lnTo>
                    <a:lnTo>
                      <a:pt x="190500" y="20002"/>
                    </a:lnTo>
                    <a:lnTo>
                      <a:pt x="206693" y="43815"/>
                    </a:lnTo>
                    <a:lnTo>
                      <a:pt x="222885" y="67627"/>
                    </a:lnTo>
                    <a:lnTo>
                      <a:pt x="206693" y="91440"/>
                    </a:lnTo>
                    <a:lnTo>
                      <a:pt x="190500" y="116205"/>
                    </a:lnTo>
                    <a:lnTo>
                      <a:pt x="150495" y="125730"/>
                    </a:lnTo>
                    <a:lnTo>
                      <a:pt x="111443" y="135255"/>
                    </a:lnTo>
                    <a:lnTo>
                      <a:pt x="72390" y="125730"/>
                    </a:lnTo>
                    <a:lnTo>
                      <a:pt x="33338" y="116205"/>
                    </a:lnTo>
                    <a:lnTo>
                      <a:pt x="16193" y="91440"/>
                    </a:lnTo>
                    <a:lnTo>
                      <a:pt x="0" y="67627"/>
                    </a:lnTo>
                    <a:lnTo>
                      <a:pt x="16193" y="43815"/>
                    </a:lnTo>
                    <a:lnTo>
                      <a:pt x="33338" y="20002"/>
                    </a:lnTo>
                    <a:lnTo>
                      <a:pt x="72390" y="9525"/>
                    </a:lnTo>
                    <a:close/>
                  </a:path>
                </a:pathLst>
              </a:custGeom>
              <a:solidFill>
                <a:srgbClr val="EAE7D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41" name="Freeform: Shape 840">
                <a:extLst>
                  <a:ext uri="{FF2B5EF4-FFF2-40B4-BE49-F238E27FC236}">
                    <a16:creationId xmlns:a16="http://schemas.microsoft.com/office/drawing/2014/main" id="{DEAADA0C-24E3-42B1-BAB7-EBA6FFD59628}"/>
                  </a:ext>
                </a:extLst>
              </p:cNvPr>
              <p:cNvSpPr/>
              <p:nvPr/>
            </p:nvSpPr>
            <p:spPr>
              <a:xfrm>
                <a:off x="6297929" y="2907982"/>
                <a:ext cx="73342" cy="162877"/>
              </a:xfrm>
              <a:custGeom>
                <a:avLst/>
                <a:gdLst>
                  <a:gd name="connsiteX0" fmla="*/ 73342 w 73342"/>
                  <a:gd name="connsiteY0" fmla="*/ 0 h 162877"/>
                  <a:gd name="connsiteX1" fmla="*/ 0 w 73342"/>
                  <a:gd name="connsiteY1" fmla="*/ 19050 h 162877"/>
                  <a:gd name="connsiteX2" fmla="*/ 0 w 73342"/>
                  <a:gd name="connsiteY2" fmla="*/ 162877 h 162877"/>
                  <a:gd name="connsiteX3" fmla="*/ 73342 w 73342"/>
                  <a:gd name="connsiteY3" fmla="*/ 143827 h 1628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342" h="162877">
                    <a:moveTo>
                      <a:pt x="73342" y="0"/>
                    </a:moveTo>
                    <a:lnTo>
                      <a:pt x="0" y="19050"/>
                    </a:lnTo>
                    <a:lnTo>
                      <a:pt x="0" y="162877"/>
                    </a:lnTo>
                    <a:lnTo>
                      <a:pt x="73342" y="143827"/>
                    </a:lnTo>
                    <a:close/>
                  </a:path>
                </a:pathLst>
              </a:custGeom>
              <a:solidFill>
                <a:srgbClr val="B7B4A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42" name="Freeform: Shape 841">
                <a:extLst>
                  <a:ext uri="{FF2B5EF4-FFF2-40B4-BE49-F238E27FC236}">
                    <a16:creationId xmlns:a16="http://schemas.microsoft.com/office/drawing/2014/main" id="{E4705276-B02D-4E27-95DE-23CF799F57CF}"/>
                  </a:ext>
                </a:extLst>
              </p:cNvPr>
              <p:cNvSpPr/>
              <p:nvPr/>
            </p:nvSpPr>
            <p:spPr>
              <a:xfrm>
                <a:off x="6371271" y="2867977"/>
                <a:ext cx="26670" cy="183832"/>
              </a:xfrm>
              <a:custGeom>
                <a:avLst/>
                <a:gdLst>
                  <a:gd name="connsiteX0" fmla="*/ 26670 w 26670"/>
                  <a:gd name="connsiteY0" fmla="*/ 0 h 183832"/>
                  <a:gd name="connsiteX1" fmla="*/ 0 w 26670"/>
                  <a:gd name="connsiteY1" fmla="*/ 40005 h 183832"/>
                  <a:gd name="connsiteX2" fmla="*/ 0 w 26670"/>
                  <a:gd name="connsiteY2" fmla="*/ 183832 h 183832"/>
                  <a:gd name="connsiteX3" fmla="*/ 26670 w 26670"/>
                  <a:gd name="connsiteY3" fmla="*/ 143827 h 1838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6670" h="183832">
                    <a:moveTo>
                      <a:pt x="26670" y="0"/>
                    </a:moveTo>
                    <a:lnTo>
                      <a:pt x="0" y="40005"/>
                    </a:lnTo>
                    <a:lnTo>
                      <a:pt x="0" y="183832"/>
                    </a:lnTo>
                    <a:lnTo>
                      <a:pt x="26670" y="143827"/>
                    </a:lnTo>
                    <a:close/>
                  </a:path>
                </a:pathLst>
              </a:custGeom>
              <a:solidFill>
                <a:srgbClr val="B7B4A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43" name="Freeform: Shape 842">
                <a:extLst>
                  <a:ext uri="{FF2B5EF4-FFF2-40B4-BE49-F238E27FC236}">
                    <a16:creationId xmlns:a16="http://schemas.microsoft.com/office/drawing/2014/main" id="{7969D4FB-4F65-4BA6-90F8-FCE9F3C090D7}"/>
                  </a:ext>
                </a:extLst>
              </p:cNvPr>
              <p:cNvSpPr/>
              <p:nvPr/>
            </p:nvSpPr>
            <p:spPr>
              <a:xfrm>
                <a:off x="6197917" y="2867977"/>
                <a:ext cx="26669" cy="183832"/>
              </a:xfrm>
              <a:custGeom>
                <a:avLst/>
                <a:gdLst>
                  <a:gd name="connsiteX0" fmla="*/ 0 w 26669"/>
                  <a:gd name="connsiteY0" fmla="*/ 0 h 183832"/>
                  <a:gd name="connsiteX1" fmla="*/ 26670 w 26669"/>
                  <a:gd name="connsiteY1" fmla="*/ 40005 h 183832"/>
                  <a:gd name="connsiteX2" fmla="*/ 26670 w 26669"/>
                  <a:gd name="connsiteY2" fmla="*/ 183832 h 183832"/>
                  <a:gd name="connsiteX3" fmla="*/ 0 w 26669"/>
                  <a:gd name="connsiteY3" fmla="*/ 143827 h 1838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6669" h="183832">
                    <a:moveTo>
                      <a:pt x="0" y="0"/>
                    </a:moveTo>
                    <a:lnTo>
                      <a:pt x="26670" y="40005"/>
                    </a:lnTo>
                    <a:lnTo>
                      <a:pt x="26670" y="183832"/>
                    </a:lnTo>
                    <a:lnTo>
                      <a:pt x="0" y="143827"/>
                    </a:lnTo>
                    <a:close/>
                  </a:path>
                </a:pathLst>
              </a:custGeom>
              <a:solidFill>
                <a:srgbClr val="EAE7D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44" name="Freeform: Shape 843">
                <a:extLst>
                  <a:ext uri="{FF2B5EF4-FFF2-40B4-BE49-F238E27FC236}">
                    <a16:creationId xmlns:a16="http://schemas.microsoft.com/office/drawing/2014/main" id="{4B7A4DC4-AF9E-481A-9585-6D0D564A196C}"/>
                  </a:ext>
                </a:extLst>
              </p:cNvPr>
              <p:cNvSpPr/>
              <p:nvPr/>
            </p:nvSpPr>
            <p:spPr>
              <a:xfrm>
                <a:off x="6224587" y="2907982"/>
                <a:ext cx="73342" cy="162877"/>
              </a:xfrm>
              <a:custGeom>
                <a:avLst/>
                <a:gdLst>
                  <a:gd name="connsiteX0" fmla="*/ 73343 w 73342"/>
                  <a:gd name="connsiteY0" fmla="*/ 162877 h 162877"/>
                  <a:gd name="connsiteX1" fmla="*/ 73343 w 73342"/>
                  <a:gd name="connsiteY1" fmla="*/ 19050 h 162877"/>
                  <a:gd name="connsiteX2" fmla="*/ 0 w 73342"/>
                  <a:gd name="connsiteY2" fmla="*/ 0 h 162877"/>
                  <a:gd name="connsiteX3" fmla="*/ 0 w 73342"/>
                  <a:gd name="connsiteY3" fmla="*/ 143827 h 1628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342" h="162877">
                    <a:moveTo>
                      <a:pt x="73343" y="162877"/>
                    </a:moveTo>
                    <a:lnTo>
                      <a:pt x="73343" y="19050"/>
                    </a:lnTo>
                    <a:lnTo>
                      <a:pt x="0" y="0"/>
                    </a:lnTo>
                    <a:lnTo>
                      <a:pt x="0" y="143827"/>
                    </a:lnTo>
                    <a:close/>
                  </a:path>
                </a:pathLst>
              </a:custGeom>
              <a:solidFill>
                <a:srgbClr val="EAE7D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845" name="Graphic 801">
                <a:extLst>
                  <a:ext uri="{FF2B5EF4-FFF2-40B4-BE49-F238E27FC236}">
                    <a16:creationId xmlns:a16="http://schemas.microsoft.com/office/drawing/2014/main" id="{7CA95819-DB48-4005-A70E-C64E940111B9}"/>
                  </a:ext>
                </a:extLst>
              </p:cNvPr>
              <p:cNvGrpSpPr/>
              <p:nvPr/>
            </p:nvGrpSpPr>
            <p:grpSpPr>
              <a:xfrm>
                <a:off x="6248399" y="2948939"/>
                <a:ext cx="26669" cy="84772"/>
                <a:chOff x="6248399" y="2948939"/>
                <a:chExt cx="26669" cy="84772"/>
              </a:xfrm>
              <a:solidFill>
                <a:schemeClr val="accent1"/>
              </a:solidFill>
            </p:grpSpPr>
            <p:sp>
              <p:nvSpPr>
                <p:cNvPr id="871" name="Freeform: Shape 870">
                  <a:extLst>
                    <a:ext uri="{FF2B5EF4-FFF2-40B4-BE49-F238E27FC236}">
                      <a16:creationId xmlns:a16="http://schemas.microsoft.com/office/drawing/2014/main" id="{EB4807D2-F0A6-4ADB-A324-2E9C6F46D531}"/>
                    </a:ext>
                  </a:extLst>
                </p:cNvPr>
                <p:cNvSpPr/>
                <p:nvPr/>
              </p:nvSpPr>
              <p:spPr>
                <a:xfrm>
                  <a:off x="6248399" y="2948939"/>
                  <a:ext cx="26669" cy="84772"/>
                </a:xfrm>
                <a:custGeom>
                  <a:avLst/>
                  <a:gdLst>
                    <a:gd name="connsiteX0" fmla="*/ 26670 w 26669"/>
                    <a:gd name="connsiteY0" fmla="*/ 6668 h 84772"/>
                    <a:gd name="connsiteX1" fmla="*/ 26670 w 26669"/>
                    <a:gd name="connsiteY1" fmla="*/ 84773 h 84772"/>
                    <a:gd name="connsiteX2" fmla="*/ 0 w 26669"/>
                    <a:gd name="connsiteY2" fmla="*/ 78105 h 84772"/>
                    <a:gd name="connsiteX3" fmla="*/ 0 w 26669"/>
                    <a:gd name="connsiteY3" fmla="*/ 0 h 847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6669" h="84772">
                      <a:moveTo>
                        <a:pt x="26670" y="6668"/>
                      </a:moveTo>
                      <a:lnTo>
                        <a:pt x="26670" y="84773"/>
                      </a:lnTo>
                      <a:lnTo>
                        <a:pt x="0" y="7810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872" name="Freeform: Shape 871">
                  <a:extLst>
                    <a:ext uri="{FF2B5EF4-FFF2-40B4-BE49-F238E27FC236}">
                      <a16:creationId xmlns:a16="http://schemas.microsoft.com/office/drawing/2014/main" id="{7C71CA82-8E00-4363-BBB6-893DFAF1831F}"/>
                    </a:ext>
                  </a:extLst>
                </p:cNvPr>
                <p:cNvSpPr/>
                <p:nvPr/>
              </p:nvSpPr>
              <p:spPr>
                <a:xfrm>
                  <a:off x="6250304" y="2951797"/>
                  <a:ext cx="22859" cy="79057"/>
                </a:xfrm>
                <a:custGeom>
                  <a:avLst/>
                  <a:gdLst>
                    <a:gd name="connsiteX0" fmla="*/ 22860 w 22859"/>
                    <a:gd name="connsiteY0" fmla="*/ 5715 h 79057"/>
                    <a:gd name="connsiteX1" fmla="*/ 0 w 22859"/>
                    <a:gd name="connsiteY1" fmla="*/ 0 h 79057"/>
                    <a:gd name="connsiteX2" fmla="*/ 0 w 22859"/>
                    <a:gd name="connsiteY2" fmla="*/ 73342 h 79057"/>
                    <a:gd name="connsiteX3" fmla="*/ 22860 w 22859"/>
                    <a:gd name="connsiteY3" fmla="*/ 79057 h 790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2859" h="79057">
                      <a:moveTo>
                        <a:pt x="22860" y="5715"/>
                      </a:moveTo>
                      <a:lnTo>
                        <a:pt x="0" y="0"/>
                      </a:lnTo>
                      <a:lnTo>
                        <a:pt x="0" y="73342"/>
                      </a:lnTo>
                      <a:lnTo>
                        <a:pt x="22860" y="79057"/>
                      </a:lnTo>
                      <a:close/>
                    </a:path>
                  </a:pathLst>
                </a:custGeom>
                <a:solidFill>
                  <a:srgbClr val="ABA89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873" name="Freeform: Shape 872">
                  <a:extLst>
                    <a:ext uri="{FF2B5EF4-FFF2-40B4-BE49-F238E27FC236}">
                      <a16:creationId xmlns:a16="http://schemas.microsoft.com/office/drawing/2014/main" id="{802016CF-8A70-4E0B-99A6-9CAC957C40A1}"/>
                    </a:ext>
                  </a:extLst>
                </p:cNvPr>
                <p:cNvSpPr/>
                <p:nvPr/>
              </p:nvSpPr>
              <p:spPr>
                <a:xfrm>
                  <a:off x="6256019" y="2953702"/>
                  <a:ext cx="17145" cy="70485"/>
                </a:xfrm>
                <a:custGeom>
                  <a:avLst/>
                  <a:gdLst>
                    <a:gd name="connsiteX0" fmla="*/ 0 w 17145"/>
                    <a:gd name="connsiteY0" fmla="*/ 0 h 70485"/>
                    <a:gd name="connsiteX1" fmla="*/ 0 w 17145"/>
                    <a:gd name="connsiteY1" fmla="*/ 65723 h 70485"/>
                    <a:gd name="connsiteX2" fmla="*/ 17145 w 17145"/>
                    <a:gd name="connsiteY2" fmla="*/ 70485 h 70485"/>
                    <a:gd name="connsiteX3" fmla="*/ 17145 w 17145"/>
                    <a:gd name="connsiteY3" fmla="*/ 3810 h 704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7145" h="70485">
                      <a:moveTo>
                        <a:pt x="0" y="0"/>
                      </a:moveTo>
                      <a:lnTo>
                        <a:pt x="0" y="65723"/>
                      </a:lnTo>
                      <a:lnTo>
                        <a:pt x="17145" y="70485"/>
                      </a:lnTo>
                      <a:lnTo>
                        <a:pt x="17145" y="381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874" name="Freeform: Shape 873">
                  <a:extLst>
                    <a:ext uri="{FF2B5EF4-FFF2-40B4-BE49-F238E27FC236}">
                      <a16:creationId xmlns:a16="http://schemas.microsoft.com/office/drawing/2014/main" id="{C837F4B0-7F0D-4A2E-8743-245B0F314AB9}"/>
                    </a:ext>
                  </a:extLst>
                </p:cNvPr>
                <p:cNvSpPr/>
                <p:nvPr/>
              </p:nvSpPr>
              <p:spPr>
                <a:xfrm>
                  <a:off x="6250304" y="2989897"/>
                  <a:ext cx="22859" cy="11429"/>
                </a:xfrm>
                <a:custGeom>
                  <a:avLst/>
                  <a:gdLst>
                    <a:gd name="connsiteX0" fmla="*/ 22860 w 22859"/>
                    <a:gd name="connsiteY0" fmla="*/ 11430 h 11429"/>
                    <a:gd name="connsiteX1" fmla="*/ 0 w 22859"/>
                    <a:gd name="connsiteY1" fmla="*/ 5715 h 11429"/>
                    <a:gd name="connsiteX2" fmla="*/ 5715 w 22859"/>
                    <a:gd name="connsiteY2" fmla="*/ 0 h 11429"/>
                    <a:gd name="connsiteX3" fmla="*/ 22860 w 22859"/>
                    <a:gd name="connsiteY3" fmla="*/ 4763 h 114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2859" h="11429">
                      <a:moveTo>
                        <a:pt x="22860" y="11430"/>
                      </a:moveTo>
                      <a:lnTo>
                        <a:pt x="0" y="5715"/>
                      </a:lnTo>
                      <a:lnTo>
                        <a:pt x="5715" y="0"/>
                      </a:lnTo>
                      <a:lnTo>
                        <a:pt x="22860" y="4763"/>
                      </a:lnTo>
                      <a:close/>
                    </a:path>
                  </a:pathLst>
                </a:custGeom>
                <a:solidFill>
                  <a:srgbClr val="ABA89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846" name="Graphic 801">
                <a:extLst>
                  <a:ext uri="{FF2B5EF4-FFF2-40B4-BE49-F238E27FC236}">
                    <a16:creationId xmlns:a16="http://schemas.microsoft.com/office/drawing/2014/main" id="{F39E04CF-2D4E-4ED5-A4DA-24900DFCBAC0}"/>
                  </a:ext>
                </a:extLst>
              </p:cNvPr>
              <p:cNvGrpSpPr/>
              <p:nvPr/>
            </p:nvGrpSpPr>
            <p:grpSpPr>
              <a:xfrm>
                <a:off x="6320789" y="2948939"/>
                <a:ext cx="27622" cy="84772"/>
                <a:chOff x="6320789" y="2948939"/>
                <a:chExt cx="27622" cy="84772"/>
              </a:xfrm>
              <a:solidFill>
                <a:schemeClr val="accent1"/>
              </a:solidFill>
            </p:grpSpPr>
            <p:sp>
              <p:nvSpPr>
                <p:cNvPr id="867" name="Freeform: Shape 866">
                  <a:extLst>
                    <a:ext uri="{FF2B5EF4-FFF2-40B4-BE49-F238E27FC236}">
                      <a16:creationId xmlns:a16="http://schemas.microsoft.com/office/drawing/2014/main" id="{6C00605B-4203-40DB-A73F-A5A1F687E64A}"/>
                    </a:ext>
                  </a:extLst>
                </p:cNvPr>
                <p:cNvSpPr/>
                <p:nvPr/>
              </p:nvSpPr>
              <p:spPr>
                <a:xfrm>
                  <a:off x="6320789" y="2948939"/>
                  <a:ext cx="27622" cy="84772"/>
                </a:xfrm>
                <a:custGeom>
                  <a:avLst/>
                  <a:gdLst>
                    <a:gd name="connsiteX0" fmla="*/ 0 w 27622"/>
                    <a:gd name="connsiteY0" fmla="*/ 6668 h 84772"/>
                    <a:gd name="connsiteX1" fmla="*/ 0 w 27622"/>
                    <a:gd name="connsiteY1" fmla="*/ 84773 h 84772"/>
                    <a:gd name="connsiteX2" fmla="*/ 27622 w 27622"/>
                    <a:gd name="connsiteY2" fmla="*/ 78105 h 84772"/>
                    <a:gd name="connsiteX3" fmla="*/ 27622 w 27622"/>
                    <a:gd name="connsiteY3" fmla="*/ 0 h 847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84772">
                      <a:moveTo>
                        <a:pt x="0" y="6668"/>
                      </a:moveTo>
                      <a:lnTo>
                        <a:pt x="0" y="84773"/>
                      </a:lnTo>
                      <a:lnTo>
                        <a:pt x="27622" y="78105"/>
                      </a:lnTo>
                      <a:lnTo>
                        <a:pt x="27622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868" name="Freeform: Shape 867">
                  <a:extLst>
                    <a:ext uri="{FF2B5EF4-FFF2-40B4-BE49-F238E27FC236}">
                      <a16:creationId xmlns:a16="http://schemas.microsoft.com/office/drawing/2014/main" id="{5F349E7B-2347-46D1-9310-8834A950F3A6}"/>
                    </a:ext>
                  </a:extLst>
                </p:cNvPr>
                <p:cNvSpPr/>
                <p:nvPr/>
              </p:nvSpPr>
              <p:spPr>
                <a:xfrm>
                  <a:off x="6323646" y="2951797"/>
                  <a:ext cx="21907" cy="79057"/>
                </a:xfrm>
                <a:custGeom>
                  <a:avLst/>
                  <a:gdLst>
                    <a:gd name="connsiteX0" fmla="*/ 0 w 21907"/>
                    <a:gd name="connsiteY0" fmla="*/ 5715 h 79057"/>
                    <a:gd name="connsiteX1" fmla="*/ 21908 w 21907"/>
                    <a:gd name="connsiteY1" fmla="*/ 0 h 79057"/>
                    <a:gd name="connsiteX2" fmla="*/ 21908 w 21907"/>
                    <a:gd name="connsiteY2" fmla="*/ 73342 h 79057"/>
                    <a:gd name="connsiteX3" fmla="*/ 0 w 21907"/>
                    <a:gd name="connsiteY3" fmla="*/ 79057 h 790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1907" h="79057">
                      <a:moveTo>
                        <a:pt x="0" y="5715"/>
                      </a:moveTo>
                      <a:lnTo>
                        <a:pt x="21908" y="0"/>
                      </a:lnTo>
                      <a:lnTo>
                        <a:pt x="21908" y="73342"/>
                      </a:lnTo>
                      <a:lnTo>
                        <a:pt x="0" y="79057"/>
                      </a:lnTo>
                      <a:close/>
                    </a:path>
                  </a:pathLst>
                </a:custGeom>
                <a:solidFill>
                  <a:srgbClr val="ABA89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869" name="Freeform: Shape 868">
                  <a:extLst>
                    <a:ext uri="{FF2B5EF4-FFF2-40B4-BE49-F238E27FC236}">
                      <a16:creationId xmlns:a16="http://schemas.microsoft.com/office/drawing/2014/main" id="{111FACCF-94A7-416E-B9A1-193113259068}"/>
                    </a:ext>
                  </a:extLst>
                </p:cNvPr>
                <p:cNvSpPr/>
                <p:nvPr/>
              </p:nvSpPr>
              <p:spPr>
                <a:xfrm>
                  <a:off x="6323646" y="2953702"/>
                  <a:ext cx="16192" cy="70485"/>
                </a:xfrm>
                <a:custGeom>
                  <a:avLst/>
                  <a:gdLst>
                    <a:gd name="connsiteX0" fmla="*/ 16193 w 16192"/>
                    <a:gd name="connsiteY0" fmla="*/ 0 h 70485"/>
                    <a:gd name="connsiteX1" fmla="*/ 16193 w 16192"/>
                    <a:gd name="connsiteY1" fmla="*/ 65723 h 70485"/>
                    <a:gd name="connsiteX2" fmla="*/ 0 w 16192"/>
                    <a:gd name="connsiteY2" fmla="*/ 70485 h 70485"/>
                    <a:gd name="connsiteX3" fmla="*/ 0 w 16192"/>
                    <a:gd name="connsiteY3" fmla="*/ 3810 h 704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6192" h="70485">
                      <a:moveTo>
                        <a:pt x="16193" y="0"/>
                      </a:moveTo>
                      <a:lnTo>
                        <a:pt x="16193" y="65723"/>
                      </a:lnTo>
                      <a:lnTo>
                        <a:pt x="0" y="70485"/>
                      </a:lnTo>
                      <a:lnTo>
                        <a:pt x="0" y="381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870" name="Freeform: Shape 869">
                  <a:extLst>
                    <a:ext uri="{FF2B5EF4-FFF2-40B4-BE49-F238E27FC236}">
                      <a16:creationId xmlns:a16="http://schemas.microsoft.com/office/drawing/2014/main" id="{65D7B7C0-A846-46E8-B418-722304D9AFB4}"/>
                    </a:ext>
                  </a:extLst>
                </p:cNvPr>
                <p:cNvSpPr/>
                <p:nvPr/>
              </p:nvSpPr>
              <p:spPr>
                <a:xfrm>
                  <a:off x="6323646" y="2989897"/>
                  <a:ext cx="21907" cy="11429"/>
                </a:xfrm>
                <a:custGeom>
                  <a:avLst/>
                  <a:gdLst>
                    <a:gd name="connsiteX0" fmla="*/ 0 w 21907"/>
                    <a:gd name="connsiteY0" fmla="*/ 11430 h 11429"/>
                    <a:gd name="connsiteX1" fmla="*/ 21908 w 21907"/>
                    <a:gd name="connsiteY1" fmla="*/ 5715 h 11429"/>
                    <a:gd name="connsiteX2" fmla="*/ 16193 w 21907"/>
                    <a:gd name="connsiteY2" fmla="*/ 0 h 11429"/>
                    <a:gd name="connsiteX3" fmla="*/ 0 w 21907"/>
                    <a:gd name="connsiteY3" fmla="*/ 4763 h 114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1907" h="11429">
                      <a:moveTo>
                        <a:pt x="0" y="11430"/>
                      </a:moveTo>
                      <a:lnTo>
                        <a:pt x="21908" y="5715"/>
                      </a:lnTo>
                      <a:lnTo>
                        <a:pt x="16193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ABA89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847" name="Graphic 801">
                <a:extLst>
                  <a:ext uri="{FF2B5EF4-FFF2-40B4-BE49-F238E27FC236}">
                    <a16:creationId xmlns:a16="http://schemas.microsoft.com/office/drawing/2014/main" id="{825C1863-DB3C-46A1-BF87-D28C10EFB4BA}"/>
                  </a:ext>
                </a:extLst>
              </p:cNvPr>
              <p:cNvGrpSpPr/>
              <p:nvPr/>
            </p:nvGrpSpPr>
            <p:grpSpPr>
              <a:xfrm>
                <a:off x="6379844" y="2915602"/>
                <a:ext cx="9525" cy="93345"/>
                <a:chOff x="6379844" y="2915602"/>
                <a:chExt cx="9525" cy="93345"/>
              </a:xfrm>
              <a:solidFill>
                <a:schemeClr val="accent1"/>
              </a:solidFill>
            </p:grpSpPr>
            <p:sp>
              <p:nvSpPr>
                <p:cNvPr id="863" name="Freeform: Shape 862">
                  <a:extLst>
                    <a:ext uri="{FF2B5EF4-FFF2-40B4-BE49-F238E27FC236}">
                      <a16:creationId xmlns:a16="http://schemas.microsoft.com/office/drawing/2014/main" id="{4B0AB979-35A8-441F-AEC5-197243A35B15}"/>
                    </a:ext>
                  </a:extLst>
                </p:cNvPr>
                <p:cNvSpPr/>
                <p:nvPr/>
              </p:nvSpPr>
              <p:spPr>
                <a:xfrm>
                  <a:off x="6379844" y="2915602"/>
                  <a:ext cx="9525" cy="93345"/>
                </a:xfrm>
                <a:custGeom>
                  <a:avLst/>
                  <a:gdLst>
                    <a:gd name="connsiteX0" fmla="*/ 0 w 9525"/>
                    <a:gd name="connsiteY0" fmla="*/ 15240 h 93345"/>
                    <a:gd name="connsiteX1" fmla="*/ 0 w 9525"/>
                    <a:gd name="connsiteY1" fmla="*/ 93345 h 93345"/>
                    <a:gd name="connsiteX2" fmla="*/ 9525 w 9525"/>
                    <a:gd name="connsiteY2" fmla="*/ 78105 h 93345"/>
                    <a:gd name="connsiteX3" fmla="*/ 9525 w 9525"/>
                    <a:gd name="connsiteY3" fmla="*/ 0 h 933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9525" h="93345">
                      <a:moveTo>
                        <a:pt x="0" y="15240"/>
                      </a:moveTo>
                      <a:lnTo>
                        <a:pt x="0" y="93345"/>
                      </a:lnTo>
                      <a:lnTo>
                        <a:pt x="9525" y="78105"/>
                      </a:lnTo>
                      <a:lnTo>
                        <a:pt x="952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864" name="Freeform: Shape 863">
                  <a:extLst>
                    <a:ext uri="{FF2B5EF4-FFF2-40B4-BE49-F238E27FC236}">
                      <a16:creationId xmlns:a16="http://schemas.microsoft.com/office/drawing/2014/main" id="{1317FE88-F73C-4249-91BA-89B540172632}"/>
                    </a:ext>
                  </a:extLst>
                </p:cNvPr>
                <p:cNvSpPr/>
                <p:nvPr/>
              </p:nvSpPr>
              <p:spPr>
                <a:xfrm>
                  <a:off x="6380796" y="2919412"/>
                  <a:ext cx="8572" cy="85725"/>
                </a:xfrm>
                <a:custGeom>
                  <a:avLst/>
                  <a:gdLst>
                    <a:gd name="connsiteX0" fmla="*/ 0 w 8572"/>
                    <a:gd name="connsiteY0" fmla="*/ 12383 h 85725"/>
                    <a:gd name="connsiteX1" fmla="*/ 8572 w 8572"/>
                    <a:gd name="connsiteY1" fmla="*/ 0 h 85725"/>
                    <a:gd name="connsiteX2" fmla="*/ 8572 w 8572"/>
                    <a:gd name="connsiteY2" fmla="*/ 73342 h 85725"/>
                    <a:gd name="connsiteX3" fmla="*/ 0 w 8572"/>
                    <a:gd name="connsiteY3" fmla="*/ 85725 h 857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572" h="85725">
                      <a:moveTo>
                        <a:pt x="0" y="12383"/>
                      </a:moveTo>
                      <a:lnTo>
                        <a:pt x="8572" y="0"/>
                      </a:lnTo>
                      <a:lnTo>
                        <a:pt x="8572" y="73342"/>
                      </a:lnTo>
                      <a:lnTo>
                        <a:pt x="0" y="85725"/>
                      </a:lnTo>
                      <a:close/>
                    </a:path>
                  </a:pathLst>
                </a:custGeom>
                <a:solidFill>
                  <a:srgbClr val="ABA89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865" name="Freeform: Shape 864">
                  <a:extLst>
                    <a:ext uri="{FF2B5EF4-FFF2-40B4-BE49-F238E27FC236}">
                      <a16:creationId xmlns:a16="http://schemas.microsoft.com/office/drawing/2014/main" id="{4526F76B-3778-44C9-976F-66011F809EF9}"/>
                    </a:ext>
                  </a:extLst>
                </p:cNvPr>
                <p:cNvSpPr/>
                <p:nvPr/>
              </p:nvSpPr>
              <p:spPr>
                <a:xfrm>
                  <a:off x="6380796" y="2922270"/>
                  <a:ext cx="5715" cy="75247"/>
                </a:xfrm>
                <a:custGeom>
                  <a:avLst/>
                  <a:gdLst>
                    <a:gd name="connsiteX0" fmla="*/ 5715 w 5715"/>
                    <a:gd name="connsiteY0" fmla="*/ 0 h 75247"/>
                    <a:gd name="connsiteX1" fmla="*/ 5715 w 5715"/>
                    <a:gd name="connsiteY1" fmla="*/ 66675 h 75247"/>
                    <a:gd name="connsiteX2" fmla="*/ 0 w 5715"/>
                    <a:gd name="connsiteY2" fmla="*/ 75247 h 75247"/>
                    <a:gd name="connsiteX3" fmla="*/ 0 w 5715"/>
                    <a:gd name="connsiteY3" fmla="*/ 9525 h 752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715" h="75247">
                      <a:moveTo>
                        <a:pt x="5715" y="0"/>
                      </a:moveTo>
                      <a:lnTo>
                        <a:pt x="5715" y="66675"/>
                      </a:lnTo>
                      <a:lnTo>
                        <a:pt x="0" y="75247"/>
                      </a:lnTo>
                      <a:lnTo>
                        <a:pt x="0" y="952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866" name="Freeform: Shape 865">
                  <a:extLst>
                    <a:ext uri="{FF2B5EF4-FFF2-40B4-BE49-F238E27FC236}">
                      <a16:creationId xmlns:a16="http://schemas.microsoft.com/office/drawing/2014/main" id="{BCC17624-3B8A-4A56-AE00-123E7420489D}"/>
                    </a:ext>
                  </a:extLst>
                </p:cNvPr>
                <p:cNvSpPr/>
                <p:nvPr/>
              </p:nvSpPr>
              <p:spPr>
                <a:xfrm>
                  <a:off x="6380796" y="2959417"/>
                  <a:ext cx="8572" cy="16192"/>
                </a:xfrm>
                <a:custGeom>
                  <a:avLst/>
                  <a:gdLst>
                    <a:gd name="connsiteX0" fmla="*/ 0 w 8572"/>
                    <a:gd name="connsiteY0" fmla="*/ 16193 h 16192"/>
                    <a:gd name="connsiteX1" fmla="*/ 8572 w 8572"/>
                    <a:gd name="connsiteY1" fmla="*/ 2858 h 16192"/>
                    <a:gd name="connsiteX2" fmla="*/ 5715 w 8572"/>
                    <a:gd name="connsiteY2" fmla="*/ 0 h 16192"/>
                    <a:gd name="connsiteX3" fmla="*/ 0 w 8572"/>
                    <a:gd name="connsiteY3" fmla="*/ 8573 h 161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572" h="16192">
                      <a:moveTo>
                        <a:pt x="0" y="16193"/>
                      </a:moveTo>
                      <a:lnTo>
                        <a:pt x="8572" y="2858"/>
                      </a:lnTo>
                      <a:lnTo>
                        <a:pt x="5715" y="0"/>
                      </a:lnTo>
                      <a:lnTo>
                        <a:pt x="0" y="8573"/>
                      </a:lnTo>
                      <a:close/>
                    </a:path>
                  </a:pathLst>
                </a:custGeom>
                <a:solidFill>
                  <a:srgbClr val="ABA89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848" name="Graphic 801">
                <a:extLst>
                  <a:ext uri="{FF2B5EF4-FFF2-40B4-BE49-F238E27FC236}">
                    <a16:creationId xmlns:a16="http://schemas.microsoft.com/office/drawing/2014/main" id="{4C778BB6-FE75-4EC3-B963-36F232917DE5}"/>
                  </a:ext>
                </a:extLst>
              </p:cNvPr>
              <p:cNvGrpSpPr/>
              <p:nvPr/>
            </p:nvGrpSpPr>
            <p:grpSpPr>
              <a:xfrm>
                <a:off x="6206489" y="2915602"/>
                <a:ext cx="9525" cy="93345"/>
                <a:chOff x="6206489" y="2915602"/>
                <a:chExt cx="9525" cy="93345"/>
              </a:xfrm>
              <a:solidFill>
                <a:schemeClr val="accent1"/>
              </a:solidFill>
            </p:grpSpPr>
            <p:sp>
              <p:nvSpPr>
                <p:cNvPr id="859" name="Freeform: Shape 858">
                  <a:extLst>
                    <a:ext uri="{FF2B5EF4-FFF2-40B4-BE49-F238E27FC236}">
                      <a16:creationId xmlns:a16="http://schemas.microsoft.com/office/drawing/2014/main" id="{4045E5DE-B435-40B0-9237-A38E8C5EF7D0}"/>
                    </a:ext>
                  </a:extLst>
                </p:cNvPr>
                <p:cNvSpPr/>
                <p:nvPr/>
              </p:nvSpPr>
              <p:spPr>
                <a:xfrm>
                  <a:off x="6206489" y="2915602"/>
                  <a:ext cx="9525" cy="93345"/>
                </a:xfrm>
                <a:custGeom>
                  <a:avLst/>
                  <a:gdLst>
                    <a:gd name="connsiteX0" fmla="*/ 9525 w 9525"/>
                    <a:gd name="connsiteY0" fmla="*/ 15240 h 93345"/>
                    <a:gd name="connsiteX1" fmla="*/ 9525 w 9525"/>
                    <a:gd name="connsiteY1" fmla="*/ 93345 h 93345"/>
                    <a:gd name="connsiteX2" fmla="*/ 0 w 9525"/>
                    <a:gd name="connsiteY2" fmla="*/ 78105 h 93345"/>
                    <a:gd name="connsiteX3" fmla="*/ 0 w 9525"/>
                    <a:gd name="connsiteY3" fmla="*/ 0 h 933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9525" h="93345">
                      <a:moveTo>
                        <a:pt x="9525" y="15240"/>
                      </a:moveTo>
                      <a:lnTo>
                        <a:pt x="9525" y="93345"/>
                      </a:lnTo>
                      <a:lnTo>
                        <a:pt x="0" y="7810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860" name="Freeform: Shape 859">
                  <a:extLst>
                    <a:ext uri="{FF2B5EF4-FFF2-40B4-BE49-F238E27FC236}">
                      <a16:creationId xmlns:a16="http://schemas.microsoft.com/office/drawing/2014/main" id="{CF8F37AB-6BF7-4376-93D2-0A8E49525710}"/>
                    </a:ext>
                  </a:extLst>
                </p:cNvPr>
                <p:cNvSpPr/>
                <p:nvPr/>
              </p:nvSpPr>
              <p:spPr>
                <a:xfrm>
                  <a:off x="6207442" y="2919412"/>
                  <a:ext cx="8572" cy="85725"/>
                </a:xfrm>
                <a:custGeom>
                  <a:avLst/>
                  <a:gdLst>
                    <a:gd name="connsiteX0" fmla="*/ 8572 w 8572"/>
                    <a:gd name="connsiteY0" fmla="*/ 12383 h 85725"/>
                    <a:gd name="connsiteX1" fmla="*/ 0 w 8572"/>
                    <a:gd name="connsiteY1" fmla="*/ 0 h 85725"/>
                    <a:gd name="connsiteX2" fmla="*/ 0 w 8572"/>
                    <a:gd name="connsiteY2" fmla="*/ 73342 h 85725"/>
                    <a:gd name="connsiteX3" fmla="*/ 8572 w 8572"/>
                    <a:gd name="connsiteY3" fmla="*/ 85725 h 857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572" h="85725">
                      <a:moveTo>
                        <a:pt x="8572" y="12383"/>
                      </a:moveTo>
                      <a:lnTo>
                        <a:pt x="0" y="0"/>
                      </a:lnTo>
                      <a:lnTo>
                        <a:pt x="0" y="73342"/>
                      </a:lnTo>
                      <a:lnTo>
                        <a:pt x="8572" y="85725"/>
                      </a:lnTo>
                      <a:close/>
                    </a:path>
                  </a:pathLst>
                </a:custGeom>
                <a:solidFill>
                  <a:srgbClr val="ABA89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861" name="Freeform: Shape 860">
                  <a:extLst>
                    <a:ext uri="{FF2B5EF4-FFF2-40B4-BE49-F238E27FC236}">
                      <a16:creationId xmlns:a16="http://schemas.microsoft.com/office/drawing/2014/main" id="{68E917BA-AF8C-4A08-9385-94BD07926DC5}"/>
                    </a:ext>
                  </a:extLst>
                </p:cNvPr>
                <p:cNvSpPr/>
                <p:nvPr/>
              </p:nvSpPr>
              <p:spPr>
                <a:xfrm>
                  <a:off x="6209346" y="2922270"/>
                  <a:ext cx="6667" cy="75247"/>
                </a:xfrm>
                <a:custGeom>
                  <a:avLst/>
                  <a:gdLst>
                    <a:gd name="connsiteX0" fmla="*/ 0 w 6667"/>
                    <a:gd name="connsiteY0" fmla="*/ 0 h 75247"/>
                    <a:gd name="connsiteX1" fmla="*/ 0 w 6667"/>
                    <a:gd name="connsiteY1" fmla="*/ 66675 h 75247"/>
                    <a:gd name="connsiteX2" fmla="*/ 6668 w 6667"/>
                    <a:gd name="connsiteY2" fmla="*/ 75247 h 75247"/>
                    <a:gd name="connsiteX3" fmla="*/ 6668 w 6667"/>
                    <a:gd name="connsiteY3" fmla="*/ 9525 h 752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667" h="75247">
                      <a:moveTo>
                        <a:pt x="0" y="0"/>
                      </a:moveTo>
                      <a:lnTo>
                        <a:pt x="0" y="66675"/>
                      </a:lnTo>
                      <a:lnTo>
                        <a:pt x="6668" y="75247"/>
                      </a:lnTo>
                      <a:lnTo>
                        <a:pt x="6668" y="952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862" name="Freeform: Shape 861">
                  <a:extLst>
                    <a:ext uri="{FF2B5EF4-FFF2-40B4-BE49-F238E27FC236}">
                      <a16:creationId xmlns:a16="http://schemas.microsoft.com/office/drawing/2014/main" id="{D74B69E8-E616-4D0D-B4A0-9C2BCAA33FE7}"/>
                    </a:ext>
                  </a:extLst>
                </p:cNvPr>
                <p:cNvSpPr/>
                <p:nvPr/>
              </p:nvSpPr>
              <p:spPr>
                <a:xfrm>
                  <a:off x="6207442" y="2959417"/>
                  <a:ext cx="8572" cy="16192"/>
                </a:xfrm>
                <a:custGeom>
                  <a:avLst/>
                  <a:gdLst>
                    <a:gd name="connsiteX0" fmla="*/ 8572 w 8572"/>
                    <a:gd name="connsiteY0" fmla="*/ 16193 h 16192"/>
                    <a:gd name="connsiteX1" fmla="*/ 0 w 8572"/>
                    <a:gd name="connsiteY1" fmla="*/ 2858 h 16192"/>
                    <a:gd name="connsiteX2" fmla="*/ 1905 w 8572"/>
                    <a:gd name="connsiteY2" fmla="*/ 0 h 16192"/>
                    <a:gd name="connsiteX3" fmla="*/ 8572 w 8572"/>
                    <a:gd name="connsiteY3" fmla="*/ 8573 h 161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572" h="16192">
                      <a:moveTo>
                        <a:pt x="8572" y="16193"/>
                      </a:moveTo>
                      <a:lnTo>
                        <a:pt x="0" y="2858"/>
                      </a:lnTo>
                      <a:lnTo>
                        <a:pt x="1905" y="0"/>
                      </a:lnTo>
                      <a:lnTo>
                        <a:pt x="8572" y="8573"/>
                      </a:lnTo>
                      <a:close/>
                    </a:path>
                  </a:pathLst>
                </a:custGeom>
                <a:solidFill>
                  <a:srgbClr val="ABA89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sp>
            <p:nvSpPr>
              <p:cNvPr id="849" name="Freeform: Shape 848">
                <a:extLst>
                  <a:ext uri="{FF2B5EF4-FFF2-40B4-BE49-F238E27FC236}">
                    <a16:creationId xmlns:a16="http://schemas.microsoft.com/office/drawing/2014/main" id="{5ACFD81C-C5BD-4639-A172-83FB8B38F6D5}"/>
                  </a:ext>
                </a:extLst>
              </p:cNvPr>
              <p:cNvSpPr/>
              <p:nvPr/>
            </p:nvSpPr>
            <p:spPr>
              <a:xfrm>
                <a:off x="6197917" y="2769870"/>
                <a:ext cx="200025" cy="161925"/>
              </a:xfrm>
              <a:custGeom>
                <a:avLst/>
                <a:gdLst>
                  <a:gd name="connsiteX0" fmla="*/ 100013 w 200025"/>
                  <a:gd name="connsiteY0" fmla="*/ 0 h 161925"/>
                  <a:gd name="connsiteX1" fmla="*/ 200025 w 200025"/>
                  <a:gd name="connsiteY1" fmla="*/ 100013 h 161925"/>
                  <a:gd name="connsiteX2" fmla="*/ 100013 w 200025"/>
                  <a:gd name="connsiteY2" fmla="*/ 161925 h 161925"/>
                  <a:gd name="connsiteX3" fmla="*/ 0 w 200025"/>
                  <a:gd name="connsiteY3" fmla="*/ 100013 h 161925"/>
                  <a:gd name="connsiteX4" fmla="*/ 100013 w 200025"/>
                  <a:gd name="connsiteY4" fmla="*/ 0 h 1619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0025" h="161925">
                    <a:moveTo>
                      <a:pt x="100013" y="0"/>
                    </a:moveTo>
                    <a:cubicBezTo>
                      <a:pt x="154305" y="0"/>
                      <a:pt x="199072" y="44767"/>
                      <a:pt x="200025" y="100013"/>
                    </a:cubicBezTo>
                    <a:cubicBezTo>
                      <a:pt x="199072" y="134302"/>
                      <a:pt x="154305" y="161925"/>
                      <a:pt x="100013" y="161925"/>
                    </a:cubicBezTo>
                    <a:cubicBezTo>
                      <a:pt x="45720" y="161925"/>
                      <a:pt x="952" y="134302"/>
                      <a:pt x="0" y="100013"/>
                    </a:cubicBezTo>
                    <a:cubicBezTo>
                      <a:pt x="952" y="44767"/>
                      <a:pt x="45720" y="0"/>
                      <a:pt x="10001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50" name="Freeform: Shape 849">
                <a:extLst>
                  <a:ext uri="{FF2B5EF4-FFF2-40B4-BE49-F238E27FC236}">
                    <a16:creationId xmlns:a16="http://schemas.microsoft.com/office/drawing/2014/main" id="{079D8EED-1393-4C9B-A6EB-492127ED11FB}"/>
                  </a:ext>
                </a:extLst>
              </p:cNvPr>
              <p:cNvSpPr/>
              <p:nvPr/>
            </p:nvSpPr>
            <p:spPr>
              <a:xfrm>
                <a:off x="6266496" y="2788920"/>
                <a:ext cx="64770" cy="39052"/>
              </a:xfrm>
              <a:custGeom>
                <a:avLst/>
                <a:gdLst>
                  <a:gd name="connsiteX0" fmla="*/ 31433 w 64770"/>
                  <a:gd name="connsiteY0" fmla="*/ 0 h 39052"/>
                  <a:gd name="connsiteX1" fmla="*/ 60008 w 64770"/>
                  <a:gd name="connsiteY1" fmla="*/ 9525 h 39052"/>
                  <a:gd name="connsiteX2" fmla="*/ 64770 w 64770"/>
                  <a:gd name="connsiteY2" fmla="*/ 9525 h 39052"/>
                  <a:gd name="connsiteX3" fmla="*/ 64770 w 64770"/>
                  <a:gd name="connsiteY3" fmla="*/ 19050 h 39052"/>
                  <a:gd name="connsiteX4" fmla="*/ 32385 w 64770"/>
                  <a:gd name="connsiteY4" fmla="*/ 39052 h 39052"/>
                  <a:gd name="connsiteX5" fmla="*/ 0 w 64770"/>
                  <a:gd name="connsiteY5" fmla="*/ 19050 h 39052"/>
                  <a:gd name="connsiteX6" fmla="*/ 0 w 64770"/>
                  <a:gd name="connsiteY6" fmla="*/ 9525 h 39052"/>
                  <a:gd name="connsiteX7" fmla="*/ 4763 w 64770"/>
                  <a:gd name="connsiteY7" fmla="*/ 9525 h 39052"/>
                  <a:gd name="connsiteX8" fmla="*/ 31433 w 64770"/>
                  <a:gd name="connsiteY8" fmla="*/ 0 h 390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4770" h="39052">
                    <a:moveTo>
                      <a:pt x="31433" y="0"/>
                    </a:moveTo>
                    <a:cubicBezTo>
                      <a:pt x="43815" y="0"/>
                      <a:pt x="54293" y="3810"/>
                      <a:pt x="60008" y="9525"/>
                    </a:cubicBezTo>
                    <a:lnTo>
                      <a:pt x="64770" y="9525"/>
                    </a:lnTo>
                    <a:lnTo>
                      <a:pt x="64770" y="19050"/>
                    </a:lnTo>
                    <a:cubicBezTo>
                      <a:pt x="64770" y="29527"/>
                      <a:pt x="50483" y="39052"/>
                      <a:pt x="32385" y="39052"/>
                    </a:cubicBezTo>
                    <a:cubicBezTo>
                      <a:pt x="14288" y="39052"/>
                      <a:pt x="0" y="30480"/>
                      <a:pt x="0" y="19050"/>
                    </a:cubicBezTo>
                    <a:lnTo>
                      <a:pt x="0" y="9525"/>
                    </a:lnTo>
                    <a:lnTo>
                      <a:pt x="4763" y="9525"/>
                    </a:lnTo>
                    <a:cubicBezTo>
                      <a:pt x="8572" y="3810"/>
                      <a:pt x="19050" y="0"/>
                      <a:pt x="31433" y="0"/>
                    </a:cubicBezTo>
                    <a:close/>
                  </a:path>
                </a:pathLst>
              </a:custGeom>
              <a:solidFill>
                <a:srgbClr val="EAE7D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51" name="Freeform: Shape 850">
                <a:extLst>
                  <a:ext uri="{FF2B5EF4-FFF2-40B4-BE49-F238E27FC236}">
                    <a16:creationId xmlns:a16="http://schemas.microsoft.com/office/drawing/2014/main" id="{39D5EFCE-BBCC-4A30-BCF8-009C4B22A030}"/>
                  </a:ext>
                </a:extLst>
              </p:cNvPr>
              <p:cNvSpPr/>
              <p:nvPr/>
            </p:nvSpPr>
            <p:spPr>
              <a:xfrm>
                <a:off x="6265544" y="2778442"/>
                <a:ext cx="64769" cy="40004"/>
              </a:xfrm>
              <a:custGeom>
                <a:avLst/>
                <a:gdLst>
                  <a:gd name="connsiteX0" fmla="*/ 64770 w 64769"/>
                  <a:gd name="connsiteY0" fmla="*/ 20003 h 40004"/>
                  <a:gd name="connsiteX1" fmla="*/ 32385 w 64769"/>
                  <a:gd name="connsiteY1" fmla="*/ 40005 h 40004"/>
                  <a:gd name="connsiteX2" fmla="*/ 0 w 64769"/>
                  <a:gd name="connsiteY2" fmla="*/ 20003 h 40004"/>
                  <a:gd name="connsiteX3" fmla="*/ 32385 w 64769"/>
                  <a:gd name="connsiteY3" fmla="*/ 0 h 40004"/>
                  <a:gd name="connsiteX4" fmla="*/ 64770 w 64769"/>
                  <a:gd name="connsiteY4" fmla="*/ 20003 h 400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4769" h="40004">
                    <a:moveTo>
                      <a:pt x="64770" y="20003"/>
                    </a:moveTo>
                    <a:cubicBezTo>
                      <a:pt x="64770" y="31050"/>
                      <a:pt x="50271" y="40005"/>
                      <a:pt x="32385" y="40005"/>
                    </a:cubicBezTo>
                    <a:cubicBezTo>
                      <a:pt x="14499" y="40005"/>
                      <a:pt x="0" y="31050"/>
                      <a:pt x="0" y="20003"/>
                    </a:cubicBezTo>
                    <a:cubicBezTo>
                      <a:pt x="0" y="8955"/>
                      <a:pt x="14499" y="0"/>
                      <a:pt x="32385" y="0"/>
                    </a:cubicBezTo>
                    <a:cubicBezTo>
                      <a:pt x="50271" y="0"/>
                      <a:pt x="64770" y="8955"/>
                      <a:pt x="64770" y="20003"/>
                    </a:cubicBezTo>
                    <a:close/>
                  </a:path>
                </a:pathLst>
              </a:custGeom>
              <a:solidFill>
                <a:srgbClr val="B7B4A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52" name="Freeform: Shape 851">
                <a:extLst>
                  <a:ext uri="{FF2B5EF4-FFF2-40B4-BE49-F238E27FC236}">
                    <a16:creationId xmlns:a16="http://schemas.microsoft.com/office/drawing/2014/main" id="{F16AACC2-FD1B-4A6A-BAF4-99EAF12C2E28}"/>
                  </a:ext>
                </a:extLst>
              </p:cNvPr>
              <p:cNvSpPr/>
              <p:nvPr/>
            </p:nvSpPr>
            <p:spPr>
              <a:xfrm>
                <a:off x="6295071" y="2767964"/>
                <a:ext cx="5715" cy="45720"/>
              </a:xfrm>
              <a:custGeom>
                <a:avLst/>
                <a:gdLst>
                  <a:gd name="connsiteX0" fmla="*/ 2858 w 5715"/>
                  <a:gd name="connsiteY0" fmla="*/ 0 h 45720"/>
                  <a:gd name="connsiteX1" fmla="*/ 2858 w 5715"/>
                  <a:gd name="connsiteY1" fmla="*/ 0 h 45720"/>
                  <a:gd name="connsiteX2" fmla="*/ 5715 w 5715"/>
                  <a:gd name="connsiteY2" fmla="*/ 2858 h 45720"/>
                  <a:gd name="connsiteX3" fmla="*/ 5715 w 5715"/>
                  <a:gd name="connsiteY3" fmla="*/ 42863 h 45720"/>
                  <a:gd name="connsiteX4" fmla="*/ 2858 w 5715"/>
                  <a:gd name="connsiteY4" fmla="*/ 45720 h 45720"/>
                  <a:gd name="connsiteX5" fmla="*/ 2858 w 5715"/>
                  <a:gd name="connsiteY5" fmla="*/ 45720 h 45720"/>
                  <a:gd name="connsiteX6" fmla="*/ 0 w 5715"/>
                  <a:gd name="connsiteY6" fmla="*/ 42863 h 45720"/>
                  <a:gd name="connsiteX7" fmla="*/ 0 w 5715"/>
                  <a:gd name="connsiteY7" fmla="*/ 2858 h 45720"/>
                  <a:gd name="connsiteX8" fmla="*/ 2858 w 5715"/>
                  <a:gd name="connsiteY8" fmla="*/ 0 h 457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715" h="45720">
                    <a:moveTo>
                      <a:pt x="2858" y="0"/>
                    </a:moveTo>
                    <a:lnTo>
                      <a:pt x="2858" y="0"/>
                    </a:lnTo>
                    <a:cubicBezTo>
                      <a:pt x="4763" y="0"/>
                      <a:pt x="5715" y="1905"/>
                      <a:pt x="5715" y="2858"/>
                    </a:cubicBezTo>
                    <a:lnTo>
                      <a:pt x="5715" y="42863"/>
                    </a:lnTo>
                    <a:cubicBezTo>
                      <a:pt x="5715" y="44768"/>
                      <a:pt x="3810" y="45720"/>
                      <a:pt x="2858" y="45720"/>
                    </a:cubicBezTo>
                    <a:lnTo>
                      <a:pt x="2858" y="45720"/>
                    </a:lnTo>
                    <a:cubicBezTo>
                      <a:pt x="953" y="45720"/>
                      <a:pt x="0" y="43815"/>
                      <a:pt x="0" y="42863"/>
                    </a:cubicBezTo>
                    <a:lnTo>
                      <a:pt x="0" y="2858"/>
                    </a:lnTo>
                    <a:cubicBezTo>
                      <a:pt x="0" y="952"/>
                      <a:pt x="953" y="0"/>
                      <a:pt x="2858" y="0"/>
                    </a:cubicBezTo>
                    <a:close/>
                  </a:path>
                </a:pathLst>
              </a:custGeom>
              <a:solidFill>
                <a:srgbClr val="EAE7D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53" name="Freeform: Shape 852">
                <a:extLst>
                  <a:ext uri="{FF2B5EF4-FFF2-40B4-BE49-F238E27FC236}">
                    <a16:creationId xmlns:a16="http://schemas.microsoft.com/office/drawing/2014/main" id="{8E2F731F-8D5B-4541-8DD5-3D864017EF45}"/>
                  </a:ext>
                </a:extLst>
              </p:cNvPr>
              <p:cNvSpPr/>
              <p:nvPr/>
            </p:nvSpPr>
            <p:spPr>
              <a:xfrm>
                <a:off x="6314821" y="2755582"/>
                <a:ext cx="5968" cy="50482"/>
              </a:xfrm>
              <a:custGeom>
                <a:avLst/>
                <a:gdLst>
                  <a:gd name="connsiteX0" fmla="*/ 3111 w 5968"/>
                  <a:gd name="connsiteY0" fmla="*/ 0 h 50482"/>
                  <a:gd name="connsiteX1" fmla="*/ 3111 w 5968"/>
                  <a:gd name="connsiteY1" fmla="*/ 0 h 50482"/>
                  <a:gd name="connsiteX2" fmla="*/ 5968 w 5968"/>
                  <a:gd name="connsiteY2" fmla="*/ 2857 h 50482"/>
                  <a:gd name="connsiteX3" fmla="*/ 5968 w 5968"/>
                  <a:gd name="connsiteY3" fmla="*/ 47625 h 50482"/>
                  <a:gd name="connsiteX4" fmla="*/ 3111 w 5968"/>
                  <a:gd name="connsiteY4" fmla="*/ 50482 h 50482"/>
                  <a:gd name="connsiteX5" fmla="*/ 3111 w 5968"/>
                  <a:gd name="connsiteY5" fmla="*/ 50482 h 50482"/>
                  <a:gd name="connsiteX6" fmla="*/ 253 w 5968"/>
                  <a:gd name="connsiteY6" fmla="*/ 47625 h 50482"/>
                  <a:gd name="connsiteX7" fmla="*/ 253 w 5968"/>
                  <a:gd name="connsiteY7" fmla="*/ 2857 h 50482"/>
                  <a:gd name="connsiteX8" fmla="*/ 3111 w 5968"/>
                  <a:gd name="connsiteY8" fmla="*/ 0 h 504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968" h="50482">
                    <a:moveTo>
                      <a:pt x="3111" y="0"/>
                    </a:moveTo>
                    <a:lnTo>
                      <a:pt x="3111" y="0"/>
                    </a:lnTo>
                    <a:cubicBezTo>
                      <a:pt x="5016" y="0"/>
                      <a:pt x="5968" y="1905"/>
                      <a:pt x="5968" y="2857"/>
                    </a:cubicBezTo>
                    <a:lnTo>
                      <a:pt x="5968" y="47625"/>
                    </a:lnTo>
                    <a:cubicBezTo>
                      <a:pt x="5968" y="49530"/>
                      <a:pt x="4063" y="50482"/>
                      <a:pt x="3111" y="50482"/>
                    </a:cubicBezTo>
                    <a:lnTo>
                      <a:pt x="3111" y="50482"/>
                    </a:lnTo>
                    <a:cubicBezTo>
                      <a:pt x="1206" y="50482"/>
                      <a:pt x="253" y="48577"/>
                      <a:pt x="253" y="47625"/>
                    </a:cubicBezTo>
                    <a:lnTo>
                      <a:pt x="253" y="2857"/>
                    </a:lnTo>
                    <a:cubicBezTo>
                      <a:pt x="-699" y="952"/>
                      <a:pt x="1206" y="0"/>
                      <a:pt x="3111" y="0"/>
                    </a:cubicBezTo>
                    <a:close/>
                  </a:path>
                </a:pathLst>
              </a:custGeom>
              <a:solidFill>
                <a:srgbClr val="EAE7D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54" name="Freeform: Shape 853">
                <a:extLst>
                  <a:ext uri="{FF2B5EF4-FFF2-40B4-BE49-F238E27FC236}">
                    <a16:creationId xmlns:a16="http://schemas.microsoft.com/office/drawing/2014/main" id="{B3059515-2333-48DF-9AA1-5A2449DEBC61}"/>
                  </a:ext>
                </a:extLst>
              </p:cNvPr>
              <p:cNvSpPr/>
              <p:nvPr/>
            </p:nvSpPr>
            <p:spPr>
              <a:xfrm>
                <a:off x="6275768" y="2755582"/>
                <a:ext cx="5968" cy="50482"/>
              </a:xfrm>
              <a:custGeom>
                <a:avLst/>
                <a:gdLst>
                  <a:gd name="connsiteX0" fmla="*/ 3111 w 5968"/>
                  <a:gd name="connsiteY0" fmla="*/ 0 h 50482"/>
                  <a:gd name="connsiteX1" fmla="*/ 3111 w 5968"/>
                  <a:gd name="connsiteY1" fmla="*/ 0 h 50482"/>
                  <a:gd name="connsiteX2" fmla="*/ 5968 w 5968"/>
                  <a:gd name="connsiteY2" fmla="*/ 2857 h 50482"/>
                  <a:gd name="connsiteX3" fmla="*/ 5968 w 5968"/>
                  <a:gd name="connsiteY3" fmla="*/ 47625 h 50482"/>
                  <a:gd name="connsiteX4" fmla="*/ 3111 w 5968"/>
                  <a:gd name="connsiteY4" fmla="*/ 50482 h 50482"/>
                  <a:gd name="connsiteX5" fmla="*/ 3111 w 5968"/>
                  <a:gd name="connsiteY5" fmla="*/ 50482 h 50482"/>
                  <a:gd name="connsiteX6" fmla="*/ 253 w 5968"/>
                  <a:gd name="connsiteY6" fmla="*/ 47625 h 50482"/>
                  <a:gd name="connsiteX7" fmla="*/ 253 w 5968"/>
                  <a:gd name="connsiteY7" fmla="*/ 2857 h 50482"/>
                  <a:gd name="connsiteX8" fmla="*/ 3111 w 5968"/>
                  <a:gd name="connsiteY8" fmla="*/ 0 h 504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968" h="50482">
                    <a:moveTo>
                      <a:pt x="3111" y="0"/>
                    </a:moveTo>
                    <a:lnTo>
                      <a:pt x="3111" y="0"/>
                    </a:lnTo>
                    <a:cubicBezTo>
                      <a:pt x="5016" y="0"/>
                      <a:pt x="5968" y="1905"/>
                      <a:pt x="5968" y="2857"/>
                    </a:cubicBezTo>
                    <a:lnTo>
                      <a:pt x="5968" y="47625"/>
                    </a:lnTo>
                    <a:cubicBezTo>
                      <a:pt x="5968" y="49530"/>
                      <a:pt x="4063" y="50482"/>
                      <a:pt x="3111" y="50482"/>
                    </a:cubicBezTo>
                    <a:lnTo>
                      <a:pt x="3111" y="50482"/>
                    </a:lnTo>
                    <a:cubicBezTo>
                      <a:pt x="1206" y="50482"/>
                      <a:pt x="253" y="48577"/>
                      <a:pt x="253" y="47625"/>
                    </a:cubicBezTo>
                    <a:lnTo>
                      <a:pt x="253" y="2857"/>
                    </a:lnTo>
                    <a:cubicBezTo>
                      <a:pt x="-699" y="952"/>
                      <a:pt x="1206" y="0"/>
                      <a:pt x="3111" y="0"/>
                    </a:cubicBezTo>
                    <a:close/>
                  </a:path>
                </a:pathLst>
              </a:custGeom>
              <a:solidFill>
                <a:srgbClr val="EAE7D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855" name="Graphic 801">
                <a:extLst>
                  <a:ext uri="{FF2B5EF4-FFF2-40B4-BE49-F238E27FC236}">
                    <a16:creationId xmlns:a16="http://schemas.microsoft.com/office/drawing/2014/main" id="{2EE26EA3-2B7D-4FBA-832D-D7218F9E54DB}"/>
                  </a:ext>
                </a:extLst>
              </p:cNvPr>
              <p:cNvGrpSpPr/>
              <p:nvPr/>
            </p:nvGrpSpPr>
            <p:grpSpPr>
              <a:xfrm>
                <a:off x="6274117" y="2735580"/>
                <a:ext cx="47625" cy="35242"/>
                <a:chOff x="6274117" y="2735580"/>
                <a:chExt cx="47625" cy="35242"/>
              </a:xfrm>
              <a:solidFill>
                <a:schemeClr val="accent1"/>
              </a:solidFill>
            </p:grpSpPr>
            <p:sp>
              <p:nvSpPr>
                <p:cNvPr id="857" name="Freeform: Shape 856">
                  <a:extLst>
                    <a:ext uri="{FF2B5EF4-FFF2-40B4-BE49-F238E27FC236}">
                      <a16:creationId xmlns:a16="http://schemas.microsoft.com/office/drawing/2014/main" id="{74016D7C-AD53-4245-9C04-62AA35EA9376}"/>
                    </a:ext>
                  </a:extLst>
                </p:cNvPr>
                <p:cNvSpPr/>
                <p:nvPr/>
              </p:nvSpPr>
              <p:spPr>
                <a:xfrm>
                  <a:off x="6274117" y="2742247"/>
                  <a:ext cx="47625" cy="28575"/>
                </a:xfrm>
                <a:custGeom>
                  <a:avLst/>
                  <a:gdLst>
                    <a:gd name="connsiteX0" fmla="*/ 23813 w 47625"/>
                    <a:gd name="connsiteY0" fmla="*/ 0 h 28575"/>
                    <a:gd name="connsiteX1" fmla="*/ 44767 w 47625"/>
                    <a:gd name="connsiteY1" fmla="*/ 7620 h 28575"/>
                    <a:gd name="connsiteX2" fmla="*/ 47625 w 47625"/>
                    <a:gd name="connsiteY2" fmla="*/ 7620 h 28575"/>
                    <a:gd name="connsiteX3" fmla="*/ 47625 w 47625"/>
                    <a:gd name="connsiteY3" fmla="*/ 14288 h 28575"/>
                    <a:gd name="connsiteX4" fmla="*/ 23813 w 47625"/>
                    <a:gd name="connsiteY4" fmla="*/ 28575 h 28575"/>
                    <a:gd name="connsiteX5" fmla="*/ 0 w 47625"/>
                    <a:gd name="connsiteY5" fmla="*/ 14288 h 28575"/>
                    <a:gd name="connsiteX6" fmla="*/ 0 w 47625"/>
                    <a:gd name="connsiteY6" fmla="*/ 7620 h 28575"/>
                    <a:gd name="connsiteX7" fmla="*/ 2857 w 47625"/>
                    <a:gd name="connsiteY7" fmla="*/ 7620 h 28575"/>
                    <a:gd name="connsiteX8" fmla="*/ 23813 w 47625"/>
                    <a:gd name="connsiteY8" fmla="*/ 0 h 285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7625" h="28575">
                      <a:moveTo>
                        <a:pt x="23813" y="0"/>
                      </a:moveTo>
                      <a:cubicBezTo>
                        <a:pt x="32385" y="0"/>
                        <a:pt x="40005" y="2857"/>
                        <a:pt x="44767" y="7620"/>
                      </a:cubicBezTo>
                      <a:lnTo>
                        <a:pt x="47625" y="7620"/>
                      </a:lnTo>
                      <a:lnTo>
                        <a:pt x="47625" y="14288"/>
                      </a:lnTo>
                      <a:cubicBezTo>
                        <a:pt x="47625" y="21907"/>
                        <a:pt x="37147" y="28575"/>
                        <a:pt x="23813" y="28575"/>
                      </a:cubicBezTo>
                      <a:cubicBezTo>
                        <a:pt x="10477" y="28575"/>
                        <a:pt x="0" y="21907"/>
                        <a:pt x="0" y="14288"/>
                      </a:cubicBezTo>
                      <a:lnTo>
                        <a:pt x="0" y="7620"/>
                      </a:lnTo>
                      <a:lnTo>
                        <a:pt x="2857" y="7620"/>
                      </a:lnTo>
                      <a:cubicBezTo>
                        <a:pt x="7620" y="2857"/>
                        <a:pt x="15240" y="0"/>
                        <a:pt x="23813" y="0"/>
                      </a:cubicBezTo>
                      <a:close/>
                    </a:path>
                  </a:pathLst>
                </a:custGeom>
                <a:solidFill>
                  <a:srgbClr val="B7B4A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858" name="Freeform: Shape 857">
                  <a:extLst>
                    <a:ext uri="{FF2B5EF4-FFF2-40B4-BE49-F238E27FC236}">
                      <a16:creationId xmlns:a16="http://schemas.microsoft.com/office/drawing/2014/main" id="{82C8881A-40E3-4DB7-AE05-0ADAA88830C2}"/>
                    </a:ext>
                  </a:extLst>
                </p:cNvPr>
                <p:cNvSpPr/>
                <p:nvPr/>
              </p:nvSpPr>
              <p:spPr>
                <a:xfrm>
                  <a:off x="6274117" y="2735580"/>
                  <a:ext cx="47625" cy="28575"/>
                </a:xfrm>
                <a:custGeom>
                  <a:avLst/>
                  <a:gdLst>
                    <a:gd name="connsiteX0" fmla="*/ 47625 w 47625"/>
                    <a:gd name="connsiteY0" fmla="*/ 14287 h 28575"/>
                    <a:gd name="connsiteX1" fmla="*/ 23813 w 47625"/>
                    <a:gd name="connsiteY1" fmla="*/ 28575 h 28575"/>
                    <a:gd name="connsiteX2" fmla="*/ 0 w 47625"/>
                    <a:gd name="connsiteY2" fmla="*/ 14287 h 28575"/>
                    <a:gd name="connsiteX3" fmla="*/ 23813 w 47625"/>
                    <a:gd name="connsiteY3" fmla="*/ 0 h 28575"/>
                    <a:gd name="connsiteX4" fmla="*/ 47625 w 47625"/>
                    <a:gd name="connsiteY4" fmla="*/ 14287 h 285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7625" h="28575">
                      <a:moveTo>
                        <a:pt x="47625" y="14287"/>
                      </a:moveTo>
                      <a:cubicBezTo>
                        <a:pt x="47625" y="22178"/>
                        <a:pt x="36964" y="28575"/>
                        <a:pt x="23813" y="28575"/>
                      </a:cubicBezTo>
                      <a:cubicBezTo>
                        <a:pt x="10661" y="28575"/>
                        <a:pt x="0" y="22178"/>
                        <a:pt x="0" y="14287"/>
                      </a:cubicBezTo>
                      <a:cubicBezTo>
                        <a:pt x="0" y="6397"/>
                        <a:pt x="10661" y="0"/>
                        <a:pt x="23813" y="0"/>
                      </a:cubicBezTo>
                      <a:cubicBezTo>
                        <a:pt x="36964" y="0"/>
                        <a:pt x="47625" y="6397"/>
                        <a:pt x="47625" y="14287"/>
                      </a:cubicBezTo>
                      <a:close/>
                    </a:path>
                  </a:pathLst>
                </a:custGeom>
                <a:solidFill>
                  <a:srgbClr val="EAE7D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sp>
            <p:nvSpPr>
              <p:cNvPr id="856" name="Freeform: Shape 855">
                <a:extLst>
                  <a:ext uri="{FF2B5EF4-FFF2-40B4-BE49-F238E27FC236}">
                    <a16:creationId xmlns:a16="http://schemas.microsoft.com/office/drawing/2014/main" id="{7C3A1515-2F6D-422C-B42F-190C6FA4541F}"/>
                  </a:ext>
                </a:extLst>
              </p:cNvPr>
              <p:cNvSpPr/>
              <p:nvPr/>
            </p:nvSpPr>
            <p:spPr>
              <a:xfrm>
                <a:off x="6276974" y="2728912"/>
                <a:ext cx="41909" cy="32385"/>
              </a:xfrm>
              <a:custGeom>
                <a:avLst/>
                <a:gdLst>
                  <a:gd name="connsiteX0" fmla="*/ 20955 w 41909"/>
                  <a:gd name="connsiteY0" fmla="*/ 0 h 32385"/>
                  <a:gd name="connsiteX1" fmla="*/ 41910 w 41909"/>
                  <a:gd name="connsiteY1" fmla="*/ 20002 h 32385"/>
                  <a:gd name="connsiteX2" fmla="*/ 20955 w 41909"/>
                  <a:gd name="connsiteY2" fmla="*/ 32385 h 32385"/>
                  <a:gd name="connsiteX3" fmla="*/ 0 w 41909"/>
                  <a:gd name="connsiteY3" fmla="*/ 20002 h 32385"/>
                  <a:gd name="connsiteX4" fmla="*/ 20955 w 41909"/>
                  <a:gd name="connsiteY4" fmla="*/ 0 h 323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909" h="32385">
                    <a:moveTo>
                      <a:pt x="20955" y="0"/>
                    </a:moveTo>
                    <a:cubicBezTo>
                      <a:pt x="32385" y="0"/>
                      <a:pt x="41910" y="9525"/>
                      <a:pt x="41910" y="20002"/>
                    </a:cubicBezTo>
                    <a:cubicBezTo>
                      <a:pt x="41910" y="26670"/>
                      <a:pt x="32385" y="32385"/>
                      <a:pt x="20955" y="32385"/>
                    </a:cubicBezTo>
                    <a:cubicBezTo>
                      <a:pt x="9525" y="32385"/>
                      <a:pt x="0" y="26670"/>
                      <a:pt x="0" y="20002"/>
                    </a:cubicBezTo>
                    <a:cubicBezTo>
                      <a:pt x="0" y="9525"/>
                      <a:pt x="9525" y="0"/>
                      <a:pt x="2095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770" name="Freeform: Shape 769">
              <a:extLst>
                <a:ext uri="{FF2B5EF4-FFF2-40B4-BE49-F238E27FC236}">
                  <a16:creationId xmlns:a16="http://schemas.microsoft.com/office/drawing/2014/main" id="{E672D531-4A39-486B-BBD5-0FDC58BC314A}"/>
                </a:ext>
              </a:extLst>
            </p:cNvPr>
            <p:cNvSpPr/>
            <p:nvPr/>
          </p:nvSpPr>
          <p:spPr>
            <a:xfrm>
              <a:off x="6171256" y="3196590"/>
              <a:ext cx="13334" cy="6667"/>
            </a:xfrm>
            <a:custGeom>
              <a:avLst/>
              <a:gdLst>
                <a:gd name="connsiteX0" fmla="*/ 13335 w 13334"/>
                <a:gd name="connsiteY0" fmla="*/ 6667 h 6667"/>
                <a:gd name="connsiteX1" fmla="*/ 0 w 13334"/>
                <a:gd name="connsiteY1" fmla="*/ 0 h 6667"/>
                <a:gd name="connsiteX2" fmla="*/ 13335 w 13334"/>
                <a:gd name="connsiteY2" fmla="*/ 6667 h 6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34" h="6667">
                  <a:moveTo>
                    <a:pt x="13335" y="6667"/>
                  </a:moveTo>
                  <a:lnTo>
                    <a:pt x="0" y="0"/>
                  </a:lnTo>
                  <a:lnTo>
                    <a:pt x="13335" y="6667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71" name="Freeform: Shape 770">
              <a:extLst>
                <a:ext uri="{FF2B5EF4-FFF2-40B4-BE49-F238E27FC236}">
                  <a16:creationId xmlns:a16="http://schemas.microsoft.com/office/drawing/2014/main" id="{ECFB7692-66EE-47D0-86C5-411046A7BF66}"/>
                </a:ext>
              </a:extLst>
            </p:cNvPr>
            <p:cNvSpPr/>
            <p:nvPr/>
          </p:nvSpPr>
          <p:spPr>
            <a:xfrm>
              <a:off x="6030287" y="3092768"/>
              <a:ext cx="239077" cy="140017"/>
            </a:xfrm>
            <a:custGeom>
              <a:avLst/>
              <a:gdLst>
                <a:gd name="connsiteX0" fmla="*/ 28575 w 239077"/>
                <a:gd name="connsiteY0" fmla="*/ 0 h 140017"/>
                <a:gd name="connsiteX1" fmla="*/ 0 w 239077"/>
                <a:gd name="connsiteY1" fmla="*/ 16192 h 140017"/>
                <a:gd name="connsiteX2" fmla="*/ 0 w 239077"/>
                <a:gd name="connsiteY2" fmla="*/ 21908 h 140017"/>
                <a:gd name="connsiteX3" fmla="*/ 210503 w 239077"/>
                <a:gd name="connsiteY3" fmla="*/ 140017 h 140017"/>
                <a:gd name="connsiteX4" fmla="*/ 239078 w 239077"/>
                <a:gd name="connsiteY4" fmla="*/ 123825 h 140017"/>
                <a:gd name="connsiteX5" fmla="*/ 239078 w 239077"/>
                <a:gd name="connsiteY5" fmla="*/ 117158 h 140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9077" h="140017">
                  <a:moveTo>
                    <a:pt x="28575" y="0"/>
                  </a:moveTo>
                  <a:lnTo>
                    <a:pt x="0" y="16192"/>
                  </a:lnTo>
                  <a:lnTo>
                    <a:pt x="0" y="21908"/>
                  </a:lnTo>
                  <a:lnTo>
                    <a:pt x="210503" y="140017"/>
                  </a:lnTo>
                  <a:lnTo>
                    <a:pt x="239078" y="123825"/>
                  </a:lnTo>
                  <a:lnTo>
                    <a:pt x="239078" y="117158"/>
                  </a:lnTo>
                  <a:close/>
                </a:path>
              </a:pathLst>
            </a:custGeom>
            <a:solidFill>
              <a:srgbClr val="B7B4A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72" name="Freeform: Shape 771">
              <a:extLst>
                <a:ext uri="{FF2B5EF4-FFF2-40B4-BE49-F238E27FC236}">
                  <a16:creationId xmlns:a16="http://schemas.microsoft.com/office/drawing/2014/main" id="{680151C3-EB64-42FD-84CB-7F5416D66CE6}"/>
                </a:ext>
              </a:extLst>
            </p:cNvPr>
            <p:cNvSpPr/>
            <p:nvPr/>
          </p:nvSpPr>
          <p:spPr>
            <a:xfrm>
              <a:off x="6030287" y="3092768"/>
              <a:ext cx="239077" cy="133350"/>
            </a:xfrm>
            <a:custGeom>
              <a:avLst/>
              <a:gdLst>
                <a:gd name="connsiteX0" fmla="*/ 28575 w 239077"/>
                <a:gd name="connsiteY0" fmla="*/ 0 h 133350"/>
                <a:gd name="connsiteX1" fmla="*/ 0 w 239077"/>
                <a:gd name="connsiteY1" fmla="*/ 16192 h 133350"/>
                <a:gd name="connsiteX2" fmla="*/ 210503 w 239077"/>
                <a:gd name="connsiteY2" fmla="*/ 133350 h 133350"/>
                <a:gd name="connsiteX3" fmla="*/ 239078 w 239077"/>
                <a:gd name="connsiteY3" fmla="*/ 117158 h 13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9077" h="133350">
                  <a:moveTo>
                    <a:pt x="28575" y="0"/>
                  </a:moveTo>
                  <a:lnTo>
                    <a:pt x="0" y="16192"/>
                  </a:lnTo>
                  <a:lnTo>
                    <a:pt x="210503" y="133350"/>
                  </a:lnTo>
                  <a:lnTo>
                    <a:pt x="239078" y="117158"/>
                  </a:lnTo>
                  <a:close/>
                </a:path>
              </a:pathLst>
            </a:custGeom>
            <a:solidFill>
              <a:srgbClr val="7D7C7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73" name="Freeform: Shape 772">
              <a:extLst>
                <a:ext uri="{FF2B5EF4-FFF2-40B4-BE49-F238E27FC236}">
                  <a16:creationId xmlns:a16="http://schemas.microsoft.com/office/drawing/2014/main" id="{F02EC9E1-FF26-41D3-A920-28ACFB4F30FC}"/>
                </a:ext>
              </a:extLst>
            </p:cNvPr>
            <p:cNvSpPr/>
            <p:nvPr/>
          </p:nvSpPr>
          <p:spPr>
            <a:xfrm>
              <a:off x="6030286" y="3092766"/>
              <a:ext cx="139065" cy="32385"/>
            </a:xfrm>
            <a:custGeom>
              <a:avLst/>
              <a:gdLst>
                <a:gd name="connsiteX0" fmla="*/ 28575 w 139065"/>
                <a:gd name="connsiteY0" fmla="*/ 0 h 32385"/>
                <a:gd name="connsiteX1" fmla="*/ 0 w 139065"/>
                <a:gd name="connsiteY1" fmla="*/ 16192 h 32385"/>
                <a:gd name="connsiteX2" fmla="*/ 110490 w 139065"/>
                <a:gd name="connsiteY2" fmla="*/ 32385 h 32385"/>
                <a:gd name="connsiteX3" fmla="*/ 139065 w 139065"/>
                <a:gd name="connsiteY3" fmla="*/ 16192 h 32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065" h="32385">
                  <a:moveTo>
                    <a:pt x="28575" y="0"/>
                  </a:moveTo>
                  <a:lnTo>
                    <a:pt x="0" y="16192"/>
                  </a:lnTo>
                  <a:lnTo>
                    <a:pt x="110490" y="32385"/>
                  </a:lnTo>
                  <a:lnTo>
                    <a:pt x="139065" y="16192"/>
                  </a:lnTo>
                  <a:close/>
                </a:path>
              </a:pathLst>
            </a:custGeom>
            <a:solidFill>
              <a:schemeClr val="accent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74" name="Freeform: Shape 773">
              <a:extLst>
                <a:ext uri="{FF2B5EF4-FFF2-40B4-BE49-F238E27FC236}">
                  <a16:creationId xmlns:a16="http://schemas.microsoft.com/office/drawing/2014/main" id="{21079B92-9002-4BA9-ABB1-A668A1E79B13}"/>
                </a:ext>
              </a:extLst>
            </p:cNvPr>
            <p:cNvSpPr/>
            <p:nvPr/>
          </p:nvSpPr>
          <p:spPr>
            <a:xfrm>
              <a:off x="6140776" y="3108960"/>
              <a:ext cx="128588" cy="117157"/>
            </a:xfrm>
            <a:custGeom>
              <a:avLst/>
              <a:gdLst>
                <a:gd name="connsiteX0" fmla="*/ 28575 w 128587"/>
                <a:gd name="connsiteY0" fmla="*/ 0 h 117157"/>
                <a:gd name="connsiteX1" fmla="*/ 0 w 128587"/>
                <a:gd name="connsiteY1" fmla="*/ 16193 h 117157"/>
                <a:gd name="connsiteX2" fmla="*/ 100013 w 128587"/>
                <a:gd name="connsiteY2" fmla="*/ 117158 h 117157"/>
                <a:gd name="connsiteX3" fmla="*/ 120015 w 128587"/>
                <a:gd name="connsiteY3" fmla="*/ 105728 h 117157"/>
                <a:gd name="connsiteX4" fmla="*/ 128588 w 128587"/>
                <a:gd name="connsiteY4" fmla="*/ 100965 h 117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8587" h="117157">
                  <a:moveTo>
                    <a:pt x="28575" y="0"/>
                  </a:moveTo>
                  <a:lnTo>
                    <a:pt x="0" y="16193"/>
                  </a:lnTo>
                  <a:lnTo>
                    <a:pt x="100013" y="117158"/>
                  </a:lnTo>
                  <a:lnTo>
                    <a:pt x="120015" y="105728"/>
                  </a:lnTo>
                  <a:lnTo>
                    <a:pt x="128588" y="100965"/>
                  </a:ln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75" name="Freeform: Shape 774">
              <a:extLst>
                <a:ext uri="{FF2B5EF4-FFF2-40B4-BE49-F238E27FC236}">
                  <a16:creationId xmlns:a16="http://schemas.microsoft.com/office/drawing/2014/main" id="{14E675DC-F1B3-43A1-96D2-FFC8BF18CFC2}"/>
                </a:ext>
              </a:extLst>
            </p:cNvPr>
            <p:cNvSpPr/>
            <p:nvPr/>
          </p:nvSpPr>
          <p:spPr>
            <a:xfrm>
              <a:off x="6029333" y="3108963"/>
              <a:ext cx="211456" cy="117157"/>
            </a:xfrm>
            <a:custGeom>
              <a:avLst/>
              <a:gdLst>
                <a:gd name="connsiteX0" fmla="*/ 111443 w 211455"/>
                <a:gd name="connsiteY0" fmla="*/ 16193 h 117157"/>
                <a:gd name="connsiteX1" fmla="*/ 0 w 211455"/>
                <a:gd name="connsiteY1" fmla="*/ 0 h 117157"/>
                <a:gd name="connsiteX2" fmla="*/ 211455 w 211455"/>
                <a:gd name="connsiteY2" fmla="*/ 117158 h 117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1455" h="117157">
                  <a:moveTo>
                    <a:pt x="111443" y="16193"/>
                  </a:moveTo>
                  <a:lnTo>
                    <a:pt x="0" y="0"/>
                  </a:lnTo>
                  <a:lnTo>
                    <a:pt x="211455" y="117158"/>
                  </a:lnTo>
                  <a:close/>
                </a:path>
              </a:pathLst>
            </a:custGeom>
            <a:solidFill>
              <a:srgbClr val="EAE7D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76" name="Freeform: Shape 775">
              <a:extLst>
                <a:ext uri="{FF2B5EF4-FFF2-40B4-BE49-F238E27FC236}">
                  <a16:creationId xmlns:a16="http://schemas.microsoft.com/office/drawing/2014/main" id="{BFCFF776-93B9-4021-881B-9956D8C2235D}"/>
                </a:ext>
              </a:extLst>
            </p:cNvPr>
            <p:cNvSpPr/>
            <p:nvPr/>
          </p:nvSpPr>
          <p:spPr>
            <a:xfrm>
              <a:off x="6423669" y="3398524"/>
              <a:ext cx="222884" cy="172403"/>
            </a:xfrm>
            <a:custGeom>
              <a:avLst/>
              <a:gdLst>
                <a:gd name="connsiteX0" fmla="*/ 0 w 222884"/>
                <a:gd name="connsiteY0" fmla="*/ 126683 h 172402"/>
                <a:gd name="connsiteX1" fmla="*/ 15240 w 222884"/>
                <a:gd name="connsiteY1" fmla="*/ 118110 h 172402"/>
                <a:gd name="connsiteX2" fmla="*/ 222885 w 222884"/>
                <a:gd name="connsiteY2" fmla="*/ 0 h 172402"/>
                <a:gd name="connsiteX3" fmla="*/ 222885 w 222884"/>
                <a:gd name="connsiteY3" fmla="*/ 45720 h 172402"/>
                <a:gd name="connsiteX4" fmla="*/ 0 w 222884"/>
                <a:gd name="connsiteY4" fmla="*/ 172402 h 172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884" h="172402">
                  <a:moveTo>
                    <a:pt x="0" y="126683"/>
                  </a:moveTo>
                  <a:lnTo>
                    <a:pt x="15240" y="118110"/>
                  </a:lnTo>
                  <a:lnTo>
                    <a:pt x="222885" y="0"/>
                  </a:lnTo>
                  <a:lnTo>
                    <a:pt x="222885" y="45720"/>
                  </a:lnTo>
                  <a:lnTo>
                    <a:pt x="0" y="172402"/>
                  </a:lnTo>
                  <a:close/>
                </a:path>
              </a:pathLst>
            </a:custGeom>
            <a:solidFill>
              <a:srgbClr val="67736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777" name="Graphic 801">
              <a:extLst>
                <a:ext uri="{FF2B5EF4-FFF2-40B4-BE49-F238E27FC236}">
                  <a16:creationId xmlns:a16="http://schemas.microsoft.com/office/drawing/2014/main" id="{3EEFCA7C-701E-4F39-81CC-BECB111EB64E}"/>
                </a:ext>
              </a:extLst>
            </p:cNvPr>
            <p:cNvGrpSpPr/>
            <p:nvPr/>
          </p:nvGrpSpPr>
          <p:grpSpPr>
            <a:xfrm>
              <a:off x="6319847" y="3473771"/>
              <a:ext cx="49529" cy="94297"/>
              <a:chOff x="6319837" y="3473767"/>
              <a:chExt cx="49529" cy="94297"/>
            </a:xfrm>
            <a:solidFill>
              <a:schemeClr val="accent1"/>
            </a:solidFill>
          </p:grpSpPr>
          <p:sp>
            <p:nvSpPr>
              <p:cNvPr id="835" name="Freeform: Shape 834">
                <a:extLst>
                  <a:ext uri="{FF2B5EF4-FFF2-40B4-BE49-F238E27FC236}">
                    <a16:creationId xmlns:a16="http://schemas.microsoft.com/office/drawing/2014/main" id="{9307C249-8E28-41BF-B550-7F6D0F85EE1B}"/>
                  </a:ext>
                </a:extLst>
              </p:cNvPr>
              <p:cNvSpPr/>
              <p:nvPr/>
            </p:nvSpPr>
            <p:spPr>
              <a:xfrm>
                <a:off x="6325552" y="3547110"/>
                <a:ext cx="43815" cy="20954"/>
              </a:xfrm>
              <a:custGeom>
                <a:avLst/>
                <a:gdLst>
                  <a:gd name="connsiteX0" fmla="*/ 43815 w 43815"/>
                  <a:gd name="connsiteY0" fmla="*/ 10478 h 20954"/>
                  <a:gd name="connsiteX1" fmla="*/ 21908 w 43815"/>
                  <a:gd name="connsiteY1" fmla="*/ 20955 h 20954"/>
                  <a:gd name="connsiteX2" fmla="*/ 0 w 43815"/>
                  <a:gd name="connsiteY2" fmla="*/ 10478 h 20954"/>
                  <a:gd name="connsiteX3" fmla="*/ 21908 w 43815"/>
                  <a:gd name="connsiteY3" fmla="*/ 0 h 20954"/>
                  <a:gd name="connsiteX4" fmla="*/ 43815 w 43815"/>
                  <a:gd name="connsiteY4" fmla="*/ 10478 h 209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3815" h="20954">
                    <a:moveTo>
                      <a:pt x="43815" y="10478"/>
                    </a:moveTo>
                    <a:cubicBezTo>
                      <a:pt x="43815" y="16264"/>
                      <a:pt x="34007" y="20955"/>
                      <a:pt x="21908" y="20955"/>
                    </a:cubicBezTo>
                    <a:cubicBezTo>
                      <a:pt x="9808" y="20955"/>
                      <a:pt x="0" y="16264"/>
                      <a:pt x="0" y="10478"/>
                    </a:cubicBezTo>
                    <a:cubicBezTo>
                      <a:pt x="0" y="4691"/>
                      <a:pt x="9809" y="0"/>
                      <a:pt x="21908" y="0"/>
                    </a:cubicBezTo>
                    <a:cubicBezTo>
                      <a:pt x="34007" y="0"/>
                      <a:pt x="43815" y="4691"/>
                      <a:pt x="43815" y="10478"/>
                    </a:cubicBezTo>
                    <a:close/>
                  </a:path>
                </a:pathLst>
              </a:custGeom>
              <a:solidFill>
                <a:srgbClr val="618D3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36" name="Freeform: Shape 835">
                <a:extLst>
                  <a:ext uri="{FF2B5EF4-FFF2-40B4-BE49-F238E27FC236}">
                    <a16:creationId xmlns:a16="http://schemas.microsoft.com/office/drawing/2014/main" id="{41519025-4693-4DFF-943C-CDCA84A3A201}"/>
                  </a:ext>
                </a:extLst>
              </p:cNvPr>
              <p:cNvSpPr/>
              <p:nvPr/>
            </p:nvSpPr>
            <p:spPr>
              <a:xfrm>
                <a:off x="6319837" y="3479482"/>
                <a:ext cx="40005" cy="84772"/>
              </a:xfrm>
              <a:custGeom>
                <a:avLst/>
                <a:gdLst>
                  <a:gd name="connsiteX0" fmla="*/ 20955 w 40005"/>
                  <a:gd name="connsiteY0" fmla="*/ 0 h 84772"/>
                  <a:gd name="connsiteX1" fmla="*/ 22860 w 40005"/>
                  <a:gd name="connsiteY1" fmla="*/ 952 h 84772"/>
                  <a:gd name="connsiteX2" fmla="*/ 23813 w 40005"/>
                  <a:gd name="connsiteY2" fmla="*/ 0 h 84772"/>
                  <a:gd name="connsiteX3" fmla="*/ 24765 w 40005"/>
                  <a:gd name="connsiteY3" fmla="*/ 1905 h 84772"/>
                  <a:gd name="connsiteX4" fmla="*/ 24765 w 40005"/>
                  <a:gd name="connsiteY4" fmla="*/ 1905 h 84772"/>
                  <a:gd name="connsiteX5" fmla="*/ 25718 w 40005"/>
                  <a:gd name="connsiteY5" fmla="*/ 4763 h 84772"/>
                  <a:gd name="connsiteX6" fmla="*/ 25718 w 40005"/>
                  <a:gd name="connsiteY6" fmla="*/ 5715 h 84772"/>
                  <a:gd name="connsiteX7" fmla="*/ 25718 w 40005"/>
                  <a:gd name="connsiteY7" fmla="*/ 5715 h 84772"/>
                  <a:gd name="connsiteX8" fmla="*/ 26670 w 40005"/>
                  <a:gd name="connsiteY8" fmla="*/ 8572 h 84772"/>
                  <a:gd name="connsiteX9" fmla="*/ 26670 w 40005"/>
                  <a:gd name="connsiteY9" fmla="*/ 9525 h 84772"/>
                  <a:gd name="connsiteX10" fmla="*/ 26670 w 40005"/>
                  <a:gd name="connsiteY10" fmla="*/ 9525 h 84772"/>
                  <a:gd name="connsiteX11" fmla="*/ 29528 w 40005"/>
                  <a:gd name="connsiteY11" fmla="*/ 13335 h 84772"/>
                  <a:gd name="connsiteX12" fmla="*/ 29528 w 40005"/>
                  <a:gd name="connsiteY12" fmla="*/ 14288 h 84772"/>
                  <a:gd name="connsiteX13" fmla="*/ 31432 w 40005"/>
                  <a:gd name="connsiteY13" fmla="*/ 17145 h 84772"/>
                  <a:gd name="connsiteX14" fmla="*/ 34290 w 40005"/>
                  <a:gd name="connsiteY14" fmla="*/ 20955 h 84772"/>
                  <a:gd name="connsiteX15" fmla="*/ 33338 w 40005"/>
                  <a:gd name="connsiteY15" fmla="*/ 23813 h 84772"/>
                  <a:gd name="connsiteX16" fmla="*/ 34290 w 40005"/>
                  <a:gd name="connsiteY16" fmla="*/ 26670 h 84772"/>
                  <a:gd name="connsiteX17" fmla="*/ 33338 w 40005"/>
                  <a:gd name="connsiteY17" fmla="*/ 28575 h 84772"/>
                  <a:gd name="connsiteX18" fmla="*/ 33338 w 40005"/>
                  <a:gd name="connsiteY18" fmla="*/ 28575 h 84772"/>
                  <a:gd name="connsiteX19" fmla="*/ 35243 w 40005"/>
                  <a:gd name="connsiteY19" fmla="*/ 32385 h 84772"/>
                  <a:gd name="connsiteX20" fmla="*/ 35243 w 40005"/>
                  <a:gd name="connsiteY20" fmla="*/ 34290 h 84772"/>
                  <a:gd name="connsiteX21" fmla="*/ 36195 w 40005"/>
                  <a:gd name="connsiteY21" fmla="*/ 37147 h 84772"/>
                  <a:gd name="connsiteX22" fmla="*/ 36195 w 40005"/>
                  <a:gd name="connsiteY22" fmla="*/ 39052 h 84772"/>
                  <a:gd name="connsiteX23" fmla="*/ 37147 w 40005"/>
                  <a:gd name="connsiteY23" fmla="*/ 41910 h 84772"/>
                  <a:gd name="connsiteX24" fmla="*/ 37147 w 40005"/>
                  <a:gd name="connsiteY24" fmla="*/ 43815 h 84772"/>
                  <a:gd name="connsiteX25" fmla="*/ 38100 w 40005"/>
                  <a:gd name="connsiteY25" fmla="*/ 46672 h 84772"/>
                  <a:gd name="connsiteX26" fmla="*/ 37147 w 40005"/>
                  <a:gd name="connsiteY26" fmla="*/ 48577 h 84772"/>
                  <a:gd name="connsiteX27" fmla="*/ 37147 w 40005"/>
                  <a:gd name="connsiteY27" fmla="*/ 48577 h 84772"/>
                  <a:gd name="connsiteX28" fmla="*/ 38100 w 40005"/>
                  <a:gd name="connsiteY28" fmla="*/ 51435 h 84772"/>
                  <a:gd name="connsiteX29" fmla="*/ 38100 w 40005"/>
                  <a:gd name="connsiteY29" fmla="*/ 52388 h 84772"/>
                  <a:gd name="connsiteX30" fmla="*/ 39053 w 40005"/>
                  <a:gd name="connsiteY30" fmla="*/ 55245 h 84772"/>
                  <a:gd name="connsiteX31" fmla="*/ 39053 w 40005"/>
                  <a:gd name="connsiteY31" fmla="*/ 56197 h 84772"/>
                  <a:gd name="connsiteX32" fmla="*/ 39053 w 40005"/>
                  <a:gd name="connsiteY32" fmla="*/ 57150 h 84772"/>
                  <a:gd name="connsiteX33" fmla="*/ 38100 w 40005"/>
                  <a:gd name="connsiteY33" fmla="*/ 59055 h 84772"/>
                  <a:gd name="connsiteX34" fmla="*/ 40005 w 40005"/>
                  <a:gd name="connsiteY34" fmla="*/ 61913 h 84772"/>
                  <a:gd name="connsiteX35" fmla="*/ 38100 w 40005"/>
                  <a:gd name="connsiteY35" fmla="*/ 64770 h 84772"/>
                  <a:gd name="connsiteX36" fmla="*/ 38100 w 40005"/>
                  <a:gd name="connsiteY36" fmla="*/ 66675 h 84772"/>
                  <a:gd name="connsiteX37" fmla="*/ 37147 w 40005"/>
                  <a:gd name="connsiteY37" fmla="*/ 68580 h 84772"/>
                  <a:gd name="connsiteX38" fmla="*/ 38100 w 40005"/>
                  <a:gd name="connsiteY38" fmla="*/ 70485 h 84772"/>
                  <a:gd name="connsiteX39" fmla="*/ 37147 w 40005"/>
                  <a:gd name="connsiteY39" fmla="*/ 72390 h 84772"/>
                  <a:gd name="connsiteX40" fmla="*/ 37147 w 40005"/>
                  <a:gd name="connsiteY40" fmla="*/ 72390 h 84772"/>
                  <a:gd name="connsiteX41" fmla="*/ 37147 w 40005"/>
                  <a:gd name="connsiteY41" fmla="*/ 72390 h 84772"/>
                  <a:gd name="connsiteX42" fmla="*/ 37147 w 40005"/>
                  <a:gd name="connsiteY42" fmla="*/ 72390 h 84772"/>
                  <a:gd name="connsiteX43" fmla="*/ 37147 w 40005"/>
                  <a:gd name="connsiteY43" fmla="*/ 72390 h 84772"/>
                  <a:gd name="connsiteX44" fmla="*/ 37147 w 40005"/>
                  <a:gd name="connsiteY44" fmla="*/ 72390 h 84772"/>
                  <a:gd name="connsiteX45" fmla="*/ 37147 w 40005"/>
                  <a:gd name="connsiteY45" fmla="*/ 72390 h 84772"/>
                  <a:gd name="connsiteX46" fmla="*/ 37147 w 40005"/>
                  <a:gd name="connsiteY46" fmla="*/ 72390 h 84772"/>
                  <a:gd name="connsiteX47" fmla="*/ 37147 w 40005"/>
                  <a:gd name="connsiteY47" fmla="*/ 72390 h 84772"/>
                  <a:gd name="connsiteX48" fmla="*/ 37147 w 40005"/>
                  <a:gd name="connsiteY48" fmla="*/ 72390 h 84772"/>
                  <a:gd name="connsiteX49" fmla="*/ 37147 w 40005"/>
                  <a:gd name="connsiteY49" fmla="*/ 72390 h 84772"/>
                  <a:gd name="connsiteX50" fmla="*/ 37147 w 40005"/>
                  <a:gd name="connsiteY50" fmla="*/ 72390 h 84772"/>
                  <a:gd name="connsiteX51" fmla="*/ 37147 w 40005"/>
                  <a:gd name="connsiteY51" fmla="*/ 72390 h 84772"/>
                  <a:gd name="connsiteX52" fmla="*/ 37147 w 40005"/>
                  <a:gd name="connsiteY52" fmla="*/ 72390 h 84772"/>
                  <a:gd name="connsiteX53" fmla="*/ 37147 w 40005"/>
                  <a:gd name="connsiteY53" fmla="*/ 72390 h 84772"/>
                  <a:gd name="connsiteX54" fmla="*/ 37147 w 40005"/>
                  <a:gd name="connsiteY54" fmla="*/ 72390 h 84772"/>
                  <a:gd name="connsiteX55" fmla="*/ 37147 w 40005"/>
                  <a:gd name="connsiteY55" fmla="*/ 72390 h 84772"/>
                  <a:gd name="connsiteX56" fmla="*/ 37147 w 40005"/>
                  <a:gd name="connsiteY56" fmla="*/ 72390 h 84772"/>
                  <a:gd name="connsiteX57" fmla="*/ 37147 w 40005"/>
                  <a:gd name="connsiteY57" fmla="*/ 72390 h 84772"/>
                  <a:gd name="connsiteX58" fmla="*/ 37147 w 40005"/>
                  <a:gd name="connsiteY58" fmla="*/ 72390 h 84772"/>
                  <a:gd name="connsiteX59" fmla="*/ 37147 w 40005"/>
                  <a:gd name="connsiteY59" fmla="*/ 72390 h 84772"/>
                  <a:gd name="connsiteX60" fmla="*/ 37147 w 40005"/>
                  <a:gd name="connsiteY60" fmla="*/ 72390 h 84772"/>
                  <a:gd name="connsiteX61" fmla="*/ 37147 w 40005"/>
                  <a:gd name="connsiteY61" fmla="*/ 72390 h 84772"/>
                  <a:gd name="connsiteX62" fmla="*/ 37147 w 40005"/>
                  <a:gd name="connsiteY62" fmla="*/ 72390 h 84772"/>
                  <a:gd name="connsiteX63" fmla="*/ 37147 w 40005"/>
                  <a:gd name="connsiteY63" fmla="*/ 72390 h 84772"/>
                  <a:gd name="connsiteX64" fmla="*/ 37147 w 40005"/>
                  <a:gd name="connsiteY64" fmla="*/ 72390 h 84772"/>
                  <a:gd name="connsiteX65" fmla="*/ 37147 w 40005"/>
                  <a:gd name="connsiteY65" fmla="*/ 72390 h 84772"/>
                  <a:gd name="connsiteX66" fmla="*/ 37147 w 40005"/>
                  <a:gd name="connsiteY66" fmla="*/ 72390 h 84772"/>
                  <a:gd name="connsiteX67" fmla="*/ 37147 w 40005"/>
                  <a:gd name="connsiteY67" fmla="*/ 72390 h 84772"/>
                  <a:gd name="connsiteX68" fmla="*/ 37147 w 40005"/>
                  <a:gd name="connsiteY68" fmla="*/ 72390 h 84772"/>
                  <a:gd name="connsiteX69" fmla="*/ 37147 w 40005"/>
                  <a:gd name="connsiteY69" fmla="*/ 72390 h 84772"/>
                  <a:gd name="connsiteX70" fmla="*/ 37147 w 40005"/>
                  <a:gd name="connsiteY70" fmla="*/ 72390 h 84772"/>
                  <a:gd name="connsiteX71" fmla="*/ 37147 w 40005"/>
                  <a:gd name="connsiteY71" fmla="*/ 72390 h 84772"/>
                  <a:gd name="connsiteX72" fmla="*/ 37147 w 40005"/>
                  <a:gd name="connsiteY72" fmla="*/ 72390 h 84772"/>
                  <a:gd name="connsiteX73" fmla="*/ 37147 w 40005"/>
                  <a:gd name="connsiteY73" fmla="*/ 72390 h 84772"/>
                  <a:gd name="connsiteX74" fmla="*/ 37147 w 40005"/>
                  <a:gd name="connsiteY74" fmla="*/ 72390 h 84772"/>
                  <a:gd name="connsiteX75" fmla="*/ 37147 w 40005"/>
                  <a:gd name="connsiteY75" fmla="*/ 72390 h 84772"/>
                  <a:gd name="connsiteX76" fmla="*/ 37147 w 40005"/>
                  <a:gd name="connsiteY76" fmla="*/ 72390 h 84772"/>
                  <a:gd name="connsiteX77" fmla="*/ 37147 w 40005"/>
                  <a:gd name="connsiteY77" fmla="*/ 72390 h 84772"/>
                  <a:gd name="connsiteX78" fmla="*/ 37147 w 40005"/>
                  <a:gd name="connsiteY78" fmla="*/ 72390 h 84772"/>
                  <a:gd name="connsiteX79" fmla="*/ 37147 w 40005"/>
                  <a:gd name="connsiteY79" fmla="*/ 72390 h 84772"/>
                  <a:gd name="connsiteX80" fmla="*/ 37147 w 40005"/>
                  <a:gd name="connsiteY80" fmla="*/ 72390 h 84772"/>
                  <a:gd name="connsiteX81" fmla="*/ 37147 w 40005"/>
                  <a:gd name="connsiteY81" fmla="*/ 72390 h 84772"/>
                  <a:gd name="connsiteX82" fmla="*/ 37147 w 40005"/>
                  <a:gd name="connsiteY82" fmla="*/ 72390 h 84772"/>
                  <a:gd name="connsiteX83" fmla="*/ 37147 w 40005"/>
                  <a:gd name="connsiteY83" fmla="*/ 72390 h 84772"/>
                  <a:gd name="connsiteX84" fmla="*/ 37147 w 40005"/>
                  <a:gd name="connsiteY84" fmla="*/ 72390 h 84772"/>
                  <a:gd name="connsiteX85" fmla="*/ 37147 w 40005"/>
                  <a:gd name="connsiteY85" fmla="*/ 72390 h 84772"/>
                  <a:gd name="connsiteX86" fmla="*/ 37147 w 40005"/>
                  <a:gd name="connsiteY86" fmla="*/ 72390 h 84772"/>
                  <a:gd name="connsiteX87" fmla="*/ 37147 w 40005"/>
                  <a:gd name="connsiteY87" fmla="*/ 72390 h 84772"/>
                  <a:gd name="connsiteX88" fmla="*/ 37147 w 40005"/>
                  <a:gd name="connsiteY88" fmla="*/ 72390 h 84772"/>
                  <a:gd name="connsiteX89" fmla="*/ 37147 w 40005"/>
                  <a:gd name="connsiteY89" fmla="*/ 72390 h 84772"/>
                  <a:gd name="connsiteX90" fmla="*/ 37147 w 40005"/>
                  <a:gd name="connsiteY90" fmla="*/ 72390 h 84772"/>
                  <a:gd name="connsiteX91" fmla="*/ 37147 w 40005"/>
                  <a:gd name="connsiteY91" fmla="*/ 72390 h 84772"/>
                  <a:gd name="connsiteX92" fmla="*/ 37147 w 40005"/>
                  <a:gd name="connsiteY92" fmla="*/ 72390 h 84772"/>
                  <a:gd name="connsiteX93" fmla="*/ 37147 w 40005"/>
                  <a:gd name="connsiteY93" fmla="*/ 72390 h 84772"/>
                  <a:gd name="connsiteX94" fmla="*/ 37147 w 40005"/>
                  <a:gd name="connsiteY94" fmla="*/ 72390 h 84772"/>
                  <a:gd name="connsiteX95" fmla="*/ 37147 w 40005"/>
                  <a:gd name="connsiteY95" fmla="*/ 72390 h 84772"/>
                  <a:gd name="connsiteX96" fmla="*/ 37147 w 40005"/>
                  <a:gd name="connsiteY96" fmla="*/ 72390 h 84772"/>
                  <a:gd name="connsiteX97" fmla="*/ 37147 w 40005"/>
                  <a:gd name="connsiteY97" fmla="*/ 72390 h 84772"/>
                  <a:gd name="connsiteX98" fmla="*/ 37147 w 40005"/>
                  <a:gd name="connsiteY98" fmla="*/ 72390 h 84772"/>
                  <a:gd name="connsiteX99" fmla="*/ 37147 w 40005"/>
                  <a:gd name="connsiteY99" fmla="*/ 72390 h 84772"/>
                  <a:gd name="connsiteX100" fmla="*/ 37147 w 40005"/>
                  <a:gd name="connsiteY100" fmla="*/ 72390 h 84772"/>
                  <a:gd name="connsiteX101" fmla="*/ 37147 w 40005"/>
                  <a:gd name="connsiteY101" fmla="*/ 72390 h 84772"/>
                  <a:gd name="connsiteX102" fmla="*/ 37147 w 40005"/>
                  <a:gd name="connsiteY102" fmla="*/ 72390 h 84772"/>
                  <a:gd name="connsiteX103" fmla="*/ 37147 w 40005"/>
                  <a:gd name="connsiteY103" fmla="*/ 72390 h 84772"/>
                  <a:gd name="connsiteX104" fmla="*/ 37147 w 40005"/>
                  <a:gd name="connsiteY104" fmla="*/ 72390 h 84772"/>
                  <a:gd name="connsiteX105" fmla="*/ 37147 w 40005"/>
                  <a:gd name="connsiteY105" fmla="*/ 72390 h 84772"/>
                  <a:gd name="connsiteX106" fmla="*/ 37147 w 40005"/>
                  <a:gd name="connsiteY106" fmla="*/ 72390 h 84772"/>
                  <a:gd name="connsiteX107" fmla="*/ 37147 w 40005"/>
                  <a:gd name="connsiteY107" fmla="*/ 72390 h 84772"/>
                  <a:gd name="connsiteX108" fmla="*/ 37147 w 40005"/>
                  <a:gd name="connsiteY108" fmla="*/ 72390 h 84772"/>
                  <a:gd name="connsiteX109" fmla="*/ 37147 w 40005"/>
                  <a:gd name="connsiteY109" fmla="*/ 72390 h 84772"/>
                  <a:gd name="connsiteX110" fmla="*/ 37147 w 40005"/>
                  <a:gd name="connsiteY110" fmla="*/ 72390 h 84772"/>
                  <a:gd name="connsiteX111" fmla="*/ 37147 w 40005"/>
                  <a:gd name="connsiteY111" fmla="*/ 72390 h 84772"/>
                  <a:gd name="connsiteX112" fmla="*/ 37147 w 40005"/>
                  <a:gd name="connsiteY112" fmla="*/ 72390 h 84772"/>
                  <a:gd name="connsiteX113" fmla="*/ 37147 w 40005"/>
                  <a:gd name="connsiteY113" fmla="*/ 72390 h 84772"/>
                  <a:gd name="connsiteX114" fmla="*/ 37147 w 40005"/>
                  <a:gd name="connsiteY114" fmla="*/ 72390 h 84772"/>
                  <a:gd name="connsiteX115" fmla="*/ 37147 w 40005"/>
                  <a:gd name="connsiteY115" fmla="*/ 72390 h 84772"/>
                  <a:gd name="connsiteX116" fmla="*/ 37147 w 40005"/>
                  <a:gd name="connsiteY116" fmla="*/ 72390 h 84772"/>
                  <a:gd name="connsiteX117" fmla="*/ 37147 w 40005"/>
                  <a:gd name="connsiteY117" fmla="*/ 72390 h 84772"/>
                  <a:gd name="connsiteX118" fmla="*/ 37147 w 40005"/>
                  <a:gd name="connsiteY118" fmla="*/ 72390 h 84772"/>
                  <a:gd name="connsiteX119" fmla="*/ 37147 w 40005"/>
                  <a:gd name="connsiteY119" fmla="*/ 72390 h 84772"/>
                  <a:gd name="connsiteX120" fmla="*/ 37147 w 40005"/>
                  <a:gd name="connsiteY120" fmla="*/ 72390 h 84772"/>
                  <a:gd name="connsiteX121" fmla="*/ 37147 w 40005"/>
                  <a:gd name="connsiteY121" fmla="*/ 72390 h 84772"/>
                  <a:gd name="connsiteX122" fmla="*/ 37147 w 40005"/>
                  <a:gd name="connsiteY122" fmla="*/ 72390 h 84772"/>
                  <a:gd name="connsiteX123" fmla="*/ 37147 w 40005"/>
                  <a:gd name="connsiteY123" fmla="*/ 72390 h 84772"/>
                  <a:gd name="connsiteX124" fmla="*/ 36195 w 40005"/>
                  <a:gd name="connsiteY124" fmla="*/ 74295 h 84772"/>
                  <a:gd name="connsiteX125" fmla="*/ 36195 w 40005"/>
                  <a:gd name="connsiteY125" fmla="*/ 74295 h 84772"/>
                  <a:gd name="connsiteX126" fmla="*/ 35243 w 40005"/>
                  <a:gd name="connsiteY126" fmla="*/ 76200 h 84772"/>
                  <a:gd name="connsiteX127" fmla="*/ 35243 w 40005"/>
                  <a:gd name="connsiteY127" fmla="*/ 76200 h 84772"/>
                  <a:gd name="connsiteX128" fmla="*/ 33338 w 40005"/>
                  <a:gd name="connsiteY128" fmla="*/ 79058 h 84772"/>
                  <a:gd name="connsiteX129" fmla="*/ 33338 w 40005"/>
                  <a:gd name="connsiteY129" fmla="*/ 79058 h 84772"/>
                  <a:gd name="connsiteX130" fmla="*/ 31432 w 40005"/>
                  <a:gd name="connsiteY130" fmla="*/ 81915 h 84772"/>
                  <a:gd name="connsiteX131" fmla="*/ 30480 w 40005"/>
                  <a:gd name="connsiteY131" fmla="*/ 81915 h 84772"/>
                  <a:gd name="connsiteX132" fmla="*/ 28575 w 40005"/>
                  <a:gd name="connsiteY132" fmla="*/ 83820 h 84772"/>
                  <a:gd name="connsiteX133" fmla="*/ 26670 w 40005"/>
                  <a:gd name="connsiteY133" fmla="*/ 82867 h 84772"/>
                  <a:gd name="connsiteX134" fmla="*/ 18097 w 40005"/>
                  <a:gd name="connsiteY134" fmla="*/ 84772 h 84772"/>
                  <a:gd name="connsiteX135" fmla="*/ 2857 w 40005"/>
                  <a:gd name="connsiteY135" fmla="*/ 72390 h 84772"/>
                  <a:gd name="connsiteX136" fmla="*/ 953 w 40005"/>
                  <a:gd name="connsiteY136" fmla="*/ 70485 h 84772"/>
                  <a:gd name="connsiteX137" fmla="*/ 953 w 40005"/>
                  <a:gd name="connsiteY137" fmla="*/ 68580 h 84772"/>
                  <a:gd name="connsiteX138" fmla="*/ 953 w 40005"/>
                  <a:gd name="connsiteY138" fmla="*/ 67627 h 84772"/>
                  <a:gd name="connsiteX139" fmla="*/ 1905 w 40005"/>
                  <a:gd name="connsiteY139" fmla="*/ 65722 h 84772"/>
                  <a:gd name="connsiteX140" fmla="*/ 1905 w 40005"/>
                  <a:gd name="connsiteY140" fmla="*/ 64770 h 84772"/>
                  <a:gd name="connsiteX141" fmla="*/ 953 w 40005"/>
                  <a:gd name="connsiteY141" fmla="*/ 63817 h 84772"/>
                  <a:gd name="connsiteX142" fmla="*/ 953 w 40005"/>
                  <a:gd name="connsiteY142" fmla="*/ 61913 h 84772"/>
                  <a:gd name="connsiteX143" fmla="*/ 953 w 40005"/>
                  <a:gd name="connsiteY143" fmla="*/ 60960 h 84772"/>
                  <a:gd name="connsiteX144" fmla="*/ 0 w 40005"/>
                  <a:gd name="connsiteY144" fmla="*/ 60008 h 84772"/>
                  <a:gd name="connsiteX145" fmla="*/ 953 w 40005"/>
                  <a:gd name="connsiteY145" fmla="*/ 58102 h 84772"/>
                  <a:gd name="connsiteX146" fmla="*/ 953 w 40005"/>
                  <a:gd name="connsiteY146" fmla="*/ 58102 h 84772"/>
                  <a:gd name="connsiteX147" fmla="*/ 0 w 40005"/>
                  <a:gd name="connsiteY147" fmla="*/ 56197 h 84772"/>
                  <a:gd name="connsiteX148" fmla="*/ 953 w 40005"/>
                  <a:gd name="connsiteY148" fmla="*/ 53340 h 84772"/>
                  <a:gd name="connsiteX149" fmla="*/ 953 w 40005"/>
                  <a:gd name="connsiteY149" fmla="*/ 53340 h 84772"/>
                  <a:gd name="connsiteX150" fmla="*/ 953 w 40005"/>
                  <a:gd name="connsiteY150" fmla="*/ 53340 h 84772"/>
                  <a:gd name="connsiteX151" fmla="*/ 0 w 40005"/>
                  <a:gd name="connsiteY151" fmla="*/ 51435 h 84772"/>
                  <a:gd name="connsiteX152" fmla="*/ 1905 w 40005"/>
                  <a:gd name="connsiteY152" fmla="*/ 49530 h 84772"/>
                  <a:gd name="connsiteX153" fmla="*/ 1905 w 40005"/>
                  <a:gd name="connsiteY153" fmla="*/ 49530 h 84772"/>
                  <a:gd name="connsiteX154" fmla="*/ 0 w 40005"/>
                  <a:gd name="connsiteY154" fmla="*/ 47625 h 84772"/>
                  <a:gd name="connsiteX155" fmla="*/ 1905 w 40005"/>
                  <a:gd name="connsiteY155" fmla="*/ 45720 h 84772"/>
                  <a:gd name="connsiteX156" fmla="*/ 1905 w 40005"/>
                  <a:gd name="connsiteY156" fmla="*/ 45720 h 84772"/>
                  <a:gd name="connsiteX157" fmla="*/ 1905 w 40005"/>
                  <a:gd name="connsiteY157" fmla="*/ 45720 h 84772"/>
                  <a:gd name="connsiteX158" fmla="*/ 0 w 40005"/>
                  <a:gd name="connsiteY158" fmla="*/ 43815 h 84772"/>
                  <a:gd name="connsiteX159" fmla="*/ 1905 w 40005"/>
                  <a:gd name="connsiteY159" fmla="*/ 41910 h 84772"/>
                  <a:gd name="connsiteX160" fmla="*/ 1905 w 40005"/>
                  <a:gd name="connsiteY160" fmla="*/ 41910 h 84772"/>
                  <a:gd name="connsiteX161" fmla="*/ 1905 w 40005"/>
                  <a:gd name="connsiteY161" fmla="*/ 40958 h 84772"/>
                  <a:gd name="connsiteX162" fmla="*/ 953 w 40005"/>
                  <a:gd name="connsiteY162" fmla="*/ 39052 h 84772"/>
                  <a:gd name="connsiteX163" fmla="*/ 1905 w 40005"/>
                  <a:gd name="connsiteY163" fmla="*/ 37147 h 84772"/>
                  <a:gd name="connsiteX164" fmla="*/ 1905 w 40005"/>
                  <a:gd name="connsiteY164" fmla="*/ 37147 h 84772"/>
                  <a:gd name="connsiteX165" fmla="*/ 0 w 40005"/>
                  <a:gd name="connsiteY165" fmla="*/ 35242 h 84772"/>
                  <a:gd name="connsiteX166" fmla="*/ 1905 w 40005"/>
                  <a:gd name="connsiteY166" fmla="*/ 33338 h 84772"/>
                  <a:gd name="connsiteX167" fmla="*/ 2857 w 40005"/>
                  <a:gd name="connsiteY167" fmla="*/ 33338 h 84772"/>
                  <a:gd name="connsiteX168" fmla="*/ 3810 w 40005"/>
                  <a:gd name="connsiteY168" fmla="*/ 33338 h 84772"/>
                  <a:gd name="connsiteX169" fmla="*/ 3810 w 40005"/>
                  <a:gd name="connsiteY169" fmla="*/ 32385 h 84772"/>
                  <a:gd name="connsiteX170" fmla="*/ 2857 w 40005"/>
                  <a:gd name="connsiteY170" fmla="*/ 30480 h 84772"/>
                  <a:gd name="connsiteX171" fmla="*/ 4763 w 40005"/>
                  <a:gd name="connsiteY171" fmla="*/ 28575 h 84772"/>
                  <a:gd name="connsiteX172" fmla="*/ 4763 w 40005"/>
                  <a:gd name="connsiteY172" fmla="*/ 27622 h 84772"/>
                  <a:gd name="connsiteX173" fmla="*/ 3810 w 40005"/>
                  <a:gd name="connsiteY173" fmla="*/ 25717 h 84772"/>
                  <a:gd name="connsiteX174" fmla="*/ 5715 w 40005"/>
                  <a:gd name="connsiteY174" fmla="*/ 23813 h 84772"/>
                  <a:gd name="connsiteX175" fmla="*/ 6668 w 40005"/>
                  <a:gd name="connsiteY175" fmla="*/ 19050 h 84772"/>
                  <a:gd name="connsiteX176" fmla="*/ 5715 w 40005"/>
                  <a:gd name="connsiteY176" fmla="*/ 17145 h 84772"/>
                  <a:gd name="connsiteX177" fmla="*/ 7620 w 40005"/>
                  <a:gd name="connsiteY177" fmla="*/ 15240 h 84772"/>
                  <a:gd name="connsiteX178" fmla="*/ 7620 w 40005"/>
                  <a:gd name="connsiteY178" fmla="*/ 15240 h 84772"/>
                  <a:gd name="connsiteX179" fmla="*/ 7620 w 40005"/>
                  <a:gd name="connsiteY179" fmla="*/ 14288 h 84772"/>
                  <a:gd name="connsiteX180" fmla="*/ 8572 w 40005"/>
                  <a:gd name="connsiteY180" fmla="*/ 8572 h 84772"/>
                  <a:gd name="connsiteX181" fmla="*/ 13335 w 40005"/>
                  <a:gd name="connsiteY181" fmla="*/ 2858 h 84772"/>
                  <a:gd name="connsiteX182" fmla="*/ 20955 w 40005"/>
                  <a:gd name="connsiteY182" fmla="*/ 0 h 847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40005" h="84772">
                    <a:moveTo>
                      <a:pt x="20955" y="0"/>
                    </a:moveTo>
                    <a:cubicBezTo>
                      <a:pt x="21907" y="0"/>
                      <a:pt x="21907" y="0"/>
                      <a:pt x="22860" y="952"/>
                    </a:cubicBezTo>
                    <a:cubicBezTo>
                      <a:pt x="22860" y="0"/>
                      <a:pt x="23813" y="0"/>
                      <a:pt x="23813" y="0"/>
                    </a:cubicBezTo>
                    <a:cubicBezTo>
                      <a:pt x="24765" y="0"/>
                      <a:pt x="24765" y="952"/>
                      <a:pt x="24765" y="1905"/>
                    </a:cubicBezTo>
                    <a:cubicBezTo>
                      <a:pt x="24765" y="1905"/>
                      <a:pt x="24765" y="1905"/>
                      <a:pt x="24765" y="1905"/>
                    </a:cubicBezTo>
                    <a:cubicBezTo>
                      <a:pt x="25718" y="1905"/>
                      <a:pt x="25718" y="2858"/>
                      <a:pt x="25718" y="4763"/>
                    </a:cubicBezTo>
                    <a:cubicBezTo>
                      <a:pt x="25718" y="4763"/>
                      <a:pt x="25718" y="5715"/>
                      <a:pt x="25718" y="5715"/>
                    </a:cubicBezTo>
                    <a:lnTo>
                      <a:pt x="25718" y="5715"/>
                    </a:lnTo>
                    <a:cubicBezTo>
                      <a:pt x="26670" y="5715"/>
                      <a:pt x="26670" y="6667"/>
                      <a:pt x="26670" y="8572"/>
                    </a:cubicBezTo>
                    <a:cubicBezTo>
                      <a:pt x="26670" y="9525"/>
                      <a:pt x="26670" y="9525"/>
                      <a:pt x="26670" y="9525"/>
                    </a:cubicBezTo>
                    <a:lnTo>
                      <a:pt x="26670" y="9525"/>
                    </a:lnTo>
                    <a:cubicBezTo>
                      <a:pt x="28575" y="9525"/>
                      <a:pt x="29528" y="11430"/>
                      <a:pt x="29528" y="13335"/>
                    </a:cubicBezTo>
                    <a:cubicBezTo>
                      <a:pt x="29528" y="13335"/>
                      <a:pt x="29528" y="14288"/>
                      <a:pt x="29528" y="14288"/>
                    </a:cubicBezTo>
                    <a:cubicBezTo>
                      <a:pt x="30480" y="15240"/>
                      <a:pt x="30480" y="16192"/>
                      <a:pt x="31432" y="17145"/>
                    </a:cubicBezTo>
                    <a:cubicBezTo>
                      <a:pt x="33338" y="17145"/>
                      <a:pt x="34290" y="19050"/>
                      <a:pt x="34290" y="20955"/>
                    </a:cubicBezTo>
                    <a:cubicBezTo>
                      <a:pt x="34290" y="21908"/>
                      <a:pt x="34290" y="22860"/>
                      <a:pt x="33338" y="23813"/>
                    </a:cubicBezTo>
                    <a:cubicBezTo>
                      <a:pt x="34290" y="24765"/>
                      <a:pt x="34290" y="25717"/>
                      <a:pt x="34290" y="26670"/>
                    </a:cubicBezTo>
                    <a:cubicBezTo>
                      <a:pt x="34290" y="27622"/>
                      <a:pt x="34290" y="28575"/>
                      <a:pt x="33338" y="28575"/>
                    </a:cubicBezTo>
                    <a:lnTo>
                      <a:pt x="33338" y="28575"/>
                    </a:lnTo>
                    <a:cubicBezTo>
                      <a:pt x="34290" y="29527"/>
                      <a:pt x="35243" y="30480"/>
                      <a:pt x="35243" y="32385"/>
                    </a:cubicBezTo>
                    <a:cubicBezTo>
                      <a:pt x="35243" y="33338"/>
                      <a:pt x="35243" y="33338"/>
                      <a:pt x="35243" y="34290"/>
                    </a:cubicBezTo>
                    <a:cubicBezTo>
                      <a:pt x="36195" y="35242"/>
                      <a:pt x="36195" y="36195"/>
                      <a:pt x="36195" y="37147"/>
                    </a:cubicBezTo>
                    <a:cubicBezTo>
                      <a:pt x="36195" y="38100"/>
                      <a:pt x="36195" y="38100"/>
                      <a:pt x="36195" y="39052"/>
                    </a:cubicBezTo>
                    <a:cubicBezTo>
                      <a:pt x="37147" y="40005"/>
                      <a:pt x="37147" y="40958"/>
                      <a:pt x="37147" y="41910"/>
                    </a:cubicBezTo>
                    <a:cubicBezTo>
                      <a:pt x="37147" y="42863"/>
                      <a:pt x="37147" y="42863"/>
                      <a:pt x="37147" y="43815"/>
                    </a:cubicBezTo>
                    <a:cubicBezTo>
                      <a:pt x="38100" y="44767"/>
                      <a:pt x="38100" y="45720"/>
                      <a:pt x="38100" y="46672"/>
                    </a:cubicBezTo>
                    <a:cubicBezTo>
                      <a:pt x="38100" y="47625"/>
                      <a:pt x="38100" y="48577"/>
                      <a:pt x="37147" y="48577"/>
                    </a:cubicBezTo>
                    <a:lnTo>
                      <a:pt x="37147" y="48577"/>
                    </a:lnTo>
                    <a:cubicBezTo>
                      <a:pt x="38100" y="49530"/>
                      <a:pt x="38100" y="50483"/>
                      <a:pt x="38100" y="51435"/>
                    </a:cubicBezTo>
                    <a:cubicBezTo>
                      <a:pt x="38100" y="51435"/>
                      <a:pt x="38100" y="52388"/>
                      <a:pt x="38100" y="52388"/>
                    </a:cubicBezTo>
                    <a:cubicBezTo>
                      <a:pt x="39053" y="53340"/>
                      <a:pt x="39053" y="54292"/>
                      <a:pt x="39053" y="55245"/>
                    </a:cubicBezTo>
                    <a:cubicBezTo>
                      <a:pt x="39053" y="55245"/>
                      <a:pt x="39053" y="56197"/>
                      <a:pt x="39053" y="56197"/>
                    </a:cubicBezTo>
                    <a:cubicBezTo>
                      <a:pt x="39053" y="56197"/>
                      <a:pt x="39053" y="57150"/>
                      <a:pt x="39053" y="57150"/>
                    </a:cubicBezTo>
                    <a:cubicBezTo>
                      <a:pt x="39053" y="58102"/>
                      <a:pt x="39053" y="58102"/>
                      <a:pt x="38100" y="59055"/>
                    </a:cubicBezTo>
                    <a:cubicBezTo>
                      <a:pt x="39053" y="59055"/>
                      <a:pt x="40005" y="60008"/>
                      <a:pt x="40005" y="61913"/>
                    </a:cubicBezTo>
                    <a:cubicBezTo>
                      <a:pt x="40005" y="62865"/>
                      <a:pt x="39053" y="63817"/>
                      <a:pt x="38100" y="64770"/>
                    </a:cubicBezTo>
                    <a:cubicBezTo>
                      <a:pt x="38100" y="64770"/>
                      <a:pt x="38100" y="65722"/>
                      <a:pt x="38100" y="66675"/>
                    </a:cubicBezTo>
                    <a:cubicBezTo>
                      <a:pt x="38100" y="67627"/>
                      <a:pt x="38100" y="67627"/>
                      <a:pt x="37147" y="68580"/>
                    </a:cubicBezTo>
                    <a:cubicBezTo>
                      <a:pt x="38100" y="68580"/>
                      <a:pt x="38100" y="69533"/>
                      <a:pt x="38100" y="70485"/>
                    </a:cubicBezTo>
                    <a:cubicBezTo>
                      <a:pt x="38100" y="71438"/>
                      <a:pt x="38100" y="72390"/>
                      <a:pt x="37147" y="72390"/>
                    </a:cubicBez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cubicBezTo>
                      <a:pt x="37147" y="73342"/>
                      <a:pt x="37147" y="74295"/>
                      <a:pt x="36195" y="74295"/>
                    </a:cubicBezTo>
                    <a:cubicBezTo>
                      <a:pt x="36195" y="74295"/>
                      <a:pt x="36195" y="74295"/>
                      <a:pt x="36195" y="74295"/>
                    </a:cubicBezTo>
                    <a:cubicBezTo>
                      <a:pt x="36195" y="75247"/>
                      <a:pt x="35243" y="76200"/>
                      <a:pt x="35243" y="76200"/>
                    </a:cubicBezTo>
                    <a:cubicBezTo>
                      <a:pt x="35243" y="76200"/>
                      <a:pt x="35243" y="76200"/>
                      <a:pt x="35243" y="76200"/>
                    </a:cubicBezTo>
                    <a:cubicBezTo>
                      <a:pt x="35243" y="77152"/>
                      <a:pt x="34290" y="79058"/>
                      <a:pt x="33338" y="79058"/>
                    </a:cubicBezTo>
                    <a:lnTo>
                      <a:pt x="33338" y="79058"/>
                    </a:lnTo>
                    <a:cubicBezTo>
                      <a:pt x="33338" y="80010"/>
                      <a:pt x="32385" y="81915"/>
                      <a:pt x="31432" y="81915"/>
                    </a:cubicBezTo>
                    <a:cubicBezTo>
                      <a:pt x="31432" y="81915"/>
                      <a:pt x="31432" y="81915"/>
                      <a:pt x="30480" y="81915"/>
                    </a:cubicBezTo>
                    <a:cubicBezTo>
                      <a:pt x="30480" y="82867"/>
                      <a:pt x="29528" y="83820"/>
                      <a:pt x="28575" y="83820"/>
                    </a:cubicBezTo>
                    <a:cubicBezTo>
                      <a:pt x="27622" y="83820"/>
                      <a:pt x="27622" y="83820"/>
                      <a:pt x="26670" y="82867"/>
                    </a:cubicBezTo>
                    <a:cubicBezTo>
                      <a:pt x="24765" y="83820"/>
                      <a:pt x="21907" y="84772"/>
                      <a:pt x="18097" y="84772"/>
                    </a:cubicBezTo>
                    <a:cubicBezTo>
                      <a:pt x="9525" y="84772"/>
                      <a:pt x="4763" y="80010"/>
                      <a:pt x="2857" y="72390"/>
                    </a:cubicBezTo>
                    <a:cubicBezTo>
                      <a:pt x="1905" y="72390"/>
                      <a:pt x="953" y="72390"/>
                      <a:pt x="953" y="70485"/>
                    </a:cubicBezTo>
                    <a:cubicBezTo>
                      <a:pt x="953" y="69533"/>
                      <a:pt x="953" y="68580"/>
                      <a:pt x="953" y="68580"/>
                    </a:cubicBezTo>
                    <a:cubicBezTo>
                      <a:pt x="953" y="68580"/>
                      <a:pt x="953" y="68580"/>
                      <a:pt x="953" y="67627"/>
                    </a:cubicBezTo>
                    <a:cubicBezTo>
                      <a:pt x="953" y="66675"/>
                      <a:pt x="953" y="65722"/>
                      <a:pt x="1905" y="65722"/>
                    </a:cubicBezTo>
                    <a:cubicBezTo>
                      <a:pt x="1905" y="65722"/>
                      <a:pt x="1905" y="64770"/>
                      <a:pt x="1905" y="64770"/>
                    </a:cubicBezTo>
                    <a:cubicBezTo>
                      <a:pt x="1905" y="64770"/>
                      <a:pt x="953" y="63817"/>
                      <a:pt x="953" y="63817"/>
                    </a:cubicBezTo>
                    <a:cubicBezTo>
                      <a:pt x="953" y="62865"/>
                      <a:pt x="953" y="61913"/>
                      <a:pt x="953" y="61913"/>
                    </a:cubicBezTo>
                    <a:lnTo>
                      <a:pt x="953" y="60960"/>
                    </a:lnTo>
                    <a:cubicBezTo>
                      <a:pt x="953" y="60960"/>
                      <a:pt x="0" y="60008"/>
                      <a:pt x="0" y="60008"/>
                    </a:cubicBezTo>
                    <a:cubicBezTo>
                      <a:pt x="0" y="59055"/>
                      <a:pt x="0" y="58102"/>
                      <a:pt x="953" y="58102"/>
                    </a:cubicBezTo>
                    <a:lnTo>
                      <a:pt x="953" y="58102"/>
                    </a:lnTo>
                    <a:cubicBezTo>
                      <a:pt x="0" y="58102"/>
                      <a:pt x="0" y="57150"/>
                      <a:pt x="0" y="56197"/>
                    </a:cubicBezTo>
                    <a:cubicBezTo>
                      <a:pt x="0" y="55245"/>
                      <a:pt x="0" y="54292"/>
                      <a:pt x="953" y="53340"/>
                    </a:cubicBezTo>
                    <a:cubicBezTo>
                      <a:pt x="953" y="53340"/>
                      <a:pt x="953" y="53340"/>
                      <a:pt x="953" y="53340"/>
                    </a:cubicBezTo>
                    <a:lnTo>
                      <a:pt x="953" y="53340"/>
                    </a:lnTo>
                    <a:cubicBezTo>
                      <a:pt x="0" y="53340"/>
                      <a:pt x="0" y="52388"/>
                      <a:pt x="0" y="51435"/>
                    </a:cubicBezTo>
                    <a:cubicBezTo>
                      <a:pt x="0" y="50483"/>
                      <a:pt x="953" y="49530"/>
                      <a:pt x="1905" y="49530"/>
                    </a:cubicBezTo>
                    <a:lnTo>
                      <a:pt x="1905" y="49530"/>
                    </a:lnTo>
                    <a:cubicBezTo>
                      <a:pt x="953" y="49530"/>
                      <a:pt x="0" y="48577"/>
                      <a:pt x="0" y="47625"/>
                    </a:cubicBezTo>
                    <a:cubicBezTo>
                      <a:pt x="0" y="46672"/>
                      <a:pt x="953" y="45720"/>
                      <a:pt x="1905" y="45720"/>
                    </a:cubicBezTo>
                    <a:cubicBezTo>
                      <a:pt x="1905" y="45720"/>
                      <a:pt x="1905" y="45720"/>
                      <a:pt x="1905" y="45720"/>
                    </a:cubicBezTo>
                    <a:lnTo>
                      <a:pt x="1905" y="45720"/>
                    </a:lnTo>
                    <a:cubicBezTo>
                      <a:pt x="953" y="45720"/>
                      <a:pt x="0" y="44767"/>
                      <a:pt x="0" y="43815"/>
                    </a:cubicBezTo>
                    <a:cubicBezTo>
                      <a:pt x="0" y="42863"/>
                      <a:pt x="953" y="41910"/>
                      <a:pt x="1905" y="41910"/>
                    </a:cubicBezTo>
                    <a:cubicBezTo>
                      <a:pt x="1905" y="41910"/>
                      <a:pt x="1905" y="41910"/>
                      <a:pt x="1905" y="41910"/>
                    </a:cubicBezTo>
                    <a:lnTo>
                      <a:pt x="1905" y="40958"/>
                    </a:lnTo>
                    <a:cubicBezTo>
                      <a:pt x="1905" y="40958"/>
                      <a:pt x="953" y="40005"/>
                      <a:pt x="953" y="39052"/>
                    </a:cubicBezTo>
                    <a:cubicBezTo>
                      <a:pt x="953" y="38100"/>
                      <a:pt x="953" y="37147"/>
                      <a:pt x="1905" y="37147"/>
                    </a:cubicBezTo>
                    <a:lnTo>
                      <a:pt x="1905" y="37147"/>
                    </a:lnTo>
                    <a:cubicBezTo>
                      <a:pt x="953" y="37147"/>
                      <a:pt x="0" y="36195"/>
                      <a:pt x="0" y="35242"/>
                    </a:cubicBezTo>
                    <a:cubicBezTo>
                      <a:pt x="0" y="34290"/>
                      <a:pt x="953" y="33338"/>
                      <a:pt x="1905" y="33338"/>
                    </a:cubicBezTo>
                    <a:cubicBezTo>
                      <a:pt x="1905" y="33338"/>
                      <a:pt x="1905" y="33338"/>
                      <a:pt x="2857" y="33338"/>
                    </a:cubicBezTo>
                    <a:cubicBezTo>
                      <a:pt x="2857" y="33338"/>
                      <a:pt x="2857" y="33338"/>
                      <a:pt x="3810" y="33338"/>
                    </a:cubicBezTo>
                    <a:lnTo>
                      <a:pt x="3810" y="32385"/>
                    </a:lnTo>
                    <a:cubicBezTo>
                      <a:pt x="2857" y="32385"/>
                      <a:pt x="2857" y="31433"/>
                      <a:pt x="2857" y="30480"/>
                    </a:cubicBezTo>
                    <a:cubicBezTo>
                      <a:pt x="2857" y="29527"/>
                      <a:pt x="3810" y="28575"/>
                      <a:pt x="4763" y="28575"/>
                    </a:cubicBezTo>
                    <a:lnTo>
                      <a:pt x="4763" y="27622"/>
                    </a:lnTo>
                    <a:cubicBezTo>
                      <a:pt x="4763" y="27622"/>
                      <a:pt x="3810" y="26670"/>
                      <a:pt x="3810" y="25717"/>
                    </a:cubicBezTo>
                    <a:cubicBezTo>
                      <a:pt x="3810" y="24765"/>
                      <a:pt x="4763" y="23813"/>
                      <a:pt x="5715" y="23813"/>
                    </a:cubicBezTo>
                    <a:cubicBezTo>
                      <a:pt x="5715" y="21908"/>
                      <a:pt x="6668" y="20955"/>
                      <a:pt x="6668" y="19050"/>
                    </a:cubicBezTo>
                    <a:cubicBezTo>
                      <a:pt x="5715" y="19050"/>
                      <a:pt x="5715" y="18097"/>
                      <a:pt x="5715" y="17145"/>
                    </a:cubicBezTo>
                    <a:cubicBezTo>
                      <a:pt x="5715" y="16192"/>
                      <a:pt x="6668" y="15240"/>
                      <a:pt x="7620" y="15240"/>
                    </a:cubicBezTo>
                    <a:lnTo>
                      <a:pt x="7620" y="15240"/>
                    </a:lnTo>
                    <a:lnTo>
                      <a:pt x="7620" y="14288"/>
                    </a:lnTo>
                    <a:cubicBezTo>
                      <a:pt x="7620" y="12383"/>
                      <a:pt x="7620" y="10477"/>
                      <a:pt x="8572" y="8572"/>
                    </a:cubicBezTo>
                    <a:cubicBezTo>
                      <a:pt x="9525" y="5715"/>
                      <a:pt x="11430" y="3810"/>
                      <a:pt x="13335" y="2858"/>
                    </a:cubicBezTo>
                    <a:cubicBezTo>
                      <a:pt x="18097" y="1905"/>
                      <a:pt x="19050" y="0"/>
                      <a:pt x="20955" y="0"/>
                    </a:cubicBezTo>
                    <a:close/>
                  </a:path>
                </a:pathLst>
              </a:custGeom>
              <a:solidFill>
                <a:srgbClr val="55622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37" name="Freeform: Shape 836">
                <a:extLst>
                  <a:ext uri="{FF2B5EF4-FFF2-40B4-BE49-F238E27FC236}">
                    <a16:creationId xmlns:a16="http://schemas.microsoft.com/office/drawing/2014/main" id="{3D43B1DA-4A47-4327-B681-B4824B1D042C}"/>
                  </a:ext>
                </a:extLst>
              </p:cNvPr>
              <p:cNvSpPr/>
              <p:nvPr/>
            </p:nvSpPr>
            <p:spPr>
              <a:xfrm>
                <a:off x="6319837" y="3479482"/>
                <a:ext cx="36194" cy="76200"/>
              </a:xfrm>
              <a:custGeom>
                <a:avLst/>
                <a:gdLst>
                  <a:gd name="connsiteX0" fmla="*/ 32385 w 36194"/>
                  <a:gd name="connsiteY0" fmla="*/ 17145 h 76200"/>
                  <a:gd name="connsiteX1" fmla="*/ 33338 w 36194"/>
                  <a:gd name="connsiteY1" fmla="*/ 20002 h 76200"/>
                  <a:gd name="connsiteX2" fmla="*/ 32385 w 36194"/>
                  <a:gd name="connsiteY2" fmla="*/ 21908 h 76200"/>
                  <a:gd name="connsiteX3" fmla="*/ 32385 w 36194"/>
                  <a:gd name="connsiteY3" fmla="*/ 21908 h 76200"/>
                  <a:gd name="connsiteX4" fmla="*/ 34290 w 36194"/>
                  <a:gd name="connsiteY4" fmla="*/ 25717 h 76200"/>
                  <a:gd name="connsiteX5" fmla="*/ 33338 w 36194"/>
                  <a:gd name="connsiteY5" fmla="*/ 27622 h 76200"/>
                  <a:gd name="connsiteX6" fmla="*/ 34290 w 36194"/>
                  <a:gd name="connsiteY6" fmla="*/ 30480 h 76200"/>
                  <a:gd name="connsiteX7" fmla="*/ 33338 w 36194"/>
                  <a:gd name="connsiteY7" fmla="*/ 32385 h 76200"/>
                  <a:gd name="connsiteX8" fmla="*/ 34290 w 36194"/>
                  <a:gd name="connsiteY8" fmla="*/ 35242 h 76200"/>
                  <a:gd name="connsiteX9" fmla="*/ 33338 w 36194"/>
                  <a:gd name="connsiteY9" fmla="*/ 37147 h 76200"/>
                  <a:gd name="connsiteX10" fmla="*/ 34290 w 36194"/>
                  <a:gd name="connsiteY10" fmla="*/ 40005 h 76200"/>
                  <a:gd name="connsiteX11" fmla="*/ 33338 w 36194"/>
                  <a:gd name="connsiteY11" fmla="*/ 41910 h 76200"/>
                  <a:gd name="connsiteX12" fmla="*/ 33338 w 36194"/>
                  <a:gd name="connsiteY12" fmla="*/ 41910 h 76200"/>
                  <a:gd name="connsiteX13" fmla="*/ 34290 w 36194"/>
                  <a:gd name="connsiteY13" fmla="*/ 44767 h 76200"/>
                  <a:gd name="connsiteX14" fmla="*/ 34290 w 36194"/>
                  <a:gd name="connsiteY14" fmla="*/ 45720 h 76200"/>
                  <a:gd name="connsiteX15" fmla="*/ 35243 w 36194"/>
                  <a:gd name="connsiteY15" fmla="*/ 48577 h 76200"/>
                  <a:gd name="connsiteX16" fmla="*/ 35243 w 36194"/>
                  <a:gd name="connsiteY16" fmla="*/ 49530 h 76200"/>
                  <a:gd name="connsiteX17" fmla="*/ 35243 w 36194"/>
                  <a:gd name="connsiteY17" fmla="*/ 50483 h 76200"/>
                  <a:gd name="connsiteX18" fmla="*/ 34290 w 36194"/>
                  <a:gd name="connsiteY18" fmla="*/ 52388 h 76200"/>
                  <a:gd name="connsiteX19" fmla="*/ 36195 w 36194"/>
                  <a:gd name="connsiteY19" fmla="*/ 55245 h 76200"/>
                  <a:gd name="connsiteX20" fmla="*/ 34290 w 36194"/>
                  <a:gd name="connsiteY20" fmla="*/ 57150 h 76200"/>
                  <a:gd name="connsiteX21" fmla="*/ 34290 w 36194"/>
                  <a:gd name="connsiteY21" fmla="*/ 59055 h 76200"/>
                  <a:gd name="connsiteX22" fmla="*/ 33338 w 36194"/>
                  <a:gd name="connsiteY22" fmla="*/ 60960 h 76200"/>
                  <a:gd name="connsiteX23" fmla="*/ 34290 w 36194"/>
                  <a:gd name="connsiteY23" fmla="*/ 62865 h 76200"/>
                  <a:gd name="connsiteX24" fmla="*/ 32385 w 36194"/>
                  <a:gd name="connsiteY24" fmla="*/ 64770 h 76200"/>
                  <a:gd name="connsiteX25" fmla="*/ 32385 w 36194"/>
                  <a:gd name="connsiteY25" fmla="*/ 64770 h 76200"/>
                  <a:gd name="connsiteX26" fmla="*/ 32385 w 36194"/>
                  <a:gd name="connsiteY26" fmla="*/ 64770 h 76200"/>
                  <a:gd name="connsiteX27" fmla="*/ 32385 w 36194"/>
                  <a:gd name="connsiteY27" fmla="*/ 64770 h 76200"/>
                  <a:gd name="connsiteX28" fmla="*/ 32385 w 36194"/>
                  <a:gd name="connsiteY28" fmla="*/ 64770 h 76200"/>
                  <a:gd name="connsiteX29" fmla="*/ 32385 w 36194"/>
                  <a:gd name="connsiteY29" fmla="*/ 64770 h 76200"/>
                  <a:gd name="connsiteX30" fmla="*/ 32385 w 36194"/>
                  <a:gd name="connsiteY30" fmla="*/ 64770 h 76200"/>
                  <a:gd name="connsiteX31" fmla="*/ 32385 w 36194"/>
                  <a:gd name="connsiteY31" fmla="*/ 64770 h 76200"/>
                  <a:gd name="connsiteX32" fmla="*/ 32385 w 36194"/>
                  <a:gd name="connsiteY32" fmla="*/ 64770 h 76200"/>
                  <a:gd name="connsiteX33" fmla="*/ 32385 w 36194"/>
                  <a:gd name="connsiteY33" fmla="*/ 64770 h 76200"/>
                  <a:gd name="connsiteX34" fmla="*/ 32385 w 36194"/>
                  <a:gd name="connsiteY34" fmla="*/ 64770 h 76200"/>
                  <a:gd name="connsiteX35" fmla="*/ 32385 w 36194"/>
                  <a:gd name="connsiteY35" fmla="*/ 64770 h 76200"/>
                  <a:gd name="connsiteX36" fmla="*/ 32385 w 36194"/>
                  <a:gd name="connsiteY36" fmla="*/ 64770 h 76200"/>
                  <a:gd name="connsiteX37" fmla="*/ 32385 w 36194"/>
                  <a:gd name="connsiteY37" fmla="*/ 64770 h 76200"/>
                  <a:gd name="connsiteX38" fmla="*/ 32385 w 36194"/>
                  <a:gd name="connsiteY38" fmla="*/ 64770 h 76200"/>
                  <a:gd name="connsiteX39" fmla="*/ 32385 w 36194"/>
                  <a:gd name="connsiteY39" fmla="*/ 64770 h 76200"/>
                  <a:gd name="connsiteX40" fmla="*/ 32385 w 36194"/>
                  <a:gd name="connsiteY40" fmla="*/ 64770 h 76200"/>
                  <a:gd name="connsiteX41" fmla="*/ 32385 w 36194"/>
                  <a:gd name="connsiteY41" fmla="*/ 64770 h 76200"/>
                  <a:gd name="connsiteX42" fmla="*/ 32385 w 36194"/>
                  <a:gd name="connsiteY42" fmla="*/ 64770 h 76200"/>
                  <a:gd name="connsiteX43" fmla="*/ 32385 w 36194"/>
                  <a:gd name="connsiteY43" fmla="*/ 64770 h 76200"/>
                  <a:gd name="connsiteX44" fmla="*/ 32385 w 36194"/>
                  <a:gd name="connsiteY44" fmla="*/ 64770 h 76200"/>
                  <a:gd name="connsiteX45" fmla="*/ 32385 w 36194"/>
                  <a:gd name="connsiteY45" fmla="*/ 64770 h 76200"/>
                  <a:gd name="connsiteX46" fmla="*/ 32385 w 36194"/>
                  <a:gd name="connsiteY46" fmla="*/ 64770 h 76200"/>
                  <a:gd name="connsiteX47" fmla="*/ 32385 w 36194"/>
                  <a:gd name="connsiteY47" fmla="*/ 64770 h 76200"/>
                  <a:gd name="connsiteX48" fmla="*/ 32385 w 36194"/>
                  <a:gd name="connsiteY48" fmla="*/ 64770 h 76200"/>
                  <a:gd name="connsiteX49" fmla="*/ 32385 w 36194"/>
                  <a:gd name="connsiteY49" fmla="*/ 64770 h 76200"/>
                  <a:gd name="connsiteX50" fmla="*/ 32385 w 36194"/>
                  <a:gd name="connsiteY50" fmla="*/ 64770 h 76200"/>
                  <a:gd name="connsiteX51" fmla="*/ 32385 w 36194"/>
                  <a:gd name="connsiteY51" fmla="*/ 64770 h 76200"/>
                  <a:gd name="connsiteX52" fmla="*/ 32385 w 36194"/>
                  <a:gd name="connsiteY52" fmla="*/ 64770 h 76200"/>
                  <a:gd name="connsiteX53" fmla="*/ 32385 w 36194"/>
                  <a:gd name="connsiteY53" fmla="*/ 64770 h 76200"/>
                  <a:gd name="connsiteX54" fmla="*/ 32385 w 36194"/>
                  <a:gd name="connsiteY54" fmla="*/ 64770 h 76200"/>
                  <a:gd name="connsiteX55" fmla="*/ 32385 w 36194"/>
                  <a:gd name="connsiteY55" fmla="*/ 64770 h 76200"/>
                  <a:gd name="connsiteX56" fmla="*/ 32385 w 36194"/>
                  <a:gd name="connsiteY56" fmla="*/ 64770 h 76200"/>
                  <a:gd name="connsiteX57" fmla="*/ 32385 w 36194"/>
                  <a:gd name="connsiteY57" fmla="*/ 64770 h 76200"/>
                  <a:gd name="connsiteX58" fmla="*/ 32385 w 36194"/>
                  <a:gd name="connsiteY58" fmla="*/ 64770 h 76200"/>
                  <a:gd name="connsiteX59" fmla="*/ 32385 w 36194"/>
                  <a:gd name="connsiteY59" fmla="*/ 64770 h 76200"/>
                  <a:gd name="connsiteX60" fmla="*/ 32385 w 36194"/>
                  <a:gd name="connsiteY60" fmla="*/ 64770 h 76200"/>
                  <a:gd name="connsiteX61" fmla="*/ 32385 w 36194"/>
                  <a:gd name="connsiteY61" fmla="*/ 64770 h 76200"/>
                  <a:gd name="connsiteX62" fmla="*/ 32385 w 36194"/>
                  <a:gd name="connsiteY62" fmla="*/ 64770 h 76200"/>
                  <a:gd name="connsiteX63" fmla="*/ 32385 w 36194"/>
                  <a:gd name="connsiteY63" fmla="*/ 64770 h 76200"/>
                  <a:gd name="connsiteX64" fmla="*/ 32385 w 36194"/>
                  <a:gd name="connsiteY64" fmla="*/ 64770 h 76200"/>
                  <a:gd name="connsiteX65" fmla="*/ 32385 w 36194"/>
                  <a:gd name="connsiteY65" fmla="*/ 64770 h 76200"/>
                  <a:gd name="connsiteX66" fmla="*/ 32385 w 36194"/>
                  <a:gd name="connsiteY66" fmla="*/ 64770 h 76200"/>
                  <a:gd name="connsiteX67" fmla="*/ 32385 w 36194"/>
                  <a:gd name="connsiteY67" fmla="*/ 64770 h 76200"/>
                  <a:gd name="connsiteX68" fmla="*/ 32385 w 36194"/>
                  <a:gd name="connsiteY68" fmla="*/ 64770 h 76200"/>
                  <a:gd name="connsiteX69" fmla="*/ 32385 w 36194"/>
                  <a:gd name="connsiteY69" fmla="*/ 64770 h 76200"/>
                  <a:gd name="connsiteX70" fmla="*/ 32385 w 36194"/>
                  <a:gd name="connsiteY70" fmla="*/ 64770 h 76200"/>
                  <a:gd name="connsiteX71" fmla="*/ 32385 w 36194"/>
                  <a:gd name="connsiteY71" fmla="*/ 64770 h 76200"/>
                  <a:gd name="connsiteX72" fmla="*/ 32385 w 36194"/>
                  <a:gd name="connsiteY72" fmla="*/ 64770 h 76200"/>
                  <a:gd name="connsiteX73" fmla="*/ 32385 w 36194"/>
                  <a:gd name="connsiteY73" fmla="*/ 64770 h 76200"/>
                  <a:gd name="connsiteX74" fmla="*/ 32385 w 36194"/>
                  <a:gd name="connsiteY74" fmla="*/ 64770 h 76200"/>
                  <a:gd name="connsiteX75" fmla="*/ 32385 w 36194"/>
                  <a:gd name="connsiteY75" fmla="*/ 64770 h 76200"/>
                  <a:gd name="connsiteX76" fmla="*/ 32385 w 36194"/>
                  <a:gd name="connsiteY76" fmla="*/ 64770 h 76200"/>
                  <a:gd name="connsiteX77" fmla="*/ 32385 w 36194"/>
                  <a:gd name="connsiteY77" fmla="*/ 64770 h 76200"/>
                  <a:gd name="connsiteX78" fmla="*/ 32385 w 36194"/>
                  <a:gd name="connsiteY78" fmla="*/ 64770 h 76200"/>
                  <a:gd name="connsiteX79" fmla="*/ 32385 w 36194"/>
                  <a:gd name="connsiteY79" fmla="*/ 64770 h 76200"/>
                  <a:gd name="connsiteX80" fmla="*/ 32385 w 36194"/>
                  <a:gd name="connsiteY80" fmla="*/ 64770 h 76200"/>
                  <a:gd name="connsiteX81" fmla="*/ 32385 w 36194"/>
                  <a:gd name="connsiteY81" fmla="*/ 64770 h 76200"/>
                  <a:gd name="connsiteX82" fmla="*/ 32385 w 36194"/>
                  <a:gd name="connsiteY82" fmla="*/ 64770 h 76200"/>
                  <a:gd name="connsiteX83" fmla="*/ 32385 w 36194"/>
                  <a:gd name="connsiteY83" fmla="*/ 64770 h 76200"/>
                  <a:gd name="connsiteX84" fmla="*/ 32385 w 36194"/>
                  <a:gd name="connsiteY84" fmla="*/ 64770 h 76200"/>
                  <a:gd name="connsiteX85" fmla="*/ 32385 w 36194"/>
                  <a:gd name="connsiteY85" fmla="*/ 64770 h 76200"/>
                  <a:gd name="connsiteX86" fmla="*/ 32385 w 36194"/>
                  <a:gd name="connsiteY86" fmla="*/ 64770 h 76200"/>
                  <a:gd name="connsiteX87" fmla="*/ 32385 w 36194"/>
                  <a:gd name="connsiteY87" fmla="*/ 64770 h 76200"/>
                  <a:gd name="connsiteX88" fmla="*/ 32385 w 36194"/>
                  <a:gd name="connsiteY88" fmla="*/ 64770 h 76200"/>
                  <a:gd name="connsiteX89" fmla="*/ 32385 w 36194"/>
                  <a:gd name="connsiteY89" fmla="*/ 64770 h 76200"/>
                  <a:gd name="connsiteX90" fmla="*/ 32385 w 36194"/>
                  <a:gd name="connsiteY90" fmla="*/ 64770 h 76200"/>
                  <a:gd name="connsiteX91" fmla="*/ 32385 w 36194"/>
                  <a:gd name="connsiteY91" fmla="*/ 64770 h 76200"/>
                  <a:gd name="connsiteX92" fmla="*/ 32385 w 36194"/>
                  <a:gd name="connsiteY92" fmla="*/ 64770 h 76200"/>
                  <a:gd name="connsiteX93" fmla="*/ 32385 w 36194"/>
                  <a:gd name="connsiteY93" fmla="*/ 64770 h 76200"/>
                  <a:gd name="connsiteX94" fmla="*/ 32385 w 36194"/>
                  <a:gd name="connsiteY94" fmla="*/ 64770 h 76200"/>
                  <a:gd name="connsiteX95" fmla="*/ 32385 w 36194"/>
                  <a:gd name="connsiteY95" fmla="*/ 64770 h 76200"/>
                  <a:gd name="connsiteX96" fmla="*/ 32385 w 36194"/>
                  <a:gd name="connsiteY96" fmla="*/ 64770 h 76200"/>
                  <a:gd name="connsiteX97" fmla="*/ 32385 w 36194"/>
                  <a:gd name="connsiteY97" fmla="*/ 64770 h 76200"/>
                  <a:gd name="connsiteX98" fmla="*/ 32385 w 36194"/>
                  <a:gd name="connsiteY98" fmla="*/ 64770 h 76200"/>
                  <a:gd name="connsiteX99" fmla="*/ 32385 w 36194"/>
                  <a:gd name="connsiteY99" fmla="*/ 64770 h 76200"/>
                  <a:gd name="connsiteX100" fmla="*/ 32385 w 36194"/>
                  <a:gd name="connsiteY100" fmla="*/ 64770 h 76200"/>
                  <a:gd name="connsiteX101" fmla="*/ 32385 w 36194"/>
                  <a:gd name="connsiteY101" fmla="*/ 64770 h 76200"/>
                  <a:gd name="connsiteX102" fmla="*/ 32385 w 36194"/>
                  <a:gd name="connsiteY102" fmla="*/ 64770 h 76200"/>
                  <a:gd name="connsiteX103" fmla="*/ 32385 w 36194"/>
                  <a:gd name="connsiteY103" fmla="*/ 64770 h 76200"/>
                  <a:gd name="connsiteX104" fmla="*/ 32385 w 36194"/>
                  <a:gd name="connsiteY104" fmla="*/ 64770 h 76200"/>
                  <a:gd name="connsiteX105" fmla="*/ 32385 w 36194"/>
                  <a:gd name="connsiteY105" fmla="*/ 64770 h 76200"/>
                  <a:gd name="connsiteX106" fmla="*/ 32385 w 36194"/>
                  <a:gd name="connsiteY106" fmla="*/ 64770 h 76200"/>
                  <a:gd name="connsiteX107" fmla="*/ 32385 w 36194"/>
                  <a:gd name="connsiteY107" fmla="*/ 64770 h 76200"/>
                  <a:gd name="connsiteX108" fmla="*/ 32385 w 36194"/>
                  <a:gd name="connsiteY108" fmla="*/ 64770 h 76200"/>
                  <a:gd name="connsiteX109" fmla="*/ 31432 w 36194"/>
                  <a:gd name="connsiteY109" fmla="*/ 66675 h 76200"/>
                  <a:gd name="connsiteX110" fmla="*/ 31432 w 36194"/>
                  <a:gd name="connsiteY110" fmla="*/ 66675 h 76200"/>
                  <a:gd name="connsiteX111" fmla="*/ 29528 w 36194"/>
                  <a:gd name="connsiteY111" fmla="*/ 68580 h 76200"/>
                  <a:gd name="connsiteX112" fmla="*/ 29528 w 36194"/>
                  <a:gd name="connsiteY112" fmla="*/ 68580 h 76200"/>
                  <a:gd name="connsiteX113" fmla="*/ 26670 w 36194"/>
                  <a:gd name="connsiteY113" fmla="*/ 70485 h 76200"/>
                  <a:gd name="connsiteX114" fmla="*/ 26670 w 36194"/>
                  <a:gd name="connsiteY114" fmla="*/ 70485 h 76200"/>
                  <a:gd name="connsiteX115" fmla="*/ 23813 w 36194"/>
                  <a:gd name="connsiteY115" fmla="*/ 72390 h 76200"/>
                  <a:gd name="connsiteX116" fmla="*/ 22860 w 36194"/>
                  <a:gd name="connsiteY116" fmla="*/ 72390 h 76200"/>
                  <a:gd name="connsiteX117" fmla="*/ 20003 w 36194"/>
                  <a:gd name="connsiteY117" fmla="*/ 74295 h 76200"/>
                  <a:gd name="connsiteX118" fmla="*/ 18097 w 36194"/>
                  <a:gd name="connsiteY118" fmla="*/ 73342 h 76200"/>
                  <a:gd name="connsiteX119" fmla="*/ 9525 w 36194"/>
                  <a:gd name="connsiteY119" fmla="*/ 76200 h 76200"/>
                  <a:gd name="connsiteX120" fmla="*/ 2857 w 36194"/>
                  <a:gd name="connsiteY120" fmla="*/ 73342 h 76200"/>
                  <a:gd name="connsiteX121" fmla="*/ 2857 w 36194"/>
                  <a:gd name="connsiteY121" fmla="*/ 73342 h 76200"/>
                  <a:gd name="connsiteX122" fmla="*/ 953 w 36194"/>
                  <a:gd name="connsiteY122" fmla="*/ 71438 h 76200"/>
                  <a:gd name="connsiteX123" fmla="*/ 953 w 36194"/>
                  <a:gd name="connsiteY123" fmla="*/ 69533 h 76200"/>
                  <a:gd name="connsiteX124" fmla="*/ 953 w 36194"/>
                  <a:gd name="connsiteY124" fmla="*/ 68580 h 76200"/>
                  <a:gd name="connsiteX125" fmla="*/ 1905 w 36194"/>
                  <a:gd name="connsiteY125" fmla="*/ 66675 h 76200"/>
                  <a:gd name="connsiteX126" fmla="*/ 1905 w 36194"/>
                  <a:gd name="connsiteY126" fmla="*/ 65722 h 76200"/>
                  <a:gd name="connsiteX127" fmla="*/ 953 w 36194"/>
                  <a:gd name="connsiteY127" fmla="*/ 64770 h 76200"/>
                  <a:gd name="connsiteX128" fmla="*/ 953 w 36194"/>
                  <a:gd name="connsiteY128" fmla="*/ 62865 h 76200"/>
                  <a:gd name="connsiteX129" fmla="*/ 953 w 36194"/>
                  <a:gd name="connsiteY129" fmla="*/ 61913 h 76200"/>
                  <a:gd name="connsiteX130" fmla="*/ 0 w 36194"/>
                  <a:gd name="connsiteY130" fmla="*/ 60960 h 76200"/>
                  <a:gd name="connsiteX131" fmla="*/ 953 w 36194"/>
                  <a:gd name="connsiteY131" fmla="*/ 59055 h 76200"/>
                  <a:gd name="connsiteX132" fmla="*/ 953 w 36194"/>
                  <a:gd name="connsiteY132" fmla="*/ 59055 h 76200"/>
                  <a:gd name="connsiteX133" fmla="*/ 0 w 36194"/>
                  <a:gd name="connsiteY133" fmla="*/ 57150 h 76200"/>
                  <a:gd name="connsiteX134" fmla="*/ 953 w 36194"/>
                  <a:gd name="connsiteY134" fmla="*/ 54292 h 76200"/>
                  <a:gd name="connsiteX135" fmla="*/ 953 w 36194"/>
                  <a:gd name="connsiteY135" fmla="*/ 54292 h 76200"/>
                  <a:gd name="connsiteX136" fmla="*/ 953 w 36194"/>
                  <a:gd name="connsiteY136" fmla="*/ 54292 h 76200"/>
                  <a:gd name="connsiteX137" fmla="*/ 0 w 36194"/>
                  <a:gd name="connsiteY137" fmla="*/ 52388 h 76200"/>
                  <a:gd name="connsiteX138" fmla="*/ 1905 w 36194"/>
                  <a:gd name="connsiteY138" fmla="*/ 50483 h 76200"/>
                  <a:gd name="connsiteX139" fmla="*/ 1905 w 36194"/>
                  <a:gd name="connsiteY139" fmla="*/ 50483 h 76200"/>
                  <a:gd name="connsiteX140" fmla="*/ 0 w 36194"/>
                  <a:gd name="connsiteY140" fmla="*/ 48577 h 76200"/>
                  <a:gd name="connsiteX141" fmla="*/ 1905 w 36194"/>
                  <a:gd name="connsiteY141" fmla="*/ 46672 h 76200"/>
                  <a:gd name="connsiteX142" fmla="*/ 1905 w 36194"/>
                  <a:gd name="connsiteY142" fmla="*/ 46672 h 76200"/>
                  <a:gd name="connsiteX143" fmla="*/ 1905 w 36194"/>
                  <a:gd name="connsiteY143" fmla="*/ 46672 h 76200"/>
                  <a:gd name="connsiteX144" fmla="*/ 0 w 36194"/>
                  <a:gd name="connsiteY144" fmla="*/ 44767 h 76200"/>
                  <a:gd name="connsiteX145" fmla="*/ 1905 w 36194"/>
                  <a:gd name="connsiteY145" fmla="*/ 42863 h 76200"/>
                  <a:gd name="connsiteX146" fmla="*/ 1905 w 36194"/>
                  <a:gd name="connsiteY146" fmla="*/ 42863 h 76200"/>
                  <a:gd name="connsiteX147" fmla="*/ 1905 w 36194"/>
                  <a:gd name="connsiteY147" fmla="*/ 41910 h 76200"/>
                  <a:gd name="connsiteX148" fmla="*/ 953 w 36194"/>
                  <a:gd name="connsiteY148" fmla="*/ 40005 h 76200"/>
                  <a:gd name="connsiteX149" fmla="*/ 1905 w 36194"/>
                  <a:gd name="connsiteY149" fmla="*/ 38100 h 76200"/>
                  <a:gd name="connsiteX150" fmla="*/ 1905 w 36194"/>
                  <a:gd name="connsiteY150" fmla="*/ 38100 h 76200"/>
                  <a:gd name="connsiteX151" fmla="*/ 0 w 36194"/>
                  <a:gd name="connsiteY151" fmla="*/ 36195 h 76200"/>
                  <a:gd name="connsiteX152" fmla="*/ 1905 w 36194"/>
                  <a:gd name="connsiteY152" fmla="*/ 34290 h 76200"/>
                  <a:gd name="connsiteX153" fmla="*/ 2857 w 36194"/>
                  <a:gd name="connsiteY153" fmla="*/ 34290 h 76200"/>
                  <a:gd name="connsiteX154" fmla="*/ 3810 w 36194"/>
                  <a:gd name="connsiteY154" fmla="*/ 34290 h 76200"/>
                  <a:gd name="connsiteX155" fmla="*/ 3810 w 36194"/>
                  <a:gd name="connsiteY155" fmla="*/ 33338 h 76200"/>
                  <a:gd name="connsiteX156" fmla="*/ 2857 w 36194"/>
                  <a:gd name="connsiteY156" fmla="*/ 31433 h 76200"/>
                  <a:gd name="connsiteX157" fmla="*/ 4763 w 36194"/>
                  <a:gd name="connsiteY157" fmla="*/ 29527 h 76200"/>
                  <a:gd name="connsiteX158" fmla="*/ 4763 w 36194"/>
                  <a:gd name="connsiteY158" fmla="*/ 28575 h 76200"/>
                  <a:gd name="connsiteX159" fmla="*/ 3810 w 36194"/>
                  <a:gd name="connsiteY159" fmla="*/ 26670 h 76200"/>
                  <a:gd name="connsiteX160" fmla="*/ 5715 w 36194"/>
                  <a:gd name="connsiteY160" fmla="*/ 24765 h 76200"/>
                  <a:gd name="connsiteX161" fmla="*/ 6668 w 36194"/>
                  <a:gd name="connsiteY161" fmla="*/ 20002 h 76200"/>
                  <a:gd name="connsiteX162" fmla="*/ 5715 w 36194"/>
                  <a:gd name="connsiteY162" fmla="*/ 18097 h 76200"/>
                  <a:gd name="connsiteX163" fmla="*/ 7620 w 36194"/>
                  <a:gd name="connsiteY163" fmla="*/ 16192 h 76200"/>
                  <a:gd name="connsiteX164" fmla="*/ 7620 w 36194"/>
                  <a:gd name="connsiteY164" fmla="*/ 16192 h 76200"/>
                  <a:gd name="connsiteX165" fmla="*/ 7620 w 36194"/>
                  <a:gd name="connsiteY165" fmla="*/ 15240 h 76200"/>
                  <a:gd name="connsiteX166" fmla="*/ 8572 w 36194"/>
                  <a:gd name="connsiteY166" fmla="*/ 9525 h 76200"/>
                  <a:gd name="connsiteX167" fmla="*/ 13335 w 36194"/>
                  <a:gd name="connsiteY167" fmla="*/ 3810 h 76200"/>
                  <a:gd name="connsiteX168" fmla="*/ 18097 w 36194"/>
                  <a:gd name="connsiteY168" fmla="*/ 0 h 76200"/>
                  <a:gd name="connsiteX169" fmla="*/ 20003 w 36194"/>
                  <a:gd name="connsiteY169" fmla="*/ 952 h 76200"/>
                  <a:gd name="connsiteX170" fmla="*/ 20955 w 36194"/>
                  <a:gd name="connsiteY170" fmla="*/ 0 h 76200"/>
                  <a:gd name="connsiteX171" fmla="*/ 21907 w 36194"/>
                  <a:gd name="connsiteY171" fmla="*/ 1905 h 76200"/>
                  <a:gd name="connsiteX172" fmla="*/ 21907 w 36194"/>
                  <a:gd name="connsiteY172" fmla="*/ 1905 h 76200"/>
                  <a:gd name="connsiteX173" fmla="*/ 22860 w 36194"/>
                  <a:gd name="connsiteY173" fmla="*/ 4763 h 76200"/>
                  <a:gd name="connsiteX174" fmla="*/ 22860 w 36194"/>
                  <a:gd name="connsiteY174" fmla="*/ 5715 h 76200"/>
                  <a:gd name="connsiteX175" fmla="*/ 22860 w 36194"/>
                  <a:gd name="connsiteY175" fmla="*/ 5715 h 76200"/>
                  <a:gd name="connsiteX176" fmla="*/ 23813 w 36194"/>
                  <a:gd name="connsiteY176" fmla="*/ 8572 h 76200"/>
                  <a:gd name="connsiteX177" fmla="*/ 23813 w 36194"/>
                  <a:gd name="connsiteY177" fmla="*/ 9525 h 76200"/>
                  <a:gd name="connsiteX178" fmla="*/ 23813 w 36194"/>
                  <a:gd name="connsiteY178" fmla="*/ 9525 h 76200"/>
                  <a:gd name="connsiteX179" fmla="*/ 26670 w 36194"/>
                  <a:gd name="connsiteY179" fmla="*/ 13335 h 76200"/>
                  <a:gd name="connsiteX180" fmla="*/ 26670 w 36194"/>
                  <a:gd name="connsiteY180" fmla="*/ 14288 h 76200"/>
                  <a:gd name="connsiteX181" fmla="*/ 32385 w 36194"/>
                  <a:gd name="connsiteY181" fmla="*/ 17145 h 76200"/>
                  <a:gd name="connsiteX182" fmla="*/ 32385 w 36194"/>
                  <a:gd name="connsiteY182" fmla="*/ 17145 h 76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36194" h="76200">
                    <a:moveTo>
                      <a:pt x="32385" y="17145"/>
                    </a:moveTo>
                    <a:cubicBezTo>
                      <a:pt x="32385" y="18097"/>
                      <a:pt x="33338" y="19050"/>
                      <a:pt x="33338" y="20002"/>
                    </a:cubicBezTo>
                    <a:cubicBezTo>
                      <a:pt x="33338" y="20955"/>
                      <a:pt x="33338" y="20955"/>
                      <a:pt x="32385" y="21908"/>
                    </a:cubicBezTo>
                    <a:lnTo>
                      <a:pt x="32385" y="21908"/>
                    </a:lnTo>
                    <a:cubicBezTo>
                      <a:pt x="33338" y="22860"/>
                      <a:pt x="34290" y="23813"/>
                      <a:pt x="34290" y="25717"/>
                    </a:cubicBezTo>
                    <a:cubicBezTo>
                      <a:pt x="34290" y="26670"/>
                      <a:pt x="34290" y="26670"/>
                      <a:pt x="33338" y="27622"/>
                    </a:cubicBezTo>
                    <a:cubicBezTo>
                      <a:pt x="34290" y="28575"/>
                      <a:pt x="34290" y="29527"/>
                      <a:pt x="34290" y="30480"/>
                    </a:cubicBezTo>
                    <a:cubicBezTo>
                      <a:pt x="34290" y="31433"/>
                      <a:pt x="34290" y="31433"/>
                      <a:pt x="33338" y="32385"/>
                    </a:cubicBezTo>
                    <a:cubicBezTo>
                      <a:pt x="34290" y="33338"/>
                      <a:pt x="34290" y="34290"/>
                      <a:pt x="34290" y="35242"/>
                    </a:cubicBezTo>
                    <a:cubicBezTo>
                      <a:pt x="34290" y="36195"/>
                      <a:pt x="34290" y="36195"/>
                      <a:pt x="33338" y="37147"/>
                    </a:cubicBezTo>
                    <a:cubicBezTo>
                      <a:pt x="34290" y="38100"/>
                      <a:pt x="34290" y="39052"/>
                      <a:pt x="34290" y="40005"/>
                    </a:cubicBezTo>
                    <a:cubicBezTo>
                      <a:pt x="34290" y="40958"/>
                      <a:pt x="34290" y="41910"/>
                      <a:pt x="33338" y="41910"/>
                    </a:cubicBezTo>
                    <a:lnTo>
                      <a:pt x="33338" y="41910"/>
                    </a:lnTo>
                    <a:cubicBezTo>
                      <a:pt x="34290" y="42863"/>
                      <a:pt x="34290" y="43815"/>
                      <a:pt x="34290" y="44767"/>
                    </a:cubicBezTo>
                    <a:cubicBezTo>
                      <a:pt x="34290" y="44767"/>
                      <a:pt x="34290" y="45720"/>
                      <a:pt x="34290" y="45720"/>
                    </a:cubicBezTo>
                    <a:cubicBezTo>
                      <a:pt x="35243" y="46672"/>
                      <a:pt x="35243" y="47625"/>
                      <a:pt x="35243" y="48577"/>
                    </a:cubicBezTo>
                    <a:cubicBezTo>
                      <a:pt x="35243" y="48577"/>
                      <a:pt x="35243" y="49530"/>
                      <a:pt x="35243" y="49530"/>
                    </a:cubicBezTo>
                    <a:cubicBezTo>
                      <a:pt x="35243" y="49530"/>
                      <a:pt x="35243" y="50483"/>
                      <a:pt x="35243" y="50483"/>
                    </a:cubicBezTo>
                    <a:cubicBezTo>
                      <a:pt x="35243" y="51435"/>
                      <a:pt x="35243" y="51435"/>
                      <a:pt x="34290" y="52388"/>
                    </a:cubicBezTo>
                    <a:cubicBezTo>
                      <a:pt x="35243" y="52388"/>
                      <a:pt x="36195" y="53340"/>
                      <a:pt x="36195" y="55245"/>
                    </a:cubicBezTo>
                    <a:cubicBezTo>
                      <a:pt x="36195" y="56197"/>
                      <a:pt x="35243" y="57150"/>
                      <a:pt x="34290" y="57150"/>
                    </a:cubicBezTo>
                    <a:cubicBezTo>
                      <a:pt x="34290" y="57150"/>
                      <a:pt x="34290" y="58102"/>
                      <a:pt x="34290" y="59055"/>
                    </a:cubicBezTo>
                    <a:cubicBezTo>
                      <a:pt x="34290" y="60008"/>
                      <a:pt x="34290" y="60008"/>
                      <a:pt x="33338" y="60960"/>
                    </a:cubicBezTo>
                    <a:cubicBezTo>
                      <a:pt x="34290" y="61913"/>
                      <a:pt x="34290" y="61913"/>
                      <a:pt x="34290" y="62865"/>
                    </a:cubicBezTo>
                    <a:cubicBezTo>
                      <a:pt x="34290" y="63817"/>
                      <a:pt x="33338" y="64770"/>
                      <a:pt x="32385" y="64770"/>
                    </a:cubicBez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cubicBezTo>
                      <a:pt x="32385" y="65722"/>
                      <a:pt x="31432" y="66675"/>
                      <a:pt x="31432" y="66675"/>
                    </a:cubicBezTo>
                    <a:cubicBezTo>
                      <a:pt x="31432" y="66675"/>
                      <a:pt x="31432" y="66675"/>
                      <a:pt x="31432" y="66675"/>
                    </a:cubicBezTo>
                    <a:cubicBezTo>
                      <a:pt x="31432" y="67627"/>
                      <a:pt x="30480" y="68580"/>
                      <a:pt x="29528" y="68580"/>
                    </a:cubicBezTo>
                    <a:cubicBezTo>
                      <a:pt x="29528" y="68580"/>
                      <a:pt x="29528" y="68580"/>
                      <a:pt x="29528" y="68580"/>
                    </a:cubicBezTo>
                    <a:cubicBezTo>
                      <a:pt x="29528" y="69533"/>
                      <a:pt x="28575" y="70485"/>
                      <a:pt x="26670" y="70485"/>
                    </a:cubicBezTo>
                    <a:lnTo>
                      <a:pt x="26670" y="70485"/>
                    </a:lnTo>
                    <a:cubicBezTo>
                      <a:pt x="26670" y="71438"/>
                      <a:pt x="25718" y="72390"/>
                      <a:pt x="23813" y="72390"/>
                    </a:cubicBezTo>
                    <a:cubicBezTo>
                      <a:pt x="23813" y="72390"/>
                      <a:pt x="22860" y="72390"/>
                      <a:pt x="22860" y="72390"/>
                    </a:cubicBezTo>
                    <a:cubicBezTo>
                      <a:pt x="22860" y="73342"/>
                      <a:pt x="21907" y="74295"/>
                      <a:pt x="20003" y="74295"/>
                    </a:cubicBezTo>
                    <a:cubicBezTo>
                      <a:pt x="19050" y="74295"/>
                      <a:pt x="19050" y="74295"/>
                      <a:pt x="18097" y="73342"/>
                    </a:cubicBezTo>
                    <a:cubicBezTo>
                      <a:pt x="15240" y="74295"/>
                      <a:pt x="13335" y="76200"/>
                      <a:pt x="9525" y="76200"/>
                    </a:cubicBezTo>
                    <a:cubicBezTo>
                      <a:pt x="7620" y="76200"/>
                      <a:pt x="4763" y="74295"/>
                      <a:pt x="2857" y="73342"/>
                    </a:cubicBezTo>
                    <a:lnTo>
                      <a:pt x="2857" y="73342"/>
                    </a:lnTo>
                    <a:cubicBezTo>
                      <a:pt x="1905" y="73342"/>
                      <a:pt x="953" y="73342"/>
                      <a:pt x="953" y="71438"/>
                    </a:cubicBezTo>
                    <a:cubicBezTo>
                      <a:pt x="953" y="70485"/>
                      <a:pt x="953" y="69533"/>
                      <a:pt x="953" y="69533"/>
                    </a:cubicBezTo>
                    <a:cubicBezTo>
                      <a:pt x="953" y="69533"/>
                      <a:pt x="953" y="69533"/>
                      <a:pt x="953" y="68580"/>
                    </a:cubicBezTo>
                    <a:cubicBezTo>
                      <a:pt x="953" y="67627"/>
                      <a:pt x="953" y="66675"/>
                      <a:pt x="1905" y="66675"/>
                    </a:cubicBezTo>
                    <a:cubicBezTo>
                      <a:pt x="1905" y="66675"/>
                      <a:pt x="1905" y="65722"/>
                      <a:pt x="1905" y="65722"/>
                    </a:cubicBezTo>
                    <a:cubicBezTo>
                      <a:pt x="1905" y="65722"/>
                      <a:pt x="953" y="64770"/>
                      <a:pt x="953" y="64770"/>
                    </a:cubicBezTo>
                    <a:cubicBezTo>
                      <a:pt x="953" y="63817"/>
                      <a:pt x="953" y="62865"/>
                      <a:pt x="953" y="62865"/>
                    </a:cubicBezTo>
                    <a:lnTo>
                      <a:pt x="953" y="61913"/>
                    </a:lnTo>
                    <a:cubicBezTo>
                      <a:pt x="953" y="61913"/>
                      <a:pt x="0" y="60960"/>
                      <a:pt x="0" y="60960"/>
                    </a:cubicBezTo>
                    <a:cubicBezTo>
                      <a:pt x="0" y="60008"/>
                      <a:pt x="0" y="59055"/>
                      <a:pt x="953" y="59055"/>
                    </a:cubicBezTo>
                    <a:lnTo>
                      <a:pt x="953" y="59055"/>
                    </a:lnTo>
                    <a:cubicBezTo>
                      <a:pt x="0" y="59055"/>
                      <a:pt x="0" y="58102"/>
                      <a:pt x="0" y="57150"/>
                    </a:cubicBezTo>
                    <a:cubicBezTo>
                      <a:pt x="0" y="56197"/>
                      <a:pt x="0" y="55245"/>
                      <a:pt x="953" y="54292"/>
                    </a:cubicBezTo>
                    <a:cubicBezTo>
                      <a:pt x="953" y="54292"/>
                      <a:pt x="953" y="54292"/>
                      <a:pt x="953" y="54292"/>
                    </a:cubicBezTo>
                    <a:lnTo>
                      <a:pt x="953" y="54292"/>
                    </a:lnTo>
                    <a:cubicBezTo>
                      <a:pt x="0" y="54292"/>
                      <a:pt x="0" y="53340"/>
                      <a:pt x="0" y="52388"/>
                    </a:cubicBezTo>
                    <a:cubicBezTo>
                      <a:pt x="0" y="51435"/>
                      <a:pt x="953" y="50483"/>
                      <a:pt x="1905" y="50483"/>
                    </a:cubicBezTo>
                    <a:lnTo>
                      <a:pt x="1905" y="50483"/>
                    </a:lnTo>
                    <a:cubicBezTo>
                      <a:pt x="953" y="50483"/>
                      <a:pt x="0" y="49530"/>
                      <a:pt x="0" y="48577"/>
                    </a:cubicBezTo>
                    <a:cubicBezTo>
                      <a:pt x="0" y="47625"/>
                      <a:pt x="953" y="46672"/>
                      <a:pt x="1905" y="46672"/>
                    </a:cubicBezTo>
                    <a:cubicBezTo>
                      <a:pt x="1905" y="46672"/>
                      <a:pt x="1905" y="46672"/>
                      <a:pt x="1905" y="46672"/>
                    </a:cubicBezTo>
                    <a:lnTo>
                      <a:pt x="1905" y="46672"/>
                    </a:lnTo>
                    <a:cubicBezTo>
                      <a:pt x="953" y="46672"/>
                      <a:pt x="0" y="45720"/>
                      <a:pt x="0" y="44767"/>
                    </a:cubicBezTo>
                    <a:cubicBezTo>
                      <a:pt x="0" y="43815"/>
                      <a:pt x="953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lnTo>
                      <a:pt x="1905" y="41910"/>
                    </a:lnTo>
                    <a:cubicBezTo>
                      <a:pt x="1905" y="41910"/>
                      <a:pt x="953" y="40958"/>
                      <a:pt x="953" y="40005"/>
                    </a:cubicBezTo>
                    <a:cubicBezTo>
                      <a:pt x="953" y="39052"/>
                      <a:pt x="953" y="38100"/>
                      <a:pt x="1905" y="38100"/>
                    </a:cubicBezTo>
                    <a:lnTo>
                      <a:pt x="1905" y="38100"/>
                    </a:lnTo>
                    <a:cubicBezTo>
                      <a:pt x="953" y="38100"/>
                      <a:pt x="0" y="37147"/>
                      <a:pt x="0" y="36195"/>
                    </a:cubicBezTo>
                    <a:cubicBezTo>
                      <a:pt x="0" y="35242"/>
                      <a:pt x="953" y="34290"/>
                      <a:pt x="1905" y="34290"/>
                    </a:cubicBezTo>
                    <a:cubicBezTo>
                      <a:pt x="1905" y="34290"/>
                      <a:pt x="1905" y="34290"/>
                      <a:pt x="2857" y="34290"/>
                    </a:cubicBezTo>
                    <a:cubicBezTo>
                      <a:pt x="2857" y="34290"/>
                      <a:pt x="2857" y="34290"/>
                      <a:pt x="3810" y="34290"/>
                    </a:cubicBezTo>
                    <a:lnTo>
                      <a:pt x="3810" y="33338"/>
                    </a:lnTo>
                    <a:cubicBezTo>
                      <a:pt x="2857" y="33338"/>
                      <a:pt x="2857" y="32385"/>
                      <a:pt x="2857" y="31433"/>
                    </a:cubicBezTo>
                    <a:cubicBezTo>
                      <a:pt x="2857" y="30480"/>
                      <a:pt x="3810" y="29527"/>
                      <a:pt x="4763" y="29527"/>
                    </a:cubicBezTo>
                    <a:lnTo>
                      <a:pt x="4763" y="28575"/>
                    </a:lnTo>
                    <a:cubicBezTo>
                      <a:pt x="4763" y="28575"/>
                      <a:pt x="3810" y="27622"/>
                      <a:pt x="3810" y="26670"/>
                    </a:cubicBezTo>
                    <a:cubicBezTo>
                      <a:pt x="3810" y="25717"/>
                      <a:pt x="4763" y="24765"/>
                      <a:pt x="5715" y="24765"/>
                    </a:cubicBezTo>
                    <a:cubicBezTo>
                      <a:pt x="5715" y="22860"/>
                      <a:pt x="6668" y="21908"/>
                      <a:pt x="6668" y="20002"/>
                    </a:cubicBezTo>
                    <a:cubicBezTo>
                      <a:pt x="5715" y="20002"/>
                      <a:pt x="5715" y="19050"/>
                      <a:pt x="5715" y="18097"/>
                    </a:cubicBezTo>
                    <a:cubicBezTo>
                      <a:pt x="5715" y="17145"/>
                      <a:pt x="6668" y="16192"/>
                      <a:pt x="7620" y="16192"/>
                    </a:cubicBezTo>
                    <a:lnTo>
                      <a:pt x="7620" y="16192"/>
                    </a:lnTo>
                    <a:lnTo>
                      <a:pt x="7620" y="15240"/>
                    </a:lnTo>
                    <a:cubicBezTo>
                      <a:pt x="7620" y="13335"/>
                      <a:pt x="7620" y="11430"/>
                      <a:pt x="8572" y="9525"/>
                    </a:cubicBezTo>
                    <a:cubicBezTo>
                      <a:pt x="9525" y="6667"/>
                      <a:pt x="11430" y="4763"/>
                      <a:pt x="13335" y="3810"/>
                    </a:cubicBezTo>
                    <a:cubicBezTo>
                      <a:pt x="15240" y="952"/>
                      <a:pt x="16193" y="0"/>
                      <a:pt x="18097" y="0"/>
                    </a:cubicBezTo>
                    <a:cubicBezTo>
                      <a:pt x="19050" y="0"/>
                      <a:pt x="19050" y="0"/>
                      <a:pt x="20003" y="952"/>
                    </a:cubicBezTo>
                    <a:cubicBezTo>
                      <a:pt x="20003" y="0"/>
                      <a:pt x="20955" y="0"/>
                      <a:pt x="20955" y="0"/>
                    </a:cubicBezTo>
                    <a:cubicBezTo>
                      <a:pt x="21907" y="0"/>
                      <a:pt x="21907" y="952"/>
                      <a:pt x="21907" y="1905"/>
                    </a:cubicBezTo>
                    <a:cubicBezTo>
                      <a:pt x="21907" y="1905"/>
                      <a:pt x="21907" y="1905"/>
                      <a:pt x="21907" y="1905"/>
                    </a:cubicBezTo>
                    <a:cubicBezTo>
                      <a:pt x="22860" y="1905"/>
                      <a:pt x="22860" y="2858"/>
                      <a:pt x="22860" y="4763"/>
                    </a:cubicBezTo>
                    <a:cubicBezTo>
                      <a:pt x="22860" y="4763"/>
                      <a:pt x="22860" y="5715"/>
                      <a:pt x="22860" y="5715"/>
                    </a:cubicBezTo>
                    <a:lnTo>
                      <a:pt x="22860" y="5715"/>
                    </a:lnTo>
                    <a:cubicBezTo>
                      <a:pt x="23813" y="5715"/>
                      <a:pt x="23813" y="6667"/>
                      <a:pt x="23813" y="8572"/>
                    </a:cubicBezTo>
                    <a:cubicBezTo>
                      <a:pt x="23813" y="9525"/>
                      <a:pt x="23813" y="9525"/>
                      <a:pt x="23813" y="9525"/>
                    </a:cubicBezTo>
                    <a:lnTo>
                      <a:pt x="23813" y="9525"/>
                    </a:lnTo>
                    <a:cubicBezTo>
                      <a:pt x="25718" y="9525"/>
                      <a:pt x="26670" y="11430"/>
                      <a:pt x="26670" y="13335"/>
                    </a:cubicBezTo>
                    <a:cubicBezTo>
                      <a:pt x="26670" y="13335"/>
                      <a:pt x="26670" y="14288"/>
                      <a:pt x="26670" y="14288"/>
                    </a:cubicBezTo>
                    <a:cubicBezTo>
                      <a:pt x="31432" y="15240"/>
                      <a:pt x="32385" y="16192"/>
                      <a:pt x="32385" y="17145"/>
                    </a:cubicBezTo>
                    <a:cubicBezTo>
                      <a:pt x="32385" y="17145"/>
                      <a:pt x="32385" y="17145"/>
                      <a:pt x="32385" y="17145"/>
                    </a:cubicBezTo>
                    <a:close/>
                  </a:path>
                </a:pathLst>
              </a:custGeom>
              <a:solidFill>
                <a:srgbClr val="56904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38" name="Freeform: Shape 837">
                <a:extLst>
                  <a:ext uri="{FF2B5EF4-FFF2-40B4-BE49-F238E27FC236}">
                    <a16:creationId xmlns:a16="http://schemas.microsoft.com/office/drawing/2014/main" id="{0043DED5-85B9-4CFF-B61E-F3CA2039454E}"/>
                  </a:ext>
                </a:extLst>
              </p:cNvPr>
              <p:cNvSpPr/>
              <p:nvPr/>
            </p:nvSpPr>
            <p:spPr>
              <a:xfrm>
                <a:off x="6321742" y="3473767"/>
                <a:ext cx="27622" cy="54292"/>
              </a:xfrm>
              <a:custGeom>
                <a:avLst/>
                <a:gdLst>
                  <a:gd name="connsiteX0" fmla="*/ 20002 w 27622"/>
                  <a:gd name="connsiteY0" fmla="*/ 6667 h 54292"/>
                  <a:gd name="connsiteX1" fmla="*/ 20002 w 27622"/>
                  <a:gd name="connsiteY1" fmla="*/ 6667 h 54292"/>
                  <a:gd name="connsiteX2" fmla="*/ 20002 w 27622"/>
                  <a:gd name="connsiteY2" fmla="*/ 7620 h 54292"/>
                  <a:gd name="connsiteX3" fmla="*/ 20002 w 27622"/>
                  <a:gd name="connsiteY3" fmla="*/ 7620 h 54292"/>
                  <a:gd name="connsiteX4" fmla="*/ 20955 w 27622"/>
                  <a:gd name="connsiteY4" fmla="*/ 9525 h 54292"/>
                  <a:gd name="connsiteX5" fmla="*/ 20955 w 27622"/>
                  <a:gd name="connsiteY5" fmla="*/ 10478 h 54292"/>
                  <a:gd name="connsiteX6" fmla="*/ 20955 w 27622"/>
                  <a:gd name="connsiteY6" fmla="*/ 10478 h 54292"/>
                  <a:gd name="connsiteX7" fmla="*/ 22860 w 27622"/>
                  <a:gd name="connsiteY7" fmla="*/ 13335 h 54292"/>
                  <a:gd name="connsiteX8" fmla="*/ 22860 w 27622"/>
                  <a:gd name="connsiteY8" fmla="*/ 14288 h 54292"/>
                  <a:gd name="connsiteX9" fmla="*/ 23813 w 27622"/>
                  <a:gd name="connsiteY9" fmla="*/ 16192 h 54292"/>
                  <a:gd name="connsiteX10" fmla="*/ 25717 w 27622"/>
                  <a:gd name="connsiteY10" fmla="*/ 19050 h 54292"/>
                  <a:gd name="connsiteX11" fmla="*/ 24765 w 27622"/>
                  <a:gd name="connsiteY11" fmla="*/ 20955 h 54292"/>
                  <a:gd name="connsiteX12" fmla="*/ 24765 w 27622"/>
                  <a:gd name="connsiteY12" fmla="*/ 22860 h 54292"/>
                  <a:gd name="connsiteX13" fmla="*/ 23813 w 27622"/>
                  <a:gd name="connsiteY13" fmla="*/ 23813 h 54292"/>
                  <a:gd name="connsiteX14" fmla="*/ 23813 w 27622"/>
                  <a:gd name="connsiteY14" fmla="*/ 23813 h 54292"/>
                  <a:gd name="connsiteX15" fmla="*/ 24765 w 27622"/>
                  <a:gd name="connsiteY15" fmla="*/ 25717 h 54292"/>
                  <a:gd name="connsiteX16" fmla="*/ 24765 w 27622"/>
                  <a:gd name="connsiteY16" fmla="*/ 26670 h 54292"/>
                  <a:gd name="connsiteX17" fmla="*/ 25717 w 27622"/>
                  <a:gd name="connsiteY17" fmla="*/ 28575 h 54292"/>
                  <a:gd name="connsiteX18" fmla="*/ 25717 w 27622"/>
                  <a:gd name="connsiteY18" fmla="*/ 29528 h 54292"/>
                  <a:gd name="connsiteX19" fmla="*/ 26670 w 27622"/>
                  <a:gd name="connsiteY19" fmla="*/ 31433 h 54292"/>
                  <a:gd name="connsiteX20" fmla="*/ 26670 w 27622"/>
                  <a:gd name="connsiteY20" fmla="*/ 32385 h 54292"/>
                  <a:gd name="connsiteX21" fmla="*/ 27622 w 27622"/>
                  <a:gd name="connsiteY21" fmla="*/ 34290 h 54292"/>
                  <a:gd name="connsiteX22" fmla="*/ 26670 w 27622"/>
                  <a:gd name="connsiteY22" fmla="*/ 35242 h 54292"/>
                  <a:gd name="connsiteX23" fmla="*/ 26670 w 27622"/>
                  <a:gd name="connsiteY23" fmla="*/ 35242 h 54292"/>
                  <a:gd name="connsiteX24" fmla="*/ 26670 w 27622"/>
                  <a:gd name="connsiteY24" fmla="*/ 37148 h 54292"/>
                  <a:gd name="connsiteX25" fmla="*/ 26670 w 27622"/>
                  <a:gd name="connsiteY25" fmla="*/ 38100 h 54292"/>
                  <a:gd name="connsiteX26" fmla="*/ 26670 w 27622"/>
                  <a:gd name="connsiteY26" fmla="*/ 40005 h 54292"/>
                  <a:gd name="connsiteX27" fmla="*/ 26670 w 27622"/>
                  <a:gd name="connsiteY27" fmla="*/ 40005 h 54292"/>
                  <a:gd name="connsiteX28" fmla="*/ 26670 w 27622"/>
                  <a:gd name="connsiteY28" fmla="*/ 40958 h 54292"/>
                  <a:gd name="connsiteX29" fmla="*/ 25717 w 27622"/>
                  <a:gd name="connsiteY29" fmla="*/ 41910 h 54292"/>
                  <a:gd name="connsiteX30" fmla="*/ 26670 w 27622"/>
                  <a:gd name="connsiteY30" fmla="*/ 43815 h 54292"/>
                  <a:gd name="connsiteX31" fmla="*/ 25717 w 27622"/>
                  <a:gd name="connsiteY31" fmla="*/ 44767 h 54292"/>
                  <a:gd name="connsiteX32" fmla="*/ 25717 w 27622"/>
                  <a:gd name="connsiteY32" fmla="*/ 45720 h 54292"/>
                  <a:gd name="connsiteX33" fmla="*/ 24765 w 27622"/>
                  <a:gd name="connsiteY33" fmla="*/ 46673 h 54292"/>
                  <a:gd name="connsiteX34" fmla="*/ 24765 w 27622"/>
                  <a:gd name="connsiteY34" fmla="*/ 47625 h 54292"/>
                  <a:gd name="connsiteX35" fmla="*/ 23813 w 27622"/>
                  <a:gd name="connsiteY35" fmla="*/ 48578 h 54292"/>
                  <a:gd name="connsiteX36" fmla="*/ 23813 w 27622"/>
                  <a:gd name="connsiteY36" fmla="*/ 48578 h 54292"/>
                  <a:gd name="connsiteX37" fmla="*/ 23813 w 27622"/>
                  <a:gd name="connsiteY37" fmla="*/ 48578 h 54292"/>
                  <a:gd name="connsiteX38" fmla="*/ 23813 w 27622"/>
                  <a:gd name="connsiteY38" fmla="*/ 48578 h 54292"/>
                  <a:gd name="connsiteX39" fmla="*/ 23813 w 27622"/>
                  <a:gd name="connsiteY39" fmla="*/ 48578 h 54292"/>
                  <a:gd name="connsiteX40" fmla="*/ 23813 w 27622"/>
                  <a:gd name="connsiteY40" fmla="*/ 48578 h 54292"/>
                  <a:gd name="connsiteX41" fmla="*/ 23813 w 27622"/>
                  <a:gd name="connsiteY41" fmla="*/ 48578 h 54292"/>
                  <a:gd name="connsiteX42" fmla="*/ 23813 w 27622"/>
                  <a:gd name="connsiteY42" fmla="*/ 48578 h 54292"/>
                  <a:gd name="connsiteX43" fmla="*/ 23813 w 27622"/>
                  <a:gd name="connsiteY43" fmla="*/ 48578 h 54292"/>
                  <a:gd name="connsiteX44" fmla="*/ 23813 w 27622"/>
                  <a:gd name="connsiteY44" fmla="*/ 48578 h 54292"/>
                  <a:gd name="connsiteX45" fmla="*/ 23813 w 27622"/>
                  <a:gd name="connsiteY45" fmla="*/ 48578 h 54292"/>
                  <a:gd name="connsiteX46" fmla="*/ 23813 w 27622"/>
                  <a:gd name="connsiteY46" fmla="*/ 48578 h 54292"/>
                  <a:gd name="connsiteX47" fmla="*/ 23813 w 27622"/>
                  <a:gd name="connsiteY47" fmla="*/ 48578 h 54292"/>
                  <a:gd name="connsiteX48" fmla="*/ 23813 w 27622"/>
                  <a:gd name="connsiteY48" fmla="*/ 48578 h 54292"/>
                  <a:gd name="connsiteX49" fmla="*/ 23813 w 27622"/>
                  <a:gd name="connsiteY49" fmla="*/ 48578 h 54292"/>
                  <a:gd name="connsiteX50" fmla="*/ 23813 w 27622"/>
                  <a:gd name="connsiteY50" fmla="*/ 48578 h 54292"/>
                  <a:gd name="connsiteX51" fmla="*/ 23813 w 27622"/>
                  <a:gd name="connsiteY51" fmla="*/ 48578 h 54292"/>
                  <a:gd name="connsiteX52" fmla="*/ 23813 w 27622"/>
                  <a:gd name="connsiteY52" fmla="*/ 48578 h 54292"/>
                  <a:gd name="connsiteX53" fmla="*/ 23813 w 27622"/>
                  <a:gd name="connsiteY53" fmla="*/ 48578 h 54292"/>
                  <a:gd name="connsiteX54" fmla="*/ 23813 w 27622"/>
                  <a:gd name="connsiteY54" fmla="*/ 48578 h 54292"/>
                  <a:gd name="connsiteX55" fmla="*/ 23813 w 27622"/>
                  <a:gd name="connsiteY55" fmla="*/ 48578 h 54292"/>
                  <a:gd name="connsiteX56" fmla="*/ 23813 w 27622"/>
                  <a:gd name="connsiteY56" fmla="*/ 48578 h 54292"/>
                  <a:gd name="connsiteX57" fmla="*/ 23813 w 27622"/>
                  <a:gd name="connsiteY57" fmla="*/ 48578 h 54292"/>
                  <a:gd name="connsiteX58" fmla="*/ 23813 w 27622"/>
                  <a:gd name="connsiteY58" fmla="*/ 48578 h 54292"/>
                  <a:gd name="connsiteX59" fmla="*/ 23813 w 27622"/>
                  <a:gd name="connsiteY59" fmla="*/ 48578 h 54292"/>
                  <a:gd name="connsiteX60" fmla="*/ 23813 w 27622"/>
                  <a:gd name="connsiteY60" fmla="*/ 48578 h 54292"/>
                  <a:gd name="connsiteX61" fmla="*/ 23813 w 27622"/>
                  <a:gd name="connsiteY61" fmla="*/ 48578 h 54292"/>
                  <a:gd name="connsiteX62" fmla="*/ 23813 w 27622"/>
                  <a:gd name="connsiteY62" fmla="*/ 48578 h 54292"/>
                  <a:gd name="connsiteX63" fmla="*/ 23813 w 27622"/>
                  <a:gd name="connsiteY63" fmla="*/ 48578 h 54292"/>
                  <a:gd name="connsiteX64" fmla="*/ 23813 w 27622"/>
                  <a:gd name="connsiteY64" fmla="*/ 48578 h 54292"/>
                  <a:gd name="connsiteX65" fmla="*/ 23813 w 27622"/>
                  <a:gd name="connsiteY65" fmla="*/ 48578 h 54292"/>
                  <a:gd name="connsiteX66" fmla="*/ 23813 w 27622"/>
                  <a:gd name="connsiteY66" fmla="*/ 48578 h 54292"/>
                  <a:gd name="connsiteX67" fmla="*/ 23813 w 27622"/>
                  <a:gd name="connsiteY67" fmla="*/ 48578 h 54292"/>
                  <a:gd name="connsiteX68" fmla="*/ 23813 w 27622"/>
                  <a:gd name="connsiteY68" fmla="*/ 48578 h 54292"/>
                  <a:gd name="connsiteX69" fmla="*/ 23813 w 27622"/>
                  <a:gd name="connsiteY69" fmla="*/ 48578 h 54292"/>
                  <a:gd name="connsiteX70" fmla="*/ 23813 w 27622"/>
                  <a:gd name="connsiteY70" fmla="*/ 48578 h 54292"/>
                  <a:gd name="connsiteX71" fmla="*/ 23813 w 27622"/>
                  <a:gd name="connsiteY71" fmla="*/ 48578 h 54292"/>
                  <a:gd name="connsiteX72" fmla="*/ 23813 w 27622"/>
                  <a:gd name="connsiteY72" fmla="*/ 48578 h 54292"/>
                  <a:gd name="connsiteX73" fmla="*/ 23813 w 27622"/>
                  <a:gd name="connsiteY73" fmla="*/ 48578 h 54292"/>
                  <a:gd name="connsiteX74" fmla="*/ 23813 w 27622"/>
                  <a:gd name="connsiteY74" fmla="*/ 48578 h 54292"/>
                  <a:gd name="connsiteX75" fmla="*/ 23813 w 27622"/>
                  <a:gd name="connsiteY75" fmla="*/ 48578 h 54292"/>
                  <a:gd name="connsiteX76" fmla="*/ 23813 w 27622"/>
                  <a:gd name="connsiteY76" fmla="*/ 48578 h 54292"/>
                  <a:gd name="connsiteX77" fmla="*/ 23813 w 27622"/>
                  <a:gd name="connsiteY77" fmla="*/ 48578 h 54292"/>
                  <a:gd name="connsiteX78" fmla="*/ 23813 w 27622"/>
                  <a:gd name="connsiteY78" fmla="*/ 48578 h 54292"/>
                  <a:gd name="connsiteX79" fmla="*/ 23813 w 27622"/>
                  <a:gd name="connsiteY79" fmla="*/ 48578 h 54292"/>
                  <a:gd name="connsiteX80" fmla="*/ 23813 w 27622"/>
                  <a:gd name="connsiteY80" fmla="*/ 48578 h 54292"/>
                  <a:gd name="connsiteX81" fmla="*/ 23813 w 27622"/>
                  <a:gd name="connsiteY81" fmla="*/ 48578 h 54292"/>
                  <a:gd name="connsiteX82" fmla="*/ 23813 w 27622"/>
                  <a:gd name="connsiteY82" fmla="*/ 48578 h 54292"/>
                  <a:gd name="connsiteX83" fmla="*/ 23813 w 27622"/>
                  <a:gd name="connsiteY83" fmla="*/ 48578 h 54292"/>
                  <a:gd name="connsiteX84" fmla="*/ 23813 w 27622"/>
                  <a:gd name="connsiteY84" fmla="*/ 48578 h 54292"/>
                  <a:gd name="connsiteX85" fmla="*/ 23813 w 27622"/>
                  <a:gd name="connsiteY85" fmla="*/ 48578 h 54292"/>
                  <a:gd name="connsiteX86" fmla="*/ 23813 w 27622"/>
                  <a:gd name="connsiteY86" fmla="*/ 48578 h 54292"/>
                  <a:gd name="connsiteX87" fmla="*/ 23813 w 27622"/>
                  <a:gd name="connsiteY87" fmla="*/ 48578 h 54292"/>
                  <a:gd name="connsiteX88" fmla="*/ 23813 w 27622"/>
                  <a:gd name="connsiteY88" fmla="*/ 48578 h 54292"/>
                  <a:gd name="connsiteX89" fmla="*/ 23813 w 27622"/>
                  <a:gd name="connsiteY89" fmla="*/ 48578 h 54292"/>
                  <a:gd name="connsiteX90" fmla="*/ 23813 w 27622"/>
                  <a:gd name="connsiteY90" fmla="*/ 48578 h 54292"/>
                  <a:gd name="connsiteX91" fmla="*/ 23813 w 27622"/>
                  <a:gd name="connsiteY91" fmla="*/ 48578 h 54292"/>
                  <a:gd name="connsiteX92" fmla="*/ 23813 w 27622"/>
                  <a:gd name="connsiteY92" fmla="*/ 48578 h 54292"/>
                  <a:gd name="connsiteX93" fmla="*/ 23813 w 27622"/>
                  <a:gd name="connsiteY93" fmla="*/ 48578 h 54292"/>
                  <a:gd name="connsiteX94" fmla="*/ 23813 w 27622"/>
                  <a:gd name="connsiteY94" fmla="*/ 48578 h 54292"/>
                  <a:gd name="connsiteX95" fmla="*/ 23813 w 27622"/>
                  <a:gd name="connsiteY95" fmla="*/ 48578 h 54292"/>
                  <a:gd name="connsiteX96" fmla="*/ 23813 w 27622"/>
                  <a:gd name="connsiteY96" fmla="*/ 48578 h 54292"/>
                  <a:gd name="connsiteX97" fmla="*/ 23813 w 27622"/>
                  <a:gd name="connsiteY97" fmla="*/ 48578 h 54292"/>
                  <a:gd name="connsiteX98" fmla="*/ 23813 w 27622"/>
                  <a:gd name="connsiteY98" fmla="*/ 48578 h 54292"/>
                  <a:gd name="connsiteX99" fmla="*/ 23813 w 27622"/>
                  <a:gd name="connsiteY99" fmla="*/ 48578 h 54292"/>
                  <a:gd name="connsiteX100" fmla="*/ 23813 w 27622"/>
                  <a:gd name="connsiteY100" fmla="*/ 48578 h 54292"/>
                  <a:gd name="connsiteX101" fmla="*/ 23813 w 27622"/>
                  <a:gd name="connsiteY101" fmla="*/ 48578 h 54292"/>
                  <a:gd name="connsiteX102" fmla="*/ 23813 w 27622"/>
                  <a:gd name="connsiteY102" fmla="*/ 48578 h 54292"/>
                  <a:gd name="connsiteX103" fmla="*/ 23813 w 27622"/>
                  <a:gd name="connsiteY103" fmla="*/ 48578 h 54292"/>
                  <a:gd name="connsiteX104" fmla="*/ 23813 w 27622"/>
                  <a:gd name="connsiteY104" fmla="*/ 48578 h 54292"/>
                  <a:gd name="connsiteX105" fmla="*/ 23813 w 27622"/>
                  <a:gd name="connsiteY105" fmla="*/ 48578 h 54292"/>
                  <a:gd name="connsiteX106" fmla="*/ 23813 w 27622"/>
                  <a:gd name="connsiteY106" fmla="*/ 48578 h 54292"/>
                  <a:gd name="connsiteX107" fmla="*/ 23813 w 27622"/>
                  <a:gd name="connsiteY107" fmla="*/ 48578 h 54292"/>
                  <a:gd name="connsiteX108" fmla="*/ 23813 w 27622"/>
                  <a:gd name="connsiteY108" fmla="*/ 48578 h 54292"/>
                  <a:gd name="connsiteX109" fmla="*/ 23813 w 27622"/>
                  <a:gd name="connsiteY109" fmla="*/ 48578 h 54292"/>
                  <a:gd name="connsiteX110" fmla="*/ 23813 w 27622"/>
                  <a:gd name="connsiteY110" fmla="*/ 48578 h 54292"/>
                  <a:gd name="connsiteX111" fmla="*/ 23813 w 27622"/>
                  <a:gd name="connsiteY111" fmla="*/ 48578 h 54292"/>
                  <a:gd name="connsiteX112" fmla="*/ 23813 w 27622"/>
                  <a:gd name="connsiteY112" fmla="*/ 48578 h 54292"/>
                  <a:gd name="connsiteX113" fmla="*/ 23813 w 27622"/>
                  <a:gd name="connsiteY113" fmla="*/ 48578 h 54292"/>
                  <a:gd name="connsiteX114" fmla="*/ 23813 w 27622"/>
                  <a:gd name="connsiteY114" fmla="*/ 48578 h 54292"/>
                  <a:gd name="connsiteX115" fmla="*/ 23813 w 27622"/>
                  <a:gd name="connsiteY115" fmla="*/ 48578 h 54292"/>
                  <a:gd name="connsiteX116" fmla="*/ 23813 w 27622"/>
                  <a:gd name="connsiteY116" fmla="*/ 48578 h 54292"/>
                  <a:gd name="connsiteX117" fmla="*/ 23813 w 27622"/>
                  <a:gd name="connsiteY117" fmla="*/ 48578 h 54292"/>
                  <a:gd name="connsiteX118" fmla="*/ 23813 w 27622"/>
                  <a:gd name="connsiteY118" fmla="*/ 48578 h 54292"/>
                  <a:gd name="connsiteX119" fmla="*/ 23813 w 27622"/>
                  <a:gd name="connsiteY119" fmla="*/ 48578 h 54292"/>
                  <a:gd name="connsiteX120" fmla="*/ 22860 w 27622"/>
                  <a:gd name="connsiteY120" fmla="*/ 49530 h 54292"/>
                  <a:gd name="connsiteX121" fmla="*/ 22860 w 27622"/>
                  <a:gd name="connsiteY121" fmla="*/ 49530 h 54292"/>
                  <a:gd name="connsiteX122" fmla="*/ 21907 w 27622"/>
                  <a:gd name="connsiteY122" fmla="*/ 50483 h 54292"/>
                  <a:gd name="connsiteX123" fmla="*/ 21907 w 27622"/>
                  <a:gd name="connsiteY123" fmla="*/ 50483 h 54292"/>
                  <a:gd name="connsiteX124" fmla="*/ 20002 w 27622"/>
                  <a:gd name="connsiteY124" fmla="*/ 52388 h 54292"/>
                  <a:gd name="connsiteX125" fmla="*/ 20002 w 27622"/>
                  <a:gd name="connsiteY125" fmla="*/ 52388 h 54292"/>
                  <a:gd name="connsiteX126" fmla="*/ 18097 w 27622"/>
                  <a:gd name="connsiteY126" fmla="*/ 53340 h 54292"/>
                  <a:gd name="connsiteX127" fmla="*/ 18097 w 27622"/>
                  <a:gd name="connsiteY127" fmla="*/ 53340 h 54292"/>
                  <a:gd name="connsiteX128" fmla="*/ 17145 w 27622"/>
                  <a:gd name="connsiteY128" fmla="*/ 54292 h 54292"/>
                  <a:gd name="connsiteX129" fmla="*/ 16192 w 27622"/>
                  <a:gd name="connsiteY129" fmla="*/ 53340 h 54292"/>
                  <a:gd name="connsiteX130" fmla="*/ 11430 w 27622"/>
                  <a:gd name="connsiteY130" fmla="*/ 54292 h 54292"/>
                  <a:gd name="connsiteX131" fmla="*/ 1905 w 27622"/>
                  <a:gd name="connsiteY131" fmla="*/ 47625 h 54292"/>
                  <a:gd name="connsiteX132" fmla="*/ 1905 w 27622"/>
                  <a:gd name="connsiteY132" fmla="*/ 47625 h 54292"/>
                  <a:gd name="connsiteX133" fmla="*/ 1905 w 27622"/>
                  <a:gd name="connsiteY133" fmla="*/ 47625 h 54292"/>
                  <a:gd name="connsiteX134" fmla="*/ 952 w 27622"/>
                  <a:gd name="connsiteY134" fmla="*/ 43815 h 54292"/>
                  <a:gd name="connsiteX135" fmla="*/ 1905 w 27622"/>
                  <a:gd name="connsiteY135" fmla="*/ 42863 h 54292"/>
                  <a:gd name="connsiteX136" fmla="*/ 1905 w 27622"/>
                  <a:gd name="connsiteY136" fmla="*/ 42863 h 54292"/>
                  <a:gd name="connsiteX137" fmla="*/ 1905 w 27622"/>
                  <a:gd name="connsiteY137" fmla="*/ 41910 h 54292"/>
                  <a:gd name="connsiteX138" fmla="*/ 952 w 27622"/>
                  <a:gd name="connsiteY138" fmla="*/ 40005 h 54292"/>
                  <a:gd name="connsiteX139" fmla="*/ 1905 w 27622"/>
                  <a:gd name="connsiteY139" fmla="*/ 38100 h 54292"/>
                  <a:gd name="connsiteX140" fmla="*/ 1905 w 27622"/>
                  <a:gd name="connsiteY140" fmla="*/ 38100 h 54292"/>
                  <a:gd name="connsiteX141" fmla="*/ 0 w 27622"/>
                  <a:gd name="connsiteY141" fmla="*/ 36195 h 54292"/>
                  <a:gd name="connsiteX142" fmla="*/ 1905 w 27622"/>
                  <a:gd name="connsiteY142" fmla="*/ 34290 h 54292"/>
                  <a:gd name="connsiteX143" fmla="*/ 2857 w 27622"/>
                  <a:gd name="connsiteY143" fmla="*/ 34290 h 54292"/>
                  <a:gd name="connsiteX144" fmla="*/ 3810 w 27622"/>
                  <a:gd name="connsiteY144" fmla="*/ 34290 h 54292"/>
                  <a:gd name="connsiteX145" fmla="*/ 3810 w 27622"/>
                  <a:gd name="connsiteY145" fmla="*/ 33338 h 54292"/>
                  <a:gd name="connsiteX146" fmla="*/ 2857 w 27622"/>
                  <a:gd name="connsiteY146" fmla="*/ 31433 h 54292"/>
                  <a:gd name="connsiteX147" fmla="*/ 4763 w 27622"/>
                  <a:gd name="connsiteY147" fmla="*/ 29528 h 54292"/>
                  <a:gd name="connsiteX148" fmla="*/ 4763 w 27622"/>
                  <a:gd name="connsiteY148" fmla="*/ 28575 h 54292"/>
                  <a:gd name="connsiteX149" fmla="*/ 3810 w 27622"/>
                  <a:gd name="connsiteY149" fmla="*/ 26670 h 54292"/>
                  <a:gd name="connsiteX150" fmla="*/ 5715 w 27622"/>
                  <a:gd name="connsiteY150" fmla="*/ 24765 h 54292"/>
                  <a:gd name="connsiteX151" fmla="*/ 6667 w 27622"/>
                  <a:gd name="connsiteY151" fmla="*/ 20003 h 54292"/>
                  <a:gd name="connsiteX152" fmla="*/ 5715 w 27622"/>
                  <a:gd name="connsiteY152" fmla="*/ 18098 h 54292"/>
                  <a:gd name="connsiteX153" fmla="*/ 7620 w 27622"/>
                  <a:gd name="connsiteY153" fmla="*/ 16192 h 54292"/>
                  <a:gd name="connsiteX154" fmla="*/ 7620 w 27622"/>
                  <a:gd name="connsiteY154" fmla="*/ 16192 h 54292"/>
                  <a:gd name="connsiteX155" fmla="*/ 7620 w 27622"/>
                  <a:gd name="connsiteY155" fmla="*/ 15240 h 54292"/>
                  <a:gd name="connsiteX156" fmla="*/ 8572 w 27622"/>
                  <a:gd name="connsiteY156" fmla="*/ 9525 h 54292"/>
                  <a:gd name="connsiteX157" fmla="*/ 13335 w 27622"/>
                  <a:gd name="connsiteY157" fmla="*/ 3810 h 54292"/>
                  <a:gd name="connsiteX158" fmla="*/ 18097 w 27622"/>
                  <a:gd name="connsiteY158" fmla="*/ 0 h 54292"/>
                  <a:gd name="connsiteX159" fmla="*/ 20002 w 27622"/>
                  <a:gd name="connsiteY159" fmla="*/ 6667 h 5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</a:cxnLst>
                <a:rect l="l" t="t" r="r" b="b"/>
                <a:pathLst>
                  <a:path w="27622" h="54292">
                    <a:moveTo>
                      <a:pt x="20002" y="6667"/>
                    </a:moveTo>
                    <a:cubicBezTo>
                      <a:pt x="20002" y="6667"/>
                      <a:pt x="20002" y="6667"/>
                      <a:pt x="20002" y="6667"/>
                    </a:cubicBezTo>
                    <a:cubicBezTo>
                      <a:pt x="20002" y="7620"/>
                      <a:pt x="20002" y="7620"/>
                      <a:pt x="20002" y="7620"/>
                    </a:cubicBezTo>
                    <a:lnTo>
                      <a:pt x="20002" y="7620"/>
                    </a:lnTo>
                    <a:cubicBezTo>
                      <a:pt x="20955" y="7620"/>
                      <a:pt x="20955" y="8573"/>
                      <a:pt x="20955" y="9525"/>
                    </a:cubicBezTo>
                    <a:cubicBezTo>
                      <a:pt x="20955" y="9525"/>
                      <a:pt x="20955" y="10478"/>
                      <a:pt x="20955" y="10478"/>
                    </a:cubicBezTo>
                    <a:lnTo>
                      <a:pt x="20955" y="10478"/>
                    </a:lnTo>
                    <a:cubicBezTo>
                      <a:pt x="21907" y="10478"/>
                      <a:pt x="22860" y="11430"/>
                      <a:pt x="22860" y="13335"/>
                    </a:cubicBezTo>
                    <a:cubicBezTo>
                      <a:pt x="22860" y="13335"/>
                      <a:pt x="22860" y="14288"/>
                      <a:pt x="22860" y="14288"/>
                    </a:cubicBezTo>
                    <a:cubicBezTo>
                      <a:pt x="23813" y="14288"/>
                      <a:pt x="23813" y="15240"/>
                      <a:pt x="23813" y="16192"/>
                    </a:cubicBezTo>
                    <a:cubicBezTo>
                      <a:pt x="24765" y="16192"/>
                      <a:pt x="25717" y="17145"/>
                      <a:pt x="25717" y="19050"/>
                    </a:cubicBezTo>
                    <a:cubicBezTo>
                      <a:pt x="25717" y="20003"/>
                      <a:pt x="25717" y="20003"/>
                      <a:pt x="24765" y="20955"/>
                    </a:cubicBezTo>
                    <a:cubicBezTo>
                      <a:pt x="24765" y="20955"/>
                      <a:pt x="24765" y="21908"/>
                      <a:pt x="24765" y="22860"/>
                    </a:cubicBezTo>
                    <a:cubicBezTo>
                      <a:pt x="24765" y="23813"/>
                      <a:pt x="24765" y="23813"/>
                      <a:pt x="23813" y="23813"/>
                    </a:cubicBezTo>
                    <a:lnTo>
                      <a:pt x="23813" y="23813"/>
                    </a:lnTo>
                    <a:cubicBezTo>
                      <a:pt x="24765" y="23813"/>
                      <a:pt x="24765" y="24765"/>
                      <a:pt x="24765" y="25717"/>
                    </a:cubicBezTo>
                    <a:cubicBezTo>
                      <a:pt x="24765" y="25717"/>
                      <a:pt x="24765" y="26670"/>
                      <a:pt x="24765" y="26670"/>
                    </a:cubicBezTo>
                    <a:cubicBezTo>
                      <a:pt x="24765" y="26670"/>
                      <a:pt x="25717" y="27623"/>
                      <a:pt x="25717" y="28575"/>
                    </a:cubicBezTo>
                    <a:cubicBezTo>
                      <a:pt x="25717" y="28575"/>
                      <a:pt x="25717" y="29528"/>
                      <a:pt x="25717" y="29528"/>
                    </a:cubicBezTo>
                    <a:cubicBezTo>
                      <a:pt x="25717" y="29528"/>
                      <a:pt x="26670" y="30480"/>
                      <a:pt x="26670" y="31433"/>
                    </a:cubicBezTo>
                    <a:cubicBezTo>
                      <a:pt x="26670" y="31433"/>
                      <a:pt x="26670" y="32385"/>
                      <a:pt x="26670" y="32385"/>
                    </a:cubicBezTo>
                    <a:cubicBezTo>
                      <a:pt x="26670" y="32385"/>
                      <a:pt x="27622" y="33338"/>
                      <a:pt x="27622" y="34290"/>
                    </a:cubicBezTo>
                    <a:cubicBezTo>
                      <a:pt x="27622" y="35242"/>
                      <a:pt x="27622" y="35242"/>
                      <a:pt x="26670" y="35242"/>
                    </a:cubicBezTo>
                    <a:lnTo>
                      <a:pt x="26670" y="35242"/>
                    </a:lnTo>
                    <a:cubicBezTo>
                      <a:pt x="26670" y="35242"/>
                      <a:pt x="27622" y="36195"/>
                      <a:pt x="26670" y="37148"/>
                    </a:cubicBezTo>
                    <a:cubicBezTo>
                      <a:pt x="26670" y="37148"/>
                      <a:pt x="26670" y="37148"/>
                      <a:pt x="26670" y="38100"/>
                    </a:cubicBezTo>
                    <a:cubicBezTo>
                      <a:pt x="26670" y="38100"/>
                      <a:pt x="26670" y="39053"/>
                      <a:pt x="26670" y="40005"/>
                    </a:cubicBezTo>
                    <a:cubicBezTo>
                      <a:pt x="26670" y="40005"/>
                      <a:pt x="26670" y="40005"/>
                      <a:pt x="26670" y="40005"/>
                    </a:cubicBezTo>
                    <a:cubicBezTo>
                      <a:pt x="26670" y="40005"/>
                      <a:pt x="26670" y="40958"/>
                      <a:pt x="26670" y="40958"/>
                    </a:cubicBezTo>
                    <a:cubicBezTo>
                      <a:pt x="26670" y="40958"/>
                      <a:pt x="26670" y="41910"/>
                      <a:pt x="25717" y="41910"/>
                    </a:cubicBezTo>
                    <a:cubicBezTo>
                      <a:pt x="26670" y="41910"/>
                      <a:pt x="26670" y="42863"/>
                      <a:pt x="26670" y="43815"/>
                    </a:cubicBezTo>
                    <a:cubicBezTo>
                      <a:pt x="26670" y="44767"/>
                      <a:pt x="25717" y="44767"/>
                      <a:pt x="25717" y="44767"/>
                    </a:cubicBezTo>
                    <a:cubicBezTo>
                      <a:pt x="25717" y="44767"/>
                      <a:pt x="25717" y="45720"/>
                      <a:pt x="25717" y="45720"/>
                    </a:cubicBezTo>
                    <a:cubicBezTo>
                      <a:pt x="25717" y="45720"/>
                      <a:pt x="25717" y="46673"/>
                      <a:pt x="24765" y="46673"/>
                    </a:cubicBezTo>
                    <a:cubicBezTo>
                      <a:pt x="24765" y="46673"/>
                      <a:pt x="24765" y="47625"/>
                      <a:pt x="24765" y="47625"/>
                    </a:cubicBezTo>
                    <a:cubicBezTo>
                      <a:pt x="24765" y="48578"/>
                      <a:pt x="24765" y="48578"/>
                      <a:pt x="23813" y="48578"/>
                    </a:cubicBez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cubicBezTo>
                      <a:pt x="23813" y="49530"/>
                      <a:pt x="23813" y="49530"/>
                      <a:pt x="22860" y="49530"/>
                    </a:cubicBezTo>
                    <a:cubicBezTo>
                      <a:pt x="22860" y="49530"/>
                      <a:pt x="22860" y="49530"/>
                      <a:pt x="22860" y="49530"/>
                    </a:cubicBezTo>
                    <a:cubicBezTo>
                      <a:pt x="22860" y="50483"/>
                      <a:pt x="22860" y="50483"/>
                      <a:pt x="21907" y="50483"/>
                    </a:cubicBezTo>
                    <a:cubicBezTo>
                      <a:pt x="21907" y="50483"/>
                      <a:pt x="21907" y="50483"/>
                      <a:pt x="21907" y="50483"/>
                    </a:cubicBezTo>
                    <a:cubicBezTo>
                      <a:pt x="21907" y="51435"/>
                      <a:pt x="20955" y="52388"/>
                      <a:pt x="20002" y="52388"/>
                    </a:cubicBezTo>
                    <a:lnTo>
                      <a:pt x="20002" y="52388"/>
                    </a:lnTo>
                    <a:cubicBezTo>
                      <a:pt x="20002" y="53340"/>
                      <a:pt x="19050" y="54292"/>
                      <a:pt x="18097" y="53340"/>
                    </a:cubicBezTo>
                    <a:cubicBezTo>
                      <a:pt x="18097" y="53340"/>
                      <a:pt x="18097" y="53340"/>
                      <a:pt x="18097" y="53340"/>
                    </a:cubicBezTo>
                    <a:cubicBezTo>
                      <a:pt x="18097" y="54292"/>
                      <a:pt x="17145" y="54292"/>
                      <a:pt x="17145" y="54292"/>
                    </a:cubicBezTo>
                    <a:cubicBezTo>
                      <a:pt x="17145" y="54292"/>
                      <a:pt x="16192" y="54292"/>
                      <a:pt x="16192" y="53340"/>
                    </a:cubicBezTo>
                    <a:cubicBezTo>
                      <a:pt x="14288" y="54292"/>
                      <a:pt x="13335" y="54292"/>
                      <a:pt x="11430" y="54292"/>
                    </a:cubicBezTo>
                    <a:cubicBezTo>
                      <a:pt x="6667" y="53340"/>
                      <a:pt x="3810" y="51435"/>
                      <a:pt x="1905" y="47625"/>
                    </a:cubicBezTo>
                    <a:lnTo>
                      <a:pt x="1905" y="47625"/>
                    </a:lnTo>
                    <a:lnTo>
                      <a:pt x="1905" y="47625"/>
                    </a:lnTo>
                    <a:cubicBezTo>
                      <a:pt x="1905" y="46673"/>
                      <a:pt x="952" y="45720"/>
                      <a:pt x="952" y="43815"/>
                    </a:cubicBezTo>
                    <a:cubicBezTo>
                      <a:pt x="952" y="43815"/>
                      <a:pt x="1905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lnTo>
                      <a:pt x="1905" y="41910"/>
                    </a:lnTo>
                    <a:cubicBezTo>
                      <a:pt x="1905" y="41910"/>
                      <a:pt x="952" y="40958"/>
                      <a:pt x="952" y="40005"/>
                    </a:cubicBezTo>
                    <a:cubicBezTo>
                      <a:pt x="952" y="39053"/>
                      <a:pt x="952" y="38100"/>
                      <a:pt x="1905" y="38100"/>
                    </a:cubicBezTo>
                    <a:lnTo>
                      <a:pt x="1905" y="38100"/>
                    </a:lnTo>
                    <a:cubicBezTo>
                      <a:pt x="952" y="38100"/>
                      <a:pt x="0" y="37148"/>
                      <a:pt x="0" y="36195"/>
                    </a:cubicBezTo>
                    <a:cubicBezTo>
                      <a:pt x="0" y="35242"/>
                      <a:pt x="952" y="34290"/>
                      <a:pt x="1905" y="34290"/>
                    </a:cubicBezTo>
                    <a:cubicBezTo>
                      <a:pt x="1905" y="34290"/>
                      <a:pt x="1905" y="34290"/>
                      <a:pt x="2857" y="34290"/>
                    </a:cubicBezTo>
                    <a:cubicBezTo>
                      <a:pt x="2857" y="34290"/>
                      <a:pt x="2857" y="34290"/>
                      <a:pt x="3810" y="34290"/>
                    </a:cubicBezTo>
                    <a:lnTo>
                      <a:pt x="3810" y="33338"/>
                    </a:lnTo>
                    <a:cubicBezTo>
                      <a:pt x="2857" y="33338"/>
                      <a:pt x="2857" y="32385"/>
                      <a:pt x="2857" y="31433"/>
                    </a:cubicBezTo>
                    <a:cubicBezTo>
                      <a:pt x="2857" y="30480"/>
                      <a:pt x="3810" y="29528"/>
                      <a:pt x="4763" y="29528"/>
                    </a:cubicBezTo>
                    <a:lnTo>
                      <a:pt x="4763" y="28575"/>
                    </a:lnTo>
                    <a:cubicBezTo>
                      <a:pt x="4763" y="28575"/>
                      <a:pt x="3810" y="27623"/>
                      <a:pt x="3810" y="26670"/>
                    </a:cubicBezTo>
                    <a:cubicBezTo>
                      <a:pt x="3810" y="25717"/>
                      <a:pt x="4763" y="24765"/>
                      <a:pt x="5715" y="24765"/>
                    </a:cubicBezTo>
                    <a:cubicBezTo>
                      <a:pt x="5715" y="22860"/>
                      <a:pt x="6667" y="21908"/>
                      <a:pt x="6667" y="20003"/>
                    </a:cubicBezTo>
                    <a:cubicBezTo>
                      <a:pt x="5715" y="20003"/>
                      <a:pt x="5715" y="19050"/>
                      <a:pt x="5715" y="18098"/>
                    </a:cubicBezTo>
                    <a:cubicBezTo>
                      <a:pt x="5715" y="17145"/>
                      <a:pt x="6667" y="16192"/>
                      <a:pt x="7620" y="16192"/>
                    </a:cubicBezTo>
                    <a:lnTo>
                      <a:pt x="7620" y="16192"/>
                    </a:lnTo>
                    <a:lnTo>
                      <a:pt x="7620" y="15240"/>
                    </a:lnTo>
                    <a:cubicBezTo>
                      <a:pt x="7620" y="13335"/>
                      <a:pt x="7620" y="11430"/>
                      <a:pt x="8572" y="9525"/>
                    </a:cubicBezTo>
                    <a:cubicBezTo>
                      <a:pt x="9525" y="6667"/>
                      <a:pt x="11430" y="4763"/>
                      <a:pt x="13335" y="3810"/>
                    </a:cubicBezTo>
                    <a:cubicBezTo>
                      <a:pt x="15240" y="953"/>
                      <a:pt x="16192" y="0"/>
                      <a:pt x="18097" y="0"/>
                    </a:cubicBezTo>
                    <a:cubicBezTo>
                      <a:pt x="19050" y="5715"/>
                      <a:pt x="20002" y="5715"/>
                      <a:pt x="20002" y="6667"/>
                    </a:cubicBezTo>
                    <a:close/>
                  </a:path>
                </a:pathLst>
              </a:custGeom>
              <a:solidFill>
                <a:srgbClr val="76B84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778" name="Graphic 801">
              <a:extLst>
                <a:ext uri="{FF2B5EF4-FFF2-40B4-BE49-F238E27FC236}">
                  <a16:creationId xmlns:a16="http://schemas.microsoft.com/office/drawing/2014/main" id="{CE88BC05-EF0A-44B8-B38C-AF402CA1443F}"/>
                </a:ext>
              </a:extLst>
            </p:cNvPr>
            <p:cNvGrpSpPr/>
            <p:nvPr/>
          </p:nvGrpSpPr>
          <p:grpSpPr>
            <a:xfrm>
              <a:off x="5848358" y="3210881"/>
              <a:ext cx="49529" cy="95249"/>
              <a:chOff x="5848349" y="3210877"/>
              <a:chExt cx="49529" cy="95249"/>
            </a:xfrm>
            <a:solidFill>
              <a:schemeClr val="accent1"/>
            </a:solidFill>
          </p:grpSpPr>
          <p:sp>
            <p:nvSpPr>
              <p:cNvPr id="831" name="Freeform: Shape 830">
                <a:extLst>
                  <a:ext uri="{FF2B5EF4-FFF2-40B4-BE49-F238E27FC236}">
                    <a16:creationId xmlns:a16="http://schemas.microsoft.com/office/drawing/2014/main" id="{7CDAFE45-9C7F-4534-95C6-5AC3CAFE7C9E}"/>
                  </a:ext>
                </a:extLst>
              </p:cNvPr>
              <p:cNvSpPr/>
              <p:nvPr/>
            </p:nvSpPr>
            <p:spPr>
              <a:xfrm>
                <a:off x="5854064" y="3285172"/>
                <a:ext cx="43815" cy="20954"/>
              </a:xfrm>
              <a:custGeom>
                <a:avLst/>
                <a:gdLst>
                  <a:gd name="connsiteX0" fmla="*/ 43815 w 43815"/>
                  <a:gd name="connsiteY0" fmla="*/ 10478 h 20954"/>
                  <a:gd name="connsiteX1" fmla="*/ 21908 w 43815"/>
                  <a:gd name="connsiteY1" fmla="*/ 20955 h 20954"/>
                  <a:gd name="connsiteX2" fmla="*/ 0 w 43815"/>
                  <a:gd name="connsiteY2" fmla="*/ 10478 h 20954"/>
                  <a:gd name="connsiteX3" fmla="*/ 21908 w 43815"/>
                  <a:gd name="connsiteY3" fmla="*/ 0 h 20954"/>
                  <a:gd name="connsiteX4" fmla="*/ 43815 w 43815"/>
                  <a:gd name="connsiteY4" fmla="*/ 10478 h 209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3815" h="20954">
                    <a:moveTo>
                      <a:pt x="43815" y="10478"/>
                    </a:moveTo>
                    <a:cubicBezTo>
                      <a:pt x="43815" y="16264"/>
                      <a:pt x="34007" y="20955"/>
                      <a:pt x="21908" y="20955"/>
                    </a:cubicBezTo>
                    <a:cubicBezTo>
                      <a:pt x="9808" y="20955"/>
                      <a:pt x="0" y="16264"/>
                      <a:pt x="0" y="10478"/>
                    </a:cubicBezTo>
                    <a:cubicBezTo>
                      <a:pt x="0" y="4691"/>
                      <a:pt x="9809" y="0"/>
                      <a:pt x="21908" y="0"/>
                    </a:cubicBezTo>
                    <a:cubicBezTo>
                      <a:pt x="34007" y="0"/>
                      <a:pt x="43815" y="4691"/>
                      <a:pt x="43815" y="10478"/>
                    </a:cubicBezTo>
                    <a:close/>
                  </a:path>
                </a:pathLst>
              </a:custGeom>
              <a:solidFill>
                <a:srgbClr val="618D3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32" name="Freeform: Shape 831">
                <a:extLst>
                  <a:ext uri="{FF2B5EF4-FFF2-40B4-BE49-F238E27FC236}">
                    <a16:creationId xmlns:a16="http://schemas.microsoft.com/office/drawing/2014/main" id="{2025FF28-F99E-4F05-94A0-5B85354F4555}"/>
                  </a:ext>
                </a:extLst>
              </p:cNvPr>
              <p:cNvSpPr/>
              <p:nvPr/>
            </p:nvSpPr>
            <p:spPr>
              <a:xfrm>
                <a:off x="5848349" y="3217545"/>
                <a:ext cx="40005" cy="84772"/>
              </a:xfrm>
              <a:custGeom>
                <a:avLst/>
                <a:gdLst>
                  <a:gd name="connsiteX0" fmla="*/ 20955 w 40005"/>
                  <a:gd name="connsiteY0" fmla="*/ 0 h 84772"/>
                  <a:gd name="connsiteX1" fmla="*/ 22860 w 40005"/>
                  <a:gd name="connsiteY1" fmla="*/ 952 h 84772"/>
                  <a:gd name="connsiteX2" fmla="*/ 23813 w 40005"/>
                  <a:gd name="connsiteY2" fmla="*/ 0 h 84772"/>
                  <a:gd name="connsiteX3" fmla="*/ 24765 w 40005"/>
                  <a:gd name="connsiteY3" fmla="*/ 1905 h 84772"/>
                  <a:gd name="connsiteX4" fmla="*/ 24765 w 40005"/>
                  <a:gd name="connsiteY4" fmla="*/ 1905 h 84772"/>
                  <a:gd name="connsiteX5" fmla="*/ 25718 w 40005"/>
                  <a:gd name="connsiteY5" fmla="*/ 4763 h 84772"/>
                  <a:gd name="connsiteX6" fmla="*/ 25718 w 40005"/>
                  <a:gd name="connsiteY6" fmla="*/ 5715 h 84772"/>
                  <a:gd name="connsiteX7" fmla="*/ 25718 w 40005"/>
                  <a:gd name="connsiteY7" fmla="*/ 5715 h 84772"/>
                  <a:gd name="connsiteX8" fmla="*/ 26670 w 40005"/>
                  <a:gd name="connsiteY8" fmla="*/ 8572 h 84772"/>
                  <a:gd name="connsiteX9" fmla="*/ 26670 w 40005"/>
                  <a:gd name="connsiteY9" fmla="*/ 9525 h 84772"/>
                  <a:gd name="connsiteX10" fmla="*/ 26670 w 40005"/>
                  <a:gd name="connsiteY10" fmla="*/ 9525 h 84772"/>
                  <a:gd name="connsiteX11" fmla="*/ 29528 w 40005"/>
                  <a:gd name="connsiteY11" fmla="*/ 13335 h 84772"/>
                  <a:gd name="connsiteX12" fmla="*/ 29528 w 40005"/>
                  <a:gd name="connsiteY12" fmla="*/ 14288 h 84772"/>
                  <a:gd name="connsiteX13" fmla="*/ 31432 w 40005"/>
                  <a:gd name="connsiteY13" fmla="*/ 17145 h 84772"/>
                  <a:gd name="connsiteX14" fmla="*/ 34290 w 40005"/>
                  <a:gd name="connsiteY14" fmla="*/ 20955 h 84772"/>
                  <a:gd name="connsiteX15" fmla="*/ 33338 w 40005"/>
                  <a:gd name="connsiteY15" fmla="*/ 23813 h 84772"/>
                  <a:gd name="connsiteX16" fmla="*/ 34290 w 40005"/>
                  <a:gd name="connsiteY16" fmla="*/ 26670 h 84772"/>
                  <a:gd name="connsiteX17" fmla="*/ 33338 w 40005"/>
                  <a:gd name="connsiteY17" fmla="*/ 28575 h 84772"/>
                  <a:gd name="connsiteX18" fmla="*/ 33338 w 40005"/>
                  <a:gd name="connsiteY18" fmla="*/ 28575 h 84772"/>
                  <a:gd name="connsiteX19" fmla="*/ 35243 w 40005"/>
                  <a:gd name="connsiteY19" fmla="*/ 32385 h 84772"/>
                  <a:gd name="connsiteX20" fmla="*/ 35243 w 40005"/>
                  <a:gd name="connsiteY20" fmla="*/ 34290 h 84772"/>
                  <a:gd name="connsiteX21" fmla="*/ 36195 w 40005"/>
                  <a:gd name="connsiteY21" fmla="*/ 37147 h 84772"/>
                  <a:gd name="connsiteX22" fmla="*/ 36195 w 40005"/>
                  <a:gd name="connsiteY22" fmla="*/ 39052 h 84772"/>
                  <a:gd name="connsiteX23" fmla="*/ 37147 w 40005"/>
                  <a:gd name="connsiteY23" fmla="*/ 41910 h 84772"/>
                  <a:gd name="connsiteX24" fmla="*/ 37147 w 40005"/>
                  <a:gd name="connsiteY24" fmla="*/ 43815 h 84772"/>
                  <a:gd name="connsiteX25" fmla="*/ 38100 w 40005"/>
                  <a:gd name="connsiteY25" fmla="*/ 46672 h 84772"/>
                  <a:gd name="connsiteX26" fmla="*/ 37147 w 40005"/>
                  <a:gd name="connsiteY26" fmla="*/ 48577 h 84772"/>
                  <a:gd name="connsiteX27" fmla="*/ 37147 w 40005"/>
                  <a:gd name="connsiteY27" fmla="*/ 48577 h 84772"/>
                  <a:gd name="connsiteX28" fmla="*/ 38100 w 40005"/>
                  <a:gd name="connsiteY28" fmla="*/ 51435 h 84772"/>
                  <a:gd name="connsiteX29" fmla="*/ 38100 w 40005"/>
                  <a:gd name="connsiteY29" fmla="*/ 52388 h 84772"/>
                  <a:gd name="connsiteX30" fmla="*/ 39053 w 40005"/>
                  <a:gd name="connsiteY30" fmla="*/ 55245 h 84772"/>
                  <a:gd name="connsiteX31" fmla="*/ 39053 w 40005"/>
                  <a:gd name="connsiteY31" fmla="*/ 56197 h 84772"/>
                  <a:gd name="connsiteX32" fmla="*/ 39053 w 40005"/>
                  <a:gd name="connsiteY32" fmla="*/ 57150 h 84772"/>
                  <a:gd name="connsiteX33" fmla="*/ 38100 w 40005"/>
                  <a:gd name="connsiteY33" fmla="*/ 59055 h 84772"/>
                  <a:gd name="connsiteX34" fmla="*/ 40005 w 40005"/>
                  <a:gd name="connsiteY34" fmla="*/ 61913 h 84772"/>
                  <a:gd name="connsiteX35" fmla="*/ 38100 w 40005"/>
                  <a:gd name="connsiteY35" fmla="*/ 64770 h 84772"/>
                  <a:gd name="connsiteX36" fmla="*/ 38100 w 40005"/>
                  <a:gd name="connsiteY36" fmla="*/ 66675 h 84772"/>
                  <a:gd name="connsiteX37" fmla="*/ 37147 w 40005"/>
                  <a:gd name="connsiteY37" fmla="*/ 68580 h 84772"/>
                  <a:gd name="connsiteX38" fmla="*/ 38100 w 40005"/>
                  <a:gd name="connsiteY38" fmla="*/ 70485 h 84772"/>
                  <a:gd name="connsiteX39" fmla="*/ 37147 w 40005"/>
                  <a:gd name="connsiteY39" fmla="*/ 72390 h 84772"/>
                  <a:gd name="connsiteX40" fmla="*/ 37147 w 40005"/>
                  <a:gd name="connsiteY40" fmla="*/ 72390 h 84772"/>
                  <a:gd name="connsiteX41" fmla="*/ 37147 w 40005"/>
                  <a:gd name="connsiteY41" fmla="*/ 72390 h 84772"/>
                  <a:gd name="connsiteX42" fmla="*/ 37147 w 40005"/>
                  <a:gd name="connsiteY42" fmla="*/ 72390 h 84772"/>
                  <a:gd name="connsiteX43" fmla="*/ 37147 w 40005"/>
                  <a:gd name="connsiteY43" fmla="*/ 72390 h 84772"/>
                  <a:gd name="connsiteX44" fmla="*/ 37147 w 40005"/>
                  <a:gd name="connsiteY44" fmla="*/ 72390 h 84772"/>
                  <a:gd name="connsiteX45" fmla="*/ 37147 w 40005"/>
                  <a:gd name="connsiteY45" fmla="*/ 72390 h 84772"/>
                  <a:gd name="connsiteX46" fmla="*/ 37147 w 40005"/>
                  <a:gd name="connsiteY46" fmla="*/ 72390 h 84772"/>
                  <a:gd name="connsiteX47" fmla="*/ 37147 w 40005"/>
                  <a:gd name="connsiteY47" fmla="*/ 72390 h 84772"/>
                  <a:gd name="connsiteX48" fmla="*/ 37147 w 40005"/>
                  <a:gd name="connsiteY48" fmla="*/ 72390 h 84772"/>
                  <a:gd name="connsiteX49" fmla="*/ 37147 w 40005"/>
                  <a:gd name="connsiteY49" fmla="*/ 72390 h 84772"/>
                  <a:gd name="connsiteX50" fmla="*/ 37147 w 40005"/>
                  <a:gd name="connsiteY50" fmla="*/ 72390 h 84772"/>
                  <a:gd name="connsiteX51" fmla="*/ 37147 w 40005"/>
                  <a:gd name="connsiteY51" fmla="*/ 72390 h 84772"/>
                  <a:gd name="connsiteX52" fmla="*/ 37147 w 40005"/>
                  <a:gd name="connsiteY52" fmla="*/ 72390 h 84772"/>
                  <a:gd name="connsiteX53" fmla="*/ 37147 w 40005"/>
                  <a:gd name="connsiteY53" fmla="*/ 72390 h 84772"/>
                  <a:gd name="connsiteX54" fmla="*/ 37147 w 40005"/>
                  <a:gd name="connsiteY54" fmla="*/ 72390 h 84772"/>
                  <a:gd name="connsiteX55" fmla="*/ 37147 w 40005"/>
                  <a:gd name="connsiteY55" fmla="*/ 72390 h 84772"/>
                  <a:gd name="connsiteX56" fmla="*/ 37147 w 40005"/>
                  <a:gd name="connsiteY56" fmla="*/ 72390 h 84772"/>
                  <a:gd name="connsiteX57" fmla="*/ 37147 w 40005"/>
                  <a:gd name="connsiteY57" fmla="*/ 72390 h 84772"/>
                  <a:gd name="connsiteX58" fmla="*/ 37147 w 40005"/>
                  <a:gd name="connsiteY58" fmla="*/ 72390 h 84772"/>
                  <a:gd name="connsiteX59" fmla="*/ 37147 w 40005"/>
                  <a:gd name="connsiteY59" fmla="*/ 72390 h 84772"/>
                  <a:gd name="connsiteX60" fmla="*/ 37147 w 40005"/>
                  <a:gd name="connsiteY60" fmla="*/ 72390 h 84772"/>
                  <a:gd name="connsiteX61" fmla="*/ 37147 w 40005"/>
                  <a:gd name="connsiteY61" fmla="*/ 72390 h 84772"/>
                  <a:gd name="connsiteX62" fmla="*/ 37147 w 40005"/>
                  <a:gd name="connsiteY62" fmla="*/ 72390 h 84772"/>
                  <a:gd name="connsiteX63" fmla="*/ 37147 w 40005"/>
                  <a:gd name="connsiteY63" fmla="*/ 72390 h 84772"/>
                  <a:gd name="connsiteX64" fmla="*/ 37147 w 40005"/>
                  <a:gd name="connsiteY64" fmla="*/ 72390 h 84772"/>
                  <a:gd name="connsiteX65" fmla="*/ 37147 w 40005"/>
                  <a:gd name="connsiteY65" fmla="*/ 72390 h 84772"/>
                  <a:gd name="connsiteX66" fmla="*/ 37147 w 40005"/>
                  <a:gd name="connsiteY66" fmla="*/ 72390 h 84772"/>
                  <a:gd name="connsiteX67" fmla="*/ 37147 w 40005"/>
                  <a:gd name="connsiteY67" fmla="*/ 72390 h 84772"/>
                  <a:gd name="connsiteX68" fmla="*/ 37147 w 40005"/>
                  <a:gd name="connsiteY68" fmla="*/ 72390 h 84772"/>
                  <a:gd name="connsiteX69" fmla="*/ 37147 w 40005"/>
                  <a:gd name="connsiteY69" fmla="*/ 72390 h 84772"/>
                  <a:gd name="connsiteX70" fmla="*/ 37147 w 40005"/>
                  <a:gd name="connsiteY70" fmla="*/ 72390 h 84772"/>
                  <a:gd name="connsiteX71" fmla="*/ 37147 w 40005"/>
                  <a:gd name="connsiteY71" fmla="*/ 72390 h 84772"/>
                  <a:gd name="connsiteX72" fmla="*/ 37147 w 40005"/>
                  <a:gd name="connsiteY72" fmla="*/ 72390 h 84772"/>
                  <a:gd name="connsiteX73" fmla="*/ 37147 w 40005"/>
                  <a:gd name="connsiteY73" fmla="*/ 72390 h 84772"/>
                  <a:gd name="connsiteX74" fmla="*/ 37147 w 40005"/>
                  <a:gd name="connsiteY74" fmla="*/ 72390 h 84772"/>
                  <a:gd name="connsiteX75" fmla="*/ 37147 w 40005"/>
                  <a:gd name="connsiteY75" fmla="*/ 72390 h 84772"/>
                  <a:gd name="connsiteX76" fmla="*/ 37147 w 40005"/>
                  <a:gd name="connsiteY76" fmla="*/ 72390 h 84772"/>
                  <a:gd name="connsiteX77" fmla="*/ 37147 w 40005"/>
                  <a:gd name="connsiteY77" fmla="*/ 72390 h 84772"/>
                  <a:gd name="connsiteX78" fmla="*/ 37147 w 40005"/>
                  <a:gd name="connsiteY78" fmla="*/ 72390 h 84772"/>
                  <a:gd name="connsiteX79" fmla="*/ 37147 w 40005"/>
                  <a:gd name="connsiteY79" fmla="*/ 72390 h 84772"/>
                  <a:gd name="connsiteX80" fmla="*/ 37147 w 40005"/>
                  <a:gd name="connsiteY80" fmla="*/ 72390 h 84772"/>
                  <a:gd name="connsiteX81" fmla="*/ 37147 w 40005"/>
                  <a:gd name="connsiteY81" fmla="*/ 72390 h 84772"/>
                  <a:gd name="connsiteX82" fmla="*/ 37147 w 40005"/>
                  <a:gd name="connsiteY82" fmla="*/ 72390 h 84772"/>
                  <a:gd name="connsiteX83" fmla="*/ 37147 w 40005"/>
                  <a:gd name="connsiteY83" fmla="*/ 72390 h 84772"/>
                  <a:gd name="connsiteX84" fmla="*/ 37147 w 40005"/>
                  <a:gd name="connsiteY84" fmla="*/ 72390 h 84772"/>
                  <a:gd name="connsiteX85" fmla="*/ 37147 w 40005"/>
                  <a:gd name="connsiteY85" fmla="*/ 72390 h 84772"/>
                  <a:gd name="connsiteX86" fmla="*/ 37147 w 40005"/>
                  <a:gd name="connsiteY86" fmla="*/ 72390 h 84772"/>
                  <a:gd name="connsiteX87" fmla="*/ 37147 w 40005"/>
                  <a:gd name="connsiteY87" fmla="*/ 72390 h 84772"/>
                  <a:gd name="connsiteX88" fmla="*/ 37147 w 40005"/>
                  <a:gd name="connsiteY88" fmla="*/ 72390 h 84772"/>
                  <a:gd name="connsiteX89" fmla="*/ 37147 w 40005"/>
                  <a:gd name="connsiteY89" fmla="*/ 72390 h 84772"/>
                  <a:gd name="connsiteX90" fmla="*/ 37147 w 40005"/>
                  <a:gd name="connsiteY90" fmla="*/ 72390 h 84772"/>
                  <a:gd name="connsiteX91" fmla="*/ 37147 w 40005"/>
                  <a:gd name="connsiteY91" fmla="*/ 72390 h 84772"/>
                  <a:gd name="connsiteX92" fmla="*/ 37147 w 40005"/>
                  <a:gd name="connsiteY92" fmla="*/ 72390 h 84772"/>
                  <a:gd name="connsiteX93" fmla="*/ 37147 w 40005"/>
                  <a:gd name="connsiteY93" fmla="*/ 72390 h 84772"/>
                  <a:gd name="connsiteX94" fmla="*/ 37147 w 40005"/>
                  <a:gd name="connsiteY94" fmla="*/ 72390 h 84772"/>
                  <a:gd name="connsiteX95" fmla="*/ 37147 w 40005"/>
                  <a:gd name="connsiteY95" fmla="*/ 72390 h 84772"/>
                  <a:gd name="connsiteX96" fmla="*/ 37147 w 40005"/>
                  <a:gd name="connsiteY96" fmla="*/ 72390 h 84772"/>
                  <a:gd name="connsiteX97" fmla="*/ 37147 w 40005"/>
                  <a:gd name="connsiteY97" fmla="*/ 72390 h 84772"/>
                  <a:gd name="connsiteX98" fmla="*/ 37147 w 40005"/>
                  <a:gd name="connsiteY98" fmla="*/ 72390 h 84772"/>
                  <a:gd name="connsiteX99" fmla="*/ 37147 w 40005"/>
                  <a:gd name="connsiteY99" fmla="*/ 72390 h 84772"/>
                  <a:gd name="connsiteX100" fmla="*/ 37147 w 40005"/>
                  <a:gd name="connsiteY100" fmla="*/ 72390 h 84772"/>
                  <a:gd name="connsiteX101" fmla="*/ 37147 w 40005"/>
                  <a:gd name="connsiteY101" fmla="*/ 72390 h 84772"/>
                  <a:gd name="connsiteX102" fmla="*/ 37147 w 40005"/>
                  <a:gd name="connsiteY102" fmla="*/ 72390 h 84772"/>
                  <a:gd name="connsiteX103" fmla="*/ 37147 w 40005"/>
                  <a:gd name="connsiteY103" fmla="*/ 72390 h 84772"/>
                  <a:gd name="connsiteX104" fmla="*/ 37147 w 40005"/>
                  <a:gd name="connsiteY104" fmla="*/ 72390 h 84772"/>
                  <a:gd name="connsiteX105" fmla="*/ 37147 w 40005"/>
                  <a:gd name="connsiteY105" fmla="*/ 72390 h 84772"/>
                  <a:gd name="connsiteX106" fmla="*/ 37147 w 40005"/>
                  <a:gd name="connsiteY106" fmla="*/ 72390 h 84772"/>
                  <a:gd name="connsiteX107" fmla="*/ 37147 w 40005"/>
                  <a:gd name="connsiteY107" fmla="*/ 72390 h 84772"/>
                  <a:gd name="connsiteX108" fmla="*/ 37147 w 40005"/>
                  <a:gd name="connsiteY108" fmla="*/ 72390 h 84772"/>
                  <a:gd name="connsiteX109" fmla="*/ 37147 w 40005"/>
                  <a:gd name="connsiteY109" fmla="*/ 72390 h 84772"/>
                  <a:gd name="connsiteX110" fmla="*/ 37147 w 40005"/>
                  <a:gd name="connsiteY110" fmla="*/ 72390 h 84772"/>
                  <a:gd name="connsiteX111" fmla="*/ 37147 w 40005"/>
                  <a:gd name="connsiteY111" fmla="*/ 72390 h 84772"/>
                  <a:gd name="connsiteX112" fmla="*/ 37147 w 40005"/>
                  <a:gd name="connsiteY112" fmla="*/ 72390 h 84772"/>
                  <a:gd name="connsiteX113" fmla="*/ 37147 w 40005"/>
                  <a:gd name="connsiteY113" fmla="*/ 72390 h 84772"/>
                  <a:gd name="connsiteX114" fmla="*/ 37147 w 40005"/>
                  <a:gd name="connsiteY114" fmla="*/ 72390 h 84772"/>
                  <a:gd name="connsiteX115" fmla="*/ 37147 w 40005"/>
                  <a:gd name="connsiteY115" fmla="*/ 72390 h 84772"/>
                  <a:gd name="connsiteX116" fmla="*/ 37147 w 40005"/>
                  <a:gd name="connsiteY116" fmla="*/ 72390 h 84772"/>
                  <a:gd name="connsiteX117" fmla="*/ 37147 w 40005"/>
                  <a:gd name="connsiteY117" fmla="*/ 72390 h 84772"/>
                  <a:gd name="connsiteX118" fmla="*/ 37147 w 40005"/>
                  <a:gd name="connsiteY118" fmla="*/ 72390 h 84772"/>
                  <a:gd name="connsiteX119" fmla="*/ 37147 w 40005"/>
                  <a:gd name="connsiteY119" fmla="*/ 72390 h 84772"/>
                  <a:gd name="connsiteX120" fmla="*/ 37147 w 40005"/>
                  <a:gd name="connsiteY120" fmla="*/ 72390 h 84772"/>
                  <a:gd name="connsiteX121" fmla="*/ 37147 w 40005"/>
                  <a:gd name="connsiteY121" fmla="*/ 72390 h 84772"/>
                  <a:gd name="connsiteX122" fmla="*/ 37147 w 40005"/>
                  <a:gd name="connsiteY122" fmla="*/ 72390 h 84772"/>
                  <a:gd name="connsiteX123" fmla="*/ 37147 w 40005"/>
                  <a:gd name="connsiteY123" fmla="*/ 72390 h 84772"/>
                  <a:gd name="connsiteX124" fmla="*/ 36195 w 40005"/>
                  <a:gd name="connsiteY124" fmla="*/ 74295 h 84772"/>
                  <a:gd name="connsiteX125" fmla="*/ 36195 w 40005"/>
                  <a:gd name="connsiteY125" fmla="*/ 74295 h 84772"/>
                  <a:gd name="connsiteX126" fmla="*/ 35243 w 40005"/>
                  <a:gd name="connsiteY126" fmla="*/ 76200 h 84772"/>
                  <a:gd name="connsiteX127" fmla="*/ 35243 w 40005"/>
                  <a:gd name="connsiteY127" fmla="*/ 76200 h 84772"/>
                  <a:gd name="connsiteX128" fmla="*/ 33338 w 40005"/>
                  <a:gd name="connsiteY128" fmla="*/ 79058 h 84772"/>
                  <a:gd name="connsiteX129" fmla="*/ 33338 w 40005"/>
                  <a:gd name="connsiteY129" fmla="*/ 79058 h 84772"/>
                  <a:gd name="connsiteX130" fmla="*/ 31432 w 40005"/>
                  <a:gd name="connsiteY130" fmla="*/ 81915 h 84772"/>
                  <a:gd name="connsiteX131" fmla="*/ 30480 w 40005"/>
                  <a:gd name="connsiteY131" fmla="*/ 81915 h 84772"/>
                  <a:gd name="connsiteX132" fmla="*/ 28575 w 40005"/>
                  <a:gd name="connsiteY132" fmla="*/ 83820 h 84772"/>
                  <a:gd name="connsiteX133" fmla="*/ 26670 w 40005"/>
                  <a:gd name="connsiteY133" fmla="*/ 82867 h 84772"/>
                  <a:gd name="connsiteX134" fmla="*/ 18097 w 40005"/>
                  <a:gd name="connsiteY134" fmla="*/ 84772 h 84772"/>
                  <a:gd name="connsiteX135" fmla="*/ 2857 w 40005"/>
                  <a:gd name="connsiteY135" fmla="*/ 72390 h 84772"/>
                  <a:gd name="connsiteX136" fmla="*/ 953 w 40005"/>
                  <a:gd name="connsiteY136" fmla="*/ 70485 h 84772"/>
                  <a:gd name="connsiteX137" fmla="*/ 953 w 40005"/>
                  <a:gd name="connsiteY137" fmla="*/ 68580 h 84772"/>
                  <a:gd name="connsiteX138" fmla="*/ 953 w 40005"/>
                  <a:gd name="connsiteY138" fmla="*/ 67627 h 84772"/>
                  <a:gd name="connsiteX139" fmla="*/ 1905 w 40005"/>
                  <a:gd name="connsiteY139" fmla="*/ 65722 h 84772"/>
                  <a:gd name="connsiteX140" fmla="*/ 1905 w 40005"/>
                  <a:gd name="connsiteY140" fmla="*/ 64770 h 84772"/>
                  <a:gd name="connsiteX141" fmla="*/ 953 w 40005"/>
                  <a:gd name="connsiteY141" fmla="*/ 63817 h 84772"/>
                  <a:gd name="connsiteX142" fmla="*/ 953 w 40005"/>
                  <a:gd name="connsiteY142" fmla="*/ 61913 h 84772"/>
                  <a:gd name="connsiteX143" fmla="*/ 953 w 40005"/>
                  <a:gd name="connsiteY143" fmla="*/ 60960 h 84772"/>
                  <a:gd name="connsiteX144" fmla="*/ 0 w 40005"/>
                  <a:gd name="connsiteY144" fmla="*/ 60008 h 84772"/>
                  <a:gd name="connsiteX145" fmla="*/ 953 w 40005"/>
                  <a:gd name="connsiteY145" fmla="*/ 58102 h 84772"/>
                  <a:gd name="connsiteX146" fmla="*/ 953 w 40005"/>
                  <a:gd name="connsiteY146" fmla="*/ 58102 h 84772"/>
                  <a:gd name="connsiteX147" fmla="*/ 0 w 40005"/>
                  <a:gd name="connsiteY147" fmla="*/ 56197 h 84772"/>
                  <a:gd name="connsiteX148" fmla="*/ 953 w 40005"/>
                  <a:gd name="connsiteY148" fmla="*/ 53340 h 84772"/>
                  <a:gd name="connsiteX149" fmla="*/ 953 w 40005"/>
                  <a:gd name="connsiteY149" fmla="*/ 53340 h 84772"/>
                  <a:gd name="connsiteX150" fmla="*/ 953 w 40005"/>
                  <a:gd name="connsiteY150" fmla="*/ 53340 h 84772"/>
                  <a:gd name="connsiteX151" fmla="*/ 0 w 40005"/>
                  <a:gd name="connsiteY151" fmla="*/ 51435 h 84772"/>
                  <a:gd name="connsiteX152" fmla="*/ 1905 w 40005"/>
                  <a:gd name="connsiteY152" fmla="*/ 49530 h 84772"/>
                  <a:gd name="connsiteX153" fmla="*/ 1905 w 40005"/>
                  <a:gd name="connsiteY153" fmla="*/ 49530 h 84772"/>
                  <a:gd name="connsiteX154" fmla="*/ 0 w 40005"/>
                  <a:gd name="connsiteY154" fmla="*/ 47625 h 84772"/>
                  <a:gd name="connsiteX155" fmla="*/ 1905 w 40005"/>
                  <a:gd name="connsiteY155" fmla="*/ 45720 h 84772"/>
                  <a:gd name="connsiteX156" fmla="*/ 1905 w 40005"/>
                  <a:gd name="connsiteY156" fmla="*/ 45720 h 84772"/>
                  <a:gd name="connsiteX157" fmla="*/ 1905 w 40005"/>
                  <a:gd name="connsiteY157" fmla="*/ 45720 h 84772"/>
                  <a:gd name="connsiteX158" fmla="*/ 0 w 40005"/>
                  <a:gd name="connsiteY158" fmla="*/ 43815 h 84772"/>
                  <a:gd name="connsiteX159" fmla="*/ 1905 w 40005"/>
                  <a:gd name="connsiteY159" fmla="*/ 41910 h 84772"/>
                  <a:gd name="connsiteX160" fmla="*/ 1905 w 40005"/>
                  <a:gd name="connsiteY160" fmla="*/ 41910 h 84772"/>
                  <a:gd name="connsiteX161" fmla="*/ 1905 w 40005"/>
                  <a:gd name="connsiteY161" fmla="*/ 40958 h 84772"/>
                  <a:gd name="connsiteX162" fmla="*/ 953 w 40005"/>
                  <a:gd name="connsiteY162" fmla="*/ 39052 h 84772"/>
                  <a:gd name="connsiteX163" fmla="*/ 1905 w 40005"/>
                  <a:gd name="connsiteY163" fmla="*/ 37147 h 84772"/>
                  <a:gd name="connsiteX164" fmla="*/ 1905 w 40005"/>
                  <a:gd name="connsiteY164" fmla="*/ 37147 h 84772"/>
                  <a:gd name="connsiteX165" fmla="*/ 0 w 40005"/>
                  <a:gd name="connsiteY165" fmla="*/ 35242 h 84772"/>
                  <a:gd name="connsiteX166" fmla="*/ 1905 w 40005"/>
                  <a:gd name="connsiteY166" fmla="*/ 33338 h 84772"/>
                  <a:gd name="connsiteX167" fmla="*/ 2857 w 40005"/>
                  <a:gd name="connsiteY167" fmla="*/ 33338 h 84772"/>
                  <a:gd name="connsiteX168" fmla="*/ 3810 w 40005"/>
                  <a:gd name="connsiteY168" fmla="*/ 33338 h 84772"/>
                  <a:gd name="connsiteX169" fmla="*/ 3810 w 40005"/>
                  <a:gd name="connsiteY169" fmla="*/ 32385 h 84772"/>
                  <a:gd name="connsiteX170" fmla="*/ 2857 w 40005"/>
                  <a:gd name="connsiteY170" fmla="*/ 30480 h 84772"/>
                  <a:gd name="connsiteX171" fmla="*/ 4763 w 40005"/>
                  <a:gd name="connsiteY171" fmla="*/ 28575 h 84772"/>
                  <a:gd name="connsiteX172" fmla="*/ 4763 w 40005"/>
                  <a:gd name="connsiteY172" fmla="*/ 27622 h 84772"/>
                  <a:gd name="connsiteX173" fmla="*/ 3810 w 40005"/>
                  <a:gd name="connsiteY173" fmla="*/ 25717 h 84772"/>
                  <a:gd name="connsiteX174" fmla="*/ 5715 w 40005"/>
                  <a:gd name="connsiteY174" fmla="*/ 23813 h 84772"/>
                  <a:gd name="connsiteX175" fmla="*/ 6668 w 40005"/>
                  <a:gd name="connsiteY175" fmla="*/ 19050 h 84772"/>
                  <a:gd name="connsiteX176" fmla="*/ 5715 w 40005"/>
                  <a:gd name="connsiteY176" fmla="*/ 17145 h 84772"/>
                  <a:gd name="connsiteX177" fmla="*/ 7620 w 40005"/>
                  <a:gd name="connsiteY177" fmla="*/ 15240 h 84772"/>
                  <a:gd name="connsiteX178" fmla="*/ 7620 w 40005"/>
                  <a:gd name="connsiteY178" fmla="*/ 15240 h 84772"/>
                  <a:gd name="connsiteX179" fmla="*/ 7620 w 40005"/>
                  <a:gd name="connsiteY179" fmla="*/ 14288 h 84772"/>
                  <a:gd name="connsiteX180" fmla="*/ 8572 w 40005"/>
                  <a:gd name="connsiteY180" fmla="*/ 8572 h 84772"/>
                  <a:gd name="connsiteX181" fmla="*/ 13335 w 40005"/>
                  <a:gd name="connsiteY181" fmla="*/ 2858 h 84772"/>
                  <a:gd name="connsiteX182" fmla="*/ 20955 w 40005"/>
                  <a:gd name="connsiteY182" fmla="*/ 0 h 847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40005" h="84772">
                    <a:moveTo>
                      <a:pt x="20955" y="0"/>
                    </a:moveTo>
                    <a:cubicBezTo>
                      <a:pt x="21907" y="0"/>
                      <a:pt x="21907" y="0"/>
                      <a:pt x="22860" y="952"/>
                    </a:cubicBezTo>
                    <a:cubicBezTo>
                      <a:pt x="22860" y="0"/>
                      <a:pt x="23813" y="0"/>
                      <a:pt x="23813" y="0"/>
                    </a:cubicBezTo>
                    <a:cubicBezTo>
                      <a:pt x="24765" y="0"/>
                      <a:pt x="24765" y="952"/>
                      <a:pt x="24765" y="1905"/>
                    </a:cubicBezTo>
                    <a:cubicBezTo>
                      <a:pt x="24765" y="1905"/>
                      <a:pt x="24765" y="1905"/>
                      <a:pt x="24765" y="1905"/>
                    </a:cubicBezTo>
                    <a:cubicBezTo>
                      <a:pt x="25718" y="1905"/>
                      <a:pt x="25718" y="2858"/>
                      <a:pt x="25718" y="4763"/>
                    </a:cubicBezTo>
                    <a:cubicBezTo>
                      <a:pt x="25718" y="4763"/>
                      <a:pt x="25718" y="5715"/>
                      <a:pt x="25718" y="5715"/>
                    </a:cubicBezTo>
                    <a:lnTo>
                      <a:pt x="25718" y="5715"/>
                    </a:lnTo>
                    <a:cubicBezTo>
                      <a:pt x="26670" y="5715"/>
                      <a:pt x="26670" y="6667"/>
                      <a:pt x="26670" y="8572"/>
                    </a:cubicBezTo>
                    <a:cubicBezTo>
                      <a:pt x="26670" y="9525"/>
                      <a:pt x="26670" y="9525"/>
                      <a:pt x="26670" y="9525"/>
                    </a:cubicBezTo>
                    <a:lnTo>
                      <a:pt x="26670" y="9525"/>
                    </a:lnTo>
                    <a:cubicBezTo>
                      <a:pt x="28575" y="9525"/>
                      <a:pt x="29528" y="11430"/>
                      <a:pt x="29528" y="13335"/>
                    </a:cubicBezTo>
                    <a:cubicBezTo>
                      <a:pt x="29528" y="13335"/>
                      <a:pt x="29528" y="14288"/>
                      <a:pt x="29528" y="14288"/>
                    </a:cubicBezTo>
                    <a:cubicBezTo>
                      <a:pt x="30480" y="15240"/>
                      <a:pt x="30480" y="16192"/>
                      <a:pt x="31432" y="17145"/>
                    </a:cubicBezTo>
                    <a:cubicBezTo>
                      <a:pt x="33338" y="17145"/>
                      <a:pt x="34290" y="19050"/>
                      <a:pt x="34290" y="20955"/>
                    </a:cubicBezTo>
                    <a:cubicBezTo>
                      <a:pt x="34290" y="21908"/>
                      <a:pt x="34290" y="22860"/>
                      <a:pt x="33338" y="23813"/>
                    </a:cubicBezTo>
                    <a:cubicBezTo>
                      <a:pt x="34290" y="24765"/>
                      <a:pt x="34290" y="25717"/>
                      <a:pt x="34290" y="26670"/>
                    </a:cubicBezTo>
                    <a:cubicBezTo>
                      <a:pt x="34290" y="27622"/>
                      <a:pt x="34290" y="28575"/>
                      <a:pt x="33338" y="28575"/>
                    </a:cubicBezTo>
                    <a:lnTo>
                      <a:pt x="33338" y="28575"/>
                    </a:lnTo>
                    <a:cubicBezTo>
                      <a:pt x="34290" y="29527"/>
                      <a:pt x="35243" y="30480"/>
                      <a:pt x="35243" y="32385"/>
                    </a:cubicBezTo>
                    <a:cubicBezTo>
                      <a:pt x="35243" y="33338"/>
                      <a:pt x="35243" y="33338"/>
                      <a:pt x="35243" y="34290"/>
                    </a:cubicBezTo>
                    <a:cubicBezTo>
                      <a:pt x="36195" y="35242"/>
                      <a:pt x="36195" y="36195"/>
                      <a:pt x="36195" y="37147"/>
                    </a:cubicBezTo>
                    <a:cubicBezTo>
                      <a:pt x="36195" y="38100"/>
                      <a:pt x="36195" y="38100"/>
                      <a:pt x="36195" y="39052"/>
                    </a:cubicBezTo>
                    <a:cubicBezTo>
                      <a:pt x="37147" y="40005"/>
                      <a:pt x="37147" y="40958"/>
                      <a:pt x="37147" y="41910"/>
                    </a:cubicBezTo>
                    <a:cubicBezTo>
                      <a:pt x="37147" y="42863"/>
                      <a:pt x="37147" y="42863"/>
                      <a:pt x="37147" y="43815"/>
                    </a:cubicBezTo>
                    <a:cubicBezTo>
                      <a:pt x="38100" y="44767"/>
                      <a:pt x="38100" y="45720"/>
                      <a:pt x="38100" y="46672"/>
                    </a:cubicBezTo>
                    <a:cubicBezTo>
                      <a:pt x="38100" y="47625"/>
                      <a:pt x="38100" y="48577"/>
                      <a:pt x="37147" y="48577"/>
                    </a:cubicBezTo>
                    <a:lnTo>
                      <a:pt x="37147" y="48577"/>
                    </a:lnTo>
                    <a:cubicBezTo>
                      <a:pt x="38100" y="49530"/>
                      <a:pt x="38100" y="50483"/>
                      <a:pt x="38100" y="51435"/>
                    </a:cubicBezTo>
                    <a:cubicBezTo>
                      <a:pt x="38100" y="51435"/>
                      <a:pt x="38100" y="52388"/>
                      <a:pt x="38100" y="52388"/>
                    </a:cubicBezTo>
                    <a:cubicBezTo>
                      <a:pt x="39053" y="53340"/>
                      <a:pt x="39053" y="54292"/>
                      <a:pt x="39053" y="55245"/>
                    </a:cubicBezTo>
                    <a:cubicBezTo>
                      <a:pt x="39053" y="55245"/>
                      <a:pt x="39053" y="56197"/>
                      <a:pt x="39053" y="56197"/>
                    </a:cubicBezTo>
                    <a:cubicBezTo>
                      <a:pt x="39053" y="56197"/>
                      <a:pt x="39053" y="57150"/>
                      <a:pt x="39053" y="57150"/>
                    </a:cubicBezTo>
                    <a:cubicBezTo>
                      <a:pt x="39053" y="58102"/>
                      <a:pt x="39053" y="58102"/>
                      <a:pt x="38100" y="59055"/>
                    </a:cubicBezTo>
                    <a:cubicBezTo>
                      <a:pt x="39053" y="59055"/>
                      <a:pt x="40005" y="60008"/>
                      <a:pt x="40005" y="61913"/>
                    </a:cubicBezTo>
                    <a:cubicBezTo>
                      <a:pt x="40005" y="62865"/>
                      <a:pt x="39053" y="63817"/>
                      <a:pt x="38100" y="64770"/>
                    </a:cubicBezTo>
                    <a:cubicBezTo>
                      <a:pt x="38100" y="64770"/>
                      <a:pt x="38100" y="65722"/>
                      <a:pt x="38100" y="66675"/>
                    </a:cubicBezTo>
                    <a:cubicBezTo>
                      <a:pt x="38100" y="67627"/>
                      <a:pt x="38100" y="67627"/>
                      <a:pt x="37147" y="68580"/>
                    </a:cubicBezTo>
                    <a:cubicBezTo>
                      <a:pt x="38100" y="68580"/>
                      <a:pt x="38100" y="69533"/>
                      <a:pt x="38100" y="70485"/>
                    </a:cubicBezTo>
                    <a:cubicBezTo>
                      <a:pt x="38100" y="71438"/>
                      <a:pt x="38100" y="72390"/>
                      <a:pt x="37147" y="72390"/>
                    </a:cubicBez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cubicBezTo>
                      <a:pt x="37147" y="73342"/>
                      <a:pt x="37147" y="74295"/>
                      <a:pt x="36195" y="74295"/>
                    </a:cubicBezTo>
                    <a:cubicBezTo>
                      <a:pt x="36195" y="74295"/>
                      <a:pt x="36195" y="74295"/>
                      <a:pt x="36195" y="74295"/>
                    </a:cubicBezTo>
                    <a:cubicBezTo>
                      <a:pt x="36195" y="75247"/>
                      <a:pt x="35243" y="76200"/>
                      <a:pt x="35243" y="76200"/>
                    </a:cubicBezTo>
                    <a:cubicBezTo>
                      <a:pt x="35243" y="76200"/>
                      <a:pt x="35243" y="76200"/>
                      <a:pt x="35243" y="76200"/>
                    </a:cubicBezTo>
                    <a:cubicBezTo>
                      <a:pt x="35243" y="77152"/>
                      <a:pt x="34290" y="79058"/>
                      <a:pt x="33338" y="79058"/>
                    </a:cubicBezTo>
                    <a:lnTo>
                      <a:pt x="33338" y="79058"/>
                    </a:lnTo>
                    <a:cubicBezTo>
                      <a:pt x="33338" y="80010"/>
                      <a:pt x="32385" y="81915"/>
                      <a:pt x="31432" y="81915"/>
                    </a:cubicBezTo>
                    <a:cubicBezTo>
                      <a:pt x="31432" y="81915"/>
                      <a:pt x="31432" y="81915"/>
                      <a:pt x="30480" y="81915"/>
                    </a:cubicBezTo>
                    <a:cubicBezTo>
                      <a:pt x="30480" y="82867"/>
                      <a:pt x="29528" y="83820"/>
                      <a:pt x="28575" y="83820"/>
                    </a:cubicBezTo>
                    <a:cubicBezTo>
                      <a:pt x="27622" y="83820"/>
                      <a:pt x="27622" y="83820"/>
                      <a:pt x="26670" y="82867"/>
                    </a:cubicBezTo>
                    <a:cubicBezTo>
                      <a:pt x="24765" y="83820"/>
                      <a:pt x="21907" y="84772"/>
                      <a:pt x="18097" y="84772"/>
                    </a:cubicBezTo>
                    <a:cubicBezTo>
                      <a:pt x="9525" y="84772"/>
                      <a:pt x="4763" y="80010"/>
                      <a:pt x="2857" y="72390"/>
                    </a:cubicBezTo>
                    <a:cubicBezTo>
                      <a:pt x="1905" y="72390"/>
                      <a:pt x="953" y="72390"/>
                      <a:pt x="953" y="70485"/>
                    </a:cubicBezTo>
                    <a:cubicBezTo>
                      <a:pt x="953" y="69533"/>
                      <a:pt x="953" y="68580"/>
                      <a:pt x="953" y="68580"/>
                    </a:cubicBezTo>
                    <a:cubicBezTo>
                      <a:pt x="953" y="68580"/>
                      <a:pt x="953" y="68580"/>
                      <a:pt x="953" y="67627"/>
                    </a:cubicBezTo>
                    <a:cubicBezTo>
                      <a:pt x="953" y="66675"/>
                      <a:pt x="953" y="65722"/>
                      <a:pt x="1905" y="65722"/>
                    </a:cubicBezTo>
                    <a:cubicBezTo>
                      <a:pt x="1905" y="65722"/>
                      <a:pt x="1905" y="64770"/>
                      <a:pt x="1905" y="64770"/>
                    </a:cubicBezTo>
                    <a:cubicBezTo>
                      <a:pt x="1905" y="64770"/>
                      <a:pt x="953" y="63817"/>
                      <a:pt x="953" y="63817"/>
                    </a:cubicBezTo>
                    <a:cubicBezTo>
                      <a:pt x="953" y="62865"/>
                      <a:pt x="953" y="61913"/>
                      <a:pt x="953" y="61913"/>
                    </a:cubicBezTo>
                    <a:lnTo>
                      <a:pt x="953" y="60960"/>
                    </a:lnTo>
                    <a:cubicBezTo>
                      <a:pt x="953" y="60960"/>
                      <a:pt x="0" y="60008"/>
                      <a:pt x="0" y="60008"/>
                    </a:cubicBezTo>
                    <a:cubicBezTo>
                      <a:pt x="0" y="59055"/>
                      <a:pt x="0" y="58102"/>
                      <a:pt x="953" y="58102"/>
                    </a:cubicBezTo>
                    <a:lnTo>
                      <a:pt x="953" y="58102"/>
                    </a:lnTo>
                    <a:cubicBezTo>
                      <a:pt x="0" y="58102"/>
                      <a:pt x="0" y="57150"/>
                      <a:pt x="0" y="56197"/>
                    </a:cubicBezTo>
                    <a:cubicBezTo>
                      <a:pt x="0" y="55245"/>
                      <a:pt x="0" y="54292"/>
                      <a:pt x="953" y="53340"/>
                    </a:cubicBezTo>
                    <a:cubicBezTo>
                      <a:pt x="953" y="53340"/>
                      <a:pt x="953" y="53340"/>
                      <a:pt x="953" y="53340"/>
                    </a:cubicBezTo>
                    <a:lnTo>
                      <a:pt x="953" y="53340"/>
                    </a:lnTo>
                    <a:cubicBezTo>
                      <a:pt x="0" y="53340"/>
                      <a:pt x="0" y="52388"/>
                      <a:pt x="0" y="51435"/>
                    </a:cubicBezTo>
                    <a:cubicBezTo>
                      <a:pt x="0" y="50483"/>
                      <a:pt x="953" y="49530"/>
                      <a:pt x="1905" y="49530"/>
                    </a:cubicBezTo>
                    <a:lnTo>
                      <a:pt x="1905" y="49530"/>
                    </a:lnTo>
                    <a:cubicBezTo>
                      <a:pt x="953" y="49530"/>
                      <a:pt x="0" y="48577"/>
                      <a:pt x="0" y="47625"/>
                    </a:cubicBezTo>
                    <a:cubicBezTo>
                      <a:pt x="0" y="46672"/>
                      <a:pt x="953" y="45720"/>
                      <a:pt x="1905" y="45720"/>
                    </a:cubicBezTo>
                    <a:cubicBezTo>
                      <a:pt x="1905" y="45720"/>
                      <a:pt x="1905" y="45720"/>
                      <a:pt x="1905" y="45720"/>
                    </a:cubicBezTo>
                    <a:lnTo>
                      <a:pt x="1905" y="45720"/>
                    </a:lnTo>
                    <a:cubicBezTo>
                      <a:pt x="953" y="45720"/>
                      <a:pt x="0" y="44767"/>
                      <a:pt x="0" y="43815"/>
                    </a:cubicBezTo>
                    <a:cubicBezTo>
                      <a:pt x="0" y="42863"/>
                      <a:pt x="953" y="41910"/>
                      <a:pt x="1905" y="41910"/>
                    </a:cubicBezTo>
                    <a:cubicBezTo>
                      <a:pt x="1905" y="41910"/>
                      <a:pt x="1905" y="41910"/>
                      <a:pt x="1905" y="41910"/>
                    </a:cubicBezTo>
                    <a:lnTo>
                      <a:pt x="1905" y="40958"/>
                    </a:lnTo>
                    <a:cubicBezTo>
                      <a:pt x="1905" y="40958"/>
                      <a:pt x="953" y="40005"/>
                      <a:pt x="953" y="39052"/>
                    </a:cubicBezTo>
                    <a:cubicBezTo>
                      <a:pt x="953" y="38100"/>
                      <a:pt x="953" y="37147"/>
                      <a:pt x="1905" y="37147"/>
                    </a:cubicBezTo>
                    <a:lnTo>
                      <a:pt x="1905" y="37147"/>
                    </a:lnTo>
                    <a:cubicBezTo>
                      <a:pt x="953" y="37147"/>
                      <a:pt x="0" y="36195"/>
                      <a:pt x="0" y="35242"/>
                    </a:cubicBezTo>
                    <a:cubicBezTo>
                      <a:pt x="0" y="34290"/>
                      <a:pt x="953" y="33338"/>
                      <a:pt x="1905" y="33338"/>
                    </a:cubicBezTo>
                    <a:cubicBezTo>
                      <a:pt x="1905" y="33338"/>
                      <a:pt x="1905" y="33338"/>
                      <a:pt x="2857" y="33338"/>
                    </a:cubicBezTo>
                    <a:cubicBezTo>
                      <a:pt x="2857" y="33338"/>
                      <a:pt x="2857" y="33338"/>
                      <a:pt x="3810" y="33338"/>
                    </a:cubicBezTo>
                    <a:lnTo>
                      <a:pt x="3810" y="32385"/>
                    </a:lnTo>
                    <a:cubicBezTo>
                      <a:pt x="2857" y="32385"/>
                      <a:pt x="2857" y="31433"/>
                      <a:pt x="2857" y="30480"/>
                    </a:cubicBezTo>
                    <a:cubicBezTo>
                      <a:pt x="2857" y="29527"/>
                      <a:pt x="3810" y="28575"/>
                      <a:pt x="4763" y="28575"/>
                    </a:cubicBezTo>
                    <a:lnTo>
                      <a:pt x="4763" y="27622"/>
                    </a:lnTo>
                    <a:cubicBezTo>
                      <a:pt x="4763" y="27622"/>
                      <a:pt x="3810" y="26670"/>
                      <a:pt x="3810" y="25717"/>
                    </a:cubicBezTo>
                    <a:cubicBezTo>
                      <a:pt x="3810" y="24765"/>
                      <a:pt x="4763" y="23813"/>
                      <a:pt x="5715" y="23813"/>
                    </a:cubicBezTo>
                    <a:cubicBezTo>
                      <a:pt x="5715" y="21908"/>
                      <a:pt x="6668" y="20955"/>
                      <a:pt x="6668" y="19050"/>
                    </a:cubicBezTo>
                    <a:cubicBezTo>
                      <a:pt x="5715" y="19050"/>
                      <a:pt x="5715" y="18097"/>
                      <a:pt x="5715" y="17145"/>
                    </a:cubicBezTo>
                    <a:cubicBezTo>
                      <a:pt x="5715" y="16192"/>
                      <a:pt x="6668" y="15240"/>
                      <a:pt x="7620" y="15240"/>
                    </a:cubicBezTo>
                    <a:lnTo>
                      <a:pt x="7620" y="15240"/>
                    </a:lnTo>
                    <a:lnTo>
                      <a:pt x="7620" y="14288"/>
                    </a:lnTo>
                    <a:cubicBezTo>
                      <a:pt x="7620" y="12383"/>
                      <a:pt x="7620" y="10477"/>
                      <a:pt x="8572" y="8572"/>
                    </a:cubicBezTo>
                    <a:cubicBezTo>
                      <a:pt x="9525" y="5715"/>
                      <a:pt x="11430" y="3810"/>
                      <a:pt x="13335" y="2858"/>
                    </a:cubicBezTo>
                    <a:cubicBezTo>
                      <a:pt x="18097" y="952"/>
                      <a:pt x="20003" y="0"/>
                      <a:pt x="20955" y="0"/>
                    </a:cubicBezTo>
                    <a:close/>
                  </a:path>
                </a:pathLst>
              </a:custGeom>
              <a:solidFill>
                <a:srgbClr val="55622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33" name="Freeform: Shape 832">
                <a:extLst>
                  <a:ext uri="{FF2B5EF4-FFF2-40B4-BE49-F238E27FC236}">
                    <a16:creationId xmlns:a16="http://schemas.microsoft.com/office/drawing/2014/main" id="{39C6A0E1-D0D5-410E-8B32-959C43657892}"/>
                  </a:ext>
                </a:extLst>
              </p:cNvPr>
              <p:cNvSpPr/>
              <p:nvPr/>
            </p:nvSpPr>
            <p:spPr>
              <a:xfrm>
                <a:off x="5848349" y="3217545"/>
                <a:ext cx="36194" cy="76200"/>
              </a:xfrm>
              <a:custGeom>
                <a:avLst/>
                <a:gdLst>
                  <a:gd name="connsiteX0" fmla="*/ 32385 w 36194"/>
                  <a:gd name="connsiteY0" fmla="*/ 17145 h 76200"/>
                  <a:gd name="connsiteX1" fmla="*/ 33338 w 36194"/>
                  <a:gd name="connsiteY1" fmla="*/ 20002 h 76200"/>
                  <a:gd name="connsiteX2" fmla="*/ 32385 w 36194"/>
                  <a:gd name="connsiteY2" fmla="*/ 21908 h 76200"/>
                  <a:gd name="connsiteX3" fmla="*/ 32385 w 36194"/>
                  <a:gd name="connsiteY3" fmla="*/ 21908 h 76200"/>
                  <a:gd name="connsiteX4" fmla="*/ 34290 w 36194"/>
                  <a:gd name="connsiteY4" fmla="*/ 25717 h 76200"/>
                  <a:gd name="connsiteX5" fmla="*/ 33338 w 36194"/>
                  <a:gd name="connsiteY5" fmla="*/ 27622 h 76200"/>
                  <a:gd name="connsiteX6" fmla="*/ 34290 w 36194"/>
                  <a:gd name="connsiteY6" fmla="*/ 30480 h 76200"/>
                  <a:gd name="connsiteX7" fmla="*/ 33338 w 36194"/>
                  <a:gd name="connsiteY7" fmla="*/ 32385 h 76200"/>
                  <a:gd name="connsiteX8" fmla="*/ 34290 w 36194"/>
                  <a:gd name="connsiteY8" fmla="*/ 35242 h 76200"/>
                  <a:gd name="connsiteX9" fmla="*/ 33338 w 36194"/>
                  <a:gd name="connsiteY9" fmla="*/ 37147 h 76200"/>
                  <a:gd name="connsiteX10" fmla="*/ 34290 w 36194"/>
                  <a:gd name="connsiteY10" fmla="*/ 40005 h 76200"/>
                  <a:gd name="connsiteX11" fmla="*/ 33338 w 36194"/>
                  <a:gd name="connsiteY11" fmla="*/ 41910 h 76200"/>
                  <a:gd name="connsiteX12" fmla="*/ 33338 w 36194"/>
                  <a:gd name="connsiteY12" fmla="*/ 41910 h 76200"/>
                  <a:gd name="connsiteX13" fmla="*/ 34290 w 36194"/>
                  <a:gd name="connsiteY13" fmla="*/ 44767 h 76200"/>
                  <a:gd name="connsiteX14" fmla="*/ 34290 w 36194"/>
                  <a:gd name="connsiteY14" fmla="*/ 45720 h 76200"/>
                  <a:gd name="connsiteX15" fmla="*/ 35243 w 36194"/>
                  <a:gd name="connsiteY15" fmla="*/ 48577 h 76200"/>
                  <a:gd name="connsiteX16" fmla="*/ 35243 w 36194"/>
                  <a:gd name="connsiteY16" fmla="*/ 49530 h 76200"/>
                  <a:gd name="connsiteX17" fmla="*/ 35243 w 36194"/>
                  <a:gd name="connsiteY17" fmla="*/ 50483 h 76200"/>
                  <a:gd name="connsiteX18" fmla="*/ 34290 w 36194"/>
                  <a:gd name="connsiteY18" fmla="*/ 52388 h 76200"/>
                  <a:gd name="connsiteX19" fmla="*/ 36195 w 36194"/>
                  <a:gd name="connsiteY19" fmla="*/ 55245 h 76200"/>
                  <a:gd name="connsiteX20" fmla="*/ 34290 w 36194"/>
                  <a:gd name="connsiteY20" fmla="*/ 57150 h 76200"/>
                  <a:gd name="connsiteX21" fmla="*/ 34290 w 36194"/>
                  <a:gd name="connsiteY21" fmla="*/ 59055 h 76200"/>
                  <a:gd name="connsiteX22" fmla="*/ 33338 w 36194"/>
                  <a:gd name="connsiteY22" fmla="*/ 60960 h 76200"/>
                  <a:gd name="connsiteX23" fmla="*/ 34290 w 36194"/>
                  <a:gd name="connsiteY23" fmla="*/ 62865 h 76200"/>
                  <a:gd name="connsiteX24" fmla="*/ 32385 w 36194"/>
                  <a:gd name="connsiteY24" fmla="*/ 64770 h 76200"/>
                  <a:gd name="connsiteX25" fmla="*/ 32385 w 36194"/>
                  <a:gd name="connsiteY25" fmla="*/ 64770 h 76200"/>
                  <a:gd name="connsiteX26" fmla="*/ 32385 w 36194"/>
                  <a:gd name="connsiteY26" fmla="*/ 64770 h 76200"/>
                  <a:gd name="connsiteX27" fmla="*/ 32385 w 36194"/>
                  <a:gd name="connsiteY27" fmla="*/ 64770 h 76200"/>
                  <a:gd name="connsiteX28" fmla="*/ 32385 w 36194"/>
                  <a:gd name="connsiteY28" fmla="*/ 64770 h 76200"/>
                  <a:gd name="connsiteX29" fmla="*/ 32385 w 36194"/>
                  <a:gd name="connsiteY29" fmla="*/ 64770 h 76200"/>
                  <a:gd name="connsiteX30" fmla="*/ 32385 w 36194"/>
                  <a:gd name="connsiteY30" fmla="*/ 64770 h 76200"/>
                  <a:gd name="connsiteX31" fmla="*/ 32385 w 36194"/>
                  <a:gd name="connsiteY31" fmla="*/ 64770 h 76200"/>
                  <a:gd name="connsiteX32" fmla="*/ 32385 w 36194"/>
                  <a:gd name="connsiteY32" fmla="*/ 64770 h 76200"/>
                  <a:gd name="connsiteX33" fmla="*/ 32385 w 36194"/>
                  <a:gd name="connsiteY33" fmla="*/ 64770 h 76200"/>
                  <a:gd name="connsiteX34" fmla="*/ 32385 w 36194"/>
                  <a:gd name="connsiteY34" fmla="*/ 64770 h 76200"/>
                  <a:gd name="connsiteX35" fmla="*/ 32385 w 36194"/>
                  <a:gd name="connsiteY35" fmla="*/ 64770 h 76200"/>
                  <a:gd name="connsiteX36" fmla="*/ 32385 w 36194"/>
                  <a:gd name="connsiteY36" fmla="*/ 64770 h 76200"/>
                  <a:gd name="connsiteX37" fmla="*/ 32385 w 36194"/>
                  <a:gd name="connsiteY37" fmla="*/ 64770 h 76200"/>
                  <a:gd name="connsiteX38" fmla="*/ 32385 w 36194"/>
                  <a:gd name="connsiteY38" fmla="*/ 64770 h 76200"/>
                  <a:gd name="connsiteX39" fmla="*/ 32385 w 36194"/>
                  <a:gd name="connsiteY39" fmla="*/ 64770 h 76200"/>
                  <a:gd name="connsiteX40" fmla="*/ 32385 w 36194"/>
                  <a:gd name="connsiteY40" fmla="*/ 64770 h 76200"/>
                  <a:gd name="connsiteX41" fmla="*/ 32385 w 36194"/>
                  <a:gd name="connsiteY41" fmla="*/ 64770 h 76200"/>
                  <a:gd name="connsiteX42" fmla="*/ 32385 w 36194"/>
                  <a:gd name="connsiteY42" fmla="*/ 64770 h 76200"/>
                  <a:gd name="connsiteX43" fmla="*/ 32385 w 36194"/>
                  <a:gd name="connsiteY43" fmla="*/ 64770 h 76200"/>
                  <a:gd name="connsiteX44" fmla="*/ 32385 w 36194"/>
                  <a:gd name="connsiteY44" fmla="*/ 64770 h 76200"/>
                  <a:gd name="connsiteX45" fmla="*/ 32385 w 36194"/>
                  <a:gd name="connsiteY45" fmla="*/ 64770 h 76200"/>
                  <a:gd name="connsiteX46" fmla="*/ 32385 w 36194"/>
                  <a:gd name="connsiteY46" fmla="*/ 64770 h 76200"/>
                  <a:gd name="connsiteX47" fmla="*/ 32385 w 36194"/>
                  <a:gd name="connsiteY47" fmla="*/ 64770 h 76200"/>
                  <a:gd name="connsiteX48" fmla="*/ 32385 w 36194"/>
                  <a:gd name="connsiteY48" fmla="*/ 64770 h 76200"/>
                  <a:gd name="connsiteX49" fmla="*/ 32385 w 36194"/>
                  <a:gd name="connsiteY49" fmla="*/ 64770 h 76200"/>
                  <a:gd name="connsiteX50" fmla="*/ 32385 w 36194"/>
                  <a:gd name="connsiteY50" fmla="*/ 64770 h 76200"/>
                  <a:gd name="connsiteX51" fmla="*/ 32385 w 36194"/>
                  <a:gd name="connsiteY51" fmla="*/ 64770 h 76200"/>
                  <a:gd name="connsiteX52" fmla="*/ 32385 w 36194"/>
                  <a:gd name="connsiteY52" fmla="*/ 64770 h 76200"/>
                  <a:gd name="connsiteX53" fmla="*/ 32385 w 36194"/>
                  <a:gd name="connsiteY53" fmla="*/ 64770 h 76200"/>
                  <a:gd name="connsiteX54" fmla="*/ 32385 w 36194"/>
                  <a:gd name="connsiteY54" fmla="*/ 64770 h 76200"/>
                  <a:gd name="connsiteX55" fmla="*/ 32385 w 36194"/>
                  <a:gd name="connsiteY55" fmla="*/ 64770 h 76200"/>
                  <a:gd name="connsiteX56" fmla="*/ 32385 w 36194"/>
                  <a:gd name="connsiteY56" fmla="*/ 64770 h 76200"/>
                  <a:gd name="connsiteX57" fmla="*/ 32385 w 36194"/>
                  <a:gd name="connsiteY57" fmla="*/ 64770 h 76200"/>
                  <a:gd name="connsiteX58" fmla="*/ 32385 w 36194"/>
                  <a:gd name="connsiteY58" fmla="*/ 64770 h 76200"/>
                  <a:gd name="connsiteX59" fmla="*/ 32385 w 36194"/>
                  <a:gd name="connsiteY59" fmla="*/ 64770 h 76200"/>
                  <a:gd name="connsiteX60" fmla="*/ 32385 w 36194"/>
                  <a:gd name="connsiteY60" fmla="*/ 64770 h 76200"/>
                  <a:gd name="connsiteX61" fmla="*/ 32385 w 36194"/>
                  <a:gd name="connsiteY61" fmla="*/ 64770 h 76200"/>
                  <a:gd name="connsiteX62" fmla="*/ 32385 w 36194"/>
                  <a:gd name="connsiteY62" fmla="*/ 64770 h 76200"/>
                  <a:gd name="connsiteX63" fmla="*/ 32385 w 36194"/>
                  <a:gd name="connsiteY63" fmla="*/ 64770 h 76200"/>
                  <a:gd name="connsiteX64" fmla="*/ 32385 w 36194"/>
                  <a:gd name="connsiteY64" fmla="*/ 64770 h 76200"/>
                  <a:gd name="connsiteX65" fmla="*/ 32385 w 36194"/>
                  <a:gd name="connsiteY65" fmla="*/ 64770 h 76200"/>
                  <a:gd name="connsiteX66" fmla="*/ 32385 w 36194"/>
                  <a:gd name="connsiteY66" fmla="*/ 64770 h 76200"/>
                  <a:gd name="connsiteX67" fmla="*/ 32385 w 36194"/>
                  <a:gd name="connsiteY67" fmla="*/ 64770 h 76200"/>
                  <a:gd name="connsiteX68" fmla="*/ 32385 w 36194"/>
                  <a:gd name="connsiteY68" fmla="*/ 64770 h 76200"/>
                  <a:gd name="connsiteX69" fmla="*/ 32385 w 36194"/>
                  <a:gd name="connsiteY69" fmla="*/ 64770 h 76200"/>
                  <a:gd name="connsiteX70" fmla="*/ 32385 w 36194"/>
                  <a:gd name="connsiteY70" fmla="*/ 64770 h 76200"/>
                  <a:gd name="connsiteX71" fmla="*/ 32385 w 36194"/>
                  <a:gd name="connsiteY71" fmla="*/ 64770 h 76200"/>
                  <a:gd name="connsiteX72" fmla="*/ 32385 w 36194"/>
                  <a:gd name="connsiteY72" fmla="*/ 64770 h 76200"/>
                  <a:gd name="connsiteX73" fmla="*/ 32385 w 36194"/>
                  <a:gd name="connsiteY73" fmla="*/ 64770 h 76200"/>
                  <a:gd name="connsiteX74" fmla="*/ 32385 w 36194"/>
                  <a:gd name="connsiteY74" fmla="*/ 64770 h 76200"/>
                  <a:gd name="connsiteX75" fmla="*/ 32385 w 36194"/>
                  <a:gd name="connsiteY75" fmla="*/ 64770 h 76200"/>
                  <a:gd name="connsiteX76" fmla="*/ 32385 w 36194"/>
                  <a:gd name="connsiteY76" fmla="*/ 64770 h 76200"/>
                  <a:gd name="connsiteX77" fmla="*/ 32385 w 36194"/>
                  <a:gd name="connsiteY77" fmla="*/ 64770 h 76200"/>
                  <a:gd name="connsiteX78" fmla="*/ 32385 w 36194"/>
                  <a:gd name="connsiteY78" fmla="*/ 64770 h 76200"/>
                  <a:gd name="connsiteX79" fmla="*/ 32385 w 36194"/>
                  <a:gd name="connsiteY79" fmla="*/ 64770 h 76200"/>
                  <a:gd name="connsiteX80" fmla="*/ 32385 w 36194"/>
                  <a:gd name="connsiteY80" fmla="*/ 64770 h 76200"/>
                  <a:gd name="connsiteX81" fmla="*/ 32385 w 36194"/>
                  <a:gd name="connsiteY81" fmla="*/ 64770 h 76200"/>
                  <a:gd name="connsiteX82" fmla="*/ 32385 w 36194"/>
                  <a:gd name="connsiteY82" fmla="*/ 64770 h 76200"/>
                  <a:gd name="connsiteX83" fmla="*/ 32385 w 36194"/>
                  <a:gd name="connsiteY83" fmla="*/ 64770 h 76200"/>
                  <a:gd name="connsiteX84" fmla="*/ 32385 w 36194"/>
                  <a:gd name="connsiteY84" fmla="*/ 64770 h 76200"/>
                  <a:gd name="connsiteX85" fmla="*/ 32385 w 36194"/>
                  <a:gd name="connsiteY85" fmla="*/ 64770 h 76200"/>
                  <a:gd name="connsiteX86" fmla="*/ 32385 w 36194"/>
                  <a:gd name="connsiteY86" fmla="*/ 64770 h 76200"/>
                  <a:gd name="connsiteX87" fmla="*/ 32385 w 36194"/>
                  <a:gd name="connsiteY87" fmla="*/ 64770 h 76200"/>
                  <a:gd name="connsiteX88" fmla="*/ 32385 w 36194"/>
                  <a:gd name="connsiteY88" fmla="*/ 64770 h 76200"/>
                  <a:gd name="connsiteX89" fmla="*/ 32385 w 36194"/>
                  <a:gd name="connsiteY89" fmla="*/ 64770 h 76200"/>
                  <a:gd name="connsiteX90" fmla="*/ 32385 w 36194"/>
                  <a:gd name="connsiteY90" fmla="*/ 64770 h 76200"/>
                  <a:gd name="connsiteX91" fmla="*/ 32385 w 36194"/>
                  <a:gd name="connsiteY91" fmla="*/ 64770 h 76200"/>
                  <a:gd name="connsiteX92" fmla="*/ 32385 w 36194"/>
                  <a:gd name="connsiteY92" fmla="*/ 64770 h 76200"/>
                  <a:gd name="connsiteX93" fmla="*/ 32385 w 36194"/>
                  <a:gd name="connsiteY93" fmla="*/ 64770 h 76200"/>
                  <a:gd name="connsiteX94" fmla="*/ 32385 w 36194"/>
                  <a:gd name="connsiteY94" fmla="*/ 64770 h 76200"/>
                  <a:gd name="connsiteX95" fmla="*/ 32385 w 36194"/>
                  <a:gd name="connsiteY95" fmla="*/ 64770 h 76200"/>
                  <a:gd name="connsiteX96" fmla="*/ 32385 w 36194"/>
                  <a:gd name="connsiteY96" fmla="*/ 64770 h 76200"/>
                  <a:gd name="connsiteX97" fmla="*/ 32385 w 36194"/>
                  <a:gd name="connsiteY97" fmla="*/ 64770 h 76200"/>
                  <a:gd name="connsiteX98" fmla="*/ 32385 w 36194"/>
                  <a:gd name="connsiteY98" fmla="*/ 64770 h 76200"/>
                  <a:gd name="connsiteX99" fmla="*/ 32385 w 36194"/>
                  <a:gd name="connsiteY99" fmla="*/ 64770 h 76200"/>
                  <a:gd name="connsiteX100" fmla="*/ 32385 w 36194"/>
                  <a:gd name="connsiteY100" fmla="*/ 64770 h 76200"/>
                  <a:gd name="connsiteX101" fmla="*/ 32385 w 36194"/>
                  <a:gd name="connsiteY101" fmla="*/ 64770 h 76200"/>
                  <a:gd name="connsiteX102" fmla="*/ 32385 w 36194"/>
                  <a:gd name="connsiteY102" fmla="*/ 64770 h 76200"/>
                  <a:gd name="connsiteX103" fmla="*/ 32385 w 36194"/>
                  <a:gd name="connsiteY103" fmla="*/ 64770 h 76200"/>
                  <a:gd name="connsiteX104" fmla="*/ 32385 w 36194"/>
                  <a:gd name="connsiteY104" fmla="*/ 64770 h 76200"/>
                  <a:gd name="connsiteX105" fmla="*/ 32385 w 36194"/>
                  <a:gd name="connsiteY105" fmla="*/ 64770 h 76200"/>
                  <a:gd name="connsiteX106" fmla="*/ 32385 w 36194"/>
                  <a:gd name="connsiteY106" fmla="*/ 64770 h 76200"/>
                  <a:gd name="connsiteX107" fmla="*/ 32385 w 36194"/>
                  <a:gd name="connsiteY107" fmla="*/ 64770 h 76200"/>
                  <a:gd name="connsiteX108" fmla="*/ 32385 w 36194"/>
                  <a:gd name="connsiteY108" fmla="*/ 64770 h 76200"/>
                  <a:gd name="connsiteX109" fmla="*/ 31432 w 36194"/>
                  <a:gd name="connsiteY109" fmla="*/ 66675 h 76200"/>
                  <a:gd name="connsiteX110" fmla="*/ 31432 w 36194"/>
                  <a:gd name="connsiteY110" fmla="*/ 66675 h 76200"/>
                  <a:gd name="connsiteX111" fmla="*/ 29528 w 36194"/>
                  <a:gd name="connsiteY111" fmla="*/ 68580 h 76200"/>
                  <a:gd name="connsiteX112" fmla="*/ 29528 w 36194"/>
                  <a:gd name="connsiteY112" fmla="*/ 68580 h 76200"/>
                  <a:gd name="connsiteX113" fmla="*/ 26670 w 36194"/>
                  <a:gd name="connsiteY113" fmla="*/ 70485 h 76200"/>
                  <a:gd name="connsiteX114" fmla="*/ 26670 w 36194"/>
                  <a:gd name="connsiteY114" fmla="*/ 70485 h 76200"/>
                  <a:gd name="connsiteX115" fmla="*/ 23813 w 36194"/>
                  <a:gd name="connsiteY115" fmla="*/ 72390 h 76200"/>
                  <a:gd name="connsiteX116" fmla="*/ 22860 w 36194"/>
                  <a:gd name="connsiteY116" fmla="*/ 72390 h 76200"/>
                  <a:gd name="connsiteX117" fmla="*/ 20003 w 36194"/>
                  <a:gd name="connsiteY117" fmla="*/ 74295 h 76200"/>
                  <a:gd name="connsiteX118" fmla="*/ 18097 w 36194"/>
                  <a:gd name="connsiteY118" fmla="*/ 73342 h 76200"/>
                  <a:gd name="connsiteX119" fmla="*/ 9525 w 36194"/>
                  <a:gd name="connsiteY119" fmla="*/ 76200 h 76200"/>
                  <a:gd name="connsiteX120" fmla="*/ 2857 w 36194"/>
                  <a:gd name="connsiteY120" fmla="*/ 73342 h 76200"/>
                  <a:gd name="connsiteX121" fmla="*/ 2857 w 36194"/>
                  <a:gd name="connsiteY121" fmla="*/ 73342 h 76200"/>
                  <a:gd name="connsiteX122" fmla="*/ 953 w 36194"/>
                  <a:gd name="connsiteY122" fmla="*/ 71438 h 76200"/>
                  <a:gd name="connsiteX123" fmla="*/ 953 w 36194"/>
                  <a:gd name="connsiteY123" fmla="*/ 69533 h 76200"/>
                  <a:gd name="connsiteX124" fmla="*/ 953 w 36194"/>
                  <a:gd name="connsiteY124" fmla="*/ 68580 h 76200"/>
                  <a:gd name="connsiteX125" fmla="*/ 1905 w 36194"/>
                  <a:gd name="connsiteY125" fmla="*/ 66675 h 76200"/>
                  <a:gd name="connsiteX126" fmla="*/ 1905 w 36194"/>
                  <a:gd name="connsiteY126" fmla="*/ 65722 h 76200"/>
                  <a:gd name="connsiteX127" fmla="*/ 953 w 36194"/>
                  <a:gd name="connsiteY127" fmla="*/ 64770 h 76200"/>
                  <a:gd name="connsiteX128" fmla="*/ 953 w 36194"/>
                  <a:gd name="connsiteY128" fmla="*/ 62865 h 76200"/>
                  <a:gd name="connsiteX129" fmla="*/ 953 w 36194"/>
                  <a:gd name="connsiteY129" fmla="*/ 61913 h 76200"/>
                  <a:gd name="connsiteX130" fmla="*/ 0 w 36194"/>
                  <a:gd name="connsiteY130" fmla="*/ 60960 h 76200"/>
                  <a:gd name="connsiteX131" fmla="*/ 953 w 36194"/>
                  <a:gd name="connsiteY131" fmla="*/ 59055 h 76200"/>
                  <a:gd name="connsiteX132" fmla="*/ 953 w 36194"/>
                  <a:gd name="connsiteY132" fmla="*/ 59055 h 76200"/>
                  <a:gd name="connsiteX133" fmla="*/ 0 w 36194"/>
                  <a:gd name="connsiteY133" fmla="*/ 57150 h 76200"/>
                  <a:gd name="connsiteX134" fmla="*/ 953 w 36194"/>
                  <a:gd name="connsiteY134" fmla="*/ 54292 h 76200"/>
                  <a:gd name="connsiteX135" fmla="*/ 953 w 36194"/>
                  <a:gd name="connsiteY135" fmla="*/ 54292 h 76200"/>
                  <a:gd name="connsiteX136" fmla="*/ 953 w 36194"/>
                  <a:gd name="connsiteY136" fmla="*/ 54292 h 76200"/>
                  <a:gd name="connsiteX137" fmla="*/ 0 w 36194"/>
                  <a:gd name="connsiteY137" fmla="*/ 52388 h 76200"/>
                  <a:gd name="connsiteX138" fmla="*/ 1905 w 36194"/>
                  <a:gd name="connsiteY138" fmla="*/ 50483 h 76200"/>
                  <a:gd name="connsiteX139" fmla="*/ 1905 w 36194"/>
                  <a:gd name="connsiteY139" fmla="*/ 50483 h 76200"/>
                  <a:gd name="connsiteX140" fmla="*/ 0 w 36194"/>
                  <a:gd name="connsiteY140" fmla="*/ 48577 h 76200"/>
                  <a:gd name="connsiteX141" fmla="*/ 1905 w 36194"/>
                  <a:gd name="connsiteY141" fmla="*/ 46672 h 76200"/>
                  <a:gd name="connsiteX142" fmla="*/ 1905 w 36194"/>
                  <a:gd name="connsiteY142" fmla="*/ 46672 h 76200"/>
                  <a:gd name="connsiteX143" fmla="*/ 1905 w 36194"/>
                  <a:gd name="connsiteY143" fmla="*/ 46672 h 76200"/>
                  <a:gd name="connsiteX144" fmla="*/ 0 w 36194"/>
                  <a:gd name="connsiteY144" fmla="*/ 44767 h 76200"/>
                  <a:gd name="connsiteX145" fmla="*/ 1905 w 36194"/>
                  <a:gd name="connsiteY145" fmla="*/ 42863 h 76200"/>
                  <a:gd name="connsiteX146" fmla="*/ 1905 w 36194"/>
                  <a:gd name="connsiteY146" fmla="*/ 42863 h 76200"/>
                  <a:gd name="connsiteX147" fmla="*/ 1905 w 36194"/>
                  <a:gd name="connsiteY147" fmla="*/ 41910 h 76200"/>
                  <a:gd name="connsiteX148" fmla="*/ 953 w 36194"/>
                  <a:gd name="connsiteY148" fmla="*/ 40005 h 76200"/>
                  <a:gd name="connsiteX149" fmla="*/ 1905 w 36194"/>
                  <a:gd name="connsiteY149" fmla="*/ 38100 h 76200"/>
                  <a:gd name="connsiteX150" fmla="*/ 1905 w 36194"/>
                  <a:gd name="connsiteY150" fmla="*/ 38100 h 76200"/>
                  <a:gd name="connsiteX151" fmla="*/ 0 w 36194"/>
                  <a:gd name="connsiteY151" fmla="*/ 36195 h 76200"/>
                  <a:gd name="connsiteX152" fmla="*/ 1905 w 36194"/>
                  <a:gd name="connsiteY152" fmla="*/ 34290 h 76200"/>
                  <a:gd name="connsiteX153" fmla="*/ 2857 w 36194"/>
                  <a:gd name="connsiteY153" fmla="*/ 34290 h 76200"/>
                  <a:gd name="connsiteX154" fmla="*/ 3810 w 36194"/>
                  <a:gd name="connsiteY154" fmla="*/ 34290 h 76200"/>
                  <a:gd name="connsiteX155" fmla="*/ 3810 w 36194"/>
                  <a:gd name="connsiteY155" fmla="*/ 33338 h 76200"/>
                  <a:gd name="connsiteX156" fmla="*/ 2857 w 36194"/>
                  <a:gd name="connsiteY156" fmla="*/ 31433 h 76200"/>
                  <a:gd name="connsiteX157" fmla="*/ 4763 w 36194"/>
                  <a:gd name="connsiteY157" fmla="*/ 29527 h 76200"/>
                  <a:gd name="connsiteX158" fmla="*/ 4763 w 36194"/>
                  <a:gd name="connsiteY158" fmla="*/ 28575 h 76200"/>
                  <a:gd name="connsiteX159" fmla="*/ 3810 w 36194"/>
                  <a:gd name="connsiteY159" fmla="*/ 26670 h 76200"/>
                  <a:gd name="connsiteX160" fmla="*/ 5715 w 36194"/>
                  <a:gd name="connsiteY160" fmla="*/ 24765 h 76200"/>
                  <a:gd name="connsiteX161" fmla="*/ 6668 w 36194"/>
                  <a:gd name="connsiteY161" fmla="*/ 20002 h 76200"/>
                  <a:gd name="connsiteX162" fmla="*/ 5715 w 36194"/>
                  <a:gd name="connsiteY162" fmla="*/ 18097 h 76200"/>
                  <a:gd name="connsiteX163" fmla="*/ 7620 w 36194"/>
                  <a:gd name="connsiteY163" fmla="*/ 16192 h 76200"/>
                  <a:gd name="connsiteX164" fmla="*/ 7620 w 36194"/>
                  <a:gd name="connsiteY164" fmla="*/ 16192 h 76200"/>
                  <a:gd name="connsiteX165" fmla="*/ 7620 w 36194"/>
                  <a:gd name="connsiteY165" fmla="*/ 15240 h 76200"/>
                  <a:gd name="connsiteX166" fmla="*/ 8572 w 36194"/>
                  <a:gd name="connsiteY166" fmla="*/ 9525 h 76200"/>
                  <a:gd name="connsiteX167" fmla="*/ 13335 w 36194"/>
                  <a:gd name="connsiteY167" fmla="*/ 3810 h 76200"/>
                  <a:gd name="connsiteX168" fmla="*/ 18097 w 36194"/>
                  <a:gd name="connsiteY168" fmla="*/ 0 h 76200"/>
                  <a:gd name="connsiteX169" fmla="*/ 20003 w 36194"/>
                  <a:gd name="connsiteY169" fmla="*/ 952 h 76200"/>
                  <a:gd name="connsiteX170" fmla="*/ 20955 w 36194"/>
                  <a:gd name="connsiteY170" fmla="*/ 0 h 76200"/>
                  <a:gd name="connsiteX171" fmla="*/ 21907 w 36194"/>
                  <a:gd name="connsiteY171" fmla="*/ 1905 h 76200"/>
                  <a:gd name="connsiteX172" fmla="*/ 21907 w 36194"/>
                  <a:gd name="connsiteY172" fmla="*/ 1905 h 76200"/>
                  <a:gd name="connsiteX173" fmla="*/ 22860 w 36194"/>
                  <a:gd name="connsiteY173" fmla="*/ 4763 h 76200"/>
                  <a:gd name="connsiteX174" fmla="*/ 22860 w 36194"/>
                  <a:gd name="connsiteY174" fmla="*/ 5715 h 76200"/>
                  <a:gd name="connsiteX175" fmla="*/ 22860 w 36194"/>
                  <a:gd name="connsiteY175" fmla="*/ 5715 h 76200"/>
                  <a:gd name="connsiteX176" fmla="*/ 23813 w 36194"/>
                  <a:gd name="connsiteY176" fmla="*/ 8572 h 76200"/>
                  <a:gd name="connsiteX177" fmla="*/ 23813 w 36194"/>
                  <a:gd name="connsiteY177" fmla="*/ 9525 h 76200"/>
                  <a:gd name="connsiteX178" fmla="*/ 23813 w 36194"/>
                  <a:gd name="connsiteY178" fmla="*/ 9525 h 76200"/>
                  <a:gd name="connsiteX179" fmla="*/ 26670 w 36194"/>
                  <a:gd name="connsiteY179" fmla="*/ 13335 h 76200"/>
                  <a:gd name="connsiteX180" fmla="*/ 26670 w 36194"/>
                  <a:gd name="connsiteY180" fmla="*/ 14288 h 76200"/>
                  <a:gd name="connsiteX181" fmla="*/ 32385 w 36194"/>
                  <a:gd name="connsiteY181" fmla="*/ 17145 h 76200"/>
                  <a:gd name="connsiteX182" fmla="*/ 32385 w 36194"/>
                  <a:gd name="connsiteY182" fmla="*/ 17145 h 76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36194" h="76200">
                    <a:moveTo>
                      <a:pt x="32385" y="17145"/>
                    </a:moveTo>
                    <a:cubicBezTo>
                      <a:pt x="32385" y="18097"/>
                      <a:pt x="33338" y="19050"/>
                      <a:pt x="33338" y="20002"/>
                    </a:cubicBezTo>
                    <a:cubicBezTo>
                      <a:pt x="33338" y="20955"/>
                      <a:pt x="33338" y="20955"/>
                      <a:pt x="32385" y="21908"/>
                    </a:cubicBezTo>
                    <a:lnTo>
                      <a:pt x="32385" y="21908"/>
                    </a:lnTo>
                    <a:cubicBezTo>
                      <a:pt x="33338" y="22860"/>
                      <a:pt x="34290" y="23813"/>
                      <a:pt x="34290" y="25717"/>
                    </a:cubicBezTo>
                    <a:cubicBezTo>
                      <a:pt x="34290" y="26670"/>
                      <a:pt x="34290" y="26670"/>
                      <a:pt x="33338" y="27622"/>
                    </a:cubicBezTo>
                    <a:cubicBezTo>
                      <a:pt x="34290" y="28575"/>
                      <a:pt x="34290" y="29527"/>
                      <a:pt x="34290" y="30480"/>
                    </a:cubicBezTo>
                    <a:cubicBezTo>
                      <a:pt x="34290" y="31433"/>
                      <a:pt x="34290" y="31433"/>
                      <a:pt x="33338" y="32385"/>
                    </a:cubicBezTo>
                    <a:cubicBezTo>
                      <a:pt x="34290" y="33338"/>
                      <a:pt x="34290" y="34290"/>
                      <a:pt x="34290" y="35242"/>
                    </a:cubicBezTo>
                    <a:cubicBezTo>
                      <a:pt x="34290" y="36195"/>
                      <a:pt x="34290" y="36195"/>
                      <a:pt x="33338" y="37147"/>
                    </a:cubicBezTo>
                    <a:cubicBezTo>
                      <a:pt x="34290" y="38100"/>
                      <a:pt x="34290" y="39052"/>
                      <a:pt x="34290" y="40005"/>
                    </a:cubicBezTo>
                    <a:cubicBezTo>
                      <a:pt x="34290" y="40958"/>
                      <a:pt x="34290" y="41910"/>
                      <a:pt x="33338" y="41910"/>
                    </a:cubicBezTo>
                    <a:lnTo>
                      <a:pt x="33338" y="41910"/>
                    </a:lnTo>
                    <a:cubicBezTo>
                      <a:pt x="34290" y="42863"/>
                      <a:pt x="34290" y="43815"/>
                      <a:pt x="34290" y="44767"/>
                    </a:cubicBezTo>
                    <a:cubicBezTo>
                      <a:pt x="34290" y="44767"/>
                      <a:pt x="34290" y="45720"/>
                      <a:pt x="34290" y="45720"/>
                    </a:cubicBezTo>
                    <a:cubicBezTo>
                      <a:pt x="35243" y="46672"/>
                      <a:pt x="35243" y="47625"/>
                      <a:pt x="35243" y="48577"/>
                    </a:cubicBezTo>
                    <a:cubicBezTo>
                      <a:pt x="35243" y="48577"/>
                      <a:pt x="35243" y="49530"/>
                      <a:pt x="35243" y="49530"/>
                    </a:cubicBezTo>
                    <a:cubicBezTo>
                      <a:pt x="35243" y="49530"/>
                      <a:pt x="35243" y="50483"/>
                      <a:pt x="35243" y="50483"/>
                    </a:cubicBezTo>
                    <a:cubicBezTo>
                      <a:pt x="35243" y="51435"/>
                      <a:pt x="35243" y="51435"/>
                      <a:pt x="34290" y="52388"/>
                    </a:cubicBezTo>
                    <a:cubicBezTo>
                      <a:pt x="35243" y="52388"/>
                      <a:pt x="36195" y="53340"/>
                      <a:pt x="36195" y="55245"/>
                    </a:cubicBezTo>
                    <a:cubicBezTo>
                      <a:pt x="36195" y="56197"/>
                      <a:pt x="35243" y="57150"/>
                      <a:pt x="34290" y="57150"/>
                    </a:cubicBezTo>
                    <a:cubicBezTo>
                      <a:pt x="34290" y="57150"/>
                      <a:pt x="34290" y="58102"/>
                      <a:pt x="34290" y="59055"/>
                    </a:cubicBezTo>
                    <a:cubicBezTo>
                      <a:pt x="34290" y="60008"/>
                      <a:pt x="34290" y="60008"/>
                      <a:pt x="33338" y="60960"/>
                    </a:cubicBezTo>
                    <a:cubicBezTo>
                      <a:pt x="34290" y="61913"/>
                      <a:pt x="34290" y="61913"/>
                      <a:pt x="34290" y="62865"/>
                    </a:cubicBezTo>
                    <a:cubicBezTo>
                      <a:pt x="34290" y="63817"/>
                      <a:pt x="33338" y="64770"/>
                      <a:pt x="32385" y="64770"/>
                    </a:cubicBez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cubicBezTo>
                      <a:pt x="32385" y="65722"/>
                      <a:pt x="31432" y="66675"/>
                      <a:pt x="31432" y="66675"/>
                    </a:cubicBezTo>
                    <a:cubicBezTo>
                      <a:pt x="31432" y="66675"/>
                      <a:pt x="31432" y="66675"/>
                      <a:pt x="31432" y="66675"/>
                    </a:cubicBezTo>
                    <a:cubicBezTo>
                      <a:pt x="31432" y="67627"/>
                      <a:pt x="30480" y="68580"/>
                      <a:pt x="29528" y="68580"/>
                    </a:cubicBezTo>
                    <a:cubicBezTo>
                      <a:pt x="29528" y="68580"/>
                      <a:pt x="29528" y="68580"/>
                      <a:pt x="29528" y="68580"/>
                    </a:cubicBezTo>
                    <a:cubicBezTo>
                      <a:pt x="29528" y="69533"/>
                      <a:pt x="28575" y="70485"/>
                      <a:pt x="26670" y="70485"/>
                    </a:cubicBezTo>
                    <a:lnTo>
                      <a:pt x="26670" y="70485"/>
                    </a:lnTo>
                    <a:cubicBezTo>
                      <a:pt x="26670" y="71438"/>
                      <a:pt x="25718" y="72390"/>
                      <a:pt x="23813" y="72390"/>
                    </a:cubicBezTo>
                    <a:cubicBezTo>
                      <a:pt x="23813" y="72390"/>
                      <a:pt x="22860" y="72390"/>
                      <a:pt x="22860" y="72390"/>
                    </a:cubicBezTo>
                    <a:cubicBezTo>
                      <a:pt x="22860" y="73342"/>
                      <a:pt x="21907" y="74295"/>
                      <a:pt x="20003" y="74295"/>
                    </a:cubicBezTo>
                    <a:cubicBezTo>
                      <a:pt x="19050" y="74295"/>
                      <a:pt x="19050" y="74295"/>
                      <a:pt x="18097" y="73342"/>
                    </a:cubicBezTo>
                    <a:cubicBezTo>
                      <a:pt x="15240" y="74295"/>
                      <a:pt x="13335" y="76200"/>
                      <a:pt x="9525" y="76200"/>
                    </a:cubicBezTo>
                    <a:cubicBezTo>
                      <a:pt x="7620" y="76200"/>
                      <a:pt x="4763" y="74295"/>
                      <a:pt x="2857" y="73342"/>
                    </a:cubicBezTo>
                    <a:lnTo>
                      <a:pt x="2857" y="73342"/>
                    </a:lnTo>
                    <a:cubicBezTo>
                      <a:pt x="1905" y="73342"/>
                      <a:pt x="953" y="73342"/>
                      <a:pt x="953" y="71438"/>
                    </a:cubicBezTo>
                    <a:cubicBezTo>
                      <a:pt x="953" y="70485"/>
                      <a:pt x="953" y="69533"/>
                      <a:pt x="953" y="69533"/>
                    </a:cubicBezTo>
                    <a:cubicBezTo>
                      <a:pt x="953" y="69533"/>
                      <a:pt x="953" y="69533"/>
                      <a:pt x="953" y="68580"/>
                    </a:cubicBezTo>
                    <a:cubicBezTo>
                      <a:pt x="953" y="67627"/>
                      <a:pt x="953" y="66675"/>
                      <a:pt x="1905" y="66675"/>
                    </a:cubicBezTo>
                    <a:cubicBezTo>
                      <a:pt x="1905" y="66675"/>
                      <a:pt x="1905" y="65722"/>
                      <a:pt x="1905" y="65722"/>
                    </a:cubicBezTo>
                    <a:cubicBezTo>
                      <a:pt x="1905" y="65722"/>
                      <a:pt x="953" y="64770"/>
                      <a:pt x="953" y="64770"/>
                    </a:cubicBezTo>
                    <a:cubicBezTo>
                      <a:pt x="953" y="63817"/>
                      <a:pt x="953" y="62865"/>
                      <a:pt x="953" y="62865"/>
                    </a:cubicBezTo>
                    <a:lnTo>
                      <a:pt x="953" y="61913"/>
                    </a:lnTo>
                    <a:cubicBezTo>
                      <a:pt x="953" y="61913"/>
                      <a:pt x="0" y="60960"/>
                      <a:pt x="0" y="60960"/>
                    </a:cubicBezTo>
                    <a:cubicBezTo>
                      <a:pt x="0" y="60008"/>
                      <a:pt x="0" y="59055"/>
                      <a:pt x="953" y="59055"/>
                    </a:cubicBezTo>
                    <a:lnTo>
                      <a:pt x="953" y="59055"/>
                    </a:lnTo>
                    <a:cubicBezTo>
                      <a:pt x="0" y="59055"/>
                      <a:pt x="0" y="58102"/>
                      <a:pt x="0" y="57150"/>
                    </a:cubicBezTo>
                    <a:cubicBezTo>
                      <a:pt x="0" y="56197"/>
                      <a:pt x="0" y="55245"/>
                      <a:pt x="953" y="54292"/>
                    </a:cubicBezTo>
                    <a:cubicBezTo>
                      <a:pt x="953" y="54292"/>
                      <a:pt x="953" y="54292"/>
                      <a:pt x="953" y="54292"/>
                    </a:cubicBezTo>
                    <a:lnTo>
                      <a:pt x="953" y="54292"/>
                    </a:lnTo>
                    <a:cubicBezTo>
                      <a:pt x="0" y="54292"/>
                      <a:pt x="0" y="53340"/>
                      <a:pt x="0" y="52388"/>
                    </a:cubicBezTo>
                    <a:cubicBezTo>
                      <a:pt x="0" y="51435"/>
                      <a:pt x="953" y="50483"/>
                      <a:pt x="1905" y="50483"/>
                    </a:cubicBezTo>
                    <a:lnTo>
                      <a:pt x="1905" y="50483"/>
                    </a:lnTo>
                    <a:cubicBezTo>
                      <a:pt x="953" y="50483"/>
                      <a:pt x="0" y="49530"/>
                      <a:pt x="0" y="48577"/>
                    </a:cubicBezTo>
                    <a:cubicBezTo>
                      <a:pt x="0" y="47625"/>
                      <a:pt x="953" y="46672"/>
                      <a:pt x="1905" y="46672"/>
                    </a:cubicBezTo>
                    <a:cubicBezTo>
                      <a:pt x="1905" y="46672"/>
                      <a:pt x="1905" y="46672"/>
                      <a:pt x="1905" y="46672"/>
                    </a:cubicBezTo>
                    <a:lnTo>
                      <a:pt x="1905" y="46672"/>
                    </a:lnTo>
                    <a:cubicBezTo>
                      <a:pt x="953" y="46672"/>
                      <a:pt x="0" y="45720"/>
                      <a:pt x="0" y="44767"/>
                    </a:cubicBezTo>
                    <a:cubicBezTo>
                      <a:pt x="0" y="43815"/>
                      <a:pt x="953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lnTo>
                      <a:pt x="1905" y="41910"/>
                    </a:lnTo>
                    <a:cubicBezTo>
                      <a:pt x="1905" y="41910"/>
                      <a:pt x="953" y="40958"/>
                      <a:pt x="953" y="40005"/>
                    </a:cubicBezTo>
                    <a:cubicBezTo>
                      <a:pt x="953" y="39052"/>
                      <a:pt x="953" y="38100"/>
                      <a:pt x="1905" y="38100"/>
                    </a:cubicBezTo>
                    <a:lnTo>
                      <a:pt x="1905" y="38100"/>
                    </a:lnTo>
                    <a:cubicBezTo>
                      <a:pt x="953" y="38100"/>
                      <a:pt x="0" y="37147"/>
                      <a:pt x="0" y="36195"/>
                    </a:cubicBezTo>
                    <a:cubicBezTo>
                      <a:pt x="0" y="35242"/>
                      <a:pt x="953" y="34290"/>
                      <a:pt x="1905" y="34290"/>
                    </a:cubicBezTo>
                    <a:cubicBezTo>
                      <a:pt x="1905" y="34290"/>
                      <a:pt x="1905" y="34290"/>
                      <a:pt x="2857" y="34290"/>
                    </a:cubicBezTo>
                    <a:cubicBezTo>
                      <a:pt x="2857" y="34290"/>
                      <a:pt x="2857" y="34290"/>
                      <a:pt x="3810" y="34290"/>
                    </a:cubicBezTo>
                    <a:lnTo>
                      <a:pt x="3810" y="33338"/>
                    </a:lnTo>
                    <a:cubicBezTo>
                      <a:pt x="2857" y="33338"/>
                      <a:pt x="2857" y="32385"/>
                      <a:pt x="2857" y="31433"/>
                    </a:cubicBezTo>
                    <a:cubicBezTo>
                      <a:pt x="2857" y="30480"/>
                      <a:pt x="3810" y="29527"/>
                      <a:pt x="4763" y="29527"/>
                    </a:cubicBezTo>
                    <a:lnTo>
                      <a:pt x="4763" y="28575"/>
                    </a:lnTo>
                    <a:cubicBezTo>
                      <a:pt x="4763" y="28575"/>
                      <a:pt x="3810" y="27622"/>
                      <a:pt x="3810" y="26670"/>
                    </a:cubicBezTo>
                    <a:cubicBezTo>
                      <a:pt x="3810" y="25717"/>
                      <a:pt x="4763" y="24765"/>
                      <a:pt x="5715" y="24765"/>
                    </a:cubicBezTo>
                    <a:cubicBezTo>
                      <a:pt x="5715" y="22860"/>
                      <a:pt x="6668" y="21908"/>
                      <a:pt x="6668" y="20002"/>
                    </a:cubicBezTo>
                    <a:cubicBezTo>
                      <a:pt x="5715" y="20002"/>
                      <a:pt x="5715" y="19050"/>
                      <a:pt x="5715" y="18097"/>
                    </a:cubicBezTo>
                    <a:cubicBezTo>
                      <a:pt x="5715" y="17145"/>
                      <a:pt x="6668" y="16192"/>
                      <a:pt x="7620" y="16192"/>
                    </a:cubicBezTo>
                    <a:lnTo>
                      <a:pt x="7620" y="16192"/>
                    </a:lnTo>
                    <a:lnTo>
                      <a:pt x="7620" y="15240"/>
                    </a:lnTo>
                    <a:cubicBezTo>
                      <a:pt x="7620" y="13335"/>
                      <a:pt x="7620" y="11430"/>
                      <a:pt x="8572" y="9525"/>
                    </a:cubicBezTo>
                    <a:cubicBezTo>
                      <a:pt x="9525" y="6667"/>
                      <a:pt x="11430" y="4763"/>
                      <a:pt x="13335" y="3810"/>
                    </a:cubicBezTo>
                    <a:cubicBezTo>
                      <a:pt x="15240" y="952"/>
                      <a:pt x="16193" y="0"/>
                      <a:pt x="18097" y="0"/>
                    </a:cubicBezTo>
                    <a:cubicBezTo>
                      <a:pt x="19050" y="0"/>
                      <a:pt x="19050" y="0"/>
                      <a:pt x="20003" y="952"/>
                    </a:cubicBezTo>
                    <a:cubicBezTo>
                      <a:pt x="20003" y="0"/>
                      <a:pt x="20955" y="0"/>
                      <a:pt x="20955" y="0"/>
                    </a:cubicBezTo>
                    <a:cubicBezTo>
                      <a:pt x="21907" y="0"/>
                      <a:pt x="21907" y="952"/>
                      <a:pt x="21907" y="1905"/>
                    </a:cubicBezTo>
                    <a:cubicBezTo>
                      <a:pt x="21907" y="1905"/>
                      <a:pt x="21907" y="1905"/>
                      <a:pt x="21907" y="1905"/>
                    </a:cubicBezTo>
                    <a:cubicBezTo>
                      <a:pt x="22860" y="1905"/>
                      <a:pt x="22860" y="2858"/>
                      <a:pt x="22860" y="4763"/>
                    </a:cubicBezTo>
                    <a:cubicBezTo>
                      <a:pt x="22860" y="4763"/>
                      <a:pt x="22860" y="5715"/>
                      <a:pt x="22860" y="5715"/>
                    </a:cubicBezTo>
                    <a:lnTo>
                      <a:pt x="22860" y="5715"/>
                    </a:lnTo>
                    <a:cubicBezTo>
                      <a:pt x="23813" y="5715"/>
                      <a:pt x="23813" y="6667"/>
                      <a:pt x="23813" y="8572"/>
                    </a:cubicBezTo>
                    <a:cubicBezTo>
                      <a:pt x="23813" y="9525"/>
                      <a:pt x="23813" y="9525"/>
                      <a:pt x="23813" y="9525"/>
                    </a:cubicBezTo>
                    <a:lnTo>
                      <a:pt x="23813" y="9525"/>
                    </a:lnTo>
                    <a:cubicBezTo>
                      <a:pt x="25718" y="9525"/>
                      <a:pt x="26670" y="11430"/>
                      <a:pt x="26670" y="13335"/>
                    </a:cubicBezTo>
                    <a:cubicBezTo>
                      <a:pt x="26670" y="13335"/>
                      <a:pt x="26670" y="14288"/>
                      <a:pt x="26670" y="14288"/>
                    </a:cubicBezTo>
                    <a:cubicBezTo>
                      <a:pt x="31432" y="14288"/>
                      <a:pt x="32385" y="15240"/>
                      <a:pt x="32385" y="17145"/>
                    </a:cubicBezTo>
                    <a:cubicBezTo>
                      <a:pt x="32385" y="17145"/>
                      <a:pt x="32385" y="17145"/>
                      <a:pt x="32385" y="17145"/>
                    </a:cubicBezTo>
                    <a:close/>
                  </a:path>
                </a:pathLst>
              </a:custGeom>
              <a:solidFill>
                <a:srgbClr val="56904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34" name="Freeform: Shape 833">
                <a:extLst>
                  <a:ext uri="{FF2B5EF4-FFF2-40B4-BE49-F238E27FC236}">
                    <a16:creationId xmlns:a16="http://schemas.microsoft.com/office/drawing/2014/main" id="{245C9389-89DF-4C33-BEED-2469E29E4BFB}"/>
                  </a:ext>
                </a:extLst>
              </p:cNvPr>
              <p:cNvSpPr/>
              <p:nvPr/>
            </p:nvSpPr>
            <p:spPr>
              <a:xfrm>
                <a:off x="5850254" y="3210877"/>
                <a:ext cx="27622" cy="54292"/>
              </a:xfrm>
              <a:custGeom>
                <a:avLst/>
                <a:gdLst>
                  <a:gd name="connsiteX0" fmla="*/ 20002 w 27622"/>
                  <a:gd name="connsiteY0" fmla="*/ 6667 h 54292"/>
                  <a:gd name="connsiteX1" fmla="*/ 20002 w 27622"/>
                  <a:gd name="connsiteY1" fmla="*/ 6667 h 54292"/>
                  <a:gd name="connsiteX2" fmla="*/ 20002 w 27622"/>
                  <a:gd name="connsiteY2" fmla="*/ 7620 h 54292"/>
                  <a:gd name="connsiteX3" fmla="*/ 20002 w 27622"/>
                  <a:gd name="connsiteY3" fmla="*/ 7620 h 54292"/>
                  <a:gd name="connsiteX4" fmla="*/ 20955 w 27622"/>
                  <a:gd name="connsiteY4" fmla="*/ 9525 h 54292"/>
                  <a:gd name="connsiteX5" fmla="*/ 20955 w 27622"/>
                  <a:gd name="connsiteY5" fmla="*/ 10477 h 54292"/>
                  <a:gd name="connsiteX6" fmla="*/ 20955 w 27622"/>
                  <a:gd name="connsiteY6" fmla="*/ 10477 h 54292"/>
                  <a:gd name="connsiteX7" fmla="*/ 22860 w 27622"/>
                  <a:gd name="connsiteY7" fmla="*/ 13335 h 54292"/>
                  <a:gd name="connsiteX8" fmla="*/ 22860 w 27622"/>
                  <a:gd name="connsiteY8" fmla="*/ 14288 h 54292"/>
                  <a:gd name="connsiteX9" fmla="*/ 23813 w 27622"/>
                  <a:gd name="connsiteY9" fmla="*/ 16192 h 54292"/>
                  <a:gd name="connsiteX10" fmla="*/ 25717 w 27622"/>
                  <a:gd name="connsiteY10" fmla="*/ 19050 h 54292"/>
                  <a:gd name="connsiteX11" fmla="*/ 24765 w 27622"/>
                  <a:gd name="connsiteY11" fmla="*/ 20955 h 54292"/>
                  <a:gd name="connsiteX12" fmla="*/ 24765 w 27622"/>
                  <a:gd name="connsiteY12" fmla="*/ 22860 h 54292"/>
                  <a:gd name="connsiteX13" fmla="*/ 23813 w 27622"/>
                  <a:gd name="connsiteY13" fmla="*/ 23813 h 54292"/>
                  <a:gd name="connsiteX14" fmla="*/ 23813 w 27622"/>
                  <a:gd name="connsiteY14" fmla="*/ 23813 h 54292"/>
                  <a:gd name="connsiteX15" fmla="*/ 24765 w 27622"/>
                  <a:gd name="connsiteY15" fmla="*/ 25717 h 54292"/>
                  <a:gd name="connsiteX16" fmla="*/ 24765 w 27622"/>
                  <a:gd name="connsiteY16" fmla="*/ 26670 h 54292"/>
                  <a:gd name="connsiteX17" fmla="*/ 25717 w 27622"/>
                  <a:gd name="connsiteY17" fmla="*/ 28575 h 54292"/>
                  <a:gd name="connsiteX18" fmla="*/ 25717 w 27622"/>
                  <a:gd name="connsiteY18" fmla="*/ 29527 h 54292"/>
                  <a:gd name="connsiteX19" fmla="*/ 26670 w 27622"/>
                  <a:gd name="connsiteY19" fmla="*/ 31432 h 54292"/>
                  <a:gd name="connsiteX20" fmla="*/ 26670 w 27622"/>
                  <a:gd name="connsiteY20" fmla="*/ 32385 h 54292"/>
                  <a:gd name="connsiteX21" fmla="*/ 27622 w 27622"/>
                  <a:gd name="connsiteY21" fmla="*/ 34290 h 54292"/>
                  <a:gd name="connsiteX22" fmla="*/ 26670 w 27622"/>
                  <a:gd name="connsiteY22" fmla="*/ 35242 h 54292"/>
                  <a:gd name="connsiteX23" fmla="*/ 26670 w 27622"/>
                  <a:gd name="connsiteY23" fmla="*/ 35242 h 54292"/>
                  <a:gd name="connsiteX24" fmla="*/ 26670 w 27622"/>
                  <a:gd name="connsiteY24" fmla="*/ 37147 h 54292"/>
                  <a:gd name="connsiteX25" fmla="*/ 26670 w 27622"/>
                  <a:gd name="connsiteY25" fmla="*/ 38100 h 54292"/>
                  <a:gd name="connsiteX26" fmla="*/ 26670 w 27622"/>
                  <a:gd name="connsiteY26" fmla="*/ 40005 h 54292"/>
                  <a:gd name="connsiteX27" fmla="*/ 26670 w 27622"/>
                  <a:gd name="connsiteY27" fmla="*/ 40005 h 54292"/>
                  <a:gd name="connsiteX28" fmla="*/ 26670 w 27622"/>
                  <a:gd name="connsiteY28" fmla="*/ 40957 h 54292"/>
                  <a:gd name="connsiteX29" fmla="*/ 25717 w 27622"/>
                  <a:gd name="connsiteY29" fmla="*/ 41910 h 54292"/>
                  <a:gd name="connsiteX30" fmla="*/ 26670 w 27622"/>
                  <a:gd name="connsiteY30" fmla="*/ 43815 h 54292"/>
                  <a:gd name="connsiteX31" fmla="*/ 25717 w 27622"/>
                  <a:gd name="connsiteY31" fmla="*/ 44767 h 54292"/>
                  <a:gd name="connsiteX32" fmla="*/ 25717 w 27622"/>
                  <a:gd name="connsiteY32" fmla="*/ 45720 h 54292"/>
                  <a:gd name="connsiteX33" fmla="*/ 24765 w 27622"/>
                  <a:gd name="connsiteY33" fmla="*/ 46672 h 54292"/>
                  <a:gd name="connsiteX34" fmla="*/ 24765 w 27622"/>
                  <a:gd name="connsiteY34" fmla="*/ 47625 h 54292"/>
                  <a:gd name="connsiteX35" fmla="*/ 23813 w 27622"/>
                  <a:gd name="connsiteY35" fmla="*/ 48577 h 54292"/>
                  <a:gd name="connsiteX36" fmla="*/ 23813 w 27622"/>
                  <a:gd name="connsiteY36" fmla="*/ 48577 h 54292"/>
                  <a:gd name="connsiteX37" fmla="*/ 23813 w 27622"/>
                  <a:gd name="connsiteY37" fmla="*/ 48577 h 54292"/>
                  <a:gd name="connsiteX38" fmla="*/ 23813 w 27622"/>
                  <a:gd name="connsiteY38" fmla="*/ 48577 h 54292"/>
                  <a:gd name="connsiteX39" fmla="*/ 23813 w 27622"/>
                  <a:gd name="connsiteY39" fmla="*/ 48577 h 54292"/>
                  <a:gd name="connsiteX40" fmla="*/ 23813 w 27622"/>
                  <a:gd name="connsiteY40" fmla="*/ 48577 h 54292"/>
                  <a:gd name="connsiteX41" fmla="*/ 23813 w 27622"/>
                  <a:gd name="connsiteY41" fmla="*/ 48577 h 54292"/>
                  <a:gd name="connsiteX42" fmla="*/ 23813 w 27622"/>
                  <a:gd name="connsiteY42" fmla="*/ 48577 h 54292"/>
                  <a:gd name="connsiteX43" fmla="*/ 23813 w 27622"/>
                  <a:gd name="connsiteY43" fmla="*/ 48577 h 54292"/>
                  <a:gd name="connsiteX44" fmla="*/ 23813 w 27622"/>
                  <a:gd name="connsiteY44" fmla="*/ 48577 h 54292"/>
                  <a:gd name="connsiteX45" fmla="*/ 23813 w 27622"/>
                  <a:gd name="connsiteY45" fmla="*/ 48577 h 54292"/>
                  <a:gd name="connsiteX46" fmla="*/ 23813 w 27622"/>
                  <a:gd name="connsiteY46" fmla="*/ 48577 h 54292"/>
                  <a:gd name="connsiteX47" fmla="*/ 23813 w 27622"/>
                  <a:gd name="connsiteY47" fmla="*/ 48577 h 54292"/>
                  <a:gd name="connsiteX48" fmla="*/ 23813 w 27622"/>
                  <a:gd name="connsiteY48" fmla="*/ 48577 h 54292"/>
                  <a:gd name="connsiteX49" fmla="*/ 23813 w 27622"/>
                  <a:gd name="connsiteY49" fmla="*/ 48577 h 54292"/>
                  <a:gd name="connsiteX50" fmla="*/ 23813 w 27622"/>
                  <a:gd name="connsiteY50" fmla="*/ 48577 h 54292"/>
                  <a:gd name="connsiteX51" fmla="*/ 23813 w 27622"/>
                  <a:gd name="connsiteY51" fmla="*/ 48577 h 54292"/>
                  <a:gd name="connsiteX52" fmla="*/ 23813 w 27622"/>
                  <a:gd name="connsiteY52" fmla="*/ 48577 h 54292"/>
                  <a:gd name="connsiteX53" fmla="*/ 23813 w 27622"/>
                  <a:gd name="connsiteY53" fmla="*/ 48577 h 54292"/>
                  <a:gd name="connsiteX54" fmla="*/ 23813 w 27622"/>
                  <a:gd name="connsiteY54" fmla="*/ 48577 h 54292"/>
                  <a:gd name="connsiteX55" fmla="*/ 23813 w 27622"/>
                  <a:gd name="connsiteY55" fmla="*/ 48577 h 54292"/>
                  <a:gd name="connsiteX56" fmla="*/ 23813 w 27622"/>
                  <a:gd name="connsiteY56" fmla="*/ 48577 h 54292"/>
                  <a:gd name="connsiteX57" fmla="*/ 23813 w 27622"/>
                  <a:gd name="connsiteY57" fmla="*/ 48577 h 54292"/>
                  <a:gd name="connsiteX58" fmla="*/ 23813 w 27622"/>
                  <a:gd name="connsiteY58" fmla="*/ 48577 h 54292"/>
                  <a:gd name="connsiteX59" fmla="*/ 23813 w 27622"/>
                  <a:gd name="connsiteY59" fmla="*/ 48577 h 54292"/>
                  <a:gd name="connsiteX60" fmla="*/ 23813 w 27622"/>
                  <a:gd name="connsiteY60" fmla="*/ 48577 h 54292"/>
                  <a:gd name="connsiteX61" fmla="*/ 23813 w 27622"/>
                  <a:gd name="connsiteY61" fmla="*/ 48577 h 54292"/>
                  <a:gd name="connsiteX62" fmla="*/ 23813 w 27622"/>
                  <a:gd name="connsiteY62" fmla="*/ 48577 h 54292"/>
                  <a:gd name="connsiteX63" fmla="*/ 23813 w 27622"/>
                  <a:gd name="connsiteY63" fmla="*/ 48577 h 54292"/>
                  <a:gd name="connsiteX64" fmla="*/ 23813 w 27622"/>
                  <a:gd name="connsiteY64" fmla="*/ 48577 h 54292"/>
                  <a:gd name="connsiteX65" fmla="*/ 23813 w 27622"/>
                  <a:gd name="connsiteY65" fmla="*/ 48577 h 54292"/>
                  <a:gd name="connsiteX66" fmla="*/ 23813 w 27622"/>
                  <a:gd name="connsiteY66" fmla="*/ 48577 h 54292"/>
                  <a:gd name="connsiteX67" fmla="*/ 23813 w 27622"/>
                  <a:gd name="connsiteY67" fmla="*/ 48577 h 54292"/>
                  <a:gd name="connsiteX68" fmla="*/ 23813 w 27622"/>
                  <a:gd name="connsiteY68" fmla="*/ 48577 h 54292"/>
                  <a:gd name="connsiteX69" fmla="*/ 23813 w 27622"/>
                  <a:gd name="connsiteY69" fmla="*/ 48577 h 54292"/>
                  <a:gd name="connsiteX70" fmla="*/ 23813 w 27622"/>
                  <a:gd name="connsiteY70" fmla="*/ 48577 h 54292"/>
                  <a:gd name="connsiteX71" fmla="*/ 23813 w 27622"/>
                  <a:gd name="connsiteY71" fmla="*/ 48577 h 54292"/>
                  <a:gd name="connsiteX72" fmla="*/ 23813 w 27622"/>
                  <a:gd name="connsiteY72" fmla="*/ 48577 h 54292"/>
                  <a:gd name="connsiteX73" fmla="*/ 23813 w 27622"/>
                  <a:gd name="connsiteY73" fmla="*/ 48577 h 54292"/>
                  <a:gd name="connsiteX74" fmla="*/ 23813 w 27622"/>
                  <a:gd name="connsiteY74" fmla="*/ 48577 h 54292"/>
                  <a:gd name="connsiteX75" fmla="*/ 23813 w 27622"/>
                  <a:gd name="connsiteY75" fmla="*/ 48577 h 54292"/>
                  <a:gd name="connsiteX76" fmla="*/ 23813 w 27622"/>
                  <a:gd name="connsiteY76" fmla="*/ 48577 h 54292"/>
                  <a:gd name="connsiteX77" fmla="*/ 23813 w 27622"/>
                  <a:gd name="connsiteY77" fmla="*/ 48577 h 54292"/>
                  <a:gd name="connsiteX78" fmla="*/ 23813 w 27622"/>
                  <a:gd name="connsiteY78" fmla="*/ 48577 h 54292"/>
                  <a:gd name="connsiteX79" fmla="*/ 23813 w 27622"/>
                  <a:gd name="connsiteY79" fmla="*/ 48577 h 54292"/>
                  <a:gd name="connsiteX80" fmla="*/ 23813 w 27622"/>
                  <a:gd name="connsiteY80" fmla="*/ 48577 h 54292"/>
                  <a:gd name="connsiteX81" fmla="*/ 23813 w 27622"/>
                  <a:gd name="connsiteY81" fmla="*/ 48577 h 54292"/>
                  <a:gd name="connsiteX82" fmla="*/ 23813 w 27622"/>
                  <a:gd name="connsiteY82" fmla="*/ 48577 h 54292"/>
                  <a:gd name="connsiteX83" fmla="*/ 23813 w 27622"/>
                  <a:gd name="connsiteY83" fmla="*/ 48577 h 54292"/>
                  <a:gd name="connsiteX84" fmla="*/ 23813 w 27622"/>
                  <a:gd name="connsiteY84" fmla="*/ 48577 h 54292"/>
                  <a:gd name="connsiteX85" fmla="*/ 23813 w 27622"/>
                  <a:gd name="connsiteY85" fmla="*/ 48577 h 54292"/>
                  <a:gd name="connsiteX86" fmla="*/ 23813 w 27622"/>
                  <a:gd name="connsiteY86" fmla="*/ 48577 h 54292"/>
                  <a:gd name="connsiteX87" fmla="*/ 23813 w 27622"/>
                  <a:gd name="connsiteY87" fmla="*/ 48577 h 54292"/>
                  <a:gd name="connsiteX88" fmla="*/ 23813 w 27622"/>
                  <a:gd name="connsiteY88" fmla="*/ 48577 h 54292"/>
                  <a:gd name="connsiteX89" fmla="*/ 23813 w 27622"/>
                  <a:gd name="connsiteY89" fmla="*/ 48577 h 54292"/>
                  <a:gd name="connsiteX90" fmla="*/ 23813 w 27622"/>
                  <a:gd name="connsiteY90" fmla="*/ 48577 h 54292"/>
                  <a:gd name="connsiteX91" fmla="*/ 23813 w 27622"/>
                  <a:gd name="connsiteY91" fmla="*/ 48577 h 54292"/>
                  <a:gd name="connsiteX92" fmla="*/ 23813 w 27622"/>
                  <a:gd name="connsiteY92" fmla="*/ 48577 h 54292"/>
                  <a:gd name="connsiteX93" fmla="*/ 23813 w 27622"/>
                  <a:gd name="connsiteY93" fmla="*/ 48577 h 54292"/>
                  <a:gd name="connsiteX94" fmla="*/ 23813 w 27622"/>
                  <a:gd name="connsiteY94" fmla="*/ 48577 h 54292"/>
                  <a:gd name="connsiteX95" fmla="*/ 23813 w 27622"/>
                  <a:gd name="connsiteY95" fmla="*/ 48577 h 54292"/>
                  <a:gd name="connsiteX96" fmla="*/ 23813 w 27622"/>
                  <a:gd name="connsiteY96" fmla="*/ 48577 h 54292"/>
                  <a:gd name="connsiteX97" fmla="*/ 23813 w 27622"/>
                  <a:gd name="connsiteY97" fmla="*/ 48577 h 54292"/>
                  <a:gd name="connsiteX98" fmla="*/ 23813 w 27622"/>
                  <a:gd name="connsiteY98" fmla="*/ 48577 h 54292"/>
                  <a:gd name="connsiteX99" fmla="*/ 23813 w 27622"/>
                  <a:gd name="connsiteY99" fmla="*/ 48577 h 54292"/>
                  <a:gd name="connsiteX100" fmla="*/ 23813 w 27622"/>
                  <a:gd name="connsiteY100" fmla="*/ 48577 h 54292"/>
                  <a:gd name="connsiteX101" fmla="*/ 23813 w 27622"/>
                  <a:gd name="connsiteY101" fmla="*/ 48577 h 54292"/>
                  <a:gd name="connsiteX102" fmla="*/ 23813 w 27622"/>
                  <a:gd name="connsiteY102" fmla="*/ 48577 h 54292"/>
                  <a:gd name="connsiteX103" fmla="*/ 23813 w 27622"/>
                  <a:gd name="connsiteY103" fmla="*/ 48577 h 54292"/>
                  <a:gd name="connsiteX104" fmla="*/ 23813 w 27622"/>
                  <a:gd name="connsiteY104" fmla="*/ 48577 h 54292"/>
                  <a:gd name="connsiteX105" fmla="*/ 23813 w 27622"/>
                  <a:gd name="connsiteY105" fmla="*/ 48577 h 54292"/>
                  <a:gd name="connsiteX106" fmla="*/ 23813 w 27622"/>
                  <a:gd name="connsiteY106" fmla="*/ 48577 h 54292"/>
                  <a:gd name="connsiteX107" fmla="*/ 23813 w 27622"/>
                  <a:gd name="connsiteY107" fmla="*/ 48577 h 54292"/>
                  <a:gd name="connsiteX108" fmla="*/ 23813 w 27622"/>
                  <a:gd name="connsiteY108" fmla="*/ 48577 h 54292"/>
                  <a:gd name="connsiteX109" fmla="*/ 23813 w 27622"/>
                  <a:gd name="connsiteY109" fmla="*/ 48577 h 54292"/>
                  <a:gd name="connsiteX110" fmla="*/ 23813 w 27622"/>
                  <a:gd name="connsiteY110" fmla="*/ 48577 h 54292"/>
                  <a:gd name="connsiteX111" fmla="*/ 23813 w 27622"/>
                  <a:gd name="connsiteY111" fmla="*/ 48577 h 54292"/>
                  <a:gd name="connsiteX112" fmla="*/ 23813 w 27622"/>
                  <a:gd name="connsiteY112" fmla="*/ 48577 h 54292"/>
                  <a:gd name="connsiteX113" fmla="*/ 23813 w 27622"/>
                  <a:gd name="connsiteY113" fmla="*/ 48577 h 54292"/>
                  <a:gd name="connsiteX114" fmla="*/ 23813 w 27622"/>
                  <a:gd name="connsiteY114" fmla="*/ 48577 h 54292"/>
                  <a:gd name="connsiteX115" fmla="*/ 23813 w 27622"/>
                  <a:gd name="connsiteY115" fmla="*/ 48577 h 54292"/>
                  <a:gd name="connsiteX116" fmla="*/ 23813 w 27622"/>
                  <a:gd name="connsiteY116" fmla="*/ 48577 h 54292"/>
                  <a:gd name="connsiteX117" fmla="*/ 23813 w 27622"/>
                  <a:gd name="connsiteY117" fmla="*/ 48577 h 54292"/>
                  <a:gd name="connsiteX118" fmla="*/ 23813 w 27622"/>
                  <a:gd name="connsiteY118" fmla="*/ 48577 h 54292"/>
                  <a:gd name="connsiteX119" fmla="*/ 23813 w 27622"/>
                  <a:gd name="connsiteY119" fmla="*/ 48577 h 54292"/>
                  <a:gd name="connsiteX120" fmla="*/ 22860 w 27622"/>
                  <a:gd name="connsiteY120" fmla="*/ 49530 h 54292"/>
                  <a:gd name="connsiteX121" fmla="*/ 22860 w 27622"/>
                  <a:gd name="connsiteY121" fmla="*/ 49530 h 54292"/>
                  <a:gd name="connsiteX122" fmla="*/ 21907 w 27622"/>
                  <a:gd name="connsiteY122" fmla="*/ 50482 h 54292"/>
                  <a:gd name="connsiteX123" fmla="*/ 21907 w 27622"/>
                  <a:gd name="connsiteY123" fmla="*/ 50482 h 54292"/>
                  <a:gd name="connsiteX124" fmla="*/ 20002 w 27622"/>
                  <a:gd name="connsiteY124" fmla="*/ 52388 h 54292"/>
                  <a:gd name="connsiteX125" fmla="*/ 20002 w 27622"/>
                  <a:gd name="connsiteY125" fmla="*/ 52388 h 54292"/>
                  <a:gd name="connsiteX126" fmla="*/ 18097 w 27622"/>
                  <a:gd name="connsiteY126" fmla="*/ 53340 h 54292"/>
                  <a:gd name="connsiteX127" fmla="*/ 18097 w 27622"/>
                  <a:gd name="connsiteY127" fmla="*/ 53340 h 54292"/>
                  <a:gd name="connsiteX128" fmla="*/ 17145 w 27622"/>
                  <a:gd name="connsiteY128" fmla="*/ 54292 h 54292"/>
                  <a:gd name="connsiteX129" fmla="*/ 16192 w 27622"/>
                  <a:gd name="connsiteY129" fmla="*/ 53340 h 54292"/>
                  <a:gd name="connsiteX130" fmla="*/ 11430 w 27622"/>
                  <a:gd name="connsiteY130" fmla="*/ 54292 h 54292"/>
                  <a:gd name="connsiteX131" fmla="*/ 1905 w 27622"/>
                  <a:gd name="connsiteY131" fmla="*/ 47625 h 54292"/>
                  <a:gd name="connsiteX132" fmla="*/ 1905 w 27622"/>
                  <a:gd name="connsiteY132" fmla="*/ 47625 h 54292"/>
                  <a:gd name="connsiteX133" fmla="*/ 1905 w 27622"/>
                  <a:gd name="connsiteY133" fmla="*/ 47625 h 54292"/>
                  <a:gd name="connsiteX134" fmla="*/ 952 w 27622"/>
                  <a:gd name="connsiteY134" fmla="*/ 43815 h 54292"/>
                  <a:gd name="connsiteX135" fmla="*/ 1905 w 27622"/>
                  <a:gd name="connsiteY135" fmla="*/ 42863 h 54292"/>
                  <a:gd name="connsiteX136" fmla="*/ 1905 w 27622"/>
                  <a:gd name="connsiteY136" fmla="*/ 42863 h 54292"/>
                  <a:gd name="connsiteX137" fmla="*/ 1905 w 27622"/>
                  <a:gd name="connsiteY137" fmla="*/ 41910 h 54292"/>
                  <a:gd name="connsiteX138" fmla="*/ 952 w 27622"/>
                  <a:gd name="connsiteY138" fmla="*/ 40005 h 54292"/>
                  <a:gd name="connsiteX139" fmla="*/ 1905 w 27622"/>
                  <a:gd name="connsiteY139" fmla="*/ 38100 h 54292"/>
                  <a:gd name="connsiteX140" fmla="*/ 1905 w 27622"/>
                  <a:gd name="connsiteY140" fmla="*/ 38100 h 54292"/>
                  <a:gd name="connsiteX141" fmla="*/ 0 w 27622"/>
                  <a:gd name="connsiteY141" fmla="*/ 36195 h 54292"/>
                  <a:gd name="connsiteX142" fmla="*/ 1905 w 27622"/>
                  <a:gd name="connsiteY142" fmla="*/ 34290 h 54292"/>
                  <a:gd name="connsiteX143" fmla="*/ 2857 w 27622"/>
                  <a:gd name="connsiteY143" fmla="*/ 34290 h 54292"/>
                  <a:gd name="connsiteX144" fmla="*/ 3810 w 27622"/>
                  <a:gd name="connsiteY144" fmla="*/ 34290 h 54292"/>
                  <a:gd name="connsiteX145" fmla="*/ 3810 w 27622"/>
                  <a:gd name="connsiteY145" fmla="*/ 33338 h 54292"/>
                  <a:gd name="connsiteX146" fmla="*/ 2857 w 27622"/>
                  <a:gd name="connsiteY146" fmla="*/ 31432 h 54292"/>
                  <a:gd name="connsiteX147" fmla="*/ 4763 w 27622"/>
                  <a:gd name="connsiteY147" fmla="*/ 29527 h 54292"/>
                  <a:gd name="connsiteX148" fmla="*/ 4763 w 27622"/>
                  <a:gd name="connsiteY148" fmla="*/ 28575 h 54292"/>
                  <a:gd name="connsiteX149" fmla="*/ 3810 w 27622"/>
                  <a:gd name="connsiteY149" fmla="*/ 26670 h 54292"/>
                  <a:gd name="connsiteX150" fmla="*/ 5715 w 27622"/>
                  <a:gd name="connsiteY150" fmla="*/ 24765 h 54292"/>
                  <a:gd name="connsiteX151" fmla="*/ 6667 w 27622"/>
                  <a:gd name="connsiteY151" fmla="*/ 20002 h 54292"/>
                  <a:gd name="connsiteX152" fmla="*/ 5715 w 27622"/>
                  <a:gd name="connsiteY152" fmla="*/ 18097 h 54292"/>
                  <a:gd name="connsiteX153" fmla="*/ 7620 w 27622"/>
                  <a:gd name="connsiteY153" fmla="*/ 16192 h 54292"/>
                  <a:gd name="connsiteX154" fmla="*/ 7620 w 27622"/>
                  <a:gd name="connsiteY154" fmla="*/ 16192 h 54292"/>
                  <a:gd name="connsiteX155" fmla="*/ 7620 w 27622"/>
                  <a:gd name="connsiteY155" fmla="*/ 15240 h 54292"/>
                  <a:gd name="connsiteX156" fmla="*/ 8572 w 27622"/>
                  <a:gd name="connsiteY156" fmla="*/ 9525 h 54292"/>
                  <a:gd name="connsiteX157" fmla="*/ 13335 w 27622"/>
                  <a:gd name="connsiteY157" fmla="*/ 3810 h 54292"/>
                  <a:gd name="connsiteX158" fmla="*/ 18097 w 27622"/>
                  <a:gd name="connsiteY158" fmla="*/ 0 h 54292"/>
                  <a:gd name="connsiteX159" fmla="*/ 20002 w 27622"/>
                  <a:gd name="connsiteY159" fmla="*/ 6667 h 5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</a:cxnLst>
                <a:rect l="l" t="t" r="r" b="b"/>
                <a:pathLst>
                  <a:path w="27622" h="54292">
                    <a:moveTo>
                      <a:pt x="20002" y="6667"/>
                    </a:moveTo>
                    <a:cubicBezTo>
                      <a:pt x="20002" y="6667"/>
                      <a:pt x="20002" y="7620"/>
                      <a:pt x="20002" y="6667"/>
                    </a:cubicBezTo>
                    <a:cubicBezTo>
                      <a:pt x="20002" y="7620"/>
                      <a:pt x="20002" y="7620"/>
                      <a:pt x="20002" y="7620"/>
                    </a:cubicBezTo>
                    <a:lnTo>
                      <a:pt x="20002" y="7620"/>
                    </a:lnTo>
                    <a:cubicBezTo>
                      <a:pt x="20955" y="7620"/>
                      <a:pt x="20955" y="8572"/>
                      <a:pt x="20955" y="9525"/>
                    </a:cubicBezTo>
                    <a:cubicBezTo>
                      <a:pt x="20955" y="9525"/>
                      <a:pt x="20955" y="10477"/>
                      <a:pt x="20955" y="10477"/>
                    </a:cubicBezTo>
                    <a:lnTo>
                      <a:pt x="20955" y="10477"/>
                    </a:lnTo>
                    <a:cubicBezTo>
                      <a:pt x="21907" y="10477"/>
                      <a:pt x="22860" y="11430"/>
                      <a:pt x="22860" y="13335"/>
                    </a:cubicBezTo>
                    <a:cubicBezTo>
                      <a:pt x="22860" y="13335"/>
                      <a:pt x="22860" y="14288"/>
                      <a:pt x="22860" y="14288"/>
                    </a:cubicBezTo>
                    <a:cubicBezTo>
                      <a:pt x="23813" y="14288"/>
                      <a:pt x="23813" y="15240"/>
                      <a:pt x="23813" y="16192"/>
                    </a:cubicBezTo>
                    <a:cubicBezTo>
                      <a:pt x="24765" y="16192"/>
                      <a:pt x="25717" y="17145"/>
                      <a:pt x="25717" y="19050"/>
                    </a:cubicBezTo>
                    <a:cubicBezTo>
                      <a:pt x="25717" y="20002"/>
                      <a:pt x="25717" y="20002"/>
                      <a:pt x="24765" y="20955"/>
                    </a:cubicBezTo>
                    <a:cubicBezTo>
                      <a:pt x="24765" y="20955"/>
                      <a:pt x="24765" y="21907"/>
                      <a:pt x="24765" y="22860"/>
                    </a:cubicBezTo>
                    <a:cubicBezTo>
                      <a:pt x="24765" y="23813"/>
                      <a:pt x="24765" y="23813"/>
                      <a:pt x="23813" y="23813"/>
                    </a:cubicBezTo>
                    <a:lnTo>
                      <a:pt x="23813" y="23813"/>
                    </a:lnTo>
                    <a:cubicBezTo>
                      <a:pt x="24765" y="23813"/>
                      <a:pt x="24765" y="24765"/>
                      <a:pt x="24765" y="25717"/>
                    </a:cubicBezTo>
                    <a:cubicBezTo>
                      <a:pt x="24765" y="25717"/>
                      <a:pt x="24765" y="26670"/>
                      <a:pt x="24765" y="26670"/>
                    </a:cubicBezTo>
                    <a:cubicBezTo>
                      <a:pt x="24765" y="26670"/>
                      <a:pt x="25717" y="27622"/>
                      <a:pt x="25717" y="28575"/>
                    </a:cubicBezTo>
                    <a:cubicBezTo>
                      <a:pt x="25717" y="28575"/>
                      <a:pt x="25717" y="29527"/>
                      <a:pt x="25717" y="29527"/>
                    </a:cubicBezTo>
                    <a:cubicBezTo>
                      <a:pt x="25717" y="29527"/>
                      <a:pt x="26670" y="30480"/>
                      <a:pt x="26670" y="31432"/>
                    </a:cubicBezTo>
                    <a:cubicBezTo>
                      <a:pt x="26670" y="31432"/>
                      <a:pt x="26670" y="32385"/>
                      <a:pt x="26670" y="32385"/>
                    </a:cubicBezTo>
                    <a:cubicBezTo>
                      <a:pt x="26670" y="32385"/>
                      <a:pt x="27622" y="33338"/>
                      <a:pt x="27622" y="34290"/>
                    </a:cubicBezTo>
                    <a:cubicBezTo>
                      <a:pt x="27622" y="35242"/>
                      <a:pt x="27622" y="35242"/>
                      <a:pt x="26670" y="35242"/>
                    </a:cubicBezTo>
                    <a:lnTo>
                      <a:pt x="26670" y="35242"/>
                    </a:lnTo>
                    <a:cubicBezTo>
                      <a:pt x="26670" y="35242"/>
                      <a:pt x="27622" y="36195"/>
                      <a:pt x="26670" y="37147"/>
                    </a:cubicBezTo>
                    <a:cubicBezTo>
                      <a:pt x="26670" y="37147"/>
                      <a:pt x="26670" y="37147"/>
                      <a:pt x="26670" y="38100"/>
                    </a:cubicBezTo>
                    <a:cubicBezTo>
                      <a:pt x="26670" y="38100"/>
                      <a:pt x="26670" y="39052"/>
                      <a:pt x="26670" y="40005"/>
                    </a:cubicBezTo>
                    <a:cubicBezTo>
                      <a:pt x="26670" y="40005"/>
                      <a:pt x="26670" y="40005"/>
                      <a:pt x="26670" y="40005"/>
                    </a:cubicBezTo>
                    <a:cubicBezTo>
                      <a:pt x="26670" y="40005"/>
                      <a:pt x="26670" y="40957"/>
                      <a:pt x="26670" y="40957"/>
                    </a:cubicBezTo>
                    <a:cubicBezTo>
                      <a:pt x="26670" y="40957"/>
                      <a:pt x="26670" y="41910"/>
                      <a:pt x="25717" y="41910"/>
                    </a:cubicBezTo>
                    <a:cubicBezTo>
                      <a:pt x="26670" y="41910"/>
                      <a:pt x="26670" y="42863"/>
                      <a:pt x="26670" y="43815"/>
                    </a:cubicBezTo>
                    <a:cubicBezTo>
                      <a:pt x="26670" y="44767"/>
                      <a:pt x="25717" y="44767"/>
                      <a:pt x="25717" y="44767"/>
                    </a:cubicBezTo>
                    <a:cubicBezTo>
                      <a:pt x="25717" y="44767"/>
                      <a:pt x="25717" y="45720"/>
                      <a:pt x="25717" y="45720"/>
                    </a:cubicBezTo>
                    <a:cubicBezTo>
                      <a:pt x="25717" y="45720"/>
                      <a:pt x="25717" y="46672"/>
                      <a:pt x="24765" y="46672"/>
                    </a:cubicBezTo>
                    <a:cubicBezTo>
                      <a:pt x="24765" y="46672"/>
                      <a:pt x="24765" y="47625"/>
                      <a:pt x="24765" y="47625"/>
                    </a:cubicBezTo>
                    <a:cubicBezTo>
                      <a:pt x="24765" y="48577"/>
                      <a:pt x="24765" y="48577"/>
                      <a:pt x="23813" y="48577"/>
                    </a:cubicBez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cubicBezTo>
                      <a:pt x="23813" y="49530"/>
                      <a:pt x="23813" y="49530"/>
                      <a:pt x="22860" y="49530"/>
                    </a:cubicBezTo>
                    <a:cubicBezTo>
                      <a:pt x="22860" y="49530"/>
                      <a:pt x="22860" y="49530"/>
                      <a:pt x="22860" y="49530"/>
                    </a:cubicBezTo>
                    <a:cubicBezTo>
                      <a:pt x="22860" y="50482"/>
                      <a:pt x="22860" y="50482"/>
                      <a:pt x="21907" y="50482"/>
                    </a:cubicBezTo>
                    <a:cubicBezTo>
                      <a:pt x="21907" y="50482"/>
                      <a:pt x="21907" y="50482"/>
                      <a:pt x="21907" y="50482"/>
                    </a:cubicBezTo>
                    <a:cubicBezTo>
                      <a:pt x="21907" y="51435"/>
                      <a:pt x="20955" y="52388"/>
                      <a:pt x="20002" y="52388"/>
                    </a:cubicBezTo>
                    <a:lnTo>
                      <a:pt x="20002" y="52388"/>
                    </a:lnTo>
                    <a:cubicBezTo>
                      <a:pt x="20002" y="53340"/>
                      <a:pt x="19050" y="54292"/>
                      <a:pt x="18097" y="53340"/>
                    </a:cubicBezTo>
                    <a:cubicBezTo>
                      <a:pt x="18097" y="53340"/>
                      <a:pt x="18097" y="53340"/>
                      <a:pt x="18097" y="53340"/>
                    </a:cubicBezTo>
                    <a:cubicBezTo>
                      <a:pt x="18097" y="54292"/>
                      <a:pt x="17145" y="54292"/>
                      <a:pt x="17145" y="54292"/>
                    </a:cubicBezTo>
                    <a:cubicBezTo>
                      <a:pt x="17145" y="54292"/>
                      <a:pt x="16192" y="54292"/>
                      <a:pt x="16192" y="53340"/>
                    </a:cubicBezTo>
                    <a:cubicBezTo>
                      <a:pt x="14288" y="54292"/>
                      <a:pt x="13335" y="54292"/>
                      <a:pt x="11430" y="54292"/>
                    </a:cubicBezTo>
                    <a:cubicBezTo>
                      <a:pt x="6667" y="53340"/>
                      <a:pt x="3810" y="51435"/>
                      <a:pt x="1905" y="47625"/>
                    </a:cubicBezTo>
                    <a:lnTo>
                      <a:pt x="1905" y="47625"/>
                    </a:lnTo>
                    <a:lnTo>
                      <a:pt x="1905" y="47625"/>
                    </a:lnTo>
                    <a:cubicBezTo>
                      <a:pt x="1905" y="46672"/>
                      <a:pt x="952" y="45720"/>
                      <a:pt x="952" y="43815"/>
                    </a:cubicBezTo>
                    <a:cubicBezTo>
                      <a:pt x="952" y="43815"/>
                      <a:pt x="1905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lnTo>
                      <a:pt x="1905" y="41910"/>
                    </a:lnTo>
                    <a:cubicBezTo>
                      <a:pt x="1905" y="41910"/>
                      <a:pt x="952" y="40957"/>
                      <a:pt x="952" y="40005"/>
                    </a:cubicBezTo>
                    <a:cubicBezTo>
                      <a:pt x="952" y="39052"/>
                      <a:pt x="952" y="38100"/>
                      <a:pt x="1905" y="38100"/>
                    </a:cubicBezTo>
                    <a:lnTo>
                      <a:pt x="1905" y="38100"/>
                    </a:lnTo>
                    <a:cubicBezTo>
                      <a:pt x="952" y="38100"/>
                      <a:pt x="0" y="37147"/>
                      <a:pt x="0" y="36195"/>
                    </a:cubicBezTo>
                    <a:cubicBezTo>
                      <a:pt x="0" y="35242"/>
                      <a:pt x="952" y="34290"/>
                      <a:pt x="1905" y="34290"/>
                    </a:cubicBezTo>
                    <a:cubicBezTo>
                      <a:pt x="1905" y="34290"/>
                      <a:pt x="1905" y="34290"/>
                      <a:pt x="2857" y="34290"/>
                    </a:cubicBezTo>
                    <a:cubicBezTo>
                      <a:pt x="2857" y="34290"/>
                      <a:pt x="2857" y="34290"/>
                      <a:pt x="3810" y="34290"/>
                    </a:cubicBezTo>
                    <a:lnTo>
                      <a:pt x="3810" y="33338"/>
                    </a:lnTo>
                    <a:cubicBezTo>
                      <a:pt x="2857" y="33338"/>
                      <a:pt x="2857" y="32385"/>
                      <a:pt x="2857" y="31432"/>
                    </a:cubicBezTo>
                    <a:cubicBezTo>
                      <a:pt x="2857" y="30480"/>
                      <a:pt x="3810" y="29527"/>
                      <a:pt x="4763" y="29527"/>
                    </a:cubicBezTo>
                    <a:lnTo>
                      <a:pt x="4763" y="28575"/>
                    </a:lnTo>
                    <a:cubicBezTo>
                      <a:pt x="4763" y="28575"/>
                      <a:pt x="3810" y="27622"/>
                      <a:pt x="3810" y="26670"/>
                    </a:cubicBezTo>
                    <a:cubicBezTo>
                      <a:pt x="3810" y="25717"/>
                      <a:pt x="4763" y="24765"/>
                      <a:pt x="5715" y="24765"/>
                    </a:cubicBezTo>
                    <a:cubicBezTo>
                      <a:pt x="5715" y="22860"/>
                      <a:pt x="6667" y="21907"/>
                      <a:pt x="6667" y="20002"/>
                    </a:cubicBezTo>
                    <a:cubicBezTo>
                      <a:pt x="5715" y="20002"/>
                      <a:pt x="5715" y="19050"/>
                      <a:pt x="5715" y="18097"/>
                    </a:cubicBezTo>
                    <a:cubicBezTo>
                      <a:pt x="5715" y="17145"/>
                      <a:pt x="6667" y="16192"/>
                      <a:pt x="7620" y="16192"/>
                    </a:cubicBezTo>
                    <a:lnTo>
                      <a:pt x="7620" y="16192"/>
                    </a:lnTo>
                    <a:lnTo>
                      <a:pt x="7620" y="15240"/>
                    </a:lnTo>
                    <a:cubicBezTo>
                      <a:pt x="7620" y="13335"/>
                      <a:pt x="7620" y="11430"/>
                      <a:pt x="8572" y="9525"/>
                    </a:cubicBezTo>
                    <a:cubicBezTo>
                      <a:pt x="9525" y="6667"/>
                      <a:pt x="11430" y="4763"/>
                      <a:pt x="13335" y="3810"/>
                    </a:cubicBezTo>
                    <a:cubicBezTo>
                      <a:pt x="15240" y="952"/>
                      <a:pt x="16192" y="0"/>
                      <a:pt x="18097" y="0"/>
                    </a:cubicBezTo>
                    <a:cubicBezTo>
                      <a:pt x="19050" y="6667"/>
                      <a:pt x="20002" y="6667"/>
                      <a:pt x="20002" y="6667"/>
                    </a:cubicBezTo>
                    <a:close/>
                  </a:path>
                </a:pathLst>
              </a:custGeom>
              <a:solidFill>
                <a:srgbClr val="76B84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779" name="Graphic 801">
              <a:extLst>
                <a:ext uri="{FF2B5EF4-FFF2-40B4-BE49-F238E27FC236}">
                  <a16:creationId xmlns:a16="http://schemas.microsoft.com/office/drawing/2014/main" id="{F0137BC7-8A4B-4DA4-B1A6-C7ABD2F01012}"/>
                </a:ext>
              </a:extLst>
            </p:cNvPr>
            <p:cNvGrpSpPr/>
            <p:nvPr/>
          </p:nvGrpSpPr>
          <p:grpSpPr>
            <a:xfrm>
              <a:off x="6367472" y="3500441"/>
              <a:ext cx="49529" cy="94297"/>
              <a:chOff x="6367462" y="3500437"/>
              <a:chExt cx="49529" cy="94297"/>
            </a:xfrm>
            <a:solidFill>
              <a:schemeClr val="accent1"/>
            </a:solidFill>
          </p:grpSpPr>
          <p:sp>
            <p:nvSpPr>
              <p:cNvPr id="827" name="Freeform: Shape 826">
                <a:extLst>
                  <a:ext uri="{FF2B5EF4-FFF2-40B4-BE49-F238E27FC236}">
                    <a16:creationId xmlns:a16="http://schemas.microsoft.com/office/drawing/2014/main" id="{081C09F3-7FF8-4036-B581-4497B10BCE14}"/>
                  </a:ext>
                </a:extLst>
              </p:cNvPr>
              <p:cNvSpPr/>
              <p:nvPr/>
            </p:nvSpPr>
            <p:spPr>
              <a:xfrm>
                <a:off x="6373177" y="3573780"/>
                <a:ext cx="43815" cy="20954"/>
              </a:xfrm>
              <a:custGeom>
                <a:avLst/>
                <a:gdLst>
                  <a:gd name="connsiteX0" fmla="*/ 43815 w 43815"/>
                  <a:gd name="connsiteY0" fmla="*/ 10478 h 20954"/>
                  <a:gd name="connsiteX1" fmla="*/ 21908 w 43815"/>
                  <a:gd name="connsiteY1" fmla="*/ 20955 h 20954"/>
                  <a:gd name="connsiteX2" fmla="*/ 0 w 43815"/>
                  <a:gd name="connsiteY2" fmla="*/ 10478 h 20954"/>
                  <a:gd name="connsiteX3" fmla="*/ 21908 w 43815"/>
                  <a:gd name="connsiteY3" fmla="*/ 0 h 20954"/>
                  <a:gd name="connsiteX4" fmla="*/ 43815 w 43815"/>
                  <a:gd name="connsiteY4" fmla="*/ 10478 h 209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3815" h="20954">
                    <a:moveTo>
                      <a:pt x="43815" y="10478"/>
                    </a:moveTo>
                    <a:cubicBezTo>
                      <a:pt x="43815" y="16264"/>
                      <a:pt x="34007" y="20955"/>
                      <a:pt x="21908" y="20955"/>
                    </a:cubicBezTo>
                    <a:cubicBezTo>
                      <a:pt x="9808" y="20955"/>
                      <a:pt x="0" y="16264"/>
                      <a:pt x="0" y="10478"/>
                    </a:cubicBezTo>
                    <a:cubicBezTo>
                      <a:pt x="0" y="4691"/>
                      <a:pt x="9809" y="0"/>
                      <a:pt x="21908" y="0"/>
                    </a:cubicBezTo>
                    <a:cubicBezTo>
                      <a:pt x="34007" y="0"/>
                      <a:pt x="43815" y="4691"/>
                      <a:pt x="43815" y="10478"/>
                    </a:cubicBezTo>
                    <a:close/>
                  </a:path>
                </a:pathLst>
              </a:custGeom>
              <a:solidFill>
                <a:srgbClr val="618D3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28" name="Freeform: Shape 827">
                <a:extLst>
                  <a:ext uri="{FF2B5EF4-FFF2-40B4-BE49-F238E27FC236}">
                    <a16:creationId xmlns:a16="http://schemas.microsoft.com/office/drawing/2014/main" id="{B5743CC9-16E1-4F6D-B261-4C1B1747B3A8}"/>
                  </a:ext>
                </a:extLst>
              </p:cNvPr>
              <p:cNvSpPr/>
              <p:nvPr/>
            </p:nvSpPr>
            <p:spPr>
              <a:xfrm>
                <a:off x="6367462" y="3506152"/>
                <a:ext cx="40005" cy="84772"/>
              </a:xfrm>
              <a:custGeom>
                <a:avLst/>
                <a:gdLst>
                  <a:gd name="connsiteX0" fmla="*/ 20955 w 40005"/>
                  <a:gd name="connsiteY0" fmla="*/ 0 h 84772"/>
                  <a:gd name="connsiteX1" fmla="*/ 22860 w 40005"/>
                  <a:gd name="connsiteY1" fmla="*/ 952 h 84772"/>
                  <a:gd name="connsiteX2" fmla="*/ 23813 w 40005"/>
                  <a:gd name="connsiteY2" fmla="*/ 0 h 84772"/>
                  <a:gd name="connsiteX3" fmla="*/ 24765 w 40005"/>
                  <a:gd name="connsiteY3" fmla="*/ 1905 h 84772"/>
                  <a:gd name="connsiteX4" fmla="*/ 24765 w 40005"/>
                  <a:gd name="connsiteY4" fmla="*/ 1905 h 84772"/>
                  <a:gd name="connsiteX5" fmla="*/ 25718 w 40005"/>
                  <a:gd name="connsiteY5" fmla="*/ 4763 h 84772"/>
                  <a:gd name="connsiteX6" fmla="*/ 25718 w 40005"/>
                  <a:gd name="connsiteY6" fmla="*/ 5715 h 84772"/>
                  <a:gd name="connsiteX7" fmla="*/ 25718 w 40005"/>
                  <a:gd name="connsiteY7" fmla="*/ 5715 h 84772"/>
                  <a:gd name="connsiteX8" fmla="*/ 26670 w 40005"/>
                  <a:gd name="connsiteY8" fmla="*/ 8572 h 84772"/>
                  <a:gd name="connsiteX9" fmla="*/ 26670 w 40005"/>
                  <a:gd name="connsiteY9" fmla="*/ 9525 h 84772"/>
                  <a:gd name="connsiteX10" fmla="*/ 26670 w 40005"/>
                  <a:gd name="connsiteY10" fmla="*/ 9525 h 84772"/>
                  <a:gd name="connsiteX11" fmla="*/ 29528 w 40005"/>
                  <a:gd name="connsiteY11" fmla="*/ 13335 h 84772"/>
                  <a:gd name="connsiteX12" fmla="*/ 29528 w 40005"/>
                  <a:gd name="connsiteY12" fmla="*/ 14288 h 84772"/>
                  <a:gd name="connsiteX13" fmla="*/ 31432 w 40005"/>
                  <a:gd name="connsiteY13" fmla="*/ 17145 h 84772"/>
                  <a:gd name="connsiteX14" fmla="*/ 34290 w 40005"/>
                  <a:gd name="connsiteY14" fmla="*/ 20955 h 84772"/>
                  <a:gd name="connsiteX15" fmla="*/ 33338 w 40005"/>
                  <a:gd name="connsiteY15" fmla="*/ 23813 h 84772"/>
                  <a:gd name="connsiteX16" fmla="*/ 34290 w 40005"/>
                  <a:gd name="connsiteY16" fmla="*/ 26670 h 84772"/>
                  <a:gd name="connsiteX17" fmla="*/ 33338 w 40005"/>
                  <a:gd name="connsiteY17" fmla="*/ 28575 h 84772"/>
                  <a:gd name="connsiteX18" fmla="*/ 33338 w 40005"/>
                  <a:gd name="connsiteY18" fmla="*/ 28575 h 84772"/>
                  <a:gd name="connsiteX19" fmla="*/ 35243 w 40005"/>
                  <a:gd name="connsiteY19" fmla="*/ 32385 h 84772"/>
                  <a:gd name="connsiteX20" fmla="*/ 35243 w 40005"/>
                  <a:gd name="connsiteY20" fmla="*/ 34290 h 84772"/>
                  <a:gd name="connsiteX21" fmla="*/ 36195 w 40005"/>
                  <a:gd name="connsiteY21" fmla="*/ 37147 h 84772"/>
                  <a:gd name="connsiteX22" fmla="*/ 36195 w 40005"/>
                  <a:gd name="connsiteY22" fmla="*/ 39052 h 84772"/>
                  <a:gd name="connsiteX23" fmla="*/ 37147 w 40005"/>
                  <a:gd name="connsiteY23" fmla="*/ 41910 h 84772"/>
                  <a:gd name="connsiteX24" fmla="*/ 37147 w 40005"/>
                  <a:gd name="connsiteY24" fmla="*/ 43815 h 84772"/>
                  <a:gd name="connsiteX25" fmla="*/ 38100 w 40005"/>
                  <a:gd name="connsiteY25" fmla="*/ 46672 h 84772"/>
                  <a:gd name="connsiteX26" fmla="*/ 37147 w 40005"/>
                  <a:gd name="connsiteY26" fmla="*/ 48577 h 84772"/>
                  <a:gd name="connsiteX27" fmla="*/ 37147 w 40005"/>
                  <a:gd name="connsiteY27" fmla="*/ 48577 h 84772"/>
                  <a:gd name="connsiteX28" fmla="*/ 38100 w 40005"/>
                  <a:gd name="connsiteY28" fmla="*/ 51435 h 84772"/>
                  <a:gd name="connsiteX29" fmla="*/ 38100 w 40005"/>
                  <a:gd name="connsiteY29" fmla="*/ 52388 h 84772"/>
                  <a:gd name="connsiteX30" fmla="*/ 39053 w 40005"/>
                  <a:gd name="connsiteY30" fmla="*/ 55245 h 84772"/>
                  <a:gd name="connsiteX31" fmla="*/ 39053 w 40005"/>
                  <a:gd name="connsiteY31" fmla="*/ 56197 h 84772"/>
                  <a:gd name="connsiteX32" fmla="*/ 39053 w 40005"/>
                  <a:gd name="connsiteY32" fmla="*/ 57150 h 84772"/>
                  <a:gd name="connsiteX33" fmla="*/ 38100 w 40005"/>
                  <a:gd name="connsiteY33" fmla="*/ 59055 h 84772"/>
                  <a:gd name="connsiteX34" fmla="*/ 40005 w 40005"/>
                  <a:gd name="connsiteY34" fmla="*/ 61913 h 84772"/>
                  <a:gd name="connsiteX35" fmla="*/ 38100 w 40005"/>
                  <a:gd name="connsiteY35" fmla="*/ 64770 h 84772"/>
                  <a:gd name="connsiteX36" fmla="*/ 38100 w 40005"/>
                  <a:gd name="connsiteY36" fmla="*/ 66675 h 84772"/>
                  <a:gd name="connsiteX37" fmla="*/ 37147 w 40005"/>
                  <a:gd name="connsiteY37" fmla="*/ 68580 h 84772"/>
                  <a:gd name="connsiteX38" fmla="*/ 38100 w 40005"/>
                  <a:gd name="connsiteY38" fmla="*/ 70485 h 84772"/>
                  <a:gd name="connsiteX39" fmla="*/ 37147 w 40005"/>
                  <a:gd name="connsiteY39" fmla="*/ 72390 h 84772"/>
                  <a:gd name="connsiteX40" fmla="*/ 37147 w 40005"/>
                  <a:gd name="connsiteY40" fmla="*/ 72390 h 84772"/>
                  <a:gd name="connsiteX41" fmla="*/ 37147 w 40005"/>
                  <a:gd name="connsiteY41" fmla="*/ 72390 h 84772"/>
                  <a:gd name="connsiteX42" fmla="*/ 37147 w 40005"/>
                  <a:gd name="connsiteY42" fmla="*/ 72390 h 84772"/>
                  <a:gd name="connsiteX43" fmla="*/ 37147 w 40005"/>
                  <a:gd name="connsiteY43" fmla="*/ 72390 h 84772"/>
                  <a:gd name="connsiteX44" fmla="*/ 37147 w 40005"/>
                  <a:gd name="connsiteY44" fmla="*/ 72390 h 84772"/>
                  <a:gd name="connsiteX45" fmla="*/ 37147 w 40005"/>
                  <a:gd name="connsiteY45" fmla="*/ 72390 h 84772"/>
                  <a:gd name="connsiteX46" fmla="*/ 37147 w 40005"/>
                  <a:gd name="connsiteY46" fmla="*/ 72390 h 84772"/>
                  <a:gd name="connsiteX47" fmla="*/ 37147 w 40005"/>
                  <a:gd name="connsiteY47" fmla="*/ 72390 h 84772"/>
                  <a:gd name="connsiteX48" fmla="*/ 37147 w 40005"/>
                  <a:gd name="connsiteY48" fmla="*/ 72390 h 84772"/>
                  <a:gd name="connsiteX49" fmla="*/ 37147 w 40005"/>
                  <a:gd name="connsiteY49" fmla="*/ 72390 h 84772"/>
                  <a:gd name="connsiteX50" fmla="*/ 37147 w 40005"/>
                  <a:gd name="connsiteY50" fmla="*/ 72390 h 84772"/>
                  <a:gd name="connsiteX51" fmla="*/ 37147 w 40005"/>
                  <a:gd name="connsiteY51" fmla="*/ 72390 h 84772"/>
                  <a:gd name="connsiteX52" fmla="*/ 37147 w 40005"/>
                  <a:gd name="connsiteY52" fmla="*/ 72390 h 84772"/>
                  <a:gd name="connsiteX53" fmla="*/ 37147 w 40005"/>
                  <a:gd name="connsiteY53" fmla="*/ 72390 h 84772"/>
                  <a:gd name="connsiteX54" fmla="*/ 37147 w 40005"/>
                  <a:gd name="connsiteY54" fmla="*/ 72390 h 84772"/>
                  <a:gd name="connsiteX55" fmla="*/ 37147 w 40005"/>
                  <a:gd name="connsiteY55" fmla="*/ 72390 h 84772"/>
                  <a:gd name="connsiteX56" fmla="*/ 37147 w 40005"/>
                  <a:gd name="connsiteY56" fmla="*/ 72390 h 84772"/>
                  <a:gd name="connsiteX57" fmla="*/ 37147 w 40005"/>
                  <a:gd name="connsiteY57" fmla="*/ 72390 h 84772"/>
                  <a:gd name="connsiteX58" fmla="*/ 37147 w 40005"/>
                  <a:gd name="connsiteY58" fmla="*/ 72390 h 84772"/>
                  <a:gd name="connsiteX59" fmla="*/ 37147 w 40005"/>
                  <a:gd name="connsiteY59" fmla="*/ 72390 h 84772"/>
                  <a:gd name="connsiteX60" fmla="*/ 37147 w 40005"/>
                  <a:gd name="connsiteY60" fmla="*/ 72390 h 84772"/>
                  <a:gd name="connsiteX61" fmla="*/ 37147 w 40005"/>
                  <a:gd name="connsiteY61" fmla="*/ 72390 h 84772"/>
                  <a:gd name="connsiteX62" fmla="*/ 37147 w 40005"/>
                  <a:gd name="connsiteY62" fmla="*/ 72390 h 84772"/>
                  <a:gd name="connsiteX63" fmla="*/ 37147 w 40005"/>
                  <a:gd name="connsiteY63" fmla="*/ 72390 h 84772"/>
                  <a:gd name="connsiteX64" fmla="*/ 37147 w 40005"/>
                  <a:gd name="connsiteY64" fmla="*/ 72390 h 84772"/>
                  <a:gd name="connsiteX65" fmla="*/ 37147 w 40005"/>
                  <a:gd name="connsiteY65" fmla="*/ 72390 h 84772"/>
                  <a:gd name="connsiteX66" fmla="*/ 37147 w 40005"/>
                  <a:gd name="connsiteY66" fmla="*/ 72390 h 84772"/>
                  <a:gd name="connsiteX67" fmla="*/ 37147 w 40005"/>
                  <a:gd name="connsiteY67" fmla="*/ 72390 h 84772"/>
                  <a:gd name="connsiteX68" fmla="*/ 37147 w 40005"/>
                  <a:gd name="connsiteY68" fmla="*/ 72390 h 84772"/>
                  <a:gd name="connsiteX69" fmla="*/ 37147 w 40005"/>
                  <a:gd name="connsiteY69" fmla="*/ 72390 h 84772"/>
                  <a:gd name="connsiteX70" fmla="*/ 37147 w 40005"/>
                  <a:gd name="connsiteY70" fmla="*/ 72390 h 84772"/>
                  <a:gd name="connsiteX71" fmla="*/ 37147 w 40005"/>
                  <a:gd name="connsiteY71" fmla="*/ 72390 h 84772"/>
                  <a:gd name="connsiteX72" fmla="*/ 37147 w 40005"/>
                  <a:gd name="connsiteY72" fmla="*/ 72390 h 84772"/>
                  <a:gd name="connsiteX73" fmla="*/ 37147 w 40005"/>
                  <a:gd name="connsiteY73" fmla="*/ 72390 h 84772"/>
                  <a:gd name="connsiteX74" fmla="*/ 37147 w 40005"/>
                  <a:gd name="connsiteY74" fmla="*/ 72390 h 84772"/>
                  <a:gd name="connsiteX75" fmla="*/ 37147 w 40005"/>
                  <a:gd name="connsiteY75" fmla="*/ 72390 h 84772"/>
                  <a:gd name="connsiteX76" fmla="*/ 37147 w 40005"/>
                  <a:gd name="connsiteY76" fmla="*/ 72390 h 84772"/>
                  <a:gd name="connsiteX77" fmla="*/ 37147 w 40005"/>
                  <a:gd name="connsiteY77" fmla="*/ 72390 h 84772"/>
                  <a:gd name="connsiteX78" fmla="*/ 37147 w 40005"/>
                  <a:gd name="connsiteY78" fmla="*/ 72390 h 84772"/>
                  <a:gd name="connsiteX79" fmla="*/ 37147 w 40005"/>
                  <a:gd name="connsiteY79" fmla="*/ 72390 h 84772"/>
                  <a:gd name="connsiteX80" fmla="*/ 37147 w 40005"/>
                  <a:gd name="connsiteY80" fmla="*/ 72390 h 84772"/>
                  <a:gd name="connsiteX81" fmla="*/ 37147 w 40005"/>
                  <a:gd name="connsiteY81" fmla="*/ 72390 h 84772"/>
                  <a:gd name="connsiteX82" fmla="*/ 37147 w 40005"/>
                  <a:gd name="connsiteY82" fmla="*/ 72390 h 84772"/>
                  <a:gd name="connsiteX83" fmla="*/ 37147 w 40005"/>
                  <a:gd name="connsiteY83" fmla="*/ 72390 h 84772"/>
                  <a:gd name="connsiteX84" fmla="*/ 37147 w 40005"/>
                  <a:gd name="connsiteY84" fmla="*/ 72390 h 84772"/>
                  <a:gd name="connsiteX85" fmla="*/ 37147 w 40005"/>
                  <a:gd name="connsiteY85" fmla="*/ 72390 h 84772"/>
                  <a:gd name="connsiteX86" fmla="*/ 37147 w 40005"/>
                  <a:gd name="connsiteY86" fmla="*/ 72390 h 84772"/>
                  <a:gd name="connsiteX87" fmla="*/ 37147 w 40005"/>
                  <a:gd name="connsiteY87" fmla="*/ 72390 h 84772"/>
                  <a:gd name="connsiteX88" fmla="*/ 37147 w 40005"/>
                  <a:gd name="connsiteY88" fmla="*/ 72390 h 84772"/>
                  <a:gd name="connsiteX89" fmla="*/ 37147 w 40005"/>
                  <a:gd name="connsiteY89" fmla="*/ 72390 h 84772"/>
                  <a:gd name="connsiteX90" fmla="*/ 37147 w 40005"/>
                  <a:gd name="connsiteY90" fmla="*/ 72390 h 84772"/>
                  <a:gd name="connsiteX91" fmla="*/ 37147 w 40005"/>
                  <a:gd name="connsiteY91" fmla="*/ 72390 h 84772"/>
                  <a:gd name="connsiteX92" fmla="*/ 37147 w 40005"/>
                  <a:gd name="connsiteY92" fmla="*/ 72390 h 84772"/>
                  <a:gd name="connsiteX93" fmla="*/ 37147 w 40005"/>
                  <a:gd name="connsiteY93" fmla="*/ 72390 h 84772"/>
                  <a:gd name="connsiteX94" fmla="*/ 37147 w 40005"/>
                  <a:gd name="connsiteY94" fmla="*/ 72390 h 84772"/>
                  <a:gd name="connsiteX95" fmla="*/ 37147 w 40005"/>
                  <a:gd name="connsiteY95" fmla="*/ 72390 h 84772"/>
                  <a:gd name="connsiteX96" fmla="*/ 37147 w 40005"/>
                  <a:gd name="connsiteY96" fmla="*/ 72390 h 84772"/>
                  <a:gd name="connsiteX97" fmla="*/ 37147 w 40005"/>
                  <a:gd name="connsiteY97" fmla="*/ 72390 h 84772"/>
                  <a:gd name="connsiteX98" fmla="*/ 37147 w 40005"/>
                  <a:gd name="connsiteY98" fmla="*/ 72390 h 84772"/>
                  <a:gd name="connsiteX99" fmla="*/ 37147 w 40005"/>
                  <a:gd name="connsiteY99" fmla="*/ 72390 h 84772"/>
                  <a:gd name="connsiteX100" fmla="*/ 37147 w 40005"/>
                  <a:gd name="connsiteY100" fmla="*/ 72390 h 84772"/>
                  <a:gd name="connsiteX101" fmla="*/ 37147 w 40005"/>
                  <a:gd name="connsiteY101" fmla="*/ 72390 h 84772"/>
                  <a:gd name="connsiteX102" fmla="*/ 37147 w 40005"/>
                  <a:gd name="connsiteY102" fmla="*/ 72390 h 84772"/>
                  <a:gd name="connsiteX103" fmla="*/ 37147 w 40005"/>
                  <a:gd name="connsiteY103" fmla="*/ 72390 h 84772"/>
                  <a:gd name="connsiteX104" fmla="*/ 37147 w 40005"/>
                  <a:gd name="connsiteY104" fmla="*/ 72390 h 84772"/>
                  <a:gd name="connsiteX105" fmla="*/ 37147 w 40005"/>
                  <a:gd name="connsiteY105" fmla="*/ 72390 h 84772"/>
                  <a:gd name="connsiteX106" fmla="*/ 37147 w 40005"/>
                  <a:gd name="connsiteY106" fmla="*/ 72390 h 84772"/>
                  <a:gd name="connsiteX107" fmla="*/ 37147 w 40005"/>
                  <a:gd name="connsiteY107" fmla="*/ 72390 h 84772"/>
                  <a:gd name="connsiteX108" fmla="*/ 37147 w 40005"/>
                  <a:gd name="connsiteY108" fmla="*/ 72390 h 84772"/>
                  <a:gd name="connsiteX109" fmla="*/ 37147 w 40005"/>
                  <a:gd name="connsiteY109" fmla="*/ 72390 h 84772"/>
                  <a:gd name="connsiteX110" fmla="*/ 37147 w 40005"/>
                  <a:gd name="connsiteY110" fmla="*/ 72390 h 84772"/>
                  <a:gd name="connsiteX111" fmla="*/ 37147 w 40005"/>
                  <a:gd name="connsiteY111" fmla="*/ 72390 h 84772"/>
                  <a:gd name="connsiteX112" fmla="*/ 37147 w 40005"/>
                  <a:gd name="connsiteY112" fmla="*/ 72390 h 84772"/>
                  <a:gd name="connsiteX113" fmla="*/ 37147 w 40005"/>
                  <a:gd name="connsiteY113" fmla="*/ 72390 h 84772"/>
                  <a:gd name="connsiteX114" fmla="*/ 37147 w 40005"/>
                  <a:gd name="connsiteY114" fmla="*/ 72390 h 84772"/>
                  <a:gd name="connsiteX115" fmla="*/ 37147 w 40005"/>
                  <a:gd name="connsiteY115" fmla="*/ 72390 h 84772"/>
                  <a:gd name="connsiteX116" fmla="*/ 37147 w 40005"/>
                  <a:gd name="connsiteY116" fmla="*/ 72390 h 84772"/>
                  <a:gd name="connsiteX117" fmla="*/ 37147 w 40005"/>
                  <a:gd name="connsiteY117" fmla="*/ 72390 h 84772"/>
                  <a:gd name="connsiteX118" fmla="*/ 37147 w 40005"/>
                  <a:gd name="connsiteY118" fmla="*/ 72390 h 84772"/>
                  <a:gd name="connsiteX119" fmla="*/ 37147 w 40005"/>
                  <a:gd name="connsiteY119" fmla="*/ 72390 h 84772"/>
                  <a:gd name="connsiteX120" fmla="*/ 37147 w 40005"/>
                  <a:gd name="connsiteY120" fmla="*/ 72390 h 84772"/>
                  <a:gd name="connsiteX121" fmla="*/ 37147 w 40005"/>
                  <a:gd name="connsiteY121" fmla="*/ 72390 h 84772"/>
                  <a:gd name="connsiteX122" fmla="*/ 37147 w 40005"/>
                  <a:gd name="connsiteY122" fmla="*/ 72390 h 84772"/>
                  <a:gd name="connsiteX123" fmla="*/ 37147 w 40005"/>
                  <a:gd name="connsiteY123" fmla="*/ 72390 h 84772"/>
                  <a:gd name="connsiteX124" fmla="*/ 36195 w 40005"/>
                  <a:gd name="connsiteY124" fmla="*/ 74295 h 84772"/>
                  <a:gd name="connsiteX125" fmla="*/ 36195 w 40005"/>
                  <a:gd name="connsiteY125" fmla="*/ 74295 h 84772"/>
                  <a:gd name="connsiteX126" fmla="*/ 35243 w 40005"/>
                  <a:gd name="connsiteY126" fmla="*/ 76200 h 84772"/>
                  <a:gd name="connsiteX127" fmla="*/ 35243 w 40005"/>
                  <a:gd name="connsiteY127" fmla="*/ 76200 h 84772"/>
                  <a:gd name="connsiteX128" fmla="*/ 33338 w 40005"/>
                  <a:gd name="connsiteY128" fmla="*/ 79057 h 84772"/>
                  <a:gd name="connsiteX129" fmla="*/ 33338 w 40005"/>
                  <a:gd name="connsiteY129" fmla="*/ 79057 h 84772"/>
                  <a:gd name="connsiteX130" fmla="*/ 31432 w 40005"/>
                  <a:gd name="connsiteY130" fmla="*/ 81915 h 84772"/>
                  <a:gd name="connsiteX131" fmla="*/ 30480 w 40005"/>
                  <a:gd name="connsiteY131" fmla="*/ 81915 h 84772"/>
                  <a:gd name="connsiteX132" fmla="*/ 28575 w 40005"/>
                  <a:gd name="connsiteY132" fmla="*/ 83820 h 84772"/>
                  <a:gd name="connsiteX133" fmla="*/ 26670 w 40005"/>
                  <a:gd name="connsiteY133" fmla="*/ 82867 h 84772"/>
                  <a:gd name="connsiteX134" fmla="*/ 18097 w 40005"/>
                  <a:gd name="connsiteY134" fmla="*/ 84772 h 84772"/>
                  <a:gd name="connsiteX135" fmla="*/ 2857 w 40005"/>
                  <a:gd name="connsiteY135" fmla="*/ 72390 h 84772"/>
                  <a:gd name="connsiteX136" fmla="*/ 953 w 40005"/>
                  <a:gd name="connsiteY136" fmla="*/ 70485 h 84772"/>
                  <a:gd name="connsiteX137" fmla="*/ 953 w 40005"/>
                  <a:gd name="connsiteY137" fmla="*/ 68580 h 84772"/>
                  <a:gd name="connsiteX138" fmla="*/ 953 w 40005"/>
                  <a:gd name="connsiteY138" fmla="*/ 67627 h 84772"/>
                  <a:gd name="connsiteX139" fmla="*/ 1905 w 40005"/>
                  <a:gd name="connsiteY139" fmla="*/ 65722 h 84772"/>
                  <a:gd name="connsiteX140" fmla="*/ 1905 w 40005"/>
                  <a:gd name="connsiteY140" fmla="*/ 64770 h 84772"/>
                  <a:gd name="connsiteX141" fmla="*/ 953 w 40005"/>
                  <a:gd name="connsiteY141" fmla="*/ 63817 h 84772"/>
                  <a:gd name="connsiteX142" fmla="*/ 953 w 40005"/>
                  <a:gd name="connsiteY142" fmla="*/ 61913 h 84772"/>
                  <a:gd name="connsiteX143" fmla="*/ 953 w 40005"/>
                  <a:gd name="connsiteY143" fmla="*/ 60960 h 84772"/>
                  <a:gd name="connsiteX144" fmla="*/ 0 w 40005"/>
                  <a:gd name="connsiteY144" fmla="*/ 60007 h 84772"/>
                  <a:gd name="connsiteX145" fmla="*/ 953 w 40005"/>
                  <a:gd name="connsiteY145" fmla="*/ 58102 h 84772"/>
                  <a:gd name="connsiteX146" fmla="*/ 953 w 40005"/>
                  <a:gd name="connsiteY146" fmla="*/ 58102 h 84772"/>
                  <a:gd name="connsiteX147" fmla="*/ 0 w 40005"/>
                  <a:gd name="connsiteY147" fmla="*/ 56197 h 84772"/>
                  <a:gd name="connsiteX148" fmla="*/ 953 w 40005"/>
                  <a:gd name="connsiteY148" fmla="*/ 53340 h 84772"/>
                  <a:gd name="connsiteX149" fmla="*/ 953 w 40005"/>
                  <a:gd name="connsiteY149" fmla="*/ 53340 h 84772"/>
                  <a:gd name="connsiteX150" fmla="*/ 953 w 40005"/>
                  <a:gd name="connsiteY150" fmla="*/ 53340 h 84772"/>
                  <a:gd name="connsiteX151" fmla="*/ 0 w 40005"/>
                  <a:gd name="connsiteY151" fmla="*/ 51435 h 84772"/>
                  <a:gd name="connsiteX152" fmla="*/ 1905 w 40005"/>
                  <a:gd name="connsiteY152" fmla="*/ 49530 h 84772"/>
                  <a:gd name="connsiteX153" fmla="*/ 1905 w 40005"/>
                  <a:gd name="connsiteY153" fmla="*/ 49530 h 84772"/>
                  <a:gd name="connsiteX154" fmla="*/ 0 w 40005"/>
                  <a:gd name="connsiteY154" fmla="*/ 47625 h 84772"/>
                  <a:gd name="connsiteX155" fmla="*/ 1905 w 40005"/>
                  <a:gd name="connsiteY155" fmla="*/ 45720 h 84772"/>
                  <a:gd name="connsiteX156" fmla="*/ 1905 w 40005"/>
                  <a:gd name="connsiteY156" fmla="*/ 45720 h 84772"/>
                  <a:gd name="connsiteX157" fmla="*/ 1905 w 40005"/>
                  <a:gd name="connsiteY157" fmla="*/ 45720 h 84772"/>
                  <a:gd name="connsiteX158" fmla="*/ 0 w 40005"/>
                  <a:gd name="connsiteY158" fmla="*/ 43815 h 84772"/>
                  <a:gd name="connsiteX159" fmla="*/ 1905 w 40005"/>
                  <a:gd name="connsiteY159" fmla="*/ 41910 h 84772"/>
                  <a:gd name="connsiteX160" fmla="*/ 1905 w 40005"/>
                  <a:gd name="connsiteY160" fmla="*/ 41910 h 84772"/>
                  <a:gd name="connsiteX161" fmla="*/ 1905 w 40005"/>
                  <a:gd name="connsiteY161" fmla="*/ 40957 h 84772"/>
                  <a:gd name="connsiteX162" fmla="*/ 953 w 40005"/>
                  <a:gd name="connsiteY162" fmla="*/ 39052 h 84772"/>
                  <a:gd name="connsiteX163" fmla="*/ 1905 w 40005"/>
                  <a:gd name="connsiteY163" fmla="*/ 37147 h 84772"/>
                  <a:gd name="connsiteX164" fmla="*/ 1905 w 40005"/>
                  <a:gd name="connsiteY164" fmla="*/ 37147 h 84772"/>
                  <a:gd name="connsiteX165" fmla="*/ 0 w 40005"/>
                  <a:gd name="connsiteY165" fmla="*/ 35242 h 84772"/>
                  <a:gd name="connsiteX166" fmla="*/ 1905 w 40005"/>
                  <a:gd name="connsiteY166" fmla="*/ 33338 h 84772"/>
                  <a:gd name="connsiteX167" fmla="*/ 2857 w 40005"/>
                  <a:gd name="connsiteY167" fmla="*/ 33338 h 84772"/>
                  <a:gd name="connsiteX168" fmla="*/ 3810 w 40005"/>
                  <a:gd name="connsiteY168" fmla="*/ 33338 h 84772"/>
                  <a:gd name="connsiteX169" fmla="*/ 3810 w 40005"/>
                  <a:gd name="connsiteY169" fmla="*/ 32385 h 84772"/>
                  <a:gd name="connsiteX170" fmla="*/ 2857 w 40005"/>
                  <a:gd name="connsiteY170" fmla="*/ 30480 h 84772"/>
                  <a:gd name="connsiteX171" fmla="*/ 4763 w 40005"/>
                  <a:gd name="connsiteY171" fmla="*/ 28575 h 84772"/>
                  <a:gd name="connsiteX172" fmla="*/ 4763 w 40005"/>
                  <a:gd name="connsiteY172" fmla="*/ 27622 h 84772"/>
                  <a:gd name="connsiteX173" fmla="*/ 3810 w 40005"/>
                  <a:gd name="connsiteY173" fmla="*/ 25717 h 84772"/>
                  <a:gd name="connsiteX174" fmla="*/ 5715 w 40005"/>
                  <a:gd name="connsiteY174" fmla="*/ 23813 h 84772"/>
                  <a:gd name="connsiteX175" fmla="*/ 6668 w 40005"/>
                  <a:gd name="connsiteY175" fmla="*/ 19050 h 84772"/>
                  <a:gd name="connsiteX176" fmla="*/ 5715 w 40005"/>
                  <a:gd name="connsiteY176" fmla="*/ 17145 h 84772"/>
                  <a:gd name="connsiteX177" fmla="*/ 7620 w 40005"/>
                  <a:gd name="connsiteY177" fmla="*/ 15240 h 84772"/>
                  <a:gd name="connsiteX178" fmla="*/ 7620 w 40005"/>
                  <a:gd name="connsiteY178" fmla="*/ 15240 h 84772"/>
                  <a:gd name="connsiteX179" fmla="*/ 7620 w 40005"/>
                  <a:gd name="connsiteY179" fmla="*/ 14288 h 84772"/>
                  <a:gd name="connsiteX180" fmla="*/ 8572 w 40005"/>
                  <a:gd name="connsiteY180" fmla="*/ 8572 h 84772"/>
                  <a:gd name="connsiteX181" fmla="*/ 13335 w 40005"/>
                  <a:gd name="connsiteY181" fmla="*/ 2857 h 84772"/>
                  <a:gd name="connsiteX182" fmla="*/ 20955 w 40005"/>
                  <a:gd name="connsiteY182" fmla="*/ 0 h 847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40005" h="84772">
                    <a:moveTo>
                      <a:pt x="20955" y="0"/>
                    </a:moveTo>
                    <a:cubicBezTo>
                      <a:pt x="21907" y="0"/>
                      <a:pt x="21907" y="0"/>
                      <a:pt x="22860" y="952"/>
                    </a:cubicBezTo>
                    <a:cubicBezTo>
                      <a:pt x="22860" y="0"/>
                      <a:pt x="23813" y="0"/>
                      <a:pt x="23813" y="0"/>
                    </a:cubicBezTo>
                    <a:cubicBezTo>
                      <a:pt x="24765" y="0"/>
                      <a:pt x="24765" y="952"/>
                      <a:pt x="24765" y="1905"/>
                    </a:cubicBezTo>
                    <a:cubicBezTo>
                      <a:pt x="24765" y="1905"/>
                      <a:pt x="24765" y="1905"/>
                      <a:pt x="24765" y="1905"/>
                    </a:cubicBezTo>
                    <a:cubicBezTo>
                      <a:pt x="25718" y="1905"/>
                      <a:pt x="25718" y="2857"/>
                      <a:pt x="25718" y="4763"/>
                    </a:cubicBezTo>
                    <a:cubicBezTo>
                      <a:pt x="25718" y="4763"/>
                      <a:pt x="25718" y="5715"/>
                      <a:pt x="25718" y="5715"/>
                    </a:cubicBezTo>
                    <a:lnTo>
                      <a:pt x="25718" y="5715"/>
                    </a:lnTo>
                    <a:cubicBezTo>
                      <a:pt x="26670" y="5715"/>
                      <a:pt x="26670" y="6667"/>
                      <a:pt x="26670" y="8572"/>
                    </a:cubicBezTo>
                    <a:cubicBezTo>
                      <a:pt x="26670" y="9525"/>
                      <a:pt x="26670" y="9525"/>
                      <a:pt x="26670" y="9525"/>
                    </a:cubicBezTo>
                    <a:lnTo>
                      <a:pt x="26670" y="9525"/>
                    </a:lnTo>
                    <a:cubicBezTo>
                      <a:pt x="28575" y="9525"/>
                      <a:pt x="29528" y="11430"/>
                      <a:pt x="29528" y="13335"/>
                    </a:cubicBezTo>
                    <a:cubicBezTo>
                      <a:pt x="29528" y="13335"/>
                      <a:pt x="29528" y="14288"/>
                      <a:pt x="29528" y="14288"/>
                    </a:cubicBezTo>
                    <a:cubicBezTo>
                      <a:pt x="30480" y="15240"/>
                      <a:pt x="30480" y="16192"/>
                      <a:pt x="31432" y="17145"/>
                    </a:cubicBezTo>
                    <a:cubicBezTo>
                      <a:pt x="33338" y="17145"/>
                      <a:pt x="34290" y="19050"/>
                      <a:pt x="34290" y="20955"/>
                    </a:cubicBezTo>
                    <a:cubicBezTo>
                      <a:pt x="34290" y="21907"/>
                      <a:pt x="34290" y="22860"/>
                      <a:pt x="33338" y="23813"/>
                    </a:cubicBezTo>
                    <a:cubicBezTo>
                      <a:pt x="34290" y="24765"/>
                      <a:pt x="34290" y="25717"/>
                      <a:pt x="34290" y="26670"/>
                    </a:cubicBezTo>
                    <a:cubicBezTo>
                      <a:pt x="34290" y="27622"/>
                      <a:pt x="34290" y="28575"/>
                      <a:pt x="33338" y="28575"/>
                    </a:cubicBezTo>
                    <a:lnTo>
                      <a:pt x="33338" y="28575"/>
                    </a:lnTo>
                    <a:cubicBezTo>
                      <a:pt x="34290" y="29527"/>
                      <a:pt x="35243" y="30480"/>
                      <a:pt x="35243" y="32385"/>
                    </a:cubicBezTo>
                    <a:cubicBezTo>
                      <a:pt x="35243" y="33338"/>
                      <a:pt x="35243" y="33338"/>
                      <a:pt x="35243" y="34290"/>
                    </a:cubicBezTo>
                    <a:cubicBezTo>
                      <a:pt x="36195" y="35242"/>
                      <a:pt x="36195" y="36195"/>
                      <a:pt x="36195" y="37147"/>
                    </a:cubicBezTo>
                    <a:cubicBezTo>
                      <a:pt x="36195" y="38100"/>
                      <a:pt x="36195" y="38100"/>
                      <a:pt x="36195" y="39052"/>
                    </a:cubicBezTo>
                    <a:cubicBezTo>
                      <a:pt x="37147" y="40005"/>
                      <a:pt x="37147" y="40957"/>
                      <a:pt x="37147" y="41910"/>
                    </a:cubicBezTo>
                    <a:cubicBezTo>
                      <a:pt x="37147" y="42863"/>
                      <a:pt x="37147" y="42863"/>
                      <a:pt x="37147" y="43815"/>
                    </a:cubicBezTo>
                    <a:cubicBezTo>
                      <a:pt x="38100" y="44767"/>
                      <a:pt x="38100" y="45720"/>
                      <a:pt x="38100" y="46672"/>
                    </a:cubicBezTo>
                    <a:cubicBezTo>
                      <a:pt x="38100" y="47625"/>
                      <a:pt x="38100" y="48577"/>
                      <a:pt x="37147" y="48577"/>
                    </a:cubicBezTo>
                    <a:lnTo>
                      <a:pt x="37147" y="48577"/>
                    </a:lnTo>
                    <a:cubicBezTo>
                      <a:pt x="38100" y="49530"/>
                      <a:pt x="38100" y="50482"/>
                      <a:pt x="38100" y="51435"/>
                    </a:cubicBezTo>
                    <a:cubicBezTo>
                      <a:pt x="38100" y="51435"/>
                      <a:pt x="38100" y="52388"/>
                      <a:pt x="38100" y="52388"/>
                    </a:cubicBezTo>
                    <a:cubicBezTo>
                      <a:pt x="39053" y="53340"/>
                      <a:pt x="39053" y="54292"/>
                      <a:pt x="39053" y="55245"/>
                    </a:cubicBezTo>
                    <a:cubicBezTo>
                      <a:pt x="39053" y="55245"/>
                      <a:pt x="39053" y="56197"/>
                      <a:pt x="39053" y="56197"/>
                    </a:cubicBezTo>
                    <a:cubicBezTo>
                      <a:pt x="39053" y="56197"/>
                      <a:pt x="39053" y="57150"/>
                      <a:pt x="39053" y="57150"/>
                    </a:cubicBezTo>
                    <a:cubicBezTo>
                      <a:pt x="39053" y="58102"/>
                      <a:pt x="39053" y="58102"/>
                      <a:pt x="38100" y="59055"/>
                    </a:cubicBezTo>
                    <a:cubicBezTo>
                      <a:pt x="39053" y="59055"/>
                      <a:pt x="40005" y="60007"/>
                      <a:pt x="40005" y="61913"/>
                    </a:cubicBezTo>
                    <a:cubicBezTo>
                      <a:pt x="40005" y="62865"/>
                      <a:pt x="39053" y="63817"/>
                      <a:pt x="38100" y="64770"/>
                    </a:cubicBezTo>
                    <a:cubicBezTo>
                      <a:pt x="38100" y="64770"/>
                      <a:pt x="38100" y="65722"/>
                      <a:pt x="38100" y="66675"/>
                    </a:cubicBezTo>
                    <a:cubicBezTo>
                      <a:pt x="38100" y="67627"/>
                      <a:pt x="38100" y="67627"/>
                      <a:pt x="37147" y="68580"/>
                    </a:cubicBezTo>
                    <a:cubicBezTo>
                      <a:pt x="38100" y="68580"/>
                      <a:pt x="38100" y="69532"/>
                      <a:pt x="38100" y="70485"/>
                    </a:cubicBezTo>
                    <a:cubicBezTo>
                      <a:pt x="38100" y="71438"/>
                      <a:pt x="38100" y="72390"/>
                      <a:pt x="37147" y="72390"/>
                    </a:cubicBez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cubicBezTo>
                      <a:pt x="37147" y="73342"/>
                      <a:pt x="37147" y="74295"/>
                      <a:pt x="36195" y="74295"/>
                    </a:cubicBezTo>
                    <a:cubicBezTo>
                      <a:pt x="36195" y="74295"/>
                      <a:pt x="36195" y="74295"/>
                      <a:pt x="36195" y="74295"/>
                    </a:cubicBezTo>
                    <a:cubicBezTo>
                      <a:pt x="36195" y="75247"/>
                      <a:pt x="35243" y="76200"/>
                      <a:pt x="35243" y="76200"/>
                    </a:cubicBezTo>
                    <a:cubicBezTo>
                      <a:pt x="35243" y="76200"/>
                      <a:pt x="35243" y="76200"/>
                      <a:pt x="35243" y="76200"/>
                    </a:cubicBezTo>
                    <a:cubicBezTo>
                      <a:pt x="35243" y="77152"/>
                      <a:pt x="34290" y="79057"/>
                      <a:pt x="33338" y="79057"/>
                    </a:cubicBezTo>
                    <a:lnTo>
                      <a:pt x="33338" y="79057"/>
                    </a:lnTo>
                    <a:cubicBezTo>
                      <a:pt x="33338" y="80010"/>
                      <a:pt x="32385" y="81915"/>
                      <a:pt x="31432" y="81915"/>
                    </a:cubicBezTo>
                    <a:cubicBezTo>
                      <a:pt x="31432" y="81915"/>
                      <a:pt x="31432" y="81915"/>
                      <a:pt x="30480" y="81915"/>
                    </a:cubicBezTo>
                    <a:cubicBezTo>
                      <a:pt x="30480" y="82867"/>
                      <a:pt x="29528" y="83820"/>
                      <a:pt x="28575" y="83820"/>
                    </a:cubicBezTo>
                    <a:cubicBezTo>
                      <a:pt x="27622" y="83820"/>
                      <a:pt x="27622" y="83820"/>
                      <a:pt x="26670" y="82867"/>
                    </a:cubicBezTo>
                    <a:cubicBezTo>
                      <a:pt x="24765" y="83820"/>
                      <a:pt x="21907" y="84772"/>
                      <a:pt x="18097" y="84772"/>
                    </a:cubicBezTo>
                    <a:cubicBezTo>
                      <a:pt x="9525" y="84772"/>
                      <a:pt x="4763" y="80010"/>
                      <a:pt x="2857" y="72390"/>
                    </a:cubicBezTo>
                    <a:cubicBezTo>
                      <a:pt x="1905" y="72390"/>
                      <a:pt x="953" y="72390"/>
                      <a:pt x="953" y="70485"/>
                    </a:cubicBezTo>
                    <a:cubicBezTo>
                      <a:pt x="953" y="69532"/>
                      <a:pt x="953" y="68580"/>
                      <a:pt x="953" y="68580"/>
                    </a:cubicBezTo>
                    <a:cubicBezTo>
                      <a:pt x="953" y="68580"/>
                      <a:pt x="953" y="68580"/>
                      <a:pt x="953" y="67627"/>
                    </a:cubicBezTo>
                    <a:cubicBezTo>
                      <a:pt x="953" y="66675"/>
                      <a:pt x="953" y="65722"/>
                      <a:pt x="1905" y="65722"/>
                    </a:cubicBezTo>
                    <a:cubicBezTo>
                      <a:pt x="1905" y="65722"/>
                      <a:pt x="1905" y="64770"/>
                      <a:pt x="1905" y="64770"/>
                    </a:cubicBezTo>
                    <a:cubicBezTo>
                      <a:pt x="1905" y="64770"/>
                      <a:pt x="953" y="63817"/>
                      <a:pt x="953" y="63817"/>
                    </a:cubicBezTo>
                    <a:cubicBezTo>
                      <a:pt x="953" y="62865"/>
                      <a:pt x="953" y="61913"/>
                      <a:pt x="953" y="61913"/>
                    </a:cubicBezTo>
                    <a:lnTo>
                      <a:pt x="953" y="60960"/>
                    </a:lnTo>
                    <a:cubicBezTo>
                      <a:pt x="953" y="60960"/>
                      <a:pt x="0" y="60007"/>
                      <a:pt x="0" y="60007"/>
                    </a:cubicBezTo>
                    <a:cubicBezTo>
                      <a:pt x="0" y="59055"/>
                      <a:pt x="0" y="58102"/>
                      <a:pt x="953" y="58102"/>
                    </a:cubicBezTo>
                    <a:lnTo>
                      <a:pt x="953" y="58102"/>
                    </a:lnTo>
                    <a:cubicBezTo>
                      <a:pt x="0" y="58102"/>
                      <a:pt x="0" y="57150"/>
                      <a:pt x="0" y="56197"/>
                    </a:cubicBezTo>
                    <a:cubicBezTo>
                      <a:pt x="0" y="55245"/>
                      <a:pt x="0" y="54292"/>
                      <a:pt x="953" y="53340"/>
                    </a:cubicBezTo>
                    <a:cubicBezTo>
                      <a:pt x="953" y="53340"/>
                      <a:pt x="953" y="53340"/>
                      <a:pt x="953" y="53340"/>
                    </a:cubicBezTo>
                    <a:lnTo>
                      <a:pt x="953" y="53340"/>
                    </a:lnTo>
                    <a:cubicBezTo>
                      <a:pt x="0" y="53340"/>
                      <a:pt x="0" y="52388"/>
                      <a:pt x="0" y="51435"/>
                    </a:cubicBezTo>
                    <a:cubicBezTo>
                      <a:pt x="0" y="50482"/>
                      <a:pt x="953" y="49530"/>
                      <a:pt x="1905" y="49530"/>
                    </a:cubicBezTo>
                    <a:lnTo>
                      <a:pt x="1905" y="49530"/>
                    </a:lnTo>
                    <a:cubicBezTo>
                      <a:pt x="953" y="49530"/>
                      <a:pt x="0" y="48577"/>
                      <a:pt x="0" y="47625"/>
                    </a:cubicBezTo>
                    <a:cubicBezTo>
                      <a:pt x="0" y="46672"/>
                      <a:pt x="953" y="45720"/>
                      <a:pt x="1905" y="45720"/>
                    </a:cubicBezTo>
                    <a:cubicBezTo>
                      <a:pt x="1905" y="45720"/>
                      <a:pt x="1905" y="45720"/>
                      <a:pt x="1905" y="45720"/>
                    </a:cubicBezTo>
                    <a:lnTo>
                      <a:pt x="1905" y="45720"/>
                    </a:lnTo>
                    <a:cubicBezTo>
                      <a:pt x="953" y="45720"/>
                      <a:pt x="0" y="44767"/>
                      <a:pt x="0" y="43815"/>
                    </a:cubicBezTo>
                    <a:cubicBezTo>
                      <a:pt x="0" y="42863"/>
                      <a:pt x="953" y="41910"/>
                      <a:pt x="1905" y="41910"/>
                    </a:cubicBezTo>
                    <a:cubicBezTo>
                      <a:pt x="1905" y="41910"/>
                      <a:pt x="1905" y="41910"/>
                      <a:pt x="1905" y="41910"/>
                    </a:cubicBezTo>
                    <a:lnTo>
                      <a:pt x="1905" y="40957"/>
                    </a:lnTo>
                    <a:cubicBezTo>
                      <a:pt x="1905" y="40957"/>
                      <a:pt x="953" y="40005"/>
                      <a:pt x="953" y="39052"/>
                    </a:cubicBezTo>
                    <a:cubicBezTo>
                      <a:pt x="953" y="38100"/>
                      <a:pt x="953" y="37147"/>
                      <a:pt x="1905" y="37147"/>
                    </a:cubicBezTo>
                    <a:lnTo>
                      <a:pt x="1905" y="37147"/>
                    </a:lnTo>
                    <a:cubicBezTo>
                      <a:pt x="953" y="37147"/>
                      <a:pt x="0" y="36195"/>
                      <a:pt x="0" y="35242"/>
                    </a:cubicBezTo>
                    <a:cubicBezTo>
                      <a:pt x="0" y="34290"/>
                      <a:pt x="953" y="33338"/>
                      <a:pt x="1905" y="33338"/>
                    </a:cubicBezTo>
                    <a:cubicBezTo>
                      <a:pt x="1905" y="33338"/>
                      <a:pt x="1905" y="33338"/>
                      <a:pt x="2857" y="33338"/>
                    </a:cubicBezTo>
                    <a:cubicBezTo>
                      <a:pt x="2857" y="33338"/>
                      <a:pt x="2857" y="33338"/>
                      <a:pt x="3810" y="33338"/>
                    </a:cubicBezTo>
                    <a:lnTo>
                      <a:pt x="3810" y="32385"/>
                    </a:lnTo>
                    <a:cubicBezTo>
                      <a:pt x="2857" y="32385"/>
                      <a:pt x="2857" y="31432"/>
                      <a:pt x="2857" y="30480"/>
                    </a:cubicBezTo>
                    <a:cubicBezTo>
                      <a:pt x="2857" y="29527"/>
                      <a:pt x="3810" y="28575"/>
                      <a:pt x="4763" y="28575"/>
                    </a:cubicBezTo>
                    <a:lnTo>
                      <a:pt x="4763" y="27622"/>
                    </a:lnTo>
                    <a:cubicBezTo>
                      <a:pt x="4763" y="27622"/>
                      <a:pt x="3810" y="26670"/>
                      <a:pt x="3810" y="25717"/>
                    </a:cubicBezTo>
                    <a:cubicBezTo>
                      <a:pt x="3810" y="24765"/>
                      <a:pt x="4763" y="23813"/>
                      <a:pt x="5715" y="23813"/>
                    </a:cubicBezTo>
                    <a:cubicBezTo>
                      <a:pt x="5715" y="21907"/>
                      <a:pt x="6668" y="20955"/>
                      <a:pt x="6668" y="19050"/>
                    </a:cubicBezTo>
                    <a:cubicBezTo>
                      <a:pt x="5715" y="19050"/>
                      <a:pt x="5715" y="18097"/>
                      <a:pt x="5715" y="17145"/>
                    </a:cubicBezTo>
                    <a:cubicBezTo>
                      <a:pt x="5715" y="16192"/>
                      <a:pt x="6668" y="15240"/>
                      <a:pt x="7620" y="15240"/>
                    </a:cubicBezTo>
                    <a:lnTo>
                      <a:pt x="7620" y="15240"/>
                    </a:lnTo>
                    <a:lnTo>
                      <a:pt x="7620" y="14288"/>
                    </a:lnTo>
                    <a:cubicBezTo>
                      <a:pt x="7620" y="12382"/>
                      <a:pt x="7620" y="10477"/>
                      <a:pt x="8572" y="8572"/>
                    </a:cubicBezTo>
                    <a:cubicBezTo>
                      <a:pt x="9525" y="5715"/>
                      <a:pt x="11430" y="3810"/>
                      <a:pt x="13335" y="2857"/>
                    </a:cubicBezTo>
                    <a:cubicBezTo>
                      <a:pt x="18097" y="1905"/>
                      <a:pt x="20003" y="0"/>
                      <a:pt x="20955" y="0"/>
                    </a:cubicBezTo>
                    <a:close/>
                  </a:path>
                </a:pathLst>
              </a:custGeom>
              <a:solidFill>
                <a:srgbClr val="55622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29" name="Freeform: Shape 828">
                <a:extLst>
                  <a:ext uri="{FF2B5EF4-FFF2-40B4-BE49-F238E27FC236}">
                    <a16:creationId xmlns:a16="http://schemas.microsoft.com/office/drawing/2014/main" id="{9BE1AA64-CB25-447D-9391-6AF4234B7DD3}"/>
                  </a:ext>
                </a:extLst>
              </p:cNvPr>
              <p:cNvSpPr/>
              <p:nvPr/>
            </p:nvSpPr>
            <p:spPr>
              <a:xfrm>
                <a:off x="6368414" y="3506152"/>
                <a:ext cx="36194" cy="76200"/>
              </a:xfrm>
              <a:custGeom>
                <a:avLst/>
                <a:gdLst>
                  <a:gd name="connsiteX0" fmla="*/ 32385 w 36194"/>
                  <a:gd name="connsiteY0" fmla="*/ 17145 h 76200"/>
                  <a:gd name="connsiteX1" fmla="*/ 33338 w 36194"/>
                  <a:gd name="connsiteY1" fmla="*/ 20002 h 76200"/>
                  <a:gd name="connsiteX2" fmla="*/ 32385 w 36194"/>
                  <a:gd name="connsiteY2" fmla="*/ 21907 h 76200"/>
                  <a:gd name="connsiteX3" fmla="*/ 32385 w 36194"/>
                  <a:gd name="connsiteY3" fmla="*/ 21907 h 76200"/>
                  <a:gd name="connsiteX4" fmla="*/ 34290 w 36194"/>
                  <a:gd name="connsiteY4" fmla="*/ 25717 h 76200"/>
                  <a:gd name="connsiteX5" fmla="*/ 33338 w 36194"/>
                  <a:gd name="connsiteY5" fmla="*/ 27622 h 76200"/>
                  <a:gd name="connsiteX6" fmla="*/ 34290 w 36194"/>
                  <a:gd name="connsiteY6" fmla="*/ 30480 h 76200"/>
                  <a:gd name="connsiteX7" fmla="*/ 33338 w 36194"/>
                  <a:gd name="connsiteY7" fmla="*/ 32385 h 76200"/>
                  <a:gd name="connsiteX8" fmla="*/ 34290 w 36194"/>
                  <a:gd name="connsiteY8" fmla="*/ 35242 h 76200"/>
                  <a:gd name="connsiteX9" fmla="*/ 33338 w 36194"/>
                  <a:gd name="connsiteY9" fmla="*/ 37147 h 76200"/>
                  <a:gd name="connsiteX10" fmla="*/ 34290 w 36194"/>
                  <a:gd name="connsiteY10" fmla="*/ 40005 h 76200"/>
                  <a:gd name="connsiteX11" fmla="*/ 33338 w 36194"/>
                  <a:gd name="connsiteY11" fmla="*/ 41910 h 76200"/>
                  <a:gd name="connsiteX12" fmla="*/ 33338 w 36194"/>
                  <a:gd name="connsiteY12" fmla="*/ 41910 h 76200"/>
                  <a:gd name="connsiteX13" fmla="*/ 34290 w 36194"/>
                  <a:gd name="connsiteY13" fmla="*/ 44767 h 76200"/>
                  <a:gd name="connsiteX14" fmla="*/ 34290 w 36194"/>
                  <a:gd name="connsiteY14" fmla="*/ 45720 h 76200"/>
                  <a:gd name="connsiteX15" fmla="*/ 35242 w 36194"/>
                  <a:gd name="connsiteY15" fmla="*/ 48577 h 76200"/>
                  <a:gd name="connsiteX16" fmla="*/ 35242 w 36194"/>
                  <a:gd name="connsiteY16" fmla="*/ 49530 h 76200"/>
                  <a:gd name="connsiteX17" fmla="*/ 35242 w 36194"/>
                  <a:gd name="connsiteY17" fmla="*/ 50482 h 76200"/>
                  <a:gd name="connsiteX18" fmla="*/ 34290 w 36194"/>
                  <a:gd name="connsiteY18" fmla="*/ 52388 h 76200"/>
                  <a:gd name="connsiteX19" fmla="*/ 36195 w 36194"/>
                  <a:gd name="connsiteY19" fmla="*/ 55245 h 76200"/>
                  <a:gd name="connsiteX20" fmla="*/ 34290 w 36194"/>
                  <a:gd name="connsiteY20" fmla="*/ 57150 h 76200"/>
                  <a:gd name="connsiteX21" fmla="*/ 34290 w 36194"/>
                  <a:gd name="connsiteY21" fmla="*/ 59055 h 76200"/>
                  <a:gd name="connsiteX22" fmla="*/ 33338 w 36194"/>
                  <a:gd name="connsiteY22" fmla="*/ 60960 h 76200"/>
                  <a:gd name="connsiteX23" fmla="*/ 34290 w 36194"/>
                  <a:gd name="connsiteY23" fmla="*/ 62865 h 76200"/>
                  <a:gd name="connsiteX24" fmla="*/ 32385 w 36194"/>
                  <a:gd name="connsiteY24" fmla="*/ 64770 h 76200"/>
                  <a:gd name="connsiteX25" fmla="*/ 32385 w 36194"/>
                  <a:gd name="connsiteY25" fmla="*/ 64770 h 76200"/>
                  <a:gd name="connsiteX26" fmla="*/ 32385 w 36194"/>
                  <a:gd name="connsiteY26" fmla="*/ 64770 h 76200"/>
                  <a:gd name="connsiteX27" fmla="*/ 32385 w 36194"/>
                  <a:gd name="connsiteY27" fmla="*/ 64770 h 76200"/>
                  <a:gd name="connsiteX28" fmla="*/ 32385 w 36194"/>
                  <a:gd name="connsiteY28" fmla="*/ 64770 h 76200"/>
                  <a:gd name="connsiteX29" fmla="*/ 32385 w 36194"/>
                  <a:gd name="connsiteY29" fmla="*/ 64770 h 76200"/>
                  <a:gd name="connsiteX30" fmla="*/ 32385 w 36194"/>
                  <a:gd name="connsiteY30" fmla="*/ 64770 h 76200"/>
                  <a:gd name="connsiteX31" fmla="*/ 32385 w 36194"/>
                  <a:gd name="connsiteY31" fmla="*/ 64770 h 76200"/>
                  <a:gd name="connsiteX32" fmla="*/ 32385 w 36194"/>
                  <a:gd name="connsiteY32" fmla="*/ 64770 h 76200"/>
                  <a:gd name="connsiteX33" fmla="*/ 32385 w 36194"/>
                  <a:gd name="connsiteY33" fmla="*/ 64770 h 76200"/>
                  <a:gd name="connsiteX34" fmla="*/ 32385 w 36194"/>
                  <a:gd name="connsiteY34" fmla="*/ 64770 h 76200"/>
                  <a:gd name="connsiteX35" fmla="*/ 32385 w 36194"/>
                  <a:gd name="connsiteY35" fmla="*/ 64770 h 76200"/>
                  <a:gd name="connsiteX36" fmla="*/ 32385 w 36194"/>
                  <a:gd name="connsiteY36" fmla="*/ 64770 h 76200"/>
                  <a:gd name="connsiteX37" fmla="*/ 32385 w 36194"/>
                  <a:gd name="connsiteY37" fmla="*/ 64770 h 76200"/>
                  <a:gd name="connsiteX38" fmla="*/ 32385 w 36194"/>
                  <a:gd name="connsiteY38" fmla="*/ 64770 h 76200"/>
                  <a:gd name="connsiteX39" fmla="*/ 32385 w 36194"/>
                  <a:gd name="connsiteY39" fmla="*/ 64770 h 76200"/>
                  <a:gd name="connsiteX40" fmla="*/ 32385 w 36194"/>
                  <a:gd name="connsiteY40" fmla="*/ 64770 h 76200"/>
                  <a:gd name="connsiteX41" fmla="*/ 32385 w 36194"/>
                  <a:gd name="connsiteY41" fmla="*/ 64770 h 76200"/>
                  <a:gd name="connsiteX42" fmla="*/ 32385 w 36194"/>
                  <a:gd name="connsiteY42" fmla="*/ 64770 h 76200"/>
                  <a:gd name="connsiteX43" fmla="*/ 32385 w 36194"/>
                  <a:gd name="connsiteY43" fmla="*/ 64770 h 76200"/>
                  <a:gd name="connsiteX44" fmla="*/ 32385 w 36194"/>
                  <a:gd name="connsiteY44" fmla="*/ 64770 h 76200"/>
                  <a:gd name="connsiteX45" fmla="*/ 32385 w 36194"/>
                  <a:gd name="connsiteY45" fmla="*/ 64770 h 76200"/>
                  <a:gd name="connsiteX46" fmla="*/ 32385 w 36194"/>
                  <a:gd name="connsiteY46" fmla="*/ 64770 h 76200"/>
                  <a:gd name="connsiteX47" fmla="*/ 32385 w 36194"/>
                  <a:gd name="connsiteY47" fmla="*/ 64770 h 76200"/>
                  <a:gd name="connsiteX48" fmla="*/ 32385 w 36194"/>
                  <a:gd name="connsiteY48" fmla="*/ 64770 h 76200"/>
                  <a:gd name="connsiteX49" fmla="*/ 32385 w 36194"/>
                  <a:gd name="connsiteY49" fmla="*/ 64770 h 76200"/>
                  <a:gd name="connsiteX50" fmla="*/ 32385 w 36194"/>
                  <a:gd name="connsiteY50" fmla="*/ 64770 h 76200"/>
                  <a:gd name="connsiteX51" fmla="*/ 32385 w 36194"/>
                  <a:gd name="connsiteY51" fmla="*/ 64770 h 76200"/>
                  <a:gd name="connsiteX52" fmla="*/ 32385 w 36194"/>
                  <a:gd name="connsiteY52" fmla="*/ 64770 h 76200"/>
                  <a:gd name="connsiteX53" fmla="*/ 32385 w 36194"/>
                  <a:gd name="connsiteY53" fmla="*/ 64770 h 76200"/>
                  <a:gd name="connsiteX54" fmla="*/ 32385 w 36194"/>
                  <a:gd name="connsiteY54" fmla="*/ 64770 h 76200"/>
                  <a:gd name="connsiteX55" fmla="*/ 32385 w 36194"/>
                  <a:gd name="connsiteY55" fmla="*/ 64770 h 76200"/>
                  <a:gd name="connsiteX56" fmla="*/ 32385 w 36194"/>
                  <a:gd name="connsiteY56" fmla="*/ 64770 h 76200"/>
                  <a:gd name="connsiteX57" fmla="*/ 32385 w 36194"/>
                  <a:gd name="connsiteY57" fmla="*/ 64770 h 76200"/>
                  <a:gd name="connsiteX58" fmla="*/ 32385 w 36194"/>
                  <a:gd name="connsiteY58" fmla="*/ 64770 h 76200"/>
                  <a:gd name="connsiteX59" fmla="*/ 32385 w 36194"/>
                  <a:gd name="connsiteY59" fmla="*/ 64770 h 76200"/>
                  <a:gd name="connsiteX60" fmla="*/ 32385 w 36194"/>
                  <a:gd name="connsiteY60" fmla="*/ 64770 h 76200"/>
                  <a:gd name="connsiteX61" fmla="*/ 32385 w 36194"/>
                  <a:gd name="connsiteY61" fmla="*/ 64770 h 76200"/>
                  <a:gd name="connsiteX62" fmla="*/ 32385 w 36194"/>
                  <a:gd name="connsiteY62" fmla="*/ 64770 h 76200"/>
                  <a:gd name="connsiteX63" fmla="*/ 32385 w 36194"/>
                  <a:gd name="connsiteY63" fmla="*/ 64770 h 76200"/>
                  <a:gd name="connsiteX64" fmla="*/ 32385 w 36194"/>
                  <a:gd name="connsiteY64" fmla="*/ 64770 h 76200"/>
                  <a:gd name="connsiteX65" fmla="*/ 32385 w 36194"/>
                  <a:gd name="connsiteY65" fmla="*/ 64770 h 76200"/>
                  <a:gd name="connsiteX66" fmla="*/ 32385 w 36194"/>
                  <a:gd name="connsiteY66" fmla="*/ 64770 h 76200"/>
                  <a:gd name="connsiteX67" fmla="*/ 32385 w 36194"/>
                  <a:gd name="connsiteY67" fmla="*/ 64770 h 76200"/>
                  <a:gd name="connsiteX68" fmla="*/ 32385 w 36194"/>
                  <a:gd name="connsiteY68" fmla="*/ 64770 h 76200"/>
                  <a:gd name="connsiteX69" fmla="*/ 32385 w 36194"/>
                  <a:gd name="connsiteY69" fmla="*/ 64770 h 76200"/>
                  <a:gd name="connsiteX70" fmla="*/ 32385 w 36194"/>
                  <a:gd name="connsiteY70" fmla="*/ 64770 h 76200"/>
                  <a:gd name="connsiteX71" fmla="*/ 32385 w 36194"/>
                  <a:gd name="connsiteY71" fmla="*/ 64770 h 76200"/>
                  <a:gd name="connsiteX72" fmla="*/ 32385 w 36194"/>
                  <a:gd name="connsiteY72" fmla="*/ 64770 h 76200"/>
                  <a:gd name="connsiteX73" fmla="*/ 32385 w 36194"/>
                  <a:gd name="connsiteY73" fmla="*/ 64770 h 76200"/>
                  <a:gd name="connsiteX74" fmla="*/ 32385 w 36194"/>
                  <a:gd name="connsiteY74" fmla="*/ 64770 h 76200"/>
                  <a:gd name="connsiteX75" fmla="*/ 32385 w 36194"/>
                  <a:gd name="connsiteY75" fmla="*/ 64770 h 76200"/>
                  <a:gd name="connsiteX76" fmla="*/ 32385 w 36194"/>
                  <a:gd name="connsiteY76" fmla="*/ 64770 h 76200"/>
                  <a:gd name="connsiteX77" fmla="*/ 32385 w 36194"/>
                  <a:gd name="connsiteY77" fmla="*/ 64770 h 76200"/>
                  <a:gd name="connsiteX78" fmla="*/ 32385 w 36194"/>
                  <a:gd name="connsiteY78" fmla="*/ 64770 h 76200"/>
                  <a:gd name="connsiteX79" fmla="*/ 32385 w 36194"/>
                  <a:gd name="connsiteY79" fmla="*/ 64770 h 76200"/>
                  <a:gd name="connsiteX80" fmla="*/ 32385 w 36194"/>
                  <a:gd name="connsiteY80" fmla="*/ 64770 h 76200"/>
                  <a:gd name="connsiteX81" fmla="*/ 32385 w 36194"/>
                  <a:gd name="connsiteY81" fmla="*/ 64770 h 76200"/>
                  <a:gd name="connsiteX82" fmla="*/ 32385 w 36194"/>
                  <a:gd name="connsiteY82" fmla="*/ 64770 h 76200"/>
                  <a:gd name="connsiteX83" fmla="*/ 32385 w 36194"/>
                  <a:gd name="connsiteY83" fmla="*/ 64770 h 76200"/>
                  <a:gd name="connsiteX84" fmla="*/ 32385 w 36194"/>
                  <a:gd name="connsiteY84" fmla="*/ 64770 h 76200"/>
                  <a:gd name="connsiteX85" fmla="*/ 32385 w 36194"/>
                  <a:gd name="connsiteY85" fmla="*/ 64770 h 76200"/>
                  <a:gd name="connsiteX86" fmla="*/ 32385 w 36194"/>
                  <a:gd name="connsiteY86" fmla="*/ 64770 h 76200"/>
                  <a:gd name="connsiteX87" fmla="*/ 32385 w 36194"/>
                  <a:gd name="connsiteY87" fmla="*/ 64770 h 76200"/>
                  <a:gd name="connsiteX88" fmla="*/ 32385 w 36194"/>
                  <a:gd name="connsiteY88" fmla="*/ 64770 h 76200"/>
                  <a:gd name="connsiteX89" fmla="*/ 32385 w 36194"/>
                  <a:gd name="connsiteY89" fmla="*/ 64770 h 76200"/>
                  <a:gd name="connsiteX90" fmla="*/ 32385 w 36194"/>
                  <a:gd name="connsiteY90" fmla="*/ 64770 h 76200"/>
                  <a:gd name="connsiteX91" fmla="*/ 32385 w 36194"/>
                  <a:gd name="connsiteY91" fmla="*/ 64770 h 76200"/>
                  <a:gd name="connsiteX92" fmla="*/ 32385 w 36194"/>
                  <a:gd name="connsiteY92" fmla="*/ 64770 h 76200"/>
                  <a:gd name="connsiteX93" fmla="*/ 32385 w 36194"/>
                  <a:gd name="connsiteY93" fmla="*/ 64770 h 76200"/>
                  <a:gd name="connsiteX94" fmla="*/ 32385 w 36194"/>
                  <a:gd name="connsiteY94" fmla="*/ 64770 h 76200"/>
                  <a:gd name="connsiteX95" fmla="*/ 32385 w 36194"/>
                  <a:gd name="connsiteY95" fmla="*/ 64770 h 76200"/>
                  <a:gd name="connsiteX96" fmla="*/ 32385 w 36194"/>
                  <a:gd name="connsiteY96" fmla="*/ 64770 h 76200"/>
                  <a:gd name="connsiteX97" fmla="*/ 32385 w 36194"/>
                  <a:gd name="connsiteY97" fmla="*/ 64770 h 76200"/>
                  <a:gd name="connsiteX98" fmla="*/ 32385 w 36194"/>
                  <a:gd name="connsiteY98" fmla="*/ 64770 h 76200"/>
                  <a:gd name="connsiteX99" fmla="*/ 32385 w 36194"/>
                  <a:gd name="connsiteY99" fmla="*/ 64770 h 76200"/>
                  <a:gd name="connsiteX100" fmla="*/ 32385 w 36194"/>
                  <a:gd name="connsiteY100" fmla="*/ 64770 h 76200"/>
                  <a:gd name="connsiteX101" fmla="*/ 32385 w 36194"/>
                  <a:gd name="connsiteY101" fmla="*/ 64770 h 76200"/>
                  <a:gd name="connsiteX102" fmla="*/ 32385 w 36194"/>
                  <a:gd name="connsiteY102" fmla="*/ 64770 h 76200"/>
                  <a:gd name="connsiteX103" fmla="*/ 32385 w 36194"/>
                  <a:gd name="connsiteY103" fmla="*/ 64770 h 76200"/>
                  <a:gd name="connsiteX104" fmla="*/ 32385 w 36194"/>
                  <a:gd name="connsiteY104" fmla="*/ 64770 h 76200"/>
                  <a:gd name="connsiteX105" fmla="*/ 32385 w 36194"/>
                  <a:gd name="connsiteY105" fmla="*/ 64770 h 76200"/>
                  <a:gd name="connsiteX106" fmla="*/ 32385 w 36194"/>
                  <a:gd name="connsiteY106" fmla="*/ 64770 h 76200"/>
                  <a:gd name="connsiteX107" fmla="*/ 32385 w 36194"/>
                  <a:gd name="connsiteY107" fmla="*/ 64770 h 76200"/>
                  <a:gd name="connsiteX108" fmla="*/ 32385 w 36194"/>
                  <a:gd name="connsiteY108" fmla="*/ 64770 h 76200"/>
                  <a:gd name="connsiteX109" fmla="*/ 31432 w 36194"/>
                  <a:gd name="connsiteY109" fmla="*/ 66675 h 76200"/>
                  <a:gd name="connsiteX110" fmla="*/ 31432 w 36194"/>
                  <a:gd name="connsiteY110" fmla="*/ 66675 h 76200"/>
                  <a:gd name="connsiteX111" fmla="*/ 29528 w 36194"/>
                  <a:gd name="connsiteY111" fmla="*/ 68580 h 76200"/>
                  <a:gd name="connsiteX112" fmla="*/ 29528 w 36194"/>
                  <a:gd name="connsiteY112" fmla="*/ 68580 h 76200"/>
                  <a:gd name="connsiteX113" fmla="*/ 26670 w 36194"/>
                  <a:gd name="connsiteY113" fmla="*/ 70485 h 76200"/>
                  <a:gd name="connsiteX114" fmla="*/ 26670 w 36194"/>
                  <a:gd name="connsiteY114" fmla="*/ 70485 h 76200"/>
                  <a:gd name="connsiteX115" fmla="*/ 23813 w 36194"/>
                  <a:gd name="connsiteY115" fmla="*/ 72390 h 76200"/>
                  <a:gd name="connsiteX116" fmla="*/ 22860 w 36194"/>
                  <a:gd name="connsiteY116" fmla="*/ 72390 h 76200"/>
                  <a:gd name="connsiteX117" fmla="*/ 20003 w 36194"/>
                  <a:gd name="connsiteY117" fmla="*/ 74295 h 76200"/>
                  <a:gd name="connsiteX118" fmla="*/ 18097 w 36194"/>
                  <a:gd name="connsiteY118" fmla="*/ 73342 h 76200"/>
                  <a:gd name="connsiteX119" fmla="*/ 9525 w 36194"/>
                  <a:gd name="connsiteY119" fmla="*/ 76200 h 76200"/>
                  <a:gd name="connsiteX120" fmla="*/ 2857 w 36194"/>
                  <a:gd name="connsiteY120" fmla="*/ 73342 h 76200"/>
                  <a:gd name="connsiteX121" fmla="*/ 2857 w 36194"/>
                  <a:gd name="connsiteY121" fmla="*/ 73342 h 76200"/>
                  <a:gd name="connsiteX122" fmla="*/ 953 w 36194"/>
                  <a:gd name="connsiteY122" fmla="*/ 71438 h 76200"/>
                  <a:gd name="connsiteX123" fmla="*/ 953 w 36194"/>
                  <a:gd name="connsiteY123" fmla="*/ 69532 h 76200"/>
                  <a:gd name="connsiteX124" fmla="*/ 953 w 36194"/>
                  <a:gd name="connsiteY124" fmla="*/ 68580 h 76200"/>
                  <a:gd name="connsiteX125" fmla="*/ 1905 w 36194"/>
                  <a:gd name="connsiteY125" fmla="*/ 66675 h 76200"/>
                  <a:gd name="connsiteX126" fmla="*/ 1905 w 36194"/>
                  <a:gd name="connsiteY126" fmla="*/ 65722 h 76200"/>
                  <a:gd name="connsiteX127" fmla="*/ 953 w 36194"/>
                  <a:gd name="connsiteY127" fmla="*/ 64770 h 76200"/>
                  <a:gd name="connsiteX128" fmla="*/ 953 w 36194"/>
                  <a:gd name="connsiteY128" fmla="*/ 62865 h 76200"/>
                  <a:gd name="connsiteX129" fmla="*/ 953 w 36194"/>
                  <a:gd name="connsiteY129" fmla="*/ 61913 h 76200"/>
                  <a:gd name="connsiteX130" fmla="*/ 0 w 36194"/>
                  <a:gd name="connsiteY130" fmla="*/ 60960 h 76200"/>
                  <a:gd name="connsiteX131" fmla="*/ 953 w 36194"/>
                  <a:gd name="connsiteY131" fmla="*/ 59055 h 76200"/>
                  <a:gd name="connsiteX132" fmla="*/ 953 w 36194"/>
                  <a:gd name="connsiteY132" fmla="*/ 59055 h 76200"/>
                  <a:gd name="connsiteX133" fmla="*/ 0 w 36194"/>
                  <a:gd name="connsiteY133" fmla="*/ 57150 h 76200"/>
                  <a:gd name="connsiteX134" fmla="*/ 953 w 36194"/>
                  <a:gd name="connsiteY134" fmla="*/ 54292 h 76200"/>
                  <a:gd name="connsiteX135" fmla="*/ 953 w 36194"/>
                  <a:gd name="connsiteY135" fmla="*/ 54292 h 76200"/>
                  <a:gd name="connsiteX136" fmla="*/ 953 w 36194"/>
                  <a:gd name="connsiteY136" fmla="*/ 54292 h 76200"/>
                  <a:gd name="connsiteX137" fmla="*/ 0 w 36194"/>
                  <a:gd name="connsiteY137" fmla="*/ 52388 h 76200"/>
                  <a:gd name="connsiteX138" fmla="*/ 1905 w 36194"/>
                  <a:gd name="connsiteY138" fmla="*/ 50482 h 76200"/>
                  <a:gd name="connsiteX139" fmla="*/ 1905 w 36194"/>
                  <a:gd name="connsiteY139" fmla="*/ 50482 h 76200"/>
                  <a:gd name="connsiteX140" fmla="*/ 0 w 36194"/>
                  <a:gd name="connsiteY140" fmla="*/ 48577 h 76200"/>
                  <a:gd name="connsiteX141" fmla="*/ 1905 w 36194"/>
                  <a:gd name="connsiteY141" fmla="*/ 46672 h 76200"/>
                  <a:gd name="connsiteX142" fmla="*/ 1905 w 36194"/>
                  <a:gd name="connsiteY142" fmla="*/ 46672 h 76200"/>
                  <a:gd name="connsiteX143" fmla="*/ 1905 w 36194"/>
                  <a:gd name="connsiteY143" fmla="*/ 46672 h 76200"/>
                  <a:gd name="connsiteX144" fmla="*/ 0 w 36194"/>
                  <a:gd name="connsiteY144" fmla="*/ 44767 h 76200"/>
                  <a:gd name="connsiteX145" fmla="*/ 1905 w 36194"/>
                  <a:gd name="connsiteY145" fmla="*/ 42863 h 76200"/>
                  <a:gd name="connsiteX146" fmla="*/ 1905 w 36194"/>
                  <a:gd name="connsiteY146" fmla="*/ 42863 h 76200"/>
                  <a:gd name="connsiteX147" fmla="*/ 1905 w 36194"/>
                  <a:gd name="connsiteY147" fmla="*/ 41910 h 76200"/>
                  <a:gd name="connsiteX148" fmla="*/ 953 w 36194"/>
                  <a:gd name="connsiteY148" fmla="*/ 40005 h 76200"/>
                  <a:gd name="connsiteX149" fmla="*/ 1905 w 36194"/>
                  <a:gd name="connsiteY149" fmla="*/ 38100 h 76200"/>
                  <a:gd name="connsiteX150" fmla="*/ 1905 w 36194"/>
                  <a:gd name="connsiteY150" fmla="*/ 38100 h 76200"/>
                  <a:gd name="connsiteX151" fmla="*/ 0 w 36194"/>
                  <a:gd name="connsiteY151" fmla="*/ 36195 h 76200"/>
                  <a:gd name="connsiteX152" fmla="*/ 1905 w 36194"/>
                  <a:gd name="connsiteY152" fmla="*/ 34290 h 76200"/>
                  <a:gd name="connsiteX153" fmla="*/ 2857 w 36194"/>
                  <a:gd name="connsiteY153" fmla="*/ 34290 h 76200"/>
                  <a:gd name="connsiteX154" fmla="*/ 3810 w 36194"/>
                  <a:gd name="connsiteY154" fmla="*/ 34290 h 76200"/>
                  <a:gd name="connsiteX155" fmla="*/ 3810 w 36194"/>
                  <a:gd name="connsiteY155" fmla="*/ 33338 h 76200"/>
                  <a:gd name="connsiteX156" fmla="*/ 2857 w 36194"/>
                  <a:gd name="connsiteY156" fmla="*/ 31432 h 76200"/>
                  <a:gd name="connsiteX157" fmla="*/ 4763 w 36194"/>
                  <a:gd name="connsiteY157" fmla="*/ 29527 h 76200"/>
                  <a:gd name="connsiteX158" fmla="*/ 4763 w 36194"/>
                  <a:gd name="connsiteY158" fmla="*/ 28575 h 76200"/>
                  <a:gd name="connsiteX159" fmla="*/ 3810 w 36194"/>
                  <a:gd name="connsiteY159" fmla="*/ 26670 h 76200"/>
                  <a:gd name="connsiteX160" fmla="*/ 5715 w 36194"/>
                  <a:gd name="connsiteY160" fmla="*/ 24765 h 76200"/>
                  <a:gd name="connsiteX161" fmla="*/ 6667 w 36194"/>
                  <a:gd name="connsiteY161" fmla="*/ 20002 h 76200"/>
                  <a:gd name="connsiteX162" fmla="*/ 5715 w 36194"/>
                  <a:gd name="connsiteY162" fmla="*/ 18097 h 76200"/>
                  <a:gd name="connsiteX163" fmla="*/ 7620 w 36194"/>
                  <a:gd name="connsiteY163" fmla="*/ 16192 h 76200"/>
                  <a:gd name="connsiteX164" fmla="*/ 7620 w 36194"/>
                  <a:gd name="connsiteY164" fmla="*/ 16192 h 76200"/>
                  <a:gd name="connsiteX165" fmla="*/ 7620 w 36194"/>
                  <a:gd name="connsiteY165" fmla="*/ 15240 h 76200"/>
                  <a:gd name="connsiteX166" fmla="*/ 8572 w 36194"/>
                  <a:gd name="connsiteY166" fmla="*/ 9525 h 76200"/>
                  <a:gd name="connsiteX167" fmla="*/ 13335 w 36194"/>
                  <a:gd name="connsiteY167" fmla="*/ 3810 h 76200"/>
                  <a:gd name="connsiteX168" fmla="*/ 18097 w 36194"/>
                  <a:gd name="connsiteY168" fmla="*/ 0 h 76200"/>
                  <a:gd name="connsiteX169" fmla="*/ 20003 w 36194"/>
                  <a:gd name="connsiteY169" fmla="*/ 952 h 76200"/>
                  <a:gd name="connsiteX170" fmla="*/ 20955 w 36194"/>
                  <a:gd name="connsiteY170" fmla="*/ 0 h 76200"/>
                  <a:gd name="connsiteX171" fmla="*/ 21907 w 36194"/>
                  <a:gd name="connsiteY171" fmla="*/ 1905 h 76200"/>
                  <a:gd name="connsiteX172" fmla="*/ 21907 w 36194"/>
                  <a:gd name="connsiteY172" fmla="*/ 1905 h 76200"/>
                  <a:gd name="connsiteX173" fmla="*/ 22860 w 36194"/>
                  <a:gd name="connsiteY173" fmla="*/ 4763 h 76200"/>
                  <a:gd name="connsiteX174" fmla="*/ 22860 w 36194"/>
                  <a:gd name="connsiteY174" fmla="*/ 5715 h 76200"/>
                  <a:gd name="connsiteX175" fmla="*/ 22860 w 36194"/>
                  <a:gd name="connsiteY175" fmla="*/ 5715 h 76200"/>
                  <a:gd name="connsiteX176" fmla="*/ 23813 w 36194"/>
                  <a:gd name="connsiteY176" fmla="*/ 8572 h 76200"/>
                  <a:gd name="connsiteX177" fmla="*/ 23813 w 36194"/>
                  <a:gd name="connsiteY177" fmla="*/ 9525 h 76200"/>
                  <a:gd name="connsiteX178" fmla="*/ 23813 w 36194"/>
                  <a:gd name="connsiteY178" fmla="*/ 9525 h 76200"/>
                  <a:gd name="connsiteX179" fmla="*/ 26670 w 36194"/>
                  <a:gd name="connsiteY179" fmla="*/ 13335 h 76200"/>
                  <a:gd name="connsiteX180" fmla="*/ 26670 w 36194"/>
                  <a:gd name="connsiteY180" fmla="*/ 14288 h 76200"/>
                  <a:gd name="connsiteX181" fmla="*/ 32385 w 36194"/>
                  <a:gd name="connsiteY181" fmla="*/ 17145 h 76200"/>
                  <a:gd name="connsiteX182" fmla="*/ 32385 w 36194"/>
                  <a:gd name="connsiteY182" fmla="*/ 17145 h 76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36194" h="76200">
                    <a:moveTo>
                      <a:pt x="32385" y="17145"/>
                    </a:moveTo>
                    <a:cubicBezTo>
                      <a:pt x="32385" y="18097"/>
                      <a:pt x="33338" y="19050"/>
                      <a:pt x="33338" y="20002"/>
                    </a:cubicBezTo>
                    <a:cubicBezTo>
                      <a:pt x="33338" y="20955"/>
                      <a:pt x="33338" y="20955"/>
                      <a:pt x="32385" y="21907"/>
                    </a:cubicBezTo>
                    <a:lnTo>
                      <a:pt x="32385" y="21907"/>
                    </a:lnTo>
                    <a:cubicBezTo>
                      <a:pt x="33338" y="22860"/>
                      <a:pt x="34290" y="23813"/>
                      <a:pt x="34290" y="25717"/>
                    </a:cubicBezTo>
                    <a:cubicBezTo>
                      <a:pt x="34290" y="26670"/>
                      <a:pt x="34290" y="26670"/>
                      <a:pt x="33338" y="27622"/>
                    </a:cubicBezTo>
                    <a:cubicBezTo>
                      <a:pt x="34290" y="28575"/>
                      <a:pt x="34290" y="29527"/>
                      <a:pt x="34290" y="30480"/>
                    </a:cubicBezTo>
                    <a:cubicBezTo>
                      <a:pt x="34290" y="31432"/>
                      <a:pt x="34290" y="31432"/>
                      <a:pt x="33338" y="32385"/>
                    </a:cubicBezTo>
                    <a:cubicBezTo>
                      <a:pt x="34290" y="33338"/>
                      <a:pt x="34290" y="34290"/>
                      <a:pt x="34290" y="35242"/>
                    </a:cubicBezTo>
                    <a:cubicBezTo>
                      <a:pt x="34290" y="36195"/>
                      <a:pt x="34290" y="36195"/>
                      <a:pt x="33338" y="37147"/>
                    </a:cubicBezTo>
                    <a:cubicBezTo>
                      <a:pt x="34290" y="38100"/>
                      <a:pt x="34290" y="39052"/>
                      <a:pt x="34290" y="40005"/>
                    </a:cubicBezTo>
                    <a:cubicBezTo>
                      <a:pt x="34290" y="40957"/>
                      <a:pt x="34290" y="41910"/>
                      <a:pt x="33338" y="41910"/>
                    </a:cubicBezTo>
                    <a:lnTo>
                      <a:pt x="33338" y="41910"/>
                    </a:lnTo>
                    <a:cubicBezTo>
                      <a:pt x="34290" y="42863"/>
                      <a:pt x="34290" y="43815"/>
                      <a:pt x="34290" y="44767"/>
                    </a:cubicBezTo>
                    <a:cubicBezTo>
                      <a:pt x="34290" y="44767"/>
                      <a:pt x="34290" y="45720"/>
                      <a:pt x="34290" y="45720"/>
                    </a:cubicBezTo>
                    <a:cubicBezTo>
                      <a:pt x="35242" y="46672"/>
                      <a:pt x="35242" y="47625"/>
                      <a:pt x="35242" y="48577"/>
                    </a:cubicBezTo>
                    <a:cubicBezTo>
                      <a:pt x="35242" y="48577"/>
                      <a:pt x="35242" y="49530"/>
                      <a:pt x="35242" y="49530"/>
                    </a:cubicBezTo>
                    <a:cubicBezTo>
                      <a:pt x="35242" y="49530"/>
                      <a:pt x="35242" y="50482"/>
                      <a:pt x="35242" y="50482"/>
                    </a:cubicBezTo>
                    <a:cubicBezTo>
                      <a:pt x="35242" y="51435"/>
                      <a:pt x="35242" y="51435"/>
                      <a:pt x="34290" y="52388"/>
                    </a:cubicBezTo>
                    <a:cubicBezTo>
                      <a:pt x="35242" y="52388"/>
                      <a:pt x="36195" y="53340"/>
                      <a:pt x="36195" y="55245"/>
                    </a:cubicBezTo>
                    <a:cubicBezTo>
                      <a:pt x="36195" y="56197"/>
                      <a:pt x="35242" y="57150"/>
                      <a:pt x="34290" y="57150"/>
                    </a:cubicBezTo>
                    <a:cubicBezTo>
                      <a:pt x="34290" y="57150"/>
                      <a:pt x="34290" y="58102"/>
                      <a:pt x="34290" y="59055"/>
                    </a:cubicBezTo>
                    <a:cubicBezTo>
                      <a:pt x="34290" y="60007"/>
                      <a:pt x="34290" y="60007"/>
                      <a:pt x="33338" y="60960"/>
                    </a:cubicBezTo>
                    <a:cubicBezTo>
                      <a:pt x="34290" y="61913"/>
                      <a:pt x="34290" y="61913"/>
                      <a:pt x="34290" y="62865"/>
                    </a:cubicBezTo>
                    <a:cubicBezTo>
                      <a:pt x="34290" y="63817"/>
                      <a:pt x="33338" y="64770"/>
                      <a:pt x="32385" y="64770"/>
                    </a:cubicBez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cubicBezTo>
                      <a:pt x="32385" y="65722"/>
                      <a:pt x="31432" y="66675"/>
                      <a:pt x="31432" y="66675"/>
                    </a:cubicBezTo>
                    <a:cubicBezTo>
                      <a:pt x="31432" y="66675"/>
                      <a:pt x="31432" y="66675"/>
                      <a:pt x="31432" y="66675"/>
                    </a:cubicBezTo>
                    <a:cubicBezTo>
                      <a:pt x="31432" y="67627"/>
                      <a:pt x="30480" y="68580"/>
                      <a:pt x="29528" y="68580"/>
                    </a:cubicBezTo>
                    <a:cubicBezTo>
                      <a:pt x="29528" y="68580"/>
                      <a:pt x="29528" y="68580"/>
                      <a:pt x="29528" y="68580"/>
                    </a:cubicBezTo>
                    <a:cubicBezTo>
                      <a:pt x="29528" y="69532"/>
                      <a:pt x="28575" y="70485"/>
                      <a:pt x="26670" y="70485"/>
                    </a:cubicBezTo>
                    <a:lnTo>
                      <a:pt x="26670" y="70485"/>
                    </a:lnTo>
                    <a:cubicBezTo>
                      <a:pt x="26670" y="71438"/>
                      <a:pt x="25717" y="72390"/>
                      <a:pt x="23813" y="72390"/>
                    </a:cubicBezTo>
                    <a:cubicBezTo>
                      <a:pt x="23813" y="72390"/>
                      <a:pt x="22860" y="72390"/>
                      <a:pt x="22860" y="72390"/>
                    </a:cubicBezTo>
                    <a:cubicBezTo>
                      <a:pt x="22860" y="73342"/>
                      <a:pt x="21907" y="74295"/>
                      <a:pt x="20003" y="74295"/>
                    </a:cubicBezTo>
                    <a:cubicBezTo>
                      <a:pt x="19050" y="74295"/>
                      <a:pt x="19050" y="74295"/>
                      <a:pt x="18097" y="73342"/>
                    </a:cubicBezTo>
                    <a:cubicBezTo>
                      <a:pt x="15240" y="74295"/>
                      <a:pt x="13335" y="76200"/>
                      <a:pt x="9525" y="76200"/>
                    </a:cubicBezTo>
                    <a:cubicBezTo>
                      <a:pt x="7620" y="76200"/>
                      <a:pt x="4763" y="74295"/>
                      <a:pt x="2857" y="73342"/>
                    </a:cubicBezTo>
                    <a:lnTo>
                      <a:pt x="2857" y="73342"/>
                    </a:lnTo>
                    <a:cubicBezTo>
                      <a:pt x="1905" y="73342"/>
                      <a:pt x="953" y="73342"/>
                      <a:pt x="953" y="71438"/>
                    </a:cubicBezTo>
                    <a:cubicBezTo>
                      <a:pt x="953" y="70485"/>
                      <a:pt x="953" y="69532"/>
                      <a:pt x="953" y="69532"/>
                    </a:cubicBezTo>
                    <a:cubicBezTo>
                      <a:pt x="953" y="69532"/>
                      <a:pt x="953" y="69532"/>
                      <a:pt x="953" y="68580"/>
                    </a:cubicBezTo>
                    <a:cubicBezTo>
                      <a:pt x="953" y="67627"/>
                      <a:pt x="953" y="66675"/>
                      <a:pt x="1905" y="66675"/>
                    </a:cubicBezTo>
                    <a:cubicBezTo>
                      <a:pt x="1905" y="66675"/>
                      <a:pt x="1905" y="65722"/>
                      <a:pt x="1905" y="65722"/>
                    </a:cubicBezTo>
                    <a:cubicBezTo>
                      <a:pt x="1905" y="65722"/>
                      <a:pt x="953" y="64770"/>
                      <a:pt x="953" y="64770"/>
                    </a:cubicBezTo>
                    <a:cubicBezTo>
                      <a:pt x="953" y="63817"/>
                      <a:pt x="953" y="62865"/>
                      <a:pt x="953" y="62865"/>
                    </a:cubicBezTo>
                    <a:lnTo>
                      <a:pt x="953" y="61913"/>
                    </a:lnTo>
                    <a:cubicBezTo>
                      <a:pt x="953" y="61913"/>
                      <a:pt x="0" y="60960"/>
                      <a:pt x="0" y="60960"/>
                    </a:cubicBezTo>
                    <a:cubicBezTo>
                      <a:pt x="0" y="60007"/>
                      <a:pt x="0" y="59055"/>
                      <a:pt x="953" y="59055"/>
                    </a:cubicBezTo>
                    <a:lnTo>
                      <a:pt x="953" y="59055"/>
                    </a:lnTo>
                    <a:cubicBezTo>
                      <a:pt x="0" y="59055"/>
                      <a:pt x="0" y="58102"/>
                      <a:pt x="0" y="57150"/>
                    </a:cubicBezTo>
                    <a:cubicBezTo>
                      <a:pt x="0" y="56197"/>
                      <a:pt x="0" y="55245"/>
                      <a:pt x="953" y="54292"/>
                    </a:cubicBezTo>
                    <a:cubicBezTo>
                      <a:pt x="953" y="54292"/>
                      <a:pt x="953" y="54292"/>
                      <a:pt x="953" y="54292"/>
                    </a:cubicBezTo>
                    <a:lnTo>
                      <a:pt x="953" y="54292"/>
                    </a:lnTo>
                    <a:cubicBezTo>
                      <a:pt x="0" y="54292"/>
                      <a:pt x="0" y="53340"/>
                      <a:pt x="0" y="52388"/>
                    </a:cubicBezTo>
                    <a:cubicBezTo>
                      <a:pt x="0" y="51435"/>
                      <a:pt x="953" y="50482"/>
                      <a:pt x="1905" y="50482"/>
                    </a:cubicBezTo>
                    <a:lnTo>
                      <a:pt x="1905" y="50482"/>
                    </a:lnTo>
                    <a:cubicBezTo>
                      <a:pt x="953" y="50482"/>
                      <a:pt x="0" y="49530"/>
                      <a:pt x="0" y="48577"/>
                    </a:cubicBezTo>
                    <a:cubicBezTo>
                      <a:pt x="0" y="47625"/>
                      <a:pt x="953" y="46672"/>
                      <a:pt x="1905" y="46672"/>
                    </a:cubicBezTo>
                    <a:cubicBezTo>
                      <a:pt x="1905" y="46672"/>
                      <a:pt x="1905" y="46672"/>
                      <a:pt x="1905" y="46672"/>
                    </a:cubicBezTo>
                    <a:lnTo>
                      <a:pt x="1905" y="46672"/>
                    </a:lnTo>
                    <a:cubicBezTo>
                      <a:pt x="953" y="46672"/>
                      <a:pt x="0" y="45720"/>
                      <a:pt x="0" y="44767"/>
                    </a:cubicBezTo>
                    <a:cubicBezTo>
                      <a:pt x="0" y="43815"/>
                      <a:pt x="953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lnTo>
                      <a:pt x="1905" y="41910"/>
                    </a:lnTo>
                    <a:cubicBezTo>
                      <a:pt x="1905" y="41910"/>
                      <a:pt x="953" y="40957"/>
                      <a:pt x="953" y="40005"/>
                    </a:cubicBezTo>
                    <a:cubicBezTo>
                      <a:pt x="953" y="39052"/>
                      <a:pt x="953" y="38100"/>
                      <a:pt x="1905" y="38100"/>
                    </a:cubicBezTo>
                    <a:lnTo>
                      <a:pt x="1905" y="38100"/>
                    </a:lnTo>
                    <a:cubicBezTo>
                      <a:pt x="953" y="38100"/>
                      <a:pt x="0" y="37147"/>
                      <a:pt x="0" y="36195"/>
                    </a:cubicBezTo>
                    <a:cubicBezTo>
                      <a:pt x="0" y="35242"/>
                      <a:pt x="953" y="34290"/>
                      <a:pt x="1905" y="34290"/>
                    </a:cubicBezTo>
                    <a:cubicBezTo>
                      <a:pt x="1905" y="34290"/>
                      <a:pt x="1905" y="34290"/>
                      <a:pt x="2857" y="34290"/>
                    </a:cubicBezTo>
                    <a:cubicBezTo>
                      <a:pt x="2857" y="34290"/>
                      <a:pt x="2857" y="34290"/>
                      <a:pt x="3810" y="34290"/>
                    </a:cubicBezTo>
                    <a:lnTo>
                      <a:pt x="3810" y="33338"/>
                    </a:lnTo>
                    <a:cubicBezTo>
                      <a:pt x="2857" y="33338"/>
                      <a:pt x="2857" y="32385"/>
                      <a:pt x="2857" y="31432"/>
                    </a:cubicBezTo>
                    <a:cubicBezTo>
                      <a:pt x="2857" y="30480"/>
                      <a:pt x="3810" y="29527"/>
                      <a:pt x="4763" y="29527"/>
                    </a:cubicBezTo>
                    <a:lnTo>
                      <a:pt x="4763" y="28575"/>
                    </a:lnTo>
                    <a:cubicBezTo>
                      <a:pt x="4763" y="28575"/>
                      <a:pt x="3810" y="27622"/>
                      <a:pt x="3810" y="26670"/>
                    </a:cubicBezTo>
                    <a:cubicBezTo>
                      <a:pt x="3810" y="25717"/>
                      <a:pt x="4763" y="24765"/>
                      <a:pt x="5715" y="24765"/>
                    </a:cubicBezTo>
                    <a:cubicBezTo>
                      <a:pt x="5715" y="22860"/>
                      <a:pt x="6667" y="21907"/>
                      <a:pt x="6667" y="20002"/>
                    </a:cubicBezTo>
                    <a:cubicBezTo>
                      <a:pt x="5715" y="20002"/>
                      <a:pt x="5715" y="19050"/>
                      <a:pt x="5715" y="18097"/>
                    </a:cubicBezTo>
                    <a:cubicBezTo>
                      <a:pt x="5715" y="17145"/>
                      <a:pt x="6667" y="16192"/>
                      <a:pt x="7620" y="16192"/>
                    </a:cubicBezTo>
                    <a:lnTo>
                      <a:pt x="7620" y="16192"/>
                    </a:lnTo>
                    <a:lnTo>
                      <a:pt x="7620" y="15240"/>
                    </a:lnTo>
                    <a:cubicBezTo>
                      <a:pt x="7620" y="13335"/>
                      <a:pt x="7620" y="11430"/>
                      <a:pt x="8572" y="9525"/>
                    </a:cubicBezTo>
                    <a:cubicBezTo>
                      <a:pt x="9525" y="6667"/>
                      <a:pt x="11430" y="4763"/>
                      <a:pt x="13335" y="3810"/>
                    </a:cubicBezTo>
                    <a:cubicBezTo>
                      <a:pt x="15240" y="952"/>
                      <a:pt x="16192" y="0"/>
                      <a:pt x="18097" y="0"/>
                    </a:cubicBezTo>
                    <a:cubicBezTo>
                      <a:pt x="19050" y="0"/>
                      <a:pt x="19050" y="0"/>
                      <a:pt x="20003" y="952"/>
                    </a:cubicBezTo>
                    <a:cubicBezTo>
                      <a:pt x="20003" y="0"/>
                      <a:pt x="20955" y="0"/>
                      <a:pt x="20955" y="0"/>
                    </a:cubicBezTo>
                    <a:cubicBezTo>
                      <a:pt x="21907" y="0"/>
                      <a:pt x="21907" y="952"/>
                      <a:pt x="21907" y="1905"/>
                    </a:cubicBezTo>
                    <a:cubicBezTo>
                      <a:pt x="21907" y="1905"/>
                      <a:pt x="21907" y="1905"/>
                      <a:pt x="21907" y="1905"/>
                    </a:cubicBezTo>
                    <a:cubicBezTo>
                      <a:pt x="22860" y="1905"/>
                      <a:pt x="22860" y="2857"/>
                      <a:pt x="22860" y="4763"/>
                    </a:cubicBezTo>
                    <a:cubicBezTo>
                      <a:pt x="22860" y="4763"/>
                      <a:pt x="22860" y="5715"/>
                      <a:pt x="22860" y="5715"/>
                    </a:cubicBezTo>
                    <a:lnTo>
                      <a:pt x="22860" y="5715"/>
                    </a:lnTo>
                    <a:cubicBezTo>
                      <a:pt x="23813" y="5715"/>
                      <a:pt x="23813" y="6667"/>
                      <a:pt x="23813" y="8572"/>
                    </a:cubicBezTo>
                    <a:cubicBezTo>
                      <a:pt x="23813" y="9525"/>
                      <a:pt x="23813" y="9525"/>
                      <a:pt x="23813" y="9525"/>
                    </a:cubicBezTo>
                    <a:lnTo>
                      <a:pt x="23813" y="9525"/>
                    </a:lnTo>
                    <a:cubicBezTo>
                      <a:pt x="25717" y="9525"/>
                      <a:pt x="26670" y="11430"/>
                      <a:pt x="26670" y="13335"/>
                    </a:cubicBezTo>
                    <a:cubicBezTo>
                      <a:pt x="26670" y="13335"/>
                      <a:pt x="26670" y="14288"/>
                      <a:pt x="26670" y="14288"/>
                    </a:cubicBezTo>
                    <a:cubicBezTo>
                      <a:pt x="31432" y="15240"/>
                      <a:pt x="31432" y="16192"/>
                      <a:pt x="32385" y="17145"/>
                    </a:cubicBezTo>
                    <a:cubicBezTo>
                      <a:pt x="32385" y="17145"/>
                      <a:pt x="32385" y="17145"/>
                      <a:pt x="32385" y="17145"/>
                    </a:cubicBezTo>
                    <a:close/>
                  </a:path>
                </a:pathLst>
              </a:custGeom>
              <a:solidFill>
                <a:srgbClr val="56904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30" name="Freeform: Shape 829">
                <a:extLst>
                  <a:ext uri="{FF2B5EF4-FFF2-40B4-BE49-F238E27FC236}">
                    <a16:creationId xmlns:a16="http://schemas.microsoft.com/office/drawing/2014/main" id="{D51A0675-DF3C-4C39-AEDD-69E439D43947}"/>
                  </a:ext>
                </a:extLst>
              </p:cNvPr>
              <p:cNvSpPr/>
              <p:nvPr/>
            </p:nvSpPr>
            <p:spPr>
              <a:xfrm>
                <a:off x="6370319" y="3500437"/>
                <a:ext cx="27622" cy="54292"/>
              </a:xfrm>
              <a:custGeom>
                <a:avLst/>
                <a:gdLst>
                  <a:gd name="connsiteX0" fmla="*/ 20003 w 27622"/>
                  <a:gd name="connsiteY0" fmla="*/ 6667 h 54292"/>
                  <a:gd name="connsiteX1" fmla="*/ 20003 w 27622"/>
                  <a:gd name="connsiteY1" fmla="*/ 6667 h 54292"/>
                  <a:gd name="connsiteX2" fmla="*/ 20003 w 27622"/>
                  <a:gd name="connsiteY2" fmla="*/ 7620 h 54292"/>
                  <a:gd name="connsiteX3" fmla="*/ 20003 w 27622"/>
                  <a:gd name="connsiteY3" fmla="*/ 7620 h 54292"/>
                  <a:gd name="connsiteX4" fmla="*/ 20955 w 27622"/>
                  <a:gd name="connsiteY4" fmla="*/ 9525 h 54292"/>
                  <a:gd name="connsiteX5" fmla="*/ 20955 w 27622"/>
                  <a:gd name="connsiteY5" fmla="*/ 10478 h 54292"/>
                  <a:gd name="connsiteX6" fmla="*/ 20955 w 27622"/>
                  <a:gd name="connsiteY6" fmla="*/ 10478 h 54292"/>
                  <a:gd name="connsiteX7" fmla="*/ 22860 w 27622"/>
                  <a:gd name="connsiteY7" fmla="*/ 13335 h 54292"/>
                  <a:gd name="connsiteX8" fmla="*/ 22860 w 27622"/>
                  <a:gd name="connsiteY8" fmla="*/ 14288 h 54292"/>
                  <a:gd name="connsiteX9" fmla="*/ 23813 w 27622"/>
                  <a:gd name="connsiteY9" fmla="*/ 16192 h 54292"/>
                  <a:gd name="connsiteX10" fmla="*/ 25718 w 27622"/>
                  <a:gd name="connsiteY10" fmla="*/ 19050 h 54292"/>
                  <a:gd name="connsiteX11" fmla="*/ 24765 w 27622"/>
                  <a:gd name="connsiteY11" fmla="*/ 20955 h 54292"/>
                  <a:gd name="connsiteX12" fmla="*/ 24765 w 27622"/>
                  <a:gd name="connsiteY12" fmla="*/ 22860 h 54292"/>
                  <a:gd name="connsiteX13" fmla="*/ 23813 w 27622"/>
                  <a:gd name="connsiteY13" fmla="*/ 23813 h 54292"/>
                  <a:gd name="connsiteX14" fmla="*/ 23813 w 27622"/>
                  <a:gd name="connsiteY14" fmla="*/ 23813 h 54292"/>
                  <a:gd name="connsiteX15" fmla="*/ 24765 w 27622"/>
                  <a:gd name="connsiteY15" fmla="*/ 25717 h 54292"/>
                  <a:gd name="connsiteX16" fmla="*/ 24765 w 27622"/>
                  <a:gd name="connsiteY16" fmla="*/ 26670 h 54292"/>
                  <a:gd name="connsiteX17" fmla="*/ 25718 w 27622"/>
                  <a:gd name="connsiteY17" fmla="*/ 28575 h 54292"/>
                  <a:gd name="connsiteX18" fmla="*/ 25718 w 27622"/>
                  <a:gd name="connsiteY18" fmla="*/ 29528 h 54292"/>
                  <a:gd name="connsiteX19" fmla="*/ 26670 w 27622"/>
                  <a:gd name="connsiteY19" fmla="*/ 31433 h 54292"/>
                  <a:gd name="connsiteX20" fmla="*/ 26670 w 27622"/>
                  <a:gd name="connsiteY20" fmla="*/ 32385 h 54292"/>
                  <a:gd name="connsiteX21" fmla="*/ 27623 w 27622"/>
                  <a:gd name="connsiteY21" fmla="*/ 34290 h 54292"/>
                  <a:gd name="connsiteX22" fmla="*/ 26670 w 27622"/>
                  <a:gd name="connsiteY22" fmla="*/ 35242 h 54292"/>
                  <a:gd name="connsiteX23" fmla="*/ 26670 w 27622"/>
                  <a:gd name="connsiteY23" fmla="*/ 35242 h 54292"/>
                  <a:gd name="connsiteX24" fmla="*/ 26670 w 27622"/>
                  <a:gd name="connsiteY24" fmla="*/ 37147 h 54292"/>
                  <a:gd name="connsiteX25" fmla="*/ 26670 w 27622"/>
                  <a:gd name="connsiteY25" fmla="*/ 38100 h 54292"/>
                  <a:gd name="connsiteX26" fmla="*/ 26670 w 27622"/>
                  <a:gd name="connsiteY26" fmla="*/ 40005 h 54292"/>
                  <a:gd name="connsiteX27" fmla="*/ 26670 w 27622"/>
                  <a:gd name="connsiteY27" fmla="*/ 40005 h 54292"/>
                  <a:gd name="connsiteX28" fmla="*/ 26670 w 27622"/>
                  <a:gd name="connsiteY28" fmla="*/ 40958 h 54292"/>
                  <a:gd name="connsiteX29" fmla="*/ 25718 w 27622"/>
                  <a:gd name="connsiteY29" fmla="*/ 41910 h 54292"/>
                  <a:gd name="connsiteX30" fmla="*/ 26670 w 27622"/>
                  <a:gd name="connsiteY30" fmla="*/ 43815 h 54292"/>
                  <a:gd name="connsiteX31" fmla="*/ 25718 w 27622"/>
                  <a:gd name="connsiteY31" fmla="*/ 44767 h 54292"/>
                  <a:gd name="connsiteX32" fmla="*/ 25718 w 27622"/>
                  <a:gd name="connsiteY32" fmla="*/ 45720 h 54292"/>
                  <a:gd name="connsiteX33" fmla="*/ 24765 w 27622"/>
                  <a:gd name="connsiteY33" fmla="*/ 46672 h 54292"/>
                  <a:gd name="connsiteX34" fmla="*/ 24765 w 27622"/>
                  <a:gd name="connsiteY34" fmla="*/ 47625 h 54292"/>
                  <a:gd name="connsiteX35" fmla="*/ 23813 w 27622"/>
                  <a:gd name="connsiteY35" fmla="*/ 48578 h 54292"/>
                  <a:gd name="connsiteX36" fmla="*/ 23813 w 27622"/>
                  <a:gd name="connsiteY36" fmla="*/ 48578 h 54292"/>
                  <a:gd name="connsiteX37" fmla="*/ 23813 w 27622"/>
                  <a:gd name="connsiteY37" fmla="*/ 48578 h 54292"/>
                  <a:gd name="connsiteX38" fmla="*/ 23813 w 27622"/>
                  <a:gd name="connsiteY38" fmla="*/ 48578 h 54292"/>
                  <a:gd name="connsiteX39" fmla="*/ 23813 w 27622"/>
                  <a:gd name="connsiteY39" fmla="*/ 48578 h 54292"/>
                  <a:gd name="connsiteX40" fmla="*/ 23813 w 27622"/>
                  <a:gd name="connsiteY40" fmla="*/ 48578 h 54292"/>
                  <a:gd name="connsiteX41" fmla="*/ 23813 w 27622"/>
                  <a:gd name="connsiteY41" fmla="*/ 48578 h 54292"/>
                  <a:gd name="connsiteX42" fmla="*/ 23813 w 27622"/>
                  <a:gd name="connsiteY42" fmla="*/ 48578 h 54292"/>
                  <a:gd name="connsiteX43" fmla="*/ 23813 w 27622"/>
                  <a:gd name="connsiteY43" fmla="*/ 48578 h 54292"/>
                  <a:gd name="connsiteX44" fmla="*/ 23813 w 27622"/>
                  <a:gd name="connsiteY44" fmla="*/ 48578 h 54292"/>
                  <a:gd name="connsiteX45" fmla="*/ 23813 w 27622"/>
                  <a:gd name="connsiteY45" fmla="*/ 48578 h 54292"/>
                  <a:gd name="connsiteX46" fmla="*/ 23813 w 27622"/>
                  <a:gd name="connsiteY46" fmla="*/ 48578 h 54292"/>
                  <a:gd name="connsiteX47" fmla="*/ 23813 w 27622"/>
                  <a:gd name="connsiteY47" fmla="*/ 48578 h 54292"/>
                  <a:gd name="connsiteX48" fmla="*/ 23813 w 27622"/>
                  <a:gd name="connsiteY48" fmla="*/ 48578 h 54292"/>
                  <a:gd name="connsiteX49" fmla="*/ 23813 w 27622"/>
                  <a:gd name="connsiteY49" fmla="*/ 48578 h 54292"/>
                  <a:gd name="connsiteX50" fmla="*/ 23813 w 27622"/>
                  <a:gd name="connsiteY50" fmla="*/ 48578 h 54292"/>
                  <a:gd name="connsiteX51" fmla="*/ 23813 w 27622"/>
                  <a:gd name="connsiteY51" fmla="*/ 48578 h 54292"/>
                  <a:gd name="connsiteX52" fmla="*/ 23813 w 27622"/>
                  <a:gd name="connsiteY52" fmla="*/ 48578 h 54292"/>
                  <a:gd name="connsiteX53" fmla="*/ 23813 w 27622"/>
                  <a:gd name="connsiteY53" fmla="*/ 48578 h 54292"/>
                  <a:gd name="connsiteX54" fmla="*/ 23813 w 27622"/>
                  <a:gd name="connsiteY54" fmla="*/ 48578 h 54292"/>
                  <a:gd name="connsiteX55" fmla="*/ 23813 w 27622"/>
                  <a:gd name="connsiteY55" fmla="*/ 48578 h 54292"/>
                  <a:gd name="connsiteX56" fmla="*/ 23813 w 27622"/>
                  <a:gd name="connsiteY56" fmla="*/ 48578 h 54292"/>
                  <a:gd name="connsiteX57" fmla="*/ 23813 w 27622"/>
                  <a:gd name="connsiteY57" fmla="*/ 48578 h 54292"/>
                  <a:gd name="connsiteX58" fmla="*/ 23813 w 27622"/>
                  <a:gd name="connsiteY58" fmla="*/ 48578 h 54292"/>
                  <a:gd name="connsiteX59" fmla="*/ 23813 w 27622"/>
                  <a:gd name="connsiteY59" fmla="*/ 48578 h 54292"/>
                  <a:gd name="connsiteX60" fmla="*/ 23813 w 27622"/>
                  <a:gd name="connsiteY60" fmla="*/ 48578 h 54292"/>
                  <a:gd name="connsiteX61" fmla="*/ 23813 w 27622"/>
                  <a:gd name="connsiteY61" fmla="*/ 48578 h 54292"/>
                  <a:gd name="connsiteX62" fmla="*/ 23813 w 27622"/>
                  <a:gd name="connsiteY62" fmla="*/ 48578 h 54292"/>
                  <a:gd name="connsiteX63" fmla="*/ 23813 w 27622"/>
                  <a:gd name="connsiteY63" fmla="*/ 48578 h 54292"/>
                  <a:gd name="connsiteX64" fmla="*/ 23813 w 27622"/>
                  <a:gd name="connsiteY64" fmla="*/ 48578 h 54292"/>
                  <a:gd name="connsiteX65" fmla="*/ 23813 w 27622"/>
                  <a:gd name="connsiteY65" fmla="*/ 48578 h 54292"/>
                  <a:gd name="connsiteX66" fmla="*/ 23813 w 27622"/>
                  <a:gd name="connsiteY66" fmla="*/ 48578 h 54292"/>
                  <a:gd name="connsiteX67" fmla="*/ 23813 w 27622"/>
                  <a:gd name="connsiteY67" fmla="*/ 48578 h 54292"/>
                  <a:gd name="connsiteX68" fmla="*/ 23813 w 27622"/>
                  <a:gd name="connsiteY68" fmla="*/ 48578 h 54292"/>
                  <a:gd name="connsiteX69" fmla="*/ 23813 w 27622"/>
                  <a:gd name="connsiteY69" fmla="*/ 48578 h 54292"/>
                  <a:gd name="connsiteX70" fmla="*/ 23813 w 27622"/>
                  <a:gd name="connsiteY70" fmla="*/ 48578 h 54292"/>
                  <a:gd name="connsiteX71" fmla="*/ 23813 w 27622"/>
                  <a:gd name="connsiteY71" fmla="*/ 48578 h 54292"/>
                  <a:gd name="connsiteX72" fmla="*/ 23813 w 27622"/>
                  <a:gd name="connsiteY72" fmla="*/ 48578 h 54292"/>
                  <a:gd name="connsiteX73" fmla="*/ 23813 w 27622"/>
                  <a:gd name="connsiteY73" fmla="*/ 48578 h 54292"/>
                  <a:gd name="connsiteX74" fmla="*/ 23813 w 27622"/>
                  <a:gd name="connsiteY74" fmla="*/ 48578 h 54292"/>
                  <a:gd name="connsiteX75" fmla="*/ 23813 w 27622"/>
                  <a:gd name="connsiteY75" fmla="*/ 48578 h 54292"/>
                  <a:gd name="connsiteX76" fmla="*/ 23813 w 27622"/>
                  <a:gd name="connsiteY76" fmla="*/ 48578 h 54292"/>
                  <a:gd name="connsiteX77" fmla="*/ 23813 w 27622"/>
                  <a:gd name="connsiteY77" fmla="*/ 48578 h 54292"/>
                  <a:gd name="connsiteX78" fmla="*/ 23813 w 27622"/>
                  <a:gd name="connsiteY78" fmla="*/ 48578 h 54292"/>
                  <a:gd name="connsiteX79" fmla="*/ 23813 w 27622"/>
                  <a:gd name="connsiteY79" fmla="*/ 48578 h 54292"/>
                  <a:gd name="connsiteX80" fmla="*/ 23813 w 27622"/>
                  <a:gd name="connsiteY80" fmla="*/ 48578 h 54292"/>
                  <a:gd name="connsiteX81" fmla="*/ 23813 w 27622"/>
                  <a:gd name="connsiteY81" fmla="*/ 48578 h 54292"/>
                  <a:gd name="connsiteX82" fmla="*/ 23813 w 27622"/>
                  <a:gd name="connsiteY82" fmla="*/ 48578 h 54292"/>
                  <a:gd name="connsiteX83" fmla="*/ 23813 w 27622"/>
                  <a:gd name="connsiteY83" fmla="*/ 48578 h 54292"/>
                  <a:gd name="connsiteX84" fmla="*/ 23813 w 27622"/>
                  <a:gd name="connsiteY84" fmla="*/ 48578 h 54292"/>
                  <a:gd name="connsiteX85" fmla="*/ 23813 w 27622"/>
                  <a:gd name="connsiteY85" fmla="*/ 48578 h 54292"/>
                  <a:gd name="connsiteX86" fmla="*/ 23813 w 27622"/>
                  <a:gd name="connsiteY86" fmla="*/ 48578 h 54292"/>
                  <a:gd name="connsiteX87" fmla="*/ 23813 w 27622"/>
                  <a:gd name="connsiteY87" fmla="*/ 48578 h 54292"/>
                  <a:gd name="connsiteX88" fmla="*/ 23813 w 27622"/>
                  <a:gd name="connsiteY88" fmla="*/ 48578 h 54292"/>
                  <a:gd name="connsiteX89" fmla="*/ 23813 w 27622"/>
                  <a:gd name="connsiteY89" fmla="*/ 48578 h 54292"/>
                  <a:gd name="connsiteX90" fmla="*/ 23813 w 27622"/>
                  <a:gd name="connsiteY90" fmla="*/ 48578 h 54292"/>
                  <a:gd name="connsiteX91" fmla="*/ 23813 w 27622"/>
                  <a:gd name="connsiteY91" fmla="*/ 48578 h 54292"/>
                  <a:gd name="connsiteX92" fmla="*/ 23813 w 27622"/>
                  <a:gd name="connsiteY92" fmla="*/ 48578 h 54292"/>
                  <a:gd name="connsiteX93" fmla="*/ 23813 w 27622"/>
                  <a:gd name="connsiteY93" fmla="*/ 48578 h 54292"/>
                  <a:gd name="connsiteX94" fmla="*/ 23813 w 27622"/>
                  <a:gd name="connsiteY94" fmla="*/ 48578 h 54292"/>
                  <a:gd name="connsiteX95" fmla="*/ 23813 w 27622"/>
                  <a:gd name="connsiteY95" fmla="*/ 48578 h 54292"/>
                  <a:gd name="connsiteX96" fmla="*/ 23813 w 27622"/>
                  <a:gd name="connsiteY96" fmla="*/ 48578 h 54292"/>
                  <a:gd name="connsiteX97" fmla="*/ 23813 w 27622"/>
                  <a:gd name="connsiteY97" fmla="*/ 48578 h 54292"/>
                  <a:gd name="connsiteX98" fmla="*/ 23813 w 27622"/>
                  <a:gd name="connsiteY98" fmla="*/ 48578 h 54292"/>
                  <a:gd name="connsiteX99" fmla="*/ 23813 w 27622"/>
                  <a:gd name="connsiteY99" fmla="*/ 48578 h 54292"/>
                  <a:gd name="connsiteX100" fmla="*/ 23813 w 27622"/>
                  <a:gd name="connsiteY100" fmla="*/ 48578 h 54292"/>
                  <a:gd name="connsiteX101" fmla="*/ 23813 w 27622"/>
                  <a:gd name="connsiteY101" fmla="*/ 48578 h 54292"/>
                  <a:gd name="connsiteX102" fmla="*/ 23813 w 27622"/>
                  <a:gd name="connsiteY102" fmla="*/ 48578 h 54292"/>
                  <a:gd name="connsiteX103" fmla="*/ 23813 w 27622"/>
                  <a:gd name="connsiteY103" fmla="*/ 48578 h 54292"/>
                  <a:gd name="connsiteX104" fmla="*/ 23813 w 27622"/>
                  <a:gd name="connsiteY104" fmla="*/ 48578 h 54292"/>
                  <a:gd name="connsiteX105" fmla="*/ 23813 w 27622"/>
                  <a:gd name="connsiteY105" fmla="*/ 48578 h 54292"/>
                  <a:gd name="connsiteX106" fmla="*/ 23813 w 27622"/>
                  <a:gd name="connsiteY106" fmla="*/ 48578 h 54292"/>
                  <a:gd name="connsiteX107" fmla="*/ 23813 w 27622"/>
                  <a:gd name="connsiteY107" fmla="*/ 48578 h 54292"/>
                  <a:gd name="connsiteX108" fmla="*/ 23813 w 27622"/>
                  <a:gd name="connsiteY108" fmla="*/ 48578 h 54292"/>
                  <a:gd name="connsiteX109" fmla="*/ 23813 w 27622"/>
                  <a:gd name="connsiteY109" fmla="*/ 48578 h 54292"/>
                  <a:gd name="connsiteX110" fmla="*/ 23813 w 27622"/>
                  <a:gd name="connsiteY110" fmla="*/ 48578 h 54292"/>
                  <a:gd name="connsiteX111" fmla="*/ 23813 w 27622"/>
                  <a:gd name="connsiteY111" fmla="*/ 48578 h 54292"/>
                  <a:gd name="connsiteX112" fmla="*/ 23813 w 27622"/>
                  <a:gd name="connsiteY112" fmla="*/ 48578 h 54292"/>
                  <a:gd name="connsiteX113" fmla="*/ 23813 w 27622"/>
                  <a:gd name="connsiteY113" fmla="*/ 48578 h 54292"/>
                  <a:gd name="connsiteX114" fmla="*/ 23813 w 27622"/>
                  <a:gd name="connsiteY114" fmla="*/ 48578 h 54292"/>
                  <a:gd name="connsiteX115" fmla="*/ 23813 w 27622"/>
                  <a:gd name="connsiteY115" fmla="*/ 48578 h 54292"/>
                  <a:gd name="connsiteX116" fmla="*/ 23813 w 27622"/>
                  <a:gd name="connsiteY116" fmla="*/ 48578 h 54292"/>
                  <a:gd name="connsiteX117" fmla="*/ 23813 w 27622"/>
                  <a:gd name="connsiteY117" fmla="*/ 48578 h 54292"/>
                  <a:gd name="connsiteX118" fmla="*/ 23813 w 27622"/>
                  <a:gd name="connsiteY118" fmla="*/ 48578 h 54292"/>
                  <a:gd name="connsiteX119" fmla="*/ 23813 w 27622"/>
                  <a:gd name="connsiteY119" fmla="*/ 48578 h 54292"/>
                  <a:gd name="connsiteX120" fmla="*/ 22860 w 27622"/>
                  <a:gd name="connsiteY120" fmla="*/ 49530 h 54292"/>
                  <a:gd name="connsiteX121" fmla="*/ 22860 w 27622"/>
                  <a:gd name="connsiteY121" fmla="*/ 49530 h 54292"/>
                  <a:gd name="connsiteX122" fmla="*/ 21908 w 27622"/>
                  <a:gd name="connsiteY122" fmla="*/ 50483 h 54292"/>
                  <a:gd name="connsiteX123" fmla="*/ 21908 w 27622"/>
                  <a:gd name="connsiteY123" fmla="*/ 50483 h 54292"/>
                  <a:gd name="connsiteX124" fmla="*/ 20003 w 27622"/>
                  <a:gd name="connsiteY124" fmla="*/ 52388 h 54292"/>
                  <a:gd name="connsiteX125" fmla="*/ 20003 w 27622"/>
                  <a:gd name="connsiteY125" fmla="*/ 52388 h 54292"/>
                  <a:gd name="connsiteX126" fmla="*/ 18098 w 27622"/>
                  <a:gd name="connsiteY126" fmla="*/ 53340 h 54292"/>
                  <a:gd name="connsiteX127" fmla="*/ 18098 w 27622"/>
                  <a:gd name="connsiteY127" fmla="*/ 53340 h 54292"/>
                  <a:gd name="connsiteX128" fmla="*/ 17145 w 27622"/>
                  <a:gd name="connsiteY128" fmla="*/ 54292 h 54292"/>
                  <a:gd name="connsiteX129" fmla="*/ 16193 w 27622"/>
                  <a:gd name="connsiteY129" fmla="*/ 53340 h 54292"/>
                  <a:gd name="connsiteX130" fmla="*/ 11430 w 27622"/>
                  <a:gd name="connsiteY130" fmla="*/ 54292 h 54292"/>
                  <a:gd name="connsiteX131" fmla="*/ 1905 w 27622"/>
                  <a:gd name="connsiteY131" fmla="*/ 47625 h 54292"/>
                  <a:gd name="connsiteX132" fmla="*/ 1905 w 27622"/>
                  <a:gd name="connsiteY132" fmla="*/ 47625 h 54292"/>
                  <a:gd name="connsiteX133" fmla="*/ 1905 w 27622"/>
                  <a:gd name="connsiteY133" fmla="*/ 47625 h 54292"/>
                  <a:gd name="connsiteX134" fmla="*/ 953 w 27622"/>
                  <a:gd name="connsiteY134" fmla="*/ 43815 h 54292"/>
                  <a:gd name="connsiteX135" fmla="*/ 1905 w 27622"/>
                  <a:gd name="connsiteY135" fmla="*/ 42863 h 54292"/>
                  <a:gd name="connsiteX136" fmla="*/ 1905 w 27622"/>
                  <a:gd name="connsiteY136" fmla="*/ 42863 h 54292"/>
                  <a:gd name="connsiteX137" fmla="*/ 1905 w 27622"/>
                  <a:gd name="connsiteY137" fmla="*/ 41910 h 54292"/>
                  <a:gd name="connsiteX138" fmla="*/ 953 w 27622"/>
                  <a:gd name="connsiteY138" fmla="*/ 40005 h 54292"/>
                  <a:gd name="connsiteX139" fmla="*/ 1905 w 27622"/>
                  <a:gd name="connsiteY139" fmla="*/ 38100 h 54292"/>
                  <a:gd name="connsiteX140" fmla="*/ 1905 w 27622"/>
                  <a:gd name="connsiteY140" fmla="*/ 38100 h 54292"/>
                  <a:gd name="connsiteX141" fmla="*/ 0 w 27622"/>
                  <a:gd name="connsiteY141" fmla="*/ 36195 h 54292"/>
                  <a:gd name="connsiteX142" fmla="*/ 1905 w 27622"/>
                  <a:gd name="connsiteY142" fmla="*/ 34290 h 54292"/>
                  <a:gd name="connsiteX143" fmla="*/ 2858 w 27622"/>
                  <a:gd name="connsiteY143" fmla="*/ 34290 h 54292"/>
                  <a:gd name="connsiteX144" fmla="*/ 3810 w 27622"/>
                  <a:gd name="connsiteY144" fmla="*/ 34290 h 54292"/>
                  <a:gd name="connsiteX145" fmla="*/ 3810 w 27622"/>
                  <a:gd name="connsiteY145" fmla="*/ 33338 h 54292"/>
                  <a:gd name="connsiteX146" fmla="*/ 2858 w 27622"/>
                  <a:gd name="connsiteY146" fmla="*/ 31433 h 54292"/>
                  <a:gd name="connsiteX147" fmla="*/ 4763 w 27622"/>
                  <a:gd name="connsiteY147" fmla="*/ 29528 h 54292"/>
                  <a:gd name="connsiteX148" fmla="*/ 4763 w 27622"/>
                  <a:gd name="connsiteY148" fmla="*/ 28575 h 54292"/>
                  <a:gd name="connsiteX149" fmla="*/ 3810 w 27622"/>
                  <a:gd name="connsiteY149" fmla="*/ 26670 h 54292"/>
                  <a:gd name="connsiteX150" fmla="*/ 5715 w 27622"/>
                  <a:gd name="connsiteY150" fmla="*/ 24765 h 54292"/>
                  <a:gd name="connsiteX151" fmla="*/ 6668 w 27622"/>
                  <a:gd name="connsiteY151" fmla="*/ 20003 h 54292"/>
                  <a:gd name="connsiteX152" fmla="*/ 5715 w 27622"/>
                  <a:gd name="connsiteY152" fmla="*/ 18097 h 54292"/>
                  <a:gd name="connsiteX153" fmla="*/ 7620 w 27622"/>
                  <a:gd name="connsiteY153" fmla="*/ 16192 h 54292"/>
                  <a:gd name="connsiteX154" fmla="*/ 7620 w 27622"/>
                  <a:gd name="connsiteY154" fmla="*/ 16192 h 54292"/>
                  <a:gd name="connsiteX155" fmla="*/ 7620 w 27622"/>
                  <a:gd name="connsiteY155" fmla="*/ 15240 h 54292"/>
                  <a:gd name="connsiteX156" fmla="*/ 8573 w 27622"/>
                  <a:gd name="connsiteY156" fmla="*/ 9525 h 54292"/>
                  <a:gd name="connsiteX157" fmla="*/ 13335 w 27622"/>
                  <a:gd name="connsiteY157" fmla="*/ 3810 h 54292"/>
                  <a:gd name="connsiteX158" fmla="*/ 18098 w 27622"/>
                  <a:gd name="connsiteY158" fmla="*/ 0 h 54292"/>
                  <a:gd name="connsiteX159" fmla="*/ 20003 w 27622"/>
                  <a:gd name="connsiteY159" fmla="*/ 6667 h 5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</a:cxnLst>
                <a:rect l="l" t="t" r="r" b="b"/>
                <a:pathLst>
                  <a:path w="27622" h="54292">
                    <a:moveTo>
                      <a:pt x="20003" y="6667"/>
                    </a:moveTo>
                    <a:cubicBezTo>
                      <a:pt x="20003" y="6667"/>
                      <a:pt x="20003" y="6667"/>
                      <a:pt x="20003" y="6667"/>
                    </a:cubicBezTo>
                    <a:cubicBezTo>
                      <a:pt x="20003" y="7620"/>
                      <a:pt x="20003" y="7620"/>
                      <a:pt x="20003" y="7620"/>
                    </a:cubicBezTo>
                    <a:lnTo>
                      <a:pt x="20003" y="7620"/>
                    </a:lnTo>
                    <a:cubicBezTo>
                      <a:pt x="20955" y="7620"/>
                      <a:pt x="20955" y="8572"/>
                      <a:pt x="20955" y="9525"/>
                    </a:cubicBezTo>
                    <a:cubicBezTo>
                      <a:pt x="20955" y="9525"/>
                      <a:pt x="20955" y="10478"/>
                      <a:pt x="20955" y="10478"/>
                    </a:cubicBezTo>
                    <a:lnTo>
                      <a:pt x="20955" y="10478"/>
                    </a:lnTo>
                    <a:cubicBezTo>
                      <a:pt x="21908" y="10478"/>
                      <a:pt x="22860" y="11430"/>
                      <a:pt x="22860" y="13335"/>
                    </a:cubicBezTo>
                    <a:cubicBezTo>
                      <a:pt x="22860" y="13335"/>
                      <a:pt x="22860" y="14288"/>
                      <a:pt x="22860" y="14288"/>
                    </a:cubicBezTo>
                    <a:cubicBezTo>
                      <a:pt x="23813" y="14288"/>
                      <a:pt x="23813" y="15240"/>
                      <a:pt x="23813" y="16192"/>
                    </a:cubicBezTo>
                    <a:cubicBezTo>
                      <a:pt x="24765" y="16192"/>
                      <a:pt x="25718" y="17145"/>
                      <a:pt x="25718" y="19050"/>
                    </a:cubicBezTo>
                    <a:cubicBezTo>
                      <a:pt x="25718" y="20003"/>
                      <a:pt x="25718" y="20003"/>
                      <a:pt x="24765" y="20955"/>
                    </a:cubicBezTo>
                    <a:cubicBezTo>
                      <a:pt x="24765" y="20955"/>
                      <a:pt x="24765" y="21908"/>
                      <a:pt x="24765" y="22860"/>
                    </a:cubicBezTo>
                    <a:cubicBezTo>
                      <a:pt x="24765" y="23813"/>
                      <a:pt x="24765" y="23813"/>
                      <a:pt x="23813" y="23813"/>
                    </a:cubicBezTo>
                    <a:lnTo>
                      <a:pt x="23813" y="23813"/>
                    </a:lnTo>
                    <a:cubicBezTo>
                      <a:pt x="24765" y="23813"/>
                      <a:pt x="24765" y="24765"/>
                      <a:pt x="24765" y="25717"/>
                    </a:cubicBezTo>
                    <a:cubicBezTo>
                      <a:pt x="24765" y="25717"/>
                      <a:pt x="24765" y="26670"/>
                      <a:pt x="24765" y="26670"/>
                    </a:cubicBezTo>
                    <a:cubicBezTo>
                      <a:pt x="24765" y="26670"/>
                      <a:pt x="25718" y="27622"/>
                      <a:pt x="25718" y="28575"/>
                    </a:cubicBezTo>
                    <a:cubicBezTo>
                      <a:pt x="25718" y="28575"/>
                      <a:pt x="25718" y="29528"/>
                      <a:pt x="25718" y="29528"/>
                    </a:cubicBezTo>
                    <a:cubicBezTo>
                      <a:pt x="25718" y="29528"/>
                      <a:pt x="26670" y="30480"/>
                      <a:pt x="26670" y="31433"/>
                    </a:cubicBezTo>
                    <a:cubicBezTo>
                      <a:pt x="26670" y="31433"/>
                      <a:pt x="26670" y="32385"/>
                      <a:pt x="26670" y="32385"/>
                    </a:cubicBezTo>
                    <a:cubicBezTo>
                      <a:pt x="26670" y="32385"/>
                      <a:pt x="27623" y="33338"/>
                      <a:pt x="27623" y="34290"/>
                    </a:cubicBezTo>
                    <a:cubicBezTo>
                      <a:pt x="27623" y="35242"/>
                      <a:pt x="27623" y="35242"/>
                      <a:pt x="26670" y="35242"/>
                    </a:cubicBezTo>
                    <a:lnTo>
                      <a:pt x="26670" y="35242"/>
                    </a:lnTo>
                    <a:cubicBezTo>
                      <a:pt x="26670" y="35242"/>
                      <a:pt x="27623" y="36195"/>
                      <a:pt x="26670" y="37147"/>
                    </a:cubicBezTo>
                    <a:cubicBezTo>
                      <a:pt x="26670" y="37147"/>
                      <a:pt x="26670" y="37147"/>
                      <a:pt x="26670" y="38100"/>
                    </a:cubicBezTo>
                    <a:cubicBezTo>
                      <a:pt x="26670" y="38100"/>
                      <a:pt x="26670" y="39053"/>
                      <a:pt x="26670" y="40005"/>
                    </a:cubicBezTo>
                    <a:cubicBezTo>
                      <a:pt x="26670" y="40005"/>
                      <a:pt x="26670" y="40005"/>
                      <a:pt x="26670" y="40005"/>
                    </a:cubicBezTo>
                    <a:cubicBezTo>
                      <a:pt x="26670" y="40005"/>
                      <a:pt x="26670" y="40958"/>
                      <a:pt x="26670" y="40958"/>
                    </a:cubicBezTo>
                    <a:cubicBezTo>
                      <a:pt x="26670" y="40958"/>
                      <a:pt x="26670" y="41910"/>
                      <a:pt x="25718" y="41910"/>
                    </a:cubicBezTo>
                    <a:cubicBezTo>
                      <a:pt x="26670" y="41910"/>
                      <a:pt x="26670" y="42863"/>
                      <a:pt x="26670" y="43815"/>
                    </a:cubicBezTo>
                    <a:cubicBezTo>
                      <a:pt x="26670" y="44767"/>
                      <a:pt x="25718" y="44767"/>
                      <a:pt x="25718" y="44767"/>
                    </a:cubicBezTo>
                    <a:cubicBezTo>
                      <a:pt x="25718" y="44767"/>
                      <a:pt x="25718" y="45720"/>
                      <a:pt x="25718" y="45720"/>
                    </a:cubicBezTo>
                    <a:cubicBezTo>
                      <a:pt x="25718" y="45720"/>
                      <a:pt x="25718" y="46672"/>
                      <a:pt x="24765" y="46672"/>
                    </a:cubicBezTo>
                    <a:cubicBezTo>
                      <a:pt x="24765" y="46672"/>
                      <a:pt x="24765" y="47625"/>
                      <a:pt x="24765" y="47625"/>
                    </a:cubicBezTo>
                    <a:cubicBezTo>
                      <a:pt x="24765" y="48578"/>
                      <a:pt x="24765" y="48578"/>
                      <a:pt x="23813" y="48578"/>
                    </a:cubicBez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cubicBezTo>
                      <a:pt x="23813" y="49530"/>
                      <a:pt x="23813" y="49530"/>
                      <a:pt x="22860" y="49530"/>
                    </a:cubicBezTo>
                    <a:cubicBezTo>
                      <a:pt x="22860" y="49530"/>
                      <a:pt x="22860" y="49530"/>
                      <a:pt x="22860" y="49530"/>
                    </a:cubicBezTo>
                    <a:cubicBezTo>
                      <a:pt x="22860" y="50483"/>
                      <a:pt x="22860" y="50483"/>
                      <a:pt x="21908" y="50483"/>
                    </a:cubicBezTo>
                    <a:cubicBezTo>
                      <a:pt x="21908" y="50483"/>
                      <a:pt x="21908" y="50483"/>
                      <a:pt x="21908" y="50483"/>
                    </a:cubicBezTo>
                    <a:cubicBezTo>
                      <a:pt x="21908" y="51435"/>
                      <a:pt x="20955" y="52388"/>
                      <a:pt x="20003" y="52388"/>
                    </a:cubicBezTo>
                    <a:lnTo>
                      <a:pt x="20003" y="52388"/>
                    </a:lnTo>
                    <a:cubicBezTo>
                      <a:pt x="20003" y="53340"/>
                      <a:pt x="19050" y="54292"/>
                      <a:pt x="18098" y="53340"/>
                    </a:cubicBezTo>
                    <a:cubicBezTo>
                      <a:pt x="18098" y="53340"/>
                      <a:pt x="18098" y="53340"/>
                      <a:pt x="18098" y="53340"/>
                    </a:cubicBezTo>
                    <a:cubicBezTo>
                      <a:pt x="18098" y="54292"/>
                      <a:pt x="17145" y="54292"/>
                      <a:pt x="17145" y="54292"/>
                    </a:cubicBezTo>
                    <a:cubicBezTo>
                      <a:pt x="17145" y="54292"/>
                      <a:pt x="16193" y="54292"/>
                      <a:pt x="16193" y="53340"/>
                    </a:cubicBezTo>
                    <a:cubicBezTo>
                      <a:pt x="14288" y="54292"/>
                      <a:pt x="13335" y="54292"/>
                      <a:pt x="11430" y="54292"/>
                    </a:cubicBezTo>
                    <a:cubicBezTo>
                      <a:pt x="6668" y="53340"/>
                      <a:pt x="3810" y="51435"/>
                      <a:pt x="1905" y="47625"/>
                    </a:cubicBezTo>
                    <a:lnTo>
                      <a:pt x="1905" y="47625"/>
                    </a:lnTo>
                    <a:lnTo>
                      <a:pt x="1905" y="47625"/>
                    </a:lnTo>
                    <a:cubicBezTo>
                      <a:pt x="1905" y="46672"/>
                      <a:pt x="953" y="45720"/>
                      <a:pt x="953" y="43815"/>
                    </a:cubicBezTo>
                    <a:cubicBezTo>
                      <a:pt x="953" y="43815"/>
                      <a:pt x="1905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lnTo>
                      <a:pt x="1905" y="41910"/>
                    </a:lnTo>
                    <a:cubicBezTo>
                      <a:pt x="1905" y="41910"/>
                      <a:pt x="953" y="40958"/>
                      <a:pt x="953" y="40005"/>
                    </a:cubicBezTo>
                    <a:cubicBezTo>
                      <a:pt x="953" y="39053"/>
                      <a:pt x="953" y="38100"/>
                      <a:pt x="1905" y="38100"/>
                    </a:cubicBezTo>
                    <a:lnTo>
                      <a:pt x="1905" y="38100"/>
                    </a:lnTo>
                    <a:cubicBezTo>
                      <a:pt x="953" y="38100"/>
                      <a:pt x="0" y="37147"/>
                      <a:pt x="0" y="36195"/>
                    </a:cubicBezTo>
                    <a:cubicBezTo>
                      <a:pt x="0" y="35242"/>
                      <a:pt x="953" y="34290"/>
                      <a:pt x="1905" y="34290"/>
                    </a:cubicBezTo>
                    <a:cubicBezTo>
                      <a:pt x="1905" y="34290"/>
                      <a:pt x="1905" y="34290"/>
                      <a:pt x="2858" y="34290"/>
                    </a:cubicBezTo>
                    <a:cubicBezTo>
                      <a:pt x="2858" y="34290"/>
                      <a:pt x="2858" y="34290"/>
                      <a:pt x="3810" y="34290"/>
                    </a:cubicBezTo>
                    <a:lnTo>
                      <a:pt x="3810" y="33338"/>
                    </a:lnTo>
                    <a:cubicBezTo>
                      <a:pt x="2858" y="33338"/>
                      <a:pt x="2858" y="32385"/>
                      <a:pt x="2858" y="31433"/>
                    </a:cubicBezTo>
                    <a:cubicBezTo>
                      <a:pt x="2858" y="30480"/>
                      <a:pt x="3810" y="29528"/>
                      <a:pt x="4763" y="29528"/>
                    </a:cubicBezTo>
                    <a:lnTo>
                      <a:pt x="4763" y="28575"/>
                    </a:lnTo>
                    <a:cubicBezTo>
                      <a:pt x="4763" y="28575"/>
                      <a:pt x="3810" y="27622"/>
                      <a:pt x="3810" y="26670"/>
                    </a:cubicBezTo>
                    <a:cubicBezTo>
                      <a:pt x="3810" y="25717"/>
                      <a:pt x="4763" y="24765"/>
                      <a:pt x="5715" y="24765"/>
                    </a:cubicBezTo>
                    <a:cubicBezTo>
                      <a:pt x="5715" y="22860"/>
                      <a:pt x="6668" y="21908"/>
                      <a:pt x="6668" y="20003"/>
                    </a:cubicBezTo>
                    <a:cubicBezTo>
                      <a:pt x="5715" y="20003"/>
                      <a:pt x="5715" y="19050"/>
                      <a:pt x="5715" y="18097"/>
                    </a:cubicBezTo>
                    <a:cubicBezTo>
                      <a:pt x="5715" y="17145"/>
                      <a:pt x="6668" y="16192"/>
                      <a:pt x="7620" y="16192"/>
                    </a:cubicBezTo>
                    <a:lnTo>
                      <a:pt x="7620" y="16192"/>
                    </a:lnTo>
                    <a:lnTo>
                      <a:pt x="7620" y="15240"/>
                    </a:lnTo>
                    <a:cubicBezTo>
                      <a:pt x="7620" y="13335"/>
                      <a:pt x="7620" y="11430"/>
                      <a:pt x="8573" y="9525"/>
                    </a:cubicBezTo>
                    <a:cubicBezTo>
                      <a:pt x="9525" y="6667"/>
                      <a:pt x="11430" y="4763"/>
                      <a:pt x="13335" y="3810"/>
                    </a:cubicBezTo>
                    <a:cubicBezTo>
                      <a:pt x="15240" y="953"/>
                      <a:pt x="16193" y="0"/>
                      <a:pt x="18098" y="0"/>
                    </a:cubicBezTo>
                    <a:cubicBezTo>
                      <a:pt x="19050" y="5715"/>
                      <a:pt x="19050" y="5715"/>
                      <a:pt x="20003" y="6667"/>
                    </a:cubicBezTo>
                    <a:close/>
                  </a:path>
                </a:pathLst>
              </a:custGeom>
              <a:solidFill>
                <a:srgbClr val="76B84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780" name="Graphic 801">
              <a:extLst>
                <a:ext uri="{FF2B5EF4-FFF2-40B4-BE49-F238E27FC236}">
                  <a16:creationId xmlns:a16="http://schemas.microsoft.com/office/drawing/2014/main" id="{C40116C5-EAC3-455E-99AB-C8077AD551E5}"/>
                </a:ext>
              </a:extLst>
            </p:cNvPr>
            <p:cNvGrpSpPr/>
            <p:nvPr/>
          </p:nvGrpSpPr>
          <p:grpSpPr>
            <a:xfrm>
              <a:off x="5895986" y="3237555"/>
              <a:ext cx="49529" cy="94297"/>
              <a:chOff x="5895974" y="3237547"/>
              <a:chExt cx="49529" cy="94297"/>
            </a:xfrm>
            <a:solidFill>
              <a:schemeClr val="accent1"/>
            </a:solidFill>
          </p:grpSpPr>
          <p:sp>
            <p:nvSpPr>
              <p:cNvPr id="823" name="Freeform: Shape 822">
                <a:extLst>
                  <a:ext uri="{FF2B5EF4-FFF2-40B4-BE49-F238E27FC236}">
                    <a16:creationId xmlns:a16="http://schemas.microsoft.com/office/drawing/2014/main" id="{836362C4-EFA3-4B04-A010-C4C4FE91BD5C}"/>
                  </a:ext>
                </a:extLst>
              </p:cNvPr>
              <p:cNvSpPr/>
              <p:nvPr/>
            </p:nvSpPr>
            <p:spPr>
              <a:xfrm>
                <a:off x="5901689" y="3310890"/>
                <a:ext cx="43815" cy="20954"/>
              </a:xfrm>
              <a:custGeom>
                <a:avLst/>
                <a:gdLst>
                  <a:gd name="connsiteX0" fmla="*/ 43815 w 43815"/>
                  <a:gd name="connsiteY0" fmla="*/ 10477 h 20954"/>
                  <a:gd name="connsiteX1" fmla="*/ 21908 w 43815"/>
                  <a:gd name="connsiteY1" fmla="*/ 20955 h 20954"/>
                  <a:gd name="connsiteX2" fmla="*/ 0 w 43815"/>
                  <a:gd name="connsiteY2" fmla="*/ 10477 h 20954"/>
                  <a:gd name="connsiteX3" fmla="*/ 21908 w 43815"/>
                  <a:gd name="connsiteY3" fmla="*/ 0 h 20954"/>
                  <a:gd name="connsiteX4" fmla="*/ 43815 w 43815"/>
                  <a:gd name="connsiteY4" fmla="*/ 10477 h 209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3815" h="20954">
                    <a:moveTo>
                      <a:pt x="43815" y="10477"/>
                    </a:moveTo>
                    <a:cubicBezTo>
                      <a:pt x="43815" y="16264"/>
                      <a:pt x="34007" y="20955"/>
                      <a:pt x="21908" y="20955"/>
                    </a:cubicBezTo>
                    <a:cubicBezTo>
                      <a:pt x="9808" y="20955"/>
                      <a:pt x="0" y="16264"/>
                      <a:pt x="0" y="10477"/>
                    </a:cubicBezTo>
                    <a:cubicBezTo>
                      <a:pt x="0" y="4691"/>
                      <a:pt x="9809" y="0"/>
                      <a:pt x="21908" y="0"/>
                    </a:cubicBezTo>
                    <a:cubicBezTo>
                      <a:pt x="34007" y="0"/>
                      <a:pt x="43815" y="4691"/>
                      <a:pt x="43815" y="10477"/>
                    </a:cubicBezTo>
                    <a:close/>
                  </a:path>
                </a:pathLst>
              </a:custGeom>
              <a:solidFill>
                <a:srgbClr val="618D3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24" name="Freeform: Shape 823">
                <a:extLst>
                  <a:ext uri="{FF2B5EF4-FFF2-40B4-BE49-F238E27FC236}">
                    <a16:creationId xmlns:a16="http://schemas.microsoft.com/office/drawing/2014/main" id="{BDC2C6F9-CBB5-4D86-B99F-56F7A5BA60B2}"/>
                  </a:ext>
                </a:extLst>
              </p:cNvPr>
              <p:cNvSpPr/>
              <p:nvPr/>
            </p:nvSpPr>
            <p:spPr>
              <a:xfrm>
                <a:off x="5895974" y="3244215"/>
                <a:ext cx="40005" cy="84772"/>
              </a:xfrm>
              <a:custGeom>
                <a:avLst/>
                <a:gdLst>
                  <a:gd name="connsiteX0" fmla="*/ 20955 w 40005"/>
                  <a:gd name="connsiteY0" fmla="*/ 0 h 84772"/>
                  <a:gd name="connsiteX1" fmla="*/ 22860 w 40005"/>
                  <a:gd name="connsiteY1" fmla="*/ 952 h 84772"/>
                  <a:gd name="connsiteX2" fmla="*/ 23813 w 40005"/>
                  <a:gd name="connsiteY2" fmla="*/ 0 h 84772"/>
                  <a:gd name="connsiteX3" fmla="*/ 24765 w 40005"/>
                  <a:gd name="connsiteY3" fmla="*/ 1905 h 84772"/>
                  <a:gd name="connsiteX4" fmla="*/ 24765 w 40005"/>
                  <a:gd name="connsiteY4" fmla="*/ 1905 h 84772"/>
                  <a:gd name="connsiteX5" fmla="*/ 25718 w 40005"/>
                  <a:gd name="connsiteY5" fmla="*/ 4763 h 84772"/>
                  <a:gd name="connsiteX6" fmla="*/ 25718 w 40005"/>
                  <a:gd name="connsiteY6" fmla="*/ 5715 h 84772"/>
                  <a:gd name="connsiteX7" fmla="*/ 25718 w 40005"/>
                  <a:gd name="connsiteY7" fmla="*/ 5715 h 84772"/>
                  <a:gd name="connsiteX8" fmla="*/ 26670 w 40005"/>
                  <a:gd name="connsiteY8" fmla="*/ 8572 h 84772"/>
                  <a:gd name="connsiteX9" fmla="*/ 26670 w 40005"/>
                  <a:gd name="connsiteY9" fmla="*/ 9525 h 84772"/>
                  <a:gd name="connsiteX10" fmla="*/ 26670 w 40005"/>
                  <a:gd name="connsiteY10" fmla="*/ 9525 h 84772"/>
                  <a:gd name="connsiteX11" fmla="*/ 29528 w 40005"/>
                  <a:gd name="connsiteY11" fmla="*/ 13335 h 84772"/>
                  <a:gd name="connsiteX12" fmla="*/ 29528 w 40005"/>
                  <a:gd name="connsiteY12" fmla="*/ 14288 h 84772"/>
                  <a:gd name="connsiteX13" fmla="*/ 31432 w 40005"/>
                  <a:gd name="connsiteY13" fmla="*/ 17145 h 84772"/>
                  <a:gd name="connsiteX14" fmla="*/ 34290 w 40005"/>
                  <a:gd name="connsiteY14" fmla="*/ 20955 h 84772"/>
                  <a:gd name="connsiteX15" fmla="*/ 33338 w 40005"/>
                  <a:gd name="connsiteY15" fmla="*/ 23813 h 84772"/>
                  <a:gd name="connsiteX16" fmla="*/ 34290 w 40005"/>
                  <a:gd name="connsiteY16" fmla="*/ 26670 h 84772"/>
                  <a:gd name="connsiteX17" fmla="*/ 33338 w 40005"/>
                  <a:gd name="connsiteY17" fmla="*/ 28575 h 84772"/>
                  <a:gd name="connsiteX18" fmla="*/ 33338 w 40005"/>
                  <a:gd name="connsiteY18" fmla="*/ 28575 h 84772"/>
                  <a:gd name="connsiteX19" fmla="*/ 35243 w 40005"/>
                  <a:gd name="connsiteY19" fmla="*/ 32385 h 84772"/>
                  <a:gd name="connsiteX20" fmla="*/ 35243 w 40005"/>
                  <a:gd name="connsiteY20" fmla="*/ 34290 h 84772"/>
                  <a:gd name="connsiteX21" fmla="*/ 36195 w 40005"/>
                  <a:gd name="connsiteY21" fmla="*/ 37147 h 84772"/>
                  <a:gd name="connsiteX22" fmla="*/ 36195 w 40005"/>
                  <a:gd name="connsiteY22" fmla="*/ 39052 h 84772"/>
                  <a:gd name="connsiteX23" fmla="*/ 37147 w 40005"/>
                  <a:gd name="connsiteY23" fmla="*/ 41910 h 84772"/>
                  <a:gd name="connsiteX24" fmla="*/ 37147 w 40005"/>
                  <a:gd name="connsiteY24" fmla="*/ 43815 h 84772"/>
                  <a:gd name="connsiteX25" fmla="*/ 38100 w 40005"/>
                  <a:gd name="connsiteY25" fmla="*/ 46672 h 84772"/>
                  <a:gd name="connsiteX26" fmla="*/ 37147 w 40005"/>
                  <a:gd name="connsiteY26" fmla="*/ 48577 h 84772"/>
                  <a:gd name="connsiteX27" fmla="*/ 37147 w 40005"/>
                  <a:gd name="connsiteY27" fmla="*/ 48577 h 84772"/>
                  <a:gd name="connsiteX28" fmla="*/ 38100 w 40005"/>
                  <a:gd name="connsiteY28" fmla="*/ 51435 h 84772"/>
                  <a:gd name="connsiteX29" fmla="*/ 38100 w 40005"/>
                  <a:gd name="connsiteY29" fmla="*/ 52388 h 84772"/>
                  <a:gd name="connsiteX30" fmla="*/ 39053 w 40005"/>
                  <a:gd name="connsiteY30" fmla="*/ 55245 h 84772"/>
                  <a:gd name="connsiteX31" fmla="*/ 39053 w 40005"/>
                  <a:gd name="connsiteY31" fmla="*/ 56197 h 84772"/>
                  <a:gd name="connsiteX32" fmla="*/ 39053 w 40005"/>
                  <a:gd name="connsiteY32" fmla="*/ 57150 h 84772"/>
                  <a:gd name="connsiteX33" fmla="*/ 38100 w 40005"/>
                  <a:gd name="connsiteY33" fmla="*/ 59055 h 84772"/>
                  <a:gd name="connsiteX34" fmla="*/ 40005 w 40005"/>
                  <a:gd name="connsiteY34" fmla="*/ 61913 h 84772"/>
                  <a:gd name="connsiteX35" fmla="*/ 38100 w 40005"/>
                  <a:gd name="connsiteY35" fmla="*/ 64770 h 84772"/>
                  <a:gd name="connsiteX36" fmla="*/ 38100 w 40005"/>
                  <a:gd name="connsiteY36" fmla="*/ 66675 h 84772"/>
                  <a:gd name="connsiteX37" fmla="*/ 37147 w 40005"/>
                  <a:gd name="connsiteY37" fmla="*/ 68580 h 84772"/>
                  <a:gd name="connsiteX38" fmla="*/ 38100 w 40005"/>
                  <a:gd name="connsiteY38" fmla="*/ 70485 h 84772"/>
                  <a:gd name="connsiteX39" fmla="*/ 37147 w 40005"/>
                  <a:gd name="connsiteY39" fmla="*/ 72390 h 84772"/>
                  <a:gd name="connsiteX40" fmla="*/ 37147 w 40005"/>
                  <a:gd name="connsiteY40" fmla="*/ 72390 h 84772"/>
                  <a:gd name="connsiteX41" fmla="*/ 37147 w 40005"/>
                  <a:gd name="connsiteY41" fmla="*/ 72390 h 84772"/>
                  <a:gd name="connsiteX42" fmla="*/ 37147 w 40005"/>
                  <a:gd name="connsiteY42" fmla="*/ 72390 h 84772"/>
                  <a:gd name="connsiteX43" fmla="*/ 37147 w 40005"/>
                  <a:gd name="connsiteY43" fmla="*/ 72390 h 84772"/>
                  <a:gd name="connsiteX44" fmla="*/ 37147 w 40005"/>
                  <a:gd name="connsiteY44" fmla="*/ 72390 h 84772"/>
                  <a:gd name="connsiteX45" fmla="*/ 37147 w 40005"/>
                  <a:gd name="connsiteY45" fmla="*/ 72390 h 84772"/>
                  <a:gd name="connsiteX46" fmla="*/ 37147 w 40005"/>
                  <a:gd name="connsiteY46" fmla="*/ 72390 h 84772"/>
                  <a:gd name="connsiteX47" fmla="*/ 37147 w 40005"/>
                  <a:gd name="connsiteY47" fmla="*/ 72390 h 84772"/>
                  <a:gd name="connsiteX48" fmla="*/ 37147 w 40005"/>
                  <a:gd name="connsiteY48" fmla="*/ 72390 h 84772"/>
                  <a:gd name="connsiteX49" fmla="*/ 37147 w 40005"/>
                  <a:gd name="connsiteY49" fmla="*/ 72390 h 84772"/>
                  <a:gd name="connsiteX50" fmla="*/ 37147 w 40005"/>
                  <a:gd name="connsiteY50" fmla="*/ 72390 h 84772"/>
                  <a:gd name="connsiteX51" fmla="*/ 37147 w 40005"/>
                  <a:gd name="connsiteY51" fmla="*/ 72390 h 84772"/>
                  <a:gd name="connsiteX52" fmla="*/ 37147 w 40005"/>
                  <a:gd name="connsiteY52" fmla="*/ 72390 h 84772"/>
                  <a:gd name="connsiteX53" fmla="*/ 37147 w 40005"/>
                  <a:gd name="connsiteY53" fmla="*/ 72390 h 84772"/>
                  <a:gd name="connsiteX54" fmla="*/ 37147 w 40005"/>
                  <a:gd name="connsiteY54" fmla="*/ 72390 h 84772"/>
                  <a:gd name="connsiteX55" fmla="*/ 37147 w 40005"/>
                  <a:gd name="connsiteY55" fmla="*/ 72390 h 84772"/>
                  <a:gd name="connsiteX56" fmla="*/ 37147 w 40005"/>
                  <a:gd name="connsiteY56" fmla="*/ 72390 h 84772"/>
                  <a:gd name="connsiteX57" fmla="*/ 37147 w 40005"/>
                  <a:gd name="connsiteY57" fmla="*/ 72390 h 84772"/>
                  <a:gd name="connsiteX58" fmla="*/ 37147 w 40005"/>
                  <a:gd name="connsiteY58" fmla="*/ 72390 h 84772"/>
                  <a:gd name="connsiteX59" fmla="*/ 37147 w 40005"/>
                  <a:gd name="connsiteY59" fmla="*/ 72390 h 84772"/>
                  <a:gd name="connsiteX60" fmla="*/ 37147 w 40005"/>
                  <a:gd name="connsiteY60" fmla="*/ 72390 h 84772"/>
                  <a:gd name="connsiteX61" fmla="*/ 37147 w 40005"/>
                  <a:gd name="connsiteY61" fmla="*/ 72390 h 84772"/>
                  <a:gd name="connsiteX62" fmla="*/ 37147 w 40005"/>
                  <a:gd name="connsiteY62" fmla="*/ 72390 h 84772"/>
                  <a:gd name="connsiteX63" fmla="*/ 37147 w 40005"/>
                  <a:gd name="connsiteY63" fmla="*/ 72390 h 84772"/>
                  <a:gd name="connsiteX64" fmla="*/ 37147 w 40005"/>
                  <a:gd name="connsiteY64" fmla="*/ 72390 h 84772"/>
                  <a:gd name="connsiteX65" fmla="*/ 37147 w 40005"/>
                  <a:gd name="connsiteY65" fmla="*/ 72390 h 84772"/>
                  <a:gd name="connsiteX66" fmla="*/ 37147 w 40005"/>
                  <a:gd name="connsiteY66" fmla="*/ 72390 h 84772"/>
                  <a:gd name="connsiteX67" fmla="*/ 37147 w 40005"/>
                  <a:gd name="connsiteY67" fmla="*/ 72390 h 84772"/>
                  <a:gd name="connsiteX68" fmla="*/ 37147 w 40005"/>
                  <a:gd name="connsiteY68" fmla="*/ 72390 h 84772"/>
                  <a:gd name="connsiteX69" fmla="*/ 37147 w 40005"/>
                  <a:gd name="connsiteY69" fmla="*/ 72390 h 84772"/>
                  <a:gd name="connsiteX70" fmla="*/ 37147 w 40005"/>
                  <a:gd name="connsiteY70" fmla="*/ 72390 h 84772"/>
                  <a:gd name="connsiteX71" fmla="*/ 37147 w 40005"/>
                  <a:gd name="connsiteY71" fmla="*/ 72390 h 84772"/>
                  <a:gd name="connsiteX72" fmla="*/ 37147 w 40005"/>
                  <a:gd name="connsiteY72" fmla="*/ 72390 h 84772"/>
                  <a:gd name="connsiteX73" fmla="*/ 37147 w 40005"/>
                  <a:gd name="connsiteY73" fmla="*/ 72390 h 84772"/>
                  <a:gd name="connsiteX74" fmla="*/ 37147 w 40005"/>
                  <a:gd name="connsiteY74" fmla="*/ 72390 h 84772"/>
                  <a:gd name="connsiteX75" fmla="*/ 37147 w 40005"/>
                  <a:gd name="connsiteY75" fmla="*/ 72390 h 84772"/>
                  <a:gd name="connsiteX76" fmla="*/ 37147 w 40005"/>
                  <a:gd name="connsiteY76" fmla="*/ 72390 h 84772"/>
                  <a:gd name="connsiteX77" fmla="*/ 37147 w 40005"/>
                  <a:gd name="connsiteY77" fmla="*/ 72390 h 84772"/>
                  <a:gd name="connsiteX78" fmla="*/ 37147 w 40005"/>
                  <a:gd name="connsiteY78" fmla="*/ 72390 h 84772"/>
                  <a:gd name="connsiteX79" fmla="*/ 37147 w 40005"/>
                  <a:gd name="connsiteY79" fmla="*/ 72390 h 84772"/>
                  <a:gd name="connsiteX80" fmla="*/ 37147 w 40005"/>
                  <a:gd name="connsiteY80" fmla="*/ 72390 h 84772"/>
                  <a:gd name="connsiteX81" fmla="*/ 37147 w 40005"/>
                  <a:gd name="connsiteY81" fmla="*/ 72390 h 84772"/>
                  <a:gd name="connsiteX82" fmla="*/ 37147 w 40005"/>
                  <a:gd name="connsiteY82" fmla="*/ 72390 h 84772"/>
                  <a:gd name="connsiteX83" fmla="*/ 37147 w 40005"/>
                  <a:gd name="connsiteY83" fmla="*/ 72390 h 84772"/>
                  <a:gd name="connsiteX84" fmla="*/ 37147 w 40005"/>
                  <a:gd name="connsiteY84" fmla="*/ 72390 h 84772"/>
                  <a:gd name="connsiteX85" fmla="*/ 37147 w 40005"/>
                  <a:gd name="connsiteY85" fmla="*/ 72390 h 84772"/>
                  <a:gd name="connsiteX86" fmla="*/ 37147 w 40005"/>
                  <a:gd name="connsiteY86" fmla="*/ 72390 h 84772"/>
                  <a:gd name="connsiteX87" fmla="*/ 37147 w 40005"/>
                  <a:gd name="connsiteY87" fmla="*/ 72390 h 84772"/>
                  <a:gd name="connsiteX88" fmla="*/ 37147 w 40005"/>
                  <a:gd name="connsiteY88" fmla="*/ 72390 h 84772"/>
                  <a:gd name="connsiteX89" fmla="*/ 37147 w 40005"/>
                  <a:gd name="connsiteY89" fmla="*/ 72390 h 84772"/>
                  <a:gd name="connsiteX90" fmla="*/ 37147 w 40005"/>
                  <a:gd name="connsiteY90" fmla="*/ 72390 h 84772"/>
                  <a:gd name="connsiteX91" fmla="*/ 37147 w 40005"/>
                  <a:gd name="connsiteY91" fmla="*/ 72390 h 84772"/>
                  <a:gd name="connsiteX92" fmla="*/ 37147 w 40005"/>
                  <a:gd name="connsiteY92" fmla="*/ 72390 h 84772"/>
                  <a:gd name="connsiteX93" fmla="*/ 37147 w 40005"/>
                  <a:gd name="connsiteY93" fmla="*/ 72390 h 84772"/>
                  <a:gd name="connsiteX94" fmla="*/ 37147 w 40005"/>
                  <a:gd name="connsiteY94" fmla="*/ 72390 h 84772"/>
                  <a:gd name="connsiteX95" fmla="*/ 37147 w 40005"/>
                  <a:gd name="connsiteY95" fmla="*/ 72390 h 84772"/>
                  <a:gd name="connsiteX96" fmla="*/ 37147 w 40005"/>
                  <a:gd name="connsiteY96" fmla="*/ 72390 h 84772"/>
                  <a:gd name="connsiteX97" fmla="*/ 37147 w 40005"/>
                  <a:gd name="connsiteY97" fmla="*/ 72390 h 84772"/>
                  <a:gd name="connsiteX98" fmla="*/ 37147 w 40005"/>
                  <a:gd name="connsiteY98" fmla="*/ 72390 h 84772"/>
                  <a:gd name="connsiteX99" fmla="*/ 37147 w 40005"/>
                  <a:gd name="connsiteY99" fmla="*/ 72390 h 84772"/>
                  <a:gd name="connsiteX100" fmla="*/ 37147 w 40005"/>
                  <a:gd name="connsiteY100" fmla="*/ 72390 h 84772"/>
                  <a:gd name="connsiteX101" fmla="*/ 37147 w 40005"/>
                  <a:gd name="connsiteY101" fmla="*/ 72390 h 84772"/>
                  <a:gd name="connsiteX102" fmla="*/ 37147 w 40005"/>
                  <a:gd name="connsiteY102" fmla="*/ 72390 h 84772"/>
                  <a:gd name="connsiteX103" fmla="*/ 37147 w 40005"/>
                  <a:gd name="connsiteY103" fmla="*/ 72390 h 84772"/>
                  <a:gd name="connsiteX104" fmla="*/ 37147 w 40005"/>
                  <a:gd name="connsiteY104" fmla="*/ 72390 h 84772"/>
                  <a:gd name="connsiteX105" fmla="*/ 37147 w 40005"/>
                  <a:gd name="connsiteY105" fmla="*/ 72390 h 84772"/>
                  <a:gd name="connsiteX106" fmla="*/ 37147 w 40005"/>
                  <a:gd name="connsiteY106" fmla="*/ 72390 h 84772"/>
                  <a:gd name="connsiteX107" fmla="*/ 37147 w 40005"/>
                  <a:gd name="connsiteY107" fmla="*/ 72390 h 84772"/>
                  <a:gd name="connsiteX108" fmla="*/ 37147 w 40005"/>
                  <a:gd name="connsiteY108" fmla="*/ 72390 h 84772"/>
                  <a:gd name="connsiteX109" fmla="*/ 37147 w 40005"/>
                  <a:gd name="connsiteY109" fmla="*/ 72390 h 84772"/>
                  <a:gd name="connsiteX110" fmla="*/ 37147 w 40005"/>
                  <a:gd name="connsiteY110" fmla="*/ 72390 h 84772"/>
                  <a:gd name="connsiteX111" fmla="*/ 37147 w 40005"/>
                  <a:gd name="connsiteY111" fmla="*/ 72390 h 84772"/>
                  <a:gd name="connsiteX112" fmla="*/ 37147 w 40005"/>
                  <a:gd name="connsiteY112" fmla="*/ 72390 h 84772"/>
                  <a:gd name="connsiteX113" fmla="*/ 37147 w 40005"/>
                  <a:gd name="connsiteY113" fmla="*/ 72390 h 84772"/>
                  <a:gd name="connsiteX114" fmla="*/ 37147 w 40005"/>
                  <a:gd name="connsiteY114" fmla="*/ 72390 h 84772"/>
                  <a:gd name="connsiteX115" fmla="*/ 37147 w 40005"/>
                  <a:gd name="connsiteY115" fmla="*/ 72390 h 84772"/>
                  <a:gd name="connsiteX116" fmla="*/ 37147 w 40005"/>
                  <a:gd name="connsiteY116" fmla="*/ 72390 h 84772"/>
                  <a:gd name="connsiteX117" fmla="*/ 37147 w 40005"/>
                  <a:gd name="connsiteY117" fmla="*/ 72390 h 84772"/>
                  <a:gd name="connsiteX118" fmla="*/ 37147 w 40005"/>
                  <a:gd name="connsiteY118" fmla="*/ 72390 h 84772"/>
                  <a:gd name="connsiteX119" fmla="*/ 37147 w 40005"/>
                  <a:gd name="connsiteY119" fmla="*/ 72390 h 84772"/>
                  <a:gd name="connsiteX120" fmla="*/ 37147 w 40005"/>
                  <a:gd name="connsiteY120" fmla="*/ 72390 h 84772"/>
                  <a:gd name="connsiteX121" fmla="*/ 37147 w 40005"/>
                  <a:gd name="connsiteY121" fmla="*/ 72390 h 84772"/>
                  <a:gd name="connsiteX122" fmla="*/ 37147 w 40005"/>
                  <a:gd name="connsiteY122" fmla="*/ 72390 h 84772"/>
                  <a:gd name="connsiteX123" fmla="*/ 37147 w 40005"/>
                  <a:gd name="connsiteY123" fmla="*/ 72390 h 84772"/>
                  <a:gd name="connsiteX124" fmla="*/ 36195 w 40005"/>
                  <a:gd name="connsiteY124" fmla="*/ 74295 h 84772"/>
                  <a:gd name="connsiteX125" fmla="*/ 36195 w 40005"/>
                  <a:gd name="connsiteY125" fmla="*/ 74295 h 84772"/>
                  <a:gd name="connsiteX126" fmla="*/ 35243 w 40005"/>
                  <a:gd name="connsiteY126" fmla="*/ 76200 h 84772"/>
                  <a:gd name="connsiteX127" fmla="*/ 35243 w 40005"/>
                  <a:gd name="connsiteY127" fmla="*/ 76200 h 84772"/>
                  <a:gd name="connsiteX128" fmla="*/ 33338 w 40005"/>
                  <a:gd name="connsiteY128" fmla="*/ 79057 h 84772"/>
                  <a:gd name="connsiteX129" fmla="*/ 33338 w 40005"/>
                  <a:gd name="connsiteY129" fmla="*/ 79057 h 84772"/>
                  <a:gd name="connsiteX130" fmla="*/ 31432 w 40005"/>
                  <a:gd name="connsiteY130" fmla="*/ 81915 h 84772"/>
                  <a:gd name="connsiteX131" fmla="*/ 30480 w 40005"/>
                  <a:gd name="connsiteY131" fmla="*/ 81915 h 84772"/>
                  <a:gd name="connsiteX132" fmla="*/ 28575 w 40005"/>
                  <a:gd name="connsiteY132" fmla="*/ 83820 h 84772"/>
                  <a:gd name="connsiteX133" fmla="*/ 26670 w 40005"/>
                  <a:gd name="connsiteY133" fmla="*/ 82867 h 84772"/>
                  <a:gd name="connsiteX134" fmla="*/ 18097 w 40005"/>
                  <a:gd name="connsiteY134" fmla="*/ 84772 h 84772"/>
                  <a:gd name="connsiteX135" fmla="*/ 2857 w 40005"/>
                  <a:gd name="connsiteY135" fmla="*/ 72390 h 84772"/>
                  <a:gd name="connsiteX136" fmla="*/ 953 w 40005"/>
                  <a:gd name="connsiteY136" fmla="*/ 70485 h 84772"/>
                  <a:gd name="connsiteX137" fmla="*/ 953 w 40005"/>
                  <a:gd name="connsiteY137" fmla="*/ 68580 h 84772"/>
                  <a:gd name="connsiteX138" fmla="*/ 953 w 40005"/>
                  <a:gd name="connsiteY138" fmla="*/ 67627 h 84772"/>
                  <a:gd name="connsiteX139" fmla="*/ 1905 w 40005"/>
                  <a:gd name="connsiteY139" fmla="*/ 65722 h 84772"/>
                  <a:gd name="connsiteX140" fmla="*/ 1905 w 40005"/>
                  <a:gd name="connsiteY140" fmla="*/ 64770 h 84772"/>
                  <a:gd name="connsiteX141" fmla="*/ 953 w 40005"/>
                  <a:gd name="connsiteY141" fmla="*/ 63817 h 84772"/>
                  <a:gd name="connsiteX142" fmla="*/ 953 w 40005"/>
                  <a:gd name="connsiteY142" fmla="*/ 61913 h 84772"/>
                  <a:gd name="connsiteX143" fmla="*/ 953 w 40005"/>
                  <a:gd name="connsiteY143" fmla="*/ 60960 h 84772"/>
                  <a:gd name="connsiteX144" fmla="*/ 0 w 40005"/>
                  <a:gd name="connsiteY144" fmla="*/ 60007 h 84772"/>
                  <a:gd name="connsiteX145" fmla="*/ 953 w 40005"/>
                  <a:gd name="connsiteY145" fmla="*/ 58102 h 84772"/>
                  <a:gd name="connsiteX146" fmla="*/ 953 w 40005"/>
                  <a:gd name="connsiteY146" fmla="*/ 58102 h 84772"/>
                  <a:gd name="connsiteX147" fmla="*/ 0 w 40005"/>
                  <a:gd name="connsiteY147" fmla="*/ 56197 h 84772"/>
                  <a:gd name="connsiteX148" fmla="*/ 953 w 40005"/>
                  <a:gd name="connsiteY148" fmla="*/ 53340 h 84772"/>
                  <a:gd name="connsiteX149" fmla="*/ 953 w 40005"/>
                  <a:gd name="connsiteY149" fmla="*/ 53340 h 84772"/>
                  <a:gd name="connsiteX150" fmla="*/ 953 w 40005"/>
                  <a:gd name="connsiteY150" fmla="*/ 53340 h 84772"/>
                  <a:gd name="connsiteX151" fmla="*/ 0 w 40005"/>
                  <a:gd name="connsiteY151" fmla="*/ 51435 h 84772"/>
                  <a:gd name="connsiteX152" fmla="*/ 1905 w 40005"/>
                  <a:gd name="connsiteY152" fmla="*/ 49530 h 84772"/>
                  <a:gd name="connsiteX153" fmla="*/ 1905 w 40005"/>
                  <a:gd name="connsiteY153" fmla="*/ 49530 h 84772"/>
                  <a:gd name="connsiteX154" fmla="*/ 0 w 40005"/>
                  <a:gd name="connsiteY154" fmla="*/ 47625 h 84772"/>
                  <a:gd name="connsiteX155" fmla="*/ 1905 w 40005"/>
                  <a:gd name="connsiteY155" fmla="*/ 45720 h 84772"/>
                  <a:gd name="connsiteX156" fmla="*/ 1905 w 40005"/>
                  <a:gd name="connsiteY156" fmla="*/ 45720 h 84772"/>
                  <a:gd name="connsiteX157" fmla="*/ 1905 w 40005"/>
                  <a:gd name="connsiteY157" fmla="*/ 45720 h 84772"/>
                  <a:gd name="connsiteX158" fmla="*/ 0 w 40005"/>
                  <a:gd name="connsiteY158" fmla="*/ 43815 h 84772"/>
                  <a:gd name="connsiteX159" fmla="*/ 1905 w 40005"/>
                  <a:gd name="connsiteY159" fmla="*/ 41910 h 84772"/>
                  <a:gd name="connsiteX160" fmla="*/ 1905 w 40005"/>
                  <a:gd name="connsiteY160" fmla="*/ 41910 h 84772"/>
                  <a:gd name="connsiteX161" fmla="*/ 1905 w 40005"/>
                  <a:gd name="connsiteY161" fmla="*/ 40957 h 84772"/>
                  <a:gd name="connsiteX162" fmla="*/ 953 w 40005"/>
                  <a:gd name="connsiteY162" fmla="*/ 39052 h 84772"/>
                  <a:gd name="connsiteX163" fmla="*/ 1905 w 40005"/>
                  <a:gd name="connsiteY163" fmla="*/ 37147 h 84772"/>
                  <a:gd name="connsiteX164" fmla="*/ 1905 w 40005"/>
                  <a:gd name="connsiteY164" fmla="*/ 37147 h 84772"/>
                  <a:gd name="connsiteX165" fmla="*/ 0 w 40005"/>
                  <a:gd name="connsiteY165" fmla="*/ 35242 h 84772"/>
                  <a:gd name="connsiteX166" fmla="*/ 1905 w 40005"/>
                  <a:gd name="connsiteY166" fmla="*/ 33338 h 84772"/>
                  <a:gd name="connsiteX167" fmla="*/ 2857 w 40005"/>
                  <a:gd name="connsiteY167" fmla="*/ 33338 h 84772"/>
                  <a:gd name="connsiteX168" fmla="*/ 3810 w 40005"/>
                  <a:gd name="connsiteY168" fmla="*/ 33338 h 84772"/>
                  <a:gd name="connsiteX169" fmla="*/ 3810 w 40005"/>
                  <a:gd name="connsiteY169" fmla="*/ 32385 h 84772"/>
                  <a:gd name="connsiteX170" fmla="*/ 2857 w 40005"/>
                  <a:gd name="connsiteY170" fmla="*/ 30480 h 84772"/>
                  <a:gd name="connsiteX171" fmla="*/ 4763 w 40005"/>
                  <a:gd name="connsiteY171" fmla="*/ 28575 h 84772"/>
                  <a:gd name="connsiteX172" fmla="*/ 4763 w 40005"/>
                  <a:gd name="connsiteY172" fmla="*/ 27622 h 84772"/>
                  <a:gd name="connsiteX173" fmla="*/ 3810 w 40005"/>
                  <a:gd name="connsiteY173" fmla="*/ 25717 h 84772"/>
                  <a:gd name="connsiteX174" fmla="*/ 5715 w 40005"/>
                  <a:gd name="connsiteY174" fmla="*/ 23813 h 84772"/>
                  <a:gd name="connsiteX175" fmla="*/ 6668 w 40005"/>
                  <a:gd name="connsiteY175" fmla="*/ 19050 h 84772"/>
                  <a:gd name="connsiteX176" fmla="*/ 5715 w 40005"/>
                  <a:gd name="connsiteY176" fmla="*/ 17145 h 84772"/>
                  <a:gd name="connsiteX177" fmla="*/ 7620 w 40005"/>
                  <a:gd name="connsiteY177" fmla="*/ 15240 h 84772"/>
                  <a:gd name="connsiteX178" fmla="*/ 7620 w 40005"/>
                  <a:gd name="connsiteY178" fmla="*/ 15240 h 84772"/>
                  <a:gd name="connsiteX179" fmla="*/ 7620 w 40005"/>
                  <a:gd name="connsiteY179" fmla="*/ 14288 h 84772"/>
                  <a:gd name="connsiteX180" fmla="*/ 8572 w 40005"/>
                  <a:gd name="connsiteY180" fmla="*/ 8572 h 84772"/>
                  <a:gd name="connsiteX181" fmla="*/ 13335 w 40005"/>
                  <a:gd name="connsiteY181" fmla="*/ 2857 h 84772"/>
                  <a:gd name="connsiteX182" fmla="*/ 20955 w 40005"/>
                  <a:gd name="connsiteY182" fmla="*/ 0 h 847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40005" h="84772">
                    <a:moveTo>
                      <a:pt x="20955" y="0"/>
                    </a:moveTo>
                    <a:cubicBezTo>
                      <a:pt x="21907" y="0"/>
                      <a:pt x="21907" y="0"/>
                      <a:pt x="22860" y="952"/>
                    </a:cubicBezTo>
                    <a:cubicBezTo>
                      <a:pt x="22860" y="0"/>
                      <a:pt x="23813" y="0"/>
                      <a:pt x="23813" y="0"/>
                    </a:cubicBezTo>
                    <a:cubicBezTo>
                      <a:pt x="24765" y="0"/>
                      <a:pt x="24765" y="952"/>
                      <a:pt x="24765" y="1905"/>
                    </a:cubicBezTo>
                    <a:cubicBezTo>
                      <a:pt x="24765" y="1905"/>
                      <a:pt x="24765" y="1905"/>
                      <a:pt x="24765" y="1905"/>
                    </a:cubicBezTo>
                    <a:cubicBezTo>
                      <a:pt x="25718" y="1905"/>
                      <a:pt x="25718" y="2857"/>
                      <a:pt x="25718" y="4763"/>
                    </a:cubicBezTo>
                    <a:cubicBezTo>
                      <a:pt x="25718" y="4763"/>
                      <a:pt x="25718" y="5715"/>
                      <a:pt x="25718" y="5715"/>
                    </a:cubicBezTo>
                    <a:lnTo>
                      <a:pt x="25718" y="5715"/>
                    </a:lnTo>
                    <a:cubicBezTo>
                      <a:pt x="26670" y="5715"/>
                      <a:pt x="26670" y="6667"/>
                      <a:pt x="26670" y="8572"/>
                    </a:cubicBezTo>
                    <a:cubicBezTo>
                      <a:pt x="26670" y="9525"/>
                      <a:pt x="26670" y="9525"/>
                      <a:pt x="26670" y="9525"/>
                    </a:cubicBezTo>
                    <a:lnTo>
                      <a:pt x="26670" y="9525"/>
                    </a:lnTo>
                    <a:cubicBezTo>
                      <a:pt x="28575" y="9525"/>
                      <a:pt x="29528" y="11430"/>
                      <a:pt x="29528" y="13335"/>
                    </a:cubicBezTo>
                    <a:cubicBezTo>
                      <a:pt x="29528" y="13335"/>
                      <a:pt x="29528" y="14288"/>
                      <a:pt x="29528" y="14288"/>
                    </a:cubicBezTo>
                    <a:cubicBezTo>
                      <a:pt x="30480" y="15240"/>
                      <a:pt x="30480" y="16192"/>
                      <a:pt x="31432" y="17145"/>
                    </a:cubicBezTo>
                    <a:cubicBezTo>
                      <a:pt x="33338" y="17145"/>
                      <a:pt x="34290" y="19050"/>
                      <a:pt x="34290" y="20955"/>
                    </a:cubicBezTo>
                    <a:cubicBezTo>
                      <a:pt x="34290" y="21907"/>
                      <a:pt x="34290" y="22860"/>
                      <a:pt x="33338" y="23813"/>
                    </a:cubicBezTo>
                    <a:cubicBezTo>
                      <a:pt x="34290" y="24765"/>
                      <a:pt x="34290" y="25717"/>
                      <a:pt x="34290" y="26670"/>
                    </a:cubicBezTo>
                    <a:cubicBezTo>
                      <a:pt x="34290" y="27622"/>
                      <a:pt x="34290" y="28575"/>
                      <a:pt x="33338" y="28575"/>
                    </a:cubicBezTo>
                    <a:lnTo>
                      <a:pt x="33338" y="28575"/>
                    </a:lnTo>
                    <a:cubicBezTo>
                      <a:pt x="34290" y="29527"/>
                      <a:pt x="35243" y="30480"/>
                      <a:pt x="35243" y="32385"/>
                    </a:cubicBezTo>
                    <a:cubicBezTo>
                      <a:pt x="35243" y="33338"/>
                      <a:pt x="35243" y="33338"/>
                      <a:pt x="35243" y="34290"/>
                    </a:cubicBezTo>
                    <a:cubicBezTo>
                      <a:pt x="36195" y="35242"/>
                      <a:pt x="36195" y="36195"/>
                      <a:pt x="36195" y="37147"/>
                    </a:cubicBezTo>
                    <a:cubicBezTo>
                      <a:pt x="36195" y="38100"/>
                      <a:pt x="36195" y="38100"/>
                      <a:pt x="36195" y="39052"/>
                    </a:cubicBezTo>
                    <a:cubicBezTo>
                      <a:pt x="37147" y="40005"/>
                      <a:pt x="37147" y="40957"/>
                      <a:pt x="37147" y="41910"/>
                    </a:cubicBezTo>
                    <a:cubicBezTo>
                      <a:pt x="37147" y="42863"/>
                      <a:pt x="37147" y="42863"/>
                      <a:pt x="37147" y="43815"/>
                    </a:cubicBezTo>
                    <a:cubicBezTo>
                      <a:pt x="38100" y="44767"/>
                      <a:pt x="38100" y="45720"/>
                      <a:pt x="38100" y="46672"/>
                    </a:cubicBezTo>
                    <a:cubicBezTo>
                      <a:pt x="38100" y="47625"/>
                      <a:pt x="38100" y="48577"/>
                      <a:pt x="37147" y="48577"/>
                    </a:cubicBezTo>
                    <a:lnTo>
                      <a:pt x="37147" y="48577"/>
                    </a:lnTo>
                    <a:cubicBezTo>
                      <a:pt x="38100" y="49530"/>
                      <a:pt x="38100" y="50482"/>
                      <a:pt x="38100" y="51435"/>
                    </a:cubicBezTo>
                    <a:cubicBezTo>
                      <a:pt x="38100" y="51435"/>
                      <a:pt x="38100" y="52388"/>
                      <a:pt x="38100" y="52388"/>
                    </a:cubicBezTo>
                    <a:cubicBezTo>
                      <a:pt x="39053" y="53340"/>
                      <a:pt x="39053" y="54292"/>
                      <a:pt x="39053" y="55245"/>
                    </a:cubicBezTo>
                    <a:cubicBezTo>
                      <a:pt x="39053" y="55245"/>
                      <a:pt x="39053" y="56197"/>
                      <a:pt x="39053" y="56197"/>
                    </a:cubicBezTo>
                    <a:cubicBezTo>
                      <a:pt x="39053" y="56197"/>
                      <a:pt x="39053" y="57150"/>
                      <a:pt x="39053" y="57150"/>
                    </a:cubicBezTo>
                    <a:cubicBezTo>
                      <a:pt x="39053" y="58102"/>
                      <a:pt x="39053" y="58102"/>
                      <a:pt x="38100" y="59055"/>
                    </a:cubicBezTo>
                    <a:cubicBezTo>
                      <a:pt x="39053" y="59055"/>
                      <a:pt x="40005" y="60007"/>
                      <a:pt x="40005" y="61913"/>
                    </a:cubicBezTo>
                    <a:cubicBezTo>
                      <a:pt x="40005" y="62865"/>
                      <a:pt x="39053" y="63817"/>
                      <a:pt x="38100" y="64770"/>
                    </a:cubicBezTo>
                    <a:cubicBezTo>
                      <a:pt x="38100" y="64770"/>
                      <a:pt x="38100" y="65722"/>
                      <a:pt x="38100" y="66675"/>
                    </a:cubicBezTo>
                    <a:cubicBezTo>
                      <a:pt x="38100" y="67627"/>
                      <a:pt x="38100" y="67627"/>
                      <a:pt x="37147" y="68580"/>
                    </a:cubicBezTo>
                    <a:cubicBezTo>
                      <a:pt x="38100" y="68580"/>
                      <a:pt x="38100" y="69532"/>
                      <a:pt x="38100" y="70485"/>
                    </a:cubicBezTo>
                    <a:cubicBezTo>
                      <a:pt x="38100" y="71438"/>
                      <a:pt x="38100" y="72390"/>
                      <a:pt x="37147" y="72390"/>
                    </a:cubicBez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cubicBezTo>
                      <a:pt x="37147" y="73342"/>
                      <a:pt x="37147" y="74295"/>
                      <a:pt x="36195" y="74295"/>
                    </a:cubicBezTo>
                    <a:cubicBezTo>
                      <a:pt x="36195" y="74295"/>
                      <a:pt x="36195" y="74295"/>
                      <a:pt x="36195" y="74295"/>
                    </a:cubicBezTo>
                    <a:cubicBezTo>
                      <a:pt x="36195" y="75247"/>
                      <a:pt x="35243" y="76200"/>
                      <a:pt x="35243" y="76200"/>
                    </a:cubicBezTo>
                    <a:cubicBezTo>
                      <a:pt x="35243" y="76200"/>
                      <a:pt x="35243" y="76200"/>
                      <a:pt x="35243" y="76200"/>
                    </a:cubicBezTo>
                    <a:cubicBezTo>
                      <a:pt x="35243" y="77152"/>
                      <a:pt x="34290" y="79057"/>
                      <a:pt x="33338" y="79057"/>
                    </a:cubicBezTo>
                    <a:lnTo>
                      <a:pt x="33338" y="79057"/>
                    </a:lnTo>
                    <a:cubicBezTo>
                      <a:pt x="33338" y="80010"/>
                      <a:pt x="32385" y="81915"/>
                      <a:pt x="31432" y="81915"/>
                    </a:cubicBezTo>
                    <a:cubicBezTo>
                      <a:pt x="31432" y="81915"/>
                      <a:pt x="31432" y="81915"/>
                      <a:pt x="30480" y="81915"/>
                    </a:cubicBezTo>
                    <a:cubicBezTo>
                      <a:pt x="30480" y="82867"/>
                      <a:pt x="29528" y="83820"/>
                      <a:pt x="28575" y="83820"/>
                    </a:cubicBezTo>
                    <a:cubicBezTo>
                      <a:pt x="27622" y="83820"/>
                      <a:pt x="27622" y="83820"/>
                      <a:pt x="26670" y="82867"/>
                    </a:cubicBezTo>
                    <a:cubicBezTo>
                      <a:pt x="24765" y="83820"/>
                      <a:pt x="21907" y="84772"/>
                      <a:pt x="18097" y="84772"/>
                    </a:cubicBezTo>
                    <a:cubicBezTo>
                      <a:pt x="9525" y="84772"/>
                      <a:pt x="4763" y="80010"/>
                      <a:pt x="2857" y="72390"/>
                    </a:cubicBezTo>
                    <a:cubicBezTo>
                      <a:pt x="1905" y="72390"/>
                      <a:pt x="953" y="72390"/>
                      <a:pt x="953" y="70485"/>
                    </a:cubicBezTo>
                    <a:cubicBezTo>
                      <a:pt x="953" y="69532"/>
                      <a:pt x="953" y="68580"/>
                      <a:pt x="953" y="68580"/>
                    </a:cubicBezTo>
                    <a:cubicBezTo>
                      <a:pt x="953" y="68580"/>
                      <a:pt x="953" y="68580"/>
                      <a:pt x="953" y="67627"/>
                    </a:cubicBezTo>
                    <a:cubicBezTo>
                      <a:pt x="953" y="66675"/>
                      <a:pt x="953" y="65722"/>
                      <a:pt x="1905" y="65722"/>
                    </a:cubicBezTo>
                    <a:cubicBezTo>
                      <a:pt x="1905" y="65722"/>
                      <a:pt x="1905" y="64770"/>
                      <a:pt x="1905" y="64770"/>
                    </a:cubicBezTo>
                    <a:cubicBezTo>
                      <a:pt x="1905" y="64770"/>
                      <a:pt x="953" y="63817"/>
                      <a:pt x="953" y="63817"/>
                    </a:cubicBezTo>
                    <a:cubicBezTo>
                      <a:pt x="953" y="62865"/>
                      <a:pt x="953" y="61913"/>
                      <a:pt x="953" y="61913"/>
                    </a:cubicBezTo>
                    <a:lnTo>
                      <a:pt x="953" y="60960"/>
                    </a:lnTo>
                    <a:cubicBezTo>
                      <a:pt x="953" y="60960"/>
                      <a:pt x="0" y="60007"/>
                      <a:pt x="0" y="60007"/>
                    </a:cubicBezTo>
                    <a:cubicBezTo>
                      <a:pt x="0" y="59055"/>
                      <a:pt x="0" y="58102"/>
                      <a:pt x="953" y="58102"/>
                    </a:cubicBezTo>
                    <a:lnTo>
                      <a:pt x="953" y="58102"/>
                    </a:lnTo>
                    <a:cubicBezTo>
                      <a:pt x="0" y="58102"/>
                      <a:pt x="0" y="57150"/>
                      <a:pt x="0" y="56197"/>
                    </a:cubicBezTo>
                    <a:cubicBezTo>
                      <a:pt x="0" y="55245"/>
                      <a:pt x="0" y="54292"/>
                      <a:pt x="953" y="53340"/>
                    </a:cubicBezTo>
                    <a:cubicBezTo>
                      <a:pt x="953" y="53340"/>
                      <a:pt x="953" y="53340"/>
                      <a:pt x="953" y="53340"/>
                    </a:cubicBezTo>
                    <a:lnTo>
                      <a:pt x="953" y="53340"/>
                    </a:lnTo>
                    <a:cubicBezTo>
                      <a:pt x="0" y="53340"/>
                      <a:pt x="0" y="52388"/>
                      <a:pt x="0" y="51435"/>
                    </a:cubicBezTo>
                    <a:cubicBezTo>
                      <a:pt x="0" y="50482"/>
                      <a:pt x="953" y="49530"/>
                      <a:pt x="1905" y="49530"/>
                    </a:cubicBezTo>
                    <a:lnTo>
                      <a:pt x="1905" y="49530"/>
                    </a:lnTo>
                    <a:cubicBezTo>
                      <a:pt x="953" y="49530"/>
                      <a:pt x="0" y="48577"/>
                      <a:pt x="0" y="47625"/>
                    </a:cubicBezTo>
                    <a:cubicBezTo>
                      <a:pt x="0" y="46672"/>
                      <a:pt x="953" y="45720"/>
                      <a:pt x="1905" y="45720"/>
                    </a:cubicBezTo>
                    <a:cubicBezTo>
                      <a:pt x="1905" y="45720"/>
                      <a:pt x="1905" y="45720"/>
                      <a:pt x="1905" y="45720"/>
                    </a:cubicBezTo>
                    <a:lnTo>
                      <a:pt x="1905" y="45720"/>
                    </a:lnTo>
                    <a:cubicBezTo>
                      <a:pt x="953" y="45720"/>
                      <a:pt x="0" y="44767"/>
                      <a:pt x="0" y="43815"/>
                    </a:cubicBezTo>
                    <a:cubicBezTo>
                      <a:pt x="0" y="42863"/>
                      <a:pt x="953" y="41910"/>
                      <a:pt x="1905" y="41910"/>
                    </a:cubicBezTo>
                    <a:cubicBezTo>
                      <a:pt x="1905" y="41910"/>
                      <a:pt x="1905" y="41910"/>
                      <a:pt x="1905" y="41910"/>
                    </a:cubicBezTo>
                    <a:lnTo>
                      <a:pt x="1905" y="40957"/>
                    </a:lnTo>
                    <a:cubicBezTo>
                      <a:pt x="1905" y="40957"/>
                      <a:pt x="953" y="40005"/>
                      <a:pt x="953" y="39052"/>
                    </a:cubicBezTo>
                    <a:cubicBezTo>
                      <a:pt x="953" y="38100"/>
                      <a:pt x="953" y="37147"/>
                      <a:pt x="1905" y="37147"/>
                    </a:cubicBezTo>
                    <a:lnTo>
                      <a:pt x="1905" y="37147"/>
                    </a:lnTo>
                    <a:cubicBezTo>
                      <a:pt x="953" y="37147"/>
                      <a:pt x="0" y="36195"/>
                      <a:pt x="0" y="35242"/>
                    </a:cubicBezTo>
                    <a:cubicBezTo>
                      <a:pt x="0" y="34290"/>
                      <a:pt x="953" y="33338"/>
                      <a:pt x="1905" y="33338"/>
                    </a:cubicBezTo>
                    <a:cubicBezTo>
                      <a:pt x="1905" y="33338"/>
                      <a:pt x="1905" y="33338"/>
                      <a:pt x="2857" y="33338"/>
                    </a:cubicBezTo>
                    <a:cubicBezTo>
                      <a:pt x="2857" y="33338"/>
                      <a:pt x="2857" y="33338"/>
                      <a:pt x="3810" y="33338"/>
                    </a:cubicBezTo>
                    <a:lnTo>
                      <a:pt x="3810" y="32385"/>
                    </a:lnTo>
                    <a:cubicBezTo>
                      <a:pt x="2857" y="32385"/>
                      <a:pt x="2857" y="31432"/>
                      <a:pt x="2857" y="30480"/>
                    </a:cubicBezTo>
                    <a:cubicBezTo>
                      <a:pt x="2857" y="29527"/>
                      <a:pt x="3810" y="28575"/>
                      <a:pt x="4763" y="28575"/>
                    </a:cubicBezTo>
                    <a:lnTo>
                      <a:pt x="4763" y="27622"/>
                    </a:lnTo>
                    <a:cubicBezTo>
                      <a:pt x="4763" y="27622"/>
                      <a:pt x="3810" y="26670"/>
                      <a:pt x="3810" y="25717"/>
                    </a:cubicBezTo>
                    <a:cubicBezTo>
                      <a:pt x="3810" y="24765"/>
                      <a:pt x="4763" y="23813"/>
                      <a:pt x="5715" y="23813"/>
                    </a:cubicBezTo>
                    <a:cubicBezTo>
                      <a:pt x="5715" y="21907"/>
                      <a:pt x="6668" y="20955"/>
                      <a:pt x="6668" y="19050"/>
                    </a:cubicBezTo>
                    <a:cubicBezTo>
                      <a:pt x="5715" y="19050"/>
                      <a:pt x="5715" y="18097"/>
                      <a:pt x="5715" y="17145"/>
                    </a:cubicBezTo>
                    <a:cubicBezTo>
                      <a:pt x="5715" y="16192"/>
                      <a:pt x="6668" y="15240"/>
                      <a:pt x="7620" y="15240"/>
                    </a:cubicBezTo>
                    <a:lnTo>
                      <a:pt x="7620" y="15240"/>
                    </a:lnTo>
                    <a:lnTo>
                      <a:pt x="7620" y="14288"/>
                    </a:lnTo>
                    <a:cubicBezTo>
                      <a:pt x="7620" y="12382"/>
                      <a:pt x="7620" y="10477"/>
                      <a:pt x="8572" y="8572"/>
                    </a:cubicBezTo>
                    <a:cubicBezTo>
                      <a:pt x="9525" y="5715"/>
                      <a:pt x="11430" y="3810"/>
                      <a:pt x="13335" y="2857"/>
                    </a:cubicBezTo>
                    <a:cubicBezTo>
                      <a:pt x="18097" y="952"/>
                      <a:pt x="20003" y="0"/>
                      <a:pt x="20955" y="0"/>
                    </a:cubicBezTo>
                    <a:close/>
                  </a:path>
                </a:pathLst>
              </a:custGeom>
              <a:solidFill>
                <a:srgbClr val="55622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25" name="Freeform: Shape 824">
                <a:extLst>
                  <a:ext uri="{FF2B5EF4-FFF2-40B4-BE49-F238E27FC236}">
                    <a16:creationId xmlns:a16="http://schemas.microsoft.com/office/drawing/2014/main" id="{D79DC080-9436-43B2-BC7C-125B40E0F082}"/>
                  </a:ext>
                </a:extLst>
              </p:cNvPr>
              <p:cNvSpPr/>
              <p:nvPr/>
            </p:nvSpPr>
            <p:spPr>
              <a:xfrm>
                <a:off x="5896927" y="3244215"/>
                <a:ext cx="36194" cy="76200"/>
              </a:xfrm>
              <a:custGeom>
                <a:avLst/>
                <a:gdLst>
                  <a:gd name="connsiteX0" fmla="*/ 32385 w 36194"/>
                  <a:gd name="connsiteY0" fmla="*/ 17145 h 76200"/>
                  <a:gd name="connsiteX1" fmla="*/ 33338 w 36194"/>
                  <a:gd name="connsiteY1" fmla="*/ 20002 h 76200"/>
                  <a:gd name="connsiteX2" fmla="*/ 32385 w 36194"/>
                  <a:gd name="connsiteY2" fmla="*/ 21907 h 76200"/>
                  <a:gd name="connsiteX3" fmla="*/ 32385 w 36194"/>
                  <a:gd name="connsiteY3" fmla="*/ 21907 h 76200"/>
                  <a:gd name="connsiteX4" fmla="*/ 34290 w 36194"/>
                  <a:gd name="connsiteY4" fmla="*/ 25717 h 76200"/>
                  <a:gd name="connsiteX5" fmla="*/ 33338 w 36194"/>
                  <a:gd name="connsiteY5" fmla="*/ 27622 h 76200"/>
                  <a:gd name="connsiteX6" fmla="*/ 34290 w 36194"/>
                  <a:gd name="connsiteY6" fmla="*/ 30480 h 76200"/>
                  <a:gd name="connsiteX7" fmla="*/ 33338 w 36194"/>
                  <a:gd name="connsiteY7" fmla="*/ 32385 h 76200"/>
                  <a:gd name="connsiteX8" fmla="*/ 34290 w 36194"/>
                  <a:gd name="connsiteY8" fmla="*/ 35242 h 76200"/>
                  <a:gd name="connsiteX9" fmla="*/ 33338 w 36194"/>
                  <a:gd name="connsiteY9" fmla="*/ 37147 h 76200"/>
                  <a:gd name="connsiteX10" fmla="*/ 34290 w 36194"/>
                  <a:gd name="connsiteY10" fmla="*/ 40005 h 76200"/>
                  <a:gd name="connsiteX11" fmla="*/ 33338 w 36194"/>
                  <a:gd name="connsiteY11" fmla="*/ 41910 h 76200"/>
                  <a:gd name="connsiteX12" fmla="*/ 33338 w 36194"/>
                  <a:gd name="connsiteY12" fmla="*/ 41910 h 76200"/>
                  <a:gd name="connsiteX13" fmla="*/ 34290 w 36194"/>
                  <a:gd name="connsiteY13" fmla="*/ 44767 h 76200"/>
                  <a:gd name="connsiteX14" fmla="*/ 34290 w 36194"/>
                  <a:gd name="connsiteY14" fmla="*/ 45720 h 76200"/>
                  <a:gd name="connsiteX15" fmla="*/ 35242 w 36194"/>
                  <a:gd name="connsiteY15" fmla="*/ 48577 h 76200"/>
                  <a:gd name="connsiteX16" fmla="*/ 35242 w 36194"/>
                  <a:gd name="connsiteY16" fmla="*/ 49530 h 76200"/>
                  <a:gd name="connsiteX17" fmla="*/ 35242 w 36194"/>
                  <a:gd name="connsiteY17" fmla="*/ 50482 h 76200"/>
                  <a:gd name="connsiteX18" fmla="*/ 34290 w 36194"/>
                  <a:gd name="connsiteY18" fmla="*/ 52388 h 76200"/>
                  <a:gd name="connsiteX19" fmla="*/ 36195 w 36194"/>
                  <a:gd name="connsiteY19" fmla="*/ 55245 h 76200"/>
                  <a:gd name="connsiteX20" fmla="*/ 34290 w 36194"/>
                  <a:gd name="connsiteY20" fmla="*/ 57150 h 76200"/>
                  <a:gd name="connsiteX21" fmla="*/ 34290 w 36194"/>
                  <a:gd name="connsiteY21" fmla="*/ 59055 h 76200"/>
                  <a:gd name="connsiteX22" fmla="*/ 33338 w 36194"/>
                  <a:gd name="connsiteY22" fmla="*/ 60960 h 76200"/>
                  <a:gd name="connsiteX23" fmla="*/ 34290 w 36194"/>
                  <a:gd name="connsiteY23" fmla="*/ 62865 h 76200"/>
                  <a:gd name="connsiteX24" fmla="*/ 32385 w 36194"/>
                  <a:gd name="connsiteY24" fmla="*/ 64770 h 76200"/>
                  <a:gd name="connsiteX25" fmla="*/ 32385 w 36194"/>
                  <a:gd name="connsiteY25" fmla="*/ 64770 h 76200"/>
                  <a:gd name="connsiteX26" fmla="*/ 32385 w 36194"/>
                  <a:gd name="connsiteY26" fmla="*/ 64770 h 76200"/>
                  <a:gd name="connsiteX27" fmla="*/ 32385 w 36194"/>
                  <a:gd name="connsiteY27" fmla="*/ 64770 h 76200"/>
                  <a:gd name="connsiteX28" fmla="*/ 32385 w 36194"/>
                  <a:gd name="connsiteY28" fmla="*/ 64770 h 76200"/>
                  <a:gd name="connsiteX29" fmla="*/ 32385 w 36194"/>
                  <a:gd name="connsiteY29" fmla="*/ 64770 h 76200"/>
                  <a:gd name="connsiteX30" fmla="*/ 32385 w 36194"/>
                  <a:gd name="connsiteY30" fmla="*/ 64770 h 76200"/>
                  <a:gd name="connsiteX31" fmla="*/ 32385 w 36194"/>
                  <a:gd name="connsiteY31" fmla="*/ 64770 h 76200"/>
                  <a:gd name="connsiteX32" fmla="*/ 32385 w 36194"/>
                  <a:gd name="connsiteY32" fmla="*/ 64770 h 76200"/>
                  <a:gd name="connsiteX33" fmla="*/ 32385 w 36194"/>
                  <a:gd name="connsiteY33" fmla="*/ 64770 h 76200"/>
                  <a:gd name="connsiteX34" fmla="*/ 32385 w 36194"/>
                  <a:gd name="connsiteY34" fmla="*/ 64770 h 76200"/>
                  <a:gd name="connsiteX35" fmla="*/ 32385 w 36194"/>
                  <a:gd name="connsiteY35" fmla="*/ 64770 h 76200"/>
                  <a:gd name="connsiteX36" fmla="*/ 32385 w 36194"/>
                  <a:gd name="connsiteY36" fmla="*/ 64770 h 76200"/>
                  <a:gd name="connsiteX37" fmla="*/ 32385 w 36194"/>
                  <a:gd name="connsiteY37" fmla="*/ 64770 h 76200"/>
                  <a:gd name="connsiteX38" fmla="*/ 32385 w 36194"/>
                  <a:gd name="connsiteY38" fmla="*/ 64770 h 76200"/>
                  <a:gd name="connsiteX39" fmla="*/ 32385 w 36194"/>
                  <a:gd name="connsiteY39" fmla="*/ 64770 h 76200"/>
                  <a:gd name="connsiteX40" fmla="*/ 32385 w 36194"/>
                  <a:gd name="connsiteY40" fmla="*/ 64770 h 76200"/>
                  <a:gd name="connsiteX41" fmla="*/ 32385 w 36194"/>
                  <a:gd name="connsiteY41" fmla="*/ 64770 h 76200"/>
                  <a:gd name="connsiteX42" fmla="*/ 32385 w 36194"/>
                  <a:gd name="connsiteY42" fmla="*/ 64770 h 76200"/>
                  <a:gd name="connsiteX43" fmla="*/ 32385 w 36194"/>
                  <a:gd name="connsiteY43" fmla="*/ 64770 h 76200"/>
                  <a:gd name="connsiteX44" fmla="*/ 32385 w 36194"/>
                  <a:gd name="connsiteY44" fmla="*/ 64770 h 76200"/>
                  <a:gd name="connsiteX45" fmla="*/ 32385 w 36194"/>
                  <a:gd name="connsiteY45" fmla="*/ 64770 h 76200"/>
                  <a:gd name="connsiteX46" fmla="*/ 32385 w 36194"/>
                  <a:gd name="connsiteY46" fmla="*/ 64770 h 76200"/>
                  <a:gd name="connsiteX47" fmla="*/ 32385 w 36194"/>
                  <a:gd name="connsiteY47" fmla="*/ 64770 h 76200"/>
                  <a:gd name="connsiteX48" fmla="*/ 32385 w 36194"/>
                  <a:gd name="connsiteY48" fmla="*/ 64770 h 76200"/>
                  <a:gd name="connsiteX49" fmla="*/ 32385 w 36194"/>
                  <a:gd name="connsiteY49" fmla="*/ 64770 h 76200"/>
                  <a:gd name="connsiteX50" fmla="*/ 32385 w 36194"/>
                  <a:gd name="connsiteY50" fmla="*/ 64770 h 76200"/>
                  <a:gd name="connsiteX51" fmla="*/ 32385 w 36194"/>
                  <a:gd name="connsiteY51" fmla="*/ 64770 h 76200"/>
                  <a:gd name="connsiteX52" fmla="*/ 32385 w 36194"/>
                  <a:gd name="connsiteY52" fmla="*/ 64770 h 76200"/>
                  <a:gd name="connsiteX53" fmla="*/ 32385 w 36194"/>
                  <a:gd name="connsiteY53" fmla="*/ 64770 h 76200"/>
                  <a:gd name="connsiteX54" fmla="*/ 32385 w 36194"/>
                  <a:gd name="connsiteY54" fmla="*/ 64770 h 76200"/>
                  <a:gd name="connsiteX55" fmla="*/ 32385 w 36194"/>
                  <a:gd name="connsiteY55" fmla="*/ 64770 h 76200"/>
                  <a:gd name="connsiteX56" fmla="*/ 32385 w 36194"/>
                  <a:gd name="connsiteY56" fmla="*/ 64770 h 76200"/>
                  <a:gd name="connsiteX57" fmla="*/ 32385 w 36194"/>
                  <a:gd name="connsiteY57" fmla="*/ 64770 h 76200"/>
                  <a:gd name="connsiteX58" fmla="*/ 32385 w 36194"/>
                  <a:gd name="connsiteY58" fmla="*/ 64770 h 76200"/>
                  <a:gd name="connsiteX59" fmla="*/ 32385 w 36194"/>
                  <a:gd name="connsiteY59" fmla="*/ 64770 h 76200"/>
                  <a:gd name="connsiteX60" fmla="*/ 32385 w 36194"/>
                  <a:gd name="connsiteY60" fmla="*/ 64770 h 76200"/>
                  <a:gd name="connsiteX61" fmla="*/ 32385 w 36194"/>
                  <a:gd name="connsiteY61" fmla="*/ 64770 h 76200"/>
                  <a:gd name="connsiteX62" fmla="*/ 32385 w 36194"/>
                  <a:gd name="connsiteY62" fmla="*/ 64770 h 76200"/>
                  <a:gd name="connsiteX63" fmla="*/ 32385 w 36194"/>
                  <a:gd name="connsiteY63" fmla="*/ 64770 h 76200"/>
                  <a:gd name="connsiteX64" fmla="*/ 32385 w 36194"/>
                  <a:gd name="connsiteY64" fmla="*/ 64770 h 76200"/>
                  <a:gd name="connsiteX65" fmla="*/ 32385 w 36194"/>
                  <a:gd name="connsiteY65" fmla="*/ 64770 h 76200"/>
                  <a:gd name="connsiteX66" fmla="*/ 32385 w 36194"/>
                  <a:gd name="connsiteY66" fmla="*/ 64770 h 76200"/>
                  <a:gd name="connsiteX67" fmla="*/ 32385 w 36194"/>
                  <a:gd name="connsiteY67" fmla="*/ 64770 h 76200"/>
                  <a:gd name="connsiteX68" fmla="*/ 32385 w 36194"/>
                  <a:gd name="connsiteY68" fmla="*/ 64770 h 76200"/>
                  <a:gd name="connsiteX69" fmla="*/ 32385 w 36194"/>
                  <a:gd name="connsiteY69" fmla="*/ 64770 h 76200"/>
                  <a:gd name="connsiteX70" fmla="*/ 32385 w 36194"/>
                  <a:gd name="connsiteY70" fmla="*/ 64770 h 76200"/>
                  <a:gd name="connsiteX71" fmla="*/ 32385 w 36194"/>
                  <a:gd name="connsiteY71" fmla="*/ 64770 h 76200"/>
                  <a:gd name="connsiteX72" fmla="*/ 32385 w 36194"/>
                  <a:gd name="connsiteY72" fmla="*/ 64770 h 76200"/>
                  <a:gd name="connsiteX73" fmla="*/ 32385 w 36194"/>
                  <a:gd name="connsiteY73" fmla="*/ 64770 h 76200"/>
                  <a:gd name="connsiteX74" fmla="*/ 32385 w 36194"/>
                  <a:gd name="connsiteY74" fmla="*/ 64770 h 76200"/>
                  <a:gd name="connsiteX75" fmla="*/ 32385 w 36194"/>
                  <a:gd name="connsiteY75" fmla="*/ 64770 h 76200"/>
                  <a:gd name="connsiteX76" fmla="*/ 32385 w 36194"/>
                  <a:gd name="connsiteY76" fmla="*/ 64770 h 76200"/>
                  <a:gd name="connsiteX77" fmla="*/ 32385 w 36194"/>
                  <a:gd name="connsiteY77" fmla="*/ 64770 h 76200"/>
                  <a:gd name="connsiteX78" fmla="*/ 32385 w 36194"/>
                  <a:gd name="connsiteY78" fmla="*/ 64770 h 76200"/>
                  <a:gd name="connsiteX79" fmla="*/ 32385 w 36194"/>
                  <a:gd name="connsiteY79" fmla="*/ 64770 h 76200"/>
                  <a:gd name="connsiteX80" fmla="*/ 32385 w 36194"/>
                  <a:gd name="connsiteY80" fmla="*/ 64770 h 76200"/>
                  <a:gd name="connsiteX81" fmla="*/ 32385 w 36194"/>
                  <a:gd name="connsiteY81" fmla="*/ 64770 h 76200"/>
                  <a:gd name="connsiteX82" fmla="*/ 32385 w 36194"/>
                  <a:gd name="connsiteY82" fmla="*/ 64770 h 76200"/>
                  <a:gd name="connsiteX83" fmla="*/ 32385 w 36194"/>
                  <a:gd name="connsiteY83" fmla="*/ 64770 h 76200"/>
                  <a:gd name="connsiteX84" fmla="*/ 32385 w 36194"/>
                  <a:gd name="connsiteY84" fmla="*/ 64770 h 76200"/>
                  <a:gd name="connsiteX85" fmla="*/ 32385 w 36194"/>
                  <a:gd name="connsiteY85" fmla="*/ 64770 h 76200"/>
                  <a:gd name="connsiteX86" fmla="*/ 32385 w 36194"/>
                  <a:gd name="connsiteY86" fmla="*/ 64770 h 76200"/>
                  <a:gd name="connsiteX87" fmla="*/ 32385 w 36194"/>
                  <a:gd name="connsiteY87" fmla="*/ 64770 h 76200"/>
                  <a:gd name="connsiteX88" fmla="*/ 32385 w 36194"/>
                  <a:gd name="connsiteY88" fmla="*/ 64770 h 76200"/>
                  <a:gd name="connsiteX89" fmla="*/ 32385 w 36194"/>
                  <a:gd name="connsiteY89" fmla="*/ 64770 h 76200"/>
                  <a:gd name="connsiteX90" fmla="*/ 32385 w 36194"/>
                  <a:gd name="connsiteY90" fmla="*/ 64770 h 76200"/>
                  <a:gd name="connsiteX91" fmla="*/ 32385 w 36194"/>
                  <a:gd name="connsiteY91" fmla="*/ 64770 h 76200"/>
                  <a:gd name="connsiteX92" fmla="*/ 32385 w 36194"/>
                  <a:gd name="connsiteY92" fmla="*/ 64770 h 76200"/>
                  <a:gd name="connsiteX93" fmla="*/ 32385 w 36194"/>
                  <a:gd name="connsiteY93" fmla="*/ 64770 h 76200"/>
                  <a:gd name="connsiteX94" fmla="*/ 32385 w 36194"/>
                  <a:gd name="connsiteY94" fmla="*/ 64770 h 76200"/>
                  <a:gd name="connsiteX95" fmla="*/ 32385 w 36194"/>
                  <a:gd name="connsiteY95" fmla="*/ 64770 h 76200"/>
                  <a:gd name="connsiteX96" fmla="*/ 32385 w 36194"/>
                  <a:gd name="connsiteY96" fmla="*/ 64770 h 76200"/>
                  <a:gd name="connsiteX97" fmla="*/ 32385 w 36194"/>
                  <a:gd name="connsiteY97" fmla="*/ 64770 h 76200"/>
                  <a:gd name="connsiteX98" fmla="*/ 32385 w 36194"/>
                  <a:gd name="connsiteY98" fmla="*/ 64770 h 76200"/>
                  <a:gd name="connsiteX99" fmla="*/ 32385 w 36194"/>
                  <a:gd name="connsiteY99" fmla="*/ 64770 h 76200"/>
                  <a:gd name="connsiteX100" fmla="*/ 32385 w 36194"/>
                  <a:gd name="connsiteY100" fmla="*/ 64770 h 76200"/>
                  <a:gd name="connsiteX101" fmla="*/ 32385 w 36194"/>
                  <a:gd name="connsiteY101" fmla="*/ 64770 h 76200"/>
                  <a:gd name="connsiteX102" fmla="*/ 32385 w 36194"/>
                  <a:gd name="connsiteY102" fmla="*/ 64770 h 76200"/>
                  <a:gd name="connsiteX103" fmla="*/ 32385 w 36194"/>
                  <a:gd name="connsiteY103" fmla="*/ 64770 h 76200"/>
                  <a:gd name="connsiteX104" fmla="*/ 32385 w 36194"/>
                  <a:gd name="connsiteY104" fmla="*/ 64770 h 76200"/>
                  <a:gd name="connsiteX105" fmla="*/ 32385 w 36194"/>
                  <a:gd name="connsiteY105" fmla="*/ 64770 h 76200"/>
                  <a:gd name="connsiteX106" fmla="*/ 32385 w 36194"/>
                  <a:gd name="connsiteY106" fmla="*/ 64770 h 76200"/>
                  <a:gd name="connsiteX107" fmla="*/ 32385 w 36194"/>
                  <a:gd name="connsiteY107" fmla="*/ 64770 h 76200"/>
                  <a:gd name="connsiteX108" fmla="*/ 32385 w 36194"/>
                  <a:gd name="connsiteY108" fmla="*/ 64770 h 76200"/>
                  <a:gd name="connsiteX109" fmla="*/ 31432 w 36194"/>
                  <a:gd name="connsiteY109" fmla="*/ 66675 h 76200"/>
                  <a:gd name="connsiteX110" fmla="*/ 31432 w 36194"/>
                  <a:gd name="connsiteY110" fmla="*/ 66675 h 76200"/>
                  <a:gd name="connsiteX111" fmla="*/ 29528 w 36194"/>
                  <a:gd name="connsiteY111" fmla="*/ 68580 h 76200"/>
                  <a:gd name="connsiteX112" fmla="*/ 29528 w 36194"/>
                  <a:gd name="connsiteY112" fmla="*/ 68580 h 76200"/>
                  <a:gd name="connsiteX113" fmla="*/ 26670 w 36194"/>
                  <a:gd name="connsiteY113" fmla="*/ 70485 h 76200"/>
                  <a:gd name="connsiteX114" fmla="*/ 26670 w 36194"/>
                  <a:gd name="connsiteY114" fmla="*/ 70485 h 76200"/>
                  <a:gd name="connsiteX115" fmla="*/ 23813 w 36194"/>
                  <a:gd name="connsiteY115" fmla="*/ 72390 h 76200"/>
                  <a:gd name="connsiteX116" fmla="*/ 22860 w 36194"/>
                  <a:gd name="connsiteY116" fmla="*/ 72390 h 76200"/>
                  <a:gd name="connsiteX117" fmla="*/ 20003 w 36194"/>
                  <a:gd name="connsiteY117" fmla="*/ 74295 h 76200"/>
                  <a:gd name="connsiteX118" fmla="*/ 18097 w 36194"/>
                  <a:gd name="connsiteY118" fmla="*/ 73342 h 76200"/>
                  <a:gd name="connsiteX119" fmla="*/ 9525 w 36194"/>
                  <a:gd name="connsiteY119" fmla="*/ 76200 h 76200"/>
                  <a:gd name="connsiteX120" fmla="*/ 2857 w 36194"/>
                  <a:gd name="connsiteY120" fmla="*/ 73342 h 76200"/>
                  <a:gd name="connsiteX121" fmla="*/ 2857 w 36194"/>
                  <a:gd name="connsiteY121" fmla="*/ 73342 h 76200"/>
                  <a:gd name="connsiteX122" fmla="*/ 953 w 36194"/>
                  <a:gd name="connsiteY122" fmla="*/ 71438 h 76200"/>
                  <a:gd name="connsiteX123" fmla="*/ 953 w 36194"/>
                  <a:gd name="connsiteY123" fmla="*/ 69532 h 76200"/>
                  <a:gd name="connsiteX124" fmla="*/ 953 w 36194"/>
                  <a:gd name="connsiteY124" fmla="*/ 68580 h 76200"/>
                  <a:gd name="connsiteX125" fmla="*/ 1905 w 36194"/>
                  <a:gd name="connsiteY125" fmla="*/ 66675 h 76200"/>
                  <a:gd name="connsiteX126" fmla="*/ 1905 w 36194"/>
                  <a:gd name="connsiteY126" fmla="*/ 65722 h 76200"/>
                  <a:gd name="connsiteX127" fmla="*/ 953 w 36194"/>
                  <a:gd name="connsiteY127" fmla="*/ 64770 h 76200"/>
                  <a:gd name="connsiteX128" fmla="*/ 953 w 36194"/>
                  <a:gd name="connsiteY128" fmla="*/ 62865 h 76200"/>
                  <a:gd name="connsiteX129" fmla="*/ 953 w 36194"/>
                  <a:gd name="connsiteY129" fmla="*/ 61913 h 76200"/>
                  <a:gd name="connsiteX130" fmla="*/ 0 w 36194"/>
                  <a:gd name="connsiteY130" fmla="*/ 60960 h 76200"/>
                  <a:gd name="connsiteX131" fmla="*/ 953 w 36194"/>
                  <a:gd name="connsiteY131" fmla="*/ 59055 h 76200"/>
                  <a:gd name="connsiteX132" fmla="*/ 953 w 36194"/>
                  <a:gd name="connsiteY132" fmla="*/ 59055 h 76200"/>
                  <a:gd name="connsiteX133" fmla="*/ 0 w 36194"/>
                  <a:gd name="connsiteY133" fmla="*/ 57150 h 76200"/>
                  <a:gd name="connsiteX134" fmla="*/ 953 w 36194"/>
                  <a:gd name="connsiteY134" fmla="*/ 54292 h 76200"/>
                  <a:gd name="connsiteX135" fmla="*/ 953 w 36194"/>
                  <a:gd name="connsiteY135" fmla="*/ 54292 h 76200"/>
                  <a:gd name="connsiteX136" fmla="*/ 953 w 36194"/>
                  <a:gd name="connsiteY136" fmla="*/ 54292 h 76200"/>
                  <a:gd name="connsiteX137" fmla="*/ 0 w 36194"/>
                  <a:gd name="connsiteY137" fmla="*/ 52388 h 76200"/>
                  <a:gd name="connsiteX138" fmla="*/ 1905 w 36194"/>
                  <a:gd name="connsiteY138" fmla="*/ 50482 h 76200"/>
                  <a:gd name="connsiteX139" fmla="*/ 1905 w 36194"/>
                  <a:gd name="connsiteY139" fmla="*/ 50482 h 76200"/>
                  <a:gd name="connsiteX140" fmla="*/ 0 w 36194"/>
                  <a:gd name="connsiteY140" fmla="*/ 48577 h 76200"/>
                  <a:gd name="connsiteX141" fmla="*/ 1905 w 36194"/>
                  <a:gd name="connsiteY141" fmla="*/ 46672 h 76200"/>
                  <a:gd name="connsiteX142" fmla="*/ 1905 w 36194"/>
                  <a:gd name="connsiteY142" fmla="*/ 46672 h 76200"/>
                  <a:gd name="connsiteX143" fmla="*/ 1905 w 36194"/>
                  <a:gd name="connsiteY143" fmla="*/ 46672 h 76200"/>
                  <a:gd name="connsiteX144" fmla="*/ 0 w 36194"/>
                  <a:gd name="connsiteY144" fmla="*/ 44767 h 76200"/>
                  <a:gd name="connsiteX145" fmla="*/ 1905 w 36194"/>
                  <a:gd name="connsiteY145" fmla="*/ 42863 h 76200"/>
                  <a:gd name="connsiteX146" fmla="*/ 1905 w 36194"/>
                  <a:gd name="connsiteY146" fmla="*/ 42863 h 76200"/>
                  <a:gd name="connsiteX147" fmla="*/ 1905 w 36194"/>
                  <a:gd name="connsiteY147" fmla="*/ 41910 h 76200"/>
                  <a:gd name="connsiteX148" fmla="*/ 953 w 36194"/>
                  <a:gd name="connsiteY148" fmla="*/ 40005 h 76200"/>
                  <a:gd name="connsiteX149" fmla="*/ 1905 w 36194"/>
                  <a:gd name="connsiteY149" fmla="*/ 38100 h 76200"/>
                  <a:gd name="connsiteX150" fmla="*/ 1905 w 36194"/>
                  <a:gd name="connsiteY150" fmla="*/ 38100 h 76200"/>
                  <a:gd name="connsiteX151" fmla="*/ 0 w 36194"/>
                  <a:gd name="connsiteY151" fmla="*/ 36195 h 76200"/>
                  <a:gd name="connsiteX152" fmla="*/ 1905 w 36194"/>
                  <a:gd name="connsiteY152" fmla="*/ 34290 h 76200"/>
                  <a:gd name="connsiteX153" fmla="*/ 2857 w 36194"/>
                  <a:gd name="connsiteY153" fmla="*/ 34290 h 76200"/>
                  <a:gd name="connsiteX154" fmla="*/ 3810 w 36194"/>
                  <a:gd name="connsiteY154" fmla="*/ 34290 h 76200"/>
                  <a:gd name="connsiteX155" fmla="*/ 3810 w 36194"/>
                  <a:gd name="connsiteY155" fmla="*/ 33338 h 76200"/>
                  <a:gd name="connsiteX156" fmla="*/ 2857 w 36194"/>
                  <a:gd name="connsiteY156" fmla="*/ 31432 h 76200"/>
                  <a:gd name="connsiteX157" fmla="*/ 4763 w 36194"/>
                  <a:gd name="connsiteY157" fmla="*/ 29527 h 76200"/>
                  <a:gd name="connsiteX158" fmla="*/ 4763 w 36194"/>
                  <a:gd name="connsiteY158" fmla="*/ 28575 h 76200"/>
                  <a:gd name="connsiteX159" fmla="*/ 3810 w 36194"/>
                  <a:gd name="connsiteY159" fmla="*/ 26670 h 76200"/>
                  <a:gd name="connsiteX160" fmla="*/ 5715 w 36194"/>
                  <a:gd name="connsiteY160" fmla="*/ 24765 h 76200"/>
                  <a:gd name="connsiteX161" fmla="*/ 6667 w 36194"/>
                  <a:gd name="connsiteY161" fmla="*/ 20002 h 76200"/>
                  <a:gd name="connsiteX162" fmla="*/ 5715 w 36194"/>
                  <a:gd name="connsiteY162" fmla="*/ 18097 h 76200"/>
                  <a:gd name="connsiteX163" fmla="*/ 7620 w 36194"/>
                  <a:gd name="connsiteY163" fmla="*/ 16192 h 76200"/>
                  <a:gd name="connsiteX164" fmla="*/ 7620 w 36194"/>
                  <a:gd name="connsiteY164" fmla="*/ 16192 h 76200"/>
                  <a:gd name="connsiteX165" fmla="*/ 7620 w 36194"/>
                  <a:gd name="connsiteY165" fmla="*/ 15240 h 76200"/>
                  <a:gd name="connsiteX166" fmla="*/ 8572 w 36194"/>
                  <a:gd name="connsiteY166" fmla="*/ 9525 h 76200"/>
                  <a:gd name="connsiteX167" fmla="*/ 13335 w 36194"/>
                  <a:gd name="connsiteY167" fmla="*/ 3810 h 76200"/>
                  <a:gd name="connsiteX168" fmla="*/ 18097 w 36194"/>
                  <a:gd name="connsiteY168" fmla="*/ 0 h 76200"/>
                  <a:gd name="connsiteX169" fmla="*/ 20003 w 36194"/>
                  <a:gd name="connsiteY169" fmla="*/ 952 h 76200"/>
                  <a:gd name="connsiteX170" fmla="*/ 20955 w 36194"/>
                  <a:gd name="connsiteY170" fmla="*/ 0 h 76200"/>
                  <a:gd name="connsiteX171" fmla="*/ 21907 w 36194"/>
                  <a:gd name="connsiteY171" fmla="*/ 1905 h 76200"/>
                  <a:gd name="connsiteX172" fmla="*/ 21907 w 36194"/>
                  <a:gd name="connsiteY172" fmla="*/ 1905 h 76200"/>
                  <a:gd name="connsiteX173" fmla="*/ 22860 w 36194"/>
                  <a:gd name="connsiteY173" fmla="*/ 4763 h 76200"/>
                  <a:gd name="connsiteX174" fmla="*/ 22860 w 36194"/>
                  <a:gd name="connsiteY174" fmla="*/ 5715 h 76200"/>
                  <a:gd name="connsiteX175" fmla="*/ 22860 w 36194"/>
                  <a:gd name="connsiteY175" fmla="*/ 5715 h 76200"/>
                  <a:gd name="connsiteX176" fmla="*/ 23813 w 36194"/>
                  <a:gd name="connsiteY176" fmla="*/ 8572 h 76200"/>
                  <a:gd name="connsiteX177" fmla="*/ 23813 w 36194"/>
                  <a:gd name="connsiteY177" fmla="*/ 9525 h 76200"/>
                  <a:gd name="connsiteX178" fmla="*/ 23813 w 36194"/>
                  <a:gd name="connsiteY178" fmla="*/ 9525 h 76200"/>
                  <a:gd name="connsiteX179" fmla="*/ 26670 w 36194"/>
                  <a:gd name="connsiteY179" fmla="*/ 13335 h 76200"/>
                  <a:gd name="connsiteX180" fmla="*/ 26670 w 36194"/>
                  <a:gd name="connsiteY180" fmla="*/ 14288 h 76200"/>
                  <a:gd name="connsiteX181" fmla="*/ 32385 w 36194"/>
                  <a:gd name="connsiteY181" fmla="*/ 17145 h 76200"/>
                  <a:gd name="connsiteX182" fmla="*/ 32385 w 36194"/>
                  <a:gd name="connsiteY182" fmla="*/ 17145 h 76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36194" h="76200">
                    <a:moveTo>
                      <a:pt x="32385" y="17145"/>
                    </a:moveTo>
                    <a:cubicBezTo>
                      <a:pt x="32385" y="18097"/>
                      <a:pt x="33338" y="19050"/>
                      <a:pt x="33338" y="20002"/>
                    </a:cubicBezTo>
                    <a:cubicBezTo>
                      <a:pt x="33338" y="20955"/>
                      <a:pt x="33338" y="20955"/>
                      <a:pt x="32385" y="21907"/>
                    </a:cubicBezTo>
                    <a:lnTo>
                      <a:pt x="32385" y="21907"/>
                    </a:lnTo>
                    <a:cubicBezTo>
                      <a:pt x="33338" y="22860"/>
                      <a:pt x="34290" y="23813"/>
                      <a:pt x="34290" y="25717"/>
                    </a:cubicBezTo>
                    <a:cubicBezTo>
                      <a:pt x="34290" y="26670"/>
                      <a:pt x="34290" y="26670"/>
                      <a:pt x="33338" y="27622"/>
                    </a:cubicBezTo>
                    <a:cubicBezTo>
                      <a:pt x="34290" y="28575"/>
                      <a:pt x="34290" y="29527"/>
                      <a:pt x="34290" y="30480"/>
                    </a:cubicBezTo>
                    <a:cubicBezTo>
                      <a:pt x="34290" y="31432"/>
                      <a:pt x="34290" y="31432"/>
                      <a:pt x="33338" y="32385"/>
                    </a:cubicBezTo>
                    <a:cubicBezTo>
                      <a:pt x="34290" y="33338"/>
                      <a:pt x="34290" y="34290"/>
                      <a:pt x="34290" y="35242"/>
                    </a:cubicBezTo>
                    <a:cubicBezTo>
                      <a:pt x="34290" y="36195"/>
                      <a:pt x="34290" y="36195"/>
                      <a:pt x="33338" y="37147"/>
                    </a:cubicBezTo>
                    <a:cubicBezTo>
                      <a:pt x="34290" y="38100"/>
                      <a:pt x="34290" y="39052"/>
                      <a:pt x="34290" y="40005"/>
                    </a:cubicBezTo>
                    <a:cubicBezTo>
                      <a:pt x="34290" y="40957"/>
                      <a:pt x="34290" y="41910"/>
                      <a:pt x="33338" y="41910"/>
                    </a:cubicBezTo>
                    <a:lnTo>
                      <a:pt x="33338" y="41910"/>
                    </a:lnTo>
                    <a:cubicBezTo>
                      <a:pt x="34290" y="42863"/>
                      <a:pt x="34290" y="43815"/>
                      <a:pt x="34290" y="44767"/>
                    </a:cubicBezTo>
                    <a:cubicBezTo>
                      <a:pt x="34290" y="44767"/>
                      <a:pt x="34290" y="45720"/>
                      <a:pt x="34290" y="45720"/>
                    </a:cubicBezTo>
                    <a:cubicBezTo>
                      <a:pt x="35242" y="46672"/>
                      <a:pt x="35242" y="47625"/>
                      <a:pt x="35242" y="48577"/>
                    </a:cubicBezTo>
                    <a:cubicBezTo>
                      <a:pt x="35242" y="48577"/>
                      <a:pt x="35242" y="49530"/>
                      <a:pt x="35242" y="49530"/>
                    </a:cubicBezTo>
                    <a:cubicBezTo>
                      <a:pt x="35242" y="49530"/>
                      <a:pt x="35242" y="50482"/>
                      <a:pt x="35242" y="50482"/>
                    </a:cubicBezTo>
                    <a:cubicBezTo>
                      <a:pt x="35242" y="51435"/>
                      <a:pt x="35242" y="51435"/>
                      <a:pt x="34290" y="52388"/>
                    </a:cubicBezTo>
                    <a:cubicBezTo>
                      <a:pt x="35242" y="52388"/>
                      <a:pt x="36195" y="53340"/>
                      <a:pt x="36195" y="55245"/>
                    </a:cubicBezTo>
                    <a:cubicBezTo>
                      <a:pt x="36195" y="56197"/>
                      <a:pt x="35242" y="57150"/>
                      <a:pt x="34290" y="57150"/>
                    </a:cubicBezTo>
                    <a:cubicBezTo>
                      <a:pt x="34290" y="57150"/>
                      <a:pt x="34290" y="58102"/>
                      <a:pt x="34290" y="59055"/>
                    </a:cubicBezTo>
                    <a:cubicBezTo>
                      <a:pt x="34290" y="60007"/>
                      <a:pt x="34290" y="60007"/>
                      <a:pt x="33338" y="60960"/>
                    </a:cubicBezTo>
                    <a:cubicBezTo>
                      <a:pt x="34290" y="61913"/>
                      <a:pt x="34290" y="61913"/>
                      <a:pt x="34290" y="62865"/>
                    </a:cubicBezTo>
                    <a:cubicBezTo>
                      <a:pt x="34290" y="63817"/>
                      <a:pt x="33338" y="64770"/>
                      <a:pt x="32385" y="64770"/>
                    </a:cubicBez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cubicBezTo>
                      <a:pt x="32385" y="65722"/>
                      <a:pt x="31432" y="66675"/>
                      <a:pt x="31432" y="66675"/>
                    </a:cubicBezTo>
                    <a:cubicBezTo>
                      <a:pt x="31432" y="66675"/>
                      <a:pt x="31432" y="66675"/>
                      <a:pt x="31432" y="66675"/>
                    </a:cubicBezTo>
                    <a:cubicBezTo>
                      <a:pt x="31432" y="67627"/>
                      <a:pt x="30480" y="68580"/>
                      <a:pt x="29528" y="68580"/>
                    </a:cubicBezTo>
                    <a:cubicBezTo>
                      <a:pt x="29528" y="68580"/>
                      <a:pt x="29528" y="68580"/>
                      <a:pt x="29528" y="68580"/>
                    </a:cubicBezTo>
                    <a:cubicBezTo>
                      <a:pt x="29528" y="69532"/>
                      <a:pt x="28575" y="70485"/>
                      <a:pt x="26670" y="70485"/>
                    </a:cubicBezTo>
                    <a:lnTo>
                      <a:pt x="26670" y="70485"/>
                    </a:lnTo>
                    <a:cubicBezTo>
                      <a:pt x="26670" y="71438"/>
                      <a:pt x="25717" y="72390"/>
                      <a:pt x="23813" y="72390"/>
                    </a:cubicBezTo>
                    <a:cubicBezTo>
                      <a:pt x="23813" y="72390"/>
                      <a:pt x="22860" y="72390"/>
                      <a:pt x="22860" y="72390"/>
                    </a:cubicBezTo>
                    <a:cubicBezTo>
                      <a:pt x="22860" y="73342"/>
                      <a:pt x="21907" y="74295"/>
                      <a:pt x="20003" y="74295"/>
                    </a:cubicBezTo>
                    <a:cubicBezTo>
                      <a:pt x="19050" y="74295"/>
                      <a:pt x="19050" y="74295"/>
                      <a:pt x="18097" y="73342"/>
                    </a:cubicBezTo>
                    <a:cubicBezTo>
                      <a:pt x="15240" y="74295"/>
                      <a:pt x="13335" y="76200"/>
                      <a:pt x="9525" y="76200"/>
                    </a:cubicBezTo>
                    <a:cubicBezTo>
                      <a:pt x="7620" y="76200"/>
                      <a:pt x="4763" y="74295"/>
                      <a:pt x="2857" y="73342"/>
                    </a:cubicBezTo>
                    <a:lnTo>
                      <a:pt x="2857" y="73342"/>
                    </a:lnTo>
                    <a:cubicBezTo>
                      <a:pt x="1905" y="73342"/>
                      <a:pt x="953" y="73342"/>
                      <a:pt x="953" y="71438"/>
                    </a:cubicBezTo>
                    <a:cubicBezTo>
                      <a:pt x="953" y="70485"/>
                      <a:pt x="953" y="69532"/>
                      <a:pt x="953" y="69532"/>
                    </a:cubicBezTo>
                    <a:cubicBezTo>
                      <a:pt x="953" y="69532"/>
                      <a:pt x="953" y="69532"/>
                      <a:pt x="953" y="68580"/>
                    </a:cubicBezTo>
                    <a:cubicBezTo>
                      <a:pt x="953" y="67627"/>
                      <a:pt x="953" y="66675"/>
                      <a:pt x="1905" y="66675"/>
                    </a:cubicBezTo>
                    <a:cubicBezTo>
                      <a:pt x="1905" y="66675"/>
                      <a:pt x="1905" y="65722"/>
                      <a:pt x="1905" y="65722"/>
                    </a:cubicBezTo>
                    <a:cubicBezTo>
                      <a:pt x="1905" y="65722"/>
                      <a:pt x="953" y="64770"/>
                      <a:pt x="953" y="64770"/>
                    </a:cubicBezTo>
                    <a:cubicBezTo>
                      <a:pt x="953" y="63817"/>
                      <a:pt x="953" y="62865"/>
                      <a:pt x="953" y="62865"/>
                    </a:cubicBezTo>
                    <a:lnTo>
                      <a:pt x="953" y="61913"/>
                    </a:lnTo>
                    <a:cubicBezTo>
                      <a:pt x="953" y="61913"/>
                      <a:pt x="0" y="60960"/>
                      <a:pt x="0" y="60960"/>
                    </a:cubicBezTo>
                    <a:cubicBezTo>
                      <a:pt x="0" y="60007"/>
                      <a:pt x="0" y="59055"/>
                      <a:pt x="953" y="59055"/>
                    </a:cubicBezTo>
                    <a:lnTo>
                      <a:pt x="953" y="59055"/>
                    </a:lnTo>
                    <a:cubicBezTo>
                      <a:pt x="0" y="59055"/>
                      <a:pt x="0" y="58102"/>
                      <a:pt x="0" y="57150"/>
                    </a:cubicBezTo>
                    <a:cubicBezTo>
                      <a:pt x="0" y="56197"/>
                      <a:pt x="0" y="55245"/>
                      <a:pt x="953" y="54292"/>
                    </a:cubicBezTo>
                    <a:cubicBezTo>
                      <a:pt x="953" y="54292"/>
                      <a:pt x="953" y="54292"/>
                      <a:pt x="953" y="54292"/>
                    </a:cubicBezTo>
                    <a:lnTo>
                      <a:pt x="953" y="54292"/>
                    </a:lnTo>
                    <a:cubicBezTo>
                      <a:pt x="0" y="54292"/>
                      <a:pt x="0" y="53340"/>
                      <a:pt x="0" y="52388"/>
                    </a:cubicBezTo>
                    <a:cubicBezTo>
                      <a:pt x="0" y="51435"/>
                      <a:pt x="953" y="50482"/>
                      <a:pt x="1905" y="50482"/>
                    </a:cubicBezTo>
                    <a:lnTo>
                      <a:pt x="1905" y="50482"/>
                    </a:lnTo>
                    <a:cubicBezTo>
                      <a:pt x="953" y="50482"/>
                      <a:pt x="0" y="49530"/>
                      <a:pt x="0" y="48577"/>
                    </a:cubicBezTo>
                    <a:cubicBezTo>
                      <a:pt x="0" y="47625"/>
                      <a:pt x="953" y="46672"/>
                      <a:pt x="1905" y="46672"/>
                    </a:cubicBezTo>
                    <a:cubicBezTo>
                      <a:pt x="1905" y="46672"/>
                      <a:pt x="1905" y="46672"/>
                      <a:pt x="1905" y="46672"/>
                    </a:cubicBezTo>
                    <a:lnTo>
                      <a:pt x="1905" y="46672"/>
                    </a:lnTo>
                    <a:cubicBezTo>
                      <a:pt x="953" y="46672"/>
                      <a:pt x="0" y="45720"/>
                      <a:pt x="0" y="44767"/>
                    </a:cubicBezTo>
                    <a:cubicBezTo>
                      <a:pt x="0" y="43815"/>
                      <a:pt x="953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lnTo>
                      <a:pt x="1905" y="41910"/>
                    </a:lnTo>
                    <a:cubicBezTo>
                      <a:pt x="1905" y="41910"/>
                      <a:pt x="953" y="40957"/>
                      <a:pt x="953" y="40005"/>
                    </a:cubicBezTo>
                    <a:cubicBezTo>
                      <a:pt x="953" y="39052"/>
                      <a:pt x="953" y="38100"/>
                      <a:pt x="1905" y="38100"/>
                    </a:cubicBezTo>
                    <a:lnTo>
                      <a:pt x="1905" y="38100"/>
                    </a:lnTo>
                    <a:cubicBezTo>
                      <a:pt x="953" y="38100"/>
                      <a:pt x="0" y="37147"/>
                      <a:pt x="0" y="36195"/>
                    </a:cubicBezTo>
                    <a:cubicBezTo>
                      <a:pt x="0" y="35242"/>
                      <a:pt x="953" y="34290"/>
                      <a:pt x="1905" y="34290"/>
                    </a:cubicBezTo>
                    <a:cubicBezTo>
                      <a:pt x="1905" y="34290"/>
                      <a:pt x="1905" y="34290"/>
                      <a:pt x="2857" y="34290"/>
                    </a:cubicBezTo>
                    <a:cubicBezTo>
                      <a:pt x="2857" y="34290"/>
                      <a:pt x="2857" y="34290"/>
                      <a:pt x="3810" y="34290"/>
                    </a:cubicBezTo>
                    <a:lnTo>
                      <a:pt x="3810" y="33338"/>
                    </a:lnTo>
                    <a:cubicBezTo>
                      <a:pt x="2857" y="33338"/>
                      <a:pt x="2857" y="32385"/>
                      <a:pt x="2857" y="31432"/>
                    </a:cubicBezTo>
                    <a:cubicBezTo>
                      <a:pt x="2857" y="30480"/>
                      <a:pt x="3810" y="29527"/>
                      <a:pt x="4763" y="29527"/>
                    </a:cubicBezTo>
                    <a:lnTo>
                      <a:pt x="4763" y="28575"/>
                    </a:lnTo>
                    <a:cubicBezTo>
                      <a:pt x="4763" y="28575"/>
                      <a:pt x="3810" y="27622"/>
                      <a:pt x="3810" y="26670"/>
                    </a:cubicBezTo>
                    <a:cubicBezTo>
                      <a:pt x="3810" y="25717"/>
                      <a:pt x="4763" y="24765"/>
                      <a:pt x="5715" y="24765"/>
                    </a:cubicBezTo>
                    <a:cubicBezTo>
                      <a:pt x="5715" y="22860"/>
                      <a:pt x="6667" y="21907"/>
                      <a:pt x="6667" y="20002"/>
                    </a:cubicBezTo>
                    <a:cubicBezTo>
                      <a:pt x="5715" y="20002"/>
                      <a:pt x="5715" y="19050"/>
                      <a:pt x="5715" y="18097"/>
                    </a:cubicBezTo>
                    <a:cubicBezTo>
                      <a:pt x="5715" y="17145"/>
                      <a:pt x="6667" y="16192"/>
                      <a:pt x="7620" y="16192"/>
                    </a:cubicBezTo>
                    <a:lnTo>
                      <a:pt x="7620" y="16192"/>
                    </a:lnTo>
                    <a:lnTo>
                      <a:pt x="7620" y="15240"/>
                    </a:lnTo>
                    <a:cubicBezTo>
                      <a:pt x="7620" y="13335"/>
                      <a:pt x="7620" y="11430"/>
                      <a:pt x="8572" y="9525"/>
                    </a:cubicBezTo>
                    <a:cubicBezTo>
                      <a:pt x="9525" y="6667"/>
                      <a:pt x="11430" y="4763"/>
                      <a:pt x="13335" y="3810"/>
                    </a:cubicBezTo>
                    <a:cubicBezTo>
                      <a:pt x="15240" y="952"/>
                      <a:pt x="16192" y="0"/>
                      <a:pt x="18097" y="0"/>
                    </a:cubicBezTo>
                    <a:cubicBezTo>
                      <a:pt x="19050" y="0"/>
                      <a:pt x="19050" y="0"/>
                      <a:pt x="20003" y="952"/>
                    </a:cubicBezTo>
                    <a:cubicBezTo>
                      <a:pt x="20003" y="0"/>
                      <a:pt x="20955" y="0"/>
                      <a:pt x="20955" y="0"/>
                    </a:cubicBezTo>
                    <a:cubicBezTo>
                      <a:pt x="21907" y="0"/>
                      <a:pt x="21907" y="952"/>
                      <a:pt x="21907" y="1905"/>
                    </a:cubicBezTo>
                    <a:cubicBezTo>
                      <a:pt x="21907" y="1905"/>
                      <a:pt x="21907" y="1905"/>
                      <a:pt x="21907" y="1905"/>
                    </a:cubicBezTo>
                    <a:cubicBezTo>
                      <a:pt x="22860" y="1905"/>
                      <a:pt x="22860" y="2857"/>
                      <a:pt x="22860" y="4763"/>
                    </a:cubicBezTo>
                    <a:cubicBezTo>
                      <a:pt x="22860" y="4763"/>
                      <a:pt x="22860" y="5715"/>
                      <a:pt x="22860" y="5715"/>
                    </a:cubicBezTo>
                    <a:lnTo>
                      <a:pt x="22860" y="5715"/>
                    </a:lnTo>
                    <a:cubicBezTo>
                      <a:pt x="23813" y="5715"/>
                      <a:pt x="23813" y="6667"/>
                      <a:pt x="23813" y="8572"/>
                    </a:cubicBezTo>
                    <a:cubicBezTo>
                      <a:pt x="23813" y="9525"/>
                      <a:pt x="23813" y="9525"/>
                      <a:pt x="23813" y="9525"/>
                    </a:cubicBezTo>
                    <a:lnTo>
                      <a:pt x="23813" y="9525"/>
                    </a:lnTo>
                    <a:cubicBezTo>
                      <a:pt x="25717" y="9525"/>
                      <a:pt x="26670" y="11430"/>
                      <a:pt x="26670" y="13335"/>
                    </a:cubicBezTo>
                    <a:cubicBezTo>
                      <a:pt x="26670" y="13335"/>
                      <a:pt x="26670" y="14288"/>
                      <a:pt x="26670" y="14288"/>
                    </a:cubicBezTo>
                    <a:cubicBezTo>
                      <a:pt x="31432" y="14288"/>
                      <a:pt x="31432" y="15240"/>
                      <a:pt x="32385" y="17145"/>
                    </a:cubicBezTo>
                    <a:cubicBezTo>
                      <a:pt x="32385" y="17145"/>
                      <a:pt x="32385" y="17145"/>
                      <a:pt x="32385" y="17145"/>
                    </a:cubicBezTo>
                    <a:close/>
                  </a:path>
                </a:pathLst>
              </a:custGeom>
              <a:solidFill>
                <a:srgbClr val="56904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26" name="Freeform: Shape 825">
                <a:extLst>
                  <a:ext uri="{FF2B5EF4-FFF2-40B4-BE49-F238E27FC236}">
                    <a16:creationId xmlns:a16="http://schemas.microsoft.com/office/drawing/2014/main" id="{603F01E1-D28F-4D34-9620-81C8B4216734}"/>
                  </a:ext>
                </a:extLst>
              </p:cNvPr>
              <p:cNvSpPr/>
              <p:nvPr/>
            </p:nvSpPr>
            <p:spPr>
              <a:xfrm>
                <a:off x="5898831" y="3237547"/>
                <a:ext cx="27622" cy="54292"/>
              </a:xfrm>
              <a:custGeom>
                <a:avLst/>
                <a:gdLst>
                  <a:gd name="connsiteX0" fmla="*/ 20003 w 27622"/>
                  <a:gd name="connsiteY0" fmla="*/ 6668 h 54292"/>
                  <a:gd name="connsiteX1" fmla="*/ 20003 w 27622"/>
                  <a:gd name="connsiteY1" fmla="*/ 6668 h 54292"/>
                  <a:gd name="connsiteX2" fmla="*/ 20003 w 27622"/>
                  <a:gd name="connsiteY2" fmla="*/ 7620 h 54292"/>
                  <a:gd name="connsiteX3" fmla="*/ 20003 w 27622"/>
                  <a:gd name="connsiteY3" fmla="*/ 7620 h 54292"/>
                  <a:gd name="connsiteX4" fmla="*/ 20955 w 27622"/>
                  <a:gd name="connsiteY4" fmla="*/ 9525 h 54292"/>
                  <a:gd name="connsiteX5" fmla="*/ 20955 w 27622"/>
                  <a:gd name="connsiteY5" fmla="*/ 10478 h 54292"/>
                  <a:gd name="connsiteX6" fmla="*/ 20955 w 27622"/>
                  <a:gd name="connsiteY6" fmla="*/ 10478 h 54292"/>
                  <a:gd name="connsiteX7" fmla="*/ 22860 w 27622"/>
                  <a:gd name="connsiteY7" fmla="*/ 13335 h 54292"/>
                  <a:gd name="connsiteX8" fmla="*/ 22860 w 27622"/>
                  <a:gd name="connsiteY8" fmla="*/ 14288 h 54292"/>
                  <a:gd name="connsiteX9" fmla="*/ 23813 w 27622"/>
                  <a:gd name="connsiteY9" fmla="*/ 16193 h 54292"/>
                  <a:gd name="connsiteX10" fmla="*/ 25718 w 27622"/>
                  <a:gd name="connsiteY10" fmla="*/ 19050 h 54292"/>
                  <a:gd name="connsiteX11" fmla="*/ 24765 w 27622"/>
                  <a:gd name="connsiteY11" fmla="*/ 20955 h 54292"/>
                  <a:gd name="connsiteX12" fmla="*/ 24765 w 27622"/>
                  <a:gd name="connsiteY12" fmla="*/ 22860 h 54292"/>
                  <a:gd name="connsiteX13" fmla="*/ 23813 w 27622"/>
                  <a:gd name="connsiteY13" fmla="*/ 23813 h 54292"/>
                  <a:gd name="connsiteX14" fmla="*/ 23813 w 27622"/>
                  <a:gd name="connsiteY14" fmla="*/ 23813 h 54292"/>
                  <a:gd name="connsiteX15" fmla="*/ 24765 w 27622"/>
                  <a:gd name="connsiteY15" fmla="*/ 25718 h 54292"/>
                  <a:gd name="connsiteX16" fmla="*/ 24765 w 27622"/>
                  <a:gd name="connsiteY16" fmla="*/ 26670 h 54292"/>
                  <a:gd name="connsiteX17" fmla="*/ 25718 w 27622"/>
                  <a:gd name="connsiteY17" fmla="*/ 28575 h 54292"/>
                  <a:gd name="connsiteX18" fmla="*/ 25718 w 27622"/>
                  <a:gd name="connsiteY18" fmla="*/ 29528 h 54292"/>
                  <a:gd name="connsiteX19" fmla="*/ 26670 w 27622"/>
                  <a:gd name="connsiteY19" fmla="*/ 31433 h 54292"/>
                  <a:gd name="connsiteX20" fmla="*/ 26670 w 27622"/>
                  <a:gd name="connsiteY20" fmla="*/ 32385 h 54292"/>
                  <a:gd name="connsiteX21" fmla="*/ 27623 w 27622"/>
                  <a:gd name="connsiteY21" fmla="*/ 34290 h 54292"/>
                  <a:gd name="connsiteX22" fmla="*/ 26670 w 27622"/>
                  <a:gd name="connsiteY22" fmla="*/ 35243 h 54292"/>
                  <a:gd name="connsiteX23" fmla="*/ 26670 w 27622"/>
                  <a:gd name="connsiteY23" fmla="*/ 35243 h 54292"/>
                  <a:gd name="connsiteX24" fmla="*/ 26670 w 27622"/>
                  <a:gd name="connsiteY24" fmla="*/ 37148 h 54292"/>
                  <a:gd name="connsiteX25" fmla="*/ 26670 w 27622"/>
                  <a:gd name="connsiteY25" fmla="*/ 38100 h 54292"/>
                  <a:gd name="connsiteX26" fmla="*/ 26670 w 27622"/>
                  <a:gd name="connsiteY26" fmla="*/ 40005 h 54292"/>
                  <a:gd name="connsiteX27" fmla="*/ 26670 w 27622"/>
                  <a:gd name="connsiteY27" fmla="*/ 40005 h 54292"/>
                  <a:gd name="connsiteX28" fmla="*/ 26670 w 27622"/>
                  <a:gd name="connsiteY28" fmla="*/ 40958 h 54292"/>
                  <a:gd name="connsiteX29" fmla="*/ 25718 w 27622"/>
                  <a:gd name="connsiteY29" fmla="*/ 41910 h 54292"/>
                  <a:gd name="connsiteX30" fmla="*/ 26670 w 27622"/>
                  <a:gd name="connsiteY30" fmla="*/ 43815 h 54292"/>
                  <a:gd name="connsiteX31" fmla="*/ 25718 w 27622"/>
                  <a:gd name="connsiteY31" fmla="*/ 44768 h 54292"/>
                  <a:gd name="connsiteX32" fmla="*/ 25718 w 27622"/>
                  <a:gd name="connsiteY32" fmla="*/ 45720 h 54292"/>
                  <a:gd name="connsiteX33" fmla="*/ 24765 w 27622"/>
                  <a:gd name="connsiteY33" fmla="*/ 46673 h 54292"/>
                  <a:gd name="connsiteX34" fmla="*/ 24765 w 27622"/>
                  <a:gd name="connsiteY34" fmla="*/ 47625 h 54292"/>
                  <a:gd name="connsiteX35" fmla="*/ 23813 w 27622"/>
                  <a:gd name="connsiteY35" fmla="*/ 48578 h 54292"/>
                  <a:gd name="connsiteX36" fmla="*/ 23813 w 27622"/>
                  <a:gd name="connsiteY36" fmla="*/ 48578 h 54292"/>
                  <a:gd name="connsiteX37" fmla="*/ 23813 w 27622"/>
                  <a:gd name="connsiteY37" fmla="*/ 48578 h 54292"/>
                  <a:gd name="connsiteX38" fmla="*/ 23813 w 27622"/>
                  <a:gd name="connsiteY38" fmla="*/ 48578 h 54292"/>
                  <a:gd name="connsiteX39" fmla="*/ 23813 w 27622"/>
                  <a:gd name="connsiteY39" fmla="*/ 48578 h 54292"/>
                  <a:gd name="connsiteX40" fmla="*/ 23813 w 27622"/>
                  <a:gd name="connsiteY40" fmla="*/ 48578 h 54292"/>
                  <a:gd name="connsiteX41" fmla="*/ 23813 w 27622"/>
                  <a:gd name="connsiteY41" fmla="*/ 48578 h 54292"/>
                  <a:gd name="connsiteX42" fmla="*/ 23813 w 27622"/>
                  <a:gd name="connsiteY42" fmla="*/ 48578 h 54292"/>
                  <a:gd name="connsiteX43" fmla="*/ 23813 w 27622"/>
                  <a:gd name="connsiteY43" fmla="*/ 48578 h 54292"/>
                  <a:gd name="connsiteX44" fmla="*/ 23813 w 27622"/>
                  <a:gd name="connsiteY44" fmla="*/ 48578 h 54292"/>
                  <a:gd name="connsiteX45" fmla="*/ 23813 w 27622"/>
                  <a:gd name="connsiteY45" fmla="*/ 48578 h 54292"/>
                  <a:gd name="connsiteX46" fmla="*/ 23813 w 27622"/>
                  <a:gd name="connsiteY46" fmla="*/ 48578 h 54292"/>
                  <a:gd name="connsiteX47" fmla="*/ 23813 w 27622"/>
                  <a:gd name="connsiteY47" fmla="*/ 48578 h 54292"/>
                  <a:gd name="connsiteX48" fmla="*/ 23813 w 27622"/>
                  <a:gd name="connsiteY48" fmla="*/ 48578 h 54292"/>
                  <a:gd name="connsiteX49" fmla="*/ 23813 w 27622"/>
                  <a:gd name="connsiteY49" fmla="*/ 48578 h 54292"/>
                  <a:gd name="connsiteX50" fmla="*/ 23813 w 27622"/>
                  <a:gd name="connsiteY50" fmla="*/ 48578 h 54292"/>
                  <a:gd name="connsiteX51" fmla="*/ 23813 w 27622"/>
                  <a:gd name="connsiteY51" fmla="*/ 48578 h 54292"/>
                  <a:gd name="connsiteX52" fmla="*/ 23813 w 27622"/>
                  <a:gd name="connsiteY52" fmla="*/ 48578 h 54292"/>
                  <a:gd name="connsiteX53" fmla="*/ 23813 w 27622"/>
                  <a:gd name="connsiteY53" fmla="*/ 48578 h 54292"/>
                  <a:gd name="connsiteX54" fmla="*/ 23813 w 27622"/>
                  <a:gd name="connsiteY54" fmla="*/ 48578 h 54292"/>
                  <a:gd name="connsiteX55" fmla="*/ 23813 w 27622"/>
                  <a:gd name="connsiteY55" fmla="*/ 48578 h 54292"/>
                  <a:gd name="connsiteX56" fmla="*/ 23813 w 27622"/>
                  <a:gd name="connsiteY56" fmla="*/ 48578 h 54292"/>
                  <a:gd name="connsiteX57" fmla="*/ 23813 w 27622"/>
                  <a:gd name="connsiteY57" fmla="*/ 48578 h 54292"/>
                  <a:gd name="connsiteX58" fmla="*/ 23813 w 27622"/>
                  <a:gd name="connsiteY58" fmla="*/ 48578 h 54292"/>
                  <a:gd name="connsiteX59" fmla="*/ 23813 w 27622"/>
                  <a:gd name="connsiteY59" fmla="*/ 48578 h 54292"/>
                  <a:gd name="connsiteX60" fmla="*/ 23813 w 27622"/>
                  <a:gd name="connsiteY60" fmla="*/ 48578 h 54292"/>
                  <a:gd name="connsiteX61" fmla="*/ 23813 w 27622"/>
                  <a:gd name="connsiteY61" fmla="*/ 48578 h 54292"/>
                  <a:gd name="connsiteX62" fmla="*/ 23813 w 27622"/>
                  <a:gd name="connsiteY62" fmla="*/ 48578 h 54292"/>
                  <a:gd name="connsiteX63" fmla="*/ 23813 w 27622"/>
                  <a:gd name="connsiteY63" fmla="*/ 48578 h 54292"/>
                  <a:gd name="connsiteX64" fmla="*/ 23813 w 27622"/>
                  <a:gd name="connsiteY64" fmla="*/ 48578 h 54292"/>
                  <a:gd name="connsiteX65" fmla="*/ 23813 w 27622"/>
                  <a:gd name="connsiteY65" fmla="*/ 48578 h 54292"/>
                  <a:gd name="connsiteX66" fmla="*/ 23813 w 27622"/>
                  <a:gd name="connsiteY66" fmla="*/ 48578 h 54292"/>
                  <a:gd name="connsiteX67" fmla="*/ 23813 w 27622"/>
                  <a:gd name="connsiteY67" fmla="*/ 48578 h 54292"/>
                  <a:gd name="connsiteX68" fmla="*/ 23813 w 27622"/>
                  <a:gd name="connsiteY68" fmla="*/ 48578 h 54292"/>
                  <a:gd name="connsiteX69" fmla="*/ 23813 w 27622"/>
                  <a:gd name="connsiteY69" fmla="*/ 48578 h 54292"/>
                  <a:gd name="connsiteX70" fmla="*/ 23813 w 27622"/>
                  <a:gd name="connsiteY70" fmla="*/ 48578 h 54292"/>
                  <a:gd name="connsiteX71" fmla="*/ 23813 w 27622"/>
                  <a:gd name="connsiteY71" fmla="*/ 48578 h 54292"/>
                  <a:gd name="connsiteX72" fmla="*/ 23813 w 27622"/>
                  <a:gd name="connsiteY72" fmla="*/ 48578 h 54292"/>
                  <a:gd name="connsiteX73" fmla="*/ 23813 w 27622"/>
                  <a:gd name="connsiteY73" fmla="*/ 48578 h 54292"/>
                  <a:gd name="connsiteX74" fmla="*/ 23813 w 27622"/>
                  <a:gd name="connsiteY74" fmla="*/ 48578 h 54292"/>
                  <a:gd name="connsiteX75" fmla="*/ 23813 w 27622"/>
                  <a:gd name="connsiteY75" fmla="*/ 48578 h 54292"/>
                  <a:gd name="connsiteX76" fmla="*/ 23813 w 27622"/>
                  <a:gd name="connsiteY76" fmla="*/ 48578 h 54292"/>
                  <a:gd name="connsiteX77" fmla="*/ 23813 w 27622"/>
                  <a:gd name="connsiteY77" fmla="*/ 48578 h 54292"/>
                  <a:gd name="connsiteX78" fmla="*/ 23813 w 27622"/>
                  <a:gd name="connsiteY78" fmla="*/ 48578 h 54292"/>
                  <a:gd name="connsiteX79" fmla="*/ 23813 w 27622"/>
                  <a:gd name="connsiteY79" fmla="*/ 48578 h 54292"/>
                  <a:gd name="connsiteX80" fmla="*/ 23813 w 27622"/>
                  <a:gd name="connsiteY80" fmla="*/ 48578 h 54292"/>
                  <a:gd name="connsiteX81" fmla="*/ 23813 w 27622"/>
                  <a:gd name="connsiteY81" fmla="*/ 48578 h 54292"/>
                  <a:gd name="connsiteX82" fmla="*/ 23813 w 27622"/>
                  <a:gd name="connsiteY82" fmla="*/ 48578 h 54292"/>
                  <a:gd name="connsiteX83" fmla="*/ 23813 w 27622"/>
                  <a:gd name="connsiteY83" fmla="*/ 48578 h 54292"/>
                  <a:gd name="connsiteX84" fmla="*/ 23813 w 27622"/>
                  <a:gd name="connsiteY84" fmla="*/ 48578 h 54292"/>
                  <a:gd name="connsiteX85" fmla="*/ 23813 w 27622"/>
                  <a:gd name="connsiteY85" fmla="*/ 48578 h 54292"/>
                  <a:gd name="connsiteX86" fmla="*/ 23813 w 27622"/>
                  <a:gd name="connsiteY86" fmla="*/ 48578 h 54292"/>
                  <a:gd name="connsiteX87" fmla="*/ 23813 w 27622"/>
                  <a:gd name="connsiteY87" fmla="*/ 48578 h 54292"/>
                  <a:gd name="connsiteX88" fmla="*/ 23813 w 27622"/>
                  <a:gd name="connsiteY88" fmla="*/ 48578 h 54292"/>
                  <a:gd name="connsiteX89" fmla="*/ 23813 w 27622"/>
                  <a:gd name="connsiteY89" fmla="*/ 48578 h 54292"/>
                  <a:gd name="connsiteX90" fmla="*/ 23813 w 27622"/>
                  <a:gd name="connsiteY90" fmla="*/ 48578 h 54292"/>
                  <a:gd name="connsiteX91" fmla="*/ 23813 w 27622"/>
                  <a:gd name="connsiteY91" fmla="*/ 48578 h 54292"/>
                  <a:gd name="connsiteX92" fmla="*/ 23813 w 27622"/>
                  <a:gd name="connsiteY92" fmla="*/ 48578 h 54292"/>
                  <a:gd name="connsiteX93" fmla="*/ 23813 w 27622"/>
                  <a:gd name="connsiteY93" fmla="*/ 48578 h 54292"/>
                  <a:gd name="connsiteX94" fmla="*/ 23813 w 27622"/>
                  <a:gd name="connsiteY94" fmla="*/ 48578 h 54292"/>
                  <a:gd name="connsiteX95" fmla="*/ 23813 w 27622"/>
                  <a:gd name="connsiteY95" fmla="*/ 48578 h 54292"/>
                  <a:gd name="connsiteX96" fmla="*/ 23813 w 27622"/>
                  <a:gd name="connsiteY96" fmla="*/ 48578 h 54292"/>
                  <a:gd name="connsiteX97" fmla="*/ 23813 w 27622"/>
                  <a:gd name="connsiteY97" fmla="*/ 48578 h 54292"/>
                  <a:gd name="connsiteX98" fmla="*/ 23813 w 27622"/>
                  <a:gd name="connsiteY98" fmla="*/ 48578 h 54292"/>
                  <a:gd name="connsiteX99" fmla="*/ 23813 w 27622"/>
                  <a:gd name="connsiteY99" fmla="*/ 48578 h 54292"/>
                  <a:gd name="connsiteX100" fmla="*/ 23813 w 27622"/>
                  <a:gd name="connsiteY100" fmla="*/ 48578 h 54292"/>
                  <a:gd name="connsiteX101" fmla="*/ 23813 w 27622"/>
                  <a:gd name="connsiteY101" fmla="*/ 48578 h 54292"/>
                  <a:gd name="connsiteX102" fmla="*/ 23813 w 27622"/>
                  <a:gd name="connsiteY102" fmla="*/ 48578 h 54292"/>
                  <a:gd name="connsiteX103" fmla="*/ 23813 w 27622"/>
                  <a:gd name="connsiteY103" fmla="*/ 48578 h 54292"/>
                  <a:gd name="connsiteX104" fmla="*/ 23813 w 27622"/>
                  <a:gd name="connsiteY104" fmla="*/ 48578 h 54292"/>
                  <a:gd name="connsiteX105" fmla="*/ 23813 w 27622"/>
                  <a:gd name="connsiteY105" fmla="*/ 48578 h 54292"/>
                  <a:gd name="connsiteX106" fmla="*/ 23813 w 27622"/>
                  <a:gd name="connsiteY106" fmla="*/ 48578 h 54292"/>
                  <a:gd name="connsiteX107" fmla="*/ 23813 w 27622"/>
                  <a:gd name="connsiteY107" fmla="*/ 48578 h 54292"/>
                  <a:gd name="connsiteX108" fmla="*/ 23813 w 27622"/>
                  <a:gd name="connsiteY108" fmla="*/ 48578 h 54292"/>
                  <a:gd name="connsiteX109" fmla="*/ 23813 w 27622"/>
                  <a:gd name="connsiteY109" fmla="*/ 48578 h 54292"/>
                  <a:gd name="connsiteX110" fmla="*/ 23813 w 27622"/>
                  <a:gd name="connsiteY110" fmla="*/ 48578 h 54292"/>
                  <a:gd name="connsiteX111" fmla="*/ 23813 w 27622"/>
                  <a:gd name="connsiteY111" fmla="*/ 48578 h 54292"/>
                  <a:gd name="connsiteX112" fmla="*/ 23813 w 27622"/>
                  <a:gd name="connsiteY112" fmla="*/ 48578 h 54292"/>
                  <a:gd name="connsiteX113" fmla="*/ 23813 w 27622"/>
                  <a:gd name="connsiteY113" fmla="*/ 48578 h 54292"/>
                  <a:gd name="connsiteX114" fmla="*/ 23813 w 27622"/>
                  <a:gd name="connsiteY114" fmla="*/ 48578 h 54292"/>
                  <a:gd name="connsiteX115" fmla="*/ 23813 w 27622"/>
                  <a:gd name="connsiteY115" fmla="*/ 48578 h 54292"/>
                  <a:gd name="connsiteX116" fmla="*/ 23813 w 27622"/>
                  <a:gd name="connsiteY116" fmla="*/ 48578 h 54292"/>
                  <a:gd name="connsiteX117" fmla="*/ 23813 w 27622"/>
                  <a:gd name="connsiteY117" fmla="*/ 48578 h 54292"/>
                  <a:gd name="connsiteX118" fmla="*/ 23813 w 27622"/>
                  <a:gd name="connsiteY118" fmla="*/ 48578 h 54292"/>
                  <a:gd name="connsiteX119" fmla="*/ 23813 w 27622"/>
                  <a:gd name="connsiteY119" fmla="*/ 48578 h 54292"/>
                  <a:gd name="connsiteX120" fmla="*/ 22860 w 27622"/>
                  <a:gd name="connsiteY120" fmla="*/ 49530 h 54292"/>
                  <a:gd name="connsiteX121" fmla="*/ 22860 w 27622"/>
                  <a:gd name="connsiteY121" fmla="*/ 49530 h 54292"/>
                  <a:gd name="connsiteX122" fmla="*/ 21908 w 27622"/>
                  <a:gd name="connsiteY122" fmla="*/ 50483 h 54292"/>
                  <a:gd name="connsiteX123" fmla="*/ 21908 w 27622"/>
                  <a:gd name="connsiteY123" fmla="*/ 50483 h 54292"/>
                  <a:gd name="connsiteX124" fmla="*/ 20003 w 27622"/>
                  <a:gd name="connsiteY124" fmla="*/ 52388 h 54292"/>
                  <a:gd name="connsiteX125" fmla="*/ 20003 w 27622"/>
                  <a:gd name="connsiteY125" fmla="*/ 52388 h 54292"/>
                  <a:gd name="connsiteX126" fmla="*/ 18098 w 27622"/>
                  <a:gd name="connsiteY126" fmla="*/ 53340 h 54292"/>
                  <a:gd name="connsiteX127" fmla="*/ 18098 w 27622"/>
                  <a:gd name="connsiteY127" fmla="*/ 53340 h 54292"/>
                  <a:gd name="connsiteX128" fmla="*/ 17145 w 27622"/>
                  <a:gd name="connsiteY128" fmla="*/ 54293 h 54292"/>
                  <a:gd name="connsiteX129" fmla="*/ 16193 w 27622"/>
                  <a:gd name="connsiteY129" fmla="*/ 53340 h 54292"/>
                  <a:gd name="connsiteX130" fmla="*/ 11430 w 27622"/>
                  <a:gd name="connsiteY130" fmla="*/ 54293 h 54292"/>
                  <a:gd name="connsiteX131" fmla="*/ 1905 w 27622"/>
                  <a:gd name="connsiteY131" fmla="*/ 47625 h 54292"/>
                  <a:gd name="connsiteX132" fmla="*/ 1905 w 27622"/>
                  <a:gd name="connsiteY132" fmla="*/ 47625 h 54292"/>
                  <a:gd name="connsiteX133" fmla="*/ 1905 w 27622"/>
                  <a:gd name="connsiteY133" fmla="*/ 47625 h 54292"/>
                  <a:gd name="connsiteX134" fmla="*/ 953 w 27622"/>
                  <a:gd name="connsiteY134" fmla="*/ 43815 h 54292"/>
                  <a:gd name="connsiteX135" fmla="*/ 1905 w 27622"/>
                  <a:gd name="connsiteY135" fmla="*/ 42863 h 54292"/>
                  <a:gd name="connsiteX136" fmla="*/ 1905 w 27622"/>
                  <a:gd name="connsiteY136" fmla="*/ 42863 h 54292"/>
                  <a:gd name="connsiteX137" fmla="*/ 1905 w 27622"/>
                  <a:gd name="connsiteY137" fmla="*/ 41910 h 54292"/>
                  <a:gd name="connsiteX138" fmla="*/ 953 w 27622"/>
                  <a:gd name="connsiteY138" fmla="*/ 40005 h 54292"/>
                  <a:gd name="connsiteX139" fmla="*/ 1905 w 27622"/>
                  <a:gd name="connsiteY139" fmla="*/ 38100 h 54292"/>
                  <a:gd name="connsiteX140" fmla="*/ 1905 w 27622"/>
                  <a:gd name="connsiteY140" fmla="*/ 38100 h 54292"/>
                  <a:gd name="connsiteX141" fmla="*/ 0 w 27622"/>
                  <a:gd name="connsiteY141" fmla="*/ 36195 h 54292"/>
                  <a:gd name="connsiteX142" fmla="*/ 1905 w 27622"/>
                  <a:gd name="connsiteY142" fmla="*/ 34290 h 54292"/>
                  <a:gd name="connsiteX143" fmla="*/ 2858 w 27622"/>
                  <a:gd name="connsiteY143" fmla="*/ 34290 h 54292"/>
                  <a:gd name="connsiteX144" fmla="*/ 3810 w 27622"/>
                  <a:gd name="connsiteY144" fmla="*/ 34290 h 54292"/>
                  <a:gd name="connsiteX145" fmla="*/ 3810 w 27622"/>
                  <a:gd name="connsiteY145" fmla="*/ 33338 h 54292"/>
                  <a:gd name="connsiteX146" fmla="*/ 2858 w 27622"/>
                  <a:gd name="connsiteY146" fmla="*/ 31433 h 54292"/>
                  <a:gd name="connsiteX147" fmla="*/ 4763 w 27622"/>
                  <a:gd name="connsiteY147" fmla="*/ 29528 h 54292"/>
                  <a:gd name="connsiteX148" fmla="*/ 4763 w 27622"/>
                  <a:gd name="connsiteY148" fmla="*/ 28575 h 54292"/>
                  <a:gd name="connsiteX149" fmla="*/ 3810 w 27622"/>
                  <a:gd name="connsiteY149" fmla="*/ 26670 h 54292"/>
                  <a:gd name="connsiteX150" fmla="*/ 5715 w 27622"/>
                  <a:gd name="connsiteY150" fmla="*/ 24765 h 54292"/>
                  <a:gd name="connsiteX151" fmla="*/ 6668 w 27622"/>
                  <a:gd name="connsiteY151" fmla="*/ 20003 h 54292"/>
                  <a:gd name="connsiteX152" fmla="*/ 5715 w 27622"/>
                  <a:gd name="connsiteY152" fmla="*/ 18098 h 54292"/>
                  <a:gd name="connsiteX153" fmla="*/ 7620 w 27622"/>
                  <a:gd name="connsiteY153" fmla="*/ 16193 h 54292"/>
                  <a:gd name="connsiteX154" fmla="*/ 7620 w 27622"/>
                  <a:gd name="connsiteY154" fmla="*/ 16193 h 54292"/>
                  <a:gd name="connsiteX155" fmla="*/ 7620 w 27622"/>
                  <a:gd name="connsiteY155" fmla="*/ 15240 h 54292"/>
                  <a:gd name="connsiteX156" fmla="*/ 8573 w 27622"/>
                  <a:gd name="connsiteY156" fmla="*/ 9525 h 54292"/>
                  <a:gd name="connsiteX157" fmla="*/ 13335 w 27622"/>
                  <a:gd name="connsiteY157" fmla="*/ 3810 h 54292"/>
                  <a:gd name="connsiteX158" fmla="*/ 18098 w 27622"/>
                  <a:gd name="connsiteY158" fmla="*/ 0 h 54292"/>
                  <a:gd name="connsiteX159" fmla="*/ 20003 w 27622"/>
                  <a:gd name="connsiteY159" fmla="*/ 6668 h 5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</a:cxnLst>
                <a:rect l="l" t="t" r="r" b="b"/>
                <a:pathLst>
                  <a:path w="27622" h="54292">
                    <a:moveTo>
                      <a:pt x="20003" y="6668"/>
                    </a:moveTo>
                    <a:cubicBezTo>
                      <a:pt x="20003" y="6668"/>
                      <a:pt x="20003" y="7620"/>
                      <a:pt x="20003" y="6668"/>
                    </a:cubicBezTo>
                    <a:cubicBezTo>
                      <a:pt x="20003" y="7620"/>
                      <a:pt x="20003" y="7620"/>
                      <a:pt x="20003" y="7620"/>
                    </a:cubicBezTo>
                    <a:lnTo>
                      <a:pt x="20003" y="7620"/>
                    </a:lnTo>
                    <a:cubicBezTo>
                      <a:pt x="20955" y="7620"/>
                      <a:pt x="20955" y="8573"/>
                      <a:pt x="20955" y="9525"/>
                    </a:cubicBezTo>
                    <a:cubicBezTo>
                      <a:pt x="20955" y="9525"/>
                      <a:pt x="20955" y="10478"/>
                      <a:pt x="20955" y="10478"/>
                    </a:cubicBezTo>
                    <a:lnTo>
                      <a:pt x="20955" y="10478"/>
                    </a:lnTo>
                    <a:cubicBezTo>
                      <a:pt x="21908" y="10478"/>
                      <a:pt x="22860" y="11430"/>
                      <a:pt x="22860" y="13335"/>
                    </a:cubicBezTo>
                    <a:cubicBezTo>
                      <a:pt x="22860" y="13335"/>
                      <a:pt x="22860" y="14288"/>
                      <a:pt x="22860" y="14288"/>
                    </a:cubicBezTo>
                    <a:cubicBezTo>
                      <a:pt x="23813" y="14288"/>
                      <a:pt x="23813" y="15240"/>
                      <a:pt x="23813" y="16193"/>
                    </a:cubicBezTo>
                    <a:cubicBezTo>
                      <a:pt x="24765" y="16193"/>
                      <a:pt x="25718" y="17145"/>
                      <a:pt x="25718" y="19050"/>
                    </a:cubicBezTo>
                    <a:cubicBezTo>
                      <a:pt x="25718" y="20003"/>
                      <a:pt x="25718" y="20003"/>
                      <a:pt x="24765" y="20955"/>
                    </a:cubicBezTo>
                    <a:cubicBezTo>
                      <a:pt x="24765" y="20955"/>
                      <a:pt x="24765" y="21908"/>
                      <a:pt x="24765" y="22860"/>
                    </a:cubicBezTo>
                    <a:cubicBezTo>
                      <a:pt x="24765" y="23813"/>
                      <a:pt x="24765" y="23813"/>
                      <a:pt x="23813" y="23813"/>
                    </a:cubicBezTo>
                    <a:lnTo>
                      <a:pt x="23813" y="23813"/>
                    </a:lnTo>
                    <a:cubicBezTo>
                      <a:pt x="24765" y="23813"/>
                      <a:pt x="24765" y="24765"/>
                      <a:pt x="24765" y="25718"/>
                    </a:cubicBezTo>
                    <a:cubicBezTo>
                      <a:pt x="24765" y="25718"/>
                      <a:pt x="24765" y="26670"/>
                      <a:pt x="24765" y="26670"/>
                    </a:cubicBezTo>
                    <a:cubicBezTo>
                      <a:pt x="24765" y="26670"/>
                      <a:pt x="25718" y="27623"/>
                      <a:pt x="25718" y="28575"/>
                    </a:cubicBezTo>
                    <a:cubicBezTo>
                      <a:pt x="25718" y="28575"/>
                      <a:pt x="25718" y="29528"/>
                      <a:pt x="25718" y="29528"/>
                    </a:cubicBezTo>
                    <a:cubicBezTo>
                      <a:pt x="25718" y="29528"/>
                      <a:pt x="26670" y="30480"/>
                      <a:pt x="26670" y="31433"/>
                    </a:cubicBezTo>
                    <a:cubicBezTo>
                      <a:pt x="26670" y="31433"/>
                      <a:pt x="26670" y="32385"/>
                      <a:pt x="26670" y="32385"/>
                    </a:cubicBezTo>
                    <a:cubicBezTo>
                      <a:pt x="26670" y="32385"/>
                      <a:pt x="27623" y="33338"/>
                      <a:pt x="27623" y="34290"/>
                    </a:cubicBezTo>
                    <a:cubicBezTo>
                      <a:pt x="27623" y="35243"/>
                      <a:pt x="27623" y="35243"/>
                      <a:pt x="26670" y="35243"/>
                    </a:cubicBezTo>
                    <a:lnTo>
                      <a:pt x="26670" y="35243"/>
                    </a:lnTo>
                    <a:cubicBezTo>
                      <a:pt x="26670" y="35243"/>
                      <a:pt x="27623" y="36195"/>
                      <a:pt x="26670" y="37148"/>
                    </a:cubicBezTo>
                    <a:cubicBezTo>
                      <a:pt x="26670" y="37148"/>
                      <a:pt x="26670" y="37148"/>
                      <a:pt x="26670" y="38100"/>
                    </a:cubicBezTo>
                    <a:cubicBezTo>
                      <a:pt x="26670" y="38100"/>
                      <a:pt x="26670" y="39053"/>
                      <a:pt x="26670" y="40005"/>
                    </a:cubicBezTo>
                    <a:cubicBezTo>
                      <a:pt x="26670" y="40005"/>
                      <a:pt x="26670" y="40005"/>
                      <a:pt x="26670" y="40005"/>
                    </a:cubicBezTo>
                    <a:cubicBezTo>
                      <a:pt x="26670" y="40005"/>
                      <a:pt x="26670" y="40958"/>
                      <a:pt x="26670" y="40958"/>
                    </a:cubicBezTo>
                    <a:cubicBezTo>
                      <a:pt x="26670" y="40958"/>
                      <a:pt x="26670" y="41910"/>
                      <a:pt x="25718" y="41910"/>
                    </a:cubicBezTo>
                    <a:cubicBezTo>
                      <a:pt x="26670" y="41910"/>
                      <a:pt x="26670" y="42863"/>
                      <a:pt x="26670" y="43815"/>
                    </a:cubicBezTo>
                    <a:cubicBezTo>
                      <a:pt x="26670" y="44768"/>
                      <a:pt x="25718" y="44768"/>
                      <a:pt x="25718" y="44768"/>
                    </a:cubicBezTo>
                    <a:cubicBezTo>
                      <a:pt x="25718" y="44768"/>
                      <a:pt x="25718" y="45720"/>
                      <a:pt x="25718" y="45720"/>
                    </a:cubicBezTo>
                    <a:cubicBezTo>
                      <a:pt x="25718" y="45720"/>
                      <a:pt x="25718" y="46673"/>
                      <a:pt x="24765" y="46673"/>
                    </a:cubicBezTo>
                    <a:cubicBezTo>
                      <a:pt x="24765" y="46673"/>
                      <a:pt x="24765" y="47625"/>
                      <a:pt x="24765" y="47625"/>
                    </a:cubicBezTo>
                    <a:cubicBezTo>
                      <a:pt x="24765" y="48578"/>
                      <a:pt x="24765" y="48578"/>
                      <a:pt x="23813" y="48578"/>
                    </a:cubicBez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cubicBezTo>
                      <a:pt x="23813" y="49530"/>
                      <a:pt x="23813" y="49530"/>
                      <a:pt x="22860" y="49530"/>
                    </a:cubicBezTo>
                    <a:cubicBezTo>
                      <a:pt x="22860" y="49530"/>
                      <a:pt x="22860" y="49530"/>
                      <a:pt x="22860" y="49530"/>
                    </a:cubicBezTo>
                    <a:cubicBezTo>
                      <a:pt x="22860" y="50483"/>
                      <a:pt x="22860" y="50483"/>
                      <a:pt x="21908" y="50483"/>
                    </a:cubicBezTo>
                    <a:cubicBezTo>
                      <a:pt x="21908" y="50483"/>
                      <a:pt x="21908" y="50483"/>
                      <a:pt x="21908" y="50483"/>
                    </a:cubicBezTo>
                    <a:cubicBezTo>
                      <a:pt x="21908" y="51435"/>
                      <a:pt x="20955" y="52388"/>
                      <a:pt x="20003" y="52388"/>
                    </a:cubicBezTo>
                    <a:lnTo>
                      <a:pt x="20003" y="52388"/>
                    </a:lnTo>
                    <a:cubicBezTo>
                      <a:pt x="20003" y="53340"/>
                      <a:pt x="19050" y="54293"/>
                      <a:pt x="18098" y="53340"/>
                    </a:cubicBezTo>
                    <a:cubicBezTo>
                      <a:pt x="18098" y="53340"/>
                      <a:pt x="18098" y="53340"/>
                      <a:pt x="18098" y="53340"/>
                    </a:cubicBezTo>
                    <a:cubicBezTo>
                      <a:pt x="18098" y="54293"/>
                      <a:pt x="17145" y="54293"/>
                      <a:pt x="17145" y="54293"/>
                    </a:cubicBezTo>
                    <a:cubicBezTo>
                      <a:pt x="17145" y="54293"/>
                      <a:pt x="16193" y="54293"/>
                      <a:pt x="16193" y="53340"/>
                    </a:cubicBezTo>
                    <a:cubicBezTo>
                      <a:pt x="14288" y="54293"/>
                      <a:pt x="13335" y="54293"/>
                      <a:pt x="11430" y="54293"/>
                    </a:cubicBezTo>
                    <a:cubicBezTo>
                      <a:pt x="6668" y="53340"/>
                      <a:pt x="3810" y="51435"/>
                      <a:pt x="1905" y="47625"/>
                    </a:cubicBezTo>
                    <a:lnTo>
                      <a:pt x="1905" y="47625"/>
                    </a:lnTo>
                    <a:lnTo>
                      <a:pt x="1905" y="47625"/>
                    </a:lnTo>
                    <a:cubicBezTo>
                      <a:pt x="1905" y="46673"/>
                      <a:pt x="953" y="45720"/>
                      <a:pt x="953" y="43815"/>
                    </a:cubicBezTo>
                    <a:cubicBezTo>
                      <a:pt x="953" y="43815"/>
                      <a:pt x="1905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lnTo>
                      <a:pt x="1905" y="41910"/>
                    </a:lnTo>
                    <a:cubicBezTo>
                      <a:pt x="1905" y="41910"/>
                      <a:pt x="953" y="40958"/>
                      <a:pt x="953" y="40005"/>
                    </a:cubicBezTo>
                    <a:cubicBezTo>
                      <a:pt x="953" y="39053"/>
                      <a:pt x="953" y="38100"/>
                      <a:pt x="1905" y="38100"/>
                    </a:cubicBezTo>
                    <a:lnTo>
                      <a:pt x="1905" y="38100"/>
                    </a:lnTo>
                    <a:cubicBezTo>
                      <a:pt x="953" y="38100"/>
                      <a:pt x="0" y="37148"/>
                      <a:pt x="0" y="36195"/>
                    </a:cubicBezTo>
                    <a:cubicBezTo>
                      <a:pt x="0" y="35243"/>
                      <a:pt x="953" y="34290"/>
                      <a:pt x="1905" y="34290"/>
                    </a:cubicBezTo>
                    <a:cubicBezTo>
                      <a:pt x="1905" y="34290"/>
                      <a:pt x="1905" y="34290"/>
                      <a:pt x="2858" y="34290"/>
                    </a:cubicBezTo>
                    <a:cubicBezTo>
                      <a:pt x="2858" y="34290"/>
                      <a:pt x="2858" y="34290"/>
                      <a:pt x="3810" y="34290"/>
                    </a:cubicBezTo>
                    <a:lnTo>
                      <a:pt x="3810" y="33338"/>
                    </a:lnTo>
                    <a:cubicBezTo>
                      <a:pt x="2858" y="33338"/>
                      <a:pt x="2858" y="32385"/>
                      <a:pt x="2858" y="31433"/>
                    </a:cubicBezTo>
                    <a:cubicBezTo>
                      <a:pt x="2858" y="30480"/>
                      <a:pt x="3810" y="29528"/>
                      <a:pt x="4763" y="29528"/>
                    </a:cubicBezTo>
                    <a:lnTo>
                      <a:pt x="4763" y="28575"/>
                    </a:lnTo>
                    <a:cubicBezTo>
                      <a:pt x="4763" y="28575"/>
                      <a:pt x="3810" y="27623"/>
                      <a:pt x="3810" y="26670"/>
                    </a:cubicBezTo>
                    <a:cubicBezTo>
                      <a:pt x="3810" y="25718"/>
                      <a:pt x="4763" y="24765"/>
                      <a:pt x="5715" y="24765"/>
                    </a:cubicBezTo>
                    <a:cubicBezTo>
                      <a:pt x="5715" y="22860"/>
                      <a:pt x="6668" y="21908"/>
                      <a:pt x="6668" y="20003"/>
                    </a:cubicBezTo>
                    <a:cubicBezTo>
                      <a:pt x="5715" y="20003"/>
                      <a:pt x="5715" y="19050"/>
                      <a:pt x="5715" y="18098"/>
                    </a:cubicBezTo>
                    <a:cubicBezTo>
                      <a:pt x="5715" y="17145"/>
                      <a:pt x="6668" y="16193"/>
                      <a:pt x="7620" y="16193"/>
                    </a:cubicBezTo>
                    <a:lnTo>
                      <a:pt x="7620" y="16193"/>
                    </a:lnTo>
                    <a:lnTo>
                      <a:pt x="7620" y="15240"/>
                    </a:lnTo>
                    <a:cubicBezTo>
                      <a:pt x="7620" y="13335"/>
                      <a:pt x="7620" y="11430"/>
                      <a:pt x="8573" y="9525"/>
                    </a:cubicBezTo>
                    <a:cubicBezTo>
                      <a:pt x="9525" y="6668"/>
                      <a:pt x="11430" y="4763"/>
                      <a:pt x="13335" y="3810"/>
                    </a:cubicBezTo>
                    <a:cubicBezTo>
                      <a:pt x="15240" y="953"/>
                      <a:pt x="16193" y="0"/>
                      <a:pt x="18098" y="0"/>
                    </a:cubicBezTo>
                    <a:cubicBezTo>
                      <a:pt x="19050" y="6668"/>
                      <a:pt x="19050" y="6668"/>
                      <a:pt x="20003" y="6668"/>
                    </a:cubicBezTo>
                    <a:close/>
                  </a:path>
                </a:pathLst>
              </a:custGeom>
              <a:solidFill>
                <a:srgbClr val="76B84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781" name="Graphic 801">
              <a:extLst>
                <a:ext uri="{FF2B5EF4-FFF2-40B4-BE49-F238E27FC236}">
                  <a16:creationId xmlns:a16="http://schemas.microsoft.com/office/drawing/2014/main" id="{A181DA8E-5C49-4A7A-AAF5-0A4F9A0531FD}"/>
                </a:ext>
              </a:extLst>
            </p:cNvPr>
            <p:cNvGrpSpPr/>
            <p:nvPr/>
          </p:nvGrpSpPr>
          <p:grpSpPr>
            <a:xfrm>
              <a:off x="6444627" y="3486158"/>
              <a:ext cx="49529" cy="94297"/>
              <a:chOff x="6444614" y="3486150"/>
              <a:chExt cx="49529" cy="94297"/>
            </a:xfrm>
            <a:solidFill>
              <a:schemeClr val="accent1"/>
            </a:solidFill>
          </p:grpSpPr>
          <p:sp>
            <p:nvSpPr>
              <p:cNvPr id="819" name="Freeform: Shape 818">
                <a:extLst>
                  <a:ext uri="{FF2B5EF4-FFF2-40B4-BE49-F238E27FC236}">
                    <a16:creationId xmlns:a16="http://schemas.microsoft.com/office/drawing/2014/main" id="{FF461CDE-DF32-469A-B7D6-511E12099128}"/>
                  </a:ext>
                </a:extLst>
              </p:cNvPr>
              <p:cNvSpPr/>
              <p:nvPr/>
            </p:nvSpPr>
            <p:spPr>
              <a:xfrm>
                <a:off x="6450329" y="3559492"/>
                <a:ext cx="43815" cy="20954"/>
              </a:xfrm>
              <a:custGeom>
                <a:avLst/>
                <a:gdLst>
                  <a:gd name="connsiteX0" fmla="*/ 43815 w 43815"/>
                  <a:gd name="connsiteY0" fmla="*/ 10478 h 20954"/>
                  <a:gd name="connsiteX1" fmla="*/ 21908 w 43815"/>
                  <a:gd name="connsiteY1" fmla="*/ 20955 h 20954"/>
                  <a:gd name="connsiteX2" fmla="*/ 0 w 43815"/>
                  <a:gd name="connsiteY2" fmla="*/ 10478 h 20954"/>
                  <a:gd name="connsiteX3" fmla="*/ 21908 w 43815"/>
                  <a:gd name="connsiteY3" fmla="*/ 0 h 20954"/>
                  <a:gd name="connsiteX4" fmla="*/ 43815 w 43815"/>
                  <a:gd name="connsiteY4" fmla="*/ 10478 h 209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3815" h="20954">
                    <a:moveTo>
                      <a:pt x="43815" y="10478"/>
                    </a:moveTo>
                    <a:cubicBezTo>
                      <a:pt x="43815" y="16264"/>
                      <a:pt x="34006" y="20955"/>
                      <a:pt x="21908" y="20955"/>
                    </a:cubicBezTo>
                    <a:cubicBezTo>
                      <a:pt x="9808" y="20955"/>
                      <a:pt x="0" y="16264"/>
                      <a:pt x="0" y="10478"/>
                    </a:cubicBezTo>
                    <a:cubicBezTo>
                      <a:pt x="0" y="4691"/>
                      <a:pt x="9809" y="0"/>
                      <a:pt x="21908" y="0"/>
                    </a:cubicBezTo>
                    <a:cubicBezTo>
                      <a:pt x="34007" y="0"/>
                      <a:pt x="43815" y="4691"/>
                      <a:pt x="43815" y="10478"/>
                    </a:cubicBezTo>
                    <a:close/>
                  </a:path>
                </a:pathLst>
              </a:custGeom>
              <a:solidFill>
                <a:srgbClr val="618D3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20" name="Freeform: Shape 819">
                <a:extLst>
                  <a:ext uri="{FF2B5EF4-FFF2-40B4-BE49-F238E27FC236}">
                    <a16:creationId xmlns:a16="http://schemas.microsoft.com/office/drawing/2014/main" id="{B7D31060-EDFD-4A90-98CB-63AAFF19187E}"/>
                  </a:ext>
                </a:extLst>
              </p:cNvPr>
              <p:cNvSpPr/>
              <p:nvPr/>
            </p:nvSpPr>
            <p:spPr>
              <a:xfrm>
                <a:off x="6444614" y="3492817"/>
                <a:ext cx="40004" cy="84772"/>
              </a:xfrm>
              <a:custGeom>
                <a:avLst/>
                <a:gdLst>
                  <a:gd name="connsiteX0" fmla="*/ 20955 w 40004"/>
                  <a:gd name="connsiteY0" fmla="*/ 0 h 84772"/>
                  <a:gd name="connsiteX1" fmla="*/ 22860 w 40004"/>
                  <a:gd name="connsiteY1" fmla="*/ 953 h 84772"/>
                  <a:gd name="connsiteX2" fmla="*/ 23813 w 40004"/>
                  <a:gd name="connsiteY2" fmla="*/ 0 h 84772"/>
                  <a:gd name="connsiteX3" fmla="*/ 24765 w 40004"/>
                  <a:gd name="connsiteY3" fmla="*/ 1905 h 84772"/>
                  <a:gd name="connsiteX4" fmla="*/ 24765 w 40004"/>
                  <a:gd name="connsiteY4" fmla="*/ 1905 h 84772"/>
                  <a:gd name="connsiteX5" fmla="*/ 25717 w 40004"/>
                  <a:gd name="connsiteY5" fmla="*/ 4763 h 84772"/>
                  <a:gd name="connsiteX6" fmla="*/ 25717 w 40004"/>
                  <a:gd name="connsiteY6" fmla="*/ 5715 h 84772"/>
                  <a:gd name="connsiteX7" fmla="*/ 25717 w 40004"/>
                  <a:gd name="connsiteY7" fmla="*/ 5715 h 84772"/>
                  <a:gd name="connsiteX8" fmla="*/ 26670 w 40004"/>
                  <a:gd name="connsiteY8" fmla="*/ 8573 h 84772"/>
                  <a:gd name="connsiteX9" fmla="*/ 26670 w 40004"/>
                  <a:gd name="connsiteY9" fmla="*/ 9525 h 84772"/>
                  <a:gd name="connsiteX10" fmla="*/ 26670 w 40004"/>
                  <a:gd name="connsiteY10" fmla="*/ 9525 h 84772"/>
                  <a:gd name="connsiteX11" fmla="*/ 29528 w 40004"/>
                  <a:gd name="connsiteY11" fmla="*/ 13335 h 84772"/>
                  <a:gd name="connsiteX12" fmla="*/ 29528 w 40004"/>
                  <a:gd name="connsiteY12" fmla="*/ 14288 h 84772"/>
                  <a:gd name="connsiteX13" fmla="*/ 31432 w 40004"/>
                  <a:gd name="connsiteY13" fmla="*/ 17145 h 84772"/>
                  <a:gd name="connsiteX14" fmla="*/ 34290 w 40004"/>
                  <a:gd name="connsiteY14" fmla="*/ 20955 h 84772"/>
                  <a:gd name="connsiteX15" fmla="*/ 33338 w 40004"/>
                  <a:gd name="connsiteY15" fmla="*/ 23813 h 84772"/>
                  <a:gd name="connsiteX16" fmla="*/ 34290 w 40004"/>
                  <a:gd name="connsiteY16" fmla="*/ 26670 h 84772"/>
                  <a:gd name="connsiteX17" fmla="*/ 33338 w 40004"/>
                  <a:gd name="connsiteY17" fmla="*/ 28575 h 84772"/>
                  <a:gd name="connsiteX18" fmla="*/ 33338 w 40004"/>
                  <a:gd name="connsiteY18" fmla="*/ 28575 h 84772"/>
                  <a:gd name="connsiteX19" fmla="*/ 35242 w 40004"/>
                  <a:gd name="connsiteY19" fmla="*/ 32385 h 84772"/>
                  <a:gd name="connsiteX20" fmla="*/ 35242 w 40004"/>
                  <a:gd name="connsiteY20" fmla="*/ 34290 h 84772"/>
                  <a:gd name="connsiteX21" fmla="*/ 36195 w 40004"/>
                  <a:gd name="connsiteY21" fmla="*/ 37148 h 84772"/>
                  <a:gd name="connsiteX22" fmla="*/ 36195 w 40004"/>
                  <a:gd name="connsiteY22" fmla="*/ 39053 h 84772"/>
                  <a:gd name="connsiteX23" fmla="*/ 37147 w 40004"/>
                  <a:gd name="connsiteY23" fmla="*/ 41910 h 84772"/>
                  <a:gd name="connsiteX24" fmla="*/ 37147 w 40004"/>
                  <a:gd name="connsiteY24" fmla="*/ 43815 h 84772"/>
                  <a:gd name="connsiteX25" fmla="*/ 38100 w 40004"/>
                  <a:gd name="connsiteY25" fmla="*/ 46673 h 84772"/>
                  <a:gd name="connsiteX26" fmla="*/ 37147 w 40004"/>
                  <a:gd name="connsiteY26" fmla="*/ 48578 h 84772"/>
                  <a:gd name="connsiteX27" fmla="*/ 37147 w 40004"/>
                  <a:gd name="connsiteY27" fmla="*/ 48578 h 84772"/>
                  <a:gd name="connsiteX28" fmla="*/ 38100 w 40004"/>
                  <a:gd name="connsiteY28" fmla="*/ 51435 h 84772"/>
                  <a:gd name="connsiteX29" fmla="*/ 38100 w 40004"/>
                  <a:gd name="connsiteY29" fmla="*/ 52388 h 84772"/>
                  <a:gd name="connsiteX30" fmla="*/ 39053 w 40004"/>
                  <a:gd name="connsiteY30" fmla="*/ 55245 h 84772"/>
                  <a:gd name="connsiteX31" fmla="*/ 39053 w 40004"/>
                  <a:gd name="connsiteY31" fmla="*/ 56198 h 84772"/>
                  <a:gd name="connsiteX32" fmla="*/ 39053 w 40004"/>
                  <a:gd name="connsiteY32" fmla="*/ 57150 h 84772"/>
                  <a:gd name="connsiteX33" fmla="*/ 38100 w 40004"/>
                  <a:gd name="connsiteY33" fmla="*/ 59055 h 84772"/>
                  <a:gd name="connsiteX34" fmla="*/ 40005 w 40004"/>
                  <a:gd name="connsiteY34" fmla="*/ 61913 h 84772"/>
                  <a:gd name="connsiteX35" fmla="*/ 38100 w 40004"/>
                  <a:gd name="connsiteY35" fmla="*/ 64770 h 84772"/>
                  <a:gd name="connsiteX36" fmla="*/ 38100 w 40004"/>
                  <a:gd name="connsiteY36" fmla="*/ 66675 h 84772"/>
                  <a:gd name="connsiteX37" fmla="*/ 37147 w 40004"/>
                  <a:gd name="connsiteY37" fmla="*/ 68580 h 84772"/>
                  <a:gd name="connsiteX38" fmla="*/ 38100 w 40004"/>
                  <a:gd name="connsiteY38" fmla="*/ 70485 h 84772"/>
                  <a:gd name="connsiteX39" fmla="*/ 37147 w 40004"/>
                  <a:gd name="connsiteY39" fmla="*/ 72390 h 84772"/>
                  <a:gd name="connsiteX40" fmla="*/ 37147 w 40004"/>
                  <a:gd name="connsiteY40" fmla="*/ 72390 h 84772"/>
                  <a:gd name="connsiteX41" fmla="*/ 37147 w 40004"/>
                  <a:gd name="connsiteY41" fmla="*/ 72390 h 84772"/>
                  <a:gd name="connsiteX42" fmla="*/ 37147 w 40004"/>
                  <a:gd name="connsiteY42" fmla="*/ 72390 h 84772"/>
                  <a:gd name="connsiteX43" fmla="*/ 37147 w 40004"/>
                  <a:gd name="connsiteY43" fmla="*/ 72390 h 84772"/>
                  <a:gd name="connsiteX44" fmla="*/ 37147 w 40004"/>
                  <a:gd name="connsiteY44" fmla="*/ 72390 h 84772"/>
                  <a:gd name="connsiteX45" fmla="*/ 37147 w 40004"/>
                  <a:gd name="connsiteY45" fmla="*/ 72390 h 84772"/>
                  <a:gd name="connsiteX46" fmla="*/ 37147 w 40004"/>
                  <a:gd name="connsiteY46" fmla="*/ 72390 h 84772"/>
                  <a:gd name="connsiteX47" fmla="*/ 37147 w 40004"/>
                  <a:gd name="connsiteY47" fmla="*/ 72390 h 84772"/>
                  <a:gd name="connsiteX48" fmla="*/ 37147 w 40004"/>
                  <a:gd name="connsiteY48" fmla="*/ 72390 h 84772"/>
                  <a:gd name="connsiteX49" fmla="*/ 37147 w 40004"/>
                  <a:gd name="connsiteY49" fmla="*/ 72390 h 84772"/>
                  <a:gd name="connsiteX50" fmla="*/ 37147 w 40004"/>
                  <a:gd name="connsiteY50" fmla="*/ 72390 h 84772"/>
                  <a:gd name="connsiteX51" fmla="*/ 37147 w 40004"/>
                  <a:gd name="connsiteY51" fmla="*/ 72390 h 84772"/>
                  <a:gd name="connsiteX52" fmla="*/ 37147 w 40004"/>
                  <a:gd name="connsiteY52" fmla="*/ 72390 h 84772"/>
                  <a:gd name="connsiteX53" fmla="*/ 37147 w 40004"/>
                  <a:gd name="connsiteY53" fmla="*/ 72390 h 84772"/>
                  <a:gd name="connsiteX54" fmla="*/ 37147 w 40004"/>
                  <a:gd name="connsiteY54" fmla="*/ 72390 h 84772"/>
                  <a:gd name="connsiteX55" fmla="*/ 37147 w 40004"/>
                  <a:gd name="connsiteY55" fmla="*/ 72390 h 84772"/>
                  <a:gd name="connsiteX56" fmla="*/ 37147 w 40004"/>
                  <a:gd name="connsiteY56" fmla="*/ 72390 h 84772"/>
                  <a:gd name="connsiteX57" fmla="*/ 37147 w 40004"/>
                  <a:gd name="connsiteY57" fmla="*/ 72390 h 84772"/>
                  <a:gd name="connsiteX58" fmla="*/ 37147 w 40004"/>
                  <a:gd name="connsiteY58" fmla="*/ 72390 h 84772"/>
                  <a:gd name="connsiteX59" fmla="*/ 37147 w 40004"/>
                  <a:gd name="connsiteY59" fmla="*/ 72390 h 84772"/>
                  <a:gd name="connsiteX60" fmla="*/ 37147 w 40004"/>
                  <a:gd name="connsiteY60" fmla="*/ 72390 h 84772"/>
                  <a:gd name="connsiteX61" fmla="*/ 37147 w 40004"/>
                  <a:gd name="connsiteY61" fmla="*/ 72390 h 84772"/>
                  <a:gd name="connsiteX62" fmla="*/ 37147 w 40004"/>
                  <a:gd name="connsiteY62" fmla="*/ 72390 h 84772"/>
                  <a:gd name="connsiteX63" fmla="*/ 37147 w 40004"/>
                  <a:gd name="connsiteY63" fmla="*/ 72390 h 84772"/>
                  <a:gd name="connsiteX64" fmla="*/ 37147 w 40004"/>
                  <a:gd name="connsiteY64" fmla="*/ 72390 h 84772"/>
                  <a:gd name="connsiteX65" fmla="*/ 37147 w 40004"/>
                  <a:gd name="connsiteY65" fmla="*/ 72390 h 84772"/>
                  <a:gd name="connsiteX66" fmla="*/ 37147 w 40004"/>
                  <a:gd name="connsiteY66" fmla="*/ 72390 h 84772"/>
                  <a:gd name="connsiteX67" fmla="*/ 37147 w 40004"/>
                  <a:gd name="connsiteY67" fmla="*/ 72390 h 84772"/>
                  <a:gd name="connsiteX68" fmla="*/ 37147 w 40004"/>
                  <a:gd name="connsiteY68" fmla="*/ 72390 h 84772"/>
                  <a:gd name="connsiteX69" fmla="*/ 37147 w 40004"/>
                  <a:gd name="connsiteY69" fmla="*/ 72390 h 84772"/>
                  <a:gd name="connsiteX70" fmla="*/ 37147 w 40004"/>
                  <a:gd name="connsiteY70" fmla="*/ 72390 h 84772"/>
                  <a:gd name="connsiteX71" fmla="*/ 37147 w 40004"/>
                  <a:gd name="connsiteY71" fmla="*/ 72390 h 84772"/>
                  <a:gd name="connsiteX72" fmla="*/ 37147 w 40004"/>
                  <a:gd name="connsiteY72" fmla="*/ 72390 h 84772"/>
                  <a:gd name="connsiteX73" fmla="*/ 37147 w 40004"/>
                  <a:gd name="connsiteY73" fmla="*/ 72390 h 84772"/>
                  <a:gd name="connsiteX74" fmla="*/ 37147 w 40004"/>
                  <a:gd name="connsiteY74" fmla="*/ 72390 h 84772"/>
                  <a:gd name="connsiteX75" fmla="*/ 37147 w 40004"/>
                  <a:gd name="connsiteY75" fmla="*/ 72390 h 84772"/>
                  <a:gd name="connsiteX76" fmla="*/ 37147 w 40004"/>
                  <a:gd name="connsiteY76" fmla="*/ 72390 h 84772"/>
                  <a:gd name="connsiteX77" fmla="*/ 37147 w 40004"/>
                  <a:gd name="connsiteY77" fmla="*/ 72390 h 84772"/>
                  <a:gd name="connsiteX78" fmla="*/ 37147 w 40004"/>
                  <a:gd name="connsiteY78" fmla="*/ 72390 h 84772"/>
                  <a:gd name="connsiteX79" fmla="*/ 37147 w 40004"/>
                  <a:gd name="connsiteY79" fmla="*/ 72390 h 84772"/>
                  <a:gd name="connsiteX80" fmla="*/ 37147 w 40004"/>
                  <a:gd name="connsiteY80" fmla="*/ 72390 h 84772"/>
                  <a:gd name="connsiteX81" fmla="*/ 37147 w 40004"/>
                  <a:gd name="connsiteY81" fmla="*/ 72390 h 84772"/>
                  <a:gd name="connsiteX82" fmla="*/ 37147 w 40004"/>
                  <a:gd name="connsiteY82" fmla="*/ 72390 h 84772"/>
                  <a:gd name="connsiteX83" fmla="*/ 37147 w 40004"/>
                  <a:gd name="connsiteY83" fmla="*/ 72390 h 84772"/>
                  <a:gd name="connsiteX84" fmla="*/ 37147 w 40004"/>
                  <a:gd name="connsiteY84" fmla="*/ 72390 h 84772"/>
                  <a:gd name="connsiteX85" fmla="*/ 37147 w 40004"/>
                  <a:gd name="connsiteY85" fmla="*/ 72390 h 84772"/>
                  <a:gd name="connsiteX86" fmla="*/ 37147 w 40004"/>
                  <a:gd name="connsiteY86" fmla="*/ 72390 h 84772"/>
                  <a:gd name="connsiteX87" fmla="*/ 37147 w 40004"/>
                  <a:gd name="connsiteY87" fmla="*/ 72390 h 84772"/>
                  <a:gd name="connsiteX88" fmla="*/ 37147 w 40004"/>
                  <a:gd name="connsiteY88" fmla="*/ 72390 h 84772"/>
                  <a:gd name="connsiteX89" fmla="*/ 37147 w 40004"/>
                  <a:gd name="connsiteY89" fmla="*/ 72390 h 84772"/>
                  <a:gd name="connsiteX90" fmla="*/ 37147 w 40004"/>
                  <a:gd name="connsiteY90" fmla="*/ 72390 h 84772"/>
                  <a:gd name="connsiteX91" fmla="*/ 37147 w 40004"/>
                  <a:gd name="connsiteY91" fmla="*/ 72390 h 84772"/>
                  <a:gd name="connsiteX92" fmla="*/ 37147 w 40004"/>
                  <a:gd name="connsiteY92" fmla="*/ 72390 h 84772"/>
                  <a:gd name="connsiteX93" fmla="*/ 37147 w 40004"/>
                  <a:gd name="connsiteY93" fmla="*/ 72390 h 84772"/>
                  <a:gd name="connsiteX94" fmla="*/ 37147 w 40004"/>
                  <a:gd name="connsiteY94" fmla="*/ 72390 h 84772"/>
                  <a:gd name="connsiteX95" fmla="*/ 37147 w 40004"/>
                  <a:gd name="connsiteY95" fmla="*/ 72390 h 84772"/>
                  <a:gd name="connsiteX96" fmla="*/ 37147 w 40004"/>
                  <a:gd name="connsiteY96" fmla="*/ 72390 h 84772"/>
                  <a:gd name="connsiteX97" fmla="*/ 37147 w 40004"/>
                  <a:gd name="connsiteY97" fmla="*/ 72390 h 84772"/>
                  <a:gd name="connsiteX98" fmla="*/ 37147 w 40004"/>
                  <a:gd name="connsiteY98" fmla="*/ 72390 h 84772"/>
                  <a:gd name="connsiteX99" fmla="*/ 37147 w 40004"/>
                  <a:gd name="connsiteY99" fmla="*/ 72390 h 84772"/>
                  <a:gd name="connsiteX100" fmla="*/ 37147 w 40004"/>
                  <a:gd name="connsiteY100" fmla="*/ 72390 h 84772"/>
                  <a:gd name="connsiteX101" fmla="*/ 37147 w 40004"/>
                  <a:gd name="connsiteY101" fmla="*/ 72390 h 84772"/>
                  <a:gd name="connsiteX102" fmla="*/ 37147 w 40004"/>
                  <a:gd name="connsiteY102" fmla="*/ 72390 h 84772"/>
                  <a:gd name="connsiteX103" fmla="*/ 37147 w 40004"/>
                  <a:gd name="connsiteY103" fmla="*/ 72390 h 84772"/>
                  <a:gd name="connsiteX104" fmla="*/ 37147 w 40004"/>
                  <a:gd name="connsiteY104" fmla="*/ 72390 h 84772"/>
                  <a:gd name="connsiteX105" fmla="*/ 37147 w 40004"/>
                  <a:gd name="connsiteY105" fmla="*/ 72390 h 84772"/>
                  <a:gd name="connsiteX106" fmla="*/ 37147 w 40004"/>
                  <a:gd name="connsiteY106" fmla="*/ 72390 h 84772"/>
                  <a:gd name="connsiteX107" fmla="*/ 37147 w 40004"/>
                  <a:gd name="connsiteY107" fmla="*/ 72390 h 84772"/>
                  <a:gd name="connsiteX108" fmla="*/ 37147 w 40004"/>
                  <a:gd name="connsiteY108" fmla="*/ 72390 h 84772"/>
                  <a:gd name="connsiteX109" fmla="*/ 37147 w 40004"/>
                  <a:gd name="connsiteY109" fmla="*/ 72390 h 84772"/>
                  <a:gd name="connsiteX110" fmla="*/ 37147 w 40004"/>
                  <a:gd name="connsiteY110" fmla="*/ 72390 h 84772"/>
                  <a:gd name="connsiteX111" fmla="*/ 37147 w 40004"/>
                  <a:gd name="connsiteY111" fmla="*/ 72390 h 84772"/>
                  <a:gd name="connsiteX112" fmla="*/ 37147 w 40004"/>
                  <a:gd name="connsiteY112" fmla="*/ 72390 h 84772"/>
                  <a:gd name="connsiteX113" fmla="*/ 37147 w 40004"/>
                  <a:gd name="connsiteY113" fmla="*/ 72390 h 84772"/>
                  <a:gd name="connsiteX114" fmla="*/ 37147 w 40004"/>
                  <a:gd name="connsiteY114" fmla="*/ 72390 h 84772"/>
                  <a:gd name="connsiteX115" fmla="*/ 37147 w 40004"/>
                  <a:gd name="connsiteY115" fmla="*/ 72390 h 84772"/>
                  <a:gd name="connsiteX116" fmla="*/ 37147 w 40004"/>
                  <a:gd name="connsiteY116" fmla="*/ 72390 h 84772"/>
                  <a:gd name="connsiteX117" fmla="*/ 37147 w 40004"/>
                  <a:gd name="connsiteY117" fmla="*/ 72390 h 84772"/>
                  <a:gd name="connsiteX118" fmla="*/ 37147 w 40004"/>
                  <a:gd name="connsiteY118" fmla="*/ 72390 h 84772"/>
                  <a:gd name="connsiteX119" fmla="*/ 37147 w 40004"/>
                  <a:gd name="connsiteY119" fmla="*/ 72390 h 84772"/>
                  <a:gd name="connsiteX120" fmla="*/ 37147 w 40004"/>
                  <a:gd name="connsiteY120" fmla="*/ 72390 h 84772"/>
                  <a:gd name="connsiteX121" fmla="*/ 37147 w 40004"/>
                  <a:gd name="connsiteY121" fmla="*/ 72390 h 84772"/>
                  <a:gd name="connsiteX122" fmla="*/ 37147 w 40004"/>
                  <a:gd name="connsiteY122" fmla="*/ 72390 h 84772"/>
                  <a:gd name="connsiteX123" fmla="*/ 37147 w 40004"/>
                  <a:gd name="connsiteY123" fmla="*/ 72390 h 84772"/>
                  <a:gd name="connsiteX124" fmla="*/ 36195 w 40004"/>
                  <a:gd name="connsiteY124" fmla="*/ 74295 h 84772"/>
                  <a:gd name="connsiteX125" fmla="*/ 36195 w 40004"/>
                  <a:gd name="connsiteY125" fmla="*/ 74295 h 84772"/>
                  <a:gd name="connsiteX126" fmla="*/ 35242 w 40004"/>
                  <a:gd name="connsiteY126" fmla="*/ 76200 h 84772"/>
                  <a:gd name="connsiteX127" fmla="*/ 35242 w 40004"/>
                  <a:gd name="connsiteY127" fmla="*/ 76200 h 84772"/>
                  <a:gd name="connsiteX128" fmla="*/ 33338 w 40004"/>
                  <a:gd name="connsiteY128" fmla="*/ 79058 h 84772"/>
                  <a:gd name="connsiteX129" fmla="*/ 33338 w 40004"/>
                  <a:gd name="connsiteY129" fmla="*/ 79058 h 84772"/>
                  <a:gd name="connsiteX130" fmla="*/ 31432 w 40004"/>
                  <a:gd name="connsiteY130" fmla="*/ 81915 h 84772"/>
                  <a:gd name="connsiteX131" fmla="*/ 30480 w 40004"/>
                  <a:gd name="connsiteY131" fmla="*/ 81915 h 84772"/>
                  <a:gd name="connsiteX132" fmla="*/ 28575 w 40004"/>
                  <a:gd name="connsiteY132" fmla="*/ 83820 h 84772"/>
                  <a:gd name="connsiteX133" fmla="*/ 26670 w 40004"/>
                  <a:gd name="connsiteY133" fmla="*/ 82867 h 84772"/>
                  <a:gd name="connsiteX134" fmla="*/ 18097 w 40004"/>
                  <a:gd name="connsiteY134" fmla="*/ 84773 h 84772"/>
                  <a:gd name="connsiteX135" fmla="*/ 2857 w 40004"/>
                  <a:gd name="connsiteY135" fmla="*/ 72390 h 84772"/>
                  <a:gd name="connsiteX136" fmla="*/ 953 w 40004"/>
                  <a:gd name="connsiteY136" fmla="*/ 70485 h 84772"/>
                  <a:gd name="connsiteX137" fmla="*/ 953 w 40004"/>
                  <a:gd name="connsiteY137" fmla="*/ 68580 h 84772"/>
                  <a:gd name="connsiteX138" fmla="*/ 953 w 40004"/>
                  <a:gd name="connsiteY138" fmla="*/ 67628 h 84772"/>
                  <a:gd name="connsiteX139" fmla="*/ 1905 w 40004"/>
                  <a:gd name="connsiteY139" fmla="*/ 65723 h 84772"/>
                  <a:gd name="connsiteX140" fmla="*/ 1905 w 40004"/>
                  <a:gd name="connsiteY140" fmla="*/ 64770 h 84772"/>
                  <a:gd name="connsiteX141" fmla="*/ 953 w 40004"/>
                  <a:gd name="connsiteY141" fmla="*/ 63817 h 84772"/>
                  <a:gd name="connsiteX142" fmla="*/ 953 w 40004"/>
                  <a:gd name="connsiteY142" fmla="*/ 61913 h 84772"/>
                  <a:gd name="connsiteX143" fmla="*/ 953 w 40004"/>
                  <a:gd name="connsiteY143" fmla="*/ 60960 h 84772"/>
                  <a:gd name="connsiteX144" fmla="*/ 0 w 40004"/>
                  <a:gd name="connsiteY144" fmla="*/ 60008 h 84772"/>
                  <a:gd name="connsiteX145" fmla="*/ 953 w 40004"/>
                  <a:gd name="connsiteY145" fmla="*/ 58103 h 84772"/>
                  <a:gd name="connsiteX146" fmla="*/ 953 w 40004"/>
                  <a:gd name="connsiteY146" fmla="*/ 58103 h 84772"/>
                  <a:gd name="connsiteX147" fmla="*/ 0 w 40004"/>
                  <a:gd name="connsiteY147" fmla="*/ 56198 h 84772"/>
                  <a:gd name="connsiteX148" fmla="*/ 953 w 40004"/>
                  <a:gd name="connsiteY148" fmla="*/ 53340 h 84772"/>
                  <a:gd name="connsiteX149" fmla="*/ 953 w 40004"/>
                  <a:gd name="connsiteY149" fmla="*/ 53340 h 84772"/>
                  <a:gd name="connsiteX150" fmla="*/ 953 w 40004"/>
                  <a:gd name="connsiteY150" fmla="*/ 53340 h 84772"/>
                  <a:gd name="connsiteX151" fmla="*/ 0 w 40004"/>
                  <a:gd name="connsiteY151" fmla="*/ 51435 h 84772"/>
                  <a:gd name="connsiteX152" fmla="*/ 1905 w 40004"/>
                  <a:gd name="connsiteY152" fmla="*/ 49530 h 84772"/>
                  <a:gd name="connsiteX153" fmla="*/ 1905 w 40004"/>
                  <a:gd name="connsiteY153" fmla="*/ 49530 h 84772"/>
                  <a:gd name="connsiteX154" fmla="*/ 0 w 40004"/>
                  <a:gd name="connsiteY154" fmla="*/ 47625 h 84772"/>
                  <a:gd name="connsiteX155" fmla="*/ 1905 w 40004"/>
                  <a:gd name="connsiteY155" fmla="*/ 45720 h 84772"/>
                  <a:gd name="connsiteX156" fmla="*/ 1905 w 40004"/>
                  <a:gd name="connsiteY156" fmla="*/ 45720 h 84772"/>
                  <a:gd name="connsiteX157" fmla="*/ 1905 w 40004"/>
                  <a:gd name="connsiteY157" fmla="*/ 45720 h 84772"/>
                  <a:gd name="connsiteX158" fmla="*/ 0 w 40004"/>
                  <a:gd name="connsiteY158" fmla="*/ 43815 h 84772"/>
                  <a:gd name="connsiteX159" fmla="*/ 1905 w 40004"/>
                  <a:gd name="connsiteY159" fmla="*/ 41910 h 84772"/>
                  <a:gd name="connsiteX160" fmla="*/ 1905 w 40004"/>
                  <a:gd name="connsiteY160" fmla="*/ 41910 h 84772"/>
                  <a:gd name="connsiteX161" fmla="*/ 1905 w 40004"/>
                  <a:gd name="connsiteY161" fmla="*/ 40958 h 84772"/>
                  <a:gd name="connsiteX162" fmla="*/ 953 w 40004"/>
                  <a:gd name="connsiteY162" fmla="*/ 39053 h 84772"/>
                  <a:gd name="connsiteX163" fmla="*/ 1905 w 40004"/>
                  <a:gd name="connsiteY163" fmla="*/ 37148 h 84772"/>
                  <a:gd name="connsiteX164" fmla="*/ 1905 w 40004"/>
                  <a:gd name="connsiteY164" fmla="*/ 37148 h 84772"/>
                  <a:gd name="connsiteX165" fmla="*/ 0 w 40004"/>
                  <a:gd name="connsiteY165" fmla="*/ 35242 h 84772"/>
                  <a:gd name="connsiteX166" fmla="*/ 1905 w 40004"/>
                  <a:gd name="connsiteY166" fmla="*/ 33338 h 84772"/>
                  <a:gd name="connsiteX167" fmla="*/ 2857 w 40004"/>
                  <a:gd name="connsiteY167" fmla="*/ 33338 h 84772"/>
                  <a:gd name="connsiteX168" fmla="*/ 3810 w 40004"/>
                  <a:gd name="connsiteY168" fmla="*/ 33338 h 84772"/>
                  <a:gd name="connsiteX169" fmla="*/ 3810 w 40004"/>
                  <a:gd name="connsiteY169" fmla="*/ 32385 h 84772"/>
                  <a:gd name="connsiteX170" fmla="*/ 2857 w 40004"/>
                  <a:gd name="connsiteY170" fmla="*/ 30480 h 84772"/>
                  <a:gd name="connsiteX171" fmla="*/ 4763 w 40004"/>
                  <a:gd name="connsiteY171" fmla="*/ 28575 h 84772"/>
                  <a:gd name="connsiteX172" fmla="*/ 4763 w 40004"/>
                  <a:gd name="connsiteY172" fmla="*/ 27623 h 84772"/>
                  <a:gd name="connsiteX173" fmla="*/ 3810 w 40004"/>
                  <a:gd name="connsiteY173" fmla="*/ 25717 h 84772"/>
                  <a:gd name="connsiteX174" fmla="*/ 5715 w 40004"/>
                  <a:gd name="connsiteY174" fmla="*/ 23813 h 84772"/>
                  <a:gd name="connsiteX175" fmla="*/ 6667 w 40004"/>
                  <a:gd name="connsiteY175" fmla="*/ 19050 h 84772"/>
                  <a:gd name="connsiteX176" fmla="*/ 5715 w 40004"/>
                  <a:gd name="connsiteY176" fmla="*/ 17145 h 84772"/>
                  <a:gd name="connsiteX177" fmla="*/ 7620 w 40004"/>
                  <a:gd name="connsiteY177" fmla="*/ 15240 h 84772"/>
                  <a:gd name="connsiteX178" fmla="*/ 7620 w 40004"/>
                  <a:gd name="connsiteY178" fmla="*/ 15240 h 84772"/>
                  <a:gd name="connsiteX179" fmla="*/ 7620 w 40004"/>
                  <a:gd name="connsiteY179" fmla="*/ 14288 h 84772"/>
                  <a:gd name="connsiteX180" fmla="*/ 8572 w 40004"/>
                  <a:gd name="connsiteY180" fmla="*/ 8573 h 84772"/>
                  <a:gd name="connsiteX181" fmla="*/ 13335 w 40004"/>
                  <a:gd name="connsiteY181" fmla="*/ 2858 h 84772"/>
                  <a:gd name="connsiteX182" fmla="*/ 20955 w 40004"/>
                  <a:gd name="connsiteY182" fmla="*/ 0 h 847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40004" h="84772">
                    <a:moveTo>
                      <a:pt x="20955" y="0"/>
                    </a:moveTo>
                    <a:cubicBezTo>
                      <a:pt x="21907" y="0"/>
                      <a:pt x="21907" y="0"/>
                      <a:pt x="22860" y="953"/>
                    </a:cubicBezTo>
                    <a:cubicBezTo>
                      <a:pt x="22860" y="0"/>
                      <a:pt x="23813" y="0"/>
                      <a:pt x="23813" y="0"/>
                    </a:cubicBezTo>
                    <a:cubicBezTo>
                      <a:pt x="24765" y="0"/>
                      <a:pt x="24765" y="953"/>
                      <a:pt x="24765" y="1905"/>
                    </a:cubicBezTo>
                    <a:cubicBezTo>
                      <a:pt x="24765" y="1905"/>
                      <a:pt x="24765" y="1905"/>
                      <a:pt x="24765" y="1905"/>
                    </a:cubicBezTo>
                    <a:cubicBezTo>
                      <a:pt x="25717" y="1905"/>
                      <a:pt x="25717" y="2858"/>
                      <a:pt x="25717" y="4763"/>
                    </a:cubicBezTo>
                    <a:cubicBezTo>
                      <a:pt x="25717" y="4763"/>
                      <a:pt x="25717" y="5715"/>
                      <a:pt x="25717" y="5715"/>
                    </a:cubicBezTo>
                    <a:lnTo>
                      <a:pt x="25717" y="5715"/>
                    </a:lnTo>
                    <a:cubicBezTo>
                      <a:pt x="26670" y="5715"/>
                      <a:pt x="26670" y="6667"/>
                      <a:pt x="26670" y="8573"/>
                    </a:cubicBezTo>
                    <a:cubicBezTo>
                      <a:pt x="26670" y="9525"/>
                      <a:pt x="26670" y="9525"/>
                      <a:pt x="26670" y="9525"/>
                    </a:cubicBezTo>
                    <a:lnTo>
                      <a:pt x="26670" y="9525"/>
                    </a:lnTo>
                    <a:cubicBezTo>
                      <a:pt x="28575" y="9525"/>
                      <a:pt x="29528" y="11430"/>
                      <a:pt x="29528" y="13335"/>
                    </a:cubicBezTo>
                    <a:cubicBezTo>
                      <a:pt x="29528" y="13335"/>
                      <a:pt x="29528" y="14288"/>
                      <a:pt x="29528" y="14288"/>
                    </a:cubicBezTo>
                    <a:cubicBezTo>
                      <a:pt x="30480" y="15240"/>
                      <a:pt x="30480" y="16192"/>
                      <a:pt x="31432" y="17145"/>
                    </a:cubicBezTo>
                    <a:cubicBezTo>
                      <a:pt x="33338" y="17145"/>
                      <a:pt x="34290" y="19050"/>
                      <a:pt x="34290" y="20955"/>
                    </a:cubicBezTo>
                    <a:cubicBezTo>
                      <a:pt x="34290" y="21908"/>
                      <a:pt x="34290" y="22860"/>
                      <a:pt x="33338" y="23813"/>
                    </a:cubicBezTo>
                    <a:cubicBezTo>
                      <a:pt x="34290" y="24765"/>
                      <a:pt x="34290" y="25717"/>
                      <a:pt x="34290" y="26670"/>
                    </a:cubicBezTo>
                    <a:cubicBezTo>
                      <a:pt x="34290" y="27623"/>
                      <a:pt x="34290" y="28575"/>
                      <a:pt x="33338" y="28575"/>
                    </a:cubicBezTo>
                    <a:lnTo>
                      <a:pt x="33338" y="28575"/>
                    </a:lnTo>
                    <a:cubicBezTo>
                      <a:pt x="34290" y="29528"/>
                      <a:pt x="35242" y="30480"/>
                      <a:pt x="35242" y="32385"/>
                    </a:cubicBezTo>
                    <a:cubicBezTo>
                      <a:pt x="35242" y="33338"/>
                      <a:pt x="35242" y="33338"/>
                      <a:pt x="35242" y="34290"/>
                    </a:cubicBezTo>
                    <a:cubicBezTo>
                      <a:pt x="36195" y="35242"/>
                      <a:pt x="36195" y="36195"/>
                      <a:pt x="36195" y="37148"/>
                    </a:cubicBezTo>
                    <a:cubicBezTo>
                      <a:pt x="36195" y="38100"/>
                      <a:pt x="36195" y="38100"/>
                      <a:pt x="36195" y="39053"/>
                    </a:cubicBezTo>
                    <a:cubicBezTo>
                      <a:pt x="37147" y="40005"/>
                      <a:pt x="37147" y="40958"/>
                      <a:pt x="37147" y="41910"/>
                    </a:cubicBezTo>
                    <a:cubicBezTo>
                      <a:pt x="37147" y="42863"/>
                      <a:pt x="37147" y="42863"/>
                      <a:pt x="37147" y="43815"/>
                    </a:cubicBezTo>
                    <a:cubicBezTo>
                      <a:pt x="38100" y="44767"/>
                      <a:pt x="38100" y="45720"/>
                      <a:pt x="38100" y="46673"/>
                    </a:cubicBezTo>
                    <a:cubicBezTo>
                      <a:pt x="38100" y="47625"/>
                      <a:pt x="38100" y="48578"/>
                      <a:pt x="37147" y="48578"/>
                    </a:cubicBezTo>
                    <a:lnTo>
                      <a:pt x="37147" y="48578"/>
                    </a:lnTo>
                    <a:cubicBezTo>
                      <a:pt x="38100" y="49530"/>
                      <a:pt x="38100" y="50483"/>
                      <a:pt x="38100" y="51435"/>
                    </a:cubicBezTo>
                    <a:cubicBezTo>
                      <a:pt x="38100" y="51435"/>
                      <a:pt x="38100" y="52388"/>
                      <a:pt x="38100" y="52388"/>
                    </a:cubicBezTo>
                    <a:cubicBezTo>
                      <a:pt x="39053" y="53340"/>
                      <a:pt x="39053" y="54292"/>
                      <a:pt x="39053" y="55245"/>
                    </a:cubicBezTo>
                    <a:cubicBezTo>
                      <a:pt x="39053" y="55245"/>
                      <a:pt x="39053" y="56198"/>
                      <a:pt x="39053" y="56198"/>
                    </a:cubicBezTo>
                    <a:cubicBezTo>
                      <a:pt x="39053" y="56198"/>
                      <a:pt x="39053" y="57150"/>
                      <a:pt x="39053" y="57150"/>
                    </a:cubicBezTo>
                    <a:cubicBezTo>
                      <a:pt x="39053" y="58103"/>
                      <a:pt x="39053" y="58103"/>
                      <a:pt x="38100" y="59055"/>
                    </a:cubicBezTo>
                    <a:cubicBezTo>
                      <a:pt x="39053" y="59055"/>
                      <a:pt x="40005" y="60008"/>
                      <a:pt x="40005" y="61913"/>
                    </a:cubicBezTo>
                    <a:cubicBezTo>
                      <a:pt x="40005" y="62865"/>
                      <a:pt x="39053" y="63817"/>
                      <a:pt x="38100" y="64770"/>
                    </a:cubicBezTo>
                    <a:cubicBezTo>
                      <a:pt x="38100" y="64770"/>
                      <a:pt x="38100" y="65723"/>
                      <a:pt x="38100" y="66675"/>
                    </a:cubicBezTo>
                    <a:cubicBezTo>
                      <a:pt x="38100" y="67628"/>
                      <a:pt x="38100" y="67628"/>
                      <a:pt x="37147" y="68580"/>
                    </a:cubicBezTo>
                    <a:cubicBezTo>
                      <a:pt x="38100" y="68580"/>
                      <a:pt x="38100" y="69533"/>
                      <a:pt x="38100" y="70485"/>
                    </a:cubicBezTo>
                    <a:cubicBezTo>
                      <a:pt x="38100" y="71438"/>
                      <a:pt x="38100" y="72390"/>
                      <a:pt x="37147" y="72390"/>
                    </a:cubicBez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cubicBezTo>
                      <a:pt x="37147" y="73342"/>
                      <a:pt x="37147" y="74295"/>
                      <a:pt x="36195" y="74295"/>
                    </a:cubicBezTo>
                    <a:cubicBezTo>
                      <a:pt x="36195" y="74295"/>
                      <a:pt x="36195" y="74295"/>
                      <a:pt x="36195" y="74295"/>
                    </a:cubicBezTo>
                    <a:cubicBezTo>
                      <a:pt x="36195" y="75248"/>
                      <a:pt x="35242" y="76200"/>
                      <a:pt x="35242" y="76200"/>
                    </a:cubicBezTo>
                    <a:cubicBezTo>
                      <a:pt x="35242" y="76200"/>
                      <a:pt x="35242" y="76200"/>
                      <a:pt x="35242" y="76200"/>
                    </a:cubicBezTo>
                    <a:cubicBezTo>
                      <a:pt x="35242" y="77153"/>
                      <a:pt x="34290" y="79058"/>
                      <a:pt x="33338" y="79058"/>
                    </a:cubicBezTo>
                    <a:lnTo>
                      <a:pt x="33338" y="79058"/>
                    </a:lnTo>
                    <a:cubicBezTo>
                      <a:pt x="33338" y="80010"/>
                      <a:pt x="32385" y="81915"/>
                      <a:pt x="31432" y="81915"/>
                    </a:cubicBezTo>
                    <a:cubicBezTo>
                      <a:pt x="31432" y="81915"/>
                      <a:pt x="31432" y="81915"/>
                      <a:pt x="30480" y="81915"/>
                    </a:cubicBezTo>
                    <a:cubicBezTo>
                      <a:pt x="30480" y="82867"/>
                      <a:pt x="29528" y="83820"/>
                      <a:pt x="28575" y="83820"/>
                    </a:cubicBezTo>
                    <a:cubicBezTo>
                      <a:pt x="27622" y="83820"/>
                      <a:pt x="27622" y="83820"/>
                      <a:pt x="26670" y="82867"/>
                    </a:cubicBezTo>
                    <a:cubicBezTo>
                      <a:pt x="24765" y="83820"/>
                      <a:pt x="21907" y="84773"/>
                      <a:pt x="18097" y="84773"/>
                    </a:cubicBezTo>
                    <a:cubicBezTo>
                      <a:pt x="9525" y="84773"/>
                      <a:pt x="4763" y="80010"/>
                      <a:pt x="2857" y="72390"/>
                    </a:cubicBezTo>
                    <a:cubicBezTo>
                      <a:pt x="1905" y="72390"/>
                      <a:pt x="953" y="72390"/>
                      <a:pt x="953" y="70485"/>
                    </a:cubicBezTo>
                    <a:cubicBezTo>
                      <a:pt x="953" y="69533"/>
                      <a:pt x="953" y="68580"/>
                      <a:pt x="953" y="68580"/>
                    </a:cubicBezTo>
                    <a:cubicBezTo>
                      <a:pt x="953" y="68580"/>
                      <a:pt x="953" y="68580"/>
                      <a:pt x="953" y="67628"/>
                    </a:cubicBezTo>
                    <a:cubicBezTo>
                      <a:pt x="953" y="66675"/>
                      <a:pt x="953" y="65723"/>
                      <a:pt x="1905" y="65723"/>
                    </a:cubicBezTo>
                    <a:cubicBezTo>
                      <a:pt x="1905" y="65723"/>
                      <a:pt x="1905" y="64770"/>
                      <a:pt x="1905" y="64770"/>
                    </a:cubicBezTo>
                    <a:cubicBezTo>
                      <a:pt x="1905" y="64770"/>
                      <a:pt x="953" y="63817"/>
                      <a:pt x="953" y="63817"/>
                    </a:cubicBezTo>
                    <a:cubicBezTo>
                      <a:pt x="953" y="62865"/>
                      <a:pt x="953" y="61913"/>
                      <a:pt x="953" y="61913"/>
                    </a:cubicBezTo>
                    <a:lnTo>
                      <a:pt x="953" y="60960"/>
                    </a:lnTo>
                    <a:cubicBezTo>
                      <a:pt x="953" y="60960"/>
                      <a:pt x="0" y="60008"/>
                      <a:pt x="0" y="60008"/>
                    </a:cubicBezTo>
                    <a:cubicBezTo>
                      <a:pt x="0" y="59055"/>
                      <a:pt x="0" y="58103"/>
                      <a:pt x="953" y="58103"/>
                    </a:cubicBezTo>
                    <a:lnTo>
                      <a:pt x="953" y="58103"/>
                    </a:lnTo>
                    <a:cubicBezTo>
                      <a:pt x="0" y="58103"/>
                      <a:pt x="0" y="57150"/>
                      <a:pt x="0" y="56198"/>
                    </a:cubicBezTo>
                    <a:cubicBezTo>
                      <a:pt x="0" y="55245"/>
                      <a:pt x="0" y="54292"/>
                      <a:pt x="953" y="53340"/>
                    </a:cubicBezTo>
                    <a:cubicBezTo>
                      <a:pt x="953" y="53340"/>
                      <a:pt x="953" y="53340"/>
                      <a:pt x="953" y="53340"/>
                    </a:cubicBezTo>
                    <a:lnTo>
                      <a:pt x="953" y="53340"/>
                    </a:lnTo>
                    <a:cubicBezTo>
                      <a:pt x="0" y="53340"/>
                      <a:pt x="0" y="52388"/>
                      <a:pt x="0" y="51435"/>
                    </a:cubicBezTo>
                    <a:cubicBezTo>
                      <a:pt x="0" y="50483"/>
                      <a:pt x="953" y="49530"/>
                      <a:pt x="1905" y="49530"/>
                    </a:cubicBezTo>
                    <a:lnTo>
                      <a:pt x="1905" y="49530"/>
                    </a:lnTo>
                    <a:cubicBezTo>
                      <a:pt x="953" y="49530"/>
                      <a:pt x="0" y="48578"/>
                      <a:pt x="0" y="47625"/>
                    </a:cubicBezTo>
                    <a:cubicBezTo>
                      <a:pt x="0" y="46673"/>
                      <a:pt x="953" y="45720"/>
                      <a:pt x="1905" y="45720"/>
                    </a:cubicBezTo>
                    <a:cubicBezTo>
                      <a:pt x="1905" y="45720"/>
                      <a:pt x="1905" y="45720"/>
                      <a:pt x="1905" y="45720"/>
                    </a:cubicBezTo>
                    <a:lnTo>
                      <a:pt x="1905" y="45720"/>
                    </a:lnTo>
                    <a:cubicBezTo>
                      <a:pt x="953" y="45720"/>
                      <a:pt x="0" y="44767"/>
                      <a:pt x="0" y="43815"/>
                    </a:cubicBezTo>
                    <a:cubicBezTo>
                      <a:pt x="0" y="42863"/>
                      <a:pt x="953" y="41910"/>
                      <a:pt x="1905" y="41910"/>
                    </a:cubicBezTo>
                    <a:cubicBezTo>
                      <a:pt x="1905" y="41910"/>
                      <a:pt x="1905" y="41910"/>
                      <a:pt x="1905" y="41910"/>
                    </a:cubicBezTo>
                    <a:lnTo>
                      <a:pt x="1905" y="40958"/>
                    </a:lnTo>
                    <a:cubicBezTo>
                      <a:pt x="1905" y="40958"/>
                      <a:pt x="953" y="40005"/>
                      <a:pt x="953" y="39053"/>
                    </a:cubicBezTo>
                    <a:cubicBezTo>
                      <a:pt x="953" y="38100"/>
                      <a:pt x="953" y="37148"/>
                      <a:pt x="1905" y="37148"/>
                    </a:cubicBezTo>
                    <a:lnTo>
                      <a:pt x="1905" y="37148"/>
                    </a:lnTo>
                    <a:cubicBezTo>
                      <a:pt x="953" y="37148"/>
                      <a:pt x="0" y="36195"/>
                      <a:pt x="0" y="35242"/>
                    </a:cubicBezTo>
                    <a:cubicBezTo>
                      <a:pt x="0" y="34290"/>
                      <a:pt x="953" y="33338"/>
                      <a:pt x="1905" y="33338"/>
                    </a:cubicBezTo>
                    <a:cubicBezTo>
                      <a:pt x="1905" y="33338"/>
                      <a:pt x="1905" y="33338"/>
                      <a:pt x="2857" y="33338"/>
                    </a:cubicBezTo>
                    <a:cubicBezTo>
                      <a:pt x="2857" y="33338"/>
                      <a:pt x="2857" y="33338"/>
                      <a:pt x="3810" y="33338"/>
                    </a:cubicBezTo>
                    <a:lnTo>
                      <a:pt x="3810" y="32385"/>
                    </a:lnTo>
                    <a:cubicBezTo>
                      <a:pt x="2857" y="32385"/>
                      <a:pt x="2857" y="31433"/>
                      <a:pt x="2857" y="30480"/>
                    </a:cubicBezTo>
                    <a:cubicBezTo>
                      <a:pt x="2857" y="29528"/>
                      <a:pt x="3810" y="28575"/>
                      <a:pt x="4763" y="28575"/>
                    </a:cubicBezTo>
                    <a:lnTo>
                      <a:pt x="4763" y="27623"/>
                    </a:lnTo>
                    <a:cubicBezTo>
                      <a:pt x="4763" y="27623"/>
                      <a:pt x="3810" y="26670"/>
                      <a:pt x="3810" y="25717"/>
                    </a:cubicBezTo>
                    <a:cubicBezTo>
                      <a:pt x="3810" y="24765"/>
                      <a:pt x="4763" y="23813"/>
                      <a:pt x="5715" y="23813"/>
                    </a:cubicBezTo>
                    <a:cubicBezTo>
                      <a:pt x="5715" y="21908"/>
                      <a:pt x="6667" y="20955"/>
                      <a:pt x="6667" y="19050"/>
                    </a:cubicBezTo>
                    <a:cubicBezTo>
                      <a:pt x="5715" y="19050"/>
                      <a:pt x="5715" y="18098"/>
                      <a:pt x="5715" y="17145"/>
                    </a:cubicBezTo>
                    <a:cubicBezTo>
                      <a:pt x="5715" y="16192"/>
                      <a:pt x="6667" y="15240"/>
                      <a:pt x="7620" y="15240"/>
                    </a:cubicBezTo>
                    <a:lnTo>
                      <a:pt x="7620" y="15240"/>
                    </a:lnTo>
                    <a:lnTo>
                      <a:pt x="7620" y="14288"/>
                    </a:lnTo>
                    <a:cubicBezTo>
                      <a:pt x="7620" y="12383"/>
                      <a:pt x="7620" y="10478"/>
                      <a:pt x="8572" y="8573"/>
                    </a:cubicBezTo>
                    <a:cubicBezTo>
                      <a:pt x="9525" y="5715"/>
                      <a:pt x="11430" y="3810"/>
                      <a:pt x="13335" y="2858"/>
                    </a:cubicBezTo>
                    <a:cubicBezTo>
                      <a:pt x="18097" y="953"/>
                      <a:pt x="20003" y="0"/>
                      <a:pt x="20955" y="0"/>
                    </a:cubicBezTo>
                    <a:close/>
                  </a:path>
                </a:pathLst>
              </a:custGeom>
              <a:solidFill>
                <a:srgbClr val="55622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21" name="Freeform: Shape 820">
                <a:extLst>
                  <a:ext uri="{FF2B5EF4-FFF2-40B4-BE49-F238E27FC236}">
                    <a16:creationId xmlns:a16="http://schemas.microsoft.com/office/drawing/2014/main" id="{45CD12DD-FE33-4F88-94A2-02B382F8D5FD}"/>
                  </a:ext>
                </a:extLst>
              </p:cNvPr>
              <p:cNvSpPr/>
              <p:nvPr/>
            </p:nvSpPr>
            <p:spPr>
              <a:xfrm>
                <a:off x="6444614" y="3492817"/>
                <a:ext cx="36194" cy="76200"/>
              </a:xfrm>
              <a:custGeom>
                <a:avLst/>
                <a:gdLst>
                  <a:gd name="connsiteX0" fmla="*/ 32385 w 36194"/>
                  <a:gd name="connsiteY0" fmla="*/ 17145 h 76200"/>
                  <a:gd name="connsiteX1" fmla="*/ 33338 w 36194"/>
                  <a:gd name="connsiteY1" fmla="*/ 20003 h 76200"/>
                  <a:gd name="connsiteX2" fmla="*/ 32385 w 36194"/>
                  <a:gd name="connsiteY2" fmla="*/ 21908 h 76200"/>
                  <a:gd name="connsiteX3" fmla="*/ 32385 w 36194"/>
                  <a:gd name="connsiteY3" fmla="*/ 21908 h 76200"/>
                  <a:gd name="connsiteX4" fmla="*/ 34290 w 36194"/>
                  <a:gd name="connsiteY4" fmla="*/ 25717 h 76200"/>
                  <a:gd name="connsiteX5" fmla="*/ 33338 w 36194"/>
                  <a:gd name="connsiteY5" fmla="*/ 27623 h 76200"/>
                  <a:gd name="connsiteX6" fmla="*/ 34290 w 36194"/>
                  <a:gd name="connsiteY6" fmla="*/ 30480 h 76200"/>
                  <a:gd name="connsiteX7" fmla="*/ 33338 w 36194"/>
                  <a:gd name="connsiteY7" fmla="*/ 32385 h 76200"/>
                  <a:gd name="connsiteX8" fmla="*/ 34290 w 36194"/>
                  <a:gd name="connsiteY8" fmla="*/ 35242 h 76200"/>
                  <a:gd name="connsiteX9" fmla="*/ 33338 w 36194"/>
                  <a:gd name="connsiteY9" fmla="*/ 37148 h 76200"/>
                  <a:gd name="connsiteX10" fmla="*/ 34290 w 36194"/>
                  <a:gd name="connsiteY10" fmla="*/ 40005 h 76200"/>
                  <a:gd name="connsiteX11" fmla="*/ 33338 w 36194"/>
                  <a:gd name="connsiteY11" fmla="*/ 41910 h 76200"/>
                  <a:gd name="connsiteX12" fmla="*/ 33338 w 36194"/>
                  <a:gd name="connsiteY12" fmla="*/ 41910 h 76200"/>
                  <a:gd name="connsiteX13" fmla="*/ 34290 w 36194"/>
                  <a:gd name="connsiteY13" fmla="*/ 44767 h 76200"/>
                  <a:gd name="connsiteX14" fmla="*/ 34290 w 36194"/>
                  <a:gd name="connsiteY14" fmla="*/ 45720 h 76200"/>
                  <a:gd name="connsiteX15" fmla="*/ 35242 w 36194"/>
                  <a:gd name="connsiteY15" fmla="*/ 48578 h 76200"/>
                  <a:gd name="connsiteX16" fmla="*/ 35242 w 36194"/>
                  <a:gd name="connsiteY16" fmla="*/ 49530 h 76200"/>
                  <a:gd name="connsiteX17" fmla="*/ 35242 w 36194"/>
                  <a:gd name="connsiteY17" fmla="*/ 50483 h 76200"/>
                  <a:gd name="connsiteX18" fmla="*/ 34290 w 36194"/>
                  <a:gd name="connsiteY18" fmla="*/ 52388 h 76200"/>
                  <a:gd name="connsiteX19" fmla="*/ 36195 w 36194"/>
                  <a:gd name="connsiteY19" fmla="*/ 55245 h 76200"/>
                  <a:gd name="connsiteX20" fmla="*/ 34290 w 36194"/>
                  <a:gd name="connsiteY20" fmla="*/ 57150 h 76200"/>
                  <a:gd name="connsiteX21" fmla="*/ 34290 w 36194"/>
                  <a:gd name="connsiteY21" fmla="*/ 59055 h 76200"/>
                  <a:gd name="connsiteX22" fmla="*/ 33338 w 36194"/>
                  <a:gd name="connsiteY22" fmla="*/ 60960 h 76200"/>
                  <a:gd name="connsiteX23" fmla="*/ 34290 w 36194"/>
                  <a:gd name="connsiteY23" fmla="*/ 62865 h 76200"/>
                  <a:gd name="connsiteX24" fmla="*/ 32385 w 36194"/>
                  <a:gd name="connsiteY24" fmla="*/ 64770 h 76200"/>
                  <a:gd name="connsiteX25" fmla="*/ 32385 w 36194"/>
                  <a:gd name="connsiteY25" fmla="*/ 64770 h 76200"/>
                  <a:gd name="connsiteX26" fmla="*/ 32385 w 36194"/>
                  <a:gd name="connsiteY26" fmla="*/ 64770 h 76200"/>
                  <a:gd name="connsiteX27" fmla="*/ 32385 w 36194"/>
                  <a:gd name="connsiteY27" fmla="*/ 64770 h 76200"/>
                  <a:gd name="connsiteX28" fmla="*/ 32385 w 36194"/>
                  <a:gd name="connsiteY28" fmla="*/ 64770 h 76200"/>
                  <a:gd name="connsiteX29" fmla="*/ 32385 w 36194"/>
                  <a:gd name="connsiteY29" fmla="*/ 64770 h 76200"/>
                  <a:gd name="connsiteX30" fmla="*/ 32385 w 36194"/>
                  <a:gd name="connsiteY30" fmla="*/ 64770 h 76200"/>
                  <a:gd name="connsiteX31" fmla="*/ 32385 w 36194"/>
                  <a:gd name="connsiteY31" fmla="*/ 64770 h 76200"/>
                  <a:gd name="connsiteX32" fmla="*/ 32385 w 36194"/>
                  <a:gd name="connsiteY32" fmla="*/ 64770 h 76200"/>
                  <a:gd name="connsiteX33" fmla="*/ 32385 w 36194"/>
                  <a:gd name="connsiteY33" fmla="*/ 64770 h 76200"/>
                  <a:gd name="connsiteX34" fmla="*/ 32385 w 36194"/>
                  <a:gd name="connsiteY34" fmla="*/ 64770 h 76200"/>
                  <a:gd name="connsiteX35" fmla="*/ 32385 w 36194"/>
                  <a:gd name="connsiteY35" fmla="*/ 64770 h 76200"/>
                  <a:gd name="connsiteX36" fmla="*/ 32385 w 36194"/>
                  <a:gd name="connsiteY36" fmla="*/ 64770 h 76200"/>
                  <a:gd name="connsiteX37" fmla="*/ 32385 w 36194"/>
                  <a:gd name="connsiteY37" fmla="*/ 64770 h 76200"/>
                  <a:gd name="connsiteX38" fmla="*/ 32385 w 36194"/>
                  <a:gd name="connsiteY38" fmla="*/ 64770 h 76200"/>
                  <a:gd name="connsiteX39" fmla="*/ 32385 w 36194"/>
                  <a:gd name="connsiteY39" fmla="*/ 64770 h 76200"/>
                  <a:gd name="connsiteX40" fmla="*/ 32385 w 36194"/>
                  <a:gd name="connsiteY40" fmla="*/ 64770 h 76200"/>
                  <a:gd name="connsiteX41" fmla="*/ 32385 w 36194"/>
                  <a:gd name="connsiteY41" fmla="*/ 64770 h 76200"/>
                  <a:gd name="connsiteX42" fmla="*/ 32385 w 36194"/>
                  <a:gd name="connsiteY42" fmla="*/ 64770 h 76200"/>
                  <a:gd name="connsiteX43" fmla="*/ 32385 w 36194"/>
                  <a:gd name="connsiteY43" fmla="*/ 64770 h 76200"/>
                  <a:gd name="connsiteX44" fmla="*/ 32385 w 36194"/>
                  <a:gd name="connsiteY44" fmla="*/ 64770 h 76200"/>
                  <a:gd name="connsiteX45" fmla="*/ 32385 w 36194"/>
                  <a:gd name="connsiteY45" fmla="*/ 64770 h 76200"/>
                  <a:gd name="connsiteX46" fmla="*/ 32385 w 36194"/>
                  <a:gd name="connsiteY46" fmla="*/ 64770 h 76200"/>
                  <a:gd name="connsiteX47" fmla="*/ 32385 w 36194"/>
                  <a:gd name="connsiteY47" fmla="*/ 64770 h 76200"/>
                  <a:gd name="connsiteX48" fmla="*/ 32385 w 36194"/>
                  <a:gd name="connsiteY48" fmla="*/ 64770 h 76200"/>
                  <a:gd name="connsiteX49" fmla="*/ 32385 w 36194"/>
                  <a:gd name="connsiteY49" fmla="*/ 64770 h 76200"/>
                  <a:gd name="connsiteX50" fmla="*/ 32385 w 36194"/>
                  <a:gd name="connsiteY50" fmla="*/ 64770 h 76200"/>
                  <a:gd name="connsiteX51" fmla="*/ 32385 w 36194"/>
                  <a:gd name="connsiteY51" fmla="*/ 64770 h 76200"/>
                  <a:gd name="connsiteX52" fmla="*/ 32385 w 36194"/>
                  <a:gd name="connsiteY52" fmla="*/ 64770 h 76200"/>
                  <a:gd name="connsiteX53" fmla="*/ 32385 w 36194"/>
                  <a:gd name="connsiteY53" fmla="*/ 64770 h 76200"/>
                  <a:gd name="connsiteX54" fmla="*/ 32385 w 36194"/>
                  <a:gd name="connsiteY54" fmla="*/ 64770 h 76200"/>
                  <a:gd name="connsiteX55" fmla="*/ 32385 w 36194"/>
                  <a:gd name="connsiteY55" fmla="*/ 64770 h 76200"/>
                  <a:gd name="connsiteX56" fmla="*/ 32385 w 36194"/>
                  <a:gd name="connsiteY56" fmla="*/ 64770 h 76200"/>
                  <a:gd name="connsiteX57" fmla="*/ 32385 w 36194"/>
                  <a:gd name="connsiteY57" fmla="*/ 64770 h 76200"/>
                  <a:gd name="connsiteX58" fmla="*/ 32385 w 36194"/>
                  <a:gd name="connsiteY58" fmla="*/ 64770 h 76200"/>
                  <a:gd name="connsiteX59" fmla="*/ 32385 w 36194"/>
                  <a:gd name="connsiteY59" fmla="*/ 64770 h 76200"/>
                  <a:gd name="connsiteX60" fmla="*/ 32385 w 36194"/>
                  <a:gd name="connsiteY60" fmla="*/ 64770 h 76200"/>
                  <a:gd name="connsiteX61" fmla="*/ 32385 w 36194"/>
                  <a:gd name="connsiteY61" fmla="*/ 64770 h 76200"/>
                  <a:gd name="connsiteX62" fmla="*/ 32385 w 36194"/>
                  <a:gd name="connsiteY62" fmla="*/ 64770 h 76200"/>
                  <a:gd name="connsiteX63" fmla="*/ 32385 w 36194"/>
                  <a:gd name="connsiteY63" fmla="*/ 64770 h 76200"/>
                  <a:gd name="connsiteX64" fmla="*/ 32385 w 36194"/>
                  <a:gd name="connsiteY64" fmla="*/ 64770 h 76200"/>
                  <a:gd name="connsiteX65" fmla="*/ 32385 w 36194"/>
                  <a:gd name="connsiteY65" fmla="*/ 64770 h 76200"/>
                  <a:gd name="connsiteX66" fmla="*/ 32385 w 36194"/>
                  <a:gd name="connsiteY66" fmla="*/ 64770 h 76200"/>
                  <a:gd name="connsiteX67" fmla="*/ 32385 w 36194"/>
                  <a:gd name="connsiteY67" fmla="*/ 64770 h 76200"/>
                  <a:gd name="connsiteX68" fmla="*/ 32385 w 36194"/>
                  <a:gd name="connsiteY68" fmla="*/ 64770 h 76200"/>
                  <a:gd name="connsiteX69" fmla="*/ 32385 w 36194"/>
                  <a:gd name="connsiteY69" fmla="*/ 64770 h 76200"/>
                  <a:gd name="connsiteX70" fmla="*/ 32385 w 36194"/>
                  <a:gd name="connsiteY70" fmla="*/ 64770 h 76200"/>
                  <a:gd name="connsiteX71" fmla="*/ 32385 w 36194"/>
                  <a:gd name="connsiteY71" fmla="*/ 64770 h 76200"/>
                  <a:gd name="connsiteX72" fmla="*/ 32385 w 36194"/>
                  <a:gd name="connsiteY72" fmla="*/ 64770 h 76200"/>
                  <a:gd name="connsiteX73" fmla="*/ 32385 w 36194"/>
                  <a:gd name="connsiteY73" fmla="*/ 64770 h 76200"/>
                  <a:gd name="connsiteX74" fmla="*/ 32385 w 36194"/>
                  <a:gd name="connsiteY74" fmla="*/ 64770 h 76200"/>
                  <a:gd name="connsiteX75" fmla="*/ 32385 w 36194"/>
                  <a:gd name="connsiteY75" fmla="*/ 64770 h 76200"/>
                  <a:gd name="connsiteX76" fmla="*/ 32385 w 36194"/>
                  <a:gd name="connsiteY76" fmla="*/ 64770 h 76200"/>
                  <a:gd name="connsiteX77" fmla="*/ 32385 w 36194"/>
                  <a:gd name="connsiteY77" fmla="*/ 64770 h 76200"/>
                  <a:gd name="connsiteX78" fmla="*/ 32385 w 36194"/>
                  <a:gd name="connsiteY78" fmla="*/ 64770 h 76200"/>
                  <a:gd name="connsiteX79" fmla="*/ 32385 w 36194"/>
                  <a:gd name="connsiteY79" fmla="*/ 64770 h 76200"/>
                  <a:gd name="connsiteX80" fmla="*/ 32385 w 36194"/>
                  <a:gd name="connsiteY80" fmla="*/ 64770 h 76200"/>
                  <a:gd name="connsiteX81" fmla="*/ 32385 w 36194"/>
                  <a:gd name="connsiteY81" fmla="*/ 64770 h 76200"/>
                  <a:gd name="connsiteX82" fmla="*/ 32385 w 36194"/>
                  <a:gd name="connsiteY82" fmla="*/ 64770 h 76200"/>
                  <a:gd name="connsiteX83" fmla="*/ 32385 w 36194"/>
                  <a:gd name="connsiteY83" fmla="*/ 64770 h 76200"/>
                  <a:gd name="connsiteX84" fmla="*/ 32385 w 36194"/>
                  <a:gd name="connsiteY84" fmla="*/ 64770 h 76200"/>
                  <a:gd name="connsiteX85" fmla="*/ 32385 w 36194"/>
                  <a:gd name="connsiteY85" fmla="*/ 64770 h 76200"/>
                  <a:gd name="connsiteX86" fmla="*/ 32385 w 36194"/>
                  <a:gd name="connsiteY86" fmla="*/ 64770 h 76200"/>
                  <a:gd name="connsiteX87" fmla="*/ 32385 w 36194"/>
                  <a:gd name="connsiteY87" fmla="*/ 64770 h 76200"/>
                  <a:gd name="connsiteX88" fmla="*/ 32385 w 36194"/>
                  <a:gd name="connsiteY88" fmla="*/ 64770 h 76200"/>
                  <a:gd name="connsiteX89" fmla="*/ 32385 w 36194"/>
                  <a:gd name="connsiteY89" fmla="*/ 64770 h 76200"/>
                  <a:gd name="connsiteX90" fmla="*/ 32385 w 36194"/>
                  <a:gd name="connsiteY90" fmla="*/ 64770 h 76200"/>
                  <a:gd name="connsiteX91" fmla="*/ 32385 w 36194"/>
                  <a:gd name="connsiteY91" fmla="*/ 64770 h 76200"/>
                  <a:gd name="connsiteX92" fmla="*/ 32385 w 36194"/>
                  <a:gd name="connsiteY92" fmla="*/ 64770 h 76200"/>
                  <a:gd name="connsiteX93" fmla="*/ 32385 w 36194"/>
                  <a:gd name="connsiteY93" fmla="*/ 64770 h 76200"/>
                  <a:gd name="connsiteX94" fmla="*/ 32385 w 36194"/>
                  <a:gd name="connsiteY94" fmla="*/ 64770 h 76200"/>
                  <a:gd name="connsiteX95" fmla="*/ 32385 w 36194"/>
                  <a:gd name="connsiteY95" fmla="*/ 64770 h 76200"/>
                  <a:gd name="connsiteX96" fmla="*/ 32385 w 36194"/>
                  <a:gd name="connsiteY96" fmla="*/ 64770 h 76200"/>
                  <a:gd name="connsiteX97" fmla="*/ 32385 w 36194"/>
                  <a:gd name="connsiteY97" fmla="*/ 64770 h 76200"/>
                  <a:gd name="connsiteX98" fmla="*/ 32385 w 36194"/>
                  <a:gd name="connsiteY98" fmla="*/ 64770 h 76200"/>
                  <a:gd name="connsiteX99" fmla="*/ 32385 w 36194"/>
                  <a:gd name="connsiteY99" fmla="*/ 64770 h 76200"/>
                  <a:gd name="connsiteX100" fmla="*/ 32385 w 36194"/>
                  <a:gd name="connsiteY100" fmla="*/ 64770 h 76200"/>
                  <a:gd name="connsiteX101" fmla="*/ 32385 w 36194"/>
                  <a:gd name="connsiteY101" fmla="*/ 64770 h 76200"/>
                  <a:gd name="connsiteX102" fmla="*/ 32385 w 36194"/>
                  <a:gd name="connsiteY102" fmla="*/ 64770 h 76200"/>
                  <a:gd name="connsiteX103" fmla="*/ 32385 w 36194"/>
                  <a:gd name="connsiteY103" fmla="*/ 64770 h 76200"/>
                  <a:gd name="connsiteX104" fmla="*/ 32385 w 36194"/>
                  <a:gd name="connsiteY104" fmla="*/ 64770 h 76200"/>
                  <a:gd name="connsiteX105" fmla="*/ 32385 w 36194"/>
                  <a:gd name="connsiteY105" fmla="*/ 64770 h 76200"/>
                  <a:gd name="connsiteX106" fmla="*/ 32385 w 36194"/>
                  <a:gd name="connsiteY106" fmla="*/ 64770 h 76200"/>
                  <a:gd name="connsiteX107" fmla="*/ 32385 w 36194"/>
                  <a:gd name="connsiteY107" fmla="*/ 64770 h 76200"/>
                  <a:gd name="connsiteX108" fmla="*/ 32385 w 36194"/>
                  <a:gd name="connsiteY108" fmla="*/ 64770 h 76200"/>
                  <a:gd name="connsiteX109" fmla="*/ 31432 w 36194"/>
                  <a:gd name="connsiteY109" fmla="*/ 66675 h 76200"/>
                  <a:gd name="connsiteX110" fmla="*/ 31432 w 36194"/>
                  <a:gd name="connsiteY110" fmla="*/ 66675 h 76200"/>
                  <a:gd name="connsiteX111" fmla="*/ 29528 w 36194"/>
                  <a:gd name="connsiteY111" fmla="*/ 68580 h 76200"/>
                  <a:gd name="connsiteX112" fmla="*/ 29528 w 36194"/>
                  <a:gd name="connsiteY112" fmla="*/ 68580 h 76200"/>
                  <a:gd name="connsiteX113" fmla="*/ 26670 w 36194"/>
                  <a:gd name="connsiteY113" fmla="*/ 70485 h 76200"/>
                  <a:gd name="connsiteX114" fmla="*/ 26670 w 36194"/>
                  <a:gd name="connsiteY114" fmla="*/ 70485 h 76200"/>
                  <a:gd name="connsiteX115" fmla="*/ 23813 w 36194"/>
                  <a:gd name="connsiteY115" fmla="*/ 72390 h 76200"/>
                  <a:gd name="connsiteX116" fmla="*/ 22860 w 36194"/>
                  <a:gd name="connsiteY116" fmla="*/ 72390 h 76200"/>
                  <a:gd name="connsiteX117" fmla="*/ 20003 w 36194"/>
                  <a:gd name="connsiteY117" fmla="*/ 74295 h 76200"/>
                  <a:gd name="connsiteX118" fmla="*/ 18097 w 36194"/>
                  <a:gd name="connsiteY118" fmla="*/ 73342 h 76200"/>
                  <a:gd name="connsiteX119" fmla="*/ 9525 w 36194"/>
                  <a:gd name="connsiteY119" fmla="*/ 76200 h 76200"/>
                  <a:gd name="connsiteX120" fmla="*/ 2857 w 36194"/>
                  <a:gd name="connsiteY120" fmla="*/ 73342 h 76200"/>
                  <a:gd name="connsiteX121" fmla="*/ 2857 w 36194"/>
                  <a:gd name="connsiteY121" fmla="*/ 73342 h 76200"/>
                  <a:gd name="connsiteX122" fmla="*/ 953 w 36194"/>
                  <a:gd name="connsiteY122" fmla="*/ 71438 h 76200"/>
                  <a:gd name="connsiteX123" fmla="*/ 953 w 36194"/>
                  <a:gd name="connsiteY123" fmla="*/ 69533 h 76200"/>
                  <a:gd name="connsiteX124" fmla="*/ 953 w 36194"/>
                  <a:gd name="connsiteY124" fmla="*/ 68580 h 76200"/>
                  <a:gd name="connsiteX125" fmla="*/ 1905 w 36194"/>
                  <a:gd name="connsiteY125" fmla="*/ 66675 h 76200"/>
                  <a:gd name="connsiteX126" fmla="*/ 1905 w 36194"/>
                  <a:gd name="connsiteY126" fmla="*/ 65723 h 76200"/>
                  <a:gd name="connsiteX127" fmla="*/ 953 w 36194"/>
                  <a:gd name="connsiteY127" fmla="*/ 64770 h 76200"/>
                  <a:gd name="connsiteX128" fmla="*/ 953 w 36194"/>
                  <a:gd name="connsiteY128" fmla="*/ 62865 h 76200"/>
                  <a:gd name="connsiteX129" fmla="*/ 953 w 36194"/>
                  <a:gd name="connsiteY129" fmla="*/ 61913 h 76200"/>
                  <a:gd name="connsiteX130" fmla="*/ 0 w 36194"/>
                  <a:gd name="connsiteY130" fmla="*/ 60960 h 76200"/>
                  <a:gd name="connsiteX131" fmla="*/ 953 w 36194"/>
                  <a:gd name="connsiteY131" fmla="*/ 59055 h 76200"/>
                  <a:gd name="connsiteX132" fmla="*/ 953 w 36194"/>
                  <a:gd name="connsiteY132" fmla="*/ 59055 h 76200"/>
                  <a:gd name="connsiteX133" fmla="*/ 0 w 36194"/>
                  <a:gd name="connsiteY133" fmla="*/ 57150 h 76200"/>
                  <a:gd name="connsiteX134" fmla="*/ 953 w 36194"/>
                  <a:gd name="connsiteY134" fmla="*/ 54292 h 76200"/>
                  <a:gd name="connsiteX135" fmla="*/ 953 w 36194"/>
                  <a:gd name="connsiteY135" fmla="*/ 54292 h 76200"/>
                  <a:gd name="connsiteX136" fmla="*/ 953 w 36194"/>
                  <a:gd name="connsiteY136" fmla="*/ 54292 h 76200"/>
                  <a:gd name="connsiteX137" fmla="*/ 0 w 36194"/>
                  <a:gd name="connsiteY137" fmla="*/ 52388 h 76200"/>
                  <a:gd name="connsiteX138" fmla="*/ 1905 w 36194"/>
                  <a:gd name="connsiteY138" fmla="*/ 50483 h 76200"/>
                  <a:gd name="connsiteX139" fmla="*/ 1905 w 36194"/>
                  <a:gd name="connsiteY139" fmla="*/ 50483 h 76200"/>
                  <a:gd name="connsiteX140" fmla="*/ 0 w 36194"/>
                  <a:gd name="connsiteY140" fmla="*/ 48578 h 76200"/>
                  <a:gd name="connsiteX141" fmla="*/ 1905 w 36194"/>
                  <a:gd name="connsiteY141" fmla="*/ 46673 h 76200"/>
                  <a:gd name="connsiteX142" fmla="*/ 1905 w 36194"/>
                  <a:gd name="connsiteY142" fmla="*/ 46673 h 76200"/>
                  <a:gd name="connsiteX143" fmla="*/ 1905 w 36194"/>
                  <a:gd name="connsiteY143" fmla="*/ 46673 h 76200"/>
                  <a:gd name="connsiteX144" fmla="*/ 0 w 36194"/>
                  <a:gd name="connsiteY144" fmla="*/ 44767 h 76200"/>
                  <a:gd name="connsiteX145" fmla="*/ 1905 w 36194"/>
                  <a:gd name="connsiteY145" fmla="*/ 42863 h 76200"/>
                  <a:gd name="connsiteX146" fmla="*/ 1905 w 36194"/>
                  <a:gd name="connsiteY146" fmla="*/ 42863 h 76200"/>
                  <a:gd name="connsiteX147" fmla="*/ 1905 w 36194"/>
                  <a:gd name="connsiteY147" fmla="*/ 41910 h 76200"/>
                  <a:gd name="connsiteX148" fmla="*/ 953 w 36194"/>
                  <a:gd name="connsiteY148" fmla="*/ 40005 h 76200"/>
                  <a:gd name="connsiteX149" fmla="*/ 1905 w 36194"/>
                  <a:gd name="connsiteY149" fmla="*/ 38100 h 76200"/>
                  <a:gd name="connsiteX150" fmla="*/ 1905 w 36194"/>
                  <a:gd name="connsiteY150" fmla="*/ 38100 h 76200"/>
                  <a:gd name="connsiteX151" fmla="*/ 0 w 36194"/>
                  <a:gd name="connsiteY151" fmla="*/ 36195 h 76200"/>
                  <a:gd name="connsiteX152" fmla="*/ 1905 w 36194"/>
                  <a:gd name="connsiteY152" fmla="*/ 34290 h 76200"/>
                  <a:gd name="connsiteX153" fmla="*/ 2857 w 36194"/>
                  <a:gd name="connsiteY153" fmla="*/ 34290 h 76200"/>
                  <a:gd name="connsiteX154" fmla="*/ 3810 w 36194"/>
                  <a:gd name="connsiteY154" fmla="*/ 34290 h 76200"/>
                  <a:gd name="connsiteX155" fmla="*/ 3810 w 36194"/>
                  <a:gd name="connsiteY155" fmla="*/ 33338 h 76200"/>
                  <a:gd name="connsiteX156" fmla="*/ 2857 w 36194"/>
                  <a:gd name="connsiteY156" fmla="*/ 31433 h 76200"/>
                  <a:gd name="connsiteX157" fmla="*/ 4763 w 36194"/>
                  <a:gd name="connsiteY157" fmla="*/ 29528 h 76200"/>
                  <a:gd name="connsiteX158" fmla="*/ 4763 w 36194"/>
                  <a:gd name="connsiteY158" fmla="*/ 28575 h 76200"/>
                  <a:gd name="connsiteX159" fmla="*/ 3810 w 36194"/>
                  <a:gd name="connsiteY159" fmla="*/ 26670 h 76200"/>
                  <a:gd name="connsiteX160" fmla="*/ 5715 w 36194"/>
                  <a:gd name="connsiteY160" fmla="*/ 24765 h 76200"/>
                  <a:gd name="connsiteX161" fmla="*/ 6667 w 36194"/>
                  <a:gd name="connsiteY161" fmla="*/ 20003 h 76200"/>
                  <a:gd name="connsiteX162" fmla="*/ 5715 w 36194"/>
                  <a:gd name="connsiteY162" fmla="*/ 18098 h 76200"/>
                  <a:gd name="connsiteX163" fmla="*/ 7620 w 36194"/>
                  <a:gd name="connsiteY163" fmla="*/ 16192 h 76200"/>
                  <a:gd name="connsiteX164" fmla="*/ 7620 w 36194"/>
                  <a:gd name="connsiteY164" fmla="*/ 16192 h 76200"/>
                  <a:gd name="connsiteX165" fmla="*/ 7620 w 36194"/>
                  <a:gd name="connsiteY165" fmla="*/ 15240 h 76200"/>
                  <a:gd name="connsiteX166" fmla="*/ 8572 w 36194"/>
                  <a:gd name="connsiteY166" fmla="*/ 9525 h 76200"/>
                  <a:gd name="connsiteX167" fmla="*/ 13335 w 36194"/>
                  <a:gd name="connsiteY167" fmla="*/ 3810 h 76200"/>
                  <a:gd name="connsiteX168" fmla="*/ 18097 w 36194"/>
                  <a:gd name="connsiteY168" fmla="*/ 0 h 76200"/>
                  <a:gd name="connsiteX169" fmla="*/ 20003 w 36194"/>
                  <a:gd name="connsiteY169" fmla="*/ 953 h 76200"/>
                  <a:gd name="connsiteX170" fmla="*/ 20955 w 36194"/>
                  <a:gd name="connsiteY170" fmla="*/ 0 h 76200"/>
                  <a:gd name="connsiteX171" fmla="*/ 21907 w 36194"/>
                  <a:gd name="connsiteY171" fmla="*/ 1905 h 76200"/>
                  <a:gd name="connsiteX172" fmla="*/ 21907 w 36194"/>
                  <a:gd name="connsiteY172" fmla="*/ 1905 h 76200"/>
                  <a:gd name="connsiteX173" fmla="*/ 22860 w 36194"/>
                  <a:gd name="connsiteY173" fmla="*/ 4763 h 76200"/>
                  <a:gd name="connsiteX174" fmla="*/ 22860 w 36194"/>
                  <a:gd name="connsiteY174" fmla="*/ 5715 h 76200"/>
                  <a:gd name="connsiteX175" fmla="*/ 22860 w 36194"/>
                  <a:gd name="connsiteY175" fmla="*/ 5715 h 76200"/>
                  <a:gd name="connsiteX176" fmla="*/ 23813 w 36194"/>
                  <a:gd name="connsiteY176" fmla="*/ 8573 h 76200"/>
                  <a:gd name="connsiteX177" fmla="*/ 23813 w 36194"/>
                  <a:gd name="connsiteY177" fmla="*/ 9525 h 76200"/>
                  <a:gd name="connsiteX178" fmla="*/ 23813 w 36194"/>
                  <a:gd name="connsiteY178" fmla="*/ 9525 h 76200"/>
                  <a:gd name="connsiteX179" fmla="*/ 26670 w 36194"/>
                  <a:gd name="connsiteY179" fmla="*/ 13335 h 76200"/>
                  <a:gd name="connsiteX180" fmla="*/ 26670 w 36194"/>
                  <a:gd name="connsiteY180" fmla="*/ 14288 h 76200"/>
                  <a:gd name="connsiteX181" fmla="*/ 32385 w 36194"/>
                  <a:gd name="connsiteY181" fmla="*/ 17145 h 76200"/>
                  <a:gd name="connsiteX182" fmla="*/ 32385 w 36194"/>
                  <a:gd name="connsiteY182" fmla="*/ 17145 h 76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36194" h="76200">
                    <a:moveTo>
                      <a:pt x="32385" y="17145"/>
                    </a:moveTo>
                    <a:cubicBezTo>
                      <a:pt x="32385" y="18098"/>
                      <a:pt x="33338" y="19050"/>
                      <a:pt x="33338" y="20003"/>
                    </a:cubicBezTo>
                    <a:cubicBezTo>
                      <a:pt x="33338" y="20955"/>
                      <a:pt x="33338" y="20955"/>
                      <a:pt x="32385" y="21908"/>
                    </a:cubicBezTo>
                    <a:lnTo>
                      <a:pt x="32385" y="21908"/>
                    </a:lnTo>
                    <a:cubicBezTo>
                      <a:pt x="33338" y="22860"/>
                      <a:pt x="34290" y="23813"/>
                      <a:pt x="34290" y="25717"/>
                    </a:cubicBezTo>
                    <a:cubicBezTo>
                      <a:pt x="34290" y="26670"/>
                      <a:pt x="34290" y="26670"/>
                      <a:pt x="33338" y="27623"/>
                    </a:cubicBezTo>
                    <a:cubicBezTo>
                      <a:pt x="34290" y="28575"/>
                      <a:pt x="34290" y="29528"/>
                      <a:pt x="34290" y="30480"/>
                    </a:cubicBezTo>
                    <a:cubicBezTo>
                      <a:pt x="34290" y="31433"/>
                      <a:pt x="34290" y="31433"/>
                      <a:pt x="33338" y="32385"/>
                    </a:cubicBezTo>
                    <a:cubicBezTo>
                      <a:pt x="34290" y="33338"/>
                      <a:pt x="34290" y="34290"/>
                      <a:pt x="34290" y="35242"/>
                    </a:cubicBezTo>
                    <a:cubicBezTo>
                      <a:pt x="34290" y="36195"/>
                      <a:pt x="34290" y="36195"/>
                      <a:pt x="33338" y="37148"/>
                    </a:cubicBezTo>
                    <a:cubicBezTo>
                      <a:pt x="34290" y="38100"/>
                      <a:pt x="34290" y="39053"/>
                      <a:pt x="34290" y="40005"/>
                    </a:cubicBezTo>
                    <a:cubicBezTo>
                      <a:pt x="34290" y="40958"/>
                      <a:pt x="34290" y="41910"/>
                      <a:pt x="33338" y="41910"/>
                    </a:cubicBezTo>
                    <a:lnTo>
                      <a:pt x="33338" y="41910"/>
                    </a:lnTo>
                    <a:cubicBezTo>
                      <a:pt x="34290" y="42863"/>
                      <a:pt x="34290" y="43815"/>
                      <a:pt x="34290" y="44767"/>
                    </a:cubicBezTo>
                    <a:cubicBezTo>
                      <a:pt x="34290" y="44767"/>
                      <a:pt x="34290" y="45720"/>
                      <a:pt x="34290" y="45720"/>
                    </a:cubicBezTo>
                    <a:cubicBezTo>
                      <a:pt x="35242" y="46673"/>
                      <a:pt x="35242" y="47625"/>
                      <a:pt x="35242" y="48578"/>
                    </a:cubicBezTo>
                    <a:cubicBezTo>
                      <a:pt x="35242" y="48578"/>
                      <a:pt x="35242" y="48578"/>
                      <a:pt x="35242" y="49530"/>
                    </a:cubicBezTo>
                    <a:cubicBezTo>
                      <a:pt x="35242" y="49530"/>
                      <a:pt x="35242" y="50483"/>
                      <a:pt x="35242" y="50483"/>
                    </a:cubicBezTo>
                    <a:cubicBezTo>
                      <a:pt x="35242" y="51435"/>
                      <a:pt x="35242" y="51435"/>
                      <a:pt x="34290" y="52388"/>
                    </a:cubicBezTo>
                    <a:cubicBezTo>
                      <a:pt x="35242" y="52388"/>
                      <a:pt x="36195" y="53340"/>
                      <a:pt x="36195" y="55245"/>
                    </a:cubicBezTo>
                    <a:cubicBezTo>
                      <a:pt x="36195" y="56198"/>
                      <a:pt x="35242" y="57150"/>
                      <a:pt x="34290" y="57150"/>
                    </a:cubicBezTo>
                    <a:cubicBezTo>
                      <a:pt x="34290" y="57150"/>
                      <a:pt x="34290" y="58103"/>
                      <a:pt x="34290" y="59055"/>
                    </a:cubicBezTo>
                    <a:cubicBezTo>
                      <a:pt x="34290" y="60008"/>
                      <a:pt x="34290" y="60008"/>
                      <a:pt x="33338" y="60960"/>
                    </a:cubicBezTo>
                    <a:cubicBezTo>
                      <a:pt x="34290" y="61913"/>
                      <a:pt x="34290" y="61913"/>
                      <a:pt x="34290" y="62865"/>
                    </a:cubicBezTo>
                    <a:cubicBezTo>
                      <a:pt x="34290" y="63817"/>
                      <a:pt x="33338" y="64770"/>
                      <a:pt x="32385" y="64770"/>
                    </a:cubicBez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cubicBezTo>
                      <a:pt x="32385" y="65723"/>
                      <a:pt x="31432" y="66675"/>
                      <a:pt x="31432" y="66675"/>
                    </a:cubicBezTo>
                    <a:cubicBezTo>
                      <a:pt x="31432" y="66675"/>
                      <a:pt x="31432" y="66675"/>
                      <a:pt x="31432" y="66675"/>
                    </a:cubicBezTo>
                    <a:cubicBezTo>
                      <a:pt x="31432" y="67628"/>
                      <a:pt x="30480" y="68580"/>
                      <a:pt x="29528" y="68580"/>
                    </a:cubicBezTo>
                    <a:cubicBezTo>
                      <a:pt x="29528" y="68580"/>
                      <a:pt x="29528" y="68580"/>
                      <a:pt x="29528" y="68580"/>
                    </a:cubicBezTo>
                    <a:cubicBezTo>
                      <a:pt x="29528" y="69533"/>
                      <a:pt x="28575" y="70485"/>
                      <a:pt x="26670" y="70485"/>
                    </a:cubicBezTo>
                    <a:lnTo>
                      <a:pt x="26670" y="70485"/>
                    </a:lnTo>
                    <a:cubicBezTo>
                      <a:pt x="26670" y="71438"/>
                      <a:pt x="25717" y="72390"/>
                      <a:pt x="23813" y="72390"/>
                    </a:cubicBezTo>
                    <a:cubicBezTo>
                      <a:pt x="23813" y="72390"/>
                      <a:pt x="22860" y="72390"/>
                      <a:pt x="22860" y="72390"/>
                    </a:cubicBezTo>
                    <a:cubicBezTo>
                      <a:pt x="22860" y="73342"/>
                      <a:pt x="21907" y="74295"/>
                      <a:pt x="20003" y="74295"/>
                    </a:cubicBezTo>
                    <a:cubicBezTo>
                      <a:pt x="19050" y="74295"/>
                      <a:pt x="19050" y="74295"/>
                      <a:pt x="18097" y="73342"/>
                    </a:cubicBezTo>
                    <a:cubicBezTo>
                      <a:pt x="15240" y="74295"/>
                      <a:pt x="13335" y="76200"/>
                      <a:pt x="9525" y="76200"/>
                    </a:cubicBezTo>
                    <a:cubicBezTo>
                      <a:pt x="7620" y="76200"/>
                      <a:pt x="4763" y="74295"/>
                      <a:pt x="2857" y="73342"/>
                    </a:cubicBezTo>
                    <a:lnTo>
                      <a:pt x="2857" y="73342"/>
                    </a:lnTo>
                    <a:cubicBezTo>
                      <a:pt x="1905" y="73342"/>
                      <a:pt x="953" y="73342"/>
                      <a:pt x="953" y="71438"/>
                    </a:cubicBezTo>
                    <a:cubicBezTo>
                      <a:pt x="953" y="70485"/>
                      <a:pt x="953" y="69533"/>
                      <a:pt x="953" y="69533"/>
                    </a:cubicBezTo>
                    <a:cubicBezTo>
                      <a:pt x="953" y="69533"/>
                      <a:pt x="953" y="69533"/>
                      <a:pt x="953" y="68580"/>
                    </a:cubicBezTo>
                    <a:cubicBezTo>
                      <a:pt x="953" y="67628"/>
                      <a:pt x="953" y="66675"/>
                      <a:pt x="1905" y="66675"/>
                    </a:cubicBezTo>
                    <a:cubicBezTo>
                      <a:pt x="1905" y="66675"/>
                      <a:pt x="1905" y="65723"/>
                      <a:pt x="1905" y="65723"/>
                    </a:cubicBezTo>
                    <a:cubicBezTo>
                      <a:pt x="1905" y="65723"/>
                      <a:pt x="953" y="64770"/>
                      <a:pt x="953" y="64770"/>
                    </a:cubicBezTo>
                    <a:cubicBezTo>
                      <a:pt x="953" y="63817"/>
                      <a:pt x="953" y="62865"/>
                      <a:pt x="953" y="62865"/>
                    </a:cubicBezTo>
                    <a:lnTo>
                      <a:pt x="953" y="61913"/>
                    </a:lnTo>
                    <a:cubicBezTo>
                      <a:pt x="953" y="61913"/>
                      <a:pt x="0" y="60960"/>
                      <a:pt x="0" y="60960"/>
                    </a:cubicBezTo>
                    <a:cubicBezTo>
                      <a:pt x="0" y="60008"/>
                      <a:pt x="0" y="59055"/>
                      <a:pt x="953" y="59055"/>
                    </a:cubicBezTo>
                    <a:lnTo>
                      <a:pt x="953" y="59055"/>
                    </a:lnTo>
                    <a:cubicBezTo>
                      <a:pt x="0" y="59055"/>
                      <a:pt x="0" y="58103"/>
                      <a:pt x="0" y="57150"/>
                    </a:cubicBezTo>
                    <a:cubicBezTo>
                      <a:pt x="0" y="56198"/>
                      <a:pt x="0" y="55245"/>
                      <a:pt x="953" y="54292"/>
                    </a:cubicBezTo>
                    <a:cubicBezTo>
                      <a:pt x="953" y="54292"/>
                      <a:pt x="953" y="54292"/>
                      <a:pt x="953" y="54292"/>
                    </a:cubicBezTo>
                    <a:lnTo>
                      <a:pt x="953" y="54292"/>
                    </a:lnTo>
                    <a:cubicBezTo>
                      <a:pt x="0" y="54292"/>
                      <a:pt x="0" y="53340"/>
                      <a:pt x="0" y="52388"/>
                    </a:cubicBezTo>
                    <a:cubicBezTo>
                      <a:pt x="0" y="51435"/>
                      <a:pt x="953" y="50483"/>
                      <a:pt x="1905" y="50483"/>
                    </a:cubicBezTo>
                    <a:lnTo>
                      <a:pt x="1905" y="50483"/>
                    </a:lnTo>
                    <a:cubicBezTo>
                      <a:pt x="953" y="50483"/>
                      <a:pt x="0" y="49530"/>
                      <a:pt x="0" y="48578"/>
                    </a:cubicBezTo>
                    <a:cubicBezTo>
                      <a:pt x="0" y="47625"/>
                      <a:pt x="953" y="46673"/>
                      <a:pt x="1905" y="46673"/>
                    </a:cubicBezTo>
                    <a:cubicBezTo>
                      <a:pt x="1905" y="46673"/>
                      <a:pt x="1905" y="46673"/>
                      <a:pt x="1905" y="46673"/>
                    </a:cubicBezTo>
                    <a:lnTo>
                      <a:pt x="1905" y="46673"/>
                    </a:lnTo>
                    <a:cubicBezTo>
                      <a:pt x="953" y="46673"/>
                      <a:pt x="0" y="45720"/>
                      <a:pt x="0" y="44767"/>
                    </a:cubicBezTo>
                    <a:cubicBezTo>
                      <a:pt x="0" y="43815"/>
                      <a:pt x="953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lnTo>
                      <a:pt x="1905" y="41910"/>
                    </a:lnTo>
                    <a:cubicBezTo>
                      <a:pt x="1905" y="41910"/>
                      <a:pt x="953" y="40958"/>
                      <a:pt x="953" y="40005"/>
                    </a:cubicBezTo>
                    <a:cubicBezTo>
                      <a:pt x="953" y="39053"/>
                      <a:pt x="953" y="38100"/>
                      <a:pt x="1905" y="38100"/>
                    </a:cubicBezTo>
                    <a:lnTo>
                      <a:pt x="1905" y="38100"/>
                    </a:lnTo>
                    <a:cubicBezTo>
                      <a:pt x="953" y="38100"/>
                      <a:pt x="0" y="37148"/>
                      <a:pt x="0" y="36195"/>
                    </a:cubicBezTo>
                    <a:cubicBezTo>
                      <a:pt x="0" y="35242"/>
                      <a:pt x="953" y="34290"/>
                      <a:pt x="1905" y="34290"/>
                    </a:cubicBezTo>
                    <a:cubicBezTo>
                      <a:pt x="1905" y="34290"/>
                      <a:pt x="1905" y="34290"/>
                      <a:pt x="2857" y="34290"/>
                    </a:cubicBezTo>
                    <a:cubicBezTo>
                      <a:pt x="2857" y="34290"/>
                      <a:pt x="2857" y="34290"/>
                      <a:pt x="3810" y="34290"/>
                    </a:cubicBezTo>
                    <a:lnTo>
                      <a:pt x="3810" y="33338"/>
                    </a:lnTo>
                    <a:cubicBezTo>
                      <a:pt x="2857" y="33338"/>
                      <a:pt x="2857" y="32385"/>
                      <a:pt x="2857" y="31433"/>
                    </a:cubicBezTo>
                    <a:cubicBezTo>
                      <a:pt x="2857" y="30480"/>
                      <a:pt x="3810" y="29528"/>
                      <a:pt x="4763" y="29528"/>
                    </a:cubicBezTo>
                    <a:lnTo>
                      <a:pt x="4763" y="28575"/>
                    </a:lnTo>
                    <a:cubicBezTo>
                      <a:pt x="4763" y="28575"/>
                      <a:pt x="3810" y="27623"/>
                      <a:pt x="3810" y="26670"/>
                    </a:cubicBezTo>
                    <a:cubicBezTo>
                      <a:pt x="3810" y="25717"/>
                      <a:pt x="4763" y="24765"/>
                      <a:pt x="5715" y="24765"/>
                    </a:cubicBezTo>
                    <a:cubicBezTo>
                      <a:pt x="5715" y="22860"/>
                      <a:pt x="6667" y="21908"/>
                      <a:pt x="6667" y="20003"/>
                    </a:cubicBezTo>
                    <a:cubicBezTo>
                      <a:pt x="5715" y="20003"/>
                      <a:pt x="5715" y="19050"/>
                      <a:pt x="5715" y="18098"/>
                    </a:cubicBezTo>
                    <a:cubicBezTo>
                      <a:pt x="5715" y="17145"/>
                      <a:pt x="6667" y="16192"/>
                      <a:pt x="7620" y="16192"/>
                    </a:cubicBezTo>
                    <a:lnTo>
                      <a:pt x="7620" y="16192"/>
                    </a:lnTo>
                    <a:lnTo>
                      <a:pt x="7620" y="15240"/>
                    </a:lnTo>
                    <a:cubicBezTo>
                      <a:pt x="7620" y="13335"/>
                      <a:pt x="7620" y="11430"/>
                      <a:pt x="8572" y="9525"/>
                    </a:cubicBezTo>
                    <a:cubicBezTo>
                      <a:pt x="9525" y="6667"/>
                      <a:pt x="11430" y="4763"/>
                      <a:pt x="13335" y="3810"/>
                    </a:cubicBezTo>
                    <a:cubicBezTo>
                      <a:pt x="15240" y="953"/>
                      <a:pt x="16192" y="0"/>
                      <a:pt x="18097" y="0"/>
                    </a:cubicBezTo>
                    <a:cubicBezTo>
                      <a:pt x="19050" y="0"/>
                      <a:pt x="19050" y="0"/>
                      <a:pt x="20003" y="953"/>
                    </a:cubicBezTo>
                    <a:cubicBezTo>
                      <a:pt x="20003" y="0"/>
                      <a:pt x="20955" y="0"/>
                      <a:pt x="20955" y="0"/>
                    </a:cubicBezTo>
                    <a:cubicBezTo>
                      <a:pt x="21907" y="0"/>
                      <a:pt x="21907" y="953"/>
                      <a:pt x="21907" y="1905"/>
                    </a:cubicBezTo>
                    <a:cubicBezTo>
                      <a:pt x="21907" y="1905"/>
                      <a:pt x="21907" y="1905"/>
                      <a:pt x="21907" y="1905"/>
                    </a:cubicBezTo>
                    <a:cubicBezTo>
                      <a:pt x="22860" y="1905"/>
                      <a:pt x="22860" y="2858"/>
                      <a:pt x="22860" y="4763"/>
                    </a:cubicBezTo>
                    <a:cubicBezTo>
                      <a:pt x="22860" y="4763"/>
                      <a:pt x="22860" y="5715"/>
                      <a:pt x="22860" y="5715"/>
                    </a:cubicBezTo>
                    <a:lnTo>
                      <a:pt x="22860" y="5715"/>
                    </a:lnTo>
                    <a:cubicBezTo>
                      <a:pt x="23813" y="5715"/>
                      <a:pt x="23813" y="6667"/>
                      <a:pt x="23813" y="8573"/>
                    </a:cubicBezTo>
                    <a:cubicBezTo>
                      <a:pt x="23813" y="9525"/>
                      <a:pt x="23813" y="9525"/>
                      <a:pt x="23813" y="9525"/>
                    </a:cubicBezTo>
                    <a:lnTo>
                      <a:pt x="23813" y="9525"/>
                    </a:lnTo>
                    <a:cubicBezTo>
                      <a:pt x="25717" y="9525"/>
                      <a:pt x="26670" y="11430"/>
                      <a:pt x="26670" y="13335"/>
                    </a:cubicBezTo>
                    <a:cubicBezTo>
                      <a:pt x="26670" y="13335"/>
                      <a:pt x="26670" y="14288"/>
                      <a:pt x="26670" y="14288"/>
                    </a:cubicBezTo>
                    <a:cubicBezTo>
                      <a:pt x="32385" y="14288"/>
                      <a:pt x="32385" y="15240"/>
                      <a:pt x="32385" y="17145"/>
                    </a:cubicBezTo>
                    <a:cubicBezTo>
                      <a:pt x="32385" y="17145"/>
                      <a:pt x="32385" y="17145"/>
                      <a:pt x="32385" y="17145"/>
                    </a:cubicBezTo>
                    <a:close/>
                  </a:path>
                </a:pathLst>
              </a:custGeom>
              <a:solidFill>
                <a:srgbClr val="56904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22" name="Freeform: Shape 821">
                <a:extLst>
                  <a:ext uri="{FF2B5EF4-FFF2-40B4-BE49-F238E27FC236}">
                    <a16:creationId xmlns:a16="http://schemas.microsoft.com/office/drawing/2014/main" id="{3D8D43B2-922D-458B-B802-1BD5E0C2C354}"/>
                  </a:ext>
                </a:extLst>
              </p:cNvPr>
              <p:cNvSpPr/>
              <p:nvPr/>
            </p:nvSpPr>
            <p:spPr>
              <a:xfrm>
                <a:off x="6447471" y="3486150"/>
                <a:ext cx="27622" cy="54292"/>
              </a:xfrm>
              <a:custGeom>
                <a:avLst/>
                <a:gdLst>
                  <a:gd name="connsiteX0" fmla="*/ 20003 w 27622"/>
                  <a:gd name="connsiteY0" fmla="*/ 6667 h 54292"/>
                  <a:gd name="connsiteX1" fmla="*/ 20003 w 27622"/>
                  <a:gd name="connsiteY1" fmla="*/ 6667 h 54292"/>
                  <a:gd name="connsiteX2" fmla="*/ 20003 w 27622"/>
                  <a:gd name="connsiteY2" fmla="*/ 7620 h 54292"/>
                  <a:gd name="connsiteX3" fmla="*/ 20003 w 27622"/>
                  <a:gd name="connsiteY3" fmla="*/ 7620 h 54292"/>
                  <a:gd name="connsiteX4" fmla="*/ 20955 w 27622"/>
                  <a:gd name="connsiteY4" fmla="*/ 9525 h 54292"/>
                  <a:gd name="connsiteX5" fmla="*/ 20955 w 27622"/>
                  <a:gd name="connsiteY5" fmla="*/ 10478 h 54292"/>
                  <a:gd name="connsiteX6" fmla="*/ 20955 w 27622"/>
                  <a:gd name="connsiteY6" fmla="*/ 10478 h 54292"/>
                  <a:gd name="connsiteX7" fmla="*/ 22860 w 27622"/>
                  <a:gd name="connsiteY7" fmla="*/ 13335 h 54292"/>
                  <a:gd name="connsiteX8" fmla="*/ 22860 w 27622"/>
                  <a:gd name="connsiteY8" fmla="*/ 14288 h 54292"/>
                  <a:gd name="connsiteX9" fmla="*/ 23813 w 27622"/>
                  <a:gd name="connsiteY9" fmla="*/ 16192 h 54292"/>
                  <a:gd name="connsiteX10" fmla="*/ 25718 w 27622"/>
                  <a:gd name="connsiteY10" fmla="*/ 19050 h 54292"/>
                  <a:gd name="connsiteX11" fmla="*/ 24765 w 27622"/>
                  <a:gd name="connsiteY11" fmla="*/ 20955 h 54292"/>
                  <a:gd name="connsiteX12" fmla="*/ 24765 w 27622"/>
                  <a:gd name="connsiteY12" fmla="*/ 22860 h 54292"/>
                  <a:gd name="connsiteX13" fmla="*/ 23813 w 27622"/>
                  <a:gd name="connsiteY13" fmla="*/ 23813 h 54292"/>
                  <a:gd name="connsiteX14" fmla="*/ 23813 w 27622"/>
                  <a:gd name="connsiteY14" fmla="*/ 23813 h 54292"/>
                  <a:gd name="connsiteX15" fmla="*/ 24765 w 27622"/>
                  <a:gd name="connsiteY15" fmla="*/ 25717 h 54292"/>
                  <a:gd name="connsiteX16" fmla="*/ 24765 w 27622"/>
                  <a:gd name="connsiteY16" fmla="*/ 26670 h 54292"/>
                  <a:gd name="connsiteX17" fmla="*/ 25718 w 27622"/>
                  <a:gd name="connsiteY17" fmla="*/ 28575 h 54292"/>
                  <a:gd name="connsiteX18" fmla="*/ 25718 w 27622"/>
                  <a:gd name="connsiteY18" fmla="*/ 29528 h 54292"/>
                  <a:gd name="connsiteX19" fmla="*/ 26670 w 27622"/>
                  <a:gd name="connsiteY19" fmla="*/ 31433 h 54292"/>
                  <a:gd name="connsiteX20" fmla="*/ 26670 w 27622"/>
                  <a:gd name="connsiteY20" fmla="*/ 32385 h 54292"/>
                  <a:gd name="connsiteX21" fmla="*/ 27622 w 27622"/>
                  <a:gd name="connsiteY21" fmla="*/ 34290 h 54292"/>
                  <a:gd name="connsiteX22" fmla="*/ 26670 w 27622"/>
                  <a:gd name="connsiteY22" fmla="*/ 35242 h 54292"/>
                  <a:gd name="connsiteX23" fmla="*/ 26670 w 27622"/>
                  <a:gd name="connsiteY23" fmla="*/ 35242 h 54292"/>
                  <a:gd name="connsiteX24" fmla="*/ 26670 w 27622"/>
                  <a:gd name="connsiteY24" fmla="*/ 37147 h 54292"/>
                  <a:gd name="connsiteX25" fmla="*/ 26670 w 27622"/>
                  <a:gd name="connsiteY25" fmla="*/ 38100 h 54292"/>
                  <a:gd name="connsiteX26" fmla="*/ 26670 w 27622"/>
                  <a:gd name="connsiteY26" fmla="*/ 40005 h 54292"/>
                  <a:gd name="connsiteX27" fmla="*/ 26670 w 27622"/>
                  <a:gd name="connsiteY27" fmla="*/ 40005 h 54292"/>
                  <a:gd name="connsiteX28" fmla="*/ 26670 w 27622"/>
                  <a:gd name="connsiteY28" fmla="*/ 40958 h 54292"/>
                  <a:gd name="connsiteX29" fmla="*/ 25718 w 27622"/>
                  <a:gd name="connsiteY29" fmla="*/ 41910 h 54292"/>
                  <a:gd name="connsiteX30" fmla="*/ 26670 w 27622"/>
                  <a:gd name="connsiteY30" fmla="*/ 43815 h 54292"/>
                  <a:gd name="connsiteX31" fmla="*/ 25718 w 27622"/>
                  <a:gd name="connsiteY31" fmla="*/ 44767 h 54292"/>
                  <a:gd name="connsiteX32" fmla="*/ 25718 w 27622"/>
                  <a:gd name="connsiteY32" fmla="*/ 45720 h 54292"/>
                  <a:gd name="connsiteX33" fmla="*/ 24765 w 27622"/>
                  <a:gd name="connsiteY33" fmla="*/ 46672 h 54292"/>
                  <a:gd name="connsiteX34" fmla="*/ 24765 w 27622"/>
                  <a:gd name="connsiteY34" fmla="*/ 47625 h 54292"/>
                  <a:gd name="connsiteX35" fmla="*/ 23813 w 27622"/>
                  <a:gd name="connsiteY35" fmla="*/ 48578 h 54292"/>
                  <a:gd name="connsiteX36" fmla="*/ 23813 w 27622"/>
                  <a:gd name="connsiteY36" fmla="*/ 48578 h 54292"/>
                  <a:gd name="connsiteX37" fmla="*/ 23813 w 27622"/>
                  <a:gd name="connsiteY37" fmla="*/ 48578 h 54292"/>
                  <a:gd name="connsiteX38" fmla="*/ 23813 w 27622"/>
                  <a:gd name="connsiteY38" fmla="*/ 48578 h 54292"/>
                  <a:gd name="connsiteX39" fmla="*/ 23813 w 27622"/>
                  <a:gd name="connsiteY39" fmla="*/ 48578 h 54292"/>
                  <a:gd name="connsiteX40" fmla="*/ 23813 w 27622"/>
                  <a:gd name="connsiteY40" fmla="*/ 48578 h 54292"/>
                  <a:gd name="connsiteX41" fmla="*/ 23813 w 27622"/>
                  <a:gd name="connsiteY41" fmla="*/ 48578 h 54292"/>
                  <a:gd name="connsiteX42" fmla="*/ 23813 w 27622"/>
                  <a:gd name="connsiteY42" fmla="*/ 48578 h 54292"/>
                  <a:gd name="connsiteX43" fmla="*/ 23813 w 27622"/>
                  <a:gd name="connsiteY43" fmla="*/ 48578 h 54292"/>
                  <a:gd name="connsiteX44" fmla="*/ 23813 w 27622"/>
                  <a:gd name="connsiteY44" fmla="*/ 48578 h 54292"/>
                  <a:gd name="connsiteX45" fmla="*/ 23813 w 27622"/>
                  <a:gd name="connsiteY45" fmla="*/ 48578 h 54292"/>
                  <a:gd name="connsiteX46" fmla="*/ 23813 w 27622"/>
                  <a:gd name="connsiteY46" fmla="*/ 48578 h 54292"/>
                  <a:gd name="connsiteX47" fmla="*/ 23813 w 27622"/>
                  <a:gd name="connsiteY47" fmla="*/ 48578 h 54292"/>
                  <a:gd name="connsiteX48" fmla="*/ 23813 w 27622"/>
                  <a:gd name="connsiteY48" fmla="*/ 48578 h 54292"/>
                  <a:gd name="connsiteX49" fmla="*/ 23813 w 27622"/>
                  <a:gd name="connsiteY49" fmla="*/ 48578 h 54292"/>
                  <a:gd name="connsiteX50" fmla="*/ 23813 w 27622"/>
                  <a:gd name="connsiteY50" fmla="*/ 48578 h 54292"/>
                  <a:gd name="connsiteX51" fmla="*/ 23813 w 27622"/>
                  <a:gd name="connsiteY51" fmla="*/ 48578 h 54292"/>
                  <a:gd name="connsiteX52" fmla="*/ 23813 w 27622"/>
                  <a:gd name="connsiteY52" fmla="*/ 48578 h 54292"/>
                  <a:gd name="connsiteX53" fmla="*/ 23813 w 27622"/>
                  <a:gd name="connsiteY53" fmla="*/ 48578 h 54292"/>
                  <a:gd name="connsiteX54" fmla="*/ 23813 w 27622"/>
                  <a:gd name="connsiteY54" fmla="*/ 48578 h 54292"/>
                  <a:gd name="connsiteX55" fmla="*/ 23813 w 27622"/>
                  <a:gd name="connsiteY55" fmla="*/ 48578 h 54292"/>
                  <a:gd name="connsiteX56" fmla="*/ 23813 w 27622"/>
                  <a:gd name="connsiteY56" fmla="*/ 48578 h 54292"/>
                  <a:gd name="connsiteX57" fmla="*/ 23813 w 27622"/>
                  <a:gd name="connsiteY57" fmla="*/ 48578 h 54292"/>
                  <a:gd name="connsiteX58" fmla="*/ 23813 w 27622"/>
                  <a:gd name="connsiteY58" fmla="*/ 48578 h 54292"/>
                  <a:gd name="connsiteX59" fmla="*/ 23813 w 27622"/>
                  <a:gd name="connsiteY59" fmla="*/ 48578 h 54292"/>
                  <a:gd name="connsiteX60" fmla="*/ 23813 w 27622"/>
                  <a:gd name="connsiteY60" fmla="*/ 48578 h 54292"/>
                  <a:gd name="connsiteX61" fmla="*/ 23813 w 27622"/>
                  <a:gd name="connsiteY61" fmla="*/ 48578 h 54292"/>
                  <a:gd name="connsiteX62" fmla="*/ 23813 w 27622"/>
                  <a:gd name="connsiteY62" fmla="*/ 48578 h 54292"/>
                  <a:gd name="connsiteX63" fmla="*/ 23813 w 27622"/>
                  <a:gd name="connsiteY63" fmla="*/ 48578 h 54292"/>
                  <a:gd name="connsiteX64" fmla="*/ 23813 w 27622"/>
                  <a:gd name="connsiteY64" fmla="*/ 48578 h 54292"/>
                  <a:gd name="connsiteX65" fmla="*/ 23813 w 27622"/>
                  <a:gd name="connsiteY65" fmla="*/ 48578 h 54292"/>
                  <a:gd name="connsiteX66" fmla="*/ 23813 w 27622"/>
                  <a:gd name="connsiteY66" fmla="*/ 48578 h 54292"/>
                  <a:gd name="connsiteX67" fmla="*/ 23813 w 27622"/>
                  <a:gd name="connsiteY67" fmla="*/ 48578 h 54292"/>
                  <a:gd name="connsiteX68" fmla="*/ 23813 w 27622"/>
                  <a:gd name="connsiteY68" fmla="*/ 48578 h 54292"/>
                  <a:gd name="connsiteX69" fmla="*/ 23813 w 27622"/>
                  <a:gd name="connsiteY69" fmla="*/ 48578 h 54292"/>
                  <a:gd name="connsiteX70" fmla="*/ 23813 w 27622"/>
                  <a:gd name="connsiteY70" fmla="*/ 48578 h 54292"/>
                  <a:gd name="connsiteX71" fmla="*/ 23813 w 27622"/>
                  <a:gd name="connsiteY71" fmla="*/ 48578 h 54292"/>
                  <a:gd name="connsiteX72" fmla="*/ 23813 w 27622"/>
                  <a:gd name="connsiteY72" fmla="*/ 48578 h 54292"/>
                  <a:gd name="connsiteX73" fmla="*/ 23813 w 27622"/>
                  <a:gd name="connsiteY73" fmla="*/ 48578 h 54292"/>
                  <a:gd name="connsiteX74" fmla="*/ 23813 w 27622"/>
                  <a:gd name="connsiteY74" fmla="*/ 48578 h 54292"/>
                  <a:gd name="connsiteX75" fmla="*/ 23813 w 27622"/>
                  <a:gd name="connsiteY75" fmla="*/ 48578 h 54292"/>
                  <a:gd name="connsiteX76" fmla="*/ 23813 w 27622"/>
                  <a:gd name="connsiteY76" fmla="*/ 48578 h 54292"/>
                  <a:gd name="connsiteX77" fmla="*/ 23813 w 27622"/>
                  <a:gd name="connsiteY77" fmla="*/ 48578 h 54292"/>
                  <a:gd name="connsiteX78" fmla="*/ 23813 w 27622"/>
                  <a:gd name="connsiteY78" fmla="*/ 48578 h 54292"/>
                  <a:gd name="connsiteX79" fmla="*/ 23813 w 27622"/>
                  <a:gd name="connsiteY79" fmla="*/ 48578 h 54292"/>
                  <a:gd name="connsiteX80" fmla="*/ 23813 w 27622"/>
                  <a:gd name="connsiteY80" fmla="*/ 48578 h 54292"/>
                  <a:gd name="connsiteX81" fmla="*/ 23813 w 27622"/>
                  <a:gd name="connsiteY81" fmla="*/ 48578 h 54292"/>
                  <a:gd name="connsiteX82" fmla="*/ 23813 w 27622"/>
                  <a:gd name="connsiteY82" fmla="*/ 48578 h 54292"/>
                  <a:gd name="connsiteX83" fmla="*/ 23813 w 27622"/>
                  <a:gd name="connsiteY83" fmla="*/ 48578 h 54292"/>
                  <a:gd name="connsiteX84" fmla="*/ 23813 w 27622"/>
                  <a:gd name="connsiteY84" fmla="*/ 48578 h 54292"/>
                  <a:gd name="connsiteX85" fmla="*/ 23813 w 27622"/>
                  <a:gd name="connsiteY85" fmla="*/ 48578 h 54292"/>
                  <a:gd name="connsiteX86" fmla="*/ 23813 w 27622"/>
                  <a:gd name="connsiteY86" fmla="*/ 48578 h 54292"/>
                  <a:gd name="connsiteX87" fmla="*/ 23813 w 27622"/>
                  <a:gd name="connsiteY87" fmla="*/ 48578 h 54292"/>
                  <a:gd name="connsiteX88" fmla="*/ 23813 w 27622"/>
                  <a:gd name="connsiteY88" fmla="*/ 48578 h 54292"/>
                  <a:gd name="connsiteX89" fmla="*/ 23813 w 27622"/>
                  <a:gd name="connsiteY89" fmla="*/ 48578 h 54292"/>
                  <a:gd name="connsiteX90" fmla="*/ 23813 w 27622"/>
                  <a:gd name="connsiteY90" fmla="*/ 48578 h 54292"/>
                  <a:gd name="connsiteX91" fmla="*/ 23813 w 27622"/>
                  <a:gd name="connsiteY91" fmla="*/ 48578 h 54292"/>
                  <a:gd name="connsiteX92" fmla="*/ 23813 w 27622"/>
                  <a:gd name="connsiteY92" fmla="*/ 48578 h 54292"/>
                  <a:gd name="connsiteX93" fmla="*/ 23813 w 27622"/>
                  <a:gd name="connsiteY93" fmla="*/ 48578 h 54292"/>
                  <a:gd name="connsiteX94" fmla="*/ 23813 w 27622"/>
                  <a:gd name="connsiteY94" fmla="*/ 48578 h 54292"/>
                  <a:gd name="connsiteX95" fmla="*/ 23813 w 27622"/>
                  <a:gd name="connsiteY95" fmla="*/ 48578 h 54292"/>
                  <a:gd name="connsiteX96" fmla="*/ 23813 w 27622"/>
                  <a:gd name="connsiteY96" fmla="*/ 48578 h 54292"/>
                  <a:gd name="connsiteX97" fmla="*/ 23813 w 27622"/>
                  <a:gd name="connsiteY97" fmla="*/ 48578 h 54292"/>
                  <a:gd name="connsiteX98" fmla="*/ 23813 w 27622"/>
                  <a:gd name="connsiteY98" fmla="*/ 48578 h 54292"/>
                  <a:gd name="connsiteX99" fmla="*/ 23813 w 27622"/>
                  <a:gd name="connsiteY99" fmla="*/ 48578 h 54292"/>
                  <a:gd name="connsiteX100" fmla="*/ 23813 w 27622"/>
                  <a:gd name="connsiteY100" fmla="*/ 48578 h 54292"/>
                  <a:gd name="connsiteX101" fmla="*/ 23813 w 27622"/>
                  <a:gd name="connsiteY101" fmla="*/ 48578 h 54292"/>
                  <a:gd name="connsiteX102" fmla="*/ 23813 w 27622"/>
                  <a:gd name="connsiteY102" fmla="*/ 48578 h 54292"/>
                  <a:gd name="connsiteX103" fmla="*/ 23813 w 27622"/>
                  <a:gd name="connsiteY103" fmla="*/ 48578 h 54292"/>
                  <a:gd name="connsiteX104" fmla="*/ 23813 w 27622"/>
                  <a:gd name="connsiteY104" fmla="*/ 48578 h 54292"/>
                  <a:gd name="connsiteX105" fmla="*/ 23813 w 27622"/>
                  <a:gd name="connsiteY105" fmla="*/ 48578 h 54292"/>
                  <a:gd name="connsiteX106" fmla="*/ 23813 w 27622"/>
                  <a:gd name="connsiteY106" fmla="*/ 48578 h 54292"/>
                  <a:gd name="connsiteX107" fmla="*/ 23813 w 27622"/>
                  <a:gd name="connsiteY107" fmla="*/ 48578 h 54292"/>
                  <a:gd name="connsiteX108" fmla="*/ 23813 w 27622"/>
                  <a:gd name="connsiteY108" fmla="*/ 48578 h 54292"/>
                  <a:gd name="connsiteX109" fmla="*/ 23813 w 27622"/>
                  <a:gd name="connsiteY109" fmla="*/ 48578 h 54292"/>
                  <a:gd name="connsiteX110" fmla="*/ 23813 w 27622"/>
                  <a:gd name="connsiteY110" fmla="*/ 48578 h 54292"/>
                  <a:gd name="connsiteX111" fmla="*/ 23813 w 27622"/>
                  <a:gd name="connsiteY111" fmla="*/ 48578 h 54292"/>
                  <a:gd name="connsiteX112" fmla="*/ 23813 w 27622"/>
                  <a:gd name="connsiteY112" fmla="*/ 48578 h 54292"/>
                  <a:gd name="connsiteX113" fmla="*/ 23813 w 27622"/>
                  <a:gd name="connsiteY113" fmla="*/ 48578 h 54292"/>
                  <a:gd name="connsiteX114" fmla="*/ 23813 w 27622"/>
                  <a:gd name="connsiteY114" fmla="*/ 48578 h 54292"/>
                  <a:gd name="connsiteX115" fmla="*/ 23813 w 27622"/>
                  <a:gd name="connsiteY115" fmla="*/ 48578 h 54292"/>
                  <a:gd name="connsiteX116" fmla="*/ 23813 w 27622"/>
                  <a:gd name="connsiteY116" fmla="*/ 48578 h 54292"/>
                  <a:gd name="connsiteX117" fmla="*/ 23813 w 27622"/>
                  <a:gd name="connsiteY117" fmla="*/ 48578 h 54292"/>
                  <a:gd name="connsiteX118" fmla="*/ 23813 w 27622"/>
                  <a:gd name="connsiteY118" fmla="*/ 48578 h 54292"/>
                  <a:gd name="connsiteX119" fmla="*/ 23813 w 27622"/>
                  <a:gd name="connsiteY119" fmla="*/ 48578 h 54292"/>
                  <a:gd name="connsiteX120" fmla="*/ 22860 w 27622"/>
                  <a:gd name="connsiteY120" fmla="*/ 49530 h 54292"/>
                  <a:gd name="connsiteX121" fmla="*/ 22860 w 27622"/>
                  <a:gd name="connsiteY121" fmla="*/ 49530 h 54292"/>
                  <a:gd name="connsiteX122" fmla="*/ 21908 w 27622"/>
                  <a:gd name="connsiteY122" fmla="*/ 50483 h 54292"/>
                  <a:gd name="connsiteX123" fmla="*/ 21908 w 27622"/>
                  <a:gd name="connsiteY123" fmla="*/ 50483 h 54292"/>
                  <a:gd name="connsiteX124" fmla="*/ 20003 w 27622"/>
                  <a:gd name="connsiteY124" fmla="*/ 52388 h 54292"/>
                  <a:gd name="connsiteX125" fmla="*/ 20003 w 27622"/>
                  <a:gd name="connsiteY125" fmla="*/ 52388 h 54292"/>
                  <a:gd name="connsiteX126" fmla="*/ 18097 w 27622"/>
                  <a:gd name="connsiteY126" fmla="*/ 53340 h 54292"/>
                  <a:gd name="connsiteX127" fmla="*/ 18097 w 27622"/>
                  <a:gd name="connsiteY127" fmla="*/ 53340 h 54292"/>
                  <a:gd name="connsiteX128" fmla="*/ 17145 w 27622"/>
                  <a:gd name="connsiteY128" fmla="*/ 54292 h 54292"/>
                  <a:gd name="connsiteX129" fmla="*/ 16193 w 27622"/>
                  <a:gd name="connsiteY129" fmla="*/ 53340 h 54292"/>
                  <a:gd name="connsiteX130" fmla="*/ 11430 w 27622"/>
                  <a:gd name="connsiteY130" fmla="*/ 54292 h 54292"/>
                  <a:gd name="connsiteX131" fmla="*/ 1905 w 27622"/>
                  <a:gd name="connsiteY131" fmla="*/ 47625 h 54292"/>
                  <a:gd name="connsiteX132" fmla="*/ 1905 w 27622"/>
                  <a:gd name="connsiteY132" fmla="*/ 47625 h 54292"/>
                  <a:gd name="connsiteX133" fmla="*/ 1905 w 27622"/>
                  <a:gd name="connsiteY133" fmla="*/ 47625 h 54292"/>
                  <a:gd name="connsiteX134" fmla="*/ 953 w 27622"/>
                  <a:gd name="connsiteY134" fmla="*/ 43815 h 54292"/>
                  <a:gd name="connsiteX135" fmla="*/ 1905 w 27622"/>
                  <a:gd name="connsiteY135" fmla="*/ 42863 h 54292"/>
                  <a:gd name="connsiteX136" fmla="*/ 1905 w 27622"/>
                  <a:gd name="connsiteY136" fmla="*/ 42863 h 54292"/>
                  <a:gd name="connsiteX137" fmla="*/ 1905 w 27622"/>
                  <a:gd name="connsiteY137" fmla="*/ 41910 h 54292"/>
                  <a:gd name="connsiteX138" fmla="*/ 953 w 27622"/>
                  <a:gd name="connsiteY138" fmla="*/ 40005 h 54292"/>
                  <a:gd name="connsiteX139" fmla="*/ 1905 w 27622"/>
                  <a:gd name="connsiteY139" fmla="*/ 38100 h 54292"/>
                  <a:gd name="connsiteX140" fmla="*/ 1905 w 27622"/>
                  <a:gd name="connsiteY140" fmla="*/ 38100 h 54292"/>
                  <a:gd name="connsiteX141" fmla="*/ 0 w 27622"/>
                  <a:gd name="connsiteY141" fmla="*/ 36195 h 54292"/>
                  <a:gd name="connsiteX142" fmla="*/ 1905 w 27622"/>
                  <a:gd name="connsiteY142" fmla="*/ 34290 h 54292"/>
                  <a:gd name="connsiteX143" fmla="*/ 2858 w 27622"/>
                  <a:gd name="connsiteY143" fmla="*/ 34290 h 54292"/>
                  <a:gd name="connsiteX144" fmla="*/ 3810 w 27622"/>
                  <a:gd name="connsiteY144" fmla="*/ 34290 h 54292"/>
                  <a:gd name="connsiteX145" fmla="*/ 3810 w 27622"/>
                  <a:gd name="connsiteY145" fmla="*/ 33338 h 54292"/>
                  <a:gd name="connsiteX146" fmla="*/ 2858 w 27622"/>
                  <a:gd name="connsiteY146" fmla="*/ 31433 h 54292"/>
                  <a:gd name="connsiteX147" fmla="*/ 4763 w 27622"/>
                  <a:gd name="connsiteY147" fmla="*/ 29528 h 54292"/>
                  <a:gd name="connsiteX148" fmla="*/ 4763 w 27622"/>
                  <a:gd name="connsiteY148" fmla="*/ 28575 h 54292"/>
                  <a:gd name="connsiteX149" fmla="*/ 3810 w 27622"/>
                  <a:gd name="connsiteY149" fmla="*/ 26670 h 54292"/>
                  <a:gd name="connsiteX150" fmla="*/ 5715 w 27622"/>
                  <a:gd name="connsiteY150" fmla="*/ 24765 h 54292"/>
                  <a:gd name="connsiteX151" fmla="*/ 6668 w 27622"/>
                  <a:gd name="connsiteY151" fmla="*/ 20003 h 54292"/>
                  <a:gd name="connsiteX152" fmla="*/ 5715 w 27622"/>
                  <a:gd name="connsiteY152" fmla="*/ 18097 h 54292"/>
                  <a:gd name="connsiteX153" fmla="*/ 7620 w 27622"/>
                  <a:gd name="connsiteY153" fmla="*/ 16192 h 54292"/>
                  <a:gd name="connsiteX154" fmla="*/ 7620 w 27622"/>
                  <a:gd name="connsiteY154" fmla="*/ 16192 h 54292"/>
                  <a:gd name="connsiteX155" fmla="*/ 7620 w 27622"/>
                  <a:gd name="connsiteY155" fmla="*/ 15240 h 54292"/>
                  <a:gd name="connsiteX156" fmla="*/ 8572 w 27622"/>
                  <a:gd name="connsiteY156" fmla="*/ 9525 h 54292"/>
                  <a:gd name="connsiteX157" fmla="*/ 13335 w 27622"/>
                  <a:gd name="connsiteY157" fmla="*/ 3810 h 54292"/>
                  <a:gd name="connsiteX158" fmla="*/ 18097 w 27622"/>
                  <a:gd name="connsiteY158" fmla="*/ 0 h 54292"/>
                  <a:gd name="connsiteX159" fmla="*/ 20003 w 27622"/>
                  <a:gd name="connsiteY159" fmla="*/ 6667 h 5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</a:cxnLst>
                <a:rect l="l" t="t" r="r" b="b"/>
                <a:pathLst>
                  <a:path w="27622" h="54292">
                    <a:moveTo>
                      <a:pt x="20003" y="6667"/>
                    </a:moveTo>
                    <a:cubicBezTo>
                      <a:pt x="20003" y="6667"/>
                      <a:pt x="20003" y="7620"/>
                      <a:pt x="20003" y="6667"/>
                    </a:cubicBezTo>
                    <a:cubicBezTo>
                      <a:pt x="20003" y="7620"/>
                      <a:pt x="20003" y="7620"/>
                      <a:pt x="20003" y="7620"/>
                    </a:cubicBezTo>
                    <a:lnTo>
                      <a:pt x="20003" y="7620"/>
                    </a:lnTo>
                    <a:cubicBezTo>
                      <a:pt x="20955" y="7620"/>
                      <a:pt x="20955" y="8572"/>
                      <a:pt x="20955" y="9525"/>
                    </a:cubicBezTo>
                    <a:cubicBezTo>
                      <a:pt x="20955" y="9525"/>
                      <a:pt x="20955" y="10478"/>
                      <a:pt x="20955" y="10478"/>
                    </a:cubicBezTo>
                    <a:lnTo>
                      <a:pt x="20955" y="10478"/>
                    </a:lnTo>
                    <a:cubicBezTo>
                      <a:pt x="21908" y="10478"/>
                      <a:pt x="22860" y="11430"/>
                      <a:pt x="22860" y="13335"/>
                    </a:cubicBezTo>
                    <a:cubicBezTo>
                      <a:pt x="22860" y="13335"/>
                      <a:pt x="22860" y="14288"/>
                      <a:pt x="22860" y="14288"/>
                    </a:cubicBezTo>
                    <a:cubicBezTo>
                      <a:pt x="23813" y="14288"/>
                      <a:pt x="23813" y="15240"/>
                      <a:pt x="23813" y="16192"/>
                    </a:cubicBezTo>
                    <a:cubicBezTo>
                      <a:pt x="24765" y="16192"/>
                      <a:pt x="25718" y="17145"/>
                      <a:pt x="25718" y="19050"/>
                    </a:cubicBezTo>
                    <a:cubicBezTo>
                      <a:pt x="25718" y="20003"/>
                      <a:pt x="25718" y="20003"/>
                      <a:pt x="24765" y="20955"/>
                    </a:cubicBezTo>
                    <a:cubicBezTo>
                      <a:pt x="24765" y="20955"/>
                      <a:pt x="24765" y="21908"/>
                      <a:pt x="24765" y="22860"/>
                    </a:cubicBezTo>
                    <a:cubicBezTo>
                      <a:pt x="24765" y="23813"/>
                      <a:pt x="24765" y="23813"/>
                      <a:pt x="23813" y="23813"/>
                    </a:cubicBezTo>
                    <a:lnTo>
                      <a:pt x="23813" y="23813"/>
                    </a:lnTo>
                    <a:cubicBezTo>
                      <a:pt x="24765" y="23813"/>
                      <a:pt x="24765" y="24765"/>
                      <a:pt x="24765" y="25717"/>
                    </a:cubicBezTo>
                    <a:cubicBezTo>
                      <a:pt x="24765" y="25717"/>
                      <a:pt x="24765" y="26670"/>
                      <a:pt x="24765" y="26670"/>
                    </a:cubicBezTo>
                    <a:cubicBezTo>
                      <a:pt x="24765" y="26670"/>
                      <a:pt x="25718" y="27622"/>
                      <a:pt x="25718" y="28575"/>
                    </a:cubicBezTo>
                    <a:cubicBezTo>
                      <a:pt x="25718" y="28575"/>
                      <a:pt x="25718" y="29528"/>
                      <a:pt x="25718" y="29528"/>
                    </a:cubicBezTo>
                    <a:cubicBezTo>
                      <a:pt x="25718" y="29528"/>
                      <a:pt x="26670" y="30480"/>
                      <a:pt x="26670" y="31433"/>
                    </a:cubicBezTo>
                    <a:cubicBezTo>
                      <a:pt x="26670" y="31433"/>
                      <a:pt x="26670" y="32385"/>
                      <a:pt x="26670" y="32385"/>
                    </a:cubicBezTo>
                    <a:cubicBezTo>
                      <a:pt x="26670" y="33338"/>
                      <a:pt x="27622" y="33338"/>
                      <a:pt x="27622" y="34290"/>
                    </a:cubicBezTo>
                    <a:cubicBezTo>
                      <a:pt x="27622" y="35242"/>
                      <a:pt x="27622" y="35242"/>
                      <a:pt x="26670" y="35242"/>
                    </a:cubicBezTo>
                    <a:lnTo>
                      <a:pt x="26670" y="35242"/>
                    </a:lnTo>
                    <a:cubicBezTo>
                      <a:pt x="26670" y="35242"/>
                      <a:pt x="27622" y="36195"/>
                      <a:pt x="26670" y="37147"/>
                    </a:cubicBezTo>
                    <a:cubicBezTo>
                      <a:pt x="26670" y="37147"/>
                      <a:pt x="26670" y="37147"/>
                      <a:pt x="26670" y="38100"/>
                    </a:cubicBezTo>
                    <a:cubicBezTo>
                      <a:pt x="26670" y="38100"/>
                      <a:pt x="26670" y="39053"/>
                      <a:pt x="26670" y="40005"/>
                    </a:cubicBezTo>
                    <a:cubicBezTo>
                      <a:pt x="26670" y="40005"/>
                      <a:pt x="26670" y="40005"/>
                      <a:pt x="26670" y="40005"/>
                    </a:cubicBezTo>
                    <a:cubicBezTo>
                      <a:pt x="26670" y="40005"/>
                      <a:pt x="26670" y="40958"/>
                      <a:pt x="26670" y="40958"/>
                    </a:cubicBezTo>
                    <a:cubicBezTo>
                      <a:pt x="26670" y="40958"/>
                      <a:pt x="26670" y="41910"/>
                      <a:pt x="25718" y="41910"/>
                    </a:cubicBezTo>
                    <a:cubicBezTo>
                      <a:pt x="26670" y="41910"/>
                      <a:pt x="26670" y="42863"/>
                      <a:pt x="26670" y="43815"/>
                    </a:cubicBezTo>
                    <a:cubicBezTo>
                      <a:pt x="26670" y="44767"/>
                      <a:pt x="25718" y="44767"/>
                      <a:pt x="25718" y="44767"/>
                    </a:cubicBezTo>
                    <a:cubicBezTo>
                      <a:pt x="25718" y="44767"/>
                      <a:pt x="25718" y="45720"/>
                      <a:pt x="25718" y="45720"/>
                    </a:cubicBezTo>
                    <a:cubicBezTo>
                      <a:pt x="25718" y="45720"/>
                      <a:pt x="25718" y="46672"/>
                      <a:pt x="24765" y="46672"/>
                    </a:cubicBezTo>
                    <a:cubicBezTo>
                      <a:pt x="24765" y="46672"/>
                      <a:pt x="24765" y="47625"/>
                      <a:pt x="24765" y="47625"/>
                    </a:cubicBezTo>
                    <a:cubicBezTo>
                      <a:pt x="24765" y="48578"/>
                      <a:pt x="24765" y="48578"/>
                      <a:pt x="23813" y="48578"/>
                    </a:cubicBez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cubicBezTo>
                      <a:pt x="23813" y="49530"/>
                      <a:pt x="23813" y="49530"/>
                      <a:pt x="22860" y="49530"/>
                    </a:cubicBezTo>
                    <a:cubicBezTo>
                      <a:pt x="22860" y="49530"/>
                      <a:pt x="22860" y="49530"/>
                      <a:pt x="22860" y="49530"/>
                    </a:cubicBezTo>
                    <a:cubicBezTo>
                      <a:pt x="22860" y="50483"/>
                      <a:pt x="22860" y="50483"/>
                      <a:pt x="21908" y="50483"/>
                    </a:cubicBezTo>
                    <a:cubicBezTo>
                      <a:pt x="21908" y="50483"/>
                      <a:pt x="21908" y="50483"/>
                      <a:pt x="21908" y="50483"/>
                    </a:cubicBezTo>
                    <a:cubicBezTo>
                      <a:pt x="21908" y="51435"/>
                      <a:pt x="20955" y="52388"/>
                      <a:pt x="20003" y="52388"/>
                    </a:cubicBezTo>
                    <a:lnTo>
                      <a:pt x="20003" y="52388"/>
                    </a:lnTo>
                    <a:cubicBezTo>
                      <a:pt x="20003" y="53340"/>
                      <a:pt x="19050" y="54292"/>
                      <a:pt x="18097" y="53340"/>
                    </a:cubicBezTo>
                    <a:cubicBezTo>
                      <a:pt x="18097" y="53340"/>
                      <a:pt x="18097" y="53340"/>
                      <a:pt x="18097" y="53340"/>
                    </a:cubicBezTo>
                    <a:cubicBezTo>
                      <a:pt x="18097" y="54292"/>
                      <a:pt x="17145" y="54292"/>
                      <a:pt x="17145" y="54292"/>
                    </a:cubicBezTo>
                    <a:cubicBezTo>
                      <a:pt x="17145" y="54292"/>
                      <a:pt x="16193" y="54292"/>
                      <a:pt x="16193" y="53340"/>
                    </a:cubicBezTo>
                    <a:cubicBezTo>
                      <a:pt x="14288" y="54292"/>
                      <a:pt x="13335" y="54292"/>
                      <a:pt x="11430" y="54292"/>
                    </a:cubicBezTo>
                    <a:cubicBezTo>
                      <a:pt x="6668" y="53340"/>
                      <a:pt x="3810" y="51435"/>
                      <a:pt x="1905" y="47625"/>
                    </a:cubicBezTo>
                    <a:lnTo>
                      <a:pt x="1905" y="47625"/>
                    </a:lnTo>
                    <a:lnTo>
                      <a:pt x="1905" y="47625"/>
                    </a:lnTo>
                    <a:cubicBezTo>
                      <a:pt x="1905" y="46672"/>
                      <a:pt x="953" y="45720"/>
                      <a:pt x="953" y="43815"/>
                    </a:cubicBezTo>
                    <a:cubicBezTo>
                      <a:pt x="953" y="43815"/>
                      <a:pt x="1905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lnTo>
                      <a:pt x="1905" y="41910"/>
                    </a:lnTo>
                    <a:cubicBezTo>
                      <a:pt x="1905" y="41910"/>
                      <a:pt x="953" y="40958"/>
                      <a:pt x="953" y="40005"/>
                    </a:cubicBezTo>
                    <a:cubicBezTo>
                      <a:pt x="953" y="39053"/>
                      <a:pt x="953" y="38100"/>
                      <a:pt x="1905" y="38100"/>
                    </a:cubicBezTo>
                    <a:lnTo>
                      <a:pt x="1905" y="38100"/>
                    </a:lnTo>
                    <a:cubicBezTo>
                      <a:pt x="953" y="38100"/>
                      <a:pt x="0" y="37147"/>
                      <a:pt x="0" y="36195"/>
                    </a:cubicBezTo>
                    <a:cubicBezTo>
                      <a:pt x="0" y="35242"/>
                      <a:pt x="953" y="34290"/>
                      <a:pt x="1905" y="34290"/>
                    </a:cubicBezTo>
                    <a:cubicBezTo>
                      <a:pt x="1905" y="34290"/>
                      <a:pt x="1905" y="34290"/>
                      <a:pt x="2858" y="34290"/>
                    </a:cubicBezTo>
                    <a:cubicBezTo>
                      <a:pt x="2858" y="34290"/>
                      <a:pt x="2858" y="34290"/>
                      <a:pt x="3810" y="34290"/>
                    </a:cubicBezTo>
                    <a:lnTo>
                      <a:pt x="3810" y="33338"/>
                    </a:lnTo>
                    <a:cubicBezTo>
                      <a:pt x="2858" y="33338"/>
                      <a:pt x="2858" y="32385"/>
                      <a:pt x="2858" y="31433"/>
                    </a:cubicBezTo>
                    <a:cubicBezTo>
                      <a:pt x="2858" y="30480"/>
                      <a:pt x="3810" y="29528"/>
                      <a:pt x="4763" y="29528"/>
                    </a:cubicBezTo>
                    <a:lnTo>
                      <a:pt x="4763" y="28575"/>
                    </a:lnTo>
                    <a:cubicBezTo>
                      <a:pt x="4763" y="28575"/>
                      <a:pt x="3810" y="27622"/>
                      <a:pt x="3810" y="26670"/>
                    </a:cubicBezTo>
                    <a:cubicBezTo>
                      <a:pt x="3810" y="25717"/>
                      <a:pt x="4763" y="24765"/>
                      <a:pt x="5715" y="24765"/>
                    </a:cubicBezTo>
                    <a:cubicBezTo>
                      <a:pt x="5715" y="22860"/>
                      <a:pt x="6668" y="21908"/>
                      <a:pt x="6668" y="20003"/>
                    </a:cubicBezTo>
                    <a:cubicBezTo>
                      <a:pt x="5715" y="20003"/>
                      <a:pt x="5715" y="19050"/>
                      <a:pt x="5715" y="18097"/>
                    </a:cubicBezTo>
                    <a:cubicBezTo>
                      <a:pt x="5715" y="17145"/>
                      <a:pt x="6668" y="16192"/>
                      <a:pt x="7620" y="16192"/>
                    </a:cubicBezTo>
                    <a:lnTo>
                      <a:pt x="7620" y="16192"/>
                    </a:lnTo>
                    <a:lnTo>
                      <a:pt x="7620" y="15240"/>
                    </a:lnTo>
                    <a:cubicBezTo>
                      <a:pt x="7620" y="13335"/>
                      <a:pt x="7620" y="11430"/>
                      <a:pt x="8572" y="9525"/>
                    </a:cubicBezTo>
                    <a:cubicBezTo>
                      <a:pt x="9525" y="6667"/>
                      <a:pt x="11430" y="4763"/>
                      <a:pt x="13335" y="3810"/>
                    </a:cubicBezTo>
                    <a:cubicBezTo>
                      <a:pt x="15240" y="953"/>
                      <a:pt x="16193" y="0"/>
                      <a:pt x="18097" y="0"/>
                    </a:cubicBezTo>
                    <a:cubicBezTo>
                      <a:pt x="19050" y="6667"/>
                      <a:pt x="19050" y="6667"/>
                      <a:pt x="20003" y="6667"/>
                    </a:cubicBezTo>
                    <a:close/>
                  </a:path>
                </a:pathLst>
              </a:custGeom>
              <a:solidFill>
                <a:srgbClr val="76B84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782" name="Graphic 801">
              <a:extLst>
                <a:ext uri="{FF2B5EF4-FFF2-40B4-BE49-F238E27FC236}">
                  <a16:creationId xmlns:a16="http://schemas.microsoft.com/office/drawing/2014/main" id="{3664B6A2-1F88-4D3A-9D2C-D17CF3A6C356}"/>
                </a:ext>
              </a:extLst>
            </p:cNvPr>
            <p:cNvGrpSpPr/>
            <p:nvPr/>
          </p:nvGrpSpPr>
          <p:grpSpPr>
            <a:xfrm>
              <a:off x="6500825" y="3453773"/>
              <a:ext cx="49529" cy="95249"/>
              <a:chOff x="6500812" y="3453765"/>
              <a:chExt cx="49529" cy="95249"/>
            </a:xfrm>
            <a:solidFill>
              <a:schemeClr val="accent1"/>
            </a:solidFill>
          </p:grpSpPr>
          <p:sp>
            <p:nvSpPr>
              <p:cNvPr id="815" name="Freeform: Shape 814">
                <a:extLst>
                  <a:ext uri="{FF2B5EF4-FFF2-40B4-BE49-F238E27FC236}">
                    <a16:creationId xmlns:a16="http://schemas.microsoft.com/office/drawing/2014/main" id="{0E3D57F0-904A-41CA-BB3F-F958515938F5}"/>
                  </a:ext>
                </a:extLst>
              </p:cNvPr>
              <p:cNvSpPr/>
              <p:nvPr/>
            </p:nvSpPr>
            <p:spPr>
              <a:xfrm>
                <a:off x="6506527" y="3528060"/>
                <a:ext cx="43815" cy="20954"/>
              </a:xfrm>
              <a:custGeom>
                <a:avLst/>
                <a:gdLst>
                  <a:gd name="connsiteX0" fmla="*/ 43815 w 43815"/>
                  <a:gd name="connsiteY0" fmla="*/ 10478 h 20954"/>
                  <a:gd name="connsiteX1" fmla="*/ 21908 w 43815"/>
                  <a:gd name="connsiteY1" fmla="*/ 20955 h 20954"/>
                  <a:gd name="connsiteX2" fmla="*/ 0 w 43815"/>
                  <a:gd name="connsiteY2" fmla="*/ 10478 h 20954"/>
                  <a:gd name="connsiteX3" fmla="*/ 21908 w 43815"/>
                  <a:gd name="connsiteY3" fmla="*/ 0 h 20954"/>
                  <a:gd name="connsiteX4" fmla="*/ 43815 w 43815"/>
                  <a:gd name="connsiteY4" fmla="*/ 10478 h 209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3815" h="20954">
                    <a:moveTo>
                      <a:pt x="43815" y="10478"/>
                    </a:moveTo>
                    <a:cubicBezTo>
                      <a:pt x="43815" y="16264"/>
                      <a:pt x="34007" y="20955"/>
                      <a:pt x="21908" y="20955"/>
                    </a:cubicBezTo>
                    <a:cubicBezTo>
                      <a:pt x="9808" y="20955"/>
                      <a:pt x="0" y="16264"/>
                      <a:pt x="0" y="10478"/>
                    </a:cubicBezTo>
                    <a:cubicBezTo>
                      <a:pt x="0" y="4691"/>
                      <a:pt x="9809" y="0"/>
                      <a:pt x="21908" y="0"/>
                    </a:cubicBezTo>
                    <a:cubicBezTo>
                      <a:pt x="34007" y="0"/>
                      <a:pt x="43815" y="4691"/>
                      <a:pt x="43815" y="10478"/>
                    </a:cubicBezTo>
                    <a:close/>
                  </a:path>
                </a:pathLst>
              </a:custGeom>
              <a:solidFill>
                <a:srgbClr val="618D3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16" name="Freeform: Shape 815">
                <a:extLst>
                  <a:ext uri="{FF2B5EF4-FFF2-40B4-BE49-F238E27FC236}">
                    <a16:creationId xmlns:a16="http://schemas.microsoft.com/office/drawing/2014/main" id="{977F2AF9-A4BE-497A-BC9D-BF815A3F736A}"/>
                  </a:ext>
                </a:extLst>
              </p:cNvPr>
              <p:cNvSpPr/>
              <p:nvPr/>
            </p:nvSpPr>
            <p:spPr>
              <a:xfrm>
                <a:off x="6500812" y="3460432"/>
                <a:ext cx="40005" cy="84772"/>
              </a:xfrm>
              <a:custGeom>
                <a:avLst/>
                <a:gdLst>
                  <a:gd name="connsiteX0" fmla="*/ 20955 w 40005"/>
                  <a:gd name="connsiteY0" fmla="*/ 0 h 84772"/>
                  <a:gd name="connsiteX1" fmla="*/ 22860 w 40005"/>
                  <a:gd name="connsiteY1" fmla="*/ 952 h 84772"/>
                  <a:gd name="connsiteX2" fmla="*/ 23813 w 40005"/>
                  <a:gd name="connsiteY2" fmla="*/ 0 h 84772"/>
                  <a:gd name="connsiteX3" fmla="*/ 24765 w 40005"/>
                  <a:gd name="connsiteY3" fmla="*/ 1905 h 84772"/>
                  <a:gd name="connsiteX4" fmla="*/ 24765 w 40005"/>
                  <a:gd name="connsiteY4" fmla="*/ 1905 h 84772"/>
                  <a:gd name="connsiteX5" fmla="*/ 25718 w 40005"/>
                  <a:gd name="connsiteY5" fmla="*/ 4763 h 84772"/>
                  <a:gd name="connsiteX6" fmla="*/ 25718 w 40005"/>
                  <a:gd name="connsiteY6" fmla="*/ 5715 h 84772"/>
                  <a:gd name="connsiteX7" fmla="*/ 25718 w 40005"/>
                  <a:gd name="connsiteY7" fmla="*/ 5715 h 84772"/>
                  <a:gd name="connsiteX8" fmla="*/ 26670 w 40005"/>
                  <a:gd name="connsiteY8" fmla="*/ 8572 h 84772"/>
                  <a:gd name="connsiteX9" fmla="*/ 26670 w 40005"/>
                  <a:gd name="connsiteY9" fmla="*/ 9525 h 84772"/>
                  <a:gd name="connsiteX10" fmla="*/ 26670 w 40005"/>
                  <a:gd name="connsiteY10" fmla="*/ 9525 h 84772"/>
                  <a:gd name="connsiteX11" fmla="*/ 29528 w 40005"/>
                  <a:gd name="connsiteY11" fmla="*/ 13335 h 84772"/>
                  <a:gd name="connsiteX12" fmla="*/ 29528 w 40005"/>
                  <a:gd name="connsiteY12" fmla="*/ 14288 h 84772"/>
                  <a:gd name="connsiteX13" fmla="*/ 31432 w 40005"/>
                  <a:gd name="connsiteY13" fmla="*/ 17145 h 84772"/>
                  <a:gd name="connsiteX14" fmla="*/ 34290 w 40005"/>
                  <a:gd name="connsiteY14" fmla="*/ 20955 h 84772"/>
                  <a:gd name="connsiteX15" fmla="*/ 33338 w 40005"/>
                  <a:gd name="connsiteY15" fmla="*/ 23813 h 84772"/>
                  <a:gd name="connsiteX16" fmla="*/ 34290 w 40005"/>
                  <a:gd name="connsiteY16" fmla="*/ 26670 h 84772"/>
                  <a:gd name="connsiteX17" fmla="*/ 33338 w 40005"/>
                  <a:gd name="connsiteY17" fmla="*/ 28575 h 84772"/>
                  <a:gd name="connsiteX18" fmla="*/ 33338 w 40005"/>
                  <a:gd name="connsiteY18" fmla="*/ 28575 h 84772"/>
                  <a:gd name="connsiteX19" fmla="*/ 35243 w 40005"/>
                  <a:gd name="connsiteY19" fmla="*/ 32385 h 84772"/>
                  <a:gd name="connsiteX20" fmla="*/ 35243 w 40005"/>
                  <a:gd name="connsiteY20" fmla="*/ 34290 h 84772"/>
                  <a:gd name="connsiteX21" fmla="*/ 36195 w 40005"/>
                  <a:gd name="connsiteY21" fmla="*/ 37147 h 84772"/>
                  <a:gd name="connsiteX22" fmla="*/ 36195 w 40005"/>
                  <a:gd name="connsiteY22" fmla="*/ 39052 h 84772"/>
                  <a:gd name="connsiteX23" fmla="*/ 37147 w 40005"/>
                  <a:gd name="connsiteY23" fmla="*/ 41910 h 84772"/>
                  <a:gd name="connsiteX24" fmla="*/ 37147 w 40005"/>
                  <a:gd name="connsiteY24" fmla="*/ 43815 h 84772"/>
                  <a:gd name="connsiteX25" fmla="*/ 38100 w 40005"/>
                  <a:gd name="connsiteY25" fmla="*/ 46672 h 84772"/>
                  <a:gd name="connsiteX26" fmla="*/ 37147 w 40005"/>
                  <a:gd name="connsiteY26" fmla="*/ 48577 h 84772"/>
                  <a:gd name="connsiteX27" fmla="*/ 37147 w 40005"/>
                  <a:gd name="connsiteY27" fmla="*/ 48577 h 84772"/>
                  <a:gd name="connsiteX28" fmla="*/ 38100 w 40005"/>
                  <a:gd name="connsiteY28" fmla="*/ 51435 h 84772"/>
                  <a:gd name="connsiteX29" fmla="*/ 38100 w 40005"/>
                  <a:gd name="connsiteY29" fmla="*/ 52388 h 84772"/>
                  <a:gd name="connsiteX30" fmla="*/ 39053 w 40005"/>
                  <a:gd name="connsiteY30" fmla="*/ 55245 h 84772"/>
                  <a:gd name="connsiteX31" fmla="*/ 39053 w 40005"/>
                  <a:gd name="connsiteY31" fmla="*/ 56197 h 84772"/>
                  <a:gd name="connsiteX32" fmla="*/ 39053 w 40005"/>
                  <a:gd name="connsiteY32" fmla="*/ 57150 h 84772"/>
                  <a:gd name="connsiteX33" fmla="*/ 38100 w 40005"/>
                  <a:gd name="connsiteY33" fmla="*/ 59055 h 84772"/>
                  <a:gd name="connsiteX34" fmla="*/ 40005 w 40005"/>
                  <a:gd name="connsiteY34" fmla="*/ 61913 h 84772"/>
                  <a:gd name="connsiteX35" fmla="*/ 38100 w 40005"/>
                  <a:gd name="connsiteY35" fmla="*/ 64770 h 84772"/>
                  <a:gd name="connsiteX36" fmla="*/ 38100 w 40005"/>
                  <a:gd name="connsiteY36" fmla="*/ 66675 h 84772"/>
                  <a:gd name="connsiteX37" fmla="*/ 37147 w 40005"/>
                  <a:gd name="connsiteY37" fmla="*/ 68580 h 84772"/>
                  <a:gd name="connsiteX38" fmla="*/ 38100 w 40005"/>
                  <a:gd name="connsiteY38" fmla="*/ 70485 h 84772"/>
                  <a:gd name="connsiteX39" fmla="*/ 37147 w 40005"/>
                  <a:gd name="connsiteY39" fmla="*/ 72390 h 84772"/>
                  <a:gd name="connsiteX40" fmla="*/ 37147 w 40005"/>
                  <a:gd name="connsiteY40" fmla="*/ 72390 h 84772"/>
                  <a:gd name="connsiteX41" fmla="*/ 37147 w 40005"/>
                  <a:gd name="connsiteY41" fmla="*/ 72390 h 84772"/>
                  <a:gd name="connsiteX42" fmla="*/ 37147 w 40005"/>
                  <a:gd name="connsiteY42" fmla="*/ 72390 h 84772"/>
                  <a:gd name="connsiteX43" fmla="*/ 37147 w 40005"/>
                  <a:gd name="connsiteY43" fmla="*/ 72390 h 84772"/>
                  <a:gd name="connsiteX44" fmla="*/ 37147 w 40005"/>
                  <a:gd name="connsiteY44" fmla="*/ 72390 h 84772"/>
                  <a:gd name="connsiteX45" fmla="*/ 37147 w 40005"/>
                  <a:gd name="connsiteY45" fmla="*/ 72390 h 84772"/>
                  <a:gd name="connsiteX46" fmla="*/ 37147 w 40005"/>
                  <a:gd name="connsiteY46" fmla="*/ 72390 h 84772"/>
                  <a:gd name="connsiteX47" fmla="*/ 37147 w 40005"/>
                  <a:gd name="connsiteY47" fmla="*/ 72390 h 84772"/>
                  <a:gd name="connsiteX48" fmla="*/ 37147 w 40005"/>
                  <a:gd name="connsiteY48" fmla="*/ 72390 h 84772"/>
                  <a:gd name="connsiteX49" fmla="*/ 37147 w 40005"/>
                  <a:gd name="connsiteY49" fmla="*/ 72390 h 84772"/>
                  <a:gd name="connsiteX50" fmla="*/ 37147 w 40005"/>
                  <a:gd name="connsiteY50" fmla="*/ 72390 h 84772"/>
                  <a:gd name="connsiteX51" fmla="*/ 37147 w 40005"/>
                  <a:gd name="connsiteY51" fmla="*/ 72390 h 84772"/>
                  <a:gd name="connsiteX52" fmla="*/ 37147 w 40005"/>
                  <a:gd name="connsiteY52" fmla="*/ 72390 h 84772"/>
                  <a:gd name="connsiteX53" fmla="*/ 37147 w 40005"/>
                  <a:gd name="connsiteY53" fmla="*/ 72390 h 84772"/>
                  <a:gd name="connsiteX54" fmla="*/ 37147 w 40005"/>
                  <a:gd name="connsiteY54" fmla="*/ 72390 h 84772"/>
                  <a:gd name="connsiteX55" fmla="*/ 37147 w 40005"/>
                  <a:gd name="connsiteY55" fmla="*/ 72390 h 84772"/>
                  <a:gd name="connsiteX56" fmla="*/ 37147 w 40005"/>
                  <a:gd name="connsiteY56" fmla="*/ 72390 h 84772"/>
                  <a:gd name="connsiteX57" fmla="*/ 37147 w 40005"/>
                  <a:gd name="connsiteY57" fmla="*/ 72390 h 84772"/>
                  <a:gd name="connsiteX58" fmla="*/ 37147 w 40005"/>
                  <a:gd name="connsiteY58" fmla="*/ 72390 h 84772"/>
                  <a:gd name="connsiteX59" fmla="*/ 37147 w 40005"/>
                  <a:gd name="connsiteY59" fmla="*/ 72390 h 84772"/>
                  <a:gd name="connsiteX60" fmla="*/ 37147 w 40005"/>
                  <a:gd name="connsiteY60" fmla="*/ 72390 h 84772"/>
                  <a:gd name="connsiteX61" fmla="*/ 37147 w 40005"/>
                  <a:gd name="connsiteY61" fmla="*/ 72390 h 84772"/>
                  <a:gd name="connsiteX62" fmla="*/ 37147 w 40005"/>
                  <a:gd name="connsiteY62" fmla="*/ 72390 h 84772"/>
                  <a:gd name="connsiteX63" fmla="*/ 37147 w 40005"/>
                  <a:gd name="connsiteY63" fmla="*/ 72390 h 84772"/>
                  <a:gd name="connsiteX64" fmla="*/ 37147 w 40005"/>
                  <a:gd name="connsiteY64" fmla="*/ 72390 h 84772"/>
                  <a:gd name="connsiteX65" fmla="*/ 37147 w 40005"/>
                  <a:gd name="connsiteY65" fmla="*/ 72390 h 84772"/>
                  <a:gd name="connsiteX66" fmla="*/ 37147 w 40005"/>
                  <a:gd name="connsiteY66" fmla="*/ 72390 h 84772"/>
                  <a:gd name="connsiteX67" fmla="*/ 37147 w 40005"/>
                  <a:gd name="connsiteY67" fmla="*/ 72390 h 84772"/>
                  <a:gd name="connsiteX68" fmla="*/ 37147 w 40005"/>
                  <a:gd name="connsiteY68" fmla="*/ 72390 h 84772"/>
                  <a:gd name="connsiteX69" fmla="*/ 37147 w 40005"/>
                  <a:gd name="connsiteY69" fmla="*/ 72390 h 84772"/>
                  <a:gd name="connsiteX70" fmla="*/ 37147 w 40005"/>
                  <a:gd name="connsiteY70" fmla="*/ 72390 h 84772"/>
                  <a:gd name="connsiteX71" fmla="*/ 37147 w 40005"/>
                  <a:gd name="connsiteY71" fmla="*/ 72390 h 84772"/>
                  <a:gd name="connsiteX72" fmla="*/ 37147 w 40005"/>
                  <a:gd name="connsiteY72" fmla="*/ 72390 h 84772"/>
                  <a:gd name="connsiteX73" fmla="*/ 37147 w 40005"/>
                  <a:gd name="connsiteY73" fmla="*/ 72390 h 84772"/>
                  <a:gd name="connsiteX74" fmla="*/ 37147 w 40005"/>
                  <a:gd name="connsiteY74" fmla="*/ 72390 h 84772"/>
                  <a:gd name="connsiteX75" fmla="*/ 37147 w 40005"/>
                  <a:gd name="connsiteY75" fmla="*/ 72390 h 84772"/>
                  <a:gd name="connsiteX76" fmla="*/ 37147 w 40005"/>
                  <a:gd name="connsiteY76" fmla="*/ 72390 h 84772"/>
                  <a:gd name="connsiteX77" fmla="*/ 37147 w 40005"/>
                  <a:gd name="connsiteY77" fmla="*/ 72390 h 84772"/>
                  <a:gd name="connsiteX78" fmla="*/ 37147 w 40005"/>
                  <a:gd name="connsiteY78" fmla="*/ 72390 h 84772"/>
                  <a:gd name="connsiteX79" fmla="*/ 37147 w 40005"/>
                  <a:gd name="connsiteY79" fmla="*/ 72390 h 84772"/>
                  <a:gd name="connsiteX80" fmla="*/ 37147 w 40005"/>
                  <a:gd name="connsiteY80" fmla="*/ 72390 h 84772"/>
                  <a:gd name="connsiteX81" fmla="*/ 37147 w 40005"/>
                  <a:gd name="connsiteY81" fmla="*/ 72390 h 84772"/>
                  <a:gd name="connsiteX82" fmla="*/ 37147 w 40005"/>
                  <a:gd name="connsiteY82" fmla="*/ 72390 h 84772"/>
                  <a:gd name="connsiteX83" fmla="*/ 37147 w 40005"/>
                  <a:gd name="connsiteY83" fmla="*/ 72390 h 84772"/>
                  <a:gd name="connsiteX84" fmla="*/ 37147 w 40005"/>
                  <a:gd name="connsiteY84" fmla="*/ 72390 h 84772"/>
                  <a:gd name="connsiteX85" fmla="*/ 37147 w 40005"/>
                  <a:gd name="connsiteY85" fmla="*/ 72390 h 84772"/>
                  <a:gd name="connsiteX86" fmla="*/ 37147 w 40005"/>
                  <a:gd name="connsiteY86" fmla="*/ 72390 h 84772"/>
                  <a:gd name="connsiteX87" fmla="*/ 37147 w 40005"/>
                  <a:gd name="connsiteY87" fmla="*/ 72390 h 84772"/>
                  <a:gd name="connsiteX88" fmla="*/ 37147 w 40005"/>
                  <a:gd name="connsiteY88" fmla="*/ 72390 h 84772"/>
                  <a:gd name="connsiteX89" fmla="*/ 37147 w 40005"/>
                  <a:gd name="connsiteY89" fmla="*/ 72390 h 84772"/>
                  <a:gd name="connsiteX90" fmla="*/ 37147 w 40005"/>
                  <a:gd name="connsiteY90" fmla="*/ 72390 h 84772"/>
                  <a:gd name="connsiteX91" fmla="*/ 37147 w 40005"/>
                  <a:gd name="connsiteY91" fmla="*/ 72390 h 84772"/>
                  <a:gd name="connsiteX92" fmla="*/ 37147 w 40005"/>
                  <a:gd name="connsiteY92" fmla="*/ 72390 h 84772"/>
                  <a:gd name="connsiteX93" fmla="*/ 37147 w 40005"/>
                  <a:gd name="connsiteY93" fmla="*/ 72390 h 84772"/>
                  <a:gd name="connsiteX94" fmla="*/ 37147 w 40005"/>
                  <a:gd name="connsiteY94" fmla="*/ 72390 h 84772"/>
                  <a:gd name="connsiteX95" fmla="*/ 37147 w 40005"/>
                  <a:gd name="connsiteY95" fmla="*/ 72390 h 84772"/>
                  <a:gd name="connsiteX96" fmla="*/ 37147 w 40005"/>
                  <a:gd name="connsiteY96" fmla="*/ 72390 h 84772"/>
                  <a:gd name="connsiteX97" fmla="*/ 37147 w 40005"/>
                  <a:gd name="connsiteY97" fmla="*/ 72390 h 84772"/>
                  <a:gd name="connsiteX98" fmla="*/ 37147 w 40005"/>
                  <a:gd name="connsiteY98" fmla="*/ 72390 h 84772"/>
                  <a:gd name="connsiteX99" fmla="*/ 37147 w 40005"/>
                  <a:gd name="connsiteY99" fmla="*/ 72390 h 84772"/>
                  <a:gd name="connsiteX100" fmla="*/ 37147 w 40005"/>
                  <a:gd name="connsiteY100" fmla="*/ 72390 h 84772"/>
                  <a:gd name="connsiteX101" fmla="*/ 37147 w 40005"/>
                  <a:gd name="connsiteY101" fmla="*/ 72390 h 84772"/>
                  <a:gd name="connsiteX102" fmla="*/ 37147 w 40005"/>
                  <a:gd name="connsiteY102" fmla="*/ 72390 h 84772"/>
                  <a:gd name="connsiteX103" fmla="*/ 37147 w 40005"/>
                  <a:gd name="connsiteY103" fmla="*/ 72390 h 84772"/>
                  <a:gd name="connsiteX104" fmla="*/ 37147 w 40005"/>
                  <a:gd name="connsiteY104" fmla="*/ 72390 h 84772"/>
                  <a:gd name="connsiteX105" fmla="*/ 37147 w 40005"/>
                  <a:gd name="connsiteY105" fmla="*/ 72390 h 84772"/>
                  <a:gd name="connsiteX106" fmla="*/ 37147 w 40005"/>
                  <a:gd name="connsiteY106" fmla="*/ 72390 h 84772"/>
                  <a:gd name="connsiteX107" fmla="*/ 37147 w 40005"/>
                  <a:gd name="connsiteY107" fmla="*/ 72390 h 84772"/>
                  <a:gd name="connsiteX108" fmla="*/ 37147 w 40005"/>
                  <a:gd name="connsiteY108" fmla="*/ 72390 h 84772"/>
                  <a:gd name="connsiteX109" fmla="*/ 37147 w 40005"/>
                  <a:gd name="connsiteY109" fmla="*/ 72390 h 84772"/>
                  <a:gd name="connsiteX110" fmla="*/ 37147 w 40005"/>
                  <a:gd name="connsiteY110" fmla="*/ 72390 h 84772"/>
                  <a:gd name="connsiteX111" fmla="*/ 37147 w 40005"/>
                  <a:gd name="connsiteY111" fmla="*/ 72390 h 84772"/>
                  <a:gd name="connsiteX112" fmla="*/ 37147 w 40005"/>
                  <a:gd name="connsiteY112" fmla="*/ 72390 h 84772"/>
                  <a:gd name="connsiteX113" fmla="*/ 37147 w 40005"/>
                  <a:gd name="connsiteY113" fmla="*/ 72390 h 84772"/>
                  <a:gd name="connsiteX114" fmla="*/ 37147 w 40005"/>
                  <a:gd name="connsiteY114" fmla="*/ 72390 h 84772"/>
                  <a:gd name="connsiteX115" fmla="*/ 37147 w 40005"/>
                  <a:gd name="connsiteY115" fmla="*/ 72390 h 84772"/>
                  <a:gd name="connsiteX116" fmla="*/ 37147 w 40005"/>
                  <a:gd name="connsiteY116" fmla="*/ 72390 h 84772"/>
                  <a:gd name="connsiteX117" fmla="*/ 37147 w 40005"/>
                  <a:gd name="connsiteY117" fmla="*/ 72390 h 84772"/>
                  <a:gd name="connsiteX118" fmla="*/ 37147 w 40005"/>
                  <a:gd name="connsiteY118" fmla="*/ 72390 h 84772"/>
                  <a:gd name="connsiteX119" fmla="*/ 37147 w 40005"/>
                  <a:gd name="connsiteY119" fmla="*/ 72390 h 84772"/>
                  <a:gd name="connsiteX120" fmla="*/ 37147 w 40005"/>
                  <a:gd name="connsiteY120" fmla="*/ 72390 h 84772"/>
                  <a:gd name="connsiteX121" fmla="*/ 37147 w 40005"/>
                  <a:gd name="connsiteY121" fmla="*/ 72390 h 84772"/>
                  <a:gd name="connsiteX122" fmla="*/ 37147 w 40005"/>
                  <a:gd name="connsiteY122" fmla="*/ 72390 h 84772"/>
                  <a:gd name="connsiteX123" fmla="*/ 37147 w 40005"/>
                  <a:gd name="connsiteY123" fmla="*/ 72390 h 84772"/>
                  <a:gd name="connsiteX124" fmla="*/ 36195 w 40005"/>
                  <a:gd name="connsiteY124" fmla="*/ 74295 h 84772"/>
                  <a:gd name="connsiteX125" fmla="*/ 36195 w 40005"/>
                  <a:gd name="connsiteY125" fmla="*/ 74295 h 84772"/>
                  <a:gd name="connsiteX126" fmla="*/ 35243 w 40005"/>
                  <a:gd name="connsiteY126" fmla="*/ 76200 h 84772"/>
                  <a:gd name="connsiteX127" fmla="*/ 35243 w 40005"/>
                  <a:gd name="connsiteY127" fmla="*/ 76200 h 84772"/>
                  <a:gd name="connsiteX128" fmla="*/ 33338 w 40005"/>
                  <a:gd name="connsiteY128" fmla="*/ 79058 h 84772"/>
                  <a:gd name="connsiteX129" fmla="*/ 33338 w 40005"/>
                  <a:gd name="connsiteY129" fmla="*/ 79058 h 84772"/>
                  <a:gd name="connsiteX130" fmla="*/ 31432 w 40005"/>
                  <a:gd name="connsiteY130" fmla="*/ 81915 h 84772"/>
                  <a:gd name="connsiteX131" fmla="*/ 30480 w 40005"/>
                  <a:gd name="connsiteY131" fmla="*/ 81915 h 84772"/>
                  <a:gd name="connsiteX132" fmla="*/ 28575 w 40005"/>
                  <a:gd name="connsiteY132" fmla="*/ 83820 h 84772"/>
                  <a:gd name="connsiteX133" fmla="*/ 26670 w 40005"/>
                  <a:gd name="connsiteY133" fmla="*/ 82867 h 84772"/>
                  <a:gd name="connsiteX134" fmla="*/ 18097 w 40005"/>
                  <a:gd name="connsiteY134" fmla="*/ 84772 h 84772"/>
                  <a:gd name="connsiteX135" fmla="*/ 2857 w 40005"/>
                  <a:gd name="connsiteY135" fmla="*/ 72390 h 84772"/>
                  <a:gd name="connsiteX136" fmla="*/ 953 w 40005"/>
                  <a:gd name="connsiteY136" fmla="*/ 70485 h 84772"/>
                  <a:gd name="connsiteX137" fmla="*/ 953 w 40005"/>
                  <a:gd name="connsiteY137" fmla="*/ 68580 h 84772"/>
                  <a:gd name="connsiteX138" fmla="*/ 953 w 40005"/>
                  <a:gd name="connsiteY138" fmla="*/ 67627 h 84772"/>
                  <a:gd name="connsiteX139" fmla="*/ 1905 w 40005"/>
                  <a:gd name="connsiteY139" fmla="*/ 65722 h 84772"/>
                  <a:gd name="connsiteX140" fmla="*/ 1905 w 40005"/>
                  <a:gd name="connsiteY140" fmla="*/ 64770 h 84772"/>
                  <a:gd name="connsiteX141" fmla="*/ 953 w 40005"/>
                  <a:gd name="connsiteY141" fmla="*/ 63817 h 84772"/>
                  <a:gd name="connsiteX142" fmla="*/ 953 w 40005"/>
                  <a:gd name="connsiteY142" fmla="*/ 61913 h 84772"/>
                  <a:gd name="connsiteX143" fmla="*/ 953 w 40005"/>
                  <a:gd name="connsiteY143" fmla="*/ 60960 h 84772"/>
                  <a:gd name="connsiteX144" fmla="*/ 0 w 40005"/>
                  <a:gd name="connsiteY144" fmla="*/ 60008 h 84772"/>
                  <a:gd name="connsiteX145" fmla="*/ 953 w 40005"/>
                  <a:gd name="connsiteY145" fmla="*/ 58102 h 84772"/>
                  <a:gd name="connsiteX146" fmla="*/ 953 w 40005"/>
                  <a:gd name="connsiteY146" fmla="*/ 58102 h 84772"/>
                  <a:gd name="connsiteX147" fmla="*/ 0 w 40005"/>
                  <a:gd name="connsiteY147" fmla="*/ 56197 h 84772"/>
                  <a:gd name="connsiteX148" fmla="*/ 953 w 40005"/>
                  <a:gd name="connsiteY148" fmla="*/ 53340 h 84772"/>
                  <a:gd name="connsiteX149" fmla="*/ 953 w 40005"/>
                  <a:gd name="connsiteY149" fmla="*/ 53340 h 84772"/>
                  <a:gd name="connsiteX150" fmla="*/ 953 w 40005"/>
                  <a:gd name="connsiteY150" fmla="*/ 53340 h 84772"/>
                  <a:gd name="connsiteX151" fmla="*/ 0 w 40005"/>
                  <a:gd name="connsiteY151" fmla="*/ 51435 h 84772"/>
                  <a:gd name="connsiteX152" fmla="*/ 1905 w 40005"/>
                  <a:gd name="connsiteY152" fmla="*/ 49530 h 84772"/>
                  <a:gd name="connsiteX153" fmla="*/ 1905 w 40005"/>
                  <a:gd name="connsiteY153" fmla="*/ 49530 h 84772"/>
                  <a:gd name="connsiteX154" fmla="*/ 0 w 40005"/>
                  <a:gd name="connsiteY154" fmla="*/ 47625 h 84772"/>
                  <a:gd name="connsiteX155" fmla="*/ 1905 w 40005"/>
                  <a:gd name="connsiteY155" fmla="*/ 45720 h 84772"/>
                  <a:gd name="connsiteX156" fmla="*/ 1905 w 40005"/>
                  <a:gd name="connsiteY156" fmla="*/ 45720 h 84772"/>
                  <a:gd name="connsiteX157" fmla="*/ 1905 w 40005"/>
                  <a:gd name="connsiteY157" fmla="*/ 45720 h 84772"/>
                  <a:gd name="connsiteX158" fmla="*/ 0 w 40005"/>
                  <a:gd name="connsiteY158" fmla="*/ 43815 h 84772"/>
                  <a:gd name="connsiteX159" fmla="*/ 1905 w 40005"/>
                  <a:gd name="connsiteY159" fmla="*/ 41910 h 84772"/>
                  <a:gd name="connsiteX160" fmla="*/ 1905 w 40005"/>
                  <a:gd name="connsiteY160" fmla="*/ 41910 h 84772"/>
                  <a:gd name="connsiteX161" fmla="*/ 1905 w 40005"/>
                  <a:gd name="connsiteY161" fmla="*/ 40958 h 84772"/>
                  <a:gd name="connsiteX162" fmla="*/ 953 w 40005"/>
                  <a:gd name="connsiteY162" fmla="*/ 39052 h 84772"/>
                  <a:gd name="connsiteX163" fmla="*/ 1905 w 40005"/>
                  <a:gd name="connsiteY163" fmla="*/ 37147 h 84772"/>
                  <a:gd name="connsiteX164" fmla="*/ 1905 w 40005"/>
                  <a:gd name="connsiteY164" fmla="*/ 37147 h 84772"/>
                  <a:gd name="connsiteX165" fmla="*/ 0 w 40005"/>
                  <a:gd name="connsiteY165" fmla="*/ 35242 h 84772"/>
                  <a:gd name="connsiteX166" fmla="*/ 1905 w 40005"/>
                  <a:gd name="connsiteY166" fmla="*/ 33338 h 84772"/>
                  <a:gd name="connsiteX167" fmla="*/ 2857 w 40005"/>
                  <a:gd name="connsiteY167" fmla="*/ 33338 h 84772"/>
                  <a:gd name="connsiteX168" fmla="*/ 3810 w 40005"/>
                  <a:gd name="connsiteY168" fmla="*/ 33338 h 84772"/>
                  <a:gd name="connsiteX169" fmla="*/ 3810 w 40005"/>
                  <a:gd name="connsiteY169" fmla="*/ 32385 h 84772"/>
                  <a:gd name="connsiteX170" fmla="*/ 2857 w 40005"/>
                  <a:gd name="connsiteY170" fmla="*/ 30480 h 84772"/>
                  <a:gd name="connsiteX171" fmla="*/ 4763 w 40005"/>
                  <a:gd name="connsiteY171" fmla="*/ 28575 h 84772"/>
                  <a:gd name="connsiteX172" fmla="*/ 4763 w 40005"/>
                  <a:gd name="connsiteY172" fmla="*/ 27622 h 84772"/>
                  <a:gd name="connsiteX173" fmla="*/ 3810 w 40005"/>
                  <a:gd name="connsiteY173" fmla="*/ 25717 h 84772"/>
                  <a:gd name="connsiteX174" fmla="*/ 5715 w 40005"/>
                  <a:gd name="connsiteY174" fmla="*/ 23813 h 84772"/>
                  <a:gd name="connsiteX175" fmla="*/ 6668 w 40005"/>
                  <a:gd name="connsiteY175" fmla="*/ 19050 h 84772"/>
                  <a:gd name="connsiteX176" fmla="*/ 5715 w 40005"/>
                  <a:gd name="connsiteY176" fmla="*/ 17145 h 84772"/>
                  <a:gd name="connsiteX177" fmla="*/ 7620 w 40005"/>
                  <a:gd name="connsiteY177" fmla="*/ 15240 h 84772"/>
                  <a:gd name="connsiteX178" fmla="*/ 7620 w 40005"/>
                  <a:gd name="connsiteY178" fmla="*/ 15240 h 84772"/>
                  <a:gd name="connsiteX179" fmla="*/ 7620 w 40005"/>
                  <a:gd name="connsiteY179" fmla="*/ 14288 h 84772"/>
                  <a:gd name="connsiteX180" fmla="*/ 8572 w 40005"/>
                  <a:gd name="connsiteY180" fmla="*/ 8572 h 84772"/>
                  <a:gd name="connsiteX181" fmla="*/ 13335 w 40005"/>
                  <a:gd name="connsiteY181" fmla="*/ 2858 h 84772"/>
                  <a:gd name="connsiteX182" fmla="*/ 20955 w 40005"/>
                  <a:gd name="connsiteY182" fmla="*/ 0 h 847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40005" h="84772">
                    <a:moveTo>
                      <a:pt x="20955" y="0"/>
                    </a:moveTo>
                    <a:cubicBezTo>
                      <a:pt x="21907" y="0"/>
                      <a:pt x="21907" y="0"/>
                      <a:pt x="22860" y="952"/>
                    </a:cubicBezTo>
                    <a:cubicBezTo>
                      <a:pt x="22860" y="0"/>
                      <a:pt x="23813" y="0"/>
                      <a:pt x="23813" y="0"/>
                    </a:cubicBezTo>
                    <a:cubicBezTo>
                      <a:pt x="24765" y="0"/>
                      <a:pt x="24765" y="952"/>
                      <a:pt x="24765" y="1905"/>
                    </a:cubicBezTo>
                    <a:cubicBezTo>
                      <a:pt x="24765" y="1905"/>
                      <a:pt x="24765" y="1905"/>
                      <a:pt x="24765" y="1905"/>
                    </a:cubicBezTo>
                    <a:cubicBezTo>
                      <a:pt x="25718" y="1905"/>
                      <a:pt x="25718" y="2858"/>
                      <a:pt x="25718" y="4763"/>
                    </a:cubicBezTo>
                    <a:cubicBezTo>
                      <a:pt x="25718" y="4763"/>
                      <a:pt x="25718" y="5715"/>
                      <a:pt x="25718" y="5715"/>
                    </a:cubicBezTo>
                    <a:lnTo>
                      <a:pt x="25718" y="5715"/>
                    </a:lnTo>
                    <a:cubicBezTo>
                      <a:pt x="26670" y="5715"/>
                      <a:pt x="26670" y="6667"/>
                      <a:pt x="26670" y="8572"/>
                    </a:cubicBezTo>
                    <a:cubicBezTo>
                      <a:pt x="26670" y="9525"/>
                      <a:pt x="26670" y="9525"/>
                      <a:pt x="26670" y="9525"/>
                    </a:cubicBezTo>
                    <a:lnTo>
                      <a:pt x="26670" y="9525"/>
                    </a:lnTo>
                    <a:cubicBezTo>
                      <a:pt x="28575" y="9525"/>
                      <a:pt x="29528" y="11430"/>
                      <a:pt x="29528" y="13335"/>
                    </a:cubicBezTo>
                    <a:cubicBezTo>
                      <a:pt x="29528" y="13335"/>
                      <a:pt x="29528" y="14288"/>
                      <a:pt x="29528" y="14288"/>
                    </a:cubicBezTo>
                    <a:cubicBezTo>
                      <a:pt x="30480" y="15240"/>
                      <a:pt x="30480" y="16192"/>
                      <a:pt x="31432" y="17145"/>
                    </a:cubicBezTo>
                    <a:cubicBezTo>
                      <a:pt x="33338" y="17145"/>
                      <a:pt x="34290" y="19050"/>
                      <a:pt x="34290" y="20955"/>
                    </a:cubicBezTo>
                    <a:cubicBezTo>
                      <a:pt x="34290" y="21908"/>
                      <a:pt x="34290" y="22860"/>
                      <a:pt x="33338" y="23813"/>
                    </a:cubicBezTo>
                    <a:cubicBezTo>
                      <a:pt x="34290" y="24765"/>
                      <a:pt x="34290" y="25717"/>
                      <a:pt x="34290" y="26670"/>
                    </a:cubicBezTo>
                    <a:cubicBezTo>
                      <a:pt x="34290" y="27622"/>
                      <a:pt x="34290" y="28575"/>
                      <a:pt x="33338" y="28575"/>
                    </a:cubicBezTo>
                    <a:lnTo>
                      <a:pt x="33338" y="28575"/>
                    </a:lnTo>
                    <a:cubicBezTo>
                      <a:pt x="34290" y="29527"/>
                      <a:pt x="35243" y="30480"/>
                      <a:pt x="35243" y="32385"/>
                    </a:cubicBezTo>
                    <a:cubicBezTo>
                      <a:pt x="35243" y="33338"/>
                      <a:pt x="35243" y="33338"/>
                      <a:pt x="35243" y="34290"/>
                    </a:cubicBezTo>
                    <a:cubicBezTo>
                      <a:pt x="36195" y="35242"/>
                      <a:pt x="36195" y="36195"/>
                      <a:pt x="36195" y="37147"/>
                    </a:cubicBezTo>
                    <a:cubicBezTo>
                      <a:pt x="36195" y="38100"/>
                      <a:pt x="36195" y="38100"/>
                      <a:pt x="36195" y="39052"/>
                    </a:cubicBezTo>
                    <a:cubicBezTo>
                      <a:pt x="37147" y="40005"/>
                      <a:pt x="37147" y="40958"/>
                      <a:pt x="37147" y="41910"/>
                    </a:cubicBezTo>
                    <a:cubicBezTo>
                      <a:pt x="37147" y="42863"/>
                      <a:pt x="37147" y="42863"/>
                      <a:pt x="37147" y="43815"/>
                    </a:cubicBezTo>
                    <a:cubicBezTo>
                      <a:pt x="38100" y="44767"/>
                      <a:pt x="38100" y="45720"/>
                      <a:pt x="38100" y="46672"/>
                    </a:cubicBezTo>
                    <a:cubicBezTo>
                      <a:pt x="38100" y="47625"/>
                      <a:pt x="38100" y="48577"/>
                      <a:pt x="37147" y="48577"/>
                    </a:cubicBezTo>
                    <a:lnTo>
                      <a:pt x="37147" y="48577"/>
                    </a:lnTo>
                    <a:cubicBezTo>
                      <a:pt x="38100" y="49530"/>
                      <a:pt x="38100" y="50483"/>
                      <a:pt x="38100" y="51435"/>
                    </a:cubicBezTo>
                    <a:cubicBezTo>
                      <a:pt x="38100" y="51435"/>
                      <a:pt x="38100" y="52388"/>
                      <a:pt x="38100" y="52388"/>
                    </a:cubicBezTo>
                    <a:cubicBezTo>
                      <a:pt x="39053" y="53340"/>
                      <a:pt x="39053" y="54292"/>
                      <a:pt x="39053" y="55245"/>
                    </a:cubicBezTo>
                    <a:cubicBezTo>
                      <a:pt x="39053" y="55245"/>
                      <a:pt x="39053" y="56197"/>
                      <a:pt x="39053" y="56197"/>
                    </a:cubicBezTo>
                    <a:cubicBezTo>
                      <a:pt x="39053" y="56197"/>
                      <a:pt x="39053" y="57150"/>
                      <a:pt x="39053" y="57150"/>
                    </a:cubicBezTo>
                    <a:cubicBezTo>
                      <a:pt x="39053" y="58102"/>
                      <a:pt x="39053" y="58102"/>
                      <a:pt x="38100" y="59055"/>
                    </a:cubicBezTo>
                    <a:cubicBezTo>
                      <a:pt x="39053" y="59055"/>
                      <a:pt x="40005" y="60008"/>
                      <a:pt x="40005" y="61913"/>
                    </a:cubicBezTo>
                    <a:cubicBezTo>
                      <a:pt x="40005" y="62865"/>
                      <a:pt x="39053" y="63817"/>
                      <a:pt x="38100" y="64770"/>
                    </a:cubicBezTo>
                    <a:cubicBezTo>
                      <a:pt x="38100" y="64770"/>
                      <a:pt x="38100" y="65722"/>
                      <a:pt x="38100" y="66675"/>
                    </a:cubicBezTo>
                    <a:cubicBezTo>
                      <a:pt x="38100" y="67627"/>
                      <a:pt x="38100" y="67627"/>
                      <a:pt x="37147" y="68580"/>
                    </a:cubicBezTo>
                    <a:cubicBezTo>
                      <a:pt x="38100" y="68580"/>
                      <a:pt x="38100" y="69533"/>
                      <a:pt x="38100" y="70485"/>
                    </a:cubicBezTo>
                    <a:cubicBezTo>
                      <a:pt x="38100" y="71438"/>
                      <a:pt x="38100" y="72390"/>
                      <a:pt x="37147" y="72390"/>
                    </a:cubicBez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cubicBezTo>
                      <a:pt x="37147" y="73342"/>
                      <a:pt x="37147" y="74295"/>
                      <a:pt x="36195" y="74295"/>
                    </a:cubicBezTo>
                    <a:cubicBezTo>
                      <a:pt x="36195" y="74295"/>
                      <a:pt x="36195" y="74295"/>
                      <a:pt x="36195" y="74295"/>
                    </a:cubicBezTo>
                    <a:cubicBezTo>
                      <a:pt x="36195" y="75247"/>
                      <a:pt x="35243" y="76200"/>
                      <a:pt x="35243" y="76200"/>
                    </a:cubicBezTo>
                    <a:cubicBezTo>
                      <a:pt x="35243" y="76200"/>
                      <a:pt x="35243" y="76200"/>
                      <a:pt x="35243" y="76200"/>
                    </a:cubicBezTo>
                    <a:cubicBezTo>
                      <a:pt x="35243" y="77152"/>
                      <a:pt x="34290" y="79058"/>
                      <a:pt x="33338" y="79058"/>
                    </a:cubicBezTo>
                    <a:lnTo>
                      <a:pt x="33338" y="79058"/>
                    </a:lnTo>
                    <a:cubicBezTo>
                      <a:pt x="33338" y="80010"/>
                      <a:pt x="32385" y="81915"/>
                      <a:pt x="31432" y="81915"/>
                    </a:cubicBezTo>
                    <a:cubicBezTo>
                      <a:pt x="31432" y="81915"/>
                      <a:pt x="31432" y="81915"/>
                      <a:pt x="30480" y="81915"/>
                    </a:cubicBezTo>
                    <a:cubicBezTo>
                      <a:pt x="30480" y="82867"/>
                      <a:pt x="29528" y="83820"/>
                      <a:pt x="28575" y="83820"/>
                    </a:cubicBezTo>
                    <a:cubicBezTo>
                      <a:pt x="27622" y="83820"/>
                      <a:pt x="27622" y="83820"/>
                      <a:pt x="26670" y="82867"/>
                    </a:cubicBezTo>
                    <a:cubicBezTo>
                      <a:pt x="24765" y="83820"/>
                      <a:pt x="21907" y="84772"/>
                      <a:pt x="18097" y="84772"/>
                    </a:cubicBezTo>
                    <a:cubicBezTo>
                      <a:pt x="9525" y="84772"/>
                      <a:pt x="4763" y="80010"/>
                      <a:pt x="2857" y="72390"/>
                    </a:cubicBezTo>
                    <a:cubicBezTo>
                      <a:pt x="1905" y="72390"/>
                      <a:pt x="953" y="72390"/>
                      <a:pt x="953" y="70485"/>
                    </a:cubicBezTo>
                    <a:cubicBezTo>
                      <a:pt x="953" y="69533"/>
                      <a:pt x="953" y="68580"/>
                      <a:pt x="953" y="68580"/>
                    </a:cubicBezTo>
                    <a:cubicBezTo>
                      <a:pt x="953" y="68580"/>
                      <a:pt x="953" y="68580"/>
                      <a:pt x="953" y="67627"/>
                    </a:cubicBezTo>
                    <a:cubicBezTo>
                      <a:pt x="953" y="66675"/>
                      <a:pt x="953" y="65722"/>
                      <a:pt x="1905" y="65722"/>
                    </a:cubicBezTo>
                    <a:cubicBezTo>
                      <a:pt x="1905" y="65722"/>
                      <a:pt x="1905" y="64770"/>
                      <a:pt x="1905" y="64770"/>
                    </a:cubicBezTo>
                    <a:cubicBezTo>
                      <a:pt x="1905" y="64770"/>
                      <a:pt x="953" y="63817"/>
                      <a:pt x="953" y="63817"/>
                    </a:cubicBezTo>
                    <a:cubicBezTo>
                      <a:pt x="953" y="62865"/>
                      <a:pt x="953" y="61913"/>
                      <a:pt x="953" y="61913"/>
                    </a:cubicBezTo>
                    <a:lnTo>
                      <a:pt x="953" y="60960"/>
                    </a:lnTo>
                    <a:cubicBezTo>
                      <a:pt x="953" y="60960"/>
                      <a:pt x="0" y="60008"/>
                      <a:pt x="0" y="60008"/>
                    </a:cubicBezTo>
                    <a:cubicBezTo>
                      <a:pt x="0" y="59055"/>
                      <a:pt x="0" y="58102"/>
                      <a:pt x="953" y="58102"/>
                    </a:cubicBezTo>
                    <a:lnTo>
                      <a:pt x="953" y="58102"/>
                    </a:lnTo>
                    <a:cubicBezTo>
                      <a:pt x="0" y="58102"/>
                      <a:pt x="0" y="57150"/>
                      <a:pt x="0" y="56197"/>
                    </a:cubicBezTo>
                    <a:cubicBezTo>
                      <a:pt x="0" y="55245"/>
                      <a:pt x="0" y="54292"/>
                      <a:pt x="953" y="53340"/>
                    </a:cubicBezTo>
                    <a:cubicBezTo>
                      <a:pt x="953" y="53340"/>
                      <a:pt x="953" y="53340"/>
                      <a:pt x="953" y="53340"/>
                    </a:cubicBezTo>
                    <a:lnTo>
                      <a:pt x="953" y="53340"/>
                    </a:lnTo>
                    <a:cubicBezTo>
                      <a:pt x="0" y="53340"/>
                      <a:pt x="0" y="52388"/>
                      <a:pt x="0" y="51435"/>
                    </a:cubicBezTo>
                    <a:cubicBezTo>
                      <a:pt x="0" y="50483"/>
                      <a:pt x="953" y="49530"/>
                      <a:pt x="1905" y="49530"/>
                    </a:cubicBezTo>
                    <a:lnTo>
                      <a:pt x="1905" y="49530"/>
                    </a:lnTo>
                    <a:cubicBezTo>
                      <a:pt x="953" y="49530"/>
                      <a:pt x="0" y="48577"/>
                      <a:pt x="0" y="47625"/>
                    </a:cubicBezTo>
                    <a:cubicBezTo>
                      <a:pt x="0" y="46672"/>
                      <a:pt x="953" y="45720"/>
                      <a:pt x="1905" y="45720"/>
                    </a:cubicBezTo>
                    <a:cubicBezTo>
                      <a:pt x="1905" y="45720"/>
                      <a:pt x="1905" y="45720"/>
                      <a:pt x="1905" y="45720"/>
                    </a:cubicBezTo>
                    <a:lnTo>
                      <a:pt x="1905" y="45720"/>
                    </a:lnTo>
                    <a:cubicBezTo>
                      <a:pt x="953" y="45720"/>
                      <a:pt x="0" y="44767"/>
                      <a:pt x="0" y="43815"/>
                    </a:cubicBezTo>
                    <a:cubicBezTo>
                      <a:pt x="0" y="42863"/>
                      <a:pt x="953" y="41910"/>
                      <a:pt x="1905" y="41910"/>
                    </a:cubicBezTo>
                    <a:cubicBezTo>
                      <a:pt x="1905" y="41910"/>
                      <a:pt x="1905" y="41910"/>
                      <a:pt x="1905" y="41910"/>
                    </a:cubicBezTo>
                    <a:lnTo>
                      <a:pt x="1905" y="40958"/>
                    </a:lnTo>
                    <a:cubicBezTo>
                      <a:pt x="1905" y="40958"/>
                      <a:pt x="953" y="40005"/>
                      <a:pt x="953" y="39052"/>
                    </a:cubicBezTo>
                    <a:cubicBezTo>
                      <a:pt x="953" y="38100"/>
                      <a:pt x="953" y="37147"/>
                      <a:pt x="1905" y="37147"/>
                    </a:cubicBezTo>
                    <a:lnTo>
                      <a:pt x="1905" y="37147"/>
                    </a:lnTo>
                    <a:cubicBezTo>
                      <a:pt x="953" y="37147"/>
                      <a:pt x="0" y="36195"/>
                      <a:pt x="0" y="35242"/>
                    </a:cubicBezTo>
                    <a:cubicBezTo>
                      <a:pt x="0" y="34290"/>
                      <a:pt x="953" y="33338"/>
                      <a:pt x="1905" y="33338"/>
                    </a:cubicBezTo>
                    <a:cubicBezTo>
                      <a:pt x="1905" y="33338"/>
                      <a:pt x="1905" y="33338"/>
                      <a:pt x="2857" y="33338"/>
                    </a:cubicBezTo>
                    <a:cubicBezTo>
                      <a:pt x="2857" y="33338"/>
                      <a:pt x="2857" y="33338"/>
                      <a:pt x="3810" y="33338"/>
                    </a:cubicBezTo>
                    <a:lnTo>
                      <a:pt x="3810" y="32385"/>
                    </a:lnTo>
                    <a:cubicBezTo>
                      <a:pt x="2857" y="32385"/>
                      <a:pt x="2857" y="31433"/>
                      <a:pt x="2857" y="30480"/>
                    </a:cubicBezTo>
                    <a:cubicBezTo>
                      <a:pt x="2857" y="29527"/>
                      <a:pt x="3810" y="28575"/>
                      <a:pt x="4763" y="28575"/>
                    </a:cubicBezTo>
                    <a:lnTo>
                      <a:pt x="4763" y="27622"/>
                    </a:lnTo>
                    <a:cubicBezTo>
                      <a:pt x="4763" y="27622"/>
                      <a:pt x="3810" y="26670"/>
                      <a:pt x="3810" y="25717"/>
                    </a:cubicBezTo>
                    <a:cubicBezTo>
                      <a:pt x="3810" y="24765"/>
                      <a:pt x="4763" y="23813"/>
                      <a:pt x="5715" y="23813"/>
                    </a:cubicBezTo>
                    <a:cubicBezTo>
                      <a:pt x="5715" y="21908"/>
                      <a:pt x="6668" y="20955"/>
                      <a:pt x="6668" y="19050"/>
                    </a:cubicBezTo>
                    <a:cubicBezTo>
                      <a:pt x="5715" y="19050"/>
                      <a:pt x="5715" y="18097"/>
                      <a:pt x="5715" y="17145"/>
                    </a:cubicBezTo>
                    <a:cubicBezTo>
                      <a:pt x="5715" y="16192"/>
                      <a:pt x="6668" y="15240"/>
                      <a:pt x="7620" y="15240"/>
                    </a:cubicBezTo>
                    <a:lnTo>
                      <a:pt x="7620" y="15240"/>
                    </a:lnTo>
                    <a:lnTo>
                      <a:pt x="7620" y="14288"/>
                    </a:lnTo>
                    <a:cubicBezTo>
                      <a:pt x="7620" y="12383"/>
                      <a:pt x="7620" y="10477"/>
                      <a:pt x="8572" y="8572"/>
                    </a:cubicBezTo>
                    <a:cubicBezTo>
                      <a:pt x="9525" y="5715"/>
                      <a:pt x="11430" y="3810"/>
                      <a:pt x="13335" y="2858"/>
                    </a:cubicBezTo>
                    <a:cubicBezTo>
                      <a:pt x="18097" y="952"/>
                      <a:pt x="20003" y="0"/>
                      <a:pt x="20955" y="0"/>
                    </a:cubicBezTo>
                    <a:close/>
                  </a:path>
                </a:pathLst>
              </a:custGeom>
              <a:solidFill>
                <a:srgbClr val="55622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17" name="Freeform: Shape 816">
                <a:extLst>
                  <a:ext uri="{FF2B5EF4-FFF2-40B4-BE49-F238E27FC236}">
                    <a16:creationId xmlns:a16="http://schemas.microsoft.com/office/drawing/2014/main" id="{7EFD28AF-047A-4F4E-A2B5-890FB7192E55}"/>
                  </a:ext>
                </a:extLst>
              </p:cNvPr>
              <p:cNvSpPr/>
              <p:nvPr/>
            </p:nvSpPr>
            <p:spPr>
              <a:xfrm>
                <a:off x="6500812" y="3460432"/>
                <a:ext cx="36194" cy="76200"/>
              </a:xfrm>
              <a:custGeom>
                <a:avLst/>
                <a:gdLst>
                  <a:gd name="connsiteX0" fmla="*/ 32385 w 36194"/>
                  <a:gd name="connsiteY0" fmla="*/ 17145 h 76200"/>
                  <a:gd name="connsiteX1" fmla="*/ 33338 w 36194"/>
                  <a:gd name="connsiteY1" fmla="*/ 20002 h 76200"/>
                  <a:gd name="connsiteX2" fmla="*/ 32385 w 36194"/>
                  <a:gd name="connsiteY2" fmla="*/ 21908 h 76200"/>
                  <a:gd name="connsiteX3" fmla="*/ 32385 w 36194"/>
                  <a:gd name="connsiteY3" fmla="*/ 21908 h 76200"/>
                  <a:gd name="connsiteX4" fmla="*/ 34290 w 36194"/>
                  <a:gd name="connsiteY4" fmla="*/ 25717 h 76200"/>
                  <a:gd name="connsiteX5" fmla="*/ 33338 w 36194"/>
                  <a:gd name="connsiteY5" fmla="*/ 27622 h 76200"/>
                  <a:gd name="connsiteX6" fmla="*/ 34290 w 36194"/>
                  <a:gd name="connsiteY6" fmla="*/ 30480 h 76200"/>
                  <a:gd name="connsiteX7" fmla="*/ 33338 w 36194"/>
                  <a:gd name="connsiteY7" fmla="*/ 32385 h 76200"/>
                  <a:gd name="connsiteX8" fmla="*/ 34290 w 36194"/>
                  <a:gd name="connsiteY8" fmla="*/ 35242 h 76200"/>
                  <a:gd name="connsiteX9" fmla="*/ 33338 w 36194"/>
                  <a:gd name="connsiteY9" fmla="*/ 37147 h 76200"/>
                  <a:gd name="connsiteX10" fmla="*/ 34290 w 36194"/>
                  <a:gd name="connsiteY10" fmla="*/ 40005 h 76200"/>
                  <a:gd name="connsiteX11" fmla="*/ 33338 w 36194"/>
                  <a:gd name="connsiteY11" fmla="*/ 41910 h 76200"/>
                  <a:gd name="connsiteX12" fmla="*/ 33338 w 36194"/>
                  <a:gd name="connsiteY12" fmla="*/ 41910 h 76200"/>
                  <a:gd name="connsiteX13" fmla="*/ 34290 w 36194"/>
                  <a:gd name="connsiteY13" fmla="*/ 44767 h 76200"/>
                  <a:gd name="connsiteX14" fmla="*/ 34290 w 36194"/>
                  <a:gd name="connsiteY14" fmla="*/ 45720 h 76200"/>
                  <a:gd name="connsiteX15" fmla="*/ 35243 w 36194"/>
                  <a:gd name="connsiteY15" fmla="*/ 48577 h 76200"/>
                  <a:gd name="connsiteX16" fmla="*/ 35243 w 36194"/>
                  <a:gd name="connsiteY16" fmla="*/ 49530 h 76200"/>
                  <a:gd name="connsiteX17" fmla="*/ 35243 w 36194"/>
                  <a:gd name="connsiteY17" fmla="*/ 50483 h 76200"/>
                  <a:gd name="connsiteX18" fmla="*/ 34290 w 36194"/>
                  <a:gd name="connsiteY18" fmla="*/ 52388 h 76200"/>
                  <a:gd name="connsiteX19" fmla="*/ 36195 w 36194"/>
                  <a:gd name="connsiteY19" fmla="*/ 55245 h 76200"/>
                  <a:gd name="connsiteX20" fmla="*/ 34290 w 36194"/>
                  <a:gd name="connsiteY20" fmla="*/ 57150 h 76200"/>
                  <a:gd name="connsiteX21" fmla="*/ 34290 w 36194"/>
                  <a:gd name="connsiteY21" fmla="*/ 59055 h 76200"/>
                  <a:gd name="connsiteX22" fmla="*/ 33338 w 36194"/>
                  <a:gd name="connsiteY22" fmla="*/ 60960 h 76200"/>
                  <a:gd name="connsiteX23" fmla="*/ 34290 w 36194"/>
                  <a:gd name="connsiteY23" fmla="*/ 62865 h 76200"/>
                  <a:gd name="connsiteX24" fmla="*/ 32385 w 36194"/>
                  <a:gd name="connsiteY24" fmla="*/ 64770 h 76200"/>
                  <a:gd name="connsiteX25" fmla="*/ 32385 w 36194"/>
                  <a:gd name="connsiteY25" fmla="*/ 64770 h 76200"/>
                  <a:gd name="connsiteX26" fmla="*/ 32385 w 36194"/>
                  <a:gd name="connsiteY26" fmla="*/ 64770 h 76200"/>
                  <a:gd name="connsiteX27" fmla="*/ 32385 w 36194"/>
                  <a:gd name="connsiteY27" fmla="*/ 64770 h 76200"/>
                  <a:gd name="connsiteX28" fmla="*/ 32385 w 36194"/>
                  <a:gd name="connsiteY28" fmla="*/ 64770 h 76200"/>
                  <a:gd name="connsiteX29" fmla="*/ 32385 w 36194"/>
                  <a:gd name="connsiteY29" fmla="*/ 64770 h 76200"/>
                  <a:gd name="connsiteX30" fmla="*/ 32385 w 36194"/>
                  <a:gd name="connsiteY30" fmla="*/ 64770 h 76200"/>
                  <a:gd name="connsiteX31" fmla="*/ 32385 w 36194"/>
                  <a:gd name="connsiteY31" fmla="*/ 64770 h 76200"/>
                  <a:gd name="connsiteX32" fmla="*/ 32385 w 36194"/>
                  <a:gd name="connsiteY32" fmla="*/ 64770 h 76200"/>
                  <a:gd name="connsiteX33" fmla="*/ 32385 w 36194"/>
                  <a:gd name="connsiteY33" fmla="*/ 64770 h 76200"/>
                  <a:gd name="connsiteX34" fmla="*/ 32385 w 36194"/>
                  <a:gd name="connsiteY34" fmla="*/ 64770 h 76200"/>
                  <a:gd name="connsiteX35" fmla="*/ 32385 w 36194"/>
                  <a:gd name="connsiteY35" fmla="*/ 64770 h 76200"/>
                  <a:gd name="connsiteX36" fmla="*/ 32385 w 36194"/>
                  <a:gd name="connsiteY36" fmla="*/ 64770 h 76200"/>
                  <a:gd name="connsiteX37" fmla="*/ 32385 w 36194"/>
                  <a:gd name="connsiteY37" fmla="*/ 64770 h 76200"/>
                  <a:gd name="connsiteX38" fmla="*/ 32385 w 36194"/>
                  <a:gd name="connsiteY38" fmla="*/ 64770 h 76200"/>
                  <a:gd name="connsiteX39" fmla="*/ 32385 w 36194"/>
                  <a:gd name="connsiteY39" fmla="*/ 64770 h 76200"/>
                  <a:gd name="connsiteX40" fmla="*/ 32385 w 36194"/>
                  <a:gd name="connsiteY40" fmla="*/ 64770 h 76200"/>
                  <a:gd name="connsiteX41" fmla="*/ 32385 w 36194"/>
                  <a:gd name="connsiteY41" fmla="*/ 64770 h 76200"/>
                  <a:gd name="connsiteX42" fmla="*/ 32385 w 36194"/>
                  <a:gd name="connsiteY42" fmla="*/ 64770 h 76200"/>
                  <a:gd name="connsiteX43" fmla="*/ 32385 w 36194"/>
                  <a:gd name="connsiteY43" fmla="*/ 64770 h 76200"/>
                  <a:gd name="connsiteX44" fmla="*/ 32385 w 36194"/>
                  <a:gd name="connsiteY44" fmla="*/ 64770 h 76200"/>
                  <a:gd name="connsiteX45" fmla="*/ 32385 w 36194"/>
                  <a:gd name="connsiteY45" fmla="*/ 64770 h 76200"/>
                  <a:gd name="connsiteX46" fmla="*/ 32385 w 36194"/>
                  <a:gd name="connsiteY46" fmla="*/ 64770 h 76200"/>
                  <a:gd name="connsiteX47" fmla="*/ 32385 w 36194"/>
                  <a:gd name="connsiteY47" fmla="*/ 64770 h 76200"/>
                  <a:gd name="connsiteX48" fmla="*/ 32385 w 36194"/>
                  <a:gd name="connsiteY48" fmla="*/ 64770 h 76200"/>
                  <a:gd name="connsiteX49" fmla="*/ 32385 w 36194"/>
                  <a:gd name="connsiteY49" fmla="*/ 64770 h 76200"/>
                  <a:gd name="connsiteX50" fmla="*/ 32385 w 36194"/>
                  <a:gd name="connsiteY50" fmla="*/ 64770 h 76200"/>
                  <a:gd name="connsiteX51" fmla="*/ 32385 w 36194"/>
                  <a:gd name="connsiteY51" fmla="*/ 64770 h 76200"/>
                  <a:gd name="connsiteX52" fmla="*/ 32385 w 36194"/>
                  <a:gd name="connsiteY52" fmla="*/ 64770 h 76200"/>
                  <a:gd name="connsiteX53" fmla="*/ 32385 w 36194"/>
                  <a:gd name="connsiteY53" fmla="*/ 64770 h 76200"/>
                  <a:gd name="connsiteX54" fmla="*/ 32385 w 36194"/>
                  <a:gd name="connsiteY54" fmla="*/ 64770 h 76200"/>
                  <a:gd name="connsiteX55" fmla="*/ 32385 w 36194"/>
                  <a:gd name="connsiteY55" fmla="*/ 64770 h 76200"/>
                  <a:gd name="connsiteX56" fmla="*/ 32385 w 36194"/>
                  <a:gd name="connsiteY56" fmla="*/ 64770 h 76200"/>
                  <a:gd name="connsiteX57" fmla="*/ 32385 w 36194"/>
                  <a:gd name="connsiteY57" fmla="*/ 64770 h 76200"/>
                  <a:gd name="connsiteX58" fmla="*/ 32385 w 36194"/>
                  <a:gd name="connsiteY58" fmla="*/ 64770 h 76200"/>
                  <a:gd name="connsiteX59" fmla="*/ 32385 w 36194"/>
                  <a:gd name="connsiteY59" fmla="*/ 64770 h 76200"/>
                  <a:gd name="connsiteX60" fmla="*/ 32385 w 36194"/>
                  <a:gd name="connsiteY60" fmla="*/ 64770 h 76200"/>
                  <a:gd name="connsiteX61" fmla="*/ 32385 w 36194"/>
                  <a:gd name="connsiteY61" fmla="*/ 64770 h 76200"/>
                  <a:gd name="connsiteX62" fmla="*/ 32385 w 36194"/>
                  <a:gd name="connsiteY62" fmla="*/ 64770 h 76200"/>
                  <a:gd name="connsiteX63" fmla="*/ 32385 w 36194"/>
                  <a:gd name="connsiteY63" fmla="*/ 64770 h 76200"/>
                  <a:gd name="connsiteX64" fmla="*/ 32385 w 36194"/>
                  <a:gd name="connsiteY64" fmla="*/ 64770 h 76200"/>
                  <a:gd name="connsiteX65" fmla="*/ 32385 w 36194"/>
                  <a:gd name="connsiteY65" fmla="*/ 64770 h 76200"/>
                  <a:gd name="connsiteX66" fmla="*/ 32385 w 36194"/>
                  <a:gd name="connsiteY66" fmla="*/ 64770 h 76200"/>
                  <a:gd name="connsiteX67" fmla="*/ 32385 w 36194"/>
                  <a:gd name="connsiteY67" fmla="*/ 64770 h 76200"/>
                  <a:gd name="connsiteX68" fmla="*/ 32385 w 36194"/>
                  <a:gd name="connsiteY68" fmla="*/ 64770 h 76200"/>
                  <a:gd name="connsiteX69" fmla="*/ 32385 w 36194"/>
                  <a:gd name="connsiteY69" fmla="*/ 64770 h 76200"/>
                  <a:gd name="connsiteX70" fmla="*/ 32385 w 36194"/>
                  <a:gd name="connsiteY70" fmla="*/ 64770 h 76200"/>
                  <a:gd name="connsiteX71" fmla="*/ 32385 w 36194"/>
                  <a:gd name="connsiteY71" fmla="*/ 64770 h 76200"/>
                  <a:gd name="connsiteX72" fmla="*/ 32385 w 36194"/>
                  <a:gd name="connsiteY72" fmla="*/ 64770 h 76200"/>
                  <a:gd name="connsiteX73" fmla="*/ 32385 w 36194"/>
                  <a:gd name="connsiteY73" fmla="*/ 64770 h 76200"/>
                  <a:gd name="connsiteX74" fmla="*/ 32385 w 36194"/>
                  <a:gd name="connsiteY74" fmla="*/ 64770 h 76200"/>
                  <a:gd name="connsiteX75" fmla="*/ 32385 w 36194"/>
                  <a:gd name="connsiteY75" fmla="*/ 64770 h 76200"/>
                  <a:gd name="connsiteX76" fmla="*/ 32385 w 36194"/>
                  <a:gd name="connsiteY76" fmla="*/ 64770 h 76200"/>
                  <a:gd name="connsiteX77" fmla="*/ 32385 w 36194"/>
                  <a:gd name="connsiteY77" fmla="*/ 64770 h 76200"/>
                  <a:gd name="connsiteX78" fmla="*/ 32385 w 36194"/>
                  <a:gd name="connsiteY78" fmla="*/ 64770 h 76200"/>
                  <a:gd name="connsiteX79" fmla="*/ 32385 w 36194"/>
                  <a:gd name="connsiteY79" fmla="*/ 64770 h 76200"/>
                  <a:gd name="connsiteX80" fmla="*/ 32385 w 36194"/>
                  <a:gd name="connsiteY80" fmla="*/ 64770 h 76200"/>
                  <a:gd name="connsiteX81" fmla="*/ 32385 w 36194"/>
                  <a:gd name="connsiteY81" fmla="*/ 64770 h 76200"/>
                  <a:gd name="connsiteX82" fmla="*/ 32385 w 36194"/>
                  <a:gd name="connsiteY82" fmla="*/ 64770 h 76200"/>
                  <a:gd name="connsiteX83" fmla="*/ 32385 w 36194"/>
                  <a:gd name="connsiteY83" fmla="*/ 64770 h 76200"/>
                  <a:gd name="connsiteX84" fmla="*/ 32385 w 36194"/>
                  <a:gd name="connsiteY84" fmla="*/ 64770 h 76200"/>
                  <a:gd name="connsiteX85" fmla="*/ 32385 w 36194"/>
                  <a:gd name="connsiteY85" fmla="*/ 64770 h 76200"/>
                  <a:gd name="connsiteX86" fmla="*/ 32385 w 36194"/>
                  <a:gd name="connsiteY86" fmla="*/ 64770 h 76200"/>
                  <a:gd name="connsiteX87" fmla="*/ 32385 w 36194"/>
                  <a:gd name="connsiteY87" fmla="*/ 64770 h 76200"/>
                  <a:gd name="connsiteX88" fmla="*/ 32385 w 36194"/>
                  <a:gd name="connsiteY88" fmla="*/ 64770 h 76200"/>
                  <a:gd name="connsiteX89" fmla="*/ 32385 w 36194"/>
                  <a:gd name="connsiteY89" fmla="*/ 64770 h 76200"/>
                  <a:gd name="connsiteX90" fmla="*/ 32385 w 36194"/>
                  <a:gd name="connsiteY90" fmla="*/ 64770 h 76200"/>
                  <a:gd name="connsiteX91" fmla="*/ 32385 w 36194"/>
                  <a:gd name="connsiteY91" fmla="*/ 64770 h 76200"/>
                  <a:gd name="connsiteX92" fmla="*/ 32385 w 36194"/>
                  <a:gd name="connsiteY92" fmla="*/ 64770 h 76200"/>
                  <a:gd name="connsiteX93" fmla="*/ 32385 w 36194"/>
                  <a:gd name="connsiteY93" fmla="*/ 64770 h 76200"/>
                  <a:gd name="connsiteX94" fmla="*/ 32385 w 36194"/>
                  <a:gd name="connsiteY94" fmla="*/ 64770 h 76200"/>
                  <a:gd name="connsiteX95" fmla="*/ 32385 w 36194"/>
                  <a:gd name="connsiteY95" fmla="*/ 64770 h 76200"/>
                  <a:gd name="connsiteX96" fmla="*/ 32385 w 36194"/>
                  <a:gd name="connsiteY96" fmla="*/ 64770 h 76200"/>
                  <a:gd name="connsiteX97" fmla="*/ 32385 w 36194"/>
                  <a:gd name="connsiteY97" fmla="*/ 64770 h 76200"/>
                  <a:gd name="connsiteX98" fmla="*/ 32385 w 36194"/>
                  <a:gd name="connsiteY98" fmla="*/ 64770 h 76200"/>
                  <a:gd name="connsiteX99" fmla="*/ 32385 w 36194"/>
                  <a:gd name="connsiteY99" fmla="*/ 64770 h 76200"/>
                  <a:gd name="connsiteX100" fmla="*/ 32385 w 36194"/>
                  <a:gd name="connsiteY100" fmla="*/ 64770 h 76200"/>
                  <a:gd name="connsiteX101" fmla="*/ 32385 w 36194"/>
                  <a:gd name="connsiteY101" fmla="*/ 64770 h 76200"/>
                  <a:gd name="connsiteX102" fmla="*/ 32385 w 36194"/>
                  <a:gd name="connsiteY102" fmla="*/ 64770 h 76200"/>
                  <a:gd name="connsiteX103" fmla="*/ 32385 w 36194"/>
                  <a:gd name="connsiteY103" fmla="*/ 64770 h 76200"/>
                  <a:gd name="connsiteX104" fmla="*/ 32385 w 36194"/>
                  <a:gd name="connsiteY104" fmla="*/ 64770 h 76200"/>
                  <a:gd name="connsiteX105" fmla="*/ 32385 w 36194"/>
                  <a:gd name="connsiteY105" fmla="*/ 64770 h 76200"/>
                  <a:gd name="connsiteX106" fmla="*/ 32385 w 36194"/>
                  <a:gd name="connsiteY106" fmla="*/ 64770 h 76200"/>
                  <a:gd name="connsiteX107" fmla="*/ 32385 w 36194"/>
                  <a:gd name="connsiteY107" fmla="*/ 64770 h 76200"/>
                  <a:gd name="connsiteX108" fmla="*/ 32385 w 36194"/>
                  <a:gd name="connsiteY108" fmla="*/ 64770 h 76200"/>
                  <a:gd name="connsiteX109" fmla="*/ 31432 w 36194"/>
                  <a:gd name="connsiteY109" fmla="*/ 66675 h 76200"/>
                  <a:gd name="connsiteX110" fmla="*/ 31432 w 36194"/>
                  <a:gd name="connsiteY110" fmla="*/ 66675 h 76200"/>
                  <a:gd name="connsiteX111" fmla="*/ 29528 w 36194"/>
                  <a:gd name="connsiteY111" fmla="*/ 68580 h 76200"/>
                  <a:gd name="connsiteX112" fmla="*/ 29528 w 36194"/>
                  <a:gd name="connsiteY112" fmla="*/ 68580 h 76200"/>
                  <a:gd name="connsiteX113" fmla="*/ 26670 w 36194"/>
                  <a:gd name="connsiteY113" fmla="*/ 70485 h 76200"/>
                  <a:gd name="connsiteX114" fmla="*/ 26670 w 36194"/>
                  <a:gd name="connsiteY114" fmla="*/ 70485 h 76200"/>
                  <a:gd name="connsiteX115" fmla="*/ 23813 w 36194"/>
                  <a:gd name="connsiteY115" fmla="*/ 72390 h 76200"/>
                  <a:gd name="connsiteX116" fmla="*/ 22860 w 36194"/>
                  <a:gd name="connsiteY116" fmla="*/ 72390 h 76200"/>
                  <a:gd name="connsiteX117" fmla="*/ 20003 w 36194"/>
                  <a:gd name="connsiteY117" fmla="*/ 74295 h 76200"/>
                  <a:gd name="connsiteX118" fmla="*/ 18097 w 36194"/>
                  <a:gd name="connsiteY118" fmla="*/ 73342 h 76200"/>
                  <a:gd name="connsiteX119" fmla="*/ 9525 w 36194"/>
                  <a:gd name="connsiteY119" fmla="*/ 76200 h 76200"/>
                  <a:gd name="connsiteX120" fmla="*/ 2857 w 36194"/>
                  <a:gd name="connsiteY120" fmla="*/ 73342 h 76200"/>
                  <a:gd name="connsiteX121" fmla="*/ 2857 w 36194"/>
                  <a:gd name="connsiteY121" fmla="*/ 73342 h 76200"/>
                  <a:gd name="connsiteX122" fmla="*/ 953 w 36194"/>
                  <a:gd name="connsiteY122" fmla="*/ 71438 h 76200"/>
                  <a:gd name="connsiteX123" fmla="*/ 953 w 36194"/>
                  <a:gd name="connsiteY123" fmla="*/ 69533 h 76200"/>
                  <a:gd name="connsiteX124" fmla="*/ 953 w 36194"/>
                  <a:gd name="connsiteY124" fmla="*/ 68580 h 76200"/>
                  <a:gd name="connsiteX125" fmla="*/ 1905 w 36194"/>
                  <a:gd name="connsiteY125" fmla="*/ 66675 h 76200"/>
                  <a:gd name="connsiteX126" fmla="*/ 1905 w 36194"/>
                  <a:gd name="connsiteY126" fmla="*/ 65722 h 76200"/>
                  <a:gd name="connsiteX127" fmla="*/ 953 w 36194"/>
                  <a:gd name="connsiteY127" fmla="*/ 64770 h 76200"/>
                  <a:gd name="connsiteX128" fmla="*/ 953 w 36194"/>
                  <a:gd name="connsiteY128" fmla="*/ 62865 h 76200"/>
                  <a:gd name="connsiteX129" fmla="*/ 953 w 36194"/>
                  <a:gd name="connsiteY129" fmla="*/ 61913 h 76200"/>
                  <a:gd name="connsiteX130" fmla="*/ 0 w 36194"/>
                  <a:gd name="connsiteY130" fmla="*/ 60960 h 76200"/>
                  <a:gd name="connsiteX131" fmla="*/ 953 w 36194"/>
                  <a:gd name="connsiteY131" fmla="*/ 59055 h 76200"/>
                  <a:gd name="connsiteX132" fmla="*/ 953 w 36194"/>
                  <a:gd name="connsiteY132" fmla="*/ 59055 h 76200"/>
                  <a:gd name="connsiteX133" fmla="*/ 0 w 36194"/>
                  <a:gd name="connsiteY133" fmla="*/ 57150 h 76200"/>
                  <a:gd name="connsiteX134" fmla="*/ 953 w 36194"/>
                  <a:gd name="connsiteY134" fmla="*/ 54292 h 76200"/>
                  <a:gd name="connsiteX135" fmla="*/ 953 w 36194"/>
                  <a:gd name="connsiteY135" fmla="*/ 54292 h 76200"/>
                  <a:gd name="connsiteX136" fmla="*/ 953 w 36194"/>
                  <a:gd name="connsiteY136" fmla="*/ 54292 h 76200"/>
                  <a:gd name="connsiteX137" fmla="*/ 0 w 36194"/>
                  <a:gd name="connsiteY137" fmla="*/ 52388 h 76200"/>
                  <a:gd name="connsiteX138" fmla="*/ 1905 w 36194"/>
                  <a:gd name="connsiteY138" fmla="*/ 50483 h 76200"/>
                  <a:gd name="connsiteX139" fmla="*/ 1905 w 36194"/>
                  <a:gd name="connsiteY139" fmla="*/ 50483 h 76200"/>
                  <a:gd name="connsiteX140" fmla="*/ 0 w 36194"/>
                  <a:gd name="connsiteY140" fmla="*/ 48577 h 76200"/>
                  <a:gd name="connsiteX141" fmla="*/ 1905 w 36194"/>
                  <a:gd name="connsiteY141" fmla="*/ 46672 h 76200"/>
                  <a:gd name="connsiteX142" fmla="*/ 1905 w 36194"/>
                  <a:gd name="connsiteY142" fmla="*/ 46672 h 76200"/>
                  <a:gd name="connsiteX143" fmla="*/ 1905 w 36194"/>
                  <a:gd name="connsiteY143" fmla="*/ 46672 h 76200"/>
                  <a:gd name="connsiteX144" fmla="*/ 0 w 36194"/>
                  <a:gd name="connsiteY144" fmla="*/ 44767 h 76200"/>
                  <a:gd name="connsiteX145" fmla="*/ 1905 w 36194"/>
                  <a:gd name="connsiteY145" fmla="*/ 42863 h 76200"/>
                  <a:gd name="connsiteX146" fmla="*/ 1905 w 36194"/>
                  <a:gd name="connsiteY146" fmla="*/ 42863 h 76200"/>
                  <a:gd name="connsiteX147" fmla="*/ 1905 w 36194"/>
                  <a:gd name="connsiteY147" fmla="*/ 41910 h 76200"/>
                  <a:gd name="connsiteX148" fmla="*/ 953 w 36194"/>
                  <a:gd name="connsiteY148" fmla="*/ 40005 h 76200"/>
                  <a:gd name="connsiteX149" fmla="*/ 1905 w 36194"/>
                  <a:gd name="connsiteY149" fmla="*/ 38100 h 76200"/>
                  <a:gd name="connsiteX150" fmla="*/ 1905 w 36194"/>
                  <a:gd name="connsiteY150" fmla="*/ 38100 h 76200"/>
                  <a:gd name="connsiteX151" fmla="*/ 0 w 36194"/>
                  <a:gd name="connsiteY151" fmla="*/ 36195 h 76200"/>
                  <a:gd name="connsiteX152" fmla="*/ 1905 w 36194"/>
                  <a:gd name="connsiteY152" fmla="*/ 34290 h 76200"/>
                  <a:gd name="connsiteX153" fmla="*/ 2857 w 36194"/>
                  <a:gd name="connsiteY153" fmla="*/ 34290 h 76200"/>
                  <a:gd name="connsiteX154" fmla="*/ 3810 w 36194"/>
                  <a:gd name="connsiteY154" fmla="*/ 34290 h 76200"/>
                  <a:gd name="connsiteX155" fmla="*/ 3810 w 36194"/>
                  <a:gd name="connsiteY155" fmla="*/ 33338 h 76200"/>
                  <a:gd name="connsiteX156" fmla="*/ 2857 w 36194"/>
                  <a:gd name="connsiteY156" fmla="*/ 31433 h 76200"/>
                  <a:gd name="connsiteX157" fmla="*/ 4763 w 36194"/>
                  <a:gd name="connsiteY157" fmla="*/ 29527 h 76200"/>
                  <a:gd name="connsiteX158" fmla="*/ 4763 w 36194"/>
                  <a:gd name="connsiteY158" fmla="*/ 28575 h 76200"/>
                  <a:gd name="connsiteX159" fmla="*/ 3810 w 36194"/>
                  <a:gd name="connsiteY159" fmla="*/ 26670 h 76200"/>
                  <a:gd name="connsiteX160" fmla="*/ 5715 w 36194"/>
                  <a:gd name="connsiteY160" fmla="*/ 24765 h 76200"/>
                  <a:gd name="connsiteX161" fmla="*/ 6668 w 36194"/>
                  <a:gd name="connsiteY161" fmla="*/ 20002 h 76200"/>
                  <a:gd name="connsiteX162" fmla="*/ 5715 w 36194"/>
                  <a:gd name="connsiteY162" fmla="*/ 18097 h 76200"/>
                  <a:gd name="connsiteX163" fmla="*/ 7620 w 36194"/>
                  <a:gd name="connsiteY163" fmla="*/ 16192 h 76200"/>
                  <a:gd name="connsiteX164" fmla="*/ 7620 w 36194"/>
                  <a:gd name="connsiteY164" fmla="*/ 16192 h 76200"/>
                  <a:gd name="connsiteX165" fmla="*/ 7620 w 36194"/>
                  <a:gd name="connsiteY165" fmla="*/ 15240 h 76200"/>
                  <a:gd name="connsiteX166" fmla="*/ 8572 w 36194"/>
                  <a:gd name="connsiteY166" fmla="*/ 9525 h 76200"/>
                  <a:gd name="connsiteX167" fmla="*/ 13335 w 36194"/>
                  <a:gd name="connsiteY167" fmla="*/ 3810 h 76200"/>
                  <a:gd name="connsiteX168" fmla="*/ 18097 w 36194"/>
                  <a:gd name="connsiteY168" fmla="*/ 0 h 76200"/>
                  <a:gd name="connsiteX169" fmla="*/ 20003 w 36194"/>
                  <a:gd name="connsiteY169" fmla="*/ 952 h 76200"/>
                  <a:gd name="connsiteX170" fmla="*/ 20955 w 36194"/>
                  <a:gd name="connsiteY170" fmla="*/ 0 h 76200"/>
                  <a:gd name="connsiteX171" fmla="*/ 21907 w 36194"/>
                  <a:gd name="connsiteY171" fmla="*/ 1905 h 76200"/>
                  <a:gd name="connsiteX172" fmla="*/ 21907 w 36194"/>
                  <a:gd name="connsiteY172" fmla="*/ 1905 h 76200"/>
                  <a:gd name="connsiteX173" fmla="*/ 22860 w 36194"/>
                  <a:gd name="connsiteY173" fmla="*/ 4763 h 76200"/>
                  <a:gd name="connsiteX174" fmla="*/ 22860 w 36194"/>
                  <a:gd name="connsiteY174" fmla="*/ 5715 h 76200"/>
                  <a:gd name="connsiteX175" fmla="*/ 22860 w 36194"/>
                  <a:gd name="connsiteY175" fmla="*/ 5715 h 76200"/>
                  <a:gd name="connsiteX176" fmla="*/ 23813 w 36194"/>
                  <a:gd name="connsiteY176" fmla="*/ 8572 h 76200"/>
                  <a:gd name="connsiteX177" fmla="*/ 23813 w 36194"/>
                  <a:gd name="connsiteY177" fmla="*/ 9525 h 76200"/>
                  <a:gd name="connsiteX178" fmla="*/ 23813 w 36194"/>
                  <a:gd name="connsiteY178" fmla="*/ 9525 h 76200"/>
                  <a:gd name="connsiteX179" fmla="*/ 26670 w 36194"/>
                  <a:gd name="connsiteY179" fmla="*/ 13335 h 76200"/>
                  <a:gd name="connsiteX180" fmla="*/ 26670 w 36194"/>
                  <a:gd name="connsiteY180" fmla="*/ 14288 h 76200"/>
                  <a:gd name="connsiteX181" fmla="*/ 32385 w 36194"/>
                  <a:gd name="connsiteY181" fmla="*/ 17145 h 76200"/>
                  <a:gd name="connsiteX182" fmla="*/ 32385 w 36194"/>
                  <a:gd name="connsiteY182" fmla="*/ 17145 h 76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36194" h="76200">
                    <a:moveTo>
                      <a:pt x="32385" y="17145"/>
                    </a:moveTo>
                    <a:cubicBezTo>
                      <a:pt x="32385" y="18097"/>
                      <a:pt x="33338" y="19050"/>
                      <a:pt x="33338" y="20002"/>
                    </a:cubicBezTo>
                    <a:cubicBezTo>
                      <a:pt x="33338" y="20955"/>
                      <a:pt x="33338" y="20955"/>
                      <a:pt x="32385" y="21908"/>
                    </a:cubicBezTo>
                    <a:lnTo>
                      <a:pt x="32385" y="21908"/>
                    </a:lnTo>
                    <a:cubicBezTo>
                      <a:pt x="33338" y="22860"/>
                      <a:pt x="34290" y="23813"/>
                      <a:pt x="34290" y="25717"/>
                    </a:cubicBezTo>
                    <a:cubicBezTo>
                      <a:pt x="34290" y="26670"/>
                      <a:pt x="34290" y="26670"/>
                      <a:pt x="33338" y="27622"/>
                    </a:cubicBezTo>
                    <a:cubicBezTo>
                      <a:pt x="34290" y="28575"/>
                      <a:pt x="34290" y="29527"/>
                      <a:pt x="34290" y="30480"/>
                    </a:cubicBezTo>
                    <a:cubicBezTo>
                      <a:pt x="34290" y="31433"/>
                      <a:pt x="34290" y="31433"/>
                      <a:pt x="33338" y="32385"/>
                    </a:cubicBezTo>
                    <a:cubicBezTo>
                      <a:pt x="34290" y="33338"/>
                      <a:pt x="34290" y="34290"/>
                      <a:pt x="34290" y="35242"/>
                    </a:cubicBezTo>
                    <a:cubicBezTo>
                      <a:pt x="34290" y="36195"/>
                      <a:pt x="34290" y="36195"/>
                      <a:pt x="33338" y="37147"/>
                    </a:cubicBezTo>
                    <a:cubicBezTo>
                      <a:pt x="34290" y="38100"/>
                      <a:pt x="34290" y="39052"/>
                      <a:pt x="34290" y="40005"/>
                    </a:cubicBezTo>
                    <a:cubicBezTo>
                      <a:pt x="34290" y="40958"/>
                      <a:pt x="34290" y="41910"/>
                      <a:pt x="33338" y="41910"/>
                    </a:cubicBezTo>
                    <a:lnTo>
                      <a:pt x="33338" y="41910"/>
                    </a:lnTo>
                    <a:cubicBezTo>
                      <a:pt x="34290" y="42863"/>
                      <a:pt x="34290" y="43815"/>
                      <a:pt x="34290" y="44767"/>
                    </a:cubicBezTo>
                    <a:cubicBezTo>
                      <a:pt x="34290" y="44767"/>
                      <a:pt x="34290" y="45720"/>
                      <a:pt x="34290" y="45720"/>
                    </a:cubicBezTo>
                    <a:cubicBezTo>
                      <a:pt x="35243" y="46672"/>
                      <a:pt x="35243" y="47625"/>
                      <a:pt x="35243" y="48577"/>
                    </a:cubicBezTo>
                    <a:cubicBezTo>
                      <a:pt x="35243" y="48577"/>
                      <a:pt x="35243" y="49530"/>
                      <a:pt x="35243" y="49530"/>
                    </a:cubicBezTo>
                    <a:cubicBezTo>
                      <a:pt x="35243" y="49530"/>
                      <a:pt x="35243" y="50483"/>
                      <a:pt x="35243" y="50483"/>
                    </a:cubicBezTo>
                    <a:cubicBezTo>
                      <a:pt x="35243" y="51435"/>
                      <a:pt x="35243" y="51435"/>
                      <a:pt x="34290" y="52388"/>
                    </a:cubicBezTo>
                    <a:cubicBezTo>
                      <a:pt x="35243" y="52388"/>
                      <a:pt x="36195" y="53340"/>
                      <a:pt x="36195" y="55245"/>
                    </a:cubicBezTo>
                    <a:cubicBezTo>
                      <a:pt x="36195" y="56197"/>
                      <a:pt x="35243" y="57150"/>
                      <a:pt x="34290" y="57150"/>
                    </a:cubicBezTo>
                    <a:cubicBezTo>
                      <a:pt x="34290" y="57150"/>
                      <a:pt x="34290" y="58102"/>
                      <a:pt x="34290" y="59055"/>
                    </a:cubicBezTo>
                    <a:cubicBezTo>
                      <a:pt x="34290" y="60008"/>
                      <a:pt x="34290" y="60008"/>
                      <a:pt x="33338" y="60960"/>
                    </a:cubicBezTo>
                    <a:cubicBezTo>
                      <a:pt x="34290" y="61913"/>
                      <a:pt x="34290" y="61913"/>
                      <a:pt x="34290" y="62865"/>
                    </a:cubicBezTo>
                    <a:cubicBezTo>
                      <a:pt x="34290" y="63817"/>
                      <a:pt x="33338" y="64770"/>
                      <a:pt x="32385" y="64770"/>
                    </a:cubicBez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cubicBezTo>
                      <a:pt x="32385" y="65722"/>
                      <a:pt x="31432" y="66675"/>
                      <a:pt x="31432" y="66675"/>
                    </a:cubicBezTo>
                    <a:cubicBezTo>
                      <a:pt x="31432" y="66675"/>
                      <a:pt x="31432" y="66675"/>
                      <a:pt x="31432" y="66675"/>
                    </a:cubicBezTo>
                    <a:cubicBezTo>
                      <a:pt x="31432" y="67627"/>
                      <a:pt x="30480" y="68580"/>
                      <a:pt x="29528" y="68580"/>
                    </a:cubicBezTo>
                    <a:cubicBezTo>
                      <a:pt x="29528" y="68580"/>
                      <a:pt x="29528" y="68580"/>
                      <a:pt x="29528" y="68580"/>
                    </a:cubicBezTo>
                    <a:cubicBezTo>
                      <a:pt x="29528" y="69533"/>
                      <a:pt x="28575" y="70485"/>
                      <a:pt x="26670" y="70485"/>
                    </a:cubicBezTo>
                    <a:lnTo>
                      <a:pt x="26670" y="70485"/>
                    </a:lnTo>
                    <a:cubicBezTo>
                      <a:pt x="26670" y="71438"/>
                      <a:pt x="25718" y="72390"/>
                      <a:pt x="23813" y="72390"/>
                    </a:cubicBezTo>
                    <a:cubicBezTo>
                      <a:pt x="23813" y="72390"/>
                      <a:pt x="22860" y="72390"/>
                      <a:pt x="22860" y="72390"/>
                    </a:cubicBezTo>
                    <a:cubicBezTo>
                      <a:pt x="22860" y="73342"/>
                      <a:pt x="21907" y="74295"/>
                      <a:pt x="20003" y="74295"/>
                    </a:cubicBezTo>
                    <a:cubicBezTo>
                      <a:pt x="19050" y="74295"/>
                      <a:pt x="19050" y="74295"/>
                      <a:pt x="18097" y="73342"/>
                    </a:cubicBezTo>
                    <a:cubicBezTo>
                      <a:pt x="15240" y="74295"/>
                      <a:pt x="13335" y="76200"/>
                      <a:pt x="9525" y="76200"/>
                    </a:cubicBezTo>
                    <a:cubicBezTo>
                      <a:pt x="7620" y="76200"/>
                      <a:pt x="4763" y="74295"/>
                      <a:pt x="2857" y="73342"/>
                    </a:cubicBezTo>
                    <a:lnTo>
                      <a:pt x="2857" y="73342"/>
                    </a:lnTo>
                    <a:cubicBezTo>
                      <a:pt x="1905" y="73342"/>
                      <a:pt x="953" y="73342"/>
                      <a:pt x="953" y="71438"/>
                    </a:cubicBezTo>
                    <a:cubicBezTo>
                      <a:pt x="953" y="70485"/>
                      <a:pt x="953" y="69533"/>
                      <a:pt x="953" y="69533"/>
                    </a:cubicBezTo>
                    <a:cubicBezTo>
                      <a:pt x="953" y="69533"/>
                      <a:pt x="953" y="69533"/>
                      <a:pt x="953" y="68580"/>
                    </a:cubicBezTo>
                    <a:cubicBezTo>
                      <a:pt x="953" y="67627"/>
                      <a:pt x="953" y="66675"/>
                      <a:pt x="1905" y="66675"/>
                    </a:cubicBezTo>
                    <a:cubicBezTo>
                      <a:pt x="1905" y="66675"/>
                      <a:pt x="1905" y="65722"/>
                      <a:pt x="1905" y="65722"/>
                    </a:cubicBezTo>
                    <a:cubicBezTo>
                      <a:pt x="1905" y="65722"/>
                      <a:pt x="953" y="64770"/>
                      <a:pt x="953" y="64770"/>
                    </a:cubicBezTo>
                    <a:cubicBezTo>
                      <a:pt x="953" y="63817"/>
                      <a:pt x="953" y="62865"/>
                      <a:pt x="953" y="62865"/>
                    </a:cubicBezTo>
                    <a:lnTo>
                      <a:pt x="953" y="61913"/>
                    </a:lnTo>
                    <a:cubicBezTo>
                      <a:pt x="953" y="61913"/>
                      <a:pt x="0" y="60960"/>
                      <a:pt x="0" y="60960"/>
                    </a:cubicBezTo>
                    <a:cubicBezTo>
                      <a:pt x="0" y="60008"/>
                      <a:pt x="0" y="59055"/>
                      <a:pt x="953" y="59055"/>
                    </a:cubicBezTo>
                    <a:lnTo>
                      <a:pt x="953" y="59055"/>
                    </a:lnTo>
                    <a:cubicBezTo>
                      <a:pt x="0" y="59055"/>
                      <a:pt x="0" y="58102"/>
                      <a:pt x="0" y="57150"/>
                    </a:cubicBezTo>
                    <a:cubicBezTo>
                      <a:pt x="0" y="56197"/>
                      <a:pt x="0" y="55245"/>
                      <a:pt x="953" y="54292"/>
                    </a:cubicBezTo>
                    <a:cubicBezTo>
                      <a:pt x="953" y="54292"/>
                      <a:pt x="953" y="54292"/>
                      <a:pt x="953" y="54292"/>
                    </a:cubicBezTo>
                    <a:lnTo>
                      <a:pt x="953" y="54292"/>
                    </a:lnTo>
                    <a:cubicBezTo>
                      <a:pt x="0" y="54292"/>
                      <a:pt x="0" y="53340"/>
                      <a:pt x="0" y="52388"/>
                    </a:cubicBezTo>
                    <a:cubicBezTo>
                      <a:pt x="0" y="51435"/>
                      <a:pt x="953" y="50483"/>
                      <a:pt x="1905" y="50483"/>
                    </a:cubicBezTo>
                    <a:lnTo>
                      <a:pt x="1905" y="50483"/>
                    </a:lnTo>
                    <a:cubicBezTo>
                      <a:pt x="953" y="50483"/>
                      <a:pt x="0" y="49530"/>
                      <a:pt x="0" y="48577"/>
                    </a:cubicBezTo>
                    <a:cubicBezTo>
                      <a:pt x="0" y="47625"/>
                      <a:pt x="953" y="46672"/>
                      <a:pt x="1905" y="46672"/>
                    </a:cubicBezTo>
                    <a:cubicBezTo>
                      <a:pt x="1905" y="46672"/>
                      <a:pt x="1905" y="46672"/>
                      <a:pt x="1905" y="46672"/>
                    </a:cubicBezTo>
                    <a:lnTo>
                      <a:pt x="1905" y="46672"/>
                    </a:lnTo>
                    <a:cubicBezTo>
                      <a:pt x="953" y="46672"/>
                      <a:pt x="0" y="45720"/>
                      <a:pt x="0" y="44767"/>
                    </a:cubicBezTo>
                    <a:cubicBezTo>
                      <a:pt x="0" y="43815"/>
                      <a:pt x="953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lnTo>
                      <a:pt x="1905" y="41910"/>
                    </a:lnTo>
                    <a:cubicBezTo>
                      <a:pt x="1905" y="41910"/>
                      <a:pt x="953" y="40958"/>
                      <a:pt x="953" y="40005"/>
                    </a:cubicBezTo>
                    <a:cubicBezTo>
                      <a:pt x="953" y="39052"/>
                      <a:pt x="953" y="38100"/>
                      <a:pt x="1905" y="38100"/>
                    </a:cubicBezTo>
                    <a:lnTo>
                      <a:pt x="1905" y="38100"/>
                    </a:lnTo>
                    <a:cubicBezTo>
                      <a:pt x="953" y="38100"/>
                      <a:pt x="0" y="37147"/>
                      <a:pt x="0" y="36195"/>
                    </a:cubicBezTo>
                    <a:cubicBezTo>
                      <a:pt x="0" y="35242"/>
                      <a:pt x="953" y="34290"/>
                      <a:pt x="1905" y="34290"/>
                    </a:cubicBezTo>
                    <a:cubicBezTo>
                      <a:pt x="1905" y="34290"/>
                      <a:pt x="1905" y="34290"/>
                      <a:pt x="2857" y="34290"/>
                    </a:cubicBezTo>
                    <a:cubicBezTo>
                      <a:pt x="2857" y="34290"/>
                      <a:pt x="2857" y="34290"/>
                      <a:pt x="3810" y="34290"/>
                    </a:cubicBezTo>
                    <a:lnTo>
                      <a:pt x="3810" y="33338"/>
                    </a:lnTo>
                    <a:cubicBezTo>
                      <a:pt x="2857" y="33338"/>
                      <a:pt x="2857" y="32385"/>
                      <a:pt x="2857" y="31433"/>
                    </a:cubicBezTo>
                    <a:cubicBezTo>
                      <a:pt x="2857" y="30480"/>
                      <a:pt x="3810" y="29527"/>
                      <a:pt x="4763" y="29527"/>
                    </a:cubicBezTo>
                    <a:lnTo>
                      <a:pt x="4763" y="28575"/>
                    </a:lnTo>
                    <a:cubicBezTo>
                      <a:pt x="4763" y="28575"/>
                      <a:pt x="3810" y="27622"/>
                      <a:pt x="3810" y="26670"/>
                    </a:cubicBezTo>
                    <a:cubicBezTo>
                      <a:pt x="3810" y="25717"/>
                      <a:pt x="4763" y="24765"/>
                      <a:pt x="5715" y="24765"/>
                    </a:cubicBezTo>
                    <a:cubicBezTo>
                      <a:pt x="5715" y="22860"/>
                      <a:pt x="6668" y="21908"/>
                      <a:pt x="6668" y="20002"/>
                    </a:cubicBezTo>
                    <a:cubicBezTo>
                      <a:pt x="5715" y="20002"/>
                      <a:pt x="5715" y="19050"/>
                      <a:pt x="5715" y="18097"/>
                    </a:cubicBezTo>
                    <a:cubicBezTo>
                      <a:pt x="5715" y="17145"/>
                      <a:pt x="6668" y="16192"/>
                      <a:pt x="7620" y="16192"/>
                    </a:cubicBezTo>
                    <a:lnTo>
                      <a:pt x="7620" y="16192"/>
                    </a:lnTo>
                    <a:lnTo>
                      <a:pt x="7620" y="15240"/>
                    </a:lnTo>
                    <a:cubicBezTo>
                      <a:pt x="7620" y="13335"/>
                      <a:pt x="7620" y="11430"/>
                      <a:pt x="8572" y="9525"/>
                    </a:cubicBezTo>
                    <a:cubicBezTo>
                      <a:pt x="9525" y="6667"/>
                      <a:pt x="11430" y="4763"/>
                      <a:pt x="13335" y="3810"/>
                    </a:cubicBezTo>
                    <a:cubicBezTo>
                      <a:pt x="15240" y="952"/>
                      <a:pt x="16193" y="0"/>
                      <a:pt x="18097" y="0"/>
                    </a:cubicBezTo>
                    <a:cubicBezTo>
                      <a:pt x="19050" y="0"/>
                      <a:pt x="19050" y="0"/>
                      <a:pt x="20003" y="952"/>
                    </a:cubicBezTo>
                    <a:cubicBezTo>
                      <a:pt x="20003" y="0"/>
                      <a:pt x="20955" y="0"/>
                      <a:pt x="20955" y="0"/>
                    </a:cubicBezTo>
                    <a:cubicBezTo>
                      <a:pt x="21907" y="0"/>
                      <a:pt x="21907" y="952"/>
                      <a:pt x="21907" y="1905"/>
                    </a:cubicBezTo>
                    <a:cubicBezTo>
                      <a:pt x="21907" y="1905"/>
                      <a:pt x="21907" y="1905"/>
                      <a:pt x="21907" y="1905"/>
                    </a:cubicBezTo>
                    <a:cubicBezTo>
                      <a:pt x="22860" y="1905"/>
                      <a:pt x="22860" y="2858"/>
                      <a:pt x="22860" y="4763"/>
                    </a:cubicBezTo>
                    <a:cubicBezTo>
                      <a:pt x="22860" y="4763"/>
                      <a:pt x="22860" y="5715"/>
                      <a:pt x="22860" y="5715"/>
                    </a:cubicBezTo>
                    <a:lnTo>
                      <a:pt x="22860" y="5715"/>
                    </a:lnTo>
                    <a:cubicBezTo>
                      <a:pt x="23813" y="5715"/>
                      <a:pt x="23813" y="6667"/>
                      <a:pt x="23813" y="8572"/>
                    </a:cubicBezTo>
                    <a:cubicBezTo>
                      <a:pt x="23813" y="9525"/>
                      <a:pt x="23813" y="9525"/>
                      <a:pt x="23813" y="9525"/>
                    </a:cubicBezTo>
                    <a:lnTo>
                      <a:pt x="23813" y="9525"/>
                    </a:lnTo>
                    <a:cubicBezTo>
                      <a:pt x="25718" y="9525"/>
                      <a:pt x="26670" y="11430"/>
                      <a:pt x="26670" y="13335"/>
                    </a:cubicBezTo>
                    <a:cubicBezTo>
                      <a:pt x="26670" y="13335"/>
                      <a:pt x="26670" y="14288"/>
                      <a:pt x="26670" y="14288"/>
                    </a:cubicBezTo>
                    <a:cubicBezTo>
                      <a:pt x="32385" y="14288"/>
                      <a:pt x="32385" y="15240"/>
                      <a:pt x="32385" y="17145"/>
                    </a:cubicBezTo>
                    <a:cubicBezTo>
                      <a:pt x="32385" y="17145"/>
                      <a:pt x="32385" y="17145"/>
                      <a:pt x="32385" y="17145"/>
                    </a:cubicBezTo>
                    <a:close/>
                  </a:path>
                </a:pathLst>
              </a:custGeom>
              <a:solidFill>
                <a:srgbClr val="56904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18" name="Freeform: Shape 817">
                <a:extLst>
                  <a:ext uri="{FF2B5EF4-FFF2-40B4-BE49-F238E27FC236}">
                    <a16:creationId xmlns:a16="http://schemas.microsoft.com/office/drawing/2014/main" id="{BB201789-4A5D-4013-B568-576668DBA275}"/>
                  </a:ext>
                </a:extLst>
              </p:cNvPr>
              <p:cNvSpPr/>
              <p:nvPr/>
            </p:nvSpPr>
            <p:spPr>
              <a:xfrm>
                <a:off x="6503669" y="3453765"/>
                <a:ext cx="27622" cy="54292"/>
              </a:xfrm>
              <a:custGeom>
                <a:avLst/>
                <a:gdLst>
                  <a:gd name="connsiteX0" fmla="*/ 20003 w 27622"/>
                  <a:gd name="connsiteY0" fmla="*/ 6667 h 54292"/>
                  <a:gd name="connsiteX1" fmla="*/ 20003 w 27622"/>
                  <a:gd name="connsiteY1" fmla="*/ 6667 h 54292"/>
                  <a:gd name="connsiteX2" fmla="*/ 20003 w 27622"/>
                  <a:gd name="connsiteY2" fmla="*/ 7620 h 54292"/>
                  <a:gd name="connsiteX3" fmla="*/ 20003 w 27622"/>
                  <a:gd name="connsiteY3" fmla="*/ 7620 h 54292"/>
                  <a:gd name="connsiteX4" fmla="*/ 20955 w 27622"/>
                  <a:gd name="connsiteY4" fmla="*/ 9525 h 54292"/>
                  <a:gd name="connsiteX5" fmla="*/ 20955 w 27622"/>
                  <a:gd name="connsiteY5" fmla="*/ 10477 h 54292"/>
                  <a:gd name="connsiteX6" fmla="*/ 20955 w 27622"/>
                  <a:gd name="connsiteY6" fmla="*/ 10477 h 54292"/>
                  <a:gd name="connsiteX7" fmla="*/ 22860 w 27622"/>
                  <a:gd name="connsiteY7" fmla="*/ 13335 h 54292"/>
                  <a:gd name="connsiteX8" fmla="*/ 22860 w 27622"/>
                  <a:gd name="connsiteY8" fmla="*/ 14288 h 54292"/>
                  <a:gd name="connsiteX9" fmla="*/ 23813 w 27622"/>
                  <a:gd name="connsiteY9" fmla="*/ 16192 h 54292"/>
                  <a:gd name="connsiteX10" fmla="*/ 25718 w 27622"/>
                  <a:gd name="connsiteY10" fmla="*/ 19050 h 54292"/>
                  <a:gd name="connsiteX11" fmla="*/ 24765 w 27622"/>
                  <a:gd name="connsiteY11" fmla="*/ 20955 h 54292"/>
                  <a:gd name="connsiteX12" fmla="*/ 24765 w 27622"/>
                  <a:gd name="connsiteY12" fmla="*/ 22860 h 54292"/>
                  <a:gd name="connsiteX13" fmla="*/ 23813 w 27622"/>
                  <a:gd name="connsiteY13" fmla="*/ 23813 h 54292"/>
                  <a:gd name="connsiteX14" fmla="*/ 23813 w 27622"/>
                  <a:gd name="connsiteY14" fmla="*/ 23813 h 54292"/>
                  <a:gd name="connsiteX15" fmla="*/ 24765 w 27622"/>
                  <a:gd name="connsiteY15" fmla="*/ 25717 h 54292"/>
                  <a:gd name="connsiteX16" fmla="*/ 24765 w 27622"/>
                  <a:gd name="connsiteY16" fmla="*/ 26670 h 54292"/>
                  <a:gd name="connsiteX17" fmla="*/ 25718 w 27622"/>
                  <a:gd name="connsiteY17" fmla="*/ 28575 h 54292"/>
                  <a:gd name="connsiteX18" fmla="*/ 25718 w 27622"/>
                  <a:gd name="connsiteY18" fmla="*/ 29527 h 54292"/>
                  <a:gd name="connsiteX19" fmla="*/ 26670 w 27622"/>
                  <a:gd name="connsiteY19" fmla="*/ 31432 h 54292"/>
                  <a:gd name="connsiteX20" fmla="*/ 26670 w 27622"/>
                  <a:gd name="connsiteY20" fmla="*/ 32385 h 54292"/>
                  <a:gd name="connsiteX21" fmla="*/ 27623 w 27622"/>
                  <a:gd name="connsiteY21" fmla="*/ 34290 h 54292"/>
                  <a:gd name="connsiteX22" fmla="*/ 26670 w 27622"/>
                  <a:gd name="connsiteY22" fmla="*/ 35242 h 54292"/>
                  <a:gd name="connsiteX23" fmla="*/ 26670 w 27622"/>
                  <a:gd name="connsiteY23" fmla="*/ 35242 h 54292"/>
                  <a:gd name="connsiteX24" fmla="*/ 26670 w 27622"/>
                  <a:gd name="connsiteY24" fmla="*/ 37147 h 54292"/>
                  <a:gd name="connsiteX25" fmla="*/ 26670 w 27622"/>
                  <a:gd name="connsiteY25" fmla="*/ 38100 h 54292"/>
                  <a:gd name="connsiteX26" fmla="*/ 26670 w 27622"/>
                  <a:gd name="connsiteY26" fmla="*/ 40005 h 54292"/>
                  <a:gd name="connsiteX27" fmla="*/ 26670 w 27622"/>
                  <a:gd name="connsiteY27" fmla="*/ 40005 h 54292"/>
                  <a:gd name="connsiteX28" fmla="*/ 26670 w 27622"/>
                  <a:gd name="connsiteY28" fmla="*/ 40957 h 54292"/>
                  <a:gd name="connsiteX29" fmla="*/ 25718 w 27622"/>
                  <a:gd name="connsiteY29" fmla="*/ 41910 h 54292"/>
                  <a:gd name="connsiteX30" fmla="*/ 26670 w 27622"/>
                  <a:gd name="connsiteY30" fmla="*/ 43815 h 54292"/>
                  <a:gd name="connsiteX31" fmla="*/ 25718 w 27622"/>
                  <a:gd name="connsiteY31" fmla="*/ 44767 h 54292"/>
                  <a:gd name="connsiteX32" fmla="*/ 25718 w 27622"/>
                  <a:gd name="connsiteY32" fmla="*/ 45720 h 54292"/>
                  <a:gd name="connsiteX33" fmla="*/ 24765 w 27622"/>
                  <a:gd name="connsiteY33" fmla="*/ 46672 h 54292"/>
                  <a:gd name="connsiteX34" fmla="*/ 24765 w 27622"/>
                  <a:gd name="connsiteY34" fmla="*/ 47625 h 54292"/>
                  <a:gd name="connsiteX35" fmla="*/ 23813 w 27622"/>
                  <a:gd name="connsiteY35" fmla="*/ 48577 h 54292"/>
                  <a:gd name="connsiteX36" fmla="*/ 23813 w 27622"/>
                  <a:gd name="connsiteY36" fmla="*/ 48577 h 54292"/>
                  <a:gd name="connsiteX37" fmla="*/ 23813 w 27622"/>
                  <a:gd name="connsiteY37" fmla="*/ 48577 h 54292"/>
                  <a:gd name="connsiteX38" fmla="*/ 23813 w 27622"/>
                  <a:gd name="connsiteY38" fmla="*/ 48577 h 54292"/>
                  <a:gd name="connsiteX39" fmla="*/ 23813 w 27622"/>
                  <a:gd name="connsiteY39" fmla="*/ 48577 h 54292"/>
                  <a:gd name="connsiteX40" fmla="*/ 23813 w 27622"/>
                  <a:gd name="connsiteY40" fmla="*/ 48577 h 54292"/>
                  <a:gd name="connsiteX41" fmla="*/ 23813 w 27622"/>
                  <a:gd name="connsiteY41" fmla="*/ 48577 h 54292"/>
                  <a:gd name="connsiteX42" fmla="*/ 23813 w 27622"/>
                  <a:gd name="connsiteY42" fmla="*/ 48577 h 54292"/>
                  <a:gd name="connsiteX43" fmla="*/ 23813 w 27622"/>
                  <a:gd name="connsiteY43" fmla="*/ 48577 h 54292"/>
                  <a:gd name="connsiteX44" fmla="*/ 23813 w 27622"/>
                  <a:gd name="connsiteY44" fmla="*/ 48577 h 54292"/>
                  <a:gd name="connsiteX45" fmla="*/ 23813 w 27622"/>
                  <a:gd name="connsiteY45" fmla="*/ 48577 h 54292"/>
                  <a:gd name="connsiteX46" fmla="*/ 23813 w 27622"/>
                  <a:gd name="connsiteY46" fmla="*/ 48577 h 54292"/>
                  <a:gd name="connsiteX47" fmla="*/ 23813 w 27622"/>
                  <a:gd name="connsiteY47" fmla="*/ 48577 h 54292"/>
                  <a:gd name="connsiteX48" fmla="*/ 23813 w 27622"/>
                  <a:gd name="connsiteY48" fmla="*/ 48577 h 54292"/>
                  <a:gd name="connsiteX49" fmla="*/ 23813 w 27622"/>
                  <a:gd name="connsiteY49" fmla="*/ 48577 h 54292"/>
                  <a:gd name="connsiteX50" fmla="*/ 23813 w 27622"/>
                  <a:gd name="connsiteY50" fmla="*/ 48577 h 54292"/>
                  <a:gd name="connsiteX51" fmla="*/ 23813 w 27622"/>
                  <a:gd name="connsiteY51" fmla="*/ 48577 h 54292"/>
                  <a:gd name="connsiteX52" fmla="*/ 23813 w 27622"/>
                  <a:gd name="connsiteY52" fmla="*/ 48577 h 54292"/>
                  <a:gd name="connsiteX53" fmla="*/ 23813 w 27622"/>
                  <a:gd name="connsiteY53" fmla="*/ 48577 h 54292"/>
                  <a:gd name="connsiteX54" fmla="*/ 23813 w 27622"/>
                  <a:gd name="connsiteY54" fmla="*/ 48577 h 54292"/>
                  <a:gd name="connsiteX55" fmla="*/ 23813 w 27622"/>
                  <a:gd name="connsiteY55" fmla="*/ 48577 h 54292"/>
                  <a:gd name="connsiteX56" fmla="*/ 23813 w 27622"/>
                  <a:gd name="connsiteY56" fmla="*/ 48577 h 54292"/>
                  <a:gd name="connsiteX57" fmla="*/ 23813 w 27622"/>
                  <a:gd name="connsiteY57" fmla="*/ 48577 h 54292"/>
                  <a:gd name="connsiteX58" fmla="*/ 23813 w 27622"/>
                  <a:gd name="connsiteY58" fmla="*/ 48577 h 54292"/>
                  <a:gd name="connsiteX59" fmla="*/ 23813 w 27622"/>
                  <a:gd name="connsiteY59" fmla="*/ 48577 h 54292"/>
                  <a:gd name="connsiteX60" fmla="*/ 23813 w 27622"/>
                  <a:gd name="connsiteY60" fmla="*/ 48577 h 54292"/>
                  <a:gd name="connsiteX61" fmla="*/ 23813 w 27622"/>
                  <a:gd name="connsiteY61" fmla="*/ 48577 h 54292"/>
                  <a:gd name="connsiteX62" fmla="*/ 23813 w 27622"/>
                  <a:gd name="connsiteY62" fmla="*/ 48577 h 54292"/>
                  <a:gd name="connsiteX63" fmla="*/ 23813 w 27622"/>
                  <a:gd name="connsiteY63" fmla="*/ 48577 h 54292"/>
                  <a:gd name="connsiteX64" fmla="*/ 23813 w 27622"/>
                  <a:gd name="connsiteY64" fmla="*/ 48577 h 54292"/>
                  <a:gd name="connsiteX65" fmla="*/ 23813 w 27622"/>
                  <a:gd name="connsiteY65" fmla="*/ 48577 h 54292"/>
                  <a:gd name="connsiteX66" fmla="*/ 23813 w 27622"/>
                  <a:gd name="connsiteY66" fmla="*/ 48577 h 54292"/>
                  <a:gd name="connsiteX67" fmla="*/ 23813 w 27622"/>
                  <a:gd name="connsiteY67" fmla="*/ 48577 h 54292"/>
                  <a:gd name="connsiteX68" fmla="*/ 23813 w 27622"/>
                  <a:gd name="connsiteY68" fmla="*/ 48577 h 54292"/>
                  <a:gd name="connsiteX69" fmla="*/ 23813 w 27622"/>
                  <a:gd name="connsiteY69" fmla="*/ 48577 h 54292"/>
                  <a:gd name="connsiteX70" fmla="*/ 23813 w 27622"/>
                  <a:gd name="connsiteY70" fmla="*/ 48577 h 54292"/>
                  <a:gd name="connsiteX71" fmla="*/ 23813 w 27622"/>
                  <a:gd name="connsiteY71" fmla="*/ 48577 h 54292"/>
                  <a:gd name="connsiteX72" fmla="*/ 23813 w 27622"/>
                  <a:gd name="connsiteY72" fmla="*/ 48577 h 54292"/>
                  <a:gd name="connsiteX73" fmla="*/ 23813 w 27622"/>
                  <a:gd name="connsiteY73" fmla="*/ 48577 h 54292"/>
                  <a:gd name="connsiteX74" fmla="*/ 23813 w 27622"/>
                  <a:gd name="connsiteY74" fmla="*/ 48577 h 54292"/>
                  <a:gd name="connsiteX75" fmla="*/ 23813 w 27622"/>
                  <a:gd name="connsiteY75" fmla="*/ 48577 h 54292"/>
                  <a:gd name="connsiteX76" fmla="*/ 23813 w 27622"/>
                  <a:gd name="connsiteY76" fmla="*/ 48577 h 54292"/>
                  <a:gd name="connsiteX77" fmla="*/ 23813 w 27622"/>
                  <a:gd name="connsiteY77" fmla="*/ 48577 h 54292"/>
                  <a:gd name="connsiteX78" fmla="*/ 23813 w 27622"/>
                  <a:gd name="connsiteY78" fmla="*/ 48577 h 54292"/>
                  <a:gd name="connsiteX79" fmla="*/ 23813 w 27622"/>
                  <a:gd name="connsiteY79" fmla="*/ 48577 h 54292"/>
                  <a:gd name="connsiteX80" fmla="*/ 23813 w 27622"/>
                  <a:gd name="connsiteY80" fmla="*/ 48577 h 54292"/>
                  <a:gd name="connsiteX81" fmla="*/ 23813 w 27622"/>
                  <a:gd name="connsiteY81" fmla="*/ 48577 h 54292"/>
                  <a:gd name="connsiteX82" fmla="*/ 23813 w 27622"/>
                  <a:gd name="connsiteY82" fmla="*/ 48577 h 54292"/>
                  <a:gd name="connsiteX83" fmla="*/ 23813 w 27622"/>
                  <a:gd name="connsiteY83" fmla="*/ 48577 h 54292"/>
                  <a:gd name="connsiteX84" fmla="*/ 23813 w 27622"/>
                  <a:gd name="connsiteY84" fmla="*/ 48577 h 54292"/>
                  <a:gd name="connsiteX85" fmla="*/ 23813 w 27622"/>
                  <a:gd name="connsiteY85" fmla="*/ 48577 h 54292"/>
                  <a:gd name="connsiteX86" fmla="*/ 23813 w 27622"/>
                  <a:gd name="connsiteY86" fmla="*/ 48577 h 54292"/>
                  <a:gd name="connsiteX87" fmla="*/ 23813 w 27622"/>
                  <a:gd name="connsiteY87" fmla="*/ 48577 h 54292"/>
                  <a:gd name="connsiteX88" fmla="*/ 23813 w 27622"/>
                  <a:gd name="connsiteY88" fmla="*/ 48577 h 54292"/>
                  <a:gd name="connsiteX89" fmla="*/ 23813 w 27622"/>
                  <a:gd name="connsiteY89" fmla="*/ 48577 h 54292"/>
                  <a:gd name="connsiteX90" fmla="*/ 23813 w 27622"/>
                  <a:gd name="connsiteY90" fmla="*/ 48577 h 54292"/>
                  <a:gd name="connsiteX91" fmla="*/ 23813 w 27622"/>
                  <a:gd name="connsiteY91" fmla="*/ 48577 h 54292"/>
                  <a:gd name="connsiteX92" fmla="*/ 23813 w 27622"/>
                  <a:gd name="connsiteY92" fmla="*/ 48577 h 54292"/>
                  <a:gd name="connsiteX93" fmla="*/ 23813 w 27622"/>
                  <a:gd name="connsiteY93" fmla="*/ 48577 h 54292"/>
                  <a:gd name="connsiteX94" fmla="*/ 23813 w 27622"/>
                  <a:gd name="connsiteY94" fmla="*/ 48577 h 54292"/>
                  <a:gd name="connsiteX95" fmla="*/ 23813 w 27622"/>
                  <a:gd name="connsiteY95" fmla="*/ 48577 h 54292"/>
                  <a:gd name="connsiteX96" fmla="*/ 23813 w 27622"/>
                  <a:gd name="connsiteY96" fmla="*/ 48577 h 54292"/>
                  <a:gd name="connsiteX97" fmla="*/ 23813 w 27622"/>
                  <a:gd name="connsiteY97" fmla="*/ 48577 h 54292"/>
                  <a:gd name="connsiteX98" fmla="*/ 23813 w 27622"/>
                  <a:gd name="connsiteY98" fmla="*/ 48577 h 54292"/>
                  <a:gd name="connsiteX99" fmla="*/ 23813 w 27622"/>
                  <a:gd name="connsiteY99" fmla="*/ 48577 h 54292"/>
                  <a:gd name="connsiteX100" fmla="*/ 23813 w 27622"/>
                  <a:gd name="connsiteY100" fmla="*/ 48577 h 54292"/>
                  <a:gd name="connsiteX101" fmla="*/ 23813 w 27622"/>
                  <a:gd name="connsiteY101" fmla="*/ 48577 h 54292"/>
                  <a:gd name="connsiteX102" fmla="*/ 23813 w 27622"/>
                  <a:gd name="connsiteY102" fmla="*/ 48577 h 54292"/>
                  <a:gd name="connsiteX103" fmla="*/ 23813 w 27622"/>
                  <a:gd name="connsiteY103" fmla="*/ 48577 h 54292"/>
                  <a:gd name="connsiteX104" fmla="*/ 23813 w 27622"/>
                  <a:gd name="connsiteY104" fmla="*/ 48577 h 54292"/>
                  <a:gd name="connsiteX105" fmla="*/ 23813 w 27622"/>
                  <a:gd name="connsiteY105" fmla="*/ 48577 h 54292"/>
                  <a:gd name="connsiteX106" fmla="*/ 23813 w 27622"/>
                  <a:gd name="connsiteY106" fmla="*/ 48577 h 54292"/>
                  <a:gd name="connsiteX107" fmla="*/ 23813 w 27622"/>
                  <a:gd name="connsiteY107" fmla="*/ 48577 h 54292"/>
                  <a:gd name="connsiteX108" fmla="*/ 23813 w 27622"/>
                  <a:gd name="connsiteY108" fmla="*/ 48577 h 54292"/>
                  <a:gd name="connsiteX109" fmla="*/ 23813 w 27622"/>
                  <a:gd name="connsiteY109" fmla="*/ 48577 h 54292"/>
                  <a:gd name="connsiteX110" fmla="*/ 23813 w 27622"/>
                  <a:gd name="connsiteY110" fmla="*/ 48577 h 54292"/>
                  <a:gd name="connsiteX111" fmla="*/ 23813 w 27622"/>
                  <a:gd name="connsiteY111" fmla="*/ 48577 h 54292"/>
                  <a:gd name="connsiteX112" fmla="*/ 23813 w 27622"/>
                  <a:gd name="connsiteY112" fmla="*/ 48577 h 54292"/>
                  <a:gd name="connsiteX113" fmla="*/ 23813 w 27622"/>
                  <a:gd name="connsiteY113" fmla="*/ 48577 h 54292"/>
                  <a:gd name="connsiteX114" fmla="*/ 23813 w 27622"/>
                  <a:gd name="connsiteY114" fmla="*/ 48577 h 54292"/>
                  <a:gd name="connsiteX115" fmla="*/ 23813 w 27622"/>
                  <a:gd name="connsiteY115" fmla="*/ 48577 h 54292"/>
                  <a:gd name="connsiteX116" fmla="*/ 23813 w 27622"/>
                  <a:gd name="connsiteY116" fmla="*/ 48577 h 54292"/>
                  <a:gd name="connsiteX117" fmla="*/ 23813 w 27622"/>
                  <a:gd name="connsiteY117" fmla="*/ 48577 h 54292"/>
                  <a:gd name="connsiteX118" fmla="*/ 23813 w 27622"/>
                  <a:gd name="connsiteY118" fmla="*/ 48577 h 54292"/>
                  <a:gd name="connsiteX119" fmla="*/ 23813 w 27622"/>
                  <a:gd name="connsiteY119" fmla="*/ 48577 h 54292"/>
                  <a:gd name="connsiteX120" fmla="*/ 22860 w 27622"/>
                  <a:gd name="connsiteY120" fmla="*/ 49530 h 54292"/>
                  <a:gd name="connsiteX121" fmla="*/ 22860 w 27622"/>
                  <a:gd name="connsiteY121" fmla="*/ 49530 h 54292"/>
                  <a:gd name="connsiteX122" fmla="*/ 21908 w 27622"/>
                  <a:gd name="connsiteY122" fmla="*/ 50482 h 54292"/>
                  <a:gd name="connsiteX123" fmla="*/ 21908 w 27622"/>
                  <a:gd name="connsiteY123" fmla="*/ 50482 h 54292"/>
                  <a:gd name="connsiteX124" fmla="*/ 20003 w 27622"/>
                  <a:gd name="connsiteY124" fmla="*/ 52388 h 54292"/>
                  <a:gd name="connsiteX125" fmla="*/ 20003 w 27622"/>
                  <a:gd name="connsiteY125" fmla="*/ 52388 h 54292"/>
                  <a:gd name="connsiteX126" fmla="*/ 18098 w 27622"/>
                  <a:gd name="connsiteY126" fmla="*/ 53340 h 54292"/>
                  <a:gd name="connsiteX127" fmla="*/ 18098 w 27622"/>
                  <a:gd name="connsiteY127" fmla="*/ 53340 h 54292"/>
                  <a:gd name="connsiteX128" fmla="*/ 17145 w 27622"/>
                  <a:gd name="connsiteY128" fmla="*/ 54292 h 54292"/>
                  <a:gd name="connsiteX129" fmla="*/ 16193 w 27622"/>
                  <a:gd name="connsiteY129" fmla="*/ 53340 h 54292"/>
                  <a:gd name="connsiteX130" fmla="*/ 11430 w 27622"/>
                  <a:gd name="connsiteY130" fmla="*/ 54292 h 54292"/>
                  <a:gd name="connsiteX131" fmla="*/ 1905 w 27622"/>
                  <a:gd name="connsiteY131" fmla="*/ 47625 h 54292"/>
                  <a:gd name="connsiteX132" fmla="*/ 1905 w 27622"/>
                  <a:gd name="connsiteY132" fmla="*/ 47625 h 54292"/>
                  <a:gd name="connsiteX133" fmla="*/ 1905 w 27622"/>
                  <a:gd name="connsiteY133" fmla="*/ 47625 h 54292"/>
                  <a:gd name="connsiteX134" fmla="*/ 953 w 27622"/>
                  <a:gd name="connsiteY134" fmla="*/ 43815 h 54292"/>
                  <a:gd name="connsiteX135" fmla="*/ 1905 w 27622"/>
                  <a:gd name="connsiteY135" fmla="*/ 42863 h 54292"/>
                  <a:gd name="connsiteX136" fmla="*/ 1905 w 27622"/>
                  <a:gd name="connsiteY136" fmla="*/ 42863 h 54292"/>
                  <a:gd name="connsiteX137" fmla="*/ 1905 w 27622"/>
                  <a:gd name="connsiteY137" fmla="*/ 41910 h 54292"/>
                  <a:gd name="connsiteX138" fmla="*/ 953 w 27622"/>
                  <a:gd name="connsiteY138" fmla="*/ 40005 h 54292"/>
                  <a:gd name="connsiteX139" fmla="*/ 1905 w 27622"/>
                  <a:gd name="connsiteY139" fmla="*/ 38100 h 54292"/>
                  <a:gd name="connsiteX140" fmla="*/ 1905 w 27622"/>
                  <a:gd name="connsiteY140" fmla="*/ 38100 h 54292"/>
                  <a:gd name="connsiteX141" fmla="*/ 0 w 27622"/>
                  <a:gd name="connsiteY141" fmla="*/ 36195 h 54292"/>
                  <a:gd name="connsiteX142" fmla="*/ 1905 w 27622"/>
                  <a:gd name="connsiteY142" fmla="*/ 34290 h 54292"/>
                  <a:gd name="connsiteX143" fmla="*/ 2858 w 27622"/>
                  <a:gd name="connsiteY143" fmla="*/ 34290 h 54292"/>
                  <a:gd name="connsiteX144" fmla="*/ 3810 w 27622"/>
                  <a:gd name="connsiteY144" fmla="*/ 34290 h 54292"/>
                  <a:gd name="connsiteX145" fmla="*/ 3810 w 27622"/>
                  <a:gd name="connsiteY145" fmla="*/ 33338 h 54292"/>
                  <a:gd name="connsiteX146" fmla="*/ 2858 w 27622"/>
                  <a:gd name="connsiteY146" fmla="*/ 31432 h 54292"/>
                  <a:gd name="connsiteX147" fmla="*/ 4763 w 27622"/>
                  <a:gd name="connsiteY147" fmla="*/ 29527 h 54292"/>
                  <a:gd name="connsiteX148" fmla="*/ 4763 w 27622"/>
                  <a:gd name="connsiteY148" fmla="*/ 28575 h 54292"/>
                  <a:gd name="connsiteX149" fmla="*/ 3810 w 27622"/>
                  <a:gd name="connsiteY149" fmla="*/ 26670 h 54292"/>
                  <a:gd name="connsiteX150" fmla="*/ 5715 w 27622"/>
                  <a:gd name="connsiteY150" fmla="*/ 24765 h 54292"/>
                  <a:gd name="connsiteX151" fmla="*/ 6668 w 27622"/>
                  <a:gd name="connsiteY151" fmla="*/ 20002 h 54292"/>
                  <a:gd name="connsiteX152" fmla="*/ 5715 w 27622"/>
                  <a:gd name="connsiteY152" fmla="*/ 18097 h 54292"/>
                  <a:gd name="connsiteX153" fmla="*/ 7620 w 27622"/>
                  <a:gd name="connsiteY153" fmla="*/ 16192 h 54292"/>
                  <a:gd name="connsiteX154" fmla="*/ 7620 w 27622"/>
                  <a:gd name="connsiteY154" fmla="*/ 16192 h 54292"/>
                  <a:gd name="connsiteX155" fmla="*/ 7620 w 27622"/>
                  <a:gd name="connsiteY155" fmla="*/ 15240 h 54292"/>
                  <a:gd name="connsiteX156" fmla="*/ 8573 w 27622"/>
                  <a:gd name="connsiteY156" fmla="*/ 9525 h 54292"/>
                  <a:gd name="connsiteX157" fmla="*/ 13335 w 27622"/>
                  <a:gd name="connsiteY157" fmla="*/ 3810 h 54292"/>
                  <a:gd name="connsiteX158" fmla="*/ 18098 w 27622"/>
                  <a:gd name="connsiteY158" fmla="*/ 0 h 54292"/>
                  <a:gd name="connsiteX159" fmla="*/ 20003 w 27622"/>
                  <a:gd name="connsiteY159" fmla="*/ 6667 h 5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</a:cxnLst>
                <a:rect l="l" t="t" r="r" b="b"/>
                <a:pathLst>
                  <a:path w="27622" h="54292">
                    <a:moveTo>
                      <a:pt x="20003" y="6667"/>
                    </a:moveTo>
                    <a:cubicBezTo>
                      <a:pt x="20003" y="7620"/>
                      <a:pt x="20003" y="7620"/>
                      <a:pt x="20003" y="6667"/>
                    </a:cubicBezTo>
                    <a:cubicBezTo>
                      <a:pt x="20003" y="7620"/>
                      <a:pt x="20003" y="7620"/>
                      <a:pt x="20003" y="7620"/>
                    </a:cubicBezTo>
                    <a:lnTo>
                      <a:pt x="20003" y="7620"/>
                    </a:lnTo>
                    <a:cubicBezTo>
                      <a:pt x="20955" y="7620"/>
                      <a:pt x="20955" y="8572"/>
                      <a:pt x="20955" y="9525"/>
                    </a:cubicBezTo>
                    <a:cubicBezTo>
                      <a:pt x="20955" y="9525"/>
                      <a:pt x="20955" y="10477"/>
                      <a:pt x="20955" y="10477"/>
                    </a:cubicBezTo>
                    <a:lnTo>
                      <a:pt x="20955" y="10477"/>
                    </a:lnTo>
                    <a:cubicBezTo>
                      <a:pt x="21908" y="10477"/>
                      <a:pt x="22860" y="11430"/>
                      <a:pt x="22860" y="13335"/>
                    </a:cubicBezTo>
                    <a:cubicBezTo>
                      <a:pt x="22860" y="13335"/>
                      <a:pt x="22860" y="14288"/>
                      <a:pt x="22860" y="14288"/>
                    </a:cubicBezTo>
                    <a:cubicBezTo>
                      <a:pt x="23813" y="14288"/>
                      <a:pt x="23813" y="15240"/>
                      <a:pt x="23813" y="16192"/>
                    </a:cubicBezTo>
                    <a:cubicBezTo>
                      <a:pt x="24765" y="16192"/>
                      <a:pt x="25718" y="17145"/>
                      <a:pt x="25718" y="19050"/>
                    </a:cubicBezTo>
                    <a:cubicBezTo>
                      <a:pt x="25718" y="20002"/>
                      <a:pt x="25718" y="20002"/>
                      <a:pt x="24765" y="20955"/>
                    </a:cubicBezTo>
                    <a:cubicBezTo>
                      <a:pt x="24765" y="20955"/>
                      <a:pt x="24765" y="21907"/>
                      <a:pt x="24765" y="22860"/>
                    </a:cubicBezTo>
                    <a:cubicBezTo>
                      <a:pt x="24765" y="23813"/>
                      <a:pt x="24765" y="23813"/>
                      <a:pt x="23813" y="23813"/>
                    </a:cubicBezTo>
                    <a:lnTo>
                      <a:pt x="23813" y="23813"/>
                    </a:lnTo>
                    <a:cubicBezTo>
                      <a:pt x="24765" y="23813"/>
                      <a:pt x="24765" y="24765"/>
                      <a:pt x="24765" y="25717"/>
                    </a:cubicBezTo>
                    <a:cubicBezTo>
                      <a:pt x="24765" y="25717"/>
                      <a:pt x="24765" y="26670"/>
                      <a:pt x="24765" y="26670"/>
                    </a:cubicBezTo>
                    <a:cubicBezTo>
                      <a:pt x="24765" y="27622"/>
                      <a:pt x="25718" y="27622"/>
                      <a:pt x="25718" y="28575"/>
                    </a:cubicBezTo>
                    <a:cubicBezTo>
                      <a:pt x="25718" y="28575"/>
                      <a:pt x="25718" y="29527"/>
                      <a:pt x="25718" y="29527"/>
                    </a:cubicBezTo>
                    <a:cubicBezTo>
                      <a:pt x="25718" y="29527"/>
                      <a:pt x="26670" y="30480"/>
                      <a:pt x="26670" y="31432"/>
                    </a:cubicBezTo>
                    <a:cubicBezTo>
                      <a:pt x="26670" y="31432"/>
                      <a:pt x="26670" y="32385"/>
                      <a:pt x="26670" y="32385"/>
                    </a:cubicBezTo>
                    <a:cubicBezTo>
                      <a:pt x="26670" y="33338"/>
                      <a:pt x="27623" y="33338"/>
                      <a:pt x="27623" y="34290"/>
                    </a:cubicBezTo>
                    <a:cubicBezTo>
                      <a:pt x="27623" y="35242"/>
                      <a:pt x="27623" y="35242"/>
                      <a:pt x="26670" y="35242"/>
                    </a:cubicBezTo>
                    <a:lnTo>
                      <a:pt x="26670" y="35242"/>
                    </a:lnTo>
                    <a:cubicBezTo>
                      <a:pt x="26670" y="35242"/>
                      <a:pt x="27623" y="36195"/>
                      <a:pt x="26670" y="37147"/>
                    </a:cubicBezTo>
                    <a:cubicBezTo>
                      <a:pt x="26670" y="37147"/>
                      <a:pt x="26670" y="37147"/>
                      <a:pt x="26670" y="38100"/>
                    </a:cubicBezTo>
                    <a:cubicBezTo>
                      <a:pt x="26670" y="38100"/>
                      <a:pt x="26670" y="39052"/>
                      <a:pt x="26670" y="40005"/>
                    </a:cubicBezTo>
                    <a:cubicBezTo>
                      <a:pt x="26670" y="40005"/>
                      <a:pt x="26670" y="40005"/>
                      <a:pt x="26670" y="40005"/>
                    </a:cubicBezTo>
                    <a:cubicBezTo>
                      <a:pt x="26670" y="40005"/>
                      <a:pt x="26670" y="40957"/>
                      <a:pt x="26670" y="40957"/>
                    </a:cubicBezTo>
                    <a:cubicBezTo>
                      <a:pt x="26670" y="40957"/>
                      <a:pt x="26670" y="41910"/>
                      <a:pt x="25718" y="41910"/>
                    </a:cubicBezTo>
                    <a:cubicBezTo>
                      <a:pt x="26670" y="41910"/>
                      <a:pt x="26670" y="42863"/>
                      <a:pt x="26670" y="43815"/>
                    </a:cubicBezTo>
                    <a:cubicBezTo>
                      <a:pt x="26670" y="44767"/>
                      <a:pt x="25718" y="44767"/>
                      <a:pt x="25718" y="44767"/>
                    </a:cubicBezTo>
                    <a:cubicBezTo>
                      <a:pt x="25718" y="44767"/>
                      <a:pt x="25718" y="45720"/>
                      <a:pt x="25718" y="45720"/>
                    </a:cubicBezTo>
                    <a:cubicBezTo>
                      <a:pt x="25718" y="45720"/>
                      <a:pt x="25718" y="46672"/>
                      <a:pt x="24765" y="46672"/>
                    </a:cubicBezTo>
                    <a:cubicBezTo>
                      <a:pt x="24765" y="46672"/>
                      <a:pt x="24765" y="47625"/>
                      <a:pt x="24765" y="47625"/>
                    </a:cubicBezTo>
                    <a:cubicBezTo>
                      <a:pt x="24765" y="48577"/>
                      <a:pt x="24765" y="48577"/>
                      <a:pt x="23813" y="48577"/>
                    </a:cubicBez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cubicBezTo>
                      <a:pt x="23813" y="49530"/>
                      <a:pt x="23813" y="49530"/>
                      <a:pt x="22860" y="49530"/>
                    </a:cubicBezTo>
                    <a:cubicBezTo>
                      <a:pt x="22860" y="49530"/>
                      <a:pt x="22860" y="49530"/>
                      <a:pt x="22860" y="49530"/>
                    </a:cubicBezTo>
                    <a:cubicBezTo>
                      <a:pt x="22860" y="50482"/>
                      <a:pt x="22860" y="50482"/>
                      <a:pt x="21908" y="50482"/>
                    </a:cubicBezTo>
                    <a:cubicBezTo>
                      <a:pt x="21908" y="50482"/>
                      <a:pt x="21908" y="50482"/>
                      <a:pt x="21908" y="50482"/>
                    </a:cubicBezTo>
                    <a:cubicBezTo>
                      <a:pt x="21908" y="51435"/>
                      <a:pt x="20955" y="52388"/>
                      <a:pt x="20003" y="52388"/>
                    </a:cubicBezTo>
                    <a:lnTo>
                      <a:pt x="20003" y="52388"/>
                    </a:lnTo>
                    <a:cubicBezTo>
                      <a:pt x="20003" y="53340"/>
                      <a:pt x="19050" y="54292"/>
                      <a:pt x="18098" y="53340"/>
                    </a:cubicBezTo>
                    <a:cubicBezTo>
                      <a:pt x="18098" y="53340"/>
                      <a:pt x="18098" y="53340"/>
                      <a:pt x="18098" y="53340"/>
                    </a:cubicBezTo>
                    <a:cubicBezTo>
                      <a:pt x="18098" y="54292"/>
                      <a:pt x="17145" y="54292"/>
                      <a:pt x="17145" y="54292"/>
                    </a:cubicBezTo>
                    <a:cubicBezTo>
                      <a:pt x="17145" y="54292"/>
                      <a:pt x="16193" y="54292"/>
                      <a:pt x="16193" y="53340"/>
                    </a:cubicBezTo>
                    <a:cubicBezTo>
                      <a:pt x="14288" y="54292"/>
                      <a:pt x="13335" y="54292"/>
                      <a:pt x="11430" y="54292"/>
                    </a:cubicBezTo>
                    <a:cubicBezTo>
                      <a:pt x="6668" y="53340"/>
                      <a:pt x="3810" y="51435"/>
                      <a:pt x="1905" y="47625"/>
                    </a:cubicBezTo>
                    <a:lnTo>
                      <a:pt x="1905" y="47625"/>
                    </a:lnTo>
                    <a:lnTo>
                      <a:pt x="1905" y="47625"/>
                    </a:lnTo>
                    <a:cubicBezTo>
                      <a:pt x="1905" y="46672"/>
                      <a:pt x="953" y="45720"/>
                      <a:pt x="953" y="43815"/>
                    </a:cubicBezTo>
                    <a:cubicBezTo>
                      <a:pt x="953" y="43815"/>
                      <a:pt x="1905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lnTo>
                      <a:pt x="1905" y="41910"/>
                    </a:lnTo>
                    <a:cubicBezTo>
                      <a:pt x="1905" y="41910"/>
                      <a:pt x="953" y="40957"/>
                      <a:pt x="953" y="40005"/>
                    </a:cubicBezTo>
                    <a:cubicBezTo>
                      <a:pt x="953" y="39052"/>
                      <a:pt x="953" y="38100"/>
                      <a:pt x="1905" y="38100"/>
                    </a:cubicBezTo>
                    <a:lnTo>
                      <a:pt x="1905" y="38100"/>
                    </a:lnTo>
                    <a:cubicBezTo>
                      <a:pt x="953" y="38100"/>
                      <a:pt x="0" y="37147"/>
                      <a:pt x="0" y="36195"/>
                    </a:cubicBezTo>
                    <a:cubicBezTo>
                      <a:pt x="0" y="35242"/>
                      <a:pt x="953" y="34290"/>
                      <a:pt x="1905" y="34290"/>
                    </a:cubicBezTo>
                    <a:cubicBezTo>
                      <a:pt x="1905" y="34290"/>
                      <a:pt x="1905" y="34290"/>
                      <a:pt x="2858" y="34290"/>
                    </a:cubicBezTo>
                    <a:cubicBezTo>
                      <a:pt x="2858" y="34290"/>
                      <a:pt x="2858" y="34290"/>
                      <a:pt x="3810" y="34290"/>
                    </a:cubicBezTo>
                    <a:lnTo>
                      <a:pt x="3810" y="33338"/>
                    </a:lnTo>
                    <a:cubicBezTo>
                      <a:pt x="2858" y="33338"/>
                      <a:pt x="2858" y="32385"/>
                      <a:pt x="2858" y="31432"/>
                    </a:cubicBezTo>
                    <a:cubicBezTo>
                      <a:pt x="2858" y="30480"/>
                      <a:pt x="3810" y="29527"/>
                      <a:pt x="4763" y="29527"/>
                    </a:cubicBezTo>
                    <a:lnTo>
                      <a:pt x="4763" y="28575"/>
                    </a:lnTo>
                    <a:cubicBezTo>
                      <a:pt x="4763" y="28575"/>
                      <a:pt x="3810" y="27622"/>
                      <a:pt x="3810" y="26670"/>
                    </a:cubicBezTo>
                    <a:cubicBezTo>
                      <a:pt x="3810" y="25717"/>
                      <a:pt x="4763" y="24765"/>
                      <a:pt x="5715" y="24765"/>
                    </a:cubicBezTo>
                    <a:cubicBezTo>
                      <a:pt x="5715" y="22860"/>
                      <a:pt x="6668" y="21907"/>
                      <a:pt x="6668" y="20002"/>
                    </a:cubicBezTo>
                    <a:cubicBezTo>
                      <a:pt x="5715" y="20002"/>
                      <a:pt x="5715" y="19050"/>
                      <a:pt x="5715" y="18097"/>
                    </a:cubicBezTo>
                    <a:cubicBezTo>
                      <a:pt x="5715" y="17145"/>
                      <a:pt x="6668" y="16192"/>
                      <a:pt x="7620" y="16192"/>
                    </a:cubicBezTo>
                    <a:lnTo>
                      <a:pt x="7620" y="16192"/>
                    </a:lnTo>
                    <a:lnTo>
                      <a:pt x="7620" y="15240"/>
                    </a:lnTo>
                    <a:cubicBezTo>
                      <a:pt x="7620" y="13335"/>
                      <a:pt x="7620" y="11430"/>
                      <a:pt x="8573" y="9525"/>
                    </a:cubicBezTo>
                    <a:cubicBezTo>
                      <a:pt x="9525" y="6667"/>
                      <a:pt x="11430" y="4763"/>
                      <a:pt x="13335" y="3810"/>
                    </a:cubicBezTo>
                    <a:cubicBezTo>
                      <a:pt x="15240" y="952"/>
                      <a:pt x="16193" y="0"/>
                      <a:pt x="18098" y="0"/>
                    </a:cubicBezTo>
                    <a:cubicBezTo>
                      <a:pt x="19050" y="6667"/>
                      <a:pt x="19050" y="6667"/>
                      <a:pt x="20003" y="6667"/>
                    </a:cubicBezTo>
                    <a:close/>
                  </a:path>
                </a:pathLst>
              </a:custGeom>
              <a:solidFill>
                <a:srgbClr val="76B84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783" name="Graphic 801">
              <a:extLst>
                <a:ext uri="{FF2B5EF4-FFF2-40B4-BE49-F238E27FC236}">
                  <a16:creationId xmlns:a16="http://schemas.microsoft.com/office/drawing/2014/main" id="{92155BF1-1EA2-44E7-9D4F-5B1B525AA643}"/>
                </a:ext>
              </a:extLst>
            </p:cNvPr>
            <p:cNvGrpSpPr/>
            <p:nvPr/>
          </p:nvGrpSpPr>
          <p:grpSpPr>
            <a:xfrm>
              <a:off x="6551306" y="3425198"/>
              <a:ext cx="49530" cy="94297"/>
              <a:chOff x="6551294" y="3425190"/>
              <a:chExt cx="49530" cy="94297"/>
            </a:xfrm>
            <a:solidFill>
              <a:schemeClr val="accent1"/>
            </a:solidFill>
          </p:grpSpPr>
          <p:sp>
            <p:nvSpPr>
              <p:cNvPr id="811" name="Freeform: Shape 810">
                <a:extLst>
                  <a:ext uri="{FF2B5EF4-FFF2-40B4-BE49-F238E27FC236}">
                    <a16:creationId xmlns:a16="http://schemas.microsoft.com/office/drawing/2014/main" id="{2736E7FB-9480-4CD4-A5B4-D4EA374A8130}"/>
                  </a:ext>
                </a:extLst>
              </p:cNvPr>
              <p:cNvSpPr/>
              <p:nvPr/>
            </p:nvSpPr>
            <p:spPr>
              <a:xfrm>
                <a:off x="6557009" y="3498532"/>
                <a:ext cx="43815" cy="20954"/>
              </a:xfrm>
              <a:custGeom>
                <a:avLst/>
                <a:gdLst>
                  <a:gd name="connsiteX0" fmla="*/ 43815 w 43815"/>
                  <a:gd name="connsiteY0" fmla="*/ 10477 h 20954"/>
                  <a:gd name="connsiteX1" fmla="*/ 21908 w 43815"/>
                  <a:gd name="connsiteY1" fmla="*/ 20955 h 20954"/>
                  <a:gd name="connsiteX2" fmla="*/ 0 w 43815"/>
                  <a:gd name="connsiteY2" fmla="*/ 10477 h 20954"/>
                  <a:gd name="connsiteX3" fmla="*/ 21908 w 43815"/>
                  <a:gd name="connsiteY3" fmla="*/ 0 h 20954"/>
                  <a:gd name="connsiteX4" fmla="*/ 43815 w 43815"/>
                  <a:gd name="connsiteY4" fmla="*/ 10477 h 209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3815" h="20954">
                    <a:moveTo>
                      <a:pt x="43815" y="10477"/>
                    </a:moveTo>
                    <a:cubicBezTo>
                      <a:pt x="43815" y="16264"/>
                      <a:pt x="34007" y="20955"/>
                      <a:pt x="21908" y="20955"/>
                    </a:cubicBezTo>
                    <a:cubicBezTo>
                      <a:pt x="9808" y="20955"/>
                      <a:pt x="0" y="16264"/>
                      <a:pt x="0" y="10477"/>
                    </a:cubicBezTo>
                    <a:cubicBezTo>
                      <a:pt x="0" y="4691"/>
                      <a:pt x="9809" y="0"/>
                      <a:pt x="21908" y="0"/>
                    </a:cubicBezTo>
                    <a:cubicBezTo>
                      <a:pt x="34007" y="0"/>
                      <a:pt x="43815" y="4691"/>
                      <a:pt x="43815" y="10477"/>
                    </a:cubicBezTo>
                    <a:close/>
                  </a:path>
                </a:pathLst>
              </a:custGeom>
              <a:solidFill>
                <a:srgbClr val="618D3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12" name="Freeform: Shape 811">
                <a:extLst>
                  <a:ext uri="{FF2B5EF4-FFF2-40B4-BE49-F238E27FC236}">
                    <a16:creationId xmlns:a16="http://schemas.microsoft.com/office/drawing/2014/main" id="{A3462871-5A13-4180-92C6-18AF0906BF9B}"/>
                  </a:ext>
                </a:extLst>
              </p:cNvPr>
              <p:cNvSpPr/>
              <p:nvPr/>
            </p:nvSpPr>
            <p:spPr>
              <a:xfrm>
                <a:off x="6551294" y="3430904"/>
                <a:ext cx="40005" cy="84772"/>
              </a:xfrm>
              <a:custGeom>
                <a:avLst/>
                <a:gdLst>
                  <a:gd name="connsiteX0" fmla="*/ 20955 w 40005"/>
                  <a:gd name="connsiteY0" fmla="*/ 0 h 84772"/>
                  <a:gd name="connsiteX1" fmla="*/ 22860 w 40005"/>
                  <a:gd name="connsiteY1" fmla="*/ 953 h 84772"/>
                  <a:gd name="connsiteX2" fmla="*/ 23813 w 40005"/>
                  <a:gd name="connsiteY2" fmla="*/ 0 h 84772"/>
                  <a:gd name="connsiteX3" fmla="*/ 24765 w 40005"/>
                  <a:gd name="connsiteY3" fmla="*/ 1905 h 84772"/>
                  <a:gd name="connsiteX4" fmla="*/ 24765 w 40005"/>
                  <a:gd name="connsiteY4" fmla="*/ 1905 h 84772"/>
                  <a:gd name="connsiteX5" fmla="*/ 25718 w 40005"/>
                  <a:gd name="connsiteY5" fmla="*/ 4763 h 84772"/>
                  <a:gd name="connsiteX6" fmla="*/ 25718 w 40005"/>
                  <a:gd name="connsiteY6" fmla="*/ 5715 h 84772"/>
                  <a:gd name="connsiteX7" fmla="*/ 25718 w 40005"/>
                  <a:gd name="connsiteY7" fmla="*/ 5715 h 84772"/>
                  <a:gd name="connsiteX8" fmla="*/ 26670 w 40005"/>
                  <a:gd name="connsiteY8" fmla="*/ 8573 h 84772"/>
                  <a:gd name="connsiteX9" fmla="*/ 26670 w 40005"/>
                  <a:gd name="connsiteY9" fmla="*/ 9525 h 84772"/>
                  <a:gd name="connsiteX10" fmla="*/ 26670 w 40005"/>
                  <a:gd name="connsiteY10" fmla="*/ 9525 h 84772"/>
                  <a:gd name="connsiteX11" fmla="*/ 29528 w 40005"/>
                  <a:gd name="connsiteY11" fmla="*/ 13335 h 84772"/>
                  <a:gd name="connsiteX12" fmla="*/ 29528 w 40005"/>
                  <a:gd name="connsiteY12" fmla="*/ 14288 h 84772"/>
                  <a:gd name="connsiteX13" fmla="*/ 31433 w 40005"/>
                  <a:gd name="connsiteY13" fmla="*/ 17145 h 84772"/>
                  <a:gd name="connsiteX14" fmla="*/ 34290 w 40005"/>
                  <a:gd name="connsiteY14" fmla="*/ 20955 h 84772"/>
                  <a:gd name="connsiteX15" fmla="*/ 33338 w 40005"/>
                  <a:gd name="connsiteY15" fmla="*/ 23813 h 84772"/>
                  <a:gd name="connsiteX16" fmla="*/ 34290 w 40005"/>
                  <a:gd name="connsiteY16" fmla="*/ 26670 h 84772"/>
                  <a:gd name="connsiteX17" fmla="*/ 33338 w 40005"/>
                  <a:gd name="connsiteY17" fmla="*/ 28575 h 84772"/>
                  <a:gd name="connsiteX18" fmla="*/ 33338 w 40005"/>
                  <a:gd name="connsiteY18" fmla="*/ 28575 h 84772"/>
                  <a:gd name="connsiteX19" fmla="*/ 35243 w 40005"/>
                  <a:gd name="connsiteY19" fmla="*/ 32385 h 84772"/>
                  <a:gd name="connsiteX20" fmla="*/ 35243 w 40005"/>
                  <a:gd name="connsiteY20" fmla="*/ 34290 h 84772"/>
                  <a:gd name="connsiteX21" fmla="*/ 36195 w 40005"/>
                  <a:gd name="connsiteY21" fmla="*/ 37148 h 84772"/>
                  <a:gd name="connsiteX22" fmla="*/ 36195 w 40005"/>
                  <a:gd name="connsiteY22" fmla="*/ 39053 h 84772"/>
                  <a:gd name="connsiteX23" fmla="*/ 37148 w 40005"/>
                  <a:gd name="connsiteY23" fmla="*/ 41910 h 84772"/>
                  <a:gd name="connsiteX24" fmla="*/ 37148 w 40005"/>
                  <a:gd name="connsiteY24" fmla="*/ 43815 h 84772"/>
                  <a:gd name="connsiteX25" fmla="*/ 38100 w 40005"/>
                  <a:gd name="connsiteY25" fmla="*/ 46673 h 84772"/>
                  <a:gd name="connsiteX26" fmla="*/ 37148 w 40005"/>
                  <a:gd name="connsiteY26" fmla="*/ 48578 h 84772"/>
                  <a:gd name="connsiteX27" fmla="*/ 37148 w 40005"/>
                  <a:gd name="connsiteY27" fmla="*/ 48578 h 84772"/>
                  <a:gd name="connsiteX28" fmla="*/ 38100 w 40005"/>
                  <a:gd name="connsiteY28" fmla="*/ 51435 h 84772"/>
                  <a:gd name="connsiteX29" fmla="*/ 38100 w 40005"/>
                  <a:gd name="connsiteY29" fmla="*/ 52388 h 84772"/>
                  <a:gd name="connsiteX30" fmla="*/ 39053 w 40005"/>
                  <a:gd name="connsiteY30" fmla="*/ 55245 h 84772"/>
                  <a:gd name="connsiteX31" fmla="*/ 39053 w 40005"/>
                  <a:gd name="connsiteY31" fmla="*/ 56198 h 84772"/>
                  <a:gd name="connsiteX32" fmla="*/ 39053 w 40005"/>
                  <a:gd name="connsiteY32" fmla="*/ 57150 h 84772"/>
                  <a:gd name="connsiteX33" fmla="*/ 38100 w 40005"/>
                  <a:gd name="connsiteY33" fmla="*/ 59055 h 84772"/>
                  <a:gd name="connsiteX34" fmla="*/ 40005 w 40005"/>
                  <a:gd name="connsiteY34" fmla="*/ 61913 h 84772"/>
                  <a:gd name="connsiteX35" fmla="*/ 38100 w 40005"/>
                  <a:gd name="connsiteY35" fmla="*/ 64770 h 84772"/>
                  <a:gd name="connsiteX36" fmla="*/ 38100 w 40005"/>
                  <a:gd name="connsiteY36" fmla="*/ 66675 h 84772"/>
                  <a:gd name="connsiteX37" fmla="*/ 37148 w 40005"/>
                  <a:gd name="connsiteY37" fmla="*/ 68580 h 84772"/>
                  <a:gd name="connsiteX38" fmla="*/ 38100 w 40005"/>
                  <a:gd name="connsiteY38" fmla="*/ 70485 h 84772"/>
                  <a:gd name="connsiteX39" fmla="*/ 37148 w 40005"/>
                  <a:gd name="connsiteY39" fmla="*/ 72390 h 84772"/>
                  <a:gd name="connsiteX40" fmla="*/ 37148 w 40005"/>
                  <a:gd name="connsiteY40" fmla="*/ 72390 h 84772"/>
                  <a:gd name="connsiteX41" fmla="*/ 37148 w 40005"/>
                  <a:gd name="connsiteY41" fmla="*/ 72390 h 84772"/>
                  <a:gd name="connsiteX42" fmla="*/ 37148 w 40005"/>
                  <a:gd name="connsiteY42" fmla="*/ 72390 h 84772"/>
                  <a:gd name="connsiteX43" fmla="*/ 37148 w 40005"/>
                  <a:gd name="connsiteY43" fmla="*/ 72390 h 84772"/>
                  <a:gd name="connsiteX44" fmla="*/ 37148 w 40005"/>
                  <a:gd name="connsiteY44" fmla="*/ 72390 h 84772"/>
                  <a:gd name="connsiteX45" fmla="*/ 37148 w 40005"/>
                  <a:gd name="connsiteY45" fmla="*/ 72390 h 84772"/>
                  <a:gd name="connsiteX46" fmla="*/ 37148 w 40005"/>
                  <a:gd name="connsiteY46" fmla="*/ 72390 h 84772"/>
                  <a:gd name="connsiteX47" fmla="*/ 37148 w 40005"/>
                  <a:gd name="connsiteY47" fmla="*/ 72390 h 84772"/>
                  <a:gd name="connsiteX48" fmla="*/ 37148 w 40005"/>
                  <a:gd name="connsiteY48" fmla="*/ 72390 h 84772"/>
                  <a:gd name="connsiteX49" fmla="*/ 37148 w 40005"/>
                  <a:gd name="connsiteY49" fmla="*/ 72390 h 84772"/>
                  <a:gd name="connsiteX50" fmla="*/ 37148 w 40005"/>
                  <a:gd name="connsiteY50" fmla="*/ 72390 h 84772"/>
                  <a:gd name="connsiteX51" fmla="*/ 37148 w 40005"/>
                  <a:gd name="connsiteY51" fmla="*/ 72390 h 84772"/>
                  <a:gd name="connsiteX52" fmla="*/ 37148 w 40005"/>
                  <a:gd name="connsiteY52" fmla="*/ 72390 h 84772"/>
                  <a:gd name="connsiteX53" fmla="*/ 37148 w 40005"/>
                  <a:gd name="connsiteY53" fmla="*/ 72390 h 84772"/>
                  <a:gd name="connsiteX54" fmla="*/ 37148 w 40005"/>
                  <a:gd name="connsiteY54" fmla="*/ 72390 h 84772"/>
                  <a:gd name="connsiteX55" fmla="*/ 37148 w 40005"/>
                  <a:gd name="connsiteY55" fmla="*/ 72390 h 84772"/>
                  <a:gd name="connsiteX56" fmla="*/ 37148 w 40005"/>
                  <a:gd name="connsiteY56" fmla="*/ 72390 h 84772"/>
                  <a:gd name="connsiteX57" fmla="*/ 37148 w 40005"/>
                  <a:gd name="connsiteY57" fmla="*/ 72390 h 84772"/>
                  <a:gd name="connsiteX58" fmla="*/ 37148 w 40005"/>
                  <a:gd name="connsiteY58" fmla="*/ 72390 h 84772"/>
                  <a:gd name="connsiteX59" fmla="*/ 37148 w 40005"/>
                  <a:gd name="connsiteY59" fmla="*/ 72390 h 84772"/>
                  <a:gd name="connsiteX60" fmla="*/ 37148 w 40005"/>
                  <a:gd name="connsiteY60" fmla="*/ 72390 h 84772"/>
                  <a:gd name="connsiteX61" fmla="*/ 37148 w 40005"/>
                  <a:gd name="connsiteY61" fmla="*/ 72390 h 84772"/>
                  <a:gd name="connsiteX62" fmla="*/ 37148 w 40005"/>
                  <a:gd name="connsiteY62" fmla="*/ 72390 h 84772"/>
                  <a:gd name="connsiteX63" fmla="*/ 37148 w 40005"/>
                  <a:gd name="connsiteY63" fmla="*/ 72390 h 84772"/>
                  <a:gd name="connsiteX64" fmla="*/ 37148 w 40005"/>
                  <a:gd name="connsiteY64" fmla="*/ 72390 h 84772"/>
                  <a:gd name="connsiteX65" fmla="*/ 37148 w 40005"/>
                  <a:gd name="connsiteY65" fmla="*/ 72390 h 84772"/>
                  <a:gd name="connsiteX66" fmla="*/ 37148 w 40005"/>
                  <a:gd name="connsiteY66" fmla="*/ 72390 h 84772"/>
                  <a:gd name="connsiteX67" fmla="*/ 37148 w 40005"/>
                  <a:gd name="connsiteY67" fmla="*/ 72390 h 84772"/>
                  <a:gd name="connsiteX68" fmla="*/ 37148 w 40005"/>
                  <a:gd name="connsiteY68" fmla="*/ 72390 h 84772"/>
                  <a:gd name="connsiteX69" fmla="*/ 37148 w 40005"/>
                  <a:gd name="connsiteY69" fmla="*/ 72390 h 84772"/>
                  <a:gd name="connsiteX70" fmla="*/ 37148 w 40005"/>
                  <a:gd name="connsiteY70" fmla="*/ 72390 h 84772"/>
                  <a:gd name="connsiteX71" fmla="*/ 37148 w 40005"/>
                  <a:gd name="connsiteY71" fmla="*/ 72390 h 84772"/>
                  <a:gd name="connsiteX72" fmla="*/ 37148 w 40005"/>
                  <a:gd name="connsiteY72" fmla="*/ 72390 h 84772"/>
                  <a:gd name="connsiteX73" fmla="*/ 37148 w 40005"/>
                  <a:gd name="connsiteY73" fmla="*/ 72390 h 84772"/>
                  <a:gd name="connsiteX74" fmla="*/ 37148 w 40005"/>
                  <a:gd name="connsiteY74" fmla="*/ 72390 h 84772"/>
                  <a:gd name="connsiteX75" fmla="*/ 37148 w 40005"/>
                  <a:gd name="connsiteY75" fmla="*/ 72390 h 84772"/>
                  <a:gd name="connsiteX76" fmla="*/ 37148 w 40005"/>
                  <a:gd name="connsiteY76" fmla="*/ 72390 h 84772"/>
                  <a:gd name="connsiteX77" fmla="*/ 37148 w 40005"/>
                  <a:gd name="connsiteY77" fmla="*/ 72390 h 84772"/>
                  <a:gd name="connsiteX78" fmla="*/ 37148 w 40005"/>
                  <a:gd name="connsiteY78" fmla="*/ 72390 h 84772"/>
                  <a:gd name="connsiteX79" fmla="*/ 37148 w 40005"/>
                  <a:gd name="connsiteY79" fmla="*/ 72390 h 84772"/>
                  <a:gd name="connsiteX80" fmla="*/ 37148 w 40005"/>
                  <a:gd name="connsiteY80" fmla="*/ 72390 h 84772"/>
                  <a:gd name="connsiteX81" fmla="*/ 37148 w 40005"/>
                  <a:gd name="connsiteY81" fmla="*/ 72390 h 84772"/>
                  <a:gd name="connsiteX82" fmla="*/ 37148 w 40005"/>
                  <a:gd name="connsiteY82" fmla="*/ 72390 h 84772"/>
                  <a:gd name="connsiteX83" fmla="*/ 37148 w 40005"/>
                  <a:gd name="connsiteY83" fmla="*/ 72390 h 84772"/>
                  <a:gd name="connsiteX84" fmla="*/ 37148 w 40005"/>
                  <a:gd name="connsiteY84" fmla="*/ 72390 h 84772"/>
                  <a:gd name="connsiteX85" fmla="*/ 37148 w 40005"/>
                  <a:gd name="connsiteY85" fmla="*/ 72390 h 84772"/>
                  <a:gd name="connsiteX86" fmla="*/ 37148 w 40005"/>
                  <a:gd name="connsiteY86" fmla="*/ 72390 h 84772"/>
                  <a:gd name="connsiteX87" fmla="*/ 37148 w 40005"/>
                  <a:gd name="connsiteY87" fmla="*/ 72390 h 84772"/>
                  <a:gd name="connsiteX88" fmla="*/ 37148 w 40005"/>
                  <a:gd name="connsiteY88" fmla="*/ 72390 h 84772"/>
                  <a:gd name="connsiteX89" fmla="*/ 37148 w 40005"/>
                  <a:gd name="connsiteY89" fmla="*/ 72390 h 84772"/>
                  <a:gd name="connsiteX90" fmla="*/ 37148 w 40005"/>
                  <a:gd name="connsiteY90" fmla="*/ 72390 h 84772"/>
                  <a:gd name="connsiteX91" fmla="*/ 37148 w 40005"/>
                  <a:gd name="connsiteY91" fmla="*/ 72390 h 84772"/>
                  <a:gd name="connsiteX92" fmla="*/ 37148 w 40005"/>
                  <a:gd name="connsiteY92" fmla="*/ 72390 h 84772"/>
                  <a:gd name="connsiteX93" fmla="*/ 37148 w 40005"/>
                  <a:gd name="connsiteY93" fmla="*/ 72390 h 84772"/>
                  <a:gd name="connsiteX94" fmla="*/ 37148 w 40005"/>
                  <a:gd name="connsiteY94" fmla="*/ 72390 h 84772"/>
                  <a:gd name="connsiteX95" fmla="*/ 37148 w 40005"/>
                  <a:gd name="connsiteY95" fmla="*/ 72390 h 84772"/>
                  <a:gd name="connsiteX96" fmla="*/ 37148 w 40005"/>
                  <a:gd name="connsiteY96" fmla="*/ 72390 h 84772"/>
                  <a:gd name="connsiteX97" fmla="*/ 37148 w 40005"/>
                  <a:gd name="connsiteY97" fmla="*/ 72390 h 84772"/>
                  <a:gd name="connsiteX98" fmla="*/ 37148 w 40005"/>
                  <a:gd name="connsiteY98" fmla="*/ 72390 h 84772"/>
                  <a:gd name="connsiteX99" fmla="*/ 37148 w 40005"/>
                  <a:gd name="connsiteY99" fmla="*/ 72390 h 84772"/>
                  <a:gd name="connsiteX100" fmla="*/ 37148 w 40005"/>
                  <a:gd name="connsiteY100" fmla="*/ 72390 h 84772"/>
                  <a:gd name="connsiteX101" fmla="*/ 37148 w 40005"/>
                  <a:gd name="connsiteY101" fmla="*/ 72390 h 84772"/>
                  <a:gd name="connsiteX102" fmla="*/ 37148 w 40005"/>
                  <a:gd name="connsiteY102" fmla="*/ 72390 h 84772"/>
                  <a:gd name="connsiteX103" fmla="*/ 37148 w 40005"/>
                  <a:gd name="connsiteY103" fmla="*/ 72390 h 84772"/>
                  <a:gd name="connsiteX104" fmla="*/ 37148 w 40005"/>
                  <a:gd name="connsiteY104" fmla="*/ 72390 h 84772"/>
                  <a:gd name="connsiteX105" fmla="*/ 37148 w 40005"/>
                  <a:gd name="connsiteY105" fmla="*/ 72390 h 84772"/>
                  <a:gd name="connsiteX106" fmla="*/ 37148 w 40005"/>
                  <a:gd name="connsiteY106" fmla="*/ 72390 h 84772"/>
                  <a:gd name="connsiteX107" fmla="*/ 37148 w 40005"/>
                  <a:gd name="connsiteY107" fmla="*/ 72390 h 84772"/>
                  <a:gd name="connsiteX108" fmla="*/ 37148 w 40005"/>
                  <a:gd name="connsiteY108" fmla="*/ 72390 h 84772"/>
                  <a:gd name="connsiteX109" fmla="*/ 37148 w 40005"/>
                  <a:gd name="connsiteY109" fmla="*/ 72390 h 84772"/>
                  <a:gd name="connsiteX110" fmla="*/ 37148 w 40005"/>
                  <a:gd name="connsiteY110" fmla="*/ 72390 h 84772"/>
                  <a:gd name="connsiteX111" fmla="*/ 37148 w 40005"/>
                  <a:gd name="connsiteY111" fmla="*/ 72390 h 84772"/>
                  <a:gd name="connsiteX112" fmla="*/ 37148 w 40005"/>
                  <a:gd name="connsiteY112" fmla="*/ 72390 h 84772"/>
                  <a:gd name="connsiteX113" fmla="*/ 37148 w 40005"/>
                  <a:gd name="connsiteY113" fmla="*/ 72390 h 84772"/>
                  <a:gd name="connsiteX114" fmla="*/ 37148 w 40005"/>
                  <a:gd name="connsiteY114" fmla="*/ 72390 h 84772"/>
                  <a:gd name="connsiteX115" fmla="*/ 37148 w 40005"/>
                  <a:gd name="connsiteY115" fmla="*/ 72390 h 84772"/>
                  <a:gd name="connsiteX116" fmla="*/ 37148 w 40005"/>
                  <a:gd name="connsiteY116" fmla="*/ 72390 h 84772"/>
                  <a:gd name="connsiteX117" fmla="*/ 37148 w 40005"/>
                  <a:gd name="connsiteY117" fmla="*/ 72390 h 84772"/>
                  <a:gd name="connsiteX118" fmla="*/ 37148 w 40005"/>
                  <a:gd name="connsiteY118" fmla="*/ 72390 h 84772"/>
                  <a:gd name="connsiteX119" fmla="*/ 37148 w 40005"/>
                  <a:gd name="connsiteY119" fmla="*/ 72390 h 84772"/>
                  <a:gd name="connsiteX120" fmla="*/ 37148 w 40005"/>
                  <a:gd name="connsiteY120" fmla="*/ 72390 h 84772"/>
                  <a:gd name="connsiteX121" fmla="*/ 37148 w 40005"/>
                  <a:gd name="connsiteY121" fmla="*/ 72390 h 84772"/>
                  <a:gd name="connsiteX122" fmla="*/ 37148 w 40005"/>
                  <a:gd name="connsiteY122" fmla="*/ 72390 h 84772"/>
                  <a:gd name="connsiteX123" fmla="*/ 37148 w 40005"/>
                  <a:gd name="connsiteY123" fmla="*/ 72390 h 84772"/>
                  <a:gd name="connsiteX124" fmla="*/ 36195 w 40005"/>
                  <a:gd name="connsiteY124" fmla="*/ 74295 h 84772"/>
                  <a:gd name="connsiteX125" fmla="*/ 36195 w 40005"/>
                  <a:gd name="connsiteY125" fmla="*/ 74295 h 84772"/>
                  <a:gd name="connsiteX126" fmla="*/ 35243 w 40005"/>
                  <a:gd name="connsiteY126" fmla="*/ 76200 h 84772"/>
                  <a:gd name="connsiteX127" fmla="*/ 35243 w 40005"/>
                  <a:gd name="connsiteY127" fmla="*/ 76200 h 84772"/>
                  <a:gd name="connsiteX128" fmla="*/ 33338 w 40005"/>
                  <a:gd name="connsiteY128" fmla="*/ 79058 h 84772"/>
                  <a:gd name="connsiteX129" fmla="*/ 33338 w 40005"/>
                  <a:gd name="connsiteY129" fmla="*/ 79058 h 84772"/>
                  <a:gd name="connsiteX130" fmla="*/ 31433 w 40005"/>
                  <a:gd name="connsiteY130" fmla="*/ 81915 h 84772"/>
                  <a:gd name="connsiteX131" fmla="*/ 30480 w 40005"/>
                  <a:gd name="connsiteY131" fmla="*/ 81915 h 84772"/>
                  <a:gd name="connsiteX132" fmla="*/ 28575 w 40005"/>
                  <a:gd name="connsiteY132" fmla="*/ 83820 h 84772"/>
                  <a:gd name="connsiteX133" fmla="*/ 26670 w 40005"/>
                  <a:gd name="connsiteY133" fmla="*/ 82867 h 84772"/>
                  <a:gd name="connsiteX134" fmla="*/ 18098 w 40005"/>
                  <a:gd name="connsiteY134" fmla="*/ 84773 h 84772"/>
                  <a:gd name="connsiteX135" fmla="*/ 2858 w 40005"/>
                  <a:gd name="connsiteY135" fmla="*/ 72390 h 84772"/>
                  <a:gd name="connsiteX136" fmla="*/ 953 w 40005"/>
                  <a:gd name="connsiteY136" fmla="*/ 70485 h 84772"/>
                  <a:gd name="connsiteX137" fmla="*/ 953 w 40005"/>
                  <a:gd name="connsiteY137" fmla="*/ 68580 h 84772"/>
                  <a:gd name="connsiteX138" fmla="*/ 953 w 40005"/>
                  <a:gd name="connsiteY138" fmla="*/ 67628 h 84772"/>
                  <a:gd name="connsiteX139" fmla="*/ 1905 w 40005"/>
                  <a:gd name="connsiteY139" fmla="*/ 65723 h 84772"/>
                  <a:gd name="connsiteX140" fmla="*/ 1905 w 40005"/>
                  <a:gd name="connsiteY140" fmla="*/ 64770 h 84772"/>
                  <a:gd name="connsiteX141" fmla="*/ 953 w 40005"/>
                  <a:gd name="connsiteY141" fmla="*/ 63817 h 84772"/>
                  <a:gd name="connsiteX142" fmla="*/ 953 w 40005"/>
                  <a:gd name="connsiteY142" fmla="*/ 61913 h 84772"/>
                  <a:gd name="connsiteX143" fmla="*/ 953 w 40005"/>
                  <a:gd name="connsiteY143" fmla="*/ 60960 h 84772"/>
                  <a:gd name="connsiteX144" fmla="*/ 0 w 40005"/>
                  <a:gd name="connsiteY144" fmla="*/ 60008 h 84772"/>
                  <a:gd name="connsiteX145" fmla="*/ 953 w 40005"/>
                  <a:gd name="connsiteY145" fmla="*/ 58103 h 84772"/>
                  <a:gd name="connsiteX146" fmla="*/ 953 w 40005"/>
                  <a:gd name="connsiteY146" fmla="*/ 58103 h 84772"/>
                  <a:gd name="connsiteX147" fmla="*/ 0 w 40005"/>
                  <a:gd name="connsiteY147" fmla="*/ 56198 h 84772"/>
                  <a:gd name="connsiteX148" fmla="*/ 953 w 40005"/>
                  <a:gd name="connsiteY148" fmla="*/ 53340 h 84772"/>
                  <a:gd name="connsiteX149" fmla="*/ 953 w 40005"/>
                  <a:gd name="connsiteY149" fmla="*/ 53340 h 84772"/>
                  <a:gd name="connsiteX150" fmla="*/ 953 w 40005"/>
                  <a:gd name="connsiteY150" fmla="*/ 53340 h 84772"/>
                  <a:gd name="connsiteX151" fmla="*/ 0 w 40005"/>
                  <a:gd name="connsiteY151" fmla="*/ 51435 h 84772"/>
                  <a:gd name="connsiteX152" fmla="*/ 1905 w 40005"/>
                  <a:gd name="connsiteY152" fmla="*/ 49530 h 84772"/>
                  <a:gd name="connsiteX153" fmla="*/ 1905 w 40005"/>
                  <a:gd name="connsiteY153" fmla="*/ 49530 h 84772"/>
                  <a:gd name="connsiteX154" fmla="*/ 0 w 40005"/>
                  <a:gd name="connsiteY154" fmla="*/ 47625 h 84772"/>
                  <a:gd name="connsiteX155" fmla="*/ 1905 w 40005"/>
                  <a:gd name="connsiteY155" fmla="*/ 45720 h 84772"/>
                  <a:gd name="connsiteX156" fmla="*/ 1905 w 40005"/>
                  <a:gd name="connsiteY156" fmla="*/ 45720 h 84772"/>
                  <a:gd name="connsiteX157" fmla="*/ 1905 w 40005"/>
                  <a:gd name="connsiteY157" fmla="*/ 45720 h 84772"/>
                  <a:gd name="connsiteX158" fmla="*/ 0 w 40005"/>
                  <a:gd name="connsiteY158" fmla="*/ 43815 h 84772"/>
                  <a:gd name="connsiteX159" fmla="*/ 1905 w 40005"/>
                  <a:gd name="connsiteY159" fmla="*/ 41910 h 84772"/>
                  <a:gd name="connsiteX160" fmla="*/ 1905 w 40005"/>
                  <a:gd name="connsiteY160" fmla="*/ 41910 h 84772"/>
                  <a:gd name="connsiteX161" fmla="*/ 1905 w 40005"/>
                  <a:gd name="connsiteY161" fmla="*/ 40958 h 84772"/>
                  <a:gd name="connsiteX162" fmla="*/ 953 w 40005"/>
                  <a:gd name="connsiteY162" fmla="*/ 39053 h 84772"/>
                  <a:gd name="connsiteX163" fmla="*/ 1905 w 40005"/>
                  <a:gd name="connsiteY163" fmla="*/ 37148 h 84772"/>
                  <a:gd name="connsiteX164" fmla="*/ 1905 w 40005"/>
                  <a:gd name="connsiteY164" fmla="*/ 37148 h 84772"/>
                  <a:gd name="connsiteX165" fmla="*/ 0 w 40005"/>
                  <a:gd name="connsiteY165" fmla="*/ 35242 h 84772"/>
                  <a:gd name="connsiteX166" fmla="*/ 1905 w 40005"/>
                  <a:gd name="connsiteY166" fmla="*/ 33338 h 84772"/>
                  <a:gd name="connsiteX167" fmla="*/ 2858 w 40005"/>
                  <a:gd name="connsiteY167" fmla="*/ 33338 h 84772"/>
                  <a:gd name="connsiteX168" fmla="*/ 3810 w 40005"/>
                  <a:gd name="connsiteY168" fmla="*/ 33338 h 84772"/>
                  <a:gd name="connsiteX169" fmla="*/ 3810 w 40005"/>
                  <a:gd name="connsiteY169" fmla="*/ 32385 h 84772"/>
                  <a:gd name="connsiteX170" fmla="*/ 2858 w 40005"/>
                  <a:gd name="connsiteY170" fmla="*/ 30480 h 84772"/>
                  <a:gd name="connsiteX171" fmla="*/ 4763 w 40005"/>
                  <a:gd name="connsiteY171" fmla="*/ 28575 h 84772"/>
                  <a:gd name="connsiteX172" fmla="*/ 4763 w 40005"/>
                  <a:gd name="connsiteY172" fmla="*/ 27623 h 84772"/>
                  <a:gd name="connsiteX173" fmla="*/ 3810 w 40005"/>
                  <a:gd name="connsiteY173" fmla="*/ 25717 h 84772"/>
                  <a:gd name="connsiteX174" fmla="*/ 5715 w 40005"/>
                  <a:gd name="connsiteY174" fmla="*/ 23813 h 84772"/>
                  <a:gd name="connsiteX175" fmla="*/ 6668 w 40005"/>
                  <a:gd name="connsiteY175" fmla="*/ 19050 h 84772"/>
                  <a:gd name="connsiteX176" fmla="*/ 5715 w 40005"/>
                  <a:gd name="connsiteY176" fmla="*/ 17145 h 84772"/>
                  <a:gd name="connsiteX177" fmla="*/ 7620 w 40005"/>
                  <a:gd name="connsiteY177" fmla="*/ 15240 h 84772"/>
                  <a:gd name="connsiteX178" fmla="*/ 7620 w 40005"/>
                  <a:gd name="connsiteY178" fmla="*/ 15240 h 84772"/>
                  <a:gd name="connsiteX179" fmla="*/ 7620 w 40005"/>
                  <a:gd name="connsiteY179" fmla="*/ 14288 h 84772"/>
                  <a:gd name="connsiteX180" fmla="*/ 8573 w 40005"/>
                  <a:gd name="connsiteY180" fmla="*/ 8573 h 84772"/>
                  <a:gd name="connsiteX181" fmla="*/ 13335 w 40005"/>
                  <a:gd name="connsiteY181" fmla="*/ 2858 h 84772"/>
                  <a:gd name="connsiteX182" fmla="*/ 20955 w 40005"/>
                  <a:gd name="connsiteY182" fmla="*/ 0 h 847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40005" h="84772">
                    <a:moveTo>
                      <a:pt x="20955" y="0"/>
                    </a:moveTo>
                    <a:cubicBezTo>
                      <a:pt x="21908" y="0"/>
                      <a:pt x="21908" y="0"/>
                      <a:pt x="22860" y="953"/>
                    </a:cubicBezTo>
                    <a:cubicBezTo>
                      <a:pt x="22860" y="0"/>
                      <a:pt x="23813" y="0"/>
                      <a:pt x="23813" y="0"/>
                    </a:cubicBezTo>
                    <a:cubicBezTo>
                      <a:pt x="24765" y="0"/>
                      <a:pt x="24765" y="953"/>
                      <a:pt x="24765" y="1905"/>
                    </a:cubicBezTo>
                    <a:cubicBezTo>
                      <a:pt x="24765" y="1905"/>
                      <a:pt x="24765" y="1905"/>
                      <a:pt x="24765" y="1905"/>
                    </a:cubicBezTo>
                    <a:cubicBezTo>
                      <a:pt x="25718" y="1905"/>
                      <a:pt x="25718" y="2858"/>
                      <a:pt x="25718" y="4763"/>
                    </a:cubicBezTo>
                    <a:cubicBezTo>
                      <a:pt x="25718" y="4763"/>
                      <a:pt x="25718" y="5715"/>
                      <a:pt x="25718" y="5715"/>
                    </a:cubicBezTo>
                    <a:lnTo>
                      <a:pt x="25718" y="5715"/>
                    </a:lnTo>
                    <a:cubicBezTo>
                      <a:pt x="26670" y="5715"/>
                      <a:pt x="26670" y="6667"/>
                      <a:pt x="26670" y="8573"/>
                    </a:cubicBezTo>
                    <a:cubicBezTo>
                      <a:pt x="26670" y="9525"/>
                      <a:pt x="26670" y="9525"/>
                      <a:pt x="26670" y="9525"/>
                    </a:cubicBezTo>
                    <a:lnTo>
                      <a:pt x="26670" y="9525"/>
                    </a:lnTo>
                    <a:cubicBezTo>
                      <a:pt x="28575" y="9525"/>
                      <a:pt x="29528" y="11430"/>
                      <a:pt x="29528" y="13335"/>
                    </a:cubicBezTo>
                    <a:cubicBezTo>
                      <a:pt x="29528" y="13335"/>
                      <a:pt x="29528" y="14288"/>
                      <a:pt x="29528" y="14288"/>
                    </a:cubicBezTo>
                    <a:cubicBezTo>
                      <a:pt x="30480" y="15240"/>
                      <a:pt x="30480" y="16192"/>
                      <a:pt x="31433" y="17145"/>
                    </a:cubicBezTo>
                    <a:cubicBezTo>
                      <a:pt x="33338" y="17145"/>
                      <a:pt x="34290" y="19050"/>
                      <a:pt x="34290" y="20955"/>
                    </a:cubicBezTo>
                    <a:cubicBezTo>
                      <a:pt x="34290" y="21908"/>
                      <a:pt x="34290" y="22860"/>
                      <a:pt x="33338" y="23813"/>
                    </a:cubicBezTo>
                    <a:cubicBezTo>
                      <a:pt x="34290" y="24765"/>
                      <a:pt x="34290" y="25717"/>
                      <a:pt x="34290" y="26670"/>
                    </a:cubicBezTo>
                    <a:cubicBezTo>
                      <a:pt x="34290" y="27623"/>
                      <a:pt x="34290" y="28575"/>
                      <a:pt x="33338" y="28575"/>
                    </a:cubicBezTo>
                    <a:lnTo>
                      <a:pt x="33338" y="28575"/>
                    </a:lnTo>
                    <a:cubicBezTo>
                      <a:pt x="34290" y="29528"/>
                      <a:pt x="35243" y="30480"/>
                      <a:pt x="35243" y="32385"/>
                    </a:cubicBezTo>
                    <a:cubicBezTo>
                      <a:pt x="35243" y="33338"/>
                      <a:pt x="35243" y="33338"/>
                      <a:pt x="35243" y="34290"/>
                    </a:cubicBezTo>
                    <a:cubicBezTo>
                      <a:pt x="36195" y="35242"/>
                      <a:pt x="36195" y="36195"/>
                      <a:pt x="36195" y="37148"/>
                    </a:cubicBezTo>
                    <a:cubicBezTo>
                      <a:pt x="36195" y="38100"/>
                      <a:pt x="36195" y="38100"/>
                      <a:pt x="36195" y="39053"/>
                    </a:cubicBezTo>
                    <a:cubicBezTo>
                      <a:pt x="37148" y="40005"/>
                      <a:pt x="37148" y="40958"/>
                      <a:pt x="37148" y="41910"/>
                    </a:cubicBezTo>
                    <a:cubicBezTo>
                      <a:pt x="37148" y="42863"/>
                      <a:pt x="37148" y="42863"/>
                      <a:pt x="37148" y="43815"/>
                    </a:cubicBezTo>
                    <a:cubicBezTo>
                      <a:pt x="38100" y="44767"/>
                      <a:pt x="38100" y="45720"/>
                      <a:pt x="38100" y="46673"/>
                    </a:cubicBezTo>
                    <a:cubicBezTo>
                      <a:pt x="38100" y="47625"/>
                      <a:pt x="38100" y="48578"/>
                      <a:pt x="37148" y="48578"/>
                    </a:cubicBezTo>
                    <a:lnTo>
                      <a:pt x="37148" y="48578"/>
                    </a:lnTo>
                    <a:cubicBezTo>
                      <a:pt x="38100" y="49530"/>
                      <a:pt x="38100" y="50483"/>
                      <a:pt x="38100" y="51435"/>
                    </a:cubicBezTo>
                    <a:cubicBezTo>
                      <a:pt x="38100" y="51435"/>
                      <a:pt x="38100" y="52388"/>
                      <a:pt x="38100" y="52388"/>
                    </a:cubicBezTo>
                    <a:cubicBezTo>
                      <a:pt x="39053" y="53340"/>
                      <a:pt x="39053" y="54292"/>
                      <a:pt x="39053" y="55245"/>
                    </a:cubicBezTo>
                    <a:cubicBezTo>
                      <a:pt x="39053" y="55245"/>
                      <a:pt x="39053" y="56198"/>
                      <a:pt x="39053" y="56198"/>
                    </a:cubicBezTo>
                    <a:cubicBezTo>
                      <a:pt x="39053" y="56198"/>
                      <a:pt x="39053" y="57150"/>
                      <a:pt x="39053" y="57150"/>
                    </a:cubicBezTo>
                    <a:cubicBezTo>
                      <a:pt x="39053" y="58103"/>
                      <a:pt x="39053" y="58103"/>
                      <a:pt x="38100" y="59055"/>
                    </a:cubicBezTo>
                    <a:cubicBezTo>
                      <a:pt x="39053" y="59055"/>
                      <a:pt x="40005" y="60008"/>
                      <a:pt x="40005" y="61913"/>
                    </a:cubicBezTo>
                    <a:cubicBezTo>
                      <a:pt x="40005" y="62865"/>
                      <a:pt x="39053" y="63817"/>
                      <a:pt x="38100" y="64770"/>
                    </a:cubicBezTo>
                    <a:cubicBezTo>
                      <a:pt x="38100" y="64770"/>
                      <a:pt x="38100" y="65723"/>
                      <a:pt x="38100" y="66675"/>
                    </a:cubicBezTo>
                    <a:cubicBezTo>
                      <a:pt x="38100" y="67628"/>
                      <a:pt x="38100" y="67628"/>
                      <a:pt x="37148" y="68580"/>
                    </a:cubicBezTo>
                    <a:cubicBezTo>
                      <a:pt x="38100" y="68580"/>
                      <a:pt x="38100" y="69533"/>
                      <a:pt x="38100" y="70485"/>
                    </a:cubicBezTo>
                    <a:cubicBezTo>
                      <a:pt x="38100" y="71438"/>
                      <a:pt x="38100" y="72390"/>
                      <a:pt x="37148" y="72390"/>
                    </a:cubicBez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cubicBezTo>
                      <a:pt x="37148" y="73342"/>
                      <a:pt x="37148" y="74295"/>
                      <a:pt x="36195" y="74295"/>
                    </a:cubicBezTo>
                    <a:cubicBezTo>
                      <a:pt x="36195" y="74295"/>
                      <a:pt x="36195" y="74295"/>
                      <a:pt x="36195" y="74295"/>
                    </a:cubicBezTo>
                    <a:cubicBezTo>
                      <a:pt x="36195" y="75248"/>
                      <a:pt x="35243" y="76200"/>
                      <a:pt x="35243" y="76200"/>
                    </a:cubicBezTo>
                    <a:cubicBezTo>
                      <a:pt x="35243" y="76200"/>
                      <a:pt x="35243" y="76200"/>
                      <a:pt x="35243" y="76200"/>
                    </a:cubicBezTo>
                    <a:cubicBezTo>
                      <a:pt x="35243" y="77153"/>
                      <a:pt x="34290" y="79058"/>
                      <a:pt x="33338" y="79058"/>
                    </a:cubicBezTo>
                    <a:lnTo>
                      <a:pt x="33338" y="79058"/>
                    </a:lnTo>
                    <a:cubicBezTo>
                      <a:pt x="33338" y="80010"/>
                      <a:pt x="32385" y="81915"/>
                      <a:pt x="31433" y="81915"/>
                    </a:cubicBezTo>
                    <a:cubicBezTo>
                      <a:pt x="31433" y="81915"/>
                      <a:pt x="31433" y="81915"/>
                      <a:pt x="30480" y="81915"/>
                    </a:cubicBezTo>
                    <a:cubicBezTo>
                      <a:pt x="30480" y="82867"/>
                      <a:pt x="29528" y="83820"/>
                      <a:pt x="28575" y="83820"/>
                    </a:cubicBezTo>
                    <a:cubicBezTo>
                      <a:pt x="27623" y="83820"/>
                      <a:pt x="27623" y="83820"/>
                      <a:pt x="26670" y="82867"/>
                    </a:cubicBezTo>
                    <a:cubicBezTo>
                      <a:pt x="24765" y="83820"/>
                      <a:pt x="21908" y="84773"/>
                      <a:pt x="18098" y="84773"/>
                    </a:cubicBezTo>
                    <a:cubicBezTo>
                      <a:pt x="9525" y="84773"/>
                      <a:pt x="4763" y="80010"/>
                      <a:pt x="2858" y="72390"/>
                    </a:cubicBezTo>
                    <a:cubicBezTo>
                      <a:pt x="1905" y="72390"/>
                      <a:pt x="953" y="72390"/>
                      <a:pt x="953" y="70485"/>
                    </a:cubicBezTo>
                    <a:cubicBezTo>
                      <a:pt x="953" y="69533"/>
                      <a:pt x="953" y="68580"/>
                      <a:pt x="953" y="68580"/>
                    </a:cubicBezTo>
                    <a:cubicBezTo>
                      <a:pt x="953" y="68580"/>
                      <a:pt x="953" y="68580"/>
                      <a:pt x="953" y="67628"/>
                    </a:cubicBezTo>
                    <a:cubicBezTo>
                      <a:pt x="953" y="66675"/>
                      <a:pt x="953" y="65723"/>
                      <a:pt x="1905" y="65723"/>
                    </a:cubicBezTo>
                    <a:cubicBezTo>
                      <a:pt x="1905" y="65723"/>
                      <a:pt x="1905" y="64770"/>
                      <a:pt x="1905" y="64770"/>
                    </a:cubicBezTo>
                    <a:cubicBezTo>
                      <a:pt x="1905" y="64770"/>
                      <a:pt x="953" y="63817"/>
                      <a:pt x="953" y="63817"/>
                    </a:cubicBezTo>
                    <a:cubicBezTo>
                      <a:pt x="953" y="62865"/>
                      <a:pt x="953" y="61913"/>
                      <a:pt x="953" y="61913"/>
                    </a:cubicBezTo>
                    <a:lnTo>
                      <a:pt x="953" y="60960"/>
                    </a:lnTo>
                    <a:cubicBezTo>
                      <a:pt x="953" y="60960"/>
                      <a:pt x="0" y="60008"/>
                      <a:pt x="0" y="60008"/>
                    </a:cubicBezTo>
                    <a:cubicBezTo>
                      <a:pt x="0" y="59055"/>
                      <a:pt x="0" y="58103"/>
                      <a:pt x="953" y="58103"/>
                    </a:cubicBezTo>
                    <a:lnTo>
                      <a:pt x="953" y="58103"/>
                    </a:lnTo>
                    <a:cubicBezTo>
                      <a:pt x="0" y="58103"/>
                      <a:pt x="0" y="57150"/>
                      <a:pt x="0" y="56198"/>
                    </a:cubicBezTo>
                    <a:cubicBezTo>
                      <a:pt x="0" y="55245"/>
                      <a:pt x="0" y="54292"/>
                      <a:pt x="953" y="53340"/>
                    </a:cubicBezTo>
                    <a:cubicBezTo>
                      <a:pt x="953" y="53340"/>
                      <a:pt x="953" y="53340"/>
                      <a:pt x="953" y="53340"/>
                    </a:cubicBezTo>
                    <a:lnTo>
                      <a:pt x="953" y="53340"/>
                    </a:lnTo>
                    <a:cubicBezTo>
                      <a:pt x="0" y="53340"/>
                      <a:pt x="0" y="52388"/>
                      <a:pt x="0" y="51435"/>
                    </a:cubicBezTo>
                    <a:cubicBezTo>
                      <a:pt x="0" y="50483"/>
                      <a:pt x="953" y="49530"/>
                      <a:pt x="1905" y="49530"/>
                    </a:cubicBezTo>
                    <a:lnTo>
                      <a:pt x="1905" y="49530"/>
                    </a:lnTo>
                    <a:cubicBezTo>
                      <a:pt x="953" y="49530"/>
                      <a:pt x="0" y="48578"/>
                      <a:pt x="0" y="47625"/>
                    </a:cubicBezTo>
                    <a:cubicBezTo>
                      <a:pt x="0" y="46673"/>
                      <a:pt x="953" y="45720"/>
                      <a:pt x="1905" y="45720"/>
                    </a:cubicBezTo>
                    <a:cubicBezTo>
                      <a:pt x="1905" y="45720"/>
                      <a:pt x="1905" y="45720"/>
                      <a:pt x="1905" y="45720"/>
                    </a:cubicBezTo>
                    <a:lnTo>
                      <a:pt x="1905" y="45720"/>
                    </a:lnTo>
                    <a:cubicBezTo>
                      <a:pt x="953" y="45720"/>
                      <a:pt x="0" y="44767"/>
                      <a:pt x="0" y="43815"/>
                    </a:cubicBezTo>
                    <a:cubicBezTo>
                      <a:pt x="0" y="42863"/>
                      <a:pt x="953" y="41910"/>
                      <a:pt x="1905" y="41910"/>
                    </a:cubicBezTo>
                    <a:cubicBezTo>
                      <a:pt x="1905" y="41910"/>
                      <a:pt x="1905" y="41910"/>
                      <a:pt x="1905" y="41910"/>
                    </a:cubicBezTo>
                    <a:lnTo>
                      <a:pt x="1905" y="40958"/>
                    </a:lnTo>
                    <a:cubicBezTo>
                      <a:pt x="1905" y="40958"/>
                      <a:pt x="953" y="40005"/>
                      <a:pt x="953" y="39053"/>
                    </a:cubicBezTo>
                    <a:cubicBezTo>
                      <a:pt x="953" y="38100"/>
                      <a:pt x="953" y="37148"/>
                      <a:pt x="1905" y="37148"/>
                    </a:cubicBezTo>
                    <a:lnTo>
                      <a:pt x="1905" y="37148"/>
                    </a:lnTo>
                    <a:cubicBezTo>
                      <a:pt x="953" y="37148"/>
                      <a:pt x="0" y="36195"/>
                      <a:pt x="0" y="35242"/>
                    </a:cubicBezTo>
                    <a:cubicBezTo>
                      <a:pt x="0" y="34290"/>
                      <a:pt x="953" y="33338"/>
                      <a:pt x="1905" y="33338"/>
                    </a:cubicBezTo>
                    <a:cubicBezTo>
                      <a:pt x="1905" y="33338"/>
                      <a:pt x="1905" y="33338"/>
                      <a:pt x="2858" y="33338"/>
                    </a:cubicBezTo>
                    <a:cubicBezTo>
                      <a:pt x="2858" y="33338"/>
                      <a:pt x="2858" y="33338"/>
                      <a:pt x="3810" y="33338"/>
                    </a:cubicBezTo>
                    <a:lnTo>
                      <a:pt x="3810" y="32385"/>
                    </a:lnTo>
                    <a:cubicBezTo>
                      <a:pt x="2858" y="32385"/>
                      <a:pt x="2858" y="31433"/>
                      <a:pt x="2858" y="30480"/>
                    </a:cubicBezTo>
                    <a:cubicBezTo>
                      <a:pt x="2858" y="29528"/>
                      <a:pt x="3810" y="28575"/>
                      <a:pt x="4763" y="28575"/>
                    </a:cubicBezTo>
                    <a:lnTo>
                      <a:pt x="4763" y="27623"/>
                    </a:lnTo>
                    <a:cubicBezTo>
                      <a:pt x="4763" y="27623"/>
                      <a:pt x="3810" y="26670"/>
                      <a:pt x="3810" y="25717"/>
                    </a:cubicBezTo>
                    <a:cubicBezTo>
                      <a:pt x="3810" y="24765"/>
                      <a:pt x="4763" y="23813"/>
                      <a:pt x="5715" y="23813"/>
                    </a:cubicBezTo>
                    <a:cubicBezTo>
                      <a:pt x="5715" y="21908"/>
                      <a:pt x="6668" y="20955"/>
                      <a:pt x="6668" y="19050"/>
                    </a:cubicBezTo>
                    <a:cubicBezTo>
                      <a:pt x="5715" y="19050"/>
                      <a:pt x="5715" y="18098"/>
                      <a:pt x="5715" y="17145"/>
                    </a:cubicBezTo>
                    <a:cubicBezTo>
                      <a:pt x="5715" y="16192"/>
                      <a:pt x="6668" y="15240"/>
                      <a:pt x="7620" y="15240"/>
                    </a:cubicBezTo>
                    <a:lnTo>
                      <a:pt x="7620" y="15240"/>
                    </a:lnTo>
                    <a:lnTo>
                      <a:pt x="7620" y="14288"/>
                    </a:lnTo>
                    <a:cubicBezTo>
                      <a:pt x="7620" y="12383"/>
                      <a:pt x="7620" y="10478"/>
                      <a:pt x="8573" y="8573"/>
                    </a:cubicBezTo>
                    <a:cubicBezTo>
                      <a:pt x="9525" y="5715"/>
                      <a:pt x="11430" y="3810"/>
                      <a:pt x="13335" y="2858"/>
                    </a:cubicBezTo>
                    <a:cubicBezTo>
                      <a:pt x="18098" y="1905"/>
                      <a:pt x="20003" y="0"/>
                      <a:pt x="20955" y="0"/>
                    </a:cubicBezTo>
                    <a:close/>
                  </a:path>
                </a:pathLst>
              </a:custGeom>
              <a:solidFill>
                <a:srgbClr val="55622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13" name="Freeform: Shape 812">
                <a:extLst>
                  <a:ext uri="{FF2B5EF4-FFF2-40B4-BE49-F238E27FC236}">
                    <a16:creationId xmlns:a16="http://schemas.microsoft.com/office/drawing/2014/main" id="{61BA4C42-0678-492A-9DC8-0499E450F56A}"/>
                  </a:ext>
                </a:extLst>
              </p:cNvPr>
              <p:cNvSpPr/>
              <p:nvPr/>
            </p:nvSpPr>
            <p:spPr>
              <a:xfrm>
                <a:off x="6552246" y="3430904"/>
                <a:ext cx="36195" cy="76200"/>
              </a:xfrm>
              <a:custGeom>
                <a:avLst/>
                <a:gdLst>
                  <a:gd name="connsiteX0" fmla="*/ 32385 w 36195"/>
                  <a:gd name="connsiteY0" fmla="*/ 17145 h 76200"/>
                  <a:gd name="connsiteX1" fmla="*/ 33338 w 36195"/>
                  <a:gd name="connsiteY1" fmla="*/ 20003 h 76200"/>
                  <a:gd name="connsiteX2" fmla="*/ 32385 w 36195"/>
                  <a:gd name="connsiteY2" fmla="*/ 21908 h 76200"/>
                  <a:gd name="connsiteX3" fmla="*/ 32385 w 36195"/>
                  <a:gd name="connsiteY3" fmla="*/ 21908 h 76200"/>
                  <a:gd name="connsiteX4" fmla="*/ 34290 w 36195"/>
                  <a:gd name="connsiteY4" fmla="*/ 25717 h 76200"/>
                  <a:gd name="connsiteX5" fmla="*/ 33338 w 36195"/>
                  <a:gd name="connsiteY5" fmla="*/ 27623 h 76200"/>
                  <a:gd name="connsiteX6" fmla="*/ 34290 w 36195"/>
                  <a:gd name="connsiteY6" fmla="*/ 30480 h 76200"/>
                  <a:gd name="connsiteX7" fmla="*/ 33338 w 36195"/>
                  <a:gd name="connsiteY7" fmla="*/ 32385 h 76200"/>
                  <a:gd name="connsiteX8" fmla="*/ 34290 w 36195"/>
                  <a:gd name="connsiteY8" fmla="*/ 35242 h 76200"/>
                  <a:gd name="connsiteX9" fmla="*/ 33338 w 36195"/>
                  <a:gd name="connsiteY9" fmla="*/ 37148 h 76200"/>
                  <a:gd name="connsiteX10" fmla="*/ 34290 w 36195"/>
                  <a:gd name="connsiteY10" fmla="*/ 40005 h 76200"/>
                  <a:gd name="connsiteX11" fmla="*/ 33338 w 36195"/>
                  <a:gd name="connsiteY11" fmla="*/ 41910 h 76200"/>
                  <a:gd name="connsiteX12" fmla="*/ 33338 w 36195"/>
                  <a:gd name="connsiteY12" fmla="*/ 41910 h 76200"/>
                  <a:gd name="connsiteX13" fmla="*/ 34290 w 36195"/>
                  <a:gd name="connsiteY13" fmla="*/ 44767 h 76200"/>
                  <a:gd name="connsiteX14" fmla="*/ 34290 w 36195"/>
                  <a:gd name="connsiteY14" fmla="*/ 45720 h 76200"/>
                  <a:gd name="connsiteX15" fmla="*/ 35243 w 36195"/>
                  <a:gd name="connsiteY15" fmla="*/ 48578 h 76200"/>
                  <a:gd name="connsiteX16" fmla="*/ 35243 w 36195"/>
                  <a:gd name="connsiteY16" fmla="*/ 49530 h 76200"/>
                  <a:gd name="connsiteX17" fmla="*/ 35243 w 36195"/>
                  <a:gd name="connsiteY17" fmla="*/ 50483 h 76200"/>
                  <a:gd name="connsiteX18" fmla="*/ 34290 w 36195"/>
                  <a:gd name="connsiteY18" fmla="*/ 52388 h 76200"/>
                  <a:gd name="connsiteX19" fmla="*/ 36195 w 36195"/>
                  <a:gd name="connsiteY19" fmla="*/ 55245 h 76200"/>
                  <a:gd name="connsiteX20" fmla="*/ 34290 w 36195"/>
                  <a:gd name="connsiteY20" fmla="*/ 57150 h 76200"/>
                  <a:gd name="connsiteX21" fmla="*/ 34290 w 36195"/>
                  <a:gd name="connsiteY21" fmla="*/ 59055 h 76200"/>
                  <a:gd name="connsiteX22" fmla="*/ 33338 w 36195"/>
                  <a:gd name="connsiteY22" fmla="*/ 60960 h 76200"/>
                  <a:gd name="connsiteX23" fmla="*/ 34290 w 36195"/>
                  <a:gd name="connsiteY23" fmla="*/ 62865 h 76200"/>
                  <a:gd name="connsiteX24" fmla="*/ 32385 w 36195"/>
                  <a:gd name="connsiteY24" fmla="*/ 64770 h 76200"/>
                  <a:gd name="connsiteX25" fmla="*/ 32385 w 36195"/>
                  <a:gd name="connsiteY25" fmla="*/ 64770 h 76200"/>
                  <a:gd name="connsiteX26" fmla="*/ 32385 w 36195"/>
                  <a:gd name="connsiteY26" fmla="*/ 64770 h 76200"/>
                  <a:gd name="connsiteX27" fmla="*/ 32385 w 36195"/>
                  <a:gd name="connsiteY27" fmla="*/ 64770 h 76200"/>
                  <a:gd name="connsiteX28" fmla="*/ 32385 w 36195"/>
                  <a:gd name="connsiteY28" fmla="*/ 64770 h 76200"/>
                  <a:gd name="connsiteX29" fmla="*/ 32385 w 36195"/>
                  <a:gd name="connsiteY29" fmla="*/ 64770 h 76200"/>
                  <a:gd name="connsiteX30" fmla="*/ 32385 w 36195"/>
                  <a:gd name="connsiteY30" fmla="*/ 64770 h 76200"/>
                  <a:gd name="connsiteX31" fmla="*/ 32385 w 36195"/>
                  <a:gd name="connsiteY31" fmla="*/ 64770 h 76200"/>
                  <a:gd name="connsiteX32" fmla="*/ 32385 w 36195"/>
                  <a:gd name="connsiteY32" fmla="*/ 64770 h 76200"/>
                  <a:gd name="connsiteX33" fmla="*/ 32385 w 36195"/>
                  <a:gd name="connsiteY33" fmla="*/ 64770 h 76200"/>
                  <a:gd name="connsiteX34" fmla="*/ 32385 w 36195"/>
                  <a:gd name="connsiteY34" fmla="*/ 64770 h 76200"/>
                  <a:gd name="connsiteX35" fmla="*/ 32385 w 36195"/>
                  <a:gd name="connsiteY35" fmla="*/ 64770 h 76200"/>
                  <a:gd name="connsiteX36" fmla="*/ 32385 w 36195"/>
                  <a:gd name="connsiteY36" fmla="*/ 64770 h 76200"/>
                  <a:gd name="connsiteX37" fmla="*/ 32385 w 36195"/>
                  <a:gd name="connsiteY37" fmla="*/ 64770 h 76200"/>
                  <a:gd name="connsiteX38" fmla="*/ 32385 w 36195"/>
                  <a:gd name="connsiteY38" fmla="*/ 64770 h 76200"/>
                  <a:gd name="connsiteX39" fmla="*/ 32385 w 36195"/>
                  <a:gd name="connsiteY39" fmla="*/ 64770 h 76200"/>
                  <a:gd name="connsiteX40" fmla="*/ 32385 w 36195"/>
                  <a:gd name="connsiteY40" fmla="*/ 64770 h 76200"/>
                  <a:gd name="connsiteX41" fmla="*/ 32385 w 36195"/>
                  <a:gd name="connsiteY41" fmla="*/ 64770 h 76200"/>
                  <a:gd name="connsiteX42" fmla="*/ 32385 w 36195"/>
                  <a:gd name="connsiteY42" fmla="*/ 64770 h 76200"/>
                  <a:gd name="connsiteX43" fmla="*/ 32385 w 36195"/>
                  <a:gd name="connsiteY43" fmla="*/ 64770 h 76200"/>
                  <a:gd name="connsiteX44" fmla="*/ 32385 w 36195"/>
                  <a:gd name="connsiteY44" fmla="*/ 64770 h 76200"/>
                  <a:gd name="connsiteX45" fmla="*/ 32385 w 36195"/>
                  <a:gd name="connsiteY45" fmla="*/ 64770 h 76200"/>
                  <a:gd name="connsiteX46" fmla="*/ 32385 w 36195"/>
                  <a:gd name="connsiteY46" fmla="*/ 64770 h 76200"/>
                  <a:gd name="connsiteX47" fmla="*/ 32385 w 36195"/>
                  <a:gd name="connsiteY47" fmla="*/ 64770 h 76200"/>
                  <a:gd name="connsiteX48" fmla="*/ 32385 w 36195"/>
                  <a:gd name="connsiteY48" fmla="*/ 64770 h 76200"/>
                  <a:gd name="connsiteX49" fmla="*/ 32385 w 36195"/>
                  <a:gd name="connsiteY49" fmla="*/ 64770 h 76200"/>
                  <a:gd name="connsiteX50" fmla="*/ 32385 w 36195"/>
                  <a:gd name="connsiteY50" fmla="*/ 64770 h 76200"/>
                  <a:gd name="connsiteX51" fmla="*/ 32385 w 36195"/>
                  <a:gd name="connsiteY51" fmla="*/ 64770 h 76200"/>
                  <a:gd name="connsiteX52" fmla="*/ 32385 w 36195"/>
                  <a:gd name="connsiteY52" fmla="*/ 64770 h 76200"/>
                  <a:gd name="connsiteX53" fmla="*/ 32385 w 36195"/>
                  <a:gd name="connsiteY53" fmla="*/ 64770 h 76200"/>
                  <a:gd name="connsiteX54" fmla="*/ 32385 w 36195"/>
                  <a:gd name="connsiteY54" fmla="*/ 64770 h 76200"/>
                  <a:gd name="connsiteX55" fmla="*/ 32385 w 36195"/>
                  <a:gd name="connsiteY55" fmla="*/ 64770 h 76200"/>
                  <a:gd name="connsiteX56" fmla="*/ 32385 w 36195"/>
                  <a:gd name="connsiteY56" fmla="*/ 64770 h 76200"/>
                  <a:gd name="connsiteX57" fmla="*/ 32385 w 36195"/>
                  <a:gd name="connsiteY57" fmla="*/ 64770 h 76200"/>
                  <a:gd name="connsiteX58" fmla="*/ 32385 w 36195"/>
                  <a:gd name="connsiteY58" fmla="*/ 64770 h 76200"/>
                  <a:gd name="connsiteX59" fmla="*/ 32385 w 36195"/>
                  <a:gd name="connsiteY59" fmla="*/ 64770 h 76200"/>
                  <a:gd name="connsiteX60" fmla="*/ 32385 w 36195"/>
                  <a:gd name="connsiteY60" fmla="*/ 64770 h 76200"/>
                  <a:gd name="connsiteX61" fmla="*/ 32385 w 36195"/>
                  <a:gd name="connsiteY61" fmla="*/ 64770 h 76200"/>
                  <a:gd name="connsiteX62" fmla="*/ 32385 w 36195"/>
                  <a:gd name="connsiteY62" fmla="*/ 64770 h 76200"/>
                  <a:gd name="connsiteX63" fmla="*/ 32385 w 36195"/>
                  <a:gd name="connsiteY63" fmla="*/ 64770 h 76200"/>
                  <a:gd name="connsiteX64" fmla="*/ 32385 w 36195"/>
                  <a:gd name="connsiteY64" fmla="*/ 64770 h 76200"/>
                  <a:gd name="connsiteX65" fmla="*/ 32385 w 36195"/>
                  <a:gd name="connsiteY65" fmla="*/ 64770 h 76200"/>
                  <a:gd name="connsiteX66" fmla="*/ 32385 w 36195"/>
                  <a:gd name="connsiteY66" fmla="*/ 64770 h 76200"/>
                  <a:gd name="connsiteX67" fmla="*/ 32385 w 36195"/>
                  <a:gd name="connsiteY67" fmla="*/ 64770 h 76200"/>
                  <a:gd name="connsiteX68" fmla="*/ 32385 w 36195"/>
                  <a:gd name="connsiteY68" fmla="*/ 64770 h 76200"/>
                  <a:gd name="connsiteX69" fmla="*/ 32385 w 36195"/>
                  <a:gd name="connsiteY69" fmla="*/ 64770 h 76200"/>
                  <a:gd name="connsiteX70" fmla="*/ 32385 w 36195"/>
                  <a:gd name="connsiteY70" fmla="*/ 64770 h 76200"/>
                  <a:gd name="connsiteX71" fmla="*/ 32385 w 36195"/>
                  <a:gd name="connsiteY71" fmla="*/ 64770 h 76200"/>
                  <a:gd name="connsiteX72" fmla="*/ 32385 w 36195"/>
                  <a:gd name="connsiteY72" fmla="*/ 64770 h 76200"/>
                  <a:gd name="connsiteX73" fmla="*/ 32385 w 36195"/>
                  <a:gd name="connsiteY73" fmla="*/ 64770 h 76200"/>
                  <a:gd name="connsiteX74" fmla="*/ 32385 w 36195"/>
                  <a:gd name="connsiteY74" fmla="*/ 64770 h 76200"/>
                  <a:gd name="connsiteX75" fmla="*/ 32385 w 36195"/>
                  <a:gd name="connsiteY75" fmla="*/ 64770 h 76200"/>
                  <a:gd name="connsiteX76" fmla="*/ 32385 w 36195"/>
                  <a:gd name="connsiteY76" fmla="*/ 64770 h 76200"/>
                  <a:gd name="connsiteX77" fmla="*/ 32385 w 36195"/>
                  <a:gd name="connsiteY77" fmla="*/ 64770 h 76200"/>
                  <a:gd name="connsiteX78" fmla="*/ 32385 w 36195"/>
                  <a:gd name="connsiteY78" fmla="*/ 64770 h 76200"/>
                  <a:gd name="connsiteX79" fmla="*/ 32385 w 36195"/>
                  <a:gd name="connsiteY79" fmla="*/ 64770 h 76200"/>
                  <a:gd name="connsiteX80" fmla="*/ 32385 w 36195"/>
                  <a:gd name="connsiteY80" fmla="*/ 64770 h 76200"/>
                  <a:gd name="connsiteX81" fmla="*/ 32385 w 36195"/>
                  <a:gd name="connsiteY81" fmla="*/ 64770 h 76200"/>
                  <a:gd name="connsiteX82" fmla="*/ 32385 w 36195"/>
                  <a:gd name="connsiteY82" fmla="*/ 64770 h 76200"/>
                  <a:gd name="connsiteX83" fmla="*/ 32385 w 36195"/>
                  <a:gd name="connsiteY83" fmla="*/ 64770 h 76200"/>
                  <a:gd name="connsiteX84" fmla="*/ 32385 w 36195"/>
                  <a:gd name="connsiteY84" fmla="*/ 64770 h 76200"/>
                  <a:gd name="connsiteX85" fmla="*/ 32385 w 36195"/>
                  <a:gd name="connsiteY85" fmla="*/ 64770 h 76200"/>
                  <a:gd name="connsiteX86" fmla="*/ 32385 w 36195"/>
                  <a:gd name="connsiteY86" fmla="*/ 64770 h 76200"/>
                  <a:gd name="connsiteX87" fmla="*/ 32385 w 36195"/>
                  <a:gd name="connsiteY87" fmla="*/ 64770 h 76200"/>
                  <a:gd name="connsiteX88" fmla="*/ 32385 w 36195"/>
                  <a:gd name="connsiteY88" fmla="*/ 64770 h 76200"/>
                  <a:gd name="connsiteX89" fmla="*/ 32385 w 36195"/>
                  <a:gd name="connsiteY89" fmla="*/ 64770 h 76200"/>
                  <a:gd name="connsiteX90" fmla="*/ 32385 w 36195"/>
                  <a:gd name="connsiteY90" fmla="*/ 64770 h 76200"/>
                  <a:gd name="connsiteX91" fmla="*/ 32385 w 36195"/>
                  <a:gd name="connsiteY91" fmla="*/ 64770 h 76200"/>
                  <a:gd name="connsiteX92" fmla="*/ 32385 w 36195"/>
                  <a:gd name="connsiteY92" fmla="*/ 64770 h 76200"/>
                  <a:gd name="connsiteX93" fmla="*/ 32385 w 36195"/>
                  <a:gd name="connsiteY93" fmla="*/ 64770 h 76200"/>
                  <a:gd name="connsiteX94" fmla="*/ 32385 w 36195"/>
                  <a:gd name="connsiteY94" fmla="*/ 64770 h 76200"/>
                  <a:gd name="connsiteX95" fmla="*/ 32385 w 36195"/>
                  <a:gd name="connsiteY95" fmla="*/ 64770 h 76200"/>
                  <a:gd name="connsiteX96" fmla="*/ 32385 w 36195"/>
                  <a:gd name="connsiteY96" fmla="*/ 64770 h 76200"/>
                  <a:gd name="connsiteX97" fmla="*/ 32385 w 36195"/>
                  <a:gd name="connsiteY97" fmla="*/ 64770 h 76200"/>
                  <a:gd name="connsiteX98" fmla="*/ 32385 w 36195"/>
                  <a:gd name="connsiteY98" fmla="*/ 64770 h 76200"/>
                  <a:gd name="connsiteX99" fmla="*/ 32385 w 36195"/>
                  <a:gd name="connsiteY99" fmla="*/ 64770 h 76200"/>
                  <a:gd name="connsiteX100" fmla="*/ 32385 w 36195"/>
                  <a:gd name="connsiteY100" fmla="*/ 64770 h 76200"/>
                  <a:gd name="connsiteX101" fmla="*/ 32385 w 36195"/>
                  <a:gd name="connsiteY101" fmla="*/ 64770 h 76200"/>
                  <a:gd name="connsiteX102" fmla="*/ 32385 w 36195"/>
                  <a:gd name="connsiteY102" fmla="*/ 64770 h 76200"/>
                  <a:gd name="connsiteX103" fmla="*/ 32385 w 36195"/>
                  <a:gd name="connsiteY103" fmla="*/ 64770 h 76200"/>
                  <a:gd name="connsiteX104" fmla="*/ 32385 w 36195"/>
                  <a:gd name="connsiteY104" fmla="*/ 64770 h 76200"/>
                  <a:gd name="connsiteX105" fmla="*/ 32385 w 36195"/>
                  <a:gd name="connsiteY105" fmla="*/ 64770 h 76200"/>
                  <a:gd name="connsiteX106" fmla="*/ 32385 w 36195"/>
                  <a:gd name="connsiteY106" fmla="*/ 64770 h 76200"/>
                  <a:gd name="connsiteX107" fmla="*/ 32385 w 36195"/>
                  <a:gd name="connsiteY107" fmla="*/ 64770 h 76200"/>
                  <a:gd name="connsiteX108" fmla="*/ 32385 w 36195"/>
                  <a:gd name="connsiteY108" fmla="*/ 64770 h 76200"/>
                  <a:gd name="connsiteX109" fmla="*/ 31433 w 36195"/>
                  <a:gd name="connsiteY109" fmla="*/ 66675 h 76200"/>
                  <a:gd name="connsiteX110" fmla="*/ 31433 w 36195"/>
                  <a:gd name="connsiteY110" fmla="*/ 66675 h 76200"/>
                  <a:gd name="connsiteX111" fmla="*/ 29528 w 36195"/>
                  <a:gd name="connsiteY111" fmla="*/ 68580 h 76200"/>
                  <a:gd name="connsiteX112" fmla="*/ 29528 w 36195"/>
                  <a:gd name="connsiteY112" fmla="*/ 68580 h 76200"/>
                  <a:gd name="connsiteX113" fmla="*/ 26670 w 36195"/>
                  <a:gd name="connsiteY113" fmla="*/ 70485 h 76200"/>
                  <a:gd name="connsiteX114" fmla="*/ 26670 w 36195"/>
                  <a:gd name="connsiteY114" fmla="*/ 70485 h 76200"/>
                  <a:gd name="connsiteX115" fmla="*/ 23813 w 36195"/>
                  <a:gd name="connsiteY115" fmla="*/ 72390 h 76200"/>
                  <a:gd name="connsiteX116" fmla="*/ 22860 w 36195"/>
                  <a:gd name="connsiteY116" fmla="*/ 72390 h 76200"/>
                  <a:gd name="connsiteX117" fmla="*/ 20003 w 36195"/>
                  <a:gd name="connsiteY117" fmla="*/ 74295 h 76200"/>
                  <a:gd name="connsiteX118" fmla="*/ 18097 w 36195"/>
                  <a:gd name="connsiteY118" fmla="*/ 73342 h 76200"/>
                  <a:gd name="connsiteX119" fmla="*/ 9525 w 36195"/>
                  <a:gd name="connsiteY119" fmla="*/ 76200 h 76200"/>
                  <a:gd name="connsiteX120" fmla="*/ 2858 w 36195"/>
                  <a:gd name="connsiteY120" fmla="*/ 73342 h 76200"/>
                  <a:gd name="connsiteX121" fmla="*/ 2858 w 36195"/>
                  <a:gd name="connsiteY121" fmla="*/ 73342 h 76200"/>
                  <a:gd name="connsiteX122" fmla="*/ 953 w 36195"/>
                  <a:gd name="connsiteY122" fmla="*/ 71438 h 76200"/>
                  <a:gd name="connsiteX123" fmla="*/ 953 w 36195"/>
                  <a:gd name="connsiteY123" fmla="*/ 69533 h 76200"/>
                  <a:gd name="connsiteX124" fmla="*/ 953 w 36195"/>
                  <a:gd name="connsiteY124" fmla="*/ 68580 h 76200"/>
                  <a:gd name="connsiteX125" fmla="*/ 1905 w 36195"/>
                  <a:gd name="connsiteY125" fmla="*/ 66675 h 76200"/>
                  <a:gd name="connsiteX126" fmla="*/ 1905 w 36195"/>
                  <a:gd name="connsiteY126" fmla="*/ 65723 h 76200"/>
                  <a:gd name="connsiteX127" fmla="*/ 953 w 36195"/>
                  <a:gd name="connsiteY127" fmla="*/ 64770 h 76200"/>
                  <a:gd name="connsiteX128" fmla="*/ 953 w 36195"/>
                  <a:gd name="connsiteY128" fmla="*/ 62865 h 76200"/>
                  <a:gd name="connsiteX129" fmla="*/ 953 w 36195"/>
                  <a:gd name="connsiteY129" fmla="*/ 61913 h 76200"/>
                  <a:gd name="connsiteX130" fmla="*/ 0 w 36195"/>
                  <a:gd name="connsiteY130" fmla="*/ 60960 h 76200"/>
                  <a:gd name="connsiteX131" fmla="*/ 953 w 36195"/>
                  <a:gd name="connsiteY131" fmla="*/ 59055 h 76200"/>
                  <a:gd name="connsiteX132" fmla="*/ 953 w 36195"/>
                  <a:gd name="connsiteY132" fmla="*/ 59055 h 76200"/>
                  <a:gd name="connsiteX133" fmla="*/ 0 w 36195"/>
                  <a:gd name="connsiteY133" fmla="*/ 57150 h 76200"/>
                  <a:gd name="connsiteX134" fmla="*/ 953 w 36195"/>
                  <a:gd name="connsiteY134" fmla="*/ 54292 h 76200"/>
                  <a:gd name="connsiteX135" fmla="*/ 953 w 36195"/>
                  <a:gd name="connsiteY135" fmla="*/ 54292 h 76200"/>
                  <a:gd name="connsiteX136" fmla="*/ 953 w 36195"/>
                  <a:gd name="connsiteY136" fmla="*/ 54292 h 76200"/>
                  <a:gd name="connsiteX137" fmla="*/ 0 w 36195"/>
                  <a:gd name="connsiteY137" fmla="*/ 52388 h 76200"/>
                  <a:gd name="connsiteX138" fmla="*/ 1905 w 36195"/>
                  <a:gd name="connsiteY138" fmla="*/ 50483 h 76200"/>
                  <a:gd name="connsiteX139" fmla="*/ 1905 w 36195"/>
                  <a:gd name="connsiteY139" fmla="*/ 50483 h 76200"/>
                  <a:gd name="connsiteX140" fmla="*/ 0 w 36195"/>
                  <a:gd name="connsiteY140" fmla="*/ 48578 h 76200"/>
                  <a:gd name="connsiteX141" fmla="*/ 1905 w 36195"/>
                  <a:gd name="connsiteY141" fmla="*/ 46673 h 76200"/>
                  <a:gd name="connsiteX142" fmla="*/ 1905 w 36195"/>
                  <a:gd name="connsiteY142" fmla="*/ 46673 h 76200"/>
                  <a:gd name="connsiteX143" fmla="*/ 1905 w 36195"/>
                  <a:gd name="connsiteY143" fmla="*/ 46673 h 76200"/>
                  <a:gd name="connsiteX144" fmla="*/ 0 w 36195"/>
                  <a:gd name="connsiteY144" fmla="*/ 44767 h 76200"/>
                  <a:gd name="connsiteX145" fmla="*/ 1905 w 36195"/>
                  <a:gd name="connsiteY145" fmla="*/ 42863 h 76200"/>
                  <a:gd name="connsiteX146" fmla="*/ 1905 w 36195"/>
                  <a:gd name="connsiteY146" fmla="*/ 42863 h 76200"/>
                  <a:gd name="connsiteX147" fmla="*/ 1905 w 36195"/>
                  <a:gd name="connsiteY147" fmla="*/ 41910 h 76200"/>
                  <a:gd name="connsiteX148" fmla="*/ 953 w 36195"/>
                  <a:gd name="connsiteY148" fmla="*/ 40005 h 76200"/>
                  <a:gd name="connsiteX149" fmla="*/ 1905 w 36195"/>
                  <a:gd name="connsiteY149" fmla="*/ 38100 h 76200"/>
                  <a:gd name="connsiteX150" fmla="*/ 1905 w 36195"/>
                  <a:gd name="connsiteY150" fmla="*/ 38100 h 76200"/>
                  <a:gd name="connsiteX151" fmla="*/ 0 w 36195"/>
                  <a:gd name="connsiteY151" fmla="*/ 36195 h 76200"/>
                  <a:gd name="connsiteX152" fmla="*/ 1905 w 36195"/>
                  <a:gd name="connsiteY152" fmla="*/ 34290 h 76200"/>
                  <a:gd name="connsiteX153" fmla="*/ 2858 w 36195"/>
                  <a:gd name="connsiteY153" fmla="*/ 34290 h 76200"/>
                  <a:gd name="connsiteX154" fmla="*/ 3810 w 36195"/>
                  <a:gd name="connsiteY154" fmla="*/ 34290 h 76200"/>
                  <a:gd name="connsiteX155" fmla="*/ 3810 w 36195"/>
                  <a:gd name="connsiteY155" fmla="*/ 33338 h 76200"/>
                  <a:gd name="connsiteX156" fmla="*/ 2858 w 36195"/>
                  <a:gd name="connsiteY156" fmla="*/ 31433 h 76200"/>
                  <a:gd name="connsiteX157" fmla="*/ 4763 w 36195"/>
                  <a:gd name="connsiteY157" fmla="*/ 29528 h 76200"/>
                  <a:gd name="connsiteX158" fmla="*/ 4763 w 36195"/>
                  <a:gd name="connsiteY158" fmla="*/ 28575 h 76200"/>
                  <a:gd name="connsiteX159" fmla="*/ 3810 w 36195"/>
                  <a:gd name="connsiteY159" fmla="*/ 26670 h 76200"/>
                  <a:gd name="connsiteX160" fmla="*/ 5715 w 36195"/>
                  <a:gd name="connsiteY160" fmla="*/ 24765 h 76200"/>
                  <a:gd name="connsiteX161" fmla="*/ 6668 w 36195"/>
                  <a:gd name="connsiteY161" fmla="*/ 20003 h 76200"/>
                  <a:gd name="connsiteX162" fmla="*/ 5715 w 36195"/>
                  <a:gd name="connsiteY162" fmla="*/ 18098 h 76200"/>
                  <a:gd name="connsiteX163" fmla="*/ 7620 w 36195"/>
                  <a:gd name="connsiteY163" fmla="*/ 16192 h 76200"/>
                  <a:gd name="connsiteX164" fmla="*/ 7620 w 36195"/>
                  <a:gd name="connsiteY164" fmla="*/ 16192 h 76200"/>
                  <a:gd name="connsiteX165" fmla="*/ 7620 w 36195"/>
                  <a:gd name="connsiteY165" fmla="*/ 15240 h 76200"/>
                  <a:gd name="connsiteX166" fmla="*/ 8572 w 36195"/>
                  <a:gd name="connsiteY166" fmla="*/ 9525 h 76200"/>
                  <a:gd name="connsiteX167" fmla="*/ 13335 w 36195"/>
                  <a:gd name="connsiteY167" fmla="*/ 3810 h 76200"/>
                  <a:gd name="connsiteX168" fmla="*/ 18097 w 36195"/>
                  <a:gd name="connsiteY168" fmla="*/ 0 h 76200"/>
                  <a:gd name="connsiteX169" fmla="*/ 20003 w 36195"/>
                  <a:gd name="connsiteY169" fmla="*/ 953 h 76200"/>
                  <a:gd name="connsiteX170" fmla="*/ 20955 w 36195"/>
                  <a:gd name="connsiteY170" fmla="*/ 0 h 76200"/>
                  <a:gd name="connsiteX171" fmla="*/ 21908 w 36195"/>
                  <a:gd name="connsiteY171" fmla="*/ 1905 h 76200"/>
                  <a:gd name="connsiteX172" fmla="*/ 21908 w 36195"/>
                  <a:gd name="connsiteY172" fmla="*/ 1905 h 76200"/>
                  <a:gd name="connsiteX173" fmla="*/ 22860 w 36195"/>
                  <a:gd name="connsiteY173" fmla="*/ 4763 h 76200"/>
                  <a:gd name="connsiteX174" fmla="*/ 22860 w 36195"/>
                  <a:gd name="connsiteY174" fmla="*/ 5715 h 76200"/>
                  <a:gd name="connsiteX175" fmla="*/ 22860 w 36195"/>
                  <a:gd name="connsiteY175" fmla="*/ 5715 h 76200"/>
                  <a:gd name="connsiteX176" fmla="*/ 23813 w 36195"/>
                  <a:gd name="connsiteY176" fmla="*/ 8573 h 76200"/>
                  <a:gd name="connsiteX177" fmla="*/ 23813 w 36195"/>
                  <a:gd name="connsiteY177" fmla="*/ 9525 h 76200"/>
                  <a:gd name="connsiteX178" fmla="*/ 23813 w 36195"/>
                  <a:gd name="connsiteY178" fmla="*/ 9525 h 76200"/>
                  <a:gd name="connsiteX179" fmla="*/ 26670 w 36195"/>
                  <a:gd name="connsiteY179" fmla="*/ 13335 h 76200"/>
                  <a:gd name="connsiteX180" fmla="*/ 26670 w 36195"/>
                  <a:gd name="connsiteY180" fmla="*/ 14288 h 76200"/>
                  <a:gd name="connsiteX181" fmla="*/ 32385 w 36195"/>
                  <a:gd name="connsiteY181" fmla="*/ 17145 h 76200"/>
                  <a:gd name="connsiteX182" fmla="*/ 32385 w 36195"/>
                  <a:gd name="connsiteY182" fmla="*/ 17145 h 76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36195" h="76200">
                    <a:moveTo>
                      <a:pt x="32385" y="17145"/>
                    </a:moveTo>
                    <a:cubicBezTo>
                      <a:pt x="32385" y="18098"/>
                      <a:pt x="33338" y="19050"/>
                      <a:pt x="33338" y="20003"/>
                    </a:cubicBezTo>
                    <a:cubicBezTo>
                      <a:pt x="33338" y="20955"/>
                      <a:pt x="33338" y="20955"/>
                      <a:pt x="32385" y="21908"/>
                    </a:cubicBezTo>
                    <a:lnTo>
                      <a:pt x="32385" y="21908"/>
                    </a:lnTo>
                    <a:cubicBezTo>
                      <a:pt x="33338" y="22860"/>
                      <a:pt x="34290" y="23813"/>
                      <a:pt x="34290" y="25717"/>
                    </a:cubicBezTo>
                    <a:cubicBezTo>
                      <a:pt x="34290" y="26670"/>
                      <a:pt x="34290" y="26670"/>
                      <a:pt x="33338" y="27623"/>
                    </a:cubicBezTo>
                    <a:cubicBezTo>
                      <a:pt x="34290" y="28575"/>
                      <a:pt x="34290" y="29528"/>
                      <a:pt x="34290" y="30480"/>
                    </a:cubicBezTo>
                    <a:cubicBezTo>
                      <a:pt x="34290" y="31433"/>
                      <a:pt x="34290" y="31433"/>
                      <a:pt x="33338" y="32385"/>
                    </a:cubicBezTo>
                    <a:cubicBezTo>
                      <a:pt x="34290" y="33338"/>
                      <a:pt x="34290" y="34290"/>
                      <a:pt x="34290" y="35242"/>
                    </a:cubicBezTo>
                    <a:cubicBezTo>
                      <a:pt x="34290" y="36195"/>
                      <a:pt x="34290" y="36195"/>
                      <a:pt x="33338" y="37148"/>
                    </a:cubicBezTo>
                    <a:cubicBezTo>
                      <a:pt x="34290" y="38100"/>
                      <a:pt x="34290" y="39053"/>
                      <a:pt x="34290" y="40005"/>
                    </a:cubicBezTo>
                    <a:cubicBezTo>
                      <a:pt x="34290" y="40958"/>
                      <a:pt x="34290" y="41910"/>
                      <a:pt x="33338" y="41910"/>
                    </a:cubicBezTo>
                    <a:lnTo>
                      <a:pt x="33338" y="41910"/>
                    </a:lnTo>
                    <a:cubicBezTo>
                      <a:pt x="34290" y="42863"/>
                      <a:pt x="34290" y="43815"/>
                      <a:pt x="34290" y="44767"/>
                    </a:cubicBezTo>
                    <a:cubicBezTo>
                      <a:pt x="34290" y="44767"/>
                      <a:pt x="34290" y="45720"/>
                      <a:pt x="34290" y="45720"/>
                    </a:cubicBezTo>
                    <a:cubicBezTo>
                      <a:pt x="35243" y="46673"/>
                      <a:pt x="35243" y="47625"/>
                      <a:pt x="35243" y="48578"/>
                    </a:cubicBezTo>
                    <a:cubicBezTo>
                      <a:pt x="35243" y="48578"/>
                      <a:pt x="35243" y="49530"/>
                      <a:pt x="35243" y="49530"/>
                    </a:cubicBezTo>
                    <a:cubicBezTo>
                      <a:pt x="35243" y="49530"/>
                      <a:pt x="35243" y="50483"/>
                      <a:pt x="35243" y="50483"/>
                    </a:cubicBezTo>
                    <a:cubicBezTo>
                      <a:pt x="35243" y="51435"/>
                      <a:pt x="35243" y="51435"/>
                      <a:pt x="34290" y="52388"/>
                    </a:cubicBezTo>
                    <a:cubicBezTo>
                      <a:pt x="35243" y="52388"/>
                      <a:pt x="36195" y="53340"/>
                      <a:pt x="36195" y="55245"/>
                    </a:cubicBezTo>
                    <a:cubicBezTo>
                      <a:pt x="36195" y="56198"/>
                      <a:pt x="35243" y="57150"/>
                      <a:pt x="34290" y="57150"/>
                    </a:cubicBezTo>
                    <a:cubicBezTo>
                      <a:pt x="34290" y="57150"/>
                      <a:pt x="34290" y="58103"/>
                      <a:pt x="34290" y="59055"/>
                    </a:cubicBezTo>
                    <a:cubicBezTo>
                      <a:pt x="34290" y="60008"/>
                      <a:pt x="34290" y="60008"/>
                      <a:pt x="33338" y="60960"/>
                    </a:cubicBezTo>
                    <a:cubicBezTo>
                      <a:pt x="34290" y="61913"/>
                      <a:pt x="34290" y="61913"/>
                      <a:pt x="34290" y="62865"/>
                    </a:cubicBezTo>
                    <a:cubicBezTo>
                      <a:pt x="34290" y="63817"/>
                      <a:pt x="33338" y="64770"/>
                      <a:pt x="32385" y="64770"/>
                    </a:cubicBez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cubicBezTo>
                      <a:pt x="32385" y="65723"/>
                      <a:pt x="31433" y="66675"/>
                      <a:pt x="31433" y="66675"/>
                    </a:cubicBezTo>
                    <a:cubicBezTo>
                      <a:pt x="31433" y="66675"/>
                      <a:pt x="31433" y="66675"/>
                      <a:pt x="31433" y="66675"/>
                    </a:cubicBezTo>
                    <a:cubicBezTo>
                      <a:pt x="31433" y="67628"/>
                      <a:pt x="30480" y="68580"/>
                      <a:pt x="29528" y="68580"/>
                    </a:cubicBezTo>
                    <a:cubicBezTo>
                      <a:pt x="29528" y="68580"/>
                      <a:pt x="29528" y="68580"/>
                      <a:pt x="29528" y="68580"/>
                    </a:cubicBezTo>
                    <a:cubicBezTo>
                      <a:pt x="29528" y="69533"/>
                      <a:pt x="28575" y="70485"/>
                      <a:pt x="26670" y="70485"/>
                    </a:cubicBezTo>
                    <a:lnTo>
                      <a:pt x="26670" y="70485"/>
                    </a:lnTo>
                    <a:cubicBezTo>
                      <a:pt x="26670" y="71438"/>
                      <a:pt x="25718" y="72390"/>
                      <a:pt x="23813" y="72390"/>
                    </a:cubicBezTo>
                    <a:cubicBezTo>
                      <a:pt x="23813" y="72390"/>
                      <a:pt x="22860" y="72390"/>
                      <a:pt x="22860" y="72390"/>
                    </a:cubicBezTo>
                    <a:cubicBezTo>
                      <a:pt x="22860" y="73342"/>
                      <a:pt x="21908" y="74295"/>
                      <a:pt x="20003" y="74295"/>
                    </a:cubicBezTo>
                    <a:cubicBezTo>
                      <a:pt x="19050" y="74295"/>
                      <a:pt x="19050" y="74295"/>
                      <a:pt x="18097" y="73342"/>
                    </a:cubicBezTo>
                    <a:cubicBezTo>
                      <a:pt x="15240" y="74295"/>
                      <a:pt x="13335" y="76200"/>
                      <a:pt x="9525" y="76200"/>
                    </a:cubicBezTo>
                    <a:cubicBezTo>
                      <a:pt x="7620" y="76200"/>
                      <a:pt x="4763" y="74295"/>
                      <a:pt x="2858" y="73342"/>
                    </a:cubicBezTo>
                    <a:lnTo>
                      <a:pt x="2858" y="73342"/>
                    </a:lnTo>
                    <a:cubicBezTo>
                      <a:pt x="1905" y="73342"/>
                      <a:pt x="953" y="73342"/>
                      <a:pt x="953" y="71438"/>
                    </a:cubicBezTo>
                    <a:cubicBezTo>
                      <a:pt x="953" y="70485"/>
                      <a:pt x="953" y="69533"/>
                      <a:pt x="953" y="69533"/>
                    </a:cubicBezTo>
                    <a:cubicBezTo>
                      <a:pt x="953" y="69533"/>
                      <a:pt x="953" y="69533"/>
                      <a:pt x="953" y="68580"/>
                    </a:cubicBezTo>
                    <a:cubicBezTo>
                      <a:pt x="953" y="67628"/>
                      <a:pt x="953" y="66675"/>
                      <a:pt x="1905" y="66675"/>
                    </a:cubicBezTo>
                    <a:cubicBezTo>
                      <a:pt x="1905" y="66675"/>
                      <a:pt x="1905" y="65723"/>
                      <a:pt x="1905" y="65723"/>
                    </a:cubicBezTo>
                    <a:cubicBezTo>
                      <a:pt x="1905" y="65723"/>
                      <a:pt x="953" y="64770"/>
                      <a:pt x="953" y="64770"/>
                    </a:cubicBezTo>
                    <a:cubicBezTo>
                      <a:pt x="953" y="63817"/>
                      <a:pt x="953" y="62865"/>
                      <a:pt x="953" y="62865"/>
                    </a:cubicBezTo>
                    <a:lnTo>
                      <a:pt x="953" y="61913"/>
                    </a:lnTo>
                    <a:cubicBezTo>
                      <a:pt x="953" y="61913"/>
                      <a:pt x="0" y="60960"/>
                      <a:pt x="0" y="60960"/>
                    </a:cubicBezTo>
                    <a:cubicBezTo>
                      <a:pt x="0" y="60008"/>
                      <a:pt x="0" y="59055"/>
                      <a:pt x="953" y="59055"/>
                    </a:cubicBezTo>
                    <a:lnTo>
                      <a:pt x="953" y="59055"/>
                    </a:lnTo>
                    <a:cubicBezTo>
                      <a:pt x="0" y="59055"/>
                      <a:pt x="0" y="58103"/>
                      <a:pt x="0" y="57150"/>
                    </a:cubicBezTo>
                    <a:cubicBezTo>
                      <a:pt x="0" y="56198"/>
                      <a:pt x="0" y="55245"/>
                      <a:pt x="953" y="54292"/>
                    </a:cubicBezTo>
                    <a:cubicBezTo>
                      <a:pt x="953" y="54292"/>
                      <a:pt x="953" y="54292"/>
                      <a:pt x="953" y="54292"/>
                    </a:cubicBezTo>
                    <a:lnTo>
                      <a:pt x="953" y="54292"/>
                    </a:lnTo>
                    <a:cubicBezTo>
                      <a:pt x="0" y="54292"/>
                      <a:pt x="0" y="53340"/>
                      <a:pt x="0" y="52388"/>
                    </a:cubicBezTo>
                    <a:cubicBezTo>
                      <a:pt x="0" y="51435"/>
                      <a:pt x="953" y="50483"/>
                      <a:pt x="1905" y="50483"/>
                    </a:cubicBezTo>
                    <a:lnTo>
                      <a:pt x="1905" y="50483"/>
                    </a:lnTo>
                    <a:cubicBezTo>
                      <a:pt x="953" y="50483"/>
                      <a:pt x="0" y="49530"/>
                      <a:pt x="0" y="48578"/>
                    </a:cubicBezTo>
                    <a:cubicBezTo>
                      <a:pt x="0" y="47625"/>
                      <a:pt x="953" y="46673"/>
                      <a:pt x="1905" y="46673"/>
                    </a:cubicBezTo>
                    <a:cubicBezTo>
                      <a:pt x="1905" y="46673"/>
                      <a:pt x="1905" y="46673"/>
                      <a:pt x="1905" y="46673"/>
                    </a:cubicBezTo>
                    <a:lnTo>
                      <a:pt x="1905" y="46673"/>
                    </a:lnTo>
                    <a:cubicBezTo>
                      <a:pt x="953" y="46673"/>
                      <a:pt x="0" y="45720"/>
                      <a:pt x="0" y="44767"/>
                    </a:cubicBezTo>
                    <a:cubicBezTo>
                      <a:pt x="0" y="43815"/>
                      <a:pt x="953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lnTo>
                      <a:pt x="1905" y="41910"/>
                    </a:lnTo>
                    <a:cubicBezTo>
                      <a:pt x="1905" y="41910"/>
                      <a:pt x="953" y="40958"/>
                      <a:pt x="953" y="40005"/>
                    </a:cubicBezTo>
                    <a:cubicBezTo>
                      <a:pt x="953" y="39053"/>
                      <a:pt x="953" y="38100"/>
                      <a:pt x="1905" y="38100"/>
                    </a:cubicBezTo>
                    <a:lnTo>
                      <a:pt x="1905" y="38100"/>
                    </a:lnTo>
                    <a:cubicBezTo>
                      <a:pt x="953" y="38100"/>
                      <a:pt x="0" y="37148"/>
                      <a:pt x="0" y="36195"/>
                    </a:cubicBezTo>
                    <a:cubicBezTo>
                      <a:pt x="0" y="35242"/>
                      <a:pt x="953" y="34290"/>
                      <a:pt x="1905" y="34290"/>
                    </a:cubicBezTo>
                    <a:cubicBezTo>
                      <a:pt x="1905" y="34290"/>
                      <a:pt x="1905" y="34290"/>
                      <a:pt x="2858" y="34290"/>
                    </a:cubicBezTo>
                    <a:cubicBezTo>
                      <a:pt x="2858" y="34290"/>
                      <a:pt x="2858" y="34290"/>
                      <a:pt x="3810" y="34290"/>
                    </a:cubicBezTo>
                    <a:lnTo>
                      <a:pt x="3810" y="33338"/>
                    </a:lnTo>
                    <a:cubicBezTo>
                      <a:pt x="2858" y="33338"/>
                      <a:pt x="2858" y="32385"/>
                      <a:pt x="2858" y="31433"/>
                    </a:cubicBezTo>
                    <a:cubicBezTo>
                      <a:pt x="2858" y="30480"/>
                      <a:pt x="3810" y="29528"/>
                      <a:pt x="4763" y="29528"/>
                    </a:cubicBezTo>
                    <a:lnTo>
                      <a:pt x="4763" y="28575"/>
                    </a:lnTo>
                    <a:cubicBezTo>
                      <a:pt x="4763" y="28575"/>
                      <a:pt x="3810" y="27623"/>
                      <a:pt x="3810" y="26670"/>
                    </a:cubicBezTo>
                    <a:cubicBezTo>
                      <a:pt x="3810" y="25717"/>
                      <a:pt x="4763" y="24765"/>
                      <a:pt x="5715" y="24765"/>
                    </a:cubicBezTo>
                    <a:cubicBezTo>
                      <a:pt x="5715" y="22860"/>
                      <a:pt x="6668" y="21908"/>
                      <a:pt x="6668" y="20003"/>
                    </a:cubicBezTo>
                    <a:cubicBezTo>
                      <a:pt x="5715" y="20003"/>
                      <a:pt x="5715" y="19050"/>
                      <a:pt x="5715" y="18098"/>
                    </a:cubicBezTo>
                    <a:cubicBezTo>
                      <a:pt x="5715" y="17145"/>
                      <a:pt x="6668" y="16192"/>
                      <a:pt x="7620" y="16192"/>
                    </a:cubicBezTo>
                    <a:lnTo>
                      <a:pt x="7620" y="16192"/>
                    </a:lnTo>
                    <a:lnTo>
                      <a:pt x="7620" y="15240"/>
                    </a:lnTo>
                    <a:cubicBezTo>
                      <a:pt x="7620" y="13335"/>
                      <a:pt x="7620" y="11430"/>
                      <a:pt x="8572" y="9525"/>
                    </a:cubicBezTo>
                    <a:cubicBezTo>
                      <a:pt x="9525" y="6667"/>
                      <a:pt x="11430" y="4763"/>
                      <a:pt x="13335" y="3810"/>
                    </a:cubicBezTo>
                    <a:cubicBezTo>
                      <a:pt x="15240" y="953"/>
                      <a:pt x="16193" y="0"/>
                      <a:pt x="18097" y="0"/>
                    </a:cubicBezTo>
                    <a:cubicBezTo>
                      <a:pt x="19050" y="0"/>
                      <a:pt x="19050" y="0"/>
                      <a:pt x="20003" y="953"/>
                    </a:cubicBezTo>
                    <a:cubicBezTo>
                      <a:pt x="20003" y="0"/>
                      <a:pt x="20955" y="0"/>
                      <a:pt x="20955" y="0"/>
                    </a:cubicBezTo>
                    <a:cubicBezTo>
                      <a:pt x="21908" y="0"/>
                      <a:pt x="21908" y="953"/>
                      <a:pt x="21908" y="1905"/>
                    </a:cubicBezTo>
                    <a:cubicBezTo>
                      <a:pt x="21908" y="1905"/>
                      <a:pt x="21908" y="1905"/>
                      <a:pt x="21908" y="1905"/>
                    </a:cubicBezTo>
                    <a:cubicBezTo>
                      <a:pt x="22860" y="1905"/>
                      <a:pt x="22860" y="2858"/>
                      <a:pt x="22860" y="4763"/>
                    </a:cubicBezTo>
                    <a:cubicBezTo>
                      <a:pt x="22860" y="4763"/>
                      <a:pt x="22860" y="5715"/>
                      <a:pt x="22860" y="5715"/>
                    </a:cubicBezTo>
                    <a:lnTo>
                      <a:pt x="22860" y="5715"/>
                    </a:lnTo>
                    <a:cubicBezTo>
                      <a:pt x="23813" y="5715"/>
                      <a:pt x="23813" y="6667"/>
                      <a:pt x="23813" y="8573"/>
                    </a:cubicBezTo>
                    <a:cubicBezTo>
                      <a:pt x="23813" y="9525"/>
                      <a:pt x="23813" y="9525"/>
                      <a:pt x="23813" y="9525"/>
                    </a:cubicBezTo>
                    <a:lnTo>
                      <a:pt x="23813" y="9525"/>
                    </a:lnTo>
                    <a:cubicBezTo>
                      <a:pt x="25718" y="9525"/>
                      <a:pt x="26670" y="11430"/>
                      <a:pt x="26670" y="13335"/>
                    </a:cubicBezTo>
                    <a:cubicBezTo>
                      <a:pt x="26670" y="13335"/>
                      <a:pt x="26670" y="14288"/>
                      <a:pt x="26670" y="14288"/>
                    </a:cubicBezTo>
                    <a:cubicBezTo>
                      <a:pt x="31433" y="15240"/>
                      <a:pt x="32385" y="16192"/>
                      <a:pt x="32385" y="17145"/>
                    </a:cubicBezTo>
                    <a:cubicBezTo>
                      <a:pt x="32385" y="17145"/>
                      <a:pt x="32385" y="17145"/>
                      <a:pt x="32385" y="17145"/>
                    </a:cubicBezTo>
                    <a:close/>
                  </a:path>
                </a:pathLst>
              </a:custGeom>
              <a:solidFill>
                <a:srgbClr val="56904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14" name="Freeform: Shape 813">
                <a:extLst>
                  <a:ext uri="{FF2B5EF4-FFF2-40B4-BE49-F238E27FC236}">
                    <a16:creationId xmlns:a16="http://schemas.microsoft.com/office/drawing/2014/main" id="{4620EEF5-2FF2-43E6-8C31-3FEE172DA042}"/>
                  </a:ext>
                </a:extLst>
              </p:cNvPr>
              <p:cNvSpPr/>
              <p:nvPr/>
            </p:nvSpPr>
            <p:spPr>
              <a:xfrm>
                <a:off x="6554152" y="3425190"/>
                <a:ext cx="27622" cy="54292"/>
              </a:xfrm>
              <a:custGeom>
                <a:avLst/>
                <a:gdLst>
                  <a:gd name="connsiteX0" fmla="*/ 20003 w 27622"/>
                  <a:gd name="connsiteY0" fmla="*/ 6667 h 54292"/>
                  <a:gd name="connsiteX1" fmla="*/ 20003 w 27622"/>
                  <a:gd name="connsiteY1" fmla="*/ 6667 h 54292"/>
                  <a:gd name="connsiteX2" fmla="*/ 20003 w 27622"/>
                  <a:gd name="connsiteY2" fmla="*/ 7620 h 54292"/>
                  <a:gd name="connsiteX3" fmla="*/ 20003 w 27622"/>
                  <a:gd name="connsiteY3" fmla="*/ 7620 h 54292"/>
                  <a:gd name="connsiteX4" fmla="*/ 20955 w 27622"/>
                  <a:gd name="connsiteY4" fmla="*/ 9525 h 54292"/>
                  <a:gd name="connsiteX5" fmla="*/ 20955 w 27622"/>
                  <a:gd name="connsiteY5" fmla="*/ 10477 h 54292"/>
                  <a:gd name="connsiteX6" fmla="*/ 20955 w 27622"/>
                  <a:gd name="connsiteY6" fmla="*/ 10477 h 54292"/>
                  <a:gd name="connsiteX7" fmla="*/ 22860 w 27622"/>
                  <a:gd name="connsiteY7" fmla="*/ 13335 h 54292"/>
                  <a:gd name="connsiteX8" fmla="*/ 22860 w 27622"/>
                  <a:gd name="connsiteY8" fmla="*/ 14288 h 54292"/>
                  <a:gd name="connsiteX9" fmla="*/ 23813 w 27622"/>
                  <a:gd name="connsiteY9" fmla="*/ 16192 h 54292"/>
                  <a:gd name="connsiteX10" fmla="*/ 25717 w 27622"/>
                  <a:gd name="connsiteY10" fmla="*/ 19050 h 54292"/>
                  <a:gd name="connsiteX11" fmla="*/ 24765 w 27622"/>
                  <a:gd name="connsiteY11" fmla="*/ 20955 h 54292"/>
                  <a:gd name="connsiteX12" fmla="*/ 24765 w 27622"/>
                  <a:gd name="connsiteY12" fmla="*/ 22860 h 54292"/>
                  <a:gd name="connsiteX13" fmla="*/ 23813 w 27622"/>
                  <a:gd name="connsiteY13" fmla="*/ 23813 h 54292"/>
                  <a:gd name="connsiteX14" fmla="*/ 23813 w 27622"/>
                  <a:gd name="connsiteY14" fmla="*/ 23813 h 54292"/>
                  <a:gd name="connsiteX15" fmla="*/ 24765 w 27622"/>
                  <a:gd name="connsiteY15" fmla="*/ 25717 h 54292"/>
                  <a:gd name="connsiteX16" fmla="*/ 24765 w 27622"/>
                  <a:gd name="connsiteY16" fmla="*/ 26670 h 54292"/>
                  <a:gd name="connsiteX17" fmla="*/ 25717 w 27622"/>
                  <a:gd name="connsiteY17" fmla="*/ 28575 h 54292"/>
                  <a:gd name="connsiteX18" fmla="*/ 25717 w 27622"/>
                  <a:gd name="connsiteY18" fmla="*/ 29527 h 54292"/>
                  <a:gd name="connsiteX19" fmla="*/ 26670 w 27622"/>
                  <a:gd name="connsiteY19" fmla="*/ 31432 h 54292"/>
                  <a:gd name="connsiteX20" fmla="*/ 26670 w 27622"/>
                  <a:gd name="connsiteY20" fmla="*/ 32385 h 54292"/>
                  <a:gd name="connsiteX21" fmla="*/ 27622 w 27622"/>
                  <a:gd name="connsiteY21" fmla="*/ 34290 h 54292"/>
                  <a:gd name="connsiteX22" fmla="*/ 26670 w 27622"/>
                  <a:gd name="connsiteY22" fmla="*/ 35242 h 54292"/>
                  <a:gd name="connsiteX23" fmla="*/ 26670 w 27622"/>
                  <a:gd name="connsiteY23" fmla="*/ 35242 h 54292"/>
                  <a:gd name="connsiteX24" fmla="*/ 26670 w 27622"/>
                  <a:gd name="connsiteY24" fmla="*/ 37147 h 54292"/>
                  <a:gd name="connsiteX25" fmla="*/ 26670 w 27622"/>
                  <a:gd name="connsiteY25" fmla="*/ 38100 h 54292"/>
                  <a:gd name="connsiteX26" fmla="*/ 26670 w 27622"/>
                  <a:gd name="connsiteY26" fmla="*/ 40005 h 54292"/>
                  <a:gd name="connsiteX27" fmla="*/ 26670 w 27622"/>
                  <a:gd name="connsiteY27" fmla="*/ 40005 h 54292"/>
                  <a:gd name="connsiteX28" fmla="*/ 26670 w 27622"/>
                  <a:gd name="connsiteY28" fmla="*/ 40957 h 54292"/>
                  <a:gd name="connsiteX29" fmla="*/ 25717 w 27622"/>
                  <a:gd name="connsiteY29" fmla="*/ 41910 h 54292"/>
                  <a:gd name="connsiteX30" fmla="*/ 26670 w 27622"/>
                  <a:gd name="connsiteY30" fmla="*/ 43815 h 54292"/>
                  <a:gd name="connsiteX31" fmla="*/ 25717 w 27622"/>
                  <a:gd name="connsiteY31" fmla="*/ 44767 h 54292"/>
                  <a:gd name="connsiteX32" fmla="*/ 25717 w 27622"/>
                  <a:gd name="connsiteY32" fmla="*/ 45720 h 54292"/>
                  <a:gd name="connsiteX33" fmla="*/ 24765 w 27622"/>
                  <a:gd name="connsiteY33" fmla="*/ 46672 h 54292"/>
                  <a:gd name="connsiteX34" fmla="*/ 24765 w 27622"/>
                  <a:gd name="connsiteY34" fmla="*/ 47625 h 54292"/>
                  <a:gd name="connsiteX35" fmla="*/ 23813 w 27622"/>
                  <a:gd name="connsiteY35" fmla="*/ 48577 h 54292"/>
                  <a:gd name="connsiteX36" fmla="*/ 23813 w 27622"/>
                  <a:gd name="connsiteY36" fmla="*/ 48577 h 54292"/>
                  <a:gd name="connsiteX37" fmla="*/ 23813 w 27622"/>
                  <a:gd name="connsiteY37" fmla="*/ 48577 h 54292"/>
                  <a:gd name="connsiteX38" fmla="*/ 23813 w 27622"/>
                  <a:gd name="connsiteY38" fmla="*/ 48577 h 54292"/>
                  <a:gd name="connsiteX39" fmla="*/ 23813 w 27622"/>
                  <a:gd name="connsiteY39" fmla="*/ 48577 h 54292"/>
                  <a:gd name="connsiteX40" fmla="*/ 23813 w 27622"/>
                  <a:gd name="connsiteY40" fmla="*/ 48577 h 54292"/>
                  <a:gd name="connsiteX41" fmla="*/ 23813 w 27622"/>
                  <a:gd name="connsiteY41" fmla="*/ 48577 h 54292"/>
                  <a:gd name="connsiteX42" fmla="*/ 23813 w 27622"/>
                  <a:gd name="connsiteY42" fmla="*/ 48577 h 54292"/>
                  <a:gd name="connsiteX43" fmla="*/ 23813 w 27622"/>
                  <a:gd name="connsiteY43" fmla="*/ 48577 h 54292"/>
                  <a:gd name="connsiteX44" fmla="*/ 23813 w 27622"/>
                  <a:gd name="connsiteY44" fmla="*/ 48577 h 54292"/>
                  <a:gd name="connsiteX45" fmla="*/ 23813 w 27622"/>
                  <a:gd name="connsiteY45" fmla="*/ 48577 h 54292"/>
                  <a:gd name="connsiteX46" fmla="*/ 23813 w 27622"/>
                  <a:gd name="connsiteY46" fmla="*/ 48577 h 54292"/>
                  <a:gd name="connsiteX47" fmla="*/ 23813 w 27622"/>
                  <a:gd name="connsiteY47" fmla="*/ 48577 h 54292"/>
                  <a:gd name="connsiteX48" fmla="*/ 23813 w 27622"/>
                  <a:gd name="connsiteY48" fmla="*/ 48577 h 54292"/>
                  <a:gd name="connsiteX49" fmla="*/ 23813 w 27622"/>
                  <a:gd name="connsiteY49" fmla="*/ 48577 h 54292"/>
                  <a:gd name="connsiteX50" fmla="*/ 23813 w 27622"/>
                  <a:gd name="connsiteY50" fmla="*/ 48577 h 54292"/>
                  <a:gd name="connsiteX51" fmla="*/ 23813 w 27622"/>
                  <a:gd name="connsiteY51" fmla="*/ 48577 h 54292"/>
                  <a:gd name="connsiteX52" fmla="*/ 23813 w 27622"/>
                  <a:gd name="connsiteY52" fmla="*/ 48577 h 54292"/>
                  <a:gd name="connsiteX53" fmla="*/ 23813 w 27622"/>
                  <a:gd name="connsiteY53" fmla="*/ 48577 h 54292"/>
                  <a:gd name="connsiteX54" fmla="*/ 23813 w 27622"/>
                  <a:gd name="connsiteY54" fmla="*/ 48577 h 54292"/>
                  <a:gd name="connsiteX55" fmla="*/ 23813 w 27622"/>
                  <a:gd name="connsiteY55" fmla="*/ 48577 h 54292"/>
                  <a:gd name="connsiteX56" fmla="*/ 23813 w 27622"/>
                  <a:gd name="connsiteY56" fmla="*/ 48577 h 54292"/>
                  <a:gd name="connsiteX57" fmla="*/ 23813 w 27622"/>
                  <a:gd name="connsiteY57" fmla="*/ 48577 h 54292"/>
                  <a:gd name="connsiteX58" fmla="*/ 23813 w 27622"/>
                  <a:gd name="connsiteY58" fmla="*/ 48577 h 54292"/>
                  <a:gd name="connsiteX59" fmla="*/ 23813 w 27622"/>
                  <a:gd name="connsiteY59" fmla="*/ 48577 h 54292"/>
                  <a:gd name="connsiteX60" fmla="*/ 23813 w 27622"/>
                  <a:gd name="connsiteY60" fmla="*/ 48577 h 54292"/>
                  <a:gd name="connsiteX61" fmla="*/ 23813 w 27622"/>
                  <a:gd name="connsiteY61" fmla="*/ 48577 h 54292"/>
                  <a:gd name="connsiteX62" fmla="*/ 23813 w 27622"/>
                  <a:gd name="connsiteY62" fmla="*/ 48577 h 54292"/>
                  <a:gd name="connsiteX63" fmla="*/ 23813 w 27622"/>
                  <a:gd name="connsiteY63" fmla="*/ 48577 h 54292"/>
                  <a:gd name="connsiteX64" fmla="*/ 23813 w 27622"/>
                  <a:gd name="connsiteY64" fmla="*/ 48577 h 54292"/>
                  <a:gd name="connsiteX65" fmla="*/ 23813 w 27622"/>
                  <a:gd name="connsiteY65" fmla="*/ 48577 h 54292"/>
                  <a:gd name="connsiteX66" fmla="*/ 23813 w 27622"/>
                  <a:gd name="connsiteY66" fmla="*/ 48577 h 54292"/>
                  <a:gd name="connsiteX67" fmla="*/ 23813 w 27622"/>
                  <a:gd name="connsiteY67" fmla="*/ 48577 h 54292"/>
                  <a:gd name="connsiteX68" fmla="*/ 23813 w 27622"/>
                  <a:gd name="connsiteY68" fmla="*/ 48577 h 54292"/>
                  <a:gd name="connsiteX69" fmla="*/ 23813 w 27622"/>
                  <a:gd name="connsiteY69" fmla="*/ 48577 h 54292"/>
                  <a:gd name="connsiteX70" fmla="*/ 23813 w 27622"/>
                  <a:gd name="connsiteY70" fmla="*/ 48577 h 54292"/>
                  <a:gd name="connsiteX71" fmla="*/ 23813 w 27622"/>
                  <a:gd name="connsiteY71" fmla="*/ 48577 h 54292"/>
                  <a:gd name="connsiteX72" fmla="*/ 23813 w 27622"/>
                  <a:gd name="connsiteY72" fmla="*/ 48577 h 54292"/>
                  <a:gd name="connsiteX73" fmla="*/ 23813 w 27622"/>
                  <a:gd name="connsiteY73" fmla="*/ 48577 h 54292"/>
                  <a:gd name="connsiteX74" fmla="*/ 23813 w 27622"/>
                  <a:gd name="connsiteY74" fmla="*/ 48577 h 54292"/>
                  <a:gd name="connsiteX75" fmla="*/ 23813 w 27622"/>
                  <a:gd name="connsiteY75" fmla="*/ 48577 h 54292"/>
                  <a:gd name="connsiteX76" fmla="*/ 23813 w 27622"/>
                  <a:gd name="connsiteY76" fmla="*/ 48577 h 54292"/>
                  <a:gd name="connsiteX77" fmla="*/ 23813 w 27622"/>
                  <a:gd name="connsiteY77" fmla="*/ 48577 h 54292"/>
                  <a:gd name="connsiteX78" fmla="*/ 23813 w 27622"/>
                  <a:gd name="connsiteY78" fmla="*/ 48577 h 54292"/>
                  <a:gd name="connsiteX79" fmla="*/ 23813 w 27622"/>
                  <a:gd name="connsiteY79" fmla="*/ 48577 h 54292"/>
                  <a:gd name="connsiteX80" fmla="*/ 23813 w 27622"/>
                  <a:gd name="connsiteY80" fmla="*/ 48577 h 54292"/>
                  <a:gd name="connsiteX81" fmla="*/ 23813 w 27622"/>
                  <a:gd name="connsiteY81" fmla="*/ 48577 h 54292"/>
                  <a:gd name="connsiteX82" fmla="*/ 23813 w 27622"/>
                  <a:gd name="connsiteY82" fmla="*/ 48577 h 54292"/>
                  <a:gd name="connsiteX83" fmla="*/ 23813 w 27622"/>
                  <a:gd name="connsiteY83" fmla="*/ 48577 h 54292"/>
                  <a:gd name="connsiteX84" fmla="*/ 23813 w 27622"/>
                  <a:gd name="connsiteY84" fmla="*/ 48577 h 54292"/>
                  <a:gd name="connsiteX85" fmla="*/ 23813 w 27622"/>
                  <a:gd name="connsiteY85" fmla="*/ 48577 h 54292"/>
                  <a:gd name="connsiteX86" fmla="*/ 23813 w 27622"/>
                  <a:gd name="connsiteY86" fmla="*/ 48577 h 54292"/>
                  <a:gd name="connsiteX87" fmla="*/ 23813 w 27622"/>
                  <a:gd name="connsiteY87" fmla="*/ 48577 h 54292"/>
                  <a:gd name="connsiteX88" fmla="*/ 23813 w 27622"/>
                  <a:gd name="connsiteY88" fmla="*/ 48577 h 54292"/>
                  <a:gd name="connsiteX89" fmla="*/ 23813 w 27622"/>
                  <a:gd name="connsiteY89" fmla="*/ 48577 h 54292"/>
                  <a:gd name="connsiteX90" fmla="*/ 23813 w 27622"/>
                  <a:gd name="connsiteY90" fmla="*/ 48577 h 54292"/>
                  <a:gd name="connsiteX91" fmla="*/ 23813 w 27622"/>
                  <a:gd name="connsiteY91" fmla="*/ 48577 h 54292"/>
                  <a:gd name="connsiteX92" fmla="*/ 23813 w 27622"/>
                  <a:gd name="connsiteY92" fmla="*/ 48577 h 54292"/>
                  <a:gd name="connsiteX93" fmla="*/ 23813 w 27622"/>
                  <a:gd name="connsiteY93" fmla="*/ 48577 h 54292"/>
                  <a:gd name="connsiteX94" fmla="*/ 23813 w 27622"/>
                  <a:gd name="connsiteY94" fmla="*/ 48577 h 54292"/>
                  <a:gd name="connsiteX95" fmla="*/ 23813 w 27622"/>
                  <a:gd name="connsiteY95" fmla="*/ 48577 h 54292"/>
                  <a:gd name="connsiteX96" fmla="*/ 23813 w 27622"/>
                  <a:gd name="connsiteY96" fmla="*/ 48577 h 54292"/>
                  <a:gd name="connsiteX97" fmla="*/ 23813 w 27622"/>
                  <a:gd name="connsiteY97" fmla="*/ 48577 h 54292"/>
                  <a:gd name="connsiteX98" fmla="*/ 23813 w 27622"/>
                  <a:gd name="connsiteY98" fmla="*/ 48577 h 54292"/>
                  <a:gd name="connsiteX99" fmla="*/ 23813 w 27622"/>
                  <a:gd name="connsiteY99" fmla="*/ 48577 h 54292"/>
                  <a:gd name="connsiteX100" fmla="*/ 23813 w 27622"/>
                  <a:gd name="connsiteY100" fmla="*/ 48577 h 54292"/>
                  <a:gd name="connsiteX101" fmla="*/ 23813 w 27622"/>
                  <a:gd name="connsiteY101" fmla="*/ 48577 h 54292"/>
                  <a:gd name="connsiteX102" fmla="*/ 23813 w 27622"/>
                  <a:gd name="connsiteY102" fmla="*/ 48577 h 54292"/>
                  <a:gd name="connsiteX103" fmla="*/ 23813 w 27622"/>
                  <a:gd name="connsiteY103" fmla="*/ 48577 h 54292"/>
                  <a:gd name="connsiteX104" fmla="*/ 23813 w 27622"/>
                  <a:gd name="connsiteY104" fmla="*/ 48577 h 54292"/>
                  <a:gd name="connsiteX105" fmla="*/ 23813 w 27622"/>
                  <a:gd name="connsiteY105" fmla="*/ 48577 h 54292"/>
                  <a:gd name="connsiteX106" fmla="*/ 23813 w 27622"/>
                  <a:gd name="connsiteY106" fmla="*/ 48577 h 54292"/>
                  <a:gd name="connsiteX107" fmla="*/ 23813 w 27622"/>
                  <a:gd name="connsiteY107" fmla="*/ 48577 h 54292"/>
                  <a:gd name="connsiteX108" fmla="*/ 23813 w 27622"/>
                  <a:gd name="connsiteY108" fmla="*/ 48577 h 54292"/>
                  <a:gd name="connsiteX109" fmla="*/ 23813 w 27622"/>
                  <a:gd name="connsiteY109" fmla="*/ 48577 h 54292"/>
                  <a:gd name="connsiteX110" fmla="*/ 23813 w 27622"/>
                  <a:gd name="connsiteY110" fmla="*/ 48577 h 54292"/>
                  <a:gd name="connsiteX111" fmla="*/ 23813 w 27622"/>
                  <a:gd name="connsiteY111" fmla="*/ 48577 h 54292"/>
                  <a:gd name="connsiteX112" fmla="*/ 23813 w 27622"/>
                  <a:gd name="connsiteY112" fmla="*/ 48577 h 54292"/>
                  <a:gd name="connsiteX113" fmla="*/ 23813 w 27622"/>
                  <a:gd name="connsiteY113" fmla="*/ 48577 h 54292"/>
                  <a:gd name="connsiteX114" fmla="*/ 23813 w 27622"/>
                  <a:gd name="connsiteY114" fmla="*/ 48577 h 54292"/>
                  <a:gd name="connsiteX115" fmla="*/ 23813 w 27622"/>
                  <a:gd name="connsiteY115" fmla="*/ 48577 h 54292"/>
                  <a:gd name="connsiteX116" fmla="*/ 23813 w 27622"/>
                  <a:gd name="connsiteY116" fmla="*/ 48577 h 54292"/>
                  <a:gd name="connsiteX117" fmla="*/ 23813 w 27622"/>
                  <a:gd name="connsiteY117" fmla="*/ 48577 h 54292"/>
                  <a:gd name="connsiteX118" fmla="*/ 23813 w 27622"/>
                  <a:gd name="connsiteY118" fmla="*/ 48577 h 54292"/>
                  <a:gd name="connsiteX119" fmla="*/ 23813 w 27622"/>
                  <a:gd name="connsiteY119" fmla="*/ 48577 h 54292"/>
                  <a:gd name="connsiteX120" fmla="*/ 22860 w 27622"/>
                  <a:gd name="connsiteY120" fmla="*/ 49530 h 54292"/>
                  <a:gd name="connsiteX121" fmla="*/ 22860 w 27622"/>
                  <a:gd name="connsiteY121" fmla="*/ 49530 h 54292"/>
                  <a:gd name="connsiteX122" fmla="*/ 21907 w 27622"/>
                  <a:gd name="connsiteY122" fmla="*/ 50482 h 54292"/>
                  <a:gd name="connsiteX123" fmla="*/ 21907 w 27622"/>
                  <a:gd name="connsiteY123" fmla="*/ 50482 h 54292"/>
                  <a:gd name="connsiteX124" fmla="*/ 20003 w 27622"/>
                  <a:gd name="connsiteY124" fmla="*/ 52388 h 54292"/>
                  <a:gd name="connsiteX125" fmla="*/ 20003 w 27622"/>
                  <a:gd name="connsiteY125" fmla="*/ 52388 h 54292"/>
                  <a:gd name="connsiteX126" fmla="*/ 18097 w 27622"/>
                  <a:gd name="connsiteY126" fmla="*/ 53340 h 54292"/>
                  <a:gd name="connsiteX127" fmla="*/ 18097 w 27622"/>
                  <a:gd name="connsiteY127" fmla="*/ 53340 h 54292"/>
                  <a:gd name="connsiteX128" fmla="*/ 17145 w 27622"/>
                  <a:gd name="connsiteY128" fmla="*/ 54292 h 54292"/>
                  <a:gd name="connsiteX129" fmla="*/ 16192 w 27622"/>
                  <a:gd name="connsiteY129" fmla="*/ 53340 h 54292"/>
                  <a:gd name="connsiteX130" fmla="*/ 11430 w 27622"/>
                  <a:gd name="connsiteY130" fmla="*/ 54292 h 54292"/>
                  <a:gd name="connsiteX131" fmla="*/ 1905 w 27622"/>
                  <a:gd name="connsiteY131" fmla="*/ 47625 h 54292"/>
                  <a:gd name="connsiteX132" fmla="*/ 1905 w 27622"/>
                  <a:gd name="connsiteY132" fmla="*/ 47625 h 54292"/>
                  <a:gd name="connsiteX133" fmla="*/ 1905 w 27622"/>
                  <a:gd name="connsiteY133" fmla="*/ 47625 h 54292"/>
                  <a:gd name="connsiteX134" fmla="*/ 953 w 27622"/>
                  <a:gd name="connsiteY134" fmla="*/ 43815 h 54292"/>
                  <a:gd name="connsiteX135" fmla="*/ 1905 w 27622"/>
                  <a:gd name="connsiteY135" fmla="*/ 42863 h 54292"/>
                  <a:gd name="connsiteX136" fmla="*/ 1905 w 27622"/>
                  <a:gd name="connsiteY136" fmla="*/ 42863 h 54292"/>
                  <a:gd name="connsiteX137" fmla="*/ 1905 w 27622"/>
                  <a:gd name="connsiteY137" fmla="*/ 41910 h 54292"/>
                  <a:gd name="connsiteX138" fmla="*/ 953 w 27622"/>
                  <a:gd name="connsiteY138" fmla="*/ 40005 h 54292"/>
                  <a:gd name="connsiteX139" fmla="*/ 1905 w 27622"/>
                  <a:gd name="connsiteY139" fmla="*/ 38100 h 54292"/>
                  <a:gd name="connsiteX140" fmla="*/ 1905 w 27622"/>
                  <a:gd name="connsiteY140" fmla="*/ 38100 h 54292"/>
                  <a:gd name="connsiteX141" fmla="*/ 0 w 27622"/>
                  <a:gd name="connsiteY141" fmla="*/ 36195 h 54292"/>
                  <a:gd name="connsiteX142" fmla="*/ 1905 w 27622"/>
                  <a:gd name="connsiteY142" fmla="*/ 34290 h 54292"/>
                  <a:gd name="connsiteX143" fmla="*/ 2857 w 27622"/>
                  <a:gd name="connsiteY143" fmla="*/ 34290 h 54292"/>
                  <a:gd name="connsiteX144" fmla="*/ 3810 w 27622"/>
                  <a:gd name="connsiteY144" fmla="*/ 34290 h 54292"/>
                  <a:gd name="connsiteX145" fmla="*/ 3810 w 27622"/>
                  <a:gd name="connsiteY145" fmla="*/ 33338 h 54292"/>
                  <a:gd name="connsiteX146" fmla="*/ 2857 w 27622"/>
                  <a:gd name="connsiteY146" fmla="*/ 31432 h 54292"/>
                  <a:gd name="connsiteX147" fmla="*/ 4763 w 27622"/>
                  <a:gd name="connsiteY147" fmla="*/ 29527 h 54292"/>
                  <a:gd name="connsiteX148" fmla="*/ 4763 w 27622"/>
                  <a:gd name="connsiteY148" fmla="*/ 28575 h 54292"/>
                  <a:gd name="connsiteX149" fmla="*/ 3810 w 27622"/>
                  <a:gd name="connsiteY149" fmla="*/ 26670 h 54292"/>
                  <a:gd name="connsiteX150" fmla="*/ 5715 w 27622"/>
                  <a:gd name="connsiteY150" fmla="*/ 24765 h 54292"/>
                  <a:gd name="connsiteX151" fmla="*/ 6667 w 27622"/>
                  <a:gd name="connsiteY151" fmla="*/ 20002 h 54292"/>
                  <a:gd name="connsiteX152" fmla="*/ 5715 w 27622"/>
                  <a:gd name="connsiteY152" fmla="*/ 18097 h 54292"/>
                  <a:gd name="connsiteX153" fmla="*/ 7620 w 27622"/>
                  <a:gd name="connsiteY153" fmla="*/ 16192 h 54292"/>
                  <a:gd name="connsiteX154" fmla="*/ 7620 w 27622"/>
                  <a:gd name="connsiteY154" fmla="*/ 16192 h 54292"/>
                  <a:gd name="connsiteX155" fmla="*/ 7620 w 27622"/>
                  <a:gd name="connsiteY155" fmla="*/ 15240 h 54292"/>
                  <a:gd name="connsiteX156" fmla="*/ 8572 w 27622"/>
                  <a:gd name="connsiteY156" fmla="*/ 9525 h 54292"/>
                  <a:gd name="connsiteX157" fmla="*/ 13335 w 27622"/>
                  <a:gd name="connsiteY157" fmla="*/ 3810 h 54292"/>
                  <a:gd name="connsiteX158" fmla="*/ 18097 w 27622"/>
                  <a:gd name="connsiteY158" fmla="*/ 0 h 54292"/>
                  <a:gd name="connsiteX159" fmla="*/ 20003 w 27622"/>
                  <a:gd name="connsiteY159" fmla="*/ 6667 h 5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</a:cxnLst>
                <a:rect l="l" t="t" r="r" b="b"/>
                <a:pathLst>
                  <a:path w="27622" h="54292">
                    <a:moveTo>
                      <a:pt x="20003" y="6667"/>
                    </a:moveTo>
                    <a:cubicBezTo>
                      <a:pt x="20003" y="6667"/>
                      <a:pt x="20003" y="6667"/>
                      <a:pt x="20003" y="6667"/>
                    </a:cubicBezTo>
                    <a:cubicBezTo>
                      <a:pt x="20003" y="7620"/>
                      <a:pt x="20003" y="7620"/>
                      <a:pt x="20003" y="7620"/>
                    </a:cubicBezTo>
                    <a:lnTo>
                      <a:pt x="20003" y="7620"/>
                    </a:lnTo>
                    <a:cubicBezTo>
                      <a:pt x="20955" y="7620"/>
                      <a:pt x="20955" y="8572"/>
                      <a:pt x="20955" y="9525"/>
                    </a:cubicBezTo>
                    <a:cubicBezTo>
                      <a:pt x="20955" y="9525"/>
                      <a:pt x="20955" y="10477"/>
                      <a:pt x="20955" y="10477"/>
                    </a:cubicBezTo>
                    <a:lnTo>
                      <a:pt x="20955" y="10477"/>
                    </a:lnTo>
                    <a:cubicBezTo>
                      <a:pt x="21907" y="10477"/>
                      <a:pt x="22860" y="11430"/>
                      <a:pt x="22860" y="13335"/>
                    </a:cubicBezTo>
                    <a:cubicBezTo>
                      <a:pt x="22860" y="13335"/>
                      <a:pt x="22860" y="14288"/>
                      <a:pt x="22860" y="14288"/>
                    </a:cubicBezTo>
                    <a:cubicBezTo>
                      <a:pt x="23813" y="14288"/>
                      <a:pt x="23813" y="15240"/>
                      <a:pt x="23813" y="16192"/>
                    </a:cubicBezTo>
                    <a:cubicBezTo>
                      <a:pt x="24765" y="16192"/>
                      <a:pt x="25717" y="17145"/>
                      <a:pt x="25717" y="19050"/>
                    </a:cubicBezTo>
                    <a:cubicBezTo>
                      <a:pt x="25717" y="20002"/>
                      <a:pt x="25717" y="20002"/>
                      <a:pt x="24765" y="20955"/>
                    </a:cubicBezTo>
                    <a:cubicBezTo>
                      <a:pt x="24765" y="20955"/>
                      <a:pt x="24765" y="21907"/>
                      <a:pt x="24765" y="22860"/>
                    </a:cubicBezTo>
                    <a:cubicBezTo>
                      <a:pt x="24765" y="23813"/>
                      <a:pt x="24765" y="23813"/>
                      <a:pt x="23813" y="23813"/>
                    </a:cubicBezTo>
                    <a:lnTo>
                      <a:pt x="23813" y="23813"/>
                    </a:lnTo>
                    <a:cubicBezTo>
                      <a:pt x="24765" y="23813"/>
                      <a:pt x="24765" y="24765"/>
                      <a:pt x="24765" y="25717"/>
                    </a:cubicBezTo>
                    <a:cubicBezTo>
                      <a:pt x="24765" y="25717"/>
                      <a:pt x="24765" y="26670"/>
                      <a:pt x="24765" y="26670"/>
                    </a:cubicBezTo>
                    <a:cubicBezTo>
                      <a:pt x="24765" y="26670"/>
                      <a:pt x="25717" y="27622"/>
                      <a:pt x="25717" y="28575"/>
                    </a:cubicBezTo>
                    <a:cubicBezTo>
                      <a:pt x="25717" y="28575"/>
                      <a:pt x="25717" y="29527"/>
                      <a:pt x="25717" y="29527"/>
                    </a:cubicBezTo>
                    <a:cubicBezTo>
                      <a:pt x="25717" y="29527"/>
                      <a:pt x="26670" y="30480"/>
                      <a:pt x="26670" y="31432"/>
                    </a:cubicBezTo>
                    <a:cubicBezTo>
                      <a:pt x="26670" y="31432"/>
                      <a:pt x="26670" y="32385"/>
                      <a:pt x="26670" y="32385"/>
                    </a:cubicBezTo>
                    <a:cubicBezTo>
                      <a:pt x="26670" y="32385"/>
                      <a:pt x="27622" y="33338"/>
                      <a:pt x="27622" y="34290"/>
                    </a:cubicBezTo>
                    <a:cubicBezTo>
                      <a:pt x="27622" y="35242"/>
                      <a:pt x="27622" y="35242"/>
                      <a:pt x="26670" y="35242"/>
                    </a:cubicBezTo>
                    <a:lnTo>
                      <a:pt x="26670" y="35242"/>
                    </a:lnTo>
                    <a:cubicBezTo>
                      <a:pt x="26670" y="35242"/>
                      <a:pt x="27622" y="36195"/>
                      <a:pt x="26670" y="37147"/>
                    </a:cubicBezTo>
                    <a:cubicBezTo>
                      <a:pt x="26670" y="37147"/>
                      <a:pt x="26670" y="37147"/>
                      <a:pt x="26670" y="38100"/>
                    </a:cubicBezTo>
                    <a:cubicBezTo>
                      <a:pt x="26670" y="38100"/>
                      <a:pt x="26670" y="39052"/>
                      <a:pt x="26670" y="40005"/>
                    </a:cubicBezTo>
                    <a:cubicBezTo>
                      <a:pt x="26670" y="40005"/>
                      <a:pt x="26670" y="40005"/>
                      <a:pt x="26670" y="40005"/>
                    </a:cubicBezTo>
                    <a:cubicBezTo>
                      <a:pt x="26670" y="40005"/>
                      <a:pt x="26670" y="40957"/>
                      <a:pt x="26670" y="40957"/>
                    </a:cubicBezTo>
                    <a:cubicBezTo>
                      <a:pt x="26670" y="40957"/>
                      <a:pt x="26670" y="41910"/>
                      <a:pt x="25717" y="41910"/>
                    </a:cubicBezTo>
                    <a:cubicBezTo>
                      <a:pt x="26670" y="41910"/>
                      <a:pt x="26670" y="42863"/>
                      <a:pt x="26670" y="43815"/>
                    </a:cubicBezTo>
                    <a:cubicBezTo>
                      <a:pt x="26670" y="44767"/>
                      <a:pt x="25717" y="44767"/>
                      <a:pt x="25717" y="44767"/>
                    </a:cubicBezTo>
                    <a:cubicBezTo>
                      <a:pt x="25717" y="44767"/>
                      <a:pt x="25717" y="45720"/>
                      <a:pt x="25717" y="45720"/>
                    </a:cubicBezTo>
                    <a:cubicBezTo>
                      <a:pt x="25717" y="45720"/>
                      <a:pt x="25717" y="46672"/>
                      <a:pt x="24765" y="46672"/>
                    </a:cubicBezTo>
                    <a:cubicBezTo>
                      <a:pt x="24765" y="46672"/>
                      <a:pt x="24765" y="47625"/>
                      <a:pt x="24765" y="47625"/>
                    </a:cubicBezTo>
                    <a:cubicBezTo>
                      <a:pt x="24765" y="48577"/>
                      <a:pt x="24765" y="48577"/>
                      <a:pt x="23813" y="48577"/>
                    </a:cubicBez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cubicBezTo>
                      <a:pt x="23813" y="49530"/>
                      <a:pt x="23813" y="49530"/>
                      <a:pt x="22860" y="49530"/>
                    </a:cubicBezTo>
                    <a:cubicBezTo>
                      <a:pt x="22860" y="49530"/>
                      <a:pt x="22860" y="49530"/>
                      <a:pt x="22860" y="49530"/>
                    </a:cubicBezTo>
                    <a:cubicBezTo>
                      <a:pt x="22860" y="50482"/>
                      <a:pt x="22860" y="50482"/>
                      <a:pt x="21907" y="50482"/>
                    </a:cubicBezTo>
                    <a:cubicBezTo>
                      <a:pt x="21907" y="50482"/>
                      <a:pt x="21907" y="50482"/>
                      <a:pt x="21907" y="50482"/>
                    </a:cubicBezTo>
                    <a:cubicBezTo>
                      <a:pt x="21907" y="51435"/>
                      <a:pt x="20955" y="52388"/>
                      <a:pt x="20003" y="52388"/>
                    </a:cubicBezTo>
                    <a:lnTo>
                      <a:pt x="20003" y="52388"/>
                    </a:lnTo>
                    <a:cubicBezTo>
                      <a:pt x="20003" y="53340"/>
                      <a:pt x="19050" y="54292"/>
                      <a:pt x="18097" y="53340"/>
                    </a:cubicBezTo>
                    <a:cubicBezTo>
                      <a:pt x="18097" y="53340"/>
                      <a:pt x="18097" y="53340"/>
                      <a:pt x="18097" y="53340"/>
                    </a:cubicBezTo>
                    <a:cubicBezTo>
                      <a:pt x="18097" y="54292"/>
                      <a:pt x="17145" y="54292"/>
                      <a:pt x="17145" y="54292"/>
                    </a:cubicBezTo>
                    <a:cubicBezTo>
                      <a:pt x="17145" y="54292"/>
                      <a:pt x="16192" y="54292"/>
                      <a:pt x="16192" y="53340"/>
                    </a:cubicBezTo>
                    <a:cubicBezTo>
                      <a:pt x="14288" y="54292"/>
                      <a:pt x="13335" y="54292"/>
                      <a:pt x="11430" y="54292"/>
                    </a:cubicBezTo>
                    <a:cubicBezTo>
                      <a:pt x="6667" y="53340"/>
                      <a:pt x="3810" y="51435"/>
                      <a:pt x="1905" y="47625"/>
                    </a:cubicBezTo>
                    <a:lnTo>
                      <a:pt x="1905" y="47625"/>
                    </a:lnTo>
                    <a:lnTo>
                      <a:pt x="1905" y="47625"/>
                    </a:lnTo>
                    <a:cubicBezTo>
                      <a:pt x="1905" y="46672"/>
                      <a:pt x="953" y="45720"/>
                      <a:pt x="953" y="43815"/>
                    </a:cubicBezTo>
                    <a:cubicBezTo>
                      <a:pt x="953" y="43815"/>
                      <a:pt x="1905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lnTo>
                      <a:pt x="1905" y="41910"/>
                    </a:lnTo>
                    <a:cubicBezTo>
                      <a:pt x="1905" y="41910"/>
                      <a:pt x="953" y="40957"/>
                      <a:pt x="953" y="40005"/>
                    </a:cubicBezTo>
                    <a:cubicBezTo>
                      <a:pt x="953" y="39052"/>
                      <a:pt x="953" y="38100"/>
                      <a:pt x="1905" y="38100"/>
                    </a:cubicBezTo>
                    <a:lnTo>
                      <a:pt x="1905" y="38100"/>
                    </a:lnTo>
                    <a:cubicBezTo>
                      <a:pt x="953" y="38100"/>
                      <a:pt x="0" y="37147"/>
                      <a:pt x="0" y="36195"/>
                    </a:cubicBezTo>
                    <a:cubicBezTo>
                      <a:pt x="0" y="35242"/>
                      <a:pt x="953" y="34290"/>
                      <a:pt x="1905" y="34290"/>
                    </a:cubicBezTo>
                    <a:cubicBezTo>
                      <a:pt x="1905" y="34290"/>
                      <a:pt x="1905" y="34290"/>
                      <a:pt x="2857" y="34290"/>
                    </a:cubicBezTo>
                    <a:cubicBezTo>
                      <a:pt x="2857" y="34290"/>
                      <a:pt x="2857" y="34290"/>
                      <a:pt x="3810" y="34290"/>
                    </a:cubicBezTo>
                    <a:lnTo>
                      <a:pt x="3810" y="33338"/>
                    </a:lnTo>
                    <a:cubicBezTo>
                      <a:pt x="2857" y="33338"/>
                      <a:pt x="2857" y="32385"/>
                      <a:pt x="2857" y="31432"/>
                    </a:cubicBezTo>
                    <a:cubicBezTo>
                      <a:pt x="2857" y="30480"/>
                      <a:pt x="3810" y="29527"/>
                      <a:pt x="4763" y="29527"/>
                    </a:cubicBezTo>
                    <a:lnTo>
                      <a:pt x="4763" y="28575"/>
                    </a:lnTo>
                    <a:cubicBezTo>
                      <a:pt x="4763" y="28575"/>
                      <a:pt x="3810" y="27622"/>
                      <a:pt x="3810" y="26670"/>
                    </a:cubicBezTo>
                    <a:cubicBezTo>
                      <a:pt x="3810" y="25717"/>
                      <a:pt x="4763" y="24765"/>
                      <a:pt x="5715" y="24765"/>
                    </a:cubicBezTo>
                    <a:cubicBezTo>
                      <a:pt x="5715" y="22860"/>
                      <a:pt x="6667" y="21907"/>
                      <a:pt x="6667" y="20002"/>
                    </a:cubicBezTo>
                    <a:cubicBezTo>
                      <a:pt x="5715" y="20002"/>
                      <a:pt x="5715" y="19050"/>
                      <a:pt x="5715" y="18097"/>
                    </a:cubicBezTo>
                    <a:cubicBezTo>
                      <a:pt x="5715" y="17145"/>
                      <a:pt x="6667" y="16192"/>
                      <a:pt x="7620" y="16192"/>
                    </a:cubicBezTo>
                    <a:lnTo>
                      <a:pt x="7620" y="16192"/>
                    </a:lnTo>
                    <a:lnTo>
                      <a:pt x="7620" y="15240"/>
                    </a:lnTo>
                    <a:cubicBezTo>
                      <a:pt x="7620" y="13335"/>
                      <a:pt x="7620" y="11430"/>
                      <a:pt x="8572" y="9525"/>
                    </a:cubicBezTo>
                    <a:cubicBezTo>
                      <a:pt x="9525" y="6667"/>
                      <a:pt x="11430" y="4763"/>
                      <a:pt x="13335" y="3810"/>
                    </a:cubicBezTo>
                    <a:cubicBezTo>
                      <a:pt x="15240" y="952"/>
                      <a:pt x="16192" y="0"/>
                      <a:pt x="18097" y="0"/>
                    </a:cubicBezTo>
                    <a:cubicBezTo>
                      <a:pt x="19050" y="5715"/>
                      <a:pt x="19050" y="6667"/>
                      <a:pt x="20003" y="6667"/>
                    </a:cubicBezTo>
                    <a:close/>
                  </a:path>
                </a:pathLst>
              </a:custGeom>
              <a:solidFill>
                <a:srgbClr val="76B84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784" name="Graphic 801">
              <a:extLst>
                <a:ext uri="{FF2B5EF4-FFF2-40B4-BE49-F238E27FC236}">
                  <a16:creationId xmlns:a16="http://schemas.microsoft.com/office/drawing/2014/main" id="{B89B9F8F-B8D8-4379-ABFF-5069F0F5EAB1}"/>
                </a:ext>
              </a:extLst>
            </p:cNvPr>
            <p:cNvGrpSpPr/>
            <p:nvPr/>
          </p:nvGrpSpPr>
          <p:grpSpPr>
            <a:xfrm>
              <a:off x="6597030" y="3399483"/>
              <a:ext cx="49529" cy="94297"/>
              <a:chOff x="6597014" y="3399472"/>
              <a:chExt cx="49529" cy="94297"/>
            </a:xfrm>
            <a:solidFill>
              <a:schemeClr val="accent1"/>
            </a:solidFill>
          </p:grpSpPr>
          <p:sp>
            <p:nvSpPr>
              <p:cNvPr id="807" name="Freeform: Shape 806">
                <a:extLst>
                  <a:ext uri="{FF2B5EF4-FFF2-40B4-BE49-F238E27FC236}">
                    <a16:creationId xmlns:a16="http://schemas.microsoft.com/office/drawing/2014/main" id="{1D7A2603-06E9-4EDB-81D7-5576DD386091}"/>
                  </a:ext>
                </a:extLst>
              </p:cNvPr>
              <p:cNvSpPr/>
              <p:nvPr/>
            </p:nvSpPr>
            <p:spPr>
              <a:xfrm>
                <a:off x="6602729" y="3472815"/>
                <a:ext cx="43815" cy="20954"/>
              </a:xfrm>
              <a:custGeom>
                <a:avLst/>
                <a:gdLst>
                  <a:gd name="connsiteX0" fmla="*/ 43815 w 43815"/>
                  <a:gd name="connsiteY0" fmla="*/ 10477 h 20954"/>
                  <a:gd name="connsiteX1" fmla="*/ 21908 w 43815"/>
                  <a:gd name="connsiteY1" fmla="*/ 20955 h 20954"/>
                  <a:gd name="connsiteX2" fmla="*/ 0 w 43815"/>
                  <a:gd name="connsiteY2" fmla="*/ 10477 h 20954"/>
                  <a:gd name="connsiteX3" fmla="*/ 21908 w 43815"/>
                  <a:gd name="connsiteY3" fmla="*/ 0 h 20954"/>
                  <a:gd name="connsiteX4" fmla="*/ 43815 w 43815"/>
                  <a:gd name="connsiteY4" fmla="*/ 10477 h 209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3815" h="20954">
                    <a:moveTo>
                      <a:pt x="43815" y="10477"/>
                    </a:moveTo>
                    <a:cubicBezTo>
                      <a:pt x="43815" y="16264"/>
                      <a:pt x="34006" y="20955"/>
                      <a:pt x="21908" y="20955"/>
                    </a:cubicBezTo>
                    <a:cubicBezTo>
                      <a:pt x="9808" y="20955"/>
                      <a:pt x="0" y="16264"/>
                      <a:pt x="0" y="10477"/>
                    </a:cubicBezTo>
                    <a:cubicBezTo>
                      <a:pt x="0" y="4691"/>
                      <a:pt x="9809" y="0"/>
                      <a:pt x="21908" y="0"/>
                    </a:cubicBezTo>
                    <a:cubicBezTo>
                      <a:pt x="34007" y="0"/>
                      <a:pt x="43815" y="4691"/>
                      <a:pt x="43815" y="10477"/>
                    </a:cubicBezTo>
                    <a:close/>
                  </a:path>
                </a:pathLst>
              </a:custGeom>
              <a:solidFill>
                <a:srgbClr val="618D3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08" name="Freeform: Shape 807">
                <a:extLst>
                  <a:ext uri="{FF2B5EF4-FFF2-40B4-BE49-F238E27FC236}">
                    <a16:creationId xmlns:a16="http://schemas.microsoft.com/office/drawing/2014/main" id="{E4460BF4-628E-41BA-9938-D8E26773CD15}"/>
                  </a:ext>
                </a:extLst>
              </p:cNvPr>
              <p:cNvSpPr/>
              <p:nvPr/>
            </p:nvSpPr>
            <p:spPr>
              <a:xfrm>
                <a:off x="6597014" y="3405187"/>
                <a:ext cx="40004" cy="84772"/>
              </a:xfrm>
              <a:custGeom>
                <a:avLst/>
                <a:gdLst>
                  <a:gd name="connsiteX0" fmla="*/ 20955 w 40004"/>
                  <a:gd name="connsiteY0" fmla="*/ 0 h 84772"/>
                  <a:gd name="connsiteX1" fmla="*/ 22860 w 40004"/>
                  <a:gd name="connsiteY1" fmla="*/ 953 h 84772"/>
                  <a:gd name="connsiteX2" fmla="*/ 23813 w 40004"/>
                  <a:gd name="connsiteY2" fmla="*/ 0 h 84772"/>
                  <a:gd name="connsiteX3" fmla="*/ 24765 w 40004"/>
                  <a:gd name="connsiteY3" fmla="*/ 1905 h 84772"/>
                  <a:gd name="connsiteX4" fmla="*/ 24765 w 40004"/>
                  <a:gd name="connsiteY4" fmla="*/ 1905 h 84772"/>
                  <a:gd name="connsiteX5" fmla="*/ 25717 w 40004"/>
                  <a:gd name="connsiteY5" fmla="*/ 4763 h 84772"/>
                  <a:gd name="connsiteX6" fmla="*/ 25717 w 40004"/>
                  <a:gd name="connsiteY6" fmla="*/ 5715 h 84772"/>
                  <a:gd name="connsiteX7" fmla="*/ 25717 w 40004"/>
                  <a:gd name="connsiteY7" fmla="*/ 5715 h 84772"/>
                  <a:gd name="connsiteX8" fmla="*/ 26670 w 40004"/>
                  <a:gd name="connsiteY8" fmla="*/ 8572 h 84772"/>
                  <a:gd name="connsiteX9" fmla="*/ 26670 w 40004"/>
                  <a:gd name="connsiteY9" fmla="*/ 9525 h 84772"/>
                  <a:gd name="connsiteX10" fmla="*/ 26670 w 40004"/>
                  <a:gd name="connsiteY10" fmla="*/ 9525 h 84772"/>
                  <a:gd name="connsiteX11" fmla="*/ 29528 w 40004"/>
                  <a:gd name="connsiteY11" fmla="*/ 13335 h 84772"/>
                  <a:gd name="connsiteX12" fmla="*/ 29528 w 40004"/>
                  <a:gd name="connsiteY12" fmla="*/ 14288 h 84772"/>
                  <a:gd name="connsiteX13" fmla="*/ 31432 w 40004"/>
                  <a:gd name="connsiteY13" fmla="*/ 17145 h 84772"/>
                  <a:gd name="connsiteX14" fmla="*/ 34290 w 40004"/>
                  <a:gd name="connsiteY14" fmla="*/ 20955 h 84772"/>
                  <a:gd name="connsiteX15" fmla="*/ 33338 w 40004"/>
                  <a:gd name="connsiteY15" fmla="*/ 23813 h 84772"/>
                  <a:gd name="connsiteX16" fmla="*/ 34290 w 40004"/>
                  <a:gd name="connsiteY16" fmla="*/ 26670 h 84772"/>
                  <a:gd name="connsiteX17" fmla="*/ 33338 w 40004"/>
                  <a:gd name="connsiteY17" fmla="*/ 28575 h 84772"/>
                  <a:gd name="connsiteX18" fmla="*/ 33338 w 40004"/>
                  <a:gd name="connsiteY18" fmla="*/ 28575 h 84772"/>
                  <a:gd name="connsiteX19" fmla="*/ 35242 w 40004"/>
                  <a:gd name="connsiteY19" fmla="*/ 32385 h 84772"/>
                  <a:gd name="connsiteX20" fmla="*/ 35242 w 40004"/>
                  <a:gd name="connsiteY20" fmla="*/ 34290 h 84772"/>
                  <a:gd name="connsiteX21" fmla="*/ 36195 w 40004"/>
                  <a:gd name="connsiteY21" fmla="*/ 37147 h 84772"/>
                  <a:gd name="connsiteX22" fmla="*/ 36195 w 40004"/>
                  <a:gd name="connsiteY22" fmla="*/ 39053 h 84772"/>
                  <a:gd name="connsiteX23" fmla="*/ 37147 w 40004"/>
                  <a:gd name="connsiteY23" fmla="*/ 41910 h 84772"/>
                  <a:gd name="connsiteX24" fmla="*/ 37147 w 40004"/>
                  <a:gd name="connsiteY24" fmla="*/ 43815 h 84772"/>
                  <a:gd name="connsiteX25" fmla="*/ 38100 w 40004"/>
                  <a:gd name="connsiteY25" fmla="*/ 46672 h 84772"/>
                  <a:gd name="connsiteX26" fmla="*/ 37147 w 40004"/>
                  <a:gd name="connsiteY26" fmla="*/ 48578 h 84772"/>
                  <a:gd name="connsiteX27" fmla="*/ 37147 w 40004"/>
                  <a:gd name="connsiteY27" fmla="*/ 48578 h 84772"/>
                  <a:gd name="connsiteX28" fmla="*/ 38100 w 40004"/>
                  <a:gd name="connsiteY28" fmla="*/ 51435 h 84772"/>
                  <a:gd name="connsiteX29" fmla="*/ 38100 w 40004"/>
                  <a:gd name="connsiteY29" fmla="*/ 52388 h 84772"/>
                  <a:gd name="connsiteX30" fmla="*/ 39053 w 40004"/>
                  <a:gd name="connsiteY30" fmla="*/ 55245 h 84772"/>
                  <a:gd name="connsiteX31" fmla="*/ 39053 w 40004"/>
                  <a:gd name="connsiteY31" fmla="*/ 56197 h 84772"/>
                  <a:gd name="connsiteX32" fmla="*/ 39053 w 40004"/>
                  <a:gd name="connsiteY32" fmla="*/ 57150 h 84772"/>
                  <a:gd name="connsiteX33" fmla="*/ 38100 w 40004"/>
                  <a:gd name="connsiteY33" fmla="*/ 59055 h 84772"/>
                  <a:gd name="connsiteX34" fmla="*/ 40005 w 40004"/>
                  <a:gd name="connsiteY34" fmla="*/ 61913 h 84772"/>
                  <a:gd name="connsiteX35" fmla="*/ 38100 w 40004"/>
                  <a:gd name="connsiteY35" fmla="*/ 64770 h 84772"/>
                  <a:gd name="connsiteX36" fmla="*/ 38100 w 40004"/>
                  <a:gd name="connsiteY36" fmla="*/ 66675 h 84772"/>
                  <a:gd name="connsiteX37" fmla="*/ 37147 w 40004"/>
                  <a:gd name="connsiteY37" fmla="*/ 68580 h 84772"/>
                  <a:gd name="connsiteX38" fmla="*/ 38100 w 40004"/>
                  <a:gd name="connsiteY38" fmla="*/ 70485 h 84772"/>
                  <a:gd name="connsiteX39" fmla="*/ 37147 w 40004"/>
                  <a:gd name="connsiteY39" fmla="*/ 72390 h 84772"/>
                  <a:gd name="connsiteX40" fmla="*/ 37147 w 40004"/>
                  <a:gd name="connsiteY40" fmla="*/ 72390 h 84772"/>
                  <a:gd name="connsiteX41" fmla="*/ 37147 w 40004"/>
                  <a:gd name="connsiteY41" fmla="*/ 72390 h 84772"/>
                  <a:gd name="connsiteX42" fmla="*/ 37147 w 40004"/>
                  <a:gd name="connsiteY42" fmla="*/ 72390 h 84772"/>
                  <a:gd name="connsiteX43" fmla="*/ 37147 w 40004"/>
                  <a:gd name="connsiteY43" fmla="*/ 72390 h 84772"/>
                  <a:gd name="connsiteX44" fmla="*/ 37147 w 40004"/>
                  <a:gd name="connsiteY44" fmla="*/ 72390 h 84772"/>
                  <a:gd name="connsiteX45" fmla="*/ 37147 w 40004"/>
                  <a:gd name="connsiteY45" fmla="*/ 72390 h 84772"/>
                  <a:gd name="connsiteX46" fmla="*/ 37147 w 40004"/>
                  <a:gd name="connsiteY46" fmla="*/ 72390 h 84772"/>
                  <a:gd name="connsiteX47" fmla="*/ 37147 w 40004"/>
                  <a:gd name="connsiteY47" fmla="*/ 72390 h 84772"/>
                  <a:gd name="connsiteX48" fmla="*/ 37147 w 40004"/>
                  <a:gd name="connsiteY48" fmla="*/ 72390 h 84772"/>
                  <a:gd name="connsiteX49" fmla="*/ 37147 w 40004"/>
                  <a:gd name="connsiteY49" fmla="*/ 72390 h 84772"/>
                  <a:gd name="connsiteX50" fmla="*/ 37147 w 40004"/>
                  <a:gd name="connsiteY50" fmla="*/ 72390 h 84772"/>
                  <a:gd name="connsiteX51" fmla="*/ 37147 w 40004"/>
                  <a:gd name="connsiteY51" fmla="*/ 72390 h 84772"/>
                  <a:gd name="connsiteX52" fmla="*/ 37147 w 40004"/>
                  <a:gd name="connsiteY52" fmla="*/ 72390 h 84772"/>
                  <a:gd name="connsiteX53" fmla="*/ 37147 w 40004"/>
                  <a:gd name="connsiteY53" fmla="*/ 72390 h 84772"/>
                  <a:gd name="connsiteX54" fmla="*/ 37147 w 40004"/>
                  <a:gd name="connsiteY54" fmla="*/ 72390 h 84772"/>
                  <a:gd name="connsiteX55" fmla="*/ 37147 w 40004"/>
                  <a:gd name="connsiteY55" fmla="*/ 72390 h 84772"/>
                  <a:gd name="connsiteX56" fmla="*/ 37147 w 40004"/>
                  <a:gd name="connsiteY56" fmla="*/ 72390 h 84772"/>
                  <a:gd name="connsiteX57" fmla="*/ 37147 w 40004"/>
                  <a:gd name="connsiteY57" fmla="*/ 72390 h 84772"/>
                  <a:gd name="connsiteX58" fmla="*/ 37147 w 40004"/>
                  <a:gd name="connsiteY58" fmla="*/ 72390 h 84772"/>
                  <a:gd name="connsiteX59" fmla="*/ 37147 w 40004"/>
                  <a:gd name="connsiteY59" fmla="*/ 72390 h 84772"/>
                  <a:gd name="connsiteX60" fmla="*/ 37147 w 40004"/>
                  <a:gd name="connsiteY60" fmla="*/ 72390 h 84772"/>
                  <a:gd name="connsiteX61" fmla="*/ 37147 w 40004"/>
                  <a:gd name="connsiteY61" fmla="*/ 72390 h 84772"/>
                  <a:gd name="connsiteX62" fmla="*/ 37147 w 40004"/>
                  <a:gd name="connsiteY62" fmla="*/ 72390 h 84772"/>
                  <a:gd name="connsiteX63" fmla="*/ 37147 w 40004"/>
                  <a:gd name="connsiteY63" fmla="*/ 72390 h 84772"/>
                  <a:gd name="connsiteX64" fmla="*/ 37147 w 40004"/>
                  <a:gd name="connsiteY64" fmla="*/ 72390 h 84772"/>
                  <a:gd name="connsiteX65" fmla="*/ 37147 w 40004"/>
                  <a:gd name="connsiteY65" fmla="*/ 72390 h 84772"/>
                  <a:gd name="connsiteX66" fmla="*/ 37147 w 40004"/>
                  <a:gd name="connsiteY66" fmla="*/ 72390 h 84772"/>
                  <a:gd name="connsiteX67" fmla="*/ 37147 w 40004"/>
                  <a:gd name="connsiteY67" fmla="*/ 72390 h 84772"/>
                  <a:gd name="connsiteX68" fmla="*/ 37147 w 40004"/>
                  <a:gd name="connsiteY68" fmla="*/ 72390 h 84772"/>
                  <a:gd name="connsiteX69" fmla="*/ 37147 w 40004"/>
                  <a:gd name="connsiteY69" fmla="*/ 72390 h 84772"/>
                  <a:gd name="connsiteX70" fmla="*/ 37147 w 40004"/>
                  <a:gd name="connsiteY70" fmla="*/ 72390 h 84772"/>
                  <a:gd name="connsiteX71" fmla="*/ 37147 w 40004"/>
                  <a:gd name="connsiteY71" fmla="*/ 72390 h 84772"/>
                  <a:gd name="connsiteX72" fmla="*/ 37147 w 40004"/>
                  <a:gd name="connsiteY72" fmla="*/ 72390 h 84772"/>
                  <a:gd name="connsiteX73" fmla="*/ 37147 w 40004"/>
                  <a:gd name="connsiteY73" fmla="*/ 72390 h 84772"/>
                  <a:gd name="connsiteX74" fmla="*/ 37147 w 40004"/>
                  <a:gd name="connsiteY74" fmla="*/ 72390 h 84772"/>
                  <a:gd name="connsiteX75" fmla="*/ 37147 w 40004"/>
                  <a:gd name="connsiteY75" fmla="*/ 72390 h 84772"/>
                  <a:gd name="connsiteX76" fmla="*/ 37147 w 40004"/>
                  <a:gd name="connsiteY76" fmla="*/ 72390 h 84772"/>
                  <a:gd name="connsiteX77" fmla="*/ 37147 w 40004"/>
                  <a:gd name="connsiteY77" fmla="*/ 72390 h 84772"/>
                  <a:gd name="connsiteX78" fmla="*/ 37147 w 40004"/>
                  <a:gd name="connsiteY78" fmla="*/ 72390 h 84772"/>
                  <a:gd name="connsiteX79" fmla="*/ 37147 w 40004"/>
                  <a:gd name="connsiteY79" fmla="*/ 72390 h 84772"/>
                  <a:gd name="connsiteX80" fmla="*/ 37147 w 40004"/>
                  <a:gd name="connsiteY80" fmla="*/ 72390 h 84772"/>
                  <a:gd name="connsiteX81" fmla="*/ 37147 w 40004"/>
                  <a:gd name="connsiteY81" fmla="*/ 72390 h 84772"/>
                  <a:gd name="connsiteX82" fmla="*/ 37147 w 40004"/>
                  <a:gd name="connsiteY82" fmla="*/ 72390 h 84772"/>
                  <a:gd name="connsiteX83" fmla="*/ 37147 w 40004"/>
                  <a:gd name="connsiteY83" fmla="*/ 72390 h 84772"/>
                  <a:gd name="connsiteX84" fmla="*/ 37147 w 40004"/>
                  <a:gd name="connsiteY84" fmla="*/ 72390 h 84772"/>
                  <a:gd name="connsiteX85" fmla="*/ 37147 w 40004"/>
                  <a:gd name="connsiteY85" fmla="*/ 72390 h 84772"/>
                  <a:gd name="connsiteX86" fmla="*/ 37147 w 40004"/>
                  <a:gd name="connsiteY86" fmla="*/ 72390 h 84772"/>
                  <a:gd name="connsiteX87" fmla="*/ 37147 w 40004"/>
                  <a:gd name="connsiteY87" fmla="*/ 72390 h 84772"/>
                  <a:gd name="connsiteX88" fmla="*/ 37147 w 40004"/>
                  <a:gd name="connsiteY88" fmla="*/ 72390 h 84772"/>
                  <a:gd name="connsiteX89" fmla="*/ 37147 w 40004"/>
                  <a:gd name="connsiteY89" fmla="*/ 72390 h 84772"/>
                  <a:gd name="connsiteX90" fmla="*/ 37147 w 40004"/>
                  <a:gd name="connsiteY90" fmla="*/ 72390 h 84772"/>
                  <a:gd name="connsiteX91" fmla="*/ 37147 w 40004"/>
                  <a:gd name="connsiteY91" fmla="*/ 72390 h 84772"/>
                  <a:gd name="connsiteX92" fmla="*/ 37147 w 40004"/>
                  <a:gd name="connsiteY92" fmla="*/ 72390 h 84772"/>
                  <a:gd name="connsiteX93" fmla="*/ 37147 w 40004"/>
                  <a:gd name="connsiteY93" fmla="*/ 72390 h 84772"/>
                  <a:gd name="connsiteX94" fmla="*/ 37147 w 40004"/>
                  <a:gd name="connsiteY94" fmla="*/ 72390 h 84772"/>
                  <a:gd name="connsiteX95" fmla="*/ 37147 w 40004"/>
                  <a:gd name="connsiteY95" fmla="*/ 72390 h 84772"/>
                  <a:gd name="connsiteX96" fmla="*/ 37147 w 40004"/>
                  <a:gd name="connsiteY96" fmla="*/ 72390 h 84772"/>
                  <a:gd name="connsiteX97" fmla="*/ 37147 w 40004"/>
                  <a:gd name="connsiteY97" fmla="*/ 72390 h 84772"/>
                  <a:gd name="connsiteX98" fmla="*/ 37147 w 40004"/>
                  <a:gd name="connsiteY98" fmla="*/ 72390 h 84772"/>
                  <a:gd name="connsiteX99" fmla="*/ 37147 w 40004"/>
                  <a:gd name="connsiteY99" fmla="*/ 72390 h 84772"/>
                  <a:gd name="connsiteX100" fmla="*/ 37147 w 40004"/>
                  <a:gd name="connsiteY100" fmla="*/ 72390 h 84772"/>
                  <a:gd name="connsiteX101" fmla="*/ 37147 w 40004"/>
                  <a:gd name="connsiteY101" fmla="*/ 72390 h 84772"/>
                  <a:gd name="connsiteX102" fmla="*/ 37147 w 40004"/>
                  <a:gd name="connsiteY102" fmla="*/ 72390 h 84772"/>
                  <a:gd name="connsiteX103" fmla="*/ 37147 w 40004"/>
                  <a:gd name="connsiteY103" fmla="*/ 72390 h 84772"/>
                  <a:gd name="connsiteX104" fmla="*/ 37147 w 40004"/>
                  <a:gd name="connsiteY104" fmla="*/ 72390 h 84772"/>
                  <a:gd name="connsiteX105" fmla="*/ 37147 w 40004"/>
                  <a:gd name="connsiteY105" fmla="*/ 72390 h 84772"/>
                  <a:gd name="connsiteX106" fmla="*/ 37147 w 40004"/>
                  <a:gd name="connsiteY106" fmla="*/ 72390 h 84772"/>
                  <a:gd name="connsiteX107" fmla="*/ 37147 w 40004"/>
                  <a:gd name="connsiteY107" fmla="*/ 72390 h 84772"/>
                  <a:gd name="connsiteX108" fmla="*/ 37147 w 40004"/>
                  <a:gd name="connsiteY108" fmla="*/ 72390 h 84772"/>
                  <a:gd name="connsiteX109" fmla="*/ 37147 w 40004"/>
                  <a:gd name="connsiteY109" fmla="*/ 72390 h 84772"/>
                  <a:gd name="connsiteX110" fmla="*/ 37147 w 40004"/>
                  <a:gd name="connsiteY110" fmla="*/ 72390 h 84772"/>
                  <a:gd name="connsiteX111" fmla="*/ 37147 w 40004"/>
                  <a:gd name="connsiteY111" fmla="*/ 72390 h 84772"/>
                  <a:gd name="connsiteX112" fmla="*/ 37147 w 40004"/>
                  <a:gd name="connsiteY112" fmla="*/ 72390 h 84772"/>
                  <a:gd name="connsiteX113" fmla="*/ 37147 w 40004"/>
                  <a:gd name="connsiteY113" fmla="*/ 72390 h 84772"/>
                  <a:gd name="connsiteX114" fmla="*/ 37147 w 40004"/>
                  <a:gd name="connsiteY114" fmla="*/ 72390 h 84772"/>
                  <a:gd name="connsiteX115" fmla="*/ 37147 w 40004"/>
                  <a:gd name="connsiteY115" fmla="*/ 72390 h 84772"/>
                  <a:gd name="connsiteX116" fmla="*/ 37147 w 40004"/>
                  <a:gd name="connsiteY116" fmla="*/ 72390 h 84772"/>
                  <a:gd name="connsiteX117" fmla="*/ 37147 w 40004"/>
                  <a:gd name="connsiteY117" fmla="*/ 72390 h 84772"/>
                  <a:gd name="connsiteX118" fmla="*/ 37147 w 40004"/>
                  <a:gd name="connsiteY118" fmla="*/ 72390 h 84772"/>
                  <a:gd name="connsiteX119" fmla="*/ 37147 w 40004"/>
                  <a:gd name="connsiteY119" fmla="*/ 72390 h 84772"/>
                  <a:gd name="connsiteX120" fmla="*/ 37147 w 40004"/>
                  <a:gd name="connsiteY120" fmla="*/ 72390 h 84772"/>
                  <a:gd name="connsiteX121" fmla="*/ 37147 w 40004"/>
                  <a:gd name="connsiteY121" fmla="*/ 72390 h 84772"/>
                  <a:gd name="connsiteX122" fmla="*/ 37147 w 40004"/>
                  <a:gd name="connsiteY122" fmla="*/ 72390 h 84772"/>
                  <a:gd name="connsiteX123" fmla="*/ 37147 w 40004"/>
                  <a:gd name="connsiteY123" fmla="*/ 72390 h 84772"/>
                  <a:gd name="connsiteX124" fmla="*/ 36195 w 40004"/>
                  <a:gd name="connsiteY124" fmla="*/ 74295 h 84772"/>
                  <a:gd name="connsiteX125" fmla="*/ 36195 w 40004"/>
                  <a:gd name="connsiteY125" fmla="*/ 74295 h 84772"/>
                  <a:gd name="connsiteX126" fmla="*/ 35242 w 40004"/>
                  <a:gd name="connsiteY126" fmla="*/ 76200 h 84772"/>
                  <a:gd name="connsiteX127" fmla="*/ 35242 w 40004"/>
                  <a:gd name="connsiteY127" fmla="*/ 76200 h 84772"/>
                  <a:gd name="connsiteX128" fmla="*/ 33338 w 40004"/>
                  <a:gd name="connsiteY128" fmla="*/ 79058 h 84772"/>
                  <a:gd name="connsiteX129" fmla="*/ 33338 w 40004"/>
                  <a:gd name="connsiteY129" fmla="*/ 79058 h 84772"/>
                  <a:gd name="connsiteX130" fmla="*/ 31432 w 40004"/>
                  <a:gd name="connsiteY130" fmla="*/ 81915 h 84772"/>
                  <a:gd name="connsiteX131" fmla="*/ 30480 w 40004"/>
                  <a:gd name="connsiteY131" fmla="*/ 81915 h 84772"/>
                  <a:gd name="connsiteX132" fmla="*/ 28575 w 40004"/>
                  <a:gd name="connsiteY132" fmla="*/ 83820 h 84772"/>
                  <a:gd name="connsiteX133" fmla="*/ 26670 w 40004"/>
                  <a:gd name="connsiteY133" fmla="*/ 82867 h 84772"/>
                  <a:gd name="connsiteX134" fmla="*/ 18097 w 40004"/>
                  <a:gd name="connsiteY134" fmla="*/ 84772 h 84772"/>
                  <a:gd name="connsiteX135" fmla="*/ 2857 w 40004"/>
                  <a:gd name="connsiteY135" fmla="*/ 72390 h 84772"/>
                  <a:gd name="connsiteX136" fmla="*/ 953 w 40004"/>
                  <a:gd name="connsiteY136" fmla="*/ 70485 h 84772"/>
                  <a:gd name="connsiteX137" fmla="*/ 953 w 40004"/>
                  <a:gd name="connsiteY137" fmla="*/ 68580 h 84772"/>
                  <a:gd name="connsiteX138" fmla="*/ 953 w 40004"/>
                  <a:gd name="connsiteY138" fmla="*/ 67628 h 84772"/>
                  <a:gd name="connsiteX139" fmla="*/ 1905 w 40004"/>
                  <a:gd name="connsiteY139" fmla="*/ 65722 h 84772"/>
                  <a:gd name="connsiteX140" fmla="*/ 1905 w 40004"/>
                  <a:gd name="connsiteY140" fmla="*/ 64770 h 84772"/>
                  <a:gd name="connsiteX141" fmla="*/ 953 w 40004"/>
                  <a:gd name="connsiteY141" fmla="*/ 63817 h 84772"/>
                  <a:gd name="connsiteX142" fmla="*/ 953 w 40004"/>
                  <a:gd name="connsiteY142" fmla="*/ 61913 h 84772"/>
                  <a:gd name="connsiteX143" fmla="*/ 953 w 40004"/>
                  <a:gd name="connsiteY143" fmla="*/ 60960 h 84772"/>
                  <a:gd name="connsiteX144" fmla="*/ 0 w 40004"/>
                  <a:gd name="connsiteY144" fmla="*/ 60008 h 84772"/>
                  <a:gd name="connsiteX145" fmla="*/ 953 w 40004"/>
                  <a:gd name="connsiteY145" fmla="*/ 58103 h 84772"/>
                  <a:gd name="connsiteX146" fmla="*/ 953 w 40004"/>
                  <a:gd name="connsiteY146" fmla="*/ 58103 h 84772"/>
                  <a:gd name="connsiteX147" fmla="*/ 0 w 40004"/>
                  <a:gd name="connsiteY147" fmla="*/ 56197 h 84772"/>
                  <a:gd name="connsiteX148" fmla="*/ 953 w 40004"/>
                  <a:gd name="connsiteY148" fmla="*/ 53340 h 84772"/>
                  <a:gd name="connsiteX149" fmla="*/ 953 w 40004"/>
                  <a:gd name="connsiteY149" fmla="*/ 53340 h 84772"/>
                  <a:gd name="connsiteX150" fmla="*/ 953 w 40004"/>
                  <a:gd name="connsiteY150" fmla="*/ 53340 h 84772"/>
                  <a:gd name="connsiteX151" fmla="*/ 0 w 40004"/>
                  <a:gd name="connsiteY151" fmla="*/ 51435 h 84772"/>
                  <a:gd name="connsiteX152" fmla="*/ 1905 w 40004"/>
                  <a:gd name="connsiteY152" fmla="*/ 49530 h 84772"/>
                  <a:gd name="connsiteX153" fmla="*/ 1905 w 40004"/>
                  <a:gd name="connsiteY153" fmla="*/ 49530 h 84772"/>
                  <a:gd name="connsiteX154" fmla="*/ 0 w 40004"/>
                  <a:gd name="connsiteY154" fmla="*/ 47625 h 84772"/>
                  <a:gd name="connsiteX155" fmla="*/ 1905 w 40004"/>
                  <a:gd name="connsiteY155" fmla="*/ 45720 h 84772"/>
                  <a:gd name="connsiteX156" fmla="*/ 1905 w 40004"/>
                  <a:gd name="connsiteY156" fmla="*/ 45720 h 84772"/>
                  <a:gd name="connsiteX157" fmla="*/ 1905 w 40004"/>
                  <a:gd name="connsiteY157" fmla="*/ 45720 h 84772"/>
                  <a:gd name="connsiteX158" fmla="*/ 0 w 40004"/>
                  <a:gd name="connsiteY158" fmla="*/ 43815 h 84772"/>
                  <a:gd name="connsiteX159" fmla="*/ 1905 w 40004"/>
                  <a:gd name="connsiteY159" fmla="*/ 41910 h 84772"/>
                  <a:gd name="connsiteX160" fmla="*/ 1905 w 40004"/>
                  <a:gd name="connsiteY160" fmla="*/ 41910 h 84772"/>
                  <a:gd name="connsiteX161" fmla="*/ 1905 w 40004"/>
                  <a:gd name="connsiteY161" fmla="*/ 40958 h 84772"/>
                  <a:gd name="connsiteX162" fmla="*/ 953 w 40004"/>
                  <a:gd name="connsiteY162" fmla="*/ 39053 h 84772"/>
                  <a:gd name="connsiteX163" fmla="*/ 1905 w 40004"/>
                  <a:gd name="connsiteY163" fmla="*/ 37147 h 84772"/>
                  <a:gd name="connsiteX164" fmla="*/ 1905 w 40004"/>
                  <a:gd name="connsiteY164" fmla="*/ 37147 h 84772"/>
                  <a:gd name="connsiteX165" fmla="*/ 0 w 40004"/>
                  <a:gd name="connsiteY165" fmla="*/ 35242 h 84772"/>
                  <a:gd name="connsiteX166" fmla="*/ 1905 w 40004"/>
                  <a:gd name="connsiteY166" fmla="*/ 33338 h 84772"/>
                  <a:gd name="connsiteX167" fmla="*/ 2857 w 40004"/>
                  <a:gd name="connsiteY167" fmla="*/ 33338 h 84772"/>
                  <a:gd name="connsiteX168" fmla="*/ 3810 w 40004"/>
                  <a:gd name="connsiteY168" fmla="*/ 33338 h 84772"/>
                  <a:gd name="connsiteX169" fmla="*/ 3810 w 40004"/>
                  <a:gd name="connsiteY169" fmla="*/ 32385 h 84772"/>
                  <a:gd name="connsiteX170" fmla="*/ 2857 w 40004"/>
                  <a:gd name="connsiteY170" fmla="*/ 30480 h 84772"/>
                  <a:gd name="connsiteX171" fmla="*/ 4763 w 40004"/>
                  <a:gd name="connsiteY171" fmla="*/ 28575 h 84772"/>
                  <a:gd name="connsiteX172" fmla="*/ 4763 w 40004"/>
                  <a:gd name="connsiteY172" fmla="*/ 27622 h 84772"/>
                  <a:gd name="connsiteX173" fmla="*/ 3810 w 40004"/>
                  <a:gd name="connsiteY173" fmla="*/ 25717 h 84772"/>
                  <a:gd name="connsiteX174" fmla="*/ 5715 w 40004"/>
                  <a:gd name="connsiteY174" fmla="*/ 23813 h 84772"/>
                  <a:gd name="connsiteX175" fmla="*/ 6667 w 40004"/>
                  <a:gd name="connsiteY175" fmla="*/ 19050 h 84772"/>
                  <a:gd name="connsiteX176" fmla="*/ 5715 w 40004"/>
                  <a:gd name="connsiteY176" fmla="*/ 17145 h 84772"/>
                  <a:gd name="connsiteX177" fmla="*/ 7620 w 40004"/>
                  <a:gd name="connsiteY177" fmla="*/ 15240 h 84772"/>
                  <a:gd name="connsiteX178" fmla="*/ 7620 w 40004"/>
                  <a:gd name="connsiteY178" fmla="*/ 15240 h 84772"/>
                  <a:gd name="connsiteX179" fmla="*/ 7620 w 40004"/>
                  <a:gd name="connsiteY179" fmla="*/ 14288 h 84772"/>
                  <a:gd name="connsiteX180" fmla="*/ 8572 w 40004"/>
                  <a:gd name="connsiteY180" fmla="*/ 8572 h 84772"/>
                  <a:gd name="connsiteX181" fmla="*/ 13335 w 40004"/>
                  <a:gd name="connsiteY181" fmla="*/ 2858 h 84772"/>
                  <a:gd name="connsiteX182" fmla="*/ 20955 w 40004"/>
                  <a:gd name="connsiteY182" fmla="*/ 0 h 847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40004" h="84772">
                    <a:moveTo>
                      <a:pt x="20955" y="0"/>
                    </a:moveTo>
                    <a:cubicBezTo>
                      <a:pt x="21907" y="0"/>
                      <a:pt x="21907" y="0"/>
                      <a:pt x="22860" y="953"/>
                    </a:cubicBezTo>
                    <a:cubicBezTo>
                      <a:pt x="22860" y="0"/>
                      <a:pt x="23813" y="0"/>
                      <a:pt x="23813" y="0"/>
                    </a:cubicBezTo>
                    <a:cubicBezTo>
                      <a:pt x="24765" y="0"/>
                      <a:pt x="24765" y="953"/>
                      <a:pt x="24765" y="1905"/>
                    </a:cubicBezTo>
                    <a:cubicBezTo>
                      <a:pt x="24765" y="1905"/>
                      <a:pt x="24765" y="1905"/>
                      <a:pt x="24765" y="1905"/>
                    </a:cubicBezTo>
                    <a:cubicBezTo>
                      <a:pt x="25717" y="1905"/>
                      <a:pt x="25717" y="2858"/>
                      <a:pt x="25717" y="4763"/>
                    </a:cubicBezTo>
                    <a:cubicBezTo>
                      <a:pt x="25717" y="4763"/>
                      <a:pt x="25717" y="5715"/>
                      <a:pt x="25717" y="5715"/>
                    </a:cubicBezTo>
                    <a:lnTo>
                      <a:pt x="25717" y="5715"/>
                    </a:lnTo>
                    <a:cubicBezTo>
                      <a:pt x="26670" y="5715"/>
                      <a:pt x="26670" y="6667"/>
                      <a:pt x="26670" y="8572"/>
                    </a:cubicBezTo>
                    <a:cubicBezTo>
                      <a:pt x="26670" y="9525"/>
                      <a:pt x="26670" y="9525"/>
                      <a:pt x="26670" y="9525"/>
                    </a:cubicBezTo>
                    <a:lnTo>
                      <a:pt x="26670" y="9525"/>
                    </a:lnTo>
                    <a:cubicBezTo>
                      <a:pt x="28575" y="9525"/>
                      <a:pt x="29528" y="11430"/>
                      <a:pt x="29528" y="13335"/>
                    </a:cubicBezTo>
                    <a:cubicBezTo>
                      <a:pt x="29528" y="13335"/>
                      <a:pt x="29528" y="14288"/>
                      <a:pt x="29528" y="14288"/>
                    </a:cubicBezTo>
                    <a:cubicBezTo>
                      <a:pt x="30480" y="15240"/>
                      <a:pt x="30480" y="16192"/>
                      <a:pt x="31432" y="17145"/>
                    </a:cubicBezTo>
                    <a:cubicBezTo>
                      <a:pt x="33338" y="17145"/>
                      <a:pt x="34290" y="19050"/>
                      <a:pt x="34290" y="20955"/>
                    </a:cubicBezTo>
                    <a:cubicBezTo>
                      <a:pt x="34290" y="21908"/>
                      <a:pt x="34290" y="22860"/>
                      <a:pt x="33338" y="23813"/>
                    </a:cubicBezTo>
                    <a:cubicBezTo>
                      <a:pt x="34290" y="24765"/>
                      <a:pt x="34290" y="25717"/>
                      <a:pt x="34290" y="26670"/>
                    </a:cubicBezTo>
                    <a:cubicBezTo>
                      <a:pt x="34290" y="27622"/>
                      <a:pt x="34290" y="28575"/>
                      <a:pt x="33338" y="28575"/>
                    </a:cubicBezTo>
                    <a:lnTo>
                      <a:pt x="33338" y="28575"/>
                    </a:lnTo>
                    <a:cubicBezTo>
                      <a:pt x="34290" y="29528"/>
                      <a:pt x="35242" y="30480"/>
                      <a:pt x="35242" y="32385"/>
                    </a:cubicBezTo>
                    <a:cubicBezTo>
                      <a:pt x="35242" y="33338"/>
                      <a:pt x="35242" y="33338"/>
                      <a:pt x="35242" y="34290"/>
                    </a:cubicBezTo>
                    <a:cubicBezTo>
                      <a:pt x="36195" y="35242"/>
                      <a:pt x="36195" y="36195"/>
                      <a:pt x="36195" y="37147"/>
                    </a:cubicBezTo>
                    <a:cubicBezTo>
                      <a:pt x="36195" y="38100"/>
                      <a:pt x="36195" y="38100"/>
                      <a:pt x="36195" y="39053"/>
                    </a:cubicBezTo>
                    <a:cubicBezTo>
                      <a:pt x="37147" y="40005"/>
                      <a:pt x="37147" y="40958"/>
                      <a:pt x="37147" y="41910"/>
                    </a:cubicBezTo>
                    <a:cubicBezTo>
                      <a:pt x="37147" y="42863"/>
                      <a:pt x="37147" y="42863"/>
                      <a:pt x="37147" y="43815"/>
                    </a:cubicBezTo>
                    <a:cubicBezTo>
                      <a:pt x="38100" y="44767"/>
                      <a:pt x="38100" y="45720"/>
                      <a:pt x="38100" y="46672"/>
                    </a:cubicBezTo>
                    <a:cubicBezTo>
                      <a:pt x="38100" y="47625"/>
                      <a:pt x="38100" y="48578"/>
                      <a:pt x="37147" y="48578"/>
                    </a:cubicBezTo>
                    <a:lnTo>
                      <a:pt x="37147" y="48578"/>
                    </a:lnTo>
                    <a:cubicBezTo>
                      <a:pt x="38100" y="49530"/>
                      <a:pt x="38100" y="50483"/>
                      <a:pt x="38100" y="51435"/>
                    </a:cubicBezTo>
                    <a:cubicBezTo>
                      <a:pt x="38100" y="51435"/>
                      <a:pt x="38100" y="52388"/>
                      <a:pt x="38100" y="52388"/>
                    </a:cubicBezTo>
                    <a:cubicBezTo>
                      <a:pt x="39053" y="53340"/>
                      <a:pt x="39053" y="54292"/>
                      <a:pt x="39053" y="55245"/>
                    </a:cubicBezTo>
                    <a:cubicBezTo>
                      <a:pt x="39053" y="55245"/>
                      <a:pt x="39053" y="56197"/>
                      <a:pt x="39053" y="56197"/>
                    </a:cubicBezTo>
                    <a:cubicBezTo>
                      <a:pt x="39053" y="56197"/>
                      <a:pt x="39053" y="57150"/>
                      <a:pt x="39053" y="57150"/>
                    </a:cubicBezTo>
                    <a:cubicBezTo>
                      <a:pt x="39053" y="58103"/>
                      <a:pt x="39053" y="58103"/>
                      <a:pt x="38100" y="59055"/>
                    </a:cubicBezTo>
                    <a:cubicBezTo>
                      <a:pt x="39053" y="59055"/>
                      <a:pt x="40005" y="60008"/>
                      <a:pt x="40005" y="61913"/>
                    </a:cubicBezTo>
                    <a:cubicBezTo>
                      <a:pt x="40005" y="62865"/>
                      <a:pt x="39053" y="63817"/>
                      <a:pt x="38100" y="64770"/>
                    </a:cubicBezTo>
                    <a:cubicBezTo>
                      <a:pt x="38100" y="64770"/>
                      <a:pt x="38100" y="65722"/>
                      <a:pt x="38100" y="66675"/>
                    </a:cubicBezTo>
                    <a:cubicBezTo>
                      <a:pt x="38100" y="67628"/>
                      <a:pt x="38100" y="67628"/>
                      <a:pt x="37147" y="68580"/>
                    </a:cubicBezTo>
                    <a:cubicBezTo>
                      <a:pt x="38100" y="68580"/>
                      <a:pt x="38100" y="69533"/>
                      <a:pt x="38100" y="70485"/>
                    </a:cubicBezTo>
                    <a:cubicBezTo>
                      <a:pt x="38100" y="71438"/>
                      <a:pt x="38100" y="72390"/>
                      <a:pt x="37147" y="72390"/>
                    </a:cubicBez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cubicBezTo>
                      <a:pt x="37147" y="73342"/>
                      <a:pt x="37147" y="74295"/>
                      <a:pt x="36195" y="74295"/>
                    </a:cubicBezTo>
                    <a:cubicBezTo>
                      <a:pt x="36195" y="74295"/>
                      <a:pt x="36195" y="74295"/>
                      <a:pt x="36195" y="74295"/>
                    </a:cubicBezTo>
                    <a:cubicBezTo>
                      <a:pt x="36195" y="75247"/>
                      <a:pt x="35242" y="76200"/>
                      <a:pt x="35242" y="76200"/>
                    </a:cubicBezTo>
                    <a:cubicBezTo>
                      <a:pt x="35242" y="76200"/>
                      <a:pt x="35242" y="76200"/>
                      <a:pt x="35242" y="76200"/>
                    </a:cubicBezTo>
                    <a:cubicBezTo>
                      <a:pt x="35242" y="77153"/>
                      <a:pt x="34290" y="79058"/>
                      <a:pt x="33338" y="79058"/>
                    </a:cubicBezTo>
                    <a:lnTo>
                      <a:pt x="33338" y="79058"/>
                    </a:lnTo>
                    <a:cubicBezTo>
                      <a:pt x="33338" y="80010"/>
                      <a:pt x="32385" y="81915"/>
                      <a:pt x="31432" y="81915"/>
                    </a:cubicBezTo>
                    <a:cubicBezTo>
                      <a:pt x="31432" y="81915"/>
                      <a:pt x="31432" y="81915"/>
                      <a:pt x="30480" y="81915"/>
                    </a:cubicBezTo>
                    <a:cubicBezTo>
                      <a:pt x="30480" y="82867"/>
                      <a:pt x="29528" y="83820"/>
                      <a:pt x="28575" y="83820"/>
                    </a:cubicBezTo>
                    <a:cubicBezTo>
                      <a:pt x="27622" y="83820"/>
                      <a:pt x="27622" y="83820"/>
                      <a:pt x="26670" y="82867"/>
                    </a:cubicBezTo>
                    <a:cubicBezTo>
                      <a:pt x="24765" y="83820"/>
                      <a:pt x="21907" y="84772"/>
                      <a:pt x="18097" y="84772"/>
                    </a:cubicBezTo>
                    <a:cubicBezTo>
                      <a:pt x="9525" y="84772"/>
                      <a:pt x="4763" y="80010"/>
                      <a:pt x="2857" y="72390"/>
                    </a:cubicBezTo>
                    <a:cubicBezTo>
                      <a:pt x="1905" y="72390"/>
                      <a:pt x="953" y="72390"/>
                      <a:pt x="953" y="70485"/>
                    </a:cubicBezTo>
                    <a:cubicBezTo>
                      <a:pt x="953" y="69533"/>
                      <a:pt x="953" y="68580"/>
                      <a:pt x="953" y="68580"/>
                    </a:cubicBezTo>
                    <a:cubicBezTo>
                      <a:pt x="953" y="68580"/>
                      <a:pt x="953" y="68580"/>
                      <a:pt x="953" y="67628"/>
                    </a:cubicBezTo>
                    <a:cubicBezTo>
                      <a:pt x="953" y="66675"/>
                      <a:pt x="953" y="65722"/>
                      <a:pt x="1905" y="65722"/>
                    </a:cubicBezTo>
                    <a:cubicBezTo>
                      <a:pt x="1905" y="65722"/>
                      <a:pt x="1905" y="64770"/>
                      <a:pt x="1905" y="64770"/>
                    </a:cubicBezTo>
                    <a:cubicBezTo>
                      <a:pt x="1905" y="64770"/>
                      <a:pt x="953" y="63817"/>
                      <a:pt x="953" y="63817"/>
                    </a:cubicBezTo>
                    <a:cubicBezTo>
                      <a:pt x="953" y="62865"/>
                      <a:pt x="953" y="61913"/>
                      <a:pt x="953" y="61913"/>
                    </a:cubicBezTo>
                    <a:lnTo>
                      <a:pt x="953" y="60960"/>
                    </a:lnTo>
                    <a:cubicBezTo>
                      <a:pt x="953" y="60960"/>
                      <a:pt x="0" y="60008"/>
                      <a:pt x="0" y="60008"/>
                    </a:cubicBezTo>
                    <a:cubicBezTo>
                      <a:pt x="0" y="59055"/>
                      <a:pt x="0" y="58103"/>
                      <a:pt x="953" y="58103"/>
                    </a:cubicBezTo>
                    <a:lnTo>
                      <a:pt x="953" y="58103"/>
                    </a:lnTo>
                    <a:cubicBezTo>
                      <a:pt x="0" y="58103"/>
                      <a:pt x="0" y="57150"/>
                      <a:pt x="0" y="56197"/>
                    </a:cubicBezTo>
                    <a:cubicBezTo>
                      <a:pt x="0" y="55245"/>
                      <a:pt x="0" y="54292"/>
                      <a:pt x="953" y="53340"/>
                    </a:cubicBezTo>
                    <a:cubicBezTo>
                      <a:pt x="953" y="53340"/>
                      <a:pt x="953" y="53340"/>
                      <a:pt x="953" y="53340"/>
                    </a:cubicBezTo>
                    <a:lnTo>
                      <a:pt x="953" y="53340"/>
                    </a:lnTo>
                    <a:cubicBezTo>
                      <a:pt x="0" y="53340"/>
                      <a:pt x="0" y="52388"/>
                      <a:pt x="0" y="51435"/>
                    </a:cubicBezTo>
                    <a:cubicBezTo>
                      <a:pt x="0" y="50483"/>
                      <a:pt x="953" y="49530"/>
                      <a:pt x="1905" y="49530"/>
                    </a:cubicBezTo>
                    <a:lnTo>
                      <a:pt x="1905" y="49530"/>
                    </a:lnTo>
                    <a:cubicBezTo>
                      <a:pt x="953" y="49530"/>
                      <a:pt x="0" y="48578"/>
                      <a:pt x="0" y="47625"/>
                    </a:cubicBezTo>
                    <a:cubicBezTo>
                      <a:pt x="0" y="46672"/>
                      <a:pt x="953" y="45720"/>
                      <a:pt x="1905" y="45720"/>
                    </a:cubicBezTo>
                    <a:cubicBezTo>
                      <a:pt x="1905" y="45720"/>
                      <a:pt x="1905" y="45720"/>
                      <a:pt x="1905" y="45720"/>
                    </a:cubicBezTo>
                    <a:lnTo>
                      <a:pt x="1905" y="45720"/>
                    </a:lnTo>
                    <a:cubicBezTo>
                      <a:pt x="953" y="45720"/>
                      <a:pt x="0" y="44767"/>
                      <a:pt x="0" y="43815"/>
                    </a:cubicBezTo>
                    <a:cubicBezTo>
                      <a:pt x="0" y="42863"/>
                      <a:pt x="953" y="41910"/>
                      <a:pt x="1905" y="41910"/>
                    </a:cubicBezTo>
                    <a:cubicBezTo>
                      <a:pt x="1905" y="41910"/>
                      <a:pt x="1905" y="41910"/>
                      <a:pt x="1905" y="41910"/>
                    </a:cubicBezTo>
                    <a:lnTo>
                      <a:pt x="1905" y="40958"/>
                    </a:lnTo>
                    <a:cubicBezTo>
                      <a:pt x="1905" y="40958"/>
                      <a:pt x="953" y="40005"/>
                      <a:pt x="953" y="39053"/>
                    </a:cubicBezTo>
                    <a:cubicBezTo>
                      <a:pt x="953" y="38100"/>
                      <a:pt x="953" y="37147"/>
                      <a:pt x="1905" y="37147"/>
                    </a:cubicBezTo>
                    <a:lnTo>
                      <a:pt x="1905" y="37147"/>
                    </a:lnTo>
                    <a:cubicBezTo>
                      <a:pt x="953" y="37147"/>
                      <a:pt x="0" y="36195"/>
                      <a:pt x="0" y="35242"/>
                    </a:cubicBezTo>
                    <a:cubicBezTo>
                      <a:pt x="0" y="34290"/>
                      <a:pt x="953" y="33338"/>
                      <a:pt x="1905" y="33338"/>
                    </a:cubicBezTo>
                    <a:cubicBezTo>
                      <a:pt x="1905" y="33338"/>
                      <a:pt x="1905" y="33338"/>
                      <a:pt x="2857" y="33338"/>
                    </a:cubicBezTo>
                    <a:cubicBezTo>
                      <a:pt x="2857" y="33338"/>
                      <a:pt x="2857" y="33338"/>
                      <a:pt x="3810" y="33338"/>
                    </a:cubicBezTo>
                    <a:lnTo>
                      <a:pt x="3810" y="32385"/>
                    </a:lnTo>
                    <a:cubicBezTo>
                      <a:pt x="2857" y="32385"/>
                      <a:pt x="2857" y="31433"/>
                      <a:pt x="2857" y="30480"/>
                    </a:cubicBezTo>
                    <a:cubicBezTo>
                      <a:pt x="2857" y="29528"/>
                      <a:pt x="3810" y="28575"/>
                      <a:pt x="4763" y="28575"/>
                    </a:cubicBezTo>
                    <a:lnTo>
                      <a:pt x="4763" y="27622"/>
                    </a:lnTo>
                    <a:cubicBezTo>
                      <a:pt x="4763" y="27622"/>
                      <a:pt x="3810" y="26670"/>
                      <a:pt x="3810" y="25717"/>
                    </a:cubicBezTo>
                    <a:cubicBezTo>
                      <a:pt x="3810" y="24765"/>
                      <a:pt x="4763" y="23813"/>
                      <a:pt x="5715" y="23813"/>
                    </a:cubicBezTo>
                    <a:cubicBezTo>
                      <a:pt x="5715" y="21908"/>
                      <a:pt x="6667" y="20955"/>
                      <a:pt x="6667" y="19050"/>
                    </a:cubicBezTo>
                    <a:cubicBezTo>
                      <a:pt x="5715" y="19050"/>
                      <a:pt x="5715" y="18097"/>
                      <a:pt x="5715" y="17145"/>
                    </a:cubicBezTo>
                    <a:cubicBezTo>
                      <a:pt x="5715" y="16192"/>
                      <a:pt x="6667" y="15240"/>
                      <a:pt x="7620" y="15240"/>
                    </a:cubicBezTo>
                    <a:lnTo>
                      <a:pt x="7620" y="15240"/>
                    </a:lnTo>
                    <a:lnTo>
                      <a:pt x="7620" y="14288"/>
                    </a:lnTo>
                    <a:cubicBezTo>
                      <a:pt x="7620" y="12383"/>
                      <a:pt x="7620" y="10478"/>
                      <a:pt x="8572" y="8572"/>
                    </a:cubicBezTo>
                    <a:cubicBezTo>
                      <a:pt x="9525" y="5715"/>
                      <a:pt x="11430" y="3810"/>
                      <a:pt x="13335" y="2858"/>
                    </a:cubicBezTo>
                    <a:cubicBezTo>
                      <a:pt x="18097" y="1905"/>
                      <a:pt x="20003" y="0"/>
                      <a:pt x="20955" y="0"/>
                    </a:cubicBezTo>
                    <a:close/>
                  </a:path>
                </a:pathLst>
              </a:custGeom>
              <a:solidFill>
                <a:srgbClr val="55622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09" name="Freeform: Shape 808">
                <a:extLst>
                  <a:ext uri="{FF2B5EF4-FFF2-40B4-BE49-F238E27FC236}">
                    <a16:creationId xmlns:a16="http://schemas.microsoft.com/office/drawing/2014/main" id="{D79805F9-1216-45E5-83DF-0C4C7B171377}"/>
                  </a:ext>
                </a:extLst>
              </p:cNvPr>
              <p:cNvSpPr/>
              <p:nvPr/>
            </p:nvSpPr>
            <p:spPr>
              <a:xfrm>
                <a:off x="6597014" y="3405187"/>
                <a:ext cx="36194" cy="76200"/>
              </a:xfrm>
              <a:custGeom>
                <a:avLst/>
                <a:gdLst>
                  <a:gd name="connsiteX0" fmla="*/ 32385 w 36194"/>
                  <a:gd name="connsiteY0" fmla="*/ 17145 h 76200"/>
                  <a:gd name="connsiteX1" fmla="*/ 33338 w 36194"/>
                  <a:gd name="connsiteY1" fmla="*/ 20003 h 76200"/>
                  <a:gd name="connsiteX2" fmla="*/ 32385 w 36194"/>
                  <a:gd name="connsiteY2" fmla="*/ 21908 h 76200"/>
                  <a:gd name="connsiteX3" fmla="*/ 32385 w 36194"/>
                  <a:gd name="connsiteY3" fmla="*/ 21908 h 76200"/>
                  <a:gd name="connsiteX4" fmla="*/ 34290 w 36194"/>
                  <a:gd name="connsiteY4" fmla="*/ 25717 h 76200"/>
                  <a:gd name="connsiteX5" fmla="*/ 33338 w 36194"/>
                  <a:gd name="connsiteY5" fmla="*/ 27622 h 76200"/>
                  <a:gd name="connsiteX6" fmla="*/ 34290 w 36194"/>
                  <a:gd name="connsiteY6" fmla="*/ 30480 h 76200"/>
                  <a:gd name="connsiteX7" fmla="*/ 33338 w 36194"/>
                  <a:gd name="connsiteY7" fmla="*/ 32385 h 76200"/>
                  <a:gd name="connsiteX8" fmla="*/ 34290 w 36194"/>
                  <a:gd name="connsiteY8" fmla="*/ 35242 h 76200"/>
                  <a:gd name="connsiteX9" fmla="*/ 33338 w 36194"/>
                  <a:gd name="connsiteY9" fmla="*/ 37147 h 76200"/>
                  <a:gd name="connsiteX10" fmla="*/ 34290 w 36194"/>
                  <a:gd name="connsiteY10" fmla="*/ 40005 h 76200"/>
                  <a:gd name="connsiteX11" fmla="*/ 33338 w 36194"/>
                  <a:gd name="connsiteY11" fmla="*/ 41910 h 76200"/>
                  <a:gd name="connsiteX12" fmla="*/ 33338 w 36194"/>
                  <a:gd name="connsiteY12" fmla="*/ 41910 h 76200"/>
                  <a:gd name="connsiteX13" fmla="*/ 34290 w 36194"/>
                  <a:gd name="connsiteY13" fmla="*/ 44767 h 76200"/>
                  <a:gd name="connsiteX14" fmla="*/ 34290 w 36194"/>
                  <a:gd name="connsiteY14" fmla="*/ 45720 h 76200"/>
                  <a:gd name="connsiteX15" fmla="*/ 35242 w 36194"/>
                  <a:gd name="connsiteY15" fmla="*/ 48578 h 76200"/>
                  <a:gd name="connsiteX16" fmla="*/ 35242 w 36194"/>
                  <a:gd name="connsiteY16" fmla="*/ 49530 h 76200"/>
                  <a:gd name="connsiteX17" fmla="*/ 35242 w 36194"/>
                  <a:gd name="connsiteY17" fmla="*/ 50483 h 76200"/>
                  <a:gd name="connsiteX18" fmla="*/ 34290 w 36194"/>
                  <a:gd name="connsiteY18" fmla="*/ 52388 h 76200"/>
                  <a:gd name="connsiteX19" fmla="*/ 36195 w 36194"/>
                  <a:gd name="connsiteY19" fmla="*/ 55245 h 76200"/>
                  <a:gd name="connsiteX20" fmla="*/ 34290 w 36194"/>
                  <a:gd name="connsiteY20" fmla="*/ 57150 h 76200"/>
                  <a:gd name="connsiteX21" fmla="*/ 34290 w 36194"/>
                  <a:gd name="connsiteY21" fmla="*/ 59055 h 76200"/>
                  <a:gd name="connsiteX22" fmla="*/ 33338 w 36194"/>
                  <a:gd name="connsiteY22" fmla="*/ 60960 h 76200"/>
                  <a:gd name="connsiteX23" fmla="*/ 34290 w 36194"/>
                  <a:gd name="connsiteY23" fmla="*/ 62865 h 76200"/>
                  <a:gd name="connsiteX24" fmla="*/ 32385 w 36194"/>
                  <a:gd name="connsiteY24" fmla="*/ 64770 h 76200"/>
                  <a:gd name="connsiteX25" fmla="*/ 32385 w 36194"/>
                  <a:gd name="connsiteY25" fmla="*/ 64770 h 76200"/>
                  <a:gd name="connsiteX26" fmla="*/ 32385 w 36194"/>
                  <a:gd name="connsiteY26" fmla="*/ 64770 h 76200"/>
                  <a:gd name="connsiteX27" fmla="*/ 32385 w 36194"/>
                  <a:gd name="connsiteY27" fmla="*/ 64770 h 76200"/>
                  <a:gd name="connsiteX28" fmla="*/ 32385 w 36194"/>
                  <a:gd name="connsiteY28" fmla="*/ 64770 h 76200"/>
                  <a:gd name="connsiteX29" fmla="*/ 32385 w 36194"/>
                  <a:gd name="connsiteY29" fmla="*/ 64770 h 76200"/>
                  <a:gd name="connsiteX30" fmla="*/ 32385 w 36194"/>
                  <a:gd name="connsiteY30" fmla="*/ 64770 h 76200"/>
                  <a:gd name="connsiteX31" fmla="*/ 32385 w 36194"/>
                  <a:gd name="connsiteY31" fmla="*/ 64770 h 76200"/>
                  <a:gd name="connsiteX32" fmla="*/ 32385 w 36194"/>
                  <a:gd name="connsiteY32" fmla="*/ 64770 h 76200"/>
                  <a:gd name="connsiteX33" fmla="*/ 32385 w 36194"/>
                  <a:gd name="connsiteY33" fmla="*/ 64770 h 76200"/>
                  <a:gd name="connsiteX34" fmla="*/ 32385 w 36194"/>
                  <a:gd name="connsiteY34" fmla="*/ 64770 h 76200"/>
                  <a:gd name="connsiteX35" fmla="*/ 32385 w 36194"/>
                  <a:gd name="connsiteY35" fmla="*/ 64770 h 76200"/>
                  <a:gd name="connsiteX36" fmla="*/ 32385 w 36194"/>
                  <a:gd name="connsiteY36" fmla="*/ 64770 h 76200"/>
                  <a:gd name="connsiteX37" fmla="*/ 32385 w 36194"/>
                  <a:gd name="connsiteY37" fmla="*/ 64770 h 76200"/>
                  <a:gd name="connsiteX38" fmla="*/ 32385 w 36194"/>
                  <a:gd name="connsiteY38" fmla="*/ 64770 h 76200"/>
                  <a:gd name="connsiteX39" fmla="*/ 32385 w 36194"/>
                  <a:gd name="connsiteY39" fmla="*/ 64770 h 76200"/>
                  <a:gd name="connsiteX40" fmla="*/ 32385 w 36194"/>
                  <a:gd name="connsiteY40" fmla="*/ 64770 h 76200"/>
                  <a:gd name="connsiteX41" fmla="*/ 32385 w 36194"/>
                  <a:gd name="connsiteY41" fmla="*/ 64770 h 76200"/>
                  <a:gd name="connsiteX42" fmla="*/ 32385 w 36194"/>
                  <a:gd name="connsiteY42" fmla="*/ 64770 h 76200"/>
                  <a:gd name="connsiteX43" fmla="*/ 32385 w 36194"/>
                  <a:gd name="connsiteY43" fmla="*/ 64770 h 76200"/>
                  <a:gd name="connsiteX44" fmla="*/ 32385 w 36194"/>
                  <a:gd name="connsiteY44" fmla="*/ 64770 h 76200"/>
                  <a:gd name="connsiteX45" fmla="*/ 32385 w 36194"/>
                  <a:gd name="connsiteY45" fmla="*/ 64770 h 76200"/>
                  <a:gd name="connsiteX46" fmla="*/ 32385 w 36194"/>
                  <a:gd name="connsiteY46" fmla="*/ 64770 h 76200"/>
                  <a:gd name="connsiteX47" fmla="*/ 32385 w 36194"/>
                  <a:gd name="connsiteY47" fmla="*/ 64770 h 76200"/>
                  <a:gd name="connsiteX48" fmla="*/ 32385 w 36194"/>
                  <a:gd name="connsiteY48" fmla="*/ 64770 h 76200"/>
                  <a:gd name="connsiteX49" fmla="*/ 32385 w 36194"/>
                  <a:gd name="connsiteY49" fmla="*/ 64770 h 76200"/>
                  <a:gd name="connsiteX50" fmla="*/ 32385 w 36194"/>
                  <a:gd name="connsiteY50" fmla="*/ 64770 h 76200"/>
                  <a:gd name="connsiteX51" fmla="*/ 32385 w 36194"/>
                  <a:gd name="connsiteY51" fmla="*/ 64770 h 76200"/>
                  <a:gd name="connsiteX52" fmla="*/ 32385 w 36194"/>
                  <a:gd name="connsiteY52" fmla="*/ 64770 h 76200"/>
                  <a:gd name="connsiteX53" fmla="*/ 32385 w 36194"/>
                  <a:gd name="connsiteY53" fmla="*/ 64770 h 76200"/>
                  <a:gd name="connsiteX54" fmla="*/ 32385 w 36194"/>
                  <a:gd name="connsiteY54" fmla="*/ 64770 h 76200"/>
                  <a:gd name="connsiteX55" fmla="*/ 32385 w 36194"/>
                  <a:gd name="connsiteY55" fmla="*/ 64770 h 76200"/>
                  <a:gd name="connsiteX56" fmla="*/ 32385 w 36194"/>
                  <a:gd name="connsiteY56" fmla="*/ 64770 h 76200"/>
                  <a:gd name="connsiteX57" fmla="*/ 32385 w 36194"/>
                  <a:gd name="connsiteY57" fmla="*/ 64770 h 76200"/>
                  <a:gd name="connsiteX58" fmla="*/ 32385 w 36194"/>
                  <a:gd name="connsiteY58" fmla="*/ 64770 h 76200"/>
                  <a:gd name="connsiteX59" fmla="*/ 32385 w 36194"/>
                  <a:gd name="connsiteY59" fmla="*/ 64770 h 76200"/>
                  <a:gd name="connsiteX60" fmla="*/ 32385 w 36194"/>
                  <a:gd name="connsiteY60" fmla="*/ 64770 h 76200"/>
                  <a:gd name="connsiteX61" fmla="*/ 32385 w 36194"/>
                  <a:gd name="connsiteY61" fmla="*/ 64770 h 76200"/>
                  <a:gd name="connsiteX62" fmla="*/ 32385 w 36194"/>
                  <a:gd name="connsiteY62" fmla="*/ 64770 h 76200"/>
                  <a:gd name="connsiteX63" fmla="*/ 32385 w 36194"/>
                  <a:gd name="connsiteY63" fmla="*/ 64770 h 76200"/>
                  <a:gd name="connsiteX64" fmla="*/ 32385 w 36194"/>
                  <a:gd name="connsiteY64" fmla="*/ 64770 h 76200"/>
                  <a:gd name="connsiteX65" fmla="*/ 32385 w 36194"/>
                  <a:gd name="connsiteY65" fmla="*/ 64770 h 76200"/>
                  <a:gd name="connsiteX66" fmla="*/ 32385 w 36194"/>
                  <a:gd name="connsiteY66" fmla="*/ 64770 h 76200"/>
                  <a:gd name="connsiteX67" fmla="*/ 32385 w 36194"/>
                  <a:gd name="connsiteY67" fmla="*/ 64770 h 76200"/>
                  <a:gd name="connsiteX68" fmla="*/ 32385 w 36194"/>
                  <a:gd name="connsiteY68" fmla="*/ 64770 h 76200"/>
                  <a:gd name="connsiteX69" fmla="*/ 32385 w 36194"/>
                  <a:gd name="connsiteY69" fmla="*/ 64770 h 76200"/>
                  <a:gd name="connsiteX70" fmla="*/ 32385 w 36194"/>
                  <a:gd name="connsiteY70" fmla="*/ 64770 h 76200"/>
                  <a:gd name="connsiteX71" fmla="*/ 32385 w 36194"/>
                  <a:gd name="connsiteY71" fmla="*/ 64770 h 76200"/>
                  <a:gd name="connsiteX72" fmla="*/ 32385 w 36194"/>
                  <a:gd name="connsiteY72" fmla="*/ 64770 h 76200"/>
                  <a:gd name="connsiteX73" fmla="*/ 32385 w 36194"/>
                  <a:gd name="connsiteY73" fmla="*/ 64770 h 76200"/>
                  <a:gd name="connsiteX74" fmla="*/ 32385 w 36194"/>
                  <a:gd name="connsiteY74" fmla="*/ 64770 h 76200"/>
                  <a:gd name="connsiteX75" fmla="*/ 32385 w 36194"/>
                  <a:gd name="connsiteY75" fmla="*/ 64770 h 76200"/>
                  <a:gd name="connsiteX76" fmla="*/ 32385 w 36194"/>
                  <a:gd name="connsiteY76" fmla="*/ 64770 h 76200"/>
                  <a:gd name="connsiteX77" fmla="*/ 32385 w 36194"/>
                  <a:gd name="connsiteY77" fmla="*/ 64770 h 76200"/>
                  <a:gd name="connsiteX78" fmla="*/ 32385 w 36194"/>
                  <a:gd name="connsiteY78" fmla="*/ 64770 h 76200"/>
                  <a:gd name="connsiteX79" fmla="*/ 32385 w 36194"/>
                  <a:gd name="connsiteY79" fmla="*/ 64770 h 76200"/>
                  <a:gd name="connsiteX80" fmla="*/ 32385 w 36194"/>
                  <a:gd name="connsiteY80" fmla="*/ 64770 h 76200"/>
                  <a:gd name="connsiteX81" fmla="*/ 32385 w 36194"/>
                  <a:gd name="connsiteY81" fmla="*/ 64770 h 76200"/>
                  <a:gd name="connsiteX82" fmla="*/ 32385 w 36194"/>
                  <a:gd name="connsiteY82" fmla="*/ 64770 h 76200"/>
                  <a:gd name="connsiteX83" fmla="*/ 32385 w 36194"/>
                  <a:gd name="connsiteY83" fmla="*/ 64770 h 76200"/>
                  <a:gd name="connsiteX84" fmla="*/ 32385 w 36194"/>
                  <a:gd name="connsiteY84" fmla="*/ 64770 h 76200"/>
                  <a:gd name="connsiteX85" fmla="*/ 32385 w 36194"/>
                  <a:gd name="connsiteY85" fmla="*/ 64770 h 76200"/>
                  <a:gd name="connsiteX86" fmla="*/ 32385 w 36194"/>
                  <a:gd name="connsiteY86" fmla="*/ 64770 h 76200"/>
                  <a:gd name="connsiteX87" fmla="*/ 32385 w 36194"/>
                  <a:gd name="connsiteY87" fmla="*/ 64770 h 76200"/>
                  <a:gd name="connsiteX88" fmla="*/ 32385 w 36194"/>
                  <a:gd name="connsiteY88" fmla="*/ 64770 h 76200"/>
                  <a:gd name="connsiteX89" fmla="*/ 32385 w 36194"/>
                  <a:gd name="connsiteY89" fmla="*/ 64770 h 76200"/>
                  <a:gd name="connsiteX90" fmla="*/ 32385 w 36194"/>
                  <a:gd name="connsiteY90" fmla="*/ 64770 h 76200"/>
                  <a:gd name="connsiteX91" fmla="*/ 32385 w 36194"/>
                  <a:gd name="connsiteY91" fmla="*/ 64770 h 76200"/>
                  <a:gd name="connsiteX92" fmla="*/ 32385 w 36194"/>
                  <a:gd name="connsiteY92" fmla="*/ 64770 h 76200"/>
                  <a:gd name="connsiteX93" fmla="*/ 32385 w 36194"/>
                  <a:gd name="connsiteY93" fmla="*/ 64770 h 76200"/>
                  <a:gd name="connsiteX94" fmla="*/ 32385 w 36194"/>
                  <a:gd name="connsiteY94" fmla="*/ 64770 h 76200"/>
                  <a:gd name="connsiteX95" fmla="*/ 32385 w 36194"/>
                  <a:gd name="connsiteY95" fmla="*/ 64770 h 76200"/>
                  <a:gd name="connsiteX96" fmla="*/ 32385 w 36194"/>
                  <a:gd name="connsiteY96" fmla="*/ 64770 h 76200"/>
                  <a:gd name="connsiteX97" fmla="*/ 32385 w 36194"/>
                  <a:gd name="connsiteY97" fmla="*/ 64770 h 76200"/>
                  <a:gd name="connsiteX98" fmla="*/ 32385 w 36194"/>
                  <a:gd name="connsiteY98" fmla="*/ 64770 h 76200"/>
                  <a:gd name="connsiteX99" fmla="*/ 32385 w 36194"/>
                  <a:gd name="connsiteY99" fmla="*/ 64770 h 76200"/>
                  <a:gd name="connsiteX100" fmla="*/ 32385 w 36194"/>
                  <a:gd name="connsiteY100" fmla="*/ 64770 h 76200"/>
                  <a:gd name="connsiteX101" fmla="*/ 32385 w 36194"/>
                  <a:gd name="connsiteY101" fmla="*/ 64770 h 76200"/>
                  <a:gd name="connsiteX102" fmla="*/ 32385 w 36194"/>
                  <a:gd name="connsiteY102" fmla="*/ 64770 h 76200"/>
                  <a:gd name="connsiteX103" fmla="*/ 32385 w 36194"/>
                  <a:gd name="connsiteY103" fmla="*/ 64770 h 76200"/>
                  <a:gd name="connsiteX104" fmla="*/ 32385 w 36194"/>
                  <a:gd name="connsiteY104" fmla="*/ 64770 h 76200"/>
                  <a:gd name="connsiteX105" fmla="*/ 32385 w 36194"/>
                  <a:gd name="connsiteY105" fmla="*/ 64770 h 76200"/>
                  <a:gd name="connsiteX106" fmla="*/ 32385 w 36194"/>
                  <a:gd name="connsiteY106" fmla="*/ 64770 h 76200"/>
                  <a:gd name="connsiteX107" fmla="*/ 32385 w 36194"/>
                  <a:gd name="connsiteY107" fmla="*/ 64770 h 76200"/>
                  <a:gd name="connsiteX108" fmla="*/ 32385 w 36194"/>
                  <a:gd name="connsiteY108" fmla="*/ 64770 h 76200"/>
                  <a:gd name="connsiteX109" fmla="*/ 31432 w 36194"/>
                  <a:gd name="connsiteY109" fmla="*/ 66675 h 76200"/>
                  <a:gd name="connsiteX110" fmla="*/ 31432 w 36194"/>
                  <a:gd name="connsiteY110" fmla="*/ 66675 h 76200"/>
                  <a:gd name="connsiteX111" fmla="*/ 29528 w 36194"/>
                  <a:gd name="connsiteY111" fmla="*/ 68580 h 76200"/>
                  <a:gd name="connsiteX112" fmla="*/ 29528 w 36194"/>
                  <a:gd name="connsiteY112" fmla="*/ 68580 h 76200"/>
                  <a:gd name="connsiteX113" fmla="*/ 26670 w 36194"/>
                  <a:gd name="connsiteY113" fmla="*/ 70485 h 76200"/>
                  <a:gd name="connsiteX114" fmla="*/ 26670 w 36194"/>
                  <a:gd name="connsiteY114" fmla="*/ 70485 h 76200"/>
                  <a:gd name="connsiteX115" fmla="*/ 23813 w 36194"/>
                  <a:gd name="connsiteY115" fmla="*/ 72390 h 76200"/>
                  <a:gd name="connsiteX116" fmla="*/ 22860 w 36194"/>
                  <a:gd name="connsiteY116" fmla="*/ 72390 h 76200"/>
                  <a:gd name="connsiteX117" fmla="*/ 20003 w 36194"/>
                  <a:gd name="connsiteY117" fmla="*/ 74295 h 76200"/>
                  <a:gd name="connsiteX118" fmla="*/ 18097 w 36194"/>
                  <a:gd name="connsiteY118" fmla="*/ 73342 h 76200"/>
                  <a:gd name="connsiteX119" fmla="*/ 9525 w 36194"/>
                  <a:gd name="connsiteY119" fmla="*/ 76200 h 76200"/>
                  <a:gd name="connsiteX120" fmla="*/ 2857 w 36194"/>
                  <a:gd name="connsiteY120" fmla="*/ 73342 h 76200"/>
                  <a:gd name="connsiteX121" fmla="*/ 2857 w 36194"/>
                  <a:gd name="connsiteY121" fmla="*/ 73342 h 76200"/>
                  <a:gd name="connsiteX122" fmla="*/ 953 w 36194"/>
                  <a:gd name="connsiteY122" fmla="*/ 71438 h 76200"/>
                  <a:gd name="connsiteX123" fmla="*/ 953 w 36194"/>
                  <a:gd name="connsiteY123" fmla="*/ 69533 h 76200"/>
                  <a:gd name="connsiteX124" fmla="*/ 953 w 36194"/>
                  <a:gd name="connsiteY124" fmla="*/ 68580 h 76200"/>
                  <a:gd name="connsiteX125" fmla="*/ 1905 w 36194"/>
                  <a:gd name="connsiteY125" fmla="*/ 66675 h 76200"/>
                  <a:gd name="connsiteX126" fmla="*/ 1905 w 36194"/>
                  <a:gd name="connsiteY126" fmla="*/ 65722 h 76200"/>
                  <a:gd name="connsiteX127" fmla="*/ 953 w 36194"/>
                  <a:gd name="connsiteY127" fmla="*/ 64770 h 76200"/>
                  <a:gd name="connsiteX128" fmla="*/ 953 w 36194"/>
                  <a:gd name="connsiteY128" fmla="*/ 62865 h 76200"/>
                  <a:gd name="connsiteX129" fmla="*/ 953 w 36194"/>
                  <a:gd name="connsiteY129" fmla="*/ 61913 h 76200"/>
                  <a:gd name="connsiteX130" fmla="*/ 0 w 36194"/>
                  <a:gd name="connsiteY130" fmla="*/ 60960 h 76200"/>
                  <a:gd name="connsiteX131" fmla="*/ 953 w 36194"/>
                  <a:gd name="connsiteY131" fmla="*/ 59055 h 76200"/>
                  <a:gd name="connsiteX132" fmla="*/ 953 w 36194"/>
                  <a:gd name="connsiteY132" fmla="*/ 59055 h 76200"/>
                  <a:gd name="connsiteX133" fmla="*/ 0 w 36194"/>
                  <a:gd name="connsiteY133" fmla="*/ 57150 h 76200"/>
                  <a:gd name="connsiteX134" fmla="*/ 953 w 36194"/>
                  <a:gd name="connsiteY134" fmla="*/ 54292 h 76200"/>
                  <a:gd name="connsiteX135" fmla="*/ 953 w 36194"/>
                  <a:gd name="connsiteY135" fmla="*/ 54292 h 76200"/>
                  <a:gd name="connsiteX136" fmla="*/ 953 w 36194"/>
                  <a:gd name="connsiteY136" fmla="*/ 54292 h 76200"/>
                  <a:gd name="connsiteX137" fmla="*/ 0 w 36194"/>
                  <a:gd name="connsiteY137" fmla="*/ 52388 h 76200"/>
                  <a:gd name="connsiteX138" fmla="*/ 1905 w 36194"/>
                  <a:gd name="connsiteY138" fmla="*/ 50483 h 76200"/>
                  <a:gd name="connsiteX139" fmla="*/ 1905 w 36194"/>
                  <a:gd name="connsiteY139" fmla="*/ 50483 h 76200"/>
                  <a:gd name="connsiteX140" fmla="*/ 0 w 36194"/>
                  <a:gd name="connsiteY140" fmla="*/ 48578 h 76200"/>
                  <a:gd name="connsiteX141" fmla="*/ 1905 w 36194"/>
                  <a:gd name="connsiteY141" fmla="*/ 46672 h 76200"/>
                  <a:gd name="connsiteX142" fmla="*/ 1905 w 36194"/>
                  <a:gd name="connsiteY142" fmla="*/ 46672 h 76200"/>
                  <a:gd name="connsiteX143" fmla="*/ 1905 w 36194"/>
                  <a:gd name="connsiteY143" fmla="*/ 46672 h 76200"/>
                  <a:gd name="connsiteX144" fmla="*/ 0 w 36194"/>
                  <a:gd name="connsiteY144" fmla="*/ 44767 h 76200"/>
                  <a:gd name="connsiteX145" fmla="*/ 1905 w 36194"/>
                  <a:gd name="connsiteY145" fmla="*/ 42863 h 76200"/>
                  <a:gd name="connsiteX146" fmla="*/ 1905 w 36194"/>
                  <a:gd name="connsiteY146" fmla="*/ 42863 h 76200"/>
                  <a:gd name="connsiteX147" fmla="*/ 1905 w 36194"/>
                  <a:gd name="connsiteY147" fmla="*/ 41910 h 76200"/>
                  <a:gd name="connsiteX148" fmla="*/ 953 w 36194"/>
                  <a:gd name="connsiteY148" fmla="*/ 40005 h 76200"/>
                  <a:gd name="connsiteX149" fmla="*/ 1905 w 36194"/>
                  <a:gd name="connsiteY149" fmla="*/ 38100 h 76200"/>
                  <a:gd name="connsiteX150" fmla="*/ 1905 w 36194"/>
                  <a:gd name="connsiteY150" fmla="*/ 38100 h 76200"/>
                  <a:gd name="connsiteX151" fmla="*/ 0 w 36194"/>
                  <a:gd name="connsiteY151" fmla="*/ 36195 h 76200"/>
                  <a:gd name="connsiteX152" fmla="*/ 1905 w 36194"/>
                  <a:gd name="connsiteY152" fmla="*/ 34290 h 76200"/>
                  <a:gd name="connsiteX153" fmla="*/ 2857 w 36194"/>
                  <a:gd name="connsiteY153" fmla="*/ 34290 h 76200"/>
                  <a:gd name="connsiteX154" fmla="*/ 3810 w 36194"/>
                  <a:gd name="connsiteY154" fmla="*/ 34290 h 76200"/>
                  <a:gd name="connsiteX155" fmla="*/ 3810 w 36194"/>
                  <a:gd name="connsiteY155" fmla="*/ 33338 h 76200"/>
                  <a:gd name="connsiteX156" fmla="*/ 2857 w 36194"/>
                  <a:gd name="connsiteY156" fmla="*/ 31433 h 76200"/>
                  <a:gd name="connsiteX157" fmla="*/ 4763 w 36194"/>
                  <a:gd name="connsiteY157" fmla="*/ 29528 h 76200"/>
                  <a:gd name="connsiteX158" fmla="*/ 4763 w 36194"/>
                  <a:gd name="connsiteY158" fmla="*/ 28575 h 76200"/>
                  <a:gd name="connsiteX159" fmla="*/ 3810 w 36194"/>
                  <a:gd name="connsiteY159" fmla="*/ 26670 h 76200"/>
                  <a:gd name="connsiteX160" fmla="*/ 5715 w 36194"/>
                  <a:gd name="connsiteY160" fmla="*/ 24765 h 76200"/>
                  <a:gd name="connsiteX161" fmla="*/ 6667 w 36194"/>
                  <a:gd name="connsiteY161" fmla="*/ 20003 h 76200"/>
                  <a:gd name="connsiteX162" fmla="*/ 5715 w 36194"/>
                  <a:gd name="connsiteY162" fmla="*/ 18097 h 76200"/>
                  <a:gd name="connsiteX163" fmla="*/ 7620 w 36194"/>
                  <a:gd name="connsiteY163" fmla="*/ 16192 h 76200"/>
                  <a:gd name="connsiteX164" fmla="*/ 7620 w 36194"/>
                  <a:gd name="connsiteY164" fmla="*/ 16192 h 76200"/>
                  <a:gd name="connsiteX165" fmla="*/ 7620 w 36194"/>
                  <a:gd name="connsiteY165" fmla="*/ 15240 h 76200"/>
                  <a:gd name="connsiteX166" fmla="*/ 8572 w 36194"/>
                  <a:gd name="connsiteY166" fmla="*/ 9525 h 76200"/>
                  <a:gd name="connsiteX167" fmla="*/ 13335 w 36194"/>
                  <a:gd name="connsiteY167" fmla="*/ 3810 h 76200"/>
                  <a:gd name="connsiteX168" fmla="*/ 18097 w 36194"/>
                  <a:gd name="connsiteY168" fmla="*/ 0 h 76200"/>
                  <a:gd name="connsiteX169" fmla="*/ 20003 w 36194"/>
                  <a:gd name="connsiteY169" fmla="*/ 953 h 76200"/>
                  <a:gd name="connsiteX170" fmla="*/ 20955 w 36194"/>
                  <a:gd name="connsiteY170" fmla="*/ 0 h 76200"/>
                  <a:gd name="connsiteX171" fmla="*/ 21907 w 36194"/>
                  <a:gd name="connsiteY171" fmla="*/ 1905 h 76200"/>
                  <a:gd name="connsiteX172" fmla="*/ 21907 w 36194"/>
                  <a:gd name="connsiteY172" fmla="*/ 1905 h 76200"/>
                  <a:gd name="connsiteX173" fmla="*/ 22860 w 36194"/>
                  <a:gd name="connsiteY173" fmla="*/ 4763 h 76200"/>
                  <a:gd name="connsiteX174" fmla="*/ 22860 w 36194"/>
                  <a:gd name="connsiteY174" fmla="*/ 5715 h 76200"/>
                  <a:gd name="connsiteX175" fmla="*/ 22860 w 36194"/>
                  <a:gd name="connsiteY175" fmla="*/ 5715 h 76200"/>
                  <a:gd name="connsiteX176" fmla="*/ 23813 w 36194"/>
                  <a:gd name="connsiteY176" fmla="*/ 8572 h 76200"/>
                  <a:gd name="connsiteX177" fmla="*/ 23813 w 36194"/>
                  <a:gd name="connsiteY177" fmla="*/ 9525 h 76200"/>
                  <a:gd name="connsiteX178" fmla="*/ 23813 w 36194"/>
                  <a:gd name="connsiteY178" fmla="*/ 9525 h 76200"/>
                  <a:gd name="connsiteX179" fmla="*/ 26670 w 36194"/>
                  <a:gd name="connsiteY179" fmla="*/ 13335 h 76200"/>
                  <a:gd name="connsiteX180" fmla="*/ 26670 w 36194"/>
                  <a:gd name="connsiteY180" fmla="*/ 14288 h 76200"/>
                  <a:gd name="connsiteX181" fmla="*/ 32385 w 36194"/>
                  <a:gd name="connsiteY181" fmla="*/ 17145 h 76200"/>
                  <a:gd name="connsiteX182" fmla="*/ 32385 w 36194"/>
                  <a:gd name="connsiteY182" fmla="*/ 17145 h 76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36194" h="76200">
                    <a:moveTo>
                      <a:pt x="32385" y="17145"/>
                    </a:moveTo>
                    <a:cubicBezTo>
                      <a:pt x="32385" y="18097"/>
                      <a:pt x="33338" y="19050"/>
                      <a:pt x="33338" y="20003"/>
                    </a:cubicBezTo>
                    <a:cubicBezTo>
                      <a:pt x="33338" y="20955"/>
                      <a:pt x="33338" y="20955"/>
                      <a:pt x="32385" y="21908"/>
                    </a:cubicBezTo>
                    <a:lnTo>
                      <a:pt x="32385" y="21908"/>
                    </a:lnTo>
                    <a:cubicBezTo>
                      <a:pt x="33338" y="22860"/>
                      <a:pt x="34290" y="23813"/>
                      <a:pt x="34290" y="25717"/>
                    </a:cubicBezTo>
                    <a:cubicBezTo>
                      <a:pt x="34290" y="26670"/>
                      <a:pt x="34290" y="26670"/>
                      <a:pt x="33338" y="27622"/>
                    </a:cubicBezTo>
                    <a:cubicBezTo>
                      <a:pt x="34290" y="28575"/>
                      <a:pt x="34290" y="29528"/>
                      <a:pt x="34290" y="30480"/>
                    </a:cubicBezTo>
                    <a:cubicBezTo>
                      <a:pt x="34290" y="31433"/>
                      <a:pt x="34290" y="31433"/>
                      <a:pt x="33338" y="32385"/>
                    </a:cubicBezTo>
                    <a:cubicBezTo>
                      <a:pt x="34290" y="33338"/>
                      <a:pt x="34290" y="34290"/>
                      <a:pt x="34290" y="35242"/>
                    </a:cubicBezTo>
                    <a:cubicBezTo>
                      <a:pt x="34290" y="36195"/>
                      <a:pt x="34290" y="36195"/>
                      <a:pt x="33338" y="37147"/>
                    </a:cubicBezTo>
                    <a:cubicBezTo>
                      <a:pt x="34290" y="38100"/>
                      <a:pt x="34290" y="39053"/>
                      <a:pt x="34290" y="40005"/>
                    </a:cubicBezTo>
                    <a:cubicBezTo>
                      <a:pt x="34290" y="40958"/>
                      <a:pt x="34290" y="41910"/>
                      <a:pt x="33338" y="41910"/>
                    </a:cubicBezTo>
                    <a:lnTo>
                      <a:pt x="33338" y="41910"/>
                    </a:lnTo>
                    <a:cubicBezTo>
                      <a:pt x="34290" y="42863"/>
                      <a:pt x="34290" y="43815"/>
                      <a:pt x="34290" y="44767"/>
                    </a:cubicBezTo>
                    <a:cubicBezTo>
                      <a:pt x="34290" y="44767"/>
                      <a:pt x="34290" y="45720"/>
                      <a:pt x="34290" y="45720"/>
                    </a:cubicBezTo>
                    <a:cubicBezTo>
                      <a:pt x="35242" y="46672"/>
                      <a:pt x="35242" y="47625"/>
                      <a:pt x="35242" y="48578"/>
                    </a:cubicBezTo>
                    <a:cubicBezTo>
                      <a:pt x="35242" y="48578"/>
                      <a:pt x="35242" y="48578"/>
                      <a:pt x="35242" y="49530"/>
                    </a:cubicBezTo>
                    <a:cubicBezTo>
                      <a:pt x="35242" y="49530"/>
                      <a:pt x="35242" y="50483"/>
                      <a:pt x="35242" y="50483"/>
                    </a:cubicBezTo>
                    <a:cubicBezTo>
                      <a:pt x="35242" y="51435"/>
                      <a:pt x="35242" y="51435"/>
                      <a:pt x="34290" y="52388"/>
                    </a:cubicBezTo>
                    <a:cubicBezTo>
                      <a:pt x="35242" y="52388"/>
                      <a:pt x="36195" y="53340"/>
                      <a:pt x="36195" y="55245"/>
                    </a:cubicBezTo>
                    <a:cubicBezTo>
                      <a:pt x="36195" y="56197"/>
                      <a:pt x="35242" y="57150"/>
                      <a:pt x="34290" y="57150"/>
                    </a:cubicBezTo>
                    <a:cubicBezTo>
                      <a:pt x="34290" y="57150"/>
                      <a:pt x="34290" y="58103"/>
                      <a:pt x="34290" y="59055"/>
                    </a:cubicBezTo>
                    <a:cubicBezTo>
                      <a:pt x="34290" y="60008"/>
                      <a:pt x="34290" y="60008"/>
                      <a:pt x="33338" y="60960"/>
                    </a:cubicBezTo>
                    <a:cubicBezTo>
                      <a:pt x="34290" y="61913"/>
                      <a:pt x="34290" y="61913"/>
                      <a:pt x="34290" y="62865"/>
                    </a:cubicBezTo>
                    <a:cubicBezTo>
                      <a:pt x="34290" y="63817"/>
                      <a:pt x="33338" y="64770"/>
                      <a:pt x="32385" y="64770"/>
                    </a:cubicBez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cubicBezTo>
                      <a:pt x="32385" y="65722"/>
                      <a:pt x="31432" y="66675"/>
                      <a:pt x="31432" y="66675"/>
                    </a:cubicBezTo>
                    <a:cubicBezTo>
                      <a:pt x="31432" y="66675"/>
                      <a:pt x="31432" y="66675"/>
                      <a:pt x="31432" y="66675"/>
                    </a:cubicBezTo>
                    <a:cubicBezTo>
                      <a:pt x="31432" y="67628"/>
                      <a:pt x="30480" y="68580"/>
                      <a:pt x="29528" y="68580"/>
                    </a:cubicBezTo>
                    <a:cubicBezTo>
                      <a:pt x="29528" y="68580"/>
                      <a:pt x="29528" y="68580"/>
                      <a:pt x="29528" y="68580"/>
                    </a:cubicBezTo>
                    <a:cubicBezTo>
                      <a:pt x="29528" y="69533"/>
                      <a:pt x="28575" y="70485"/>
                      <a:pt x="26670" y="70485"/>
                    </a:cubicBezTo>
                    <a:lnTo>
                      <a:pt x="26670" y="70485"/>
                    </a:lnTo>
                    <a:cubicBezTo>
                      <a:pt x="26670" y="71438"/>
                      <a:pt x="25717" y="72390"/>
                      <a:pt x="23813" y="72390"/>
                    </a:cubicBezTo>
                    <a:cubicBezTo>
                      <a:pt x="23813" y="72390"/>
                      <a:pt x="22860" y="72390"/>
                      <a:pt x="22860" y="72390"/>
                    </a:cubicBezTo>
                    <a:cubicBezTo>
                      <a:pt x="22860" y="73342"/>
                      <a:pt x="21907" y="74295"/>
                      <a:pt x="20003" y="74295"/>
                    </a:cubicBezTo>
                    <a:cubicBezTo>
                      <a:pt x="19050" y="74295"/>
                      <a:pt x="19050" y="74295"/>
                      <a:pt x="18097" y="73342"/>
                    </a:cubicBezTo>
                    <a:cubicBezTo>
                      <a:pt x="15240" y="74295"/>
                      <a:pt x="13335" y="76200"/>
                      <a:pt x="9525" y="76200"/>
                    </a:cubicBezTo>
                    <a:cubicBezTo>
                      <a:pt x="7620" y="76200"/>
                      <a:pt x="4763" y="74295"/>
                      <a:pt x="2857" y="73342"/>
                    </a:cubicBezTo>
                    <a:lnTo>
                      <a:pt x="2857" y="73342"/>
                    </a:lnTo>
                    <a:cubicBezTo>
                      <a:pt x="1905" y="73342"/>
                      <a:pt x="953" y="73342"/>
                      <a:pt x="953" y="71438"/>
                    </a:cubicBezTo>
                    <a:cubicBezTo>
                      <a:pt x="953" y="70485"/>
                      <a:pt x="953" y="69533"/>
                      <a:pt x="953" y="69533"/>
                    </a:cubicBezTo>
                    <a:cubicBezTo>
                      <a:pt x="953" y="69533"/>
                      <a:pt x="953" y="69533"/>
                      <a:pt x="953" y="68580"/>
                    </a:cubicBezTo>
                    <a:cubicBezTo>
                      <a:pt x="953" y="67628"/>
                      <a:pt x="953" y="66675"/>
                      <a:pt x="1905" y="66675"/>
                    </a:cubicBezTo>
                    <a:cubicBezTo>
                      <a:pt x="1905" y="66675"/>
                      <a:pt x="1905" y="65722"/>
                      <a:pt x="1905" y="65722"/>
                    </a:cubicBezTo>
                    <a:cubicBezTo>
                      <a:pt x="1905" y="65722"/>
                      <a:pt x="953" y="64770"/>
                      <a:pt x="953" y="64770"/>
                    </a:cubicBezTo>
                    <a:cubicBezTo>
                      <a:pt x="953" y="63817"/>
                      <a:pt x="953" y="62865"/>
                      <a:pt x="953" y="62865"/>
                    </a:cubicBezTo>
                    <a:lnTo>
                      <a:pt x="953" y="61913"/>
                    </a:lnTo>
                    <a:cubicBezTo>
                      <a:pt x="953" y="61913"/>
                      <a:pt x="0" y="60960"/>
                      <a:pt x="0" y="60960"/>
                    </a:cubicBezTo>
                    <a:cubicBezTo>
                      <a:pt x="0" y="60008"/>
                      <a:pt x="0" y="59055"/>
                      <a:pt x="953" y="59055"/>
                    </a:cubicBezTo>
                    <a:lnTo>
                      <a:pt x="953" y="59055"/>
                    </a:lnTo>
                    <a:cubicBezTo>
                      <a:pt x="0" y="59055"/>
                      <a:pt x="0" y="58103"/>
                      <a:pt x="0" y="57150"/>
                    </a:cubicBezTo>
                    <a:cubicBezTo>
                      <a:pt x="0" y="56197"/>
                      <a:pt x="0" y="55245"/>
                      <a:pt x="953" y="54292"/>
                    </a:cubicBezTo>
                    <a:cubicBezTo>
                      <a:pt x="953" y="54292"/>
                      <a:pt x="953" y="54292"/>
                      <a:pt x="953" y="54292"/>
                    </a:cubicBezTo>
                    <a:lnTo>
                      <a:pt x="953" y="54292"/>
                    </a:lnTo>
                    <a:cubicBezTo>
                      <a:pt x="0" y="54292"/>
                      <a:pt x="0" y="53340"/>
                      <a:pt x="0" y="52388"/>
                    </a:cubicBezTo>
                    <a:cubicBezTo>
                      <a:pt x="0" y="51435"/>
                      <a:pt x="953" y="50483"/>
                      <a:pt x="1905" y="50483"/>
                    </a:cubicBezTo>
                    <a:lnTo>
                      <a:pt x="1905" y="50483"/>
                    </a:lnTo>
                    <a:cubicBezTo>
                      <a:pt x="953" y="50483"/>
                      <a:pt x="0" y="49530"/>
                      <a:pt x="0" y="48578"/>
                    </a:cubicBezTo>
                    <a:cubicBezTo>
                      <a:pt x="0" y="47625"/>
                      <a:pt x="953" y="46672"/>
                      <a:pt x="1905" y="46672"/>
                    </a:cubicBezTo>
                    <a:cubicBezTo>
                      <a:pt x="1905" y="46672"/>
                      <a:pt x="1905" y="46672"/>
                      <a:pt x="1905" y="46672"/>
                    </a:cubicBezTo>
                    <a:lnTo>
                      <a:pt x="1905" y="46672"/>
                    </a:lnTo>
                    <a:cubicBezTo>
                      <a:pt x="953" y="46672"/>
                      <a:pt x="0" y="45720"/>
                      <a:pt x="0" y="44767"/>
                    </a:cubicBezTo>
                    <a:cubicBezTo>
                      <a:pt x="0" y="43815"/>
                      <a:pt x="953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lnTo>
                      <a:pt x="1905" y="41910"/>
                    </a:lnTo>
                    <a:cubicBezTo>
                      <a:pt x="1905" y="41910"/>
                      <a:pt x="953" y="40958"/>
                      <a:pt x="953" y="40005"/>
                    </a:cubicBezTo>
                    <a:cubicBezTo>
                      <a:pt x="953" y="39053"/>
                      <a:pt x="953" y="38100"/>
                      <a:pt x="1905" y="38100"/>
                    </a:cubicBezTo>
                    <a:lnTo>
                      <a:pt x="1905" y="38100"/>
                    </a:lnTo>
                    <a:cubicBezTo>
                      <a:pt x="953" y="38100"/>
                      <a:pt x="0" y="37147"/>
                      <a:pt x="0" y="36195"/>
                    </a:cubicBezTo>
                    <a:cubicBezTo>
                      <a:pt x="0" y="35242"/>
                      <a:pt x="953" y="34290"/>
                      <a:pt x="1905" y="34290"/>
                    </a:cubicBezTo>
                    <a:cubicBezTo>
                      <a:pt x="1905" y="34290"/>
                      <a:pt x="1905" y="34290"/>
                      <a:pt x="2857" y="34290"/>
                    </a:cubicBezTo>
                    <a:cubicBezTo>
                      <a:pt x="2857" y="34290"/>
                      <a:pt x="2857" y="34290"/>
                      <a:pt x="3810" y="34290"/>
                    </a:cubicBezTo>
                    <a:lnTo>
                      <a:pt x="3810" y="33338"/>
                    </a:lnTo>
                    <a:cubicBezTo>
                      <a:pt x="2857" y="33338"/>
                      <a:pt x="2857" y="32385"/>
                      <a:pt x="2857" y="31433"/>
                    </a:cubicBezTo>
                    <a:cubicBezTo>
                      <a:pt x="2857" y="30480"/>
                      <a:pt x="3810" y="29528"/>
                      <a:pt x="4763" y="29528"/>
                    </a:cubicBezTo>
                    <a:lnTo>
                      <a:pt x="4763" y="28575"/>
                    </a:lnTo>
                    <a:cubicBezTo>
                      <a:pt x="4763" y="28575"/>
                      <a:pt x="3810" y="27622"/>
                      <a:pt x="3810" y="26670"/>
                    </a:cubicBezTo>
                    <a:cubicBezTo>
                      <a:pt x="3810" y="25717"/>
                      <a:pt x="4763" y="24765"/>
                      <a:pt x="5715" y="24765"/>
                    </a:cubicBezTo>
                    <a:cubicBezTo>
                      <a:pt x="5715" y="22860"/>
                      <a:pt x="6667" y="21908"/>
                      <a:pt x="6667" y="20003"/>
                    </a:cubicBezTo>
                    <a:cubicBezTo>
                      <a:pt x="5715" y="20003"/>
                      <a:pt x="5715" y="19050"/>
                      <a:pt x="5715" y="18097"/>
                    </a:cubicBezTo>
                    <a:cubicBezTo>
                      <a:pt x="5715" y="17145"/>
                      <a:pt x="6667" y="16192"/>
                      <a:pt x="7620" y="16192"/>
                    </a:cubicBezTo>
                    <a:lnTo>
                      <a:pt x="7620" y="16192"/>
                    </a:lnTo>
                    <a:lnTo>
                      <a:pt x="7620" y="15240"/>
                    </a:lnTo>
                    <a:cubicBezTo>
                      <a:pt x="7620" y="13335"/>
                      <a:pt x="7620" y="11430"/>
                      <a:pt x="8572" y="9525"/>
                    </a:cubicBezTo>
                    <a:cubicBezTo>
                      <a:pt x="9525" y="6667"/>
                      <a:pt x="11430" y="4763"/>
                      <a:pt x="13335" y="3810"/>
                    </a:cubicBezTo>
                    <a:cubicBezTo>
                      <a:pt x="15240" y="953"/>
                      <a:pt x="16192" y="0"/>
                      <a:pt x="18097" y="0"/>
                    </a:cubicBezTo>
                    <a:cubicBezTo>
                      <a:pt x="19050" y="0"/>
                      <a:pt x="19050" y="0"/>
                      <a:pt x="20003" y="953"/>
                    </a:cubicBezTo>
                    <a:cubicBezTo>
                      <a:pt x="20003" y="0"/>
                      <a:pt x="20955" y="0"/>
                      <a:pt x="20955" y="0"/>
                    </a:cubicBezTo>
                    <a:cubicBezTo>
                      <a:pt x="21907" y="0"/>
                      <a:pt x="21907" y="953"/>
                      <a:pt x="21907" y="1905"/>
                    </a:cubicBezTo>
                    <a:cubicBezTo>
                      <a:pt x="21907" y="1905"/>
                      <a:pt x="21907" y="1905"/>
                      <a:pt x="21907" y="1905"/>
                    </a:cubicBezTo>
                    <a:cubicBezTo>
                      <a:pt x="22860" y="1905"/>
                      <a:pt x="22860" y="2858"/>
                      <a:pt x="22860" y="4763"/>
                    </a:cubicBezTo>
                    <a:cubicBezTo>
                      <a:pt x="22860" y="4763"/>
                      <a:pt x="22860" y="5715"/>
                      <a:pt x="22860" y="5715"/>
                    </a:cubicBezTo>
                    <a:lnTo>
                      <a:pt x="22860" y="5715"/>
                    </a:lnTo>
                    <a:cubicBezTo>
                      <a:pt x="23813" y="5715"/>
                      <a:pt x="23813" y="6667"/>
                      <a:pt x="23813" y="8572"/>
                    </a:cubicBezTo>
                    <a:cubicBezTo>
                      <a:pt x="23813" y="9525"/>
                      <a:pt x="23813" y="9525"/>
                      <a:pt x="23813" y="9525"/>
                    </a:cubicBezTo>
                    <a:lnTo>
                      <a:pt x="23813" y="9525"/>
                    </a:lnTo>
                    <a:cubicBezTo>
                      <a:pt x="25717" y="9525"/>
                      <a:pt x="26670" y="11430"/>
                      <a:pt x="26670" y="13335"/>
                    </a:cubicBezTo>
                    <a:cubicBezTo>
                      <a:pt x="26670" y="13335"/>
                      <a:pt x="26670" y="14288"/>
                      <a:pt x="26670" y="14288"/>
                    </a:cubicBezTo>
                    <a:cubicBezTo>
                      <a:pt x="32385" y="15240"/>
                      <a:pt x="32385" y="16192"/>
                      <a:pt x="32385" y="17145"/>
                    </a:cubicBezTo>
                    <a:cubicBezTo>
                      <a:pt x="32385" y="17145"/>
                      <a:pt x="32385" y="17145"/>
                      <a:pt x="32385" y="17145"/>
                    </a:cubicBezTo>
                    <a:close/>
                  </a:path>
                </a:pathLst>
              </a:custGeom>
              <a:solidFill>
                <a:srgbClr val="56904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10" name="Freeform: Shape 809">
                <a:extLst>
                  <a:ext uri="{FF2B5EF4-FFF2-40B4-BE49-F238E27FC236}">
                    <a16:creationId xmlns:a16="http://schemas.microsoft.com/office/drawing/2014/main" id="{33D70997-9457-4A03-A802-0168074576D6}"/>
                  </a:ext>
                </a:extLst>
              </p:cNvPr>
              <p:cNvSpPr/>
              <p:nvPr/>
            </p:nvSpPr>
            <p:spPr>
              <a:xfrm>
                <a:off x="6599871" y="3399472"/>
                <a:ext cx="27622" cy="54292"/>
              </a:xfrm>
              <a:custGeom>
                <a:avLst/>
                <a:gdLst>
                  <a:gd name="connsiteX0" fmla="*/ 20003 w 27622"/>
                  <a:gd name="connsiteY0" fmla="*/ 6668 h 54292"/>
                  <a:gd name="connsiteX1" fmla="*/ 20003 w 27622"/>
                  <a:gd name="connsiteY1" fmla="*/ 6668 h 54292"/>
                  <a:gd name="connsiteX2" fmla="*/ 20003 w 27622"/>
                  <a:gd name="connsiteY2" fmla="*/ 7620 h 54292"/>
                  <a:gd name="connsiteX3" fmla="*/ 20003 w 27622"/>
                  <a:gd name="connsiteY3" fmla="*/ 7620 h 54292"/>
                  <a:gd name="connsiteX4" fmla="*/ 20955 w 27622"/>
                  <a:gd name="connsiteY4" fmla="*/ 9525 h 54292"/>
                  <a:gd name="connsiteX5" fmla="*/ 20955 w 27622"/>
                  <a:gd name="connsiteY5" fmla="*/ 10478 h 54292"/>
                  <a:gd name="connsiteX6" fmla="*/ 20955 w 27622"/>
                  <a:gd name="connsiteY6" fmla="*/ 10478 h 54292"/>
                  <a:gd name="connsiteX7" fmla="*/ 22860 w 27622"/>
                  <a:gd name="connsiteY7" fmla="*/ 13335 h 54292"/>
                  <a:gd name="connsiteX8" fmla="*/ 22860 w 27622"/>
                  <a:gd name="connsiteY8" fmla="*/ 14288 h 54292"/>
                  <a:gd name="connsiteX9" fmla="*/ 23813 w 27622"/>
                  <a:gd name="connsiteY9" fmla="*/ 16193 h 54292"/>
                  <a:gd name="connsiteX10" fmla="*/ 25718 w 27622"/>
                  <a:gd name="connsiteY10" fmla="*/ 19050 h 54292"/>
                  <a:gd name="connsiteX11" fmla="*/ 24765 w 27622"/>
                  <a:gd name="connsiteY11" fmla="*/ 20955 h 54292"/>
                  <a:gd name="connsiteX12" fmla="*/ 24765 w 27622"/>
                  <a:gd name="connsiteY12" fmla="*/ 22860 h 54292"/>
                  <a:gd name="connsiteX13" fmla="*/ 23813 w 27622"/>
                  <a:gd name="connsiteY13" fmla="*/ 23813 h 54292"/>
                  <a:gd name="connsiteX14" fmla="*/ 23813 w 27622"/>
                  <a:gd name="connsiteY14" fmla="*/ 23813 h 54292"/>
                  <a:gd name="connsiteX15" fmla="*/ 24765 w 27622"/>
                  <a:gd name="connsiteY15" fmla="*/ 25718 h 54292"/>
                  <a:gd name="connsiteX16" fmla="*/ 24765 w 27622"/>
                  <a:gd name="connsiteY16" fmla="*/ 26670 h 54292"/>
                  <a:gd name="connsiteX17" fmla="*/ 25718 w 27622"/>
                  <a:gd name="connsiteY17" fmla="*/ 28575 h 54292"/>
                  <a:gd name="connsiteX18" fmla="*/ 25718 w 27622"/>
                  <a:gd name="connsiteY18" fmla="*/ 29528 h 54292"/>
                  <a:gd name="connsiteX19" fmla="*/ 26670 w 27622"/>
                  <a:gd name="connsiteY19" fmla="*/ 31433 h 54292"/>
                  <a:gd name="connsiteX20" fmla="*/ 26670 w 27622"/>
                  <a:gd name="connsiteY20" fmla="*/ 32385 h 54292"/>
                  <a:gd name="connsiteX21" fmla="*/ 27622 w 27622"/>
                  <a:gd name="connsiteY21" fmla="*/ 34290 h 54292"/>
                  <a:gd name="connsiteX22" fmla="*/ 26670 w 27622"/>
                  <a:gd name="connsiteY22" fmla="*/ 35243 h 54292"/>
                  <a:gd name="connsiteX23" fmla="*/ 26670 w 27622"/>
                  <a:gd name="connsiteY23" fmla="*/ 35243 h 54292"/>
                  <a:gd name="connsiteX24" fmla="*/ 26670 w 27622"/>
                  <a:gd name="connsiteY24" fmla="*/ 37148 h 54292"/>
                  <a:gd name="connsiteX25" fmla="*/ 26670 w 27622"/>
                  <a:gd name="connsiteY25" fmla="*/ 38100 h 54292"/>
                  <a:gd name="connsiteX26" fmla="*/ 26670 w 27622"/>
                  <a:gd name="connsiteY26" fmla="*/ 40005 h 54292"/>
                  <a:gd name="connsiteX27" fmla="*/ 26670 w 27622"/>
                  <a:gd name="connsiteY27" fmla="*/ 40005 h 54292"/>
                  <a:gd name="connsiteX28" fmla="*/ 26670 w 27622"/>
                  <a:gd name="connsiteY28" fmla="*/ 40958 h 54292"/>
                  <a:gd name="connsiteX29" fmla="*/ 25718 w 27622"/>
                  <a:gd name="connsiteY29" fmla="*/ 41910 h 54292"/>
                  <a:gd name="connsiteX30" fmla="*/ 26670 w 27622"/>
                  <a:gd name="connsiteY30" fmla="*/ 43815 h 54292"/>
                  <a:gd name="connsiteX31" fmla="*/ 25718 w 27622"/>
                  <a:gd name="connsiteY31" fmla="*/ 44768 h 54292"/>
                  <a:gd name="connsiteX32" fmla="*/ 25718 w 27622"/>
                  <a:gd name="connsiteY32" fmla="*/ 45720 h 54292"/>
                  <a:gd name="connsiteX33" fmla="*/ 24765 w 27622"/>
                  <a:gd name="connsiteY33" fmla="*/ 46673 h 54292"/>
                  <a:gd name="connsiteX34" fmla="*/ 24765 w 27622"/>
                  <a:gd name="connsiteY34" fmla="*/ 47625 h 54292"/>
                  <a:gd name="connsiteX35" fmla="*/ 23813 w 27622"/>
                  <a:gd name="connsiteY35" fmla="*/ 48578 h 54292"/>
                  <a:gd name="connsiteX36" fmla="*/ 23813 w 27622"/>
                  <a:gd name="connsiteY36" fmla="*/ 48578 h 54292"/>
                  <a:gd name="connsiteX37" fmla="*/ 23813 w 27622"/>
                  <a:gd name="connsiteY37" fmla="*/ 48578 h 54292"/>
                  <a:gd name="connsiteX38" fmla="*/ 23813 w 27622"/>
                  <a:gd name="connsiteY38" fmla="*/ 48578 h 54292"/>
                  <a:gd name="connsiteX39" fmla="*/ 23813 w 27622"/>
                  <a:gd name="connsiteY39" fmla="*/ 48578 h 54292"/>
                  <a:gd name="connsiteX40" fmla="*/ 23813 w 27622"/>
                  <a:gd name="connsiteY40" fmla="*/ 48578 h 54292"/>
                  <a:gd name="connsiteX41" fmla="*/ 23813 w 27622"/>
                  <a:gd name="connsiteY41" fmla="*/ 48578 h 54292"/>
                  <a:gd name="connsiteX42" fmla="*/ 23813 w 27622"/>
                  <a:gd name="connsiteY42" fmla="*/ 48578 h 54292"/>
                  <a:gd name="connsiteX43" fmla="*/ 23813 w 27622"/>
                  <a:gd name="connsiteY43" fmla="*/ 48578 h 54292"/>
                  <a:gd name="connsiteX44" fmla="*/ 23813 w 27622"/>
                  <a:gd name="connsiteY44" fmla="*/ 48578 h 54292"/>
                  <a:gd name="connsiteX45" fmla="*/ 23813 w 27622"/>
                  <a:gd name="connsiteY45" fmla="*/ 48578 h 54292"/>
                  <a:gd name="connsiteX46" fmla="*/ 23813 w 27622"/>
                  <a:gd name="connsiteY46" fmla="*/ 48578 h 54292"/>
                  <a:gd name="connsiteX47" fmla="*/ 23813 w 27622"/>
                  <a:gd name="connsiteY47" fmla="*/ 48578 h 54292"/>
                  <a:gd name="connsiteX48" fmla="*/ 23813 w 27622"/>
                  <a:gd name="connsiteY48" fmla="*/ 48578 h 54292"/>
                  <a:gd name="connsiteX49" fmla="*/ 23813 w 27622"/>
                  <a:gd name="connsiteY49" fmla="*/ 48578 h 54292"/>
                  <a:gd name="connsiteX50" fmla="*/ 23813 w 27622"/>
                  <a:gd name="connsiteY50" fmla="*/ 48578 h 54292"/>
                  <a:gd name="connsiteX51" fmla="*/ 23813 w 27622"/>
                  <a:gd name="connsiteY51" fmla="*/ 48578 h 54292"/>
                  <a:gd name="connsiteX52" fmla="*/ 23813 w 27622"/>
                  <a:gd name="connsiteY52" fmla="*/ 48578 h 54292"/>
                  <a:gd name="connsiteX53" fmla="*/ 23813 w 27622"/>
                  <a:gd name="connsiteY53" fmla="*/ 48578 h 54292"/>
                  <a:gd name="connsiteX54" fmla="*/ 23813 w 27622"/>
                  <a:gd name="connsiteY54" fmla="*/ 48578 h 54292"/>
                  <a:gd name="connsiteX55" fmla="*/ 23813 w 27622"/>
                  <a:gd name="connsiteY55" fmla="*/ 48578 h 54292"/>
                  <a:gd name="connsiteX56" fmla="*/ 23813 w 27622"/>
                  <a:gd name="connsiteY56" fmla="*/ 48578 h 54292"/>
                  <a:gd name="connsiteX57" fmla="*/ 23813 w 27622"/>
                  <a:gd name="connsiteY57" fmla="*/ 48578 h 54292"/>
                  <a:gd name="connsiteX58" fmla="*/ 23813 w 27622"/>
                  <a:gd name="connsiteY58" fmla="*/ 48578 h 54292"/>
                  <a:gd name="connsiteX59" fmla="*/ 23813 w 27622"/>
                  <a:gd name="connsiteY59" fmla="*/ 48578 h 54292"/>
                  <a:gd name="connsiteX60" fmla="*/ 23813 w 27622"/>
                  <a:gd name="connsiteY60" fmla="*/ 48578 h 54292"/>
                  <a:gd name="connsiteX61" fmla="*/ 23813 w 27622"/>
                  <a:gd name="connsiteY61" fmla="*/ 48578 h 54292"/>
                  <a:gd name="connsiteX62" fmla="*/ 23813 w 27622"/>
                  <a:gd name="connsiteY62" fmla="*/ 48578 h 54292"/>
                  <a:gd name="connsiteX63" fmla="*/ 23813 w 27622"/>
                  <a:gd name="connsiteY63" fmla="*/ 48578 h 54292"/>
                  <a:gd name="connsiteX64" fmla="*/ 23813 w 27622"/>
                  <a:gd name="connsiteY64" fmla="*/ 48578 h 54292"/>
                  <a:gd name="connsiteX65" fmla="*/ 23813 w 27622"/>
                  <a:gd name="connsiteY65" fmla="*/ 48578 h 54292"/>
                  <a:gd name="connsiteX66" fmla="*/ 23813 w 27622"/>
                  <a:gd name="connsiteY66" fmla="*/ 48578 h 54292"/>
                  <a:gd name="connsiteX67" fmla="*/ 23813 w 27622"/>
                  <a:gd name="connsiteY67" fmla="*/ 48578 h 54292"/>
                  <a:gd name="connsiteX68" fmla="*/ 23813 w 27622"/>
                  <a:gd name="connsiteY68" fmla="*/ 48578 h 54292"/>
                  <a:gd name="connsiteX69" fmla="*/ 23813 w 27622"/>
                  <a:gd name="connsiteY69" fmla="*/ 48578 h 54292"/>
                  <a:gd name="connsiteX70" fmla="*/ 23813 w 27622"/>
                  <a:gd name="connsiteY70" fmla="*/ 48578 h 54292"/>
                  <a:gd name="connsiteX71" fmla="*/ 23813 w 27622"/>
                  <a:gd name="connsiteY71" fmla="*/ 48578 h 54292"/>
                  <a:gd name="connsiteX72" fmla="*/ 23813 w 27622"/>
                  <a:gd name="connsiteY72" fmla="*/ 48578 h 54292"/>
                  <a:gd name="connsiteX73" fmla="*/ 23813 w 27622"/>
                  <a:gd name="connsiteY73" fmla="*/ 48578 h 54292"/>
                  <a:gd name="connsiteX74" fmla="*/ 23813 w 27622"/>
                  <a:gd name="connsiteY74" fmla="*/ 48578 h 54292"/>
                  <a:gd name="connsiteX75" fmla="*/ 23813 w 27622"/>
                  <a:gd name="connsiteY75" fmla="*/ 48578 h 54292"/>
                  <a:gd name="connsiteX76" fmla="*/ 23813 w 27622"/>
                  <a:gd name="connsiteY76" fmla="*/ 48578 h 54292"/>
                  <a:gd name="connsiteX77" fmla="*/ 23813 w 27622"/>
                  <a:gd name="connsiteY77" fmla="*/ 48578 h 54292"/>
                  <a:gd name="connsiteX78" fmla="*/ 23813 w 27622"/>
                  <a:gd name="connsiteY78" fmla="*/ 48578 h 54292"/>
                  <a:gd name="connsiteX79" fmla="*/ 23813 w 27622"/>
                  <a:gd name="connsiteY79" fmla="*/ 48578 h 54292"/>
                  <a:gd name="connsiteX80" fmla="*/ 23813 w 27622"/>
                  <a:gd name="connsiteY80" fmla="*/ 48578 h 54292"/>
                  <a:gd name="connsiteX81" fmla="*/ 23813 w 27622"/>
                  <a:gd name="connsiteY81" fmla="*/ 48578 h 54292"/>
                  <a:gd name="connsiteX82" fmla="*/ 23813 w 27622"/>
                  <a:gd name="connsiteY82" fmla="*/ 48578 h 54292"/>
                  <a:gd name="connsiteX83" fmla="*/ 23813 w 27622"/>
                  <a:gd name="connsiteY83" fmla="*/ 48578 h 54292"/>
                  <a:gd name="connsiteX84" fmla="*/ 23813 w 27622"/>
                  <a:gd name="connsiteY84" fmla="*/ 48578 h 54292"/>
                  <a:gd name="connsiteX85" fmla="*/ 23813 w 27622"/>
                  <a:gd name="connsiteY85" fmla="*/ 48578 h 54292"/>
                  <a:gd name="connsiteX86" fmla="*/ 23813 w 27622"/>
                  <a:gd name="connsiteY86" fmla="*/ 48578 h 54292"/>
                  <a:gd name="connsiteX87" fmla="*/ 23813 w 27622"/>
                  <a:gd name="connsiteY87" fmla="*/ 48578 h 54292"/>
                  <a:gd name="connsiteX88" fmla="*/ 23813 w 27622"/>
                  <a:gd name="connsiteY88" fmla="*/ 48578 h 54292"/>
                  <a:gd name="connsiteX89" fmla="*/ 23813 w 27622"/>
                  <a:gd name="connsiteY89" fmla="*/ 48578 h 54292"/>
                  <a:gd name="connsiteX90" fmla="*/ 23813 w 27622"/>
                  <a:gd name="connsiteY90" fmla="*/ 48578 h 54292"/>
                  <a:gd name="connsiteX91" fmla="*/ 23813 w 27622"/>
                  <a:gd name="connsiteY91" fmla="*/ 48578 h 54292"/>
                  <a:gd name="connsiteX92" fmla="*/ 23813 w 27622"/>
                  <a:gd name="connsiteY92" fmla="*/ 48578 h 54292"/>
                  <a:gd name="connsiteX93" fmla="*/ 23813 w 27622"/>
                  <a:gd name="connsiteY93" fmla="*/ 48578 h 54292"/>
                  <a:gd name="connsiteX94" fmla="*/ 23813 w 27622"/>
                  <a:gd name="connsiteY94" fmla="*/ 48578 h 54292"/>
                  <a:gd name="connsiteX95" fmla="*/ 23813 w 27622"/>
                  <a:gd name="connsiteY95" fmla="*/ 48578 h 54292"/>
                  <a:gd name="connsiteX96" fmla="*/ 23813 w 27622"/>
                  <a:gd name="connsiteY96" fmla="*/ 48578 h 54292"/>
                  <a:gd name="connsiteX97" fmla="*/ 23813 w 27622"/>
                  <a:gd name="connsiteY97" fmla="*/ 48578 h 54292"/>
                  <a:gd name="connsiteX98" fmla="*/ 23813 w 27622"/>
                  <a:gd name="connsiteY98" fmla="*/ 48578 h 54292"/>
                  <a:gd name="connsiteX99" fmla="*/ 23813 w 27622"/>
                  <a:gd name="connsiteY99" fmla="*/ 48578 h 54292"/>
                  <a:gd name="connsiteX100" fmla="*/ 23813 w 27622"/>
                  <a:gd name="connsiteY100" fmla="*/ 48578 h 54292"/>
                  <a:gd name="connsiteX101" fmla="*/ 23813 w 27622"/>
                  <a:gd name="connsiteY101" fmla="*/ 48578 h 54292"/>
                  <a:gd name="connsiteX102" fmla="*/ 23813 w 27622"/>
                  <a:gd name="connsiteY102" fmla="*/ 48578 h 54292"/>
                  <a:gd name="connsiteX103" fmla="*/ 23813 w 27622"/>
                  <a:gd name="connsiteY103" fmla="*/ 48578 h 54292"/>
                  <a:gd name="connsiteX104" fmla="*/ 23813 w 27622"/>
                  <a:gd name="connsiteY104" fmla="*/ 48578 h 54292"/>
                  <a:gd name="connsiteX105" fmla="*/ 23813 w 27622"/>
                  <a:gd name="connsiteY105" fmla="*/ 48578 h 54292"/>
                  <a:gd name="connsiteX106" fmla="*/ 23813 w 27622"/>
                  <a:gd name="connsiteY106" fmla="*/ 48578 h 54292"/>
                  <a:gd name="connsiteX107" fmla="*/ 23813 w 27622"/>
                  <a:gd name="connsiteY107" fmla="*/ 48578 h 54292"/>
                  <a:gd name="connsiteX108" fmla="*/ 23813 w 27622"/>
                  <a:gd name="connsiteY108" fmla="*/ 48578 h 54292"/>
                  <a:gd name="connsiteX109" fmla="*/ 23813 w 27622"/>
                  <a:gd name="connsiteY109" fmla="*/ 48578 h 54292"/>
                  <a:gd name="connsiteX110" fmla="*/ 23813 w 27622"/>
                  <a:gd name="connsiteY110" fmla="*/ 48578 h 54292"/>
                  <a:gd name="connsiteX111" fmla="*/ 23813 w 27622"/>
                  <a:gd name="connsiteY111" fmla="*/ 48578 h 54292"/>
                  <a:gd name="connsiteX112" fmla="*/ 23813 w 27622"/>
                  <a:gd name="connsiteY112" fmla="*/ 48578 h 54292"/>
                  <a:gd name="connsiteX113" fmla="*/ 23813 w 27622"/>
                  <a:gd name="connsiteY113" fmla="*/ 48578 h 54292"/>
                  <a:gd name="connsiteX114" fmla="*/ 23813 w 27622"/>
                  <a:gd name="connsiteY114" fmla="*/ 48578 h 54292"/>
                  <a:gd name="connsiteX115" fmla="*/ 23813 w 27622"/>
                  <a:gd name="connsiteY115" fmla="*/ 48578 h 54292"/>
                  <a:gd name="connsiteX116" fmla="*/ 23813 w 27622"/>
                  <a:gd name="connsiteY116" fmla="*/ 48578 h 54292"/>
                  <a:gd name="connsiteX117" fmla="*/ 23813 w 27622"/>
                  <a:gd name="connsiteY117" fmla="*/ 48578 h 54292"/>
                  <a:gd name="connsiteX118" fmla="*/ 23813 w 27622"/>
                  <a:gd name="connsiteY118" fmla="*/ 48578 h 54292"/>
                  <a:gd name="connsiteX119" fmla="*/ 23813 w 27622"/>
                  <a:gd name="connsiteY119" fmla="*/ 48578 h 54292"/>
                  <a:gd name="connsiteX120" fmla="*/ 22860 w 27622"/>
                  <a:gd name="connsiteY120" fmla="*/ 49530 h 54292"/>
                  <a:gd name="connsiteX121" fmla="*/ 22860 w 27622"/>
                  <a:gd name="connsiteY121" fmla="*/ 49530 h 54292"/>
                  <a:gd name="connsiteX122" fmla="*/ 21908 w 27622"/>
                  <a:gd name="connsiteY122" fmla="*/ 50483 h 54292"/>
                  <a:gd name="connsiteX123" fmla="*/ 21908 w 27622"/>
                  <a:gd name="connsiteY123" fmla="*/ 50483 h 54292"/>
                  <a:gd name="connsiteX124" fmla="*/ 20003 w 27622"/>
                  <a:gd name="connsiteY124" fmla="*/ 52388 h 54292"/>
                  <a:gd name="connsiteX125" fmla="*/ 20003 w 27622"/>
                  <a:gd name="connsiteY125" fmla="*/ 52388 h 54292"/>
                  <a:gd name="connsiteX126" fmla="*/ 18097 w 27622"/>
                  <a:gd name="connsiteY126" fmla="*/ 53340 h 54292"/>
                  <a:gd name="connsiteX127" fmla="*/ 18097 w 27622"/>
                  <a:gd name="connsiteY127" fmla="*/ 53340 h 54292"/>
                  <a:gd name="connsiteX128" fmla="*/ 17145 w 27622"/>
                  <a:gd name="connsiteY128" fmla="*/ 54293 h 54292"/>
                  <a:gd name="connsiteX129" fmla="*/ 16193 w 27622"/>
                  <a:gd name="connsiteY129" fmla="*/ 53340 h 54292"/>
                  <a:gd name="connsiteX130" fmla="*/ 11430 w 27622"/>
                  <a:gd name="connsiteY130" fmla="*/ 54293 h 54292"/>
                  <a:gd name="connsiteX131" fmla="*/ 1905 w 27622"/>
                  <a:gd name="connsiteY131" fmla="*/ 47625 h 54292"/>
                  <a:gd name="connsiteX132" fmla="*/ 1905 w 27622"/>
                  <a:gd name="connsiteY132" fmla="*/ 47625 h 54292"/>
                  <a:gd name="connsiteX133" fmla="*/ 1905 w 27622"/>
                  <a:gd name="connsiteY133" fmla="*/ 47625 h 54292"/>
                  <a:gd name="connsiteX134" fmla="*/ 953 w 27622"/>
                  <a:gd name="connsiteY134" fmla="*/ 43815 h 54292"/>
                  <a:gd name="connsiteX135" fmla="*/ 1905 w 27622"/>
                  <a:gd name="connsiteY135" fmla="*/ 42863 h 54292"/>
                  <a:gd name="connsiteX136" fmla="*/ 1905 w 27622"/>
                  <a:gd name="connsiteY136" fmla="*/ 42863 h 54292"/>
                  <a:gd name="connsiteX137" fmla="*/ 1905 w 27622"/>
                  <a:gd name="connsiteY137" fmla="*/ 41910 h 54292"/>
                  <a:gd name="connsiteX138" fmla="*/ 953 w 27622"/>
                  <a:gd name="connsiteY138" fmla="*/ 40005 h 54292"/>
                  <a:gd name="connsiteX139" fmla="*/ 1905 w 27622"/>
                  <a:gd name="connsiteY139" fmla="*/ 38100 h 54292"/>
                  <a:gd name="connsiteX140" fmla="*/ 1905 w 27622"/>
                  <a:gd name="connsiteY140" fmla="*/ 38100 h 54292"/>
                  <a:gd name="connsiteX141" fmla="*/ 0 w 27622"/>
                  <a:gd name="connsiteY141" fmla="*/ 36195 h 54292"/>
                  <a:gd name="connsiteX142" fmla="*/ 1905 w 27622"/>
                  <a:gd name="connsiteY142" fmla="*/ 34290 h 54292"/>
                  <a:gd name="connsiteX143" fmla="*/ 2858 w 27622"/>
                  <a:gd name="connsiteY143" fmla="*/ 34290 h 54292"/>
                  <a:gd name="connsiteX144" fmla="*/ 3810 w 27622"/>
                  <a:gd name="connsiteY144" fmla="*/ 34290 h 54292"/>
                  <a:gd name="connsiteX145" fmla="*/ 3810 w 27622"/>
                  <a:gd name="connsiteY145" fmla="*/ 33338 h 54292"/>
                  <a:gd name="connsiteX146" fmla="*/ 2858 w 27622"/>
                  <a:gd name="connsiteY146" fmla="*/ 31433 h 54292"/>
                  <a:gd name="connsiteX147" fmla="*/ 4763 w 27622"/>
                  <a:gd name="connsiteY147" fmla="*/ 29528 h 54292"/>
                  <a:gd name="connsiteX148" fmla="*/ 4763 w 27622"/>
                  <a:gd name="connsiteY148" fmla="*/ 28575 h 54292"/>
                  <a:gd name="connsiteX149" fmla="*/ 3810 w 27622"/>
                  <a:gd name="connsiteY149" fmla="*/ 26670 h 54292"/>
                  <a:gd name="connsiteX150" fmla="*/ 5715 w 27622"/>
                  <a:gd name="connsiteY150" fmla="*/ 24765 h 54292"/>
                  <a:gd name="connsiteX151" fmla="*/ 6668 w 27622"/>
                  <a:gd name="connsiteY151" fmla="*/ 20003 h 54292"/>
                  <a:gd name="connsiteX152" fmla="*/ 5715 w 27622"/>
                  <a:gd name="connsiteY152" fmla="*/ 18098 h 54292"/>
                  <a:gd name="connsiteX153" fmla="*/ 7620 w 27622"/>
                  <a:gd name="connsiteY153" fmla="*/ 16193 h 54292"/>
                  <a:gd name="connsiteX154" fmla="*/ 7620 w 27622"/>
                  <a:gd name="connsiteY154" fmla="*/ 16193 h 54292"/>
                  <a:gd name="connsiteX155" fmla="*/ 7620 w 27622"/>
                  <a:gd name="connsiteY155" fmla="*/ 15240 h 54292"/>
                  <a:gd name="connsiteX156" fmla="*/ 8572 w 27622"/>
                  <a:gd name="connsiteY156" fmla="*/ 9525 h 54292"/>
                  <a:gd name="connsiteX157" fmla="*/ 13335 w 27622"/>
                  <a:gd name="connsiteY157" fmla="*/ 3810 h 54292"/>
                  <a:gd name="connsiteX158" fmla="*/ 18097 w 27622"/>
                  <a:gd name="connsiteY158" fmla="*/ 0 h 54292"/>
                  <a:gd name="connsiteX159" fmla="*/ 20003 w 27622"/>
                  <a:gd name="connsiteY159" fmla="*/ 6668 h 5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</a:cxnLst>
                <a:rect l="l" t="t" r="r" b="b"/>
                <a:pathLst>
                  <a:path w="27622" h="54292">
                    <a:moveTo>
                      <a:pt x="20003" y="6668"/>
                    </a:moveTo>
                    <a:cubicBezTo>
                      <a:pt x="20003" y="6668"/>
                      <a:pt x="20003" y="6668"/>
                      <a:pt x="20003" y="6668"/>
                    </a:cubicBezTo>
                    <a:cubicBezTo>
                      <a:pt x="20003" y="7620"/>
                      <a:pt x="20003" y="7620"/>
                      <a:pt x="20003" y="7620"/>
                    </a:cubicBezTo>
                    <a:lnTo>
                      <a:pt x="20003" y="7620"/>
                    </a:lnTo>
                    <a:cubicBezTo>
                      <a:pt x="20955" y="7620"/>
                      <a:pt x="20955" y="8573"/>
                      <a:pt x="20955" y="9525"/>
                    </a:cubicBezTo>
                    <a:cubicBezTo>
                      <a:pt x="20955" y="9525"/>
                      <a:pt x="20955" y="10478"/>
                      <a:pt x="20955" y="10478"/>
                    </a:cubicBezTo>
                    <a:lnTo>
                      <a:pt x="20955" y="10478"/>
                    </a:lnTo>
                    <a:cubicBezTo>
                      <a:pt x="21908" y="10478"/>
                      <a:pt x="22860" y="11430"/>
                      <a:pt x="22860" y="13335"/>
                    </a:cubicBezTo>
                    <a:cubicBezTo>
                      <a:pt x="22860" y="13335"/>
                      <a:pt x="22860" y="14288"/>
                      <a:pt x="22860" y="14288"/>
                    </a:cubicBezTo>
                    <a:cubicBezTo>
                      <a:pt x="23813" y="14288"/>
                      <a:pt x="23813" y="15240"/>
                      <a:pt x="23813" y="16193"/>
                    </a:cubicBezTo>
                    <a:cubicBezTo>
                      <a:pt x="24765" y="16193"/>
                      <a:pt x="25718" y="17145"/>
                      <a:pt x="25718" y="19050"/>
                    </a:cubicBezTo>
                    <a:cubicBezTo>
                      <a:pt x="25718" y="20003"/>
                      <a:pt x="25718" y="20003"/>
                      <a:pt x="24765" y="20955"/>
                    </a:cubicBezTo>
                    <a:cubicBezTo>
                      <a:pt x="24765" y="20955"/>
                      <a:pt x="24765" y="21908"/>
                      <a:pt x="24765" y="22860"/>
                    </a:cubicBezTo>
                    <a:cubicBezTo>
                      <a:pt x="24765" y="23813"/>
                      <a:pt x="24765" y="23813"/>
                      <a:pt x="23813" y="23813"/>
                    </a:cubicBezTo>
                    <a:lnTo>
                      <a:pt x="23813" y="23813"/>
                    </a:lnTo>
                    <a:cubicBezTo>
                      <a:pt x="24765" y="23813"/>
                      <a:pt x="24765" y="24765"/>
                      <a:pt x="24765" y="25718"/>
                    </a:cubicBezTo>
                    <a:cubicBezTo>
                      <a:pt x="24765" y="25718"/>
                      <a:pt x="24765" y="26670"/>
                      <a:pt x="24765" y="26670"/>
                    </a:cubicBezTo>
                    <a:cubicBezTo>
                      <a:pt x="24765" y="26670"/>
                      <a:pt x="25718" y="27623"/>
                      <a:pt x="25718" y="28575"/>
                    </a:cubicBezTo>
                    <a:cubicBezTo>
                      <a:pt x="25718" y="28575"/>
                      <a:pt x="25718" y="29528"/>
                      <a:pt x="25718" y="29528"/>
                    </a:cubicBezTo>
                    <a:cubicBezTo>
                      <a:pt x="25718" y="29528"/>
                      <a:pt x="26670" y="30480"/>
                      <a:pt x="26670" y="31433"/>
                    </a:cubicBezTo>
                    <a:cubicBezTo>
                      <a:pt x="26670" y="31433"/>
                      <a:pt x="26670" y="32385"/>
                      <a:pt x="26670" y="32385"/>
                    </a:cubicBezTo>
                    <a:cubicBezTo>
                      <a:pt x="26670" y="33338"/>
                      <a:pt x="27622" y="33338"/>
                      <a:pt x="27622" y="34290"/>
                    </a:cubicBezTo>
                    <a:cubicBezTo>
                      <a:pt x="27622" y="35243"/>
                      <a:pt x="27622" y="35243"/>
                      <a:pt x="26670" y="35243"/>
                    </a:cubicBezTo>
                    <a:lnTo>
                      <a:pt x="26670" y="35243"/>
                    </a:lnTo>
                    <a:cubicBezTo>
                      <a:pt x="26670" y="35243"/>
                      <a:pt x="27622" y="36195"/>
                      <a:pt x="26670" y="37148"/>
                    </a:cubicBezTo>
                    <a:cubicBezTo>
                      <a:pt x="26670" y="37148"/>
                      <a:pt x="26670" y="37148"/>
                      <a:pt x="26670" y="38100"/>
                    </a:cubicBezTo>
                    <a:cubicBezTo>
                      <a:pt x="26670" y="38100"/>
                      <a:pt x="26670" y="39053"/>
                      <a:pt x="26670" y="40005"/>
                    </a:cubicBezTo>
                    <a:cubicBezTo>
                      <a:pt x="26670" y="40005"/>
                      <a:pt x="26670" y="40005"/>
                      <a:pt x="26670" y="40005"/>
                    </a:cubicBezTo>
                    <a:cubicBezTo>
                      <a:pt x="26670" y="40005"/>
                      <a:pt x="26670" y="40958"/>
                      <a:pt x="26670" y="40958"/>
                    </a:cubicBezTo>
                    <a:cubicBezTo>
                      <a:pt x="26670" y="40958"/>
                      <a:pt x="26670" y="41910"/>
                      <a:pt x="25718" y="41910"/>
                    </a:cubicBezTo>
                    <a:cubicBezTo>
                      <a:pt x="26670" y="41910"/>
                      <a:pt x="26670" y="42863"/>
                      <a:pt x="26670" y="43815"/>
                    </a:cubicBezTo>
                    <a:cubicBezTo>
                      <a:pt x="26670" y="44768"/>
                      <a:pt x="25718" y="44768"/>
                      <a:pt x="25718" y="44768"/>
                    </a:cubicBezTo>
                    <a:cubicBezTo>
                      <a:pt x="25718" y="44768"/>
                      <a:pt x="25718" y="45720"/>
                      <a:pt x="25718" y="45720"/>
                    </a:cubicBezTo>
                    <a:cubicBezTo>
                      <a:pt x="25718" y="45720"/>
                      <a:pt x="25718" y="46673"/>
                      <a:pt x="24765" y="46673"/>
                    </a:cubicBezTo>
                    <a:cubicBezTo>
                      <a:pt x="24765" y="46673"/>
                      <a:pt x="24765" y="47625"/>
                      <a:pt x="24765" y="47625"/>
                    </a:cubicBezTo>
                    <a:cubicBezTo>
                      <a:pt x="24765" y="48578"/>
                      <a:pt x="24765" y="48578"/>
                      <a:pt x="23813" y="48578"/>
                    </a:cubicBez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cubicBezTo>
                      <a:pt x="23813" y="49530"/>
                      <a:pt x="23813" y="49530"/>
                      <a:pt x="22860" y="49530"/>
                    </a:cubicBezTo>
                    <a:cubicBezTo>
                      <a:pt x="22860" y="49530"/>
                      <a:pt x="22860" y="49530"/>
                      <a:pt x="22860" y="49530"/>
                    </a:cubicBezTo>
                    <a:cubicBezTo>
                      <a:pt x="22860" y="50483"/>
                      <a:pt x="22860" y="50483"/>
                      <a:pt x="21908" y="50483"/>
                    </a:cubicBezTo>
                    <a:cubicBezTo>
                      <a:pt x="21908" y="50483"/>
                      <a:pt x="21908" y="50483"/>
                      <a:pt x="21908" y="50483"/>
                    </a:cubicBezTo>
                    <a:cubicBezTo>
                      <a:pt x="21908" y="51435"/>
                      <a:pt x="20955" y="52388"/>
                      <a:pt x="20003" y="52388"/>
                    </a:cubicBezTo>
                    <a:lnTo>
                      <a:pt x="20003" y="52388"/>
                    </a:lnTo>
                    <a:cubicBezTo>
                      <a:pt x="20003" y="53340"/>
                      <a:pt x="19050" y="54293"/>
                      <a:pt x="18097" y="53340"/>
                    </a:cubicBezTo>
                    <a:cubicBezTo>
                      <a:pt x="18097" y="53340"/>
                      <a:pt x="18097" y="53340"/>
                      <a:pt x="18097" y="53340"/>
                    </a:cubicBezTo>
                    <a:cubicBezTo>
                      <a:pt x="18097" y="54293"/>
                      <a:pt x="17145" y="54293"/>
                      <a:pt x="17145" y="54293"/>
                    </a:cubicBezTo>
                    <a:cubicBezTo>
                      <a:pt x="17145" y="54293"/>
                      <a:pt x="16193" y="54293"/>
                      <a:pt x="16193" y="53340"/>
                    </a:cubicBezTo>
                    <a:cubicBezTo>
                      <a:pt x="14288" y="54293"/>
                      <a:pt x="13335" y="54293"/>
                      <a:pt x="11430" y="54293"/>
                    </a:cubicBezTo>
                    <a:cubicBezTo>
                      <a:pt x="6668" y="53340"/>
                      <a:pt x="3810" y="51435"/>
                      <a:pt x="1905" y="47625"/>
                    </a:cubicBezTo>
                    <a:lnTo>
                      <a:pt x="1905" y="47625"/>
                    </a:lnTo>
                    <a:lnTo>
                      <a:pt x="1905" y="47625"/>
                    </a:lnTo>
                    <a:cubicBezTo>
                      <a:pt x="1905" y="46673"/>
                      <a:pt x="953" y="45720"/>
                      <a:pt x="953" y="43815"/>
                    </a:cubicBezTo>
                    <a:cubicBezTo>
                      <a:pt x="953" y="43815"/>
                      <a:pt x="1905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lnTo>
                      <a:pt x="1905" y="41910"/>
                    </a:lnTo>
                    <a:cubicBezTo>
                      <a:pt x="1905" y="41910"/>
                      <a:pt x="953" y="40958"/>
                      <a:pt x="953" y="40005"/>
                    </a:cubicBezTo>
                    <a:cubicBezTo>
                      <a:pt x="953" y="39053"/>
                      <a:pt x="953" y="38100"/>
                      <a:pt x="1905" y="38100"/>
                    </a:cubicBezTo>
                    <a:lnTo>
                      <a:pt x="1905" y="38100"/>
                    </a:lnTo>
                    <a:cubicBezTo>
                      <a:pt x="953" y="38100"/>
                      <a:pt x="0" y="37148"/>
                      <a:pt x="0" y="36195"/>
                    </a:cubicBezTo>
                    <a:cubicBezTo>
                      <a:pt x="0" y="35243"/>
                      <a:pt x="953" y="34290"/>
                      <a:pt x="1905" y="34290"/>
                    </a:cubicBezTo>
                    <a:cubicBezTo>
                      <a:pt x="1905" y="34290"/>
                      <a:pt x="1905" y="34290"/>
                      <a:pt x="2858" y="34290"/>
                    </a:cubicBezTo>
                    <a:cubicBezTo>
                      <a:pt x="2858" y="34290"/>
                      <a:pt x="2858" y="34290"/>
                      <a:pt x="3810" y="34290"/>
                    </a:cubicBezTo>
                    <a:lnTo>
                      <a:pt x="3810" y="33338"/>
                    </a:lnTo>
                    <a:cubicBezTo>
                      <a:pt x="2858" y="33338"/>
                      <a:pt x="2858" y="32385"/>
                      <a:pt x="2858" y="31433"/>
                    </a:cubicBezTo>
                    <a:cubicBezTo>
                      <a:pt x="2858" y="30480"/>
                      <a:pt x="3810" y="29528"/>
                      <a:pt x="4763" y="29528"/>
                    </a:cubicBezTo>
                    <a:lnTo>
                      <a:pt x="4763" y="28575"/>
                    </a:lnTo>
                    <a:cubicBezTo>
                      <a:pt x="4763" y="28575"/>
                      <a:pt x="3810" y="27623"/>
                      <a:pt x="3810" y="26670"/>
                    </a:cubicBezTo>
                    <a:cubicBezTo>
                      <a:pt x="3810" y="25718"/>
                      <a:pt x="4763" y="24765"/>
                      <a:pt x="5715" y="24765"/>
                    </a:cubicBezTo>
                    <a:cubicBezTo>
                      <a:pt x="5715" y="22860"/>
                      <a:pt x="6668" y="21908"/>
                      <a:pt x="6668" y="20003"/>
                    </a:cubicBezTo>
                    <a:cubicBezTo>
                      <a:pt x="5715" y="20003"/>
                      <a:pt x="5715" y="19050"/>
                      <a:pt x="5715" y="18098"/>
                    </a:cubicBezTo>
                    <a:cubicBezTo>
                      <a:pt x="5715" y="17145"/>
                      <a:pt x="6668" y="16193"/>
                      <a:pt x="7620" y="16193"/>
                    </a:cubicBezTo>
                    <a:lnTo>
                      <a:pt x="7620" y="16193"/>
                    </a:lnTo>
                    <a:lnTo>
                      <a:pt x="7620" y="15240"/>
                    </a:lnTo>
                    <a:cubicBezTo>
                      <a:pt x="7620" y="13335"/>
                      <a:pt x="7620" y="11430"/>
                      <a:pt x="8572" y="9525"/>
                    </a:cubicBezTo>
                    <a:cubicBezTo>
                      <a:pt x="9525" y="6668"/>
                      <a:pt x="11430" y="4763"/>
                      <a:pt x="13335" y="3810"/>
                    </a:cubicBezTo>
                    <a:cubicBezTo>
                      <a:pt x="15240" y="953"/>
                      <a:pt x="16193" y="0"/>
                      <a:pt x="18097" y="0"/>
                    </a:cubicBezTo>
                    <a:cubicBezTo>
                      <a:pt x="19050" y="5715"/>
                      <a:pt x="19050" y="6668"/>
                      <a:pt x="20003" y="6668"/>
                    </a:cubicBezTo>
                    <a:close/>
                  </a:path>
                </a:pathLst>
              </a:custGeom>
              <a:solidFill>
                <a:srgbClr val="76B84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785" name="Graphic 801">
              <a:extLst>
                <a:ext uri="{FF2B5EF4-FFF2-40B4-BE49-F238E27FC236}">
                  <a16:creationId xmlns:a16="http://schemas.microsoft.com/office/drawing/2014/main" id="{7146E4FD-1881-48B8-8052-85E5BBA54A2B}"/>
                </a:ext>
              </a:extLst>
            </p:cNvPr>
            <p:cNvGrpSpPr/>
            <p:nvPr/>
          </p:nvGrpSpPr>
          <p:grpSpPr>
            <a:xfrm>
              <a:off x="6192223" y="3486154"/>
              <a:ext cx="120015" cy="163829"/>
              <a:chOff x="6192202" y="3486150"/>
              <a:chExt cx="120015" cy="163829"/>
            </a:xfrm>
            <a:solidFill>
              <a:schemeClr val="accent1"/>
            </a:solidFill>
          </p:grpSpPr>
          <p:sp>
            <p:nvSpPr>
              <p:cNvPr id="797" name="Freeform: Shape 796">
                <a:extLst>
                  <a:ext uri="{FF2B5EF4-FFF2-40B4-BE49-F238E27FC236}">
                    <a16:creationId xmlns:a16="http://schemas.microsoft.com/office/drawing/2014/main" id="{A1AFA2F7-6EFB-41AB-86A7-1499085813AF}"/>
                  </a:ext>
                </a:extLst>
              </p:cNvPr>
              <p:cNvSpPr/>
              <p:nvPr/>
            </p:nvSpPr>
            <p:spPr>
              <a:xfrm>
                <a:off x="6226492" y="3615690"/>
                <a:ext cx="66675" cy="34289"/>
              </a:xfrm>
              <a:custGeom>
                <a:avLst/>
                <a:gdLst>
                  <a:gd name="connsiteX0" fmla="*/ 33338 w 66675"/>
                  <a:gd name="connsiteY0" fmla="*/ 34290 h 34289"/>
                  <a:gd name="connsiteX1" fmla="*/ 66675 w 66675"/>
                  <a:gd name="connsiteY1" fmla="*/ 17145 h 34289"/>
                  <a:gd name="connsiteX2" fmla="*/ 33338 w 66675"/>
                  <a:gd name="connsiteY2" fmla="*/ 0 h 34289"/>
                  <a:gd name="connsiteX3" fmla="*/ 0 w 66675"/>
                  <a:gd name="connsiteY3" fmla="*/ 17145 h 34289"/>
                  <a:gd name="connsiteX4" fmla="*/ 33338 w 66675"/>
                  <a:gd name="connsiteY4" fmla="*/ 34290 h 342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6675" h="34289">
                    <a:moveTo>
                      <a:pt x="33338" y="34290"/>
                    </a:moveTo>
                    <a:cubicBezTo>
                      <a:pt x="51435" y="34290"/>
                      <a:pt x="66675" y="26670"/>
                      <a:pt x="66675" y="17145"/>
                    </a:cubicBezTo>
                    <a:cubicBezTo>
                      <a:pt x="66675" y="7620"/>
                      <a:pt x="51435" y="0"/>
                      <a:pt x="33338" y="0"/>
                    </a:cubicBezTo>
                    <a:cubicBezTo>
                      <a:pt x="15240" y="0"/>
                      <a:pt x="0" y="7620"/>
                      <a:pt x="0" y="17145"/>
                    </a:cubicBezTo>
                    <a:cubicBezTo>
                      <a:pt x="0" y="26670"/>
                      <a:pt x="15240" y="34290"/>
                      <a:pt x="33338" y="34290"/>
                    </a:cubicBezTo>
                    <a:close/>
                  </a:path>
                </a:pathLst>
              </a:custGeom>
              <a:solidFill>
                <a:srgbClr val="40404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798" name="Graphic 801">
                <a:extLst>
                  <a:ext uri="{FF2B5EF4-FFF2-40B4-BE49-F238E27FC236}">
                    <a16:creationId xmlns:a16="http://schemas.microsoft.com/office/drawing/2014/main" id="{8B4F88B3-A7D9-492D-B62E-1CB18A4A2385}"/>
                  </a:ext>
                </a:extLst>
              </p:cNvPr>
              <p:cNvGrpSpPr/>
              <p:nvPr/>
            </p:nvGrpSpPr>
            <p:grpSpPr>
              <a:xfrm>
                <a:off x="6192202" y="3486150"/>
                <a:ext cx="120015" cy="150495"/>
                <a:chOff x="6192202" y="3486150"/>
                <a:chExt cx="120015" cy="150495"/>
              </a:xfrm>
              <a:solidFill>
                <a:schemeClr val="accent1"/>
              </a:solidFill>
            </p:grpSpPr>
            <p:sp>
              <p:nvSpPr>
                <p:cNvPr id="799" name="Freeform: Shape 798">
                  <a:extLst>
                    <a:ext uri="{FF2B5EF4-FFF2-40B4-BE49-F238E27FC236}">
                      <a16:creationId xmlns:a16="http://schemas.microsoft.com/office/drawing/2014/main" id="{695351C0-F33D-4839-B91B-B5EC9747F779}"/>
                    </a:ext>
                  </a:extLst>
                </p:cNvPr>
                <p:cNvSpPr/>
                <p:nvPr/>
              </p:nvSpPr>
              <p:spPr>
                <a:xfrm>
                  <a:off x="6230302" y="3549015"/>
                  <a:ext cx="63817" cy="87629"/>
                </a:xfrm>
                <a:custGeom>
                  <a:avLst/>
                  <a:gdLst>
                    <a:gd name="connsiteX0" fmla="*/ 0 w 63817"/>
                    <a:gd name="connsiteY0" fmla="*/ 4763 h 87629"/>
                    <a:gd name="connsiteX1" fmla="*/ 10478 w 63817"/>
                    <a:gd name="connsiteY1" fmla="*/ 20955 h 87629"/>
                    <a:gd name="connsiteX2" fmla="*/ 20955 w 63817"/>
                    <a:gd name="connsiteY2" fmla="*/ 60960 h 87629"/>
                    <a:gd name="connsiteX3" fmla="*/ 17145 w 63817"/>
                    <a:gd name="connsiteY3" fmla="*/ 76200 h 87629"/>
                    <a:gd name="connsiteX4" fmla="*/ 3810 w 63817"/>
                    <a:gd name="connsiteY4" fmla="*/ 81915 h 87629"/>
                    <a:gd name="connsiteX5" fmla="*/ 2857 w 63817"/>
                    <a:gd name="connsiteY5" fmla="*/ 82867 h 87629"/>
                    <a:gd name="connsiteX6" fmla="*/ 6667 w 63817"/>
                    <a:gd name="connsiteY6" fmla="*/ 82867 h 87629"/>
                    <a:gd name="connsiteX7" fmla="*/ 9525 w 63817"/>
                    <a:gd name="connsiteY7" fmla="*/ 82867 h 87629"/>
                    <a:gd name="connsiteX8" fmla="*/ 15240 w 63817"/>
                    <a:gd name="connsiteY8" fmla="*/ 80010 h 87629"/>
                    <a:gd name="connsiteX9" fmla="*/ 20955 w 63817"/>
                    <a:gd name="connsiteY9" fmla="*/ 82867 h 87629"/>
                    <a:gd name="connsiteX10" fmla="*/ 16192 w 63817"/>
                    <a:gd name="connsiteY10" fmla="*/ 85725 h 87629"/>
                    <a:gd name="connsiteX11" fmla="*/ 10478 w 63817"/>
                    <a:gd name="connsiteY11" fmla="*/ 87630 h 87629"/>
                    <a:gd name="connsiteX12" fmla="*/ 18097 w 63817"/>
                    <a:gd name="connsiteY12" fmla="*/ 86677 h 87629"/>
                    <a:gd name="connsiteX13" fmla="*/ 28575 w 63817"/>
                    <a:gd name="connsiteY13" fmla="*/ 80963 h 87629"/>
                    <a:gd name="connsiteX14" fmla="*/ 31432 w 63817"/>
                    <a:gd name="connsiteY14" fmla="*/ 78105 h 87629"/>
                    <a:gd name="connsiteX15" fmla="*/ 32385 w 63817"/>
                    <a:gd name="connsiteY15" fmla="*/ 79057 h 87629"/>
                    <a:gd name="connsiteX16" fmla="*/ 37147 w 63817"/>
                    <a:gd name="connsiteY16" fmla="*/ 82867 h 87629"/>
                    <a:gd name="connsiteX17" fmla="*/ 40957 w 63817"/>
                    <a:gd name="connsiteY17" fmla="*/ 83820 h 87629"/>
                    <a:gd name="connsiteX18" fmla="*/ 52388 w 63817"/>
                    <a:gd name="connsiteY18" fmla="*/ 84772 h 87629"/>
                    <a:gd name="connsiteX19" fmla="*/ 54292 w 63817"/>
                    <a:gd name="connsiteY19" fmla="*/ 85725 h 87629"/>
                    <a:gd name="connsiteX20" fmla="*/ 52388 w 63817"/>
                    <a:gd name="connsiteY20" fmla="*/ 83820 h 87629"/>
                    <a:gd name="connsiteX21" fmla="*/ 45720 w 63817"/>
                    <a:gd name="connsiteY21" fmla="*/ 80963 h 87629"/>
                    <a:gd name="connsiteX22" fmla="*/ 42863 w 63817"/>
                    <a:gd name="connsiteY22" fmla="*/ 76200 h 87629"/>
                    <a:gd name="connsiteX23" fmla="*/ 45720 w 63817"/>
                    <a:gd name="connsiteY23" fmla="*/ 79057 h 87629"/>
                    <a:gd name="connsiteX24" fmla="*/ 50482 w 63817"/>
                    <a:gd name="connsiteY24" fmla="*/ 80010 h 87629"/>
                    <a:gd name="connsiteX25" fmla="*/ 55245 w 63817"/>
                    <a:gd name="connsiteY25" fmla="*/ 80010 h 87629"/>
                    <a:gd name="connsiteX26" fmla="*/ 55245 w 63817"/>
                    <a:gd name="connsiteY26" fmla="*/ 79057 h 87629"/>
                    <a:gd name="connsiteX27" fmla="*/ 52388 w 63817"/>
                    <a:gd name="connsiteY27" fmla="*/ 77152 h 87629"/>
                    <a:gd name="connsiteX28" fmla="*/ 48578 w 63817"/>
                    <a:gd name="connsiteY28" fmla="*/ 76200 h 87629"/>
                    <a:gd name="connsiteX29" fmla="*/ 40005 w 63817"/>
                    <a:gd name="connsiteY29" fmla="*/ 66675 h 87629"/>
                    <a:gd name="connsiteX30" fmla="*/ 35242 w 63817"/>
                    <a:gd name="connsiteY30" fmla="*/ 47625 h 87629"/>
                    <a:gd name="connsiteX31" fmla="*/ 36195 w 63817"/>
                    <a:gd name="connsiteY31" fmla="*/ 35242 h 87629"/>
                    <a:gd name="connsiteX32" fmla="*/ 43815 w 63817"/>
                    <a:gd name="connsiteY32" fmla="*/ 26670 h 87629"/>
                    <a:gd name="connsiteX33" fmla="*/ 44767 w 63817"/>
                    <a:gd name="connsiteY33" fmla="*/ 26670 h 87629"/>
                    <a:gd name="connsiteX34" fmla="*/ 50482 w 63817"/>
                    <a:gd name="connsiteY34" fmla="*/ 25717 h 87629"/>
                    <a:gd name="connsiteX35" fmla="*/ 63817 w 63817"/>
                    <a:gd name="connsiteY35" fmla="*/ 21907 h 87629"/>
                    <a:gd name="connsiteX36" fmla="*/ 61913 w 63817"/>
                    <a:gd name="connsiteY36" fmla="*/ 20955 h 87629"/>
                    <a:gd name="connsiteX37" fmla="*/ 53340 w 63817"/>
                    <a:gd name="connsiteY37" fmla="*/ 23813 h 87629"/>
                    <a:gd name="connsiteX38" fmla="*/ 47625 w 63817"/>
                    <a:gd name="connsiteY38" fmla="*/ 23813 h 87629"/>
                    <a:gd name="connsiteX39" fmla="*/ 48578 w 63817"/>
                    <a:gd name="connsiteY39" fmla="*/ 23813 h 87629"/>
                    <a:gd name="connsiteX40" fmla="*/ 51435 w 63817"/>
                    <a:gd name="connsiteY40" fmla="*/ 20955 h 87629"/>
                    <a:gd name="connsiteX41" fmla="*/ 58103 w 63817"/>
                    <a:gd name="connsiteY41" fmla="*/ 17145 h 87629"/>
                    <a:gd name="connsiteX42" fmla="*/ 59055 w 63817"/>
                    <a:gd name="connsiteY42" fmla="*/ 17145 h 87629"/>
                    <a:gd name="connsiteX43" fmla="*/ 58103 w 63817"/>
                    <a:gd name="connsiteY43" fmla="*/ 16192 h 87629"/>
                    <a:gd name="connsiteX44" fmla="*/ 57150 w 63817"/>
                    <a:gd name="connsiteY44" fmla="*/ 16192 h 87629"/>
                    <a:gd name="connsiteX45" fmla="*/ 57150 w 63817"/>
                    <a:gd name="connsiteY45" fmla="*/ 14288 h 87629"/>
                    <a:gd name="connsiteX46" fmla="*/ 52388 w 63817"/>
                    <a:gd name="connsiteY46" fmla="*/ 17145 h 87629"/>
                    <a:gd name="connsiteX47" fmla="*/ 49530 w 63817"/>
                    <a:gd name="connsiteY47" fmla="*/ 18097 h 87629"/>
                    <a:gd name="connsiteX48" fmla="*/ 52388 w 63817"/>
                    <a:gd name="connsiteY48" fmla="*/ 2857 h 87629"/>
                    <a:gd name="connsiteX49" fmla="*/ 52388 w 63817"/>
                    <a:gd name="connsiteY49" fmla="*/ 1905 h 87629"/>
                    <a:gd name="connsiteX50" fmla="*/ 49530 w 63817"/>
                    <a:gd name="connsiteY50" fmla="*/ 2857 h 87629"/>
                    <a:gd name="connsiteX51" fmla="*/ 48578 w 63817"/>
                    <a:gd name="connsiteY51" fmla="*/ 2857 h 87629"/>
                    <a:gd name="connsiteX52" fmla="*/ 47625 w 63817"/>
                    <a:gd name="connsiteY52" fmla="*/ 6667 h 87629"/>
                    <a:gd name="connsiteX53" fmla="*/ 47625 w 63817"/>
                    <a:gd name="connsiteY53" fmla="*/ 11430 h 87629"/>
                    <a:gd name="connsiteX54" fmla="*/ 46672 w 63817"/>
                    <a:gd name="connsiteY54" fmla="*/ 16192 h 87629"/>
                    <a:gd name="connsiteX55" fmla="*/ 43815 w 63817"/>
                    <a:gd name="connsiteY55" fmla="*/ 23813 h 87629"/>
                    <a:gd name="connsiteX56" fmla="*/ 41910 w 63817"/>
                    <a:gd name="connsiteY56" fmla="*/ 27622 h 87629"/>
                    <a:gd name="connsiteX57" fmla="*/ 35242 w 63817"/>
                    <a:gd name="connsiteY57" fmla="*/ 30480 h 87629"/>
                    <a:gd name="connsiteX58" fmla="*/ 35242 w 63817"/>
                    <a:gd name="connsiteY58" fmla="*/ 27622 h 87629"/>
                    <a:gd name="connsiteX59" fmla="*/ 34290 w 63817"/>
                    <a:gd name="connsiteY59" fmla="*/ 23813 h 87629"/>
                    <a:gd name="connsiteX60" fmla="*/ 34290 w 63817"/>
                    <a:gd name="connsiteY60" fmla="*/ 10477 h 87629"/>
                    <a:gd name="connsiteX61" fmla="*/ 33338 w 63817"/>
                    <a:gd name="connsiteY61" fmla="*/ 7620 h 87629"/>
                    <a:gd name="connsiteX62" fmla="*/ 33338 w 63817"/>
                    <a:gd name="connsiteY62" fmla="*/ 4763 h 87629"/>
                    <a:gd name="connsiteX63" fmla="*/ 28575 w 63817"/>
                    <a:gd name="connsiteY63" fmla="*/ 952 h 87629"/>
                    <a:gd name="connsiteX64" fmla="*/ 25717 w 63817"/>
                    <a:gd name="connsiteY64" fmla="*/ 0 h 87629"/>
                    <a:gd name="connsiteX65" fmla="*/ 25717 w 63817"/>
                    <a:gd name="connsiteY65" fmla="*/ 1905 h 87629"/>
                    <a:gd name="connsiteX66" fmla="*/ 25717 w 63817"/>
                    <a:gd name="connsiteY66" fmla="*/ 14288 h 87629"/>
                    <a:gd name="connsiteX67" fmla="*/ 22860 w 63817"/>
                    <a:gd name="connsiteY67" fmla="*/ 19050 h 87629"/>
                    <a:gd name="connsiteX68" fmla="*/ 13335 w 63817"/>
                    <a:gd name="connsiteY68" fmla="*/ 14288 h 87629"/>
                    <a:gd name="connsiteX69" fmla="*/ 10478 w 63817"/>
                    <a:gd name="connsiteY69" fmla="*/ 8572 h 87629"/>
                    <a:gd name="connsiteX70" fmla="*/ 3810 w 63817"/>
                    <a:gd name="connsiteY70" fmla="*/ 952 h 87629"/>
                    <a:gd name="connsiteX71" fmla="*/ 3810 w 63817"/>
                    <a:gd name="connsiteY71" fmla="*/ 1905 h 87629"/>
                    <a:gd name="connsiteX72" fmla="*/ 0 w 63817"/>
                    <a:gd name="connsiteY72" fmla="*/ 4763 h 876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</a:cxnLst>
                  <a:rect l="l" t="t" r="r" b="b"/>
                  <a:pathLst>
                    <a:path w="63817" h="87629">
                      <a:moveTo>
                        <a:pt x="0" y="4763"/>
                      </a:moveTo>
                      <a:cubicBezTo>
                        <a:pt x="6667" y="9525"/>
                        <a:pt x="953" y="16192"/>
                        <a:pt x="10478" y="20955"/>
                      </a:cubicBezTo>
                      <a:cubicBezTo>
                        <a:pt x="27622" y="28575"/>
                        <a:pt x="17145" y="51435"/>
                        <a:pt x="20955" y="60960"/>
                      </a:cubicBezTo>
                      <a:cubicBezTo>
                        <a:pt x="21907" y="63817"/>
                        <a:pt x="20003" y="73342"/>
                        <a:pt x="17145" y="76200"/>
                      </a:cubicBezTo>
                      <a:cubicBezTo>
                        <a:pt x="9525" y="81915"/>
                        <a:pt x="6667" y="80010"/>
                        <a:pt x="3810" y="81915"/>
                      </a:cubicBezTo>
                      <a:cubicBezTo>
                        <a:pt x="2857" y="82867"/>
                        <a:pt x="2857" y="81915"/>
                        <a:pt x="2857" y="82867"/>
                      </a:cubicBezTo>
                      <a:cubicBezTo>
                        <a:pt x="5715" y="81915"/>
                        <a:pt x="6667" y="82867"/>
                        <a:pt x="6667" y="82867"/>
                      </a:cubicBezTo>
                      <a:cubicBezTo>
                        <a:pt x="6667" y="83820"/>
                        <a:pt x="8572" y="83820"/>
                        <a:pt x="9525" y="82867"/>
                      </a:cubicBezTo>
                      <a:cubicBezTo>
                        <a:pt x="9525" y="82867"/>
                        <a:pt x="13335" y="80963"/>
                        <a:pt x="15240" y="80010"/>
                      </a:cubicBezTo>
                      <a:cubicBezTo>
                        <a:pt x="17145" y="79057"/>
                        <a:pt x="24765" y="80010"/>
                        <a:pt x="20955" y="82867"/>
                      </a:cubicBezTo>
                      <a:cubicBezTo>
                        <a:pt x="20003" y="83820"/>
                        <a:pt x="18097" y="83820"/>
                        <a:pt x="16192" y="85725"/>
                      </a:cubicBezTo>
                      <a:cubicBezTo>
                        <a:pt x="15240" y="86677"/>
                        <a:pt x="13335" y="87630"/>
                        <a:pt x="10478" y="87630"/>
                      </a:cubicBezTo>
                      <a:cubicBezTo>
                        <a:pt x="13335" y="87630"/>
                        <a:pt x="16192" y="87630"/>
                        <a:pt x="18097" y="86677"/>
                      </a:cubicBezTo>
                      <a:cubicBezTo>
                        <a:pt x="21907" y="85725"/>
                        <a:pt x="27622" y="84772"/>
                        <a:pt x="28575" y="80963"/>
                      </a:cubicBezTo>
                      <a:cubicBezTo>
                        <a:pt x="28575" y="80010"/>
                        <a:pt x="31432" y="78105"/>
                        <a:pt x="31432" y="78105"/>
                      </a:cubicBezTo>
                      <a:cubicBezTo>
                        <a:pt x="32385" y="78105"/>
                        <a:pt x="32385" y="79057"/>
                        <a:pt x="32385" y="79057"/>
                      </a:cubicBezTo>
                      <a:cubicBezTo>
                        <a:pt x="33338" y="80010"/>
                        <a:pt x="34290" y="81915"/>
                        <a:pt x="37147" y="82867"/>
                      </a:cubicBezTo>
                      <a:cubicBezTo>
                        <a:pt x="38100" y="82867"/>
                        <a:pt x="39053" y="83820"/>
                        <a:pt x="40957" y="83820"/>
                      </a:cubicBezTo>
                      <a:cubicBezTo>
                        <a:pt x="44767" y="83820"/>
                        <a:pt x="48578" y="82867"/>
                        <a:pt x="52388" y="84772"/>
                      </a:cubicBezTo>
                      <a:lnTo>
                        <a:pt x="54292" y="85725"/>
                      </a:lnTo>
                      <a:lnTo>
                        <a:pt x="52388" y="83820"/>
                      </a:lnTo>
                      <a:cubicBezTo>
                        <a:pt x="51435" y="82867"/>
                        <a:pt x="47625" y="80963"/>
                        <a:pt x="45720" y="80963"/>
                      </a:cubicBezTo>
                      <a:cubicBezTo>
                        <a:pt x="40957" y="80010"/>
                        <a:pt x="41910" y="74295"/>
                        <a:pt x="42863" y="76200"/>
                      </a:cubicBezTo>
                      <a:cubicBezTo>
                        <a:pt x="42863" y="77152"/>
                        <a:pt x="43815" y="78105"/>
                        <a:pt x="45720" y="79057"/>
                      </a:cubicBezTo>
                      <a:cubicBezTo>
                        <a:pt x="47625" y="80010"/>
                        <a:pt x="49530" y="80010"/>
                        <a:pt x="50482" y="80010"/>
                      </a:cubicBezTo>
                      <a:lnTo>
                        <a:pt x="55245" y="80010"/>
                      </a:lnTo>
                      <a:cubicBezTo>
                        <a:pt x="57150" y="80010"/>
                        <a:pt x="56197" y="80010"/>
                        <a:pt x="55245" y="79057"/>
                      </a:cubicBezTo>
                      <a:cubicBezTo>
                        <a:pt x="54292" y="79057"/>
                        <a:pt x="53340" y="78105"/>
                        <a:pt x="52388" y="77152"/>
                      </a:cubicBezTo>
                      <a:cubicBezTo>
                        <a:pt x="51435" y="76200"/>
                        <a:pt x="50482" y="77152"/>
                        <a:pt x="48578" y="76200"/>
                      </a:cubicBezTo>
                      <a:cubicBezTo>
                        <a:pt x="43815" y="73342"/>
                        <a:pt x="42863" y="71438"/>
                        <a:pt x="40005" y="66675"/>
                      </a:cubicBezTo>
                      <a:cubicBezTo>
                        <a:pt x="37147" y="62865"/>
                        <a:pt x="35242" y="52388"/>
                        <a:pt x="35242" y="47625"/>
                      </a:cubicBezTo>
                      <a:cubicBezTo>
                        <a:pt x="35242" y="40957"/>
                        <a:pt x="33338" y="42863"/>
                        <a:pt x="36195" y="35242"/>
                      </a:cubicBezTo>
                      <a:cubicBezTo>
                        <a:pt x="37147" y="33338"/>
                        <a:pt x="40957" y="30480"/>
                        <a:pt x="43815" y="26670"/>
                      </a:cubicBezTo>
                      <a:cubicBezTo>
                        <a:pt x="43815" y="26670"/>
                        <a:pt x="44767" y="26670"/>
                        <a:pt x="44767" y="26670"/>
                      </a:cubicBezTo>
                      <a:cubicBezTo>
                        <a:pt x="47625" y="25717"/>
                        <a:pt x="47625" y="25717"/>
                        <a:pt x="50482" y="25717"/>
                      </a:cubicBezTo>
                      <a:cubicBezTo>
                        <a:pt x="59055" y="25717"/>
                        <a:pt x="61913" y="23813"/>
                        <a:pt x="63817" y="21907"/>
                      </a:cubicBezTo>
                      <a:cubicBezTo>
                        <a:pt x="62865" y="21907"/>
                        <a:pt x="62865" y="21907"/>
                        <a:pt x="61913" y="20955"/>
                      </a:cubicBezTo>
                      <a:cubicBezTo>
                        <a:pt x="60007" y="21907"/>
                        <a:pt x="57150" y="23813"/>
                        <a:pt x="53340" y="23813"/>
                      </a:cubicBezTo>
                      <a:cubicBezTo>
                        <a:pt x="50482" y="23813"/>
                        <a:pt x="49530" y="23813"/>
                        <a:pt x="47625" y="23813"/>
                      </a:cubicBezTo>
                      <a:cubicBezTo>
                        <a:pt x="47625" y="23813"/>
                        <a:pt x="48578" y="23813"/>
                        <a:pt x="48578" y="23813"/>
                      </a:cubicBezTo>
                      <a:cubicBezTo>
                        <a:pt x="49530" y="23813"/>
                        <a:pt x="50482" y="20955"/>
                        <a:pt x="51435" y="20955"/>
                      </a:cubicBezTo>
                      <a:cubicBezTo>
                        <a:pt x="52388" y="20002"/>
                        <a:pt x="56197" y="19050"/>
                        <a:pt x="58103" y="17145"/>
                      </a:cubicBezTo>
                      <a:cubicBezTo>
                        <a:pt x="58103" y="17145"/>
                        <a:pt x="58103" y="17145"/>
                        <a:pt x="59055" y="17145"/>
                      </a:cubicBezTo>
                      <a:cubicBezTo>
                        <a:pt x="59055" y="17145"/>
                        <a:pt x="59055" y="16192"/>
                        <a:pt x="58103" y="16192"/>
                      </a:cubicBezTo>
                      <a:cubicBezTo>
                        <a:pt x="58103" y="16192"/>
                        <a:pt x="58103" y="16192"/>
                        <a:pt x="57150" y="16192"/>
                      </a:cubicBezTo>
                      <a:cubicBezTo>
                        <a:pt x="57150" y="16192"/>
                        <a:pt x="57150" y="15240"/>
                        <a:pt x="57150" y="14288"/>
                      </a:cubicBezTo>
                      <a:cubicBezTo>
                        <a:pt x="55245" y="15240"/>
                        <a:pt x="53340" y="16192"/>
                        <a:pt x="52388" y="17145"/>
                      </a:cubicBezTo>
                      <a:cubicBezTo>
                        <a:pt x="50482" y="18097"/>
                        <a:pt x="51435" y="18097"/>
                        <a:pt x="49530" y="18097"/>
                      </a:cubicBezTo>
                      <a:cubicBezTo>
                        <a:pt x="53340" y="14288"/>
                        <a:pt x="51435" y="6667"/>
                        <a:pt x="52388" y="2857"/>
                      </a:cubicBezTo>
                      <a:cubicBezTo>
                        <a:pt x="52388" y="2857"/>
                        <a:pt x="52388" y="1905"/>
                        <a:pt x="52388" y="1905"/>
                      </a:cubicBezTo>
                      <a:cubicBezTo>
                        <a:pt x="51435" y="2857"/>
                        <a:pt x="50482" y="2857"/>
                        <a:pt x="49530" y="2857"/>
                      </a:cubicBezTo>
                      <a:cubicBezTo>
                        <a:pt x="49530" y="2857"/>
                        <a:pt x="48578" y="2857"/>
                        <a:pt x="48578" y="2857"/>
                      </a:cubicBezTo>
                      <a:cubicBezTo>
                        <a:pt x="48578" y="3810"/>
                        <a:pt x="47625" y="5715"/>
                        <a:pt x="47625" y="6667"/>
                      </a:cubicBezTo>
                      <a:cubicBezTo>
                        <a:pt x="47625" y="8572"/>
                        <a:pt x="47625" y="10477"/>
                        <a:pt x="47625" y="11430"/>
                      </a:cubicBezTo>
                      <a:cubicBezTo>
                        <a:pt x="47625" y="13335"/>
                        <a:pt x="47625" y="13335"/>
                        <a:pt x="46672" y="16192"/>
                      </a:cubicBezTo>
                      <a:cubicBezTo>
                        <a:pt x="45720" y="19050"/>
                        <a:pt x="44767" y="20955"/>
                        <a:pt x="43815" y="23813"/>
                      </a:cubicBezTo>
                      <a:cubicBezTo>
                        <a:pt x="42863" y="25717"/>
                        <a:pt x="42863" y="25717"/>
                        <a:pt x="41910" y="27622"/>
                      </a:cubicBezTo>
                      <a:cubicBezTo>
                        <a:pt x="40957" y="29527"/>
                        <a:pt x="35242" y="30480"/>
                        <a:pt x="35242" y="30480"/>
                      </a:cubicBezTo>
                      <a:cubicBezTo>
                        <a:pt x="35242" y="29527"/>
                        <a:pt x="35242" y="29527"/>
                        <a:pt x="35242" y="27622"/>
                      </a:cubicBezTo>
                      <a:cubicBezTo>
                        <a:pt x="34290" y="25717"/>
                        <a:pt x="35242" y="24765"/>
                        <a:pt x="34290" y="23813"/>
                      </a:cubicBezTo>
                      <a:cubicBezTo>
                        <a:pt x="33338" y="20002"/>
                        <a:pt x="35242" y="14288"/>
                        <a:pt x="34290" y="10477"/>
                      </a:cubicBezTo>
                      <a:cubicBezTo>
                        <a:pt x="34290" y="9525"/>
                        <a:pt x="34290" y="8572"/>
                        <a:pt x="33338" y="7620"/>
                      </a:cubicBezTo>
                      <a:cubicBezTo>
                        <a:pt x="33338" y="6667"/>
                        <a:pt x="33338" y="5715"/>
                        <a:pt x="33338" y="4763"/>
                      </a:cubicBezTo>
                      <a:cubicBezTo>
                        <a:pt x="32385" y="3810"/>
                        <a:pt x="30480" y="2857"/>
                        <a:pt x="28575" y="952"/>
                      </a:cubicBezTo>
                      <a:cubicBezTo>
                        <a:pt x="27622" y="952"/>
                        <a:pt x="26670" y="952"/>
                        <a:pt x="25717" y="0"/>
                      </a:cubicBezTo>
                      <a:cubicBezTo>
                        <a:pt x="25717" y="952"/>
                        <a:pt x="25717" y="952"/>
                        <a:pt x="25717" y="1905"/>
                      </a:cubicBezTo>
                      <a:cubicBezTo>
                        <a:pt x="25717" y="5715"/>
                        <a:pt x="27622" y="9525"/>
                        <a:pt x="25717" y="14288"/>
                      </a:cubicBezTo>
                      <a:cubicBezTo>
                        <a:pt x="23813" y="17145"/>
                        <a:pt x="22860" y="15240"/>
                        <a:pt x="22860" y="19050"/>
                      </a:cubicBezTo>
                      <a:cubicBezTo>
                        <a:pt x="22860" y="17145"/>
                        <a:pt x="14288" y="17145"/>
                        <a:pt x="13335" y="14288"/>
                      </a:cubicBezTo>
                      <a:cubicBezTo>
                        <a:pt x="13335" y="13335"/>
                        <a:pt x="10478" y="11430"/>
                        <a:pt x="10478" y="8572"/>
                      </a:cubicBezTo>
                      <a:cubicBezTo>
                        <a:pt x="10478" y="5715"/>
                        <a:pt x="6667" y="2857"/>
                        <a:pt x="3810" y="952"/>
                      </a:cubicBezTo>
                      <a:cubicBezTo>
                        <a:pt x="3810" y="952"/>
                        <a:pt x="3810" y="1905"/>
                        <a:pt x="3810" y="1905"/>
                      </a:cubicBezTo>
                      <a:cubicBezTo>
                        <a:pt x="2857" y="3810"/>
                        <a:pt x="1905" y="3810"/>
                        <a:pt x="0" y="4763"/>
                      </a:cubicBezTo>
                      <a:close/>
                    </a:path>
                  </a:pathLst>
                </a:custGeom>
                <a:solidFill>
                  <a:srgbClr val="80654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800" name="Freeform: Shape 799">
                  <a:extLst>
                    <a:ext uri="{FF2B5EF4-FFF2-40B4-BE49-F238E27FC236}">
                      <a16:creationId xmlns:a16="http://schemas.microsoft.com/office/drawing/2014/main" id="{E390F3C7-65BE-4F8B-8108-2CD457F301A6}"/>
                    </a:ext>
                  </a:extLst>
                </p:cNvPr>
                <p:cNvSpPr/>
                <p:nvPr/>
              </p:nvSpPr>
              <p:spPr>
                <a:xfrm>
                  <a:off x="6192202" y="3486150"/>
                  <a:ext cx="120015" cy="87630"/>
                </a:xfrm>
                <a:custGeom>
                  <a:avLst/>
                  <a:gdLst>
                    <a:gd name="connsiteX0" fmla="*/ 118110 w 120015"/>
                    <a:gd name="connsiteY0" fmla="*/ 56197 h 87630"/>
                    <a:gd name="connsiteX1" fmla="*/ 118110 w 120015"/>
                    <a:gd name="connsiteY1" fmla="*/ 56197 h 87630"/>
                    <a:gd name="connsiteX2" fmla="*/ 120015 w 120015"/>
                    <a:gd name="connsiteY2" fmla="*/ 49530 h 87630"/>
                    <a:gd name="connsiteX3" fmla="*/ 119063 w 120015"/>
                    <a:gd name="connsiteY3" fmla="*/ 43815 h 87630"/>
                    <a:gd name="connsiteX4" fmla="*/ 113347 w 120015"/>
                    <a:gd name="connsiteY4" fmla="*/ 38100 h 87630"/>
                    <a:gd name="connsiteX5" fmla="*/ 108585 w 120015"/>
                    <a:gd name="connsiteY5" fmla="*/ 37147 h 87630"/>
                    <a:gd name="connsiteX6" fmla="*/ 104775 w 120015"/>
                    <a:gd name="connsiteY6" fmla="*/ 38100 h 87630"/>
                    <a:gd name="connsiteX7" fmla="*/ 101917 w 120015"/>
                    <a:gd name="connsiteY7" fmla="*/ 29528 h 87630"/>
                    <a:gd name="connsiteX8" fmla="*/ 101917 w 120015"/>
                    <a:gd name="connsiteY8" fmla="*/ 29528 h 87630"/>
                    <a:gd name="connsiteX9" fmla="*/ 92392 w 120015"/>
                    <a:gd name="connsiteY9" fmla="*/ 22860 h 87630"/>
                    <a:gd name="connsiteX10" fmla="*/ 92392 w 120015"/>
                    <a:gd name="connsiteY10" fmla="*/ 12383 h 87630"/>
                    <a:gd name="connsiteX11" fmla="*/ 80963 w 120015"/>
                    <a:gd name="connsiteY11" fmla="*/ 12383 h 87630"/>
                    <a:gd name="connsiteX12" fmla="*/ 80010 w 120015"/>
                    <a:gd name="connsiteY12" fmla="*/ 7620 h 87630"/>
                    <a:gd name="connsiteX13" fmla="*/ 77153 w 120015"/>
                    <a:gd name="connsiteY13" fmla="*/ 3810 h 87630"/>
                    <a:gd name="connsiteX14" fmla="*/ 66675 w 120015"/>
                    <a:gd name="connsiteY14" fmla="*/ 0 h 87630"/>
                    <a:gd name="connsiteX15" fmla="*/ 52388 w 120015"/>
                    <a:gd name="connsiteY15" fmla="*/ 10478 h 87630"/>
                    <a:gd name="connsiteX16" fmla="*/ 38100 w 120015"/>
                    <a:gd name="connsiteY16" fmla="*/ 22860 h 87630"/>
                    <a:gd name="connsiteX17" fmla="*/ 38100 w 120015"/>
                    <a:gd name="connsiteY17" fmla="*/ 22860 h 87630"/>
                    <a:gd name="connsiteX18" fmla="*/ 34290 w 120015"/>
                    <a:gd name="connsiteY18" fmla="*/ 29528 h 87630"/>
                    <a:gd name="connsiteX19" fmla="*/ 34290 w 120015"/>
                    <a:gd name="connsiteY19" fmla="*/ 30480 h 87630"/>
                    <a:gd name="connsiteX20" fmla="*/ 27622 w 120015"/>
                    <a:gd name="connsiteY20" fmla="*/ 26670 h 87630"/>
                    <a:gd name="connsiteX21" fmla="*/ 14288 w 120015"/>
                    <a:gd name="connsiteY21" fmla="*/ 28575 h 87630"/>
                    <a:gd name="connsiteX22" fmla="*/ 13335 w 120015"/>
                    <a:gd name="connsiteY22" fmla="*/ 30480 h 87630"/>
                    <a:gd name="connsiteX23" fmla="*/ 11430 w 120015"/>
                    <a:gd name="connsiteY23" fmla="*/ 38100 h 87630"/>
                    <a:gd name="connsiteX24" fmla="*/ 13335 w 120015"/>
                    <a:gd name="connsiteY24" fmla="*/ 43815 h 87630"/>
                    <a:gd name="connsiteX25" fmla="*/ 9525 w 120015"/>
                    <a:gd name="connsiteY25" fmla="*/ 45720 h 87630"/>
                    <a:gd name="connsiteX26" fmla="*/ 8572 w 120015"/>
                    <a:gd name="connsiteY26" fmla="*/ 51435 h 87630"/>
                    <a:gd name="connsiteX27" fmla="*/ 2857 w 120015"/>
                    <a:gd name="connsiteY27" fmla="*/ 52388 h 87630"/>
                    <a:gd name="connsiteX28" fmla="*/ 953 w 120015"/>
                    <a:gd name="connsiteY28" fmla="*/ 54292 h 87630"/>
                    <a:gd name="connsiteX29" fmla="*/ 0 w 120015"/>
                    <a:gd name="connsiteY29" fmla="*/ 57150 h 87630"/>
                    <a:gd name="connsiteX30" fmla="*/ 953 w 120015"/>
                    <a:gd name="connsiteY30" fmla="*/ 63817 h 87630"/>
                    <a:gd name="connsiteX31" fmla="*/ 3810 w 120015"/>
                    <a:gd name="connsiteY31" fmla="*/ 67628 h 87630"/>
                    <a:gd name="connsiteX32" fmla="*/ 5715 w 120015"/>
                    <a:gd name="connsiteY32" fmla="*/ 68580 h 87630"/>
                    <a:gd name="connsiteX33" fmla="*/ 5715 w 120015"/>
                    <a:gd name="connsiteY33" fmla="*/ 70485 h 87630"/>
                    <a:gd name="connsiteX34" fmla="*/ 5715 w 120015"/>
                    <a:gd name="connsiteY34" fmla="*/ 72390 h 87630"/>
                    <a:gd name="connsiteX35" fmla="*/ 8572 w 120015"/>
                    <a:gd name="connsiteY35" fmla="*/ 79058 h 87630"/>
                    <a:gd name="connsiteX36" fmla="*/ 22860 w 120015"/>
                    <a:gd name="connsiteY36" fmla="*/ 84772 h 87630"/>
                    <a:gd name="connsiteX37" fmla="*/ 26670 w 120015"/>
                    <a:gd name="connsiteY37" fmla="*/ 81915 h 87630"/>
                    <a:gd name="connsiteX38" fmla="*/ 32385 w 120015"/>
                    <a:gd name="connsiteY38" fmla="*/ 86678 h 87630"/>
                    <a:gd name="connsiteX39" fmla="*/ 36195 w 120015"/>
                    <a:gd name="connsiteY39" fmla="*/ 82867 h 87630"/>
                    <a:gd name="connsiteX40" fmla="*/ 36195 w 120015"/>
                    <a:gd name="connsiteY40" fmla="*/ 82867 h 87630"/>
                    <a:gd name="connsiteX41" fmla="*/ 36195 w 120015"/>
                    <a:gd name="connsiteY41" fmla="*/ 82867 h 87630"/>
                    <a:gd name="connsiteX42" fmla="*/ 36195 w 120015"/>
                    <a:gd name="connsiteY42" fmla="*/ 82867 h 87630"/>
                    <a:gd name="connsiteX43" fmla="*/ 38100 w 120015"/>
                    <a:gd name="connsiteY43" fmla="*/ 84772 h 87630"/>
                    <a:gd name="connsiteX44" fmla="*/ 47625 w 120015"/>
                    <a:gd name="connsiteY44" fmla="*/ 81915 h 87630"/>
                    <a:gd name="connsiteX45" fmla="*/ 50482 w 120015"/>
                    <a:gd name="connsiteY45" fmla="*/ 75247 h 87630"/>
                    <a:gd name="connsiteX46" fmla="*/ 50482 w 120015"/>
                    <a:gd name="connsiteY46" fmla="*/ 74295 h 87630"/>
                    <a:gd name="connsiteX47" fmla="*/ 55245 w 120015"/>
                    <a:gd name="connsiteY47" fmla="*/ 72390 h 87630"/>
                    <a:gd name="connsiteX48" fmla="*/ 59055 w 120015"/>
                    <a:gd name="connsiteY48" fmla="*/ 63817 h 87630"/>
                    <a:gd name="connsiteX49" fmla="*/ 65722 w 120015"/>
                    <a:gd name="connsiteY49" fmla="*/ 66675 h 87630"/>
                    <a:gd name="connsiteX50" fmla="*/ 65722 w 120015"/>
                    <a:gd name="connsiteY50" fmla="*/ 68580 h 87630"/>
                    <a:gd name="connsiteX51" fmla="*/ 71438 w 120015"/>
                    <a:gd name="connsiteY51" fmla="*/ 77153 h 87630"/>
                    <a:gd name="connsiteX52" fmla="*/ 87630 w 120015"/>
                    <a:gd name="connsiteY52" fmla="*/ 76200 h 87630"/>
                    <a:gd name="connsiteX53" fmla="*/ 89535 w 120015"/>
                    <a:gd name="connsiteY53" fmla="*/ 80010 h 87630"/>
                    <a:gd name="connsiteX54" fmla="*/ 94297 w 120015"/>
                    <a:gd name="connsiteY54" fmla="*/ 80010 h 87630"/>
                    <a:gd name="connsiteX55" fmla="*/ 96203 w 120015"/>
                    <a:gd name="connsiteY55" fmla="*/ 83820 h 87630"/>
                    <a:gd name="connsiteX56" fmla="*/ 109538 w 120015"/>
                    <a:gd name="connsiteY56" fmla="*/ 86678 h 87630"/>
                    <a:gd name="connsiteX57" fmla="*/ 117157 w 120015"/>
                    <a:gd name="connsiteY57" fmla="*/ 75247 h 87630"/>
                    <a:gd name="connsiteX58" fmla="*/ 114300 w 120015"/>
                    <a:gd name="connsiteY58" fmla="*/ 67628 h 87630"/>
                    <a:gd name="connsiteX59" fmla="*/ 114300 w 120015"/>
                    <a:gd name="connsiteY59" fmla="*/ 65722 h 87630"/>
                    <a:gd name="connsiteX60" fmla="*/ 116205 w 120015"/>
                    <a:gd name="connsiteY60" fmla="*/ 62865 h 87630"/>
                    <a:gd name="connsiteX61" fmla="*/ 113347 w 120015"/>
                    <a:gd name="connsiteY61" fmla="*/ 58103 h 87630"/>
                    <a:gd name="connsiteX62" fmla="*/ 118110 w 120015"/>
                    <a:gd name="connsiteY62" fmla="*/ 56197 h 876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</a:cxnLst>
                  <a:rect l="l" t="t" r="r" b="b"/>
                  <a:pathLst>
                    <a:path w="120015" h="87630">
                      <a:moveTo>
                        <a:pt x="118110" y="56197"/>
                      </a:moveTo>
                      <a:cubicBezTo>
                        <a:pt x="118110" y="56197"/>
                        <a:pt x="118110" y="56197"/>
                        <a:pt x="118110" y="56197"/>
                      </a:cubicBezTo>
                      <a:cubicBezTo>
                        <a:pt x="119063" y="54292"/>
                        <a:pt x="120015" y="51435"/>
                        <a:pt x="120015" y="49530"/>
                      </a:cubicBezTo>
                      <a:cubicBezTo>
                        <a:pt x="120015" y="47625"/>
                        <a:pt x="120015" y="45720"/>
                        <a:pt x="119063" y="43815"/>
                      </a:cubicBezTo>
                      <a:cubicBezTo>
                        <a:pt x="118110" y="40958"/>
                        <a:pt x="116205" y="39053"/>
                        <a:pt x="113347" y="38100"/>
                      </a:cubicBezTo>
                      <a:cubicBezTo>
                        <a:pt x="111442" y="37147"/>
                        <a:pt x="110490" y="37147"/>
                        <a:pt x="108585" y="37147"/>
                      </a:cubicBezTo>
                      <a:cubicBezTo>
                        <a:pt x="107632" y="37147"/>
                        <a:pt x="105728" y="38100"/>
                        <a:pt x="104775" y="38100"/>
                      </a:cubicBezTo>
                      <a:cubicBezTo>
                        <a:pt x="105728" y="35242"/>
                        <a:pt x="104775" y="31433"/>
                        <a:pt x="101917" y="29528"/>
                      </a:cubicBezTo>
                      <a:lnTo>
                        <a:pt x="101917" y="29528"/>
                      </a:lnTo>
                      <a:cubicBezTo>
                        <a:pt x="99060" y="23813"/>
                        <a:pt x="92392" y="22860"/>
                        <a:pt x="92392" y="22860"/>
                      </a:cubicBezTo>
                      <a:cubicBezTo>
                        <a:pt x="92392" y="22860"/>
                        <a:pt x="97155" y="16192"/>
                        <a:pt x="92392" y="12383"/>
                      </a:cubicBezTo>
                      <a:cubicBezTo>
                        <a:pt x="87630" y="8572"/>
                        <a:pt x="80963" y="12383"/>
                        <a:pt x="80963" y="12383"/>
                      </a:cubicBezTo>
                      <a:cubicBezTo>
                        <a:pt x="81915" y="12383"/>
                        <a:pt x="80010" y="8572"/>
                        <a:pt x="80010" y="7620"/>
                      </a:cubicBezTo>
                      <a:cubicBezTo>
                        <a:pt x="79057" y="5715"/>
                        <a:pt x="78105" y="4763"/>
                        <a:pt x="77153" y="3810"/>
                      </a:cubicBezTo>
                      <a:cubicBezTo>
                        <a:pt x="74295" y="953"/>
                        <a:pt x="70485" y="0"/>
                        <a:pt x="66675" y="0"/>
                      </a:cubicBezTo>
                      <a:cubicBezTo>
                        <a:pt x="60007" y="0"/>
                        <a:pt x="53340" y="4763"/>
                        <a:pt x="52388" y="10478"/>
                      </a:cubicBezTo>
                      <a:cubicBezTo>
                        <a:pt x="52388" y="10478"/>
                        <a:pt x="37147" y="11430"/>
                        <a:pt x="38100" y="22860"/>
                      </a:cubicBezTo>
                      <a:lnTo>
                        <a:pt x="38100" y="22860"/>
                      </a:lnTo>
                      <a:cubicBezTo>
                        <a:pt x="34290" y="24765"/>
                        <a:pt x="34290" y="27622"/>
                        <a:pt x="34290" y="29528"/>
                      </a:cubicBezTo>
                      <a:cubicBezTo>
                        <a:pt x="34290" y="29528"/>
                        <a:pt x="34290" y="29528"/>
                        <a:pt x="34290" y="30480"/>
                      </a:cubicBezTo>
                      <a:cubicBezTo>
                        <a:pt x="34290" y="28575"/>
                        <a:pt x="28575" y="26670"/>
                        <a:pt x="27622" y="26670"/>
                      </a:cubicBezTo>
                      <a:cubicBezTo>
                        <a:pt x="23813" y="25717"/>
                        <a:pt x="17145" y="25717"/>
                        <a:pt x="14288" y="28575"/>
                      </a:cubicBezTo>
                      <a:cubicBezTo>
                        <a:pt x="13335" y="28575"/>
                        <a:pt x="13335" y="29528"/>
                        <a:pt x="13335" y="30480"/>
                      </a:cubicBezTo>
                      <a:cubicBezTo>
                        <a:pt x="11430" y="32385"/>
                        <a:pt x="11430" y="35242"/>
                        <a:pt x="11430" y="38100"/>
                      </a:cubicBezTo>
                      <a:cubicBezTo>
                        <a:pt x="11430" y="39053"/>
                        <a:pt x="12382" y="43815"/>
                        <a:pt x="13335" y="43815"/>
                      </a:cubicBezTo>
                      <a:cubicBezTo>
                        <a:pt x="11430" y="43815"/>
                        <a:pt x="10478" y="44767"/>
                        <a:pt x="9525" y="45720"/>
                      </a:cubicBezTo>
                      <a:cubicBezTo>
                        <a:pt x="8572" y="47625"/>
                        <a:pt x="8572" y="49530"/>
                        <a:pt x="8572" y="51435"/>
                      </a:cubicBezTo>
                      <a:cubicBezTo>
                        <a:pt x="6667" y="51435"/>
                        <a:pt x="4763" y="51435"/>
                        <a:pt x="2857" y="52388"/>
                      </a:cubicBezTo>
                      <a:cubicBezTo>
                        <a:pt x="1905" y="53340"/>
                        <a:pt x="953" y="53340"/>
                        <a:pt x="953" y="54292"/>
                      </a:cubicBezTo>
                      <a:cubicBezTo>
                        <a:pt x="0" y="55245"/>
                        <a:pt x="0" y="56197"/>
                        <a:pt x="0" y="57150"/>
                      </a:cubicBezTo>
                      <a:cubicBezTo>
                        <a:pt x="0" y="59055"/>
                        <a:pt x="0" y="61913"/>
                        <a:pt x="953" y="63817"/>
                      </a:cubicBezTo>
                      <a:cubicBezTo>
                        <a:pt x="1905" y="65722"/>
                        <a:pt x="2857" y="66675"/>
                        <a:pt x="3810" y="67628"/>
                      </a:cubicBezTo>
                      <a:cubicBezTo>
                        <a:pt x="4763" y="67628"/>
                        <a:pt x="5715" y="68580"/>
                        <a:pt x="5715" y="68580"/>
                      </a:cubicBezTo>
                      <a:cubicBezTo>
                        <a:pt x="5715" y="68580"/>
                        <a:pt x="5715" y="69533"/>
                        <a:pt x="5715" y="70485"/>
                      </a:cubicBezTo>
                      <a:cubicBezTo>
                        <a:pt x="5715" y="71438"/>
                        <a:pt x="5715" y="71438"/>
                        <a:pt x="5715" y="72390"/>
                      </a:cubicBezTo>
                      <a:cubicBezTo>
                        <a:pt x="6667" y="74295"/>
                        <a:pt x="6667" y="77153"/>
                        <a:pt x="8572" y="79058"/>
                      </a:cubicBezTo>
                      <a:cubicBezTo>
                        <a:pt x="12382" y="83820"/>
                        <a:pt x="17145" y="87630"/>
                        <a:pt x="22860" y="84772"/>
                      </a:cubicBezTo>
                      <a:cubicBezTo>
                        <a:pt x="24765" y="83820"/>
                        <a:pt x="25717" y="82867"/>
                        <a:pt x="26670" y="81915"/>
                      </a:cubicBezTo>
                      <a:cubicBezTo>
                        <a:pt x="26670" y="81915"/>
                        <a:pt x="26670" y="87630"/>
                        <a:pt x="32385" y="86678"/>
                      </a:cubicBezTo>
                      <a:cubicBezTo>
                        <a:pt x="34290" y="86678"/>
                        <a:pt x="36195" y="84772"/>
                        <a:pt x="36195" y="82867"/>
                      </a:cubicBezTo>
                      <a:cubicBezTo>
                        <a:pt x="36195" y="82867"/>
                        <a:pt x="36195" y="82867"/>
                        <a:pt x="36195" y="82867"/>
                      </a:cubicBezTo>
                      <a:cubicBezTo>
                        <a:pt x="36195" y="82867"/>
                        <a:pt x="36195" y="82867"/>
                        <a:pt x="36195" y="82867"/>
                      </a:cubicBezTo>
                      <a:cubicBezTo>
                        <a:pt x="36195" y="82867"/>
                        <a:pt x="36195" y="82867"/>
                        <a:pt x="36195" y="82867"/>
                      </a:cubicBezTo>
                      <a:cubicBezTo>
                        <a:pt x="37147" y="83820"/>
                        <a:pt x="37147" y="84772"/>
                        <a:pt x="38100" y="84772"/>
                      </a:cubicBezTo>
                      <a:cubicBezTo>
                        <a:pt x="40957" y="85725"/>
                        <a:pt x="44767" y="83820"/>
                        <a:pt x="47625" y="81915"/>
                      </a:cubicBezTo>
                      <a:cubicBezTo>
                        <a:pt x="47625" y="81915"/>
                        <a:pt x="51435" y="80010"/>
                        <a:pt x="50482" y="75247"/>
                      </a:cubicBezTo>
                      <a:cubicBezTo>
                        <a:pt x="50482" y="75247"/>
                        <a:pt x="50482" y="74295"/>
                        <a:pt x="50482" y="74295"/>
                      </a:cubicBezTo>
                      <a:cubicBezTo>
                        <a:pt x="51435" y="74295"/>
                        <a:pt x="52388" y="74295"/>
                        <a:pt x="55245" y="72390"/>
                      </a:cubicBezTo>
                      <a:cubicBezTo>
                        <a:pt x="60007" y="69533"/>
                        <a:pt x="59055" y="63817"/>
                        <a:pt x="59055" y="63817"/>
                      </a:cubicBezTo>
                      <a:cubicBezTo>
                        <a:pt x="60960" y="67628"/>
                        <a:pt x="63817" y="67628"/>
                        <a:pt x="65722" y="66675"/>
                      </a:cubicBezTo>
                      <a:cubicBezTo>
                        <a:pt x="65722" y="67628"/>
                        <a:pt x="65722" y="67628"/>
                        <a:pt x="65722" y="68580"/>
                      </a:cubicBezTo>
                      <a:cubicBezTo>
                        <a:pt x="64770" y="70485"/>
                        <a:pt x="65722" y="74295"/>
                        <a:pt x="71438" y="77153"/>
                      </a:cubicBezTo>
                      <a:cubicBezTo>
                        <a:pt x="77153" y="80010"/>
                        <a:pt x="82867" y="80010"/>
                        <a:pt x="87630" y="76200"/>
                      </a:cubicBezTo>
                      <a:cubicBezTo>
                        <a:pt x="87630" y="78105"/>
                        <a:pt x="88582" y="79058"/>
                        <a:pt x="89535" y="80010"/>
                      </a:cubicBezTo>
                      <a:cubicBezTo>
                        <a:pt x="90488" y="80963"/>
                        <a:pt x="92392" y="80010"/>
                        <a:pt x="94297" y="80010"/>
                      </a:cubicBezTo>
                      <a:cubicBezTo>
                        <a:pt x="94297" y="80963"/>
                        <a:pt x="95250" y="82867"/>
                        <a:pt x="96203" y="83820"/>
                      </a:cubicBezTo>
                      <a:cubicBezTo>
                        <a:pt x="100013" y="87630"/>
                        <a:pt x="105728" y="88583"/>
                        <a:pt x="109538" y="86678"/>
                      </a:cubicBezTo>
                      <a:cubicBezTo>
                        <a:pt x="114300" y="84772"/>
                        <a:pt x="117157" y="80010"/>
                        <a:pt x="117157" y="75247"/>
                      </a:cubicBezTo>
                      <a:cubicBezTo>
                        <a:pt x="117157" y="72390"/>
                        <a:pt x="116205" y="69533"/>
                        <a:pt x="114300" y="67628"/>
                      </a:cubicBezTo>
                      <a:cubicBezTo>
                        <a:pt x="113347" y="66675"/>
                        <a:pt x="112395" y="66675"/>
                        <a:pt x="114300" y="65722"/>
                      </a:cubicBezTo>
                      <a:cubicBezTo>
                        <a:pt x="115253" y="64770"/>
                        <a:pt x="116205" y="63817"/>
                        <a:pt x="116205" y="62865"/>
                      </a:cubicBezTo>
                      <a:cubicBezTo>
                        <a:pt x="116205" y="60960"/>
                        <a:pt x="115253" y="59055"/>
                        <a:pt x="113347" y="58103"/>
                      </a:cubicBezTo>
                      <a:cubicBezTo>
                        <a:pt x="115253" y="59055"/>
                        <a:pt x="117157" y="58103"/>
                        <a:pt x="118110" y="56197"/>
                      </a:cubicBezTo>
                      <a:close/>
                    </a:path>
                  </a:pathLst>
                </a:custGeom>
                <a:solidFill>
                  <a:srgbClr val="75B24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801" name="Freeform: Shape 800">
                  <a:extLst>
                    <a:ext uri="{FF2B5EF4-FFF2-40B4-BE49-F238E27FC236}">
                      <a16:creationId xmlns:a16="http://schemas.microsoft.com/office/drawing/2014/main" id="{FBC24B5E-7B0A-4920-A41E-78E735711848}"/>
                    </a:ext>
                  </a:extLst>
                </p:cNvPr>
                <p:cNvSpPr/>
                <p:nvPr/>
              </p:nvSpPr>
              <p:spPr>
                <a:xfrm>
                  <a:off x="6194106" y="3538537"/>
                  <a:ext cx="117157" cy="34289"/>
                </a:xfrm>
                <a:custGeom>
                  <a:avLst/>
                  <a:gdLst>
                    <a:gd name="connsiteX0" fmla="*/ 112395 w 117157"/>
                    <a:gd name="connsiteY0" fmla="*/ 18097 h 34289"/>
                    <a:gd name="connsiteX1" fmla="*/ 106680 w 117157"/>
                    <a:gd name="connsiteY1" fmla="*/ 22860 h 34289"/>
                    <a:gd name="connsiteX2" fmla="*/ 93345 w 117157"/>
                    <a:gd name="connsiteY2" fmla="*/ 20003 h 34289"/>
                    <a:gd name="connsiteX3" fmla="*/ 91440 w 117157"/>
                    <a:gd name="connsiteY3" fmla="*/ 16192 h 34289"/>
                    <a:gd name="connsiteX4" fmla="*/ 86678 w 117157"/>
                    <a:gd name="connsiteY4" fmla="*/ 16192 h 34289"/>
                    <a:gd name="connsiteX5" fmla="*/ 84773 w 117157"/>
                    <a:gd name="connsiteY5" fmla="*/ 12383 h 34289"/>
                    <a:gd name="connsiteX6" fmla="*/ 68580 w 117157"/>
                    <a:gd name="connsiteY6" fmla="*/ 13335 h 34289"/>
                    <a:gd name="connsiteX7" fmla="*/ 62865 w 117157"/>
                    <a:gd name="connsiteY7" fmla="*/ 4763 h 34289"/>
                    <a:gd name="connsiteX8" fmla="*/ 62865 w 117157"/>
                    <a:gd name="connsiteY8" fmla="*/ 2858 h 34289"/>
                    <a:gd name="connsiteX9" fmla="*/ 56198 w 117157"/>
                    <a:gd name="connsiteY9" fmla="*/ 0 h 34289"/>
                    <a:gd name="connsiteX10" fmla="*/ 52388 w 117157"/>
                    <a:gd name="connsiteY10" fmla="*/ 8572 h 34289"/>
                    <a:gd name="connsiteX11" fmla="*/ 47625 w 117157"/>
                    <a:gd name="connsiteY11" fmla="*/ 10478 h 34289"/>
                    <a:gd name="connsiteX12" fmla="*/ 47625 w 117157"/>
                    <a:gd name="connsiteY12" fmla="*/ 11430 h 34289"/>
                    <a:gd name="connsiteX13" fmla="*/ 44768 w 117157"/>
                    <a:gd name="connsiteY13" fmla="*/ 18097 h 34289"/>
                    <a:gd name="connsiteX14" fmla="*/ 35243 w 117157"/>
                    <a:gd name="connsiteY14" fmla="*/ 20955 h 34289"/>
                    <a:gd name="connsiteX15" fmla="*/ 33338 w 117157"/>
                    <a:gd name="connsiteY15" fmla="*/ 19050 h 34289"/>
                    <a:gd name="connsiteX16" fmla="*/ 33338 w 117157"/>
                    <a:gd name="connsiteY16" fmla="*/ 19050 h 34289"/>
                    <a:gd name="connsiteX17" fmla="*/ 33338 w 117157"/>
                    <a:gd name="connsiteY17" fmla="*/ 19050 h 34289"/>
                    <a:gd name="connsiteX18" fmla="*/ 33338 w 117157"/>
                    <a:gd name="connsiteY18" fmla="*/ 19050 h 34289"/>
                    <a:gd name="connsiteX19" fmla="*/ 29528 w 117157"/>
                    <a:gd name="connsiteY19" fmla="*/ 22860 h 34289"/>
                    <a:gd name="connsiteX20" fmla="*/ 23813 w 117157"/>
                    <a:gd name="connsiteY20" fmla="*/ 18097 h 34289"/>
                    <a:gd name="connsiteX21" fmla="*/ 20003 w 117157"/>
                    <a:gd name="connsiteY21" fmla="*/ 20955 h 34289"/>
                    <a:gd name="connsiteX22" fmla="*/ 5715 w 117157"/>
                    <a:gd name="connsiteY22" fmla="*/ 15240 h 34289"/>
                    <a:gd name="connsiteX23" fmla="*/ 2858 w 117157"/>
                    <a:gd name="connsiteY23" fmla="*/ 8572 h 34289"/>
                    <a:gd name="connsiteX24" fmla="*/ 2858 w 117157"/>
                    <a:gd name="connsiteY24" fmla="*/ 7620 h 34289"/>
                    <a:gd name="connsiteX25" fmla="*/ 2858 w 117157"/>
                    <a:gd name="connsiteY25" fmla="*/ 6667 h 34289"/>
                    <a:gd name="connsiteX26" fmla="*/ 2858 w 117157"/>
                    <a:gd name="connsiteY26" fmla="*/ 5715 h 34289"/>
                    <a:gd name="connsiteX27" fmla="*/ 3810 w 117157"/>
                    <a:gd name="connsiteY27" fmla="*/ 953 h 34289"/>
                    <a:gd name="connsiteX28" fmla="*/ 953 w 117157"/>
                    <a:gd name="connsiteY28" fmla="*/ 1905 h 34289"/>
                    <a:gd name="connsiteX29" fmla="*/ 0 w 117157"/>
                    <a:gd name="connsiteY29" fmla="*/ 2858 h 34289"/>
                    <a:gd name="connsiteX30" fmla="*/ 0 w 117157"/>
                    <a:gd name="connsiteY30" fmla="*/ 2858 h 34289"/>
                    <a:gd name="connsiteX31" fmla="*/ 0 w 117157"/>
                    <a:gd name="connsiteY31" fmla="*/ 2858 h 34289"/>
                    <a:gd name="connsiteX32" fmla="*/ 0 w 117157"/>
                    <a:gd name="connsiteY32" fmla="*/ 2858 h 34289"/>
                    <a:gd name="connsiteX33" fmla="*/ 0 w 117157"/>
                    <a:gd name="connsiteY33" fmla="*/ 2858 h 34289"/>
                    <a:gd name="connsiteX34" fmla="*/ 0 w 117157"/>
                    <a:gd name="connsiteY34" fmla="*/ 2858 h 34289"/>
                    <a:gd name="connsiteX35" fmla="*/ 0 w 117157"/>
                    <a:gd name="connsiteY35" fmla="*/ 2858 h 34289"/>
                    <a:gd name="connsiteX36" fmla="*/ 0 w 117157"/>
                    <a:gd name="connsiteY36" fmla="*/ 2858 h 34289"/>
                    <a:gd name="connsiteX37" fmla="*/ 0 w 117157"/>
                    <a:gd name="connsiteY37" fmla="*/ 2858 h 34289"/>
                    <a:gd name="connsiteX38" fmla="*/ 0 w 117157"/>
                    <a:gd name="connsiteY38" fmla="*/ 2858 h 34289"/>
                    <a:gd name="connsiteX39" fmla="*/ 0 w 117157"/>
                    <a:gd name="connsiteY39" fmla="*/ 2858 h 34289"/>
                    <a:gd name="connsiteX40" fmla="*/ 0 w 117157"/>
                    <a:gd name="connsiteY40" fmla="*/ 2858 h 34289"/>
                    <a:gd name="connsiteX41" fmla="*/ 0 w 117157"/>
                    <a:gd name="connsiteY41" fmla="*/ 2858 h 34289"/>
                    <a:gd name="connsiteX42" fmla="*/ 0 w 117157"/>
                    <a:gd name="connsiteY42" fmla="*/ 2858 h 34289"/>
                    <a:gd name="connsiteX43" fmla="*/ 0 w 117157"/>
                    <a:gd name="connsiteY43" fmla="*/ 2858 h 34289"/>
                    <a:gd name="connsiteX44" fmla="*/ 0 w 117157"/>
                    <a:gd name="connsiteY44" fmla="*/ 2858 h 34289"/>
                    <a:gd name="connsiteX45" fmla="*/ 0 w 117157"/>
                    <a:gd name="connsiteY45" fmla="*/ 2858 h 34289"/>
                    <a:gd name="connsiteX46" fmla="*/ 0 w 117157"/>
                    <a:gd name="connsiteY46" fmla="*/ 2858 h 34289"/>
                    <a:gd name="connsiteX47" fmla="*/ 0 w 117157"/>
                    <a:gd name="connsiteY47" fmla="*/ 3810 h 34289"/>
                    <a:gd name="connsiteX48" fmla="*/ 953 w 117157"/>
                    <a:gd name="connsiteY48" fmla="*/ 10478 h 34289"/>
                    <a:gd name="connsiteX49" fmla="*/ 3810 w 117157"/>
                    <a:gd name="connsiteY49" fmla="*/ 14288 h 34289"/>
                    <a:gd name="connsiteX50" fmla="*/ 5715 w 117157"/>
                    <a:gd name="connsiteY50" fmla="*/ 15240 h 34289"/>
                    <a:gd name="connsiteX51" fmla="*/ 5715 w 117157"/>
                    <a:gd name="connsiteY51" fmla="*/ 17145 h 34289"/>
                    <a:gd name="connsiteX52" fmla="*/ 5715 w 117157"/>
                    <a:gd name="connsiteY52" fmla="*/ 19050 h 34289"/>
                    <a:gd name="connsiteX53" fmla="*/ 8573 w 117157"/>
                    <a:gd name="connsiteY53" fmla="*/ 25717 h 34289"/>
                    <a:gd name="connsiteX54" fmla="*/ 22860 w 117157"/>
                    <a:gd name="connsiteY54" fmla="*/ 31433 h 34289"/>
                    <a:gd name="connsiteX55" fmla="*/ 26670 w 117157"/>
                    <a:gd name="connsiteY55" fmla="*/ 28575 h 34289"/>
                    <a:gd name="connsiteX56" fmla="*/ 32385 w 117157"/>
                    <a:gd name="connsiteY56" fmla="*/ 33338 h 34289"/>
                    <a:gd name="connsiteX57" fmla="*/ 36195 w 117157"/>
                    <a:gd name="connsiteY57" fmla="*/ 29528 h 34289"/>
                    <a:gd name="connsiteX58" fmla="*/ 36195 w 117157"/>
                    <a:gd name="connsiteY58" fmla="*/ 29528 h 34289"/>
                    <a:gd name="connsiteX59" fmla="*/ 36195 w 117157"/>
                    <a:gd name="connsiteY59" fmla="*/ 29528 h 34289"/>
                    <a:gd name="connsiteX60" fmla="*/ 36195 w 117157"/>
                    <a:gd name="connsiteY60" fmla="*/ 29528 h 34289"/>
                    <a:gd name="connsiteX61" fmla="*/ 38100 w 117157"/>
                    <a:gd name="connsiteY61" fmla="*/ 31433 h 34289"/>
                    <a:gd name="connsiteX62" fmla="*/ 47625 w 117157"/>
                    <a:gd name="connsiteY62" fmla="*/ 28575 h 34289"/>
                    <a:gd name="connsiteX63" fmla="*/ 50483 w 117157"/>
                    <a:gd name="connsiteY63" fmla="*/ 21908 h 34289"/>
                    <a:gd name="connsiteX64" fmla="*/ 50483 w 117157"/>
                    <a:gd name="connsiteY64" fmla="*/ 20955 h 34289"/>
                    <a:gd name="connsiteX65" fmla="*/ 55245 w 117157"/>
                    <a:gd name="connsiteY65" fmla="*/ 19050 h 34289"/>
                    <a:gd name="connsiteX66" fmla="*/ 59055 w 117157"/>
                    <a:gd name="connsiteY66" fmla="*/ 10478 h 34289"/>
                    <a:gd name="connsiteX67" fmla="*/ 65723 w 117157"/>
                    <a:gd name="connsiteY67" fmla="*/ 13335 h 34289"/>
                    <a:gd name="connsiteX68" fmla="*/ 65723 w 117157"/>
                    <a:gd name="connsiteY68" fmla="*/ 15240 h 34289"/>
                    <a:gd name="connsiteX69" fmla="*/ 71438 w 117157"/>
                    <a:gd name="connsiteY69" fmla="*/ 23813 h 34289"/>
                    <a:gd name="connsiteX70" fmla="*/ 87630 w 117157"/>
                    <a:gd name="connsiteY70" fmla="*/ 22860 h 34289"/>
                    <a:gd name="connsiteX71" fmla="*/ 89535 w 117157"/>
                    <a:gd name="connsiteY71" fmla="*/ 26670 h 34289"/>
                    <a:gd name="connsiteX72" fmla="*/ 94298 w 117157"/>
                    <a:gd name="connsiteY72" fmla="*/ 26670 h 34289"/>
                    <a:gd name="connsiteX73" fmla="*/ 96203 w 117157"/>
                    <a:gd name="connsiteY73" fmla="*/ 30480 h 34289"/>
                    <a:gd name="connsiteX74" fmla="*/ 109538 w 117157"/>
                    <a:gd name="connsiteY74" fmla="*/ 33338 h 34289"/>
                    <a:gd name="connsiteX75" fmla="*/ 117158 w 117157"/>
                    <a:gd name="connsiteY75" fmla="*/ 21908 h 34289"/>
                    <a:gd name="connsiteX76" fmla="*/ 112395 w 117157"/>
                    <a:gd name="connsiteY76" fmla="*/ 18097 h 342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</a:cxnLst>
                  <a:rect l="l" t="t" r="r" b="b"/>
                  <a:pathLst>
                    <a:path w="117157" h="34289">
                      <a:moveTo>
                        <a:pt x="112395" y="18097"/>
                      </a:moveTo>
                      <a:cubicBezTo>
                        <a:pt x="111443" y="20003"/>
                        <a:pt x="108585" y="21908"/>
                        <a:pt x="106680" y="22860"/>
                      </a:cubicBezTo>
                      <a:cubicBezTo>
                        <a:pt x="101918" y="24765"/>
                        <a:pt x="96203" y="23813"/>
                        <a:pt x="93345" y="20003"/>
                      </a:cubicBezTo>
                      <a:cubicBezTo>
                        <a:pt x="92393" y="19050"/>
                        <a:pt x="91440" y="18097"/>
                        <a:pt x="91440" y="16192"/>
                      </a:cubicBezTo>
                      <a:cubicBezTo>
                        <a:pt x="90488" y="16192"/>
                        <a:pt x="88583" y="17145"/>
                        <a:pt x="86678" y="16192"/>
                      </a:cubicBezTo>
                      <a:cubicBezTo>
                        <a:pt x="84773" y="15240"/>
                        <a:pt x="83820" y="14288"/>
                        <a:pt x="84773" y="12383"/>
                      </a:cubicBezTo>
                      <a:cubicBezTo>
                        <a:pt x="80010" y="16192"/>
                        <a:pt x="74295" y="16192"/>
                        <a:pt x="68580" y="13335"/>
                      </a:cubicBezTo>
                      <a:cubicBezTo>
                        <a:pt x="62865" y="10478"/>
                        <a:pt x="62865" y="6667"/>
                        <a:pt x="62865" y="4763"/>
                      </a:cubicBezTo>
                      <a:cubicBezTo>
                        <a:pt x="62865" y="3810"/>
                        <a:pt x="62865" y="2858"/>
                        <a:pt x="62865" y="2858"/>
                      </a:cubicBezTo>
                      <a:cubicBezTo>
                        <a:pt x="60960" y="3810"/>
                        <a:pt x="58103" y="3810"/>
                        <a:pt x="56198" y="0"/>
                      </a:cubicBezTo>
                      <a:cubicBezTo>
                        <a:pt x="56198" y="0"/>
                        <a:pt x="57150" y="5715"/>
                        <a:pt x="52388" y="8572"/>
                      </a:cubicBezTo>
                      <a:cubicBezTo>
                        <a:pt x="49530" y="10478"/>
                        <a:pt x="47625" y="10478"/>
                        <a:pt x="47625" y="10478"/>
                      </a:cubicBezTo>
                      <a:cubicBezTo>
                        <a:pt x="47625" y="10478"/>
                        <a:pt x="47625" y="11430"/>
                        <a:pt x="47625" y="11430"/>
                      </a:cubicBezTo>
                      <a:cubicBezTo>
                        <a:pt x="48578" y="16192"/>
                        <a:pt x="44768" y="18097"/>
                        <a:pt x="44768" y="18097"/>
                      </a:cubicBezTo>
                      <a:cubicBezTo>
                        <a:pt x="41910" y="20003"/>
                        <a:pt x="38100" y="21908"/>
                        <a:pt x="35243" y="20955"/>
                      </a:cubicBezTo>
                      <a:cubicBezTo>
                        <a:pt x="34290" y="20955"/>
                        <a:pt x="33338" y="20003"/>
                        <a:pt x="33338" y="19050"/>
                      </a:cubicBezTo>
                      <a:cubicBezTo>
                        <a:pt x="33338" y="19050"/>
                        <a:pt x="33338" y="19050"/>
                        <a:pt x="33338" y="19050"/>
                      </a:cubicBezTo>
                      <a:cubicBezTo>
                        <a:pt x="33338" y="19050"/>
                        <a:pt x="33338" y="19050"/>
                        <a:pt x="33338" y="19050"/>
                      </a:cubicBezTo>
                      <a:cubicBezTo>
                        <a:pt x="33338" y="19050"/>
                        <a:pt x="33338" y="19050"/>
                        <a:pt x="33338" y="19050"/>
                      </a:cubicBezTo>
                      <a:cubicBezTo>
                        <a:pt x="33338" y="20955"/>
                        <a:pt x="31433" y="22860"/>
                        <a:pt x="29528" y="22860"/>
                      </a:cubicBezTo>
                      <a:cubicBezTo>
                        <a:pt x="23813" y="23813"/>
                        <a:pt x="23813" y="18097"/>
                        <a:pt x="23813" y="18097"/>
                      </a:cubicBezTo>
                      <a:cubicBezTo>
                        <a:pt x="22860" y="19050"/>
                        <a:pt x="20955" y="20955"/>
                        <a:pt x="20003" y="20955"/>
                      </a:cubicBezTo>
                      <a:cubicBezTo>
                        <a:pt x="14288" y="23813"/>
                        <a:pt x="8573" y="19050"/>
                        <a:pt x="5715" y="15240"/>
                      </a:cubicBezTo>
                      <a:cubicBezTo>
                        <a:pt x="3810" y="13335"/>
                        <a:pt x="3810" y="11430"/>
                        <a:pt x="2858" y="8572"/>
                      </a:cubicBezTo>
                      <a:cubicBezTo>
                        <a:pt x="2858" y="8572"/>
                        <a:pt x="2858" y="7620"/>
                        <a:pt x="2858" y="7620"/>
                      </a:cubicBezTo>
                      <a:cubicBezTo>
                        <a:pt x="2858" y="7620"/>
                        <a:pt x="2858" y="7620"/>
                        <a:pt x="2858" y="6667"/>
                      </a:cubicBezTo>
                      <a:cubicBezTo>
                        <a:pt x="2858" y="6667"/>
                        <a:pt x="2858" y="5715"/>
                        <a:pt x="2858" y="5715"/>
                      </a:cubicBezTo>
                      <a:cubicBezTo>
                        <a:pt x="2858" y="4763"/>
                        <a:pt x="3810" y="2858"/>
                        <a:pt x="3810" y="953"/>
                      </a:cubicBezTo>
                      <a:cubicBezTo>
                        <a:pt x="2858" y="953"/>
                        <a:pt x="1905" y="1905"/>
                        <a:pt x="953" y="1905"/>
                      </a:cubicBezTo>
                      <a:cubicBezTo>
                        <a:pt x="0" y="1905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3810"/>
                        <a:pt x="0" y="3810"/>
                      </a:cubicBezTo>
                      <a:cubicBezTo>
                        <a:pt x="0" y="5715"/>
                        <a:pt x="0" y="8572"/>
                        <a:pt x="953" y="10478"/>
                      </a:cubicBezTo>
                      <a:cubicBezTo>
                        <a:pt x="1905" y="12383"/>
                        <a:pt x="2858" y="13335"/>
                        <a:pt x="3810" y="14288"/>
                      </a:cubicBezTo>
                      <a:cubicBezTo>
                        <a:pt x="4763" y="14288"/>
                        <a:pt x="5715" y="15240"/>
                        <a:pt x="5715" y="15240"/>
                      </a:cubicBezTo>
                      <a:cubicBezTo>
                        <a:pt x="5715" y="15240"/>
                        <a:pt x="5715" y="16192"/>
                        <a:pt x="5715" y="17145"/>
                      </a:cubicBezTo>
                      <a:cubicBezTo>
                        <a:pt x="5715" y="18097"/>
                        <a:pt x="5715" y="18097"/>
                        <a:pt x="5715" y="19050"/>
                      </a:cubicBezTo>
                      <a:cubicBezTo>
                        <a:pt x="6668" y="20955"/>
                        <a:pt x="6668" y="23813"/>
                        <a:pt x="8573" y="25717"/>
                      </a:cubicBezTo>
                      <a:cubicBezTo>
                        <a:pt x="12383" y="30480"/>
                        <a:pt x="17145" y="34290"/>
                        <a:pt x="22860" y="31433"/>
                      </a:cubicBezTo>
                      <a:cubicBezTo>
                        <a:pt x="24765" y="30480"/>
                        <a:pt x="25718" y="29528"/>
                        <a:pt x="26670" y="28575"/>
                      </a:cubicBezTo>
                      <a:cubicBezTo>
                        <a:pt x="26670" y="28575"/>
                        <a:pt x="26670" y="34290"/>
                        <a:pt x="32385" y="33338"/>
                      </a:cubicBezTo>
                      <a:cubicBezTo>
                        <a:pt x="34290" y="33338"/>
                        <a:pt x="36195" y="31433"/>
                        <a:pt x="36195" y="29528"/>
                      </a:cubicBezTo>
                      <a:cubicBezTo>
                        <a:pt x="36195" y="29528"/>
                        <a:pt x="36195" y="29528"/>
                        <a:pt x="36195" y="29528"/>
                      </a:cubicBezTo>
                      <a:cubicBezTo>
                        <a:pt x="36195" y="29528"/>
                        <a:pt x="36195" y="29528"/>
                        <a:pt x="36195" y="29528"/>
                      </a:cubicBezTo>
                      <a:cubicBezTo>
                        <a:pt x="36195" y="29528"/>
                        <a:pt x="36195" y="29528"/>
                        <a:pt x="36195" y="29528"/>
                      </a:cubicBezTo>
                      <a:cubicBezTo>
                        <a:pt x="37148" y="30480"/>
                        <a:pt x="37148" y="31433"/>
                        <a:pt x="38100" y="31433"/>
                      </a:cubicBezTo>
                      <a:cubicBezTo>
                        <a:pt x="40958" y="32385"/>
                        <a:pt x="44768" y="30480"/>
                        <a:pt x="47625" y="28575"/>
                      </a:cubicBezTo>
                      <a:cubicBezTo>
                        <a:pt x="47625" y="28575"/>
                        <a:pt x="51435" y="26670"/>
                        <a:pt x="50483" y="21908"/>
                      </a:cubicBezTo>
                      <a:cubicBezTo>
                        <a:pt x="50483" y="21908"/>
                        <a:pt x="50483" y="20955"/>
                        <a:pt x="50483" y="20955"/>
                      </a:cubicBezTo>
                      <a:cubicBezTo>
                        <a:pt x="51435" y="20955"/>
                        <a:pt x="52388" y="20955"/>
                        <a:pt x="55245" y="19050"/>
                      </a:cubicBezTo>
                      <a:cubicBezTo>
                        <a:pt x="60008" y="16192"/>
                        <a:pt x="59055" y="10478"/>
                        <a:pt x="59055" y="10478"/>
                      </a:cubicBezTo>
                      <a:cubicBezTo>
                        <a:pt x="60960" y="14288"/>
                        <a:pt x="63818" y="14288"/>
                        <a:pt x="65723" y="13335"/>
                      </a:cubicBezTo>
                      <a:cubicBezTo>
                        <a:pt x="65723" y="14288"/>
                        <a:pt x="65723" y="14288"/>
                        <a:pt x="65723" y="15240"/>
                      </a:cubicBezTo>
                      <a:cubicBezTo>
                        <a:pt x="64770" y="17145"/>
                        <a:pt x="65723" y="20955"/>
                        <a:pt x="71438" y="23813"/>
                      </a:cubicBezTo>
                      <a:cubicBezTo>
                        <a:pt x="77153" y="26670"/>
                        <a:pt x="82868" y="26670"/>
                        <a:pt x="87630" y="22860"/>
                      </a:cubicBezTo>
                      <a:cubicBezTo>
                        <a:pt x="87630" y="24765"/>
                        <a:pt x="88583" y="25717"/>
                        <a:pt x="89535" y="26670"/>
                      </a:cubicBezTo>
                      <a:cubicBezTo>
                        <a:pt x="90488" y="27622"/>
                        <a:pt x="92393" y="26670"/>
                        <a:pt x="94298" y="26670"/>
                      </a:cubicBezTo>
                      <a:cubicBezTo>
                        <a:pt x="94298" y="27622"/>
                        <a:pt x="95250" y="29528"/>
                        <a:pt x="96203" y="30480"/>
                      </a:cubicBezTo>
                      <a:cubicBezTo>
                        <a:pt x="100013" y="34290"/>
                        <a:pt x="105728" y="35242"/>
                        <a:pt x="109538" y="33338"/>
                      </a:cubicBezTo>
                      <a:cubicBezTo>
                        <a:pt x="114300" y="31433"/>
                        <a:pt x="117158" y="26670"/>
                        <a:pt x="117158" y="21908"/>
                      </a:cubicBezTo>
                      <a:cubicBezTo>
                        <a:pt x="115253" y="21908"/>
                        <a:pt x="114300" y="20003"/>
                        <a:pt x="112395" y="18097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802" name="Freeform: Shape 801">
                  <a:extLst>
                    <a:ext uri="{FF2B5EF4-FFF2-40B4-BE49-F238E27FC236}">
                      <a16:creationId xmlns:a16="http://schemas.microsoft.com/office/drawing/2014/main" id="{C56E8EC6-A184-4096-A10C-37A826E758FC}"/>
                    </a:ext>
                  </a:extLst>
                </p:cNvPr>
                <p:cNvSpPr/>
                <p:nvPr/>
              </p:nvSpPr>
              <p:spPr>
                <a:xfrm>
                  <a:off x="6203631" y="3532822"/>
                  <a:ext cx="42862" cy="8572"/>
                </a:xfrm>
                <a:custGeom>
                  <a:avLst/>
                  <a:gdLst>
                    <a:gd name="connsiteX0" fmla="*/ 15240 w 42862"/>
                    <a:gd name="connsiteY0" fmla="*/ 8573 h 8572"/>
                    <a:gd name="connsiteX1" fmla="*/ 19050 w 42862"/>
                    <a:gd name="connsiteY1" fmla="*/ 8573 h 8572"/>
                    <a:gd name="connsiteX2" fmla="*/ 22860 w 42862"/>
                    <a:gd name="connsiteY2" fmla="*/ 6668 h 8572"/>
                    <a:gd name="connsiteX3" fmla="*/ 26670 w 42862"/>
                    <a:gd name="connsiteY3" fmla="*/ 7620 h 8572"/>
                    <a:gd name="connsiteX4" fmla="*/ 31433 w 42862"/>
                    <a:gd name="connsiteY4" fmla="*/ 6668 h 8572"/>
                    <a:gd name="connsiteX5" fmla="*/ 35243 w 42862"/>
                    <a:gd name="connsiteY5" fmla="*/ 4763 h 8572"/>
                    <a:gd name="connsiteX6" fmla="*/ 39053 w 42862"/>
                    <a:gd name="connsiteY6" fmla="*/ 4763 h 8572"/>
                    <a:gd name="connsiteX7" fmla="*/ 41910 w 42862"/>
                    <a:gd name="connsiteY7" fmla="*/ 2858 h 8572"/>
                    <a:gd name="connsiteX8" fmla="*/ 42863 w 42862"/>
                    <a:gd name="connsiteY8" fmla="*/ 0 h 8572"/>
                    <a:gd name="connsiteX9" fmla="*/ 39053 w 42862"/>
                    <a:gd name="connsiteY9" fmla="*/ 953 h 8572"/>
                    <a:gd name="connsiteX10" fmla="*/ 35243 w 42862"/>
                    <a:gd name="connsiteY10" fmla="*/ 0 h 8572"/>
                    <a:gd name="connsiteX11" fmla="*/ 29528 w 42862"/>
                    <a:gd name="connsiteY11" fmla="*/ 2858 h 8572"/>
                    <a:gd name="connsiteX12" fmla="*/ 22860 w 42862"/>
                    <a:gd name="connsiteY12" fmla="*/ 1905 h 8572"/>
                    <a:gd name="connsiteX13" fmla="*/ 20955 w 42862"/>
                    <a:gd name="connsiteY13" fmla="*/ 2858 h 8572"/>
                    <a:gd name="connsiteX14" fmla="*/ 10478 w 42862"/>
                    <a:gd name="connsiteY14" fmla="*/ 953 h 8572"/>
                    <a:gd name="connsiteX15" fmla="*/ 10478 w 42862"/>
                    <a:gd name="connsiteY15" fmla="*/ 953 h 8572"/>
                    <a:gd name="connsiteX16" fmla="*/ 0 w 42862"/>
                    <a:gd name="connsiteY16" fmla="*/ 2858 h 8572"/>
                    <a:gd name="connsiteX17" fmla="*/ 8573 w 42862"/>
                    <a:gd name="connsiteY17" fmla="*/ 5715 h 8572"/>
                    <a:gd name="connsiteX18" fmla="*/ 11430 w 42862"/>
                    <a:gd name="connsiteY18" fmla="*/ 4763 h 8572"/>
                    <a:gd name="connsiteX19" fmla="*/ 12383 w 42862"/>
                    <a:gd name="connsiteY19" fmla="*/ 5715 h 8572"/>
                    <a:gd name="connsiteX20" fmla="*/ 15240 w 42862"/>
                    <a:gd name="connsiteY20" fmla="*/ 6668 h 8572"/>
                    <a:gd name="connsiteX21" fmla="*/ 15240 w 42862"/>
                    <a:gd name="connsiteY21" fmla="*/ 8573 h 85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42862" h="8572">
                      <a:moveTo>
                        <a:pt x="15240" y="8573"/>
                      </a:moveTo>
                      <a:cubicBezTo>
                        <a:pt x="16193" y="8573"/>
                        <a:pt x="18098" y="8573"/>
                        <a:pt x="19050" y="8573"/>
                      </a:cubicBezTo>
                      <a:cubicBezTo>
                        <a:pt x="20003" y="8573"/>
                        <a:pt x="21908" y="7620"/>
                        <a:pt x="22860" y="6668"/>
                      </a:cubicBezTo>
                      <a:cubicBezTo>
                        <a:pt x="23813" y="7620"/>
                        <a:pt x="24765" y="7620"/>
                        <a:pt x="26670" y="7620"/>
                      </a:cubicBezTo>
                      <a:cubicBezTo>
                        <a:pt x="28575" y="7620"/>
                        <a:pt x="29528" y="7620"/>
                        <a:pt x="31433" y="6668"/>
                      </a:cubicBezTo>
                      <a:cubicBezTo>
                        <a:pt x="33338" y="6668"/>
                        <a:pt x="35243" y="5715"/>
                        <a:pt x="35243" y="4763"/>
                      </a:cubicBezTo>
                      <a:cubicBezTo>
                        <a:pt x="36195" y="4763"/>
                        <a:pt x="38100" y="4763"/>
                        <a:pt x="39053" y="4763"/>
                      </a:cubicBezTo>
                      <a:cubicBezTo>
                        <a:pt x="40005" y="4763"/>
                        <a:pt x="41910" y="3810"/>
                        <a:pt x="41910" y="2858"/>
                      </a:cubicBezTo>
                      <a:cubicBezTo>
                        <a:pt x="42863" y="1905"/>
                        <a:pt x="42863" y="953"/>
                        <a:pt x="42863" y="0"/>
                      </a:cubicBezTo>
                      <a:cubicBezTo>
                        <a:pt x="42863" y="953"/>
                        <a:pt x="40005" y="1905"/>
                        <a:pt x="39053" y="953"/>
                      </a:cubicBezTo>
                      <a:cubicBezTo>
                        <a:pt x="38100" y="953"/>
                        <a:pt x="36195" y="953"/>
                        <a:pt x="35243" y="0"/>
                      </a:cubicBezTo>
                      <a:cubicBezTo>
                        <a:pt x="34290" y="953"/>
                        <a:pt x="32385" y="1905"/>
                        <a:pt x="29528" y="2858"/>
                      </a:cubicBezTo>
                      <a:cubicBezTo>
                        <a:pt x="27623" y="2858"/>
                        <a:pt x="24765" y="2858"/>
                        <a:pt x="22860" y="1905"/>
                      </a:cubicBezTo>
                      <a:cubicBezTo>
                        <a:pt x="21908" y="1905"/>
                        <a:pt x="21908" y="2858"/>
                        <a:pt x="20955" y="2858"/>
                      </a:cubicBezTo>
                      <a:cubicBezTo>
                        <a:pt x="17145" y="3810"/>
                        <a:pt x="12383" y="2858"/>
                        <a:pt x="10478" y="953"/>
                      </a:cubicBezTo>
                      <a:cubicBezTo>
                        <a:pt x="10478" y="953"/>
                        <a:pt x="10478" y="953"/>
                        <a:pt x="10478" y="953"/>
                      </a:cubicBezTo>
                      <a:cubicBezTo>
                        <a:pt x="10478" y="953"/>
                        <a:pt x="8573" y="5715"/>
                        <a:pt x="0" y="2858"/>
                      </a:cubicBezTo>
                      <a:cubicBezTo>
                        <a:pt x="0" y="2858"/>
                        <a:pt x="1905" y="6668"/>
                        <a:pt x="8573" y="5715"/>
                      </a:cubicBezTo>
                      <a:cubicBezTo>
                        <a:pt x="8573" y="5715"/>
                        <a:pt x="10478" y="5715"/>
                        <a:pt x="11430" y="4763"/>
                      </a:cubicBezTo>
                      <a:cubicBezTo>
                        <a:pt x="11430" y="4763"/>
                        <a:pt x="12383" y="5715"/>
                        <a:pt x="12383" y="5715"/>
                      </a:cubicBezTo>
                      <a:cubicBezTo>
                        <a:pt x="13335" y="6668"/>
                        <a:pt x="14288" y="6668"/>
                        <a:pt x="15240" y="6668"/>
                      </a:cubicBezTo>
                      <a:cubicBezTo>
                        <a:pt x="14288" y="8573"/>
                        <a:pt x="15240" y="8573"/>
                        <a:pt x="15240" y="8573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803" name="Freeform: Shape 802">
                  <a:extLst>
                    <a:ext uri="{FF2B5EF4-FFF2-40B4-BE49-F238E27FC236}">
                      <a16:creationId xmlns:a16="http://schemas.microsoft.com/office/drawing/2014/main" id="{A389E52F-0A7A-4017-9DC7-B988CA268229}"/>
                    </a:ext>
                  </a:extLst>
                </p:cNvPr>
                <p:cNvSpPr/>
                <p:nvPr/>
              </p:nvSpPr>
              <p:spPr>
                <a:xfrm>
                  <a:off x="6272212" y="3540442"/>
                  <a:ext cx="34290" cy="5715"/>
                </a:xfrm>
                <a:custGeom>
                  <a:avLst/>
                  <a:gdLst>
                    <a:gd name="connsiteX0" fmla="*/ 24765 w 34290"/>
                    <a:gd name="connsiteY0" fmla="*/ 4763 h 5715"/>
                    <a:gd name="connsiteX1" fmla="*/ 20955 w 34290"/>
                    <a:gd name="connsiteY1" fmla="*/ 5715 h 5715"/>
                    <a:gd name="connsiteX2" fmla="*/ 17145 w 34290"/>
                    <a:gd name="connsiteY2" fmla="*/ 5715 h 5715"/>
                    <a:gd name="connsiteX3" fmla="*/ 15240 w 34290"/>
                    <a:gd name="connsiteY3" fmla="*/ 5715 h 5715"/>
                    <a:gd name="connsiteX4" fmla="*/ 12382 w 34290"/>
                    <a:gd name="connsiteY4" fmla="*/ 4763 h 5715"/>
                    <a:gd name="connsiteX5" fmla="*/ 11430 w 34290"/>
                    <a:gd name="connsiteY5" fmla="*/ 3810 h 5715"/>
                    <a:gd name="connsiteX6" fmla="*/ 8572 w 34290"/>
                    <a:gd name="connsiteY6" fmla="*/ 4763 h 5715"/>
                    <a:gd name="connsiteX7" fmla="*/ 0 w 34290"/>
                    <a:gd name="connsiteY7" fmla="*/ 1905 h 5715"/>
                    <a:gd name="connsiteX8" fmla="*/ 11430 w 34290"/>
                    <a:gd name="connsiteY8" fmla="*/ 0 h 5715"/>
                    <a:gd name="connsiteX9" fmla="*/ 11430 w 34290"/>
                    <a:gd name="connsiteY9" fmla="*/ 0 h 5715"/>
                    <a:gd name="connsiteX10" fmla="*/ 22860 w 34290"/>
                    <a:gd name="connsiteY10" fmla="*/ 1905 h 5715"/>
                    <a:gd name="connsiteX11" fmla="*/ 24765 w 34290"/>
                    <a:gd name="connsiteY11" fmla="*/ 953 h 5715"/>
                    <a:gd name="connsiteX12" fmla="*/ 34290 w 34290"/>
                    <a:gd name="connsiteY12" fmla="*/ 953 h 5715"/>
                    <a:gd name="connsiteX13" fmla="*/ 24765 w 34290"/>
                    <a:gd name="connsiteY13" fmla="*/ 4763 h 57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34290" h="5715">
                      <a:moveTo>
                        <a:pt x="24765" y="4763"/>
                      </a:moveTo>
                      <a:cubicBezTo>
                        <a:pt x="24765" y="5715"/>
                        <a:pt x="22860" y="5715"/>
                        <a:pt x="20955" y="5715"/>
                      </a:cubicBezTo>
                      <a:cubicBezTo>
                        <a:pt x="20003" y="5715"/>
                        <a:pt x="18097" y="5715"/>
                        <a:pt x="17145" y="5715"/>
                      </a:cubicBezTo>
                      <a:cubicBezTo>
                        <a:pt x="16193" y="5715"/>
                        <a:pt x="16193" y="5715"/>
                        <a:pt x="15240" y="5715"/>
                      </a:cubicBezTo>
                      <a:cubicBezTo>
                        <a:pt x="14288" y="5715"/>
                        <a:pt x="13335" y="4763"/>
                        <a:pt x="12382" y="4763"/>
                      </a:cubicBezTo>
                      <a:cubicBezTo>
                        <a:pt x="12382" y="4763"/>
                        <a:pt x="11430" y="3810"/>
                        <a:pt x="11430" y="3810"/>
                      </a:cubicBezTo>
                      <a:cubicBezTo>
                        <a:pt x="10478" y="4763"/>
                        <a:pt x="8572" y="4763"/>
                        <a:pt x="8572" y="4763"/>
                      </a:cubicBezTo>
                      <a:cubicBezTo>
                        <a:pt x="953" y="5715"/>
                        <a:pt x="0" y="1905"/>
                        <a:pt x="0" y="1905"/>
                      </a:cubicBezTo>
                      <a:cubicBezTo>
                        <a:pt x="9525" y="4763"/>
                        <a:pt x="11430" y="0"/>
                        <a:pt x="11430" y="0"/>
                      </a:cubicBezTo>
                      <a:cubicBezTo>
                        <a:pt x="11430" y="0"/>
                        <a:pt x="11430" y="0"/>
                        <a:pt x="11430" y="0"/>
                      </a:cubicBezTo>
                      <a:cubicBezTo>
                        <a:pt x="13335" y="1905"/>
                        <a:pt x="19050" y="2858"/>
                        <a:pt x="22860" y="1905"/>
                      </a:cubicBezTo>
                      <a:cubicBezTo>
                        <a:pt x="23813" y="1905"/>
                        <a:pt x="24765" y="953"/>
                        <a:pt x="24765" y="953"/>
                      </a:cubicBezTo>
                      <a:cubicBezTo>
                        <a:pt x="24765" y="953"/>
                        <a:pt x="29528" y="3810"/>
                        <a:pt x="34290" y="953"/>
                      </a:cubicBezTo>
                      <a:cubicBezTo>
                        <a:pt x="34290" y="953"/>
                        <a:pt x="33338" y="6667"/>
                        <a:pt x="24765" y="4763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804" name="Freeform: Shape 803">
                  <a:extLst>
                    <a:ext uri="{FF2B5EF4-FFF2-40B4-BE49-F238E27FC236}">
                      <a16:creationId xmlns:a16="http://schemas.microsoft.com/office/drawing/2014/main" id="{68F22F9D-D7B6-46F0-BDF8-1C2900A7C6F7}"/>
                    </a:ext>
                  </a:extLst>
                </p:cNvPr>
                <p:cNvSpPr/>
                <p:nvPr/>
              </p:nvSpPr>
              <p:spPr>
                <a:xfrm>
                  <a:off x="6225539" y="3515677"/>
                  <a:ext cx="24263" cy="5714"/>
                </a:xfrm>
                <a:custGeom>
                  <a:avLst/>
                  <a:gdLst>
                    <a:gd name="connsiteX0" fmla="*/ 18097 w 24263"/>
                    <a:gd name="connsiteY0" fmla="*/ 4763 h 5714"/>
                    <a:gd name="connsiteX1" fmla="*/ 15240 w 24263"/>
                    <a:gd name="connsiteY1" fmla="*/ 5715 h 5714"/>
                    <a:gd name="connsiteX2" fmla="*/ 12382 w 24263"/>
                    <a:gd name="connsiteY2" fmla="*/ 5715 h 5714"/>
                    <a:gd name="connsiteX3" fmla="*/ 11430 w 24263"/>
                    <a:gd name="connsiteY3" fmla="*/ 5715 h 5714"/>
                    <a:gd name="connsiteX4" fmla="*/ 9525 w 24263"/>
                    <a:gd name="connsiteY4" fmla="*/ 4763 h 5714"/>
                    <a:gd name="connsiteX5" fmla="*/ 8572 w 24263"/>
                    <a:gd name="connsiteY5" fmla="*/ 3810 h 5714"/>
                    <a:gd name="connsiteX6" fmla="*/ 6667 w 24263"/>
                    <a:gd name="connsiteY6" fmla="*/ 4763 h 5714"/>
                    <a:gd name="connsiteX7" fmla="*/ 0 w 24263"/>
                    <a:gd name="connsiteY7" fmla="*/ 1905 h 5714"/>
                    <a:gd name="connsiteX8" fmla="*/ 7620 w 24263"/>
                    <a:gd name="connsiteY8" fmla="*/ 0 h 5714"/>
                    <a:gd name="connsiteX9" fmla="*/ 7620 w 24263"/>
                    <a:gd name="connsiteY9" fmla="*/ 0 h 5714"/>
                    <a:gd name="connsiteX10" fmla="*/ 15240 w 24263"/>
                    <a:gd name="connsiteY10" fmla="*/ 1905 h 5714"/>
                    <a:gd name="connsiteX11" fmla="*/ 17145 w 24263"/>
                    <a:gd name="connsiteY11" fmla="*/ 952 h 5714"/>
                    <a:gd name="connsiteX12" fmla="*/ 23813 w 24263"/>
                    <a:gd name="connsiteY12" fmla="*/ 952 h 5714"/>
                    <a:gd name="connsiteX13" fmla="*/ 18097 w 24263"/>
                    <a:gd name="connsiteY13" fmla="*/ 4763 h 57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4263" h="5714">
                      <a:moveTo>
                        <a:pt x="18097" y="4763"/>
                      </a:moveTo>
                      <a:cubicBezTo>
                        <a:pt x="18097" y="5715"/>
                        <a:pt x="16192" y="5715"/>
                        <a:pt x="15240" y="5715"/>
                      </a:cubicBezTo>
                      <a:cubicBezTo>
                        <a:pt x="14288" y="5715"/>
                        <a:pt x="13335" y="5715"/>
                        <a:pt x="12382" y="5715"/>
                      </a:cubicBezTo>
                      <a:cubicBezTo>
                        <a:pt x="12382" y="5715"/>
                        <a:pt x="11430" y="5715"/>
                        <a:pt x="11430" y="5715"/>
                      </a:cubicBezTo>
                      <a:cubicBezTo>
                        <a:pt x="10478" y="5715"/>
                        <a:pt x="10478" y="4763"/>
                        <a:pt x="9525" y="4763"/>
                      </a:cubicBezTo>
                      <a:cubicBezTo>
                        <a:pt x="9525" y="4763"/>
                        <a:pt x="8572" y="3810"/>
                        <a:pt x="8572" y="3810"/>
                      </a:cubicBezTo>
                      <a:cubicBezTo>
                        <a:pt x="8572" y="4763"/>
                        <a:pt x="6667" y="4763"/>
                        <a:pt x="6667" y="4763"/>
                      </a:cubicBezTo>
                      <a:cubicBezTo>
                        <a:pt x="953" y="5715"/>
                        <a:pt x="0" y="1905"/>
                        <a:pt x="0" y="1905"/>
                      </a:cubicBezTo>
                      <a:cubicBezTo>
                        <a:pt x="6667" y="4763"/>
                        <a:pt x="7620" y="0"/>
                        <a:pt x="7620" y="0"/>
                      </a:cubicBezTo>
                      <a:cubicBezTo>
                        <a:pt x="7620" y="0"/>
                        <a:pt x="7620" y="0"/>
                        <a:pt x="7620" y="0"/>
                      </a:cubicBezTo>
                      <a:cubicBezTo>
                        <a:pt x="9525" y="1905"/>
                        <a:pt x="13335" y="2857"/>
                        <a:pt x="15240" y="1905"/>
                      </a:cubicBezTo>
                      <a:cubicBezTo>
                        <a:pt x="16192" y="1905"/>
                        <a:pt x="16192" y="952"/>
                        <a:pt x="17145" y="952"/>
                      </a:cubicBezTo>
                      <a:cubicBezTo>
                        <a:pt x="17145" y="952"/>
                        <a:pt x="20003" y="3810"/>
                        <a:pt x="23813" y="952"/>
                      </a:cubicBezTo>
                      <a:cubicBezTo>
                        <a:pt x="24765" y="952"/>
                        <a:pt x="24765" y="6667"/>
                        <a:pt x="18097" y="4763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805" name="Freeform: Shape 804">
                  <a:extLst>
                    <a:ext uri="{FF2B5EF4-FFF2-40B4-BE49-F238E27FC236}">
                      <a16:creationId xmlns:a16="http://schemas.microsoft.com/office/drawing/2014/main" id="{C2736376-0C48-4372-AE38-7C21596C6FD3}"/>
                    </a:ext>
                  </a:extLst>
                </p:cNvPr>
                <p:cNvSpPr/>
                <p:nvPr/>
              </p:nvSpPr>
              <p:spPr>
                <a:xfrm>
                  <a:off x="6246494" y="3503295"/>
                  <a:ext cx="24765" cy="5714"/>
                </a:xfrm>
                <a:custGeom>
                  <a:avLst/>
                  <a:gdLst>
                    <a:gd name="connsiteX0" fmla="*/ 13335 w 24765"/>
                    <a:gd name="connsiteY0" fmla="*/ 5715 h 5714"/>
                    <a:gd name="connsiteX1" fmla="*/ 0 w 24765"/>
                    <a:gd name="connsiteY1" fmla="*/ 952 h 5714"/>
                    <a:gd name="connsiteX2" fmla="*/ 24765 w 24765"/>
                    <a:gd name="connsiteY2" fmla="*/ 0 h 5714"/>
                    <a:gd name="connsiteX3" fmla="*/ 13335 w 24765"/>
                    <a:gd name="connsiteY3" fmla="*/ 5715 h 57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4765" h="5714">
                      <a:moveTo>
                        <a:pt x="13335" y="5715"/>
                      </a:moveTo>
                      <a:cubicBezTo>
                        <a:pt x="10478" y="5715"/>
                        <a:pt x="953" y="3810"/>
                        <a:pt x="0" y="952"/>
                      </a:cubicBezTo>
                      <a:cubicBezTo>
                        <a:pt x="5715" y="2858"/>
                        <a:pt x="20003" y="2858"/>
                        <a:pt x="24765" y="0"/>
                      </a:cubicBezTo>
                      <a:cubicBezTo>
                        <a:pt x="23813" y="3810"/>
                        <a:pt x="16193" y="5715"/>
                        <a:pt x="13335" y="5715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806" name="Freeform: Shape 805">
                  <a:extLst>
                    <a:ext uri="{FF2B5EF4-FFF2-40B4-BE49-F238E27FC236}">
                      <a16:creationId xmlns:a16="http://schemas.microsoft.com/office/drawing/2014/main" id="{15B2D2D0-1373-4F82-9036-3A05F10CD25A}"/>
                    </a:ext>
                  </a:extLst>
                </p:cNvPr>
                <p:cNvSpPr/>
                <p:nvPr/>
              </p:nvSpPr>
              <p:spPr>
                <a:xfrm>
                  <a:off x="6276021" y="3519487"/>
                  <a:ext cx="21312" cy="5715"/>
                </a:xfrm>
                <a:custGeom>
                  <a:avLst/>
                  <a:gdLst>
                    <a:gd name="connsiteX0" fmla="*/ 18097 w 21312"/>
                    <a:gd name="connsiteY0" fmla="*/ 4763 h 5715"/>
                    <a:gd name="connsiteX1" fmla="*/ 15240 w 21312"/>
                    <a:gd name="connsiteY1" fmla="*/ 5715 h 5715"/>
                    <a:gd name="connsiteX2" fmla="*/ 12383 w 21312"/>
                    <a:gd name="connsiteY2" fmla="*/ 5715 h 5715"/>
                    <a:gd name="connsiteX3" fmla="*/ 11430 w 21312"/>
                    <a:gd name="connsiteY3" fmla="*/ 5715 h 5715"/>
                    <a:gd name="connsiteX4" fmla="*/ 9525 w 21312"/>
                    <a:gd name="connsiteY4" fmla="*/ 4763 h 5715"/>
                    <a:gd name="connsiteX5" fmla="*/ 8572 w 21312"/>
                    <a:gd name="connsiteY5" fmla="*/ 3810 h 5715"/>
                    <a:gd name="connsiteX6" fmla="*/ 6668 w 21312"/>
                    <a:gd name="connsiteY6" fmla="*/ 4763 h 5715"/>
                    <a:gd name="connsiteX7" fmla="*/ 0 w 21312"/>
                    <a:gd name="connsiteY7" fmla="*/ 1905 h 5715"/>
                    <a:gd name="connsiteX8" fmla="*/ 7620 w 21312"/>
                    <a:gd name="connsiteY8" fmla="*/ 0 h 5715"/>
                    <a:gd name="connsiteX9" fmla="*/ 7620 w 21312"/>
                    <a:gd name="connsiteY9" fmla="*/ 0 h 5715"/>
                    <a:gd name="connsiteX10" fmla="*/ 15240 w 21312"/>
                    <a:gd name="connsiteY10" fmla="*/ 1905 h 5715"/>
                    <a:gd name="connsiteX11" fmla="*/ 17145 w 21312"/>
                    <a:gd name="connsiteY11" fmla="*/ 953 h 5715"/>
                    <a:gd name="connsiteX12" fmla="*/ 20003 w 21312"/>
                    <a:gd name="connsiteY12" fmla="*/ 1905 h 5715"/>
                    <a:gd name="connsiteX13" fmla="*/ 19050 w 21312"/>
                    <a:gd name="connsiteY13" fmla="*/ 4763 h 5715"/>
                    <a:gd name="connsiteX14" fmla="*/ 20955 w 21312"/>
                    <a:gd name="connsiteY14" fmla="*/ 3810 h 5715"/>
                    <a:gd name="connsiteX15" fmla="*/ 18097 w 21312"/>
                    <a:gd name="connsiteY15" fmla="*/ 4763 h 57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21312" h="5715">
                      <a:moveTo>
                        <a:pt x="18097" y="4763"/>
                      </a:moveTo>
                      <a:cubicBezTo>
                        <a:pt x="18097" y="5715"/>
                        <a:pt x="16193" y="5715"/>
                        <a:pt x="15240" y="5715"/>
                      </a:cubicBezTo>
                      <a:cubicBezTo>
                        <a:pt x="14288" y="5715"/>
                        <a:pt x="13335" y="5715"/>
                        <a:pt x="12383" y="5715"/>
                      </a:cubicBezTo>
                      <a:cubicBezTo>
                        <a:pt x="12383" y="5715"/>
                        <a:pt x="11430" y="5715"/>
                        <a:pt x="11430" y="5715"/>
                      </a:cubicBezTo>
                      <a:cubicBezTo>
                        <a:pt x="10478" y="5715"/>
                        <a:pt x="10478" y="4763"/>
                        <a:pt x="9525" y="4763"/>
                      </a:cubicBezTo>
                      <a:cubicBezTo>
                        <a:pt x="9525" y="4763"/>
                        <a:pt x="8572" y="3810"/>
                        <a:pt x="8572" y="3810"/>
                      </a:cubicBezTo>
                      <a:cubicBezTo>
                        <a:pt x="8572" y="4763"/>
                        <a:pt x="6668" y="4763"/>
                        <a:pt x="6668" y="4763"/>
                      </a:cubicBezTo>
                      <a:cubicBezTo>
                        <a:pt x="953" y="5715"/>
                        <a:pt x="0" y="1905"/>
                        <a:pt x="0" y="1905"/>
                      </a:cubicBezTo>
                      <a:cubicBezTo>
                        <a:pt x="6668" y="4763"/>
                        <a:pt x="7620" y="0"/>
                        <a:pt x="7620" y="0"/>
                      </a:cubicBezTo>
                      <a:cubicBezTo>
                        <a:pt x="7620" y="0"/>
                        <a:pt x="7620" y="0"/>
                        <a:pt x="7620" y="0"/>
                      </a:cubicBezTo>
                      <a:cubicBezTo>
                        <a:pt x="9525" y="1905"/>
                        <a:pt x="13335" y="2858"/>
                        <a:pt x="15240" y="1905"/>
                      </a:cubicBezTo>
                      <a:cubicBezTo>
                        <a:pt x="16193" y="1905"/>
                        <a:pt x="16193" y="953"/>
                        <a:pt x="17145" y="953"/>
                      </a:cubicBezTo>
                      <a:cubicBezTo>
                        <a:pt x="17145" y="953"/>
                        <a:pt x="18097" y="1905"/>
                        <a:pt x="20003" y="1905"/>
                      </a:cubicBezTo>
                      <a:cubicBezTo>
                        <a:pt x="20003" y="2858"/>
                        <a:pt x="20003" y="3810"/>
                        <a:pt x="19050" y="4763"/>
                      </a:cubicBezTo>
                      <a:cubicBezTo>
                        <a:pt x="20003" y="4763"/>
                        <a:pt x="20003" y="4763"/>
                        <a:pt x="20955" y="3810"/>
                      </a:cubicBezTo>
                      <a:cubicBezTo>
                        <a:pt x="21908" y="5715"/>
                        <a:pt x="20955" y="5715"/>
                        <a:pt x="18097" y="4763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  <p:grpSp>
          <p:nvGrpSpPr>
            <p:cNvPr id="786" name="Graphic 801">
              <a:extLst>
                <a:ext uri="{FF2B5EF4-FFF2-40B4-BE49-F238E27FC236}">
                  <a16:creationId xmlns:a16="http://schemas.microsoft.com/office/drawing/2014/main" id="{EE6AF7BC-72D2-428C-8FB5-052F5AE43EA5}"/>
                </a:ext>
              </a:extLst>
            </p:cNvPr>
            <p:cNvGrpSpPr/>
            <p:nvPr/>
          </p:nvGrpSpPr>
          <p:grpSpPr>
            <a:xfrm>
              <a:off x="6266496" y="3529012"/>
              <a:ext cx="120015" cy="163829"/>
              <a:chOff x="6266496" y="3529012"/>
              <a:chExt cx="120015" cy="163829"/>
            </a:xfrm>
            <a:solidFill>
              <a:schemeClr val="accent1"/>
            </a:solidFill>
          </p:grpSpPr>
          <p:sp>
            <p:nvSpPr>
              <p:cNvPr id="787" name="Freeform: Shape 786">
                <a:extLst>
                  <a:ext uri="{FF2B5EF4-FFF2-40B4-BE49-F238E27FC236}">
                    <a16:creationId xmlns:a16="http://schemas.microsoft.com/office/drawing/2014/main" id="{23323C46-257C-4AEB-9920-1A24FA3E5D62}"/>
                  </a:ext>
                </a:extLst>
              </p:cNvPr>
              <p:cNvSpPr/>
              <p:nvPr/>
            </p:nvSpPr>
            <p:spPr>
              <a:xfrm>
                <a:off x="6300787" y="3658552"/>
                <a:ext cx="66675" cy="34289"/>
              </a:xfrm>
              <a:custGeom>
                <a:avLst/>
                <a:gdLst>
                  <a:gd name="connsiteX0" fmla="*/ 33338 w 66675"/>
                  <a:gd name="connsiteY0" fmla="*/ 34290 h 34289"/>
                  <a:gd name="connsiteX1" fmla="*/ 66675 w 66675"/>
                  <a:gd name="connsiteY1" fmla="*/ 17145 h 34289"/>
                  <a:gd name="connsiteX2" fmla="*/ 33338 w 66675"/>
                  <a:gd name="connsiteY2" fmla="*/ 0 h 34289"/>
                  <a:gd name="connsiteX3" fmla="*/ 0 w 66675"/>
                  <a:gd name="connsiteY3" fmla="*/ 17145 h 34289"/>
                  <a:gd name="connsiteX4" fmla="*/ 33338 w 66675"/>
                  <a:gd name="connsiteY4" fmla="*/ 34290 h 342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6675" h="34289">
                    <a:moveTo>
                      <a:pt x="33338" y="34290"/>
                    </a:moveTo>
                    <a:cubicBezTo>
                      <a:pt x="51435" y="34290"/>
                      <a:pt x="66675" y="26670"/>
                      <a:pt x="66675" y="17145"/>
                    </a:cubicBezTo>
                    <a:cubicBezTo>
                      <a:pt x="66675" y="7620"/>
                      <a:pt x="51435" y="0"/>
                      <a:pt x="33338" y="0"/>
                    </a:cubicBezTo>
                    <a:cubicBezTo>
                      <a:pt x="15240" y="0"/>
                      <a:pt x="0" y="7620"/>
                      <a:pt x="0" y="17145"/>
                    </a:cubicBezTo>
                    <a:cubicBezTo>
                      <a:pt x="0" y="25717"/>
                      <a:pt x="15240" y="34290"/>
                      <a:pt x="33338" y="34290"/>
                    </a:cubicBezTo>
                    <a:close/>
                  </a:path>
                </a:pathLst>
              </a:custGeom>
              <a:solidFill>
                <a:srgbClr val="40404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788" name="Graphic 801">
                <a:extLst>
                  <a:ext uri="{FF2B5EF4-FFF2-40B4-BE49-F238E27FC236}">
                    <a16:creationId xmlns:a16="http://schemas.microsoft.com/office/drawing/2014/main" id="{964DEA05-8BBC-437A-BD7A-04C7DA66FAA9}"/>
                  </a:ext>
                </a:extLst>
              </p:cNvPr>
              <p:cNvGrpSpPr/>
              <p:nvPr/>
            </p:nvGrpSpPr>
            <p:grpSpPr>
              <a:xfrm>
                <a:off x="6266496" y="3529012"/>
                <a:ext cx="120015" cy="149542"/>
                <a:chOff x="6266496" y="3529012"/>
                <a:chExt cx="120015" cy="149542"/>
              </a:xfrm>
              <a:solidFill>
                <a:schemeClr val="accent1"/>
              </a:solidFill>
            </p:grpSpPr>
            <p:sp>
              <p:nvSpPr>
                <p:cNvPr id="789" name="Freeform: Shape 788">
                  <a:extLst>
                    <a:ext uri="{FF2B5EF4-FFF2-40B4-BE49-F238E27FC236}">
                      <a16:creationId xmlns:a16="http://schemas.microsoft.com/office/drawing/2014/main" id="{AC509661-11A7-4E54-AB6A-021DAFC9739F}"/>
                    </a:ext>
                  </a:extLst>
                </p:cNvPr>
                <p:cNvSpPr/>
                <p:nvPr/>
              </p:nvSpPr>
              <p:spPr>
                <a:xfrm>
                  <a:off x="6305549" y="3590925"/>
                  <a:ext cx="63817" cy="87629"/>
                </a:xfrm>
                <a:custGeom>
                  <a:avLst/>
                  <a:gdLst>
                    <a:gd name="connsiteX0" fmla="*/ 0 w 63817"/>
                    <a:gd name="connsiteY0" fmla="*/ 4763 h 87629"/>
                    <a:gd name="connsiteX1" fmla="*/ 10478 w 63817"/>
                    <a:gd name="connsiteY1" fmla="*/ 20955 h 87629"/>
                    <a:gd name="connsiteX2" fmla="*/ 20955 w 63817"/>
                    <a:gd name="connsiteY2" fmla="*/ 60960 h 87629"/>
                    <a:gd name="connsiteX3" fmla="*/ 17145 w 63817"/>
                    <a:gd name="connsiteY3" fmla="*/ 76200 h 87629"/>
                    <a:gd name="connsiteX4" fmla="*/ 3810 w 63817"/>
                    <a:gd name="connsiteY4" fmla="*/ 81915 h 87629"/>
                    <a:gd name="connsiteX5" fmla="*/ 2857 w 63817"/>
                    <a:gd name="connsiteY5" fmla="*/ 82867 h 87629"/>
                    <a:gd name="connsiteX6" fmla="*/ 6668 w 63817"/>
                    <a:gd name="connsiteY6" fmla="*/ 82867 h 87629"/>
                    <a:gd name="connsiteX7" fmla="*/ 9525 w 63817"/>
                    <a:gd name="connsiteY7" fmla="*/ 82867 h 87629"/>
                    <a:gd name="connsiteX8" fmla="*/ 15240 w 63817"/>
                    <a:gd name="connsiteY8" fmla="*/ 80010 h 87629"/>
                    <a:gd name="connsiteX9" fmla="*/ 20955 w 63817"/>
                    <a:gd name="connsiteY9" fmla="*/ 82867 h 87629"/>
                    <a:gd name="connsiteX10" fmla="*/ 16193 w 63817"/>
                    <a:gd name="connsiteY10" fmla="*/ 85725 h 87629"/>
                    <a:gd name="connsiteX11" fmla="*/ 10478 w 63817"/>
                    <a:gd name="connsiteY11" fmla="*/ 87630 h 87629"/>
                    <a:gd name="connsiteX12" fmla="*/ 18097 w 63817"/>
                    <a:gd name="connsiteY12" fmla="*/ 86678 h 87629"/>
                    <a:gd name="connsiteX13" fmla="*/ 28575 w 63817"/>
                    <a:gd name="connsiteY13" fmla="*/ 80963 h 87629"/>
                    <a:gd name="connsiteX14" fmla="*/ 31432 w 63817"/>
                    <a:gd name="connsiteY14" fmla="*/ 78105 h 87629"/>
                    <a:gd name="connsiteX15" fmla="*/ 32385 w 63817"/>
                    <a:gd name="connsiteY15" fmla="*/ 79058 h 87629"/>
                    <a:gd name="connsiteX16" fmla="*/ 37147 w 63817"/>
                    <a:gd name="connsiteY16" fmla="*/ 82867 h 87629"/>
                    <a:gd name="connsiteX17" fmla="*/ 40957 w 63817"/>
                    <a:gd name="connsiteY17" fmla="*/ 83820 h 87629"/>
                    <a:gd name="connsiteX18" fmla="*/ 52388 w 63817"/>
                    <a:gd name="connsiteY18" fmla="*/ 84772 h 87629"/>
                    <a:gd name="connsiteX19" fmla="*/ 54293 w 63817"/>
                    <a:gd name="connsiteY19" fmla="*/ 85725 h 87629"/>
                    <a:gd name="connsiteX20" fmla="*/ 52388 w 63817"/>
                    <a:gd name="connsiteY20" fmla="*/ 83820 h 87629"/>
                    <a:gd name="connsiteX21" fmla="*/ 45720 w 63817"/>
                    <a:gd name="connsiteY21" fmla="*/ 80963 h 87629"/>
                    <a:gd name="connsiteX22" fmla="*/ 42863 w 63817"/>
                    <a:gd name="connsiteY22" fmla="*/ 76200 h 87629"/>
                    <a:gd name="connsiteX23" fmla="*/ 45720 w 63817"/>
                    <a:gd name="connsiteY23" fmla="*/ 79058 h 87629"/>
                    <a:gd name="connsiteX24" fmla="*/ 50482 w 63817"/>
                    <a:gd name="connsiteY24" fmla="*/ 80010 h 87629"/>
                    <a:gd name="connsiteX25" fmla="*/ 55245 w 63817"/>
                    <a:gd name="connsiteY25" fmla="*/ 80010 h 87629"/>
                    <a:gd name="connsiteX26" fmla="*/ 55245 w 63817"/>
                    <a:gd name="connsiteY26" fmla="*/ 79058 h 87629"/>
                    <a:gd name="connsiteX27" fmla="*/ 52388 w 63817"/>
                    <a:gd name="connsiteY27" fmla="*/ 77153 h 87629"/>
                    <a:gd name="connsiteX28" fmla="*/ 48578 w 63817"/>
                    <a:gd name="connsiteY28" fmla="*/ 76200 h 87629"/>
                    <a:gd name="connsiteX29" fmla="*/ 40005 w 63817"/>
                    <a:gd name="connsiteY29" fmla="*/ 66675 h 87629"/>
                    <a:gd name="connsiteX30" fmla="*/ 35243 w 63817"/>
                    <a:gd name="connsiteY30" fmla="*/ 47625 h 87629"/>
                    <a:gd name="connsiteX31" fmla="*/ 36195 w 63817"/>
                    <a:gd name="connsiteY31" fmla="*/ 35242 h 87629"/>
                    <a:gd name="connsiteX32" fmla="*/ 43815 w 63817"/>
                    <a:gd name="connsiteY32" fmla="*/ 26670 h 87629"/>
                    <a:gd name="connsiteX33" fmla="*/ 44768 w 63817"/>
                    <a:gd name="connsiteY33" fmla="*/ 26670 h 87629"/>
                    <a:gd name="connsiteX34" fmla="*/ 50482 w 63817"/>
                    <a:gd name="connsiteY34" fmla="*/ 25717 h 87629"/>
                    <a:gd name="connsiteX35" fmla="*/ 63818 w 63817"/>
                    <a:gd name="connsiteY35" fmla="*/ 21908 h 87629"/>
                    <a:gd name="connsiteX36" fmla="*/ 61913 w 63817"/>
                    <a:gd name="connsiteY36" fmla="*/ 20955 h 87629"/>
                    <a:gd name="connsiteX37" fmla="*/ 53340 w 63817"/>
                    <a:gd name="connsiteY37" fmla="*/ 23813 h 87629"/>
                    <a:gd name="connsiteX38" fmla="*/ 47625 w 63817"/>
                    <a:gd name="connsiteY38" fmla="*/ 23813 h 87629"/>
                    <a:gd name="connsiteX39" fmla="*/ 48578 w 63817"/>
                    <a:gd name="connsiteY39" fmla="*/ 23813 h 87629"/>
                    <a:gd name="connsiteX40" fmla="*/ 51435 w 63817"/>
                    <a:gd name="connsiteY40" fmla="*/ 20955 h 87629"/>
                    <a:gd name="connsiteX41" fmla="*/ 58103 w 63817"/>
                    <a:gd name="connsiteY41" fmla="*/ 17145 h 87629"/>
                    <a:gd name="connsiteX42" fmla="*/ 59055 w 63817"/>
                    <a:gd name="connsiteY42" fmla="*/ 17145 h 87629"/>
                    <a:gd name="connsiteX43" fmla="*/ 58103 w 63817"/>
                    <a:gd name="connsiteY43" fmla="*/ 16192 h 87629"/>
                    <a:gd name="connsiteX44" fmla="*/ 57150 w 63817"/>
                    <a:gd name="connsiteY44" fmla="*/ 16192 h 87629"/>
                    <a:gd name="connsiteX45" fmla="*/ 57150 w 63817"/>
                    <a:gd name="connsiteY45" fmla="*/ 14288 h 87629"/>
                    <a:gd name="connsiteX46" fmla="*/ 52388 w 63817"/>
                    <a:gd name="connsiteY46" fmla="*/ 17145 h 87629"/>
                    <a:gd name="connsiteX47" fmla="*/ 49530 w 63817"/>
                    <a:gd name="connsiteY47" fmla="*/ 18097 h 87629"/>
                    <a:gd name="connsiteX48" fmla="*/ 52388 w 63817"/>
                    <a:gd name="connsiteY48" fmla="*/ 2858 h 87629"/>
                    <a:gd name="connsiteX49" fmla="*/ 52388 w 63817"/>
                    <a:gd name="connsiteY49" fmla="*/ 1905 h 87629"/>
                    <a:gd name="connsiteX50" fmla="*/ 49530 w 63817"/>
                    <a:gd name="connsiteY50" fmla="*/ 2858 h 87629"/>
                    <a:gd name="connsiteX51" fmla="*/ 48578 w 63817"/>
                    <a:gd name="connsiteY51" fmla="*/ 2858 h 87629"/>
                    <a:gd name="connsiteX52" fmla="*/ 47625 w 63817"/>
                    <a:gd name="connsiteY52" fmla="*/ 6667 h 87629"/>
                    <a:gd name="connsiteX53" fmla="*/ 47625 w 63817"/>
                    <a:gd name="connsiteY53" fmla="*/ 11430 h 87629"/>
                    <a:gd name="connsiteX54" fmla="*/ 46672 w 63817"/>
                    <a:gd name="connsiteY54" fmla="*/ 16192 h 87629"/>
                    <a:gd name="connsiteX55" fmla="*/ 43815 w 63817"/>
                    <a:gd name="connsiteY55" fmla="*/ 23813 h 87629"/>
                    <a:gd name="connsiteX56" fmla="*/ 41910 w 63817"/>
                    <a:gd name="connsiteY56" fmla="*/ 27622 h 87629"/>
                    <a:gd name="connsiteX57" fmla="*/ 35243 w 63817"/>
                    <a:gd name="connsiteY57" fmla="*/ 30480 h 87629"/>
                    <a:gd name="connsiteX58" fmla="*/ 35243 w 63817"/>
                    <a:gd name="connsiteY58" fmla="*/ 27622 h 87629"/>
                    <a:gd name="connsiteX59" fmla="*/ 34290 w 63817"/>
                    <a:gd name="connsiteY59" fmla="*/ 23813 h 87629"/>
                    <a:gd name="connsiteX60" fmla="*/ 34290 w 63817"/>
                    <a:gd name="connsiteY60" fmla="*/ 10478 h 87629"/>
                    <a:gd name="connsiteX61" fmla="*/ 33338 w 63817"/>
                    <a:gd name="connsiteY61" fmla="*/ 7620 h 87629"/>
                    <a:gd name="connsiteX62" fmla="*/ 33338 w 63817"/>
                    <a:gd name="connsiteY62" fmla="*/ 4763 h 87629"/>
                    <a:gd name="connsiteX63" fmla="*/ 28575 w 63817"/>
                    <a:gd name="connsiteY63" fmla="*/ 953 h 87629"/>
                    <a:gd name="connsiteX64" fmla="*/ 25718 w 63817"/>
                    <a:gd name="connsiteY64" fmla="*/ 0 h 87629"/>
                    <a:gd name="connsiteX65" fmla="*/ 25718 w 63817"/>
                    <a:gd name="connsiteY65" fmla="*/ 1905 h 87629"/>
                    <a:gd name="connsiteX66" fmla="*/ 25718 w 63817"/>
                    <a:gd name="connsiteY66" fmla="*/ 14288 h 87629"/>
                    <a:gd name="connsiteX67" fmla="*/ 22860 w 63817"/>
                    <a:gd name="connsiteY67" fmla="*/ 19050 h 87629"/>
                    <a:gd name="connsiteX68" fmla="*/ 13335 w 63817"/>
                    <a:gd name="connsiteY68" fmla="*/ 14288 h 87629"/>
                    <a:gd name="connsiteX69" fmla="*/ 10478 w 63817"/>
                    <a:gd name="connsiteY69" fmla="*/ 8572 h 87629"/>
                    <a:gd name="connsiteX70" fmla="*/ 3810 w 63817"/>
                    <a:gd name="connsiteY70" fmla="*/ 953 h 87629"/>
                    <a:gd name="connsiteX71" fmla="*/ 3810 w 63817"/>
                    <a:gd name="connsiteY71" fmla="*/ 1905 h 87629"/>
                    <a:gd name="connsiteX72" fmla="*/ 0 w 63817"/>
                    <a:gd name="connsiteY72" fmla="*/ 4763 h 876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</a:cxnLst>
                  <a:rect l="l" t="t" r="r" b="b"/>
                  <a:pathLst>
                    <a:path w="63817" h="87629">
                      <a:moveTo>
                        <a:pt x="0" y="4763"/>
                      </a:moveTo>
                      <a:cubicBezTo>
                        <a:pt x="6668" y="9525"/>
                        <a:pt x="953" y="16192"/>
                        <a:pt x="10478" y="20955"/>
                      </a:cubicBezTo>
                      <a:cubicBezTo>
                        <a:pt x="27622" y="28575"/>
                        <a:pt x="17145" y="51435"/>
                        <a:pt x="20955" y="60960"/>
                      </a:cubicBezTo>
                      <a:cubicBezTo>
                        <a:pt x="21907" y="63817"/>
                        <a:pt x="20003" y="73342"/>
                        <a:pt x="17145" y="76200"/>
                      </a:cubicBezTo>
                      <a:cubicBezTo>
                        <a:pt x="9525" y="81915"/>
                        <a:pt x="6668" y="80010"/>
                        <a:pt x="3810" y="81915"/>
                      </a:cubicBezTo>
                      <a:cubicBezTo>
                        <a:pt x="2857" y="82867"/>
                        <a:pt x="2857" y="81915"/>
                        <a:pt x="2857" y="82867"/>
                      </a:cubicBezTo>
                      <a:cubicBezTo>
                        <a:pt x="5715" y="81915"/>
                        <a:pt x="6668" y="82867"/>
                        <a:pt x="6668" y="82867"/>
                      </a:cubicBezTo>
                      <a:cubicBezTo>
                        <a:pt x="6668" y="83820"/>
                        <a:pt x="8572" y="83820"/>
                        <a:pt x="9525" y="82867"/>
                      </a:cubicBezTo>
                      <a:cubicBezTo>
                        <a:pt x="9525" y="82867"/>
                        <a:pt x="13335" y="80963"/>
                        <a:pt x="15240" y="80010"/>
                      </a:cubicBezTo>
                      <a:cubicBezTo>
                        <a:pt x="17145" y="79058"/>
                        <a:pt x="24765" y="80010"/>
                        <a:pt x="20955" y="82867"/>
                      </a:cubicBezTo>
                      <a:cubicBezTo>
                        <a:pt x="20003" y="83820"/>
                        <a:pt x="18097" y="83820"/>
                        <a:pt x="16193" y="85725"/>
                      </a:cubicBezTo>
                      <a:cubicBezTo>
                        <a:pt x="15240" y="86678"/>
                        <a:pt x="13335" y="87630"/>
                        <a:pt x="10478" y="87630"/>
                      </a:cubicBezTo>
                      <a:cubicBezTo>
                        <a:pt x="13335" y="87630"/>
                        <a:pt x="16193" y="87630"/>
                        <a:pt x="18097" y="86678"/>
                      </a:cubicBezTo>
                      <a:cubicBezTo>
                        <a:pt x="21907" y="85725"/>
                        <a:pt x="27622" y="84772"/>
                        <a:pt x="28575" y="80963"/>
                      </a:cubicBezTo>
                      <a:cubicBezTo>
                        <a:pt x="28575" y="80010"/>
                        <a:pt x="31432" y="78105"/>
                        <a:pt x="31432" y="78105"/>
                      </a:cubicBezTo>
                      <a:cubicBezTo>
                        <a:pt x="32385" y="78105"/>
                        <a:pt x="32385" y="79058"/>
                        <a:pt x="32385" y="79058"/>
                      </a:cubicBezTo>
                      <a:cubicBezTo>
                        <a:pt x="33338" y="80010"/>
                        <a:pt x="34290" y="81915"/>
                        <a:pt x="37147" y="82867"/>
                      </a:cubicBezTo>
                      <a:cubicBezTo>
                        <a:pt x="38100" y="82867"/>
                        <a:pt x="39053" y="83820"/>
                        <a:pt x="40957" y="83820"/>
                      </a:cubicBezTo>
                      <a:cubicBezTo>
                        <a:pt x="44768" y="83820"/>
                        <a:pt x="48578" y="82867"/>
                        <a:pt x="52388" y="84772"/>
                      </a:cubicBezTo>
                      <a:lnTo>
                        <a:pt x="54293" y="85725"/>
                      </a:lnTo>
                      <a:lnTo>
                        <a:pt x="52388" y="83820"/>
                      </a:lnTo>
                      <a:cubicBezTo>
                        <a:pt x="51435" y="82867"/>
                        <a:pt x="47625" y="80963"/>
                        <a:pt x="45720" y="80963"/>
                      </a:cubicBezTo>
                      <a:cubicBezTo>
                        <a:pt x="40957" y="80010"/>
                        <a:pt x="41910" y="74295"/>
                        <a:pt x="42863" y="76200"/>
                      </a:cubicBezTo>
                      <a:cubicBezTo>
                        <a:pt x="42863" y="77153"/>
                        <a:pt x="43815" y="78105"/>
                        <a:pt x="45720" y="79058"/>
                      </a:cubicBezTo>
                      <a:cubicBezTo>
                        <a:pt x="47625" y="80010"/>
                        <a:pt x="49530" y="80010"/>
                        <a:pt x="50482" y="80010"/>
                      </a:cubicBezTo>
                      <a:lnTo>
                        <a:pt x="55245" y="80010"/>
                      </a:lnTo>
                      <a:cubicBezTo>
                        <a:pt x="57150" y="80010"/>
                        <a:pt x="56197" y="80010"/>
                        <a:pt x="55245" y="79058"/>
                      </a:cubicBezTo>
                      <a:cubicBezTo>
                        <a:pt x="54293" y="79058"/>
                        <a:pt x="53340" y="78105"/>
                        <a:pt x="52388" y="77153"/>
                      </a:cubicBezTo>
                      <a:cubicBezTo>
                        <a:pt x="51435" y="76200"/>
                        <a:pt x="50482" y="77153"/>
                        <a:pt x="48578" y="76200"/>
                      </a:cubicBezTo>
                      <a:cubicBezTo>
                        <a:pt x="43815" y="73342"/>
                        <a:pt x="42863" y="71438"/>
                        <a:pt x="40005" y="66675"/>
                      </a:cubicBezTo>
                      <a:cubicBezTo>
                        <a:pt x="37147" y="62865"/>
                        <a:pt x="35243" y="52388"/>
                        <a:pt x="35243" y="47625"/>
                      </a:cubicBezTo>
                      <a:cubicBezTo>
                        <a:pt x="35243" y="40958"/>
                        <a:pt x="33338" y="42863"/>
                        <a:pt x="36195" y="35242"/>
                      </a:cubicBezTo>
                      <a:cubicBezTo>
                        <a:pt x="37147" y="33338"/>
                        <a:pt x="40957" y="30480"/>
                        <a:pt x="43815" y="26670"/>
                      </a:cubicBezTo>
                      <a:cubicBezTo>
                        <a:pt x="43815" y="26670"/>
                        <a:pt x="44768" y="26670"/>
                        <a:pt x="44768" y="26670"/>
                      </a:cubicBezTo>
                      <a:cubicBezTo>
                        <a:pt x="47625" y="25717"/>
                        <a:pt x="47625" y="25717"/>
                        <a:pt x="50482" y="25717"/>
                      </a:cubicBezTo>
                      <a:cubicBezTo>
                        <a:pt x="59055" y="25717"/>
                        <a:pt x="61913" y="23813"/>
                        <a:pt x="63818" y="21908"/>
                      </a:cubicBezTo>
                      <a:cubicBezTo>
                        <a:pt x="62865" y="21908"/>
                        <a:pt x="62865" y="21908"/>
                        <a:pt x="61913" y="20955"/>
                      </a:cubicBezTo>
                      <a:cubicBezTo>
                        <a:pt x="60007" y="21908"/>
                        <a:pt x="57150" y="23813"/>
                        <a:pt x="53340" y="23813"/>
                      </a:cubicBezTo>
                      <a:cubicBezTo>
                        <a:pt x="50482" y="23813"/>
                        <a:pt x="49530" y="23813"/>
                        <a:pt x="47625" y="23813"/>
                      </a:cubicBezTo>
                      <a:cubicBezTo>
                        <a:pt x="47625" y="23813"/>
                        <a:pt x="48578" y="23813"/>
                        <a:pt x="48578" y="23813"/>
                      </a:cubicBezTo>
                      <a:cubicBezTo>
                        <a:pt x="49530" y="23813"/>
                        <a:pt x="50482" y="20955"/>
                        <a:pt x="51435" y="20955"/>
                      </a:cubicBezTo>
                      <a:cubicBezTo>
                        <a:pt x="52388" y="20003"/>
                        <a:pt x="56197" y="19050"/>
                        <a:pt x="58103" y="17145"/>
                      </a:cubicBezTo>
                      <a:cubicBezTo>
                        <a:pt x="58103" y="17145"/>
                        <a:pt x="58103" y="17145"/>
                        <a:pt x="59055" y="17145"/>
                      </a:cubicBezTo>
                      <a:cubicBezTo>
                        <a:pt x="59055" y="17145"/>
                        <a:pt x="59055" y="16192"/>
                        <a:pt x="58103" y="16192"/>
                      </a:cubicBezTo>
                      <a:cubicBezTo>
                        <a:pt x="58103" y="16192"/>
                        <a:pt x="58103" y="16192"/>
                        <a:pt x="57150" y="16192"/>
                      </a:cubicBezTo>
                      <a:cubicBezTo>
                        <a:pt x="57150" y="16192"/>
                        <a:pt x="57150" y="15240"/>
                        <a:pt x="57150" y="14288"/>
                      </a:cubicBezTo>
                      <a:cubicBezTo>
                        <a:pt x="55245" y="15240"/>
                        <a:pt x="53340" y="16192"/>
                        <a:pt x="52388" y="17145"/>
                      </a:cubicBezTo>
                      <a:cubicBezTo>
                        <a:pt x="50482" y="18097"/>
                        <a:pt x="51435" y="18097"/>
                        <a:pt x="49530" y="18097"/>
                      </a:cubicBezTo>
                      <a:cubicBezTo>
                        <a:pt x="53340" y="14288"/>
                        <a:pt x="51435" y="6667"/>
                        <a:pt x="52388" y="2858"/>
                      </a:cubicBezTo>
                      <a:cubicBezTo>
                        <a:pt x="52388" y="2858"/>
                        <a:pt x="52388" y="1905"/>
                        <a:pt x="52388" y="1905"/>
                      </a:cubicBezTo>
                      <a:cubicBezTo>
                        <a:pt x="51435" y="2858"/>
                        <a:pt x="50482" y="2858"/>
                        <a:pt x="49530" y="2858"/>
                      </a:cubicBezTo>
                      <a:cubicBezTo>
                        <a:pt x="49530" y="2858"/>
                        <a:pt x="48578" y="2858"/>
                        <a:pt x="48578" y="2858"/>
                      </a:cubicBezTo>
                      <a:cubicBezTo>
                        <a:pt x="48578" y="3810"/>
                        <a:pt x="47625" y="5715"/>
                        <a:pt x="47625" y="6667"/>
                      </a:cubicBezTo>
                      <a:cubicBezTo>
                        <a:pt x="47625" y="8572"/>
                        <a:pt x="47625" y="10478"/>
                        <a:pt x="47625" y="11430"/>
                      </a:cubicBezTo>
                      <a:cubicBezTo>
                        <a:pt x="47625" y="13335"/>
                        <a:pt x="47625" y="13335"/>
                        <a:pt x="46672" y="16192"/>
                      </a:cubicBezTo>
                      <a:cubicBezTo>
                        <a:pt x="45720" y="19050"/>
                        <a:pt x="44768" y="20955"/>
                        <a:pt x="43815" y="23813"/>
                      </a:cubicBezTo>
                      <a:cubicBezTo>
                        <a:pt x="42863" y="25717"/>
                        <a:pt x="42863" y="25717"/>
                        <a:pt x="41910" y="27622"/>
                      </a:cubicBezTo>
                      <a:cubicBezTo>
                        <a:pt x="40957" y="29528"/>
                        <a:pt x="35243" y="30480"/>
                        <a:pt x="35243" y="30480"/>
                      </a:cubicBezTo>
                      <a:cubicBezTo>
                        <a:pt x="35243" y="29528"/>
                        <a:pt x="35243" y="29528"/>
                        <a:pt x="35243" y="27622"/>
                      </a:cubicBezTo>
                      <a:cubicBezTo>
                        <a:pt x="34290" y="25717"/>
                        <a:pt x="35243" y="24765"/>
                        <a:pt x="34290" y="23813"/>
                      </a:cubicBezTo>
                      <a:cubicBezTo>
                        <a:pt x="33338" y="20003"/>
                        <a:pt x="35243" y="14288"/>
                        <a:pt x="34290" y="10478"/>
                      </a:cubicBezTo>
                      <a:cubicBezTo>
                        <a:pt x="34290" y="9525"/>
                        <a:pt x="34290" y="8572"/>
                        <a:pt x="33338" y="7620"/>
                      </a:cubicBezTo>
                      <a:cubicBezTo>
                        <a:pt x="33338" y="6667"/>
                        <a:pt x="33338" y="5715"/>
                        <a:pt x="33338" y="4763"/>
                      </a:cubicBezTo>
                      <a:cubicBezTo>
                        <a:pt x="32385" y="3810"/>
                        <a:pt x="30480" y="2858"/>
                        <a:pt x="28575" y="953"/>
                      </a:cubicBezTo>
                      <a:cubicBezTo>
                        <a:pt x="27622" y="953"/>
                        <a:pt x="26670" y="953"/>
                        <a:pt x="25718" y="0"/>
                      </a:cubicBezTo>
                      <a:cubicBezTo>
                        <a:pt x="25718" y="953"/>
                        <a:pt x="25718" y="953"/>
                        <a:pt x="25718" y="1905"/>
                      </a:cubicBezTo>
                      <a:cubicBezTo>
                        <a:pt x="25718" y="5715"/>
                        <a:pt x="27622" y="9525"/>
                        <a:pt x="25718" y="14288"/>
                      </a:cubicBezTo>
                      <a:cubicBezTo>
                        <a:pt x="23813" y="17145"/>
                        <a:pt x="22860" y="15240"/>
                        <a:pt x="22860" y="19050"/>
                      </a:cubicBezTo>
                      <a:cubicBezTo>
                        <a:pt x="22860" y="17145"/>
                        <a:pt x="14288" y="17145"/>
                        <a:pt x="13335" y="14288"/>
                      </a:cubicBezTo>
                      <a:cubicBezTo>
                        <a:pt x="13335" y="13335"/>
                        <a:pt x="10478" y="11430"/>
                        <a:pt x="10478" y="8572"/>
                      </a:cubicBezTo>
                      <a:cubicBezTo>
                        <a:pt x="10478" y="5715"/>
                        <a:pt x="6668" y="2858"/>
                        <a:pt x="3810" y="953"/>
                      </a:cubicBezTo>
                      <a:cubicBezTo>
                        <a:pt x="3810" y="953"/>
                        <a:pt x="3810" y="1905"/>
                        <a:pt x="3810" y="1905"/>
                      </a:cubicBezTo>
                      <a:cubicBezTo>
                        <a:pt x="1905" y="3810"/>
                        <a:pt x="953" y="4763"/>
                        <a:pt x="0" y="4763"/>
                      </a:cubicBezTo>
                      <a:close/>
                    </a:path>
                  </a:pathLst>
                </a:custGeom>
                <a:solidFill>
                  <a:srgbClr val="80654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790" name="Freeform: Shape 789">
                  <a:extLst>
                    <a:ext uri="{FF2B5EF4-FFF2-40B4-BE49-F238E27FC236}">
                      <a16:creationId xmlns:a16="http://schemas.microsoft.com/office/drawing/2014/main" id="{4ABAC150-8E45-4BC9-9C2F-EC4E63F92DC5}"/>
                    </a:ext>
                  </a:extLst>
                </p:cNvPr>
                <p:cNvSpPr/>
                <p:nvPr/>
              </p:nvSpPr>
              <p:spPr>
                <a:xfrm>
                  <a:off x="6266496" y="3529012"/>
                  <a:ext cx="120015" cy="87630"/>
                </a:xfrm>
                <a:custGeom>
                  <a:avLst/>
                  <a:gdLst>
                    <a:gd name="connsiteX0" fmla="*/ 118110 w 120015"/>
                    <a:gd name="connsiteY0" fmla="*/ 56197 h 87630"/>
                    <a:gd name="connsiteX1" fmla="*/ 118110 w 120015"/>
                    <a:gd name="connsiteY1" fmla="*/ 56197 h 87630"/>
                    <a:gd name="connsiteX2" fmla="*/ 120015 w 120015"/>
                    <a:gd name="connsiteY2" fmla="*/ 49530 h 87630"/>
                    <a:gd name="connsiteX3" fmla="*/ 119063 w 120015"/>
                    <a:gd name="connsiteY3" fmla="*/ 43815 h 87630"/>
                    <a:gd name="connsiteX4" fmla="*/ 113347 w 120015"/>
                    <a:gd name="connsiteY4" fmla="*/ 38100 h 87630"/>
                    <a:gd name="connsiteX5" fmla="*/ 108585 w 120015"/>
                    <a:gd name="connsiteY5" fmla="*/ 37147 h 87630"/>
                    <a:gd name="connsiteX6" fmla="*/ 104775 w 120015"/>
                    <a:gd name="connsiteY6" fmla="*/ 38100 h 87630"/>
                    <a:gd name="connsiteX7" fmla="*/ 101918 w 120015"/>
                    <a:gd name="connsiteY7" fmla="*/ 29528 h 87630"/>
                    <a:gd name="connsiteX8" fmla="*/ 101918 w 120015"/>
                    <a:gd name="connsiteY8" fmla="*/ 29528 h 87630"/>
                    <a:gd name="connsiteX9" fmla="*/ 92393 w 120015"/>
                    <a:gd name="connsiteY9" fmla="*/ 22860 h 87630"/>
                    <a:gd name="connsiteX10" fmla="*/ 92393 w 120015"/>
                    <a:gd name="connsiteY10" fmla="*/ 12383 h 87630"/>
                    <a:gd name="connsiteX11" fmla="*/ 80963 w 120015"/>
                    <a:gd name="connsiteY11" fmla="*/ 12383 h 87630"/>
                    <a:gd name="connsiteX12" fmla="*/ 80010 w 120015"/>
                    <a:gd name="connsiteY12" fmla="*/ 7620 h 87630"/>
                    <a:gd name="connsiteX13" fmla="*/ 77153 w 120015"/>
                    <a:gd name="connsiteY13" fmla="*/ 3810 h 87630"/>
                    <a:gd name="connsiteX14" fmla="*/ 66675 w 120015"/>
                    <a:gd name="connsiteY14" fmla="*/ 0 h 87630"/>
                    <a:gd name="connsiteX15" fmla="*/ 52388 w 120015"/>
                    <a:gd name="connsiteY15" fmla="*/ 10478 h 87630"/>
                    <a:gd name="connsiteX16" fmla="*/ 38100 w 120015"/>
                    <a:gd name="connsiteY16" fmla="*/ 22860 h 87630"/>
                    <a:gd name="connsiteX17" fmla="*/ 38100 w 120015"/>
                    <a:gd name="connsiteY17" fmla="*/ 22860 h 87630"/>
                    <a:gd name="connsiteX18" fmla="*/ 34290 w 120015"/>
                    <a:gd name="connsiteY18" fmla="*/ 29528 h 87630"/>
                    <a:gd name="connsiteX19" fmla="*/ 34290 w 120015"/>
                    <a:gd name="connsiteY19" fmla="*/ 30480 h 87630"/>
                    <a:gd name="connsiteX20" fmla="*/ 27622 w 120015"/>
                    <a:gd name="connsiteY20" fmla="*/ 26670 h 87630"/>
                    <a:gd name="connsiteX21" fmla="*/ 14288 w 120015"/>
                    <a:gd name="connsiteY21" fmla="*/ 28575 h 87630"/>
                    <a:gd name="connsiteX22" fmla="*/ 13335 w 120015"/>
                    <a:gd name="connsiteY22" fmla="*/ 30480 h 87630"/>
                    <a:gd name="connsiteX23" fmla="*/ 11430 w 120015"/>
                    <a:gd name="connsiteY23" fmla="*/ 38100 h 87630"/>
                    <a:gd name="connsiteX24" fmla="*/ 13335 w 120015"/>
                    <a:gd name="connsiteY24" fmla="*/ 43815 h 87630"/>
                    <a:gd name="connsiteX25" fmla="*/ 9525 w 120015"/>
                    <a:gd name="connsiteY25" fmla="*/ 45720 h 87630"/>
                    <a:gd name="connsiteX26" fmla="*/ 8572 w 120015"/>
                    <a:gd name="connsiteY26" fmla="*/ 51435 h 87630"/>
                    <a:gd name="connsiteX27" fmla="*/ 2858 w 120015"/>
                    <a:gd name="connsiteY27" fmla="*/ 52388 h 87630"/>
                    <a:gd name="connsiteX28" fmla="*/ 953 w 120015"/>
                    <a:gd name="connsiteY28" fmla="*/ 54292 h 87630"/>
                    <a:gd name="connsiteX29" fmla="*/ 0 w 120015"/>
                    <a:gd name="connsiteY29" fmla="*/ 57150 h 87630"/>
                    <a:gd name="connsiteX30" fmla="*/ 953 w 120015"/>
                    <a:gd name="connsiteY30" fmla="*/ 63817 h 87630"/>
                    <a:gd name="connsiteX31" fmla="*/ 3810 w 120015"/>
                    <a:gd name="connsiteY31" fmla="*/ 67628 h 87630"/>
                    <a:gd name="connsiteX32" fmla="*/ 5715 w 120015"/>
                    <a:gd name="connsiteY32" fmla="*/ 68580 h 87630"/>
                    <a:gd name="connsiteX33" fmla="*/ 5715 w 120015"/>
                    <a:gd name="connsiteY33" fmla="*/ 70485 h 87630"/>
                    <a:gd name="connsiteX34" fmla="*/ 5715 w 120015"/>
                    <a:gd name="connsiteY34" fmla="*/ 72390 h 87630"/>
                    <a:gd name="connsiteX35" fmla="*/ 8572 w 120015"/>
                    <a:gd name="connsiteY35" fmla="*/ 79058 h 87630"/>
                    <a:gd name="connsiteX36" fmla="*/ 22860 w 120015"/>
                    <a:gd name="connsiteY36" fmla="*/ 84772 h 87630"/>
                    <a:gd name="connsiteX37" fmla="*/ 26670 w 120015"/>
                    <a:gd name="connsiteY37" fmla="*/ 81915 h 87630"/>
                    <a:gd name="connsiteX38" fmla="*/ 32385 w 120015"/>
                    <a:gd name="connsiteY38" fmla="*/ 86678 h 87630"/>
                    <a:gd name="connsiteX39" fmla="*/ 36195 w 120015"/>
                    <a:gd name="connsiteY39" fmla="*/ 82867 h 87630"/>
                    <a:gd name="connsiteX40" fmla="*/ 36195 w 120015"/>
                    <a:gd name="connsiteY40" fmla="*/ 82867 h 87630"/>
                    <a:gd name="connsiteX41" fmla="*/ 36195 w 120015"/>
                    <a:gd name="connsiteY41" fmla="*/ 82867 h 87630"/>
                    <a:gd name="connsiteX42" fmla="*/ 36195 w 120015"/>
                    <a:gd name="connsiteY42" fmla="*/ 82867 h 87630"/>
                    <a:gd name="connsiteX43" fmla="*/ 38100 w 120015"/>
                    <a:gd name="connsiteY43" fmla="*/ 84772 h 87630"/>
                    <a:gd name="connsiteX44" fmla="*/ 47625 w 120015"/>
                    <a:gd name="connsiteY44" fmla="*/ 81915 h 87630"/>
                    <a:gd name="connsiteX45" fmla="*/ 50483 w 120015"/>
                    <a:gd name="connsiteY45" fmla="*/ 75247 h 87630"/>
                    <a:gd name="connsiteX46" fmla="*/ 50483 w 120015"/>
                    <a:gd name="connsiteY46" fmla="*/ 74295 h 87630"/>
                    <a:gd name="connsiteX47" fmla="*/ 55245 w 120015"/>
                    <a:gd name="connsiteY47" fmla="*/ 72390 h 87630"/>
                    <a:gd name="connsiteX48" fmla="*/ 59055 w 120015"/>
                    <a:gd name="connsiteY48" fmla="*/ 63817 h 87630"/>
                    <a:gd name="connsiteX49" fmla="*/ 65722 w 120015"/>
                    <a:gd name="connsiteY49" fmla="*/ 66675 h 87630"/>
                    <a:gd name="connsiteX50" fmla="*/ 65722 w 120015"/>
                    <a:gd name="connsiteY50" fmla="*/ 68580 h 87630"/>
                    <a:gd name="connsiteX51" fmla="*/ 71438 w 120015"/>
                    <a:gd name="connsiteY51" fmla="*/ 77153 h 87630"/>
                    <a:gd name="connsiteX52" fmla="*/ 87630 w 120015"/>
                    <a:gd name="connsiteY52" fmla="*/ 76200 h 87630"/>
                    <a:gd name="connsiteX53" fmla="*/ 89535 w 120015"/>
                    <a:gd name="connsiteY53" fmla="*/ 80010 h 87630"/>
                    <a:gd name="connsiteX54" fmla="*/ 94297 w 120015"/>
                    <a:gd name="connsiteY54" fmla="*/ 80010 h 87630"/>
                    <a:gd name="connsiteX55" fmla="*/ 96203 w 120015"/>
                    <a:gd name="connsiteY55" fmla="*/ 83820 h 87630"/>
                    <a:gd name="connsiteX56" fmla="*/ 109538 w 120015"/>
                    <a:gd name="connsiteY56" fmla="*/ 86678 h 87630"/>
                    <a:gd name="connsiteX57" fmla="*/ 117158 w 120015"/>
                    <a:gd name="connsiteY57" fmla="*/ 75247 h 87630"/>
                    <a:gd name="connsiteX58" fmla="*/ 114300 w 120015"/>
                    <a:gd name="connsiteY58" fmla="*/ 67628 h 87630"/>
                    <a:gd name="connsiteX59" fmla="*/ 114300 w 120015"/>
                    <a:gd name="connsiteY59" fmla="*/ 65722 h 87630"/>
                    <a:gd name="connsiteX60" fmla="*/ 116205 w 120015"/>
                    <a:gd name="connsiteY60" fmla="*/ 62865 h 87630"/>
                    <a:gd name="connsiteX61" fmla="*/ 113347 w 120015"/>
                    <a:gd name="connsiteY61" fmla="*/ 58103 h 87630"/>
                    <a:gd name="connsiteX62" fmla="*/ 118110 w 120015"/>
                    <a:gd name="connsiteY62" fmla="*/ 56197 h 876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</a:cxnLst>
                  <a:rect l="l" t="t" r="r" b="b"/>
                  <a:pathLst>
                    <a:path w="120015" h="87630">
                      <a:moveTo>
                        <a:pt x="118110" y="56197"/>
                      </a:moveTo>
                      <a:cubicBezTo>
                        <a:pt x="118110" y="56197"/>
                        <a:pt x="118110" y="55245"/>
                        <a:pt x="118110" y="56197"/>
                      </a:cubicBezTo>
                      <a:cubicBezTo>
                        <a:pt x="119063" y="54292"/>
                        <a:pt x="120015" y="51435"/>
                        <a:pt x="120015" y="49530"/>
                      </a:cubicBezTo>
                      <a:cubicBezTo>
                        <a:pt x="120015" y="47625"/>
                        <a:pt x="120015" y="45720"/>
                        <a:pt x="119063" y="43815"/>
                      </a:cubicBezTo>
                      <a:cubicBezTo>
                        <a:pt x="118110" y="40958"/>
                        <a:pt x="116205" y="39053"/>
                        <a:pt x="113347" y="38100"/>
                      </a:cubicBezTo>
                      <a:cubicBezTo>
                        <a:pt x="111443" y="37147"/>
                        <a:pt x="110490" y="37147"/>
                        <a:pt x="108585" y="37147"/>
                      </a:cubicBezTo>
                      <a:cubicBezTo>
                        <a:pt x="107633" y="37147"/>
                        <a:pt x="105728" y="38100"/>
                        <a:pt x="104775" y="38100"/>
                      </a:cubicBezTo>
                      <a:cubicBezTo>
                        <a:pt x="105728" y="35242"/>
                        <a:pt x="104775" y="31433"/>
                        <a:pt x="101918" y="29528"/>
                      </a:cubicBezTo>
                      <a:lnTo>
                        <a:pt x="101918" y="29528"/>
                      </a:lnTo>
                      <a:cubicBezTo>
                        <a:pt x="99060" y="23813"/>
                        <a:pt x="92393" y="22860"/>
                        <a:pt x="92393" y="22860"/>
                      </a:cubicBezTo>
                      <a:cubicBezTo>
                        <a:pt x="92393" y="22860"/>
                        <a:pt x="97155" y="16192"/>
                        <a:pt x="92393" y="12383"/>
                      </a:cubicBezTo>
                      <a:cubicBezTo>
                        <a:pt x="87630" y="8572"/>
                        <a:pt x="80963" y="12383"/>
                        <a:pt x="80963" y="12383"/>
                      </a:cubicBezTo>
                      <a:cubicBezTo>
                        <a:pt x="81915" y="12383"/>
                        <a:pt x="80010" y="8572"/>
                        <a:pt x="80010" y="7620"/>
                      </a:cubicBezTo>
                      <a:cubicBezTo>
                        <a:pt x="79058" y="5715"/>
                        <a:pt x="78105" y="4763"/>
                        <a:pt x="77153" y="3810"/>
                      </a:cubicBezTo>
                      <a:cubicBezTo>
                        <a:pt x="74295" y="953"/>
                        <a:pt x="70485" y="0"/>
                        <a:pt x="66675" y="0"/>
                      </a:cubicBezTo>
                      <a:cubicBezTo>
                        <a:pt x="60008" y="0"/>
                        <a:pt x="53340" y="4763"/>
                        <a:pt x="52388" y="10478"/>
                      </a:cubicBezTo>
                      <a:cubicBezTo>
                        <a:pt x="52388" y="10478"/>
                        <a:pt x="37147" y="11430"/>
                        <a:pt x="38100" y="22860"/>
                      </a:cubicBezTo>
                      <a:lnTo>
                        <a:pt x="38100" y="22860"/>
                      </a:lnTo>
                      <a:cubicBezTo>
                        <a:pt x="34290" y="24765"/>
                        <a:pt x="34290" y="27622"/>
                        <a:pt x="34290" y="29528"/>
                      </a:cubicBezTo>
                      <a:cubicBezTo>
                        <a:pt x="34290" y="29528"/>
                        <a:pt x="34290" y="29528"/>
                        <a:pt x="34290" y="30480"/>
                      </a:cubicBezTo>
                      <a:cubicBezTo>
                        <a:pt x="34290" y="28575"/>
                        <a:pt x="28575" y="26670"/>
                        <a:pt x="27622" y="26670"/>
                      </a:cubicBezTo>
                      <a:cubicBezTo>
                        <a:pt x="23813" y="25717"/>
                        <a:pt x="17145" y="25717"/>
                        <a:pt x="14288" y="28575"/>
                      </a:cubicBezTo>
                      <a:cubicBezTo>
                        <a:pt x="13335" y="28575"/>
                        <a:pt x="13335" y="29528"/>
                        <a:pt x="13335" y="30480"/>
                      </a:cubicBezTo>
                      <a:cubicBezTo>
                        <a:pt x="11430" y="32385"/>
                        <a:pt x="11430" y="35242"/>
                        <a:pt x="11430" y="38100"/>
                      </a:cubicBezTo>
                      <a:cubicBezTo>
                        <a:pt x="11430" y="39053"/>
                        <a:pt x="12383" y="43815"/>
                        <a:pt x="13335" y="43815"/>
                      </a:cubicBezTo>
                      <a:cubicBezTo>
                        <a:pt x="11430" y="43815"/>
                        <a:pt x="10478" y="44767"/>
                        <a:pt x="9525" y="45720"/>
                      </a:cubicBezTo>
                      <a:cubicBezTo>
                        <a:pt x="8572" y="47625"/>
                        <a:pt x="8572" y="49530"/>
                        <a:pt x="8572" y="51435"/>
                      </a:cubicBezTo>
                      <a:cubicBezTo>
                        <a:pt x="6668" y="51435"/>
                        <a:pt x="4763" y="51435"/>
                        <a:pt x="2858" y="52388"/>
                      </a:cubicBezTo>
                      <a:cubicBezTo>
                        <a:pt x="1905" y="53340"/>
                        <a:pt x="953" y="53340"/>
                        <a:pt x="953" y="54292"/>
                      </a:cubicBezTo>
                      <a:cubicBezTo>
                        <a:pt x="0" y="55245"/>
                        <a:pt x="0" y="56197"/>
                        <a:pt x="0" y="57150"/>
                      </a:cubicBezTo>
                      <a:cubicBezTo>
                        <a:pt x="0" y="59055"/>
                        <a:pt x="0" y="61913"/>
                        <a:pt x="953" y="63817"/>
                      </a:cubicBezTo>
                      <a:cubicBezTo>
                        <a:pt x="1905" y="65722"/>
                        <a:pt x="2858" y="66675"/>
                        <a:pt x="3810" y="67628"/>
                      </a:cubicBezTo>
                      <a:cubicBezTo>
                        <a:pt x="4763" y="67628"/>
                        <a:pt x="5715" y="68580"/>
                        <a:pt x="5715" y="68580"/>
                      </a:cubicBezTo>
                      <a:cubicBezTo>
                        <a:pt x="5715" y="68580"/>
                        <a:pt x="5715" y="69533"/>
                        <a:pt x="5715" y="70485"/>
                      </a:cubicBezTo>
                      <a:cubicBezTo>
                        <a:pt x="5715" y="71438"/>
                        <a:pt x="5715" y="71438"/>
                        <a:pt x="5715" y="72390"/>
                      </a:cubicBezTo>
                      <a:cubicBezTo>
                        <a:pt x="6668" y="74295"/>
                        <a:pt x="6668" y="77153"/>
                        <a:pt x="8572" y="79058"/>
                      </a:cubicBezTo>
                      <a:cubicBezTo>
                        <a:pt x="12383" y="83820"/>
                        <a:pt x="17145" y="87630"/>
                        <a:pt x="22860" y="84772"/>
                      </a:cubicBezTo>
                      <a:cubicBezTo>
                        <a:pt x="24765" y="83820"/>
                        <a:pt x="25718" y="82867"/>
                        <a:pt x="26670" y="81915"/>
                      </a:cubicBezTo>
                      <a:cubicBezTo>
                        <a:pt x="26670" y="81915"/>
                        <a:pt x="26670" y="87630"/>
                        <a:pt x="32385" y="86678"/>
                      </a:cubicBezTo>
                      <a:cubicBezTo>
                        <a:pt x="34290" y="86678"/>
                        <a:pt x="36195" y="84772"/>
                        <a:pt x="36195" y="82867"/>
                      </a:cubicBezTo>
                      <a:cubicBezTo>
                        <a:pt x="36195" y="82867"/>
                        <a:pt x="36195" y="82867"/>
                        <a:pt x="36195" y="82867"/>
                      </a:cubicBezTo>
                      <a:cubicBezTo>
                        <a:pt x="36195" y="82867"/>
                        <a:pt x="36195" y="82867"/>
                        <a:pt x="36195" y="82867"/>
                      </a:cubicBezTo>
                      <a:cubicBezTo>
                        <a:pt x="36195" y="82867"/>
                        <a:pt x="36195" y="82867"/>
                        <a:pt x="36195" y="82867"/>
                      </a:cubicBezTo>
                      <a:cubicBezTo>
                        <a:pt x="37147" y="83820"/>
                        <a:pt x="37147" y="84772"/>
                        <a:pt x="38100" y="84772"/>
                      </a:cubicBezTo>
                      <a:cubicBezTo>
                        <a:pt x="40958" y="85725"/>
                        <a:pt x="44768" y="83820"/>
                        <a:pt x="47625" y="81915"/>
                      </a:cubicBezTo>
                      <a:cubicBezTo>
                        <a:pt x="47625" y="81915"/>
                        <a:pt x="51435" y="80010"/>
                        <a:pt x="50483" y="75247"/>
                      </a:cubicBezTo>
                      <a:cubicBezTo>
                        <a:pt x="50483" y="75247"/>
                        <a:pt x="50483" y="74295"/>
                        <a:pt x="50483" y="74295"/>
                      </a:cubicBezTo>
                      <a:cubicBezTo>
                        <a:pt x="51435" y="74295"/>
                        <a:pt x="52388" y="74295"/>
                        <a:pt x="55245" y="72390"/>
                      </a:cubicBezTo>
                      <a:cubicBezTo>
                        <a:pt x="60008" y="69533"/>
                        <a:pt x="59055" y="63817"/>
                        <a:pt x="59055" y="63817"/>
                      </a:cubicBezTo>
                      <a:cubicBezTo>
                        <a:pt x="60960" y="67628"/>
                        <a:pt x="63818" y="67628"/>
                        <a:pt x="65722" y="66675"/>
                      </a:cubicBezTo>
                      <a:cubicBezTo>
                        <a:pt x="65722" y="67628"/>
                        <a:pt x="65722" y="67628"/>
                        <a:pt x="65722" y="68580"/>
                      </a:cubicBezTo>
                      <a:cubicBezTo>
                        <a:pt x="64770" y="70485"/>
                        <a:pt x="65722" y="74295"/>
                        <a:pt x="71438" y="77153"/>
                      </a:cubicBezTo>
                      <a:cubicBezTo>
                        <a:pt x="77153" y="80010"/>
                        <a:pt x="82868" y="80010"/>
                        <a:pt x="87630" y="76200"/>
                      </a:cubicBezTo>
                      <a:cubicBezTo>
                        <a:pt x="87630" y="78105"/>
                        <a:pt x="88583" y="79058"/>
                        <a:pt x="89535" y="80010"/>
                      </a:cubicBezTo>
                      <a:cubicBezTo>
                        <a:pt x="90488" y="80963"/>
                        <a:pt x="92393" y="80010"/>
                        <a:pt x="94297" y="80010"/>
                      </a:cubicBezTo>
                      <a:cubicBezTo>
                        <a:pt x="94297" y="80963"/>
                        <a:pt x="95250" y="82867"/>
                        <a:pt x="96203" y="83820"/>
                      </a:cubicBezTo>
                      <a:cubicBezTo>
                        <a:pt x="100013" y="87630"/>
                        <a:pt x="105728" y="88583"/>
                        <a:pt x="109538" y="86678"/>
                      </a:cubicBezTo>
                      <a:cubicBezTo>
                        <a:pt x="114300" y="84772"/>
                        <a:pt x="117158" y="80010"/>
                        <a:pt x="117158" y="75247"/>
                      </a:cubicBezTo>
                      <a:cubicBezTo>
                        <a:pt x="117158" y="72390"/>
                        <a:pt x="116205" y="69533"/>
                        <a:pt x="114300" y="67628"/>
                      </a:cubicBezTo>
                      <a:cubicBezTo>
                        <a:pt x="113347" y="66675"/>
                        <a:pt x="112395" y="66675"/>
                        <a:pt x="114300" y="65722"/>
                      </a:cubicBezTo>
                      <a:cubicBezTo>
                        <a:pt x="115253" y="64770"/>
                        <a:pt x="116205" y="63817"/>
                        <a:pt x="116205" y="62865"/>
                      </a:cubicBezTo>
                      <a:cubicBezTo>
                        <a:pt x="116205" y="60960"/>
                        <a:pt x="115253" y="59055"/>
                        <a:pt x="113347" y="58103"/>
                      </a:cubicBezTo>
                      <a:cubicBezTo>
                        <a:pt x="115253" y="59055"/>
                        <a:pt x="117158" y="58103"/>
                        <a:pt x="118110" y="56197"/>
                      </a:cubicBezTo>
                      <a:close/>
                    </a:path>
                  </a:pathLst>
                </a:custGeom>
                <a:solidFill>
                  <a:srgbClr val="75B24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791" name="Freeform: Shape 790">
                  <a:extLst>
                    <a:ext uri="{FF2B5EF4-FFF2-40B4-BE49-F238E27FC236}">
                      <a16:creationId xmlns:a16="http://schemas.microsoft.com/office/drawing/2014/main" id="{550C5372-9D88-4A92-9E24-8CCA01F7C9A6}"/>
                    </a:ext>
                  </a:extLst>
                </p:cNvPr>
                <p:cNvSpPr/>
                <p:nvPr/>
              </p:nvSpPr>
              <p:spPr>
                <a:xfrm>
                  <a:off x="6269354" y="3580447"/>
                  <a:ext cx="117157" cy="34290"/>
                </a:xfrm>
                <a:custGeom>
                  <a:avLst/>
                  <a:gdLst>
                    <a:gd name="connsiteX0" fmla="*/ 112395 w 117157"/>
                    <a:gd name="connsiteY0" fmla="*/ 18098 h 34290"/>
                    <a:gd name="connsiteX1" fmla="*/ 106680 w 117157"/>
                    <a:gd name="connsiteY1" fmla="*/ 22860 h 34290"/>
                    <a:gd name="connsiteX2" fmla="*/ 93345 w 117157"/>
                    <a:gd name="connsiteY2" fmla="*/ 20003 h 34290"/>
                    <a:gd name="connsiteX3" fmla="*/ 91440 w 117157"/>
                    <a:gd name="connsiteY3" fmla="*/ 16193 h 34290"/>
                    <a:gd name="connsiteX4" fmla="*/ 86677 w 117157"/>
                    <a:gd name="connsiteY4" fmla="*/ 16193 h 34290"/>
                    <a:gd name="connsiteX5" fmla="*/ 84772 w 117157"/>
                    <a:gd name="connsiteY5" fmla="*/ 12383 h 34290"/>
                    <a:gd name="connsiteX6" fmla="*/ 68580 w 117157"/>
                    <a:gd name="connsiteY6" fmla="*/ 13335 h 34290"/>
                    <a:gd name="connsiteX7" fmla="*/ 62865 w 117157"/>
                    <a:gd name="connsiteY7" fmla="*/ 4763 h 34290"/>
                    <a:gd name="connsiteX8" fmla="*/ 62865 w 117157"/>
                    <a:gd name="connsiteY8" fmla="*/ 2858 h 34290"/>
                    <a:gd name="connsiteX9" fmla="*/ 56197 w 117157"/>
                    <a:gd name="connsiteY9" fmla="*/ 0 h 34290"/>
                    <a:gd name="connsiteX10" fmla="*/ 52388 w 117157"/>
                    <a:gd name="connsiteY10" fmla="*/ 8573 h 34290"/>
                    <a:gd name="connsiteX11" fmla="*/ 47625 w 117157"/>
                    <a:gd name="connsiteY11" fmla="*/ 10478 h 34290"/>
                    <a:gd name="connsiteX12" fmla="*/ 47625 w 117157"/>
                    <a:gd name="connsiteY12" fmla="*/ 11430 h 34290"/>
                    <a:gd name="connsiteX13" fmla="*/ 44767 w 117157"/>
                    <a:gd name="connsiteY13" fmla="*/ 18098 h 34290"/>
                    <a:gd name="connsiteX14" fmla="*/ 35242 w 117157"/>
                    <a:gd name="connsiteY14" fmla="*/ 20955 h 34290"/>
                    <a:gd name="connsiteX15" fmla="*/ 33338 w 117157"/>
                    <a:gd name="connsiteY15" fmla="*/ 19050 h 34290"/>
                    <a:gd name="connsiteX16" fmla="*/ 33338 w 117157"/>
                    <a:gd name="connsiteY16" fmla="*/ 19050 h 34290"/>
                    <a:gd name="connsiteX17" fmla="*/ 33338 w 117157"/>
                    <a:gd name="connsiteY17" fmla="*/ 19050 h 34290"/>
                    <a:gd name="connsiteX18" fmla="*/ 33338 w 117157"/>
                    <a:gd name="connsiteY18" fmla="*/ 19050 h 34290"/>
                    <a:gd name="connsiteX19" fmla="*/ 29527 w 117157"/>
                    <a:gd name="connsiteY19" fmla="*/ 22860 h 34290"/>
                    <a:gd name="connsiteX20" fmla="*/ 23813 w 117157"/>
                    <a:gd name="connsiteY20" fmla="*/ 18098 h 34290"/>
                    <a:gd name="connsiteX21" fmla="*/ 20002 w 117157"/>
                    <a:gd name="connsiteY21" fmla="*/ 20955 h 34290"/>
                    <a:gd name="connsiteX22" fmla="*/ 5715 w 117157"/>
                    <a:gd name="connsiteY22" fmla="*/ 15240 h 34290"/>
                    <a:gd name="connsiteX23" fmla="*/ 2857 w 117157"/>
                    <a:gd name="connsiteY23" fmla="*/ 8573 h 34290"/>
                    <a:gd name="connsiteX24" fmla="*/ 2857 w 117157"/>
                    <a:gd name="connsiteY24" fmla="*/ 7620 h 34290"/>
                    <a:gd name="connsiteX25" fmla="*/ 2857 w 117157"/>
                    <a:gd name="connsiteY25" fmla="*/ 6668 h 34290"/>
                    <a:gd name="connsiteX26" fmla="*/ 2857 w 117157"/>
                    <a:gd name="connsiteY26" fmla="*/ 5715 h 34290"/>
                    <a:gd name="connsiteX27" fmla="*/ 3810 w 117157"/>
                    <a:gd name="connsiteY27" fmla="*/ 953 h 34290"/>
                    <a:gd name="connsiteX28" fmla="*/ 952 w 117157"/>
                    <a:gd name="connsiteY28" fmla="*/ 1905 h 34290"/>
                    <a:gd name="connsiteX29" fmla="*/ 0 w 117157"/>
                    <a:gd name="connsiteY29" fmla="*/ 2858 h 34290"/>
                    <a:gd name="connsiteX30" fmla="*/ 0 w 117157"/>
                    <a:gd name="connsiteY30" fmla="*/ 2858 h 34290"/>
                    <a:gd name="connsiteX31" fmla="*/ 0 w 117157"/>
                    <a:gd name="connsiteY31" fmla="*/ 2858 h 34290"/>
                    <a:gd name="connsiteX32" fmla="*/ 0 w 117157"/>
                    <a:gd name="connsiteY32" fmla="*/ 2858 h 34290"/>
                    <a:gd name="connsiteX33" fmla="*/ 0 w 117157"/>
                    <a:gd name="connsiteY33" fmla="*/ 2858 h 34290"/>
                    <a:gd name="connsiteX34" fmla="*/ 0 w 117157"/>
                    <a:gd name="connsiteY34" fmla="*/ 2858 h 34290"/>
                    <a:gd name="connsiteX35" fmla="*/ 0 w 117157"/>
                    <a:gd name="connsiteY35" fmla="*/ 2858 h 34290"/>
                    <a:gd name="connsiteX36" fmla="*/ 0 w 117157"/>
                    <a:gd name="connsiteY36" fmla="*/ 2858 h 34290"/>
                    <a:gd name="connsiteX37" fmla="*/ 0 w 117157"/>
                    <a:gd name="connsiteY37" fmla="*/ 2858 h 34290"/>
                    <a:gd name="connsiteX38" fmla="*/ 0 w 117157"/>
                    <a:gd name="connsiteY38" fmla="*/ 2858 h 34290"/>
                    <a:gd name="connsiteX39" fmla="*/ 0 w 117157"/>
                    <a:gd name="connsiteY39" fmla="*/ 2858 h 34290"/>
                    <a:gd name="connsiteX40" fmla="*/ 0 w 117157"/>
                    <a:gd name="connsiteY40" fmla="*/ 2858 h 34290"/>
                    <a:gd name="connsiteX41" fmla="*/ 0 w 117157"/>
                    <a:gd name="connsiteY41" fmla="*/ 2858 h 34290"/>
                    <a:gd name="connsiteX42" fmla="*/ 0 w 117157"/>
                    <a:gd name="connsiteY42" fmla="*/ 2858 h 34290"/>
                    <a:gd name="connsiteX43" fmla="*/ 0 w 117157"/>
                    <a:gd name="connsiteY43" fmla="*/ 2858 h 34290"/>
                    <a:gd name="connsiteX44" fmla="*/ 0 w 117157"/>
                    <a:gd name="connsiteY44" fmla="*/ 2858 h 34290"/>
                    <a:gd name="connsiteX45" fmla="*/ 0 w 117157"/>
                    <a:gd name="connsiteY45" fmla="*/ 2858 h 34290"/>
                    <a:gd name="connsiteX46" fmla="*/ 0 w 117157"/>
                    <a:gd name="connsiteY46" fmla="*/ 2858 h 34290"/>
                    <a:gd name="connsiteX47" fmla="*/ 0 w 117157"/>
                    <a:gd name="connsiteY47" fmla="*/ 3810 h 34290"/>
                    <a:gd name="connsiteX48" fmla="*/ 952 w 117157"/>
                    <a:gd name="connsiteY48" fmla="*/ 10478 h 34290"/>
                    <a:gd name="connsiteX49" fmla="*/ 3810 w 117157"/>
                    <a:gd name="connsiteY49" fmla="*/ 14288 h 34290"/>
                    <a:gd name="connsiteX50" fmla="*/ 5715 w 117157"/>
                    <a:gd name="connsiteY50" fmla="*/ 15240 h 34290"/>
                    <a:gd name="connsiteX51" fmla="*/ 5715 w 117157"/>
                    <a:gd name="connsiteY51" fmla="*/ 17145 h 34290"/>
                    <a:gd name="connsiteX52" fmla="*/ 5715 w 117157"/>
                    <a:gd name="connsiteY52" fmla="*/ 19050 h 34290"/>
                    <a:gd name="connsiteX53" fmla="*/ 8572 w 117157"/>
                    <a:gd name="connsiteY53" fmla="*/ 25718 h 34290"/>
                    <a:gd name="connsiteX54" fmla="*/ 22860 w 117157"/>
                    <a:gd name="connsiteY54" fmla="*/ 31433 h 34290"/>
                    <a:gd name="connsiteX55" fmla="*/ 26670 w 117157"/>
                    <a:gd name="connsiteY55" fmla="*/ 28575 h 34290"/>
                    <a:gd name="connsiteX56" fmla="*/ 32385 w 117157"/>
                    <a:gd name="connsiteY56" fmla="*/ 33338 h 34290"/>
                    <a:gd name="connsiteX57" fmla="*/ 36195 w 117157"/>
                    <a:gd name="connsiteY57" fmla="*/ 29528 h 34290"/>
                    <a:gd name="connsiteX58" fmla="*/ 36195 w 117157"/>
                    <a:gd name="connsiteY58" fmla="*/ 29528 h 34290"/>
                    <a:gd name="connsiteX59" fmla="*/ 36195 w 117157"/>
                    <a:gd name="connsiteY59" fmla="*/ 29528 h 34290"/>
                    <a:gd name="connsiteX60" fmla="*/ 36195 w 117157"/>
                    <a:gd name="connsiteY60" fmla="*/ 29528 h 34290"/>
                    <a:gd name="connsiteX61" fmla="*/ 38100 w 117157"/>
                    <a:gd name="connsiteY61" fmla="*/ 31433 h 34290"/>
                    <a:gd name="connsiteX62" fmla="*/ 47625 w 117157"/>
                    <a:gd name="connsiteY62" fmla="*/ 28575 h 34290"/>
                    <a:gd name="connsiteX63" fmla="*/ 50482 w 117157"/>
                    <a:gd name="connsiteY63" fmla="*/ 21908 h 34290"/>
                    <a:gd name="connsiteX64" fmla="*/ 50482 w 117157"/>
                    <a:gd name="connsiteY64" fmla="*/ 20955 h 34290"/>
                    <a:gd name="connsiteX65" fmla="*/ 55245 w 117157"/>
                    <a:gd name="connsiteY65" fmla="*/ 19050 h 34290"/>
                    <a:gd name="connsiteX66" fmla="*/ 59055 w 117157"/>
                    <a:gd name="connsiteY66" fmla="*/ 10478 h 34290"/>
                    <a:gd name="connsiteX67" fmla="*/ 65722 w 117157"/>
                    <a:gd name="connsiteY67" fmla="*/ 13335 h 34290"/>
                    <a:gd name="connsiteX68" fmla="*/ 65722 w 117157"/>
                    <a:gd name="connsiteY68" fmla="*/ 15240 h 34290"/>
                    <a:gd name="connsiteX69" fmla="*/ 71438 w 117157"/>
                    <a:gd name="connsiteY69" fmla="*/ 23813 h 34290"/>
                    <a:gd name="connsiteX70" fmla="*/ 87630 w 117157"/>
                    <a:gd name="connsiteY70" fmla="*/ 22860 h 34290"/>
                    <a:gd name="connsiteX71" fmla="*/ 89535 w 117157"/>
                    <a:gd name="connsiteY71" fmla="*/ 26670 h 34290"/>
                    <a:gd name="connsiteX72" fmla="*/ 94297 w 117157"/>
                    <a:gd name="connsiteY72" fmla="*/ 26670 h 34290"/>
                    <a:gd name="connsiteX73" fmla="*/ 96202 w 117157"/>
                    <a:gd name="connsiteY73" fmla="*/ 30480 h 34290"/>
                    <a:gd name="connsiteX74" fmla="*/ 109538 w 117157"/>
                    <a:gd name="connsiteY74" fmla="*/ 33338 h 34290"/>
                    <a:gd name="connsiteX75" fmla="*/ 117157 w 117157"/>
                    <a:gd name="connsiteY75" fmla="*/ 21908 h 34290"/>
                    <a:gd name="connsiteX76" fmla="*/ 112395 w 117157"/>
                    <a:gd name="connsiteY76" fmla="*/ 18098 h 342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</a:cxnLst>
                  <a:rect l="l" t="t" r="r" b="b"/>
                  <a:pathLst>
                    <a:path w="117157" h="34290">
                      <a:moveTo>
                        <a:pt x="112395" y="18098"/>
                      </a:moveTo>
                      <a:cubicBezTo>
                        <a:pt x="111442" y="20003"/>
                        <a:pt x="108585" y="21908"/>
                        <a:pt x="106680" y="22860"/>
                      </a:cubicBezTo>
                      <a:cubicBezTo>
                        <a:pt x="101917" y="24765"/>
                        <a:pt x="96202" y="23813"/>
                        <a:pt x="93345" y="20003"/>
                      </a:cubicBezTo>
                      <a:cubicBezTo>
                        <a:pt x="92392" y="19050"/>
                        <a:pt x="91440" y="18098"/>
                        <a:pt x="91440" y="16193"/>
                      </a:cubicBezTo>
                      <a:cubicBezTo>
                        <a:pt x="90488" y="16193"/>
                        <a:pt x="88582" y="17145"/>
                        <a:pt x="86677" y="16193"/>
                      </a:cubicBezTo>
                      <a:cubicBezTo>
                        <a:pt x="84772" y="15240"/>
                        <a:pt x="83820" y="14288"/>
                        <a:pt x="84772" y="12383"/>
                      </a:cubicBezTo>
                      <a:cubicBezTo>
                        <a:pt x="80010" y="16193"/>
                        <a:pt x="74295" y="16193"/>
                        <a:pt x="68580" y="13335"/>
                      </a:cubicBezTo>
                      <a:cubicBezTo>
                        <a:pt x="62865" y="10478"/>
                        <a:pt x="62865" y="6668"/>
                        <a:pt x="62865" y="4763"/>
                      </a:cubicBezTo>
                      <a:cubicBezTo>
                        <a:pt x="62865" y="3810"/>
                        <a:pt x="62865" y="2858"/>
                        <a:pt x="62865" y="2858"/>
                      </a:cubicBezTo>
                      <a:cubicBezTo>
                        <a:pt x="60960" y="3810"/>
                        <a:pt x="58102" y="3810"/>
                        <a:pt x="56197" y="0"/>
                      </a:cubicBezTo>
                      <a:cubicBezTo>
                        <a:pt x="56197" y="0"/>
                        <a:pt x="57150" y="5715"/>
                        <a:pt x="52388" y="8573"/>
                      </a:cubicBezTo>
                      <a:cubicBezTo>
                        <a:pt x="49530" y="10478"/>
                        <a:pt x="47625" y="10478"/>
                        <a:pt x="47625" y="10478"/>
                      </a:cubicBezTo>
                      <a:cubicBezTo>
                        <a:pt x="47625" y="10478"/>
                        <a:pt x="47625" y="11430"/>
                        <a:pt x="47625" y="11430"/>
                      </a:cubicBezTo>
                      <a:cubicBezTo>
                        <a:pt x="48577" y="16193"/>
                        <a:pt x="44767" y="18098"/>
                        <a:pt x="44767" y="18098"/>
                      </a:cubicBezTo>
                      <a:cubicBezTo>
                        <a:pt x="41910" y="20003"/>
                        <a:pt x="38100" y="21908"/>
                        <a:pt x="35242" y="20955"/>
                      </a:cubicBezTo>
                      <a:cubicBezTo>
                        <a:pt x="34290" y="20955"/>
                        <a:pt x="33338" y="20003"/>
                        <a:pt x="33338" y="19050"/>
                      </a:cubicBezTo>
                      <a:cubicBezTo>
                        <a:pt x="33338" y="19050"/>
                        <a:pt x="33338" y="19050"/>
                        <a:pt x="33338" y="19050"/>
                      </a:cubicBezTo>
                      <a:cubicBezTo>
                        <a:pt x="33338" y="19050"/>
                        <a:pt x="33338" y="19050"/>
                        <a:pt x="33338" y="19050"/>
                      </a:cubicBezTo>
                      <a:cubicBezTo>
                        <a:pt x="33338" y="19050"/>
                        <a:pt x="33338" y="19050"/>
                        <a:pt x="33338" y="19050"/>
                      </a:cubicBezTo>
                      <a:cubicBezTo>
                        <a:pt x="33338" y="20955"/>
                        <a:pt x="31432" y="22860"/>
                        <a:pt x="29527" y="22860"/>
                      </a:cubicBezTo>
                      <a:cubicBezTo>
                        <a:pt x="23813" y="23813"/>
                        <a:pt x="23813" y="18098"/>
                        <a:pt x="23813" y="18098"/>
                      </a:cubicBezTo>
                      <a:cubicBezTo>
                        <a:pt x="22860" y="19050"/>
                        <a:pt x="20955" y="20955"/>
                        <a:pt x="20002" y="20955"/>
                      </a:cubicBezTo>
                      <a:cubicBezTo>
                        <a:pt x="14288" y="23813"/>
                        <a:pt x="8572" y="19050"/>
                        <a:pt x="5715" y="15240"/>
                      </a:cubicBezTo>
                      <a:cubicBezTo>
                        <a:pt x="3810" y="13335"/>
                        <a:pt x="3810" y="11430"/>
                        <a:pt x="2857" y="8573"/>
                      </a:cubicBezTo>
                      <a:cubicBezTo>
                        <a:pt x="2857" y="8573"/>
                        <a:pt x="2857" y="7620"/>
                        <a:pt x="2857" y="7620"/>
                      </a:cubicBezTo>
                      <a:cubicBezTo>
                        <a:pt x="2857" y="7620"/>
                        <a:pt x="2857" y="7620"/>
                        <a:pt x="2857" y="6668"/>
                      </a:cubicBezTo>
                      <a:cubicBezTo>
                        <a:pt x="2857" y="6668"/>
                        <a:pt x="2857" y="5715"/>
                        <a:pt x="2857" y="5715"/>
                      </a:cubicBezTo>
                      <a:cubicBezTo>
                        <a:pt x="2857" y="4763"/>
                        <a:pt x="3810" y="2858"/>
                        <a:pt x="3810" y="953"/>
                      </a:cubicBezTo>
                      <a:cubicBezTo>
                        <a:pt x="2857" y="953"/>
                        <a:pt x="1905" y="1905"/>
                        <a:pt x="952" y="1905"/>
                      </a:cubicBezTo>
                      <a:cubicBezTo>
                        <a:pt x="0" y="1905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3810"/>
                        <a:pt x="0" y="3810"/>
                      </a:cubicBezTo>
                      <a:cubicBezTo>
                        <a:pt x="0" y="5715"/>
                        <a:pt x="0" y="8573"/>
                        <a:pt x="952" y="10478"/>
                      </a:cubicBezTo>
                      <a:cubicBezTo>
                        <a:pt x="1905" y="12383"/>
                        <a:pt x="2857" y="13335"/>
                        <a:pt x="3810" y="14288"/>
                      </a:cubicBezTo>
                      <a:cubicBezTo>
                        <a:pt x="4763" y="14288"/>
                        <a:pt x="5715" y="15240"/>
                        <a:pt x="5715" y="15240"/>
                      </a:cubicBezTo>
                      <a:cubicBezTo>
                        <a:pt x="5715" y="15240"/>
                        <a:pt x="5715" y="16193"/>
                        <a:pt x="5715" y="17145"/>
                      </a:cubicBezTo>
                      <a:cubicBezTo>
                        <a:pt x="5715" y="18098"/>
                        <a:pt x="5715" y="18098"/>
                        <a:pt x="5715" y="19050"/>
                      </a:cubicBezTo>
                      <a:cubicBezTo>
                        <a:pt x="6667" y="20955"/>
                        <a:pt x="6667" y="23813"/>
                        <a:pt x="8572" y="25718"/>
                      </a:cubicBezTo>
                      <a:cubicBezTo>
                        <a:pt x="12382" y="30480"/>
                        <a:pt x="17145" y="34290"/>
                        <a:pt x="22860" y="31433"/>
                      </a:cubicBezTo>
                      <a:cubicBezTo>
                        <a:pt x="24765" y="30480"/>
                        <a:pt x="25717" y="29528"/>
                        <a:pt x="26670" y="28575"/>
                      </a:cubicBezTo>
                      <a:cubicBezTo>
                        <a:pt x="26670" y="28575"/>
                        <a:pt x="26670" y="34290"/>
                        <a:pt x="32385" y="33338"/>
                      </a:cubicBezTo>
                      <a:cubicBezTo>
                        <a:pt x="34290" y="33338"/>
                        <a:pt x="36195" y="31433"/>
                        <a:pt x="36195" y="29528"/>
                      </a:cubicBezTo>
                      <a:cubicBezTo>
                        <a:pt x="36195" y="29528"/>
                        <a:pt x="36195" y="29528"/>
                        <a:pt x="36195" y="29528"/>
                      </a:cubicBezTo>
                      <a:cubicBezTo>
                        <a:pt x="36195" y="29528"/>
                        <a:pt x="36195" y="29528"/>
                        <a:pt x="36195" y="29528"/>
                      </a:cubicBezTo>
                      <a:cubicBezTo>
                        <a:pt x="36195" y="29528"/>
                        <a:pt x="36195" y="29528"/>
                        <a:pt x="36195" y="29528"/>
                      </a:cubicBezTo>
                      <a:cubicBezTo>
                        <a:pt x="37147" y="30480"/>
                        <a:pt x="37147" y="31433"/>
                        <a:pt x="38100" y="31433"/>
                      </a:cubicBezTo>
                      <a:cubicBezTo>
                        <a:pt x="40957" y="32385"/>
                        <a:pt x="44767" y="30480"/>
                        <a:pt x="47625" y="28575"/>
                      </a:cubicBezTo>
                      <a:cubicBezTo>
                        <a:pt x="47625" y="28575"/>
                        <a:pt x="51435" y="26670"/>
                        <a:pt x="50482" y="21908"/>
                      </a:cubicBezTo>
                      <a:cubicBezTo>
                        <a:pt x="50482" y="21908"/>
                        <a:pt x="50482" y="20955"/>
                        <a:pt x="50482" y="20955"/>
                      </a:cubicBezTo>
                      <a:cubicBezTo>
                        <a:pt x="51435" y="20955"/>
                        <a:pt x="52388" y="20955"/>
                        <a:pt x="55245" y="19050"/>
                      </a:cubicBezTo>
                      <a:cubicBezTo>
                        <a:pt x="60007" y="16193"/>
                        <a:pt x="59055" y="10478"/>
                        <a:pt x="59055" y="10478"/>
                      </a:cubicBezTo>
                      <a:cubicBezTo>
                        <a:pt x="60960" y="14288"/>
                        <a:pt x="63817" y="14288"/>
                        <a:pt x="65722" y="13335"/>
                      </a:cubicBezTo>
                      <a:cubicBezTo>
                        <a:pt x="65722" y="14288"/>
                        <a:pt x="65722" y="14288"/>
                        <a:pt x="65722" y="15240"/>
                      </a:cubicBezTo>
                      <a:cubicBezTo>
                        <a:pt x="64770" y="17145"/>
                        <a:pt x="65722" y="20955"/>
                        <a:pt x="71438" y="23813"/>
                      </a:cubicBezTo>
                      <a:cubicBezTo>
                        <a:pt x="77152" y="26670"/>
                        <a:pt x="82867" y="26670"/>
                        <a:pt x="87630" y="22860"/>
                      </a:cubicBezTo>
                      <a:cubicBezTo>
                        <a:pt x="87630" y="24765"/>
                        <a:pt x="88582" y="25718"/>
                        <a:pt x="89535" y="26670"/>
                      </a:cubicBezTo>
                      <a:cubicBezTo>
                        <a:pt x="90488" y="27623"/>
                        <a:pt x="92392" y="26670"/>
                        <a:pt x="94297" y="26670"/>
                      </a:cubicBezTo>
                      <a:cubicBezTo>
                        <a:pt x="94297" y="27623"/>
                        <a:pt x="95250" y="29528"/>
                        <a:pt x="96202" y="30480"/>
                      </a:cubicBezTo>
                      <a:cubicBezTo>
                        <a:pt x="100013" y="34290"/>
                        <a:pt x="105727" y="35243"/>
                        <a:pt x="109538" y="33338"/>
                      </a:cubicBezTo>
                      <a:cubicBezTo>
                        <a:pt x="114300" y="31433"/>
                        <a:pt x="117157" y="26670"/>
                        <a:pt x="117157" y="21908"/>
                      </a:cubicBezTo>
                      <a:cubicBezTo>
                        <a:pt x="114300" y="22860"/>
                        <a:pt x="113347" y="20003"/>
                        <a:pt x="112395" y="18098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792" name="Freeform: Shape 791">
                  <a:extLst>
                    <a:ext uri="{FF2B5EF4-FFF2-40B4-BE49-F238E27FC236}">
                      <a16:creationId xmlns:a16="http://schemas.microsoft.com/office/drawing/2014/main" id="{142F13A3-C46F-4703-8B05-7C91FF930D70}"/>
                    </a:ext>
                  </a:extLst>
                </p:cNvPr>
                <p:cNvSpPr/>
                <p:nvPr/>
              </p:nvSpPr>
              <p:spPr>
                <a:xfrm>
                  <a:off x="6278879" y="3574732"/>
                  <a:ext cx="42862" cy="8572"/>
                </a:xfrm>
                <a:custGeom>
                  <a:avLst/>
                  <a:gdLst>
                    <a:gd name="connsiteX0" fmla="*/ 15240 w 42862"/>
                    <a:gd name="connsiteY0" fmla="*/ 8572 h 8572"/>
                    <a:gd name="connsiteX1" fmla="*/ 19050 w 42862"/>
                    <a:gd name="connsiteY1" fmla="*/ 8572 h 8572"/>
                    <a:gd name="connsiteX2" fmla="*/ 22860 w 42862"/>
                    <a:gd name="connsiteY2" fmla="*/ 6667 h 8572"/>
                    <a:gd name="connsiteX3" fmla="*/ 26670 w 42862"/>
                    <a:gd name="connsiteY3" fmla="*/ 7620 h 8572"/>
                    <a:gd name="connsiteX4" fmla="*/ 31432 w 42862"/>
                    <a:gd name="connsiteY4" fmla="*/ 6667 h 8572"/>
                    <a:gd name="connsiteX5" fmla="*/ 35242 w 42862"/>
                    <a:gd name="connsiteY5" fmla="*/ 4763 h 8572"/>
                    <a:gd name="connsiteX6" fmla="*/ 39052 w 42862"/>
                    <a:gd name="connsiteY6" fmla="*/ 4763 h 8572"/>
                    <a:gd name="connsiteX7" fmla="*/ 41910 w 42862"/>
                    <a:gd name="connsiteY7" fmla="*/ 2858 h 8572"/>
                    <a:gd name="connsiteX8" fmla="*/ 42863 w 42862"/>
                    <a:gd name="connsiteY8" fmla="*/ 0 h 8572"/>
                    <a:gd name="connsiteX9" fmla="*/ 39052 w 42862"/>
                    <a:gd name="connsiteY9" fmla="*/ 952 h 8572"/>
                    <a:gd name="connsiteX10" fmla="*/ 35242 w 42862"/>
                    <a:gd name="connsiteY10" fmla="*/ 0 h 8572"/>
                    <a:gd name="connsiteX11" fmla="*/ 29527 w 42862"/>
                    <a:gd name="connsiteY11" fmla="*/ 2858 h 8572"/>
                    <a:gd name="connsiteX12" fmla="*/ 22860 w 42862"/>
                    <a:gd name="connsiteY12" fmla="*/ 1905 h 8572"/>
                    <a:gd name="connsiteX13" fmla="*/ 20955 w 42862"/>
                    <a:gd name="connsiteY13" fmla="*/ 2858 h 8572"/>
                    <a:gd name="connsiteX14" fmla="*/ 10477 w 42862"/>
                    <a:gd name="connsiteY14" fmla="*/ 952 h 8572"/>
                    <a:gd name="connsiteX15" fmla="*/ 10477 w 42862"/>
                    <a:gd name="connsiteY15" fmla="*/ 952 h 8572"/>
                    <a:gd name="connsiteX16" fmla="*/ 0 w 42862"/>
                    <a:gd name="connsiteY16" fmla="*/ 2858 h 8572"/>
                    <a:gd name="connsiteX17" fmla="*/ 8572 w 42862"/>
                    <a:gd name="connsiteY17" fmla="*/ 5715 h 8572"/>
                    <a:gd name="connsiteX18" fmla="*/ 11430 w 42862"/>
                    <a:gd name="connsiteY18" fmla="*/ 4763 h 8572"/>
                    <a:gd name="connsiteX19" fmla="*/ 12382 w 42862"/>
                    <a:gd name="connsiteY19" fmla="*/ 5715 h 8572"/>
                    <a:gd name="connsiteX20" fmla="*/ 15240 w 42862"/>
                    <a:gd name="connsiteY20" fmla="*/ 6667 h 8572"/>
                    <a:gd name="connsiteX21" fmla="*/ 15240 w 42862"/>
                    <a:gd name="connsiteY21" fmla="*/ 8572 h 85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42862" h="8572">
                      <a:moveTo>
                        <a:pt x="15240" y="8572"/>
                      </a:moveTo>
                      <a:cubicBezTo>
                        <a:pt x="16192" y="8572"/>
                        <a:pt x="18097" y="8572"/>
                        <a:pt x="19050" y="8572"/>
                      </a:cubicBezTo>
                      <a:cubicBezTo>
                        <a:pt x="20002" y="8572"/>
                        <a:pt x="21907" y="7620"/>
                        <a:pt x="22860" y="6667"/>
                      </a:cubicBezTo>
                      <a:cubicBezTo>
                        <a:pt x="23813" y="7620"/>
                        <a:pt x="24765" y="7620"/>
                        <a:pt x="26670" y="7620"/>
                      </a:cubicBezTo>
                      <a:cubicBezTo>
                        <a:pt x="28575" y="7620"/>
                        <a:pt x="29527" y="7620"/>
                        <a:pt x="31432" y="6667"/>
                      </a:cubicBezTo>
                      <a:cubicBezTo>
                        <a:pt x="33338" y="6667"/>
                        <a:pt x="35242" y="5715"/>
                        <a:pt x="35242" y="4763"/>
                      </a:cubicBezTo>
                      <a:cubicBezTo>
                        <a:pt x="36195" y="4763"/>
                        <a:pt x="38100" y="4763"/>
                        <a:pt x="39052" y="4763"/>
                      </a:cubicBezTo>
                      <a:cubicBezTo>
                        <a:pt x="40005" y="4763"/>
                        <a:pt x="41910" y="3810"/>
                        <a:pt x="41910" y="2858"/>
                      </a:cubicBezTo>
                      <a:cubicBezTo>
                        <a:pt x="42863" y="1905"/>
                        <a:pt x="42863" y="952"/>
                        <a:pt x="42863" y="0"/>
                      </a:cubicBezTo>
                      <a:cubicBezTo>
                        <a:pt x="42863" y="952"/>
                        <a:pt x="40005" y="1905"/>
                        <a:pt x="39052" y="952"/>
                      </a:cubicBezTo>
                      <a:cubicBezTo>
                        <a:pt x="38100" y="952"/>
                        <a:pt x="36195" y="952"/>
                        <a:pt x="35242" y="0"/>
                      </a:cubicBezTo>
                      <a:cubicBezTo>
                        <a:pt x="34290" y="952"/>
                        <a:pt x="32385" y="1905"/>
                        <a:pt x="29527" y="2858"/>
                      </a:cubicBezTo>
                      <a:cubicBezTo>
                        <a:pt x="27622" y="2858"/>
                        <a:pt x="24765" y="2858"/>
                        <a:pt x="22860" y="1905"/>
                      </a:cubicBezTo>
                      <a:cubicBezTo>
                        <a:pt x="21907" y="1905"/>
                        <a:pt x="21907" y="2858"/>
                        <a:pt x="20955" y="2858"/>
                      </a:cubicBezTo>
                      <a:cubicBezTo>
                        <a:pt x="17145" y="3810"/>
                        <a:pt x="12382" y="2858"/>
                        <a:pt x="10477" y="952"/>
                      </a:cubicBezTo>
                      <a:cubicBezTo>
                        <a:pt x="10477" y="952"/>
                        <a:pt x="10477" y="952"/>
                        <a:pt x="10477" y="952"/>
                      </a:cubicBezTo>
                      <a:cubicBezTo>
                        <a:pt x="10477" y="952"/>
                        <a:pt x="8572" y="5715"/>
                        <a:pt x="0" y="2858"/>
                      </a:cubicBezTo>
                      <a:cubicBezTo>
                        <a:pt x="0" y="2858"/>
                        <a:pt x="1905" y="6667"/>
                        <a:pt x="8572" y="5715"/>
                      </a:cubicBezTo>
                      <a:cubicBezTo>
                        <a:pt x="8572" y="5715"/>
                        <a:pt x="10477" y="5715"/>
                        <a:pt x="11430" y="4763"/>
                      </a:cubicBezTo>
                      <a:cubicBezTo>
                        <a:pt x="11430" y="4763"/>
                        <a:pt x="12382" y="5715"/>
                        <a:pt x="12382" y="5715"/>
                      </a:cubicBezTo>
                      <a:cubicBezTo>
                        <a:pt x="13335" y="6667"/>
                        <a:pt x="14288" y="6667"/>
                        <a:pt x="15240" y="6667"/>
                      </a:cubicBezTo>
                      <a:cubicBezTo>
                        <a:pt x="13335" y="8572"/>
                        <a:pt x="14288" y="8572"/>
                        <a:pt x="15240" y="8572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793" name="Freeform: Shape 792">
                  <a:extLst>
                    <a:ext uri="{FF2B5EF4-FFF2-40B4-BE49-F238E27FC236}">
                      <a16:creationId xmlns:a16="http://schemas.microsoft.com/office/drawing/2014/main" id="{92C580C6-276F-42B3-9587-1E6D70AAB895}"/>
                    </a:ext>
                  </a:extLst>
                </p:cNvPr>
                <p:cNvSpPr/>
                <p:nvPr/>
              </p:nvSpPr>
              <p:spPr>
                <a:xfrm>
                  <a:off x="6346506" y="3582352"/>
                  <a:ext cx="34290" cy="5714"/>
                </a:xfrm>
                <a:custGeom>
                  <a:avLst/>
                  <a:gdLst>
                    <a:gd name="connsiteX0" fmla="*/ 24765 w 34290"/>
                    <a:gd name="connsiteY0" fmla="*/ 4763 h 5714"/>
                    <a:gd name="connsiteX1" fmla="*/ 20955 w 34290"/>
                    <a:gd name="connsiteY1" fmla="*/ 5715 h 5714"/>
                    <a:gd name="connsiteX2" fmla="*/ 17145 w 34290"/>
                    <a:gd name="connsiteY2" fmla="*/ 5715 h 5714"/>
                    <a:gd name="connsiteX3" fmla="*/ 15240 w 34290"/>
                    <a:gd name="connsiteY3" fmla="*/ 5715 h 5714"/>
                    <a:gd name="connsiteX4" fmla="*/ 12383 w 34290"/>
                    <a:gd name="connsiteY4" fmla="*/ 4763 h 5714"/>
                    <a:gd name="connsiteX5" fmla="*/ 11430 w 34290"/>
                    <a:gd name="connsiteY5" fmla="*/ 3810 h 5714"/>
                    <a:gd name="connsiteX6" fmla="*/ 8573 w 34290"/>
                    <a:gd name="connsiteY6" fmla="*/ 4763 h 5714"/>
                    <a:gd name="connsiteX7" fmla="*/ 0 w 34290"/>
                    <a:gd name="connsiteY7" fmla="*/ 1905 h 5714"/>
                    <a:gd name="connsiteX8" fmla="*/ 11430 w 34290"/>
                    <a:gd name="connsiteY8" fmla="*/ 0 h 5714"/>
                    <a:gd name="connsiteX9" fmla="*/ 11430 w 34290"/>
                    <a:gd name="connsiteY9" fmla="*/ 0 h 5714"/>
                    <a:gd name="connsiteX10" fmla="*/ 22860 w 34290"/>
                    <a:gd name="connsiteY10" fmla="*/ 1905 h 5714"/>
                    <a:gd name="connsiteX11" fmla="*/ 24765 w 34290"/>
                    <a:gd name="connsiteY11" fmla="*/ 952 h 5714"/>
                    <a:gd name="connsiteX12" fmla="*/ 34290 w 34290"/>
                    <a:gd name="connsiteY12" fmla="*/ 952 h 5714"/>
                    <a:gd name="connsiteX13" fmla="*/ 24765 w 34290"/>
                    <a:gd name="connsiteY13" fmla="*/ 4763 h 57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34290" h="5714">
                      <a:moveTo>
                        <a:pt x="24765" y="4763"/>
                      </a:moveTo>
                      <a:cubicBezTo>
                        <a:pt x="24765" y="5715"/>
                        <a:pt x="22860" y="5715"/>
                        <a:pt x="20955" y="5715"/>
                      </a:cubicBezTo>
                      <a:cubicBezTo>
                        <a:pt x="20003" y="5715"/>
                        <a:pt x="18098" y="5715"/>
                        <a:pt x="17145" y="5715"/>
                      </a:cubicBezTo>
                      <a:cubicBezTo>
                        <a:pt x="16193" y="5715"/>
                        <a:pt x="16193" y="5715"/>
                        <a:pt x="15240" y="5715"/>
                      </a:cubicBezTo>
                      <a:cubicBezTo>
                        <a:pt x="14288" y="5715"/>
                        <a:pt x="13335" y="4763"/>
                        <a:pt x="12383" y="4763"/>
                      </a:cubicBezTo>
                      <a:cubicBezTo>
                        <a:pt x="12383" y="4763"/>
                        <a:pt x="11430" y="3810"/>
                        <a:pt x="11430" y="3810"/>
                      </a:cubicBezTo>
                      <a:cubicBezTo>
                        <a:pt x="10478" y="4763"/>
                        <a:pt x="8573" y="4763"/>
                        <a:pt x="8573" y="4763"/>
                      </a:cubicBezTo>
                      <a:cubicBezTo>
                        <a:pt x="953" y="5715"/>
                        <a:pt x="0" y="1905"/>
                        <a:pt x="0" y="1905"/>
                      </a:cubicBezTo>
                      <a:cubicBezTo>
                        <a:pt x="9525" y="4763"/>
                        <a:pt x="11430" y="0"/>
                        <a:pt x="11430" y="0"/>
                      </a:cubicBezTo>
                      <a:cubicBezTo>
                        <a:pt x="11430" y="0"/>
                        <a:pt x="11430" y="0"/>
                        <a:pt x="11430" y="0"/>
                      </a:cubicBezTo>
                      <a:cubicBezTo>
                        <a:pt x="13335" y="1905"/>
                        <a:pt x="19050" y="2857"/>
                        <a:pt x="22860" y="1905"/>
                      </a:cubicBezTo>
                      <a:cubicBezTo>
                        <a:pt x="23813" y="1905"/>
                        <a:pt x="24765" y="952"/>
                        <a:pt x="24765" y="952"/>
                      </a:cubicBezTo>
                      <a:cubicBezTo>
                        <a:pt x="24765" y="952"/>
                        <a:pt x="29528" y="3810"/>
                        <a:pt x="34290" y="952"/>
                      </a:cubicBezTo>
                      <a:cubicBezTo>
                        <a:pt x="34290" y="952"/>
                        <a:pt x="34290" y="6667"/>
                        <a:pt x="24765" y="4763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794" name="Freeform: Shape 793">
                  <a:extLst>
                    <a:ext uri="{FF2B5EF4-FFF2-40B4-BE49-F238E27FC236}">
                      <a16:creationId xmlns:a16="http://schemas.microsoft.com/office/drawing/2014/main" id="{8EE5611B-104B-42C7-BAA9-7CDD7191550B}"/>
                    </a:ext>
                  </a:extLst>
                </p:cNvPr>
                <p:cNvSpPr/>
                <p:nvPr/>
              </p:nvSpPr>
              <p:spPr>
                <a:xfrm>
                  <a:off x="6299834" y="3557587"/>
                  <a:ext cx="24679" cy="5715"/>
                </a:xfrm>
                <a:custGeom>
                  <a:avLst/>
                  <a:gdLst>
                    <a:gd name="connsiteX0" fmla="*/ 18097 w 24679"/>
                    <a:gd name="connsiteY0" fmla="*/ 4763 h 5715"/>
                    <a:gd name="connsiteX1" fmla="*/ 15240 w 24679"/>
                    <a:gd name="connsiteY1" fmla="*/ 5715 h 5715"/>
                    <a:gd name="connsiteX2" fmla="*/ 12383 w 24679"/>
                    <a:gd name="connsiteY2" fmla="*/ 5715 h 5715"/>
                    <a:gd name="connsiteX3" fmla="*/ 11430 w 24679"/>
                    <a:gd name="connsiteY3" fmla="*/ 5715 h 5715"/>
                    <a:gd name="connsiteX4" fmla="*/ 9525 w 24679"/>
                    <a:gd name="connsiteY4" fmla="*/ 4763 h 5715"/>
                    <a:gd name="connsiteX5" fmla="*/ 8572 w 24679"/>
                    <a:gd name="connsiteY5" fmla="*/ 3810 h 5715"/>
                    <a:gd name="connsiteX6" fmla="*/ 6668 w 24679"/>
                    <a:gd name="connsiteY6" fmla="*/ 4763 h 5715"/>
                    <a:gd name="connsiteX7" fmla="*/ 0 w 24679"/>
                    <a:gd name="connsiteY7" fmla="*/ 1905 h 5715"/>
                    <a:gd name="connsiteX8" fmla="*/ 7620 w 24679"/>
                    <a:gd name="connsiteY8" fmla="*/ 0 h 5715"/>
                    <a:gd name="connsiteX9" fmla="*/ 7620 w 24679"/>
                    <a:gd name="connsiteY9" fmla="*/ 0 h 5715"/>
                    <a:gd name="connsiteX10" fmla="*/ 15240 w 24679"/>
                    <a:gd name="connsiteY10" fmla="*/ 1905 h 5715"/>
                    <a:gd name="connsiteX11" fmla="*/ 17145 w 24679"/>
                    <a:gd name="connsiteY11" fmla="*/ 953 h 5715"/>
                    <a:gd name="connsiteX12" fmla="*/ 23813 w 24679"/>
                    <a:gd name="connsiteY12" fmla="*/ 953 h 5715"/>
                    <a:gd name="connsiteX13" fmla="*/ 18097 w 24679"/>
                    <a:gd name="connsiteY13" fmla="*/ 4763 h 57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4679" h="5715">
                      <a:moveTo>
                        <a:pt x="18097" y="4763"/>
                      </a:moveTo>
                      <a:cubicBezTo>
                        <a:pt x="18097" y="5715"/>
                        <a:pt x="16193" y="5715"/>
                        <a:pt x="15240" y="5715"/>
                      </a:cubicBezTo>
                      <a:cubicBezTo>
                        <a:pt x="14288" y="5715"/>
                        <a:pt x="13335" y="5715"/>
                        <a:pt x="12383" y="5715"/>
                      </a:cubicBezTo>
                      <a:cubicBezTo>
                        <a:pt x="12383" y="5715"/>
                        <a:pt x="11430" y="5715"/>
                        <a:pt x="11430" y="5715"/>
                      </a:cubicBezTo>
                      <a:cubicBezTo>
                        <a:pt x="10478" y="5715"/>
                        <a:pt x="10478" y="4763"/>
                        <a:pt x="9525" y="4763"/>
                      </a:cubicBezTo>
                      <a:cubicBezTo>
                        <a:pt x="9525" y="4763"/>
                        <a:pt x="8572" y="3810"/>
                        <a:pt x="8572" y="3810"/>
                      </a:cubicBezTo>
                      <a:cubicBezTo>
                        <a:pt x="8572" y="4763"/>
                        <a:pt x="6668" y="4763"/>
                        <a:pt x="6668" y="4763"/>
                      </a:cubicBezTo>
                      <a:cubicBezTo>
                        <a:pt x="953" y="5715"/>
                        <a:pt x="0" y="1905"/>
                        <a:pt x="0" y="1905"/>
                      </a:cubicBezTo>
                      <a:cubicBezTo>
                        <a:pt x="6668" y="4763"/>
                        <a:pt x="7620" y="0"/>
                        <a:pt x="7620" y="0"/>
                      </a:cubicBezTo>
                      <a:cubicBezTo>
                        <a:pt x="7620" y="0"/>
                        <a:pt x="7620" y="0"/>
                        <a:pt x="7620" y="0"/>
                      </a:cubicBezTo>
                      <a:cubicBezTo>
                        <a:pt x="9525" y="1905"/>
                        <a:pt x="13335" y="2858"/>
                        <a:pt x="15240" y="1905"/>
                      </a:cubicBezTo>
                      <a:cubicBezTo>
                        <a:pt x="16193" y="1905"/>
                        <a:pt x="16193" y="953"/>
                        <a:pt x="17145" y="953"/>
                      </a:cubicBezTo>
                      <a:cubicBezTo>
                        <a:pt x="17145" y="953"/>
                        <a:pt x="20003" y="3810"/>
                        <a:pt x="23813" y="953"/>
                      </a:cubicBezTo>
                      <a:cubicBezTo>
                        <a:pt x="25718" y="953"/>
                        <a:pt x="24765" y="6667"/>
                        <a:pt x="18097" y="4763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795" name="Freeform: Shape 794">
                  <a:extLst>
                    <a:ext uri="{FF2B5EF4-FFF2-40B4-BE49-F238E27FC236}">
                      <a16:creationId xmlns:a16="http://schemas.microsoft.com/office/drawing/2014/main" id="{E72671A1-8BD0-477E-B2C6-2794E060B66F}"/>
                    </a:ext>
                  </a:extLst>
                </p:cNvPr>
                <p:cNvSpPr/>
                <p:nvPr/>
              </p:nvSpPr>
              <p:spPr>
                <a:xfrm>
                  <a:off x="6320789" y="3546157"/>
                  <a:ext cx="24765" cy="5714"/>
                </a:xfrm>
                <a:custGeom>
                  <a:avLst/>
                  <a:gdLst>
                    <a:gd name="connsiteX0" fmla="*/ 13335 w 24765"/>
                    <a:gd name="connsiteY0" fmla="*/ 5715 h 5714"/>
                    <a:gd name="connsiteX1" fmla="*/ 0 w 24765"/>
                    <a:gd name="connsiteY1" fmla="*/ 952 h 5714"/>
                    <a:gd name="connsiteX2" fmla="*/ 24765 w 24765"/>
                    <a:gd name="connsiteY2" fmla="*/ 0 h 5714"/>
                    <a:gd name="connsiteX3" fmla="*/ 13335 w 24765"/>
                    <a:gd name="connsiteY3" fmla="*/ 5715 h 57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4765" h="5714">
                      <a:moveTo>
                        <a:pt x="13335" y="5715"/>
                      </a:moveTo>
                      <a:cubicBezTo>
                        <a:pt x="10478" y="5715"/>
                        <a:pt x="953" y="3810"/>
                        <a:pt x="0" y="952"/>
                      </a:cubicBezTo>
                      <a:cubicBezTo>
                        <a:pt x="5715" y="2858"/>
                        <a:pt x="20003" y="2858"/>
                        <a:pt x="24765" y="0"/>
                      </a:cubicBezTo>
                      <a:cubicBezTo>
                        <a:pt x="24765" y="3810"/>
                        <a:pt x="17145" y="5715"/>
                        <a:pt x="13335" y="5715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796" name="Freeform: Shape 795">
                  <a:extLst>
                    <a:ext uri="{FF2B5EF4-FFF2-40B4-BE49-F238E27FC236}">
                      <a16:creationId xmlns:a16="http://schemas.microsoft.com/office/drawing/2014/main" id="{7DB7437E-4216-48E6-88C9-4F886405C4FC}"/>
                    </a:ext>
                  </a:extLst>
                </p:cNvPr>
                <p:cNvSpPr/>
                <p:nvPr/>
              </p:nvSpPr>
              <p:spPr>
                <a:xfrm>
                  <a:off x="6350317" y="3562350"/>
                  <a:ext cx="21312" cy="5715"/>
                </a:xfrm>
                <a:custGeom>
                  <a:avLst/>
                  <a:gdLst>
                    <a:gd name="connsiteX0" fmla="*/ 18097 w 21312"/>
                    <a:gd name="connsiteY0" fmla="*/ 4763 h 5715"/>
                    <a:gd name="connsiteX1" fmla="*/ 15240 w 21312"/>
                    <a:gd name="connsiteY1" fmla="*/ 5715 h 5715"/>
                    <a:gd name="connsiteX2" fmla="*/ 12382 w 21312"/>
                    <a:gd name="connsiteY2" fmla="*/ 5715 h 5715"/>
                    <a:gd name="connsiteX3" fmla="*/ 11430 w 21312"/>
                    <a:gd name="connsiteY3" fmla="*/ 5715 h 5715"/>
                    <a:gd name="connsiteX4" fmla="*/ 9525 w 21312"/>
                    <a:gd name="connsiteY4" fmla="*/ 4763 h 5715"/>
                    <a:gd name="connsiteX5" fmla="*/ 8572 w 21312"/>
                    <a:gd name="connsiteY5" fmla="*/ 3810 h 5715"/>
                    <a:gd name="connsiteX6" fmla="*/ 6667 w 21312"/>
                    <a:gd name="connsiteY6" fmla="*/ 4763 h 5715"/>
                    <a:gd name="connsiteX7" fmla="*/ 0 w 21312"/>
                    <a:gd name="connsiteY7" fmla="*/ 1905 h 5715"/>
                    <a:gd name="connsiteX8" fmla="*/ 7620 w 21312"/>
                    <a:gd name="connsiteY8" fmla="*/ 0 h 5715"/>
                    <a:gd name="connsiteX9" fmla="*/ 7620 w 21312"/>
                    <a:gd name="connsiteY9" fmla="*/ 0 h 5715"/>
                    <a:gd name="connsiteX10" fmla="*/ 15240 w 21312"/>
                    <a:gd name="connsiteY10" fmla="*/ 1905 h 5715"/>
                    <a:gd name="connsiteX11" fmla="*/ 17145 w 21312"/>
                    <a:gd name="connsiteY11" fmla="*/ 953 h 5715"/>
                    <a:gd name="connsiteX12" fmla="*/ 20002 w 21312"/>
                    <a:gd name="connsiteY12" fmla="*/ 1905 h 5715"/>
                    <a:gd name="connsiteX13" fmla="*/ 19050 w 21312"/>
                    <a:gd name="connsiteY13" fmla="*/ 4763 h 5715"/>
                    <a:gd name="connsiteX14" fmla="*/ 20955 w 21312"/>
                    <a:gd name="connsiteY14" fmla="*/ 3810 h 5715"/>
                    <a:gd name="connsiteX15" fmla="*/ 18097 w 21312"/>
                    <a:gd name="connsiteY15" fmla="*/ 4763 h 57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21312" h="5715">
                      <a:moveTo>
                        <a:pt x="18097" y="4763"/>
                      </a:moveTo>
                      <a:cubicBezTo>
                        <a:pt x="18097" y="5715"/>
                        <a:pt x="16192" y="5715"/>
                        <a:pt x="15240" y="5715"/>
                      </a:cubicBezTo>
                      <a:cubicBezTo>
                        <a:pt x="14288" y="5715"/>
                        <a:pt x="13335" y="5715"/>
                        <a:pt x="12382" y="5715"/>
                      </a:cubicBezTo>
                      <a:cubicBezTo>
                        <a:pt x="12382" y="5715"/>
                        <a:pt x="11430" y="5715"/>
                        <a:pt x="11430" y="5715"/>
                      </a:cubicBezTo>
                      <a:cubicBezTo>
                        <a:pt x="10477" y="5715"/>
                        <a:pt x="10477" y="4763"/>
                        <a:pt x="9525" y="4763"/>
                      </a:cubicBezTo>
                      <a:cubicBezTo>
                        <a:pt x="9525" y="4763"/>
                        <a:pt x="8572" y="3810"/>
                        <a:pt x="8572" y="3810"/>
                      </a:cubicBezTo>
                      <a:cubicBezTo>
                        <a:pt x="8572" y="4763"/>
                        <a:pt x="6667" y="4763"/>
                        <a:pt x="6667" y="4763"/>
                      </a:cubicBezTo>
                      <a:cubicBezTo>
                        <a:pt x="952" y="5715"/>
                        <a:pt x="0" y="1905"/>
                        <a:pt x="0" y="1905"/>
                      </a:cubicBezTo>
                      <a:cubicBezTo>
                        <a:pt x="6667" y="4763"/>
                        <a:pt x="7620" y="0"/>
                        <a:pt x="7620" y="0"/>
                      </a:cubicBezTo>
                      <a:cubicBezTo>
                        <a:pt x="7620" y="0"/>
                        <a:pt x="7620" y="0"/>
                        <a:pt x="7620" y="0"/>
                      </a:cubicBezTo>
                      <a:cubicBezTo>
                        <a:pt x="9525" y="1905"/>
                        <a:pt x="13335" y="2858"/>
                        <a:pt x="15240" y="1905"/>
                      </a:cubicBezTo>
                      <a:cubicBezTo>
                        <a:pt x="16192" y="1905"/>
                        <a:pt x="16192" y="953"/>
                        <a:pt x="17145" y="953"/>
                      </a:cubicBezTo>
                      <a:cubicBezTo>
                        <a:pt x="17145" y="953"/>
                        <a:pt x="18097" y="1905"/>
                        <a:pt x="20002" y="1905"/>
                      </a:cubicBezTo>
                      <a:cubicBezTo>
                        <a:pt x="20002" y="2858"/>
                        <a:pt x="20002" y="3810"/>
                        <a:pt x="19050" y="4763"/>
                      </a:cubicBezTo>
                      <a:cubicBezTo>
                        <a:pt x="20002" y="4763"/>
                        <a:pt x="20002" y="4763"/>
                        <a:pt x="20955" y="3810"/>
                      </a:cubicBezTo>
                      <a:cubicBezTo>
                        <a:pt x="21907" y="4763"/>
                        <a:pt x="20955" y="4763"/>
                        <a:pt x="18097" y="4763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</p:grpSp>
      <p:sp>
        <p:nvSpPr>
          <p:cNvPr id="1052" name="TextBox 1051">
            <a:extLst>
              <a:ext uri="{FF2B5EF4-FFF2-40B4-BE49-F238E27FC236}">
                <a16:creationId xmlns:a16="http://schemas.microsoft.com/office/drawing/2014/main" id="{C371D328-9BB1-43EB-9691-B688A5B19BD5}"/>
              </a:ext>
            </a:extLst>
          </p:cNvPr>
          <p:cNvSpPr txBox="1"/>
          <p:nvPr/>
        </p:nvSpPr>
        <p:spPr>
          <a:xfrm>
            <a:off x="9423561" y="3884765"/>
            <a:ext cx="121915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200" b="1">
                <a:latin typeface="+mj-lt"/>
              </a:rPr>
              <a:t>Firm</a:t>
            </a:r>
            <a:endParaRPr lang="id-ID" sz="1200" b="1" dirty="0">
              <a:latin typeface="+mj-lt"/>
            </a:endParaRPr>
          </a:p>
        </p:txBody>
      </p:sp>
      <p:sp>
        <p:nvSpPr>
          <p:cNvPr id="1054" name="TextBox 1053">
            <a:extLst>
              <a:ext uri="{FF2B5EF4-FFF2-40B4-BE49-F238E27FC236}">
                <a16:creationId xmlns:a16="http://schemas.microsoft.com/office/drawing/2014/main" id="{D6E3955B-DEF1-477C-8C1A-D6062C128FD6}"/>
              </a:ext>
            </a:extLst>
          </p:cNvPr>
          <p:cNvSpPr txBox="1"/>
          <p:nvPr/>
        </p:nvSpPr>
        <p:spPr>
          <a:xfrm>
            <a:off x="5745065" y="6253111"/>
            <a:ext cx="121915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200" b="1">
                <a:latin typeface="+mj-lt"/>
              </a:rPr>
              <a:t>Household</a:t>
            </a:r>
            <a:endParaRPr lang="id-ID" sz="1200" b="1" dirty="0">
              <a:latin typeface="+mj-lt"/>
            </a:endParaRPr>
          </a:p>
        </p:txBody>
      </p:sp>
      <p:grpSp>
        <p:nvGrpSpPr>
          <p:cNvPr id="38" name="Graphic 36">
            <a:extLst>
              <a:ext uri="{FF2B5EF4-FFF2-40B4-BE49-F238E27FC236}">
                <a16:creationId xmlns:a16="http://schemas.microsoft.com/office/drawing/2014/main" id="{5AE9F91C-E4C2-4566-A67B-6E886BE38C5D}"/>
              </a:ext>
            </a:extLst>
          </p:cNvPr>
          <p:cNvGrpSpPr/>
          <p:nvPr/>
        </p:nvGrpSpPr>
        <p:grpSpPr>
          <a:xfrm>
            <a:off x="5575856" y="1465386"/>
            <a:ext cx="1564414" cy="1246196"/>
            <a:chOff x="1788768" y="2"/>
            <a:chExt cx="8611471" cy="6859788"/>
          </a:xfrm>
          <a:solidFill>
            <a:schemeClr val="accent1"/>
          </a:solidFill>
        </p:grpSpPr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4173B9E7-C997-4BA4-91D3-474B4F3B1325}"/>
                </a:ext>
              </a:extLst>
            </p:cNvPr>
            <p:cNvSpPr/>
            <p:nvPr/>
          </p:nvSpPr>
          <p:spPr>
            <a:xfrm>
              <a:off x="1788768" y="4020681"/>
              <a:ext cx="7857930" cy="2839109"/>
            </a:xfrm>
            <a:custGeom>
              <a:avLst/>
              <a:gdLst>
                <a:gd name="connsiteX0" fmla="*/ 7857925 w 7857925"/>
                <a:gd name="connsiteY0" fmla="*/ 502960 h 2839116"/>
                <a:gd name="connsiteX1" fmla="*/ 7857925 w 7857925"/>
                <a:gd name="connsiteY1" fmla="*/ 878232 h 2839116"/>
                <a:gd name="connsiteX2" fmla="*/ 4352792 w 7857925"/>
                <a:gd name="connsiteY2" fmla="*/ 2839116 h 2839116"/>
                <a:gd name="connsiteX3" fmla="*/ 0 w 7857925"/>
                <a:gd name="connsiteY3" fmla="*/ 375272 h 2839116"/>
                <a:gd name="connsiteX4" fmla="*/ 0 w 7857925"/>
                <a:gd name="connsiteY4" fmla="*/ 0 h 2839116"/>
                <a:gd name="connsiteX5" fmla="*/ 4352792 w 7857925"/>
                <a:gd name="connsiteY5" fmla="*/ 2463844 h 2839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857925" h="2839116">
                  <a:moveTo>
                    <a:pt x="7857925" y="502960"/>
                  </a:moveTo>
                  <a:lnTo>
                    <a:pt x="7857925" y="878232"/>
                  </a:lnTo>
                  <a:lnTo>
                    <a:pt x="4352792" y="2839116"/>
                  </a:lnTo>
                  <a:lnTo>
                    <a:pt x="0" y="375272"/>
                  </a:lnTo>
                  <a:lnTo>
                    <a:pt x="0" y="0"/>
                  </a:lnTo>
                  <a:lnTo>
                    <a:pt x="4352792" y="2463844"/>
                  </a:lnTo>
                  <a:close/>
                </a:path>
              </a:pathLst>
            </a:custGeom>
            <a:solidFill>
              <a:srgbClr val="594427"/>
            </a:solidFill>
            <a:ln w="59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1B5D9034-CD6F-4E94-ACA6-DAD23CB69568}"/>
                </a:ext>
              </a:extLst>
            </p:cNvPr>
            <p:cNvSpPr/>
            <p:nvPr/>
          </p:nvSpPr>
          <p:spPr>
            <a:xfrm>
              <a:off x="1788768" y="1638364"/>
              <a:ext cx="8611471" cy="4846151"/>
            </a:xfrm>
            <a:custGeom>
              <a:avLst/>
              <a:gdLst>
                <a:gd name="connsiteX0" fmla="*/ 4258674 w 8611465"/>
                <a:gd name="connsiteY0" fmla="*/ 0 h 4846159"/>
                <a:gd name="connsiteX1" fmla="*/ 8611466 w 8611465"/>
                <a:gd name="connsiteY1" fmla="*/ 2463245 h 4846159"/>
                <a:gd name="connsiteX2" fmla="*/ 4352792 w 8611465"/>
                <a:gd name="connsiteY2" fmla="*/ 4846160 h 4846159"/>
                <a:gd name="connsiteX3" fmla="*/ 4055452 w 8611465"/>
                <a:gd name="connsiteY3" fmla="*/ 4677708 h 4846159"/>
                <a:gd name="connsiteX4" fmla="*/ 3656801 w 8611465"/>
                <a:gd name="connsiteY4" fmla="*/ 4451706 h 4846159"/>
                <a:gd name="connsiteX5" fmla="*/ 0 w 8611465"/>
                <a:gd name="connsiteY5" fmla="*/ 2382316 h 4846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611465" h="4846159">
                  <a:moveTo>
                    <a:pt x="4258674" y="0"/>
                  </a:moveTo>
                  <a:lnTo>
                    <a:pt x="8611466" y="2463245"/>
                  </a:lnTo>
                  <a:lnTo>
                    <a:pt x="4352792" y="4846160"/>
                  </a:lnTo>
                  <a:lnTo>
                    <a:pt x="4055452" y="4677708"/>
                  </a:lnTo>
                  <a:lnTo>
                    <a:pt x="3656801" y="4451706"/>
                  </a:lnTo>
                  <a:lnTo>
                    <a:pt x="0" y="2382316"/>
                  </a:lnTo>
                  <a:close/>
                </a:path>
              </a:pathLst>
            </a:custGeom>
            <a:solidFill>
              <a:srgbClr val="B3B2B3"/>
            </a:solidFill>
            <a:ln w="59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B321CC06-9AF1-4CA2-8F22-1BF2E097FB7E}"/>
                </a:ext>
              </a:extLst>
            </p:cNvPr>
            <p:cNvSpPr/>
            <p:nvPr/>
          </p:nvSpPr>
          <p:spPr>
            <a:xfrm>
              <a:off x="2269545" y="1638364"/>
              <a:ext cx="7795585" cy="3940345"/>
            </a:xfrm>
            <a:custGeom>
              <a:avLst/>
              <a:gdLst>
                <a:gd name="connsiteX0" fmla="*/ 7795580 w 7795579"/>
                <a:gd name="connsiteY0" fmla="*/ 2273811 h 3940352"/>
                <a:gd name="connsiteX1" fmla="*/ 4913901 w 7795579"/>
                <a:gd name="connsiteY1" fmla="*/ 3885201 h 3940352"/>
                <a:gd name="connsiteX2" fmla="*/ 3223380 w 7795579"/>
                <a:gd name="connsiteY2" fmla="*/ 3940353 h 3940352"/>
                <a:gd name="connsiteX3" fmla="*/ 3210791 w 7795579"/>
                <a:gd name="connsiteY3" fmla="*/ 3933159 h 3940352"/>
                <a:gd name="connsiteX4" fmla="*/ 748145 w 7795579"/>
                <a:gd name="connsiteY4" fmla="*/ 2537580 h 3940352"/>
                <a:gd name="connsiteX5" fmla="*/ 27576 w 7795579"/>
                <a:gd name="connsiteY5" fmla="*/ 2129337 h 3940352"/>
                <a:gd name="connsiteX6" fmla="*/ 0 w 7795579"/>
                <a:gd name="connsiteY6" fmla="*/ 2113751 h 3940352"/>
                <a:gd name="connsiteX7" fmla="*/ 3778494 w 7795579"/>
                <a:gd name="connsiteY7" fmla="*/ 0 h 3940352"/>
                <a:gd name="connsiteX8" fmla="*/ 7795580 w 7795579"/>
                <a:gd name="connsiteY8" fmla="*/ 2273811 h 3940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795579" h="3940352">
                  <a:moveTo>
                    <a:pt x="7795580" y="2273811"/>
                  </a:moveTo>
                  <a:lnTo>
                    <a:pt x="4913901" y="3885201"/>
                  </a:lnTo>
                  <a:lnTo>
                    <a:pt x="3223380" y="3940353"/>
                  </a:lnTo>
                  <a:lnTo>
                    <a:pt x="3210791" y="3933159"/>
                  </a:lnTo>
                  <a:cubicBezTo>
                    <a:pt x="2389509" y="3467966"/>
                    <a:pt x="1569427" y="3002173"/>
                    <a:pt x="748145" y="2537580"/>
                  </a:cubicBezTo>
                  <a:cubicBezTo>
                    <a:pt x="507756" y="2401499"/>
                    <a:pt x="267966" y="2265418"/>
                    <a:pt x="27576" y="2129337"/>
                  </a:cubicBezTo>
                  <a:lnTo>
                    <a:pt x="0" y="2113751"/>
                  </a:lnTo>
                  <a:lnTo>
                    <a:pt x="3778494" y="0"/>
                  </a:lnTo>
                  <a:lnTo>
                    <a:pt x="7795580" y="2273811"/>
                  </a:lnTo>
                  <a:close/>
                </a:path>
              </a:pathLst>
            </a:custGeom>
            <a:solidFill>
              <a:srgbClr val="000002"/>
            </a:solidFill>
            <a:ln w="59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F100FEA8-63E7-470A-B54D-5C3A95B86E50}"/>
                </a:ext>
              </a:extLst>
            </p:cNvPr>
            <p:cNvSpPr/>
            <p:nvPr/>
          </p:nvSpPr>
          <p:spPr>
            <a:xfrm>
              <a:off x="2322901" y="1637769"/>
              <a:ext cx="7688879" cy="3887594"/>
            </a:xfrm>
            <a:custGeom>
              <a:avLst/>
              <a:gdLst>
                <a:gd name="connsiteX0" fmla="*/ 7688873 w 7688872"/>
                <a:gd name="connsiteY0" fmla="*/ 2243837 h 3887598"/>
                <a:gd name="connsiteX1" fmla="*/ 7432298 w 7688872"/>
                <a:gd name="connsiteY1" fmla="*/ 2387112 h 3887598"/>
                <a:gd name="connsiteX2" fmla="*/ 4846160 w 7688872"/>
                <a:gd name="connsiteY2" fmla="*/ 3833646 h 3887598"/>
                <a:gd name="connsiteX3" fmla="*/ 3183215 w 7688872"/>
                <a:gd name="connsiteY3" fmla="*/ 3887599 h 3887598"/>
                <a:gd name="connsiteX4" fmla="*/ 720570 w 7688872"/>
                <a:gd name="connsiteY4" fmla="*/ 2492020 h 3887598"/>
                <a:gd name="connsiteX5" fmla="*/ 0 w 7688872"/>
                <a:gd name="connsiteY5" fmla="*/ 2083777 h 3887598"/>
                <a:gd name="connsiteX6" fmla="*/ 3725141 w 7688872"/>
                <a:gd name="connsiteY6" fmla="*/ 0 h 3887598"/>
                <a:gd name="connsiteX7" fmla="*/ 7688873 w 7688872"/>
                <a:gd name="connsiteY7" fmla="*/ 2243837 h 3887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688872" h="3887598">
                  <a:moveTo>
                    <a:pt x="7688873" y="2243837"/>
                  </a:moveTo>
                  <a:lnTo>
                    <a:pt x="7432298" y="2387112"/>
                  </a:lnTo>
                  <a:lnTo>
                    <a:pt x="4846160" y="3833646"/>
                  </a:lnTo>
                  <a:lnTo>
                    <a:pt x="3183215" y="3887599"/>
                  </a:lnTo>
                  <a:cubicBezTo>
                    <a:pt x="2899064" y="3726340"/>
                    <a:pt x="1004721" y="2652679"/>
                    <a:pt x="720570" y="2492020"/>
                  </a:cubicBezTo>
                  <a:cubicBezTo>
                    <a:pt x="480180" y="2355939"/>
                    <a:pt x="240390" y="2219858"/>
                    <a:pt x="0" y="2083777"/>
                  </a:cubicBezTo>
                  <a:lnTo>
                    <a:pt x="3725141" y="0"/>
                  </a:lnTo>
                  <a:lnTo>
                    <a:pt x="7688873" y="2243837"/>
                  </a:lnTo>
                  <a:close/>
                </a:path>
              </a:pathLst>
            </a:custGeom>
            <a:solidFill>
              <a:srgbClr val="F2E4D9"/>
            </a:solidFill>
            <a:ln w="59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4C5380A3-F84B-46B7-B1B5-2198A4B683EA}"/>
                </a:ext>
              </a:extLst>
            </p:cNvPr>
            <p:cNvSpPr/>
            <p:nvPr/>
          </p:nvSpPr>
          <p:spPr>
            <a:xfrm>
              <a:off x="8553853" y="1433946"/>
              <a:ext cx="605473" cy="2650875"/>
            </a:xfrm>
            <a:custGeom>
              <a:avLst/>
              <a:gdLst>
                <a:gd name="connsiteX0" fmla="*/ 605470 w 605470"/>
                <a:gd name="connsiteY0" fmla="*/ 2650881 h 2650880"/>
                <a:gd name="connsiteX1" fmla="*/ 605470 w 605470"/>
                <a:gd name="connsiteY1" fmla="*/ 338704 h 2650880"/>
                <a:gd name="connsiteX2" fmla="*/ 0 w 605470"/>
                <a:gd name="connsiteY2" fmla="*/ 0 h 2650880"/>
                <a:gd name="connsiteX3" fmla="*/ 0 w 605470"/>
                <a:gd name="connsiteY3" fmla="*/ 2312177 h 26508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5470" h="2650880">
                  <a:moveTo>
                    <a:pt x="605470" y="2650881"/>
                  </a:moveTo>
                  <a:lnTo>
                    <a:pt x="605470" y="338704"/>
                  </a:lnTo>
                  <a:lnTo>
                    <a:pt x="0" y="0"/>
                  </a:lnTo>
                  <a:lnTo>
                    <a:pt x="0" y="2312177"/>
                  </a:lnTo>
                  <a:close/>
                </a:path>
              </a:pathLst>
            </a:custGeom>
            <a:solidFill>
              <a:srgbClr val="A5533F"/>
            </a:solidFill>
            <a:ln w="59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EB0F5BED-D91E-436A-A4CB-9BED708E9536}"/>
                </a:ext>
              </a:extLst>
            </p:cNvPr>
            <p:cNvSpPr/>
            <p:nvPr/>
          </p:nvSpPr>
          <p:spPr>
            <a:xfrm>
              <a:off x="8553853" y="1091643"/>
              <a:ext cx="1210940" cy="681005"/>
            </a:xfrm>
            <a:custGeom>
              <a:avLst/>
              <a:gdLst>
                <a:gd name="connsiteX0" fmla="*/ 605470 w 1210940"/>
                <a:gd name="connsiteY0" fmla="*/ 0 h 681004"/>
                <a:gd name="connsiteX1" fmla="*/ 0 w 1210940"/>
                <a:gd name="connsiteY1" fmla="*/ 342300 h 681004"/>
                <a:gd name="connsiteX2" fmla="*/ 605470 w 1210940"/>
                <a:gd name="connsiteY2" fmla="*/ 681004 h 681004"/>
                <a:gd name="connsiteX3" fmla="*/ 1210941 w 1210940"/>
                <a:gd name="connsiteY3" fmla="*/ 338704 h 681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10940" h="681004">
                  <a:moveTo>
                    <a:pt x="605470" y="0"/>
                  </a:moveTo>
                  <a:lnTo>
                    <a:pt x="0" y="342300"/>
                  </a:lnTo>
                  <a:lnTo>
                    <a:pt x="605470" y="681004"/>
                  </a:lnTo>
                  <a:lnTo>
                    <a:pt x="1210941" y="338704"/>
                  </a:lnTo>
                  <a:close/>
                </a:path>
              </a:pathLst>
            </a:custGeom>
            <a:solidFill>
              <a:srgbClr val="AC5F48"/>
            </a:solidFill>
            <a:ln w="59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D3876E78-5644-4784-902A-74D4C246C006}"/>
                </a:ext>
              </a:extLst>
            </p:cNvPr>
            <p:cNvSpPr/>
            <p:nvPr/>
          </p:nvSpPr>
          <p:spPr>
            <a:xfrm>
              <a:off x="8714511" y="1181566"/>
              <a:ext cx="890220" cy="501159"/>
            </a:xfrm>
            <a:custGeom>
              <a:avLst/>
              <a:gdLst>
                <a:gd name="connsiteX0" fmla="*/ 445410 w 890221"/>
                <a:gd name="connsiteY0" fmla="*/ 0 h 501161"/>
                <a:gd name="connsiteX1" fmla="*/ 0 w 890221"/>
                <a:gd name="connsiteY1" fmla="*/ 252379 h 501161"/>
                <a:gd name="connsiteX2" fmla="*/ 444811 w 890221"/>
                <a:gd name="connsiteY2" fmla="*/ 501162 h 501161"/>
                <a:gd name="connsiteX3" fmla="*/ 890221 w 890221"/>
                <a:gd name="connsiteY3" fmla="*/ 248782 h 5011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90221" h="501161">
                  <a:moveTo>
                    <a:pt x="445410" y="0"/>
                  </a:moveTo>
                  <a:lnTo>
                    <a:pt x="0" y="252379"/>
                  </a:lnTo>
                  <a:lnTo>
                    <a:pt x="444811" y="501162"/>
                  </a:lnTo>
                  <a:lnTo>
                    <a:pt x="890221" y="248782"/>
                  </a:lnTo>
                  <a:close/>
                </a:path>
              </a:pathLst>
            </a:custGeom>
            <a:solidFill>
              <a:srgbClr val="571D0A"/>
            </a:solidFill>
            <a:ln w="59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EC1ACE2B-E2DE-4EBA-9A28-4B1B612EF23A}"/>
                </a:ext>
              </a:extLst>
            </p:cNvPr>
            <p:cNvSpPr/>
            <p:nvPr/>
          </p:nvSpPr>
          <p:spPr>
            <a:xfrm>
              <a:off x="8814028" y="1294267"/>
              <a:ext cx="690596" cy="388458"/>
            </a:xfrm>
            <a:custGeom>
              <a:avLst/>
              <a:gdLst>
                <a:gd name="connsiteX0" fmla="*/ 345897 w 690595"/>
                <a:gd name="connsiteY0" fmla="*/ 0 h 388460"/>
                <a:gd name="connsiteX1" fmla="*/ 0 w 690595"/>
                <a:gd name="connsiteY1" fmla="*/ 195429 h 388460"/>
                <a:gd name="connsiteX2" fmla="*/ 345298 w 690595"/>
                <a:gd name="connsiteY2" fmla="*/ 388460 h 388460"/>
                <a:gd name="connsiteX3" fmla="*/ 690596 w 690595"/>
                <a:gd name="connsiteY3" fmla="*/ 193031 h 388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90595" h="388460">
                  <a:moveTo>
                    <a:pt x="345897" y="0"/>
                  </a:moveTo>
                  <a:lnTo>
                    <a:pt x="0" y="195429"/>
                  </a:lnTo>
                  <a:lnTo>
                    <a:pt x="345298" y="388460"/>
                  </a:lnTo>
                  <a:lnTo>
                    <a:pt x="690596" y="193031"/>
                  </a:lnTo>
                  <a:close/>
                </a:path>
              </a:pathLst>
            </a:custGeom>
            <a:solidFill>
              <a:srgbClr val="AC5F48"/>
            </a:solidFill>
            <a:ln w="59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3C9BCC93-B2CD-4AD1-A5CA-2E0655B25FD9}"/>
                </a:ext>
              </a:extLst>
            </p:cNvPr>
            <p:cNvSpPr/>
            <p:nvPr/>
          </p:nvSpPr>
          <p:spPr>
            <a:xfrm>
              <a:off x="9159326" y="1430346"/>
              <a:ext cx="605473" cy="2654475"/>
            </a:xfrm>
            <a:custGeom>
              <a:avLst/>
              <a:gdLst>
                <a:gd name="connsiteX0" fmla="*/ 605470 w 605470"/>
                <a:gd name="connsiteY0" fmla="*/ 2311578 h 2654477"/>
                <a:gd name="connsiteX1" fmla="*/ 0 w 605470"/>
                <a:gd name="connsiteY1" fmla="*/ 2654478 h 2654477"/>
                <a:gd name="connsiteX2" fmla="*/ 0 w 605470"/>
                <a:gd name="connsiteY2" fmla="*/ 342301 h 2654477"/>
                <a:gd name="connsiteX3" fmla="*/ 605470 w 605470"/>
                <a:gd name="connsiteY3" fmla="*/ 0 h 26544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5470" h="2654477">
                  <a:moveTo>
                    <a:pt x="605470" y="2311578"/>
                  </a:moveTo>
                  <a:lnTo>
                    <a:pt x="0" y="2654478"/>
                  </a:lnTo>
                  <a:lnTo>
                    <a:pt x="0" y="342301"/>
                  </a:lnTo>
                  <a:lnTo>
                    <a:pt x="605470" y="0"/>
                  </a:lnTo>
                  <a:close/>
                </a:path>
              </a:pathLst>
            </a:custGeom>
            <a:solidFill>
              <a:srgbClr val="571D0A"/>
            </a:solidFill>
            <a:ln w="59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A23BDB26-CA52-4162-86D6-EE703C24AAB7}"/>
                </a:ext>
              </a:extLst>
            </p:cNvPr>
            <p:cNvSpPr/>
            <p:nvPr/>
          </p:nvSpPr>
          <p:spPr>
            <a:xfrm>
              <a:off x="9255238" y="1729487"/>
              <a:ext cx="448405" cy="918395"/>
            </a:xfrm>
            <a:custGeom>
              <a:avLst/>
              <a:gdLst>
                <a:gd name="connsiteX0" fmla="*/ 448408 w 448407"/>
                <a:gd name="connsiteY0" fmla="*/ 664818 h 918396"/>
                <a:gd name="connsiteX1" fmla="*/ 448408 w 448407"/>
                <a:gd name="connsiteY1" fmla="*/ 0 h 918396"/>
                <a:gd name="connsiteX2" fmla="*/ 0 w 448407"/>
                <a:gd name="connsiteY2" fmla="*/ 253578 h 918396"/>
                <a:gd name="connsiteX3" fmla="*/ 0 w 448407"/>
                <a:gd name="connsiteY3" fmla="*/ 918397 h 918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8407" h="918396">
                  <a:moveTo>
                    <a:pt x="448408" y="664818"/>
                  </a:moveTo>
                  <a:lnTo>
                    <a:pt x="448408" y="0"/>
                  </a:lnTo>
                  <a:lnTo>
                    <a:pt x="0" y="253578"/>
                  </a:lnTo>
                  <a:lnTo>
                    <a:pt x="0" y="918397"/>
                  </a:lnTo>
                  <a:close/>
                </a:path>
              </a:pathLst>
            </a:custGeom>
            <a:solidFill>
              <a:schemeClr val="accent2"/>
            </a:solidFill>
            <a:ln w="59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413A718D-A499-4B63-8AEB-3092A59D4C60}"/>
                </a:ext>
              </a:extLst>
            </p:cNvPr>
            <p:cNvSpPr/>
            <p:nvPr/>
          </p:nvSpPr>
          <p:spPr>
            <a:xfrm>
              <a:off x="9329572" y="1863771"/>
              <a:ext cx="352493" cy="637838"/>
            </a:xfrm>
            <a:custGeom>
              <a:avLst/>
              <a:gdLst>
                <a:gd name="connsiteX0" fmla="*/ 159460 w 352491"/>
                <a:gd name="connsiteY0" fmla="*/ 367479 h 637841"/>
                <a:gd name="connsiteX1" fmla="*/ 159460 w 352491"/>
                <a:gd name="connsiteY1" fmla="*/ 426227 h 637841"/>
                <a:gd name="connsiteX2" fmla="*/ 79730 w 352491"/>
                <a:gd name="connsiteY2" fmla="*/ 471188 h 637841"/>
                <a:gd name="connsiteX3" fmla="*/ 0 w 352491"/>
                <a:gd name="connsiteY3" fmla="*/ 516148 h 637841"/>
                <a:gd name="connsiteX4" fmla="*/ 15586 w 352491"/>
                <a:gd name="connsiteY4" fmla="*/ 443612 h 637841"/>
                <a:gd name="connsiteX5" fmla="*/ 66542 w 352491"/>
                <a:gd name="connsiteY5" fmla="*/ 335107 h 637841"/>
                <a:gd name="connsiteX6" fmla="*/ 104309 w 352491"/>
                <a:gd name="connsiteY6" fmla="*/ 259573 h 637841"/>
                <a:gd name="connsiteX7" fmla="*/ 113900 w 352491"/>
                <a:gd name="connsiteY7" fmla="*/ 215212 h 637841"/>
                <a:gd name="connsiteX8" fmla="*/ 105508 w 352491"/>
                <a:gd name="connsiteY8" fmla="*/ 187036 h 637841"/>
                <a:gd name="connsiteX9" fmla="*/ 82727 w 352491"/>
                <a:gd name="connsiteY9" fmla="*/ 188235 h 637841"/>
                <a:gd name="connsiteX10" fmla="*/ 59948 w 352491"/>
                <a:gd name="connsiteY10" fmla="*/ 212814 h 637841"/>
                <a:gd name="connsiteX11" fmla="*/ 50356 w 352491"/>
                <a:gd name="connsiteY11" fmla="*/ 258374 h 637841"/>
                <a:gd name="connsiteX12" fmla="*/ 4795 w 352491"/>
                <a:gd name="connsiteY12" fmla="*/ 277557 h 637841"/>
                <a:gd name="connsiteX13" fmla="*/ 29974 w 352491"/>
                <a:gd name="connsiteY13" fmla="*/ 187636 h 637841"/>
                <a:gd name="connsiteX14" fmla="*/ 83327 w 352491"/>
                <a:gd name="connsiteY14" fmla="*/ 134282 h 637841"/>
                <a:gd name="connsiteX15" fmla="*/ 138479 w 352491"/>
                <a:gd name="connsiteY15" fmla="*/ 129487 h 637841"/>
                <a:gd name="connsiteX16" fmla="*/ 158262 w 352491"/>
                <a:gd name="connsiteY16" fmla="*/ 184039 h 637841"/>
                <a:gd name="connsiteX17" fmla="*/ 152267 w 352491"/>
                <a:gd name="connsiteY17" fmla="*/ 230199 h 637841"/>
                <a:gd name="connsiteX18" fmla="*/ 134283 w 352491"/>
                <a:gd name="connsiteY18" fmla="*/ 282953 h 637841"/>
                <a:gd name="connsiteX19" fmla="*/ 104309 w 352491"/>
                <a:gd name="connsiteY19" fmla="*/ 342301 h 637841"/>
                <a:gd name="connsiteX20" fmla="*/ 76732 w 352491"/>
                <a:gd name="connsiteY20" fmla="*/ 394455 h 637841"/>
                <a:gd name="connsiteX21" fmla="*/ 67141 w 352491"/>
                <a:gd name="connsiteY21" fmla="*/ 417235 h 637841"/>
                <a:gd name="connsiteX22" fmla="*/ 112102 w 352491"/>
                <a:gd name="connsiteY22" fmla="*/ 391458 h 637841"/>
                <a:gd name="connsiteX23" fmla="*/ 159460 w 352491"/>
                <a:gd name="connsiteY23" fmla="*/ 367479 h 637841"/>
                <a:gd name="connsiteX24" fmla="*/ 159460 w 352491"/>
                <a:gd name="connsiteY24" fmla="*/ 367479 h 637841"/>
                <a:gd name="connsiteX25" fmla="*/ 4795 w 352491"/>
                <a:gd name="connsiteY25" fmla="*/ 637842 h 637841"/>
                <a:gd name="connsiteX26" fmla="*/ 19183 w 352491"/>
                <a:gd name="connsiteY26" fmla="*/ 629449 h 637841"/>
                <a:gd name="connsiteX27" fmla="*/ 19183 w 352491"/>
                <a:gd name="connsiteY27" fmla="*/ 585688 h 637841"/>
                <a:gd name="connsiteX28" fmla="*/ 47359 w 352491"/>
                <a:gd name="connsiteY28" fmla="*/ 569502 h 637841"/>
                <a:gd name="connsiteX29" fmla="*/ 47359 w 352491"/>
                <a:gd name="connsiteY29" fmla="*/ 613264 h 637841"/>
                <a:gd name="connsiteX30" fmla="*/ 61746 w 352491"/>
                <a:gd name="connsiteY30" fmla="*/ 604871 h 637841"/>
                <a:gd name="connsiteX31" fmla="*/ 61746 w 352491"/>
                <a:gd name="connsiteY31" fmla="*/ 505358 h 637841"/>
                <a:gd name="connsiteX32" fmla="*/ 47359 w 352491"/>
                <a:gd name="connsiteY32" fmla="*/ 513751 h 637841"/>
                <a:gd name="connsiteX33" fmla="*/ 47359 w 352491"/>
                <a:gd name="connsiteY33" fmla="*/ 552717 h 637841"/>
                <a:gd name="connsiteX34" fmla="*/ 19183 w 352491"/>
                <a:gd name="connsiteY34" fmla="*/ 568902 h 637841"/>
                <a:gd name="connsiteX35" fmla="*/ 19183 w 352491"/>
                <a:gd name="connsiteY35" fmla="*/ 529936 h 637841"/>
                <a:gd name="connsiteX36" fmla="*/ 4795 w 352491"/>
                <a:gd name="connsiteY36" fmla="*/ 538329 h 637841"/>
                <a:gd name="connsiteX37" fmla="*/ 4795 w 352491"/>
                <a:gd name="connsiteY37" fmla="*/ 637842 h 637841"/>
                <a:gd name="connsiteX38" fmla="*/ 4795 w 352491"/>
                <a:gd name="connsiteY38" fmla="*/ 637842 h 637841"/>
                <a:gd name="connsiteX39" fmla="*/ 73735 w 352491"/>
                <a:gd name="connsiteY39" fmla="*/ 549719 h 637841"/>
                <a:gd name="connsiteX40" fmla="*/ 83327 w 352491"/>
                <a:gd name="connsiteY40" fmla="*/ 582091 h 637841"/>
                <a:gd name="connsiteX41" fmla="*/ 108505 w 352491"/>
                <a:gd name="connsiteY41" fmla="*/ 581491 h 637841"/>
                <a:gd name="connsiteX42" fmla="*/ 133683 w 352491"/>
                <a:gd name="connsiteY42" fmla="*/ 553915 h 637841"/>
                <a:gd name="connsiteX43" fmla="*/ 143275 w 352491"/>
                <a:gd name="connsiteY43" fmla="*/ 510753 h 637841"/>
                <a:gd name="connsiteX44" fmla="*/ 133683 w 352491"/>
                <a:gd name="connsiteY44" fmla="*/ 477782 h 637841"/>
                <a:gd name="connsiteX45" fmla="*/ 108505 w 352491"/>
                <a:gd name="connsiteY45" fmla="*/ 478382 h 637841"/>
                <a:gd name="connsiteX46" fmla="*/ 92919 w 352491"/>
                <a:gd name="connsiteY46" fmla="*/ 490970 h 637841"/>
                <a:gd name="connsiteX47" fmla="*/ 83927 w 352491"/>
                <a:gd name="connsiteY47" fmla="*/ 505358 h 637841"/>
                <a:gd name="connsiteX48" fmla="*/ 77332 w 352491"/>
                <a:gd name="connsiteY48" fmla="*/ 522743 h 637841"/>
                <a:gd name="connsiteX49" fmla="*/ 73735 w 352491"/>
                <a:gd name="connsiteY49" fmla="*/ 549719 h 637841"/>
                <a:gd name="connsiteX50" fmla="*/ 73735 w 352491"/>
                <a:gd name="connsiteY50" fmla="*/ 549719 h 637841"/>
                <a:gd name="connsiteX51" fmla="*/ 88722 w 352491"/>
                <a:gd name="connsiteY51" fmla="*/ 540727 h 637841"/>
                <a:gd name="connsiteX52" fmla="*/ 94117 w 352491"/>
                <a:gd name="connsiteY52" fmla="*/ 563507 h 637841"/>
                <a:gd name="connsiteX53" fmla="*/ 108505 w 352491"/>
                <a:gd name="connsiteY53" fmla="*/ 564107 h 637841"/>
                <a:gd name="connsiteX54" fmla="*/ 122892 w 352491"/>
                <a:gd name="connsiteY54" fmla="*/ 547321 h 637841"/>
                <a:gd name="connsiteX55" fmla="*/ 128288 w 352491"/>
                <a:gd name="connsiteY55" fmla="*/ 517947 h 637841"/>
                <a:gd name="connsiteX56" fmla="*/ 122892 w 352491"/>
                <a:gd name="connsiteY56" fmla="*/ 495167 h 637841"/>
                <a:gd name="connsiteX57" fmla="*/ 108505 w 352491"/>
                <a:gd name="connsiteY57" fmla="*/ 495167 h 637841"/>
                <a:gd name="connsiteX58" fmla="*/ 94117 w 352491"/>
                <a:gd name="connsiteY58" fmla="*/ 511952 h 637841"/>
                <a:gd name="connsiteX59" fmla="*/ 88722 w 352491"/>
                <a:gd name="connsiteY59" fmla="*/ 540727 h 637841"/>
                <a:gd name="connsiteX60" fmla="*/ 88722 w 352491"/>
                <a:gd name="connsiteY60" fmla="*/ 540727 h 637841"/>
                <a:gd name="connsiteX61" fmla="*/ 154664 w 352491"/>
                <a:gd name="connsiteY61" fmla="*/ 453803 h 637841"/>
                <a:gd name="connsiteX62" fmla="*/ 154664 w 352491"/>
                <a:gd name="connsiteY62" fmla="*/ 507156 h 637841"/>
                <a:gd name="connsiteX63" fmla="*/ 155864 w 352491"/>
                <a:gd name="connsiteY63" fmla="*/ 531735 h 637841"/>
                <a:gd name="connsiteX64" fmla="*/ 160060 w 352491"/>
                <a:gd name="connsiteY64" fmla="*/ 540727 h 637841"/>
                <a:gd name="connsiteX65" fmla="*/ 168452 w 352491"/>
                <a:gd name="connsiteY65" fmla="*/ 544324 h 637841"/>
                <a:gd name="connsiteX66" fmla="*/ 184039 w 352491"/>
                <a:gd name="connsiteY66" fmla="*/ 538928 h 637841"/>
                <a:gd name="connsiteX67" fmla="*/ 197827 w 352491"/>
                <a:gd name="connsiteY67" fmla="*/ 528138 h 637841"/>
                <a:gd name="connsiteX68" fmla="*/ 206220 w 352491"/>
                <a:gd name="connsiteY68" fmla="*/ 515549 h 637841"/>
                <a:gd name="connsiteX69" fmla="*/ 210416 w 352491"/>
                <a:gd name="connsiteY69" fmla="*/ 500562 h 637841"/>
                <a:gd name="connsiteX70" fmla="*/ 211614 w 352491"/>
                <a:gd name="connsiteY70" fmla="*/ 474785 h 637841"/>
                <a:gd name="connsiteX71" fmla="*/ 211614 w 352491"/>
                <a:gd name="connsiteY71" fmla="*/ 422630 h 637841"/>
                <a:gd name="connsiteX72" fmla="*/ 197228 w 352491"/>
                <a:gd name="connsiteY72" fmla="*/ 431023 h 637841"/>
                <a:gd name="connsiteX73" fmla="*/ 197228 w 352491"/>
                <a:gd name="connsiteY73" fmla="*/ 486175 h 637841"/>
                <a:gd name="connsiteX74" fmla="*/ 196628 w 352491"/>
                <a:gd name="connsiteY74" fmla="*/ 503559 h 637841"/>
                <a:gd name="connsiteX75" fmla="*/ 193031 w 352491"/>
                <a:gd name="connsiteY75" fmla="*/ 514350 h 637841"/>
                <a:gd name="connsiteX76" fmla="*/ 184039 w 352491"/>
                <a:gd name="connsiteY76" fmla="*/ 522743 h 637841"/>
                <a:gd name="connsiteX77" fmla="*/ 174447 w 352491"/>
                <a:gd name="connsiteY77" fmla="*/ 524541 h 637841"/>
                <a:gd name="connsiteX78" fmla="*/ 170251 w 352491"/>
                <a:gd name="connsiteY78" fmla="*/ 517348 h 637841"/>
                <a:gd name="connsiteX79" fmla="*/ 169651 w 352491"/>
                <a:gd name="connsiteY79" fmla="*/ 501162 h 637841"/>
                <a:gd name="connsiteX80" fmla="*/ 169651 w 352491"/>
                <a:gd name="connsiteY80" fmla="*/ 447209 h 637841"/>
                <a:gd name="connsiteX81" fmla="*/ 154664 w 352491"/>
                <a:gd name="connsiteY81" fmla="*/ 453803 h 637841"/>
                <a:gd name="connsiteX82" fmla="*/ 154664 w 352491"/>
                <a:gd name="connsiteY82" fmla="*/ 453803 h 637841"/>
                <a:gd name="connsiteX83" fmla="*/ 226601 w 352491"/>
                <a:gd name="connsiteY83" fmla="*/ 512552 h 637841"/>
                <a:gd name="connsiteX84" fmla="*/ 226601 w 352491"/>
                <a:gd name="connsiteY84" fmla="*/ 413039 h 637841"/>
                <a:gd name="connsiteX85" fmla="*/ 257175 w 352491"/>
                <a:gd name="connsiteY85" fmla="*/ 395654 h 637841"/>
                <a:gd name="connsiteX86" fmla="*/ 273960 w 352491"/>
                <a:gd name="connsiteY86" fmla="*/ 389060 h 637841"/>
                <a:gd name="connsiteX87" fmla="*/ 282353 w 352491"/>
                <a:gd name="connsiteY87" fmla="*/ 393856 h 637841"/>
                <a:gd name="connsiteX88" fmla="*/ 285350 w 352491"/>
                <a:gd name="connsiteY88" fmla="*/ 407643 h 637841"/>
                <a:gd name="connsiteX89" fmla="*/ 280554 w 352491"/>
                <a:gd name="connsiteY89" fmla="*/ 428625 h 637841"/>
                <a:gd name="connsiteX90" fmla="*/ 266767 w 352491"/>
                <a:gd name="connsiteY90" fmla="*/ 446010 h 637841"/>
                <a:gd name="connsiteX91" fmla="*/ 274559 w 352491"/>
                <a:gd name="connsiteY91" fmla="*/ 450206 h 637841"/>
                <a:gd name="connsiteX92" fmla="*/ 282952 w 352491"/>
                <a:gd name="connsiteY92" fmla="*/ 461596 h 637841"/>
                <a:gd name="connsiteX93" fmla="*/ 291944 w 352491"/>
                <a:gd name="connsiteY93" fmla="*/ 475984 h 637841"/>
                <a:gd name="connsiteX94" fmla="*/ 274559 w 352491"/>
                <a:gd name="connsiteY94" fmla="*/ 485575 h 637841"/>
                <a:gd name="connsiteX95" fmla="*/ 264369 w 352491"/>
                <a:gd name="connsiteY95" fmla="*/ 469989 h 637841"/>
                <a:gd name="connsiteX96" fmla="*/ 256575 w 352491"/>
                <a:gd name="connsiteY96" fmla="*/ 459798 h 637841"/>
                <a:gd name="connsiteX97" fmla="*/ 252379 w 352491"/>
                <a:gd name="connsiteY97" fmla="*/ 457999 h 637841"/>
                <a:gd name="connsiteX98" fmla="*/ 245186 w 352491"/>
                <a:gd name="connsiteY98" fmla="*/ 460997 h 637841"/>
                <a:gd name="connsiteX99" fmla="*/ 242188 w 352491"/>
                <a:gd name="connsiteY99" fmla="*/ 462795 h 637841"/>
                <a:gd name="connsiteX100" fmla="*/ 242188 w 352491"/>
                <a:gd name="connsiteY100" fmla="*/ 504159 h 637841"/>
                <a:gd name="connsiteX101" fmla="*/ 226601 w 352491"/>
                <a:gd name="connsiteY101" fmla="*/ 512552 h 637841"/>
                <a:gd name="connsiteX102" fmla="*/ 226601 w 352491"/>
                <a:gd name="connsiteY102" fmla="*/ 512552 h 637841"/>
                <a:gd name="connsiteX103" fmla="*/ 240989 w 352491"/>
                <a:gd name="connsiteY103" fmla="*/ 446609 h 637841"/>
                <a:gd name="connsiteX104" fmla="*/ 251780 w 352491"/>
                <a:gd name="connsiteY104" fmla="*/ 440615 h 637841"/>
                <a:gd name="connsiteX105" fmla="*/ 264968 w 352491"/>
                <a:gd name="connsiteY105" fmla="*/ 432222 h 637841"/>
                <a:gd name="connsiteX106" fmla="*/ 269165 w 352491"/>
                <a:gd name="connsiteY106" fmla="*/ 425628 h 637841"/>
                <a:gd name="connsiteX107" fmla="*/ 270363 w 352491"/>
                <a:gd name="connsiteY107" fmla="*/ 417235 h 637841"/>
                <a:gd name="connsiteX108" fmla="*/ 268565 w 352491"/>
                <a:gd name="connsiteY108" fmla="*/ 410041 h 637841"/>
                <a:gd name="connsiteX109" fmla="*/ 263170 w 352491"/>
                <a:gd name="connsiteY109" fmla="*/ 409442 h 637841"/>
                <a:gd name="connsiteX110" fmla="*/ 252379 w 352491"/>
                <a:gd name="connsiteY110" fmla="*/ 414837 h 637841"/>
                <a:gd name="connsiteX111" fmla="*/ 240989 w 352491"/>
                <a:gd name="connsiteY111" fmla="*/ 421431 h 637841"/>
                <a:gd name="connsiteX112" fmla="*/ 240989 w 352491"/>
                <a:gd name="connsiteY112" fmla="*/ 446609 h 637841"/>
                <a:gd name="connsiteX113" fmla="*/ 240989 w 352491"/>
                <a:gd name="connsiteY113" fmla="*/ 446609 h 637841"/>
                <a:gd name="connsiteX114" fmla="*/ 294342 w 352491"/>
                <a:gd name="connsiteY114" fmla="*/ 441814 h 637841"/>
                <a:gd name="connsiteX115" fmla="*/ 308131 w 352491"/>
                <a:gd name="connsiteY115" fmla="*/ 432222 h 637841"/>
                <a:gd name="connsiteX116" fmla="*/ 313525 w 352491"/>
                <a:gd name="connsiteY116" fmla="*/ 443612 h 637841"/>
                <a:gd name="connsiteX117" fmla="*/ 323717 w 352491"/>
                <a:gd name="connsiteY117" fmla="*/ 442413 h 637841"/>
                <a:gd name="connsiteX118" fmla="*/ 333908 w 352491"/>
                <a:gd name="connsiteY118" fmla="*/ 432222 h 637841"/>
                <a:gd name="connsiteX119" fmla="*/ 337504 w 352491"/>
                <a:gd name="connsiteY119" fmla="*/ 420832 h 637841"/>
                <a:gd name="connsiteX120" fmla="*/ 336306 w 352491"/>
                <a:gd name="connsiteY120" fmla="*/ 415437 h 637841"/>
                <a:gd name="connsiteX121" fmla="*/ 330910 w 352491"/>
                <a:gd name="connsiteY121" fmla="*/ 414238 h 637841"/>
                <a:gd name="connsiteX122" fmla="*/ 319520 w 352491"/>
                <a:gd name="connsiteY122" fmla="*/ 416636 h 637841"/>
                <a:gd name="connsiteX123" fmla="*/ 303334 w 352491"/>
                <a:gd name="connsiteY123" fmla="*/ 416036 h 637841"/>
                <a:gd name="connsiteX124" fmla="*/ 296740 w 352491"/>
                <a:gd name="connsiteY124" fmla="*/ 399850 h 637841"/>
                <a:gd name="connsiteX125" fmla="*/ 299738 w 352491"/>
                <a:gd name="connsiteY125" fmla="*/ 383664 h 637841"/>
                <a:gd name="connsiteX126" fmla="*/ 308730 w 352491"/>
                <a:gd name="connsiteY126" fmla="*/ 368677 h 637841"/>
                <a:gd name="connsiteX127" fmla="*/ 322517 w 352491"/>
                <a:gd name="connsiteY127" fmla="*/ 357287 h 637841"/>
                <a:gd name="connsiteX128" fmla="*/ 342900 w 352491"/>
                <a:gd name="connsiteY128" fmla="*/ 354290 h 637841"/>
                <a:gd name="connsiteX129" fmla="*/ 350094 w 352491"/>
                <a:gd name="connsiteY129" fmla="*/ 372274 h 637841"/>
                <a:gd name="connsiteX130" fmla="*/ 335706 w 352491"/>
                <a:gd name="connsiteY130" fmla="*/ 381266 h 637841"/>
                <a:gd name="connsiteX131" fmla="*/ 331510 w 352491"/>
                <a:gd name="connsiteY131" fmla="*/ 372274 h 637841"/>
                <a:gd name="connsiteX132" fmla="*/ 322517 w 352491"/>
                <a:gd name="connsiteY132" fmla="*/ 374073 h 637841"/>
                <a:gd name="connsiteX133" fmla="*/ 312926 w 352491"/>
                <a:gd name="connsiteY133" fmla="*/ 383065 h 637841"/>
                <a:gd name="connsiteX134" fmla="*/ 310528 w 352491"/>
                <a:gd name="connsiteY134" fmla="*/ 390858 h 637841"/>
                <a:gd name="connsiteX135" fmla="*/ 312926 w 352491"/>
                <a:gd name="connsiteY135" fmla="*/ 395654 h 637841"/>
                <a:gd name="connsiteX136" fmla="*/ 326115 w 352491"/>
                <a:gd name="connsiteY136" fmla="*/ 395054 h 637841"/>
                <a:gd name="connsiteX137" fmla="*/ 341701 w 352491"/>
                <a:gd name="connsiteY137" fmla="*/ 393256 h 637841"/>
                <a:gd name="connsiteX138" fmla="*/ 349494 w 352491"/>
                <a:gd name="connsiteY138" fmla="*/ 399251 h 637841"/>
                <a:gd name="connsiteX139" fmla="*/ 352491 w 352491"/>
                <a:gd name="connsiteY139" fmla="*/ 413638 h 637841"/>
                <a:gd name="connsiteX140" fmla="*/ 348894 w 352491"/>
                <a:gd name="connsiteY140" fmla="*/ 431622 h 637841"/>
                <a:gd name="connsiteX141" fmla="*/ 339303 w 352491"/>
                <a:gd name="connsiteY141" fmla="*/ 447808 h 637841"/>
                <a:gd name="connsiteX142" fmla="*/ 323717 w 352491"/>
                <a:gd name="connsiteY142" fmla="*/ 460397 h 637841"/>
                <a:gd name="connsiteX143" fmla="*/ 302735 w 352491"/>
                <a:gd name="connsiteY143" fmla="*/ 463395 h 637841"/>
                <a:gd name="connsiteX144" fmla="*/ 294342 w 352491"/>
                <a:gd name="connsiteY144" fmla="*/ 441814 h 637841"/>
                <a:gd name="connsiteX145" fmla="*/ 294342 w 352491"/>
                <a:gd name="connsiteY145" fmla="*/ 441814 h 637841"/>
                <a:gd name="connsiteX146" fmla="*/ 278756 w 352491"/>
                <a:gd name="connsiteY146" fmla="*/ 358486 h 637841"/>
                <a:gd name="connsiteX147" fmla="*/ 323117 w 352491"/>
                <a:gd name="connsiteY147" fmla="*/ 333308 h 637841"/>
                <a:gd name="connsiteX148" fmla="*/ 323117 w 352491"/>
                <a:gd name="connsiteY148" fmla="*/ 266767 h 637841"/>
                <a:gd name="connsiteX149" fmla="*/ 352491 w 352491"/>
                <a:gd name="connsiteY149" fmla="*/ 249981 h 637841"/>
                <a:gd name="connsiteX150" fmla="*/ 352491 w 352491"/>
                <a:gd name="connsiteY150" fmla="*/ 194230 h 637841"/>
                <a:gd name="connsiteX151" fmla="*/ 323117 w 352491"/>
                <a:gd name="connsiteY151" fmla="*/ 211015 h 637841"/>
                <a:gd name="connsiteX152" fmla="*/ 323117 w 352491"/>
                <a:gd name="connsiteY152" fmla="*/ 105508 h 637841"/>
                <a:gd name="connsiteX153" fmla="*/ 323117 w 352491"/>
                <a:gd name="connsiteY153" fmla="*/ 0 h 637841"/>
                <a:gd name="connsiteX154" fmla="*/ 284751 w 352491"/>
                <a:gd name="connsiteY154" fmla="*/ 21581 h 637841"/>
                <a:gd name="connsiteX155" fmla="*/ 233196 w 352491"/>
                <a:gd name="connsiteY155" fmla="*/ 155864 h 637841"/>
                <a:gd name="connsiteX156" fmla="*/ 181641 w 352491"/>
                <a:gd name="connsiteY156" fmla="*/ 290146 h 637841"/>
                <a:gd name="connsiteX157" fmla="*/ 181641 w 352491"/>
                <a:gd name="connsiteY157" fmla="*/ 345298 h 637841"/>
                <a:gd name="connsiteX158" fmla="*/ 230199 w 352491"/>
                <a:gd name="connsiteY158" fmla="*/ 317722 h 637841"/>
                <a:gd name="connsiteX159" fmla="*/ 278756 w 352491"/>
                <a:gd name="connsiteY159" fmla="*/ 290146 h 637841"/>
                <a:gd name="connsiteX160" fmla="*/ 278756 w 352491"/>
                <a:gd name="connsiteY160" fmla="*/ 358486 h 637841"/>
                <a:gd name="connsiteX161" fmla="*/ 278756 w 352491"/>
                <a:gd name="connsiteY161" fmla="*/ 358486 h 637841"/>
                <a:gd name="connsiteX162" fmla="*/ 278756 w 352491"/>
                <a:gd name="connsiteY162" fmla="*/ 236193 h 637841"/>
                <a:gd name="connsiteX163" fmla="*/ 224803 w 352491"/>
                <a:gd name="connsiteY163" fmla="*/ 266767 h 637841"/>
                <a:gd name="connsiteX164" fmla="*/ 278756 w 352491"/>
                <a:gd name="connsiteY164" fmla="*/ 122892 h 637841"/>
                <a:gd name="connsiteX165" fmla="*/ 278756 w 352491"/>
                <a:gd name="connsiteY165" fmla="*/ 236193 h 637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</a:cxnLst>
              <a:rect l="l" t="t" r="r" b="b"/>
              <a:pathLst>
                <a:path w="352491" h="637841">
                  <a:moveTo>
                    <a:pt x="159460" y="367479"/>
                  </a:moveTo>
                  <a:cubicBezTo>
                    <a:pt x="159460" y="387261"/>
                    <a:pt x="159460" y="406445"/>
                    <a:pt x="159460" y="426227"/>
                  </a:cubicBezTo>
                  <a:cubicBezTo>
                    <a:pt x="133083" y="441214"/>
                    <a:pt x="106107" y="456201"/>
                    <a:pt x="79730" y="471188"/>
                  </a:cubicBezTo>
                  <a:cubicBezTo>
                    <a:pt x="53353" y="486175"/>
                    <a:pt x="26377" y="501162"/>
                    <a:pt x="0" y="516148"/>
                  </a:cubicBezTo>
                  <a:cubicBezTo>
                    <a:pt x="1798" y="492769"/>
                    <a:pt x="6594" y="468790"/>
                    <a:pt x="15586" y="443612"/>
                  </a:cubicBezTo>
                  <a:cubicBezTo>
                    <a:pt x="23979" y="419033"/>
                    <a:pt x="41364" y="382466"/>
                    <a:pt x="66542" y="335107"/>
                  </a:cubicBezTo>
                  <a:cubicBezTo>
                    <a:pt x="86924" y="296740"/>
                    <a:pt x="99513" y="271563"/>
                    <a:pt x="104309" y="259573"/>
                  </a:cubicBezTo>
                  <a:cubicBezTo>
                    <a:pt x="110304" y="242788"/>
                    <a:pt x="113900" y="228400"/>
                    <a:pt x="113900" y="215212"/>
                  </a:cubicBezTo>
                  <a:cubicBezTo>
                    <a:pt x="113900" y="200824"/>
                    <a:pt x="110903" y="191832"/>
                    <a:pt x="105508" y="187036"/>
                  </a:cubicBezTo>
                  <a:cubicBezTo>
                    <a:pt x="100112" y="182241"/>
                    <a:pt x="92319" y="182840"/>
                    <a:pt x="82727" y="188235"/>
                  </a:cubicBezTo>
                  <a:cubicBezTo>
                    <a:pt x="73136" y="193631"/>
                    <a:pt x="65942" y="202023"/>
                    <a:pt x="59948" y="212814"/>
                  </a:cubicBezTo>
                  <a:cubicBezTo>
                    <a:pt x="54552" y="224204"/>
                    <a:pt x="50955" y="239191"/>
                    <a:pt x="50356" y="258374"/>
                  </a:cubicBezTo>
                  <a:cubicBezTo>
                    <a:pt x="35369" y="264968"/>
                    <a:pt x="20382" y="270963"/>
                    <a:pt x="4795" y="277557"/>
                  </a:cubicBezTo>
                  <a:cubicBezTo>
                    <a:pt x="7793" y="240989"/>
                    <a:pt x="16186" y="211015"/>
                    <a:pt x="29974" y="187636"/>
                  </a:cubicBezTo>
                  <a:cubicBezTo>
                    <a:pt x="44361" y="164256"/>
                    <a:pt x="61746" y="146872"/>
                    <a:pt x="83327" y="134282"/>
                  </a:cubicBezTo>
                  <a:cubicBezTo>
                    <a:pt x="106706" y="121094"/>
                    <a:pt x="125291" y="119296"/>
                    <a:pt x="138479" y="129487"/>
                  </a:cubicBezTo>
                  <a:cubicBezTo>
                    <a:pt x="151667" y="139678"/>
                    <a:pt x="158262" y="157662"/>
                    <a:pt x="158262" y="184039"/>
                  </a:cubicBezTo>
                  <a:cubicBezTo>
                    <a:pt x="158262" y="199026"/>
                    <a:pt x="156463" y="214013"/>
                    <a:pt x="152267" y="230199"/>
                  </a:cubicBezTo>
                  <a:cubicBezTo>
                    <a:pt x="148669" y="245785"/>
                    <a:pt x="142075" y="263769"/>
                    <a:pt x="134283" y="282953"/>
                  </a:cubicBezTo>
                  <a:cubicBezTo>
                    <a:pt x="128887" y="296141"/>
                    <a:pt x="118696" y="315924"/>
                    <a:pt x="104309" y="342301"/>
                  </a:cubicBezTo>
                  <a:cubicBezTo>
                    <a:pt x="89921" y="368677"/>
                    <a:pt x="80929" y="386062"/>
                    <a:pt x="76732" y="394455"/>
                  </a:cubicBezTo>
                  <a:cubicBezTo>
                    <a:pt x="73136" y="402848"/>
                    <a:pt x="69539" y="410041"/>
                    <a:pt x="67141" y="417235"/>
                  </a:cubicBezTo>
                  <a:cubicBezTo>
                    <a:pt x="82128" y="408842"/>
                    <a:pt x="97115" y="399850"/>
                    <a:pt x="112102" y="391458"/>
                  </a:cubicBezTo>
                  <a:cubicBezTo>
                    <a:pt x="128887" y="384863"/>
                    <a:pt x="143874" y="375871"/>
                    <a:pt x="159460" y="367479"/>
                  </a:cubicBezTo>
                  <a:lnTo>
                    <a:pt x="159460" y="367479"/>
                  </a:lnTo>
                  <a:close/>
                  <a:moveTo>
                    <a:pt x="4795" y="637842"/>
                  </a:moveTo>
                  <a:cubicBezTo>
                    <a:pt x="9591" y="635444"/>
                    <a:pt x="14388" y="632447"/>
                    <a:pt x="19183" y="629449"/>
                  </a:cubicBezTo>
                  <a:cubicBezTo>
                    <a:pt x="19183" y="615062"/>
                    <a:pt x="19183" y="600675"/>
                    <a:pt x="19183" y="585688"/>
                  </a:cubicBezTo>
                  <a:cubicBezTo>
                    <a:pt x="28774" y="580292"/>
                    <a:pt x="37767" y="574897"/>
                    <a:pt x="47359" y="569502"/>
                  </a:cubicBezTo>
                  <a:cubicBezTo>
                    <a:pt x="47359" y="583889"/>
                    <a:pt x="47359" y="598277"/>
                    <a:pt x="47359" y="613264"/>
                  </a:cubicBezTo>
                  <a:cubicBezTo>
                    <a:pt x="52154" y="610266"/>
                    <a:pt x="56950" y="607868"/>
                    <a:pt x="61746" y="604871"/>
                  </a:cubicBezTo>
                  <a:cubicBezTo>
                    <a:pt x="61746" y="571900"/>
                    <a:pt x="61746" y="538329"/>
                    <a:pt x="61746" y="505358"/>
                  </a:cubicBezTo>
                  <a:cubicBezTo>
                    <a:pt x="56950" y="508355"/>
                    <a:pt x="52154" y="510753"/>
                    <a:pt x="47359" y="513751"/>
                  </a:cubicBezTo>
                  <a:cubicBezTo>
                    <a:pt x="47359" y="526939"/>
                    <a:pt x="47359" y="540128"/>
                    <a:pt x="47359" y="552717"/>
                  </a:cubicBezTo>
                  <a:cubicBezTo>
                    <a:pt x="37767" y="558112"/>
                    <a:pt x="28774" y="563507"/>
                    <a:pt x="19183" y="568902"/>
                  </a:cubicBezTo>
                  <a:cubicBezTo>
                    <a:pt x="19183" y="555714"/>
                    <a:pt x="19183" y="542525"/>
                    <a:pt x="19183" y="529936"/>
                  </a:cubicBezTo>
                  <a:cubicBezTo>
                    <a:pt x="14388" y="532934"/>
                    <a:pt x="9591" y="535332"/>
                    <a:pt x="4795" y="538329"/>
                  </a:cubicBezTo>
                  <a:cubicBezTo>
                    <a:pt x="4795" y="571300"/>
                    <a:pt x="4795" y="604871"/>
                    <a:pt x="4795" y="637842"/>
                  </a:cubicBezTo>
                  <a:lnTo>
                    <a:pt x="4795" y="637842"/>
                  </a:lnTo>
                  <a:close/>
                  <a:moveTo>
                    <a:pt x="73735" y="549719"/>
                  </a:moveTo>
                  <a:cubicBezTo>
                    <a:pt x="73735" y="565905"/>
                    <a:pt x="76732" y="576096"/>
                    <a:pt x="83327" y="582091"/>
                  </a:cubicBezTo>
                  <a:cubicBezTo>
                    <a:pt x="89322" y="587486"/>
                    <a:pt x="98314" y="587486"/>
                    <a:pt x="108505" y="581491"/>
                  </a:cubicBezTo>
                  <a:cubicBezTo>
                    <a:pt x="118696" y="575497"/>
                    <a:pt x="127089" y="566504"/>
                    <a:pt x="133683" y="553915"/>
                  </a:cubicBezTo>
                  <a:cubicBezTo>
                    <a:pt x="139677" y="541327"/>
                    <a:pt x="143275" y="526939"/>
                    <a:pt x="143275" y="510753"/>
                  </a:cubicBezTo>
                  <a:cubicBezTo>
                    <a:pt x="143275" y="494567"/>
                    <a:pt x="140277" y="483777"/>
                    <a:pt x="133683" y="477782"/>
                  </a:cubicBezTo>
                  <a:cubicBezTo>
                    <a:pt x="127688" y="472387"/>
                    <a:pt x="118696" y="472387"/>
                    <a:pt x="108505" y="478382"/>
                  </a:cubicBezTo>
                  <a:cubicBezTo>
                    <a:pt x="102510" y="481978"/>
                    <a:pt x="97714" y="486175"/>
                    <a:pt x="92919" y="490970"/>
                  </a:cubicBezTo>
                  <a:cubicBezTo>
                    <a:pt x="89322" y="494567"/>
                    <a:pt x="86325" y="499363"/>
                    <a:pt x="83927" y="505358"/>
                  </a:cubicBezTo>
                  <a:cubicBezTo>
                    <a:pt x="80929" y="510753"/>
                    <a:pt x="79130" y="516748"/>
                    <a:pt x="77332" y="522743"/>
                  </a:cubicBezTo>
                  <a:cubicBezTo>
                    <a:pt x="74934" y="530536"/>
                    <a:pt x="73735" y="539528"/>
                    <a:pt x="73735" y="549719"/>
                  </a:cubicBezTo>
                  <a:lnTo>
                    <a:pt x="73735" y="549719"/>
                  </a:lnTo>
                  <a:close/>
                  <a:moveTo>
                    <a:pt x="88722" y="540727"/>
                  </a:moveTo>
                  <a:cubicBezTo>
                    <a:pt x="88722" y="552117"/>
                    <a:pt x="90521" y="559311"/>
                    <a:pt x="94117" y="563507"/>
                  </a:cubicBezTo>
                  <a:cubicBezTo>
                    <a:pt x="97714" y="567104"/>
                    <a:pt x="102510" y="567703"/>
                    <a:pt x="108505" y="564107"/>
                  </a:cubicBezTo>
                  <a:cubicBezTo>
                    <a:pt x="114500" y="561109"/>
                    <a:pt x="118696" y="555114"/>
                    <a:pt x="122892" y="547321"/>
                  </a:cubicBezTo>
                  <a:cubicBezTo>
                    <a:pt x="126489" y="539528"/>
                    <a:pt x="128288" y="529936"/>
                    <a:pt x="128288" y="517947"/>
                  </a:cubicBezTo>
                  <a:cubicBezTo>
                    <a:pt x="128288" y="506557"/>
                    <a:pt x="126489" y="498764"/>
                    <a:pt x="122892" y="495167"/>
                  </a:cubicBezTo>
                  <a:cubicBezTo>
                    <a:pt x="119296" y="491570"/>
                    <a:pt x="114500" y="491570"/>
                    <a:pt x="108505" y="495167"/>
                  </a:cubicBezTo>
                  <a:cubicBezTo>
                    <a:pt x="102510" y="498764"/>
                    <a:pt x="97714" y="504159"/>
                    <a:pt x="94117" y="511952"/>
                  </a:cubicBezTo>
                  <a:cubicBezTo>
                    <a:pt x="90521" y="519146"/>
                    <a:pt x="88722" y="529337"/>
                    <a:pt x="88722" y="540727"/>
                  </a:cubicBezTo>
                  <a:lnTo>
                    <a:pt x="88722" y="540727"/>
                  </a:lnTo>
                  <a:close/>
                  <a:moveTo>
                    <a:pt x="154664" y="453803"/>
                  </a:moveTo>
                  <a:cubicBezTo>
                    <a:pt x="154664" y="471787"/>
                    <a:pt x="154664" y="489172"/>
                    <a:pt x="154664" y="507156"/>
                  </a:cubicBezTo>
                  <a:cubicBezTo>
                    <a:pt x="154664" y="518546"/>
                    <a:pt x="155264" y="526340"/>
                    <a:pt x="155864" y="531735"/>
                  </a:cubicBezTo>
                  <a:cubicBezTo>
                    <a:pt x="156463" y="535332"/>
                    <a:pt x="157662" y="538329"/>
                    <a:pt x="160060" y="540727"/>
                  </a:cubicBezTo>
                  <a:cubicBezTo>
                    <a:pt x="161858" y="543125"/>
                    <a:pt x="164856" y="544324"/>
                    <a:pt x="168452" y="544324"/>
                  </a:cubicBezTo>
                  <a:cubicBezTo>
                    <a:pt x="172049" y="544324"/>
                    <a:pt x="176845" y="542525"/>
                    <a:pt x="184039" y="538928"/>
                  </a:cubicBezTo>
                  <a:cubicBezTo>
                    <a:pt x="189434" y="535931"/>
                    <a:pt x="194230" y="532334"/>
                    <a:pt x="197827" y="528138"/>
                  </a:cubicBezTo>
                  <a:cubicBezTo>
                    <a:pt x="201424" y="523942"/>
                    <a:pt x="203822" y="519745"/>
                    <a:pt x="206220" y="515549"/>
                  </a:cubicBezTo>
                  <a:cubicBezTo>
                    <a:pt x="208018" y="510753"/>
                    <a:pt x="209816" y="505957"/>
                    <a:pt x="210416" y="500562"/>
                  </a:cubicBezTo>
                  <a:cubicBezTo>
                    <a:pt x="211015" y="495167"/>
                    <a:pt x="211614" y="486774"/>
                    <a:pt x="211614" y="474785"/>
                  </a:cubicBezTo>
                  <a:cubicBezTo>
                    <a:pt x="211614" y="457400"/>
                    <a:pt x="211614" y="440015"/>
                    <a:pt x="211614" y="422630"/>
                  </a:cubicBezTo>
                  <a:cubicBezTo>
                    <a:pt x="206819" y="425628"/>
                    <a:pt x="202023" y="428026"/>
                    <a:pt x="197228" y="431023"/>
                  </a:cubicBezTo>
                  <a:cubicBezTo>
                    <a:pt x="197228" y="449607"/>
                    <a:pt x="197228" y="467591"/>
                    <a:pt x="197228" y="486175"/>
                  </a:cubicBezTo>
                  <a:cubicBezTo>
                    <a:pt x="197228" y="493968"/>
                    <a:pt x="197228" y="499963"/>
                    <a:pt x="196628" y="503559"/>
                  </a:cubicBezTo>
                  <a:cubicBezTo>
                    <a:pt x="196028" y="507156"/>
                    <a:pt x="194830" y="510753"/>
                    <a:pt x="193031" y="514350"/>
                  </a:cubicBezTo>
                  <a:cubicBezTo>
                    <a:pt x="191233" y="517947"/>
                    <a:pt x="187635" y="520944"/>
                    <a:pt x="184039" y="522743"/>
                  </a:cubicBezTo>
                  <a:cubicBezTo>
                    <a:pt x="179843" y="525141"/>
                    <a:pt x="176845" y="525740"/>
                    <a:pt x="174447" y="524541"/>
                  </a:cubicBezTo>
                  <a:cubicBezTo>
                    <a:pt x="172049" y="523342"/>
                    <a:pt x="170851" y="520944"/>
                    <a:pt x="170251" y="517348"/>
                  </a:cubicBezTo>
                  <a:cubicBezTo>
                    <a:pt x="169651" y="514949"/>
                    <a:pt x="169651" y="509554"/>
                    <a:pt x="169651" y="501162"/>
                  </a:cubicBezTo>
                  <a:cubicBezTo>
                    <a:pt x="169651" y="483177"/>
                    <a:pt x="169651" y="465193"/>
                    <a:pt x="169651" y="447209"/>
                  </a:cubicBezTo>
                  <a:cubicBezTo>
                    <a:pt x="164256" y="448408"/>
                    <a:pt x="159460" y="450806"/>
                    <a:pt x="154664" y="453803"/>
                  </a:cubicBezTo>
                  <a:lnTo>
                    <a:pt x="154664" y="453803"/>
                  </a:lnTo>
                  <a:close/>
                  <a:moveTo>
                    <a:pt x="226601" y="512552"/>
                  </a:moveTo>
                  <a:cubicBezTo>
                    <a:pt x="226601" y="479580"/>
                    <a:pt x="226601" y="446010"/>
                    <a:pt x="226601" y="413039"/>
                  </a:cubicBezTo>
                  <a:cubicBezTo>
                    <a:pt x="236793" y="407044"/>
                    <a:pt x="246984" y="401649"/>
                    <a:pt x="257175" y="395654"/>
                  </a:cubicBezTo>
                  <a:cubicBezTo>
                    <a:pt x="264968" y="391458"/>
                    <a:pt x="270363" y="389060"/>
                    <a:pt x="273960" y="389060"/>
                  </a:cubicBezTo>
                  <a:cubicBezTo>
                    <a:pt x="277557" y="389060"/>
                    <a:pt x="279955" y="390259"/>
                    <a:pt x="282353" y="393856"/>
                  </a:cubicBezTo>
                  <a:cubicBezTo>
                    <a:pt x="284152" y="397452"/>
                    <a:pt x="285350" y="401649"/>
                    <a:pt x="285350" y="407643"/>
                  </a:cubicBezTo>
                  <a:cubicBezTo>
                    <a:pt x="285350" y="414837"/>
                    <a:pt x="283551" y="422031"/>
                    <a:pt x="280554" y="428625"/>
                  </a:cubicBezTo>
                  <a:cubicBezTo>
                    <a:pt x="277557" y="435219"/>
                    <a:pt x="272761" y="440615"/>
                    <a:pt x="266767" y="446010"/>
                  </a:cubicBezTo>
                  <a:cubicBezTo>
                    <a:pt x="269764" y="446609"/>
                    <a:pt x="272162" y="447808"/>
                    <a:pt x="274559" y="450206"/>
                  </a:cubicBezTo>
                  <a:cubicBezTo>
                    <a:pt x="276957" y="452604"/>
                    <a:pt x="279355" y="456201"/>
                    <a:pt x="282952" y="461596"/>
                  </a:cubicBezTo>
                  <a:cubicBezTo>
                    <a:pt x="285950" y="466392"/>
                    <a:pt x="288947" y="471188"/>
                    <a:pt x="291944" y="475984"/>
                  </a:cubicBezTo>
                  <a:cubicBezTo>
                    <a:pt x="285950" y="478981"/>
                    <a:pt x="280554" y="482578"/>
                    <a:pt x="274559" y="485575"/>
                  </a:cubicBezTo>
                  <a:cubicBezTo>
                    <a:pt x="270963" y="480180"/>
                    <a:pt x="267965" y="474785"/>
                    <a:pt x="264369" y="469989"/>
                  </a:cubicBezTo>
                  <a:cubicBezTo>
                    <a:pt x="260772" y="464594"/>
                    <a:pt x="258374" y="460997"/>
                    <a:pt x="256575" y="459798"/>
                  </a:cubicBezTo>
                  <a:cubicBezTo>
                    <a:pt x="255376" y="458599"/>
                    <a:pt x="253578" y="457999"/>
                    <a:pt x="252379" y="457999"/>
                  </a:cubicBezTo>
                  <a:cubicBezTo>
                    <a:pt x="250580" y="457999"/>
                    <a:pt x="248183" y="459198"/>
                    <a:pt x="245186" y="460997"/>
                  </a:cubicBezTo>
                  <a:cubicBezTo>
                    <a:pt x="243986" y="461596"/>
                    <a:pt x="243387" y="462196"/>
                    <a:pt x="242188" y="462795"/>
                  </a:cubicBezTo>
                  <a:cubicBezTo>
                    <a:pt x="242188" y="476583"/>
                    <a:pt x="242188" y="490371"/>
                    <a:pt x="242188" y="504159"/>
                  </a:cubicBezTo>
                  <a:cubicBezTo>
                    <a:pt x="236194" y="507156"/>
                    <a:pt x="231397" y="509554"/>
                    <a:pt x="226601" y="512552"/>
                  </a:cubicBezTo>
                  <a:lnTo>
                    <a:pt x="226601" y="512552"/>
                  </a:lnTo>
                  <a:close/>
                  <a:moveTo>
                    <a:pt x="240989" y="446609"/>
                  </a:moveTo>
                  <a:cubicBezTo>
                    <a:pt x="244586" y="444811"/>
                    <a:pt x="248183" y="442413"/>
                    <a:pt x="251780" y="440615"/>
                  </a:cubicBezTo>
                  <a:cubicBezTo>
                    <a:pt x="258973" y="436418"/>
                    <a:pt x="263170" y="434020"/>
                    <a:pt x="264968" y="432222"/>
                  </a:cubicBezTo>
                  <a:cubicBezTo>
                    <a:pt x="266767" y="430424"/>
                    <a:pt x="267965" y="428026"/>
                    <a:pt x="269165" y="425628"/>
                  </a:cubicBezTo>
                  <a:cubicBezTo>
                    <a:pt x="270363" y="423230"/>
                    <a:pt x="270363" y="420232"/>
                    <a:pt x="270363" y="417235"/>
                  </a:cubicBezTo>
                  <a:cubicBezTo>
                    <a:pt x="270363" y="413638"/>
                    <a:pt x="269764" y="411240"/>
                    <a:pt x="268565" y="410041"/>
                  </a:cubicBezTo>
                  <a:cubicBezTo>
                    <a:pt x="267366" y="408842"/>
                    <a:pt x="265567" y="408243"/>
                    <a:pt x="263170" y="409442"/>
                  </a:cubicBezTo>
                  <a:cubicBezTo>
                    <a:pt x="261971" y="410041"/>
                    <a:pt x="258374" y="411840"/>
                    <a:pt x="252379" y="414837"/>
                  </a:cubicBezTo>
                  <a:cubicBezTo>
                    <a:pt x="248782" y="417235"/>
                    <a:pt x="245186" y="419033"/>
                    <a:pt x="240989" y="421431"/>
                  </a:cubicBezTo>
                  <a:cubicBezTo>
                    <a:pt x="240989" y="429824"/>
                    <a:pt x="240989" y="438217"/>
                    <a:pt x="240989" y="446609"/>
                  </a:cubicBezTo>
                  <a:lnTo>
                    <a:pt x="240989" y="446609"/>
                  </a:lnTo>
                  <a:close/>
                  <a:moveTo>
                    <a:pt x="294342" y="441814"/>
                  </a:moveTo>
                  <a:cubicBezTo>
                    <a:pt x="299138" y="438816"/>
                    <a:pt x="303934" y="435219"/>
                    <a:pt x="308131" y="432222"/>
                  </a:cubicBezTo>
                  <a:cubicBezTo>
                    <a:pt x="308730" y="438217"/>
                    <a:pt x="310528" y="442413"/>
                    <a:pt x="313525" y="443612"/>
                  </a:cubicBezTo>
                  <a:cubicBezTo>
                    <a:pt x="315923" y="445410"/>
                    <a:pt x="319520" y="444811"/>
                    <a:pt x="323717" y="442413"/>
                  </a:cubicBezTo>
                  <a:cubicBezTo>
                    <a:pt x="328512" y="440015"/>
                    <a:pt x="332110" y="436418"/>
                    <a:pt x="333908" y="432222"/>
                  </a:cubicBezTo>
                  <a:cubicBezTo>
                    <a:pt x="336306" y="428026"/>
                    <a:pt x="337504" y="424429"/>
                    <a:pt x="337504" y="420832"/>
                  </a:cubicBezTo>
                  <a:cubicBezTo>
                    <a:pt x="337504" y="418434"/>
                    <a:pt x="336905" y="416636"/>
                    <a:pt x="336306" y="415437"/>
                  </a:cubicBezTo>
                  <a:cubicBezTo>
                    <a:pt x="335107" y="414238"/>
                    <a:pt x="333308" y="413638"/>
                    <a:pt x="330910" y="414238"/>
                  </a:cubicBezTo>
                  <a:cubicBezTo>
                    <a:pt x="329112" y="414238"/>
                    <a:pt x="325515" y="414837"/>
                    <a:pt x="319520" y="416636"/>
                  </a:cubicBezTo>
                  <a:cubicBezTo>
                    <a:pt x="311727" y="418434"/>
                    <a:pt x="306332" y="417835"/>
                    <a:pt x="303334" y="416036"/>
                  </a:cubicBezTo>
                  <a:cubicBezTo>
                    <a:pt x="299138" y="413039"/>
                    <a:pt x="296740" y="407643"/>
                    <a:pt x="296740" y="399850"/>
                  </a:cubicBezTo>
                  <a:cubicBezTo>
                    <a:pt x="296740" y="395054"/>
                    <a:pt x="297939" y="389659"/>
                    <a:pt x="299738" y="383664"/>
                  </a:cubicBezTo>
                  <a:cubicBezTo>
                    <a:pt x="301536" y="378269"/>
                    <a:pt x="304533" y="372874"/>
                    <a:pt x="308730" y="368677"/>
                  </a:cubicBezTo>
                  <a:cubicBezTo>
                    <a:pt x="312327" y="363882"/>
                    <a:pt x="317123" y="360285"/>
                    <a:pt x="322517" y="357287"/>
                  </a:cubicBezTo>
                  <a:cubicBezTo>
                    <a:pt x="331510" y="352492"/>
                    <a:pt x="338104" y="351293"/>
                    <a:pt x="342900" y="354290"/>
                  </a:cubicBezTo>
                  <a:cubicBezTo>
                    <a:pt x="347696" y="357287"/>
                    <a:pt x="349494" y="363282"/>
                    <a:pt x="350094" y="372274"/>
                  </a:cubicBezTo>
                  <a:cubicBezTo>
                    <a:pt x="345298" y="375272"/>
                    <a:pt x="340502" y="378269"/>
                    <a:pt x="335706" y="381266"/>
                  </a:cubicBezTo>
                  <a:cubicBezTo>
                    <a:pt x="335107" y="376471"/>
                    <a:pt x="333908" y="373473"/>
                    <a:pt x="331510" y="372274"/>
                  </a:cubicBezTo>
                  <a:cubicBezTo>
                    <a:pt x="329712" y="371075"/>
                    <a:pt x="326714" y="371675"/>
                    <a:pt x="322517" y="374073"/>
                  </a:cubicBezTo>
                  <a:cubicBezTo>
                    <a:pt x="318321" y="376471"/>
                    <a:pt x="315324" y="379468"/>
                    <a:pt x="312926" y="383065"/>
                  </a:cubicBezTo>
                  <a:cubicBezTo>
                    <a:pt x="311128" y="385463"/>
                    <a:pt x="310528" y="387861"/>
                    <a:pt x="310528" y="390858"/>
                  </a:cubicBezTo>
                  <a:cubicBezTo>
                    <a:pt x="310528" y="393256"/>
                    <a:pt x="311128" y="395054"/>
                    <a:pt x="312926" y="395654"/>
                  </a:cubicBezTo>
                  <a:cubicBezTo>
                    <a:pt x="314725" y="396853"/>
                    <a:pt x="318921" y="396853"/>
                    <a:pt x="326115" y="395054"/>
                  </a:cubicBezTo>
                  <a:cubicBezTo>
                    <a:pt x="333308" y="393256"/>
                    <a:pt x="338104" y="392656"/>
                    <a:pt x="341701" y="393256"/>
                  </a:cubicBezTo>
                  <a:cubicBezTo>
                    <a:pt x="345298" y="393856"/>
                    <a:pt x="347696" y="395654"/>
                    <a:pt x="349494" y="399251"/>
                  </a:cubicBezTo>
                  <a:cubicBezTo>
                    <a:pt x="351293" y="402248"/>
                    <a:pt x="352491" y="407044"/>
                    <a:pt x="352491" y="413638"/>
                  </a:cubicBezTo>
                  <a:cubicBezTo>
                    <a:pt x="352491" y="419633"/>
                    <a:pt x="351293" y="425628"/>
                    <a:pt x="348894" y="431622"/>
                  </a:cubicBezTo>
                  <a:cubicBezTo>
                    <a:pt x="346496" y="437617"/>
                    <a:pt x="343499" y="443612"/>
                    <a:pt x="339303" y="447808"/>
                  </a:cubicBezTo>
                  <a:cubicBezTo>
                    <a:pt x="335107" y="452604"/>
                    <a:pt x="329712" y="456800"/>
                    <a:pt x="323717" y="460397"/>
                  </a:cubicBezTo>
                  <a:cubicBezTo>
                    <a:pt x="314725" y="465793"/>
                    <a:pt x="307531" y="466392"/>
                    <a:pt x="302735" y="463395"/>
                  </a:cubicBezTo>
                  <a:cubicBezTo>
                    <a:pt x="298538" y="459198"/>
                    <a:pt x="295541" y="452005"/>
                    <a:pt x="294342" y="441814"/>
                  </a:cubicBezTo>
                  <a:lnTo>
                    <a:pt x="294342" y="441814"/>
                  </a:lnTo>
                  <a:close/>
                  <a:moveTo>
                    <a:pt x="278756" y="358486"/>
                  </a:moveTo>
                  <a:cubicBezTo>
                    <a:pt x="293144" y="350094"/>
                    <a:pt x="308131" y="341701"/>
                    <a:pt x="323117" y="333308"/>
                  </a:cubicBezTo>
                  <a:cubicBezTo>
                    <a:pt x="323117" y="311128"/>
                    <a:pt x="323117" y="288947"/>
                    <a:pt x="323117" y="266767"/>
                  </a:cubicBezTo>
                  <a:cubicBezTo>
                    <a:pt x="332709" y="261371"/>
                    <a:pt x="342900" y="255377"/>
                    <a:pt x="352491" y="249981"/>
                  </a:cubicBezTo>
                  <a:cubicBezTo>
                    <a:pt x="352491" y="231398"/>
                    <a:pt x="352491" y="212814"/>
                    <a:pt x="352491" y="194230"/>
                  </a:cubicBezTo>
                  <a:cubicBezTo>
                    <a:pt x="342900" y="199625"/>
                    <a:pt x="332709" y="205620"/>
                    <a:pt x="323117" y="211015"/>
                  </a:cubicBezTo>
                  <a:cubicBezTo>
                    <a:pt x="323117" y="176246"/>
                    <a:pt x="323117" y="140877"/>
                    <a:pt x="323117" y="105508"/>
                  </a:cubicBezTo>
                  <a:cubicBezTo>
                    <a:pt x="323117" y="70139"/>
                    <a:pt x="323117" y="35369"/>
                    <a:pt x="323117" y="0"/>
                  </a:cubicBezTo>
                  <a:cubicBezTo>
                    <a:pt x="310528" y="7194"/>
                    <a:pt x="297340" y="14387"/>
                    <a:pt x="284751" y="21581"/>
                  </a:cubicBezTo>
                  <a:cubicBezTo>
                    <a:pt x="267366" y="66542"/>
                    <a:pt x="250580" y="111502"/>
                    <a:pt x="233196" y="155864"/>
                  </a:cubicBezTo>
                  <a:cubicBezTo>
                    <a:pt x="215811" y="200824"/>
                    <a:pt x="199026" y="245185"/>
                    <a:pt x="181641" y="290146"/>
                  </a:cubicBezTo>
                  <a:cubicBezTo>
                    <a:pt x="181641" y="308730"/>
                    <a:pt x="181641" y="327314"/>
                    <a:pt x="181641" y="345298"/>
                  </a:cubicBezTo>
                  <a:cubicBezTo>
                    <a:pt x="197827" y="336306"/>
                    <a:pt x="214012" y="327314"/>
                    <a:pt x="230199" y="317722"/>
                  </a:cubicBezTo>
                  <a:cubicBezTo>
                    <a:pt x="246384" y="308730"/>
                    <a:pt x="262570" y="299738"/>
                    <a:pt x="278756" y="290146"/>
                  </a:cubicBezTo>
                  <a:cubicBezTo>
                    <a:pt x="278756" y="314125"/>
                    <a:pt x="278756" y="336306"/>
                    <a:pt x="278756" y="358486"/>
                  </a:cubicBezTo>
                  <a:lnTo>
                    <a:pt x="278756" y="358486"/>
                  </a:lnTo>
                  <a:close/>
                  <a:moveTo>
                    <a:pt x="278756" y="236193"/>
                  </a:moveTo>
                  <a:cubicBezTo>
                    <a:pt x="260772" y="246384"/>
                    <a:pt x="242788" y="256576"/>
                    <a:pt x="224803" y="266767"/>
                  </a:cubicBezTo>
                  <a:cubicBezTo>
                    <a:pt x="242788" y="218809"/>
                    <a:pt x="260772" y="170851"/>
                    <a:pt x="278756" y="122892"/>
                  </a:cubicBezTo>
                  <a:cubicBezTo>
                    <a:pt x="278756" y="160660"/>
                    <a:pt x="278756" y="198426"/>
                    <a:pt x="278756" y="236193"/>
                  </a:cubicBezTo>
                  <a:close/>
                </a:path>
              </a:pathLst>
            </a:custGeom>
            <a:solidFill>
              <a:srgbClr val="60471B"/>
            </a:solidFill>
            <a:ln w="59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2E99CA7D-A60D-40CB-82CC-91758F36F299}"/>
                </a:ext>
              </a:extLst>
            </p:cNvPr>
            <p:cNvSpPr/>
            <p:nvPr/>
          </p:nvSpPr>
          <p:spPr>
            <a:xfrm>
              <a:off x="6141562" y="4101609"/>
              <a:ext cx="4258677" cy="2758181"/>
            </a:xfrm>
            <a:custGeom>
              <a:avLst/>
              <a:gdLst>
                <a:gd name="connsiteX0" fmla="*/ 4258674 w 4258674"/>
                <a:gd name="connsiteY0" fmla="*/ 0 h 2758187"/>
                <a:gd name="connsiteX1" fmla="*/ 635444 w 4258674"/>
                <a:gd name="connsiteY1" fmla="*/ 2027426 h 2758187"/>
                <a:gd name="connsiteX2" fmla="*/ 0 w 4258674"/>
                <a:gd name="connsiteY2" fmla="*/ 2382915 h 2758187"/>
                <a:gd name="connsiteX3" fmla="*/ 0 w 4258674"/>
                <a:gd name="connsiteY3" fmla="*/ 2758187 h 2758187"/>
                <a:gd name="connsiteX4" fmla="*/ 4258674 w 4258674"/>
                <a:gd name="connsiteY4" fmla="*/ 375272 h 2758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58674" h="2758187">
                  <a:moveTo>
                    <a:pt x="4258674" y="0"/>
                  </a:moveTo>
                  <a:lnTo>
                    <a:pt x="635444" y="2027426"/>
                  </a:lnTo>
                  <a:lnTo>
                    <a:pt x="0" y="2382915"/>
                  </a:lnTo>
                  <a:lnTo>
                    <a:pt x="0" y="2758187"/>
                  </a:lnTo>
                  <a:lnTo>
                    <a:pt x="4258674" y="375272"/>
                  </a:lnTo>
                  <a:close/>
                </a:path>
              </a:pathLst>
            </a:custGeom>
            <a:solidFill>
              <a:srgbClr val="856431"/>
            </a:solidFill>
            <a:ln w="59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5453E8F5-1EBF-49FE-90DE-DE30EFFC382A}"/>
                </a:ext>
              </a:extLst>
            </p:cNvPr>
            <p:cNvSpPr/>
            <p:nvPr/>
          </p:nvSpPr>
          <p:spPr>
            <a:xfrm>
              <a:off x="2870223" y="2"/>
              <a:ext cx="5984567" cy="3101083"/>
            </a:xfrm>
            <a:custGeom>
              <a:avLst/>
              <a:gdLst>
                <a:gd name="connsiteX0" fmla="*/ 2872687 w 5984563"/>
                <a:gd name="connsiteY0" fmla="*/ 0 h 3101086"/>
                <a:gd name="connsiteX1" fmla="*/ 5683628 w 5984563"/>
                <a:gd name="connsiteY1" fmla="*/ 1592807 h 3101086"/>
                <a:gd name="connsiteX2" fmla="*/ 5683628 w 5984563"/>
                <a:gd name="connsiteY2" fmla="*/ 1935706 h 3101086"/>
                <a:gd name="connsiteX3" fmla="*/ 5984564 w 5984563"/>
                <a:gd name="connsiteY3" fmla="*/ 2104159 h 3101086"/>
                <a:gd name="connsiteX4" fmla="*/ 5534358 w 5984563"/>
                <a:gd name="connsiteY4" fmla="*/ 2355939 h 3101086"/>
                <a:gd name="connsiteX5" fmla="*/ 4298839 w 5984563"/>
                <a:gd name="connsiteY5" fmla="*/ 3047134 h 3101086"/>
                <a:gd name="connsiteX6" fmla="*/ 2635894 w 5984563"/>
                <a:gd name="connsiteY6" fmla="*/ 3101087 h 3101086"/>
                <a:gd name="connsiteX7" fmla="*/ 851855 w 5984563"/>
                <a:gd name="connsiteY7" fmla="*/ 2089772 h 3101086"/>
                <a:gd name="connsiteX8" fmla="*/ 0 w 5984563"/>
                <a:gd name="connsiteY8" fmla="*/ 1607793 h 3101086"/>
                <a:gd name="connsiteX9" fmla="*/ 2872687 w 5984563"/>
                <a:gd name="connsiteY9" fmla="*/ 0 h 3101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984563" h="3101086">
                  <a:moveTo>
                    <a:pt x="2872687" y="0"/>
                  </a:moveTo>
                  <a:lnTo>
                    <a:pt x="5683628" y="1592807"/>
                  </a:lnTo>
                  <a:lnTo>
                    <a:pt x="5683628" y="1935706"/>
                  </a:lnTo>
                  <a:lnTo>
                    <a:pt x="5984564" y="2104159"/>
                  </a:lnTo>
                  <a:lnTo>
                    <a:pt x="5534358" y="2355939"/>
                  </a:lnTo>
                  <a:lnTo>
                    <a:pt x="4298839" y="3047134"/>
                  </a:lnTo>
                  <a:lnTo>
                    <a:pt x="2635894" y="3101087"/>
                  </a:lnTo>
                  <a:cubicBezTo>
                    <a:pt x="2351743" y="2939828"/>
                    <a:pt x="1135407" y="2250431"/>
                    <a:pt x="851855" y="2089772"/>
                  </a:cubicBezTo>
                  <a:cubicBezTo>
                    <a:pt x="568303" y="1929112"/>
                    <a:pt x="284151" y="1767853"/>
                    <a:pt x="0" y="1607793"/>
                  </a:cubicBezTo>
                  <a:cubicBezTo>
                    <a:pt x="957362" y="1071263"/>
                    <a:pt x="1915324" y="535931"/>
                    <a:pt x="2872687" y="0"/>
                  </a:cubicBez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 w="59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07CEDDE2-AF3C-40EA-9BD9-C5F89E320FB8}"/>
                </a:ext>
              </a:extLst>
            </p:cNvPr>
            <p:cNvSpPr/>
            <p:nvPr/>
          </p:nvSpPr>
          <p:spPr>
            <a:xfrm>
              <a:off x="3083636" y="120497"/>
              <a:ext cx="5556540" cy="2875082"/>
            </a:xfrm>
            <a:custGeom>
              <a:avLst/>
              <a:gdLst>
                <a:gd name="connsiteX0" fmla="*/ 2659273 w 5556538"/>
                <a:gd name="connsiteY0" fmla="*/ 0 h 2875084"/>
                <a:gd name="connsiteX1" fmla="*/ 0 w 5556538"/>
                <a:gd name="connsiteY1" fmla="*/ 1487299 h 2875084"/>
                <a:gd name="connsiteX2" fmla="*/ 689397 w 5556538"/>
                <a:gd name="connsiteY2" fmla="*/ 1878157 h 2875084"/>
                <a:gd name="connsiteX3" fmla="*/ 2448258 w 5556538"/>
                <a:gd name="connsiteY3" fmla="*/ 2875085 h 2875084"/>
                <a:gd name="connsiteX4" fmla="*/ 4056651 w 5556538"/>
                <a:gd name="connsiteY4" fmla="*/ 2822930 h 2875084"/>
                <a:gd name="connsiteX5" fmla="*/ 5269989 w 5556538"/>
                <a:gd name="connsiteY5" fmla="*/ 2144324 h 2875084"/>
                <a:gd name="connsiteX6" fmla="*/ 5556539 w 5556538"/>
                <a:gd name="connsiteY6" fmla="*/ 1984264 h 2875084"/>
                <a:gd name="connsiteX7" fmla="*/ 5247809 w 5556538"/>
                <a:gd name="connsiteY7" fmla="*/ 1811016 h 2875084"/>
                <a:gd name="connsiteX8" fmla="*/ 5470214 w 5556538"/>
                <a:gd name="connsiteY8" fmla="*/ 1679730 h 2875084"/>
                <a:gd name="connsiteX9" fmla="*/ 5472013 w 5556538"/>
                <a:gd name="connsiteY9" fmla="*/ 1594605 h 2875084"/>
                <a:gd name="connsiteX10" fmla="*/ 5336531 w 5556538"/>
                <a:gd name="connsiteY10" fmla="*/ 1517872 h 2875084"/>
                <a:gd name="connsiteX11" fmla="*/ 2659273 w 5556538"/>
                <a:gd name="connsiteY11" fmla="*/ 0 h 2875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556538" h="2875084">
                  <a:moveTo>
                    <a:pt x="2659273" y="0"/>
                  </a:moveTo>
                  <a:cubicBezTo>
                    <a:pt x="1772649" y="495766"/>
                    <a:pt x="886624" y="991533"/>
                    <a:pt x="0" y="1487299"/>
                  </a:cubicBezTo>
                  <a:cubicBezTo>
                    <a:pt x="229599" y="1617385"/>
                    <a:pt x="459798" y="1747471"/>
                    <a:pt x="689397" y="1878157"/>
                  </a:cubicBezTo>
                  <a:cubicBezTo>
                    <a:pt x="1275684" y="2210266"/>
                    <a:pt x="1861372" y="2542975"/>
                    <a:pt x="2448258" y="2875085"/>
                  </a:cubicBezTo>
                  <a:lnTo>
                    <a:pt x="4056651" y="2822930"/>
                  </a:lnTo>
                  <a:lnTo>
                    <a:pt x="5269989" y="2144324"/>
                  </a:lnTo>
                  <a:lnTo>
                    <a:pt x="5556539" y="1984264"/>
                  </a:lnTo>
                  <a:lnTo>
                    <a:pt x="5247809" y="1811016"/>
                  </a:lnTo>
                  <a:lnTo>
                    <a:pt x="5470214" y="1679730"/>
                  </a:lnTo>
                  <a:lnTo>
                    <a:pt x="5472013" y="1594605"/>
                  </a:lnTo>
                  <a:lnTo>
                    <a:pt x="5336531" y="1517872"/>
                  </a:lnTo>
                  <a:lnTo>
                    <a:pt x="2659273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59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79D1BE5E-D930-49BE-98D9-58E9F4A50185}"/>
                </a:ext>
              </a:extLst>
            </p:cNvPr>
            <p:cNvSpPr/>
            <p:nvPr/>
          </p:nvSpPr>
          <p:spPr>
            <a:xfrm>
              <a:off x="3177154" y="225403"/>
              <a:ext cx="5370705" cy="2770170"/>
            </a:xfrm>
            <a:custGeom>
              <a:avLst/>
              <a:gdLst>
                <a:gd name="connsiteX0" fmla="*/ 2565755 w 5370701"/>
                <a:gd name="connsiteY0" fmla="*/ 0 h 2770176"/>
                <a:gd name="connsiteX1" fmla="*/ 0 w 5370701"/>
                <a:gd name="connsiteY1" fmla="*/ 1435744 h 2770176"/>
                <a:gd name="connsiteX2" fmla="*/ 596478 w 5370701"/>
                <a:gd name="connsiteY2" fmla="*/ 1773249 h 2770176"/>
                <a:gd name="connsiteX3" fmla="*/ 2355339 w 5370701"/>
                <a:gd name="connsiteY3" fmla="*/ 2770177 h 2770176"/>
                <a:gd name="connsiteX4" fmla="*/ 3963732 w 5370701"/>
                <a:gd name="connsiteY4" fmla="*/ 2718022 h 2770176"/>
                <a:gd name="connsiteX5" fmla="*/ 5177070 w 5370701"/>
                <a:gd name="connsiteY5" fmla="*/ 2039416 h 2770176"/>
                <a:gd name="connsiteX6" fmla="*/ 5370701 w 5370701"/>
                <a:gd name="connsiteY6" fmla="*/ 1930911 h 2770176"/>
                <a:gd name="connsiteX7" fmla="*/ 5154890 w 5370701"/>
                <a:gd name="connsiteY7" fmla="*/ 1809817 h 2770176"/>
                <a:gd name="connsiteX8" fmla="*/ 5154890 w 5370701"/>
                <a:gd name="connsiteY8" fmla="*/ 1705508 h 2770176"/>
                <a:gd name="connsiteX9" fmla="*/ 5361709 w 5370701"/>
                <a:gd name="connsiteY9" fmla="*/ 1583814 h 2770176"/>
                <a:gd name="connsiteX10" fmla="*/ 5226228 w 5370701"/>
                <a:gd name="connsiteY10" fmla="*/ 1507082 h 2770176"/>
                <a:gd name="connsiteX11" fmla="*/ 2565755 w 5370701"/>
                <a:gd name="connsiteY11" fmla="*/ 0 h 2770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370701" h="2770176">
                  <a:moveTo>
                    <a:pt x="2565755" y="0"/>
                  </a:moveTo>
                  <a:cubicBezTo>
                    <a:pt x="1710304" y="478382"/>
                    <a:pt x="854852" y="956763"/>
                    <a:pt x="0" y="1435744"/>
                  </a:cubicBezTo>
                  <a:cubicBezTo>
                    <a:pt x="199026" y="1548445"/>
                    <a:pt x="397452" y="1661147"/>
                    <a:pt x="596478" y="1773249"/>
                  </a:cubicBezTo>
                  <a:cubicBezTo>
                    <a:pt x="1182765" y="2105358"/>
                    <a:pt x="1768453" y="2438067"/>
                    <a:pt x="2355339" y="2770177"/>
                  </a:cubicBezTo>
                  <a:lnTo>
                    <a:pt x="3963732" y="2718022"/>
                  </a:lnTo>
                  <a:lnTo>
                    <a:pt x="5177070" y="2039416"/>
                  </a:lnTo>
                  <a:lnTo>
                    <a:pt x="5370701" y="1930911"/>
                  </a:lnTo>
                  <a:lnTo>
                    <a:pt x="5154890" y="1809817"/>
                  </a:lnTo>
                  <a:lnTo>
                    <a:pt x="5154890" y="1705508"/>
                  </a:lnTo>
                  <a:lnTo>
                    <a:pt x="5361709" y="1583814"/>
                  </a:lnTo>
                  <a:lnTo>
                    <a:pt x="5226228" y="1507082"/>
                  </a:lnTo>
                  <a:lnTo>
                    <a:pt x="2565755" y="0"/>
                  </a:lnTo>
                  <a:close/>
                </a:path>
              </a:pathLst>
            </a:custGeom>
            <a:solidFill>
              <a:srgbClr val="F2E4D9"/>
            </a:solidFill>
            <a:ln w="59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6F9E112E-CB77-4FCF-8B79-29BAADA911F7}"/>
                </a:ext>
              </a:extLst>
            </p:cNvPr>
            <p:cNvSpPr/>
            <p:nvPr/>
          </p:nvSpPr>
          <p:spPr>
            <a:xfrm>
              <a:off x="7169061" y="2104156"/>
              <a:ext cx="1685723" cy="2753386"/>
            </a:xfrm>
            <a:custGeom>
              <a:avLst/>
              <a:gdLst>
                <a:gd name="connsiteX0" fmla="*/ 0 w 1685724"/>
                <a:gd name="connsiteY0" fmla="*/ 942975 h 2753391"/>
                <a:gd name="connsiteX1" fmla="*/ 1685725 w 1685724"/>
                <a:gd name="connsiteY1" fmla="*/ 0 h 2753391"/>
                <a:gd name="connsiteX2" fmla="*/ 1685725 w 1685724"/>
                <a:gd name="connsiteY2" fmla="*/ 1810416 h 2753391"/>
                <a:gd name="connsiteX3" fmla="*/ 0 w 1685724"/>
                <a:gd name="connsiteY3" fmla="*/ 2753391 h 27533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85724" h="2753391">
                  <a:moveTo>
                    <a:pt x="0" y="942975"/>
                  </a:moveTo>
                  <a:lnTo>
                    <a:pt x="1685725" y="0"/>
                  </a:lnTo>
                  <a:lnTo>
                    <a:pt x="1685725" y="1810416"/>
                  </a:lnTo>
                  <a:lnTo>
                    <a:pt x="0" y="2753391"/>
                  </a:lnTo>
                  <a:close/>
                </a:path>
              </a:pathLst>
            </a:custGeom>
            <a:solidFill>
              <a:schemeClr val="accent2"/>
            </a:solidFill>
            <a:ln w="59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908960FA-114E-46DE-A67C-4B95B5CD99C7}"/>
                </a:ext>
              </a:extLst>
            </p:cNvPr>
            <p:cNvSpPr/>
            <p:nvPr/>
          </p:nvSpPr>
          <p:spPr>
            <a:xfrm>
              <a:off x="2870223" y="1607191"/>
              <a:ext cx="2635894" cy="3300107"/>
            </a:xfrm>
            <a:custGeom>
              <a:avLst/>
              <a:gdLst>
                <a:gd name="connsiteX0" fmla="*/ 0 w 2635893"/>
                <a:gd name="connsiteY0" fmla="*/ 0 h 3300112"/>
                <a:gd name="connsiteX1" fmla="*/ 2635894 w 2635893"/>
                <a:gd name="connsiteY1" fmla="*/ 1493893 h 3300112"/>
                <a:gd name="connsiteX2" fmla="*/ 2628700 w 2635893"/>
                <a:gd name="connsiteY2" fmla="*/ 3300113 h 3300112"/>
                <a:gd name="connsiteX3" fmla="*/ 0 w 2635893"/>
                <a:gd name="connsiteY3" fmla="*/ 1810416 h 3300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35893" h="3300112">
                  <a:moveTo>
                    <a:pt x="0" y="0"/>
                  </a:moveTo>
                  <a:lnTo>
                    <a:pt x="2635894" y="1493893"/>
                  </a:lnTo>
                  <a:lnTo>
                    <a:pt x="2628700" y="3300113"/>
                  </a:lnTo>
                  <a:lnTo>
                    <a:pt x="0" y="1810416"/>
                  </a:lnTo>
                  <a:close/>
                </a:path>
              </a:pathLst>
            </a:custGeom>
            <a:solidFill>
              <a:schemeClr val="accent2"/>
            </a:solidFill>
            <a:ln w="59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60" name="Graphic 36">
              <a:extLst>
                <a:ext uri="{FF2B5EF4-FFF2-40B4-BE49-F238E27FC236}">
                  <a16:creationId xmlns:a16="http://schemas.microsoft.com/office/drawing/2014/main" id="{5AE9F91C-E4C2-4566-A67B-6E886BE38C5D}"/>
                </a:ext>
              </a:extLst>
            </p:cNvPr>
            <p:cNvGrpSpPr/>
            <p:nvPr/>
          </p:nvGrpSpPr>
          <p:grpSpPr>
            <a:xfrm>
              <a:off x="3921700" y="2282801"/>
              <a:ext cx="1475909" cy="2515996"/>
              <a:chOff x="3921701" y="2282802"/>
              <a:chExt cx="1475908" cy="2515998"/>
            </a:xfrm>
            <a:solidFill>
              <a:srgbClr val="571D0A"/>
            </a:solidFill>
          </p:grpSpPr>
          <p:sp>
            <p:nvSpPr>
              <p:cNvPr id="61" name="Freeform: Shape 60">
                <a:extLst>
                  <a:ext uri="{FF2B5EF4-FFF2-40B4-BE49-F238E27FC236}">
                    <a16:creationId xmlns:a16="http://schemas.microsoft.com/office/drawing/2014/main" id="{1FA7E941-0CC9-43D7-8604-D3B15977F5AB}"/>
                  </a:ext>
                </a:extLst>
              </p:cNvPr>
              <p:cNvSpPr/>
              <p:nvPr/>
            </p:nvSpPr>
            <p:spPr>
              <a:xfrm>
                <a:off x="4708213" y="2722817"/>
                <a:ext cx="689396" cy="1100037"/>
              </a:xfrm>
              <a:custGeom>
                <a:avLst/>
                <a:gdLst>
                  <a:gd name="connsiteX0" fmla="*/ 689397 w 689396"/>
                  <a:gd name="connsiteY0" fmla="*/ 385463 h 1100037"/>
                  <a:gd name="connsiteX1" fmla="*/ 689397 w 689396"/>
                  <a:gd name="connsiteY1" fmla="*/ 1100038 h 1100037"/>
                  <a:gd name="connsiteX2" fmla="*/ 0 w 689396"/>
                  <a:gd name="connsiteY2" fmla="*/ 713975 h 1100037"/>
                  <a:gd name="connsiteX3" fmla="*/ 0 w 689396"/>
                  <a:gd name="connsiteY3" fmla="*/ 0 h 11000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89396" h="1100037">
                    <a:moveTo>
                      <a:pt x="689397" y="385463"/>
                    </a:moveTo>
                    <a:lnTo>
                      <a:pt x="689397" y="1100038"/>
                    </a:lnTo>
                    <a:lnTo>
                      <a:pt x="0" y="71397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71D0A"/>
              </a:solidFill>
              <a:ln w="59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2" name="Freeform: Shape 61">
                <a:extLst>
                  <a:ext uri="{FF2B5EF4-FFF2-40B4-BE49-F238E27FC236}">
                    <a16:creationId xmlns:a16="http://schemas.microsoft.com/office/drawing/2014/main" id="{097CF696-50ED-4A71-AC77-78AE8743ED52}"/>
                  </a:ext>
                </a:extLst>
              </p:cNvPr>
              <p:cNvSpPr/>
              <p:nvPr/>
            </p:nvSpPr>
            <p:spPr>
              <a:xfrm>
                <a:off x="4708213" y="3698763"/>
                <a:ext cx="689396" cy="1100037"/>
              </a:xfrm>
              <a:custGeom>
                <a:avLst/>
                <a:gdLst>
                  <a:gd name="connsiteX0" fmla="*/ 689397 w 689396"/>
                  <a:gd name="connsiteY0" fmla="*/ 385463 h 1100037"/>
                  <a:gd name="connsiteX1" fmla="*/ 689397 w 689396"/>
                  <a:gd name="connsiteY1" fmla="*/ 1100038 h 1100037"/>
                  <a:gd name="connsiteX2" fmla="*/ 0 w 689396"/>
                  <a:gd name="connsiteY2" fmla="*/ 713975 h 1100037"/>
                  <a:gd name="connsiteX3" fmla="*/ 0 w 689396"/>
                  <a:gd name="connsiteY3" fmla="*/ 0 h 11000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89396" h="1100037">
                    <a:moveTo>
                      <a:pt x="689397" y="385463"/>
                    </a:moveTo>
                    <a:lnTo>
                      <a:pt x="689397" y="1100038"/>
                    </a:lnTo>
                    <a:lnTo>
                      <a:pt x="0" y="71397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71D0A"/>
              </a:solidFill>
              <a:ln w="59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4" name="Freeform: Shape 63">
                <a:extLst>
                  <a:ext uri="{FF2B5EF4-FFF2-40B4-BE49-F238E27FC236}">
                    <a16:creationId xmlns:a16="http://schemas.microsoft.com/office/drawing/2014/main" id="{492ACCE5-ACC2-433E-B736-469E22C4335A}"/>
                  </a:ext>
                </a:extLst>
              </p:cNvPr>
              <p:cNvSpPr/>
              <p:nvPr/>
            </p:nvSpPr>
            <p:spPr>
              <a:xfrm>
                <a:off x="3921701" y="2282802"/>
                <a:ext cx="667815" cy="1088048"/>
              </a:xfrm>
              <a:custGeom>
                <a:avLst/>
                <a:gdLst>
                  <a:gd name="connsiteX0" fmla="*/ 667816 w 667815"/>
                  <a:gd name="connsiteY0" fmla="*/ 373473 h 1088048"/>
                  <a:gd name="connsiteX1" fmla="*/ 667816 w 667815"/>
                  <a:gd name="connsiteY1" fmla="*/ 1088048 h 1088048"/>
                  <a:gd name="connsiteX2" fmla="*/ 0 w 667815"/>
                  <a:gd name="connsiteY2" fmla="*/ 714575 h 1088048"/>
                  <a:gd name="connsiteX3" fmla="*/ 0 w 667815"/>
                  <a:gd name="connsiteY3" fmla="*/ 0 h 10880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67815" h="1088048">
                    <a:moveTo>
                      <a:pt x="667816" y="373473"/>
                    </a:moveTo>
                    <a:lnTo>
                      <a:pt x="667816" y="1088048"/>
                    </a:lnTo>
                    <a:lnTo>
                      <a:pt x="0" y="71457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71D0A"/>
              </a:solidFill>
              <a:ln w="59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5" name="Freeform: Shape 64">
                <a:extLst>
                  <a:ext uri="{FF2B5EF4-FFF2-40B4-BE49-F238E27FC236}">
                    <a16:creationId xmlns:a16="http://schemas.microsoft.com/office/drawing/2014/main" id="{64DECA2E-C3F8-4478-84E2-916AB2FA984B}"/>
                  </a:ext>
                </a:extLst>
              </p:cNvPr>
              <p:cNvSpPr/>
              <p:nvPr/>
            </p:nvSpPr>
            <p:spPr>
              <a:xfrm>
                <a:off x="3921701" y="3258748"/>
                <a:ext cx="667815" cy="1088048"/>
              </a:xfrm>
              <a:custGeom>
                <a:avLst/>
                <a:gdLst>
                  <a:gd name="connsiteX0" fmla="*/ 667816 w 667815"/>
                  <a:gd name="connsiteY0" fmla="*/ 373474 h 1088048"/>
                  <a:gd name="connsiteX1" fmla="*/ 667816 w 667815"/>
                  <a:gd name="connsiteY1" fmla="*/ 1088048 h 1088048"/>
                  <a:gd name="connsiteX2" fmla="*/ 0 w 667815"/>
                  <a:gd name="connsiteY2" fmla="*/ 714575 h 1088048"/>
                  <a:gd name="connsiteX3" fmla="*/ 0 w 667815"/>
                  <a:gd name="connsiteY3" fmla="*/ 0 h 10880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67815" h="1088048">
                    <a:moveTo>
                      <a:pt x="667816" y="373474"/>
                    </a:moveTo>
                    <a:lnTo>
                      <a:pt x="667816" y="1088048"/>
                    </a:lnTo>
                    <a:lnTo>
                      <a:pt x="0" y="71457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71D0A"/>
              </a:solidFill>
              <a:ln w="59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66" name="Graphic 36">
              <a:extLst>
                <a:ext uri="{FF2B5EF4-FFF2-40B4-BE49-F238E27FC236}">
                  <a16:creationId xmlns:a16="http://schemas.microsoft.com/office/drawing/2014/main" id="{5AE9F91C-E4C2-4566-A67B-6E886BE38C5D}"/>
                </a:ext>
              </a:extLst>
            </p:cNvPr>
            <p:cNvGrpSpPr/>
            <p:nvPr/>
          </p:nvGrpSpPr>
          <p:grpSpPr>
            <a:xfrm>
              <a:off x="3965462" y="2307379"/>
              <a:ext cx="1432148" cy="2453651"/>
              <a:chOff x="3965463" y="2307381"/>
              <a:chExt cx="1432146" cy="2453653"/>
            </a:xfrm>
            <a:solidFill>
              <a:srgbClr val="FFFFFF"/>
            </a:solidFill>
          </p:grpSpPr>
          <p:sp>
            <p:nvSpPr>
              <p:cNvPr id="68" name="Freeform: Shape 67">
                <a:extLst>
                  <a:ext uri="{FF2B5EF4-FFF2-40B4-BE49-F238E27FC236}">
                    <a16:creationId xmlns:a16="http://schemas.microsoft.com/office/drawing/2014/main" id="{58682C95-B4C8-461A-B1C9-840A012EC2E5}"/>
                  </a:ext>
                </a:extLst>
              </p:cNvPr>
              <p:cNvSpPr/>
              <p:nvPr/>
            </p:nvSpPr>
            <p:spPr>
              <a:xfrm>
                <a:off x="4751975" y="2747396"/>
                <a:ext cx="645635" cy="1037692"/>
              </a:xfrm>
              <a:custGeom>
                <a:avLst/>
                <a:gdLst>
                  <a:gd name="connsiteX0" fmla="*/ 645635 w 645635"/>
                  <a:gd name="connsiteY0" fmla="*/ 1037692 h 1037692"/>
                  <a:gd name="connsiteX1" fmla="*/ 0 w 645635"/>
                  <a:gd name="connsiteY1" fmla="*/ 676208 h 1037692"/>
                  <a:gd name="connsiteX2" fmla="*/ 0 w 645635"/>
                  <a:gd name="connsiteY2" fmla="*/ 0 h 1037692"/>
                  <a:gd name="connsiteX3" fmla="*/ 645635 w 645635"/>
                  <a:gd name="connsiteY3" fmla="*/ 360884 h 10376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45635" h="1037692">
                    <a:moveTo>
                      <a:pt x="645635" y="1037692"/>
                    </a:moveTo>
                    <a:lnTo>
                      <a:pt x="0" y="676208"/>
                    </a:lnTo>
                    <a:lnTo>
                      <a:pt x="0" y="0"/>
                    </a:lnTo>
                    <a:lnTo>
                      <a:pt x="645635" y="360884"/>
                    </a:lnTo>
                    <a:close/>
                  </a:path>
                </a:pathLst>
              </a:custGeom>
              <a:solidFill>
                <a:srgbClr val="FFFFFF"/>
              </a:solidFill>
              <a:ln w="59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9" name="Freeform: Shape 68">
                <a:extLst>
                  <a:ext uri="{FF2B5EF4-FFF2-40B4-BE49-F238E27FC236}">
                    <a16:creationId xmlns:a16="http://schemas.microsoft.com/office/drawing/2014/main" id="{B243EF34-0459-4A15-9867-AC7511C257D7}"/>
                  </a:ext>
                </a:extLst>
              </p:cNvPr>
              <p:cNvSpPr/>
              <p:nvPr/>
            </p:nvSpPr>
            <p:spPr>
              <a:xfrm>
                <a:off x="4751975" y="3723342"/>
                <a:ext cx="645635" cy="1037692"/>
              </a:xfrm>
              <a:custGeom>
                <a:avLst/>
                <a:gdLst>
                  <a:gd name="connsiteX0" fmla="*/ 645635 w 645635"/>
                  <a:gd name="connsiteY0" fmla="*/ 1037692 h 1037692"/>
                  <a:gd name="connsiteX1" fmla="*/ 0 w 645635"/>
                  <a:gd name="connsiteY1" fmla="*/ 676209 h 1037692"/>
                  <a:gd name="connsiteX2" fmla="*/ 0 w 645635"/>
                  <a:gd name="connsiteY2" fmla="*/ 0 h 1037692"/>
                  <a:gd name="connsiteX3" fmla="*/ 645635 w 645635"/>
                  <a:gd name="connsiteY3" fmla="*/ 360884 h 10376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45635" h="1037692">
                    <a:moveTo>
                      <a:pt x="645635" y="1037692"/>
                    </a:moveTo>
                    <a:lnTo>
                      <a:pt x="0" y="676209"/>
                    </a:lnTo>
                    <a:lnTo>
                      <a:pt x="0" y="0"/>
                    </a:lnTo>
                    <a:lnTo>
                      <a:pt x="645635" y="360884"/>
                    </a:lnTo>
                    <a:close/>
                  </a:path>
                </a:pathLst>
              </a:custGeom>
              <a:solidFill>
                <a:srgbClr val="FFFFFF"/>
              </a:solidFill>
              <a:ln w="59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1" name="Freeform: Shape 70">
                <a:extLst>
                  <a:ext uri="{FF2B5EF4-FFF2-40B4-BE49-F238E27FC236}">
                    <a16:creationId xmlns:a16="http://schemas.microsoft.com/office/drawing/2014/main" id="{A99B6229-D700-43ED-BEA3-95CA4E669A03}"/>
                  </a:ext>
                </a:extLst>
              </p:cNvPr>
              <p:cNvSpPr/>
              <p:nvPr/>
            </p:nvSpPr>
            <p:spPr>
              <a:xfrm>
                <a:off x="3965463" y="2307381"/>
                <a:ext cx="624054" cy="1025702"/>
              </a:xfrm>
              <a:custGeom>
                <a:avLst/>
                <a:gdLst>
                  <a:gd name="connsiteX0" fmla="*/ 624054 w 624054"/>
                  <a:gd name="connsiteY0" fmla="*/ 1025703 h 1025702"/>
                  <a:gd name="connsiteX1" fmla="*/ 0 w 624054"/>
                  <a:gd name="connsiteY1" fmla="*/ 676209 h 1025702"/>
                  <a:gd name="connsiteX2" fmla="*/ 0 w 624054"/>
                  <a:gd name="connsiteY2" fmla="*/ 0 h 1025702"/>
                  <a:gd name="connsiteX3" fmla="*/ 624054 w 624054"/>
                  <a:gd name="connsiteY3" fmla="*/ 348895 h 10257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24054" h="1025702">
                    <a:moveTo>
                      <a:pt x="624054" y="1025703"/>
                    </a:moveTo>
                    <a:lnTo>
                      <a:pt x="0" y="676209"/>
                    </a:lnTo>
                    <a:lnTo>
                      <a:pt x="0" y="0"/>
                    </a:lnTo>
                    <a:lnTo>
                      <a:pt x="624054" y="348895"/>
                    </a:lnTo>
                    <a:close/>
                  </a:path>
                </a:pathLst>
              </a:custGeom>
              <a:solidFill>
                <a:srgbClr val="FFFFFF"/>
              </a:solidFill>
              <a:ln w="59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2" name="Freeform: Shape 71">
                <a:extLst>
                  <a:ext uri="{FF2B5EF4-FFF2-40B4-BE49-F238E27FC236}">
                    <a16:creationId xmlns:a16="http://schemas.microsoft.com/office/drawing/2014/main" id="{B59939A1-159E-4046-A552-07026EA3719C}"/>
                  </a:ext>
                </a:extLst>
              </p:cNvPr>
              <p:cNvSpPr/>
              <p:nvPr/>
            </p:nvSpPr>
            <p:spPr>
              <a:xfrm>
                <a:off x="3965463" y="3283327"/>
                <a:ext cx="624054" cy="1025702"/>
              </a:xfrm>
              <a:custGeom>
                <a:avLst/>
                <a:gdLst>
                  <a:gd name="connsiteX0" fmla="*/ 624054 w 624054"/>
                  <a:gd name="connsiteY0" fmla="*/ 1025703 h 1025702"/>
                  <a:gd name="connsiteX1" fmla="*/ 0 w 624054"/>
                  <a:gd name="connsiteY1" fmla="*/ 676208 h 1025702"/>
                  <a:gd name="connsiteX2" fmla="*/ 0 w 624054"/>
                  <a:gd name="connsiteY2" fmla="*/ 0 h 1025702"/>
                  <a:gd name="connsiteX3" fmla="*/ 624054 w 624054"/>
                  <a:gd name="connsiteY3" fmla="*/ 348895 h 10257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24054" h="1025702">
                    <a:moveTo>
                      <a:pt x="624054" y="1025703"/>
                    </a:moveTo>
                    <a:lnTo>
                      <a:pt x="0" y="676208"/>
                    </a:lnTo>
                    <a:lnTo>
                      <a:pt x="0" y="0"/>
                    </a:lnTo>
                    <a:lnTo>
                      <a:pt x="624054" y="348895"/>
                    </a:lnTo>
                    <a:close/>
                  </a:path>
                </a:pathLst>
              </a:custGeom>
              <a:solidFill>
                <a:srgbClr val="FFFFFF"/>
              </a:solidFill>
              <a:ln w="59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1055" name="Freeform: Shape 1054">
              <a:extLst>
                <a:ext uri="{FF2B5EF4-FFF2-40B4-BE49-F238E27FC236}">
                  <a16:creationId xmlns:a16="http://schemas.microsoft.com/office/drawing/2014/main" id="{23E8324D-6E3D-49FA-A8B5-005191119AC6}"/>
                </a:ext>
              </a:extLst>
            </p:cNvPr>
            <p:cNvSpPr/>
            <p:nvPr/>
          </p:nvSpPr>
          <p:spPr>
            <a:xfrm>
              <a:off x="5498922" y="3047129"/>
              <a:ext cx="1670139" cy="1860169"/>
            </a:xfrm>
            <a:custGeom>
              <a:avLst/>
              <a:gdLst>
                <a:gd name="connsiteX0" fmla="*/ 0 w 1670138"/>
                <a:gd name="connsiteY0" fmla="*/ 1860173 h 1860172"/>
                <a:gd name="connsiteX1" fmla="*/ 7193 w 1670138"/>
                <a:gd name="connsiteY1" fmla="*/ 53953 h 1860172"/>
                <a:gd name="connsiteX2" fmla="*/ 1670139 w 1670138"/>
                <a:gd name="connsiteY2" fmla="*/ 0 h 1860172"/>
                <a:gd name="connsiteX3" fmla="*/ 1670139 w 1670138"/>
                <a:gd name="connsiteY3" fmla="*/ 1810416 h 18601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70138" h="1860172">
                  <a:moveTo>
                    <a:pt x="0" y="1860173"/>
                  </a:moveTo>
                  <a:lnTo>
                    <a:pt x="7193" y="53953"/>
                  </a:lnTo>
                  <a:lnTo>
                    <a:pt x="1670139" y="0"/>
                  </a:lnTo>
                  <a:lnTo>
                    <a:pt x="1670139" y="1810416"/>
                  </a:lnTo>
                  <a:close/>
                </a:path>
              </a:pathLst>
            </a:custGeom>
            <a:solidFill>
              <a:schemeClr val="accent2"/>
            </a:solidFill>
            <a:ln w="59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56" name="Freeform: Shape 1055">
              <a:extLst>
                <a:ext uri="{FF2B5EF4-FFF2-40B4-BE49-F238E27FC236}">
                  <a16:creationId xmlns:a16="http://schemas.microsoft.com/office/drawing/2014/main" id="{5B705463-C882-4ADD-BF95-FE37F4D97CFB}"/>
                </a:ext>
              </a:extLst>
            </p:cNvPr>
            <p:cNvSpPr/>
            <p:nvPr/>
          </p:nvSpPr>
          <p:spPr>
            <a:xfrm>
              <a:off x="5669774" y="3052523"/>
              <a:ext cx="1331436" cy="1960881"/>
            </a:xfrm>
            <a:custGeom>
              <a:avLst/>
              <a:gdLst>
                <a:gd name="connsiteX0" fmla="*/ 0 w 1331434"/>
                <a:gd name="connsiteY0" fmla="*/ 1960884 h 1960884"/>
                <a:gd name="connsiteX1" fmla="*/ 1329037 w 1331434"/>
                <a:gd name="connsiteY1" fmla="*/ 1920719 h 1960884"/>
                <a:gd name="connsiteX2" fmla="*/ 1331435 w 1331434"/>
                <a:gd name="connsiteY2" fmla="*/ 0 h 1960884"/>
                <a:gd name="connsiteX3" fmla="*/ 8392 w 1331434"/>
                <a:gd name="connsiteY3" fmla="*/ 42563 h 1960884"/>
                <a:gd name="connsiteX4" fmla="*/ 6594 w 1331434"/>
                <a:gd name="connsiteY4" fmla="*/ 261971 h 1960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1434" h="1960884">
                  <a:moveTo>
                    <a:pt x="0" y="1960884"/>
                  </a:moveTo>
                  <a:lnTo>
                    <a:pt x="1329037" y="1920719"/>
                  </a:lnTo>
                  <a:lnTo>
                    <a:pt x="1331435" y="0"/>
                  </a:lnTo>
                  <a:lnTo>
                    <a:pt x="8392" y="42563"/>
                  </a:lnTo>
                  <a:lnTo>
                    <a:pt x="6594" y="261971"/>
                  </a:lnTo>
                  <a:close/>
                </a:path>
              </a:pathLst>
            </a:custGeom>
            <a:solidFill>
              <a:srgbClr val="571D0A"/>
            </a:solidFill>
            <a:ln w="59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57" name="Freeform: Shape 1056">
              <a:extLst>
                <a:ext uri="{FF2B5EF4-FFF2-40B4-BE49-F238E27FC236}">
                  <a16:creationId xmlns:a16="http://schemas.microsoft.com/office/drawing/2014/main" id="{7590A499-5CB5-4C02-9110-F26D0248B50F}"/>
                </a:ext>
              </a:extLst>
            </p:cNvPr>
            <p:cNvSpPr/>
            <p:nvPr/>
          </p:nvSpPr>
          <p:spPr>
            <a:xfrm>
              <a:off x="5840625" y="3228169"/>
              <a:ext cx="990332" cy="751139"/>
            </a:xfrm>
            <a:custGeom>
              <a:avLst/>
              <a:gdLst>
                <a:gd name="connsiteX0" fmla="*/ 0 w 990333"/>
                <a:gd name="connsiteY0" fmla="*/ 751143 h 751142"/>
                <a:gd name="connsiteX1" fmla="*/ 987936 w 990333"/>
                <a:gd name="connsiteY1" fmla="*/ 721769 h 751142"/>
                <a:gd name="connsiteX2" fmla="*/ 990333 w 990333"/>
                <a:gd name="connsiteY2" fmla="*/ 0 h 751142"/>
                <a:gd name="connsiteX3" fmla="*/ 6594 w 990333"/>
                <a:gd name="connsiteY3" fmla="*/ 32372 h 751142"/>
                <a:gd name="connsiteX4" fmla="*/ 6594 w 990333"/>
                <a:gd name="connsiteY4" fmla="*/ 86924 h 75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90333" h="751142">
                  <a:moveTo>
                    <a:pt x="0" y="751143"/>
                  </a:moveTo>
                  <a:lnTo>
                    <a:pt x="987936" y="721769"/>
                  </a:lnTo>
                  <a:lnTo>
                    <a:pt x="990333" y="0"/>
                  </a:lnTo>
                  <a:lnTo>
                    <a:pt x="6594" y="32372"/>
                  </a:lnTo>
                  <a:lnTo>
                    <a:pt x="6594" y="86924"/>
                  </a:lnTo>
                  <a:close/>
                </a:path>
              </a:pathLst>
            </a:custGeom>
            <a:solidFill>
              <a:srgbClr val="412A1E"/>
            </a:solidFill>
            <a:ln w="59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58" name="Freeform: Shape 1057">
              <a:extLst>
                <a:ext uri="{FF2B5EF4-FFF2-40B4-BE49-F238E27FC236}">
                  <a16:creationId xmlns:a16="http://schemas.microsoft.com/office/drawing/2014/main" id="{879E3106-3EB9-4F46-95B8-49D65244906A}"/>
                </a:ext>
              </a:extLst>
            </p:cNvPr>
            <p:cNvSpPr/>
            <p:nvPr/>
          </p:nvSpPr>
          <p:spPr>
            <a:xfrm>
              <a:off x="5840625" y="4256871"/>
              <a:ext cx="990332" cy="751144"/>
            </a:xfrm>
            <a:custGeom>
              <a:avLst/>
              <a:gdLst>
                <a:gd name="connsiteX0" fmla="*/ 0 w 990333"/>
                <a:gd name="connsiteY0" fmla="*/ 751143 h 751143"/>
                <a:gd name="connsiteX1" fmla="*/ 987936 w 990333"/>
                <a:gd name="connsiteY1" fmla="*/ 721769 h 751143"/>
                <a:gd name="connsiteX2" fmla="*/ 990333 w 990333"/>
                <a:gd name="connsiteY2" fmla="*/ 0 h 751143"/>
                <a:gd name="connsiteX3" fmla="*/ 6594 w 990333"/>
                <a:gd name="connsiteY3" fmla="*/ 31772 h 751143"/>
                <a:gd name="connsiteX4" fmla="*/ 6594 w 990333"/>
                <a:gd name="connsiteY4" fmla="*/ 86924 h 751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90333" h="751143">
                  <a:moveTo>
                    <a:pt x="0" y="751143"/>
                  </a:moveTo>
                  <a:lnTo>
                    <a:pt x="987936" y="721769"/>
                  </a:lnTo>
                  <a:lnTo>
                    <a:pt x="990333" y="0"/>
                  </a:lnTo>
                  <a:lnTo>
                    <a:pt x="6594" y="31772"/>
                  </a:lnTo>
                  <a:lnTo>
                    <a:pt x="6594" y="86924"/>
                  </a:lnTo>
                  <a:close/>
                </a:path>
              </a:pathLst>
            </a:custGeom>
            <a:solidFill>
              <a:srgbClr val="412A1E"/>
            </a:solidFill>
            <a:ln w="59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1059" name="Graphic 36">
              <a:extLst>
                <a:ext uri="{FF2B5EF4-FFF2-40B4-BE49-F238E27FC236}">
                  <a16:creationId xmlns:a16="http://schemas.microsoft.com/office/drawing/2014/main" id="{5AE9F91C-E4C2-4566-A67B-6E886BE38C5D}"/>
                </a:ext>
              </a:extLst>
            </p:cNvPr>
            <p:cNvGrpSpPr/>
            <p:nvPr/>
          </p:nvGrpSpPr>
          <p:grpSpPr>
            <a:xfrm>
              <a:off x="5910765" y="3230569"/>
              <a:ext cx="859648" cy="746944"/>
              <a:chOff x="5910761" y="3230573"/>
              <a:chExt cx="859648" cy="746946"/>
            </a:xfrm>
            <a:solidFill>
              <a:srgbClr val="CBCACA"/>
            </a:solidFill>
          </p:grpSpPr>
          <p:sp>
            <p:nvSpPr>
              <p:cNvPr id="1060" name="Freeform: Shape 1059">
                <a:extLst>
                  <a:ext uri="{FF2B5EF4-FFF2-40B4-BE49-F238E27FC236}">
                    <a16:creationId xmlns:a16="http://schemas.microsoft.com/office/drawing/2014/main" id="{C47B9E2E-46FF-49DE-B4FF-CBA6B58EE07B}"/>
                  </a:ext>
                </a:extLst>
              </p:cNvPr>
              <p:cNvSpPr/>
              <p:nvPr/>
            </p:nvSpPr>
            <p:spPr>
              <a:xfrm>
                <a:off x="6613946" y="3230573"/>
                <a:ext cx="156462" cy="725964"/>
              </a:xfrm>
              <a:custGeom>
                <a:avLst/>
                <a:gdLst>
                  <a:gd name="connsiteX0" fmla="*/ 155264 w 156462"/>
                  <a:gd name="connsiteY0" fmla="*/ 721169 h 725964"/>
                  <a:gd name="connsiteX1" fmla="*/ 155864 w 156462"/>
                  <a:gd name="connsiteY1" fmla="*/ 399850 h 725964"/>
                  <a:gd name="connsiteX2" fmla="*/ 2398 w 156462"/>
                  <a:gd name="connsiteY2" fmla="*/ 404646 h 725964"/>
                  <a:gd name="connsiteX3" fmla="*/ 0 w 156462"/>
                  <a:gd name="connsiteY3" fmla="*/ 725965 h 725964"/>
                  <a:gd name="connsiteX4" fmla="*/ 155264 w 156462"/>
                  <a:gd name="connsiteY4" fmla="*/ 721169 h 725964"/>
                  <a:gd name="connsiteX5" fmla="*/ 155264 w 156462"/>
                  <a:gd name="connsiteY5" fmla="*/ 721169 h 725964"/>
                  <a:gd name="connsiteX6" fmla="*/ 155864 w 156462"/>
                  <a:gd name="connsiteY6" fmla="*/ 320719 h 725964"/>
                  <a:gd name="connsiteX7" fmla="*/ 156463 w 156462"/>
                  <a:gd name="connsiteY7" fmla="*/ 0 h 725964"/>
                  <a:gd name="connsiteX8" fmla="*/ 5395 w 156462"/>
                  <a:gd name="connsiteY8" fmla="*/ 4796 h 725964"/>
                  <a:gd name="connsiteX9" fmla="*/ 5395 w 156462"/>
                  <a:gd name="connsiteY9" fmla="*/ 27576 h 725964"/>
                  <a:gd name="connsiteX10" fmla="*/ 2997 w 156462"/>
                  <a:gd name="connsiteY10" fmla="*/ 324915 h 725964"/>
                  <a:gd name="connsiteX11" fmla="*/ 155864 w 156462"/>
                  <a:gd name="connsiteY11" fmla="*/ 320719 h 7259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56462" h="725964">
                    <a:moveTo>
                      <a:pt x="155264" y="721169"/>
                    </a:moveTo>
                    <a:lnTo>
                      <a:pt x="155864" y="399850"/>
                    </a:lnTo>
                    <a:lnTo>
                      <a:pt x="2398" y="404646"/>
                    </a:lnTo>
                    <a:lnTo>
                      <a:pt x="0" y="725965"/>
                    </a:lnTo>
                    <a:lnTo>
                      <a:pt x="155264" y="721169"/>
                    </a:lnTo>
                    <a:lnTo>
                      <a:pt x="155264" y="721169"/>
                    </a:lnTo>
                    <a:close/>
                    <a:moveTo>
                      <a:pt x="155864" y="320719"/>
                    </a:moveTo>
                    <a:lnTo>
                      <a:pt x="156463" y="0"/>
                    </a:lnTo>
                    <a:lnTo>
                      <a:pt x="5395" y="4796"/>
                    </a:lnTo>
                    <a:lnTo>
                      <a:pt x="5395" y="27576"/>
                    </a:lnTo>
                    <a:lnTo>
                      <a:pt x="2997" y="324915"/>
                    </a:lnTo>
                    <a:lnTo>
                      <a:pt x="155864" y="320719"/>
                    </a:lnTo>
                    <a:close/>
                  </a:path>
                </a:pathLst>
              </a:custGeom>
              <a:solidFill>
                <a:srgbClr val="CBCACA"/>
              </a:solidFill>
              <a:ln w="59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61" name="Freeform: Shape 1060">
                <a:extLst>
                  <a:ext uri="{FF2B5EF4-FFF2-40B4-BE49-F238E27FC236}">
                    <a16:creationId xmlns:a16="http://schemas.microsoft.com/office/drawing/2014/main" id="{0D2D164D-B0EC-42E2-B15E-8BD4FF42E255}"/>
                  </a:ext>
                </a:extLst>
              </p:cNvPr>
              <p:cNvSpPr/>
              <p:nvPr/>
            </p:nvSpPr>
            <p:spPr>
              <a:xfrm>
                <a:off x="6145156" y="3245560"/>
                <a:ext cx="157062" cy="724765"/>
              </a:xfrm>
              <a:custGeom>
                <a:avLst/>
                <a:gdLst>
                  <a:gd name="connsiteX0" fmla="*/ 155264 w 157062"/>
                  <a:gd name="connsiteY0" fmla="*/ 719970 h 724765"/>
                  <a:gd name="connsiteX1" fmla="*/ 155864 w 157062"/>
                  <a:gd name="connsiteY1" fmla="*/ 398651 h 724765"/>
                  <a:gd name="connsiteX2" fmla="*/ 2398 w 157062"/>
                  <a:gd name="connsiteY2" fmla="*/ 403447 h 724765"/>
                  <a:gd name="connsiteX3" fmla="*/ 0 w 157062"/>
                  <a:gd name="connsiteY3" fmla="*/ 724766 h 724765"/>
                  <a:gd name="connsiteX4" fmla="*/ 155264 w 157062"/>
                  <a:gd name="connsiteY4" fmla="*/ 719970 h 724765"/>
                  <a:gd name="connsiteX5" fmla="*/ 155264 w 157062"/>
                  <a:gd name="connsiteY5" fmla="*/ 719970 h 724765"/>
                  <a:gd name="connsiteX6" fmla="*/ 156463 w 157062"/>
                  <a:gd name="connsiteY6" fmla="*/ 317722 h 724765"/>
                  <a:gd name="connsiteX7" fmla="*/ 157063 w 157062"/>
                  <a:gd name="connsiteY7" fmla="*/ 0 h 724765"/>
                  <a:gd name="connsiteX8" fmla="*/ 5995 w 157062"/>
                  <a:gd name="connsiteY8" fmla="*/ 4796 h 724765"/>
                  <a:gd name="connsiteX9" fmla="*/ 5995 w 157062"/>
                  <a:gd name="connsiteY9" fmla="*/ 30573 h 724765"/>
                  <a:gd name="connsiteX10" fmla="*/ 3597 w 157062"/>
                  <a:gd name="connsiteY10" fmla="*/ 321319 h 724765"/>
                  <a:gd name="connsiteX11" fmla="*/ 156463 w 157062"/>
                  <a:gd name="connsiteY11" fmla="*/ 317722 h 7247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57062" h="724765">
                    <a:moveTo>
                      <a:pt x="155264" y="719970"/>
                    </a:moveTo>
                    <a:lnTo>
                      <a:pt x="155864" y="398651"/>
                    </a:lnTo>
                    <a:lnTo>
                      <a:pt x="2398" y="403447"/>
                    </a:lnTo>
                    <a:lnTo>
                      <a:pt x="0" y="724766"/>
                    </a:lnTo>
                    <a:lnTo>
                      <a:pt x="155264" y="719970"/>
                    </a:lnTo>
                    <a:lnTo>
                      <a:pt x="155264" y="719970"/>
                    </a:lnTo>
                    <a:close/>
                    <a:moveTo>
                      <a:pt x="156463" y="317722"/>
                    </a:moveTo>
                    <a:lnTo>
                      <a:pt x="157063" y="0"/>
                    </a:lnTo>
                    <a:lnTo>
                      <a:pt x="5995" y="4796"/>
                    </a:lnTo>
                    <a:lnTo>
                      <a:pt x="5995" y="30573"/>
                    </a:lnTo>
                    <a:lnTo>
                      <a:pt x="3597" y="321319"/>
                    </a:lnTo>
                    <a:lnTo>
                      <a:pt x="156463" y="317722"/>
                    </a:lnTo>
                    <a:close/>
                  </a:path>
                </a:pathLst>
              </a:custGeom>
              <a:solidFill>
                <a:srgbClr val="CBCACA"/>
              </a:solidFill>
              <a:ln w="59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62" name="Freeform: Shape 1061">
                <a:extLst>
                  <a:ext uri="{FF2B5EF4-FFF2-40B4-BE49-F238E27FC236}">
                    <a16:creationId xmlns:a16="http://schemas.microsoft.com/office/drawing/2014/main" id="{CCE296FB-BF28-4972-AD48-7824949B85B3}"/>
                  </a:ext>
                </a:extLst>
              </p:cNvPr>
              <p:cNvSpPr/>
              <p:nvPr/>
            </p:nvSpPr>
            <p:spPr>
              <a:xfrm>
                <a:off x="5910761" y="3253353"/>
                <a:ext cx="157062" cy="724166"/>
              </a:xfrm>
              <a:custGeom>
                <a:avLst/>
                <a:gdLst>
                  <a:gd name="connsiteX0" fmla="*/ 155264 w 157062"/>
                  <a:gd name="connsiteY0" fmla="*/ 719371 h 724166"/>
                  <a:gd name="connsiteX1" fmla="*/ 155864 w 157062"/>
                  <a:gd name="connsiteY1" fmla="*/ 398052 h 724166"/>
                  <a:gd name="connsiteX2" fmla="*/ 2398 w 157062"/>
                  <a:gd name="connsiteY2" fmla="*/ 402848 h 724166"/>
                  <a:gd name="connsiteX3" fmla="*/ 0 w 157062"/>
                  <a:gd name="connsiteY3" fmla="*/ 724166 h 724166"/>
                  <a:gd name="connsiteX4" fmla="*/ 155264 w 157062"/>
                  <a:gd name="connsiteY4" fmla="*/ 719371 h 724166"/>
                  <a:gd name="connsiteX5" fmla="*/ 155264 w 157062"/>
                  <a:gd name="connsiteY5" fmla="*/ 719371 h 724166"/>
                  <a:gd name="connsiteX6" fmla="*/ 156463 w 157062"/>
                  <a:gd name="connsiteY6" fmla="*/ 315924 h 724166"/>
                  <a:gd name="connsiteX7" fmla="*/ 157063 w 157062"/>
                  <a:gd name="connsiteY7" fmla="*/ 0 h 724166"/>
                  <a:gd name="connsiteX8" fmla="*/ 5995 w 157062"/>
                  <a:gd name="connsiteY8" fmla="*/ 4796 h 724166"/>
                  <a:gd name="connsiteX9" fmla="*/ 5995 w 157062"/>
                  <a:gd name="connsiteY9" fmla="*/ 31772 h 724166"/>
                  <a:gd name="connsiteX10" fmla="*/ 3597 w 157062"/>
                  <a:gd name="connsiteY10" fmla="*/ 319520 h 724166"/>
                  <a:gd name="connsiteX11" fmla="*/ 156463 w 157062"/>
                  <a:gd name="connsiteY11" fmla="*/ 315924 h 7241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57062" h="724166">
                    <a:moveTo>
                      <a:pt x="155264" y="719371"/>
                    </a:moveTo>
                    <a:lnTo>
                      <a:pt x="155864" y="398052"/>
                    </a:lnTo>
                    <a:lnTo>
                      <a:pt x="2398" y="402848"/>
                    </a:lnTo>
                    <a:lnTo>
                      <a:pt x="0" y="724166"/>
                    </a:lnTo>
                    <a:lnTo>
                      <a:pt x="155264" y="719371"/>
                    </a:lnTo>
                    <a:lnTo>
                      <a:pt x="155264" y="719371"/>
                    </a:lnTo>
                    <a:close/>
                    <a:moveTo>
                      <a:pt x="156463" y="315924"/>
                    </a:moveTo>
                    <a:lnTo>
                      <a:pt x="157063" y="0"/>
                    </a:lnTo>
                    <a:lnTo>
                      <a:pt x="5995" y="4796"/>
                    </a:lnTo>
                    <a:lnTo>
                      <a:pt x="5995" y="31772"/>
                    </a:lnTo>
                    <a:lnTo>
                      <a:pt x="3597" y="319520"/>
                    </a:lnTo>
                    <a:lnTo>
                      <a:pt x="156463" y="315924"/>
                    </a:lnTo>
                    <a:close/>
                  </a:path>
                </a:pathLst>
              </a:custGeom>
              <a:solidFill>
                <a:srgbClr val="CBCACA"/>
              </a:solidFill>
              <a:ln w="59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63" name="Freeform: Shape 1062">
                <a:extLst>
                  <a:ext uri="{FF2B5EF4-FFF2-40B4-BE49-F238E27FC236}">
                    <a16:creationId xmlns:a16="http://schemas.microsoft.com/office/drawing/2014/main" id="{22D731C7-7C37-415A-9AFD-4613EFCBB525}"/>
                  </a:ext>
                </a:extLst>
              </p:cNvPr>
              <p:cNvSpPr/>
              <p:nvPr/>
            </p:nvSpPr>
            <p:spPr>
              <a:xfrm>
                <a:off x="6379551" y="3237767"/>
                <a:ext cx="157062" cy="725965"/>
              </a:xfrm>
              <a:custGeom>
                <a:avLst/>
                <a:gdLst>
                  <a:gd name="connsiteX0" fmla="*/ 155264 w 157062"/>
                  <a:gd name="connsiteY0" fmla="*/ 721169 h 725965"/>
                  <a:gd name="connsiteX1" fmla="*/ 155864 w 157062"/>
                  <a:gd name="connsiteY1" fmla="*/ 399850 h 725965"/>
                  <a:gd name="connsiteX2" fmla="*/ 2398 w 157062"/>
                  <a:gd name="connsiteY2" fmla="*/ 404646 h 725965"/>
                  <a:gd name="connsiteX3" fmla="*/ 0 w 157062"/>
                  <a:gd name="connsiteY3" fmla="*/ 725965 h 725965"/>
                  <a:gd name="connsiteX4" fmla="*/ 155264 w 157062"/>
                  <a:gd name="connsiteY4" fmla="*/ 721169 h 725965"/>
                  <a:gd name="connsiteX5" fmla="*/ 155264 w 157062"/>
                  <a:gd name="connsiteY5" fmla="*/ 721169 h 725965"/>
                  <a:gd name="connsiteX6" fmla="*/ 156463 w 157062"/>
                  <a:gd name="connsiteY6" fmla="*/ 319521 h 725965"/>
                  <a:gd name="connsiteX7" fmla="*/ 157063 w 157062"/>
                  <a:gd name="connsiteY7" fmla="*/ 0 h 725965"/>
                  <a:gd name="connsiteX8" fmla="*/ 5995 w 157062"/>
                  <a:gd name="connsiteY8" fmla="*/ 4796 h 725965"/>
                  <a:gd name="connsiteX9" fmla="*/ 5995 w 157062"/>
                  <a:gd name="connsiteY9" fmla="*/ 28775 h 725965"/>
                  <a:gd name="connsiteX10" fmla="*/ 3597 w 157062"/>
                  <a:gd name="connsiteY10" fmla="*/ 323117 h 725965"/>
                  <a:gd name="connsiteX11" fmla="*/ 156463 w 157062"/>
                  <a:gd name="connsiteY11" fmla="*/ 319521 h 7259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57062" h="725965">
                    <a:moveTo>
                      <a:pt x="155264" y="721169"/>
                    </a:moveTo>
                    <a:lnTo>
                      <a:pt x="155864" y="399850"/>
                    </a:lnTo>
                    <a:lnTo>
                      <a:pt x="2398" y="404646"/>
                    </a:lnTo>
                    <a:lnTo>
                      <a:pt x="0" y="725965"/>
                    </a:lnTo>
                    <a:lnTo>
                      <a:pt x="155264" y="721169"/>
                    </a:lnTo>
                    <a:lnTo>
                      <a:pt x="155264" y="721169"/>
                    </a:lnTo>
                    <a:close/>
                    <a:moveTo>
                      <a:pt x="156463" y="319521"/>
                    </a:moveTo>
                    <a:lnTo>
                      <a:pt x="157063" y="0"/>
                    </a:lnTo>
                    <a:lnTo>
                      <a:pt x="5995" y="4796"/>
                    </a:lnTo>
                    <a:lnTo>
                      <a:pt x="5995" y="28775"/>
                    </a:lnTo>
                    <a:lnTo>
                      <a:pt x="3597" y="323117"/>
                    </a:lnTo>
                    <a:lnTo>
                      <a:pt x="156463" y="319521"/>
                    </a:lnTo>
                    <a:close/>
                  </a:path>
                </a:pathLst>
              </a:custGeom>
              <a:solidFill>
                <a:srgbClr val="CBCACA"/>
              </a:solidFill>
              <a:ln w="59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1064" name="Freeform: Shape 1063">
              <a:extLst>
                <a:ext uri="{FF2B5EF4-FFF2-40B4-BE49-F238E27FC236}">
                  <a16:creationId xmlns:a16="http://schemas.microsoft.com/office/drawing/2014/main" id="{295B32D0-2C3A-4561-9322-2D6C188FDB05}"/>
                </a:ext>
              </a:extLst>
            </p:cNvPr>
            <p:cNvSpPr/>
            <p:nvPr/>
          </p:nvSpPr>
          <p:spPr>
            <a:xfrm>
              <a:off x="6613950" y="4259271"/>
              <a:ext cx="156463" cy="725961"/>
            </a:xfrm>
            <a:custGeom>
              <a:avLst/>
              <a:gdLst>
                <a:gd name="connsiteX0" fmla="*/ 155264 w 156462"/>
                <a:gd name="connsiteY0" fmla="*/ 721169 h 725964"/>
                <a:gd name="connsiteX1" fmla="*/ 155864 w 156462"/>
                <a:gd name="connsiteY1" fmla="*/ 399251 h 725964"/>
                <a:gd name="connsiteX2" fmla="*/ 2398 w 156462"/>
                <a:gd name="connsiteY2" fmla="*/ 404047 h 725964"/>
                <a:gd name="connsiteX3" fmla="*/ 0 w 156462"/>
                <a:gd name="connsiteY3" fmla="*/ 725965 h 725964"/>
                <a:gd name="connsiteX4" fmla="*/ 155264 w 156462"/>
                <a:gd name="connsiteY4" fmla="*/ 721169 h 725964"/>
                <a:gd name="connsiteX5" fmla="*/ 155264 w 156462"/>
                <a:gd name="connsiteY5" fmla="*/ 721169 h 725964"/>
                <a:gd name="connsiteX6" fmla="*/ 155864 w 156462"/>
                <a:gd name="connsiteY6" fmla="*/ 320120 h 725964"/>
                <a:gd name="connsiteX7" fmla="*/ 156463 w 156462"/>
                <a:gd name="connsiteY7" fmla="*/ 0 h 725964"/>
                <a:gd name="connsiteX8" fmla="*/ 5395 w 156462"/>
                <a:gd name="connsiteY8" fmla="*/ 4796 h 725964"/>
                <a:gd name="connsiteX9" fmla="*/ 5395 w 156462"/>
                <a:gd name="connsiteY9" fmla="*/ 27576 h 725964"/>
                <a:gd name="connsiteX10" fmla="*/ 2997 w 156462"/>
                <a:gd name="connsiteY10" fmla="*/ 324316 h 725964"/>
                <a:gd name="connsiteX11" fmla="*/ 155864 w 156462"/>
                <a:gd name="connsiteY11" fmla="*/ 320120 h 725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6462" h="725964">
                  <a:moveTo>
                    <a:pt x="155264" y="721169"/>
                  </a:moveTo>
                  <a:lnTo>
                    <a:pt x="155864" y="399251"/>
                  </a:lnTo>
                  <a:lnTo>
                    <a:pt x="2398" y="404047"/>
                  </a:lnTo>
                  <a:lnTo>
                    <a:pt x="0" y="725965"/>
                  </a:lnTo>
                  <a:lnTo>
                    <a:pt x="155264" y="721169"/>
                  </a:lnTo>
                  <a:lnTo>
                    <a:pt x="155264" y="721169"/>
                  </a:lnTo>
                  <a:close/>
                  <a:moveTo>
                    <a:pt x="155864" y="320120"/>
                  </a:moveTo>
                  <a:lnTo>
                    <a:pt x="156463" y="0"/>
                  </a:lnTo>
                  <a:lnTo>
                    <a:pt x="5395" y="4796"/>
                  </a:lnTo>
                  <a:lnTo>
                    <a:pt x="5395" y="27576"/>
                  </a:lnTo>
                  <a:lnTo>
                    <a:pt x="2997" y="324316"/>
                  </a:lnTo>
                  <a:lnTo>
                    <a:pt x="155864" y="320120"/>
                  </a:lnTo>
                  <a:close/>
                </a:path>
              </a:pathLst>
            </a:custGeom>
            <a:solidFill>
              <a:srgbClr val="CBCACA"/>
            </a:solidFill>
            <a:ln w="59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65" name="Freeform: Shape 1064">
              <a:extLst>
                <a:ext uri="{FF2B5EF4-FFF2-40B4-BE49-F238E27FC236}">
                  <a16:creationId xmlns:a16="http://schemas.microsoft.com/office/drawing/2014/main" id="{F6469569-1115-4848-9322-D7F3BB8507BC}"/>
                </a:ext>
              </a:extLst>
            </p:cNvPr>
            <p:cNvSpPr/>
            <p:nvPr/>
          </p:nvSpPr>
          <p:spPr>
            <a:xfrm>
              <a:off x="5910765" y="4282049"/>
              <a:ext cx="157063" cy="724166"/>
            </a:xfrm>
            <a:custGeom>
              <a:avLst/>
              <a:gdLst>
                <a:gd name="connsiteX0" fmla="*/ 155264 w 157062"/>
                <a:gd name="connsiteY0" fmla="*/ 719371 h 724166"/>
                <a:gd name="connsiteX1" fmla="*/ 155864 w 157062"/>
                <a:gd name="connsiteY1" fmla="*/ 397452 h 724166"/>
                <a:gd name="connsiteX2" fmla="*/ 2398 w 157062"/>
                <a:gd name="connsiteY2" fmla="*/ 402248 h 724166"/>
                <a:gd name="connsiteX3" fmla="*/ 0 w 157062"/>
                <a:gd name="connsiteY3" fmla="*/ 724166 h 724166"/>
                <a:gd name="connsiteX4" fmla="*/ 155264 w 157062"/>
                <a:gd name="connsiteY4" fmla="*/ 719371 h 724166"/>
                <a:gd name="connsiteX5" fmla="*/ 155264 w 157062"/>
                <a:gd name="connsiteY5" fmla="*/ 719371 h 724166"/>
                <a:gd name="connsiteX6" fmla="*/ 156463 w 157062"/>
                <a:gd name="connsiteY6" fmla="*/ 315324 h 724166"/>
                <a:gd name="connsiteX7" fmla="*/ 157063 w 157062"/>
                <a:gd name="connsiteY7" fmla="*/ 0 h 724166"/>
                <a:gd name="connsiteX8" fmla="*/ 5995 w 157062"/>
                <a:gd name="connsiteY8" fmla="*/ 4796 h 724166"/>
                <a:gd name="connsiteX9" fmla="*/ 5995 w 157062"/>
                <a:gd name="connsiteY9" fmla="*/ 31772 h 724166"/>
                <a:gd name="connsiteX10" fmla="*/ 3597 w 157062"/>
                <a:gd name="connsiteY10" fmla="*/ 318921 h 724166"/>
                <a:gd name="connsiteX11" fmla="*/ 156463 w 157062"/>
                <a:gd name="connsiteY11" fmla="*/ 315324 h 7241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7062" h="724166">
                  <a:moveTo>
                    <a:pt x="155264" y="719371"/>
                  </a:moveTo>
                  <a:lnTo>
                    <a:pt x="155864" y="397452"/>
                  </a:lnTo>
                  <a:lnTo>
                    <a:pt x="2398" y="402248"/>
                  </a:lnTo>
                  <a:lnTo>
                    <a:pt x="0" y="724166"/>
                  </a:lnTo>
                  <a:lnTo>
                    <a:pt x="155264" y="719371"/>
                  </a:lnTo>
                  <a:lnTo>
                    <a:pt x="155264" y="719371"/>
                  </a:lnTo>
                  <a:close/>
                  <a:moveTo>
                    <a:pt x="156463" y="315324"/>
                  </a:moveTo>
                  <a:lnTo>
                    <a:pt x="157063" y="0"/>
                  </a:lnTo>
                  <a:lnTo>
                    <a:pt x="5995" y="4796"/>
                  </a:lnTo>
                  <a:lnTo>
                    <a:pt x="5995" y="31772"/>
                  </a:lnTo>
                  <a:lnTo>
                    <a:pt x="3597" y="318921"/>
                  </a:lnTo>
                  <a:lnTo>
                    <a:pt x="156463" y="315324"/>
                  </a:lnTo>
                  <a:close/>
                </a:path>
              </a:pathLst>
            </a:custGeom>
            <a:solidFill>
              <a:srgbClr val="CBCACA"/>
            </a:solidFill>
            <a:ln w="59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66" name="Freeform: Shape 1065">
              <a:extLst>
                <a:ext uri="{FF2B5EF4-FFF2-40B4-BE49-F238E27FC236}">
                  <a16:creationId xmlns:a16="http://schemas.microsoft.com/office/drawing/2014/main" id="{D541D9D5-129A-43F2-9ECB-213E9BBE203D}"/>
                </a:ext>
              </a:extLst>
            </p:cNvPr>
            <p:cNvSpPr/>
            <p:nvPr/>
          </p:nvSpPr>
          <p:spPr>
            <a:xfrm>
              <a:off x="6145756" y="4347988"/>
              <a:ext cx="390260" cy="651027"/>
            </a:xfrm>
            <a:custGeom>
              <a:avLst/>
              <a:gdLst>
                <a:gd name="connsiteX0" fmla="*/ 389060 w 390258"/>
                <a:gd name="connsiteY0" fmla="*/ 639041 h 651030"/>
                <a:gd name="connsiteX1" fmla="*/ 390259 w 390258"/>
                <a:gd name="connsiteY1" fmla="*/ 0 h 651030"/>
                <a:gd name="connsiteX2" fmla="*/ 4796 w 390258"/>
                <a:gd name="connsiteY2" fmla="*/ 12589 h 651030"/>
                <a:gd name="connsiteX3" fmla="*/ 4796 w 390258"/>
                <a:gd name="connsiteY3" fmla="*/ 38367 h 651030"/>
                <a:gd name="connsiteX4" fmla="*/ 0 w 390258"/>
                <a:gd name="connsiteY4" fmla="*/ 651031 h 651030"/>
                <a:gd name="connsiteX5" fmla="*/ 389060 w 390258"/>
                <a:gd name="connsiteY5" fmla="*/ 639041 h 651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0258" h="651030">
                  <a:moveTo>
                    <a:pt x="389060" y="639041"/>
                  </a:moveTo>
                  <a:lnTo>
                    <a:pt x="390259" y="0"/>
                  </a:lnTo>
                  <a:cubicBezTo>
                    <a:pt x="261372" y="4196"/>
                    <a:pt x="133683" y="8393"/>
                    <a:pt x="4796" y="12589"/>
                  </a:cubicBezTo>
                  <a:lnTo>
                    <a:pt x="4796" y="38367"/>
                  </a:lnTo>
                  <a:lnTo>
                    <a:pt x="0" y="651031"/>
                  </a:lnTo>
                  <a:cubicBezTo>
                    <a:pt x="129487" y="646834"/>
                    <a:pt x="258973" y="643237"/>
                    <a:pt x="389060" y="639041"/>
                  </a:cubicBezTo>
                  <a:close/>
                </a:path>
              </a:pathLst>
            </a:custGeom>
            <a:solidFill>
              <a:srgbClr val="424242"/>
            </a:solidFill>
            <a:ln w="59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67" name="Freeform: Shape 1066">
              <a:extLst>
                <a:ext uri="{FF2B5EF4-FFF2-40B4-BE49-F238E27FC236}">
                  <a16:creationId xmlns:a16="http://schemas.microsoft.com/office/drawing/2014/main" id="{45BF1FBD-FDFF-4370-A2DB-448EC08AD74A}"/>
                </a:ext>
              </a:extLst>
            </p:cNvPr>
            <p:cNvSpPr/>
            <p:nvPr/>
          </p:nvSpPr>
          <p:spPr>
            <a:xfrm>
              <a:off x="5678168" y="2875083"/>
              <a:ext cx="1326041" cy="220007"/>
            </a:xfrm>
            <a:custGeom>
              <a:avLst/>
              <a:gdLst>
                <a:gd name="connsiteX0" fmla="*/ 0 w 1326039"/>
                <a:gd name="connsiteY0" fmla="*/ 220007 h 220007"/>
                <a:gd name="connsiteX1" fmla="*/ 1323043 w 1326039"/>
                <a:gd name="connsiteY1" fmla="*/ 177445 h 220007"/>
                <a:gd name="connsiteX2" fmla="*/ 1326040 w 1326039"/>
                <a:gd name="connsiteY2" fmla="*/ 0 h 220007"/>
                <a:gd name="connsiteX3" fmla="*/ 2997 w 1326039"/>
                <a:gd name="connsiteY3" fmla="*/ 43162 h 220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26039" h="220007">
                  <a:moveTo>
                    <a:pt x="0" y="220007"/>
                  </a:moveTo>
                  <a:lnTo>
                    <a:pt x="1323043" y="177445"/>
                  </a:lnTo>
                  <a:lnTo>
                    <a:pt x="1326040" y="0"/>
                  </a:lnTo>
                  <a:lnTo>
                    <a:pt x="2997" y="43162"/>
                  </a:lnTo>
                  <a:close/>
                </a:path>
              </a:pathLst>
            </a:custGeom>
            <a:solidFill>
              <a:srgbClr val="7B4038"/>
            </a:solidFill>
            <a:ln w="59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1068" name="Graphic 36">
              <a:extLst>
                <a:ext uri="{FF2B5EF4-FFF2-40B4-BE49-F238E27FC236}">
                  <a16:creationId xmlns:a16="http://schemas.microsoft.com/office/drawing/2014/main" id="{5AE9F91C-E4C2-4566-A67B-6E886BE38C5D}"/>
                </a:ext>
              </a:extLst>
            </p:cNvPr>
            <p:cNvGrpSpPr/>
            <p:nvPr/>
          </p:nvGrpSpPr>
          <p:grpSpPr>
            <a:xfrm>
              <a:off x="7273973" y="2282801"/>
              <a:ext cx="1475909" cy="2515996"/>
              <a:chOff x="7273968" y="2282802"/>
              <a:chExt cx="1475908" cy="2515998"/>
            </a:xfrm>
            <a:solidFill>
              <a:srgbClr val="571D0A"/>
            </a:solidFill>
          </p:grpSpPr>
          <p:sp>
            <p:nvSpPr>
              <p:cNvPr id="1069" name="Freeform: Shape 1068">
                <a:extLst>
                  <a:ext uri="{FF2B5EF4-FFF2-40B4-BE49-F238E27FC236}">
                    <a16:creationId xmlns:a16="http://schemas.microsoft.com/office/drawing/2014/main" id="{9A2801FE-8AC7-481C-BFED-3DD3950950F9}"/>
                  </a:ext>
                </a:extLst>
              </p:cNvPr>
              <p:cNvSpPr/>
              <p:nvPr/>
            </p:nvSpPr>
            <p:spPr>
              <a:xfrm>
                <a:off x="7273968" y="2722817"/>
                <a:ext cx="689996" cy="1100037"/>
              </a:xfrm>
              <a:custGeom>
                <a:avLst/>
                <a:gdLst>
                  <a:gd name="connsiteX0" fmla="*/ 0 w 689996"/>
                  <a:gd name="connsiteY0" fmla="*/ 385463 h 1100037"/>
                  <a:gd name="connsiteX1" fmla="*/ 0 w 689996"/>
                  <a:gd name="connsiteY1" fmla="*/ 1100038 h 1100037"/>
                  <a:gd name="connsiteX2" fmla="*/ 689996 w 689996"/>
                  <a:gd name="connsiteY2" fmla="*/ 713975 h 1100037"/>
                  <a:gd name="connsiteX3" fmla="*/ 689996 w 689996"/>
                  <a:gd name="connsiteY3" fmla="*/ 0 h 11000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89996" h="1100037">
                    <a:moveTo>
                      <a:pt x="0" y="385463"/>
                    </a:moveTo>
                    <a:lnTo>
                      <a:pt x="0" y="1100038"/>
                    </a:lnTo>
                    <a:lnTo>
                      <a:pt x="689996" y="713975"/>
                    </a:lnTo>
                    <a:lnTo>
                      <a:pt x="689996" y="0"/>
                    </a:lnTo>
                    <a:close/>
                  </a:path>
                </a:pathLst>
              </a:custGeom>
              <a:solidFill>
                <a:srgbClr val="571D0A"/>
              </a:solidFill>
              <a:ln w="59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70" name="Freeform: Shape 1069">
                <a:extLst>
                  <a:ext uri="{FF2B5EF4-FFF2-40B4-BE49-F238E27FC236}">
                    <a16:creationId xmlns:a16="http://schemas.microsoft.com/office/drawing/2014/main" id="{D7928A80-44AF-45E9-B087-41FDADEEBBAC}"/>
                  </a:ext>
                </a:extLst>
              </p:cNvPr>
              <p:cNvSpPr/>
              <p:nvPr/>
            </p:nvSpPr>
            <p:spPr>
              <a:xfrm>
                <a:off x="7273968" y="3698763"/>
                <a:ext cx="689996" cy="1100037"/>
              </a:xfrm>
              <a:custGeom>
                <a:avLst/>
                <a:gdLst>
                  <a:gd name="connsiteX0" fmla="*/ 0 w 689996"/>
                  <a:gd name="connsiteY0" fmla="*/ 385463 h 1100037"/>
                  <a:gd name="connsiteX1" fmla="*/ 0 w 689996"/>
                  <a:gd name="connsiteY1" fmla="*/ 1100038 h 1100037"/>
                  <a:gd name="connsiteX2" fmla="*/ 689996 w 689996"/>
                  <a:gd name="connsiteY2" fmla="*/ 713975 h 1100037"/>
                  <a:gd name="connsiteX3" fmla="*/ 689996 w 689996"/>
                  <a:gd name="connsiteY3" fmla="*/ 0 h 11000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89996" h="1100037">
                    <a:moveTo>
                      <a:pt x="0" y="385463"/>
                    </a:moveTo>
                    <a:lnTo>
                      <a:pt x="0" y="1100038"/>
                    </a:lnTo>
                    <a:lnTo>
                      <a:pt x="689996" y="713975"/>
                    </a:lnTo>
                    <a:lnTo>
                      <a:pt x="689996" y="0"/>
                    </a:lnTo>
                    <a:close/>
                  </a:path>
                </a:pathLst>
              </a:custGeom>
              <a:solidFill>
                <a:srgbClr val="571D0A"/>
              </a:solidFill>
              <a:ln w="59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71" name="Freeform: Shape 1070">
                <a:extLst>
                  <a:ext uri="{FF2B5EF4-FFF2-40B4-BE49-F238E27FC236}">
                    <a16:creationId xmlns:a16="http://schemas.microsoft.com/office/drawing/2014/main" id="{167DA6C7-99ED-4FC4-9903-6B9C5D9146D4}"/>
                  </a:ext>
                </a:extLst>
              </p:cNvPr>
              <p:cNvSpPr/>
              <p:nvPr/>
            </p:nvSpPr>
            <p:spPr>
              <a:xfrm>
                <a:off x="8082062" y="2282802"/>
                <a:ext cx="667815" cy="1088048"/>
              </a:xfrm>
              <a:custGeom>
                <a:avLst/>
                <a:gdLst>
                  <a:gd name="connsiteX0" fmla="*/ 0 w 667815"/>
                  <a:gd name="connsiteY0" fmla="*/ 373473 h 1088048"/>
                  <a:gd name="connsiteX1" fmla="*/ 0 w 667815"/>
                  <a:gd name="connsiteY1" fmla="*/ 1088048 h 1088048"/>
                  <a:gd name="connsiteX2" fmla="*/ 667815 w 667815"/>
                  <a:gd name="connsiteY2" fmla="*/ 714575 h 1088048"/>
                  <a:gd name="connsiteX3" fmla="*/ 667815 w 667815"/>
                  <a:gd name="connsiteY3" fmla="*/ 0 h 10880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67815" h="1088048">
                    <a:moveTo>
                      <a:pt x="0" y="373473"/>
                    </a:moveTo>
                    <a:lnTo>
                      <a:pt x="0" y="1088048"/>
                    </a:lnTo>
                    <a:lnTo>
                      <a:pt x="667815" y="714575"/>
                    </a:lnTo>
                    <a:lnTo>
                      <a:pt x="667815" y="0"/>
                    </a:lnTo>
                    <a:close/>
                  </a:path>
                </a:pathLst>
              </a:custGeom>
              <a:solidFill>
                <a:srgbClr val="571D0A"/>
              </a:solidFill>
              <a:ln w="59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72" name="Freeform: Shape 1071">
                <a:extLst>
                  <a:ext uri="{FF2B5EF4-FFF2-40B4-BE49-F238E27FC236}">
                    <a16:creationId xmlns:a16="http://schemas.microsoft.com/office/drawing/2014/main" id="{369F0984-0FE6-4251-88F9-668A8C8C43BE}"/>
                  </a:ext>
                </a:extLst>
              </p:cNvPr>
              <p:cNvSpPr/>
              <p:nvPr/>
            </p:nvSpPr>
            <p:spPr>
              <a:xfrm>
                <a:off x="8082062" y="3258748"/>
                <a:ext cx="667815" cy="1088048"/>
              </a:xfrm>
              <a:custGeom>
                <a:avLst/>
                <a:gdLst>
                  <a:gd name="connsiteX0" fmla="*/ 0 w 667815"/>
                  <a:gd name="connsiteY0" fmla="*/ 373474 h 1088048"/>
                  <a:gd name="connsiteX1" fmla="*/ 0 w 667815"/>
                  <a:gd name="connsiteY1" fmla="*/ 1088048 h 1088048"/>
                  <a:gd name="connsiteX2" fmla="*/ 667815 w 667815"/>
                  <a:gd name="connsiteY2" fmla="*/ 714575 h 1088048"/>
                  <a:gd name="connsiteX3" fmla="*/ 667815 w 667815"/>
                  <a:gd name="connsiteY3" fmla="*/ 0 h 10880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67815" h="1088048">
                    <a:moveTo>
                      <a:pt x="0" y="373474"/>
                    </a:moveTo>
                    <a:lnTo>
                      <a:pt x="0" y="1088048"/>
                    </a:lnTo>
                    <a:lnTo>
                      <a:pt x="667815" y="714575"/>
                    </a:lnTo>
                    <a:lnTo>
                      <a:pt x="667815" y="0"/>
                    </a:lnTo>
                    <a:close/>
                  </a:path>
                </a:pathLst>
              </a:custGeom>
              <a:solidFill>
                <a:srgbClr val="571D0A"/>
              </a:solidFill>
              <a:ln w="59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073" name="Graphic 36">
              <a:extLst>
                <a:ext uri="{FF2B5EF4-FFF2-40B4-BE49-F238E27FC236}">
                  <a16:creationId xmlns:a16="http://schemas.microsoft.com/office/drawing/2014/main" id="{5AE9F91C-E4C2-4566-A67B-6E886BE38C5D}"/>
                </a:ext>
              </a:extLst>
            </p:cNvPr>
            <p:cNvGrpSpPr/>
            <p:nvPr/>
          </p:nvGrpSpPr>
          <p:grpSpPr>
            <a:xfrm>
              <a:off x="7273973" y="2307379"/>
              <a:ext cx="1432148" cy="2453651"/>
              <a:chOff x="7273968" y="2307381"/>
              <a:chExt cx="1432147" cy="2453653"/>
            </a:xfrm>
            <a:solidFill>
              <a:srgbClr val="FFFFFF"/>
            </a:solidFill>
          </p:grpSpPr>
          <p:sp>
            <p:nvSpPr>
              <p:cNvPr id="1074" name="Freeform: Shape 1073">
                <a:extLst>
                  <a:ext uri="{FF2B5EF4-FFF2-40B4-BE49-F238E27FC236}">
                    <a16:creationId xmlns:a16="http://schemas.microsoft.com/office/drawing/2014/main" id="{B909312F-0C75-4CED-9E86-F4391364227B}"/>
                  </a:ext>
                </a:extLst>
              </p:cNvPr>
              <p:cNvSpPr/>
              <p:nvPr/>
            </p:nvSpPr>
            <p:spPr>
              <a:xfrm>
                <a:off x="7273968" y="2747396"/>
                <a:ext cx="645635" cy="1037692"/>
              </a:xfrm>
              <a:custGeom>
                <a:avLst/>
                <a:gdLst>
                  <a:gd name="connsiteX0" fmla="*/ 0 w 645635"/>
                  <a:gd name="connsiteY0" fmla="*/ 1037692 h 1037692"/>
                  <a:gd name="connsiteX1" fmla="*/ 645635 w 645635"/>
                  <a:gd name="connsiteY1" fmla="*/ 676208 h 1037692"/>
                  <a:gd name="connsiteX2" fmla="*/ 645635 w 645635"/>
                  <a:gd name="connsiteY2" fmla="*/ 0 h 1037692"/>
                  <a:gd name="connsiteX3" fmla="*/ 0 w 645635"/>
                  <a:gd name="connsiteY3" fmla="*/ 360884 h 10376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45635" h="1037692">
                    <a:moveTo>
                      <a:pt x="0" y="1037692"/>
                    </a:moveTo>
                    <a:lnTo>
                      <a:pt x="645635" y="676208"/>
                    </a:lnTo>
                    <a:lnTo>
                      <a:pt x="645635" y="0"/>
                    </a:lnTo>
                    <a:lnTo>
                      <a:pt x="0" y="360884"/>
                    </a:lnTo>
                    <a:close/>
                  </a:path>
                </a:pathLst>
              </a:custGeom>
              <a:solidFill>
                <a:srgbClr val="FFFFFF"/>
              </a:solidFill>
              <a:ln w="59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75" name="Freeform: Shape 1074">
                <a:extLst>
                  <a:ext uri="{FF2B5EF4-FFF2-40B4-BE49-F238E27FC236}">
                    <a16:creationId xmlns:a16="http://schemas.microsoft.com/office/drawing/2014/main" id="{2F35FEBC-9C6C-4CCF-A4C8-D505AA9CC88B}"/>
                  </a:ext>
                </a:extLst>
              </p:cNvPr>
              <p:cNvSpPr/>
              <p:nvPr/>
            </p:nvSpPr>
            <p:spPr>
              <a:xfrm>
                <a:off x="7273968" y="3723342"/>
                <a:ext cx="645635" cy="1037692"/>
              </a:xfrm>
              <a:custGeom>
                <a:avLst/>
                <a:gdLst>
                  <a:gd name="connsiteX0" fmla="*/ 0 w 645635"/>
                  <a:gd name="connsiteY0" fmla="*/ 1037692 h 1037692"/>
                  <a:gd name="connsiteX1" fmla="*/ 645635 w 645635"/>
                  <a:gd name="connsiteY1" fmla="*/ 676209 h 1037692"/>
                  <a:gd name="connsiteX2" fmla="*/ 645635 w 645635"/>
                  <a:gd name="connsiteY2" fmla="*/ 0 h 1037692"/>
                  <a:gd name="connsiteX3" fmla="*/ 0 w 645635"/>
                  <a:gd name="connsiteY3" fmla="*/ 360884 h 10376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45635" h="1037692">
                    <a:moveTo>
                      <a:pt x="0" y="1037692"/>
                    </a:moveTo>
                    <a:lnTo>
                      <a:pt x="645635" y="676209"/>
                    </a:lnTo>
                    <a:lnTo>
                      <a:pt x="645635" y="0"/>
                    </a:lnTo>
                    <a:lnTo>
                      <a:pt x="0" y="360884"/>
                    </a:lnTo>
                    <a:close/>
                  </a:path>
                </a:pathLst>
              </a:custGeom>
              <a:solidFill>
                <a:srgbClr val="FFFFFF"/>
              </a:solidFill>
              <a:ln w="59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76" name="Freeform: Shape 1075">
                <a:extLst>
                  <a:ext uri="{FF2B5EF4-FFF2-40B4-BE49-F238E27FC236}">
                    <a16:creationId xmlns:a16="http://schemas.microsoft.com/office/drawing/2014/main" id="{80933324-B7DE-4AB1-885E-87CD22D055F8}"/>
                  </a:ext>
                </a:extLst>
              </p:cNvPr>
              <p:cNvSpPr/>
              <p:nvPr/>
            </p:nvSpPr>
            <p:spPr>
              <a:xfrm>
                <a:off x="8082062" y="2307381"/>
                <a:ext cx="624053" cy="1025702"/>
              </a:xfrm>
              <a:custGeom>
                <a:avLst/>
                <a:gdLst>
                  <a:gd name="connsiteX0" fmla="*/ 0 w 624053"/>
                  <a:gd name="connsiteY0" fmla="*/ 1025703 h 1025702"/>
                  <a:gd name="connsiteX1" fmla="*/ 624054 w 624053"/>
                  <a:gd name="connsiteY1" fmla="*/ 676209 h 1025702"/>
                  <a:gd name="connsiteX2" fmla="*/ 624054 w 624053"/>
                  <a:gd name="connsiteY2" fmla="*/ 0 h 1025702"/>
                  <a:gd name="connsiteX3" fmla="*/ 0 w 624053"/>
                  <a:gd name="connsiteY3" fmla="*/ 348895 h 10257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24053" h="1025702">
                    <a:moveTo>
                      <a:pt x="0" y="1025703"/>
                    </a:moveTo>
                    <a:lnTo>
                      <a:pt x="624054" y="676209"/>
                    </a:lnTo>
                    <a:lnTo>
                      <a:pt x="624054" y="0"/>
                    </a:lnTo>
                    <a:lnTo>
                      <a:pt x="0" y="348895"/>
                    </a:lnTo>
                    <a:close/>
                  </a:path>
                </a:pathLst>
              </a:custGeom>
              <a:solidFill>
                <a:srgbClr val="FFFFFF"/>
              </a:solidFill>
              <a:ln w="59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77" name="Freeform: Shape 1076">
                <a:extLst>
                  <a:ext uri="{FF2B5EF4-FFF2-40B4-BE49-F238E27FC236}">
                    <a16:creationId xmlns:a16="http://schemas.microsoft.com/office/drawing/2014/main" id="{B19C901C-3C47-4F5C-BD73-3E2235BDEB28}"/>
                  </a:ext>
                </a:extLst>
              </p:cNvPr>
              <p:cNvSpPr/>
              <p:nvPr/>
            </p:nvSpPr>
            <p:spPr>
              <a:xfrm>
                <a:off x="8082062" y="3283327"/>
                <a:ext cx="624053" cy="1025702"/>
              </a:xfrm>
              <a:custGeom>
                <a:avLst/>
                <a:gdLst>
                  <a:gd name="connsiteX0" fmla="*/ 0 w 624053"/>
                  <a:gd name="connsiteY0" fmla="*/ 1025703 h 1025702"/>
                  <a:gd name="connsiteX1" fmla="*/ 624054 w 624053"/>
                  <a:gd name="connsiteY1" fmla="*/ 676208 h 1025702"/>
                  <a:gd name="connsiteX2" fmla="*/ 624054 w 624053"/>
                  <a:gd name="connsiteY2" fmla="*/ 0 h 1025702"/>
                  <a:gd name="connsiteX3" fmla="*/ 0 w 624053"/>
                  <a:gd name="connsiteY3" fmla="*/ 348895 h 10257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24053" h="1025702">
                    <a:moveTo>
                      <a:pt x="0" y="1025703"/>
                    </a:moveTo>
                    <a:lnTo>
                      <a:pt x="624054" y="676208"/>
                    </a:lnTo>
                    <a:lnTo>
                      <a:pt x="624054" y="0"/>
                    </a:lnTo>
                    <a:lnTo>
                      <a:pt x="0" y="348895"/>
                    </a:lnTo>
                    <a:close/>
                  </a:path>
                </a:pathLst>
              </a:custGeom>
              <a:solidFill>
                <a:srgbClr val="FFFFFF"/>
              </a:solidFill>
              <a:ln w="59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1078" name="Freeform: Shape 1077">
              <a:extLst>
                <a:ext uri="{FF2B5EF4-FFF2-40B4-BE49-F238E27FC236}">
                  <a16:creationId xmlns:a16="http://schemas.microsoft.com/office/drawing/2014/main" id="{429B65F9-CADA-4B1C-A5EF-872B66CFD0BE}"/>
                </a:ext>
              </a:extLst>
            </p:cNvPr>
            <p:cNvSpPr/>
            <p:nvPr/>
          </p:nvSpPr>
          <p:spPr>
            <a:xfrm>
              <a:off x="7169061" y="2938628"/>
              <a:ext cx="1990259" cy="1194753"/>
            </a:xfrm>
            <a:custGeom>
              <a:avLst/>
              <a:gdLst>
                <a:gd name="connsiteX0" fmla="*/ 1685725 w 1990258"/>
                <a:gd name="connsiteY0" fmla="*/ 0 h 1194754"/>
                <a:gd name="connsiteX1" fmla="*/ 1990259 w 1990258"/>
                <a:gd name="connsiteY1" fmla="*/ 170251 h 1194754"/>
                <a:gd name="connsiteX2" fmla="*/ 1990259 w 1990258"/>
                <a:gd name="connsiteY2" fmla="*/ 252379 h 1194754"/>
                <a:gd name="connsiteX3" fmla="*/ 304533 w 1990258"/>
                <a:gd name="connsiteY3" fmla="*/ 1194755 h 1194754"/>
                <a:gd name="connsiteX4" fmla="*/ 0 w 1990258"/>
                <a:gd name="connsiteY4" fmla="*/ 1024503 h 1194754"/>
                <a:gd name="connsiteX5" fmla="*/ 0 w 1990258"/>
                <a:gd name="connsiteY5" fmla="*/ 942975 h 1194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90258" h="1194754">
                  <a:moveTo>
                    <a:pt x="1685725" y="0"/>
                  </a:moveTo>
                  <a:lnTo>
                    <a:pt x="1990259" y="170251"/>
                  </a:lnTo>
                  <a:lnTo>
                    <a:pt x="1990259" y="252379"/>
                  </a:lnTo>
                  <a:lnTo>
                    <a:pt x="304533" y="1194755"/>
                  </a:lnTo>
                  <a:lnTo>
                    <a:pt x="0" y="1024503"/>
                  </a:lnTo>
                  <a:lnTo>
                    <a:pt x="0" y="942975"/>
                  </a:lnTo>
                  <a:close/>
                </a:path>
              </a:pathLst>
            </a:custGeom>
            <a:solidFill>
              <a:srgbClr val="B4A9A7"/>
            </a:solidFill>
            <a:ln w="59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79" name="Freeform: Shape 1078">
              <a:extLst>
                <a:ext uri="{FF2B5EF4-FFF2-40B4-BE49-F238E27FC236}">
                  <a16:creationId xmlns:a16="http://schemas.microsoft.com/office/drawing/2014/main" id="{3A8C8C74-9E28-4342-84A3-AB5C552EC8A0}"/>
                </a:ext>
              </a:extLst>
            </p:cNvPr>
            <p:cNvSpPr/>
            <p:nvPr/>
          </p:nvSpPr>
          <p:spPr>
            <a:xfrm>
              <a:off x="7169061" y="2938628"/>
              <a:ext cx="1990259" cy="1113225"/>
            </a:xfrm>
            <a:custGeom>
              <a:avLst/>
              <a:gdLst>
                <a:gd name="connsiteX0" fmla="*/ 1685725 w 1990258"/>
                <a:gd name="connsiteY0" fmla="*/ 0 h 1113226"/>
                <a:gd name="connsiteX1" fmla="*/ 1990259 w 1990258"/>
                <a:gd name="connsiteY1" fmla="*/ 170251 h 1113226"/>
                <a:gd name="connsiteX2" fmla="*/ 304533 w 1990258"/>
                <a:gd name="connsiteY2" fmla="*/ 1113226 h 1113226"/>
                <a:gd name="connsiteX3" fmla="*/ 0 w 1990258"/>
                <a:gd name="connsiteY3" fmla="*/ 942975 h 1113226"/>
                <a:gd name="connsiteX4" fmla="*/ 140277 w 1990258"/>
                <a:gd name="connsiteY4" fmla="*/ 864444 h 1113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90258" h="1113226">
                  <a:moveTo>
                    <a:pt x="1685725" y="0"/>
                  </a:moveTo>
                  <a:lnTo>
                    <a:pt x="1990259" y="170251"/>
                  </a:lnTo>
                  <a:lnTo>
                    <a:pt x="304533" y="1113226"/>
                  </a:lnTo>
                  <a:lnTo>
                    <a:pt x="0" y="942975"/>
                  </a:lnTo>
                  <a:lnTo>
                    <a:pt x="140277" y="864444"/>
                  </a:lnTo>
                  <a:close/>
                </a:path>
              </a:pathLst>
            </a:custGeom>
            <a:solidFill>
              <a:srgbClr val="F2EEE8"/>
            </a:solidFill>
            <a:ln w="59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80" name="Freeform: Shape 1079">
              <a:extLst>
                <a:ext uri="{FF2B5EF4-FFF2-40B4-BE49-F238E27FC236}">
                  <a16:creationId xmlns:a16="http://schemas.microsoft.com/office/drawing/2014/main" id="{49DD39A5-E8C8-4F83-8C07-E5527F2DC006}"/>
                </a:ext>
              </a:extLst>
            </p:cNvPr>
            <p:cNvSpPr/>
            <p:nvPr/>
          </p:nvSpPr>
          <p:spPr>
            <a:xfrm>
              <a:off x="2650215" y="993331"/>
              <a:ext cx="1278680" cy="3141245"/>
            </a:xfrm>
            <a:custGeom>
              <a:avLst/>
              <a:gdLst>
                <a:gd name="connsiteX0" fmla="*/ 220007 w 1278681"/>
                <a:gd name="connsiteY0" fmla="*/ 0 h 3141251"/>
                <a:gd name="connsiteX1" fmla="*/ 1278681 w 1278681"/>
                <a:gd name="connsiteY1" fmla="*/ 600075 h 3141251"/>
                <a:gd name="connsiteX2" fmla="*/ 1271488 w 1278681"/>
                <a:gd name="connsiteY2" fmla="*/ 3020158 h 3141251"/>
                <a:gd name="connsiteX3" fmla="*/ 1051480 w 1278681"/>
                <a:gd name="connsiteY3" fmla="*/ 3141252 h 3141251"/>
                <a:gd name="connsiteX4" fmla="*/ 0 w 1278681"/>
                <a:gd name="connsiteY4" fmla="*/ 2545373 h 3141251"/>
                <a:gd name="connsiteX5" fmla="*/ 0 w 1278681"/>
                <a:gd name="connsiteY5" fmla="*/ 121094 h 3141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78681" h="3141251">
                  <a:moveTo>
                    <a:pt x="220007" y="0"/>
                  </a:moveTo>
                  <a:lnTo>
                    <a:pt x="1278681" y="600075"/>
                  </a:lnTo>
                  <a:lnTo>
                    <a:pt x="1271488" y="3020158"/>
                  </a:lnTo>
                  <a:lnTo>
                    <a:pt x="1051480" y="3141252"/>
                  </a:lnTo>
                  <a:lnTo>
                    <a:pt x="0" y="2545373"/>
                  </a:lnTo>
                  <a:lnTo>
                    <a:pt x="0" y="121094"/>
                  </a:lnTo>
                  <a:close/>
                </a:path>
              </a:pathLst>
            </a:custGeom>
            <a:solidFill>
              <a:srgbClr val="571D0A"/>
            </a:solidFill>
            <a:ln w="59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81" name="Freeform: Shape 1080">
              <a:extLst>
                <a:ext uri="{FF2B5EF4-FFF2-40B4-BE49-F238E27FC236}">
                  <a16:creationId xmlns:a16="http://schemas.microsoft.com/office/drawing/2014/main" id="{3D10194F-0EDD-433F-A685-A56D3BB0552B}"/>
                </a:ext>
              </a:extLst>
            </p:cNvPr>
            <p:cNvSpPr/>
            <p:nvPr/>
          </p:nvSpPr>
          <p:spPr>
            <a:xfrm>
              <a:off x="2650215" y="1114426"/>
              <a:ext cx="1059272" cy="3020155"/>
            </a:xfrm>
            <a:custGeom>
              <a:avLst/>
              <a:gdLst>
                <a:gd name="connsiteX0" fmla="*/ 0 w 1059273"/>
                <a:gd name="connsiteY0" fmla="*/ 0 h 3020157"/>
                <a:gd name="connsiteX1" fmla="*/ 1059273 w 1059273"/>
                <a:gd name="connsiteY1" fmla="*/ 600075 h 3020157"/>
                <a:gd name="connsiteX2" fmla="*/ 1051480 w 1059273"/>
                <a:gd name="connsiteY2" fmla="*/ 3020158 h 3020157"/>
                <a:gd name="connsiteX3" fmla="*/ 0 w 1059273"/>
                <a:gd name="connsiteY3" fmla="*/ 2424279 h 3020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59273" h="3020157">
                  <a:moveTo>
                    <a:pt x="0" y="0"/>
                  </a:moveTo>
                  <a:lnTo>
                    <a:pt x="1059273" y="600075"/>
                  </a:lnTo>
                  <a:lnTo>
                    <a:pt x="1051480" y="3020158"/>
                  </a:lnTo>
                  <a:lnTo>
                    <a:pt x="0" y="2424279"/>
                  </a:lnTo>
                  <a:close/>
                </a:path>
              </a:pathLst>
            </a:custGeom>
            <a:solidFill>
              <a:srgbClr val="A5533F"/>
            </a:solidFill>
            <a:ln w="59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82" name="Freeform: Shape 1081">
              <a:extLst>
                <a:ext uri="{FF2B5EF4-FFF2-40B4-BE49-F238E27FC236}">
                  <a16:creationId xmlns:a16="http://schemas.microsoft.com/office/drawing/2014/main" id="{8FE88D72-DA28-46C3-B22D-CDFFC75CD14C}"/>
                </a:ext>
              </a:extLst>
            </p:cNvPr>
            <p:cNvSpPr/>
            <p:nvPr/>
          </p:nvSpPr>
          <p:spPr>
            <a:xfrm>
              <a:off x="2696971" y="1399173"/>
              <a:ext cx="970549" cy="996324"/>
            </a:xfrm>
            <a:custGeom>
              <a:avLst/>
              <a:gdLst>
                <a:gd name="connsiteX0" fmla="*/ 32971 w 970550"/>
                <a:gd name="connsiteY0" fmla="*/ 0 h 996328"/>
                <a:gd name="connsiteX1" fmla="*/ 970551 w 970550"/>
                <a:gd name="connsiteY1" fmla="*/ 531135 h 996328"/>
                <a:gd name="connsiteX2" fmla="*/ 969352 w 970550"/>
                <a:gd name="connsiteY2" fmla="*/ 978344 h 996328"/>
                <a:gd name="connsiteX3" fmla="*/ 936381 w 970550"/>
                <a:gd name="connsiteY3" fmla="*/ 996328 h 996328"/>
                <a:gd name="connsiteX4" fmla="*/ 600 w 970550"/>
                <a:gd name="connsiteY4" fmla="*/ 466392 h 996328"/>
                <a:gd name="connsiteX5" fmla="*/ 0 w 970550"/>
                <a:gd name="connsiteY5" fmla="*/ 17984 h 996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70550" h="996328">
                  <a:moveTo>
                    <a:pt x="32971" y="0"/>
                  </a:moveTo>
                  <a:lnTo>
                    <a:pt x="970551" y="531135"/>
                  </a:lnTo>
                  <a:lnTo>
                    <a:pt x="969352" y="978344"/>
                  </a:lnTo>
                  <a:lnTo>
                    <a:pt x="936381" y="996328"/>
                  </a:lnTo>
                  <a:lnTo>
                    <a:pt x="600" y="466392"/>
                  </a:lnTo>
                  <a:lnTo>
                    <a:pt x="0" y="17984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59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83" name="Freeform: Shape 1082">
              <a:extLst>
                <a:ext uri="{FF2B5EF4-FFF2-40B4-BE49-F238E27FC236}">
                  <a16:creationId xmlns:a16="http://schemas.microsoft.com/office/drawing/2014/main" id="{F89AC67B-3315-4D55-9937-1ECA736CC836}"/>
                </a:ext>
              </a:extLst>
            </p:cNvPr>
            <p:cNvSpPr/>
            <p:nvPr/>
          </p:nvSpPr>
          <p:spPr>
            <a:xfrm>
              <a:off x="2696971" y="1417162"/>
              <a:ext cx="937582" cy="978340"/>
            </a:xfrm>
            <a:custGeom>
              <a:avLst/>
              <a:gdLst>
                <a:gd name="connsiteX0" fmla="*/ 0 w 937579"/>
                <a:gd name="connsiteY0" fmla="*/ 0 h 978344"/>
                <a:gd name="connsiteX1" fmla="*/ 937580 w 937579"/>
                <a:gd name="connsiteY1" fmla="*/ 531735 h 978344"/>
                <a:gd name="connsiteX2" fmla="*/ 936381 w 937579"/>
                <a:gd name="connsiteY2" fmla="*/ 978344 h 978344"/>
                <a:gd name="connsiteX3" fmla="*/ 103709 w 937579"/>
                <a:gd name="connsiteY3" fmla="*/ 506557 h 978344"/>
                <a:gd name="connsiteX4" fmla="*/ 100112 w 937579"/>
                <a:gd name="connsiteY4" fmla="*/ 504758 h 978344"/>
                <a:gd name="connsiteX5" fmla="*/ 600 w 937579"/>
                <a:gd name="connsiteY5" fmla="*/ 448408 h 978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37579" h="978344">
                  <a:moveTo>
                    <a:pt x="0" y="0"/>
                  </a:moveTo>
                  <a:lnTo>
                    <a:pt x="937580" y="531735"/>
                  </a:lnTo>
                  <a:lnTo>
                    <a:pt x="936381" y="978344"/>
                  </a:lnTo>
                  <a:lnTo>
                    <a:pt x="103709" y="506557"/>
                  </a:lnTo>
                  <a:lnTo>
                    <a:pt x="100112" y="504758"/>
                  </a:lnTo>
                  <a:lnTo>
                    <a:pt x="600" y="448408"/>
                  </a:lnTo>
                  <a:close/>
                </a:path>
              </a:pathLst>
            </a:custGeom>
            <a:solidFill>
              <a:schemeClr val="accent2"/>
            </a:solidFill>
            <a:ln w="59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84" name="Freeform: Shape 1083">
              <a:extLst>
                <a:ext uri="{FF2B5EF4-FFF2-40B4-BE49-F238E27FC236}">
                  <a16:creationId xmlns:a16="http://schemas.microsoft.com/office/drawing/2014/main" id="{FD4A5DD3-C2F7-44E2-BD02-8CF996924711}"/>
                </a:ext>
              </a:extLst>
            </p:cNvPr>
            <p:cNvSpPr/>
            <p:nvPr/>
          </p:nvSpPr>
          <p:spPr>
            <a:xfrm>
              <a:off x="2778500" y="1583962"/>
              <a:ext cx="794308" cy="662267"/>
            </a:xfrm>
            <a:custGeom>
              <a:avLst/>
              <a:gdLst>
                <a:gd name="connsiteX0" fmla="*/ 0 w 794305"/>
                <a:gd name="connsiteY0" fmla="*/ 146122 h 662270"/>
                <a:gd name="connsiteX1" fmla="*/ 14387 w 794305"/>
                <a:gd name="connsiteY1" fmla="*/ 149719 h 662270"/>
                <a:gd name="connsiteX2" fmla="*/ 19783 w 794305"/>
                <a:gd name="connsiteY2" fmla="*/ 186287 h 662270"/>
                <a:gd name="connsiteX3" fmla="*/ 30573 w 794305"/>
                <a:gd name="connsiteY3" fmla="*/ 203072 h 662270"/>
                <a:gd name="connsiteX4" fmla="*/ 41364 w 794305"/>
                <a:gd name="connsiteY4" fmla="*/ 199475 h 662270"/>
                <a:gd name="connsiteX5" fmla="*/ 44961 w 794305"/>
                <a:gd name="connsiteY5" fmla="*/ 179093 h 662270"/>
                <a:gd name="connsiteX6" fmla="*/ 43162 w 794305"/>
                <a:gd name="connsiteY6" fmla="*/ 164106 h 662270"/>
                <a:gd name="connsiteX7" fmla="*/ 37767 w 794305"/>
                <a:gd name="connsiteY7" fmla="*/ 150918 h 662270"/>
                <a:gd name="connsiteX8" fmla="*/ 25777 w 794305"/>
                <a:gd name="connsiteY8" fmla="*/ 134133 h 662270"/>
                <a:gd name="connsiteX9" fmla="*/ 8992 w 794305"/>
                <a:gd name="connsiteY9" fmla="*/ 101761 h 662270"/>
                <a:gd name="connsiteX10" fmla="*/ 2398 w 794305"/>
                <a:gd name="connsiteY10" fmla="*/ 51405 h 662270"/>
                <a:gd name="connsiteX11" fmla="*/ 5395 w 794305"/>
                <a:gd name="connsiteY11" fmla="*/ 20232 h 662270"/>
                <a:gd name="connsiteX12" fmla="*/ 14387 w 794305"/>
                <a:gd name="connsiteY12" fmla="*/ 2248 h 662270"/>
                <a:gd name="connsiteX13" fmla="*/ 28775 w 794305"/>
                <a:gd name="connsiteY13" fmla="*/ 2248 h 662270"/>
                <a:gd name="connsiteX14" fmla="*/ 49756 w 794305"/>
                <a:gd name="connsiteY14" fmla="*/ 33421 h 662270"/>
                <a:gd name="connsiteX15" fmla="*/ 56950 w 794305"/>
                <a:gd name="connsiteY15" fmla="*/ 89172 h 662270"/>
                <a:gd name="connsiteX16" fmla="*/ 41963 w 794305"/>
                <a:gd name="connsiteY16" fmla="*/ 81978 h 662270"/>
                <a:gd name="connsiteX17" fmla="*/ 37767 w 794305"/>
                <a:gd name="connsiteY17" fmla="*/ 53803 h 662270"/>
                <a:gd name="connsiteX18" fmla="*/ 28175 w 794305"/>
                <a:gd name="connsiteY18" fmla="*/ 40614 h 662270"/>
                <a:gd name="connsiteX19" fmla="*/ 17984 w 794305"/>
                <a:gd name="connsiteY19" fmla="*/ 43012 h 662270"/>
                <a:gd name="connsiteX20" fmla="*/ 15586 w 794305"/>
                <a:gd name="connsiteY20" fmla="*/ 56201 h 662270"/>
                <a:gd name="connsiteX21" fmla="*/ 17984 w 794305"/>
                <a:gd name="connsiteY21" fmla="*/ 71787 h 662270"/>
                <a:gd name="connsiteX22" fmla="*/ 31772 w 794305"/>
                <a:gd name="connsiteY22" fmla="*/ 95167 h 662270"/>
                <a:gd name="connsiteX23" fmla="*/ 47958 w 794305"/>
                <a:gd name="connsiteY23" fmla="*/ 120944 h 662270"/>
                <a:gd name="connsiteX24" fmla="*/ 56351 w 794305"/>
                <a:gd name="connsiteY24" fmla="*/ 149120 h 662270"/>
                <a:gd name="connsiteX25" fmla="*/ 59348 w 794305"/>
                <a:gd name="connsiteY25" fmla="*/ 187486 h 662270"/>
                <a:gd name="connsiteX26" fmla="*/ 55751 w 794305"/>
                <a:gd name="connsiteY26" fmla="*/ 222855 h 662270"/>
                <a:gd name="connsiteX27" fmla="*/ 45560 w 794305"/>
                <a:gd name="connsiteY27" fmla="*/ 242638 h 662270"/>
                <a:gd name="connsiteX28" fmla="*/ 29374 w 794305"/>
                <a:gd name="connsiteY28" fmla="*/ 242038 h 662270"/>
                <a:gd name="connsiteX29" fmla="*/ 7793 w 794305"/>
                <a:gd name="connsiteY29" fmla="*/ 209667 h 662270"/>
                <a:gd name="connsiteX30" fmla="*/ 0 w 794305"/>
                <a:gd name="connsiteY30" fmla="*/ 146122 h 662270"/>
                <a:gd name="connsiteX31" fmla="*/ 0 w 794305"/>
                <a:gd name="connsiteY31" fmla="*/ 146122 h 662270"/>
                <a:gd name="connsiteX32" fmla="*/ 73136 w 794305"/>
                <a:gd name="connsiteY32" fmla="*/ 31622 h 662270"/>
                <a:gd name="connsiteX33" fmla="*/ 88123 w 794305"/>
                <a:gd name="connsiteY33" fmla="*/ 40015 h 662270"/>
                <a:gd name="connsiteX34" fmla="*/ 88123 w 794305"/>
                <a:gd name="connsiteY34" fmla="*/ 102360 h 662270"/>
                <a:gd name="connsiteX35" fmla="*/ 88123 w 794305"/>
                <a:gd name="connsiteY35" fmla="*/ 164706 h 662270"/>
                <a:gd name="connsiteX36" fmla="*/ 88722 w 794305"/>
                <a:gd name="connsiteY36" fmla="*/ 203672 h 662270"/>
                <a:gd name="connsiteX37" fmla="*/ 93518 w 794305"/>
                <a:gd name="connsiteY37" fmla="*/ 228850 h 662270"/>
                <a:gd name="connsiteX38" fmla="*/ 103110 w 794305"/>
                <a:gd name="connsiteY38" fmla="*/ 243237 h 662270"/>
                <a:gd name="connsiteX39" fmla="*/ 112701 w 794305"/>
                <a:gd name="connsiteY39" fmla="*/ 240240 h 662270"/>
                <a:gd name="connsiteX40" fmla="*/ 116898 w 794305"/>
                <a:gd name="connsiteY40" fmla="*/ 222855 h 662270"/>
                <a:gd name="connsiteX41" fmla="*/ 117497 w 794305"/>
                <a:gd name="connsiteY41" fmla="*/ 183889 h 662270"/>
                <a:gd name="connsiteX42" fmla="*/ 117497 w 794305"/>
                <a:gd name="connsiteY42" fmla="*/ 120345 h 662270"/>
                <a:gd name="connsiteX43" fmla="*/ 117497 w 794305"/>
                <a:gd name="connsiteY43" fmla="*/ 56201 h 662270"/>
                <a:gd name="connsiteX44" fmla="*/ 132484 w 794305"/>
                <a:gd name="connsiteY44" fmla="*/ 64593 h 662270"/>
                <a:gd name="connsiteX45" fmla="*/ 132484 w 794305"/>
                <a:gd name="connsiteY45" fmla="*/ 125141 h 662270"/>
                <a:gd name="connsiteX46" fmla="*/ 132484 w 794305"/>
                <a:gd name="connsiteY46" fmla="*/ 185688 h 662270"/>
                <a:gd name="connsiteX47" fmla="*/ 131285 w 794305"/>
                <a:gd name="connsiteY47" fmla="*/ 243837 h 662270"/>
                <a:gd name="connsiteX48" fmla="*/ 127089 w 794305"/>
                <a:gd name="connsiteY48" fmla="*/ 270213 h 662270"/>
                <a:gd name="connsiteX49" fmla="*/ 118097 w 794305"/>
                <a:gd name="connsiteY49" fmla="*/ 284002 h 662270"/>
                <a:gd name="connsiteX50" fmla="*/ 103709 w 794305"/>
                <a:gd name="connsiteY50" fmla="*/ 282803 h 662270"/>
                <a:gd name="connsiteX51" fmla="*/ 87523 w 794305"/>
                <a:gd name="connsiteY51" fmla="*/ 266017 h 662270"/>
                <a:gd name="connsiteX52" fmla="*/ 79131 w 794305"/>
                <a:gd name="connsiteY52" fmla="*/ 241439 h 662270"/>
                <a:gd name="connsiteX53" fmla="*/ 74934 w 794305"/>
                <a:gd name="connsiteY53" fmla="*/ 213263 h 662270"/>
                <a:gd name="connsiteX54" fmla="*/ 73136 w 794305"/>
                <a:gd name="connsiteY54" fmla="*/ 153915 h 662270"/>
                <a:gd name="connsiteX55" fmla="*/ 73136 w 794305"/>
                <a:gd name="connsiteY55" fmla="*/ 92169 h 662270"/>
                <a:gd name="connsiteX56" fmla="*/ 73136 w 794305"/>
                <a:gd name="connsiteY56" fmla="*/ 31622 h 662270"/>
                <a:gd name="connsiteX57" fmla="*/ 73136 w 794305"/>
                <a:gd name="connsiteY57" fmla="*/ 31622 h 662270"/>
                <a:gd name="connsiteX58" fmla="*/ 148070 w 794305"/>
                <a:gd name="connsiteY58" fmla="*/ 305583 h 662270"/>
                <a:gd name="connsiteX59" fmla="*/ 148070 w 794305"/>
                <a:gd name="connsiteY59" fmla="*/ 190483 h 662270"/>
                <a:gd name="connsiteX60" fmla="*/ 148070 w 794305"/>
                <a:gd name="connsiteY60" fmla="*/ 74785 h 662270"/>
                <a:gd name="connsiteX61" fmla="*/ 172049 w 794305"/>
                <a:gd name="connsiteY61" fmla="*/ 88572 h 662270"/>
                <a:gd name="connsiteX62" fmla="*/ 190034 w 794305"/>
                <a:gd name="connsiteY62" fmla="*/ 102360 h 662270"/>
                <a:gd name="connsiteX63" fmla="*/ 200824 w 794305"/>
                <a:gd name="connsiteY63" fmla="*/ 131135 h 662270"/>
                <a:gd name="connsiteX64" fmla="*/ 205021 w 794305"/>
                <a:gd name="connsiteY64" fmla="*/ 178494 h 662270"/>
                <a:gd name="connsiteX65" fmla="*/ 202623 w 794305"/>
                <a:gd name="connsiteY65" fmla="*/ 212664 h 662270"/>
                <a:gd name="connsiteX66" fmla="*/ 196628 w 794305"/>
                <a:gd name="connsiteY66" fmla="*/ 231847 h 662270"/>
                <a:gd name="connsiteX67" fmla="*/ 188835 w 794305"/>
                <a:gd name="connsiteY67" fmla="*/ 238441 h 662270"/>
                <a:gd name="connsiteX68" fmla="*/ 173248 w 794305"/>
                <a:gd name="connsiteY68" fmla="*/ 233046 h 662270"/>
                <a:gd name="connsiteX69" fmla="*/ 163657 w 794305"/>
                <a:gd name="connsiteY69" fmla="*/ 227651 h 662270"/>
                <a:gd name="connsiteX70" fmla="*/ 163657 w 794305"/>
                <a:gd name="connsiteY70" fmla="*/ 271413 h 662270"/>
                <a:gd name="connsiteX71" fmla="*/ 163657 w 794305"/>
                <a:gd name="connsiteY71" fmla="*/ 315174 h 662270"/>
                <a:gd name="connsiteX72" fmla="*/ 148070 w 794305"/>
                <a:gd name="connsiteY72" fmla="*/ 305583 h 662270"/>
                <a:gd name="connsiteX73" fmla="*/ 148070 w 794305"/>
                <a:gd name="connsiteY73" fmla="*/ 305583 h 662270"/>
                <a:gd name="connsiteX74" fmla="*/ 163057 w 794305"/>
                <a:gd name="connsiteY74" fmla="*/ 122143 h 662270"/>
                <a:gd name="connsiteX75" fmla="*/ 163057 w 794305"/>
                <a:gd name="connsiteY75" fmla="*/ 155114 h 662270"/>
                <a:gd name="connsiteX76" fmla="*/ 163057 w 794305"/>
                <a:gd name="connsiteY76" fmla="*/ 188085 h 662270"/>
                <a:gd name="connsiteX77" fmla="*/ 171450 w 794305"/>
                <a:gd name="connsiteY77" fmla="*/ 192881 h 662270"/>
                <a:gd name="connsiteX78" fmla="*/ 183439 w 794305"/>
                <a:gd name="connsiteY78" fmla="*/ 195879 h 662270"/>
                <a:gd name="connsiteX79" fmla="*/ 188235 w 794305"/>
                <a:gd name="connsiteY79" fmla="*/ 186886 h 662270"/>
                <a:gd name="connsiteX80" fmla="*/ 190034 w 794305"/>
                <a:gd name="connsiteY80" fmla="*/ 170101 h 662270"/>
                <a:gd name="connsiteX81" fmla="*/ 187636 w 794305"/>
                <a:gd name="connsiteY81" fmla="*/ 147921 h 662270"/>
                <a:gd name="connsiteX82" fmla="*/ 181641 w 794305"/>
                <a:gd name="connsiteY82" fmla="*/ 134133 h 662270"/>
                <a:gd name="connsiteX83" fmla="*/ 170851 w 794305"/>
                <a:gd name="connsiteY83" fmla="*/ 126339 h 662270"/>
                <a:gd name="connsiteX84" fmla="*/ 163057 w 794305"/>
                <a:gd name="connsiteY84" fmla="*/ 122143 h 662270"/>
                <a:gd name="connsiteX85" fmla="*/ 163057 w 794305"/>
                <a:gd name="connsiteY85" fmla="*/ 122143 h 662270"/>
                <a:gd name="connsiteX86" fmla="*/ 217010 w 794305"/>
                <a:gd name="connsiteY86" fmla="*/ 345148 h 662270"/>
                <a:gd name="connsiteX87" fmla="*/ 217010 w 794305"/>
                <a:gd name="connsiteY87" fmla="*/ 230049 h 662270"/>
                <a:gd name="connsiteX88" fmla="*/ 217010 w 794305"/>
                <a:gd name="connsiteY88" fmla="*/ 114350 h 662270"/>
                <a:gd name="connsiteX89" fmla="*/ 272162 w 794305"/>
                <a:gd name="connsiteY89" fmla="*/ 145523 h 662270"/>
                <a:gd name="connsiteX90" fmla="*/ 272162 w 794305"/>
                <a:gd name="connsiteY90" fmla="*/ 184489 h 662270"/>
                <a:gd name="connsiteX91" fmla="*/ 231997 w 794305"/>
                <a:gd name="connsiteY91" fmla="*/ 161709 h 662270"/>
                <a:gd name="connsiteX92" fmla="*/ 231997 w 794305"/>
                <a:gd name="connsiteY92" fmla="*/ 212664 h 662270"/>
                <a:gd name="connsiteX93" fmla="*/ 269164 w 794305"/>
                <a:gd name="connsiteY93" fmla="*/ 233646 h 662270"/>
                <a:gd name="connsiteX94" fmla="*/ 269164 w 794305"/>
                <a:gd name="connsiteY94" fmla="*/ 272612 h 662270"/>
                <a:gd name="connsiteX95" fmla="*/ 231997 w 794305"/>
                <a:gd name="connsiteY95" fmla="*/ 251630 h 662270"/>
                <a:gd name="connsiteX96" fmla="*/ 231997 w 794305"/>
                <a:gd name="connsiteY96" fmla="*/ 282803 h 662270"/>
                <a:gd name="connsiteX97" fmla="*/ 231997 w 794305"/>
                <a:gd name="connsiteY97" fmla="*/ 313975 h 662270"/>
                <a:gd name="connsiteX98" fmla="*/ 273361 w 794305"/>
                <a:gd name="connsiteY98" fmla="*/ 337355 h 662270"/>
                <a:gd name="connsiteX99" fmla="*/ 273361 w 794305"/>
                <a:gd name="connsiteY99" fmla="*/ 376321 h 662270"/>
                <a:gd name="connsiteX100" fmla="*/ 217010 w 794305"/>
                <a:gd name="connsiteY100" fmla="*/ 345148 h 662270"/>
                <a:gd name="connsiteX101" fmla="*/ 217010 w 794305"/>
                <a:gd name="connsiteY101" fmla="*/ 345148 h 662270"/>
                <a:gd name="connsiteX102" fmla="*/ 285950 w 794305"/>
                <a:gd name="connsiteY102" fmla="*/ 384713 h 662270"/>
                <a:gd name="connsiteX103" fmla="*/ 285950 w 794305"/>
                <a:gd name="connsiteY103" fmla="*/ 269614 h 662270"/>
                <a:gd name="connsiteX104" fmla="*/ 285950 w 794305"/>
                <a:gd name="connsiteY104" fmla="*/ 153915 h 662270"/>
                <a:gd name="connsiteX105" fmla="*/ 317722 w 794305"/>
                <a:gd name="connsiteY105" fmla="*/ 171900 h 662270"/>
                <a:gd name="connsiteX106" fmla="*/ 335107 w 794305"/>
                <a:gd name="connsiteY106" fmla="*/ 188085 h 662270"/>
                <a:gd name="connsiteX107" fmla="*/ 343499 w 794305"/>
                <a:gd name="connsiteY107" fmla="*/ 215062 h 662270"/>
                <a:gd name="connsiteX108" fmla="*/ 346497 w 794305"/>
                <a:gd name="connsiteY108" fmla="*/ 253428 h 662270"/>
                <a:gd name="connsiteX109" fmla="*/ 341701 w 794305"/>
                <a:gd name="connsiteY109" fmla="*/ 293593 h 662270"/>
                <a:gd name="connsiteX110" fmla="*/ 327314 w 794305"/>
                <a:gd name="connsiteY110" fmla="*/ 306782 h 662270"/>
                <a:gd name="connsiteX111" fmla="*/ 335107 w 794305"/>
                <a:gd name="connsiteY111" fmla="*/ 330761 h 662270"/>
                <a:gd name="connsiteX112" fmla="*/ 343499 w 794305"/>
                <a:gd name="connsiteY112" fmla="*/ 373323 h 662270"/>
                <a:gd name="connsiteX113" fmla="*/ 352492 w 794305"/>
                <a:gd name="connsiteY113" fmla="*/ 423679 h 662270"/>
                <a:gd name="connsiteX114" fmla="*/ 334507 w 794305"/>
                <a:gd name="connsiteY114" fmla="*/ 413488 h 662270"/>
                <a:gd name="connsiteX115" fmla="*/ 323717 w 794305"/>
                <a:gd name="connsiteY115" fmla="*/ 357137 h 662270"/>
                <a:gd name="connsiteX116" fmla="*/ 315924 w 794305"/>
                <a:gd name="connsiteY116" fmla="*/ 318771 h 662270"/>
                <a:gd name="connsiteX117" fmla="*/ 311727 w 794305"/>
                <a:gd name="connsiteY117" fmla="*/ 306782 h 662270"/>
                <a:gd name="connsiteX118" fmla="*/ 303934 w 794305"/>
                <a:gd name="connsiteY118" fmla="*/ 300187 h 662270"/>
                <a:gd name="connsiteX119" fmla="*/ 300937 w 794305"/>
                <a:gd name="connsiteY119" fmla="*/ 298389 h 662270"/>
                <a:gd name="connsiteX120" fmla="*/ 300937 w 794305"/>
                <a:gd name="connsiteY120" fmla="*/ 346347 h 662270"/>
                <a:gd name="connsiteX121" fmla="*/ 300937 w 794305"/>
                <a:gd name="connsiteY121" fmla="*/ 394305 h 662270"/>
                <a:gd name="connsiteX122" fmla="*/ 285950 w 794305"/>
                <a:gd name="connsiteY122" fmla="*/ 384713 h 662270"/>
                <a:gd name="connsiteX123" fmla="*/ 285950 w 794305"/>
                <a:gd name="connsiteY123" fmla="*/ 384713 h 662270"/>
                <a:gd name="connsiteX124" fmla="*/ 300937 w 794305"/>
                <a:gd name="connsiteY124" fmla="*/ 260023 h 662270"/>
                <a:gd name="connsiteX125" fmla="*/ 312327 w 794305"/>
                <a:gd name="connsiteY125" fmla="*/ 266617 h 662270"/>
                <a:gd name="connsiteX126" fmla="*/ 325515 w 794305"/>
                <a:gd name="connsiteY126" fmla="*/ 271413 h 662270"/>
                <a:gd name="connsiteX127" fmla="*/ 329712 w 794305"/>
                <a:gd name="connsiteY127" fmla="*/ 264219 h 662270"/>
                <a:gd name="connsiteX128" fmla="*/ 331510 w 794305"/>
                <a:gd name="connsiteY128" fmla="*/ 247433 h 662270"/>
                <a:gd name="connsiteX129" fmla="*/ 329712 w 794305"/>
                <a:gd name="connsiteY129" fmla="*/ 227651 h 662270"/>
                <a:gd name="connsiteX130" fmla="*/ 324316 w 794305"/>
                <a:gd name="connsiteY130" fmla="*/ 215661 h 662270"/>
                <a:gd name="connsiteX131" fmla="*/ 313526 w 794305"/>
                <a:gd name="connsiteY131" fmla="*/ 208468 h 662270"/>
                <a:gd name="connsiteX132" fmla="*/ 302136 w 794305"/>
                <a:gd name="connsiteY132" fmla="*/ 201873 h 662270"/>
                <a:gd name="connsiteX133" fmla="*/ 300937 w 794305"/>
                <a:gd name="connsiteY133" fmla="*/ 260023 h 662270"/>
                <a:gd name="connsiteX134" fmla="*/ 300937 w 794305"/>
                <a:gd name="connsiteY134" fmla="*/ 260023 h 662270"/>
                <a:gd name="connsiteX135" fmla="*/ 360884 w 794305"/>
                <a:gd name="connsiteY135" fmla="*/ 427276 h 662270"/>
                <a:gd name="connsiteX136" fmla="*/ 360884 w 794305"/>
                <a:gd name="connsiteY136" fmla="*/ 312177 h 662270"/>
                <a:gd name="connsiteX137" fmla="*/ 360884 w 794305"/>
                <a:gd name="connsiteY137" fmla="*/ 196478 h 662270"/>
                <a:gd name="connsiteX138" fmla="*/ 383664 w 794305"/>
                <a:gd name="connsiteY138" fmla="*/ 209667 h 662270"/>
                <a:gd name="connsiteX139" fmla="*/ 390259 w 794305"/>
                <a:gd name="connsiteY139" fmla="*/ 292394 h 662270"/>
                <a:gd name="connsiteX140" fmla="*/ 396853 w 794305"/>
                <a:gd name="connsiteY140" fmla="*/ 375122 h 662270"/>
                <a:gd name="connsiteX141" fmla="*/ 403447 w 794305"/>
                <a:gd name="connsiteY141" fmla="*/ 300187 h 662270"/>
                <a:gd name="connsiteX142" fmla="*/ 410041 w 794305"/>
                <a:gd name="connsiteY142" fmla="*/ 225253 h 662270"/>
                <a:gd name="connsiteX143" fmla="*/ 432821 w 794305"/>
                <a:gd name="connsiteY143" fmla="*/ 238441 h 662270"/>
                <a:gd name="connsiteX144" fmla="*/ 432821 w 794305"/>
                <a:gd name="connsiteY144" fmla="*/ 353541 h 662270"/>
                <a:gd name="connsiteX145" fmla="*/ 432821 w 794305"/>
                <a:gd name="connsiteY145" fmla="*/ 468640 h 662270"/>
                <a:gd name="connsiteX146" fmla="*/ 419033 w 794305"/>
                <a:gd name="connsiteY146" fmla="*/ 460847 h 662270"/>
                <a:gd name="connsiteX147" fmla="*/ 419033 w 794305"/>
                <a:gd name="connsiteY147" fmla="*/ 370326 h 662270"/>
                <a:gd name="connsiteX148" fmla="*/ 419033 w 794305"/>
                <a:gd name="connsiteY148" fmla="*/ 279805 h 662270"/>
                <a:gd name="connsiteX149" fmla="*/ 411840 w 794305"/>
                <a:gd name="connsiteY149" fmla="*/ 366130 h 662270"/>
                <a:gd name="connsiteX150" fmla="*/ 404646 w 794305"/>
                <a:gd name="connsiteY150" fmla="*/ 453054 h 662270"/>
                <a:gd name="connsiteX151" fmla="*/ 390259 w 794305"/>
                <a:gd name="connsiteY151" fmla="*/ 444661 h 662270"/>
                <a:gd name="connsiteX152" fmla="*/ 383065 w 794305"/>
                <a:gd name="connsiteY152" fmla="*/ 349944 h 662270"/>
                <a:gd name="connsiteX153" fmla="*/ 375871 w 794305"/>
                <a:gd name="connsiteY153" fmla="*/ 255227 h 662270"/>
                <a:gd name="connsiteX154" fmla="*/ 375871 w 794305"/>
                <a:gd name="connsiteY154" fmla="*/ 345747 h 662270"/>
                <a:gd name="connsiteX155" fmla="*/ 375871 w 794305"/>
                <a:gd name="connsiteY155" fmla="*/ 436268 h 662270"/>
                <a:gd name="connsiteX156" fmla="*/ 360884 w 794305"/>
                <a:gd name="connsiteY156" fmla="*/ 427276 h 662270"/>
                <a:gd name="connsiteX157" fmla="*/ 360884 w 794305"/>
                <a:gd name="connsiteY157" fmla="*/ 427276 h 662270"/>
                <a:gd name="connsiteX158" fmla="*/ 514350 w 794305"/>
                <a:gd name="connsiteY158" fmla="*/ 514800 h 662270"/>
                <a:gd name="connsiteX159" fmla="*/ 498164 w 794305"/>
                <a:gd name="connsiteY159" fmla="*/ 505807 h 662270"/>
                <a:gd name="connsiteX160" fmla="*/ 491570 w 794305"/>
                <a:gd name="connsiteY160" fmla="*/ 449457 h 662270"/>
                <a:gd name="connsiteX161" fmla="*/ 461596 w 794305"/>
                <a:gd name="connsiteY161" fmla="*/ 432671 h 662270"/>
                <a:gd name="connsiteX162" fmla="*/ 455601 w 794305"/>
                <a:gd name="connsiteY162" fmla="*/ 481828 h 662270"/>
                <a:gd name="connsiteX163" fmla="*/ 439415 w 794305"/>
                <a:gd name="connsiteY163" fmla="*/ 472836 h 662270"/>
                <a:gd name="connsiteX164" fmla="*/ 453803 w 794305"/>
                <a:gd name="connsiteY164" fmla="*/ 365530 h 662270"/>
                <a:gd name="connsiteX165" fmla="*/ 468190 w 794305"/>
                <a:gd name="connsiteY165" fmla="*/ 258224 h 662270"/>
                <a:gd name="connsiteX166" fmla="*/ 484376 w 794305"/>
                <a:gd name="connsiteY166" fmla="*/ 267216 h 662270"/>
                <a:gd name="connsiteX167" fmla="*/ 499363 w 794305"/>
                <a:gd name="connsiteY167" fmla="*/ 391308 h 662270"/>
                <a:gd name="connsiteX168" fmla="*/ 514350 w 794305"/>
                <a:gd name="connsiteY168" fmla="*/ 514800 h 662270"/>
                <a:gd name="connsiteX169" fmla="*/ 514350 w 794305"/>
                <a:gd name="connsiteY169" fmla="*/ 514800 h 662270"/>
                <a:gd name="connsiteX170" fmla="*/ 486774 w 794305"/>
                <a:gd name="connsiteY170" fmla="*/ 407494 h 662270"/>
                <a:gd name="connsiteX171" fmla="*/ 481379 w 794305"/>
                <a:gd name="connsiteY171" fmla="*/ 361933 h 662270"/>
                <a:gd name="connsiteX172" fmla="*/ 476583 w 794305"/>
                <a:gd name="connsiteY172" fmla="*/ 316373 h 662270"/>
                <a:gd name="connsiteX173" fmla="*/ 471787 w 794305"/>
                <a:gd name="connsiteY173" fmla="*/ 356538 h 662270"/>
                <a:gd name="connsiteX174" fmla="*/ 466991 w 794305"/>
                <a:gd name="connsiteY174" fmla="*/ 396103 h 662270"/>
                <a:gd name="connsiteX175" fmla="*/ 486774 w 794305"/>
                <a:gd name="connsiteY175" fmla="*/ 407494 h 662270"/>
                <a:gd name="connsiteX176" fmla="*/ 486774 w 794305"/>
                <a:gd name="connsiteY176" fmla="*/ 407494 h 662270"/>
                <a:gd name="connsiteX177" fmla="*/ 522143 w 794305"/>
                <a:gd name="connsiteY177" fmla="*/ 518996 h 662270"/>
                <a:gd name="connsiteX178" fmla="*/ 522143 w 794305"/>
                <a:gd name="connsiteY178" fmla="*/ 403897 h 662270"/>
                <a:gd name="connsiteX179" fmla="*/ 522143 w 794305"/>
                <a:gd name="connsiteY179" fmla="*/ 288797 h 662270"/>
                <a:gd name="connsiteX180" fmla="*/ 553915 w 794305"/>
                <a:gd name="connsiteY180" fmla="*/ 306782 h 662270"/>
                <a:gd name="connsiteX181" fmla="*/ 571300 w 794305"/>
                <a:gd name="connsiteY181" fmla="*/ 322967 h 662270"/>
                <a:gd name="connsiteX182" fmla="*/ 579693 w 794305"/>
                <a:gd name="connsiteY182" fmla="*/ 349944 h 662270"/>
                <a:gd name="connsiteX183" fmla="*/ 582690 w 794305"/>
                <a:gd name="connsiteY183" fmla="*/ 388310 h 662270"/>
                <a:gd name="connsiteX184" fmla="*/ 577894 w 794305"/>
                <a:gd name="connsiteY184" fmla="*/ 428475 h 662270"/>
                <a:gd name="connsiteX185" fmla="*/ 563507 w 794305"/>
                <a:gd name="connsiteY185" fmla="*/ 441664 h 662270"/>
                <a:gd name="connsiteX186" fmla="*/ 571300 w 794305"/>
                <a:gd name="connsiteY186" fmla="*/ 465643 h 662270"/>
                <a:gd name="connsiteX187" fmla="*/ 579693 w 794305"/>
                <a:gd name="connsiteY187" fmla="*/ 508205 h 662270"/>
                <a:gd name="connsiteX188" fmla="*/ 588685 w 794305"/>
                <a:gd name="connsiteY188" fmla="*/ 558561 h 662270"/>
                <a:gd name="connsiteX189" fmla="*/ 570701 w 794305"/>
                <a:gd name="connsiteY189" fmla="*/ 548370 h 662270"/>
                <a:gd name="connsiteX190" fmla="*/ 559910 w 794305"/>
                <a:gd name="connsiteY190" fmla="*/ 492019 h 662270"/>
                <a:gd name="connsiteX191" fmla="*/ 552117 w 794305"/>
                <a:gd name="connsiteY191" fmla="*/ 453653 h 662270"/>
                <a:gd name="connsiteX192" fmla="*/ 547321 w 794305"/>
                <a:gd name="connsiteY192" fmla="*/ 441664 h 662270"/>
                <a:gd name="connsiteX193" fmla="*/ 539528 w 794305"/>
                <a:gd name="connsiteY193" fmla="*/ 435069 h 662270"/>
                <a:gd name="connsiteX194" fmla="*/ 536531 w 794305"/>
                <a:gd name="connsiteY194" fmla="*/ 433271 h 662270"/>
                <a:gd name="connsiteX195" fmla="*/ 536531 w 794305"/>
                <a:gd name="connsiteY195" fmla="*/ 481229 h 662270"/>
                <a:gd name="connsiteX196" fmla="*/ 536531 w 794305"/>
                <a:gd name="connsiteY196" fmla="*/ 529187 h 662270"/>
                <a:gd name="connsiteX197" fmla="*/ 522143 w 794305"/>
                <a:gd name="connsiteY197" fmla="*/ 518996 h 662270"/>
                <a:gd name="connsiteX198" fmla="*/ 522143 w 794305"/>
                <a:gd name="connsiteY198" fmla="*/ 518996 h 662270"/>
                <a:gd name="connsiteX199" fmla="*/ 537130 w 794305"/>
                <a:gd name="connsiteY199" fmla="*/ 394905 h 662270"/>
                <a:gd name="connsiteX200" fmla="*/ 548520 w 794305"/>
                <a:gd name="connsiteY200" fmla="*/ 401499 h 662270"/>
                <a:gd name="connsiteX201" fmla="*/ 561708 w 794305"/>
                <a:gd name="connsiteY201" fmla="*/ 406295 h 662270"/>
                <a:gd name="connsiteX202" fmla="*/ 565905 w 794305"/>
                <a:gd name="connsiteY202" fmla="*/ 399101 h 662270"/>
                <a:gd name="connsiteX203" fmla="*/ 567703 w 794305"/>
                <a:gd name="connsiteY203" fmla="*/ 382315 h 662270"/>
                <a:gd name="connsiteX204" fmla="*/ 565905 w 794305"/>
                <a:gd name="connsiteY204" fmla="*/ 362533 h 662270"/>
                <a:gd name="connsiteX205" fmla="*/ 560510 w 794305"/>
                <a:gd name="connsiteY205" fmla="*/ 350543 h 662270"/>
                <a:gd name="connsiteX206" fmla="*/ 549719 w 794305"/>
                <a:gd name="connsiteY206" fmla="*/ 343350 h 662270"/>
                <a:gd name="connsiteX207" fmla="*/ 537730 w 794305"/>
                <a:gd name="connsiteY207" fmla="*/ 336755 h 662270"/>
                <a:gd name="connsiteX208" fmla="*/ 537130 w 794305"/>
                <a:gd name="connsiteY208" fmla="*/ 394905 h 662270"/>
                <a:gd name="connsiteX209" fmla="*/ 537130 w 794305"/>
                <a:gd name="connsiteY209" fmla="*/ 394905 h 662270"/>
                <a:gd name="connsiteX210" fmla="*/ 597078 w 794305"/>
                <a:gd name="connsiteY210" fmla="*/ 562158 h 662270"/>
                <a:gd name="connsiteX211" fmla="*/ 597078 w 794305"/>
                <a:gd name="connsiteY211" fmla="*/ 447059 h 662270"/>
                <a:gd name="connsiteX212" fmla="*/ 597078 w 794305"/>
                <a:gd name="connsiteY212" fmla="*/ 331360 h 662270"/>
                <a:gd name="connsiteX213" fmla="*/ 612065 w 794305"/>
                <a:gd name="connsiteY213" fmla="*/ 339753 h 662270"/>
                <a:gd name="connsiteX214" fmla="*/ 612065 w 794305"/>
                <a:gd name="connsiteY214" fmla="*/ 390708 h 662270"/>
                <a:gd name="connsiteX215" fmla="*/ 612065 w 794305"/>
                <a:gd name="connsiteY215" fmla="*/ 441664 h 662270"/>
                <a:gd name="connsiteX216" fmla="*/ 627051 w 794305"/>
                <a:gd name="connsiteY216" fmla="*/ 399101 h 662270"/>
                <a:gd name="connsiteX217" fmla="*/ 642038 w 794305"/>
                <a:gd name="connsiteY217" fmla="*/ 356538 h 662270"/>
                <a:gd name="connsiteX218" fmla="*/ 662420 w 794305"/>
                <a:gd name="connsiteY218" fmla="*/ 367928 h 662270"/>
                <a:gd name="connsiteX219" fmla="*/ 648632 w 794305"/>
                <a:gd name="connsiteY219" fmla="*/ 405095 h 662270"/>
                <a:gd name="connsiteX220" fmla="*/ 634845 w 794305"/>
                <a:gd name="connsiteY220" fmla="*/ 442263 h 662270"/>
                <a:gd name="connsiteX221" fmla="*/ 649831 w 794305"/>
                <a:gd name="connsiteY221" fmla="*/ 520794 h 662270"/>
                <a:gd name="connsiteX222" fmla="*/ 664818 w 794305"/>
                <a:gd name="connsiteY222" fmla="*/ 599925 h 662270"/>
                <a:gd name="connsiteX223" fmla="*/ 645635 w 794305"/>
                <a:gd name="connsiteY223" fmla="*/ 589135 h 662270"/>
                <a:gd name="connsiteX224" fmla="*/ 635444 w 794305"/>
                <a:gd name="connsiteY224" fmla="*/ 529187 h 662270"/>
                <a:gd name="connsiteX225" fmla="*/ 625253 w 794305"/>
                <a:gd name="connsiteY225" fmla="*/ 469239 h 662270"/>
                <a:gd name="connsiteX226" fmla="*/ 613263 w 794305"/>
                <a:gd name="connsiteY226" fmla="*/ 501012 h 662270"/>
                <a:gd name="connsiteX227" fmla="*/ 613263 w 794305"/>
                <a:gd name="connsiteY227" fmla="*/ 535781 h 662270"/>
                <a:gd name="connsiteX228" fmla="*/ 613263 w 794305"/>
                <a:gd name="connsiteY228" fmla="*/ 570551 h 662270"/>
                <a:gd name="connsiteX229" fmla="*/ 597078 w 794305"/>
                <a:gd name="connsiteY229" fmla="*/ 562158 h 662270"/>
                <a:gd name="connsiteX230" fmla="*/ 597078 w 794305"/>
                <a:gd name="connsiteY230" fmla="*/ 562158 h 662270"/>
                <a:gd name="connsiteX231" fmla="*/ 672012 w 794305"/>
                <a:gd name="connsiteY231" fmla="*/ 604721 h 662270"/>
                <a:gd name="connsiteX232" fmla="*/ 672012 w 794305"/>
                <a:gd name="connsiteY232" fmla="*/ 489622 h 662270"/>
                <a:gd name="connsiteX233" fmla="*/ 672012 w 794305"/>
                <a:gd name="connsiteY233" fmla="*/ 374522 h 662270"/>
                <a:gd name="connsiteX234" fmla="*/ 727164 w 794305"/>
                <a:gd name="connsiteY234" fmla="*/ 405695 h 662270"/>
                <a:gd name="connsiteX235" fmla="*/ 727164 w 794305"/>
                <a:gd name="connsiteY235" fmla="*/ 444661 h 662270"/>
                <a:gd name="connsiteX236" fmla="*/ 686999 w 794305"/>
                <a:gd name="connsiteY236" fmla="*/ 421881 h 662270"/>
                <a:gd name="connsiteX237" fmla="*/ 686999 w 794305"/>
                <a:gd name="connsiteY237" fmla="*/ 473436 h 662270"/>
                <a:gd name="connsiteX238" fmla="*/ 724166 w 794305"/>
                <a:gd name="connsiteY238" fmla="*/ 494417 h 662270"/>
                <a:gd name="connsiteX239" fmla="*/ 724166 w 794305"/>
                <a:gd name="connsiteY239" fmla="*/ 533383 h 662270"/>
                <a:gd name="connsiteX240" fmla="*/ 686999 w 794305"/>
                <a:gd name="connsiteY240" fmla="*/ 512402 h 662270"/>
                <a:gd name="connsiteX241" fmla="*/ 686999 w 794305"/>
                <a:gd name="connsiteY241" fmla="*/ 543574 h 662270"/>
                <a:gd name="connsiteX242" fmla="*/ 686999 w 794305"/>
                <a:gd name="connsiteY242" fmla="*/ 574747 h 662270"/>
                <a:gd name="connsiteX243" fmla="*/ 728363 w 794305"/>
                <a:gd name="connsiteY243" fmla="*/ 598726 h 662270"/>
                <a:gd name="connsiteX244" fmla="*/ 728363 w 794305"/>
                <a:gd name="connsiteY244" fmla="*/ 637692 h 662270"/>
                <a:gd name="connsiteX245" fmla="*/ 672012 w 794305"/>
                <a:gd name="connsiteY245" fmla="*/ 604721 h 662270"/>
                <a:gd name="connsiteX246" fmla="*/ 672012 w 794305"/>
                <a:gd name="connsiteY246" fmla="*/ 604721 h 662270"/>
                <a:gd name="connsiteX247" fmla="*/ 757737 w 794305"/>
                <a:gd name="connsiteY247" fmla="*/ 653878 h 662270"/>
                <a:gd name="connsiteX248" fmla="*/ 757737 w 794305"/>
                <a:gd name="connsiteY248" fmla="*/ 557962 h 662270"/>
                <a:gd name="connsiteX249" fmla="*/ 757737 w 794305"/>
                <a:gd name="connsiteY249" fmla="*/ 462046 h 662270"/>
                <a:gd name="connsiteX250" fmla="*/ 735556 w 794305"/>
                <a:gd name="connsiteY250" fmla="*/ 449457 h 662270"/>
                <a:gd name="connsiteX251" fmla="*/ 735556 w 794305"/>
                <a:gd name="connsiteY251" fmla="*/ 410491 h 662270"/>
                <a:gd name="connsiteX252" fmla="*/ 794305 w 794305"/>
                <a:gd name="connsiteY252" fmla="*/ 444061 h 662270"/>
                <a:gd name="connsiteX253" fmla="*/ 794305 w 794305"/>
                <a:gd name="connsiteY253" fmla="*/ 483027 h 662270"/>
                <a:gd name="connsiteX254" fmla="*/ 772124 w 794305"/>
                <a:gd name="connsiteY254" fmla="*/ 470438 h 662270"/>
                <a:gd name="connsiteX255" fmla="*/ 772124 w 794305"/>
                <a:gd name="connsiteY255" fmla="*/ 566355 h 662270"/>
                <a:gd name="connsiteX256" fmla="*/ 772124 w 794305"/>
                <a:gd name="connsiteY256" fmla="*/ 662271 h 662270"/>
                <a:gd name="connsiteX257" fmla="*/ 757737 w 794305"/>
                <a:gd name="connsiteY257" fmla="*/ 653878 h 662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</a:cxnLst>
              <a:rect l="l" t="t" r="r" b="b"/>
              <a:pathLst>
                <a:path w="794305" h="662270">
                  <a:moveTo>
                    <a:pt x="0" y="146122"/>
                  </a:moveTo>
                  <a:cubicBezTo>
                    <a:pt x="4796" y="147321"/>
                    <a:pt x="9592" y="148520"/>
                    <a:pt x="14387" y="149719"/>
                  </a:cubicBezTo>
                  <a:cubicBezTo>
                    <a:pt x="14987" y="165305"/>
                    <a:pt x="16785" y="177894"/>
                    <a:pt x="19783" y="186287"/>
                  </a:cubicBezTo>
                  <a:cubicBezTo>
                    <a:pt x="22181" y="194680"/>
                    <a:pt x="25777" y="200674"/>
                    <a:pt x="30573" y="203072"/>
                  </a:cubicBezTo>
                  <a:cubicBezTo>
                    <a:pt x="35369" y="206070"/>
                    <a:pt x="38966" y="204871"/>
                    <a:pt x="41364" y="199475"/>
                  </a:cubicBezTo>
                  <a:cubicBezTo>
                    <a:pt x="43762" y="194680"/>
                    <a:pt x="44961" y="188085"/>
                    <a:pt x="44961" y="179093"/>
                  </a:cubicBezTo>
                  <a:cubicBezTo>
                    <a:pt x="44961" y="173698"/>
                    <a:pt x="44361" y="168902"/>
                    <a:pt x="43162" y="164106"/>
                  </a:cubicBezTo>
                  <a:cubicBezTo>
                    <a:pt x="41963" y="159910"/>
                    <a:pt x="40165" y="155114"/>
                    <a:pt x="37767" y="150918"/>
                  </a:cubicBezTo>
                  <a:cubicBezTo>
                    <a:pt x="35969" y="147921"/>
                    <a:pt x="31772" y="142525"/>
                    <a:pt x="25777" y="134133"/>
                  </a:cubicBezTo>
                  <a:cubicBezTo>
                    <a:pt x="17984" y="123342"/>
                    <a:pt x="11990" y="112551"/>
                    <a:pt x="8992" y="101761"/>
                  </a:cubicBezTo>
                  <a:cubicBezTo>
                    <a:pt x="4196" y="86175"/>
                    <a:pt x="2398" y="69389"/>
                    <a:pt x="2398" y="51405"/>
                  </a:cubicBezTo>
                  <a:cubicBezTo>
                    <a:pt x="2398" y="39415"/>
                    <a:pt x="3597" y="29224"/>
                    <a:pt x="5395" y="20232"/>
                  </a:cubicBezTo>
                  <a:cubicBezTo>
                    <a:pt x="7793" y="11240"/>
                    <a:pt x="10790" y="5245"/>
                    <a:pt x="14387" y="2248"/>
                  </a:cubicBezTo>
                  <a:cubicBezTo>
                    <a:pt x="18584" y="-749"/>
                    <a:pt x="23380" y="-749"/>
                    <a:pt x="28775" y="2248"/>
                  </a:cubicBezTo>
                  <a:cubicBezTo>
                    <a:pt x="38366" y="7643"/>
                    <a:pt x="44961" y="17834"/>
                    <a:pt x="49756" y="33421"/>
                  </a:cubicBezTo>
                  <a:cubicBezTo>
                    <a:pt x="54552" y="49007"/>
                    <a:pt x="56950" y="67591"/>
                    <a:pt x="56950" y="89172"/>
                  </a:cubicBezTo>
                  <a:cubicBezTo>
                    <a:pt x="52154" y="86774"/>
                    <a:pt x="46759" y="84376"/>
                    <a:pt x="41963" y="81978"/>
                  </a:cubicBezTo>
                  <a:cubicBezTo>
                    <a:pt x="41364" y="69389"/>
                    <a:pt x="40165" y="60397"/>
                    <a:pt x="37767" y="53803"/>
                  </a:cubicBezTo>
                  <a:cubicBezTo>
                    <a:pt x="35369" y="47209"/>
                    <a:pt x="32372" y="43012"/>
                    <a:pt x="28175" y="40614"/>
                  </a:cubicBezTo>
                  <a:cubicBezTo>
                    <a:pt x="23979" y="38217"/>
                    <a:pt x="20382" y="38816"/>
                    <a:pt x="17984" y="43012"/>
                  </a:cubicBezTo>
                  <a:cubicBezTo>
                    <a:pt x="16186" y="46010"/>
                    <a:pt x="15586" y="50206"/>
                    <a:pt x="15586" y="56201"/>
                  </a:cubicBezTo>
                  <a:cubicBezTo>
                    <a:pt x="15586" y="61596"/>
                    <a:pt x="16186" y="66991"/>
                    <a:pt x="17984" y="71787"/>
                  </a:cubicBezTo>
                  <a:cubicBezTo>
                    <a:pt x="19783" y="77782"/>
                    <a:pt x="24578" y="85575"/>
                    <a:pt x="31772" y="95167"/>
                  </a:cubicBezTo>
                  <a:cubicBezTo>
                    <a:pt x="38966" y="104758"/>
                    <a:pt x="44361" y="113151"/>
                    <a:pt x="47958" y="120944"/>
                  </a:cubicBezTo>
                  <a:cubicBezTo>
                    <a:pt x="51555" y="128737"/>
                    <a:pt x="53953" y="138329"/>
                    <a:pt x="56351" y="149120"/>
                  </a:cubicBezTo>
                  <a:cubicBezTo>
                    <a:pt x="58149" y="160510"/>
                    <a:pt x="59348" y="173099"/>
                    <a:pt x="59348" y="187486"/>
                  </a:cubicBezTo>
                  <a:cubicBezTo>
                    <a:pt x="59348" y="200674"/>
                    <a:pt x="58149" y="212664"/>
                    <a:pt x="55751" y="222855"/>
                  </a:cubicBezTo>
                  <a:cubicBezTo>
                    <a:pt x="53353" y="233046"/>
                    <a:pt x="49756" y="239640"/>
                    <a:pt x="45560" y="242638"/>
                  </a:cubicBezTo>
                  <a:cubicBezTo>
                    <a:pt x="41364" y="245635"/>
                    <a:pt x="35969" y="245635"/>
                    <a:pt x="29374" y="242038"/>
                  </a:cubicBezTo>
                  <a:cubicBezTo>
                    <a:pt x="19783" y="236643"/>
                    <a:pt x="12589" y="225852"/>
                    <a:pt x="7793" y="209667"/>
                  </a:cubicBezTo>
                  <a:cubicBezTo>
                    <a:pt x="2997" y="193481"/>
                    <a:pt x="1199" y="172499"/>
                    <a:pt x="0" y="146122"/>
                  </a:cubicBezTo>
                  <a:lnTo>
                    <a:pt x="0" y="146122"/>
                  </a:lnTo>
                  <a:close/>
                  <a:moveTo>
                    <a:pt x="73136" y="31622"/>
                  </a:moveTo>
                  <a:cubicBezTo>
                    <a:pt x="77932" y="34620"/>
                    <a:pt x="83327" y="37617"/>
                    <a:pt x="88123" y="40015"/>
                  </a:cubicBezTo>
                  <a:cubicBezTo>
                    <a:pt x="88123" y="60997"/>
                    <a:pt x="88123" y="81978"/>
                    <a:pt x="88123" y="102360"/>
                  </a:cubicBezTo>
                  <a:cubicBezTo>
                    <a:pt x="88123" y="123342"/>
                    <a:pt x="88123" y="144324"/>
                    <a:pt x="88123" y="164706"/>
                  </a:cubicBezTo>
                  <a:cubicBezTo>
                    <a:pt x="88123" y="184489"/>
                    <a:pt x="88123" y="197677"/>
                    <a:pt x="88722" y="203672"/>
                  </a:cubicBezTo>
                  <a:cubicBezTo>
                    <a:pt x="89322" y="213263"/>
                    <a:pt x="91120" y="221656"/>
                    <a:pt x="93518" y="228850"/>
                  </a:cubicBezTo>
                  <a:cubicBezTo>
                    <a:pt x="95916" y="236043"/>
                    <a:pt x="98913" y="240839"/>
                    <a:pt x="103110" y="243237"/>
                  </a:cubicBezTo>
                  <a:cubicBezTo>
                    <a:pt x="107306" y="245635"/>
                    <a:pt x="110303" y="245036"/>
                    <a:pt x="112701" y="240240"/>
                  </a:cubicBezTo>
                  <a:cubicBezTo>
                    <a:pt x="115099" y="236043"/>
                    <a:pt x="116298" y="230049"/>
                    <a:pt x="116898" y="222855"/>
                  </a:cubicBezTo>
                  <a:cubicBezTo>
                    <a:pt x="117497" y="215062"/>
                    <a:pt x="117497" y="202473"/>
                    <a:pt x="117497" y="183889"/>
                  </a:cubicBezTo>
                  <a:cubicBezTo>
                    <a:pt x="117497" y="162907"/>
                    <a:pt x="117497" y="141326"/>
                    <a:pt x="117497" y="120345"/>
                  </a:cubicBezTo>
                  <a:cubicBezTo>
                    <a:pt x="117497" y="98764"/>
                    <a:pt x="117497" y="77782"/>
                    <a:pt x="117497" y="56201"/>
                  </a:cubicBezTo>
                  <a:cubicBezTo>
                    <a:pt x="122293" y="59198"/>
                    <a:pt x="127688" y="61596"/>
                    <a:pt x="132484" y="64593"/>
                  </a:cubicBezTo>
                  <a:cubicBezTo>
                    <a:pt x="132484" y="84976"/>
                    <a:pt x="132484" y="105358"/>
                    <a:pt x="132484" y="125141"/>
                  </a:cubicBezTo>
                  <a:cubicBezTo>
                    <a:pt x="132484" y="145523"/>
                    <a:pt x="132484" y="165305"/>
                    <a:pt x="132484" y="185688"/>
                  </a:cubicBezTo>
                  <a:cubicBezTo>
                    <a:pt x="132484" y="213263"/>
                    <a:pt x="131885" y="233046"/>
                    <a:pt x="131285" y="243837"/>
                  </a:cubicBezTo>
                  <a:cubicBezTo>
                    <a:pt x="130686" y="254627"/>
                    <a:pt x="128887" y="263619"/>
                    <a:pt x="127089" y="270213"/>
                  </a:cubicBezTo>
                  <a:cubicBezTo>
                    <a:pt x="124691" y="276808"/>
                    <a:pt x="121693" y="281604"/>
                    <a:pt x="118097" y="284002"/>
                  </a:cubicBezTo>
                  <a:cubicBezTo>
                    <a:pt x="114500" y="286399"/>
                    <a:pt x="109704" y="286399"/>
                    <a:pt x="103709" y="282803"/>
                  </a:cubicBezTo>
                  <a:cubicBezTo>
                    <a:pt x="96516" y="278606"/>
                    <a:pt x="91120" y="273211"/>
                    <a:pt x="87523" y="266017"/>
                  </a:cubicBezTo>
                  <a:cubicBezTo>
                    <a:pt x="83927" y="258823"/>
                    <a:pt x="80929" y="250431"/>
                    <a:pt x="79131" y="241439"/>
                  </a:cubicBezTo>
                  <a:cubicBezTo>
                    <a:pt x="76733" y="231847"/>
                    <a:pt x="75534" y="222855"/>
                    <a:pt x="74934" y="213263"/>
                  </a:cubicBezTo>
                  <a:cubicBezTo>
                    <a:pt x="73735" y="199475"/>
                    <a:pt x="73136" y="179693"/>
                    <a:pt x="73136" y="153915"/>
                  </a:cubicBezTo>
                  <a:cubicBezTo>
                    <a:pt x="73136" y="133533"/>
                    <a:pt x="73136" y="112551"/>
                    <a:pt x="73136" y="92169"/>
                  </a:cubicBezTo>
                  <a:cubicBezTo>
                    <a:pt x="73136" y="72986"/>
                    <a:pt x="73136" y="52604"/>
                    <a:pt x="73136" y="31622"/>
                  </a:cubicBezTo>
                  <a:lnTo>
                    <a:pt x="73136" y="31622"/>
                  </a:lnTo>
                  <a:close/>
                  <a:moveTo>
                    <a:pt x="148070" y="305583"/>
                  </a:moveTo>
                  <a:cubicBezTo>
                    <a:pt x="148070" y="267216"/>
                    <a:pt x="148070" y="228850"/>
                    <a:pt x="148070" y="190483"/>
                  </a:cubicBezTo>
                  <a:cubicBezTo>
                    <a:pt x="148070" y="152117"/>
                    <a:pt x="148070" y="113751"/>
                    <a:pt x="148070" y="74785"/>
                  </a:cubicBezTo>
                  <a:cubicBezTo>
                    <a:pt x="155864" y="79580"/>
                    <a:pt x="164256" y="83777"/>
                    <a:pt x="172049" y="88572"/>
                  </a:cubicBezTo>
                  <a:cubicBezTo>
                    <a:pt x="181042" y="93968"/>
                    <a:pt x="187036" y="98164"/>
                    <a:pt x="190034" y="102360"/>
                  </a:cubicBezTo>
                  <a:cubicBezTo>
                    <a:pt x="194230" y="108355"/>
                    <a:pt x="197827" y="117947"/>
                    <a:pt x="200824" y="131135"/>
                  </a:cubicBezTo>
                  <a:cubicBezTo>
                    <a:pt x="203822" y="144324"/>
                    <a:pt x="205021" y="160510"/>
                    <a:pt x="205021" y="178494"/>
                  </a:cubicBezTo>
                  <a:cubicBezTo>
                    <a:pt x="205021" y="192881"/>
                    <a:pt x="204421" y="204271"/>
                    <a:pt x="202623" y="212664"/>
                  </a:cubicBezTo>
                  <a:cubicBezTo>
                    <a:pt x="200824" y="221656"/>
                    <a:pt x="199026" y="227651"/>
                    <a:pt x="196628" y="231847"/>
                  </a:cubicBezTo>
                  <a:cubicBezTo>
                    <a:pt x="194230" y="236043"/>
                    <a:pt x="191233" y="237842"/>
                    <a:pt x="188835" y="238441"/>
                  </a:cubicBezTo>
                  <a:cubicBezTo>
                    <a:pt x="185238" y="238441"/>
                    <a:pt x="179843" y="236643"/>
                    <a:pt x="173248" y="233046"/>
                  </a:cubicBezTo>
                  <a:cubicBezTo>
                    <a:pt x="170251" y="231248"/>
                    <a:pt x="166654" y="229449"/>
                    <a:pt x="163657" y="227651"/>
                  </a:cubicBezTo>
                  <a:cubicBezTo>
                    <a:pt x="163657" y="242038"/>
                    <a:pt x="163657" y="256426"/>
                    <a:pt x="163657" y="271413"/>
                  </a:cubicBezTo>
                  <a:cubicBezTo>
                    <a:pt x="163657" y="285800"/>
                    <a:pt x="163657" y="300187"/>
                    <a:pt x="163657" y="315174"/>
                  </a:cubicBezTo>
                  <a:cubicBezTo>
                    <a:pt x="157662" y="310978"/>
                    <a:pt x="152866" y="308580"/>
                    <a:pt x="148070" y="305583"/>
                  </a:cubicBezTo>
                  <a:lnTo>
                    <a:pt x="148070" y="305583"/>
                  </a:lnTo>
                  <a:close/>
                  <a:moveTo>
                    <a:pt x="163057" y="122143"/>
                  </a:moveTo>
                  <a:cubicBezTo>
                    <a:pt x="163057" y="132934"/>
                    <a:pt x="163057" y="144324"/>
                    <a:pt x="163057" y="155114"/>
                  </a:cubicBezTo>
                  <a:cubicBezTo>
                    <a:pt x="163057" y="165905"/>
                    <a:pt x="163057" y="177295"/>
                    <a:pt x="163057" y="188085"/>
                  </a:cubicBezTo>
                  <a:cubicBezTo>
                    <a:pt x="166055" y="189884"/>
                    <a:pt x="168453" y="191083"/>
                    <a:pt x="171450" y="192881"/>
                  </a:cubicBezTo>
                  <a:cubicBezTo>
                    <a:pt x="177445" y="196478"/>
                    <a:pt x="181042" y="197078"/>
                    <a:pt x="183439" y="195879"/>
                  </a:cubicBezTo>
                  <a:cubicBezTo>
                    <a:pt x="185238" y="194680"/>
                    <a:pt x="187036" y="191682"/>
                    <a:pt x="188235" y="186886"/>
                  </a:cubicBezTo>
                  <a:cubicBezTo>
                    <a:pt x="189434" y="182091"/>
                    <a:pt x="190034" y="176695"/>
                    <a:pt x="190034" y="170101"/>
                  </a:cubicBezTo>
                  <a:cubicBezTo>
                    <a:pt x="190034" y="161709"/>
                    <a:pt x="189434" y="154515"/>
                    <a:pt x="187636" y="147921"/>
                  </a:cubicBezTo>
                  <a:cubicBezTo>
                    <a:pt x="185837" y="141326"/>
                    <a:pt x="184039" y="137130"/>
                    <a:pt x="181641" y="134133"/>
                  </a:cubicBezTo>
                  <a:cubicBezTo>
                    <a:pt x="179843" y="132334"/>
                    <a:pt x="176246" y="129337"/>
                    <a:pt x="170851" y="126339"/>
                  </a:cubicBezTo>
                  <a:cubicBezTo>
                    <a:pt x="167853" y="125141"/>
                    <a:pt x="165455" y="123941"/>
                    <a:pt x="163057" y="122143"/>
                  </a:cubicBezTo>
                  <a:lnTo>
                    <a:pt x="163057" y="122143"/>
                  </a:lnTo>
                  <a:close/>
                  <a:moveTo>
                    <a:pt x="217010" y="345148"/>
                  </a:moveTo>
                  <a:cubicBezTo>
                    <a:pt x="217010" y="306782"/>
                    <a:pt x="217010" y="268415"/>
                    <a:pt x="217010" y="230049"/>
                  </a:cubicBezTo>
                  <a:cubicBezTo>
                    <a:pt x="217010" y="191682"/>
                    <a:pt x="217010" y="153316"/>
                    <a:pt x="217010" y="114350"/>
                  </a:cubicBezTo>
                  <a:cubicBezTo>
                    <a:pt x="234994" y="124541"/>
                    <a:pt x="253578" y="135331"/>
                    <a:pt x="272162" y="145523"/>
                  </a:cubicBezTo>
                  <a:cubicBezTo>
                    <a:pt x="272162" y="158711"/>
                    <a:pt x="272162" y="171300"/>
                    <a:pt x="272162" y="184489"/>
                  </a:cubicBezTo>
                  <a:cubicBezTo>
                    <a:pt x="258973" y="176695"/>
                    <a:pt x="245785" y="169502"/>
                    <a:pt x="231997" y="161709"/>
                  </a:cubicBezTo>
                  <a:cubicBezTo>
                    <a:pt x="231997" y="178494"/>
                    <a:pt x="231997" y="195879"/>
                    <a:pt x="231997" y="212664"/>
                  </a:cubicBezTo>
                  <a:cubicBezTo>
                    <a:pt x="244586" y="219858"/>
                    <a:pt x="256575" y="227051"/>
                    <a:pt x="269164" y="233646"/>
                  </a:cubicBezTo>
                  <a:cubicBezTo>
                    <a:pt x="269164" y="246834"/>
                    <a:pt x="269164" y="259423"/>
                    <a:pt x="269164" y="272612"/>
                  </a:cubicBezTo>
                  <a:cubicBezTo>
                    <a:pt x="256575" y="265418"/>
                    <a:pt x="244586" y="258224"/>
                    <a:pt x="231997" y="251630"/>
                  </a:cubicBezTo>
                  <a:cubicBezTo>
                    <a:pt x="231997" y="261821"/>
                    <a:pt x="231997" y="272612"/>
                    <a:pt x="231997" y="282803"/>
                  </a:cubicBezTo>
                  <a:cubicBezTo>
                    <a:pt x="231997" y="292994"/>
                    <a:pt x="231997" y="303784"/>
                    <a:pt x="231997" y="313975"/>
                  </a:cubicBezTo>
                  <a:cubicBezTo>
                    <a:pt x="245785" y="321768"/>
                    <a:pt x="259573" y="329562"/>
                    <a:pt x="273361" y="337355"/>
                  </a:cubicBezTo>
                  <a:cubicBezTo>
                    <a:pt x="273361" y="350543"/>
                    <a:pt x="273361" y="363132"/>
                    <a:pt x="273361" y="376321"/>
                  </a:cubicBezTo>
                  <a:cubicBezTo>
                    <a:pt x="254777" y="366130"/>
                    <a:pt x="235594" y="355939"/>
                    <a:pt x="217010" y="345148"/>
                  </a:cubicBezTo>
                  <a:lnTo>
                    <a:pt x="217010" y="345148"/>
                  </a:lnTo>
                  <a:close/>
                  <a:moveTo>
                    <a:pt x="285950" y="384713"/>
                  </a:moveTo>
                  <a:cubicBezTo>
                    <a:pt x="285950" y="346347"/>
                    <a:pt x="285950" y="307981"/>
                    <a:pt x="285950" y="269614"/>
                  </a:cubicBezTo>
                  <a:cubicBezTo>
                    <a:pt x="285950" y="231248"/>
                    <a:pt x="285950" y="192881"/>
                    <a:pt x="285950" y="153915"/>
                  </a:cubicBezTo>
                  <a:cubicBezTo>
                    <a:pt x="296141" y="159910"/>
                    <a:pt x="306931" y="165905"/>
                    <a:pt x="317722" y="171900"/>
                  </a:cubicBezTo>
                  <a:cubicBezTo>
                    <a:pt x="325515" y="176695"/>
                    <a:pt x="331510" y="182091"/>
                    <a:pt x="335107" y="188085"/>
                  </a:cubicBezTo>
                  <a:cubicBezTo>
                    <a:pt x="338704" y="194080"/>
                    <a:pt x="341701" y="203072"/>
                    <a:pt x="343499" y="215062"/>
                  </a:cubicBezTo>
                  <a:cubicBezTo>
                    <a:pt x="345897" y="227051"/>
                    <a:pt x="346497" y="239640"/>
                    <a:pt x="346497" y="253428"/>
                  </a:cubicBezTo>
                  <a:cubicBezTo>
                    <a:pt x="346497" y="270813"/>
                    <a:pt x="344698" y="284002"/>
                    <a:pt x="341701" y="293593"/>
                  </a:cubicBezTo>
                  <a:cubicBezTo>
                    <a:pt x="338704" y="303185"/>
                    <a:pt x="333308" y="307381"/>
                    <a:pt x="327314" y="306782"/>
                  </a:cubicBezTo>
                  <a:cubicBezTo>
                    <a:pt x="330311" y="314575"/>
                    <a:pt x="333308" y="322368"/>
                    <a:pt x="335107" y="330761"/>
                  </a:cubicBezTo>
                  <a:cubicBezTo>
                    <a:pt x="337505" y="339153"/>
                    <a:pt x="339903" y="352941"/>
                    <a:pt x="343499" y="373323"/>
                  </a:cubicBezTo>
                  <a:cubicBezTo>
                    <a:pt x="346497" y="390109"/>
                    <a:pt x="349494" y="406894"/>
                    <a:pt x="352492" y="423679"/>
                  </a:cubicBezTo>
                  <a:cubicBezTo>
                    <a:pt x="346497" y="420082"/>
                    <a:pt x="340502" y="417085"/>
                    <a:pt x="334507" y="413488"/>
                  </a:cubicBezTo>
                  <a:cubicBezTo>
                    <a:pt x="330910" y="394905"/>
                    <a:pt x="327314" y="375721"/>
                    <a:pt x="323717" y="357137"/>
                  </a:cubicBezTo>
                  <a:cubicBezTo>
                    <a:pt x="320120" y="337355"/>
                    <a:pt x="317123" y="324166"/>
                    <a:pt x="315924" y="318771"/>
                  </a:cubicBezTo>
                  <a:cubicBezTo>
                    <a:pt x="314725" y="313376"/>
                    <a:pt x="312926" y="309179"/>
                    <a:pt x="311727" y="306782"/>
                  </a:cubicBezTo>
                  <a:cubicBezTo>
                    <a:pt x="309929" y="304384"/>
                    <a:pt x="307531" y="301986"/>
                    <a:pt x="303934" y="300187"/>
                  </a:cubicBezTo>
                  <a:cubicBezTo>
                    <a:pt x="302735" y="299588"/>
                    <a:pt x="302136" y="298988"/>
                    <a:pt x="300937" y="298389"/>
                  </a:cubicBezTo>
                  <a:cubicBezTo>
                    <a:pt x="300937" y="314575"/>
                    <a:pt x="300937" y="330761"/>
                    <a:pt x="300937" y="346347"/>
                  </a:cubicBezTo>
                  <a:cubicBezTo>
                    <a:pt x="300937" y="362533"/>
                    <a:pt x="300937" y="378719"/>
                    <a:pt x="300937" y="394305"/>
                  </a:cubicBezTo>
                  <a:cubicBezTo>
                    <a:pt x="296141" y="390109"/>
                    <a:pt x="291345" y="387111"/>
                    <a:pt x="285950" y="384713"/>
                  </a:cubicBezTo>
                  <a:lnTo>
                    <a:pt x="285950" y="384713"/>
                  </a:lnTo>
                  <a:close/>
                  <a:moveTo>
                    <a:pt x="300937" y="260023"/>
                  </a:moveTo>
                  <a:cubicBezTo>
                    <a:pt x="304533" y="261821"/>
                    <a:pt x="308130" y="264219"/>
                    <a:pt x="312327" y="266617"/>
                  </a:cubicBezTo>
                  <a:cubicBezTo>
                    <a:pt x="319520" y="270813"/>
                    <a:pt x="323717" y="272612"/>
                    <a:pt x="325515" y="271413"/>
                  </a:cubicBezTo>
                  <a:cubicBezTo>
                    <a:pt x="327314" y="270813"/>
                    <a:pt x="328513" y="267816"/>
                    <a:pt x="329712" y="264219"/>
                  </a:cubicBezTo>
                  <a:cubicBezTo>
                    <a:pt x="330910" y="260023"/>
                    <a:pt x="331510" y="254627"/>
                    <a:pt x="331510" y="247433"/>
                  </a:cubicBezTo>
                  <a:cubicBezTo>
                    <a:pt x="331510" y="239640"/>
                    <a:pt x="330910" y="233046"/>
                    <a:pt x="329712" y="227651"/>
                  </a:cubicBezTo>
                  <a:cubicBezTo>
                    <a:pt x="328513" y="222255"/>
                    <a:pt x="326714" y="218059"/>
                    <a:pt x="324316" y="215661"/>
                  </a:cubicBezTo>
                  <a:cubicBezTo>
                    <a:pt x="323117" y="214462"/>
                    <a:pt x="319520" y="212064"/>
                    <a:pt x="313526" y="208468"/>
                  </a:cubicBezTo>
                  <a:cubicBezTo>
                    <a:pt x="309929" y="206070"/>
                    <a:pt x="305733" y="204271"/>
                    <a:pt x="302136" y="201873"/>
                  </a:cubicBezTo>
                  <a:cubicBezTo>
                    <a:pt x="300937" y="221057"/>
                    <a:pt x="300937" y="240240"/>
                    <a:pt x="300937" y="260023"/>
                  </a:cubicBezTo>
                  <a:lnTo>
                    <a:pt x="300937" y="260023"/>
                  </a:lnTo>
                  <a:close/>
                  <a:moveTo>
                    <a:pt x="360884" y="427276"/>
                  </a:moveTo>
                  <a:cubicBezTo>
                    <a:pt x="360884" y="388910"/>
                    <a:pt x="360884" y="350543"/>
                    <a:pt x="360884" y="312177"/>
                  </a:cubicBezTo>
                  <a:cubicBezTo>
                    <a:pt x="360884" y="273810"/>
                    <a:pt x="360884" y="235444"/>
                    <a:pt x="360884" y="196478"/>
                  </a:cubicBezTo>
                  <a:cubicBezTo>
                    <a:pt x="368078" y="200674"/>
                    <a:pt x="375871" y="204871"/>
                    <a:pt x="383664" y="209667"/>
                  </a:cubicBezTo>
                  <a:cubicBezTo>
                    <a:pt x="386062" y="237242"/>
                    <a:pt x="387861" y="264818"/>
                    <a:pt x="390259" y="292394"/>
                  </a:cubicBezTo>
                  <a:cubicBezTo>
                    <a:pt x="392656" y="319970"/>
                    <a:pt x="394455" y="347546"/>
                    <a:pt x="396853" y="375122"/>
                  </a:cubicBezTo>
                  <a:cubicBezTo>
                    <a:pt x="399251" y="349944"/>
                    <a:pt x="401049" y="325365"/>
                    <a:pt x="403447" y="300187"/>
                  </a:cubicBezTo>
                  <a:cubicBezTo>
                    <a:pt x="405845" y="275009"/>
                    <a:pt x="407643" y="250431"/>
                    <a:pt x="410041" y="225253"/>
                  </a:cubicBezTo>
                  <a:cubicBezTo>
                    <a:pt x="417235" y="229449"/>
                    <a:pt x="425028" y="233646"/>
                    <a:pt x="432821" y="238441"/>
                  </a:cubicBezTo>
                  <a:cubicBezTo>
                    <a:pt x="432821" y="276808"/>
                    <a:pt x="432821" y="315174"/>
                    <a:pt x="432821" y="353541"/>
                  </a:cubicBezTo>
                  <a:cubicBezTo>
                    <a:pt x="432821" y="391907"/>
                    <a:pt x="432821" y="430274"/>
                    <a:pt x="432821" y="468640"/>
                  </a:cubicBezTo>
                  <a:cubicBezTo>
                    <a:pt x="428025" y="466242"/>
                    <a:pt x="423230" y="463245"/>
                    <a:pt x="419033" y="460847"/>
                  </a:cubicBezTo>
                  <a:cubicBezTo>
                    <a:pt x="419033" y="430274"/>
                    <a:pt x="419033" y="400300"/>
                    <a:pt x="419033" y="370326"/>
                  </a:cubicBezTo>
                  <a:cubicBezTo>
                    <a:pt x="419033" y="339753"/>
                    <a:pt x="419033" y="309779"/>
                    <a:pt x="419033" y="279805"/>
                  </a:cubicBezTo>
                  <a:cubicBezTo>
                    <a:pt x="416635" y="308580"/>
                    <a:pt x="414238" y="337355"/>
                    <a:pt x="411840" y="366130"/>
                  </a:cubicBezTo>
                  <a:cubicBezTo>
                    <a:pt x="409442" y="394905"/>
                    <a:pt x="407044" y="423679"/>
                    <a:pt x="404646" y="453054"/>
                  </a:cubicBezTo>
                  <a:cubicBezTo>
                    <a:pt x="399850" y="450056"/>
                    <a:pt x="395054" y="447658"/>
                    <a:pt x="390259" y="444661"/>
                  </a:cubicBezTo>
                  <a:cubicBezTo>
                    <a:pt x="387861" y="412889"/>
                    <a:pt x="385463" y="381116"/>
                    <a:pt x="383065" y="349944"/>
                  </a:cubicBezTo>
                  <a:cubicBezTo>
                    <a:pt x="380667" y="318172"/>
                    <a:pt x="378269" y="286399"/>
                    <a:pt x="375871" y="255227"/>
                  </a:cubicBezTo>
                  <a:cubicBezTo>
                    <a:pt x="375871" y="285200"/>
                    <a:pt x="375871" y="315774"/>
                    <a:pt x="375871" y="345747"/>
                  </a:cubicBezTo>
                  <a:cubicBezTo>
                    <a:pt x="375871" y="376321"/>
                    <a:pt x="375871" y="406295"/>
                    <a:pt x="375871" y="436268"/>
                  </a:cubicBezTo>
                  <a:cubicBezTo>
                    <a:pt x="369876" y="432072"/>
                    <a:pt x="365680" y="429674"/>
                    <a:pt x="360884" y="427276"/>
                  </a:cubicBezTo>
                  <a:lnTo>
                    <a:pt x="360884" y="427276"/>
                  </a:lnTo>
                  <a:close/>
                  <a:moveTo>
                    <a:pt x="514350" y="514800"/>
                  </a:moveTo>
                  <a:cubicBezTo>
                    <a:pt x="508955" y="511802"/>
                    <a:pt x="503559" y="508805"/>
                    <a:pt x="498164" y="505807"/>
                  </a:cubicBezTo>
                  <a:cubicBezTo>
                    <a:pt x="495766" y="487224"/>
                    <a:pt x="493968" y="468040"/>
                    <a:pt x="491570" y="449457"/>
                  </a:cubicBezTo>
                  <a:cubicBezTo>
                    <a:pt x="481379" y="444061"/>
                    <a:pt x="471787" y="438067"/>
                    <a:pt x="461596" y="432671"/>
                  </a:cubicBezTo>
                  <a:cubicBezTo>
                    <a:pt x="459798" y="448857"/>
                    <a:pt x="457400" y="465643"/>
                    <a:pt x="455601" y="481828"/>
                  </a:cubicBezTo>
                  <a:cubicBezTo>
                    <a:pt x="450206" y="478831"/>
                    <a:pt x="444811" y="475834"/>
                    <a:pt x="439415" y="472836"/>
                  </a:cubicBezTo>
                  <a:cubicBezTo>
                    <a:pt x="444211" y="436868"/>
                    <a:pt x="449007" y="401499"/>
                    <a:pt x="453803" y="365530"/>
                  </a:cubicBezTo>
                  <a:cubicBezTo>
                    <a:pt x="458599" y="329562"/>
                    <a:pt x="463395" y="294193"/>
                    <a:pt x="468190" y="258224"/>
                  </a:cubicBezTo>
                  <a:cubicBezTo>
                    <a:pt x="473586" y="261221"/>
                    <a:pt x="478981" y="264219"/>
                    <a:pt x="484376" y="267216"/>
                  </a:cubicBezTo>
                  <a:cubicBezTo>
                    <a:pt x="489172" y="308580"/>
                    <a:pt x="493968" y="349944"/>
                    <a:pt x="499363" y="391308"/>
                  </a:cubicBezTo>
                  <a:cubicBezTo>
                    <a:pt x="504159" y="432072"/>
                    <a:pt x="508955" y="473436"/>
                    <a:pt x="514350" y="514800"/>
                  </a:cubicBezTo>
                  <a:lnTo>
                    <a:pt x="514350" y="514800"/>
                  </a:lnTo>
                  <a:close/>
                  <a:moveTo>
                    <a:pt x="486774" y="407494"/>
                  </a:moveTo>
                  <a:cubicBezTo>
                    <a:pt x="484976" y="392507"/>
                    <a:pt x="483177" y="376920"/>
                    <a:pt x="481379" y="361933"/>
                  </a:cubicBezTo>
                  <a:cubicBezTo>
                    <a:pt x="479580" y="346946"/>
                    <a:pt x="477782" y="331360"/>
                    <a:pt x="476583" y="316373"/>
                  </a:cubicBezTo>
                  <a:cubicBezTo>
                    <a:pt x="474785" y="329562"/>
                    <a:pt x="472986" y="342750"/>
                    <a:pt x="471787" y="356538"/>
                  </a:cubicBezTo>
                  <a:cubicBezTo>
                    <a:pt x="469989" y="369726"/>
                    <a:pt x="468190" y="382915"/>
                    <a:pt x="466991" y="396103"/>
                  </a:cubicBezTo>
                  <a:cubicBezTo>
                    <a:pt x="472986" y="399700"/>
                    <a:pt x="480180" y="403297"/>
                    <a:pt x="486774" y="407494"/>
                  </a:cubicBezTo>
                  <a:lnTo>
                    <a:pt x="486774" y="407494"/>
                  </a:lnTo>
                  <a:close/>
                  <a:moveTo>
                    <a:pt x="522143" y="518996"/>
                  </a:moveTo>
                  <a:cubicBezTo>
                    <a:pt x="522143" y="480629"/>
                    <a:pt x="522143" y="442263"/>
                    <a:pt x="522143" y="403897"/>
                  </a:cubicBezTo>
                  <a:cubicBezTo>
                    <a:pt x="522143" y="365530"/>
                    <a:pt x="522143" y="327164"/>
                    <a:pt x="522143" y="288797"/>
                  </a:cubicBezTo>
                  <a:cubicBezTo>
                    <a:pt x="532934" y="294792"/>
                    <a:pt x="543125" y="300787"/>
                    <a:pt x="553915" y="306782"/>
                  </a:cubicBezTo>
                  <a:cubicBezTo>
                    <a:pt x="561708" y="311577"/>
                    <a:pt x="567703" y="316973"/>
                    <a:pt x="571300" y="322967"/>
                  </a:cubicBezTo>
                  <a:cubicBezTo>
                    <a:pt x="574897" y="328962"/>
                    <a:pt x="577894" y="337954"/>
                    <a:pt x="579693" y="349944"/>
                  </a:cubicBezTo>
                  <a:cubicBezTo>
                    <a:pt x="582091" y="361933"/>
                    <a:pt x="582690" y="374522"/>
                    <a:pt x="582690" y="388310"/>
                  </a:cubicBezTo>
                  <a:cubicBezTo>
                    <a:pt x="582690" y="405695"/>
                    <a:pt x="580892" y="418884"/>
                    <a:pt x="577894" y="428475"/>
                  </a:cubicBezTo>
                  <a:cubicBezTo>
                    <a:pt x="574897" y="438067"/>
                    <a:pt x="569502" y="442263"/>
                    <a:pt x="563507" y="441664"/>
                  </a:cubicBezTo>
                  <a:cubicBezTo>
                    <a:pt x="566504" y="449457"/>
                    <a:pt x="569502" y="457250"/>
                    <a:pt x="571300" y="465643"/>
                  </a:cubicBezTo>
                  <a:cubicBezTo>
                    <a:pt x="573698" y="474035"/>
                    <a:pt x="576096" y="487823"/>
                    <a:pt x="579693" y="508205"/>
                  </a:cubicBezTo>
                  <a:cubicBezTo>
                    <a:pt x="582690" y="524991"/>
                    <a:pt x="585687" y="541776"/>
                    <a:pt x="588685" y="558561"/>
                  </a:cubicBezTo>
                  <a:cubicBezTo>
                    <a:pt x="582690" y="554964"/>
                    <a:pt x="576695" y="551967"/>
                    <a:pt x="570701" y="548370"/>
                  </a:cubicBezTo>
                  <a:cubicBezTo>
                    <a:pt x="567104" y="529787"/>
                    <a:pt x="563507" y="510603"/>
                    <a:pt x="559910" y="492019"/>
                  </a:cubicBezTo>
                  <a:cubicBezTo>
                    <a:pt x="556313" y="471637"/>
                    <a:pt x="553316" y="459048"/>
                    <a:pt x="552117" y="453653"/>
                  </a:cubicBezTo>
                  <a:cubicBezTo>
                    <a:pt x="550918" y="448258"/>
                    <a:pt x="549120" y="444061"/>
                    <a:pt x="547321" y="441664"/>
                  </a:cubicBezTo>
                  <a:cubicBezTo>
                    <a:pt x="545523" y="439266"/>
                    <a:pt x="543125" y="436868"/>
                    <a:pt x="539528" y="435069"/>
                  </a:cubicBezTo>
                  <a:cubicBezTo>
                    <a:pt x="538329" y="434470"/>
                    <a:pt x="537730" y="433870"/>
                    <a:pt x="536531" y="433271"/>
                  </a:cubicBezTo>
                  <a:cubicBezTo>
                    <a:pt x="536531" y="449457"/>
                    <a:pt x="536531" y="465643"/>
                    <a:pt x="536531" y="481229"/>
                  </a:cubicBezTo>
                  <a:cubicBezTo>
                    <a:pt x="536531" y="497415"/>
                    <a:pt x="536531" y="513601"/>
                    <a:pt x="536531" y="529187"/>
                  </a:cubicBezTo>
                  <a:cubicBezTo>
                    <a:pt x="532334" y="524991"/>
                    <a:pt x="526939" y="521993"/>
                    <a:pt x="522143" y="518996"/>
                  </a:cubicBezTo>
                  <a:lnTo>
                    <a:pt x="522143" y="518996"/>
                  </a:lnTo>
                  <a:close/>
                  <a:moveTo>
                    <a:pt x="537130" y="394905"/>
                  </a:moveTo>
                  <a:cubicBezTo>
                    <a:pt x="540727" y="396703"/>
                    <a:pt x="544324" y="399101"/>
                    <a:pt x="548520" y="401499"/>
                  </a:cubicBezTo>
                  <a:cubicBezTo>
                    <a:pt x="555714" y="405695"/>
                    <a:pt x="559910" y="407494"/>
                    <a:pt x="561708" y="406295"/>
                  </a:cubicBezTo>
                  <a:cubicBezTo>
                    <a:pt x="563507" y="405695"/>
                    <a:pt x="564706" y="403297"/>
                    <a:pt x="565905" y="399101"/>
                  </a:cubicBezTo>
                  <a:cubicBezTo>
                    <a:pt x="567104" y="394905"/>
                    <a:pt x="567703" y="389509"/>
                    <a:pt x="567703" y="382315"/>
                  </a:cubicBezTo>
                  <a:cubicBezTo>
                    <a:pt x="567703" y="374522"/>
                    <a:pt x="567104" y="367928"/>
                    <a:pt x="565905" y="362533"/>
                  </a:cubicBezTo>
                  <a:cubicBezTo>
                    <a:pt x="564706" y="357137"/>
                    <a:pt x="562907" y="352941"/>
                    <a:pt x="560510" y="350543"/>
                  </a:cubicBezTo>
                  <a:cubicBezTo>
                    <a:pt x="559311" y="349344"/>
                    <a:pt x="555714" y="346946"/>
                    <a:pt x="549719" y="343350"/>
                  </a:cubicBezTo>
                  <a:cubicBezTo>
                    <a:pt x="545523" y="340952"/>
                    <a:pt x="541926" y="338554"/>
                    <a:pt x="537730" y="336755"/>
                  </a:cubicBezTo>
                  <a:cubicBezTo>
                    <a:pt x="537130" y="355939"/>
                    <a:pt x="537130" y="375122"/>
                    <a:pt x="537130" y="394905"/>
                  </a:cubicBezTo>
                  <a:lnTo>
                    <a:pt x="537130" y="394905"/>
                  </a:lnTo>
                  <a:close/>
                  <a:moveTo>
                    <a:pt x="597078" y="562158"/>
                  </a:moveTo>
                  <a:cubicBezTo>
                    <a:pt x="597078" y="523792"/>
                    <a:pt x="597078" y="485425"/>
                    <a:pt x="597078" y="447059"/>
                  </a:cubicBezTo>
                  <a:cubicBezTo>
                    <a:pt x="597078" y="408692"/>
                    <a:pt x="597078" y="370326"/>
                    <a:pt x="597078" y="331360"/>
                  </a:cubicBezTo>
                  <a:cubicBezTo>
                    <a:pt x="601873" y="334357"/>
                    <a:pt x="607269" y="337355"/>
                    <a:pt x="612065" y="339753"/>
                  </a:cubicBezTo>
                  <a:cubicBezTo>
                    <a:pt x="612065" y="356538"/>
                    <a:pt x="612065" y="373923"/>
                    <a:pt x="612065" y="390708"/>
                  </a:cubicBezTo>
                  <a:cubicBezTo>
                    <a:pt x="612065" y="407494"/>
                    <a:pt x="612065" y="424878"/>
                    <a:pt x="612065" y="441664"/>
                  </a:cubicBezTo>
                  <a:cubicBezTo>
                    <a:pt x="616860" y="427276"/>
                    <a:pt x="622256" y="413488"/>
                    <a:pt x="627051" y="399101"/>
                  </a:cubicBezTo>
                  <a:cubicBezTo>
                    <a:pt x="631847" y="384713"/>
                    <a:pt x="637242" y="370925"/>
                    <a:pt x="642038" y="356538"/>
                  </a:cubicBezTo>
                  <a:cubicBezTo>
                    <a:pt x="648632" y="360135"/>
                    <a:pt x="655227" y="364331"/>
                    <a:pt x="662420" y="367928"/>
                  </a:cubicBezTo>
                  <a:cubicBezTo>
                    <a:pt x="657625" y="380517"/>
                    <a:pt x="652829" y="392507"/>
                    <a:pt x="648632" y="405095"/>
                  </a:cubicBezTo>
                  <a:cubicBezTo>
                    <a:pt x="643837" y="417685"/>
                    <a:pt x="639041" y="429674"/>
                    <a:pt x="634845" y="442263"/>
                  </a:cubicBezTo>
                  <a:cubicBezTo>
                    <a:pt x="639640" y="468640"/>
                    <a:pt x="644436" y="495017"/>
                    <a:pt x="649831" y="520794"/>
                  </a:cubicBezTo>
                  <a:cubicBezTo>
                    <a:pt x="654627" y="547171"/>
                    <a:pt x="659423" y="573548"/>
                    <a:pt x="664818" y="599925"/>
                  </a:cubicBezTo>
                  <a:cubicBezTo>
                    <a:pt x="658224" y="596328"/>
                    <a:pt x="651630" y="592731"/>
                    <a:pt x="645635" y="589135"/>
                  </a:cubicBezTo>
                  <a:cubicBezTo>
                    <a:pt x="642038" y="569352"/>
                    <a:pt x="638441" y="548970"/>
                    <a:pt x="635444" y="529187"/>
                  </a:cubicBezTo>
                  <a:cubicBezTo>
                    <a:pt x="631847" y="509404"/>
                    <a:pt x="628850" y="489022"/>
                    <a:pt x="625253" y="469239"/>
                  </a:cubicBezTo>
                  <a:cubicBezTo>
                    <a:pt x="621057" y="480030"/>
                    <a:pt x="616860" y="490221"/>
                    <a:pt x="613263" y="501012"/>
                  </a:cubicBezTo>
                  <a:cubicBezTo>
                    <a:pt x="613263" y="512402"/>
                    <a:pt x="613263" y="524391"/>
                    <a:pt x="613263" y="535781"/>
                  </a:cubicBezTo>
                  <a:cubicBezTo>
                    <a:pt x="613263" y="547171"/>
                    <a:pt x="613263" y="559161"/>
                    <a:pt x="613263" y="570551"/>
                  </a:cubicBezTo>
                  <a:cubicBezTo>
                    <a:pt x="607269" y="567553"/>
                    <a:pt x="602473" y="565156"/>
                    <a:pt x="597078" y="562158"/>
                  </a:cubicBezTo>
                  <a:lnTo>
                    <a:pt x="597078" y="562158"/>
                  </a:lnTo>
                  <a:close/>
                  <a:moveTo>
                    <a:pt x="672012" y="604721"/>
                  </a:moveTo>
                  <a:cubicBezTo>
                    <a:pt x="672012" y="566355"/>
                    <a:pt x="672012" y="527988"/>
                    <a:pt x="672012" y="489622"/>
                  </a:cubicBezTo>
                  <a:cubicBezTo>
                    <a:pt x="672012" y="451255"/>
                    <a:pt x="672012" y="412889"/>
                    <a:pt x="672012" y="374522"/>
                  </a:cubicBezTo>
                  <a:cubicBezTo>
                    <a:pt x="689996" y="384713"/>
                    <a:pt x="708580" y="395504"/>
                    <a:pt x="727164" y="405695"/>
                  </a:cubicBezTo>
                  <a:cubicBezTo>
                    <a:pt x="727164" y="418884"/>
                    <a:pt x="727164" y="431473"/>
                    <a:pt x="727164" y="444661"/>
                  </a:cubicBezTo>
                  <a:cubicBezTo>
                    <a:pt x="713975" y="436868"/>
                    <a:pt x="700787" y="429674"/>
                    <a:pt x="686999" y="421881"/>
                  </a:cubicBezTo>
                  <a:cubicBezTo>
                    <a:pt x="686999" y="439266"/>
                    <a:pt x="686999" y="456051"/>
                    <a:pt x="686999" y="473436"/>
                  </a:cubicBezTo>
                  <a:cubicBezTo>
                    <a:pt x="699588" y="480629"/>
                    <a:pt x="711577" y="487823"/>
                    <a:pt x="724166" y="494417"/>
                  </a:cubicBezTo>
                  <a:cubicBezTo>
                    <a:pt x="724166" y="507606"/>
                    <a:pt x="724166" y="520195"/>
                    <a:pt x="724166" y="533383"/>
                  </a:cubicBezTo>
                  <a:cubicBezTo>
                    <a:pt x="711577" y="526190"/>
                    <a:pt x="699588" y="518996"/>
                    <a:pt x="686999" y="512402"/>
                  </a:cubicBezTo>
                  <a:cubicBezTo>
                    <a:pt x="686999" y="522593"/>
                    <a:pt x="686999" y="533383"/>
                    <a:pt x="686999" y="543574"/>
                  </a:cubicBezTo>
                  <a:cubicBezTo>
                    <a:pt x="686999" y="553766"/>
                    <a:pt x="686999" y="564556"/>
                    <a:pt x="686999" y="574747"/>
                  </a:cubicBezTo>
                  <a:cubicBezTo>
                    <a:pt x="700787" y="582540"/>
                    <a:pt x="714575" y="590334"/>
                    <a:pt x="728363" y="598726"/>
                  </a:cubicBezTo>
                  <a:cubicBezTo>
                    <a:pt x="728363" y="611915"/>
                    <a:pt x="728363" y="624504"/>
                    <a:pt x="728363" y="637692"/>
                  </a:cubicBezTo>
                  <a:cubicBezTo>
                    <a:pt x="709779" y="626302"/>
                    <a:pt x="690596" y="615511"/>
                    <a:pt x="672012" y="604721"/>
                  </a:cubicBezTo>
                  <a:lnTo>
                    <a:pt x="672012" y="604721"/>
                  </a:lnTo>
                  <a:close/>
                  <a:moveTo>
                    <a:pt x="757737" y="653878"/>
                  </a:moveTo>
                  <a:cubicBezTo>
                    <a:pt x="757737" y="622106"/>
                    <a:pt x="757737" y="589734"/>
                    <a:pt x="757737" y="557962"/>
                  </a:cubicBezTo>
                  <a:cubicBezTo>
                    <a:pt x="757737" y="526190"/>
                    <a:pt x="757737" y="494417"/>
                    <a:pt x="757737" y="462046"/>
                  </a:cubicBezTo>
                  <a:cubicBezTo>
                    <a:pt x="750543" y="457849"/>
                    <a:pt x="743350" y="453653"/>
                    <a:pt x="735556" y="449457"/>
                  </a:cubicBezTo>
                  <a:cubicBezTo>
                    <a:pt x="735556" y="436268"/>
                    <a:pt x="735556" y="423679"/>
                    <a:pt x="735556" y="410491"/>
                  </a:cubicBezTo>
                  <a:cubicBezTo>
                    <a:pt x="755339" y="421881"/>
                    <a:pt x="774522" y="432671"/>
                    <a:pt x="794305" y="444061"/>
                  </a:cubicBezTo>
                  <a:cubicBezTo>
                    <a:pt x="794305" y="457250"/>
                    <a:pt x="794305" y="469839"/>
                    <a:pt x="794305" y="483027"/>
                  </a:cubicBezTo>
                  <a:cubicBezTo>
                    <a:pt x="787111" y="478831"/>
                    <a:pt x="779918" y="474635"/>
                    <a:pt x="772124" y="470438"/>
                  </a:cubicBezTo>
                  <a:cubicBezTo>
                    <a:pt x="772124" y="502211"/>
                    <a:pt x="772124" y="534582"/>
                    <a:pt x="772124" y="566355"/>
                  </a:cubicBezTo>
                  <a:cubicBezTo>
                    <a:pt x="772124" y="598127"/>
                    <a:pt x="772124" y="630498"/>
                    <a:pt x="772124" y="662271"/>
                  </a:cubicBezTo>
                  <a:cubicBezTo>
                    <a:pt x="767928" y="659273"/>
                    <a:pt x="762533" y="656875"/>
                    <a:pt x="757737" y="653878"/>
                  </a:cubicBezTo>
                  <a:close/>
                </a:path>
              </a:pathLst>
            </a:custGeom>
            <a:solidFill>
              <a:srgbClr val="60471B"/>
            </a:solidFill>
            <a:ln w="59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85" name="Freeform: Shape 1084">
              <a:extLst>
                <a:ext uri="{FF2B5EF4-FFF2-40B4-BE49-F238E27FC236}">
                  <a16:creationId xmlns:a16="http://schemas.microsoft.com/office/drawing/2014/main" id="{01904E50-3593-4C05-8C19-404911286E3D}"/>
                </a:ext>
              </a:extLst>
            </p:cNvPr>
            <p:cNvSpPr/>
            <p:nvPr/>
          </p:nvSpPr>
          <p:spPr>
            <a:xfrm>
              <a:off x="3620164" y="2991979"/>
              <a:ext cx="1882952" cy="1141397"/>
            </a:xfrm>
            <a:custGeom>
              <a:avLst/>
              <a:gdLst>
                <a:gd name="connsiteX0" fmla="*/ 304533 w 1882952"/>
                <a:gd name="connsiteY0" fmla="*/ 0 h 1141401"/>
                <a:gd name="connsiteX1" fmla="*/ 0 w 1882952"/>
                <a:gd name="connsiteY1" fmla="*/ 169052 h 1141401"/>
                <a:gd name="connsiteX2" fmla="*/ 0 w 1882952"/>
                <a:gd name="connsiteY2" fmla="*/ 250581 h 1141401"/>
                <a:gd name="connsiteX3" fmla="*/ 1577820 w 1882952"/>
                <a:gd name="connsiteY3" fmla="*/ 1141401 h 1141401"/>
                <a:gd name="connsiteX4" fmla="*/ 1882952 w 1882952"/>
                <a:gd name="connsiteY4" fmla="*/ 972349 h 1141401"/>
                <a:gd name="connsiteX5" fmla="*/ 1882952 w 1882952"/>
                <a:gd name="connsiteY5" fmla="*/ 890221 h 1141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82952" h="1141401">
                  <a:moveTo>
                    <a:pt x="304533" y="0"/>
                  </a:moveTo>
                  <a:lnTo>
                    <a:pt x="0" y="169052"/>
                  </a:lnTo>
                  <a:lnTo>
                    <a:pt x="0" y="250581"/>
                  </a:lnTo>
                  <a:lnTo>
                    <a:pt x="1577820" y="1141401"/>
                  </a:lnTo>
                  <a:lnTo>
                    <a:pt x="1882952" y="972349"/>
                  </a:lnTo>
                  <a:lnTo>
                    <a:pt x="1882952" y="890221"/>
                  </a:lnTo>
                  <a:close/>
                </a:path>
              </a:pathLst>
            </a:custGeom>
            <a:solidFill>
              <a:srgbClr val="B4A9A7"/>
            </a:solidFill>
            <a:ln w="59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86" name="Freeform: Shape 1085">
              <a:extLst>
                <a:ext uri="{FF2B5EF4-FFF2-40B4-BE49-F238E27FC236}">
                  <a16:creationId xmlns:a16="http://schemas.microsoft.com/office/drawing/2014/main" id="{5FECED7E-F4B8-42AD-A920-BB83A9C4C3BA}"/>
                </a:ext>
              </a:extLst>
            </p:cNvPr>
            <p:cNvSpPr/>
            <p:nvPr/>
          </p:nvSpPr>
          <p:spPr>
            <a:xfrm>
              <a:off x="3620164" y="2991979"/>
              <a:ext cx="1882952" cy="1059269"/>
            </a:xfrm>
            <a:custGeom>
              <a:avLst/>
              <a:gdLst>
                <a:gd name="connsiteX0" fmla="*/ 304533 w 1882952"/>
                <a:gd name="connsiteY0" fmla="*/ 0 h 1059273"/>
                <a:gd name="connsiteX1" fmla="*/ 0 w 1882952"/>
                <a:gd name="connsiteY1" fmla="*/ 169052 h 1059273"/>
                <a:gd name="connsiteX2" fmla="*/ 1577820 w 1882952"/>
                <a:gd name="connsiteY2" fmla="*/ 1059273 h 1059273"/>
                <a:gd name="connsiteX3" fmla="*/ 1882952 w 1882952"/>
                <a:gd name="connsiteY3" fmla="*/ 890221 h 1059273"/>
                <a:gd name="connsiteX4" fmla="*/ 1742675 w 1882952"/>
                <a:gd name="connsiteY4" fmla="*/ 811091 h 10592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82952" h="1059273">
                  <a:moveTo>
                    <a:pt x="304533" y="0"/>
                  </a:moveTo>
                  <a:lnTo>
                    <a:pt x="0" y="169052"/>
                  </a:lnTo>
                  <a:lnTo>
                    <a:pt x="1577820" y="1059273"/>
                  </a:lnTo>
                  <a:lnTo>
                    <a:pt x="1882952" y="890221"/>
                  </a:lnTo>
                  <a:lnTo>
                    <a:pt x="1742675" y="811091"/>
                  </a:lnTo>
                  <a:close/>
                </a:path>
              </a:pathLst>
            </a:custGeom>
            <a:solidFill>
              <a:srgbClr val="F2EEE8"/>
            </a:solidFill>
            <a:ln w="59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87" name="Freeform: Shape 1086">
              <a:extLst>
                <a:ext uri="{FF2B5EF4-FFF2-40B4-BE49-F238E27FC236}">
                  <a16:creationId xmlns:a16="http://schemas.microsoft.com/office/drawing/2014/main" id="{59332B34-DA68-4B7E-B522-05570FE87FA2}"/>
                </a:ext>
              </a:extLst>
            </p:cNvPr>
            <p:cNvSpPr/>
            <p:nvPr/>
          </p:nvSpPr>
          <p:spPr>
            <a:xfrm>
              <a:off x="9321783" y="1861371"/>
              <a:ext cx="353092" cy="637243"/>
            </a:xfrm>
            <a:custGeom>
              <a:avLst/>
              <a:gdLst>
                <a:gd name="connsiteX0" fmla="*/ 159460 w 353091"/>
                <a:gd name="connsiteY0" fmla="*/ 367478 h 637242"/>
                <a:gd name="connsiteX1" fmla="*/ 159460 w 353091"/>
                <a:gd name="connsiteY1" fmla="*/ 426227 h 637242"/>
                <a:gd name="connsiteX2" fmla="*/ 79731 w 353091"/>
                <a:gd name="connsiteY2" fmla="*/ 471188 h 637242"/>
                <a:gd name="connsiteX3" fmla="*/ 0 w 353091"/>
                <a:gd name="connsiteY3" fmla="*/ 516148 h 637242"/>
                <a:gd name="connsiteX4" fmla="*/ 15586 w 353091"/>
                <a:gd name="connsiteY4" fmla="*/ 443612 h 637242"/>
                <a:gd name="connsiteX5" fmla="*/ 66542 w 353091"/>
                <a:gd name="connsiteY5" fmla="*/ 335107 h 637242"/>
                <a:gd name="connsiteX6" fmla="*/ 104309 w 353091"/>
                <a:gd name="connsiteY6" fmla="*/ 259573 h 637242"/>
                <a:gd name="connsiteX7" fmla="*/ 113900 w 353091"/>
                <a:gd name="connsiteY7" fmla="*/ 215212 h 637242"/>
                <a:gd name="connsiteX8" fmla="*/ 105508 w 353091"/>
                <a:gd name="connsiteY8" fmla="*/ 187036 h 637242"/>
                <a:gd name="connsiteX9" fmla="*/ 82728 w 353091"/>
                <a:gd name="connsiteY9" fmla="*/ 188235 h 637242"/>
                <a:gd name="connsiteX10" fmla="*/ 59948 w 353091"/>
                <a:gd name="connsiteY10" fmla="*/ 212814 h 637242"/>
                <a:gd name="connsiteX11" fmla="*/ 50356 w 353091"/>
                <a:gd name="connsiteY11" fmla="*/ 258374 h 637242"/>
                <a:gd name="connsiteX12" fmla="*/ 4796 w 353091"/>
                <a:gd name="connsiteY12" fmla="*/ 277557 h 637242"/>
                <a:gd name="connsiteX13" fmla="*/ 29974 w 353091"/>
                <a:gd name="connsiteY13" fmla="*/ 187636 h 637242"/>
                <a:gd name="connsiteX14" fmla="*/ 83327 w 353091"/>
                <a:gd name="connsiteY14" fmla="*/ 134282 h 637242"/>
                <a:gd name="connsiteX15" fmla="*/ 138479 w 353091"/>
                <a:gd name="connsiteY15" fmla="*/ 129487 h 637242"/>
                <a:gd name="connsiteX16" fmla="*/ 158262 w 353091"/>
                <a:gd name="connsiteY16" fmla="*/ 184039 h 637242"/>
                <a:gd name="connsiteX17" fmla="*/ 152267 w 353091"/>
                <a:gd name="connsiteY17" fmla="*/ 230199 h 637242"/>
                <a:gd name="connsiteX18" fmla="*/ 134283 w 353091"/>
                <a:gd name="connsiteY18" fmla="*/ 282953 h 637242"/>
                <a:gd name="connsiteX19" fmla="*/ 104309 w 353091"/>
                <a:gd name="connsiteY19" fmla="*/ 342301 h 637242"/>
                <a:gd name="connsiteX20" fmla="*/ 76733 w 353091"/>
                <a:gd name="connsiteY20" fmla="*/ 394455 h 637242"/>
                <a:gd name="connsiteX21" fmla="*/ 67142 w 353091"/>
                <a:gd name="connsiteY21" fmla="*/ 417235 h 637242"/>
                <a:gd name="connsiteX22" fmla="*/ 112102 w 353091"/>
                <a:gd name="connsiteY22" fmla="*/ 391457 h 637242"/>
                <a:gd name="connsiteX23" fmla="*/ 159460 w 353091"/>
                <a:gd name="connsiteY23" fmla="*/ 367478 h 637242"/>
                <a:gd name="connsiteX24" fmla="*/ 159460 w 353091"/>
                <a:gd name="connsiteY24" fmla="*/ 367478 h 637242"/>
                <a:gd name="connsiteX25" fmla="*/ 5395 w 353091"/>
                <a:gd name="connsiteY25" fmla="*/ 637242 h 637242"/>
                <a:gd name="connsiteX26" fmla="*/ 19783 w 353091"/>
                <a:gd name="connsiteY26" fmla="*/ 628850 h 637242"/>
                <a:gd name="connsiteX27" fmla="*/ 19783 w 353091"/>
                <a:gd name="connsiteY27" fmla="*/ 585088 h 637242"/>
                <a:gd name="connsiteX28" fmla="*/ 47958 w 353091"/>
                <a:gd name="connsiteY28" fmla="*/ 568902 h 637242"/>
                <a:gd name="connsiteX29" fmla="*/ 47958 w 353091"/>
                <a:gd name="connsiteY29" fmla="*/ 612664 h 637242"/>
                <a:gd name="connsiteX30" fmla="*/ 62346 w 353091"/>
                <a:gd name="connsiteY30" fmla="*/ 604271 h 637242"/>
                <a:gd name="connsiteX31" fmla="*/ 62346 w 353091"/>
                <a:gd name="connsiteY31" fmla="*/ 504758 h 637242"/>
                <a:gd name="connsiteX32" fmla="*/ 47958 w 353091"/>
                <a:gd name="connsiteY32" fmla="*/ 513151 h 637242"/>
                <a:gd name="connsiteX33" fmla="*/ 47958 w 353091"/>
                <a:gd name="connsiteY33" fmla="*/ 552117 h 637242"/>
                <a:gd name="connsiteX34" fmla="*/ 19783 w 353091"/>
                <a:gd name="connsiteY34" fmla="*/ 568303 h 637242"/>
                <a:gd name="connsiteX35" fmla="*/ 19783 w 353091"/>
                <a:gd name="connsiteY35" fmla="*/ 529337 h 637242"/>
                <a:gd name="connsiteX36" fmla="*/ 5395 w 353091"/>
                <a:gd name="connsiteY36" fmla="*/ 537730 h 637242"/>
                <a:gd name="connsiteX37" fmla="*/ 5395 w 353091"/>
                <a:gd name="connsiteY37" fmla="*/ 637242 h 637242"/>
                <a:gd name="connsiteX38" fmla="*/ 5395 w 353091"/>
                <a:gd name="connsiteY38" fmla="*/ 637242 h 637242"/>
                <a:gd name="connsiteX39" fmla="*/ 74335 w 353091"/>
                <a:gd name="connsiteY39" fmla="*/ 549120 h 637242"/>
                <a:gd name="connsiteX40" fmla="*/ 83927 w 353091"/>
                <a:gd name="connsiteY40" fmla="*/ 581491 h 637242"/>
                <a:gd name="connsiteX41" fmla="*/ 109105 w 353091"/>
                <a:gd name="connsiteY41" fmla="*/ 580892 h 637242"/>
                <a:gd name="connsiteX42" fmla="*/ 134283 w 353091"/>
                <a:gd name="connsiteY42" fmla="*/ 553316 h 637242"/>
                <a:gd name="connsiteX43" fmla="*/ 143874 w 353091"/>
                <a:gd name="connsiteY43" fmla="*/ 510154 h 637242"/>
                <a:gd name="connsiteX44" fmla="*/ 134283 w 353091"/>
                <a:gd name="connsiteY44" fmla="*/ 477183 h 637242"/>
                <a:gd name="connsiteX45" fmla="*/ 109105 w 353091"/>
                <a:gd name="connsiteY45" fmla="*/ 477782 h 637242"/>
                <a:gd name="connsiteX46" fmla="*/ 93518 w 353091"/>
                <a:gd name="connsiteY46" fmla="*/ 490371 h 637242"/>
                <a:gd name="connsiteX47" fmla="*/ 84526 w 353091"/>
                <a:gd name="connsiteY47" fmla="*/ 504758 h 637242"/>
                <a:gd name="connsiteX48" fmla="*/ 77932 w 353091"/>
                <a:gd name="connsiteY48" fmla="*/ 522143 h 637242"/>
                <a:gd name="connsiteX49" fmla="*/ 74335 w 353091"/>
                <a:gd name="connsiteY49" fmla="*/ 549120 h 637242"/>
                <a:gd name="connsiteX50" fmla="*/ 74335 w 353091"/>
                <a:gd name="connsiteY50" fmla="*/ 549120 h 637242"/>
                <a:gd name="connsiteX51" fmla="*/ 89322 w 353091"/>
                <a:gd name="connsiteY51" fmla="*/ 540128 h 637242"/>
                <a:gd name="connsiteX52" fmla="*/ 94717 w 353091"/>
                <a:gd name="connsiteY52" fmla="*/ 562908 h 637242"/>
                <a:gd name="connsiteX53" fmla="*/ 109105 w 353091"/>
                <a:gd name="connsiteY53" fmla="*/ 563507 h 637242"/>
                <a:gd name="connsiteX54" fmla="*/ 123492 w 353091"/>
                <a:gd name="connsiteY54" fmla="*/ 546722 h 637242"/>
                <a:gd name="connsiteX55" fmla="*/ 128887 w 353091"/>
                <a:gd name="connsiteY55" fmla="*/ 517347 h 637242"/>
                <a:gd name="connsiteX56" fmla="*/ 123492 w 353091"/>
                <a:gd name="connsiteY56" fmla="*/ 494567 h 637242"/>
                <a:gd name="connsiteX57" fmla="*/ 109105 w 353091"/>
                <a:gd name="connsiteY57" fmla="*/ 494567 h 637242"/>
                <a:gd name="connsiteX58" fmla="*/ 94717 w 353091"/>
                <a:gd name="connsiteY58" fmla="*/ 511353 h 637242"/>
                <a:gd name="connsiteX59" fmla="*/ 89322 w 353091"/>
                <a:gd name="connsiteY59" fmla="*/ 540128 h 637242"/>
                <a:gd name="connsiteX60" fmla="*/ 89322 w 353091"/>
                <a:gd name="connsiteY60" fmla="*/ 540128 h 637242"/>
                <a:gd name="connsiteX61" fmla="*/ 155264 w 353091"/>
                <a:gd name="connsiteY61" fmla="*/ 453204 h 637242"/>
                <a:gd name="connsiteX62" fmla="*/ 155264 w 353091"/>
                <a:gd name="connsiteY62" fmla="*/ 506557 h 637242"/>
                <a:gd name="connsiteX63" fmla="*/ 156463 w 353091"/>
                <a:gd name="connsiteY63" fmla="*/ 531135 h 637242"/>
                <a:gd name="connsiteX64" fmla="*/ 160660 w 353091"/>
                <a:gd name="connsiteY64" fmla="*/ 540128 h 637242"/>
                <a:gd name="connsiteX65" fmla="*/ 169053 w 353091"/>
                <a:gd name="connsiteY65" fmla="*/ 543724 h 637242"/>
                <a:gd name="connsiteX66" fmla="*/ 184639 w 353091"/>
                <a:gd name="connsiteY66" fmla="*/ 538329 h 637242"/>
                <a:gd name="connsiteX67" fmla="*/ 198426 w 353091"/>
                <a:gd name="connsiteY67" fmla="*/ 527538 h 637242"/>
                <a:gd name="connsiteX68" fmla="*/ 206819 w 353091"/>
                <a:gd name="connsiteY68" fmla="*/ 514949 h 637242"/>
                <a:gd name="connsiteX69" fmla="*/ 211016 w 353091"/>
                <a:gd name="connsiteY69" fmla="*/ 499963 h 637242"/>
                <a:gd name="connsiteX70" fmla="*/ 212214 w 353091"/>
                <a:gd name="connsiteY70" fmla="*/ 474185 h 637242"/>
                <a:gd name="connsiteX71" fmla="*/ 212214 w 353091"/>
                <a:gd name="connsiteY71" fmla="*/ 422031 h 637242"/>
                <a:gd name="connsiteX72" fmla="*/ 197827 w 353091"/>
                <a:gd name="connsiteY72" fmla="*/ 430423 h 637242"/>
                <a:gd name="connsiteX73" fmla="*/ 197827 w 353091"/>
                <a:gd name="connsiteY73" fmla="*/ 485575 h 637242"/>
                <a:gd name="connsiteX74" fmla="*/ 197228 w 353091"/>
                <a:gd name="connsiteY74" fmla="*/ 502960 h 637242"/>
                <a:gd name="connsiteX75" fmla="*/ 193631 w 353091"/>
                <a:gd name="connsiteY75" fmla="*/ 513751 h 637242"/>
                <a:gd name="connsiteX76" fmla="*/ 184639 w 353091"/>
                <a:gd name="connsiteY76" fmla="*/ 522143 h 637242"/>
                <a:gd name="connsiteX77" fmla="*/ 175047 w 353091"/>
                <a:gd name="connsiteY77" fmla="*/ 523942 h 637242"/>
                <a:gd name="connsiteX78" fmla="*/ 170851 w 353091"/>
                <a:gd name="connsiteY78" fmla="*/ 516748 h 637242"/>
                <a:gd name="connsiteX79" fmla="*/ 170251 w 353091"/>
                <a:gd name="connsiteY79" fmla="*/ 500562 h 637242"/>
                <a:gd name="connsiteX80" fmla="*/ 170251 w 353091"/>
                <a:gd name="connsiteY80" fmla="*/ 446609 h 637242"/>
                <a:gd name="connsiteX81" fmla="*/ 155264 w 353091"/>
                <a:gd name="connsiteY81" fmla="*/ 453204 h 637242"/>
                <a:gd name="connsiteX82" fmla="*/ 155264 w 353091"/>
                <a:gd name="connsiteY82" fmla="*/ 453204 h 637242"/>
                <a:gd name="connsiteX83" fmla="*/ 227201 w 353091"/>
                <a:gd name="connsiteY83" fmla="*/ 511952 h 637242"/>
                <a:gd name="connsiteX84" fmla="*/ 227201 w 353091"/>
                <a:gd name="connsiteY84" fmla="*/ 412439 h 637242"/>
                <a:gd name="connsiteX85" fmla="*/ 257774 w 353091"/>
                <a:gd name="connsiteY85" fmla="*/ 395054 h 637242"/>
                <a:gd name="connsiteX86" fmla="*/ 274560 w 353091"/>
                <a:gd name="connsiteY86" fmla="*/ 388460 h 637242"/>
                <a:gd name="connsiteX87" fmla="*/ 282953 w 353091"/>
                <a:gd name="connsiteY87" fmla="*/ 393256 h 637242"/>
                <a:gd name="connsiteX88" fmla="*/ 285950 w 353091"/>
                <a:gd name="connsiteY88" fmla="*/ 407044 h 637242"/>
                <a:gd name="connsiteX89" fmla="*/ 281154 w 353091"/>
                <a:gd name="connsiteY89" fmla="*/ 428026 h 637242"/>
                <a:gd name="connsiteX90" fmla="*/ 267366 w 353091"/>
                <a:gd name="connsiteY90" fmla="*/ 445410 h 637242"/>
                <a:gd name="connsiteX91" fmla="*/ 275159 w 353091"/>
                <a:gd name="connsiteY91" fmla="*/ 449607 h 637242"/>
                <a:gd name="connsiteX92" fmla="*/ 283552 w 353091"/>
                <a:gd name="connsiteY92" fmla="*/ 460997 h 637242"/>
                <a:gd name="connsiteX93" fmla="*/ 292544 w 353091"/>
                <a:gd name="connsiteY93" fmla="*/ 475384 h 637242"/>
                <a:gd name="connsiteX94" fmla="*/ 275159 w 353091"/>
                <a:gd name="connsiteY94" fmla="*/ 484976 h 637242"/>
                <a:gd name="connsiteX95" fmla="*/ 264969 w 353091"/>
                <a:gd name="connsiteY95" fmla="*/ 469389 h 637242"/>
                <a:gd name="connsiteX96" fmla="*/ 257175 w 353091"/>
                <a:gd name="connsiteY96" fmla="*/ 459198 h 637242"/>
                <a:gd name="connsiteX97" fmla="*/ 252979 w 353091"/>
                <a:gd name="connsiteY97" fmla="*/ 457400 h 637242"/>
                <a:gd name="connsiteX98" fmla="*/ 245785 w 353091"/>
                <a:gd name="connsiteY98" fmla="*/ 460397 h 637242"/>
                <a:gd name="connsiteX99" fmla="*/ 242788 w 353091"/>
                <a:gd name="connsiteY99" fmla="*/ 462196 h 637242"/>
                <a:gd name="connsiteX100" fmla="*/ 242788 w 353091"/>
                <a:gd name="connsiteY100" fmla="*/ 503559 h 637242"/>
                <a:gd name="connsiteX101" fmla="*/ 227201 w 353091"/>
                <a:gd name="connsiteY101" fmla="*/ 511952 h 637242"/>
                <a:gd name="connsiteX102" fmla="*/ 227201 w 353091"/>
                <a:gd name="connsiteY102" fmla="*/ 511952 h 637242"/>
                <a:gd name="connsiteX103" fmla="*/ 241589 w 353091"/>
                <a:gd name="connsiteY103" fmla="*/ 446609 h 637242"/>
                <a:gd name="connsiteX104" fmla="*/ 252379 w 353091"/>
                <a:gd name="connsiteY104" fmla="*/ 440615 h 637242"/>
                <a:gd name="connsiteX105" fmla="*/ 265568 w 353091"/>
                <a:gd name="connsiteY105" fmla="*/ 432222 h 637242"/>
                <a:gd name="connsiteX106" fmla="*/ 269764 w 353091"/>
                <a:gd name="connsiteY106" fmla="*/ 425628 h 637242"/>
                <a:gd name="connsiteX107" fmla="*/ 270963 w 353091"/>
                <a:gd name="connsiteY107" fmla="*/ 417235 h 637242"/>
                <a:gd name="connsiteX108" fmla="*/ 269165 w 353091"/>
                <a:gd name="connsiteY108" fmla="*/ 410041 h 637242"/>
                <a:gd name="connsiteX109" fmla="*/ 263769 w 353091"/>
                <a:gd name="connsiteY109" fmla="*/ 409442 h 637242"/>
                <a:gd name="connsiteX110" fmla="*/ 252979 w 353091"/>
                <a:gd name="connsiteY110" fmla="*/ 414837 h 637242"/>
                <a:gd name="connsiteX111" fmla="*/ 241589 w 353091"/>
                <a:gd name="connsiteY111" fmla="*/ 421431 h 637242"/>
                <a:gd name="connsiteX112" fmla="*/ 241589 w 353091"/>
                <a:gd name="connsiteY112" fmla="*/ 446609 h 637242"/>
                <a:gd name="connsiteX113" fmla="*/ 241589 w 353091"/>
                <a:gd name="connsiteY113" fmla="*/ 446609 h 637242"/>
                <a:gd name="connsiteX114" fmla="*/ 294942 w 353091"/>
                <a:gd name="connsiteY114" fmla="*/ 441214 h 637242"/>
                <a:gd name="connsiteX115" fmla="*/ 308730 w 353091"/>
                <a:gd name="connsiteY115" fmla="*/ 431622 h 637242"/>
                <a:gd name="connsiteX116" fmla="*/ 314125 w 353091"/>
                <a:gd name="connsiteY116" fmla="*/ 443012 h 637242"/>
                <a:gd name="connsiteX117" fmla="*/ 324316 w 353091"/>
                <a:gd name="connsiteY117" fmla="*/ 441814 h 637242"/>
                <a:gd name="connsiteX118" fmla="*/ 334508 w 353091"/>
                <a:gd name="connsiteY118" fmla="*/ 431622 h 637242"/>
                <a:gd name="connsiteX119" fmla="*/ 338104 w 353091"/>
                <a:gd name="connsiteY119" fmla="*/ 420232 h 637242"/>
                <a:gd name="connsiteX120" fmla="*/ 336906 w 353091"/>
                <a:gd name="connsiteY120" fmla="*/ 414837 h 637242"/>
                <a:gd name="connsiteX121" fmla="*/ 331510 w 353091"/>
                <a:gd name="connsiteY121" fmla="*/ 413638 h 637242"/>
                <a:gd name="connsiteX122" fmla="*/ 320120 w 353091"/>
                <a:gd name="connsiteY122" fmla="*/ 416036 h 637242"/>
                <a:gd name="connsiteX123" fmla="*/ 303935 w 353091"/>
                <a:gd name="connsiteY123" fmla="*/ 415436 h 637242"/>
                <a:gd name="connsiteX124" fmla="*/ 297340 w 353091"/>
                <a:gd name="connsiteY124" fmla="*/ 399251 h 637242"/>
                <a:gd name="connsiteX125" fmla="*/ 300337 w 353091"/>
                <a:gd name="connsiteY125" fmla="*/ 383065 h 637242"/>
                <a:gd name="connsiteX126" fmla="*/ 309329 w 353091"/>
                <a:gd name="connsiteY126" fmla="*/ 368078 h 637242"/>
                <a:gd name="connsiteX127" fmla="*/ 323117 w 353091"/>
                <a:gd name="connsiteY127" fmla="*/ 356688 h 637242"/>
                <a:gd name="connsiteX128" fmla="*/ 343500 w 353091"/>
                <a:gd name="connsiteY128" fmla="*/ 353691 h 637242"/>
                <a:gd name="connsiteX129" fmla="*/ 350693 w 353091"/>
                <a:gd name="connsiteY129" fmla="*/ 371675 h 637242"/>
                <a:gd name="connsiteX130" fmla="*/ 336306 w 353091"/>
                <a:gd name="connsiteY130" fmla="*/ 380667 h 637242"/>
                <a:gd name="connsiteX131" fmla="*/ 332110 w 353091"/>
                <a:gd name="connsiteY131" fmla="*/ 371675 h 637242"/>
                <a:gd name="connsiteX132" fmla="*/ 323117 w 353091"/>
                <a:gd name="connsiteY132" fmla="*/ 373473 h 637242"/>
                <a:gd name="connsiteX133" fmla="*/ 313526 w 353091"/>
                <a:gd name="connsiteY133" fmla="*/ 382465 h 637242"/>
                <a:gd name="connsiteX134" fmla="*/ 311128 w 353091"/>
                <a:gd name="connsiteY134" fmla="*/ 390259 h 637242"/>
                <a:gd name="connsiteX135" fmla="*/ 313526 w 353091"/>
                <a:gd name="connsiteY135" fmla="*/ 395054 h 637242"/>
                <a:gd name="connsiteX136" fmla="*/ 326714 w 353091"/>
                <a:gd name="connsiteY136" fmla="*/ 394455 h 637242"/>
                <a:gd name="connsiteX137" fmla="*/ 342300 w 353091"/>
                <a:gd name="connsiteY137" fmla="*/ 392656 h 637242"/>
                <a:gd name="connsiteX138" fmla="*/ 350094 w 353091"/>
                <a:gd name="connsiteY138" fmla="*/ 398651 h 637242"/>
                <a:gd name="connsiteX139" fmla="*/ 353091 w 353091"/>
                <a:gd name="connsiteY139" fmla="*/ 413039 h 637242"/>
                <a:gd name="connsiteX140" fmla="*/ 349495 w 353091"/>
                <a:gd name="connsiteY140" fmla="*/ 431023 h 637242"/>
                <a:gd name="connsiteX141" fmla="*/ 339903 w 353091"/>
                <a:gd name="connsiteY141" fmla="*/ 447209 h 637242"/>
                <a:gd name="connsiteX142" fmla="*/ 324316 w 353091"/>
                <a:gd name="connsiteY142" fmla="*/ 459798 h 637242"/>
                <a:gd name="connsiteX143" fmla="*/ 303334 w 353091"/>
                <a:gd name="connsiteY143" fmla="*/ 462795 h 637242"/>
                <a:gd name="connsiteX144" fmla="*/ 294942 w 353091"/>
                <a:gd name="connsiteY144" fmla="*/ 441214 h 637242"/>
                <a:gd name="connsiteX145" fmla="*/ 294942 w 353091"/>
                <a:gd name="connsiteY145" fmla="*/ 441214 h 637242"/>
                <a:gd name="connsiteX146" fmla="*/ 279355 w 353091"/>
                <a:gd name="connsiteY146" fmla="*/ 358486 h 637242"/>
                <a:gd name="connsiteX147" fmla="*/ 323717 w 353091"/>
                <a:gd name="connsiteY147" fmla="*/ 333308 h 637242"/>
                <a:gd name="connsiteX148" fmla="*/ 323717 w 353091"/>
                <a:gd name="connsiteY148" fmla="*/ 266767 h 637242"/>
                <a:gd name="connsiteX149" fmla="*/ 353091 w 353091"/>
                <a:gd name="connsiteY149" fmla="*/ 249981 h 637242"/>
                <a:gd name="connsiteX150" fmla="*/ 353091 w 353091"/>
                <a:gd name="connsiteY150" fmla="*/ 194230 h 637242"/>
                <a:gd name="connsiteX151" fmla="*/ 323717 w 353091"/>
                <a:gd name="connsiteY151" fmla="*/ 211015 h 637242"/>
                <a:gd name="connsiteX152" fmla="*/ 323717 w 353091"/>
                <a:gd name="connsiteY152" fmla="*/ 105508 h 637242"/>
                <a:gd name="connsiteX153" fmla="*/ 323717 w 353091"/>
                <a:gd name="connsiteY153" fmla="*/ 0 h 637242"/>
                <a:gd name="connsiteX154" fmla="*/ 285350 w 353091"/>
                <a:gd name="connsiteY154" fmla="*/ 21581 h 637242"/>
                <a:gd name="connsiteX155" fmla="*/ 233795 w 353091"/>
                <a:gd name="connsiteY155" fmla="*/ 155864 h 637242"/>
                <a:gd name="connsiteX156" fmla="*/ 182241 w 353091"/>
                <a:gd name="connsiteY156" fmla="*/ 290146 h 637242"/>
                <a:gd name="connsiteX157" fmla="*/ 182241 w 353091"/>
                <a:gd name="connsiteY157" fmla="*/ 345298 h 637242"/>
                <a:gd name="connsiteX158" fmla="*/ 230798 w 353091"/>
                <a:gd name="connsiteY158" fmla="*/ 317722 h 637242"/>
                <a:gd name="connsiteX159" fmla="*/ 279355 w 353091"/>
                <a:gd name="connsiteY159" fmla="*/ 290146 h 637242"/>
                <a:gd name="connsiteX160" fmla="*/ 279355 w 353091"/>
                <a:gd name="connsiteY160" fmla="*/ 358486 h 637242"/>
                <a:gd name="connsiteX161" fmla="*/ 279355 w 353091"/>
                <a:gd name="connsiteY161" fmla="*/ 358486 h 637242"/>
                <a:gd name="connsiteX162" fmla="*/ 279355 w 353091"/>
                <a:gd name="connsiteY162" fmla="*/ 236193 h 637242"/>
                <a:gd name="connsiteX163" fmla="*/ 225403 w 353091"/>
                <a:gd name="connsiteY163" fmla="*/ 266767 h 637242"/>
                <a:gd name="connsiteX164" fmla="*/ 279355 w 353091"/>
                <a:gd name="connsiteY164" fmla="*/ 122892 h 637242"/>
                <a:gd name="connsiteX165" fmla="*/ 279355 w 353091"/>
                <a:gd name="connsiteY165" fmla="*/ 236193 h 637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</a:cxnLst>
              <a:rect l="l" t="t" r="r" b="b"/>
              <a:pathLst>
                <a:path w="353091" h="637242">
                  <a:moveTo>
                    <a:pt x="159460" y="367478"/>
                  </a:moveTo>
                  <a:cubicBezTo>
                    <a:pt x="159460" y="387261"/>
                    <a:pt x="159460" y="406444"/>
                    <a:pt x="159460" y="426227"/>
                  </a:cubicBezTo>
                  <a:cubicBezTo>
                    <a:pt x="133084" y="441214"/>
                    <a:pt x="106108" y="456201"/>
                    <a:pt x="79731" y="471188"/>
                  </a:cubicBezTo>
                  <a:cubicBezTo>
                    <a:pt x="53353" y="486175"/>
                    <a:pt x="26377" y="501162"/>
                    <a:pt x="0" y="516148"/>
                  </a:cubicBezTo>
                  <a:cubicBezTo>
                    <a:pt x="1799" y="492769"/>
                    <a:pt x="6594" y="468790"/>
                    <a:pt x="15586" y="443612"/>
                  </a:cubicBezTo>
                  <a:cubicBezTo>
                    <a:pt x="23979" y="419033"/>
                    <a:pt x="41364" y="382465"/>
                    <a:pt x="66542" y="335107"/>
                  </a:cubicBezTo>
                  <a:cubicBezTo>
                    <a:pt x="86924" y="296740"/>
                    <a:pt x="99513" y="271562"/>
                    <a:pt x="104309" y="259573"/>
                  </a:cubicBezTo>
                  <a:cubicBezTo>
                    <a:pt x="110304" y="242788"/>
                    <a:pt x="113900" y="228400"/>
                    <a:pt x="113900" y="215212"/>
                  </a:cubicBezTo>
                  <a:cubicBezTo>
                    <a:pt x="113900" y="200824"/>
                    <a:pt x="110903" y="191832"/>
                    <a:pt x="105508" y="187036"/>
                  </a:cubicBezTo>
                  <a:cubicBezTo>
                    <a:pt x="100113" y="182241"/>
                    <a:pt x="92319" y="182840"/>
                    <a:pt x="82728" y="188235"/>
                  </a:cubicBezTo>
                  <a:cubicBezTo>
                    <a:pt x="73136" y="193631"/>
                    <a:pt x="65942" y="202023"/>
                    <a:pt x="59948" y="212814"/>
                  </a:cubicBezTo>
                  <a:cubicBezTo>
                    <a:pt x="54552" y="224204"/>
                    <a:pt x="50955" y="239191"/>
                    <a:pt x="50356" y="258374"/>
                  </a:cubicBezTo>
                  <a:cubicBezTo>
                    <a:pt x="35369" y="264968"/>
                    <a:pt x="20382" y="270963"/>
                    <a:pt x="4796" y="277557"/>
                  </a:cubicBezTo>
                  <a:cubicBezTo>
                    <a:pt x="7793" y="240989"/>
                    <a:pt x="16186" y="211015"/>
                    <a:pt x="29974" y="187636"/>
                  </a:cubicBezTo>
                  <a:cubicBezTo>
                    <a:pt x="44361" y="164256"/>
                    <a:pt x="61746" y="146872"/>
                    <a:pt x="83327" y="134282"/>
                  </a:cubicBezTo>
                  <a:cubicBezTo>
                    <a:pt x="106707" y="121094"/>
                    <a:pt x="125291" y="119296"/>
                    <a:pt x="138479" y="129487"/>
                  </a:cubicBezTo>
                  <a:cubicBezTo>
                    <a:pt x="151668" y="139678"/>
                    <a:pt x="158262" y="157662"/>
                    <a:pt x="158262" y="184039"/>
                  </a:cubicBezTo>
                  <a:cubicBezTo>
                    <a:pt x="158262" y="199026"/>
                    <a:pt x="156463" y="214013"/>
                    <a:pt x="152267" y="230199"/>
                  </a:cubicBezTo>
                  <a:cubicBezTo>
                    <a:pt x="148670" y="245785"/>
                    <a:pt x="142076" y="263769"/>
                    <a:pt x="134283" y="282953"/>
                  </a:cubicBezTo>
                  <a:cubicBezTo>
                    <a:pt x="128887" y="296141"/>
                    <a:pt x="118696" y="315924"/>
                    <a:pt x="104309" y="342301"/>
                  </a:cubicBezTo>
                  <a:cubicBezTo>
                    <a:pt x="89921" y="368677"/>
                    <a:pt x="80929" y="386062"/>
                    <a:pt x="76733" y="394455"/>
                  </a:cubicBezTo>
                  <a:cubicBezTo>
                    <a:pt x="73136" y="402848"/>
                    <a:pt x="69539" y="410041"/>
                    <a:pt x="67142" y="417235"/>
                  </a:cubicBezTo>
                  <a:cubicBezTo>
                    <a:pt x="82129" y="408842"/>
                    <a:pt x="97115" y="400450"/>
                    <a:pt x="112102" y="391457"/>
                  </a:cubicBezTo>
                  <a:cubicBezTo>
                    <a:pt x="129487" y="384264"/>
                    <a:pt x="144473" y="375871"/>
                    <a:pt x="159460" y="367478"/>
                  </a:cubicBezTo>
                  <a:lnTo>
                    <a:pt x="159460" y="367478"/>
                  </a:lnTo>
                  <a:close/>
                  <a:moveTo>
                    <a:pt x="5395" y="637242"/>
                  </a:moveTo>
                  <a:cubicBezTo>
                    <a:pt x="10192" y="634845"/>
                    <a:pt x="14987" y="631847"/>
                    <a:pt x="19783" y="628850"/>
                  </a:cubicBezTo>
                  <a:cubicBezTo>
                    <a:pt x="19783" y="614462"/>
                    <a:pt x="19783" y="600075"/>
                    <a:pt x="19783" y="585088"/>
                  </a:cubicBezTo>
                  <a:cubicBezTo>
                    <a:pt x="29374" y="579693"/>
                    <a:pt x="38367" y="574298"/>
                    <a:pt x="47958" y="568902"/>
                  </a:cubicBezTo>
                  <a:cubicBezTo>
                    <a:pt x="47958" y="583290"/>
                    <a:pt x="47958" y="597677"/>
                    <a:pt x="47958" y="612664"/>
                  </a:cubicBezTo>
                  <a:cubicBezTo>
                    <a:pt x="52754" y="609667"/>
                    <a:pt x="57550" y="607269"/>
                    <a:pt x="62346" y="604271"/>
                  </a:cubicBezTo>
                  <a:cubicBezTo>
                    <a:pt x="62346" y="571300"/>
                    <a:pt x="62346" y="537730"/>
                    <a:pt x="62346" y="504758"/>
                  </a:cubicBezTo>
                  <a:cubicBezTo>
                    <a:pt x="57550" y="507756"/>
                    <a:pt x="52754" y="510154"/>
                    <a:pt x="47958" y="513151"/>
                  </a:cubicBezTo>
                  <a:cubicBezTo>
                    <a:pt x="47958" y="526339"/>
                    <a:pt x="47958" y="539528"/>
                    <a:pt x="47958" y="552117"/>
                  </a:cubicBezTo>
                  <a:cubicBezTo>
                    <a:pt x="38367" y="557512"/>
                    <a:pt x="29374" y="562908"/>
                    <a:pt x="19783" y="568303"/>
                  </a:cubicBezTo>
                  <a:cubicBezTo>
                    <a:pt x="19783" y="555114"/>
                    <a:pt x="19783" y="541926"/>
                    <a:pt x="19783" y="529337"/>
                  </a:cubicBezTo>
                  <a:cubicBezTo>
                    <a:pt x="14987" y="532334"/>
                    <a:pt x="10192" y="534732"/>
                    <a:pt x="5395" y="537730"/>
                  </a:cubicBezTo>
                  <a:cubicBezTo>
                    <a:pt x="5395" y="571300"/>
                    <a:pt x="5395" y="604271"/>
                    <a:pt x="5395" y="637242"/>
                  </a:cubicBezTo>
                  <a:lnTo>
                    <a:pt x="5395" y="637242"/>
                  </a:lnTo>
                  <a:close/>
                  <a:moveTo>
                    <a:pt x="74335" y="549120"/>
                  </a:moveTo>
                  <a:cubicBezTo>
                    <a:pt x="74335" y="564706"/>
                    <a:pt x="77332" y="575497"/>
                    <a:pt x="83927" y="581491"/>
                  </a:cubicBezTo>
                  <a:cubicBezTo>
                    <a:pt x="89921" y="586887"/>
                    <a:pt x="98913" y="586887"/>
                    <a:pt x="109105" y="580892"/>
                  </a:cubicBezTo>
                  <a:cubicBezTo>
                    <a:pt x="119895" y="574897"/>
                    <a:pt x="127689" y="565905"/>
                    <a:pt x="134283" y="553316"/>
                  </a:cubicBezTo>
                  <a:cubicBezTo>
                    <a:pt x="140277" y="540727"/>
                    <a:pt x="143874" y="526339"/>
                    <a:pt x="143874" y="510154"/>
                  </a:cubicBezTo>
                  <a:cubicBezTo>
                    <a:pt x="143874" y="493968"/>
                    <a:pt x="140877" y="483177"/>
                    <a:pt x="134283" y="477183"/>
                  </a:cubicBezTo>
                  <a:cubicBezTo>
                    <a:pt x="128288" y="471787"/>
                    <a:pt x="119296" y="471787"/>
                    <a:pt x="109105" y="477782"/>
                  </a:cubicBezTo>
                  <a:cubicBezTo>
                    <a:pt x="103110" y="481379"/>
                    <a:pt x="98314" y="485575"/>
                    <a:pt x="93518" y="490371"/>
                  </a:cubicBezTo>
                  <a:cubicBezTo>
                    <a:pt x="89921" y="493968"/>
                    <a:pt x="86924" y="498764"/>
                    <a:pt x="84526" y="504758"/>
                  </a:cubicBezTo>
                  <a:cubicBezTo>
                    <a:pt x="81529" y="510154"/>
                    <a:pt x="79731" y="516148"/>
                    <a:pt x="77932" y="522143"/>
                  </a:cubicBezTo>
                  <a:cubicBezTo>
                    <a:pt x="75534" y="529936"/>
                    <a:pt x="74335" y="538928"/>
                    <a:pt x="74335" y="549120"/>
                  </a:cubicBezTo>
                  <a:lnTo>
                    <a:pt x="74335" y="549120"/>
                  </a:lnTo>
                  <a:close/>
                  <a:moveTo>
                    <a:pt x="89322" y="540128"/>
                  </a:moveTo>
                  <a:cubicBezTo>
                    <a:pt x="89322" y="551518"/>
                    <a:pt x="91121" y="558711"/>
                    <a:pt x="94717" y="562908"/>
                  </a:cubicBezTo>
                  <a:cubicBezTo>
                    <a:pt x="98314" y="566504"/>
                    <a:pt x="103110" y="567104"/>
                    <a:pt x="109105" y="563507"/>
                  </a:cubicBezTo>
                  <a:cubicBezTo>
                    <a:pt x="115100" y="560510"/>
                    <a:pt x="119296" y="554515"/>
                    <a:pt x="123492" y="546722"/>
                  </a:cubicBezTo>
                  <a:cubicBezTo>
                    <a:pt x="127089" y="538928"/>
                    <a:pt x="128887" y="529337"/>
                    <a:pt x="128887" y="517347"/>
                  </a:cubicBezTo>
                  <a:cubicBezTo>
                    <a:pt x="128887" y="505957"/>
                    <a:pt x="127089" y="498164"/>
                    <a:pt x="123492" y="494567"/>
                  </a:cubicBezTo>
                  <a:cubicBezTo>
                    <a:pt x="119895" y="490970"/>
                    <a:pt x="115100" y="490970"/>
                    <a:pt x="109105" y="494567"/>
                  </a:cubicBezTo>
                  <a:cubicBezTo>
                    <a:pt x="103110" y="498164"/>
                    <a:pt x="98314" y="503559"/>
                    <a:pt x="94717" y="511353"/>
                  </a:cubicBezTo>
                  <a:cubicBezTo>
                    <a:pt x="91121" y="519146"/>
                    <a:pt x="89322" y="528738"/>
                    <a:pt x="89322" y="540128"/>
                  </a:cubicBezTo>
                  <a:lnTo>
                    <a:pt x="89322" y="540128"/>
                  </a:lnTo>
                  <a:close/>
                  <a:moveTo>
                    <a:pt x="155264" y="453204"/>
                  </a:moveTo>
                  <a:cubicBezTo>
                    <a:pt x="155264" y="471188"/>
                    <a:pt x="155264" y="488573"/>
                    <a:pt x="155264" y="506557"/>
                  </a:cubicBezTo>
                  <a:cubicBezTo>
                    <a:pt x="155264" y="517947"/>
                    <a:pt x="155864" y="525740"/>
                    <a:pt x="156463" y="531135"/>
                  </a:cubicBezTo>
                  <a:cubicBezTo>
                    <a:pt x="157063" y="534732"/>
                    <a:pt x="158262" y="537730"/>
                    <a:pt x="160660" y="540128"/>
                  </a:cubicBezTo>
                  <a:cubicBezTo>
                    <a:pt x="162458" y="542525"/>
                    <a:pt x="165455" y="543724"/>
                    <a:pt x="169053" y="543724"/>
                  </a:cubicBezTo>
                  <a:cubicBezTo>
                    <a:pt x="172649" y="543724"/>
                    <a:pt x="177445" y="541926"/>
                    <a:pt x="184639" y="538329"/>
                  </a:cubicBezTo>
                  <a:cubicBezTo>
                    <a:pt x="190034" y="535332"/>
                    <a:pt x="194830" y="531735"/>
                    <a:pt x="198426" y="527538"/>
                  </a:cubicBezTo>
                  <a:cubicBezTo>
                    <a:pt x="202024" y="523342"/>
                    <a:pt x="204421" y="519146"/>
                    <a:pt x="206819" y="514949"/>
                  </a:cubicBezTo>
                  <a:cubicBezTo>
                    <a:pt x="208618" y="510154"/>
                    <a:pt x="210416" y="505358"/>
                    <a:pt x="211016" y="499963"/>
                  </a:cubicBezTo>
                  <a:cubicBezTo>
                    <a:pt x="211615" y="494567"/>
                    <a:pt x="212214" y="486175"/>
                    <a:pt x="212214" y="474185"/>
                  </a:cubicBezTo>
                  <a:cubicBezTo>
                    <a:pt x="212214" y="456800"/>
                    <a:pt x="212214" y="439416"/>
                    <a:pt x="212214" y="422031"/>
                  </a:cubicBezTo>
                  <a:cubicBezTo>
                    <a:pt x="207418" y="425028"/>
                    <a:pt x="202623" y="427426"/>
                    <a:pt x="197827" y="430423"/>
                  </a:cubicBezTo>
                  <a:cubicBezTo>
                    <a:pt x="197827" y="449007"/>
                    <a:pt x="197827" y="466991"/>
                    <a:pt x="197827" y="485575"/>
                  </a:cubicBezTo>
                  <a:cubicBezTo>
                    <a:pt x="197827" y="493368"/>
                    <a:pt x="197827" y="499363"/>
                    <a:pt x="197228" y="502960"/>
                  </a:cubicBezTo>
                  <a:cubicBezTo>
                    <a:pt x="196628" y="506557"/>
                    <a:pt x="195429" y="510154"/>
                    <a:pt x="193631" y="513751"/>
                  </a:cubicBezTo>
                  <a:cubicBezTo>
                    <a:pt x="191832" y="517347"/>
                    <a:pt x="188235" y="520345"/>
                    <a:pt x="184639" y="522143"/>
                  </a:cubicBezTo>
                  <a:cubicBezTo>
                    <a:pt x="180442" y="524541"/>
                    <a:pt x="177445" y="525141"/>
                    <a:pt x="175047" y="523942"/>
                  </a:cubicBezTo>
                  <a:cubicBezTo>
                    <a:pt x="172649" y="522743"/>
                    <a:pt x="171450" y="520345"/>
                    <a:pt x="170851" y="516748"/>
                  </a:cubicBezTo>
                  <a:cubicBezTo>
                    <a:pt x="170251" y="514350"/>
                    <a:pt x="170251" y="508955"/>
                    <a:pt x="170251" y="500562"/>
                  </a:cubicBezTo>
                  <a:cubicBezTo>
                    <a:pt x="170251" y="482578"/>
                    <a:pt x="170251" y="464594"/>
                    <a:pt x="170251" y="446609"/>
                  </a:cubicBezTo>
                  <a:cubicBezTo>
                    <a:pt x="164856" y="447808"/>
                    <a:pt x="160060" y="450806"/>
                    <a:pt x="155264" y="453204"/>
                  </a:cubicBezTo>
                  <a:lnTo>
                    <a:pt x="155264" y="453204"/>
                  </a:lnTo>
                  <a:close/>
                  <a:moveTo>
                    <a:pt x="227201" y="511952"/>
                  </a:moveTo>
                  <a:cubicBezTo>
                    <a:pt x="227201" y="478981"/>
                    <a:pt x="227201" y="445410"/>
                    <a:pt x="227201" y="412439"/>
                  </a:cubicBezTo>
                  <a:cubicBezTo>
                    <a:pt x="237392" y="406444"/>
                    <a:pt x="247584" y="401049"/>
                    <a:pt x="257774" y="395054"/>
                  </a:cubicBezTo>
                  <a:cubicBezTo>
                    <a:pt x="265568" y="390858"/>
                    <a:pt x="270963" y="388460"/>
                    <a:pt x="274560" y="388460"/>
                  </a:cubicBezTo>
                  <a:cubicBezTo>
                    <a:pt x="278157" y="388460"/>
                    <a:pt x="280555" y="389659"/>
                    <a:pt x="282953" y="393256"/>
                  </a:cubicBezTo>
                  <a:cubicBezTo>
                    <a:pt x="284751" y="396853"/>
                    <a:pt x="285950" y="401049"/>
                    <a:pt x="285950" y="407044"/>
                  </a:cubicBezTo>
                  <a:cubicBezTo>
                    <a:pt x="285950" y="414238"/>
                    <a:pt x="284152" y="421431"/>
                    <a:pt x="281154" y="428026"/>
                  </a:cubicBezTo>
                  <a:cubicBezTo>
                    <a:pt x="278157" y="434620"/>
                    <a:pt x="273361" y="440015"/>
                    <a:pt x="267366" y="445410"/>
                  </a:cubicBezTo>
                  <a:cubicBezTo>
                    <a:pt x="270363" y="446010"/>
                    <a:pt x="272761" y="447209"/>
                    <a:pt x="275159" y="449607"/>
                  </a:cubicBezTo>
                  <a:cubicBezTo>
                    <a:pt x="276958" y="451405"/>
                    <a:pt x="279956" y="455601"/>
                    <a:pt x="283552" y="460997"/>
                  </a:cubicBezTo>
                  <a:cubicBezTo>
                    <a:pt x="286550" y="465793"/>
                    <a:pt x="289547" y="470588"/>
                    <a:pt x="292544" y="475384"/>
                  </a:cubicBezTo>
                  <a:cubicBezTo>
                    <a:pt x="286550" y="478381"/>
                    <a:pt x="281154" y="481978"/>
                    <a:pt x="275159" y="484976"/>
                  </a:cubicBezTo>
                  <a:cubicBezTo>
                    <a:pt x="271563" y="479580"/>
                    <a:pt x="268565" y="474185"/>
                    <a:pt x="264969" y="469389"/>
                  </a:cubicBezTo>
                  <a:cubicBezTo>
                    <a:pt x="261371" y="463994"/>
                    <a:pt x="258974" y="460397"/>
                    <a:pt x="257175" y="459198"/>
                  </a:cubicBezTo>
                  <a:cubicBezTo>
                    <a:pt x="255976" y="457999"/>
                    <a:pt x="254178" y="457400"/>
                    <a:pt x="252979" y="457400"/>
                  </a:cubicBezTo>
                  <a:cubicBezTo>
                    <a:pt x="251180" y="457400"/>
                    <a:pt x="248782" y="458599"/>
                    <a:pt x="245785" y="460397"/>
                  </a:cubicBezTo>
                  <a:cubicBezTo>
                    <a:pt x="244586" y="460997"/>
                    <a:pt x="243987" y="461596"/>
                    <a:pt x="242788" y="462196"/>
                  </a:cubicBezTo>
                  <a:cubicBezTo>
                    <a:pt x="242788" y="475984"/>
                    <a:pt x="242788" y="489772"/>
                    <a:pt x="242788" y="503559"/>
                  </a:cubicBezTo>
                  <a:cubicBezTo>
                    <a:pt x="236793" y="506557"/>
                    <a:pt x="231997" y="509554"/>
                    <a:pt x="227201" y="511952"/>
                  </a:cubicBezTo>
                  <a:lnTo>
                    <a:pt x="227201" y="511952"/>
                  </a:lnTo>
                  <a:close/>
                  <a:moveTo>
                    <a:pt x="241589" y="446609"/>
                  </a:moveTo>
                  <a:cubicBezTo>
                    <a:pt x="245186" y="444811"/>
                    <a:pt x="248782" y="442413"/>
                    <a:pt x="252379" y="440615"/>
                  </a:cubicBezTo>
                  <a:cubicBezTo>
                    <a:pt x="259573" y="436418"/>
                    <a:pt x="263769" y="434020"/>
                    <a:pt x="265568" y="432222"/>
                  </a:cubicBezTo>
                  <a:cubicBezTo>
                    <a:pt x="267366" y="430423"/>
                    <a:pt x="268565" y="428026"/>
                    <a:pt x="269764" y="425628"/>
                  </a:cubicBezTo>
                  <a:cubicBezTo>
                    <a:pt x="270963" y="423230"/>
                    <a:pt x="270963" y="420232"/>
                    <a:pt x="270963" y="417235"/>
                  </a:cubicBezTo>
                  <a:cubicBezTo>
                    <a:pt x="270963" y="413638"/>
                    <a:pt x="270363" y="411240"/>
                    <a:pt x="269165" y="410041"/>
                  </a:cubicBezTo>
                  <a:cubicBezTo>
                    <a:pt x="267966" y="408842"/>
                    <a:pt x="266167" y="408243"/>
                    <a:pt x="263769" y="409442"/>
                  </a:cubicBezTo>
                  <a:cubicBezTo>
                    <a:pt x="262571" y="410041"/>
                    <a:pt x="258974" y="411840"/>
                    <a:pt x="252979" y="414837"/>
                  </a:cubicBezTo>
                  <a:cubicBezTo>
                    <a:pt x="249382" y="417235"/>
                    <a:pt x="245785" y="419033"/>
                    <a:pt x="241589" y="421431"/>
                  </a:cubicBezTo>
                  <a:cubicBezTo>
                    <a:pt x="241589" y="429824"/>
                    <a:pt x="241589" y="438217"/>
                    <a:pt x="241589" y="446609"/>
                  </a:cubicBezTo>
                  <a:lnTo>
                    <a:pt x="241589" y="446609"/>
                  </a:lnTo>
                  <a:close/>
                  <a:moveTo>
                    <a:pt x="294942" y="441214"/>
                  </a:moveTo>
                  <a:cubicBezTo>
                    <a:pt x="299738" y="438217"/>
                    <a:pt x="304534" y="434620"/>
                    <a:pt x="308730" y="431622"/>
                  </a:cubicBezTo>
                  <a:cubicBezTo>
                    <a:pt x="309329" y="437617"/>
                    <a:pt x="311128" y="441814"/>
                    <a:pt x="314125" y="443012"/>
                  </a:cubicBezTo>
                  <a:cubicBezTo>
                    <a:pt x="316523" y="444811"/>
                    <a:pt x="320120" y="444211"/>
                    <a:pt x="324316" y="441814"/>
                  </a:cubicBezTo>
                  <a:cubicBezTo>
                    <a:pt x="329112" y="439416"/>
                    <a:pt x="332709" y="435819"/>
                    <a:pt x="334508" y="431622"/>
                  </a:cubicBezTo>
                  <a:cubicBezTo>
                    <a:pt x="336906" y="427426"/>
                    <a:pt x="338104" y="423829"/>
                    <a:pt x="338104" y="420232"/>
                  </a:cubicBezTo>
                  <a:cubicBezTo>
                    <a:pt x="338104" y="417835"/>
                    <a:pt x="337505" y="416036"/>
                    <a:pt x="336906" y="414837"/>
                  </a:cubicBezTo>
                  <a:cubicBezTo>
                    <a:pt x="335706" y="413638"/>
                    <a:pt x="333908" y="413039"/>
                    <a:pt x="331510" y="413638"/>
                  </a:cubicBezTo>
                  <a:cubicBezTo>
                    <a:pt x="329712" y="413638"/>
                    <a:pt x="326115" y="414238"/>
                    <a:pt x="320120" y="416036"/>
                  </a:cubicBezTo>
                  <a:cubicBezTo>
                    <a:pt x="312327" y="417835"/>
                    <a:pt x="306932" y="417235"/>
                    <a:pt x="303935" y="415436"/>
                  </a:cubicBezTo>
                  <a:cubicBezTo>
                    <a:pt x="299738" y="412439"/>
                    <a:pt x="297340" y="407044"/>
                    <a:pt x="297340" y="399251"/>
                  </a:cubicBezTo>
                  <a:cubicBezTo>
                    <a:pt x="297340" y="394455"/>
                    <a:pt x="298539" y="389060"/>
                    <a:pt x="300337" y="383065"/>
                  </a:cubicBezTo>
                  <a:cubicBezTo>
                    <a:pt x="302136" y="377670"/>
                    <a:pt x="305133" y="372274"/>
                    <a:pt x="309329" y="368078"/>
                  </a:cubicBezTo>
                  <a:cubicBezTo>
                    <a:pt x="312927" y="363282"/>
                    <a:pt x="317722" y="359685"/>
                    <a:pt x="323117" y="356688"/>
                  </a:cubicBezTo>
                  <a:cubicBezTo>
                    <a:pt x="332110" y="351892"/>
                    <a:pt x="338704" y="350693"/>
                    <a:pt x="343500" y="353691"/>
                  </a:cubicBezTo>
                  <a:cubicBezTo>
                    <a:pt x="348295" y="356688"/>
                    <a:pt x="350094" y="362683"/>
                    <a:pt x="350693" y="371675"/>
                  </a:cubicBezTo>
                  <a:cubicBezTo>
                    <a:pt x="345898" y="374672"/>
                    <a:pt x="341102" y="377670"/>
                    <a:pt x="336306" y="380667"/>
                  </a:cubicBezTo>
                  <a:cubicBezTo>
                    <a:pt x="335706" y="375871"/>
                    <a:pt x="334508" y="372874"/>
                    <a:pt x="332110" y="371675"/>
                  </a:cubicBezTo>
                  <a:cubicBezTo>
                    <a:pt x="330311" y="370476"/>
                    <a:pt x="327313" y="371075"/>
                    <a:pt x="323117" y="373473"/>
                  </a:cubicBezTo>
                  <a:cubicBezTo>
                    <a:pt x="318921" y="375871"/>
                    <a:pt x="315924" y="378869"/>
                    <a:pt x="313526" y="382465"/>
                  </a:cubicBezTo>
                  <a:cubicBezTo>
                    <a:pt x="311727" y="384863"/>
                    <a:pt x="311128" y="387261"/>
                    <a:pt x="311128" y="390259"/>
                  </a:cubicBezTo>
                  <a:cubicBezTo>
                    <a:pt x="311128" y="392656"/>
                    <a:pt x="311727" y="394455"/>
                    <a:pt x="313526" y="395054"/>
                  </a:cubicBezTo>
                  <a:cubicBezTo>
                    <a:pt x="315324" y="396253"/>
                    <a:pt x="319521" y="395654"/>
                    <a:pt x="326714" y="394455"/>
                  </a:cubicBezTo>
                  <a:cubicBezTo>
                    <a:pt x="333908" y="392656"/>
                    <a:pt x="338704" y="392057"/>
                    <a:pt x="342300" y="392656"/>
                  </a:cubicBezTo>
                  <a:cubicBezTo>
                    <a:pt x="345898" y="393256"/>
                    <a:pt x="348295" y="395054"/>
                    <a:pt x="350094" y="398651"/>
                  </a:cubicBezTo>
                  <a:cubicBezTo>
                    <a:pt x="351893" y="401649"/>
                    <a:pt x="353091" y="406444"/>
                    <a:pt x="353091" y="413039"/>
                  </a:cubicBezTo>
                  <a:cubicBezTo>
                    <a:pt x="353091" y="419033"/>
                    <a:pt x="351893" y="425028"/>
                    <a:pt x="349495" y="431023"/>
                  </a:cubicBezTo>
                  <a:cubicBezTo>
                    <a:pt x="347096" y="437018"/>
                    <a:pt x="344099" y="443012"/>
                    <a:pt x="339903" y="447209"/>
                  </a:cubicBezTo>
                  <a:cubicBezTo>
                    <a:pt x="335706" y="452005"/>
                    <a:pt x="330311" y="456201"/>
                    <a:pt x="324316" y="459798"/>
                  </a:cubicBezTo>
                  <a:cubicBezTo>
                    <a:pt x="315324" y="465193"/>
                    <a:pt x="308131" y="465793"/>
                    <a:pt x="303334" y="462795"/>
                  </a:cubicBezTo>
                  <a:cubicBezTo>
                    <a:pt x="299138" y="458599"/>
                    <a:pt x="296141" y="452005"/>
                    <a:pt x="294942" y="441214"/>
                  </a:cubicBezTo>
                  <a:lnTo>
                    <a:pt x="294942" y="441214"/>
                  </a:lnTo>
                  <a:close/>
                  <a:moveTo>
                    <a:pt x="279355" y="358486"/>
                  </a:moveTo>
                  <a:cubicBezTo>
                    <a:pt x="293743" y="350094"/>
                    <a:pt x="308730" y="341701"/>
                    <a:pt x="323717" y="333308"/>
                  </a:cubicBezTo>
                  <a:cubicBezTo>
                    <a:pt x="323717" y="311128"/>
                    <a:pt x="323717" y="288947"/>
                    <a:pt x="323717" y="266767"/>
                  </a:cubicBezTo>
                  <a:cubicBezTo>
                    <a:pt x="333308" y="261371"/>
                    <a:pt x="343500" y="255377"/>
                    <a:pt x="353091" y="249981"/>
                  </a:cubicBezTo>
                  <a:cubicBezTo>
                    <a:pt x="353091" y="231398"/>
                    <a:pt x="353091" y="212814"/>
                    <a:pt x="353091" y="194230"/>
                  </a:cubicBezTo>
                  <a:cubicBezTo>
                    <a:pt x="343500" y="199625"/>
                    <a:pt x="333308" y="205620"/>
                    <a:pt x="323717" y="211015"/>
                  </a:cubicBezTo>
                  <a:cubicBezTo>
                    <a:pt x="323717" y="176246"/>
                    <a:pt x="323717" y="140877"/>
                    <a:pt x="323717" y="105508"/>
                  </a:cubicBezTo>
                  <a:cubicBezTo>
                    <a:pt x="323717" y="70139"/>
                    <a:pt x="323717" y="35369"/>
                    <a:pt x="323717" y="0"/>
                  </a:cubicBezTo>
                  <a:cubicBezTo>
                    <a:pt x="311128" y="7194"/>
                    <a:pt x="297940" y="14387"/>
                    <a:pt x="285350" y="21581"/>
                  </a:cubicBezTo>
                  <a:cubicBezTo>
                    <a:pt x="267966" y="66542"/>
                    <a:pt x="251180" y="111502"/>
                    <a:pt x="233795" y="155864"/>
                  </a:cubicBezTo>
                  <a:cubicBezTo>
                    <a:pt x="216411" y="200824"/>
                    <a:pt x="199626" y="245185"/>
                    <a:pt x="182241" y="290146"/>
                  </a:cubicBezTo>
                  <a:cubicBezTo>
                    <a:pt x="182241" y="308730"/>
                    <a:pt x="182241" y="327314"/>
                    <a:pt x="182241" y="345298"/>
                  </a:cubicBezTo>
                  <a:cubicBezTo>
                    <a:pt x="198426" y="336306"/>
                    <a:pt x="214613" y="327314"/>
                    <a:pt x="230798" y="317722"/>
                  </a:cubicBezTo>
                  <a:cubicBezTo>
                    <a:pt x="246984" y="308730"/>
                    <a:pt x="263170" y="299738"/>
                    <a:pt x="279355" y="290146"/>
                  </a:cubicBezTo>
                  <a:cubicBezTo>
                    <a:pt x="279355" y="314125"/>
                    <a:pt x="279355" y="336306"/>
                    <a:pt x="279355" y="358486"/>
                  </a:cubicBezTo>
                  <a:lnTo>
                    <a:pt x="279355" y="358486"/>
                  </a:lnTo>
                  <a:close/>
                  <a:moveTo>
                    <a:pt x="279355" y="236193"/>
                  </a:moveTo>
                  <a:cubicBezTo>
                    <a:pt x="261371" y="246384"/>
                    <a:pt x="243387" y="256575"/>
                    <a:pt x="225403" y="266767"/>
                  </a:cubicBezTo>
                  <a:cubicBezTo>
                    <a:pt x="243387" y="218809"/>
                    <a:pt x="261371" y="170851"/>
                    <a:pt x="279355" y="122892"/>
                  </a:cubicBezTo>
                  <a:cubicBezTo>
                    <a:pt x="279355" y="160659"/>
                    <a:pt x="279355" y="198426"/>
                    <a:pt x="279355" y="236193"/>
                  </a:cubicBezTo>
                  <a:close/>
                </a:path>
              </a:pathLst>
            </a:custGeom>
            <a:solidFill>
              <a:srgbClr val="FFFFFF"/>
            </a:solidFill>
            <a:ln w="59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88" name="Freeform: Shape 1087">
              <a:extLst>
                <a:ext uri="{FF2B5EF4-FFF2-40B4-BE49-F238E27FC236}">
                  <a16:creationId xmlns:a16="http://schemas.microsoft.com/office/drawing/2014/main" id="{D9E7D166-AA4A-4337-836A-30692E93D82D}"/>
                </a:ext>
              </a:extLst>
            </p:cNvPr>
            <p:cNvSpPr/>
            <p:nvPr/>
          </p:nvSpPr>
          <p:spPr>
            <a:xfrm>
              <a:off x="9214476" y="1960283"/>
              <a:ext cx="40762" cy="687599"/>
            </a:xfrm>
            <a:custGeom>
              <a:avLst/>
              <a:gdLst>
                <a:gd name="connsiteX0" fmla="*/ 40765 w 40764"/>
                <a:gd name="connsiteY0" fmla="*/ 687599 h 687598"/>
                <a:gd name="connsiteX1" fmla="*/ 40765 w 40764"/>
                <a:gd name="connsiteY1" fmla="*/ 22780 h 687598"/>
                <a:gd name="connsiteX2" fmla="*/ 0 w 40764"/>
                <a:gd name="connsiteY2" fmla="*/ 0 h 687598"/>
                <a:gd name="connsiteX3" fmla="*/ 0 w 40764"/>
                <a:gd name="connsiteY3" fmla="*/ 664818 h 687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764" h="687598">
                  <a:moveTo>
                    <a:pt x="40765" y="687599"/>
                  </a:moveTo>
                  <a:lnTo>
                    <a:pt x="40765" y="22780"/>
                  </a:lnTo>
                  <a:lnTo>
                    <a:pt x="0" y="0"/>
                  </a:lnTo>
                  <a:lnTo>
                    <a:pt x="0" y="664818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59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89" name="Freeform: Shape 1088">
              <a:extLst>
                <a:ext uri="{FF2B5EF4-FFF2-40B4-BE49-F238E27FC236}">
                  <a16:creationId xmlns:a16="http://schemas.microsoft.com/office/drawing/2014/main" id="{A95FFC4A-D258-4BC6-BF9B-336916F208F1}"/>
                </a:ext>
              </a:extLst>
            </p:cNvPr>
            <p:cNvSpPr/>
            <p:nvPr/>
          </p:nvSpPr>
          <p:spPr>
            <a:xfrm>
              <a:off x="9214476" y="1706703"/>
              <a:ext cx="489172" cy="276357"/>
            </a:xfrm>
            <a:custGeom>
              <a:avLst/>
              <a:gdLst>
                <a:gd name="connsiteX0" fmla="*/ 40765 w 489172"/>
                <a:gd name="connsiteY0" fmla="*/ 276358 h 276358"/>
                <a:gd name="connsiteX1" fmla="*/ 489173 w 489172"/>
                <a:gd name="connsiteY1" fmla="*/ 22780 h 276358"/>
                <a:gd name="connsiteX2" fmla="*/ 448408 w 489172"/>
                <a:gd name="connsiteY2" fmla="*/ 0 h 276358"/>
                <a:gd name="connsiteX3" fmla="*/ 0 w 489172"/>
                <a:gd name="connsiteY3" fmla="*/ 253578 h 276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9172" h="276358">
                  <a:moveTo>
                    <a:pt x="40765" y="276358"/>
                  </a:moveTo>
                  <a:lnTo>
                    <a:pt x="489173" y="22780"/>
                  </a:lnTo>
                  <a:lnTo>
                    <a:pt x="448408" y="0"/>
                  </a:lnTo>
                  <a:lnTo>
                    <a:pt x="0" y="253578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59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90" name="Freeform: Shape 1089">
              <a:extLst>
                <a:ext uri="{FF2B5EF4-FFF2-40B4-BE49-F238E27FC236}">
                  <a16:creationId xmlns:a16="http://schemas.microsoft.com/office/drawing/2014/main" id="{5625DE59-241A-4C52-A299-C317A652352C}"/>
                </a:ext>
              </a:extLst>
            </p:cNvPr>
            <p:cNvSpPr/>
            <p:nvPr/>
          </p:nvSpPr>
          <p:spPr>
            <a:xfrm>
              <a:off x="2769511" y="1573773"/>
              <a:ext cx="794308" cy="662267"/>
            </a:xfrm>
            <a:custGeom>
              <a:avLst/>
              <a:gdLst>
                <a:gd name="connsiteX0" fmla="*/ 0 w 794305"/>
                <a:gd name="connsiteY0" fmla="*/ 146122 h 662270"/>
                <a:gd name="connsiteX1" fmla="*/ 14387 w 794305"/>
                <a:gd name="connsiteY1" fmla="*/ 149719 h 662270"/>
                <a:gd name="connsiteX2" fmla="*/ 19783 w 794305"/>
                <a:gd name="connsiteY2" fmla="*/ 186287 h 662270"/>
                <a:gd name="connsiteX3" fmla="*/ 30573 w 794305"/>
                <a:gd name="connsiteY3" fmla="*/ 203072 h 662270"/>
                <a:gd name="connsiteX4" fmla="*/ 41364 w 794305"/>
                <a:gd name="connsiteY4" fmla="*/ 199475 h 662270"/>
                <a:gd name="connsiteX5" fmla="*/ 44961 w 794305"/>
                <a:gd name="connsiteY5" fmla="*/ 179093 h 662270"/>
                <a:gd name="connsiteX6" fmla="*/ 43162 w 794305"/>
                <a:gd name="connsiteY6" fmla="*/ 164106 h 662270"/>
                <a:gd name="connsiteX7" fmla="*/ 37767 w 794305"/>
                <a:gd name="connsiteY7" fmla="*/ 150918 h 662270"/>
                <a:gd name="connsiteX8" fmla="*/ 25777 w 794305"/>
                <a:gd name="connsiteY8" fmla="*/ 134133 h 662270"/>
                <a:gd name="connsiteX9" fmla="*/ 8992 w 794305"/>
                <a:gd name="connsiteY9" fmla="*/ 101761 h 662270"/>
                <a:gd name="connsiteX10" fmla="*/ 2398 w 794305"/>
                <a:gd name="connsiteY10" fmla="*/ 51405 h 662270"/>
                <a:gd name="connsiteX11" fmla="*/ 5395 w 794305"/>
                <a:gd name="connsiteY11" fmla="*/ 20232 h 662270"/>
                <a:gd name="connsiteX12" fmla="*/ 14387 w 794305"/>
                <a:gd name="connsiteY12" fmla="*/ 2248 h 662270"/>
                <a:gd name="connsiteX13" fmla="*/ 28775 w 794305"/>
                <a:gd name="connsiteY13" fmla="*/ 2248 h 662270"/>
                <a:gd name="connsiteX14" fmla="*/ 49756 w 794305"/>
                <a:gd name="connsiteY14" fmla="*/ 33421 h 662270"/>
                <a:gd name="connsiteX15" fmla="*/ 56950 w 794305"/>
                <a:gd name="connsiteY15" fmla="*/ 89172 h 662270"/>
                <a:gd name="connsiteX16" fmla="*/ 41963 w 794305"/>
                <a:gd name="connsiteY16" fmla="*/ 81978 h 662270"/>
                <a:gd name="connsiteX17" fmla="*/ 37767 w 794305"/>
                <a:gd name="connsiteY17" fmla="*/ 53803 h 662270"/>
                <a:gd name="connsiteX18" fmla="*/ 28175 w 794305"/>
                <a:gd name="connsiteY18" fmla="*/ 40614 h 662270"/>
                <a:gd name="connsiteX19" fmla="*/ 17984 w 794305"/>
                <a:gd name="connsiteY19" fmla="*/ 43012 h 662270"/>
                <a:gd name="connsiteX20" fmla="*/ 15586 w 794305"/>
                <a:gd name="connsiteY20" fmla="*/ 56201 h 662270"/>
                <a:gd name="connsiteX21" fmla="*/ 17984 w 794305"/>
                <a:gd name="connsiteY21" fmla="*/ 71787 h 662270"/>
                <a:gd name="connsiteX22" fmla="*/ 31772 w 794305"/>
                <a:gd name="connsiteY22" fmla="*/ 95167 h 662270"/>
                <a:gd name="connsiteX23" fmla="*/ 47958 w 794305"/>
                <a:gd name="connsiteY23" fmla="*/ 120944 h 662270"/>
                <a:gd name="connsiteX24" fmla="*/ 56351 w 794305"/>
                <a:gd name="connsiteY24" fmla="*/ 149120 h 662270"/>
                <a:gd name="connsiteX25" fmla="*/ 59348 w 794305"/>
                <a:gd name="connsiteY25" fmla="*/ 187486 h 662270"/>
                <a:gd name="connsiteX26" fmla="*/ 55751 w 794305"/>
                <a:gd name="connsiteY26" fmla="*/ 222855 h 662270"/>
                <a:gd name="connsiteX27" fmla="*/ 45560 w 794305"/>
                <a:gd name="connsiteY27" fmla="*/ 242638 h 662270"/>
                <a:gd name="connsiteX28" fmla="*/ 29374 w 794305"/>
                <a:gd name="connsiteY28" fmla="*/ 242038 h 662270"/>
                <a:gd name="connsiteX29" fmla="*/ 7793 w 794305"/>
                <a:gd name="connsiteY29" fmla="*/ 209667 h 662270"/>
                <a:gd name="connsiteX30" fmla="*/ 0 w 794305"/>
                <a:gd name="connsiteY30" fmla="*/ 146122 h 662270"/>
                <a:gd name="connsiteX31" fmla="*/ 0 w 794305"/>
                <a:gd name="connsiteY31" fmla="*/ 146122 h 662270"/>
                <a:gd name="connsiteX32" fmla="*/ 73136 w 794305"/>
                <a:gd name="connsiteY32" fmla="*/ 31622 h 662270"/>
                <a:gd name="connsiteX33" fmla="*/ 88123 w 794305"/>
                <a:gd name="connsiteY33" fmla="*/ 40015 h 662270"/>
                <a:gd name="connsiteX34" fmla="*/ 88123 w 794305"/>
                <a:gd name="connsiteY34" fmla="*/ 102361 h 662270"/>
                <a:gd name="connsiteX35" fmla="*/ 88123 w 794305"/>
                <a:gd name="connsiteY35" fmla="*/ 164706 h 662270"/>
                <a:gd name="connsiteX36" fmla="*/ 88722 w 794305"/>
                <a:gd name="connsiteY36" fmla="*/ 203672 h 662270"/>
                <a:gd name="connsiteX37" fmla="*/ 93518 w 794305"/>
                <a:gd name="connsiteY37" fmla="*/ 228850 h 662270"/>
                <a:gd name="connsiteX38" fmla="*/ 103110 w 794305"/>
                <a:gd name="connsiteY38" fmla="*/ 243237 h 662270"/>
                <a:gd name="connsiteX39" fmla="*/ 112701 w 794305"/>
                <a:gd name="connsiteY39" fmla="*/ 240240 h 662270"/>
                <a:gd name="connsiteX40" fmla="*/ 116898 w 794305"/>
                <a:gd name="connsiteY40" fmla="*/ 222855 h 662270"/>
                <a:gd name="connsiteX41" fmla="*/ 117497 w 794305"/>
                <a:gd name="connsiteY41" fmla="*/ 183889 h 662270"/>
                <a:gd name="connsiteX42" fmla="*/ 117497 w 794305"/>
                <a:gd name="connsiteY42" fmla="*/ 120345 h 662270"/>
                <a:gd name="connsiteX43" fmla="*/ 117497 w 794305"/>
                <a:gd name="connsiteY43" fmla="*/ 56201 h 662270"/>
                <a:gd name="connsiteX44" fmla="*/ 132484 w 794305"/>
                <a:gd name="connsiteY44" fmla="*/ 64593 h 662270"/>
                <a:gd name="connsiteX45" fmla="*/ 132484 w 794305"/>
                <a:gd name="connsiteY45" fmla="*/ 125141 h 662270"/>
                <a:gd name="connsiteX46" fmla="*/ 132484 w 794305"/>
                <a:gd name="connsiteY46" fmla="*/ 185688 h 662270"/>
                <a:gd name="connsiteX47" fmla="*/ 131285 w 794305"/>
                <a:gd name="connsiteY47" fmla="*/ 243837 h 662270"/>
                <a:gd name="connsiteX48" fmla="*/ 127089 w 794305"/>
                <a:gd name="connsiteY48" fmla="*/ 270214 h 662270"/>
                <a:gd name="connsiteX49" fmla="*/ 118097 w 794305"/>
                <a:gd name="connsiteY49" fmla="*/ 284002 h 662270"/>
                <a:gd name="connsiteX50" fmla="*/ 103709 w 794305"/>
                <a:gd name="connsiteY50" fmla="*/ 282803 h 662270"/>
                <a:gd name="connsiteX51" fmla="*/ 87523 w 794305"/>
                <a:gd name="connsiteY51" fmla="*/ 266017 h 662270"/>
                <a:gd name="connsiteX52" fmla="*/ 79131 w 794305"/>
                <a:gd name="connsiteY52" fmla="*/ 241439 h 662270"/>
                <a:gd name="connsiteX53" fmla="*/ 74934 w 794305"/>
                <a:gd name="connsiteY53" fmla="*/ 213263 h 662270"/>
                <a:gd name="connsiteX54" fmla="*/ 73136 w 794305"/>
                <a:gd name="connsiteY54" fmla="*/ 153915 h 662270"/>
                <a:gd name="connsiteX55" fmla="*/ 73136 w 794305"/>
                <a:gd name="connsiteY55" fmla="*/ 92169 h 662270"/>
                <a:gd name="connsiteX56" fmla="*/ 73136 w 794305"/>
                <a:gd name="connsiteY56" fmla="*/ 31622 h 662270"/>
                <a:gd name="connsiteX57" fmla="*/ 73136 w 794305"/>
                <a:gd name="connsiteY57" fmla="*/ 31622 h 662270"/>
                <a:gd name="connsiteX58" fmla="*/ 148070 w 794305"/>
                <a:gd name="connsiteY58" fmla="*/ 305583 h 662270"/>
                <a:gd name="connsiteX59" fmla="*/ 148070 w 794305"/>
                <a:gd name="connsiteY59" fmla="*/ 190483 h 662270"/>
                <a:gd name="connsiteX60" fmla="*/ 148070 w 794305"/>
                <a:gd name="connsiteY60" fmla="*/ 74785 h 662270"/>
                <a:gd name="connsiteX61" fmla="*/ 172049 w 794305"/>
                <a:gd name="connsiteY61" fmla="*/ 88572 h 662270"/>
                <a:gd name="connsiteX62" fmla="*/ 190034 w 794305"/>
                <a:gd name="connsiteY62" fmla="*/ 102361 h 662270"/>
                <a:gd name="connsiteX63" fmla="*/ 200824 w 794305"/>
                <a:gd name="connsiteY63" fmla="*/ 131135 h 662270"/>
                <a:gd name="connsiteX64" fmla="*/ 205021 w 794305"/>
                <a:gd name="connsiteY64" fmla="*/ 178494 h 662270"/>
                <a:gd name="connsiteX65" fmla="*/ 202623 w 794305"/>
                <a:gd name="connsiteY65" fmla="*/ 212664 h 662270"/>
                <a:gd name="connsiteX66" fmla="*/ 196628 w 794305"/>
                <a:gd name="connsiteY66" fmla="*/ 231847 h 662270"/>
                <a:gd name="connsiteX67" fmla="*/ 188835 w 794305"/>
                <a:gd name="connsiteY67" fmla="*/ 238441 h 662270"/>
                <a:gd name="connsiteX68" fmla="*/ 173248 w 794305"/>
                <a:gd name="connsiteY68" fmla="*/ 233046 h 662270"/>
                <a:gd name="connsiteX69" fmla="*/ 163657 w 794305"/>
                <a:gd name="connsiteY69" fmla="*/ 227651 h 662270"/>
                <a:gd name="connsiteX70" fmla="*/ 163657 w 794305"/>
                <a:gd name="connsiteY70" fmla="*/ 271413 h 662270"/>
                <a:gd name="connsiteX71" fmla="*/ 163657 w 794305"/>
                <a:gd name="connsiteY71" fmla="*/ 315174 h 662270"/>
                <a:gd name="connsiteX72" fmla="*/ 148070 w 794305"/>
                <a:gd name="connsiteY72" fmla="*/ 305583 h 662270"/>
                <a:gd name="connsiteX73" fmla="*/ 148070 w 794305"/>
                <a:gd name="connsiteY73" fmla="*/ 305583 h 662270"/>
                <a:gd name="connsiteX74" fmla="*/ 163057 w 794305"/>
                <a:gd name="connsiteY74" fmla="*/ 122143 h 662270"/>
                <a:gd name="connsiteX75" fmla="*/ 163057 w 794305"/>
                <a:gd name="connsiteY75" fmla="*/ 155114 h 662270"/>
                <a:gd name="connsiteX76" fmla="*/ 163057 w 794305"/>
                <a:gd name="connsiteY76" fmla="*/ 188085 h 662270"/>
                <a:gd name="connsiteX77" fmla="*/ 171450 w 794305"/>
                <a:gd name="connsiteY77" fmla="*/ 192881 h 662270"/>
                <a:gd name="connsiteX78" fmla="*/ 183439 w 794305"/>
                <a:gd name="connsiteY78" fmla="*/ 195879 h 662270"/>
                <a:gd name="connsiteX79" fmla="*/ 188235 w 794305"/>
                <a:gd name="connsiteY79" fmla="*/ 186887 h 662270"/>
                <a:gd name="connsiteX80" fmla="*/ 190034 w 794305"/>
                <a:gd name="connsiteY80" fmla="*/ 170101 h 662270"/>
                <a:gd name="connsiteX81" fmla="*/ 187636 w 794305"/>
                <a:gd name="connsiteY81" fmla="*/ 147921 h 662270"/>
                <a:gd name="connsiteX82" fmla="*/ 181641 w 794305"/>
                <a:gd name="connsiteY82" fmla="*/ 134133 h 662270"/>
                <a:gd name="connsiteX83" fmla="*/ 170851 w 794305"/>
                <a:gd name="connsiteY83" fmla="*/ 126340 h 662270"/>
                <a:gd name="connsiteX84" fmla="*/ 163057 w 794305"/>
                <a:gd name="connsiteY84" fmla="*/ 122143 h 662270"/>
                <a:gd name="connsiteX85" fmla="*/ 163057 w 794305"/>
                <a:gd name="connsiteY85" fmla="*/ 122143 h 662270"/>
                <a:gd name="connsiteX86" fmla="*/ 217010 w 794305"/>
                <a:gd name="connsiteY86" fmla="*/ 345148 h 662270"/>
                <a:gd name="connsiteX87" fmla="*/ 217010 w 794305"/>
                <a:gd name="connsiteY87" fmla="*/ 230049 h 662270"/>
                <a:gd name="connsiteX88" fmla="*/ 217010 w 794305"/>
                <a:gd name="connsiteY88" fmla="*/ 114350 h 662270"/>
                <a:gd name="connsiteX89" fmla="*/ 272162 w 794305"/>
                <a:gd name="connsiteY89" fmla="*/ 145523 h 662270"/>
                <a:gd name="connsiteX90" fmla="*/ 272162 w 794305"/>
                <a:gd name="connsiteY90" fmla="*/ 184489 h 662270"/>
                <a:gd name="connsiteX91" fmla="*/ 231997 w 794305"/>
                <a:gd name="connsiteY91" fmla="*/ 161709 h 662270"/>
                <a:gd name="connsiteX92" fmla="*/ 231997 w 794305"/>
                <a:gd name="connsiteY92" fmla="*/ 212664 h 662270"/>
                <a:gd name="connsiteX93" fmla="*/ 269164 w 794305"/>
                <a:gd name="connsiteY93" fmla="*/ 233646 h 662270"/>
                <a:gd name="connsiteX94" fmla="*/ 269164 w 794305"/>
                <a:gd name="connsiteY94" fmla="*/ 272612 h 662270"/>
                <a:gd name="connsiteX95" fmla="*/ 231997 w 794305"/>
                <a:gd name="connsiteY95" fmla="*/ 251630 h 662270"/>
                <a:gd name="connsiteX96" fmla="*/ 231997 w 794305"/>
                <a:gd name="connsiteY96" fmla="*/ 282803 h 662270"/>
                <a:gd name="connsiteX97" fmla="*/ 231997 w 794305"/>
                <a:gd name="connsiteY97" fmla="*/ 313975 h 662270"/>
                <a:gd name="connsiteX98" fmla="*/ 273361 w 794305"/>
                <a:gd name="connsiteY98" fmla="*/ 337355 h 662270"/>
                <a:gd name="connsiteX99" fmla="*/ 273361 w 794305"/>
                <a:gd name="connsiteY99" fmla="*/ 376321 h 662270"/>
                <a:gd name="connsiteX100" fmla="*/ 217010 w 794305"/>
                <a:gd name="connsiteY100" fmla="*/ 345148 h 662270"/>
                <a:gd name="connsiteX101" fmla="*/ 217010 w 794305"/>
                <a:gd name="connsiteY101" fmla="*/ 345148 h 662270"/>
                <a:gd name="connsiteX102" fmla="*/ 286549 w 794305"/>
                <a:gd name="connsiteY102" fmla="*/ 384714 h 662270"/>
                <a:gd name="connsiteX103" fmla="*/ 286549 w 794305"/>
                <a:gd name="connsiteY103" fmla="*/ 269614 h 662270"/>
                <a:gd name="connsiteX104" fmla="*/ 286549 w 794305"/>
                <a:gd name="connsiteY104" fmla="*/ 153915 h 662270"/>
                <a:gd name="connsiteX105" fmla="*/ 318321 w 794305"/>
                <a:gd name="connsiteY105" fmla="*/ 171900 h 662270"/>
                <a:gd name="connsiteX106" fmla="*/ 335706 w 794305"/>
                <a:gd name="connsiteY106" fmla="*/ 188085 h 662270"/>
                <a:gd name="connsiteX107" fmla="*/ 344099 w 794305"/>
                <a:gd name="connsiteY107" fmla="*/ 215062 h 662270"/>
                <a:gd name="connsiteX108" fmla="*/ 347096 w 794305"/>
                <a:gd name="connsiteY108" fmla="*/ 253428 h 662270"/>
                <a:gd name="connsiteX109" fmla="*/ 342300 w 794305"/>
                <a:gd name="connsiteY109" fmla="*/ 293593 h 662270"/>
                <a:gd name="connsiteX110" fmla="*/ 327913 w 794305"/>
                <a:gd name="connsiteY110" fmla="*/ 306782 h 662270"/>
                <a:gd name="connsiteX111" fmla="*/ 335706 w 794305"/>
                <a:gd name="connsiteY111" fmla="*/ 330761 h 662270"/>
                <a:gd name="connsiteX112" fmla="*/ 344099 w 794305"/>
                <a:gd name="connsiteY112" fmla="*/ 373323 h 662270"/>
                <a:gd name="connsiteX113" fmla="*/ 353091 w 794305"/>
                <a:gd name="connsiteY113" fmla="*/ 423679 h 662270"/>
                <a:gd name="connsiteX114" fmla="*/ 335107 w 794305"/>
                <a:gd name="connsiteY114" fmla="*/ 413488 h 662270"/>
                <a:gd name="connsiteX115" fmla="*/ 324316 w 794305"/>
                <a:gd name="connsiteY115" fmla="*/ 357138 h 662270"/>
                <a:gd name="connsiteX116" fmla="*/ 316523 w 794305"/>
                <a:gd name="connsiteY116" fmla="*/ 318771 h 662270"/>
                <a:gd name="connsiteX117" fmla="*/ 312327 w 794305"/>
                <a:gd name="connsiteY117" fmla="*/ 306782 h 662270"/>
                <a:gd name="connsiteX118" fmla="*/ 304533 w 794305"/>
                <a:gd name="connsiteY118" fmla="*/ 300187 h 662270"/>
                <a:gd name="connsiteX119" fmla="*/ 301536 w 794305"/>
                <a:gd name="connsiteY119" fmla="*/ 298389 h 662270"/>
                <a:gd name="connsiteX120" fmla="*/ 301536 w 794305"/>
                <a:gd name="connsiteY120" fmla="*/ 346347 h 662270"/>
                <a:gd name="connsiteX121" fmla="*/ 301536 w 794305"/>
                <a:gd name="connsiteY121" fmla="*/ 394305 h 662270"/>
                <a:gd name="connsiteX122" fmla="*/ 286549 w 794305"/>
                <a:gd name="connsiteY122" fmla="*/ 384714 h 662270"/>
                <a:gd name="connsiteX123" fmla="*/ 286549 w 794305"/>
                <a:gd name="connsiteY123" fmla="*/ 384714 h 662270"/>
                <a:gd name="connsiteX124" fmla="*/ 301536 w 794305"/>
                <a:gd name="connsiteY124" fmla="*/ 260023 h 662270"/>
                <a:gd name="connsiteX125" fmla="*/ 312926 w 794305"/>
                <a:gd name="connsiteY125" fmla="*/ 266617 h 662270"/>
                <a:gd name="connsiteX126" fmla="*/ 326115 w 794305"/>
                <a:gd name="connsiteY126" fmla="*/ 271413 h 662270"/>
                <a:gd name="connsiteX127" fmla="*/ 330311 w 794305"/>
                <a:gd name="connsiteY127" fmla="*/ 264219 h 662270"/>
                <a:gd name="connsiteX128" fmla="*/ 332109 w 794305"/>
                <a:gd name="connsiteY128" fmla="*/ 247433 h 662270"/>
                <a:gd name="connsiteX129" fmla="*/ 330311 w 794305"/>
                <a:gd name="connsiteY129" fmla="*/ 227651 h 662270"/>
                <a:gd name="connsiteX130" fmla="*/ 324916 w 794305"/>
                <a:gd name="connsiteY130" fmla="*/ 215661 h 662270"/>
                <a:gd name="connsiteX131" fmla="*/ 314125 w 794305"/>
                <a:gd name="connsiteY131" fmla="*/ 208468 h 662270"/>
                <a:gd name="connsiteX132" fmla="*/ 302735 w 794305"/>
                <a:gd name="connsiteY132" fmla="*/ 201874 h 662270"/>
                <a:gd name="connsiteX133" fmla="*/ 301536 w 794305"/>
                <a:gd name="connsiteY133" fmla="*/ 260023 h 662270"/>
                <a:gd name="connsiteX134" fmla="*/ 301536 w 794305"/>
                <a:gd name="connsiteY134" fmla="*/ 260023 h 662270"/>
                <a:gd name="connsiteX135" fmla="*/ 360884 w 794305"/>
                <a:gd name="connsiteY135" fmla="*/ 427276 h 662270"/>
                <a:gd name="connsiteX136" fmla="*/ 360884 w 794305"/>
                <a:gd name="connsiteY136" fmla="*/ 312177 h 662270"/>
                <a:gd name="connsiteX137" fmla="*/ 360884 w 794305"/>
                <a:gd name="connsiteY137" fmla="*/ 196478 h 662270"/>
                <a:gd name="connsiteX138" fmla="*/ 383664 w 794305"/>
                <a:gd name="connsiteY138" fmla="*/ 209667 h 662270"/>
                <a:gd name="connsiteX139" fmla="*/ 390259 w 794305"/>
                <a:gd name="connsiteY139" fmla="*/ 292394 h 662270"/>
                <a:gd name="connsiteX140" fmla="*/ 396853 w 794305"/>
                <a:gd name="connsiteY140" fmla="*/ 375122 h 662270"/>
                <a:gd name="connsiteX141" fmla="*/ 403447 w 794305"/>
                <a:gd name="connsiteY141" fmla="*/ 300187 h 662270"/>
                <a:gd name="connsiteX142" fmla="*/ 410041 w 794305"/>
                <a:gd name="connsiteY142" fmla="*/ 225253 h 662270"/>
                <a:gd name="connsiteX143" fmla="*/ 432821 w 794305"/>
                <a:gd name="connsiteY143" fmla="*/ 238441 h 662270"/>
                <a:gd name="connsiteX144" fmla="*/ 432821 w 794305"/>
                <a:gd name="connsiteY144" fmla="*/ 353541 h 662270"/>
                <a:gd name="connsiteX145" fmla="*/ 432821 w 794305"/>
                <a:gd name="connsiteY145" fmla="*/ 468640 h 662270"/>
                <a:gd name="connsiteX146" fmla="*/ 419033 w 794305"/>
                <a:gd name="connsiteY146" fmla="*/ 460847 h 662270"/>
                <a:gd name="connsiteX147" fmla="*/ 419033 w 794305"/>
                <a:gd name="connsiteY147" fmla="*/ 370326 h 662270"/>
                <a:gd name="connsiteX148" fmla="*/ 419033 w 794305"/>
                <a:gd name="connsiteY148" fmla="*/ 279805 h 662270"/>
                <a:gd name="connsiteX149" fmla="*/ 411840 w 794305"/>
                <a:gd name="connsiteY149" fmla="*/ 366130 h 662270"/>
                <a:gd name="connsiteX150" fmla="*/ 404646 w 794305"/>
                <a:gd name="connsiteY150" fmla="*/ 453054 h 662270"/>
                <a:gd name="connsiteX151" fmla="*/ 390259 w 794305"/>
                <a:gd name="connsiteY151" fmla="*/ 444661 h 662270"/>
                <a:gd name="connsiteX152" fmla="*/ 383065 w 794305"/>
                <a:gd name="connsiteY152" fmla="*/ 349944 h 662270"/>
                <a:gd name="connsiteX153" fmla="*/ 375871 w 794305"/>
                <a:gd name="connsiteY153" fmla="*/ 255227 h 662270"/>
                <a:gd name="connsiteX154" fmla="*/ 375871 w 794305"/>
                <a:gd name="connsiteY154" fmla="*/ 345748 h 662270"/>
                <a:gd name="connsiteX155" fmla="*/ 375871 w 794305"/>
                <a:gd name="connsiteY155" fmla="*/ 436268 h 662270"/>
                <a:gd name="connsiteX156" fmla="*/ 360884 w 794305"/>
                <a:gd name="connsiteY156" fmla="*/ 427276 h 662270"/>
                <a:gd name="connsiteX157" fmla="*/ 360884 w 794305"/>
                <a:gd name="connsiteY157" fmla="*/ 427276 h 662270"/>
                <a:gd name="connsiteX158" fmla="*/ 514350 w 794305"/>
                <a:gd name="connsiteY158" fmla="*/ 514800 h 662270"/>
                <a:gd name="connsiteX159" fmla="*/ 498164 w 794305"/>
                <a:gd name="connsiteY159" fmla="*/ 505807 h 662270"/>
                <a:gd name="connsiteX160" fmla="*/ 491570 w 794305"/>
                <a:gd name="connsiteY160" fmla="*/ 449457 h 662270"/>
                <a:gd name="connsiteX161" fmla="*/ 461596 w 794305"/>
                <a:gd name="connsiteY161" fmla="*/ 432672 h 662270"/>
                <a:gd name="connsiteX162" fmla="*/ 455601 w 794305"/>
                <a:gd name="connsiteY162" fmla="*/ 481828 h 662270"/>
                <a:gd name="connsiteX163" fmla="*/ 439415 w 794305"/>
                <a:gd name="connsiteY163" fmla="*/ 472836 h 662270"/>
                <a:gd name="connsiteX164" fmla="*/ 453803 w 794305"/>
                <a:gd name="connsiteY164" fmla="*/ 365530 h 662270"/>
                <a:gd name="connsiteX165" fmla="*/ 468190 w 794305"/>
                <a:gd name="connsiteY165" fmla="*/ 258224 h 662270"/>
                <a:gd name="connsiteX166" fmla="*/ 484376 w 794305"/>
                <a:gd name="connsiteY166" fmla="*/ 267216 h 662270"/>
                <a:gd name="connsiteX167" fmla="*/ 499363 w 794305"/>
                <a:gd name="connsiteY167" fmla="*/ 391308 h 662270"/>
                <a:gd name="connsiteX168" fmla="*/ 514350 w 794305"/>
                <a:gd name="connsiteY168" fmla="*/ 514800 h 662270"/>
                <a:gd name="connsiteX169" fmla="*/ 514350 w 794305"/>
                <a:gd name="connsiteY169" fmla="*/ 514800 h 662270"/>
                <a:gd name="connsiteX170" fmla="*/ 486774 w 794305"/>
                <a:gd name="connsiteY170" fmla="*/ 407494 h 662270"/>
                <a:gd name="connsiteX171" fmla="*/ 481379 w 794305"/>
                <a:gd name="connsiteY171" fmla="*/ 361933 h 662270"/>
                <a:gd name="connsiteX172" fmla="*/ 476583 w 794305"/>
                <a:gd name="connsiteY172" fmla="*/ 316373 h 662270"/>
                <a:gd name="connsiteX173" fmla="*/ 471787 w 794305"/>
                <a:gd name="connsiteY173" fmla="*/ 356538 h 662270"/>
                <a:gd name="connsiteX174" fmla="*/ 466991 w 794305"/>
                <a:gd name="connsiteY174" fmla="*/ 396104 h 662270"/>
                <a:gd name="connsiteX175" fmla="*/ 486774 w 794305"/>
                <a:gd name="connsiteY175" fmla="*/ 407494 h 662270"/>
                <a:gd name="connsiteX176" fmla="*/ 486774 w 794305"/>
                <a:gd name="connsiteY176" fmla="*/ 407494 h 662270"/>
                <a:gd name="connsiteX177" fmla="*/ 522143 w 794305"/>
                <a:gd name="connsiteY177" fmla="*/ 518996 h 662270"/>
                <a:gd name="connsiteX178" fmla="*/ 522143 w 794305"/>
                <a:gd name="connsiteY178" fmla="*/ 403897 h 662270"/>
                <a:gd name="connsiteX179" fmla="*/ 522143 w 794305"/>
                <a:gd name="connsiteY179" fmla="*/ 288797 h 662270"/>
                <a:gd name="connsiteX180" fmla="*/ 553915 w 794305"/>
                <a:gd name="connsiteY180" fmla="*/ 306782 h 662270"/>
                <a:gd name="connsiteX181" fmla="*/ 571300 w 794305"/>
                <a:gd name="connsiteY181" fmla="*/ 322967 h 662270"/>
                <a:gd name="connsiteX182" fmla="*/ 579693 w 794305"/>
                <a:gd name="connsiteY182" fmla="*/ 349944 h 662270"/>
                <a:gd name="connsiteX183" fmla="*/ 582690 w 794305"/>
                <a:gd name="connsiteY183" fmla="*/ 388310 h 662270"/>
                <a:gd name="connsiteX184" fmla="*/ 577894 w 794305"/>
                <a:gd name="connsiteY184" fmla="*/ 428475 h 662270"/>
                <a:gd name="connsiteX185" fmla="*/ 563507 w 794305"/>
                <a:gd name="connsiteY185" fmla="*/ 441664 h 662270"/>
                <a:gd name="connsiteX186" fmla="*/ 571300 w 794305"/>
                <a:gd name="connsiteY186" fmla="*/ 465643 h 662270"/>
                <a:gd name="connsiteX187" fmla="*/ 579693 w 794305"/>
                <a:gd name="connsiteY187" fmla="*/ 508205 h 662270"/>
                <a:gd name="connsiteX188" fmla="*/ 588685 w 794305"/>
                <a:gd name="connsiteY188" fmla="*/ 558561 h 662270"/>
                <a:gd name="connsiteX189" fmla="*/ 570701 w 794305"/>
                <a:gd name="connsiteY189" fmla="*/ 548370 h 662270"/>
                <a:gd name="connsiteX190" fmla="*/ 559910 w 794305"/>
                <a:gd name="connsiteY190" fmla="*/ 492020 h 662270"/>
                <a:gd name="connsiteX191" fmla="*/ 552117 w 794305"/>
                <a:gd name="connsiteY191" fmla="*/ 453653 h 662270"/>
                <a:gd name="connsiteX192" fmla="*/ 547321 w 794305"/>
                <a:gd name="connsiteY192" fmla="*/ 441664 h 662270"/>
                <a:gd name="connsiteX193" fmla="*/ 539528 w 794305"/>
                <a:gd name="connsiteY193" fmla="*/ 435069 h 662270"/>
                <a:gd name="connsiteX194" fmla="*/ 536531 w 794305"/>
                <a:gd name="connsiteY194" fmla="*/ 433271 h 662270"/>
                <a:gd name="connsiteX195" fmla="*/ 536531 w 794305"/>
                <a:gd name="connsiteY195" fmla="*/ 481229 h 662270"/>
                <a:gd name="connsiteX196" fmla="*/ 536531 w 794305"/>
                <a:gd name="connsiteY196" fmla="*/ 529187 h 662270"/>
                <a:gd name="connsiteX197" fmla="*/ 522143 w 794305"/>
                <a:gd name="connsiteY197" fmla="*/ 518996 h 662270"/>
                <a:gd name="connsiteX198" fmla="*/ 522143 w 794305"/>
                <a:gd name="connsiteY198" fmla="*/ 518996 h 662270"/>
                <a:gd name="connsiteX199" fmla="*/ 537130 w 794305"/>
                <a:gd name="connsiteY199" fmla="*/ 394905 h 662270"/>
                <a:gd name="connsiteX200" fmla="*/ 548520 w 794305"/>
                <a:gd name="connsiteY200" fmla="*/ 401499 h 662270"/>
                <a:gd name="connsiteX201" fmla="*/ 561708 w 794305"/>
                <a:gd name="connsiteY201" fmla="*/ 406295 h 662270"/>
                <a:gd name="connsiteX202" fmla="*/ 565905 w 794305"/>
                <a:gd name="connsiteY202" fmla="*/ 399101 h 662270"/>
                <a:gd name="connsiteX203" fmla="*/ 567703 w 794305"/>
                <a:gd name="connsiteY203" fmla="*/ 382315 h 662270"/>
                <a:gd name="connsiteX204" fmla="*/ 565905 w 794305"/>
                <a:gd name="connsiteY204" fmla="*/ 362533 h 662270"/>
                <a:gd name="connsiteX205" fmla="*/ 560510 w 794305"/>
                <a:gd name="connsiteY205" fmla="*/ 350543 h 662270"/>
                <a:gd name="connsiteX206" fmla="*/ 549719 w 794305"/>
                <a:gd name="connsiteY206" fmla="*/ 343350 h 662270"/>
                <a:gd name="connsiteX207" fmla="*/ 537730 w 794305"/>
                <a:gd name="connsiteY207" fmla="*/ 336756 h 662270"/>
                <a:gd name="connsiteX208" fmla="*/ 537130 w 794305"/>
                <a:gd name="connsiteY208" fmla="*/ 394905 h 662270"/>
                <a:gd name="connsiteX209" fmla="*/ 537130 w 794305"/>
                <a:gd name="connsiteY209" fmla="*/ 394905 h 662270"/>
                <a:gd name="connsiteX210" fmla="*/ 597677 w 794305"/>
                <a:gd name="connsiteY210" fmla="*/ 562158 h 662270"/>
                <a:gd name="connsiteX211" fmla="*/ 597677 w 794305"/>
                <a:gd name="connsiteY211" fmla="*/ 447059 h 662270"/>
                <a:gd name="connsiteX212" fmla="*/ 597677 w 794305"/>
                <a:gd name="connsiteY212" fmla="*/ 331360 h 662270"/>
                <a:gd name="connsiteX213" fmla="*/ 612664 w 794305"/>
                <a:gd name="connsiteY213" fmla="*/ 339753 h 662270"/>
                <a:gd name="connsiteX214" fmla="*/ 612664 w 794305"/>
                <a:gd name="connsiteY214" fmla="*/ 390708 h 662270"/>
                <a:gd name="connsiteX215" fmla="*/ 612664 w 794305"/>
                <a:gd name="connsiteY215" fmla="*/ 441664 h 662270"/>
                <a:gd name="connsiteX216" fmla="*/ 627651 w 794305"/>
                <a:gd name="connsiteY216" fmla="*/ 399101 h 662270"/>
                <a:gd name="connsiteX217" fmla="*/ 642638 w 794305"/>
                <a:gd name="connsiteY217" fmla="*/ 356538 h 662270"/>
                <a:gd name="connsiteX218" fmla="*/ 663020 w 794305"/>
                <a:gd name="connsiteY218" fmla="*/ 367928 h 662270"/>
                <a:gd name="connsiteX219" fmla="*/ 649232 w 794305"/>
                <a:gd name="connsiteY219" fmla="*/ 405096 h 662270"/>
                <a:gd name="connsiteX220" fmla="*/ 635444 w 794305"/>
                <a:gd name="connsiteY220" fmla="*/ 442263 h 662270"/>
                <a:gd name="connsiteX221" fmla="*/ 650431 w 794305"/>
                <a:gd name="connsiteY221" fmla="*/ 520794 h 662270"/>
                <a:gd name="connsiteX222" fmla="*/ 665418 w 794305"/>
                <a:gd name="connsiteY222" fmla="*/ 599925 h 662270"/>
                <a:gd name="connsiteX223" fmla="*/ 646235 w 794305"/>
                <a:gd name="connsiteY223" fmla="*/ 589135 h 662270"/>
                <a:gd name="connsiteX224" fmla="*/ 636044 w 794305"/>
                <a:gd name="connsiteY224" fmla="*/ 529187 h 662270"/>
                <a:gd name="connsiteX225" fmla="*/ 625852 w 794305"/>
                <a:gd name="connsiteY225" fmla="*/ 469239 h 662270"/>
                <a:gd name="connsiteX226" fmla="*/ 613863 w 794305"/>
                <a:gd name="connsiteY226" fmla="*/ 501012 h 662270"/>
                <a:gd name="connsiteX227" fmla="*/ 613863 w 794305"/>
                <a:gd name="connsiteY227" fmla="*/ 535781 h 662270"/>
                <a:gd name="connsiteX228" fmla="*/ 613863 w 794305"/>
                <a:gd name="connsiteY228" fmla="*/ 570551 h 662270"/>
                <a:gd name="connsiteX229" fmla="*/ 597677 w 794305"/>
                <a:gd name="connsiteY229" fmla="*/ 562158 h 662270"/>
                <a:gd name="connsiteX230" fmla="*/ 597677 w 794305"/>
                <a:gd name="connsiteY230" fmla="*/ 562158 h 662270"/>
                <a:gd name="connsiteX231" fmla="*/ 672012 w 794305"/>
                <a:gd name="connsiteY231" fmla="*/ 604721 h 662270"/>
                <a:gd name="connsiteX232" fmla="*/ 672012 w 794305"/>
                <a:gd name="connsiteY232" fmla="*/ 489622 h 662270"/>
                <a:gd name="connsiteX233" fmla="*/ 672012 w 794305"/>
                <a:gd name="connsiteY233" fmla="*/ 374522 h 662270"/>
                <a:gd name="connsiteX234" fmla="*/ 727164 w 794305"/>
                <a:gd name="connsiteY234" fmla="*/ 405695 h 662270"/>
                <a:gd name="connsiteX235" fmla="*/ 727164 w 794305"/>
                <a:gd name="connsiteY235" fmla="*/ 444661 h 662270"/>
                <a:gd name="connsiteX236" fmla="*/ 686999 w 794305"/>
                <a:gd name="connsiteY236" fmla="*/ 421881 h 662270"/>
                <a:gd name="connsiteX237" fmla="*/ 686999 w 794305"/>
                <a:gd name="connsiteY237" fmla="*/ 473436 h 662270"/>
                <a:gd name="connsiteX238" fmla="*/ 724166 w 794305"/>
                <a:gd name="connsiteY238" fmla="*/ 494417 h 662270"/>
                <a:gd name="connsiteX239" fmla="*/ 724166 w 794305"/>
                <a:gd name="connsiteY239" fmla="*/ 533383 h 662270"/>
                <a:gd name="connsiteX240" fmla="*/ 686999 w 794305"/>
                <a:gd name="connsiteY240" fmla="*/ 512402 h 662270"/>
                <a:gd name="connsiteX241" fmla="*/ 686999 w 794305"/>
                <a:gd name="connsiteY241" fmla="*/ 543575 h 662270"/>
                <a:gd name="connsiteX242" fmla="*/ 686999 w 794305"/>
                <a:gd name="connsiteY242" fmla="*/ 574747 h 662270"/>
                <a:gd name="connsiteX243" fmla="*/ 728363 w 794305"/>
                <a:gd name="connsiteY243" fmla="*/ 598726 h 662270"/>
                <a:gd name="connsiteX244" fmla="*/ 728363 w 794305"/>
                <a:gd name="connsiteY244" fmla="*/ 637692 h 662270"/>
                <a:gd name="connsiteX245" fmla="*/ 672012 w 794305"/>
                <a:gd name="connsiteY245" fmla="*/ 604721 h 662270"/>
                <a:gd name="connsiteX246" fmla="*/ 672012 w 794305"/>
                <a:gd name="connsiteY246" fmla="*/ 604721 h 662270"/>
                <a:gd name="connsiteX247" fmla="*/ 757737 w 794305"/>
                <a:gd name="connsiteY247" fmla="*/ 653878 h 662270"/>
                <a:gd name="connsiteX248" fmla="*/ 757737 w 794305"/>
                <a:gd name="connsiteY248" fmla="*/ 557962 h 662270"/>
                <a:gd name="connsiteX249" fmla="*/ 757737 w 794305"/>
                <a:gd name="connsiteY249" fmla="*/ 462046 h 662270"/>
                <a:gd name="connsiteX250" fmla="*/ 735556 w 794305"/>
                <a:gd name="connsiteY250" fmla="*/ 449457 h 662270"/>
                <a:gd name="connsiteX251" fmla="*/ 735556 w 794305"/>
                <a:gd name="connsiteY251" fmla="*/ 410491 h 662270"/>
                <a:gd name="connsiteX252" fmla="*/ 794305 w 794305"/>
                <a:gd name="connsiteY252" fmla="*/ 444062 h 662270"/>
                <a:gd name="connsiteX253" fmla="*/ 794305 w 794305"/>
                <a:gd name="connsiteY253" fmla="*/ 483027 h 662270"/>
                <a:gd name="connsiteX254" fmla="*/ 772124 w 794305"/>
                <a:gd name="connsiteY254" fmla="*/ 470438 h 662270"/>
                <a:gd name="connsiteX255" fmla="*/ 772124 w 794305"/>
                <a:gd name="connsiteY255" fmla="*/ 566355 h 662270"/>
                <a:gd name="connsiteX256" fmla="*/ 772124 w 794305"/>
                <a:gd name="connsiteY256" fmla="*/ 662271 h 662270"/>
                <a:gd name="connsiteX257" fmla="*/ 757737 w 794305"/>
                <a:gd name="connsiteY257" fmla="*/ 653878 h 662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</a:cxnLst>
              <a:rect l="l" t="t" r="r" b="b"/>
              <a:pathLst>
                <a:path w="794305" h="662270">
                  <a:moveTo>
                    <a:pt x="0" y="146122"/>
                  </a:moveTo>
                  <a:cubicBezTo>
                    <a:pt x="4796" y="147321"/>
                    <a:pt x="9592" y="148520"/>
                    <a:pt x="14387" y="149719"/>
                  </a:cubicBezTo>
                  <a:cubicBezTo>
                    <a:pt x="14987" y="165305"/>
                    <a:pt x="16785" y="177894"/>
                    <a:pt x="19783" y="186287"/>
                  </a:cubicBezTo>
                  <a:cubicBezTo>
                    <a:pt x="22181" y="194680"/>
                    <a:pt x="25777" y="200674"/>
                    <a:pt x="30573" y="203072"/>
                  </a:cubicBezTo>
                  <a:cubicBezTo>
                    <a:pt x="35369" y="206070"/>
                    <a:pt x="38966" y="204871"/>
                    <a:pt x="41364" y="199475"/>
                  </a:cubicBezTo>
                  <a:cubicBezTo>
                    <a:pt x="43762" y="194680"/>
                    <a:pt x="44961" y="188085"/>
                    <a:pt x="44961" y="179093"/>
                  </a:cubicBezTo>
                  <a:cubicBezTo>
                    <a:pt x="44961" y="173698"/>
                    <a:pt x="44361" y="168902"/>
                    <a:pt x="43162" y="164106"/>
                  </a:cubicBezTo>
                  <a:cubicBezTo>
                    <a:pt x="41963" y="159910"/>
                    <a:pt x="40165" y="155114"/>
                    <a:pt x="37767" y="150918"/>
                  </a:cubicBezTo>
                  <a:cubicBezTo>
                    <a:pt x="35969" y="147921"/>
                    <a:pt x="31772" y="142525"/>
                    <a:pt x="25777" y="134133"/>
                  </a:cubicBezTo>
                  <a:cubicBezTo>
                    <a:pt x="17984" y="123342"/>
                    <a:pt x="11990" y="112551"/>
                    <a:pt x="8992" y="101761"/>
                  </a:cubicBezTo>
                  <a:cubicBezTo>
                    <a:pt x="4196" y="86175"/>
                    <a:pt x="2398" y="69389"/>
                    <a:pt x="2398" y="51405"/>
                  </a:cubicBezTo>
                  <a:cubicBezTo>
                    <a:pt x="2398" y="39416"/>
                    <a:pt x="3597" y="29224"/>
                    <a:pt x="5395" y="20232"/>
                  </a:cubicBezTo>
                  <a:cubicBezTo>
                    <a:pt x="7793" y="11240"/>
                    <a:pt x="10790" y="5245"/>
                    <a:pt x="14387" y="2248"/>
                  </a:cubicBezTo>
                  <a:cubicBezTo>
                    <a:pt x="18584" y="-749"/>
                    <a:pt x="23380" y="-749"/>
                    <a:pt x="28775" y="2248"/>
                  </a:cubicBezTo>
                  <a:cubicBezTo>
                    <a:pt x="38366" y="7643"/>
                    <a:pt x="44961" y="17834"/>
                    <a:pt x="49756" y="33421"/>
                  </a:cubicBezTo>
                  <a:cubicBezTo>
                    <a:pt x="54552" y="49007"/>
                    <a:pt x="56950" y="67591"/>
                    <a:pt x="56950" y="89172"/>
                  </a:cubicBezTo>
                  <a:cubicBezTo>
                    <a:pt x="52154" y="86774"/>
                    <a:pt x="46759" y="84376"/>
                    <a:pt x="41963" y="81978"/>
                  </a:cubicBezTo>
                  <a:cubicBezTo>
                    <a:pt x="41364" y="69389"/>
                    <a:pt x="40165" y="60397"/>
                    <a:pt x="37767" y="53803"/>
                  </a:cubicBezTo>
                  <a:cubicBezTo>
                    <a:pt x="35369" y="47209"/>
                    <a:pt x="32372" y="43012"/>
                    <a:pt x="28175" y="40614"/>
                  </a:cubicBezTo>
                  <a:cubicBezTo>
                    <a:pt x="23979" y="38217"/>
                    <a:pt x="20382" y="38816"/>
                    <a:pt x="17984" y="43012"/>
                  </a:cubicBezTo>
                  <a:cubicBezTo>
                    <a:pt x="16186" y="46010"/>
                    <a:pt x="15586" y="50206"/>
                    <a:pt x="15586" y="56201"/>
                  </a:cubicBezTo>
                  <a:cubicBezTo>
                    <a:pt x="15586" y="61596"/>
                    <a:pt x="16186" y="66992"/>
                    <a:pt x="17984" y="71787"/>
                  </a:cubicBezTo>
                  <a:cubicBezTo>
                    <a:pt x="19783" y="77782"/>
                    <a:pt x="24578" y="85575"/>
                    <a:pt x="31772" y="95167"/>
                  </a:cubicBezTo>
                  <a:cubicBezTo>
                    <a:pt x="38966" y="104758"/>
                    <a:pt x="44361" y="113151"/>
                    <a:pt x="47958" y="120944"/>
                  </a:cubicBezTo>
                  <a:cubicBezTo>
                    <a:pt x="51555" y="128737"/>
                    <a:pt x="53953" y="138329"/>
                    <a:pt x="56351" y="149120"/>
                  </a:cubicBezTo>
                  <a:cubicBezTo>
                    <a:pt x="58149" y="160510"/>
                    <a:pt x="59348" y="173099"/>
                    <a:pt x="59348" y="187486"/>
                  </a:cubicBezTo>
                  <a:cubicBezTo>
                    <a:pt x="59348" y="200674"/>
                    <a:pt x="58149" y="212664"/>
                    <a:pt x="55751" y="222855"/>
                  </a:cubicBezTo>
                  <a:cubicBezTo>
                    <a:pt x="53353" y="233046"/>
                    <a:pt x="49756" y="239640"/>
                    <a:pt x="45560" y="242638"/>
                  </a:cubicBezTo>
                  <a:cubicBezTo>
                    <a:pt x="41364" y="245635"/>
                    <a:pt x="35969" y="245635"/>
                    <a:pt x="29374" y="242038"/>
                  </a:cubicBezTo>
                  <a:cubicBezTo>
                    <a:pt x="19783" y="236643"/>
                    <a:pt x="12589" y="225853"/>
                    <a:pt x="7793" y="209667"/>
                  </a:cubicBezTo>
                  <a:cubicBezTo>
                    <a:pt x="4196" y="193481"/>
                    <a:pt x="1199" y="172499"/>
                    <a:pt x="0" y="146122"/>
                  </a:cubicBezTo>
                  <a:lnTo>
                    <a:pt x="0" y="146122"/>
                  </a:lnTo>
                  <a:close/>
                  <a:moveTo>
                    <a:pt x="73136" y="31622"/>
                  </a:moveTo>
                  <a:cubicBezTo>
                    <a:pt x="77932" y="34620"/>
                    <a:pt x="83327" y="37617"/>
                    <a:pt x="88123" y="40015"/>
                  </a:cubicBezTo>
                  <a:cubicBezTo>
                    <a:pt x="88123" y="60997"/>
                    <a:pt x="88123" y="81978"/>
                    <a:pt x="88123" y="102361"/>
                  </a:cubicBezTo>
                  <a:cubicBezTo>
                    <a:pt x="88123" y="123342"/>
                    <a:pt x="88123" y="144324"/>
                    <a:pt x="88123" y="164706"/>
                  </a:cubicBezTo>
                  <a:cubicBezTo>
                    <a:pt x="88123" y="184489"/>
                    <a:pt x="88123" y="197677"/>
                    <a:pt x="88722" y="203672"/>
                  </a:cubicBezTo>
                  <a:cubicBezTo>
                    <a:pt x="89322" y="213263"/>
                    <a:pt x="91120" y="221656"/>
                    <a:pt x="93518" y="228850"/>
                  </a:cubicBezTo>
                  <a:cubicBezTo>
                    <a:pt x="95916" y="236043"/>
                    <a:pt x="98913" y="240839"/>
                    <a:pt x="103110" y="243237"/>
                  </a:cubicBezTo>
                  <a:cubicBezTo>
                    <a:pt x="107306" y="245635"/>
                    <a:pt x="110303" y="245036"/>
                    <a:pt x="112701" y="240240"/>
                  </a:cubicBezTo>
                  <a:cubicBezTo>
                    <a:pt x="115099" y="236043"/>
                    <a:pt x="116298" y="230049"/>
                    <a:pt x="116898" y="222855"/>
                  </a:cubicBezTo>
                  <a:cubicBezTo>
                    <a:pt x="117497" y="215062"/>
                    <a:pt x="117497" y="202473"/>
                    <a:pt x="117497" y="183889"/>
                  </a:cubicBezTo>
                  <a:cubicBezTo>
                    <a:pt x="117497" y="162908"/>
                    <a:pt x="117497" y="141326"/>
                    <a:pt x="117497" y="120345"/>
                  </a:cubicBezTo>
                  <a:cubicBezTo>
                    <a:pt x="117497" y="98764"/>
                    <a:pt x="117497" y="77782"/>
                    <a:pt x="117497" y="56201"/>
                  </a:cubicBezTo>
                  <a:cubicBezTo>
                    <a:pt x="122293" y="59198"/>
                    <a:pt x="127688" y="61596"/>
                    <a:pt x="132484" y="64593"/>
                  </a:cubicBezTo>
                  <a:cubicBezTo>
                    <a:pt x="132484" y="84976"/>
                    <a:pt x="132484" y="105358"/>
                    <a:pt x="132484" y="125141"/>
                  </a:cubicBezTo>
                  <a:cubicBezTo>
                    <a:pt x="132484" y="145523"/>
                    <a:pt x="132484" y="165305"/>
                    <a:pt x="132484" y="185688"/>
                  </a:cubicBezTo>
                  <a:cubicBezTo>
                    <a:pt x="132484" y="213263"/>
                    <a:pt x="131885" y="233046"/>
                    <a:pt x="131285" y="243837"/>
                  </a:cubicBezTo>
                  <a:cubicBezTo>
                    <a:pt x="130686" y="254627"/>
                    <a:pt x="128887" y="263619"/>
                    <a:pt x="127089" y="270214"/>
                  </a:cubicBezTo>
                  <a:cubicBezTo>
                    <a:pt x="124691" y="276808"/>
                    <a:pt x="121693" y="281604"/>
                    <a:pt x="118097" y="284002"/>
                  </a:cubicBezTo>
                  <a:cubicBezTo>
                    <a:pt x="114500" y="286399"/>
                    <a:pt x="109704" y="286399"/>
                    <a:pt x="103709" y="282803"/>
                  </a:cubicBezTo>
                  <a:cubicBezTo>
                    <a:pt x="96516" y="278606"/>
                    <a:pt x="91120" y="273211"/>
                    <a:pt x="87523" y="266017"/>
                  </a:cubicBezTo>
                  <a:cubicBezTo>
                    <a:pt x="83927" y="258824"/>
                    <a:pt x="80929" y="250431"/>
                    <a:pt x="79131" y="241439"/>
                  </a:cubicBezTo>
                  <a:cubicBezTo>
                    <a:pt x="76733" y="231847"/>
                    <a:pt x="75534" y="222855"/>
                    <a:pt x="74934" y="213263"/>
                  </a:cubicBezTo>
                  <a:cubicBezTo>
                    <a:pt x="73735" y="199475"/>
                    <a:pt x="73136" y="179693"/>
                    <a:pt x="73136" y="153915"/>
                  </a:cubicBezTo>
                  <a:cubicBezTo>
                    <a:pt x="73136" y="133533"/>
                    <a:pt x="73136" y="112551"/>
                    <a:pt x="73136" y="92169"/>
                  </a:cubicBezTo>
                  <a:cubicBezTo>
                    <a:pt x="73136" y="72986"/>
                    <a:pt x="73136" y="52604"/>
                    <a:pt x="73136" y="31622"/>
                  </a:cubicBezTo>
                  <a:lnTo>
                    <a:pt x="73136" y="31622"/>
                  </a:lnTo>
                  <a:close/>
                  <a:moveTo>
                    <a:pt x="148070" y="305583"/>
                  </a:moveTo>
                  <a:cubicBezTo>
                    <a:pt x="148070" y="267216"/>
                    <a:pt x="148070" y="228850"/>
                    <a:pt x="148070" y="190483"/>
                  </a:cubicBezTo>
                  <a:cubicBezTo>
                    <a:pt x="148070" y="152117"/>
                    <a:pt x="148070" y="113751"/>
                    <a:pt x="148070" y="74785"/>
                  </a:cubicBezTo>
                  <a:cubicBezTo>
                    <a:pt x="155864" y="79580"/>
                    <a:pt x="164256" y="83777"/>
                    <a:pt x="172049" y="88572"/>
                  </a:cubicBezTo>
                  <a:cubicBezTo>
                    <a:pt x="181042" y="93968"/>
                    <a:pt x="187036" y="98164"/>
                    <a:pt x="190034" y="102361"/>
                  </a:cubicBezTo>
                  <a:cubicBezTo>
                    <a:pt x="194230" y="108355"/>
                    <a:pt x="197827" y="117947"/>
                    <a:pt x="200824" y="131135"/>
                  </a:cubicBezTo>
                  <a:cubicBezTo>
                    <a:pt x="203822" y="144324"/>
                    <a:pt x="205021" y="160510"/>
                    <a:pt x="205021" y="178494"/>
                  </a:cubicBezTo>
                  <a:cubicBezTo>
                    <a:pt x="205021" y="192881"/>
                    <a:pt x="204421" y="204271"/>
                    <a:pt x="202623" y="212664"/>
                  </a:cubicBezTo>
                  <a:cubicBezTo>
                    <a:pt x="200824" y="221656"/>
                    <a:pt x="199026" y="227651"/>
                    <a:pt x="196628" y="231847"/>
                  </a:cubicBezTo>
                  <a:cubicBezTo>
                    <a:pt x="194230" y="236043"/>
                    <a:pt x="191233" y="237842"/>
                    <a:pt x="188835" y="238441"/>
                  </a:cubicBezTo>
                  <a:cubicBezTo>
                    <a:pt x="185238" y="238441"/>
                    <a:pt x="179843" y="236643"/>
                    <a:pt x="173248" y="233046"/>
                  </a:cubicBezTo>
                  <a:cubicBezTo>
                    <a:pt x="170251" y="231248"/>
                    <a:pt x="166654" y="229449"/>
                    <a:pt x="163657" y="227651"/>
                  </a:cubicBezTo>
                  <a:cubicBezTo>
                    <a:pt x="163657" y="242038"/>
                    <a:pt x="163657" y="256426"/>
                    <a:pt x="163657" y="271413"/>
                  </a:cubicBezTo>
                  <a:cubicBezTo>
                    <a:pt x="163657" y="285800"/>
                    <a:pt x="163657" y="300187"/>
                    <a:pt x="163657" y="315174"/>
                  </a:cubicBezTo>
                  <a:cubicBezTo>
                    <a:pt x="158262" y="310978"/>
                    <a:pt x="152866" y="308580"/>
                    <a:pt x="148070" y="305583"/>
                  </a:cubicBezTo>
                  <a:lnTo>
                    <a:pt x="148070" y="305583"/>
                  </a:lnTo>
                  <a:close/>
                  <a:moveTo>
                    <a:pt x="163057" y="122143"/>
                  </a:moveTo>
                  <a:cubicBezTo>
                    <a:pt x="163057" y="132934"/>
                    <a:pt x="163057" y="144324"/>
                    <a:pt x="163057" y="155114"/>
                  </a:cubicBezTo>
                  <a:cubicBezTo>
                    <a:pt x="163057" y="165905"/>
                    <a:pt x="163057" y="177295"/>
                    <a:pt x="163057" y="188085"/>
                  </a:cubicBezTo>
                  <a:cubicBezTo>
                    <a:pt x="166055" y="189884"/>
                    <a:pt x="168453" y="191083"/>
                    <a:pt x="171450" y="192881"/>
                  </a:cubicBezTo>
                  <a:cubicBezTo>
                    <a:pt x="177445" y="196478"/>
                    <a:pt x="181042" y="197078"/>
                    <a:pt x="183439" y="195879"/>
                  </a:cubicBezTo>
                  <a:cubicBezTo>
                    <a:pt x="185238" y="194680"/>
                    <a:pt x="187036" y="191682"/>
                    <a:pt x="188235" y="186887"/>
                  </a:cubicBezTo>
                  <a:cubicBezTo>
                    <a:pt x="189434" y="182091"/>
                    <a:pt x="190034" y="176695"/>
                    <a:pt x="190034" y="170101"/>
                  </a:cubicBezTo>
                  <a:cubicBezTo>
                    <a:pt x="190034" y="161709"/>
                    <a:pt x="189434" y="154515"/>
                    <a:pt x="187636" y="147921"/>
                  </a:cubicBezTo>
                  <a:cubicBezTo>
                    <a:pt x="185837" y="141326"/>
                    <a:pt x="184039" y="137130"/>
                    <a:pt x="181641" y="134133"/>
                  </a:cubicBezTo>
                  <a:cubicBezTo>
                    <a:pt x="179843" y="132334"/>
                    <a:pt x="176246" y="129337"/>
                    <a:pt x="170851" y="126340"/>
                  </a:cubicBezTo>
                  <a:cubicBezTo>
                    <a:pt x="167853" y="125141"/>
                    <a:pt x="165455" y="123942"/>
                    <a:pt x="163057" y="122143"/>
                  </a:cubicBezTo>
                  <a:lnTo>
                    <a:pt x="163057" y="122143"/>
                  </a:lnTo>
                  <a:close/>
                  <a:moveTo>
                    <a:pt x="217010" y="345148"/>
                  </a:moveTo>
                  <a:cubicBezTo>
                    <a:pt x="217010" y="306782"/>
                    <a:pt x="217010" y="268415"/>
                    <a:pt x="217010" y="230049"/>
                  </a:cubicBezTo>
                  <a:cubicBezTo>
                    <a:pt x="217010" y="191682"/>
                    <a:pt x="217010" y="153316"/>
                    <a:pt x="217010" y="114350"/>
                  </a:cubicBezTo>
                  <a:cubicBezTo>
                    <a:pt x="234994" y="124541"/>
                    <a:pt x="253578" y="135332"/>
                    <a:pt x="272162" y="145523"/>
                  </a:cubicBezTo>
                  <a:cubicBezTo>
                    <a:pt x="272162" y="158711"/>
                    <a:pt x="272162" y="171300"/>
                    <a:pt x="272162" y="184489"/>
                  </a:cubicBezTo>
                  <a:cubicBezTo>
                    <a:pt x="258973" y="176695"/>
                    <a:pt x="245785" y="169502"/>
                    <a:pt x="231997" y="161709"/>
                  </a:cubicBezTo>
                  <a:cubicBezTo>
                    <a:pt x="231997" y="178494"/>
                    <a:pt x="231997" y="195879"/>
                    <a:pt x="231997" y="212664"/>
                  </a:cubicBezTo>
                  <a:cubicBezTo>
                    <a:pt x="244586" y="219858"/>
                    <a:pt x="256575" y="227051"/>
                    <a:pt x="269164" y="233646"/>
                  </a:cubicBezTo>
                  <a:cubicBezTo>
                    <a:pt x="269164" y="246834"/>
                    <a:pt x="269164" y="259423"/>
                    <a:pt x="269164" y="272612"/>
                  </a:cubicBezTo>
                  <a:cubicBezTo>
                    <a:pt x="256575" y="265418"/>
                    <a:pt x="244586" y="258224"/>
                    <a:pt x="231997" y="251630"/>
                  </a:cubicBezTo>
                  <a:cubicBezTo>
                    <a:pt x="231997" y="261821"/>
                    <a:pt x="231997" y="272612"/>
                    <a:pt x="231997" y="282803"/>
                  </a:cubicBezTo>
                  <a:cubicBezTo>
                    <a:pt x="231997" y="292994"/>
                    <a:pt x="231997" y="303784"/>
                    <a:pt x="231997" y="313975"/>
                  </a:cubicBezTo>
                  <a:cubicBezTo>
                    <a:pt x="245785" y="321769"/>
                    <a:pt x="259573" y="329562"/>
                    <a:pt x="273361" y="337355"/>
                  </a:cubicBezTo>
                  <a:cubicBezTo>
                    <a:pt x="273361" y="350543"/>
                    <a:pt x="273361" y="363132"/>
                    <a:pt x="273361" y="376321"/>
                  </a:cubicBezTo>
                  <a:cubicBezTo>
                    <a:pt x="254777" y="366130"/>
                    <a:pt x="236193" y="355939"/>
                    <a:pt x="217010" y="345148"/>
                  </a:cubicBezTo>
                  <a:lnTo>
                    <a:pt x="217010" y="345148"/>
                  </a:lnTo>
                  <a:close/>
                  <a:moveTo>
                    <a:pt x="286549" y="384714"/>
                  </a:moveTo>
                  <a:cubicBezTo>
                    <a:pt x="286549" y="346347"/>
                    <a:pt x="286549" y="307981"/>
                    <a:pt x="286549" y="269614"/>
                  </a:cubicBezTo>
                  <a:cubicBezTo>
                    <a:pt x="286549" y="231248"/>
                    <a:pt x="286549" y="192881"/>
                    <a:pt x="286549" y="153915"/>
                  </a:cubicBezTo>
                  <a:cubicBezTo>
                    <a:pt x="296740" y="159910"/>
                    <a:pt x="307531" y="165905"/>
                    <a:pt x="318321" y="171900"/>
                  </a:cubicBezTo>
                  <a:cubicBezTo>
                    <a:pt x="326115" y="176695"/>
                    <a:pt x="332109" y="182091"/>
                    <a:pt x="335706" y="188085"/>
                  </a:cubicBezTo>
                  <a:cubicBezTo>
                    <a:pt x="339303" y="194080"/>
                    <a:pt x="342300" y="203072"/>
                    <a:pt x="344099" y="215062"/>
                  </a:cubicBezTo>
                  <a:cubicBezTo>
                    <a:pt x="346497" y="227051"/>
                    <a:pt x="347096" y="239640"/>
                    <a:pt x="347096" y="253428"/>
                  </a:cubicBezTo>
                  <a:cubicBezTo>
                    <a:pt x="347096" y="270813"/>
                    <a:pt x="345298" y="284002"/>
                    <a:pt x="342300" y="293593"/>
                  </a:cubicBezTo>
                  <a:cubicBezTo>
                    <a:pt x="339303" y="303185"/>
                    <a:pt x="333908" y="307381"/>
                    <a:pt x="327913" y="306782"/>
                  </a:cubicBezTo>
                  <a:cubicBezTo>
                    <a:pt x="330910" y="314575"/>
                    <a:pt x="333908" y="322368"/>
                    <a:pt x="335706" y="330761"/>
                  </a:cubicBezTo>
                  <a:cubicBezTo>
                    <a:pt x="338104" y="339153"/>
                    <a:pt x="340502" y="352941"/>
                    <a:pt x="344099" y="373323"/>
                  </a:cubicBezTo>
                  <a:cubicBezTo>
                    <a:pt x="347096" y="390109"/>
                    <a:pt x="350094" y="406894"/>
                    <a:pt x="353091" y="423679"/>
                  </a:cubicBezTo>
                  <a:cubicBezTo>
                    <a:pt x="347096" y="420083"/>
                    <a:pt x="341102" y="417085"/>
                    <a:pt x="335107" y="413488"/>
                  </a:cubicBezTo>
                  <a:cubicBezTo>
                    <a:pt x="331510" y="394905"/>
                    <a:pt x="327913" y="375721"/>
                    <a:pt x="324316" y="357138"/>
                  </a:cubicBezTo>
                  <a:cubicBezTo>
                    <a:pt x="320719" y="337355"/>
                    <a:pt x="317722" y="324166"/>
                    <a:pt x="316523" y="318771"/>
                  </a:cubicBezTo>
                  <a:cubicBezTo>
                    <a:pt x="315324" y="313376"/>
                    <a:pt x="313526" y="309180"/>
                    <a:pt x="312327" y="306782"/>
                  </a:cubicBezTo>
                  <a:cubicBezTo>
                    <a:pt x="310528" y="304384"/>
                    <a:pt x="308130" y="301986"/>
                    <a:pt x="304533" y="300187"/>
                  </a:cubicBezTo>
                  <a:cubicBezTo>
                    <a:pt x="303335" y="299588"/>
                    <a:pt x="302735" y="298988"/>
                    <a:pt x="301536" y="298389"/>
                  </a:cubicBezTo>
                  <a:cubicBezTo>
                    <a:pt x="301536" y="314575"/>
                    <a:pt x="301536" y="330761"/>
                    <a:pt x="301536" y="346347"/>
                  </a:cubicBezTo>
                  <a:cubicBezTo>
                    <a:pt x="301536" y="362533"/>
                    <a:pt x="301536" y="378719"/>
                    <a:pt x="301536" y="394305"/>
                  </a:cubicBezTo>
                  <a:cubicBezTo>
                    <a:pt x="296141" y="390109"/>
                    <a:pt x="291345" y="387111"/>
                    <a:pt x="286549" y="384714"/>
                  </a:cubicBezTo>
                  <a:lnTo>
                    <a:pt x="286549" y="384714"/>
                  </a:lnTo>
                  <a:close/>
                  <a:moveTo>
                    <a:pt x="301536" y="260023"/>
                  </a:moveTo>
                  <a:cubicBezTo>
                    <a:pt x="305133" y="261821"/>
                    <a:pt x="308730" y="264219"/>
                    <a:pt x="312926" y="266617"/>
                  </a:cubicBezTo>
                  <a:cubicBezTo>
                    <a:pt x="320120" y="270813"/>
                    <a:pt x="324316" y="272612"/>
                    <a:pt x="326115" y="271413"/>
                  </a:cubicBezTo>
                  <a:cubicBezTo>
                    <a:pt x="327913" y="270813"/>
                    <a:pt x="329112" y="267816"/>
                    <a:pt x="330311" y="264219"/>
                  </a:cubicBezTo>
                  <a:cubicBezTo>
                    <a:pt x="331510" y="260023"/>
                    <a:pt x="332109" y="254627"/>
                    <a:pt x="332109" y="247433"/>
                  </a:cubicBezTo>
                  <a:cubicBezTo>
                    <a:pt x="332109" y="239640"/>
                    <a:pt x="331510" y="233046"/>
                    <a:pt x="330311" y="227651"/>
                  </a:cubicBezTo>
                  <a:cubicBezTo>
                    <a:pt x="329112" y="222256"/>
                    <a:pt x="327314" y="218059"/>
                    <a:pt x="324916" y="215661"/>
                  </a:cubicBezTo>
                  <a:cubicBezTo>
                    <a:pt x="323717" y="214462"/>
                    <a:pt x="320120" y="212064"/>
                    <a:pt x="314125" y="208468"/>
                  </a:cubicBezTo>
                  <a:cubicBezTo>
                    <a:pt x="310528" y="206070"/>
                    <a:pt x="306332" y="204271"/>
                    <a:pt x="302735" y="201874"/>
                  </a:cubicBezTo>
                  <a:cubicBezTo>
                    <a:pt x="301536" y="221057"/>
                    <a:pt x="301536" y="240240"/>
                    <a:pt x="301536" y="260023"/>
                  </a:cubicBezTo>
                  <a:lnTo>
                    <a:pt x="301536" y="260023"/>
                  </a:lnTo>
                  <a:close/>
                  <a:moveTo>
                    <a:pt x="360884" y="427276"/>
                  </a:moveTo>
                  <a:cubicBezTo>
                    <a:pt x="360884" y="388910"/>
                    <a:pt x="360884" y="350543"/>
                    <a:pt x="360884" y="312177"/>
                  </a:cubicBezTo>
                  <a:cubicBezTo>
                    <a:pt x="360884" y="273811"/>
                    <a:pt x="360884" y="235444"/>
                    <a:pt x="360884" y="196478"/>
                  </a:cubicBezTo>
                  <a:cubicBezTo>
                    <a:pt x="368078" y="200674"/>
                    <a:pt x="375871" y="204871"/>
                    <a:pt x="383664" y="209667"/>
                  </a:cubicBezTo>
                  <a:cubicBezTo>
                    <a:pt x="386062" y="237243"/>
                    <a:pt x="387861" y="264818"/>
                    <a:pt x="390259" y="292394"/>
                  </a:cubicBezTo>
                  <a:cubicBezTo>
                    <a:pt x="392656" y="319970"/>
                    <a:pt x="394455" y="347546"/>
                    <a:pt x="396853" y="375122"/>
                  </a:cubicBezTo>
                  <a:cubicBezTo>
                    <a:pt x="399251" y="349944"/>
                    <a:pt x="401049" y="325365"/>
                    <a:pt x="403447" y="300187"/>
                  </a:cubicBezTo>
                  <a:cubicBezTo>
                    <a:pt x="405845" y="275009"/>
                    <a:pt x="407643" y="250431"/>
                    <a:pt x="410041" y="225253"/>
                  </a:cubicBezTo>
                  <a:cubicBezTo>
                    <a:pt x="417235" y="229449"/>
                    <a:pt x="425028" y="233646"/>
                    <a:pt x="432821" y="238441"/>
                  </a:cubicBezTo>
                  <a:cubicBezTo>
                    <a:pt x="432821" y="276808"/>
                    <a:pt x="432821" y="315174"/>
                    <a:pt x="432821" y="353541"/>
                  </a:cubicBezTo>
                  <a:cubicBezTo>
                    <a:pt x="432821" y="391907"/>
                    <a:pt x="432821" y="430274"/>
                    <a:pt x="432821" y="468640"/>
                  </a:cubicBezTo>
                  <a:cubicBezTo>
                    <a:pt x="428025" y="466242"/>
                    <a:pt x="423230" y="463245"/>
                    <a:pt x="419033" y="460847"/>
                  </a:cubicBezTo>
                  <a:cubicBezTo>
                    <a:pt x="419033" y="430274"/>
                    <a:pt x="419033" y="400300"/>
                    <a:pt x="419033" y="370326"/>
                  </a:cubicBezTo>
                  <a:cubicBezTo>
                    <a:pt x="419033" y="339753"/>
                    <a:pt x="419033" y="309779"/>
                    <a:pt x="419033" y="279805"/>
                  </a:cubicBezTo>
                  <a:cubicBezTo>
                    <a:pt x="416635" y="308580"/>
                    <a:pt x="414238" y="337355"/>
                    <a:pt x="411840" y="366130"/>
                  </a:cubicBezTo>
                  <a:cubicBezTo>
                    <a:pt x="409442" y="394905"/>
                    <a:pt x="407044" y="423679"/>
                    <a:pt x="404646" y="453054"/>
                  </a:cubicBezTo>
                  <a:cubicBezTo>
                    <a:pt x="399850" y="450056"/>
                    <a:pt x="395054" y="447658"/>
                    <a:pt x="390259" y="444661"/>
                  </a:cubicBezTo>
                  <a:cubicBezTo>
                    <a:pt x="387861" y="412889"/>
                    <a:pt x="385463" y="381117"/>
                    <a:pt x="383065" y="349944"/>
                  </a:cubicBezTo>
                  <a:cubicBezTo>
                    <a:pt x="380667" y="318172"/>
                    <a:pt x="378269" y="286399"/>
                    <a:pt x="375871" y="255227"/>
                  </a:cubicBezTo>
                  <a:cubicBezTo>
                    <a:pt x="375871" y="285201"/>
                    <a:pt x="375871" y="315774"/>
                    <a:pt x="375871" y="345748"/>
                  </a:cubicBezTo>
                  <a:cubicBezTo>
                    <a:pt x="375871" y="376321"/>
                    <a:pt x="375871" y="406295"/>
                    <a:pt x="375871" y="436268"/>
                  </a:cubicBezTo>
                  <a:cubicBezTo>
                    <a:pt x="369876" y="432072"/>
                    <a:pt x="365680" y="429674"/>
                    <a:pt x="360884" y="427276"/>
                  </a:cubicBezTo>
                  <a:lnTo>
                    <a:pt x="360884" y="427276"/>
                  </a:lnTo>
                  <a:close/>
                  <a:moveTo>
                    <a:pt x="514350" y="514800"/>
                  </a:moveTo>
                  <a:cubicBezTo>
                    <a:pt x="508955" y="511802"/>
                    <a:pt x="503559" y="508805"/>
                    <a:pt x="498164" y="505807"/>
                  </a:cubicBezTo>
                  <a:cubicBezTo>
                    <a:pt x="495766" y="487224"/>
                    <a:pt x="493968" y="468041"/>
                    <a:pt x="491570" y="449457"/>
                  </a:cubicBezTo>
                  <a:cubicBezTo>
                    <a:pt x="481379" y="444062"/>
                    <a:pt x="471787" y="438067"/>
                    <a:pt x="461596" y="432672"/>
                  </a:cubicBezTo>
                  <a:cubicBezTo>
                    <a:pt x="459798" y="448857"/>
                    <a:pt x="457400" y="465643"/>
                    <a:pt x="455601" y="481828"/>
                  </a:cubicBezTo>
                  <a:cubicBezTo>
                    <a:pt x="450206" y="478831"/>
                    <a:pt x="444811" y="475834"/>
                    <a:pt x="439415" y="472836"/>
                  </a:cubicBezTo>
                  <a:cubicBezTo>
                    <a:pt x="444211" y="436868"/>
                    <a:pt x="449007" y="401499"/>
                    <a:pt x="453803" y="365530"/>
                  </a:cubicBezTo>
                  <a:cubicBezTo>
                    <a:pt x="458599" y="329562"/>
                    <a:pt x="463395" y="294193"/>
                    <a:pt x="468190" y="258224"/>
                  </a:cubicBezTo>
                  <a:cubicBezTo>
                    <a:pt x="473586" y="261222"/>
                    <a:pt x="478981" y="264219"/>
                    <a:pt x="484376" y="267216"/>
                  </a:cubicBezTo>
                  <a:cubicBezTo>
                    <a:pt x="489172" y="308580"/>
                    <a:pt x="493968" y="349944"/>
                    <a:pt x="499363" y="391308"/>
                  </a:cubicBezTo>
                  <a:cubicBezTo>
                    <a:pt x="504159" y="432072"/>
                    <a:pt x="509554" y="473436"/>
                    <a:pt x="514350" y="514800"/>
                  </a:cubicBezTo>
                  <a:lnTo>
                    <a:pt x="514350" y="514800"/>
                  </a:lnTo>
                  <a:close/>
                  <a:moveTo>
                    <a:pt x="486774" y="407494"/>
                  </a:moveTo>
                  <a:cubicBezTo>
                    <a:pt x="484976" y="392507"/>
                    <a:pt x="483177" y="376920"/>
                    <a:pt x="481379" y="361933"/>
                  </a:cubicBezTo>
                  <a:cubicBezTo>
                    <a:pt x="479580" y="346946"/>
                    <a:pt x="477782" y="331360"/>
                    <a:pt x="476583" y="316373"/>
                  </a:cubicBezTo>
                  <a:cubicBezTo>
                    <a:pt x="474785" y="329562"/>
                    <a:pt x="472986" y="342750"/>
                    <a:pt x="471787" y="356538"/>
                  </a:cubicBezTo>
                  <a:cubicBezTo>
                    <a:pt x="469989" y="369727"/>
                    <a:pt x="468190" y="382915"/>
                    <a:pt x="466991" y="396104"/>
                  </a:cubicBezTo>
                  <a:cubicBezTo>
                    <a:pt x="472986" y="399700"/>
                    <a:pt x="480180" y="403297"/>
                    <a:pt x="486774" y="407494"/>
                  </a:cubicBezTo>
                  <a:lnTo>
                    <a:pt x="486774" y="407494"/>
                  </a:lnTo>
                  <a:close/>
                  <a:moveTo>
                    <a:pt x="522143" y="518996"/>
                  </a:moveTo>
                  <a:cubicBezTo>
                    <a:pt x="522143" y="480630"/>
                    <a:pt x="522143" y="442263"/>
                    <a:pt x="522143" y="403897"/>
                  </a:cubicBezTo>
                  <a:cubicBezTo>
                    <a:pt x="522143" y="365530"/>
                    <a:pt x="522143" y="327164"/>
                    <a:pt x="522143" y="288797"/>
                  </a:cubicBezTo>
                  <a:cubicBezTo>
                    <a:pt x="532934" y="294792"/>
                    <a:pt x="543125" y="300787"/>
                    <a:pt x="553915" y="306782"/>
                  </a:cubicBezTo>
                  <a:cubicBezTo>
                    <a:pt x="561708" y="311577"/>
                    <a:pt x="567703" y="316973"/>
                    <a:pt x="571300" y="322967"/>
                  </a:cubicBezTo>
                  <a:cubicBezTo>
                    <a:pt x="574897" y="328962"/>
                    <a:pt x="577894" y="337954"/>
                    <a:pt x="579693" y="349944"/>
                  </a:cubicBezTo>
                  <a:cubicBezTo>
                    <a:pt x="582091" y="361933"/>
                    <a:pt x="582690" y="374522"/>
                    <a:pt x="582690" y="388310"/>
                  </a:cubicBezTo>
                  <a:cubicBezTo>
                    <a:pt x="582690" y="405695"/>
                    <a:pt x="580892" y="418884"/>
                    <a:pt x="577894" y="428475"/>
                  </a:cubicBezTo>
                  <a:cubicBezTo>
                    <a:pt x="574897" y="438067"/>
                    <a:pt x="569502" y="442263"/>
                    <a:pt x="563507" y="441664"/>
                  </a:cubicBezTo>
                  <a:cubicBezTo>
                    <a:pt x="566504" y="449457"/>
                    <a:pt x="569502" y="457250"/>
                    <a:pt x="571300" y="465643"/>
                  </a:cubicBezTo>
                  <a:cubicBezTo>
                    <a:pt x="573698" y="474035"/>
                    <a:pt x="576096" y="487823"/>
                    <a:pt x="579693" y="508205"/>
                  </a:cubicBezTo>
                  <a:cubicBezTo>
                    <a:pt x="582690" y="524991"/>
                    <a:pt x="585687" y="541776"/>
                    <a:pt x="588685" y="558561"/>
                  </a:cubicBezTo>
                  <a:cubicBezTo>
                    <a:pt x="582690" y="554965"/>
                    <a:pt x="576695" y="551967"/>
                    <a:pt x="570701" y="548370"/>
                  </a:cubicBezTo>
                  <a:cubicBezTo>
                    <a:pt x="567104" y="529787"/>
                    <a:pt x="563507" y="510603"/>
                    <a:pt x="559910" y="492020"/>
                  </a:cubicBezTo>
                  <a:cubicBezTo>
                    <a:pt x="556313" y="471637"/>
                    <a:pt x="553316" y="459048"/>
                    <a:pt x="552117" y="453653"/>
                  </a:cubicBezTo>
                  <a:cubicBezTo>
                    <a:pt x="550918" y="448258"/>
                    <a:pt x="549120" y="444062"/>
                    <a:pt x="547321" y="441664"/>
                  </a:cubicBezTo>
                  <a:cubicBezTo>
                    <a:pt x="545523" y="439266"/>
                    <a:pt x="543125" y="436868"/>
                    <a:pt x="539528" y="435069"/>
                  </a:cubicBezTo>
                  <a:cubicBezTo>
                    <a:pt x="538329" y="434470"/>
                    <a:pt x="537730" y="433870"/>
                    <a:pt x="536531" y="433271"/>
                  </a:cubicBezTo>
                  <a:cubicBezTo>
                    <a:pt x="536531" y="449457"/>
                    <a:pt x="536531" y="465643"/>
                    <a:pt x="536531" y="481229"/>
                  </a:cubicBezTo>
                  <a:cubicBezTo>
                    <a:pt x="536531" y="497415"/>
                    <a:pt x="536531" y="513601"/>
                    <a:pt x="536531" y="529187"/>
                  </a:cubicBezTo>
                  <a:cubicBezTo>
                    <a:pt x="532334" y="524991"/>
                    <a:pt x="527538" y="521993"/>
                    <a:pt x="522143" y="518996"/>
                  </a:cubicBezTo>
                  <a:lnTo>
                    <a:pt x="522143" y="518996"/>
                  </a:lnTo>
                  <a:close/>
                  <a:moveTo>
                    <a:pt x="537130" y="394905"/>
                  </a:moveTo>
                  <a:cubicBezTo>
                    <a:pt x="540727" y="396703"/>
                    <a:pt x="544324" y="399101"/>
                    <a:pt x="548520" y="401499"/>
                  </a:cubicBezTo>
                  <a:cubicBezTo>
                    <a:pt x="555714" y="405695"/>
                    <a:pt x="559910" y="407494"/>
                    <a:pt x="561708" y="406295"/>
                  </a:cubicBezTo>
                  <a:cubicBezTo>
                    <a:pt x="563507" y="405695"/>
                    <a:pt x="564706" y="403297"/>
                    <a:pt x="565905" y="399101"/>
                  </a:cubicBezTo>
                  <a:cubicBezTo>
                    <a:pt x="567104" y="394905"/>
                    <a:pt x="567703" y="389509"/>
                    <a:pt x="567703" y="382315"/>
                  </a:cubicBezTo>
                  <a:cubicBezTo>
                    <a:pt x="567703" y="374522"/>
                    <a:pt x="567104" y="367928"/>
                    <a:pt x="565905" y="362533"/>
                  </a:cubicBezTo>
                  <a:cubicBezTo>
                    <a:pt x="564706" y="357138"/>
                    <a:pt x="562907" y="352941"/>
                    <a:pt x="560510" y="350543"/>
                  </a:cubicBezTo>
                  <a:cubicBezTo>
                    <a:pt x="559311" y="349344"/>
                    <a:pt x="555714" y="346946"/>
                    <a:pt x="549719" y="343350"/>
                  </a:cubicBezTo>
                  <a:cubicBezTo>
                    <a:pt x="545523" y="340952"/>
                    <a:pt x="541926" y="338554"/>
                    <a:pt x="537730" y="336756"/>
                  </a:cubicBezTo>
                  <a:cubicBezTo>
                    <a:pt x="537130" y="355939"/>
                    <a:pt x="537130" y="375122"/>
                    <a:pt x="537130" y="394905"/>
                  </a:cubicBezTo>
                  <a:lnTo>
                    <a:pt x="537130" y="394905"/>
                  </a:lnTo>
                  <a:close/>
                  <a:moveTo>
                    <a:pt x="597677" y="562158"/>
                  </a:moveTo>
                  <a:cubicBezTo>
                    <a:pt x="597677" y="523792"/>
                    <a:pt x="597677" y="485425"/>
                    <a:pt x="597677" y="447059"/>
                  </a:cubicBezTo>
                  <a:cubicBezTo>
                    <a:pt x="597677" y="408693"/>
                    <a:pt x="597677" y="370326"/>
                    <a:pt x="597677" y="331360"/>
                  </a:cubicBezTo>
                  <a:cubicBezTo>
                    <a:pt x="602473" y="334357"/>
                    <a:pt x="607868" y="337355"/>
                    <a:pt x="612664" y="339753"/>
                  </a:cubicBezTo>
                  <a:cubicBezTo>
                    <a:pt x="612664" y="356538"/>
                    <a:pt x="612664" y="373923"/>
                    <a:pt x="612664" y="390708"/>
                  </a:cubicBezTo>
                  <a:cubicBezTo>
                    <a:pt x="612664" y="407494"/>
                    <a:pt x="612664" y="424878"/>
                    <a:pt x="612664" y="441664"/>
                  </a:cubicBezTo>
                  <a:cubicBezTo>
                    <a:pt x="617460" y="427276"/>
                    <a:pt x="622855" y="413488"/>
                    <a:pt x="627651" y="399101"/>
                  </a:cubicBezTo>
                  <a:cubicBezTo>
                    <a:pt x="632447" y="384714"/>
                    <a:pt x="637842" y="370925"/>
                    <a:pt x="642638" y="356538"/>
                  </a:cubicBezTo>
                  <a:cubicBezTo>
                    <a:pt x="649232" y="360135"/>
                    <a:pt x="655826" y="364331"/>
                    <a:pt x="663020" y="367928"/>
                  </a:cubicBezTo>
                  <a:cubicBezTo>
                    <a:pt x="658224" y="380517"/>
                    <a:pt x="653428" y="392507"/>
                    <a:pt x="649232" y="405096"/>
                  </a:cubicBezTo>
                  <a:cubicBezTo>
                    <a:pt x="644436" y="417685"/>
                    <a:pt x="639640" y="429674"/>
                    <a:pt x="635444" y="442263"/>
                  </a:cubicBezTo>
                  <a:cubicBezTo>
                    <a:pt x="640240" y="468640"/>
                    <a:pt x="645036" y="495017"/>
                    <a:pt x="650431" y="520794"/>
                  </a:cubicBezTo>
                  <a:cubicBezTo>
                    <a:pt x="655227" y="547171"/>
                    <a:pt x="660023" y="573548"/>
                    <a:pt x="665418" y="599925"/>
                  </a:cubicBezTo>
                  <a:cubicBezTo>
                    <a:pt x="658824" y="596328"/>
                    <a:pt x="652229" y="592731"/>
                    <a:pt x="646235" y="589135"/>
                  </a:cubicBezTo>
                  <a:cubicBezTo>
                    <a:pt x="642638" y="569352"/>
                    <a:pt x="639041" y="548970"/>
                    <a:pt x="636044" y="529187"/>
                  </a:cubicBezTo>
                  <a:cubicBezTo>
                    <a:pt x="632447" y="509404"/>
                    <a:pt x="629449" y="489022"/>
                    <a:pt x="625852" y="469239"/>
                  </a:cubicBezTo>
                  <a:cubicBezTo>
                    <a:pt x="621656" y="480030"/>
                    <a:pt x="617460" y="490221"/>
                    <a:pt x="613863" y="501012"/>
                  </a:cubicBezTo>
                  <a:cubicBezTo>
                    <a:pt x="613863" y="512402"/>
                    <a:pt x="613863" y="524391"/>
                    <a:pt x="613863" y="535781"/>
                  </a:cubicBezTo>
                  <a:cubicBezTo>
                    <a:pt x="613863" y="547171"/>
                    <a:pt x="613863" y="559161"/>
                    <a:pt x="613863" y="570551"/>
                  </a:cubicBezTo>
                  <a:cubicBezTo>
                    <a:pt x="607269" y="567554"/>
                    <a:pt x="602473" y="565156"/>
                    <a:pt x="597677" y="562158"/>
                  </a:cubicBezTo>
                  <a:lnTo>
                    <a:pt x="597677" y="562158"/>
                  </a:lnTo>
                  <a:close/>
                  <a:moveTo>
                    <a:pt x="672012" y="604721"/>
                  </a:moveTo>
                  <a:cubicBezTo>
                    <a:pt x="672012" y="566355"/>
                    <a:pt x="672012" y="527988"/>
                    <a:pt x="672012" y="489622"/>
                  </a:cubicBezTo>
                  <a:cubicBezTo>
                    <a:pt x="672012" y="451255"/>
                    <a:pt x="672012" y="412889"/>
                    <a:pt x="672012" y="374522"/>
                  </a:cubicBezTo>
                  <a:cubicBezTo>
                    <a:pt x="689996" y="384714"/>
                    <a:pt x="708580" y="395504"/>
                    <a:pt x="727164" y="405695"/>
                  </a:cubicBezTo>
                  <a:cubicBezTo>
                    <a:pt x="727164" y="418884"/>
                    <a:pt x="727164" y="431473"/>
                    <a:pt x="727164" y="444661"/>
                  </a:cubicBezTo>
                  <a:cubicBezTo>
                    <a:pt x="713975" y="436868"/>
                    <a:pt x="700787" y="429674"/>
                    <a:pt x="686999" y="421881"/>
                  </a:cubicBezTo>
                  <a:cubicBezTo>
                    <a:pt x="686999" y="439266"/>
                    <a:pt x="686999" y="456051"/>
                    <a:pt x="686999" y="473436"/>
                  </a:cubicBezTo>
                  <a:cubicBezTo>
                    <a:pt x="699588" y="480630"/>
                    <a:pt x="711577" y="487823"/>
                    <a:pt x="724166" y="494417"/>
                  </a:cubicBezTo>
                  <a:cubicBezTo>
                    <a:pt x="724166" y="507606"/>
                    <a:pt x="724166" y="520195"/>
                    <a:pt x="724166" y="533383"/>
                  </a:cubicBezTo>
                  <a:cubicBezTo>
                    <a:pt x="711577" y="526190"/>
                    <a:pt x="699588" y="518996"/>
                    <a:pt x="686999" y="512402"/>
                  </a:cubicBezTo>
                  <a:cubicBezTo>
                    <a:pt x="686999" y="522593"/>
                    <a:pt x="686999" y="533383"/>
                    <a:pt x="686999" y="543575"/>
                  </a:cubicBezTo>
                  <a:cubicBezTo>
                    <a:pt x="686999" y="553766"/>
                    <a:pt x="686999" y="564556"/>
                    <a:pt x="686999" y="574747"/>
                  </a:cubicBezTo>
                  <a:cubicBezTo>
                    <a:pt x="700787" y="582540"/>
                    <a:pt x="714575" y="590334"/>
                    <a:pt x="728363" y="598726"/>
                  </a:cubicBezTo>
                  <a:cubicBezTo>
                    <a:pt x="728363" y="611915"/>
                    <a:pt x="728363" y="624504"/>
                    <a:pt x="728363" y="637692"/>
                  </a:cubicBezTo>
                  <a:cubicBezTo>
                    <a:pt x="709779" y="626302"/>
                    <a:pt x="690596" y="615512"/>
                    <a:pt x="672012" y="604721"/>
                  </a:cubicBezTo>
                  <a:lnTo>
                    <a:pt x="672012" y="604721"/>
                  </a:lnTo>
                  <a:close/>
                  <a:moveTo>
                    <a:pt x="757737" y="653878"/>
                  </a:moveTo>
                  <a:cubicBezTo>
                    <a:pt x="757737" y="622106"/>
                    <a:pt x="757737" y="589734"/>
                    <a:pt x="757737" y="557962"/>
                  </a:cubicBezTo>
                  <a:cubicBezTo>
                    <a:pt x="757737" y="526190"/>
                    <a:pt x="757737" y="494417"/>
                    <a:pt x="757737" y="462046"/>
                  </a:cubicBezTo>
                  <a:cubicBezTo>
                    <a:pt x="750543" y="457849"/>
                    <a:pt x="743350" y="453653"/>
                    <a:pt x="735556" y="449457"/>
                  </a:cubicBezTo>
                  <a:cubicBezTo>
                    <a:pt x="735556" y="436268"/>
                    <a:pt x="735556" y="423679"/>
                    <a:pt x="735556" y="410491"/>
                  </a:cubicBezTo>
                  <a:cubicBezTo>
                    <a:pt x="755339" y="421881"/>
                    <a:pt x="774522" y="432672"/>
                    <a:pt x="794305" y="444062"/>
                  </a:cubicBezTo>
                  <a:cubicBezTo>
                    <a:pt x="794305" y="457250"/>
                    <a:pt x="794305" y="469839"/>
                    <a:pt x="794305" y="483027"/>
                  </a:cubicBezTo>
                  <a:cubicBezTo>
                    <a:pt x="787111" y="478831"/>
                    <a:pt x="779918" y="474635"/>
                    <a:pt x="772124" y="470438"/>
                  </a:cubicBezTo>
                  <a:cubicBezTo>
                    <a:pt x="772124" y="502211"/>
                    <a:pt x="772124" y="534582"/>
                    <a:pt x="772124" y="566355"/>
                  </a:cubicBezTo>
                  <a:cubicBezTo>
                    <a:pt x="772124" y="598127"/>
                    <a:pt x="772124" y="630499"/>
                    <a:pt x="772124" y="662271"/>
                  </a:cubicBezTo>
                  <a:cubicBezTo>
                    <a:pt x="767928" y="659273"/>
                    <a:pt x="763132" y="656875"/>
                    <a:pt x="757737" y="653878"/>
                  </a:cubicBezTo>
                  <a:close/>
                </a:path>
              </a:pathLst>
            </a:custGeom>
            <a:solidFill>
              <a:srgbClr val="FFFFFF"/>
            </a:solidFill>
            <a:ln w="59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sp>
        <p:nvSpPr>
          <p:cNvPr id="1094" name="TextBox 1093">
            <a:extLst>
              <a:ext uri="{FF2B5EF4-FFF2-40B4-BE49-F238E27FC236}">
                <a16:creationId xmlns:a16="http://schemas.microsoft.com/office/drawing/2014/main" id="{0D0215D1-63B9-4FE3-86DA-4739343121E1}"/>
              </a:ext>
            </a:extLst>
          </p:cNvPr>
          <p:cNvSpPr txBox="1"/>
          <p:nvPr/>
        </p:nvSpPr>
        <p:spPr>
          <a:xfrm>
            <a:off x="5601524" y="2730164"/>
            <a:ext cx="1499072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200" b="1">
                <a:latin typeface="+mj-lt"/>
              </a:rPr>
              <a:t>Product Market</a:t>
            </a:r>
            <a:endParaRPr lang="id-ID" sz="1200" b="1" dirty="0">
              <a:latin typeface="+mj-lt"/>
            </a:endParaRPr>
          </a:p>
        </p:txBody>
      </p:sp>
      <p:sp>
        <p:nvSpPr>
          <p:cNvPr id="1263" name="Rectangle: Rounded Corners 1262">
            <a:extLst>
              <a:ext uri="{FF2B5EF4-FFF2-40B4-BE49-F238E27FC236}">
                <a16:creationId xmlns:a16="http://schemas.microsoft.com/office/drawing/2014/main" id="{E4B24B4D-1757-463A-991F-234817EB000C}"/>
              </a:ext>
            </a:extLst>
          </p:cNvPr>
          <p:cNvSpPr/>
          <p:nvPr/>
        </p:nvSpPr>
        <p:spPr>
          <a:xfrm>
            <a:off x="5611795" y="4109261"/>
            <a:ext cx="1488065" cy="773082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 w="11848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1264" name="TextBox 1263">
            <a:extLst>
              <a:ext uri="{FF2B5EF4-FFF2-40B4-BE49-F238E27FC236}">
                <a16:creationId xmlns:a16="http://schemas.microsoft.com/office/drawing/2014/main" id="{090FBE71-E365-469C-84D0-C6DDD79B8169}"/>
              </a:ext>
            </a:extLst>
          </p:cNvPr>
          <p:cNvSpPr txBox="1"/>
          <p:nvPr/>
        </p:nvSpPr>
        <p:spPr>
          <a:xfrm>
            <a:off x="5560290" y="4357303"/>
            <a:ext cx="159107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200" b="1">
                <a:solidFill>
                  <a:schemeClr val="bg2"/>
                </a:solidFill>
                <a:latin typeface="+mj-lt"/>
              </a:rPr>
              <a:t>Factor Market</a:t>
            </a:r>
            <a:endParaRPr lang="id-ID" sz="1200" b="1" dirty="0">
              <a:solidFill>
                <a:schemeClr val="bg2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330212514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10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500"/>
                            </p:stCondLst>
                            <p:childTnLst>
                              <p:par>
                                <p:cTn id="18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0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2000"/>
                            </p:stCondLst>
                            <p:childTnLst>
                              <p:par>
                                <p:cTn id="2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2500"/>
                            </p:stCondLst>
                            <p:childTnLst>
                              <p:par>
                                <p:cTn id="26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3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10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2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4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3000"/>
                            </p:stCondLst>
                            <p:childTnLst>
                              <p:par>
                                <p:cTn id="3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3500"/>
                            </p:stCondLst>
                            <p:childTnLst>
                              <p:par>
                                <p:cTn id="4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12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12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4000"/>
                            </p:stCondLst>
                            <p:childTnLst>
                              <p:par>
                                <p:cTn id="47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9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4500"/>
                            </p:stCondLst>
                            <p:childTnLst>
                              <p:par>
                                <p:cTn id="5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5000"/>
                            </p:stCondLst>
                            <p:childTnLst>
                              <p:par>
                                <p:cTn id="5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3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500"/>
                                        <p:tgtEl>
                                          <p:spTgt spid="2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5500"/>
                            </p:stCondLst>
                            <p:childTnLst>
                              <p:par>
                                <p:cTn id="62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4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5" fill="hold">
                            <p:stCondLst>
                              <p:cond delay="6000"/>
                            </p:stCondLst>
                            <p:childTnLst>
                              <p:par>
                                <p:cTn id="6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8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9" fill="hold">
                            <p:stCondLst>
                              <p:cond delay="6500"/>
                            </p:stCondLst>
                            <p:childTnLst>
                              <p:par>
                                <p:cTn id="70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3" presetID="2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5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6" presetID="2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8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9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1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7000"/>
                            </p:stCondLst>
                            <p:childTnLst>
                              <p:par>
                                <p:cTn id="8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5" dur="50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8" dur="500"/>
                                        <p:tgtEl>
                                          <p:spTgt spid="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1" dur="50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4" dur="5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7500"/>
                            </p:stCondLst>
                            <p:childTnLst>
                              <p:par>
                                <p:cTn id="96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8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9" fill="hold">
                            <p:stCondLst>
                              <p:cond delay="8000"/>
                            </p:stCondLst>
                            <p:childTnLst>
                              <p:par>
                                <p:cTn id="10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2" dur="50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3" fill="hold">
                            <p:stCondLst>
                              <p:cond delay="8500"/>
                            </p:stCondLst>
                            <p:childTnLst>
                              <p:par>
                                <p:cTn id="104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6" dur="500"/>
                                        <p:tgtEl>
                                          <p:spTgt spid="7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9" dur="500"/>
                                        <p:tgtEl>
                                          <p:spTgt spid="10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0" fill="hold">
                            <p:stCondLst>
                              <p:cond delay="9000"/>
                            </p:stCondLst>
                            <p:childTnLst>
                              <p:par>
                                <p:cTn id="111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3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4" fill="hold">
                            <p:stCondLst>
                              <p:cond delay="9500"/>
                            </p:stCondLst>
                            <p:childTnLst>
                              <p:par>
                                <p:cTn id="11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7" dur="500"/>
                                        <p:tgtEl>
                                          <p:spTgt spid="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7" grpId="0"/>
      <p:bldP spid="99" grpId="0"/>
      <p:bldP spid="100" grpId="0"/>
      <p:bldP spid="101" grpId="0"/>
      <p:bldP spid="102" grpId="0"/>
      <p:bldP spid="103" grpId="0"/>
      <p:bldP spid="104" grpId="0"/>
      <p:bldP spid="106" grpId="0"/>
      <p:bldP spid="107" grpId="0"/>
      <p:bldP spid="108" grpId="0"/>
      <p:bldP spid="109" grpId="0"/>
      <p:bldP spid="377" grpId="0"/>
      <p:bldP spid="1052" grpId="0"/>
      <p:bldP spid="1054" grpId="0"/>
      <p:bldP spid="1094" grpId="0"/>
      <p:bldP spid="1263" grpId="0" animBg="1"/>
      <p:bldP spid="1264" grpId="0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72" name="Freeform: Shape 1471">
            <a:extLst>
              <a:ext uri="{FF2B5EF4-FFF2-40B4-BE49-F238E27FC236}">
                <a16:creationId xmlns:a16="http://schemas.microsoft.com/office/drawing/2014/main" id="{5CECB70C-9585-4A25-8063-F715AC4264DB}"/>
              </a:ext>
            </a:extLst>
          </p:cNvPr>
          <p:cNvSpPr/>
          <p:nvPr/>
        </p:nvSpPr>
        <p:spPr>
          <a:xfrm>
            <a:off x="1535857" y="3359343"/>
            <a:ext cx="9278264" cy="2767658"/>
          </a:xfrm>
          <a:custGeom>
            <a:avLst/>
            <a:gdLst>
              <a:gd name="connsiteX0" fmla="*/ 8900657 w 9278264"/>
              <a:gd name="connsiteY0" fmla="*/ 0 h 2767658"/>
              <a:gd name="connsiteX1" fmla="*/ 9278264 w 9278264"/>
              <a:gd name="connsiteY1" fmla="*/ 589007 h 2767658"/>
              <a:gd name="connsiteX2" fmla="*/ 9143212 w 9278264"/>
              <a:gd name="connsiteY2" fmla="*/ 589007 h 2767658"/>
              <a:gd name="connsiteX3" fmla="*/ 9143212 w 9278264"/>
              <a:gd name="connsiteY3" fmla="*/ 1373586 h 2767658"/>
              <a:gd name="connsiteX4" fmla="*/ 9143402 w 9278264"/>
              <a:gd name="connsiteY4" fmla="*/ 1373586 h 2767658"/>
              <a:gd name="connsiteX5" fmla="*/ 9143402 w 9278264"/>
              <a:gd name="connsiteY5" fmla="*/ 2438677 h 2767658"/>
              <a:gd name="connsiteX6" fmla="*/ 8814421 w 9278264"/>
              <a:gd name="connsiteY6" fmla="*/ 2767658 h 2767658"/>
              <a:gd name="connsiteX7" fmla="*/ 328982 w 9278264"/>
              <a:gd name="connsiteY7" fmla="*/ 2767658 h 2767658"/>
              <a:gd name="connsiteX8" fmla="*/ 0 w 9278264"/>
              <a:gd name="connsiteY8" fmla="*/ 2438677 h 2767658"/>
              <a:gd name="connsiteX9" fmla="*/ 0 w 9278264"/>
              <a:gd name="connsiteY9" fmla="*/ 1608310 h 2767658"/>
              <a:gd name="connsiteX10" fmla="*/ 0 w 9278264"/>
              <a:gd name="connsiteY10" fmla="*/ 1373586 h 2767658"/>
              <a:gd name="connsiteX11" fmla="*/ 0 w 9278264"/>
              <a:gd name="connsiteY11" fmla="*/ 162468 h 2767658"/>
              <a:gd name="connsiteX12" fmla="*/ 485111 w 9278264"/>
              <a:gd name="connsiteY12" fmla="*/ 162468 h 2767658"/>
              <a:gd name="connsiteX13" fmla="*/ 485111 w 9278264"/>
              <a:gd name="connsiteY13" fmla="*/ 1373586 h 2767658"/>
              <a:gd name="connsiteX14" fmla="*/ 486539 w 9278264"/>
              <a:gd name="connsiteY14" fmla="*/ 1373586 h 2767658"/>
              <a:gd name="connsiteX15" fmla="*/ 486539 w 9278264"/>
              <a:gd name="connsiteY15" fmla="*/ 2155073 h 2767658"/>
              <a:gd name="connsiteX16" fmla="*/ 621409 w 9278264"/>
              <a:gd name="connsiteY16" fmla="*/ 2289943 h 2767658"/>
              <a:gd name="connsiteX17" fmla="*/ 8523254 w 9278264"/>
              <a:gd name="connsiteY17" fmla="*/ 2289943 h 2767658"/>
              <a:gd name="connsiteX18" fmla="*/ 8656862 w 9278264"/>
              <a:gd name="connsiteY18" fmla="*/ 2155073 h 2767658"/>
              <a:gd name="connsiteX19" fmla="*/ 8656862 w 9278264"/>
              <a:gd name="connsiteY19" fmla="*/ 1373586 h 2767658"/>
              <a:gd name="connsiteX20" fmla="*/ 8658102 w 9278264"/>
              <a:gd name="connsiteY20" fmla="*/ 1373586 h 2767658"/>
              <a:gd name="connsiteX21" fmla="*/ 8658102 w 9278264"/>
              <a:gd name="connsiteY21" fmla="*/ 589007 h 2767658"/>
              <a:gd name="connsiteX22" fmla="*/ 8523050 w 9278264"/>
              <a:gd name="connsiteY22" fmla="*/ 589007 h 27676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9278264" h="2767658">
                <a:moveTo>
                  <a:pt x="8900657" y="0"/>
                </a:moveTo>
                <a:lnTo>
                  <a:pt x="9278264" y="589007"/>
                </a:lnTo>
                <a:lnTo>
                  <a:pt x="9143212" y="589007"/>
                </a:lnTo>
                <a:lnTo>
                  <a:pt x="9143212" y="1373586"/>
                </a:lnTo>
                <a:lnTo>
                  <a:pt x="9143402" y="1373586"/>
                </a:lnTo>
                <a:lnTo>
                  <a:pt x="9143402" y="2438677"/>
                </a:lnTo>
                <a:cubicBezTo>
                  <a:pt x="9143402" y="2618923"/>
                  <a:pt x="8995927" y="2767658"/>
                  <a:pt x="8814421" y="2767658"/>
                </a:cubicBezTo>
                <a:lnTo>
                  <a:pt x="328982" y="2767658"/>
                </a:lnTo>
                <a:cubicBezTo>
                  <a:pt x="148735" y="2767658"/>
                  <a:pt x="0" y="2620183"/>
                  <a:pt x="0" y="2438677"/>
                </a:cubicBezTo>
                <a:lnTo>
                  <a:pt x="0" y="1608310"/>
                </a:lnTo>
                <a:lnTo>
                  <a:pt x="0" y="1373586"/>
                </a:lnTo>
                <a:lnTo>
                  <a:pt x="0" y="162468"/>
                </a:lnTo>
                <a:lnTo>
                  <a:pt x="485111" y="162468"/>
                </a:lnTo>
                <a:lnTo>
                  <a:pt x="485111" y="1373586"/>
                </a:lnTo>
                <a:lnTo>
                  <a:pt x="486539" y="1373586"/>
                </a:lnTo>
                <a:lnTo>
                  <a:pt x="486539" y="2155073"/>
                </a:lnTo>
                <a:cubicBezTo>
                  <a:pt x="486539" y="2229441"/>
                  <a:pt x="547042" y="2289943"/>
                  <a:pt x="621409" y="2289943"/>
                </a:cubicBezTo>
                <a:lnTo>
                  <a:pt x="8523254" y="2289943"/>
                </a:lnTo>
                <a:cubicBezTo>
                  <a:pt x="8596361" y="2289943"/>
                  <a:pt x="8656862" y="2229441"/>
                  <a:pt x="8656862" y="2155073"/>
                </a:cubicBezTo>
                <a:lnTo>
                  <a:pt x="8656862" y="1373586"/>
                </a:lnTo>
                <a:lnTo>
                  <a:pt x="8658102" y="1373586"/>
                </a:lnTo>
                <a:lnTo>
                  <a:pt x="8658102" y="589007"/>
                </a:lnTo>
                <a:lnTo>
                  <a:pt x="8523050" y="589007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sp>
        <p:nvSpPr>
          <p:cNvPr id="1482" name="Freeform: Shape 1481">
            <a:extLst>
              <a:ext uri="{FF2B5EF4-FFF2-40B4-BE49-F238E27FC236}">
                <a16:creationId xmlns:a16="http://schemas.microsoft.com/office/drawing/2014/main" id="{FF574F21-3CDC-44F5-8C56-7F4FA91BB13B}"/>
              </a:ext>
            </a:extLst>
          </p:cNvPr>
          <p:cNvSpPr/>
          <p:nvPr/>
        </p:nvSpPr>
        <p:spPr>
          <a:xfrm>
            <a:off x="7194067" y="4398632"/>
            <a:ext cx="2547934" cy="616476"/>
          </a:xfrm>
          <a:custGeom>
            <a:avLst/>
            <a:gdLst>
              <a:gd name="connsiteX0" fmla="*/ 2098420 w 2547934"/>
              <a:gd name="connsiteY0" fmla="*/ 0 h 616476"/>
              <a:gd name="connsiteX1" fmla="*/ 2547934 w 2547934"/>
              <a:gd name="connsiteY1" fmla="*/ 308238 h 616476"/>
              <a:gd name="connsiteX2" fmla="*/ 2098420 w 2547934"/>
              <a:gd name="connsiteY2" fmla="*/ 616476 h 616476"/>
              <a:gd name="connsiteX3" fmla="*/ 2098420 w 2547934"/>
              <a:gd name="connsiteY3" fmla="*/ 461770 h 616476"/>
              <a:gd name="connsiteX4" fmla="*/ 0 w 2547934"/>
              <a:gd name="connsiteY4" fmla="*/ 461770 h 616476"/>
              <a:gd name="connsiteX5" fmla="*/ 0 w 2547934"/>
              <a:gd name="connsiteY5" fmla="*/ 154708 h 616476"/>
              <a:gd name="connsiteX6" fmla="*/ 2098420 w 2547934"/>
              <a:gd name="connsiteY6" fmla="*/ 154708 h 6164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547934" h="616476">
                <a:moveTo>
                  <a:pt x="2098420" y="0"/>
                </a:moveTo>
                <a:lnTo>
                  <a:pt x="2547934" y="308238"/>
                </a:lnTo>
                <a:lnTo>
                  <a:pt x="2098420" y="616476"/>
                </a:lnTo>
                <a:lnTo>
                  <a:pt x="2098420" y="461770"/>
                </a:lnTo>
                <a:lnTo>
                  <a:pt x="0" y="461770"/>
                </a:lnTo>
                <a:lnTo>
                  <a:pt x="0" y="154708"/>
                </a:lnTo>
                <a:lnTo>
                  <a:pt x="2098420" y="154708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sp>
        <p:nvSpPr>
          <p:cNvPr id="1480" name="Freeform: Shape 1479">
            <a:extLst>
              <a:ext uri="{FF2B5EF4-FFF2-40B4-BE49-F238E27FC236}">
                <a16:creationId xmlns:a16="http://schemas.microsoft.com/office/drawing/2014/main" id="{34CE7B93-3B36-40A1-93FE-C50752003FF0}"/>
              </a:ext>
            </a:extLst>
          </p:cNvPr>
          <p:cNvSpPr/>
          <p:nvPr/>
        </p:nvSpPr>
        <p:spPr>
          <a:xfrm>
            <a:off x="2449998" y="4398632"/>
            <a:ext cx="2547934" cy="616476"/>
          </a:xfrm>
          <a:custGeom>
            <a:avLst/>
            <a:gdLst>
              <a:gd name="connsiteX0" fmla="*/ 2098420 w 2547934"/>
              <a:gd name="connsiteY0" fmla="*/ 0 h 616476"/>
              <a:gd name="connsiteX1" fmla="*/ 2547934 w 2547934"/>
              <a:gd name="connsiteY1" fmla="*/ 308238 h 616476"/>
              <a:gd name="connsiteX2" fmla="*/ 2098420 w 2547934"/>
              <a:gd name="connsiteY2" fmla="*/ 616476 h 616476"/>
              <a:gd name="connsiteX3" fmla="*/ 2098420 w 2547934"/>
              <a:gd name="connsiteY3" fmla="*/ 461770 h 616476"/>
              <a:gd name="connsiteX4" fmla="*/ 0 w 2547934"/>
              <a:gd name="connsiteY4" fmla="*/ 461770 h 616476"/>
              <a:gd name="connsiteX5" fmla="*/ 0 w 2547934"/>
              <a:gd name="connsiteY5" fmla="*/ 154708 h 616476"/>
              <a:gd name="connsiteX6" fmla="*/ 2098420 w 2547934"/>
              <a:gd name="connsiteY6" fmla="*/ 154708 h 6164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547934" h="616476">
                <a:moveTo>
                  <a:pt x="2098420" y="0"/>
                </a:moveTo>
                <a:lnTo>
                  <a:pt x="2547934" y="308238"/>
                </a:lnTo>
                <a:lnTo>
                  <a:pt x="2098420" y="616476"/>
                </a:lnTo>
                <a:lnTo>
                  <a:pt x="2098420" y="461770"/>
                </a:lnTo>
                <a:lnTo>
                  <a:pt x="0" y="461770"/>
                </a:lnTo>
                <a:lnTo>
                  <a:pt x="0" y="154708"/>
                </a:lnTo>
                <a:lnTo>
                  <a:pt x="2098420" y="154708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0A3D748A-A852-4767-A453-DEC75AB60E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ID"/>
              <a:t>Circular Flow Diagram</a:t>
            </a:r>
          </a:p>
        </p:txBody>
      </p:sp>
      <p:grpSp>
        <p:nvGrpSpPr>
          <p:cNvPr id="810" name="Graphic 2">
            <a:extLst>
              <a:ext uri="{FF2B5EF4-FFF2-40B4-BE49-F238E27FC236}">
                <a16:creationId xmlns:a16="http://schemas.microsoft.com/office/drawing/2014/main" id="{2FCCBD84-3903-4A81-BA87-85F89E349BF6}"/>
              </a:ext>
            </a:extLst>
          </p:cNvPr>
          <p:cNvGrpSpPr/>
          <p:nvPr/>
        </p:nvGrpSpPr>
        <p:grpSpPr>
          <a:xfrm>
            <a:off x="5613918" y="4098877"/>
            <a:ext cx="964164" cy="961088"/>
            <a:chOff x="5685744" y="4218129"/>
            <a:chExt cx="1224254" cy="1220347"/>
          </a:xfrm>
          <a:solidFill>
            <a:schemeClr val="accent1"/>
          </a:solidFill>
        </p:grpSpPr>
        <p:sp>
          <p:nvSpPr>
            <p:cNvPr id="811" name="Freeform: Shape 810">
              <a:extLst>
                <a:ext uri="{FF2B5EF4-FFF2-40B4-BE49-F238E27FC236}">
                  <a16:creationId xmlns:a16="http://schemas.microsoft.com/office/drawing/2014/main" id="{A7020388-EED5-4C5A-927D-9D07F11D875C}"/>
                </a:ext>
              </a:extLst>
            </p:cNvPr>
            <p:cNvSpPr/>
            <p:nvPr/>
          </p:nvSpPr>
          <p:spPr>
            <a:xfrm>
              <a:off x="6326979" y="4408279"/>
              <a:ext cx="583018" cy="573055"/>
            </a:xfrm>
            <a:custGeom>
              <a:avLst/>
              <a:gdLst>
                <a:gd name="connsiteX0" fmla="*/ 583019 w 583018"/>
                <a:gd name="connsiteY0" fmla="*/ 420675 h 573055"/>
                <a:gd name="connsiteX1" fmla="*/ 563483 w 583018"/>
                <a:gd name="connsiteY1" fmla="*/ 573055 h 573055"/>
                <a:gd name="connsiteX2" fmla="*/ 560878 w 583018"/>
                <a:gd name="connsiteY2" fmla="*/ 571753 h 573055"/>
                <a:gd name="connsiteX3" fmla="*/ 547854 w 583018"/>
                <a:gd name="connsiteY3" fmla="*/ 488399 h 573055"/>
                <a:gd name="connsiteX4" fmla="*/ 512690 w 583018"/>
                <a:gd name="connsiteY4" fmla="*/ 457142 h 573055"/>
                <a:gd name="connsiteX5" fmla="*/ 506178 w 583018"/>
                <a:gd name="connsiteY5" fmla="*/ 438908 h 573055"/>
                <a:gd name="connsiteX6" fmla="*/ 467106 w 583018"/>
                <a:gd name="connsiteY6" fmla="*/ 423279 h 573055"/>
                <a:gd name="connsiteX7" fmla="*/ 392869 w 583018"/>
                <a:gd name="connsiteY7" fmla="*/ 472771 h 573055"/>
                <a:gd name="connsiteX8" fmla="*/ 359006 w 583018"/>
                <a:gd name="connsiteY8" fmla="*/ 506633 h 573055"/>
                <a:gd name="connsiteX9" fmla="*/ 332958 w 583018"/>
                <a:gd name="connsiteY9" fmla="*/ 492307 h 573055"/>
                <a:gd name="connsiteX10" fmla="*/ 247000 w 583018"/>
                <a:gd name="connsiteY10" fmla="*/ 382905 h 573055"/>
                <a:gd name="connsiteX11" fmla="*/ 249605 w 583018"/>
                <a:gd name="connsiteY11" fmla="*/ 363369 h 573055"/>
                <a:gd name="connsiteX12" fmla="*/ 263931 w 583018"/>
                <a:gd name="connsiteY12" fmla="*/ 358160 h 573055"/>
                <a:gd name="connsiteX13" fmla="*/ 270443 w 583018"/>
                <a:gd name="connsiteY13" fmla="*/ 359462 h 573055"/>
                <a:gd name="connsiteX14" fmla="*/ 314725 w 583018"/>
                <a:gd name="connsiteY14" fmla="*/ 369881 h 573055"/>
                <a:gd name="connsiteX15" fmla="*/ 335563 w 583018"/>
                <a:gd name="connsiteY15" fmla="*/ 330809 h 573055"/>
                <a:gd name="connsiteX16" fmla="*/ 308213 w 583018"/>
                <a:gd name="connsiteY16" fmla="*/ 322995 h 573055"/>
                <a:gd name="connsiteX17" fmla="*/ 263931 w 583018"/>
                <a:gd name="connsiteY17" fmla="*/ 343833 h 573055"/>
                <a:gd name="connsiteX18" fmla="*/ 206626 w 583018"/>
                <a:gd name="connsiteY18" fmla="*/ 367276 h 573055"/>
                <a:gd name="connsiteX19" fmla="*/ 170159 w 583018"/>
                <a:gd name="connsiteY19" fmla="*/ 352950 h 573055"/>
                <a:gd name="connsiteX20" fmla="*/ 166252 w 583018"/>
                <a:gd name="connsiteY20" fmla="*/ 300854 h 573055"/>
                <a:gd name="connsiteX21" fmla="*/ 153228 w 583018"/>
                <a:gd name="connsiteY21" fmla="*/ 260480 h 573055"/>
                <a:gd name="connsiteX22" fmla="*/ 131087 w 583018"/>
                <a:gd name="connsiteY22" fmla="*/ 261782 h 573055"/>
                <a:gd name="connsiteX23" fmla="*/ 94620 w 583018"/>
                <a:gd name="connsiteY23" fmla="*/ 300854 h 573055"/>
                <a:gd name="connsiteX24" fmla="*/ 19081 w 583018"/>
                <a:gd name="connsiteY24" fmla="*/ 342531 h 573055"/>
                <a:gd name="connsiteX25" fmla="*/ 6057 w 583018"/>
                <a:gd name="connsiteY25" fmla="*/ 330809 h 573055"/>
                <a:gd name="connsiteX26" fmla="*/ 11266 w 583018"/>
                <a:gd name="connsiteY26" fmla="*/ 248758 h 573055"/>
                <a:gd name="connsiteX27" fmla="*/ 34709 w 583018"/>
                <a:gd name="connsiteY27" fmla="*/ 235734 h 573055"/>
                <a:gd name="connsiteX28" fmla="*/ 93317 w 583018"/>
                <a:gd name="connsiteY28" fmla="*/ 244851 h 573055"/>
                <a:gd name="connsiteX29" fmla="*/ 106341 w 583018"/>
                <a:gd name="connsiteY29" fmla="*/ 238339 h 573055"/>
                <a:gd name="connsiteX30" fmla="*/ 97225 w 583018"/>
                <a:gd name="connsiteY30" fmla="*/ 209686 h 573055"/>
                <a:gd name="connsiteX31" fmla="*/ 58153 w 583018"/>
                <a:gd name="connsiteY31" fmla="*/ 191453 h 573055"/>
                <a:gd name="connsiteX32" fmla="*/ 29500 w 583018"/>
                <a:gd name="connsiteY32" fmla="*/ 157590 h 573055"/>
                <a:gd name="connsiteX33" fmla="*/ 55548 w 583018"/>
                <a:gd name="connsiteY33" fmla="*/ 132845 h 573055"/>
                <a:gd name="connsiteX34" fmla="*/ 90713 w 583018"/>
                <a:gd name="connsiteY34" fmla="*/ 166707 h 573055"/>
                <a:gd name="connsiteX35" fmla="*/ 98527 w 583018"/>
                <a:gd name="connsiteY35" fmla="*/ 166707 h 573055"/>
                <a:gd name="connsiteX36" fmla="*/ 108946 w 583018"/>
                <a:gd name="connsiteY36" fmla="*/ 153683 h 573055"/>
                <a:gd name="connsiteX37" fmla="*/ 123273 w 583018"/>
                <a:gd name="connsiteY37" fmla="*/ 152381 h 573055"/>
                <a:gd name="connsiteX38" fmla="*/ 148018 w 583018"/>
                <a:gd name="connsiteY38" fmla="*/ 157590 h 573055"/>
                <a:gd name="connsiteX39" fmla="*/ 148018 w 583018"/>
                <a:gd name="connsiteY39" fmla="*/ 144566 h 573055"/>
                <a:gd name="connsiteX40" fmla="*/ 115458 w 583018"/>
                <a:gd name="connsiteY40" fmla="*/ 122425 h 573055"/>
                <a:gd name="connsiteX41" fmla="*/ 124575 w 583018"/>
                <a:gd name="connsiteY41" fmla="*/ 66422 h 573055"/>
                <a:gd name="connsiteX42" fmla="*/ 174066 w 583018"/>
                <a:gd name="connsiteY42" fmla="*/ 33862 h 573055"/>
                <a:gd name="connsiteX43" fmla="*/ 269141 w 583018"/>
                <a:gd name="connsiteY43" fmla="*/ 35165 h 573055"/>
                <a:gd name="connsiteX44" fmla="*/ 317330 w 583018"/>
                <a:gd name="connsiteY44" fmla="*/ 50793 h 573055"/>
                <a:gd name="connsiteX45" fmla="*/ 412405 w 583018"/>
                <a:gd name="connsiteY45" fmla="*/ 2605 h 573055"/>
                <a:gd name="connsiteX46" fmla="*/ 416312 w 583018"/>
                <a:gd name="connsiteY46" fmla="*/ 0 h 573055"/>
                <a:gd name="connsiteX47" fmla="*/ 583019 w 583018"/>
                <a:gd name="connsiteY47" fmla="*/ 420675 h 5730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583018" h="573055">
                  <a:moveTo>
                    <a:pt x="583019" y="420675"/>
                  </a:moveTo>
                  <a:cubicBezTo>
                    <a:pt x="583019" y="472771"/>
                    <a:pt x="576507" y="524867"/>
                    <a:pt x="563483" y="573055"/>
                  </a:cubicBezTo>
                  <a:cubicBezTo>
                    <a:pt x="562181" y="573055"/>
                    <a:pt x="562181" y="571753"/>
                    <a:pt x="560878" y="571753"/>
                  </a:cubicBezTo>
                  <a:cubicBezTo>
                    <a:pt x="533528" y="550915"/>
                    <a:pt x="563483" y="513145"/>
                    <a:pt x="547854" y="488399"/>
                  </a:cubicBezTo>
                  <a:cubicBezTo>
                    <a:pt x="538738" y="475375"/>
                    <a:pt x="520504" y="471468"/>
                    <a:pt x="512690" y="457142"/>
                  </a:cubicBezTo>
                  <a:cubicBezTo>
                    <a:pt x="510085" y="450630"/>
                    <a:pt x="508782" y="444118"/>
                    <a:pt x="506178" y="438908"/>
                  </a:cubicBezTo>
                  <a:cubicBezTo>
                    <a:pt x="499666" y="425884"/>
                    <a:pt x="481432" y="421977"/>
                    <a:pt x="467106" y="423279"/>
                  </a:cubicBezTo>
                  <a:cubicBezTo>
                    <a:pt x="435848" y="425884"/>
                    <a:pt x="407195" y="445420"/>
                    <a:pt x="392869" y="472771"/>
                  </a:cubicBezTo>
                  <a:cubicBezTo>
                    <a:pt x="385054" y="487097"/>
                    <a:pt x="378542" y="506633"/>
                    <a:pt x="359006" y="506633"/>
                  </a:cubicBezTo>
                  <a:cubicBezTo>
                    <a:pt x="348587" y="506633"/>
                    <a:pt x="338168" y="501423"/>
                    <a:pt x="332958" y="492307"/>
                  </a:cubicBezTo>
                  <a:lnTo>
                    <a:pt x="247000" y="382905"/>
                  </a:lnTo>
                  <a:cubicBezTo>
                    <a:pt x="241790" y="376393"/>
                    <a:pt x="243093" y="368579"/>
                    <a:pt x="249605" y="363369"/>
                  </a:cubicBezTo>
                  <a:cubicBezTo>
                    <a:pt x="254814" y="360764"/>
                    <a:pt x="258722" y="358160"/>
                    <a:pt x="263931" y="358160"/>
                  </a:cubicBezTo>
                  <a:cubicBezTo>
                    <a:pt x="266536" y="358160"/>
                    <a:pt x="267838" y="359462"/>
                    <a:pt x="270443" y="359462"/>
                  </a:cubicBezTo>
                  <a:cubicBezTo>
                    <a:pt x="284770" y="364672"/>
                    <a:pt x="299096" y="371184"/>
                    <a:pt x="314725" y="369881"/>
                  </a:cubicBezTo>
                  <a:cubicBezTo>
                    <a:pt x="332958" y="368579"/>
                    <a:pt x="349890" y="347740"/>
                    <a:pt x="335563" y="330809"/>
                  </a:cubicBezTo>
                  <a:cubicBezTo>
                    <a:pt x="329051" y="322995"/>
                    <a:pt x="318632" y="320390"/>
                    <a:pt x="308213" y="322995"/>
                  </a:cubicBezTo>
                  <a:cubicBezTo>
                    <a:pt x="292584" y="326902"/>
                    <a:pt x="278258" y="334716"/>
                    <a:pt x="263931" y="343833"/>
                  </a:cubicBezTo>
                  <a:cubicBezTo>
                    <a:pt x="245698" y="354252"/>
                    <a:pt x="228766" y="365974"/>
                    <a:pt x="206626" y="367276"/>
                  </a:cubicBezTo>
                  <a:cubicBezTo>
                    <a:pt x="193602" y="368579"/>
                    <a:pt x="179276" y="363369"/>
                    <a:pt x="170159" y="352950"/>
                  </a:cubicBezTo>
                  <a:cubicBezTo>
                    <a:pt x="155832" y="336019"/>
                    <a:pt x="162344" y="317785"/>
                    <a:pt x="166252" y="300854"/>
                  </a:cubicBezTo>
                  <a:cubicBezTo>
                    <a:pt x="168856" y="285225"/>
                    <a:pt x="168856" y="266992"/>
                    <a:pt x="153228" y="260480"/>
                  </a:cubicBezTo>
                  <a:cubicBezTo>
                    <a:pt x="145413" y="257875"/>
                    <a:pt x="137599" y="257875"/>
                    <a:pt x="131087" y="261782"/>
                  </a:cubicBezTo>
                  <a:cubicBezTo>
                    <a:pt x="114156" y="269596"/>
                    <a:pt x="105039" y="286528"/>
                    <a:pt x="94620" y="300854"/>
                  </a:cubicBezTo>
                  <a:cubicBezTo>
                    <a:pt x="76386" y="324297"/>
                    <a:pt x="49036" y="338624"/>
                    <a:pt x="19081" y="342531"/>
                  </a:cubicBezTo>
                  <a:cubicBezTo>
                    <a:pt x="12569" y="343833"/>
                    <a:pt x="6057" y="337321"/>
                    <a:pt x="6057" y="330809"/>
                  </a:cubicBezTo>
                  <a:cubicBezTo>
                    <a:pt x="8661" y="303459"/>
                    <a:pt x="-12177" y="272201"/>
                    <a:pt x="11266" y="248758"/>
                  </a:cubicBezTo>
                  <a:cubicBezTo>
                    <a:pt x="17778" y="242246"/>
                    <a:pt x="26895" y="238339"/>
                    <a:pt x="34709" y="235734"/>
                  </a:cubicBezTo>
                  <a:cubicBezTo>
                    <a:pt x="55548" y="231827"/>
                    <a:pt x="73781" y="238339"/>
                    <a:pt x="93317" y="244851"/>
                  </a:cubicBezTo>
                  <a:cubicBezTo>
                    <a:pt x="98527" y="247456"/>
                    <a:pt x="105039" y="243548"/>
                    <a:pt x="106341" y="238339"/>
                  </a:cubicBezTo>
                  <a:cubicBezTo>
                    <a:pt x="108946" y="229222"/>
                    <a:pt x="105039" y="216198"/>
                    <a:pt x="97225" y="209686"/>
                  </a:cubicBezTo>
                  <a:cubicBezTo>
                    <a:pt x="86805" y="200569"/>
                    <a:pt x="72479" y="196662"/>
                    <a:pt x="58153" y="191453"/>
                  </a:cubicBezTo>
                  <a:cubicBezTo>
                    <a:pt x="43826" y="186243"/>
                    <a:pt x="28197" y="174521"/>
                    <a:pt x="29500" y="157590"/>
                  </a:cubicBezTo>
                  <a:cubicBezTo>
                    <a:pt x="30802" y="144566"/>
                    <a:pt x="41221" y="134147"/>
                    <a:pt x="55548" y="132845"/>
                  </a:cubicBezTo>
                  <a:cubicBezTo>
                    <a:pt x="76386" y="131542"/>
                    <a:pt x="89410" y="149776"/>
                    <a:pt x="90713" y="166707"/>
                  </a:cubicBezTo>
                  <a:cubicBezTo>
                    <a:pt x="90713" y="170614"/>
                    <a:pt x="94620" y="171917"/>
                    <a:pt x="98527" y="166707"/>
                  </a:cubicBezTo>
                  <a:lnTo>
                    <a:pt x="108946" y="153683"/>
                  </a:lnTo>
                  <a:cubicBezTo>
                    <a:pt x="112853" y="149776"/>
                    <a:pt x="118063" y="148473"/>
                    <a:pt x="123273" y="152381"/>
                  </a:cubicBezTo>
                  <a:cubicBezTo>
                    <a:pt x="129785" y="157590"/>
                    <a:pt x="140204" y="158893"/>
                    <a:pt x="148018" y="157590"/>
                  </a:cubicBezTo>
                  <a:cubicBezTo>
                    <a:pt x="154530" y="156288"/>
                    <a:pt x="155832" y="145869"/>
                    <a:pt x="148018" y="144566"/>
                  </a:cubicBezTo>
                  <a:cubicBezTo>
                    <a:pt x="134994" y="140659"/>
                    <a:pt x="120668" y="135449"/>
                    <a:pt x="115458" y="122425"/>
                  </a:cubicBezTo>
                  <a:cubicBezTo>
                    <a:pt x="107644" y="104192"/>
                    <a:pt x="112853" y="82051"/>
                    <a:pt x="124575" y="66422"/>
                  </a:cubicBezTo>
                  <a:cubicBezTo>
                    <a:pt x="136297" y="50793"/>
                    <a:pt x="154530" y="40374"/>
                    <a:pt x="174066" y="33862"/>
                  </a:cubicBezTo>
                  <a:cubicBezTo>
                    <a:pt x="204021" y="23443"/>
                    <a:pt x="237883" y="24745"/>
                    <a:pt x="269141" y="35165"/>
                  </a:cubicBezTo>
                  <a:cubicBezTo>
                    <a:pt x="284770" y="40374"/>
                    <a:pt x="300398" y="49491"/>
                    <a:pt x="317330" y="50793"/>
                  </a:cubicBezTo>
                  <a:cubicBezTo>
                    <a:pt x="356402" y="54701"/>
                    <a:pt x="382450" y="22141"/>
                    <a:pt x="412405" y="2605"/>
                  </a:cubicBezTo>
                  <a:cubicBezTo>
                    <a:pt x="413707" y="1302"/>
                    <a:pt x="415010" y="1302"/>
                    <a:pt x="416312" y="0"/>
                  </a:cubicBezTo>
                  <a:cubicBezTo>
                    <a:pt x="519202" y="109401"/>
                    <a:pt x="583019" y="256572"/>
                    <a:pt x="583019" y="420675"/>
                  </a:cubicBezTo>
                  <a:close/>
                </a:path>
              </a:pathLst>
            </a:custGeom>
            <a:solidFill>
              <a:srgbClr val="51BB84"/>
            </a:solidFill>
            <a:ln w="130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12" name="Freeform: Shape 811">
              <a:extLst>
                <a:ext uri="{FF2B5EF4-FFF2-40B4-BE49-F238E27FC236}">
                  <a16:creationId xmlns:a16="http://schemas.microsoft.com/office/drawing/2014/main" id="{4BC6034C-FE2D-4C8F-A4E8-C34D530AC693}"/>
                </a:ext>
              </a:extLst>
            </p:cNvPr>
            <p:cNvSpPr/>
            <p:nvPr/>
          </p:nvSpPr>
          <p:spPr>
            <a:xfrm>
              <a:off x="5685744" y="4218129"/>
              <a:ext cx="1204718" cy="1220347"/>
            </a:xfrm>
            <a:custGeom>
              <a:avLst/>
              <a:gdLst>
                <a:gd name="connsiteX0" fmla="*/ 1202113 w 1204718"/>
                <a:gd name="connsiteY0" fmla="*/ 760601 h 1220347"/>
                <a:gd name="connsiteX1" fmla="*/ 1204718 w 1204718"/>
                <a:gd name="connsiteY1" fmla="*/ 761903 h 1220347"/>
                <a:gd name="connsiteX2" fmla="*/ 613430 w 1204718"/>
                <a:gd name="connsiteY2" fmla="*/ 1220347 h 1220347"/>
                <a:gd name="connsiteX3" fmla="*/ 347741 w 1204718"/>
                <a:gd name="connsiteY3" fmla="*/ 1160437 h 1220347"/>
                <a:gd name="connsiteX4" fmla="*/ 352950 w 1204718"/>
                <a:gd name="connsiteY4" fmla="*/ 1096619 h 1220347"/>
                <a:gd name="connsiteX5" fmla="*/ 415465 w 1204718"/>
                <a:gd name="connsiteY5" fmla="*/ 1006754 h 1220347"/>
                <a:gd name="connsiteX6" fmla="*/ 463654 w 1204718"/>
                <a:gd name="connsiteY6" fmla="*/ 923400 h 1220347"/>
                <a:gd name="connsiteX7" fmla="*/ 475375 w 1204718"/>
                <a:gd name="connsiteY7" fmla="*/ 914284 h 1220347"/>
                <a:gd name="connsiteX8" fmla="*/ 522262 w 1204718"/>
                <a:gd name="connsiteY8" fmla="*/ 898655 h 1220347"/>
                <a:gd name="connsiteX9" fmla="*/ 547007 w 1204718"/>
                <a:gd name="connsiteY9" fmla="*/ 829628 h 1220347"/>
                <a:gd name="connsiteX10" fmla="*/ 536588 w 1204718"/>
                <a:gd name="connsiteY10" fmla="*/ 797068 h 1220347"/>
                <a:gd name="connsiteX11" fmla="*/ 464956 w 1204718"/>
                <a:gd name="connsiteY11" fmla="*/ 781439 h 1220347"/>
                <a:gd name="connsiteX12" fmla="*/ 399836 w 1204718"/>
                <a:gd name="connsiteY12" fmla="*/ 700690 h 1220347"/>
                <a:gd name="connsiteX13" fmla="*/ 285225 w 1204718"/>
                <a:gd name="connsiteY13" fmla="*/ 640780 h 1220347"/>
                <a:gd name="connsiteX14" fmla="*/ 161497 w 1204718"/>
                <a:gd name="connsiteY14" fmla="*/ 670735 h 1220347"/>
                <a:gd name="connsiteX15" fmla="*/ 197965 w 1204718"/>
                <a:gd name="connsiteY15" fmla="*/ 725436 h 1220347"/>
                <a:gd name="connsiteX16" fmla="*/ 216198 w 1204718"/>
                <a:gd name="connsiteY16" fmla="*/ 785346 h 1220347"/>
                <a:gd name="connsiteX17" fmla="*/ 243549 w 1204718"/>
                <a:gd name="connsiteY17" fmla="*/ 851769 h 1220347"/>
                <a:gd name="connsiteX18" fmla="*/ 272201 w 1204718"/>
                <a:gd name="connsiteY18" fmla="*/ 864793 h 1220347"/>
                <a:gd name="connsiteX19" fmla="*/ 294342 w 1204718"/>
                <a:gd name="connsiteY19" fmla="*/ 940332 h 1220347"/>
                <a:gd name="connsiteX20" fmla="*/ 282621 w 1204718"/>
                <a:gd name="connsiteY20" fmla="*/ 1123970 h 1220347"/>
                <a:gd name="connsiteX21" fmla="*/ 0 w 1204718"/>
                <a:gd name="connsiteY21" fmla="*/ 609522 h 1220347"/>
                <a:gd name="connsiteX22" fmla="*/ 2605 w 1204718"/>
                <a:gd name="connsiteY22" fmla="*/ 554822 h 1220347"/>
                <a:gd name="connsiteX23" fmla="*/ 20838 w 1204718"/>
                <a:gd name="connsiteY23" fmla="*/ 596498 h 1220347"/>
                <a:gd name="connsiteX24" fmla="*/ 70329 w 1204718"/>
                <a:gd name="connsiteY24" fmla="*/ 652502 h 1220347"/>
                <a:gd name="connsiteX25" fmla="*/ 104192 w 1204718"/>
                <a:gd name="connsiteY25" fmla="*/ 669433 h 1220347"/>
                <a:gd name="connsiteX26" fmla="*/ 136752 w 1204718"/>
                <a:gd name="connsiteY26" fmla="*/ 643385 h 1220347"/>
                <a:gd name="connsiteX27" fmla="*/ 139357 w 1204718"/>
                <a:gd name="connsiteY27" fmla="*/ 621244 h 1220347"/>
                <a:gd name="connsiteX28" fmla="*/ 169312 w 1204718"/>
                <a:gd name="connsiteY28" fmla="*/ 584777 h 1220347"/>
                <a:gd name="connsiteX29" fmla="*/ 247456 w 1204718"/>
                <a:gd name="connsiteY29" fmla="*/ 576962 h 1220347"/>
                <a:gd name="connsiteX30" fmla="*/ 274806 w 1204718"/>
                <a:gd name="connsiteY30" fmla="*/ 539193 h 1220347"/>
                <a:gd name="connsiteX31" fmla="*/ 364672 w 1204718"/>
                <a:gd name="connsiteY31" fmla="*/ 520959 h 1220347"/>
                <a:gd name="connsiteX32" fmla="*/ 414162 w 1204718"/>
                <a:gd name="connsiteY32" fmla="*/ 402441 h 1220347"/>
                <a:gd name="connsiteX33" fmla="*/ 298249 w 1204718"/>
                <a:gd name="connsiteY33" fmla="*/ 324297 h 1220347"/>
                <a:gd name="connsiteX34" fmla="*/ 266992 w 1204718"/>
                <a:gd name="connsiteY34" fmla="*/ 329507 h 1220347"/>
                <a:gd name="connsiteX35" fmla="*/ 252665 w 1204718"/>
                <a:gd name="connsiteY35" fmla="*/ 350345 h 1220347"/>
                <a:gd name="connsiteX36" fmla="*/ 186243 w 1204718"/>
                <a:gd name="connsiteY36" fmla="*/ 372486 h 1220347"/>
                <a:gd name="connsiteX37" fmla="*/ 153683 w 1204718"/>
                <a:gd name="connsiteY37" fmla="*/ 309971 h 1220347"/>
                <a:gd name="connsiteX38" fmla="*/ 188848 w 1204718"/>
                <a:gd name="connsiteY38" fmla="*/ 252665 h 1220347"/>
                <a:gd name="connsiteX39" fmla="*/ 192755 w 1204718"/>
                <a:gd name="connsiteY39" fmla="*/ 190150 h 1220347"/>
                <a:gd name="connsiteX40" fmla="*/ 162800 w 1204718"/>
                <a:gd name="connsiteY40" fmla="*/ 192755 h 1220347"/>
                <a:gd name="connsiteX41" fmla="*/ 608220 w 1204718"/>
                <a:gd name="connsiteY41" fmla="*/ 0 h 1220347"/>
                <a:gd name="connsiteX42" fmla="*/ 1051036 w 1204718"/>
                <a:gd name="connsiteY42" fmla="*/ 190150 h 1220347"/>
                <a:gd name="connsiteX43" fmla="*/ 1047128 w 1204718"/>
                <a:gd name="connsiteY43" fmla="*/ 192755 h 1220347"/>
                <a:gd name="connsiteX44" fmla="*/ 952053 w 1204718"/>
                <a:gd name="connsiteY44" fmla="*/ 240944 h 1220347"/>
                <a:gd name="connsiteX45" fmla="*/ 903864 w 1204718"/>
                <a:gd name="connsiteY45" fmla="*/ 225315 h 1220347"/>
                <a:gd name="connsiteX46" fmla="*/ 808789 w 1204718"/>
                <a:gd name="connsiteY46" fmla="*/ 224012 h 1220347"/>
                <a:gd name="connsiteX47" fmla="*/ 759298 w 1204718"/>
                <a:gd name="connsiteY47" fmla="*/ 256572 h 1220347"/>
                <a:gd name="connsiteX48" fmla="*/ 750181 w 1204718"/>
                <a:gd name="connsiteY48" fmla="*/ 312576 h 1220347"/>
                <a:gd name="connsiteX49" fmla="*/ 782741 w 1204718"/>
                <a:gd name="connsiteY49" fmla="*/ 334716 h 1220347"/>
                <a:gd name="connsiteX50" fmla="*/ 782741 w 1204718"/>
                <a:gd name="connsiteY50" fmla="*/ 347740 h 1220347"/>
                <a:gd name="connsiteX51" fmla="*/ 757996 w 1204718"/>
                <a:gd name="connsiteY51" fmla="*/ 342531 h 1220347"/>
                <a:gd name="connsiteX52" fmla="*/ 743670 w 1204718"/>
                <a:gd name="connsiteY52" fmla="*/ 343833 h 1220347"/>
                <a:gd name="connsiteX53" fmla="*/ 733250 w 1204718"/>
                <a:gd name="connsiteY53" fmla="*/ 356857 h 1220347"/>
                <a:gd name="connsiteX54" fmla="*/ 725436 w 1204718"/>
                <a:gd name="connsiteY54" fmla="*/ 356857 h 1220347"/>
                <a:gd name="connsiteX55" fmla="*/ 690271 w 1204718"/>
                <a:gd name="connsiteY55" fmla="*/ 322995 h 1220347"/>
                <a:gd name="connsiteX56" fmla="*/ 664223 w 1204718"/>
                <a:gd name="connsiteY56" fmla="*/ 347740 h 1220347"/>
                <a:gd name="connsiteX57" fmla="*/ 692876 w 1204718"/>
                <a:gd name="connsiteY57" fmla="*/ 381603 h 1220347"/>
                <a:gd name="connsiteX58" fmla="*/ 731948 w 1204718"/>
                <a:gd name="connsiteY58" fmla="*/ 399836 h 1220347"/>
                <a:gd name="connsiteX59" fmla="*/ 741065 w 1204718"/>
                <a:gd name="connsiteY59" fmla="*/ 428489 h 1220347"/>
                <a:gd name="connsiteX60" fmla="*/ 728041 w 1204718"/>
                <a:gd name="connsiteY60" fmla="*/ 435001 h 1220347"/>
                <a:gd name="connsiteX61" fmla="*/ 669433 w 1204718"/>
                <a:gd name="connsiteY61" fmla="*/ 425884 h 1220347"/>
                <a:gd name="connsiteX62" fmla="*/ 645990 w 1204718"/>
                <a:gd name="connsiteY62" fmla="*/ 438908 h 1220347"/>
                <a:gd name="connsiteX63" fmla="*/ 640780 w 1204718"/>
                <a:gd name="connsiteY63" fmla="*/ 520959 h 1220347"/>
                <a:gd name="connsiteX64" fmla="*/ 653804 w 1204718"/>
                <a:gd name="connsiteY64" fmla="*/ 532681 h 1220347"/>
                <a:gd name="connsiteX65" fmla="*/ 729343 w 1204718"/>
                <a:gd name="connsiteY65" fmla="*/ 491004 h 1220347"/>
                <a:gd name="connsiteX66" fmla="*/ 765810 w 1204718"/>
                <a:gd name="connsiteY66" fmla="*/ 451932 h 1220347"/>
                <a:gd name="connsiteX67" fmla="*/ 787951 w 1204718"/>
                <a:gd name="connsiteY67" fmla="*/ 450630 h 1220347"/>
                <a:gd name="connsiteX68" fmla="*/ 800975 w 1204718"/>
                <a:gd name="connsiteY68" fmla="*/ 491004 h 1220347"/>
                <a:gd name="connsiteX69" fmla="*/ 804882 w 1204718"/>
                <a:gd name="connsiteY69" fmla="*/ 543100 h 1220347"/>
                <a:gd name="connsiteX70" fmla="*/ 841349 w 1204718"/>
                <a:gd name="connsiteY70" fmla="*/ 557427 h 1220347"/>
                <a:gd name="connsiteX71" fmla="*/ 898655 w 1204718"/>
                <a:gd name="connsiteY71" fmla="*/ 533983 h 1220347"/>
                <a:gd name="connsiteX72" fmla="*/ 897352 w 1204718"/>
                <a:gd name="connsiteY72" fmla="*/ 548310 h 1220347"/>
                <a:gd name="connsiteX73" fmla="*/ 883026 w 1204718"/>
                <a:gd name="connsiteY73" fmla="*/ 553519 h 1220347"/>
                <a:gd name="connsiteX74" fmla="*/ 880421 w 1204718"/>
                <a:gd name="connsiteY74" fmla="*/ 573055 h 1220347"/>
                <a:gd name="connsiteX75" fmla="*/ 966380 w 1204718"/>
                <a:gd name="connsiteY75" fmla="*/ 682457 h 1220347"/>
                <a:gd name="connsiteX76" fmla="*/ 992428 w 1204718"/>
                <a:gd name="connsiteY76" fmla="*/ 696783 h 1220347"/>
                <a:gd name="connsiteX77" fmla="*/ 1026290 w 1204718"/>
                <a:gd name="connsiteY77" fmla="*/ 662921 h 1220347"/>
                <a:gd name="connsiteX78" fmla="*/ 1100527 w 1204718"/>
                <a:gd name="connsiteY78" fmla="*/ 613430 h 1220347"/>
                <a:gd name="connsiteX79" fmla="*/ 1139599 w 1204718"/>
                <a:gd name="connsiteY79" fmla="*/ 629058 h 1220347"/>
                <a:gd name="connsiteX80" fmla="*/ 1146111 w 1204718"/>
                <a:gd name="connsiteY80" fmla="*/ 647292 h 1220347"/>
                <a:gd name="connsiteX81" fmla="*/ 1181275 w 1204718"/>
                <a:gd name="connsiteY81" fmla="*/ 678550 h 1220347"/>
                <a:gd name="connsiteX82" fmla="*/ 1202113 w 1204718"/>
                <a:gd name="connsiteY82" fmla="*/ 760601 h 1220347"/>
                <a:gd name="connsiteX83" fmla="*/ 1004149 w 1204718"/>
                <a:gd name="connsiteY83" fmla="*/ 742367 h 1220347"/>
                <a:gd name="connsiteX84" fmla="*/ 985916 w 1204718"/>
                <a:gd name="connsiteY84" fmla="*/ 712412 h 1220347"/>
                <a:gd name="connsiteX85" fmla="*/ 950751 w 1204718"/>
                <a:gd name="connsiteY85" fmla="*/ 699388 h 1220347"/>
                <a:gd name="connsiteX86" fmla="*/ 881724 w 1204718"/>
                <a:gd name="connsiteY86" fmla="*/ 609522 h 1220347"/>
                <a:gd name="connsiteX87" fmla="*/ 765810 w 1204718"/>
                <a:gd name="connsiteY87" fmla="*/ 571753 h 1220347"/>
                <a:gd name="connsiteX88" fmla="*/ 567846 w 1204718"/>
                <a:gd name="connsiteY88" fmla="*/ 608220 h 1220347"/>
                <a:gd name="connsiteX89" fmla="*/ 683759 w 1204718"/>
                <a:gd name="connsiteY89" fmla="*/ 784044 h 1220347"/>
                <a:gd name="connsiteX90" fmla="*/ 763205 w 1204718"/>
                <a:gd name="connsiteY90" fmla="*/ 813999 h 1220347"/>
                <a:gd name="connsiteX91" fmla="*/ 761903 w 1204718"/>
                <a:gd name="connsiteY91" fmla="*/ 879119 h 1220347"/>
                <a:gd name="connsiteX92" fmla="*/ 800975 w 1204718"/>
                <a:gd name="connsiteY92" fmla="*/ 985915 h 1220347"/>
                <a:gd name="connsiteX93" fmla="*/ 911679 w 1204718"/>
                <a:gd name="connsiteY93" fmla="*/ 1011963 h 1220347"/>
                <a:gd name="connsiteX94" fmla="*/ 927308 w 1204718"/>
                <a:gd name="connsiteY94" fmla="*/ 937727 h 1220347"/>
                <a:gd name="connsiteX95" fmla="*/ 972892 w 1204718"/>
                <a:gd name="connsiteY95" fmla="*/ 871305 h 1220347"/>
                <a:gd name="connsiteX96" fmla="*/ 984613 w 1204718"/>
                <a:gd name="connsiteY96" fmla="*/ 768415 h 1220347"/>
                <a:gd name="connsiteX97" fmla="*/ 1004149 w 1204718"/>
                <a:gd name="connsiteY97" fmla="*/ 742367 h 1220347"/>
                <a:gd name="connsiteX98" fmla="*/ 976799 w 1204718"/>
                <a:gd name="connsiteY98" fmla="*/ 932517 h 1220347"/>
                <a:gd name="connsiteX99" fmla="*/ 949448 w 1204718"/>
                <a:gd name="connsiteY99" fmla="*/ 944239 h 1220347"/>
                <a:gd name="connsiteX100" fmla="*/ 949448 w 1204718"/>
                <a:gd name="connsiteY100" fmla="*/ 944239 h 1220347"/>
                <a:gd name="connsiteX101" fmla="*/ 931215 w 1204718"/>
                <a:gd name="connsiteY101" fmla="*/ 988520 h 1220347"/>
                <a:gd name="connsiteX102" fmla="*/ 945541 w 1204718"/>
                <a:gd name="connsiteY102" fmla="*/ 1018475 h 1220347"/>
                <a:gd name="connsiteX103" fmla="*/ 967682 w 1204718"/>
                <a:gd name="connsiteY103" fmla="*/ 1001544 h 1220347"/>
                <a:gd name="connsiteX104" fmla="*/ 968984 w 1204718"/>
                <a:gd name="connsiteY104" fmla="*/ 970287 h 1220347"/>
                <a:gd name="connsiteX105" fmla="*/ 976799 w 1204718"/>
                <a:gd name="connsiteY105" fmla="*/ 932517 h 1220347"/>
                <a:gd name="connsiteX106" fmla="*/ 597801 w 1204718"/>
                <a:gd name="connsiteY106" fmla="*/ 178429 h 1220347"/>
                <a:gd name="connsiteX107" fmla="*/ 584777 w 1204718"/>
                <a:gd name="connsiteY107" fmla="*/ 148474 h 1220347"/>
                <a:gd name="connsiteX108" fmla="*/ 480585 w 1204718"/>
                <a:gd name="connsiteY108" fmla="*/ 123728 h 1220347"/>
                <a:gd name="connsiteX109" fmla="*/ 378998 w 1204718"/>
                <a:gd name="connsiteY109" fmla="*/ 125030 h 1220347"/>
                <a:gd name="connsiteX110" fmla="*/ 317785 w 1204718"/>
                <a:gd name="connsiteY110" fmla="*/ 182336 h 1220347"/>
                <a:gd name="connsiteX111" fmla="*/ 321693 w 1204718"/>
                <a:gd name="connsiteY111" fmla="*/ 205779 h 1220347"/>
                <a:gd name="connsiteX112" fmla="*/ 347741 w 1204718"/>
                <a:gd name="connsiteY112" fmla="*/ 285225 h 1220347"/>
                <a:gd name="connsiteX113" fmla="*/ 347741 w 1204718"/>
                <a:gd name="connsiteY113" fmla="*/ 295644 h 1220347"/>
                <a:gd name="connsiteX114" fmla="*/ 363369 w 1204718"/>
                <a:gd name="connsiteY114" fmla="*/ 321692 h 1220347"/>
                <a:gd name="connsiteX115" fmla="*/ 415465 w 1204718"/>
                <a:gd name="connsiteY115" fmla="*/ 354252 h 1220347"/>
                <a:gd name="connsiteX116" fmla="*/ 444118 w 1204718"/>
                <a:gd name="connsiteY116" fmla="*/ 343833 h 1220347"/>
                <a:gd name="connsiteX117" fmla="*/ 457142 w 1204718"/>
                <a:gd name="connsiteY117" fmla="*/ 309971 h 1220347"/>
                <a:gd name="connsiteX118" fmla="*/ 464956 w 1204718"/>
                <a:gd name="connsiteY118" fmla="*/ 294342 h 1220347"/>
                <a:gd name="connsiteX119" fmla="*/ 485794 w 1204718"/>
                <a:gd name="connsiteY119" fmla="*/ 283923 h 1220347"/>
                <a:gd name="connsiteX120" fmla="*/ 597801 w 1204718"/>
                <a:gd name="connsiteY120" fmla="*/ 178429 h 1220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</a:cxnLst>
              <a:rect l="l" t="t" r="r" b="b"/>
              <a:pathLst>
                <a:path w="1204718" h="1220347">
                  <a:moveTo>
                    <a:pt x="1202113" y="760601"/>
                  </a:moveTo>
                  <a:cubicBezTo>
                    <a:pt x="1203416" y="761903"/>
                    <a:pt x="1203416" y="761903"/>
                    <a:pt x="1204718" y="761903"/>
                  </a:cubicBezTo>
                  <a:cubicBezTo>
                    <a:pt x="1136994" y="1024987"/>
                    <a:pt x="897352" y="1220347"/>
                    <a:pt x="613430" y="1220347"/>
                  </a:cubicBezTo>
                  <a:cubicBezTo>
                    <a:pt x="518354" y="1220347"/>
                    <a:pt x="428489" y="1198207"/>
                    <a:pt x="347741" y="1160437"/>
                  </a:cubicBezTo>
                  <a:cubicBezTo>
                    <a:pt x="352950" y="1139599"/>
                    <a:pt x="349043" y="1117458"/>
                    <a:pt x="352950" y="1096619"/>
                  </a:cubicBezTo>
                  <a:cubicBezTo>
                    <a:pt x="359462" y="1060152"/>
                    <a:pt x="389417" y="1032802"/>
                    <a:pt x="415465" y="1006754"/>
                  </a:cubicBezTo>
                  <a:cubicBezTo>
                    <a:pt x="438908" y="983311"/>
                    <a:pt x="461049" y="954658"/>
                    <a:pt x="463654" y="923400"/>
                  </a:cubicBezTo>
                  <a:cubicBezTo>
                    <a:pt x="463654" y="918191"/>
                    <a:pt x="468863" y="912981"/>
                    <a:pt x="475375" y="914284"/>
                  </a:cubicBezTo>
                  <a:cubicBezTo>
                    <a:pt x="492306" y="916888"/>
                    <a:pt x="509238" y="910377"/>
                    <a:pt x="522262" y="898655"/>
                  </a:cubicBezTo>
                  <a:cubicBezTo>
                    <a:pt x="540495" y="881724"/>
                    <a:pt x="547007" y="854373"/>
                    <a:pt x="547007" y="829628"/>
                  </a:cubicBezTo>
                  <a:cubicBezTo>
                    <a:pt x="547007" y="817906"/>
                    <a:pt x="543100" y="806185"/>
                    <a:pt x="536588" y="797068"/>
                  </a:cubicBezTo>
                  <a:cubicBezTo>
                    <a:pt x="517052" y="772322"/>
                    <a:pt x="489702" y="786649"/>
                    <a:pt x="464956" y="781439"/>
                  </a:cubicBezTo>
                  <a:cubicBezTo>
                    <a:pt x="429791" y="773625"/>
                    <a:pt x="419372" y="730646"/>
                    <a:pt x="399836" y="700690"/>
                  </a:cubicBezTo>
                  <a:cubicBezTo>
                    <a:pt x="375091" y="664223"/>
                    <a:pt x="329507" y="644687"/>
                    <a:pt x="285225" y="640780"/>
                  </a:cubicBezTo>
                  <a:cubicBezTo>
                    <a:pt x="259177" y="638175"/>
                    <a:pt x="156288" y="634268"/>
                    <a:pt x="161497" y="670735"/>
                  </a:cubicBezTo>
                  <a:cubicBezTo>
                    <a:pt x="164102" y="685062"/>
                    <a:pt x="191453" y="711110"/>
                    <a:pt x="197965" y="725436"/>
                  </a:cubicBezTo>
                  <a:cubicBezTo>
                    <a:pt x="207081" y="743669"/>
                    <a:pt x="213593" y="764508"/>
                    <a:pt x="216198" y="785346"/>
                  </a:cubicBezTo>
                  <a:cubicBezTo>
                    <a:pt x="220105" y="810092"/>
                    <a:pt x="222710" y="838745"/>
                    <a:pt x="243549" y="851769"/>
                  </a:cubicBezTo>
                  <a:cubicBezTo>
                    <a:pt x="252665" y="856978"/>
                    <a:pt x="264387" y="859583"/>
                    <a:pt x="272201" y="864793"/>
                  </a:cubicBezTo>
                  <a:cubicBezTo>
                    <a:pt x="295645" y="879119"/>
                    <a:pt x="296947" y="912981"/>
                    <a:pt x="294342" y="940332"/>
                  </a:cubicBezTo>
                  <a:cubicBezTo>
                    <a:pt x="290435" y="1001544"/>
                    <a:pt x="286528" y="1062757"/>
                    <a:pt x="282621" y="1123970"/>
                  </a:cubicBezTo>
                  <a:cubicBezTo>
                    <a:pt x="113309" y="1015871"/>
                    <a:pt x="0" y="825721"/>
                    <a:pt x="0" y="609522"/>
                  </a:cubicBezTo>
                  <a:cubicBezTo>
                    <a:pt x="0" y="591289"/>
                    <a:pt x="1302" y="573055"/>
                    <a:pt x="2605" y="554822"/>
                  </a:cubicBezTo>
                  <a:cubicBezTo>
                    <a:pt x="6512" y="570450"/>
                    <a:pt x="13024" y="584777"/>
                    <a:pt x="20838" y="596498"/>
                  </a:cubicBezTo>
                  <a:cubicBezTo>
                    <a:pt x="35165" y="617337"/>
                    <a:pt x="50793" y="638175"/>
                    <a:pt x="70329" y="652502"/>
                  </a:cubicBezTo>
                  <a:cubicBezTo>
                    <a:pt x="80749" y="660316"/>
                    <a:pt x="92470" y="665526"/>
                    <a:pt x="104192" y="669433"/>
                  </a:cubicBezTo>
                  <a:cubicBezTo>
                    <a:pt x="121123" y="673340"/>
                    <a:pt x="136752" y="660316"/>
                    <a:pt x="136752" y="643385"/>
                  </a:cubicBezTo>
                  <a:cubicBezTo>
                    <a:pt x="136752" y="635570"/>
                    <a:pt x="138054" y="627756"/>
                    <a:pt x="139357" y="621244"/>
                  </a:cubicBezTo>
                  <a:cubicBezTo>
                    <a:pt x="143264" y="605615"/>
                    <a:pt x="153683" y="589986"/>
                    <a:pt x="169312" y="584777"/>
                  </a:cubicBezTo>
                  <a:cubicBezTo>
                    <a:pt x="194057" y="575660"/>
                    <a:pt x="225315" y="592591"/>
                    <a:pt x="247456" y="576962"/>
                  </a:cubicBezTo>
                  <a:cubicBezTo>
                    <a:pt x="260480" y="567846"/>
                    <a:pt x="264387" y="550915"/>
                    <a:pt x="274806" y="539193"/>
                  </a:cubicBezTo>
                  <a:cubicBezTo>
                    <a:pt x="296947" y="517052"/>
                    <a:pt x="334717" y="528774"/>
                    <a:pt x="364672" y="520959"/>
                  </a:cubicBezTo>
                  <a:cubicBezTo>
                    <a:pt x="411558" y="509238"/>
                    <a:pt x="433698" y="446723"/>
                    <a:pt x="414162" y="402441"/>
                  </a:cubicBezTo>
                  <a:cubicBezTo>
                    <a:pt x="394627" y="358160"/>
                    <a:pt x="346438" y="330809"/>
                    <a:pt x="298249" y="324297"/>
                  </a:cubicBezTo>
                  <a:cubicBezTo>
                    <a:pt x="287830" y="322995"/>
                    <a:pt x="274806" y="322995"/>
                    <a:pt x="266992" y="329507"/>
                  </a:cubicBezTo>
                  <a:cubicBezTo>
                    <a:pt x="260480" y="334716"/>
                    <a:pt x="257875" y="342531"/>
                    <a:pt x="252665" y="350345"/>
                  </a:cubicBezTo>
                  <a:cubicBezTo>
                    <a:pt x="239641" y="372486"/>
                    <a:pt x="209686" y="381603"/>
                    <a:pt x="186243" y="372486"/>
                  </a:cubicBezTo>
                  <a:cubicBezTo>
                    <a:pt x="162800" y="363369"/>
                    <a:pt x="148473" y="334716"/>
                    <a:pt x="153683" y="309971"/>
                  </a:cubicBezTo>
                  <a:cubicBezTo>
                    <a:pt x="158893" y="287830"/>
                    <a:pt x="177126" y="272201"/>
                    <a:pt x="188848" y="252665"/>
                  </a:cubicBezTo>
                  <a:cubicBezTo>
                    <a:pt x="201872" y="234432"/>
                    <a:pt x="208384" y="205779"/>
                    <a:pt x="192755" y="190150"/>
                  </a:cubicBezTo>
                  <a:cubicBezTo>
                    <a:pt x="183638" y="192755"/>
                    <a:pt x="173219" y="192755"/>
                    <a:pt x="162800" y="192755"/>
                  </a:cubicBezTo>
                  <a:cubicBezTo>
                    <a:pt x="274806" y="74237"/>
                    <a:pt x="432396" y="0"/>
                    <a:pt x="608220" y="0"/>
                  </a:cubicBezTo>
                  <a:cubicBezTo>
                    <a:pt x="782741" y="0"/>
                    <a:pt x="940332" y="72934"/>
                    <a:pt x="1051036" y="190150"/>
                  </a:cubicBezTo>
                  <a:cubicBezTo>
                    <a:pt x="1049733" y="191453"/>
                    <a:pt x="1048431" y="191453"/>
                    <a:pt x="1047128" y="192755"/>
                  </a:cubicBezTo>
                  <a:cubicBezTo>
                    <a:pt x="1017173" y="212291"/>
                    <a:pt x="992428" y="243548"/>
                    <a:pt x="952053" y="240944"/>
                  </a:cubicBezTo>
                  <a:cubicBezTo>
                    <a:pt x="935122" y="239641"/>
                    <a:pt x="919493" y="231827"/>
                    <a:pt x="903864" y="225315"/>
                  </a:cubicBezTo>
                  <a:cubicBezTo>
                    <a:pt x="873909" y="214896"/>
                    <a:pt x="840047" y="214896"/>
                    <a:pt x="808789" y="224012"/>
                  </a:cubicBezTo>
                  <a:cubicBezTo>
                    <a:pt x="790556" y="230524"/>
                    <a:pt x="772322" y="240944"/>
                    <a:pt x="759298" y="256572"/>
                  </a:cubicBezTo>
                  <a:cubicBezTo>
                    <a:pt x="747577" y="272201"/>
                    <a:pt x="742367" y="294342"/>
                    <a:pt x="750181" y="312576"/>
                  </a:cubicBezTo>
                  <a:cubicBezTo>
                    <a:pt x="755391" y="325600"/>
                    <a:pt x="769717" y="330809"/>
                    <a:pt x="782741" y="334716"/>
                  </a:cubicBezTo>
                  <a:cubicBezTo>
                    <a:pt x="789253" y="337321"/>
                    <a:pt x="789253" y="346438"/>
                    <a:pt x="782741" y="347740"/>
                  </a:cubicBezTo>
                  <a:cubicBezTo>
                    <a:pt x="774927" y="350345"/>
                    <a:pt x="764508" y="347740"/>
                    <a:pt x="757996" y="342531"/>
                  </a:cubicBezTo>
                  <a:cubicBezTo>
                    <a:pt x="754089" y="339926"/>
                    <a:pt x="747577" y="339926"/>
                    <a:pt x="743670" y="343833"/>
                  </a:cubicBezTo>
                  <a:lnTo>
                    <a:pt x="733250" y="356857"/>
                  </a:lnTo>
                  <a:cubicBezTo>
                    <a:pt x="729343" y="360764"/>
                    <a:pt x="725436" y="359462"/>
                    <a:pt x="725436" y="356857"/>
                  </a:cubicBezTo>
                  <a:cubicBezTo>
                    <a:pt x="724134" y="338624"/>
                    <a:pt x="711110" y="321692"/>
                    <a:pt x="690271" y="322995"/>
                  </a:cubicBezTo>
                  <a:cubicBezTo>
                    <a:pt x="677247" y="324297"/>
                    <a:pt x="665526" y="334716"/>
                    <a:pt x="664223" y="347740"/>
                  </a:cubicBezTo>
                  <a:cubicBezTo>
                    <a:pt x="662921" y="364672"/>
                    <a:pt x="678550" y="375091"/>
                    <a:pt x="692876" y="381603"/>
                  </a:cubicBezTo>
                  <a:cubicBezTo>
                    <a:pt x="705900" y="386812"/>
                    <a:pt x="720226" y="389417"/>
                    <a:pt x="731948" y="399836"/>
                  </a:cubicBezTo>
                  <a:cubicBezTo>
                    <a:pt x="739762" y="406348"/>
                    <a:pt x="743670" y="419372"/>
                    <a:pt x="741065" y="428489"/>
                  </a:cubicBezTo>
                  <a:cubicBezTo>
                    <a:pt x="739762" y="433699"/>
                    <a:pt x="733250" y="436303"/>
                    <a:pt x="728041" y="435001"/>
                  </a:cubicBezTo>
                  <a:cubicBezTo>
                    <a:pt x="709807" y="427187"/>
                    <a:pt x="690271" y="421977"/>
                    <a:pt x="669433" y="425884"/>
                  </a:cubicBezTo>
                  <a:cubicBezTo>
                    <a:pt x="660316" y="427187"/>
                    <a:pt x="652502" y="432396"/>
                    <a:pt x="645990" y="438908"/>
                  </a:cubicBezTo>
                  <a:cubicBezTo>
                    <a:pt x="622546" y="462351"/>
                    <a:pt x="643385" y="493609"/>
                    <a:pt x="640780" y="520959"/>
                  </a:cubicBezTo>
                  <a:cubicBezTo>
                    <a:pt x="639478" y="527471"/>
                    <a:pt x="645990" y="533983"/>
                    <a:pt x="653804" y="532681"/>
                  </a:cubicBezTo>
                  <a:cubicBezTo>
                    <a:pt x="682457" y="528774"/>
                    <a:pt x="709807" y="514447"/>
                    <a:pt x="729343" y="491004"/>
                  </a:cubicBezTo>
                  <a:cubicBezTo>
                    <a:pt x="741065" y="476678"/>
                    <a:pt x="748879" y="459747"/>
                    <a:pt x="765810" y="451932"/>
                  </a:cubicBezTo>
                  <a:cubicBezTo>
                    <a:pt x="772322" y="448025"/>
                    <a:pt x="781439" y="448025"/>
                    <a:pt x="787951" y="450630"/>
                  </a:cubicBezTo>
                  <a:cubicBezTo>
                    <a:pt x="803580" y="457142"/>
                    <a:pt x="804882" y="476678"/>
                    <a:pt x="800975" y="491004"/>
                  </a:cubicBezTo>
                  <a:cubicBezTo>
                    <a:pt x="797068" y="509238"/>
                    <a:pt x="790556" y="527471"/>
                    <a:pt x="804882" y="543100"/>
                  </a:cubicBezTo>
                  <a:cubicBezTo>
                    <a:pt x="813999" y="553519"/>
                    <a:pt x="827023" y="557427"/>
                    <a:pt x="841349" y="557427"/>
                  </a:cubicBezTo>
                  <a:cubicBezTo>
                    <a:pt x="863490" y="556124"/>
                    <a:pt x="881724" y="545705"/>
                    <a:pt x="898655" y="533983"/>
                  </a:cubicBezTo>
                  <a:lnTo>
                    <a:pt x="897352" y="548310"/>
                  </a:lnTo>
                  <a:cubicBezTo>
                    <a:pt x="892143" y="548310"/>
                    <a:pt x="888236" y="550915"/>
                    <a:pt x="883026" y="553519"/>
                  </a:cubicBezTo>
                  <a:cubicBezTo>
                    <a:pt x="876514" y="557427"/>
                    <a:pt x="875212" y="566543"/>
                    <a:pt x="880421" y="573055"/>
                  </a:cubicBezTo>
                  <a:lnTo>
                    <a:pt x="966380" y="682457"/>
                  </a:lnTo>
                  <a:cubicBezTo>
                    <a:pt x="972892" y="690271"/>
                    <a:pt x="982008" y="696783"/>
                    <a:pt x="992428" y="696783"/>
                  </a:cubicBezTo>
                  <a:cubicBezTo>
                    <a:pt x="1013266" y="696783"/>
                    <a:pt x="1018476" y="678550"/>
                    <a:pt x="1026290" y="662921"/>
                  </a:cubicBezTo>
                  <a:cubicBezTo>
                    <a:pt x="1040616" y="635570"/>
                    <a:pt x="1069269" y="616034"/>
                    <a:pt x="1100527" y="613430"/>
                  </a:cubicBezTo>
                  <a:cubicBezTo>
                    <a:pt x="1114853" y="612127"/>
                    <a:pt x="1133087" y="616034"/>
                    <a:pt x="1139599" y="629058"/>
                  </a:cubicBezTo>
                  <a:cubicBezTo>
                    <a:pt x="1142203" y="634268"/>
                    <a:pt x="1143506" y="642082"/>
                    <a:pt x="1146111" y="647292"/>
                  </a:cubicBezTo>
                  <a:cubicBezTo>
                    <a:pt x="1152623" y="661618"/>
                    <a:pt x="1172158" y="665526"/>
                    <a:pt x="1181275" y="678550"/>
                  </a:cubicBezTo>
                  <a:cubicBezTo>
                    <a:pt x="1204718" y="701993"/>
                    <a:pt x="1174763" y="741065"/>
                    <a:pt x="1202113" y="760601"/>
                  </a:cubicBezTo>
                  <a:close/>
                  <a:moveTo>
                    <a:pt x="1004149" y="742367"/>
                  </a:moveTo>
                  <a:cubicBezTo>
                    <a:pt x="1006754" y="729343"/>
                    <a:pt x="996335" y="717622"/>
                    <a:pt x="985916" y="712412"/>
                  </a:cubicBezTo>
                  <a:cubicBezTo>
                    <a:pt x="974194" y="707202"/>
                    <a:pt x="961170" y="704598"/>
                    <a:pt x="950751" y="699388"/>
                  </a:cubicBezTo>
                  <a:cubicBezTo>
                    <a:pt x="916888" y="682457"/>
                    <a:pt x="909074" y="636873"/>
                    <a:pt x="881724" y="609522"/>
                  </a:cubicBezTo>
                  <a:cubicBezTo>
                    <a:pt x="853071" y="579567"/>
                    <a:pt x="807487" y="574358"/>
                    <a:pt x="765810" y="571753"/>
                  </a:cubicBezTo>
                  <a:cubicBezTo>
                    <a:pt x="711110" y="567846"/>
                    <a:pt x="595196" y="539193"/>
                    <a:pt x="567846" y="608220"/>
                  </a:cubicBezTo>
                  <a:cubicBezTo>
                    <a:pt x="536588" y="686364"/>
                    <a:pt x="609522" y="771020"/>
                    <a:pt x="683759" y="784044"/>
                  </a:cubicBezTo>
                  <a:cubicBezTo>
                    <a:pt x="712412" y="789253"/>
                    <a:pt x="748879" y="787951"/>
                    <a:pt x="763205" y="813999"/>
                  </a:cubicBezTo>
                  <a:cubicBezTo>
                    <a:pt x="773625" y="833535"/>
                    <a:pt x="764508" y="856978"/>
                    <a:pt x="761903" y="879119"/>
                  </a:cubicBezTo>
                  <a:cubicBezTo>
                    <a:pt x="756693" y="918191"/>
                    <a:pt x="771020" y="959867"/>
                    <a:pt x="800975" y="985915"/>
                  </a:cubicBezTo>
                  <a:cubicBezTo>
                    <a:pt x="830930" y="1011963"/>
                    <a:pt x="873909" y="1022383"/>
                    <a:pt x="911679" y="1011963"/>
                  </a:cubicBezTo>
                  <a:cubicBezTo>
                    <a:pt x="897352" y="988520"/>
                    <a:pt x="910376" y="958565"/>
                    <a:pt x="927308" y="937727"/>
                  </a:cubicBezTo>
                  <a:cubicBezTo>
                    <a:pt x="944239" y="916888"/>
                    <a:pt x="966380" y="897353"/>
                    <a:pt x="972892" y="871305"/>
                  </a:cubicBezTo>
                  <a:cubicBezTo>
                    <a:pt x="980706" y="837442"/>
                    <a:pt x="961170" y="795765"/>
                    <a:pt x="984613" y="768415"/>
                  </a:cubicBezTo>
                  <a:cubicBezTo>
                    <a:pt x="991125" y="760601"/>
                    <a:pt x="1002847" y="754089"/>
                    <a:pt x="1004149" y="742367"/>
                  </a:cubicBezTo>
                  <a:close/>
                  <a:moveTo>
                    <a:pt x="976799" y="932517"/>
                  </a:moveTo>
                  <a:cubicBezTo>
                    <a:pt x="966380" y="929912"/>
                    <a:pt x="954658" y="935122"/>
                    <a:pt x="949448" y="944239"/>
                  </a:cubicBezTo>
                  <a:lnTo>
                    <a:pt x="949448" y="944239"/>
                  </a:lnTo>
                  <a:cubicBezTo>
                    <a:pt x="939029" y="957263"/>
                    <a:pt x="932517" y="972891"/>
                    <a:pt x="931215" y="988520"/>
                  </a:cubicBezTo>
                  <a:cubicBezTo>
                    <a:pt x="929912" y="1000242"/>
                    <a:pt x="933820" y="1015871"/>
                    <a:pt x="945541" y="1018475"/>
                  </a:cubicBezTo>
                  <a:cubicBezTo>
                    <a:pt x="955960" y="1021080"/>
                    <a:pt x="965077" y="1011963"/>
                    <a:pt x="967682" y="1001544"/>
                  </a:cubicBezTo>
                  <a:cubicBezTo>
                    <a:pt x="970287" y="991125"/>
                    <a:pt x="968984" y="980706"/>
                    <a:pt x="968984" y="970287"/>
                  </a:cubicBezTo>
                  <a:cubicBezTo>
                    <a:pt x="967682" y="955960"/>
                    <a:pt x="971589" y="942936"/>
                    <a:pt x="976799" y="932517"/>
                  </a:cubicBezTo>
                  <a:close/>
                  <a:moveTo>
                    <a:pt x="597801" y="178429"/>
                  </a:moveTo>
                  <a:cubicBezTo>
                    <a:pt x="603010" y="166707"/>
                    <a:pt x="596498" y="152381"/>
                    <a:pt x="584777" y="148474"/>
                  </a:cubicBezTo>
                  <a:cubicBezTo>
                    <a:pt x="550914" y="136752"/>
                    <a:pt x="515750" y="130240"/>
                    <a:pt x="480585" y="123728"/>
                  </a:cubicBezTo>
                  <a:cubicBezTo>
                    <a:pt x="446722" y="117216"/>
                    <a:pt x="411558" y="114611"/>
                    <a:pt x="378998" y="125030"/>
                  </a:cubicBezTo>
                  <a:cubicBezTo>
                    <a:pt x="351648" y="134147"/>
                    <a:pt x="326902" y="156288"/>
                    <a:pt x="317785" y="182336"/>
                  </a:cubicBezTo>
                  <a:cubicBezTo>
                    <a:pt x="315181" y="190150"/>
                    <a:pt x="316483" y="197964"/>
                    <a:pt x="321693" y="205779"/>
                  </a:cubicBezTo>
                  <a:cubicBezTo>
                    <a:pt x="336019" y="227920"/>
                    <a:pt x="345136" y="259177"/>
                    <a:pt x="347741" y="285225"/>
                  </a:cubicBezTo>
                  <a:cubicBezTo>
                    <a:pt x="347741" y="289132"/>
                    <a:pt x="347741" y="291737"/>
                    <a:pt x="347741" y="295644"/>
                  </a:cubicBezTo>
                  <a:cubicBezTo>
                    <a:pt x="345136" y="304761"/>
                    <a:pt x="354252" y="315180"/>
                    <a:pt x="363369" y="321692"/>
                  </a:cubicBezTo>
                  <a:cubicBezTo>
                    <a:pt x="380300" y="333414"/>
                    <a:pt x="397231" y="343833"/>
                    <a:pt x="415465" y="354252"/>
                  </a:cubicBezTo>
                  <a:cubicBezTo>
                    <a:pt x="425884" y="359462"/>
                    <a:pt x="438908" y="354252"/>
                    <a:pt x="444118" y="343833"/>
                  </a:cubicBezTo>
                  <a:cubicBezTo>
                    <a:pt x="448025" y="332112"/>
                    <a:pt x="453234" y="321692"/>
                    <a:pt x="457142" y="309971"/>
                  </a:cubicBezTo>
                  <a:cubicBezTo>
                    <a:pt x="458444" y="304761"/>
                    <a:pt x="461049" y="298249"/>
                    <a:pt x="464956" y="294342"/>
                  </a:cubicBezTo>
                  <a:cubicBezTo>
                    <a:pt x="470166" y="287830"/>
                    <a:pt x="479282" y="286528"/>
                    <a:pt x="485794" y="283923"/>
                  </a:cubicBezTo>
                  <a:cubicBezTo>
                    <a:pt x="535286" y="266992"/>
                    <a:pt x="576962" y="227920"/>
                    <a:pt x="597801" y="178429"/>
                  </a:cubicBezTo>
                  <a:close/>
                </a:path>
              </a:pathLst>
            </a:custGeom>
            <a:solidFill>
              <a:srgbClr val="05A4C4"/>
            </a:solidFill>
            <a:ln w="130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13" name="Freeform: Shape 812">
              <a:extLst>
                <a:ext uri="{FF2B5EF4-FFF2-40B4-BE49-F238E27FC236}">
                  <a16:creationId xmlns:a16="http://schemas.microsoft.com/office/drawing/2014/main" id="{FF8A0B9F-A483-4A0E-94D7-ED0044B5B261}"/>
                </a:ext>
              </a:extLst>
            </p:cNvPr>
            <p:cNvSpPr/>
            <p:nvPr/>
          </p:nvSpPr>
          <p:spPr>
            <a:xfrm>
              <a:off x="6244862" y="4781986"/>
              <a:ext cx="445479" cy="453401"/>
            </a:xfrm>
            <a:custGeom>
              <a:avLst/>
              <a:gdLst>
                <a:gd name="connsiteX0" fmla="*/ 426798 w 445479"/>
                <a:gd name="connsiteY0" fmla="*/ 148554 h 453401"/>
                <a:gd name="connsiteX1" fmla="*/ 445032 w 445479"/>
                <a:gd name="connsiteY1" fmla="*/ 178510 h 453401"/>
                <a:gd name="connsiteX2" fmla="*/ 424193 w 445479"/>
                <a:gd name="connsiteY2" fmla="*/ 205860 h 453401"/>
                <a:gd name="connsiteX3" fmla="*/ 412472 w 445479"/>
                <a:gd name="connsiteY3" fmla="*/ 308750 h 453401"/>
                <a:gd name="connsiteX4" fmla="*/ 366888 w 445479"/>
                <a:gd name="connsiteY4" fmla="*/ 375172 h 453401"/>
                <a:gd name="connsiteX5" fmla="*/ 351259 w 445479"/>
                <a:gd name="connsiteY5" fmla="*/ 449408 h 453401"/>
                <a:gd name="connsiteX6" fmla="*/ 240555 w 445479"/>
                <a:gd name="connsiteY6" fmla="*/ 423361 h 453401"/>
                <a:gd name="connsiteX7" fmla="*/ 201483 w 445479"/>
                <a:gd name="connsiteY7" fmla="*/ 316564 h 453401"/>
                <a:gd name="connsiteX8" fmla="*/ 202785 w 445479"/>
                <a:gd name="connsiteY8" fmla="*/ 251444 h 453401"/>
                <a:gd name="connsiteX9" fmla="*/ 123339 w 445479"/>
                <a:gd name="connsiteY9" fmla="*/ 221489 h 453401"/>
                <a:gd name="connsiteX10" fmla="*/ 7426 w 445479"/>
                <a:gd name="connsiteY10" fmla="*/ 45665 h 453401"/>
                <a:gd name="connsiteX11" fmla="*/ 205390 w 445479"/>
                <a:gd name="connsiteY11" fmla="*/ 9198 h 453401"/>
                <a:gd name="connsiteX12" fmla="*/ 321304 w 445479"/>
                <a:gd name="connsiteY12" fmla="*/ 46967 h 453401"/>
                <a:gd name="connsiteX13" fmla="*/ 390331 w 445479"/>
                <a:gd name="connsiteY13" fmla="*/ 136833 h 453401"/>
                <a:gd name="connsiteX14" fmla="*/ 426798 w 445479"/>
                <a:gd name="connsiteY14" fmla="*/ 148554 h 453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45479" h="453401">
                  <a:moveTo>
                    <a:pt x="426798" y="148554"/>
                  </a:moveTo>
                  <a:cubicBezTo>
                    <a:pt x="438520" y="153764"/>
                    <a:pt x="447636" y="165486"/>
                    <a:pt x="445032" y="178510"/>
                  </a:cubicBezTo>
                  <a:cubicBezTo>
                    <a:pt x="442427" y="190231"/>
                    <a:pt x="430705" y="196743"/>
                    <a:pt x="424193" y="205860"/>
                  </a:cubicBezTo>
                  <a:cubicBezTo>
                    <a:pt x="402052" y="233210"/>
                    <a:pt x="421588" y="273585"/>
                    <a:pt x="412472" y="308750"/>
                  </a:cubicBezTo>
                  <a:cubicBezTo>
                    <a:pt x="405960" y="334798"/>
                    <a:pt x="383819" y="354334"/>
                    <a:pt x="366888" y="375172"/>
                  </a:cubicBezTo>
                  <a:cubicBezTo>
                    <a:pt x="349956" y="396010"/>
                    <a:pt x="336932" y="425965"/>
                    <a:pt x="351259" y="449408"/>
                  </a:cubicBezTo>
                  <a:cubicBezTo>
                    <a:pt x="313489" y="459827"/>
                    <a:pt x="270510" y="449408"/>
                    <a:pt x="240555" y="423361"/>
                  </a:cubicBezTo>
                  <a:cubicBezTo>
                    <a:pt x="210600" y="397313"/>
                    <a:pt x="196273" y="355636"/>
                    <a:pt x="201483" y="316564"/>
                  </a:cubicBezTo>
                  <a:cubicBezTo>
                    <a:pt x="204088" y="294423"/>
                    <a:pt x="213204" y="270980"/>
                    <a:pt x="202785" y="251444"/>
                  </a:cubicBezTo>
                  <a:cubicBezTo>
                    <a:pt x="188459" y="225396"/>
                    <a:pt x="151992" y="226698"/>
                    <a:pt x="123339" y="221489"/>
                  </a:cubicBezTo>
                  <a:cubicBezTo>
                    <a:pt x="49103" y="208465"/>
                    <a:pt x="-23832" y="123809"/>
                    <a:pt x="7426" y="45665"/>
                  </a:cubicBezTo>
                  <a:cubicBezTo>
                    <a:pt x="34776" y="-23362"/>
                    <a:pt x="150689" y="5291"/>
                    <a:pt x="205390" y="9198"/>
                  </a:cubicBezTo>
                  <a:cubicBezTo>
                    <a:pt x="247067" y="11803"/>
                    <a:pt x="292651" y="17012"/>
                    <a:pt x="321304" y="46967"/>
                  </a:cubicBezTo>
                  <a:cubicBezTo>
                    <a:pt x="347352" y="74318"/>
                    <a:pt x="355166" y="119902"/>
                    <a:pt x="390331" y="136833"/>
                  </a:cubicBezTo>
                  <a:cubicBezTo>
                    <a:pt x="402052" y="142042"/>
                    <a:pt x="415076" y="143345"/>
                    <a:pt x="426798" y="148554"/>
                  </a:cubicBezTo>
                  <a:close/>
                </a:path>
              </a:pathLst>
            </a:custGeom>
            <a:solidFill>
              <a:srgbClr val="51BB84"/>
            </a:solidFill>
            <a:ln w="130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14" name="Freeform: Shape 813">
              <a:extLst>
                <a:ext uri="{FF2B5EF4-FFF2-40B4-BE49-F238E27FC236}">
                  <a16:creationId xmlns:a16="http://schemas.microsoft.com/office/drawing/2014/main" id="{EAC1A379-C39E-402B-A3F5-4F6729FCEABE}"/>
                </a:ext>
              </a:extLst>
            </p:cNvPr>
            <p:cNvSpPr/>
            <p:nvPr/>
          </p:nvSpPr>
          <p:spPr>
            <a:xfrm>
              <a:off x="6590911" y="4730297"/>
              <a:ext cx="76994" cy="48031"/>
            </a:xfrm>
            <a:custGeom>
              <a:avLst/>
              <a:gdLst>
                <a:gd name="connsiteX0" fmla="*/ 71632 w 76994"/>
                <a:gd name="connsiteY0" fmla="*/ 8791 h 48031"/>
                <a:gd name="connsiteX1" fmla="*/ 50793 w 76994"/>
                <a:gd name="connsiteY1" fmla="*/ 47863 h 48031"/>
                <a:gd name="connsiteX2" fmla="*/ 6512 w 76994"/>
                <a:gd name="connsiteY2" fmla="*/ 37444 h 48031"/>
                <a:gd name="connsiteX3" fmla="*/ 0 w 76994"/>
                <a:gd name="connsiteY3" fmla="*/ 36142 h 48031"/>
                <a:gd name="connsiteX4" fmla="*/ 1302 w 76994"/>
                <a:gd name="connsiteY4" fmla="*/ 21815 h 48031"/>
                <a:gd name="connsiteX5" fmla="*/ 45584 w 76994"/>
                <a:gd name="connsiteY5" fmla="*/ 977 h 48031"/>
                <a:gd name="connsiteX6" fmla="*/ 71632 w 76994"/>
                <a:gd name="connsiteY6" fmla="*/ 8791 h 48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6994" h="48031">
                  <a:moveTo>
                    <a:pt x="71632" y="8791"/>
                  </a:moveTo>
                  <a:cubicBezTo>
                    <a:pt x="85958" y="25722"/>
                    <a:pt x="69027" y="45258"/>
                    <a:pt x="50793" y="47863"/>
                  </a:cubicBezTo>
                  <a:cubicBezTo>
                    <a:pt x="35165" y="49166"/>
                    <a:pt x="20838" y="42654"/>
                    <a:pt x="6512" y="37444"/>
                  </a:cubicBezTo>
                  <a:cubicBezTo>
                    <a:pt x="3907" y="36142"/>
                    <a:pt x="1302" y="36142"/>
                    <a:pt x="0" y="36142"/>
                  </a:cubicBezTo>
                  <a:lnTo>
                    <a:pt x="1302" y="21815"/>
                  </a:lnTo>
                  <a:cubicBezTo>
                    <a:pt x="15629" y="14001"/>
                    <a:pt x="28653" y="4884"/>
                    <a:pt x="45584" y="977"/>
                  </a:cubicBezTo>
                  <a:cubicBezTo>
                    <a:pt x="53398" y="-1628"/>
                    <a:pt x="65120" y="977"/>
                    <a:pt x="71632" y="8791"/>
                  </a:cubicBezTo>
                  <a:close/>
                </a:path>
              </a:pathLst>
            </a:custGeom>
            <a:solidFill>
              <a:srgbClr val="05A4C4"/>
            </a:solidFill>
            <a:ln w="130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15" name="Freeform: Shape 814">
              <a:extLst>
                <a:ext uri="{FF2B5EF4-FFF2-40B4-BE49-F238E27FC236}">
                  <a16:creationId xmlns:a16="http://schemas.microsoft.com/office/drawing/2014/main" id="{A56A1B6F-5FE6-40F4-9002-470ECD7EE963}"/>
                </a:ext>
              </a:extLst>
            </p:cNvPr>
            <p:cNvSpPr/>
            <p:nvPr/>
          </p:nvSpPr>
          <p:spPr>
            <a:xfrm>
              <a:off x="6615417" y="5148673"/>
              <a:ext cx="47125" cy="85776"/>
            </a:xfrm>
            <a:custGeom>
              <a:avLst/>
              <a:gdLst>
                <a:gd name="connsiteX0" fmla="*/ 19775 w 47125"/>
                <a:gd name="connsiteY0" fmla="*/ 12392 h 85776"/>
                <a:gd name="connsiteX1" fmla="*/ 47126 w 47125"/>
                <a:gd name="connsiteY1" fmla="*/ 671 h 85776"/>
                <a:gd name="connsiteX2" fmla="*/ 38009 w 47125"/>
                <a:gd name="connsiteY2" fmla="*/ 37138 h 85776"/>
                <a:gd name="connsiteX3" fmla="*/ 36707 w 47125"/>
                <a:gd name="connsiteY3" fmla="*/ 68395 h 85776"/>
                <a:gd name="connsiteX4" fmla="*/ 14566 w 47125"/>
                <a:gd name="connsiteY4" fmla="*/ 85326 h 85776"/>
                <a:gd name="connsiteX5" fmla="*/ 239 w 47125"/>
                <a:gd name="connsiteY5" fmla="*/ 55371 h 85776"/>
                <a:gd name="connsiteX6" fmla="*/ 19775 w 47125"/>
                <a:gd name="connsiteY6" fmla="*/ 12392 h 85776"/>
                <a:gd name="connsiteX7" fmla="*/ 19775 w 47125"/>
                <a:gd name="connsiteY7" fmla="*/ 12392 h 85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7125" h="85776">
                  <a:moveTo>
                    <a:pt x="19775" y="12392"/>
                  </a:moveTo>
                  <a:cubicBezTo>
                    <a:pt x="24985" y="3275"/>
                    <a:pt x="36707" y="-1934"/>
                    <a:pt x="47126" y="671"/>
                  </a:cubicBezTo>
                  <a:cubicBezTo>
                    <a:pt x="41916" y="12392"/>
                    <a:pt x="38009" y="24114"/>
                    <a:pt x="38009" y="37138"/>
                  </a:cubicBezTo>
                  <a:cubicBezTo>
                    <a:pt x="38009" y="47557"/>
                    <a:pt x="39311" y="57976"/>
                    <a:pt x="36707" y="68395"/>
                  </a:cubicBezTo>
                  <a:cubicBezTo>
                    <a:pt x="34102" y="78814"/>
                    <a:pt x="23683" y="87931"/>
                    <a:pt x="14566" y="85326"/>
                  </a:cubicBezTo>
                  <a:cubicBezTo>
                    <a:pt x="2844" y="82722"/>
                    <a:pt x="-1063" y="67093"/>
                    <a:pt x="239" y="55371"/>
                  </a:cubicBezTo>
                  <a:cubicBezTo>
                    <a:pt x="2844" y="41045"/>
                    <a:pt x="9356" y="25416"/>
                    <a:pt x="19775" y="12392"/>
                  </a:cubicBezTo>
                  <a:lnTo>
                    <a:pt x="19775" y="12392"/>
                  </a:lnTo>
                  <a:close/>
                </a:path>
              </a:pathLst>
            </a:custGeom>
            <a:solidFill>
              <a:srgbClr val="51BB84"/>
            </a:solidFill>
            <a:ln w="130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16" name="Freeform: Shape 815">
              <a:extLst>
                <a:ext uri="{FF2B5EF4-FFF2-40B4-BE49-F238E27FC236}">
                  <a16:creationId xmlns:a16="http://schemas.microsoft.com/office/drawing/2014/main" id="{2E285A5C-CE29-4B28-9B74-E73C1CA9B81F}"/>
                </a:ext>
              </a:extLst>
            </p:cNvPr>
            <p:cNvSpPr/>
            <p:nvPr/>
          </p:nvSpPr>
          <p:spPr>
            <a:xfrm>
              <a:off x="6000436" y="4333545"/>
              <a:ext cx="283621" cy="239068"/>
            </a:xfrm>
            <a:custGeom>
              <a:avLst/>
              <a:gdLst>
                <a:gd name="connsiteX0" fmla="*/ 268782 w 283621"/>
                <a:gd name="connsiteY0" fmla="*/ 33058 h 239068"/>
                <a:gd name="connsiteX1" fmla="*/ 281806 w 283621"/>
                <a:gd name="connsiteY1" fmla="*/ 63013 h 239068"/>
                <a:gd name="connsiteX2" fmla="*/ 168498 w 283621"/>
                <a:gd name="connsiteY2" fmla="*/ 165902 h 239068"/>
                <a:gd name="connsiteX3" fmla="*/ 147659 w 283621"/>
                <a:gd name="connsiteY3" fmla="*/ 176322 h 239068"/>
                <a:gd name="connsiteX4" fmla="*/ 139845 w 283621"/>
                <a:gd name="connsiteY4" fmla="*/ 191950 h 239068"/>
                <a:gd name="connsiteX5" fmla="*/ 126821 w 283621"/>
                <a:gd name="connsiteY5" fmla="*/ 225813 h 239068"/>
                <a:gd name="connsiteX6" fmla="*/ 98168 w 283621"/>
                <a:gd name="connsiteY6" fmla="*/ 236232 h 239068"/>
                <a:gd name="connsiteX7" fmla="*/ 46072 w 283621"/>
                <a:gd name="connsiteY7" fmla="*/ 203672 h 239068"/>
                <a:gd name="connsiteX8" fmla="*/ 30443 w 283621"/>
                <a:gd name="connsiteY8" fmla="*/ 177624 h 239068"/>
                <a:gd name="connsiteX9" fmla="*/ 30443 w 283621"/>
                <a:gd name="connsiteY9" fmla="*/ 167205 h 239068"/>
                <a:gd name="connsiteX10" fmla="*/ 4395 w 283621"/>
                <a:gd name="connsiteY10" fmla="*/ 87758 h 239068"/>
                <a:gd name="connsiteX11" fmla="*/ 488 w 283621"/>
                <a:gd name="connsiteY11" fmla="*/ 64315 h 239068"/>
                <a:gd name="connsiteX12" fmla="*/ 61701 w 283621"/>
                <a:gd name="connsiteY12" fmla="*/ 7010 h 239068"/>
                <a:gd name="connsiteX13" fmla="*/ 163288 w 283621"/>
                <a:gd name="connsiteY13" fmla="*/ 5707 h 239068"/>
                <a:gd name="connsiteX14" fmla="*/ 268782 w 283621"/>
                <a:gd name="connsiteY14" fmla="*/ 33058 h 239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83621" h="239068">
                  <a:moveTo>
                    <a:pt x="268782" y="33058"/>
                  </a:moveTo>
                  <a:cubicBezTo>
                    <a:pt x="280504" y="36965"/>
                    <a:pt x="287016" y="51291"/>
                    <a:pt x="281806" y="63013"/>
                  </a:cubicBezTo>
                  <a:cubicBezTo>
                    <a:pt x="260968" y="111202"/>
                    <a:pt x="219291" y="150274"/>
                    <a:pt x="168498" y="165902"/>
                  </a:cubicBezTo>
                  <a:cubicBezTo>
                    <a:pt x="160683" y="168507"/>
                    <a:pt x="152869" y="169810"/>
                    <a:pt x="147659" y="176322"/>
                  </a:cubicBezTo>
                  <a:cubicBezTo>
                    <a:pt x="143752" y="180229"/>
                    <a:pt x="142450" y="186741"/>
                    <a:pt x="139845" y="191950"/>
                  </a:cubicBezTo>
                  <a:cubicBezTo>
                    <a:pt x="135938" y="203672"/>
                    <a:pt x="130728" y="215393"/>
                    <a:pt x="126821" y="225813"/>
                  </a:cubicBezTo>
                  <a:cubicBezTo>
                    <a:pt x="122914" y="237534"/>
                    <a:pt x="108587" y="242744"/>
                    <a:pt x="98168" y="236232"/>
                  </a:cubicBezTo>
                  <a:cubicBezTo>
                    <a:pt x="79934" y="227115"/>
                    <a:pt x="63003" y="216696"/>
                    <a:pt x="46072" y="203672"/>
                  </a:cubicBezTo>
                  <a:cubicBezTo>
                    <a:pt x="36955" y="197160"/>
                    <a:pt x="27838" y="188043"/>
                    <a:pt x="30443" y="177624"/>
                  </a:cubicBezTo>
                  <a:cubicBezTo>
                    <a:pt x="31746" y="173717"/>
                    <a:pt x="31746" y="171112"/>
                    <a:pt x="30443" y="167205"/>
                  </a:cubicBezTo>
                  <a:cubicBezTo>
                    <a:pt x="27838" y="141157"/>
                    <a:pt x="18722" y="109899"/>
                    <a:pt x="4395" y="87758"/>
                  </a:cubicBezTo>
                  <a:cubicBezTo>
                    <a:pt x="488" y="81246"/>
                    <a:pt x="-814" y="72130"/>
                    <a:pt x="488" y="64315"/>
                  </a:cubicBezTo>
                  <a:cubicBezTo>
                    <a:pt x="8303" y="36965"/>
                    <a:pt x="34350" y="16127"/>
                    <a:pt x="61701" y="7010"/>
                  </a:cubicBezTo>
                  <a:cubicBezTo>
                    <a:pt x="94261" y="-3409"/>
                    <a:pt x="129426" y="-805"/>
                    <a:pt x="163288" y="5707"/>
                  </a:cubicBezTo>
                  <a:cubicBezTo>
                    <a:pt x="199755" y="14824"/>
                    <a:pt x="234920" y="21336"/>
                    <a:pt x="268782" y="33058"/>
                  </a:cubicBezTo>
                  <a:close/>
                </a:path>
              </a:pathLst>
            </a:custGeom>
            <a:solidFill>
              <a:srgbClr val="51BB84"/>
            </a:solidFill>
            <a:ln w="130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17" name="Freeform: Shape 816">
              <a:extLst>
                <a:ext uri="{FF2B5EF4-FFF2-40B4-BE49-F238E27FC236}">
                  <a16:creationId xmlns:a16="http://schemas.microsoft.com/office/drawing/2014/main" id="{DCB2DBFD-2176-44AC-B21B-70162ABD0779}"/>
                </a:ext>
              </a:extLst>
            </p:cNvPr>
            <p:cNvSpPr/>
            <p:nvPr/>
          </p:nvSpPr>
          <p:spPr>
            <a:xfrm>
              <a:off x="5847050" y="4858631"/>
              <a:ext cx="384398" cy="519934"/>
            </a:xfrm>
            <a:custGeom>
              <a:avLst/>
              <a:gdLst>
                <a:gd name="connsiteX0" fmla="*/ 384398 w 384398"/>
                <a:gd name="connsiteY0" fmla="*/ 189125 h 519934"/>
                <a:gd name="connsiteX1" fmla="*/ 359653 w 384398"/>
                <a:gd name="connsiteY1" fmla="*/ 258152 h 519934"/>
                <a:gd name="connsiteX2" fmla="*/ 312767 w 384398"/>
                <a:gd name="connsiteY2" fmla="*/ 273781 h 519934"/>
                <a:gd name="connsiteX3" fmla="*/ 301045 w 384398"/>
                <a:gd name="connsiteY3" fmla="*/ 282898 h 519934"/>
                <a:gd name="connsiteX4" fmla="*/ 252856 w 384398"/>
                <a:gd name="connsiteY4" fmla="*/ 366251 h 519934"/>
                <a:gd name="connsiteX5" fmla="*/ 190341 w 384398"/>
                <a:gd name="connsiteY5" fmla="*/ 456117 h 519934"/>
                <a:gd name="connsiteX6" fmla="*/ 185132 w 384398"/>
                <a:gd name="connsiteY6" fmla="*/ 519934 h 519934"/>
                <a:gd name="connsiteX7" fmla="*/ 121314 w 384398"/>
                <a:gd name="connsiteY7" fmla="*/ 484770 h 519934"/>
                <a:gd name="connsiteX8" fmla="*/ 133036 w 384398"/>
                <a:gd name="connsiteY8" fmla="*/ 301131 h 519934"/>
                <a:gd name="connsiteX9" fmla="*/ 110895 w 384398"/>
                <a:gd name="connsiteY9" fmla="*/ 225592 h 519934"/>
                <a:gd name="connsiteX10" fmla="*/ 82242 w 384398"/>
                <a:gd name="connsiteY10" fmla="*/ 212568 h 519934"/>
                <a:gd name="connsiteX11" fmla="*/ 54892 w 384398"/>
                <a:gd name="connsiteY11" fmla="*/ 146146 h 519934"/>
                <a:gd name="connsiteX12" fmla="*/ 36658 w 384398"/>
                <a:gd name="connsiteY12" fmla="*/ 86236 h 519934"/>
                <a:gd name="connsiteX13" fmla="*/ 191 w 384398"/>
                <a:gd name="connsiteY13" fmla="*/ 31535 h 519934"/>
                <a:gd name="connsiteX14" fmla="*/ 123919 w 384398"/>
                <a:gd name="connsiteY14" fmla="*/ 1580 h 519934"/>
                <a:gd name="connsiteX15" fmla="*/ 238530 w 384398"/>
                <a:gd name="connsiteY15" fmla="*/ 61490 h 519934"/>
                <a:gd name="connsiteX16" fmla="*/ 303650 w 384398"/>
                <a:gd name="connsiteY16" fmla="*/ 142239 h 519934"/>
                <a:gd name="connsiteX17" fmla="*/ 375282 w 384398"/>
                <a:gd name="connsiteY17" fmla="*/ 157868 h 519934"/>
                <a:gd name="connsiteX18" fmla="*/ 384398 w 384398"/>
                <a:gd name="connsiteY18" fmla="*/ 189125 h 519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84398" h="519934">
                  <a:moveTo>
                    <a:pt x="384398" y="189125"/>
                  </a:moveTo>
                  <a:cubicBezTo>
                    <a:pt x="384398" y="213871"/>
                    <a:pt x="377886" y="239918"/>
                    <a:pt x="359653" y="258152"/>
                  </a:cubicBezTo>
                  <a:cubicBezTo>
                    <a:pt x="347931" y="269874"/>
                    <a:pt x="329698" y="276386"/>
                    <a:pt x="312767" y="273781"/>
                  </a:cubicBezTo>
                  <a:cubicBezTo>
                    <a:pt x="307557" y="272478"/>
                    <a:pt x="301045" y="277688"/>
                    <a:pt x="301045" y="282898"/>
                  </a:cubicBezTo>
                  <a:cubicBezTo>
                    <a:pt x="298440" y="314155"/>
                    <a:pt x="276300" y="342808"/>
                    <a:pt x="252856" y="366251"/>
                  </a:cubicBezTo>
                  <a:cubicBezTo>
                    <a:pt x="226808" y="392299"/>
                    <a:pt x="196853" y="419650"/>
                    <a:pt x="190341" y="456117"/>
                  </a:cubicBezTo>
                  <a:cubicBezTo>
                    <a:pt x="186434" y="476955"/>
                    <a:pt x="190341" y="499096"/>
                    <a:pt x="185132" y="519934"/>
                  </a:cubicBezTo>
                  <a:cubicBezTo>
                    <a:pt x="162991" y="509515"/>
                    <a:pt x="142152" y="497794"/>
                    <a:pt x="121314" y="484770"/>
                  </a:cubicBezTo>
                  <a:cubicBezTo>
                    <a:pt x="125221" y="423557"/>
                    <a:pt x="129128" y="362344"/>
                    <a:pt x="133036" y="301131"/>
                  </a:cubicBezTo>
                  <a:cubicBezTo>
                    <a:pt x="134338" y="273781"/>
                    <a:pt x="134338" y="239918"/>
                    <a:pt x="110895" y="225592"/>
                  </a:cubicBezTo>
                  <a:cubicBezTo>
                    <a:pt x="101778" y="220383"/>
                    <a:pt x="90056" y="217778"/>
                    <a:pt x="82242" y="212568"/>
                  </a:cubicBezTo>
                  <a:cubicBezTo>
                    <a:pt x="61404" y="199544"/>
                    <a:pt x="58799" y="170892"/>
                    <a:pt x="54892" y="146146"/>
                  </a:cubicBezTo>
                  <a:cubicBezTo>
                    <a:pt x="50984" y="125308"/>
                    <a:pt x="44472" y="105772"/>
                    <a:pt x="36658" y="86236"/>
                  </a:cubicBezTo>
                  <a:cubicBezTo>
                    <a:pt x="28844" y="70607"/>
                    <a:pt x="1493" y="45861"/>
                    <a:pt x="191" y="31535"/>
                  </a:cubicBezTo>
                  <a:cubicBezTo>
                    <a:pt x="-5019" y="-4932"/>
                    <a:pt x="97871" y="-1025"/>
                    <a:pt x="123919" y="1580"/>
                  </a:cubicBezTo>
                  <a:cubicBezTo>
                    <a:pt x="168200" y="5487"/>
                    <a:pt x="213784" y="25023"/>
                    <a:pt x="238530" y="61490"/>
                  </a:cubicBezTo>
                  <a:cubicBezTo>
                    <a:pt x="258066" y="91445"/>
                    <a:pt x="269788" y="133122"/>
                    <a:pt x="303650" y="142239"/>
                  </a:cubicBezTo>
                  <a:cubicBezTo>
                    <a:pt x="327093" y="147448"/>
                    <a:pt x="355746" y="133122"/>
                    <a:pt x="375282" y="157868"/>
                  </a:cubicBezTo>
                  <a:cubicBezTo>
                    <a:pt x="381794" y="165682"/>
                    <a:pt x="384398" y="177404"/>
                    <a:pt x="384398" y="189125"/>
                  </a:cubicBezTo>
                  <a:close/>
                </a:path>
              </a:pathLst>
            </a:custGeom>
            <a:solidFill>
              <a:srgbClr val="51BB84"/>
            </a:solidFill>
            <a:ln w="130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18" name="Freeform: Shape 817">
              <a:extLst>
                <a:ext uri="{FF2B5EF4-FFF2-40B4-BE49-F238E27FC236}">
                  <a16:creationId xmlns:a16="http://schemas.microsoft.com/office/drawing/2014/main" id="{5CACB26A-09A5-4513-9657-0643BE5FA891}"/>
                </a:ext>
              </a:extLst>
            </p:cNvPr>
            <p:cNvSpPr/>
            <p:nvPr/>
          </p:nvSpPr>
          <p:spPr>
            <a:xfrm>
              <a:off x="5690954" y="4406977"/>
              <a:ext cx="418661" cy="481282"/>
            </a:xfrm>
            <a:custGeom>
              <a:avLst/>
              <a:gdLst>
                <a:gd name="connsiteX0" fmla="*/ 411558 w 418661"/>
                <a:gd name="connsiteY0" fmla="*/ 213593 h 481282"/>
                <a:gd name="connsiteX1" fmla="*/ 362067 w 418661"/>
                <a:gd name="connsiteY1" fmla="*/ 332112 h 481282"/>
                <a:gd name="connsiteX2" fmla="*/ 272201 w 418661"/>
                <a:gd name="connsiteY2" fmla="*/ 350345 h 481282"/>
                <a:gd name="connsiteX3" fmla="*/ 244851 w 418661"/>
                <a:gd name="connsiteY3" fmla="*/ 388115 h 481282"/>
                <a:gd name="connsiteX4" fmla="*/ 166707 w 418661"/>
                <a:gd name="connsiteY4" fmla="*/ 395929 h 481282"/>
                <a:gd name="connsiteX5" fmla="*/ 136752 w 418661"/>
                <a:gd name="connsiteY5" fmla="*/ 432396 h 481282"/>
                <a:gd name="connsiteX6" fmla="*/ 134147 w 418661"/>
                <a:gd name="connsiteY6" fmla="*/ 454537 h 481282"/>
                <a:gd name="connsiteX7" fmla="*/ 101587 w 418661"/>
                <a:gd name="connsiteY7" fmla="*/ 480585 h 481282"/>
                <a:gd name="connsiteX8" fmla="*/ 67725 w 418661"/>
                <a:gd name="connsiteY8" fmla="*/ 463654 h 481282"/>
                <a:gd name="connsiteX9" fmla="*/ 18233 w 418661"/>
                <a:gd name="connsiteY9" fmla="*/ 407651 h 481282"/>
                <a:gd name="connsiteX10" fmla="*/ 0 w 418661"/>
                <a:gd name="connsiteY10" fmla="*/ 365974 h 481282"/>
                <a:gd name="connsiteX11" fmla="*/ 162800 w 418661"/>
                <a:gd name="connsiteY11" fmla="*/ 2605 h 481282"/>
                <a:gd name="connsiteX12" fmla="*/ 192755 w 418661"/>
                <a:gd name="connsiteY12" fmla="*/ 0 h 481282"/>
                <a:gd name="connsiteX13" fmla="*/ 188848 w 418661"/>
                <a:gd name="connsiteY13" fmla="*/ 62515 h 481282"/>
                <a:gd name="connsiteX14" fmla="*/ 153683 w 418661"/>
                <a:gd name="connsiteY14" fmla="*/ 119821 h 481282"/>
                <a:gd name="connsiteX15" fmla="*/ 186243 w 418661"/>
                <a:gd name="connsiteY15" fmla="*/ 182336 h 481282"/>
                <a:gd name="connsiteX16" fmla="*/ 252665 w 418661"/>
                <a:gd name="connsiteY16" fmla="*/ 160195 h 481282"/>
                <a:gd name="connsiteX17" fmla="*/ 266992 w 418661"/>
                <a:gd name="connsiteY17" fmla="*/ 139357 h 481282"/>
                <a:gd name="connsiteX18" fmla="*/ 298249 w 418661"/>
                <a:gd name="connsiteY18" fmla="*/ 134147 h 481282"/>
                <a:gd name="connsiteX19" fmla="*/ 411558 w 418661"/>
                <a:gd name="connsiteY19" fmla="*/ 213593 h 4812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18661" h="481282">
                  <a:moveTo>
                    <a:pt x="411558" y="213593"/>
                  </a:moveTo>
                  <a:cubicBezTo>
                    <a:pt x="431094" y="257875"/>
                    <a:pt x="408953" y="320390"/>
                    <a:pt x="362067" y="332112"/>
                  </a:cubicBezTo>
                  <a:cubicBezTo>
                    <a:pt x="332112" y="339926"/>
                    <a:pt x="294342" y="329507"/>
                    <a:pt x="272201" y="350345"/>
                  </a:cubicBezTo>
                  <a:cubicBezTo>
                    <a:pt x="260480" y="362067"/>
                    <a:pt x="256573" y="378998"/>
                    <a:pt x="244851" y="388115"/>
                  </a:cubicBezTo>
                  <a:cubicBezTo>
                    <a:pt x="222710" y="403743"/>
                    <a:pt x="191453" y="386812"/>
                    <a:pt x="166707" y="395929"/>
                  </a:cubicBezTo>
                  <a:cubicBezTo>
                    <a:pt x="151078" y="401139"/>
                    <a:pt x="141961" y="416767"/>
                    <a:pt x="136752" y="432396"/>
                  </a:cubicBezTo>
                  <a:cubicBezTo>
                    <a:pt x="134147" y="440211"/>
                    <a:pt x="134147" y="446723"/>
                    <a:pt x="134147" y="454537"/>
                  </a:cubicBezTo>
                  <a:cubicBezTo>
                    <a:pt x="134147" y="471468"/>
                    <a:pt x="117216" y="484492"/>
                    <a:pt x="101587" y="480585"/>
                  </a:cubicBezTo>
                  <a:cubicBezTo>
                    <a:pt x="89865" y="477980"/>
                    <a:pt x="76841" y="471468"/>
                    <a:pt x="67725" y="463654"/>
                  </a:cubicBezTo>
                  <a:cubicBezTo>
                    <a:pt x="48189" y="448025"/>
                    <a:pt x="32560" y="427187"/>
                    <a:pt x="18233" y="407651"/>
                  </a:cubicBezTo>
                  <a:cubicBezTo>
                    <a:pt x="10419" y="395929"/>
                    <a:pt x="3907" y="381603"/>
                    <a:pt x="0" y="365974"/>
                  </a:cubicBezTo>
                  <a:cubicBezTo>
                    <a:pt x="11722" y="226617"/>
                    <a:pt x="71632" y="98982"/>
                    <a:pt x="162800" y="2605"/>
                  </a:cubicBezTo>
                  <a:cubicBezTo>
                    <a:pt x="173219" y="2605"/>
                    <a:pt x="182336" y="1302"/>
                    <a:pt x="192755" y="0"/>
                  </a:cubicBezTo>
                  <a:cubicBezTo>
                    <a:pt x="208384" y="15629"/>
                    <a:pt x="201872" y="44282"/>
                    <a:pt x="188848" y="62515"/>
                  </a:cubicBezTo>
                  <a:cubicBezTo>
                    <a:pt x="175824" y="80749"/>
                    <a:pt x="158893" y="97680"/>
                    <a:pt x="153683" y="119821"/>
                  </a:cubicBezTo>
                  <a:cubicBezTo>
                    <a:pt x="148473" y="144566"/>
                    <a:pt x="162800" y="173219"/>
                    <a:pt x="186243" y="182336"/>
                  </a:cubicBezTo>
                  <a:cubicBezTo>
                    <a:pt x="209686" y="191453"/>
                    <a:pt x="239641" y="182336"/>
                    <a:pt x="252665" y="160195"/>
                  </a:cubicBezTo>
                  <a:cubicBezTo>
                    <a:pt x="256573" y="153683"/>
                    <a:pt x="260480" y="144566"/>
                    <a:pt x="266992" y="139357"/>
                  </a:cubicBezTo>
                  <a:cubicBezTo>
                    <a:pt x="274806" y="132845"/>
                    <a:pt x="287830" y="132845"/>
                    <a:pt x="298249" y="134147"/>
                  </a:cubicBezTo>
                  <a:cubicBezTo>
                    <a:pt x="343833" y="141962"/>
                    <a:pt x="393324" y="168009"/>
                    <a:pt x="411558" y="213593"/>
                  </a:cubicBezTo>
                  <a:close/>
                </a:path>
              </a:pathLst>
            </a:custGeom>
            <a:solidFill>
              <a:srgbClr val="51BB84"/>
            </a:solidFill>
            <a:ln w="130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822" name="Graphic 2">
            <a:extLst>
              <a:ext uri="{FF2B5EF4-FFF2-40B4-BE49-F238E27FC236}">
                <a16:creationId xmlns:a16="http://schemas.microsoft.com/office/drawing/2014/main" id="{D822EE1B-5DDD-4A63-A67C-8AEBEC02D351}"/>
              </a:ext>
            </a:extLst>
          </p:cNvPr>
          <p:cNvGrpSpPr/>
          <p:nvPr/>
        </p:nvGrpSpPr>
        <p:grpSpPr>
          <a:xfrm>
            <a:off x="968441" y="1770753"/>
            <a:ext cx="1699354" cy="1405482"/>
            <a:chOff x="3029414" y="2654993"/>
            <a:chExt cx="1957708" cy="1619158"/>
          </a:xfrm>
          <a:solidFill>
            <a:schemeClr val="accent1"/>
          </a:solidFill>
        </p:grpSpPr>
        <p:sp>
          <p:nvSpPr>
            <p:cNvPr id="823" name="Freeform: Shape 822">
              <a:extLst>
                <a:ext uri="{FF2B5EF4-FFF2-40B4-BE49-F238E27FC236}">
                  <a16:creationId xmlns:a16="http://schemas.microsoft.com/office/drawing/2014/main" id="{D284DBD7-C943-4F41-BFFC-7B6A43E2D3EA}"/>
                </a:ext>
              </a:extLst>
            </p:cNvPr>
            <p:cNvSpPr/>
            <p:nvPr/>
          </p:nvSpPr>
          <p:spPr>
            <a:xfrm>
              <a:off x="3029414" y="3534490"/>
              <a:ext cx="1957708" cy="739660"/>
            </a:xfrm>
            <a:custGeom>
              <a:avLst/>
              <a:gdLst>
                <a:gd name="connsiteX0" fmla="*/ 1957709 w 1957708"/>
                <a:gd name="connsiteY0" fmla="*/ 0 h 739660"/>
                <a:gd name="connsiteX1" fmla="*/ 1957709 w 1957708"/>
                <a:gd name="connsiteY1" fmla="*/ 149650 h 739660"/>
                <a:gd name="connsiteX2" fmla="*/ 901576 w 1957708"/>
                <a:gd name="connsiteY2" fmla="*/ 739661 h 739660"/>
                <a:gd name="connsiteX3" fmla="*/ 0 w 1957708"/>
                <a:gd name="connsiteY3" fmla="*/ 229381 h 739660"/>
                <a:gd name="connsiteX4" fmla="*/ 0 w 1957708"/>
                <a:gd name="connsiteY4" fmla="*/ 79731 h 739660"/>
                <a:gd name="connsiteX5" fmla="*/ 901576 w 1957708"/>
                <a:gd name="connsiteY5" fmla="*/ 590012 h 7396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57708" h="739660">
                  <a:moveTo>
                    <a:pt x="1957709" y="0"/>
                  </a:moveTo>
                  <a:lnTo>
                    <a:pt x="1957709" y="149650"/>
                  </a:lnTo>
                  <a:lnTo>
                    <a:pt x="901576" y="739661"/>
                  </a:lnTo>
                  <a:lnTo>
                    <a:pt x="0" y="229381"/>
                  </a:lnTo>
                  <a:lnTo>
                    <a:pt x="0" y="79731"/>
                  </a:lnTo>
                  <a:lnTo>
                    <a:pt x="901576" y="590012"/>
                  </a:lnTo>
                  <a:close/>
                </a:path>
              </a:pathLst>
            </a:custGeom>
            <a:solidFill>
              <a:srgbClr val="594427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24" name="Freeform: Shape 823">
              <a:extLst>
                <a:ext uri="{FF2B5EF4-FFF2-40B4-BE49-F238E27FC236}">
                  <a16:creationId xmlns:a16="http://schemas.microsoft.com/office/drawing/2014/main" id="{FA0A4731-26D7-48A3-91FB-720F3C27F11E}"/>
                </a:ext>
              </a:extLst>
            </p:cNvPr>
            <p:cNvSpPr/>
            <p:nvPr/>
          </p:nvSpPr>
          <p:spPr>
            <a:xfrm>
              <a:off x="3029414" y="3024210"/>
              <a:ext cx="1957708" cy="1100291"/>
            </a:xfrm>
            <a:custGeom>
              <a:avLst/>
              <a:gdLst>
                <a:gd name="connsiteX0" fmla="*/ 1056132 w 1957708"/>
                <a:gd name="connsiteY0" fmla="*/ 0 h 1100291"/>
                <a:gd name="connsiteX1" fmla="*/ 1957709 w 1957708"/>
                <a:gd name="connsiteY1" fmla="*/ 510280 h 1100291"/>
                <a:gd name="connsiteX2" fmla="*/ 901576 w 1957708"/>
                <a:gd name="connsiteY2" fmla="*/ 1100292 h 1100291"/>
                <a:gd name="connsiteX3" fmla="*/ 0 w 1957708"/>
                <a:gd name="connsiteY3" fmla="*/ 590012 h 11002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57708" h="1100291">
                  <a:moveTo>
                    <a:pt x="1056132" y="0"/>
                  </a:moveTo>
                  <a:lnTo>
                    <a:pt x="1957709" y="510280"/>
                  </a:lnTo>
                  <a:lnTo>
                    <a:pt x="901576" y="1100292"/>
                  </a:lnTo>
                  <a:lnTo>
                    <a:pt x="0" y="590012"/>
                  </a:lnTo>
                  <a:close/>
                </a:path>
              </a:pathLst>
            </a:custGeom>
            <a:solidFill>
              <a:srgbClr val="009649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25" name="Freeform: Shape 824">
              <a:extLst>
                <a:ext uri="{FF2B5EF4-FFF2-40B4-BE49-F238E27FC236}">
                  <a16:creationId xmlns:a16="http://schemas.microsoft.com/office/drawing/2014/main" id="{394B2919-33C1-406E-8CA8-F6341D71C640}"/>
                </a:ext>
              </a:extLst>
            </p:cNvPr>
            <p:cNvSpPr/>
            <p:nvPr/>
          </p:nvSpPr>
          <p:spPr>
            <a:xfrm>
              <a:off x="4203303" y="3503824"/>
              <a:ext cx="521319" cy="293165"/>
            </a:xfrm>
            <a:custGeom>
              <a:avLst/>
              <a:gdLst>
                <a:gd name="connsiteX0" fmla="*/ 206075 w 521319"/>
                <a:gd name="connsiteY0" fmla="*/ 0 h 293165"/>
                <a:gd name="connsiteX1" fmla="*/ 521320 w 521319"/>
                <a:gd name="connsiteY1" fmla="*/ 177862 h 293165"/>
                <a:gd name="connsiteX2" fmla="*/ 314018 w 521319"/>
                <a:gd name="connsiteY2" fmla="*/ 293166 h 293165"/>
                <a:gd name="connsiteX3" fmla="*/ 0 w 521319"/>
                <a:gd name="connsiteY3" fmla="*/ 115304 h 2931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1319" h="293165">
                  <a:moveTo>
                    <a:pt x="206075" y="0"/>
                  </a:moveTo>
                  <a:lnTo>
                    <a:pt x="521320" y="177862"/>
                  </a:lnTo>
                  <a:lnTo>
                    <a:pt x="314018" y="293166"/>
                  </a:lnTo>
                  <a:lnTo>
                    <a:pt x="0" y="115304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26" name="Freeform: Shape 825">
              <a:extLst>
                <a:ext uri="{FF2B5EF4-FFF2-40B4-BE49-F238E27FC236}">
                  <a16:creationId xmlns:a16="http://schemas.microsoft.com/office/drawing/2014/main" id="{DC8774CB-4F48-4810-897F-46D900F99BC2}"/>
                </a:ext>
              </a:extLst>
            </p:cNvPr>
            <p:cNvSpPr/>
            <p:nvPr/>
          </p:nvSpPr>
          <p:spPr>
            <a:xfrm>
              <a:off x="4209436" y="3506278"/>
              <a:ext cx="509053" cy="287032"/>
            </a:xfrm>
            <a:custGeom>
              <a:avLst/>
              <a:gdLst>
                <a:gd name="connsiteX0" fmla="*/ 193808 w 509053"/>
                <a:gd name="connsiteY0" fmla="*/ 0 h 287032"/>
                <a:gd name="connsiteX1" fmla="*/ 247780 w 509053"/>
                <a:gd name="connsiteY1" fmla="*/ 30666 h 287032"/>
                <a:gd name="connsiteX2" fmla="*/ 462441 w 509053"/>
                <a:gd name="connsiteY2" fmla="*/ 152103 h 287032"/>
                <a:gd name="connsiteX3" fmla="*/ 509053 w 509053"/>
                <a:gd name="connsiteY3" fmla="*/ 179089 h 287032"/>
                <a:gd name="connsiteX4" fmla="*/ 314018 w 509053"/>
                <a:gd name="connsiteY4" fmla="*/ 287033 h 287032"/>
                <a:gd name="connsiteX5" fmla="*/ 0 w 509053"/>
                <a:gd name="connsiteY5" fmla="*/ 109170 h 287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09053" h="287032">
                  <a:moveTo>
                    <a:pt x="193808" y="0"/>
                  </a:moveTo>
                  <a:lnTo>
                    <a:pt x="247780" y="30666"/>
                  </a:lnTo>
                  <a:lnTo>
                    <a:pt x="462441" y="152103"/>
                  </a:lnTo>
                  <a:lnTo>
                    <a:pt x="509053" y="179089"/>
                  </a:lnTo>
                  <a:lnTo>
                    <a:pt x="314018" y="287033"/>
                  </a:lnTo>
                  <a:lnTo>
                    <a:pt x="0" y="109170"/>
                  </a:lnTo>
                  <a:close/>
                </a:path>
              </a:pathLst>
            </a:custGeom>
            <a:solidFill>
              <a:srgbClr val="CAC9CA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27" name="Freeform: Shape 826">
              <a:extLst>
                <a:ext uri="{FF2B5EF4-FFF2-40B4-BE49-F238E27FC236}">
                  <a16:creationId xmlns:a16="http://schemas.microsoft.com/office/drawing/2014/main" id="{40F6320D-5B9E-47BB-B120-BCF7590E3E60}"/>
                </a:ext>
              </a:extLst>
            </p:cNvPr>
            <p:cNvSpPr/>
            <p:nvPr/>
          </p:nvSpPr>
          <p:spPr>
            <a:xfrm>
              <a:off x="3831632" y="2986184"/>
              <a:ext cx="553212" cy="628037"/>
            </a:xfrm>
            <a:custGeom>
              <a:avLst/>
              <a:gdLst>
                <a:gd name="connsiteX0" fmla="*/ 0 w 553212"/>
                <a:gd name="connsiteY0" fmla="*/ 309112 h 628037"/>
                <a:gd name="connsiteX1" fmla="*/ 553212 w 553212"/>
                <a:gd name="connsiteY1" fmla="*/ 0 h 628037"/>
                <a:gd name="connsiteX2" fmla="*/ 553212 w 553212"/>
                <a:gd name="connsiteY2" fmla="*/ 317699 h 628037"/>
                <a:gd name="connsiteX3" fmla="*/ 0 w 553212"/>
                <a:gd name="connsiteY3" fmla="*/ 628037 h 628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3212" h="628037">
                  <a:moveTo>
                    <a:pt x="0" y="309112"/>
                  </a:moveTo>
                  <a:lnTo>
                    <a:pt x="553212" y="0"/>
                  </a:lnTo>
                  <a:lnTo>
                    <a:pt x="553212" y="317699"/>
                  </a:lnTo>
                  <a:lnTo>
                    <a:pt x="0" y="628037"/>
                  </a:lnTo>
                  <a:close/>
                </a:path>
              </a:pathLst>
            </a:custGeom>
            <a:solidFill>
              <a:srgbClr val="FFFFF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28" name="Freeform: Shape 827">
              <a:extLst>
                <a:ext uri="{FF2B5EF4-FFF2-40B4-BE49-F238E27FC236}">
                  <a16:creationId xmlns:a16="http://schemas.microsoft.com/office/drawing/2014/main" id="{BDBE48D0-C5C8-4744-8FEC-E9F885BC6E02}"/>
                </a:ext>
              </a:extLst>
            </p:cNvPr>
            <p:cNvSpPr/>
            <p:nvPr/>
          </p:nvSpPr>
          <p:spPr>
            <a:xfrm>
              <a:off x="3837766" y="2995997"/>
              <a:ext cx="540945" cy="607184"/>
            </a:xfrm>
            <a:custGeom>
              <a:avLst/>
              <a:gdLst>
                <a:gd name="connsiteX0" fmla="*/ 0 w 540945"/>
                <a:gd name="connsiteY0" fmla="*/ 302979 h 607184"/>
                <a:gd name="connsiteX1" fmla="*/ 540946 w 540945"/>
                <a:gd name="connsiteY1" fmla="*/ 0 h 607184"/>
                <a:gd name="connsiteX2" fmla="*/ 540946 w 540945"/>
                <a:gd name="connsiteY2" fmla="*/ 304206 h 607184"/>
                <a:gd name="connsiteX3" fmla="*/ 0 w 540945"/>
                <a:gd name="connsiteY3" fmla="*/ 607184 h 607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0945" h="607184">
                  <a:moveTo>
                    <a:pt x="0" y="302979"/>
                  </a:moveTo>
                  <a:lnTo>
                    <a:pt x="540946" y="0"/>
                  </a:lnTo>
                  <a:lnTo>
                    <a:pt x="540946" y="304206"/>
                  </a:lnTo>
                  <a:lnTo>
                    <a:pt x="0" y="607184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29" name="Freeform: Shape 828">
              <a:extLst>
                <a:ext uri="{FF2B5EF4-FFF2-40B4-BE49-F238E27FC236}">
                  <a16:creationId xmlns:a16="http://schemas.microsoft.com/office/drawing/2014/main" id="{B18824FB-D48A-40BE-BD59-4179A4EBC249}"/>
                </a:ext>
              </a:extLst>
            </p:cNvPr>
            <p:cNvSpPr/>
            <p:nvPr/>
          </p:nvSpPr>
          <p:spPr>
            <a:xfrm>
              <a:off x="3938350" y="3294070"/>
              <a:ext cx="554438" cy="380256"/>
            </a:xfrm>
            <a:custGeom>
              <a:avLst/>
              <a:gdLst>
                <a:gd name="connsiteX0" fmla="*/ 0 w 554438"/>
                <a:gd name="connsiteY0" fmla="*/ 309112 h 380256"/>
                <a:gd name="connsiteX1" fmla="*/ 554439 w 554438"/>
                <a:gd name="connsiteY1" fmla="*/ 0 h 380256"/>
                <a:gd name="connsiteX2" fmla="*/ 554439 w 554438"/>
                <a:gd name="connsiteY2" fmla="*/ 71145 h 380256"/>
                <a:gd name="connsiteX3" fmla="*/ 0 w 554438"/>
                <a:gd name="connsiteY3" fmla="*/ 380257 h 380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4438" h="380256">
                  <a:moveTo>
                    <a:pt x="0" y="309112"/>
                  </a:moveTo>
                  <a:lnTo>
                    <a:pt x="554439" y="0"/>
                  </a:lnTo>
                  <a:lnTo>
                    <a:pt x="554439" y="71145"/>
                  </a:lnTo>
                  <a:lnTo>
                    <a:pt x="0" y="380257"/>
                  </a:lnTo>
                  <a:close/>
                </a:path>
              </a:pathLst>
            </a:custGeom>
            <a:solidFill>
              <a:srgbClr val="CAC9CA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830" name="Graphic 2">
              <a:extLst>
                <a:ext uri="{FF2B5EF4-FFF2-40B4-BE49-F238E27FC236}">
                  <a16:creationId xmlns:a16="http://schemas.microsoft.com/office/drawing/2014/main" id="{D4CCDF72-BA91-4305-B2FC-70BA5B9A86D3}"/>
                </a:ext>
              </a:extLst>
            </p:cNvPr>
            <p:cNvGrpSpPr/>
            <p:nvPr/>
          </p:nvGrpSpPr>
          <p:grpSpPr>
            <a:xfrm>
              <a:off x="4249915" y="3110744"/>
              <a:ext cx="73598" cy="168606"/>
              <a:chOff x="4249915" y="3110744"/>
              <a:chExt cx="73598" cy="168606"/>
            </a:xfrm>
            <a:solidFill>
              <a:schemeClr val="accent1"/>
            </a:solidFill>
          </p:grpSpPr>
          <p:sp>
            <p:nvSpPr>
              <p:cNvPr id="934" name="Freeform: Shape 933">
                <a:extLst>
                  <a:ext uri="{FF2B5EF4-FFF2-40B4-BE49-F238E27FC236}">
                    <a16:creationId xmlns:a16="http://schemas.microsoft.com/office/drawing/2014/main" id="{E435898A-BD61-4756-B59A-6E757674942B}"/>
                  </a:ext>
                </a:extLst>
              </p:cNvPr>
              <p:cNvSpPr/>
              <p:nvPr/>
            </p:nvSpPr>
            <p:spPr>
              <a:xfrm>
                <a:off x="4249915" y="3110744"/>
                <a:ext cx="73598" cy="168606"/>
              </a:xfrm>
              <a:custGeom>
                <a:avLst/>
                <a:gdLst>
                  <a:gd name="connsiteX0" fmla="*/ 0 w 73598"/>
                  <a:gd name="connsiteY0" fmla="*/ 63115 h 168606"/>
                  <a:gd name="connsiteX1" fmla="*/ 0 w 73598"/>
                  <a:gd name="connsiteY1" fmla="*/ 168606 h 168606"/>
                  <a:gd name="connsiteX2" fmla="*/ 73598 w 73598"/>
                  <a:gd name="connsiteY2" fmla="*/ 126901 h 168606"/>
                  <a:gd name="connsiteX3" fmla="*/ 73598 w 73598"/>
                  <a:gd name="connsiteY3" fmla="*/ 21410 h 168606"/>
                  <a:gd name="connsiteX4" fmla="*/ 0 w 73598"/>
                  <a:gd name="connsiteY4" fmla="*/ 63115 h 1686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3598" h="168606">
                    <a:moveTo>
                      <a:pt x="0" y="63115"/>
                    </a:moveTo>
                    <a:lnTo>
                      <a:pt x="0" y="168606"/>
                    </a:lnTo>
                    <a:lnTo>
                      <a:pt x="73598" y="126901"/>
                    </a:lnTo>
                    <a:lnTo>
                      <a:pt x="73598" y="21410"/>
                    </a:lnTo>
                    <a:cubicBezTo>
                      <a:pt x="73598" y="-26429"/>
                      <a:pt x="0" y="14050"/>
                      <a:pt x="0" y="63115"/>
                    </a:cubicBez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35" name="Freeform: Shape 934">
                <a:extLst>
                  <a:ext uri="{FF2B5EF4-FFF2-40B4-BE49-F238E27FC236}">
                    <a16:creationId xmlns:a16="http://schemas.microsoft.com/office/drawing/2014/main" id="{F4B52BB9-686B-465C-A437-130BD5F4E959}"/>
                  </a:ext>
                </a:extLst>
              </p:cNvPr>
              <p:cNvSpPr/>
              <p:nvPr/>
            </p:nvSpPr>
            <p:spPr>
              <a:xfrm>
                <a:off x="4252368" y="3115212"/>
                <a:ext cx="65011" cy="154324"/>
              </a:xfrm>
              <a:custGeom>
                <a:avLst/>
                <a:gdLst>
                  <a:gd name="connsiteX0" fmla="*/ 65012 w 65011"/>
                  <a:gd name="connsiteY0" fmla="*/ 118752 h 154324"/>
                  <a:gd name="connsiteX1" fmla="*/ 65012 w 65011"/>
                  <a:gd name="connsiteY1" fmla="*/ 79500 h 154324"/>
                  <a:gd name="connsiteX2" fmla="*/ 35572 w 65011"/>
                  <a:gd name="connsiteY2" fmla="*/ 95446 h 154324"/>
                  <a:gd name="connsiteX3" fmla="*/ 35572 w 65011"/>
                  <a:gd name="connsiteY3" fmla="*/ 135925 h 154324"/>
                  <a:gd name="connsiteX4" fmla="*/ 65012 w 65011"/>
                  <a:gd name="connsiteY4" fmla="*/ 118752 h 154324"/>
                  <a:gd name="connsiteX5" fmla="*/ 65012 w 65011"/>
                  <a:gd name="connsiteY5" fmla="*/ 118752 h 154324"/>
                  <a:gd name="connsiteX6" fmla="*/ 29439 w 65011"/>
                  <a:gd name="connsiteY6" fmla="*/ 138378 h 154324"/>
                  <a:gd name="connsiteX7" fmla="*/ 29439 w 65011"/>
                  <a:gd name="connsiteY7" fmla="*/ 99126 h 154324"/>
                  <a:gd name="connsiteX8" fmla="*/ 1227 w 65011"/>
                  <a:gd name="connsiteY8" fmla="*/ 115072 h 154324"/>
                  <a:gd name="connsiteX9" fmla="*/ 1227 w 65011"/>
                  <a:gd name="connsiteY9" fmla="*/ 154325 h 154324"/>
                  <a:gd name="connsiteX10" fmla="*/ 29439 w 65011"/>
                  <a:gd name="connsiteY10" fmla="*/ 138378 h 154324"/>
                  <a:gd name="connsiteX11" fmla="*/ 29439 w 65011"/>
                  <a:gd name="connsiteY11" fmla="*/ 138378 h 154324"/>
                  <a:gd name="connsiteX12" fmla="*/ 1227 w 65011"/>
                  <a:gd name="connsiteY12" fmla="*/ 112619 h 154324"/>
                  <a:gd name="connsiteX13" fmla="*/ 29439 w 65011"/>
                  <a:gd name="connsiteY13" fmla="*/ 96673 h 154324"/>
                  <a:gd name="connsiteX14" fmla="*/ 29439 w 65011"/>
                  <a:gd name="connsiteY14" fmla="*/ 96673 h 154324"/>
                  <a:gd name="connsiteX15" fmla="*/ 1227 w 65011"/>
                  <a:gd name="connsiteY15" fmla="*/ 112619 h 154324"/>
                  <a:gd name="connsiteX16" fmla="*/ 1227 w 65011"/>
                  <a:gd name="connsiteY16" fmla="*/ 112619 h 154324"/>
                  <a:gd name="connsiteX17" fmla="*/ 1227 w 65011"/>
                  <a:gd name="connsiteY17" fmla="*/ 112619 h 154324"/>
                  <a:gd name="connsiteX18" fmla="*/ 29439 w 65011"/>
                  <a:gd name="connsiteY18" fmla="*/ 53741 h 154324"/>
                  <a:gd name="connsiteX19" fmla="*/ 29439 w 65011"/>
                  <a:gd name="connsiteY19" fmla="*/ 92993 h 154324"/>
                  <a:gd name="connsiteX20" fmla="*/ 1227 w 65011"/>
                  <a:gd name="connsiteY20" fmla="*/ 108939 h 154324"/>
                  <a:gd name="connsiteX21" fmla="*/ 1227 w 65011"/>
                  <a:gd name="connsiteY21" fmla="*/ 69687 h 154324"/>
                  <a:gd name="connsiteX22" fmla="*/ 29439 w 65011"/>
                  <a:gd name="connsiteY22" fmla="*/ 53741 h 154324"/>
                  <a:gd name="connsiteX23" fmla="*/ 29439 w 65011"/>
                  <a:gd name="connsiteY23" fmla="*/ 53741 h 154324"/>
                  <a:gd name="connsiteX24" fmla="*/ 29439 w 65011"/>
                  <a:gd name="connsiteY24" fmla="*/ 7128 h 154324"/>
                  <a:gd name="connsiteX25" fmla="*/ 0 w 65011"/>
                  <a:gd name="connsiteY25" fmla="*/ 56194 h 154324"/>
                  <a:gd name="connsiteX26" fmla="*/ 0 w 65011"/>
                  <a:gd name="connsiteY26" fmla="*/ 62327 h 154324"/>
                  <a:gd name="connsiteX27" fmla="*/ 29439 w 65011"/>
                  <a:gd name="connsiteY27" fmla="*/ 46381 h 154324"/>
                  <a:gd name="connsiteX28" fmla="*/ 29439 w 65011"/>
                  <a:gd name="connsiteY28" fmla="*/ 7128 h 154324"/>
                  <a:gd name="connsiteX29" fmla="*/ 29439 w 65011"/>
                  <a:gd name="connsiteY29" fmla="*/ 7128 h 154324"/>
                  <a:gd name="connsiteX30" fmla="*/ 60105 w 65011"/>
                  <a:gd name="connsiteY30" fmla="*/ 2222 h 154324"/>
                  <a:gd name="connsiteX31" fmla="*/ 35572 w 65011"/>
                  <a:gd name="connsiteY31" fmla="*/ 3448 h 154324"/>
                  <a:gd name="connsiteX32" fmla="*/ 35572 w 65011"/>
                  <a:gd name="connsiteY32" fmla="*/ 42701 h 154324"/>
                  <a:gd name="connsiteX33" fmla="*/ 65012 w 65011"/>
                  <a:gd name="connsiteY33" fmla="*/ 26755 h 154324"/>
                  <a:gd name="connsiteX34" fmla="*/ 65012 w 65011"/>
                  <a:gd name="connsiteY34" fmla="*/ 16942 h 154324"/>
                  <a:gd name="connsiteX35" fmla="*/ 60105 w 65011"/>
                  <a:gd name="connsiteY35" fmla="*/ 2222 h 154324"/>
                  <a:gd name="connsiteX36" fmla="*/ 60105 w 65011"/>
                  <a:gd name="connsiteY36" fmla="*/ 2222 h 154324"/>
                  <a:gd name="connsiteX37" fmla="*/ 65012 w 65011"/>
                  <a:gd name="connsiteY37" fmla="*/ 34114 h 154324"/>
                  <a:gd name="connsiteX38" fmla="*/ 65012 w 65011"/>
                  <a:gd name="connsiteY38" fmla="*/ 73367 h 154324"/>
                  <a:gd name="connsiteX39" fmla="*/ 35572 w 65011"/>
                  <a:gd name="connsiteY39" fmla="*/ 89313 h 154324"/>
                  <a:gd name="connsiteX40" fmla="*/ 35572 w 65011"/>
                  <a:gd name="connsiteY40" fmla="*/ 50061 h 154324"/>
                  <a:gd name="connsiteX41" fmla="*/ 65012 w 65011"/>
                  <a:gd name="connsiteY41" fmla="*/ 34114 h 154324"/>
                  <a:gd name="connsiteX42" fmla="*/ 65012 w 65011"/>
                  <a:gd name="connsiteY42" fmla="*/ 34114 h 154324"/>
                  <a:gd name="connsiteX43" fmla="*/ 65012 w 65011"/>
                  <a:gd name="connsiteY43" fmla="*/ 30435 h 154324"/>
                  <a:gd name="connsiteX44" fmla="*/ 35572 w 65011"/>
                  <a:gd name="connsiteY44" fmla="*/ 46381 h 154324"/>
                  <a:gd name="connsiteX45" fmla="*/ 35572 w 65011"/>
                  <a:gd name="connsiteY45" fmla="*/ 46381 h 154324"/>
                  <a:gd name="connsiteX46" fmla="*/ 65012 w 65011"/>
                  <a:gd name="connsiteY46" fmla="*/ 30435 h 1543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65011" h="154324">
                    <a:moveTo>
                      <a:pt x="65012" y="118752"/>
                    </a:moveTo>
                    <a:lnTo>
                      <a:pt x="65012" y="79500"/>
                    </a:lnTo>
                    <a:lnTo>
                      <a:pt x="35572" y="95446"/>
                    </a:lnTo>
                    <a:lnTo>
                      <a:pt x="35572" y="135925"/>
                    </a:lnTo>
                    <a:lnTo>
                      <a:pt x="65012" y="118752"/>
                    </a:lnTo>
                    <a:lnTo>
                      <a:pt x="65012" y="118752"/>
                    </a:lnTo>
                    <a:close/>
                    <a:moveTo>
                      <a:pt x="29439" y="138378"/>
                    </a:moveTo>
                    <a:lnTo>
                      <a:pt x="29439" y="99126"/>
                    </a:lnTo>
                    <a:lnTo>
                      <a:pt x="1227" y="115072"/>
                    </a:lnTo>
                    <a:lnTo>
                      <a:pt x="1227" y="154325"/>
                    </a:lnTo>
                    <a:lnTo>
                      <a:pt x="29439" y="138378"/>
                    </a:lnTo>
                    <a:lnTo>
                      <a:pt x="29439" y="138378"/>
                    </a:lnTo>
                    <a:close/>
                    <a:moveTo>
                      <a:pt x="1227" y="112619"/>
                    </a:moveTo>
                    <a:lnTo>
                      <a:pt x="29439" y="96673"/>
                    </a:lnTo>
                    <a:lnTo>
                      <a:pt x="29439" y="96673"/>
                    </a:lnTo>
                    <a:lnTo>
                      <a:pt x="1227" y="112619"/>
                    </a:lnTo>
                    <a:lnTo>
                      <a:pt x="1227" y="112619"/>
                    </a:lnTo>
                    <a:lnTo>
                      <a:pt x="1227" y="112619"/>
                    </a:lnTo>
                    <a:close/>
                    <a:moveTo>
                      <a:pt x="29439" y="53741"/>
                    </a:moveTo>
                    <a:lnTo>
                      <a:pt x="29439" y="92993"/>
                    </a:lnTo>
                    <a:lnTo>
                      <a:pt x="1227" y="108939"/>
                    </a:lnTo>
                    <a:lnTo>
                      <a:pt x="1227" y="69687"/>
                    </a:lnTo>
                    <a:lnTo>
                      <a:pt x="29439" y="53741"/>
                    </a:lnTo>
                    <a:lnTo>
                      <a:pt x="29439" y="53741"/>
                    </a:lnTo>
                    <a:close/>
                    <a:moveTo>
                      <a:pt x="29439" y="7128"/>
                    </a:moveTo>
                    <a:cubicBezTo>
                      <a:pt x="14720" y="16942"/>
                      <a:pt x="0" y="35341"/>
                      <a:pt x="0" y="56194"/>
                    </a:cubicBezTo>
                    <a:lnTo>
                      <a:pt x="0" y="62327"/>
                    </a:lnTo>
                    <a:lnTo>
                      <a:pt x="29439" y="46381"/>
                    </a:lnTo>
                    <a:lnTo>
                      <a:pt x="29439" y="7128"/>
                    </a:lnTo>
                    <a:lnTo>
                      <a:pt x="29439" y="7128"/>
                    </a:lnTo>
                    <a:close/>
                    <a:moveTo>
                      <a:pt x="60105" y="2222"/>
                    </a:moveTo>
                    <a:cubicBezTo>
                      <a:pt x="53972" y="-1458"/>
                      <a:pt x="45386" y="-231"/>
                      <a:pt x="35572" y="3448"/>
                    </a:cubicBezTo>
                    <a:lnTo>
                      <a:pt x="35572" y="42701"/>
                    </a:lnTo>
                    <a:lnTo>
                      <a:pt x="65012" y="26755"/>
                    </a:lnTo>
                    <a:lnTo>
                      <a:pt x="65012" y="16942"/>
                    </a:lnTo>
                    <a:cubicBezTo>
                      <a:pt x="65012" y="10808"/>
                      <a:pt x="62558" y="5902"/>
                      <a:pt x="60105" y="2222"/>
                    </a:cubicBezTo>
                    <a:lnTo>
                      <a:pt x="60105" y="2222"/>
                    </a:lnTo>
                    <a:close/>
                    <a:moveTo>
                      <a:pt x="65012" y="34114"/>
                    </a:moveTo>
                    <a:lnTo>
                      <a:pt x="65012" y="73367"/>
                    </a:lnTo>
                    <a:lnTo>
                      <a:pt x="35572" y="89313"/>
                    </a:lnTo>
                    <a:lnTo>
                      <a:pt x="35572" y="50061"/>
                    </a:lnTo>
                    <a:lnTo>
                      <a:pt x="65012" y="34114"/>
                    </a:lnTo>
                    <a:lnTo>
                      <a:pt x="65012" y="34114"/>
                    </a:lnTo>
                    <a:close/>
                    <a:moveTo>
                      <a:pt x="65012" y="30435"/>
                    </a:moveTo>
                    <a:lnTo>
                      <a:pt x="35572" y="46381"/>
                    </a:lnTo>
                    <a:lnTo>
                      <a:pt x="35572" y="46381"/>
                    </a:lnTo>
                    <a:lnTo>
                      <a:pt x="65012" y="30435"/>
                    </a:lnTo>
                    <a:close/>
                  </a:path>
                </a:pathLst>
              </a:custGeom>
              <a:solidFill>
                <a:srgbClr val="FFFFF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831" name="Graphic 2">
              <a:extLst>
                <a:ext uri="{FF2B5EF4-FFF2-40B4-BE49-F238E27FC236}">
                  <a16:creationId xmlns:a16="http://schemas.microsoft.com/office/drawing/2014/main" id="{F4058F96-7BFC-4B71-9FC5-75A7168AD3B7}"/>
                </a:ext>
              </a:extLst>
            </p:cNvPr>
            <p:cNvGrpSpPr/>
            <p:nvPr/>
          </p:nvGrpSpPr>
          <p:grpSpPr>
            <a:xfrm>
              <a:off x="3910137" y="3299646"/>
              <a:ext cx="73598" cy="168606"/>
              <a:chOff x="3910137" y="3299646"/>
              <a:chExt cx="73598" cy="168606"/>
            </a:xfrm>
            <a:solidFill>
              <a:schemeClr val="accent1"/>
            </a:solidFill>
          </p:grpSpPr>
          <p:sp>
            <p:nvSpPr>
              <p:cNvPr id="932" name="Freeform: Shape 931">
                <a:extLst>
                  <a:ext uri="{FF2B5EF4-FFF2-40B4-BE49-F238E27FC236}">
                    <a16:creationId xmlns:a16="http://schemas.microsoft.com/office/drawing/2014/main" id="{1D15CE54-A63A-40BB-81D2-609141171B25}"/>
                  </a:ext>
                </a:extLst>
              </p:cNvPr>
              <p:cNvSpPr/>
              <p:nvPr/>
            </p:nvSpPr>
            <p:spPr>
              <a:xfrm>
                <a:off x="3910137" y="3299646"/>
                <a:ext cx="73598" cy="168606"/>
              </a:xfrm>
              <a:custGeom>
                <a:avLst/>
                <a:gdLst>
                  <a:gd name="connsiteX0" fmla="*/ 0 w 73598"/>
                  <a:gd name="connsiteY0" fmla="*/ 63115 h 168606"/>
                  <a:gd name="connsiteX1" fmla="*/ 0 w 73598"/>
                  <a:gd name="connsiteY1" fmla="*/ 168606 h 168606"/>
                  <a:gd name="connsiteX2" fmla="*/ 73598 w 73598"/>
                  <a:gd name="connsiteY2" fmla="*/ 126901 h 168606"/>
                  <a:gd name="connsiteX3" fmla="*/ 73598 w 73598"/>
                  <a:gd name="connsiteY3" fmla="*/ 21410 h 168606"/>
                  <a:gd name="connsiteX4" fmla="*/ 0 w 73598"/>
                  <a:gd name="connsiteY4" fmla="*/ 63115 h 1686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3598" h="168606">
                    <a:moveTo>
                      <a:pt x="0" y="63115"/>
                    </a:moveTo>
                    <a:lnTo>
                      <a:pt x="0" y="168606"/>
                    </a:lnTo>
                    <a:lnTo>
                      <a:pt x="73598" y="126901"/>
                    </a:lnTo>
                    <a:lnTo>
                      <a:pt x="73598" y="21410"/>
                    </a:lnTo>
                    <a:cubicBezTo>
                      <a:pt x="73598" y="-26429"/>
                      <a:pt x="0" y="14050"/>
                      <a:pt x="0" y="63115"/>
                    </a:cubicBez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33" name="Freeform: Shape 932">
                <a:extLst>
                  <a:ext uri="{FF2B5EF4-FFF2-40B4-BE49-F238E27FC236}">
                    <a16:creationId xmlns:a16="http://schemas.microsoft.com/office/drawing/2014/main" id="{4448DE3A-B4F9-49AB-8889-CC4386C9011A}"/>
                  </a:ext>
                </a:extLst>
              </p:cNvPr>
              <p:cNvSpPr/>
              <p:nvPr/>
            </p:nvSpPr>
            <p:spPr>
              <a:xfrm>
                <a:off x="3912590" y="3304114"/>
                <a:ext cx="65011" cy="154324"/>
              </a:xfrm>
              <a:custGeom>
                <a:avLst/>
                <a:gdLst>
                  <a:gd name="connsiteX0" fmla="*/ 65012 w 65011"/>
                  <a:gd name="connsiteY0" fmla="*/ 118752 h 154324"/>
                  <a:gd name="connsiteX1" fmla="*/ 65012 w 65011"/>
                  <a:gd name="connsiteY1" fmla="*/ 79500 h 154324"/>
                  <a:gd name="connsiteX2" fmla="*/ 35572 w 65011"/>
                  <a:gd name="connsiteY2" fmla="*/ 95446 h 154324"/>
                  <a:gd name="connsiteX3" fmla="*/ 35572 w 65011"/>
                  <a:gd name="connsiteY3" fmla="*/ 134699 h 154324"/>
                  <a:gd name="connsiteX4" fmla="*/ 65012 w 65011"/>
                  <a:gd name="connsiteY4" fmla="*/ 118752 h 154324"/>
                  <a:gd name="connsiteX5" fmla="*/ 65012 w 65011"/>
                  <a:gd name="connsiteY5" fmla="*/ 118752 h 154324"/>
                  <a:gd name="connsiteX6" fmla="*/ 29439 w 65011"/>
                  <a:gd name="connsiteY6" fmla="*/ 138378 h 154324"/>
                  <a:gd name="connsiteX7" fmla="*/ 29439 w 65011"/>
                  <a:gd name="connsiteY7" fmla="*/ 99126 h 154324"/>
                  <a:gd name="connsiteX8" fmla="*/ 1227 w 65011"/>
                  <a:gd name="connsiteY8" fmla="*/ 115072 h 154324"/>
                  <a:gd name="connsiteX9" fmla="*/ 1227 w 65011"/>
                  <a:gd name="connsiteY9" fmla="*/ 154325 h 154324"/>
                  <a:gd name="connsiteX10" fmla="*/ 29439 w 65011"/>
                  <a:gd name="connsiteY10" fmla="*/ 138378 h 154324"/>
                  <a:gd name="connsiteX11" fmla="*/ 29439 w 65011"/>
                  <a:gd name="connsiteY11" fmla="*/ 138378 h 154324"/>
                  <a:gd name="connsiteX12" fmla="*/ 1227 w 65011"/>
                  <a:gd name="connsiteY12" fmla="*/ 112619 h 154324"/>
                  <a:gd name="connsiteX13" fmla="*/ 29439 w 65011"/>
                  <a:gd name="connsiteY13" fmla="*/ 96673 h 154324"/>
                  <a:gd name="connsiteX14" fmla="*/ 29439 w 65011"/>
                  <a:gd name="connsiteY14" fmla="*/ 96673 h 154324"/>
                  <a:gd name="connsiteX15" fmla="*/ 1227 w 65011"/>
                  <a:gd name="connsiteY15" fmla="*/ 112619 h 154324"/>
                  <a:gd name="connsiteX16" fmla="*/ 1227 w 65011"/>
                  <a:gd name="connsiteY16" fmla="*/ 112619 h 154324"/>
                  <a:gd name="connsiteX17" fmla="*/ 1227 w 65011"/>
                  <a:gd name="connsiteY17" fmla="*/ 112619 h 154324"/>
                  <a:gd name="connsiteX18" fmla="*/ 29439 w 65011"/>
                  <a:gd name="connsiteY18" fmla="*/ 53741 h 154324"/>
                  <a:gd name="connsiteX19" fmla="*/ 29439 w 65011"/>
                  <a:gd name="connsiteY19" fmla="*/ 92993 h 154324"/>
                  <a:gd name="connsiteX20" fmla="*/ 1227 w 65011"/>
                  <a:gd name="connsiteY20" fmla="*/ 108939 h 154324"/>
                  <a:gd name="connsiteX21" fmla="*/ 1227 w 65011"/>
                  <a:gd name="connsiteY21" fmla="*/ 69687 h 154324"/>
                  <a:gd name="connsiteX22" fmla="*/ 29439 w 65011"/>
                  <a:gd name="connsiteY22" fmla="*/ 53741 h 154324"/>
                  <a:gd name="connsiteX23" fmla="*/ 29439 w 65011"/>
                  <a:gd name="connsiteY23" fmla="*/ 53741 h 154324"/>
                  <a:gd name="connsiteX24" fmla="*/ 29439 w 65011"/>
                  <a:gd name="connsiteY24" fmla="*/ 8355 h 154324"/>
                  <a:gd name="connsiteX25" fmla="*/ 0 w 65011"/>
                  <a:gd name="connsiteY25" fmla="*/ 57421 h 154324"/>
                  <a:gd name="connsiteX26" fmla="*/ 0 w 65011"/>
                  <a:gd name="connsiteY26" fmla="*/ 63554 h 154324"/>
                  <a:gd name="connsiteX27" fmla="*/ 29439 w 65011"/>
                  <a:gd name="connsiteY27" fmla="*/ 47607 h 154324"/>
                  <a:gd name="connsiteX28" fmla="*/ 29439 w 65011"/>
                  <a:gd name="connsiteY28" fmla="*/ 8355 h 154324"/>
                  <a:gd name="connsiteX29" fmla="*/ 29439 w 65011"/>
                  <a:gd name="connsiteY29" fmla="*/ 8355 h 154324"/>
                  <a:gd name="connsiteX30" fmla="*/ 60105 w 65011"/>
                  <a:gd name="connsiteY30" fmla="*/ 2222 h 154324"/>
                  <a:gd name="connsiteX31" fmla="*/ 35572 w 65011"/>
                  <a:gd name="connsiteY31" fmla="*/ 3449 h 154324"/>
                  <a:gd name="connsiteX32" fmla="*/ 35572 w 65011"/>
                  <a:gd name="connsiteY32" fmla="*/ 42701 h 154324"/>
                  <a:gd name="connsiteX33" fmla="*/ 65012 w 65011"/>
                  <a:gd name="connsiteY33" fmla="*/ 26755 h 154324"/>
                  <a:gd name="connsiteX34" fmla="*/ 65012 w 65011"/>
                  <a:gd name="connsiteY34" fmla="*/ 16942 h 154324"/>
                  <a:gd name="connsiteX35" fmla="*/ 60105 w 65011"/>
                  <a:gd name="connsiteY35" fmla="*/ 2222 h 154324"/>
                  <a:gd name="connsiteX36" fmla="*/ 60105 w 65011"/>
                  <a:gd name="connsiteY36" fmla="*/ 2222 h 154324"/>
                  <a:gd name="connsiteX37" fmla="*/ 65012 w 65011"/>
                  <a:gd name="connsiteY37" fmla="*/ 34114 h 154324"/>
                  <a:gd name="connsiteX38" fmla="*/ 65012 w 65011"/>
                  <a:gd name="connsiteY38" fmla="*/ 73367 h 154324"/>
                  <a:gd name="connsiteX39" fmla="*/ 35572 w 65011"/>
                  <a:gd name="connsiteY39" fmla="*/ 89313 h 154324"/>
                  <a:gd name="connsiteX40" fmla="*/ 35572 w 65011"/>
                  <a:gd name="connsiteY40" fmla="*/ 50061 h 154324"/>
                  <a:gd name="connsiteX41" fmla="*/ 65012 w 65011"/>
                  <a:gd name="connsiteY41" fmla="*/ 34114 h 154324"/>
                  <a:gd name="connsiteX42" fmla="*/ 65012 w 65011"/>
                  <a:gd name="connsiteY42" fmla="*/ 34114 h 154324"/>
                  <a:gd name="connsiteX43" fmla="*/ 35572 w 65011"/>
                  <a:gd name="connsiteY43" fmla="*/ 46381 h 154324"/>
                  <a:gd name="connsiteX44" fmla="*/ 65012 w 65011"/>
                  <a:gd name="connsiteY44" fmla="*/ 30435 h 154324"/>
                  <a:gd name="connsiteX45" fmla="*/ 35572 w 65011"/>
                  <a:gd name="connsiteY45" fmla="*/ 46381 h 154324"/>
                  <a:gd name="connsiteX46" fmla="*/ 35572 w 65011"/>
                  <a:gd name="connsiteY46" fmla="*/ 46381 h 1543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65011" h="154324">
                    <a:moveTo>
                      <a:pt x="65012" y="118752"/>
                    </a:moveTo>
                    <a:lnTo>
                      <a:pt x="65012" y="79500"/>
                    </a:lnTo>
                    <a:lnTo>
                      <a:pt x="35572" y="95446"/>
                    </a:lnTo>
                    <a:lnTo>
                      <a:pt x="35572" y="134699"/>
                    </a:lnTo>
                    <a:lnTo>
                      <a:pt x="65012" y="118752"/>
                    </a:lnTo>
                    <a:lnTo>
                      <a:pt x="65012" y="118752"/>
                    </a:lnTo>
                    <a:close/>
                    <a:moveTo>
                      <a:pt x="29439" y="138378"/>
                    </a:moveTo>
                    <a:lnTo>
                      <a:pt x="29439" y="99126"/>
                    </a:lnTo>
                    <a:lnTo>
                      <a:pt x="1227" y="115072"/>
                    </a:lnTo>
                    <a:lnTo>
                      <a:pt x="1227" y="154325"/>
                    </a:lnTo>
                    <a:lnTo>
                      <a:pt x="29439" y="138378"/>
                    </a:lnTo>
                    <a:lnTo>
                      <a:pt x="29439" y="138378"/>
                    </a:lnTo>
                    <a:close/>
                    <a:moveTo>
                      <a:pt x="1227" y="112619"/>
                    </a:moveTo>
                    <a:lnTo>
                      <a:pt x="29439" y="96673"/>
                    </a:lnTo>
                    <a:lnTo>
                      <a:pt x="29439" y="96673"/>
                    </a:lnTo>
                    <a:lnTo>
                      <a:pt x="1227" y="112619"/>
                    </a:lnTo>
                    <a:lnTo>
                      <a:pt x="1227" y="112619"/>
                    </a:lnTo>
                    <a:lnTo>
                      <a:pt x="1227" y="112619"/>
                    </a:lnTo>
                    <a:close/>
                    <a:moveTo>
                      <a:pt x="29439" y="53741"/>
                    </a:moveTo>
                    <a:lnTo>
                      <a:pt x="29439" y="92993"/>
                    </a:lnTo>
                    <a:lnTo>
                      <a:pt x="1227" y="108939"/>
                    </a:lnTo>
                    <a:lnTo>
                      <a:pt x="1227" y="69687"/>
                    </a:lnTo>
                    <a:lnTo>
                      <a:pt x="29439" y="53741"/>
                    </a:lnTo>
                    <a:lnTo>
                      <a:pt x="29439" y="53741"/>
                    </a:lnTo>
                    <a:close/>
                    <a:moveTo>
                      <a:pt x="29439" y="8355"/>
                    </a:moveTo>
                    <a:cubicBezTo>
                      <a:pt x="14720" y="18168"/>
                      <a:pt x="0" y="36568"/>
                      <a:pt x="0" y="57421"/>
                    </a:cubicBezTo>
                    <a:lnTo>
                      <a:pt x="0" y="63554"/>
                    </a:lnTo>
                    <a:lnTo>
                      <a:pt x="29439" y="47607"/>
                    </a:lnTo>
                    <a:lnTo>
                      <a:pt x="29439" y="8355"/>
                    </a:lnTo>
                    <a:lnTo>
                      <a:pt x="29439" y="8355"/>
                    </a:lnTo>
                    <a:close/>
                    <a:moveTo>
                      <a:pt x="60105" y="2222"/>
                    </a:moveTo>
                    <a:cubicBezTo>
                      <a:pt x="53972" y="-1458"/>
                      <a:pt x="45385" y="-231"/>
                      <a:pt x="35572" y="3449"/>
                    </a:cubicBezTo>
                    <a:lnTo>
                      <a:pt x="35572" y="42701"/>
                    </a:lnTo>
                    <a:lnTo>
                      <a:pt x="65012" y="26755"/>
                    </a:lnTo>
                    <a:lnTo>
                      <a:pt x="65012" y="16942"/>
                    </a:lnTo>
                    <a:cubicBezTo>
                      <a:pt x="65012" y="10808"/>
                      <a:pt x="63785" y="5902"/>
                      <a:pt x="60105" y="2222"/>
                    </a:cubicBezTo>
                    <a:lnTo>
                      <a:pt x="60105" y="2222"/>
                    </a:lnTo>
                    <a:close/>
                    <a:moveTo>
                      <a:pt x="65012" y="34114"/>
                    </a:moveTo>
                    <a:lnTo>
                      <a:pt x="65012" y="73367"/>
                    </a:lnTo>
                    <a:lnTo>
                      <a:pt x="35572" y="89313"/>
                    </a:lnTo>
                    <a:lnTo>
                      <a:pt x="35572" y="50061"/>
                    </a:lnTo>
                    <a:lnTo>
                      <a:pt x="65012" y="34114"/>
                    </a:lnTo>
                    <a:lnTo>
                      <a:pt x="65012" y="34114"/>
                    </a:lnTo>
                    <a:close/>
                    <a:moveTo>
                      <a:pt x="35572" y="46381"/>
                    </a:moveTo>
                    <a:lnTo>
                      <a:pt x="65012" y="30435"/>
                    </a:lnTo>
                    <a:lnTo>
                      <a:pt x="35572" y="46381"/>
                    </a:lnTo>
                    <a:lnTo>
                      <a:pt x="35572" y="46381"/>
                    </a:lnTo>
                    <a:close/>
                  </a:path>
                </a:pathLst>
              </a:custGeom>
              <a:solidFill>
                <a:srgbClr val="FFFFF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832" name="Freeform: Shape 831">
              <a:extLst>
                <a:ext uri="{FF2B5EF4-FFF2-40B4-BE49-F238E27FC236}">
                  <a16:creationId xmlns:a16="http://schemas.microsoft.com/office/drawing/2014/main" id="{CAA260F9-021E-4D1C-A93D-08862CA92BDF}"/>
                </a:ext>
              </a:extLst>
            </p:cNvPr>
            <p:cNvSpPr/>
            <p:nvPr/>
          </p:nvSpPr>
          <p:spPr>
            <a:xfrm>
              <a:off x="4061013" y="3157913"/>
              <a:ext cx="132476" cy="267406"/>
            </a:xfrm>
            <a:custGeom>
              <a:avLst/>
              <a:gdLst>
                <a:gd name="connsiteX0" fmla="*/ 0 w 132476"/>
                <a:gd name="connsiteY0" fmla="*/ 73598 h 267406"/>
                <a:gd name="connsiteX1" fmla="*/ 132477 w 132476"/>
                <a:gd name="connsiteY1" fmla="*/ 0 h 267406"/>
                <a:gd name="connsiteX2" fmla="*/ 132477 w 132476"/>
                <a:gd name="connsiteY2" fmla="*/ 192582 h 267406"/>
                <a:gd name="connsiteX3" fmla="*/ 0 w 132476"/>
                <a:gd name="connsiteY3" fmla="*/ 267406 h 267406"/>
                <a:gd name="connsiteX4" fmla="*/ 0 w 132476"/>
                <a:gd name="connsiteY4" fmla="*/ 101811 h 267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2476" h="267406">
                  <a:moveTo>
                    <a:pt x="0" y="73598"/>
                  </a:moveTo>
                  <a:lnTo>
                    <a:pt x="132477" y="0"/>
                  </a:lnTo>
                  <a:lnTo>
                    <a:pt x="132477" y="192582"/>
                  </a:lnTo>
                  <a:lnTo>
                    <a:pt x="0" y="267406"/>
                  </a:lnTo>
                  <a:lnTo>
                    <a:pt x="0" y="101811"/>
                  </a:lnTo>
                  <a:close/>
                </a:path>
              </a:pathLst>
            </a:custGeom>
            <a:solidFill>
              <a:srgbClr val="1A1A1B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33" name="Freeform: Shape 832">
              <a:extLst>
                <a:ext uri="{FF2B5EF4-FFF2-40B4-BE49-F238E27FC236}">
                  <a16:creationId xmlns:a16="http://schemas.microsoft.com/office/drawing/2014/main" id="{995AAF48-11DE-47D0-BB3D-4121FB3F518C}"/>
                </a:ext>
              </a:extLst>
            </p:cNvPr>
            <p:cNvSpPr/>
            <p:nvPr/>
          </p:nvSpPr>
          <p:spPr>
            <a:xfrm>
              <a:off x="4061013" y="3164046"/>
              <a:ext cx="121436" cy="250233"/>
            </a:xfrm>
            <a:custGeom>
              <a:avLst/>
              <a:gdLst>
                <a:gd name="connsiteX0" fmla="*/ 121437 w 121436"/>
                <a:gd name="connsiteY0" fmla="*/ 0 h 250233"/>
                <a:gd name="connsiteX1" fmla="*/ 121437 w 121436"/>
                <a:gd name="connsiteY1" fmla="*/ 182769 h 250233"/>
                <a:gd name="connsiteX2" fmla="*/ 0 w 121436"/>
                <a:gd name="connsiteY2" fmla="*/ 250234 h 250233"/>
                <a:gd name="connsiteX3" fmla="*/ 0 w 121436"/>
                <a:gd name="connsiteY3" fmla="*/ 95677 h 250233"/>
                <a:gd name="connsiteX4" fmla="*/ 0 w 121436"/>
                <a:gd name="connsiteY4" fmla="*/ 67465 h 250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436" h="250233">
                  <a:moveTo>
                    <a:pt x="121437" y="0"/>
                  </a:moveTo>
                  <a:lnTo>
                    <a:pt x="121437" y="182769"/>
                  </a:lnTo>
                  <a:lnTo>
                    <a:pt x="0" y="250234"/>
                  </a:lnTo>
                  <a:lnTo>
                    <a:pt x="0" y="95677"/>
                  </a:lnTo>
                  <a:lnTo>
                    <a:pt x="0" y="67465"/>
                  </a:lnTo>
                  <a:close/>
                </a:path>
              </a:pathLst>
            </a:custGeom>
            <a:solidFill>
              <a:srgbClr val="424242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34" name="Freeform: Shape 833">
              <a:extLst>
                <a:ext uri="{FF2B5EF4-FFF2-40B4-BE49-F238E27FC236}">
                  <a16:creationId xmlns:a16="http://schemas.microsoft.com/office/drawing/2014/main" id="{B0AD9532-AE31-4ACD-B99D-C8618B14E3D5}"/>
                </a:ext>
              </a:extLst>
            </p:cNvPr>
            <p:cNvSpPr/>
            <p:nvPr/>
          </p:nvSpPr>
          <p:spPr>
            <a:xfrm>
              <a:off x="3432976" y="3070822"/>
              <a:ext cx="398656" cy="472254"/>
            </a:xfrm>
            <a:custGeom>
              <a:avLst/>
              <a:gdLst>
                <a:gd name="connsiteX0" fmla="*/ 398656 w 398656"/>
                <a:gd name="connsiteY0" fmla="*/ 472255 h 472254"/>
                <a:gd name="connsiteX1" fmla="*/ 398656 w 398656"/>
                <a:gd name="connsiteY1" fmla="*/ 224474 h 472254"/>
                <a:gd name="connsiteX2" fmla="*/ 0 w 398656"/>
                <a:gd name="connsiteY2" fmla="*/ 0 h 472254"/>
                <a:gd name="connsiteX3" fmla="*/ 0 w 398656"/>
                <a:gd name="connsiteY3" fmla="*/ 246554 h 472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8656" h="472254">
                  <a:moveTo>
                    <a:pt x="398656" y="472255"/>
                  </a:moveTo>
                  <a:lnTo>
                    <a:pt x="398656" y="224474"/>
                  </a:lnTo>
                  <a:lnTo>
                    <a:pt x="0" y="0"/>
                  </a:lnTo>
                  <a:lnTo>
                    <a:pt x="0" y="246554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35" name="Freeform: Shape 834">
              <a:extLst>
                <a:ext uri="{FF2B5EF4-FFF2-40B4-BE49-F238E27FC236}">
                  <a16:creationId xmlns:a16="http://schemas.microsoft.com/office/drawing/2014/main" id="{DF34B01D-2935-42F8-BB21-ED4315645054}"/>
                </a:ext>
              </a:extLst>
            </p:cNvPr>
            <p:cNvSpPr/>
            <p:nvPr/>
          </p:nvSpPr>
          <p:spPr>
            <a:xfrm>
              <a:off x="3439109" y="3080635"/>
              <a:ext cx="386389" cy="451401"/>
            </a:xfrm>
            <a:custGeom>
              <a:avLst/>
              <a:gdLst>
                <a:gd name="connsiteX0" fmla="*/ 386390 w 386389"/>
                <a:gd name="connsiteY0" fmla="*/ 451402 h 451401"/>
                <a:gd name="connsiteX1" fmla="*/ 0 w 386389"/>
                <a:gd name="connsiteY1" fmla="*/ 233061 h 451401"/>
                <a:gd name="connsiteX2" fmla="*/ 0 w 386389"/>
                <a:gd name="connsiteY2" fmla="*/ 0 h 451401"/>
                <a:gd name="connsiteX3" fmla="*/ 386390 w 386389"/>
                <a:gd name="connsiteY3" fmla="*/ 218341 h 451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6389" h="451401">
                  <a:moveTo>
                    <a:pt x="386390" y="451402"/>
                  </a:moveTo>
                  <a:lnTo>
                    <a:pt x="0" y="233061"/>
                  </a:lnTo>
                  <a:lnTo>
                    <a:pt x="0" y="0"/>
                  </a:lnTo>
                  <a:lnTo>
                    <a:pt x="386390" y="218341"/>
                  </a:lnTo>
                  <a:close/>
                </a:path>
              </a:pathLst>
            </a:custGeom>
            <a:solidFill>
              <a:schemeClr val="accent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36" name="Freeform: Shape 835">
              <a:extLst>
                <a:ext uri="{FF2B5EF4-FFF2-40B4-BE49-F238E27FC236}">
                  <a16:creationId xmlns:a16="http://schemas.microsoft.com/office/drawing/2014/main" id="{1DF5B825-FD83-4613-AF5E-20C9173C24A3}"/>
                </a:ext>
              </a:extLst>
            </p:cNvPr>
            <p:cNvSpPr/>
            <p:nvPr/>
          </p:nvSpPr>
          <p:spPr>
            <a:xfrm>
              <a:off x="3029414" y="3296523"/>
              <a:ext cx="290712" cy="410922"/>
            </a:xfrm>
            <a:custGeom>
              <a:avLst/>
              <a:gdLst>
                <a:gd name="connsiteX0" fmla="*/ 290712 w 290712"/>
                <a:gd name="connsiteY0" fmla="*/ 410923 h 410922"/>
                <a:gd name="connsiteX1" fmla="*/ 290712 w 290712"/>
                <a:gd name="connsiteY1" fmla="*/ 239194 h 410922"/>
                <a:gd name="connsiteX2" fmla="*/ 290712 w 290712"/>
                <a:gd name="connsiteY2" fmla="*/ 164369 h 410922"/>
                <a:gd name="connsiteX3" fmla="*/ 0 w 290712"/>
                <a:gd name="connsiteY3" fmla="*/ 0 h 410922"/>
                <a:gd name="connsiteX4" fmla="*/ 0 w 290712"/>
                <a:gd name="connsiteY4" fmla="*/ 246554 h 410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0712" h="410922">
                  <a:moveTo>
                    <a:pt x="290712" y="410923"/>
                  </a:moveTo>
                  <a:lnTo>
                    <a:pt x="290712" y="239194"/>
                  </a:lnTo>
                  <a:lnTo>
                    <a:pt x="290712" y="164369"/>
                  </a:lnTo>
                  <a:lnTo>
                    <a:pt x="0" y="0"/>
                  </a:lnTo>
                  <a:lnTo>
                    <a:pt x="0" y="246554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37" name="Freeform: Shape 836">
              <a:extLst>
                <a:ext uri="{FF2B5EF4-FFF2-40B4-BE49-F238E27FC236}">
                  <a16:creationId xmlns:a16="http://schemas.microsoft.com/office/drawing/2014/main" id="{7D73979F-C56C-477E-925A-B5535F911F60}"/>
                </a:ext>
              </a:extLst>
            </p:cNvPr>
            <p:cNvSpPr/>
            <p:nvPr/>
          </p:nvSpPr>
          <p:spPr>
            <a:xfrm>
              <a:off x="3035547" y="3306336"/>
              <a:ext cx="278446" cy="391296"/>
            </a:xfrm>
            <a:custGeom>
              <a:avLst/>
              <a:gdLst>
                <a:gd name="connsiteX0" fmla="*/ 278446 w 278446"/>
                <a:gd name="connsiteY0" fmla="*/ 391297 h 391296"/>
                <a:gd name="connsiteX1" fmla="*/ 0 w 278446"/>
                <a:gd name="connsiteY1" fmla="*/ 233061 h 391296"/>
                <a:gd name="connsiteX2" fmla="*/ 0 w 278446"/>
                <a:gd name="connsiteY2" fmla="*/ 0 h 391296"/>
                <a:gd name="connsiteX3" fmla="*/ 278446 w 278446"/>
                <a:gd name="connsiteY3" fmla="*/ 158236 h 391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8446" h="391296">
                  <a:moveTo>
                    <a:pt x="278446" y="391297"/>
                  </a:moveTo>
                  <a:lnTo>
                    <a:pt x="0" y="233061"/>
                  </a:lnTo>
                  <a:lnTo>
                    <a:pt x="0" y="0"/>
                  </a:lnTo>
                  <a:lnTo>
                    <a:pt x="278446" y="158236"/>
                  </a:lnTo>
                  <a:close/>
                </a:path>
              </a:pathLst>
            </a:custGeom>
            <a:solidFill>
              <a:schemeClr val="accent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38" name="Freeform: Shape 837">
              <a:extLst>
                <a:ext uri="{FF2B5EF4-FFF2-40B4-BE49-F238E27FC236}">
                  <a16:creationId xmlns:a16="http://schemas.microsoft.com/office/drawing/2014/main" id="{60D796EF-ECAC-4FD8-803E-7118C98FDAC4}"/>
                </a:ext>
              </a:extLst>
            </p:cNvPr>
            <p:cNvSpPr/>
            <p:nvPr/>
          </p:nvSpPr>
          <p:spPr>
            <a:xfrm>
              <a:off x="3320126" y="3235191"/>
              <a:ext cx="403562" cy="472254"/>
            </a:xfrm>
            <a:custGeom>
              <a:avLst/>
              <a:gdLst>
                <a:gd name="connsiteX0" fmla="*/ 0 w 403562"/>
                <a:gd name="connsiteY0" fmla="*/ 225701 h 472254"/>
                <a:gd name="connsiteX1" fmla="*/ 403563 w 403562"/>
                <a:gd name="connsiteY1" fmla="*/ 0 h 472254"/>
                <a:gd name="connsiteX2" fmla="*/ 403563 w 403562"/>
                <a:gd name="connsiteY2" fmla="*/ 246554 h 472254"/>
                <a:gd name="connsiteX3" fmla="*/ 0 w 403562"/>
                <a:gd name="connsiteY3" fmla="*/ 472255 h 472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3562" h="472254">
                  <a:moveTo>
                    <a:pt x="0" y="225701"/>
                  </a:moveTo>
                  <a:lnTo>
                    <a:pt x="403563" y="0"/>
                  </a:lnTo>
                  <a:lnTo>
                    <a:pt x="403563" y="246554"/>
                  </a:lnTo>
                  <a:lnTo>
                    <a:pt x="0" y="472255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39" name="Freeform: Shape 838">
              <a:extLst>
                <a:ext uri="{FF2B5EF4-FFF2-40B4-BE49-F238E27FC236}">
                  <a16:creationId xmlns:a16="http://schemas.microsoft.com/office/drawing/2014/main" id="{AAEF9749-5B91-4025-92D9-FF126BE322A3}"/>
                </a:ext>
              </a:extLst>
            </p:cNvPr>
            <p:cNvSpPr/>
            <p:nvPr/>
          </p:nvSpPr>
          <p:spPr>
            <a:xfrm>
              <a:off x="3327486" y="3247457"/>
              <a:ext cx="388843" cy="446495"/>
            </a:xfrm>
            <a:custGeom>
              <a:avLst/>
              <a:gdLst>
                <a:gd name="connsiteX0" fmla="*/ 0 w 388843"/>
                <a:gd name="connsiteY0" fmla="*/ 217114 h 446495"/>
                <a:gd name="connsiteX1" fmla="*/ 388843 w 388843"/>
                <a:gd name="connsiteY1" fmla="*/ 0 h 446495"/>
                <a:gd name="connsiteX2" fmla="*/ 388843 w 388843"/>
                <a:gd name="connsiteY2" fmla="*/ 229381 h 446495"/>
                <a:gd name="connsiteX3" fmla="*/ 0 w 388843"/>
                <a:gd name="connsiteY3" fmla="*/ 446495 h 446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8843" h="446495">
                  <a:moveTo>
                    <a:pt x="0" y="217114"/>
                  </a:moveTo>
                  <a:lnTo>
                    <a:pt x="388843" y="0"/>
                  </a:lnTo>
                  <a:lnTo>
                    <a:pt x="388843" y="229381"/>
                  </a:lnTo>
                  <a:lnTo>
                    <a:pt x="0" y="446495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40" name="Freeform: Shape 839">
              <a:extLst>
                <a:ext uri="{FF2B5EF4-FFF2-40B4-BE49-F238E27FC236}">
                  <a16:creationId xmlns:a16="http://schemas.microsoft.com/office/drawing/2014/main" id="{DD39AF63-FCF2-4BD3-B951-8A2DC37EF940}"/>
                </a:ext>
              </a:extLst>
            </p:cNvPr>
            <p:cNvSpPr/>
            <p:nvPr/>
          </p:nvSpPr>
          <p:spPr>
            <a:xfrm>
              <a:off x="3377778" y="3472851"/>
              <a:ext cx="73598" cy="168356"/>
            </a:xfrm>
            <a:custGeom>
              <a:avLst/>
              <a:gdLst>
                <a:gd name="connsiteX0" fmla="*/ 0 w 73598"/>
                <a:gd name="connsiteY0" fmla="*/ 62866 h 168356"/>
                <a:gd name="connsiteX1" fmla="*/ 0 w 73598"/>
                <a:gd name="connsiteY1" fmla="*/ 168357 h 168356"/>
                <a:gd name="connsiteX2" fmla="*/ 73598 w 73598"/>
                <a:gd name="connsiteY2" fmla="*/ 126651 h 168356"/>
                <a:gd name="connsiteX3" fmla="*/ 73598 w 73598"/>
                <a:gd name="connsiteY3" fmla="*/ 21161 h 168356"/>
                <a:gd name="connsiteX4" fmla="*/ 0 w 73598"/>
                <a:gd name="connsiteY4" fmla="*/ 62866 h 168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3598" h="168356">
                  <a:moveTo>
                    <a:pt x="0" y="62866"/>
                  </a:moveTo>
                  <a:lnTo>
                    <a:pt x="0" y="168357"/>
                  </a:lnTo>
                  <a:lnTo>
                    <a:pt x="73598" y="126651"/>
                  </a:lnTo>
                  <a:lnTo>
                    <a:pt x="73598" y="21161"/>
                  </a:lnTo>
                  <a:cubicBezTo>
                    <a:pt x="73598" y="-26678"/>
                    <a:pt x="0" y="15027"/>
                    <a:pt x="0" y="62866"/>
                  </a:cubicBezTo>
                  <a:close/>
                </a:path>
              </a:pathLst>
            </a:custGeom>
            <a:solidFill>
              <a:srgbClr val="00000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41" name="Freeform: Shape 840">
              <a:extLst>
                <a:ext uri="{FF2B5EF4-FFF2-40B4-BE49-F238E27FC236}">
                  <a16:creationId xmlns:a16="http://schemas.microsoft.com/office/drawing/2014/main" id="{93F1786D-B6BE-48C8-A2B0-A79096B781BE}"/>
                </a:ext>
              </a:extLst>
            </p:cNvPr>
            <p:cNvSpPr/>
            <p:nvPr/>
          </p:nvSpPr>
          <p:spPr>
            <a:xfrm>
              <a:off x="3488175" y="3411270"/>
              <a:ext cx="73598" cy="168606"/>
            </a:xfrm>
            <a:custGeom>
              <a:avLst/>
              <a:gdLst>
                <a:gd name="connsiteX0" fmla="*/ 0 w 73598"/>
                <a:gd name="connsiteY0" fmla="*/ 63115 h 168606"/>
                <a:gd name="connsiteX1" fmla="*/ 0 w 73598"/>
                <a:gd name="connsiteY1" fmla="*/ 168606 h 168606"/>
                <a:gd name="connsiteX2" fmla="*/ 73598 w 73598"/>
                <a:gd name="connsiteY2" fmla="*/ 126901 h 168606"/>
                <a:gd name="connsiteX3" fmla="*/ 73598 w 73598"/>
                <a:gd name="connsiteY3" fmla="*/ 21410 h 168606"/>
                <a:gd name="connsiteX4" fmla="*/ 0 w 73598"/>
                <a:gd name="connsiteY4" fmla="*/ 63115 h 168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3598" h="168606">
                  <a:moveTo>
                    <a:pt x="0" y="63115"/>
                  </a:moveTo>
                  <a:lnTo>
                    <a:pt x="0" y="168606"/>
                  </a:lnTo>
                  <a:lnTo>
                    <a:pt x="73598" y="126901"/>
                  </a:lnTo>
                  <a:lnTo>
                    <a:pt x="73598" y="21410"/>
                  </a:lnTo>
                  <a:cubicBezTo>
                    <a:pt x="73598" y="-26429"/>
                    <a:pt x="0" y="14050"/>
                    <a:pt x="0" y="63115"/>
                  </a:cubicBezTo>
                  <a:close/>
                </a:path>
              </a:pathLst>
            </a:custGeom>
            <a:solidFill>
              <a:srgbClr val="00000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42" name="Freeform: Shape 841">
              <a:extLst>
                <a:ext uri="{FF2B5EF4-FFF2-40B4-BE49-F238E27FC236}">
                  <a16:creationId xmlns:a16="http://schemas.microsoft.com/office/drawing/2014/main" id="{4CEA1CA5-E867-49A1-8935-8F675BC90FE7}"/>
                </a:ext>
              </a:extLst>
            </p:cNvPr>
            <p:cNvSpPr/>
            <p:nvPr/>
          </p:nvSpPr>
          <p:spPr>
            <a:xfrm>
              <a:off x="3598572" y="3348960"/>
              <a:ext cx="73598" cy="168356"/>
            </a:xfrm>
            <a:custGeom>
              <a:avLst/>
              <a:gdLst>
                <a:gd name="connsiteX0" fmla="*/ 0 w 73598"/>
                <a:gd name="connsiteY0" fmla="*/ 62866 h 168356"/>
                <a:gd name="connsiteX1" fmla="*/ 0 w 73598"/>
                <a:gd name="connsiteY1" fmla="*/ 168357 h 168356"/>
                <a:gd name="connsiteX2" fmla="*/ 73598 w 73598"/>
                <a:gd name="connsiteY2" fmla="*/ 126651 h 168356"/>
                <a:gd name="connsiteX3" fmla="*/ 73598 w 73598"/>
                <a:gd name="connsiteY3" fmla="*/ 21161 h 168356"/>
                <a:gd name="connsiteX4" fmla="*/ 0 w 73598"/>
                <a:gd name="connsiteY4" fmla="*/ 62866 h 168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3598" h="168356">
                  <a:moveTo>
                    <a:pt x="0" y="62866"/>
                  </a:moveTo>
                  <a:lnTo>
                    <a:pt x="0" y="168357"/>
                  </a:lnTo>
                  <a:lnTo>
                    <a:pt x="73598" y="126651"/>
                  </a:lnTo>
                  <a:lnTo>
                    <a:pt x="73598" y="21161"/>
                  </a:lnTo>
                  <a:cubicBezTo>
                    <a:pt x="73598" y="-26678"/>
                    <a:pt x="0" y="15027"/>
                    <a:pt x="0" y="62866"/>
                  </a:cubicBezTo>
                  <a:close/>
                </a:path>
              </a:pathLst>
            </a:custGeom>
            <a:solidFill>
              <a:srgbClr val="00000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843" name="Graphic 2">
              <a:extLst>
                <a:ext uri="{FF2B5EF4-FFF2-40B4-BE49-F238E27FC236}">
                  <a16:creationId xmlns:a16="http://schemas.microsoft.com/office/drawing/2014/main" id="{FB1C0DEE-208E-45DD-B214-E46C2DD52C49}"/>
                </a:ext>
              </a:extLst>
            </p:cNvPr>
            <p:cNvGrpSpPr/>
            <p:nvPr/>
          </p:nvGrpSpPr>
          <p:grpSpPr>
            <a:xfrm>
              <a:off x="3381458" y="3353262"/>
              <a:ext cx="288259" cy="283038"/>
              <a:chOff x="3381458" y="3353262"/>
              <a:chExt cx="288259" cy="283038"/>
            </a:xfrm>
            <a:solidFill>
              <a:srgbClr val="1A1A1B"/>
            </a:solidFill>
          </p:grpSpPr>
          <p:sp>
            <p:nvSpPr>
              <p:cNvPr id="929" name="Freeform: Shape 928">
                <a:extLst>
                  <a:ext uri="{FF2B5EF4-FFF2-40B4-BE49-F238E27FC236}">
                    <a16:creationId xmlns:a16="http://schemas.microsoft.com/office/drawing/2014/main" id="{B98AC97B-E66C-40C8-992B-3C37CD74A3E1}"/>
                  </a:ext>
                </a:extLst>
              </p:cNvPr>
              <p:cNvSpPr/>
              <p:nvPr/>
            </p:nvSpPr>
            <p:spPr>
              <a:xfrm>
                <a:off x="3381458" y="3477152"/>
                <a:ext cx="67464" cy="159148"/>
              </a:xfrm>
              <a:custGeom>
                <a:avLst/>
                <a:gdLst>
                  <a:gd name="connsiteX0" fmla="*/ 66238 w 67464"/>
                  <a:gd name="connsiteY0" fmla="*/ 121123 h 159148"/>
                  <a:gd name="connsiteX1" fmla="*/ 66238 w 67464"/>
                  <a:gd name="connsiteY1" fmla="*/ 78191 h 159148"/>
                  <a:gd name="connsiteX2" fmla="*/ 34346 w 67464"/>
                  <a:gd name="connsiteY2" fmla="*/ 95363 h 159148"/>
                  <a:gd name="connsiteX3" fmla="*/ 34346 w 67464"/>
                  <a:gd name="connsiteY3" fmla="*/ 138296 h 159148"/>
                  <a:gd name="connsiteX4" fmla="*/ 66238 w 67464"/>
                  <a:gd name="connsiteY4" fmla="*/ 121123 h 159148"/>
                  <a:gd name="connsiteX5" fmla="*/ 66238 w 67464"/>
                  <a:gd name="connsiteY5" fmla="*/ 121123 h 159148"/>
                  <a:gd name="connsiteX6" fmla="*/ 31892 w 67464"/>
                  <a:gd name="connsiteY6" fmla="*/ 141976 h 159148"/>
                  <a:gd name="connsiteX7" fmla="*/ 31892 w 67464"/>
                  <a:gd name="connsiteY7" fmla="*/ 99043 h 159148"/>
                  <a:gd name="connsiteX8" fmla="*/ 1227 w 67464"/>
                  <a:gd name="connsiteY8" fmla="*/ 116216 h 159148"/>
                  <a:gd name="connsiteX9" fmla="*/ 1227 w 67464"/>
                  <a:gd name="connsiteY9" fmla="*/ 159149 h 159148"/>
                  <a:gd name="connsiteX10" fmla="*/ 31892 w 67464"/>
                  <a:gd name="connsiteY10" fmla="*/ 141976 h 159148"/>
                  <a:gd name="connsiteX11" fmla="*/ 31892 w 67464"/>
                  <a:gd name="connsiteY11" fmla="*/ 141976 h 159148"/>
                  <a:gd name="connsiteX12" fmla="*/ 0 w 67464"/>
                  <a:gd name="connsiteY12" fmla="*/ 112536 h 159148"/>
                  <a:gd name="connsiteX13" fmla="*/ 0 w 67464"/>
                  <a:gd name="connsiteY13" fmla="*/ 69604 h 159148"/>
                  <a:gd name="connsiteX14" fmla="*/ 31892 w 67464"/>
                  <a:gd name="connsiteY14" fmla="*/ 52431 h 159148"/>
                  <a:gd name="connsiteX15" fmla="*/ 31892 w 67464"/>
                  <a:gd name="connsiteY15" fmla="*/ 95363 h 159148"/>
                  <a:gd name="connsiteX16" fmla="*/ 0 w 67464"/>
                  <a:gd name="connsiteY16" fmla="*/ 112536 h 159148"/>
                  <a:gd name="connsiteX17" fmla="*/ 0 w 67464"/>
                  <a:gd name="connsiteY17" fmla="*/ 112536 h 159148"/>
                  <a:gd name="connsiteX18" fmla="*/ 0 w 67464"/>
                  <a:gd name="connsiteY18" fmla="*/ 67151 h 159148"/>
                  <a:gd name="connsiteX19" fmla="*/ 31892 w 67464"/>
                  <a:gd name="connsiteY19" fmla="*/ 49978 h 159148"/>
                  <a:gd name="connsiteX20" fmla="*/ 31892 w 67464"/>
                  <a:gd name="connsiteY20" fmla="*/ 7046 h 159148"/>
                  <a:gd name="connsiteX21" fmla="*/ 0 w 67464"/>
                  <a:gd name="connsiteY21" fmla="*/ 57338 h 159148"/>
                  <a:gd name="connsiteX22" fmla="*/ 0 w 67464"/>
                  <a:gd name="connsiteY22" fmla="*/ 67151 h 159148"/>
                  <a:gd name="connsiteX23" fmla="*/ 0 w 67464"/>
                  <a:gd name="connsiteY23" fmla="*/ 67151 h 159148"/>
                  <a:gd name="connsiteX24" fmla="*/ 35572 w 67464"/>
                  <a:gd name="connsiteY24" fmla="*/ 4593 h 159148"/>
                  <a:gd name="connsiteX25" fmla="*/ 35572 w 67464"/>
                  <a:gd name="connsiteY25" fmla="*/ 47525 h 159148"/>
                  <a:gd name="connsiteX26" fmla="*/ 67465 w 67464"/>
                  <a:gd name="connsiteY26" fmla="*/ 30352 h 159148"/>
                  <a:gd name="connsiteX27" fmla="*/ 67465 w 67464"/>
                  <a:gd name="connsiteY27" fmla="*/ 20539 h 159148"/>
                  <a:gd name="connsiteX28" fmla="*/ 35572 w 67464"/>
                  <a:gd name="connsiteY28" fmla="*/ 4593 h 159148"/>
                  <a:gd name="connsiteX29" fmla="*/ 35572 w 67464"/>
                  <a:gd name="connsiteY29" fmla="*/ 4593 h 159148"/>
                  <a:gd name="connsiteX30" fmla="*/ 66238 w 67464"/>
                  <a:gd name="connsiteY30" fmla="*/ 75737 h 159148"/>
                  <a:gd name="connsiteX31" fmla="*/ 34346 w 67464"/>
                  <a:gd name="connsiteY31" fmla="*/ 92910 h 159148"/>
                  <a:gd name="connsiteX32" fmla="*/ 34346 w 67464"/>
                  <a:gd name="connsiteY32" fmla="*/ 49978 h 159148"/>
                  <a:gd name="connsiteX33" fmla="*/ 66238 w 67464"/>
                  <a:gd name="connsiteY33" fmla="*/ 32805 h 159148"/>
                  <a:gd name="connsiteX34" fmla="*/ 66238 w 67464"/>
                  <a:gd name="connsiteY34" fmla="*/ 75737 h 1591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67464" h="159148">
                    <a:moveTo>
                      <a:pt x="66238" y="121123"/>
                    </a:moveTo>
                    <a:lnTo>
                      <a:pt x="66238" y="78191"/>
                    </a:lnTo>
                    <a:lnTo>
                      <a:pt x="34346" y="95363"/>
                    </a:lnTo>
                    <a:lnTo>
                      <a:pt x="34346" y="138296"/>
                    </a:lnTo>
                    <a:lnTo>
                      <a:pt x="66238" y="121123"/>
                    </a:lnTo>
                    <a:lnTo>
                      <a:pt x="66238" y="121123"/>
                    </a:lnTo>
                    <a:close/>
                    <a:moveTo>
                      <a:pt x="31892" y="141976"/>
                    </a:moveTo>
                    <a:lnTo>
                      <a:pt x="31892" y="99043"/>
                    </a:lnTo>
                    <a:lnTo>
                      <a:pt x="1227" y="116216"/>
                    </a:lnTo>
                    <a:lnTo>
                      <a:pt x="1227" y="159149"/>
                    </a:lnTo>
                    <a:lnTo>
                      <a:pt x="31892" y="141976"/>
                    </a:lnTo>
                    <a:lnTo>
                      <a:pt x="31892" y="141976"/>
                    </a:lnTo>
                    <a:close/>
                    <a:moveTo>
                      <a:pt x="0" y="112536"/>
                    </a:moveTo>
                    <a:lnTo>
                      <a:pt x="0" y="69604"/>
                    </a:lnTo>
                    <a:lnTo>
                      <a:pt x="31892" y="52431"/>
                    </a:lnTo>
                    <a:lnTo>
                      <a:pt x="31892" y="95363"/>
                    </a:lnTo>
                    <a:lnTo>
                      <a:pt x="0" y="112536"/>
                    </a:lnTo>
                    <a:lnTo>
                      <a:pt x="0" y="112536"/>
                    </a:lnTo>
                    <a:close/>
                    <a:moveTo>
                      <a:pt x="0" y="67151"/>
                    </a:moveTo>
                    <a:lnTo>
                      <a:pt x="31892" y="49978"/>
                    </a:lnTo>
                    <a:lnTo>
                      <a:pt x="31892" y="7046"/>
                    </a:lnTo>
                    <a:cubicBezTo>
                      <a:pt x="15946" y="16859"/>
                      <a:pt x="0" y="36485"/>
                      <a:pt x="0" y="57338"/>
                    </a:cubicBezTo>
                    <a:lnTo>
                      <a:pt x="0" y="67151"/>
                    </a:lnTo>
                    <a:lnTo>
                      <a:pt x="0" y="67151"/>
                    </a:lnTo>
                    <a:close/>
                    <a:moveTo>
                      <a:pt x="35572" y="4593"/>
                    </a:moveTo>
                    <a:lnTo>
                      <a:pt x="35572" y="47525"/>
                    </a:lnTo>
                    <a:lnTo>
                      <a:pt x="67465" y="30352"/>
                    </a:lnTo>
                    <a:lnTo>
                      <a:pt x="67465" y="20539"/>
                    </a:lnTo>
                    <a:cubicBezTo>
                      <a:pt x="66238" y="-1541"/>
                      <a:pt x="51519" y="-3994"/>
                      <a:pt x="35572" y="4593"/>
                    </a:cubicBezTo>
                    <a:lnTo>
                      <a:pt x="35572" y="4593"/>
                    </a:lnTo>
                    <a:close/>
                    <a:moveTo>
                      <a:pt x="66238" y="75737"/>
                    </a:moveTo>
                    <a:lnTo>
                      <a:pt x="34346" y="92910"/>
                    </a:lnTo>
                    <a:lnTo>
                      <a:pt x="34346" y="49978"/>
                    </a:lnTo>
                    <a:lnTo>
                      <a:pt x="66238" y="32805"/>
                    </a:lnTo>
                    <a:lnTo>
                      <a:pt x="66238" y="75737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30" name="Freeform: Shape 929">
                <a:extLst>
                  <a:ext uri="{FF2B5EF4-FFF2-40B4-BE49-F238E27FC236}">
                    <a16:creationId xmlns:a16="http://schemas.microsoft.com/office/drawing/2014/main" id="{FBDA50BF-694E-49D5-80D9-5BA9ED93A8DB}"/>
                  </a:ext>
                </a:extLst>
              </p:cNvPr>
              <p:cNvSpPr/>
              <p:nvPr/>
            </p:nvSpPr>
            <p:spPr>
              <a:xfrm>
                <a:off x="3491855" y="3415415"/>
                <a:ext cx="67464" cy="158327"/>
              </a:xfrm>
              <a:custGeom>
                <a:avLst/>
                <a:gdLst>
                  <a:gd name="connsiteX0" fmla="*/ 67465 w 67464"/>
                  <a:gd name="connsiteY0" fmla="*/ 121529 h 158327"/>
                  <a:gd name="connsiteX1" fmla="*/ 67465 w 67464"/>
                  <a:gd name="connsiteY1" fmla="*/ 78597 h 158327"/>
                  <a:gd name="connsiteX2" fmla="*/ 35572 w 67464"/>
                  <a:gd name="connsiteY2" fmla="*/ 95769 h 158327"/>
                  <a:gd name="connsiteX3" fmla="*/ 35572 w 67464"/>
                  <a:gd name="connsiteY3" fmla="*/ 138702 h 158327"/>
                  <a:gd name="connsiteX4" fmla="*/ 67465 w 67464"/>
                  <a:gd name="connsiteY4" fmla="*/ 121529 h 158327"/>
                  <a:gd name="connsiteX5" fmla="*/ 67465 w 67464"/>
                  <a:gd name="connsiteY5" fmla="*/ 121529 h 158327"/>
                  <a:gd name="connsiteX6" fmla="*/ 31892 w 67464"/>
                  <a:gd name="connsiteY6" fmla="*/ 141155 h 158327"/>
                  <a:gd name="connsiteX7" fmla="*/ 31892 w 67464"/>
                  <a:gd name="connsiteY7" fmla="*/ 98223 h 158327"/>
                  <a:gd name="connsiteX8" fmla="*/ 1227 w 67464"/>
                  <a:gd name="connsiteY8" fmla="*/ 115396 h 158327"/>
                  <a:gd name="connsiteX9" fmla="*/ 1227 w 67464"/>
                  <a:gd name="connsiteY9" fmla="*/ 158328 h 158327"/>
                  <a:gd name="connsiteX10" fmla="*/ 31892 w 67464"/>
                  <a:gd name="connsiteY10" fmla="*/ 141155 h 158327"/>
                  <a:gd name="connsiteX11" fmla="*/ 31892 w 67464"/>
                  <a:gd name="connsiteY11" fmla="*/ 141155 h 158327"/>
                  <a:gd name="connsiteX12" fmla="*/ 0 w 67464"/>
                  <a:gd name="connsiteY12" fmla="*/ 112942 h 158327"/>
                  <a:gd name="connsiteX13" fmla="*/ 0 w 67464"/>
                  <a:gd name="connsiteY13" fmla="*/ 70010 h 158327"/>
                  <a:gd name="connsiteX14" fmla="*/ 31892 w 67464"/>
                  <a:gd name="connsiteY14" fmla="*/ 52837 h 158327"/>
                  <a:gd name="connsiteX15" fmla="*/ 31892 w 67464"/>
                  <a:gd name="connsiteY15" fmla="*/ 95769 h 158327"/>
                  <a:gd name="connsiteX16" fmla="*/ 0 w 67464"/>
                  <a:gd name="connsiteY16" fmla="*/ 112942 h 158327"/>
                  <a:gd name="connsiteX17" fmla="*/ 0 w 67464"/>
                  <a:gd name="connsiteY17" fmla="*/ 112942 h 158327"/>
                  <a:gd name="connsiteX18" fmla="*/ 0 w 67464"/>
                  <a:gd name="connsiteY18" fmla="*/ 66330 h 158327"/>
                  <a:gd name="connsiteX19" fmla="*/ 31892 w 67464"/>
                  <a:gd name="connsiteY19" fmla="*/ 49157 h 158327"/>
                  <a:gd name="connsiteX20" fmla="*/ 31892 w 67464"/>
                  <a:gd name="connsiteY20" fmla="*/ 6225 h 158327"/>
                  <a:gd name="connsiteX21" fmla="*/ 0 w 67464"/>
                  <a:gd name="connsiteY21" fmla="*/ 56517 h 158327"/>
                  <a:gd name="connsiteX22" fmla="*/ 0 w 67464"/>
                  <a:gd name="connsiteY22" fmla="*/ 66330 h 158327"/>
                  <a:gd name="connsiteX23" fmla="*/ 0 w 67464"/>
                  <a:gd name="connsiteY23" fmla="*/ 66330 h 158327"/>
                  <a:gd name="connsiteX24" fmla="*/ 35572 w 67464"/>
                  <a:gd name="connsiteY24" fmla="*/ 3772 h 158327"/>
                  <a:gd name="connsiteX25" fmla="*/ 35572 w 67464"/>
                  <a:gd name="connsiteY25" fmla="*/ 46704 h 158327"/>
                  <a:gd name="connsiteX26" fmla="*/ 67465 w 67464"/>
                  <a:gd name="connsiteY26" fmla="*/ 29531 h 158327"/>
                  <a:gd name="connsiteX27" fmla="*/ 67465 w 67464"/>
                  <a:gd name="connsiteY27" fmla="*/ 19718 h 158327"/>
                  <a:gd name="connsiteX28" fmla="*/ 35572 w 67464"/>
                  <a:gd name="connsiteY28" fmla="*/ 3772 h 158327"/>
                  <a:gd name="connsiteX29" fmla="*/ 35572 w 67464"/>
                  <a:gd name="connsiteY29" fmla="*/ 3772 h 158327"/>
                  <a:gd name="connsiteX30" fmla="*/ 66238 w 67464"/>
                  <a:gd name="connsiteY30" fmla="*/ 74917 h 158327"/>
                  <a:gd name="connsiteX31" fmla="*/ 34346 w 67464"/>
                  <a:gd name="connsiteY31" fmla="*/ 92090 h 158327"/>
                  <a:gd name="connsiteX32" fmla="*/ 34346 w 67464"/>
                  <a:gd name="connsiteY32" fmla="*/ 49157 h 158327"/>
                  <a:gd name="connsiteX33" fmla="*/ 66238 w 67464"/>
                  <a:gd name="connsiteY33" fmla="*/ 31984 h 158327"/>
                  <a:gd name="connsiteX34" fmla="*/ 66238 w 67464"/>
                  <a:gd name="connsiteY34" fmla="*/ 74917 h 158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67464" h="158327">
                    <a:moveTo>
                      <a:pt x="67465" y="121529"/>
                    </a:moveTo>
                    <a:lnTo>
                      <a:pt x="67465" y="78597"/>
                    </a:lnTo>
                    <a:lnTo>
                      <a:pt x="35572" y="95769"/>
                    </a:lnTo>
                    <a:lnTo>
                      <a:pt x="35572" y="138702"/>
                    </a:lnTo>
                    <a:lnTo>
                      <a:pt x="67465" y="121529"/>
                    </a:lnTo>
                    <a:lnTo>
                      <a:pt x="67465" y="121529"/>
                    </a:lnTo>
                    <a:close/>
                    <a:moveTo>
                      <a:pt x="31892" y="141155"/>
                    </a:moveTo>
                    <a:lnTo>
                      <a:pt x="31892" y="98223"/>
                    </a:lnTo>
                    <a:lnTo>
                      <a:pt x="1227" y="115396"/>
                    </a:lnTo>
                    <a:lnTo>
                      <a:pt x="1227" y="158328"/>
                    </a:lnTo>
                    <a:lnTo>
                      <a:pt x="31892" y="141155"/>
                    </a:lnTo>
                    <a:lnTo>
                      <a:pt x="31892" y="141155"/>
                    </a:lnTo>
                    <a:close/>
                    <a:moveTo>
                      <a:pt x="0" y="112942"/>
                    </a:moveTo>
                    <a:lnTo>
                      <a:pt x="0" y="70010"/>
                    </a:lnTo>
                    <a:lnTo>
                      <a:pt x="31892" y="52837"/>
                    </a:lnTo>
                    <a:lnTo>
                      <a:pt x="31892" y="95769"/>
                    </a:lnTo>
                    <a:lnTo>
                      <a:pt x="0" y="112942"/>
                    </a:lnTo>
                    <a:lnTo>
                      <a:pt x="0" y="112942"/>
                    </a:lnTo>
                    <a:close/>
                    <a:moveTo>
                      <a:pt x="0" y="66330"/>
                    </a:moveTo>
                    <a:lnTo>
                      <a:pt x="31892" y="49157"/>
                    </a:lnTo>
                    <a:lnTo>
                      <a:pt x="31892" y="6225"/>
                    </a:lnTo>
                    <a:cubicBezTo>
                      <a:pt x="15946" y="16038"/>
                      <a:pt x="0" y="35664"/>
                      <a:pt x="0" y="56517"/>
                    </a:cubicBezTo>
                    <a:lnTo>
                      <a:pt x="0" y="66330"/>
                    </a:lnTo>
                    <a:lnTo>
                      <a:pt x="0" y="66330"/>
                    </a:lnTo>
                    <a:close/>
                    <a:moveTo>
                      <a:pt x="35572" y="3772"/>
                    </a:moveTo>
                    <a:lnTo>
                      <a:pt x="35572" y="46704"/>
                    </a:lnTo>
                    <a:lnTo>
                      <a:pt x="67465" y="29531"/>
                    </a:lnTo>
                    <a:lnTo>
                      <a:pt x="67465" y="19718"/>
                    </a:lnTo>
                    <a:cubicBezTo>
                      <a:pt x="66238" y="-1135"/>
                      <a:pt x="51519" y="-3588"/>
                      <a:pt x="35572" y="3772"/>
                    </a:cubicBezTo>
                    <a:lnTo>
                      <a:pt x="35572" y="3772"/>
                    </a:lnTo>
                    <a:close/>
                    <a:moveTo>
                      <a:pt x="66238" y="74917"/>
                    </a:moveTo>
                    <a:lnTo>
                      <a:pt x="34346" y="92090"/>
                    </a:lnTo>
                    <a:lnTo>
                      <a:pt x="34346" y="49157"/>
                    </a:lnTo>
                    <a:lnTo>
                      <a:pt x="66238" y="31984"/>
                    </a:lnTo>
                    <a:lnTo>
                      <a:pt x="66238" y="74917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31" name="Freeform: Shape 930">
                <a:extLst>
                  <a:ext uri="{FF2B5EF4-FFF2-40B4-BE49-F238E27FC236}">
                    <a16:creationId xmlns:a16="http://schemas.microsoft.com/office/drawing/2014/main" id="{E9689A8C-C1D3-4ADE-8E78-D3366F4D7633}"/>
                  </a:ext>
                </a:extLst>
              </p:cNvPr>
              <p:cNvSpPr/>
              <p:nvPr/>
            </p:nvSpPr>
            <p:spPr>
              <a:xfrm>
                <a:off x="3602252" y="3353262"/>
                <a:ext cx="67464" cy="159148"/>
              </a:xfrm>
              <a:custGeom>
                <a:avLst/>
                <a:gdLst>
                  <a:gd name="connsiteX0" fmla="*/ 67465 w 67464"/>
                  <a:gd name="connsiteY0" fmla="*/ 121123 h 159148"/>
                  <a:gd name="connsiteX1" fmla="*/ 67465 w 67464"/>
                  <a:gd name="connsiteY1" fmla="*/ 78191 h 159148"/>
                  <a:gd name="connsiteX2" fmla="*/ 35572 w 67464"/>
                  <a:gd name="connsiteY2" fmla="*/ 95364 h 159148"/>
                  <a:gd name="connsiteX3" fmla="*/ 35572 w 67464"/>
                  <a:gd name="connsiteY3" fmla="*/ 138296 h 159148"/>
                  <a:gd name="connsiteX4" fmla="*/ 67465 w 67464"/>
                  <a:gd name="connsiteY4" fmla="*/ 121123 h 159148"/>
                  <a:gd name="connsiteX5" fmla="*/ 67465 w 67464"/>
                  <a:gd name="connsiteY5" fmla="*/ 121123 h 159148"/>
                  <a:gd name="connsiteX6" fmla="*/ 31892 w 67464"/>
                  <a:gd name="connsiteY6" fmla="*/ 141976 h 159148"/>
                  <a:gd name="connsiteX7" fmla="*/ 31892 w 67464"/>
                  <a:gd name="connsiteY7" fmla="*/ 99043 h 159148"/>
                  <a:gd name="connsiteX8" fmla="*/ 1227 w 67464"/>
                  <a:gd name="connsiteY8" fmla="*/ 116216 h 159148"/>
                  <a:gd name="connsiteX9" fmla="*/ 1227 w 67464"/>
                  <a:gd name="connsiteY9" fmla="*/ 159149 h 159148"/>
                  <a:gd name="connsiteX10" fmla="*/ 31892 w 67464"/>
                  <a:gd name="connsiteY10" fmla="*/ 141976 h 159148"/>
                  <a:gd name="connsiteX11" fmla="*/ 31892 w 67464"/>
                  <a:gd name="connsiteY11" fmla="*/ 141976 h 159148"/>
                  <a:gd name="connsiteX12" fmla="*/ 0 w 67464"/>
                  <a:gd name="connsiteY12" fmla="*/ 112536 h 159148"/>
                  <a:gd name="connsiteX13" fmla="*/ 0 w 67464"/>
                  <a:gd name="connsiteY13" fmla="*/ 69604 h 159148"/>
                  <a:gd name="connsiteX14" fmla="*/ 31892 w 67464"/>
                  <a:gd name="connsiteY14" fmla="*/ 52431 h 159148"/>
                  <a:gd name="connsiteX15" fmla="*/ 31892 w 67464"/>
                  <a:gd name="connsiteY15" fmla="*/ 95364 h 159148"/>
                  <a:gd name="connsiteX16" fmla="*/ 0 w 67464"/>
                  <a:gd name="connsiteY16" fmla="*/ 112536 h 159148"/>
                  <a:gd name="connsiteX17" fmla="*/ 0 w 67464"/>
                  <a:gd name="connsiteY17" fmla="*/ 112536 h 159148"/>
                  <a:gd name="connsiteX18" fmla="*/ 0 w 67464"/>
                  <a:gd name="connsiteY18" fmla="*/ 67151 h 159148"/>
                  <a:gd name="connsiteX19" fmla="*/ 31892 w 67464"/>
                  <a:gd name="connsiteY19" fmla="*/ 49978 h 159148"/>
                  <a:gd name="connsiteX20" fmla="*/ 31892 w 67464"/>
                  <a:gd name="connsiteY20" fmla="*/ 7046 h 159148"/>
                  <a:gd name="connsiteX21" fmla="*/ 0 w 67464"/>
                  <a:gd name="connsiteY21" fmla="*/ 57338 h 159148"/>
                  <a:gd name="connsiteX22" fmla="*/ 0 w 67464"/>
                  <a:gd name="connsiteY22" fmla="*/ 67151 h 159148"/>
                  <a:gd name="connsiteX23" fmla="*/ 0 w 67464"/>
                  <a:gd name="connsiteY23" fmla="*/ 67151 h 159148"/>
                  <a:gd name="connsiteX24" fmla="*/ 35572 w 67464"/>
                  <a:gd name="connsiteY24" fmla="*/ 4593 h 159148"/>
                  <a:gd name="connsiteX25" fmla="*/ 35572 w 67464"/>
                  <a:gd name="connsiteY25" fmla="*/ 47525 h 159148"/>
                  <a:gd name="connsiteX26" fmla="*/ 67465 w 67464"/>
                  <a:gd name="connsiteY26" fmla="*/ 30352 h 159148"/>
                  <a:gd name="connsiteX27" fmla="*/ 67465 w 67464"/>
                  <a:gd name="connsiteY27" fmla="*/ 20539 h 159148"/>
                  <a:gd name="connsiteX28" fmla="*/ 35572 w 67464"/>
                  <a:gd name="connsiteY28" fmla="*/ 4593 h 159148"/>
                  <a:gd name="connsiteX29" fmla="*/ 35572 w 67464"/>
                  <a:gd name="connsiteY29" fmla="*/ 4593 h 159148"/>
                  <a:gd name="connsiteX30" fmla="*/ 67465 w 67464"/>
                  <a:gd name="connsiteY30" fmla="*/ 75737 h 159148"/>
                  <a:gd name="connsiteX31" fmla="*/ 35572 w 67464"/>
                  <a:gd name="connsiteY31" fmla="*/ 92910 h 159148"/>
                  <a:gd name="connsiteX32" fmla="*/ 35572 w 67464"/>
                  <a:gd name="connsiteY32" fmla="*/ 49978 h 159148"/>
                  <a:gd name="connsiteX33" fmla="*/ 67465 w 67464"/>
                  <a:gd name="connsiteY33" fmla="*/ 32805 h 159148"/>
                  <a:gd name="connsiteX34" fmla="*/ 67465 w 67464"/>
                  <a:gd name="connsiteY34" fmla="*/ 75737 h 1591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67464" h="159148">
                    <a:moveTo>
                      <a:pt x="67465" y="121123"/>
                    </a:moveTo>
                    <a:lnTo>
                      <a:pt x="67465" y="78191"/>
                    </a:lnTo>
                    <a:lnTo>
                      <a:pt x="35572" y="95364"/>
                    </a:lnTo>
                    <a:lnTo>
                      <a:pt x="35572" y="138296"/>
                    </a:lnTo>
                    <a:lnTo>
                      <a:pt x="67465" y="121123"/>
                    </a:lnTo>
                    <a:lnTo>
                      <a:pt x="67465" y="121123"/>
                    </a:lnTo>
                    <a:close/>
                    <a:moveTo>
                      <a:pt x="31892" y="141976"/>
                    </a:moveTo>
                    <a:lnTo>
                      <a:pt x="31892" y="99043"/>
                    </a:lnTo>
                    <a:lnTo>
                      <a:pt x="1227" y="116216"/>
                    </a:lnTo>
                    <a:lnTo>
                      <a:pt x="1227" y="159149"/>
                    </a:lnTo>
                    <a:lnTo>
                      <a:pt x="31892" y="141976"/>
                    </a:lnTo>
                    <a:lnTo>
                      <a:pt x="31892" y="141976"/>
                    </a:lnTo>
                    <a:close/>
                    <a:moveTo>
                      <a:pt x="0" y="112536"/>
                    </a:moveTo>
                    <a:lnTo>
                      <a:pt x="0" y="69604"/>
                    </a:lnTo>
                    <a:lnTo>
                      <a:pt x="31892" y="52431"/>
                    </a:lnTo>
                    <a:lnTo>
                      <a:pt x="31892" y="95364"/>
                    </a:lnTo>
                    <a:lnTo>
                      <a:pt x="0" y="112536"/>
                    </a:lnTo>
                    <a:lnTo>
                      <a:pt x="0" y="112536"/>
                    </a:lnTo>
                    <a:close/>
                    <a:moveTo>
                      <a:pt x="0" y="67151"/>
                    </a:moveTo>
                    <a:lnTo>
                      <a:pt x="31892" y="49978"/>
                    </a:lnTo>
                    <a:lnTo>
                      <a:pt x="31892" y="7046"/>
                    </a:lnTo>
                    <a:cubicBezTo>
                      <a:pt x="15946" y="16859"/>
                      <a:pt x="0" y="36485"/>
                      <a:pt x="0" y="57338"/>
                    </a:cubicBezTo>
                    <a:lnTo>
                      <a:pt x="0" y="67151"/>
                    </a:lnTo>
                    <a:lnTo>
                      <a:pt x="0" y="67151"/>
                    </a:lnTo>
                    <a:close/>
                    <a:moveTo>
                      <a:pt x="35572" y="4593"/>
                    </a:moveTo>
                    <a:lnTo>
                      <a:pt x="35572" y="47525"/>
                    </a:lnTo>
                    <a:lnTo>
                      <a:pt x="67465" y="30352"/>
                    </a:lnTo>
                    <a:lnTo>
                      <a:pt x="67465" y="20539"/>
                    </a:lnTo>
                    <a:cubicBezTo>
                      <a:pt x="66238" y="-1541"/>
                      <a:pt x="51519" y="-3994"/>
                      <a:pt x="35572" y="4593"/>
                    </a:cubicBezTo>
                    <a:lnTo>
                      <a:pt x="35572" y="4593"/>
                    </a:lnTo>
                    <a:close/>
                    <a:moveTo>
                      <a:pt x="67465" y="75737"/>
                    </a:moveTo>
                    <a:lnTo>
                      <a:pt x="35572" y="92910"/>
                    </a:lnTo>
                    <a:lnTo>
                      <a:pt x="35572" y="49978"/>
                    </a:lnTo>
                    <a:lnTo>
                      <a:pt x="67465" y="32805"/>
                    </a:lnTo>
                    <a:lnTo>
                      <a:pt x="67465" y="75737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844" name="Graphic 2">
              <a:extLst>
                <a:ext uri="{FF2B5EF4-FFF2-40B4-BE49-F238E27FC236}">
                  <a16:creationId xmlns:a16="http://schemas.microsoft.com/office/drawing/2014/main" id="{382F08E2-38AF-4AA9-9191-06F7A05BEA3D}"/>
                </a:ext>
              </a:extLst>
            </p:cNvPr>
            <p:cNvGrpSpPr/>
            <p:nvPr/>
          </p:nvGrpSpPr>
          <p:grpSpPr>
            <a:xfrm>
              <a:off x="3381458" y="3353179"/>
              <a:ext cx="285805" cy="279441"/>
              <a:chOff x="3381458" y="3353179"/>
              <a:chExt cx="285805" cy="279441"/>
            </a:xfrm>
            <a:solidFill>
              <a:srgbClr val="FFFFFF"/>
            </a:solidFill>
          </p:grpSpPr>
          <p:sp>
            <p:nvSpPr>
              <p:cNvPr id="926" name="Freeform: Shape 925">
                <a:extLst>
                  <a:ext uri="{FF2B5EF4-FFF2-40B4-BE49-F238E27FC236}">
                    <a16:creationId xmlns:a16="http://schemas.microsoft.com/office/drawing/2014/main" id="{957B47BF-C6E0-40A4-AB3C-4281996A4627}"/>
                  </a:ext>
                </a:extLst>
              </p:cNvPr>
              <p:cNvSpPr/>
              <p:nvPr/>
            </p:nvSpPr>
            <p:spPr>
              <a:xfrm>
                <a:off x="3381458" y="3477070"/>
                <a:ext cx="65011" cy="155551"/>
              </a:xfrm>
              <a:custGeom>
                <a:avLst/>
                <a:gdLst>
                  <a:gd name="connsiteX0" fmla="*/ 63785 w 65011"/>
                  <a:gd name="connsiteY0" fmla="*/ 119979 h 155551"/>
                  <a:gd name="connsiteX1" fmla="*/ 63785 w 65011"/>
                  <a:gd name="connsiteY1" fmla="*/ 80727 h 155551"/>
                  <a:gd name="connsiteX2" fmla="*/ 34346 w 65011"/>
                  <a:gd name="connsiteY2" fmla="*/ 96673 h 155551"/>
                  <a:gd name="connsiteX3" fmla="*/ 34346 w 65011"/>
                  <a:gd name="connsiteY3" fmla="*/ 135925 h 155551"/>
                  <a:gd name="connsiteX4" fmla="*/ 63785 w 65011"/>
                  <a:gd name="connsiteY4" fmla="*/ 119979 h 155551"/>
                  <a:gd name="connsiteX5" fmla="*/ 63785 w 65011"/>
                  <a:gd name="connsiteY5" fmla="*/ 119979 h 155551"/>
                  <a:gd name="connsiteX6" fmla="*/ 29439 w 65011"/>
                  <a:gd name="connsiteY6" fmla="*/ 139605 h 155551"/>
                  <a:gd name="connsiteX7" fmla="*/ 29439 w 65011"/>
                  <a:gd name="connsiteY7" fmla="*/ 100353 h 155551"/>
                  <a:gd name="connsiteX8" fmla="*/ 1227 w 65011"/>
                  <a:gd name="connsiteY8" fmla="*/ 116299 h 155551"/>
                  <a:gd name="connsiteX9" fmla="*/ 1227 w 65011"/>
                  <a:gd name="connsiteY9" fmla="*/ 155551 h 155551"/>
                  <a:gd name="connsiteX10" fmla="*/ 29439 w 65011"/>
                  <a:gd name="connsiteY10" fmla="*/ 139605 h 155551"/>
                  <a:gd name="connsiteX11" fmla="*/ 29439 w 65011"/>
                  <a:gd name="connsiteY11" fmla="*/ 139605 h 155551"/>
                  <a:gd name="connsiteX12" fmla="*/ 0 w 65011"/>
                  <a:gd name="connsiteY12" fmla="*/ 112619 h 155551"/>
                  <a:gd name="connsiteX13" fmla="*/ 28213 w 65011"/>
                  <a:gd name="connsiteY13" fmla="*/ 96673 h 155551"/>
                  <a:gd name="connsiteX14" fmla="*/ 28213 w 65011"/>
                  <a:gd name="connsiteY14" fmla="*/ 96673 h 155551"/>
                  <a:gd name="connsiteX15" fmla="*/ 0 w 65011"/>
                  <a:gd name="connsiteY15" fmla="*/ 112619 h 155551"/>
                  <a:gd name="connsiteX16" fmla="*/ 0 w 65011"/>
                  <a:gd name="connsiteY16" fmla="*/ 112619 h 155551"/>
                  <a:gd name="connsiteX17" fmla="*/ 0 w 65011"/>
                  <a:gd name="connsiteY17" fmla="*/ 112619 h 155551"/>
                  <a:gd name="connsiteX18" fmla="*/ 29439 w 65011"/>
                  <a:gd name="connsiteY18" fmla="*/ 53741 h 155551"/>
                  <a:gd name="connsiteX19" fmla="*/ 29439 w 65011"/>
                  <a:gd name="connsiteY19" fmla="*/ 92993 h 155551"/>
                  <a:gd name="connsiteX20" fmla="*/ 1227 w 65011"/>
                  <a:gd name="connsiteY20" fmla="*/ 108939 h 155551"/>
                  <a:gd name="connsiteX21" fmla="*/ 1227 w 65011"/>
                  <a:gd name="connsiteY21" fmla="*/ 69687 h 155551"/>
                  <a:gd name="connsiteX22" fmla="*/ 29439 w 65011"/>
                  <a:gd name="connsiteY22" fmla="*/ 53741 h 155551"/>
                  <a:gd name="connsiteX23" fmla="*/ 29439 w 65011"/>
                  <a:gd name="connsiteY23" fmla="*/ 53741 h 155551"/>
                  <a:gd name="connsiteX24" fmla="*/ 29439 w 65011"/>
                  <a:gd name="connsiteY24" fmla="*/ 8355 h 155551"/>
                  <a:gd name="connsiteX25" fmla="*/ 0 w 65011"/>
                  <a:gd name="connsiteY25" fmla="*/ 57420 h 155551"/>
                  <a:gd name="connsiteX26" fmla="*/ 0 w 65011"/>
                  <a:gd name="connsiteY26" fmla="*/ 63554 h 155551"/>
                  <a:gd name="connsiteX27" fmla="*/ 29439 w 65011"/>
                  <a:gd name="connsiteY27" fmla="*/ 47607 h 155551"/>
                  <a:gd name="connsiteX28" fmla="*/ 29439 w 65011"/>
                  <a:gd name="connsiteY28" fmla="*/ 8355 h 155551"/>
                  <a:gd name="connsiteX29" fmla="*/ 29439 w 65011"/>
                  <a:gd name="connsiteY29" fmla="*/ 8355 h 155551"/>
                  <a:gd name="connsiteX30" fmla="*/ 60105 w 65011"/>
                  <a:gd name="connsiteY30" fmla="*/ 2222 h 155551"/>
                  <a:gd name="connsiteX31" fmla="*/ 35572 w 65011"/>
                  <a:gd name="connsiteY31" fmla="*/ 3448 h 155551"/>
                  <a:gd name="connsiteX32" fmla="*/ 35572 w 65011"/>
                  <a:gd name="connsiteY32" fmla="*/ 42701 h 155551"/>
                  <a:gd name="connsiteX33" fmla="*/ 65012 w 65011"/>
                  <a:gd name="connsiteY33" fmla="*/ 26755 h 155551"/>
                  <a:gd name="connsiteX34" fmla="*/ 65012 w 65011"/>
                  <a:gd name="connsiteY34" fmla="*/ 16942 h 155551"/>
                  <a:gd name="connsiteX35" fmla="*/ 60105 w 65011"/>
                  <a:gd name="connsiteY35" fmla="*/ 2222 h 155551"/>
                  <a:gd name="connsiteX36" fmla="*/ 60105 w 65011"/>
                  <a:gd name="connsiteY36" fmla="*/ 2222 h 155551"/>
                  <a:gd name="connsiteX37" fmla="*/ 63785 w 65011"/>
                  <a:gd name="connsiteY37" fmla="*/ 34114 h 155551"/>
                  <a:gd name="connsiteX38" fmla="*/ 63785 w 65011"/>
                  <a:gd name="connsiteY38" fmla="*/ 73367 h 155551"/>
                  <a:gd name="connsiteX39" fmla="*/ 34346 w 65011"/>
                  <a:gd name="connsiteY39" fmla="*/ 89313 h 155551"/>
                  <a:gd name="connsiteX40" fmla="*/ 34346 w 65011"/>
                  <a:gd name="connsiteY40" fmla="*/ 50061 h 155551"/>
                  <a:gd name="connsiteX41" fmla="*/ 63785 w 65011"/>
                  <a:gd name="connsiteY41" fmla="*/ 34114 h 155551"/>
                  <a:gd name="connsiteX42" fmla="*/ 63785 w 65011"/>
                  <a:gd name="connsiteY42" fmla="*/ 34114 h 155551"/>
                  <a:gd name="connsiteX43" fmla="*/ 63785 w 65011"/>
                  <a:gd name="connsiteY43" fmla="*/ 30435 h 155551"/>
                  <a:gd name="connsiteX44" fmla="*/ 34346 w 65011"/>
                  <a:gd name="connsiteY44" fmla="*/ 46381 h 155551"/>
                  <a:gd name="connsiteX45" fmla="*/ 34346 w 65011"/>
                  <a:gd name="connsiteY45" fmla="*/ 46381 h 155551"/>
                  <a:gd name="connsiteX46" fmla="*/ 63785 w 65011"/>
                  <a:gd name="connsiteY46" fmla="*/ 30435 h 1555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65011" h="155551">
                    <a:moveTo>
                      <a:pt x="63785" y="119979"/>
                    </a:moveTo>
                    <a:lnTo>
                      <a:pt x="63785" y="80727"/>
                    </a:lnTo>
                    <a:lnTo>
                      <a:pt x="34346" y="96673"/>
                    </a:lnTo>
                    <a:lnTo>
                      <a:pt x="34346" y="135925"/>
                    </a:lnTo>
                    <a:lnTo>
                      <a:pt x="63785" y="119979"/>
                    </a:lnTo>
                    <a:lnTo>
                      <a:pt x="63785" y="119979"/>
                    </a:lnTo>
                    <a:close/>
                    <a:moveTo>
                      <a:pt x="29439" y="139605"/>
                    </a:moveTo>
                    <a:lnTo>
                      <a:pt x="29439" y="100353"/>
                    </a:lnTo>
                    <a:lnTo>
                      <a:pt x="1227" y="116299"/>
                    </a:lnTo>
                    <a:lnTo>
                      <a:pt x="1227" y="155551"/>
                    </a:lnTo>
                    <a:lnTo>
                      <a:pt x="29439" y="139605"/>
                    </a:lnTo>
                    <a:lnTo>
                      <a:pt x="29439" y="139605"/>
                    </a:lnTo>
                    <a:close/>
                    <a:moveTo>
                      <a:pt x="0" y="112619"/>
                    </a:moveTo>
                    <a:lnTo>
                      <a:pt x="28213" y="96673"/>
                    </a:lnTo>
                    <a:lnTo>
                      <a:pt x="28213" y="96673"/>
                    </a:lnTo>
                    <a:lnTo>
                      <a:pt x="0" y="112619"/>
                    </a:lnTo>
                    <a:lnTo>
                      <a:pt x="0" y="112619"/>
                    </a:lnTo>
                    <a:lnTo>
                      <a:pt x="0" y="112619"/>
                    </a:lnTo>
                    <a:close/>
                    <a:moveTo>
                      <a:pt x="29439" y="53741"/>
                    </a:moveTo>
                    <a:lnTo>
                      <a:pt x="29439" y="92993"/>
                    </a:lnTo>
                    <a:lnTo>
                      <a:pt x="1227" y="108939"/>
                    </a:lnTo>
                    <a:lnTo>
                      <a:pt x="1227" y="69687"/>
                    </a:lnTo>
                    <a:lnTo>
                      <a:pt x="29439" y="53741"/>
                    </a:lnTo>
                    <a:lnTo>
                      <a:pt x="29439" y="53741"/>
                    </a:lnTo>
                    <a:close/>
                    <a:moveTo>
                      <a:pt x="29439" y="8355"/>
                    </a:moveTo>
                    <a:cubicBezTo>
                      <a:pt x="14720" y="18168"/>
                      <a:pt x="0" y="36568"/>
                      <a:pt x="0" y="57420"/>
                    </a:cubicBezTo>
                    <a:lnTo>
                      <a:pt x="0" y="63554"/>
                    </a:lnTo>
                    <a:lnTo>
                      <a:pt x="29439" y="47607"/>
                    </a:lnTo>
                    <a:lnTo>
                      <a:pt x="29439" y="8355"/>
                    </a:lnTo>
                    <a:lnTo>
                      <a:pt x="29439" y="8355"/>
                    </a:lnTo>
                    <a:close/>
                    <a:moveTo>
                      <a:pt x="60105" y="2222"/>
                    </a:moveTo>
                    <a:cubicBezTo>
                      <a:pt x="53972" y="-1458"/>
                      <a:pt x="45385" y="-231"/>
                      <a:pt x="35572" y="3448"/>
                    </a:cubicBezTo>
                    <a:lnTo>
                      <a:pt x="35572" y="42701"/>
                    </a:lnTo>
                    <a:lnTo>
                      <a:pt x="65012" y="26755"/>
                    </a:lnTo>
                    <a:lnTo>
                      <a:pt x="65012" y="16942"/>
                    </a:lnTo>
                    <a:cubicBezTo>
                      <a:pt x="63785" y="10808"/>
                      <a:pt x="62558" y="5902"/>
                      <a:pt x="60105" y="2222"/>
                    </a:cubicBezTo>
                    <a:lnTo>
                      <a:pt x="60105" y="2222"/>
                    </a:lnTo>
                    <a:close/>
                    <a:moveTo>
                      <a:pt x="63785" y="34114"/>
                    </a:moveTo>
                    <a:lnTo>
                      <a:pt x="63785" y="73367"/>
                    </a:lnTo>
                    <a:lnTo>
                      <a:pt x="34346" y="89313"/>
                    </a:lnTo>
                    <a:lnTo>
                      <a:pt x="34346" y="50061"/>
                    </a:lnTo>
                    <a:lnTo>
                      <a:pt x="63785" y="34114"/>
                    </a:lnTo>
                    <a:lnTo>
                      <a:pt x="63785" y="34114"/>
                    </a:lnTo>
                    <a:close/>
                    <a:moveTo>
                      <a:pt x="63785" y="30435"/>
                    </a:moveTo>
                    <a:lnTo>
                      <a:pt x="34346" y="46381"/>
                    </a:lnTo>
                    <a:lnTo>
                      <a:pt x="34346" y="46381"/>
                    </a:lnTo>
                    <a:lnTo>
                      <a:pt x="63785" y="30435"/>
                    </a:lnTo>
                    <a:close/>
                  </a:path>
                </a:pathLst>
              </a:custGeom>
              <a:solidFill>
                <a:srgbClr val="FFFFF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27" name="Freeform: Shape 926">
                <a:extLst>
                  <a:ext uri="{FF2B5EF4-FFF2-40B4-BE49-F238E27FC236}">
                    <a16:creationId xmlns:a16="http://schemas.microsoft.com/office/drawing/2014/main" id="{06DA0CCB-48F8-4659-A406-473403017AD2}"/>
                  </a:ext>
                </a:extLst>
              </p:cNvPr>
              <p:cNvSpPr/>
              <p:nvPr/>
            </p:nvSpPr>
            <p:spPr>
              <a:xfrm>
                <a:off x="3491855" y="3415738"/>
                <a:ext cx="65011" cy="154324"/>
              </a:xfrm>
              <a:custGeom>
                <a:avLst/>
                <a:gdLst>
                  <a:gd name="connsiteX0" fmla="*/ 65012 w 65011"/>
                  <a:gd name="connsiteY0" fmla="*/ 118752 h 154324"/>
                  <a:gd name="connsiteX1" fmla="*/ 65012 w 65011"/>
                  <a:gd name="connsiteY1" fmla="*/ 79500 h 154324"/>
                  <a:gd name="connsiteX2" fmla="*/ 35572 w 65011"/>
                  <a:gd name="connsiteY2" fmla="*/ 95446 h 154324"/>
                  <a:gd name="connsiteX3" fmla="*/ 35572 w 65011"/>
                  <a:gd name="connsiteY3" fmla="*/ 134699 h 154324"/>
                  <a:gd name="connsiteX4" fmla="*/ 65012 w 65011"/>
                  <a:gd name="connsiteY4" fmla="*/ 118752 h 154324"/>
                  <a:gd name="connsiteX5" fmla="*/ 65012 w 65011"/>
                  <a:gd name="connsiteY5" fmla="*/ 118752 h 154324"/>
                  <a:gd name="connsiteX6" fmla="*/ 29439 w 65011"/>
                  <a:gd name="connsiteY6" fmla="*/ 138378 h 154324"/>
                  <a:gd name="connsiteX7" fmla="*/ 29439 w 65011"/>
                  <a:gd name="connsiteY7" fmla="*/ 99126 h 154324"/>
                  <a:gd name="connsiteX8" fmla="*/ 1227 w 65011"/>
                  <a:gd name="connsiteY8" fmla="*/ 115072 h 154324"/>
                  <a:gd name="connsiteX9" fmla="*/ 1227 w 65011"/>
                  <a:gd name="connsiteY9" fmla="*/ 154325 h 154324"/>
                  <a:gd name="connsiteX10" fmla="*/ 29439 w 65011"/>
                  <a:gd name="connsiteY10" fmla="*/ 138378 h 154324"/>
                  <a:gd name="connsiteX11" fmla="*/ 29439 w 65011"/>
                  <a:gd name="connsiteY11" fmla="*/ 138378 h 154324"/>
                  <a:gd name="connsiteX12" fmla="*/ 0 w 65011"/>
                  <a:gd name="connsiteY12" fmla="*/ 112619 h 154324"/>
                  <a:gd name="connsiteX13" fmla="*/ 28213 w 65011"/>
                  <a:gd name="connsiteY13" fmla="*/ 96673 h 154324"/>
                  <a:gd name="connsiteX14" fmla="*/ 28213 w 65011"/>
                  <a:gd name="connsiteY14" fmla="*/ 96673 h 154324"/>
                  <a:gd name="connsiteX15" fmla="*/ 0 w 65011"/>
                  <a:gd name="connsiteY15" fmla="*/ 112619 h 154324"/>
                  <a:gd name="connsiteX16" fmla="*/ 0 w 65011"/>
                  <a:gd name="connsiteY16" fmla="*/ 112619 h 154324"/>
                  <a:gd name="connsiteX17" fmla="*/ 0 w 65011"/>
                  <a:gd name="connsiteY17" fmla="*/ 112619 h 154324"/>
                  <a:gd name="connsiteX18" fmla="*/ 29439 w 65011"/>
                  <a:gd name="connsiteY18" fmla="*/ 53741 h 154324"/>
                  <a:gd name="connsiteX19" fmla="*/ 29439 w 65011"/>
                  <a:gd name="connsiteY19" fmla="*/ 92993 h 154324"/>
                  <a:gd name="connsiteX20" fmla="*/ 1227 w 65011"/>
                  <a:gd name="connsiteY20" fmla="*/ 108939 h 154324"/>
                  <a:gd name="connsiteX21" fmla="*/ 1227 w 65011"/>
                  <a:gd name="connsiteY21" fmla="*/ 69687 h 154324"/>
                  <a:gd name="connsiteX22" fmla="*/ 29439 w 65011"/>
                  <a:gd name="connsiteY22" fmla="*/ 53741 h 154324"/>
                  <a:gd name="connsiteX23" fmla="*/ 29439 w 65011"/>
                  <a:gd name="connsiteY23" fmla="*/ 53741 h 154324"/>
                  <a:gd name="connsiteX24" fmla="*/ 29439 w 65011"/>
                  <a:gd name="connsiteY24" fmla="*/ 7128 h 154324"/>
                  <a:gd name="connsiteX25" fmla="*/ 0 w 65011"/>
                  <a:gd name="connsiteY25" fmla="*/ 56194 h 154324"/>
                  <a:gd name="connsiteX26" fmla="*/ 0 w 65011"/>
                  <a:gd name="connsiteY26" fmla="*/ 62327 h 154324"/>
                  <a:gd name="connsiteX27" fmla="*/ 29439 w 65011"/>
                  <a:gd name="connsiteY27" fmla="*/ 46381 h 154324"/>
                  <a:gd name="connsiteX28" fmla="*/ 29439 w 65011"/>
                  <a:gd name="connsiteY28" fmla="*/ 7128 h 154324"/>
                  <a:gd name="connsiteX29" fmla="*/ 29439 w 65011"/>
                  <a:gd name="connsiteY29" fmla="*/ 7128 h 154324"/>
                  <a:gd name="connsiteX30" fmla="*/ 60105 w 65011"/>
                  <a:gd name="connsiteY30" fmla="*/ 2222 h 154324"/>
                  <a:gd name="connsiteX31" fmla="*/ 35572 w 65011"/>
                  <a:gd name="connsiteY31" fmla="*/ 3448 h 154324"/>
                  <a:gd name="connsiteX32" fmla="*/ 35572 w 65011"/>
                  <a:gd name="connsiteY32" fmla="*/ 42701 h 154324"/>
                  <a:gd name="connsiteX33" fmla="*/ 65012 w 65011"/>
                  <a:gd name="connsiteY33" fmla="*/ 26755 h 154324"/>
                  <a:gd name="connsiteX34" fmla="*/ 65012 w 65011"/>
                  <a:gd name="connsiteY34" fmla="*/ 16942 h 154324"/>
                  <a:gd name="connsiteX35" fmla="*/ 60105 w 65011"/>
                  <a:gd name="connsiteY35" fmla="*/ 2222 h 154324"/>
                  <a:gd name="connsiteX36" fmla="*/ 60105 w 65011"/>
                  <a:gd name="connsiteY36" fmla="*/ 2222 h 154324"/>
                  <a:gd name="connsiteX37" fmla="*/ 63785 w 65011"/>
                  <a:gd name="connsiteY37" fmla="*/ 34114 h 154324"/>
                  <a:gd name="connsiteX38" fmla="*/ 63785 w 65011"/>
                  <a:gd name="connsiteY38" fmla="*/ 73367 h 154324"/>
                  <a:gd name="connsiteX39" fmla="*/ 34346 w 65011"/>
                  <a:gd name="connsiteY39" fmla="*/ 89313 h 154324"/>
                  <a:gd name="connsiteX40" fmla="*/ 34346 w 65011"/>
                  <a:gd name="connsiteY40" fmla="*/ 50061 h 154324"/>
                  <a:gd name="connsiteX41" fmla="*/ 63785 w 65011"/>
                  <a:gd name="connsiteY41" fmla="*/ 34114 h 154324"/>
                  <a:gd name="connsiteX42" fmla="*/ 63785 w 65011"/>
                  <a:gd name="connsiteY42" fmla="*/ 34114 h 154324"/>
                  <a:gd name="connsiteX43" fmla="*/ 63785 w 65011"/>
                  <a:gd name="connsiteY43" fmla="*/ 30435 h 154324"/>
                  <a:gd name="connsiteX44" fmla="*/ 34346 w 65011"/>
                  <a:gd name="connsiteY44" fmla="*/ 46381 h 154324"/>
                  <a:gd name="connsiteX45" fmla="*/ 34346 w 65011"/>
                  <a:gd name="connsiteY45" fmla="*/ 46381 h 154324"/>
                  <a:gd name="connsiteX46" fmla="*/ 63785 w 65011"/>
                  <a:gd name="connsiteY46" fmla="*/ 30435 h 1543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65011" h="154324">
                    <a:moveTo>
                      <a:pt x="65012" y="118752"/>
                    </a:moveTo>
                    <a:lnTo>
                      <a:pt x="65012" y="79500"/>
                    </a:lnTo>
                    <a:lnTo>
                      <a:pt x="35572" y="95446"/>
                    </a:lnTo>
                    <a:lnTo>
                      <a:pt x="35572" y="134699"/>
                    </a:lnTo>
                    <a:lnTo>
                      <a:pt x="65012" y="118752"/>
                    </a:lnTo>
                    <a:lnTo>
                      <a:pt x="65012" y="118752"/>
                    </a:lnTo>
                    <a:close/>
                    <a:moveTo>
                      <a:pt x="29439" y="138378"/>
                    </a:moveTo>
                    <a:lnTo>
                      <a:pt x="29439" y="99126"/>
                    </a:lnTo>
                    <a:lnTo>
                      <a:pt x="1227" y="115072"/>
                    </a:lnTo>
                    <a:lnTo>
                      <a:pt x="1227" y="154325"/>
                    </a:lnTo>
                    <a:lnTo>
                      <a:pt x="29439" y="138378"/>
                    </a:lnTo>
                    <a:lnTo>
                      <a:pt x="29439" y="138378"/>
                    </a:lnTo>
                    <a:close/>
                    <a:moveTo>
                      <a:pt x="0" y="112619"/>
                    </a:moveTo>
                    <a:lnTo>
                      <a:pt x="28213" y="96673"/>
                    </a:lnTo>
                    <a:lnTo>
                      <a:pt x="28213" y="96673"/>
                    </a:lnTo>
                    <a:lnTo>
                      <a:pt x="0" y="112619"/>
                    </a:lnTo>
                    <a:lnTo>
                      <a:pt x="0" y="112619"/>
                    </a:lnTo>
                    <a:lnTo>
                      <a:pt x="0" y="112619"/>
                    </a:lnTo>
                    <a:close/>
                    <a:moveTo>
                      <a:pt x="29439" y="53741"/>
                    </a:moveTo>
                    <a:lnTo>
                      <a:pt x="29439" y="92993"/>
                    </a:lnTo>
                    <a:lnTo>
                      <a:pt x="1227" y="108939"/>
                    </a:lnTo>
                    <a:lnTo>
                      <a:pt x="1227" y="69687"/>
                    </a:lnTo>
                    <a:lnTo>
                      <a:pt x="29439" y="53741"/>
                    </a:lnTo>
                    <a:lnTo>
                      <a:pt x="29439" y="53741"/>
                    </a:lnTo>
                    <a:close/>
                    <a:moveTo>
                      <a:pt x="29439" y="7128"/>
                    </a:moveTo>
                    <a:cubicBezTo>
                      <a:pt x="14720" y="16942"/>
                      <a:pt x="0" y="35341"/>
                      <a:pt x="0" y="56194"/>
                    </a:cubicBezTo>
                    <a:lnTo>
                      <a:pt x="0" y="62327"/>
                    </a:lnTo>
                    <a:lnTo>
                      <a:pt x="29439" y="46381"/>
                    </a:lnTo>
                    <a:lnTo>
                      <a:pt x="29439" y="7128"/>
                    </a:lnTo>
                    <a:lnTo>
                      <a:pt x="29439" y="7128"/>
                    </a:lnTo>
                    <a:close/>
                    <a:moveTo>
                      <a:pt x="60105" y="2222"/>
                    </a:moveTo>
                    <a:cubicBezTo>
                      <a:pt x="53972" y="-1458"/>
                      <a:pt x="45385" y="-231"/>
                      <a:pt x="35572" y="3448"/>
                    </a:cubicBezTo>
                    <a:lnTo>
                      <a:pt x="35572" y="42701"/>
                    </a:lnTo>
                    <a:lnTo>
                      <a:pt x="65012" y="26755"/>
                    </a:lnTo>
                    <a:lnTo>
                      <a:pt x="65012" y="16942"/>
                    </a:lnTo>
                    <a:cubicBezTo>
                      <a:pt x="63785" y="9582"/>
                      <a:pt x="62558" y="5902"/>
                      <a:pt x="60105" y="2222"/>
                    </a:cubicBezTo>
                    <a:lnTo>
                      <a:pt x="60105" y="2222"/>
                    </a:lnTo>
                    <a:close/>
                    <a:moveTo>
                      <a:pt x="63785" y="34114"/>
                    </a:moveTo>
                    <a:lnTo>
                      <a:pt x="63785" y="73367"/>
                    </a:lnTo>
                    <a:lnTo>
                      <a:pt x="34346" y="89313"/>
                    </a:lnTo>
                    <a:lnTo>
                      <a:pt x="34346" y="50061"/>
                    </a:lnTo>
                    <a:lnTo>
                      <a:pt x="63785" y="34114"/>
                    </a:lnTo>
                    <a:lnTo>
                      <a:pt x="63785" y="34114"/>
                    </a:lnTo>
                    <a:close/>
                    <a:moveTo>
                      <a:pt x="63785" y="30435"/>
                    </a:moveTo>
                    <a:lnTo>
                      <a:pt x="34346" y="46381"/>
                    </a:lnTo>
                    <a:lnTo>
                      <a:pt x="34346" y="46381"/>
                    </a:lnTo>
                    <a:lnTo>
                      <a:pt x="63785" y="30435"/>
                    </a:lnTo>
                    <a:close/>
                  </a:path>
                </a:pathLst>
              </a:custGeom>
              <a:solidFill>
                <a:srgbClr val="FFFFF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28" name="Freeform: Shape 927">
                <a:extLst>
                  <a:ext uri="{FF2B5EF4-FFF2-40B4-BE49-F238E27FC236}">
                    <a16:creationId xmlns:a16="http://schemas.microsoft.com/office/drawing/2014/main" id="{856A01B8-90B3-4ABA-BE3A-7590E6C64310}"/>
                  </a:ext>
                </a:extLst>
              </p:cNvPr>
              <p:cNvSpPr/>
              <p:nvPr/>
            </p:nvSpPr>
            <p:spPr>
              <a:xfrm>
                <a:off x="3602252" y="3353179"/>
                <a:ext cx="65011" cy="155551"/>
              </a:xfrm>
              <a:custGeom>
                <a:avLst/>
                <a:gdLst>
                  <a:gd name="connsiteX0" fmla="*/ 65012 w 65011"/>
                  <a:gd name="connsiteY0" fmla="*/ 119979 h 155551"/>
                  <a:gd name="connsiteX1" fmla="*/ 65012 w 65011"/>
                  <a:gd name="connsiteY1" fmla="*/ 80727 h 155551"/>
                  <a:gd name="connsiteX2" fmla="*/ 35572 w 65011"/>
                  <a:gd name="connsiteY2" fmla="*/ 96673 h 155551"/>
                  <a:gd name="connsiteX3" fmla="*/ 35572 w 65011"/>
                  <a:gd name="connsiteY3" fmla="*/ 135925 h 155551"/>
                  <a:gd name="connsiteX4" fmla="*/ 65012 w 65011"/>
                  <a:gd name="connsiteY4" fmla="*/ 119979 h 155551"/>
                  <a:gd name="connsiteX5" fmla="*/ 65012 w 65011"/>
                  <a:gd name="connsiteY5" fmla="*/ 119979 h 155551"/>
                  <a:gd name="connsiteX6" fmla="*/ 29439 w 65011"/>
                  <a:gd name="connsiteY6" fmla="*/ 139605 h 155551"/>
                  <a:gd name="connsiteX7" fmla="*/ 29439 w 65011"/>
                  <a:gd name="connsiteY7" fmla="*/ 100353 h 155551"/>
                  <a:gd name="connsiteX8" fmla="*/ 1227 w 65011"/>
                  <a:gd name="connsiteY8" fmla="*/ 116299 h 155551"/>
                  <a:gd name="connsiteX9" fmla="*/ 1227 w 65011"/>
                  <a:gd name="connsiteY9" fmla="*/ 155551 h 155551"/>
                  <a:gd name="connsiteX10" fmla="*/ 29439 w 65011"/>
                  <a:gd name="connsiteY10" fmla="*/ 139605 h 155551"/>
                  <a:gd name="connsiteX11" fmla="*/ 29439 w 65011"/>
                  <a:gd name="connsiteY11" fmla="*/ 139605 h 155551"/>
                  <a:gd name="connsiteX12" fmla="*/ 0 w 65011"/>
                  <a:gd name="connsiteY12" fmla="*/ 112619 h 155551"/>
                  <a:gd name="connsiteX13" fmla="*/ 28213 w 65011"/>
                  <a:gd name="connsiteY13" fmla="*/ 96673 h 155551"/>
                  <a:gd name="connsiteX14" fmla="*/ 28213 w 65011"/>
                  <a:gd name="connsiteY14" fmla="*/ 96673 h 155551"/>
                  <a:gd name="connsiteX15" fmla="*/ 0 w 65011"/>
                  <a:gd name="connsiteY15" fmla="*/ 112619 h 155551"/>
                  <a:gd name="connsiteX16" fmla="*/ 0 w 65011"/>
                  <a:gd name="connsiteY16" fmla="*/ 112619 h 155551"/>
                  <a:gd name="connsiteX17" fmla="*/ 0 w 65011"/>
                  <a:gd name="connsiteY17" fmla="*/ 112619 h 155551"/>
                  <a:gd name="connsiteX18" fmla="*/ 29439 w 65011"/>
                  <a:gd name="connsiteY18" fmla="*/ 53741 h 155551"/>
                  <a:gd name="connsiteX19" fmla="*/ 29439 w 65011"/>
                  <a:gd name="connsiteY19" fmla="*/ 92993 h 155551"/>
                  <a:gd name="connsiteX20" fmla="*/ 1227 w 65011"/>
                  <a:gd name="connsiteY20" fmla="*/ 108939 h 155551"/>
                  <a:gd name="connsiteX21" fmla="*/ 1227 w 65011"/>
                  <a:gd name="connsiteY21" fmla="*/ 69687 h 155551"/>
                  <a:gd name="connsiteX22" fmla="*/ 29439 w 65011"/>
                  <a:gd name="connsiteY22" fmla="*/ 53741 h 155551"/>
                  <a:gd name="connsiteX23" fmla="*/ 29439 w 65011"/>
                  <a:gd name="connsiteY23" fmla="*/ 53741 h 155551"/>
                  <a:gd name="connsiteX24" fmla="*/ 29439 w 65011"/>
                  <a:gd name="connsiteY24" fmla="*/ 8355 h 155551"/>
                  <a:gd name="connsiteX25" fmla="*/ 0 w 65011"/>
                  <a:gd name="connsiteY25" fmla="*/ 57421 h 155551"/>
                  <a:gd name="connsiteX26" fmla="*/ 0 w 65011"/>
                  <a:gd name="connsiteY26" fmla="*/ 63554 h 155551"/>
                  <a:gd name="connsiteX27" fmla="*/ 29439 w 65011"/>
                  <a:gd name="connsiteY27" fmla="*/ 47607 h 155551"/>
                  <a:gd name="connsiteX28" fmla="*/ 29439 w 65011"/>
                  <a:gd name="connsiteY28" fmla="*/ 8355 h 155551"/>
                  <a:gd name="connsiteX29" fmla="*/ 29439 w 65011"/>
                  <a:gd name="connsiteY29" fmla="*/ 8355 h 155551"/>
                  <a:gd name="connsiteX30" fmla="*/ 60105 w 65011"/>
                  <a:gd name="connsiteY30" fmla="*/ 2222 h 155551"/>
                  <a:gd name="connsiteX31" fmla="*/ 35572 w 65011"/>
                  <a:gd name="connsiteY31" fmla="*/ 3449 h 155551"/>
                  <a:gd name="connsiteX32" fmla="*/ 35572 w 65011"/>
                  <a:gd name="connsiteY32" fmla="*/ 42701 h 155551"/>
                  <a:gd name="connsiteX33" fmla="*/ 65012 w 65011"/>
                  <a:gd name="connsiteY33" fmla="*/ 26755 h 155551"/>
                  <a:gd name="connsiteX34" fmla="*/ 65012 w 65011"/>
                  <a:gd name="connsiteY34" fmla="*/ 16942 h 155551"/>
                  <a:gd name="connsiteX35" fmla="*/ 60105 w 65011"/>
                  <a:gd name="connsiteY35" fmla="*/ 2222 h 155551"/>
                  <a:gd name="connsiteX36" fmla="*/ 60105 w 65011"/>
                  <a:gd name="connsiteY36" fmla="*/ 2222 h 155551"/>
                  <a:gd name="connsiteX37" fmla="*/ 63785 w 65011"/>
                  <a:gd name="connsiteY37" fmla="*/ 34114 h 155551"/>
                  <a:gd name="connsiteX38" fmla="*/ 63785 w 65011"/>
                  <a:gd name="connsiteY38" fmla="*/ 73367 h 155551"/>
                  <a:gd name="connsiteX39" fmla="*/ 34346 w 65011"/>
                  <a:gd name="connsiteY39" fmla="*/ 89313 h 155551"/>
                  <a:gd name="connsiteX40" fmla="*/ 34346 w 65011"/>
                  <a:gd name="connsiteY40" fmla="*/ 50061 h 155551"/>
                  <a:gd name="connsiteX41" fmla="*/ 63785 w 65011"/>
                  <a:gd name="connsiteY41" fmla="*/ 34114 h 155551"/>
                  <a:gd name="connsiteX42" fmla="*/ 63785 w 65011"/>
                  <a:gd name="connsiteY42" fmla="*/ 34114 h 155551"/>
                  <a:gd name="connsiteX43" fmla="*/ 63785 w 65011"/>
                  <a:gd name="connsiteY43" fmla="*/ 30435 h 155551"/>
                  <a:gd name="connsiteX44" fmla="*/ 34346 w 65011"/>
                  <a:gd name="connsiteY44" fmla="*/ 46381 h 155551"/>
                  <a:gd name="connsiteX45" fmla="*/ 34346 w 65011"/>
                  <a:gd name="connsiteY45" fmla="*/ 46381 h 155551"/>
                  <a:gd name="connsiteX46" fmla="*/ 63785 w 65011"/>
                  <a:gd name="connsiteY46" fmla="*/ 30435 h 1555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65011" h="155551">
                    <a:moveTo>
                      <a:pt x="65012" y="119979"/>
                    </a:moveTo>
                    <a:lnTo>
                      <a:pt x="65012" y="80727"/>
                    </a:lnTo>
                    <a:lnTo>
                      <a:pt x="35572" y="96673"/>
                    </a:lnTo>
                    <a:lnTo>
                      <a:pt x="35572" y="135925"/>
                    </a:lnTo>
                    <a:lnTo>
                      <a:pt x="65012" y="119979"/>
                    </a:lnTo>
                    <a:lnTo>
                      <a:pt x="65012" y="119979"/>
                    </a:lnTo>
                    <a:close/>
                    <a:moveTo>
                      <a:pt x="29439" y="139605"/>
                    </a:moveTo>
                    <a:lnTo>
                      <a:pt x="29439" y="100353"/>
                    </a:lnTo>
                    <a:lnTo>
                      <a:pt x="1227" y="116299"/>
                    </a:lnTo>
                    <a:lnTo>
                      <a:pt x="1227" y="155551"/>
                    </a:lnTo>
                    <a:lnTo>
                      <a:pt x="29439" y="139605"/>
                    </a:lnTo>
                    <a:lnTo>
                      <a:pt x="29439" y="139605"/>
                    </a:lnTo>
                    <a:close/>
                    <a:moveTo>
                      <a:pt x="0" y="112619"/>
                    </a:moveTo>
                    <a:lnTo>
                      <a:pt x="28213" y="96673"/>
                    </a:lnTo>
                    <a:lnTo>
                      <a:pt x="28213" y="96673"/>
                    </a:lnTo>
                    <a:lnTo>
                      <a:pt x="0" y="112619"/>
                    </a:lnTo>
                    <a:lnTo>
                      <a:pt x="0" y="112619"/>
                    </a:lnTo>
                    <a:lnTo>
                      <a:pt x="0" y="112619"/>
                    </a:lnTo>
                    <a:close/>
                    <a:moveTo>
                      <a:pt x="29439" y="53741"/>
                    </a:moveTo>
                    <a:lnTo>
                      <a:pt x="29439" y="92993"/>
                    </a:lnTo>
                    <a:lnTo>
                      <a:pt x="1227" y="108939"/>
                    </a:lnTo>
                    <a:lnTo>
                      <a:pt x="1227" y="69687"/>
                    </a:lnTo>
                    <a:lnTo>
                      <a:pt x="29439" y="53741"/>
                    </a:lnTo>
                    <a:lnTo>
                      <a:pt x="29439" y="53741"/>
                    </a:lnTo>
                    <a:close/>
                    <a:moveTo>
                      <a:pt x="29439" y="8355"/>
                    </a:moveTo>
                    <a:cubicBezTo>
                      <a:pt x="14720" y="18168"/>
                      <a:pt x="0" y="36568"/>
                      <a:pt x="0" y="57421"/>
                    </a:cubicBezTo>
                    <a:lnTo>
                      <a:pt x="0" y="63554"/>
                    </a:lnTo>
                    <a:lnTo>
                      <a:pt x="29439" y="47607"/>
                    </a:lnTo>
                    <a:lnTo>
                      <a:pt x="29439" y="8355"/>
                    </a:lnTo>
                    <a:lnTo>
                      <a:pt x="29439" y="8355"/>
                    </a:lnTo>
                    <a:close/>
                    <a:moveTo>
                      <a:pt x="60105" y="2222"/>
                    </a:moveTo>
                    <a:cubicBezTo>
                      <a:pt x="53972" y="-1458"/>
                      <a:pt x="45385" y="-231"/>
                      <a:pt x="35572" y="3449"/>
                    </a:cubicBezTo>
                    <a:lnTo>
                      <a:pt x="35572" y="42701"/>
                    </a:lnTo>
                    <a:lnTo>
                      <a:pt x="65012" y="26755"/>
                    </a:lnTo>
                    <a:lnTo>
                      <a:pt x="65012" y="16942"/>
                    </a:lnTo>
                    <a:cubicBezTo>
                      <a:pt x="63785" y="10808"/>
                      <a:pt x="62558" y="5902"/>
                      <a:pt x="60105" y="2222"/>
                    </a:cubicBezTo>
                    <a:lnTo>
                      <a:pt x="60105" y="2222"/>
                    </a:lnTo>
                    <a:close/>
                    <a:moveTo>
                      <a:pt x="63785" y="34114"/>
                    </a:moveTo>
                    <a:lnTo>
                      <a:pt x="63785" y="73367"/>
                    </a:lnTo>
                    <a:lnTo>
                      <a:pt x="34346" y="89313"/>
                    </a:lnTo>
                    <a:lnTo>
                      <a:pt x="34346" y="50061"/>
                    </a:lnTo>
                    <a:lnTo>
                      <a:pt x="63785" y="34114"/>
                    </a:lnTo>
                    <a:lnTo>
                      <a:pt x="63785" y="34114"/>
                    </a:lnTo>
                    <a:close/>
                    <a:moveTo>
                      <a:pt x="63785" y="30435"/>
                    </a:moveTo>
                    <a:lnTo>
                      <a:pt x="34346" y="46381"/>
                    </a:lnTo>
                    <a:lnTo>
                      <a:pt x="34346" y="46381"/>
                    </a:lnTo>
                    <a:lnTo>
                      <a:pt x="63785" y="30435"/>
                    </a:lnTo>
                    <a:close/>
                  </a:path>
                </a:pathLst>
              </a:custGeom>
              <a:solidFill>
                <a:srgbClr val="FFFFF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845" name="Freeform: Shape 844">
              <a:extLst>
                <a:ext uri="{FF2B5EF4-FFF2-40B4-BE49-F238E27FC236}">
                  <a16:creationId xmlns:a16="http://schemas.microsoft.com/office/drawing/2014/main" id="{44777722-DD64-4DB2-9D53-D1ADECA084CF}"/>
                </a:ext>
              </a:extLst>
            </p:cNvPr>
            <p:cNvSpPr/>
            <p:nvPr/>
          </p:nvSpPr>
          <p:spPr>
            <a:xfrm>
              <a:off x="3084612" y="3395880"/>
              <a:ext cx="52745" cy="197488"/>
            </a:xfrm>
            <a:custGeom>
              <a:avLst/>
              <a:gdLst>
                <a:gd name="connsiteX0" fmla="*/ 52745 w 52745"/>
                <a:gd name="connsiteY0" fmla="*/ 29439 h 197488"/>
                <a:gd name="connsiteX1" fmla="*/ 0 w 52745"/>
                <a:gd name="connsiteY1" fmla="*/ 0 h 197488"/>
                <a:gd name="connsiteX2" fmla="*/ 0 w 52745"/>
                <a:gd name="connsiteY2" fmla="*/ 168049 h 197488"/>
                <a:gd name="connsiteX3" fmla="*/ 52745 w 52745"/>
                <a:gd name="connsiteY3" fmla="*/ 197488 h 197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745" h="197488">
                  <a:moveTo>
                    <a:pt x="52745" y="29439"/>
                  </a:moveTo>
                  <a:lnTo>
                    <a:pt x="0" y="0"/>
                  </a:lnTo>
                  <a:lnTo>
                    <a:pt x="0" y="168049"/>
                  </a:lnTo>
                  <a:lnTo>
                    <a:pt x="52745" y="197488"/>
                  </a:lnTo>
                  <a:close/>
                </a:path>
              </a:pathLst>
            </a:custGeom>
            <a:solidFill>
              <a:srgbClr val="1A1A1B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46" name="Freeform: Shape 845">
              <a:extLst>
                <a:ext uri="{FF2B5EF4-FFF2-40B4-BE49-F238E27FC236}">
                  <a16:creationId xmlns:a16="http://schemas.microsoft.com/office/drawing/2014/main" id="{63C6BC9D-5158-41EF-9920-0768342832A4}"/>
                </a:ext>
              </a:extLst>
            </p:cNvPr>
            <p:cNvSpPr/>
            <p:nvPr/>
          </p:nvSpPr>
          <p:spPr>
            <a:xfrm>
              <a:off x="3188876" y="3454759"/>
              <a:ext cx="51518" cy="196261"/>
            </a:xfrm>
            <a:custGeom>
              <a:avLst/>
              <a:gdLst>
                <a:gd name="connsiteX0" fmla="*/ 51519 w 51518"/>
                <a:gd name="connsiteY0" fmla="*/ 28213 h 196261"/>
                <a:gd name="connsiteX1" fmla="*/ 0 w 51518"/>
                <a:gd name="connsiteY1" fmla="*/ 0 h 196261"/>
                <a:gd name="connsiteX2" fmla="*/ 0 w 51518"/>
                <a:gd name="connsiteY2" fmla="*/ 166822 h 196261"/>
                <a:gd name="connsiteX3" fmla="*/ 51519 w 51518"/>
                <a:gd name="connsiteY3" fmla="*/ 196262 h 196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518" h="196261">
                  <a:moveTo>
                    <a:pt x="51519" y="28213"/>
                  </a:moveTo>
                  <a:lnTo>
                    <a:pt x="0" y="0"/>
                  </a:lnTo>
                  <a:lnTo>
                    <a:pt x="0" y="166822"/>
                  </a:lnTo>
                  <a:lnTo>
                    <a:pt x="51519" y="196262"/>
                  </a:lnTo>
                  <a:close/>
                </a:path>
              </a:pathLst>
            </a:custGeom>
            <a:solidFill>
              <a:srgbClr val="1A1A1B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47" name="Freeform: Shape 846">
              <a:extLst>
                <a:ext uri="{FF2B5EF4-FFF2-40B4-BE49-F238E27FC236}">
                  <a16:creationId xmlns:a16="http://schemas.microsoft.com/office/drawing/2014/main" id="{3971C70B-9540-4BF9-9980-2D40C4115A98}"/>
                </a:ext>
              </a:extLst>
            </p:cNvPr>
            <p:cNvSpPr/>
            <p:nvPr/>
          </p:nvSpPr>
          <p:spPr>
            <a:xfrm>
              <a:off x="3098105" y="3404467"/>
              <a:ext cx="39252" cy="172955"/>
            </a:xfrm>
            <a:custGeom>
              <a:avLst/>
              <a:gdLst>
                <a:gd name="connsiteX0" fmla="*/ 0 w 39252"/>
                <a:gd name="connsiteY0" fmla="*/ 0 h 172955"/>
                <a:gd name="connsiteX1" fmla="*/ 0 w 39252"/>
                <a:gd name="connsiteY1" fmla="*/ 150876 h 172955"/>
                <a:gd name="connsiteX2" fmla="*/ 39252 w 39252"/>
                <a:gd name="connsiteY2" fmla="*/ 172956 h 172955"/>
                <a:gd name="connsiteX3" fmla="*/ 39252 w 39252"/>
                <a:gd name="connsiteY3" fmla="*/ 20853 h 172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252" h="172955">
                  <a:moveTo>
                    <a:pt x="0" y="0"/>
                  </a:moveTo>
                  <a:lnTo>
                    <a:pt x="0" y="150876"/>
                  </a:lnTo>
                  <a:lnTo>
                    <a:pt x="39252" y="172956"/>
                  </a:lnTo>
                  <a:lnTo>
                    <a:pt x="39252" y="20853"/>
                  </a:lnTo>
                  <a:close/>
                </a:path>
              </a:pathLst>
            </a:custGeom>
            <a:solidFill>
              <a:srgbClr val="FFFFF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48" name="Freeform: Shape 847">
              <a:extLst>
                <a:ext uri="{FF2B5EF4-FFF2-40B4-BE49-F238E27FC236}">
                  <a16:creationId xmlns:a16="http://schemas.microsoft.com/office/drawing/2014/main" id="{D38C7E6C-FBB5-4474-BC53-64FC5F6BCFF5}"/>
                </a:ext>
              </a:extLst>
            </p:cNvPr>
            <p:cNvSpPr/>
            <p:nvPr/>
          </p:nvSpPr>
          <p:spPr>
            <a:xfrm>
              <a:off x="3202369" y="3462119"/>
              <a:ext cx="38025" cy="172955"/>
            </a:xfrm>
            <a:custGeom>
              <a:avLst/>
              <a:gdLst>
                <a:gd name="connsiteX0" fmla="*/ 0 w 38025"/>
                <a:gd name="connsiteY0" fmla="*/ 0 h 172955"/>
                <a:gd name="connsiteX1" fmla="*/ 0 w 38025"/>
                <a:gd name="connsiteY1" fmla="*/ 150876 h 172955"/>
                <a:gd name="connsiteX2" fmla="*/ 38026 w 38025"/>
                <a:gd name="connsiteY2" fmla="*/ 172956 h 172955"/>
                <a:gd name="connsiteX3" fmla="*/ 38026 w 38025"/>
                <a:gd name="connsiteY3" fmla="*/ 20853 h 172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025" h="172955">
                  <a:moveTo>
                    <a:pt x="0" y="0"/>
                  </a:moveTo>
                  <a:lnTo>
                    <a:pt x="0" y="150876"/>
                  </a:lnTo>
                  <a:lnTo>
                    <a:pt x="38026" y="172956"/>
                  </a:lnTo>
                  <a:lnTo>
                    <a:pt x="38026" y="20853"/>
                  </a:lnTo>
                  <a:close/>
                </a:path>
              </a:pathLst>
            </a:custGeom>
            <a:solidFill>
              <a:srgbClr val="FFFFF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49" name="Freeform: Shape 848">
              <a:extLst>
                <a:ext uri="{FF2B5EF4-FFF2-40B4-BE49-F238E27FC236}">
                  <a16:creationId xmlns:a16="http://schemas.microsoft.com/office/drawing/2014/main" id="{3CD42E27-BC86-4C04-8850-456590696CCE}"/>
                </a:ext>
              </a:extLst>
            </p:cNvPr>
            <p:cNvSpPr/>
            <p:nvPr/>
          </p:nvSpPr>
          <p:spPr>
            <a:xfrm>
              <a:off x="4113758" y="3195939"/>
              <a:ext cx="11039" cy="193808"/>
            </a:xfrm>
            <a:custGeom>
              <a:avLst/>
              <a:gdLst>
                <a:gd name="connsiteX0" fmla="*/ 11040 w 11039"/>
                <a:gd name="connsiteY0" fmla="*/ 193808 h 193808"/>
                <a:gd name="connsiteX1" fmla="*/ 11040 w 11039"/>
                <a:gd name="connsiteY1" fmla="*/ 0 h 193808"/>
                <a:gd name="connsiteX2" fmla="*/ 0 w 11039"/>
                <a:gd name="connsiteY2" fmla="*/ 6133 h 193808"/>
                <a:gd name="connsiteX3" fmla="*/ 0 w 11039"/>
                <a:gd name="connsiteY3" fmla="*/ 24533 h 193808"/>
                <a:gd name="connsiteX4" fmla="*/ 0 w 11039"/>
                <a:gd name="connsiteY4" fmla="*/ 188902 h 1938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039" h="193808">
                  <a:moveTo>
                    <a:pt x="11040" y="193808"/>
                  </a:moveTo>
                  <a:lnTo>
                    <a:pt x="11040" y="0"/>
                  </a:lnTo>
                  <a:lnTo>
                    <a:pt x="0" y="6133"/>
                  </a:lnTo>
                  <a:lnTo>
                    <a:pt x="0" y="24533"/>
                  </a:lnTo>
                  <a:lnTo>
                    <a:pt x="0" y="188902"/>
                  </a:lnTo>
                  <a:close/>
                </a:path>
              </a:pathLst>
            </a:custGeom>
            <a:solidFill>
              <a:srgbClr val="1A1A1B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50" name="Freeform: Shape 849">
              <a:extLst>
                <a:ext uri="{FF2B5EF4-FFF2-40B4-BE49-F238E27FC236}">
                  <a16:creationId xmlns:a16="http://schemas.microsoft.com/office/drawing/2014/main" id="{76D2B3BE-1830-4A88-9691-D5BFF8FFA8E3}"/>
                </a:ext>
              </a:extLst>
            </p:cNvPr>
            <p:cNvSpPr/>
            <p:nvPr/>
          </p:nvSpPr>
          <p:spPr>
            <a:xfrm>
              <a:off x="3930990" y="3534490"/>
              <a:ext cx="1056132" cy="739660"/>
            </a:xfrm>
            <a:custGeom>
              <a:avLst/>
              <a:gdLst>
                <a:gd name="connsiteX0" fmla="*/ 1056132 w 1056132"/>
                <a:gd name="connsiteY0" fmla="*/ 0 h 739660"/>
                <a:gd name="connsiteX1" fmla="*/ 0 w 1056132"/>
                <a:gd name="connsiteY1" fmla="*/ 590012 h 739660"/>
                <a:gd name="connsiteX2" fmla="*/ 0 w 1056132"/>
                <a:gd name="connsiteY2" fmla="*/ 739661 h 739660"/>
                <a:gd name="connsiteX3" fmla="*/ 1056132 w 1056132"/>
                <a:gd name="connsiteY3" fmla="*/ 149650 h 7396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56132" h="739660">
                  <a:moveTo>
                    <a:pt x="1056132" y="0"/>
                  </a:moveTo>
                  <a:lnTo>
                    <a:pt x="0" y="590012"/>
                  </a:lnTo>
                  <a:lnTo>
                    <a:pt x="0" y="739661"/>
                  </a:lnTo>
                  <a:lnTo>
                    <a:pt x="1056132" y="149650"/>
                  </a:lnTo>
                  <a:close/>
                </a:path>
              </a:pathLst>
            </a:custGeom>
            <a:solidFill>
              <a:srgbClr val="846430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51" name="Freeform: Shape 850">
              <a:extLst>
                <a:ext uri="{FF2B5EF4-FFF2-40B4-BE49-F238E27FC236}">
                  <a16:creationId xmlns:a16="http://schemas.microsoft.com/office/drawing/2014/main" id="{97418553-1FC0-4F4F-817A-38BD0846AFA1}"/>
                </a:ext>
              </a:extLst>
            </p:cNvPr>
            <p:cNvSpPr/>
            <p:nvPr/>
          </p:nvSpPr>
          <p:spPr>
            <a:xfrm>
              <a:off x="3320126" y="3481745"/>
              <a:ext cx="403562" cy="296845"/>
            </a:xfrm>
            <a:custGeom>
              <a:avLst/>
              <a:gdLst>
                <a:gd name="connsiteX0" fmla="*/ 0 w 403562"/>
                <a:gd name="connsiteY0" fmla="*/ 225701 h 296845"/>
                <a:gd name="connsiteX1" fmla="*/ 403563 w 403562"/>
                <a:gd name="connsiteY1" fmla="*/ 0 h 296845"/>
                <a:gd name="connsiteX2" fmla="*/ 403563 w 403562"/>
                <a:gd name="connsiteY2" fmla="*/ 71145 h 296845"/>
                <a:gd name="connsiteX3" fmla="*/ 0 w 403562"/>
                <a:gd name="connsiteY3" fmla="*/ 296846 h 296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3562" h="296845">
                  <a:moveTo>
                    <a:pt x="0" y="225701"/>
                  </a:moveTo>
                  <a:lnTo>
                    <a:pt x="403563" y="0"/>
                  </a:lnTo>
                  <a:lnTo>
                    <a:pt x="403563" y="71145"/>
                  </a:lnTo>
                  <a:lnTo>
                    <a:pt x="0" y="296846"/>
                  </a:lnTo>
                  <a:close/>
                </a:path>
              </a:pathLst>
            </a:custGeom>
            <a:solidFill>
              <a:srgbClr val="CAC9CA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52" name="Freeform: Shape 851">
              <a:extLst>
                <a:ext uri="{FF2B5EF4-FFF2-40B4-BE49-F238E27FC236}">
                  <a16:creationId xmlns:a16="http://schemas.microsoft.com/office/drawing/2014/main" id="{7199DC99-E7E7-4AE7-A6E4-634EED49E34D}"/>
                </a:ext>
              </a:extLst>
            </p:cNvPr>
            <p:cNvSpPr/>
            <p:nvPr/>
          </p:nvSpPr>
          <p:spPr>
            <a:xfrm>
              <a:off x="3723689" y="3481745"/>
              <a:ext cx="214661" cy="192581"/>
            </a:xfrm>
            <a:custGeom>
              <a:avLst/>
              <a:gdLst>
                <a:gd name="connsiteX0" fmla="*/ 0 w 214661"/>
                <a:gd name="connsiteY0" fmla="*/ 0 h 192581"/>
                <a:gd name="connsiteX1" fmla="*/ 214661 w 214661"/>
                <a:gd name="connsiteY1" fmla="*/ 121437 h 192581"/>
                <a:gd name="connsiteX2" fmla="*/ 214661 w 214661"/>
                <a:gd name="connsiteY2" fmla="*/ 192582 h 192581"/>
                <a:gd name="connsiteX3" fmla="*/ 0 w 214661"/>
                <a:gd name="connsiteY3" fmla="*/ 71145 h 192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4661" h="192581">
                  <a:moveTo>
                    <a:pt x="0" y="0"/>
                  </a:moveTo>
                  <a:lnTo>
                    <a:pt x="214661" y="121437"/>
                  </a:lnTo>
                  <a:lnTo>
                    <a:pt x="214661" y="192582"/>
                  </a:lnTo>
                  <a:lnTo>
                    <a:pt x="0" y="71145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53" name="Freeform: Shape 852">
              <a:extLst>
                <a:ext uri="{FF2B5EF4-FFF2-40B4-BE49-F238E27FC236}">
                  <a16:creationId xmlns:a16="http://schemas.microsoft.com/office/drawing/2014/main" id="{9087315E-A981-4CF2-AAD8-EE543FE40882}"/>
                </a:ext>
              </a:extLst>
            </p:cNvPr>
            <p:cNvSpPr/>
            <p:nvPr/>
          </p:nvSpPr>
          <p:spPr>
            <a:xfrm>
              <a:off x="3029414" y="3543077"/>
              <a:ext cx="290712" cy="235513"/>
            </a:xfrm>
            <a:custGeom>
              <a:avLst/>
              <a:gdLst>
                <a:gd name="connsiteX0" fmla="*/ 0 w 290712"/>
                <a:gd name="connsiteY0" fmla="*/ 0 h 235513"/>
                <a:gd name="connsiteX1" fmla="*/ 290712 w 290712"/>
                <a:gd name="connsiteY1" fmla="*/ 164369 h 235513"/>
                <a:gd name="connsiteX2" fmla="*/ 290712 w 290712"/>
                <a:gd name="connsiteY2" fmla="*/ 235514 h 235513"/>
                <a:gd name="connsiteX3" fmla="*/ 0 w 290712"/>
                <a:gd name="connsiteY3" fmla="*/ 71145 h 235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0712" h="235513">
                  <a:moveTo>
                    <a:pt x="0" y="0"/>
                  </a:moveTo>
                  <a:lnTo>
                    <a:pt x="290712" y="164369"/>
                  </a:lnTo>
                  <a:lnTo>
                    <a:pt x="290712" y="235514"/>
                  </a:lnTo>
                  <a:lnTo>
                    <a:pt x="0" y="71145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54" name="Freeform: Shape 853">
              <a:extLst>
                <a:ext uri="{FF2B5EF4-FFF2-40B4-BE49-F238E27FC236}">
                  <a16:creationId xmlns:a16="http://schemas.microsoft.com/office/drawing/2014/main" id="{DC82FB1E-EF9D-407F-AFE6-33CD900FC3FA}"/>
                </a:ext>
              </a:extLst>
            </p:cNvPr>
            <p:cNvSpPr/>
            <p:nvPr/>
          </p:nvSpPr>
          <p:spPr>
            <a:xfrm>
              <a:off x="3699156" y="2760483"/>
              <a:ext cx="793632" cy="287032"/>
            </a:xfrm>
            <a:custGeom>
              <a:avLst/>
              <a:gdLst>
                <a:gd name="connsiteX0" fmla="*/ 287032 w 793632"/>
                <a:gd name="connsiteY0" fmla="*/ 0 h 287032"/>
                <a:gd name="connsiteX1" fmla="*/ 793633 w 793632"/>
                <a:gd name="connsiteY1" fmla="*/ 287033 h 287032"/>
                <a:gd name="connsiteX2" fmla="*/ 505373 w 793632"/>
                <a:gd name="connsiteY2" fmla="*/ 287033 h 287032"/>
                <a:gd name="connsiteX3" fmla="*/ 0 w 793632"/>
                <a:gd name="connsiteY3" fmla="*/ 0 h 287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93632" h="287032">
                  <a:moveTo>
                    <a:pt x="287032" y="0"/>
                  </a:moveTo>
                  <a:lnTo>
                    <a:pt x="793633" y="287033"/>
                  </a:lnTo>
                  <a:lnTo>
                    <a:pt x="505373" y="28703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2584E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55" name="Freeform: Shape 854">
              <a:extLst>
                <a:ext uri="{FF2B5EF4-FFF2-40B4-BE49-F238E27FC236}">
                  <a16:creationId xmlns:a16="http://schemas.microsoft.com/office/drawing/2014/main" id="{EA56D04E-6A33-4907-9681-C8B9EFBC0754}"/>
                </a:ext>
              </a:extLst>
            </p:cNvPr>
            <p:cNvSpPr/>
            <p:nvPr/>
          </p:nvSpPr>
          <p:spPr>
            <a:xfrm>
              <a:off x="3432976" y="2760483"/>
              <a:ext cx="771553" cy="596144"/>
            </a:xfrm>
            <a:custGeom>
              <a:avLst/>
              <a:gdLst>
                <a:gd name="connsiteX0" fmla="*/ 266180 w 771553"/>
                <a:gd name="connsiteY0" fmla="*/ 0 h 596144"/>
                <a:gd name="connsiteX1" fmla="*/ 771553 w 771553"/>
                <a:gd name="connsiteY1" fmla="*/ 287033 h 596144"/>
                <a:gd name="connsiteX2" fmla="*/ 505373 w 771553"/>
                <a:gd name="connsiteY2" fmla="*/ 596145 h 596144"/>
                <a:gd name="connsiteX3" fmla="*/ 397430 w 771553"/>
                <a:gd name="connsiteY3" fmla="*/ 534813 h 596144"/>
                <a:gd name="connsiteX4" fmla="*/ 0 w 771553"/>
                <a:gd name="connsiteY4" fmla="*/ 310339 h 596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71553" h="596144">
                  <a:moveTo>
                    <a:pt x="266180" y="0"/>
                  </a:moveTo>
                  <a:lnTo>
                    <a:pt x="771553" y="287033"/>
                  </a:lnTo>
                  <a:lnTo>
                    <a:pt x="505373" y="596145"/>
                  </a:lnTo>
                  <a:lnTo>
                    <a:pt x="397430" y="534813"/>
                  </a:lnTo>
                  <a:lnTo>
                    <a:pt x="0" y="310339"/>
                  </a:lnTo>
                  <a:close/>
                </a:path>
              </a:pathLst>
            </a:custGeom>
            <a:solidFill>
              <a:srgbClr val="342C22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56" name="Freeform: Shape 855">
              <a:extLst>
                <a:ext uri="{FF2B5EF4-FFF2-40B4-BE49-F238E27FC236}">
                  <a16:creationId xmlns:a16="http://schemas.microsoft.com/office/drawing/2014/main" id="{B71855D4-7770-4ECF-857E-F0A196E76897}"/>
                </a:ext>
              </a:extLst>
            </p:cNvPr>
            <p:cNvSpPr/>
            <p:nvPr/>
          </p:nvSpPr>
          <p:spPr>
            <a:xfrm>
              <a:off x="3029414" y="3242551"/>
              <a:ext cx="290712" cy="218340"/>
            </a:xfrm>
            <a:custGeom>
              <a:avLst/>
              <a:gdLst>
                <a:gd name="connsiteX0" fmla="*/ 141063 w 290712"/>
                <a:gd name="connsiteY0" fmla="*/ 0 h 218340"/>
                <a:gd name="connsiteX1" fmla="*/ 0 w 290712"/>
                <a:gd name="connsiteY1" fmla="*/ 53972 h 218340"/>
                <a:gd name="connsiteX2" fmla="*/ 290712 w 290712"/>
                <a:gd name="connsiteY2" fmla="*/ 218341 h 218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0712" h="218340">
                  <a:moveTo>
                    <a:pt x="141063" y="0"/>
                  </a:moveTo>
                  <a:lnTo>
                    <a:pt x="0" y="53972"/>
                  </a:lnTo>
                  <a:lnTo>
                    <a:pt x="290712" y="218341"/>
                  </a:lnTo>
                  <a:close/>
                </a:path>
              </a:pathLst>
            </a:custGeom>
            <a:solidFill>
              <a:srgbClr val="43291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57" name="Freeform: Shape 856">
              <a:extLst>
                <a:ext uri="{FF2B5EF4-FFF2-40B4-BE49-F238E27FC236}">
                  <a16:creationId xmlns:a16="http://schemas.microsoft.com/office/drawing/2014/main" id="{DF8106E6-D98E-4320-8C6E-81E281C88D6F}"/>
                </a:ext>
              </a:extLst>
            </p:cNvPr>
            <p:cNvSpPr/>
            <p:nvPr/>
          </p:nvSpPr>
          <p:spPr>
            <a:xfrm>
              <a:off x="3042906" y="3249911"/>
              <a:ext cx="257593" cy="192581"/>
            </a:xfrm>
            <a:custGeom>
              <a:avLst/>
              <a:gdLst>
                <a:gd name="connsiteX0" fmla="*/ 126343 w 257593"/>
                <a:gd name="connsiteY0" fmla="*/ 0 h 192581"/>
                <a:gd name="connsiteX1" fmla="*/ 257593 w 257593"/>
                <a:gd name="connsiteY1" fmla="*/ 192582 h 192581"/>
                <a:gd name="connsiteX2" fmla="*/ 0 w 257593"/>
                <a:gd name="connsiteY2" fmla="*/ 47839 h 192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7593" h="192581">
                  <a:moveTo>
                    <a:pt x="126343" y="0"/>
                  </a:moveTo>
                  <a:lnTo>
                    <a:pt x="257593" y="192582"/>
                  </a:lnTo>
                  <a:lnTo>
                    <a:pt x="0" y="47839"/>
                  </a:lnTo>
                  <a:close/>
                </a:path>
              </a:pathLst>
            </a:custGeom>
            <a:solidFill>
              <a:srgbClr val="604B3C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58" name="Freeform: Shape 857">
              <a:extLst>
                <a:ext uri="{FF2B5EF4-FFF2-40B4-BE49-F238E27FC236}">
                  <a16:creationId xmlns:a16="http://schemas.microsoft.com/office/drawing/2014/main" id="{7DED8A79-5CA6-4DBD-B5FD-DF34600DB623}"/>
                </a:ext>
              </a:extLst>
            </p:cNvPr>
            <p:cNvSpPr/>
            <p:nvPr/>
          </p:nvSpPr>
          <p:spPr>
            <a:xfrm>
              <a:off x="3058853" y="3254817"/>
              <a:ext cx="231833" cy="174182"/>
            </a:xfrm>
            <a:custGeom>
              <a:avLst/>
              <a:gdLst>
                <a:gd name="connsiteX0" fmla="*/ 231834 w 231833"/>
                <a:gd name="connsiteY0" fmla="*/ 174182 h 174182"/>
                <a:gd name="connsiteX1" fmla="*/ 0 w 231833"/>
                <a:gd name="connsiteY1" fmla="*/ 42932 h 174182"/>
                <a:gd name="connsiteX2" fmla="*/ 112850 w 231833"/>
                <a:gd name="connsiteY2" fmla="*/ 0 h 174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1833" h="174182">
                  <a:moveTo>
                    <a:pt x="231834" y="174182"/>
                  </a:moveTo>
                  <a:lnTo>
                    <a:pt x="0" y="42932"/>
                  </a:lnTo>
                  <a:lnTo>
                    <a:pt x="112850" y="0"/>
                  </a:lnTo>
                  <a:close/>
                </a:path>
              </a:pathLst>
            </a:custGeom>
            <a:solidFill>
              <a:schemeClr val="accent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59" name="Freeform: Shape 858">
              <a:extLst>
                <a:ext uri="{FF2B5EF4-FFF2-40B4-BE49-F238E27FC236}">
                  <a16:creationId xmlns:a16="http://schemas.microsoft.com/office/drawing/2014/main" id="{DA43E958-58FA-4F47-9230-583B13EED2E1}"/>
                </a:ext>
              </a:extLst>
            </p:cNvPr>
            <p:cNvSpPr/>
            <p:nvPr/>
          </p:nvSpPr>
          <p:spPr>
            <a:xfrm>
              <a:off x="3029414" y="3016850"/>
              <a:ext cx="545852" cy="279672"/>
            </a:xfrm>
            <a:custGeom>
              <a:avLst/>
              <a:gdLst>
                <a:gd name="connsiteX0" fmla="*/ 403563 w 545852"/>
                <a:gd name="connsiteY0" fmla="*/ 53972 h 279672"/>
                <a:gd name="connsiteX1" fmla="*/ 0 w 545852"/>
                <a:gd name="connsiteY1" fmla="*/ 279673 h 279672"/>
                <a:gd name="connsiteX2" fmla="*/ 141063 w 545852"/>
                <a:gd name="connsiteY2" fmla="*/ 225701 h 279672"/>
                <a:gd name="connsiteX3" fmla="*/ 545852 w 545852"/>
                <a:gd name="connsiteY3" fmla="*/ 0 h 279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5852" h="279672">
                  <a:moveTo>
                    <a:pt x="403563" y="53972"/>
                  </a:moveTo>
                  <a:lnTo>
                    <a:pt x="0" y="279673"/>
                  </a:lnTo>
                  <a:lnTo>
                    <a:pt x="141063" y="225701"/>
                  </a:lnTo>
                  <a:lnTo>
                    <a:pt x="545852" y="0"/>
                  </a:lnTo>
                  <a:close/>
                </a:path>
              </a:pathLst>
            </a:custGeom>
            <a:solidFill>
              <a:srgbClr val="62584E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60" name="Freeform: Shape 859">
              <a:extLst>
                <a:ext uri="{FF2B5EF4-FFF2-40B4-BE49-F238E27FC236}">
                  <a16:creationId xmlns:a16="http://schemas.microsoft.com/office/drawing/2014/main" id="{A3156463-1D6A-41F8-B2A3-97645850743B}"/>
                </a:ext>
              </a:extLst>
            </p:cNvPr>
            <p:cNvSpPr/>
            <p:nvPr/>
          </p:nvSpPr>
          <p:spPr>
            <a:xfrm>
              <a:off x="3170476" y="3016850"/>
              <a:ext cx="553212" cy="444041"/>
            </a:xfrm>
            <a:custGeom>
              <a:avLst/>
              <a:gdLst>
                <a:gd name="connsiteX0" fmla="*/ 404789 w 553212"/>
                <a:gd name="connsiteY0" fmla="*/ 0 h 444041"/>
                <a:gd name="connsiteX1" fmla="*/ 0 w 553212"/>
                <a:gd name="connsiteY1" fmla="*/ 225701 h 444041"/>
                <a:gd name="connsiteX2" fmla="*/ 149649 w 553212"/>
                <a:gd name="connsiteY2" fmla="*/ 444042 h 444041"/>
                <a:gd name="connsiteX3" fmla="*/ 257593 w 553212"/>
                <a:gd name="connsiteY3" fmla="*/ 382710 h 444041"/>
                <a:gd name="connsiteX4" fmla="*/ 553212 w 553212"/>
                <a:gd name="connsiteY4" fmla="*/ 218341 h 444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3212" h="444041">
                  <a:moveTo>
                    <a:pt x="404789" y="0"/>
                  </a:moveTo>
                  <a:lnTo>
                    <a:pt x="0" y="225701"/>
                  </a:lnTo>
                  <a:lnTo>
                    <a:pt x="149649" y="444042"/>
                  </a:lnTo>
                  <a:lnTo>
                    <a:pt x="257593" y="382710"/>
                  </a:lnTo>
                  <a:lnTo>
                    <a:pt x="553212" y="218341"/>
                  </a:lnTo>
                  <a:close/>
                </a:path>
              </a:pathLst>
            </a:custGeom>
            <a:solidFill>
              <a:srgbClr val="342C22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61" name="Freeform: Shape 860">
              <a:extLst>
                <a:ext uri="{FF2B5EF4-FFF2-40B4-BE49-F238E27FC236}">
                  <a16:creationId xmlns:a16="http://schemas.microsoft.com/office/drawing/2014/main" id="{FF5C1218-90C2-4150-BDCF-FFCFD47FC340}"/>
                </a:ext>
              </a:extLst>
            </p:cNvPr>
            <p:cNvSpPr/>
            <p:nvPr/>
          </p:nvSpPr>
          <p:spPr>
            <a:xfrm>
              <a:off x="3803420" y="2695472"/>
              <a:ext cx="74824" cy="136156"/>
            </a:xfrm>
            <a:custGeom>
              <a:avLst/>
              <a:gdLst>
                <a:gd name="connsiteX0" fmla="*/ 74825 w 74824"/>
                <a:gd name="connsiteY0" fmla="*/ 136156 h 136156"/>
                <a:gd name="connsiteX1" fmla="*/ 74825 w 74824"/>
                <a:gd name="connsiteY1" fmla="*/ 65012 h 136156"/>
                <a:gd name="connsiteX2" fmla="*/ 74825 w 74824"/>
                <a:gd name="connsiteY2" fmla="*/ 42932 h 136156"/>
                <a:gd name="connsiteX3" fmla="*/ 0 w 74824"/>
                <a:gd name="connsiteY3" fmla="*/ 0 h 136156"/>
                <a:gd name="connsiteX4" fmla="*/ 0 w 74824"/>
                <a:gd name="connsiteY4" fmla="*/ 93224 h 136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4824" h="136156">
                  <a:moveTo>
                    <a:pt x="74825" y="136156"/>
                  </a:moveTo>
                  <a:lnTo>
                    <a:pt x="74825" y="65012"/>
                  </a:lnTo>
                  <a:lnTo>
                    <a:pt x="74825" y="42932"/>
                  </a:lnTo>
                  <a:lnTo>
                    <a:pt x="0" y="0"/>
                  </a:lnTo>
                  <a:lnTo>
                    <a:pt x="0" y="93224"/>
                  </a:lnTo>
                  <a:close/>
                </a:path>
              </a:pathLst>
            </a:custGeom>
            <a:solidFill>
              <a:srgbClr val="424242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62" name="Freeform: Shape 861">
              <a:extLst>
                <a:ext uri="{FF2B5EF4-FFF2-40B4-BE49-F238E27FC236}">
                  <a16:creationId xmlns:a16="http://schemas.microsoft.com/office/drawing/2014/main" id="{5C3532E2-A828-4FCD-AB69-CA8A8E704909}"/>
                </a:ext>
              </a:extLst>
            </p:cNvPr>
            <p:cNvSpPr/>
            <p:nvPr/>
          </p:nvSpPr>
          <p:spPr>
            <a:xfrm>
              <a:off x="3878244" y="2696698"/>
              <a:ext cx="73598" cy="134929"/>
            </a:xfrm>
            <a:custGeom>
              <a:avLst/>
              <a:gdLst>
                <a:gd name="connsiteX0" fmla="*/ 0 w 73598"/>
                <a:gd name="connsiteY0" fmla="*/ 41706 h 134929"/>
                <a:gd name="connsiteX1" fmla="*/ 73598 w 73598"/>
                <a:gd name="connsiteY1" fmla="*/ 0 h 134929"/>
                <a:gd name="connsiteX2" fmla="*/ 73598 w 73598"/>
                <a:gd name="connsiteY2" fmla="*/ 133703 h 134929"/>
                <a:gd name="connsiteX3" fmla="*/ 0 w 73598"/>
                <a:gd name="connsiteY3" fmla="*/ 134930 h 134929"/>
                <a:gd name="connsiteX4" fmla="*/ 0 w 73598"/>
                <a:gd name="connsiteY4" fmla="*/ 134930 h 134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3598" h="134929">
                  <a:moveTo>
                    <a:pt x="0" y="41706"/>
                  </a:moveTo>
                  <a:lnTo>
                    <a:pt x="73598" y="0"/>
                  </a:lnTo>
                  <a:lnTo>
                    <a:pt x="73598" y="133703"/>
                  </a:lnTo>
                  <a:lnTo>
                    <a:pt x="0" y="134930"/>
                  </a:lnTo>
                  <a:lnTo>
                    <a:pt x="0" y="134930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63" name="Freeform: Shape 862">
              <a:extLst>
                <a:ext uri="{FF2B5EF4-FFF2-40B4-BE49-F238E27FC236}">
                  <a16:creationId xmlns:a16="http://schemas.microsoft.com/office/drawing/2014/main" id="{87192E6C-B8CB-411D-ACFF-D3E8E696F255}"/>
                </a:ext>
              </a:extLst>
            </p:cNvPr>
            <p:cNvSpPr/>
            <p:nvPr/>
          </p:nvSpPr>
          <p:spPr>
            <a:xfrm>
              <a:off x="3803420" y="2654993"/>
              <a:ext cx="148422" cy="83411"/>
            </a:xfrm>
            <a:custGeom>
              <a:avLst/>
              <a:gdLst>
                <a:gd name="connsiteX0" fmla="*/ 73598 w 148422"/>
                <a:gd name="connsiteY0" fmla="*/ 0 h 83411"/>
                <a:gd name="connsiteX1" fmla="*/ 148423 w 148422"/>
                <a:gd name="connsiteY1" fmla="*/ 41706 h 83411"/>
                <a:gd name="connsiteX2" fmla="*/ 74825 w 148422"/>
                <a:gd name="connsiteY2" fmla="*/ 83411 h 83411"/>
                <a:gd name="connsiteX3" fmla="*/ 0 w 148422"/>
                <a:gd name="connsiteY3" fmla="*/ 40479 h 83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8422" h="83411">
                  <a:moveTo>
                    <a:pt x="73598" y="0"/>
                  </a:moveTo>
                  <a:lnTo>
                    <a:pt x="148423" y="41706"/>
                  </a:lnTo>
                  <a:lnTo>
                    <a:pt x="74825" y="83411"/>
                  </a:lnTo>
                  <a:lnTo>
                    <a:pt x="0" y="40479"/>
                  </a:lnTo>
                  <a:close/>
                </a:path>
              </a:pathLst>
            </a:custGeom>
            <a:solidFill>
              <a:srgbClr val="959596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64" name="Freeform: Shape 863">
              <a:extLst>
                <a:ext uri="{FF2B5EF4-FFF2-40B4-BE49-F238E27FC236}">
                  <a16:creationId xmlns:a16="http://schemas.microsoft.com/office/drawing/2014/main" id="{9BA3B6ED-D1A5-49DE-9D58-E4C704FD702C}"/>
                </a:ext>
              </a:extLst>
            </p:cNvPr>
            <p:cNvSpPr/>
            <p:nvPr/>
          </p:nvSpPr>
          <p:spPr>
            <a:xfrm>
              <a:off x="3810780" y="2658673"/>
              <a:ext cx="133703" cy="74824"/>
            </a:xfrm>
            <a:custGeom>
              <a:avLst/>
              <a:gdLst>
                <a:gd name="connsiteX0" fmla="*/ 66238 w 133703"/>
                <a:gd name="connsiteY0" fmla="*/ 0 h 74824"/>
                <a:gd name="connsiteX1" fmla="*/ 133703 w 133703"/>
                <a:gd name="connsiteY1" fmla="*/ 38026 h 74824"/>
                <a:gd name="connsiteX2" fmla="*/ 67465 w 133703"/>
                <a:gd name="connsiteY2" fmla="*/ 74825 h 74824"/>
                <a:gd name="connsiteX3" fmla="*/ 0 w 133703"/>
                <a:gd name="connsiteY3" fmla="*/ 36799 h 74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703" h="74824">
                  <a:moveTo>
                    <a:pt x="66238" y="0"/>
                  </a:moveTo>
                  <a:lnTo>
                    <a:pt x="133703" y="38026"/>
                  </a:lnTo>
                  <a:lnTo>
                    <a:pt x="67465" y="74825"/>
                  </a:lnTo>
                  <a:lnTo>
                    <a:pt x="0" y="36799"/>
                  </a:lnTo>
                  <a:close/>
                </a:path>
              </a:pathLst>
            </a:custGeom>
            <a:solidFill>
              <a:srgbClr val="1A1A1B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65" name="Freeform: Shape 864">
              <a:extLst>
                <a:ext uri="{FF2B5EF4-FFF2-40B4-BE49-F238E27FC236}">
                  <a16:creationId xmlns:a16="http://schemas.microsoft.com/office/drawing/2014/main" id="{1267BE13-2FFC-4686-930C-3CD9BDE2550A}"/>
                </a:ext>
              </a:extLst>
            </p:cNvPr>
            <p:cNvSpPr/>
            <p:nvPr/>
          </p:nvSpPr>
          <p:spPr>
            <a:xfrm>
              <a:off x="3841445" y="2693018"/>
              <a:ext cx="72371" cy="40478"/>
            </a:xfrm>
            <a:custGeom>
              <a:avLst/>
              <a:gdLst>
                <a:gd name="connsiteX0" fmla="*/ 35572 w 72371"/>
                <a:gd name="connsiteY0" fmla="*/ 0 h 40478"/>
                <a:gd name="connsiteX1" fmla="*/ 72371 w 72371"/>
                <a:gd name="connsiteY1" fmla="*/ 20853 h 40478"/>
                <a:gd name="connsiteX2" fmla="*/ 36799 w 72371"/>
                <a:gd name="connsiteY2" fmla="*/ 40479 h 40478"/>
                <a:gd name="connsiteX3" fmla="*/ 0 w 72371"/>
                <a:gd name="connsiteY3" fmla="*/ 19626 h 40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2371" h="40478">
                  <a:moveTo>
                    <a:pt x="35572" y="0"/>
                  </a:moveTo>
                  <a:lnTo>
                    <a:pt x="72371" y="20853"/>
                  </a:lnTo>
                  <a:lnTo>
                    <a:pt x="36799" y="40479"/>
                  </a:lnTo>
                  <a:lnTo>
                    <a:pt x="0" y="19626"/>
                  </a:lnTo>
                  <a:close/>
                </a:path>
              </a:pathLst>
            </a:custGeom>
            <a:solidFill>
              <a:srgbClr val="00000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66" name="Freeform: Shape 865">
              <a:extLst>
                <a:ext uri="{FF2B5EF4-FFF2-40B4-BE49-F238E27FC236}">
                  <a16:creationId xmlns:a16="http://schemas.microsoft.com/office/drawing/2014/main" id="{EC66A2A9-5CDC-497F-A19F-0AA62032C3C4}"/>
                </a:ext>
              </a:extLst>
            </p:cNvPr>
            <p:cNvSpPr/>
            <p:nvPr/>
          </p:nvSpPr>
          <p:spPr>
            <a:xfrm>
              <a:off x="3831632" y="3232738"/>
              <a:ext cx="661155" cy="370443"/>
            </a:xfrm>
            <a:custGeom>
              <a:avLst/>
              <a:gdLst>
                <a:gd name="connsiteX0" fmla="*/ 553212 w 661155"/>
                <a:gd name="connsiteY0" fmla="*/ 0 h 370443"/>
                <a:gd name="connsiteX1" fmla="*/ 661156 w 661155"/>
                <a:gd name="connsiteY1" fmla="*/ 61332 h 370443"/>
                <a:gd name="connsiteX2" fmla="*/ 106717 w 661155"/>
                <a:gd name="connsiteY2" fmla="*/ 370444 h 370443"/>
                <a:gd name="connsiteX3" fmla="*/ 0 w 661155"/>
                <a:gd name="connsiteY3" fmla="*/ 310339 h 370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1155" h="370443">
                  <a:moveTo>
                    <a:pt x="553212" y="0"/>
                  </a:moveTo>
                  <a:lnTo>
                    <a:pt x="661156" y="61332"/>
                  </a:lnTo>
                  <a:lnTo>
                    <a:pt x="106717" y="370444"/>
                  </a:lnTo>
                  <a:lnTo>
                    <a:pt x="0" y="310339"/>
                  </a:lnTo>
                  <a:close/>
                </a:path>
              </a:pathLst>
            </a:custGeom>
            <a:solidFill>
              <a:srgbClr val="CAC9CA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67" name="Freeform: Shape 866">
              <a:extLst>
                <a:ext uri="{FF2B5EF4-FFF2-40B4-BE49-F238E27FC236}">
                  <a16:creationId xmlns:a16="http://schemas.microsoft.com/office/drawing/2014/main" id="{38CFEFF7-DD4F-44AA-9F75-F0F1062D23C7}"/>
                </a:ext>
              </a:extLst>
            </p:cNvPr>
            <p:cNvSpPr/>
            <p:nvPr/>
          </p:nvSpPr>
          <p:spPr>
            <a:xfrm>
              <a:off x="3938350" y="3349268"/>
              <a:ext cx="13492" cy="253913"/>
            </a:xfrm>
            <a:custGeom>
              <a:avLst/>
              <a:gdLst>
                <a:gd name="connsiteX0" fmla="*/ 0 w 13492"/>
                <a:gd name="connsiteY0" fmla="*/ 253913 h 253913"/>
                <a:gd name="connsiteX1" fmla="*/ 0 w 13492"/>
                <a:gd name="connsiteY1" fmla="*/ 7360 h 253913"/>
                <a:gd name="connsiteX2" fmla="*/ 13493 w 13492"/>
                <a:gd name="connsiteY2" fmla="*/ 0 h 253913"/>
                <a:gd name="connsiteX3" fmla="*/ 13493 w 13492"/>
                <a:gd name="connsiteY3" fmla="*/ 246554 h 253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92" h="253913">
                  <a:moveTo>
                    <a:pt x="0" y="253913"/>
                  </a:moveTo>
                  <a:lnTo>
                    <a:pt x="0" y="7360"/>
                  </a:lnTo>
                  <a:lnTo>
                    <a:pt x="13493" y="0"/>
                  </a:lnTo>
                  <a:lnTo>
                    <a:pt x="13493" y="246554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68" name="Freeform: Shape 867">
              <a:extLst>
                <a:ext uri="{FF2B5EF4-FFF2-40B4-BE49-F238E27FC236}">
                  <a16:creationId xmlns:a16="http://schemas.microsoft.com/office/drawing/2014/main" id="{46516434-A06E-4F40-BD55-8A241A0AB1D9}"/>
                </a:ext>
              </a:extLst>
            </p:cNvPr>
            <p:cNvSpPr/>
            <p:nvPr/>
          </p:nvSpPr>
          <p:spPr>
            <a:xfrm>
              <a:off x="4094132" y="3254817"/>
              <a:ext cx="13492" cy="255140"/>
            </a:xfrm>
            <a:custGeom>
              <a:avLst/>
              <a:gdLst>
                <a:gd name="connsiteX0" fmla="*/ 13493 w 13492"/>
                <a:gd name="connsiteY0" fmla="*/ 255140 h 255140"/>
                <a:gd name="connsiteX1" fmla="*/ 13493 w 13492"/>
                <a:gd name="connsiteY1" fmla="*/ 7360 h 255140"/>
                <a:gd name="connsiteX2" fmla="*/ 0 w 13492"/>
                <a:gd name="connsiteY2" fmla="*/ 0 h 255140"/>
                <a:gd name="connsiteX3" fmla="*/ 0 w 13492"/>
                <a:gd name="connsiteY3" fmla="*/ 246554 h 255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92" h="255140">
                  <a:moveTo>
                    <a:pt x="13493" y="255140"/>
                  </a:moveTo>
                  <a:lnTo>
                    <a:pt x="13493" y="7360"/>
                  </a:lnTo>
                  <a:lnTo>
                    <a:pt x="0" y="0"/>
                  </a:lnTo>
                  <a:lnTo>
                    <a:pt x="0" y="246554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69" name="Freeform: Shape 868">
              <a:extLst>
                <a:ext uri="{FF2B5EF4-FFF2-40B4-BE49-F238E27FC236}">
                  <a16:creationId xmlns:a16="http://schemas.microsoft.com/office/drawing/2014/main" id="{2FBF5434-2323-4695-B79F-9EE9821FF745}"/>
                </a:ext>
              </a:extLst>
            </p:cNvPr>
            <p:cNvSpPr/>
            <p:nvPr/>
          </p:nvSpPr>
          <p:spPr>
            <a:xfrm>
              <a:off x="4107625" y="3254817"/>
              <a:ext cx="13492" cy="255140"/>
            </a:xfrm>
            <a:custGeom>
              <a:avLst/>
              <a:gdLst>
                <a:gd name="connsiteX0" fmla="*/ 0 w 13492"/>
                <a:gd name="connsiteY0" fmla="*/ 255140 h 255140"/>
                <a:gd name="connsiteX1" fmla="*/ 0 w 13492"/>
                <a:gd name="connsiteY1" fmla="*/ 7360 h 255140"/>
                <a:gd name="connsiteX2" fmla="*/ 13493 w 13492"/>
                <a:gd name="connsiteY2" fmla="*/ 0 h 255140"/>
                <a:gd name="connsiteX3" fmla="*/ 13493 w 13492"/>
                <a:gd name="connsiteY3" fmla="*/ 246554 h 255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92" h="255140">
                  <a:moveTo>
                    <a:pt x="0" y="255140"/>
                  </a:moveTo>
                  <a:lnTo>
                    <a:pt x="0" y="7360"/>
                  </a:lnTo>
                  <a:lnTo>
                    <a:pt x="13493" y="0"/>
                  </a:lnTo>
                  <a:lnTo>
                    <a:pt x="13493" y="246554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70" name="Freeform: Shape 869">
              <a:extLst>
                <a:ext uri="{FF2B5EF4-FFF2-40B4-BE49-F238E27FC236}">
                  <a16:creationId xmlns:a16="http://schemas.microsoft.com/office/drawing/2014/main" id="{D1F69A34-79CB-4B6F-A03A-2CA39935CFB7}"/>
                </a:ext>
              </a:extLst>
            </p:cNvPr>
            <p:cNvSpPr/>
            <p:nvPr/>
          </p:nvSpPr>
          <p:spPr>
            <a:xfrm>
              <a:off x="4313700" y="3130927"/>
              <a:ext cx="13493" cy="255140"/>
            </a:xfrm>
            <a:custGeom>
              <a:avLst/>
              <a:gdLst>
                <a:gd name="connsiteX0" fmla="*/ 13493 w 13493"/>
                <a:gd name="connsiteY0" fmla="*/ 255140 h 255140"/>
                <a:gd name="connsiteX1" fmla="*/ 13493 w 13493"/>
                <a:gd name="connsiteY1" fmla="*/ 8587 h 255140"/>
                <a:gd name="connsiteX2" fmla="*/ 0 w 13493"/>
                <a:gd name="connsiteY2" fmla="*/ 0 h 255140"/>
                <a:gd name="connsiteX3" fmla="*/ 0 w 13493"/>
                <a:gd name="connsiteY3" fmla="*/ 247780 h 255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93" h="255140">
                  <a:moveTo>
                    <a:pt x="13493" y="255140"/>
                  </a:moveTo>
                  <a:lnTo>
                    <a:pt x="13493" y="8587"/>
                  </a:lnTo>
                  <a:lnTo>
                    <a:pt x="0" y="0"/>
                  </a:lnTo>
                  <a:lnTo>
                    <a:pt x="0" y="247780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71" name="Freeform: Shape 870">
              <a:extLst>
                <a:ext uri="{FF2B5EF4-FFF2-40B4-BE49-F238E27FC236}">
                  <a16:creationId xmlns:a16="http://schemas.microsoft.com/office/drawing/2014/main" id="{548986AD-55FF-4743-9D94-BC8362D7775D}"/>
                </a:ext>
              </a:extLst>
            </p:cNvPr>
            <p:cNvSpPr/>
            <p:nvPr/>
          </p:nvSpPr>
          <p:spPr>
            <a:xfrm>
              <a:off x="4327193" y="3132154"/>
              <a:ext cx="13492" cy="253913"/>
            </a:xfrm>
            <a:custGeom>
              <a:avLst/>
              <a:gdLst>
                <a:gd name="connsiteX0" fmla="*/ 0 w 13492"/>
                <a:gd name="connsiteY0" fmla="*/ 253913 h 253913"/>
                <a:gd name="connsiteX1" fmla="*/ 0 w 13492"/>
                <a:gd name="connsiteY1" fmla="*/ 7360 h 253913"/>
                <a:gd name="connsiteX2" fmla="*/ 13493 w 13492"/>
                <a:gd name="connsiteY2" fmla="*/ 0 h 253913"/>
                <a:gd name="connsiteX3" fmla="*/ 13493 w 13492"/>
                <a:gd name="connsiteY3" fmla="*/ 246554 h 253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92" h="253913">
                  <a:moveTo>
                    <a:pt x="0" y="253913"/>
                  </a:moveTo>
                  <a:lnTo>
                    <a:pt x="0" y="7360"/>
                  </a:lnTo>
                  <a:lnTo>
                    <a:pt x="13493" y="0"/>
                  </a:lnTo>
                  <a:lnTo>
                    <a:pt x="13493" y="246554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72" name="Freeform: Shape 871">
              <a:extLst>
                <a:ext uri="{FF2B5EF4-FFF2-40B4-BE49-F238E27FC236}">
                  <a16:creationId xmlns:a16="http://schemas.microsoft.com/office/drawing/2014/main" id="{FE4436FC-3A11-4D29-A00C-924F4490E115}"/>
                </a:ext>
              </a:extLst>
            </p:cNvPr>
            <p:cNvSpPr/>
            <p:nvPr/>
          </p:nvSpPr>
          <p:spPr>
            <a:xfrm>
              <a:off x="4121118" y="3386067"/>
              <a:ext cx="253913" cy="143516"/>
            </a:xfrm>
            <a:custGeom>
              <a:avLst/>
              <a:gdLst>
                <a:gd name="connsiteX0" fmla="*/ 46612 w 253913"/>
                <a:gd name="connsiteY0" fmla="*/ 143516 h 143516"/>
                <a:gd name="connsiteX1" fmla="*/ 0 w 253913"/>
                <a:gd name="connsiteY1" fmla="*/ 115304 h 143516"/>
                <a:gd name="connsiteX2" fmla="*/ 206075 w 253913"/>
                <a:gd name="connsiteY2" fmla="*/ 0 h 143516"/>
                <a:gd name="connsiteX3" fmla="*/ 208528 w 253913"/>
                <a:gd name="connsiteY3" fmla="*/ 1227 h 143516"/>
                <a:gd name="connsiteX4" fmla="*/ 253913 w 253913"/>
                <a:gd name="connsiteY4" fmla="*/ 28213 h 143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913" h="143516">
                  <a:moveTo>
                    <a:pt x="46612" y="143516"/>
                  </a:moveTo>
                  <a:lnTo>
                    <a:pt x="0" y="115304"/>
                  </a:lnTo>
                  <a:lnTo>
                    <a:pt x="206075" y="0"/>
                  </a:lnTo>
                  <a:lnTo>
                    <a:pt x="208528" y="1227"/>
                  </a:lnTo>
                  <a:lnTo>
                    <a:pt x="253913" y="28213"/>
                  </a:lnTo>
                  <a:close/>
                </a:path>
              </a:pathLst>
            </a:custGeom>
            <a:solidFill>
              <a:srgbClr val="CAC9CA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73" name="Freeform: Shape 872">
              <a:extLst>
                <a:ext uri="{FF2B5EF4-FFF2-40B4-BE49-F238E27FC236}">
                  <a16:creationId xmlns:a16="http://schemas.microsoft.com/office/drawing/2014/main" id="{27F9D877-92E3-4233-8864-EFF6EB1F6325}"/>
                </a:ext>
              </a:extLst>
            </p:cNvPr>
            <p:cNvSpPr/>
            <p:nvPr/>
          </p:nvSpPr>
          <p:spPr>
            <a:xfrm>
              <a:off x="4167730" y="3437586"/>
              <a:ext cx="224474" cy="125116"/>
            </a:xfrm>
            <a:custGeom>
              <a:avLst/>
              <a:gdLst>
                <a:gd name="connsiteX0" fmla="*/ 18400 w 224474"/>
                <a:gd name="connsiteY0" fmla="*/ 125117 h 125116"/>
                <a:gd name="connsiteX1" fmla="*/ 0 w 224474"/>
                <a:gd name="connsiteY1" fmla="*/ 115304 h 125116"/>
                <a:gd name="connsiteX2" fmla="*/ 207301 w 224474"/>
                <a:gd name="connsiteY2" fmla="*/ 0 h 125116"/>
                <a:gd name="connsiteX3" fmla="*/ 224474 w 224474"/>
                <a:gd name="connsiteY3" fmla="*/ 9813 h 125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4474" h="125116">
                  <a:moveTo>
                    <a:pt x="18400" y="125117"/>
                  </a:moveTo>
                  <a:lnTo>
                    <a:pt x="0" y="115304"/>
                  </a:lnTo>
                  <a:lnTo>
                    <a:pt x="207301" y="0"/>
                  </a:lnTo>
                  <a:lnTo>
                    <a:pt x="224474" y="9813"/>
                  </a:lnTo>
                  <a:close/>
                </a:path>
              </a:pathLst>
            </a:custGeom>
            <a:solidFill>
              <a:srgbClr val="CAC9CA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74" name="Freeform: Shape 873">
              <a:extLst>
                <a:ext uri="{FF2B5EF4-FFF2-40B4-BE49-F238E27FC236}">
                  <a16:creationId xmlns:a16="http://schemas.microsoft.com/office/drawing/2014/main" id="{625B1865-57A9-4FB8-8124-0ACC66A829AF}"/>
                </a:ext>
              </a:extLst>
            </p:cNvPr>
            <p:cNvSpPr/>
            <p:nvPr/>
          </p:nvSpPr>
          <p:spPr>
            <a:xfrm>
              <a:off x="4167730" y="3414280"/>
              <a:ext cx="207301" cy="138609"/>
            </a:xfrm>
            <a:custGeom>
              <a:avLst/>
              <a:gdLst>
                <a:gd name="connsiteX0" fmla="*/ 207301 w 207301"/>
                <a:gd name="connsiteY0" fmla="*/ 23306 h 138609"/>
                <a:gd name="connsiteX1" fmla="*/ 207301 w 207301"/>
                <a:gd name="connsiteY1" fmla="*/ 0 h 138609"/>
                <a:gd name="connsiteX2" fmla="*/ 57652 w 207301"/>
                <a:gd name="connsiteY2" fmla="*/ 83411 h 138609"/>
                <a:gd name="connsiteX3" fmla="*/ 0 w 207301"/>
                <a:gd name="connsiteY3" fmla="*/ 115304 h 138609"/>
                <a:gd name="connsiteX4" fmla="*/ 0 w 207301"/>
                <a:gd name="connsiteY4" fmla="*/ 138610 h 138609"/>
                <a:gd name="connsiteX5" fmla="*/ 207301 w 207301"/>
                <a:gd name="connsiteY5" fmla="*/ 23306 h 1386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7301" h="138609">
                  <a:moveTo>
                    <a:pt x="207301" y="23306"/>
                  </a:moveTo>
                  <a:lnTo>
                    <a:pt x="207301" y="0"/>
                  </a:lnTo>
                  <a:lnTo>
                    <a:pt x="57652" y="83411"/>
                  </a:lnTo>
                  <a:lnTo>
                    <a:pt x="0" y="115304"/>
                  </a:lnTo>
                  <a:lnTo>
                    <a:pt x="0" y="138610"/>
                  </a:lnTo>
                  <a:lnTo>
                    <a:pt x="207301" y="23306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75" name="Freeform: Shape 874">
              <a:extLst>
                <a:ext uri="{FF2B5EF4-FFF2-40B4-BE49-F238E27FC236}">
                  <a16:creationId xmlns:a16="http://schemas.microsoft.com/office/drawing/2014/main" id="{B28F0D52-6A45-41C6-9ED1-599A08DDA940}"/>
                </a:ext>
              </a:extLst>
            </p:cNvPr>
            <p:cNvSpPr/>
            <p:nvPr/>
          </p:nvSpPr>
          <p:spPr>
            <a:xfrm>
              <a:off x="4186130" y="3470705"/>
              <a:ext cx="223247" cy="125116"/>
            </a:xfrm>
            <a:custGeom>
              <a:avLst/>
              <a:gdLst>
                <a:gd name="connsiteX0" fmla="*/ 17173 w 223247"/>
                <a:gd name="connsiteY0" fmla="*/ 125117 h 125116"/>
                <a:gd name="connsiteX1" fmla="*/ 0 w 223247"/>
                <a:gd name="connsiteY1" fmla="*/ 115304 h 125116"/>
                <a:gd name="connsiteX2" fmla="*/ 206075 w 223247"/>
                <a:gd name="connsiteY2" fmla="*/ 0 h 125116"/>
                <a:gd name="connsiteX3" fmla="*/ 223247 w 223247"/>
                <a:gd name="connsiteY3" fmla="*/ 9813 h 125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3247" h="125116">
                  <a:moveTo>
                    <a:pt x="17173" y="125117"/>
                  </a:moveTo>
                  <a:lnTo>
                    <a:pt x="0" y="115304"/>
                  </a:lnTo>
                  <a:lnTo>
                    <a:pt x="206075" y="0"/>
                  </a:lnTo>
                  <a:lnTo>
                    <a:pt x="223247" y="9813"/>
                  </a:lnTo>
                  <a:close/>
                </a:path>
              </a:pathLst>
            </a:custGeom>
            <a:solidFill>
              <a:srgbClr val="CAC9CA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76" name="Freeform: Shape 875">
              <a:extLst>
                <a:ext uri="{FF2B5EF4-FFF2-40B4-BE49-F238E27FC236}">
                  <a16:creationId xmlns:a16="http://schemas.microsoft.com/office/drawing/2014/main" id="{E6667DBA-7BAB-4C22-8CB2-6A1A68E79A1B}"/>
                </a:ext>
              </a:extLst>
            </p:cNvPr>
            <p:cNvSpPr/>
            <p:nvPr/>
          </p:nvSpPr>
          <p:spPr>
            <a:xfrm>
              <a:off x="4202076" y="3480518"/>
              <a:ext cx="207301" cy="138609"/>
            </a:xfrm>
            <a:custGeom>
              <a:avLst/>
              <a:gdLst>
                <a:gd name="connsiteX0" fmla="*/ 207301 w 207301"/>
                <a:gd name="connsiteY0" fmla="*/ 23306 h 138609"/>
                <a:gd name="connsiteX1" fmla="*/ 207301 w 207301"/>
                <a:gd name="connsiteY1" fmla="*/ 0 h 138609"/>
                <a:gd name="connsiteX2" fmla="*/ 0 w 207301"/>
                <a:gd name="connsiteY2" fmla="*/ 115304 h 138609"/>
                <a:gd name="connsiteX3" fmla="*/ 0 w 207301"/>
                <a:gd name="connsiteY3" fmla="*/ 138610 h 138609"/>
                <a:gd name="connsiteX4" fmla="*/ 207301 w 207301"/>
                <a:gd name="connsiteY4" fmla="*/ 23306 h 1386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7301" h="138609">
                  <a:moveTo>
                    <a:pt x="207301" y="23306"/>
                  </a:moveTo>
                  <a:lnTo>
                    <a:pt x="207301" y="0"/>
                  </a:lnTo>
                  <a:lnTo>
                    <a:pt x="0" y="115304"/>
                  </a:lnTo>
                  <a:lnTo>
                    <a:pt x="0" y="138610"/>
                  </a:lnTo>
                  <a:lnTo>
                    <a:pt x="207301" y="23306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77" name="Freeform: Shape 876">
              <a:extLst>
                <a:ext uri="{FF2B5EF4-FFF2-40B4-BE49-F238E27FC236}">
                  <a16:creationId xmlns:a16="http://schemas.microsoft.com/office/drawing/2014/main" id="{7B3F9CFC-FEC4-4358-9EF6-2480E29534F4}"/>
                </a:ext>
              </a:extLst>
            </p:cNvPr>
            <p:cNvSpPr/>
            <p:nvPr/>
          </p:nvSpPr>
          <p:spPr>
            <a:xfrm>
              <a:off x="4184903" y="3447399"/>
              <a:ext cx="207301" cy="138609"/>
            </a:xfrm>
            <a:custGeom>
              <a:avLst/>
              <a:gdLst>
                <a:gd name="connsiteX0" fmla="*/ 207301 w 207301"/>
                <a:gd name="connsiteY0" fmla="*/ 23306 h 138609"/>
                <a:gd name="connsiteX1" fmla="*/ 207301 w 207301"/>
                <a:gd name="connsiteY1" fmla="*/ 0 h 138609"/>
                <a:gd name="connsiteX2" fmla="*/ 0 w 207301"/>
                <a:gd name="connsiteY2" fmla="*/ 115304 h 138609"/>
                <a:gd name="connsiteX3" fmla="*/ 0 w 207301"/>
                <a:gd name="connsiteY3" fmla="*/ 138610 h 138609"/>
                <a:gd name="connsiteX4" fmla="*/ 207301 w 207301"/>
                <a:gd name="connsiteY4" fmla="*/ 23306 h 1386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7301" h="138609">
                  <a:moveTo>
                    <a:pt x="207301" y="23306"/>
                  </a:moveTo>
                  <a:lnTo>
                    <a:pt x="207301" y="0"/>
                  </a:lnTo>
                  <a:lnTo>
                    <a:pt x="0" y="115304"/>
                  </a:lnTo>
                  <a:lnTo>
                    <a:pt x="0" y="138610"/>
                  </a:lnTo>
                  <a:lnTo>
                    <a:pt x="207301" y="23306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78" name="Freeform: Shape 877">
              <a:extLst>
                <a:ext uri="{FF2B5EF4-FFF2-40B4-BE49-F238E27FC236}">
                  <a16:creationId xmlns:a16="http://schemas.microsoft.com/office/drawing/2014/main" id="{0DF7B9EE-877F-44FC-BBD9-20D4B83A9D3C}"/>
                </a:ext>
              </a:extLst>
            </p:cNvPr>
            <p:cNvSpPr/>
            <p:nvPr/>
          </p:nvSpPr>
          <p:spPr>
            <a:xfrm>
              <a:off x="4121118" y="3501371"/>
              <a:ext cx="82184" cy="117756"/>
            </a:xfrm>
            <a:custGeom>
              <a:avLst/>
              <a:gdLst>
                <a:gd name="connsiteX0" fmla="*/ 0 w 82184"/>
                <a:gd name="connsiteY0" fmla="*/ 71145 h 117756"/>
                <a:gd name="connsiteX1" fmla="*/ 0 w 82184"/>
                <a:gd name="connsiteY1" fmla="*/ 71145 h 117756"/>
                <a:gd name="connsiteX2" fmla="*/ 0 w 82184"/>
                <a:gd name="connsiteY2" fmla="*/ 0 h 117756"/>
                <a:gd name="connsiteX3" fmla="*/ 46612 w 82184"/>
                <a:gd name="connsiteY3" fmla="*/ 28213 h 117756"/>
                <a:gd name="connsiteX4" fmla="*/ 46612 w 82184"/>
                <a:gd name="connsiteY4" fmla="*/ 51519 h 117756"/>
                <a:gd name="connsiteX5" fmla="*/ 65012 w 82184"/>
                <a:gd name="connsiteY5" fmla="*/ 61332 h 117756"/>
                <a:gd name="connsiteX6" fmla="*/ 65012 w 82184"/>
                <a:gd name="connsiteY6" fmla="*/ 84638 h 117756"/>
                <a:gd name="connsiteX7" fmla="*/ 82184 w 82184"/>
                <a:gd name="connsiteY7" fmla="*/ 94451 h 117756"/>
                <a:gd name="connsiteX8" fmla="*/ 82184 w 82184"/>
                <a:gd name="connsiteY8" fmla="*/ 117757 h 117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2184" h="117756">
                  <a:moveTo>
                    <a:pt x="0" y="71145"/>
                  </a:moveTo>
                  <a:lnTo>
                    <a:pt x="0" y="71145"/>
                  </a:lnTo>
                  <a:lnTo>
                    <a:pt x="0" y="0"/>
                  </a:lnTo>
                  <a:lnTo>
                    <a:pt x="46612" y="28213"/>
                  </a:lnTo>
                  <a:lnTo>
                    <a:pt x="46612" y="51519"/>
                  </a:lnTo>
                  <a:lnTo>
                    <a:pt x="65012" y="61332"/>
                  </a:lnTo>
                  <a:lnTo>
                    <a:pt x="65012" y="84638"/>
                  </a:lnTo>
                  <a:lnTo>
                    <a:pt x="82184" y="94451"/>
                  </a:lnTo>
                  <a:lnTo>
                    <a:pt x="82184" y="117757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79" name="Freeform: Shape 878">
              <a:extLst>
                <a:ext uri="{FF2B5EF4-FFF2-40B4-BE49-F238E27FC236}">
                  <a16:creationId xmlns:a16="http://schemas.microsoft.com/office/drawing/2014/main" id="{499DA01C-3AD1-4723-B438-C24827201D30}"/>
                </a:ext>
              </a:extLst>
            </p:cNvPr>
            <p:cNvSpPr/>
            <p:nvPr/>
          </p:nvSpPr>
          <p:spPr>
            <a:xfrm>
              <a:off x="3951843" y="3437586"/>
              <a:ext cx="155782" cy="91997"/>
            </a:xfrm>
            <a:custGeom>
              <a:avLst/>
              <a:gdLst>
                <a:gd name="connsiteX0" fmla="*/ 0 w 155782"/>
                <a:gd name="connsiteY0" fmla="*/ 78505 h 91997"/>
                <a:gd name="connsiteX1" fmla="*/ 142290 w 155782"/>
                <a:gd name="connsiteY1" fmla="*/ 0 h 91997"/>
                <a:gd name="connsiteX2" fmla="*/ 155783 w 155782"/>
                <a:gd name="connsiteY2" fmla="*/ 4907 h 91997"/>
                <a:gd name="connsiteX3" fmla="*/ 0 w 155782"/>
                <a:gd name="connsiteY3" fmla="*/ 91998 h 91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782" h="91997">
                  <a:moveTo>
                    <a:pt x="0" y="78505"/>
                  </a:moveTo>
                  <a:lnTo>
                    <a:pt x="142290" y="0"/>
                  </a:lnTo>
                  <a:lnTo>
                    <a:pt x="155783" y="4907"/>
                  </a:lnTo>
                  <a:lnTo>
                    <a:pt x="0" y="91998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80" name="Freeform: Shape 879">
              <a:extLst>
                <a:ext uri="{FF2B5EF4-FFF2-40B4-BE49-F238E27FC236}">
                  <a16:creationId xmlns:a16="http://schemas.microsoft.com/office/drawing/2014/main" id="{90C0E88E-D7AE-425D-83EE-A7184C97E095}"/>
                </a:ext>
              </a:extLst>
            </p:cNvPr>
            <p:cNvSpPr/>
            <p:nvPr/>
          </p:nvSpPr>
          <p:spPr>
            <a:xfrm>
              <a:off x="3951843" y="3403240"/>
              <a:ext cx="155782" cy="91997"/>
            </a:xfrm>
            <a:custGeom>
              <a:avLst/>
              <a:gdLst>
                <a:gd name="connsiteX0" fmla="*/ 0 w 155782"/>
                <a:gd name="connsiteY0" fmla="*/ 78505 h 91997"/>
                <a:gd name="connsiteX1" fmla="*/ 142290 w 155782"/>
                <a:gd name="connsiteY1" fmla="*/ 0 h 91997"/>
                <a:gd name="connsiteX2" fmla="*/ 155783 w 155782"/>
                <a:gd name="connsiteY2" fmla="*/ 4907 h 91997"/>
                <a:gd name="connsiteX3" fmla="*/ 0 w 155782"/>
                <a:gd name="connsiteY3" fmla="*/ 91998 h 91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782" h="91997">
                  <a:moveTo>
                    <a:pt x="0" y="78505"/>
                  </a:moveTo>
                  <a:lnTo>
                    <a:pt x="142290" y="0"/>
                  </a:lnTo>
                  <a:lnTo>
                    <a:pt x="155783" y="4907"/>
                  </a:lnTo>
                  <a:lnTo>
                    <a:pt x="0" y="91998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81" name="Freeform: Shape 880">
              <a:extLst>
                <a:ext uri="{FF2B5EF4-FFF2-40B4-BE49-F238E27FC236}">
                  <a16:creationId xmlns:a16="http://schemas.microsoft.com/office/drawing/2014/main" id="{B8CDEB14-20E2-4A84-B960-9ADE21ED4E59}"/>
                </a:ext>
              </a:extLst>
            </p:cNvPr>
            <p:cNvSpPr/>
            <p:nvPr/>
          </p:nvSpPr>
          <p:spPr>
            <a:xfrm>
              <a:off x="3951843" y="3470705"/>
              <a:ext cx="155782" cy="93224"/>
            </a:xfrm>
            <a:custGeom>
              <a:avLst/>
              <a:gdLst>
                <a:gd name="connsiteX0" fmla="*/ 0 w 155782"/>
                <a:gd name="connsiteY0" fmla="*/ 79731 h 93224"/>
                <a:gd name="connsiteX1" fmla="*/ 142290 w 155782"/>
                <a:gd name="connsiteY1" fmla="*/ 0 h 93224"/>
                <a:gd name="connsiteX2" fmla="*/ 155783 w 155782"/>
                <a:gd name="connsiteY2" fmla="*/ 6133 h 93224"/>
                <a:gd name="connsiteX3" fmla="*/ 0 w 155782"/>
                <a:gd name="connsiteY3" fmla="*/ 93224 h 93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782" h="93224">
                  <a:moveTo>
                    <a:pt x="0" y="79731"/>
                  </a:moveTo>
                  <a:lnTo>
                    <a:pt x="142290" y="0"/>
                  </a:lnTo>
                  <a:lnTo>
                    <a:pt x="155783" y="6133"/>
                  </a:lnTo>
                  <a:lnTo>
                    <a:pt x="0" y="93224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82" name="Freeform: Shape 881">
              <a:extLst>
                <a:ext uri="{FF2B5EF4-FFF2-40B4-BE49-F238E27FC236}">
                  <a16:creationId xmlns:a16="http://schemas.microsoft.com/office/drawing/2014/main" id="{1E053EE8-84BA-43C7-BD61-D58D3EF33F1E}"/>
                </a:ext>
              </a:extLst>
            </p:cNvPr>
            <p:cNvSpPr/>
            <p:nvPr/>
          </p:nvSpPr>
          <p:spPr>
            <a:xfrm>
              <a:off x="3951843" y="3442492"/>
              <a:ext cx="155782" cy="103037"/>
            </a:xfrm>
            <a:custGeom>
              <a:avLst/>
              <a:gdLst>
                <a:gd name="connsiteX0" fmla="*/ 0 w 155782"/>
                <a:gd name="connsiteY0" fmla="*/ 103037 h 103037"/>
                <a:gd name="connsiteX1" fmla="*/ 155783 w 155782"/>
                <a:gd name="connsiteY1" fmla="*/ 15946 h 103037"/>
                <a:gd name="connsiteX2" fmla="*/ 155783 w 155782"/>
                <a:gd name="connsiteY2" fmla="*/ 0 h 103037"/>
                <a:gd name="connsiteX3" fmla="*/ 0 w 155782"/>
                <a:gd name="connsiteY3" fmla="*/ 87091 h 103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782" h="103037">
                  <a:moveTo>
                    <a:pt x="0" y="103037"/>
                  </a:moveTo>
                  <a:lnTo>
                    <a:pt x="155783" y="15946"/>
                  </a:lnTo>
                  <a:lnTo>
                    <a:pt x="155783" y="0"/>
                  </a:lnTo>
                  <a:lnTo>
                    <a:pt x="0" y="87091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83" name="Freeform: Shape 882">
              <a:extLst>
                <a:ext uri="{FF2B5EF4-FFF2-40B4-BE49-F238E27FC236}">
                  <a16:creationId xmlns:a16="http://schemas.microsoft.com/office/drawing/2014/main" id="{6817D8B7-6FE0-4792-90DA-257CBB3A8820}"/>
                </a:ext>
              </a:extLst>
            </p:cNvPr>
            <p:cNvSpPr/>
            <p:nvPr/>
          </p:nvSpPr>
          <p:spPr>
            <a:xfrm>
              <a:off x="3951843" y="3408147"/>
              <a:ext cx="155782" cy="103037"/>
            </a:xfrm>
            <a:custGeom>
              <a:avLst/>
              <a:gdLst>
                <a:gd name="connsiteX0" fmla="*/ 0 w 155782"/>
                <a:gd name="connsiteY0" fmla="*/ 103037 h 103037"/>
                <a:gd name="connsiteX1" fmla="*/ 155783 w 155782"/>
                <a:gd name="connsiteY1" fmla="*/ 17173 h 103037"/>
                <a:gd name="connsiteX2" fmla="*/ 155783 w 155782"/>
                <a:gd name="connsiteY2" fmla="*/ 0 h 103037"/>
                <a:gd name="connsiteX3" fmla="*/ 0 w 155782"/>
                <a:gd name="connsiteY3" fmla="*/ 87091 h 103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782" h="103037">
                  <a:moveTo>
                    <a:pt x="0" y="103037"/>
                  </a:moveTo>
                  <a:lnTo>
                    <a:pt x="155783" y="17173"/>
                  </a:lnTo>
                  <a:lnTo>
                    <a:pt x="155783" y="0"/>
                  </a:lnTo>
                  <a:lnTo>
                    <a:pt x="0" y="87091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84" name="Freeform: Shape 883">
              <a:extLst>
                <a:ext uri="{FF2B5EF4-FFF2-40B4-BE49-F238E27FC236}">
                  <a16:creationId xmlns:a16="http://schemas.microsoft.com/office/drawing/2014/main" id="{628D8D0E-E0D7-41A2-8A2D-374AE46FA2E1}"/>
                </a:ext>
              </a:extLst>
            </p:cNvPr>
            <p:cNvSpPr/>
            <p:nvPr/>
          </p:nvSpPr>
          <p:spPr>
            <a:xfrm>
              <a:off x="3951843" y="3476838"/>
              <a:ext cx="155782" cy="103037"/>
            </a:xfrm>
            <a:custGeom>
              <a:avLst/>
              <a:gdLst>
                <a:gd name="connsiteX0" fmla="*/ 0 w 155782"/>
                <a:gd name="connsiteY0" fmla="*/ 103037 h 103037"/>
                <a:gd name="connsiteX1" fmla="*/ 155783 w 155782"/>
                <a:gd name="connsiteY1" fmla="*/ 15946 h 103037"/>
                <a:gd name="connsiteX2" fmla="*/ 155783 w 155782"/>
                <a:gd name="connsiteY2" fmla="*/ 0 h 103037"/>
                <a:gd name="connsiteX3" fmla="*/ 0 w 155782"/>
                <a:gd name="connsiteY3" fmla="*/ 87091 h 103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782" h="103037">
                  <a:moveTo>
                    <a:pt x="0" y="103037"/>
                  </a:moveTo>
                  <a:lnTo>
                    <a:pt x="155783" y="15946"/>
                  </a:lnTo>
                  <a:lnTo>
                    <a:pt x="155783" y="0"/>
                  </a:lnTo>
                  <a:lnTo>
                    <a:pt x="0" y="87091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885" name="Graphic 2">
              <a:extLst>
                <a:ext uri="{FF2B5EF4-FFF2-40B4-BE49-F238E27FC236}">
                  <a16:creationId xmlns:a16="http://schemas.microsoft.com/office/drawing/2014/main" id="{A1A3D3F6-B04E-4155-B0A2-24D29894EC60}"/>
                </a:ext>
              </a:extLst>
            </p:cNvPr>
            <p:cNvGrpSpPr/>
            <p:nvPr/>
          </p:nvGrpSpPr>
          <p:grpSpPr>
            <a:xfrm>
              <a:off x="3831632" y="3437586"/>
              <a:ext cx="93224" cy="142289"/>
              <a:chOff x="3831632" y="3437586"/>
              <a:chExt cx="93224" cy="142289"/>
            </a:xfrm>
            <a:solidFill>
              <a:schemeClr val="accent1"/>
            </a:solidFill>
          </p:grpSpPr>
          <p:sp>
            <p:nvSpPr>
              <p:cNvPr id="920" name="Freeform: Shape 919">
                <a:extLst>
                  <a:ext uri="{FF2B5EF4-FFF2-40B4-BE49-F238E27FC236}">
                    <a16:creationId xmlns:a16="http://schemas.microsoft.com/office/drawing/2014/main" id="{B98F160A-0C26-4D37-BD60-7B5D3B2DA8E7}"/>
                  </a:ext>
                </a:extLst>
              </p:cNvPr>
              <p:cNvSpPr/>
              <p:nvPr/>
            </p:nvSpPr>
            <p:spPr>
              <a:xfrm>
                <a:off x="3831632" y="3470705"/>
                <a:ext cx="93224" cy="58878"/>
              </a:xfrm>
              <a:custGeom>
                <a:avLst/>
                <a:gdLst>
                  <a:gd name="connsiteX0" fmla="*/ 93224 w 93224"/>
                  <a:gd name="connsiteY0" fmla="*/ 45385 h 58878"/>
                  <a:gd name="connsiteX1" fmla="*/ 13493 w 93224"/>
                  <a:gd name="connsiteY1" fmla="*/ 0 h 58878"/>
                  <a:gd name="connsiteX2" fmla="*/ 0 w 93224"/>
                  <a:gd name="connsiteY2" fmla="*/ 6133 h 58878"/>
                  <a:gd name="connsiteX3" fmla="*/ 93224 w 93224"/>
                  <a:gd name="connsiteY3" fmla="*/ 58878 h 588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3224" h="58878">
                    <a:moveTo>
                      <a:pt x="93224" y="45385"/>
                    </a:moveTo>
                    <a:lnTo>
                      <a:pt x="13493" y="0"/>
                    </a:lnTo>
                    <a:lnTo>
                      <a:pt x="0" y="6133"/>
                    </a:lnTo>
                    <a:lnTo>
                      <a:pt x="93224" y="58878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21" name="Freeform: Shape 920">
                <a:extLst>
                  <a:ext uri="{FF2B5EF4-FFF2-40B4-BE49-F238E27FC236}">
                    <a16:creationId xmlns:a16="http://schemas.microsoft.com/office/drawing/2014/main" id="{91E91E75-FE82-4033-9DCB-80FF2274FBE0}"/>
                  </a:ext>
                </a:extLst>
              </p:cNvPr>
              <p:cNvSpPr/>
              <p:nvPr/>
            </p:nvSpPr>
            <p:spPr>
              <a:xfrm>
                <a:off x="3831632" y="3437586"/>
                <a:ext cx="93224" cy="57651"/>
              </a:xfrm>
              <a:custGeom>
                <a:avLst/>
                <a:gdLst>
                  <a:gd name="connsiteX0" fmla="*/ 93224 w 93224"/>
                  <a:gd name="connsiteY0" fmla="*/ 44159 h 57651"/>
                  <a:gd name="connsiteX1" fmla="*/ 13493 w 93224"/>
                  <a:gd name="connsiteY1" fmla="*/ 0 h 57651"/>
                  <a:gd name="connsiteX2" fmla="*/ 0 w 93224"/>
                  <a:gd name="connsiteY2" fmla="*/ 4907 h 57651"/>
                  <a:gd name="connsiteX3" fmla="*/ 93224 w 93224"/>
                  <a:gd name="connsiteY3" fmla="*/ 57652 h 576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3224" h="57651">
                    <a:moveTo>
                      <a:pt x="93224" y="44159"/>
                    </a:moveTo>
                    <a:lnTo>
                      <a:pt x="13493" y="0"/>
                    </a:lnTo>
                    <a:lnTo>
                      <a:pt x="0" y="4907"/>
                    </a:lnTo>
                    <a:lnTo>
                      <a:pt x="93224" y="57652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22" name="Freeform: Shape 921">
                <a:extLst>
                  <a:ext uri="{FF2B5EF4-FFF2-40B4-BE49-F238E27FC236}">
                    <a16:creationId xmlns:a16="http://schemas.microsoft.com/office/drawing/2014/main" id="{88FF569F-A508-41D5-A207-55BA1520A6F9}"/>
                  </a:ext>
                </a:extLst>
              </p:cNvPr>
              <p:cNvSpPr/>
              <p:nvPr/>
            </p:nvSpPr>
            <p:spPr>
              <a:xfrm>
                <a:off x="3831632" y="3505051"/>
                <a:ext cx="93224" cy="58878"/>
              </a:xfrm>
              <a:custGeom>
                <a:avLst/>
                <a:gdLst>
                  <a:gd name="connsiteX0" fmla="*/ 93224 w 93224"/>
                  <a:gd name="connsiteY0" fmla="*/ 45386 h 58878"/>
                  <a:gd name="connsiteX1" fmla="*/ 13493 w 93224"/>
                  <a:gd name="connsiteY1" fmla="*/ 0 h 58878"/>
                  <a:gd name="connsiteX2" fmla="*/ 0 w 93224"/>
                  <a:gd name="connsiteY2" fmla="*/ 6133 h 58878"/>
                  <a:gd name="connsiteX3" fmla="*/ 93224 w 93224"/>
                  <a:gd name="connsiteY3" fmla="*/ 58879 h 588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3224" h="58878">
                    <a:moveTo>
                      <a:pt x="93224" y="45386"/>
                    </a:moveTo>
                    <a:lnTo>
                      <a:pt x="13493" y="0"/>
                    </a:lnTo>
                    <a:lnTo>
                      <a:pt x="0" y="6133"/>
                    </a:lnTo>
                    <a:lnTo>
                      <a:pt x="93224" y="5887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23" name="Freeform: Shape 922">
                <a:extLst>
                  <a:ext uri="{FF2B5EF4-FFF2-40B4-BE49-F238E27FC236}">
                    <a16:creationId xmlns:a16="http://schemas.microsoft.com/office/drawing/2014/main" id="{E158FB9C-2A5B-4B69-BC6E-439D2463854E}"/>
                  </a:ext>
                </a:extLst>
              </p:cNvPr>
              <p:cNvSpPr/>
              <p:nvPr/>
            </p:nvSpPr>
            <p:spPr>
              <a:xfrm>
                <a:off x="3831632" y="3476838"/>
                <a:ext cx="93224" cy="68691"/>
              </a:xfrm>
              <a:custGeom>
                <a:avLst/>
                <a:gdLst>
                  <a:gd name="connsiteX0" fmla="*/ 93224 w 93224"/>
                  <a:gd name="connsiteY0" fmla="*/ 68692 h 68691"/>
                  <a:gd name="connsiteX1" fmla="*/ 0 w 93224"/>
                  <a:gd name="connsiteY1" fmla="*/ 15946 h 68691"/>
                  <a:gd name="connsiteX2" fmla="*/ 0 w 93224"/>
                  <a:gd name="connsiteY2" fmla="*/ 0 h 68691"/>
                  <a:gd name="connsiteX3" fmla="*/ 93224 w 93224"/>
                  <a:gd name="connsiteY3" fmla="*/ 52745 h 686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3224" h="68691">
                    <a:moveTo>
                      <a:pt x="93224" y="68692"/>
                    </a:moveTo>
                    <a:lnTo>
                      <a:pt x="0" y="15946"/>
                    </a:lnTo>
                    <a:lnTo>
                      <a:pt x="0" y="0"/>
                    </a:lnTo>
                    <a:lnTo>
                      <a:pt x="93224" y="52745"/>
                    </a:lnTo>
                    <a:close/>
                  </a:path>
                </a:pathLst>
              </a:custGeom>
              <a:solidFill>
                <a:srgbClr val="B2B1B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24" name="Freeform: Shape 923">
                <a:extLst>
                  <a:ext uri="{FF2B5EF4-FFF2-40B4-BE49-F238E27FC236}">
                    <a16:creationId xmlns:a16="http://schemas.microsoft.com/office/drawing/2014/main" id="{CF264251-0F66-4A15-AB77-8B54D1D669A3}"/>
                  </a:ext>
                </a:extLst>
              </p:cNvPr>
              <p:cNvSpPr/>
              <p:nvPr/>
            </p:nvSpPr>
            <p:spPr>
              <a:xfrm>
                <a:off x="3831632" y="3442492"/>
                <a:ext cx="93224" cy="68691"/>
              </a:xfrm>
              <a:custGeom>
                <a:avLst/>
                <a:gdLst>
                  <a:gd name="connsiteX0" fmla="*/ 93224 w 93224"/>
                  <a:gd name="connsiteY0" fmla="*/ 68692 h 68691"/>
                  <a:gd name="connsiteX1" fmla="*/ 0 w 93224"/>
                  <a:gd name="connsiteY1" fmla="*/ 17173 h 68691"/>
                  <a:gd name="connsiteX2" fmla="*/ 0 w 93224"/>
                  <a:gd name="connsiteY2" fmla="*/ 0 h 68691"/>
                  <a:gd name="connsiteX3" fmla="*/ 93224 w 93224"/>
                  <a:gd name="connsiteY3" fmla="*/ 52745 h 686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3224" h="68691">
                    <a:moveTo>
                      <a:pt x="93224" y="68692"/>
                    </a:moveTo>
                    <a:lnTo>
                      <a:pt x="0" y="17173"/>
                    </a:lnTo>
                    <a:lnTo>
                      <a:pt x="0" y="0"/>
                    </a:lnTo>
                    <a:lnTo>
                      <a:pt x="93224" y="52745"/>
                    </a:lnTo>
                    <a:close/>
                  </a:path>
                </a:pathLst>
              </a:custGeom>
              <a:solidFill>
                <a:srgbClr val="B2B1B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25" name="Freeform: Shape 924">
                <a:extLst>
                  <a:ext uri="{FF2B5EF4-FFF2-40B4-BE49-F238E27FC236}">
                    <a16:creationId xmlns:a16="http://schemas.microsoft.com/office/drawing/2014/main" id="{F30596E6-2487-453C-A7E4-0A4F43904636}"/>
                  </a:ext>
                </a:extLst>
              </p:cNvPr>
              <p:cNvSpPr/>
              <p:nvPr/>
            </p:nvSpPr>
            <p:spPr>
              <a:xfrm>
                <a:off x="3831632" y="3511184"/>
                <a:ext cx="93224" cy="68691"/>
              </a:xfrm>
              <a:custGeom>
                <a:avLst/>
                <a:gdLst>
                  <a:gd name="connsiteX0" fmla="*/ 93224 w 93224"/>
                  <a:gd name="connsiteY0" fmla="*/ 68692 h 68691"/>
                  <a:gd name="connsiteX1" fmla="*/ 0 w 93224"/>
                  <a:gd name="connsiteY1" fmla="*/ 15946 h 68691"/>
                  <a:gd name="connsiteX2" fmla="*/ 0 w 93224"/>
                  <a:gd name="connsiteY2" fmla="*/ 0 h 68691"/>
                  <a:gd name="connsiteX3" fmla="*/ 93224 w 93224"/>
                  <a:gd name="connsiteY3" fmla="*/ 52745 h 686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3224" h="68691">
                    <a:moveTo>
                      <a:pt x="93224" y="68692"/>
                    </a:moveTo>
                    <a:lnTo>
                      <a:pt x="0" y="15946"/>
                    </a:lnTo>
                    <a:lnTo>
                      <a:pt x="0" y="0"/>
                    </a:lnTo>
                    <a:lnTo>
                      <a:pt x="93224" y="52745"/>
                    </a:lnTo>
                    <a:close/>
                  </a:path>
                </a:pathLst>
              </a:custGeom>
              <a:solidFill>
                <a:srgbClr val="B2B1B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886" name="Graphic 2">
              <a:extLst>
                <a:ext uri="{FF2B5EF4-FFF2-40B4-BE49-F238E27FC236}">
                  <a16:creationId xmlns:a16="http://schemas.microsoft.com/office/drawing/2014/main" id="{FBFA8F15-F18C-40FB-8A30-3A6AE3575684}"/>
                </a:ext>
              </a:extLst>
            </p:cNvPr>
            <p:cNvGrpSpPr/>
            <p:nvPr/>
          </p:nvGrpSpPr>
          <p:grpSpPr>
            <a:xfrm>
              <a:off x="4371352" y="3135834"/>
              <a:ext cx="94450" cy="143516"/>
              <a:chOff x="4371352" y="3135834"/>
              <a:chExt cx="94450" cy="143516"/>
            </a:xfrm>
            <a:solidFill>
              <a:schemeClr val="accent1"/>
            </a:solidFill>
          </p:grpSpPr>
          <p:sp>
            <p:nvSpPr>
              <p:cNvPr id="914" name="Freeform: Shape 913">
                <a:extLst>
                  <a:ext uri="{FF2B5EF4-FFF2-40B4-BE49-F238E27FC236}">
                    <a16:creationId xmlns:a16="http://schemas.microsoft.com/office/drawing/2014/main" id="{7EAF5188-4FB4-46B2-BCEC-9D3DA9A5BC02}"/>
                  </a:ext>
                </a:extLst>
              </p:cNvPr>
              <p:cNvSpPr/>
              <p:nvPr/>
            </p:nvSpPr>
            <p:spPr>
              <a:xfrm>
                <a:off x="4371352" y="3170180"/>
                <a:ext cx="94450" cy="58878"/>
              </a:xfrm>
              <a:custGeom>
                <a:avLst/>
                <a:gdLst>
                  <a:gd name="connsiteX0" fmla="*/ 94451 w 94450"/>
                  <a:gd name="connsiteY0" fmla="*/ 45385 h 58878"/>
                  <a:gd name="connsiteX1" fmla="*/ 13493 w 94450"/>
                  <a:gd name="connsiteY1" fmla="*/ 0 h 58878"/>
                  <a:gd name="connsiteX2" fmla="*/ 0 w 94450"/>
                  <a:gd name="connsiteY2" fmla="*/ 4907 h 58878"/>
                  <a:gd name="connsiteX3" fmla="*/ 94451 w 94450"/>
                  <a:gd name="connsiteY3" fmla="*/ 58878 h 588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4450" h="58878">
                    <a:moveTo>
                      <a:pt x="94451" y="45385"/>
                    </a:moveTo>
                    <a:lnTo>
                      <a:pt x="13493" y="0"/>
                    </a:lnTo>
                    <a:lnTo>
                      <a:pt x="0" y="4907"/>
                    </a:lnTo>
                    <a:lnTo>
                      <a:pt x="94451" y="58878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15" name="Freeform: Shape 914">
                <a:extLst>
                  <a:ext uri="{FF2B5EF4-FFF2-40B4-BE49-F238E27FC236}">
                    <a16:creationId xmlns:a16="http://schemas.microsoft.com/office/drawing/2014/main" id="{08ECD9E5-9C37-4715-BF4A-CB0D374AA488}"/>
                  </a:ext>
                </a:extLst>
              </p:cNvPr>
              <p:cNvSpPr/>
              <p:nvPr/>
            </p:nvSpPr>
            <p:spPr>
              <a:xfrm>
                <a:off x="4371352" y="3135834"/>
                <a:ext cx="94450" cy="58878"/>
              </a:xfrm>
              <a:custGeom>
                <a:avLst/>
                <a:gdLst>
                  <a:gd name="connsiteX0" fmla="*/ 94451 w 94450"/>
                  <a:gd name="connsiteY0" fmla="*/ 45386 h 58878"/>
                  <a:gd name="connsiteX1" fmla="*/ 13493 w 94450"/>
                  <a:gd name="connsiteY1" fmla="*/ 0 h 58878"/>
                  <a:gd name="connsiteX2" fmla="*/ 0 w 94450"/>
                  <a:gd name="connsiteY2" fmla="*/ 6133 h 58878"/>
                  <a:gd name="connsiteX3" fmla="*/ 94451 w 94450"/>
                  <a:gd name="connsiteY3" fmla="*/ 58879 h 588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4450" h="58878">
                    <a:moveTo>
                      <a:pt x="94451" y="45386"/>
                    </a:moveTo>
                    <a:lnTo>
                      <a:pt x="13493" y="0"/>
                    </a:lnTo>
                    <a:lnTo>
                      <a:pt x="0" y="6133"/>
                    </a:lnTo>
                    <a:lnTo>
                      <a:pt x="94451" y="5887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16" name="Freeform: Shape 915">
                <a:extLst>
                  <a:ext uri="{FF2B5EF4-FFF2-40B4-BE49-F238E27FC236}">
                    <a16:creationId xmlns:a16="http://schemas.microsoft.com/office/drawing/2014/main" id="{4B87F374-018A-438F-8840-C3213726B27F}"/>
                  </a:ext>
                </a:extLst>
              </p:cNvPr>
              <p:cNvSpPr/>
              <p:nvPr/>
            </p:nvSpPr>
            <p:spPr>
              <a:xfrm>
                <a:off x="4371352" y="3204525"/>
                <a:ext cx="94450" cy="58878"/>
              </a:xfrm>
              <a:custGeom>
                <a:avLst/>
                <a:gdLst>
                  <a:gd name="connsiteX0" fmla="*/ 94451 w 94450"/>
                  <a:gd name="connsiteY0" fmla="*/ 45386 h 58878"/>
                  <a:gd name="connsiteX1" fmla="*/ 13493 w 94450"/>
                  <a:gd name="connsiteY1" fmla="*/ 0 h 58878"/>
                  <a:gd name="connsiteX2" fmla="*/ 0 w 94450"/>
                  <a:gd name="connsiteY2" fmla="*/ 4907 h 58878"/>
                  <a:gd name="connsiteX3" fmla="*/ 94451 w 94450"/>
                  <a:gd name="connsiteY3" fmla="*/ 58879 h 588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4450" h="58878">
                    <a:moveTo>
                      <a:pt x="94451" y="45386"/>
                    </a:moveTo>
                    <a:lnTo>
                      <a:pt x="13493" y="0"/>
                    </a:lnTo>
                    <a:lnTo>
                      <a:pt x="0" y="4907"/>
                    </a:lnTo>
                    <a:lnTo>
                      <a:pt x="94451" y="5887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17" name="Freeform: Shape 916">
                <a:extLst>
                  <a:ext uri="{FF2B5EF4-FFF2-40B4-BE49-F238E27FC236}">
                    <a16:creationId xmlns:a16="http://schemas.microsoft.com/office/drawing/2014/main" id="{7866D4D8-0CA3-417B-8537-2CDD30188763}"/>
                  </a:ext>
                </a:extLst>
              </p:cNvPr>
              <p:cNvSpPr/>
              <p:nvPr/>
            </p:nvSpPr>
            <p:spPr>
              <a:xfrm>
                <a:off x="4371352" y="3175086"/>
                <a:ext cx="94450" cy="69918"/>
              </a:xfrm>
              <a:custGeom>
                <a:avLst/>
                <a:gdLst>
                  <a:gd name="connsiteX0" fmla="*/ 94451 w 94450"/>
                  <a:gd name="connsiteY0" fmla="*/ 69918 h 69918"/>
                  <a:gd name="connsiteX1" fmla="*/ 0 w 94450"/>
                  <a:gd name="connsiteY1" fmla="*/ 17173 h 69918"/>
                  <a:gd name="connsiteX2" fmla="*/ 0 w 94450"/>
                  <a:gd name="connsiteY2" fmla="*/ 0 h 69918"/>
                  <a:gd name="connsiteX3" fmla="*/ 94451 w 94450"/>
                  <a:gd name="connsiteY3" fmla="*/ 53972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4450" h="69918">
                    <a:moveTo>
                      <a:pt x="94451" y="69918"/>
                    </a:moveTo>
                    <a:lnTo>
                      <a:pt x="0" y="17173"/>
                    </a:lnTo>
                    <a:lnTo>
                      <a:pt x="0" y="0"/>
                    </a:lnTo>
                    <a:lnTo>
                      <a:pt x="94451" y="53972"/>
                    </a:lnTo>
                    <a:close/>
                  </a:path>
                </a:pathLst>
              </a:custGeom>
              <a:solidFill>
                <a:srgbClr val="B2B1B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18" name="Freeform: Shape 917">
                <a:extLst>
                  <a:ext uri="{FF2B5EF4-FFF2-40B4-BE49-F238E27FC236}">
                    <a16:creationId xmlns:a16="http://schemas.microsoft.com/office/drawing/2014/main" id="{F7672D0E-2B25-41B6-8424-8C15D1EBF9C6}"/>
                  </a:ext>
                </a:extLst>
              </p:cNvPr>
              <p:cNvSpPr/>
              <p:nvPr/>
            </p:nvSpPr>
            <p:spPr>
              <a:xfrm>
                <a:off x="4371352" y="3141967"/>
                <a:ext cx="94450" cy="69918"/>
              </a:xfrm>
              <a:custGeom>
                <a:avLst/>
                <a:gdLst>
                  <a:gd name="connsiteX0" fmla="*/ 94451 w 94450"/>
                  <a:gd name="connsiteY0" fmla="*/ 69918 h 69918"/>
                  <a:gd name="connsiteX1" fmla="*/ 0 w 94450"/>
                  <a:gd name="connsiteY1" fmla="*/ 15946 h 69918"/>
                  <a:gd name="connsiteX2" fmla="*/ 0 w 94450"/>
                  <a:gd name="connsiteY2" fmla="*/ 0 h 69918"/>
                  <a:gd name="connsiteX3" fmla="*/ 94451 w 94450"/>
                  <a:gd name="connsiteY3" fmla="*/ 52745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4450" h="69918">
                    <a:moveTo>
                      <a:pt x="94451" y="69918"/>
                    </a:moveTo>
                    <a:lnTo>
                      <a:pt x="0" y="15946"/>
                    </a:lnTo>
                    <a:lnTo>
                      <a:pt x="0" y="0"/>
                    </a:lnTo>
                    <a:lnTo>
                      <a:pt x="94451" y="52745"/>
                    </a:lnTo>
                    <a:close/>
                  </a:path>
                </a:pathLst>
              </a:custGeom>
              <a:solidFill>
                <a:srgbClr val="B2B1B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19" name="Freeform: Shape 918">
                <a:extLst>
                  <a:ext uri="{FF2B5EF4-FFF2-40B4-BE49-F238E27FC236}">
                    <a16:creationId xmlns:a16="http://schemas.microsoft.com/office/drawing/2014/main" id="{15E4F48B-76A2-4687-AD48-1D0A0CC14AB9}"/>
                  </a:ext>
                </a:extLst>
              </p:cNvPr>
              <p:cNvSpPr/>
              <p:nvPr/>
            </p:nvSpPr>
            <p:spPr>
              <a:xfrm>
                <a:off x="4371352" y="3209432"/>
                <a:ext cx="94450" cy="69918"/>
              </a:xfrm>
              <a:custGeom>
                <a:avLst/>
                <a:gdLst>
                  <a:gd name="connsiteX0" fmla="*/ 94451 w 94450"/>
                  <a:gd name="connsiteY0" fmla="*/ 69918 h 69918"/>
                  <a:gd name="connsiteX1" fmla="*/ 0 w 94450"/>
                  <a:gd name="connsiteY1" fmla="*/ 17173 h 69918"/>
                  <a:gd name="connsiteX2" fmla="*/ 0 w 94450"/>
                  <a:gd name="connsiteY2" fmla="*/ 0 h 69918"/>
                  <a:gd name="connsiteX3" fmla="*/ 94451 w 94450"/>
                  <a:gd name="connsiteY3" fmla="*/ 53972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4450" h="69918">
                    <a:moveTo>
                      <a:pt x="94451" y="69918"/>
                    </a:moveTo>
                    <a:lnTo>
                      <a:pt x="0" y="17173"/>
                    </a:lnTo>
                    <a:lnTo>
                      <a:pt x="0" y="0"/>
                    </a:lnTo>
                    <a:lnTo>
                      <a:pt x="94451" y="53972"/>
                    </a:lnTo>
                    <a:close/>
                  </a:path>
                </a:pathLst>
              </a:custGeom>
              <a:solidFill>
                <a:srgbClr val="B2B1B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887" name="Freeform: Shape 886">
              <a:extLst>
                <a:ext uri="{FF2B5EF4-FFF2-40B4-BE49-F238E27FC236}">
                  <a16:creationId xmlns:a16="http://schemas.microsoft.com/office/drawing/2014/main" id="{B0B4A6CA-7F4C-49BF-8DDF-58489F023221}"/>
                </a:ext>
              </a:extLst>
            </p:cNvPr>
            <p:cNvSpPr/>
            <p:nvPr/>
          </p:nvSpPr>
          <p:spPr>
            <a:xfrm>
              <a:off x="4465802" y="3047516"/>
              <a:ext cx="13492" cy="253913"/>
            </a:xfrm>
            <a:custGeom>
              <a:avLst/>
              <a:gdLst>
                <a:gd name="connsiteX0" fmla="*/ 13493 w 13492"/>
                <a:gd name="connsiteY0" fmla="*/ 253913 h 253913"/>
                <a:gd name="connsiteX1" fmla="*/ 13493 w 13492"/>
                <a:gd name="connsiteY1" fmla="*/ 7360 h 253913"/>
                <a:gd name="connsiteX2" fmla="*/ 0 w 13492"/>
                <a:gd name="connsiteY2" fmla="*/ 0 h 253913"/>
                <a:gd name="connsiteX3" fmla="*/ 0 w 13492"/>
                <a:gd name="connsiteY3" fmla="*/ 246554 h 253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92" h="253913">
                  <a:moveTo>
                    <a:pt x="13493" y="253913"/>
                  </a:moveTo>
                  <a:lnTo>
                    <a:pt x="13493" y="7360"/>
                  </a:lnTo>
                  <a:lnTo>
                    <a:pt x="0" y="0"/>
                  </a:lnTo>
                  <a:lnTo>
                    <a:pt x="0" y="246554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88" name="Freeform: Shape 887">
              <a:extLst>
                <a:ext uri="{FF2B5EF4-FFF2-40B4-BE49-F238E27FC236}">
                  <a16:creationId xmlns:a16="http://schemas.microsoft.com/office/drawing/2014/main" id="{C1439FB4-2717-460E-8190-3D8D20E5CB93}"/>
                </a:ext>
              </a:extLst>
            </p:cNvPr>
            <p:cNvSpPr/>
            <p:nvPr/>
          </p:nvSpPr>
          <p:spPr>
            <a:xfrm>
              <a:off x="4479295" y="3047516"/>
              <a:ext cx="13493" cy="253913"/>
            </a:xfrm>
            <a:custGeom>
              <a:avLst/>
              <a:gdLst>
                <a:gd name="connsiteX0" fmla="*/ 0 w 13493"/>
                <a:gd name="connsiteY0" fmla="*/ 253913 h 253913"/>
                <a:gd name="connsiteX1" fmla="*/ 0 w 13493"/>
                <a:gd name="connsiteY1" fmla="*/ 7360 h 253913"/>
                <a:gd name="connsiteX2" fmla="*/ 13493 w 13493"/>
                <a:gd name="connsiteY2" fmla="*/ 0 h 253913"/>
                <a:gd name="connsiteX3" fmla="*/ 13493 w 13493"/>
                <a:gd name="connsiteY3" fmla="*/ 246554 h 253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93" h="253913">
                  <a:moveTo>
                    <a:pt x="0" y="253913"/>
                  </a:moveTo>
                  <a:lnTo>
                    <a:pt x="0" y="7360"/>
                  </a:lnTo>
                  <a:lnTo>
                    <a:pt x="13493" y="0"/>
                  </a:lnTo>
                  <a:lnTo>
                    <a:pt x="13493" y="246554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89" name="Freeform: Shape 888">
              <a:extLst>
                <a:ext uri="{FF2B5EF4-FFF2-40B4-BE49-F238E27FC236}">
                  <a16:creationId xmlns:a16="http://schemas.microsoft.com/office/drawing/2014/main" id="{438304F2-37D1-4D52-AF67-78AF25AD2944}"/>
                </a:ext>
              </a:extLst>
            </p:cNvPr>
            <p:cNvSpPr/>
            <p:nvPr/>
          </p:nvSpPr>
          <p:spPr>
            <a:xfrm>
              <a:off x="4340686" y="3229058"/>
              <a:ext cx="138609" cy="83411"/>
            </a:xfrm>
            <a:custGeom>
              <a:avLst/>
              <a:gdLst>
                <a:gd name="connsiteX0" fmla="*/ 0 w 138609"/>
                <a:gd name="connsiteY0" fmla="*/ 69918 h 83411"/>
                <a:gd name="connsiteX1" fmla="*/ 125117 w 138609"/>
                <a:gd name="connsiteY1" fmla="*/ 0 h 83411"/>
                <a:gd name="connsiteX2" fmla="*/ 138610 w 138609"/>
                <a:gd name="connsiteY2" fmla="*/ 6133 h 83411"/>
                <a:gd name="connsiteX3" fmla="*/ 0 w 138609"/>
                <a:gd name="connsiteY3" fmla="*/ 83411 h 83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8609" h="83411">
                  <a:moveTo>
                    <a:pt x="0" y="69918"/>
                  </a:moveTo>
                  <a:lnTo>
                    <a:pt x="125117" y="0"/>
                  </a:lnTo>
                  <a:lnTo>
                    <a:pt x="138610" y="6133"/>
                  </a:lnTo>
                  <a:lnTo>
                    <a:pt x="0" y="83411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90" name="Freeform: Shape 889">
              <a:extLst>
                <a:ext uri="{FF2B5EF4-FFF2-40B4-BE49-F238E27FC236}">
                  <a16:creationId xmlns:a16="http://schemas.microsoft.com/office/drawing/2014/main" id="{A3084FE2-17F7-47B2-B64F-3F6D594ACFF6}"/>
                </a:ext>
              </a:extLst>
            </p:cNvPr>
            <p:cNvSpPr/>
            <p:nvPr/>
          </p:nvSpPr>
          <p:spPr>
            <a:xfrm>
              <a:off x="4340686" y="3194712"/>
              <a:ext cx="138609" cy="83411"/>
            </a:xfrm>
            <a:custGeom>
              <a:avLst/>
              <a:gdLst>
                <a:gd name="connsiteX0" fmla="*/ 0 w 138609"/>
                <a:gd name="connsiteY0" fmla="*/ 69918 h 83411"/>
                <a:gd name="connsiteX1" fmla="*/ 125117 w 138609"/>
                <a:gd name="connsiteY1" fmla="*/ 0 h 83411"/>
                <a:gd name="connsiteX2" fmla="*/ 138610 w 138609"/>
                <a:gd name="connsiteY2" fmla="*/ 6133 h 83411"/>
                <a:gd name="connsiteX3" fmla="*/ 0 w 138609"/>
                <a:gd name="connsiteY3" fmla="*/ 83411 h 83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8609" h="83411">
                  <a:moveTo>
                    <a:pt x="0" y="69918"/>
                  </a:moveTo>
                  <a:lnTo>
                    <a:pt x="125117" y="0"/>
                  </a:lnTo>
                  <a:lnTo>
                    <a:pt x="138610" y="6133"/>
                  </a:lnTo>
                  <a:lnTo>
                    <a:pt x="0" y="83411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91" name="Freeform: Shape 890">
              <a:extLst>
                <a:ext uri="{FF2B5EF4-FFF2-40B4-BE49-F238E27FC236}">
                  <a16:creationId xmlns:a16="http://schemas.microsoft.com/office/drawing/2014/main" id="{6624841C-264C-45D9-B80F-FDC1527684BB}"/>
                </a:ext>
              </a:extLst>
            </p:cNvPr>
            <p:cNvSpPr/>
            <p:nvPr/>
          </p:nvSpPr>
          <p:spPr>
            <a:xfrm>
              <a:off x="4340686" y="3263404"/>
              <a:ext cx="138609" cy="83411"/>
            </a:xfrm>
            <a:custGeom>
              <a:avLst/>
              <a:gdLst>
                <a:gd name="connsiteX0" fmla="*/ 0 w 138609"/>
                <a:gd name="connsiteY0" fmla="*/ 69918 h 83411"/>
                <a:gd name="connsiteX1" fmla="*/ 125117 w 138609"/>
                <a:gd name="connsiteY1" fmla="*/ 0 h 83411"/>
                <a:gd name="connsiteX2" fmla="*/ 138610 w 138609"/>
                <a:gd name="connsiteY2" fmla="*/ 6133 h 83411"/>
                <a:gd name="connsiteX3" fmla="*/ 0 w 138609"/>
                <a:gd name="connsiteY3" fmla="*/ 83411 h 83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8609" h="83411">
                  <a:moveTo>
                    <a:pt x="0" y="69918"/>
                  </a:moveTo>
                  <a:lnTo>
                    <a:pt x="125117" y="0"/>
                  </a:lnTo>
                  <a:lnTo>
                    <a:pt x="138610" y="6133"/>
                  </a:lnTo>
                  <a:lnTo>
                    <a:pt x="0" y="83411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92" name="Freeform: Shape 891">
              <a:extLst>
                <a:ext uri="{FF2B5EF4-FFF2-40B4-BE49-F238E27FC236}">
                  <a16:creationId xmlns:a16="http://schemas.microsoft.com/office/drawing/2014/main" id="{04F611DD-5B38-4EBD-9CE7-8D70CBD70EF3}"/>
                </a:ext>
              </a:extLst>
            </p:cNvPr>
            <p:cNvSpPr/>
            <p:nvPr/>
          </p:nvSpPr>
          <p:spPr>
            <a:xfrm>
              <a:off x="4340686" y="3235191"/>
              <a:ext cx="138609" cy="93224"/>
            </a:xfrm>
            <a:custGeom>
              <a:avLst/>
              <a:gdLst>
                <a:gd name="connsiteX0" fmla="*/ 0 w 138609"/>
                <a:gd name="connsiteY0" fmla="*/ 93224 h 93224"/>
                <a:gd name="connsiteX1" fmla="*/ 138610 w 138609"/>
                <a:gd name="connsiteY1" fmla="*/ 15946 h 93224"/>
                <a:gd name="connsiteX2" fmla="*/ 138610 w 138609"/>
                <a:gd name="connsiteY2" fmla="*/ 0 h 93224"/>
                <a:gd name="connsiteX3" fmla="*/ 0 w 138609"/>
                <a:gd name="connsiteY3" fmla="*/ 77278 h 93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8609" h="93224">
                  <a:moveTo>
                    <a:pt x="0" y="93224"/>
                  </a:moveTo>
                  <a:lnTo>
                    <a:pt x="138610" y="15946"/>
                  </a:lnTo>
                  <a:lnTo>
                    <a:pt x="138610" y="0"/>
                  </a:lnTo>
                  <a:lnTo>
                    <a:pt x="0" y="77278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93" name="Freeform: Shape 892">
              <a:extLst>
                <a:ext uri="{FF2B5EF4-FFF2-40B4-BE49-F238E27FC236}">
                  <a16:creationId xmlns:a16="http://schemas.microsoft.com/office/drawing/2014/main" id="{E6204C87-B5FF-4E87-96A4-0EB622317D24}"/>
                </a:ext>
              </a:extLst>
            </p:cNvPr>
            <p:cNvSpPr/>
            <p:nvPr/>
          </p:nvSpPr>
          <p:spPr>
            <a:xfrm>
              <a:off x="4340686" y="3200845"/>
              <a:ext cx="138609" cy="93224"/>
            </a:xfrm>
            <a:custGeom>
              <a:avLst/>
              <a:gdLst>
                <a:gd name="connsiteX0" fmla="*/ 0 w 138609"/>
                <a:gd name="connsiteY0" fmla="*/ 93224 h 93224"/>
                <a:gd name="connsiteX1" fmla="*/ 138610 w 138609"/>
                <a:gd name="connsiteY1" fmla="*/ 15946 h 93224"/>
                <a:gd name="connsiteX2" fmla="*/ 138610 w 138609"/>
                <a:gd name="connsiteY2" fmla="*/ 0 h 93224"/>
                <a:gd name="connsiteX3" fmla="*/ 0 w 138609"/>
                <a:gd name="connsiteY3" fmla="*/ 77278 h 93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8609" h="93224">
                  <a:moveTo>
                    <a:pt x="0" y="93224"/>
                  </a:moveTo>
                  <a:lnTo>
                    <a:pt x="138610" y="15946"/>
                  </a:lnTo>
                  <a:lnTo>
                    <a:pt x="138610" y="0"/>
                  </a:lnTo>
                  <a:lnTo>
                    <a:pt x="0" y="77278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94" name="Freeform: Shape 893">
              <a:extLst>
                <a:ext uri="{FF2B5EF4-FFF2-40B4-BE49-F238E27FC236}">
                  <a16:creationId xmlns:a16="http://schemas.microsoft.com/office/drawing/2014/main" id="{1B7E2457-02F6-4078-98DF-5BB6BBC5EB22}"/>
                </a:ext>
              </a:extLst>
            </p:cNvPr>
            <p:cNvSpPr/>
            <p:nvPr/>
          </p:nvSpPr>
          <p:spPr>
            <a:xfrm>
              <a:off x="4340686" y="3269537"/>
              <a:ext cx="138609" cy="93224"/>
            </a:xfrm>
            <a:custGeom>
              <a:avLst/>
              <a:gdLst>
                <a:gd name="connsiteX0" fmla="*/ 0 w 138609"/>
                <a:gd name="connsiteY0" fmla="*/ 93224 h 93224"/>
                <a:gd name="connsiteX1" fmla="*/ 138610 w 138609"/>
                <a:gd name="connsiteY1" fmla="*/ 15946 h 93224"/>
                <a:gd name="connsiteX2" fmla="*/ 138610 w 138609"/>
                <a:gd name="connsiteY2" fmla="*/ 0 h 93224"/>
                <a:gd name="connsiteX3" fmla="*/ 0 w 138609"/>
                <a:gd name="connsiteY3" fmla="*/ 77278 h 93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8609" h="93224">
                  <a:moveTo>
                    <a:pt x="0" y="93224"/>
                  </a:moveTo>
                  <a:lnTo>
                    <a:pt x="138610" y="15946"/>
                  </a:lnTo>
                  <a:lnTo>
                    <a:pt x="138610" y="0"/>
                  </a:lnTo>
                  <a:lnTo>
                    <a:pt x="0" y="77278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95" name="Freeform: Shape 894">
              <a:extLst>
                <a:ext uri="{FF2B5EF4-FFF2-40B4-BE49-F238E27FC236}">
                  <a16:creationId xmlns:a16="http://schemas.microsoft.com/office/drawing/2014/main" id="{BE93E8FC-C7FB-4E14-BB72-2096F905B79B}"/>
                </a:ext>
              </a:extLst>
            </p:cNvPr>
            <p:cNvSpPr/>
            <p:nvPr/>
          </p:nvSpPr>
          <p:spPr>
            <a:xfrm>
              <a:off x="3924857" y="3349268"/>
              <a:ext cx="13492" cy="253913"/>
            </a:xfrm>
            <a:custGeom>
              <a:avLst/>
              <a:gdLst>
                <a:gd name="connsiteX0" fmla="*/ 13493 w 13492"/>
                <a:gd name="connsiteY0" fmla="*/ 253913 h 253913"/>
                <a:gd name="connsiteX1" fmla="*/ 13493 w 13492"/>
                <a:gd name="connsiteY1" fmla="*/ 7360 h 253913"/>
                <a:gd name="connsiteX2" fmla="*/ 0 w 13492"/>
                <a:gd name="connsiteY2" fmla="*/ 0 h 253913"/>
                <a:gd name="connsiteX3" fmla="*/ 0 w 13492"/>
                <a:gd name="connsiteY3" fmla="*/ 246554 h 253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92" h="253913">
                  <a:moveTo>
                    <a:pt x="13493" y="253913"/>
                  </a:moveTo>
                  <a:lnTo>
                    <a:pt x="13493" y="7360"/>
                  </a:lnTo>
                  <a:lnTo>
                    <a:pt x="0" y="0"/>
                  </a:lnTo>
                  <a:lnTo>
                    <a:pt x="0" y="246554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96" name="Freeform: Shape 895">
              <a:extLst>
                <a:ext uri="{FF2B5EF4-FFF2-40B4-BE49-F238E27FC236}">
                  <a16:creationId xmlns:a16="http://schemas.microsoft.com/office/drawing/2014/main" id="{DA39900A-85F4-4ADF-9427-F62CA4177F96}"/>
                </a:ext>
              </a:extLst>
            </p:cNvPr>
            <p:cNvSpPr/>
            <p:nvPr/>
          </p:nvSpPr>
          <p:spPr>
            <a:xfrm>
              <a:off x="3370418" y="3532037"/>
              <a:ext cx="403562" cy="274766"/>
            </a:xfrm>
            <a:custGeom>
              <a:avLst/>
              <a:gdLst>
                <a:gd name="connsiteX0" fmla="*/ 0 w 403562"/>
                <a:gd name="connsiteY0" fmla="*/ 225701 h 274766"/>
                <a:gd name="connsiteX1" fmla="*/ 0 w 403562"/>
                <a:gd name="connsiteY1" fmla="*/ 274766 h 274766"/>
                <a:gd name="connsiteX2" fmla="*/ 403563 w 403562"/>
                <a:gd name="connsiteY2" fmla="*/ 49065 h 274766"/>
                <a:gd name="connsiteX3" fmla="*/ 403563 w 403562"/>
                <a:gd name="connsiteY3" fmla="*/ 0 h 274766"/>
                <a:gd name="connsiteX4" fmla="*/ 0 w 403562"/>
                <a:gd name="connsiteY4" fmla="*/ 225701 h 274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3562" h="274766">
                  <a:moveTo>
                    <a:pt x="0" y="225701"/>
                  </a:moveTo>
                  <a:lnTo>
                    <a:pt x="0" y="274766"/>
                  </a:lnTo>
                  <a:lnTo>
                    <a:pt x="403563" y="49065"/>
                  </a:lnTo>
                  <a:lnTo>
                    <a:pt x="403563" y="0"/>
                  </a:lnTo>
                  <a:lnTo>
                    <a:pt x="0" y="225701"/>
                  </a:lnTo>
                  <a:close/>
                </a:path>
              </a:pathLst>
            </a:custGeom>
            <a:solidFill>
              <a:srgbClr val="75B243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97" name="Freeform: Shape 896">
              <a:extLst>
                <a:ext uri="{FF2B5EF4-FFF2-40B4-BE49-F238E27FC236}">
                  <a16:creationId xmlns:a16="http://schemas.microsoft.com/office/drawing/2014/main" id="{5989540B-A18A-4663-9DED-72644CA065FA}"/>
                </a:ext>
              </a:extLst>
            </p:cNvPr>
            <p:cNvSpPr/>
            <p:nvPr/>
          </p:nvSpPr>
          <p:spPr>
            <a:xfrm>
              <a:off x="3320126" y="3503824"/>
              <a:ext cx="453854" cy="253913"/>
            </a:xfrm>
            <a:custGeom>
              <a:avLst/>
              <a:gdLst>
                <a:gd name="connsiteX0" fmla="*/ 50292 w 453854"/>
                <a:gd name="connsiteY0" fmla="*/ 253914 h 253913"/>
                <a:gd name="connsiteX1" fmla="*/ 453855 w 453854"/>
                <a:gd name="connsiteY1" fmla="*/ 28213 h 253913"/>
                <a:gd name="connsiteX2" fmla="*/ 402336 w 453854"/>
                <a:gd name="connsiteY2" fmla="*/ 0 h 253913"/>
                <a:gd name="connsiteX3" fmla="*/ 0 w 453854"/>
                <a:gd name="connsiteY3" fmla="*/ 225701 h 253913"/>
                <a:gd name="connsiteX4" fmla="*/ 50292 w 453854"/>
                <a:gd name="connsiteY4" fmla="*/ 253914 h 253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3854" h="253913">
                  <a:moveTo>
                    <a:pt x="50292" y="253914"/>
                  </a:moveTo>
                  <a:lnTo>
                    <a:pt x="453855" y="28213"/>
                  </a:lnTo>
                  <a:lnTo>
                    <a:pt x="402336" y="0"/>
                  </a:lnTo>
                  <a:lnTo>
                    <a:pt x="0" y="225701"/>
                  </a:lnTo>
                  <a:lnTo>
                    <a:pt x="50292" y="253914"/>
                  </a:lnTo>
                  <a:close/>
                </a:path>
              </a:pathLst>
            </a:custGeom>
            <a:solidFill>
              <a:srgbClr val="57914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98" name="Freeform: Shape 897">
              <a:extLst>
                <a:ext uri="{FF2B5EF4-FFF2-40B4-BE49-F238E27FC236}">
                  <a16:creationId xmlns:a16="http://schemas.microsoft.com/office/drawing/2014/main" id="{BA3715CC-743F-43D9-BFE5-084675E43E95}"/>
                </a:ext>
              </a:extLst>
            </p:cNvPr>
            <p:cNvSpPr/>
            <p:nvPr/>
          </p:nvSpPr>
          <p:spPr>
            <a:xfrm>
              <a:off x="3320126" y="3729525"/>
              <a:ext cx="50291" cy="77278"/>
            </a:xfrm>
            <a:custGeom>
              <a:avLst/>
              <a:gdLst>
                <a:gd name="connsiteX0" fmla="*/ 0 w 50291"/>
                <a:gd name="connsiteY0" fmla="*/ 0 h 77278"/>
                <a:gd name="connsiteX1" fmla="*/ 0 w 50291"/>
                <a:gd name="connsiteY1" fmla="*/ 49065 h 77278"/>
                <a:gd name="connsiteX2" fmla="*/ 50292 w 50291"/>
                <a:gd name="connsiteY2" fmla="*/ 77278 h 77278"/>
                <a:gd name="connsiteX3" fmla="*/ 50292 w 50291"/>
                <a:gd name="connsiteY3" fmla="*/ 28213 h 77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291" h="77278">
                  <a:moveTo>
                    <a:pt x="0" y="0"/>
                  </a:moveTo>
                  <a:lnTo>
                    <a:pt x="0" y="49065"/>
                  </a:lnTo>
                  <a:lnTo>
                    <a:pt x="50292" y="77278"/>
                  </a:lnTo>
                  <a:lnTo>
                    <a:pt x="50292" y="28213"/>
                  </a:lnTo>
                  <a:close/>
                </a:path>
              </a:pathLst>
            </a:custGeom>
            <a:solidFill>
              <a:srgbClr val="57914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99" name="Freeform: Shape 898">
              <a:extLst>
                <a:ext uri="{FF2B5EF4-FFF2-40B4-BE49-F238E27FC236}">
                  <a16:creationId xmlns:a16="http://schemas.microsoft.com/office/drawing/2014/main" id="{30A3EA77-5793-4B5A-9103-071C083EE7AE}"/>
                </a:ext>
              </a:extLst>
            </p:cNvPr>
            <p:cNvSpPr/>
            <p:nvPr/>
          </p:nvSpPr>
          <p:spPr>
            <a:xfrm>
              <a:off x="3938350" y="3047516"/>
              <a:ext cx="554438" cy="309112"/>
            </a:xfrm>
            <a:custGeom>
              <a:avLst/>
              <a:gdLst>
                <a:gd name="connsiteX0" fmla="*/ 266180 w 554438"/>
                <a:gd name="connsiteY0" fmla="*/ 0 h 309112"/>
                <a:gd name="connsiteX1" fmla="*/ 554439 w 554438"/>
                <a:gd name="connsiteY1" fmla="*/ 0 h 309112"/>
                <a:gd name="connsiteX2" fmla="*/ 0 w 554438"/>
                <a:gd name="connsiteY2" fmla="*/ 309112 h 309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54438" h="309112">
                  <a:moveTo>
                    <a:pt x="266180" y="0"/>
                  </a:moveTo>
                  <a:lnTo>
                    <a:pt x="554439" y="0"/>
                  </a:lnTo>
                  <a:lnTo>
                    <a:pt x="0" y="309112"/>
                  </a:lnTo>
                  <a:close/>
                </a:path>
              </a:pathLst>
            </a:custGeom>
            <a:solidFill>
              <a:srgbClr val="43291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00" name="Freeform: Shape 899">
              <a:extLst>
                <a:ext uri="{FF2B5EF4-FFF2-40B4-BE49-F238E27FC236}">
                  <a16:creationId xmlns:a16="http://schemas.microsoft.com/office/drawing/2014/main" id="{A67E6A36-DB76-4257-90D5-E1D793415E9A}"/>
                </a:ext>
              </a:extLst>
            </p:cNvPr>
            <p:cNvSpPr/>
            <p:nvPr/>
          </p:nvSpPr>
          <p:spPr>
            <a:xfrm>
              <a:off x="3965336" y="3052423"/>
              <a:ext cx="504146" cy="282126"/>
            </a:xfrm>
            <a:custGeom>
              <a:avLst/>
              <a:gdLst>
                <a:gd name="connsiteX0" fmla="*/ 241647 w 504146"/>
                <a:gd name="connsiteY0" fmla="*/ 1227 h 282126"/>
                <a:gd name="connsiteX1" fmla="*/ 504147 w 504146"/>
                <a:gd name="connsiteY1" fmla="*/ 0 h 282126"/>
                <a:gd name="connsiteX2" fmla="*/ 0 w 504146"/>
                <a:gd name="connsiteY2" fmla="*/ 282126 h 2821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4146" h="282126">
                  <a:moveTo>
                    <a:pt x="241647" y="1227"/>
                  </a:moveTo>
                  <a:lnTo>
                    <a:pt x="504147" y="0"/>
                  </a:lnTo>
                  <a:lnTo>
                    <a:pt x="0" y="282126"/>
                  </a:lnTo>
                  <a:close/>
                </a:path>
              </a:pathLst>
            </a:custGeom>
            <a:solidFill>
              <a:srgbClr val="2E1C1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01" name="Freeform: Shape 900">
              <a:extLst>
                <a:ext uri="{FF2B5EF4-FFF2-40B4-BE49-F238E27FC236}">
                  <a16:creationId xmlns:a16="http://schemas.microsoft.com/office/drawing/2014/main" id="{94BA14B2-77A6-4177-8ED8-3EB9FBEDE2E3}"/>
                </a:ext>
              </a:extLst>
            </p:cNvPr>
            <p:cNvSpPr/>
            <p:nvPr/>
          </p:nvSpPr>
          <p:spPr>
            <a:xfrm>
              <a:off x="3987415" y="3063462"/>
              <a:ext cx="440361" cy="245327"/>
            </a:xfrm>
            <a:custGeom>
              <a:avLst/>
              <a:gdLst>
                <a:gd name="connsiteX0" fmla="*/ 210981 w 440361"/>
                <a:gd name="connsiteY0" fmla="*/ 0 h 245327"/>
                <a:gd name="connsiteX1" fmla="*/ 440362 w 440361"/>
                <a:gd name="connsiteY1" fmla="*/ 0 h 245327"/>
                <a:gd name="connsiteX2" fmla="*/ 0 w 440361"/>
                <a:gd name="connsiteY2" fmla="*/ 245327 h 245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0361" h="245327">
                  <a:moveTo>
                    <a:pt x="210981" y="0"/>
                  </a:moveTo>
                  <a:lnTo>
                    <a:pt x="440362" y="0"/>
                  </a:lnTo>
                  <a:lnTo>
                    <a:pt x="0" y="245327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02" name="Freeform: Shape 901">
              <a:extLst>
                <a:ext uri="{FF2B5EF4-FFF2-40B4-BE49-F238E27FC236}">
                  <a16:creationId xmlns:a16="http://schemas.microsoft.com/office/drawing/2014/main" id="{F0D03C15-5D8C-40AE-B6C8-F70C54D23F9D}"/>
                </a:ext>
              </a:extLst>
            </p:cNvPr>
            <p:cNvSpPr/>
            <p:nvPr/>
          </p:nvSpPr>
          <p:spPr>
            <a:xfrm>
              <a:off x="3965336" y="3052423"/>
              <a:ext cx="504146" cy="282126"/>
            </a:xfrm>
            <a:custGeom>
              <a:avLst/>
              <a:gdLst>
                <a:gd name="connsiteX0" fmla="*/ 22079 w 504146"/>
                <a:gd name="connsiteY0" fmla="*/ 256367 h 282126"/>
                <a:gd name="connsiteX1" fmla="*/ 462441 w 504146"/>
                <a:gd name="connsiteY1" fmla="*/ 11040 h 282126"/>
                <a:gd name="connsiteX2" fmla="*/ 504147 w 504146"/>
                <a:gd name="connsiteY2" fmla="*/ 0 h 282126"/>
                <a:gd name="connsiteX3" fmla="*/ 0 w 504146"/>
                <a:gd name="connsiteY3" fmla="*/ 282126 h 2821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4146" h="282126">
                  <a:moveTo>
                    <a:pt x="22079" y="256367"/>
                  </a:moveTo>
                  <a:lnTo>
                    <a:pt x="462441" y="11040"/>
                  </a:lnTo>
                  <a:lnTo>
                    <a:pt x="504147" y="0"/>
                  </a:lnTo>
                  <a:lnTo>
                    <a:pt x="0" y="282126"/>
                  </a:lnTo>
                  <a:close/>
                </a:path>
              </a:pathLst>
            </a:custGeom>
            <a:solidFill>
              <a:srgbClr val="705143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903" name="Graphic 2">
              <a:extLst>
                <a:ext uri="{FF2B5EF4-FFF2-40B4-BE49-F238E27FC236}">
                  <a16:creationId xmlns:a16="http://schemas.microsoft.com/office/drawing/2014/main" id="{B2FE98C2-E9C7-4D2E-9E01-FAFB3D953E36}"/>
                </a:ext>
              </a:extLst>
            </p:cNvPr>
            <p:cNvGrpSpPr/>
            <p:nvPr/>
          </p:nvGrpSpPr>
          <p:grpSpPr>
            <a:xfrm>
              <a:off x="4530814" y="3006850"/>
              <a:ext cx="423922" cy="569345"/>
              <a:chOff x="4530814" y="3006850"/>
              <a:chExt cx="423922" cy="569345"/>
            </a:xfrm>
            <a:solidFill>
              <a:schemeClr val="accent1"/>
            </a:solidFill>
          </p:grpSpPr>
          <p:sp>
            <p:nvSpPr>
              <p:cNvPr id="904" name="Freeform: Shape 903">
                <a:extLst>
                  <a:ext uri="{FF2B5EF4-FFF2-40B4-BE49-F238E27FC236}">
                    <a16:creationId xmlns:a16="http://schemas.microsoft.com/office/drawing/2014/main" id="{72A68C47-61A6-4298-A72A-29D657CCA631}"/>
                  </a:ext>
                </a:extLst>
              </p:cNvPr>
              <p:cNvSpPr/>
              <p:nvPr/>
            </p:nvSpPr>
            <p:spPr>
              <a:xfrm>
                <a:off x="4597052" y="3453532"/>
                <a:ext cx="230607" cy="122663"/>
              </a:xfrm>
              <a:custGeom>
                <a:avLst/>
                <a:gdLst>
                  <a:gd name="connsiteX0" fmla="*/ 230607 w 230607"/>
                  <a:gd name="connsiteY0" fmla="*/ 61332 h 122663"/>
                  <a:gd name="connsiteX1" fmla="*/ 115304 w 230607"/>
                  <a:gd name="connsiteY1" fmla="*/ 0 h 122663"/>
                  <a:gd name="connsiteX2" fmla="*/ 0 w 230607"/>
                  <a:gd name="connsiteY2" fmla="*/ 61332 h 122663"/>
                  <a:gd name="connsiteX3" fmla="*/ 115304 w 230607"/>
                  <a:gd name="connsiteY3" fmla="*/ 122664 h 122663"/>
                  <a:gd name="connsiteX4" fmla="*/ 230607 w 230607"/>
                  <a:gd name="connsiteY4" fmla="*/ 61332 h 1226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0607" h="122663">
                    <a:moveTo>
                      <a:pt x="230607" y="61332"/>
                    </a:moveTo>
                    <a:cubicBezTo>
                      <a:pt x="230607" y="28213"/>
                      <a:pt x="179089" y="0"/>
                      <a:pt x="115304" y="0"/>
                    </a:cubicBezTo>
                    <a:cubicBezTo>
                      <a:pt x="51519" y="0"/>
                      <a:pt x="0" y="26986"/>
                      <a:pt x="0" y="61332"/>
                    </a:cubicBezTo>
                    <a:cubicBezTo>
                      <a:pt x="0" y="94451"/>
                      <a:pt x="51519" y="122664"/>
                      <a:pt x="115304" y="122664"/>
                    </a:cubicBezTo>
                    <a:cubicBezTo>
                      <a:pt x="179089" y="121437"/>
                      <a:pt x="230607" y="94451"/>
                      <a:pt x="230607" y="61332"/>
                    </a:cubicBezTo>
                    <a:close/>
                  </a:path>
                </a:pathLst>
              </a:custGeom>
              <a:solidFill>
                <a:srgbClr val="40404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905" name="Graphic 2">
                <a:extLst>
                  <a:ext uri="{FF2B5EF4-FFF2-40B4-BE49-F238E27FC236}">
                    <a16:creationId xmlns:a16="http://schemas.microsoft.com/office/drawing/2014/main" id="{2E1BB450-857B-4BF2-868C-7E3ACCA947BF}"/>
                  </a:ext>
                </a:extLst>
              </p:cNvPr>
              <p:cNvGrpSpPr/>
              <p:nvPr/>
            </p:nvGrpSpPr>
            <p:grpSpPr>
              <a:xfrm>
                <a:off x="4530814" y="3006850"/>
                <a:ext cx="423922" cy="522733"/>
                <a:chOff x="4530814" y="3006850"/>
                <a:chExt cx="423922" cy="522733"/>
              </a:xfrm>
              <a:solidFill>
                <a:schemeClr val="accent1"/>
              </a:solidFill>
            </p:grpSpPr>
            <p:sp>
              <p:nvSpPr>
                <p:cNvPr id="906" name="Freeform: Shape 905">
                  <a:extLst>
                    <a:ext uri="{FF2B5EF4-FFF2-40B4-BE49-F238E27FC236}">
                      <a16:creationId xmlns:a16="http://schemas.microsoft.com/office/drawing/2014/main" id="{6D7502B1-2AC5-477C-81A8-27CC71EF3E54}"/>
                    </a:ext>
                  </a:extLst>
                </p:cNvPr>
                <p:cNvSpPr/>
                <p:nvPr/>
              </p:nvSpPr>
              <p:spPr>
                <a:xfrm>
                  <a:off x="4592146" y="3222925"/>
                  <a:ext cx="222020" cy="306658"/>
                </a:xfrm>
                <a:custGeom>
                  <a:avLst/>
                  <a:gdLst>
                    <a:gd name="connsiteX0" fmla="*/ 212208 w 222020"/>
                    <a:gd name="connsiteY0" fmla="*/ 9813 h 306658"/>
                    <a:gd name="connsiteX1" fmla="*/ 213434 w 222020"/>
                    <a:gd name="connsiteY1" fmla="*/ 4907 h 306658"/>
                    <a:gd name="connsiteX2" fmla="*/ 190128 w 222020"/>
                    <a:gd name="connsiteY2" fmla="*/ 30666 h 306658"/>
                    <a:gd name="connsiteX3" fmla="*/ 180315 w 222020"/>
                    <a:gd name="connsiteY3" fmla="*/ 50292 h 306658"/>
                    <a:gd name="connsiteX4" fmla="*/ 147196 w 222020"/>
                    <a:gd name="connsiteY4" fmla="*/ 66238 h 306658"/>
                    <a:gd name="connsiteX5" fmla="*/ 137383 w 222020"/>
                    <a:gd name="connsiteY5" fmla="*/ 49065 h 306658"/>
                    <a:gd name="connsiteX6" fmla="*/ 136156 w 222020"/>
                    <a:gd name="connsiteY6" fmla="*/ 6133 h 306658"/>
                    <a:gd name="connsiteX7" fmla="*/ 137383 w 222020"/>
                    <a:gd name="connsiteY7" fmla="*/ 0 h 306658"/>
                    <a:gd name="connsiteX8" fmla="*/ 126343 w 222020"/>
                    <a:gd name="connsiteY8" fmla="*/ 2453 h 306658"/>
                    <a:gd name="connsiteX9" fmla="*/ 111624 w 222020"/>
                    <a:gd name="connsiteY9" fmla="*/ 17173 h 306658"/>
                    <a:gd name="connsiteX10" fmla="*/ 110397 w 222020"/>
                    <a:gd name="connsiteY10" fmla="*/ 26986 h 306658"/>
                    <a:gd name="connsiteX11" fmla="*/ 107944 w 222020"/>
                    <a:gd name="connsiteY11" fmla="*/ 38026 h 306658"/>
                    <a:gd name="connsiteX12" fmla="*/ 106717 w 222020"/>
                    <a:gd name="connsiteY12" fmla="*/ 83411 h 306658"/>
                    <a:gd name="connsiteX13" fmla="*/ 104264 w 222020"/>
                    <a:gd name="connsiteY13" fmla="*/ 95678 h 306658"/>
                    <a:gd name="connsiteX14" fmla="*/ 103037 w 222020"/>
                    <a:gd name="connsiteY14" fmla="*/ 104264 h 306658"/>
                    <a:gd name="connsiteX15" fmla="*/ 80958 w 222020"/>
                    <a:gd name="connsiteY15" fmla="*/ 95678 h 306658"/>
                    <a:gd name="connsiteX16" fmla="*/ 73598 w 222020"/>
                    <a:gd name="connsiteY16" fmla="*/ 83411 h 306658"/>
                    <a:gd name="connsiteX17" fmla="*/ 62558 w 222020"/>
                    <a:gd name="connsiteY17" fmla="*/ 57652 h 306658"/>
                    <a:gd name="connsiteX18" fmla="*/ 60105 w 222020"/>
                    <a:gd name="connsiteY18" fmla="*/ 41706 h 306658"/>
                    <a:gd name="connsiteX19" fmla="*/ 60105 w 222020"/>
                    <a:gd name="connsiteY19" fmla="*/ 23306 h 306658"/>
                    <a:gd name="connsiteX20" fmla="*/ 55198 w 222020"/>
                    <a:gd name="connsiteY20" fmla="*/ 11040 h 306658"/>
                    <a:gd name="connsiteX21" fmla="*/ 51519 w 222020"/>
                    <a:gd name="connsiteY21" fmla="*/ 11040 h 306658"/>
                    <a:gd name="connsiteX22" fmla="*/ 40479 w 222020"/>
                    <a:gd name="connsiteY22" fmla="*/ 7360 h 306658"/>
                    <a:gd name="connsiteX23" fmla="*/ 40479 w 222020"/>
                    <a:gd name="connsiteY23" fmla="*/ 11040 h 306658"/>
                    <a:gd name="connsiteX24" fmla="*/ 50292 w 222020"/>
                    <a:gd name="connsiteY24" fmla="*/ 65012 h 306658"/>
                    <a:gd name="connsiteX25" fmla="*/ 41706 w 222020"/>
                    <a:gd name="connsiteY25" fmla="*/ 62558 h 306658"/>
                    <a:gd name="connsiteX26" fmla="*/ 24533 w 222020"/>
                    <a:gd name="connsiteY26" fmla="*/ 53972 h 306658"/>
                    <a:gd name="connsiteX27" fmla="*/ 23306 w 222020"/>
                    <a:gd name="connsiteY27" fmla="*/ 58879 h 306658"/>
                    <a:gd name="connsiteX28" fmla="*/ 20853 w 222020"/>
                    <a:gd name="connsiteY28" fmla="*/ 58879 h 306658"/>
                    <a:gd name="connsiteX29" fmla="*/ 19626 w 222020"/>
                    <a:gd name="connsiteY29" fmla="*/ 61332 h 306658"/>
                    <a:gd name="connsiteX30" fmla="*/ 22079 w 222020"/>
                    <a:gd name="connsiteY30" fmla="*/ 62558 h 306658"/>
                    <a:gd name="connsiteX31" fmla="*/ 44159 w 222020"/>
                    <a:gd name="connsiteY31" fmla="*/ 76051 h 306658"/>
                    <a:gd name="connsiteX32" fmla="*/ 52745 w 222020"/>
                    <a:gd name="connsiteY32" fmla="*/ 84638 h 306658"/>
                    <a:gd name="connsiteX33" fmla="*/ 56425 w 222020"/>
                    <a:gd name="connsiteY33" fmla="*/ 85864 h 306658"/>
                    <a:gd name="connsiteX34" fmla="*/ 35572 w 222020"/>
                    <a:gd name="connsiteY34" fmla="*/ 85864 h 306658"/>
                    <a:gd name="connsiteX35" fmla="*/ 6133 w 222020"/>
                    <a:gd name="connsiteY35" fmla="*/ 77278 h 306658"/>
                    <a:gd name="connsiteX36" fmla="*/ 0 w 222020"/>
                    <a:gd name="connsiteY36" fmla="*/ 79731 h 306658"/>
                    <a:gd name="connsiteX37" fmla="*/ 45386 w 222020"/>
                    <a:gd name="connsiteY37" fmla="*/ 94451 h 306658"/>
                    <a:gd name="connsiteX38" fmla="*/ 63785 w 222020"/>
                    <a:gd name="connsiteY38" fmla="*/ 99358 h 306658"/>
                    <a:gd name="connsiteX39" fmla="*/ 67465 w 222020"/>
                    <a:gd name="connsiteY39" fmla="*/ 100584 h 306658"/>
                    <a:gd name="connsiteX40" fmla="*/ 94451 w 222020"/>
                    <a:gd name="connsiteY40" fmla="*/ 128797 h 306658"/>
                    <a:gd name="connsiteX41" fmla="*/ 98131 w 222020"/>
                    <a:gd name="connsiteY41" fmla="*/ 171729 h 306658"/>
                    <a:gd name="connsiteX42" fmla="*/ 79731 w 222020"/>
                    <a:gd name="connsiteY42" fmla="*/ 237967 h 306658"/>
                    <a:gd name="connsiteX43" fmla="*/ 50292 w 222020"/>
                    <a:gd name="connsiteY43" fmla="*/ 271086 h 306658"/>
                    <a:gd name="connsiteX44" fmla="*/ 38026 w 222020"/>
                    <a:gd name="connsiteY44" fmla="*/ 274766 h 306658"/>
                    <a:gd name="connsiteX45" fmla="*/ 28213 w 222020"/>
                    <a:gd name="connsiteY45" fmla="*/ 282126 h 306658"/>
                    <a:gd name="connsiteX46" fmla="*/ 26986 w 222020"/>
                    <a:gd name="connsiteY46" fmla="*/ 285806 h 306658"/>
                    <a:gd name="connsiteX47" fmla="*/ 44159 w 222020"/>
                    <a:gd name="connsiteY47" fmla="*/ 284579 h 306658"/>
                    <a:gd name="connsiteX48" fmla="*/ 60105 w 222020"/>
                    <a:gd name="connsiteY48" fmla="*/ 279673 h 306658"/>
                    <a:gd name="connsiteX49" fmla="*/ 69918 w 222020"/>
                    <a:gd name="connsiteY49" fmla="*/ 268633 h 306658"/>
                    <a:gd name="connsiteX50" fmla="*/ 61332 w 222020"/>
                    <a:gd name="connsiteY50" fmla="*/ 285806 h 306658"/>
                    <a:gd name="connsiteX51" fmla="*/ 38026 w 222020"/>
                    <a:gd name="connsiteY51" fmla="*/ 295619 h 306658"/>
                    <a:gd name="connsiteX52" fmla="*/ 31892 w 222020"/>
                    <a:gd name="connsiteY52" fmla="*/ 301752 h 306658"/>
                    <a:gd name="connsiteX53" fmla="*/ 38026 w 222020"/>
                    <a:gd name="connsiteY53" fmla="*/ 299299 h 306658"/>
                    <a:gd name="connsiteX54" fmla="*/ 79731 w 222020"/>
                    <a:gd name="connsiteY54" fmla="*/ 296846 h 306658"/>
                    <a:gd name="connsiteX55" fmla="*/ 91997 w 222020"/>
                    <a:gd name="connsiteY55" fmla="*/ 291939 h 306658"/>
                    <a:gd name="connsiteX56" fmla="*/ 110397 w 222020"/>
                    <a:gd name="connsiteY56" fmla="*/ 280899 h 306658"/>
                    <a:gd name="connsiteX57" fmla="*/ 115304 w 222020"/>
                    <a:gd name="connsiteY57" fmla="*/ 275993 h 306658"/>
                    <a:gd name="connsiteX58" fmla="*/ 123890 w 222020"/>
                    <a:gd name="connsiteY58" fmla="*/ 285806 h 306658"/>
                    <a:gd name="connsiteX59" fmla="*/ 160689 w 222020"/>
                    <a:gd name="connsiteY59" fmla="*/ 304206 h 306658"/>
                    <a:gd name="connsiteX60" fmla="*/ 187675 w 222020"/>
                    <a:gd name="connsiteY60" fmla="*/ 306659 h 306658"/>
                    <a:gd name="connsiteX61" fmla="*/ 169275 w 222020"/>
                    <a:gd name="connsiteY61" fmla="*/ 299299 h 306658"/>
                    <a:gd name="connsiteX62" fmla="*/ 150876 w 222020"/>
                    <a:gd name="connsiteY62" fmla="*/ 288259 h 306658"/>
                    <a:gd name="connsiteX63" fmla="*/ 170502 w 222020"/>
                    <a:gd name="connsiteY63" fmla="*/ 278446 h 306658"/>
                    <a:gd name="connsiteX64" fmla="*/ 188902 w 222020"/>
                    <a:gd name="connsiteY64" fmla="*/ 287033 h 306658"/>
                    <a:gd name="connsiteX65" fmla="*/ 199941 w 222020"/>
                    <a:gd name="connsiteY65" fmla="*/ 285806 h 306658"/>
                    <a:gd name="connsiteX66" fmla="*/ 213434 w 222020"/>
                    <a:gd name="connsiteY66" fmla="*/ 284579 h 306658"/>
                    <a:gd name="connsiteX67" fmla="*/ 209754 w 222020"/>
                    <a:gd name="connsiteY67" fmla="*/ 280899 h 306658"/>
                    <a:gd name="connsiteX68" fmla="*/ 163142 w 222020"/>
                    <a:gd name="connsiteY68" fmla="*/ 260047 h 306658"/>
                    <a:gd name="connsiteX69" fmla="*/ 149649 w 222020"/>
                    <a:gd name="connsiteY69" fmla="*/ 207301 h 306658"/>
                    <a:gd name="connsiteX70" fmla="*/ 185222 w 222020"/>
                    <a:gd name="connsiteY70" fmla="*/ 68692 h 306658"/>
                    <a:gd name="connsiteX71" fmla="*/ 222021 w 222020"/>
                    <a:gd name="connsiteY71" fmla="*/ 12266 h 306658"/>
                    <a:gd name="connsiteX72" fmla="*/ 212208 w 222020"/>
                    <a:gd name="connsiteY72" fmla="*/ 9813 h 3066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</a:cxnLst>
                  <a:rect l="l" t="t" r="r" b="b"/>
                  <a:pathLst>
                    <a:path w="222020" h="306658">
                      <a:moveTo>
                        <a:pt x="212208" y="9813"/>
                      </a:moveTo>
                      <a:cubicBezTo>
                        <a:pt x="212208" y="8587"/>
                        <a:pt x="212208" y="6133"/>
                        <a:pt x="213434" y="4907"/>
                      </a:cubicBezTo>
                      <a:cubicBezTo>
                        <a:pt x="203621" y="11040"/>
                        <a:pt x="191355" y="20853"/>
                        <a:pt x="190128" y="30666"/>
                      </a:cubicBezTo>
                      <a:cubicBezTo>
                        <a:pt x="188902" y="40479"/>
                        <a:pt x="181542" y="46612"/>
                        <a:pt x="180315" y="50292"/>
                      </a:cubicBezTo>
                      <a:cubicBezTo>
                        <a:pt x="175409" y="58879"/>
                        <a:pt x="147196" y="58879"/>
                        <a:pt x="147196" y="66238"/>
                      </a:cubicBezTo>
                      <a:cubicBezTo>
                        <a:pt x="147196" y="53972"/>
                        <a:pt x="142290" y="57652"/>
                        <a:pt x="137383" y="49065"/>
                      </a:cubicBezTo>
                      <a:cubicBezTo>
                        <a:pt x="128797" y="34346"/>
                        <a:pt x="134930" y="20853"/>
                        <a:pt x="136156" y="6133"/>
                      </a:cubicBezTo>
                      <a:cubicBezTo>
                        <a:pt x="136156" y="3680"/>
                        <a:pt x="136156" y="1227"/>
                        <a:pt x="137383" y="0"/>
                      </a:cubicBezTo>
                      <a:cubicBezTo>
                        <a:pt x="133703" y="1227"/>
                        <a:pt x="128797" y="2453"/>
                        <a:pt x="126343" y="2453"/>
                      </a:cubicBezTo>
                      <a:cubicBezTo>
                        <a:pt x="121437" y="9813"/>
                        <a:pt x="115304" y="15946"/>
                        <a:pt x="111624" y="17173"/>
                      </a:cubicBezTo>
                      <a:cubicBezTo>
                        <a:pt x="111624" y="20853"/>
                        <a:pt x="110397" y="25759"/>
                        <a:pt x="110397" y="26986"/>
                      </a:cubicBezTo>
                      <a:cubicBezTo>
                        <a:pt x="109170" y="30666"/>
                        <a:pt x="109170" y="34346"/>
                        <a:pt x="107944" y="38026"/>
                      </a:cubicBezTo>
                      <a:cubicBezTo>
                        <a:pt x="103037" y="51519"/>
                        <a:pt x="109170" y="71145"/>
                        <a:pt x="106717" y="83411"/>
                      </a:cubicBezTo>
                      <a:cubicBezTo>
                        <a:pt x="105491" y="87091"/>
                        <a:pt x="106717" y="90771"/>
                        <a:pt x="104264" y="95678"/>
                      </a:cubicBezTo>
                      <a:cubicBezTo>
                        <a:pt x="103037" y="100584"/>
                        <a:pt x="103037" y="101811"/>
                        <a:pt x="103037" y="104264"/>
                      </a:cubicBezTo>
                      <a:cubicBezTo>
                        <a:pt x="104264" y="106717"/>
                        <a:pt x="85864" y="101811"/>
                        <a:pt x="80958" y="95678"/>
                      </a:cubicBezTo>
                      <a:cubicBezTo>
                        <a:pt x="77278" y="90771"/>
                        <a:pt x="76051" y="88318"/>
                        <a:pt x="73598" y="83411"/>
                      </a:cubicBezTo>
                      <a:cubicBezTo>
                        <a:pt x="68692" y="76051"/>
                        <a:pt x="66238" y="66238"/>
                        <a:pt x="62558" y="57652"/>
                      </a:cubicBezTo>
                      <a:cubicBezTo>
                        <a:pt x="58878" y="49065"/>
                        <a:pt x="61332" y="49065"/>
                        <a:pt x="60105" y="41706"/>
                      </a:cubicBezTo>
                      <a:cubicBezTo>
                        <a:pt x="58878" y="36799"/>
                        <a:pt x="60105" y="30666"/>
                        <a:pt x="60105" y="23306"/>
                      </a:cubicBezTo>
                      <a:cubicBezTo>
                        <a:pt x="57652" y="19626"/>
                        <a:pt x="56425" y="15946"/>
                        <a:pt x="55198" y="11040"/>
                      </a:cubicBezTo>
                      <a:cubicBezTo>
                        <a:pt x="53972" y="11040"/>
                        <a:pt x="52745" y="11040"/>
                        <a:pt x="51519" y="11040"/>
                      </a:cubicBezTo>
                      <a:cubicBezTo>
                        <a:pt x="47839" y="11040"/>
                        <a:pt x="44159" y="9813"/>
                        <a:pt x="40479" y="7360"/>
                      </a:cubicBezTo>
                      <a:cubicBezTo>
                        <a:pt x="40479" y="8587"/>
                        <a:pt x="40479" y="9813"/>
                        <a:pt x="40479" y="11040"/>
                      </a:cubicBezTo>
                      <a:cubicBezTo>
                        <a:pt x="44159" y="24533"/>
                        <a:pt x="38026" y="50292"/>
                        <a:pt x="50292" y="65012"/>
                      </a:cubicBezTo>
                      <a:cubicBezTo>
                        <a:pt x="44159" y="65012"/>
                        <a:pt x="46612" y="65012"/>
                        <a:pt x="41706" y="62558"/>
                      </a:cubicBezTo>
                      <a:cubicBezTo>
                        <a:pt x="38026" y="61332"/>
                        <a:pt x="30666" y="56425"/>
                        <a:pt x="24533" y="53972"/>
                      </a:cubicBezTo>
                      <a:cubicBezTo>
                        <a:pt x="24533" y="56425"/>
                        <a:pt x="24533" y="58879"/>
                        <a:pt x="23306" y="58879"/>
                      </a:cubicBezTo>
                      <a:cubicBezTo>
                        <a:pt x="23306" y="58879"/>
                        <a:pt x="22079" y="58879"/>
                        <a:pt x="20853" y="58879"/>
                      </a:cubicBezTo>
                      <a:cubicBezTo>
                        <a:pt x="20853" y="60105"/>
                        <a:pt x="19626" y="61332"/>
                        <a:pt x="19626" y="61332"/>
                      </a:cubicBezTo>
                      <a:cubicBezTo>
                        <a:pt x="20853" y="61332"/>
                        <a:pt x="22079" y="62558"/>
                        <a:pt x="22079" y="62558"/>
                      </a:cubicBezTo>
                      <a:cubicBezTo>
                        <a:pt x="26986" y="67465"/>
                        <a:pt x="40479" y="73598"/>
                        <a:pt x="44159" y="76051"/>
                      </a:cubicBezTo>
                      <a:cubicBezTo>
                        <a:pt x="45386" y="76051"/>
                        <a:pt x="49065" y="84638"/>
                        <a:pt x="52745" y="84638"/>
                      </a:cubicBezTo>
                      <a:cubicBezTo>
                        <a:pt x="53972" y="84638"/>
                        <a:pt x="55198" y="84638"/>
                        <a:pt x="56425" y="85864"/>
                      </a:cubicBezTo>
                      <a:cubicBezTo>
                        <a:pt x="50292" y="84638"/>
                        <a:pt x="46612" y="85864"/>
                        <a:pt x="35572" y="85864"/>
                      </a:cubicBezTo>
                      <a:cubicBezTo>
                        <a:pt x="20853" y="85864"/>
                        <a:pt x="12266" y="82185"/>
                        <a:pt x="6133" y="77278"/>
                      </a:cubicBezTo>
                      <a:cubicBezTo>
                        <a:pt x="4907" y="78505"/>
                        <a:pt x="2453" y="79731"/>
                        <a:pt x="0" y="79731"/>
                      </a:cubicBezTo>
                      <a:cubicBezTo>
                        <a:pt x="6133" y="87091"/>
                        <a:pt x="14720" y="93224"/>
                        <a:pt x="45386" y="94451"/>
                      </a:cubicBezTo>
                      <a:cubicBezTo>
                        <a:pt x="55198" y="94451"/>
                        <a:pt x="56425" y="95678"/>
                        <a:pt x="63785" y="99358"/>
                      </a:cubicBezTo>
                      <a:cubicBezTo>
                        <a:pt x="65012" y="99358"/>
                        <a:pt x="66238" y="100584"/>
                        <a:pt x="67465" y="100584"/>
                      </a:cubicBezTo>
                      <a:cubicBezTo>
                        <a:pt x="77278" y="111624"/>
                        <a:pt x="90771" y="121437"/>
                        <a:pt x="94451" y="128797"/>
                      </a:cubicBezTo>
                      <a:cubicBezTo>
                        <a:pt x="105491" y="154556"/>
                        <a:pt x="98131" y="149650"/>
                        <a:pt x="98131" y="171729"/>
                      </a:cubicBezTo>
                      <a:cubicBezTo>
                        <a:pt x="98131" y="190128"/>
                        <a:pt x="88318" y="223248"/>
                        <a:pt x="79731" y="237967"/>
                      </a:cubicBezTo>
                      <a:cubicBezTo>
                        <a:pt x="71145" y="252687"/>
                        <a:pt x="65012" y="261273"/>
                        <a:pt x="50292" y="271086"/>
                      </a:cubicBezTo>
                      <a:cubicBezTo>
                        <a:pt x="46612" y="273540"/>
                        <a:pt x="41706" y="272313"/>
                        <a:pt x="38026" y="274766"/>
                      </a:cubicBezTo>
                      <a:cubicBezTo>
                        <a:pt x="33119" y="277220"/>
                        <a:pt x="30666" y="279673"/>
                        <a:pt x="28213" y="282126"/>
                      </a:cubicBezTo>
                      <a:cubicBezTo>
                        <a:pt x="22079" y="285806"/>
                        <a:pt x="18399" y="285806"/>
                        <a:pt x="26986" y="285806"/>
                      </a:cubicBezTo>
                      <a:lnTo>
                        <a:pt x="44159" y="284579"/>
                      </a:lnTo>
                      <a:cubicBezTo>
                        <a:pt x="47839" y="284579"/>
                        <a:pt x="55198" y="283353"/>
                        <a:pt x="60105" y="279673"/>
                      </a:cubicBezTo>
                      <a:cubicBezTo>
                        <a:pt x="66238" y="275993"/>
                        <a:pt x="68692" y="271086"/>
                        <a:pt x="69918" y="268633"/>
                      </a:cubicBezTo>
                      <a:cubicBezTo>
                        <a:pt x="74825" y="261273"/>
                        <a:pt x="78505" y="282126"/>
                        <a:pt x="61332" y="285806"/>
                      </a:cubicBezTo>
                      <a:cubicBezTo>
                        <a:pt x="53972" y="287033"/>
                        <a:pt x="42932" y="290713"/>
                        <a:pt x="38026" y="295619"/>
                      </a:cubicBezTo>
                      <a:lnTo>
                        <a:pt x="31892" y="301752"/>
                      </a:lnTo>
                      <a:lnTo>
                        <a:pt x="38026" y="299299"/>
                      </a:lnTo>
                      <a:cubicBezTo>
                        <a:pt x="52745" y="294392"/>
                        <a:pt x="66238" y="298072"/>
                        <a:pt x="79731" y="296846"/>
                      </a:cubicBezTo>
                      <a:cubicBezTo>
                        <a:pt x="83411" y="296846"/>
                        <a:pt x="87091" y="293166"/>
                        <a:pt x="91997" y="291939"/>
                      </a:cubicBezTo>
                      <a:cubicBezTo>
                        <a:pt x="104264" y="288259"/>
                        <a:pt x="107944" y="283353"/>
                        <a:pt x="110397" y="280899"/>
                      </a:cubicBezTo>
                      <a:cubicBezTo>
                        <a:pt x="111624" y="278446"/>
                        <a:pt x="112850" y="277220"/>
                        <a:pt x="115304" y="275993"/>
                      </a:cubicBezTo>
                      <a:cubicBezTo>
                        <a:pt x="115304" y="275993"/>
                        <a:pt x="122663" y="282126"/>
                        <a:pt x="123890" y="285806"/>
                      </a:cubicBezTo>
                      <a:cubicBezTo>
                        <a:pt x="128797" y="299299"/>
                        <a:pt x="148423" y="301752"/>
                        <a:pt x="160689" y="304206"/>
                      </a:cubicBezTo>
                      <a:cubicBezTo>
                        <a:pt x="169275" y="306659"/>
                        <a:pt x="179089" y="306659"/>
                        <a:pt x="187675" y="306659"/>
                      </a:cubicBezTo>
                      <a:cubicBezTo>
                        <a:pt x="179089" y="304206"/>
                        <a:pt x="171729" y="301752"/>
                        <a:pt x="169275" y="299299"/>
                      </a:cubicBezTo>
                      <a:cubicBezTo>
                        <a:pt x="163142" y="290713"/>
                        <a:pt x="154556" y="290713"/>
                        <a:pt x="150876" y="288259"/>
                      </a:cubicBezTo>
                      <a:cubicBezTo>
                        <a:pt x="137383" y="278446"/>
                        <a:pt x="165596" y="273540"/>
                        <a:pt x="170502" y="278446"/>
                      </a:cubicBezTo>
                      <a:cubicBezTo>
                        <a:pt x="174182" y="280899"/>
                        <a:pt x="188902" y="287033"/>
                        <a:pt x="188902" y="287033"/>
                      </a:cubicBezTo>
                      <a:cubicBezTo>
                        <a:pt x="191355" y="288259"/>
                        <a:pt x="199941" y="289486"/>
                        <a:pt x="199941" y="285806"/>
                      </a:cubicBezTo>
                      <a:cubicBezTo>
                        <a:pt x="199941" y="284579"/>
                        <a:pt x="202395" y="280899"/>
                        <a:pt x="213434" y="284579"/>
                      </a:cubicBezTo>
                      <a:cubicBezTo>
                        <a:pt x="214661" y="283353"/>
                        <a:pt x="210981" y="283353"/>
                        <a:pt x="209754" y="280899"/>
                      </a:cubicBezTo>
                      <a:cubicBezTo>
                        <a:pt x="201168" y="273540"/>
                        <a:pt x="187675" y="280899"/>
                        <a:pt x="163142" y="260047"/>
                      </a:cubicBezTo>
                      <a:cubicBezTo>
                        <a:pt x="152103" y="250234"/>
                        <a:pt x="144743" y="218341"/>
                        <a:pt x="149649" y="207301"/>
                      </a:cubicBezTo>
                      <a:cubicBezTo>
                        <a:pt x="163142" y="174182"/>
                        <a:pt x="126343" y="96904"/>
                        <a:pt x="185222" y="68692"/>
                      </a:cubicBezTo>
                      <a:cubicBezTo>
                        <a:pt x="219568" y="52745"/>
                        <a:pt x="198715" y="29439"/>
                        <a:pt x="222021" y="12266"/>
                      </a:cubicBezTo>
                      <a:cubicBezTo>
                        <a:pt x="215888" y="15946"/>
                        <a:pt x="212208" y="13493"/>
                        <a:pt x="212208" y="9813"/>
                      </a:cubicBezTo>
                      <a:close/>
                    </a:path>
                  </a:pathLst>
                </a:custGeom>
                <a:solidFill>
                  <a:srgbClr val="806546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907" name="Freeform: Shape 906">
                  <a:extLst>
                    <a:ext uri="{FF2B5EF4-FFF2-40B4-BE49-F238E27FC236}">
                      <a16:creationId xmlns:a16="http://schemas.microsoft.com/office/drawing/2014/main" id="{B1897D0A-EC64-4EE4-95D9-CA058C456EC4}"/>
                    </a:ext>
                  </a:extLst>
                </p:cNvPr>
                <p:cNvSpPr/>
                <p:nvPr/>
              </p:nvSpPr>
              <p:spPr>
                <a:xfrm>
                  <a:off x="4530814" y="3006850"/>
                  <a:ext cx="423922" cy="308532"/>
                </a:xfrm>
                <a:custGeom>
                  <a:avLst/>
                  <a:gdLst>
                    <a:gd name="connsiteX0" fmla="*/ 6133 w 423922"/>
                    <a:gd name="connsiteY0" fmla="*/ 193995 h 308532"/>
                    <a:gd name="connsiteX1" fmla="*/ 6133 w 423922"/>
                    <a:gd name="connsiteY1" fmla="*/ 193995 h 308532"/>
                    <a:gd name="connsiteX2" fmla="*/ 0 w 423922"/>
                    <a:gd name="connsiteY2" fmla="*/ 170689 h 308532"/>
                    <a:gd name="connsiteX3" fmla="*/ 2453 w 423922"/>
                    <a:gd name="connsiteY3" fmla="*/ 151063 h 308532"/>
                    <a:gd name="connsiteX4" fmla="*/ 23306 w 423922"/>
                    <a:gd name="connsiteY4" fmla="*/ 130210 h 308532"/>
                    <a:gd name="connsiteX5" fmla="*/ 39252 w 423922"/>
                    <a:gd name="connsiteY5" fmla="*/ 128983 h 308532"/>
                    <a:gd name="connsiteX6" fmla="*/ 52745 w 423922"/>
                    <a:gd name="connsiteY6" fmla="*/ 132663 h 308532"/>
                    <a:gd name="connsiteX7" fmla="*/ 62558 w 423922"/>
                    <a:gd name="connsiteY7" fmla="*/ 104451 h 308532"/>
                    <a:gd name="connsiteX8" fmla="*/ 62558 w 423922"/>
                    <a:gd name="connsiteY8" fmla="*/ 104451 h 308532"/>
                    <a:gd name="connsiteX9" fmla="*/ 95677 w 423922"/>
                    <a:gd name="connsiteY9" fmla="*/ 79918 h 308532"/>
                    <a:gd name="connsiteX10" fmla="*/ 95677 w 423922"/>
                    <a:gd name="connsiteY10" fmla="*/ 44345 h 308532"/>
                    <a:gd name="connsiteX11" fmla="*/ 134930 w 423922"/>
                    <a:gd name="connsiteY11" fmla="*/ 43119 h 308532"/>
                    <a:gd name="connsiteX12" fmla="*/ 138610 w 423922"/>
                    <a:gd name="connsiteY12" fmla="*/ 27173 h 308532"/>
                    <a:gd name="connsiteX13" fmla="*/ 149649 w 423922"/>
                    <a:gd name="connsiteY13" fmla="*/ 12453 h 308532"/>
                    <a:gd name="connsiteX14" fmla="*/ 186448 w 423922"/>
                    <a:gd name="connsiteY14" fmla="*/ 187 h 308532"/>
                    <a:gd name="connsiteX15" fmla="*/ 235514 w 423922"/>
                    <a:gd name="connsiteY15" fmla="*/ 35759 h 308532"/>
                    <a:gd name="connsiteX16" fmla="*/ 287032 w 423922"/>
                    <a:gd name="connsiteY16" fmla="*/ 78691 h 308532"/>
                    <a:gd name="connsiteX17" fmla="*/ 287032 w 423922"/>
                    <a:gd name="connsiteY17" fmla="*/ 78691 h 308532"/>
                    <a:gd name="connsiteX18" fmla="*/ 299299 w 423922"/>
                    <a:gd name="connsiteY18" fmla="*/ 103224 h 308532"/>
                    <a:gd name="connsiteX19" fmla="*/ 299299 w 423922"/>
                    <a:gd name="connsiteY19" fmla="*/ 105677 h 308532"/>
                    <a:gd name="connsiteX20" fmla="*/ 323832 w 423922"/>
                    <a:gd name="connsiteY20" fmla="*/ 90958 h 308532"/>
                    <a:gd name="connsiteX21" fmla="*/ 370444 w 423922"/>
                    <a:gd name="connsiteY21" fmla="*/ 98317 h 308532"/>
                    <a:gd name="connsiteX22" fmla="*/ 375350 w 423922"/>
                    <a:gd name="connsiteY22" fmla="*/ 104451 h 308532"/>
                    <a:gd name="connsiteX23" fmla="*/ 382710 w 423922"/>
                    <a:gd name="connsiteY23" fmla="*/ 131437 h 308532"/>
                    <a:gd name="connsiteX24" fmla="*/ 376577 w 423922"/>
                    <a:gd name="connsiteY24" fmla="*/ 152289 h 308532"/>
                    <a:gd name="connsiteX25" fmla="*/ 390070 w 423922"/>
                    <a:gd name="connsiteY25" fmla="*/ 159649 h 308532"/>
                    <a:gd name="connsiteX26" fmla="*/ 392523 w 423922"/>
                    <a:gd name="connsiteY26" fmla="*/ 179275 h 308532"/>
                    <a:gd name="connsiteX27" fmla="*/ 410922 w 423922"/>
                    <a:gd name="connsiteY27" fmla="*/ 182955 h 308532"/>
                    <a:gd name="connsiteX28" fmla="*/ 419509 w 423922"/>
                    <a:gd name="connsiteY28" fmla="*/ 190315 h 308532"/>
                    <a:gd name="connsiteX29" fmla="*/ 423189 w 423922"/>
                    <a:gd name="connsiteY29" fmla="*/ 200128 h 308532"/>
                    <a:gd name="connsiteX30" fmla="*/ 420736 w 423922"/>
                    <a:gd name="connsiteY30" fmla="*/ 223434 h 308532"/>
                    <a:gd name="connsiteX31" fmla="*/ 410922 w 423922"/>
                    <a:gd name="connsiteY31" fmla="*/ 236927 h 308532"/>
                    <a:gd name="connsiteX32" fmla="*/ 404789 w 423922"/>
                    <a:gd name="connsiteY32" fmla="*/ 241834 h 308532"/>
                    <a:gd name="connsiteX33" fmla="*/ 406016 w 423922"/>
                    <a:gd name="connsiteY33" fmla="*/ 246740 h 308532"/>
                    <a:gd name="connsiteX34" fmla="*/ 404789 w 423922"/>
                    <a:gd name="connsiteY34" fmla="*/ 252873 h 308532"/>
                    <a:gd name="connsiteX35" fmla="*/ 396203 w 423922"/>
                    <a:gd name="connsiteY35" fmla="*/ 274953 h 308532"/>
                    <a:gd name="connsiteX36" fmla="*/ 345911 w 423922"/>
                    <a:gd name="connsiteY36" fmla="*/ 295806 h 308532"/>
                    <a:gd name="connsiteX37" fmla="*/ 331191 w 423922"/>
                    <a:gd name="connsiteY37" fmla="*/ 284766 h 308532"/>
                    <a:gd name="connsiteX38" fmla="*/ 311565 w 423922"/>
                    <a:gd name="connsiteY38" fmla="*/ 303165 h 308532"/>
                    <a:gd name="connsiteX39" fmla="*/ 296846 w 423922"/>
                    <a:gd name="connsiteY39" fmla="*/ 289672 h 308532"/>
                    <a:gd name="connsiteX40" fmla="*/ 296846 w 423922"/>
                    <a:gd name="connsiteY40" fmla="*/ 288446 h 308532"/>
                    <a:gd name="connsiteX41" fmla="*/ 295619 w 423922"/>
                    <a:gd name="connsiteY41" fmla="*/ 288446 h 308532"/>
                    <a:gd name="connsiteX42" fmla="*/ 294392 w 423922"/>
                    <a:gd name="connsiteY42" fmla="*/ 289672 h 308532"/>
                    <a:gd name="connsiteX43" fmla="*/ 287032 w 423922"/>
                    <a:gd name="connsiteY43" fmla="*/ 295806 h 308532"/>
                    <a:gd name="connsiteX44" fmla="*/ 252687 w 423922"/>
                    <a:gd name="connsiteY44" fmla="*/ 287219 h 308532"/>
                    <a:gd name="connsiteX45" fmla="*/ 244100 w 423922"/>
                    <a:gd name="connsiteY45" fmla="*/ 265140 h 308532"/>
                    <a:gd name="connsiteX46" fmla="*/ 244100 w 423922"/>
                    <a:gd name="connsiteY46" fmla="*/ 262686 h 308532"/>
                    <a:gd name="connsiteX47" fmla="*/ 226927 w 423922"/>
                    <a:gd name="connsiteY47" fmla="*/ 256553 h 308532"/>
                    <a:gd name="connsiteX48" fmla="*/ 212208 w 423922"/>
                    <a:gd name="connsiteY48" fmla="*/ 227114 h 308532"/>
                    <a:gd name="connsiteX49" fmla="*/ 188902 w 423922"/>
                    <a:gd name="connsiteY49" fmla="*/ 236927 h 308532"/>
                    <a:gd name="connsiteX50" fmla="*/ 187675 w 423922"/>
                    <a:gd name="connsiteY50" fmla="*/ 244287 h 308532"/>
                    <a:gd name="connsiteX51" fmla="*/ 169275 w 423922"/>
                    <a:gd name="connsiteY51" fmla="*/ 274953 h 308532"/>
                    <a:gd name="connsiteX52" fmla="*/ 114077 w 423922"/>
                    <a:gd name="connsiteY52" fmla="*/ 271273 h 308532"/>
                    <a:gd name="connsiteX53" fmla="*/ 106717 w 423922"/>
                    <a:gd name="connsiteY53" fmla="*/ 283539 h 308532"/>
                    <a:gd name="connsiteX54" fmla="*/ 91997 w 423922"/>
                    <a:gd name="connsiteY54" fmla="*/ 283539 h 308532"/>
                    <a:gd name="connsiteX55" fmla="*/ 84638 w 423922"/>
                    <a:gd name="connsiteY55" fmla="*/ 295806 h 308532"/>
                    <a:gd name="connsiteX56" fmla="*/ 36799 w 423922"/>
                    <a:gd name="connsiteY56" fmla="*/ 305619 h 308532"/>
                    <a:gd name="connsiteX57" fmla="*/ 9813 w 423922"/>
                    <a:gd name="connsiteY57" fmla="*/ 265140 h 308532"/>
                    <a:gd name="connsiteX58" fmla="*/ 19626 w 423922"/>
                    <a:gd name="connsiteY58" fmla="*/ 240607 h 308532"/>
                    <a:gd name="connsiteX59" fmla="*/ 19626 w 423922"/>
                    <a:gd name="connsiteY59" fmla="*/ 233247 h 308532"/>
                    <a:gd name="connsiteX60" fmla="*/ 12266 w 423922"/>
                    <a:gd name="connsiteY60" fmla="*/ 222207 h 308532"/>
                    <a:gd name="connsiteX61" fmla="*/ 20853 w 423922"/>
                    <a:gd name="connsiteY61" fmla="*/ 206261 h 308532"/>
                    <a:gd name="connsiteX62" fmla="*/ 6133 w 423922"/>
                    <a:gd name="connsiteY62" fmla="*/ 193995 h 3085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</a:cxnLst>
                  <a:rect l="l" t="t" r="r" b="b"/>
                  <a:pathLst>
                    <a:path w="423922" h="308532">
                      <a:moveTo>
                        <a:pt x="6133" y="193995"/>
                      </a:moveTo>
                      <a:cubicBezTo>
                        <a:pt x="4907" y="193995"/>
                        <a:pt x="4907" y="193995"/>
                        <a:pt x="6133" y="193995"/>
                      </a:cubicBezTo>
                      <a:cubicBezTo>
                        <a:pt x="2453" y="186635"/>
                        <a:pt x="1227" y="179275"/>
                        <a:pt x="0" y="170689"/>
                      </a:cubicBezTo>
                      <a:cubicBezTo>
                        <a:pt x="0" y="164556"/>
                        <a:pt x="0" y="157196"/>
                        <a:pt x="2453" y="151063"/>
                      </a:cubicBezTo>
                      <a:cubicBezTo>
                        <a:pt x="6133" y="141250"/>
                        <a:pt x="13493" y="133890"/>
                        <a:pt x="23306" y="130210"/>
                      </a:cubicBezTo>
                      <a:cubicBezTo>
                        <a:pt x="28213" y="128983"/>
                        <a:pt x="34346" y="127757"/>
                        <a:pt x="39252" y="128983"/>
                      </a:cubicBezTo>
                      <a:cubicBezTo>
                        <a:pt x="42932" y="128983"/>
                        <a:pt x="50292" y="133890"/>
                        <a:pt x="52745" y="132663"/>
                      </a:cubicBezTo>
                      <a:cubicBezTo>
                        <a:pt x="47839" y="121623"/>
                        <a:pt x="52745" y="110584"/>
                        <a:pt x="62558" y="104451"/>
                      </a:cubicBezTo>
                      <a:lnTo>
                        <a:pt x="62558" y="104451"/>
                      </a:lnTo>
                      <a:cubicBezTo>
                        <a:pt x="72371" y="83598"/>
                        <a:pt x="95677" y="79918"/>
                        <a:pt x="95677" y="79918"/>
                      </a:cubicBezTo>
                      <a:cubicBezTo>
                        <a:pt x="95677" y="79918"/>
                        <a:pt x="77278" y="57838"/>
                        <a:pt x="95677" y="44345"/>
                      </a:cubicBezTo>
                      <a:cubicBezTo>
                        <a:pt x="114077" y="29626"/>
                        <a:pt x="134930" y="43119"/>
                        <a:pt x="134930" y="43119"/>
                      </a:cubicBezTo>
                      <a:cubicBezTo>
                        <a:pt x="132476" y="41892"/>
                        <a:pt x="138610" y="29626"/>
                        <a:pt x="138610" y="27173"/>
                      </a:cubicBezTo>
                      <a:cubicBezTo>
                        <a:pt x="141063" y="22266"/>
                        <a:pt x="144743" y="17359"/>
                        <a:pt x="149649" y="12453"/>
                      </a:cubicBezTo>
                      <a:cubicBezTo>
                        <a:pt x="159462" y="3866"/>
                        <a:pt x="171729" y="-1040"/>
                        <a:pt x="186448" y="187"/>
                      </a:cubicBezTo>
                      <a:cubicBezTo>
                        <a:pt x="208528" y="1413"/>
                        <a:pt x="234287" y="16133"/>
                        <a:pt x="235514" y="35759"/>
                      </a:cubicBezTo>
                      <a:cubicBezTo>
                        <a:pt x="235514" y="35759"/>
                        <a:pt x="289486" y="39439"/>
                        <a:pt x="287032" y="78691"/>
                      </a:cubicBezTo>
                      <a:lnTo>
                        <a:pt x="287032" y="78691"/>
                      </a:lnTo>
                      <a:cubicBezTo>
                        <a:pt x="300525" y="83598"/>
                        <a:pt x="300525" y="97091"/>
                        <a:pt x="299299" y="103224"/>
                      </a:cubicBezTo>
                      <a:cubicBezTo>
                        <a:pt x="299299" y="104451"/>
                        <a:pt x="299299" y="104451"/>
                        <a:pt x="299299" y="105677"/>
                      </a:cubicBezTo>
                      <a:cubicBezTo>
                        <a:pt x="298072" y="99544"/>
                        <a:pt x="318925" y="92184"/>
                        <a:pt x="323832" y="90958"/>
                      </a:cubicBezTo>
                      <a:cubicBezTo>
                        <a:pt x="338551" y="88504"/>
                        <a:pt x="358177" y="88504"/>
                        <a:pt x="370444" y="98317"/>
                      </a:cubicBezTo>
                      <a:cubicBezTo>
                        <a:pt x="372897" y="99544"/>
                        <a:pt x="374123" y="101997"/>
                        <a:pt x="375350" y="104451"/>
                      </a:cubicBezTo>
                      <a:cubicBezTo>
                        <a:pt x="380257" y="111810"/>
                        <a:pt x="382710" y="121623"/>
                        <a:pt x="382710" y="131437"/>
                      </a:cubicBezTo>
                      <a:cubicBezTo>
                        <a:pt x="382710" y="132663"/>
                        <a:pt x="379030" y="152289"/>
                        <a:pt x="376577" y="152289"/>
                      </a:cubicBezTo>
                      <a:cubicBezTo>
                        <a:pt x="381483" y="153516"/>
                        <a:pt x="387616" y="154743"/>
                        <a:pt x="390070" y="159649"/>
                      </a:cubicBezTo>
                      <a:cubicBezTo>
                        <a:pt x="393750" y="165782"/>
                        <a:pt x="393750" y="171915"/>
                        <a:pt x="392523" y="179275"/>
                      </a:cubicBezTo>
                      <a:cubicBezTo>
                        <a:pt x="398656" y="178049"/>
                        <a:pt x="406016" y="180502"/>
                        <a:pt x="410922" y="182955"/>
                      </a:cubicBezTo>
                      <a:cubicBezTo>
                        <a:pt x="414602" y="184182"/>
                        <a:pt x="417056" y="186635"/>
                        <a:pt x="419509" y="190315"/>
                      </a:cubicBezTo>
                      <a:cubicBezTo>
                        <a:pt x="421962" y="192768"/>
                        <a:pt x="421962" y="196448"/>
                        <a:pt x="423189" y="200128"/>
                      </a:cubicBezTo>
                      <a:cubicBezTo>
                        <a:pt x="424415" y="207488"/>
                        <a:pt x="424415" y="216074"/>
                        <a:pt x="420736" y="223434"/>
                      </a:cubicBezTo>
                      <a:cubicBezTo>
                        <a:pt x="418282" y="228341"/>
                        <a:pt x="415829" y="233247"/>
                        <a:pt x="410922" y="236927"/>
                      </a:cubicBezTo>
                      <a:cubicBezTo>
                        <a:pt x="409696" y="238154"/>
                        <a:pt x="404789" y="239380"/>
                        <a:pt x="404789" y="241834"/>
                      </a:cubicBezTo>
                      <a:cubicBezTo>
                        <a:pt x="404789" y="243060"/>
                        <a:pt x="406016" y="245514"/>
                        <a:pt x="406016" y="246740"/>
                      </a:cubicBezTo>
                      <a:cubicBezTo>
                        <a:pt x="406016" y="249193"/>
                        <a:pt x="406016" y="250420"/>
                        <a:pt x="404789" y="252873"/>
                      </a:cubicBezTo>
                      <a:cubicBezTo>
                        <a:pt x="403563" y="261460"/>
                        <a:pt x="401110" y="268820"/>
                        <a:pt x="396203" y="274953"/>
                      </a:cubicBezTo>
                      <a:cubicBezTo>
                        <a:pt x="383937" y="290899"/>
                        <a:pt x="366764" y="305619"/>
                        <a:pt x="345911" y="295806"/>
                      </a:cubicBezTo>
                      <a:cubicBezTo>
                        <a:pt x="341004" y="293352"/>
                        <a:pt x="334871" y="289672"/>
                        <a:pt x="331191" y="284766"/>
                      </a:cubicBezTo>
                      <a:cubicBezTo>
                        <a:pt x="331191" y="284766"/>
                        <a:pt x="332418" y="304392"/>
                        <a:pt x="311565" y="303165"/>
                      </a:cubicBezTo>
                      <a:cubicBezTo>
                        <a:pt x="302979" y="301939"/>
                        <a:pt x="298072" y="297032"/>
                        <a:pt x="296846" y="289672"/>
                      </a:cubicBezTo>
                      <a:cubicBezTo>
                        <a:pt x="296846" y="289672"/>
                        <a:pt x="296846" y="289672"/>
                        <a:pt x="296846" y="288446"/>
                      </a:cubicBezTo>
                      <a:cubicBezTo>
                        <a:pt x="296846" y="288446"/>
                        <a:pt x="295619" y="288446"/>
                        <a:pt x="295619" y="288446"/>
                      </a:cubicBezTo>
                      <a:cubicBezTo>
                        <a:pt x="295619" y="288446"/>
                        <a:pt x="294392" y="289672"/>
                        <a:pt x="294392" y="289672"/>
                      </a:cubicBezTo>
                      <a:cubicBezTo>
                        <a:pt x="293166" y="292126"/>
                        <a:pt x="289486" y="294579"/>
                        <a:pt x="287032" y="295806"/>
                      </a:cubicBezTo>
                      <a:cubicBezTo>
                        <a:pt x="275993" y="299486"/>
                        <a:pt x="262500" y="292126"/>
                        <a:pt x="252687" y="287219"/>
                      </a:cubicBezTo>
                      <a:cubicBezTo>
                        <a:pt x="252687" y="287219"/>
                        <a:pt x="240420" y="281086"/>
                        <a:pt x="244100" y="265140"/>
                      </a:cubicBezTo>
                      <a:cubicBezTo>
                        <a:pt x="244100" y="263913"/>
                        <a:pt x="244100" y="262686"/>
                        <a:pt x="244100" y="262686"/>
                      </a:cubicBezTo>
                      <a:cubicBezTo>
                        <a:pt x="241647" y="262686"/>
                        <a:pt x="237967" y="261460"/>
                        <a:pt x="226927" y="256553"/>
                      </a:cubicBezTo>
                      <a:cubicBezTo>
                        <a:pt x="209754" y="247967"/>
                        <a:pt x="212208" y="227114"/>
                        <a:pt x="212208" y="227114"/>
                      </a:cubicBezTo>
                      <a:cubicBezTo>
                        <a:pt x="207301" y="239380"/>
                        <a:pt x="196261" y="239380"/>
                        <a:pt x="188902" y="236927"/>
                      </a:cubicBezTo>
                      <a:cubicBezTo>
                        <a:pt x="188902" y="239380"/>
                        <a:pt x="188902" y="241834"/>
                        <a:pt x="187675" y="244287"/>
                      </a:cubicBezTo>
                      <a:cubicBezTo>
                        <a:pt x="190128" y="252873"/>
                        <a:pt x="188902" y="263913"/>
                        <a:pt x="169275" y="274953"/>
                      </a:cubicBezTo>
                      <a:cubicBezTo>
                        <a:pt x="150876" y="284766"/>
                        <a:pt x="130023" y="284766"/>
                        <a:pt x="114077" y="271273"/>
                      </a:cubicBezTo>
                      <a:cubicBezTo>
                        <a:pt x="115304" y="276179"/>
                        <a:pt x="111624" y="282313"/>
                        <a:pt x="106717" y="283539"/>
                      </a:cubicBezTo>
                      <a:cubicBezTo>
                        <a:pt x="101811" y="284766"/>
                        <a:pt x="96904" y="284766"/>
                        <a:pt x="91997" y="283539"/>
                      </a:cubicBezTo>
                      <a:cubicBezTo>
                        <a:pt x="90771" y="288446"/>
                        <a:pt x="88318" y="292126"/>
                        <a:pt x="84638" y="295806"/>
                      </a:cubicBezTo>
                      <a:cubicBezTo>
                        <a:pt x="72371" y="308072"/>
                        <a:pt x="52745" y="311752"/>
                        <a:pt x="36799" y="305619"/>
                      </a:cubicBezTo>
                      <a:cubicBezTo>
                        <a:pt x="20853" y="299486"/>
                        <a:pt x="9813" y="282313"/>
                        <a:pt x="9813" y="265140"/>
                      </a:cubicBezTo>
                      <a:cubicBezTo>
                        <a:pt x="9813" y="256553"/>
                        <a:pt x="13493" y="246740"/>
                        <a:pt x="19626" y="240607"/>
                      </a:cubicBezTo>
                      <a:cubicBezTo>
                        <a:pt x="24533" y="236927"/>
                        <a:pt x="25759" y="236927"/>
                        <a:pt x="19626" y="233247"/>
                      </a:cubicBezTo>
                      <a:cubicBezTo>
                        <a:pt x="15946" y="230794"/>
                        <a:pt x="13493" y="227114"/>
                        <a:pt x="12266" y="222207"/>
                      </a:cubicBezTo>
                      <a:cubicBezTo>
                        <a:pt x="11040" y="216074"/>
                        <a:pt x="14720" y="208714"/>
                        <a:pt x="20853" y="206261"/>
                      </a:cubicBezTo>
                      <a:cubicBezTo>
                        <a:pt x="14720" y="206261"/>
                        <a:pt x="9813" y="200128"/>
                        <a:pt x="6133" y="193995"/>
                      </a:cubicBezTo>
                      <a:close/>
                    </a:path>
                  </a:pathLst>
                </a:custGeom>
                <a:solidFill>
                  <a:srgbClr val="75B243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908" name="Freeform: Shape 907">
                  <a:extLst>
                    <a:ext uri="{FF2B5EF4-FFF2-40B4-BE49-F238E27FC236}">
                      <a16:creationId xmlns:a16="http://schemas.microsoft.com/office/drawing/2014/main" id="{72E31D5D-E00C-44F3-8984-A2B44997199C}"/>
                    </a:ext>
                  </a:extLst>
                </p:cNvPr>
                <p:cNvSpPr/>
                <p:nvPr/>
              </p:nvSpPr>
              <p:spPr>
                <a:xfrm>
                  <a:off x="4538174" y="3186126"/>
                  <a:ext cx="414109" cy="126803"/>
                </a:xfrm>
                <a:custGeom>
                  <a:avLst/>
                  <a:gdLst>
                    <a:gd name="connsiteX0" fmla="*/ 9813 w 414109"/>
                    <a:gd name="connsiteY0" fmla="*/ 63785 h 126803"/>
                    <a:gd name="connsiteX1" fmla="*/ 29439 w 414109"/>
                    <a:gd name="connsiteY1" fmla="*/ 79731 h 126803"/>
                    <a:gd name="connsiteX2" fmla="*/ 77278 w 414109"/>
                    <a:gd name="connsiteY2" fmla="*/ 69918 h 126803"/>
                    <a:gd name="connsiteX3" fmla="*/ 84638 w 414109"/>
                    <a:gd name="connsiteY3" fmla="*/ 57652 h 126803"/>
                    <a:gd name="connsiteX4" fmla="*/ 99357 w 414109"/>
                    <a:gd name="connsiteY4" fmla="*/ 57652 h 126803"/>
                    <a:gd name="connsiteX5" fmla="*/ 106717 w 414109"/>
                    <a:gd name="connsiteY5" fmla="*/ 45386 h 126803"/>
                    <a:gd name="connsiteX6" fmla="*/ 161916 w 414109"/>
                    <a:gd name="connsiteY6" fmla="*/ 49065 h 126803"/>
                    <a:gd name="connsiteX7" fmla="*/ 180315 w 414109"/>
                    <a:gd name="connsiteY7" fmla="*/ 18400 h 126803"/>
                    <a:gd name="connsiteX8" fmla="*/ 181542 w 414109"/>
                    <a:gd name="connsiteY8" fmla="*/ 11040 h 126803"/>
                    <a:gd name="connsiteX9" fmla="*/ 204848 w 414109"/>
                    <a:gd name="connsiteY9" fmla="*/ 1227 h 126803"/>
                    <a:gd name="connsiteX10" fmla="*/ 219567 w 414109"/>
                    <a:gd name="connsiteY10" fmla="*/ 30666 h 126803"/>
                    <a:gd name="connsiteX11" fmla="*/ 236740 w 414109"/>
                    <a:gd name="connsiteY11" fmla="*/ 36799 h 126803"/>
                    <a:gd name="connsiteX12" fmla="*/ 236740 w 414109"/>
                    <a:gd name="connsiteY12" fmla="*/ 39252 h 126803"/>
                    <a:gd name="connsiteX13" fmla="*/ 245327 w 414109"/>
                    <a:gd name="connsiteY13" fmla="*/ 61332 h 126803"/>
                    <a:gd name="connsiteX14" fmla="*/ 279673 w 414109"/>
                    <a:gd name="connsiteY14" fmla="*/ 69918 h 126803"/>
                    <a:gd name="connsiteX15" fmla="*/ 287032 w 414109"/>
                    <a:gd name="connsiteY15" fmla="*/ 63785 h 126803"/>
                    <a:gd name="connsiteX16" fmla="*/ 288259 w 414109"/>
                    <a:gd name="connsiteY16" fmla="*/ 62558 h 126803"/>
                    <a:gd name="connsiteX17" fmla="*/ 289486 w 414109"/>
                    <a:gd name="connsiteY17" fmla="*/ 62558 h 126803"/>
                    <a:gd name="connsiteX18" fmla="*/ 289486 w 414109"/>
                    <a:gd name="connsiteY18" fmla="*/ 63785 h 126803"/>
                    <a:gd name="connsiteX19" fmla="*/ 304205 w 414109"/>
                    <a:gd name="connsiteY19" fmla="*/ 77278 h 126803"/>
                    <a:gd name="connsiteX20" fmla="*/ 323831 w 414109"/>
                    <a:gd name="connsiteY20" fmla="*/ 58879 h 126803"/>
                    <a:gd name="connsiteX21" fmla="*/ 338551 w 414109"/>
                    <a:gd name="connsiteY21" fmla="*/ 69918 h 126803"/>
                    <a:gd name="connsiteX22" fmla="*/ 388843 w 414109"/>
                    <a:gd name="connsiteY22" fmla="*/ 49065 h 126803"/>
                    <a:gd name="connsiteX23" fmla="*/ 397429 w 414109"/>
                    <a:gd name="connsiteY23" fmla="*/ 26986 h 126803"/>
                    <a:gd name="connsiteX24" fmla="*/ 398656 w 414109"/>
                    <a:gd name="connsiteY24" fmla="*/ 22079 h 126803"/>
                    <a:gd name="connsiteX25" fmla="*/ 398656 w 414109"/>
                    <a:gd name="connsiteY25" fmla="*/ 18400 h 126803"/>
                    <a:gd name="connsiteX26" fmla="*/ 398656 w 414109"/>
                    <a:gd name="connsiteY26" fmla="*/ 15946 h 126803"/>
                    <a:gd name="connsiteX27" fmla="*/ 393750 w 414109"/>
                    <a:gd name="connsiteY27" fmla="*/ 0 h 126803"/>
                    <a:gd name="connsiteX28" fmla="*/ 404789 w 414109"/>
                    <a:gd name="connsiteY28" fmla="*/ 3680 h 126803"/>
                    <a:gd name="connsiteX29" fmla="*/ 409696 w 414109"/>
                    <a:gd name="connsiteY29" fmla="*/ 7360 h 126803"/>
                    <a:gd name="connsiteX30" fmla="*/ 409696 w 414109"/>
                    <a:gd name="connsiteY30" fmla="*/ 7360 h 126803"/>
                    <a:gd name="connsiteX31" fmla="*/ 410923 w 414109"/>
                    <a:gd name="connsiteY31" fmla="*/ 8587 h 126803"/>
                    <a:gd name="connsiteX32" fmla="*/ 410923 w 414109"/>
                    <a:gd name="connsiteY32" fmla="*/ 8587 h 126803"/>
                    <a:gd name="connsiteX33" fmla="*/ 412149 w 414109"/>
                    <a:gd name="connsiteY33" fmla="*/ 9813 h 126803"/>
                    <a:gd name="connsiteX34" fmla="*/ 412149 w 414109"/>
                    <a:gd name="connsiteY34" fmla="*/ 9813 h 126803"/>
                    <a:gd name="connsiteX35" fmla="*/ 413376 w 414109"/>
                    <a:gd name="connsiteY35" fmla="*/ 11040 h 126803"/>
                    <a:gd name="connsiteX36" fmla="*/ 413376 w 414109"/>
                    <a:gd name="connsiteY36" fmla="*/ 12266 h 126803"/>
                    <a:gd name="connsiteX37" fmla="*/ 413376 w 414109"/>
                    <a:gd name="connsiteY37" fmla="*/ 12266 h 126803"/>
                    <a:gd name="connsiteX38" fmla="*/ 413376 w 414109"/>
                    <a:gd name="connsiteY38" fmla="*/ 13493 h 126803"/>
                    <a:gd name="connsiteX39" fmla="*/ 413376 w 414109"/>
                    <a:gd name="connsiteY39" fmla="*/ 13493 h 126803"/>
                    <a:gd name="connsiteX40" fmla="*/ 413376 w 414109"/>
                    <a:gd name="connsiteY40" fmla="*/ 14720 h 126803"/>
                    <a:gd name="connsiteX41" fmla="*/ 413376 w 414109"/>
                    <a:gd name="connsiteY41" fmla="*/ 14720 h 126803"/>
                    <a:gd name="connsiteX42" fmla="*/ 413376 w 414109"/>
                    <a:gd name="connsiteY42" fmla="*/ 15946 h 126803"/>
                    <a:gd name="connsiteX43" fmla="*/ 413376 w 414109"/>
                    <a:gd name="connsiteY43" fmla="*/ 15946 h 126803"/>
                    <a:gd name="connsiteX44" fmla="*/ 413376 w 414109"/>
                    <a:gd name="connsiteY44" fmla="*/ 15946 h 126803"/>
                    <a:gd name="connsiteX45" fmla="*/ 413376 w 414109"/>
                    <a:gd name="connsiteY45" fmla="*/ 15946 h 126803"/>
                    <a:gd name="connsiteX46" fmla="*/ 413376 w 414109"/>
                    <a:gd name="connsiteY46" fmla="*/ 15946 h 126803"/>
                    <a:gd name="connsiteX47" fmla="*/ 413376 w 414109"/>
                    <a:gd name="connsiteY47" fmla="*/ 18400 h 126803"/>
                    <a:gd name="connsiteX48" fmla="*/ 410923 w 414109"/>
                    <a:gd name="connsiteY48" fmla="*/ 41706 h 126803"/>
                    <a:gd name="connsiteX49" fmla="*/ 401109 w 414109"/>
                    <a:gd name="connsiteY49" fmla="*/ 55199 h 126803"/>
                    <a:gd name="connsiteX50" fmla="*/ 394976 w 414109"/>
                    <a:gd name="connsiteY50" fmla="*/ 60105 h 126803"/>
                    <a:gd name="connsiteX51" fmla="*/ 396203 w 414109"/>
                    <a:gd name="connsiteY51" fmla="*/ 65012 h 126803"/>
                    <a:gd name="connsiteX52" fmla="*/ 394976 w 414109"/>
                    <a:gd name="connsiteY52" fmla="*/ 71145 h 126803"/>
                    <a:gd name="connsiteX53" fmla="*/ 386390 w 414109"/>
                    <a:gd name="connsiteY53" fmla="*/ 93224 h 126803"/>
                    <a:gd name="connsiteX54" fmla="*/ 336098 w 414109"/>
                    <a:gd name="connsiteY54" fmla="*/ 114077 h 126803"/>
                    <a:gd name="connsiteX55" fmla="*/ 321378 w 414109"/>
                    <a:gd name="connsiteY55" fmla="*/ 103037 h 126803"/>
                    <a:gd name="connsiteX56" fmla="*/ 301752 w 414109"/>
                    <a:gd name="connsiteY56" fmla="*/ 121437 h 126803"/>
                    <a:gd name="connsiteX57" fmla="*/ 287032 w 414109"/>
                    <a:gd name="connsiteY57" fmla="*/ 107944 h 126803"/>
                    <a:gd name="connsiteX58" fmla="*/ 287032 w 414109"/>
                    <a:gd name="connsiteY58" fmla="*/ 106717 h 126803"/>
                    <a:gd name="connsiteX59" fmla="*/ 285806 w 414109"/>
                    <a:gd name="connsiteY59" fmla="*/ 106717 h 126803"/>
                    <a:gd name="connsiteX60" fmla="*/ 284579 w 414109"/>
                    <a:gd name="connsiteY60" fmla="*/ 107944 h 126803"/>
                    <a:gd name="connsiteX61" fmla="*/ 277219 w 414109"/>
                    <a:gd name="connsiteY61" fmla="*/ 114077 h 126803"/>
                    <a:gd name="connsiteX62" fmla="*/ 242874 w 414109"/>
                    <a:gd name="connsiteY62" fmla="*/ 105491 h 126803"/>
                    <a:gd name="connsiteX63" fmla="*/ 234287 w 414109"/>
                    <a:gd name="connsiteY63" fmla="*/ 83411 h 126803"/>
                    <a:gd name="connsiteX64" fmla="*/ 234287 w 414109"/>
                    <a:gd name="connsiteY64" fmla="*/ 80958 h 126803"/>
                    <a:gd name="connsiteX65" fmla="*/ 217114 w 414109"/>
                    <a:gd name="connsiteY65" fmla="*/ 74825 h 126803"/>
                    <a:gd name="connsiteX66" fmla="*/ 202395 w 414109"/>
                    <a:gd name="connsiteY66" fmla="*/ 45386 h 126803"/>
                    <a:gd name="connsiteX67" fmla="*/ 179089 w 414109"/>
                    <a:gd name="connsiteY67" fmla="*/ 55199 h 126803"/>
                    <a:gd name="connsiteX68" fmla="*/ 177862 w 414109"/>
                    <a:gd name="connsiteY68" fmla="*/ 62558 h 126803"/>
                    <a:gd name="connsiteX69" fmla="*/ 159462 w 414109"/>
                    <a:gd name="connsiteY69" fmla="*/ 93224 h 126803"/>
                    <a:gd name="connsiteX70" fmla="*/ 104264 w 414109"/>
                    <a:gd name="connsiteY70" fmla="*/ 89544 h 126803"/>
                    <a:gd name="connsiteX71" fmla="*/ 96904 w 414109"/>
                    <a:gd name="connsiteY71" fmla="*/ 101811 h 126803"/>
                    <a:gd name="connsiteX72" fmla="*/ 82184 w 414109"/>
                    <a:gd name="connsiteY72" fmla="*/ 101811 h 126803"/>
                    <a:gd name="connsiteX73" fmla="*/ 74825 w 414109"/>
                    <a:gd name="connsiteY73" fmla="*/ 114077 h 126803"/>
                    <a:gd name="connsiteX74" fmla="*/ 26986 w 414109"/>
                    <a:gd name="connsiteY74" fmla="*/ 123890 h 126803"/>
                    <a:gd name="connsiteX75" fmla="*/ 0 w 414109"/>
                    <a:gd name="connsiteY75" fmla="*/ 83411 h 126803"/>
                    <a:gd name="connsiteX76" fmla="*/ 9813 w 414109"/>
                    <a:gd name="connsiteY76" fmla="*/ 63785 h 1268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</a:cxnLst>
                  <a:rect l="l" t="t" r="r" b="b"/>
                  <a:pathLst>
                    <a:path w="414109" h="126803">
                      <a:moveTo>
                        <a:pt x="9813" y="63785"/>
                      </a:moveTo>
                      <a:cubicBezTo>
                        <a:pt x="14720" y="71145"/>
                        <a:pt x="20853" y="76051"/>
                        <a:pt x="29439" y="79731"/>
                      </a:cubicBezTo>
                      <a:cubicBezTo>
                        <a:pt x="45385" y="85864"/>
                        <a:pt x="65012" y="82185"/>
                        <a:pt x="77278" y="69918"/>
                      </a:cubicBezTo>
                      <a:cubicBezTo>
                        <a:pt x="80958" y="66238"/>
                        <a:pt x="83411" y="62558"/>
                        <a:pt x="84638" y="57652"/>
                      </a:cubicBezTo>
                      <a:cubicBezTo>
                        <a:pt x="89544" y="58879"/>
                        <a:pt x="94451" y="58879"/>
                        <a:pt x="99357" y="57652"/>
                      </a:cubicBezTo>
                      <a:cubicBezTo>
                        <a:pt x="104264" y="55199"/>
                        <a:pt x="107944" y="50292"/>
                        <a:pt x="106717" y="45386"/>
                      </a:cubicBezTo>
                      <a:cubicBezTo>
                        <a:pt x="122663" y="58879"/>
                        <a:pt x="143516" y="60105"/>
                        <a:pt x="161916" y="49065"/>
                      </a:cubicBezTo>
                      <a:cubicBezTo>
                        <a:pt x="181542" y="38026"/>
                        <a:pt x="182768" y="25759"/>
                        <a:pt x="180315" y="18400"/>
                      </a:cubicBezTo>
                      <a:cubicBezTo>
                        <a:pt x="181542" y="15946"/>
                        <a:pt x="181542" y="13493"/>
                        <a:pt x="181542" y="11040"/>
                      </a:cubicBezTo>
                      <a:cubicBezTo>
                        <a:pt x="187675" y="13493"/>
                        <a:pt x="198715" y="13493"/>
                        <a:pt x="204848" y="1227"/>
                      </a:cubicBezTo>
                      <a:cubicBezTo>
                        <a:pt x="204848" y="1227"/>
                        <a:pt x="201168" y="22079"/>
                        <a:pt x="219567" y="30666"/>
                      </a:cubicBezTo>
                      <a:cubicBezTo>
                        <a:pt x="229381" y="35572"/>
                        <a:pt x="234287" y="36799"/>
                        <a:pt x="236740" y="36799"/>
                      </a:cubicBezTo>
                      <a:cubicBezTo>
                        <a:pt x="236740" y="38026"/>
                        <a:pt x="236740" y="39252"/>
                        <a:pt x="236740" y="39252"/>
                      </a:cubicBezTo>
                      <a:cubicBezTo>
                        <a:pt x="233061" y="55199"/>
                        <a:pt x="245327" y="61332"/>
                        <a:pt x="245327" y="61332"/>
                      </a:cubicBezTo>
                      <a:cubicBezTo>
                        <a:pt x="253913" y="67465"/>
                        <a:pt x="268633" y="73598"/>
                        <a:pt x="279673" y="69918"/>
                      </a:cubicBezTo>
                      <a:cubicBezTo>
                        <a:pt x="283353" y="68692"/>
                        <a:pt x="285806" y="66238"/>
                        <a:pt x="287032" y="63785"/>
                      </a:cubicBezTo>
                      <a:cubicBezTo>
                        <a:pt x="287032" y="63785"/>
                        <a:pt x="287032" y="62558"/>
                        <a:pt x="288259" y="62558"/>
                      </a:cubicBezTo>
                      <a:cubicBezTo>
                        <a:pt x="288259" y="62558"/>
                        <a:pt x="289486" y="62558"/>
                        <a:pt x="289486" y="62558"/>
                      </a:cubicBezTo>
                      <a:cubicBezTo>
                        <a:pt x="289486" y="62558"/>
                        <a:pt x="289486" y="62558"/>
                        <a:pt x="289486" y="63785"/>
                      </a:cubicBezTo>
                      <a:cubicBezTo>
                        <a:pt x="290712" y="72371"/>
                        <a:pt x="295619" y="76051"/>
                        <a:pt x="304205" y="77278"/>
                      </a:cubicBezTo>
                      <a:cubicBezTo>
                        <a:pt x="323831" y="79731"/>
                        <a:pt x="323831" y="58879"/>
                        <a:pt x="323831" y="58879"/>
                      </a:cubicBezTo>
                      <a:cubicBezTo>
                        <a:pt x="327511" y="63785"/>
                        <a:pt x="332418" y="67465"/>
                        <a:pt x="338551" y="69918"/>
                      </a:cubicBezTo>
                      <a:cubicBezTo>
                        <a:pt x="359404" y="78505"/>
                        <a:pt x="376577" y="63785"/>
                        <a:pt x="388843" y="49065"/>
                      </a:cubicBezTo>
                      <a:cubicBezTo>
                        <a:pt x="393750" y="42932"/>
                        <a:pt x="396203" y="34346"/>
                        <a:pt x="397429" y="26986"/>
                      </a:cubicBezTo>
                      <a:cubicBezTo>
                        <a:pt x="397429" y="25759"/>
                        <a:pt x="398656" y="23306"/>
                        <a:pt x="398656" y="22079"/>
                      </a:cubicBezTo>
                      <a:cubicBezTo>
                        <a:pt x="398656" y="22079"/>
                        <a:pt x="398656" y="20853"/>
                        <a:pt x="398656" y="18400"/>
                      </a:cubicBezTo>
                      <a:cubicBezTo>
                        <a:pt x="398656" y="17173"/>
                        <a:pt x="398656" y="15946"/>
                        <a:pt x="398656" y="15946"/>
                      </a:cubicBezTo>
                      <a:cubicBezTo>
                        <a:pt x="397429" y="12266"/>
                        <a:pt x="396203" y="6133"/>
                        <a:pt x="393750" y="0"/>
                      </a:cubicBezTo>
                      <a:cubicBezTo>
                        <a:pt x="397429" y="1227"/>
                        <a:pt x="401109" y="2453"/>
                        <a:pt x="404789" y="3680"/>
                      </a:cubicBezTo>
                      <a:cubicBezTo>
                        <a:pt x="406016" y="4907"/>
                        <a:pt x="408469" y="6133"/>
                        <a:pt x="409696" y="7360"/>
                      </a:cubicBezTo>
                      <a:cubicBezTo>
                        <a:pt x="409696" y="7360"/>
                        <a:pt x="409696" y="7360"/>
                        <a:pt x="409696" y="7360"/>
                      </a:cubicBezTo>
                      <a:cubicBezTo>
                        <a:pt x="409696" y="7360"/>
                        <a:pt x="410923" y="7360"/>
                        <a:pt x="410923" y="8587"/>
                      </a:cubicBezTo>
                      <a:cubicBezTo>
                        <a:pt x="410923" y="8587"/>
                        <a:pt x="410923" y="8587"/>
                        <a:pt x="410923" y="8587"/>
                      </a:cubicBezTo>
                      <a:cubicBezTo>
                        <a:pt x="410923" y="8587"/>
                        <a:pt x="410923" y="8587"/>
                        <a:pt x="412149" y="9813"/>
                      </a:cubicBezTo>
                      <a:cubicBezTo>
                        <a:pt x="412149" y="9813"/>
                        <a:pt x="412149" y="9813"/>
                        <a:pt x="412149" y="9813"/>
                      </a:cubicBezTo>
                      <a:cubicBezTo>
                        <a:pt x="412149" y="9813"/>
                        <a:pt x="413376" y="11040"/>
                        <a:pt x="413376" y="11040"/>
                      </a:cubicBezTo>
                      <a:cubicBezTo>
                        <a:pt x="413376" y="11040"/>
                        <a:pt x="413376" y="12266"/>
                        <a:pt x="413376" y="12266"/>
                      </a:cubicBezTo>
                      <a:cubicBezTo>
                        <a:pt x="413376" y="12266"/>
                        <a:pt x="413376" y="12266"/>
                        <a:pt x="413376" y="12266"/>
                      </a:cubicBezTo>
                      <a:cubicBezTo>
                        <a:pt x="413376" y="12266"/>
                        <a:pt x="413376" y="12266"/>
                        <a:pt x="413376" y="13493"/>
                      </a:cubicBezTo>
                      <a:cubicBezTo>
                        <a:pt x="413376" y="13493"/>
                        <a:pt x="413376" y="13493"/>
                        <a:pt x="413376" y="13493"/>
                      </a:cubicBezTo>
                      <a:cubicBezTo>
                        <a:pt x="413376" y="13493"/>
                        <a:pt x="413376" y="13493"/>
                        <a:pt x="413376" y="14720"/>
                      </a:cubicBezTo>
                      <a:cubicBezTo>
                        <a:pt x="413376" y="14720"/>
                        <a:pt x="413376" y="14720"/>
                        <a:pt x="413376" y="14720"/>
                      </a:cubicBezTo>
                      <a:cubicBezTo>
                        <a:pt x="413376" y="14720"/>
                        <a:pt x="413376" y="15946"/>
                        <a:pt x="413376" y="15946"/>
                      </a:cubicBezTo>
                      <a:cubicBezTo>
                        <a:pt x="413376" y="15946"/>
                        <a:pt x="413376" y="15946"/>
                        <a:pt x="413376" y="15946"/>
                      </a:cubicBezTo>
                      <a:cubicBezTo>
                        <a:pt x="413376" y="15946"/>
                        <a:pt x="413376" y="15946"/>
                        <a:pt x="413376" y="15946"/>
                      </a:cubicBezTo>
                      <a:cubicBezTo>
                        <a:pt x="413376" y="15946"/>
                        <a:pt x="413376" y="15946"/>
                        <a:pt x="413376" y="15946"/>
                      </a:cubicBezTo>
                      <a:cubicBezTo>
                        <a:pt x="413376" y="15946"/>
                        <a:pt x="413376" y="15946"/>
                        <a:pt x="413376" y="15946"/>
                      </a:cubicBezTo>
                      <a:cubicBezTo>
                        <a:pt x="413376" y="17173"/>
                        <a:pt x="413376" y="18400"/>
                        <a:pt x="413376" y="18400"/>
                      </a:cubicBezTo>
                      <a:cubicBezTo>
                        <a:pt x="414602" y="25759"/>
                        <a:pt x="414602" y="34346"/>
                        <a:pt x="410923" y="41706"/>
                      </a:cubicBezTo>
                      <a:cubicBezTo>
                        <a:pt x="408469" y="46612"/>
                        <a:pt x="406016" y="51519"/>
                        <a:pt x="401109" y="55199"/>
                      </a:cubicBezTo>
                      <a:cubicBezTo>
                        <a:pt x="399883" y="56425"/>
                        <a:pt x="394976" y="57652"/>
                        <a:pt x="394976" y="60105"/>
                      </a:cubicBezTo>
                      <a:cubicBezTo>
                        <a:pt x="394976" y="61332"/>
                        <a:pt x="396203" y="63785"/>
                        <a:pt x="396203" y="65012"/>
                      </a:cubicBezTo>
                      <a:cubicBezTo>
                        <a:pt x="396203" y="67465"/>
                        <a:pt x="396203" y="68692"/>
                        <a:pt x="394976" y="71145"/>
                      </a:cubicBezTo>
                      <a:cubicBezTo>
                        <a:pt x="393750" y="79731"/>
                        <a:pt x="391296" y="87091"/>
                        <a:pt x="386390" y="93224"/>
                      </a:cubicBezTo>
                      <a:cubicBezTo>
                        <a:pt x="374124" y="109171"/>
                        <a:pt x="356951" y="123890"/>
                        <a:pt x="336098" y="114077"/>
                      </a:cubicBezTo>
                      <a:cubicBezTo>
                        <a:pt x="331191" y="111624"/>
                        <a:pt x="325058" y="107944"/>
                        <a:pt x="321378" y="103037"/>
                      </a:cubicBezTo>
                      <a:cubicBezTo>
                        <a:pt x="321378" y="103037"/>
                        <a:pt x="322605" y="122664"/>
                        <a:pt x="301752" y="121437"/>
                      </a:cubicBezTo>
                      <a:cubicBezTo>
                        <a:pt x="293166" y="120210"/>
                        <a:pt x="288259" y="115304"/>
                        <a:pt x="287032" y="107944"/>
                      </a:cubicBezTo>
                      <a:cubicBezTo>
                        <a:pt x="287032" y="107944"/>
                        <a:pt x="287032" y="107944"/>
                        <a:pt x="287032" y="106717"/>
                      </a:cubicBezTo>
                      <a:cubicBezTo>
                        <a:pt x="287032" y="106717"/>
                        <a:pt x="285806" y="106717"/>
                        <a:pt x="285806" y="106717"/>
                      </a:cubicBezTo>
                      <a:cubicBezTo>
                        <a:pt x="285806" y="106717"/>
                        <a:pt x="284579" y="107944"/>
                        <a:pt x="284579" y="107944"/>
                      </a:cubicBezTo>
                      <a:cubicBezTo>
                        <a:pt x="283353" y="110397"/>
                        <a:pt x="279673" y="112850"/>
                        <a:pt x="277219" y="114077"/>
                      </a:cubicBezTo>
                      <a:cubicBezTo>
                        <a:pt x="266180" y="117757"/>
                        <a:pt x="252687" y="110397"/>
                        <a:pt x="242874" y="105491"/>
                      </a:cubicBezTo>
                      <a:cubicBezTo>
                        <a:pt x="242874" y="105491"/>
                        <a:pt x="230607" y="99358"/>
                        <a:pt x="234287" y="83411"/>
                      </a:cubicBezTo>
                      <a:cubicBezTo>
                        <a:pt x="234287" y="82185"/>
                        <a:pt x="234287" y="80958"/>
                        <a:pt x="234287" y="80958"/>
                      </a:cubicBezTo>
                      <a:cubicBezTo>
                        <a:pt x="231834" y="80958"/>
                        <a:pt x="228154" y="79731"/>
                        <a:pt x="217114" y="74825"/>
                      </a:cubicBezTo>
                      <a:cubicBezTo>
                        <a:pt x="199941" y="66238"/>
                        <a:pt x="202395" y="45386"/>
                        <a:pt x="202395" y="45386"/>
                      </a:cubicBezTo>
                      <a:cubicBezTo>
                        <a:pt x="197488" y="57652"/>
                        <a:pt x="186448" y="57652"/>
                        <a:pt x="179089" y="55199"/>
                      </a:cubicBezTo>
                      <a:cubicBezTo>
                        <a:pt x="179089" y="57652"/>
                        <a:pt x="179089" y="60105"/>
                        <a:pt x="177862" y="62558"/>
                      </a:cubicBezTo>
                      <a:cubicBezTo>
                        <a:pt x="180315" y="71145"/>
                        <a:pt x="179089" y="82185"/>
                        <a:pt x="159462" y="93224"/>
                      </a:cubicBezTo>
                      <a:cubicBezTo>
                        <a:pt x="141063" y="103037"/>
                        <a:pt x="120210" y="103037"/>
                        <a:pt x="104264" y="89544"/>
                      </a:cubicBezTo>
                      <a:cubicBezTo>
                        <a:pt x="105491" y="94451"/>
                        <a:pt x="101811" y="100584"/>
                        <a:pt x="96904" y="101811"/>
                      </a:cubicBezTo>
                      <a:cubicBezTo>
                        <a:pt x="91998" y="103037"/>
                        <a:pt x="87091" y="103037"/>
                        <a:pt x="82184" y="101811"/>
                      </a:cubicBezTo>
                      <a:cubicBezTo>
                        <a:pt x="80958" y="106717"/>
                        <a:pt x="78505" y="110397"/>
                        <a:pt x="74825" y="114077"/>
                      </a:cubicBezTo>
                      <a:cubicBezTo>
                        <a:pt x="62558" y="126343"/>
                        <a:pt x="42932" y="130023"/>
                        <a:pt x="26986" y="123890"/>
                      </a:cubicBezTo>
                      <a:cubicBezTo>
                        <a:pt x="11040" y="117757"/>
                        <a:pt x="0" y="100584"/>
                        <a:pt x="0" y="83411"/>
                      </a:cubicBezTo>
                      <a:cubicBezTo>
                        <a:pt x="2453" y="78505"/>
                        <a:pt x="4907" y="69918"/>
                        <a:pt x="9813" y="63785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909" name="Freeform: Shape 908">
                  <a:extLst>
                    <a:ext uri="{FF2B5EF4-FFF2-40B4-BE49-F238E27FC236}">
                      <a16:creationId xmlns:a16="http://schemas.microsoft.com/office/drawing/2014/main" id="{1C6E3C8F-0C73-4C0E-9D09-528EE3DB44A4}"/>
                    </a:ext>
                  </a:extLst>
                </p:cNvPr>
                <p:cNvSpPr/>
                <p:nvPr/>
              </p:nvSpPr>
              <p:spPr>
                <a:xfrm>
                  <a:off x="4758968" y="3172633"/>
                  <a:ext cx="152102" cy="24532"/>
                </a:xfrm>
                <a:custGeom>
                  <a:avLst/>
                  <a:gdLst>
                    <a:gd name="connsiteX0" fmla="*/ 94451 w 152102"/>
                    <a:gd name="connsiteY0" fmla="*/ 24533 h 24532"/>
                    <a:gd name="connsiteX1" fmla="*/ 80958 w 152102"/>
                    <a:gd name="connsiteY1" fmla="*/ 23306 h 24532"/>
                    <a:gd name="connsiteX2" fmla="*/ 68692 w 152102"/>
                    <a:gd name="connsiteY2" fmla="*/ 18400 h 24532"/>
                    <a:gd name="connsiteX3" fmla="*/ 55199 w 152102"/>
                    <a:gd name="connsiteY3" fmla="*/ 23306 h 24532"/>
                    <a:gd name="connsiteX4" fmla="*/ 40479 w 152102"/>
                    <a:gd name="connsiteY4" fmla="*/ 20853 h 24532"/>
                    <a:gd name="connsiteX5" fmla="*/ 25759 w 152102"/>
                    <a:gd name="connsiteY5" fmla="*/ 14720 h 24532"/>
                    <a:gd name="connsiteX6" fmla="*/ 13493 w 152102"/>
                    <a:gd name="connsiteY6" fmla="*/ 14720 h 24532"/>
                    <a:gd name="connsiteX7" fmla="*/ 2453 w 152102"/>
                    <a:gd name="connsiteY7" fmla="*/ 8587 h 24532"/>
                    <a:gd name="connsiteX8" fmla="*/ 0 w 152102"/>
                    <a:gd name="connsiteY8" fmla="*/ 0 h 24532"/>
                    <a:gd name="connsiteX9" fmla="*/ 14720 w 152102"/>
                    <a:gd name="connsiteY9" fmla="*/ 4907 h 24532"/>
                    <a:gd name="connsiteX10" fmla="*/ 28213 w 152102"/>
                    <a:gd name="connsiteY10" fmla="*/ 1227 h 24532"/>
                    <a:gd name="connsiteX11" fmla="*/ 47839 w 152102"/>
                    <a:gd name="connsiteY11" fmla="*/ 9813 h 24532"/>
                    <a:gd name="connsiteX12" fmla="*/ 69918 w 152102"/>
                    <a:gd name="connsiteY12" fmla="*/ 4907 h 24532"/>
                    <a:gd name="connsiteX13" fmla="*/ 77278 w 152102"/>
                    <a:gd name="connsiteY13" fmla="*/ 8587 h 24532"/>
                    <a:gd name="connsiteX14" fmla="*/ 114077 w 152102"/>
                    <a:gd name="connsiteY14" fmla="*/ 2453 h 24532"/>
                    <a:gd name="connsiteX15" fmla="*/ 115304 w 152102"/>
                    <a:gd name="connsiteY15" fmla="*/ 1227 h 24532"/>
                    <a:gd name="connsiteX16" fmla="*/ 152103 w 152102"/>
                    <a:gd name="connsiteY16" fmla="*/ 7360 h 24532"/>
                    <a:gd name="connsiteX17" fmla="*/ 122663 w 152102"/>
                    <a:gd name="connsiteY17" fmla="*/ 18400 h 24532"/>
                    <a:gd name="connsiteX18" fmla="*/ 114077 w 152102"/>
                    <a:gd name="connsiteY18" fmla="*/ 14720 h 24532"/>
                    <a:gd name="connsiteX19" fmla="*/ 110397 w 152102"/>
                    <a:gd name="connsiteY19" fmla="*/ 18400 h 24532"/>
                    <a:gd name="connsiteX20" fmla="*/ 101811 w 152102"/>
                    <a:gd name="connsiteY20" fmla="*/ 23306 h 24532"/>
                    <a:gd name="connsiteX21" fmla="*/ 94451 w 152102"/>
                    <a:gd name="connsiteY21" fmla="*/ 24533 h 245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152102" h="24532">
                      <a:moveTo>
                        <a:pt x="94451" y="24533"/>
                      </a:moveTo>
                      <a:cubicBezTo>
                        <a:pt x="89544" y="24533"/>
                        <a:pt x="85864" y="24533"/>
                        <a:pt x="80958" y="23306"/>
                      </a:cubicBezTo>
                      <a:cubicBezTo>
                        <a:pt x="76051" y="22079"/>
                        <a:pt x="69918" y="22079"/>
                        <a:pt x="68692" y="18400"/>
                      </a:cubicBezTo>
                      <a:cubicBezTo>
                        <a:pt x="66238" y="20853"/>
                        <a:pt x="61332" y="22079"/>
                        <a:pt x="55199" y="23306"/>
                      </a:cubicBezTo>
                      <a:cubicBezTo>
                        <a:pt x="49065" y="24533"/>
                        <a:pt x="45385" y="22079"/>
                        <a:pt x="40479" y="20853"/>
                      </a:cubicBezTo>
                      <a:cubicBezTo>
                        <a:pt x="34346" y="19626"/>
                        <a:pt x="28213" y="18400"/>
                        <a:pt x="25759" y="14720"/>
                      </a:cubicBezTo>
                      <a:cubicBezTo>
                        <a:pt x="22079" y="14720"/>
                        <a:pt x="17173" y="15946"/>
                        <a:pt x="13493" y="14720"/>
                      </a:cubicBezTo>
                      <a:cubicBezTo>
                        <a:pt x="8586" y="13493"/>
                        <a:pt x="4906" y="11040"/>
                        <a:pt x="2453" y="8587"/>
                      </a:cubicBezTo>
                      <a:cubicBezTo>
                        <a:pt x="0" y="6133"/>
                        <a:pt x="1227" y="3680"/>
                        <a:pt x="0" y="0"/>
                      </a:cubicBezTo>
                      <a:cubicBezTo>
                        <a:pt x="1227" y="3680"/>
                        <a:pt x="8586" y="4907"/>
                        <a:pt x="14720" y="4907"/>
                      </a:cubicBezTo>
                      <a:cubicBezTo>
                        <a:pt x="19626" y="4907"/>
                        <a:pt x="24533" y="3680"/>
                        <a:pt x="28213" y="1227"/>
                      </a:cubicBezTo>
                      <a:cubicBezTo>
                        <a:pt x="31893" y="6133"/>
                        <a:pt x="39252" y="9813"/>
                        <a:pt x="47839" y="9813"/>
                      </a:cubicBezTo>
                      <a:cubicBezTo>
                        <a:pt x="56425" y="11040"/>
                        <a:pt x="65012" y="8587"/>
                        <a:pt x="69918" y="4907"/>
                      </a:cubicBezTo>
                      <a:cubicBezTo>
                        <a:pt x="72371" y="6133"/>
                        <a:pt x="74825" y="7360"/>
                        <a:pt x="77278" y="8587"/>
                      </a:cubicBezTo>
                      <a:cubicBezTo>
                        <a:pt x="89544" y="13493"/>
                        <a:pt x="106717" y="9813"/>
                        <a:pt x="114077" y="2453"/>
                      </a:cubicBezTo>
                      <a:cubicBezTo>
                        <a:pt x="114077" y="2453"/>
                        <a:pt x="114077" y="2453"/>
                        <a:pt x="115304" y="1227"/>
                      </a:cubicBezTo>
                      <a:cubicBezTo>
                        <a:pt x="115304" y="1227"/>
                        <a:pt x="121437" y="17173"/>
                        <a:pt x="152103" y="7360"/>
                      </a:cubicBezTo>
                      <a:cubicBezTo>
                        <a:pt x="152103" y="7360"/>
                        <a:pt x="147196" y="22079"/>
                        <a:pt x="122663" y="18400"/>
                      </a:cubicBezTo>
                      <a:cubicBezTo>
                        <a:pt x="122663" y="18400"/>
                        <a:pt x="115304" y="17173"/>
                        <a:pt x="114077" y="14720"/>
                      </a:cubicBezTo>
                      <a:cubicBezTo>
                        <a:pt x="114077" y="15946"/>
                        <a:pt x="111624" y="17173"/>
                        <a:pt x="110397" y="18400"/>
                      </a:cubicBezTo>
                      <a:cubicBezTo>
                        <a:pt x="107944" y="20853"/>
                        <a:pt x="105491" y="22079"/>
                        <a:pt x="101811" y="23306"/>
                      </a:cubicBezTo>
                      <a:cubicBezTo>
                        <a:pt x="98131" y="23306"/>
                        <a:pt x="95678" y="24533"/>
                        <a:pt x="94451" y="24533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910" name="Freeform: Shape 909">
                  <a:extLst>
                    <a:ext uri="{FF2B5EF4-FFF2-40B4-BE49-F238E27FC236}">
                      <a16:creationId xmlns:a16="http://schemas.microsoft.com/office/drawing/2014/main" id="{993D2106-C40A-4894-A13D-C6C79F645D28}"/>
                    </a:ext>
                  </a:extLst>
                </p:cNvPr>
                <p:cNvSpPr/>
                <p:nvPr/>
              </p:nvSpPr>
              <p:spPr>
                <a:xfrm>
                  <a:off x="4551370" y="3195939"/>
                  <a:ext cx="120507" cy="20852"/>
                </a:xfrm>
                <a:custGeom>
                  <a:avLst/>
                  <a:gdLst>
                    <a:gd name="connsiteX0" fmla="*/ 30963 w 120507"/>
                    <a:gd name="connsiteY0" fmla="*/ 14720 h 20852"/>
                    <a:gd name="connsiteX1" fmla="*/ 44456 w 120507"/>
                    <a:gd name="connsiteY1" fmla="*/ 19626 h 20852"/>
                    <a:gd name="connsiteX2" fmla="*/ 59175 w 120507"/>
                    <a:gd name="connsiteY2" fmla="*/ 20853 h 20852"/>
                    <a:gd name="connsiteX3" fmla="*/ 66535 w 120507"/>
                    <a:gd name="connsiteY3" fmla="*/ 19626 h 20852"/>
                    <a:gd name="connsiteX4" fmla="*/ 76348 w 120507"/>
                    <a:gd name="connsiteY4" fmla="*/ 15946 h 20852"/>
                    <a:gd name="connsiteX5" fmla="*/ 80028 w 120507"/>
                    <a:gd name="connsiteY5" fmla="*/ 12266 h 20852"/>
                    <a:gd name="connsiteX6" fmla="*/ 88615 w 120507"/>
                    <a:gd name="connsiteY6" fmla="*/ 15946 h 20852"/>
                    <a:gd name="connsiteX7" fmla="*/ 120507 w 120507"/>
                    <a:gd name="connsiteY7" fmla="*/ 4907 h 20852"/>
                    <a:gd name="connsiteX8" fmla="*/ 82481 w 120507"/>
                    <a:gd name="connsiteY8" fmla="*/ 0 h 20852"/>
                    <a:gd name="connsiteX9" fmla="*/ 81255 w 120507"/>
                    <a:gd name="connsiteY9" fmla="*/ 0 h 20852"/>
                    <a:gd name="connsiteX10" fmla="*/ 42002 w 120507"/>
                    <a:gd name="connsiteY10" fmla="*/ 4907 h 20852"/>
                    <a:gd name="connsiteX11" fmla="*/ 34643 w 120507"/>
                    <a:gd name="connsiteY11" fmla="*/ 2453 h 20852"/>
                    <a:gd name="connsiteX12" fmla="*/ 297 w 120507"/>
                    <a:gd name="connsiteY12" fmla="*/ 1227 h 20852"/>
                    <a:gd name="connsiteX13" fmla="*/ 30963 w 120507"/>
                    <a:gd name="connsiteY13" fmla="*/ 14720 h 208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20507" h="20852">
                      <a:moveTo>
                        <a:pt x="30963" y="14720"/>
                      </a:moveTo>
                      <a:cubicBezTo>
                        <a:pt x="32189" y="18400"/>
                        <a:pt x="39549" y="18400"/>
                        <a:pt x="44456" y="19626"/>
                      </a:cubicBezTo>
                      <a:cubicBezTo>
                        <a:pt x="49362" y="20853"/>
                        <a:pt x="54269" y="20853"/>
                        <a:pt x="59175" y="20853"/>
                      </a:cubicBezTo>
                      <a:cubicBezTo>
                        <a:pt x="61629" y="20853"/>
                        <a:pt x="64082" y="20853"/>
                        <a:pt x="66535" y="19626"/>
                      </a:cubicBezTo>
                      <a:cubicBezTo>
                        <a:pt x="70215" y="18400"/>
                        <a:pt x="73895" y="17173"/>
                        <a:pt x="76348" y="15946"/>
                      </a:cubicBezTo>
                      <a:cubicBezTo>
                        <a:pt x="76348" y="15946"/>
                        <a:pt x="80028" y="13493"/>
                        <a:pt x="80028" y="12266"/>
                      </a:cubicBezTo>
                      <a:cubicBezTo>
                        <a:pt x="81255" y="14720"/>
                        <a:pt x="88615" y="15946"/>
                        <a:pt x="88615" y="15946"/>
                      </a:cubicBezTo>
                      <a:cubicBezTo>
                        <a:pt x="114374" y="18400"/>
                        <a:pt x="120507" y="4907"/>
                        <a:pt x="120507" y="4907"/>
                      </a:cubicBezTo>
                      <a:cubicBezTo>
                        <a:pt x="88615" y="13493"/>
                        <a:pt x="82481" y="0"/>
                        <a:pt x="82481" y="0"/>
                      </a:cubicBezTo>
                      <a:cubicBezTo>
                        <a:pt x="82481" y="0"/>
                        <a:pt x="81255" y="0"/>
                        <a:pt x="81255" y="0"/>
                      </a:cubicBezTo>
                      <a:cubicBezTo>
                        <a:pt x="73895" y="7360"/>
                        <a:pt x="55496" y="9813"/>
                        <a:pt x="42002" y="4907"/>
                      </a:cubicBezTo>
                      <a:cubicBezTo>
                        <a:pt x="39549" y="3680"/>
                        <a:pt x="37096" y="2453"/>
                        <a:pt x="34643" y="2453"/>
                      </a:cubicBezTo>
                      <a:cubicBezTo>
                        <a:pt x="34643" y="2453"/>
                        <a:pt x="19923" y="11040"/>
                        <a:pt x="297" y="1227"/>
                      </a:cubicBezTo>
                      <a:cubicBezTo>
                        <a:pt x="-930" y="1227"/>
                        <a:pt x="297" y="20853"/>
                        <a:pt x="30963" y="14720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911" name="Freeform: Shape 910">
                  <a:extLst>
                    <a:ext uri="{FF2B5EF4-FFF2-40B4-BE49-F238E27FC236}">
                      <a16:creationId xmlns:a16="http://schemas.microsoft.com/office/drawing/2014/main" id="{27F4DFFA-A5D2-4A52-894F-2E1330D42B98}"/>
                    </a:ext>
                  </a:extLst>
                </p:cNvPr>
                <p:cNvSpPr/>
                <p:nvPr/>
              </p:nvSpPr>
              <p:spPr>
                <a:xfrm>
                  <a:off x="4743022" y="3108848"/>
                  <a:ext cx="85864" cy="20852"/>
                </a:xfrm>
                <a:custGeom>
                  <a:avLst/>
                  <a:gdLst>
                    <a:gd name="connsiteX0" fmla="*/ 24533 w 85864"/>
                    <a:gd name="connsiteY0" fmla="*/ 14720 h 20852"/>
                    <a:gd name="connsiteX1" fmla="*/ 34346 w 85864"/>
                    <a:gd name="connsiteY1" fmla="*/ 19626 h 20852"/>
                    <a:gd name="connsiteX2" fmla="*/ 44159 w 85864"/>
                    <a:gd name="connsiteY2" fmla="*/ 20853 h 20852"/>
                    <a:gd name="connsiteX3" fmla="*/ 49065 w 85864"/>
                    <a:gd name="connsiteY3" fmla="*/ 19626 h 20852"/>
                    <a:gd name="connsiteX4" fmla="*/ 55199 w 85864"/>
                    <a:gd name="connsiteY4" fmla="*/ 15946 h 20852"/>
                    <a:gd name="connsiteX5" fmla="*/ 57652 w 85864"/>
                    <a:gd name="connsiteY5" fmla="*/ 12266 h 20852"/>
                    <a:gd name="connsiteX6" fmla="*/ 63785 w 85864"/>
                    <a:gd name="connsiteY6" fmla="*/ 15946 h 20852"/>
                    <a:gd name="connsiteX7" fmla="*/ 85864 w 85864"/>
                    <a:gd name="connsiteY7" fmla="*/ 4907 h 20852"/>
                    <a:gd name="connsiteX8" fmla="*/ 58878 w 85864"/>
                    <a:gd name="connsiteY8" fmla="*/ 0 h 20852"/>
                    <a:gd name="connsiteX9" fmla="*/ 57652 w 85864"/>
                    <a:gd name="connsiteY9" fmla="*/ 0 h 20852"/>
                    <a:gd name="connsiteX10" fmla="*/ 29439 w 85864"/>
                    <a:gd name="connsiteY10" fmla="*/ 4907 h 20852"/>
                    <a:gd name="connsiteX11" fmla="*/ 24533 w 85864"/>
                    <a:gd name="connsiteY11" fmla="*/ 2453 h 20852"/>
                    <a:gd name="connsiteX12" fmla="*/ 0 w 85864"/>
                    <a:gd name="connsiteY12" fmla="*/ 1227 h 20852"/>
                    <a:gd name="connsiteX13" fmla="*/ 24533 w 85864"/>
                    <a:gd name="connsiteY13" fmla="*/ 14720 h 208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85864" h="20852">
                      <a:moveTo>
                        <a:pt x="24533" y="14720"/>
                      </a:moveTo>
                      <a:cubicBezTo>
                        <a:pt x="25759" y="18400"/>
                        <a:pt x="30666" y="18400"/>
                        <a:pt x="34346" y="19626"/>
                      </a:cubicBezTo>
                      <a:cubicBezTo>
                        <a:pt x="38026" y="20853"/>
                        <a:pt x="41706" y="20853"/>
                        <a:pt x="44159" y="20853"/>
                      </a:cubicBezTo>
                      <a:cubicBezTo>
                        <a:pt x="45385" y="20853"/>
                        <a:pt x="47839" y="20853"/>
                        <a:pt x="49065" y="19626"/>
                      </a:cubicBezTo>
                      <a:cubicBezTo>
                        <a:pt x="51519" y="18400"/>
                        <a:pt x="53972" y="17173"/>
                        <a:pt x="55199" y="15946"/>
                      </a:cubicBezTo>
                      <a:cubicBezTo>
                        <a:pt x="55199" y="15946"/>
                        <a:pt x="57652" y="13493"/>
                        <a:pt x="57652" y="12266"/>
                      </a:cubicBezTo>
                      <a:cubicBezTo>
                        <a:pt x="58878" y="14720"/>
                        <a:pt x="63785" y="15946"/>
                        <a:pt x="63785" y="15946"/>
                      </a:cubicBezTo>
                      <a:cubicBezTo>
                        <a:pt x="82184" y="18400"/>
                        <a:pt x="85864" y="4907"/>
                        <a:pt x="85864" y="4907"/>
                      </a:cubicBezTo>
                      <a:cubicBezTo>
                        <a:pt x="62558" y="13493"/>
                        <a:pt x="58878" y="0"/>
                        <a:pt x="58878" y="0"/>
                      </a:cubicBezTo>
                      <a:cubicBezTo>
                        <a:pt x="58878" y="0"/>
                        <a:pt x="58878" y="0"/>
                        <a:pt x="57652" y="0"/>
                      </a:cubicBezTo>
                      <a:cubicBezTo>
                        <a:pt x="51519" y="7360"/>
                        <a:pt x="39252" y="9813"/>
                        <a:pt x="29439" y="4907"/>
                      </a:cubicBezTo>
                      <a:cubicBezTo>
                        <a:pt x="26986" y="3680"/>
                        <a:pt x="25759" y="2453"/>
                        <a:pt x="24533" y="2453"/>
                      </a:cubicBezTo>
                      <a:cubicBezTo>
                        <a:pt x="24533" y="2453"/>
                        <a:pt x="13493" y="11040"/>
                        <a:pt x="0" y="1227"/>
                      </a:cubicBezTo>
                      <a:cubicBezTo>
                        <a:pt x="1227" y="1227"/>
                        <a:pt x="2453" y="20853"/>
                        <a:pt x="24533" y="14720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912" name="Freeform: Shape 911">
                  <a:extLst>
                    <a:ext uri="{FF2B5EF4-FFF2-40B4-BE49-F238E27FC236}">
                      <a16:creationId xmlns:a16="http://schemas.microsoft.com/office/drawing/2014/main" id="{B6BF8565-A21D-44C6-9A7E-80A251559E83}"/>
                    </a:ext>
                  </a:extLst>
                </p:cNvPr>
                <p:cNvSpPr/>
                <p:nvPr/>
              </p:nvSpPr>
              <p:spPr>
                <a:xfrm>
                  <a:off x="4673104" y="3067142"/>
                  <a:ext cx="85864" cy="18552"/>
                </a:xfrm>
                <a:custGeom>
                  <a:avLst/>
                  <a:gdLst>
                    <a:gd name="connsiteX0" fmla="*/ 40479 w 85864"/>
                    <a:gd name="connsiteY0" fmla="*/ 18400 h 18552"/>
                    <a:gd name="connsiteX1" fmla="*/ 85864 w 85864"/>
                    <a:gd name="connsiteY1" fmla="*/ 3680 h 18552"/>
                    <a:gd name="connsiteX2" fmla="*/ 0 w 85864"/>
                    <a:gd name="connsiteY2" fmla="*/ 0 h 18552"/>
                    <a:gd name="connsiteX3" fmla="*/ 40479 w 85864"/>
                    <a:gd name="connsiteY3" fmla="*/ 18400 h 185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5864" h="18552">
                      <a:moveTo>
                        <a:pt x="40479" y="18400"/>
                      </a:moveTo>
                      <a:cubicBezTo>
                        <a:pt x="49065" y="17173"/>
                        <a:pt x="84638" y="11040"/>
                        <a:pt x="85864" y="3680"/>
                      </a:cubicBezTo>
                      <a:cubicBezTo>
                        <a:pt x="66238" y="11040"/>
                        <a:pt x="17173" y="12266"/>
                        <a:pt x="0" y="0"/>
                      </a:cubicBezTo>
                      <a:cubicBezTo>
                        <a:pt x="1227" y="13493"/>
                        <a:pt x="28213" y="19626"/>
                        <a:pt x="40479" y="18400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913" name="Freeform: Shape 912">
                  <a:extLst>
                    <a:ext uri="{FF2B5EF4-FFF2-40B4-BE49-F238E27FC236}">
                      <a16:creationId xmlns:a16="http://schemas.microsoft.com/office/drawing/2014/main" id="{3ED87938-0956-4F21-B8FB-599C69BB60CB}"/>
                    </a:ext>
                  </a:extLst>
                </p:cNvPr>
                <p:cNvSpPr/>
                <p:nvPr/>
              </p:nvSpPr>
              <p:spPr>
                <a:xfrm>
                  <a:off x="4573746" y="3124794"/>
                  <a:ext cx="79731" cy="20852"/>
                </a:xfrm>
                <a:custGeom>
                  <a:avLst/>
                  <a:gdLst>
                    <a:gd name="connsiteX0" fmla="*/ 18400 w 79731"/>
                    <a:gd name="connsiteY0" fmla="*/ 14720 h 20852"/>
                    <a:gd name="connsiteX1" fmla="*/ 28213 w 79731"/>
                    <a:gd name="connsiteY1" fmla="*/ 19626 h 20852"/>
                    <a:gd name="connsiteX2" fmla="*/ 38026 w 79731"/>
                    <a:gd name="connsiteY2" fmla="*/ 20853 h 20852"/>
                    <a:gd name="connsiteX3" fmla="*/ 42932 w 79731"/>
                    <a:gd name="connsiteY3" fmla="*/ 19626 h 20852"/>
                    <a:gd name="connsiteX4" fmla="*/ 49065 w 79731"/>
                    <a:gd name="connsiteY4" fmla="*/ 15946 h 20852"/>
                    <a:gd name="connsiteX5" fmla="*/ 51519 w 79731"/>
                    <a:gd name="connsiteY5" fmla="*/ 12266 h 20852"/>
                    <a:gd name="connsiteX6" fmla="*/ 57652 w 79731"/>
                    <a:gd name="connsiteY6" fmla="*/ 15946 h 20852"/>
                    <a:gd name="connsiteX7" fmla="*/ 79731 w 79731"/>
                    <a:gd name="connsiteY7" fmla="*/ 4907 h 20852"/>
                    <a:gd name="connsiteX8" fmla="*/ 52745 w 79731"/>
                    <a:gd name="connsiteY8" fmla="*/ 0 h 20852"/>
                    <a:gd name="connsiteX9" fmla="*/ 51519 w 79731"/>
                    <a:gd name="connsiteY9" fmla="*/ 0 h 20852"/>
                    <a:gd name="connsiteX10" fmla="*/ 23306 w 79731"/>
                    <a:gd name="connsiteY10" fmla="*/ 4907 h 20852"/>
                    <a:gd name="connsiteX11" fmla="*/ 18400 w 79731"/>
                    <a:gd name="connsiteY11" fmla="*/ 2453 h 20852"/>
                    <a:gd name="connsiteX12" fmla="*/ 7360 w 79731"/>
                    <a:gd name="connsiteY12" fmla="*/ 6133 h 20852"/>
                    <a:gd name="connsiteX13" fmla="*/ 8586 w 79731"/>
                    <a:gd name="connsiteY13" fmla="*/ 15946 h 20852"/>
                    <a:gd name="connsiteX14" fmla="*/ 0 w 79731"/>
                    <a:gd name="connsiteY14" fmla="*/ 13493 h 20852"/>
                    <a:gd name="connsiteX15" fmla="*/ 18400 w 79731"/>
                    <a:gd name="connsiteY15" fmla="*/ 14720 h 208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79731" h="20852">
                      <a:moveTo>
                        <a:pt x="18400" y="14720"/>
                      </a:moveTo>
                      <a:cubicBezTo>
                        <a:pt x="19626" y="18400"/>
                        <a:pt x="24533" y="18400"/>
                        <a:pt x="28213" y="19626"/>
                      </a:cubicBezTo>
                      <a:cubicBezTo>
                        <a:pt x="31892" y="20853"/>
                        <a:pt x="35572" y="20853"/>
                        <a:pt x="38026" y="20853"/>
                      </a:cubicBezTo>
                      <a:cubicBezTo>
                        <a:pt x="39252" y="20853"/>
                        <a:pt x="41706" y="20853"/>
                        <a:pt x="42932" y="19626"/>
                      </a:cubicBezTo>
                      <a:cubicBezTo>
                        <a:pt x="45386" y="18400"/>
                        <a:pt x="47839" y="17173"/>
                        <a:pt x="49065" y="15946"/>
                      </a:cubicBezTo>
                      <a:cubicBezTo>
                        <a:pt x="49065" y="15946"/>
                        <a:pt x="51519" y="13493"/>
                        <a:pt x="51519" y="12266"/>
                      </a:cubicBezTo>
                      <a:cubicBezTo>
                        <a:pt x="52745" y="14720"/>
                        <a:pt x="57652" y="15946"/>
                        <a:pt x="57652" y="15946"/>
                      </a:cubicBezTo>
                      <a:cubicBezTo>
                        <a:pt x="76051" y="18400"/>
                        <a:pt x="79731" y="4907"/>
                        <a:pt x="79731" y="4907"/>
                      </a:cubicBezTo>
                      <a:cubicBezTo>
                        <a:pt x="56425" y="13493"/>
                        <a:pt x="52745" y="0"/>
                        <a:pt x="52745" y="0"/>
                      </a:cubicBezTo>
                      <a:cubicBezTo>
                        <a:pt x="52745" y="0"/>
                        <a:pt x="52745" y="0"/>
                        <a:pt x="51519" y="0"/>
                      </a:cubicBezTo>
                      <a:cubicBezTo>
                        <a:pt x="45386" y="7360"/>
                        <a:pt x="33119" y="9813"/>
                        <a:pt x="23306" y="4907"/>
                      </a:cubicBezTo>
                      <a:cubicBezTo>
                        <a:pt x="20853" y="3680"/>
                        <a:pt x="19626" y="2453"/>
                        <a:pt x="18400" y="2453"/>
                      </a:cubicBezTo>
                      <a:cubicBezTo>
                        <a:pt x="18400" y="2453"/>
                        <a:pt x="13493" y="6133"/>
                        <a:pt x="7360" y="6133"/>
                      </a:cubicBezTo>
                      <a:cubicBezTo>
                        <a:pt x="7360" y="9813"/>
                        <a:pt x="7360" y="12266"/>
                        <a:pt x="8586" y="15946"/>
                      </a:cubicBezTo>
                      <a:cubicBezTo>
                        <a:pt x="7360" y="15946"/>
                        <a:pt x="3680" y="14720"/>
                        <a:pt x="0" y="13493"/>
                      </a:cubicBezTo>
                      <a:cubicBezTo>
                        <a:pt x="4907" y="15946"/>
                        <a:pt x="11040" y="15946"/>
                        <a:pt x="18400" y="14720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</p:grpSp>
      <p:grpSp>
        <p:nvGrpSpPr>
          <p:cNvPr id="936" name="Graphic 2">
            <a:extLst>
              <a:ext uri="{FF2B5EF4-FFF2-40B4-BE49-F238E27FC236}">
                <a16:creationId xmlns:a16="http://schemas.microsoft.com/office/drawing/2014/main" id="{95367B2C-9041-4D61-9D9F-F521D76BE1E5}"/>
              </a:ext>
            </a:extLst>
          </p:cNvPr>
          <p:cNvGrpSpPr/>
          <p:nvPr/>
        </p:nvGrpSpPr>
        <p:grpSpPr>
          <a:xfrm>
            <a:off x="9685579" y="1688474"/>
            <a:ext cx="1488532" cy="1474692"/>
            <a:chOff x="7447751" y="2567902"/>
            <a:chExt cx="1714834" cy="1698889"/>
          </a:xfrm>
          <a:solidFill>
            <a:schemeClr val="accent1"/>
          </a:solidFill>
        </p:grpSpPr>
        <p:sp>
          <p:nvSpPr>
            <p:cNvPr id="937" name="Freeform: Shape 936">
              <a:extLst>
                <a:ext uri="{FF2B5EF4-FFF2-40B4-BE49-F238E27FC236}">
                  <a16:creationId xmlns:a16="http://schemas.microsoft.com/office/drawing/2014/main" id="{819251F9-E67F-4536-93F7-4569AF2E3A50}"/>
                </a:ext>
              </a:extLst>
            </p:cNvPr>
            <p:cNvSpPr/>
            <p:nvPr/>
          </p:nvSpPr>
          <p:spPr>
            <a:xfrm>
              <a:off x="7447751" y="3592142"/>
              <a:ext cx="1714834" cy="674649"/>
            </a:xfrm>
            <a:custGeom>
              <a:avLst/>
              <a:gdLst>
                <a:gd name="connsiteX0" fmla="*/ 1714835 w 1714834"/>
                <a:gd name="connsiteY0" fmla="*/ 0 h 674649"/>
                <a:gd name="connsiteX1" fmla="*/ 1714835 w 1714834"/>
                <a:gd name="connsiteY1" fmla="*/ 101811 h 674649"/>
                <a:gd name="connsiteX2" fmla="*/ 689368 w 1714834"/>
                <a:gd name="connsiteY2" fmla="*/ 674649 h 674649"/>
                <a:gd name="connsiteX3" fmla="*/ 0 w 1714834"/>
                <a:gd name="connsiteY3" fmla="*/ 284579 h 674649"/>
                <a:gd name="connsiteX4" fmla="*/ 0 w 1714834"/>
                <a:gd name="connsiteY4" fmla="*/ 183995 h 674649"/>
                <a:gd name="connsiteX5" fmla="*/ 689368 w 1714834"/>
                <a:gd name="connsiteY5" fmla="*/ 574065 h 674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14834" h="674649">
                  <a:moveTo>
                    <a:pt x="1714835" y="0"/>
                  </a:moveTo>
                  <a:lnTo>
                    <a:pt x="1714835" y="101811"/>
                  </a:lnTo>
                  <a:lnTo>
                    <a:pt x="689368" y="674649"/>
                  </a:lnTo>
                  <a:lnTo>
                    <a:pt x="0" y="284579"/>
                  </a:lnTo>
                  <a:lnTo>
                    <a:pt x="0" y="183995"/>
                  </a:lnTo>
                  <a:lnTo>
                    <a:pt x="689368" y="574065"/>
                  </a:lnTo>
                  <a:close/>
                </a:path>
              </a:pathLst>
            </a:custGeom>
            <a:solidFill>
              <a:srgbClr val="594427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38" name="Freeform: Shape 937">
              <a:extLst>
                <a:ext uri="{FF2B5EF4-FFF2-40B4-BE49-F238E27FC236}">
                  <a16:creationId xmlns:a16="http://schemas.microsoft.com/office/drawing/2014/main" id="{83576C32-8978-4830-BEFA-8FD64A0CED20}"/>
                </a:ext>
              </a:extLst>
            </p:cNvPr>
            <p:cNvSpPr/>
            <p:nvPr/>
          </p:nvSpPr>
          <p:spPr>
            <a:xfrm>
              <a:off x="7447751" y="3202072"/>
              <a:ext cx="1714834" cy="964135"/>
            </a:xfrm>
            <a:custGeom>
              <a:avLst/>
              <a:gdLst>
                <a:gd name="connsiteX0" fmla="*/ 1025466 w 1714834"/>
                <a:gd name="connsiteY0" fmla="*/ 0 h 964135"/>
                <a:gd name="connsiteX1" fmla="*/ 1714835 w 1714834"/>
                <a:gd name="connsiteY1" fmla="*/ 390070 h 964135"/>
                <a:gd name="connsiteX2" fmla="*/ 689368 w 1714834"/>
                <a:gd name="connsiteY2" fmla="*/ 964135 h 964135"/>
                <a:gd name="connsiteX3" fmla="*/ 609637 w 1714834"/>
                <a:gd name="connsiteY3" fmla="*/ 918750 h 964135"/>
                <a:gd name="connsiteX4" fmla="*/ 0 w 1714834"/>
                <a:gd name="connsiteY4" fmla="*/ 574065 h 964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834" h="964135">
                  <a:moveTo>
                    <a:pt x="1025466" y="0"/>
                  </a:moveTo>
                  <a:lnTo>
                    <a:pt x="1714835" y="390070"/>
                  </a:lnTo>
                  <a:lnTo>
                    <a:pt x="689368" y="964135"/>
                  </a:lnTo>
                  <a:lnTo>
                    <a:pt x="609637" y="918750"/>
                  </a:lnTo>
                  <a:lnTo>
                    <a:pt x="0" y="574065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39" name="Freeform: Shape 938">
              <a:extLst>
                <a:ext uri="{FF2B5EF4-FFF2-40B4-BE49-F238E27FC236}">
                  <a16:creationId xmlns:a16="http://schemas.microsoft.com/office/drawing/2014/main" id="{977EDC65-A1C6-4CDA-B9A7-ECB6DF22B554}"/>
                </a:ext>
              </a:extLst>
            </p:cNvPr>
            <p:cNvSpPr/>
            <p:nvPr/>
          </p:nvSpPr>
          <p:spPr>
            <a:xfrm>
              <a:off x="7447751" y="3202072"/>
              <a:ext cx="1601984" cy="900350"/>
            </a:xfrm>
            <a:custGeom>
              <a:avLst/>
              <a:gdLst>
                <a:gd name="connsiteX0" fmla="*/ 1025466 w 1601984"/>
                <a:gd name="connsiteY0" fmla="*/ 0 h 900350"/>
                <a:gd name="connsiteX1" fmla="*/ 1601984 w 1601984"/>
                <a:gd name="connsiteY1" fmla="*/ 326285 h 900350"/>
                <a:gd name="connsiteX2" fmla="*/ 576518 w 1601984"/>
                <a:gd name="connsiteY2" fmla="*/ 900350 h 900350"/>
                <a:gd name="connsiteX3" fmla="*/ 496787 w 1601984"/>
                <a:gd name="connsiteY3" fmla="*/ 854965 h 900350"/>
                <a:gd name="connsiteX4" fmla="*/ 0 w 1601984"/>
                <a:gd name="connsiteY4" fmla="*/ 574065 h 900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01984" h="900350">
                  <a:moveTo>
                    <a:pt x="1025466" y="0"/>
                  </a:moveTo>
                  <a:lnTo>
                    <a:pt x="1601984" y="326285"/>
                  </a:lnTo>
                  <a:lnTo>
                    <a:pt x="576518" y="900350"/>
                  </a:lnTo>
                  <a:lnTo>
                    <a:pt x="496787" y="854965"/>
                  </a:lnTo>
                  <a:lnTo>
                    <a:pt x="0" y="574065"/>
                  </a:lnTo>
                  <a:close/>
                </a:path>
              </a:pathLst>
            </a:custGeom>
            <a:solidFill>
              <a:srgbClr val="5E5A50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40" name="Freeform: Shape 939">
              <a:extLst>
                <a:ext uri="{FF2B5EF4-FFF2-40B4-BE49-F238E27FC236}">
                  <a16:creationId xmlns:a16="http://schemas.microsoft.com/office/drawing/2014/main" id="{77A8F647-E1E4-4537-97A2-83D65426ADF0}"/>
                </a:ext>
              </a:extLst>
            </p:cNvPr>
            <p:cNvSpPr/>
            <p:nvPr/>
          </p:nvSpPr>
          <p:spPr>
            <a:xfrm>
              <a:off x="8582388" y="2982504"/>
              <a:ext cx="295618" cy="704088"/>
            </a:xfrm>
            <a:custGeom>
              <a:avLst/>
              <a:gdLst>
                <a:gd name="connsiteX0" fmla="*/ 0 w 295618"/>
                <a:gd name="connsiteY0" fmla="*/ 164369 h 704088"/>
                <a:gd name="connsiteX1" fmla="*/ 295619 w 295618"/>
                <a:gd name="connsiteY1" fmla="*/ 0 h 704088"/>
                <a:gd name="connsiteX2" fmla="*/ 295619 w 295618"/>
                <a:gd name="connsiteY2" fmla="*/ 539719 h 704088"/>
                <a:gd name="connsiteX3" fmla="*/ 0 w 295618"/>
                <a:gd name="connsiteY3" fmla="*/ 704089 h 704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5618" h="704088">
                  <a:moveTo>
                    <a:pt x="0" y="164369"/>
                  </a:moveTo>
                  <a:lnTo>
                    <a:pt x="295619" y="0"/>
                  </a:lnTo>
                  <a:lnTo>
                    <a:pt x="295619" y="539719"/>
                  </a:lnTo>
                  <a:lnTo>
                    <a:pt x="0" y="704089"/>
                  </a:lnTo>
                  <a:close/>
                </a:path>
              </a:pathLst>
            </a:custGeom>
            <a:solidFill>
              <a:srgbClr val="9B6358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41" name="Freeform: Shape 940">
              <a:extLst>
                <a:ext uri="{FF2B5EF4-FFF2-40B4-BE49-F238E27FC236}">
                  <a16:creationId xmlns:a16="http://schemas.microsoft.com/office/drawing/2014/main" id="{B1F554F1-3321-4A17-9559-5D265439D314}"/>
                </a:ext>
              </a:extLst>
            </p:cNvPr>
            <p:cNvSpPr/>
            <p:nvPr/>
          </p:nvSpPr>
          <p:spPr>
            <a:xfrm>
              <a:off x="8107680" y="2879467"/>
              <a:ext cx="474707" cy="807125"/>
            </a:xfrm>
            <a:custGeom>
              <a:avLst/>
              <a:gdLst>
                <a:gd name="connsiteX0" fmla="*/ 474708 w 474707"/>
                <a:gd name="connsiteY0" fmla="*/ 807126 h 807125"/>
                <a:gd name="connsiteX1" fmla="*/ 474708 w 474707"/>
                <a:gd name="connsiteY1" fmla="*/ 267406 h 807125"/>
                <a:gd name="connsiteX2" fmla="*/ 0 w 474707"/>
                <a:gd name="connsiteY2" fmla="*/ 0 h 807125"/>
                <a:gd name="connsiteX3" fmla="*/ 0 w 474707"/>
                <a:gd name="connsiteY3" fmla="*/ 538493 h 807125"/>
                <a:gd name="connsiteX4" fmla="*/ 69918 w 474707"/>
                <a:gd name="connsiteY4" fmla="*/ 577745 h 807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4707" h="807125">
                  <a:moveTo>
                    <a:pt x="474708" y="807126"/>
                  </a:moveTo>
                  <a:lnTo>
                    <a:pt x="474708" y="267406"/>
                  </a:lnTo>
                  <a:lnTo>
                    <a:pt x="0" y="0"/>
                  </a:lnTo>
                  <a:lnTo>
                    <a:pt x="0" y="538493"/>
                  </a:lnTo>
                  <a:lnTo>
                    <a:pt x="69918" y="577745"/>
                  </a:lnTo>
                  <a:close/>
                </a:path>
              </a:pathLst>
            </a:custGeom>
            <a:solidFill>
              <a:srgbClr val="805046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42" name="Freeform: Shape 941">
              <a:extLst>
                <a:ext uri="{FF2B5EF4-FFF2-40B4-BE49-F238E27FC236}">
                  <a16:creationId xmlns:a16="http://schemas.microsoft.com/office/drawing/2014/main" id="{64B2A2FB-89C2-4EE4-BD56-0EB357637076}"/>
                </a:ext>
              </a:extLst>
            </p:cNvPr>
            <p:cNvSpPr/>
            <p:nvPr/>
          </p:nvSpPr>
          <p:spPr>
            <a:xfrm>
              <a:off x="8143252" y="2742084"/>
              <a:ext cx="699181" cy="393749"/>
            </a:xfrm>
            <a:custGeom>
              <a:avLst/>
              <a:gdLst>
                <a:gd name="connsiteX0" fmla="*/ 0 w 699181"/>
                <a:gd name="connsiteY0" fmla="*/ 144743 h 393749"/>
                <a:gd name="connsiteX1" fmla="*/ 261273 w 699181"/>
                <a:gd name="connsiteY1" fmla="*/ 0 h 393749"/>
                <a:gd name="connsiteX2" fmla="*/ 699182 w 699181"/>
                <a:gd name="connsiteY2" fmla="*/ 249007 h 393749"/>
                <a:gd name="connsiteX3" fmla="*/ 439135 w 699181"/>
                <a:gd name="connsiteY3" fmla="*/ 393750 h 393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99181" h="393749">
                  <a:moveTo>
                    <a:pt x="0" y="144743"/>
                  </a:moveTo>
                  <a:lnTo>
                    <a:pt x="261273" y="0"/>
                  </a:lnTo>
                  <a:lnTo>
                    <a:pt x="699182" y="249007"/>
                  </a:lnTo>
                  <a:lnTo>
                    <a:pt x="439135" y="393750"/>
                  </a:lnTo>
                  <a:close/>
                </a:path>
              </a:pathLst>
            </a:custGeom>
            <a:solidFill>
              <a:srgbClr val="5E5A50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43" name="Freeform: Shape 942">
              <a:extLst>
                <a:ext uri="{FF2B5EF4-FFF2-40B4-BE49-F238E27FC236}">
                  <a16:creationId xmlns:a16="http://schemas.microsoft.com/office/drawing/2014/main" id="{ADAED9C8-CB77-4712-B7FB-E1CA96D67ED0}"/>
                </a:ext>
              </a:extLst>
            </p:cNvPr>
            <p:cNvSpPr/>
            <p:nvPr/>
          </p:nvSpPr>
          <p:spPr>
            <a:xfrm>
              <a:off x="8403299" y="2728591"/>
              <a:ext cx="150875" cy="99357"/>
            </a:xfrm>
            <a:custGeom>
              <a:avLst/>
              <a:gdLst>
                <a:gd name="connsiteX0" fmla="*/ 0 w 150875"/>
                <a:gd name="connsiteY0" fmla="*/ 0 h 99357"/>
                <a:gd name="connsiteX1" fmla="*/ 1227 w 150875"/>
                <a:gd name="connsiteY1" fmla="*/ 13493 h 99357"/>
                <a:gd name="connsiteX2" fmla="*/ 150876 w 150875"/>
                <a:gd name="connsiteY2" fmla="*/ 99357 h 99357"/>
                <a:gd name="connsiteX3" fmla="*/ 150876 w 150875"/>
                <a:gd name="connsiteY3" fmla="*/ 84638 h 99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0875" h="99357">
                  <a:moveTo>
                    <a:pt x="0" y="0"/>
                  </a:moveTo>
                  <a:lnTo>
                    <a:pt x="1227" y="13493"/>
                  </a:lnTo>
                  <a:lnTo>
                    <a:pt x="150876" y="99357"/>
                  </a:lnTo>
                  <a:lnTo>
                    <a:pt x="150876" y="84638"/>
                  </a:lnTo>
                  <a:close/>
                </a:path>
              </a:pathLst>
            </a:custGeom>
            <a:solidFill>
              <a:srgbClr val="502A2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44" name="Freeform: Shape 943">
              <a:extLst>
                <a:ext uri="{FF2B5EF4-FFF2-40B4-BE49-F238E27FC236}">
                  <a16:creationId xmlns:a16="http://schemas.microsoft.com/office/drawing/2014/main" id="{C03B760B-D725-4FF0-BC48-DB247615B58D}"/>
                </a:ext>
              </a:extLst>
            </p:cNvPr>
            <p:cNvSpPr/>
            <p:nvPr/>
          </p:nvSpPr>
          <p:spPr>
            <a:xfrm>
              <a:off x="8107680" y="2873334"/>
              <a:ext cx="485747" cy="273539"/>
            </a:xfrm>
            <a:custGeom>
              <a:avLst/>
              <a:gdLst>
                <a:gd name="connsiteX0" fmla="*/ 485747 w 485747"/>
                <a:gd name="connsiteY0" fmla="*/ 268633 h 273539"/>
                <a:gd name="connsiteX1" fmla="*/ 11040 w 485747"/>
                <a:gd name="connsiteY1" fmla="*/ 0 h 273539"/>
                <a:gd name="connsiteX2" fmla="*/ 0 w 485747"/>
                <a:gd name="connsiteY2" fmla="*/ 6133 h 273539"/>
                <a:gd name="connsiteX3" fmla="*/ 474708 w 485747"/>
                <a:gd name="connsiteY3" fmla="*/ 273540 h 273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5747" h="273539">
                  <a:moveTo>
                    <a:pt x="485747" y="268633"/>
                  </a:moveTo>
                  <a:lnTo>
                    <a:pt x="11040" y="0"/>
                  </a:lnTo>
                  <a:lnTo>
                    <a:pt x="0" y="6133"/>
                  </a:lnTo>
                  <a:lnTo>
                    <a:pt x="474708" y="273540"/>
                  </a:lnTo>
                  <a:close/>
                </a:path>
              </a:pathLst>
            </a:custGeom>
            <a:solidFill>
              <a:srgbClr val="805046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45" name="Freeform: Shape 944">
              <a:extLst>
                <a:ext uri="{FF2B5EF4-FFF2-40B4-BE49-F238E27FC236}">
                  <a16:creationId xmlns:a16="http://schemas.microsoft.com/office/drawing/2014/main" id="{E7FB1DA2-0380-4BCC-B3F4-F6A7ADCD7D24}"/>
                </a:ext>
              </a:extLst>
            </p:cNvPr>
            <p:cNvSpPr/>
            <p:nvPr/>
          </p:nvSpPr>
          <p:spPr>
            <a:xfrm>
              <a:off x="8392259" y="2716325"/>
              <a:ext cx="172955" cy="96904"/>
            </a:xfrm>
            <a:custGeom>
              <a:avLst/>
              <a:gdLst>
                <a:gd name="connsiteX0" fmla="*/ 172955 w 172955"/>
                <a:gd name="connsiteY0" fmla="*/ 90771 h 96904"/>
                <a:gd name="connsiteX1" fmla="*/ 11040 w 172955"/>
                <a:gd name="connsiteY1" fmla="*/ 0 h 96904"/>
                <a:gd name="connsiteX2" fmla="*/ 0 w 172955"/>
                <a:gd name="connsiteY2" fmla="*/ 6133 h 96904"/>
                <a:gd name="connsiteX3" fmla="*/ 163142 w 172955"/>
                <a:gd name="connsiteY3" fmla="*/ 96904 h 96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2955" h="96904">
                  <a:moveTo>
                    <a:pt x="172955" y="90771"/>
                  </a:moveTo>
                  <a:lnTo>
                    <a:pt x="11040" y="0"/>
                  </a:lnTo>
                  <a:lnTo>
                    <a:pt x="0" y="6133"/>
                  </a:lnTo>
                  <a:lnTo>
                    <a:pt x="163142" y="96904"/>
                  </a:lnTo>
                  <a:close/>
                </a:path>
              </a:pathLst>
            </a:custGeom>
            <a:solidFill>
              <a:srgbClr val="805046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46" name="Freeform: Shape 945">
              <a:extLst>
                <a:ext uri="{FF2B5EF4-FFF2-40B4-BE49-F238E27FC236}">
                  <a16:creationId xmlns:a16="http://schemas.microsoft.com/office/drawing/2014/main" id="{C7D13C8B-A877-45F1-B91E-C6444AC54A88}"/>
                </a:ext>
              </a:extLst>
            </p:cNvPr>
            <p:cNvSpPr/>
            <p:nvPr/>
          </p:nvSpPr>
          <p:spPr>
            <a:xfrm>
              <a:off x="8137119" y="3592142"/>
              <a:ext cx="1025466" cy="674649"/>
            </a:xfrm>
            <a:custGeom>
              <a:avLst/>
              <a:gdLst>
                <a:gd name="connsiteX0" fmla="*/ 1025466 w 1025466"/>
                <a:gd name="connsiteY0" fmla="*/ 0 h 674649"/>
                <a:gd name="connsiteX1" fmla="*/ 0 w 1025466"/>
                <a:gd name="connsiteY1" fmla="*/ 574065 h 674649"/>
                <a:gd name="connsiteX2" fmla="*/ 0 w 1025466"/>
                <a:gd name="connsiteY2" fmla="*/ 674649 h 674649"/>
                <a:gd name="connsiteX3" fmla="*/ 1025466 w 1025466"/>
                <a:gd name="connsiteY3" fmla="*/ 101811 h 674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25466" h="674649">
                  <a:moveTo>
                    <a:pt x="1025466" y="0"/>
                  </a:moveTo>
                  <a:lnTo>
                    <a:pt x="0" y="574065"/>
                  </a:lnTo>
                  <a:lnTo>
                    <a:pt x="0" y="674649"/>
                  </a:lnTo>
                  <a:lnTo>
                    <a:pt x="1025466" y="101811"/>
                  </a:lnTo>
                  <a:close/>
                </a:path>
              </a:pathLst>
            </a:custGeom>
            <a:solidFill>
              <a:srgbClr val="846430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47" name="Freeform: Shape 946">
              <a:extLst>
                <a:ext uri="{FF2B5EF4-FFF2-40B4-BE49-F238E27FC236}">
                  <a16:creationId xmlns:a16="http://schemas.microsoft.com/office/drawing/2014/main" id="{47FDCFFC-A0C4-4BE4-8234-A4D709253151}"/>
                </a:ext>
              </a:extLst>
            </p:cNvPr>
            <p:cNvSpPr/>
            <p:nvPr/>
          </p:nvSpPr>
          <p:spPr>
            <a:xfrm>
              <a:off x="7544655" y="3457212"/>
              <a:ext cx="475933" cy="542172"/>
            </a:xfrm>
            <a:custGeom>
              <a:avLst/>
              <a:gdLst>
                <a:gd name="connsiteX0" fmla="*/ 475934 w 475933"/>
                <a:gd name="connsiteY0" fmla="*/ 542173 h 542172"/>
                <a:gd name="connsiteX1" fmla="*/ 475934 w 475933"/>
                <a:gd name="connsiteY1" fmla="*/ 277220 h 542172"/>
                <a:gd name="connsiteX2" fmla="*/ 0 w 475933"/>
                <a:gd name="connsiteY2" fmla="*/ 0 h 542172"/>
                <a:gd name="connsiteX3" fmla="*/ 0 w 475933"/>
                <a:gd name="connsiteY3" fmla="*/ 157009 h 542172"/>
                <a:gd name="connsiteX4" fmla="*/ 0 w 475933"/>
                <a:gd name="connsiteY4" fmla="*/ 264953 h 5421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5933" h="542172">
                  <a:moveTo>
                    <a:pt x="475934" y="542173"/>
                  </a:moveTo>
                  <a:lnTo>
                    <a:pt x="475934" y="277220"/>
                  </a:lnTo>
                  <a:lnTo>
                    <a:pt x="0" y="0"/>
                  </a:lnTo>
                  <a:lnTo>
                    <a:pt x="0" y="157009"/>
                  </a:lnTo>
                  <a:lnTo>
                    <a:pt x="0" y="264953"/>
                  </a:lnTo>
                  <a:close/>
                </a:path>
              </a:pathLst>
            </a:custGeom>
            <a:solidFill>
              <a:srgbClr val="805046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48" name="Freeform: Shape 947">
              <a:extLst>
                <a:ext uri="{FF2B5EF4-FFF2-40B4-BE49-F238E27FC236}">
                  <a16:creationId xmlns:a16="http://schemas.microsoft.com/office/drawing/2014/main" id="{CF5798CE-4744-4170-8215-33446414AE62}"/>
                </a:ext>
              </a:extLst>
            </p:cNvPr>
            <p:cNvSpPr/>
            <p:nvPr/>
          </p:nvSpPr>
          <p:spPr>
            <a:xfrm>
              <a:off x="8020589" y="3420413"/>
              <a:ext cx="561798" cy="578971"/>
            </a:xfrm>
            <a:custGeom>
              <a:avLst/>
              <a:gdLst>
                <a:gd name="connsiteX0" fmla="*/ 0 w 561798"/>
                <a:gd name="connsiteY0" fmla="*/ 578972 h 578971"/>
                <a:gd name="connsiteX1" fmla="*/ 0 w 561798"/>
                <a:gd name="connsiteY1" fmla="*/ 314019 h 578971"/>
                <a:gd name="connsiteX2" fmla="*/ 285806 w 561798"/>
                <a:gd name="connsiteY2" fmla="*/ 154556 h 578971"/>
                <a:gd name="connsiteX3" fmla="*/ 561799 w 561798"/>
                <a:gd name="connsiteY3" fmla="*/ 0 h 578971"/>
                <a:gd name="connsiteX4" fmla="*/ 561799 w 561798"/>
                <a:gd name="connsiteY4" fmla="*/ 266180 h 578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1798" h="578971">
                  <a:moveTo>
                    <a:pt x="0" y="578972"/>
                  </a:moveTo>
                  <a:lnTo>
                    <a:pt x="0" y="314019"/>
                  </a:lnTo>
                  <a:lnTo>
                    <a:pt x="285806" y="154556"/>
                  </a:lnTo>
                  <a:lnTo>
                    <a:pt x="561799" y="0"/>
                  </a:lnTo>
                  <a:lnTo>
                    <a:pt x="561799" y="266180"/>
                  </a:lnTo>
                  <a:close/>
                </a:path>
              </a:pathLst>
            </a:custGeom>
            <a:solidFill>
              <a:srgbClr val="9B6358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49" name="Freeform: Shape 948">
              <a:extLst>
                <a:ext uri="{FF2B5EF4-FFF2-40B4-BE49-F238E27FC236}">
                  <a16:creationId xmlns:a16="http://schemas.microsoft.com/office/drawing/2014/main" id="{4A7B17A8-2436-42B1-BD30-A421C0C7738A}"/>
                </a:ext>
              </a:extLst>
            </p:cNvPr>
            <p:cNvSpPr/>
            <p:nvPr/>
          </p:nvSpPr>
          <p:spPr>
            <a:xfrm>
              <a:off x="8020589" y="3421640"/>
              <a:ext cx="857417" cy="577745"/>
            </a:xfrm>
            <a:custGeom>
              <a:avLst/>
              <a:gdLst>
                <a:gd name="connsiteX0" fmla="*/ 857417 w 857417"/>
                <a:gd name="connsiteY0" fmla="*/ 0 h 577745"/>
                <a:gd name="connsiteX1" fmla="*/ 0 w 857417"/>
                <a:gd name="connsiteY1" fmla="*/ 477161 h 577745"/>
                <a:gd name="connsiteX2" fmla="*/ 0 w 857417"/>
                <a:gd name="connsiteY2" fmla="*/ 577745 h 577745"/>
                <a:gd name="connsiteX3" fmla="*/ 857417 w 857417"/>
                <a:gd name="connsiteY3" fmla="*/ 100584 h 577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7417" h="577745">
                  <a:moveTo>
                    <a:pt x="857417" y="0"/>
                  </a:moveTo>
                  <a:lnTo>
                    <a:pt x="0" y="477161"/>
                  </a:lnTo>
                  <a:lnTo>
                    <a:pt x="0" y="577745"/>
                  </a:lnTo>
                  <a:lnTo>
                    <a:pt x="857417" y="100584"/>
                  </a:lnTo>
                  <a:close/>
                </a:path>
              </a:pathLst>
            </a:custGeom>
            <a:solidFill>
              <a:srgbClr val="80473A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50" name="Freeform: Shape 949">
              <a:extLst>
                <a:ext uri="{FF2B5EF4-FFF2-40B4-BE49-F238E27FC236}">
                  <a16:creationId xmlns:a16="http://schemas.microsoft.com/office/drawing/2014/main" id="{F30621AA-A07B-4B58-A898-8546678C8BCC}"/>
                </a:ext>
              </a:extLst>
            </p:cNvPr>
            <p:cNvSpPr/>
            <p:nvPr/>
          </p:nvSpPr>
          <p:spPr>
            <a:xfrm>
              <a:off x="7544655" y="3620355"/>
              <a:ext cx="475933" cy="379030"/>
            </a:xfrm>
            <a:custGeom>
              <a:avLst/>
              <a:gdLst>
                <a:gd name="connsiteX0" fmla="*/ 0 w 475933"/>
                <a:gd name="connsiteY0" fmla="*/ 0 h 379030"/>
                <a:gd name="connsiteX1" fmla="*/ 475934 w 475933"/>
                <a:gd name="connsiteY1" fmla="*/ 278446 h 379030"/>
                <a:gd name="connsiteX2" fmla="*/ 475934 w 475933"/>
                <a:gd name="connsiteY2" fmla="*/ 379030 h 379030"/>
                <a:gd name="connsiteX3" fmla="*/ 0 w 475933"/>
                <a:gd name="connsiteY3" fmla="*/ 101811 h 379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5933" h="379030">
                  <a:moveTo>
                    <a:pt x="0" y="0"/>
                  </a:moveTo>
                  <a:lnTo>
                    <a:pt x="475934" y="278446"/>
                  </a:lnTo>
                  <a:lnTo>
                    <a:pt x="475934" y="379030"/>
                  </a:lnTo>
                  <a:lnTo>
                    <a:pt x="0" y="101811"/>
                  </a:lnTo>
                  <a:close/>
                </a:path>
              </a:pathLst>
            </a:custGeom>
            <a:solidFill>
              <a:srgbClr val="532213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951" name="Graphic 2">
              <a:extLst>
                <a:ext uri="{FF2B5EF4-FFF2-40B4-BE49-F238E27FC236}">
                  <a16:creationId xmlns:a16="http://schemas.microsoft.com/office/drawing/2014/main" id="{FE8BD8B1-9263-4D8E-B09B-211A18FCC01F}"/>
                </a:ext>
              </a:extLst>
            </p:cNvPr>
            <p:cNvGrpSpPr/>
            <p:nvPr/>
          </p:nvGrpSpPr>
          <p:grpSpPr>
            <a:xfrm>
              <a:off x="7723743" y="3658380"/>
              <a:ext cx="255139" cy="171728"/>
              <a:chOff x="7723743" y="3658380"/>
              <a:chExt cx="255139" cy="171728"/>
            </a:xfrm>
            <a:solidFill>
              <a:srgbClr val="5E5F5F"/>
            </a:solidFill>
          </p:grpSpPr>
          <p:sp>
            <p:nvSpPr>
              <p:cNvPr id="1277" name="Freeform: Shape 1276">
                <a:extLst>
                  <a:ext uri="{FF2B5EF4-FFF2-40B4-BE49-F238E27FC236}">
                    <a16:creationId xmlns:a16="http://schemas.microsoft.com/office/drawing/2014/main" id="{94898946-B921-46C7-A9B7-B28633A1B3FA}"/>
                  </a:ext>
                </a:extLst>
              </p:cNvPr>
              <p:cNvSpPr/>
              <p:nvPr/>
            </p:nvSpPr>
            <p:spPr>
              <a:xfrm>
                <a:off x="7928591" y="3777364"/>
                <a:ext cx="50292" cy="52745"/>
              </a:xfrm>
              <a:custGeom>
                <a:avLst/>
                <a:gdLst>
                  <a:gd name="connsiteX0" fmla="*/ 50292 w 50292"/>
                  <a:gd name="connsiteY0" fmla="*/ 29439 h 52745"/>
                  <a:gd name="connsiteX1" fmla="*/ 50292 w 50292"/>
                  <a:gd name="connsiteY1" fmla="*/ 52745 h 52745"/>
                  <a:gd name="connsiteX2" fmla="*/ 0 w 50292"/>
                  <a:gd name="connsiteY2" fmla="*/ 23306 h 52745"/>
                  <a:gd name="connsiteX3" fmla="*/ 0 w 50292"/>
                  <a:gd name="connsiteY3" fmla="*/ 0 h 52745"/>
                  <a:gd name="connsiteX4" fmla="*/ 50292 w 50292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2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78" name="Freeform: Shape 1277">
                <a:extLst>
                  <a:ext uri="{FF2B5EF4-FFF2-40B4-BE49-F238E27FC236}">
                    <a16:creationId xmlns:a16="http://schemas.microsoft.com/office/drawing/2014/main" id="{BE5A4B1B-7BC1-43E0-B564-AB20794921AE}"/>
                  </a:ext>
                </a:extLst>
              </p:cNvPr>
              <p:cNvSpPr/>
              <p:nvPr/>
            </p:nvSpPr>
            <p:spPr>
              <a:xfrm>
                <a:off x="7859900" y="3738112"/>
                <a:ext cx="50292" cy="52745"/>
              </a:xfrm>
              <a:custGeom>
                <a:avLst/>
                <a:gdLst>
                  <a:gd name="connsiteX0" fmla="*/ 50292 w 50292"/>
                  <a:gd name="connsiteY0" fmla="*/ 29439 h 52745"/>
                  <a:gd name="connsiteX1" fmla="*/ 50292 w 50292"/>
                  <a:gd name="connsiteY1" fmla="*/ 52745 h 52745"/>
                  <a:gd name="connsiteX2" fmla="*/ 0 w 50292"/>
                  <a:gd name="connsiteY2" fmla="*/ 23306 h 52745"/>
                  <a:gd name="connsiteX3" fmla="*/ 0 w 50292"/>
                  <a:gd name="connsiteY3" fmla="*/ 0 h 52745"/>
                  <a:gd name="connsiteX4" fmla="*/ 50292 w 50292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2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79" name="Freeform: Shape 1278">
                <a:extLst>
                  <a:ext uri="{FF2B5EF4-FFF2-40B4-BE49-F238E27FC236}">
                    <a16:creationId xmlns:a16="http://schemas.microsoft.com/office/drawing/2014/main" id="{E18EB72E-6CE5-4224-A2DA-1840A28BC9F2}"/>
                  </a:ext>
                </a:extLst>
              </p:cNvPr>
              <p:cNvSpPr/>
              <p:nvPr/>
            </p:nvSpPr>
            <p:spPr>
              <a:xfrm>
                <a:off x="7791208" y="3697633"/>
                <a:ext cx="50291" cy="52745"/>
              </a:xfrm>
              <a:custGeom>
                <a:avLst/>
                <a:gdLst>
                  <a:gd name="connsiteX0" fmla="*/ 50292 w 50291"/>
                  <a:gd name="connsiteY0" fmla="*/ 29439 h 52745"/>
                  <a:gd name="connsiteX1" fmla="*/ 50292 w 50291"/>
                  <a:gd name="connsiteY1" fmla="*/ 52745 h 52745"/>
                  <a:gd name="connsiteX2" fmla="*/ 0 w 50291"/>
                  <a:gd name="connsiteY2" fmla="*/ 23306 h 52745"/>
                  <a:gd name="connsiteX3" fmla="*/ 0 w 50291"/>
                  <a:gd name="connsiteY3" fmla="*/ 0 h 52745"/>
                  <a:gd name="connsiteX4" fmla="*/ 50292 w 50291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1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80" name="Freeform: Shape 1279">
                <a:extLst>
                  <a:ext uri="{FF2B5EF4-FFF2-40B4-BE49-F238E27FC236}">
                    <a16:creationId xmlns:a16="http://schemas.microsoft.com/office/drawing/2014/main" id="{D1C8F91F-480F-47FE-8584-28FA003A62B9}"/>
                  </a:ext>
                </a:extLst>
              </p:cNvPr>
              <p:cNvSpPr/>
              <p:nvPr/>
            </p:nvSpPr>
            <p:spPr>
              <a:xfrm>
                <a:off x="7723743" y="3658380"/>
                <a:ext cx="50291" cy="52745"/>
              </a:xfrm>
              <a:custGeom>
                <a:avLst/>
                <a:gdLst>
                  <a:gd name="connsiteX0" fmla="*/ 50292 w 50291"/>
                  <a:gd name="connsiteY0" fmla="*/ 29439 h 52745"/>
                  <a:gd name="connsiteX1" fmla="*/ 50292 w 50291"/>
                  <a:gd name="connsiteY1" fmla="*/ 52745 h 52745"/>
                  <a:gd name="connsiteX2" fmla="*/ 0 w 50291"/>
                  <a:gd name="connsiteY2" fmla="*/ 23306 h 52745"/>
                  <a:gd name="connsiteX3" fmla="*/ 0 w 50291"/>
                  <a:gd name="connsiteY3" fmla="*/ 0 h 52745"/>
                  <a:gd name="connsiteX4" fmla="*/ 50292 w 50291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1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952" name="Graphic 2">
              <a:extLst>
                <a:ext uri="{FF2B5EF4-FFF2-40B4-BE49-F238E27FC236}">
                  <a16:creationId xmlns:a16="http://schemas.microsoft.com/office/drawing/2014/main" id="{9FE763C3-2112-435A-812C-E1D45C4A00F1}"/>
                </a:ext>
              </a:extLst>
            </p:cNvPr>
            <p:cNvGrpSpPr/>
            <p:nvPr/>
          </p:nvGrpSpPr>
          <p:grpSpPr>
            <a:xfrm>
              <a:off x="7723743" y="3704992"/>
              <a:ext cx="255139" cy="171728"/>
              <a:chOff x="7723743" y="3704992"/>
              <a:chExt cx="255139" cy="171728"/>
            </a:xfrm>
            <a:solidFill>
              <a:srgbClr val="5E5F5F"/>
            </a:solidFill>
          </p:grpSpPr>
          <p:sp>
            <p:nvSpPr>
              <p:cNvPr id="1273" name="Freeform: Shape 1272">
                <a:extLst>
                  <a:ext uri="{FF2B5EF4-FFF2-40B4-BE49-F238E27FC236}">
                    <a16:creationId xmlns:a16="http://schemas.microsoft.com/office/drawing/2014/main" id="{10D92CE0-32A6-4BED-8C1F-3FBD9212A2FB}"/>
                  </a:ext>
                </a:extLst>
              </p:cNvPr>
              <p:cNvSpPr/>
              <p:nvPr/>
            </p:nvSpPr>
            <p:spPr>
              <a:xfrm>
                <a:off x="7928591" y="3823976"/>
                <a:ext cx="50292" cy="52745"/>
              </a:xfrm>
              <a:custGeom>
                <a:avLst/>
                <a:gdLst>
                  <a:gd name="connsiteX0" fmla="*/ 50292 w 50292"/>
                  <a:gd name="connsiteY0" fmla="*/ 29439 h 52745"/>
                  <a:gd name="connsiteX1" fmla="*/ 50292 w 50292"/>
                  <a:gd name="connsiteY1" fmla="*/ 52745 h 52745"/>
                  <a:gd name="connsiteX2" fmla="*/ 0 w 50292"/>
                  <a:gd name="connsiteY2" fmla="*/ 23306 h 52745"/>
                  <a:gd name="connsiteX3" fmla="*/ 0 w 50292"/>
                  <a:gd name="connsiteY3" fmla="*/ 0 h 52745"/>
                  <a:gd name="connsiteX4" fmla="*/ 50292 w 50292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2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74" name="Freeform: Shape 1273">
                <a:extLst>
                  <a:ext uri="{FF2B5EF4-FFF2-40B4-BE49-F238E27FC236}">
                    <a16:creationId xmlns:a16="http://schemas.microsoft.com/office/drawing/2014/main" id="{F268E913-BC4D-4919-BF7F-0BA4EAA0749F}"/>
                  </a:ext>
                </a:extLst>
              </p:cNvPr>
              <p:cNvSpPr/>
              <p:nvPr/>
            </p:nvSpPr>
            <p:spPr>
              <a:xfrm>
                <a:off x="7859900" y="3784724"/>
                <a:ext cx="50292" cy="52745"/>
              </a:xfrm>
              <a:custGeom>
                <a:avLst/>
                <a:gdLst>
                  <a:gd name="connsiteX0" fmla="*/ 50292 w 50292"/>
                  <a:gd name="connsiteY0" fmla="*/ 29439 h 52745"/>
                  <a:gd name="connsiteX1" fmla="*/ 50292 w 50292"/>
                  <a:gd name="connsiteY1" fmla="*/ 52745 h 52745"/>
                  <a:gd name="connsiteX2" fmla="*/ 0 w 50292"/>
                  <a:gd name="connsiteY2" fmla="*/ 23306 h 52745"/>
                  <a:gd name="connsiteX3" fmla="*/ 0 w 50292"/>
                  <a:gd name="connsiteY3" fmla="*/ 0 h 52745"/>
                  <a:gd name="connsiteX4" fmla="*/ 50292 w 50292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2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75" name="Freeform: Shape 1274">
                <a:extLst>
                  <a:ext uri="{FF2B5EF4-FFF2-40B4-BE49-F238E27FC236}">
                    <a16:creationId xmlns:a16="http://schemas.microsoft.com/office/drawing/2014/main" id="{69957D47-5B7D-47AB-9D23-E67219831509}"/>
                  </a:ext>
                </a:extLst>
              </p:cNvPr>
              <p:cNvSpPr/>
              <p:nvPr/>
            </p:nvSpPr>
            <p:spPr>
              <a:xfrm>
                <a:off x="7791208" y="3744245"/>
                <a:ext cx="50291" cy="52745"/>
              </a:xfrm>
              <a:custGeom>
                <a:avLst/>
                <a:gdLst>
                  <a:gd name="connsiteX0" fmla="*/ 50292 w 50291"/>
                  <a:gd name="connsiteY0" fmla="*/ 29439 h 52745"/>
                  <a:gd name="connsiteX1" fmla="*/ 50292 w 50291"/>
                  <a:gd name="connsiteY1" fmla="*/ 52745 h 52745"/>
                  <a:gd name="connsiteX2" fmla="*/ 0 w 50291"/>
                  <a:gd name="connsiteY2" fmla="*/ 23306 h 52745"/>
                  <a:gd name="connsiteX3" fmla="*/ 0 w 50291"/>
                  <a:gd name="connsiteY3" fmla="*/ 0 h 52745"/>
                  <a:gd name="connsiteX4" fmla="*/ 50292 w 50291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1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76" name="Freeform: Shape 1275">
                <a:extLst>
                  <a:ext uri="{FF2B5EF4-FFF2-40B4-BE49-F238E27FC236}">
                    <a16:creationId xmlns:a16="http://schemas.microsoft.com/office/drawing/2014/main" id="{71F383C9-656B-41B6-BE7C-985ED6D6E2D3}"/>
                  </a:ext>
                </a:extLst>
              </p:cNvPr>
              <p:cNvSpPr/>
              <p:nvPr/>
            </p:nvSpPr>
            <p:spPr>
              <a:xfrm>
                <a:off x="7723743" y="3704992"/>
                <a:ext cx="50291" cy="52745"/>
              </a:xfrm>
              <a:custGeom>
                <a:avLst/>
                <a:gdLst>
                  <a:gd name="connsiteX0" fmla="*/ 50292 w 50291"/>
                  <a:gd name="connsiteY0" fmla="*/ 29439 h 52745"/>
                  <a:gd name="connsiteX1" fmla="*/ 50292 w 50291"/>
                  <a:gd name="connsiteY1" fmla="*/ 52745 h 52745"/>
                  <a:gd name="connsiteX2" fmla="*/ 0 w 50291"/>
                  <a:gd name="connsiteY2" fmla="*/ 23306 h 52745"/>
                  <a:gd name="connsiteX3" fmla="*/ 0 w 50291"/>
                  <a:gd name="connsiteY3" fmla="*/ 0 h 52745"/>
                  <a:gd name="connsiteX4" fmla="*/ 50292 w 50291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1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953" name="Graphic 2">
              <a:extLst>
                <a:ext uri="{FF2B5EF4-FFF2-40B4-BE49-F238E27FC236}">
                  <a16:creationId xmlns:a16="http://schemas.microsoft.com/office/drawing/2014/main" id="{103CE2AD-11D6-4850-B638-6C83B5A1908F}"/>
                </a:ext>
              </a:extLst>
            </p:cNvPr>
            <p:cNvGrpSpPr/>
            <p:nvPr/>
          </p:nvGrpSpPr>
          <p:grpSpPr>
            <a:xfrm>
              <a:off x="7723743" y="3681686"/>
              <a:ext cx="255139" cy="171729"/>
              <a:chOff x="7723743" y="3681686"/>
              <a:chExt cx="255139" cy="171729"/>
            </a:xfrm>
            <a:solidFill>
              <a:srgbClr val="5E5F5F"/>
            </a:solidFill>
          </p:grpSpPr>
          <p:sp>
            <p:nvSpPr>
              <p:cNvPr id="1269" name="Freeform: Shape 1268">
                <a:extLst>
                  <a:ext uri="{FF2B5EF4-FFF2-40B4-BE49-F238E27FC236}">
                    <a16:creationId xmlns:a16="http://schemas.microsoft.com/office/drawing/2014/main" id="{E6BC26FD-BD10-40B0-8C16-35767EE0745F}"/>
                  </a:ext>
                </a:extLst>
              </p:cNvPr>
              <p:cNvSpPr/>
              <p:nvPr/>
            </p:nvSpPr>
            <p:spPr>
              <a:xfrm>
                <a:off x="7928591" y="3800670"/>
                <a:ext cx="50292" cy="52745"/>
              </a:xfrm>
              <a:custGeom>
                <a:avLst/>
                <a:gdLst>
                  <a:gd name="connsiteX0" fmla="*/ 50292 w 50292"/>
                  <a:gd name="connsiteY0" fmla="*/ 29439 h 52745"/>
                  <a:gd name="connsiteX1" fmla="*/ 50292 w 50292"/>
                  <a:gd name="connsiteY1" fmla="*/ 52745 h 52745"/>
                  <a:gd name="connsiteX2" fmla="*/ 0 w 50292"/>
                  <a:gd name="connsiteY2" fmla="*/ 23306 h 52745"/>
                  <a:gd name="connsiteX3" fmla="*/ 0 w 50292"/>
                  <a:gd name="connsiteY3" fmla="*/ 0 h 52745"/>
                  <a:gd name="connsiteX4" fmla="*/ 50292 w 50292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2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70" name="Freeform: Shape 1269">
                <a:extLst>
                  <a:ext uri="{FF2B5EF4-FFF2-40B4-BE49-F238E27FC236}">
                    <a16:creationId xmlns:a16="http://schemas.microsoft.com/office/drawing/2014/main" id="{04D829F9-88DA-483A-B8C1-17AFEE91D8CB}"/>
                  </a:ext>
                </a:extLst>
              </p:cNvPr>
              <p:cNvSpPr/>
              <p:nvPr/>
            </p:nvSpPr>
            <p:spPr>
              <a:xfrm>
                <a:off x="7859900" y="3761418"/>
                <a:ext cx="50292" cy="52745"/>
              </a:xfrm>
              <a:custGeom>
                <a:avLst/>
                <a:gdLst>
                  <a:gd name="connsiteX0" fmla="*/ 50292 w 50292"/>
                  <a:gd name="connsiteY0" fmla="*/ 29439 h 52745"/>
                  <a:gd name="connsiteX1" fmla="*/ 50292 w 50292"/>
                  <a:gd name="connsiteY1" fmla="*/ 52745 h 52745"/>
                  <a:gd name="connsiteX2" fmla="*/ 0 w 50292"/>
                  <a:gd name="connsiteY2" fmla="*/ 23306 h 52745"/>
                  <a:gd name="connsiteX3" fmla="*/ 0 w 50292"/>
                  <a:gd name="connsiteY3" fmla="*/ 0 h 52745"/>
                  <a:gd name="connsiteX4" fmla="*/ 50292 w 50292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2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71" name="Freeform: Shape 1270">
                <a:extLst>
                  <a:ext uri="{FF2B5EF4-FFF2-40B4-BE49-F238E27FC236}">
                    <a16:creationId xmlns:a16="http://schemas.microsoft.com/office/drawing/2014/main" id="{7F6B2E60-EE51-458F-BD09-714971454E65}"/>
                  </a:ext>
                </a:extLst>
              </p:cNvPr>
              <p:cNvSpPr/>
              <p:nvPr/>
            </p:nvSpPr>
            <p:spPr>
              <a:xfrm>
                <a:off x="7791208" y="3720939"/>
                <a:ext cx="50291" cy="52745"/>
              </a:xfrm>
              <a:custGeom>
                <a:avLst/>
                <a:gdLst>
                  <a:gd name="connsiteX0" fmla="*/ 50292 w 50291"/>
                  <a:gd name="connsiteY0" fmla="*/ 29439 h 52745"/>
                  <a:gd name="connsiteX1" fmla="*/ 50292 w 50291"/>
                  <a:gd name="connsiteY1" fmla="*/ 52745 h 52745"/>
                  <a:gd name="connsiteX2" fmla="*/ 0 w 50291"/>
                  <a:gd name="connsiteY2" fmla="*/ 23306 h 52745"/>
                  <a:gd name="connsiteX3" fmla="*/ 0 w 50291"/>
                  <a:gd name="connsiteY3" fmla="*/ 0 h 52745"/>
                  <a:gd name="connsiteX4" fmla="*/ 50292 w 50291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1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72" name="Freeform: Shape 1271">
                <a:extLst>
                  <a:ext uri="{FF2B5EF4-FFF2-40B4-BE49-F238E27FC236}">
                    <a16:creationId xmlns:a16="http://schemas.microsoft.com/office/drawing/2014/main" id="{AE9C36FF-D104-4774-B375-963967BB12FA}"/>
                  </a:ext>
                </a:extLst>
              </p:cNvPr>
              <p:cNvSpPr/>
              <p:nvPr/>
            </p:nvSpPr>
            <p:spPr>
              <a:xfrm>
                <a:off x="7723743" y="3681686"/>
                <a:ext cx="50291" cy="52745"/>
              </a:xfrm>
              <a:custGeom>
                <a:avLst/>
                <a:gdLst>
                  <a:gd name="connsiteX0" fmla="*/ 50292 w 50291"/>
                  <a:gd name="connsiteY0" fmla="*/ 29439 h 52745"/>
                  <a:gd name="connsiteX1" fmla="*/ 50292 w 50291"/>
                  <a:gd name="connsiteY1" fmla="*/ 52745 h 52745"/>
                  <a:gd name="connsiteX2" fmla="*/ 0 w 50291"/>
                  <a:gd name="connsiteY2" fmla="*/ 23306 h 52745"/>
                  <a:gd name="connsiteX3" fmla="*/ 0 w 50291"/>
                  <a:gd name="connsiteY3" fmla="*/ 0 h 52745"/>
                  <a:gd name="connsiteX4" fmla="*/ 50292 w 50291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1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954" name="Graphic 2">
              <a:extLst>
                <a:ext uri="{FF2B5EF4-FFF2-40B4-BE49-F238E27FC236}">
                  <a16:creationId xmlns:a16="http://schemas.microsoft.com/office/drawing/2014/main" id="{C97D837D-FB3A-4D16-A4C0-FE969777EE3C}"/>
                </a:ext>
              </a:extLst>
            </p:cNvPr>
            <p:cNvGrpSpPr/>
            <p:nvPr/>
          </p:nvGrpSpPr>
          <p:grpSpPr>
            <a:xfrm>
              <a:off x="7723743" y="3728298"/>
              <a:ext cx="255139" cy="171728"/>
              <a:chOff x="7723743" y="3728298"/>
              <a:chExt cx="255139" cy="171728"/>
            </a:xfrm>
            <a:solidFill>
              <a:srgbClr val="5E5F5F"/>
            </a:solidFill>
          </p:grpSpPr>
          <p:sp>
            <p:nvSpPr>
              <p:cNvPr id="1265" name="Freeform: Shape 1264">
                <a:extLst>
                  <a:ext uri="{FF2B5EF4-FFF2-40B4-BE49-F238E27FC236}">
                    <a16:creationId xmlns:a16="http://schemas.microsoft.com/office/drawing/2014/main" id="{F36BC3B1-C764-4706-B7E8-735D99198C49}"/>
                  </a:ext>
                </a:extLst>
              </p:cNvPr>
              <p:cNvSpPr/>
              <p:nvPr/>
            </p:nvSpPr>
            <p:spPr>
              <a:xfrm>
                <a:off x="7928591" y="3847282"/>
                <a:ext cx="50292" cy="52745"/>
              </a:xfrm>
              <a:custGeom>
                <a:avLst/>
                <a:gdLst>
                  <a:gd name="connsiteX0" fmla="*/ 50292 w 50292"/>
                  <a:gd name="connsiteY0" fmla="*/ 29439 h 52745"/>
                  <a:gd name="connsiteX1" fmla="*/ 50292 w 50292"/>
                  <a:gd name="connsiteY1" fmla="*/ 52745 h 52745"/>
                  <a:gd name="connsiteX2" fmla="*/ 0 w 50292"/>
                  <a:gd name="connsiteY2" fmla="*/ 23306 h 52745"/>
                  <a:gd name="connsiteX3" fmla="*/ 0 w 50292"/>
                  <a:gd name="connsiteY3" fmla="*/ 0 h 52745"/>
                  <a:gd name="connsiteX4" fmla="*/ 50292 w 50292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2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66" name="Freeform: Shape 1265">
                <a:extLst>
                  <a:ext uri="{FF2B5EF4-FFF2-40B4-BE49-F238E27FC236}">
                    <a16:creationId xmlns:a16="http://schemas.microsoft.com/office/drawing/2014/main" id="{5A7F425B-03AC-43DB-B207-80EA1EDD7407}"/>
                  </a:ext>
                </a:extLst>
              </p:cNvPr>
              <p:cNvSpPr/>
              <p:nvPr/>
            </p:nvSpPr>
            <p:spPr>
              <a:xfrm>
                <a:off x="7859900" y="3808030"/>
                <a:ext cx="50292" cy="52745"/>
              </a:xfrm>
              <a:custGeom>
                <a:avLst/>
                <a:gdLst>
                  <a:gd name="connsiteX0" fmla="*/ 50292 w 50292"/>
                  <a:gd name="connsiteY0" fmla="*/ 29439 h 52745"/>
                  <a:gd name="connsiteX1" fmla="*/ 50292 w 50292"/>
                  <a:gd name="connsiteY1" fmla="*/ 52745 h 52745"/>
                  <a:gd name="connsiteX2" fmla="*/ 0 w 50292"/>
                  <a:gd name="connsiteY2" fmla="*/ 23306 h 52745"/>
                  <a:gd name="connsiteX3" fmla="*/ 0 w 50292"/>
                  <a:gd name="connsiteY3" fmla="*/ 0 h 52745"/>
                  <a:gd name="connsiteX4" fmla="*/ 50292 w 50292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2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67" name="Freeform: Shape 1266">
                <a:extLst>
                  <a:ext uri="{FF2B5EF4-FFF2-40B4-BE49-F238E27FC236}">
                    <a16:creationId xmlns:a16="http://schemas.microsoft.com/office/drawing/2014/main" id="{E3AF6DA6-28C0-4DD1-872D-97E3246A35AD}"/>
                  </a:ext>
                </a:extLst>
              </p:cNvPr>
              <p:cNvSpPr/>
              <p:nvPr/>
            </p:nvSpPr>
            <p:spPr>
              <a:xfrm>
                <a:off x="7791208" y="3767551"/>
                <a:ext cx="50291" cy="52745"/>
              </a:xfrm>
              <a:custGeom>
                <a:avLst/>
                <a:gdLst>
                  <a:gd name="connsiteX0" fmla="*/ 50292 w 50291"/>
                  <a:gd name="connsiteY0" fmla="*/ 29439 h 52745"/>
                  <a:gd name="connsiteX1" fmla="*/ 50292 w 50291"/>
                  <a:gd name="connsiteY1" fmla="*/ 52745 h 52745"/>
                  <a:gd name="connsiteX2" fmla="*/ 0 w 50291"/>
                  <a:gd name="connsiteY2" fmla="*/ 23306 h 52745"/>
                  <a:gd name="connsiteX3" fmla="*/ 0 w 50291"/>
                  <a:gd name="connsiteY3" fmla="*/ 0 h 52745"/>
                  <a:gd name="connsiteX4" fmla="*/ 50292 w 50291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1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68" name="Freeform: Shape 1267">
                <a:extLst>
                  <a:ext uri="{FF2B5EF4-FFF2-40B4-BE49-F238E27FC236}">
                    <a16:creationId xmlns:a16="http://schemas.microsoft.com/office/drawing/2014/main" id="{32FAB89F-1094-45AD-A338-CAEF26659FAB}"/>
                  </a:ext>
                </a:extLst>
              </p:cNvPr>
              <p:cNvSpPr/>
              <p:nvPr/>
            </p:nvSpPr>
            <p:spPr>
              <a:xfrm>
                <a:off x="7723743" y="3728298"/>
                <a:ext cx="50291" cy="52745"/>
              </a:xfrm>
              <a:custGeom>
                <a:avLst/>
                <a:gdLst>
                  <a:gd name="connsiteX0" fmla="*/ 50292 w 50291"/>
                  <a:gd name="connsiteY0" fmla="*/ 29439 h 52745"/>
                  <a:gd name="connsiteX1" fmla="*/ 50292 w 50291"/>
                  <a:gd name="connsiteY1" fmla="*/ 52745 h 52745"/>
                  <a:gd name="connsiteX2" fmla="*/ 0 w 50291"/>
                  <a:gd name="connsiteY2" fmla="*/ 23306 h 52745"/>
                  <a:gd name="connsiteX3" fmla="*/ 0 w 50291"/>
                  <a:gd name="connsiteY3" fmla="*/ 0 h 52745"/>
                  <a:gd name="connsiteX4" fmla="*/ 50292 w 50291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1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955" name="Graphic 2">
              <a:extLst>
                <a:ext uri="{FF2B5EF4-FFF2-40B4-BE49-F238E27FC236}">
                  <a16:creationId xmlns:a16="http://schemas.microsoft.com/office/drawing/2014/main" id="{8EA6032E-8DF5-45FF-9470-2128C3E45C7D}"/>
                </a:ext>
              </a:extLst>
            </p:cNvPr>
            <p:cNvGrpSpPr/>
            <p:nvPr/>
          </p:nvGrpSpPr>
          <p:grpSpPr>
            <a:xfrm>
              <a:off x="7729877" y="3662060"/>
              <a:ext cx="249006" cy="161915"/>
              <a:chOff x="7729877" y="3662060"/>
              <a:chExt cx="249006" cy="161915"/>
            </a:xfrm>
            <a:solidFill>
              <a:srgbClr val="E4E5E5"/>
            </a:solidFill>
          </p:grpSpPr>
          <p:sp>
            <p:nvSpPr>
              <p:cNvPr id="1261" name="Freeform: Shape 1260">
                <a:extLst>
                  <a:ext uri="{FF2B5EF4-FFF2-40B4-BE49-F238E27FC236}">
                    <a16:creationId xmlns:a16="http://schemas.microsoft.com/office/drawing/2014/main" id="{C264FC23-7671-4200-8E00-F44187ABAF7F}"/>
                  </a:ext>
                </a:extLst>
              </p:cNvPr>
              <p:cNvSpPr/>
              <p:nvPr/>
            </p:nvSpPr>
            <p:spPr>
              <a:xfrm>
                <a:off x="7934724" y="3781044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62" name="Freeform: Shape 1261">
                <a:extLst>
                  <a:ext uri="{FF2B5EF4-FFF2-40B4-BE49-F238E27FC236}">
                    <a16:creationId xmlns:a16="http://schemas.microsoft.com/office/drawing/2014/main" id="{72902B81-F381-46F4-925C-8FD298C2CFE5}"/>
                  </a:ext>
                </a:extLst>
              </p:cNvPr>
              <p:cNvSpPr/>
              <p:nvPr/>
            </p:nvSpPr>
            <p:spPr>
              <a:xfrm>
                <a:off x="7866033" y="3741791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63" name="Freeform: Shape 1262">
                <a:extLst>
                  <a:ext uri="{FF2B5EF4-FFF2-40B4-BE49-F238E27FC236}">
                    <a16:creationId xmlns:a16="http://schemas.microsoft.com/office/drawing/2014/main" id="{709F89FD-9878-4A2B-A84A-14E79A789B31}"/>
                  </a:ext>
                </a:extLst>
              </p:cNvPr>
              <p:cNvSpPr/>
              <p:nvPr/>
            </p:nvSpPr>
            <p:spPr>
              <a:xfrm>
                <a:off x="7797342" y="3701312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64" name="Freeform: Shape 1263">
                <a:extLst>
                  <a:ext uri="{FF2B5EF4-FFF2-40B4-BE49-F238E27FC236}">
                    <a16:creationId xmlns:a16="http://schemas.microsoft.com/office/drawing/2014/main" id="{F7B96569-B09E-4C4F-96C0-C21CF519F4CC}"/>
                  </a:ext>
                </a:extLst>
              </p:cNvPr>
              <p:cNvSpPr/>
              <p:nvPr/>
            </p:nvSpPr>
            <p:spPr>
              <a:xfrm>
                <a:off x="7729877" y="3662060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956" name="Graphic 2">
              <a:extLst>
                <a:ext uri="{FF2B5EF4-FFF2-40B4-BE49-F238E27FC236}">
                  <a16:creationId xmlns:a16="http://schemas.microsoft.com/office/drawing/2014/main" id="{6F9CCB24-957B-423B-A95D-BE969AC9D628}"/>
                </a:ext>
              </a:extLst>
            </p:cNvPr>
            <p:cNvGrpSpPr/>
            <p:nvPr/>
          </p:nvGrpSpPr>
          <p:grpSpPr>
            <a:xfrm>
              <a:off x="7729877" y="3708672"/>
              <a:ext cx="249006" cy="161915"/>
              <a:chOff x="7729877" y="3708672"/>
              <a:chExt cx="249006" cy="161915"/>
            </a:xfrm>
            <a:solidFill>
              <a:srgbClr val="E4E5E5"/>
            </a:solidFill>
          </p:grpSpPr>
          <p:sp>
            <p:nvSpPr>
              <p:cNvPr id="1257" name="Freeform: Shape 1256">
                <a:extLst>
                  <a:ext uri="{FF2B5EF4-FFF2-40B4-BE49-F238E27FC236}">
                    <a16:creationId xmlns:a16="http://schemas.microsoft.com/office/drawing/2014/main" id="{CBFAC7F3-3807-46D4-B102-2473B7CB8B50}"/>
                  </a:ext>
                </a:extLst>
              </p:cNvPr>
              <p:cNvSpPr/>
              <p:nvPr/>
            </p:nvSpPr>
            <p:spPr>
              <a:xfrm>
                <a:off x="7934724" y="3827656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58" name="Freeform: Shape 1257">
                <a:extLst>
                  <a:ext uri="{FF2B5EF4-FFF2-40B4-BE49-F238E27FC236}">
                    <a16:creationId xmlns:a16="http://schemas.microsoft.com/office/drawing/2014/main" id="{88C9B91B-B277-4DF8-AB2D-4FFD588D4B9D}"/>
                  </a:ext>
                </a:extLst>
              </p:cNvPr>
              <p:cNvSpPr/>
              <p:nvPr/>
            </p:nvSpPr>
            <p:spPr>
              <a:xfrm>
                <a:off x="7866033" y="3788404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59" name="Freeform: Shape 1258">
                <a:extLst>
                  <a:ext uri="{FF2B5EF4-FFF2-40B4-BE49-F238E27FC236}">
                    <a16:creationId xmlns:a16="http://schemas.microsoft.com/office/drawing/2014/main" id="{6D101E74-FB39-408F-87D1-B8DD37CC041B}"/>
                  </a:ext>
                </a:extLst>
              </p:cNvPr>
              <p:cNvSpPr/>
              <p:nvPr/>
            </p:nvSpPr>
            <p:spPr>
              <a:xfrm>
                <a:off x="7797342" y="3747925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60" name="Freeform: Shape 1259">
                <a:extLst>
                  <a:ext uri="{FF2B5EF4-FFF2-40B4-BE49-F238E27FC236}">
                    <a16:creationId xmlns:a16="http://schemas.microsoft.com/office/drawing/2014/main" id="{86E5154E-BB10-4E1C-94E8-BE6C85E412AE}"/>
                  </a:ext>
                </a:extLst>
              </p:cNvPr>
              <p:cNvSpPr/>
              <p:nvPr/>
            </p:nvSpPr>
            <p:spPr>
              <a:xfrm>
                <a:off x="7729877" y="3708672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957" name="Graphic 2">
              <a:extLst>
                <a:ext uri="{FF2B5EF4-FFF2-40B4-BE49-F238E27FC236}">
                  <a16:creationId xmlns:a16="http://schemas.microsoft.com/office/drawing/2014/main" id="{A55153C0-E93A-4F9E-AD26-71C89CE8D399}"/>
                </a:ext>
              </a:extLst>
            </p:cNvPr>
            <p:cNvGrpSpPr/>
            <p:nvPr/>
          </p:nvGrpSpPr>
          <p:grpSpPr>
            <a:xfrm>
              <a:off x="7729877" y="3685366"/>
              <a:ext cx="249006" cy="161915"/>
              <a:chOff x="7729877" y="3685366"/>
              <a:chExt cx="249006" cy="161915"/>
            </a:xfrm>
            <a:solidFill>
              <a:srgbClr val="E4E5E5"/>
            </a:solidFill>
          </p:grpSpPr>
          <p:sp>
            <p:nvSpPr>
              <p:cNvPr id="1253" name="Freeform: Shape 1252">
                <a:extLst>
                  <a:ext uri="{FF2B5EF4-FFF2-40B4-BE49-F238E27FC236}">
                    <a16:creationId xmlns:a16="http://schemas.microsoft.com/office/drawing/2014/main" id="{1AC9391D-6B69-47C7-8F86-A4FE7E721547}"/>
                  </a:ext>
                </a:extLst>
              </p:cNvPr>
              <p:cNvSpPr/>
              <p:nvPr/>
            </p:nvSpPr>
            <p:spPr>
              <a:xfrm>
                <a:off x="7934724" y="3804350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54" name="Freeform: Shape 1253">
                <a:extLst>
                  <a:ext uri="{FF2B5EF4-FFF2-40B4-BE49-F238E27FC236}">
                    <a16:creationId xmlns:a16="http://schemas.microsoft.com/office/drawing/2014/main" id="{104A4930-8CD8-45FD-BE93-2C820B289F27}"/>
                  </a:ext>
                </a:extLst>
              </p:cNvPr>
              <p:cNvSpPr/>
              <p:nvPr/>
            </p:nvSpPr>
            <p:spPr>
              <a:xfrm>
                <a:off x="7866033" y="3765097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55" name="Freeform: Shape 1254">
                <a:extLst>
                  <a:ext uri="{FF2B5EF4-FFF2-40B4-BE49-F238E27FC236}">
                    <a16:creationId xmlns:a16="http://schemas.microsoft.com/office/drawing/2014/main" id="{4F0F8551-3A0C-4622-98D0-4BEBA6E6C9F6}"/>
                  </a:ext>
                </a:extLst>
              </p:cNvPr>
              <p:cNvSpPr/>
              <p:nvPr/>
            </p:nvSpPr>
            <p:spPr>
              <a:xfrm>
                <a:off x="7797342" y="3724619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56" name="Freeform: Shape 1255">
                <a:extLst>
                  <a:ext uri="{FF2B5EF4-FFF2-40B4-BE49-F238E27FC236}">
                    <a16:creationId xmlns:a16="http://schemas.microsoft.com/office/drawing/2014/main" id="{1D795F36-12B9-4B27-A44F-9C18CF139553}"/>
                  </a:ext>
                </a:extLst>
              </p:cNvPr>
              <p:cNvSpPr/>
              <p:nvPr/>
            </p:nvSpPr>
            <p:spPr>
              <a:xfrm>
                <a:off x="7729877" y="3685366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958" name="Graphic 2">
              <a:extLst>
                <a:ext uri="{FF2B5EF4-FFF2-40B4-BE49-F238E27FC236}">
                  <a16:creationId xmlns:a16="http://schemas.microsoft.com/office/drawing/2014/main" id="{121FF839-BFD2-46E3-BA1E-EA8C94247D83}"/>
                </a:ext>
              </a:extLst>
            </p:cNvPr>
            <p:cNvGrpSpPr/>
            <p:nvPr/>
          </p:nvGrpSpPr>
          <p:grpSpPr>
            <a:xfrm>
              <a:off x="7729877" y="3731978"/>
              <a:ext cx="249006" cy="161915"/>
              <a:chOff x="7729877" y="3731978"/>
              <a:chExt cx="249006" cy="161915"/>
            </a:xfrm>
            <a:solidFill>
              <a:srgbClr val="E4E5E5"/>
            </a:solidFill>
          </p:grpSpPr>
          <p:sp>
            <p:nvSpPr>
              <p:cNvPr id="1249" name="Freeform: Shape 1248">
                <a:extLst>
                  <a:ext uri="{FF2B5EF4-FFF2-40B4-BE49-F238E27FC236}">
                    <a16:creationId xmlns:a16="http://schemas.microsoft.com/office/drawing/2014/main" id="{903A1E4F-3BEF-4458-A3F8-00022BE8B324}"/>
                  </a:ext>
                </a:extLst>
              </p:cNvPr>
              <p:cNvSpPr/>
              <p:nvPr/>
            </p:nvSpPr>
            <p:spPr>
              <a:xfrm>
                <a:off x="7934724" y="3850962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50" name="Freeform: Shape 1249">
                <a:extLst>
                  <a:ext uri="{FF2B5EF4-FFF2-40B4-BE49-F238E27FC236}">
                    <a16:creationId xmlns:a16="http://schemas.microsoft.com/office/drawing/2014/main" id="{07E22834-FB5B-4BC2-8FB1-47A85999FB18}"/>
                  </a:ext>
                </a:extLst>
              </p:cNvPr>
              <p:cNvSpPr/>
              <p:nvPr/>
            </p:nvSpPr>
            <p:spPr>
              <a:xfrm>
                <a:off x="7866033" y="3811710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51" name="Freeform: Shape 1250">
                <a:extLst>
                  <a:ext uri="{FF2B5EF4-FFF2-40B4-BE49-F238E27FC236}">
                    <a16:creationId xmlns:a16="http://schemas.microsoft.com/office/drawing/2014/main" id="{3624A26F-494F-4208-9431-A8FE6DF1FB02}"/>
                  </a:ext>
                </a:extLst>
              </p:cNvPr>
              <p:cNvSpPr/>
              <p:nvPr/>
            </p:nvSpPr>
            <p:spPr>
              <a:xfrm>
                <a:off x="7797342" y="3771231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52" name="Freeform: Shape 1251">
                <a:extLst>
                  <a:ext uri="{FF2B5EF4-FFF2-40B4-BE49-F238E27FC236}">
                    <a16:creationId xmlns:a16="http://schemas.microsoft.com/office/drawing/2014/main" id="{D0974C77-ADBA-4C6D-95E5-12764AC45F55}"/>
                  </a:ext>
                </a:extLst>
              </p:cNvPr>
              <p:cNvSpPr/>
              <p:nvPr/>
            </p:nvSpPr>
            <p:spPr>
              <a:xfrm>
                <a:off x="7729877" y="3731978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959" name="Freeform: Shape 958">
              <a:extLst>
                <a:ext uri="{FF2B5EF4-FFF2-40B4-BE49-F238E27FC236}">
                  <a16:creationId xmlns:a16="http://schemas.microsoft.com/office/drawing/2014/main" id="{BFC6C88E-BF87-4AE4-81D0-6E3FF2BE54E8}"/>
                </a:ext>
              </a:extLst>
            </p:cNvPr>
            <p:cNvSpPr/>
            <p:nvPr/>
          </p:nvSpPr>
          <p:spPr>
            <a:xfrm>
              <a:off x="7655052" y="3617901"/>
              <a:ext cx="50292" cy="52745"/>
            </a:xfrm>
            <a:custGeom>
              <a:avLst/>
              <a:gdLst>
                <a:gd name="connsiteX0" fmla="*/ 50292 w 50292"/>
                <a:gd name="connsiteY0" fmla="*/ 29439 h 52745"/>
                <a:gd name="connsiteX1" fmla="*/ 50292 w 50292"/>
                <a:gd name="connsiteY1" fmla="*/ 52745 h 52745"/>
                <a:gd name="connsiteX2" fmla="*/ 0 w 50292"/>
                <a:gd name="connsiteY2" fmla="*/ 23306 h 52745"/>
                <a:gd name="connsiteX3" fmla="*/ 0 w 50292"/>
                <a:gd name="connsiteY3" fmla="*/ 0 h 52745"/>
                <a:gd name="connsiteX4" fmla="*/ 50292 w 50292"/>
                <a:gd name="connsiteY4" fmla="*/ 29439 h 5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292" h="52745">
                  <a:moveTo>
                    <a:pt x="50292" y="29439"/>
                  </a:moveTo>
                  <a:lnTo>
                    <a:pt x="50292" y="52745"/>
                  </a:lnTo>
                  <a:lnTo>
                    <a:pt x="0" y="23306"/>
                  </a:lnTo>
                  <a:lnTo>
                    <a:pt x="0" y="0"/>
                  </a:lnTo>
                  <a:lnTo>
                    <a:pt x="50292" y="29439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60" name="Freeform: Shape 959">
              <a:extLst>
                <a:ext uri="{FF2B5EF4-FFF2-40B4-BE49-F238E27FC236}">
                  <a16:creationId xmlns:a16="http://schemas.microsoft.com/office/drawing/2014/main" id="{B2DC98A3-3B11-479D-8C01-BC9212E4D80C}"/>
                </a:ext>
              </a:extLst>
            </p:cNvPr>
            <p:cNvSpPr/>
            <p:nvPr/>
          </p:nvSpPr>
          <p:spPr>
            <a:xfrm>
              <a:off x="7586360" y="3578649"/>
              <a:ext cx="50292" cy="52745"/>
            </a:xfrm>
            <a:custGeom>
              <a:avLst/>
              <a:gdLst>
                <a:gd name="connsiteX0" fmla="*/ 50292 w 50292"/>
                <a:gd name="connsiteY0" fmla="*/ 29439 h 52745"/>
                <a:gd name="connsiteX1" fmla="*/ 50292 w 50292"/>
                <a:gd name="connsiteY1" fmla="*/ 52745 h 52745"/>
                <a:gd name="connsiteX2" fmla="*/ 0 w 50292"/>
                <a:gd name="connsiteY2" fmla="*/ 23306 h 52745"/>
                <a:gd name="connsiteX3" fmla="*/ 0 w 50292"/>
                <a:gd name="connsiteY3" fmla="*/ 0 h 52745"/>
                <a:gd name="connsiteX4" fmla="*/ 50292 w 50292"/>
                <a:gd name="connsiteY4" fmla="*/ 29439 h 5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292" h="52745">
                  <a:moveTo>
                    <a:pt x="50292" y="29439"/>
                  </a:moveTo>
                  <a:lnTo>
                    <a:pt x="50292" y="52745"/>
                  </a:lnTo>
                  <a:lnTo>
                    <a:pt x="0" y="23306"/>
                  </a:lnTo>
                  <a:lnTo>
                    <a:pt x="0" y="0"/>
                  </a:lnTo>
                  <a:lnTo>
                    <a:pt x="50292" y="29439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61" name="Freeform: Shape 960">
              <a:extLst>
                <a:ext uri="{FF2B5EF4-FFF2-40B4-BE49-F238E27FC236}">
                  <a16:creationId xmlns:a16="http://schemas.microsoft.com/office/drawing/2014/main" id="{1B9E9557-A114-41FF-A28F-4AF15CCE5252}"/>
                </a:ext>
              </a:extLst>
            </p:cNvPr>
            <p:cNvSpPr/>
            <p:nvPr/>
          </p:nvSpPr>
          <p:spPr>
            <a:xfrm>
              <a:off x="7655052" y="3664513"/>
              <a:ext cx="50292" cy="52745"/>
            </a:xfrm>
            <a:custGeom>
              <a:avLst/>
              <a:gdLst>
                <a:gd name="connsiteX0" fmla="*/ 50292 w 50292"/>
                <a:gd name="connsiteY0" fmla="*/ 29439 h 52745"/>
                <a:gd name="connsiteX1" fmla="*/ 50292 w 50292"/>
                <a:gd name="connsiteY1" fmla="*/ 52745 h 52745"/>
                <a:gd name="connsiteX2" fmla="*/ 0 w 50292"/>
                <a:gd name="connsiteY2" fmla="*/ 23306 h 52745"/>
                <a:gd name="connsiteX3" fmla="*/ 0 w 50292"/>
                <a:gd name="connsiteY3" fmla="*/ 0 h 52745"/>
                <a:gd name="connsiteX4" fmla="*/ 50292 w 50292"/>
                <a:gd name="connsiteY4" fmla="*/ 29439 h 5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292" h="52745">
                  <a:moveTo>
                    <a:pt x="50292" y="29439"/>
                  </a:moveTo>
                  <a:lnTo>
                    <a:pt x="50292" y="52745"/>
                  </a:lnTo>
                  <a:lnTo>
                    <a:pt x="0" y="23306"/>
                  </a:lnTo>
                  <a:lnTo>
                    <a:pt x="0" y="0"/>
                  </a:lnTo>
                  <a:lnTo>
                    <a:pt x="50292" y="29439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62" name="Freeform: Shape 961">
              <a:extLst>
                <a:ext uri="{FF2B5EF4-FFF2-40B4-BE49-F238E27FC236}">
                  <a16:creationId xmlns:a16="http://schemas.microsoft.com/office/drawing/2014/main" id="{EC099EAF-8AE3-4B8A-8938-F022F4BA4645}"/>
                </a:ext>
              </a:extLst>
            </p:cNvPr>
            <p:cNvSpPr/>
            <p:nvPr/>
          </p:nvSpPr>
          <p:spPr>
            <a:xfrm>
              <a:off x="7586360" y="3625261"/>
              <a:ext cx="50292" cy="52745"/>
            </a:xfrm>
            <a:custGeom>
              <a:avLst/>
              <a:gdLst>
                <a:gd name="connsiteX0" fmla="*/ 50292 w 50292"/>
                <a:gd name="connsiteY0" fmla="*/ 29439 h 52745"/>
                <a:gd name="connsiteX1" fmla="*/ 50292 w 50292"/>
                <a:gd name="connsiteY1" fmla="*/ 52745 h 52745"/>
                <a:gd name="connsiteX2" fmla="*/ 0 w 50292"/>
                <a:gd name="connsiteY2" fmla="*/ 23306 h 52745"/>
                <a:gd name="connsiteX3" fmla="*/ 0 w 50292"/>
                <a:gd name="connsiteY3" fmla="*/ 0 h 52745"/>
                <a:gd name="connsiteX4" fmla="*/ 50292 w 50292"/>
                <a:gd name="connsiteY4" fmla="*/ 29439 h 5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292" h="52745">
                  <a:moveTo>
                    <a:pt x="50292" y="29439"/>
                  </a:moveTo>
                  <a:lnTo>
                    <a:pt x="50292" y="52745"/>
                  </a:lnTo>
                  <a:lnTo>
                    <a:pt x="0" y="23306"/>
                  </a:lnTo>
                  <a:lnTo>
                    <a:pt x="0" y="0"/>
                  </a:lnTo>
                  <a:lnTo>
                    <a:pt x="50292" y="29439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63" name="Freeform: Shape 962">
              <a:extLst>
                <a:ext uri="{FF2B5EF4-FFF2-40B4-BE49-F238E27FC236}">
                  <a16:creationId xmlns:a16="http://schemas.microsoft.com/office/drawing/2014/main" id="{262951E6-5B9A-4782-AC68-27FF7DB13250}"/>
                </a:ext>
              </a:extLst>
            </p:cNvPr>
            <p:cNvSpPr/>
            <p:nvPr/>
          </p:nvSpPr>
          <p:spPr>
            <a:xfrm>
              <a:off x="7655052" y="3641207"/>
              <a:ext cx="50292" cy="52745"/>
            </a:xfrm>
            <a:custGeom>
              <a:avLst/>
              <a:gdLst>
                <a:gd name="connsiteX0" fmla="*/ 50292 w 50292"/>
                <a:gd name="connsiteY0" fmla="*/ 29439 h 52745"/>
                <a:gd name="connsiteX1" fmla="*/ 50292 w 50292"/>
                <a:gd name="connsiteY1" fmla="*/ 52745 h 52745"/>
                <a:gd name="connsiteX2" fmla="*/ 0 w 50292"/>
                <a:gd name="connsiteY2" fmla="*/ 23306 h 52745"/>
                <a:gd name="connsiteX3" fmla="*/ 0 w 50292"/>
                <a:gd name="connsiteY3" fmla="*/ 0 h 52745"/>
                <a:gd name="connsiteX4" fmla="*/ 50292 w 50292"/>
                <a:gd name="connsiteY4" fmla="*/ 29439 h 5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292" h="52745">
                  <a:moveTo>
                    <a:pt x="50292" y="29439"/>
                  </a:moveTo>
                  <a:lnTo>
                    <a:pt x="50292" y="52745"/>
                  </a:lnTo>
                  <a:lnTo>
                    <a:pt x="0" y="23306"/>
                  </a:lnTo>
                  <a:lnTo>
                    <a:pt x="0" y="0"/>
                  </a:lnTo>
                  <a:lnTo>
                    <a:pt x="50292" y="29439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64" name="Freeform: Shape 963">
              <a:extLst>
                <a:ext uri="{FF2B5EF4-FFF2-40B4-BE49-F238E27FC236}">
                  <a16:creationId xmlns:a16="http://schemas.microsoft.com/office/drawing/2014/main" id="{84C433CE-76E3-48F2-8539-FAFB934B05CA}"/>
                </a:ext>
              </a:extLst>
            </p:cNvPr>
            <p:cNvSpPr/>
            <p:nvPr/>
          </p:nvSpPr>
          <p:spPr>
            <a:xfrm>
              <a:off x="7586360" y="3601955"/>
              <a:ext cx="50292" cy="52745"/>
            </a:xfrm>
            <a:custGeom>
              <a:avLst/>
              <a:gdLst>
                <a:gd name="connsiteX0" fmla="*/ 50292 w 50292"/>
                <a:gd name="connsiteY0" fmla="*/ 29439 h 52745"/>
                <a:gd name="connsiteX1" fmla="*/ 50292 w 50292"/>
                <a:gd name="connsiteY1" fmla="*/ 52745 h 52745"/>
                <a:gd name="connsiteX2" fmla="*/ 0 w 50292"/>
                <a:gd name="connsiteY2" fmla="*/ 23306 h 52745"/>
                <a:gd name="connsiteX3" fmla="*/ 0 w 50292"/>
                <a:gd name="connsiteY3" fmla="*/ 0 h 52745"/>
                <a:gd name="connsiteX4" fmla="*/ 50292 w 50292"/>
                <a:gd name="connsiteY4" fmla="*/ 29439 h 5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292" h="52745">
                  <a:moveTo>
                    <a:pt x="50292" y="29439"/>
                  </a:moveTo>
                  <a:lnTo>
                    <a:pt x="50292" y="52745"/>
                  </a:lnTo>
                  <a:lnTo>
                    <a:pt x="0" y="23306"/>
                  </a:lnTo>
                  <a:lnTo>
                    <a:pt x="0" y="0"/>
                  </a:lnTo>
                  <a:lnTo>
                    <a:pt x="50292" y="29439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65" name="Freeform: Shape 964">
              <a:extLst>
                <a:ext uri="{FF2B5EF4-FFF2-40B4-BE49-F238E27FC236}">
                  <a16:creationId xmlns:a16="http://schemas.microsoft.com/office/drawing/2014/main" id="{6B619E28-2C38-4FC4-AB6D-8B9ED6B72A4E}"/>
                </a:ext>
              </a:extLst>
            </p:cNvPr>
            <p:cNvSpPr/>
            <p:nvPr/>
          </p:nvSpPr>
          <p:spPr>
            <a:xfrm>
              <a:off x="7655052" y="3687819"/>
              <a:ext cx="50292" cy="52745"/>
            </a:xfrm>
            <a:custGeom>
              <a:avLst/>
              <a:gdLst>
                <a:gd name="connsiteX0" fmla="*/ 50292 w 50292"/>
                <a:gd name="connsiteY0" fmla="*/ 29439 h 52745"/>
                <a:gd name="connsiteX1" fmla="*/ 50292 w 50292"/>
                <a:gd name="connsiteY1" fmla="*/ 52745 h 52745"/>
                <a:gd name="connsiteX2" fmla="*/ 0 w 50292"/>
                <a:gd name="connsiteY2" fmla="*/ 23306 h 52745"/>
                <a:gd name="connsiteX3" fmla="*/ 0 w 50292"/>
                <a:gd name="connsiteY3" fmla="*/ 0 h 52745"/>
                <a:gd name="connsiteX4" fmla="*/ 50292 w 50292"/>
                <a:gd name="connsiteY4" fmla="*/ 29439 h 5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292" h="52745">
                  <a:moveTo>
                    <a:pt x="50292" y="29439"/>
                  </a:moveTo>
                  <a:lnTo>
                    <a:pt x="50292" y="52745"/>
                  </a:lnTo>
                  <a:lnTo>
                    <a:pt x="0" y="23306"/>
                  </a:lnTo>
                  <a:lnTo>
                    <a:pt x="0" y="0"/>
                  </a:lnTo>
                  <a:lnTo>
                    <a:pt x="50292" y="29439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66" name="Freeform: Shape 965">
              <a:extLst>
                <a:ext uri="{FF2B5EF4-FFF2-40B4-BE49-F238E27FC236}">
                  <a16:creationId xmlns:a16="http://schemas.microsoft.com/office/drawing/2014/main" id="{770967B4-2055-41A1-970A-6A1D79C113C5}"/>
                </a:ext>
              </a:extLst>
            </p:cNvPr>
            <p:cNvSpPr/>
            <p:nvPr/>
          </p:nvSpPr>
          <p:spPr>
            <a:xfrm>
              <a:off x="7586360" y="3648567"/>
              <a:ext cx="50292" cy="52745"/>
            </a:xfrm>
            <a:custGeom>
              <a:avLst/>
              <a:gdLst>
                <a:gd name="connsiteX0" fmla="*/ 50292 w 50292"/>
                <a:gd name="connsiteY0" fmla="*/ 29439 h 52745"/>
                <a:gd name="connsiteX1" fmla="*/ 50292 w 50292"/>
                <a:gd name="connsiteY1" fmla="*/ 52745 h 52745"/>
                <a:gd name="connsiteX2" fmla="*/ 0 w 50292"/>
                <a:gd name="connsiteY2" fmla="*/ 23306 h 52745"/>
                <a:gd name="connsiteX3" fmla="*/ 0 w 50292"/>
                <a:gd name="connsiteY3" fmla="*/ 0 h 52745"/>
                <a:gd name="connsiteX4" fmla="*/ 50292 w 50292"/>
                <a:gd name="connsiteY4" fmla="*/ 29439 h 5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292" h="52745">
                  <a:moveTo>
                    <a:pt x="50292" y="29439"/>
                  </a:moveTo>
                  <a:lnTo>
                    <a:pt x="50292" y="52745"/>
                  </a:lnTo>
                  <a:lnTo>
                    <a:pt x="0" y="23306"/>
                  </a:lnTo>
                  <a:lnTo>
                    <a:pt x="0" y="0"/>
                  </a:lnTo>
                  <a:lnTo>
                    <a:pt x="50292" y="29439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67" name="Freeform: Shape 966">
              <a:extLst>
                <a:ext uri="{FF2B5EF4-FFF2-40B4-BE49-F238E27FC236}">
                  <a16:creationId xmlns:a16="http://schemas.microsoft.com/office/drawing/2014/main" id="{03DB90E1-4898-48C4-A25E-8318A5523A6C}"/>
                </a:ext>
              </a:extLst>
            </p:cNvPr>
            <p:cNvSpPr/>
            <p:nvPr/>
          </p:nvSpPr>
          <p:spPr>
            <a:xfrm>
              <a:off x="7661185" y="3621581"/>
              <a:ext cx="44158" cy="42932"/>
            </a:xfrm>
            <a:custGeom>
              <a:avLst/>
              <a:gdLst>
                <a:gd name="connsiteX0" fmla="*/ 44159 w 44158"/>
                <a:gd name="connsiteY0" fmla="*/ 25759 h 42932"/>
                <a:gd name="connsiteX1" fmla="*/ 44159 w 44158"/>
                <a:gd name="connsiteY1" fmla="*/ 42932 h 42932"/>
                <a:gd name="connsiteX2" fmla="*/ 0 w 44158"/>
                <a:gd name="connsiteY2" fmla="*/ 17173 h 42932"/>
                <a:gd name="connsiteX3" fmla="*/ 0 w 44158"/>
                <a:gd name="connsiteY3" fmla="*/ 0 h 42932"/>
                <a:gd name="connsiteX4" fmla="*/ 44159 w 44158"/>
                <a:gd name="connsiteY4" fmla="*/ 25759 h 42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158" h="42932">
                  <a:moveTo>
                    <a:pt x="44159" y="25759"/>
                  </a:moveTo>
                  <a:lnTo>
                    <a:pt x="44159" y="42932"/>
                  </a:lnTo>
                  <a:lnTo>
                    <a:pt x="0" y="17173"/>
                  </a:lnTo>
                  <a:lnTo>
                    <a:pt x="0" y="0"/>
                  </a:lnTo>
                  <a:lnTo>
                    <a:pt x="44159" y="25759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68" name="Freeform: Shape 967">
              <a:extLst>
                <a:ext uri="{FF2B5EF4-FFF2-40B4-BE49-F238E27FC236}">
                  <a16:creationId xmlns:a16="http://schemas.microsoft.com/office/drawing/2014/main" id="{13382C14-A7DC-4EBC-813C-43998C4C834D}"/>
                </a:ext>
              </a:extLst>
            </p:cNvPr>
            <p:cNvSpPr/>
            <p:nvPr/>
          </p:nvSpPr>
          <p:spPr>
            <a:xfrm>
              <a:off x="7592493" y="3582329"/>
              <a:ext cx="44158" cy="42932"/>
            </a:xfrm>
            <a:custGeom>
              <a:avLst/>
              <a:gdLst>
                <a:gd name="connsiteX0" fmla="*/ 44159 w 44158"/>
                <a:gd name="connsiteY0" fmla="*/ 25759 h 42932"/>
                <a:gd name="connsiteX1" fmla="*/ 44159 w 44158"/>
                <a:gd name="connsiteY1" fmla="*/ 42932 h 42932"/>
                <a:gd name="connsiteX2" fmla="*/ 0 w 44158"/>
                <a:gd name="connsiteY2" fmla="*/ 17173 h 42932"/>
                <a:gd name="connsiteX3" fmla="*/ 0 w 44158"/>
                <a:gd name="connsiteY3" fmla="*/ 0 h 42932"/>
                <a:gd name="connsiteX4" fmla="*/ 44159 w 44158"/>
                <a:gd name="connsiteY4" fmla="*/ 25759 h 42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158" h="42932">
                  <a:moveTo>
                    <a:pt x="44159" y="25759"/>
                  </a:moveTo>
                  <a:lnTo>
                    <a:pt x="44159" y="42932"/>
                  </a:lnTo>
                  <a:lnTo>
                    <a:pt x="0" y="17173"/>
                  </a:lnTo>
                  <a:lnTo>
                    <a:pt x="0" y="0"/>
                  </a:lnTo>
                  <a:lnTo>
                    <a:pt x="44159" y="25759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69" name="Freeform: Shape 968">
              <a:extLst>
                <a:ext uri="{FF2B5EF4-FFF2-40B4-BE49-F238E27FC236}">
                  <a16:creationId xmlns:a16="http://schemas.microsoft.com/office/drawing/2014/main" id="{091C6391-109A-49C6-972F-C8641ED8EC93}"/>
                </a:ext>
              </a:extLst>
            </p:cNvPr>
            <p:cNvSpPr/>
            <p:nvPr/>
          </p:nvSpPr>
          <p:spPr>
            <a:xfrm>
              <a:off x="7661185" y="3668193"/>
              <a:ext cx="44158" cy="42932"/>
            </a:xfrm>
            <a:custGeom>
              <a:avLst/>
              <a:gdLst>
                <a:gd name="connsiteX0" fmla="*/ 44159 w 44158"/>
                <a:gd name="connsiteY0" fmla="*/ 25759 h 42932"/>
                <a:gd name="connsiteX1" fmla="*/ 44159 w 44158"/>
                <a:gd name="connsiteY1" fmla="*/ 42932 h 42932"/>
                <a:gd name="connsiteX2" fmla="*/ 0 w 44158"/>
                <a:gd name="connsiteY2" fmla="*/ 17173 h 42932"/>
                <a:gd name="connsiteX3" fmla="*/ 0 w 44158"/>
                <a:gd name="connsiteY3" fmla="*/ 0 h 42932"/>
                <a:gd name="connsiteX4" fmla="*/ 44159 w 44158"/>
                <a:gd name="connsiteY4" fmla="*/ 25759 h 42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158" h="42932">
                  <a:moveTo>
                    <a:pt x="44159" y="25759"/>
                  </a:moveTo>
                  <a:lnTo>
                    <a:pt x="44159" y="42932"/>
                  </a:lnTo>
                  <a:lnTo>
                    <a:pt x="0" y="17173"/>
                  </a:lnTo>
                  <a:lnTo>
                    <a:pt x="0" y="0"/>
                  </a:lnTo>
                  <a:lnTo>
                    <a:pt x="44159" y="25759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70" name="Freeform: Shape 969">
              <a:extLst>
                <a:ext uri="{FF2B5EF4-FFF2-40B4-BE49-F238E27FC236}">
                  <a16:creationId xmlns:a16="http://schemas.microsoft.com/office/drawing/2014/main" id="{8152439D-0440-4E2C-B63A-9B588C8C2191}"/>
                </a:ext>
              </a:extLst>
            </p:cNvPr>
            <p:cNvSpPr/>
            <p:nvPr/>
          </p:nvSpPr>
          <p:spPr>
            <a:xfrm>
              <a:off x="7592493" y="3628941"/>
              <a:ext cx="44158" cy="42932"/>
            </a:xfrm>
            <a:custGeom>
              <a:avLst/>
              <a:gdLst>
                <a:gd name="connsiteX0" fmla="*/ 44159 w 44158"/>
                <a:gd name="connsiteY0" fmla="*/ 25759 h 42932"/>
                <a:gd name="connsiteX1" fmla="*/ 44159 w 44158"/>
                <a:gd name="connsiteY1" fmla="*/ 42932 h 42932"/>
                <a:gd name="connsiteX2" fmla="*/ 0 w 44158"/>
                <a:gd name="connsiteY2" fmla="*/ 17173 h 42932"/>
                <a:gd name="connsiteX3" fmla="*/ 0 w 44158"/>
                <a:gd name="connsiteY3" fmla="*/ 0 h 42932"/>
                <a:gd name="connsiteX4" fmla="*/ 44159 w 44158"/>
                <a:gd name="connsiteY4" fmla="*/ 25759 h 42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158" h="42932">
                  <a:moveTo>
                    <a:pt x="44159" y="25759"/>
                  </a:moveTo>
                  <a:lnTo>
                    <a:pt x="44159" y="42932"/>
                  </a:lnTo>
                  <a:lnTo>
                    <a:pt x="0" y="17173"/>
                  </a:lnTo>
                  <a:lnTo>
                    <a:pt x="0" y="0"/>
                  </a:lnTo>
                  <a:lnTo>
                    <a:pt x="44159" y="25759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71" name="Freeform: Shape 970">
              <a:extLst>
                <a:ext uri="{FF2B5EF4-FFF2-40B4-BE49-F238E27FC236}">
                  <a16:creationId xmlns:a16="http://schemas.microsoft.com/office/drawing/2014/main" id="{685EB272-68E3-49B0-AA8A-7DC598DA6DDE}"/>
                </a:ext>
              </a:extLst>
            </p:cNvPr>
            <p:cNvSpPr/>
            <p:nvPr/>
          </p:nvSpPr>
          <p:spPr>
            <a:xfrm>
              <a:off x="7661185" y="3644887"/>
              <a:ext cx="44158" cy="42932"/>
            </a:xfrm>
            <a:custGeom>
              <a:avLst/>
              <a:gdLst>
                <a:gd name="connsiteX0" fmla="*/ 44159 w 44158"/>
                <a:gd name="connsiteY0" fmla="*/ 25759 h 42932"/>
                <a:gd name="connsiteX1" fmla="*/ 44159 w 44158"/>
                <a:gd name="connsiteY1" fmla="*/ 42932 h 42932"/>
                <a:gd name="connsiteX2" fmla="*/ 0 w 44158"/>
                <a:gd name="connsiteY2" fmla="*/ 17173 h 42932"/>
                <a:gd name="connsiteX3" fmla="*/ 0 w 44158"/>
                <a:gd name="connsiteY3" fmla="*/ 0 h 42932"/>
                <a:gd name="connsiteX4" fmla="*/ 44159 w 44158"/>
                <a:gd name="connsiteY4" fmla="*/ 25759 h 42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158" h="42932">
                  <a:moveTo>
                    <a:pt x="44159" y="25759"/>
                  </a:moveTo>
                  <a:lnTo>
                    <a:pt x="44159" y="42932"/>
                  </a:lnTo>
                  <a:lnTo>
                    <a:pt x="0" y="17173"/>
                  </a:lnTo>
                  <a:lnTo>
                    <a:pt x="0" y="0"/>
                  </a:lnTo>
                  <a:lnTo>
                    <a:pt x="44159" y="25759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72" name="Freeform: Shape 971">
              <a:extLst>
                <a:ext uri="{FF2B5EF4-FFF2-40B4-BE49-F238E27FC236}">
                  <a16:creationId xmlns:a16="http://schemas.microsoft.com/office/drawing/2014/main" id="{D73D02A5-C046-4584-AF20-5A1934B8BBC4}"/>
                </a:ext>
              </a:extLst>
            </p:cNvPr>
            <p:cNvSpPr/>
            <p:nvPr/>
          </p:nvSpPr>
          <p:spPr>
            <a:xfrm>
              <a:off x="7592493" y="3605635"/>
              <a:ext cx="44158" cy="42932"/>
            </a:xfrm>
            <a:custGeom>
              <a:avLst/>
              <a:gdLst>
                <a:gd name="connsiteX0" fmla="*/ 44159 w 44158"/>
                <a:gd name="connsiteY0" fmla="*/ 25759 h 42932"/>
                <a:gd name="connsiteX1" fmla="*/ 44159 w 44158"/>
                <a:gd name="connsiteY1" fmla="*/ 42932 h 42932"/>
                <a:gd name="connsiteX2" fmla="*/ 0 w 44158"/>
                <a:gd name="connsiteY2" fmla="*/ 17173 h 42932"/>
                <a:gd name="connsiteX3" fmla="*/ 0 w 44158"/>
                <a:gd name="connsiteY3" fmla="*/ 0 h 42932"/>
                <a:gd name="connsiteX4" fmla="*/ 44159 w 44158"/>
                <a:gd name="connsiteY4" fmla="*/ 25759 h 42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158" h="42932">
                  <a:moveTo>
                    <a:pt x="44159" y="25759"/>
                  </a:moveTo>
                  <a:lnTo>
                    <a:pt x="44159" y="42932"/>
                  </a:lnTo>
                  <a:lnTo>
                    <a:pt x="0" y="17173"/>
                  </a:lnTo>
                  <a:lnTo>
                    <a:pt x="0" y="0"/>
                  </a:lnTo>
                  <a:lnTo>
                    <a:pt x="44159" y="25759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73" name="Freeform: Shape 972">
              <a:extLst>
                <a:ext uri="{FF2B5EF4-FFF2-40B4-BE49-F238E27FC236}">
                  <a16:creationId xmlns:a16="http://schemas.microsoft.com/office/drawing/2014/main" id="{CAE727CD-E2E7-4737-AD86-3A1D7E8BBD0C}"/>
                </a:ext>
              </a:extLst>
            </p:cNvPr>
            <p:cNvSpPr/>
            <p:nvPr/>
          </p:nvSpPr>
          <p:spPr>
            <a:xfrm>
              <a:off x="7661185" y="3691499"/>
              <a:ext cx="44158" cy="42932"/>
            </a:xfrm>
            <a:custGeom>
              <a:avLst/>
              <a:gdLst>
                <a:gd name="connsiteX0" fmla="*/ 44159 w 44158"/>
                <a:gd name="connsiteY0" fmla="*/ 25759 h 42932"/>
                <a:gd name="connsiteX1" fmla="*/ 44159 w 44158"/>
                <a:gd name="connsiteY1" fmla="*/ 42932 h 42932"/>
                <a:gd name="connsiteX2" fmla="*/ 0 w 44158"/>
                <a:gd name="connsiteY2" fmla="*/ 17173 h 42932"/>
                <a:gd name="connsiteX3" fmla="*/ 0 w 44158"/>
                <a:gd name="connsiteY3" fmla="*/ 0 h 42932"/>
                <a:gd name="connsiteX4" fmla="*/ 44159 w 44158"/>
                <a:gd name="connsiteY4" fmla="*/ 25759 h 42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158" h="42932">
                  <a:moveTo>
                    <a:pt x="44159" y="25759"/>
                  </a:moveTo>
                  <a:lnTo>
                    <a:pt x="44159" y="42932"/>
                  </a:lnTo>
                  <a:lnTo>
                    <a:pt x="0" y="17173"/>
                  </a:lnTo>
                  <a:lnTo>
                    <a:pt x="0" y="0"/>
                  </a:lnTo>
                  <a:lnTo>
                    <a:pt x="44159" y="25759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74" name="Freeform: Shape 973">
              <a:extLst>
                <a:ext uri="{FF2B5EF4-FFF2-40B4-BE49-F238E27FC236}">
                  <a16:creationId xmlns:a16="http://schemas.microsoft.com/office/drawing/2014/main" id="{8592D4D6-97B4-417F-BDF1-02007B69035D}"/>
                </a:ext>
              </a:extLst>
            </p:cNvPr>
            <p:cNvSpPr/>
            <p:nvPr/>
          </p:nvSpPr>
          <p:spPr>
            <a:xfrm>
              <a:off x="7592493" y="3652247"/>
              <a:ext cx="44158" cy="42932"/>
            </a:xfrm>
            <a:custGeom>
              <a:avLst/>
              <a:gdLst>
                <a:gd name="connsiteX0" fmla="*/ 44159 w 44158"/>
                <a:gd name="connsiteY0" fmla="*/ 25759 h 42932"/>
                <a:gd name="connsiteX1" fmla="*/ 44159 w 44158"/>
                <a:gd name="connsiteY1" fmla="*/ 42932 h 42932"/>
                <a:gd name="connsiteX2" fmla="*/ 0 w 44158"/>
                <a:gd name="connsiteY2" fmla="*/ 17173 h 42932"/>
                <a:gd name="connsiteX3" fmla="*/ 0 w 44158"/>
                <a:gd name="connsiteY3" fmla="*/ 0 h 42932"/>
                <a:gd name="connsiteX4" fmla="*/ 44159 w 44158"/>
                <a:gd name="connsiteY4" fmla="*/ 25759 h 42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158" h="42932">
                  <a:moveTo>
                    <a:pt x="44159" y="25759"/>
                  </a:moveTo>
                  <a:lnTo>
                    <a:pt x="44159" y="42932"/>
                  </a:lnTo>
                  <a:lnTo>
                    <a:pt x="0" y="17173"/>
                  </a:lnTo>
                  <a:lnTo>
                    <a:pt x="0" y="0"/>
                  </a:lnTo>
                  <a:lnTo>
                    <a:pt x="44159" y="25759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75" name="Freeform: Shape 974">
              <a:extLst>
                <a:ext uri="{FF2B5EF4-FFF2-40B4-BE49-F238E27FC236}">
                  <a16:creationId xmlns:a16="http://schemas.microsoft.com/office/drawing/2014/main" id="{242C58E0-35D2-411E-91E2-9B5B63BE8167}"/>
                </a:ext>
              </a:extLst>
            </p:cNvPr>
            <p:cNvSpPr/>
            <p:nvPr/>
          </p:nvSpPr>
          <p:spPr>
            <a:xfrm>
              <a:off x="7819421" y="3143193"/>
              <a:ext cx="762966" cy="329964"/>
            </a:xfrm>
            <a:custGeom>
              <a:avLst/>
              <a:gdLst>
                <a:gd name="connsiteX0" fmla="*/ 0 w 762966"/>
                <a:gd name="connsiteY0" fmla="*/ 52745 h 329964"/>
                <a:gd name="connsiteX1" fmla="*/ 287032 w 762966"/>
                <a:gd name="connsiteY1" fmla="*/ 0 h 329964"/>
                <a:gd name="connsiteX2" fmla="*/ 762967 w 762966"/>
                <a:gd name="connsiteY2" fmla="*/ 277220 h 329964"/>
                <a:gd name="connsiteX3" fmla="*/ 475934 w 762966"/>
                <a:gd name="connsiteY3" fmla="*/ 329965 h 329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966" h="329964">
                  <a:moveTo>
                    <a:pt x="0" y="52745"/>
                  </a:moveTo>
                  <a:lnTo>
                    <a:pt x="287032" y="0"/>
                  </a:lnTo>
                  <a:lnTo>
                    <a:pt x="762967" y="277220"/>
                  </a:lnTo>
                  <a:lnTo>
                    <a:pt x="475934" y="329965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76" name="Freeform: Shape 975">
              <a:extLst>
                <a:ext uri="{FF2B5EF4-FFF2-40B4-BE49-F238E27FC236}">
                  <a16:creationId xmlns:a16="http://schemas.microsoft.com/office/drawing/2014/main" id="{93C89797-80EF-4589-8EDF-E2A4FEBF3AAB}"/>
                </a:ext>
              </a:extLst>
            </p:cNvPr>
            <p:cNvSpPr/>
            <p:nvPr/>
          </p:nvSpPr>
          <p:spPr>
            <a:xfrm>
              <a:off x="7544655" y="3195939"/>
              <a:ext cx="750700" cy="538492"/>
            </a:xfrm>
            <a:custGeom>
              <a:avLst/>
              <a:gdLst>
                <a:gd name="connsiteX0" fmla="*/ 0 w 750700"/>
                <a:gd name="connsiteY0" fmla="*/ 261273 h 538492"/>
                <a:gd name="connsiteX1" fmla="*/ 274766 w 750700"/>
                <a:gd name="connsiteY1" fmla="*/ 0 h 538492"/>
                <a:gd name="connsiteX2" fmla="*/ 750700 w 750700"/>
                <a:gd name="connsiteY2" fmla="*/ 277220 h 538492"/>
                <a:gd name="connsiteX3" fmla="*/ 475934 w 750700"/>
                <a:gd name="connsiteY3" fmla="*/ 538493 h 538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0700" h="538492">
                  <a:moveTo>
                    <a:pt x="0" y="261273"/>
                  </a:moveTo>
                  <a:lnTo>
                    <a:pt x="274766" y="0"/>
                  </a:lnTo>
                  <a:lnTo>
                    <a:pt x="750700" y="277220"/>
                  </a:lnTo>
                  <a:lnTo>
                    <a:pt x="475934" y="538493"/>
                  </a:lnTo>
                  <a:close/>
                </a:path>
              </a:pathLst>
            </a:custGeom>
            <a:solidFill>
              <a:schemeClr val="accent2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77" name="Freeform: Shape 976">
              <a:extLst>
                <a:ext uri="{FF2B5EF4-FFF2-40B4-BE49-F238E27FC236}">
                  <a16:creationId xmlns:a16="http://schemas.microsoft.com/office/drawing/2014/main" id="{1669C95A-660A-41EC-A746-660E6ED6EF62}"/>
                </a:ext>
              </a:extLst>
            </p:cNvPr>
            <p:cNvSpPr/>
            <p:nvPr/>
          </p:nvSpPr>
          <p:spPr>
            <a:xfrm>
              <a:off x="8020589" y="3420413"/>
              <a:ext cx="561798" cy="314018"/>
            </a:xfrm>
            <a:custGeom>
              <a:avLst/>
              <a:gdLst>
                <a:gd name="connsiteX0" fmla="*/ 0 w 561798"/>
                <a:gd name="connsiteY0" fmla="*/ 314019 h 314018"/>
                <a:gd name="connsiteX1" fmla="*/ 274766 w 561798"/>
                <a:gd name="connsiteY1" fmla="*/ 52745 h 314018"/>
                <a:gd name="connsiteX2" fmla="*/ 561799 w 561798"/>
                <a:gd name="connsiteY2" fmla="*/ 0 h 314018"/>
                <a:gd name="connsiteX3" fmla="*/ 0 w 561798"/>
                <a:gd name="connsiteY3" fmla="*/ 314019 h 314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1798" h="314018">
                  <a:moveTo>
                    <a:pt x="0" y="314019"/>
                  </a:moveTo>
                  <a:lnTo>
                    <a:pt x="274766" y="52745"/>
                  </a:lnTo>
                  <a:lnTo>
                    <a:pt x="561799" y="0"/>
                  </a:lnTo>
                  <a:lnTo>
                    <a:pt x="0" y="314019"/>
                  </a:lnTo>
                  <a:close/>
                </a:path>
              </a:pathLst>
            </a:custGeom>
            <a:solidFill>
              <a:srgbClr val="805046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78" name="Freeform: Shape 977">
              <a:extLst>
                <a:ext uri="{FF2B5EF4-FFF2-40B4-BE49-F238E27FC236}">
                  <a16:creationId xmlns:a16="http://schemas.microsoft.com/office/drawing/2014/main" id="{DC25E9E6-2B8A-4DB5-B329-7C86B41887D1}"/>
                </a:ext>
              </a:extLst>
            </p:cNvPr>
            <p:cNvSpPr/>
            <p:nvPr/>
          </p:nvSpPr>
          <p:spPr>
            <a:xfrm>
              <a:off x="8092960" y="3443719"/>
              <a:ext cx="425642" cy="237967"/>
            </a:xfrm>
            <a:custGeom>
              <a:avLst/>
              <a:gdLst>
                <a:gd name="connsiteX0" fmla="*/ 208528 w 425642"/>
                <a:gd name="connsiteY0" fmla="*/ 40479 h 237967"/>
                <a:gd name="connsiteX1" fmla="*/ 0 w 425642"/>
                <a:gd name="connsiteY1" fmla="*/ 237967 h 237967"/>
                <a:gd name="connsiteX2" fmla="*/ 425642 w 425642"/>
                <a:gd name="connsiteY2" fmla="*/ 0 h 237967"/>
                <a:gd name="connsiteX3" fmla="*/ 208528 w 425642"/>
                <a:gd name="connsiteY3" fmla="*/ 40479 h 237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5642" h="237967">
                  <a:moveTo>
                    <a:pt x="208528" y="40479"/>
                  </a:moveTo>
                  <a:lnTo>
                    <a:pt x="0" y="237967"/>
                  </a:lnTo>
                  <a:lnTo>
                    <a:pt x="425642" y="0"/>
                  </a:lnTo>
                  <a:lnTo>
                    <a:pt x="208528" y="40479"/>
                  </a:lnTo>
                  <a:close/>
                </a:path>
              </a:pathLst>
            </a:custGeom>
            <a:solidFill>
              <a:srgbClr val="502A2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79" name="Freeform: Shape 978">
              <a:extLst>
                <a:ext uri="{FF2B5EF4-FFF2-40B4-BE49-F238E27FC236}">
                  <a16:creationId xmlns:a16="http://schemas.microsoft.com/office/drawing/2014/main" id="{7D0E963C-CE5E-4159-B635-D6DE6D69D2A0}"/>
                </a:ext>
              </a:extLst>
            </p:cNvPr>
            <p:cNvSpPr/>
            <p:nvPr/>
          </p:nvSpPr>
          <p:spPr>
            <a:xfrm>
              <a:off x="8121173" y="3449852"/>
              <a:ext cx="369217" cy="204848"/>
            </a:xfrm>
            <a:custGeom>
              <a:avLst/>
              <a:gdLst>
                <a:gd name="connsiteX0" fmla="*/ 180315 w 369217"/>
                <a:gd name="connsiteY0" fmla="*/ 34346 h 204848"/>
                <a:gd name="connsiteX1" fmla="*/ 0 w 369217"/>
                <a:gd name="connsiteY1" fmla="*/ 204848 h 204848"/>
                <a:gd name="connsiteX2" fmla="*/ 295619 w 369217"/>
                <a:gd name="connsiteY2" fmla="*/ 40479 h 204848"/>
                <a:gd name="connsiteX3" fmla="*/ 369217 w 369217"/>
                <a:gd name="connsiteY3" fmla="*/ 0 h 204848"/>
                <a:gd name="connsiteX4" fmla="*/ 180315 w 369217"/>
                <a:gd name="connsiteY4" fmla="*/ 34346 h 204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9217" h="204848">
                  <a:moveTo>
                    <a:pt x="180315" y="34346"/>
                  </a:moveTo>
                  <a:lnTo>
                    <a:pt x="0" y="204848"/>
                  </a:lnTo>
                  <a:lnTo>
                    <a:pt x="295619" y="40479"/>
                  </a:lnTo>
                  <a:lnTo>
                    <a:pt x="369217" y="0"/>
                  </a:lnTo>
                  <a:lnTo>
                    <a:pt x="180315" y="34346"/>
                  </a:lnTo>
                  <a:close/>
                </a:path>
              </a:pathLst>
            </a:custGeom>
            <a:solidFill>
              <a:srgbClr val="9B6358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80" name="Freeform: Shape 979">
              <a:extLst>
                <a:ext uri="{FF2B5EF4-FFF2-40B4-BE49-F238E27FC236}">
                  <a16:creationId xmlns:a16="http://schemas.microsoft.com/office/drawing/2014/main" id="{735B1EE2-54B9-4530-802A-18C0CABACBFA}"/>
                </a:ext>
              </a:extLst>
            </p:cNvPr>
            <p:cNvSpPr/>
            <p:nvPr/>
          </p:nvSpPr>
          <p:spPr>
            <a:xfrm>
              <a:off x="8180051" y="3566383"/>
              <a:ext cx="262499" cy="344684"/>
            </a:xfrm>
            <a:custGeom>
              <a:avLst/>
              <a:gdLst>
                <a:gd name="connsiteX0" fmla="*/ 262500 w 262499"/>
                <a:gd name="connsiteY0" fmla="*/ 198715 h 344684"/>
                <a:gd name="connsiteX1" fmla="*/ 262500 w 262499"/>
                <a:gd name="connsiteY1" fmla="*/ 0 h 344684"/>
                <a:gd name="connsiteX2" fmla="*/ 0 w 262499"/>
                <a:gd name="connsiteY2" fmla="*/ 147196 h 344684"/>
                <a:gd name="connsiteX3" fmla="*/ 0 w 262499"/>
                <a:gd name="connsiteY3" fmla="*/ 344685 h 344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2499" h="344684">
                  <a:moveTo>
                    <a:pt x="262500" y="198715"/>
                  </a:moveTo>
                  <a:lnTo>
                    <a:pt x="262500" y="0"/>
                  </a:lnTo>
                  <a:lnTo>
                    <a:pt x="0" y="147196"/>
                  </a:lnTo>
                  <a:lnTo>
                    <a:pt x="0" y="344685"/>
                  </a:lnTo>
                  <a:close/>
                </a:path>
              </a:pathLst>
            </a:custGeom>
            <a:solidFill>
              <a:srgbClr val="1A1A1B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81" name="Freeform: Shape 980">
              <a:extLst>
                <a:ext uri="{FF2B5EF4-FFF2-40B4-BE49-F238E27FC236}">
                  <a16:creationId xmlns:a16="http://schemas.microsoft.com/office/drawing/2014/main" id="{56CF12F2-DB50-4422-ABC2-23262EBC90B3}"/>
                </a:ext>
              </a:extLst>
            </p:cNvPr>
            <p:cNvSpPr/>
            <p:nvPr/>
          </p:nvSpPr>
          <p:spPr>
            <a:xfrm>
              <a:off x="8121173" y="3718485"/>
              <a:ext cx="67464" cy="234287"/>
            </a:xfrm>
            <a:custGeom>
              <a:avLst/>
              <a:gdLst>
                <a:gd name="connsiteX0" fmla="*/ 0 w 67464"/>
                <a:gd name="connsiteY0" fmla="*/ 234287 h 234287"/>
                <a:gd name="connsiteX1" fmla="*/ 67465 w 67464"/>
                <a:gd name="connsiteY1" fmla="*/ 197488 h 234287"/>
                <a:gd name="connsiteX2" fmla="*/ 67465 w 67464"/>
                <a:gd name="connsiteY2" fmla="*/ 0 h 234287"/>
                <a:gd name="connsiteX3" fmla="*/ 0 w 67464"/>
                <a:gd name="connsiteY3" fmla="*/ 36799 h 234287"/>
                <a:gd name="connsiteX4" fmla="*/ 0 w 67464"/>
                <a:gd name="connsiteY4" fmla="*/ 234287 h 234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464" h="234287">
                  <a:moveTo>
                    <a:pt x="0" y="234287"/>
                  </a:moveTo>
                  <a:lnTo>
                    <a:pt x="67465" y="197488"/>
                  </a:lnTo>
                  <a:lnTo>
                    <a:pt x="67465" y="0"/>
                  </a:lnTo>
                  <a:lnTo>
                    <a:pt x="0" y="36799"/>
                  </a:lnTo>
                  <a:lnTo>
                    <a:pt x="0" y="234287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82" name="Freeform: Shape 981">
              <a:extLst>
                <a:ext uri="{FF2B5EF4-FFF2-40B4-BE49-F238E27FC236}">
                  <a16:creationId xmlns:a16="http://schemas.microsoft.com/office/drawing/2014/main" id="{40AEC3E1-1E76-4F8C-B721-F60D59CE7156}"/>
                </a:ext>
              </a:extLst>
            </p:cNvPr>
            <p:cNvSpPr/>
            <p:nvPr/>
          </p:nvSpPr>
          <p:spPr>
            <a:xfrm>
              <a:off x="8451138" y="3535717"/>
              <a:ext cx="67464" cy="234287"/>
            </a:xfrm>
            <a:custGeom>
              <a:avLst/>
              <a:gdLst>
                <a:gd name="connsiteX0" fmla="*/ 0 w 67464"/>
                <a:gd name="connsiteY0" fmla="*/ 234287 h 234287"/>
                <a:gd name="connsiteX1" fmla="*/ 67465 w 67464"/>
                <a:gd name="connsiteY1" fmla="*/ 197488 h 234287"/>
                <a:gd name="connsiteX2" fmla="*/ 67465 w 67464"/>
                <a:gd name="connsiteY2" fmla="*/ 0 h 234287"/>
                <a:gd name="connsiteX3" fmla="*/ 0 w 67464"/>
                <a:gd name="connsiteY3" fmla="*/ 36799 h 234287"/>
                <a:gd name="connsiteX4" fmla="*/ 0 w 67464"/>
                <a:gd name="connsiteY4" fmla="*/ 234287 h 234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464" h="234287">
                  <a:moveTo>
                    <a:pt x="0" y="234287"/>
                  </a:moveTo>
                  <a:lnTo>
                    <a:pt x="67465" y="197488"/>
                  </a:lnTo>
                  <a:lnTo>
                    <a:pt x="67465" y="0"/>
                  </a:lnTo>
                  <a:lnTo>
                    <a:pt x="0" y="36799"/>
                  </a:lnTo>
                  <a:lnTo>
                    <a:pt x="0" y="234287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83" name="Freeform: Shape 982">
              <a:extLst>
                <a:ext uri="{FF2B5EF4-FFF2-40B4-BE49-F238E27FC236}">
                  <a16:creationId xmlns:a16="http://schemas.microsoft.com/office/drawing/2014/main" id="{418B547E-191F-499F-A1B1-6B96040E2885}"/>
                </a:ext>
              </a:extLst>
            </p:cNvPr>
            <p:cNvSpPr/>
            <p:nvPr/>
          </p:nvSpPr>
          <p:spPr>
            <a:xfrm>
              <a:off x="8112586" y="3750378"/>
              <a:ext cx="9813" cy="202394"/>
            </a:xfrm>
            <a:custGeom>
              <a:avLst/>
              <a:gdLst>
                <a:gd name="connsiteX0" fmla="*/ 8587 w 9813"/>
                <a:gd name="connsiteY0" fmla="*/ 202395 h 202394"/>
                <a:gd name="connsiteX1" fmla="*/ 9813 w 9813"/>
                <a:gd name="connsiteY1" fmla="*/ 6133 h 202394"/>
                <a:gd name="connsiteX2" fmla="*/ 0 w 9813"/>
                <a:gd name="connsiteY2" fmla="*/ 0 h 202394"/>
                <a:gd name="connsiteX3" fmla="*/ 0 w 9813"/>
                <a:gd name="connsiteY3" fmla="*/ 122664 h 202394"/>
                <a:gd name="connsiteX4" fmla="*/ 0 w 9813"/>
                <a:gd name="connsiteY4" fmla="*/ 197488 h 202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813" h="202394">
                  <a:moveTo>
                    <a:pt x="8587" y="202395"/>
                  </a:moveTo>
                  <a:lnTo>
                    <a:pt x="9813" y="6133"/>
                  </a:lnTo>
                  <a:lnTo>
                    <a:pt x="0" y="0"/>
                  </a:lnTo>
                  <a:lnTo>
                    <a:pt x="0" y="122664"/>
                  </a:lnTo>
                  <a:lnTo>
                    <a:pt x="0" y="197488"/>
                  </a:lnTo>
                  <a:close/>
                </a:path>
              </a:pathLst>
            </a:custGeom>
            <a:solidFill>
              <a:srgbClr val="424242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84" name="Freeform: Shape 983">
              <a:extLst>
                <a:ext uri="{FF2B5EF4-FFF2-40B4-BE49-F238E27FC236}">
                  <a16:creationId xmlns:a16="http://schemas.microsoft.com/office/drawing/2014/main" id="{16249EFD-3870-4B1C-A9E8-1D5F0B49A1EC}"/>
                </a:ext>
              </a:extLst>
            </p:cNvPr>
            <p:cNvSpPr/>
            <p:nvPr/>
          </p:nvSpPr>
          <p:spPr>
            <a:xfrm>
              <a:off x="8442551" y="3567609"/>
              <a:ext cx="8586" cy="202394"/>
            </a:xfrm>
            <a:custGeom>
              <a:avLst/>
              <a:gdLst>
                <a:gd name="connsiteX0" fmla="*/ 8587 w 8586"/>
                <a:gd name="connsiteY0" fmla="*/ 202395 h 202394"/>
                <a:gd name="connsiteX1" fmla="*/ 8587 w 8586"/>
                <a:gd name="connsiteY1" fmla="*/ 4906 h 202394"/>
                <a:gd name="connsiteX2" fmla="*/ 0 w 8586"/>
                <a:gd name="connsiteY2" fmla="*/ 0 h 202394"/>
                <a:gd name="connsiteX3" fmla="*/ 0 w 8586"/>
                <a:gd name="connsiteY3" fmla="*/ 122664 h 202394"/>
                <a:gd name="connsiteX4" fmla="*/ 0 w 8586"/>
                <a:gd name="connsiteY4" fmla="*/ 196262 h 202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86" h="202394">
                  <a:moveTo>
                    <a:pt x="8587" y="202395"/>
                  </a:moveTo>
                  <a:lnTo>
                    <a:pt x="8587" y="4906"/>
                  </a:lnTo>
                  <a:lnTo>
                    <a:pt x="0" y="0"/>
                  </a:lnTo>
                  <a:lnTo>
                    <a:pt x="0" y="122664"/>
                  </a:lnTo>
                  <a:lnTo>
                    <a:pt x="0" y="196262"/>
                  </a:lnTo>
                  <a:close/>
                </a:path>
              </a:pathLst>
            </a:custGeom>
            <a:solidFill>
              <a:srgbClr val="424242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85" name="Freeform: Shape 984">
              <a:extLst>
                <a:ext uri="{FF2B5EF4-FFF2-40B4-BE49-F238E27FC236}">
                  <a16:creationId xmlns:a16="http://schemas.microsoft.com/office/drawing/2014/main" id="{DE7AD612-3FB5-4CF1-B14D-73CD7557ECB9}"/>
                </a:ext>
              </a:extLst>
            </p:cNvPr>
            <p:cNvSpPr/>
            <p:nvPr/>
          </p:nvSpPr>
          <p:spPr>
            <a:xfrm>
              <a:off x="8112586" y="3500144"/>
              <a:ext cx="406016" cy="256366"/>
            </a:xfrm>
            <a:custGeom>
              <a:avLst/>
              <a:gdLst>
                <a:gd name="connsiteX0" fmla="*/ 0 w 406016"/>
                <a:gd name="connsiteY0" fmla="*/ 250233 h 256366"/>
                <a:gd name="connsiteX1" fmla="*/ 0 w 406016"/>
                <a:gd name="connsiteY1" fmla="*/ 220794 h 256366"/>
                <a:gd name="connsiteX2" fmla="*/ 397429 w 406016"/>
                <a:gd name="connsiteY2" fmla="*/ 0 h 256366"/>
                <a:gd name="connsiteX3" fmla="*/ 406016 w 406016"/>
                <a:gd name="connsiteY3" fmla="*/ 6133 h 256366"/>
                <a:gd name="connsiteX4" fmla="*/ 406016 w 406016"/>
                <a:gd name="connsiteY4" fmla="*/ 35572 h 256366"/>
                <a:gd name="connsiteX5" fmla="*/ 9813 w 406016"/>
                <a:gd name="connsiteY5" fmla="*/ 256367 h 256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6016" h="256366">
                  <a:moveTo>
                    <a:pt x="0" y="250233"/>
                  </a:moveTo>
                  <a:lnTo>
                    <a:pt x="0" y="220794"/>
                  </a:lnTo>
                  <a:lnTo>
                    <a:pt x="397429" y="0"/>
                  </a:lnTo>
                  <a:lnTo>
                    <a:pt x="406016" y="6133"/>
                  </a:lnTo>
                  <a:lnTo>
                    <a:pt x="406016" y="35572"/>
                  </a:lnTo>
                  <a:lnTo>
                    <a:pt x="9813" y="256367"/>
                  </a:lnTo>
                  <a:close/>
                </a:path>
              </a:pathLst>
            </a:custGeom>
            <a:solidFill>
              <a:srgbClr val="424242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86" name="Freeform: Shape 985">
              <a:extLst>
                <a:ext uri="{FF2B5EF4-FFF2-40B4-BE49-F238E27FC236}">
                  <a16:creationId xmlns:a16="http://schemas.microsoft.com/office/drawing/2014/main" id="{F4D805C2-E5CF-4437-BA5B-2A4BDB670759}"/>
                </a:ext>
              </a:extLst>
            </p:cNvPr>
            <p:cNvSpPr/>
            <p:nvPr/>
          </p:nvSpPr>
          <p:spPr>
            <a:xfrm>
              <a:off x="8122400" y="3506278"/>
              <a:ext cx="396202" cy="250233"/>
            </a:xfrm>
            <a:custGeom>
              <a:avLst/>
              <a:gdLst>
                <a:gd name="connsiteX0" fmla="*/ 0 w 396202"/>
                <a:gd name="connsiteY0" fmla="*/ 250233 h 250233"/>
                <a:gd name="connsiteX1" fmla="*/ 0 w 396202"/>
                <a:gd name="connsiteY1" fmla="*/ 220794 h 250233"/>
                <a:gd name="connsiteX2" fmla="*/ 396203 w 396202"/>
                <a:gd name="connsiteY2" fmla="*/ 0 h 250233"/>
                <a:gd name="connsiteX3" fmla="*/ 396203 w 396202"/>
                <a:gd name="connsiteY3" fmla="*/ 29439 h 250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6202" h="250233">
                  <a:moveTo>
                    <a:pt x="0" y="250233"/>
                  </a:moveTo>
                  <a:lnTo>
                    <a:pt x="0" y="220794"/>
                  </a:lnTo>
                  <a:lnTo>
                    <a:pt x="396203" y="0"/>
                  </a:lnTo>
                  <a:lnTo>
                    <a:pt x="396203" y="29439"/>
                  </a:lnTo>
                  <a:close/>
                </a:path>
              </a:pathLst>
            </a:custGeom>
            <a:solidFill>
              <a:srgbClr val="7D7C7D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987" name="Graphic 2">
              <a:extLst>
                <a:ext uri="{FF2B5EF4-FFF2-40B4-BE49-F238E27FC236}">
                  <a16:creationId xmlns:a16="http://schemas.microsoft.com/office/drawing/2014/main" id="{267C7773-8D8B-4E06-A81C-4A61B2E07FB7}"/>
                </a:ext>
              </a:extLst>
            </p:cNvPr>
            <p:cNvGrpSpPr/>
            <p:nvPr/>
          </p:nvGrpSpPr>
          <p:grpSpPr>
            <a:xfrm>
              <a:off x="8513696" y="3138287"/>
              <a:ext cx="29439" cy="69918"/>
              <a:chOff x="8513696" y="3138287"/>
              <a:chExt cx="29439" cy="69918"/>
            </a:xfrm>
            <a:solidFill>
              <a:schemeClr val="accent1"/>
            </a:solidFill>
          </p:grpSpPr>
          <p:sp>
            <p:nvSpPr>
              <p:cNvPr id="1245" name="Freeform: Shape 1244">
                <a:extLst>
                  <a:ext uri="{FF2B5EF4-FFF2-40B4-BE49-F238E27FC236}">
                    <a16:creationId xmlns:a16="http://schemas.microsoft.com/office/drawing/2014/main" id="{C86EBE02-75A5-4B86-8D4D-E1D65FA2901A}"/>
                  </a:ext>
                </a:extLst>
              </p:cNvPr>
              <p:cNvSpPr/>
              <p:nvPr/>
            </p:nvSpPr>
            <p:spPr>
              <a:xfrm>
                <a:off x="8513696" y="3138287"/>
                <a:ext cx="29439" cy="69918"/>
              </a:xfrm>
              <a:custGeom>
                <a:avLst/>
                <a:gdLst>
                  <a:gd name="connsiteX0" fmla="*/ 29439 w 29439"/>
                  <a:gd name="connsiteY0" fmla="*/ 17173 h 69918"/>
                  <a:gd name="connsiteX1" fmla="*/ 29439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7173"/>
                    </a:moveTo>
                    <a:lnTo>
                      <a:pt x="29439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46" name="Freeform: Shape 1245">
                <a:extLst>
                  <a:ext uri="{FF2B5EF4-FFF2-40B4-BE49-F238E27FC236}">
                    <a16:creationId xmlns:a16="http://schemas.microsoft.com/office/drawing/2014/main" id="{55376F92-5DE4-4A55-B00C-29E40A54A224}"/>
                  </a:ext>
                </a:extLst>
              </p:cNvPr>
              <p:cNvSpPr/>
              <p:nvPr/>
            </p:nvSpPr>
            <p:spPr>
              <a:xfrm>
                <a:off x="8516149" y="3143193"/>
                <a:ext cx="24532" cy="61331"/>
              </a:xfrm>
              <a:custGeom>
                <a:avLst/>
                <a:gdLst>
                  <a:gd name="connsiteX0" fmla="*/ 24533 w 24532"/>
                  <a:gd name="connsiteY0" fmla="*/ 13493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3493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47" name="Freeform: Shape 1246">
                <a:extLst>
                  <a:ext uri="{FF2B5EF4-FFF2-40B4-BE49-F238E27FC236}">
                    <a16:creationId xmlns:a16="http://schemas.microsoft.com/office/drawing/2014/main" id="{291396E5-76D0-4C91-A20C-D9FD4CB1994C}"/>
                  </a:ext>
                </a:extLst>
              </p:cNvPr>
              <p:cNvSpPr/>
              <p:nvPr/>
            </p:nvSpPr>
            <p:spPr>
              <a:xfrm>
                <a:off x="8522282" y="3146873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9813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9813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48" name="Freeform: Shape 1247">
                <a:extLst>
                  <a:ext uri="{FF2B5EF4-FFF2-40B4-BE49-F238E27FC236}">
                    <a16:creationId xmlns:a16="http://schemas.microsoft.com/office/drawing/2014/main" id="{010B8EBB-6703-4DE5-95AF-FD69ABC88523}"/>
                  </a:ext>
                </a:extLst>
              </p:cNvPr>
              <p:cNvSpPr/>
              <p:nvPr/>
            </p:nvSpPr>
            <p:spPr>
              <a:xfrm>
                <a:off x="8516149" y="3186126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988" name="Graphic 2">
              <a:extLst>
                <a:ext uri="{FF2B5EF4-FFF2-40B4-BE49-F238E27FC236}">
                  <a16:creationId xmlns:a16="http://schemas.microsoft.com/office/drawing/2014/main" id="{6CB85FE3-43E7-4ADC-B53B-D674AE193B6A}"/>
                </a:ext>
              </a:extLst>
            </p:cNvPr>
            <p:cNvGrpSpPr/>
            <p:nvPr/>
          </p:nvGrpSpPr>
          <p:grpSpPr>
            <a:xfrm>
              <a:off x="8235250" y="2975145"/>
              <a:ext cx="29439" cy="71144"/>
              <a:chOff x="8235250" y="2975145"/>
              <a:chExt cx="29439" cy="71144"/>
            </a:xfrm>
            <a:solidFill>
              <a:schemeClr val="accent1"/>
            </a:solidFill>
          </p:grpSpPr>
          <p:sp>
            <p:nvSpPr>
              <p:cNvPr id="1241" name="Freeform: Shape 1240">
                <a:extLst>
                  <a:ext uri="{FF2B5EF4-FFF2-40B4-BE49-F238E27FC236}">
                    <a16:creationId xmlns:a16="http://schemas.microsoft.com/office/drawing/2014/main" id="{927CE62F-8225-4C9F-9622-048F9046DBBB}"/>
                  </a:ext>
                </a:extLst>
              </p:cNvPr>
              <p:cNvSpPr/>
              <p:nvPr/>
            </p:nvSpPr>
            <p:spPr>
              <a:xfrm>
                <a:off x="8235250" y="2975145"/>
                <a:ext cx="29439" cy="71144"/>
              </a:xfrm>
              <a:custGeom>
                <a:avLst/>
                <a:gdLst>
                  <a:gd name="connsiteX0" fmla="*/ 29439 w 29439"/>
                  <a:gd name="connsiteY0" fmla="*/ 17173 h 71144"/>
                  <a:gd name="connsiteX1" fmla="*/ 29439 w 29439"/>
                  <a:gd name="connsiteY1" fmla="*/ 71145 h 71144"/>
                  <a:gd name="connsiteX2" fmla="*/ 0 w 29439"/>
                  <a:gd name="connsiteY2" fmla="*/ 53972 h 71144"/>
                  <a:gd name="connsiteX3" fmla="*/ 0 w 29439"/>
                  <a:gd name="connsiteY3" fmla="*/ 0 h 71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71144">
                    <a:moveTo>
                      <a:pt x="29439" y="17173"/>
                    </a:moveTo>
                    <a:lnTo>
                      <a:pt x="29439" y="71145"/>
                    </a:lnTo>
                    <a:lnTo>
                      <a:pt x="0" y="5397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42" name="Freeform: Shape 1241">
                <a:extLst>
                  <a:ext uri="{FF2B5EF4-FFF2-40B4-BE49-F238E27FC236}">
                    <a16:creationId xmlns:a16="http://schemas.microsoft.com/office/drawing/2014/main" id="{C750B8AC-C2F5-45E7-A1B8-1723012FB064}"/>
                  </a:ext>
                </a:extLst>
              </p:cNvPr>
              <p:cNvSpPr/>
              <p:nvPr/>
            </p:nvSpPr>
            <p:spPr>
              <a:xfrm>
                <a:off x="8237703" y="2980051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43" name="Freeform: Shape 1242">
                <a:extLst>
                  <a:ext uri="{FF2B5EF4-FFF2-40B4-BE49-F238E27FC236}">
                    <a16:creationId xmlns:a16="http://schemas.microsoft.com/office/drawing/2014/main" id="{C4BAEA6E-E282-4261-ABEF-74D9E9F44C80}"/>
                  </a:ext>
                </a:extLst>
              </p:cNvPr>
              <p:cNvSpPr/>
              <p:nvPr/>
            </p:nvSpPr>
            <p:spPr>
              <a:xfrm>
                <a:off x="8243836" y="2983731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44" name="Freeform: Shape 1243">
                <a:extLst>
                  <a:ext uri="{FF2B5EF4-FFF2-40B4-BE49-F238E27FC236}">
                    <a16:creationId xmlns:a16="http://schemas.microsoft.com/office/drawing/2014/main" id="{D668AD57-FA94-433D-8D3B-31022111F352}"/>
                  </a:ext>
                </a:extLst>
              </p:cNvPr>
              <p:cNvSpPr/>
              <p:nvPr/>
            </p:nvSpPr>
            <p:spPr>
              <a:xfrm>
                <a:off x="8237703" y="3022983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989" name="Graphic 2">
              <a:extLst>
                <a:ext uri="{FF2B5EF4-FFF2-40B4-BE49-F238E27FC236}">
                  <a16:creationId xmlns:a16="http://schemas.microsoft.com/office/drawing/2014/main" id="{B415EEE4-D8DD-45CF-8BC4-B884678837A2}"/>
                </a:ext>
              </a:extLst>
            </p:cNvPr>
            <p:cNvGrpSpPr/>
            <p:nvPr/>
          </p:nvGrpSpPr>
          <p:grpSpPr>
            <a:xfrm>
              <a:off x="8354234" y="3045063"/>
              <a:ext cx="29439" cy="71144"/>
              <a:chOff x="8354234" y="3045063"/>
              <a:chExt cx="29439" cy="71144"/>
            </a:xfrm>
            <a:solidFill>
              <a:schemeClr val="accent1"/>
            </a:solidFill>
          </p:grpSpPr>
          <p:sp>
            <p:nvSpPr>
              <p:cNvPr id="1237" name="Freeform: Shape 1236">
                <a:extLst>
                  <a:ext uri="{FF2B5EF4-FFF2-40B4-BE49-F238E27FC236}">
                    <a16:creationId xmlns:a16="http://schemas.microsoft.com/office/drawing/2014/main" id="{C46C3ABF-4A42-45CE-8A1E-996DC5B0BC63}"/>
                  </a:ext>
                </a:extLst>
              </p:cNvPr>
              <p:cNvSpPr/>
              <p:nvPr/>
            </p:nvSpPr>
            <p:spPr>
              <a:xfrm>
                <a:off x="8354234" y="3045063"/>
                <a:ext cx="29439" cy="71144"/>
              </a:xfrm>
              <a:custGeom>
                <a:avLst/>
                <a:gdLst>
                  <a:gd name="connsiteX0" fmla="*/ 29439 w 29439"/>
                  <a:gd name="connsiteY0" fmla="*/ 17173 h 71144"/>
                  <a:gd name="connsiteX1" fmla="*/ 29439 w 29439"/>
                  <a:gd name="connsiteY1" fmla="*/ 71145 h 71144"/>
                  <a:gd name="connsiteX2" fmla="*/ 0 w 29439"/>
                  <a:gd name="connsiteY2" fmla="*/ 53972 h 71144"/>
                  <a:gd name="connsiteX3" fmla="*/ 0 w 29439"/>
                  <a:gd name="connsiteY3" fmla="*/ 0 h 71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71144">
                    <a:moveTo>
                      <a:pt x="29439" y="17173"/>
                    </a:moveTo>
                    <a:lnTo>
                      <a:pt x="29439" y="71145"/>
                    </a:lnTo>
                    <a:lnTo>
                      <a:pt x="0" y="5397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38" name="Freeform: Shape 1237">
                <a:extLst>
                  <a:ext uri="{FF2B5EF4-FFF2-40B4-BE49-F238E27FC236}">
                    <a16:creationId xmlns:a16="http://schemas.microsoft.com/office/drawing/2014/main" id="{2A291338-6F6F-412A-9928-FB10AF78E098}"/>
                  </a:ext>
                </a:extLst>
              </p:cNvPr>
              <p:cNvSpPr/>
              <p:nvPr/>
            </p:nvSpPr>
            <p:spPr>
              <a:xfrm>
                <a:off x="8356687" y="3049969"/>
                <a:ext cx="24532" cy="61331"/>
              </a:xfrm>
              <a:custGeom>
                <a:avLst/>
                <a:gdLst>
                  <a:gd name="connsiteX0" fmla="*/ 24533 w 24532"/>
                  <a:gd name="connsiteY0" fmla="*/ 13493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3493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39" name="Freeform: Shape 1238">
                <a:extLst>
                  <a:ext uri="{FF2B5EF4-FFF2-40B4-BE49-F238E27FC236}">
                    <a16:creationId xmlns:a16="http://schemas.microsoft.com/office/drawing/2014/main" id="{23170481-60AF-48D2-84B7-2725E0879DF0}"/>
                  </a:ext>
                </a:extLst>
              </p:cNvPr>
              <p:cNvSpPr/>
              <p:nvPr/>
            </p:nvSpPr>
            <p:spPr>
              <a:xfrm>
                <a:off x="8362820" y="3053649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9813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9813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40" name="Freeform: Shape 1239">
                <a:extLst>
                  <a:ext uri="{FF2B5EF4-FFF2-40B4-BE49-F238E27FC236}">
                    <a16:creationId xmlns:a16="http://schemas.microsoft.com/office/drawing/2014/main" id="{E5394FD5-29FE-4D40-AEF3-1329782451AC}"/>
                  </a:ext>
                </a:extLst>
              </p:cNvPr>
              <p:cNvSpPr/>
              <p:nvPr/>
            </p:nvSpPr>
            <p:spPr>
              <a:xfrm>
                <a:off x="8356687" y="3092901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990" name="Graphic 2">
              <a:extLst>
                <a:ext uri="{FF2B5EF4-FFF2-40B4-BE49-F238E27FC236}">
                  <a16:creationId xmlns:a16="http://schemas.microsoft.com/office/drawing/2014/main" id="{DCD82E92-7424-4E3B-9D1E-420D3803E691}"/>
                </a:ext>
              </a:extLst>
            </p:cNvPr>
            <p:cNvGrpSpPr/>
            <p:nvPr/>
          </p:nvGrpSpPr>
          <p:grpSpPr>
            <a:xfrm>
              <a:off x="8400845" y="3072049"/>
              <a:ext cx="29439" cy="71144"/>
              <a:chOff x="8400845" y="3072049"/>
              <a:chExt cx="29439" cy="71144"/>
            </a:xfrm>
            <a:solidFill>
              <a:schemeClr val="accent1"/>
            </a:solidFill>
          </p:grpSpPr>
          <p:sp>
            <p:nvSpPr>
              <p:cNvPr id="1233" name="Freeform: Shape 1232">
                <a:extLst>
                  <a:ext uri="{FF2B5EF4-FFF2-40B4-BE49-F238E27FC236}">
                    <a16:creationId xmlns:a16="http://schemas.microsoft.com/office/drawing/2014/main" id="{6D2A106E-23EF-42F3-B935-F7C01C3BC0A5}"/>
                  </a:ext>
                </a:extLst>
              </p:cNvPr>
              <p:cNvSpPr/>
              <p:nvPr/>
            </p:nvSpPr>
            <p:spPr>
              <a:xfrm>
                <a:off x="8400845" y="3072049"/>
                <a:ext cx="29439" cy="71144"/>
              </a:xfrm>
              <a:custGeom>
                <a:avLst/>
                <a:gdLst>
                  <a:gd name="connsiteX0" fmla="*/ 29439 w 29439"/>
                  <a:gd name="connsiteY0" fmla="*/ 17173 h 71144"/>
                  <a:gd name="connsiteX1" fmla="*/ 29439 w 29439"/>
                  <a:gd name="connsiteY1" fmla="*/ 71145 h 71144"/>
                  <a:gd name="connsiteX2" fmla="*/ 0 w 29439"/>
                  <a:gd name="connsiteY2" fmla="*/ 53972 h 71144"/>
                  <a:gd name="connsiteX3" fmla="*/ 0 w 29439"/>
                  <a:gd name="connsiteY3" fmla="*/ 0 h 71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71144">
                    <a:moveTo>
                      <a:pt x="29439" y="17173"/>
                    </a:moveTo>
                    <a:lnTo>
                      <a:pt x="29439" y="71145"/>
                    </a:lnTo>
                    <a:lnTo>
                      <a:pt x="0" y="5397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34" name="Freeform: Shape 1233">
                <a:extLst>
                  <a:ext uri="{FF2B5EF4-FFF2-40B4-BE49-F238E27FC236}">
                    <a16:creationId xmlns:a16="http://schemas.microsoft.com/office/drawing/2014/main" id="{E9B03EE5-F0F7-41D7-A6D7-C0825547A0ED}"/>
                  </a:ext>
                </a:extLst>
              </p:cNvPr>
              <p:cNvSpPr/>
              <p:nvPr/>
            </p:nvSpPr>
            <p:spPr>
              <a:xfrm>
                <a:off x="8403299" y="3076955"/>
                <a:ext cx="24532" cy="61331"/>
              </a:xfrm>
              <a:custGeom>
                <a:avLst/>
                <a:gdLst>
                  <a:gd name="connsiteX0" fmla="*/ 24533 w 24532"/>
                  <a:gd name="connsiteY0" fmla="*/ 13493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3493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35" name="Freeform: Shape 1234">
                <a:extLst>
                  <a:ext uri="{FF2B5EF4-FFF2-40B4-BE49-F238E27FC236}">
                    <a16:creationId xmlns:a16="http://schemas.microsoft.com/office/drawing/2014/main" id="{F4753C0A-8C37-4969-931A-AA9421944929}"/>
                  </a:ext>
                </a:extLst>
              </p:cNvPr>
              <p:cNvSpPr/>
              <p:nvPr/>
            </p:nvSpPr>
            <p:spPr>
              <a:xfrm>
                <a:off x="8409432" y="3080635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9813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9813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36" name="Freeform: Shape 1235">
                <a:extLst>
                  <a:ext uri="{FF2B5EF4-FFF2-40B4-BE49-F238E27FC236}">
                    <a16:creationId xmlns:a16="http://schemas.microsoft.com/office/drawing/2014/main" id="{A28DAFFC-B2DF-4F92-93CC-D74350EB02F0}"/>
                  </a:ext>
                </a:extLst>
              </p:cNvPr>
              <p:cNvSpPr/>
              <p:nvPr/>
            </p:nvSpPr>
            <p:spPr>
              <a:xfrm>
                <a:off x="8403299" y="3119887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991" name="Graphic 2">
              <a:extLst>
                <a:ext uri="{FF2B5EF4-FFF2-40B4-BE49-F238E27FC236}">
                  <a16:creationId xmlns:a16="http://schemas.microsoft.com/office/drawing/2014/main" id="{BC3914B4-54ED-4C8F-A7FD-7D504BEDE044}"/>
                </a:ext>
              </a:extLst>
            </p:cNvPr>
            <p:cNvGrpSpPr/>
            <p:nvPr/>
          </p:nvGrpSpPr>
          <p:grpSpPr>
            <a:xfrm>
              <a:off x="8121173" y="2910133"/>
              <a:ext cx="29439" cy="69918"/>
              <a:chOff x="8121173" y="2910133"/>
              <a:chExt cx="29439" cy="69918"/>
            </a:xfrm>
            <a:solidFill>
              <a:schemeClr val="accent1"/>
            </a:solidFill>
          </p:grpSpPr>
          <p:sp>
            <p:nvSpPr>
              <p:cNvPr id="1229" name="Freeform: Shape 1228">
                <a:extLst>
                  <a:ext uri="{FF2B5EF4-FFF2-40B4-BE49-F238E27FC236}">
                    <a16:creationId xmlns:a16="http://schemas.microsoft.com/office/drawing/2014/main" id="{CBAC79F6-3380-4663-B5E2-AC9AA895E835}"/>
                  </a:ext>
                </a:extLst>
              </p:cNvPr>
              <p:cNvSpPr/>
              <p:nvPr/>
            </p:nvSpPr>
            <p:spPr>
              <a:xfrm>
                <a:off x="8121173" y="2910133"/>
                <a:ext cx="29439" cy="69918"/>
              </a:xfrm>
              <a:custGeom>
                <a:avLst/>
                <a:gdLst>
                  <a:gd name="connsiteX0" fmla="*/ 29439 w 29439"/>
                  <a:gd name="connsiteY0" fmla="*/ 17173 h 69918"/>
                  <a:gd name="connsiteX1" fmla="*/ 29439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7173"/>
                    </a:moveTo>
                    <a:lnTo>
                      <a:pt x="29439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30" name="Freeform: Shape 1229">
                <a:extLst>
                  <a:ext uri="{FF2B5EF4-FFF2-40B4-BE49-F238E27FC236}">
                    <a16:creationId xmlns:a16="http://schemas.microsoft.com/office/drawing/2014/main" id="{ECF774CE-27FC-4581-B08C-7B5B637DB31A}"/>
                  </a:ext>
                </a:extLst>
              </p:cNvPr>
              <p:cNvSpPr/>
              <p:nvPr/>
            </p:nvSpPr>
            <p:spPr>
              <a:xfrm>
                <a:off x="8123626" y="2913813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31" name="Freeform: Shape 1230">
                <a:extLst>
                  <a:ext uri="{FF2B5EF4-FFF2-40B4-BE49-F238E27FC236}">
                    <a16:creationId xmlns:a16="http://schemas.microsoft.com/office/drawing/2014/main" id="{33784F60-396A-424F-8BE5-3F959D263EA1}"/>
                  </a:ext>
                </a:extLst>
              </p:cNvPr>
              <p:cNvSpPr/>
              <p:nvPr/>
            </p:nvSpPr>
            <p:spPr>
              <a:xfrm>
                <a:off x="8130986" y="2917493"/>
                <a:ext cx="17172" cy="50292"/>
              </a:xfrm>
              <a:custGeom>
                <a:avLst/>
                <a:gdLst>
                  <a:gd name="connsiteX0" fmla="*/ 0 w 17172"/>
                  <a:gd name="connsiteY0" fmla="*/ 0 h 50292"/>
                  <a:gd name="connsiteX1" fmla="*/ 0 w 17172"/>
                  <a:gd name="connsiteY1" fmla="*/ 39252 h 50292"/>
                  <a:gd name="connsiteX2" fmla="*/ 17173 w 17172"/>
                  <a:gd name="connsiteY2" fmla="*/ 50292 h 50292"/>
                  <a:gd name="connsiteX3" fmla="*/ 17173 w 17172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172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7173" y="50292"/>
                    </a:lnTo>
                    <a:lnTo>
                      <a:pt x="17173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32" name="Freeform: Shape 1231">
                <a:extLst>
                  <a:ext uri="{FF2B5EF4-FFF2-40B4-BE49-F238E27FC236}">
                    <a16:creationId xmlns:a16="http://schemas.microsoft.com/office/drawing/2014/main" id="{E644FCE4-D4ED-49C6-9177-8E08CEEDC152}"/>
                  </a:ext>
                </a:extLst>
              </p:cNvPr>
              <p:cNvSpPr/>
              <p:nvPr/>
            </p:nvSpPr>
            <p:spPr>
              <a:xfrm>
                <a:off x="8123626" y="2956745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7360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7360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992" name="Graphic 2">
              <a:extLst>
                <a:ext uri="{FF2B5EF4-FFF2-40B4-BE49-F238E27FC236}">
                  <a16:creationId xmlns:a16="http://schemas.microsoft.com/office/drawing/2014/main" id="{225B6F0E-5787-4DCC-B06F-DC68EA2AF3B0}"/>
                </a:ext>
              </a:extLst>
            </p:cNvPr>
            <p:cNvGrpSpPr/>
            <p:nvPr/>
          </p:nvGrpSpPr>
          <p:grpSpPr>
            <a:xfrm>
              <a:off x="8475670" y="3116208"/>
              <a:ext cx="29439" cy="69918"/>
              <a:chOff x="8475670" y="3116208"/>
              <a:chExt cx="29439" cy="69918"/>
            </a:xfrm>
            <a:solidFill>
              <a:schemeClr val="accent1"/>
            </a:solidFill>
          </p:grpSpPr>
          <p:sp>
            <p:nvSpPr>
              <p:cNvPr id="1225" name="Freeform: Shape 1224">
                <a:extLst>
                  <a:ext uri="{FF2B5EF4-FFF2-40B4-BE49-F238E27FC236}">
                    <a16:creationId xmlns:a16="http://schemas.microsoft.com/office/drawing/2014/main" id="{5FEEDC44-3EE0-4531-B0A3-45ED99E6C6D4}"/>
                  </a:ext>
                </a:extLst>
              </p:cNvPr>
              <p:cNvSpPr/>
              <p:nvPr/>
            </p:nvSpPr>
            <p:spPr>
              <a:xfrm>
                <a:off x="8475670" y="3116208"/>
                <a:ext cx="29439" cy="69918"/>
              </a:xfrm>
              <a:custGeom>
                <a:avLst/>
                <a:gdLst>
                  <a:gd name="connsiteX0" fmla="*/ 29439 w 29439"/>
                  <a:gd name="connsiteY0" fmla="*/ 17173 h 69918"/>
                  <a:gd name="connsiteX1" fmla="*/ 29439 w 29439"/>
                  <a:gd name="connsiteY1" fmla="*/ 69918 h 69918"/>
                  <a:gd name="connsiteX2" fmla="*/ 0 w 29439"/>
                  <a:gd name="connsiteY2" fmla="*/ 53972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7173"/>
                    </a:moveTo>
                    <a:lnTo>
                      <a:pt x="29439" y="69918"/>
                    </a:lnTo>
                    <a:lnTo>
                      <a:pt x="0" y="5397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26" name="Freeform: Shape 1225">
                <a:extLst>
                  <a:ext uri="{FF2B5EF4-FFF2-40B4-BE49-F238E27FC236}">
                    <a16:creationId xmlns:a16="http://schemas.microsoft.com/office/drawing/2014/main" id="{8D0F56B8-0F61-4593-BB21-7FF1FA672911}"/>
                  </a:ext>
                </a:extLst>
              </p:cNvPr>
              <p:cNvSpPr/>
              <p:nvPr/>
            </p:nvSpPr>
            <p:spPr>
              <a:xfrm>
                <a:off x="8478124" y="3121114"/>
                <a:ext cx="24532" cy="61331"/>
              </a:xfrm>
              <a:custGeom>
                <a:avLst/>
                <a:gdLst>
                  <a:gd name="connsiteX0" fmla="*/ 24533 w 24532"/>
                  <a:gd name="connsiteY0" fmla="*/ 13493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3493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27" name="Freeform: Shape 1226">
                <a:extLst>
                  <a:ext uri="{FF2B5EF4-FFF2-40B4-BE49-F238E27FC236}">
                    <a16:creationId xmlns:a16="http://schemas.microsoft.com/office/drawing/2014/main" id="{C7484E9E-61F9-4A88-99F2-8809FCA62409}"/>
                  </a:ext>
                </a:extLst>
              </p:cNvPr>
              <p:cNvSpPr/>
              <p:nvPr/>
            </p:nvSpPr>
            <p:spPr>
              <a:xfrm>
                <a:off x="8485483" y="3124794"/>
                <a:ext cx="17173" cy="50292"/>
              </a:xfrm>
              <a:custGeom>
                <a:avLst/>
                <a:gdLst>
                  <a:gd name="connsiteX0" fmla="*/ 0 w 17173"/>
                  <a:gd name="connsiteY0" fmla="*/ 0 h 50292"/>
                  <a:gd name="connsiteX1" fmla="*/ 0 w 17173"/>
                  <a:gd name="connsiteY1" fmla="*/ 39252 h 50292"/>
                  <a:gd name="connsiteX2" fmla="*/ 17173 w 17173"/>
                  <a:gd name="connsiteY2" fmla="*/ 50292 h 50292"/>
                  <a:gd name="connsiteX3" fmla="*/ 17173 w 17173"/>
                  <a:gd name="connsiteY3" fmla="*/ 9813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173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7173" y="50292"/>
                    </a:lnTo>
                    <a:lnTo>
                      <a:pt x="17173" y="9813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28" name="Freeform: Shape 1227">
                <a:extLst>
                  <a:ext uri="{FF2B5EF4-FFF2-40B4-BE49-F238E27FC236}">
                    <a16:creationId xmlns:a16="http://schemas.microsoft.com/office/drawing/2014/main" id="{AE570C9B-D0A3-4803-8BDE-5780F7940272}"/>
                  </a:ext>
                </a:extLst>
              </p:cNvPr>
              <p:cNvSpPr/>
              <p:nvPr/>
            </p:nvSpPr>
            <p:spPr>
              <a:xfrm>
                <a:off x="8478124" y="3164046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7360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7360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993" name="Graphic 2">
              <a:extLst>
                <a:ext uri="{FF2B5EF4-FFF2-40B4-BE49-F238E27FC236}">
                  <a16:creationId xmlns:a16="http://schemas.microsoft.com/office/drawing/2014/main" id="{1691303C-C014-4641-B72B-37DB12B7B607}"/>
                </a:ext>
              </a:extLst>
            </p:cNvPr>
            <p:cNvGrpSpPr/>
            <p:nvPr/>
          </p:nvGrpSpPr>
          <p:grpSpPr>
            <a:xfrm>
              <a:off x="8197224" y="2954292"/>
              <a:ext cx="29439" cy="69918"/>
              <a:chOff x="8197224" y="2954292"/>
              <a:chExt cx="29439" cy="69918"/>
            </a:xfrm>
            <a:solidFill>
              <a:schemeClr val="accent1"/>
            </a:solidFill>
          </p:grpSpPr>
          <p:sp>
            <p:nvSpPr>
              <p:cNvPr id="1221" name="Freeform: Shape 1220">
                <a:extLst>
                  <a:ext uri="{FF2B5EF4-FFF2-40B4-BE49-F238E27FC236}">
                    <a16:creationId xmlns:a16="http://schemas.microsoft.com/office/drawing/2014/main" id="{DA498B01-92A7-41D9-AD8D-064FA36281BB}"/>
                  </a:ext>
                </a:extLst>
              </p:cNvPr>
              <p:cNvSpPr/>
              <p:nvPr/>
            </p:nvSpPr>
            <p:spPr>
              <a:xfrm>
                <a:off x="8197224" y="2954292"/>
                <a:ext cx="29439" cy="69918"/>
              </a:xfrm>
              <a:custGeom>
                <a:avLst/>
                <a:gdLst>
                  <a:gd name="connsiteX0" fmla="*/ 29440 w 29439"/>
                  <a:gd name="connsiteY0" fmla="*/ 15946 h 69918"/>
                  <a:gd name="connsiteX1" fmla="*/ 29440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40" y="15946"/>
                    </a:moveTo>
                    <a:lnTo>
                      <a:pt x="29440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22" name="Freeform: Shape 1221">
                <a:extLst>
                  <a:ext uri="{FF2B5EF4-FFF2-40B4-BE49-F238E27FC236}">
                    <a16:creationId xmlns:a16="http://schemas.microsoft.com/office/drawing/2014/main" id="{7D371A99-BB74-4527-8F86-8AF6A24D15FD}"/>
                  </a:ext>
                </a:extLst>
              </p:cNvPr>
              <p:cNvSpPr/>
              <p:nvPr/>
            </p:nvSpPr>
            <p:spPr>
              <a:xfrm>
                <a:off x="8199677" y="2957972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23" name="Freeform: Shape 1222">
                <a:extLst>
                  <a:ext uri="{FF2B5EF4-FFF2-40B4-BE49-F238E27FC236}">
                    <a16:creationId xmlns:a16="http://schemas.microsoft.com/office/drawing/2014/main" id="{3BD2455D-6EC9-4F03-B4F3-1D8A62E28BFF}"/>
                  </a:ext>
                </a:extLst>
              </p:cNvPr>
              <p:cNvSpPr/>
              <p:nvPr/>
            </p:nvSpPr>
            <p:spPr>
              <a:xfrm>
                <a:off x="8205811" y="2961652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24" name="Freeform: Shape 1223">
                <a:extLst>
                  <a:ext uri="{FF2B5EF4-FFF2-40B4-BE49-F238E27FC236}">
                    <a16:creationId xmlns:a16="http://schemas.microsoft.com/office/drawing/2014/main" id="{FAB79510-2E24-400D-9AD8-B4826F4B0BBA}"/>
                  </a:ext>
                </a:extLst>
              </p:cNvPr>
              <p:cNvSpPr/>
              <p:nvPr/>
            </p:nvSpPr>
            <p:spPr>
              <a:xfrm>
                <a:off x="8199677" y="3000904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994" name="Graphic 2">
              <a:extLst>
                <a:ext uri="{FF2B5EF4-FFF2-40B4-BE49-F238E27FC236}">
                  <a16:creationId xmlns:a16="http://schemas.microsoft.com/office/drawing/2014/main" id="{3C7DB434-2308-450C-A350-7A0C464FDEF7}"/>
                </a:ext>
              </a:extLst>
            </p:cNvPr>
            <p:cNvGrpSpPr/>
            <p:nvPr/>
          </p:nvGrpSpPr>
          <p:grpSpPr>
            <a:xfrm>
              <a:off x="8316208" y="3022983"/>
              <a:ext cx="29439" cy="71144"/>
              <a:chOff x="8316208" y="3022983"/>
              <a:chExt cx="29439" cy="71144"/>
            </a:xfrm>
            <a:solidFill>
              <a:schemeClr val="accent1"/>
            </a:solidFill>
          </p:grpSpPr>
          <p:sp>
            <p:nvSpPr>
              <p:cNvPr id="1217" name="Freeform: Shape 1216">
                <a:extLst>
                  <a:ext uri="{FF2B5EF4-FFF2-40B4-BE49-F238E27FC236}">
                    <a16:creationId xmlns:a16="http://schemas.microsoft.com/office/drawing/2014/main" id="{F4940F21-4B53-4FFA-8B6F-5228FF627DEF}"/>
                  </a:ext>
                </a:extLst>
              </p:cNvPr>
              <p:cNvSpPr/>
              <p:nvPr/>
            </p:nvSpPr>
            <p:spPr>
              <a:xfrm>
                <a:off x="8316208" y="3022983"/>
                <a:ext cx="29439" cy="71144"/>
              </a:xfrm>
              <a:custGeom>
                <a:avLst/>
                <a:gdLst>
                  <a:gd name="connsiteX0" fmla="*/ 29439 w 29439"/>
                  <a:gd name="connsiteY0" fmla="*/ 17173 h 71144"/>
                  <a:gd name="connsiteX1" fmla="*/ 29439 w 29439"/>
                  <a:gd name="connsiteY1" fmla="*/ 71145 h 71144"/>
                  <a:gd name="connsiteX2" fmla="*/ 0 w 29439"/>
                  <a:gd name="connsiteY2" fmla="*/ 53972 h 71144"/>
                  <a:gd name="connsiteX3" fmla="*/ 0 w 29439"/>
                  <a:gd name="connsiteY3" fmla="*/ 0 h 71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71144">
                    <a:moveTo>
                      <a:pt x="29439" y="17173"/>
                    </a:moveTo>
                    <a:lnTo>
                      <a:pt x="29439" y="71145"/>
                    </a:lnTo>
                    <a:lnTo>
                      <a:pt x="0" y="5397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18" name="Freeform: Shape 1217">
                <a:extLst>
                  <a:ext uri="{FF2B5EF4-FFF2-40B4-BE49-F238E27FC236}">
                    <a16:creationId xmlns:a16="http://schemas.microsoft.com/office/drawing/2014/main" id="{36CADCBA-6F5D-47CC-8E4B-AC4E0D38F74E}"/>
                  </a:ext>
                </a:extLst>
              </p:cNvPr>
              <p:cNvSpPr/>
              <p:nvPr/>
            </p:nvSpPr>
            <p:spPr>
              <a:xfrm>
                <a:off x="8318661" y="3027890"/>
                <a:ext cx="24532" cy="61331"/>
              </a:xfrm>
              <a:custGeom>
                <a:avLst/>
                <a:gdLst>
                  <a:gd name="connsiteX0" fmla="*/ 24533 w 24532"/>
                  <a:gd name="connsiteY0" fmla="*/ 13493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3493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19" name="Freeform: Shape 1218">
                <a:extLst>
                  <a:ext uri="{FF2B5EF4-FFF2-40B4-BE49-F238E27FC236}">
                    <a16:creationId xmlns:a16="http://schemas.microsoft.com/office/drawing/2014/main" id="{D9090BE1-18AE-4927-AA3C-4F3AFB22642E}"/>
                  </a:ext>
                </a:extLst>
              </p:cNvPr>
              <p:cNvSpPr/>
              <p:nvPr/>
            </p:nvSpPr>
            <p:spPr>
              <a:xfrm>
                <a:off x="8326021" y="3031570"/>
                <a:ext cx="17173" cy="50292"/>
              </a:xfrm>
              <a:custGeom>
                <a:avLst/>
                <a:gdLst>
                  <a:gd name="connsiteX0" fmla="*/ 0 w 17173"/>
                  <a:gd name="connsiteY0" fmla="*/ 0 h 50292"/>
                  <a:gd name="connsiteX1" fmla="*/ 0 w 17173"/>
                  <a:gd name="connsiteY1" fmla="*/ 39252 h 50292"/>
                  <a:gd name="connsiteX2" fmla="*/ 17173 w 17173"/>
                  <a:gd name="connsiteY2" fmla="*/ 50292 h 50292"/>
                  <a:gd name="connsiteX3" fmla="*/ 17173 w 17173"/>
                  <a:gd name="connsiteY3" fmla="*/ 9813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173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7173" y="50292"/>
                    </a:lnTo>
                    <a:lnTo>
                      <a:pt x="17173" y="9813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20" name="Freeform: Shape 1219">
                <a:extLst>
                  <a:ext uri="{FF2B5EF4-FFF2-40B4-BE49-F238E27FC236}">
                    <a16:creationId xmlns:a16="http://schemas.microsoft.com/office/drawing/2014/main" id="{88D4354F-E639-4A9A-AC6C-1BE60AEEE0DE}"/>
                  </a:ext>
                </a:extLst>
              </p:cNvPr>
              <p:cNvSpPr/>
              <p:nvPr/>
            </p:nvSpPr>
            <p:spPr>
              <a:xfrm>
                <a:off x="8318661" y="3070822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7360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7360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995" name="Graphic 2">
              <a:extLst>
                <a:ext uri="{FF2B5EF4-FFF2-40B4-BE49-F238E27FC236}">
                  <a16:creationId xmlns:a16="http://schemas.microsoft.com/office/drawing/2014/main" id="{2DBB8CB7-DA1C-45CB-A67C-3FE81743E39A}"/>
                </a:ext>
              </a:extLst>
            </p:cNvPr>
            <p:cNvGrpSpPr/>
            <p:nvPr/>
          </p:nvGrpSpPr>
          <p:grpSpPr>
            <a:xfrm>
              <a:off x="8438871" y="3094128"/>
              <a:ext cx="28212" cy="69918"/>
              <a:chOff x="8438871" y="3094128"/>
              <a:chExt cx="28212" cy="69918"/>
            </a:xfrm>
            <a:solidFill>
              <a:schemeClr val="accent1"/>
            </a:solidFill>
          </p:grpSpPr>
          <p:sp>
            <p:nvSpPr>
              <p:cNvPr id="1213" name="Freeform: Shape 1212">
                <a:extLst>
                  <a:ext uri="{FF2B5EF4-FFF2-40B4-BE49-F238E27FC236}">
                    <a16:creationId xmlns:a16="http://schemas.microsoft.com/office/drawing/2014/main" id="{B0CEF1B4-113A-477E-BD95-C3A742A8850B}"/>
                  </a:ext>
                </a:extLst>
              </p:cNvPr>
              <p:cNvSpPr/>
              <p:nvPr/>
            </p:nvSpPr>
            <p:spPr>
              <a:xfrm>
                <a:off x="8438871" y="3094128"/>
                <a:ext cx="28212" cy="69918"/>
              </a:xfrm>
              <a:custGeom>
                <a:avLst/>
                <a:gdLst>
                  <a:gd name="connsiteX0" fmla="*/ 28212 w 28212"/>
                  <a:gd name="connsiteY0" fmla="*/ 17173 h 69918"/>
                  <a:gd name="connsiteX1" fmla="*/ 28212 w 28212"/>
                  <a:gd name="connsiteY1" fmla="*/ 69918 h 69918"/>
                  <a:gd name="connsiteX2" fmla="*/ 0 w 28212"/>
                  <a:gd name="connsiteY2" fmla="*/ 53972 h 69918"/>
                  <a:gd name="connsiteX3" fmla="*/ 0 w 28212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8212" h="69918">
                    <a:moveTo>
                      <a:pt x="28212" y="17173"/>
                    </a:moveTo>
                    <a:lnTo>
                      <a:pt x="28212" y="69918"/>
                    </a:lnTo>
                    <a:lnTo>
                      <a:pt x="0" y="5397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14" name="Freeform: Shape 1213">
                <a:extLst>
                  <a:ext uri="{FF2B5EF4-FFF2-40B4-BE49-F238E27FC236}">
                    <a16:creationId xmlns:a16="http://schemas.microsoft.com/office/drawing/2014/main" id="{4C7DB57D-1E6D-415A-9A43-895C67571777}"/>
                  </a:ext>
                </a:extLst>
              </p:cNvPr>
              <p:cNvSpPr/>
              <p:nvPr/>
            </p:nvSpPr>
            <p:spPr>
              <a:xfrm>
                <a:off x="8441325" y="3099035"/>
                <a:ext cx="23305" cy="61331"/>
              </a:xfrm>
              <a:custGeom>
                <a:avLst/>
                <a:gdLst>
                  <a:gd name="connsiteX0" fmla="*/ 23306 w 23305"/>
                  <a:gd name="connsiteY0" fmla="*/ 13493 h 61331"/>
                  <a:gd name="connsiteX1" fmla="*/ 0 w 23305"/>
                  <a:gd name="connsiteY1" fmla="*/ 0 h 61331"/>
                  <a:gd name="connsiteX2" fmla="*/ 0 w 23305"/>
                  <a:gd name="connsiteY2" fmla="*/ 46612 h 61331"/>
                  <a:gd name="connsiteX3" fmla="*/ 23306 w 23305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305" h="61331">
                    <a:moveTo>
                      <a:pt x="23306" y="13493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3306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15" name="Freeform: Shape 1214">
                <a:extLst>
                  <a:ext uri="{FF2B5EF4-FFF2-40B4-BE49-F238E27FC236}">
                    <a16:creationId xmlns:a16="http://schemas.microsoft.com/office/drawing/2014/main" id="{0095FB8D-1D83-4D38-B9FE-4439F98E639B}"/>
                  </a:ext>
                </a:extLst>
              </p:cNvPr>
              <p:cNvSpPr/>
              <p:nvPr/>
            </p:nvSpPr>
            <p:spPr>
              <a:xfrm>
                <a:off x="8447458" y="3102715"/>
                <a:ext cx="17172" cy="50292"/>
              </a:xfrm>
              <a:custGeom>
                <a:avLst/>
                <a:gdLst>
                  <a:gd name="connsiteX0" fmla="*/ 0 w 17172"/>
                  <a:gd name="connsiteY0" fmla="*/ 0 h 50292"/>
                  <a:gd name="connsiteX1" fmla="*/ 0 w 17172"/>
                  <a:gd name="connsiteY1" fmla="*/ 39252 h 50292"/>
                  <a:gd name="connsiteX2" fmla="*/ 17173 w 17172"/>
                  <a:gd name="connsiteY2" fmla="*/ 50292 h 50292"/>
                  <a:gd name="connsiteX3" fmla="*/ 17173 w 17172"/>
                  <a:gd name="connsiteY3" fmla="*/ 9813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172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7173" y="50292"/>
                    </a:lnTo>
                    <a:lnTo>
                      <a:pt x="17173" y="9813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16" name="Freeform: Shape 1215">
                <a:extLst>
                  <a:ext uri="{FF2B5EF4-FFF2-40B4-BE49-F238E27FC236}">
                    <a16:creationId xmlns:a16="http://schemas.microsoft.com/office/drawing/2014/main" id="{1ABA1F82-E306-4BE5-8852-FB0CA01CB7CF}"/>
                  </a:ext>
                </a:extLst>
              </p:cNvPr>
              <p:cNvSpPr/>
              <p:nvPr/>
            </p:nvSpPr>
            <p:spPr>
              <a:xfrm>
                <a:off x="8441325" y="3141967"/>
                <a:ext cx="23305" cy="18399"/>
              </a:xfrm>
              <a:custGeom>
                <a:avLst/>
                <a:gdLst>
                  <a:gd name="connsiteX0" fmla="*/ 23306 w 23305"/>
                  <a:gd name="connsiteY0" fmla="*/ 18400 h 18399"/>
                  <a:gd name="connsiteX1" fmla="*/ 0 w 23305"/>
                  <a:gd name="connsiteY1" fmla="*/ 3680 h 18399"/>
                  <a:gd name="connsiteX2" fmla="*/ 6133 w 23305"/>
                  <a:gd name="connsiteY2" fmla="*/ 0 h 18399"/>
                  <a:gd name="connsiteX3" fmla="*/ 23306 w 23305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305" h="18399">
                    <a:moveTo>
                      <a:pt x="23306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3306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996" name="Graphic 2">
              <a:extLst>
                <a:ext uri="{FF2B5EF4-FFF2-40B4-BE49-F238E27FC236}">
                  <a16:creationId xmlns:a16="http://schemas.microsoft.com/office/drawing/2014/main" id="{692E70FA-121A-4CAE-AF51-03246ECDF619}"/>
                </a:ext>
              </a:extLst>
            </p:cNvPr>
            <p:cNvGrpSpPr/>
            <p:nvPr/>
          </p:nvGrpSpPr>
          <p:grpSpPr>
            <a:xfrm>
              <a:off x="8159199" y="2932212"/>
              <a:ext cx="29439" cy="69918"/>
              <a:chOff x="8159199" y="2932212"/>
              <a:chExt cx="29439" cy="69918"/>
            </a:xfrm>
            <a:solidFill>
              <a:schemeClr val="accent1"/>
            </a:solidFill>
          </p:grpSpPr>
          <p:sp>
            <p:nvSpPr>
              <p:cNvPr id="1209" name="Freeform: Shape 1208">
                <a:extLst>
                  <a:ext uri="{FF2B5EF4-FFF2-40B4-BE49-F238E27FC236}">
                    <a16:creationId xmlns:a16="http://schemas.microsoft.com/office/drawing/2014/main" id="{86ECF692-B73C-480B-94EF-2ABBC1664161}"/>
                  </a:ext>
                </a:extLst>
              </p:cNvPr>
              <p:cNvSpPr/>
              <p:nvPr/>
            </p:nvSpPr>
            <p:spPr>
              <a:xfrm>
                <a:off x="8159199" y="2932212"/>
                <a:ext cx="29439" cy="69918"/>
              </a:xfrm>
              <a:custGeom>
                <a:avLst/>
                <a:gdLst>
                  <a:gd name="connsiteX0" fmla="*/ 29439 w 29439"/>
                  <a:gd name="connsiteY0" fmla="*/ 17173 h 69918"/>
                  <a:gd name="connsiteX1" fmla="*/ 29439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7173"/>
                    </a:moveTo>
                    <a:lnTo>
                      <a:pt x="29439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10" name="Freeform: Shape 1209">
                <a:extLst>
                  <a:ext uri="{FF2B5EF4-FFF2-40B4-BE49-F238E27FC236}">
                    <a16:creationId xmlns:a16="http://schemas.microsoft.com/office/drawing/2014/main" id="{7200D983-DF1A-4109-9CD4-5F8F405109F8}"/>
                  </a:ext>
                </a:extLst>
              </p:cNvPr>
              <p:cNvSpPr/>
              <p:nvPr/>
            </p:nvSpPr>
            <p:spPr>
              <a:xfrm>
                <a:off x="8161652" y="2935892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11" name="Freeform: Shape 1210">
                <a:extLst>
                  <a:ext uri="{FF2B5EF4-FFF2-40B4-BE49-F238E27FC236}">
                    <a16:creationId xmlns:a16="http://schemas.microsoft.com/office/drawing/2014/main" id="{3D1CF78B-899F-4CD3-828E-8201BA532083}"/>
                  </a:ext>
                </a:extLst>
              </p:cNvPr>
              <p:cNvSpPr/>
              <p:nvPr/>
            </p:nvSpPr>
            <p:spPr>
              <a:xfrm>
                <a:off x="8167785" y="2939572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12" name="Freeform: Shape 1211">
                <a:extLst>
                  <a:ext uri="{FF2B5EF4-FFF2-40B4-BE49-F238E27FC236}">
                    <a16:creationId xmlns:a16="http://schemas.microsoft.com/office/drawing/2014/main" id="{359CA00E-EB72-4CFF-8E9E-776662871F92}"/>
                  </a:ext>
                </a:extLst>
              </p:cNvPr>
              <p:cNvSpPr/>
              <p:nvPr/>
            </p:nvSpPr>
            <p:spPr>
              <a:xfrm>
                <a:off x="8161652" y="2978824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997" name="Graphic 2">
              <a:extLst>
                <a:ext uri="{FF2B5EF4-FFF2-40B4-BE49-F238E27FC236}">
                  <a16:creationId xmlns:a16="http://schemas.microsoft.com/office/drawing/2014/main" id="{826AE259-CC57-46D2-94A3-B5B5B9229A28}"/>
                </a:ext>
              </a:extLst>
            </p:cNvPr>
            <p:cNvGrpSpPr/>
            <p:nvPr/>
          </p:nvGrpSpPr>
          <p:grpSpPr>
            <a:xfrm>
              <a:off x="8279409" y="3000904"/>
              <a:ext cx="29439" cy="71144"/>
              <a:chOff x="8279409" y="3000904"/>
              <a:chExt cx="29439" cy="71144"/>
            </a:xfrm>
            <a:solidFill>
              <a:schemeClr val="accent1"/>
            </a:solidFill>
          </p:grpSpPr>
          <p:sp>
            <p:nvSpPr>
              <p:cNvPr id="1205" name="Freeform: Shape 1204">
                <a:extLst>
                  <a:ext uri="{FF2B5EF4-FFF2-40B4-BE49-F238E27FC236}">
                    <a16:creationId xmlns:a16="http://schemas.microsoft.com/office/drawing/2014/main" id="{7C43AC11-67D6-4CCD-B47B-93BCE6CB2AA9}"/>
                  </a:ext>
                </a:extLst>
              </p:cNvPr>
              <p:cNvSpPr/>
              <p:nvPr/>
            </p:nvSpPr>
            <p:spPr>
              <a:xfrm>
                <a:off x="8279409" y="3000904"/>
                <a:ext cx="29439" cy="71144"/>
              </a:xfrm>
              <a:custGeom>
                <a:avLst/>
                <a:gdLst>
                  <a:gd name="connsiteX0" fmla="*/ 29439 w 29439"/>
                  <a:gd name="connsiteY0" fmla="*/ 17173 h 71144"/>
                  <a:gd name="connsiteX1" fmla="*/ 29439 w 29439"/>
                  <a:gd name="connsiteY1" fmla="*/ 71145 h 71144"/>
                  <a:gd name="connsiteX2" fmla="*/ 0 w 29439"/>
                  <a:gd name="connsiteY2" fmla="*/ 53972 h 71144"/>
                  <a:gd name="connsiteX3" fmla="*/ 0 w 29439"/>
                  <a:gd name="connsiteY3" fmla="*/ 0 h 71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71144">
                    <a:moveTo>
                      <a:pt x="29439" y="17173"/>
                    </a:moveTo>
                    <a:lnTo>
                      <a:pt x="29439" y="71145"/>
                    </a:lnTo>
                    <a:lnTo>
                      <a:pt x="0" y="5397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06" name="Freeform: Shape 1205">
                <a:extLst>
                  <a:ext uri="{FF2B5EF4-FFF2-40B4-BE49-F238E27FC236}">
                    <a16:creationId xmlns:a16="http://schemas.microsoft.com/office/drawing/2014/main" id="{5FAC4BA8-C923-460F-A7CE-BB3F0D7405F4}"/>
                  </a:ext>
                </a:extLst>
              </p:cNvPr>
              <p:cNvSpPr/>
              <p:nvPr/>
            </p:nvSpPr>
            <p:spPr>
              <a:xfrm>
                <a:off x="8281862" y="3005810"/>
                <a:ext cx="24532" cy="61331"/>
              </a:xfrm>
              <a:custGeom>
                <a:avLst/>
                <a:gdLst>
                  <a:gd name="connsiteX0" fmla="*/ 24533 w 24532"/>
                  <a:gd name="connsiteY0" fmla="*/ 13493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3493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07" name="Freeform: Shape 1206">
                <a:extLst>
                  <a:ext uri="{FF2B5EF4-FFF2-40B4-BE49-F238E27FC236}">
                    <a16:creationId xmlns:a16="http://schemas.microsoft.com/office/drawing/2014/main" id="{54AA74DF-5E08-4A88-8CA8-21CC47ABC5E1}"/>
                  </a:ext>
                </a:extLst>
              </p:cNvPr>
              <p:cNvSpPr/>
              <p:nvPr/>
            </p:nvSpPr>
            <p:spPr>
              <a:xfrm>
                <a:off x="8287995" y="3009490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9813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9813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08" name="Freeform: Shape 1207">
                <a:extLst>
                  <a:ext uri="{FF2B5EF4-FFF2-40B4-BE49-F238E27FC236}">
                    <a16:creationId xmlns:a16="http://schemas.microsoft.com/office/drawing/2014/main" id="{567BC8B1-4F19-43B5-ACD0-BA94F57FC81F}"/>
                  </a:ext>
                </a:extLst>
              </p:cNvPr>
              <p:cNvSpPr/>
              <p:nvPr/>
            </p:nvSpPr>
            <p:spPr>
              <a:xfrm>
                <a:off x="8281862" y="3048743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998" name="Graphic 2">
              <a:extLst>
                <a:ext uri="{FF2B5EF4-FFF2-40B4-BE49-F238E27FC236}">
                  <a16:creationId xmlns:a16="http://schemas.microsoft.com/office/drawing/2014/main" id="{C4A7C68E-5F93-4340-B066-45DDC259C531}"/>
                </a:ext>
              </a:extLst>
            </p:cNvPr>
            <p:cNvGrpSpPr/>
            <p:nvPr/>
          </p:nvGrpSpPr>
          <p:grpSpPr>
            <a:xfrm>
              <a:off x="8513696" y="3200845"/>
              <a:ext cx="29439" cy="71144"/>
              <a:chOff x="8513696" y="3200845"/>
              <a:chExt cx="29439" cy="71144"/>
            </a:xfrm>
            <a:solidFill>
              <a:schemeClr val="accent1"/>
            </a:solidFill>
          </p:grpSpPr>
          <p:sp>
            <p:nvSpPr>
              <p:cNvPr id="1201" name="Freeform: Shape 1200">
                <a:extLst>
                  <a:ext uri="{FF2B5EF4-FFF2-40B4-BE49-F238E27FC236}">
                    <a16:creationId xmlns:a16="http://schemas.microsoft.com/office/drawing/2014/main" id="{162368C9-9897-4A54-B0F7-7032F0F79058}"/>
                  </a:ext>
                </a:extLst>
              </p:cNvPr>
              <p:cNvSpPr/>
              <p:nvPr/>
            </p:nvSpPr>
            <p:spPr>
              <a:xfrm>
                <a:off x="8513696" y="3200845"/>
                <a:ext cx="29439" cy="71144"/>
              </a:xfrm>
              <a:custGeom>
                <a:avLst/>
                <a:gdLst>
                  <a:gd name="connsiteX0" fmla="*/ 29439 w 29439"/>
                  <a:gd name="connsiteY0" fmla="*/ 17173 h 71144"/>
                  <a:gd name="connsiteX1" fmla="*/ 29439 w 29439"/>
                  <a:gd name="connsiteY1" fmla="*/ 71145 h 71144"/>
                  <a:gd name="connsiteX2" fmla="*/ 0 w 29439"/>
                  <a:gd name="connsiteY2" fmla="*/ 53972 h 71144"/>
                  <a:gd name="connsiteX3" fmla="*/ 0 w 29439"/>
                  <a:gd name="connsiteY3" fmla="*/ 0 h 71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71144">
                    <a:moveTo>
                      <a:pt x="29439" y="17173"/>
                    </a:moveTo>
                    <a:lnTo>
                      <a:pt x="29439" y="71145"/>
                    </a:lnTo>
                    <a:lnTo>
                      <a:pt x="0" y="5397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02" name="Freeform: Shape 1201">
                <a:extLst>
                  <a:ext uri="{FF2B5EF4-FFF2-40B4-BE49-F238E27FC236}">
                    <a16:creationId xmlns:a16="http://schemas.microsoft.com/office/drawing/2014/main" id="{5008CC66-75AF-44B3-A262-6E0E4DF3BC07}"/>
                  </a:ext>
                </a:extLst>
              </p:cNvPr>
              <p:cNvSpPr/>
              <p:nvPr/>
            </p:nvSpPr>
            <p:spPr>
              <a:xfrm>
                <a:off x="8516149" y="3205752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03" name="Freeform: Shape 1202">
                <a:extLst>
                  <a:ext uri="{FF2B5EF4-FFF2-40B4-BE49-F238E27FC236}">
                    <a16:creationId xmlns:a16="http://schemas.microsoft.com/office/drawing/2014/main" id="{0126C17F-39A2-4422-8020-E88737C6529C}"/>
                  </a:ext>
                </a:extLst>
              </p:cNvPr>
              <p:cNvSpPr/>
              <p:nvPr/>
            </p:nvSpPr>
            <p:spPr>
              <a:xfrm>
                <a:off x="8522282" y="3209432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04" name="Freeform: Shape 1203">
                <a:extLst>
                  <a:ext uri="{FF2B5EF4-FFF2-40B4-BE49-F238E27FC236}">
                    <a16:creationId xmlns:a16="http://schemas.microsoft.com/office/drawing/2014/main" id="{59086D18-3981-442A-A18E-E3C912D9B730}"/>
                  </a:ext>
                </a:extLst>
              </p:cNvPr>
              <p:cNvSpPr/>
              <p:nvPr/>
            </p:nvSpPr>
            <p:spPr>
              <a:xfrm>
                <a:off x="8516149" y="3248684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999" name="Graphic 2">
              <a:extLst>
                <a:ext uri="{FF2B5EF4-FFF2-40B4-BE49-F238E27FC236}">
                  <a16:creationId xmlns:a16="http://schemas.microsoft.com/office/drawing/2014/main" id="{EB982CB6-5C6E-4CA0-A8D5-73506DD569D4}"/>
                </a:ext>
              </a:extLst>
            </p:cNvPr>
            <p:cNvGrpSpPr/>
            <p:nvPr/>
          </p:nvGrpSpPr>
          <p:grpSpPr>
            <a:xfrm>
              <a:off x="8235250" y="3038929"/>
              <a:ext cx="29439" cy="69918"/>
              <a:chOff x="8235250" y="3038929"/>
              <a:chExt cx="29439" cy="69918"/>
            </a:xfrm>
            <a:solidFill>
              <a:schemeClr val="accent1"/>
            </a:solidFill>
          </p:grpSpPr>
          <p:sp>
            <p:nvSpPr>
              <p:cNvPr id="1197" name="Freeform: Shape 1196">
                <a:extLst>
                  <a:ext uri="{FF2B5EF4-FFF2-40B4-BE49-F238E27FC236}">
                    <a16:creationId xmlns:a16="http://schemas.microsoft.com/office/drawing/2014/main" id="{0119F788-9C67-4D88-A599-A0BD9D632FEE}"/>
                  </a:ext>
                </a:extLst>
              </p:cNvPr>
              <p:cNvSpPr/>
              <p:nvPr/>
            </p:nvSpPr>
            <p:spPr>
              <a:xfrm>
                <a:off x="8235250" y="3038929"/>
                <a:ext cx="29439" cy="69918"/>
              </a:xfrm>
              <a:custGeom>
                <a:avLst/>
                <a:gdLst>
                  <a:gd name="connsiteX0" fmla="*/ 29439 w 29439"/>
                  <a:gd name="connsiteY0" fmla="*/ 17173 h 69918"/>
                  <a:gd name="connsiteX1" fmla="*/ 29439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7173"/>
                    </a:moveTo>
                    <a:lnTo>
                      <a:pt x="29439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98" name="Freeform: Shape 1197">
                <a:extLst>
                  <a:ext uri="{FF2B5EF4-FFF2-40B4-BE49-F238E27FC236}">
                    <a16:creationId xmlns:a16="http://schemas.microsoft.com/office/drawing/2014/main" id="{904546C8-9B58-4BBC-9A80-CE349BC34248}"/>
                  </a:ext>
                </a:extLst>
              </p:cNvPr>
              <p:cNvSpPr/>
              <p:nvPr/>
            </p:nvSpPr>
            <p:spPr>
              <a:xfrm>
                <a:off x="8237703" y="3042609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7839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7839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99" name="Freeform: Shape 1198">
                <a:extLst>
                  <a:ext uri="{FF2B5EF4-FFF2-40B4-BE49-F238E27FC236}">
                    <a16:creationId xmlns:a16="http://schemas.microsoft.com/office/drawing/2014/main" id="{8A0F0101-230A-4E3E-843C-BA16E7D6EE9F}"/>
                  </a:ext>
                </a:extLst>
              </p:cNvPr>
              <p:cNvSpPr/>
              <p:nvPr/>
            </p:nvSpPr>
            <p:spPr>
              <a:xfrm>
                <a:off x="8243836" y="3046289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00" name="Freeform: Shape 1199">
                <a:extLst>
                  <a:ext uri="{FF2B5EF4-FFF2-40B4-BE49-F238E27FC236}">
                    <a16:creationId xmlns:a16="http://schemas.microsoft.com/office/drawing/2014/main" id="{F6CE9048-3DB8-4782-BB0D-DFB1BA895305}"/>
                  </a:ext>
                </a:extLst>
              </p:cNvPr>
              <p:cNvSpPr/>
              <p:nvPr/>
            </p:nvSpPr>
            <p:spPr>
              <a:xfrm>
                <a:off x="8237703" y="3085542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4907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4907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000" name="Graphic 2">
              <a:extLst>
                <a:ext uri="{FF2B5EF4-FFF2-40B4-BE49-F238E27FC236}">
                  <a16:creationId xmlns:a16="http://schemas.microsoft.com/office/drawing/2014/main" id="{9675B0DE-34C3-427A-A681-235541790720}"/>
                </a:ext>
              </a:extLst>
            </p:cNvPr>
            <p:cNvGrpSpPr/>
            <p:nvPr/>
          </p:nvGrpSpPr>
          <p:grpSpPr>
            <a:xfrm>
              <a:off x="8354234" y="3108848"/>
              <a:ext cx="29439" cy="69918"/>
              <a:chOff x="8354234" y="3108848"/>
              <a:chExt cx="29439" cy="69918"/>
            </a:xfrm>
            <a:solidFill>
              <a:schemeClr val="accent1"/>
            </a:solidFill>
          </p:grpSpPr>
          <p:sp>
            <p:nvSpPr>
              <p:cNvPr id="1193" name="Freeform: Shape 1192">
                <a:extLst>
                  <a:ext uri="{FF2B5EF4-FFF2-40B4-BE49-F238E27FC236}">
                    <a16:creationId xmlns:a16="http://schemas.microsoft.com/office/drawing/2014/main" id="{82CCCA83-C53D-4660-95EA-E8A113F81E31}"/>
                  </a:ext>
                </a:extLst>
              </p:cNvPr>
              <p:cNvSpPr/>
              <p:nvPr/>
            </p:nvSpPr>
            <p:spPr>
              <a:xfrm>
                <a:off x="8354234" y="3108848"/>
                <a:ext cx="29439" cy="69918"/>
              </a:xfrm>
              <a:custGeom>
                <a:avLst/>
                <a:gdLst>
                  <a:gd name="connsiteX0" fmla="*/ 29439 w 29439"/>
                  <a:gd name="connsiteY0" fmla="*/ 17173 h 69918"/>
                  <a:gd name="connsiteX1" fmla="*/ 29439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7173"/>
                    </a:moveTo>
                    <a:lnTo>
                      <a:pt x="29439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94" name="Freeform: Shape 1193">
                <a:extLst>
                  <a:ext uri="{FF2B5EF4-FFF2-40B4-BE49-F238E27FC236}">
                    <a16:creationId xmlns:a16="http://schemas.microsoft.com/office/drawing/2014/main" id="{F88EE64D-8BD7-4A12-ADC0-B2417DDB9C42}"/>
                  </a:ext>
                </a:extLst>
              </p:cNvPr>
              <p:cNvSpPr/>
              <p:nvPr/>
            </p:nvSpPr>
            <p:spPr>
              <a:xfrm>
                <a:off x="8356687" y="3112528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95" name="Freeform: Shape 1194">
                <a:extLst>
                  <a:ext uri="{FF2B5EF4-FFF2-40B4-BE49-F238E27FC236}">
                    <a16:creationId xmlns:a16="http://schemas.microsoft.com/office/drawing/2014/main" id="{9B8DF87A-B426-4E15-9982-A5C5B1F57E48}"/>
                  </a:ext>
                </a:extLst>
              </p:cNvPr>
              <p:cNvSpPr/>
              <p:nvPr/>
            </p:nvSpPr>
            <p:spPr>
              <a:xfrm>
                <a:off x="8362820" y="3116208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96" name="Freeform: Shape 1195">
                <a:extLst>
                  <a:ext uri="{FF2B5EF4-FFF2-40B4-BE49-F238E27FC236}">
                    <a16:creationId xmlns:a16="http://schemas.microsoft.com/office/drawing/2014/main" id="{7EB87B6A-CD1A-4E61-9872-29B212FAA489}"/>
                  </a:ext>
                </a:extLst>
              </p:cNvPr>
              <p:cNvSpPr/>
              <p:nvPr/>
            </p:nvSpPr>
            <p:spPr>
              <a:xfrm>
                <a:off x="8356687" y="3155460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001" name="Graphic 2">
              <a:extLst>
                <a:ext uri="{FF2B5EF4-FFF2-40B4-BE49-F238E27FC236}">
                  <a16:creationId xmlns:a16="http://schemas.microsoft.com/office/drawing/2014/main" id="{68866804-5FCA-4545-BE71-DDED619A35BE}"/>
                </a:ext>
              </a:extLst>
            </p:cNvPr>
            <p:cNvGrpSpPr/>
            <p:nvPr/>
          </p:nvGrpSpPr>
          <p:grpSpPr>
            <a:xfrm>
              <a:off x="8400845" y="3135834"/>
              <a:ext cx="29439" cy="69918"/>
              <a:chOff x="8400845" y="3135834"/>
              <a:chExt cx="29439" cy="69918"/>
            </a:xfrm>
            <a:solidFill>
              <a:schemeClr val="accent1"/>
            </a:solidFill>
          </p:grpSpPr>
          <p:sp>
            <p:nvSpPr>
              <p:cNvPr id="1189" name="Freeform: Shape 1188">
                <a:extLst>
                  <a:ext uri="{FF2B5EF4-FFF2-40B4-BE49-F238E27FC236}">
                    <a16:creationId xmlns:a16="http://schemas.microsoft.com/office/drawing/2014/main" id="{7E98241A-9C37-4207-A3A9-D9883860867C}"/>
                  </a:ext>
                </a:extLst>
              </p:cNvPr>
              <p:cNvSpPr/>
              <p:nvPr/>
            </p:nvSpPr>
            <p:spPr>
              <a:xfrm>
                <a:off x="8400845" y="3135834"/>
                <a:ext cx="29439" cy="69918"/>
              </a:xfrm>
              <a:custGeom>
                <a:avLst/>
                <a:gdLst>
                  <a:gd name="connsiteX0" fmla="*/ 29439 w 29439"/>
                  <a:gd name="connsiteY0" fmla="*/ 15946 h 69918"/>
                  <a:gd name="connsiteX1" fmla="*/ 29439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5946"/>
                    </a:moveTo>
                    <a:lnTo>
                      <a:pt x="29439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90" name="Freeform: Shape 1189">
                <a:extLst>
                  <a:ext uri="{FF2B5EF4-FFF2-40B4-BE49-F238E27FC236}">
                    <a16:creationId xmlns:a16="http://schemas.microsoft.com/office/drawing/2014/main" id="{AF03BF73-1826-467C-9CE2-7F3D1FA10CC3}"/>
                  </a:ext>
                </a:extLst>
              </p:cNvPr>
              <p:cNvSpPr/>
              <p:nvPr/>
            </p:nvSpPr>
            <p:spPr>
              <a:xfrm>
                <a:off x="8403299" y="3139514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91" name="Freeform: Shape 1190">
                <a:extLst>
                  <a:ext uri="{FF2B5EF4-FFF2-40B4-BE49-F238E27FC236}">
                    <a16:creationId xmlns:a16="http://schemas.microsoft.com/office/drawing/2014/main" id="{7A847DC5-F6A0-43BE-98E4-69227633678A}"/>
                  </a:ext>
                </a:extLst>
              </p:cNvPr>
              <p:cNvSpPr/>
              <p:nvPr/>
            </p:nvSpPr>
            <p:spPr>
              <a:xfrm>
                <a:off x="8409432" y="3143193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92" name="Freeform: Shape 1191">
                <a:extLst>
                  <a:ext uri="{FF2B5EF4-FFF2-40B4-BE49-F238E27FC236}">
                    <a16:creationId xmlns:a16="http://schemas.microsoft.com/office/drawing/2014/main" id="{30209BCC-6C60-4F91-9E58-7331E08C42A8}"/>
                  </a:ext>
                </a:extLst>
              </p:cNvPr>
              <p:cNvSpPr/>
              <p:nvPr/>
            </p:nvSpPr>
            <p:spPr>
              <a:xfrm>
                <a:off x="8403299" y="3182446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002" name="Graphic 2">
              <a:extLst>
                <a:ext uri="{FF2B5EF4-FFF2-40B4-BE49-F238E27FC236}">
                  <a16:creationId xmlns:a16="http://schemas.microsoft.com/office/drawing/2014/main" id="{7265EEBA-894D-4855-AB69-7CF8FF3B432F}"/>
                </a:ext>
              </a:extLst>
            </p:cNvPr>
            <p:cNvGrpSpPr/>
            <p:nvPr/>
          </p:nvGrpSpPr>
          <p:grpSpPr>
            <a:xfrm>
              <a:off x="8121173" y="2972691"/>
              <a:ext cx="29439" cy="69918"/>
              <a:chOff x="8121173" y="2972691"/>
              <a:chExt cx="29439" cy="69918"/>
            </a:xfrm>
            <a:solidFill>
              <a:schemeClr val="accent1"/>
            </a:solidFill>
          </p:grpSpPr>
          <p:sp>
            <p:nvSpPr>
              <p:cNvPr id="1185" name="Freeform: Shape 1184">
                <a:extLst>
                  <a:ext uri="{FF2B5EF4-FFF2-40B4-BE49-F238E27FC236}">
                    <a16:creationId xmlns:a16="http://schemas.microsoft.com/office/drawing/2014/main" id="{C76DC4DF-225E-4B68-B957-83A6E0D245C0}"/>
                  </a:ext>
                </a:extLst>
              </p:cNvPr>
              <p:cNvSpPr/>
              <p:nvPr/>
            </p:nvSpPr>
            <p:spPr>
              <a:xfrm>
                <a:off x="8121173" y="2972691"/>
                <a:ext cx="29439" cy="69918"/>
              </a:xfrm>
              <a:custGeom>
                <a:avLst/>
                <a:gdLst>
                  <a:gd name="connsiteX0" fmla="*/ 29439 w 29439"/>
                  <a:gd name="connsiteY0" fmla="*/ 17173 h 69918"/>
                  <a:gd name="connsiteX1" fmla="*/ 29439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7173"/>
                    </a:moveTo>
                    <a:lnTo>
                      <a:pt x="29439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86" name="Freeform: Shape 1185">
                <a:extLst>
                  <a:ext uri="{FF2B5EF4-FFF2-40B4-BE49-F238E27FC236}">
                    <a16:creationId xmlns:a16="http://schemas.microsoft.com/office/drawing/2014/main" id="{481569A5-379B-4085-8080-08407D9B1F35}"/>
                  </a:ext>
                </a:extLst>
              </p:cNvPr>
              <p:cNvSpPr/>
              <p:nvPr/>
            </p:nvSpPr>
            <p:spPr>
              <a:xfrm>
                <a:off x="8123626" y="2976371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7839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7839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87" name="Freeform: Shape 1186">
                <a:extLst>
                  <a:ext uri="{FF2B5EF4-FFF2-40B4-BE49-F238E27FC236}">
                    <a16:creationId xmlns:a16="http://schemas.microsoft.com/office/drawing/2014/main" id="{52C042EF-AB5B-4A91-A3FE-9E939F34BC3F}"/>
                  </a:ext>
                </a:extLst>
              </p:cNvPr>
              <p:cNvSpPr/>
              <p:nvPr/>
            </p:nvSpPr>
            <p:spPr>
              <a:xfrm>
                <a:off x="8130986" y="2980051"/>
                <a:ext cx="17172" cy="50292"/>
              </a:xfrm>
              <a:custGeom>
                <a:avLst/>
                <a:gdLst>
                  <a:gd name="connsiteX0" fmla="*/ 0 w 17172"/>
                  <a:gd name="connsiteY0" fmla="*/ 0 h 50292"/>
                  <a:gd name="connsiteX1" fmla="*/ 0 w 17172"/>
                  <a:gd name="connsiteY1" fmla="*/ 40479 h 50292"/>
                  <a:gd name="connsiteX2" fmla="*/ 17173 w 17172"/>
                  <a:gd name="connsiteY2" fmla="*/ 50292 h 50292"/>
                  <a:gd name="connsiteX3" fmla="*/ 17173 w 17172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172" h="50292">
                    <a:moveTo>
                      <a:pt x="0" y="0"/>
                    </a:moveTo>
                    <a:lnTo>
                      <a:pt x="0" y="40479"/>
                    </a:lnTo>
                    <a:lnTo>
                      <a:pt x="17173" y="50292"/>
                    </a:lnTo>
                    <a:lnTo>
                      <a:pt x="17173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88" name="Freeform: Shape 1187">
                <a:extLst>
                  <a:ext uri="{FF2B5EF4-FFF2-40B4-BE49-F238E27FC236}">
                    <a16:creationId xmlns:a16="http://schemas.microsoft.com/office/drawing/2014/main" id="{DA10006D-7BEE-4593-BDF4-9A08BC263B81}"/>
                  </a:ext>
                </a:extLst>
              </p:cNvPr>
              <p:cNvSpPr/>
              <p:nvPr/>
            </p:nvSpPr>
            <p:spPr>
              <a:xfrm>
                <a:off x="8123626" y="3020530"/>
                <a:ext cx="24532" cy="17172"/>
              </a:xfrm>
              <a:custGeom>
                <a:avLst/>
                <a:gdLst>
                  <a:gd name="connsiteX0" fmla="*/ 24533 w 24532"/>
                  <a:gd name="connsiteY0" fmla="*/ 17173 h 17172"/>
                  <a:gd name="connsiteX1" fmla="*/ 0 w 24532"/>
                  <a:gd name="connsiteY1" fmla="*/ 3680 h 17172"/>
                  <a:gd name="connsiteX2" fmla="*/ 7360 w 24532"/>
                  <a:gd name="connsiteY2" fmla="*/ 0 h 17172"/>
                  <a:gd name="connsiteX3" fmla="*/ 24533 w 24532"/>
                  <a:gd name="connsiteY3" fmla="*/ 9813 h 171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7172">
                    <a:moveTo>
                      <a:pt x="24533" y="17173"/>
                    </a:moveTo>
                    <a:lnTo>
                      <a:pt x="0" y="3680"/>
                    </a:lnTo>
                    <a:lnTo>
                      <a:pt x="7360" y="0"/>
                    </a:lnTo>
                    <a:lnTo>
                      <a:pt x="24533" y="9813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003" name="Graphic 2">
              <a:extLst>
                <a:ext uri="{FF2B5EF4-FFF2-40B4-BE49-F238E27FC236}">
                  <a16:creationId xmlns:a16="http://schemas.microsoft.com/office/drawing/2014/main" id="{463FA5B4-7772-40FF-A425-A1347345F6A6}"/>
                </a:ext>
              </a:extLst>
            </p:cNvPr>
            <p:cNvGrpSpPr/>
            <p:nvPr/>
          </p:nvGrpSpPr>
          <p:grpSpPr>
            <a:xfrm>
              <a:off x="8475670" y="3178766"/>
              <a:ext cx="29439" cy="71144"/>
              <a:chOff x="8475670" y="3178766"/>
              <a:chExt cx="29439" cy="71144"/>
            </a:xfrm>
            <a:solidFill>
              <a:schemeClr val="accent1"/>
            </a:solidFill>
          </p:grpSpPr>
          <p:sp>
            <p:nvSpPr>
              <p:cNvPr id="1181" name="Freeform: Shape 1180">
                <a:extLst>
                  <a:ext uri="{FF2B5EF4-FFF2-40B4-BE49-F238E27FC236}">
                    <a16:creationId xmlns:a16="http://schemas.microsoft.com/office/drawing/2014/main" id="{344942FB-75FA-4D35-910B-94F03B86F48A}"/>
                  </a:ext>
                </a:extLst>
              </p:cNvPr>
              <p:cNvSpPr/>
              <p:nvPr/>
            </p:nvSpPr>
            <p:spPr>
              <a:xfrm>
                <a:off x="8475670" y="3178766"/>
                <a:ext cx="29439" cy="71144"/>
              </a:xfrm>
              <a:custGeom>
                <a:avLst/>
                <a:gdLst>
                  <a:gd name="connsiteX0" fmla="*/ 29439 w 29439"/>
                  <a:gd name="connsiteY0" fmla="*/ 17173 h 71144"/>
                  <a:gd name="connsiteX1" fmla="*/ 29439 w 29439"/>
                  <a:gd name="connsiteY1" fmla="*/ 71145 h 71144"/>
                  <a:gd name="connsiteX2" fmla="*/ 0 w 29439"/>
                  <a:gd name="connsiteY2" fmla="*/ 53972 h 71144"/>
                  <a:gd name="connsiteX3" fmla="*/ 0 w 29439"/>
                  <a:gd name="connsiteY3" fmla="*/ 0 h 71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71144">
                    <a:moveTo>
                      <a:pt x="29439" y="17173"/>
                    </a:moveTo>
                    <a:lnTo>
                      <a:pt x="29439" y="71145"/>
                    </a:lnTo>
                    <a:lnTo>
                      <a:pt x="0" y="5397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82" name="Freeform: Shape 1181">
                <a:extLst>
                  <a:ext uri="{FF2B5EF4-FFF2-40B4-BE49-F238E27FC236}">
                    <a16:creationId xmlns:a16="http://schemas.microsoft.com/office/drawing/2014/main" id="{3C0D76B2-E2FF-4EB0-8304-AC407404B7C9}"/>
                  </a:ext>
                </a:extLst>
              </p:cNvPr>
              <p:cNvSpPr/>
              <p:nvPr/>
            </p:nvSpPr>
            <p:spPr>
              <a:xfrm>
                <a:off x="8478124" y="3183672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83" name="Freeform: Shape 1182">
                <a:extLst>
                  <a:ext uri="{FF2B5EF4-FFF2-40B4-BE49-F238E27FC236}">
                    <a16:creationId xmlns:a16="http://schemas.microsoft.com/office/drawing/2014/main" id="{0AEAA3E1-AF05-4662-B570-9186CACB8EF9}"/>
                  </a:ext>
                </a:extLst>
              </p:cNvPr>
              <p:cNvSpPr/>
              <p:nvPr/>
            </p:nvSpPr>
            <p:spPr>
              <a:xfrm>
                <a:off x="8485483" y="3187352"/>
                <a:ext cx="17173" cy="50292"/>
              </a:xfrm>
              <a:custGeom>
                <a:avLst/>
                <a:gdLst>
                  <a:gd name="connsiteX0" fmla="*/ 0 w 17173"/>
                  <a:gd name="connsiteY0" fmla="*/ 0 h 50292"/>
                  <a:gd name="connsiteX1" fmla="*/ 0 w 17173"/>
                  <a:gd name="connsiteY1" fmla="*/ 39252 h 50292"/>
                  <a:gd name="connsiteX2" fmla="*/ 17173 w 17173"/>
                  <a:gd name="connsiteY2" fmla="*/ 50292 h 50292"/>
                  <a:gd name="connsiteX3" fmla="*/ 17173 w 17173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173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7173" y="50292"/>
                    </a:lnTo>
                    <a:lnTo>
                      <a:pt x="17173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84" name="Freeform: Shape 1183">
                <a:extLst>
                  <a:ext uri="{FF2B5EF4-FFF2-40B4-BE49-F238E27FC236}">
                    <a16:creationId xmlns:a16="http://schemas.microsoft.com/office/drawing/2014/main" id="{791035A3-C6E0-417E-9D9A-134D8062E192}"/>
                  </a:ext>
                </a:extLst>
              </p:cNvPr>
              <p:cNvSpPr/>
              <p:nvPr/>
            </p:nvSpPr>
            <p:spPr>
              <a:xfrm>
                <a:off x="8478124" y="3226605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7360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7360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004" name="Graphic 2">
              <a:extLst>
                <a:ext uri="{FF2B5EF4-FFF2-40B4-BE49-F238E27FC236}">
                  <a16:creationId xmlns:a16="http://schemas.microsoft.com/office/drawing/2014/main" id="{66173994-9C74-4085-BDEF-FEEBD7A4D82F}"/>
                </a:ext>
              </a:extLst>
            </p:cNvPr>
            <p:cNvGrpSpPr/>
            <p:nvPr/>
          </p:nvGrpSpPr>
          <p:grpSpPr>
            <a:xfrm>
              <a:off x="8197224" y="3016850"/>
              <a:ext cx="29439" cy="69918"/>
              <a:chOff x="8197224" y="3016850"/>
              <a:chExt cx="29439" cy="69918"/>
            </a:xfrm>
            <a:solidFill>
              <a:schemeClr val="accent1"/>
            </a:solidFill>
          </p:grpSpPr>
          <p:sp>
            <p:nvSpPr>
              <p:cNvPr id="1177" name="Freeform: Shape 1176">
                <a:extLst>
                  <a:ext uri="{FF2B5EF4-FFF2-40B4-BE49-F238E27FC236}">
                    <a16:creationId xmlns:a16="http://schemas.microsoft.com/office/drawing/2014/main" id="{1396F9A4-3CBA-4A23-8DB7-5F1CEAFEABD7}"/>
                  </a:ext>
                </a:extLst>
              </p:cNvPr>
              <p:cNvSpPr/>
              <p:nvPr/>
            </p:nvSpPr>
            <p:spPr>
              <a:xfrm>
                <a:off x="8197224" y="3016850"/>
                <a:ext cx="29439" cy="69918"/>
              </a:xfrm>
              <a:custGeom>
                <a:avLst/>
                <a:gdLst>
                  <a:gd name="connsiteX0" fmla="*/ 29440 w 29439"/>
                  <a:gd name="connsiteY0" fmla="*/ 17173 h 69918"/>
                  <a:gd name="connsiteX1" fmla="*/ 29440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40" y="17173"/>
                    </a:moveTo>
                    <a:lnTo>
                      <a:pt x="29440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78" name="Freeform: Shape 1177">
                <a:extLst>
                  <a:ext uri="{FF2B5EF4-FFF2-40B4-BE49-F238E27FC236}">
                    <a16:creationId xmlns:a16="http://schemas.microsoft.com/office/drawing/2014/main" id="{A0A3EB01-4C04-4754-A6C7-75B2061FED07}"/>
                  </a:ext>
                </a:extLst>
              </p:cNvPr>
              <p:cNvSpPr/>
              <p:nvPr/>
            </p:nvSpPr>
            <p:spPr>
              <a:xfrm>
                <a:off x="8199677" y="3020530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7839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7839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79" name="Freeform: Shape 1178">
                <a:extLst>
                  <a:ext uri="{FF2B5EF4-FFF2-40B4-BE49-F238E27FC236}">
                    <a16:creationId xmlns:a16="http://schemas.microsoft.com/office/drawing/2014/main" id="{23A770C8-3533-4A47-A1DE-29998DB7B5A9}"/>
                  </a:ext>
                </a:extLst>
              </p:cNvPr>
              <p:cNvSpPr/>
              <p:nvPr/>
            </p:nvSpPr>
            <p:spPr>
              <a:xfrm>
                <a:off x="8205811" y="3024210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40479 h 50292"/>
                  <a:gd name="connsiteX2" fmla="*/ 18400 w 18399"/>
                  <a:gd name="connsiteY2" fmla="*/ 50292 h 50292"/>
                  <a:gd name="connsiteX3" fmla="*/ 18400 w 18399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40479"/>
                    </a:lnTo>
                    <a:lnTo>
                      <a:pt x="18400" y="50292"/>
                    </a:lnTo>
                    <a:lnTo>
                      <a:pt x="18400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80" name="Freeform: Shape 1179">
                <a:extLst>
                  <a:ext uri="{FF2B5EF4-FFF2-40B4-BE49-F238E27FC236}">
                    <a16:creationId xmlns:a16="http://schemas.microsoft.com/office/drawing/2014/main" id="{E7D8958C-027D-4324-9C28-CD46A824E127}"/>
                  </a:ext>
                </a:extLst>
              </p:cNvPr>
              <p:cNvSpPr/>
              <p:nvPr/>
            </p:nvSpPr>
            <p:spPr>
              <a:xfrm>
                <a:off x="8199677" y="3064689"/>
                <a:ext cx="24532" cy="17172"/>
              </a:xfrm>
              <a:custGeom>
                <a:avLst/>
                <a:gdLst>
                  <a:gd name="connsiteX0" fmla="*/ 24533 w 24532"/>
                  <a:gd name="connsiteY0" fmla="*/ 17173 h 17172"/>
                  <a:gd name="connsiteX1" fmla="*/ 0 w 24532"/>
                  <a:gd name="connsiteY1" fmla="*/ 3680 h 17172"/>
                  <a:gd name="connsiteX2" fmla="*/ 6133 w 24532"/>
                  <a:gd name="connsiteY2" fmla="*/ 0 h 17172"/>
                  <a:gd name="connsiteX3" fmla="*/ 24533 w 24532"/>
                  <a:gd name="connsiteY3" fmla="*/ 9813 h 171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7172">
                    <a:moveTo>
                      <a:pt x="24533" y="17173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9813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005" name="Graphic 2">
              <a:extLst>
                <a:ext uri="{FF2B5EF4-FFF2-40B4-BE49-F238E27FC236}">
                  <a16:creationId xmlns:a16="http://schemas.microsoft.com/office/drawing/2014/main" id="{570E70E9-A0B0-43E9-A04F-4AB94CADF7B3}"/>
                </a:ext>
              </a:extLst>
            </p:cNvPr>
            <p:cNvGrpSpPr/>
            <p:nvPr/>
          </p:nvGrpSpPr>
          <p:grpSpPr>
            <a:xfrm>
              <a:off x="8316208" y="3086768"/>
              <a:ext cx="29439" cy="69918"/>
              <a:chOff x="8316208" y="3086768"/>
              <a:chExt cx="29439" cy="69918"/>
            </a:xfrm>
            <a:solidFill>
              <a:schemeClr val="accent1"/>
            </a:solidFill>
          </p:grpSpPr>
          <p:sp>
            <p:nvSpPr>
              <p:cNvPr id="1173" name="Freeform: Shape 1172">
                <a:extLst>
                  <a:ext uri="{FF2B5EF4-FFF2-40B4-BE49-F238E27FC236}">
                    <a16:creationId xmlns:a16="http://schemas.microsoft.com/office/drawing/2014/main" id="{159D907F-D7D2-497B-82A6-9D92D3BD96F3}"/>
                  </a:ext>
                </a:extLst>
              </p:cNvPr>
              <p:cNvSpPr/>
              <p:nvPr/>
            </p:nvSpPr>
            <p:spPr>
              <a:xfrm>
                <a:off x="8316208" y="3086768"/>
                <a:ext cx="29439" cy="69918"/>
              </a:xfrm>
              <a:custGeom>
                <a:avLst/>
                <a:gdLst>
                  <a:gd name="connsiteX0" fmla="*/ 29439 w 29439"/>
                  <a:gd name="connsiteY0" fmla="*/ 17173 h 69918"/>
                  <a:gd name="connsiteX1" fmla="*/ 29439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7173"/>
                    </a:moveTo>
                    <a:lnTo>
                      <a:pt x="29439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74" name="Freeform: Shape 1173">
                <a:extLst>
                  <a:ext uri="{FF2B5EF4-FFF2-40B4-BE49-F238E27FC236}">
                    <a16:creationId xmlns:a16="http://schemas.microsoft.com/office/drawing/2014/main" id="{201E151C-08FC-4E7B-A4FE-28CCE8C401A9}"/>
                  </a:ext>
                </a:extLst>
              </p:cNvPr>
              <p:cNvSpPr/>
              <p:nvPr/>
            </p:nvSpPr>
            <p:spPr>
              <a:xfrm>
                <a:off x="8318661" y="3090448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75" name="Freeform: Shape 1174">
                <a:extLst>
                  <a:ext uri="{FF2B5EF4-FFF2-40B4-BE49-F238E27FC236}">
                    <a16:creationId xmlns:a16="http://schemas.microsoft.com/office/drawing/2014/main" id="{C6344C78-BE17-4179-9BBC-877AFC9E1D42}"/>
                  </a:ext>
                </a:extLst>
              </p:cNvPr>
              <p:cNvSpPr/>
              <p:nvPr/>
            </p:nvSpPr>
            <p:spPr>
              <a:xfrm>
                <a:off x="8326021" y="3094128"/>
                <a:ext cx="17173" cy="50292"/>
              </a:xfrm>
              <a:custGeom>
                <a:avLst/>
                <a:gdLst>
                  <a:gd name="connsiteX0" fmla="*/ 0 w 17173"/>
                  <a:gd name="connsiteY0" fmla="*/ 0 h 50292"/>
                  <a:gd name="connsiteX1" fmla="*/ 0 w 17173"/>
                  <a:gd name="connsiteY1" fmla="*/ 39252 h 50292"/>
                  <a:gd name="connsiteX2" fmla="*/ 17173 w 17173"/>
                  <a:gd name="connsiteY2" fmla="*/ 50292 h 50292"/>
                  <a:gd name="connsiteX3" fmla="*/ 17173 w 17173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173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7173" y="50292"/>
                    </a:lnTo>
                    <a:lnTo>
                      <a:pt x="17173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76" name="Freeform: Shape 1175">
                <a:extLst>
                  <a:ext uri="{FF2B5EF4-FFF2-40B4-BE49-F238E27FC236}">
                    <a16:creationId xmlns:a16="http://schemas.microsoft.com/office/drawing/2014/main" id="{C3F64531-92BF-43F4-ABC7-7601B3754DC3}"/>
                  </a:ext>
                </a:extLst>
              </p:cNvPr>
              <p:cNvSpPr/>
              <p:nvPr/>
            </p:nvSpPr>
            <p:spPr>
              <a:xfrm>
                <a:off x="8318661" y="3133380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7360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7360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006" name="Graphic 2">
              <a:extLst>
                <a:ext uri="{FF2B5EF4-FFF2-40B4-BE49-F238E27FC236}">
                  <a16:creationId xmlns:a16="http://schemas.microsoft.com/office/drawing/2014/main" id="{52889D1D-220E-42CE-8211-870C90D8FD72}"/>
                </a:ext>
              </a:extLst>
            </p:cNvPr>
            <p:cNvGrpSpPr/>
            <p:nvPr/>
          </p:nvGrpSpPr>
          <p:grpSpPr>
            <a:xfrm>
              <a:off x="8438871" y="3157913"/>
              <a:ext cx="28212" cy="69918"/>
              <a:chOff x="8438871" y="3157913"/>
              <a:chExt cx="28212" cy="69918"/>
            </a:xfrm>
            <a:solidFill>
              <a:schemeClr val="accent1"/>
            </a:solidFill>
          </p:grpSpPr>
          <p:sp>
            <p:nvSpPr>
              <p:cNvPr id="1169" name="Freeform: Shape 1168">
                <a:extLst>
                  <a:ext uri="{FF2B5EF4-FFF2-40B4-BE49-F238E27FC236}">
                    <a16:creationId xmlns:a16="http://schemas.microsoft.com/office/drawing/2014/main" id="{56169569-5B95-4B79-9922-BCF4EB112B73}"/>
                  </a:ext>
                </a:extLst>
              </p:cNvPr>
              <p:cNvSpPr/>
              <p:nvPr/>
            </p:nvSpPr>
            <p:spPr>
              <a:xfrm>
                <a:off x="8438871" y="3157913"/>
                <a:ext cx="28212" cy="69918"/>
              </a:xfrm>
              <a:custGeom>
                <a:avLst/>
                <a:gdLst>
                  <a:gd name="connsiteX0" fmla="*/ 28212 w 28212"/>
                  <a:gd name="connsiteY0" fmla="*/ 15946 h 69918"/>
                  <a:gd name="connsiteX1" fmla="*/ 28212 w 28212"/>
                  <a:gd name="connsiteY1" fmla="*/ 69918 h 69918"/>
                  <a:gd name="connsiteX2" fmla="*/ 0 w 28212"/>
                  <a:gd name="connsiteY2" fmla="*/ 52745 h 69918"/>
                  <a:gd name="connsiteX3" fmla="*/ 0 w 28212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8212" h="69918">
                    <a:moveTo>
                      <a:pt x="28212" y="15946"/>
                    </a:moveTo>
                    <a:lnTo>
                      <a:pt x="28212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70" name="Freeform: Shape 1169">
                <a:extLst>
                  <a:ext uri="{FF2B5EF4-FFF2-40B4-BE49-F238E27FC236}">
                    <a16:creationId xmlns:a16="http://schemas.microsoft.com/office/drawing/2014/main" id="{D1647290-94F6-46C2-8790-B9F659505D29}"/>
                  </a:ext>
                </a:extLst>
              </p:cNvPr>
              <p:cNvSpPr/>
              <p:nvPr/>
            </p:nvSpPr>
            <p:spPr>
              <a:xfrm>
                <a:off x="8441325" y="3161593"/>
                <a:ext cx="23305" cy="61331"/>
              </a:xfrm>
              <a:custGeom>
                <a:avLst/>
                <a:gdLst>
                  <a:gd name="connsiteX0" fmla="*/ 23306 w 23305"/>
                  <a:gd name="connsiteY0" fmla="*/ 14720 h 61331"/>
                  <a:gd name="connsiteX1" fmla="*/ 0 w 23305"/>
                  <a:gd name="connsiteY1" fmla="*/ 0 h 61331"/>
                  <a:gd name="connsiteX2" fmla="*/ 0 w 23305"/>
                  <a:gd name="connsiteY2" fmla="*/ 46612 h 61331"/>
                  <a:gd name="connsiteX3" fmla="*/ 23306 w 23305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305" h="61331">
                    <a:moveTo>
                      <a:pt x="23306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3306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71" name="Freeform: Shape 1170">
                <a:extLst>
                  <a:ext uri="{FF2B5EF4-FFF2-40B4-BE49-F238E27FC236}">
                    <a16:creationId xmlns:a16="http://schemas.microsoft.com/office/drawing/2014/main" id="{7CBBA1E4-6511-4D7C-B00A-E9ACACF35C42}"/>
                  </a:ext>
                </a:extLst>
              </p:cNvPr>
              <p:cNvSpPr/>
              <p:nvPr/>
            </p:nvSpPr>
            <p:spPr>
              <a:xfrm>
                <a:off x="8447458" y="3165273"/>
                <a:ext cx="17172" cy="50292"/>
              </a:xfrm>
              <a:custGeom>
                <a:avLst/>
                <a:gdLst>
                  <a:gd name="connsiteX0" fmla="*/ 0 w 17172"/>
                  <a:gd name="connsiteY0" fmla="*/ 0 h 50292"/>
                  <a:gd name="connsiteX1" fmla="*/ 0 w 17172"/>
                  <a:gd name="connsiteY1" fmla="*/ 39252 h 50292"/>
                  <a:gd name="connsiteX2" fmla="*/ 17173 w 17172"/>
                  <a:gd name="connsiteY2" fmla="*/ 50292 h 50292"/>
                  <a:gd name="connsiteX3" fmla="*/ 17173 w 17172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172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7173" y="50292"/>
                    </a:lnTo>
                    <a:lnTo>
                      <a:pt x="17173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72" name="Freeform: Shape 1171">
                <a:extLst>
                  <a:ext uri="{FF2B5EF4-FFF2-40B4-BE49-F238E27FC236}">
                    <a16:creationId xmlns:a16="http://schemas.microsoft.com/office/drawing/2014/main" id="{373D5A54-02F7-4326-8A1E-BC1D0BDCE98A}"/>
                  </a:ext>
                </a:extLst>
              </p:cNvPr>
              <p:cNvSpPr/>
              <p:nvPr/>
            </p:nvSpPr>
            <p:spPr>
              <a:xfrm>
                <a:off x="8441325" y="3204525"/>
                <a:ext cx="23305" cy="18399"/>
              </a:xfrm>
              <a:custGeom>
                <a:avLst/>
                <a:gdLst>
                  <a:gd name="connsiteX0" fmla="*/ 23306 w 23305"/>
                  <a:gd name="connsiteY0" fmla="*/ 18400 h 18399"/>
                  <a:gd name="connsiteX1" fmla="*/ 0 w 23305"/>
                  <a:gd name="connsiteY1" fmla="*/ 3680 h 18399"/>
                  <a:gd name="connsiteX2" fmla="*/ 6133 w 23305"/>
                  <a:gd name="connsiteY2" fmla="*/ 0 h 18399"/>
                  <a:gd name="connsiteX3" fmla="*/ 23306 w 23305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305" h="18399">
                    <a:moveTo>
                      <a:pt x="23306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3306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007" name="Graphic 2">
              <a:extLst>
                <a:ext uri="{FF2B5EF4-FFF2-40B4-BE49-F238E27FC236}">
                  <a16:creationId xmlns:a16="http://schemas.microsoft.com/office/drawing/2014/main" id="{DA410310-8BA1-4E38-9F67-F89CD62C48FF}"/>
                </a:ext>
              </a:extLst>
            </p:cNvPr>
            <p:cNvGrpSpPr/>
            <p:nvPr/>
          </p:nvGrpSpPr>
          <p:grpSpPr>
            <a:xfrm>
              <a:off x="8159199" y="2994771"/>
              <a:ext cx="29439" cy="69918"/>
              <a:chOff x="8159199" y="2994771"/>
              <a:chExt cx="29439" cy="69918"/>
            </a:xfrm>
            <a:solidFill>
              <a:schemeClr val="accent1"/>
            </a:solidFill>
          </p:grpSpPr>
          <p:sp>
            <p:nvSpPr>
              <p:cNvPr id="1165" name="Freeform: Shape 1164">
                <a:extLst>
                  <a:ext uri="{FF2B5EF4-FFF2-40B4-BE49-F238E27FC236}">
                    <a16:creationId xmlns:a16="http://schemas.microsoft.com/office/drawing/2014/main" id="{00CD44C4-B817-4137-8A6D-EAA347CF374D}"/>
                  </a:ext>
                </a:extLst>
              </p:cNvPr>
              <p:cNvSpPr/>
              <p:nvPr/>
            </p:nvSpPr>
            <p:spPr>
              <a:xfrm>
                <a:off x="8159199" y="2994771"/>
                <a:ext cx="29439" cy="69918"/>
              </a:xfrm>
              <a:custGeom>
                <a:avLst/>
                <a:gdLst>
                  <a:gd name="connsiteX0" fmla="*/ 29439 w 29439"/>
                  <a:gd name="connsiteY0" fmla="*/ 17173 h 69918"/>
                  <a:gd name="connsiteX1" fmla="*/ 29439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7173"/>
                    </a:moveTo>
                    <a:lnTo>
                      <a:pt x="29439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66" name="Freeform: Shape 1165">
                <a:extLst>
                  <a:ext uri="{FF2B5EF4-FFF2-40B4-BE49-F238E27FC236}">
                    <a16:creationId xmlns:a16="http://schemas.microsoft.com/office/drawing/2014/main" id="{AC0AC22E-0C72-4152-9CE2-F77C70176E28}"/>
                  </a:ext>
                </a:extLst>
              </p:cNvPr>
              <p:cNvSpPr/>
              <p:nvPr/>
            </p:nvSpPr>
            <p:spPr>
              <a:xfrm>
                <a:off x="8161652" y="2998451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7839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7839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67" name="Freeform: Shape 1166">
                <a:extLst>
                  <a:ext uri="{FF2B5EF4-FFF2-40B4-BE49-F238E27FC236}">
                    <a16:creationId xmlns:a16="http://schemas.microsoft.com/office/drawing/2014/main" id="{94A77363-D565-4733-A8D7-9C2F5044B378}"/>
                  </a:ext>
                </a:extLst>
              </p:cNvPr>
              <p:cNvSpPr/>
              <p:nvPr/>
            </p:nvSpPr>
            <p:spPr>
              <a:xfrm>
                <a:off x="8167785" y="3002130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40479 h 50292"/>
                  <a:gd name="connsiteX2" fmla="*/ 18400 w 18399"/>
                  <a:gd name="connsiteY2" fmla="*/ 50292 h 50292"/>
                  <a:gd name="connsiteX3" fmla="*/ 18400 w 18399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40479"/>
                    </a:lnTo>
                    <a:lnTo>
                      <a:pt x="18400" y="50292"/>
                    </a:lnTo>
                    <a:lnTo>
                      <a:pt x="18400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68" name="Freeform: Shape 1167">
                <a:extLst>
                  <a:ext uri="{FF2B5EF4-FFF2-40B4-BE49-F238E27FC236}">
                    <a16:creationId xmlns:a16="http://schemas.microsoft.com/office/drawing/2014/main" id="{247C6496-FF10-455C-8891-659B5534CD24}"/>
                  </a:ext>
                </a:extLst>
              </p:cNvPr>
              <p:cNvSpPr/>
              <p:nvPr/>
            </p:nvSpPr>
            <p:spPr>
              <a:xfrm>
                <a:off x="8161652" y="3042609"/>
                <a:ext cx="24532" cy="17172"/>
              </a:xfrm>
              <a:custGeom>
                <a:avLst/>
                <a:gdLst>
                  <a:gd name="connsiteX0" fmla="*/ 24533 w 24532"/>
                  <a:gd name="connsiteY0" fmla="*/ 17173 h 17172"/>
                  <a:gd name="connsiteX1" fmla="*/ 0 w 24532"/>
                  <a:gd name="connsiteY1" fmla="*/ 3680 h 17172"/>
                  <a:gd name="connsiteX2" fmla="*/ 6133 w 24532"/>
                  <a:gd name="connsiteY2" fmla="*/ 0 h 17172"/>
                  <a:gd name="connsiteX3" fmla="*/ 24533 w 24532"/>
                  <a:gd name="connsiteY3" fmla="*/ 9813 h 171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7172">
                    <a:moveTo>
                      <a:pt x="24533" y="17173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9813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008" name="Graphic 2">
              <a:extLst>
                <a:ext uri="{FF2B5EF4-FFF2-40B4-BE49-F238E27FC236}">
                  <a16:creationId xmlns:a16="http://schemas.microsoft.com/office/drawing/2014/main" id="{78724680-F884-439C-A978-CADA05D049A2}"/>
                </a:ext>
              </a:extLst>
            </p:cNvPr>
            <p:cNvGrpSpPr/>
            <p:nvPr/>
          </p:nvGrpSpPr>
          <p:grpSpPr>
            <a:xfrm>
              <a:off x="8279409" y="3064689"/>
              <a:ext cx="29439" cy="69918"/>
              <a:chOff x="8279409" y="3064689"/>
              <a:chExt cx="29439" cy="69918"/>
            </a:xfrm>
            <a:solidFill>
              <a:schemeClr val="accent1"/>
            </a:solidFill>
          </p:grpSpPr>
          <p:sp>
            <p:nvSpPr>
              <p:cNvPr id="1161" name="Freeform: Shape 1160">
                <a:extLst>
                  <a:ext uri="{FF2B5EF4-FFF2-40B4-BE49-F238E27FC236}">
                    <a16:creationId xmlns:a16="http://schemas.microsoft.com/office/drawing/2014/main" id="{6F8583B3-58B7-4B8A-A855-BBCF0703AF0B}"/>
                  </a:ext>
                </a:extLst>
              </p:cNvPr>
              <p:cNvSpPr/>
              <p:nvPr/>
            </p:nvSpPr>
            <p:spPr>
              <a:xfrm>
                <a:off x="8279409" y="3064689"/>
                <a:ext cx="29439" cy="69918"/>
              </a:xfrm>
              <a:custGeom>
                <a:avLst/>
                <a:gdLst>
                  <a:gd name="connsiteX0" fmla="*/ 29439 w 29439"/>
                  <a:gd name="connsiteY0" fmla="*/ 17173 h 69918"/>
                  <a:gd name="connsiteX1" fmla="*/ 29439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7173"/>
                    </a:moveTo>
                    <a:lnTo>
                      <a:pt x="29439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62" name="Freeform: Shape 1161">
                <a:extLst>
                  <a:ext uri="{FF2B5EF4-FFF2-40B4-BE49-F238E27FC236}">
                    <a16:creationId xmlns:a16="http://schemas.microsoft.com/office/drawing/2014/main" id="{FA658E9A-875A-4776-8877-116CE02FE303}"/>
                  </a:ext>
                </a:extLst>
              </p:cNvPr>
              <p:cNvSpPr/>
              <p:nvPr/>
            </p:nvSpPr>
            <p:spPr>
              <a:xfrm>
                <a:off x="8281862" y="3068369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63" name="Freeform: Shape 1162">
                <a:extLst>
                  <a:ext uri="{FF2B5EF4-FFF2-40B4-BE49-F238E27FC236}">
                    <a16:creationId xmlns:a16="http://schemas.microsoft.com/office/drawing/2014/main" id="{80D3CA6E-032F-4310-BB84-9129BB468B59}"/>
                  </a:ext>
                </a:extLst>
              </p:cNvPr>
              <p:cNvSpPr/>
              <p:nvPr/>
            </p:nvSpPr>
            <p:spPr>
              <a:xfrm>
                <a:off x="8287995" y="3072049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64" name="Freeform: Shape 1163">
                <a:extLst>
                  <a:ext uri="{FF2B5EF4-FFF2-40B4-BE49-F238E27FC236}">
                    <a16:creationId xmlns:a16="http://schemas.microsoft.com/office/drawing/2014/main" id="{E3DDE805-8D43-44AE-8A4A-F083E95AAC4D}"/>
                  </a:ext>
                </a:extLst>
              </p:cNvPr>
              <p:cNvSpPr/>
              <p:nvPr/>
            </p:nvSpPr>
            <p:spPr>
              <a:xfrm>
                <a:off x="8281862" y="3111301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1009" name="Freeform: Shape 1008">
              <a:extLst>
                <a:ext uri="{FF2B5EF4-FFF2-40B4-BE49-F238E27FC236}">
                  <a16:creationId xmlns:a16="http://schemas.microsoft.com/office/drawing/2014/main" id="{FE658A78-FD7B-49F0-A19E-2B9F007BC613}"/>
                </a:ext>
              </a:extLst>
            </p:cNvPr>
            <p:cNvSpPr/>
            <p:nvPr/>
          </p:nvSpPr>
          <p:spPr>
            <a:xfrm>
              <a:off x="8727130" y="3359081"/>
              <a:ext cx="122663" cy="246553"/>
            </a:xfrm>
            <a:custGeom>
              <a:avLst/>
              <a:gdLst>
                <a:gd name="connsiteX0" fmla="*/ 0 w 122663"/>
                <a:gd name="connsiteY0" fmla="*/ 67465 h 246553"/>
                <a:gd name="connsiteX1" fmla="*/ 122663 w 122663"/>
                <a:gd name="connsiteY1" fmla="*/ 0 h 246553"/>
                <a:gd name="connsiteX2" fmla="*/ 122663 w 122663"/>
                <a:gd name="connsiteY2" fmla="*/ 179089 h 246553"/>
                <a:gd name="connsiteX3" fmla="*/ 0 w 122663"/>
                <a:gd name="connsiteY3" fmla="*/ 246554 h 246553"/>
                <a:gd name="connsiteX4" fmla="*/ 0 w 122663"/>
                <a:gd name="connsiteY4" fmla="*/ 88318 h 246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663" h="246553">
                  <a:moveTo>
                    <a:pt x="0" y="67465"/>
                  </a:moveTo>
                  <a:lnTo>
                    <a:pt x="122663" y="0"/>
                  </a:lnTo>
                  <a:lnTo>
                    <a:pt x="122663" y="179089"/>
                  </a:lnTo>
                  <a:lnTo>
                    <a:pt x="0" y="246554"/>
                  </a:lnTo>
                  <a:lnTo>
                    <a:pt x="0" y="88318"/>
                  </a:lnTo>
                  <a:close/>
                </a:path>
              </a:pathLst>
            </a:custGeom>
            <a:solidFill>
              <a:srgbClr val="383A3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10" name="Freeform: Shape 1009">
              <a:extLst>
                <a:ext uri="{FF2B5EF4-FFF2-40B4-BE49-F238E27FC236}">
                  <a16:creationId xmlns:a16="http://schemas.microsoft.com/office/drawing/2014/main" id="{07E149B9-A1BA-4CDD-B166-05941744B156}"/>
                </a:ext>
              </a:extLst>
            </p:cNvPr>
            <p:cNvSpPr/>
            <p:nvPr/>
          </p:nvSpPr>
          <p:spPr>
            <a:xfrm>
              <a:off x="8727130" y="3363988"/>
              <a:ext cx="114076" cy="234287"/>
            </a:xfrm>
            <a:custGeom>
              <a:avLst/>
              <a:gdLst>
                <a:gd name="connsiteX0" fmla="*/ 114077 w 114076"/>
                <a:gd name="connsiteY0" fmla="*/ 0 h 234287"/>
                <a:gd name="connsiteX1" fmla="*/ 114077 w 114076"/>
                <a:gd name="connsiteY1" fmla="*/ 171729 h 234287"/>
                <a:gd name="connsiteX2" fmla="*/ 91998 w 114076"/>
                <a:gd name="connsiteY2" fmla="*/ 183995 h 234287"/>
                <a:gd name="connsiteX3" fmla="*/ 24533 w 114076"/>
                <a:gd name="connsiteY3" fmla="*/ 220794 h 234287"/>
                <a:gd name="connsiteX4" fmla="*/ 0 w 114076"/>
                <a:gd name="connsiteY4" fmla="*/ 234287 h 234287"/>
                <a:gd name="connsiteX5" fmla="*/ 0 w 114076"/>
                <a:gd name="connsiteY5" fmla="*/ 83411 h 234287"/>
                <a:gd name="connsiteX6" fmla="*/ 0 w 114076"/>
                <a:gd name="connsiteY6" fmla="*/ 62558 h 234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4076" h="234287">
                  <a:moveTo>
                    <a:pt x="114077" y="0"/>
                  </a:moveTo>
                  <a:lnTo>
                    <a:pt x="114077" y="171729"/>
                  </a:lnTo>
                  <a:lnTo>
                    <a:pt x="91998" y="183995"/>
                  </a:lnTo>
                  <a:lnTo>
                    <a:pt x="24533" y="220794"/>
                  </a:lnTo>
                  <a:lnTo>
                    <a:pt x="0" y="234287"/>
                  </a:lnTo>
                  <a:lnTo>
                    <a:pt x="0" y="83411"/>
                  </a:lnTo>
                  <a:lnTo>
                    <a:pt x="0" y="62558"/>
                  </a:lnTo>
                  <a:close/>
                </a:path>
              </a:pathLst>
            </a:custGeom>
            <a:solidFill>
              <a:srgbClr val="3B3B3C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1011" name="Graphic 2">
              <a:extLst>
                <a:ext uri="{FF2B5EF4-FFF2-40B4-BE49-F238E27FC236}">
                  <a16:creationId xmlns:a16="http://schemas.microsoft.com/office/drawing/2014/main" id="{0BB3C8BB-5CF7-45E7-B5BB-867801EF65CA}"/>
                </a:ext>
              </a:extLst>
            </p:cNvPr>
            <p:cNvGrpSpPr/>
            <p:nvPr/>
          </p:nvGrpSpPr>
          <p:grpSpPr>
            <a:xfrm>
              <a:off x="8600787" y="3016850"/>
              <a:ext cx="251460" cy="262499"/>
              <a:chOff x="8600787" y="3016850"/>
              <a:chExt cx="251460" cy="262499"/>
            </a:xfrm>
            <a:solidFill>
              <a:schemeClr val="accent1"/>
            </a:solidFill>
          </p:grpSpPr>
          <p:grpSp>
            <p:nvGrpSpPr>
              <p:cNvPr id="1137" name="Graphic 2">
                <a:extLst>
                  <a:ext uri="{FF2B5EF4-FFF2-40B4-BE49-F238E27FC236}">
                    <a16:creationId xmlns:a16="http://schemas.microsoft.com/office/drawing/2014/main" id="{A2805043-EEA6-402A-9876-2D8887CF2095}"/>
                  </a:ext>
                </a:extLst>
              </p:cNvPr>
              <p:cNvGrpSpPr/>
              <p:nvPr/>
            </p:nvGrpSpPr>
            <p:grpSpPr>
              <a:xfrm>
                <a:off x="8600787" y="3134607"/>
                <a:ext cx="41705" cy="144742"/>
                <a:chOff x="8600787" y="3134607"/>
                <a:chExt cx="41705" cy="144742"/>
              </a:xfrm>
              <a:solidFill>
                <a:schemeClr val="accent1"/>
              </a:solidFill>
            </p:grpSpPr>
            <p:sp>
              <p:nvSpPr>
                <p:cNvPr id="1156" name="Freeform: Shape 1155">
                  <a:extLst>
                    <a:ext uri="{FF2B5EF4-FFF2-40B4-BE49-F238E27FC236}">
                      <a16:creationId xmlns:a16="http://schemas.microsoft.com/office/drawing/2014/main" id="{B9EECD82-07FA-4E7A-B33A-EBF585B4E65A}"/>
                    </a:ext>
                  </a:extLst>
                </p:cNvPr>
                <p:cNvSpPr/>
                <p:nvPr/>
              </p:nvSpPr>
              <p:spPr>
                <a:xfrm>
                  <a:off x="8600787" y="3134607"/>
                  <a:ext cx="41705" cy="144742"/>
                </a:xfrm>
                <a:custGeom>
                  <a:avLst/>
                  <a:gdLst>
                    <a:gd name="connsiteX0" fmla="*/ 0 w 41705"/>
                    <a:gd name="connsiteY0" fmla="*/ 23306 h 144742"/>
                    <a:gd name="connsiteX1" fmla="*/ 0 w 41705"/>
                    <a:gd name="connsiteY1" fmla="*/ 144743 h 144742"/>
                    <a:gd name="connsiteX2" fmla="*/ 41705 w 41705"/>
                    <a:gd name="connsiteY2" fmla="*/ 121437 h 144742"/>
                    <a:gd name="connsiteX3" fmla="*/ 41705 w 41705"/>
                    <a:gd name="connsiteY3" fmla="*/ 0 h 1447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1705" h="144742">
                      <a:moveTo>
                        <a:pt x="0" y="23306"/>
                      </a:moveTo>
                      <a:lnTo>
                        <a:pt x="0" y="144743"/>
                      </a:lnTo>
                      <a:lnTo>
                        <a:pt x="41705" y="121437"/>
                      </a:lnTo>
                      <a:lnTo>
                        <a:pt x="4170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157" name="Graphic 2">
                  <a:extLst>
                    <a:ext uri="{FF2B5EF4-FFF2-40B4-BE49-F238E27FC236}">
                      <a16:creationId xmlns:a16="http://schemas.microsoft.com/office/drawing/2014/main" id="{643AE2D8-EE55-4BEF-BA94-DE1ED6361E32}"/>
                    </a:ext>
                  </a:extLst>
                </p:cNvPr>
                <p:cNvGrpSpPr/>
                <p:nvPr/>
              </p:nvGrpSpPr>
              <p:grpSpPr>
                <a:xfrm>
                  <a:off x="8604467" y="3140740"/>
                  <a:ext cx="34345" cy="132476"/>
                  <a:chOff x="8604467" y="3140740"/>
                  <a:chExt cx="34345" cy="132476"/>
                </a:xfrm>
                <a:solidFill>
                  <a:schemeClr val="accent1"/>
                </a:solidFill>
              </p:grpSpPr>
              <p:sp>
                <p:nvSpPr>
                  <p:cNvPr id="1158" name="Freeform: Shape 1157">
                    <a:extLst>
                      <a:ext uri="{FF2B5EF4-FFF2-40B4-BE49-F238E27FC236}">
                        <a16:creationId xmlns:a16="http://schemas.microsoft.com/office/drawing/2014/main" id="{684B6468-653B-432E-8FE9-12C6D1631FBB}"/>
                      </a:ext>
                    </a:extLst>
                  </p:cNvPr>
                  <p:cNvSpPr/>
                  <p:nvPr/>
                </p:nvSpPr>
                <p:spPr>
                  <a:xfrm>
                    <a:off x="8604467" y="3140740"/>
                    <a:ext cx="34345" cy="132476"/>
                  </a:xfrm>
                  <a:custGeom>
                    <a:avLst/>
                    <a:gdLst>
                      <a:gd name="connsiteX0" fmla="*/ 0 w 34345"/>
                      <a:gd name="connsiteY0" fmla="*/ 19626 h 132476"/>
                      <a:gd name="connsiteX1" fmla="*/ 34346 w 34345"/>
                      <a:gd name="connsiteY1" fmla="*/ 0 h 132476"/>
                      <a:gd name="connsiteX2" fmla="*/ 34346 w 34345"/>
                      <a:gd name="connsiteY2" fmla="*/ 112850 h 132476"/>
                      <a:gd name="connsiteX3" fmla="*/ 0 w 34345"/>
                      <a:gd name="connsiteY3" fmla="*/ 132477 h 1324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132476">
                        <a:moveTo>
                          <a:pt x="0" y="19626"/>
                        </a:moveTo>
                        <a:lnTo>
                          <a:pt x="34346" y="0"/>
                        </a:lnTo>
                        <a:lnTo>
                          <a:pt x="34346" y="112850"/>
                        </a:lnTo>
                        <a:lnTo>
                          <a:pt x="0" y="132477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59" name="Freeform: Shape 1158">
                    <a:extLst>
                      <a:ext uri="{FF2B5EF4-FFF2-40B4-BE49-F238E27FC236}">
                        <a16:creationId xmlns:a16="http://schemas.microsoft.com/office/drawing/2014/main" id="{F31ECF12-6ED3-4D6E-9F13-37998059CF38}"/>
                      </a:ext>
                    </a:extLst>
                  </p:cNvPr>
                  <p:cNvSpPr/>
                  <p:nvPr/>
                </p:nvSpPr>
                <p:spPr>
                  <a:xfrm>
                    <a:off x="8604467" y="3145647"/>
                    <a:ext cx="25759" cy="116530"/>
                  </a:xfrm>
                  <a:custGeom>
                    <a:avLst/>
                    <a:gdLst>
                      <a:gd name="connsiteX0" fmla="*/ 25759 w 25759"/>
                      <a:gd name="connsiteY0" fmla="*/ 0 h 116530"/>
                      <a:gd name="connsiteX1" fmla="*/ 25759 w 25759"/>
                      <a:gd name="connsiteY1" fmla="*/ 101811 h 116530"/>
                      <a:gd name="connsiteX2" fmla="*/ 0 w 25759"/>
                      <a:gd name="connsiteY2" fmla="*/ 116530 h 116530"/>
                      <a:gd name="connsiteX3" fmla="*/ 0 w 25759"/>
                      <a:gd name="connsiteY3" fmla="*/ 14720 h 116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116530">
                        <a:moveTo>
                          <a:pt x="25759" y="0"/>
                        </a:moveTo>
                        <a:lnTo>
                          <a:pt x="25759" y="101811"/>
                        </a:lnTo>
                        <a:lnTo>
                          <a:pt x="0" y="11653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60" name="Freeform: Shape 1159">
                    <a:extLst>
                      <a:ext uri="{FF2B5EF4-FFF2-40B4-BE49-F238E27FC236}">
                        <a16:creationId xmlns:a16="http://schemas.microsoft.com/office/drawing/2014/main" id="{5E5B1BFF-C242-44CA-9EAC-B66EFD30D1F7}"/>
                      </a:ext>
                    </a:extLst>
                  </p:cNvPr>
                  <p:cNvSpPr/>
                  <p:nvPr/>
                </p:nvSpPr>
                <p:spPr>
                  <a:xfrm>
                    <a:off x="8604467" y="3202072"/>
                    <a:ext cx="34345" cy="25759"/>
                  </a:xfrm>
                  <a:custGeom>
                    <a:avLst/>
                    <a:gdLst>
                      <a:gd name="connsiteX0" fmla="*/ 0 w 34345"/>
                      <a:gd name="connsiteY0" fmla="*/ 25759 h 25759"/>
                      <a:gd name="connsiteX1" fmla="*/ 34346 w 34345"/>
                      <a:gd name="connsiteY1" fmla="*/ 6133 h 25759"/>
                      <a:gd name="connsiteX2" fmla="*/ 25759 w 34345"/>
                      <a:gd name="connsiteY2" fmla="*/ 0 h 25759"/>
                      <a:gd name="connsiteX3" fmla="*/ 0 w 34345"/>
                      <a:gd name="connsiteY3" fmla="*/ 14720 h 257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25759">
                        <a:moveTo>
                          <a:pt x="0" y="25759"/>
                        </a:moveTo>
                        <a:lnTo>
                          <a:pt x="34346" y="6133"/>
                        </a:lnTo>
                        <a:lnTo>
                          <a:pt x="25759" y="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1138" name="Graphic 2">
                <a:extLst>
                  <a:ext uri="{FF2B5EF4-FFF2-40B4-BE49-F238E27FC236}">
                    <a16:creationId xmlns:a16="http://schemas.microsoft.com/office/drawing/2014/main" id="{B7845AD5-FAA7-47CA-BB1B-0A3B7270A53E}"/>
                  </a:ext>
                </a:extLst>
              </p:cNvPr>
              <p:cNvGrpSpPr/>
              <p:nvPr/>
            </p:nvGrpSpPr>
            <p:grpSpPr>
              <a:xfrm>
                <a:off x="8670705" y="3095355"/>
                <a:ext cx="41705" cy="144742"/>
                <a:chOff x="8670705" y="3095355"/>
                <a:chExt cx="41705" cy="144742"/>
              </a:xfrm>
              <a:solidFill>
                <a:schemeClr val="accent1"/>
              </a:solidFill>
            </p:grpSpPr>
            <p:sp>
              <p:nvSpPr>
                <p:cNvPr id="1151" name="Freeform: Shape 1150">
                  <a:extLst>
                    <a:ext uri="{FF2B5EF4-FFF2-40B4-BE49-F238E27FC236}">
                      <a16:creationId xmlns:a16="http://schemas.microsoft.com/office/drawing/2014/main" id="{87616DCA-33F0-41D6-B35A-F94B443C52EC}"/>
                    </a:ext>
                  </a:extLst>
                </p:cNvPr>
                <p:cNvSpPr/>
                <p:nvPr/>
              </p:nvSpPr>
              <p:spPr>
                <a:xfrm>
                  <a:off x="8670705" y="3095355"/>
                  <a:ext cx="41705" cy="144742"/>
                </a:xfrm>
                <a:custGeom>
                  <a:avLst/>
                  <a:gdLst>
                    <a:gd name="connsiteX0" fmla="*/ 0 w 41705"/>
                    <a:gd name="connsiteY0" fmla="*/ 23306 h 144742"/>
                    <a:gd name="connsiteX1" fmla="*/ 0 w 41705"/>
                    <a:gd name="connsiteY1" fmla="*/ 144743 h 144742"/>
                    <a:gd name="connsiteX2" fmla="*/ 41705 w 41705"/>
                    <a:gd name="connsiteY2" fmla="*/ 121437 h 144742"/>
                    <a:gd name="connsiteX3" fmla="*/ 41705 w 41705"/>
                    <a:gd name="connsiteY3" fmla="*/ 0 h 1447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1705" h="144742">
                      <a:moveTo>
                        <a:pt x="0" y="23306"/>
                      </a:moveTo>
                      <a:lnTo>
                        <a:pt x="0" y="144743"/>
                      </a:lnTo>
                      <a:lnTo>
                        <a:pt x="41705" y="121437"/>
                      </a:lnTo>
                      <a:lnTo>
                        <a:pt x="4170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152" name="Graphic 2">
                  <a:extLst>
                    <a:ext uri="{FF2B5EF4-FFF2-40B4-BE49-F238E27FC236}">
                      <a16:creationId xmlns:a16="http://schemas.microsoft.com/office/drawing/2014/main" id="{CDC4B4EC-8147-4511-951F-A88409FC6DAF}"/>
                    </a:ext>
                  </a:extLst>
                </p:cNvPr>
                <p:cNvGrpSpPr/>
                <p:nvPr/>
              </p:nvGrpSpPr>
              <p:grpSpPr>
                <a:xfrm>
                  <a:off x="8674385" y="3101488"/>
                  <a:ext cx="34345" cy="132476"/>
                  <a:chOff x="8674385" y="3101488"/>
                  <a:chExt cx="34345" cy="132476"/>
                </a:xfrm>
                <a:solidFill>
                  <a:schemeClr val="accent1"/>
                </a:solidFill>
              </p:grpSpPr>
              <p:sp>
                <p:nvSpPr>
                  <p:cNvPr id="1153" name="Freeform: Shape 1152">
                    <a:extLst>
                      <a:ext uri="{FF2B5EF4-FFF2-40B4-BE49-F238E27FC236}">
                        <a16:creationId xmlns:a16="http://schemas.microsoft.com/office/drawing/2014/main" id="{625B0466-52EB-4BCE-B520-595B9F4C8DAE}"/>
                      </a:ext>
                    </a:extLst>
                  </p:cNvPr>
                  <p:cNvSpPr/>
                  <p:nvPr/>
                </p:nvSpPr>
                <p:spPr>
                  <a:xfrm>
                    <a:off x="8674385" y="3101488"/>
                    <a:ext cx="34345" cy="132476"/>
                  </a:xfrm>
                  <a:custGeom>
                    <a:avLst/>
                    <a:gdLst>
                      <a:gd name="connsiteX0" fmla="*/ 0 w 34345"/>
                      <a:gd name="connsiteY0" fmla="*/ 19626 h 132476"/>
                      <a:gd name="connsiteX1" fmla="*/ 34346 w 34345"/>
                      <a:gd name="connsiteY1" fmla="*/ 0 h 132476"/>
                      <a:gd name="connsiteX2" fmla="*/ 34346 w 34345"/>
                      <a:gd name="connsiteY2" fmla="*/ 112850 h 132476"/>
                      <a:gd name="connsiteX3" fmla="*/ 0 w 34345"/>
                      <a:gd name="connsiteY3" fmla="*/ 132477 h 1324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132476">
                        <a:moveTo>
                          <a:pt x="0" y="19626"/>
                        </a:moveTo>
                        <a:lnTo>
                          <a:pt x="34346" y="0"/>
                        </a:lnTo>
                        <a:lnTo>
                          <a:pt x="34346" y="112850"/>
                        </a:lnTo>
                        <a:lnTo>
                          <a:pt x="0" y="132477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54" name="Freeform: Shape 1153">
                    <a:extLst>
                      <a:ext uri="{FF2B5EF4-FFF2-40B4-BE49-F238E27FC236}">
                        <a16:creationId xmlns:a16="http://schemas.microsoft.com/office/drawing/2014/main" id="{B63E1DF4-D6E1-4C29-8B09-1146F2F903CC}"/>
                      </a:ext>
                    </a:extLst>
                  </p:cNvPr>
                  <p:cNvSpPr/>
                  <p:nvPr/>
                </p:nvSpPr>
                <p:spPr>
                  <a:xfrm>
                    <a:off x="8674385" y="3106394"/>
                    <a:ext cx="25759" cy="116530"/>
                  </a:xfrm>
                  <a:custGeom>
                    <a:avLst/>
                    <a:gdLst>
                      <a:gd name="connsiteX0" fmla="*/ 25759 w 25759"/>
                      <a:gd name="connsiteY0" fmla="*/ 0 h 116530"/>
                      <a:gd name="connsiteX1" fmla="*/ 25759 w 25759"/>
                      <a:gd name="connsiteY1" fmla="*/ 101811 h 116530"/>
                      <a:gd name="connsiteX2" fmla="*/ 0 w 25759"/>
                      <a:gd name="connsiteY2" fmla="*/ 116530 h 116530"/>
                      <a:gd name="connsiteX3" fmla="*/ 0 w 25759"/>
                      <a:gd name="connsiteY3" fmla="*/ 14720 h 116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116530">
                        <a:moveTo>
                          <a:pt x="25759" y="0"/>
                        </a:moveTo>
                        <a:lnTo>
                          <a:pt x="25759" y="101811"/>
                        </a:lnTo>
                        <a:lnTo>
                          <a:pt x="0" y="11653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55" name="Freeform: Shape 1154">
                    <a:extLst>
                      <a:ext uri="{FF2B5EF4-FFF2-40B4-BE49-F238E27FC236}">
                        <a16:creationId xmlns:a16="http://schemas.microsoft.com/office/drawing/2014/main" id="{915F6C72-5117-4E41-8B4C-34174A2C305E}"/>
                      </a:ext>
                    </a:extLst>
                  </p:cNvPr>
                  <p:cNvSpPr/>
                  <p:nvPr/>
                </p:nvSpPr>
                <p:spPr>
                  <a:xfrm>
                    <a:off x="8674385" y="3162820"/>
                    <a:ext cx="34345" cy="25759"/>
                  </a:xfrm>
                  <a:custGeom>
                    <a:avLst/>
                    <a:gdLst>
                      <a:gd name="connsiteX0" fmla="*/ 0 w 34345"/>
                      <a:gd name="connsiteY0" fmla="*/ 25759 h 25759"/>
                      <a:gd name="connsiteX1" fmla="*/ 34346 w 34345"/>
                      <a:gd name="connsiteY1" fmla="*/ 6133 h 25759"/>
                      <a:gd name="connsiteX2" fmla="*/ 25759 w 34345"/>
                      <a:gd name="connsiteY2" fmla="*/ 0 h 25759"/>
                      <a:gd name="connsiteX3" fmla="*/ 0 w 34345"/>
                      <a:gd name="connsiteY3" fmla="*/ 14720 h 257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25759">
                        <a:moveTo>
                          <a:pt x="0" y="25759"/>
                        </a:moveTo>
                        <a:lnTo>
                          <a:pt x="34346" y="6133"/>
                        </a:lnTo>
                        <a:lnTo>
                          <a:pt x="25759" y="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1139" name="Graphic 2">
                <a:extLst>
                  <a:ext uri="{FF2B5EF4-FFF2-40B4-BE49-F238E27FC236}">
                    <a16:creationId xmlns:a16="http://schemas.microsoft.com/office/drawing/2014/main" id="{09D82D73-9E92-447E-9241-E45B4040E2A9}"/>
                  </a:ext>
                </a:extLst>
              </p:cNvPr>
              <p:cNvGrpSpPr/>
              <p:nvPr/>
            </p:nvGrpSpPr>
            <p:grpSpPr>
              <a:xfrm>
                <a:off x="8740623" y="3056102"/>
                <a:ext cx="41705" cy="144742"/>
                <a:chOff x="8740623" y="3056102"/>
                <a:chExt cx="41705" cy="144742"/>
              </a:xfrm>
              <a:solidFill>
                <a:schemeClr val="accent1"/>
              </a:solidFill>
            </p:grpSpPr>
            <p:sp>
              <p:nvSpPr>
                <p:cNvPr id="1146" name="Freeform: Shape 1145">
                  <a:extLst>
                    <a:ext uri="{FF2B5EF4-FFF2-40B4-BE49-F238E27FC236}">
                      <a16:creationId xmlns:a16="http://schemas.microsoft.com/office/drawing/2014/main" id="{37EE1B1F-17DE-4D82-8088-D4A15EA2C964}"/>
                    </a:ext>
                  </a:extLst>
                </p:cNvPr>
                <p:cNvSpPr/>
                <p:nvPr/>
              </p:nvSpPr>
              <p:spPr>
                <a:xfrm>
                  <a:off x="8740623" y="3056102"/>
                  <a:ext cx="41705" cy="144742"/>
                </a:xfrm>
                <a:custGeom>
                  <a:avLst/>
                  <a:gdLst>
                    <a:gd name="connsiteX0" fmla="*/ 0 w 41705"/>
                    <a:gd name="connsiteY0" fmla="*/ 23306 h 144742"/>
                    <a:gd name="connsiteX1" fmla="*/ 0 w 41705"/>
                    <a:gd name="connsiteY1" fmla="*/ 144743 h 144742"/>
                    <a:gd name="connsiteX2" fmla="*/ 41705 w 41705"/>
                    <a:gd name="connsiteY2" fmla="*/ 121437 h 144742"/>
                    <a:gd name="connsiteX3" fmla="*/ 41705 w 41705"/>
                    <a:gd name="connsiteY3" fmla="*/ 0 h 1447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1705" h="144742">
                      <a:moveTo>
                        <a:pt x="0" y="23306"/>
                      </a:moveTo>
                      <a:lnTo>
                        <a:pt x="0" y="144743"/>
                      </a:lnTo>
                      <a:lnTo>
                        <a:pt x="41705" y="121437"/>
                      </a:lnTo>
                      <a:lnTo>
                        <a:pt x="4170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147" name="Graphic 2">
                  <a:extLst>
                    <a:ext uri="{FF2B5EF4-FFF2-40B4-BE49-F238E27FC236}">
                      <a16:creationId xmlns:a16="http://schemas.microsoft.com/office/drawing/2014/main" id="{EF525A9F-CAA2-4008-AD76-4E82778D66FC}"/>
                    </a:ext>
                  </a:extLst>
                </p:cNvPr>
                <p:cNvGrpSpPr/>
                <p:nvPr/>
              </p:nvGrpSpPr>
              <p:grpSpPr>
                <a:xfrm>
                  <a:off x="8744303" y="3062236"/>
                  <a:ext cx="34345" cy="132476"/>
                  <a:chOff x="8744303" y="3062236"/>
                  <a:chExt cx="34345" cy="132476"/>
                </a:xfrm>
                <a:solidFill>
                  <a:schemeClr val="accent1"/>
                </a:solidFill>
              </p:grpSpPr>
              <p:sp>
                <p:nvSpPr>
                  <p:cNvPr id="1148" name="Freeform: Shape 1147">
                    <a:extLst>
                      <a:ext uri="{FF2B5EF4-FFF2-40B4-BE49-F238E27FC236}">
                        <a16:creationId xmlns:a16="http://schemas.microsoft.com/office/drawing/2014/main" id="{869BC9F0-1AAE-4E40-80B5-E047EB97E1E3}"/>
                      </a:ext>
                    </a:extLst>
                  </p:cNvPr>
                  <p:cNvSpPr/>
                  <p:nvPr/>
                </p:nvSpPr>
                <p:spPr>
                  <a:xfrm>
                    <a:off x="8744303" y="3062236"/>
                    <a:ext cx="34345" cy="132476"/>
                  </a:xfrm>
                  <a:custGeom>
                    <a:avLst/>
                    <a:gdLst>
                      <a:gd name="connsiteX0" fmla="*/ 0 w 34345"/>
                      <a:gd name="connsiteY0" fmla="*/ 19626 h 132476"/>
                      <a:gd name="connsiteX1" fmla="*/ 34346 w 34345"/>
                      <a:gd name="connsiteY1" fmla="*/ 0 h 132476"/>
                      <a:gd name="connsiteX2" fmla="*/ 34346 w 34345"/>
                      <a:gd name="connsiteY2" fmla="*/ 112850 h 132476"/>
                      <a:gd name="connsiteX3" fmla="*/ 0 w 34345"/>
                      <a:gd name="connsiteY3" fmla="*/ 132477 h 1324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132476">
                        <a:moveTo>
                          <a:pt x="0" y="19626"/>
                        </a:moveTo>
                        <a:lnTo>
                          <a:pt x="34346" y="0"/>
                        </a:lnTo>
                        <a:lnTo>
                          <a:pt x="34346" y="112850"/>
                        </a:lnTo>
                        <a:lnTo>
                          <a:pt x="0" y="132477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49" name="Freeform: Shape 1148">
                    <a:extLst>
                      <a:ext uri="{FF2B5EF4-FFF2-40B4-BE49-F238E27FC236}">
                        <a16:creationId xmlns:a16="http://schemas.microsoft.com/office/drawing/2014/main" id="{CEB1D04C-B1F7-4D45-A3C7-62CB50D608A8}"/>
                      </a:ext>
                    </a:extLst>
                  </p:cNvPr>
                  <p:cNvSpPr/>
                  <p:nvPr/>
                </p:nvSpPr>
                <p:spPr>
                  <a:xfrm>
                    <a:off x="8744303" y="3067142"/>
                    <a:ext cx="25759" cy="116530"/>
                  </a:xfrm>
                  <a:custGeom>
                    <a:avLst/>
                    <a:gdLst>
                      <a:gd name="connsiteX0" fmla="*/ 25759 w 25759"/>
                      <a:gd name="connsiteY0" fmla="*/ 0 h 116530"/>
                      <a:gd name="connsiteX1" fmla="*/ 25759 w 25759"/>
                      <a:gd name="connsiteY1" fmla="*/ 103037 h 116530"/>
                      <a:gd name="connsiteX2" fmla="*/ 0 w 25759"/>
                      <a:gd name="connsiteY2" fmla="*/ 116530 h 116530"/>
                      <a:gd name="connsiteX3" fmla="*/ 0 w 25759"/>
                      <a:gd name="connsiteY3" fmla="*/ 14720 h 116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116530">
                        <a:moveTo>
                          <a:pt x="25759" y="0"/>
                        </a:moveTo>
                        <a:lnTo>
                          <a:pt x="25759" y="103037"/>
                        </a:lnTo>
                        <a:lnTo>
                          <a:pt x="0" y="11653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50" name="Freeform: Shape 1149">
                    <a:extLst>
                      <a:ext uri="{FF2B5EF4-FFF2-40B4-BE49-F238E27FC236}">
                        <a16:creationId xmlns:a16="http://schemas.microsoft.com/office/drawing/2014/main" id="{EB488A1B-6287-41EA-8ACC-76295C9F2708}"/>
                      </a:ext>
                    </a:extLst>
                  </p:cNvPr>
                  <p:cNvSpPr/>
                  <p:nvPr/>
                </p:nvSpPr>
                <p:spPr>
                  <a:xfrm>
                    <a:off x="8744303" y="3123567"/>
                    <a:ext cx="34345" cy="25759"/>
                  </a:xfrm>
                  <a:custGeom>
                    <a:avLst/>
                    <a:gdLst>
                      <a:gd name="connsiteX0" fmla="*/ 0 w 34345"/>
                      <a:gd name="connsiteY0" fmla="*/ 25759 h 25759"/>
                      <a:gd name="connsiteX1" fmla="*/ 34346 w 34345"/>
                      <a:gd name="connsiteY1" fmla="*/ 6133 h 25759"/>
                      <a:gd name="connsiteX2" fmla="*/ 25759 w 34345"/>
                      <a:gd name="connsiteY2" fmla="*/ 0 h 25759"/>
                      <a:gd name="connsiteX3" fmla="*/ 0 w 34345"/>
                      <a:gd name="connsiteY3" fmla="*/ 14720 h 257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25759">
                        <a:moveTo>
                          <a:pt x="0" y="25759"/>
                        </a:moveTo>
                        <a:lnTo>
                          <a:pt x="34346" y="6133"/>
                        </a:lnTo>
                        <a:lnTo>
                          <a:pt x="25759" y="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1140" name="Graphic 2">
                <a:extLst>
                  <a:ext uri="{FF2B5EF4-FFF2-40B4-BE49-F238E27FC236}">
                    <a16:creationId xmlns:a16="http://schemas.microsoft.com/office/drawing/2014/main" id="{F126624A-75A7-4D11-936F-B8A829AB1D09}"/>
                  </a:ext>
                </a:extLst>
              </p:cNvPr>
              <p:cNvGrpSpPr/>
              <p:nvPr/>
            </p:nvGrpSpPr>
            <p:grpSpPr>
              <a:xfrm>
                <a:off x="8810541" y="3016850"/>
                <a:ext cx="41705" cy="144742"/>
                <a:chOff x="8810541" y="3016850"/>
                <a:chExt cx="41705" cy="144742"/>
              </a:xfrm>
              <a:solidFill>
                <a:schemeClr val="accent1"/>
              </a:solidFill>
            </p:grpSpPr>
            <p:sp>
              <p:nvSpPr>
                <p:cNvPr id="1141" name="Freeform: Shape 1140">
                  <a:extLst>
                    <a:ext uri="{FF2B5EF4-FFF2-40B4-BE49-F238E27FC236}">
                      <a16:creationId xmlns:a16="http://schemas.microsoft.com/office/drawing/2014/main" id="{5F089C8E-CE0D-48A9-B59A-B280E0698BA7}"/>
                    </a:ext>
                  </a:extLst>
                </p:cNvPr>
                <p:cNvSpPr/>
                <p:nvPr/>
              </p:nvSpPr>
              <p:spPr>
                <a:xfrm>
                  <a:off x="8810541" y="3016850"/>
                  <a:ext cx="41705" cy="144742"/>
                </a:xfrm>
                <a:custGeom>
                  <a:avLst/>
                  <a:gdLst>
                    <a:gd name="connsiteX0" fmla="*/ 0 w 41705"/>
                    <a:gd name="connsiteY0" fmla="*/ 23306 h 144742"/>
                    <a:gd name="connsiteX1" fmla="*/ 0 w 41705"/>
                    <a:gd name="connsiteY1" fmla="*/ 144743 h 144742"/>
                    <a:gd name="connsiteX2" fmla="*/ 41706 w 41705"/>
                    <a:gd name="connsiteY2" fmla="*/ 121437 h 144742"/>
                    <a:gd name="connsiteX3" fmla="*/ 41706 w 41705"/>
                    <a:gd name="connsiteY3" fmla="*/ 0 h 1447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1705" h="144742">
                      <a:moveTo>
                        <a:pt x="0" y="23306"/>
                      </a:moveTo>
                      <a:lnTo>
                        <a:pt x="0" y="144743"/>
                      </a:lnTo>
                      <a:lnTo>
                        <a:pt x="41706" y="121437"/>
                      </a:lnTo>
                      <a:lnTo>
                        <a:pt x="41706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142" name="Graphic 2">
                  <a:extLst>
                    <a:ext uri="{FF2B5EF4-FFF2-40B4-BE49-F238E27FC236}">
                      <a16:creationId xmlns:a16="http://schemas.microsoft.com/office/drawing/2014/main" id="{C3D77232-3C22-4E5D-AB16-818262B22186}"/>
                    </a:ext>
                  </a:extLst>
                </p:cNvPr>
                <p:cNvGrpSpPr/>
                <p:nvPr/>
              </p:nvGrpSpPr>
              <p:grpSpPr>
                <a:xfrm>
                  <a:off x="8814221" y="3022983"/>
                  <a:ext cx="34345" cy="132476"/>
                  <a:chOff x="8814221" y="3022983"/>
                  <a:chExt cx="34345" cy="132476"/>
                </a:xfrm>
                <a:solidFill>
                  <a:schemeClr val="accent1"/>
                </a:solidFill>
              </p:grpSpPr>
              <p:sp>
                <p:nvSpPr>
                  <p:cNvPr id="1143" name="Freeform: Shape 1142">
                    <a:extLst>
                      <a:ext uri="{FF2B5EF4-FFF2-40B4-BE49-F238E27FC236}">
                        <a16:creationId xmlns:a16="http://schemas.microsoft.com/office/drawing/2014/main" id="{170F143F-021F-473E-B6E7-855D6D095375}"/>
                      </a:ext>
                    </a:extLst>
                  </p:cNvPr>
                  <p:cNvSpPr/>
                  <p:nvPr/>
                </p:nvSpPr>
                <p:spPr>
                  <a:xfrm>
                    <a:off x="8814221" y="3022983"/>
                    <a:ext cx="34345" cy="132476"/>
                  </a:xfrm>
                  <a:custGeom>
                    <a:avLst/>
                    <a:gdLst>
                      <a:gd name="connsiteX0" fmla="*/ 0 w 34345"/>
                      <a:gd name="connsiteY0" fmla="*/ 19626 h 132476"/>
                      <a:gd name="connsiteX1" fmla="*/ 34346 w 34345"/>
                      <a:gd name="connsiteY1" fmla="*/ 0 h 132476"/>
                      <a:gd name="connsiteX2" fmla="*/ 34346 w 34345"/>
                      <a:gd name="connsiteY2" fmla="*/ 112850 h 132476"/>
                      <a:gd name="connsiteX3" fmla="*/ 0 w 34345"/>
                      <a:gd name="connsiteY3" fmla="*/ 132477 h 1324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132476">
                        <a:moveTo>
                          <a:pt x="0" y="19626"/>
                        </a:moveTo>
                        <a:lnTo>
                          <a:pt x="34346" y="0"/>
                        </a:lnTo>
                        <a:lnTo>
                          <a:pt x="34346" y="112850"/>
                        </a:lnTo>
                        <a:lnTo>
                          <a:pt x="0" y="132477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44" name="Freeform: Shape 1143">
                    <a:extLst>
                      <a:ext uri="{FF2B5EF4-FFF2-40B4-BE49-F238E27FC236}">
                        <a16:creationId xmlns:a16="http://schemas.microsoft.com/office/drawing/2014/main" id="{A9F68B1C-FA14-4F7B-8289-AAEAB8AB85E9}"/>
                      </a:ext>
                    </a:extLst>
                  </p:cNvPr>
                  <p:cNvSpPr/>
                  <p:nvPr/>
                </p:nvSpPr>
                <p:spPr>
                  <a:xfrm>
                    <a:off x="8814221" y="3027890"/>
                    <a:ext cx="25759" cy="116530"/>
                  </a:xfrm>
                  <a:custGeom>
                    <a:avLst/>
                    <a:gdLst>
                      <a:gd name="connsiteX0" fmla="*/ 25759 w 25759"/>
                      <a:gd name="connsiteY0" fmla="*/ 0 h 116530"/>
                      <a:gd name="connsiteX1" fmla="*/ 25759 w 25759"/>
                      <a:gd name="connsiteY1" fmla="*/ 103037 h 116530"/>
                      <a:gd name="connsiteX2" fmla="*/ 0 w 25759"/>
                      <a:gd name="connsiteY2" fmla="*/ 116530 h 116530"/>
                      <a:gd name="connsiteX3" fmla="*/ 0 w 25759"/>
                      <a:gd name="connsiteY3" fmla="*/ 14720 h 116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116530">
                        <a:moveTo>
                          <a:pt x="25759" y="0"/>
                        </a:moveTo>
                        <a:lnTo>
                          <a:pt x="25759" y="103037"/>
                        </a:lnTo>
                        <a:lnTo>
                          <a:pt x="0" y="11653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45" name="Freeform: Shape 1144">
                    <a:extLst>
                      <a:ext uri="{FF2B5EF4-FFF2-40B4-BE49-F238E27FC236}">
                        <a16:creationId xmlns:a16="http://schemas.microsoft.com/office/drawing/2014/main" id="{5AE0A008-F4C7-4B24-AF85-E78810A4F84A}"/>
                      </a:ext>
                    </a:extLst>
                  </p:cNvPr>
                  <p:cNvSpPr/>
                  <p:nvPr/>
                </p:nvSpPr>
                <p:spPr>
                  <a:xfrm>
                    <a:off x="8814221" y="3084315"/>
                    <a:ext cx="34345" cy="25759"/>
                  </a:xfrm>
                  <a:custGeom>
                    <a:avLst/>
                    <a:gdLst>
                      <a:gd name="connsiteX0" fmla="*/ 0 w 34345"/>
                      <a:gd name="connsiteY0" fmla="*/ 25759 h 25759"/>
                      <a:gd name="connsiteX1" fmla="*/ 34346 w 34345"/>
                      <a:gd name="connsiteY1" fmla="*/ 6133 h 25759"/>
                      <a:gd name="connsiteX2" fmla="*/ 25759 w 34345"/>
                      <a:gd name="connsiteY2" fmla="*/ 0 h 25759"/>
                      <a:gd name="connsiteX3" fmla="*/ 0 w 34345"/>
                      <a:gd name="connsiteY3" fmla="*/ 14720 h 257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25759">
                        <a:moveTo>
                          <a:pt x="0" y="25759"/>
                        </a:moveTo>
                        <a:lnTo>
                          <a:pt x="34346" y="6133"/>
                        </a:lnTo>
                        <a:lnTo>
                          <a:pt x="25759" y="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grpSp>
          <p:nvGrpSpPr>
            <p:cNvPr id="1012" name="Graphic 2">
              <a:extLst>
                <a:ext uri="{FF2B5EF4-FFF2-40B4-BE49-F238E27FC236}">
                  <a16:creationId xmlns:a16="http://schemas.microsoft.com/office/drawing/2014/main" id="{544058E2-309E-4E3F-ADF3-E7405D160D89}"/>
                </a:ext>
              </a:extLst>
            </p:cNvPr>
            <p:cNvGrpSpPr/>
            <p:nvPr/>
          </p:nvGrpSpPr>
          <p:grpSpPr>
            <a:xfrm>
              <a:off x="8600787" y="3189806"/>
              <a:ext cx="251460" cy="262499"/>
              <a:chOff x="8600787" y="3189806"/>
              <a:chExt cx="251460" cy="262499"/>
            </a:xfrm>
            <a:solidFill>
              <a:schemeClr val="accent1"/>
            </a:solidFill>
          </p:grpSpPr>
          <p:grpSp>
            <p:nvGrpSpPr>
              <p:cNvPr id="1113" name="Graphic 2">
                <a:extLst>
                  <a:ext uri="{FF2B5EF4-FFF2-40B4-BE49-F238E27FC236}">
                    <a16:creationId xmlns:a16="http://schemas.microsoft.com/office/drawing/2014/main" id="{A55AA627-1710-45AE-8E47-17B4E94EB729}"/>
                  </a:ext>
                </a:extLst>
              </p:cNvPr>
              <p:cNvGrpSpPr/>
              <p:nvPr/>
            </p:nvGrpSpPr>
            <p:grpSpPr>
              <a:xfrm>
                <a:off x="8600787" y="3307563"/>
                <a:ext cx="41705" cy="144742"/>
                <a:chOff x="8600787" y="3307563"/>
                <a:chExt cx="41705" cy="144742"/>
              </a:xfrm>
              <a:solidFill>
                <a:schemeClr val="accent1"/>
              </a:solidFill>
            </p:grpSpPr>
            <p:sp>
              <p:nvSpPr>
                <p:cNvPr id="1132" name="Freeform: Shape 1131">
                  <a:extLst>
                    <a:ext uri="{FF2B5EF4-FFF2-40B4-BE49-F238E27FC236}">
                      <a16:creationId xmlns:a16="http://schemas.microsoft.com/office/drawing/2014/main" id="{A4349D38-9402-409C-9106-FA667343F5F1}"/>
                    </a:ext>
                  </a:extLst>
                </p:cNvPr>
                <p:cNvSpPr/>
                <p:nvPr/>
              </p:nvSpPr>
              <p:spPr>
                <a:xfrm>
                  <a:off x="8600787" y="3307563"/>
                  <a:ext cx="41705" cy="144742"/>
                </a:xfrm>
                <a:custGeom>
                  <a:avLst/>
                  <a:gdLst>
                    <a:gd name="connsiteX0" fmla="*/ 0 w 41705"/>
                    <a:gd name="connsiteY0" fmla="*/ 23306 h 144742"/>
                    <a:gd name="connsiteX1" fmla="*/ 0 w 41705"/>
                    <a:gd name="connsiteY1" fmla="*/ 144743 h 144742"/>
                    <a:gd name="connsiteX2" fmla="*/ 41705 w 41705"/>
                    <a:gd name="connsiteY2" fmla="*/ 121437 h 144742"/>
                    <a:gd name="connsiteX3" fmla="*/ 41705 w 41705"/>
                    <a:gd name="connsiteY3" fmla="*/ 0 h 1447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1705" h="144742">
                      <a:moveTo>
                        <a:pt x="0" y="23306"/>
                      </a:moveTo>
                      <a:lnTo>
                        <a:pt x="0" y="144743"/>
                      </a:lnTo>
                      <a:lnTo>
                        <a:pt x="41705" y="121437"/>
                      </a:lnTo>
                      <a:lnTo>
                        <a:pt x="4170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133" name="Graphic 2">
                  <a:extLst>
                    <a:ext uri="{FF2B5EF4-FFF2-40B4-BE49-F238E27FC236}">
                      <a16:creationId xmlns:a16="http://schemas.microsoft.com/office/drawing/2014/main" id="{3B1576E0-3425-48A0-880C-94488D288CEE}"/>
                    </a:ext>
                  </a:extLst>
                </p:cNvPr>
                <p:cNvGrpSpPr/>
                <p:nvPr/>
              </p:nvGrpSpPr>
              <p:grpSpPr>
                <a:xfrm>
                  <a:off x="8604467" y="3313696"/>
                  <a:ext cx="34345" cy="132476"/>
                  <a:chOff x="8604467" y="3313696"/>
                  <a:chExt cx="34345" cy="132476"/>
                </a:xfrm>
                <a:solidFill>
                  <a:schemeClr val="accent1"/>
                </a:solidFill>
              </p:grpSpPr>
              <p:sp>
                <p:nvSpPr>
                  <p:cNvPr id="1134" name="Freeform: Shape 1133">
                    <a:extLst>
                      <a:ext uri="{FF2B5EF4-FFF2-40B4-BE49-F238E27FC236}">
                        <a16:creationId xmlns:a16="http://schemas.microsoft.com/office/drawing/2014/main" id="{ED9C30E9-8BDB-48C4-B9D0-FAB9927C337B}"/>
                      </a:ext>
                    </a:extLst>
                  </p:cNvPr>
                  <p:cNvSpPr/>
                  <p:nvPr/>
                </p:nvSpPr>
                <p:spPr>
                  <a:xfrm>
                    <a:off x="8604467" y="3313696"/>
                    <a:ext cx="34345" cy="132476"/>
                  </a:xfrm>
                  <a:custGeom>
                    <a:avLst/>
                    <a:gdLst>
                      <a:gd name="connsiteX0" fmla="*/ 0 w 34345"/>
                      <a:gd name="connsiteY0" fmla="*/ 19626 h 132476"/>
                      <a:gd name="connsiteX1" fmla="*/ 34346 w 34345"/>
                      <a:gd name="connsiteY1" fmla="*/ 0 h 132476"/>
                      <a:gd name="connsiteX2" fmla="*/ 34346 w 34345"/>
                      <a:gd name="connsiteY2" fmla="*/ 112850 h 132476"/>
                      <a:gd name="connsiteX3" fmla="*/ 0 w 34345"/>
                      <a:gd name="connsiteY3" fmla="*/ 132477 h 1324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132476">
                        <a:moveTo>
                          <a:pt x="0" y="19626"/>
                        </a:moveTo>
                        <a:lnTo>
                          <a:pt x="34346" y="0"/>
                        </a:lnTo>
                        <a:lnTo>
                          <a:pt x="34346" y="112850"/>
                        </a:lnTo>
                        <a:lnTo>
                          <a:pt x="0" y="132477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35" name="Freeform: Shape 1134">
                    <a:extLst>
                      <a:ext uri="{FF2B5EF4-FFF2-40B4-BE49-F238E27FC236}">
                        <a16:creationId xmlns:a16="http://schemas.microsoft.com/office/drawing/2014/main" id="{14F6A8B8-7BFE-439D-8CA1-644E6A2B6768}"/>
                      </a:ext>
                    </a:extLst>
                  </p:cNvPr>
                  <p:cNvSpPr/>
                  <p:nvPr/>
                </p:nvSpPr>
                <p:spPr>
                  <a:xfrm>
                    <a:off x="8604467" y="3318602"/>
                    <a:ext cx="25759" cy="116530"/>
                  </a:xfrm>
                  <a:custGeom>
                    <a:avLst/>
                    <a:gdLst>
                      <a:gd name="connsiteX0" fmla="*/ 25759 w 25759"/>
                      <a:gd name="connsiteY0" fmla="*/ 0 h 116530"/>
                      <a:gd name="connsiteX1" fmla="*/ 25759 w 25759"/>
                      <a:gd name="connsiteY1" fmla="*/ 101811 h 116530"/>
                      <a:gd name="connsiteX2" fmla="*/ 0 w 25759"/>
                      <a:gd name="connsiteY2" fmla="*/ 116530 h 116530"/>
                      <a:gd name="connsiteX3" fmla="*/ 0 w 25759"/>
                      <a:gd name="connsiteY3" fmla="*/ 14720 h 116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116530">
                        <a:moveTo>
                          <a:pt x="25759" y="0"/>
                        </a:moveTo>
                        <a:lnTo>
                          <a:pt x="25759" y="101811"/>
                        </a:lnTo>
                        <a:lnTo>
                          <a:pt x="0" y="11653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36" name="Freeform: Shape 1135">
                    <a:extLst>
                      <a:ext uri="{FF2B5EF4-FFF2-40B4-BE49-F238E27FC236}">
                        <a16:creationId xmlns:a16="http://schemas.microsoft.com/office/drawing/2014/main" id="{8901EF96-FDEA-48A8-A2FB-9246FA3A65FE}"/>
                      </a:ext>
                    </a:extLst>
                  </p:cNvPr>
                  <p:cNvSpPr/>
                  <p:nvPr/>
                </p:nvSpPr>
                <p:spPr>
                  <a:xfrm>
                    <a:off x="8604467" y="3375028"/>
                    <a:ext cx="34345" cy="25759"/>
                  </a:xfrm>
                  <a:custGeom>
                    <a:avLst/>
                    <a:gdLst>
                      <a:gd name="connsiteX0" fmla="*/ 0 w 34345"/>
                      <a:gd name="connsiteY0" fmla="*/ 25759 h 25759"/>
                      <a:gd name="connsiteX1" fmla="*/ 34346 w 34345"/>
                      <a:gd name="connsiteY1" fmla="*/ 6133 h 25759"/>
                      <a:gd name="connsiteX2" fmla="*/ 25759 w 34345"/>
                      <a:gd name="connsiteY2" fmla="*/ 0 h 25759"/>
                      <a:gd name="connsiteX3" fmla="*/ 0 w 34345"/>
                      <a:gd name="connsiteY3" fmla="*/ 14720 h 257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25759">
                        <a:moveTo>
                          <a:pt x="0" y="25759"/>
                        </a:moveTo>
                        <a:lnTo>
                          <a:pt x="34346" y="6133"/>
                        </a:lnTo>
                        <a:lnTo>
                          <a:pt x="25759" y="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1114" name="Graphic 2">
                <a:extLst>
                  <a:ext uri="{FF2B5EF4-FFF2-40B4-BE49-F238E27FC236}">
                    <a16:creationId xmlns:a16="http://schemas.microsoft.com/office/drawing/2014/main" id="{5448BCCE-AF22-4DDA-B13E-FE988C3A2722}"/>
                  </a:ext>
                </a:extLst>
              </p:cNvPr>
              <p:cNvGrpSpPr/>
              <p:nvPr/>
            </p:nvGrpSpPr>
            <p:grpSpPr>
              <a:xfrm>
                <a:off x="8670705" y="3268310"/>
                <a:ext cx="41705" cy="144742"/>
                <a:chOff x="8670705" y="3268310"/>
                <a:chExt cx="41705" cy="144742"/>
              </a:xfrm>
              <a:solidFill>
                <a:schemeClr val="accent1"/>
              </a:solidFill>
            </p:grpSpPr>
            <p:sp>
              <p:nvSpPr>
                <p:cNvPr id="1127" name="Freeform: Shape 1126">
                  <a:extLst>
                    <a:ext uri="{FF2B5EF4-FFF2-40B4-BE49-F238E27FC236}">
                      <a16:creationId xmlns:a16="http://schemas.microsoft.com/office/drawing/2014/main" id="{3E0ED92D-1C4C-423C-B6AA-B687E607A1C9}"/>
                    </a:ext>
                  </a:extLst>
                </p:cNvPr>
                <p:cNvSpPr/>
                <p:nvPr/>
              </p:nvSpPr>
              <p:spPr>
                <a:xfrm>
                  <a:off x="8670705" y="3268310"/>
                  <a:ext cx="41705" cy="144742"/>
                </a:xfrm>
                <a:custGeom>
                  <a:avLst/>
                  <a:gdLst>
                    <a:gd name="connsiteX0" fmla="*/ 0 w 41705"/>
                    <a:gd name="connsiteY0" fmla="*/ 23306 h 144742"/>
                    <a:gd name="connsiteX1" fmla="*/ 0 w 41705"/>
                    <a:gd name="connsiteY1" fmla="*/ 144743 h 144742"/>
                    <a:gd name="connsiteX2" fmla="*/ 41705 w 41705"/>
                    <a:gd name="connsiteY2" fmla="*/ 121437 h 144742"/>
                    <a:gd name="connsiteX3" fmla="*/ 41705 w 41705"/>
                    <a:gd name="connsiteY3" fmla="*/ 0 h 1447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1705" h="144742">
                      <a:moveTo>
                        <a:pt x="0" y="23306"/>
                      </a:moveTo>
                      <a:lnTo>
                        <a:pt x="0" y="144743"/>
                      </a:lnTo>
                      <a:lnTo>
                        <a:pt x="41705" y="121437"/>
                      </a:lnTo>
                      <a:lnTo>
                        <a:pt x="4170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128" name="Graphic 2">
                  <a:extLst>
                    <a:ext uri="{FF2B5EF4-FFF2-40B4-BE49-F238E27FC236}">
                      <a16:creationId xmlns:a16="http://schemas.microsoft.com/office/drawing/2014/main" id="{9D51509F-634E-4A66-9816-B74FF6BAED48}"/>
                    </a:ext>
                  </a:extLst>
                </p:cNvPr>
                <p:cNvGrpSpPr/>
                <p:nvPr/>
              </p:nvGrpSpPr>
              <p:grpSpPr>
                <a:xfrm>
                  <a:off x="8674385" y="3274443"/>
                  <a:ext cx="34345" cy="132476"/>
                  <a:chOff x="8674385" y="3274443"/>
                  <a:chExt cx="34345" cy="132476"/>
                </a:xfrm>
                <a:solidFill>
                  <a:schemeClr val="accent1"/>
                </a:solidFill>
              </p:grpSpPr>
              <p:sp>
                <p:nvSpPr>
                  <p:cNvPr id="1129" name="Freeform: Shape 1128">
                    <a:extLst>
                      <a:ext uri="{FF2B5EF4-FFF2-40B4-BE49-F238E27FC236}">
                        <a16:creationId xmlns:a16="http://schemas.microsoft.com/office/drawing/2014/main" id="{4411B3F3-E8CB-4DE0-88EB-56B8A4FB4622}"/>
                      </a:ext>
                    </a:extLst>
                  </p:cNvPr>
                  <p:cNvSpPr/>
                  <p:nvPr/>
                </p:nvSpPr>
                <p:spPr>
                  <a:xfrm>
                    <a:off x="8674385" y="3274443"/>
                    <a:ext cx="34345" cy="132476"/>
                  </a:xfrm>
                  <a:custGeom>
                    <a:avLst/>
                    <a:gdLst>
                      <a:gd name="connsiteX0" fmla="*/ 0 w 34345"/>
                      <a:gd name="connsiteY0" fmla="*/ 19626 h 132476"/>
                      <a:gd name="connsiteX1" fmla="*/ 34346 w 34345"/>
                      <a:gd name="connsiteY1" fmla="*/ 0 h 132476"/>
                      <a:gd name="connsiteX2" fmla="*/ 34346 w 34345"/>
                      <a:gd name="connsiteY2" fmla="*/ 112850 h 132476"/>
                      <a:gd name="connsiteX3" fmla="*/ 0 w 34345"/>
                      <a:gd name="connsiteY3" fmla="*/ 132477 h 1324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132476">
                        <a:moveTo>
                          <a:pt x="0" y="19626"/>
                        </a:moveTo>
                        <a:lnTo>
                          <a:pt x="34346" y="0"/>
                        </a:lnTo>
                        <a:lnTo>
                          <a:pt x="34346" y="112850"/>
                        </a:lnTo>
                        <a:lnTo>
                          <a:pt x="0" y="132477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30" name="Freeform: Shape 1129">
                    <a:extLst>
                      <a:ext uri="{FF2B5EF4-FFF2-40B4-BE49-F238E27FC236}">
                        <a16:creationId xmlns:a16="http://schemas.microsoft.com/office/drawing/2014/main" id="{F47FF350-9C11-4315-A166-C8852C04CC15}"/>
                      </a:ext>
                    </a:extLst>
                  </p:cNvPr>
                  <p:cNvSpPr/>
                  <p:nvPr/>
                </p:nvSpPr>
                <p:spPr>
                  <a:xfrm>
                    <a:off x="8674385" y="3279350"/>
                    <a:ext cx="25759" cy="116530"/>
                  </a:xfrm>
                  <a:custGeom>
                    <a:avLst/>
                    <a:gdLst>
                      <a:gd name="connsiteX0" fmla="*/ 25759 w 25759"/>
                      <a:gd name="connsiteY0" fmla="*/ 0 h 116530"/>
                      <a:gd name="connsiteX1" fmla="*/ 25759 w 25759"/>
                      <a:gd name="connsiteY1" fmla="*/ 103037 h 116530"/>
                      <a:gd name="connsiteX2" fmla="*/ 0 w 25759"/>
                      <a:gd name="connsiteY2" fmla="*/ 116530 h 116530"/>
                      <a:gd name="connsiteX3" fmla="*/ 0 w 25759"/>
                      <a:gd name="connsiteY3" fmla="*/ 14720 h 116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116530">
                        <a:moveTo>
                          <a:pt x="25759" y="0"/>
                        </a:moveTo>
                        <a:lnTo>
                          <a:pt x="25759" y="103037"/>
                        </a:lnTo>
                        <a:lnTo>
                          <a:pt x="0" y="11653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31" name="Freeform: Shape 1130">
                    <a:extLst>
                      <a:ext uri="{FF2B5EF4-FFF2-40B4-BE49-F238E27FC236}">
                        <a16:creationId xmlns:a16="http://schemas.microsoft.com/office/drawing/2014/main" id="{0B6C2CE3-8197-4E67-888A-DE8281F11032}"/>
                      </a:ext>
                    </a:extLst>
                  </p:cNvPr>
                  <p:cNvSpPr/>
                  <p:nvPr/>
                </p:nvSpPr>
                <p:spPr>
                  <a:xfrm>
                    <a:off x="8674385" y="3335775"/>
                    <a:ext cx="34345" cy="25759"/>
                  </a:xfrm>
                  <a:custGeom>
                    <a:avLst/>
                    <a:gdLst>
                      <a:gd name="connsiteX0" fmla="*/ 0 w 34345"/>
                      <a:gd name="connsiteY0" fmla="*/ 25759 h 25759"/>
                      <a:gd name="connsiteX1" fmla="*/ 34346 w 34345"/>
                      <a:gd name="connsiteY1" fmla="*/ 6133 h 25759"/>
                      <a:gd name="connsiteX2" fmla="*/ 25759 w 34345"/>
                      <a:gd name="connsiteY2" fmla="*/ 0 h 25759"/>
                      <a:gd name="connsiteX3" fmla="*/ 0 w 34345"/>
                      <a:gd name="connsiteY3" fmla="*/ 14720 h 257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25759">
                        <a:moveTo>
                          <a:pt x="0" y="25759"/>
                        </a:moveTo>
                        <a:lnTo>
                          <a:pt x="34346" y="6133"/>
                        </a:lnTo>
                        <a:lnTo>
                          <a:pt x="25759" y="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1115" name="Graphic 2">
                <a:extLst>
                  <a:ext uri="{FF2B5EF4-FFF2-40B4-BE49-F238E27FC236}">
                    <a16:creationId xmlns:a16="http://schemas.microsoft.com/office/drawing/2014/main" id="{DF11811B-859D-431F-9D84-8DDC1411FC93}"/>
                  </a:ext>
                </a:extLst>
              </p:cNvPr>
              <p:cNvGrpSpPr/>
              <p:nvPr/>
            </p:nvGrpSpPr>
            <p:grpSpPr>
              <a:xfrm>
                <a:off x="8740623" y="3229058"/>
                <a:ext cx="41705" cy="144742"/>
                <a:chOff x="8740623" y="3229058"/>
                <a:chExt cx="41705" cy="144742"/>
              </a:xfrm>
              <a:solidFill>
                <a:schemeClr val="accent1"/>
              </a:solidFill>
            </p:grpSpPr>
            <p:sp>
              <p:nvSpPr>
                <p:cNvPr id="1122" name="Freeform: Shape 1121">
                  <a:extLst>
                    <a:ext uri="{FF2B5EF4-FFF2-40B4-BE49-F238E27FC236}">
                      <a16:creationId xmlns:a16="http://schemas.microsoft.com/office/drawing/2014/main" id="{FA27277E-89AD-414B-992F-D1B472C443E6}"/>
                    </a:ext>
                  </a:extLst>
                </p:cNvPr>
                <p:cNvSpPr/>
                <p:nvPr/>
              </p:nvSpPr>
              <p:spPr>
                <a:xfrm>
                  <a:off x="8740623" y="3229058"/>
                  <a:ext cx="41705" cy="144742"/>
                </a:xfrm>
                <a:custGeom>
                  <a:avLst/>
                  <a:gdLst>
                    <a:gd name="connsiteX0" fmla="*/ 0 w 41705"/>
                    <a:gd name="connsiteY0" fmla="*/ 23306 h 144742"/>
                    <a:gd name="connsiteX1" fmla="*/ 0 w 41705"/>
                    <a:gd name="connsiteY1" fmla="*/ 144743 h 144742"/>
                    <a:gd name="connsiteX2" fmla="*/ 41705 w 41705"/>
                    <a:gd name="connsiteY2" fmla="*/ 121437 h 144742"/>
                    <a:gd name="connsiteX3" fmla="*/ 41705 w 41705"/>
                    <a:gd name="connsiteY3" fmla="*/ 0 h 1447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1705" h="144742">
                      <a:moveTo>
                        <a:pt x="0" y="23306"/>
                      </a:moveTo>
                      <a:lnTo>
                        <a:pt x="0" y="144743"/>
                      </a:lnTo>
                      <a:lnTo>
                        <a:pt x="41705" y="121437"/>
                      </a:lnTo>
                      <a:lnTo>
                        <a:pt x="4170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123" name="Graphic 2">
                  <a:extLst>
                    <a:ext uri="{FF2B5EF4-FFF2-40B4-BE49-F238E27FC236}">
                      <a16:creationId xmlns:a16="http://schemas.microsoft.com/office/drawing/2014/main" id="{C139F8E5-05DB-474D-8F1A-BA777E0B3D64}"/>
                    </a:ext>
                  </a:extLst>
                </p:cNvPr>
                <p:cNvGrpSpPr/>
                <p:nvPr/>
              </p:nvGrpSpPr>
              <p:grpSpPr>
                <a:xfrm>
                  <a:off x="8744303" y="3235191"/>
                  <a:ext cx="34345" cy="132476"/>
                  <a:chOff x="8744303" y="3235191"/>
                  <a:chExt cx="34345" cy="132476"/>
                </a:xfrm>
                <a:solidFill>
                  <a:schemeClr val="accent1"/>
                </a:solidFill>
              </p:grpSpPr>
              <p:sp>
                <p:nvSpPr>
                  <p:cNvPr id="1124" name="Freeform: Shape 1123">
                    <a:extLst>
                      <a:ext uri="{FF2B5EF4-FFF2-40B4-BE49-F238E27FC236}">
                        <a16:creationId xmlns:a16="http://schemas.microsoft.com/office/drawing/2014/main" id="{A9A56EEE-C7BE-48E4-9F18-8984CE76CD90}"/>
                      </a:ext>
                    </a:extLst>
                  </p:cNvPr>
                  <p:cNvSpPr/>
                  <p:nvPr/>
                </p:nvSpPr>
                <p:spPr>
                  <a:xfrm>
                    <a:off x="8744303" y="3235191"/>
                    <a:ext cx="34345" cy="132476"/>
                  </a:xfrm>
                  <a:custGeom>
                    <a:avLst/>
                    <a:gdLst>
                      <a:gd name="connsiteX0" fmla="*/ 0 w 34345"/>
                      <a:gd name="connsiteY0" fmla="*/ 19626 h 132476"/>
                      <a:gd name="connsiteX1" fmla="*/ 34346 w 34345"/>
                      <a:gd name="connsiteY1" fmla="*/ 0 h 132476"/>
                      <a:gd name="connsiteX2" fmla="*/ 34346 w 34345"/>
                      <a:gd name="connsiteY2" fmla="*/ 112850 h 132476"/>
                      <a:gd name="connsiteX3" fmla="*/ 0 w 34345"/>
                      <a:gd name="connsiteY3" fmla="*/ 132477 h 1324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132476">
                        <a:moveTo>
                          <a:pt x="0" y="19626"/>
                        </a:moveTo>
                        <a:lnTo>
                          <a:pt x="34346" y="0"/>
                        </a:lnTo>
                        <a:lnTo>
                          <a:pt x="34346" y="112850"/>
                        </a:lnTo>
                        <a:lnTo>
                          <a:pt x="0" y="132477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25" name="Freeform: Shape 1124">
                    <a:extLst>
                      <a:ext uri="{FF2B5EF4-FFF2-40B4-BE49-F238E27FC236}">
                        <a16:creationId xmlns:a16="http://schemas.microsoft.com/office/drawing/2014/main" id="{CD9CDE7A-8729-4841-8391-E5BE6F1C3115}"/>
                      </a:ext>
                    </a:extLst>
                  </p:cNvPr>
                  <p:cNvSpPr/>
                  <p:nvPr/>
                </p:nvSpPr>
                <p:spPr>
                  <a:xfrm>
                    <a:off x="8744303" y="3240098"/>
                    <a:ext cx="25759" cy="116530"/>
                  </a:xfrm>
                  <a:custGeom>
                    <a:avLst/>
                    <a:gdLst>
                      <a:gd name="connsiteX0" fmla="*/ 25759 w 25759"/>
                      <a:gd name="connsiteY0" fmla="*/ 0 h 116530"/>
                      <a:gd name="connsiteX1" fmla="*/ 25759 w 25759"/>
                      <a:gd name="connsiteY1" fmla="*/ 103037 h 116530"/>
                      <a:gd name="connsiteX2" fmla="*/ 0 w 25759"/>
                      <a:gd name="connsiteY2" fmla="*/ 116530 h 116530"/>
                      <a:gd name="connsiteX3" fmla="*/ 0 w 25759"/>
                      <a:gd name="connsiteY3" fmla="*/ 14720 h 116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116530">
                        <a:moveTo>
                          <a:pt x="25759" y="0"/>
                        </a:moveTo>
                        <a:lnTo>
                          <a:pt x="25759" y="103037"/>
                        </a:lnTo>
                        <a:lnTo>
                          <a:pt x="0" y="11653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26" name="Freeform: Shape 1125">
                    <a:extLst>
                      <a:ext uri="{FF2B5EF4-FFF2-40B4-BE49-F238E27FC236}">
                        <a16:creationId xmlns:a16="http://schemas.microsoft.com/office/drawing/2014/main" id="{A9B483B7-4CE2-49FA-A085-063FB9EDB821}"/>
                      </a:ext>
                    </a:extLst>
                  </p:cNvPr>
                  <p:cNvSpPr/>
                  <p:nvPr/>
                </p:nvSpPr>
                <p:spPr>
                  <a:xfrm>
                    <a:off x="8744303" y="3296523"/>
                    <a:ext cx="34345" cy="25759"/>
                  </a:xfrm>
                  <a:custGeom>
                    <a:avLst/>
                    <a:gdLst>
                      <a:gd name="connsiteX0" fmla="*/ 0 w 34345"/>
                      <a:gd name="connsiteY0" fmla="*/ 25759 h 25759"/>
                      <a:gd name="connsiteX1" fmla="*/ 34346 w 34345"/>
                      <a:gd name="connsiteY1" fmla="*/ 6133 h 25759"/>
                      <a:gd name="connsiteX2" fmla="*/ 25759 w 34345"/>
                      <a:gd name="connsiteY2" fmla="*/ 0 h 25759"/>
                      <a:gd name="connsiteX3" fmla="*/ 0 w 34345"/>
                      <a:gd name="connsiteY3" fmla="*/ 14720 h 257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25759">
                        <a:moveTo>
                          <a:pt x="0" y="25759"/>
                        </a:moveTo>
                        <a:lnTo>
                          <a:pt x="34346" y="6133"/>
                        </a:lnTo>
                        <a:lnTo>
                          <a:pt x="25759" y="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1116" name="Graphic 2">
                <a:extLst>
                  <a:ext uri="{FF2B5EF4-FFF2-40B4-BE49-F238E27FC236}">
                    <a16:creationId xmlns:a16="http://schemas.microsoft.com/office/drawing/2014/main" id="{1F14E937-5970-4426-B585-BE39659E7AD1}"/>
                  </a:ext>
                </a:extLst>
              </p:cNvPr>
              <p:cNvGrpSpPr/>
              <p:nvPr/>
            </p:nvGrpSpPr>
            <p:grpSpPr>
              <a:xfrm>
                <a:off x="8810541" y="3189806"/>
                <a:ext cx="41705" cy="144742"/>
                <a:chOff x="8810541" y="3189806"/>
                <a:chExt cx="41705" cy="144742"/>
              </a:xfrm>
              <a:solidFill>
                <a:schemeClr val="accent1"/>
              </a:solidFill>
            </p:grpSpPr>
            <p:sp>
              <p:nvSpPr>
                <p:cNvPr id="1117" name="Freeform: Shape 1116">
                  <a:extLst>
                    <a:ext uri="{FF2B5EF4-FFF2-40B4-BE49-F238E27FC236}">
                      <a16:creationId xmlns:a16="http://schemas.microsoft.com/office/drawing/2014/main" id="{68C03378-C1D8-45B0-A4D0-92E476E538B4}"/>
                    </a:ext>
                  </a:extLst>
                </p:cNvPr>
                <p:cNvSpPr/>
                <p:nvPr/>
              </p:nvSpPr>
              <p:spPr>
                <a:xfrm>
                  <a:off x="8810541" y="3189806"/>
                  <a:ext cx="41705" cy="144742"/>
                </a:xfrm>
                <a:custGeom>
                  <a:avLst/>
                  <a:gdLst>
                    <a:gd name="connsiteX0" fmla="*/ 0 w 41705"/>
                    <a:gd name="connsiteY0" fmla="*/ 23306 h 144742"/>
                    <a:gd name="connsiteX1" fmla="*/ 0 w 41705"/>
                    <a:gd name="connsiteY1" fmla="*/ 144743 h 144742"/>
                    <a:gd name="connsiteX2" fmla="*/ 41706 w 41705"/>
                    <a:gd name="connsiteY2" fmla="*/ 121437 h 144742"/>
                    <a:gd name="connsiteX3" fmla="*/ 41706 w 41705"/>
                    <a:gd name="connsiteY3" fmla="*/ 0 h 1447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1705" h="144742">
                      <a:moveTo>
                        <a:pt x="0" y="23306"/>
                      </a:moveTo>
                      <a:lnTo>
                        <a:pt x="0" y="144743"/>
                      </a:lnTo>
                      <a:lnTo>
                        <a:pt x="41706" y="121437"/>
                      </a:lnTo>
                      <a:lnTo>
                        <a:pt x="41706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118" name="Graphic 2">
                  <a:extLst>
                    <a:ext uri="{FF2B5EF4-FFF2-40B4-BE49-F238E27FC236}">
                      <a16:creationId xmlns:a16="http://schemas.microsoft.com/office/drawing/2014/main" id="{A8B46957-2441-4DEF-84B9-72230B7B3201}"/>
                    </a:ext>
                  </a:extLst>
                </p:cNvPr>
                <p:cNvGrpSpPr/>
                <p:nvPr/>
              </p:nvGrpSpPr>
              <p:grpSpPr>
                <a:xfrm>
                  <a:off x="8814221" y="3195939"/>
                  <a:ext cx="34345" cy="132476"/>
                  <a:chOff x="8814221" y="3195939"/>
                  <a:chExt cx="34345" cy="132476"/>
                </a:xfrm>
                <a:solidFill>
                  <a:schemeClr val="accent1"/>
                </a:solidFill>
              </p:grpSpPr>
              <p:sp>
                <p:nvSpPr>
                  <p:cNvPr id="1119" name="Freeform: Shape 1118">
                    <a:extLst>
                      <a:ext uri="{FF2B5EF4-FFF2-40B4-BE49-F238E27FC236}">
                        <a16:creationId xmlns:a16="http://schemas.microsoft.com/office/drawing/2014/main" id="{06730421-A5B3-4CE3-8058-F9B35E525C8B}"/>
                      </a:ext>
                    </a:extLst>
                  </p:cNvPr>
                  <p:cNvSpPr/>
                  <p:nvPr/>
                </p:nvSpPr>
                <p:spPr>
                  <a:xfrm>
                    <a:off x="8814221" y="3195939"/>
                    <a:ext cx="34345" cy="132476"/>
                  </a:xfrm>
                  <a:custGeom>
                    <a:avLst/>
                    <a:gdLst>
                      <a:gd name="connsiteX0" fmla="*/ 0 w 34345"/>
                      <a:gd name="connsiteY0" fmla="*/ 19626 h 132476"/>
                      <a:gd name="connsiteX1" fmla="*/ 34346 w 34345"/>
                      <a:gd name="connsiteY1" fmla="*/ 0 h 132476"/>
                      <a:gd name="connsiteX2" fmla="*/ 34346 w 34345"/>
                      <a:gd name="connsiteY2" fmla="*/ 112850 h 132476"/>
                      <a:gd name="connsiteX3" fmla="*/ 0 w 34345"/>
                      <a:gd name="connsiteY3" fmla="*/ 132477 h 1324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132476">
                        <a:moveTo>
                          <a:pt x="0" y="19626"/>
                        </a:moveTo>
                        <a:lnTo>
                          <a:pt x="34346" y="0"/>
                        </a:lnTo>
                        <a:lnTo>
                          <a:pt x="34346" y="112850"/>
                        </a:lnTo>
                        <a:lnTo>
                          <a:pt x="0" y="132477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20" name="Freeform: Shape 1119">
                    <a:extLst>
                      <a:ext uri="{FF2B5EF4-FFF2-40B4-BE49-F238E27FC236}">
                        <a16:creationId xmlns:a16="http://schemas.microsoft.com/office/drawing/2014/main" id="{E2ED4B1E-DD1E-4A99-A186-E4641928B4DD}"/>
                      </a:ext>
                    </a:extLst>
                  </p:cNvPr>
                  <p:cNvSpPr/>
                  <p:nvPr/>
                </p:nvSpPr>
                <p:spPr>
                  <a:xfrm>
                    <a:off x="8814221" y="3200845"/>
                    <a:ext cx="25759" cy="117756"/>
                  </a:xfrm>
                  <a:custGeom>
                    <a:avLst/>
                    <a:gdLst>
                      <a:gd name="connsiteX0" fmla="*/ 25759 w 25759"/>
                      <a:gd name="connsiteY0" fmla="*/ 0 h 117756"/>
                      <a:gd name="connsiteX1" fmla="*/ 25759 w 25759"/>
                      <a:gd name="connsiteY1" fmla="*/ 103037 h 117756"/>
                      <a:gd name="connsiteX2" fmla="*/ 0 w 25759"/>
                      <a:gd name="connsiteY2" fmla="*/ 117757 h 117756"/>
                      <a:gd name="connsiteX3" fmla="*/ 0 w 25759"/>
                      <a:gd name="connsiteY3" fmla="*/ 14720 h 1177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117756">
                        <a:moveTo>
                          <a:pt x="25759" y="0"/>
                        </a:moveTo>
                        <a:lnTo>
                          <a:pt x="25759" y="103037"/>
                        </a:lnTo>
                        <a:lnTo>
                          <a:pt x="0" y="117757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21" name="Freeform: Shape 1120">
                    <a:extLst>
                      <a:ext uri="{FF2B5EF4-FFF2-40B4-BE49-F238E27FC236}">
                        <a16:creationId xmlns:a16="http://schemas.microsoft.com/office/drawing/2014/main" id="{CBAC2B3C-6594-4150-BE45-63BBD206F933}"/>
                      </a:ext>
                    </a:extLst>
                  </p:cNvPr>
                  <p:cNvSpPr/>
                  <p:nvPr/>
                </p:nvSpPr>
                <p:spPr>
                  <a:xfrm>
                    <a:off x="8814221" y="3257271"/>
                    <a:ext cx="34345" cy="25759"/>
                  </a:xfrm>
                  <a:custGeom>
                    <a:avLst/>
                    <a:gdLst>
                      <a:gd name="connsiteX0" fmla="*/ 0 w 34345"/>
                      <a:gd name="connsiteY0" fmla="*/ 25759 h 25759"/>
                      <a:gd name="connsiteX1" fmla="*/ 34346 w 34345"/>
                      <a:gd name="connsiteY1" fmla="*/ 6133 h 25759"/>
                      <a:gd name="connsiteX2" fmla="*/ 25759 w 34345"/>
                      <a:gd name="connsiteY2" fmla="*/ 0 h 25759"/>
                      <a:gd name="connsiteX3" fmla="*/ 0 w 34345"/>
                      <a:gd name="connsiteY3" fmla="*/ 14720 h 257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25759">
                        <a:moveTo>
                          <a:pt x="0" y="25759"/>
                        </a:moveTo>
                        <a:lnTo>
                          <a:pt x="34346" y="6133"/>
                        </a:lnTo>
                        <a:lnTo>
                          <a:pt x="25759" y="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sp>
          <p:nvSpPr>
            <p:cNvPr id="1013" name="Freeform: Shape 1012">
              <a:extLst>
                <a:ext uri="{FF2B5EF4-FFF2-40B4-BE49-F238E27FC236}">
                  <a16:creationId xmlns:a16="http://schemas.microsoft.com/office/drawing/2014/main" id="{C8E3E19F-31BD-460C-B27D-5AF157B10292}"/>
                </a:ext>
              </a:extLst>
            </p:cNvPr>
            <p:cNvSpPr/>
            <p:nvPr/>
          </p:nvSpPr>
          <p:spPr>
            <a:xfrm>
              <a:off x="8600787" y="3441160"/>
              <a:ext cx="100583" cy="198821"/>
            </a:xfrm>
            <a:custGeom>
              <a:avLst/>
              <a:gdLst>
                <a:gd name="connsiteX0" fmla="*/ 0 w 100583"/>
                <a:gd name="connsiteY0" fmla="*/ 71251 h 198821"/>
                <a:gd name="connsiteX1" fmla="*/ 0 w 100583"/>
                <a:gd name="connsiteY1" fmla="*/ 198821 h 198821"/>
                <a:gd name="connsiteX2" fmla="*/ 100584 w 100583"/>
                <a:gd name="connsiteY2" fmla="*/ 142396 h 198821"/>
                <a:gd name="connsiteX3" fmla="*/ 100584 w 100583"/>
                <a:gd name="connsiteY3" fmla="*/ 16052 h 198821"/>
                <a:gd name="connsiteX4" fmla="*/ 0 w 100583"/>
                <a:gd name="connsiteY4" fmla="*/ 71251 h 198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0583" h="198821">
                  <a:moveTo>
                    <a:pt x="0" y="71251"/>
                  </a:moveTo>
                  <a:lnTo>
                    <a:pt x="0" y="198821"/>
                  </a:lnTo>
                  <a:lnTo>
                    <a:pt x="100584" y="142396"/>
                  </a:lnTo>
                  <a:lnTo>
                    <a:pt x="100584" y="16052"/>
                  </a:lnTo>
                  <a:cubicBezTo>
                    <a:pt x="100584" y="-28106"/>
                    <a:pt x="0" y="28319"/>
                    <a:pt x="0" y="71251"/>
                  </a:cubicBezTo>
                  <a:close/>
                </a:path>
              </a:pathLst>
            </a:custGeom>
            <a:solidFill>
              <a:srgbClr val="2D140D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14" name="Freeform: Shape 1013">
              <a:extLst>
                <a:ext uri="{FF2B5EF4-FFF2-40B4-BE49-F238E27FC236}">
                  <a16:creationId xmlns:a16="http://schemas.microsoft.com/office/drawing/2014/main" id="{57720B1D-FB97-40F5-8BEA-3033A3CD316C}"/>
                </a:ext>
              </a:extLst>
            </p:cNvPr>
            <p:cNvSpPr/>
            <p:nvPr/>
          </p:nvSpPr>
          <p:spPr>
            <a:xfrm>
              <a:off x="8600787" y="3439644"/>
              <a:ext cx="91997" cy="189297"/>
            </a:xfrm>
            <a:custGeom>
              <a:avLst/>
              <a:gdLst>
                <a:gd name="connsiteX0" fmla="*/ 0 w 91997"/>
                <a:gd name="connsiteY0" fmla="*/ 189297 h 189297"/>
                <a:gd name="connsiteX1" fmla="*/ 91998 w 91997"/>
                <a:gd name="connsiteY1" fmla="*/ 136552 h 189297"/>
                <a:gd name="connsiteX2" fmla="*/ 91998 w 91997"/>
                <a:gd name="connsiteY2" fmla="*/ 10209 h 189297"/>
                <a:gd name="connsiteX3" fmla="*/ 89544 w 91997"/>
                <a:gd name="connsiteY3" fmla="*/ 396 h 189297"/>
                <a:gd name="connsiteX4" fmla="*/ 0 w 91997"/>
                <a:gd name="connsiteY4" fmla="*/ 71540 h 189297"/>
                <a:gd name="connsiteX5" fmla="*/ 0 w 91997"/>
                <a:gd name="connsiteY5" fmla="*/ 189297 h 189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1997" h="189297">
                  <a:moveTo>
                    <a:pt x="0" y="189297"/>
                  </a:moveTo>
                  <a:lnTo>
                    <a:pt x="91998" y="136552"/>
                  </a:lnTo>
                  <a:lnTo>
                    <a:pt x="91998" y="10209"/>
                  </a:lnTo>
                  <a:cubicBezTo>
                    <a:pt x="91998" y="6529"/>
                    <a:pt x="90771" y="2849"/>
                    <a:pt x="89544" y="396"/>
                  </a:cubicBezTo>
                  <a:cubicBezTo>
                    <a:pt x="63785" y="-4511"/>
                    <a:pt x="0" y="37195"/>
                    <a:pt x="0" y="71540"/>
                  </a:cubicBezTo>
                  <a:lnTo>
                    <a:pt x="0" y="189297"/>
                  </a:lnTo>
                  <a:close/>
                </a:path>
              </a:pathLst>
            </a:custGeom>
            <a:solidFill>
              <a:srgbClr val="3B3B3C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1015" name="Graphic 2">
              <a:extLst>
                <a:ext uri="{FF2B5EF4-FFF2-40B4-BE49-F238E27FC236}">
                  <a16:creationId xmlns:a16="http://schemas.microsoft.com/office/drawing/2014/main" id="{16CCE47E-C990-4FD2-A494-978793A22D08}"/>
                </a:ext>
              </a:extLst>
            </p:cNvPr>
            <p:cNvGrpSpPr/>
            <p:nvPr/>
          </p:nvGrpSpPr>
          <p:grpSpPr>
            <a:xfrm>
              <a:off x="8613053" y="3474385"/>
              <a:ext cx="73598" cy="138609"/>
              <a:chOff x="8613053" y="3474385"/>
              <a:chExt cx="73598" cy="138609"/>
            </a:xfrm>
            <a:solidFill>
              <a:srgbClr val="FFFFFF"/>
            </a:solidFill>
          </p:grpSpPr>
          <p:grpSp>
            <p:nvGrpSpPr>
              <p:cNvPr id="1106" name="Graphic 2">
                <a:extLst>
                  <a:ext uri="{FF2B5EF4-FFF2-40B4-BE49-F238E27FC236}">
                    <a16:creationId xmlns:a16="http://schemas.microsoft.com/office/drawing/2014/main" id="{24FF698A-700D-4D52-8FE6-06C463B8FFEF}"/>
                  </a:ext>
                </a:extLst>
              </p:cNvPr>
              <p:cNvGrpSpPr/>
              <p:nvPr/>
            </p:nvGrpSpPr>
            <p:grpSpPr>
              <a:xfrm>
                <a:off x="8613053" y="3509957"/>
                <a:ext cx="73598" cy="68691"/>
                <a:chOff x="8613053" y="3509957"/>
                <a:chExt cx="73598" cy="68691"/>
              </a:xfrm>
              <a:solidFill>
                <a:srgbClr val="FFFFFF"/>
              </a:solidFill>
            </p:grpSpPr>
            <p:sp>
              <p:nvSpPr>
                <p:cNvPr id="1111" name="Freeform: Shape 1110">
                  <a:extLst>
                    <a:ext uri="{FF2B5EF4-FFF2-40B4-BE49-F238E27FC236}">
                      <a16:creationId xmlns:a16="http://schemas.microsoft.com/office/drawing/2014/main" id="{CDD2A25F-D8D8-47BD-B058-C0BA83559473}"/>
                    </a:ext>
                  </a:extLst>
                </p:cNvPr>
                <p:cNvSpPr/>
                <p:nvPr/>
              </p:nvSpPr>
              <p:spPr>
                <a:xfrm>
                  <a:off x="8613053" y="3532037"/>
                  <a:ext cx="33118" cy="46612"/>
                </a:xfrm>
                <a:custGeom>
                  <a:avLst/>
                  <a:gdLst>
                    <a:gd name="connsiteX0" fmla="*/ 33119 w 33118"/>
                    <a:gd name="connsiteY0" fmla="*/ 28213 h 46612"/>
                    <a:gd name="connsiteX1" fmla="*/ 0 w 33118"/>
                    <a:gd name="connsiteY1" fmla="*/ 46612 h 46612"/>
                    <a:gd name="connsiteX2" fmla="*/ 0 w 33118"/>
                    <a:gd name="connsiteY2" fmla="*/ 18400 h 46612"/>
                    <a:gd name="connsiteX3" fmla="*/ 33119 w 33118"/>
                    <a:gd name="connsiteY3" fmla="*/ 0 h 466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3118" h="46612">
                      <a:moveTo>
                        <a:pt x="33119" y="28213"/>
                      </a:moveTo>
                      <a:lnTo>
                        <a:pt x="0" y="46612"/>
                      </a:lnTo>
                      <a:lnTo>
                        <a:pt x="0" y="18400"/>
                      </a:lnTo>
                      <a:lnTo>
                        <a:pt x="33119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12" name="Freeform: Shape 1111">
                  <a:extLst>
                    <a:ext uri="{FF2B5EF4-FFF2-40B4-BE49-F238E27FC236}">
                      <a16:creationId xmlns:a16="http://schemas.microsoft.com/office/drawing/2014/main" id="{CFA420BC-D5F1-4E6A-9A2A-2600C97F2EB2}"/>
                    </a:ext>
                  </a:extLst>
                </p:cNvPr>
                <p:cNvSpPr/>
                <p:nvPr/>
              </p:nvSpPr>
              <p:spPr>
                <a:xfrm>
                  <a:off x="8653532" y="3509957"/>
                  <a:ext cx="33119" cy="46612"/>
                </a:xfrm>
                <a:custGeom>
                  <a:avLst/>
                  <a:gdLst>
                    <a:gd name="connsiteX0" fmla="*/ 33119 w 33119"/>
                    <a:gd name="connsiteY0" fmla="*/ 28213 h 46612"/>
                    <a:gd name="connsiteX1" fmla="*/ 0 w 33119"/>
                    <a:gd name="connsiteY1" fmla="*/ 46612 h 46612"/>
                    <a:gd name="connsiteX2" fmla="*/ 0 w 33119"/>
                    <a:gd name="connsiteY2" fmla="*/ 18400 h 46612"/>
                    <a:gd name="connsiteX3" fmla="*/ 33119 w 33119"/>
                    <a:gd name="connsiteY3" fmla="*/ 0 h 466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3119" h="46612">
                      <a:moveTo>
                        <a:pt x="33119" y="28213"/>
                      </a:moveTo>
                      <a:lnTo>
                        <a:pt x="0" y="46612"/>
                      </a:lnTo>
                      <a:lnTo>
                        <a:pt x="0" y="18400"/>
                      </a:lnTo>
                      <a:lnTo>
                        <a:pt x="33119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1107" name="Graphic 2">
                <a:extLst>
                  <a:ext uri="{FF2B5EF4-FFF2-40B4-BE49-F238E27FC236}">
                    <a16:creationId xmlns:a16="http://schemas.microsoft.com/office/drawing/2014/main" id="{3B594EA6-47BD-4BF8-8A5B-BA30BEA96BD7}"/>
                  </a:ext>
                </a:extLst>
              </p:cNvPr>
              <p:cNvGrpSpPr/>
              <p:nvPr/>
            </p:nvGrpSpPr>
            <p:grpSpPr>
              <a:xfrm>
                <a:off x="8613053" y="3543077"/>
                <a:ext cx="73598" cy="69918"/>
                <a:chOff x="8613053" y="3543077"/>
                <a:chExt cx="73598" cy="69918"/>
              </a:xfrm>
              <a:solidFill>
                <a:srgbClr val="FFFFFF"/>
              </a:solidFill>
            </p:grpSpPr>
            <p:sp>
              <p:nvSpPr>
                <p:cNvPr id="1109" name="Freeform: Shape 1108">
                  <a:extLst>
                    <a:ext uri="{FF2B5EF4-FFF2-40B4-BE49-F238E27FC236}">
                      <a16:creationId xmlns:a16="http://schemas.microsoft.com/office/drawing/2014/main" id="{0A3FB254-7D61-4DEA-B163-AAF046A2CEE8}"/>
                    </a:ext>
                  </a:extLst>
                </p:cNvPr>
                <p:cNvSpPr/>
                <p:nvPr/>
              </p:nvSpPr>
              <p:spPr>
                <a:xfrm>
                  <a:off x="8613053" y="3566383"/>
                  <a:ext cx="33118" cy="46612"/>
                </a:xfrm>
                <a:custGeom>
                  <a:avLst/>
                  <a:gdLst>
                    <a:gd name="connsiteX0" fmla="*/ 33119 w 33118"/>
                    <a:gd name="connsiteY0" fmla="*/ 28213 h 46612"/>
                    <a:gd name="connsiteX1" fmla="*/ 0 w 33118"/>
                    <a:gd name="connsiteY1" fmla="*/ 46612 h 46612"/>
                    <a:gd name="connsiteX2" fmla="*/ 0 w 33118"/>
                    <a:gd name="connsiteY2" fmla="*/ 18400 h 46612"/>
                    <a:gd name="connsiteX3" fmla="*/ 33119 w 33118"/>
                    <a:gd name="connsiteY3" fmla="*/ 0 h 466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3118" h="46612">
                      <a:moveTo>
                        <a:pt x="33119" y="28213"/>
                      </a:moveTo>
                      <a:lnTo>
                        <a:pt x="0" y="46612"/>
                      </a:lnTo>
                      <a:lnTo>
                        <a:pt x="0" y="18400"/>
                      </a:lnTo>
                      <a:lnTo>
                        <a:pt x="33119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10" name="Freeform: Shape 1109">
                  <a:extLst>
                    <a:ext uri="{FF2B5EF4-FFF2-40B4-BE49-F238E27FC236}">
                      <a16:creationId xmlns:a16="http://schemas.microsoft.com/office/drawing/2014/main" id="{BB46D42A-3EE9-4C3D-A570-E1437288FC09}"/>
                    </a:ext>
                  </a:extLst>
                </p:cNvPr>
                <p:cNvSpPr/>
                <p:nvPr/>
              </p:nvSpPr>
              <p:spPr>
                <a:xfrm>
                  <a:off x="8653532" y="3543077"/>
                  <a:ext cx="33119" cy="47838"/>
                </a:xfrm>
                <a:custGeom>
                  <a:avLst/>
                  <a:gdLst>
                    <a:gd name="connsiteX0" fmla="*/ 33119 w 33119"/>
                    <a:gd name="connsiteY0" fmla="*/ 28213 h 47838"/>
                    <a:gd name="connsiteX1" fmla="*/ 0 w 33119"/>
                    <a:gd name="connsiteY1" fmla="*/ 47839 h 47838"/>
                    <a:gd name="connsiteX2" fmla="*/ 0 w 33119"/>
                    <a:gd name="connsiteY2" fmla="*/ 18400 h 47838"/>
                    <a:gd name="connsiteX3" fmla="*/ 33119 w 33119"/>
                    <a:gd name="connsiteY3" fmla="*/ 0 h 478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3119" h="47838">
                      <a:moveTo>
                        <a:pt x="33119" y="28213"/>
                      </a:moveTo>
                      <a:lnTo>
                        <a:pt x="0" y="47839"/>
                      </a:lnTo>
                      <a:lnTo>
                        <a:pt x="0" y="18400"/>
                      </a:lnTo>
                      <a:lnTo>
                        <a:pt x="33119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sp>
            <p:nvSpPr>
              <p:cNvPr id="1108" name="Freeform: Shape 1107">
                <a:extLst>
                  <a:ext uri="{FF2B5EF4-FFF2-40B4-BE49-F238E27FC236}">
                    <a16:creationId xmlns:a16="http://schemas.microsoft.com/office/drawing/2014/main" id="{A3DEDAEA-F8A5-429F-9176-4A0B0B289A68}"/>
                  </a:ext>
                </a:extLst>
              </p:cNvPr>
              <p:cNvSpPr/>
              <p:nvPr/>
            </p:nvSpPr>
            <p:spPr>
              <a:xfrm>
                <a:off x="8636359" y="3474385"/>
                <a:ext cx="29439" cy="29439"/>
              </a:xfrm>
              <a:custGeom>
                <a:avLst/>
                <a:gdLst>
                  <a:gd name="connsiteX0" fmla="*/ 15946 w 29439"/>
                  <a:gd name="connsiteY0" fmla="*/ 2453 h 29439"/>
                  <a:gd name="connsiteX1" fmla="*/ 25759 w 29439"/>
                  <a:gd name="connsiteY1" fmla="*/ 0 h 29439"/>
                  <a:gd name="connsiteX2" fmla="*/ 29439 w 29439"/>
                  <a:gd name="connsiteY2" fmla="*/ 6133 h 29439"/>
                  <a:gd name="connsiteX3" fmla="*/ 24533 w 29439"/>
                  <a:gd name="connsiteY3" fmla="*/ 17173 h 29439"/>
                  <a:gd name="connsiteX4" fmla="*/ 13493 w 29439"/>
                  <a:gd name="connsiteY4" fmla="*/ 26986 h 29439"/>
                  <a:gd name="connsiteX5" fmla="*/ 3680 w 29439"/>
                  <a:gd name="connsiteY5" fmla="*/ 29439 h 29439"/>
                  <a:gd name="connsiteX6" fmla="*/ 0 w 29439"/>
                  <a:gd name="connsiteY6" fmla="*/ 23306 h 29439"/>
                  <a:gd name="connsiteX7" fmla="*/ 4906 w 29439"/>
                  <a:gd name="connsiteY7" fmla="*/ 12266 h 29439"/>
                  <a:gd name="connsiteX8" fmla="*/ 15946 w 29439"/>
                  <a:gd name="connsiteY8" fmla="*/ 2453 h 29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9439" h="29439">
                    <a:moveTo>
                      <a:pt x="15946" y="2453"/>
                    </a:moveTo>
                    <a:cubicBezTo>
                      <a:pt x="18400" y="1227"/>
                      <a:pt x="22079" y="0"/>
                      <a:pt x="25759" y="0"/>
                    </a:cubicBezTo>
                    <a:cubicBezTo>
                      <a:pt x="28212" y="1227"/>
                      <a:pt x="29439" y="3680"/>
                      <a:pt x="29439" y="6133"/>
                    </a:cubicBezTo>
                    <a:cubicBezTo>
                      <a:pt x="29439" y="9813"/>
                      <a:pt x="26986" y="13493"/>
                      <a:pt x="24533" y="17173"/>
                    </a:cubicBezTo>
                    <a:cubicBezTo>
                      <a:pt x="22079" y="20853"/>
                      <a:pt x="18400" y="24533"/>
                      <a:pt x="13493" y="26986"/>
                    </a:cubicBezTo>
                    <a:cubicBezTo>
                      <a:pt x="11040" y="28213"/>
                      <a:pt x="7360" y="29439"/>
                      <a:pt x="3680" y="29439"/>
                    </a:cubicBezTo>
                    <a:cubicBezTo>
                      <a:pt x="1227" y="28213"/>
                      <a:pt x="0" y="25759"/>
                      <a:pt x="0" y="23306"/>
                    </a:cubicBezTo>
                    <a:cubicBezTo>
                      <a:pt x="0" y="19626"/>
                      <a:pt x="2453" y="15946"/>
                      <a:pt x="4906" y="12266"/>
                    </a:cubicBezTo>
                    <a:cubicBezTo>
                      <a:pt x="8586" y="8587"/>
                      <a:pt x="12266" y="4907"/>
                      <a:pt x="15946" y="2453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016" name="Graphic 2">
              <a:extLst>
                <a:ext uri="{FF2B5EF4-FFF2-40B4-BE49-F238E27FC236}">
                  <a16:creationId xmlns:a16="http://schemas.microsoft.com/office/drawing/2014/main" id="{9E89E122-97EF-4E8F-BCDE-9E62BA4B682F}"/>
                </a:ext>
              </a:extLst>
            </p:cNvPr>
            <p:cNvGrpSpPr/>
            <p:nvPr/>
          </p:nvGrpSpPr>
          <p:grpSpPr>
            <a:xfrm>
              <a:off x="8236477" y="2567902"/>
              <a:ext cx="412149" cy="394976"/>
              <a:chOff x="8236477" y="2567902"/>
              <a:chExt cx="412149" cy="394976"/>
            </a:xfrm>
            <a:solidFill>
              <a:schemeClr val="accent1"/>
            </a:solidFill>
          </p:grpSpPr>
          <p:sp>
            <p:nvSpPr>
              <p:cNvPr id="1027" name="Freeform: Shape 1026">
                <a:extLst>
                  <a:ext uri="{FF2B5EF4-FFF2-40B4-BE49-F238E27FC236}">
                    <a16:creationId xmlns:a16="http://schemas.microsoft.com/office/drawing/2014/main" id="{722B1197-72CA-464B-AA7C-A5B8605C2EE2}"/>
                  </a:ext>
                </a:extLst>
              </p:cNvPr>
              <p:cNvSpPr/>
              <p:nvPr/>
            </p:nvSpPr>
            <p:spPr>
              <a:xfrm>
                <a:off x="8481803" y="2706511"/>
                <a:ext cx="166822" cy="256366"/>
              </a:xfrm>
              <a:custGeom>
                <a:avLst/>
                <a:gdLst>
                  <a:gd name="connsiteX0" fmla="*/ 0 w 166822"/>
                  <a:gd name="connsiteY0" fmla="*/ 139836 h 256366"/>
                  <a:gd name="connsiteX1" fmla="*/ 166822 w 166822"/>
                  <a:gd name="connsiteY1" fmla="*/ 0 h 256366"/>
                  <a:gd name="connsiteX2" fmla="*/ 166822 w 166822"/>
                  <a:gd name="connsiteY2" fmla="*/ 164369 h 256366"/>
                  <a:gd name="connsiteX3" fmla="*/ 0 w 166822"/>
                  <a:gd name="connsiteY3" fmla="*/ 256367 h 2563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6822" h="256366">
                    <a:moveTo>
                      <a:pt x="0" y="139836"/>
                    </a:moveTo>
                    <a:lnTo>
                      <a:pt x="166822" y="0"/>
                    </a:lnTo>
                    <a:lnTo>
                      <a:pt x="166822" y="164369"/>
                    </a:lnTo>
                    <a:lnTo>
                      <a:pt x="0" y="256367"/>
                    </a:lnTo>
                    <a:close/>
                  </a:path>
                </a:pathLst>
              </a:custGeom>
              <a:solidFill>
                <a:srgbClr val="8E462D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28" name="Freeform: Shape 1027">
                <a:extLst>
                  <a:ext uri="{FF2B5EF4-FFF2-40B4-BE49-F238E27FC236}">
                    <a16:creationId xmlns:a16="http://schemas.microsoft.com/office/drawing/2014/main" id="{7C606828-C7B9-4192-804C-593D37DCC3F2}"/>
                  </a:ext>
                </a:extLst>
              </p:cNvPr>
              <p:cNvSpPr/>
              <p:nvPr/>
            </p:nvSpPr>
            <p:spPr>
              <a:xfrm>
                <a:off x="8236477" y="2706511"/>
                <a:ext cx="245326" cy="256366"/>
              </a:xfrm>
              <a:custGeom>
                <a:avLst/>
                <a:gdLst>
                  <a:gd name="connsiteX0" fmla="*/ 245327 w 245326"/>
                  <a:gd name="connsiteY0" fmla="*/ 256367 h 256366"/>
                  <a:gd name="connsiteX1" fmla="*/ 245327 w 245326"/>
                  <a:gd name="connsiteY1" fmla="*/ 139836 h 256366"/>
                  <a:gd name="connsiteX2" fmla="*/ 0 w 245326"/>
                  <a:gd name="connsiteY2" fmla="*/ 0 h 256366"/>
                  <a:gd name="connsiteX3" fmla="*/ 0 w 245326"/>
                  <a:gd name="connsiteY3" fmla="*/ 117757 h 2563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6" h="256366">
                    <a:moveTo>
                      <a:pt x="245327" y="256367"/>
                    </a:moveTo>
                    <a:lnTo>
                      <a:pt x="245327" y="139836"/>
                    </a:lnTo>
                    <a:lnTo>
                      <a:pt x="0" y="0"/>
                    </a:lnTo>
                    <a:lnTo>
                      <a:pt x="0" y="117757"/>
                    </a:lnTo>
                    <a:close/>
                  </a:path>
                </a:pathLst>
              </a:custGeom>
              <a:solidFill>
                <a:srgbClr val="571D0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29" name="Freeform: Shape 1028">
                <a:extLst>
                  <a:ext uri="{FF2B5EF4-FFF2-40B4-BE49-F238E27FC236}">
                    <a16:creationId xmlns:a16="http://schemas.microsoft.com/office/drawing/2014/main" id="{27904603-962D-436E-AB77-613FB4E92459}"/>
                  </a:ext>
                </a:extLst>
              </p:cNvPr>
              <p:cNvSpPr/>
              <p:nvPr/>
            </p:nvSpPr>
            <p:spPr>
              <a:xfrm>
                <a:off x="8236477" y="2567902"/>
                <a:ext cx="412149" cy="278446"/>
              </a:xfrm>
              <a:custGeom>
                <a:avLst/>
                <a:gdLst>
                  <a:gd name="connsiteX0" fmla="*/ 245327 w 412149"/>
                  <a:gd name="connsiteY0" fmla="*/ 278446 h 278446"/>
                  <a:gd name="connsiteX1" fmla="*/ 412149 w 412149"/>
                  <a:gd name="connsiteY1" fmla="*/ 138610 h 278446"/>
                  <a:gd name="connsiteX2" fmla="*/ 165596 w 412149"/>
                  <a:gd name="connsiteY2" fmla="*/ 0 h 278446"/>
                  <a:gd name="connsiteX3" fmla="*/ 0 w 412149"/>
                  <a:gd name="connsiteY3" fmla="*/ 138610 h 278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12149" h="278446">
                    <a:moveTo>
                      <a:pt x="245327" y="278446"/>
                    </a:moveTo>
                    <a:lnTo>
                      <a:pt x="412149" y="138610"/>
                    </a:lnTo>
                    <a:lnTo>
                      <a:pt x="165596" y="0"/>
                    </a:lnTo>
                    <a:lnTo>
                      <a:pt x="0" y="138610"/>
                    </a:lnTo>
                    <a:close/>
                  </a:path>
                </a:pathLst>
              </a:custGeom>
              <a:solidFill>
                <a:schemeClr val="accent2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30" name="Freeform: Shape 1029">
                <a:extLst>
                  <a:ext uri="{FF2B5EF4-FFF2-40B4-BE49-F238E27FC236}">
                    <a16:creationId xmlns:a16="http://schemas.microsoft.com/office/drawing/2014/main" id="{41C5BD0B-D3E1-4742-8354-B9623B808F2A}"/>
                  </a:ext>
                </a:extLst>
              </p:cNvPr>
              <p:cNvSpPr/>
              <p:nvPr/>
            </p:nvSpPr>
            <p:spPr>
              <a:xfrm>
                <a:off x="8533322" y="2798963"/>
                <a:ext cx="74839" cy="135702"/>
              </a:xfrm>
              <a:custGeom>
                <a:avLst/>
                <a:gdLst>
                  <a:gd name="connsiteX0" fmla="*/ 0 w 74839"/>
                  <a:gd name="connsiteY0" fmla="*/ 68237 h 135702"/>
                  <a:gd name="connsiteX1" fmla="*/ 0 w 74839"/>
                  <a:gd name="connsiteY1" fmla="*/ 135702 h 135702"/>
                  <a:gd name="connsiteX2" fmla="*/ 74824 w 74839"/>
                  <a:gd name="connsiteY2" fmla="*/ 93997 h 135702"/>
                  <a:gd name="connsiteX3" fmla="*/ 74824 w 74839"/>
                  <a:gd name="connsiteY3" fmla="*/ 26532 h 135702"/>
                  <a:gd name="connsiteX4" fmla="*/ 0 w 74839"/>
                  <a:gd name="connsiteY4" fmla="*/ 68237 h 1357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4839" h="135702">
                    <a:moveTo>
                      <a:pt x="0" y="68237"/>
                    </a:moveTo>
                    <a:lnTo>
                      <a:pt x="0" y="135702"/>
                    </a:lnTo>
                    <a:lnTo>
                      <a:pt x="74824" y="93997"/>
                    </a:lnTo>
                    <a:lnTo>
                      <a:pt x="74824" y="26532"/>
                    </a:lnTo>
                    <a:cubicBezTo>
                      <a:pt x="76051" y="-29893"/>
                      <a:pt x="0" y="13039"/>
                      <a:pt x="0" y="68237"/>
                    </a:cubicBezTo>
                    <a:close/>
                  </a:path>
                </a:pathLst>
              </a:custGeom>
              <a:solidFill>
                <a:srgbClr val="ABA89E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31" name="Freeform: Shape 1030">
                <a:extLst>
                  <a:ext uri="{FF2B5EF4-FFF2-40B4-BE49-F238E27FC236}">
                    <a16:creationId xmlns:a16="http://schemas.microsoft.com/office/drawing/2014/main" id="{59B3556D-F256-4B50-BAA9-174FB7A6295F}"/>
                  </a:ext>
                </a:extLst>
              </p:cNvPr>
              <p:cNvSpPr/>
              <p:nvPr/>
            </p:nvSpPr>
            <p:spPr>
              <a:xfrm>
                <a:off x="8573801" y="2842668"/>
                <a:ext cx="29439" cy="61331"/>
              </a:xfrm>
              <a:custGeom>
                <a:avLst/>
                <a:gdLst>
                  <a:gd name="connsiteX0" fmla="*/ 29439 w 29439"/>
                  <a:gd name="connsiteY0" fmla="*/ 0 h 61331"/>
                  <a:gd name="connsiteX1" fmla="*/ 29439 w 29439"/>
                  <a:gd name="connsiteY1" fmla="*/ 44159 h 61331"/>
                  <a:gd name="connsiteX2" fmla="*/ 0 w 29439"/>
                  <a:gd name="connsiteY2" fmla="*/ 61332 h 61331"/>
                  <a:gd name="connsiteX3" fmla="*/ 0 w 29439"/>
                  <a:gd name="connsiteY3" fmla="*/ 17173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1331">
                    <a:moveTo>
                      <a:pt x="29439" y="0"/>
                    </a:moveTo>
                    <a:lnTo>
                      <a:pt x="29439" y="44159"/>
                    </a:lnTo>
                    <a:lnTo>
                      <a:pt x="0" y="61332"/>
                    </a:lnTo>
                    <a:lnTo>
                      <a:pt x="0" y="17173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32" name="Freeform: Shape 1031">
                <a:extLst>
                  <a:ext uri="{FF2B5EF4-FFF2-40B4-BE49-F238E27FC236}">
                    <a16:creationId xmlns:a16="http://schemas.microsoft.com/office/drawing/2014/main" id="{431238EE-5DD4-4F75-9604-4EFAE69DC265}"/>
                  </a:ext>
                </a:extLst>
              </p:cNvPr>
              <p:cNvSpPr/>
              <p:nvPr/>
            </p:nvSpPr>
            <p:spPr>
              <a:xfrm>
                <a:off x="8573801" y="2802943"/>
                <a:ext cx="29439" cy="48311"/>
              </a:xfrm>
              <a:custGeom>
                <a:avLst/>
                <a:gdLst>
                  <a:gd name="connsiteX0" fmla="*/ 24533 w 29439"/>
                  <a:gd name="connsiteY0" fmla="*/ 4153 h 48311"/>
                  <a:gd name="connsiteX1" fmla="*/ 29439 w 29439"/>
                  <a:gd name="connsiteY1" fmla="*/ 21325 h 48311"/>
                  <a:gd name="connsiteX2" fmla="*/ 29439 w 29439"/>
                  <a:gd name="connsiteY2" fmla="*/ 32365 h 48311"/>
                  <a:gd name="connsiteX3" fmla="*/ 0 w 29439"/>
                  <a:gd name="connsiteY3" fmla="*/ 48311 h 48311"/>
                  <a:gd name="connsiteX4" fmla="*/ 0 w 29439"/>
                  <a:gd name="connsiteY4" fmla="*/ 4153 h 48311"/>
                  <a:gd name="connsiteX5" fmla="*/ 24533 w 29439"/>
                  <a:gd name="connsiteY5" fmla="*/ 4153 h 483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439" h="48311">
                    <a:moveTo>
                      <a:pt x="24533" y="4153"/>
                    </a:moveTo>
                    <a:cubicBezTo>
                      <a:pt x="26986" y="7832"/>
                      <a:pt x="29439" y="13966"/>
                      <a:pt x="29439" y="21325"/>
                    </a:cubicBezTo>
                    <a:lnTo>
                      <a:pt x="29439" y="32365"/>
                    </a:lnTo>
                    <a:lnTo>
                      <a:pt x="0" y="48311"/>
                    </a:lnTo>
                    <a:lnTo>
                      <a:pt x="0" y="4153"/>
                    </a:lnTo>
                    <a:cubicBezTo>
                      <a:pt x="8587" y="-754"/>
                      <a:pt x="18400" y="-1981"/>
                      <a:pt x="24533" y="4153"/>
                    </a:cubicBez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33" name="Freeform: Shape 1032">
                <a:extLst>
                  <a:ext uri="{FF2B5EF4-FFF2-40B4-BE49-F238E27FC236}">
                    <a16:creationId xmlns:a16="http://schemas.microsoft.com/office/drawing/2014/main" id="{33F472C1-67C2-4FAE-A2C1-78851FFCF664}"/>
                  </a:ext>
                </a:extLst>
              </p:cNvPr>
              <p:cNvSpPr/>
              <p:nvPr/>
            </p:nvSpPr>
            <p:spPr>
              <a:xfrm>
                <a:off x="8537002" y="2810775"/>
                <a:ext cx="30665" cy="60105"/>
              </a:xfrm>
              <a:custGeom>
                <a:avLst/>
                <a:gdLst>
                  <a:gd name="connsiteX0" fmla="*/ 30666 w 30665"/>
                  <a:gd name="connsiteY0" fmla="*/ 0 h 60105"/>
                  <a:gd name="connsiteX1" fmla="*/ 30666 w 30665"/>
                  <a:gd name="connsiteY1" fmla="*/ 44159 h 60105"/>
                  <a:gd name="connsiteX2" fmla="*/ 0 w 30665"/>
                  <a:gd name="connsiteY2" fmla="*/ 60105 h 60105"/>
                  <a:gd name="connsiteX3" fmla="*/ 0 w 30665"/>
                  <a:gd name="connsiteY3" fmla="*/ 52745 h 60105"/>
                  <a:gd name="connsiteX4" fmla="*/ 30666 w 30665"/>
                  <a:gd name="connsiteY4" fmla="*/ 0 h 601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665" h="60105">
                    <a:moveTo>
                      <a:pt x="30666" y="0"/>
                    </a:moveTo>
                    <a:lnTo>
                      <a:pt x="30666" y="44159"/>
                    </a:lnTo>
                    <a:lnTo>
                      <a:pt x="0" y="60105"/>
                    </a:lnTo>
                    <a:lnTo>
                      <a:pt x="0" y="52745"/>
                    </a:lnTo>
                    <a:cubicBezTo>
                      <a:pt x="0" y="30666"/>
                      <a:pt x="14720" y="11040"/>
                      <a:pt x="30666" y="0"/>
                    </a:cubicBez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34" name="Freeform: Shape 1033">
                <a:extLst>
                  <a:ext uri="{FF2B5EF4-FFF2-40B4-BE49-F238E27FC236}">
                    <a16:creationId xmlns:a16="http://schemas.microsoft.com/office/drawing/2014/main" id="{4E4A6594-EDBB-46C3-ADB2-17298677C5F4}"/>
                  </a:ext>
                </a:extLst>
              </p:cNvPr>
              <p:cNvSpPr/>
              <p:nvPr/>
            </p:nvSpPr>
            <p:spPr>
              <a:xfrm>
                <a:off x="8537002" y="2863521"/>
                <a:ext cx="30665" cy="60105"/>
              </a:xfrm>
              <a:custGeom>
                <a:avLst/>
                <a:gdLst>
                  <a:gd name="connsiteX0" fmla="*/ 30666 w 30665"/>
                  <a:gd name="connsiteY0" fmla="*/ 0 h 60105"/>
                  <a:gd name="connsiteX1" fmla="*/ 30666 w 30665"/>
                  <a:gd name="connsiteY1" fmla="*/ 44159 h 60105"/>
                  <a:gd name="connsiteX2" fmla="*/ 1227 w 30665"/>
                  <a:gd name="connsiteY2" fmla="*/ 60105 h 60105"/>
                  <a:gd name="connsiteX3" fmla="*/ 0 w 30665"/>
                  <a:gd name="connsiteY3" fmla="*/ 15946 h 601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0665" h="60105">
                    <a:moveTo>
                      <a:pt x="30666" y="0"/>
                    </a:moveTo>
                    <a:lnTo>
                      <a:pt x="30666" y="44159"/>
                    </a:lnTo>
                    <a:lnTo>
                      <a:pt x="1227" y="60105"/>
                    </a:lnTo>
                    <a:lnTo>
                      <a:pt x="0" y="15946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1035" name="Graphic 2">
                <a:extLst>
                  <a:ext uri="{FF2B5EF4-FFF2-40B4-BE49-F238E27FC236}">
                    <a16:creationId xmlns:a16="http://schemas.microsoft.com/office/drawing/2014/main" id="{A57B471B-0179-420C-8D99-13B0910845F6}"/>
                  </a:ext>
                </a:extLst>
              </p:cNvPr>
              <p:cNvGrpSpPr/>
              <p:nvPr/>
            </p:nvGrpSpPr>
            <p:grpSpPr>
              <a:xfrm>
                <a:off x="8249970" y="2723684"/>
                <a:ext cx="223247" cy="225700"/>
                <a:chOff x="8249970" y="2723684"/>
                <a:chExt cx="223247" cy="225700"/>
              </a:xfrm>
              <a:solidFill>
                <a:schemeClr val="accent1"/>
              </a:solidFill>
            </p:grpSpPr>
            <p:grpSp>
              <p:nvGrpSpPr>
                <p:cNvPr id="1036" name="Graphic 2">
                  <a:extLst>
                    <a:ext uri="{FF2B5EF4-FFF2-40B4-BE49-F238E27FC236}">
                      <a16:creationId xmlns:a16="http://schemas.microsoft.com/office/drawing/2014/main" id="{B4734EDF-4513-41FD-BC5C-D9A710C2FB12}"/>
                    </a:ext>
                  </a:extLst>
                </p:cNvPr>
                <p:cNvGrpSpPr/>
                <p:nvPr/>
              </p:nvGrpSpPr>
              <p:grpSpPr>
                <a:xfrm>
                  <a:off x="8448684" y="2836535"/>
                  <a:ext cx="24532" cy="58878"/>
                  <a:chOff x="8448684" y="2836535"/>
                  <a:chExt cx="24532" cy="58878"/>
                </a:xfrm>
                <a:solidFill>
                  <a:schemeClr val="accent1"/>
                </a:solidFill>
              </p:grpSpPr>
              <p:sp>
                <p:nvSpPr>
                  <p:cNvPr id="1102" name="Freeform: Shape 1101">
                    <a:extLst>
                      <a:ext uri="{FF2B5EF4-FFF2-40B4-BE49-F238E27FC236}">
                        <a16:creationId xmlns:a16="http://schemas.microsoft.com/office/drawing/2014/main" id="{DB42F46D-603D-499A-AD16-6B991EF8A695}"/>
                      </a:ext>
                    </a:extLst>
                  </p:cNvPr>
                  <p:cNvSpPr/>
                  <p:nvPr/>
                </p:nvSpPr>
                <p:spPr>
                  <a:xfrm>
                    <a:off x="8448684" y="2836535"/>
                    <a:ext cx="24532" cy="58878"/>
                  </a:xfrm>
                  <a:custGeom>
                    <a:avLst/>
                    <a:gdLst>
                      <a:gd name="connsiteX0" fmla="*/ 24533 w 24532"/>
                      <a:gd name="connsiteY0" fmla="*/ 13493 h 58878"/>
                      <a:gd name="connsiteX1" fmla="*/ 24533 w 24532"/>
                      <a:gd name="connsiteY1" fmla="*/ 58878 h 58878"/>
                      <a:gd name="connsiteX2" fmla="*/ 0 w 24532"/>
                      <a:gd name="connsiteY2" fmla="*/ 45386 h 58878"/>
                      <a:gd name="connsiteX3" fmla="*/ 0 w 24532"/>
                      <a:gd name="connsiteY3" fmla="*/ 0 h 58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32" h="58878">
                        <a:moveTo>
                          <a:pt x="24533" y="13493"/>
                        </a:moveTo>
                        <a:lnTo>
                          <a:pt x="24533" y="58878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03" name="Freeform: Shape 1102">
                    <a:extLst>
                      <a:ext uri="{FF2B5EF4-FFF2-40B4-BE49-F238E27FC236}">
                        <a16:creationId xmlns:a16="http://schemas.microsoft.com/office/drawing/2014/main" id="{CB71BA62-6DCD-4D54-ACF2-61DE85B263F3}"/>
                      </a:ext>
                    </a:extLst>
                  </p:cNvPr>
                  <p:cNvSpPr/>
                  <p:nvPr/>
                </p:nvSpPr>
                <p:spPr>
                  <a:xfrm>
                    <a:off x="8451138" y="2840215"/>
                    <a:ext cx="20852" cy="51518"/>
                  </a:xfrm>
                  <a:custGeom>
                    <a:avLst/>
                    <a:gdLst>
                      <a:gd name="connsiteX0" fmla="*/ 20853 w 20852"/>
                      <a:gd name="connsiteY0" fmla="*/ 11040 h 51518"/>
                      <a:gd name="connsiteX1" fmla="*/ 0 w 20852"/>
                      <a:gd name="connsiteY1" fmla="*/ 0 h 51518"/>
                      <a:gd name="connsiteX2" fmla="*/ 0 w 20852"/>
                      <a:gd name="connsiteY2" fmla="*/ 40479 h 51518"/>
                      <a:gd name="connsiteX3" fmla="*/ 20853 w 20852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1518">
                        <a:moveTo>
                          <a:pt x="20853" y="11040"/>
                        </a:moveTo>
                        <a:lnTo>
                          <a:pt x="0" y="0"/>
                        </a:lnTo>
                        <a:lnTo>
                          <a:pt x="0" y="40479"/>
                        </a:lnTo>
                        <a:lnTo>
                          <a:pt x="20853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04" name="Freeform: Shape 1103">
                    <a:extLst>
                      <a:ext uri="{FF2B5EF4-FFF2-40B4-BE49-F238E27FC236}">
                        <a16:creationId xmlns:a16="http://schemas.microsoft.com/office/drawing/2014/main" id="{03EB620A-BCDD-4682-AD12-69D686751F3B}"/>
                      </a:ext>
                    </a:extLst>
                  </p:cNvPr>
                  <p:cNvSpPr/>
                  <p:nvPr/>
                </p:nvSpPr>
                <p:spPr>
                  <a:xfrm>
                    <a:off x="8456044" y="2842668"/>
                    <a:ext cx="15946" cy="42932"/>
                  </a:xfrm>
                  <a:custGeom>
                    <a:avLst/>
                    <a:gdLst>
                      <a:gd name="connsiteX0" fmla="*/ 0 w 15946"/>
                      <a:gd name="connsiteY0" fmla="*/ 0 h 42932"/>
                      <a:gd name="connsiteX1" fmla="*/ 0 w 15946"/>
                      <a:gd name="connsiteY1" fmla="*/ 34346 h 42932"/>
                      <a:gd name="connsiteX2" fmla="*/ 15946 w 15946"/>
                      <a:gd name="connsiteY2" fmla="*/ 42932 h 42932"/>
                      <a:gd name="connsiteX3" fmla="*/ 15946 w 15946"/>
                      <a:gd name="connsiteY3" fmla="*/ 8586 h 42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46" h="42932">
                        <a:moveTo>
                          <a:pt x="0" y="0"/>
                        </a:moveTo>
                        <a:lnTo>
                          <a:pt x="0" y="34346"/>
                        </a:lnTo>
                        <a:lnTo>
                          <a:pt x="15946" y="42932"/>
                        </a:lnTo>
                        <a:lnTo>
                          <a:pt x="15946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05" name="Freeform: Shape 1104">
                    <a:extLst>
                      <a:ext uri="{FF2B5EF4-FFF2-40B4-BE49-F238E27FC236}">
                        <a16:creationId xmlns:a16="http://schemas.microsoft.com/office/drawing/2014/main" id="{DFD34ABB-3D07-4D48-BF74-80D439EC23BF}"/>
                      </a:ext>
                    </a:extLst>
                  </p:cNvPr>
                  <p:cNvSpPr/>
                  <p:nvPr/>
                </p:nvSpPr>
                <p:spPr>
                  <a:xfrm>
                    <a:off x="8451138" y="2877014"/>
                    <a:ext cx="20852" cy="14719"/>
                  </a:xfrm>
                  <a:custGeom>
                    <a:avLst/>
                    <a:gdLst>
                      <a:gd name="connsiteX0" fmla="*/ 20853 w 20852"/>
                      <a:gd name="connsiteY0" fmla="*/ 14720 h 14719"/>
                      <a:gd name="connsiteX1" fmla="*/ 0 w 20852"/>
                      <a:gd name="connsiteY1" fmla="*/ 3680 h 14719"/>
                      <a:gd name="connsiteX2" fmla="*/ 4906 w 20852"/>
                      <a:gd name="connsiteY2" fmla="*/ 0 h 14719"/>
                      <a:gd name="connsiteX3" fmla="*/ 20853 w 20852"/>
                      <a:gd name="connsiteY3" fmla="*/ 8586 h 1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4719">
                        <a:moveTo>
                          <a:pt x="20853" y="14720"/>
                        </a:moveTo>
                        <a:lnTo>
                          <a:pt x="0" y="3680"/>
                        </a:lnTo>
                        <a:lnTo>
                          <a:pt x="4906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1037" name="Graphic 2">
                  <a:extLst>
                    <a:ext uri="{FF2B5EF4-FFF2-40B4-BE49-F238E27FC236}">
                      <a16:creationId xmlns:a16="http://schemas.microsoft.com/office/drawing/2014/main" id="{B82526C8-9ED4-4400-BB10-5C7F5CB1226B}"/>
                    </a:ext>
                  </a:extLst>
                </p:cNvPr>
                <p:cNvGrpSpPr/>
                <p:nvPr/>
              </p:nvGrpSpPr>
              <p:grpSpPr>
                <a:xfrm>
                  <a:off x="8349327" y="2781336"/>
                  <a:ext cx="25759" cy="58878"/>
                  <a:chOff x="8349327" y="2781336"/>
                  <a:chExt cx="25759" cy="58878"/>
                </a:xfrm>
                <a:solidFill>
                  <a:schemeClr val="accent1"/>
                </a:solidFill>
              </p:grpSpPr>
              <p:sp>
                <p:nvSpPr>
                  <p:cNvPr id="1098" name="Freeform: Shape 1097">
                    <a:extLst>
                      <a:ext uri="{FF2B5EF4-FFF2-40B4-BE49-F238E27FC236}">
                        <a16:creationId xmlns:a16="http://schemas.microsoft.com/office/drawing/2014/main" id="{5B0F76B1-71AA-455F-A570-025012528B8A}"/>
                      </a:ext>
                    </a:extLst>
                  </p:cNvPr>
                  <p:cNvSpPr/>
                  <p:nvPr/>
                </p:nvSpPr>
                <p:spPr>
                  <a:xfrm>
                    <a:off x="8349327" y="2781336"/>
                    <a:ext cx="25759" cy="58878"/>
                  </a:xfrm>
                  <a:custGeom>
                    <a:avLst/>
                    <a:gdLst>
                      <a:gd name="connsiteX0" fmla="*/ 25759 w 25759"/>
                      <a:gd name="connsiteY0" fmla="*/ 13493 h 58878"/>
                      <a:gd name="connsiteX1" fmla="*/ 25759 w 25759"/>
                      <a:gd name="connsiteY1" fmla="*/ 58878 h 58878"/>
                      <a:gd name="connsiteX2" fmla="*/ 0 w 25759"/>
                      <a:gd name="connsiteY2" fmla="*/ 45386 h 58878"/>
                      <a:gd name="connsiteX3" fmla="*/ 0 w 25759"/>
                      <a:gd name="connsiteY3" fmla="*/ 0 h 58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58878">
                        <a:moveTo>
                          <a:pt x="25759" y="13493"/>
                        </a:moveTo>
                        <a:lnTo>
                          <a:pt x="25759" y="58878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99" name="Freeform: Shape 1098">
                    <a:extLst>
                      <a:ext uri="{FF2B5EF4-FFF2-40B4-BE49-F238E27FC236}">
                        <a16:creationId xmlns:a16="http://schemas.microsoft.com/office/drawing/2014/main" id="{C08F9A18-6ECB-4E3B-A39F-FA1EC9DE4473}"/>
                      </a:ext>
                    </a:extLst>
                  </p:cNvPr>
                  <p:cNvSpPr/>
                  <p:nvPr/>
                </p:nvSpPr>
                <p:spPr>
                  <a:xfrm>
                    <a:off x="8351780" y="2785016"/>
                    <a:ext cx="20852" cy="51518"/>
                  </a:xfrm>
                  <a:custGeom>
                    <a:avLst/>
                    <a:gdLst>
                      <a:gd name="connsiteX0" fmla="*/ 20853 w 20852"/>
                      <a:gd name="connsiteY0" fmla="*/ 11040 h 51518"/>
                      <a:gd name="connsiteX1" fmla="*/ 0 w 20852"/>
                      <a:gd name="connsiteY1" fmla="*/ 0 h 51518"/>
                      <a:gd name="connsiteX2" fmla="*/ 0 w 20852"/>
                      <a:gd name="connsiteY2" fmla="*/ 39252 h 51518"/>
                      <a:gd name="connsiteX3" fmla="*/ 20853 w 20852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1518">
                        <a:moveTo>
                          <a:pt x="20853" y="11040"/>
                        </a:moveTo>
                        <a:lnTo>
                          <a:pt x="0" y="0"/>
                        </a:lnTo>
                        <a:lnTo>
                          <a:pt x="0" y="39252"/>
                        </a:lnTo>
                        <a:lnTo>
                          <a:pt x="20853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00" name="Freeform: Shape 1099">
                    <a:extLst>
                      <a:ext uri="{FF2B5EF4-FFF2-40B4-BE49-F238E27FC236}">
                        <a16:creationId xmlns:a16="http://schemas.microsoft.com/office/drawing/2014/main" id="{5A3DC2CD-3FF1-41FB-9C7F-B45FC4433783}"/>
                      </a:ext>
                    </a:extLst>
                  </p:cNvPr>
                  <p:cNvSpPr/>
                  <p:nvPr/>
                </p:nvSpPr>
                <p:spPr>
                  <a:xfrm>
                    <a:off x="8356687" y="2787469"/>
                    <a:ext cx="15946" cy="42932"/>
                  </a:xfrm>
                  <a:custGeom>
                    <a:avLst/>
                    <a:gdLst>
                      <a:gd name="connsiteX0" fmla="*/ 0 w 15946"/>
                      <a:gd name="connsiteY0" fmla="*/ 0 h 42932"/>
                      <a:gd name="connsiteX1" fmla="*/ 0 w 15946"/>
                      <a:gd name="connsiteY1" fmla="*/ 34346 h 42932"/>
                      <a:gd name="connsiteX2" fmla="*/ 15946 w 15946"/>
                      <a:gd name="connsiteY2" fmla="*/ 42932 h 42932"/>
                      <a:gd name="connsiteX3" fmla="*/ 15946 w 15946"/>
                      <a:gd name="connsiteY3" fmla="*/ 8586 h 42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46" h="42932">
                        <a:moveTo>
                          <a:pt x="0" y="0"/>
                        </a:moveTo>
                        <a:lnTo>
                          <a:pt x="0" y="34346"/>
                        </a:lnTo>
                        <a:lnTo>
                          <a:pt x="15946" y="42932"/>
                        </a:lnTo>
                        <a:lnTo>
                          <a:pt x="15946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01" name="Freeform: Shape 1100">
                    <a:extLst>
                      <a:ext uri="{FF2B5EF4-FFF2-40B4-BE49-F238E27FC236}">
                        <a16:creationId xmlns:a16="http://schemas.microsoft.com/office/drawing/2014/main" id="{B2C91863-9405-48DA-B982-37161B72724B}"/>
                      </a:ext>
                    </a:extLst>
                  </p:cNvPr>
                  <p:cNvSpPr/>
                  <p:nvPr/>
                </p:nvSpPr>
                <p:spPr>
                  <a:xfrm>
                    <a:off x="8351780" y="2821815"/>
                    <a:ext cx="20852" cy="14719"/>
                  </a:xfrm>
                  <a:custGeom>
                    <a:avLst/>
                    <a:gdLst>
                      <a:gd name="connsiteX0" fmla="*/ 20853 w 20852"/>
                      <a:gd name="connsiteY0" fmla="*/ 14720 h 14719"/>
                      <a:gd name="connsiteX1" fmla="*/ 0 w 20852"/>
                      <a:gd name="connsiteY1" fmla="*/ 2453 h 14719"/>
                      <a:gd name="connsiteX2" fmla="*/ 4906 w 20852"/>
                      <a:gd name="connsiteY2" fmla="*/ 0 h 14719"/>
                      <a:gd name="connsiteX3" fmla="*/ 20853 w 20852"/>
                      <a:gd name="connsiteY3" fmla="*/ 8586 h 1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4719">
                        <a:moveTo>
                          <a:pt x="20853" y="14720"/>
                        </a:moveTo>
                        <a:lnTo>
                          <a:pt x="0" y="2453"/>
                        </a:lnTo>
                        <a:lnTo>
                          <a:pt x="4906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1038" name="Graphic 2">
                  <a:extLst>
                    <a:ext uri="{FF2B5EF4-FFF2-40B4-BE49-F238E27FC236}">
                      <a16:creationId xmlns:a16="http://schemas.microsoft.com/office/drawing/2014/main" id="{83133E22-A0CE-46D4-A77B-36653292B4F1}"/>
                    </a:ext>
                  </a:extLst>
                </p:cNvPr>
                <p:cNvGrpSpPr/>
                <p:nvPr/>
              </p:nvGrpSpPr>
              <p:grpSpPr>
                <a:xfrm>
                  <a:off x="8416792" y="2818135"/>
                  <a:ext cx="24532" cy="60105"/>
                  <a:chOff x="8416792" y="2818135"/>
                  <a:chExt cx="24532" cy="60105"/>
                </a:xfrm>
                <a:solidFill>
                  <a:schemeClr val="accent1"/>
                </a:solidFill>
              </p:grpSpPr>
              <p:sp>
                <p:nvSpPr>
                  <p:cNvPr id="1094" name="Freeform: Shape 1093">
                    <a:extLst>
                      <a:ext uri="{FF2B5EF4-FFF2-40B4-BE49-F238E27FC236}">
                        <a16:creationId xmlns:a16="http://schemas.microsoft.com/office/drawing/2014/main" id="{B96728BD-309F-4643-BCD0-7EB68D649FA1}"/>
                      </a:ext>
                    </a:extLst>
                  </p:cNvPr>
                  <p:cNvSpPr/>
                  <p:nvPr/>
                </p:nvSpPr>
                <p:spPr>
                  <a:xfrm>
                    <a:off x="8416792" y="2818135"/>
                    <a:ext cx="24532" cy="60105"/>
                  </a:xfrm>
                  <a:custGeom>
                    <a:avLst/>
                    <a:gdLst>
                      <a:gd name="connsiteX0" fmla="*/ 24533 w 24532"/>
                      <a:gd name="connsiteY0" fmla="*/ 14720 h 60105"/>
                      <a:gd name="connsiteX1" fmla="*/ 24533 w 24532"/>
                      <a:gd name="connsiteY1" fmla="*/ 60105 h 60105"/>
                      <a:gd name="connsiteX2" fmla="*/ 0 w 24532"/>
                      <a:gd name="connsiteY2" fmla="*/ 45386 h 60105"/>
                      <a:gd name="connsiteX3" fmla="*/ 0 w 24532"/>
                      <a:gd name="connsiteY3" fmla="*/ 0 h 601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32" h="60105">
                        <a:moveTo>
                          <a:pt x="24533" y="14720"/>
                        </a:moveTo>
                        <a:lnTo>
                          <a:pt x="24533" y="60105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95" name="Freeform: Shape 1094">
                    <a:extLst>
                      <a:ext uri="{FF2B5EF4-FFF2-40B4-BE49-F238E27FC236}">
                        <a16:creationId xmlns:a16="http://schemas.microsoft.com/office/drawing/2014/main" id="{1C7A352E-35C3-49BF-A17F-9A8AAD297798}"/>
                      </a:ext>
                    </a:extLst>
                  </p:cNvPr>
                  <p:cNvSpPr/>
                  <p:nvPr/>
                </p:nvSpPr>
                <p:spPr>
                  <a:xfrm>
                    <a:off x="8418018" y="2821815"/>
                    <a:ext cx="20852" cy="51518"/>
                  </a:xfrm>
                  <a:custGeom>
                    <a:avLst/>
                    <a:gdLst>
                      <a:gd name="connsiteX0" fmla="*/ 20853 w 20852"/>
                      <a:gd name="connsiteY0" fmla="*/ 12266 h 51518"/>
                      <a:gd name="connsiteX1" fmla="*/ 0 w 20852"/>
                      <a:gd name="connsiteY1" fmla="*/ 0 h 51518"/>
                      <a:gd name="connsiteX2" fmla="*/ 0 w 20852"/>
                      <a:gd name="connsiteY2" fmla="*/ 40479 h 51518"/>
                      <a:gd name="connsiteX3" fmla="*/ 20853 w 20852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1518">
                        <a:moveTo>
                          <a:pt x="20853" y="12266"/>
                        </a:moveTo>
                        <a:lnTo>
                          <a:pt x="0" y="0"/>
                        </a:lnTo>
                        <a:lnTo>
                          <a:pt x="0" y="40479"/>
                        </a:lnTo>
                        <a:lnTo>
                          <a:pt x="20853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96" name="Freeform: Shape 1095">
                    <a:extLst>
                      <a:ext uri="{FF2B5EF4-FFF2-40B4-BE49-F238E27FC236}">
                        <a16:creationId xmlns:a16="http://schemas.microsoft.com/office/drawing/2014/main" id="{BE40D82F-FB49-41F3-BAD8-A7CA2CBC8DFD}"/>
                      </a:ext>
                    </a:extLst>
                  </p:cNvPr>
                  <p:cNvSpPr/>
                  <p:nvPr/>
                </p:nvSpPr>
                <p:spPr>
                  <a:xfrm>
                    <a:off x="8424151" y="2825495"/>
                    <a:ext cx="14719" cy="41705"/>
                  </a:xfrm>
                  <a:custGeom>
                    <a:avLst/>
                    <a:gdLst>
                      <a:gd name="connsiteX0" fmla="*/ 0 w 14719"/>
                      <a:gd name="connsiteY0" fmla="*/ 0 h 41705"/>
                      <a:gd name="connsiteX1" fmla="*/ 0 w 14719"/>
                      <a:gd name="connsiteY1" fmla="*/ 33119 h 41705"/>
                      <a:gd name="connsiteX2" fmla="*/ 14720 w 14719"/>
                      <a:gd name="connsiteY2" fmla="*/ 41706 h 41705"/>
                      <a:gd name="connsiteX3" fmla="*/ 14720 w 14719"/>
                      <a:gd name="connsiteY3" fmla="*/ 8586 h 417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19" h="41705">
                        <a:moveTo>
                          <a:pt x="0" y="0"/>
                        </a:moveTo>
                        <a:lnTo>
                          <a:pt x="0" y="33119"/>
                        </a:lnTo>
                        <a:lnTo>
                          <a:pt x="14720" y="41706"/>
                        </a:lnTo>
                        <a:lnTo>
                          <a:pt x="14720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97" name="Freeform: Shape 1096">
                    <a:extLst>
                      <a:ext uri="{FF2B5EF4-FFF2-40B4-BE49-F238E27FC236}">
                        <a16:creationId xmlns:a16="http://schemas.microsoft.com/office/drawing/2014/main" id="{63A0EC36-E650-48D1-B0A1-3F54A1646CE9}"/>
                      </a:ext>
                    </a:extLst>
                  </p:cNvPr>
                  <p:cNvSpPr/>
                  <p:nvPr/>
                </p:nvSpPr>
                <p:spPr>
                  <a:xfrm>
                    <a:off x="8418018" y="2858614"/>
                    <a:ext cx="20852" cy="14719"/>
                  </a:xfrm>
                  <a:custGeom>
                    <a:avLst/>
                    <a:gdLst>
                      <a:gd name="connsiteX0" fmla="*/ 20853 w 20852"/>
                      <a:gd name="connsiteY0" fmla="*/ 14720 h 14719"/>
                      <a:gd name="connsiteX1" fmla="*/ 0 w 20852"/>
                      <a:gd name="connsiteY1" fmla="*/ 3680 h 14719"/>
                      <a:gd name="connsiteX2" fmla="*/ 6133 w 20852"/>
                      <a:gd name="connsiteY2" fmla="*/ 0 h 14719"/>
                      <a:gd name="connsiteX3" fmla="*/ 20853 w 20852"/>
                      <a:gd name="connsiteY3" fmla="*/ 8586 h 1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4719">
                        <a:moveTo>
                          <a:pt x="20853" y="14720"/>
                        </a:moveTo>
                        <a:lnTo>
                          <a:pt x="0" y="3680"/>
                        </a:lnTo>
                        <a:lnTo>
                          <a:pt x="6133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1039" name="Graphic 2">
                  <a:extLst>
                    <a:ext uri="{FF2B5EF4-FFF2-40B4-BE49-F238E27FC236}">
                      <a16:creationId xmlns:a16="http://schemas.microsoft.com/office/drawing/2014/main" id="{5C8CCA88-D171-47CF-B800-2647CEBC82A3}"/>
                    </a:ext>
                  </a:extLst>
                </p:cNvPr>
                <p:cNvGrpSpPr/>
                <p:nvPr/>
              </p:nvGrpSpPr>
              <p:grpSpPr>
                <a:xfrm>
                  <a:off x="8317434" y="2762937"/>
                  <a:ext cx="24532" cy="58878"/>
                  <a:chOff x="8317434" y="2762937"/>
                  <a:chExt cx="24532" cy="58878"/>
                </a:xfrm>
                <a:solidFill>
                  <a:schemeClr val="accent1"/>
                </a:solidFill>
              </p:grpSpPr>
              <p:sp>
                <p:nvSpPr>
                  <p:cNvPr id="1090" name="Freeform: Shape 1089">
                    <a:extLst>
                      <a:ext uri="{FF2B5EF4-FFF2-40B4-BE49-F238E27FC236}">
                        <a16:creationId xmlns:a16="http://schemas.microsoft.com/office/drawing/2014/main" id="{1393058B-501B-4965-B30C-EDC51284BC41}"/>
                      </a:ext>
                    </a:extLst>
                  </p:cNvPr>
                  <p:cNvSpPr/>
                  <p:nvPr/>
                </p:nvSpPr>
                <p:spPr>
                  <a:xfrm>
                    <a:off x="8317434" y="2762937"/>
                    <a:ext cx="24532" cy="58878"/>
                  </a:xfrm>
                  <a:custGeom>
                    <a:avLst/>
                    <a:gdLst>
                      <a:gd name="connsiteX0" fmla="*/ 24533 w 24532"/>
                      <a:gd name="connsiteY0" fmla="*/ 13493 h 58878"/>
                      <a:gd name="connsiteX1" fmla="*/ 24533 w 24532"/>
                      <a:gd name="connsiteY1" fmla="*/ 58878 h 58878"/>
                      <a:gd name="connsiteX2" fmla="*/ 0 w 24532"/>
                      <a:gd name="connsiteY2" fmla="*/ 45386 h 58878"/>
                      <a:gd name="connsiteX3" fmla="*/ 0 w 24532"/>
                      <a:gd name="connsiteY3" fmla="*/ 0 h 58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32" h="58878">
                        <a:moveTo>
                          <a:pt x="24533" y="13493"/>
                        </a:moveTo>
                        <a:lnTo>
                          <a:pt x="24533" y="58878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91" name="Freeform: Shape 1090">
                    <a:extLst>
                      <a:ext uri="{FF2B5EF4-FFF2-40B4-BE49-F238E27FC236}">
                        <a16:creationId xmlns:a16="http://schemas.microsoft.com/office/drawing/2014/main" id="{F919442F-DF51-44AB-AAE0-B0EC6D88F668}"/>
                      </a:ext>
                    </a:extLst>
                  </p:cNvPr>
                  <p:cNvSpPr/>
                  <p:nvPr/>
                </p:nvSpPr>
                <p:spPr>
                  <a:xfrm>
                    <a:off x="8319888" y="2766617"/>
                    <a:ext cx="20852" cy="51518"/>
                  </a:xfrm>
                  <a:custGeom>
                    <a:avLst/>
                    <a:gdLst>
                      <a:gd name="connsiteX0" fmla="*/ 20853 w 20852"/>
                      <a:gd name="connsiteY0" fmla="*/ 11040 h 51518"/>
                      <a:gd name="connsiteX1" fmla="*/ 0 w 20852"/>
                      <a:gd name="connsiteY1" fmla="*/ 0 h 51518"/>
                      <a:gd name="connsiteX2" fmla="*/ 0 w 20852"/>
                      <a:gd name="connsiteY2" fmla="*/ 39252 h 51518"/>
                      <a:gd name="connsiteX3" fmla="*/ 20853 w 20852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1518">
                        <a:moveTo>
                          <a:pt x="20853" y="11040"/>
                        </a:moveTo>
                        <a:lnTo>
                          <a:pt x="0" y="0"/>
                        </a:lnTo>
                        <a:lnTo>
                          <a:pt x="0" y="39252"/>
                        </a:lnTo>
                        <a:lnTo>
                          <a:pt x="20853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92" name="Freeform: Shape 1091">
                    <a:extLst>
                      <a:ext uri="{FF2B5EF4-FFF2-40B4-BE49-F238E27FC236}">
                        <a16:creationId xmlns:a16="http://schemas.microsoft.com/office/drawing/2014/main" id="{6197493C-CA14-40F3-BA58-75FFC7DB6EEB}"/>
                      </a:ext>
                    </a:extLst>
                  </p:cNvPr>
                  <p:cNvSpPr/>
                  <p:nvPr/>
                </p:nvSpPr>
                <p:spPr>
                  <a:xfrm>
                    <a:off x="8324794" y="2769070"/>
                    <a:ext cx="15946" cy="42932"/>
                  </a:xfrm>
                  <a:custGeom>
                    <a:avLst/>
                    <a:gdLst>
                      <a:gd name="connsiteX0" fmla="*/ 0 w 15946"/>
                      <a:gd name="connsiteY0" fmla="*/ 0 h 42932"/>
                      <a:gd name="connsiteX1" fmla="*/ 0 w 15946"/>
                      <a:gd name="connsiteY1" fmla="*/ 34346 h 42932"/>
                      <a:gd name="connsiteX2" fmla="*/ 15946 w 15946"/>
                      <a:gd name="connsiteY2" fmla="*/ 42932 h 42932"/>
                      <a:gd name="connsiteX3" fmla="*/ 15946 w 15946"/>
                      <a:gd name="connsiteY3" fmla="*/ 8586 h 42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46" h="42932">
                        <a:moveTo>
                          <a:pt x="0" y="0"/>
                        </a:moveTo>
                        <a:lnTo>
                          <a:pt x="0" y="34346"/>
                        </a:lnTo>
                        <a:lnTo>
                          <a:pt x="15946" y="42932"/>
                        </a:lnTo>
                        <a:lnTo>
                          <a:pt x="15946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93" name="Freeform: Shape 1092">
                    <a:extLst>
                      <a:ext uri="{FF2B5EF4-FFF2-40B4-BE49-F238E27FC236}">
                        <a16:creationId xmlns:a16="http://schemas.microsoft.com/office/drawing/2014/main" id="{92475BB0-EEB1-45C6-94C2-12A56F0F95BD}"/>
                      </a:ext>
                    </a:extLst>
                  </p:cNvPr>
                  <p:cNvSpPr/>
                  <p:nvPr/>
                </p:nvSpPr>
                <p:spPr>
                  <a:xfrm>
                    <a:off x="8319888" y="2803416"/>
                    <a:ext cx="20852" cy="14719"/>
                  </a:xfrm>
                  <a:custGeom>
                    <a:avLst/>
                    <a:gdLst>
                      <a:gd name="connsiteX0" fmla="*/ 20853 w 20852"/>
                      <a:gd name="connsiteY0" fmla="*/ 14720 h 14719"/>
                      <a:gd name="connsiteX1" fmla="*/ 0 w 20852"/>
                      <a:gd name="connsiteY1" fmla="*/ 2453 h 14719"/>
                      <a:gd name="connsiteX2" fmla="*/ 4907 w 20852"/>
                      <a:gd name="connsiteY2" fmla="*/ 0 h 14719"/>
                      <a:gd name="connsiteX3" fmla="*/ 20853 w 20852"/>
                      <a:gd name="connsiteY3" fmla="*/ 8586 h 1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4719">
                        <a:moveTo>
                          <a:pt x="20853" y="14720"/>
                        </a:moveTo>
                        <a:lnTo>
                          <a:pt x="0" y="2453"/>
                        </a:lnTo>
                        <a:lnTo>
                          <a:pt x="4907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1040" name="Graphic 2">
                  <a:extLst>
                    <a:ext uri="{FF2B5EF4-FFF2-40B4-BE49-F238E27FC236}">
                      <a16:creationId xmlns:a16="http://schemas.microsoft.com/office/drawing/2014/main" id="{E4FA1715-5B59-4BEE-BBB6-9F5EEEB4793E}"/>
                    </a:ext>
                  </a:extLst>
                </p:cNvPr>
                <p:cNvGrpSpPr/>
                <p:nvPr/>
              </p:nvGrpSpPr>
              <p:grpSpPr>
                <a:xfrm>
                  <a:off x="8384899" y="2800962"/>
                  <a:ext cx="24532" cy="58878"/>
                  <a:chOff x="8384899" y="2800962"/>
                  <a:chExt cx="24532" cy="58878"/>
                </a:xfrm>
                <a:solidFill>
                  <a:schemeClr val="accent1"/>
                </a:solidFill>
              </p:grpSpPr>
              <p:sp>
                <p:nvSpPr>
                  <p:cNvPr id="1086" name="Freeform: Shape 1085">
                    <a:extLst>
                      <a:ext uri="{FF2B5EF4-FFF2-40B4-BE49-F238E27FC236}">
                        <a16:creationId xmlns:a16="http://schemas.microsoft.com/office/drawing/2014/main" id="{05A6CD97-D6AE-4950-BC96-0095C81E2234}"/>
                      </a:ext>
                    </a:extLst>
                  </p:cNvPr>
                  <p:cNvSpPr/>
                  <p:nvPr/>
                </p:nvSpPr>
                <p:spPr>
                  <a:xfrm>
                    <a:off x="8384899" y="2800962"/>
                    <a:ext cx="24532" cy="58878"/>
                  </a:xfrm>
                  <a:custGeom>
                    <a:avLst/>
                    <a:gdLst>
                      <a:gd name="connsiteX0" fmla="*/ 24533 w 24532"/>
                      <a:gd name="connsiteY0" fmla="*/ 13493 h 58878"/>
                      <a:gd name="connsiteX1" fmla="*/ 24533 w 24532"/>
                      <a:gd name="connsiteY1" fmla="*/ 58878 h 58878"/>
                      <a:gd name="connsiteX2" fmla="*/ 0 w 24532"/>
                      <a:gd name="connsiteY2" fmla="*/ 45386 h 58878"/>
                      <a:gd name="connsiteX3" fmla="*/ 0 w 24532"/>
                      <a:gd name="connsiteY3" fmla="*/ 0 h 58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32" h="58878">
                        <a:moveTo>
                          <a:pt x="24533" y="13493"/>
                        </a:moveTo>
                        <a:lnTo>
                          <a:pt x="24533" y="58878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87" name="Freeform: Shape 1086">
                    <a:extLst>
                      <a:ext uri="{FF2B5EF4-FFF2-40B4-BE49-F238E27FC236}">
                        <a16:creationId xmlns:a16="http://schemas.microsoft.com/office/drawing/2014/main" id="{1CBD1614-8515-4BD3-BCB2-8667BD248879}"/>
                      </a:ext>
                    </a:extLst>
                  </p:cNvPr>
                  <p:cNvSpPr/>
                  <p:nvPr/>
                </p:nvSpPr>
                <p:spPr>
                  <a:xfrm>
                    <a:off x="8386126" y="2804642"/>
                    <a:ext cx="20852" cy="51518"/>
                  </a:xfrm>
                  <a:custGeom>
                    <a:avLst/>
                    <a:gdLst>
                      <a:gd name="connsiteX0" fmla="*/ 20853 w 20852"/>
                      <a:gd name="connsiteY0" fmla="*/ 11040 h 51518"/>
                      <a:gd name="connsiteX1" fmla="*/ 0 w 20852"/>
                      <a:gd name="connsiteY1" fmla="*/ 0 h 51518"/>
                      <a:gd name="connsiteX2" fmla="*/ 0 w 20852"/>
                      <a:gd name="connsiteY2" fmla="*/ 39252 h 51518"/>
                      <a:gd name="connsiteX3" fmla="*/ 20853 w 20852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1518">
                        <a:moveTo>
                          <a:pt x="20853" y="11040"/>
                        </a:moveTo>
                        <a:lnTo>
                          <a:pt x="0" y="0"/>
                        </a:lnTo>
                        <a:lnTo>
                          <a:pt x="0" y="39252"/>
                        </a:lnTo>
                        <a:lnTo>
                          <a:pt x="20853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88" name="Freeform: Shape 1087">
                    <a:extLst>
                      <a:ext uri="{FF2B5EF4-FFF2-40B4-BE49-F238E27FC236}">
                        <a16:creationId xmlns:a16="http://schemas.microsoft.com/office/drawing/2014/main" id="{39186069-2A50-427F-9F83-C28D6DFF7E9A}"/>
                      </a:ext>
                    </a:extLst>
                  </p:cNvPr>
                  <p:cNvSpPr/>
                  <p:nvPr/>
                </p:nvSpPr>
                <p:spPr>
                  <a:xfrm>
                    <a:off x="8392259" y="2807095"/>
                    <a:ext cx="14719" cy="42932"/>
                  </a:xfrm>
                  <a:custGeom>
                    <a:avLst/>
                    <a:gdLst>
                      <a:gd name="connsiteX0" fmla="*/ 0 w 14719"/>
                      <a:gd name="connsiteY0" fmla="*/ 0 h 42932"/>
                      <a:gd name="connsiteX1" fmla="*/ 0 w 14719"/>
                      <a:gd name="connsiteY1" fmla="*/ 34346 h 42932"/>
                      <a:gd name="connsiteX2" fmla="*/ 14719 w 14719"/>
                      <a:gd name="connsiteY2" fmla="*/ 42932 h 42932"/>
                      <a:gd name="connsiteX3" fmla="*/ 14719 w 14719"/>
                      <a:gd name="connsiteY3" fmla="*/ 8586 h 42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19" h="42932">
                        <a:moveTo>
                          <a:pt x="0" y="0"/>
                        </a:moveTo>
                        <a:lnTo>
                          <a:pt x="0" y="34346"/>
                        </a:lnTo>
                        <a:lnTo>
                          <a:pt x="14719" y="42932"/>
                        </a:lnTo>
                        <a:lnTo>
                          <a:pt x="14719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89" name="Freeform: Shape 1088">
                    <a:extLst>
                      <a:ext uri="{FF2B5EF4-FFF2-40B4-BE49-F238E27FC236}">
                        <a16:creationId xmlns:a16="http://schemas.microsoft.com/office/drawing/2014/main" id="{87C6C97C-8961-4B5E-9352-633728F8B093}"/>
                      </a:ext>
                    </a:extLst>
                  </p:cNvPr>
                  <p:cNvSpPr/>
                  <p:nvPr/>
                </p:nvSpPr>
                <p:spPr>
                  <a:xfrm>
                    <a:off x="8386126" y="2841441"/>
                    <a:ext cx="20852" cy="14719"/>
                  </a:xfrm>
                  <a:custGeom>
                    <a:avLst/>
                    <a:gdLst>
                      <a:gd name="connsiteX0" fmla="*/ 20853 w 20852"/>
                      <a:gd name="connsiteY0" fmla="*/ 14720 h 14719"/>
                      <a:gd name="connsiteX1" fmla="*/ 0 w 20852"/>
                      <a:gd name="connsiteY1" fmla="*/ 2453 h 14719"/>
                      <a:gd name="connsiteX2" fmla="*/ 6133 w 20852"/>
                      <a:gd name="connsiteY2" fmla="*/ 0 h 14719"/>
                      <a:gd name="connsiteX3" fmla="*/ 20853 w 20852"/>
                      <a:gd name="connsiteY3" fmla="*/ 8586 h 1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4719">
                        <a:moveTo>
                          <a:pt x="20853" y="14720"/>
                        </a:moveTo>
                        <a:lnTo>
                          <a:pt x="0" y="2453"/>
                        </a:lnTo>
                        <a:lnTo>
                          <a:pt x="6133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1041" name="Graphic 2">
                  <a:extLst>
                    <a:ext uri="{FF2B5EF4-FFF2-40B4-BE49-F238E27FC236}">
                      <a16:creationId xmlns:a16="http://schemas.microsoft.com/office/drawing/2014/main" id="{F1DDD2BD-7C72-4583-83A0-EFCB163223E0}"/>
                    </a:ext>
                  </a:extLst>
                </p:cNvPr>
                <p:cNvGrpSpPr/>
                <p:nvPr/>
              </p:nvGrpSpPr>
              <p:grpSpPr>
                <a:xfrm>
                  <a:off x="8285542" y="2744537"/>
                  <a:ext cx="24532" cy="58878"/>
                  <a:chOff x="8285542" y="2744537"/>
                  <a:chExt cx="24532" cy="58878"/>
                </a:xfrm>
                <a:solidFill>
                  <a:schemeClr val="accent1"/>
                </a:solidFill>
              </p:grpSpPr>
              <p:sp>
                <p:nvSpPr>
                  <p:cNvPr id="1082" name="Freeform: Shape 1081">
                    <a:extLst>
                      <a:ext uri="{FF2B5EF4-FFF2-40B4-BE49-F238E27FC236}">
                        <a16:creationId xmlns:a16="http://schemas.microsoft.com/office/drawing/2014/main" id="{DE7F973C-8BC4-4709-85B0-7B0EFFF7CB29}"/>
                      </a:ext>
                    </a:extLst>
                  </p:cNvPr>
                  <p:cNvSpPr/>
                  <p:nvPr/>
                </p:nvSpPr>
                <p:spPr>
                  <a:xfrm>
                    <a:off x="8285542" y="2744537"/>
                    <a:ext cx="24532" cy="58878"/>
                  </a:xfrm>
                  <a:custGeom>
                    <a:avLst/>
                    <a:gdLst>
                      <a:gd name="connsiteX0" fmla="*/ 24533 w 24532"/>
                      <a:gd name="connsiteY0" fmla="*/ 13493 h 58878"/>
                      <a:gd name="connsiteX1" fmla="*/ 24533 w 24532"/>
                      <a:gd name="connsiteY1" fmla="*/ 58878 h 58878"/>
                      <a:gd name="connsiteX2" fmla="*/ 0 w 24532"/>
                      <a:gd name="connsiteY2" fmla="*/ 45386 h 58878"/>
                      <a:gd name="connsiteX3" fmla="*/ 0 w 24532"/>
                      <a:gd name="connsiteY3" fmla="*/ 0 h 58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32" h="58878">
                        <a:moveTo>
                          <a:pt x="24533" y="13493"/>
                        </a:moveTo>
                        <a:lnTo>
                          <a:pt x="24533" y="58878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83" name="Freeform: Shape 1082">
                    <a:extLst>
                      <a:ext uri="{FF2B5EF4-FFF2-40B4-BE49-F238E27FC236}">
                        <a16:creationId xmlns:a16="http://schemas.microsoft.com/office/drawing/2014/main" id="{9F06B1B5-AC0A-4F3A-B3CD-5DD54955C74D}"/>
                      </a:ext>
                    </a:extLst>
                  </p:cNvPr>
                  <p:cNvSpPr/>
                  <p:nvPr/>
                </p:nvSpPr>
                <p:spPr>
                  <a:xfrm>
                    <a:off x="8287995" y="2748217"/>
                    <a:ext cx="19625" cy="51518"/>
                  </a:xfrm>
                  <a:custGeom>
                    <a:avLst/>
                    <a:gdLst>
                      <a:gd name="connsiteX0" fmla="*/ 19626 w 19625"/>
                      <a:gd name="connsiteY0" fmla="*/ 11040 h 51518"/>
                      <a:gd name="connsiteX1" fmla="*/ 0 w 19625"/>
                      <a:gd name="connsiteY1" fmla="*/ 0 h 51518"/>
                      <a:gd name="connsiteX2" fmla="*/ 0 w 19625"/>
                      <a:gd name="connsiteY2" fmla="*/ 39252 h 51518"/>
                      <a:gd name="connsiteX3" fmla="*/ 19626 w 19625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625" h="51518">
                        <a:moveTo>
                          <a:pt x="19626" y="11040"/>
                        </a:moveTo>
                        <a:lnTo>
                          <a:pt x="0" y="0"/>
                        </a:lnTo>
                        <a:lnTo>
                          <a:pt x="0" y="39252"/>
                        </a:lnTo>
                        <a:lnTo>
                          <a:pt x="19626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84" name="Freeform: Shape 1083">
                    <a:extLst>
                      <a:ext uri="{FF2B5EF4-FFF2-40B4-BE49-F238E27FC236}">
                        <a16:creationId xmlns:a16="http://schemas.microsoft.com/office/drawing/2014/main" id="{DC87AD89-62C9-4270-993B-9C8C9EF9DC9C}"/>
                      </a:ext>
                    </a:extLst>
                  </p:cNvPr>
                  <p:cNvSpPr/>
                  <p:nvPr/>
                </p:nvSpPr>
                <p:spPr>
                  <a:xfrm>
                    <a:off x="8292902" y="2750670"/>
                    <a:ext cx="14719" cy="42932"/>
                  </a:xfrm>
                  <a:custGeom>
                    <a:avLst/>
                    <a:gdLst>
                      <a:gd name="connsiteX0" fmla="*/ 0 w 14719"/>
                      <a:gd name="connsiteY0" fmla="*/ 0 h 42932"/>
                      <a:gd name="connsiteX1" fmla="*/ 0 w 14719"/>
                      <a:gd name="connsiteY1" fmla="*/ 34346 h 42932"/>
                      <a:gd name="connsiteX2" fmla="*/ 14719 w 14719"/>
                      <a:gd name="connsiteY2" fmla="*/ 42932 h 42932"/>
                      <a:gd name="connsiteX3" fmla="*/ 14719 w 14719"/>
                      <a:gd name="connsiteY3" fmla="*/ 8586 h 42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19" h="42932">
                        <a:moveTo>
                          <a:pt x="0" y="0"/>
                        </a:moveTo>
                        <a:lnTo>
                          <a:pt x="0" y="34346"/>
                        </a:lnTo>
                        <a:lnTo>
                          <a:pt x="14719" y="42932"/>
                        </a:lnTo>
                        <a:lnTo>
                          <a:pt x="14719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85" name="Freeform: Shape 1084">
                    <a:extLst>
                      <a:ext uri="{FF2B5EF4-FFF2-40B4-BE49-F238E27FC236}">
                        <a16:creationId xmlns:a16="http://schemas.microsoft.com/office/drawing/2014/main" id="{AC587FEF-8819-44CD-B211-FFD4EFBF9FBA}"/>
                      </a:ext>
                    </a:extLst>
                  </p:cNvPr>
                  <p:cNvSpPr/>
                  <p:nvPr/>
                </p:nvSpPr>
                <p:spPr>
                  <a:xfrm>
                    <a:off x="8287995" y="2785016"/>
                    <a:ext cx="19625" cy="14719"/>
                  </a:xfrm>
                  <a:custGeom>
                    <a:avLst/>
                    <a:gdLst>
                      <a:gd name="connsiteX0" fmla="*/ 19626 w 19625"/>
                      <a:gd name="connsiteY0" fmla="*/ 14720 h 14719"/>
                      <a:gd name="connsiteX1" fmla="*/ 0 w 19625"/>
                      <a:gd name="connsiteY1" fmla="*/ 2453 h 14719"/>
                      <a:gd name="connsiteX2" fmla="*/ 4906 w 19625"/>
                      <a:gd name="connsiteY2" fmla="*/ 0 h 14719"/>
                      <a:gd name="connsiteX3" fmla="*/ 19626 w 19625"/>
                      <a:gd name="connsiteY3" fmla="*/ 8586 h 1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625" h="14719">
                        <a:moveTo>
                          <a:pt x="19626" y="14720"/>
                        </a:moveTo>
                        <a:lnTo>
                          <a:pt x="0" y="2453"/>
                        </a:lnTo>
                        <a:lnTo>
                          <a:pt x="4906" y="0"/>
                        </a:lnTo>
                        <a:lnTo>
                          <a:pt x="19626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1042" name="Graphic 2">
                  <a:extLst>
                    <a:ext uri="{FF2B5EF4-FFF2-40B4-BE49-F238E27FC236}">
                      <a16:creationId xmlns:a16="http://schemas.microsoft.com/office/drawing/2014/main" id="{BCAFE7A5-CE6C-4020-A19B-E0E9162707F2}"/>
                    </a:ext>
                  </a:extLst>
                </p:cNvPr>
                <p:cNvGrpSpPr/>
                <p:nvPr/>
              </p:nvGrpSpPr>
              <p:grpSpPr>
                <a:xfrm>
                  <a:off x="8249970" y="2723684"/>
                  <a:ext cx="25759" cy="58878"/>
                  <a:chOff x="8249970" y="2723684"/>
                  <a:chExt cx="25759" cy="58878"/>
                </a:xfrm>
                <a:solidFill>
                  <a:schemeClr val="accent1"/>
                </a:solidFill>
              </p:grpSpPr>
              <p:sp>
                <p:nvSpPr>
                  <p:cNvPr id="1078" name="Freeform: Shape 1077">
                    <a:extLst>
                      <a:ext uri="{FF2B5EF4-FFF2-40B4-BE49-F238E27FC236}">
                        <a16:creationId xmlns:a16="http://schemas.microsoft.com/office/drawing/2014/main" id="{D0C88DFE-FBE7-47AA-BB84-C9F6CF12CBA7}"/>
                      </a:ext>
                    </a:extLst>
                  </p:cNvPr>
                  <p:cNvSpPr/>
                  <p:nvPr/>
                </p:nvSpPr>
                <p:spPr>
                  <a:xfrm>
                    <a:off x="8249970" y="2723684"/>
                    <a:ext cx="25759" cy="58878"/>
                  </a:xfrm>
                  <a:custGeom>
                    <a:avLst/>
                    <a:gdLst>
                      <a:gd name="connsiteX0" fmla="*/ 25759 w 25759"/>
                      <a:gd name="connsiteY0" fmla="*/ 13493 h 58878"/>
                      <a:gd name="connsiteX1" fmla="*/ 25759 w 25759"/>
                      <a:gd name="connsiteY1" fmla="*/ 58878 h 58878"/>
                      <a:gd name="connsiteX2" fmla="*/ 0 w 25759"/>
                      <a:gd name="connsiteY2" fmla="*/ 44159 h 58878"/>
                      <a:gd name="connsiteX3" fmla="*/ 0 w 25759"/>
                      <a:gd name="connsiteY3" fmla="*/ 0 h 58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58878">
                        <a:moveTo>
                          <a:pt x="25759" y="13493"/>
                        </a:moveTo>
                        <a:lnTo>
                          <a:pt x="25759" y="58878"/>
                        </a:lnTo>
                        <a:lnTo>
                          <a:pt x="0" y="4415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79" name="Freeform: Shape 1078">
                    <a:extLst>
                      <a:ext uri="{FF2B5EF4-FFF2-40B4-BE49-F238E27FC236}">
                        <a16:creationId xmlns:a16="http://schemas.microsoft.com/office/drawing/2014/main" id="{AFF2BFD5-3B31-4C86-948A-47A934A44C26}"/>
                      </a:ext>
                    </a:extLst>
                  </p:cNvPr>
                  <p:cNvSpPr/>
                  <p:nvPr/>
                </p:nvSpPr>
                <p:spPr>
                  <a:xfrm>
                    <a:off x="8252423" y="2726138"/>
                    <a:ext cx="20852" cy="52745"/>
                  </a:xfrm>
                  <a:custGeom>
                    <a:avLst/>
                    <a:gdLst>
                      <a:gd name="connsiteX0" fmla="*/ 20853 w 20852"/>
                      <a:gd name="connsiteY0" fmla="*/ 12266 h 52745"/>
                      <a:gd name="connsiteX1" fmla="*/ 0 w 20852"/>
                      <a:gd name="connsiteY1" fmla="*/ 0 h 52745"/>
                      <a:gd name="connsiteX2" fmla="*/ 0 w 20852"/>
                      <a:gd name="connsiteY2" fmla="*/ 40479 h 52745"/>
                      <a:gd name="connsiteX3" fmla="*/ 20853 w 20852"/>
                      <a:gd name="connsiteY3" fmla="*/ 52745 h 527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2745">
                        <a:moveTo>
                          <a:pt x="20853" y="12266"/>
                        </a:moveTo>
                        <a:lnTo>
                          <a:pt x="0" y="0"/>
                        </a:lnTo>
                        <a:lnTo>
                          <a:pt x="0" y="40479"/>
                        </a:lnTo>
                        <a:lnTo>
                          <a:pt x="20853" y="52745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80" name="Freeform: Shape 1079">
                    <a:extLst>
                      <a:ext uri="{FF2B5EF4-FFF2-40B4-BE49-F238E27FC236}">
                        <a16:creationId xmlns:a16="http://schemas.microsoft.com/office/drawing/2014/main" id="{B2FB49DC-04D8-45B4-B2B4-78A1BB7C9A01}"/>
                      </a:ext>
                    </a:extLst>
                  </p:cNvPr>
                  <p:cNvSpPr/>
                  <p:nvPr/>
                </p:nvSpPr>
                <p:spPr>
                  <a:xfrm>
                    <a:off x="8257329" y="2729817"/>
                    <a:ext cx="15946" cy="41705"/>
                  </a:xfrm>
                  <a:custGeom>
                    <a:avLst/>
                    <a:gdLst>
                      <a:gd name="connsiteX0" fmla="*/ 0 w 15946"/>
                      <a:gd name="connsiteY0" fmla="*/ 0 h 41705"/>
                      <a:gd name="connsiteX1" fmla="*/ 0 w 15946"/>
                      <a:gd name="connsiteY1" fmla="*/ 33119 h 41705"/>
                      <a:gd name="connsiteX2" fmla="*/ 15946 w 15946"/>
                      <a:gd name="connsiteY2" fmla="*/ 41706 h 41705"/>
                      <a:gd name="connsiteX3" fmla="*/ 15946 w 15946"/>
                      <a:gd name="connsiteY3" fmla="*/ 8586 h 417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46" h="41705">
                        <a:moveTo>
                          <a:pt x="0" y="0"/>
                        </a:moveTo>
                        <a:lnTo>
                          <a:pt x="0" y="33119"/>
                        </a:lnTo>
                        <a:lnTo>
                          <a:pt x="15946" y="41706"/>
                        </a:lnTo>
                        <a:lnTo>
                          <a:pt x="15946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81" name="Freeform: Shape 1080">
                    <a:extLst>
                      <a:ext uri="{FF2B5EF4-FFF2-40B4-BE49-F238E27FC236}">
                        <a16:creationId xmlns:a16="http://schemas.microsoft.com/office/drawing/2014/main" id="{987BDB3C-F52C-4029-A37F-209633A5ACF0}"/>
                      </a:ext>
                    </a:extLst>
                  </p:cNvPr>
                  <p:cNvSpPr/>
                  <p:nvPr/>
                </p:nvSpPr>
                <p:spPr>
                  <a:xfrm>
                    <a:off x="8252423" y="2762937"/>
                    <a:ext cx="20852" cy="15946"/>
                  </a:xfrm>
                  <a:custGeom>
                    <a:avLst/>
                    <a:gdLst>
                      <a:gd name="connsiteX0" fmla="*/ 20853 w 20852"/>
                      <a:gd name="connsiteY0" fmla="*/ 15946 h 15946"/>
                      <a:gd name="connsiteX1" fmla="*/ 0 w 20852"/>
                      <a:gd name="connsiteY1" fmla="*/ 3680 h 15946"/>
                      <a:gd name="connsiteX2" fmla="*/ 4907 w 20852"/>
                      <a:gd name="connsiteY2" fmla="*/ 0 h 15946"/>
                      <a:gd name="connsiteX3" fmla="*/ 20853 w 20852"/>
                      <a:gd name="connsiteY3" fmla="*/ 8586 h 159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5946">
                        <a:moveTo>
                          <a:pt x="20853" y="15946"/>
                        </a:moveTo>
                        <a:lnTo>
                          <a:pt x="0" y="3680"/>
                        </a:lnTo>
                        <a:lnTo>
                          <a:pt x="4907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1043" name="Graphic 2">
                  <a:extLst>
                    <a:ext uri="{FF2B5EF4-FFF2-40B4-BE49-F238E27FC236}">
                      <a16:creationId xmlns:a16="http://schemas.microsoft.com/office/drawing/2014/main" id="{4C5060C1-42E9-4142-862D-D228AF37E186}"/>
                    </a:ext>
                  </a:extLst>
                </p:cNvPr>
                <p:cNvGrpSpPr/>
                <p:nvPr/>
              </p:nvGrpSpPr>
              <p:grpSpPr>
                <a:xfrm>
                  <a:off x="8448684" y="2890507"/>
                  <a:ext cx="24532" cy="58878"/>
                  <a:chOff x="8448684" y="2890507"/>
                  <a:chExt cx="24532" cy="58878"/>
                </a:xfrm>
                <a:solidFill>
                  <a:schemeClr val="accent1"/>
                </a:solidFill>
              </p:grpSpPr>
              <p:sp>
                <p:nvSpPr>
                  <p:cNvPr id="1074" name="Freeform: Shape 1073">
                    <a:extLst>
                      <a:ext uri="{FF2B5EF4-FFF2-40B4-BE49-F238E27FC236}">
                        <a16:creationId xmlns:a16="http://schemas.microsoft.com/office/drawing/2014/main" id="{8F0D75DF-8EEC-48DD-ABD4-0A08163D2FD1}"/>
                      </a:ext>
                    </a:extLst>
                  </p:cNvPr>
                  <p:cNvSpPr/>
                  <p:nvPr/>
                </p:nvSpPr>
                <p:spPr>
                  <a:xfrm>
                    <a:off x="8448684" y="2890507"/>
                    <a:ext cx="24532" cy="58878"/>
                  </a:xfrm>
                  <a:custGeom>
                    <a:avLst/>
                    <a:gdLst>
                      <a:gd name="connsiteX0" fmla="*/ 24533 w 24532"/>
                      <a:gd name="connsiteY0" fmla="*/ 13493 h 58878"/>
                      <a:gd name="connsiteX1" fmla="*/ 24533 w 24532"/>
                      <a:gd name="connsiteY1" fmla="*/ 58879 h 58878"/>
                      <a:gd name="connsiteX2" fmla="*/ 0 w 24532"/>
                      <a:gd name="connsiteY2" fmla="*/ 44159 h 58878"/>
                      <a:gd name="connsiteX3" fmla="*/ 0 w 24532"/>
                      <a:gd name="connsiteY3" fmla="*/ 0 h 58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32" h="58878">
                        <a:moveTo>
                          <a:pt x="24533" y="13493"/>
                        </a:moveTo>
                        <a:lnTo>
                          <a:pt x="24533" y="58879"/>
                        </a:lnTo>
                        <a:lnTo>
                          <a:pt x="0" y="4415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75" name="Freeform: Shape 1074">
                    <a:extLst>
                      <a:ext uri="{FF2B5EF4-FFF2-40B4-BE49-F238E27FC236}">
                        <a16:creationId xmlns:a16="http://schemas.microsoft.com/office/drawing/2014/main" id="{2DFFDC30-1FAA-4643-A44D-D1B7B3A83615}"/>
                      </a:ext>
                    </a:extLst>
                  </p:cNvPr>
                  <p:cNvSpPr/>
                  <p:nvPr/>
                </p:nvSpPr>
                <p:spPr>
                  <a:xfrm>
                    <a:off x="8451138" y="2894187"/>
                    <a:ext cx="20852" cy="51518"/>
                  </a:xfrm>
                  <a:custGeom>
                    <a:avLst/>
                    <a:gdLst>
                      <a:gd name="connsiteX0" fmla="*/ 20853 w 20852"/>
                      <a:gd name="connsiteY0" fmla="*/ 11040 h 51518"/>
                      <a:gd name="connsiteX1" fmla="*/ 0 w 20852"/>
                      <a:gd name="connsiteY1" fmla="*/ 0 h 51518"/>
                      <a:gd name="connsiteX2" fmla="*/ 0 w 20852"/>
                      <a:gd name="connsiteY2" fmla="*/ 39252 h 51518"/>
                      <a:gd name="connsiteX3" fmla="*/ 20853 w 20852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1518">
                        <a:moveTo>
                          <a:pt x="20853" y="11040"/>
                        </a:moveTo>
                        <a:lnTo>
                          <a:pt x="0" y="0"/>
                        </a:lnTo>
                        <a:lnTo>
                          <a:pt x="0" y="39252"/>
                        </a:lnTo>
                        <a:lnTo>
                          <a:pt x="20853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76" name="Freeform: Shape 1075">
                    <a:extLst>
                      <a:ext uri="{FF2B5EF4-FFF2-40B4-BE49-F238E27FC236}">
                        <a16:creationId xmlns:a16="http://schemas.microsoft.com/office/drawing/2014/main" id="{F9B214FB-A3FC-41B9-BFB3-32505570A2EA}"/>
                      </a:ext>
                    </a:extLst>
                  </p:cNvPr>
                  <p:cNvSpPr/>
                  <p:nvPr/>
                </p:nvSpPr>
                <p:spPr>
                  <a:xfrm>
                    <a:off x="8456044" y="2896640"/>
                    <a:ext cx="15946" cy="41705"/>
                  </a:xfrm>
                  <a:custGeom>
                    <a:avLst/>
                    <a:gdLst>
                      <a:gd name="connsiteX0" fmla="*/ 0 w 15946"/>
                      <a:gd name="connsiteY0" fmla="*/ 0 h 41705"/>
                      <a:gd name="connsiteX1" fmla="*/ 0 w 15946"/>
                      <a:gd name="connsiteY1" fmla="*/ 33119 h 41705"/>
                      <a:gd name="connsiteX2" fmla="*/ 15946 w 15946"/>
                      <a:gd name="connsiteY2" fmla="*/ 41706 h 41705"/>
                      <a:gd name="connsiteX3" fmla="*/ 15946 w 15946"/>
                      <a:gd name="connsiteY3" fmla="*/ 8586 h 417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46" h="41705">
                        <a:moveTo>
                          <a:pt x="0" y="0"/>
                        </a:moveTo>
                        <a:lnTo>
                          <a:pt x="0" y="33119"/>
                        </a:lnTo>
                        <a:lnTo>
                          <a:pt x="15946" y="41706"/>
                        </a:lnTo>
                        <a:lnTo>
                          <a:pt x="15946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77" name="Freeform: Shape 1076">
                    <a:extLst>
                      <a:ext uri="{FF2B5EF4-FFF2-40B4-BE49-F238E27FC236}">
                        <a16:creationId xmlns:a16="http://schemas.microsoft.com/office/drawing/2014/main" id="{95A986E5-2973-4164-9194-627BBE64E7E1}"/>
                      </a:ext>
                    </a:extLst>
                  </p:cNvPr>
                  <p:cNvSpPr/>
                  <p:nvPr/>
                </p:nvSpPr>
                <p:spPr>
                  <a:xfrm>
                    <a:off x="8451138" y="2929759"/>
                    <a:ext cx="20852" cy="15946"/>
                  </a:xfrm>
                  <a:custGeom>
                    <a:avLst/>
                    <a:gdLst>
                      <a:gd name="connsiteX0" fmla="*/ 20853 w 20852"/>
                      <a:gd name="connsiteY0" fmla="*/ 15946 h 15946"/>
                      <a:gd name="connsiteX1" fmla="*/ 0 w 20852"/>
                      <a:gd name="connsiteY1" fmla="*/ 3680 h 15946"/>
                      <a:gd name="connsiteX2" fmla="*/ 4906 w 20852"/>
                      <a:gd name="connsiteY2" fmla="*/ 0 h 15946"/>
                      <a:gd name="connsiteX3" fmla="*/ 20853 w 20852"/>
                      <a:gd name="connsiteY3" fmla="*/ 8586 h 159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5946">
                        <a:moveTo>
                          <a:pt x="20853" y="15946"/>
                        </a:moveTo>
                        <a:lnTo>
                          <a:pt x="0" y="3680"/>
                        </a:lnTo>
                        <a:lnTo>
                          <a:pt x="4906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1044" name="Graphic 2">
                  <a:extLst>
                    <a:ext uri="{FF2B5EF4-FFF2-40B4-BE49-F238E27FC236}">
                      <a16:creationId xmlns:a16="http://schemas.microsoft.com/office/drawing/2014/main" id="{D7FE978E-26A1-405B-88FF-346B4ABDB1E5}"/>
                    </a:ext>
                  </a:extLst>
                </p:cNvPr>
                <p:cNvGrpSpPr/>
                <p:nvPr/>
              </p:nvGrpSpPr>
              <p:grpSpPr>
                <a:xfrm>
                  <a:off x="8349327" y="2834081"/>
                  <a:ext cx="25759" cy="60105"/>
                  <a:chOff x="8349327" y="2834081"/>
                  <a:chExt cx="25759" cy="60105"/>
                </a:xfrm>
                <a:solidFill>
                  <a:schemeClr val="accent1"/>
                </a:solidFill>
              </p:grpSpPr>
              <p:sp>
                <p:nvSpPr>
                  <p:cNvPr id="1070" name="Freeform: Shape 1069">
                    <a:extLst>
                      <a:ext uri="{FF2B5EF4-FFF2-40B4-BE49-F238E27FC236}">
                        <a16:creationId xmlns:a16="http://schemas.microsoft.com/office/drawing/2014/main" id="{C18A9B61-504C-4D4E-AC73-071E1FBC449C}"/>
                      </a:ext>
                    </a:extLst>
                  </p:cNvPr>
                  <p:cNvSpPr/>
                  <p:nvPr/>
                </p:nvSpPr>
                <p:spPr>
                  <a:xfrm>
                    <a:off x="8349327" y="2834081"/>
                    <a:ext cx="25759" cy="60105"/>
                  </a:xfrm>
                  <a:custGeom>
                    <a:avLst/>
                    <a:gdLst>
                      <a:gd name="connsiteX0" fmla="*/ 25759 w 25759"/>
                      <a:gd name="connsiteY0" fmla="*/ 14720 h 60105"/>
                      <a:gd name="connsiteX1" fmla="*/ 25759 w 25759"/>
                      <a:gd name="connsiteY1" fmla="*/ 60105 h 60105"/>
                      <a:gd name="connsiteX2" fmla="*/ 0 w 25759"/>
                      <a:gd name="connsiteY2" fmla="*/ 45386 h 60105"/>
                      <a:gd name="connsiteX3" fmla="*/ 0 w 25759"/>
                      <a:gd name="connsiteY3" fmla="*/ 0 h 601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60105">
                        <a:moveTo>
                          <a:pt x="25759" y="14720"/>
                        </a:moveTo>
                        <a:lnTo>
                          <a:pt x="25759" y="60105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71" name="Freeform: Shape 1070">
                    <a:extLst>
                      <a:ext uri="{FF2B5EF4-FFF2-40B4-BE49-F238E27FC236}">
                        <a16:creationId xmlns:a16="http://schemas.microsoft.com/office/drawing/2014/main" id="{1755EAB1-A4C1-4794-BDCA-F8C410879F09}"/>
                      </a:ext>
                    </a:extLst>
                  </p:cNvPr>
                  <p:cNvSpPr/>
                  <p:nvPr/>
                </p:nvSpPr>
                <p:spPr>
                  <a:xfrm>
                    <a:off x="8351780" y="2837761"/>
                    <a:ext cx="20852" cy="51518"/>
                  </a:xfrm>
                  <a:custGeom>
                    <a:avLst/>
                    <a:gdLst>
                      <a:gd name="connsiteX0" fmla="*/ 20853 w 20852"/>
                      <a:gd name="connsiteY0" fmla="*/ 12266 h 51518"/>
                      <a:gd name="connsiteX1" fmla="*/ 0 w 20852"/>
                      <a:gd name="connsiteY1" fmla="*/ 0 h 51518"/>
                      <a:gd name="connsiteX2" fmla="*/ 0 w 20852"/>
                      <a:gd name="connsiteY2" fmla="*/ 40479 h 51518"/>
                      <a:gd name="connsiteX3" fmla="*/ 20853 w 20852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1518">
                        <a:moveTo>
                          <a:pt x="20853" y="12266"/>
                        </a:moveTo>
                        <a:lnTo>
                          <a:pt x="0" y="0"/>
                        </a:lnTo>
                        <a:lnTo>
                          <a:pt x="0" y="40479"/>
                        </a:lnTo>
                        <a:lnTo>
                          <a:pt x="20853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72" name="Freeform: Shape 1071">
                    <a:extLst>
                      <a:ext uri="{FF2B5EF4-FFF2-40B4-BE49-F238E27FC236}">
                        <a16:creationId xmlns:a16="http://schemas.microsoft.com/office/drawing/2014/main" id="{DD51CFD3-2A6B-40ED-A7E5-CD180A8A2D38}"/>
                      </a:ext>
                    </a:extLst>
                  </p:cNvPr>
                  <p:cNvSpPr/>
                  <p:nvPr/>
                </p:nvSpPr>
                <p:spPr>
                  <a:xfrm>
                    <a:off x="8356687" y="2841441"/>
                    <a:ext cx="15946" cy="41705"/>
                  </a:xfrm>
                  <a:custGeom>
                    <a:avLst/>
                    <a:gdLst>
                      <a:gd name="connsiteX0" fmla="*/ 0 w 15946"/>
                      <a:gd name="connsiteY0" fmla="*/ 0 h 41705"/>
                      <a:gd name="connsiteX1" fmla="*/ 0 w 15946"/>
                      <a:gd name="connsiteY1" fmla="*/ 33119 h 41705"/>
                      <a:gd name="connsiteX2" fmla="*/ 15946 w 15946"/>
                      <a:gd name="connsiteY2" fmla="*/ 41706 h 41705"/>
                      <a:gd name="connsiteX3" fmla="*/ 15946 w 15946"/>
                      <a:gd name="connsiteY3" fmla="*/ 8586 h 417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46" h="41705">
                        <a:moveTo>
                          <a:pt x="0" y="0"/>
                        </a:moveTo>
                        <a:lnTo>
                          <a:pt x="0" y="33119"/>
                        </a:lnTo>
                        <a:lnTo>
                          <a:pt x="15946" y="41706"/>
                        </a:lnTo>
                        <a:lnTo>
                          <a:pt x="15946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73" name="Freeform: Shape 1072">
                    <a:extLst>
                      <a:ext uri="{FF2B5EF4-FFF2-40B4-BE49-F238E27FC236}">
                        <a16:creationId xmlns:a16="http://schemas.microsoft.com/office/drawing/2014/main" id="{34939918-0F22-41C4-9DAC-E5B088BD6B33}"/>
                      </a:ext>
                    </a:extLst>
                  </p:cNvPr>
                  <p:cNvSpPr/>
                  <p:nvPr/>
                </p:nvSpPr>
                <p:spPr>
                  <a:xfrm>
                    <a:off x="8351780" y="2874560"/>
                    <a:ext cx="20852" cy="14719"/>
                  </a:xfrm>
                  <a:custGeom>
                    <a:avLst/>
                    <a:gdLst>
                      <a:gd name="connsiteX0" fmla="*/ 20853 w 20852"/>
                      <a:gd name="connsiteY0" fmla="*/ 14720 h 14719"/>
                      <a:gd name="connsiteX1" fmla="*/ 0 w 20852"/>
                      <a:gd name="connsiteY1" fmla="*/ 3680 h 14719"/>
                      <a:gd name="connsiteX2" fmla="*/ 4906 w 20852"/>
                      <a:gd name="connsiteY2" fmla="*/ 0 h 14719"/>
                      <a:gd name="connsiteX3" fmla="*/ 20853 w 20852"/>
                      <a:gd name="connsiteY3" fmla="*/ 8586 h 1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4719">
                        <a:moveTo>
                          <a:pt x="20853" y="14720"/>
                        </a:moveTo>
                        <a:lnTo>
                          <a:pt x="0" y="3680"/>
                        </a:lnTo>
                        <a:lnTo>
                          <a:pt x="4906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1045" name="Graphic 2">
                  <a:extLst>
                    <a:ext uri="{FF2B5EF4-FFF2-40B4-BE49-F238E27FC236}">
                      <a16:creationId xmlns:a16="http://schemas.microsoft.com/office/drawing/2014/main" id="{64411FAF-87BE-43D9-AF62-3BC9B2DA07B0}"/>
                    </a:ext>
                  </a:extLst>
                </p:cNvPr>
                <p:cNvGrpSpPr/>
                <p:nvPr/>
              </p:nvGrpSpPr>
              <p:grpSpPr>
                <a:xfrm>
                  <a:off x="8416792" y="2872107"/>
                  <a:ext cx="24532" cy="58878"/>
                  <a:chOff x="8416792" y="2872107"/>
                  <a:chExt cx="24532" cy="58878"/>
                </a:xfrm>
                <a:solidFill>
                  <a:schemeClr val="accent1"/>
                </a:solidFill>
              </p:grpSpPr>
              <p:sp>
                <p:nvSpPr>
                  <p:cNvPr id="1066" name="Freeform: Shape 1065">
                    <a:extLst>
                      <a:ext uri="{FF2B5EF4-FFF2-40B4-BE49-F238E27FC236}">
                        <a16:creationId xmlns:a16="http://schemas.microsoft.com/office/drawing/2014/main" id="{536911B1-A71C-491D-A592-9E2637AE5578}"/>
                      </a:ext>
                    </a:extLst>
                  </p:cNvPr>
                  <p:cNvSpPr/>
                  <p:nvPr/>
                </p:nvSpPr>
                <p:spPr>
                  <a:xfrm>
                    <a:off x="8416792" y="2872107"/>
                    <a:ext cx="24532" cy="58878"/>
                  </a:xfrm>
                  <a:custGeom>
                    <a:avLst/>
                    <a:gdLst>
                      <a:gd name="connsiteX0" fmla="*/ 24533 w 24532"/>
                      <a:gd name="connsiteY0" fmla="*/ 13493 h 58878"/>
                      <a:gd name="connsiteX1" fmla="*/ 24533 w 24532"/>
                      <a:gd name="connsiteY1" fmla="*/ 58879 h 58878"/>
                      <a:gd name="connsiteX2" fmla="*/ 0 w 24532"/>
                      <a:gd name="connsiteY2" fmla="*/ 45386 h 58878"/>
                      <a:gd name="connsiteX3" fmla="*/ 0 w 24532"/>
                      <a:gd name="connsiteY3" fmla="*/ 0 h 58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32" h="58878">
                        <a:moveTo>
                          <a:pt x="24533" y="13493"/>
                        </a:moveTo>
                        <a:lnTo>
                          <a:pt x="24533" y="58879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67" name="Freeform: Shape 1066">
                    <a:extLst>
                      <a:ext uri="{FF2B5EF4-FFF2-40B4-BE49-F238E27FC236}">
                        <a16:creationId xmlns:a16="http://schemas.microsoft.com/office/drawing/2014/main" id="{D1F83128-ED04-4E06-9835-D9B4C4CAC2DE}"/>
                      </a:ext>
                    </a:extLst>
                  </p:cNvPr>
                  <p:cNvSpPr/>
                  <p:nvPr/>
                </p:nvSpPr>
                <p:spPr>
                  <a:xfrm>
                    <a:off x="8418018" y="2875787"/>
                    <a:ext cx="20852" cy="51518"/>
                  </a:xfrm>
                  <a:custGeom>
                    <a:avLst/>
                    <a:gdLst>
                      <a:gd name="connsiteX0" fmla="*/ 20853 w 20852"/>
                      <a:gd name="connsiteY0" fmla="*/ 11040 h 51518"/>
                      <a:gd name="connsiteX1" fmla="*/ 0 w 20852"/>
                      <a:gd name="connsiteY1" fmla="*/ 0 h 51518"/>
                      <a:gd name="connsiteX2" fmla="*/ 0 w 20852"/>
                      <a:gd name="connsiteY2" fmla="*/ 40479 h 51518"/>
                      <a:gd name="connsiteX3" fmla="*/ 20853 w 20852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1518">
                        <a:moveTo>
                          <a:pt x="20853" y="11040"/>
                        </a:moveTo>
                        <a:lnTo>
                          <a:pt x="0" y="0"/>
                        </a:lnTo>
                        <a:lnTo>
                          <a:pt x="0" y="40479"/>
                        </a:lnTo>
                        <a:lnTo>
                          <a:pt x="20853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68" name="Freeform: Shape 1067">
                    <a:extLst>
                      <a:ext uri="{FF2B5EF4-FFF2-40B4-BE49-F238E27FC236}">
                        <a16:creationId xmlns:a16="http://schemas.microsoft.com/office/drawing/2014/main" id="{E1D49AC5-45CC-41CA-BC0D-26508BF4D254}"/>
                      </a:ext>
                    </a:extLst>
                  </p:cNvPr>
                  <p:cNvSpPr/>
                  <p:nvPr/>
                </p:nvSpPr>
                <p:spPr>
                  <a:xfrm>
                    <a:off x="8424151" y="2878240"/>
                    <a:ext cx="14719" cy="42932"/>
                  </a:xfrm>
                  <a:custGeom>
                    <a:avLst/>
                    <a:gdLst>
                      <a:gd name="connsiteX0" fmla="*/ 0 w 14719"/>
                      <a:gd name="connsiteY0" fmla="*/ 0 h 42932"/>
                      <a:gd name="connsiteX1" fmla="*/ 0 w 14719"/>
                      <a:gd name="connsiteY1" fmla="*/ 34346 h 42932"/>
                      <a:gd name="connsiteX2" fmla="*/ 14720 w 14719"/>
                      <a:gd name="connsiteY2" fmla="*/ 42932 h 42932"/>
                      <a:gd name="connsiteX3" fmla="*/ 14720 w 14719"/>
                      <a:gd name="connsiteY3" fmla="*/ 8586 h 42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19" h="42932">
                        <a:moveTo>
                          <a:pt x="0" y="0"/>
                        </a:moveTo>
                        <a:lnTo>
                          <a:pt x="0" y="34346"/>
                        </a:lnTo>
                        <a:lnTo>
                          <a:pt x="14720" y="42932"/>
                        </a:lnTo>
                        <a:lnTo>
                          <a:pt x="14720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69" name="Freeform: Shape 1068">
                    <a:extLst>
                      <a:ext uri="{FF2B5EF4-FFF2-40B4-BE49-F238E27FC236}">
                        <a16:creationId xmlns:a16="http://schemas.microsoft.com/office/drawing/2014/main" id="{62A379C1-3F99-4717-B75E-057714165043}"/>
                      </a:ext>
                    </a:extLst>
                  </p:cNvPr>
                  <p:cNvSpPr/>
                  <p:nvPr/>
                </p:nvSpPr>
                <p:spPr>
                  <a:xfrm>
                    <a:off x="8418018" y="2912586"/>
                    <a:ext cx="20852" cy="14719"/>
                  </a:xfrm>
                  <a:custGeom>
                    <a:avLst/>
                    <a:gdLst>
                      <a:gd name="connsiteX0" fmla="*/ 20853 w 20852"/>
                      <a:gd name="connsiteY0" fmla="*/ 14720 h 14719"/>
                      <a:gd name="connsiteX1" fmla="*/ 0 w 20852"/>
                      <a:gd name="connsiteY1" fmla="*/ 3680 h 14719"/>
                      <a:gd name="connsiteX2" fmla="*/ 6133 w 20852"/>
                      <a:gd name="connsiteY2" fmla="*/ 0 h 14719"/>
                      <a:gd name="connsiteX3" fmla="*/ 20853 w 20852"/>
                      <a:gd name="connsiteY3" fmla="*/ 8586 h 1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4719">
                        <a:moveTo>
                          <a:pt x="20853" y="14720"/>
                        </a:moveTo>
                        <a:lnTo>
                          <a:pt x="0" y="3680"/>
                        </a:lnTo>
                        <a:lnTo>
                          <a:pt x="6133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1046" name="Graphic 2">
                  <a:extLst>
                    <a:ext uri="{FF2B5EF4-FFF2-40B4-BE49-F238E27FC236}">
                      <a16:creationId xmlns:a16="http://schemas.microsoft.com/office/drawing/2014/main" id="{99CD1F35-6239-4126-B025-6A827AF1A046}"/>
                    </a:ext>
                  </a:extLst>
                </p:cNvPr>
                <p:cNvGrpSpPr/>
                <p:nvPr/>
              </p:nvGrpSpPr>
              <p:grpSpPr>
                <a:xfrm>
                  <a:off x="8317434" y="2815682"/>
                  <a:ext cx="24532" cy="60105"/>
                  <a:chOff x="8317434" y="2815682"/>
                  <a:chExt cx="24532" cy="60105"/>
                </a:xfrm>
                <a:solidFill>
                  <a:schemeClr val="accent1"/>
                </a:solidFill>
              </p:grpSpPr>
              <p:sp>
                <p:nvSpPr>
                  <p:cNvPr id="1062" name="Freeform: Shape 1061">
                    <a:extLst>
                      <a:ext uri="{FF2B5EF4-FFF2-40B4-BE49-F238E27FC236}">
                        <a16:creationId xmlns:a16="http://schemas.microsoft.com/office/drawing/2014/main" id="{BDFD66BB-D8FE-4E42-9C02-BFBD35C397CC}"/>
                      </a:ext>
                    </a:extLst>
                  </p:cNvPr>
                  <p:cNvSpPr/>
                  <p:nvPr/>
                </p:nvSpPr>
                <p:spPr>
                  <a:xfrm>
                    <a:off x="8317434" y="2815682"/>
                    <a:ext cx="24532" cy="60105"/>
                  </a:xfrm>
                  <a:custGeom>
                    <a:avLst/>
                    <a:gdLst>
                      <a:gd name="connsiteX0" fmla="*/ 24533 w 24532"/>
                      <a:gd name="connsiteY0" fmla="*/ 14720 h 60105"/>
                      <a:gd name="connsiteX1" fmla="*/ 24533 w 24532"/>
                      <a:gd name="connsiteY1" fmla="*/ 60105 h 60105"/>
                      <a:gd name="connsiteX2" fmla="*/ 0 w 24532"/>
                      <a:gd name="connsiteY2" fmla="*/ 45386 h 60105"/>
                      <a:gd name="connsiteX3" fmla="*/ 0 w 24532"/>
                      <a:gd name="connsiteY3" fmla="*/ 0 h 601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32" h="60105">
                        <a:moveTo>
                          <a:pt x="24533" y="14720"/>
                        </a:moveTo>
                        <a:lnTo>
                          <a:pt x="24533" y="60105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63" name="Freeform: Shape 1062">
                    <a:extLst>
                      <a:ext uri="{FF2B5EF4-FFF2-40B4-BE49-F238E27FC236}">
                        <a16:creationId xmlns:a16="http://schemas.microsoft.com/office/drawing/2014/main" id="{6DAFBA6E-F87E-4438-B0AA-97E027CA5C4C}"/>
                      </a:ext>
                    </a:extLst>
                  </p:cNvPr>
                  <p:cNvSpPr/>
                  <p:nvPr/>
                </p:nvSpPr>
                <p:spPr>
                  <a:xfrm>
                    <a:off x="8319888" y="2819362"/>
                    <a:ext cx="20852" cy="52745"/>
                  </a:xfrm>
                  <a:custGeom>
                    <a:avLst/>
                    <a:gdLst>
                      <a:gd name="connsiteX0" fmla="*/ 20853 w 20852"/>
                      <a:gd name="connsiteY0" fmla="*/ 12266 h 52745"/>
                      <a:gd name="connsiteX1" fmla="*/ 0 w 20852"/>
                      <a:gd name="connsiteY1" fmla="*/ 0 h 52745"/>
                      <a:gd name="connsiteX2" fmla="*/ 0 w 20852"/>
                      <a:gd name="connsiteY2" fmla="*/ 40479 h 52745"/>
                      <a:gd name="connsiteX3" fmla="*/ 20853 w 20852"/>
                      <a:gd name="connsiteY3" fmla="*/ 52745 h 527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2745">
                        <a:moveTo>
                          <a:pt x="20853" y="12266"/>
                        </a:moveTo>
                        <a:lnTo>
                          <a:pt x="0" y="0"/>
                        </a:lnTo>
                        <a:lnTo>
                          <a:pt x="0" y="40479"/>
                        </a:lnTo>
                        <a:lnTo>
                          <a:pt x="20853" y="52745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64" name="Freeform: Shape 1063">
                    <a:extLst>
                      <a:ext uri="{FF2B5EF4-FFF2-40B4-BE49-F238E27FC236}">
                        <a16:creationId xmlns:a16="http://schemas.microsoft.com/office/drawing/2014/main" id="{D497B6B5-0465-4D16-8E7E-164C4B32CC81}"/>
                      </a:ext>
                    </a:extLst>
                  </p:cNvPr>
                  <p:cNvSpPr/>
                  <p:nvPr/>
                </p:nvSpPr>
                <p:spPr>
                  <a:xfrm>
                    <a:off x="8324794" y="2823042"/>
                    <a:ext cx="15946" cy="41705"/>
                  </a:xfrm>
                  <a:custGeom>
                    <a:avLst/>
                    <a:gdLst>
                      <a:gd name="connsiteX0" fmla="*/ 0 w 15946"/>
                      <a:gd name="connsiteY0" fmla="*/ 0 h 41705"/>
                      <a:gd name="connsiteX1" fmla="*/ 0 w 15946"/>
                      <a:gd name="connsiteY1" fmla="*/ 33119 h 41705"/>
                      <a:gd name="connsiteX2" fmla="*/ 15946 w 15946"/>
                      <a:gd name="connsiteY2" fmla="*/ 41706 h 41705"/>
                      <a:gd name="connsiteX3" fmla="*/ 15946 w 15946"/>
                      <a:gd name="connsiteY3" fmla="*/ 8586 h 417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46" h="41705">
                        <a:moveTo>
                          <a:pt x="0" y="0"/>
                        </a:moveTo>
                        <a:lnTo>
                          <a:pt x="0" y="33119"/>
                        </a:lnTo>
                        <a:lnTo>
                          <a:pt x="15946" y="41706"/>
                        </a:lnTo>
                        <a:lnTo>
                          <a:pt x="15946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65" name="Freeform: Shape 1064">
                    <a:extLst>
                      <a:ext uri="{FF2B5EF4-FFF2-40B4-BE49-F238E27FC236}">
                        <a16:creationId xmlns:a16="http://schemas.microsoft.com/office/drawing/2014/main" id="{95240962-C21D-4915-AFFC-09E0453C2804}"/>
                      </a:ext>
                    </a:extLst>
                  </p:cNvPr>
                  <p:cNvSpPr/>
                  <p:nvPr/>
                </p:nvSpPr>
                <p:spPr>
                  <a:xfrm>
                    <a:off x="8319888" y="2856161"/>
                    <a:ext cx="20852" cy="15946"/>
                  </a:xfrm>
                  <a:custGeom>
                    <a:avLst/>
                    <a:gdLst>
                      <a:gd name="connsiteX0" fmla="*/ 20853 w 20852"/>
                      <a:gd name="connsiteY0" fmla="*/ 15946 h 15946"/>
                      <a:gd name="connsiteX1" fmla="*/ 0 w 20852"/>
                      <a:gd name="connsiteY1" fmla="*/ 3680 h 15946"/>
                      <a:gd name="connsiteX2" fmla="*/ 4907 w 20852"/>
                      <a:gd name="connsiteY2" fmla="*/ 0 h 15946"/>
                      <a:gd name="connsiteX3" fmla="*/ 20853 w 20852"/>
                      <a:gd name="connsiteY3" fmla="*/ 8586 h 159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5946">
                        <a:moveTo>
                          <a:pt x="20853" y="15946"/>
                        </a:moveTo>
                        <a:lnTo>
                          <a:pt x="0" y="3680"/>
                        </a:lnTo>
                        <a:lnTo>
                          <a:pt x="4907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1047" name="Graphic 2">
                  <a:extLst>
                    <a:ext uri="{FF2B5EF4-FFF2-40B4-BE49-F238E27FC236}">
                      <a16:creationId xmlns:a16="http://schemas.microsoft.com/office/drawing/2014/main" id="{CA0C8B47-6B16-4A80-A325-0EEEEFD70D33}"/>
                    </a:ext>
                  </a:extLst>
                </p:cNvPr>
                <p:cNvGrpSpPr/>
                <p:nvPr/>
              </p:nvGrpSpPr>
              <p:grpSpPr>
                <a:xfrm>
                  <a:off x="8384899" y="2853708"/>
                  <a:ext cx="24532" cy="58878"/>
                  <a:chOff x="8384899" y="2853708"/>
                  <a:chExt cx="24532" cy="58878"/>
                </a:xfrm>
                <a:solidFill>
                  <a:schemeClr val="accent1"/>
                </a:solidFill>
              </p:grpSpPr>
              <p:sp>
                <p:nvSpPr>
                  <p:cNvPr id="1058" name="Freeform: Shape 1057">
                    <a:extLst>
                      <a:ext uri="{FF2B5EF4-FFF2-40B4-BE49-F238E27FC236}">
                        <a16:creationId xmlns:a16="http://schemas.microsoft.com/office/drawing/2014/main" id="{0BD51232-D377-4A3E-9239-6BA40F456E9B}"/>
                      </a:ext>
                    </a:extLst>
                  </p:cNvPr>
                  <p:cNvSpPr/>
                  <p:nvPr/>
                </p:nvSpPr>
                <p:spPr>
                  <a:xfrm>
                    <a:off x="8384899" y="2853708"/>
                    <a:ext cx="24532" cy="58878"/>
                  </a:xfrm>
                  <a:custGeom>
                    <a:avLst/>
                    <a:gdLst>
                      <a:gd name="connsiteX0" fmla="*/ 24533 w 24532"/>
                      <a:gd name="connsiteY0" fmla="*/ 14720 h 58878"/>
                      <a:gd name="connsiteX1" fmla="*/ 24533 w 24532"/>
                      <a:gd name="connsiteY1" fmla="*/ 58879 h 58878"/>
                      <a:gd name="connsiteX2" fmla="*/ 0 w 24532"/>
                      <a:gd name="connsiteY2" fmla="*/ 45386 h 58878"/>
                      <a:gd name="connsiteX3" fmla="*/ 0 w 24532"/>
                      <a:gd name="connsiteY3" fmla="*/ 0 h 58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32" h="58878">
                        <a:moveTo>
                          <a:pt x="24533" y="14720"/>
                        </a:moveTo>
                        <a:lnTo>
                          <a:pt x="24533" y="58879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59" name="Freeform: Shape 1058">
                    <a:extLst>
                      <a:ext uri="{FF2B5EF4-FFF2-40B4-BE49-F238E27FC236}">
                        <a16:creationId xmlns:a16="http://schemas.microsoft.com/office/drawing/2014/main" id="{CD5A0696-B5D7-4793-BF36-9A23FA695B0D}"/>
                      </a:ext>
                    </a:extLst>
                  </p:cNvPr>
                  <p:cNvSpPr/>
                  <p:nvPr/>
                </p:nvSpPr>
                <p:spPr>
                  <a:xfrm>
                    <a:off x="8386126" y="2857388"/>
                    <a:ext cx="20852" cy="51518"/>
                  </a:xfrm>
                  <a:custGeom>
                    <a:avLst/>
                    <a:gdLst>
                      <a:gd name="connsiteX0" fmla="*/ 20853 w 20852"/>
                      <a:gd name="connsiteY0" fmla="*/ 12266 h 51518"/>
                      <a:gd name="connsiteX1" fmla="*/ 0 w 20852"/>
                      <a:gd name="connsiteY1" fmla="*/ 0 h 51518"/>
                      <a:gd name="connsiteX2" fmla="*/ 0 w 20852"/>
                      <a:gd name="connsiteY2" fmla="*/ 40479 h 51518"/>
                      <a:gd name="connsiteX3" fmla="*/ 20853 w 20852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1518">
                        <a:moveTo>
                          <a:pt x="20853" y="12266"/>
                        </a:moveTo>
                        <a:lnTo>
                          <a:pt x="0" y="0"/>
                        </a:lnTo>
                        <a:lnTo>
                          <a:pt x="0" y="40479"/>
                        </a:lnTo>
                        <a:lnTo>
                          <a:pt x="20853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60" name="Freeform: Shape 1059">
                    <a:extLst>
                      <a:ext uri="{FF2B5EF4-FFF2-40B4-BE49-F238E27FC236}">
                        <a16:creationId xmlns:a16="http://schemas.microsoft.com/office/drawing/2014/main" id="{14A384CB-D786-4F11-83F2-1BA00AE49313}"/>
                      </a:ext>
                    </a:extLst>
                  </p:cNvPr>
                  <p:cNvSpPr/>
                  <p:nvPr/>
                </p:nvSpPr>
                <p:spPr>
                  <a:xfrm>
                    <a:off x="8392259" y="2861067"/>
                    <a:ext cx="14719" cy="41705"/>
                  </a:xfrm>
                  <a:custGeom>
                    <a:avLst/>
                    <a:gdLst>
                      <a:gd name="connsiteX0" fmla="*/ 0 w 14719"/>
                      <a:gd name="connsiteY0" fmla="*/ 0 h 41705"/>
                      <a:gd name="connsiteX1" fmla="*/ 0 w 14719"/>
                      <a:gd name="connsiteY1" fmla="*/ 33119 h 41705"/>
                      <a:gd name="connsiteX2" fmla="*/ 14719 w 14719"/>
                      <a:gd name="connsiteY2" fmla="*/ 41706 h 41705"/>
                      <a:gd name="connsiteX3" fmla="*/ 14719 w 14719"/>
                      <a:gd name="connsiteY3" fmla="*/ 8586 h 417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19" h="41705">
                        <a:moveTo>
                          <a:pt x="0" y="0"/>
                        </a:moveTo>
                        <a:lnTo>
                          <a:pt x="0" y="33119"/>
                        </a:lnTo>
                        <a:lnTo>
                          <a:pt x="14719" y="41706"/>
                        </a:lnTo>
                        <a:lnTo>
                          <a:pt x="14719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61" name="Freeform: Shape 1060">
                    <a:extLst>
                      <a:ext uri="{FF2B5EF4-FFF2-40B4-BE49-F238E27FC236}">
                        <a16:creationId xmlns:a16="http://schemas.microsoft.com/office/drawing/2014/main" id="{A971F9C1-F435-4A40-882B-B1B5F9F9A662}"/>
                      </a:ext>
                    </a:extLst>
                  </p:cNvPr>
                  <p:cNvSpPr/>
                  <p:nvPr/>
                </p:nvSpPr>
                <p:spPr>
                  <a:xfrm>
                    <a:off x="8386126" y="2894187"/>
                    <a:ext cx="20852" cy="14719"/>
                  </a:xfrm>
                  <a:custGeom>
                    <a:avLst/>
                    <a:gdLst>
                      <a:gd name="connsiteX0" fmla="*/ 20853 w 20852"/>
                      <a:gd name="connsiteY0" fmla="*/ 14720 h 14719"/>
                      <a:gd name="connsiteX1" fmla="*/ 0 w 20852"/>
                      <a:gd name="connsiteY1" fmla="*/ 3680 h 14719"/>
                      <a:gd name="connsiteX2" fmla="*/ 6133 w 20852"/>
                      <a:gd name="connsiteY2" fmla="*/ 0 h 14719"/>
                      <a:gd name="connsiteX3" fmla="*/ 20853 w 20852"/>
                      <a:gd name="connsiteY3" fmla="*/ 8586 h 1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4719">
                        <a:moveTo>
                          <a:pt x="20853" y="14720"/>
                        </a:moveTo>
                        <a:lnTo>
                          <a:pt x="0" y="3680"/>
                        </a:lnTo>
                        <a:lnTo>
                          <a:pt x="6133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1048" name="Graphic 2">
                  <a:extLst>
                    <a:ext uri="{FF2B5EF4-FFF2-40B4-BE49-F238E27FC236}">
                      <a16:creationId xmlns:a16="http://schemas.microsoft.com/office/drawing/2014/main" id="{E7D81AB6-0688-4FED-9610-6F65ECCD949A}"/>
                    </a:ext>
                  </a:extLst>
                </p:cNvPr>
                <p:cNvGrpSpPr/>
                <p:nvPr/>
              </p:nvGrpSpPr>
              <p:grpSpPr>
                <a:xfrm>
                  <a:off x="8285542" y="2797282"/>
                  <a:ext cx="24532" cy="60105"/>
                  <a:chOff x="8285542" y="2797282"/>
                  <a:chExt cx="24532" cy="60105"/>
                </a:xfrm>
                <a:solidFill>
                  <a:schemeClr val="accent1"/>
                </a:solidFill>
              </p:grpSpPr>
              <p:sp>
                <p:nvSpPr>
                  <p:cNvPr id="1054" name="Freeform: Shape 1053">
                    <a:extLst>
                      <a:ext uri="{FF2B5EF4-FFF2-40B4-BE49-F238E27FC236}">
                        <a16:creationId xmlns:a16="http://schemas.microsoft.com/office/drawing/2014/main" id="{D846D2E1-A96F-448D-BF27-C131A79372FF}"/>
                      </a:ext>
                    </a:extLst>
                  </p:cNvPr>
                  <p:cNvSpPr/>
                  <p:nvPr/>
                </p:nvSpPr>
                <p:spPr>
                  <a:xfrm>
                    <a:off x="8285542" y="2797282"/>
                    <a:ext cx="24532" cy="60105"/>
                  </a:xfrm>
                  <a:custGeom>
                    <a:avLst/>
                    <a:gdLst>
                      <a:gd name="connsiteX0" fmla="*/ 24533 w 24532"/>
                      <a:gd name="connsiteY0" fmla="*/ 14720 h 60105"/>
                      <a:gd name="connsiteX1" fmla="*/ 24533 w 24532"/>
                      <a:gd name="connsiteY1" fmla="*/ 60105 h 60105"/>
                      <a:gd name="connsiteX2" fmla="*/ 0 w 24532"/>
                      <a:gd name="connsiteY2" fmla="*/ 45386 h 60105"/>
                      <a:gd name="connsiteX3" fmla="*/ 0 w 24532"/>
                      <a:gd name="connsiteY3" fmla="*/ 0 h 601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32" h="60105">
                        <a:moveTo>
                          <a:pt x="24533" y="14720"/>
                        </a:moveTo>
                        <a:lnTo>
                          <a:pt x="24533" y="60105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55" name="Freeform: Shape 1054">
                    <a:extLst>
                      <a:ext uri="{FF2B5EF4-FFF2-40B4-BE49-F238E27FC236}">
                        <a16:creationId xmlns:a16="http://schemas.microsoft.com/office/drawing/2014/main" id="{1788B155-C49E-4A4C-A767-FC959AC2DD1E}"/>
                      </a:ext>
                    </a:extLst>
                  </p:cNvPr>
                  <p:cNvSpPr/>
                  <p:nvPr/>
                </p:nvSpPr>
                <p:spPr>
                  <a:xfrm>
                    <a:off x="8287995" y="2800962"/>
                    <a:ext cx="19625" cy="52745"/>
                  </a:xfrm>
                  <a:custGeom>
                    <a:avLst/>
                    <a:gdLst>
                      <a:gd name="connsiteX0" fmla="*/ 19626 w 19625"/>
                      <a:gd name="connsiteY0" fmla="*/ 12266 h 52745"/>
                      <a:gd name="connsiteX1" fmla="*/ 0 w 19625"/>
                      <a:gd name="connsiteY1" fmla="*/ 0 h 52745"/>
                      <a:gd name="connsiteX2" fmla="*/ 0 w 19625"/>
                      <a:gd name="connsiteY2" fmla="*/ 40479 h 52745"/>
                      <a:gd name="connsiteX3" fmla="*/ 19626 w 19625"/>
                      <a:gd name="connsiteY3" fmla="*/ 52745 h 527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625" h="52745">
                        <a:moveTo>
                          <a:pt x="19626" y="12266"/>
                        </a:moveTo>
                        <a:lnTo>
                          <a:pt x="0" y="0"/>
                        </a:lnTo>
                        <a:lnTo>
                          <a:pt x="0" y="40479"/>
                        </a:lnTo>
                        <a:lnTo>
                          <a:pt x="19626" y="52745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56" name="Freeform: Shape 1055">
                    <a:extLst>
                      <a:ext uri="{FF2B5EF4-FFF2-40B4-BE49-F238E27FC236}">
                        <a16:creationId xmlns:a16="http://schemas.microsoft.com/office/drawing/2014/main" id="{A6ADC082-A0DA-4B95-823D-34897B3BF424}"/>
                      </a:ext>
                    </a:extLst>
                  </p:cNvPr>
                  <p:cNvSpPr/>
                  <p:nvPr/>
                </p:nvSpPr>
                <p:spPr>
                  <a:xfrm>
                    <a:off x="8292902" y="2804642"/>
                    <a:ext cx="14719" cy="41705"/>
                  </a:xfrm>
                  <a:custGeom>
                    <a:avLst/>
                    <a:gdLst>
                      <a:gd name="connsiteX0" fmla="*/ 0 w 14719"/>
                      <a:gd name="connsiteY0" fmla="*/ 0 h 41705"/>
                      <a:gd name="connsiteX1" fmla="*/ 0 w 14719"/>
                      <a:gd name="connsiteY1" fmla="*/ 33119 h 41705"/>
                      <a:gd name="connsiteX2" fmla="*/ 14719 w 14719"/>
                      <a:gd name="connsiteY2" fmla="*/ 41706 h 41705"/>
                      <a:gd name="connsiteX3" fmla="*/ 14719 w 14719"/>
                      <a:gd name="connsiteY3" fmla="*/ 8586 h 417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19" h="41705">
                        <a:moveTo>
                          <a:pt x="0" y="0"/>
                        </a:moveTo>
                        <a:lnTo>
                          <a:pt x="0" y="33119"/>
                        </a:lnTo>
                        <a:lnTo>
                          <a:pt x="14719" y="41706"/>
                        </a:lnTo>
                        <a:lnTo>
                          <a:pt x="14719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57" name="Freeform: Shape 1056">
                    <a:extLst>
                      <a:ext uri="{FF2B5EF4-FFF2-40B4-BE49-F238E27FC236}">
                        <a16:creationId xmlns:a16="http://schemas.microsoft.com/office/drawing/2014/main" id="{36941502-B057-4B03-8CF2-D60391D205B9}"/>
                      </a:ext>
                    </a:extLst>
                  </p:cNvPr>
                  <p:cNvSpPr/>
                  <p:nvPr/>
                </p:nvSpPr>
                <p:spPr>
                  <a:xfrm>
                    <a:off x="8287995" y="2837761"/>
                    <a:ext cx="19625" cy="15946"/>
                  </a:xfrm>
                  <a:custGeom>
                    <a:avLst/>
                    <a:gdLst>
                      <a:gd name="connsiteX0" fmla="*/ 19626 w 19625"/>
                      <a:gd name="connsiteY0" fmla="*/ 15946 h 15946"/>
                      <a:gd name="connsiteX1" fmla="*/ 0 w 19625"/>
                      <a:gd name="connsiteY1" fmla="*/ 3680 h 15946"/>
                      <a:gd name="connsiteX2" fmla="*/ 4906 w 19625"/>
                      <a:gd name="connsiteY2" fmla="*/ 0 h 15946"/>
                      <a:gd name="connsiteX3" fmla="*/ 19626 w 19625"/>
                      <a:gd name="connsiteY3" fmla="*/ 8586 h 159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625" h="15946">
                        <a:moveTo>
                          <a:pt x="19626" y="15946"/>
                        </a:moveTo>
                        <a:lnTo>
                          <a:pt x="0" y="3680"/>
                        </a:lnTo>
                        <a:lnTo>
                          <a:pt x="4906" y="0"/>
                        </a:lnTo>
                        <a:lnTo>
                          <a:pt x="19626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1049" name="Graphic 2">
                  <a:extLst>
                    <a:ext uri="{FF2B5EF4-FFF2-40B4-BE49-F238E27FC236}">
                      <a16:creationId xmlns:a16="http://schemas.microsoft.com/office/drawing/2014/main" id="{14053B12-C2C9-4BF6-9AF9-906F7867905D}"/>
                    </a:ext>
                  </a:extLst>
                </p:cNvPr>
                <p:cNvGrpSpPr/>
                <p:nvPr/>
              </p:nvGrpSpPr>
              <p:grpSpPr>
                <a:xfrm>
                  <a:off x="8249970" y="2776430"/>
                  <a:ext cx="25759" cy="58878"/>
                  <a:chOff x="8249970" y="2776430"/>
                  <a:chExt cx="25759" cy="58878"/>
                </a:xfrm>
                <a:solidFill>
                  <a:schemeClr val="accent1"/>
                </a:solidFill>
              </p:grpSpPr>
              <p:sp>
                <p:nvSpPr>
                  <p:cNvPr id="1050" name="Freeform: Shape 1049">
                    <a:extLst>
                      <a:ext uri="{FF2B5EF4-FFF2-40B4-BE49-F238E27FC236}">
                        <a16:creationId xmlns:a16="http://schemas.microsoft.com/office/drawing/2014/main" id="{B16151BE-DB5C-46DE-84AE-0A61EFD215D5}"/>
                      </a:ext>
                    </a:extLst>
                  </p:cNvPr>
                  <p:cNvSpPr/>
                  <p:nvPr/>
                </p:nvSpPr>
                <p:spPr>
                  <a:xfrm>
                    <a:off x="8249970" y="2776430"/>
                    <a:ext cx="25759" cy="58878"/>
                  </a:xfrm>
                  <a:custGeom>
                    <a:avLst/>
                    <a:gdLst>
                      <a:gd name="connsiteX0" fmla="*/ 25759 w 25759"/>
                      <a:gd name="connsiteY0" fmla="*/ 14720 h 58878"/>
                      <a:gd name="connsiteX1" fmla="*/ 25759 w 25759"/>
                      <a:gd name="connsiteY1" fmla="*/ 58878 h 58878"/>
                      <a:gd name="connsiteX2" fmla="*/ 0 w 25759"/>
                      <a:gd name="connsiteY2" fmla="*/ 45386 h 58878"/>
                      <a:gd name="connsiteX3" fmla="*/ 0 w 25759"/>
                      <a:gd name="connsiteY3" fmla="*/ 0 h 58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58878">
                        <a:moveTo>
                          <a:pt x="25759" y="14720"/>
                        </a:moveTo>
                        <a:lnTo>
                          <a:pt x="25759" y="58878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51" name="Freeform: Shape 1050">
                    <a:extLst>
                      <a:ext uri="{FF2B5EF4-FFF2-40B4-BE49-F238E27FC236}">
                        <a16:creationId xmlns:a16="http://schemas.microsoft.com/office/drawing/2014/main" id="{89C93AA6-67CD-46A7-BA9A-7FA29FCFAE05}"/>
                      </a:ext>
                    </a:extLst>
                  </p:cNvPr>
                  <p:cNvSpPr/>
                  <p:nvPr/>
                </p:nvSpPr>
                <p:spPr>
                  <a:xfrm>
                    <a:off x="8252423" y="2780110"/>
                    <a:ext cx="20852" cy="51518"/>
                  </a:xfrm>
                  <a:custGeom>
                    <a:avLst/>
                    <a:gdLst>
                      <a:gd name="connsiteX0" fmla="*/ 20853 w 20852"/>
                      <a:gd name="connsiteY0" fmla="*/ 12266 h 51518"/>
                      <a:gd name="connsiteX1" fmla="*/ 0 w 20852"/>
                      <a:gd name="connsiteY1" fmla="*/ 0 h 51518"/>
                      <a:gd name="connsiteX2" fmla="*/ 0 w 20852"/>
                      <a:gd name="connsiteY2" fmla="*/ 40479 h 51518"/>
                      <a:gd name="connsiteX3" fmla="*/ 20853 w 20852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1518">
                        <a:moveTo>
                          <a:pt x="20853" y="12266"/>
                        </a:moveTo>
                        <a:lnTo>
                          <a:pt x="0" y="0"/>
                        </a:lnTo>
                        <a:lnTo>
                          <a:pt x="0" y="40479"/>
                        </a:lnTo>
                        <a:lnTo>
                          <a:pt x="20853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52" name="Freeform: Shape 1051">
                    <a:extLst>
                      <a:ext uri="{FF2B5EF4-FFF2-40B4-BE49-F238E27FC236}">
                        <a16:creationId xmlns:a16="http://schemas.microsoft.com/office/drawing/2014/main" id="{D3FFD9E9-5AB9-404C-869D-C68920EDDAA8}"/>
                      </a:ext>
                    </a:extLst>
                  </p:cNvPr>
                  <p:cNvSpPr/>
                  <p:nvPr/>
                </p:nvSpPr>
                <p:spPr>
                  <a:xfrm>
                    <a:off x="8257329" y="2783789"/>
                    <a:ext cx="15946" cy="41705"/>
                  </a:xfrm>
                  <a:custGeom>
                    <a:avLst/>
                    <a:gdLst>
                      <a:gd name="connsiteX0" fmla="*/ 0 w 15946"/>
                      <a:gd name="connsiteY0" fmla="*/ 0 h 41705"/>
                      <a:gd name="connsiteX1" fmla="*/ 0 w 15946"/>
                      <a:gd name="connsiteY1" fmla="*/ 33119 h 41705"/>
                      <a:gd name="connsiteX2" fmla="*/ 15946 w 15946"/>
                      <a:gd name="connsiteY2" fmla="*/ 41706 h 41705"/>
                      <a:gd name="connsiteX3" fmla="*/ 15946 w 15946"/>
                      <a:gd name="connsiteY3" fmla="*/ 8586 h 417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46" h="41705">
                        <a:moveTo>
                          <a:pt x="0" y="0"/>
                        </a:moveTo>
                        <a:lnTo>
                          <a:pt x="0" y="33119"/>
                        </a:lnTo>
                        <a:lnTo>
                          <a:pt x="15946" y="41706"/>
                        </a:lnTo>
                        <a:lnTo>
                          <a:pt x="15946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53" name="Freeform: Shape 1052">
                    <a:extLst>
                      <a:ext uri="{FF2B5EF4-FFF2-40B4-BE49-F238E27FC236}">
                        <a16:creationId xmlns:a16="http://schemas.microsoft.com/office/drawing/2014/main" id="{2C48CA0A-2741-48CE-8CA6-CA34918FC86C}"/>
                      </a:ext>
                    </a:extLst>
                  </p:cNvPr>
                  <p:cNvSpPr/>
                  <p:nvPr/>
                </p:nvSpPr>
                <p:spPr>
                  <a:xfrm>
                    <a:off x="8252423" y="2816909"/>
                    <a:ext cx="20852" cy="14719"/>
                  </a:xfrm>
                  <a:custGeom>
                    <a:avLst/>
                    <a:gdLst>
                      <a:gd name="connsiteX0" fmla="*/ 20853 w 20852"/>
                      <a:gd name="connsiteY0" fmla="*/ 14720 h 14719"/>
                      <a:gd name="connsiteX1" fmla="*/ 0 w 20852"/>
                      <a:gd name="connsiteY1" fmla="*/ 3680 h 14719"/>
                      <a:gd name="connsiteX2" fmla="*/ 4907 w 20852"/>
                      <a:gd name="connsiteY2" fmla="*/ 0 h 14719"/>
                      <a:gd name="connsiteX3" fmla="*/ 20853 w 20852"/>
                      <a:gd name="connsiteY3" fmla="*/ 8586 h 1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4719">
                        <a:moveTo>
                          <a:pt x="20853" y="14720"/>
                        </a:moveTo>
                        <a:lnTo>
                          <a:pt x="0" y="3680"/>
                        </a:lnTo>
                        <a:lnTo>
                          <a:pt x="4907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sp>
          <p:nvSpPr>
            <p:cNvPr id="1017" name="Freeform: Shape 1016">
              <a:extLst>
                <a:ext uri="{FF2B5EF4-FFF2-40B4-BE49-F238E27FC236}">
                  <a16:creationId xmlns:a16="http://schemas.microsoft.com/office/drawing/2014/main" id="{FF1222BE-63B0-4B7F-A127-108CEB3388EC}"/>
                </a:ext>
              </a:extLst>
            </p:cNvPr>
            <p:cNvSpPr/>
            <p:nvPr/>
          </p:nvSpPr>
          <p:spPr>
            <a:xfrm>
              <a:off x="8638812" y="2861067"/>
              <a:ext cx="228154" cy="136156"/>
            </a:xfrm>
            <a:custGeom>
              <a:avLst/>
              <a:gdLst>
                <a:gd name="connsiteX0" fmla="*/ 228154 w 228154"/>
                <a:gd name="connsiteY0" fmla="*/ 128797 h 136156"/>
                <a:gd name="connsiteX1" fmla="*/ 0 w 228154"/>
                <a:gd name="connsiteY1" fmla="*/ 0 h 136156"/>
                <a:gd name="connsiteX2" fmla="*/ 0 w 228154"/>
                <a:gd name="connsiteY2" fmla="*/ 14720 h 136156"/>
                <a:gd name="connsiteX3" fmla="*/ 214661 w 228154"/>
                <a:gd name="connsiteY3" fmla="*/ 136157 h 136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8154" h="136156">
                  <a:moveTo>
                    <a:pt x="228154" y="128797"/>
                  </a:moveTo>
                  <a:lnTo>
                    <a:pt x="0" y="0"/>
                  </a:lnTo>
                  <a:lnTo>
                    <a:pt x="0" y="14720"/>
                  </a:lnTo>
                  <a:lnTo>
                    <a:pt x="214661" y="136157"/>
                  </a:lnTo>
                  <a:close/>
                </a:path>
              </a:pathLst>
            </a:custGeom>
            <a:solidFill>
              <a:srgbClr val="502A2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18" name="Freeform: Shape 1017">
              <a:extLst>
                <a:ext uri="{FF2B5EF4-FFF2-40B4-BE49-F238E27FC236}">
                  <a16:creationId xmlns:a16="http://schemas.microsoft.com/office/drawing/2014/main" id="{3F731C5C-5DC3-4C55-86CF-18828F93D4D4}"/>
                </a:ext>
              </a:extLst>
            </p:cNvPr>
            <p:cNvSpPr/>
            <p:nvPr/>
          </p:nvSpPr>
          <p:spPr>
            <a:xfrm>
              <a:off x="8638812" y="2854934"/>
              <a:ext cx="239193" cy="134929"/>
            </a:xfrm>
            <a:custGeom>
              <a:avLst/>
              <a:gdLst>
                <a:gd name="connsiteX0" fmla="*/ 239194 w 239193"/>
                <a:gd name="connsiteY0" fmla="*/ 128797 h 134929"/>
                <a:gd name="connsiteX1" fmla="*/ 9813 w 239193"/>
                <a:gd name="connsiteY1" fmla="*/ 0 h 134929"/>
                <a:gd name="connsiteX2" fmla="*/ 0 w 239193"/>
                <a:gd name="connsiteY2" fmla="*/ 6133 h 134929"/>
                <a:gd name="connsiteX3" fmla="*/ 228154 w 239193"/>
                <a:gd name="connsiteY3" fmla="*/ 134930 h 134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9193" h="134929">
                  <a:moveTo>
                    <a:pt x="239194" y="128797"/>
                  </a:moveTo>
                  <a:lnTo>
                    <a:pt x="9813" y="0"/>
                  </a:lnTo>
                  <a:lnTo>
                    <a:pt x="0" y="6133"/>
                  </a:lnTo>
                  <a:lnTo>
                    <a:pt x="228154" y="134930"/>
                  </a:lnTo>
                  <a:close/>
                </a:path>
              </a:pathLst>
            </a:custGeom>
            <a:solidFill>
              <a:srgbClr val="805046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19" name="Freeform: Shape 1018">
              <a:extLst>
                <a:ext uri="{FF2B5EF4-FFF2-40B4-BE49-F238E27FC236}">
                  <a16:creationId xmlns:a16="http://schemas.microsoft.com/office/drawing/2014/main" id="{AA893537-4680-4375-A391-D9CDE29EFAA6}"/>
                </a:ext>
              </a:extLst>
            </p:cNvPr>
            <p:cNvSpPr/>
            <p:nvPr/>
          </p:nvSpPr>
          <p:spPr>
            <a:xfrm>
              <a:off x="8129759" y="2814455"/>
              <a:ext cx="117756" cy="72371"/>
            </a:xfrm>
            <a:custGeom>
              <a:avLst/>
              <a:gdLst>
                <a:gd name="connsiteX0" fmla="*/ 0 w 117756"/>
                <a:gd name="connsiteY0" fmla="*/ 65012 h 72371"/>
                <a:gd name="connsiteX1" fmla="*/ 117757 w 117756"/>
                <a:gd name="connsiteY1" fmla="*/ 0 h 72371"/>
                <a:gd name="connsiteX2" fmla="*/ 117757 w 117756"/>
                <a:gd name="connsiteY2" fmla="*/ 14720 h 72371"/>
                <a:gd name="connsiteX3" fmla="*/ 13493 w 117756"/>
                <a:gd name="connsiteY3" fmla="*/ 72371 h 723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7756" h="72371">
                  <a:moveTo>
                    <a:pt x="0" y="65012"/>
                  </a:moveTo>
                  <a:lnTo>
                    <a:pt x="117757" y="0"/>
                  </a:lnTo>
                  <a:lnTo>
                    <a:pt x="117757" y="14720"/>
                  </a:lnTo>
                  <a:lnTo>
                    <a:pt x="13493" y="72371"/>
                  </a:lnTo>
                  <a:close/>
                </a:path>
              </a:pathLst>
            </a:custGeom>
            <a:solidFill>
              <a:srgbClr val="502A2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20" name="Freeform: Shape 1019">
              <a:extLst>
                <a:ext uri="{FF2B5EF4-FFF2-40B4-BE49-F238E27FC236}">
                  <a16:creationId xmlns:a16="http://schemas.microsoft.com/office/drawing/2014/main" id="{87B6AE4C-DD3D-413B-9E2D-1070D77CC294}"/>
                </a:ext>
              </a:extLst>
            </p:cNvPr>
            <p:cNvSpPr/>
            <p:nvPr/>
          </p:nvSpPr>
          <p:spPr>
            <a:xfrm>
              <a:off x="8107680" y="2808322"/>
              <a:ext cx="139836" cy="77278"/>
            </a:xfrm>
            <a:custGeom>
              <a:avLst/>
              <a:gdLst>
                <a:gd name="connsiteX0" fmla="*/ 0 w 139836"/>
                <a:gd name="connsiteY0" fmla="*/ 71145 h 77278"/>
                <a:gd name="connsiteX1" fmla="*/ 128797 w 139836"/>
                <a:gd name="connsiteY1" fmla="*/ 0 h 77278"/>
                <a:gd name="connsiteX2" fmla="*/ 139836 w 139836"/>
                <a:gd name="connsiteY2" fmla="*/ 6133 h 77278"/>
                <a:gd name="connsiteX3" fmla="*/ 11040 w 139836"/>
                <a:gd name="connsiteY3" fmla="*/ 77278 h 77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836" h="77278">
                  <a:moveTo>
                    <a:pt x="0" y="71145"/>
                  </a:moveTo>
                  <a:lnTo>
                    <a:pt x="128797" y="0"/>
                  </a:lnTo>
                  <a:lnTo>
                    <a:pt x="139836" y="6133"/>
                  </a:lnTo>
                  <a:lnTo>
                    <a:pt x="11040" y="77278"/>
                  </a:lnTo>
                  <a:close/>
                </a:path>
              </a:pathLst>
            </a:custGeom>
            <a:solidFill>
              <a:srgbClr val="805046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21" name="Freeform: Shape 1020">
              <a:extLst>
                <a:ext uri="{FF2B5EF4-FFF2-40B4-BE49-F238E27FC236}">
                  <a16:creationId xmlns:a16="http://schemas.microsoft.com/office/drawing/2014/main" id="{1FFE2067-1D14-4774-92BC-7E1315992BDA}"/>
                </a:ext>
              </a:extLst>
            </p:cNvPr>
            <p:cNvSpPr/>
            <p:nvPr/>
          </p:nvSpPr>
          <p:spPr>
            <a:xfrm>
              <a:off x="8572574" y="2977598"/>
              <a:ext cx="305431" cy="169275"/>
            </a:xfrm>
            <a:custGeom>
              <a:avLst/>
              <a:gdLst>
                <a:gd name="connsiteX0" fmla="*/ 0 w 305431"/>
                <a:gd name="connsiteY0" fmla="*/ 164369 h 169275"/>
                <a:gd name="connsiteX1" fmla="*/ 294392 w 305431"/>
                <a:gd name="connsiteY1" fmla="*/ 0 h 169275"/>
                <a:gd name="connsiteX2" fmla="*/ 305432 w 305431"/>
                <a:gd name="connsiteY2" fmla="*/ 6133 h 169275"/>
                <a:gd name="connsiteX3" fmla="*/ 9813 w 305431"/>
                <a:gd name="connsiteY3" fmla="*/ 169276 h 169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5431" h="169275">
                  <a:moveTo>
                    <a:pt x="0" y="164369"/>
                  </a:moveTo>
                  <a:lnTo>
                    <a:pt x="294392" y="0"/>
                  </a:lnTo>
                  <a:lnTo>
                    <a:pt x="305432" y="6133"/>
                  </a:lnTo>
                  <a:lnTo>
                    <a:pt x="9813" y="169276"/>
                  </a:lnTo>
                  <a:close/>
                </a:path>
              </a:pathLst>
            </a:custGeom>
            <a:solidFill>
              <a:srgbClr val="805046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22" name="Freeform: Shape 1021">
              <a:extLst>
                <a:ext uri="{FF2B5EF4-FFF2-40B4-BE49-F238E27FC236}">
                  <a16:creationId xmlns:a16="http://schemas.microsoft.com/office/drawing/2014/main" id="{CDB9A2C1-6892-4A7F-B3DC-430F26510046}"/>
                </a:ext>
              </a:extLst>
            </p:cNvPr>
            <p:cNvSpPr/>
            <p:nvPr/>
          </p:nvSpPr>
          <p:spPr>
            <a:xfrm>
              <a:off x="8188638" y="2760483"/>
              <a:ext cx="96904" cy="158307"/>
            </a:xfrm>
            <a:custGeom>
              <a:avLst/>
              <a:gdLst>
                <a:gd name="connsiteX0" fmla="*/ 1227 w 96904"/>
                <a:gd name="connsiteY0" fmla="*/ 122664 h 158307"/>
                <a:gd name="connsiteX1" fmla="*/ 1227 w 96904"/>
                <a:gd name="connsiteY1" fmla="*/ 126343 h 158307"/>
                <a:gd name="connsiteX2" fmla="*/ 49065 w 96904"/>
                <a:gd name="connsiteY2" fmla="*/ 158236 h 158307"/>
                <a:gd name="connsiteX3" fmla="*/ 96904 w 96904"/>
                <a:gd name="connsiteY3" fmla="*/ 122664 h 158307"/>
                <a:gd name="connsiteX4" fmla="*/ 96904 w 96904"/>
                <a:gd name="connsiteY4" fmla="*/ 122664 h 158307"/>
                <a:gd name="connsiteX5" fmla="*/ 96904 w 96904"/>
                <a:gd name="connsiteY5" fmla="*/ 122664 h 158307"/>
                <a:gd name="connsiteX6" fmla="*/ 96904 w 96904"/>
                <a:gd name="connsiteY6" fmla="*/ 0 h 158307"/>
                <a:gd name="connsiteX7" fmla="*/ 0 w 96904"/>
                <a:gd name="connsiteY7" fmla="*/ 0 h 158307"/>
                <a:gd name="connsiteX8" fmla="*/ 1227 w 96904"/>
                <a:gd name="connsiteY8" fmla="*/ 122664 h 158307"/>
                <a:gd name="connsiteX9" fmla="*/ 1227 w 96904"/>
                <a:gd name="connsiteY9" fmla="*/ 122664 h 1583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6904" h="158307">
                  <a:moveTo>
                    <a:pt x="1227" y="122664"/>
                  </a:moveTo>
                  <a:cubicBezTo>
                    <a:pt x="1227" y="123890"/>
                    <a:pt x="1227" y="125117"/>
                    <a:pt x="1227" y="126343"/>
                  </a:cubicBezTo>
                  <a:cubicBezTo>
                    <a:pt x="1227" y="144743"/>
                    <a:pt x="23306" y="159463"/>
                    <a:pt x="49065" y="158236"/>
                  </a:cubicBezTo>
                  <a:cubicBezTo>
                    <a:pt x="76051" y="157009"/>
                    <a:pt x="96904" y="141063"/>
                    <a:pt x="96904" y="122664"/>
                  </a:cubicBezTo>
                  <a:lnTo>
                    <a:pt x="96904" y="122664"/>
                  </a:lnTo>
                  <a:lnTo>
                    <a:pt x="96904" y="122664"/>
                  </a:lnTo>
                  <a:lnTo>
                    <a:pt x="96904" y="0"/>
                  </a:lnTo>
                  <a:lnTo>
                    <a:pt x="0" y="0"/>
                  </a:lnTo>
                  <a:lnTo>
                    <a:pt x="1227" y="122664"/>
                  </a:lnTo>
                  <a:lnTo>
                    <a:pt x="1227" y="122664"/>
                  </a:lnTo>
                  <a:close/>
                </a:path>
              </a:pathLst>
            </a:custGeom>
            <a:solidFill>
              <a:srgbClr val="877E70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23" name="Freeform: Shape 1022">
              <a:extLst>
                <a:ext uri="{FF2B5EF4-FFF2-40B4-BE49-F238E27FC236}">
                  <a16:creationId xmlns:a16="http://schemas.microsoft.com/office/drawing/2014/main" id="{15E1FB58-5564-4E6C-AE7A-E614BE0C6353}"/>
                </a:ext>
              </a:extLst>
            </p:cNvPr>
            <p:cNvSpPr/>
            <p:nvPr/>
          </p:nvSpPr>
          <p:spPr>
            <a:xfrm>
              <a:off x="8191091" y="2728519"/>
              <a:ext cx="95677" cy="67607"/>
            </a:xfrm>
            <a:custGeom>
              <a:avLst/>
              <a:gdLst>
                <a:gd name="connsiteX0" fmla="*/ 47839 w 95677"/>
                <a:gd name="connsiteY0" fmla="*/ 71 h 67607"/>
                <a:gd name="connsiteX1" fmla="*/ 0 w 95677"/>
                <a:gd name="connsiteY1" fmla="*/ 35644 h 67607"/>
                <a:gd name="connsiteX2" fmla="*/ 47839 w 95677"/>
                <a:gd name="connsiteY2" fmla="*/ 67536 h 67607"/>
                <a:gd name="connsiteX3" fmla="*/ 95678 w 95677"/>
                <a:gd name="connsiteY3" fmla="*/ 31964 h 67607"/>
                <a:gd name="connsiteX4" fmla="*/ 47839 w 95677"/>
                <a:gd name="connsiteY4" fmla="*/ 71 h 67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677" h="67607">
                  <a:moveTo>
                    <a:pt x="47839" y="71"/>
                  </a:moveTo>
                  <a:cubicBezTo>
                    <a:pt x="20853" y="1298"/>
                    <a:pt x="0" y="17244"/>
                    <a:pt x="0" y="35644"/>
                  </a:cubicBezTo>
                  <a:cubicBezTo>
                    <a:pt x="0" y="54043"/>
                    <a:pt x="22080" y="68763"/>
                    <a:pt x="47839" y="67536"/>
                  </a:cubicBezTo>
                  <a:cubicBezTo>
                    <a:pt x="74825" y="66310"/>
                    <a:pt x="95678" y="50364"/>
                    <a:pt x="95678" y="31964"/>
                  </a:cubicBezTo>
                  <a:cubicBezTo>
                    <a:pt x="95678" y="13564"/>
                    <a:pt x="73598" y="-1155"/>
                    <a:pt x="47839" y="71"/>
                  </a:cubicBezTo>
                  <a:close/>
                </a:path>
              </a:pathLst>
            </a:custGeom>
            <a:solidFill>
              <a:srgbClr val="9A9283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24" name="Freeform: Shape 1023">
              <a:extLst>
                <a:ext uri="{FF2B5EF4-FFF2-40B4-BE49-F238E27FC236}">
                  <a16:creationId xmlns:a16="http://schemas.microsoft.com/office/drawing/2014/main" id="{5B396874-D35D-4A6B-84D9-DE2D6FBE8640}"/>
                </a:ext>
              </a:extLst>
            </p:cNvPr>
            <p:cNvSpPr/>
            <p:nvPr/>
          </p:nvSpPr>
          <p:spPr>
            <a:xfrm>
              <a:off x="8379993" y="2953065"/>
              <a:ext cx="44158" cy="50292"/>
            </a:xfrm>
            <a:custGeom>
              <a:avLst/>
              <a:gdLst>
                <a:gd name="connsiteX0" fmla="*/ 42932 w 44158"/>
                <a:gd name="connsiteY0" fmla="*/ 0 h 50292"/>
                <a:gd name="connsiteX1" fmla="*/ 0 w 44158"/>
                <a:gd name="connsiteY1" fmla="*/ 24533 h 50292"/>
                <a:gd name="connsiteX2" fmla="*/ 0 w 44158"/>
                <a:gd name="connsiteY2" fmla="*/ 50292 h 50292"/>
                <a:gd name="connsiteX3" fmla="*/ 44159 w 44158"/>
                <a:gd name="connsiteY3" fmla="*/ 25759 h 50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158" h="50292">
                  <a:moveTo>
                    <a:pt x="42932" y="0"/>
                  </a:moveTo>
                  <a:lnTo>
                    <a:pt x="0" y="24533"/>
                  </a:lnTo>
                  <a:lnTo>
                    <a:pt x="0" y="50292"/>
                  </a:lnTo>
                  <a:lnTo>
                    <a:pt x="44159" y="25759"/>
                  </a:lnTo>
                  <a:close/>
                </a:path>
              </a:pathLst>
            </a:custGeom>
            <a:solidFill>
              <a:srgbClr val="CAC8C8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25" name="Freeform: Shape 1024">
              <a:extLst>
                <a:ext uri="{FF2B5EF4-FFF2-40B4-BE49-F238E27FC236}">
                  <a16:creationId xmlns:a16="http://schemas.microsoft.com/office/drawing/2014/main" id="{958D8A3E-25A1-426B-9546-A0C9C37D3857}"/>
                </a:ext>
              </a:extLst>
            </p:cNvPr>
            <p:cNvSpPr/>
            <p:nvPr/>
          </p:nvSpPr>
          <p:spPr>
            <a:xfrm>
              <a:off x="8279409" y="2921173"/>
              <a:ext cx="100584" cy="82184"/>
            </a:xfrm>
            <a:custGeom>
              <a:avLst/>
              <a:gdLst>
                <a:gd name="connsiteX0" fmla="*/ 100584 w 100584"/>
                <a:gd name="connsiteY0" fmla="*/ 56425 h 82184"/>
                <a:gd name="connsiteX1" fmla="*/ 0 w 100584"/>
                <a:gd name="connsiteY1" fmla="*/ 0 h 82184"/>
                <a:gd name="connsiteX2" fmla="*/ 0 w 100584"/>
                <a:gd name="connsiteY2" fmla="*/ 25759 h 82184"/>
                <a:gd name="connsiteX3" fmla="*/ 100584 w 100584"/>
                <a:gd name="connsiteY3" fmla="*/ 82185 h 82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584" h="82184">
                  <a:moveTo>
                    <a:pt x="100584" y="56425"/>
                  </a:moveTo>
                  <a:lnTo>
                    <a:pt x="0" y="0"/>
                  </a:lnTo>
                  <a:lnTo>
                    <a:pt x="0" y="25759"/>
                  </a:lnTo>
                  <a:lnTo>
                    <a:pt x="100584" y="82185"/>
                  </a:lnTo>
                  <a:close/>
                </a:path>
              </a:pathLst>
            </a:custGeom>
            <a:solidFill>
              <a:srgbClr val="BDBBBB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26" name="Freeform: Shape 1025">
              <a:extLst>
                <a:ext uri="{FF2B5EF4-FFF2-40B4-BE49-F238E27FC236}">
                  <a16:creationId xmlns:a16="http://schemas.microsoft.com/office/drawing/2014/main" id="{B8BE7A22-5E3A-4B7A-B765-BB4585686EE7}"/>
                </a:ext>
              </a:extLst>
            </p:cNvPr>
            <p:cNvSpPr/>
            <p:nvPr/>
          </p:nvSpPr>
          <p:spPr>
            <a:xfrm>
              <a:off x="8279409" y="2896640"/>
              <a:ext cx="143516" cy="80957"/>
            </a:xfrm>
            <a:custGeom>
              <a:avLst/>
              <a:gdLst>
                <a:gd name="connsiteX0" fmla="*/ 42932 w 143516"/>
                <a:gd name="connsiteY0" fmla="*/ 0 h 80957"/>
                <a:gd name="connsiteX1" fmla="*/ 143516 w 143516"/>
                <a:gd name="connsiteY1" fmla="*/ 56425 h 80957"/>
                <a:gd name="connsiteX2" fmla="*/ 100584 w 143516"/>
                <a:gd name="connsiteY2" fmla="*/ 80958 h 80957"/>
                <a:gd name="connsiteX3" fmla="*/ 0 w 143516"/>
                <a:gd name="connsiteY3" fmla="*/ 24533 h 80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3516" h="80957">
                  <a:moveTo>
                    <a:pt x="42932" y="0"/>
                  </a:moveTo>
                  <a:lnTo>
                    <a:pt x="143516" y="56425"/>
                  </a:lnTo>
                  <a:lnTo>
                    <a:pt x="100584" y="80958"/>
                  </a:lnTo>
                  <a:lnTo>
                    <a:pt x="0" y="24533"/>
                  </a:lnTo>
                  <a:close/>
                </a:path>
              </a:pathLst>
            </a:custGeom>
            <a:solidFill>
              <a:srgbClr val="D2D0CD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sp>
        <p:nvSpPr>
          <p:cNvPr id="1282" name="TextBox 1281">
            <a:extLst>
              <a:ext uri="{FF2B5EF4-FFF2-40B4-BE49-F238E27FC236}">
                <a16:creationId xmlns:a16="http://schemas.microsoft.com/office/drawing/2014/main" id="{7617B666-BC61-4AB1-8200-7BC549D92421}"/>
              </a:ext>
            </a:extLst>
          </p:cNvPr>
          <p:cNvSpPr txBox="1"/>
          <p:nvPr/>
        </p:nvSpPr>
        <p:spPr>
          <a:xfrm>
            <a:off x="1024848" y="1297396"/>
            <a:ext cx="1499603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400" b="1">
                <a:latin typeface="+mj-lt"/>
              </a:rPr>
              <a:t>Household</a:t>
            </a:r>
            <a:endParaRPr lang="id-ID" sz="1400" b="1" dirty="0">
              <a:latin typeface="+mj-lt"/>
            </a:endParaRPr>
          </a:p>
        </p:txBody>
      </p:sp>
      <p:sp>
        <p:nvSpPr>
          <p:cNvPr id="1284" name="TextBox 1283">
            <a:extLst>
              <a:ext uri="{FF2B5EF4-FFF2-40B4-BE49-F238E27FC236}">
                <a16:creationId xmlns:a16="http://schemas.microsoft.com/office/drawing/2014/main" id="{60B3261D-190F-4646-BDD0-7D5149C70E30}"/>
              </a:ext>
            </a:extLst>
          </p:cNvPr>
          <p:cNvSpPr txBox="1"/>
          <p:nvPr/>
        </p:nvSpPr>
        <p:spPr>
          <a:xfrm>
            <a:off x="9701492" y="1295339"/>
            <a:ext cx="1499603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400" b="1">
                <a:latin typeface="+mj-lt"/>
              </a:rPr>
              <a:t>Firms</a:t>
            </a:r>
            <a:endParaRPr lang="id-ID" sz="1400" b="1" dirty="0">
              <a:latin typeface="+mj-lt"/>
            </a:endParaRPr>
          </a:p>
        </p:txBody>
      </p:sp>
      <p:grpSp>
        <p:nvGrpSpPr>
          <p:cNvPr id="1285" name="Graphic 13">
            <a:extLst>
              <a:ext uri="{FF2B5EF4-FFF2-40B4-BE49-F238E27FC236}">
                <a16:creationId xmlns:a16="http://schemas.microsoft.com/office/drawing/2014/main" id="{BC704513-BF57-46EA-9849-E87373586833}"/>
              </a:ext>
            </a:extLst>
          </p:cNvPr>
          <p:cNvGrpSpPr/>
          <p:nvPr/>
        </p:nvGrpSpPr>
        <p:grpSpPr>
          <a:xfrm>
            <a:off x="5098162" y="1571028"/>
            <a:ext cx="1945002" cy="1631708"/>
            <a:chOff x="4902918" y="2970502"/>
            <a:chExt cx="1732595" cy="1453512"/>
          </a:xfrm>
          <a:solidFill>
            <a:schemeClr val="accent1"/>
          </a:solidFill>
        </p:grpSpPr>
        <p:sp>
          <p:nvSpPr>
            <p:cNvPr id="1286" name="Freeform: Shape 1285">
              <a:extLst>
                <a:ext uri="{FF2B5EF4-FFF2-40B4-BE49-F238E27FC236}">
                  <a16:creationId xmlns:a16="http://schemas.microsoft.com/office/drawing/2014/main" id="{FE807C43-4F6F-4012-9ABC-C24AB7F3161E}"/>
                </a:ext>
              </a:extLst>
            </p:cNvPr>
            <p:cNvSpPr/>
            <p:nvPr/>
          </p:nvSpPr>
          <p:spPr>
            <a:xfrm>
              <a:off x="5662060" y="3722974"/>
              <a:ext cx="973453" cy="701039"/>
            </a:xfrm>
            <a:custGeom>
              <a:avLst/>
              <a:gdLst>
                <a:gd name="connsiteX0" fmla="*/ 0 w 973454"/>
                <a:gd name="connsiteY0" fmla="*/ 701040 h 701040"/>
                <a:gd name="connsiteX1" fmla="*/ 973455 w 973454"/>
                <a:gd name="connsiteY1" fmla="*/ 131445 h 701040"/>
                <a:gd name="connsiteX2" fmla="*/ 973455 w 973454"/>
                <a:gd name="connsiteY2" fmla="*/ 0 h 701040"/>
                <a:gd name="connsiteX3" fmla="*/ 0 w 973454"/>
                <a:gd name="connsiteY3" fmla="*/ 569595 h 701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73454" h="701040">
                  <a:moveTo>
                    <a:pt x="0" y="701040"/>
                  </a:moveTo>
                  <a:lnTo>
                    <a:pt x="973455" y="131445"/>
                  </a:lnTo>
                  <a:lnTo>
                    <a:pt x="973455" y="0"/>
                  </a:lnTo>
                  <a:lnTo>
                    <a:pt x="0" y="569595"/>
                  </a:lnTo>
                  <a:close/>
                </a:path>
              </a:pathLst>
            </a:custGeom>
            <a:solidFill>
              <a:srgbClr val="59442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87" name="Freeform: Shape 1286">
              <a:extLst>
                <a:ext uri="{FF2B5EF4-FFF2-40B4-BE49-F238E27FC236}">
                  <a16:creationId xmlns:a16="http://schemas.microsoft.com/office/drawing/2014/main" id="{279241E7-96D5-41D3-80AA-C1DD39BFCBD3}"/>
                </a:ext>
              </a:extLst>
            </p:cNvPr>
            <p:cNvSpPr/>
            <p:nvPr/>
          </p:nvSpPr>
          <p:spPr>
            <a:xfrm>
              <a:off x="4902919" y="3873470"/>
              <a:ext cx="759141" cy="550544"/>
            </a:xfrm>
            <a:custGeom>
              <a:avLst/>
              <a:gdLst>
                <a:gd name="connsiteX0" fmla="*/ 0 w 759142"/>
                <a:gd name="connsiteY0" fmla="*/ 0 h 550545"/>
                <a:gd name="connsiteX1" fmla="*/ 759143 w 759142"/>
                <a:gd name="connsiteY1" fmla="*/ 419100 h 550545"/>
                <a:gd name="connsiteX2" fmla="*/ 759143 w 759142"/>
                <a:gd name="connsiteY2" fmla="*/ 550545 h 550545"/>
                <a:gd name="connsiteX3" fmla="*/ 0 w 759142"/>
                <a:gd name="connsiteY3" fmla="*/ 131445 h 550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9142" h="550545">
                  <a:moveTo>
                    <a:pt x="0" y="0"/>
                  </a:moveTo>
                  <a:lnTo>
                    <a:pt x="759143" y="419100"/>
                  </a:lnTo>
                  <a:lnTo>
                    <a:pt x="759143" y="550545"/>
                  </a:lnTo>
                  <a:lnTo>
                    <a:pt x="0" y="131445"/>
                  </a:lnTo>
                  <a:close/>
                </a:path>
              </a:pathLst>
            </a:custGeom>
            <a:solidFill>
              <a:srgbClr val="8564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88" name="Freeform: Shape 1287">
              <a:extLst>
                <a:ext uri="{FF2B5EF4-FFF2-40B4-BE49-F238E27FC236}">
                  <a16:creationId xmlns:a16="http://schemas.microsoft.com/office/drawing/2014/main" id="{AA003AAC-2B83-4DDB-9FA3-6BF8ABD440EF}"/>
                </a:ext>
              </a:extLst>
            </p:cNvPr>
            <p:cNvSpPr/>
            <p:nvPr/>
          </p:nvSpPr>
          <p:spPr>
            <a:xfrm>
              <a:off x="4902918" y="3302923"/>
              <a:ext cx="1729738" cy="989645"/>
            </a:xfrm>
            <a:custGeom>
              <a:avLst/>
              <a:gdLst>
                <a:gd name="connsiteX0" fmla="*/ 969645 w 1729740"/>
                <a:gd name="connsiteY0" fmla="*/ 0 h 989647"/>
                <a:gd name="connsiteX1" fmla="*/ 664845 w 1729740"/>
                <a:gd name="connsiteY1" fmla="*/ 180022 h 989647"/>
                <a:gd name="connsiteX2" fmla="*/ 0 w 1729740"/>
                <a:gd name="connsiteY2" fmla="*/ 570548 h 989647"/>
                <a:gd name="connsiteX3" fmla="*/ 369570 w 1729740"/>
                <a:gd name="connsiteY3" fmla="*/ 774382 h 989647"/>
                <a:gd name="connsiteX4" fmla="*/ 759143 w 1729740"/>
                <a:gd name="connsiteY4" fmla="*/ 989648 h 989647"/>
                <a:gd name="connsiteX5" fmla="*/ 1266825 w 1729740"/>
                <a:gd name="connsiteY5" fmla="*/ 691515 h 989647"/>
                <a:gd name="connsiteX6" fmla="*/ 1729740 w 1729740"/>
                <a:gd name="connsiteY6" fmla="*/ 419100 h 989647"/>
                <a:gd name="connsiteX7" fmla="*/ 1352550 w 1729740"/>
                <a:gd name="connsiteY7" fmla="*/ 210502 h 989647"/>
                <a:gd name="connsiteX8" fmla="*/ 969645 w 1729740"/>
                <a:gd name="connsiteY8" fmla="*/ 0 h 989647"/>
                <a:gd name="connsiteX9" fmla="*/ 969645 w 1729740"/>
                <a:gd name="connsiteY9" fmla="*/ 0 h 989647"/>
                <a:gd name="connsiteX10" fmla="*/ 962025 w 1729740"/>
                <a:gd name="connsiteY10" fmla="*/ 870585 h 989647"/>
                <a:gd name="connsiteX11" fmla="*/ 1179195 w 1729740"/>
                <a:gd name="connsiteY11" fmla="*/ 742950 h 989647"/>
                <a:gd name="connsiteX12" fmla="*/ 1064895 w 1729740"/>
                <a:gd name="connsiteY12" fmla="*/ 810578 h 989647"/>
                <a:gd name="connsiteX13" fmla="*/ 962025 w 1729740"/>
                <a:gd name="connsiteY13" fmla="*/ 870585 h 9896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29740" h="989647">
                  <a:moveTo>
                    <a:pt x="969645" y="0"/>
                  </a:moveTo>
                  <a:cubicBezTo>
                    <a:pt x="743903" y="132397"/>
                    <a:pt x="890588" y="46672"/>
                    <a:pt x="664845" y="180022"/>
                  </a:cubicBezTo>
                  <a:cubicBezTo>
                    <a:pt x="442913" y="309563"/>
                    <a:pt x="221933" y="440055"/>
                    <a:pt x="0" y="570548"/>
                  </a:cubicBezTo>
                  <a:cubicBezTo>
                    <a:pt x="122873" y="638175"/>
                    <a:pt x="245745" y="706755"/>
                    <a:pt x="369570" y="774382"/>
                  </a:cubicBezTo>
                  <a:cubicBezTo>
                    <a:pt x="497205" y="844868"/>
                    <a:pt x="632460" y="920115"/>
                    <a:pt x="759143" y="989648"/>
                  </a:cubicBezTo>
                  <a:lnTo>
                    <a:pt x="1266825" y="691515"/>
                  </a:lnTo>
                  <a:cubicBezTo>
                    <a:pt x="1421130" y="601028"/>
                    <a:pt x="1575435" y="510540"/>
                    <a:pt x="1729740" y="419100"/>
                  </a:cubicBezTo>
                  <a:cubicBezTo>
                    <a:pt x="1606868" y="351473"/>
                    <a:pt x="1475423" y="278130"/>
                    <a:pt x="1352550" y="210502"/>
                  </a:cubicBezTo>
                  <a:cubicBezTo>
                    <a:pt x="1224915" y="140017"/>
                    <a:pt x="1097280" y="70485"/>
                    <a:pt x="969645" y="0"/>
                  </a:cubicBezTo>
                  <a:lnTo>
                    <a:pt x="969645" y="0"/>
                  </a:lnTo>
                  <a:close/>
                  <a:moveTo>
                    <a:pt x="962025" y="870585"/>
                  </a:moveTo>
                  <a:lnTo>
                    <a:pt x="1179195" y="742950"/>
                  </a:lnTo>
                  <a:lnTo>
                    <a:pt x="1064895" y="810578"/>
                  </a:lnTo>
                  <a:lnTo>
                    <a:pt x="962025" y="870585"/>
                  </a:lnTo>
                  <a:close/>
                </a:path>
              </a:pathLst>
            </a:custGeom>
            <a:solidFill>
              <a:srgbClr val="E5E6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89" name="Freeform: Shape 1288">
              <a:extLst>
                <a:ext uri="{FF2B5EF4-FFF2-40B4-BE49-F238E27FC236}">
                  <a16:creationId xmlns:a16="http://schemas.microsoft.com/office/drawing/2014/main" id="{C20A70B4-BB5F-4C3F-9CF4-AC41D5C6E184}"/>
                </a:ext>
              </a:extLst>
            </p:cNvPr>
            <p:cNvSpPr/>
            <p:nvPr/>
          </p:nvSpPr>
          <p:spPr>
            <a:xfrm>
              <a:off x="4902919" y="3339118"/>
              <a:ext cx="1423986" cy="824864"/>
            </a:xfrm>
            <a:custGeom>
              <a:avLst/>
              <a:gdLst>
                <a:gd name="connsiteX0" fmla="*/ 908685 w 1423987"/>
                <a:gd name="connsiteY0" fmla="*/ 0 h 824865"/>
                <a:gd name="connsiteX1" fmla="*/ 0 w 1423987"/>
                <a:gd name="connsiteY1" fmla="*/ 534353 h 824865"/>
                <a:gd name="connsiteX2" fmla="*/ 484823 w 1423987"/>
                <a:gd name="connsiteY2" fmla="*/ 801053 h 824865"/>
                <a:gd name="connsiteX3" fmla="*/ 527685 w 1423987"/>
                <a:gd name="connsiteY3" fmla="*/ 824865 h 824865"/>
                <a:gd name="connsiteX4" fmla="*/ 538163 w 1423987"/>
                <a:gd name="connsiteY4" fmla="*/ 818198 h 824865"/>
                <a:gd name="connsiteX5" fmla="*/ 866775 w 1423987"/>
                <a:gd name="connsiteY5" fmla="*/ 625793 h 824865"/>
                <a:gd name="connsiteX6" fmla="*/ 744855 w 1423987"/>
                <a:gd name="connsiteY6" fmla="*/ 559118 h 824865"/>
                <a:gd name="connsiteX7" fmla="*/ 760095 w 1423987"/>
                <a:gd name="connsiteY7" fmla="*/ 550545 h 824865"/>
                <a:gd name="connsiteX8" fmla="*/ 1067753 w 1423987"/>
                <a:gd name="connsiteY8" fmla="*/ 369570 h 824865"/>
                <a:gd name="connsiteX9" fmla="*/ 1082993 w 1423987"/>
                <a:gd name="connsiteY9" fmla="*/ 360997 h 824865"/>
                <a:gd name="connsiteX10" fmla="*/ 1202055 w 1423987"/>
                <a:gd name="connsiteY10" fmla="*/ 429578 h 824865"/>
                <a:gd name="connsiteX11" fmla="*/ 1423988 w 1423987"/>
                <a:gd name="connsiteY11" fmla="*/ 298133 h 824865"/>
                <a:gd name="connsiteX12" fmla="*/ 908685 w 1423987"/>
                <a:gd name="connsiteY12" fmla="*/ 0 h 824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23987" h="824865">
                  <a:moveTo>
                    <a:pt x="908685" y="0"/>
                  </a:moveTo>
                  <a:cubicBezTo>
                    <a:pt x="461010" y="262890"/>
                    <a:pt x="447675" y="271462"/>
                    <a:pt x="0" y="534353"/>
                  </a:cubicBezTo>
                  <a:cubicBezTo>
                    <a:pt x="358140" y="731520"/>
                    <a:pt x="174308" y="630555"/>
                    <a:pt x="484823" y="801053"/>
                  </a:cubicBezTo>
                  <a:cubicBezTo>
                    <a:pt x="498158" y="808673"/>
                    <a:pt x="512445" y="816293"/>
                    <a:pt x="527685" y="824865"/>
                  </a:cubicBezTo>
                  <a:lnTo>
                    <a:pt x="538163" y="818198"/>
                  </a:lnTo>
                  <a:lnTo>
                    <a:pt x="866775" y="625793"/>
                  </a:lnTo>
                  <a:cubicBezTo>
                    <a:pt x="848678" y="616268"/>
                    <a:pt x="816293" y="598170"/>
                    <a:pt x="744855" y="559118"/>
                  </a:cubicBezTo>
                  <a:cubicBezTo>
                    <a:pt x="749618" y="556260"/>
                    <a:pt x="755333" y="553403"/>
                    <a:pt x="760095" y="550545"/>
                  </a:cubicBezTo>
                  <a:cubicBezTo>
                    <a:pt x="874395" y="483870"/>
                    <a:pt x="956310" y="435293"/>
                    <a:pt x="1067753" y="369570"/>
                  </a:cubicBezTo>
                  <a:cubicBezTo>
                    <a:pt x="1072515" y="366712"/>
                    <a:pt x="1078230" y="363855"/>
                    <a:pt x="1082993" y="360997"/>
                  </a:cubicBezTo>
                  <a:lnTo>
                    <a:pt x="1202055" y="429578"/>
                  </a:lnTo>
                  <a:lnTo>
                    <a:pt x="1423988" y="298133"/>
                  </a:lnTo>
                  <a:lnTo>
                    <a:pt x="908685" y="0"/>
                  </a:lnTo>
                  <a:close/>
                </a:path>
              </a:pathLst>
            </a:custGeom>
            <a:solidFill>
              <a:srgbClr val="00964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90" name="Freeform: Shape 1289">
              <a:extLst>
                <a:ext uri="{FF2B5EF4-FFF2-40B4-BE49-F238E27FC236}">
                  <a16:creationId xmlns:a16="http://schemas.microsoft.com/office/drawing/2014/main" id="{C94F4C2C-0BCE-4ED6-85E0-C741C5EDF8BF}"/>
                </a:ext>
              </a:extLst>
            </p:cNvPr>
            <p:cNvSpPr/>
            <p:nvPr/>
          </p:nvSpPr>
          <p:spPr>
            <a:xfrm>
              <a:off x="5507755" y="3638202"/>
              <a:ext cx="1050606" cy="611504"/>
            </a:xfrm>
            <a:custGeom>
              <a:avLst/>
              <a:gdLst>
                <a:gd name="connsiteX0" fmla="*/ 972503 w 1050607"/>
                <a:gd name="connsiteY0" fmla="*/ 0 h 611505"/>
                <a:gd name="connsiteX1" fmla="*/ 18098 w 1050607"/>
                <a:gd name="connsiteY1" fmla="*/ 558165 h 611505"/>
                <a:gd name="connsiteX2" fmla="*/ 0 w 1050607"/>
                <a:gd name="connsiteY2" fmla="*/ 568643 h 611505"/>
                <a:gd name="connsiteX3" fmla="*/ 78105 w 1050607"/>
                <a:gd name="connsiteY3" fmla="*/ 611505 h 611505"/>
                <a:gd name="connsiteX4" fmla="*/ 1050608 w 1050607"/>
                <a:gd name="connsiteY4" fmla="*/ 41910 h 611505"/>
                <a:gd name="connsiteX5" fmla="*/ 972503 w 1050607"/>
                <a:gd name="connsiteY5" fmla="*/ 0 h 611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50607" h="611505">
                  <a:moveTo>
                    <a:pt x="972503" y="0"/>
                  </a:moveTo>
                  <a:lnTo>
                    <a:pt x="18098" y="558165"/>
                  </a:lnTo>
                  <a:lnTo>
                    <a:pt x="0" y="568643"/>
                  </a:lnTo>
                  <a:lnTo>
                    <a:pt x="78105" y="611505"/>
                  </a:lnTo>
                  <a:cubicBezTo>
                    <a:pt x="289560" y="487680"/>
                    <a:pt x="838200" y="167640"/>
                    <a:pt x="1050608" y="41910"/>
                  </a:cubicBezTo>
                  <a:lnTo>
                    <a:pt x="972503" y="0"/>
                  </a:lnTo>
                  <a:close/>
                </a:path>
              </a:pathLst>
            </a:custGeom>
            <a:solidFill>
              <a:srgbClr val="65687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1291" name="Graphic 13">
              <a:extLst>
                <a:ext uri="{FF2B5EF4-FFF2-40B4-BE49-F238E27FC236}">
                  <a16:creationId xmlns:a16="http://schemas.microsoft.com/office/drawing/2014/main" id="{34ECFFB0-1D0C-4EF6-93BA-80F98543FAB2}"/>
                </a:ext>
              </a:extLst>
            </p:cNvPr>
            <p:cNvGrpSpPr/>
            <p:nvPr/>
          </p:nvGrpSpPr>
          <p:grpSpPr>
            <a:xfrm>
              <a:off x="5283919" y="2970502"/>
              <a:ext cx="769619" cy="946784"/>
              <a:chOff x="5283925" y="2970504"/>
              <a:chExt cx="769620" cy="946785"/>
            </a:xfrm>
            <a:solidFill>
              <a:schemeClr val="accent1"/>
            </a:solidFill>
          </p:grpSpPr>
          <p:grpSp>
            <p:nvGrpSpPr>
              <p:cNvPr id="1346" name="Graphic 13">
                <a:extLst>
                  <a:ext uri="{FF2B5EF4-FFF2-40B4-BE49-F238E27FC236}">
                    <a16:creationId xmlns:a16="http://schemas.microsoft.com/office/drawing/2014/main" id="{55B6AC3A-33DC-45F4-9053-A0C86E973C94}"/>
                  </a:ext>
                </a:extLst>
              </p:cNvPr>
              <p:cNvGrpSpPr/>
              <p:nvPr/>
            </p:nvGrpSpPr>
            <p:grpSpPr>
              <a:xfrm>
                <a:off x="5588725" y="2970504"/>
                <a:ext cx="67627" cy="573405"/>
                <a:chOff x="5588725" y="2970504"/>
                <a:chExt cx="67627" cy="573405"/>
              </a:xfrm>
              <a:solidFill>
                <a:schemeClr val="accent1"/>
              </a:solidFill>
            </p:grpSpPr>
            <p:sp>
              <p:nvSpPr>
                <p:cNvPr id="1428" name="Freeform: Shape 1427">
                  <a:extLst>
                    <a:ext uri="{FF2B5EF4-FFF2-40B4-BE49-F238E27FC236}">
                      <a16:creationId xmlns:a16="http://schemas.microsoft.com/office/drawing/2014/main" id="{414D1D22-490E-4D53-8203-DBE04AC88146}"/>
                    </a:ext>
                  </a:extLst>
                </p:cNvPr>
                <p:cNvSpPr/>
                <p:nvPr/>
              </p:nvSpPr>
              <p:spPr>
                <a:xfrm>
                  <a:off x="5588725" y="2989554"/>
                  <a:ext cx="35242" cy="554355"/>
                </a:xfrm>
                <a:custGeom>
                  <a:avLst/>
                  <a:gdLst>
                    <a:gd name="connsiteX0" fmla="*/ 35242 w 35242"/>
                    <a:gd name="connsiteY0" fmla="*/ 19050 h 554355"/>
                    <a:gd name="connsiteX1" fmla="*/ 0 w 35242"/>
                    <a:gd name="connsiteY1" fmla="*/ 0 h 554355"/>
                    <a:gd name="connsiteX2" fmla="*/ 0 w 35242"/>
                    <a:gd name="connsiteY2" fmla="*/ 534353 h 554355"/>
                    <a:gd name="connsiteX3" fmla="*/ 35242 w 35242"/>
                    <a:gd name="connsiteY3" fmla="*/ 554355 h 5543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5242" h="554355">
                      <a:moveTo>
                        <a:pt x="35242" y="19050"/>
                      </a:moveTo>
                      <a:lnTo>
                        <a:pt x="0" y="0"/>
                      </a:lnTo>
                      <a:lnTo>
                        <a:pt x="0" y="534353"/>
                      </a:lnTo>
                      <a:lnTo>
                        <a:pt x="35242" y="554355"/>
                      </a:lnTo>
                      <a:close/>
                    </a:path>
                  </a:pathLst>
                </a:custGeom>
                <a:solidFill>
                  <a:srgbClr val="B7B09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29" name="Freeform: Shape 1428">
                  <a:extLst>
                    <a:ext uri="{FF2B5EF4-FFF2-40B4-BE49-F238E27FC236}">
                      <a16:creationId xmlns:a16="http://schemas.microsoft.com/office/drawing/2014/main" id="{38D2B53B-C9C5-4C3D-893D-869A737F7BDC}"/>
                    </a:ext>
                  </a:extLst>
                </p:cNvPr>
                <p:cNvSpPr/>
                <p:nvPr/>
              </p:nvSpPr>
              <p:spPr>
                <a:xfrm>
                  <a:off x="5623967" y="2989554"/>
                  <a:ext cx="32385" cy="554355"/>
                </a:xfrm>
                <a:custGeom>
                  <a:avLst/>
                  <a:gdLst>
                    <a:gd name="connsiteX0" fmla="*/ 0 w 32385"/>
                    <a:gd name="connsiteY0" fmla="*/ 19050 h 554355"/>
                    <a:gd name="connsiteX1" fmla="*/ 32385 w 32385"/>
                    <a:gd name="connsiteY1" fmla="*/ 0 h 554355"/>
                    <a:gd name="connsiteX2" fmla="*/ 32385 w 32385"/>
                    <a:gd name="connsiteY2" fmla="*/ 535305 h 554355"/>
                    <a:gd name="connsiteX3" fmla="*/ 0 w 32385"/>
                    <a:gd name="connsiteY3" fmla="*/ 554355 h 5543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2385" h="554355">
                      <a:moveTo>
                        <a:pt x="0" y="19050"/>
                      </a:moveTo>
                      <a:lnTo>
                        <a:pt x="32385" y="0"/>
                      </a:lnTo>
                      <a:lnTo>
                        <a:pt x="32385" y="535305"/>
                      </a:lnTo>
                      <a:lnTo>
                        <a:pt x="0" y="554355"/>
                      </a:lnTo>
                      <a:close/>
                    </a:path>
                  </a:pathLst>
                </a:custGeom>
                <a:solidFill>
                  <a:srgbClr val="DAD4C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30" name="Freeform: Shape 1429">
                  <a:extLst>
                    <a:ext uri="{FF2B5EF4-FFF2-40B4-BE49-F238E27FC236}">
                      <a16:creationId xmlns:a16="http://schemas.microsoft.com/office/drawing/2014/main" id="{59DDB9F4-265F-4F24-83BD-041BD39D7B95}"/>
                    </a:ext>
                  </a:extLst>
                </p:cNvPr>
                <p:cNvSpPr/>
                <p:nvPr/>
              </p:nvSpPr>
              <p:spPr>
                <a:xfrm>
                  <a:off x="5588725" y="2970504"/>
                  <a:ext cx="67627" cy="38100"/>
                </a:xfrm>
                <a:custGeom>
                  <a:avLst/>
                  <a:gdLst>
                    <a:gd name="connsiteX0" fmla="*/ 67627 w 67627"/>
                    <a:gd name="connsiteY0" fmla="*/ 19050 h 38100"/>
                    <a:gd name="connsiteX1" fmla="*/ 33338 w 67627"/>
                    <a:gd name="connsiteY1" fmla="*/ 0 h 38100"/>
                    <a:gd name="connsiteX2" fmla="*/ 0 w 67627"/>
                    <a:gd name="connsiteY2" fmla="*/ 19050 h 38100"/>
                    <a:gd name="connsiteX3" fmla="*/ 35242 w 67627"/>
                    <a:gd name="connsiteY3" fmla="*/ 38100 h 381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7627" h="38100">
                      <a:moveTo>
                        <a:pt x="67627" y="19050"/>
                      </a:moveTo>
                      <a:lnTo>
                        <a:pt x="33338" y="0"/>
                      </a:lnTo>
                      <a:lnTo>
                        <a:pt x="0" y="19050"/>
                      </a:lnTo>
                      <a:lnTo>
                        <a:pt x="35242" y="38100"/>
                      </a:lnTo>
                      <a:close/>
                    </a:path>
                  </a:pathLst>
                </a:custGeom>
                <a:solidFill>
                  <a:srgbClr val="EFE9E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sp>
            <p:nvSpPr>
              <p:cNvPr id="1347" name="Freeform: Shape 1346">
                <a:extLst>
                  <a:ext uri="{FF2B5EF4-FFF2-40B4-BE49-F238E27FC236}">
                    <a16:creationId xmlns:a16="http://schemas.microsoft.com/office/drawing/2014/main" id="{AD1A97C8-8EDC-4701-82F7-2D36FD6E17BD}"/>
                  </a:ext>
                </a:extLst>
              </p:cNvPr>
              <p:cNvSpPr/>
              <p:nvPr/>
            </p:nvSpPr>
            <p:spPr>
              <a:xfrm>
                <a:off x="5308689" y="3378173"/>
                <a:ext cx="373380" cy="500062"/>
              </a:xfrm>
              <a:custGeom>
                <a:avLst/>
                <a:gdLst>
                  <a:gd name="connsiteX0" fmla="*/ 0 w 373380"/>
                  <a:gd name="connsiteY0" fmla="*/ 0 h 500062"/>
                  <a:gd name="connsiteX1" fmla="*/ 373380 w 373380"/>
                  <a:gd name="connsiteY1" fmla="*/ 201930 h 500062"/>
                  <a:gd name="connsiteX2" fmla="*/ 373380 w 373380"/>
                  <a:gd name="connsiteY2" fmla="*/ 500063 h 500062"/>
                  <a:gd name="connsiteX3" fmla="*/ 0 w 373380"/>
                  <a:gd name="connsiteY3" fmla="*/ 294322 h 5000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73380" h="500062">
                    <a:moveTo>
                      <a:pt x="0" y="0"/>
                    </a:moveTo>
                    <a:lnTo>
                      <a:pt x="373380" y="201930"/>
                    </a:lnTo>
                    <a:lnTo>
                      <a:pt x="373380" y="500063"/>
                    </a:lnTo>
                    <a:lnTo>
                      <a:pt x="0" y="294322"/>
                    </a:lnTo>
                    <a:close/>
                  </a:path>
                </a:pathLst>
              </a:custGeom>
              <a:solidFill>
                <a:srgbClr val="B7B09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48" name="Freeform: Shape 1347">
                <a:extLst>
                  <a:ext uri="{FF2B5EF4-FFF2-40B4-BE49-F238E27FC236}">
                    <a16:creationId xmlns:a16="http://schemas.microsoft.com/office/drawing/2014/main" id="{84F31E4F-F3A1-48BE-8E8B-7D6EEDB1CCB7}"/>
                  </a:ext>
                </a:extLst>
              </p:cNvPr>
              <p:cNvSpPr/>
              <p:nvPr/>
            </p:nvSpPr>
            <p:spPr>
              <a:xfrm>
                <a:off x="5308689" y="3169576"/>
                <a:ext cx="373380" cy="410527"/>
              </a:xfrm>
              <a:custGeom>
                <a:avLst/>
                <a:gdLst>
                  <a:gd name="connsiteX0" fmla="*/ 0 w 373380"/>
                  <a:gd name="connsiteY0" fmla="*/ 0 h 410527"/>
                  <a:gd name="connsiteX1" fmla="*/ 373380 w 373380"/>
                  <a:gd name="connsiteY1" fmla="*/ 202883 h 410527"/>
                  <a:gd name="connsiteX2" fmla="*/ 373380 w 373380"/>
                  <a:gd name="connsiteY2" fmla="*/ 410528 h 410527"/>
                  <a:gd name="connsiteX3" fmla="*/ 0 w 373380"/>
                  <a:gd name="connsiteY3" fmla="*/ 208598 h 4105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73380" h="410527">
                    <a:moveTo>
                      <a:pt x="0" y="0"/>
                    </a:moveTo>
                    <a:lnTo>
                      <a:pt x="373380" y="202883"/>
                    </a:lnTo>
                    <a:lnTo>
                      <a:pt x="373380" y="410528"/>
                    </a:lnTo>
                    <a:lnTo>
                      <a:pt x="0" y="208598"/>
                    </a:lnTo>
                    <a:close/>
                  </a:path>
                </a:pathLst>
              </a:custGeom>
              <a:solidFill>
                <a:srgbClr val="B7B09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49" name="Freeform: Shape 1348">
                <a:extLst>
                  <a:ext uri="{FF2B5EF4-FFF2-40B4-BE49-F238E27FC236}">
                    <a16:creationId xmlns:a16="http://schemas.microsoft.com/office/drawing/2014/main" id="{2969E73C-D9F7-44CC-B847-A044A93A806D}"/>
                  </a:ext>
                </a:extLst>
              </p:cNvPr>
              <p:cNvSpPr/>
              <p:nvPr/>
            </p:nvSpPr>
            <p:spPr>
              <a:xfrm>
                <a:off x="5682070" y="3395318"/>
                <a:ext cx="315277" cy="482917"/>
              </a:xfrm>
              <a:custGeom>
                <a:avLst/>
                <a:gdLst>
                  <a:gd name="connsiteX0" fmla="*/ 315278 w 315277"/>
                  <a:gd name="connsiteY0" fmla="*/ 0 h 482917"/>
                  <a:gd name="connsiteX1" fmla="*/ 315278 w 315277"/>
                  <a:gd name="connsiteY1" fmla="*/ 297180 h 482917"/>
                  <a:gd name="connsiteX2" fmla="*/ 0 w 315277"/>
                  <a:gd name="connsiteY2" fmla="*/ 482918 h 482917"/>
                  <a:gd name="connsiteX3" fmla="*/ 0 w 315277"/>
                  <a:gd name="connsiteY3" fmla="*/ 256223 h 482917"/>
                  <a:gd name="connsiteX4" fmla="*/ 0 w 315277"/>
                  <a:gd name="connsiteY4" fmla="*/ 184785 h 4829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15277" h="482917">
                    <a:moveTo>
                      <a:pt x="315278" y="0"/>
                    </a:moveTo>
                    <a:lnTo>
                      <a:pt x="315278" y="297180"/>
                    </a:lnTo>
                    <a:lnTo>
                      <a:pt x="0" y="482918"/>
                    </a:lnTo>
                    <a:lnTo>
                      <a:pt x="0" y="256223"/>
                    </a:lnTo>
                    <a:lnTo>
                      <a:pt x="0" y="184785"/>
                    </a:lnTo>
                    <a:close/>
                  </a:path>
                </a:pathLst>
              </a:custGeom>
              <a:solidFill>
                <a:srgbClr val="DAD4C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50" name="Freeform: Shape 1349">
                <a:extLst>
                  <a:ext uri="{FF2B5EF4-FFF2-40B4-BE49-F238E27FC236}">
                    <a16:creationId xmlns:a16="http://schemas.microsoft.com/office/drawing/2014/main" id="{0756A3E8-B8F8-4C72-ACCB-A33737D68FD6}"/>
                  </a:ext>
                </a:extLst>
              </p:cNvPr>
              <p:cNvSpPr/>
              <p:nvPr/>
            </p:nvSpPr>
            <p:spPr>
              <a:xfrm>
                <a:off x="5403939" y="3518191"/>
                <a:ext cx="74295" cy="96202"/>
              </a:xfrm>
              <a:custGeom>
                <a:avLst/>
                <a:gdLst>
                  <a:gd name="connsiteX0" fmla="*/ 74295 w 74295"/>
                  <a:gd name="connsiteY0" fmla="*/ 44768 h 96202"/>
                  <a:gd name="connsiteX1" fmla="*/ 74295 w 74295"/>
                  <a:gd name="connsiteY1" fmla="*/ 96202 h 96202"/>
                  <a:gd name="connsiteX2" fmla="*/ 0 w 74295"/>
                  <a:gd name="connsiteY2" fmla="*/ 55245 h 96202"/>
                  <a:gd name="connsiteX3" fmla="*/ 0 w 74295"/>
                  <a:gd name="connsiteY3" fmla="*/ 0 h 96202"/>
                  <a:gd name="connsiteX4" fmla="*/ 74295 w 74295"/>
                  <a:gd name="connsiteY4" fmla="*/ 41910 h 96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4295" h="96202">
                    <a:moveTo>
                      <a:pt x="74295" y="44768"/>
                    </a:moveTo>
                    <a:lnTo>
                      <a:pt x="74295" y="96202"/>
                    </a:lnTo>
                    <a:lnTo>
                      <a:pt x="0" y="55245"/>
                    </a:lnTo>
                    <a:lnTo>
                      <a:pt x="0" y="0"/>
                    </a:lnTo>
                    <a:lnTo>
                      <a:pt x="74295" y="41910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51" name="Freeform: Shape 1350">
                <a:extLst>
                  <a:ext uri="{FF2B5EF4-FFF2-40B4-BE49-F238E27FC236}">
                    <a16:creationId xmlns:a16="http://schemas.microsoft.com/office/drawing/2014/main" id="{5D3DEA53-32CA-42B8-A2E8-57A5EDA03205}"/>
                  </a:ext>
                </a:extLst>
              </p:cNvPr>
              <p:cNvSpPr/>
              <p:nvPr/>
            </p:nvSpPr>
            <p:spPr>
              <a:xfrm>
                <a:off x="5408702" y="3529621"/>
                <a:ext cx="28575" cy="56197"/>
              </a:xfrm>
              <a:custGeom>
                <a:avLst/>
                <a:gdLst>
                  <a:gd name="connsiteX0" fmla="*/ 0 w 28575"/>
                  <a:gd name="connsiteY0" fmla="*/ 0 h 56197"/>
                  <a:gd name="connsiteX1" fmla="*/ 28575 w 28575"/>
                  <a:gd name="connsiteY1" fmla="*/ 15240 h 56197"/>
                  <a:gd name="connsiteX2" fmla="*/ 28575 w 28575"/>
                  <a:gd name="connsiteY2" fmla="*/ 56197 h 56197"/>
                  <a:gd name="connsiteX3" fmla="*/ 0 w 28575"/>
                  <a:gd name="connsiteY3" fmla="*/ 40957 h 56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8575" h="56197">
                    <a:moveTo>
                      <a:pt x="0" y="0"/>
                    </a:moveTo>
                    <a:lnTo>
                      <a:pt x="28575" y="15240"/>
                    </a:lnTo>
                    <a:lnTo>
                      <a:pt x="28575" y="56197"/>
                    </a:lnTo>
                    <a:lnTo>
                      <a:pt x="0" y="40957"/>
                    </a:lnTo>
                    <a:close/>
                  </a:path>
                </a:pathLst>
              </a:custGeom>
              <a:solidFill>
                <a:srgbClr val="80BCD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52" name="Freeform: Shape 1351">
                <a:extLst>
                  <a:ext uri="{FF2B5EF4-FFF2-40B4-BE49-F238E27FC236}">
                    <a16:creationId xmlns:a16="http://schemas.microsoft.com/office/drawing/2014/main" id="{D7B6FCAC-847F-42E2-AA5E-036362970A36}"/>
                  </a:ext>
                </a:extLst>
              </p:cNvPr>
              <p:cNvSpPr/>
              <p:nvPr/>
            </p:nvSpPr>
            <p:spPr>
              <a:xfrm>
                <a:off x="5435372" y="3543909"/>
                <a:ext cx="38100" cy="61912"/>
              </a:xfrm>
              <a:custGeom>
                <a:avLst/>
                <a:gdLst>
                  <a:gd name="connsiteX0" fmla="*/ 0 w 38100"/>
                  <a:gd name="connsiteY0" fmla="*/ 0 h 61912"/>
                  <a:gd name="connsiteX1" fmla="*/ 38100 w 38100"/>
                  <a:gd name="connsiteY1" fmla="*/ 21907 h 61912"/>
                  <a:gd name="connsiteX2" fmla="*/ 38100 w 38100"/>
                  <a:gd name="connsiteY2" fmla="*/ 29527 h 61912"/>
                  <a:gd name="connsiteX3" fmla="*/ 38100 w 38100"/>
                  <a:gd name="connsiteY3" fmla="*/ 61912 h 61912"/>
                  <a:gd name="connsiteX4" fmla="*/ 0 w 38100"/>
                  <a:gd name="connsiteY4" fmla="*/ 40957 h 619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100" h="61912">
                    <a:moveTo>
                      <a:pt x="0" y="0"/>
                    </a:moveTo>
                    <a:lnTo>
                      <a:pt x="38100" y="21907"/>
                    </a:lnTo>
                    <a:lnTo>
                      <a:pt x="38100" y="29527"/>
                    </a:lnTo>
                    <a:lnTo>
                      <a:pt x="38100" y="61912"/>
                    </a:lnTo>
                    <a:lnTo>
                      <a:pt x="0" y="40957"/>
                    </a:lnTo>
                    <a:close/>
                  </a:path>
                </a:pathLst>
              </a:custGeom>
              <a:solidFill>
                <a:srgbClr val="80BCD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53" name="Freeform: Shape 1352">
                <a:extLst>
                  <a:ext uri="{FF2B5EF4-FFF2-40B4-BE49-F238E27FC236}">
                    <a16:creationId xmlns:a16="http://schemas.microsoft.com/office/drawing/2014/main" id="{4C9BC69F-A2CD-4E3F-8E92-A43F9881460E}"/>
                  </a:ext>
                </a:extLst>
              </p:cNvPr>
              <p:cNvSpPr/>
              <p:nvPr/>
            </p:nvSpPr>
            <p:spPr>
              <a:xfrm>
                <a:off x="5408702" y="3529621"/>
                <a:ext cx="64770" cy="76199"/>
              </a:xfrm>
              <a:custGeom>
                <a:avLst/>
                <a:gdLst>
                  <a:gd name="connsiteX0" fmla="*/ 0 w 64770"/>
                  <a:gd name="connsiteY0" fmla="*/ 0 h 76199"/>
                  <a:gd name="connsiteX1" fmla="*/ 3810 w 64770"/>
                  <a:gd name="connsiteY1" fmla="*/ 1905 h 76199"/>
                  <a:gd name="connsiteX2" fmla="*/ 3810 w 64770"/>
                  <a:gd name="connsiteY2" fmla="*/ 39052 h 76199"/>
                  <a:gd name="connsiteX3" fmla="*/ 64770 w 64770"/>
                  <a:gd name="connsiteY3" fmla="*/ 73343 h 76199"/>
                  <a:gd name="connsiteX4" fmla="*/ 64770 w 64770"/>
                  <a:gd name="connsiteY4" fmla="*/ 76200 h 76199"/>
                  <a:gd name="connsiteX5" fmla="*/ 0 w 64770"/>
                  <a:gd name="connsiteY5" fmla="*/ 40957 h 761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4770" h="76199">
                    <a:moveTo>
                      <a:pt x="0" y="0"/>
                    </a:moveTo>
                    <a:lnTo>
                      <a:pt x="3810" y="1905"/>
                    </a:lnTo>
                    <a:lnTo>
                      <a:pt x="3810" y="39052"/>
                    </a:lnTo>
                    <a:lnTo>
                      <a:pt x="64770" y="73343"/>
                    </a:lnTo>
                    <a:lnTo>
                      <a:pt x="64770" y="76200"/>
                    </a:lnTo>
                    <a:lnTo>
                      <a:pt x="0" y="40957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1354" name="Graphic 13">
                <a:extLst>
                  <a:ext uri="{FF2B5EF4-FFF2-40B4-BE49-F238E27FC236}">
                    <a16:creationId xmlns:a16="http://schemas.microsoft.com/office/drawing/2014/main" id="{0EAD9953-217E-41FE-B53C-5A0AE2E1423E}"/>
                  </a:ext>
                </a:extLst>
              </p:cNvPr>
              <p:cNvGrpSpPr/>
              <p:nvPr/>
            </p:nvGrpSpPr>
            <p:grpSpPr>
              <a:xfrm>
                <a:off x="5493475" y="3569626"/>
                <a:ext cx="74295" cy="95250"/>
                <a:chOff x="5493475" y="3569626"/>
                <a:chExt cx="74295" cy="95250"/>
              </a:xfrm>
              <a:solidFill>
                <a:schemeClr val="accent1"/>
              </a:solidFill>
            </p:grpSpPr>
            <p:sp>
              <p:nvSpPr>
                <p:cNvPr id="1424" name="Freeform: Shape 1423">
                  <a:extLst>
                    <a:ext uri="{FF2B5EF4-FFF2-40B4-BE49-F238E27FC236}">
                      <a16:creationId xmlns:a16="http://schemas.microsoft.com/office/drawing/2014/main" id="{11152414-119B-443D-B268-D2150EE9AA68}"/>
                    </a:ext>
                  </a:extLst>
                </p:cNvPr>
                <p:cNvSpPr/>
                <p:nvPr/>
              </p:nvSpPr>
              <p:spPr>
                <a:xfrm>
                  <a:off x="5493475" y="3569626"/>
                  <a:ext cx="74295" cy="95250"/>
                </a:xfrm>
                <a:custGeom>
                  <a:avLst/>
                  <a:gdLst>
                    <a:gd name="connsiteX0" fmla="*/ 74295 w 74295"/>
                    <a:gd name="connsiteY0" fmla="*/ 43815 h 95250"/>
                    <a:gd name="connsiteX1" fmla="*/ 74295 w 74295"/>
                    <a:gd name="connsiteY1" fmla="*/ 95250 h 95250"/>
                    <a:gd name="connsiteX2" fmla="*/ 0 w 74295"/>
                    <a:gd name="connsiteY2" fmla="*/ 54292 h 95250"/>
                    <a:gd name="connsiteX3" fmla="*/ 0 w 74295"/>
                    <a:gd name="connsiteY3" fmla="*/ 0 h 95250"/>
                    <a:gd name="connsiteX4" fmla="*/ 74295 w 74295"/>
                    <a:gd name="connsiteY4" fmla="*/ 41910 h 952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4295" h="95250">
                      <a:moveTo>
                        <a:pt x="74295" y="43815"/>
                      </a:moveTo>
                      <a:lnTo>
                        <a:pt x="74295" y="95250"/>
                      </a:lnTo>
                      <a:lnTo>
                        <a:pt x="0" y="54292"/>
                      </a:lnTo>
                      <a:lnTo>
                        <a:pt x="0" y="0"/>
                      </a:lnTo>
                      <a:lnTo>
                        <a:pt x="74295" y="41910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25" name="Freeform: Shape 1424">
                  <a:extLst>
                    <a:ext uri="{FF2B5EF4-FFF2-40B4-BE49-F238E27FC236}">
                      <a16:creationId xmlns:a16="http://schemas.microsoft.com/office/drawing/2014/main" id="{CE5850B0-0F07-4157-BD56-5E8885749406}"/>
                    </a:ext>
                  </a:extLst>
                </p:cNvPr>
                <p:cNvSpPr/>
                <p:nvPr/>
              </p:nvSpPr>
              <p:spPr>
                <a:xfrm>
                  <a:off x="5499189" y="3580104"/>
                  <a:ext cx="27622" cy="56197"/>
                </a:xfrm>
                <a:custGeom>
                  <a:avLst/>
                  <a:gdLst>
                    <a:gd name="connsiteX0" fmla="*/ 0 w 27622"/>
                    <a:gd name="connsiteY0" fmla="*/ 0 h 56197"/>
                    <a:gd name="connsiteX1" fmla="*/ 27623 w 27622"/>
                    <a:gd name="connsiteY1" fmla="*/ 15240 h 56197"/>
                    <a:gd name="connsiteX2" fmla="*/ 27623 w 27622"/>
                    <a:gd name="connsiteY2" fmla="*/ 56198 h 56197"/>
                    <a:gd name="connsiteX3" fmla="*/ 0 w 27622"/>
                    <a:gd name="connsiteY3" fmla="*/ 40958 h 561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56197">
                      <a:moveTo>
                        <a:pt x="0" y="0"/>
                      </a:moveTo>
                      <a:lnTo>
                        <a:pt x="27623" y="15240"/>
                      </a:lnTo>
                      <a:lnTo>
                        <a:pt x="27623" y="56198"/>
                      </a:lnTo>
                      <a:lnTo>
                        <a:pt x="0" y="40958"/>
                      </a:lnTo>
                      <a:close/>
                    </a:path>
                  </a:pathLst>
                </a:custGeom>
                <a:solidFill>
                  <a:srgbClr val="80BCD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26" name="Freeform: Shape 1425">
                  <a:extLst>
                    <a:ext uri="{FF2B5EF4-FFF2-40B4-BE49-F238E27FC236}">
                      <a16:creationId xmlns:a16="http://schemas.microsoft.com/office/drawing/2014/main" id="{7E01A14C-5F33-410F-BD0F-7B0418696FE9}"/>
                    </a:ext>
                  </a:extLst>
                </p:cNvPr>
                <p:cNvSpPr/>
                <p:nvPr/>
              </p:nvSpPr>
              <p:spPr>
                <a:xfrm>
                  <a:off x="5525860" y="3595343"/>
                  <a:ext cx="37147" cy="61912"/>
                </a:xfrm>
                <a:custGeom>
                  <a:avLst/>
                  <a:gdLst>
                    <a:gd name="connsiteX0" fmla="*/ 0 w 37147"/>
                    <a:gd name="connsiteY0" fmla="*/ 0 h 61912"/>
                    <a:gd name="connsiteX1" fmla="*/ 37148 w 37147"/>
                    <a:gd name="connsiteY1" fmla="*/ 20955 h 61912"/>
                    <a:gd name="connsiteX2" fmla="*/ 37148 w 37147"/>
                    <a:gd name="connsiteY2" fmla="*/ 28575 h 61912"/>
                    <a:gd name="connsiteX3" fmla="*/ 37148 w 37147"/>
                    <a:gd name="connsiteY3" fmla="*/ 61913 h 61912"/>
                    <a:gd name="connsiteX4" fmla="*/ 0 w 37147"/>
                    <a:gd name="connsiteY4" fmla="*/ 40958 h 619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7147" h="61912">
                      <a:moveTo>
                        <a:pt x="0" y="0"/>
                      </a:moveTo>
                      <a:lnTo>
                        <a:pt x="37148" y="20955"/>
                      </a:lnTo>
                      <a:lnTo>
                        <a:pt x="37148" y="28575"/>
                      </a:lnTo>
                      <a:lnTo>
                        <a:pt x="37148" y="61913"/>
                      </a:lnTo>
                      <a:lnTo>
                        <a:pt x="0" y="40958"/>
                      </a:lnTo>
                      <a:close/>
                    </a:path>
                  </a:pathLst>
                </a:custGeom>
                <a:solidFill>
                  <a:srgbClr val="80BCD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27" name="Freeform: Shape 1426">
                  <a:extLst>
                    <a:ext uri="{FF2B5EF4-FFF2-40B4-BE49-F238E27FC236}">
                      <a16:creationId xmlns:a16="http://schemas.microsoft.com/office/drawing/2014/main" id="{BB9B432D-E150-4A9C-88B3-28C788B6CF3B}"/>
                    </a:ext>
                  </a:extLst>
                </p:cNvPr>
                <p:cNvSpPr/>
                <p:nvPr/>
              </p:nvSpPr>
              <p:spPr>
                <a:xfrm>
                  <a:off x="5499189" y="3580104"/>
                  <a:ext cx="63817" cy="77152"/>
                </a:xfrm>
                <a:custGeom>
                  <a:avLst/>
                  <a:gdLst>
                    <a:gd name="connsiteX0" fmla="*/ 0 w 63817"/>
                    <a:gd name="connsiteY0" fmla="*/ 0 h 77152"/>
                    <a:gd name="connsiteX1" fmla="*/ 2858 w 63817"/>
                    <a:gd name="connsiteY1" fmla="*/ 1905 h 77152"/>
                    <a:gd name="connsiteX2" fmla="*/ 2858 w 63817"/>
                    <a:gd name="connsiteY2" fmla="*/ 40005 h 77152"/>
                    <a:gd name="connsiteX3" fmla="*/ 63818 w 63817"/>
                    <a:gd name="connsiteY3" fmla="*/ 73342 h 77152"/>
                    <a:gd name="connsiteX4" fmla="*/ 63818 w 63817"/>
                    <a:gd name="connsiteY4" fmla="*/ 77152 h 77152"/>
                    <a:gd name="connsiteX5" fmla="*/ 0 w 63817"/>
                    <a:gd name="connsiteY5" fmla="*/ 40958 h 771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3817" h="77152">
                      <a:moveTo>
                        <a:pt x="0" y="0"/>
                      </a:moveTo>
                      <a:lnTo>
                        <a:pt x="2858" y="1905"/>
                      </a:lnTo>
                      <a:lnTo>
                        <a:pt x="2858" y="40005"/>
                      </a:lnTo>
                      <a:lnTo>
                        <a:pt x="63818" y="73342"/>
                      </a:lnTo>
                      <a:lnTo>
                        <a:pt x="63818" y="77152"/>
                      </a:lnTo>
                      <a:lnTo>
                        <a:pt x="0" y="40958"/>
                      </a:lnTo>
                      <a:close/>
                    </a:path>
                  </a:pathLst>
                </a:custGeom>
                <a:solidFill>
                  <a:srgbClr val="5E5F5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1355" name="Graphic 13">
                <a:extLst>
                  <a:ext uri="{FF2B5EF4-FFF2-40B4-BE49-F238E27FC236}">
                    <a16:creationId xmlns:a16="http://schemas.microsoft.com/office/drawing/2014/main" id="{05C6624C-43CD-486C-9EA1-D4F38F295FE4}"/>
                  </a:ext>
                </a:extLst>
              </p:cNvPr>
              <p:cNvGrpSpPr/>
              <p:nvPr/>
            </p:nvGrpSpPr>
            <p:grpSpPr>
              <a:xfrm>
                <a:off x="5551577" y="3410559"/>
                <a:ext cx="74295" cy="95250"/>
                <a:chOff x="5551577" y="3410559"/>
                <a:chExt cx="74295" cy="95250"/>
              </a:xfrm>
              <a:solidFill>
                <a:schemeClr val="accent1"/>
              </a:solidFill>
            </p:grpSpPr>
            <p:sp>
              <p:nvSpPr>
                <p:cNvPr id="1420" name="Freeform: Shape 1419">
                  <a:extLst>
                    <a:ext uri="{FF2B5EF4-FFF2-40B4-BE49-F238E27FC236}">
                      <a16:creationId xmlns:a16="http://schemas.microsoft.com/office/drawing/2014/main" id="{E984F5B0-EDFC-4680-9E31-C4D9415590F1}"/>
                    </a:ext>
                  </a:extLst>
                </p:cNvPr>
                <p:cNvSpPr/>
                <p:nvPr/>
              </p:nvSpPr>
              <p:spPr>
                <a:xfrm>
                  <a:off x="5551577" y="3410559"/>
                  <a:ext cx="74295" cy="95250"/>
                </a:xfrm>
                <a:custGeom>
                  <a:avLst/>
                  <a:gdLst>
                    <a:gd name="connsiteX0" fmla="*/ 74295 w 74295"/>
                    <a:gd name="connsiteY0" fmla="*/ 43815 h 95250"/>
                    <a:gd name="connsiteX1" fmla="*/ 74295 w 74295"/>
                    <a:gd name="connsiteY1" fmla="*/ 95250 h 95250"/>
                    <a:gd name="connsiteX2" fmla="*/ 0 w 74295"/>
                    <a:gd name="connsiteY2" fmla="*/ 54293 h 95250"/>
                    <a:gd name="connsiteX3" fmla="*/ 0 w 74295"/>
                    <a:gd name="connsiteY3" fmla="*/ 0 h 95250"/>
                    <a:gd name="connsiteX4" fmla="*/ 74295 w 74295"/>
                    <a:gd name="connsiteY4" fmla="*/ 41910 h 952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4295" h="95250">
                      <a:moveTo>
                        <a:pt x="74295" y="43815"/>
                      </a:moveTo>
                      <a:lnTo>
                        <a:pt x="74295" y="95250"/>
                      </a:lnTo>
                      <a:lnTo>
                        <a:pt x="0" y="54293"/>
                      </a:lnTo>
                      <a:lnTo>
                        <a:pt x="0" y="0"/>
                      </a:lnTo>
                      <a:lnTo>
                        <a:pt x="74295" y="41910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21" name="Freeform: Shape 1420">
                  <a:extLst>
                    <a:ext uri="{FF2B5EF4-FFF2-40B4-BE49-F238E27FC236}">
                      <a16:creationId xmlns:a16="http://schemas.microsoft.com/office/drawing/2014/main" id="{275A57CE-1AB2-4E93-96B2-F605F62C34D4}"/>
                    </a:ext>
                  </a:extLst>
                </p:cNvPr>
                <p:cNvSpPr/>
                <p:nvPr/>
              </p:nvSpPr>
              <p:spPr>
                <a:xfrm>
                  <a:off x="5556339" y="3421036"/>
                  <a:ext cx="27622" cy="57150"/>
                </a:xfrm>
                <a:custGeom>
                  <a:avLst/>
                  <a:gdLst>
                    <a:gd name="connsiteX0" fmla="*/ 0 w 27622"/>
                    <a:gd name="connsiteY0" fmla="*/ 0 h 57150"/>
                    <a:gd name="connsiteX1" fmla="*/ 27623 w 27622"/>
                    <a:gd name="connsiteY1" fmla="*/ 16193 h 57150"/>
                    <a:gd name="connsiteX2" fmla="*/ 27623 w 27622"/>
                    <a:gd name="connsiteY2" fmla="*/ 57150 h 57150"/>
                    <a:gd name="connsiteX3" fmla="*/ 0 w 27622"/>
                    <a:gd name="connsiteY3" fmla="*/ 40957 h 571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57150">
                      <a:moveTo>
                        <a:pt x="0" y="0"/>
                      </a:moveTo>
                      <a:lnTo>
                        <a:pt x="27623" y="16193"/>
                      </a:lnTo>
                      <a:lnTo>
                        <a:pt x="27623" y="57150"/>
                      </a:lnTo>
                      <a:lnTo>
                        <a:pt x="0" y="40957"/>
                      </a:lnTo>
                      <a:close/>
                    </a:path>
                  </a:pathLst>
                </a:custGeom>
                <a:solidFill>
                  <a:srgbClr val="80BCD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22" name="Freeform: Shape 1421">
                  <a:extLst>
                    <a:ext uri="{FF2B5EF4-FFF2-40B4-BE49-F238E27FC236}">
                      <a16:creationId xmlns:a16="http://schemas.microsoft.com/office/drawing/2014/main" id="{12BF0DF7-8DFF-4274-B787-C119B3A876C7}"/>
                    </a:ext>
                  </a:extLst>
                </p:cNvPr>
                <p:cNvSpPr/>
                <p:nvPr/>
              </p:nvSpPr>
              <p:spPr>
                <a:xfrm>
                  <a:off x="5583010" y="3436276"/>
                  <a:ext cx="38100" cy="61912"/>
                </a:xfrm>
                <a:custGeom>
                  <a:avLst/>
                  <a:gdLst>
                    <a:gd name="connsiteX0" fmla="*/ 0 w 38100"/>
                    <a:gd name="connsiteY0" fmla="*/ 0 h 61912"/>
                    <a:gd name="connsiteX1" fmla="*/ 38100 w 38100"/>
                    <a:gd name="connsiteY1" fmla="*/ 20955 h 61912"/>
                    <a:gd name="connsiteX2" fmla="*/ 38100 w 38100"/>
                    <a:gd name="connsiteY2" fmla="*/ 29527 h 61912"/>
                    <a:gd name="connsiteX3" fmla="*/ 38100 w 38100"/>
                    <a:gd name="connsiteY3" fmla="*/ 61913 h 61912"/>
                    <a:gd name="connsiteX4" fmla="*/ 0 w 38100"/>
                    <a:gd name="connsiteY4" fmla="*/ 40957 h 619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8100" h="61912">
                      <a:moveTo>
                        <a:pt x="0" y="0"/>
                      </a:moveTo>
                      <a:lnTo>
                        <a:pt x="38100" y="20955"/>
                      </a:lnTo>
                      <a:lnTo>
                        <a:pt x="38100" y="29527"/>
                      </a:lnTo>
                      <a:lnTo>
                        <a:pt x="38100" y="61913"/>
                      </a:lnTo>
                      <a:lnTo>
                        <a:pt x="0" y="40957"/>
                      </a:lnTo>
                      <a:close/>
                    </a:path>
                  </a:pathLst>
                </a:custGeom>
                <a:solidFill>
                  <a:srgbClr val="80BCD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23" name="Freeform: Shape 1422">
                  <a:extLst>
                    <a:ext uri="{FF2B5EF4-FFF2-40B4-BE49-F238E27FC236}">
                      <a16:creationId xmlns:a16="http://schemas.microsoft.com/office/drawing/2014/main" id="{D7D54209-7607-4D21-AADD-BDFFC76AEBD2}"/>
                    </a:ext>
                  </a:extLst>
                </p:cNvPr>
                <p:cNvSpPr/>
                <p:nvPr/>
              </p:nvSpPr>
              <p:spPr>
                <a:xfrm>
                  <a:off x="5556339" y="3421036"/>
                  <a:ext cx="64770" cy="77152"/>
                </a:xfrm>
                <a:custGeom>
                  <a:avLst/>
                  <a:gdLst>
                    <a:gd name="connsiteX0" fmla="*/ 0 w 64770"/>
                    <a:gd name="connsiteY0" fmla="*/ 0 h 77152"/>
                    <a:gd name="connsiteX1" fmla="*/ 3810 w 64770"/>
                    <a:gd name="connsiteY1" fmla="*/ 1905 h 77152"/>
                    <a:gd name="connsiteX2" fmla="*/ 3810 w 64770"/>
                    <a:gd name="connsiteY2" fmla="*/ 40005 h 77152"/>
                    <a:gd name="connsiteX3" fmla="*/ 64770 w 64770"/>
                    <a:gd name="connsiteY3" fmla="*/ 73343 h 77152"/>
                    <a:gd name="connsiteX4" fmla="*/ 64770 w 64770"/>
                    <a:gd name="connsiteY4" fmla="*/ 77153 h 77152"/>
                    <a:gd name="connsiteX5" fmla="*/ 0 w 64770"/>
                    <a:gd name="connsiteY5" fmla="*/ 40957 h 771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4770" h="77152">
                      <a:moveTo>
                        <a:pt x="0" y="0"/>
                      </a:moveTo>
                      <a:lnTo>
                        <a:pt x="3810" y="1905"/>
                      </a:lnTo>
                      <a:lnTo>
                        <a:pt x="3810" y="40005"/>
                      </a:lnTo>
                      <a:lnTo>
                        <a:pt x="64770" y="73343"/>
                      </a:lnTo>
                      <a:lnTo>
                        <a:pt x="64770" y="77153"/>
                      </a:lnTo>
                      <a:lnTo>
                        <a:pt x="0" y="40957"/>
                      </a:lnTo>
                      <a:close/>
                    </a:path>
                  </a:pathLst>
                </a:custGeom>
                <a:solidFill>
                  <a:srgbClr val="5E5F5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1356" name="Graphic 13">
                <a:extLst>
                  <a:ext uri="{FF2B5EF4-FFF2-40B4-BE49-F238E27FC236}">
                    <a16:creationId xmlns:a16="http://schemas.microsoft.com/office/drawing/2014/main" id="{CF7F33C9-1F43-4222-9211-30FE9D5A05DD}"/>
                  </a:ext>
                </a:extLst>
              </p:cNvPr>
              <p:cNvGrpSpPr/>
              <p:nvPr/>
            </p:nvGrpSpPr>
            <p:grpSpPr>
              <a:xfrm>
                <a:off x="5465852" y="3362934"/>
                <a:ext cx="73342" cy="95250"/>
                <a:chOff x="5465852" y="3362934"/>
                <a:chExt cx="73342" cy="95250"/>
              </a:xfrm>
              <a:solidFill>
                <a:schemeClr val="accent1"/>
              </a:solidFill>
            </p:grpSpPr>
            <p:sp>
              <p:nvSpPr>
                <p:cNvPr id="1416" name="Freeform: Shape 1415">
                  <a:extLst>
                    <a:ext uri="{FF2B5EF4-FFF2-40B4-BE49-F238E27FC236}">
                      <a16:creationId xmlns:a16="http://schemas.microsoft.com/office/drawing/2014/main" id="{1313AAF3-53EE-41D8-9942-38B921118DA3}"/>
                    </a:ext>
                  </a:extLst>
                </p:cNvPr>
                <p:cNvSpPr/>
                <p:nvPr/>
              </p:nvSpPr>
              <p:spPr>
                <a:xfrm>
                  <a:off x="5465852" y="3362934"/>
                  <a:ext cx="73342" cy="95250"/>
                </a:xfrm>
                <a:custGeom>
                  <a:avLst/>
                  <a:gdLst>
                    <a:gd name="connsiteX0" fmla="*/ 73343 w 73342"/>
                    <a:gd name="connsiteY0" fmla="*/ 43815 h 95250"/>
                    <a:gd name="connsiteX1" fmla="*/ 73343 w 73342"/>
                    <a:gd name="connsiteY1" fmla="*/ 95250 h 95250"/>
                    <a:gd name="connsiteX2" fmla="*/ 0 w 73342"/>
                    <a:gd name="connsiteY2" fmla="*/ 54293 h 95250"/>
                    <a:gd name="connsiteX3" fmla="*/ 0 w 73342"/>
                    <a:gd name="connsiteY3" fmla="*/ 0 h 95250"/>
                    <a:gd name="connsiteX4" fmla="*/ 73343 w 73342"/>
                    <a:gd name="connsiteY4" fmla="*/ 41910 h 952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3342" h="95250">
                      <a:moveTo>
                        <a:pt x="73343" y="43815"/>
                      </a:moveTo>
                      <a:lnTo>
                        <a:pt x="73343" y="95250"/>
                      </a:lnTo>
                      <a:lnTo>
                        <a:pt x="0" y="54293"/>
                      </a:lnTo>
                      <a:lnTo>
                        <a:pt x="0" y="0"/>
                      </a:lnTo>
                      <a:lnTo>
                        <a:pt x="73343" y="41910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17" name="Freeform: Shape 1416">
                  <a:extLst>
                    <a:ext uri="{FF2B5EF4-FFF2-40B4-BE49-F238E27FC236}">
                      <a16:creationId xmlns:a16="http://schemas.microsoft.com/office/drawing/2014/main" id="{E0DC5BC3-7AD8-476B-A1BC-E3A9ED8E8A6A}"/>
                    </a:ext>
                  </a:extLst>
                </p:cNvPr>
                <p:cNvSpPr/>
                <p:nvPr/>
              </p:nvSpPr>
              <p:spPr>
                <a:xfrm>
                  <a:off x="5470614" y="3373411"/>
                  <a:ext cx="27622" cy="57150"/>
                </a:xfrm>
                <a:custGeom>
                  <a:avLst/>
                  <a:gdLst>
                    <a:gd name="connsiteX0" fmla="*/ 0 w 27622"/>
                    <a:gd name="connsiteY0" fmla="*/ 0 h 57150"/>
                    <a:gd name="connsiteX1" fmla="*/ 27623 w 27622"/>
                    <a:gd name="connsiteY1" fmla="*/ 16193 h 57150"/>
                    <a:gd name="connsiteX2" fmla="*/ 27623 w 27622"/>
                    <a:gd name="connsiteY2" fmla="*/ 57150 h 57150"/>
                    <a:gd name="connsiteX3" fmla="*/ 0 w 27622"/>
                    <a:gd name="connsiteY3" fmla="*/ 40957 h 571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57150">
                      <a:moveTo>
                        <a:pt x="0" y="0"/>
                      </a:moveTo>
                      <a:lnTo>
                        <a:pt x="27623" y="16193"/>
                      </a:lnTo>
                      <a:lnTo>
                        <a:pt x="27623" y="57150"/>
                      </a:lnTo>
                      <a:lnTo>
                        <a:pt x="0" y="40957"/>
                      </a:lnTo>
                      <a:close/>
                    </a:path>
                  </a:pathLst>
                </a:custGeom>
                <a:solidFill>
                  <a:srgbClr val="80BCD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18" name="Freeform: Shape 1417">
                  <a:extLst>
                    <a:ext uri="{FF2B5EF4-FFF2-40B4-BE49-F238E27FC236}">
                      <a16:creationId xmlns:a16="http://schemas.microsoft.com/office/drawing/2014/main" id="{A80DD021-AC4C-4D4C-AF8B-E9C45CED8E72}"/>
                    </a:ext>
                  </a:extLst>
                </p:cNvPr>
                <p:cNvSpPr/>
                <p:nvPr/>
              </p:nvSpPr>
              <p:spPr>
                <a:xfrm>
                  <a:off x="5497285" y="3388651"/>
                  <a:ext cx="37147" cy="61912"/>
                </a:xfrm>
                <a:custGeom>
                  <a:avLst/>
                  <a:gdLst>
                    <a:gd name="connsiteX0" fmla="*/ 0 w 37147"/>
                    <a:gd name="connsiteY0" fmla="*/ 0 h 61912"/>
                    <a:gd name="connsiteX1" fmla="*/ 37148 w 37147"/>
                    <a:gd name="connsiteY1" fmla="*/ 20955 h 61912"/>
                    <a:gd name="connsiteX2" fmla="*/ 37148 w 37147"/>
                    <a:gd name="connsiteY2" fmla="*/ 29527 h 61912"/>
                    <a:gd name="connsiteX3" fmla="*/ 37148 w 37147"/>
                    <a:gd name="connsiteY3" fmla="*/ 61913 h 61912"/>
                    <a:gd name="connsiteX4" fmla="*/ 0 w 37147"/>
                    <a:gd name="connsiteY4" fmla="*/ 40957 h 619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7147" h="61912">
                      <a:moveTo>
                        <a:pt x="0" y="0"/>
                      </a:moveTo>
                      <a:lnTo>
                        <a:pt x="37148" y="20955"/>
                      </a:lnTo>
                      <a:lnTo>
                        <a:pt x="37148" y="29527"/>
                      </a:lnTo>
                      <a:lnTo>
                        <a:pt x="37148" y="61913"/>
                      </a:lnTo>
                      <a:lnTo>
                        <a:pt x="0" y="40957"/>
                      </a:lnTo>
                      <a:close/>
                    </a:path>
                  </a:pathLst>
                </a:custGeom>
                <a:solidFill>
                  <a:srgbClr val="80BCD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19" name="Freeform: Shape 1418">
                  <a:extLst>
                    <a:ext uri="{FF2B5EF4-FFF2-40B4-BE49-F238E27FC236}">
                      <a16:creationId xmlns:a16="http://schemas.microsoft.com/office/drawing/2014/main" id="{28471B74-E514-407A-956F-6C0DD32F9943}"/>
                    </a:ext>
                  </a:extLst>
                </p:cNvPr>
                <p:cNvSpPr/>
                <p:nvPr/>
              </p:nvSpPr>
              <p:spPr>
                <a:xfrm>
                  <a:off x="5470614" y="3373411"/>
                  <a:ext cx="63817" cy="77152"/>
                </a:xfrm>
                <a:custGeom>
                  <a:avLst/>
                  <a:gdLst>
                    <a:gd name="connsiteX0" fmla="*/ 0 w 63817"/>
                    <a:gd name="connsiteY0" fmla="*/ 0 h 77152"/>
                    <a:gd name="connsiteX1" fmla="*/ 2858 w 63817"/>
                    <a:gd name="connsiteY1" fmla="*/ 1905 h 77152"/>
                    <a:gd name="connsiteX2" fmla="*/ 2858 w 63817"/>
                    <a:gd name="connsiteY2" fmla="*/ 40005 h 77152"/>
                    <a:gd name="connsiteX3" fmla="*/ 63818 w 63817"/>
                    <a:gd name="connsiteY3" fmla="*/ 73343 h 77152"/>
                    <a:gd name="connsiteX4" fmla="*/ 63818 w 63817"/>
                    <a:gd name="connsiteY4" fmla="*/ 77153 h 77152"/>
                    <a:gd name="connsiteX5" fmla="*/ 0 w 63817"/>
                    <a:gd name="connsiteY5" fmla="*/ 40957 h 771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3817" h="77152">
                      <a:moveTo>
                        <a:pt x="0" y="0"/>
                      </a:moveTo>
                      <a:lnTo>
                        <a:pt x="2858" y="1905"/>
                      </a:lnTo>
                      <a:lnTo>
                        <a:pt x="2858" y="40005"/>
                      </a:lnTo>
                      <a:lnTo>
                        <a:pt x="63818" y="73343"/>
                      </a:lnTo>
                      <a:lnTo>
                        <a:pt x="63818" y="77153"/>
                      </a:lnTo>
                      <a:lnTo>
                        <a:pt x="0" y="40957"/>
                      </a:lnTo>
                      <a:close/>
                    </a:path>
                  </a:pathLst>
                </a:custGeom>
                <a:solidFill>
                  <a:srgbClr val="5E5F5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1357" name="Graphic 13">
                <a:extLst>
                  <a:ext uri="{FF2B5EF4-FFF2-40B4-BE49-F238E27FC236}">
                    <a16:creationId xmlns:a16="http://schemas.microsoft.com/office/drawing/2014/main" id="{66F3B9D5-A9A7-42C1-AD0D-7ACBF7794328}"/>
                  </a:ext>
                </a:extLst>
              </p:cNvPr>
              <p:cNvGrpSpPr/>
              <p:nvPr/>
            </p:nvGrpSpPr>
            <p:grpSpPr>
              <a:xfrm>
                <a:off x="5378222" y="3314356"/>
                <a:ext cx="74294" cy="96202"/>
                <a:chOff x="5378222" y="3314356"/>
                <a:chExt cx="74294" cy="96202"/>
              </a:xfrm>
              <a:solidFill>
                <a:schemeClr val="accent1"/>
              </a:solidFill>
            </p:grpSpPr>
            <p:sp>
              <p:nvSpPr>
                <p:cNvPr id="1412" name="Freeform: Shape 1411">
                  <a:extLst>
                    <a:ext uri="{FF2B5EF4-FFF2-40B4-BE49-F238E27FC236}">
                      <a16:creationId xmlns:a16="http://schemas.microsoft.com/office/drawing/2014/main" id="{2F59AE78-43D7-4F53-BA3F-89700EDF26AF}"/>
                    </a:ext>
                  </a:extLst>
                </p:cNvPr>
                <p:cNvSpPr/>
                <p:nvPr/>
              </p:nvSpPr>
              <p:spPr>
                <a:xfrm>
                  <a:off x="5378222" y="3314356"/>
                  <a:ext cx="74294" cy="96202"/>
                </a:xfrm>
                <a:custGeom>
                  <a:avLst/>
                  <a:gdLst>
                    <a:gd name="connsiteX0" fmla="*/ 74295 w 74294"/>
                    <a:gd name="connsiteY0" fmla="*/ 44768 h 96202"/>
                    <a:gd name="connsiteX1" fmla="*/ 74295 w 74294"/>
                    <a:gd name="connsiteY1" fmla="*/ 96203 h 96202"/>
                    <a:gd name="connsiteX2" fmla="*/ 0 w 74294"/>
                    <a:gd name="connsiteY2" fmla="*/ 55245 h 96202"/>
                    <a:gd name="connsiteX3" fmla="*/ 0 w 74294"/>
                    <a:gd name="connsiteY3" fmla="*/ 0 h 96202"/>
                    <a:gd name="connsiteX4" fmla="*/ 74295 w 74294"/>
                    <a:gd name="connsiteY4" fmla="*/ 41910 h 962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4294" h="96202">
                      <a:moveTo>
                        <a:pt x="74295" y="44768"/>
                      </a:moveTo>
                      <a:lnTo>
                        <a:pt x="74295" y="96203"/>
                      </a:lnTo>
                      <a:lnTo>
                        <a:pt x="0" y="55245"/>
                      </a:lnTo>
                      <a:lnTo>
                        <a:pt x="0" y="0"/>
                      </a:lnTo>
                      <a:lnTo>
                        <a:pt x="74295" y="41910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13" name="Freeform: Shape 1412">
                  <a:extLst>
                    <a:ext uri="{FF2B5EF4-FFF2-40B4-BE49-F238E27FC236}">
                      <a16:creationId xmlns:a16="http://schemas.microsoft.com/office/drawing/2014/main" id="{B22414EE-5C2A-4F89-853F-25352E1A241D}"/>
                    </a:ext>
                  </a:extLst>
                </p:cNvPr>
                <p:cNvSpPr/>
                <p:nvPr/>
              </p:nvSpPr>
              <p:spPr>
                <a:xfrm>
                  <a:off x="5382985" y="3324834"/>
                  <a:ext cx="27622" cy="57150"/>
                </a:xfrm>
                <a:custGeom>
                  <a:avLst/>
                  <a:gdLst>
                    <a:gd name="connsiteX0" fmla="*/ 0 w 27622"/>
                    <a:gd name="connsiteY0" fmla="*/ 0 h 57150"/>
                    <a:gd name="connsiteX1" fmla="*/ 27622 w 27622"/>
                    <a:gd name="connsiteY1" fmla="*/ 16193 h 57150"/>
                    <a:gd name="connsiteX2" fmla="*/ 27622 w 27622"/>
                    <a:gd name="connsiteY2" fmla="*/ 57150 h 57150"/>
                    <a:gd name="connsiteX3" fmla="*/ 0 w 27622"/>
                    <a:gd name="connsiteY3" fmla="*/ 41910 h 571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57150">
                      <a:moveTo>
                        <a:pt x="0" y="0"/>
                      </a:moveTo>
                      <a:lnTo>
                        <a:pt x="27622" y="16193"/>
                      </a:lnTo>
                      <a:lnTo>
                        <a:pt x="27622" y="57150"/>
                      </a:lnTo>
                      <a:lnTo>
                        <a:pt x="0" y="41910"/>
                      </a:lnTo>
                      <a:close/>
                    </a:path>
                  </a:pathLst>
                </a:custGeom>
                <a:solidFill>
                  <a:srgbClr val="80BCD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14" name="Freeform: Shape 1413">
                  <a:extLst>
                    <a:ext uri="{FF2B5EF4-FFF2-40B4-BE49-F238E27FC236}">
                      <a16:creationId xmlns:a16="http://schemas.microsoft.com/office/drawing/2014/main" id="{827B79BB-3699-4BA0-BA20-47920ECAD6E0}"/>
                    </a:ext>
                  </a:extLst>
                </p:cNvPr>
                <p:cNvSpPr/>
                <p:nvPr/>
              </p:nvSpPr>
              <p:spPr>
                <a:xfrm>
                  <a:off x="5409655" y="3340073"/>
                  <a:ext cx="37147" cy="61912"/>
                </a:xfrm>
                <a:custGeom>
                  <a:avLst/>
                  <a:gdLst>
                    <a:gd name="connsiteX0" fmla="*/ 0 w 37147"/>
                    <a:gd name="connsiteY0" fmla="*/ 0 h 61912"/>
                    <a:gd name="connsiteX1" fmla="*/ 37147 w 37147"/>
                    <a:gd name="connsiteY1" fmla="*/ 21907 h 61912"/>
                    <a:gd name="connsiteX2" fmla="*/ 37147 w 37147"/>
                    <a:gd name="connsiteY2" fmla="*/ 29528 h 61912"/>
                    <a:gd name="connsiteX3" fmla="*/ 37147 w 37147"/>
                    <a:gd name="connsiteY3" fmla="*/ 61913 h 61912"/>
                    <a:gd name="connsiteX4" fmla="*/ 0 w 37147"/>
                    <a:gd name="connsiteY4" fmla="*/ 40957 h 619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7147" h="61912">
                      <a:moveTo>
                        <a:pt x="0" y="0"/>
                      </a:moveTo>
                      <a:lnTo>
                        <a:pt x="37147" y="21907"/>
                      </a:lnTo>
                      <a:lnTo>
                        <a:pt x="37147" y="29528"/>
                      </a:lnTo>
                      <a:lnTo>
                        <a:pt x="37147" y="61913"/>
                      </a:lnTo>
                      <a:lnTo>
                        <a:pt x="0" y="40957"/>
                      </a:lnTo>
                      <a:close/>
                    </a:path>
                  </a:pathLst>
                </a:custGeom>
                <a:solidFill>
                  <a:srgbClr val="80BCD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15" name="Freeform: Shape 1414">
                  <a:extLst>
                    <a:ext uri="{FF2B5EF4-FFF2-40B4-BE49-F238E27FC236}">
                      <a16:creationId xmlns:a16="http://schemas.microsoft.com/office/drawing/2014/main" id="{FFA842CD-027C-43DC-BA58-01143A274C4C}"/>
                    </a:ext>
                  </a:extLst>
                </p:cNvPr>
                <p:cNvSpPr/>
                <p:nvPr/>
              </p:nvSpPr>
              <p:spPr>
                <a:xfrm>
                  <a:off x="5382985" y="3324834"/>
                  <a:ext cx="63817" cy="77152"/>
                </a:xfrm>
                <a:custGeom>
                  <a:avLst/>
                  <a:gdLst>
                    <a:gd name="connsiteX0" fmla="*/ 0 w 63817"/>
                    <a:gd name="connsiteY0" fmla="*/ 0 h 77152"/>
                    <a:gd name="connsiteX1" fmla="*/ 2857 w 63817"/>
                    <a:gd name="connsiteY1" fmla="*/ 1905 h 77152"/>
                    <a:gd name="connsiteX2" fmla="*/ 2857 w 63817"/>
                    <a:gd name="connsiteY2" fmla="*/ 40005 h 77152"/>
                    <a:gd name="connsiteX3" fmla="*/ 63817 w 63817"/>
                    <a:gd name="connsiteY3" fmla="*/ 74295 h 77152"/>
                    <a:gd name="connsiteX4" fmla="*/ 63817 w 63817"/>
                    <a:gd name="connsiteY4" fmla="*/ 77152 h 77152"/>
                    <a:gd name="connsiteX5" fmla="*/ 0 w 63817"/>
                    <a:gd name="connsiteY5" fmla="*/ 41910 h 771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3817" h="77152">
                      <a:moveTo>
                        <a:pt x="0" y="0"/>
                      </a:moveTo>
                      <a:lnTo>
                        <a:pt x="2857" y="1905"/>
                      </a:lnTo>
                      <a:lnTo>
                        <a:pt x="2857" y="40005"/>
                      </a:lnTo>
                      <a:lnTo>
                        <a:pt x="63817" y="74295"/>
                      </a:lnTo>
                      <a:lnTo>
                        <a:pt x="63817" y="77152"/>
                      </a:lnTo>
                      <a:lnTo>
                        <a:pt x="0" y="41910"/>
                      </a:lnTo>
                      <a:close/>
                    </a:path>
                  </a:pathLst>
                </a:custGeom>
                <a:solidFill>
                  <a:srgbClr val="5E5F5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1358" name="Graphic 13">
                <a:extLst>
                  <a:ext uri="{FF2B5EF4-FFF2-40B4-BE49-F238E27FC236}">
                    <a16:creationId xmlns:a16="http://schemas.microsoft.com/office/drawing/2014/main" id="{C1F26CCB-34D7-4765-90C1-517575F56351}"/>
                  </a:ext>
                </a:extLst>
              </p:cNvPr>
              <p:cNvGrpSpPr/>
              <p:nvPr/>
            </p:nvGrpSpPr>
            <p:grpSpPr>
              <a:xfrm>
                <a:off x="5716360" y="3610583"/>
                <a:ext cx="237172" cy="247650"/>
                <a:chOff x="5716360" y="3610583"/>
                <a:chExt cx="237172" cy="247650"/>
              </a:xfrm>
              <a:solidFill>
                <a:schemeClr val="accent1"/>
              </a:solidFill>
            </p:grpSpPr>
            <p:grpSp>
              <p:nvGrpSpPr>
                <p:cNvPr id="1400" name="Graphic 13">
                  <a:extLst>
                    <a:ext uri="{FF2B5EF4-FFF2-40B4-BE49-F238E27FC236}">
                      <a16:creationId xmlns:a16="http://schemas.microsoft.com/office/drawing/2014/main" id="{6C5AD93C-44B8-4311-9A68-63DBDAE04518}"/>
                    </a:ext>
                  </a:extLst>
                </p:cNvPr>
                <p:cNvGrpSpPr/>
                <p:nvPr/>
              </p:nvGrpSpPr>
              <p:grpSpPr>
                <a:xfrm>
                  <a:off x="5716360" y="3680116"/>
                  <a:ext cx="119062" cy="178117"/>
                  <a:chOff x="5716360" y="3680116"/>
                  <a:chExt cx="119062" cy="178117"/>
                </a:xfrm>
                <a:solidFill>
                  <a:schemeClr val="accent1"/>
                </a:solidFill>
              </p:grpSpPr>
              <p:sp>
                <p:nvSpPr>
                  <p:cNvPr id="1407" name="Freeform: Shape 1406">
                    <a:extLst>
                      <a:ext uri="{FF2B5EF4-FFF2-40B4-BE49-F238E27FC236}">
                        <a16:creationId xmlns:a16="http://schemas.microsoft.com/office/drawing/2014/main" id="{35903725-9EF6-41F1-A362-D8199EAC8535}"/>
                      </a:ext>
                    </a:extLst>
                  </p:cNvPr>
                  <p:cNvSpPr/>
                  <p:nvPr/>
                </p:nvSpPr>
                <p:spPr>
                  <a:xfrm>
                    <a:off x="5716360" y="3680116"/>
                    <a:ext cx="119062" cy="178117"/>
                  </a:xfrm>
                  <a:custGeom>
                    <a:avLst/>
                    <a:gdLst>
                      <a:gd name="connsiteX0" fmla="*/ 58102 w 119062"/>
                      <a:gd name="connsiteY0" fmla="*/ 36195 h 178117"/>
                      <a:gd name="connsiteX1" fmla="*/ 0 w 119062"/>
                      <a:gd name="connsiteY1" fmla="*/ 71438 h 178117"/>
                      <a:gd name="connsiteX2" fmla="*/ 0 w 119062"/>
                      <a:gd name="connsiteY2" fmla="*/ 178117 h 178117"/>
                      <a:gd name="connsiteX3" fmla="*/ 119063 w 119062"/>
                      <a:gd name="connsiteY3" fmla="*/ 107633 h 178117"/>
                      <a:gd name="connsiteX4" fmla="*/ 118110 w 119062"/>
                      <a:gd name="connsiteY4" fmla="*/ 0 h 178117"/>
                      <a:gd name="connsiteX5" fmla="*/ 58102 w 119062"/>
                      <a:gd name="connsiteY5" fmla="*/ 36195 h 1781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062" h="178117">
                        <a:moveTo>
                          <a:pt x="58102" y="36195"/>
                        </a:moveTo>
                        <a:lnTo>
                          <a:pt x="0" y="71438"/>
                        </a:lnTo>
                        <a:lnTo>
                          <a:pt x="0" y="178117"/>
                        </a:lnTo>
                        <a:lnTo>
                          <a:pt x="119063" y="107633"/>
                        </a:lnTo>
                        <a:lnTo>
                          <a:pt x="118110" y="0"/>
                        </a:lnTo>
                        <a:lnTo>
                          <a:pt x="58102" y="36195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408" name="Freeform: Shape 1407">
                    <a:extLst>
                      <a:ext uri="{FF2B5EF4-FFF2-40B4-BE49-F238E27FC236}">
                        <a16:creationId xmlns:a16="http://schemas.microsoft.com/office/drawing/2014/main" id="{B42F44A7-CE8E-45AC-A93B-064CD8F48968}"/>
                      </a:ext>
                    </a:extLst>
                  </p:cNvPr>
                  <p:cNvSpPr/>
                  <p:nvPr/>
                </p:nvSpPr>
                <p:spPr>
                  <a:xfrm>
                    <a:off x="5723979" y="3728693"/>
                    <a:ext cx="44767" cy="115252"/>
                  </a:xfrm>
                  <a:custGeom>
                    <a:avLst/>
                    <a:gdLst>
                      <a:gd name="connsiteX0" fmla="*/ 44768 w 44767"/>
                      <a:gd name="connsiteY0" fmla="*/ 0 h 115252"/>
                      <a:gd name="connsiteX1" fmla="*/ 0 w 44767"/>
                      <a:gd name="connsiteY1" fmla="*/ 26670 h 115252"/>
                      <a:gd name="connsiteX2" fmla="*/ 0 w 44767"/>
                      <a:gd name="connsiteY2" fmla="*/ 115252 h 115252"/>
                      <a:gd name="connsiteX3" fmla="*/ 44768 w 44767"/>
                      <a:gd name="connsiteY3" fmla="*/ 89535 h 115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767" h="115252">
                        <a:moveTo>
                          <a:pt x="44768" y="0"/>
                        </a:moveTo>
                        <a:lnTo>
                          <a:pt x="0" y="26670"/>
                        </a:lnTo>
                        <a:lnTo>
                          <a:pt x="0" y="115252"/>
                        </a:lnTo>
                        <a:lnTo>
                          <a:pt x="44768" y="89535"/>
                        </a:lnTo>
                        <a:close/>
                      </a:path>
                    </a:pathLst>
                  </a:custGeom>
                  <a:solidFill>
                    <a:srgbClr val="80BCD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409" name="Freeform: Shape 1408">
                    <a:extLst>
                      <a:ext uri="{FF2B5EF4-FFF2-40B4-BE49-F238E27FC236}">
                        <a16:creationId xmlns:a16="http://schemas.microsoft.com/office/drawing/2014/main" id="{3FFC104E-B1C6-4DA3-ACA8-283C2F70D518}"/>
                      </a:ext>
                    </a:extLst>
                  </p:cNvPr>
                  <p:cNvSpPr/>
                  <p:nvPr/>
                </p:nvSpPr>
                <p:spPr>
                  <a:xfrm>
                    <a:off x="5782082" y="3693451"/>
                    <a:ext cx="44767" cy="116204"/>
                  </a:xfrm>
                  <a:custGeom>
                    <a:avLst/>
                    <a:gdLst>
                      <a:gd name="connsiteX0" fmla="*/ 44767 w 44767"/>
                      <a:gd name="connsiteY0" fmla="*/ 0 h 116204"/>
                      <a:gd name="connsiteX1" fmla="*/ 0 w 44767"/>
                      <a:gd name="connsiteY1" fmla="*/ 26670 h 116204"/>
                      <a:gd name="connsiteX2" fmla="*/ 952 w 44767"/>
                      <a:gd name="connsiteY2" fmla="*/ 116205 h 116204"/>
                      <a:gd name="connsiteX3" fmla="*/ 44767 w 44767"/>
                      <a:gd name="connsiteY3" fmla="*/ 90488 h 1162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767" h="116204">
                        <a:moveTo>
                          <a:pt x="44767" y="0"/>
                        </a:moveTo>
                        <a:lnTo>
                          <a:pt x="0" y="26670"/>
                        </a:lnTo>
                        <a:lnTo>
                          <a:pt x="952" y="116205"/>
                        </a:lnTo>
                        <a:lnTo>
                          <a:pt x="44767" y="90488"/>
                        </a:lnTo>
                        <a:close/>
                      </a:path>
                    </a:pathLst>
                  </a:custGeom>
                  <a:solidFill>
                    <a:srgbClr val="80BCD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410" name="Freeform: Shape 1409">
                    <a:extLst>
                      <a:ext uri="{FF2B5EF4-FFF2-40B4-BE49-F238E27FC236}">
                        <a16:creationId xmlns:a16="http://schemas.microsoft.com/office/drawing/2014/main" id="{AE099735-47C4-4D45-8D8C-C34688D4E56D}"/>
                      </a:ext>
                    </a:extLst>
                  </p:cNvPr>
                  <p:cNvSpPr/>
                  <p:nvPr/>
                </p:nvSpPr>
                <p:spPr>
                  <a:xfrm>
                    <a:off x="5723979" y="3728693"/>
                    <a:ext cx="44767" cy="115252"/>
                  </a:xfrm>
                  <a:custGeom>
                    <a:avLst/>
                    <a:gdLst>
                      <a:gd name="connsiteX0" fmla="*/ 44768 w 44767"/>
                      <a:gd name="connsiteY0" fmla="*/ 0 h 115252"/>
                      <a:gd name="connsiteX1" fmla="*/ 39053 w 44767"/>
                      <a:gd name="connsiteY1" fmla="*/ 3810 h 115252"/>
                      <a:gd name="connsiteX2" fmla="*/ 39053 w 44767"/>
                      <a:gd name="connsiteY2" fmla="*/ 87630 h 115252"/>
                      <a:gd name="connsiteX3" fmla="*/ 0 w 44767"/>
                      <a:gd name="connsiteY3" fmla="*/ 110490 h 115252"/>
                      <a:gd name="connsiteX4" fmla="*/ 0 w 44767"/>
                      <a:gd name="connsiteY4" fmla="*/ 115252 h 115252"/>
                      <a:gd name="connsiteX5" fmla="*/ 44768 w 44767"/>
                      <a:gd name="connsiteY5" fmla="*/ 89535 h 115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4767" h="115252">
                        <a:moveTo>
                          <a:pt x="44768" y="0"/>
                        </a:moveTo>
                        <a:lnTo>
                          <a:pt x="39053" y="3810"/>
                        </a:lnTo>
                        <a:lnTo>
                          <a:pt x="39053" y="87630"/>
                        </a:lnTo>
                        <a:lnTo>
                          <a:pt x="0" y="110490"/>
                        </a:lnTo>
                        <a:lnTo>
                          <a:pt x="0" y="115252"/>
                        </a:lnTo>
                        <a:lnTo>
                          <a:pt x="44768" y="89535"/>
                        </a:lnTo>
                        <a:close/>
                      </a:path>
                    </a:pathLst>
                  </a:custGeom>
                  <a:solidFill>
                    <a:srgbClr val="5E5F5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411" name="Freeform: Shape 1410">
                    <a:extLst>
                      <a:ext uri="{FF2B5EF4-FFF2-40B4-BE49-F238E27FC236}">
                        <a16:creationId xmlns:a16="http://schemas.microsoft.com/office/drawing/2014/main" id="{09D7DA1D-F900-4E7A-9D12-BC8EE6EA352A}"/>
                      </a:ext>
                    </a:extLst>
                  </p:cNvPr>
                  <p:cNvSpPr/>
                  <p:nvPr/>
                </p:nvSpPr>
                <p:spPr>
                  <a:xfrm>
                    <a:off x="5783035" y="3693451"/>
                    <a:ext cx="43814" cy="116204"/>
                  </a:xfrm>
                  <a:custGeom>
                    <a:avLst/>
                    <a:gdLst>
                      <a:gd name="connsiteX0" fmla="*/ 43815 w 43814"/>
                      <a:gd name="connsiteY0" fmla="*/ 0 h 116204"/>
                      <a:gd name="connsiteX1" fmla="*/ 39052 w 43814"/>
                      <a:gd name="connsiteY1" fmla="*/ 3810 h 116204"/>
                      <a:gd name="connsiteX2" fmla="*/ 39052 w 43814"/>
                      <a:gd name="connsiteY2" fmla="*/ 87630 h 116204"/>
                      <a:gd name="connsiteX3" fmla="*/ 0 w 43814"/>
                      <a:gd name="connsiteY3" fmla="*/ 111442 h 116204"/>
                      <a:gd name="connsiteX4" fmla="*/ 0 w 43814"/>
                      <a:gd name="connsiteY4" fmla="*/ 116205 h 116204"/>
                      <a:gd name="connsiteX5" fmla="*/ 43815 w 43814"/>
                      <a:gd name="connsiteY5" fmla="*/ 90488 h 1162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3814" h="116204">
                        <a:moveTo>
                          <a:pt x="43815" y="0"/>
                        </a:moveTo>
                        <a:lnTo>
                          <a:pt x="39052" y="3810"/>
                        </a:lnTo>
                        <a:lnTo>
                          <a:pt x="39052" y="87630"/>
                        </a:lnTo>
                        <a:lnTo>
                          <a:pt x="0" y="111442"/>
                        </a:lnTo>
                        <a:lnTo>
                          <a:pt x="0" y="116205"/>
                        </a:lnTo>
                        <a:lnTo>
                          <a:pt x="43815" y="90488"/>
                        </a:lnTo>
                        <a:close/>
                      </a:path>
                    </a:pathLst>
                  </a:custGeom>
                  <a:solidFill>
                    <a:srgbClr val="5E5F5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1401" name="Graphic 13">
                  <a:extLst>
                    <a:ext uri="{FF2B5EF4-FFF2-40B4-BE49-F238E27FC236}">
                      <a16:creationId xmlns:a16="http://schemas.microsoft.com/office/drawing/2014/main" id="{2A48DE11-816B-4D98-9BA5-115236E0D623}"/>
                    </a:ext>
                  </a:extLst>
                </p:cNvPr>
                <p:cNvGrpSpPr/>
                <p:nvPr/>
              </p:nvGrpSpPr>
              <p:grpSpPr>
                <a:xfrm>
                  <a:off x="5835422" y="3610583"/>
                  <a:ext cx="118110" cy="177165"/>
                  <a:chOff x="5835422" y="3610583"/>
                  <a:chExt cx="118110" cy="177165"/>
                </a:xfrm>
                <a:solidFill>
                  <a:schemeClr val="accent1"/>
                </a:solidFill>
              </p:grpSpPr>
              <p:sp>
                <p:nvSpPr>
                  <p:cNvPr id="1402" name="Freeform: Shape 1401">
                    <a:extLst>
                      <a:ext uri="{FF2B5EF4-FFF2-40B4-BE49-F238E27FC236}">
                        <a16:creationId xmlns:a16="http://schemas.microsoft.com/office/drawing/2014/main" id="{27E3E070-6635-4623-A3FC-6D946CBF6198}"/>
                      </a:ext>
                    </a:extLst>
                  </p:cNvPr>
                  <p:cNvSpPr/>
                  <p:nvPr/>
                </p:nvSpPr>
                <p:spPr>
                  <a:xfrm>
                    <a:off x="5835422" y="3610583"/>
                    <a:ext cx="118110" cy="177165"/>
                  </a:xfrm>
                  <a:custGeom>
                    <a:avLst/>
                    <a:gdLst>
                      <a:gd name="connsiteX0" fmla="*/ 58102 w 118110"/>
                      <a:gd name="connsiteY0" fmla="*/ 36195 h 177165"/>
                      <a:gd name="connsiteX1" fmla="*/ 0 w 118110"/>
                      <a:gd name="connsiteY1" fmla="*/ 70485 h 177165"/>
                      <a:gd name="connsiteX2" fmla="*/ 0 w 118110"/>
                      <a:gd name="connsiteY2" fmla="*/ 177165 h 177165"/>
                      <a:gd name="connsiteX3" fmla="*/ 118110 w 118110"/>
                      <a:gd name="connsiteY3" fmla="*/ 107633 h 177165"/>
                      <a:gd name="connsiteX4" fmla="*/ 118110 w 118110"/>
                      <a:gd name="connsiteY4" fmla="*/ 0 h 177165"/>
                      <a:gd name="connsiteX5" fmla="*/ 58102 w 118110"/>
                      <a:gd name="connsiteY5" fmla="*/ 36195 h 177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8110" h="177165">
                        <a:moveTo>
                          <a:pt x="58102" y="36195"/>
                        </a:moveTo>
                        <a:lnTo>
                          <a:pt x="0" y="70485"/>
                        </a:lnTo>
                        <a:lnTo>
                          <a:pt x="0" y="177165"/>
                        </a:lnTo>
                        <a:lnTo>
                          <a:pt x="118110" y="107633"/>
                        </a:lnTo>
                        <a:lnTo>
                          <a:pt x="118110" y="0"/>
                        </a:lnTo>
                        <a:lnTo>
                          <a:pt x="58102" y="36195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403" name="Freeform: Shape 1402">
                    <a:extLst>
                      <a:ext uri="{FF2B5EF4-FFF2-40B4-BE49-F238E27FC236}">
                        <a16:creationId xmlns:a16="http://schemas.microsoft.com/office/drawing/2014/main" id="{AF432AF1-2329-4199-B1A3-3F0E60D34FD4}"/>
                      </a:ext>
                    </a:extLst>
                  </p:cNvPr>
                  <p:cNvSpPr/>
                  <p:nvPr/>
                </p:nvSpPr>
                <p:spPr>
                  <a:xfrm>
                    <a:off x="5843042" y="3659161"/>
                    <a:ext cx="44767" cy="115252"/>
                  </a:xfrm>
                  <a:custGeom>
                    <a:avLst/>
                    <a:gdLst>
                      <a:gd name="connsiteX0" fmla="*/ 44768 w 44767"/>
                      <a:gd name="connsiteY0" fmla="*/ 0 h 115252"/>
                      <a:gd name="connsiteX1" fmla="*/ 0 w 44767"/>
                      <a:gd name="connsiteY1" fmla="*/ 26670 h 115252"/>
                      <a:gd name="connsiteX2" fmla="*/ 0 w 44767"/>
                      <a:gd name="connsiteY2" fmla="*/ 115252 h 115252"/>
                      <a:gd name="connsiteX3" fmla="*/ 44768 w 44767"/>
                      <a:gd name="connsiteY3" fmla="*/ 89535 h 115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767" h="115252">
                        <a:moveTo>
                          <a:pt x="44768" y="0"/>
                        </a:moveTo>
                        <a:lnTo>
                          <a:pt x="0" y="26670"/>
                        </a:lnTo>
                        <a:lnTo>
                          <a:pt x="0" y="115252"/>
                        </a:lnTo>
                        <a:lnTo>
                          <a:pt x="44768" y="89535"/>
                        </a:lnTo>
                        <a:close/>
                      </a:path>
                    </a:pathLst>
                  </a:custGeom>
                  <a:solidFill>
                    <a:srgbClr val="80BCD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404" name="Freeform: Shape 1403">
                    <a:extLst>
                      <a:ext uri="{FF2B5EF4-FFF2-40B4-BE49-F238E27FC236}">
                        <a16:creationId xmlns:a16="http://schemas.microsoft.com/office/drawing/2014/main" id="{F0D12741-DC92-4E9F-8301-143ABA66F8DA}"/>
                      </a:ext>
                    </a:extLst>
                  </p:cNvPr>
                  <p:cNvSpPr/>
                  <p:nvPr/>
                </p:nvSpPr>
                <p:spPr>
                  <a:xfrm>
                    <a:off x="5901145" y="3623918"/>
                    <a:ext cx="44767" cy="116205"/>
                  </a:xfrm>
                  <a:custGeom>
                    <a:avLst/>
                    <a:gdLst>
                      <a:gd name="connsiteX0" fmla="*/ 44767 w 44767"/>
                      <a:gd name="connsiteY0" fmla="*/ 0 h 116205"/>
                      <a:gd name="connsiteX1" fmla="*/ 0 w 44767"/>
                      <a:gd name="connsiteY1" fmla="*/ 26670 h 116205"/>
                      <a:gd name="connsiteX2" fmla="*/ 0 w 44767"/>
                      <a:gd name="connsiteY2" fmla="*/ 116205 h 116205"/>
                      <a:gd name="connsiteX3" fmla="*/ 44767 w 44767"/>
                      <a:gd name="connsiteY3" fmla="*/ 90488 h 116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767" h="116205">
                        <a:moveTo>
                          <a:pt x="44767" y="0"/>
                        </a:moveTo>
                        <a:lnTo>
                          <a:pt x="0" y="26670"/>
                        </a:lnTo>
                        <a:lnTo>
                          <a:pt x="0" y="116205"/>
                        </a:lnTo>
                        <a:lnTo>
                          <a:pt x="44767" y="90488"/>
                        </a:lnTo>
                        <a:close/>
                      </a:path>
                    </a:pathLst>
                  </a:custGeom>
                  <a:solidFill>
                    <a:srgbClr val="80BCD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405" name="Freeform: Shape 1404">
                    <a:extLst>
                      <a:ext uri="{FF2B5EF4-FFF2-40B4-BE49-F238E27FC236}">
                        <a16:creationId xmlns:a16="http://schemas.microsoft.com/office/drawing/2014/main" id="{9CD78D11-A797-4133-BE96-1B904EDC422C}"/>
                      </a:ext>
                    </a:extLst>
                  </p:cNvPr>
                  <p:cNvSpPr/>
                  <p:nvPr/>
                </p:nvSpPr>
                <p:spPr>
                  <a:xfrm>
                    <a:off x="5843042" y="3659161"/>
                    <a:ext cx="44767" cy="115252"/>
                  </a:xfrm>
                  <a:custGeom>
                    <a:avLst/>
                    <a:gdLst>
                      <a:gd name="connsiteX0" fmla="*/ 44768 w 44767"/>
                      <a:gd name="connsiteY0" fmla="*/ 0 h 115252"/>
                      <a:gd name="connsiteX1" fmla="*/ 39053 w 44767"/>
                      <a:gd name="connsiteY1" fmla="*/ 2857 h 115252"/>
                      <a:gd name="connsiteX2" fmla="*/ 39053 w 44767"/>
                      <a:gd name="connsiteY2" fmla="*/ 86677 h 115252"/>
                      <a:gd name="connsiteX3" fmla="*/ 0 w 44767"/>
                      <a:gd name="connsiteY3" fmla="*/ 109538 h 115252"/>
                      <a:gd name="connsiteX4" fmla="*/ 0 w 44767"/>
                      <a:gd name="connsiteY4" fmla="*/ 115252 h 115252"/>
                      <a:gd name="connsiteX5" fmla="*/ 44768 w 44767"/>
                      <a:gd name="connsiteY5" fmla="*/ 89535 h 115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4767" h="115252">
                        <a:moveTo>
                          <a:pt x="44768" y="0"/>
                        </a:moveTo>
                        <a:lnTo>
                          <a:pt x="39053" y="2857"/>
                        </a:lnTo>
                        <a:lnTo>
                          <a:pt x="39053" y="86677"/>
                        </a:lnTo>
                        <a:lnTo>
                          <a:pt x="0" y="109538"/>
                        </a:lnTo>
                        <a:lnTo>
                          <a:pt x="0" y="115252"/>
                        </a:lnTo>
                        <a:lnTo>
                          <a:pt x="44768" y="89535"/>
                        </a:lnTo>
                        <a:close/>
                      </a:path>
                    </a:pathLst>
                  </a:custGeom>
                  <a:solidFill>
                    <a:srgbClr val="5E5F5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406" name="Freeform: Shape 1405">
                    <a:extLst>
                      <a:ext uri="{FF2B5EF4-FFF2-40B4-BE49-F238E27FC236}">
                        <a16:creationId xmlns:a16="http://schemas.microsoft.com/office/drawing/2014/main" id="{5FFEA736-1A8E-4935-AA5D-265EECB0ABF8}"/>
                      </a:ext>
                    </a:extLst>
                  </p:cNvPr>
                  <p:cNvSpPr/>
                  <p:nvPr/>
                </p:nvSpPr>
                <p:spPr>
                  <a:xfrm>
                    <a:off x="5901145" y="3623918"/>
                    <a:ext cx="44767" cy="116205"/>
                  </a:xfrm>
                  <a:custGeom>
                    <a:avLst/>
                    <a:gdLst>
                      <a:gd name="connsiteX0" fmla="*/ 44767 w 44767"/>
                      <a:gd name="connsiteY0" fmla="*/ 0 h 116205"/>
                      <a:gd name="connsiteX1" fmla="*/ 39052 w 44767"/>
                      <a:gd name="connsiteY1" fmla="*/ 3810 h 116205"/>
                      <a:gd name="connsiteX2" fmla="*/ 39052 w 44767"/>
                      <a:gd name="connsiteY2" fmla="*/ 87630 h 116205"/>
                      <a:gd name="connsiteX3" fmla="*/ 0 w 44767"/>
                      <a:gd name="connsiteY3" fmla="*/ 110490 h 116205"/>
                      <a:gd name="connsiteX4" fmla="*/ 0 w 44767"/>
                      <a:gd name="connsiteY4" fmla="*/ 116205 h 116205"/>
                      <a:gd name="connsiteX5" fmla="*/ 44767 w 44767"/>
                      <a:gd name="connsiteY5" fmla="*/ 90488 h 116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4767" h="116205">
                        <a:moveTo>
                          <a:pt x="44767" y="0"/>
                        </a:moveTo>
                        <a:lnTo>
                          <a:pt x="39052" y="3810"/>
                        </a:lnTo>
                        <a:lnTo>
                          <a:pt x="39052" y="87630"/>
                        </a:lnTo>
                        <a:lnTo>
                          <a:pt x="0" y="110490"/>
                        </a:lnTo>
                        <a:lnTo>
                          <a:pt x="0" y="116205"/>
                        </a:lnTo>
                        <a:lnTo>
                          <a:pt x="44767" y="90488"/>
                        </a:lnTo>
                        <a:close/>
                      </a:path>
                    </a:pathLst>
                  </a:custGeom>
                  <a:solidFill>
                    <a:srgbClr val="5E5F5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sp>
            <p:nvSpPr>
              <p:cNvPr id="1359" name="Freeform: Shape 1358">
                <a:extLst>
                  <a:ext uri="{FF2B5EF4-FFF2-40B4-BE49-F238E27FC236}">
                    <a16:creationId xmlns:a16="http://schemas.microsoft.com/office/drawing/2014/main" id="{5CBB9729-F230-4E3A-A005-56BB030B6F3A}"/>
                  </a:ext>
                </a:extLst>
              </p:cNvPr>
              <p:cNvSpPr/>
              <p:nvPr/>
            </p:nvSpPr>
            <p:spPr>
              <a:xfrm>
                <a:off x="5682070" y="3186721"/>
                <a:ext cx="315277" cy="393382"/>
              </a:xfrm>
              <a:custGeom>
                <a:avLst/>
                <a:gdLst>
                  <a:gd name="connsiteX0" fmla="*/ 315278 w 315277"/>
                  <a:gd name="connsiteY0" fmla="*/ 0 h 393382"/>
                  <a:gd name="connsiteX1" fmla="*/ 315278 w 315277"/>
                  <a:gd name="connsiteY1" fmla="*/ 208597 h 393382"/>
                  <a:gd name="connsiteX2" fmla="*/ 0 w 315277"/>
                  <a:gd name="connsiteY2" fmla="*/ 393383 h 393382"/>
                  <a:gd name="connsiteX3" fmla="*/ 0 w 315277"/>
                  <a:gd name="connsiteY3" fmla="*/ 256222 h 393382"/>
                  <a:gd name="connsiteX4" fmla="*/ 0 w 315277"/>
                  <a:gd name="connsiteY4" fmla="*/ 185738 h 3933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15277" h="393382">
                    <a:moveTo>
                      <a:pt x="315278" y="0"/>
                    </a:moveTo>
                    <a:lnTo>
                      <a:pt x="315278" y="208597"/>
                    </a:lnTo>
                    <a:lnTo>
                      <a:pt x="0" y="393383"/>
                    </a:lnTo>
                    <a:lnTo>
                      <a:pt x="0" y="256222"/>
                    </a:lnTo>
                    <a:lnTo>
                      <a:pt x="0" y="185738"/>
                    </a:lnTo>
                    <a:close/>
                  </a:path>
                </a:pathLst>
              </a:custGeom>
              <a:solidFill>
                <a:srgbClr val="DAD4C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60" name="Freeform: Shape 1359">
                <a:extLst>
                  <a:ext uri="{FF2B5EF4-FFF2-40B4-BE49-F238E27FC236}">
                    <a16:creationId xmlns:a16="http://schemas.microsoft.com/office/drawing/2014/main" id="{B5736EFB-6E8F-461A-98A3-C847D19115E9}"/>
                  </a:ext>
                </a:extLst>
              </p:cNvPr>
              <p:cNvSpPr/>
              <p:nvPr/>
            </p:nvSpPr>
            <p:spPr>
              <a:xfrm>
                <a:off x="5953532" y="3187673"/>
                <a:ext cx="35242" cy="550544"/>
              </a:xfrm>
              <a:custGeom>
                <a:avLst/>
                <a:gdLst>
                  <a:gd name="connsiteX0" fmla="*/ 35242 w 35242"/>
                  <a:gd name="connsiteY0" fmla="*/ 19050 h 550544"/>
                  <a:gd name="connsiteX1" fmla="*/ 0 w 35242"/>
                  <a:gd name="connsiteY1" fmla="*/ 0 h 550544"/>
                  <a:gd name="connsiteX2" fmla="*/ 0 w 35242"/>
                  <a:gd name="connsiteY2" fmla="*/ 530543 h 550544"/>
                  <a:gd name="connsiteX3" fmla="*/ 35242 w 35242"/>
                  <a:gd name="connsiteY3" fmla="*/ 550545 h 5505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5242" h="550544">
                    <a:moveTo>
                      <a:pt x="35242" y="19050"/>
                    </a:moveTo>
                    <a:lnTo>
                      <a:pt x="0" y="0"/>
                    </a:lnTo>
                    <a:lnTo>
                      <a:pt x="0" y="530543"/>
                    </a:lnTo>
                    <a:lnTo>
                      <a:pt x="35242" y="550545"/>
                    </a:lnTo>
                    <a:close/>
                  </a:path>
                </a:pathLst>
              </a:custGeom>
              <a:solidFill>
                <a:srgbClr val="B7B09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61" name="Freeform: Shape 1360">
                <a:extLst>
                  <a:ext uri="{FF2B5EF4-FFF2-40B4-BE49-F238E27FC236}">
                    <a16:creationId xmlns:a16="http://schemas.microsoft.com/office/drawing/2014/main" id="{C596F277-A495-4409-847E-261F19424502}"/>
                  </a:ext>
                </a:extLst>
              </p:cNvPr>
              <p:cNvSpPr/>
              <p:nvPr/>
            </p:nvSpPr>
            <p:spPr>
              <a:xfrm>
                <a:off x="5988775" y="3187673"/>
                <a:ext cx="32385" cy="550544"/>
              </a:xfrm>
              <a:custGeom>
                <a:avLst/>
                <a:gdLst>
                  <a:gd name="connsiteX0" fmla="*/ 0 w 32385"/>
                  <a:gd name="connsiteY0" fmla="*/ 19050 h 550544"/>
                  <a:gd name="connsiteX1" fmla="*/ 32385 w 32385"/>
                  <a:gd name="connsiteY1" fmla="*/ 0 h 550544"/>
                  <a:gd name="connsiteX2" fmla="*/ 32385 w 32385"/>
                  <a:gd name="connsiteY2" fmla="*/ 531495 h 550544"/>
                  <a:gd name="connsiteX3" fmla="*/ 0 w 32385"/>
                  <a:gd name="connsiteY3" fmla="*/ 550545 h 5505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385" h="550544">
                    <a:moveTo>
                      <a:pt x="0" y="19050"/>
                    </a:moveTo>
                    <a:lnTo>
                      <a:pt x="32385" y="0"/>
                    </a:lnTo>
                    <a:lnTo>
                      <a:pt x="32385" y="531495"/>
                    </a:lnTo>
                    <a:lnTo>
                      <a:pt x="0" y="550545"/>
                    </a:lnTo>
                    <a:close/>
                  </a:path>
                </a:pathLst>
              </a:custGeom>
              <a:solidFill>
                <a:srgbClr val="DAD4C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62" name="Freeform: Shape 1361">
                <a:extLst>
                  <a:ext uri="{FF2B5EF4-FFF2-40B4-BE49-F238E27FC236}">
                    <a16:creationId xmlns:a16="http://schemas.microsoft.com/office/drawing/2014/main" id="{4F478D80-83D8-41F4-963A-30F6B922532A}"/>
                  </a:ext>
                </a:extLst>
              </p:cNvPr>
              <p:cNvSpPr/>
              <p:nvPr/>
            </p:nvSpPr>
            <p:spPr>
              <a:xfrm>
                <a:off x="5953532" y="3168623"/>
                <a:ext cx="67627" cy="38100"/>
              </a:xfrm>
              <a:custGeom>
                <a:avLst/>
                <a:gdLst>
                  <a:gd name="connsiteX0" fmla="*/ 67627 w 67627"/>
                  <a:gd name="connsiteY0" fmla="*/ 19050 h 38100"/>
                  <a:gd name="connsiteX1" fmla="*/ 32385 w 67627"/>
                  <a:gd name="connsiteY1" fmla="*/ 0 h 38100"/>
                  <a:gd name="connsiteX2" fmla="*/ 0 w 67627"/>
                  <a:gd name="connsiteY2" fmla="*/ 19050 h 38100"/>
                  <a:gd name="connsiteX3" fmla="*/ 35242 w 67627"/>
                  <a:gd name="connsiteY3" fmla="*/ 38100 h 38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7627" h="38100">
                    <a:moveTo>
                      <a:pt x="67627" y="19050"/>
                    </a:moveTo>
                    <a:lnTo>
                      <a:pt x="32385" y="0"/>
                    </a:lnTo>
                    <a:lnTo>
                      <a:pt x="0" y="19050"/>
                    </a:lnTo>
                    <a:lnTo>
                      <a:pt x="35242" y="38100"/>
                    </a:lnTo>
                    <a:close/>
                  </a:path>
                </a:pathLst>
              </a:custGeom>
              <a:solidFill>
                <a:srgbClr val="EFE9E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63" name="Freeform: Shape 1362">
                <a:extLst>
                  <a:ext uri="{FF2B5EF4-FFF2-40B4-BE49-F238E27FC236}">
                    <a16:creationId xmlns:a16="http://schemas.microsoft.com/office/drawing/2014/main" id="{A6A10EF0-AE53-44FF-8A55-9A03A8F2A042}"/>
                  </a:ext>
                </a:extLst>
              </p:cNvPr>
              <p:cNvSpPr/>
              <p:nvPr/>
            </p:nvSpPr>
            <p:spPr>
              <a:xfrm>
                <a:off x="5648732" y="3347693"/>
                <a:ext cx="67627" cy="38100"/>
              </a:xfrm>
              <a:custGeom>
                <a:avLst/>
                <a:gdLst>
                  <a:gd name="connsiteX0" fmla="*/ 67627 w 67627"/>
                  <a:gd name="connsiteY0" fmla="*/ 19050 h 38100"/>
                  <a:gd name="connsiteX1" fmla="*/ 32385 w 67627"/>
                  <a:gd name="connsiteY1" fmla="*/ 0 h 38100"/>
                  <a:gd name="connsiteX2" fmla="*/ 0 w 67627"/>
                  <a:gd name="connsiteY2" fmla="*/ 19050 h 38100"/>
                  <a:gd name="connsiteX3" fmla="*/ 35242 w 67627"/>
                  <a:gd name="connsiteY3" fmla="*/ 38100 h 38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7627" h="38100">
                    <a:moveTo>
                      <a:pt x="67627" y="19050"/>
                    </a:moveTo>
                    <a:lnTo>
                      <a:pt x="32385" y="0"/>
                    </a:lnTo>
                    <a:lnTo>
                      <a:pt x="0" y="19050"/>
                    </a:lnTo>
                    <a:lnTo>
                      <a:pt x="35242" y="38100"/>
                    </a:lnTo>
                    <a:close/>
                  </a:path>
                </a:pathLst>
              </a:custGeom>
              <a:solidFill>
                <a:srgbClr val="EFE9E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1364" name="Graphic 13">
                <a:extLst>
                  <a:ext uri="{FF2B5EF4-FFF2-40B4-BE49-F238E27FC236}">
                    <a16:creationId xmlns:a16="http://schemas.microsoft.com/office/drawing/2014/main" id="{AAA3A29D-DD7D-46CC-986B-2011383CA47D}"/>
                  </a:ext>
                </a:extLst>
              </p:cNvPr>
              <p:cNvGrpSpPr/>
              <p:nvPr/>
            </p:nvGrpSpPr>
            <p:grpSpPr>
              <a:xfrm>
                <a:off x="5283925" y="3149573"/>
                <a:ext cx="67627" cy="572452"/>
                <a:chOff x="5283925" y="3149573"/>
                <a:chExt cx="67627" cy="572452"/>
              </a:xfrm>
              <a:solidFill>
                <a:schemeClr val="accent1"/>
              </a:solidFill>
            </p:grpSpPr>
            <p:sp>
              <p:nvSpPr>
                <p:cNvPr id="1397" name="Freeform: Shape 1396">
                  <a:extLst>
                    <a:ext uri="{FF2B5EF4-FFF2-40B4-BE49-F238E27FC236}">
                      <a16:creationId xmlns:a16="http://schemas.microsoft.com/office/drawing/2014/main" id="{B63B261A-2647-4552-A718-CAD2E8470EAD}"/>
                    </a:ext>
                  </a:extLst>
                </p:cNvPr>
                <p:cNvSpPr/>
                <p:nvPr/>
              </p:nvSpPr>
              <p:spPr>
                <a:xfrm>
                  <a:off x="5283925" y="3168623"/>
                  <a:ext cx="35242" cy="553402"/>
                </a:xfrm>
                <a:custGeom>
                  <a:avLst/>
                  <a:gdLst>
                    <a:gd name="connsiteX0" fmla="*/ 35243 w 35242"/>
                    <a:gd name="connsiteY0" fmla="*/ 19050 h 553402"/>
                    <a:gd name="connsiteX1" fmla="*/ 0 w 35242"/>
                    <a:gd name="connsiteY1" fmla="*/ 0 h 553402"/>
                    <a:gd name="connsiteX2" fmla="*/ 0 w 35242"/>
                    <a:gd name="connsiteY2" fmla="*/ 534353 h 553402"/>
                    <a:gd name="connsiteX3" fmla="*/ 35243 w 35242"/>
                    <a:gd name="connsiteY3" fmla="*/ 553403 h 5534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5242" h="553402">
                      <a:moveTo>
                        <a:pt x="35243" y="19050"/>
                      </a:moveTo>
                      <a:lnTo>
                        <a:pt x="0" y="0"/>
                      </a:lnTo>
                      <a:lnTo>
                        <a:pt x="0" y="534353"/>
                      </a:lnTo>
                      <a:lnTo>
                        <a:pt x="35243" y="553403"/>
                      </a:lnTo>
                      <a:close/>
                    </a:path>
                  </a:pathLst>
                </a:custGeom>
                <a:solidFill>
                  <a:srgbClr val="B7B09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398" name="Freeform: Shape 1397">
                  <a:extLst>
                    <a:ext uri="{FF2B5EF4-FFF2-40B4-BE49-F238E27FC236}">
                      <a16:creationId xmlns:a16="http://schemas.microsoft.com/office/drawing/2014/main" id="{1751DEF8-A31D-486D-ABCA-B358377B3E70}"/>
                    </a:ext>
                  </a:extLst>
                </p:cNvPr>
                <p:cNvSpPr/>
                <p:nvPr/>
              </p:nvSpPr>
              <p:spPr>
                <a:xfrm>
                  <a:off x="5319167" y="3168623"/>
                  <a:ext cx="32384" cy="553402"/>
                </a:xfrm>
                <a:custGeom>
                  <a:avLst/>
                  <a:gdLst>
                    <a:gd name="connsiteX0" fmla="*/ 0 w 32384"/>
                    <a:gd name="connsiteY0" fmla="*/ 19050 h 553402"/>
                    <a:gd name="connsiteX1" fmla="*/ 32385 w 32384"/>
                    <a:gd name="connsiteY1" fmla="*/ 0 h 553402"/>
                    <a:gd name="connsiteX2" fmla="*/ 32385 w 32384"/>
                    <a:gd name="connsiteY2" fmla="*/ 534353 h 553402"/>
                    <a:gd name="connsiteX3" fmla="*/ 0 w 32384"/>
                    <a:gd name="connsiteY3" fmla="*/ 553403 h 5534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2384" h="553402">
                      <a:moveTo>
                        <a:pt x="0" y="19050"/>
                      </a:moveTo>
                      <a:lnTo>
                        <a:pt x="32385" y="0"/>
                      </a:lnTo>
                      <a:lnTo>
                        <a:pt x="32385" y="534353"/>
                      </a:lnTo>
                      <a:lnTo>
                        <a:pt x="0" y="553403"/>
                      </a:lnTo>
                      <a:close/>
                    </a:path>
                  </a:pathLst>
                </a:custGeom>
                <a:solidFill>
                  <a:srgbClr val="DAD4C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399" name="Freeform: Shape 1398">
                  <a:extLst>
                    <a:ext uri="{FF2B5EF4-FFF2-40B4-BE49-F238E27FC236}">
                      <a16:creationId xmlns:a16="http://schemas.microsoft.com/office/drawing/2014/main" id="{637098FB-1C24-4C19-88A2-B64F1963EF79}"/>
                    </a:ext>
                  </a:extLst>
                </p:cNvPr>
                <p:cNvSpPr/>
                <p:nvPr/>
              </p:nvSpPr>
              <p:spPr>
                <a:xfrm>
                  <a:off x="5283925" y="3149573"/>
                  <a:ext cx="67627" cy="38100"/>
                </a:xfrm>
                <a:custGeom>
                  <a:avLst/>
                  <a:gdLst>
                    <a:gd name="connsiteX0" fmla="*/ 67627 w 67627"/>
                    <a:gd name="connsiteY0" fmla="*/ 19050 h 38100"/>
                    <a:gd name="connsiteX1" fmla="*/ 33338 w 67627"/>
                    <a:gd name="connsiteY1" fmla="*/ 0 h 38100"/>
                    <a:gd name="connsiteX2" fmla="*/ 0 w 67627"/>
                    <a:gd name="connsiteY2" fmla="*/ 19050 h 38100"/>
                    <a:gd name="connsiteX3" fmla="*/ 35243 w 67627"/>
                    <a:gd name="connsiteY3" fmla="*/ 38100 h 381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7627" h="38100">
                      <a:moveTo>
                        <a:pt x="67627" y="19050"/>
                      </a:moveTo>
                      <a:lnTo>
                        <a:pt x="33338" y="0"/>
                      </a:lnTo>
                      <a:lnTo>
                        <a:pt x="0" y="19050"/>
                      </a:lnTo>
                      <a:lnTo>
                        <a:pt x="35243" y="38100"/>
                      </a:lnTo>
                      <a:close/>
                    </a:path>
                  </a:pathLst>
                </a:custGeom>
                <a:solidFill>
                  <a:srgbClr val="EFE9E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sp>
            <p:nvSpPr>
              <p:cNvPr id="1365" name="Freeform: Shape 1364">
                <a:extLst>
                  <a:ext uri="{FF2B5EF4-FFF2-40B4-BE49-F238E27FC236}">
                    <a16:creationId xmlns:a16="http://schemas.microsoft.com/office/drawing/2014/main" id="{C9BE97DF-743F-4A84-83A8-8DC3FC6E6B0E}"/>
                  </a:ext>
                </a:extLst>
              </p:cNvPr>
              <p:cNvSpPr/>
              <p:nvPr/>
            </p:nvSpPr>
            <p:spPr>
              <a:xfrm>
                <a:off x="5648732" y="3491521"/>
                <a:ext cx="67627" cy="38100"/>
              </a:xfrm>
              <a:custGeom>
                <a:avLst/>
                <a:gdLst>
                  <a:gd name="connsiteX0" fmla="*/ 67627 w 67627"/>
                  <a:gd name="connsiteY0" fmla="*/ 19050 h 38100"/>
                  <a:gd name="connsiteX1" fmla="*/ 32385 w 67627"/>
                  <a:gd name="connsiteY1" fmla="*/ 0 h 38100"/>
                  <a:gd name="connsiteX2" fmla="*/ 0 w 67627"/>
                  <a:gd name="connsiteY2" fmla="*/ 19050 h 38100"/>
                  <a:gd name="connsiteX3" fmla="*/ 35242 w 67627"/>
                  <a:gd name="connsiteY3" fmla="*/ 38100 h 38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7627" h="38100">
                    <a:moveTo>
                      <a:pt x="67627" y="19050"/>
                    </a:moveTo>
                    <a:lnTo>
                      <a:pt x="32385" y="0"/>
                    </a:lnTo>
                    <a:lnTo>
                      <a:pt x="0" y="19050"/>
                    </a:lnTo>
                    <a:lnTo>
                      <a:pt x="35242" y="38100"/>
                    </a:lnTo>
                    <a:close/>
                  </a:path>
                </a:pathLst>
              </a:custGeom>
              <a:solidFill>
                <a:srgbClr val="EFE9E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66" name="Freeform: Shape 1365">
                <a:extLst>
                  <a:ext uri="{FF2B5EF4-FFF2-40B4-BE49-F238E27FC236}">
                    <a16:creationId xmlns:a16="http://schemas.microsoft.com/office/drawing/2014/main" id="{4D118F3E-A756-4B8D-9997-4F18FA5BCD3D}"/>
                  </a:ext>
                </a:extLst>
              </p:cNvPr>
              <p:cNvSpPr/>
              <p:nvPr/>
            </p:nvSpPr>
            <p:spPr>
              <a:xfrm>
                <a:off x="5308689" y="2984791"/>
                <a:ext cx="688657" cy="387667"/>
              </a:xfrm>
              <a:custGeom>
                <a:avLst/>
                <a:gdLst>
                  <a:gd name="connsiteX0" fmla="*/ 688658 w 688657"/>
                  <a:gd name="connsiteY0" fmla="*/ 201930 h 387667"/>
                  <a:gd name="connsiteX1" fmla="*/ 314325 w 688657"/>
                  <a:gd name="connsiteY1" fmla="*/ 0 h 387667"/>
                  <a:gd name="connsiteX2" fmla="*/ 0 w 688657"/>
                  <a:gd name="connsiteY2" fmla="*/ 184785 h 387667"/>
                  <a:gd name="connsiteX3" fmla="*/ 373380 w 688657"/>
                  <a:gd name="connsiteY3" fmla="*/ 387668 h 3876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88657" h="387667">
                    <a:moveTo>
                      <a:pt x="688658" y="201930"/>
                    </a:moveTo>
                    <a:lnTo>
                      <a:pt x="314325" y="0"/>
                    </a:lnTo>
                    <a:lnTo>
                      <a:pt x="0" y="184785"/>
                    </a:lnTo>
                    <a:lnTo>
                      <a:pt x="373380" y="387668"/>
                    </a:lnTo>
                    <a:close/>
                  </a:path>
                </a:pathLst>
              </a:custGeom>
              <a:solidFill>
                <a:srgbClr val="EFE9E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67" name="Freeform: Shape 1366">
                <a:extLst>
                  <a:ext uri="{FF2B5EF4-FFF2-40B4-BE49-F238E27FC236}">
                    <a16:creationId xmlns:a16="http://schemas.microsoft.com/office/drawing/2014/main" id="{B4AF4C70-A6EE-4A12-9BC2-FC84D71B5227}"/>
                  </a:ext>
                </a:extLst>
              </p:cNvPr>
              <p:cNvSpPr/>
              <p:nvPr/>
            </p:nvSpPr>
            <p:spPr>
              <a:xfrm>
                <a:off x="5351552" y="3008604"/>
                <a:ext cx="601980" cy="339089"/>
              </a:xfrm>
              <a:custGeom>
                <a:avLst/>
                <a:gdLst>
                  <a:gd name="connsiteX0" fmla="*/ 601980 w 601980"/>
                  <a:gd name="connsiteY0" fmla="*/ 179070 h 339089"/>
                  <a:gd name="connsiteX1" fmla="*/ 272415 w 601980"/>
                  <a:gd name="connsiteY1" fmla="*/ 0 h 339089"/>
                  <a:gd name="connsiteX2" fmla="*/ 0 w 601980"/>
                  <a:gd name="connsiteY2" fmla="*/ 160020 h 339089"/>
                  <a:gd name="connsiteX3" fmla="*/ 329565 w 601980"/>
                  <a:gd name="connsiteY3" fmla="*/ 339090 h 3390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01980" h="339089">
                    <a:moveTo>
                      <a:pt x="601980" y="179070"/>
                    </a:moveTo>
                    <a:lnTo>
                      <a:pt x="272415" y="0"/>
                    </a:lnTo>
                    <a:lnTo>
                      <a:pt x="0" y="160020"/>
                    </a:lnTo>
                    <a:lnTo>
                      <a:pt x="329565" y="339090"/>
                    </a:lnTo>
                    <a:close/>
                  </a:path>
                </a:pathLst>
              </a:custGeom>
              <a:solidFill>
                <a:srgbClr val="B7B09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68" name="Freeform: Shape 1367">
                <a:extLst>
                  <a:ext uri="{FF2B5EF4-FFF2-40B4-BE49-F238E27FC236}">
                    <a16:creationId xmlns:a16="http://schemas.microsoft.com/office/drawing/2014/main" id="{355D30EC-4594-41BB-9E71-53280D18FAE6}"/>
                  </a:ext>
                </a:extLst>
              </p:cNvPr>
              <p:cNvSpPr/>
              <p:nvPr/>
            </p:nvSpPr>
            <p:spPr>
              <a:xfrm>
                <a:off x="5367744" y="3026701"/>
                <a:ext cx="569594" cy="320992"/>
              </a:xfrm>
              <a:custGeom>
                <a:avLst/>
                <a:gdLst>
                  <a:gd name="connsiteX0" fmla="*/ 569595 w 569594"/>
                  <a:gd name="connsiteY0" fmla="*/ 170497 h 320992"/>
                  <a:gd name="connsiteX1" fmla="*/ 255270 w 569594"/>
                  <a:gd name="connsiteY1" fmla="*/ 0 h 320992"/>
                  <a:gd name="connsiteX2" fmla="*/ 0 w 569594"/>
                  <a:gd name="connsiteY2" fmla="*/ 150495 h 320992"/>
                  <a:gd name="connsiteX3" fmla="*/ 313372 w 569594"/>
                  <a:gd name="connsiteY3" fmla="*/ 320993 h 3209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9594" h="320992">
                    <a:moveTo>
                      <a:pt x="569595" y="170497"/>
                    </a:moveTo>
                    <a:lnTo>
                      <a:pt x="255270" y="0"/>
                    </a:lnTo>
                    <a:lnTo>
                      <a:pt x="0" y="150495"/>
                    </a:lnTo>
                    <a:lnTo>
                      <a:pt x="313372" y="320993"/>
                    </a:ln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1369" name="Graphic 13">
                <a:extLst>
                  <a:ext uri="{FF2B5EF4-FFF2-40B4-BE49-F238E27FC236}">
                    <a16:creationId xmlns:a16="http://schemas.microsoft.com/office/drawing/2014/main" id="{A9BEE0D2-A760-4FCC-9550-7CAA778DC2B4}"/>
                  </a:ext>
                </a:extLst>
              </p:cNvPr>
              <p:cNvGrpSpPr/>
              <p:nvPr/>
            </p:nvGrpSpPr>
            <p:grpSpPr>
              <a:xfrm>
                <a:off x="5683975" y="3482948"/>
                <a:ext cx="369570" cy="407669"/>
                <a:chOff x="5683975" y="3482948"/>
                <a:chExt cx="369570" cy="407669"/>
              </a:xfrm>
              <a:solidFill>
                <a:schemeClr val="accent1"/>
              </a:solidFill>
            </p:grpSpPr>
            <p:sp>
              <p:nvSpPr>
                <p:cNvPr id="1377" name="Freeform: Shape 1376">
                  <a:extLst>
                    <a:ext uri="{FF2B5EF4-FFF2-40B4-BE49-F238E27FC236}">
                      <a16:creationId xmlns:a16="http://schemas.microsoft.com/office/drawing/2014/main" id="{12D3EAB9-F3F5-441D-B9ED-70217A87BA90}"/>
                    </a:ext>
                  </a:extLst>
                </p:cNvPr>
                <p:cNvSpPr/>
                <p:nvPr/>
              </p:nvSpPr>
              <p:spPr>
                <a:xfrm>
                  <a:off x="5748745" y="3854424"/>
                  <a:ext cx="53339" cy="36194"/>
                </a:xfrm>
                <a:custGeom>
                  <a:avLst/>
                  <a:gdLst>
                    <a:gd name="connsiteX0" fmla="*/ 53340 w 53339"/>
                    <a:gd name="connsiteY0" fmla="*/ 21907 h 36194"/>
                    <a:gd name="connsiteX1" fmla="*/ 53340 w 53339"/>
                    <a:gd name="connsiteY1" fmla="*/ 15240 h 36194"/>
                    <a:gd name="connsiteX2" fmla="*/ 25717 w 53339"/>
                    <a:gd name="connsiteY2" fmla="*/ 0 h 36194"/>
                    <a:gd name="connsiteX3" fmla="*/ 0 w 53339"/>
                    <a:gd name="connsiteY3" fmla="*/ 14288 h 36194"/>
                    <a:gd name="connsiteX4" fmla="*/ 0 w 53339"/>
                    <a:gd name="connsiteY4" fmla="*/ 20955 h 36194"/>
                    <a:gd name="connsiteX5" fmla="*/ 29527 w 53339"/>
                    <a:gd name="connsiteY5" fmla="*/ 36195 h 361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3339" h="36194">
                      <a:moveTo>
                        <a:pt x="53340" y="21907"/>
                      </a:moveTo>
                      <a:lnTo>
                        <a:pt x="53340" y="15240"/>
                      </a:lnTo>
                      <a:lnTo>
                        <a:pt x="25717" y="0"/>
                      </a:lnTo>
                      <a:lnTo>
                        <a:pt x="0" y="14288"/>
                      </a:lnTo>
                      <a:lnTo>
                        <a:pt x="0" y="20955"/>
                      </a:lnTo>
                      <a:lnTo>
                        <a:pt x="29527" y="36195"/>
                      </a:lnTo>
                      <a:close/>
                    </a:path>
                  </a:pathLst>
                </a:custGeom>
                <a:solidFill>
                  <a:srgbClr val="5E5F5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378" name="Freeform: Shape 1377">
                  <a:extLst>
                    <a:ext uri="{FF2B5EF4-FFF2-40B4-BE49-F238E27FC236}">
                      <a16:creationId xmlns:a16="http://schemas.microsoft.com/office/drawing/2014/main" id="{653B75CA-B4DE-458F-9EB2-A51A0AE49B19}"/>
                    </a:ext>
                  </a:extLst>
                </p:cNvPr>
                <p:cNvSpPr/>
                <p:nvPr/>
              </p:nvSpPr>
              <p:spPr>
                <a:xfrm>
                  <a:off x="5797322" y="3825849"/>
                  <a:ext cx="53339" cy="36194"/>
                </a:xfrm>
                <a:custGeom>
                  <a:avLst/>
                  <a:gdLst>
                    <a:gd name="connsiteX0" fmla="*/ 53340 w 53339"/>
                    <a:gd name="connsiteY0" fmla="*/ 21907 h 36194"/>
                    <a:gd name="connsiteX1" fmla="*/ 53340 w 53339"/>
                    <a:gd name="connsiteY1" fmla="*/ 15240 h 36194"/>
                    <a:gd name="connsiteX2" fmla="*/ 25717 w 53339"/>
                    <a:gd name="connsiteY2" fmla="*/ 0 h 36194"/>
                    <a:gd name="connsiteX3" fmla="*/ 0 w 53339"/>
                    <a:gd name="connsiteY3" fmla="*/ 14288 h 36194"/>
                    <a:gd name="connsiteX4" fmla="*/ 0 w 53339"/>
                    <a:gd name="connsiteY4" fmla="*/ 20955 h 36194"/>
                    <a:gd name="connsiteX5" fmla="*/ 29527 w 53339"/>
                    <a:gd name="connsiteY5" fmla="*/ 36195 h 361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3339" h="36194">
                      <a:moveTo>
                        <a:pt x="53340" y="21907"/>
                      </a:moveTo>
                      <a:lnTo>
                        <a:pt x="53340" y="15240"/>
                      </a:lnTo>
                      <a:lnTo>
                        <a:pt x="25717" y="0"/>
                      </a:lnTo>
                      <a:lnTo>
                        <a:pt x="0" y="14288"/>
                      </a:lnTo>
                      <a:lnTo>
                        <a:pt x="0" y="20955"/>
                      </a:lnTo>
                      <a:lnTo>
                        <a:pt x="29527" y="36195"/>
                      </a:lnTo>
                      <a:close/>
                    </a:path>
                  </a:pathLst>
                </a:custGeom>
                <a:solidFill>
                  <a:srgbClr val="5E5F5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379" name="Freeform: Shape 1378">
                  <a:extLst>
                    <a:ext uri="{FF2B5EF4-FFF2-40B4-BE49-F238E27FC236}">
                      <a16:creationId xmlns:a16="http://schemas.microsoft.com/office/drawing/2014/main" id="{141577A0-DED1-4C7A-98A5-90E9488D41E1}"/>
                    </a:ext>
                  </a:extLst>
                </p:cNvPr>
                <p:cNvSpPr/>
                <p:nvPr/>
              </p:nvSpPr>
              <p:spPr>
                <a:xfrm>
                  <a:off x="5748745" y="3854424"/>
                  <a:ext cx="53339" cy="29527"/>
                </a:xfrm>
                <a:custGeom>
                  <a:avLst/>
                  <a:gdLst>
                    <a:gd name="connsiteX0" fmla="*/ 53340 w 53339"/>
                    <a:gd name="connsiteY0" fmla="*/ 15240 h 29527"/>
                    <a:gd name="connsiteX1" fmla="*/ 24765 w 53339"/>
                    <a:gd name="connsiteY1" fmla="*/ 0 h 29527"/>
                    <a:gd name="connsiteX2" fmla="*/ 0 w 53339"/>
                    <a:gd name="connsiteY2" fmla="*/ 14288 h 29527"/>
                    <a:gd name="connsiteX3" fmla="*/ 29527 w 53339"/>
                    <a:gd name="connsiteY3" fmla="*/ 29527 h 29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3339" h="29527">
                      <a:moveTo>
                        <a:pt x="53340" y="15240"/>
                      </a:moveTo>
                      <a:lnTo>
                        <a:pt x="24765" y="0"/>
                      </a:lnTo>
                      <a:lnTo>
                        <a:pt x="0" y="14288"/>
                      </a:lnTo>
                      <a:lnTo>
                        <a:pt x="29527" y="29527"/>
                      </a:lnTo>
                      <a:close/>
                    </a:path>
                  </a:pathLst>
                </a:custGeom>
                <a:solidFill>
                  <a:srgbClr val="96969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380" name="Freeform: Shape 1379">
                  <a:extLst>
                    <a:ext uri="{FF2B5EF4-FFF2-40B4-BE49-F238E27FC236}">
                      <a16:creationId xmlns:a16="http://schemas.microsoft.com/office/drawing/2014/main" id="{C85855C7-AF20-4590-90AD-1EC715667C76}"/>
                    </a:ext>
                  </a:extLst>
                </p:cNvPr>
                <p:cNvSpPr/>
                <p:nvPr/>
              </p:nvSpPr>
              <p:spPr>
                <a:xfrm>
                  <a:off x="5797322" y="3825849"/>
                  <a:ext cx="53339" cy="29527"/>
                </a:xfrm>
                <a:custGeom>
                  <a:avLst/>
                  <a:gdLst>
                    <a:gd name="connsiteX0" fmla="*/ 53340 w 53339"/>
                    <a:gd name="connsiteY0" fmla="*/ 15240 h 29527"/>
                    <a:gd name="connsiteX1" fmla="*/ 24765 w 53339"/>
                    <a:gd name="connsiteY1" fmla="*/ 0 h 29527"/>
                    <a:gd name="connsiteX2" fmla="*/ 0 w 53339"/>
                    <a:gd name="connsiteY2" fmla="*/ 14288 h 29527"/>
                    <a:gd name="connsiteX3" fmla="*/ 29527 w 53339"/>
                    <a:gd name="connsiteY3" fmla="*/ 29527 h 29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3339" h="29527">
                      <a:moveTo>
                        <a:pt x="53340" y="15240"/>
                      </a:moveTo>
                      <a:lnTo>
                        <a:pt x="24765" y="0"/>
                      </a:lnTo>
                      <a:lnTo>
                        <a:pt x="0" y="14288"/>
                      </a:lnTo>
                      <a:lnTo>
                        <a:pt x="29527" y="29527"/>
                      </a:lnTo>
                      <a:close/>
                    </a:path>
                  </a:pathLst>
                </a:custGeom>
                <a:solidFill>
                  <a:srgbClr val="96969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381" name="Freeform: Shape 1380">
                  <a:extLst>
                    <a:ext uri="{FF2B5EF4-FFF2-40B4-BE49-F238E27FC236}">
                      <a16:creationId xmlns:a16="http://schemas.microsoft.com/office/drawing/2014/main" id="{381078FB-5EC2-4D3C-96D0-C9B64FCE848F}"/>
                    </a:ext>
                  </a:extLst>
                </p:cNvPr>
                <p:cNvSpPr/>
                <p:nvPr/>
              </p:nvSpPr>
              <p:spPr>
                <a:xfrm>
                  <a:off x="5778272" y="3681068"/>
                  <a:ext cx="12382" cy="195262"/>
                </a:xfrm>
                <a:custGeom>
                  <a:avLst/>
                  <a:gdLst>
                    <a:gd name="connsiteX0" fmla="*/ 12382 w 12382"/>
                    <a:gd name="connsiteY0" fmla="*/ 0 h 195262"/>
                    <a:gd name="connsiteX1" fmla="*/ 12382 w 12382"/>
                    <a:gd name="connsiteY1" fmla="*/ 187643 h 195262"/>
                    <a:gd name="connsiteX2" fmla="*/ 0 w 12382"/>
                    <a:gd name="connsiteY2" fmla="*/ 195263 h 195262"/>
                    <a:gd name="connsiteX3" fmla="*/ 0 w 12382"/>
                    <a:gd name="connsiteY3" fmla="*/ 71438 h 195262"/>
                    <a:gd name="connsiteX4" fmla="*/ 0 w 12382"/>
                    <a:gd name="connsiteY4" fmla="*/ 7620 h 1952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382" h="195262">
                      <a:moveTo>
                        <a:pt x="12382" y="0"/>
                      </a:moveTo>
                      <a:lnTo>
                        <a:pt x="12382" y="187643"/>
                      </a:lnTo>
                      <a:lnTo>
                        <a:pt x="0" y="195263"/>
                      </a:lnTo>
                      <a:lnTo>
                        <a:pt x="0" y="71438"/>
                      </a:lnTo>
                      <a:lnTo>
                        <a:pt x="0" y="7620"/>
                      </a:lnTo>
                      <a:close/>
                    </a:path>
                  </a:pathLst>
                </a:custGeom>
                <a:solidFill>
                  <a:srgbClr val="C07F3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382" name="Freeform: Shape 1381">
                  <a:extLst>
                    <a:ext uri="{FF2B5EF4-FFF2-40B4-BE49-F238E27FC236}">
                      <a16:creationId xmlns:a16="http://schemas.microsoft.com/office/drawing/2014/main" id="{B4695D41-9D9E-401D-A6FB-717603CD3257}"/>
                    </a:ext>
                  </a:extLst>
                </p:cNvPr>
                <p:cNvSpPr/>
                <p:nvPr/>
              </p:nvSpPr>
              <p:spPr>
                <a:xfrm>
                  <a:off x="5826850" y="3652493"/>
                  <a:ext cx="12382" cy="195262"/>
                </a:xfrm>
                <a:custGeom>
                  <a:avLst/>
                  <a:gdLst>
                    <a:gd name="connsiteX0" fmla="*/ 12383 w 12382"/>
                    <a:gd name="connsiteY0" fmla="*/ 0 h 195262"/>
                    <a:gd name="connsiteX1" fmla="*/ 12383 w 12382"/>
                    <a:gd name="connsiteY1" fmla="*/ 187643 h 195262"/>
                    <a:gd name="connsiteX2" fmla="*/ 0 w 12382"/>
                    <a:gd name="connsiteY2" fmla="*/ 195263 h 195262"/>
                    <a:gd name="connsiteX3" fmla="*/ 0 w 12382"/>
                    <a:gd name="connsiteY3" fmla="*/ 47625 h 195262"/>
                    <a:gd name="connsiteX4" fmla="*/ 0 w 12382"/>
                    <a:gd name="connsiteY4" fmla="*/ 7620 h 1952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382" h="195262">
                      <a:moveTo>
                        <a:pt x="12383" y="0"/>
                      </a:moveTo>
                      <a:lnTo>
                        <a:pt x="12383" y="187643"/>
                      </a:lnTo>
                      <a:lnTo>
                        <a:pt x="0" y="195263"/>
                      </a:lnTo>
                      <a:lnTo>
                        <a:pt x="0" y="47625"/>
                      </a:lnTo>
                      <a:lnTo>
                        <a:pt x="0" y="7620"/>
                      </a:lnTo>
                      <a:close/>
                    </a:path>
                  </a:pathLst>
                </a:custGeom>
                <a:solidFill>
                  <a:srgbClr val="C07F3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383" name="Freeform: Shape 1382">
                  <a:extLst>
                    <a:ext uri="{FF2B5EF4-FFF2-40B4-BE49-F238E27FC236}">
                      <a16:creationId xmlns:a16="http://schemas.microsoft.com/office/drawing/2014/main" id="{D64A02FA-1487-4A22-8F11-A9915008EE59}"/>
                    </a:ext>
                  </a:extLst>
                </p:cNvPr>
                <p:cNvSpPr/>
                <p:nvPr/>
              </p:nvSpPr>
              <p:spPr>
                <a:xfrm>
                  <a:off x="5764937" y="3688689"/>
                  <a:ext cx="13335" cy="187642"/>
                </a:xfrm>
                <a:custGeom>
                  <a:avLst/>
                  <a:gdLst>
                    <a:gd name="connsiteX0" fmla="*/ 0 w 13335"/>
                    <a:gd name="connsiteY0" fmla="*/ 7620 h 187642"/>
                    <a:gd name="connsiteX1" fmla="*/ 0 w 13335"/>
                    <a:gd name="connsiteY1" fmla="*/ 180023 h 187642"/>
                    <a:gd name="connsiteX2" fmla="*/ 13335 w 13335"/>
                    <a:gd name="connsiteY2" fmla="*/ 187642 h 187642"/>
                    <a:gd name="connsiteX3" fmla="*/ 13335 w 13335"/>
                    <a:gd name="connsiteY3" fmla="*/ 63817 h 187642"/>
                    <a:gd name="connsiteX4" fmla="*/ 13335 w 13335"/>
                    <a:gd name="connsiteY4" fmla="*/ 0 h 1876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335" h="187642">
                      <a:moveTo>
                        <a:pt x="0" y="7620"/>
                      </a:moveTo>
                      <a:lnTo>
                        <a:pt x="0" y="180023"/>
                      </a:lnTo>
                      <a:lnTo>
                        <a:pt x="13335" y="187642"/>
                      </a:lnTo>
                      <a:lnTo>
                        <a:pt x="13335" y="63817"/>
                      </a:lnTo>
                      <a:lnTo>
                        <a:pt x="13335" y="0"/>
                      </a:lnTo>
                      <a:close/>
                    </a:path>
                  </a:pathLst>
                </a:custGeom>
                <a:solidFill>
                  <a:srgbClr val="965F2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384" name="Freeform: Shape 1383">
                  <a:extLst>
                    <a:ext uri="{FF2B5EF4-FFF2-40B4-BE49-F238E27FC236}">
                      <a16:creationId xmlns:a16="http://schemas.microsoft.com/office/drawing/2014/main" id="{C6CB3A4D-8889-4B97-9181-31507F41C283}"/>
                    </a:ext>
                  </a:extLst>
                </p:cNvPr>
                <p:cNvSpPr/>
                <p:nvPr/>
              </p:nvSpPr>
              <p:spPr>
                <a:xfrm>
                  <a:off x="5813514" y="3660114"/>
                  <a:ext cx="13335" cy="187642"/>
                </a:xfrm>
                <a:custGeom>
                  <a:avLst/>
                  <a:gdLst>
                    <a:gd name="connsiteX0" fmla="*/ 0 w 13335"/>
                    <a:gd name="connsiteY0" fmla="*/ 7620 h 187642"/>
                    <a:gd name="connsiteX1" fmla="*/ 0 w 13335"/>
                    <a:gd name="connsiteY1" fmla="*/ 180023 h 187642"/>
                    <a:gd name="connsiteX2" fmla="*/ 13335 w 13335"/>
                    <a:gd name="connsiteY2" fmla="*/ 187642 h 187642"/>
                    <a:gd name="connsiteX3" fmla="*/ 13335 w 13335"/>
                    <a:gd name="connsiteY3" fmla="*/ 40005 h 187642"/>
                    <a:gd name="connsiteX4" fmla="*/ 13335 w 13335"/>
                    <a:gd name="connsiteY4" fmla="*/ 0 h 1876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335" h="187642">
                      <a:moveTo>
                        <a:pt x="0" y="7620"/>
                      </a:moveTo>
                      <a:lnTo>
                        <a:pt x="0" y="180023"/>
                      </a:lnTo>
                      <a:lnTo>
                        <a:pt x="13335" y="187642"/>
                      </a:lnTo>
                      <a:lnTo>
                        <a:pt x="13335" y="40005"/>
                      </a:lnTo>
                      <a:lnTo>
                        <a:pt x="13335" y="0"/>
                      </a:lnTo>
                      <a:close/>
                    </a:path>
                  </a:pathLst>
                </a:custGeom>
                <a:solidFill>
                  <a:srgbClr val="965F2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385" name="Freeform: Shape 1384">
                  <a:extLst>
                    <a:ext uri="{FF2B5EF4-FFF2-40B4-BE49-F238E27FC236}">
                      <a16:creationId xmlns:a16="http://schemas.microsoft.com/office/drawing/2014/main" id="{B076EFE9-1855-4F01-941E-B5FF78B0C169}"/>
                    </a:ext>
                  </a:extLst>
                </p:cNvPr>
                <p:cNvSpPr/>
                <p:nvPr/>
              </p:nvSpPr>
              <p:spPr>
                <a:xfrm>
                  <a:off x="5683975" y="3662971"/>
                  <a:ext cx="103822" cy="64770"/>
                </a:xfrm>
                <a:custGeom>
                  <a:avLst/>
                  <a:gdLst>
                    <a:gd name="connsiteX0" fmla="*/ 103823 w 103822"/>
                    <a:gd name="connsiteY0" fmla="*/ 64770 h 64770"/>
                    <a:gd name="connsiteX1" fmla="*/ 0 w 103822"/>
                    <a:gd name="connsiteY1" fmla="*/ 7620 h 64770"/>
                    <a:gd name="connsiteX2" fmla="*/ 0 w 103822"/>
                    <a:gd name="connsiteY2" fmla="*/ 0 h 64770"/>
                    <a:gd name="connsiteX3" fmla="*/ 103823 w 103822"/>
                    <a:gd name="connsiteY3" fmla="*/ 57150 h 647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03822" h="64770">
                      <a:moveTo>
                        <a:pt x="103823" y="64770"/>
                      </a:moveTo>
                      <a:lnTo>
                        <a:pt x="0" y="7620"/>
                      </a:lnTo>
                      <a:lnTo>
                        <a:pt x="0" y="0"/>
                      </a:lnTo>
                      <a:lnTo>
                        <a:pt x="103823" y="57150"/>
                      </a:lnTo>
                      <a:close/>
                    </a:path>
                  </a:pathLst>
                </a:custGeom>
                <a:solidFill>
                  <a:srgbClr val="00202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386" name="Freeform: Shape 1385">
                  <a:extLst>
                    <a:ext uri="{FF2B5EF4-FFF2-40B4-BE49-F238E27FC236}">
                      <a16:creationId xmlns:a16="http://schemas.microsoft.com/office/drawing/2014/main" id="{12C18885-28A8-4173-9AEC-AA4352DB1A5C}"/>
                    </a:ext>
                  </a:extLst>
                </p:cNvPr>
                <p:cNvSpPr/>
                <p:nvPr/>
              </p:nvSpPr>
              <p:spPr>
                <a:xfrm>
                  <a:off x="5816372" y="3482948"/>
                  <a:ext cx="237172" cy="82867"/>
                </a:xfrm>
                <a:custGeom>
                  <a:avLst/>
                  <a:gdLst>
                    <a:gd name="connsiteX0" fmla="*/ 71438 w 237172"/>
                    <a:gd name="connsiteY0" fmla="*/ 13335 h 82867"/>
                    <a:gd name="connsiteX1" fmla="*/ 114300 w 237172"/>
                    <a:gd name="connsiteY1" fmla="*/ 21907 h 82867"/>
                    <a:gd name="connsiteX2" fmla="*/ 133350 w 237172"/>
                    <a:gd name="connsiteY2" fmla="*/ 25718 h 82867"/>
                    <a:gd name="connsiteX3" fmla="*/ 237173 w 237172"/>
                    <a:gd name="connsiteY3" fmla="*/ 82868 h 82867"/>
                    <a:gd name="connsiteX4" fmla="*/ 198120 w 237172"/>
                    <a:gd name="connsiteY4" fmla="*/ 75248 h 82867"/>
                    <a:gd name="connsiteX5" fmla="*/ 175260 w 237172"/>
                    <a:gd name="connsiteY5" fmla="*/ 71438 h 82867"/>
                    <a:gd name="connsiteX6" fmla="*/ 103823 w 237172"/>
                    <a:gd name="connsiteY6" fmla="*/ 57150 h 82867"/>
                    <a:gd name="connsiteX7" fmla="*/ 0 w 237172"/>
                    <a:gd name="connsiteY7" fmla="*/ 0 h 828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37172" h="82867">
                      <a:moveTo>
                        <a:pt x="71438" y="13335"/>
                      </a:moveTo>
                      <a:lnTo>
                        <a:pt x="114300" y="21907"/>
                      </a:lnTo>
                      <a:lnTo>
                        <a:pt x="133350" y="25718"/>
                      </a:lnTo>
                      <a:lnTo>
                        <a:pt x="237173" y="82868"/>
                      </a:lnTo>
                      <a:lnTo>
                        <a:pt x="198120" y="75248"/>
                      </a:lnTo>
                      <a:lnTo>
                        <a:pt x="175260" y="71438"/>
                      </a:lnTo>
                      <a:lnTo>
                        <a:pt x="103823" y="5715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accent3">
                    <a:lumMod val="60000"/>
                    <a:lumOff val="40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387" name="Freeform: Shape 1386">
                  <a:extLst>
                    <a:ext uri="{FF2B5EF4-FFF2-40B4-BE49-F238E27FC236}">
                      <a16:creationId xmlns:a16="http://schemas.microsoft.com/office/drawing/2014/main" id="{AD16AA25-20DB-4D7A-93D3-F8F3B9A5F141}"/>
                    </a:ext>
                  </a:extLst>
                </p:cNvPr>
                <p:cNvSpPr/>
                <p:nvPr/>
              </p:nvSpPr>
              <p:spPr>
                <a:xfrm>
                  <a:off x="5683975" y="3482948"/>
                  <a:ext cx="236220" cy="237172"/>
                </a:xfrm>
                <a:custGeom>
                  <a:avLst/>
                  <a:gdLst>
                    <a:gd name="connsiteX0" fmla="*/ 60960 w 236220"/>
                    <a:gd name="connsiteY0" fmla="*/ 96203 h 237172"/>
                    <a:gd name="connsiteX1" fmla="*/ 90488 w 236220"/>
                    <a:gd name="connsiteY1" fmla="*/ 56198 h 237172"/>
                    <a:gd name="connsiteX2" fmla="*/ 132398 w 236220"/>
                    <a:gd name="connsiteY2" fmla="*/ 0 h 237172"/>
                    <a:gd name="connsiteX3" fmla="*/ 236220 w 236220"/>
                    <a:gd name="connsiteY3" fmla="*/ 57150 h 237172"/>
                    <a:gd name="connsiteX4" fmla="*/ 200977 w 236220"/>
                    <a:gd name="connsiteY4" fmla="*/ 105728 h 237172"/>
                    <a:gd name="connsiteX5" fmla="*/ 164783 w 236220"/>
                    <a:gd name="connsiteY5" fmla="*/ 154305 h 237172"/>
                    <a:gd name="connsiteX6" fmla="*/ 103823 w 236220"/>
                    <a:gd name="connsiteY6" fmla="*/ 237172 h 237172"/>
                    <a:gd name="connsiteX7" fmla="*/ 0 w 236220"/>
                    <a:gd name="connsiteY7" fmla="*/ 180022 h 2371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36220" h="237172">
                      <a:moveTo>
                        <a:pt x="60960" y="96203"/>
                      </a:moveTo>
                      <a:lnTo>
                        <a:pt x="90488" y="56198"/>
                      </a:lnTo>
                      <a:lnTo>
                        <a:pt x="132398" y="0"/>
                      </a:lnTo>
                      <a:lnTo>
                        <a:pt x="236220" y="57150"/>
                      </a:lnTo>
                      <a:lnTo>
                        <a:pt x="200977" y="105728"/>
                      </a:lnTo>
                      <a:lnTo>
                        <a:pt x="164783" y="154305"/>
                      </a:lnTo>
                      <a:lnTo>
                        <a:pt x="103823" y="237172"/>
                      </a:lnTo>
                      <a:lnTo>
                        <a:pt x="0" y="180022"/>
                      </a:lnTo>
                      <a:close/>
                    </a:path>
                  </a:pathLst>
                </a:custGeom>
                <a:solidFill>
                  <a:schemeClr val="accent3">
                    <a:lumMod val="75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388" name="Freeform: Shape 1387">
                  <a:extLst>
                    <a:ext uri="{FF2B5EF4-FFF2-40B4-BE49-F238E27FC236}">
                      <a16:creationId xmlns:a16="http://schemas.microsoft.com/office/drawing/2014/main" id="{73AB13AD-B5B2-46F7-A570-5341B5058E94}"/>
                    </a:ext>
                  </a:extLst>
                </p:cNvPr>
                <p:cNvSpPr/>
                <p:nvPr/>
              </p:nvSpPr>
              <p:spPr>
                <a:xfrm>
                  <a:off x="5951627" y="3735361"/>
                  <a:ext cx="52387" cy="37147"/>
                </a:xfrm>
                <a:custGeom>
                  <a:avLst/>
                  <a:gdLst>
                    <a:gd name="connsiteX0" fmla="*/ 52388 w 52387"/>
                    <a:gd name="connsiteY0" fmla="*/ 22860 h 37147"/>
                    <a:gd name="connsiteX1" fmla="*/ 52388 w 52387"/>
                    <a:gd name="connsiteY1" fmla="*/ 15240 h 37147"/>
                    <a:gd name="connsiteX2" fmla="*/ 24765 w 52387"/>
                    <a:gd name="connsiteY2" fmla="*/ 0 h 37147"/>
                    <a:gd name="connsiteX3" fmla="*/ 0 w 52387"/>
                    <a:gd name="connsiteY3" fmla="*/ 14288 h 37147"/>
                    <a:gd name="connsiteX4" fmla="*/ 0 w 52387"/>
                    <a:gd name="connsiteY4" fmla="*/ 20955 h 37147"/>
                    <a:gd name="connsiteX5" fmla="*/ 28575 w 52387"/>
                    <a:gd name="connsiteY5" fmla="*/ 37147 h 371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2387" h="37147">
                      <a:moveTo>
                        <a:pt x="52388" y="22860"/>
                      </a:moveTo>
                      <a:lnTo>
                        <a:pt x="52388" y="15240"/>
                      </a:lnTo>
                      <a:lnTo>
                        <a:pt x="24765" y="0"/>
                      </a:lnTo>
                      <a:lnTo>
                        <a:pt x="0" y="14288"/>
                      </a:lnTo>
                      <a:lnTo>
                        <a:pt x="0" y="20955"/>
                      </a:lnTo>
                      <a:lnTo>
                        <a:pt x="28575" y="37147"/>
                      </a:lnTo>
                      <a:close/>
                    </a:path>
                  </a:pathLst>
                </a:custGeom>
                <a:solidFill>
                  <a:srgbClr val="5E5F5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389" name="Freeform: Shape 1388">
                  <a:extLst>
                    <a:ext uri="{FF2B5EF4-FFF2-40B4-BE49-F238E27FC236}">
                      <a16:creationId xmlns:a16="http://schemas.microsoft.com/office/drawing/2014/main" id="{6853394E-8E26-430C-95B5-7803B2584EE3}"/>
                    </a:ext>
                  </a:extLst>
                </p:cNvPr>
                <p:cNvSpPr/>
                <p:nvPr/>
              </p:nvSpPr>
              <p:spPr>
                <a:xfrm>
                  <a:off x="5903050" y="3763936"/>
                  <a:ext cx="52387" cy="37147"/>
                </a:xfrm>
                <a:custGeom>
                  <a:avLst/>
                  <a:gdLst>
                    <a:gd name="connsiteX0" fmla="*/ 52388 w 52387"/>
                    <a:gd name="connsiteY0" fmla="*/ 22860 h 37147"/>
                    <a:gd name="connsiteX1" fmla="*/ 52388 w 52387"/>
                    <a:gd name="connsiteY1" fmla="*/ 15240 h 37147"/>
                    <a:gd name="connsiteX2" fmla="*/ 24765 w 52387"/>
                    <a:gd name="connsiteY2" fmla="*/ 0 h 37147"/>
                    <a:gd name="connsiteX3" fmla="*/ 0 w 52387"/>
                    <a:gd name="connsiteY3" fmla="*/ 14288 h 37147"/>
                    <a:gd name="connsiteX4" fmla="*/ 0 w 52387"/>
                    <a:gd name="connsiteY4" fmla="*/ 20955 h 37147"/>
                    <a:gd name="connsiteX5" fmla="*/ 28575 w 52387"/>
                    <a:gd name="connsiteY5" fmla="*/ 37147 h 371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2387" h="37147">
                      <a:moveTo>
                        <a:pt x="52388" y="22860"/>
                      </a:moveTo>
                      <a:lnTo>
                        <a:pt x="52388" y="15240"/>
                      </a:lnTo>
                      <a:lnTo>
                        <a:pt x="24765" y="0"/>
                      </a:lnTo>
                      <a:lnTo>
                        <a:pt x="0" y="14288"/>
                      </a:lnTo>
                      <a:lnTo>
                        <a:pt x="0" y="20955"/>
                      </a:lnTo>
                      <a:lnTo>
                        <a:pt x="28575" y="37147"/>
                      </a:lnTo>
                      <a:close/>
                    </a:path>
                  </a:pathLst>
                </a:custGeom>
                <a:solidFill>
                  <a:srgbClr val="5E5F5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390" name="Freeform: Shape 1389">
                  <a:extLst>
                    <a:ext uri="{FF2B5EF4-FFF2-40B4-BE49-F238E27FC236}">
                      <a16:creationId xmlns:a16="http://schemas.microsoft.com/office/drawing/2014/main" id="{4F5FEC0C-53D8-4053-BDD9-9C00F1BC6A84}"/>
                    </a:ext>
                  </a:extLst>
                </p:cNvPr>
                <p:cNvSpPr/>
                <p:nvPr/>
              </p:nvSpPr>
              <p:spPr>
                <a:xfrm>
                  <a:off x="5951627" y="3735361"/>
                  <a:ext cx="52387" cy="29527"/>
                </a:xfrm>
                <a:custGeom>
                  <a:avLst/>
                  <a:gdLst>
                    <a:gd name="connsiteX0" fmla="*/ 52388 w 52387"/>
                    <a:gd name="connsiteY0" fmla="*/ 15240 h 29527"/>
                    <a:gd name="connsiteX1" fmla="*/ 23813 w 52387"/>
                    <a:gd name="connsiteY1" fmla="*/ 0 h 29527"/>
                    <a:gd name="connsiteX2" fmla="*/ 0 w 52387"/>
                    <a:gd name="connsiteY2" fmla="*/ 14288 h 29527"/>
                    <a:gd name="connsiteX3" fmla="*/ 28575 w 52387"/>
                    <a:gd name="connsiteY3" fmla="*/ 29527 h 29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387" h="29527">
                      <a:moveTo>
                        <a:pt x="52388" y="15240"/>
                      </a:moveTo>
                      <a:lnTo>
                        <a:pt x="23813" y="0"/>
                      </a:lnTo>
                      <a:lnTo>
                        <a:pt x="0" y="14288"/>
                      </a:lnTo>
                      <a:lnTo>
                        <a:pt x="28575" y="29527"/>
                      </a:lnTo>
                      <a:close/>
                    </a:path>
                  </a:pathLst>
                </a:custGeom>
                <a:solidFill>
                  <a:srgbClr val="96969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391" name="Freeform: Shape 1390">
                  <a:extLst>
                    <a:ext uri="{FF2B5EF4-FFF2-40B4-BE49-F238E27FC236}">
                      <a16:creationId xmlns:a16="http://schemas.microsoft.com/office/drawing/2014/main" id="{AABA064D-826A-4A06-848C-F168FF96F7D5}"/>
                    </a:ext>
                  </a:extLst>
                </p:cNvPr>
                <p:cNvSpPr/>
                <p:nvPr/>
              </p:nvSpPr>
              <p:spPr>
                <a:xfrm>
                  <a:off x="5903050" y="3763936"/>
                  <a:ext cx="52387" cy="29527"/>
                </a:xfrm>
                <a:custGeom>
                  <a:avLst/>
                  <a:gdLst>
                    <a:gd name="connsiteX0" fmla="*/ 52388 w 52387"/>
                    <a:gd name="connsiteY0" fmla="*/ 15240 h 29527"/>
                    <a:gd name="connsiteX1" fmla="*/ 23813 w 52387"/>
                    <a:gd name="connsiteY1" fmla="*/ 0 h 29527"/>
                    <a:gd name="connsiteX2" fmla="*/ 0 w 52387"/>
                    <a:gd name="connsiteY2" fmla="*/ 14288 h 29527"/>
                    <a:gd name="connsiteX3" fmla="*/ 28575 w 52387"/>
                    <a:gd name="connsiteY3" fmla="*/ 29527 h 29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387" h="29527">
                      <a:moveTo>
                        <a:pt x="52388" y="15240"/>
                      </a:moveTo>
                      <a:lnTo>
                        <a:pt x="23813" y="0"/>
                      </a:lnTo>
                      <a:lnTo>
                        <a:pt x="0" y="14288"/>
                      </a:lnTo>
                      <a:lnTo>
                        <a:pt x="28575" y="29527"/>
                      </a:lnTo>
                      <a:close/>
                    </a:path>
                  </a:pathLst>
                </a:custGeom>
                <a:solidFill>
                  <a:srgbClr val="96969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392" name="Freeform: Shape 1391">
                  <a:extLst>
                    <a:ext uri="{FF2B5EF4-FFF2-40B4-BE49-F238E27FC236}">
                      <a16:creationId xmlns:a16="http://schemas.microsoft.com/office/drawing/2014/main" id="{85D4228B-2877-48FA-977F-A826850064C0}"/>
                    </a:ext>
                  </a:extLst>
                </p:cNvPr>
                <p:cNvSpPr/>
                <p:nvPr/>
              </p:nvSpPr>
              <p:spPr>
                <a:xfrm>
                  <a:off x="5980202" y="3563911"/>
                  <a:ext cx="12382" cy="193357"/>
                </a:xfrm>
                <a:custGeom>
                  <a:avLst/>
                  <a:gdLst>
                    <a:gd name="connsiteX0" fmla="*/ 12383 w 12382"/>
                    <a:gd name="connsiteY0" fmla="*/ 0 h 193357"/>
                    <a:gd name="connsiteX1" fmla="*/ 12383 w 12382"/>
                    <a:gd name="connsiteY1" fmla="*/ 185738 h 193357"/>
                    <a:gd name="connsiteX2" fmla="*/ 0 w 12382"/>
                    <a:gd name="connsiteY2" fmla="*/ 193358 h 193357"/>
                    <a:gd name="connsiteX3" fmla="*/ 0 w 12382"/>
                    <a:gd name="connsiteY3" fmla="*/ 54293 h 193357"/>
                    <a:gd name="connsiteX4" fmla="*/ 0 w 12382"/>
                    <a:gd name="connsiteY4" fmla="*/ 7620 h 1933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382" h="193357">
                      <a:moveTo>
                        <a:pt x="12383" y="0"/>
                      </a:moveTo>
                      <a:lnTo>
                        <a:pt x="12383" y="185738"/>
                      </a:lnTo>
                      <a:lnTo>
                        <a:pt x="0" y="193358"/>
                      </a:lnTo>
                      <a:lnTo>
                        <a:pt x="0" y="54293"/>
                      </a:lnTo>
                      <a:lnTo>
                        <a:pt x="0" y="7620"/>
                      </a:lnTo>
                      <a:close/>
                    </a:path>
                  </a:pathLst>
                </a:custGeom>
                <a:solidFill>
                  <a:srgbClr val="C07F3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393" name="Freeform: Shape 1392">
                  <a:extLst>
                    <a:ext uri="{FF2B5EF4-FFF2-40B4-BE49-F238E27FC236}">
                      <a16:creationId xmlns:a16="http://schemas.microsoft.com/office/drawing/2014/main" id="{82BDBEB6-4158-4F1E-9C09-347478597A7E}"/>
                    </a:ext>
                  </a:extLst>
                </p:cNvPr>
                <p:cNvSpPr/>
                <p:nvPr/>
              </p:nvSpPr>
              <p:spPr>
                <a:xfrm>
                  <a:off x="5931625" y="3591533"/>
                  <a:ext cx="12382" cy="194310"/>
                </a:xfrm>
                <a:custGeom>
                  <a:avLst/>
                  <a:gdLst>
                    <a:gd name="connsiteX0" fmla="*/ 12383 w 12382"/>
                    <a:gd name="connsiteY0" fmla="*/ 0 h 194310"/>
                    <a:gd name="connsiteX1" fmla="*/ 12383 w 12382"/>
                    <a:gd name="connsiteY1" fmla="*/ 186690 h 194310"/>
                    <a:gd name="connsiteX2" fmla="*/ 0 w 12382"/>
                    <a:gd name="connsiteY2" fmla="*/ 194310 h 194310"/>
                    <a:gd name="connsiteX3" fmla="*/ 0 w 12382"/>
                    <a:gd name="connsiteY3" fmla="*/ 55245 h 194310"/>
                    <a:gd name="connsiteX4" fmla="*/ 0 w 12382"/>
                    <a:gd name="connsiteY4" fmla="*/ 7620 h 1943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382" h="194310">
                      <a:moveTo>
                        <a:pt x="12383" y="0"/>
                      </a:moveTo>
                      <a:lnTo>
                        <a:pt x="12383" y="186690"/>
                      </a:lnTo>
                      <a:lnTo>
                        <a:pt x="0" y="194310"/>
                      </a:lnTo>
                      <a:lnTo>
                        <a:pt x="0" y="55245"/>
                      </a:lnTo>
                      <a:lnTo>
                        <a:pt x="0" y="7620"/>
                      </a:lnTo>
                      <a:close/>
                    </a:path>
                  </a:pathLst>
                </a:custGeom>
                <a:solidFill>
                  <a:srgbClr val="C07F3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394" name="Freeform: Shape 1393">
                  <a:extLst>
                    <a:ext uri="{FF2B5EF4-FFF2-40B4-BE49-F238E27FC236}">
                      <a16:creationId xmlns:a16="http://schemas.microsoft.com/office/drawing/2014/main" id="{602D358D-4688-433B-979C-22D90ECD6526}"/>
                    </a:ext>
                  </a:extLst>
                </p:cNvPr>
                <p:cNvSpPr/>
                <p:nvPr/>
              </p:nvSpPr>
              <p:spPr>
                <a:xfrm>
                  <a:off x="5966867" y="3571531"/>
                  <a:ext cx="13335" cy="185737"/>
                </a:xfrm>
                <a:custGeom>
                  <a:avLst/>
                  <a:gdLst>
                    <a:gd name="connsiteX0" fmla="*/ 0 w 13335"/>
                    <a:gd name="connsiteY0" fmla="*/ 6668 h 185737"/>
                    <a:gd name="connsiteX1" fmla="*/ 0 w 13335"/>
                    <a:gd name="connsiteY1" fmla="*/ 178118 h 185737"/>
                    <a:gd name="connsiteX2" fmla="*/ 13335 w 13335"/>
                    <a:gd name="connsiteY2" fmla="*/ 185738 h 185737"/>
                    <a:gd name="connsiteX3" fmla="*/ 13335 w 13335"/>
                    <a:gd name="connsiteY3" fmla="*/ 46673 h 185737"/>
                    <a:gd name="connsiteX4" fmla="*/ 13335 w 13335"/>
                    <a:gd name="connsiteY4" fmla="*/ 0 h 1857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335" h="185737">
                      <a:moveTo>
                        <a:pt x="0" y="6668"/>
                      </a:moveTo>
                      <a:lnTo>
                        <a:pt x="0" y="178118"/>
                      </a:lnTo>
                      <a:lnTo>
                        <a:pt x="13335" y="185738"/>
                      </a:lnTo>
                      <a:lnTo>
                        <a:pt x="13335" y="46673"/>
                      </a:lnTo>
                      <a:lnTo>
                        <a:pt x="13335" y="0"/>
                      </a:lnTo>
                      <a:close/>
                    </a:path>
                  </a:pathLst>
                </a:custGeom>
                <a:solidFill>
                  <a:srgbClr val="965F2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395" name="Freeform: Shape 1394">
                  <a:extLst>
                    <a:ext uri="{FF2B5EF4-FFF2-40B4-BE49-F238E27FC236}">
                      <a16:creationId xmlns:a16="http://schemas.microsoft.com/office/drawing/2014/main" id="{60CF4201-C30C-4257-8409-CB1359195DC1}"/>
                    </a:ext>
                  </a:extLst>
                </p:cNvPr>
                <p:cNvSpPr/>
                <p:nvPr/>
              </p:nvSpPr>
              <p:spPr>
                <a:xfrm>
                  <a:off x="5918289" y="3599154"/>
                  <a:ext cx="13335" cy="186689"/>
                </a:xfrm>
                <a:custGeom>
                  <a:avLst/>
                  <a:gdLst>
                    <a:gd name="connsiteX0" fmla="*/ 0 w 13335"/>
                    <a:gd name="connsiteY0" fmla="*/ 7620 h 186689"/>
                    <a:gd name="connsiteX1" fmla="*/ 0 w 13335"/>
                    <a:gd name="connsiteY1" fmla="*/ 179070 h 186689"/>
                    <a:gd name="connsiteX2" fmla="*/ 13335 w 13335"/>
                    <a:gd name="connsiteY2" fmla="*/ 186690 h 186689"/>
                    <a:gd name="connsiteX3" fmla="*/ 13335 w 13335"/>
                    <a:gd name="connsiteY3" fmla="*/ 47625 h 186689"/>
                    <a:gd name="connsiteX4" fmla="*/ 13335 w 13335"/>
                    <a:gd name="connsiteY4" fmla="*/ 0 h 1866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335" h="186689">
                      <a:moveTo>
                        <a:pt x="0" y="7620"/>
                      </a:moveTo>
                      <a:lnTo>
                        <a:pt x="0" y="179070"/>
                      </a:lnTo>
                      <a:lnTo>
                        <a:pt x="13335" y="186690"/>
                      </a:lnTo>
                      <a:lnTo>
                        <a:pt x="13335" y="47625"/>
                      </a:lnTo>
                      <a:lnTo>
                        <a:pt x="13335" y="0"/>
                      </a:lnTo>
                      <a:close/>
                    </a:path>
                  </a:pathLst>
                </a:custGeom>
                <a:solidFill>
                  <a:srgbClr val="965F2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396" name="Freeform: Shape 1395">
                  <a:extLst>
                    <a:ext uri="{FF2B5EF4-FFF2-40B4-BE49-F238E27FC236}">
                      <a16:creationId xmlns:a16="http://schemas.microsoft.com/office/drawing/2014/main" id="{D3C8834E-A88B-41CB-8EB6-3CFF987FAE74}"/>
                    </a:ext>
                  </a:extLst>
                </p:cNvPr>
                <p:cNvSpPr/>
                <p:nvPr/>
              </p:nvSpPr>
              <p:spPr>
                <a:xfrm>
                  <a:off x="5787797" y="3540098"/>
                  <a:ext cx="265747" cy="187642"/>
                </a:xfrm>
                <a:custGeom>
                  <a:avLst/>
                  <a:gdLst>
                    <a:gd name="connsiteX0" fmla="*/ 132398 w 265747"/>
                    <a:gd name="connsiteY0" fmla="*/ 110490 h 187642"/>
                    <a:gd name="connsiteX1" fmla="*/ 0 w 265747"/>
                    <a:gd name="connsiteY1" fmla="*/ 187643 h 187642"/>
                    <a:gd name="connsiteX2" fmla="*/ 0 w 265747"/>
                    <a:gd name="connsiteY2" fmla="*/ 180022 h 187642"/>
                    <a:gd name="connsiteX3" fmla="*/ 60960 w 265747"/>
                    <a:gd name="connsiteY3" fmla="*/ 97155 h 187642"/>
                    <a:gd name="connsiteX4" fmla="*/ 132398 w 265747"/>
                    <a:gd name="connsiteY4" fmla="*/ 0 h 187642"/>
                    <a:gd name="connsiteX5" fmla="*/ 203835 w 265747"/>
                    <a:gd name="connsiteY5" fmla="*/ 14288 h 187642"/>
                    <a:gd name="connsiteX6" fmla="*/ 265748 w 265747"/>
                    <a:gd name="connsiteY6" fmla="*/ 25718 h 187642"/>
                    <a:gd name="connsiteX7" fmla="*/ 265748 w 265747"/>
                    <a:gd name="connsiteY7" fmla="*/ 33338 h 1876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65747" h="187642">
                      <a:moveTo>
                        <a:pt x="132398" y="110490"/>
                      </a:moveTo>
                      <a:lnTo>
                        <a:pt x="0" y="187643"/>
                      </a:lnTo>
                      <a:lnTo>
                        <a:pt x="0" y="180022"/>
                      </a:lnTo>
                      <a:lnTo>
                        <a:pt x="60960" y="97155"/>
                      </a:lnTo>
                      <a:lnTo>
                        <a:pt x="132398" y="0"/>
                      </a:lnTo>
                      <a:lnTo>
                        <a:pt x="203835" y="14288"/>
                      </a:lnTo>
                      <a:lnTo>
                        <a:pt x="265748" y="25718"/>
                      </a:lnTo>
                      <a:lnTo>
                        <a:pt x="265748" y="33338"/>
                      </a:lnTo>
                      <a:close/>
                    </a:path>
                  </a:pathLst>
                </a:custGeom>
                <a:solidFill>
                  <a:srgbClr val="B3B2B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sp>
            <p:nvSpPr>
              <p:cNvPr id="1370" name="Freeform: Shape 1369">
                <a:extLst>
                  <a:ext uri="{FF2B5EF4-FFF2-40B4-BE49-F238E27FC236}">
                    <a16:creationId xmlns:a16="http://schemas.microsoft.com/office/drawing/2014/main" id="{2052D898-1258-40BC-8C43-147B8366C67F}"/>
                  </a:ext>
                </a:extLst>
              </p:cNvPr>
              <p:cNvSpPr/>
              <p:nvPr/>
            </p:nvSpPr>
            <p:spPr>
              <a:xfrm>
                <a:off x="5648732" y="3366743"/>
                <a:ext cx="35242" cy="550545"/>
              </a:xfrm>
              <a:custGeom>
                <a:avLst/>
                <a:gdLst>
                  <a:gd name="connsiteX0" fmla="*/ 35242 w 35242"/>
                  <a:gd name="connsiteY0" fmla="*/ 19050 h 550545"/>
                  <a:gd name="connsiteX1" fmla="*/ 0 w 35242"/>
                  <a:gd name="connsiteY1" fmla="*/ 0 h 550545"/>
                  <a:gd name="connsiteX2" fmla="*/ 0 w 35242"/>
                  <a:gd name="connsiteY2" fmla="*/ 530543 h 550545"/>
                  <a:gd name="connsiteX3" fmla="*/ 35242 w 35242"/>
                  <a:gd name="connsiteY3" fmla="*/ 550545 h 5505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5242" h="550545">
                    <a:moveTo>
                      <a:pt x="35242" y="19050"/>
                    </a:moveTo>
                    <a:lnTo>
                      <a:pt x="0" y="0"/>
                    </a:lnTo>
                    <a:lnTo>
                      <a:pt x="0" y="530543"/>
                    </a:lnTo>
                    <a:lnTo>
                      <a:pt x="35242" y="550545"/>
                    </a:lnTo>
                    <a:close/>
                  </a:path>
                </a:pathLst>
              </a:custGeom>
              <a:solidFill>
                <a:srgbClr val="DAD4C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71" name="Freeform: Shape 1370">
                <a:extLst>
                  <a:ext uri="{FF2B5EF4-FFF2-40B4-BE49-F238E27FC236}">
                    <a16:creationId xmlns:a16="http://schemas.microsoft.com/office/drawing/2014/main" id="{CE834AE2-C4C3-4C7D-BF84-9BBCB7D04A02}"/>
                  </a:ext>
                </a:extLst>
              </p:cNvPr>
              <p:cNvSpPr/>
              <p:nvPr/>
            </p:nvSpPr>
            <p:spPr>
              <a:xfrm>
                <a:off x="5683975" y="3366743"/>
                <a:ext cx="32385" cy="550545"/>
              </a:xfrm>
              <a:custGeom>
                <a:avLst/>
                <a:gdLst>
                  <a:gd name="connsiteX0" fmla="*/ 0 w 32385"/>
                  <a:gd name="connsiteY0" fmla="*/ 19050 h 550545"/>
                  <a:gd name="connsiteX1" fmla="*/ 32385 w 32385"/>
                  <a:gd name="connsiteY1" fmla="*/ 0 h 550545"/>
                  <a:gd name="connsiteX2" fmla="*/ 32385 w 32385"/>
                  <a:gd name="connsiteY2" fmla="*/ 531495 h 550545"/>
                  <a:gd name="connsiteX3" fmla="*/ 0 w 32385"/>
                  <a:gd name="connsiteY3" fmla="*/ 550545 h 5505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385" h="550545">
                    <a:moveTo>
                      <a:pt x="0" y="19050"/>
                    </a:moveTo>
                    <a:lnTo>
                      <a:pt x="32385" y="0"/>
                    </a:lnTo>
                    <a:lnTo>
                      <a:pt x="32385" y="531495"/>
                    </a:lnTo>
                    <a:lnTo>
                      <a:pt x="0" y="550545"/>
                    </a:lnTo>
                    <a:close/>
                  </a:path>
                </a:pathLst>
              </a:custGeom>
              <a:solidFill>
                <a:srgbClr val="B7B09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72" name="Freeform: Shape 1371">
                <a:extLst>
                  <a:ext uri="{FF2B5EF4-FFF2-40B4-BE49-F238E27FC236}">
                    <a16:creationId xmlns:a16="http://schemas.microsoft.com/office/drawing/2014/main" id="{55AE943B-BBC1-4B2B-8E55-E1F920FE05F5}"/>
                  </a:ext>
                </a:extLst>
              </p:cNvPr>
              <p:cNvSpPr/>
              <p:nvPr/>
            </p:nvSpPr>
            <p:spPr>
              <a:xfrm>
                <a:off x="5768747" y="3354361"/>
                <a:ext cx="156210" cy="127635"/>
              </a:xfrm>
              <a:custGeom>
                <a:avLst/>
                <a:gdLst>
                  <a:gd name="connsiteX0" fmla="*/ 57150 w 156210"/>
                  <a:gd name="connsiteY0" fmla="*/ 74295 h 127635"/>
                  <a:gd name="connsiteX1" fmla="*/ 56198 w 156210"/>
                  <a:gd name="connsiteY1" fmla="*/ 71438 h 127635"/>
                  <a:gd name="connsiteX2" fmla="*/ 54292 w 156210"/>
                  <a:gd name="connsiteY2" fmla="*/ 76200 h 127635"/>
                  <a:gd name="connsiteX3" fmla="*/ 57150 w 156210"/>
                  <a:gd name="connsiteY3" fmla="*/ 74295 h 127635"/>
                  <a:gd name="connsiteX4" fmla="*/ 57150 w 156210"/>
                  <a:gd name="connsiteY4" fmla="*/ 74295 h 127635"/>
                  <a:gd name="connsiteX5" fmla="*/ 98107 w 156210"/>
                  <a:gd name="connsiteY5" fmla="*/ 28575 h 127635"/>
                  <a:gd name="connsiteX6" fmla="*/ 104775 w 156210"/>
                  <a:gd name="connsiteY6" fmla="*/ 24765 h 127635"/>
                  <a:gd name="connsiteX7" fmla="*/ 112395 w 156210"/>
                  <a:gd name="connsiteY7" fmla="*/ 28575 h 127635"/>
                  <a:gd name="connsiteX8" fmla="*/ 112395 w 156210"/>
                  <a:gd name="connsiteY8" fmla="*/ 20003 h 127635"/>
                  <a:gd name="connsiteX9" fmla="*/ 120015 w 156210"/>
                  <a:gd name="connsiteY9" fmla="*/ 15240 h 127635"/>
                  <a:gd name="connsiteX10" fmla="*/ 127635 w 156210"/>
                  <a:gd name="connsiteY10" fmla="*/ 19050 h 127635"/>
                  <a:gd name="connsiteX11" fmla="*/ 135255 w 156210"/>
                  <a:gd name="connsiteY11" fmla="*/ 5715 h 127635"/>
                  <a:gd name="connsiteX12" fmla="*/ 145732 w 156210"/>
                  <a:gd name="connsiteY12" fmla="*/ 0 h 127635"/>
                  <a:gd name="connsiteX13" fmla="*/ 156210 w 156210"/>
                  <a:gd name="connsiteY13" fmla="*/ 5715 h 127635"/>
                  <a:gd name="connsiteX14" fmla="*/ 145732 w 156210"/>
                  <a:gd name="connsiteY14" fmla="*/ 11430 h 127635"/>
                  <a:gd name="connsiteX15" fmla="*/ 132398 w 156210"/>
                  <a:gd name="connsiteY15" fmla="*/ 34290 h 127635"/>
                  <a:gd name="connsiteX16" fmla="*/ 137160 w 156210"/>
                  <a:gd name="connsiteY16" fmla="*/ 36195 h 127635"/>
                  <a:gd name="connsiteX17" fmla="*/ 147638 w 156210"/>
                  <a:gd name="connsiteY17" fmla="*/ 47625 h 127635"/>
                  <a:gd name="connsiteX18" fmla="*/ 137160 w 156210"/>
                  <a:gd name="connsiteY18" fmla="*/ 41910 h 127635"/>
                  <a:gd name="connsiteX19" fmla="*/ 131445 w 156210"/>
                  <a:gd name="connsiteY19" fmla="*/ 36195 h 127635"/>
                  <a:gd name="connsiteX20" fmla="*/ 131445 w 156210"/>
                  <a:gd name="connsiteY20" fmla="*/ 37148 h 127635"/>
                  <a:gd name="connsiteX21" fmla="*/ 123825 w 156210"/>
                  <a:gd name="connsiteY21" fmla="*/ 33338 h 127635"/>
                  <a:gd name="connsiteX22" fmla="*/ 123825 w 156210"/>
                  <a:gd name="connsiteY22" fmla="*/ 62865 h 127635"/>
                  <a:gd name="connsiteX23" fmla="*/ 113348 w 156210"/>
                  <a:gd name="connsiteY23" fmla="*/ 57150 h 127635"/>
                  <a:gd name="connsiteX24" fmla="*/ 113348 w 156210"/>
                  <a:gd name="connsiteY24" fmla="*/ 31432 h 127635"/>
                  <a:gd name="connsiteX25" fmla="*/ 108585 w 156210"/>
                  <a:gd name="connsiteY25" fmla="*/ 34290 h 127635"/>
                  <a:gd name="connsiteX26" fmla="*/ 108585 w 156210"/>
                  <a:gd name="connsiteY26" fmla="*/ 59055 h 127635"/>
                  <a:gd name="connsiteX27" fmla="*/ 98107 w 156210"/>
                  <a:gd name="connsiteY27" fmla="*/ 53340 h 127635"/>
                  <a:gd name="connsiteX28" fmla="*/ 98107 w 156210"/>
                  <a:gd name="connsiteY28" fmla="*/ 28575 h 127635"/>
                  <a:gd name="connsiteX29" fmla="*/ 98107 w 156210"/>
                  <a:gd name="connsiteY29" fmla="*/ 28575 h 127635"/>
                  <a:gd name="connsiteX30" fmla="*/ 122873 w 156210"/>
                  <a:gd name="connsiteY30" fmla="*/ 24765 h 127635"/>
                  <a:gd name="connsiteX31" fmla="*/ 122873 w 156210"/>
                  <a:gd name="connsiteY31" fmla="*/ 26670 h 127635"/>
                  <a:gd name="connsiteX32" fmla="*/ 124777 w 156210"/>
                  <a:gd name="connsiteY32" fmla="*/ 23813 h 127635"/>
                  <a:gd name="connsiteX33" fmla="*/ 122873 w 156210"/>
                  <a:gd name="connsiteY33" fmla="*/ 24765 h 127635"/>
                  <a:gd name="connsiteX34" fmla="*/ 122873 w 156210"/>
                  <a:gd name="connsiteY34" fmla="*/ 24765 h 127635"/>
                  <a:gd name="connsiteX35" fmla="*/ 85725 w 156210"/>
                  <a:gd name="connsiteY35" fmla="*/ 83820 h 127635"/>
                  <a:gd name="connsiteX36" fmla="*/ 85725 w 156210"/>
                  <a:gd name="connsiteY36" fmla="*/ 53340 h 127635"/>
                  <a:gd name="connsiteX37" fmla="*/ 97155 w 156210"/>
                  <a:gd name="connsiteY37" fmla="*/ 65723 h 127635"/>
                  <a:gd name="connsiteX38" fmla="*/ 107632 w 156210"/>
                  <a:gd name="connsiteY38" fmla="*/ 71438 h 127635"/>
                  <a:gd name="connsiteX39" fmla="*/ 92392 w 156210"/>
                  <a:gd name="connsiteY39" fmla="*/ 56198 h 127635"/>
                  <a:gd name="connsiteX40" fmla="*/ 85725 w 156210"/>
                  <a:gd name="connsiteY40" fmla="*/ 52388 h 127635"/>
                  <a:gd name="connsiteX41" fmla="*/ 85725 w 156210"/>
                  <a:gd name="connsiteY41" fmla="*/ 47625 h 127635"/>
                  <a:gd name="connsiteX42" fmla="*/ 93345 w 156210"/>
                  <a:gd name="connsiteY42" fmla="*/ 43815 h 127635"/>
                  <a:gd name="connsiteX43" fmla="*/ 82867 w 156210"/>
                  <a:gd name="connsiteY43" fmla="*/ 38100 h 127635"/>
                  <a:gd name="connsiteX44" fmla="*/ 75248 w 156210"/>
                  <a:gd name="connsiteY44" fmla="*/ 41910 h 127635"/>
                  <a:gd name="connsiteX45" fmla="*/ 75248 w 156210"/>
                  <a:gd name="connsiteY45" fmla="*/ 79057 h 127635"/>
                  <a:gd name="connsiteX46" fmla="*/ 85725 w 156210"/>
                  <a:gd name="connsiteY46" fmla="*/ 83820 h 127635"/>
                  <a:gd name="connsiteX47" fmla="*/ 85725 w 156210"/>
                  <a:gd name="connsiteY47" fmla="*/ 83820 h 127635"/>
                  <a:gd name="connsiteX48" fmla="*/ 0 w 156210"/>
                  <a:gd name="connsiteY48" fmla="*/ 85725 h 127635"/>
                  <a:gd name="connsiteX49" fmla="*/ 15240 w 156210"/>
                  <a:gd name="connsiteY49" fmla="*/ 77153 h 127635"/>
                  <a:gd name="connsiteX50" fmla="*/ 16192 w 156210"/>
                  <a:gd name="connsiteY50" fmla="*/ 76200 h 127635"/>
                  <a:gd name="connsiteX51" fmla="*/ 17145 w 156210"/>
                  <a:gd name="connsiteY51" fmla="*/ 75248 h 127635"/>
                  <a:gd name="connsiteX52" fmla="*/ 18098 w 156210"/>
                  <a:gd name="connsiteY52" fmla="*/ 74295 h 127635"/>
                  <a:gd name="connsiteX53" fmla="*/ 19050 w 156210"/>
                  <a:gd name="connsiteY53" fmla="*/ 74295 h 127635"/>
                  <a:gd name="connsiteX54" fmla="*/ 20002 w 156210"/>
                  <a:gd name="connsiteY54" fmla="*/ 74295 h 127635"/>
                  <a:gd name="connsiteX55" fmla="*/ 20955 w 156210"/>
                  <a:gd name="connsiteY55" fmla="*/ 74295 h 127635"/>
                  <a:gd name="connsiteX56" fmla="*/ 21907 w 156210"/>
                  <a:gd name="connsiteY56" fmla="*/ 74295 h 127635"/>
                  <a:gd name="connsiteX57" fmla="*/ 22860 w 156210"/>
                  <a:gd name="connsiteY57" fmla="*/ 74295 h 127635"/>
                  <a:gd name="connsiteX58" fmla="*/ 23813 w 156210"/>
                  <a:gd name="connsiteY58" fmla="*/ 74295 h 127635"/>
                  <a:gd name="connsiteX59" fmla="*/ 24765 w 156210"/>
                  <a:gd name="connsiteY59" fmla="*/ 74295 h 127635"/>
                  <a:gd name="connsiteX60" fmla="*/ 25717 w 156210"/>
                  <a:gd name="connsiteY60" fmla="*/ 74295 h 127635"/>
                  <a:gd name="connsiteX61" fmla="*/ 26670 w 156210"/>
                  <a:gd name="connsiteY61" fmla="*/ 74295 h 127635"/>
                  <a:gd name="connsiteX62" fmla="*/ 26670 w 156210"/>
                  <a:gd name="connsiteY62" fmla="*/ 74295 h 127635"/>
                  <a:gd name="connsiteX63" fmla="*/ 26670 w 156210"/>
                  <a:gd name="connsiteY63" fmla="*/ 74295 h 127635"/>
                  <a:gd name="connsiteX64" fmla="*/ 26670 w 156210"/>
                  <a:gd name="connsiteY64" fmla="*/ 74295 h 127635"/>
                  <a:gd name="connsiteX65" fmla="*/ 26670 w 156210"/>
                  <a:gd name="connsiteY65" fmla="*/ 74295 h 127635"/>
                  <a:gd name="connsiteX66" fmla="*/ 26670 w 156210"/>
                  <a:gd name="connsiteY66" fmla="*/ 74295 h 127635"/>
                  <a:gd name="connsiteX67" fmla="*/ 26670 w 156210"/>
                  <a:gd name="connsiteY67" fmla="*/ 74295 h 127635"/>
                  <a:gd name="connsiteX68" fmla="*/ 26670 w 156210"/>
                  <a:gd name="connsiteY68" fmla="*/ 74295 h 127635"/>
                  <a:gd name="connsiteX69" fmla="*/ 26670 w 156210"/>
                  <a:gd name="connsiteY69" fmla="*/ 74295 h 127635"/>
                  <a:gd name="connsiteX70" fmla="*/ 37148 w 156210"/>
                  <a:gd name="connsiteY70" fmla="*/ 80010 h 127635"/>
                  <a:gd name="connsiteX71" fmla="*/ 37148 w 156210"/>
                  <a:gd name="connsiteY71" fmla="*/ 80010 h 127635"/>
                  <a:gd name="connsiteX72" fmla="*/ 37148 w 156210"/>
                  <a:gd name="connsiteY72" fmla="*/ 80010 h 127635"/>
                  <a:gd name="connsiteX73" fmla="*/ 37148 w 156210"/>
                  <a:gd name="connsiteY73" fmla="*/ 80010 h 127635"/>
                  <a:gd name="connsiteX74" fmla="*/ 37148 w 156210"/>
                  <a:gd name="connsiteY74" fmla="*/ 80010 h 127635"/>
                  <a:gd name="connsiteX75" fmla="*/ 37148 w 156210"/>
                  <a:gd name="connsiteY75" fmla="*/ 80010 h 127635"/>
                  <a:gd name="connsiteX76" fmla="*/ 37148 w 156210"/>
                  <a:gd name="connsiteY76" fmla="*/ 80010 h 127635"/>
                  <a:gd name="connsiteX77" fmla="*/ 37148 w 156210"/>
                  <a:gd name="connsiteY77" fmla="*/ 80010 h 127635"/>
                  <a:gd name="connsiteX78" fmla="*/ 36195 w 156210"/>
                  <a:gd name="connsiteY78" fmla="*/ 80010 h 127635"/>
                  <a:gd name="connsiteX79" fmla="*/ 35242 w 156210"/>
                  <a:gd name="connsiteY79" fmla="*/ 80010 h 127635"/>
                  <a:gd name="connsiteX80" fmla="*/ 34290 w 156210"/>
                  <a:gd name="connsiteY80" fmla="*/ 80010 h 127635"/>
                  <a:gd name="connsiteX81" fmla="*/ 33338 w 156210"/>
                  <a:gd name="connsiteY81" fmla="*/ 80010 h 127635"/>
                  <a:gd name="connsiteX82" fmla="*/ 32385 w 156210"/>
                  <a:gd name="connsiteY82" fmla="*/ 80010 h 127635"/>
                  <a:gd name="connsiteX83" fmla="*/ 31432 w 156210"/>
                  <a:gd name="connsiteY83" fmla="*/ 80010 h 127635"/>
                  <a:gd name="connsiteX84" fmla="*/ 30480 w 156210"/>
                  <a:gd name="connsiteY84" fmla="*/ 80010 h 127635"/>
                  <a:gd name="connsiteX85" fmla="*/ 29527 w 156210"/>
                  <a:gd name="connsiteY85" fmla="*/ 80010 h 127635"/>
                  <a:gd name="connsiteX86" fmla="*/ 28575 w 156210"/>
                  <a:gd name="connsiteY86" fmla="*/ 80010 h 127635"/>
                  <a:gd name="connsiteX87" fmla="*/ 27623 w 156210"/>
                  <a:gd name="connsiteY87" fmla="*/ 80010 h 127635"/>
                  <a:gd name="connsiteX88" fmla="*/ 26670 w 156210"/>
                  <a:gd name="connsiteY88" fmla="*/ 80963 h 127635"/>
                  <a:gd name="connsiteX89" fmla="*/ 25717 w 156210"/>
                  <a:gd name="connsiteY89" fmla="*/ 81915 h 127635"/>
                  <a:gd name="connsiteX90" fmla="*/ 24765 w 156210"/>
                  <a:gd name="connsiteY90" fmla="*/ 82868 h 127635"/>
                  <a:gd name="connsiteX91" fmla="*/ 23813 w 156210"/>
                  <a:gd name="connsiteY91" fmla="*/ 82868 h 127635"/>
                  <a:gd name="connsiteX92" fmla="*/ 30480 w 156210"/>
                  <a:gd name="connsiteY92" fmla="*/ 86678 h 127635"/>
                  <a:gd name="connsiteX93" fmla="*/ 30480 w 156210"/>
                  <a:gd name="connsiteY93" fmla="*/ 86678 h 127635"/>
                  <a:gd name="connsiteX94" fmla="*/ 30480 w 156210"/>
                  <a:gd name="connsiteY94" fmla="*/ 86678 h 127635"/>
                  <a:gd name="connsiteX95" fmla="*/ 30480 w 156210"/>
                  <a:gd name="connsiteY95" fmla="*/ 86678 h 127635"/>
                  <a:gd name="connsiteX96" fmla="*/ 30480 w 156210"/>
                  <a:gd name="connsiteY96" fmla="*/ 86678 h 127635"/>
                  <a:gd name="connsiteX97" fmla="*/ 30480 w 156210"/>
                  <a:gd name="connsiteY97" fmla="*/ 86678 h 127635"/>
                  <a:gd name="connsiteX98" fmla="*/ 30480 w 156210"/>
                  <a:gd name="connsiteY98" fmla="*/ 86678 h 127635"/>
                  <a:gd name="connsiteX99" fmla="*/ 30480 w 156210"/>
                  <a:gd name="connsiteY99" fmla="*/ 86678 h 127635"/>
                  <a:gd name="connsiteX100" fmla="*/ 30480 w 156210"/>
                  <a:gd name="connsiteY100" fmla="*/ 86678 h 127635"/>
                  <a:gd name="connsiteX101" fmla="*/ 30480 w 156210"/>
                  <a:gd name="connsiteY101" fmla="*/ 86678 h 127635"/>
                  <a:gd name="connsiteX102" fmla="*/ 30480 w 156210"/>
                  <a:gd name="connsiteY102" fmla="*/ 86678 h 127635"/>
                  <a:gd name="connsiteX103" fmla="*/ 30480 w 156210"/>
                  <a:gd name="connsiteY103" fmla="*/ 86678 h 127635"/>
                  <a:gd name="connsiteX104" fmla="*/ 30480 w 156210"/>
                  <a:gd name="connsiteY104" fmla="*/ 86678 h 127635"/>
                  <a:gd name="connsiteX105" fmla="*/ 30480 w 156210"/>
                  <a:gd name="connsiteY105" fmla="*/ 86678 h 127635"/>
                  <a:gd name="connsiteX106" fmla="*/ 35242 w 156210"/>
                  <a:gd name="connsiteY106" fmla="*/ 89535 h 127635"/>
                  <a:gd name="connsiteX107" fmla="*/ 46673 w 156210"/>
                  <a:gd name="connsiteY107" fmla="*/ 53340 h 127635"/>
                  <a:gd name="connsiteX108" fmla="*/ 54292 w 156210"/>
                  <a:gd name="connsiteY108" fmla="*/ 48578 h 127635"/>
                  <a:gd name="connsiteX109" fmla="*/ 64770 w 156210"/>
                  <a:gd name="connsiteY109" fmla="*/ 54293 h 127635"/>
                  <a:gd name="connsiteX110" fmla="*/ 57150 w 156210"/>
                  <a:gd name="connsiteY110" fmla="*/ 59055 h 127635"/>
                  <a:gd name="connsiteX111" fmla="*/ 58102 w 156210"/>
                  <a:gd name="connsiteY111" fmla="*/ 66675 h 127635"/>
                  <a:gd name="connsiteX112" fmla="*/ 62865 w 156210"/>
                  <a:gd name="connsiteY112" fmla="*/ 69532 h 127635"/>
                  <a:gd name="connsiteX113" fmla="*/ 67627 w 156210"/>
                  <a:gd name="connsiteY113" fmla="*/ 80010 h 127635"/>
                  <a:gd name="connsiteX114" fmla="*/ 64770 w 156210"/>
                  <a:gd name="connsiteY114" fmla="*/ 81915 h 127635"/>
                  <a:gd name="connsiteX115" fmla="*/ 70485 w 156210"/>
                  <a:gd name="connsiteY115" fmla="*/ 84773 h 127635"/>
                  <a:gd name="connsiteX116" fmla="*/ 73342 w 156210"/>
                  <a:gd name="connsiteY116" fmla="*/ 91440 h 127635"/>
                  <a:gd name="connsiteX117" fmla="*/ 62865 w 156210"/>
                  <a:gd name="connsiteY117" fmla="*/ 85725 h 127635"/>
                  <a:gd name="connsiteX118" fmla="*/ 61913 w 156210"/>
                  <a:gd name="connsiteY118" fmla="*/ 82868 h 127635"/>
                  <a:gd name="connsiteX119" fmla="*/ 58102 w 156210"/>
                  <a:gd name="connsiteY119" fmla="*/ 85725 h 127635"/>
                  <a:gd name="connsiteX120" fmla="*/ 52388 w 156210"/>
                  <a:gd name="connsiteY120" fmla="*/ 82868 h 127635"/>
                  <a:gd name="connsiteX121" fmla="*/ 44767 w 156210"/>
                  <a:gd name="connsiteY121" fmla="*/ 108585 h 127635"/>
                  <a:gd name="connsiteX122" fmla="*/ 34290 w 156210"/>
                  <a:gd name="connsiteY122" fmla="*/ 102870 h 127635"/>
                  <a:gd name="connsiteX123" fmla="*/ 34290 w 156210"/>
                  <a:gd name="connsiteY123" fmla="*/ 102870 h 127635"/>
                  <a:gd name="connsiteX124" fmla="*/ 34290 w 156210"/>
                  <a:gd name="connsiteY124" fmla="*/ 103823 h 127635"/>
                  <a:gd name="connsiteX125" fmla="*/ 34290 w 156210"/>
                  <a:gd name="connsiteY125" fmla="*/ 104775 h 127635"/>
                  <a:gd name="connsiteX126" fmla="*/ 34290 w 156210"/>
                  <a:gd name="connsiteY126" fmla="*/ 105728 h 127635"/>
                  <a:gd name="connsiteX127" fmla="*/ 34290 w 156210"/>
                  <a:gd name="connsiteY127" fmla="*/ 106680 h 127635"/>
                  <a:gd name="connsiteX128" fmla="*/ 34290 w 156210"/>
                  <a:gd name="connsiteY128" fmla="*/ 106680 h 127635"/>
                  <a:gd name="connsiteX129" fmla="*/ 34290 w 156210"/>
                  <a:gd name="connsiteY129" fmla="*/ 106680 h 127635"/>
                  <a:gd name="connsiteX130" fmla="*/ 34290 w 156210"/>
                  <a:gd name="connsiteY130" fmla="*/ 106680 h 127635"/>
                  <a:gd name="connsiteX131" fmla="*/ 34290 w 156210"/>
                  <a:gd name="connsiteY131" fmla="*/ 106680 h 127635"/>
                  <a:gd name="connsiteX132" fmla="*/ 34290 w 156210"/>
                  <a:gd name="connsiteY132" fmla="*/ 106680 h 127635"/>
                  <a:gd name="connsiteX133" fmla="*/ 34290 w 156210"/>
                  <a:gd name="connsiteY133" fmla="*/ 106680 h 127635"/>
                  <a:gd name="connsiteX134" fmla="*/ 34290 w 156210"/>
                  <a:gd name="connsiteY134" fmla="*/ 106680 h 127635"/>
                  <a:gd name="connsiteX135" fmla="*/ 34290 w 156210"/>
                  <a:gd name="connsiteY135" fmla="*/ 106680 h 127635"/>
                  <a:gd name="connsiteX136" fmla="*/ 34290 w 156210"/>
                  <a:gd name="connsiteY136" fmla="*/ 106680 h 127635"/>
                  <a:gd name="connsiteX137" fmla="*/ 34290 w 156210"/>
                  <a:gd name="connsiteY137" fmla="*/ 106680 h 127635"/>
                  <a:gd name="connsiteX138" fmla="*/ 34290 w 156210"/>
                  <a:gd name="connsiteY138" fmla="*/ 106680 h 127635"/>
                  <a:gd name="connsiteX139" fmla="*/ 34290 w 156210"/>
                  <a:gd name="connsiteY139" fmla="*/ 106680 h 127635"/>
                  <a:gd name="connsiteX140" fmla="*/ 34290 w 156210"/>
                  <a:gd name="connsiteY140" fmla="*/ 106680 h 127635"/>
                  <a:gd name="connsiteX141" fmla="*/ 34290 w 156210"/>
                  <a:gd name="connsiteY141" fmla="*/ 106680 h 127635"/>
                  <a:gd name="connsiteX142" fmla="*/ 29527 w 156210"/>
                  <a:gd name="connsiteY142" fmla="*/ 111443 h 127635"/>
                  <a:gd name="connsiteX143" fmla="*/ 28575 w 156210"/>
                  <a:gd name="connsiteY143" fmla="*/ 111443 h 127635"/>
                  <a:gd name="connsiteX144" fmla="*/ 27623 w 156210"/>
                  <a:gd name="connsiteY144" fmla="*/ 111443 h 127635"/>
                  <a:gd name="connsiteX145" fmla="*/ 26670 w 156210"/>
                  <a:gd name="connsiteY145" fmla="*/ 112395 h 127635"/>
                  <a:gd name="connsiteX146" fmla="*/ 25717 w 156210"/>
                  <a:gd name="connsiteY146" fmla="*/ 113348 h 127635"/>
                  <a:gd name="connsiteX147" fmla="*/ 24765 w 156210"/>
                  <a:gd name="connsiteY147" fmla="*/ 114300 h 127635"/>
                  <a:gd name="connsiteX148" fmla="*/ 18098 w 156210"/>
                  <a:gd name="connsiteY148" fmla="*/ 118110 h 127635"/>
                  <a:gd name="connsiteX149" fmla="*/ 10477 w 156210"/>
                  <a:gd name="connsiteY149" fmla="*/ 113348 h 127635"/>
                  <a:gd name="connsiteX150" fmla="*/ 10477 w 156210"/>
                  <a:gd name="connsiteY150" fmla="*/ 127635 h 127635"/>
                  <a:gd name="connsiteX151" fmla="*/ 0 w 156210"/>
                  <a:gd name="connsiteY151" fmla="*/ 121920 h 127635"/>
                  <a:gd name="connsiteX152" fmla="*/ 0 w 156210"/>
                  <a:gd name="connsiteY152" fmla="*/ 85725 h 127635"/>
                  <a:gd name="connsiteX153" fmla="*/ 0 w 156210"/>
                  <a:gd name="connsiteY153" fmla="*/ 85725 h 127635"/>
                  <a:gd name="connsiteX154" fmla="*/ 21907 w 156210"/>
                  <a:gd name="connsiteY154" fmla="*/ 84773 h 127635"/>
                  <a:gd name="connsiteX155" fmla="*/ 10477 w 156210"/>
                  <a:gd name="connsiteY155" fmla="*/ 91440 h 127635"/>
                  <a:gd name="connsiteX156" fmla="*/ 10477 w 156210"/>
                  <a:gd name="connsiteY156" fmla="*/ 94298 h 127635"/>
                  <a:gd name="connsiteX157" fmla="*/ 12382 w 156210"/>
                  <a:gd name="connsiteY157" fmla="*/ 93345 h 127635"/>
                  <a:gd name="connsiteX158" fmla="*/ 13335 w 156210"/>
                  <a:gd name="connsiteY158" fmla="*/ 92393 h 127635"/>
                  <a:gd name="connsiteX159" fmla="*/ 14288 w 156210"/>
                  <a:gd name="connsiteY159" fmla="*/ 91440 h 127635"/>
                  <a:gd name="connsiteX160" fmla="*/ 15240 w 156210"/>
                  <a:gd name="connsiteY160" fmla="*/ 90488 h 127635"/>
                  <a:gd name="connsiteX161" fmla="*/ 16192 w 156210"/>
                  <a:gd name="connsiteY161" fmla="*/ 90488 h 127635"/>
                  <a:gd name="connsiteX162" fmla="*/ 17145 w 156210"/>
                  <a:gd name="connsiteY162" fmla="*/ 90488 h 127635"/>
                  <a:gd name="connsiteX163" fmla="*/ 18098 w 156210"/>
                  <a:gd name="connsiteY163" fmla="*/ 90488 h 127635"/>
                  <a:gd name="connsiteX164" fmla="*/ 18098 w 156210"/>
                  <a:gd name="connsiteY164" fmla="*/ 90488 h 127635"/>
                  <a:gd name="connsiteX165" fmla="*/ 18098 w 156210"/>
                  <a:gd name="connsiteY165" fmla="*/ 90488 h 127635"/>
                  <a:gd name="connsiteX166" fmla="*/ 18098 w 156210"/>
                  <a:gd name="connsiteY166" fmla="*/ 90488 h 127635"/>
                  <a:gd name="connsiteX167" fmla="*/ 18098 w 156210"/>
                  <a:gd name="connsiteY167" fmla="*/ 90488 h 127635"/>
                  <a:gd name="connsiteX168" fmla="*/ 18098 w 156210"/>
                  <a:gd name="connsiteY168" fmla="*/ 90488 h 127635"/>
                  <a:gd name="connsiteX169" fmla="*/ 18098 w 156210"/>
                  <a:gd name="connsiteY169" fmla="*/ 90488 h 127635"/>
                  <a:gd name="connsiteX170" fmla="*/ 18098 w 156210"/>
                  <a:gd name="connsiteY170" fmla="*/ 90488 h 127635"/>
                  <a:gd name="connsiteX171" fmla="*/ 18098 w 156210"/>
                  <a:gd name="connsiteY171" fmla="*/ 90488 h 127635"/>
                  <a:gd name="connsiteX172" fmla="*/ 18098 w 156210"/>
                  <a:gd name="connsiteY172" fmla="*/ 90488 h 127635"/>
                  <a:gd name="connsiteX173" fmla="*/ 18098 w 156210"/>
                  <a:gd name="connsiteY173" fmla="*/ 90488 h 127635"/>
                  <a:gd name="connsiteX174" fmla="*/ 18098 w 156210"/>
                  <a:gd name="connsiteY174" fmla="*/ 90488 h 127635"/>
                  <a:gd name="connsiteX175" fmla="*/ 18098 w 156210"/>
                  <a:gd name="connsiteY175" fmla="*/ 90488 h 127635"/>
                  <a:gd name="connsiteX176" fmla="*/ 21907 w 156210"/>
                  <a:gd name="connsiteY176" fmla="*/ 84773 h 127635"/>
                  <a:gd name="connsiteX177" fmla="*/ 21907 w 156210"/>
                  <a:gd name="connsiteY177" fmla="*/ 84773 h 127635"/>
                  <a:gd name="connsiteX178" fmla="*/ 21907 w 156210"/>
                  <a:gd name="connsiteY178" fmla="*/ 84773 h 127635"/>
                  <a:gd name="connsiteX179" fmla="*/ 21907 w 156210"/>
                  <a:gd name="connsiteY179" fmla="*/ 84773 h 127635"/>
                  <a:gd name="connsiteX180" fmla="*/ 10477 w 156210"/>
                  <a:gd name="connsiteY180" fmla="*/ 97155 h 127635"/>
                  <a:gd name="connsiteX181" fmla="*/ 10477 w 156210"/>
                  <a:gd name="connsiteY181" fmla="*/ 110490 h 127635"/>
                  <a:gd name="connsiteX182" fmla="*/ 14288 w 156210"/>
                  <a:gd name="connsiteY182" fmla="*/ 108585 h 127635"/>
                  <a:gd name="connsiteX183" fmla="*/ 15240 w 156210"/>
                  <a:gd name="connsiteY183" fmla="*/ 107632 h 127635"/>
                  <a:gd name="connsiteX184" fmla="*/ 16192 w 156210"/>
                  <a:gd name="connsiteY184" fmla="*/ 106680 h 127635"/>
                  <a:gd name="connsiteX185" fmla="*/ 17145 w 156210"/>
                  <a:gd name="connsiteY185" fmla="*/ 105728 h 127635"/>
                  <a:gd name="connsiteX186" fmla="*/ 18098 w 156210"/>
                  <a:gd name="connsiteY186" fmla="*/ 105728 h 127635"/>
                  <a:gd name="connsiteX187" fmla="*/ 19050 w 156210"/>
                  <a:gd name="connsiteY187" fmla="*/ 105728 h 127635"/>
                  <a:gd name="connsiteX188" fmla="*/ 20002 w 156210"/>
                  <a:gd name="connsiteY188" fmla="*/ 105728 h 127635"/>
                  <a:gd name="connsiteX189" fmla="*/ 20002 w 156210"/>
                  <a:gd name="connsiteY189" fmla="*/ 105728 h 127635"/>
                  <a:gd name="connsiteX190" fmla="*/ 20002 w 156210"/>
                  <a:gd name="connsiteY190" fmla="*/ 105728 h 127635"/>
                  <a:gd name="connsiteX191" fmla="*/ 20002 w 156210"/>
                  <a:gd name="connsiteY191" fmla="*/ 105728 h 127635"/>
                  <a:gd name="connsiteX192" fmla="*/ 20002 w 156210"/>
                  <a:gd name="connsiteY192" fmla="*/ 105728 h 127635"/>
                  <a:gd name="connsiteX193" fmla="*/ 20002 w 156210"/>
                  <a:gd name="connsiteY193" fmla="*/ 105728 h 127635"/>
                  <a:gd name="connsiteX194" fmla="*/ 20002 w 156210"/>
                  <a:gd name="connsiteY194" fmla="*/ 105728 h 127635"/>
                  <a:gd name="connsiteX195" fmla="*/ 20002 w 156210"/>
                  <a:gd name="connsiteY195" fmla="*/ 105728 h 127635"/>
                  <a:gd name="connsiteX196" fmla="*/ 20002 w 156210"/>
                  <a:gd name="connsiteY196" fmla="*/ 105728 h 127635"/>
                  <a:gd name="connsiteX197" fmla="*/ 20002 w 156210"/>
                  <a:gd name="connsiteY197" fmla="*/ 105728 h 127635"/>
                  <a:gd name="connsiteX198" fmla="*/ 20002 w 156210"/>
                  <a:gd name="connsiteY198" fmla="*/ 105728 h 127635"/>
                  <a:gd name="connsiteX199" fmla="*/ 20002 w 156210"/>
                  <a:gd name="connsiteY199" fmla="*/ 105728 h 127635"/>
                  <a:gd name="connsiteX200" fmla="*/ 20002 w 156210"/>
                  <a:gd name="connsiteY200" fmla="*/ 105728 h 127635"/>
                  <a:gd name="connsiteX201" fmla="*/ 20002 w 156210"/>
                  <a:gd name="connsiteY201" fmla="*/ 105728 h 127635"/>
                  <a:gd name="connsiteX202" fmla="*/ 20002 w 156210"/>
                  <a:gd name="connsiteY202" fmla="*/ 105728 h 127635"/>
                  <a:gd name="connsiteX203" fmla="*/ 20002 w 156210"/>
                  <a:gd name="connsiteY203" fmla="*/ 104775 h 127635"/>
                  <a:gd name="connsiteX204" fmla="*/ 20002 w 156210"/>
                  <a:gd name="connsiteY204" fmla="*/ 103823 h 127635"/>
                  <a:gd name="connsiteX205" fmla="*/ 20002 w 156210"/>
                  <a:gd name="connsiteY205" fmla="*/ 102870 h 127635"/>
                  <a:gd name="connsiteX206" fmla="*/ 20002 w 156210"/>
                  <a:gd name="connsiteY206" fmla="*/ 102870 h 127635"/>
                  <a:gd name="connsiteX207" fmla="*/ 19050 w 156210"/>
                  <a:gd name="connsiteY207" fmla="*/ 102870 h 127635"/>
                  <a:gd name="connsiteX208" fmla="*/ 14288 w 156210"/>
                  <a:gd name="connsiteY208" fmla="*/ 105728 h 127635"/>
                  <a:gd name="connsiteX209" fmla="*/ 10477 w 156210"/>
                  <a:gd name="connsiteY209" fmla="*/ 97155 h 127635"/>
                  <a:gd name="connsiteX210" fmla="*/ 10477 w 156210"/>
                  <a:gd name="connsiteY210" fmla="*/ 97155 h 127635"/>
                  <a:gd name="connsiteX211" fmla="*/ 31432 w 156210"/>
                  <a:gd name="connsiteY211" fmla="*/ 92393 h 127635"/>
                  <a:gd name="connsiteX212" fmla="*/ 31432 w 156210"/>
                  <a:gd name="connsiteY212" fmla="*/ 92393 h 127635"/>
                  <a:gd name="connsiteX213" fmla="*/ 31432 w 156210"/>
                  <a:gd name="connsiteY213" fmla="*/ 92393 h 127635"/>
                  <a:gd name="connsiteX214" fmla="*/ 31432 w 156210"/>
                  <a:gd name="connsiteY214" fmla="*/ 92393 h 127635"/>
                  <a:gd name="connsiteX215" fmla="*/ 30480 w 156210"/>
                  <a:gd name="connsiteY215" fmla="*/ 93345 h 127635"/>
                  <a:gd name="connsiteX216" fmla="*/ 30480 w 156210"/>
                  <a:gd name="connsiteY216" fmla="*/ 93345 h 127635"/>
                  <a:gd name="connsiteX217" fmla="*/ 30480 w 156210"/>
                  <a:gd name="connsiteY217" fmla="*/ 93345 h 127635"/>
                  <a:gd name="connsiteX218" fmla="*/ 30480 w 156210"/>
                  <a:gd name="connsiteY218" fmla="*/ 93345 h 127635"/>
                  <a:gd name="connsiteX219" fmla="*/ 30480 w 156210"/>
                  <a:gd name="connsiteY219" fmla="*/ 93345 h 127635"/>
                  <a:gd name="connsiteX220" fmla="*/ 30480 w 156210"/>
                  <a:gd name="connsiteY220" fmla="*/ 93345 h 127635"/>
                  <a:gd name="connsiteX221" fmla="*/ 30480 w 156210"/>
                  <a:gd name="connsiteY221" fmla="*/ 93345 h 127635"/>
                  <a:gd name="connsiteX222" fmla="*/ 29527 w 156210"/>
                  <a:gd name="connsiteY222" fmla="*/ 93345 h 127635"/>
                  <a:gd name="connsiteX223" fmla="*/ 28575 w 156210"/>
                  <a:gd name="connsiteY223" fmla="*/ 93345 h 127635"/>
                  <a:gd name="connsiteX224" fmla="*/ 27623 w 156210"/>
                  <a:gd name="connsiteY224" fmla="*/ 93345 h 127635"/>
                  <a:gd name="connsiteX225" fmla="*/ 27623 w 156210"/>
                  <a:gd name="connsiteY225" fmla="*/ 93345 h 127635"/>
                  <a:gd name="connsiteX226" fmla="*/ 34290 w 156210"/>
                  <a:gd name="connsiteY226" fmla="*/ 97155 h 127635"/>
                  <a:gd name="connsiteX227" fmla="*/ 34290 w 156210"/>
                  <a:gd name="connsiteY227" fmla="*/ 97155 h 127635"/>
                  <a:gd name="connsiteX228" fmla="*/ 34290 w 156210"/>
                  <a:gd name="connsiteY228" fmla="*/ 97155 h 127635"/>
                  <a:gd name="connsiteX229" fmla="*/ 34290 w 156210"/>
                  <a:gd name="connsiteY229" fmla="*/ 97155 h 127635"/>
                  <a:gd name="connsiteX230" fmla="*/ 34290 w 156210"/>
                  <a:gd name="connsiteY230" fmla="*/ 97155 h 127635"/>
                  <a:gd name="connsiteX231" fmla="*/ 34290 w 156210"/>
                  <a:gd name="connsiteY231" fmla="*/ 97155 h 127635"/>
                  <a:gd name="connsiteX232" fmla="*/ 34290 w 156210"/>
                  <a:gd name="connsiteY232" fmla="*/ 97155 h 127635"/>
                  <a:gd name="connsiteX233" fmla="*/ 34290 w 156210"/>
                  <a:gd name="connsiteY233" fmla="*/ 97155 h 127635"/>
                  <a:gd name="connsiteX234" fmla="*/ 34290 w 156210"/>
                  <a:gd name="connsiteY234" fmla="*/ 97155 h 127635"/>
                  <a:gd name="connsiteX235" fmla="*/ 34290 w 156210"/>
                  <a:gd name="connsiteY235" fmla="*/ 97155 h 127635"/>
                  <a:gd name="connsiteX236" fmla="*/ 37148 w 156210"/>
                  <a:gd name="connsiteY236" fmla="*/ 88582 h 127635"/>
                  <a:gd name="connsiteX237" fmla="*/ 37148 w 156210"/>
                  <a:gd name="connsiteY237" fmla="*/ 88582 h 127635"/>
                  <a:gd name="connsiteX238" fmla="*/ 36195 w 156210"/>
                  <a:gd name="connsiteY238" fmla="*/ 88582 h 127635"/>
                  <a:gd name="connsiteX239" fmla="*/ 35242 w 156210"/>
                  <a:gd name="connsiteY239" fmla="*/ 88582 h 127635"/>
                  <a:gd name="connsiteX240" fmla="*/ 31432 w 156210"/>
                  <a:gd name="connsiteY240" fmla="*/ 92393 h 1276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</a:cxnLst>
                <a:rect l="l" t="t" r="r" b="b"/>
                <a:pathLst>
                  <a:path w="156210" h="127635">
                    <a:moveTo>
                      <a:pt x="57150" y="74295"/>
                    </a:moveTo>
                    <a:lnTo>
                      <a:pt x="56198" y="71438"/>
                    </a:lnTo>
                    <a:lnTo>
                      <a:pt x="54292" y="76200"/>
                    </a:lnTo>
                    <a:lnTo>
                      <a:pt x="57150" y="74295"/>
                    </a:lnTo>
                    <a:lnTo>
                      <a:pt x="57150" y="74295"/>
                    </a:lnTo>
                    <a:close/>
                    <a:moveTo>
                      <a:pt x="98107" y="28575"/>
                    </a:moveTo>
                    <a:lnTo>
                      <a:pt x="104775" y="24765"/>
                    </a:lnTo>
                    <a:lnTo>
                      <a:pt x="112395" y="28575"/>
                    </a:lnTo>
                    <a:lnTo>
                      <a:pt x="112395" y="20003"/>
                    </a:lnTo>
                    <a:lnTo>
                      <a:pt x="120015" y="15240"/>
                    </a:lnTo>
                    <a:lnTo>
                      <a:pt x="127635" y="19050"/>
                    </a:lnTo>
                    <a:lnTo>
                      <a:pt x="135255" y="5715"/>
                    </a:lnTo>
                    <a:lnTo>
                      <a:pt x="145732" y="0"/>
                    </a:lnTo>
                    <a:lnTo>
                      <a:pt x="156210" y="5715"/>
                    </a:lnTo>
                    <a:lnTo>
                      <a:pt x="145732" y="11430"/>
                    </a:lnTo>
                    <a:lnTo>
                      <a:pt x="132398" y="34290"/>
                    </a:lnTo>
                    <a:lnTo>
                      <a:pt x="137160" y="36195"/>
                    </a:lnTo>
                    <a:lnTo>
                      <a:pt x="147638" y="47625"/>
                    </a:lnTo>
                    <a:lnTo>
                      <a:pt x="137160" y="41910"/>
                    </a:lnTo>
                    <a:lnTo>
                      <a:pt x="131445" y="36195"/>
                    </a:lnTo>
                    <a:lnTo>
                      <a:pt x="131445" y="37148"/>
                    </a:lnTo>
                    <a:lnTo>
                      <a:pt x="123825" y="33338"/>
                    </a:lnTo>
                    <a:lnTo>
                      <a:pt x="123825" y="62865"/>
                    </a:lnTo>
                    <a:lnTo>
                      <a:pt x="113348" y="57150"/>
                    </a:lnTo>
                    <a:lnTo>
                      <a:pt x="113348" y="31432"/>
                    </a:lnTo>
                    <a:lnTo>
                      <a:pt x="108585" y="34290"/>
                    </a:lnTo>
                    <a:lnTo>
                      <a:pt x="108585" y="59055"/>
                    </a:lnTo>
                    <a:lnTo>
                      <a:pt x="98107" y="53340"/>
                    </a:lnTo>
                    <a:lnTo>
                      <a:pt x="98107" y="28575"/>
                    </a:lnTo>
                    <a:lnTo>
                      <a:pt x="98107" y="28575"/>
                    </a:lnTo>
                    <a:close/>
                    <a:moveTo>
                      <a:pt x="122873" y="24765"/>
                    </a:moveTo>
                    <a:lnTo>
                      <a:pt x="122873" y="26670"/>
                    </a:lnTo>
                    <a:lnTo>
                      <a:pt x="124777" y="23813"/>
                    </a:lnTo>
                    <a:lnTo>
                      <a:pt x="122873" y="24765"/>
                    </a:lnTo>
                    <a:lnTo>
                      <a:pt x="122873" y="24765"/>
                    </a:lnTo>
                    <a:close/>
                    <a:moveTo>
                      <a:pt x="85725" y="83820"/>
                    </a:moveTo>
                    <a:lnTo>
                      <a:pt x="85725" y="53340"/>
                    </a:lnTo>
                    <a:lnTo>
                      <a:pt x="97155" y="65723"/>
                    </a:lnTo>
                    <a:lnTo>
                      <a:pt x="107632" y="71438"/>
                    </a:lnTo>
                    <a:lnTo>
                      <a:pt x="92392" y="56198"/>
                    </a:lnTo>
                    <a:lnTo>
                      <a:pt x="85725" y="52388"/>
                    </a:lnTo>
                    <a:lnTo>
                      <a:pt x="85725" y="47625"/>
                    </a:lnTo>
                    <a:lnTo>
                      <a:pt x="93345" y="43815"/>
                    </a:lnTo>
                    <a:lnTo>
                      <a:pt x="82867" y="38100"/>
                    </a:lnTo>
                    <a:lnTo>
                      <a:pt x="75248" y="41910"/>
                    </a:lnTo>
                    <a:lnTo>
                      <a:pt x="75248" y="79057"/>
                    </a:lnTo>
                    <a:lnTo>
                      <a:pt x="85725" y="83820"/>
                    </a:lnTo>
                    <a:lnTo>
                      <a:pt x="85725" y="83820"/>
                    </a:lnTo>
                    <a:close/>
                    <a:moveTo>
                      <a:pt x="0" y="85725"/>
                    </a:moveTo>
                    <a:lnTo>
                      <a:pt x="15240" y="77153"/>
                    </a:lnTo>
                    <a:lnTo>
                      <a:pt x="16192" y="76200"/>
                    </a:lnTo>
                    <a:lnTo>
                      <a:pt x="17145" y="75248"/>
                    </a:lnTo>
                    <a:lnTo>
                      <a:pt x="18098" y="74295"/>
                    </a:lnTo>
                    <a:lnTo>
                      <a:pt x="19050" y="74295"/>
                    </a:lnTo>
                    <a:lnTo>
                      <a:pt x="20002" y="74295"/>
                    </a:lnTo>
                    <a:lnTo>
                      <a:pt x="20955" y="74295"/>
                    </a:lnTo>
                    <a:lnTo>
                      <a:pt x="21907" y="74295"/>
                    </a:lnTo>
                    <a:lnTo>
                      <a:pt x="22860" y="74295"/>
                    </a:lnTo>
                    <a:lnTo>
                      <a:pt x="23813" y="74295"/>
                    </a:lnTo>
                    <a:lnTo>
                      <a:pt x="24765" y="74295"/>
                    </a:lnTo>
                    <a:lnTo>
                      <a:pt x="25717" y="74295"/>
                    </a:lnTo>
                    <a:lnTo>
                      <a:pt x="26670" y="74295"/>
                    </a:lnTo>
                    <a:lnTo>
                      <a:pt x="26670" y="74295"/>
                    </a:lnTo>
                    <a:lnTo>
                      <a:pt x="26670" y="74295"/>
                    </a:lnTo>
                    <a:lnTo>
                      <a:pt x="26670" y="74295"/>
                    </a:lnTo>
                    <a:lnTo>
                      <a:pt x="26670" y="74295"/>
                    </a:lnTo>
                    <a:lnTo>
                      <a:pt x="26670" y="74295"/>
                    </a:lnTo>
                    <a:lnTo>
                      <a:pt x="26670" y="74295"/>
                    </a:lnTo>
                    <a:lnTo>
                      <a:pt x="26670" y="74295"/>
                    </a:lnTo>
                    <a:lnTo>
                      <a:pt x="26670" y="74295"/>
                    </a:lnTo>
                    <a:lnTo>
                      <a:pt x="37148" y="80010"/>
                    </a:lnTo>
                    <a:lnTo>
                      <a:pt x="37148" y="80010"/>
                    </a:lnTo>
                    <a:lnTo>
                      <a:pt x="37148" y="80010"/>
                    </a:lnTo>
                    <a:lnTo>
                      <a:pt x="37148" y="80010"/>
                    </a:lnTo>
                    <a:lnTo>
                      <a:pt x="37148" y="80010"/>
                    </a:lnTo>
                    <a:lnTo>
                      <a:pt x="37148" y="80010"/>
                    </a:lnTo>
                    <a:lnTo>
                      <a:pt x="37148" y="80010"/>
                    </a:lnTo>
                    <a:lnTo>
                      <a:pt x="37148" y="80010"/>
                    </a:lnTo>
                    <a:lnTo>
                      <a:pt x="36195" y="80010"/>
                    </a:lnTo>
                    <a:lnTo>
                      <a:pt x="35242" y="80010"/>
                    </a:lnTo>
                    <a:lnTo>
                      <a:pt x="34290" y="80010"/>
                    </a:lnTo>
                    <a:lnTo>
                      <a:pt x="33338" y="80010"/>
                    </a:lnTo>
                    <a:lnTo>
                      <a:pt x="32385" y="80010"/>
                    </a:lnTo>
                    <a:lnTo>
                      <a:pt x="31432" y="80010"/>
                    </a:lnTo>
                    <a:lnTo>
                      <a:pt x="30480" y="80010"/>
                    </a:lnTo>
                    <a:lnTo>
                      <a:pt x="29527" y="80010"/>
                    </a:lnTo>
                    <a:lnTo>
                      <a:pt x="28575" y="80010"/>
                    </a:lnTo>
                    <a:lnTo>
                      <a:pt x="27623" y="80010"/>
                    </a:lnTo>
                    <a:lnTo>
                      <a:pt x="26670" y="80963"/>
                    </a:lnTo>
                    <a:lnTo>
                      <a:pt x="25717" y="81915"/>
                    </a:lnTo>
                    <a:lnTo>
                      <a:pt x="24765" y="82868"/>
                    </a:lnTo>
                    <a:lnTo>
                      <a:pt x="23813" y="82868"/>
                    </a:lnTo>
                    <a:lnTo>
                      <a:pt x="30480" y="86678"/>
                    </a:lnTo>
                    <a:lnTo>
                      <a:pt x="30480" y="86678"/>
                    </a:lnTo>
                    <a:lnTo>
                      <a:pt x="30480" y="86678"/>
                    </a:lnTo>
                    <a:lnTo>
                      <a:pt x="30480" y="86678"/>
                    </a:lnTo>
                    <a:lnTo>
                      <a:pt x="30480" y="86678"/>
                    </a:lnTo>
                    <a:lnTo>
                      <a:pt x="30480" y="86678"/>
                    </a:lnTo>
                    <a:lnTo>
                      <a:pt x="30480" y="86678"/>
                    </a:lnTo>
                    <a:lnTo>
                      <a:pt x="30480" y="86678"/>
                    </a:lnTo>
                    <a:lnTo>
                      <a:pt x="30480" y="86678"/>
                    </a:lnTo>
                    <a:lnTo>
                      <a:pt x="30480" y="86678"/>
                    </a:lnTo>
                    <a:lnTo>
                      <a:pt x="30480" y="86678"/>
                    </a:lnTo>
                    <a:lnTo>
                      <a:pt x="30480" y="86678"/>
                    </a:lnTo>
                    <a:lnTo>
                      <a:pt x="30480" y="86678"/>
                    </a:lnTo>
                    <a:lnTo>
                      <a:pt x="30480" y="86678"/>
                    </a:lnTo>
                    <a:lnTo>
                      <a:pt x="35242" y="89535"/>
                    </a:lnTo>
                    <a:lnTo>
                      <a:pt x="46673" y="53340"/>
                    </a:lnTo>
                    <a:lnTo>
                      <a:pt x="54292" y="48578"/>
                    </a:lnTo>
                    <a:lnTo>
                      <a:pt x="64770" y="54293"/>
                    </a:lnTo>
                    <a:lnTo>
                      <a:pt x="57150" y="59055"/>
                    </a:lnTo>
                    <a:lnTo>
                      <a:pt x="58102" y="66675"/>
                    </a:lnTo>
                    <a:lnTo>
                      <a:pt x="62865" y="69532"/>
                    </a:lnTo>
                    <a:lnTo>
                      <a:pt x="67627" y="80010"/>
                    </a:lnTo>
                    <a:lnTo>
                      <a:pt x="64770" y="81915"/>
                    </a:lnTo>
                    <a:lnTo>
                      <a:pt x="70485" y="84773"/>
                    </a:lnTo>
                    <a:lnTo>
                      <a:pt x="73342" y="91440"/>
                    </a:lnTo>
                    <a:lnTo>
                      <a:pt x="62865" y="85725"/>
                    </a:lnTo>
                    <a:lnTo>
                      <a:pt x="61913" y="82868"/>
                    </a:lnTo>
                    <a:lnTo>
                      <a:pt x="58102" y="85725"/>
                    </a:lnTo>
                    <a:lnTo>
                      <a:pt x="52388" y="82868"/>
                    </a:lnTo>
                    <a:lnTo>
                      <a:pt x="44767" y="108585"/>
                    </a:lnTo>
                    <a:lnTo>
                      <a:pt x="34290" y="102870"/>
                    </a:lnTo>
                    <a:lnTo>
                      <a:pt x="34290" y="102870"/>
                    </a:lnTo>
                    <a:lnTo>
                      <a:pt x="34290" y="103823"/>
                    </a:lnTo>
                    <a:lnTo>
                      <a:pt x="34290" y="104775"/>
                    </a:lnTo>
                    <a:lnTo>
                      <a:pt x="34290" y="105728"/>
                    </a:lnTo>
                    <a:lnTo>
                      <a:pt x="34290" y="106680"/>
                    </a:lnTo>
                    <a:lnTo>
                      <a:pt x="34290" y="106680"/>
                    </a:lnTo>
                    <a:lnTo>
                      <a:pt x="34290" y="106680"/>
                    </a:lnTo>
                    <a:lnTo>
                      <a:pt x="34290" y="106680"/>
                    </a:lnTo>
                    <a:lnTo>
                      <a:pt x="34290" y="106680"/>
                    </a:lnTo>
                    <a:lnTo>
                      <a:pt x="34290" y="106680"/>
                    </a:lnTo>
                    <a:lnTo>
                      <a:pt x="34290" y="106680"/>
                    </a:lnTo>
                    <a:lnTo>
                      <a:pt x="34290" y="106680"/>
                    </a:lnTo>
                    <a:lnTo>
                      <a:pt x="34290" y="106680"/>
                    </a:lnTo>
                    <a:lnTo>
                      <a:pt x="34290" y="106680"/>
                    </a:lnTo>
                    <a:lnTo>
                      <a:pt x="34290" y="106680"/>
                    </a:lnTo>
                    <a:lnTo>
                      <a:pt x="34290" y="106680"/>
                    </a:lnTo>
                    <a:lnTo>
                      <a:pt x="34290" y="106680"/>
                    </a:lnTo>
                    <a:lnTo>
                      <a:pt x="34290" y="106680"/>
                    </a:lnTo>
                    <a:lnTo>
                      <a:pt x="34290" y="106680"/>
                    </a:lnTo>
                    <a:lnTo>
                      <a:pt x="29527" y="111443"/>
                    </a:lnTo>
                    <a:lnTo>
                      <a:pt x="28575" y="111443"/>
                    </a:lnTo>
                    <a:lnTo>
                      <a:pt x="27623" y="111443"/>
                    </a:lnTo>
                    <a:lnTo>
                      <a:pt x="26670" y="112395"/>
                    </a:lnTo>
                    <a:lnTo>
                      <a:pt x="25717" y="113348"/>
                    </a:lnTo>
                    <a:lnTo>
                      <a:pt x="24765" y="114300"/>
                    </a:lnTo>
                    <a:lnTo>
                      <a:pt x="18098" y="118110"/>
                    </a:lnTo>
                    <a:lnTo>
                      <a:pt x="10477" y="113348"/>
                    </a:lnTo>
                    <a:lnTo>
                      <a:pt x="10477" y="127635"/>
                    </a:lnTo>
                    <a:lnTo>
                      <a:pt x="0" y="121920"/>
                    </a:lnTo>
                    <a:lnTo>
                      <a:pt x="0" y="85725"/>
                    </a:lnTo>
                    <a:lnTo>
                      <a:pt x="0" y="85725"/>
                    </a:lnTo>
                    <a:close/>
                    <a:moveTo>
                      <a:pt x="21907" y="84773"/>
                    </a:moveTo>
                    <a:lnTo>
                      <a:pt x="10477" y="91440"/>
                    </a:lnTo>
                    <a:lnTo>
                      <a:pt x="10477" y="94298"/>
                    </a:lnTo>
                    <a:lnTo>
                      <a:pt x="12382" y="93345"/>
                    </a:lnTo>
                    <a:lnTo>
                      <a:pt x="13335" y="92393"/>
                    </a:lnTo>
                    <a:lnTo>
                      <a:pt x="14288" y="91440"/>
                    </a:lnTo>
                    <a:lnTo>
                      <a:pt x="15240" y="90488"/>
                    </a:lnTo>
                    <a:lnTo>
                      <a:pt x="16192" y="90488"/>
                    </a:lnTo>
                    <a:lnTo>
                      <a:pt x="17145" y="90488"/>
                    </a:lnTo>
                    <a:lnTo>
                      <a:pt x="18098" y="90488"/>
                    </a:lnTo>
                    <a:lnTo>
                      <a:pt x="18098" y="90488"/>
                    </a:lnTo>
                    <a:lnTo>
                      <a:pt x="18098" y="90488"/>
                    </a:lnTo>
                    <a:lnTo>
                      <a:pt x="18098" y="90488"/>
                    </a:lnTo>
                    <a:lnTo>
                      <a:pt x="18098" y="90488"/>
                    </a:lnTo>
                    <a:lnTo>
                      <a:pt x="18098" y="90488"/>
                    </a:lnTo>
                    <a:lnTo>
                      <a:pt x="18098" y="90488"/>
                    </a:lnTo>
                    <a:lnTo>
                      <a:pt x="18098" y="90488"/>
                    </a:lnTo>
                    <a:lnTo>
                      <a:pt x="18098" y="90488"/>
                    </a:lnTo>
                    <a:lnTo>
                      <a:pt x="18098" y="90488"/>
                    </a:lnTo>
                    <a:lnTo>
                      <a:pt x="18098" y="90488"/>
                    </a:lnTo>
                    <a:lnTo>
                      <a:pt x="18098" y="90488"/>
                    </a:lnTo>
                    <a:lnTo>
                      <a:pt x="18098" y="90488"/>
                    </a:lnTo>
                    <a:lnTo>
                      <a:pt x="21907" y="84773"/>
                    </a:lnTo>
                    <a:lnTo>
                      <a:pt x="21907" y="84773"/>
                    </a:lnTo>
                    <a:lnTo>
                      <a:pt x="21907" y="84773"/>
                    </a:lnTo>
                    <a:lnTo>
                      <a:pt x="21907" y="84773"/>
                    </a:lnTo>
                    <a:close/>
                    <a:moveTo>
                      <a:pt x="10477" y="97155"/>
                    </a:moveTo>
                    <a:lnTo>
                      <a:pt x="10477" y="110490"/>
                    </a:lnTo>
                    <a:lnTo>
                      <a:pt x="14288" y="108585"/>
                    </a:lnTo>
                    <a:lnTo>
                      <a:pt x="15240" y="107632"/>
                    </a:lnTo>
                    <a:lnTo>
                      <a:pt x="16192" y="106680"/>
                    </a:lnTo>
                    <a:lnTo>
                      <a:pt x="17145" y="105728"/>
                    </a:lnTo>
                    <a:lnTo>
                      <a:pt x="18098" y="105728"/>
                    </a:lnTo>
                    <a:lnTo>
                      <a:pt x="19050" y="105728"/>
                    </a:lnTo>
                    <a:lnTo>
                      <a:pt x="20002" y="105728"/>
                    </a:lnTo>
                    <a:lnTo>
                      <a:pt x="20002" y="105728"/>
                    </a:lnTo>
                    <a:lnTo>
                      <a:pt x="20002" y="105728"/>
                    </a:lnTo>
                    <a:lnTo>
                      <a:pt x="20002" y="105728"/>
                    </a:lnTo>
                    <a:lnTo>
                      <a:pt x="20002" y="105728"/>
                    </a:lnTo>
                    <a:lnTo>
                      <a:pt x="20002" y="105728"/>
                    </a:lnTo>
                    <a:lnTo>
                      <a:pt x="20002" y="105728"/>
                    </a:lnTo>
                    <a:lnTo>
                      <a:pt x="20002" y="105728"/>
                    </a:lnTo>
                    <a:lnTo>
                      <a:pt x="20002" y="105728"/>
                    </a:lnTo>
                    <a:lnTo>
                      <a:pt x="20002" y="105728"/>
                    </a:lnTo>
                    <a:lnTo>
                      <a:pt x="20002" y="105728"/>
                    </a:lnTo>
                    <a:lnTo>
                      <a:pt x="20002" y="105728"/>
                    </a:lnTo>
                    <a:lnTo>
                      <a:pt x="20002" y="105728"/>
                    </a:lnTo>
                    <a:lnTo>
                      <a:pt x="20002" y="105728"/>
                    </a:lnTo>
                    <a:lnTo>
                      <a:pt x="20002" y="105728"/>
                    </a:lnTo>
                    <a:lnTo>
                      <a:pt x="20002" y="104775"/>
                    </a:lnTo>
                    <a:lnTo>
                      <a:pt x="20002" y="103823"/>
                    </a:lnTo>
                    <a:lnTo>
                      <a:pt x="20002" y="102870"/>
                    </a:lnTo>
                    <a:lnTo>
                      <a:pt x="20002" y="102870"/>
                    </a:lnTo>
                    <a:lnTo>
                      <a:pt x="19050" y="102870"/>
                    </a:lnTo>
                    <a:lnTo>
                      <a:pt x="14288" y="105728"/>
                    </a:lnTo>
                    <a:lnTo>
                      <a:pt x="10477" y="97155"/>
                    </a:lnTo>
                    <a:lnTo>
                      <a:pt x="10477" y="97155"/>
                    </a:lnTo>
                    <a:close/>
                    <a:moveTo>
                      <a:pt x="31432" y="92393"/>
                    </a:moveTo>
                    <a:lnTo>
                      <a:pt x="31432" y="92393"/>
                    </a:lnTo>
                    <a:lnTo>
                      <a:pt x="31432" y="92393"/>
                    </a:lnTo>
                    <a:lnTo>
                      <a:pt x="31432" y="92393"/>
                    </a:lnTo>
                    <a:lnTo>
                      <a:pt x="30480" y="93345"/>
                    </a:lnTo>
                    <a:lnTo>
                      <a:pt x="30480" y="93345"/>
                    </a:lnTo>
                    <a:lnTo>
                      <a:pt x="30480" y="93345"/>
                    </a:lnTo>
                    <a:lnTo>
                      <a:pt x="30480" y="93345"/>
                    </a:lnTo>
                    <a:lnTo>
                      <a:pt x="30480" y="93345"/>
                    </a:lnTo>
                    <a:lnTo>
                      <a:pt x="30480" y="93345"/>
                    </a:lnTo>
                    <a:lnTo>
                      <a:pt x="30480" y="93345"/>
                    </a:lnTo>
                    <a:lnTo>
                      <a:pt x="29527" y="93345"/>
                    </a:lnTo>
                    <a:lnTo>
                      <a:pt x="28575" y="93345"/>
                    </a:lnTo>
                    <a:lnTo>
                      <a:pt x="27623" y="93345"/>
                    </a:lnTo>
                    <a:lnTo>
                      <a:pt x="27623" y="93345"/>
                    </a:lnTo>
                    <a:lnTo>
                      <a:pt x="34290" y="97155"/>
                    </a:lnTo>
                    <a:lnTo>
                      <a:pt x="34290" y="97155"/>
                    </a:lnTo>
                    <a:lnTo>
                      <a:pt x="34290" y="97155"/>
                    </a:lnTo>
                    <a:lnTo>
                      <a:pt x="34290" y="97155"/>
                    </a:lnTo>
                    <a:lnTo>
                      <a:pt x="34290" y="97155"/>
                    </a:lnTo>
                    <a:lnTo>
                      <a:pt x="34290" y="97155"/>
                    </a:lnTo>
                    <a:lnTo>
                      <a:pt x="34290" y="97155"/>
                    </a:lnTo>
                    <a:lnTo>
                      <a:pt x="34290" y="97155"/>
                    </a:lnTo>
                    <a:lnTo>
                      <a:pt x="34290" y="97155"/>
                    </a:lnTo>
                    <a:lnTo>
                      <a:pt x="34290" y="97155"/>
                    </a:lnTo>
                    <a:lnTo>
                      <a:pt x="37148" y="88582"/>
                    </a:lnTo>
                    <a:lnTo>
                      <a:pt x="37148" y="88582"/>
                    </a:lnTo>
                    <a:lnTo>
                      <a:pt x="36195" y="88582"/>
                    </a:lnTo>
                    <a:lnTo>
                      <a:pt x="35242" y="88582"/>
                    </a:lnTo>
                    <a:lnTo>
                      <a:pt x="31432" y="92393"/>
                    </a:lnTo>
                    <a:close/>
                  </a:path>
                </a:pathLst>
              </a:custGeom>
              <a:solidFill>
                <a:srgbClr val="965F2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73" name="Freeform: Shape 1372">
                <a:extLst>
                  <a:ext uri="{FF2B5EF4-FFF2-40B4-BE49-F238E27FC236}">
                    <a16:creationId xmlns:a16="http://schemas.microsoft.com/office/drawing/2014/main" id="{CC47047B-D433-4084-AAC6-ABFDDC57D9E3}"/>
                  </a:ext>
                </a:extLst>
              </p:cNvPr>
              <p:cNvSpPr/>
              <p:nvPr/>
            </p:nvSpPr>
            <p:spPr>
              <a:xfrm>
                <a:off x="5779225" y="3359123"/>
                <a:ext cx="145732" cy="123825"/>
              </a:xfrm>
              <a:custGeom>
                <a:avLst/>
                <a:gdLst>
                  <a:gd name="connsiteX0" fmla="*/ 0 w 145732"/>
                  <a:gd name="connsiteY0" fmla="*/ 86678 h 123825"/>
                  <a:gd name="connsiteX1" fmla="*/ 15240 w 145732"/>
                  <a:gd name="connsiteY1" fmla="*/ 78105 h 123825"/>
                  <a:gd name="connsiteX2" fmla="*/ 21908 w 145732"/>
                  <a:gd name="connsiteY2" fmla="*/ 74295 h 123825"/>
                  <a:gd name="connsiteX3" fmla="*/ 25717 w 145732"/>
                  <a:gd name="connsiteY3" fmla="*/ 73343 h 123825"/>
                  <a:gd name="connsiteX4" fmla="*/ 28575 w 145732"/>
                  <a:gd name="connsiteY4" fmla="*/ 74295 h 123825"/>
                  <a:gd name="connsiteX5" fmla="*/ 29527 w 145732"/>
                  <a:gd name="connsiteY5" fmla="*/ 78105 h 123825"/>
                  <a:gd name="connsiteX6" fmla="*/ 28575 w 145732"/>
                  <a:gd name="connsiteY6" fmla="*/ 83820 h 123825"/>
                  <a:gd name="connsiteX7" fmla="*/ 24765 w 145732"/>
                  <a:gd name="connsiteY7" fmla="*/ 89535 h 123825"/>
                  <a:gd name="connsiteX8" fmla="*/ 29527 w 145732"/>
                  <a:gd name="connsiteY8" fmla="*/ 89535 h 123825"/>
                  <a:gd name="connsiteX9" fmla="*/ 31433 w 145732"/>
                  <a:gd name="connsiteY9" fmla="*/ 94298 h 123825"/>
                  <a:gd name="connsiteX10" fmla="*/ 30480 w 145732"/>
                  <a:gd name="connsiteY10" fmla="*/ 100013 h 123825"/>
                  <a:gd name="connsiteX11" fmla="*/ 27623 w 145732"/>
                  <a:gd name="connsiteY11" fmla="*/ 105728 h 123825"/>
                  <a:gd name="connsiteX12" fmla="*/ 22860 w 145732"/>
                  <a:gd name="connsiteY12" fmla="*/ 110490 h 123825"/>
                  <a:gd name="connsiteX13" fmla="*/ 13335 w 145732"/>
                  <a:gd name="connsiteY13" fmla="*/ 116205 h 123825"/>
                  <a:gd name="connsiteX14" fmla="*/ 0 w 145732"/>
                  <a:gd name="connsiteY14" fmla="*/ 123825 h 123825"/>
                  <a:gd name="connsiteX15" fmla="*/ 0 w 145732"/>
                  <a:gd name="connsiteY15" fmla="*/ 86678 h 123825"/>
                  <a:gd name="connsiteX16" fmla="*/ 0 w 145732"/>
                  <a:gd name="connsiteY16" fmla="*/ 86678 h 123825"/>
                  <a:gd name="connsiteX17" fmla="*/ 7620 w 145732"/>
                  <a:gd name="connsiteY17" fmla="*/ 87630 h 123825"/>
                  <a:gd name="connsiteX18" fmla="*/ 7620 w 145732"/>
                  <a:gd name="connsiteY18" fmla="*/ 96203 h 123825"/>
                  <a:gd name="connsiteX19" fmla="*/ 12383 w 145732"/>
                  <a:gd name="connsiteY19" fmla="*/ 93345 h 123825"/>
                  <a:gd name="connsiteX20" fmla="*/ 18098 w 145732"/>
                  <a:gd name="connsiteY20" fmla="*/ 90488 h 123825"/>
                  <a:gd name="connsiteX21" fmla="*/ 20955 w 145732"/>
                  <a:gd name="connsiteY21" fmla="*/ 87630 h 123825"/>
                  <a:gd name="connsiteX22" fmla="*/ 21908 w 145732"/>
                  <a:gd name="connsiteY22" fmla="*/ 83820 h 123825"/>
                  <a:gd name="connsiteX23" fmla="*/ 20955 w 145732"/>
                  <a:gd name="connsiteY23" fmla="*/ 81915 h 123825"/>
                  <a:gd name="connsiteX24" fmla="*/ 18098 w 145732"/>
                  <a:gd name="connsiteY24" fmla="*/ 81915 h 123825"/>
                  <a:gd name="connsiteX25" fmla="*/ 11430 w 145732"/>
                  <a:gd name="connsiteY25" fmla="*/ 85725 h 123825"/>
                  <a:gd name="connsiteX26" fmla="*/ 7620 w 145732"/>
                  <a:gd name="connsiteY26" fmla="*/ 87630 h 123825"/>
                  <a:gd name="connsiteX27" fmla="*/ 7620 w 145732"/>
                  <a:gd name="connsiteY27" fmla="*/ 87630 h 123825"/>
                  <a:gd name="connsiteX28" fmla="*/ 7620 w 145732"/>
                  <a:gd name="connsiteY28" fmla="*/ 102870 h 123825"/>
                  <a:gd name="connsiteX29" fmla="*/ 7620 w 145732"/>
                  <a:gd name="connsiteY29" fmla="*/ 112395 h 123825"/>
                  <a:gd name="connsiteX30" fmla="*/ 14288 w 145732"/>
                  <a:gd name="connsiteY30" fmla="*/ 108585 h 123825"/>
                  <a:gd name="connsiteX31" fmla="*/ 19050 w 145732"/>
                  <a:gd name="connsiteY31" fmla="*/ 105728 h 123825"/>
                  <a:gd name="connsiteX32" fmla="*/ 21908 w 145732"/>
                  <a:gd name="connsiteY32" fmla="*/ 102870 h 123825"/>
                  <a:gd name="connsiteX33" fmla="*/ 22860 w 145732"/>
                  <a:gd name="connsiteY33" fmla="*/ 99060 h 123825"/>
                  <a:gd name="connsiteX34" fmla="*/ 21908 w 145732"/>
                  <a:gd name="connsiteY34" fmla="*/ 97155 h 123825"/>
                  <a:gd name="connsiteX35" fmla="*/ 20002 w 145732"/>
                  <a:gd name="connsiteY35" fmla="*/ 97155 h 123825"/>
                  <a:gd name="connsiteX36" fmla="*/ 13335 w 145732"/>
                  <a:gd name="connsiteY36" fmla="*/ 100965 h 123825"/>
                  <a:gd name="connsiteX37" fmla="*/ 7620 w 145732"/>
                  <a:gd name="connsiteY37" fmla="*/ 102870 h 123825"/>
                  <a:gd name="connsiteX38" fmla="*/ 7620 w 145732"/>
                  <a:gd name="connsiteY38" fmla="*/ 102870 h 123825"/>
                  <a:gd name="connsiteX39" fmla="*/ 71438 w 145732"/>
                  <a:gd name="connsiteY39" fmla="*/ 81915 h 123825"/>
                  <a:gd name="connsiteX40" fmla="*/ 62865 w 145732"/>
                  <a:gd name="connsiteY40" fmla="*/ 86678 h 123825"/>
                  <a:gd name="connsiteX41" fmla="*/ 60008 w 145732"/>
                  <a:gd name="connsiteY41" fmla="*/ 80010 h 123825"/>
                  <a:gd name="connsiteX42" fmla="*/ 44767 w 145732"/>
                  <a:gd name="connsiteY42" fmla="*/ 88582 h 123825"/>
                  <a:gd name="connsiteX43" fmla="*/ 41910 w 145732"/>
                  <a:gd name="connsiteY43" fmla="*/ 99060 h 123825"/>
                  <a:gd name="connsiteX44" fmla="*/ 34290 w 145732"/>
                  <a:gd name="connsiteY44" fmla="*/ 103823 h 123825"/>
                  <a:gd name="connsiteX45" fmla="*/ 48577 w 145732"/>
                  <a:gd name="connsiteY45" fmla="*/ 58103 h 123825"/>
                  <a:gd name="connsiteX46" fmla="*/ 56198 w 145732"/>
                  <a:gd name="connsiteY46" fmla="*/ 53340 h 123825"/>
                  <a:gd name="connsiteX47" fmla="*/ 71438 w 145732"/>
                  <a:gd name="connsiteY47" fmla="*/ 81915 h 123825"/>
                  <a:gd name="connsiteX48" fmla="*/ 71438 w 145732"/>
                  <a:gd name="connsiteY48" fmla="*/ 81915 h 123825"/>
                  <a:gd name="connsiteX49" fmla="*/ 57150 w 145732"/>
                  <a:gd name="connsiteY49" fmla="*/ 75248 h 123825"/>
                  <a:gd name="connsiteX50" fmla="*/ 52388 w 145732"/>
                  <a:gd name="connsiteY50" fmla="*/ 64770 h 123825"/>
                  <a:gd name="connsiteX51" fmla="*/ 47625 w 145732"/>
                  <a:gd name="connsiteY51" fmla="*/ 80963 h 123825"/>
                  <a:gd name="connsiteX52" fmla="*/ 57150 w 145732"/>
                  <a:gd name="connsiteY52" fmla="*/ 75248 h 123825"/>
                  <a:gd name="connsiteX53" fmla="*/ 57150 w 145732"/>
                  <a:gd name="connsiteY53" fmla="*/ 75248 h 123825"/>
                  <a:gd name="connsiteX54" fmla="*/ 75248 w 145732"/>
                  <a:gd name="connsiteY54" fmla="*/ 79057 h 123825"/>
                  <a:gd name="connsiteX55" fmla="*/ 75248 w 145732"/>
                  <a:gd name="connsiteY55" fmla="*/ 41910 h 123825"/>
                  <a:gd name="connsiteX56" fmla="*/ 82867 w 145732"/>
                  <a:gd name="connsiteY56" fmla="*/ 38100 h 123825"/>
                  <a:gd name="connsiteX57" fmla="*/ 98108 w 145732"/>
                  <a:gd name="connsiteY57" fmla="*/ 54293 h 123825"/>
                  <a:gd name="connsiteX58" fmla="*/ 98108 w 145732"/>
                  <a:gd name="connsiteY58" fmla="*/ 29528 h 123825"/>
                  <a:gd name="connsiteX59" fmla="*/ 104775 w 145732"/>
                  <a:gd name="connsiteY59" fmla="*/ 25718 h 123825"/>
                  <a:gd name="connsiteX60" fmla="*/ 104775 w 145732"/>
                  <a:gd name="connsiteY60" fmla="*/ 62865 h 123825"/>
                  <a:gd name="connsiteX61" fmla="*/ 97155 w 145732"/>
                  <a:gd name="connsiteY61" fmla="*/ 67628 h 123825"/>
                  <a:gd name="connsiteX62" fmla="*/ 81915 w 145732"/>
                  <a:gd name="connsiteY62" fmla="*/ 52388 h 123825"/>
                  <a:gd name="connsiteX63" fmla="*/ 81915 w 145732"/>
                  <a:gd name="connsiteY63" fmla="*/ 77153 h 123825"/>
                  <a:gd name="connsiteX64" fmla="*/ 75248 w 145732"/>
                  <a:gd name="connsiteY64" fmla="*/ 79057 h 123825"/>
                  <a:gd name="connsiteX65" fmla="*/ 75248 w 145732"/>
                  <a:gd name="connsiteY65" fmla="*/ 79057 h 123825"/>
                  <a:gd name="connsiteX66" fmla="*/ 112395 w 145732"/>
                  <a:gd name="connsiteY66" fmla="*/ 57150 h 123825"/>
                  <a:gd name="connsiteX67" fmla="*/ 112395 w 145732"/>
                  <a:gd name="connsiteY67" fmla="*/ 20003 h 123825"/>
                  <a:gd name="connsiteX68" fmla="*/ 120015 w 145732"/>
                  <a:gd name="connsiteY68" fmla="*/ 15240 h 123825"/>
                  <a:gd name="connsiteX69" fmla="*/ 120015 w 145732"/>
                  <a:gd name="connsiteY69" fmla="*/ 31432 h 123825"/>
                  <a:gd name="connsiteX70" fmla="*/ 135255 w 145732"/>
                  <a:gd name="connsiteY70" fmla="*/ 5715 h 123825"/>
                  <a:gd name="connsiteX71" fmla="*/ 145733 w 145732"/>
                  <a:gd name="connsiteY71" fmla="*/ 0 h 123825"/>
                  <a:gd name="connsiteX72" fmla="*/ 131445 w 145732"/>
                  <a:gd name="connsiteY72" fmla="*/ 22860 h 123825"/>
                  <a:gd name="connsiteX73" fmla="*/ 145733 w 145732"/>
                  <a:gd name="connsiteY73" fmla="*/ 37148 h 123825"/>
                  <a:gd name="connsiteX74" fmla="*/ 136208 w 145732"/>
                  <a:gd name="connsiteY74" fmla="*/ 42863 h 123825"/>
                  <a:gd name="connsiteX75" fmla="*/ 125730 w 145732"/>
                  <a:gd name="connsiteY75" fmla="*/ 31432 h 123825"/>
                  <a:gd name="connsiteX76" fmla="*/ 120015 w 145732"/>
                  <a:gd name="connsiteY76" fmla="*/ 40957 h 123825"/>
                  <a:gd name="connsiteX77" fmla="*/ 120015 w 145732"/>
                  <a:gd name="connsiteY77" fmla="*/ 52388 h 123825"/>
                  <a:gd name="connsiteX78" fmla="*/ 112395 w 145732"/>
                  <a:gd name="connsiteY78" fmla="*/ 57150 h 1238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</a:cxnLst>
                <a:rect l="l" t="t" r="r" b="b"/>
                <a:pathLst>
                  <a:path w="145732" h="123825">
                    <a:moveTo>
                      <a:pt x="0" y="86678"/>
                    </a:moveTo>
                    <a:lnTo>
                      <a:pt x="15240" y="78105"/>
                    </a:lnTo>
                    <a:cubicBezTo>
                      <a:pt x="18098" y="76200"/>
                      <a:pt x="20002" y="75248"/>
                      <a:pt x="21908" y="74295"/>
                    </a:cubicBezTo>
                    <a:cubicBezTo>
                      <a:pt x="23813" y="73343"/>
                      <a:pt x="24765" y="73343"/>
                      <a:pt x="25717" y="73343"/>
                    </a:cubicBezTo>
                    <a:cubicBezTo>
                      <a:pt x="26670" y="73343"/>
                      <a:pt x="27623" y="74295"/>
                      <a:pt x="28575" y="74295"/>
                    </a:cubicBezTo>
                    <a:cubicBezTo>
                      <a:pt x="29527" y="75248"/>
                      <a:pt x="29527" y="76200"/>
                      <a:pt x="29527" y="78105"/>
                    </a:cubicBezTo>
                    <a:cubicBezTo>
                      <a:pt x="29527" y="80010"/>
                      <a:pt x="29527" y="81915"/>
                      <a:pt x="28575" y="83820"/>
                    </a:cubicBezTo>
                    <a:cubicBezTo>
                      <a:pt x="27623" y="85725"/>
                      <a:pt x="26670" y="87630"/>
                      <a:pt x="24765" y="89535"/>
                    </a:cubicBezTo>
                    <a:cubicBezTo>
                      <a:pt x="26670" y="88582"/>
                      <a:pt x="28575" y="88582"/>
                      <a:pt x="29527" y="89535"/>
                    </a:cubicBezTo>
                    <a:cubicBezTo>
                      <a:pt x="30480" y="90488"/>
                      <a:pt x="31433" y="92393"/>
                      <a:pt x="31433" y="94298"/>
                    </a:cubicBezTo>
                    <a:cubicBezTo>
                      <a:pt x="31433" y="96203"/>
                      <a:pt x="31433" y="98107"/>
                      <a:pt x="30480" y="100013"/>
                    </a:cubicBezTo>
                    <a:cubicBezTo>
                      <a:pt x="29527" y="101918"/>
                      <a:pt x="28575" y="103823"/>
                      <a:pt x="27623" y="105728"/>
                    </a:cubicBezTo>
                    <a:cubicBezTo>
                      <a:pt x="26670" y="107632"/>
                      <a:pt x="24765" y="108585"/>
                      <a:pt x="22860" y="110490"/>
                    </a:cubicBezTo>
                    <a:cubicBezTo>
                      <a:pt x="21908" y="111443"/>
                      <a:pt x="19050" y="113348"/>
                      <a:pt x="13335" y="116205"/>
                    </a:cubicBezTo>
                    <a:lnTo>
                      <a:pt x="0" y="123825"/>
                    </a:lnTo>
                    <a:lnTo>
                      <a:pt x="0" y="86678"/>
                    </a:lnTo>
                    <a:lnTo>
                      <a:pt x="0" y="86678"/>
                    </a:lnTo>
                    <a:close/>
                    <a:moveTo>
                      <a:pt x="7620" y="87630"/>
                    </a:moveTo>
                    <a:lnTo>
                      <a:pt x="7620" y="96203"/>
                    </a:lnTo>
                    <a:lnTo>
                      <a:pt x="12383" y="93345"/>
                    </a:lnTo>
                    <a:cubicBezTo>
                      <a:pt x="15240" y="91440"/>
                      <a:pt x="17145" y="90488"/>
                      <a:pt x="18098" y="90488"/>
                    </a:cubicBezTo>
                    <a:cubicBezTo>
                      <a:pt x="19050" y="89535"/>
                      <a:pt x="20002" y="88582"/>
                      <a:pt x="20955" y="87630"/>
                    </a:cubicBezTo>
                    <a:cubicBezTo>
                      <a:pt x="21908" y="86678"/>
                      <a:pt x="21908" y="85725"/>
                      <a:pt x="21908" y="83820"/>
                    </a:cubicBezTo>
                    <a:cubicBezTo>
                      <a:pt x="21908" y="82868"/>
                      <a:pt x="21908" y="81915"/>
                      <a:pt x="20955" y="81915"/>
                    </a:cubicBezTo>
                    <a:cubicBezTo>
                      <a:pt x="20002" y="81915"/>
                      <a:pt x="19050" y="81915"/>
                      <a:pt x="18098" y="81915"/>
                    </a:cubicBezTo>
                    <a:cubicBezTo>
                      <a:pt x="17145" y="81915"/>
                      <a:pt x="15240" y="83820"/>
                      <a:pt x="11430" y="85725"/>
                    </a:cubicBezTo>
                    <a:lnTo>
                      <a:pt x="7620" y="87630"/>
                    </a:lnTo>
                    <a:lnTo>
                      <a:pt x="7620" y="87630"/>
                    </a:lnTo>
                    <a:close/>
                    <a:moveTo>
                      <a:pt x="7620" y="102870"/>
                    </a:moveTo>
                    <a:lnTo>
                      <a:pt x="7620" y="112395"/>
                    </a:lnTo>
                    <a:lnTo>
                      <a:pt x="14288" y="108585"/>
                    </a:lnTo>
                    <a:cubicBezTo>
                      <a:pt x="17145" y="106680"/>
                      <a:pt x="19050" y="105728"/>
                      <a:pt x="19050" y="105728"/>
                    </a:cubicBezTo>
                    <a:cubicBezTo>
                      <a:pt x="20002" y="104775"/>
                      <a:pt x="20955" y="103823"/>
                      <a:pt x="21908" y="102870"/>
                    </a:cubicBezTo>
                    <a:cubicBezTo>
                      <a:pt x="22860" y="101918"/>
                      <a:pt x="22860" y="100013"/>
                      <a:pt x="22860" y="99060"/>
                    </a:cubicBezTo>
                    <a:cubicBezTo>
                      <a:pt x="22860" y="98107"/>
                      <a:pt x="22860" y="97155"/>
                      <a:pt x="21908" y="97155"/>
                    </a:cubicBezTo>
                    <a:cubicBezTo>
                      <a:pt x="20955" y="97155"/>
                      <a:pt x="20955" y="96203"/>
                      <a:pt x="20002" y="97155"/>
                    </a:cubicBezTo>
                    <a:cubicBezTo>
                      <a:pt x="19050" y="97155"/>
                      <a:pt x="17145" y="98107"/>
                      <a:pt x="13335" y="100965"/>
                    </a:cubicBezTo>
                    <a:lnTo>
                      <a:pt x="7620" y="102870"/>
                    </a:lnTo>
                    <a:lnTo>
                      <a:pt x="7620" y="102870"/>
                    </a:lnTo>
                    <a:close/>
                    <a:moveTo>
                      <a:pt x="71438" y="81915"/>
                    </a:moveTo>
                    <a:lnTo>
                      <a:pt x="62865" y="86678"/>
                    </a:lnTo>
                    <a:lnTo>
                      <a:pt x="60008" y="80010"/>
                    </a:lnTo>
                    <a:lnTo>
                      <a:pt x="44767" y="88582"/>
                    </a:lnTo>
                    <a:lnTo>
                      <a:pt x="41910" y="99060"/>
                    </a:lnTo>
                    <a:lnTo>
                      <a:pt x="34290" y="103823"/>
                    </a:lnTo>
                    <a:lnTo>
                      <a:pt x="48577" y="58103"/>
                    </a:lnTo>
                    <a:lnTo>
                      <a:pt x="56198" y="53340"/>
                    </a:lnTo>
                    <a:lnTo>
                      <a:pt x="71438" y="81915"/>
                    </a:lnTo>
                    <a:lnTo>
                      <a:pt x="71438" y="81915"/>
                    </a:lnTo>
                    <a:close/>
                    <a:moveTo>
                      <a:pt x="57150" y="75248"/>
                    </a:moveTo>
                    <a:lnTo>
                      <a:pt x="52388" y="64770"/>
                    </a:lnTo>
                    <a:lnTo>
                      <a:pt x="47625" y="80963"/>
                    </a:lnTo>
                    <a:lnTo>
                      <a:pt x="57150" y="75248"/>
                    </a:lnTo>
                    <a:lnTo>
                      <a:pt x="57150" y="75248"/>
                    </a:lnTo>
                    <a:close/>
                    <a:moveTo>
                      <a:pt x="75248" y="79057"/>
                    </a:moveTo>
                    <a:lnTo>
                      <a:pt x="75248" y="41910"/>
                    </a:lnTo>
                    <a:lnTo>
                      <a:pt x="82867" y="38100"/>
                    </a:lnTo>
                    <a:lnTo>
                      <a:pt x="98108" y="54293"/>
                    </a:lnTo>
                    <a:lnTo>
                      <a:pt x="98108" y="29528"/>
                    </a:lnTo>
                    <a:lnTo>
                      <a:pt x="104775" y="25718"/>
                    </a:lnTo>
                    <a:lnTo>
                      <a:pt x="104775" y="62865"/>
                    </a:lnTo>
                    <a:lnTo>
                      <a:pt x="97155" y="67628"/>
                    </a:lnTo>
                    <a:lnTo>
                      <a:pt x="81915" y="52388"/>
                    </a:lnTo>
                    <a:lnTo>
                      <a:pt x="81915" y="77153"/>
                    </a:lnTo>
                    <a:lnTo>
                      <a:pt x="75248" y="79057"/>
                    </a:lnTo>
                    <a:lnTo>
                      <a:pt x="75248" y="79057"/>
                    </a:lnTo>
                    <a:close/>
                    <a:moveTo>
                      <a:pt x="112395" y="57150"/>
                    </a:moveTo>
                    <a:lnTo>
                      <a:pt x="112395" y="20003"/>
                    </a:lnTo>
                    <a:lnTo>
                      <a:pt x="120015" y="15240"/>
                    </a:lnTo>
                    <a:lnTo>
                      <a:pt x="120015" y="31432"/>
                    </a:lnTo>
                    <a:lnTo>
                      <a:pt x="135255" y="5715"/>
                    </a:lnTo>
                    <a:lnTo>
                      <a:pt x="145733" y="0"/>
                    </a:lnTo>
                    <a:lnTo>
                      <a:pt x="131445" y="22860"/>
                    </a:lnTo>
                    <a:lnTo>
                      <a:pt x="145733" y="37148"/>
                    </a:lnTo>
                    <a:lnTo>
                      <a:pt x="136208" y="42863"/>
                    </a:lnTo>
                    <a:lnTo>
                      <a:pt x="125730" y="31432"/>
                    </a:lnTo>
                    <a:lnTo>
                      <a:pt x="120015" y="40957"/>
                    </a:lnTo>
                    <a:lnTo>
                      <a:pt x="120015" y="52388"/>
                    </a:lnTo>
                    <a:lnTo>
                      <a:pt x="112395" y="57150"/>
                    </a:lnTo>
                    <a:close/>
                  </a:path>
                </a:pathLst>
              </a:custGeom>
              <a:solidFill>
                <a:srgbClr val="C07F3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1374" name="Graphic 13">
                <a:extLst>
                  <a:ext uri="{FF2B5EF4-FFF2-40B4-BE49-F238E27FC236}">
                    <a16:creationId xmlns:a16="http://schemas.microsoft.com/office/drawing/2014/main" id="{C4F7DF12-D728-4C2D-B75B-76602BAA157B}"/>
                  </a:ext>
                </a:extLst>
              </p:cNvPr>
              <p:cNvGrpSpPr/>
              <p:nvPr/>
            </p:nvGrpSpPr>
            <p:grpSpPr>
              <a:xfrm>
                <a:off x="5816372" y="3317214"/>
                <a:ext cx="47625" cy="74294"/>
                <a:chOff x="5816372" y="3317214"/>
                <a:chExt cx="47625" cy="74294"/>
              </a:xfrm>
              <a:solidFill>
                <a:schemeClr val="accent1"/>
              </a:solidFill>
            </p:grpSpPr>
            <p:sp>
              <p:nvSpPr>
                <p:cNvPr id="1375" name="Freeform: Shape 1374">
                  <a:extLst>
                    <a:ext uri="{FF2B5EF4-FFF2-40B4-BE49-F238E27FC236}">
                      <a16:creationId xmlns:a16="http://schemas.microsoft.com/office/drawing/2014/main" id="{59B9BEDF-BB65-4CFA-92C9-309426DBDB0F}"/>
                    </a:ext>
                  </a:extLst>
                </p:cNvPr>
                <p:cNvSpPr/>
                <p:nvPr/>
              </p:nvSpPr>
              <p:spPr>
                <a:xfrm>
                  <a:off x="5816372" y="3343884"/>
                  <a:ext cx="36194" cy="34289"/>
                </a:xfrm>
                <a:custGeom>
                  <a:avLst/>
                  <a:gdLst>
                    <a:gd name="connsiteX0" fmla="*/ 20002 w 36194"/>
                    <a:gd name="connsiteY0" fmla="*/ 29527 h 34289"/>
                    <a:gd name="connsiteX1" fmla="*/ 15240 w 36194"/>
                    <a:gd name="connsiteY1" fmla="*/ 26670 h 34289"/>
                    <a:gd name="connsiteX2" fmla="*/ 15240 w 36194"/>
                    <a:gd name="connsiteY2" fmla="*/ 26670 h 34289"/>
                    <a:gd name="connsiteX3" fmla="*/ 15240 w 36194"/>
                    <a:gd name="connsiteY3" fmla="*/ 26670 h 34289"/>
                    <a:gd name="connsiteX4" fmla="*/ 15240 w 36194"/>
                    <a:gd name="connsiteY4" fmla="*/ 26670 h 34289"/>
                    <a:gd name="connsiteX5" fmla="*/ 15240 w 36194"/>
                    <a:gd name="connsiteY5" fmla="*/ 26670 h 34289"/>
                    <a:gd name="connsiteX6" fmla="*/ 15240 w 36194"/>
                    <a:gd name="connsiteY6" fmla="*/ 26670 h 34289"/>
                    <a:gd name="connsiteX7" fmla="*/ 15240 w 36194"/>
                    <a:gd name="connsiteY7" fmla="*/ 26670 h 34289"/>
                    <a:gd name="connsiteX8" fmla="*/ 15240 w 36194"/>
                    <a:gd name="connsiteY8" fmla="*/ 26670 h 34289"/>
                    <a:gd name="connsiteX9" fmla="*/ 15240 w 36194"/>
                    <a:gd name="connsiteY9" fmla="*/ 26670 h 34289"/>
                    <a:gd name="connsiteX10" fmla="*/ 15240 w 36194"/>
                    <a:gd name="connsiteY10" fmla="*/ 26670 h 34289"/>
                    <a:gd name="connsiteX11" fmla="*/ 15240 w 36194"/>
                    <a:gd name="connsiteY11" fmla="*/ 26670 h 34289"/>
                    <a:gd name="connsiteX12" fmla="*/ 15240 w 36194"/>
                    <a:gd name="connsiteY12" fmla="*/ 26670 h 34289"/>
                    <a:gd name="connsiteX13" fmla="*/ 15240 w 36194"/>
                    <a:gd name="connsiteY13" fmla="*/ 26670 h 34289"/>
                    <a:gd name="connsiteX14" fmla="*/ 15240 w 36194"/>
                    <a:gd name="connsiteY14" fmla="*/ 26670 h 34289"/>
                    <a:gd name="connsiteX15" fmla="*/ 15240 w 36194"/>
                    <a:gd name="connsiteY15" fmla="*/ 26670 h 34289"/>
                    <a:gd name="connsiteX16" fmla="*/ 15240 w 36194"/>
                    <a:gd name="connsiteY16" fmla="*/ 26670 h 34289"/>
                    <a:gd name="connsiteX17" fmla="*/ 15240 w 36194"/>
                    <a:gd name="connsiteY17" fmla="*/ 26670 h 34289"/>
                    <a:gd name="connsiteX18" fmla="*/ 15240 w 36194"/>
                    <a:gd name="connsiteY18" fmla="*/ 26670 h 34289"/>
                    <a:gd name="connsiteX19" fmla="*/ 15240 w 36194"/>
                    <a:gd name="connsiteY19" fmla="*/ 26670 h 34289"/>
                    <a:gd name="connsiteX20" fmla="*/ 15240 w 36194"/>
                    <a:gd name="connsiteY20" fmla="*/ 26670 h 34289"/>
                    <a:gd name="connsiteX21" fmla="*/ 15240 w 36194"/>
                    <a:gd name="connsiteY21" fmla="*/ 26670 h 34289"/>
                    <a:gd name="connsiteX22" fmla="*/ 15240 w 36194"/>
                    <a:gd name="connsiteY22" fmla="*/ 26670 h 34289"/>
                    <a:gd name="connsiteX23" fmla="*/ 15240 w 36194"/>
                    <a:gd name="connsiteY23" fmla="*/ 26670 h 34289"/>
                    <a:gd name="connsiteX24" fmla="*/ 29527 w 36194"/>
                    <a:gd name="connsiteY24" fmla="*/ 34290 h 34289"/>
                    <a:gd name="connsiteX25" fmla="*/ 29527 w 36194"/>
                    <a:gd name="connsiteY25" fmla="*/ 34290 h 34289"/>
                    <a:gd name="connsiteX26" fmla="*/ 29527 w 36194"/>
                    <a:gd name="connsiteY26" fmla="*/ 34290 h 34289"/>
                    <a:gd name="connsiteX27" fmla="*/ 29527 w 36194"/>
                    <a:gd name="connsiteY27" fmla="*/ 34290 h 34289"/>
                    <a:gd name="connsiteX28" fmla="*/ 29527 w 36194"/>
                    <a:gd name="connsiteY28" fmla="*/ 34290 h 34289"/>
                    <a:gd name="connsiteX29" fmla="*/ 29527 w 36194"/>
                    <a:gd name="connsiteY29" fmla="*/ 34290 h 34289"/>
                    <a:gd name="connsiteX30" fmla="*/ 29527 w 36194"/>
                    <a:gd name="connsiteY30" fmla="*/ 34290 h 34289"/>
                    <a:gd name="connsiteX31" fmla="*/ 29527 w 36194"/>
                    <a:gd name="connsiteY31" fmla="*/ 34290 h 34289"/>
                    <a:gd name="connsiteX32" fmla="*/ 29527 w 36194"/>
                    <a:gd name="connsiteY32" fmla="*/ 34290 h 34289"/>
                    <a:gd name="connsiteX33" fmla="*/ 29527 w 36194"/>
                    <a:gd name="connsiteY33" fmla="*/ 34290 h 34289"/>
                    <a:gd name="connsiteX34" fmla="*/ 29527 w 36194"/>
                    <a:gd name="connsiteY34" fmla="*/ 34290 h 34289"/>
                    <a:gd name="connsiteX35" fmla="*/ 29527 w 36194"/>
                    <a:gd name="connsiteY35" fmla="*/ 34290 h 34289"/>
                    <a:gd name="connsiteX36" fmla="*/ 29527 w 36194"/>
                    <a:gd name="connsiteY36" fmla="*/ 34290 h 34289"/>
                    <a:gd name="connsiteX37" fmla="*/ 29527 w 36194"/>
                    <a:gd name="connsiteY37" fmla="*/ 34290 h 34289"/>
                    <a:gd name="connsiteX38" fmla="*/ 29527 w 36194"/>
                    <a:gd name="connsiteY38" fmla="*/ 34290 h 34289"/>
                    <a:gd name="connsiteX39" fmla="*/ 29527 w 36194"/>
                    <a:gd name="connsiteY39" fmla="*/ 34290 h 34289"/>
                    <a:gd name="connsiteX40" fmla="*/ 29527 w 36194"/>
                    <a:gd name="connsiteY40" fmla="*/ 34290 h 34289"/>
                    <a:gd name="connsiteX41" fmla="*/ 29527 w 36194"/>
                    <a:gd name="connsiteY41" fmla="*/ 34290 h 34289"/>
                    <a:gd name="connsiteX42" fmla="*/ 29527 w 36194"/>
                    <a:gd name="connsiteY42" fmla="*/ 34290 h 34289"/>
                    <a:gd name="connsiteX43" fmla="*/ 29527 w 36194"/>
                    <a:gd name="connsiteY43" fmla="*/ 34290 h 34289"/>
                    <a:gd name="connsiteX44" fmla="*/ 29527 w 36194"/>
                    <a:gd name="connsiteY44" fmla="*/ 34290 h 34289"/>
                    <a:gd name="connsiteX45" fmla="*/ 29527 w 36194"/>
                    <a:gd name="connsiteY45" fmla="*/ 34290 h 34289"/>
                    <a:gd name="connsiteX46" fmla="*/ 29527 w 36194"/>
                    <a:gd name="connsiteY46" fmla="*/ 34290 h 34289"/>
                    <a:gd name="connsiteX47" fmla="*/ 29527 w 36194"/>
                    <a:gd name="connsiteY47" fmla="*/ 34290 h 34289"/>
                    <a:gd name="connsiteX48" fmla="*/ 29527 w 36194"/>
                    <a:gd name="connsiteY48" fmla="*/ 34290 h 34289"/>
                    <a:gd name="connsiteX49" fmla="*/ 29527 w 36194"/>
                    <a:gd name="connsiteY49" fmla="*/ 34290 h 34289"/>
                    <a:gd name="connsiteX50" fmla="*/ 29527 w 36194"/>
                    <a:gd name="connsiteY50" fmla="*/ 34290 h 34289"/>
                    <a:gd name="connsiteX51" fmla="*/ 29527 w 36194"/>
                    <a:gd name="connsiteY51" fmla="*/ 34290 h 34289"/>
                    <a:gd name="connsiteX52" fmla="*/ 29527 w 36194"/>
                    <a:gd name="connsiteY52" fmla="*/ 34290 h 34289"/>
                    <a:gd name="connsiteX53" fmla="*/ 29527 w 36194"/>
                    <a:gd name="connsiteY53" fmla="*/ 34290 h 34289"/>
                    <a:gd name="connsiteX54" fmla="*/ 29527 w 36194"/>
                    <a:gd name="connsiteY54" fmla="*/ 34290 h 34289"/>
                    <a:gd name="connsiteX55" fmla="*/ 29527 w 36194"/>
                    <a:gd name="connsiteY55" fmla="*/ 34290 h 34289"/>
                    <a:gd name="connsiteX56" fmla="*/ 29527 w 36194"/>
                    <a:gd name="connsiteY56" fmla="*/ 34290 h 34289"/>
                    <a:gd name="connsiteX57" fmla="*/ 15240 w 36194"/>
                    <a:gd name="connsiteY57" fmla="*/ 26670 h 34289"/>
                    <a:gd name="connsiteX58" fmla="*/ 15240 w 36194"/>
                    <a:gd name="connsiteY58" fmla="*/ 26670 h 34289"/>
                    <a:gd name="connsiteX59" fmla="*/ 15240 w 36194"/>
                    <a:gd name="connsiteY59" fmla="*/ 26670 h 34289"/>
                    <a:gd name="connsiteX60" fmla="*/ 15240 w 36194"/>
                    <a:gd name="connsiteY60" fmla="*/ 26670 h 34289"/>
                    <a:gd name="connsiteX61" fmla="*/ 15240 w 36194"/>
                    <a:gd name="connsiteY61" fmla="*/ 26670 h 34289"/>
                    <a:gd name="connsiteX62" fmla="*/ 15240 w 36194"/>
                    <a:gd name="connsiteY62" fmla="*/ 26670 h 34289"/>
                    <a:gd name="connsiteX63" fmla="*/ 15240 w 36194"/>
                    <a:gd name="connsiteY63" fmla="*/ 26670 h 34289"/>
                    <a:gd name="connsiteX64" fmla="*/ 15240 w 36194"/>
                    <a:gd name="connsiteY64" fmla="*/ 26670 h 34289"/>
                    <a:gd name="connsiteX65" fmla="*/ 15240 w 36194"/>
                    <a:gd name="connsiteY65" fmla="*/ 26670 h 34289"/>
                    <a:gd name="connsiteX66" fmla="*/ 15240 w 36194"/>
                    <a:gd name="connsiteY66" fmla="*/ 26670 h 34289"/>
                    <a:gd name="connsiteX67" fmla="*/ 15240 w 36194"/>
                    <a:gd name="connsiteY67" fmla="*/ 26670 h 34289"/>
                    <a:gd name="connsiteX68" fmla="*/ 15240 w 36194"/>
                    <a:gd name="connsiteY68" fmla="*/ 26670 h 34289"/>
                    <a:gd name="connsiteX69" fmla="*/ 15240 w 36194"/>
                    <a:gd name="connsiteY69" fmla="*/ 26670 h 34289"/>
                    <a:gd name="connsiteX70" fmla="*/ 4763 w 36194"/>
                    <a:gd name="connsiteY70" fmla="*/ 20955 h 34289"/>
                    <a:gd name="connsiteX71" fmla="*/ 4763 w 36194"/>
                    <a:gd name="connsiteY71" fmla="*/ 20955 h 34289"/>
                    <a:gd name="connsiteX72" fmla="*/ 4763 w 36194"/>
                    <a:gd name="connsiteY72" fmla="*/ 20955 h 34289"/>
                    <a:gd name="connsiteX73" fmla="*/ 4763 w 36194"/>
                    <a:gd name="connsiteY73" fmla="*/ 20955 h 34289"/>
                    <a:gd name="connsiteX74" fmla="*/ 4763 w 36194"/>
                    <a:gd name="connsiteY74" fmla="*/ 20955 h 34289"/>
                    <a:gd name="connsiteX75" fmla="*/ 4763 w 36194"/>
                    <a:gd name="connsiteY75" fmla="*/ 20955 h 34289"/>
                    <a:gd name="connsiteX76" fmla="*/ 4763 w 36194"/>
                    <a:gd name="connsiteY76" fmla="*/ 20955 h 34289"/>
                    <a:gd name="connsiteX77" fmla="*/ 4763 w 36194"/>
                    <a:gd name="connsiteY77" fmla="*/ 20955 h 34289"/>
                    <a:gd name="connsiteX78" fmla="*/ 4763 w 36194"/>
                    <a:gd name="connsiteY78" fmla="*/ 20955 h 34289"/>
                    <a:gd name="connsiteX79" fmla="*/ 4763 w 36194"/>
                    <a:gd name="connsiteY79" fmla="*/ 20955 h 34289"/>
                    <a:gd name="connsiteX80" fmla="*/ 4763 w 36194"/>
                    <a:gd name="connsiteY80" fmla="*/ 20955 h 34289"/>
                    <a:gd name="connsiteX81" fmla="*/ 4763 w 36194"/>
                    <a:gd name="connsiteY81" fmla="*/ 20955 h 34289"/>
                    <a:gd name="connsiteX82" fmla="*/ 4763 w 36194"/>
                    <a:gd name="connsiteY82" fmla="*/ 20955 h 34289"/>
                    <a:gd name="connsiteX83" fmla="*/ 4763 w 36194"/>
                    <a:gd name="connsiteY83" fmla="*/ 20955 h 34289"/>
                    <a:gd name="connsiteX84" fmla="*/ 4763 w 36194"/>
                    <a:gd name="connsiteY84" fmla="*/ 20955 h 34289"/>
                    <a:gd name="connsiteX85" fmla="*/ 4763 w 36194"/>
                    <a:gd name="connsiteY85" fmla="*/ 20955 h 34289"/>
                    <a:gd name="connsiteX86" fmla="*/ 4763 w 36194"/>
                    <a:gd name="connsiteY86" fmla="*/ 20955 h 34289"/>
                    <a:gd name="connsiteX87" fmla="*/ 4763 w 36194"/>
                    <a:gd name="connsiteY87" fmla="*/ 20955 h 34289"/>
                    <a:gd name="connsiteX88" fmla="*/ 4763 w 36194"/>
                    <a:gd name="connsiteY88" fmla="*/ 20955 h 34289"/>
                    <a:gd name="connsiteX89" fmla="*/ 4763 w 36194"/>
                    <a:gd name="connsiteY89" fmla="*/ 20955 h 34289"/>
                    <a:gd name="connsiteX90" fmla="*/ 4763 w 36194"/>
                    <a:gd name="connsiteY90" fmla="*/ 20955 h 34289"/>
                    <a:gd name="connsiteX91" fmla="*/ 4763 w 36194"/>
                    <a:gd name="connsiteY91" fmla="*/ 20955 h 34289"/>
                    <a:gd name="connsiteX92" fmla="*/ 4763 w 36194"/>
                    <a:gd name="connsiteY92" fmla="*/ 20955 h 34289"/>
                    <a:gd name="connsiteX93" fmla="*/ 4763 w 36194"/>
                    <a:gd name="connsiteY93" fmla="*/ 20955 h 34289"/>
                    <a:gd name="connsiteX94" fmla="*/ 4763 w 36194"/>
                    <a:gd name="connsiteY94" fmla="*/ 20955 h 34289"/>
                    <a:gd name="connsiteX95" fmla="*/ 4763 w 36194"/>
                    <a:gd name="connsiteY95" fmla="*/ 20955 h 34289"/>
                    <a:gd name="connsiteX96" fmla="*/ 4763 w 36194"/>
                    <a:gd name="connsiteY96" fmla="*/ 20955 h 34289"/>
                    <a:gd name="connsiteX97" fmla="*/ 4763 w 36194"/>
                    <a:gd name="connsiteY97" fmla="*/ 20955 h 34289"/>
                    <a:gd name="connsiteX98" fmla="*/ 4763 w 36194"/>
                    <a:gd name="connsiteY98" fmla="*/ 20955 h 34289"/>
                    <a:gd name="connsiteX99" fmla="*/ 4763 w 36194"/>
                    <a:gd name="connsiteY99" fmla="*/ 20955 h 34289"/>
                    <a:gd name="connsiteX100" fmla="*/ 4763 w 36194"/>
                    <a:gd name="connsiteY100" fmla="*/ 20955 h 34289"/>
                    <a:gd name="connsiteX101" fmla="*/ 4763 w 36194"/>
                    <a:gd name="connsiteY101" fmla="*/ 20955 h 34289"/>
                    <a:gd name="connsiteX102" fmla="*/ 4763 w 36194"/>
                    <a:gd name="connsiteY102" fmla="*/ 20955 h 34289"/>
                    <a:gd name="connsiteX103" fmla="*/ 4763 w 36194"/>
                    <a:gd name="connsiteY103" fmla="*/ 20955 h 34289"/>
                    <a:gd name="connsiteX104" fmla="*/ 4763 w 36194"/>
                    <a:gd name="connsiteY104" fmla="*/ 20955 h 34289"/>
                    <a:gd name="connsiteX105" fmla="*/ 4763 w 36194"/>
                    <a:gd name="connsiteY105" fmla="*/ 20955 h 34289"/>
                    <a:gd name="connsiteX106" fmla="*/ 4763 w 36194"/>
                    <a:gd name="connsiteY106" fmla="*/ 20955 h 34289"/>
                    <a:gd name="connsiteX107" fmla="*/ 4763 w 36194"/>
                    <a:gd name="connsiteY107" fmla="*/ 20955 h 34289"/>
                    <a:gd name="connsiteX108" fmla="*/ 4763 w 36194"/>
                    <a:gd name="connsiteY108" fmla="*/ 20955 h 34289"/>
                    <a:gd name="connsiteX109" fmla="*/ 4763 w 36194"/>
                    <a:gd name="connsiteY109" fmla="*/ 20955 h 34289"/>
                    <a:gd name="connsiteX110" fmla="*/ 4763 w 36194"/>
                    <a:gd name="connsiteY110" fmla="*/ 20955 h 34289"/>
                    <a:gd name="connsiteX111" fmla="*/ 4763 w 36194"/>
                    <a:gd name="connsiteY111" fmla="*/ 20955 h 34289"/>
                    <a:gd name="connsiteX112" fmla="*/ 4763 w 36194"/>
                    <a:gd name="connsiteY112" fmla="*/ 20955 h 34289"/>
                    <a:gd name="connsiteX113" fmla="*/ 4763 w 36194"/>
                    <a:gd name="connsiteY113" fmla="*/ 20955 h 34289"/>
                    <a:gd name="connsiteX114" fmla="*/ 4763 w 36194"/>
                    <a:gd name="connsiteY114" fmla="*/ 20955 h 34289"/>
                    <a:gd name="connsiteX115" fmla="*/ 4763 w 36194"/>
                    <a:gd name="connsiteY115" fmla="*/ 20955 h 34289"/>
                    <a:gd name="connsiteX116" fmla="*/ 4763 w 36194"/>
                    <a:gd name="connsiteY116" fmla="*/ 20955 h 34289"/>
                    <a:gd name="connsiteX117" fmla="*/ 4763 w 36194"/>
                    <a:gd name="connsiteY117" fmla="*/ 20955 h 34289"/>
                    <a:gd name="connsiteX118" fmla="*/ 4763 w 36194"/>
                    <a:gd name="connsiteY118" fmla="*/ 20955 h 34289"/>
                    <a:gd name="connsiteX119" fmla="*/ 4763 w 36194"/>
                    <a:gd name="connsiteY119" fmla="*/ 20955 h 34289"/>
                    <a:gd name="connsiteX120" fmla="*/ 4763 w 36194"/>
                    <a:gd name="connsiteY120" fmla="*/ 20955 h 34289"/>
                    <a:gd name="connsiteX121" fmla="*/ 4763 w 36194"/>
                    <a:gd name="connsiteY121" fmla="*/ 20955 h 34289"/>
                    <a:gd name="connsiteX122" fmla="*/ 4763 w 36194"/>
                    <a:gd name="connsiteY122" fmla="*/ 20955 h 34289"/>
                    <a:gd name="connsiteX123" fmla="*/ 4763 w 36194"/>
                    <a:gd name="connsiteY123" fmla="*/ 20955 h 34289"/>
                    <a:gd name="connsiteX124" fmla="*/ 4763 w 36194"/>
                    <a:gd name="connsiteY124" fmla="*/ 20955 h 34289"/>
                    <a:gd name="connsiteX125" fmla="*/ 4763 w 36194"/>
                    <a:gd name="connsiteY125" fmla="*/ 20955 h 34289"/>
                    <a:gd name="connsiteX126" fmla="*/ 4763 w 36194"/>
                    <a:gd name="connsiteY126" fmla="*/ 20955 h 34289"/>
                    <a:gd name="connsiteX127" fmla="*/ 4763 w 36194"/>
                    <a:gd name="connsiteY127" fmla="*/ 20955 h 34289"/>
                    <a:gd name="connsiteX128" fmla="*/ 4763 w 36194"/>
                    <a:gd name="connsiteY128" fmla="*/ 20955 h 34289"/>
                    <a:gd name="connsiteX129" fmla="*/ 10477 w 36194"/>
                    <a:gd name="connsiteY129" fmla="*/ 23813 h 34289"/>
                    <a:gd name="connsiteX130" fmla="*/ 10477 w 36194"/>
                    <a:gd name="connsiteY130" fmla="*/ 23813 h 34289"/>
                    <a:gd name="connsiteX131" fmla="*/ 10477 w 36194"/>
                    <a:gd name="connsiteY131" fmla="*/ 23813 h 34289"/>
                    <a:gd name="connsiteX132" fmla="*/ 10477 w 36194"/>
                    <a:gd name="connsiteY132" fmla="*/ 23813 h 34289"/>
                    <a:gd name="connsiteX133" fmla="*/ 10477 w 36194"/>
                    <a:gd name="connsiteY133" fmla="*/ 23813 h 34289"/>
                    <a:gd name="connsiteX134" fmla="*/ 10477 w 36194"/>
                    <a:gd name="connsiteY134" fmla="*/ 23813 h 34289"/>
                    <a:gd name="connsiteX135" fmla="*/ 10477 w 36194"/>
                    <a:gd name="connsiteY135" fmla="*/ 23813 h 34289"/>
                    <a:gd name="connsiteX136" fmla="*/ 10477 w 36194"/>
                    <a:gd name="connsiteY136" fmla="*/ 23813 h 34289"/>
                    <a:gd name="connsiteX137" fmla="*/ 10477 w 36194"/>
                    <a:gd name="connsiteY137" fmla="*/ 23813 h 34289"/>
                    <a:gd name="connsiteX138" fmla="*/ 10477 w 36194"/>
                    <a:gd name="connsiteY138" fmla="*/ 23813 h 34289"/>
                    <a:gd name="connsiteX139" fmla="*/ 10477 w 36194"/>
                    <a:gd name="connsiteY139" fmla="*/ 23813 h 34289"/>
                    <a:gd name="connsiteX140" fmla="*/ 10477 w 36194"/>
                    <a:gd name="connsiteY140" fmla="*/ 23813 h 34289"/>
                    <a:gd name="connsiteX141" fmla="*/ 10477 w 36194"/>
                    <a:gd name="connsiteY141" fmla="*/ 23813 h 34289"/>
                    <a:gd name="connsiteX142" fmla="*/ 10477 w 36194"/>
                    <a:gd name="connsiteY142" fmla="*/ 23813 h 34289"/>
                    <a:gd name="connsiteX143" fmla="*/ 10477 w 36194"/>
                    <a:gd name="connsiteY143" fmla="*/ 23813 h 34289"/>
                    <a:gd name="connsiteX144" fmla="*/ 0 w 36194"/>
                    <a:gd name="connsiteY144" fmla="*/ 18097 h 34289"/>
                    <a:gd name="connsiteX145" fmla="*/ 0 w 36194"/>
                    <a:gd name="connsiteY145" fmla="*/ 18097 h 34289"/>
                    <a:gd name="connsiteX146" fmla="*/ 0 w 36194"/>
                    <a:gd name="connsiteY146" fmla="*/ 18097 h 34289"/>
                    <a:gd name="connsiteX147" fmla="*/ 0 w 36194"/>
                    <a:gd name="connsiteY147" fmla="*/ 18097 h 34289"/>
                    <a:gd name="connsiteX148" fmla="*/ 0 w 36194"/>
                    <a:gd name="connsiteY148" fmla="*/ 18097 h 34289"/>
                    <a:gd name="connsiteX149" fmla="*/ 0 w 36194"/>
                    <a:gd name="connsiteY149" fmla="*/ 18097 h 34289"/>
                    <a:gd name="connsiteX150" fmla="*/ 0 w 36194"/>
                    <a:gd name="connsiteY150" fmla="*/ 18097 h 34289"/>
                    <a:gd name="connsiteX151" fmla="*/ 0 w 36194"/>
                    <a:gd name="connsiteY151" fmla="*/ 17145 h 34289"/>
                    <a:gd name="connsiteX152" fmla="*/ 0 w 36194"/>
                    <a:gd name="connsiteY152" fmla="*/ 16193 h 34289"/>
                    <a:gd name="connsiteX153" fmla="*/ 0 w 36194"/>
                    <a:gd name="connsiteY153" fmla="*/ 15240 h 34289"/>
                    <a:gd name="connsiteX154" fmla="*/ 0 w 36194"/>
                    <a:gd name="connsiteY154" fmla="*/ 14288 h 34289"/>
                    <a:gd name="connsiteX155" fmla="*/ 0 w 36194"/>
                    <a:gd name="connsiteY155" fmla="*/ 13335 h 34289"/>
                    <a:gd name="connsiteX156" fmla="*/ 0 w 36194"/>
                    <a:gd name="connsiteY156" fmla="*/ 12382 h 34289"/>
                    <a:gd name="connsiteX157" fmla="*/ 0 w 36194"/>
                    <a:gd name="connsiteY157" fmla="*/ 11430 h 34289"/>
                    <a:gd name="connsiteX158" fmla="*/ 0 w 36194"/>
                    <a:gd name="connsiteY158" fmla="*/ 11430 h 34289"/>
                    <a:gd name="connsiteX159" fmla="*/ 0 w 36194"/>
                    <a:gd name="connsiteY159" fmla="*/ 11430 h 34289"/>
                    <a:gd name="connsiteX160" fmla="*/ 0 w 36194"/>
                    <a:gd name="connsiteY160" fmla="*/ 11430 h 34289"/>
                    <a:gd name="connsiteX161" fmla="*/ 0 w 36194"/>
                    <a:gd name="connsiteY161" fmla="*/ 11430 h 34289"/>
                    <a:gd name="connsiteX162" fmla="*/ 0 w 36194"/>
                    <a:gd name="connsiteY162" fmla="*/ 10477 h 34289"/>
                    <a:gd name="connsiteX163" fmla="*/ 0 w 36194"/>
                    <a:gd name="connsiteY163" fmla="*/ 9525 h 34289"/>
                    <a:gd name="connsiteX164" fmla="*/ 0 w 36194"/>
                    <a:gd name="connsiteY164" fmla="*/ 8572 h 34289"/>
                    <a:gd name="connsiteX165" fmla="*/ 0 w 36194"/>
                    <a:gd name="connsiteY165" fmla="*/ 7620 h 34289"/>
                    <a:gd name="connsiteX166" fmla="*/ 0 w 36194"/>
                    <a:gd name="connsiteY166" fmla="*/ 6668 h 34289"/>
                    <a:gd name="connsiteX167" fmla="*/ 0 w 36194"/>
                    <a:gd name="connsiteY167" fmla="*/ 5715 h 34289"/>
                    <a:gd name="connsiteX168" fmla="*/ 0 w 36194"/>
                    <a:gd name="connsiteY168" fmla="*/ 4763 h 34289"/>
                    <a:gd name="connsiteX169" fmla="*/ 0 w 36194"/>
                    <a:gd name="connsiteY169" fmla="*/ 3810 h 34289"/>
                    <a:gd name="connsiteX170" fmla="*/ 0 w 36194"/>
                    <a:gd name="connsiteY170" fmla="*/ 2857 h 34289"/>
                    <a:gd name="connsiteX171" fmla="*/ 0 w 36194"/>
                    <a:gd name="connsiteY171" fmla="*/ 1905 h 34289"/>
                    <a:gd name="connsiteX172" fmla="*/ 0 w 36194"/>
                    <a:gd name="connsiteY172" fmla="*/ 952 h 34289"/>
                    <a:gd name="connsiteX173" fmla="*/ 0 w 36194"/>
                    <a:gd name="connsiteY173" fmla="*/ 0 h 34289"/>
                    <a:gd name="connsiteX174" fmla="*/ 0 w 36194"/>
                    <a:gd name="connsiteY174" fmla="*/ 0 h 34289"/>
                    <a:gd name="connsiteX175" fmla="*/ 0 w 36194"/>
                    <a:gd name="connsiteY175" fmla="*/ 0 h 34289"/>
                    <a:gd name="connsiteX176" fmla="*/ 0 w 36194"/>
                    <a:gd name="connsiteY176" fmla="*/ 0 h 34289"/>
                    <a:gd name="connsiteX177" fmla="*/ 0 w 36194"/>
                    <a:gd name="connsiteY177" fmla="*/ 0 h 34289"/>
                    <a:gd name="connsiteX178" fmla="*/ 0 w 36194"/>
                    <a:gd name="connsiteY178" fmla="*/ 0 h 34289"/>
                    <a:gd name="connsiteX179" fmla="*/ 0 w 36194"/>
                    <a:gd name="connsiteY179" fmla="*/ 0 h 34289"/>
                    <a:gd name="connsiteX180" fmla="*/ 0 w 36194"/>
                    <a:gd name="connsiteY180" fmla="*/ 0 h 34289"/>
                    <a:gd name="connsiteX181" fmla="*/ 0 w 36194"/>
                    <a:gd name="connsiteY181" fmla="*/ 0 h 34289"/>
                    <a:gd name="connsiteX182" fmla="*/ 0 w 36194"/>
                    <a:gd name="connsiteY182" fmla="*/ 0 h 34289"/>
                    <a:gd name="connsiteX183" fmla="*/ 0 w 36194"/>
                    <a:gd name="connsiteY183" fmla="*/ 0 h 34289"/>
                    <a:gd name="connsiteX184" fmla="*/ 0 w 36194"/>
                    <a:gd name="connsiteY184" fmla="*/ 0 h 34289"/>
                    <a:gd name="connsiteX185" fmla="*/ 0 w 36194"/>
                    <a:gd name="connsiteY185" fmla="*/ 0 h 34289"/>
                    <a:gd name="connsiteX186" fmla="*/ 0 w 36194"/>
                    <a:gd name="connsiteY186" fmla="*/ 0 h 34289"/>
                    <a:gd name="connsiteX187" fmla="*/ 0 w 36194"/>
                    <a:gd name="connsiteY187" fmla="*/ 0 h 34289"/>
                    <a:gd name="connsiteX188" fmla="*/ 0 w 36194"/>
                    <a:gd name="connsiteY188" fmla="*/ 0 h 34289"/>
                    <a:gd name="connsiteX189" fmla="*/ 0 w 36194"/>
                    <a:gd name="connsiteY189" fmla="*/ 0 h 34289"/>
                    <a:gd name="connsiteX190" fmla="*/ 0 w 36194"/>
                    <a:gd name="connsiteY190" fmla="*/ 0 h 34289"/>
                    <a:gd name="connsiteX191" fmla="*/ 0 w 36194"/>
                    <a:gd name="connsiteY191" fmla="*/ 0 h 34289"/>
                    <a:gd name="connsiteX192" fmla="*/ 0 w 36194"/>
                    <a:gd name="connsiteY192" fmla="*/ 0 h 34289"/>
                    <a:gd name="connsiteX193" fmla="*/ 0 w 36194"/>
                    <a:gd name="connsiteY193" fmla="*/ 0 h 34289"/>
                    <a:gd name="connsiteX194" fmla="*/ 0 w 36194"/>
                    <a:gd name="connsiteY194" fmla="*/ 0 h 34289"/>
                    <a:gd name="connsiteX195" fmla="*/ 0 w 36194"/>
                    <a:gd name="connsiteY195" fmla="*/ 0 h 34289"/>
                    <a:gd name="connsiteX196" fmla="*/ 0 w 36194"/>
                    <a:gd name="connsiteY196" fmla="*/ 0 h 34289"/>
                    <a:gd name="connsiteX197" fmla="*/ 0 w 36194"/>
                    <a:gd name="connsiteY197" fmla="*/ 0 h 34289"/>
                    <a:gd name="connsiteX198" fmla="*/ 0 w 36194"/>
                    <a:gd name="connsiteY198" fmla="*/ 0 h 34289"/>
                    <a:gd name="connsiteX199" fmla="*/ 0 w 36194"/>
                    <a:gd name="connsiteY199" fmla="*/ 0 h 34289"/>
                    <a:gd name="connsiteX200" fmla="*/ 0 w 36194"/>
                    <a:gd name="connsiteY200" fmla="*/ 0 h 34289"/>
                    <a:gd name="connsiteX201" fmla="*/ 0 w 36194"/>
                    <a:gd name="connsiteY201" fmla="*/ 0 h 34289"/>
                    <a:gd name="connsiteX202" fmla="*/ 0 w 36194"/>
                    <a:gd name="connsiteY202" fmla="*/ 0 h 34289"/>
                    <a:gd name="connsiteX203" fmla="*/ 0 w 36194"/>
                    <a:gd name="connsiteY203" fmla="*/ 0 h 34289"/>
                    <a:gd name="connsiteX204" fmla="*/ 0 w 36194"/>
                    <a:gd name="connsiteY204" fmla="*/ 0 h 34289"/>
                    <a:gd name="connsiteX205" fmla="*/ 0 w 36194"/>
                    <a:gd name="connsiteY205" fmla="*/ 0 h 34289"/>
                    <a:gd name="connsiteX206" fmla="*/ 0 w 36194"/>
                    <a:gd name="connsiteY206" fmla="*/ 0 h 34289"/>
                    <a:gd name="connsiteX207" fmla="*/ 0 w 36194"/>
                    <a:gd name="connsiteY207" fmla="*/ 0 h 34289"/>
                    <a:gd name="connsiteX208" fmla="*/ 0 w 36194"/>
                    <a:gd name="connsiteY208" fmla="*/ 0 h 34289"/>
                    <a:gd name="connsiteX209" fmla="*/ 0 w 36194"/>
                    <a:gd name="connsiteY209" fmla="*/ 0 h 34289"/>
                    <a:gd name="connsiteX210" fmla="*/ 0 w 36194"/>
                    <a:gd name="connsiteY210" fmla="*/ 0 h 34289"/>
                    <a:gd name="connsiteX211" fmla="*/ 0 w 36194"/>
                    <a:gd name="connsiteY211" fmla="*/ 0 h 34289"/>
                    <a:gd name="connsiteX212" fmla="*/ 0 w 36194"/>
                    <a:gd name="connsiteY212" fmla="*/ 0 h 34289"/>
                    <a:gd name="connsiteX213" fmla="*/ 0 w 36194"/>
                    <a:gd name="connsiteY213" fmla="*/ 0 h 34289"/>
                    <a:gd name="connsiteX214" fmla="*/ 0 w 36194"/>
                    <a:gd name="connsiteY214" fmla="*/ 0 h 34289"/>
                    <a:gd name="connsiteX215" fmla="*/ 0 w 36194"/>
                    <a:gd name="connsiteY215" fmla="*/ 0 h 34289"/>
                    <a:gd name="connsiteX216" fmla="*/ 0 w 36194"/>
                    <a:gd name="connsiteY216" fmla="*/ 0 h 34289"/>
                    <a:gd name="connsiteX217" fmla="*/ 0 w 36194"/>
                    <a:gd name="connsiteY217" fmla="*/ 0 h 34289"/>
                    <a:gd name="connsiteX218" fmla="*/ 0 w 36194"/>
                    <a:gd name="connsiteY218" fmla="*/ 0 h 34289"/>
                    <a:gd name="connsiteX219" fmla="*/ 0 w 36194"/>
                    <a:gd name="connsiteY219" fmla="*/ 0 h 34289"/>
                    <a:gd name="connsiteX220" fmla="*/ 0 w 36194"/>
                    <a:gd name="connsiteY220" fmla="*/ 0 h 34289"/>
                    <a:gd name="connsiteX221" fmla="*/ 0 w 36194"/>
                    <a:gd name="connsiteY221" fmla="*/ 0 h 34289"/>
                    <a:gd name="connsiteX222" fmla="*/ 0 w 36194"/>
                    <a:gd name="connsiteY222" fmla="*/ 0 h 34289"/>
                    <a:gd name="connsiteX223" fmla="*/ 0 w 36194"/>
                    <a:gd name="connsiteY223" fmla="*/ 0 h 34289"/>
                    <a:gd name="connsiteX224" fmla="*/ 0 w 36194"/>
                    <a:gd name="connsiteY224" fmla="*/ 0 h 34289"/>
                    <a:gd name="connsiteX225" fmla="*/ 0 w 36194"/>
                    <a:gd name="connsiteY225" fmla="*/ 0 h 34289"/>
                    <a:gd name="connsiteX226" fmla="*/ 0 w 36194"/>
                    <a:gd name="connsiteY226" fmla="*/ 0 h 34289"/>
                    <a:gd name="connsiteX227" fmla="*/ 0 w 36194"/>
                    <a:gd name="connsiteY227" fmla="*/ 0 h 34289"/>
                    <a:gd name="connsiteX228" fmla="*/ 0 w 36194"/>
                    <a:gd name="connsiteY228" fmla="*/ 0 h 34289"/>
                    <a:gd name="connsiteX229" fmla="*/ 0 w 36194"/>
                    <a:gd name="connsiteY229" fmla="*/ 0 h 34289"/>
                    <a:gd name="connsiteX230" fmla="*/ 0 w 36194"/>
                    <a:gd name="connsiteY230" fmla="*/ 0 h 34289"/>
                    <a:gd name="connsiteX231" fmla="*/ 0 w 36194"/>
                    <a:gd name="connsiteY231" fmla="*/ 0 h 34289"/>
                    <a:gd name="connsiteX232" fmla="*/ 0 w 36194"/>
                    <a:gd name="connsiteY232" fmla="*/ 0 h 34289"/>
                    <a:gd name="connsiteX233" fmla="*/ 0 w 36194"/>
                    <a:gd name="connsiteY233" fmla="*/ 0 h 34289"/>
                    <a:gd name="connsiteX234" fmla="*/ 0 w 36194"/>
                    <a:gd name="connsiteY234" fmla="*/ 0 h 34289"/>
                    <a:gd name="connsiteX235" fmla="*/ 0 w 36194"/>
                    <a:gd name="connsiteY235" fmla="*/ 0 h 34289"/>
                    <a:gd name="connsiteX236" fmla="*/ 0 w 36194"/>
                    <a:gd name="connsiteY236" fmla="*/ 0 h 34289"/>
                    <a:gd name="connsiteX237" fmla="*/ 0 w 36194"/>
                    <a:gd name="connsiteY237" fmla="*/ 0 h 34289"/>
                    <a:gd name="connsiteX238" fmla="*/ 0 w 36194"/>
                    <a:gd name="connsiteY238" fmla="*/ 0 h 34289"/>
                    <a:gd name="connsiteX239" fmla="*/ 0 w 36194"/>
                    <a:gd name="connsiteY239" fmla="*/ 0 h 34289"/>
                    <a:gd name="connsiteX240" fmla="*/ 0 w 36194"/>
                    <a:gd name="connsiteY240" fmla="*/ 0 h 34289"/>
                    <a:gd name="connsiteX241" fmla="*/ 0 w 36194"/>
                    <a:gd name="connsiteY241" fmla="*/ 0 h 34289"/>
                    <a:gd name="connsiteX242" fmla="*/ 0 w 36194"/>
                    <a:gd name="connsiteY242" fmla="*/ 0 h 34289"/>
                    <a:gd name="connsiteX243" fmla="*/ 0 w 36194"/>
                    <a:gd name="connsiteY243" fmla="*/ 0 h 34289"/>
                    <a:gd name="connsiteX244" fmla="*/ 0 w 36194"/>
                    <a:gd name="connsiteY244" fmla="*/ 0 h 34289"/>
                    <a:gd name="connsiteX245" fmla="*/ 0 w 36194"/>
                    <a:gd name="connsiteY245" fmla="*/ 0 h 34289"/>
                    <a:gd name="connsiteX246" fmla="*/ 0 w 36194"/>
                    <a:gd name="connsiteY246" fmla="*/ 0 h 34289"/>
                    <a:gd name="connsiteX247" fmla="*/ 0 w 36194"/>
                    <a:gd name="connsiteY247" fmla="*/ 0 h 34289"/>
                    <a:gd name="connsiteX248" fmla="*/ 0 w 36194"/>
                    <a:gd name="connsiteY248" fmla="*/ 0 h 34289"/>
                    <a:gd name="connsiteX249" fmla="*/ 0 w 36194"/>
                    <a:gd name="connsiteY249" fmla="*/ 0 h 34289"/>
                    <a:gd name="connsiteX250" fmla="*/ 0 w 36194"/>
                    <a:gd name="connsiteY250" fmla="*/ 0 h 34289"/>
                    <a:gd name="connsiteX251" fmla="*/ 0 w 36194"/>
                    <a:gd name="connsiteY251" fmla="*/ 0 h 34289"/>
                    <a:gd name="connsiteX252" fmla="*/ 0 w 36194"/>
                    <a:gd name="connsiteY252" fmla="*/ 0 h 34289"/>
                    <a:gd name="connsiteX253" fmla="*/ 0 w 36194"/>
                    <a:gd name="connsiteY253" fmla="*/ 0 h 34289"/>
                    <a:gd name="connsiteX254" fmla="*/ 0 w 36194"/>
                    <a:gd name="connsiteY254" fmla="*/ 0 h 34289"/>
                    <a:gd name="connsiteX255" fmla="*/ 0 w 36194"/>
                    <a:gd name="connsiteY255" fmla="*/ 0 h 34289"/>
                    <a:gd name="connsiteX256" fmla="*/ 0 w 36194"/>
                    <a:gd name="connsiteY256" fmla="*/ 0 h 34289"/>
                    <a:gd name="connsiteX257" fmla="*/ 0 w 36194"/>
                    <a:gd name="connsiteY257" fmla="*/ 0 h 34289"/>
                    <a:gd name="connsiteX258" fmla="*/ 0 w 36194"/>
                    <a:gd name="connsiteY258" fmla="*/ 0 h 34289"/>
                    <a:gd name="connsiteX259" fmla="*/ 0 w 36194"/>
                    <a:gd name="connsiteY259" fmla="*/ 0 h 34289"/>
                    <a:gd name="connsiteX260" fmla="*/ 0 w 36194"/>
                    <a:gd name="connsiteY260" fmla="*/ 0 h 34289"/>
                    <a:gd name="connsiteX261" fmla="*/ 0 w 36194"/>
                    <a:gd name="connsiteY261" fmla="*/ 0 h 34289"/>
                    <a:gd name="connsiteX262" fmla="*/ 0 w 36194"/>
                    <a:gd name="connsiteY262" fmla="*/ 0 h 34289"/>
                    <a:gd name="connsiteX263" fmla="*/ 0 w 36194"/>
                    <a:gd name="connsiteY263" fmla="*/ 0 h 34289"/>
                    <a:gd name="connsiteX264" fmla="*/ 0 w 36194"/>
                    <a:gd name="connsiteY264" fmla="*/ 0 h 34289"/>
                    <a:gd name="connsiteX265" fmla="*/ 0 w 36194"/>
                    <a:gd name="connsiteY265" fmla="*/ 0 h 34289"/>
                    <a:gd name="connsiteX266" fmla="*/ 0 w 36194"/>
                    <a:gd name="connsiteY266" fmla="*/ 0 h 34289"/>
                    <a:gd name="connsiteX267" fmla="*/ 0 w 36194"/>
                    <a:gd name="connsiteY267" fmla="*/ 0 h 34289"/>
                    <a:gd name="connsiteX268" fmla="*/ 0 w 36194"/>
                    <a:gd name="connsiteY268" fmla="*/ 0 h 34289"/>
                    <a:gd name="connsiteX269" fmla="*/ 0 w 36194"/>
                    <a:gd name="connsiteY269" fmla="*/ 0 h 34289"/>
                    <a:gd name="connsiteX270" fmla="*/ 0 w 36194"/>
                    <a:gd name="connsiteY270" fmla="*/ 0 h 34289"/>
                    <a:gd name="connsiteX271" fmla="*/ 0 w 36194"/>
                    <a:gd name="connsiteY271" fmla="*/ 0 h 34289"/>
                    <a:gd name="connsiteX272" fmla="*/ 0 w 36194"/>
                    <a:gd name="connsiteY272" fmla="*/ 0 h 34289"/>
                    <a:gd name="connsiteX273" fmla="*/ 0 w 36194"/>
                    <a:gd name="connsiteY273" fmla="*/ 0 h 34289"/>
                    <a:gd name="connsiteX274" fmla="*/ 0 w 36194"/>
                    <a:gd name="connsiteY274" fmla="*/ 0 h 34289"/>
                    <a:gd name="connsiteX275" fmla="*/ 0 w 36194"/>
                    <a:gd name="connsiteY275" fmla="*/ 0 h 34289"/>
                    <a:gd name="connsiteX276" fmla="*/ 0 w 36194"/>
                    <a:gd name="connsiteY276" fmla="*/ 0 h 34289"/>
                    <a:gd name="connsiteX277" fmla="*/ 0 w 36194"/>
                    <a:gd name="connsiteY277" fmla="*/ 0 h 34289"/>
                    <a:gd name="connsiteX278" fmla="*/ 0 w 36194"/>
                    <a:gd name="connsiteY278" fmla="*/ 0 h 34289"/>
                    <a:gd name="connsiteX279" fmla="*/ 0 w 36194"/>
                    <a:gd name="connsiteY279" fmla="*/ 0 h 34289"/>
                    <a:gd name="connsiteX280" fmla="*/ 0 w 36194"/>
                    <a:gd name="connsiteY280" fmla="*/ 0 h 34289"/>
                    <a:gd name="connsiteX281" fmla="*/ 0 w 36194"/>
                    <a:gd name="connsiteY281" fmla="*/ 0 h 34289"/>
                    <a:gd name="connsiteX282" fmla="*/ 0 w 36194"/>
                    <a:gd name="connsiteY282" fmla="*/ 0 h 34289"/>
                    <a:gd name="connsiteX283" fmla="*/ 0 w 36194"/>
                    <a:gd name="connsiteY283" fmla="*/ 0 h 34289"/>
                    <a:gd name="connsiteX284" fmla="*/ 0 w 36194"/>
                    <a:gd name="connsiteY284" fmla="*/ 0 h 34289"/>
                    <a:gd name="connsiteX285" fmla="*/ 0 w 36194"/>
                    <a:gd name="connsiteY285" fmla="*/ 0 h 34289"/>
                    <a:gd name="connsiteX286" fmla="*/ 14288 w 36194"/>
                    <a:gd name="connsiteY286" fmla="*/ 7620 h 34289"/>
                    <a:gd name="connsiteX287" fmla="*/ 14288 w 36194"/>
                    <a:gd name="connsiteY287" fmla="*/ 7620 h 34289"/>
                    <a:gd name="connsiteX288" fmla="*/ 14288 w 36194"/>
                    <a:gd name="connsiteY288" fmla="*/ 7620 h 34289"/>
                    <a:gd name="connsiteX289" fmla="*/ 14288 w 36194"/>
                    <a:gd name="connsiteY289" fmla="*/ 7620 h 34289"/>
                    <a:gd name="connsiteX290" fmla="*/ 14288 w 36194"/>
                    <a:gd name="connsiteY290" fmla="*/ 7620 h 34289"/>
                    <a:gd name="connsiteX291" fmla="*/ 14288 w 36194"/>
                    <a:gd name="connsiteY291" fmla="*/ 7620 h 34289"/>
                    <a:gd name="connsiteX292" fmla="*/ 14288 w 36194"/>
                    <a:gd name="connsiteY292" fmla="*/ 7620 h 34289"/>
                    <a:gd name="connsiteX293" fmla="*/ 14288 w 36194"/>
                    <a:gd name="connsiteY293" fmla="*/ 7620 h 34289"/>
                    <a:gd name="connsiteX294" fmla="*/ 14288 w 36194"/>
                    <a:gd name="connsiteY294" fmla="*/ 7620 h 34289"/>
                    <a:gd name="connsiteX295" fmla="*/ 14288 w 36194"/>
                    <a:gd name="connsiteY295" fmla="*/ 7620 h 34289"/>
                    <a:gd name="connsiteX296" fmla="*/ 14288 w 36194"/>
                    <a:gd name="connsiteY296" fmla="*/ 7620 h 34289"/>
                    <a:gd name="connsiteX297" fmla="*/ 14288 w 36194"/>
                    <a:gd name="connsiteY297" fmla="*/ 7620 h 34289"/>
                    <a:gd name="connsiteX298" fmla="*/ 14288 w 36194"/>
                    <a:gd name="connsiteY298" fmla="*/ 7620 h 34289"/>
                    <a:gd name="connsiteX299" fmla="*/ 14288 w 36194"/>
                    <a:gd name="connsiteY299" fmla="*/ 7620 h 34289"/>
                    <a:gd name="connsiteX300" fmla="*/ 27623 w 36194"/>
                    <a:gd name="connsiteY300" fmla="*/ 15240 h 34289"/>
                    <a:gd name="connsiteX301" fmla="*/ 26670 w 36194"/>
                    <a:gd name="connsiteY301" fmla="*/ 15240 h 34289"/>
                    <a:gd name="connsiteX302" fmla="*/ 25717 w 36194"/>
                    <a:gd name="connsiteY302" fmla="*/ 15240 h 34289"/>
                    <a:gd name="connsiteX303" fmla="*/ 25717 w 36194"/>
                    <a:gd name="connsiteY303" fmla="*/ 15240 h 34289"/>
                    <a:gd name="connsiteX304" fmla="*/ 25717 w 36194"/>
                    <a:gd name="connsiteY304" fmla="*/ 15240 h 34289"/>
                    <a:gd name="connsiteX305" fmla="*/ 25717 w 36194"/>
                    <a:gd name="connsiteY305" fmla="*/ 15240 h 34289"/>
                    <a:gd name="connsiteX306" fmla="*/ 25717 w 36194"/>
                    <a:gd name="connsiteY306" fmla="*/ 15240 h 34289"/>
                    <a:gd name="connsiteX307" fmla="*/ 25717 w 36194"/>
                    <a:gd name="connsiteY307" fmla="*/ 15240 h 34289"/>
                    <a:gd name="connsiteX308" fmla="*/ 25717 w 36194"/>
                    <a:gd name="connsiteY308" fmla="*/ 15240 h 34289"/>
                    <a:gd name="connsiteX309" fmla="*/ 25717 w 36194"/>
                    <a:gd name="connsiteY309" fmla="*/ 15240 h 34289"/>
                    <a:gd name="connsiteX310" fmla="*/ 25717 w 36194"/>
                    <a:gd name="connsiteY310" fmla="*/ 15240 h 34289"/>
                    <a:gd name="connsiteX311" fmla="*/ 25717 w 36194"/>
                    <a:gd name="connsiteY311" fmla="*/ 15240 h 34289"/>
                    <a:gd name="connsiteX312" fmla="*/ 25717 w 36194"/>
                    <a:gd name="connsiteY312" fmla="*/ 15240 h 34289"/>
                    <a:gd name="connsiteX313" fmla="*/ 25717 w 36194"/>
                    <a:gd name="connsiteY313" fmla="*/ 15240 h 34289"/>
                    <a:gd name="connsiteX314" fmla="*/ 25717 w 36194"/>
                    <a:gd name="connsiteY314" fmla="*/ 15240 h 34289"/>
                    <a:gd name="connsiteX315" fmla="*/ 25717 w 36194"/>
                    <a:gd name="connsiteY315" fmla="*/ 15240 h 34289"/>
                    <a:gd name="connsiteX316" fmla="*/ 25717 w 36194"/>
                    <a:gd name="connsiteY316" fmla="*/ 15240 h 34289"/>
                    <a:gd name="connsiteX317" fmla="*/ 25717 w 36194"/>
                    <a:gd name="connsiteY317" fmla="*/ 15240 h 34289"/>
                    <a:gd name="connsiteX318" fmla="*/ 25717 w 36194"/>
                    <a:gd name="connsiteY318" fmla="*/ 15240 h 34289"/>
                    <a:gd name="connsiteX319" fmla="*/ 25717 w 36194"/>
                    <a:gd name="connsiteY319" fmla="*/ 15240 h 34289"/>
                    <a:gd name="connsiteX320" fmla="*/ 25717 w 36194"/>
                    <a:gd name="connsiteY320" fmla="*/ 15240 h 34289"/>
                    <a:gd name="connsiteX321" fmla="*/ 25717 w 36194"/>
                    <a:gd name="connsiteY321" fmla="*/ 15240 h 34289"/>
                    <a:gd name="connsiteX322" fmla="*/ 25717 w 36194"/>
                    <a:gd name="connsiteY322" fmla="*/ 15240 h 34289"/>
                    <a:gd name="connsiteX323" fmla="*/ 25717 w 36194"/>
                    <a:gd name="connsiteY323" fmla="*/ 15240 h 34289"/>
                    <a:gd name="connsiteX324" fmla="*/ 25717 w 36194"/>
                    <a:gd name="connsiteY324" fmla="*/ 15240 h 34289"/>
                    <a:gd name="connsiteX325" fmla="*/ 25717 w 36194"/>
                    <a:gd name="connsiteY325" fmla="*/ 15240 h 34289"/>
                    <a:gd name="connsiteX326" fmla="*/ 25717 w 36194"/>
                    <a:gd name="connsiteY326" fmla="*/ 15240 h 34289"/>
                    <a:gd name="connsiteX327" fmla="*/ 25717 w 36194"/>
                    <a:gd name="connsiteY327" fmla="*/ 15240 h 34289"/>
                    <a:gd name="connsiteX328" fmla="*/ 25717 w 36194"/>
                    <a:gd name="connsiteY328" fmla="*/ 15240 h 34289"/>
                    <a:gd name="connsiteX329" fmla="*/ 25717 w 36194"/>
                    <a:gd name="connsiteY329" fmla="*/ 15240 h 34289"/>
                    <a:gd name="connsiteX330" fmla="*/ 25717 w 36194"/>
                    <a:gd name="connsiteY330" fmla="*/ 15240 h 34289"/>
                    <a:gd name="connsiteX331" fmla="*/ 25717 w 36194"/>
                    <a:gd name="connsiteY331" fmla="*/ 15240 h 34289"/>
                    <a:gd name="connsiteX332" fmla="*/ 25717 w 36194"/>
                    <a:gd name="connsiteY332" fmla="*/ 15240 h 34289"/>
                    <a:gd name="connsiteX333" fmla="*/ 25717 w 36194"/>
                    <a:gd name="connsiteY333" fmla="*/ 15240 h 34289"/>
                    <a:gd name="connsiteX334" fmla="*/ 25717 w 36194"/>
                    <a:gd name="connsiteY334" fmla="*/ 15240 h 34289"/>
                    <a:gd name="connsiteX335" fmla="*/ 16192 w 36194"/>
                    <a:gd name="connsiteY335" fmla="*/ 10477 h 34289"/>
                    <a:gd name="connsiteX336" fmla="*/ 16192 w 36194"/>
                    <a:gd name="connsiteY336" fmla="*/ 10477 h 34289"/>
                    <a:gd name="connsiteX337" fmla="*/ 16192 w 36194"/>
                    <a:gd name="connsiteY337" fmla="*/ 10477 h 34289"/>
                    <a:gd name="connsiteX338" fmla="*/ 16192 w 36194"/>
                    <a:gd name="connsiteY338" fmla="*/ 10477 h 34289"/>
                    <a:gd name="connsiteX339" fmla="*/ 16192 w 36194"/>
                    <a:gd name="connsiteY339" fmla="*/ 10477 h 34289"/>
                    <a:gd name="connsiteX340" fmla="*/ 16192 w 36194"/>
                    <a:gd name="connsiteY340" fmla="*/ 10477 h 34289"/>
                    <a:gd name="connsiteX341" fmla="*/ 16192 w 36194"/>
                    <a:gd name="connsiteY341" fmla="*/ 10477 h 34289"/>
                    <a:gd name="connsiteX342" fmla="*/ 16192 w 36194"/>
                    <a:gd name="connsiteY342" fmla="*/ 10477 h 34289"/>
                    <a:gd name="connsiteX343" fmla="*/ 16192 w 36194"/>
                    <a:gd name="connsiteY343" fmla="*/ 10477 h 34289"/>
                    <a:gd name="connsiteX344" fmla="*/ 16192 w 36194"/>
                    <a:gd name="connsiteY344" fmla="*/ 10477 h 34289"/>
                    <a:gd name="connsiteX345" fmla="*/ 16192 w 36194"/>
                    <a:gd name="connsiteY345" fmla="*/ 10477 h 34289"/>
                    <a:gd name="connsiteX346" fmla="*/ 16192 w 36194"/>
                    <a:gd name="connsiteY346" fmla="*/ 10477 h 34289"/>
                    <a:gd name="connsiteX347" fmla="*/ 16192 w 36194"/>
                    <a:gd name="connsiteY347" fmla="*/ 10477 h 34289"/>
                    <a:gd name="connsiteX348" fmla="*/ 16192 w 36194"/>
                    <a:gd name="connsiteY348" fmla="*/ 10477 h 34289"/>
                    <a:gd name="connsiteX349" fmla="*/ 16192 w 36194"/>
                    <a:gd name="connsiteY349" fmla="*/ 10477 h 34289"/>
                    <a:gd name="connsiteX350" fmla="*/ 16192 w 36194"/>
                    <a:gd name="connsiteY350" fmla="*/ 10477 h 34289"/>
                    <a:gd name="connsiteX351" fmla="*/ 16192 w 36194"/>
                    <a:gd name="connsiteY351" fmla="*/ 10477 h 34289"/>
                    <a:gd name="connsiteX352" fmla="*/ 16192 w 36194"/>
                    <a:gd name="connsiteY352" fmla="*/ 10477 h 34289"/>
                    <a:gd name="connsiteX353" fmla="*/ 16192 w 36194"/>
                    <a:gd name="connsiteY353" fmla="*/ 10477 h 34289"/>
                    <a:gd name="connsiteX354" fmla="*/ 16192 w 36194"/>
                    <a:gd name="connsiteY354" fmla="*/ 10477 h 34289"/>
                    <a:gd name="connsiteX355" fmla="*/ 16192 w 36194"/>
                    <a:gd name="connsiteY355" fmla="*/ 10477 h 34289"/>
                    <a:gd name="connsiteX356" fmla="*/ 16192 w 36194"/>
                    <a:gd name="connsiteY356" fmla="*/ 10477 h 34289"/>
                    <a:gd name="connsiteX357" fmla="*/ 16192 w 36194"/>
                    <a:gd name="connsiteY357" fmla="*/ 10477 h 34289"/>
                    <a:gd name="connsiteX358" fmla="*/ 16192 w 36194"/>
                    <a:gd name="connsiteY358" fmla="*/ 10477 h 34289"/>
                    <a:gd name="connsiteX359" fmla="*/ 16192 w 36194"/>
                    <a:gd name="connsiteY359" fmla="*/ 10477 h 34289"/>
                    <a:gd name="connsiteX360" fmla="*/ 16192 w 36194"/>
                    <a:gd name="connsiteY360" fmla="*/ 10477 h 34289"/>
                    <a:gd name="connsiteX361" fmla="*/ 27623 w 36194"/>
                    <a:gd name="connsiteY361" fmla="*/ 16193 h 34289"/>
                    <a:gd name="connsiteX362" fmla="*/ 27623 w 36194"/>
                    <a:gd name="connsiteY362" fmla="*/ 16193 h 34289"/>
                    <a:gd name="connsiteX363" fmla="*/ 27623 w 36194"/>
                    <a:gd name="connsiteY363" fmla="*/ 16193 h 34289"/>
                    <a:gd name="connsiteX364" fmla="*/ 27623 w 36194"/>
                    <a:gd name="connsiteY364" fmla="*/ 16193 h 34289"/>
                    <a:gd name="connsiteX365" fmla="*/ 27623 w 36194"/>
                    <a:gd name="connsiteY365" fmla="*/ 16193 h 34289"/>
                    <a:gd name="connsiteX366" fmla="*/ 27623 w 36194"/>
                    <a:gd name="connsiteY366" fmla="*/ 16193 h 34289"/>
                    <a:gd name="connsiteX367" fmla="*/ 27623 w 36194"/>
                    <a:gd name="connsiteY367" fmla="*/ 16193 h 34289"/>
                    <a:gd name="connsiteX368" fmla="*/ 27623 w 36194"/>
                    <a:gd name="connsiteY368" fmla="*/ 16193 h 34289"/>
                    <a:gd name="connsiteX369" fmla="*/ 27623 w 36194"/>
                    <a:gd name="connsiteY369" fmla="*/ 16193 h 34289"/>
                    <a:gd name="connsiteX370" fmla="*/ 27623 w 36194"/>
                    <a:gd name="connsiteY370" fmla="*/ 16193 h 34289"/>
                    <a:gd name="connsiteX371" fmla="*/ 27623 w 36194"/>
                    <a:gd name="connsiteY371" fmla="*/ 16193 h 34289"/>
                    <a:gd name="connsiteX372" fmla="*/ 27623 w 36194"/>
                    <a:gd name="connsiteY372" fmla="*/ 16193 h 34289"/>
                    <a:gd name="connsiteX373" fmla="*/ 27623 w 36194"/>
                    <a:gd name="connsiteY373" fmla="*/ 16193 h 34289"/>
                    <a:gd name="connsiteX374" fmla="*/ 27623 w 36194"/>
                    <a:gd name="connsiteY374" fmla="*/ 16193 h 34289"/>
                    <a:gd name="connsiteX375" fmla="*/ 14288 w 36194"/>
                    <a:gd name="connsiteY375" fmla="*/ 9525 h 34289"/>
                    <a:gd name="connsiteX376" fmla="*/ 14288 w 36194"/>
                    <a:gd name="connsiteY376" fmla="*/ 9525 h 34289"/>
                    <a:gd name="connsiteX377" fmla="*/ 14288 w 36194"/>
                    <a:gd name="connsiteY377" fmla="*/ 9525 h 34289"/>
                    <a:gd name="connsiteX378" fmla="*/ 14288 w 36194"/>
                    <a:gd name="connsiteY378" fmla="*/ 9525 h 34289"/>
                    <a:gd name="connsiteX379" fmla="*/ 14288 w 36194"/>
                    <a:gd name="connsiteY379" fmla="*/ 9525 h 34289"/>
                    <a:gd name="connsiteX380" fmla="*/ 14288 w 36194"/>
                    <a:gd name="connsiteY380" fmla="*/ 9525 h 34289"/>
                    <a:gd name="connsiteX381" fmla="*/ 14288 w 36194"/>
                    <a:gd name="connsiteY381" fmla="*/ 9525 h 34289"/>
                    <a:gd name="connsiteX382" fmla="*/ 14288 w 36194"/>
                    <a:gd name="connsiteY382" fmla="*/ 9525 h 34289"/>
                    <a:gd name="connsiteX383" fmla="*/ 14288 w 36194"/>
                    <a:gd name="connsiteY383" fmla="*/ 9525 h 34289"/>
                    <a:gd name="connsiteX384" fmla="*/ 14288 w 36194"/>
                    <a:gd name="connsiteY384" fmla="*/ 9525 h 34289"/>
                    <a:gd name="connsiteX385" fmla="*/ 14288 w 36194"/>
                    <a:gd name="connsiteY385" fmla="*/ 9525 h 34289"/>
                    <a:gd name="connsiteX386" fmla="*/ 14288 w 36194"/>
                    <a:gd name="connsiteY386" fmla="*/ 9525 h 34289"/>
                    <a:gd name="connsiteX387" fmla="*/ 14288 w 36194"/>
                    <a:gd name="connsiteY387" fmla="*/ 9525 h 34289"/>
                    <a:gd name="connsiteX388" fmla="*/ 14288 w 36194"/>
                    <a:gd name="connsiteY388" fmla="*/ 9525 h 34289"/>
                    <a:gd name="connsiteX389" fmla="*/ 14288 w 36194"/>
                    <a:gd name="connsiteY389" fmla="*/ 9525 h 34289"/>
                    <a:gd name="connsiteX390" fmla="*/ 14288 w 36194"/>
                    <a:gd name="connsiteY390" fmla="*/ 9525 h 34289"/>
                    <a:gd name="connsiteX391" fmla="*/ 14288 w 36194"/>
                    <a:gd name="connsiteY391" fmla="*/ 9525 h 34289"/>
                    <a:gd name="connsiteX392" fmla="*/ 14288 w 36194"/>
                    <a:gd name="connsiteY392" fmla="*/ 9525 h 34289"/>
                    <a:gd name="connsiteX393" fmla="*/ 14288 w 36194"/>
                    <a:gd name="connsiteY393" fmla="*/ 9525 h 34289"/>
                    <a:gd name="connsiteX394" fmla="*/ 14288 w 36194"/>
                    <a:gd name="connsiteY394" fmla="*/ 9525 h 34289"/>
                    <a:gd name="connsiteX395" fmla="*/ 14288 w 36194"/>
                    <a:gd name="connsiteY395" fmla="*/ 9525 h 34289"/>
                    <a:gd name="connsiteX396" fmla="*/ 14288 w 36194"/>
                    <a:gd name="connsiteY396" fmla="*/ 9525 h 34289"/>
                    <a:gd name="connsiteX397" fmla="*/ 15240 w 36194"/>
                    <a:gd name="connsiteY397" fmla="*/ 10477 h 34289"/>
                    <a:gd name="connsiteX398" fmla="*/ 15240 w 36194"/>
                    <a:gd name="connsiteY398" fmla="*/ 10477 h 34289"/>
                    <a:gd name="connsiteX399" fmla="*/ 16192 w 36194"/>
                    <a:gd name="connsiteY399" fmla="*/ 10477 h 34289"/>
                    <a:gd name="connsiteX400" fmla="*/ 17145 w 36194"/>
                    <a:gd name="connsiteY400" fmla="*/ 10477 h 34289"/>
                    <a:gd name="connsiteX401" fmla="*/ 18098 w 36194"/>
                    <a:gd name="connsiteY401" fmla="*/ 10477 h 34289"/>
                    <a:gd name="connsiteX402" fmla="*/ 19050 w 36194"/>
                    <a:gd name="connsiteY402" fmla="*/ 10477 h 34289"/>
                    <a:gd name="connsiteX403" fmla="*/ 20002 w 36194"/>
                    <a:gd name="connsiteY403" fmla="*/ 10477 h 34289"/>
                    <a:gd name="connsiteX404" fmla="*/ 20955 w 36194"/>
                    <a:gd name="connsiteY404" fmla="*/ 10477 h 34289"/>
                    <a:gd name="connsiteX405" fmla="*/ 21907 w 36194"/>
                    <a:gd name="connsiteY405" fmla="*/ 10477 h 34289"/>
                    <a:gd name="connsiteX406" fmla="*/ 21907 w 36194"/>
                    <a:gd name="connsiteY406" fmla="*/ 10477 h 34289"/>
                    <a:gd name="connsiteX407" fmla="*/ 21907 w 36194"/>
                    <a:gd name="connsiteY407" fmla="*/ 10477 h 34289"/>
                    <a:gd name="connsiteX408" fmla="*/ 21907 w 36194"/>
                    <a:gd name="connsiteY408" fmla="*/ 10477 h 34289"/>
                    <a:gd name="connsiteX409" fmla="*/ 21907 w 36194"/>
                    <a:gd name="connsiteY409" fmla="*/ 10477 h 34289"/>
                    <a:gd name="connsiteX410" fmla="*/ 21907 w 36194"/>
                    <a:gd name="connsiteY410" fmla="*/ 10477 h 34289"/>
                    <a:gd name="connsiteX411" fmla="*/ 21907 w 36194"/>
                    <a:gd name="connsiteY411" fmla="*/ 10477 h 34289"/>
                    <a:gd name="connsiteX412" fmla="*/ 21907 w 36194"/>
                    <a:gd name="connsiteY412" fmla="*/ 10477 h 34289"/>
                    <a:gd name="connsiteX413" fmla="*/ 21907 w 36194"/>
                    <a:gd name="connsiteY413" fmla="*/ 10477 h 34289"/>
                    <a:gd name="connsiteX414" fmla="*/ 21907 w 36194"/>
                    <a:gd name="connsiteY414" fmla="*/ 10477 h 34289"/>
                    <a:gd name="connsiteX415" fmla="*/ 21907 w 36194"/>
                    <a:gd name="connsiteY415" fmla="*/ 10477 h 34289"/>
                    <a:gd name="connsiteX416" fmla="*/ 21907 w 36194"/>
                    <a:gd name="connsiteY416" fmla="*/ 10477 h 34289"/>
                    <a:gd name="connsiteX417" fmla="*/ 21907 w 36194"/>
                    <a:gd name="connsiteY417" fmla="*/ 10477 h 34289"/>
                    <a:gd name="connsiteX418" fmla="*/ 21907 w 36194"/>
                    <a:gd name="connsiteY418" fmla="*/ 10477 h 34289"/>
                    <a:gd name="connsiteX419" fmla="*/ 21907 w 36194"/>
                    <a:gd name="connsiteY419" fmla="*/ 10477 h 34289"/>
                    <a:gd name="connsiteX420" fmla="*/ 21907 w 36194"/>
                    <a:gd name="connsiteY420" fmla="*/ 10477 h 34289"/>
                    <a:gd name="connsiteX421" fmla="*/ 21907 w 36194"/>
                    <a:gd name="connsiteY421" fmla="*/ 10477 h 34289"/>
                    <a:gd name="connsiteX422" fmla="*/ 21907 w 36194"/>
                    <a:gd name="connsiteY422" fmla="*/ 10477 h 34289"/>
                    <a:gd name="connsiteX423" fmla="*/ 21907 w 36194"/>
                    <a:gd name="connsiteY423" fmla="*/ 10477 h 34289"/>
                    <a:gd name="connsiteX424" fmla="*/ 21907 w 36194"/>
                    <a:gd name="connsiteY424" fmla="*/ 10477 h 34289"/>
                    <a:gd name="connsiteX425" fmla="*/ 36195 w 36194"/>
                    <a:gd name="connsiteY425" fmla="*/ 18097 h 34289"/>
                    <a:gd name="connsiteX426" fmla="*/ 36195 w 36194"/>
                    <a:gd name="connsiteY426" fmla="*/ 18097 h 34289"/>
                    <a:gd name="connsiteX427" fmla="*/ 36195 w 36194"/>
                    <a:gd name="connsiteY427" fmla="*/ 18097 h 34289"/>
                    <a:gd name="connsiteX428" fmla="*/ 36195 w 36194"/>
                    <a:gd name="connsiteY428" fmla="*/ 18097 h 34289"/>
                    <a:gd name="connsiteX429" fmla="*/ 36195 w 36194"/>
                    <a:gd name="connsiteY429" fmla="*/ 18097 h 34289"/>
                    <a:gd name="connsiteX430" fmla="*/ 36195 w 36194"/>
                    <a:gd name="connsiteY430" fmla="*/ 18097 h 34289"/>
                    <a:gd name="connsiteX431" fmla="*/ 36195 w 36194"/>
                    <a:gd name="connsiteY431" fmla="*/ 18097 h 34289"/>
                    <a:gd name="connsiteX432" fmla="*/ 36195 w 36194"/>
                    <a:gd name="connsiteY432" fmla="*/ 18097 h 34289"/>
                    <a:gd name="connsiteX433" fmla="*/ 36195 w 36194"/>
                    <a:gd name="connsiteY433" fmla="*/ 18097 h 34289"/>
                    <a:gd name="connsiteX434" fmla="*/ 36195 w 36194"/>
                    <a:gd name="connsiteY434" fmla="*/ 18097 h 34289"/>
                    <a:gd name="connsiteX435" fmla="*/ 36195 w 36194"/>
                    <a:gd name="connsiteY435" fmla="*/ 18097 h 34289"/>
                    <a:gd name="connsiteX436" fmla="*/ 36195 w 36194"/>
                    <a:gd name="connsiteY436" fmla="*/ 18097 h 34289"/>
                    <a:gd name="connsiteX437" fmla="*/ 36195 w 36194"/>
                    <a:gd name="connsiteY437" fmla="*/ 18097 h 34289"/>
                    <a:gd name="connsiteX438" fmla="*/ 36195 w 36194"/>
                    <a:gd name="connsiteY438" fmla="*/ 18097 h 34289"/>
                    <a:gd name="connsiteX439" fmla="*/ 36195 w 36194"/>
                    <a:gd name="connsiteY439" fmla="*/ 18097 h 34289"/>
                    <a:gd name="connsiteX440" fmla="*/ 36195 w 36194"/>
                    <a:gd name="connsiteY440" fmla="*/ 18097 h 34289"/>
                    <a:gd name="connsiteX441" fmla="*/ 36195 w 36194"/>
                    <a:gd name="connsiteY441" fmla="*/ 18097 h 34289"/>
                    <a:gd name="connsiteX442" fmla="*/ 36195 w 36194"/>
                    <a:gd name="connsiteY442" fmla="*/ 18097 h 34289"/>
                    <a:gd name="connsiteX443" fmla="*/ 36195 w 36194"/>
                    <a:gd name="connsiteY443" fmla="*/ 18097 h 34289"/>
                    <a:gd name="connsiteX444" fmla="*/ 36195 w 36194"/>
                    <a:gd name="connsiteY444" fmla="*/ 18097 h 34289"/>
                    <a:gd name="connsiteX445" fmla="*/ 35242 w 36194"/>
                    <a:gd name="connsiteY445" fmla="*/ 18097 h 34289"/>
                    <a:gd name="connsiteX446" fmla="*/ 34290 w 36194"/>
                    <a:gd name="connsiteY446" fmla="*/ 18097 h 34289"/>
                    <a:gd name="connsiteX447" fmla="*/ 33338 w 36194"/>
                    <a:gd name="connsiteY447" fmla="*/ 18097 h 34289"/>
                    <a:gd name="connsiteX448" fmla="*/ 32385 w 36194"/>
                    <a:gd name="connsiteY448" fmla="*/ 18097 h 34289"/>
                    <a:gd name="connsiteX449" fmla="*/ 31432 w 36194"/>
                    <a:gd name="connsiteY449" fmla="*/ 18097 h 34289"/>
                    <a:gd name="connsiteX450" fmla="*/ 30480 w 36194"/>
                    <a:gd name="connsiteY450" fmla="*/ 18097 h 34289"/>
                    <a:gd name="connsiteX451" fmla="*/ 29527 w 36194"/>
                    <a:gd name="connsiteY451" fmla="*/ 18097 h 34289"/>
                    <a:gd name="connsiteX452" fmla="*/ 28575 w 36194"/>
                    <a:gd name="connsiteY452" fmla="*/ 18097 h 34289"/>
                    <a:gd name="connsiteX453" fmla="*/ 19050 w 36194"/>
                    <a:gd name="connsiteY453" fmla="*/ 13335 h 34289"/>
                    <a:gd name="connsiteX454" fmla="*/ 19050 w 36194"/>
                    <a:gd name="connsiteY454" fmla="*/ 13335 h 34289"/>
                    <a:gd name="connsiteX455" fmla="*/ 19050 w 36194"/>
                    <a:gd name="connsiteY455" fmla="*/ 13335 h 34289"/>
                    <a:gd name="connsiteX456" fmla="*/ 19050 w 36194"/>
                    <a:gd name="connsiteY456" fmla="*/ 13335 h 34289"/>
                    <a:gd name="connsiteX457" fmla="*/ 19050 w 36194"/>
                    <a:gd name="connsiteY457" fmla="*/ 13335 h 34289"/>
                    <a:gd name="connsiteX458" fmla="*/ 19050 w 36194"/>
                    <a:gd name="connsiteY458" fmla="*/ 13335 h 34289"/>
                    <a:gd name="connsiteX459" fmla="*/ 19050 w 36194"/>
                    <a:gd name="connsiteY459" fmla="*/ 13335 h 34289"/>
                    <a:gd name="connsiteX460" fmla="*/ 19050 w 36194"/>
                    <a:gd name="connsiteY460" fmla="*/ 13335 h 34289"/>
                    <a:gd name="connsiteX461" fmla="*/ 19050 w 36194"/>
                    <a:gd name="connsiteY461" fmla="*/ 13335 h 34289"/>
                    <a:gd name="connsiteX462" fmla="*/ 19050 w 36194"/>
                    <a:gd name="connsiteY462" fmla="*/ 13335 h 34289"/>
                    <a:gd name="connsiteX463" fmla="*/ 19050 w 36194"/>
                    <a:gd name="connsiteY463" fmla="*/ 13335 h 34289"/>
                    <a:gd name="connsiteX464" fmla="*/ 19050 w 36194"/>
                    <a:gd name="connsiteY464" fmla="*/ 13335 h 34289"/>
                    <a:gd name="connsiteX465" fmla="*/ 19050 w 36194"/>
                    <a:gd name="connsiteY465" fmla="*/ 13335 h 34289"/>
                    <a:gd name="connsiteX466" fmla="*/ 19050 w 36194"/>
                    <a:gd name="connsiteY466" fmla="*/ 13335 h 34289"/>
                    <a:gd name="connsiteX467" fmla="*/ 19050 w 36194"/>
                    <a:gd name="connsiteY467" fmla="*/ 13335 h 34289"/>
                    <a:gd name="connsiteX468" fmla="*/ 19050 w 36194"/>
                    <a:gd name="connsiteY468" fmla="*/ 13335 h 34289"/>
                    <a:gd name="connsiteX469" fmla="*/ 19050 w 36194"/>
                    <a:gd name="connsiteY469" fmla="*/ 13335 h 34289"/>
                    <a:gd name="connsiteX470" fmla="*/ 19050 w 36194"/>
                    <a:gd name="connsiteY470" fmla="*/ 13335 h 34289"/>
                    <a:gd name="connsiteX471" fmla="*/ 19050 w 36194"/>
                    <a:gd name="connsiteY471" fmla="*/ 13335 h 34289"/>
                    <a:gd name="connsiteX472" fmla="*/ 19050 w 36194"/>
                    <a:gd name="connsiteY472" fmla="*/ 13335 h 34289"/>
                    <a:gd name="connsiteX473" fmla="*/ 19050 w 36194"/>
                    <a:gd name="connsiteY473" fmla="*/ 13335 h 34289"/>
                    <a:gd name="connsiteX474" fmla="*/ 19050 w 36194"/>
                    <a:gd name="connsiteY474" fmla="*/ 13335 h 34289"/>
                    <a:gd name="connsiteX475" fmla="*/ 19050 w 36194"/>
                    <a:gd name="connsiteY475" fmla="*/ 13335 h 34289"/>
                    <a:gd name="connsiteX476" fmla="*/ 19050 w 36194"/>
                    <a:gd name="connsiteY476" fmla="*/ 13335 h 34289"/>
                    <a:gd name="connsiteX477" fmla="*/ 19050 w 36194"/>
                    <a:gd name="connsiteY477" fmla="*/ 13335 h 34289"/>
                    <a:gd name="connsiteX478" fmla="*/ 19050 w 36194"/>
                    <a:gd name="connsiteY478" fmla="*/ 13335 h 34289"/>
                    <a:gd name="connsiteX479" fmla="*/ 19050 w 36194"/>
                    <a:gd name="connsiteY479" fmla="*/ 13335 h 34289"/>
                    <a:gd name="connsiteX480" fmla="*/ 19050 w 36194"/>
                    <a:gd name="connsiteY480" fmla="*/ 13335 h 34289"/>
                    <a:gd name="connsiteX481" fmla="*/ 19050 w 36194"/>
                    <a:gd name="connsiteY481" fmla="*/ 13335 h 34289"/>
                    <a:gd name="connsiteX482" fmla="*/ 19050 w 36194"/>
                    <a:gd name="connsiteY482" fmla="*/ 13335 h 34289"/>
                    <a:gd name="connsiteX483" fmla="*/ 19050 w 36194"/>
                    <a:gd name="connsiteY483" fmla="*/ 13335 h 34289"/>
                    <a:gd name="connsiteX484" fmla="*/ 19050 w 36194"/>
                    <a:gd name="connsiteY484" fmla="*/ 13335 h 34289"/>
                    <a:gd name="connsiteX485" fmla="*/ 32385 w 36194"/>
                    <a:gd name="connsiteY485" fmla="*/ 20955 h 34289"/>
                    <a:gd name="connsiteX486" fmla="*/ 32385 w 36194"/>
                    <a:gd name="connsiteY486" fmla="*/ 20955 h 34289"/>
                    <a:gd name="connsiteX487" fmla="*/ 32385 w 36194"/>
                    <a:gd name="connsiteY487" fmla="*/ 20955 h 34289"/>
                    <a:gd name="connsiteX488" fmla="*/ 32385 w 36194"/>
                    <a:gd name="connsiteY488" fmla="*/ 20955 h 34289"/>
                    <a:gd name="connsiteX489" fmla="*/ 32385 w 36194"/>
                    <a:gd name="connsiteY489" fmla="*/ 20955 h 34289"/>
                    <a:gd name="connsiteX490" fmla="*/ 32385 w 36194"/>
                    <a:gd name="connsiteY490" fmla="*/ 20955 h 34289"/>
                    <a:gd name="connsiteX491" fmla="*/ 32385 w 36194"/>
                    <a:gd name="connsiteY491" fmla="*/ 20955 h 34289"/>
                    <a:gd name="connsiteX492" fmla="*/ 32385 w 36194"/>
                    <a:gd name="connsiteY492" fmla="*/ 20955 h 34289"/>
                    <a:gd name="connsiteX493" fmla="*/ 32385 w 36194"/>
                    <a:gd name="connsiteY493" fmla="*/ 20955 h 34289"/>
                    <a:gd name="connsiteX494" fmla="*/ 32385 w 36194"/>
                    <a:gd name="connsiteY494" fmla="*/ 20955 h 34289"/>
                    <a:gd name="connsiteX495" fmla="*/ 32385 w 36194"/>
                    <a:gd name="connsiteY495" fmla="*/ 20955 h 34289"/>
                    <a:gd name="connsiteX496" fmla="*/ 32385 w 36194"/>
                    <a:gd name="connsiteY496" fmla="*/ 20955 h 34289"/>
                    <a:gd name="connsiteX497" fmla="*/ 32385 w 36194"/>
                    <a:gd name="connsiteY497" fmla="*/ 20955 h 34289"/>
                    <a:gd name="connsiteX498" fmla="*/ 32385 w 36194"/>
                    <a:gd name="connsiteY498" fmla="*/ 20955 h 34289"/>
                    <a:gd name="connsiteX499" fmla="*/ 32385 w 36194"/>
                    <a:gd name="connsiteY499" fmla="*/ 20955 h 34289"/>
                    <a:gd name="connsiteX500" fmla="*/ 32385 w 36194"/>
                    <a:gd name="connsiteY500" fmla="*/ 20955 h 34289"/>
                    <a:gd name="connsiteX501" fmla="*/ 32385 w 36194"/>
                    <a:gd name="connsiteY501" fmla="*/ 20955 h 34289"/>
                    <a:gd name="connsiteX502" fmla="*/ 32385 w 36194"/>
                    <a:gd name="connsiteY502" fmla="*/ 20955 h 34289"/>
                    <a:gd name="connsiteX503" fmla="*/ 32385 w 36194"/>
                    <a:gd name="connsiteY503" fmla="*/ 20955 h 34289"/>
                    <a:gd name="connsiteX504" fmla="*/ 32385 w 36194"/>
                    <a:gd name="connsiteY504" fmla="*/ 20955 h 34289"/>
                    <a:gd name="connsiteX505" fmla="*/ 32385 w 36194"/>
                    <a:gd name="connsiteY505" fmla="*/ 20955 h 34289"/>
                    <a:gd name="connsiteX506" fmla="*/ 32385 w 36194"/>
                    <a:gd name="connsiteY506" fmla="*/ 20955 h 34289"/>
                    <a:gd name="connsiteX507" fmla="*/ 32385 w 36194"/>
                    <a:gd name="connsiteY507" fmla="*/ 20955 h 34289"/>
                    <a:gd name="connsiteX508" fmla="*/ 32385 w 36194"/>
                    <a:gd name="connsiteY508" fmla="*/ 20955 h 34289"/>
                    <a:gd name="connsiteX509" fmla="*/ 32385 w 36194"/>
                    <a:gd name="connsiteY509" fmla="*/ 20955 h 34289"/>
                    <a:gd name="connsiteX510" fmla="*/ 32385 w 36194"/>
                    <a:gd name="connsiteY510" fmla="*/ 20955 h 34289"/>
                    <a:gd name="connsiteX511" fmla="*/ 32385 w 36194"/>
                    <a:gd name="connsiteY511" fmla="*/ 20955 h 34289"/>
                    <a:gd name="connsiteX512" fmla="*/ 32385 w 36194"/>
                    <a:gd name="connsiteY512" fmla="*/ 20955 h 34289"/>
                    <a:gd name="connsiteX513" fmla="*/ 32385 w 36194"/>
                    <a:gd name="connsiteY513" fmla="*/ 20955 h 34289"/>
                    <a:gd name="connsiteX514" fmla="*/ 32385 w 36194"/>
                    <a:gd name="connsiteY514" fmla="*/ 20955 h 34289"/>
                    <a:gd name="connsiteX515" fmla="*/ 32385 w 36194"/>
                    <a:gd name="connsiteY515" fmla="*/ 20955 h 34289"/>
                    <a:gd name="connsiteX516" fmla="*/ 32385 w 36194"/>
                    <a:gd name="connsiteY516" fmla="*/ 20955 h 34289"/>
                    <a:gd name="connsiteX517" fmla="*/ 32385 w 36194"/>
                    <a:gd name="connsiteY517" fmla="*/ 20955 h 34289"/>
                    <a:gd name="connsiteX518" fmla="*/ 32385 w 36194"/>
                    <a:gd name="connsiteY518" fmla="*/ 20955 h 34289"/>
                    <a:gd name="connsiteX519" fmla="*/ 32385 w 36194"/>
                    <a:gd name="connsiteY519" fmla="*/ 20955 h 34289"/>
                    <a:gd name="connsiteX520" fmla="*/ 32385 w 36194"/>
                    <a:gd name="connsiteY520" fmla="*/ 20955 h 34289"/>
                    <a:gd name="connsiteX521" fmla="*/ 32385 w 36194"/>
                    <a:gd name="connsiteY521" fmla="*/ 20955 h 34289"/>
                    <a:gd name="connsiteX522" fmla="*/ 32385 w 36194"/>
                    <a:gd name="connsiteY522" fmla="*/ 20955 h 34289"/>
                    <a:gd name="connsiteX523" fmla="*/ 32385 w 36194"/>
                    <a:gd name="connsiteY523" fmla="*/ 20955 h 34289"/>
                    <a:gd name="connsiteX524" fmla="*/ 32385 w 36194"/>
                    <a:gd name="connsiteY524" fmla="*/ 20955 h 34289"/>
                    <a:gd name="connsiteX525" fmla="*/ 32385 w 36194"/>
                    <a:gd name="connsiteY525" fmla="*/ 20955 h 34289"/>
                    <a:gd name="connsiteX526" fmla="*/ 32385 w 36194"/>
                    <a:gd name="connsiteY526" fmla="*/ 20955 h 34289"/>
                    <a:gd name="connsiteX527" fmla="*/ 22860 w 36194"/>
                    <a:gd name="connsiteY527" fmla="*/ 16193 h 34289"/>
                    <a:gd name="connsiteX528" fmla="*/ 22860 w 36194"/>
                    <a:gd name="connsiteY528" fmla="*/ 16193 h 34289"/>
                    <a:gd name="connsiteX529" fmla="*/ 22860 w 36194"/>
                    <a:gd name="connsiteY529" fmla="*/ 16193 h 34289"/>
                    <a:gd name="connsiteX530" fmla="*/ 22860 w 36194"/>
                    <a:gd name="connsiteY530" fmla="*/ 16193 h 34289"/>
                    <a:gd name="connsiteX531" fmla="*/ 22860 w 36194"/>
                    <a:gd name="connsiteY531" fmla="*/ 16193 h 34289"/>
                    <a:gd name="connsiteX532" fmla="*/ 22860 w 36194"/>
                    <a:gd name="connsiteY532" fmla="*/ 16193 h 34289"/>
                    <a:gd name="connsiteX533" fmla="*/ 22860 w 36194"/>
                    <a:gd name="connsiteY533" fmla="*/ 16193 h 34289"/>
                    <a:gd name="connsiteX534" fmla="*/ 22860 w 36194"/>
                    <a:gd name="connsiteY534" fmla="*/ 16193 h 34289"/>
                    <a:gd name="connsiteX535" fmla="*/ 22860 w 36194"/>
                    <a:gd name="connsiteY535" fmla="*/ 16193 h 34289"/>
                    <a:gd name="connsiteX536" fmla="*/ 22860 w 36194"/>
                    <a:gd name="connsiteY536" fmla="*/ 16193 h 34289"/>
                    <a:gd name="connsiteX537" fmla="*/ 22860 w 36194"/>
                    <a:gd name="connsiteY537" fmla="*/ 16193 h 34289"/>
                    <a:gd name="connsiteX538" fmla="*/ 22860 w 36194"/>
                    <a:gd name="connsiteY538" fmla="*/ 16193 h 34289"/>
                    <a:gd name="connsiteX539" fmla="*/ 22860 w 36194"/>
                    <a:gd name="connsiteY539" fmla="*/ 16193 h 34289"/>
                    <a:gd name="connsiteX540" fmla="*/ 22860 w 36194"/>
                    <a:gd name="connsiteY540" fmla="*/ 16193 h 34289"/>
                    <a:gd name="connsiteX541" fmla="*/ 22860 w 36194"/>
                    <a:gd name="connsiteY541" fmla="*/ 16193 h 34289"/>
                    <a:gd name="connsiteX542" fmla="*/ 22860 w 36194"/>
                    <a:gd name="connsiteY542" fmla="*/ 16193 h 34289"/>
                    <a:gd name="connsiteX543" fmla="*/ 22860 w 36194"/>
                    <a:gd name="connsiteY543" fmla="*/ 16193 h 34289"/>
                    <a:gd name="connsiteX544" fmla="*/ 22860 w 36194"/>
                    <a:gd name="connsiteY544" fmla="*/ 16193 h 34289"/>
                    <a:gd name="connsiteX545" fmla="*/ 22860 w 36194"/>
                    <a:gd name="connsiteY545" fmla="*/ 16193 h 34289"/>
                    <a:gd name="connsiteX546" fmla="*/ 22860 w 36194"/>
                    <a:gd name="connsiteY546" fmla="*/ 16193 h 34289"/>
                    <a:gd name="connsiteX547" fmla="*/ 22860 w 36194"/>
                    <a:gd name="connsiteY547" fmla="*/ 16193 h 34289"/>
                    <a:gd name="connsiteX548" fmla="*/ 22860 w 36194"/>
                    <a:gd name="connsiteY548" fmla="*/ 16193 h 34289"/>
                    <a:gd name="connsiteX549" fmla="*/ 22860 w 36194"/>
                    <a:gd name="connsiteY549" fmla="*/ 16193 h 34289"/>
                    <a:gd name="connsiteX550" fmla="*/ 22860 w 36194"/>
                    <a:gd name="connsiteY550" fmla="*/ 16193 h 34289"/>
                    <a:gd name="connsiteX551" fmla="*/ 22860 w 36194"/>
                    <a:gd name="connsiteY551" fmla="*/ 16193 h 34289"/>
                    <a:gd name="connsiteX552" fmla="*/ 22860 w 36194"/>
                    <a:gd name="connsiteY552" fmla="*/ 16193 h 34289"/>
                    <a:gd name="connsiteX553" fmla="*/ 22860 w 36194"/>
                    <a:gd name="connsiteY553" fmla="*/ 16193 h 34289"/>
                    <a:gd name="connsiteX554" fmla="*/ 22860 w 36194"/>
                    <a:gd name="connsiteY554" fmla="*/ 16193 h 34289"/>
                    <a:gd name="connsiteX555" fmla="*/ 22860 w 36194"/>
                    <a:gd name="connsiteY555" fmla="*/ 16193 h 34289"/>
                    <a:gd name="connsiteX556" fmla="*/ 22860 w 36194"/>
                    <a:gd name="connsiteY556" fmla="*/ 16193 h 34289"/>
                    <a:gd name="connsiteX557" fmla="*/ 22860 w 36194"/>
                    <a:gd name="connsiteY557" fmla="*/ 16193 h 34289"/>
                    <a:gd name="connsiteX558" fmla="*/ 22860 w 36194"/>
                    <a:gd name="connsiteY558" fmla="*/ 16193 h 34289"/>
                    <a:gd name="connsiteX559" fmla="*/ 22860 w 36194"/>
                    <a:gd name="connsiteY559" fmla="*/ 16193 h 34289"/>
                    <a:gd name="connsiteX560" fmla="*/ 20002 w 36194"/>
                    <a:gd name="connsiteY560" fmla="*/ 29527 h 34289"/>
                    <a:gd name="connsiteX561" fmla="*/ 20002 w 36194"/>
                    <a:gd name="connsiteY561" fmla="*/ 29527 h 34289"/>
                    <a:gd name="connsiteX562" fmla="*/ 20002 w 36194"/>
                    <a:gd name="connsiteY562" fmla="*/ 29527 h 34289"/>
                    <a:gd name="connsiteX563" fmla="*/ 20002 w 36194"/>
                    <a:gd name="connsiteY563" fmla="*/ 29527 h 34289"/>
                    <a:gd name="connsiteX564" fmla="*/ 20002 w 36194"/>
                    <a:gd name="connsiteY564" fmla="*/ 29527 h 34289"/>
                    <a:gd name="connsiteX565" fmla="*/ 10477 w 36194"/>
                    <a:gd name="connsiteY565" fmla="*/ 9525 h 34289"/>
                    <a:gd name="connsiteX566" fmla="*/ 20002 w 36194"/>
                    <a:gd name="connsiteY566" fmla="*/ 15240 h 34289"/>
                    <a:gd name="connsiteX567" fmla="*/ 20002 w 36194"/>
                    <a:gd name="connsiteY567" fmla="*/ 15240 h 34289"/>
                    <a:gd name="connsiteX568" fmla="*/ 20002 w 36194"/>
                    <a:gd name="connsiteY568" fmla="*/ 15240 h 34289"/>
                    <a:gd name="connsiteX569" fmla="*/ 20002 w 36194"/>
                    <a:gd name="connsiteY569" fmla="*/ 15240 h 34289"/>
                    <a:gd name="connsiteX570" fmla="*/ 20002 w 36194"/>
                    <a:gd name="connsiteY570" fmla="*/ 15240 h 34289"/>
                    <a:gd name="connsiteX571" fmla="*/ 20002 w 36194"/>
                    <a:gd name="connsiteY571" fmla="*/ 15240 h 34289"/>
                    <a:gd name="connsiteX572" fmla="*/ 20002 w 36194"/>
                    <a:gd name="connsiteY572" fmla="*/ 15240 h 34289"/>
                    <a:gd name="connsiteX573" fmla="*/ 20002 w 36194"/>
                    <a:gd name="connsiteY573" fmla="*/ 15240 h 34289"/>
                    <a:gd name="connsiteX574" fmla="*/ 20002 w 36194"/>
                    <a:gd name="connsiteY574" fmla="*/ 15240 h 34289"/>
                    <a:gd name="connsiteX575" fmla="*/ 20002 w 36194"/>
                    <a:gd name="connsiteY575" fmla="*/ 15240 h 34289"/>
                    <a:gd name="connsiteX576" fmla="*/ 20002 w 36194"/>
                    <a:gd name="connsiteY576" fmla="*/ 15240 h 34289"/>
                    <a:gd name="connsiteX577" fmla="*/ 20002 w 36194"/>
                    <a:gd name="connsiteY577" fmla="*/ 15240 h 34289"/>
                    <a:gd name="connsiteX578" fmla="*/ 20002 w 36194"/>
                    <a:gd name="connsiteY578" fmla="*/ 15240 h 34289"/>
                    <a:gd name="connsiteX579" fmla="*/ 20002 w 36194"/>
                    <a:gd name="connsiteY579" fmla="*/ 15240 h 34289"/>
                    <a:gd name="connsiteX580" fmla="*/ 20002 w 36194"/>
                    <a:gd name="connsiteY580" fmla="*/ 15240 h 34289"/>
                    <a:gd name="connsiteX581" fmla="*/ 20002 w 36194"/>
                    <a:gd name="connsiteY581" fmla="*/ 15240 h 34289"/>
                    <a:gd name="connsiteX582" fmla="*/ 20002 w 36194"/>
                    <a:gd name="connsiteY582" fmla="*/ 15240 h 34289"/>
                    <a:gd name="connsiteX583" fmla="*/ 20002 w 36194"/>
                    <a:gd name="connsiteY583" fmla="*/ 15240 h 34289"/>
                    <a:gd name="connsiteX584" fmla="*/ 20002 w 36194"/>
                    <a:gd name="connsiteY584" fmla="*/ 15240 h 34289"/>
                    <a:gd name="connsiteX585" fmla="*/ 20002 w 36194"/>
                    <a:gd name="connsiteY585" fmla="*/ 15240 h 34289"/>
                    <a:gd name="connsiteX586" fmla="*/ 20002 w 36194"/>
                    <a:gd name="connsiteY586" fmla="*/ 15240 h 34289"/>
                    <a:gd name="connsiteX587" fmla="*/ 20002 w 36194"/>
                    <a:gd name="connsiteY587" fmla="*/ 15240 h 34289"/>
                    <a:gd name="connsiteX588" fmla="*/ 20002 w 36194"/>
                    <a:gd name="connsiteY588" fmla="*/ 15240 h 34289"/>
                    <a:gd name="connsiteX589" fmla="*/ 20002 w 36194"/>
                    <a:gd name="connsiteY589" fmla="*/ 15240 h 34289"/>
                    <a:gd name="connsiteX590" fmla="*/ 20002 w 36194"/>
                    <a:gd name="connsiteY590" fmla="*/ 15240 h 34289"/>
                    <a:gd name="connsiteX591" fmla="*/ 20002 w 36194"/>
                    <a:gd name="connsiteY591" fmla="*/ 15240 h 34289"/>
                    <a:gd name="connsiteX592" fmla="*/ 20002 w 36194"/>
                    <a:gd name="connsiteY592" fmla="*/ 15240 h 34289"/>
                    <a:gd name="connsiteX593" fmla="*/ 20002 w 36194"/>
                    <a:gd name="connsiteY593" fmla="*/ 15240 h 34289"/>
                    <a:gd name="connsiteX594" fmla="*/ 20002 w 36194"/>
                    <a:gd name="connsiteY594" fmla="*/ 15240 h 34289"/>
                    <a:gd name="connsiteX595" fmla="*/ 20002 w 36194"/>
                    <a:gd name="connsiteY595" fmla="*/ 15240 h 34289"/>
                    <a:gd name="connsiteX596" fmla="*/ 20002 w 36194"/>
                    <a:gd name="connsiteY596" fmla="*/ 15240 h 34289"/>
                    <a:gd name="connsiteX597" fmla="*/ 20002 w 36194"/>
                    <a:gd name="connsiteY597" fmla="*/ 15240 h 34289"/>
                    <a:gd name="connsiteX598" fmla="*/ 20002 w 36194"/>
                    <a:gd name="connsiteY598" fmla="*/ 15240 h 34289"/>
                    <a:gd name="connsiteX599" fmla="*/ 20002 w 36194"/>
                    <a:gd name="connsiteY599" fmla="*/ 15240 h 34289"/>
                    <a:gd name="connsiteX600" fmla="*/ 20002 w 36194"/>
                    <a:gd name="connsiteY600" fmla="*/ 15240 h 34289"/>
                    <a:gd name="connsiteX601" fmla="*/ 20002 w 36194"/>
                    <a:gd name="connsiteY601" fmla="*/ 15240 h 34289"/>
                    <a:gd name="connsiteX602" fmla="*/ 12382 w 36194"/>
                    <a:gd name="connsiteY602" fmla="*/ 11430 h 34289"/>
                    <a:gd name="connsiteX603" fmla="*/ 12382 w 36194"/>
                    <a:gd name="connsiteY603" fmla="*/ 11430 h 34289"/>
                    <a:gd name="connsiteX604" fmla="*/ 12382 w 36194"/>
                    <a:gd name="connsiteY604" fmla="*/ 11430 h 34289"/>
                    <a:gd name="connsiteX605" fmla="*/ 12382 w 36194"/>
                    <a:gd name="connsiteY605" fmla="*/ 12382 h 34289"/>
                    <a:gd name="connsiteX606" fmla="*/ 12382 w 36194"/>
                    <a:gd name="connsiteY606" fmla="*/ 13335 h 34289"/>
                    <a:gd name="connsiteX607" fmla="*/ 12382 w 36194"/>
                    <a:gd name="connsiteY607" fmla="*/ 14288 h 34289"/>
                    <a:gd name="connsiteX608" fmla="*/ 12382 w 36194"/>
                    <a:gd name="connsiteY608" fmla="*/ 15240 h 34289"/>
                    <a:gd name="connsiteX609" fmla="*/ 12382 w 36194"/>
                    <a:gd name="connsiteY609" fmla="*/ 16193 h 34289"/>
                    <a:gd name="connsiteX610" fmla="*/ 12382 w 36194"/>
                    <a:gd name="connsiteY610" fmla="*/ 17145 h 34289"/>
                    <a:gd name="connsiteX611" fmla="*/ 12382 w 36194"/>
                    <a:gd name="connsiteY611" fmla="*/ 18097 h 34289"/>
                    <a:gd name="connsiteX612" fmla="*/ 12382 w 36194"/>
                    <a:gd name="connsiteY612" fmla="*/ 19050 h 34289"/>
                    <a:gd name="connsiteX613" fmla="*/ 12382 w 36194"/>
                    <a:gd name="connsiteY613" fmla="*/ 20002 h 34289"/>
                    <a:gd name="connsiteX614" fmla="*/ 12382 w 36194"/>
                    <a:gd name="connsiteY614" fmla="*/ 20955 h 34289"/>
                    <a:gd name="connsiteX615" fmla="*/ 12382 w 36194"/>
                    <a:gd name="connsiteY615" fmla="*/ 21907 h 34289"/>
                    <a:gd name="connsiteX616" fmla="*/ 10477 w 36194"/>
                    <a:gd name="connsiteY616" fmla="*/ 9525 h 34289"/>
                    <a:gd name="connsiteX617" fmla="*/ 10477 w 36194"/>
                    <a:gd name="connsiteY617" fmla="*/ 9525 h 34289"/>
                    <a:gd name="connsiteX618" fmla="*/ 10477 w 36194"/>
                    <a:gd name="connsiteY618" fmla="*/ 9525 h 34289"/>
                    <a:gd name="connsiteX619" fmla="*/ 10477 w 36194"/>
                    <a:gd name="connsiteY619" fmla="*/ 9525 h 34289"/>
                    <a:gd name="connsiteX620" fmla="*/ 13335 w 36194"/>
                    <a:gd name="connsiteY620" fmla="*/ 952 h 34289"/>
                    <a:gd name="connsiteX621" fmla="*/ 22860 w 36194"/>
                    <a:gd name="connsiteY621" fmla="*/ 5715 h 34289"/>
                    <a:gd name="connsiteX622" fmla="*/ 22860 w 36194"/>
                    <a:gd name="connsiteY622" fmla="*/ 5715 h 34289"/>
                    <a:gd name="connsiteX623" fmla="*/ 13335 w 36194"/>
                    <a:gd name="connsiteY623" fmla="*/ 952 h 34289"/>
                    <a:gd name="connsiteX624" fmla="*/ 13335 w 36194"/>
                    <a:gd name="connsiteY624" fmla="*/ 952 h 34289"/>
                    <a:gd name="connsiteX625" fmla="*/ 8573 w 36194"/>
                    <a:gd name="connsiteY625" fmla="*/ 32385 h 34289"/>
                    <a:gd name="connsiteX626" fmla="*/ 8573 w 36194"/>
                    <a:gd name="connsiteY626" fmla="*/ 32385 h 34289"/>
                    <a:gd name="connsiteX627" fmla="*/ 8573 w 36194"/>
                    <a:gd name="connsiteY627" fmla="*/ 32385 h 34289"/>
                    <a:gd name="connsiteX628" fmla="*/ 8573 w 36194"/>
                    <a:gd name="connsiteY628" fmla="*/ 32385 h 34289"/>
                    <a:gd name="connsiteX629" fmla="*/ 8573 w 36194"/>
                    <a:gd name="connsiteY629" fmla="*/ 31432 h 34289"/>
                    <a:gd name="connsiteX630" fmla="*/ 8573 w 36194"/>
                    <a:gd name="connsiteY630" fmla="*/ 31432 h 34289"/>
                    <a:gd name="connsiteX631" fmla="*/ 8573 w 36194"/>
                    <a:gd name="connsiteY631" fmla="*/ 31432 h 34289"/>
                    <a:gd name="connsiteX632" fmla="*/ 8573 w 36194"/>
                    <a:gd name="connsiteY632" fmla="*/ 31432 h 34289"/>
                    <a:gd name="connsiteX633" fmla="*/ 8573 w 36194"/>
                    <a:gd name="connsiteY633" fmla="*/ 32385 h 34289"/>
                    <a:gd name="connsiteX634" fmla="*/ 8573 w 36194"/>
                    <a:gd name="connsiteY634" fmla="*/ 32385 h 34289"/>
                    <a:gd name="connsiteX635" fmla="*/ 8573 w 36194"/>
                    <a:gd name="connsiteY635" fmla="*/ 32385 h 34289"/>
                    <a:gd name="connsiteX636" fmla="*/ 8573 w 36194"/>
                    <a:gd name="connsiteY636" fmla="*/ 32385 h 342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  <a:cxn ang="0">
                      <a:pos x="connsiteX384" y="connsiteY384"/>
                    </a:cxn>
                    <a:cxn ang="0">
                      <a:pos x="connsiteX385" y="connsiteY385"/>
                    </a:cxn>
                    <a:cxn ang="0">
                      <a:pos x="connsiteX386" y="connsiteY386"/>
                    </a:cxn>
                    <a:cxn ang="0">
                      <a:pos x="connsiteX387" y="connsiteY387"/>
                    </a:cxn>
                    <a:cxn ang="0">
                      <a:pos x="connsiteX388" y="connsiteY388"/>
                    </a:cxn>
                    <a:cxn ang="0">
                      <a:pos x="connsiteX389" y="connsiteY389"/>
                    </a:cxn>
                    <a:cxn ang="0">
                      <a:pos x="connsiteX390" y="connsiteY390"/>
                    </a:cxn>
                    <a:cxn ang="0">
                      <a:pos x="connsiteX391" y="connsiteY391"/>
                    </a:cxn>
                    <a:cxn ang="0">
                      <a:pos x="connsiteX392" y="connsiteY392"/>
                    </a:cxn>
                    <a:cxn ang="0">
                      <a:pos x="connsiteX393" y="connsiteY393"/>
                    </a:cxn>
                    <a:cxn ang="0">
                      <a:pos x="connsiteX394" y="connsiteY394"/>
                    </a:cxn>
                    <a:cxn ang="0">
                      <a:pos x="connsiteX395" y="connsiteY395"/>
                    </a:cxn>
                    <a:cxn ang="0">
                      <a:pos x="connsiteX396" y="connsiteY396"/>
                    </a:cxn>
                    <a:cxn ang="0">
                      <a:pos x="connsiteX397" y="connsiteY397"/>
                    </a:cxn>
                    <a:cxn ang="0">
                      <a:pos x="connsiteX398" y="connsiteY398"/>
                    </a:cxn>
                    <a:cxn ang="0">
                      <a:pos x="connsiteX399" y="connsiteY399"/>
                    </a:cxn>
                    <a:cxn ang="0">
                      <a:pos x="connsiteX400" y="connsiteY400"/>
                    </a:cxn>
                    <a:cxn ang="0">
                      <a:pos x="connsiteX401" y="connsiteY401"/>
                    </a:cxn>
                    <a:cxn ang="0">
                      <a:pos x="connsiteX402" y="connsiteY402"/>
                    </a:cxn>
                    <a:cxn ang="0">
                      <a:pos x="connsiteX403" y="connsiteY403"/>
                    </a:cxn>
                    <a:cxn ang="0">
                      <a:pos x="connsiteX404" y="connsiteY404"/>
                    </a:cxn>
                    <a:cxn ang="0">
                      <a:pos x="connsiteX405" y="connsiteY405"/>
                    </a:cxn>
                    <a:cxn ang="0">
                      <a:pos x="connsiteX406" y="connsiteY406"/>
                    </a:cxn>
                    <a:cxn ang="0">
                      <a:pos x="connsiteX407" y="connsiteY407"/>
                    </a:cxn>
                    <a:cxn ang="0">
                      <a:pos x="connsiteX408" y="connsiteY408"/>
                    </a:cxn>
                    <a:cxn ang="0">
                      <a:pos x="connsiteX409" y="connsiteY409"/>
                    </a:cxn>
                    <a:cxn ang="0">
                      <a:pos x="connsiteX410" y="connsiteY410"/>
                    </a:cxn>
                    <a:cxn ang="0">
                      <a:pos x="connsiteX411" y="connsiteY411"/>
                    </a:cxn>
                    <a:cxn ang="0">
                      <a:pos x="connsiteX412" y="connsiteY412"/>
                    </a:cxn>
                    <a:cxn ang="0">
                      <a:pos x="connsiteX413" y="connsiteY413"/>
                    </a:cxn>
                    <a:cxn ang="0">
                      <a:pos x="connsiteX414" y="connsiteY414"/>
                    </a:cxn>
                    <a:cxn ang="0">
                      <a:pos x="connsiteX415" y="connsiteY415"/>
                    </a:cxn>
                    <a:cxn ang="0">
                      <a:pos x="connsiteX416" y="connsiteY416"/>
                    </a:cxn>
                    <a:cxn ang="0">
                      <a:pos x="connsiteX417" y="connsiteY417"/>
                    </a:cxn>
                    <a:cxn ang="0">
                      <a:pos x="connsiteX418" y="connsiteY418"/>
                    </a:cxn>
                    <a:cxn ang="0">
                      <a:pos x="connsiteX419" y="connsiteY419"/>
                    </a:cxn>
                    <a:cxn ang="0">
                      <a:pos x="connsiteX420" y="connsiteY420"/>
                    </a:cxn>
                    <a:cxn ang="0">
                      <a:pos x="connsiteX421" y="connsiteY421"/>
                    </a:cxn>
                    <a:cxn ang="0">
                      <a:pos x="connsiteX422" y="connsiteY422"/>
                    </a:cxn>
                    <a:cxn ang="0">
                      <a:pos x="connsiteX423" y="connsiteY423"/>
                    </a:cxn>
                    <a:cxn ang="0">
                      <a:pos x="connsiteX424" y="connsiteY424"/>
                    </a:cxn>
                    <a:cxn ang="0">
                      <a:pos x="connsiteX425" y="connsiteY425"/>
                    </a:cxn>
                    <a:cxn ang="0">
                      <a:pos x="connsiteX426" y="connsiteY426"/>
                    </a:cxn>
                    <a:cxn ang="0">
                      <a:pos x="connsiteX427" y="connsiteY427"/>
                    </a:cxn>
                    <a:cxn ang="0">
                      <a:pos x="connsiteX428" y="connsiteY428"/>
                    </a:cxn>
                    <a:cxn ang="0">
                      <a:pos x="connsiteX429" y="connsiteY429"/>
                    </a:cxn>
                    <a:cxn ang="0">
                      <a:pos x="connsiteX430" y="connsiteY430"/>
                    </a:cxn>
                    <a:cxn ang="0">
                      <a:pos x="connsiteX431" y="connsiteY431"/>
                    </a:cxn>
                    <a:cxn ang="0">
                      <a:pos x="connsiteX432" y="connsiteY432"/>
                    </a:cxn>
                    <a:cxn ang="0">
                      <a:pos x="connsiteX433" y="connsiteY433"/>
                    </a:cxn>
                    <a:cxn ang="0">
                      <a:pos x="connsiteX434" y="connsiteY434"/>
                    </a:cxn>
                    <a:cxn ang="0">
                      <a:pos x="connsiteX435" y="connsiteY435"/>
                    </a:cxn>
                    <a:cxn ang="0">
                      <a:pos x="connsiteX436" y="connsiteY436"/>
                    </a:cxn>
                    <a:cxn ang="0">
                      <a:pos x="connsiteX437" y="connsiteY437"/>
                    </a:cxn>
                    <a:cxn ang="0">
                      <a:pos x="connsiteX438" y="connsiteY438"/>
                    </a:cxn>
                    <a:cxn ang="0">
                      <a:pos x="connsiteX439" y="connsiteY439"/>
                    </a:cxn>
                    <a:cxn ang="0">
                      <a:pos x="connsiteX440" y="connsiteY440"/>
                    </a:cxn>
                    <a:cxn ang="0">
                      <a:pos x="connsiteX441" y="connsiteY441"/>
                    </a:cxn>
                    <a:cxn ang="0">
                      <a:pos x="connsiteX442" y="connsiteY442"/>
                    </a:cxn>
                    <a:cxn ang="0">
                      <a:pos x="connsiteX443" y="connsiteY443"/>
                    </a:cxn>
                    <a:cxn ang="0">
                      <a:pos x="connsiteX444" y="connsiteY444"/>
                    </a:cxn>
                    <a:cxn ang="0">
                      <a:pos x="connsiteX445" y="connsiteY445"/>
                    </a:cxn>
                    <a:cxn ang="0">
                      <a:pos x="connsiteX446" y="connsiteY446"/>
                    </a:cxn>
                    <a:cxn ang="0">
                      <a:pos x="connsiteX447" y="connsiteY447"/>
                    </a:cxn>
                    <a:cxn ang="0">
                      <a:pos x="connsiteX448" y="connsiteY448"/>
                    </a:cxn>
                    <a:cxn ang="0">
                      <a:pos x="connsiteX449" y="connsiteY449"/>
                    </a:cxn>
                    <a:cxn ang="0">
                      <a:pos x="connsiteX450" y="connsiteY450"/>
                    </a:cxn>
                    <a:cxn ang="0">
                      <a:pos x="connsiteX451" y="connsiteY451"/>
                    </a:cxn>
                    <a:cxn ang="0">
                      <a:pos x="connsiteX452" y="connsiteY452"/>
                    </a:cxn>
                    <a:cxn ang="0">
                      <a:pos x="connsiteX453" y="connsiteY453"/>
                    </a:cxn>
                    <a:cxn ang="0">
                      <a:pos x="connsiteX454" y="connsiteY454"/>
                    </a:cxn>
                    <a:cxn ang="0">
                      <a:pos x="connsiteX455" y="connsiteY455"/>
                    </a:cxn>
                    <a:cxn ang="0">
                      <a:pos x="connsiteX456" y="connsiteY456"/>
                    </a:cxn>
                    <a:cxn ang="0">
                      <a:pos x="connsiteX457" y="connsiteY457"/>
                    </a:cxn>
                    <a:cxn ang="0">
                      <a:pos x="connsiteX458" y="connsiteY458"/>
                    </a:cxn>
                    <a:cxn ang="0">
                      <a:pos x="connsiteX459" y="connsiteY459"/>
                    </a:cxn>
                    <a:cxn ang="0">
                      <a:pos x="connsiteX460" y="connsiteY460"/>
                    </a:cxn>
                    <a:cxn ang="0">
                      <a:pos x="connsiteX461" y="connsiteY461"/>
                    </a:cxn>
                    <a:cxn ang="0">
                      <a:pos x="connsiteX462" y="connsiteY462"/>
                    </a:cxn>
                    <a:cxn ang="0">
                      <a:pos x="connsiteX463" y="connsiteY463"/>
                    </a:cxn>
                    <a:cxn ang="0">
                      <a:pos x="connsiteX464" y="connsiteY464"/>
                    </a:cxn>
                    <a:cxn ang="0">
                      <a:pos x="connsiteX465" y="connsiteY465"/>
                    </a:cxn>
                    <a:cxn ang="0">
                      <a:pos x="connsiteX466" y="connsiteY466"/>
                    </a:cxn>
                    <a:cxn ang="0">
                      <a:pos x="connsiteX467" y="connsiteY467"/>
                    </a:cxn>
                    <a:cxn ang="0">
                      <a:pos x="connsiteX468" y="connsiteY468"/>
                    </a:cxn>
                    <a:cxn ang="0">
                      <a:pos x="connsiteX469" y="connsiteY469"/>
                    </a:cxn>
                    <a:cxn ang="0">
                      <a:pos x="connsiteX470" y="connsiteY470"/>
                    </a:cxn>
                    <a:cxn ang="0">
                      <a:pos x="connsiteX471" y="connsiteY471"/>
                    </a:cxn>
                    <a:cxn ang="0">
                      <a:pos x="connsiteX472" y="connsiteY472"/>
                    </a:cxn>
                    <a:cxn ang="0">
                      <a:pos x="connsiteX473" y="connsiteY473"/>
                    </a:cxn>
                    <a:cxn ang="0">
                      <a:pos x="connsiteX474" y="connsiteY474"/>
                    </a:cxn>
                    <a:cxn ang="0">
                      <a:pos x="connsiteX475" y="connsiteY475"/>
                    </a:cxn>
                    <a:cxn ang="0">
                      <a:pos x="connsiteX476" y="connsiteY476"/>
                    </a:cxn>
                    <a:cxn ang="0">
                      <a:pos x="connsiteX477" y="connsiteY477"/>
                    </a:cxn>
                    <a:cxn ang="0">
                      <a:pos x="connsiteX478" y="connsiteY478"/>
                    </a:cxn>
                    <a:cxn ang="0">
                      <a:pos x="connsiteX479" y="connsiteY479"/>
                    </a:cxn>
                    <a:cxn ang="0">
                      <a:pos x="connsiteX480" y="connsiteY480"/>
                    </a:cxn>
                    <a:cxn ang="0">
                      <a:pos x="connsiteX481" y="connsiteY481"/>
                    </a:cxn>
                    <a:cxn ang="0">
                      <a:pos x="connsiteX482" y="connsiteY482"/>
                    </a:cxn>
                    <a:cxn ang="0">
                      <a:pos x="connsiteX483" y="connsiteY483"/>
                    </a:cxn>
                    <a:cxn ang="0">
                      <a:pos x="connsiteX484" y="connsiteY484"/>
                    </a:cxn>
                    <a:cxn ang="0">
                      <a:pos x="connsiteX485" y="connsiteY485"/>
                    </a:cxn>
                    <a:cxn ang="0">
                      <a:pos x="connsiteX486" y="connsiteY486"/>
                    </a:cxn>
                    <a:cxn ang="0">
                      <a:pos x="connsiteX487" y="connsiteY487"/>
                    </a:cxn>
                    <a:cxn ang="0">
                      <a:pos x="connsiteX488" y="connsiteY488"/>
                    </a:cxn>
                    <a:cxn ang="0">
                      <a:pos x="connsiteX489" y="connsiteY489"/>
                    </a:cxn>
                    <a:cxn ang="0">
                      <a:pos x="connsiteX490" y="connsiteY490"/>
                    </a:cxn>
                    <a:cxn ang="0">
                      <a:pos x="connsiteX491" y="connsiteY491"/>
                    </a:cxn>
                    <a:cxn ang="0">
                      <a:pos x="connsiteX492" y="connsiteY492"/>
                    </a:cxn>
                    <a:cxn ang="0">
                      <a:pos x="connsiteX493" y="connsiteY493"/>
                    </a:cxn>
                    <a:cxn ang="0">
                      <a:pos x="connsiteX494" y="connsiteY494"/>
                    </a:cxn>
                    <a:cxn ang="0">
                      <a:pos x="connsiteX495" y="connsiteY495"/>
                    </a:cxn>
                    <a:cxn ang="0">
                      <a:pos x="connsiteX496" y="connsiteY496"/>
                    </a:cxn>
                    <a:cxn ang="0">
                      <a:pos x="connsiteX497" y="connsiteY497"/>
                    </a:cxn>
                    <a:cxn ang="0">
                      <a:pos x="connsiteX498" y="connsiteY498"/>
                    </a:cxn>
                    <a:cxn ang="0">
                      <a:pos x="connsiteX499" y="connsiteY499"/>
                    </a:cxn>
                    <a:cxn ang="0">
                      <a:pos x="connsiteX500" y="connsiteY500"/>
                    </a:cxn>
                    <a:cxn ang="0">
                      <a:pos x="connsiteX501" y="connsiteY501"/>
                    </a:cxn>
                    <a:cxn ang="0">
                      <a:pos x="connsiteX502" y="connsiteY502"/>
                    </a:cxn>
                    <a:cxn ang="0">
                      <a:pos x="connsiteX503" y="connsiteY503"/>
                    </a:cxn>
                    <a:cxn ang="0">
                      <a:pos x="connsiteX504" y="connsiteY504"/>
                    </a:cxn>
                    <a:cxn ang="0">
                      <a:pos x="connsiteX505" y="connsiteY505"/>
                    </a:cxn>
                    <a:cxn ang="0">
                      <a:pos x="connsiteX506" y="connsiteY506"/>
                    </a:cxn>
                    <a:cxn ang="0">
                      <a:pos x="connsiteX507" y="connsiteY507"/>
                    </a:cxn>
                    <a:cxn ang="0">
                      <a:pos x="connsiteX508" y="connsiteY508"/>
                    </a:cxn>
                    <a:cxn ang="0">
                      <a:pos x="connsiteX509" y="connsiteY509"/>
                    </a:cxn>
                    <a:cxn ang="0">
                      <a:pos x="connsiteX510" y="connsiteY510"/>
                    </a:cxn>
                    <a:cxn ang="0">
                      <a:pos x="connsiteX511" y="connsiteY511"/>
                    </a:cxn>
                    <a:cxn ang="0">
                      <a:pos x="connsiteX512" y="connsiteY512"/>
                    </a:cxn>
                    <a:cxn ang="0">
                      <a:pos x="connsiteX513" y="connsiteY513"/>
                    </a:cxn>
                    <a:cxn ang="0">
                      <a:pos x="connsiteX514" y="connsiteY514"/>
                    </a:cxn>
                    <a:cxn ang="0">
                      <a:pos x="connsiteX515" y="connsiteY515"/>
                    </a:cxn>
                    <a:cxn ang="0">
                      <a:pos x="connsiteX516" y="connsiteY516"/>
                    </a:cxn>
                    <a:cxn ang="0">
                      <a:pos x="connsiteX517" y="connsiteY517"/>
                    </a:cxn>
                    <a:cxn ang="0">
                      <a:pos x="connsiteX518" y="connsiteY518"/>
                    </a:cxn>
                    <a:cxn ang="0">
                      <a:pos x="connsiteX519" y="connsiteY519"/>
                    </a:cxn>
                    <a:cxn ang="0">
                      <a:pos x="connsiteX520" y="connsiteY520"/>
                    </a:cxn>
                    <a:cxn ang="0">
                      <a:pos x="connsiteX521" y="connsiteY521"/>
                    </a:cxn>
                    <a:cxn ang="0">
                      <a:pos x="connsiteX522" y="connsiteY522"/>
                    </a:cxn>
                    <a:cxn ang="0">
                      <a:pos x="connsiteX523" y="connsiteY523"/>
                    </a:cxn>
                    <a:cxn ang="0">
                      <a:pos x="connsiteX524" y="connsiteY524"/>
                    </a:cxn>
                    <a:cxn ang="0">
                      <a:pos x="connsiteX525" y="connsiteY525"/>
                    </a:cxn>
                    <a:cxn ang="0">
                      <a:pos x="connsiteX526" y="connsiteY526"/>
                    </a:cxn>
                    <a:cxn ang="0">
                      <a:pos x="connsiteX527" y="connsiteY527"/>
                    </a:cxn>
                    <a:cxn ang="0">
                      <a:pos x="connsiteX528" y="connsiteY528"/>
                    </a:cxn>
                    <a:cxn ang="0">
                      <a:pos x="connsiteX529" y="connsiteY529"/>
                    </a:cxn>
                    <a:cxn ang="0">
                      <a:pos x="connsiteX530" y="connsiteY530"/>
                    </a:cxn>
                    <a:cxn ang="0">
                      <a:pos x="connsiteX531" y="connsiteY531"/>
                    </a:cxn>
                    <a:cxn ang="0">
                      <a:pos x="connsiteX532" y="connsiteY532"/>
                    </a:cxn>
                    <a:cxn ang="0">
                      <a:pos x="connsiteX533" y="connsiteY533"/>
                    </a:cxn>
                    <a:cxn ang="0">
                      <a:pos x="connsiteX534" y="connsiteY534"/>
                    </a:cxn>
                    <a:cxn ang="0">
                      <a:pos x="connsiteX535" y="connsiteY535"/>
                    </a:cxn>
                    <a:cxn ang="0">
                      <a:pos x="connsiteX536" y="connsiteY536"/>
                    </a:cxn>
                    <a:cxn ang="0">
                      <a:pos x="connsiteX537" y="connsiteY537"/>
                    </a:cxn>
                    <a:cxn ang="0">
                      <a:pos x="connsiteX538" y="connsiteY538"/>
                    </a:cxn>
                    <a:cxn ang="0">
                      <a:pos x="connsiteX539" y="connsiteY539"/>
                    </a:cxn>
                    <a:cxn ang="0">
                      <a:pos x="connsiteX540" y="connsiteY540"/>
                    </a:cxn>
                    <a:cxn ang="0">
                      <a:pos x="connsiteX541" y="connsiteY541"/>
                    </a:cxn>
                    <a:cxn ang="0">
                      <a:pos x="connsiteX542" y="connsiteY542"/>
                    </a:cxn>
                    <a:cxn ang="0">
                      <a:pos x="connsiteX543" y="connsiteY543"/>
                    </a:cxn>
                    <a:cxn ang="0">
                      <a:pos x="connsiteX544" y="connsiteY544"/>
                    </a:cxn>
                    <a:cxn ang="0">
                      <a:pos x="connsiteX545" y="connsiteY545"/>
                    </a:cxn>
                    <a:cxn ang="0">
                      <a:pos x="connsiteX546" y="connsiteY546"/>
                    </a:cxn>
                    <a:cxn ang="0">
                      <a:pos x="connsiteX547" y="connsiteY547"/>
                    </a:cxn>
                    <a:cxn ang="0">
                      <a:pos x="connsiteX548" y="connsiteY548"/>
                    </a:cxn>
                    <a:cxn ang="0">
                      <a:pos x="connsiteX549" y="connsiteY549"/>
                    </a:cxn>
                    <a:cxn ang="0">
                      <a:pos x="connsiteX550" y="connsiteY550"/>
                    </a:cxn>
                    <a:cxn ang="0">
                      <a:pos x="connsiteX551" y="connsiteY551"/>
                    </a:cxn>
                    <a:cxn ang="0">
                      <a:pos x="connsiteX552" y="connsiteY552"/>
                    </a:cxn>
                    <a:cxn ang="0">
                      <a:pos x="connsiteX553" y="connsiteY553"/>
                    </a:cxn>
                    <a:cxn ang="0">
                      <a:pos x="connsiteX554" y="connsiteY554"/>
                    </a:cxn>
                    <a:cxn ang="0">
                      <a:pos x="connsiteX555" y="connsiteY555"/>
                    </a:cxn>
                    <a:cxn ang="0">
                      <a:pos x="connsiteX556" y="connsiteY556"/>
                    </a:cxn>
                    <a:cxn ang="0">
                      <a:pos x="connsiteX557" y="connsiteY557"/>
                    </a:cxn>
                    <a:cxn ang="0">
                      <a:pos x="connsiteX558" y="connsiteY558"/>
                    </a:cxn>
                    <a:cxn ang="0">
                      <a:pos x="connsiteX559" y="connsiteY559"/>
                    </a:cxn>
                    <a:cxn ang="0">
                      <a:pos x="connsiteX560" y="connsiteY560"/>
                    </a:cxn>
                    <a:cxn ang="0">
                      <a:pos x="connsiteX561" y="connsiteY561"/>
                    </a:cxn>
                    <a:cxn ang="0">
                      <a:pos x="connsiteX562" y="connsiteY562"/>
                    </a:cxn>
                    <a:cxn ang="0">
                      <a:pos x="connsiteX563" y="connsiteY563"/>
                    </a:cxn>
                    <a:cxn ang="0">
                      <a:pos x="connsiteX564" y="connsiteY564"/>
                    </a:cxn>
                    <a:cxn ang="0">
                      <a:pos x="connsiteX565" y="connsiteY565"/>
                    </a:cxn>
                    <a:cxn ang="0">
                      <a:pos x="connsiteX566" y="connsiteY566"/>
                    </a:cxn>
                    <a:cxn ang="0">
                      <a:pos x="connsiteX567" y="connsiteY567"/>
                    </a:cxn>
                    <a:cxn ang="0">
                      <a:pos x="connsiteX568" y="connsiteY568"/>
                    </a:cxn>
                    <a:cxn ang="0">
                      <a:pos x="connsiteX569" y="connsiteY569"/>
                    </a:cxn>
                    <a:cxn ang="0">
                      <a:pos x="connsiteX570" y="connsiteY570"/>
                    </a:cxn>
                    <a:cxn ang="0">
                      <a:pos x="connsiteX571" y="connsiteY571"/>
                    </a:cxn>
                    <a:cxn ang="0">
                      <a:pos x="connsiteX572" y="connsiteY572"/>
                    </a:cxn>
                    <a:cxn ang="0">
                      <a:pos x="connsiteX573" y="connsiteY573"/>
                    </a:cxn>
                    <a:cxn ang="0">
                      <a:pos x="connsiteX574" y="connsiteY574"/>
                    </a:cxn>
                    <a:cxn ang="0">
                      <a:pos x="connsiteX575" y="connsiteY575"/>
                    </a:cxn>
                    <a:cxn ang="0">
                      <a:pos x="connsiteX576" y="connsiteY576"/>
                    </a:cxn>
                    <a:cxn ang="0">
                      <a:pos x="connsiteX577" y="connsiteY577"/>
                    </a:cxn>
                    <a:cxn ang="0">
                      <a:pos x="connsiteX578" y="connsiteY578"/>
                    </a:cxn>
                    <a:cxn ang="0">
                      <a:pos x="connsiteX579" y="connsiteY579"/>
                    </a:cxn>
                    <a:cxn ang="0">
                      <a:pos x="connsiteX580" y="connsiteY580"/>
                    </a:cxn>
                    <a:cxn ang="0">
                      <a:pos x="connsiteX581" y="connsiteY581"/>
                    </a:cxn>
                    <a:cxn ang="0">
                      <a:pos x="connsiteX582" y="connsiteY582"/>
                    </a:cxn>
                    <a:cxn ang="0">
                      <a:pos x="connsiteX583" y="connsiteY583"/>
                    </a:cxn>
                    <a:cxn ang="0">
                      <a:pos x="connsiteX584" y="connsiteY584"/>
                    </a:cxn>
                    <a:cxn ang="0">
                      <a:pos x="connsiteX585" y="connsiteY585"/>
                    </a:cxn>
                    <a:cxn ang="0">
                      <a:pos x="connsiteX586" y="connsiteY586"/>
                    </a:cxn>
                    <a:cxn ang="0">
                      <a:pos x="connsiteX587" y="connsiteY587"/>
                    </a:cxn>
                    <a:cxn ang="0">
                      <a:pos x="connsiteX588" y="connsiteY588"/>
                    </a:cxn>
                    <a:cxn ang="0">
                      <a:pos x="connsiteX589" y="connsiteY589"/>
                    </a:cxn>
                    <a:cxn ang="0">
                      <a:pos x="connsiteX590" y="connsiteY590"/>
                    </a:cxn>
                    <a:cxn ang="0">
                      <a:pos x="connsiteX591" y="connsiteY591"/>
                    </a:cxn>
                    <a:cxn ang="0">
                      <a:pos x="connsiteX592" y="connsiteY592"/>
                    </a:cxn>
                    <a:cxn ang="0">
                      <a:pos x="connsiteX593" y="connsiteY593"/>
                    </a:cxn>
                    <a:cxn ang="0">
                      <a:pos x="connsiteX594" y="connsiteY594"/>
                    </a:cxn>
                    <a:cxn ang="0">
                      <a:pos x="connsiteX595" y="connsiteY595"/>
                    </a:cxn>
                    <a:cxn ang="0">
                      <a:pos x="connsiteX596" y="connsiteY596"/>
                    </a:cxn>
                    <a:cxn ang="0">
                      <a:pos x="connsiteX597" y="connsiteY597"/>
                    </a:cxn>
                    <a:cxn ang="0">
                      <a:pos x="connsiteX598" y="connsiteY598"/>
                    </a:cxn>
                    <a:cxn ang="0">
                      <a:pos x="connsiteX599" y="connsiteY599"/>
                    </a:cxn>
                    <a:cxn ang="0">
                      <a:pos x="connsiteX600" y="connsiteY600"/>
                    </a:cxn>
                    <a:cxn ang="0">
                      <a:pos x="connsiteX601" y="connsiteY601"/>
                    </a:cxn>
                    <a:cxn ang="0">
                      <a:pos x="connsiteX602" y="connsiteY602"/>
                    </a:cxn>
                    <a:cxn ang="0">
                      <a:pos x="connsiteX603" y="connsiteY603"/>
                    </a:cxn>
                    <a:cxn ang="0">
                      <a:pos x="connsiteX604" y="connsiteY604"/>
                    </a:cxn>
                    <a:cxn ang="0">
                      <a:pos x="connsiteX605" y="connsiteY605"/>
                    </a:cxn>
                    <a:cxn ang="0">
                      <a:pos x="connsiteX606" y="connsiteY606"/>
                    </a:cxn>
                    <a:cxn ang="0">
                      <a:pos x="connsiteX607" y="connsiteY607"/>
                    </a:cxn>
                    <a:cxn ang="0">
                      <a:pos x="connsiteX608" y="connsiteY608"/>
                    </a:cxn>
                    <a:cxn ang="0">
                      <a:pos x="connsiteX609" y="connsiteY609"/>
                    </a:cxn>
                    <a:cxn ang="0">
                      <a:pos x="connsiteX610" y="connsiteY610"/>
                    </a:cxn>
                    <a:cxn ang="0">
                      <a:pos x="connsiteX611" y="connsiteY611"/>
                    </a:cxn>
                    <a:cxn ang="0">
                      <a:pos x="connsiteX612" y="connsiteY612"/>
                    </a:cxn>
                    <a:cxn ang="0">
                      <a:pos x="connsiteX613" y="connsiteY613"/>
                    </a:cxn>
                    <a:cxn ang="0">
                      <a:pos x="connsiteX614" y="connsiteY614"/>
                    </a:cxn>
                    <a:cxn ang="0">
                      <a:pos x="connsiteX615" y="connsiteY615"/>
                    </a:cxn>
                    <a:cxn ang="0">
                      <a:pos x="connsiteX616" y="connsiteY616"/>
                    </a:cxn>
                    <a:cxn ang="0">
                      <a:pos x="connsiteX617" y="connsiteY617"/>
                    </a:cxn>
                    <a:cxn ang="0">
                      <a:pos x="connsiteX618" y="connsiteY618"/>
                    </a:cxn>
                    <a:cxn ang="0">
                      <a:pos x="connsiteX619" y="connsiteY619"/>
                    </a:cxn>
                    <a:cxn ang="0">
                      <a:pos x="connsiteX620" y="connsiteY620"/>
                    </a:cxn>
                    <a:cxn ang="0">
                      <a:pos x="connsiteX621" y="connsiteY621"/>
                    </a:cxn>
                    <a:cxn ang="0">
                      <a:pos x="connsiteX622" y="connsiteY622"/>
                    </a:cxn>
                    <a:cxn ang="0">
                      <a:pos x="connsiteX623" y="connsiteY623"/>
                    </a:cxn>
                    <a:cxn ang="0">
                      <a:pos x="connsiteX624" y="connsiteY624"/>
                    </a:cxn>
                    <a:cxn ang="0">
                      <a:pos x="connsiteX625" y="connsiteY625"/>
                    </a:cxn>
                    <a:cxn ang="0">
                      <a:pos x="connsiteX626" y="connsiteY626"/>
                    </a:cxn>
                    <a:cxn ang="0">
                      <a:pos x="connsiteX627" y="connsiteY627"/>
                    </a:cxn>
                    <a:cxn ang="0">
                      <a:pos x="connsiteX628" y="connsiteY628"/>
                    </a:cxn>
                    <a:cxn ang="0">
                      <a:pos x="connsiteX629" y="connsiteY629"/>
                    </a:cxn>
                    <a:cxn ang="0">
                      <a:pos x="connsiteX630" y="connsiteY630"/>
                    </a:cxn>
                    <a:cxn ang="0">
                      <a:pos x="connsiteX631" y="connsiteY631"/>
                    </a:cxn>
                    <a:cxn ang="0">
                      <a:pos x="connsiteX632" y="connsiteY632"/>
                    </a:cxn>
                    <a:cxn ang="0">
                      <a:pos x="connsiteX633" y="connsiteY633"/>
                    </a:cxn>
                    <a:cxn ang="0">
                      <a:pos x="connsiteX634" y="connsiteY634"/>
                    </a:cxn>
                    <a:cxn ang="0">
                      <a:pos x="connsiteX635" y="connsiteY635"/>
                    </a:cxn>
                    <a:cxn ang="0">
                      <a:pos x="connsiteX636" y="connsiteY636"/>
                    </a:cxn>
                  </a:cxnLst>
                  <a:rect l="l" t="t" r="r" b="b"/>
                  <a:pathLst>
                    <a:path w="36194" h="34289">
                      <a:moveTo>
                        <a:pt x="20002" y="29527"/>
                      </a:moveTo>
                      <a:lnTo>
                        <a:pt x="15240" y="26670"/>
                      </a:lnTo>
                      <a:lnTo>
                        <a:pt x="15240" y="26670"/>
                      </a:lnTo>
                      <a:lnTo>
                        <a:pt x="15240" y="26670"/>
                      </a:lnTo>
                      <a:lnTo>
                        <a:pt x="15240" y="26670"/>
                      </a:lnTo>
                      <a:lnTo>
                        <a:pt x="15240" y="26670"/>
                      </a:lnTo>
                      <a:lnTo>
                        <a:pt x="15240" y="26670"/>
                      </a:lnTo>
                      <a:lnTo>
                        <a:pt x="15240" y="26670"/>
                      </a:lnTo>
                      <a:lnTo>
                        <a:pt x="15240" y="26670"/>
                      </a:lnTo>
                      <a:lnTo>
                        <a:pt x="15240" y="26670"/>
                      </a:lnTo>
                      <a:lnTo>
                        <a:pt x="15240" y="26670"/>
                      </a:lnTo>
                      <a:lnTo>
                        <a:pt x="15240" y="26670"/>
                      </a:lnTo>
                      <a:lnTo>
                        <a:pt x="15240" y="26670"/>
                      </a:lnTo>
                      <a:lnTo>
                        <a:pt x="15240" y="26670"/>
                      </a:lnTo>
                      <a:lnTo>
                        <a:pt x="15240" y="26670"/>
                      </a:lnTo>
                      <a:lnTo>
                        <a:pt x="15240" y="26670"/>
                      </a:lnTo>
                      <a:lnTo>
                        <a:pt x="15240" y="26670"/>
                      </a:lnTo>
                      <a:lnTo>
                        <a:pt x="15240" y="26670"/>
                      </a:lnTo>
                      <a:lnTo>
                        <a:pt x="15240" y="26670"/>
                      </a:lnTo>
                      <a:lnTo>
                        <a:pt x="15240" y="26670"/>
                      </a:lnTo>
                      <a:lnTo>
                        <a:pt x="15240" y="26670"/>
                      </a:lnTo>
                      <a:lnTo>
                        <a:pt x="15240" y="26670"/>
                      </a:lnTo>
                      <a:lnTo>
                        <a:pt x="15240" y="26670"/>
                      </a:lnTo>
                      <a:lnTo>
                        <a:pt x="15240" y="26670"/>
                      </a:lnTo>
                      <a:lnTo>
                        <a:pt x="29527" y="34290"/>
                      </a:lnTo>
                      <a:lnTo>
                        <a:pt x="29527" y="34290"/>
                      </a:lnTo>
                      <a:lnTo>
                        <a:pt x="29527" y="34290"/>
                      </a:lnTo>
                      <a:lnTo>
                        <a:pt x="29527" y="34290"/>
                      </a:lnTo>
                      <a:lnTo>
                        <a:pt x="29527" y="34290"/>
                      </a:lnTo>
                      <a:lnTo>
                        <a:pt x="29527" y="34290"/>
                      </a:lnTo>
                      <a:lnTo>
                        <a:pt x="29527" y="34290"/>
                      </a:lnTo>
                      <a:lnTo>
                        <a:pt x="29527" y="34290"/>
                      </a:lnTo>
                      <a:lnTo>
                        <a:pt x="29527" y="34290"/>
                      </a:lnTo>
                      <a:lnTo>
                        <a:pt x="29527" y="34290"/>
                      </a:lnTo>
                      <a:lnTo>
                        <a:pt x="29527" y="34290"/>
                      </a:lnTo>
                      <a:lnTo>
                        <a:pt x="29527" y="34290"/>
                      </a:lnTo>
                      <a:lnTo>
                        <a:pt x="29527" y="34290"/>
                      </a:lnTo>
                      <a:lnTo>
                        <a:pt x="29527" y="34290"/>
                      </a:lnTo>
                      <a:lnTo>
                        <a:pt x="29527" y="34290"/>
                      </a:lnTo>
                      <a:lnTo>
                        <a:pt x="29527" y="34290"/>
                      </a:lnTo>
                      <a:lnTo>
                        <a:pt x="29527" y="34290"/>
                      </a:lnTo>
                      <a:lnTo>
                        <a:pt x="29527" y="34290"/>
                      </a:lnTo>
                      <a:lnTo>
                        <a:pt x="29527" y="34290"/>
                      </a:lnTo>
                      <a:lnTo>
                        <a:pt x="29527" y="34290"/>
                      </a:lnTo>
                      <a:lnTo>
                        <a:pt x="29527" y="34290"/>
                      </a:lnTo>
                      <a:lnTo>
                        <a:pt x="29527" y="34290"/>
                      </a:lnTo>
                      <a:lnTo>
                        <a:pt x="29527" y="34290"/>
                      </a:lnTo>
                      <a:lnTo>
                        <a:pt x="29527" y="34290"/>
                      </a:lnTo>
                      <a:lnTo>
                        <a:pt x="29527" y="34290"/>
                      </a:lnTo>
                      <a:lnTo>
                        <a:pt x="29527" y="34290"/>
                      </a:lnTo>
                      <a:lnTo>
                        <a:pt x="29527" y="34290"/>
                      </a:lnTo>
                      <a:lnTo>
                        <a:pt x="29527" y="34290"/>
                      </a:lnTo>
                      <a:lnTo>
                        <a:pt x="29527" y="34290"/>
                      </a:lnTo>
                      <a:lnTo>
                        <a:pt x="29527" y="34290"/>
                      </a:lnTo>
                      <a:lnTo>
                        <a:pt x="29527" y="34290"/>
                      </a:lnTo>
                      <a:lnTo>
                        <a:pt x="29527" y="34290"/>
                      </a:lnTo>
                      <a:lnTo>
                        <a:pt x="29527" y="34290"/>
                      </a:lnTo>
                      <a:lnTo>
                        <a:pt x="15240" y="26670"/>
                      </a:lnTo>
                      <a:lnTo>
                        <a:pt x="15240" y="26670"/>
                      </a:lnTo>
                      <a:lnTo>
                        <a:pt x="15240" y="26670"/>
                      </a:lnTo>
                      <a:lnTo>
                        <a:pt x="15240" y="26670"/>
                      </a:lnTo>
                      <a:lnTo>
                        <a:pt x="15240" y="26670"/>
                      </a:lnTo>
                      <a:lnTo>
                        <a:pt x="15240" y="26670"/>
                      </a:lnTo>
                      <a:lnTo>
                        <a:pt x="15240" y="26670"/>
                      </a:lnTo>
                      <a:lnTo>
                        <a:pt x="15240" y="26670"/>
                      </a:lnTo>
                      <a:lnTo>
                        <a:pt x="15240" y="26670"/>
                      </a:lnTo>
                      <a:lnTo>
                        <a:pt x="15240" y="26670"/>
                      </a:lnTo>
                      <a:lnTo>
                        <a:pt x="15240" y="26670"/>
                      </a:lnTo>
                      <a:lnTo>
                        <a:pt x="15240" y="26670"/>
                      </a:lnTo>
                      <a:lnTo>
                        <a:pt x="15240" y="26670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10477" y="23813"/>
                      </a:lnTo>
                      <a:lnTo>
                        <a:pt x="10477" y="23813"/>
                      </a:lnTo>
                      <a:lnTo>
                        <a:pt x="10477" y="23813"/>
                      </a:lnTo>
                      <a:lnTo>
                        <a:pt x="10477" y="23813"/>
                      </a:lnTo>
                      <a:lnTo>
                        <a:pt x="10477" y="23813"/>
                      </a:lnTo>
                      <a:lnTo>
                        <a:pt x="10477" y="23813"/>
                      </a:lnTo>
                      <a:lnTo>
                        <a:pt x="10477" y="23813"/>
                      </a:lnTo>
                      <a:lnTo>
                        <a:pt x="10477" y="23813"/>
                      </a:lnTo>
                      <a:lnTo>
                        <a:pt x="10477" y="23813"/>
                      </a:lnTo>
                      <a:lnTo>
                        <a:pt x="10477" y="23813"/>
                      </a:lnTo>
                      <a:lnTo>
                        <a:pt x="10477" y="23813"/>
                      </a:lnTo>
                      <a:lnTo>
                        <a:pt x="10477" y="23813"/>
                      </a:lnTo>
                      <a:lnTo>
                        <a:pt x="10477" y="23813"/>
                      </a:lnTo>
                      <a:lnTo>
                        <a:pt x="10477" y="23813"/>
                      </a:lnTo>
                      <a:lnTo>
                        <a:pt x="10477" y="23813"/>
                      </a:lnTo>
                      <a:lnTo>
                        <a:pt x="0" y="18097"/>
                      </a:lnTo>
                      <a:lnTo>
                        <a:pt x="0" y="18097"/>
                      </a:lnTo>
                      <a:lnTo>
                        <a:pt x="0" y="18097"/>
                      </a:lnTo>
                      <a:lnTo>
                        <a:pt x="0" y="18097"/>
                      </a:lnTo>
                      <a:lnTo>
                        <a:pt x="0" y="18097"/>
                      </a:lnTo>
                      <a:lnTo>
                        <a:pt x="0" y="18097"/>
                      </a:lnTo>
                      <a:lnTo>
                        <a:pt x="0" y="18097"/>
                      </a:lnTo>
                      <a:lnTo>
                        <a:pt x="0" y="17145"/>
                      </a:lnTo>
                      <a:lnTo>
                        <a:pt x="0" y="16193"/>
                      </a:lnTo>
                      <a:lnTo>
                        <a:pt x="0" y="15240"/>
                      </a:lnTo>
                      <a:lnTo>
                        <a:pt x="0" y="14288"/>
                      </a:lnTo>
                      <a:lnTo>
                        <a:pt x="0" y="13335"/>
                      </a:lnTo>
                      <a:lnTo>
                        <a:pt x="0" y="12382"/>
                      </a:lnTo>
                      <a:lnTo>
                        <a:pt x="0" y="11430"/>
                      </a:lnTo>
                      <a:lnTo>
                        <a:pt x="0" y="11430"/>
                      </a:lnTo>
                      <a:lnTo>
                        <a:pt x="0" y="11430"/>
                      </a:lnTo>
                      <a:lnTo>
                        <a:pt x="0" y="11430"/>
                      </a:lnTo>
                      <a:lnTo>
                        <a:pt x="0" y="11430"/>
                      </a:lnTo>
                      <a:lnTo>
                        <a:pt x="0" y="10477"/>
                      </a:lnTo>
                      <a:lnTo>
                        <a:pt x="0" y="9525"/>
                      </a:lnTo>
                      <a:lnTo>
                        <a:pt x="0" y="8572"/>
                      </a:lnTo>
                      <a:lnTo>
                        <a:pt x="0" y="7620"/>
                      </a:lnTo>
                      <a:lnTo>
                        <a:pt x="0" y="6668"/>
                      </a:lnTo>
                      <a:lnTo>
                        <a:pt x="0" y="5715"/>
                      </a:lnTo>
                      <a:lnTo>
                        <a:pt x="0" y="4763"/>
                      </a:lnTo>
                      <a:lnTo>
                        <a:pt x="0" y="3810"/>
                      </a:lnTo>
                      <a:lnTo>
                        <a:pt x="0" y="2857"/>
                      </a:lnTo>
                      <a:lnTo>
                        <a:pt x="0" y="1905"/>
                      </a:lnTo>
                      <a:lnTo>
                        <a:pt x="0" y="952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14288" y="7620"/>
                      </a:lnTo>
                      <a:lnTo>
                        <a:pt x="14288" y="7620"/>
                      </a:lnTo>
                      <a:lnTo>
                        <a:pt x="14288" y="7620"/>
                      </a:lnTo>
                      <a:lnTo>
                        <a:pt x="14288" y="7620"/>
                      </a:lnTo>
                      <a:lnTo>
                        <a:pt x="14288" y="7620"/>
                      </a:lnTo>
                      <a:lnTo>
                        <a:pt x="14288" y="7620"/>
                      </a:lnTo>
                      <a:lnTo>
                        <a:pt x="14288" y="7620"/>
                      </a:lnTo>
                      <a:lnTo>
                        <a:pt x="14288" y="7620"/>
                      </a:lnTo>
                      <a:lnTo>
                        <a:pt x="14288" y="7620"/>
                      </a:lnTo>
                      <a:lnTo>
                        <a:pt x="14288" y="7620"/>
                      </a:lnTo>
                      <a:lnTo>
                        <a:pt x="14288" y="7620"/>
                      </a:lnTo>
                      <a:lnTo>
                        <a:pt x="14288" y="7620"/>
                      </a:lnTo>
                      <a:lnTo>
                        <a:pt x="14288" y="7620"/>
                      </a:lnTo>
                      <a:lnTo>
                        <a:pt x="14288" y="7620"/>
                      </a:lnTo>
                      <a:lnTo>
                        <a:pt x="27623" y="15240"/>
                      </a:lnTo>
                      <a:lnTo>
                        <a:pt x="26670" y="15240"/>
                      </a:lnTo>
                      <a:lnTo>
                        <a:pt x="25717" y="15240"/>
                      </a:lnTo>
                      <a:lnTo>
                        <a:pt x="25717" y="15240"/>
                      </a:lnTo>
                      <a:lnTo>
                        <a:pt x="25717" y="15240"/>
                      </a:lnTo>
                      <a:lnTo>
                        <a:pt x="25717" y="15240"/>
                      </a:lnTo>
                      <a:lnTo>
                        <a:pt x="25717" y="15240"/>
                      </a:lnTo>
                      <a:lnTo>
                        <a:pt x="25717" y="15240"/>
                      </a:lnTo>
                      <a:lnTo>
                        <a:pt x="25717" y="15240"/>
                      </a:lnTo>
                      <a:lnTo>
                        <a:pt x="25717" y="15240"/>
                      </a:lnTo>
                      <a:lnTo>
                        <a:pt x="25717" y="15240"/>
                      </a:lnTo>
                      <a:lnTo>
                        <a:pt x="25717" y="15240"/>
                      </a:lnTo>
                      <a:lnTo>
                        <a:pt x="25717" y="15240"/>
                      </a:lnTo>
                      <a:lnTo>
                        <a:pt x="25717" y="15240"/>
                      </a:lnTo>
                      <a:lnTo>
                        <a:pt x="25717" y="15240"/>
                      </a:lnTo>
                      <a:lnTo>
                        <a:pt x="25717" y="15240"/>
                      </a:lnTo>
                      <a:lnTo>
                        <a:pt x="25717" y="15240"/>
                      </a:lnTo>
                      <a:lnTo>
                        <a:pt x="25717" y="15240"/>
                      </a:lnTo>
                      <a:lnTo>
                        <a:pt x="25717" y="15240"/>
                      </a:lnTo>
                      <a:lnTo>
                        <a:pt x="25717" y="15240"/>
                      </a:lnTo>
                      <a:lnTo>
                        <a:pt x="25717" y="15240"/>
                      </a:lnTo>
                      <a:lnTo>
                        <a:pt x="25717" y="15240"/>
                      </a:lnTo>
                      <a:lnTo>
                        <a:pt x="25717" y="15240"/>
                      </a:lnTo>
                      <a:lnTo>
                        <a:pt x="25717" y="15240"/>
                      </a:lnTo>
                      <a:lnTo>
                        <a:pt x="25717" y="15240"/>
                      </a:lnTo>
                      <a:lnTo>
                        <a:pt x="25717" y="15240"/>
                      </a:lnTo>
                      <a:lnTo>
                        <a:pt x="25717" y="15240"/>
                      </a:lnTo>
                      <a:lnTo>
                        <a:pt x="25717" y="15240"/>
                      </a:lnTo>
                      <a:lnTo>
                        <a:pt x="25717" y="15240"/>
                      </a:lnTo>
                      <a:lnTo>
                        <a:pt x="25717" y="15240"/>
                      </a:lnTo>
                      <a:lnTo>
                        <a:pt x="25717" y="15240"/>
                      </a:lnTo>
                      <a:lnTo>
                        <a:pt x="25717" y="15240"/>
                      </a:lnTo>
                      <a:lnTo>
                        <a:pt x="25717" y="15240"/>
                      </a:lnTo>
                      <a:lnTo>
                        <a:pt x="25717" y="15240"/>
                      </a:lnTo>
                      <a:lnTo>
                        <a:pt x="25717" y="15240"/>
                      </a:lnTo>
                      <a:lnTo>
                        <a:pt x="16192" y="10477"/>
                      </a:lnTo>
                      <a:lnTo>
                        <a:pt x="16192" y="10477"/>
                      </a:lnTo>
                      <a:lnTo>
                        <a:pt x="16192" y="10477"/>
                      </a:lnTo>
                      <a:lnTo>
                        <a:pt x="16192" y="10477"/>
                      </a:lnTo>
                      <a:lnTo>
                        <a:pt x="16192" y="10477"/>
                      </a:lnTo>
                      <a:lnTo>
                        <a:pt x="16192" y="10477"/>
                      </a:lnTo>
                      <a:lnTo>
                        <a:pt x="16192" y="10477"/>
                      </a:lnTo>
                      <a:lnTo>
                        <a:pt x="16192" y="10477"/>
                      </a:lnTo>
                      <a:lnTo>
                        <a:pt x="16192" y="10477"/>
                      </a:lnTo>
                      <a:lnTo>
                        <a:pt x="16192" y="10477"/>
                      </a:lnTo>
                      <a:lnTo>
                        <a:pt x="16192" y="10477"/>
                      </a:lnTo>
                      <a:lnTo>
                        <a:pt x="16192" y="10477"/>
                      </a:lnTo>
                      <a:lnTo>
                        <a:pt x="16192" y="10477"/>
                      </a:lnTo>
                      <a:lnTo>
                        <a:pt x="16192" y="10477"/>
                      </a:lnTo>
                      <a:lnTo>
                        <a:pt x="16192" y="10477"/>
                      </a:lnTo>
                      <a:lnTo>
                        <a:pt x="16192" y="10477"/>
                      </a:lnTo>
                      <a:lnTo>
                        <a:pt x="16192" y="10477"/>
                      </a:lnTo>
                      <a:lnTo>
                        <a:pt x="16192" y="10477"/>
                      </a:lnTo>
                      <a:lnTo>
                        <a:pt x="16192" y="10477"/>
                      </a:lnTo>
                      <a:lnTo>
                        <a:pt x="16192" y="10477"/>
                      </a:lnTo>
                      <a:lnTo>
                        <a:pt x="16192" y="10477"/>
                      </a:lnTo>
                      <a:lnTo>
                        <a:pt x="16192" y="10477"/>
                      </a:lnTo>
                      <a:lnTo>
                        <a:pt x="16192" y="10477"/>
                      </a:lnTo>
                      <a:lnTo>
                        <a:pt x="16192" y="10477"/>
                      </a:lnTo>
                      <a:lnTo>
                        <a:pt x="16192" y="10477"/>
                      </a:lnTo>
                      <a:lnTo>
                        <a:pt x="16192" y="10477"/>
                      </a:lnTo>
                      <a:lnTo>
                        <a:pt x="27623" y="16193"/>
                      </a:lnTo>
                      <a:lnTo>
                        <a:pt x="27623" y="16193"/>
                      </a:lnTo>
                      <a:lnTo>
                        <a:pt x="27623" y="16193"/>
                      </a:lnTo>
                      <a:lnTo>
                        <a:pt x="27623" y="16193"/>
                      </a:lnTo>
                      <a:lnTo>
                        <a:pt x="27623" y="16193"/>
                      </a:lnTo>
                      <a:lnTo>
                        <a:pt x="27623" y="16193"/>
                      </a:lnTo>
                      <a:lnTo>
                        <a:pt x="27623" y="16193"/>
                      </a:lnTo>
                      <a:lnTo>
                        <a:pt x="27623" y="16193"/>
                      </a:lnTo>
                      <a:lnTo>
                        <a:pt x="27623" y="16193"/>
                      </a:lnTo>
                      <a:lnTo>
                        <a:pt x="27623" y="16193"/>
                      </a:lnTo>
                      <a:lnTo>
                        <a:pt x="27623" y="16193"/>
                      </a:lnTo>
                      <a:lnTo>
                        <a:pt x="27623" y="16193"/>
                      </a:lnTo>
                      <a:lnTo>
                        <a:pt x="27623" y="16193"/>
                      </a:lnTo>
                      <a:lnTo>
                        <a:pt x="27623" y="16193"/>
                      </a:lnTo>
                      <a:lnTo>
                        <a:pt x="14288" y="9525"/>
                      </a:lnTo>
                      <a:lnTo>
                        <a:pt x="14288" y="9525"/>
                      </a:lnTo>
                      <a:lnTo>
                        <a:pt x="14288" y="9525"/>
                      </a:lnTo>
                      <a:lnTo>
                        <a:pt x="14288" y="9525"/>
                      </a:lnTo>
                      <a:lnTo>
                        <a:pt x="14288" y="9525"/>
                      </a:lnTo>
                      <a:lnTo>
                        <a:pt x="14288" y="9525"/>
                      </a:lnTo>
                      <a:lnTo>
                        <a:pt x="14288" y="9525"/>
                      </a:lnTo>
                      <a:lnTo>
                        <a:pt x="14288" y="9525"/>
                      </a:lnTo>
                      <a:lnTo>
                        <a:pt x="14288" y="9525"/>
                      </a:lnTo>
                      <a:lnTo>
                        <a:pt x="14288" y="9525"/>
                      </a:lnTo>
                      <a:lnTo>
                        <a:pt x="14288" y="9525"/>
                      </a:lnTo>
                      <a:lnTo>
                        <a:pt x="14288" y="9525"/>
                      </a:lnTo>
                      <a:lnTo>
                        <a:pt x="14288" y="9525"/>
                      </a:lnTo>
                      <a:lnTo>
                        <a:pt x="14288" y="9525"/>
                      </a:lnTo>
                      <a:lnTo>
                        <a:pt x="14288" y="9525"/>
                      </a:lnTo>
                      <a:lnTo>
                        <a:pt x="14288" y="9525"/>
                      </a:lnTo>
                      <a:lnTo>
                        <a:pt x="14288" y="9525"/>
                      </a:lnTo>
                      <a:lnTo>
                        <a:pt x="14288" y="9525"/>
                      </a:lnTo>
                      <a:lnTo>
                        <a:pt x="14288" y="9525"/>
                      </a:lnTo>
                      <a:lnTo>
                        <a:pt x="14288" y="9525"/>
                      </a:lnTo>
                      <a:lnTo>
                        <a:pt x="14288" y="9525"/>
                      </a:lnTo>
                      <a:lnTo>
                        <a:pt x="14288" y="9525"/>
                      </a:lnTo>
                      <a:lnTo>
                        <a:pt x="15240" y="10477"/>
                      </a:lnTo>
                      <a:lnTo>
                        <a:pt x="15240" y="10477"/>
                      </a:lnTo>
                      <a:lnTo>
                        <a:pt x="16192" y="10477"/>
                      </a:lnTo>
                      <a:lnTo>
                        <a:pt x="17145" y="10477"/>
                      </a:lnTo>
                      <a:lnTo>
                        <a:pt x="18098" y="10477"/>
                      </a:lnTo>
                      <a:lnTo>
                        <a:pt x="19050" y="10477"/>
                      </a:lnTo>
                      <a:lnTo>
                        <a:pt x="20002" y="10477"/>
                      </a:lnTo>
                      <a:lnTo>
                        <a:pt x="20955" y="10477"/>
                      </a:lnTo>
                      <a:lnTo>
                        <a:pt x="21907" y="10477"/>
                      </a:lnTo>
                      <a:lnTo>
                        <a:pt x="21907" y="10477"/>
                      </a:lnTo>
                      <a:lnTo>
                        <a:pt x="21907" y="10477"/>
                      </a:lnTo>
                      <a:lnTo>
                        <a:pt x="21907" y="10477"/>
                      </a:lnTo>
                      <a:lnTo>
                        <a:pt x="21907" y="10477"/>
                      </a:lnTo>
                      <a:lnTo>
                        <a:pt x="21907" y="10477"/>
                      </a:lnTo>
                      <a:lnTo>
                        <a:pt x="21907" y="10477"/>
                      </a:lnTo>
                      <a:lnTo>
                        <a:pt x="21907" y="10477"/>
                      </a:lnTo>
                      <a:lnTo>
                        <a:pt x="21907" y="10477"/>
                      </a:lnTo>
                      <a:lnTo>
                        <a:pt x="21907" y="10477"/>
                      </a:lnTo>
                      <a:lnTo>
                        <a:pt x="21907" y="10477"/>
                      </a:lnTo>
                      <a:lnTo>
                        <a:pt x="21907" y="10477"/>
                      </a:lnTo>
                      <a:lnTo>
                        <a:pt x="21907" y="10477"/>
                      </a:lnTo>
                      <a:lnTo>
                        <a:pt x="21907" y="10477"/>
                      </a:lnTo>
                      <a:lnTo>
                        <a:pt x="21907" y="10477"/>
                      </a:lnTo>
                      <a:lnTo>
                        <a:pt x="21907" y="10477"/>
                      </a:lnTo>
                      <a:lnTo>
                        <a:pt x="21907" y="10477"/>
                      </a:lnTo>
                      <a:lnTo>
                        <a:pt x="21907" y="10477"/>
                      </a:lnTo>
                      <a:lnTo>
                        <a:pt x="21907" y="10477"/>
                      </a:lnTo>
                      <a:lnTo>
                        <a:pt x="21907" y="10477"/>
                      </a:lnTo>
                      <a:lnTo>
                        <a:pt x="36195" y="18097"/>
                      </a:lnTo>
                      <a:lnTo>
                        <a:pt x="36195" y="18097"/>
                      </a:lnTo>
                      <a:lnTo>
                        <a:pt x="36195" y="18097"/>
                      </a:lnTo>
                      <a:lnTo>
                        <a:pt x="36195" y="18097"/>
                      </a:lnTo>
                      <a:lnTo>
                        <a:pt x="36195" y="18097"/>
                      </a:lnTo>
                      <a:lnTo>
                        <a:pt x="36195" y="18097"/>
                      </a:lnTo>
                      <a:lnTo>
                        <a:pt x="36195" y="18097"/>
                      </a:lnTo>
                      <a:lnTo>
                        <a:pt x="36195" y="18097"/>
                      </a:lnTo>
                      <a:lnTo>
                        <a:pt x="36195" y="18097"/>
                      </a:lnTo>
                      <a:lnTo>
                        <a:pt x="36195" y="18097"/>
                      </a:lnTo>
                      <a:lnTo>
                        <a:pt x="36195" y="18097"/>
                      </a:lnTo>
                      <a:lnTo>
                        <a:pt x="36195" y="18097"/>
                      </a:lnTo>
                      <a:lnTo>
                        <a:pt x="36195" y="18097"/>
                      </a:lnTo>
                      <a:lnTo>
                        <a:pt x="36195" y="18097"/>
                      </a:lnTo>
                      <a:lnTo>
                        <a:pt x="36195" y="18097"/>
                      </a:lnTo>
                      <a:lnTo>
                        <a:pt x="36195" y="18097"/>
                      </a:lnTo>
                      <a:lnTo>
                        <a:pt x="36195" y="18097"/>
                      </a:lnTo>
                      <a:lnTo>
                        <a:pt x="36195" y="18097"/>
                      </a:lnTo>
                      <a:lnTo>
                        <a:pt x="36195" y="18097"/>
                      </a:lnTo>
                      <a:lnTo>
                        <a:pt x="36195" y="18097"/>
                      </a:lnTo>
                      <a:lnTo>
                        <a:pt x="35242" y="18097"/>
                      </a:lnTo>
                      <a:lnTo>
                        <a:pt x="34290" y="18097"/>
                      </a:lnTo>
                      <a:lnTo>
                        <a:pt x="33338" y="18097"/>
                      </a:lnTo>
                      <a:lnTo>
                        <a:pt x="32385" y="18097"/>
                      </a:lnTo>
                      <a:lnTo>
                        <a:pt x="31432" y="18097"/>
                      </a:lnTo>
                      <a:lnTo>
                        <a:pt x="30480" y="18097"/>
                      </a:lnTo>
                      <a:lnTo>
                        <a:pt x="29527" y="18097"/>
                      </a:lnTo>
                      <a:lnTo>
                        <a:pt x="28575" y="18097"/>
                      </a:lnTo>
                      <a:lnTo>
                        <a:pt x="19050" y="13335"/>
                      </a:lnTo>
                      <a:lnTo>
                        <a:pt x="19050" y="13335"/>
                      </a:lnTo>
                      <a:lnTo>
                        <a:pt x="19050" y="13335"/>
                      </a:lnTo>
                      <a:lnTo>
                        <a:pt x="19050" y="13335"/>
                      </a:lnTo>
                      <a:lnTo>
                        <a:pt x="19050" y="13335"/>
                      </a:lnTo>
                      <a:lnTo>
                        <a:pt x="19050" y="13335"/>
                      </a:lnTo>
                      <a:lnTo>
                        <a:pt x="19050" y="13335"/>
                      </a:lnTo>
                      <a:lnTo>
                        <a:pt x="19050" y="13335"/>
                      </a:lnTo>
                      <a:lnTo>
                        <a:pt x="19050" y="13335"/>
                      </a:lnTo>
                      <a:lnTo>
                        <a:pt x="19050" y="13335"/>
                      </a:lnTo>
                      <a:lnTo>
                        <a:pt x="19050" y="13335"/>
                      </a:lnTo>
                      <a:lnTo>
                        <a:pt x="19050" y="13335"/>
                      </a:lnTo>
                      <a:lnTo>
                        <a:pt x="19050" y="13335"/>
                      </a:lnTo>
                      <a:lnTo>
                        <a:pt x="19050" y="13335"/>
                      </a:lnTo>
                      <a:lnTo>
                        <a:pt x="19050" y="13335"/>
                      </a:lnTo>
                      <a:lnTo>
                        <a:pt x="19050" y="13335"/>
                      </a:lnTo>
                      <a:lnTo>
                        <a:pt x="19050" y="13335"/>
                      </a:lnTo>
                      <a:lnTo>
                        <a:pt x="19050" y="13335"/>
                      </a:lnTo>
                      <a:lnTo>
                        <a:pt x="19050" y="13335"/>
                      </a:lnTo>
                      <a:lnTo>
                        <a:pt x="19050" y="13335"/>
                      </a:lnTo>
                      <a:lnTo>
                        <a:pt x="19050" y="13335"/>
                      </a:lnTo>
                      <a:lnTo>
                        <a:pt x="19050" y="13335"/>
                      </a:lnTo>
                      <a:lnTo>
                        <a:pt x="19050" y="13335"/>
                      </a:lnTo>
                      <a:lnTo>
                        <a:pt x="19050" y="13335"/>
                      </a:lnTo>
                      <a:lnTo>
                        <a:pt x="19050" y="13335"/>
                      </a:lnTo>
                      <a:lnTo>
                        <a:pt x="19050" y="13335"/>
                      </a:lnTo>
                      <a:lnTo>
                        <a:pt x="19050" y="13335"/>
                      </a:lnTo>
                      <a:lnTo>
                        <a:pt x="19050" y="13335"/>
                      </a:lnTo>
                      <a:lnTo>
                        <a:pt x="19050" y="13335"/>
                      </a:lnTo>
                      <a:lnTo>
                        <a:pt x="19050" y="13335"/>
                      </a:lnTo>
                      <a:lnTo>
                        <a:pt x="19050" y="13335"/>
                      </a:lnTo>
                      <a:lnTo>
                        <a:pt x="19050" y="1333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22860" y="16193"/>
                      </a:lnTo>
                      <a:lnTo>
                        <a:pt x="22860" y="16193"/>
                      </a:lnTo>
                      <a:lnTo>
                        <a:pt x="22860" y="16193"/>
                      </a:lnTo>
                      <a:lnTo>
                        <a:pt x="22860" y="16193"/>
                      </a:lnTo>
                      <a:lnTo>
                        <a:pt x="22860" y="16193"/>
                      </a:lnTo>
                      <a:lnTo>
                        <a:pt x="22860" y="16193"/>
                      </a:lnTo>
                      <a:lnTo>
                        <a:pt x="22860" y="16193"/>
                      </a:lnTo>
                      <a:lnTo>
                        <a:pt x="22860" y="16193"/>
                      </a:lnTo>
                      <a:lnTo>
                        <a:pt x="22860" y="16193"/>
                      </a:lnTo>
                      <a:lnTo>
                        <a:pt x="22860" y="16193"/>
                      </a:lnTo>
                      <a:lnTo>
                        <a:pt x="22860" y="16193"/>
                      </a:lnTo>
                      <a:lnTo>
                        <a:pt x="22860" y="16193"/>
                      </a:lnTo>
                      <a:lnTo>
                        <a:pt x="22860" y="16193"/>
                      </a:lnTo>
                      <a:lnTo>
                        <a:pt x="22860" y="16193"/>
                      </a:lnTo>
                      <a:lnTo>
                        <a:pt x="22860" y="16193"/>
                      </a:lnTo>
                      <a:lnTo>
                        <a:pt x="22860" y="16193"/>
                      </a:lnTo>
                      <a:lnTo>
                        <a:pt x="22860" y="16193"/>
                      </a:lnTo>
                      <a:lnTo>
                        <a:pt x="22860" y="16193"/>
                      </a:lnTo>
                      <a:lnTo>
                        <a:pt x="22860" y="16193"/>
                      </a:lnTo>
                      <a:lnTo>
                        <a:pt x="22860" y="16193"/>
                      </a:lnTo>
                      <a:lnTo>
                        <a:pt x="22860" y="16193"/>
                      </a:lnTo>
                      <a:lnTo>
                        <a:pt x="22860" y="16193"/>
                      </a:lnTo>
                      <a:lnTo>
                        <a:pt x="22860" y="16193"/>
                      </a:lnTo>
                      <a:lnTo>
                        <a:pt x="22860" y="16193"/>
                      </a:lnTo>
                      <a:lnTo>
                        <a:pt x="22860" y="16193"/>
                      </a:lnTo>
                      <a:lnTo>
                        <a:pt x="22860" y="16193"/>
                      </a:lnTo>
                      <a:lnTo>
                        <a:pt x="22860" y="16193"/>
                      </a:lnTo>
                      <a:lnTo>
                        <a:pt x="22860" y="16193"/>
                      </a:lnTo>
                      <a:lnTo>
                        <a:pt x="22860" y="16193"/>
                      </a:lnTo>
                      <a:lnTo>
                        <a:pt x="22860" y="16193"/>
                      </a:lnTo>
                      <a:lnTo>
                        <a:pt x="22860" y="16193"/>
                      </a:lnTo>
                      <a:lnTo>
                        <a:pt x="22860" y="16193"/>
                      </a:lnTo>
                      <a:lnTo>
                        <a:pt x="22860" y="16193"/>
                      </a:lnTo>
                      <a:lnTo>
                        <a:pt x="20002" y="29527"/>
                      </a:lnTo>
                      <a:lnTo>
                        <a:pt x="20002" y="29527"/>
                      </a:lnTo>
                      <a:lnTo>
                        <a:pt x="20002" y="29527"/>
                      </a:lnTo>
                      <a:lnTo>
                        <a:pt x="20002" y="29527"/>
                      </a:lnTo>
                      <a:lnTo>
                        <a:pt x="20002" y="29527"/>
                      </a:lnTo>
                      <a:close/>
                      <a:moveTo>
                        <a:pt x="10477" y="9525"/>
                      </a:moveTo>
                      <a:lnTo>
                        <a:pt x="20002" y="15240"/>
                      </a:lnTo>
                      <a:lnTo>
                        <a:pt x="20002" y="15240"/>
                      </a:lnTo>
                      <a:lnTo>
                        <a:pt x="20002" y="15240"/>
                      </a:lnTo>
                      <a:lnTo>
                        <a:pt x="20002" y="15240"/>
                      </a:lnTo>
                      <a:lnTo>
                        <a:pt x="20002" y="15240"/>
                      </a:lnTo>
                      <a:lnTo>
                        <a:pt x="20002" y="15240"/>
                      </a:lnTo>
                      <a:lnTo>
                        <a:pt x="20002" y="15240"/>
                      </a:lnTo>
                      <a:lnTo>
                        <a:pt x="20002" y="15240"/>
                      </a:lnTo>
                      <a:lnTo>
                        <a:pt x="20002" y="15240"/>
                      </a:lnTo>
                      <a:lnTo>
                        <a:pt x="20002" y="15240"/>
                      </a:lnTo>
                      <a:lnTo>
                        <a:pt x="20002" y="15240"/>
                      </a:lnTo>
                      <a:lnTo>
                        <a:pt x="20002" y="15240"/>
                      </a:lnTo>
                      <a:lnTo>
                        <a:pt x="20002" y="15240"/>
                      </a:lnTo>
                      <a:lnTo>
                        <a:pt x="20002" y="15240"/>
                      </a:lnTo>
                      <a:lnTo>
                        <a:pt x="20002" y="15240"/>
                      </a:lnTo>
                      <a:lnTo>
                        <a:pt x="20002" y="15240"/>
                      </a:lnTo>
                      <a:lnTo>
                        <a:pt x="20002" y="15240"/>
                      </a:lnTo>
                      <a:lnTo>
                        <a:pt x="20002" y="15240"/>
                      </a:lnTo>
                      <a:lnTo>
                        <a:pt x="20002" y="15240"/>
                      </a:lnTo>
                      <a:lnTo>
                        <a:pt x="20002" y="15240"/>
                      </a:lnTo>
                      <a:lnTo>
                        <a:pt x="20002" y="15240"/>
                      </a:lnTo>
                      <a:lnTo>
                        <a:pt x="20002" y="15240"/>
                      </a:lnTo>
                      <a:lnTo>
                        <a:pt x="20002" y="15240"/>
                      </a:lnTo>
                      <a:lnTo>
                        <a:pt x="20002" y="15240"/>
                      </a:lnTo>
                      <a:lnTo>
                        <a:pt x="20002" y="15240"/>
                      </a:lnTo>
                      <a:lnTo>
                        <a:pt x="20002" y="15240"/>
                      </a:lnTo>
                      <a:lnTo>
                        <a:pt x="20002" y="15240"/>
                      </a:lnTo>
                      <a:lnTo>
                        <a:pt x="20002" y="15240"/>
                      </a:lnTo>
                      <a:lnTo>
                        <a:pt x="20002" y="15240"/>
                      </a:lnTo>
                      <a:lnTo>
                        <a:pt x="20002" y="15240"/>
                      </a:lnTo>
                      <a:lnTo>
                        <a:pt x="20002" y="15240"/>
                      </a:lnTo>
                      <a:lnTo>
                        <a:pt x="20002" y="15240"/>
                      </a:lnTo>
                      <a:lnTo>
                        <a:pt x="20002" y="15240"/>
                      </a:lnTo>
                      <a:lnTo>
                        <a:pt x="20002" y="15240"/>
                      </a:lnTo>
                      <a:lnTo>
                        <a:pt x="20002" y="15240"/>
                      </a:lnTo>
                      <a:lnTo>
                        <a:pt x="20002" y="15240"/>
                      </a:lnTo>
                      <a:lnTo>
                        <a:pt x="12382" y="11430"/>
                      </a:lnTo>
                      <a:lnTo>
                        <a:pt x="12382" y="11430"/>
                      </a:lnTo>
                      <a:lnTo>
                        <a:pt x="12382" y="11430"/>
                      </a:lnTo>
                      <a:lnTo>
                        <a:pt x="12382" y="12382"/>
                      </a:lnTo>
                      <a:lnTo>
                        <a:pt x="12382" y="13335"/>
                      </a:lnTo>
                      <a:lnTo>
                        <a:pt x="12382" y="14288"/>
                      </a:lnTo>
                      <a:lnTo>
                        <a:pt x="12382" y="15240"/>
                      </a:lnTo>
                      <a:lnTo>
                        <a:pt x="12382" y="16193"/>
                      </a:lnTo>
                      <a:lnTo>
                        <a:pt x="12382" y="17145"/>
                      </a:lnTo>
                      <a:lnTo>
                        <a:pt x="12382" y="18097"/>
                      </a:lnTo>
                      <a:lnTo>
                        <a:pt x="12382" y="19050"/>
                      </a:lnTo>
                      <a:lnTo>
                        <a:pt x="12382" y="20002"/>
                      </a:lnTo>
                      <a:lnTo>
                        <a:pt x="12382" y="20955"/>
                      </a:lnTo>
                      <a:lnTo>
                        <a:pt x="12382" y="21907"/>
                      </a:lnTo>
                      <a:lnTo>
                        <a:pt x="10477" y="9525"/>
                      </a:lnTo>
                      <a:lnTo>
                        <a:pt x="10477" y="9525"/>
                      </a:lnTo>
                      <a:lnTo>
                        <a:pt x="10477" y="9525"/>
                      </a:lnTo>
                      <a:lnTo>
                        <a:pt x="10477" y="9525"/>
                      </a:lnTo>
                      <a:close/>
                      <a:moveTo>
                        <a:pt x="13335" y="952"/>
                      </a:moveTo>
                      <a:lnTo>
                        <a:pt x="22860" y="5715"/>
                      </a:lnTo>
                      <a:lnTo>
                        <a:pt x="22860" y="5715"/>
                      </a:lnTo>
                      <a:lnTo>
                        <a:pt x="13335" y="952"/>
                      </a:lnTo>
                      <a:lnTo>
                        <a:pt x="13335" y="952"/>
                      </a:lnTo>
                      <a:close/>
                      <a:moveTo>
                        <a:pt x="8573" y="32385"/>
                      </a:moveTo>
                      <a:lnTo>
                        <a:pt x="8573" y="32385"/>
                      </a:lnTo>
                      <a:lnTo>
                        <a:pt x="8573" y="32385"/>
                      </a:lnTo>
                      <a:lnTo>
                        <a:pt x="8573" y="32385"/>
                      </a:lnTo>
                      <a:lnTo>
                        <a:pt x="8573" y="31432"/>
                      </a:lnTo>
                      <a:lnTo>
                        <a:pt x="8573" y="31432"/>
                      </a:lnTo>
                      <a:lnTo>
                        <a:pt x="8573" y="31432"/>
                      </a:lnTo>
                      <a:lnTo>
                        <a:pt x="8573" y="31432"/>
                      </a:lnTo>
                      <a:lnTo>
                        <a:pt x="8573" y="32385"/>
                      </a:lnTo>
                      <a:lnTo>
                        <a:pt x="8573" y="32385"/>
                      </a:lnTo>
                      <a:lnTo>
                        <a:pt x="8573" y="32385"/>
                      </a:lnTo>
                      <a:lnTo>
                        <a:pt x="8573" y="32385"/>
                      </a:lnTo>
                      <a:close/>
                    </a:path>
                  </a:pathLst>
                </a:custGeom>
                <a:solidFill>
                  <a:srgbClr val="965F2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376" name="Freeform: Shape 1375">
                  <a:extLst>
                    <a:ext uri="{FF2B5EF4-FFF2-40B4-BE49-F238E27FC236}">
                      <a16:creationId xmlns:a16="http://schemas.microsoft.com/office/drawing/2014/main" id="{A42E3450-3346-495C-82AF-33AC579898B9}"/>
                    </a:ext>
                  </a:extLst>
                </p:cNvPr>
                <p:cNvSpPr/>
                <p:nvPr/>
              </p:nvSpPr>
              <p:spPr>
                <a:xfrm>
                  <a:off x="5824945" y="3317214"/>
                  <a:ext cx="39052" cy="74294"/>
                </a:xfrm>
                <a:custGeom>
                  <a:avLst/>
                  <a:gdLst>
                    <a:gd name="connsiteX0" fmla="*/ 0 w 39052"/>
                    <a:gd name="connsiteY0" fmla="*/ 58102 h 74294"/>
                    <a:gd name="connsiteX1" fmla="*/ 9525 w 39052"/>
                    <a:gd name="connsiteY1" fmla="*/ 51435 h 74294"/>
                    <a:gd name="connsiteX2" fmla="*/ 13335 w 39052"/>
                    <a:gd name="connsiteY2" fmla="*/ 56197 h 74294"/>
                    <a:gd name="connsiteX3" fmla="*/ 15240 w 39052"/>
                    <a:gd name="connsiteY3" fmla="*/ 56197 h 74294"/>
                    <a:gd name="connsiteX4" fmla="*/ 15240 w 39052"/>
                    <a:gd name="connsiteY4" fmla="*/ 42863 h 74294"/>
                    <a:gd name="connsiteX5" fmla="*/ 6667 w 39052"/>
                    <a:gd name="connsiteY5" fmla="*/ 43815 h 74294"/>
                    <a:gd name="connsiteX6" fmla="*/ 1905 w 39052"/>
                    <a:gd name="connsiteY6" fmla="*/ 37147 h 74294"/>
                    <a:gd name="connsiteX7" fmla="*/ 3810 w 39052"/>
                    <a:gd name="connsiteY7" fmla="*/ 29527 h 74294"/>
                    <a:gd name="connsiteX8" fmla="*/ 9525 w 39052"/>
                    <a:gd name="connsiteY8" fmla="*/ 20955 h 74294"/>
                    <a:gd name="connsiteX9" fmla="*/ 14288 w 39052"/>
                    <a:gd name="connsiteY9" fmla="*/ 16192 h 74294"/>
                    <a:gd name="connsiteX10" fmla="*/ 14288 w 39052"/>
                    <a:gd name="connsiteY10" fmla="*/ 5715 h 74294"/>
                    <a:gd name="connsiteX11" fmla="*/ 23813 w 39052"/>
                    <a:gd name="connsiteY11" fmla="*/ 0 h 74294"/>
                    <a:gd name="connsiteX12" fmla="*/ 23813 w 39052"/>
                    <a:gd name="connsiteY12" fmla="*/ 10477 h 74294"/>
                    <a:gd name="connsiteX13" fmla="*/ 32385 w 39052"/>
                    <a:gd name="connsiteY13" fmla="*/ 8572 h 74294"/>
                    <a:gd name="connsiteX14" fmla="*/ 37147 w 39052"/>
                    <a:gd name="connsiteY14" fmla="*/ 16192 h 74294"/>
                    <a:gd name="connsiteX15" fmla="*/ 27622 w 39052"/>
                    <a:gd name="connsiteY15" fmla="*/ 21907 h 74294"/>
                    <a:gd name="connsiteX16" fmla="*/ 24765 w 39052"/>
                    <a:gd name="connsiteY16" fmla="*/ 18097 h 74294"/>
                    <a:gd name="connsiteX17" fmla="*/ 23813 w 39052"/>
                    <a:gd name="connsiteY17" fmla="*/ 18097 h 74294"/>
                    <a:gd name="connsiteX18" fmla="*/ 23813 w 39052"/>
                    <a:gd name="connsiteY18" fmla="*/ 28575 h 74294"/>
                    <a:gd name="connsiteX19" fmla="*/ 31432 w 39052"/>
                    <a:gd name="connsiteY19" fmla="*/ 26670 h 74294"/>
                    <a:gd name="connsiteX20" fmla="*/ 37147 w 39052"/>
                    <a:gd name="connsiteY20" fmla="*/ 28575 h 74294"/>
                    <a:gd name="connsiteX21" fmla="*/ 39052 w 39052"/>
                    <a:gd name="connsiteY21" fmla="*/ 35242 h 74294"/>
                    <a:gd name="connsiteX22" fmla="*/ 37147 w 39052"/>
                    <a:gd name="connsiteY22" fmla="*/ 43815 h 74294"/>
                    <a:gd name="connsiteX23" fmla="*/ 30480 w 39052"/>
                    <a:gd name="connsiteY23" fmla="*/ 53340 h 74294"/>
                    <a:gd name="connsiteX24" fmla="*/ 24765 w 39052"/>
                    <a:gd name="connsiteY24" fmla="*/ 58102 h 74294"/>
                    <a:gd name="connsiteX25" fmla="*/ 24765 w 39052"/>
                    <a:gd name="connsiteY25" fmla="*/ 68580 h 74294"/>
                    <a:gd name="connsiteX26" fmla="*/ 15240 w 39052"/>
                    <a:gd name="connsiteY26" fmla="*/ 74295 h 74294"/>
                    <a:gd name="connsiteX27" fmla="*/ 15240 w 39052"/>
                    <a:gd name="connsiteY27" fmla="*/ 63817 h 74294"/>
                    <a:gd name="connsiteX28" fmla="*/ 6667 w 39052"/>
                    <a:gd name="connsiteY28" fmla="*/ 65722 h 74294"/>
                    <a:gd name="connsiteX29" fmla="*/ 0 w 39052"/>
                    <a:gd name="connsiteY29" fmla="*/ 58102 h 74294"/>
                    <a:gd name="connsiteX30" fmla="*/ 0 w 39052"/>
                    <a:gd name="connsiteY30" fmla="*/ 58102 h 74294"/>
                    <a:gd name="connsiteX31" fmla="*/ 23813 w 39052"/>
                    <a:gd name="connsiteY31" fmla="*/ 51435 h 74294"/>
                    <a:gd name="connsiteX32" fmla="*/ 26670 w 39052"/>
                    <a:gd name="connsiteY32" fmla="*/ 48577 h 74294"/>
                    <a:gd name="connsiteX33" fmla="*/ 28575 w 39052"/>
                    <a:gd name="connsiteY33" fmla="*/ 42863 h 74294"/>
                    <a:gd name="connsiteX34" fmla="*/ 27622 w 39052"/>
                    <a:gd name="connsiteY34" fmla="*/ 40957 h 74294"/>
                    <a:gd name="connsiteX35" fmla="*/ 23813 w 39052"/>
                    <a:gd name="connsiteY35" fmla="*/ 40957 h 74294"/>
                    <a:gd name="connsiteX36" fmla="*/ 22860 w 39052"/>
                    <a:gd name="connsiteY36" fmla="*/ 40957 h 74294"/>
                    <a:gd name="connsiteX37" fmla="*/ 23813 w 39052"/>
                    <a:gd name="connsiteY37" fmla="*/ 51435 h 74294"/>
                    <a:gd name="connsiteX38" fmla="*/ 23813 w 39052"/>
                    <a:gd name="connsiteY38" fmla="*/ 51435 h 74294"/>
                    <a:gd name="connsiteX39" fmla="*/ 15240 w 39052"/>
                    <a:gd name="connsiteY39" fmla="*/ 24765 h 74294"/>
                    <a:gd name="connsiteX40" fmla="*/ 13335 w 39052"/>
                    <a:gd name="connsiteY40" fmla="*/ 27622 h 74294"/>
                    <a:gd name="connsiteX41" fmla="*/ 11430 w 39052"/>
                    <a:gd name="connsiteY41" fmla="*/ 31432 h 74294"/>
                    <a:gd name="connsiteX42" fmla="*/ 13335 w 39052"/>
                    <a:gd name="connsiteY42" fmla="*/ 33338 h 74294"/>
                    <a:gd name="connsiteX43" fmla="*/ 15240 w 39052"/>
                    <a:gd name="connsiteY43" fmla="*/ 33338 h 74294"/>
                    <a:gd name="connsiteX44" fmla="*/ 15240 w 39052"/>
                    <a:gd name="connsiteY44" fmla="*/ 24765 h 742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</a:cxnLst>
                  <a:rect l="l" t="t" r="r" b="b"/>
                  <a:pathLst>
                    <a:path w="39052" h="74294">
                      <a:moveTo>
                        <a:pt x="0" y="58102"/>
                      </a:moveTo>
                      <a:cubicBezTo>
                        <a:pt x="2857" y="56197"/>
                        <a:pt x="6667" y="53340"/>
                        <a:pt x="9525" y="51435"/>
                      </a:cubicBezTo>
                      <a:cubicBezTo>
                        <a:pt x="10477" y="54292"/>
                        <a:pt x="11430" y="56197"/>
                        <a:pt x="13335" y="56197"/>
                      </a:cubicBezTo>
                      <a:cubicBezTo>
                        <a:pt x="14288" y="56197"/>
                        <a:pt x="14288" y="56197"/>
                        <a:pt x="15240" y="56197"/>
                      </a:cubicBezTo>
                      <a:cubicBezTo>
                        <a:pt x="15240" y="51435"/>
                        <a:pt x="15240" y="47625"/>
                        <a:pt x="15240" y="42863"/>
                      </a:cubicBezTo>
                      <a:cubicBezTo>
                        <a:pt x="11430" y="43815"/>
                        <a:pt x="8572" y="44767"/>
                        <a:pt x="6667" y="43815"/>
                      </a:cubicBezTo>
                      <a:cubicBezTo>
                        <a:pt x="3810" y="42863"/>
                        <a:pt x="1905" y="40957"/>
                        <a:pt x="1905" y="37147"/>
                      </a:cubicBezTo>
                      <a:cubicBezTo>
                        <a:pt x="1905" y="34290"/>
                        <a:pt x="2857" y="32385"/>
                        <a:pt x="3810" y="29527"/>
                      </a:cubicBezTo>
                      <a:cubicBezTo>
                        <a:pt x="4763" y="26670"/>
                        <a:pt x="7620" y="23813"/>
                        <a:pt x="9525" y="20955"/>
                      </a:cubicBezTo>
                      <a:cubicBezTo>
                        <a:pt x="11430" y="19050"/>
                        <a:pt x="12382" y="18097"/>
                        <a:pt x="14288" y="16192"/>
                      </a:cubicBezTo>
                      <a:cubicBezTo>
                        <a:pt x="14288" y="12382"/>
                        <a:pt x="14288" y="9525"/>
                        <a:pt x="14288" y="5715"/>
                      </a:cubicBezTo>
                      <a:cubicBezTo>
                        <a:pt x="17145" y="3810"/>
                        <a:pt x="20002" y="1905"/>
                        <a:pt x="23813" y="0"/>
                      </a:cubicBezTo>
                      <a:cubicBezTo>
                        <a:pt x="23813" y="3810"/>
                        <a:pt x="23813" y="6667"/>
                        <a:pt x="23813" y="10477"/>
                      </a:cubicBezTo>
                      <a:cubicBezTo>
                        <a:pt x="27622" y="8572"/>
                        <a:pt x="30480" y="8572"/>
                        <a:pt x="32385" y="8572"/>
                      </a:cubicBezTo>
                      <a:cubicBezTo>
                        <a:pt x="35242" y="9525"/>
                        <a:pt x="37147" y="12382"/>
                        <a:pt x="37147" y="16192"/>
                      </a:cubicBezTo>
                      <a:cubicBezTo>
                        <a:pt x="34290" y="18097"/>
                        <a:pt x="30480" y="20002"/>
                        <a:pt x="27622" y="21907"/>
                      </a:cubicBezTo>
                      <a:cubicBezTo>
                        <a:pt x="27622" y="20002"/>
                        <a:pt x="26670" y="18097"/>
                        <a:pt x="24765" y="18097"/>
                      </a:cubicBezTo>
                      <a:cubicBezTo>
                        <a:pt x="24765" y="18097"/>
                        <a:pt x="23813" y="18097"/>
                        <a:pt x="23813" y="18097"/>
                      </a:cubicBezTo>
                      <a:cubicBezTo>
                        <a:pt x="23813" y="21907"/>
                        <a:pt x="23813" y="24765"/>
                        <a:pt x="23813" y="28575"/>
                      </a:cubicBezTo>
                      <a:cubicBezTo>
                        <a:pt x="26670" y="27622"/>
                        <a:pt x="29527" y="26670"/>
                        <a:pt x="31432" y="26670"/>
                      </a:cubicBezTo>
                      <a:cubicBezTo>
                        <a:pt x="33338" y="26670"/>
                        <a:pt x="35242" y="26670"/>
                        <a:pt x="37147" y="28575"/>
                      </a:cubicBezTo>
                      <a:cubicBezTo>
                        <a:pt x="38100" y="29527"/>
                        <a:pt x="39052" y="32385"/>
                        <a:pt x="39052" y="35242"/>
                      </a:cubicBezTo>
                      <a:cubicBezTo>
                        <a:pt x="39052" y="38100"/>
                        <a:pt x="38100" y="40957"/>
                        <a:pt x="37147" y="43815"/>
                      </a:cubicBezTo>
                      <a:cubicBezTo>
                        <a:pt x="35242" y="46672"/>
                        <a:pt x="33338" y="50482"/>
                        <a:pt x="30480" y="53340"/>
                      </a:cubicBezTo>
                      <a:cubicBezTo>
                        <a:pt x="28575" y="55245"/>
                        <a:pt x="26670" y="57150"/>
                        <a:pt x="24765" y="58102"/>
                      </a:cubicBezTo>
                      <a:cubicBezTo>
                        <a:pt x="24765" y="61913"/>
                        <a:pt x="24765" y="64770"/>
                        <a:pt x="24765" y="68580"/>
                      </a:cubicBezTo>
                      <a:cubicBezTo>
                        <a:pt x="21907" y="70485"/>
                        <a:pt x="19050" y="72390"/>
                        <a:pt x="15240" y="74295"/>
                      </a:cubicBezTo>
                      <a:cubicBezTo>
                        <a:pt x="15240" y="70485"/>
                        <a:pt x="15240" y="67627"/>
                        <a:pt x="15240" y="63817"/>
                      </a:cubicBezTo>
                      <a:cubicBezTo>
                        <a:pt x="11430" y="65722"/>
                        <a:pt x="8572" y="65722"/>
                        <a:pt x="6667" y="65722"/>
                      </a:cubicBezTo>
                      <a:cubicBezTo>
                        <a:pt x="2857" y="65722"/>
                        <a:pt x="952" y="62865"/>
                        <a:pt x="0" y="58102"/>
                      </a:cubicBezTo>
                      <a:lnTo>
                        <a:pt x="0" y="58102"/>
                      </a:lnTo>
                      <a:close/>
                      <a:moveTo>
                        <a:pt x="23813" y="51435"/>
                      </a:moveTo>
                      <a:cubicBezTo>
                        <a:pt x="24765" y="50482"/>
                        <a:pt x="25717" y="49530"/>
                        <a:pt x="26670" y="48577"/>
                      </a:cubicBezTo>
                      <a:cubicBezTo>
                        <a:pt x="28575" y="46672"/>
                        <a:pt x="28575" y="44767"/>
                        <a:pt x="28575" y="42863"/>
                      </a:cubicBezTo>
                      <a:cubicBezTo>
                        <a:pt x="28575" y="41910"/>
                        <a:pt x="28575" y="40957"/>
                        <a:pt x="27622" y="40957"/>
                      </a:cubicBezTo>
                      <a:cubicBezTo>
                        <a:pt x="26670" y="40957"/>
                        <a:pt x="25717" y="40957"/>
                        <a:pt x="23813" y="40957"/>
                      </a:cubicBezTo>
                      <a:cubicBezTo>
                        <a:pt x="23813" y="40957"/>
                        <a:pt x="23813" y="40957"/>
                        <a:pt x="22860" y="40957"/>
                      </a:cubicBezTo>
                      <a:cubicBezTo>
                        <a:pt x="23813" y="43815"/>
                        <a:pt x="23813" y="47625"/>
                        <a:pt x="23813" y="51435"/>
                      </a:cubicBezTo>
                      <a:lnTo>
                        <a:pt x="23813" y="51435"/>
                      </a:lnTo>
                      <a:close/>
                      <a:moveTo>
                        <a:pt x="15240" y="24765"/>
                      </a:moveTo>
                      <a:cubicBezTo>
                        <a:pt x="14288" y="25717"/>
                        <a:pt x="13335" y="26670"/>
                        <a:pt x="13335" y="27622"/>
                      </a:cubicBezTo>
                      <a:cubicBezTo>
                        <a:pt x="11430" y="28575"/>
                        <a:pt x="11430" y="29527"/>
                        <a:pt x="11430" y="31432"/>
                      </a:cubicBezTo>
                      <a:cubicBezTo>
                        <a:pt x="11430" y="32385"/>
                        <a:pt x="12382" y="33338"/>
                        <a:pt x="13335" y="33338"/>
                      </a:cubicBezTo>
                      <a:cubicBezTo>
                        <a:pt x="14288" y="33338"/>
                        <a:pt x="14288" y="33338"/>
                        <a:pt x="15240" y="33338"/>
                      </a:cubicBezTo>
                      <a:cubicBezTo>
                        <a:pt x="15240" y="30480"/>
                        <a:pt x="15240" y="27622"/>
                        <a:pt x="15240" y="24765"/>
                      </a:cubicBezTo>
                      <a:close/>
                    </a:path>
                  </a:pathLst>
                </a:custGeom>
                <a:solidFill>
                  <a:srgbClr val="C07F3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  <p:sp>
          <p:nvSpPr>
            <p:cNvPr id="1292" name="Freeform: Shape 1291">
              <a:extLst>
                <a:ext uri="{FF2B5EF4-FFF2-40B4-BE49-F238E27FC236}">
                  <a16:creationId xmlns:a16="http://schemas.microsoft.com/office/drawing/2014/main" id="{A27C9C7D-8D16-4A4D-8118-FAD8DF716B6E}"/>
                </a:ext>
              </a:extLst>
            </p:cNvPr>
            <p:cNvSpPr/>
            <p:nvPr/>
          </p:nvSpPr>
          <p:spPr>
            <a:xfrm>
              <a:off x="5656345" y="3079085"/>
              <a:ext cx="24764" cy="29527"/>
            </a:xfrm>
            <a:custGeom>
              <a:avLst/>
              <a:gdLst>
                <a:gd name="connsiteX0" fmla="*/ 24765 w 24764"/>
                <a:gd name="connsiteY0" fmla="*/ 0 h 29527"/>
                <a:gd name="connsiteX1" fmla="*/ 0 w 24764"/>
                <a:gd name="connsiteY1" fmla="*/ 14288 h 29527"/>
                <a:gd name="connsiteX2" fmla="*/ 0 w 24764"/>
                <a:gd name="connsiteY2" fmla="*/ 29528 h 29527"/>
                <a:gd name="connsiteX3" fmla="*/ 24765 w 24764"/>
                <a:gd name="connsiteY3" fmla="*/ 15240 h 295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764" h="29527">
                  <a:moveTo>
                    <a:pt x="24765" y="0"/>
                  </a:moveTo>
                  <a:lnTo>
                    <a:pt x="0" y="14288"/>
                  </a:lnTo>
                  <a:lnTo>
                    <a:pt x="0" y="29528"/>
                  </a:lnTo>
                  <a:lnTo>
                    <a:pt x="24765" y="15240"/>
                  </a:lnTo>
                  <a:close/>
                </a:path>
              </a:pathLst>
            </a:custGeom>
            <a:solidFill>
              <a:srgbClr val="DAD4C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93" name="Freeform: Shape 1292">
              <a:extLst>
                <a:ext uri="{FF2B5EF4-FFF2-40B4-BE49-F238E27FC236}">
                  <a16:creationId xmlns:a16="http://schemas.microsoft.com/office/drawing/2014/main" id="{2E226C7F-8EF5-4282-BF10-759999902D29}"/>
                </a:ext>
              </a:extLst>
            </p:cNvPr>
            <p:cNvSpPr/>
            <p:nvPr/>
          </p:nvSpPr>
          <p:spPr>
            <a:xfrm>
              <a:off x="5582050" y="3102899"/>
              <a:ext cx="24764" cy="48577"/>
            </a:xfrm>
            <a:custGeom>
              <a:avLst/>
              <a:gdLst>
                <a:gd name="connsiteX0" fmla="*/ 24765 w 24764"/>
                <a:gd name="connsiteY0" fmla="*/ 0 h 48577"/>
                <a:gd name="connsiteX1" fmla="*/ 0 w 24764"/>
                <a:gd name="connsiteY1" fmla="*/ 14288 h 48577"/>
                <a:gd name="connsiteX2" fmla="*/ 0 w 24764"/>
                <a:gd name="connsiteY2" fmla="*/ 48578 h 48577"/>
                <a:gd name="connsiteX3" fmla="*/ 24765 w 24764"/>
                <a:gd name="connsiteY3" fmla="*/ 34290 h 48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764" h="48577">
                  <a:moveTo>
                    <a:pt x="24765" y="0"/>
                  </a:moveTo>
                  <a:lnTo>
                    <a:pt x="0" y="14288"/>
                  </a:lnTo>
                  <a:lnTo>
                    <a:pt x="0" y="48578"/>
                  </a:lnTo>
                  <a:lnTo>
                    <a:pt x="24765" y="34290"/>
                  </a:lnTo>
                  <a:close/>
                </a:path>
              </a:pathLst>
            </a:custGeom>
            <a:solidFill>
              <a:srgbClr val="DAD4C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94" name="Freeform: Shape 1293">
              <a:extLst>
                <a:ext uri="{FF2B5EF4-FFF2-40B4-BE49-F238E27FC236}">
                  <a16:creationId xmlns:a16="http://schemas.microsoft.com/office/drawing/2014/main" id="{0B34896F-4800-4B84-B6F1-B5093F417B9B}"/>
                </a:ext>
              </a:extLst>
            </p:cNvPr>
            <p:cNvSpPr/>
            <p:nvPr/>
          </p:nvSpPr>
          <p:spPr>
            <a:xfrm>
              <a:off x="5599195" y="3060988"/>
              <a:ext cx="57150" cy="47625"/>
            </a:xfrm>
            <a:custGeom>
              <a:avLst/>
              <a:gdLst>
                <a:gd name="connsiteX0" fmla="*/ 57150 w 57150"/>
                <a:gd name="connsiteY0" fmla="*/ 32385 h 47625"/>
                <a:gd name="connsiteX1" fmla="*/ 0 w 57150"/>
                <a:gd name="connsiteY1" fmla="*/ 0 h 47625"/>
                <a:gd name="connsiteX2" fmla="*/ 0 w 57150"/>
                <a:gd name="connsiteY2" fmla="*/ 15240 h 47625"/>
                <a:gd name="connsiteX3" fmla="*/ 57150 w 57150"/>
                <a:gd name="connsiteY3" fmla="*/ 47625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150" h="47625">
                  <a:moveTo>
                    <a:pt x="57150" y="32385"/>
                  </a:moveTo>
                  <a:lnTo>
                    <a:pt x="0" y="0"/>
                  </a:lnTo>
                  <a:lnTo>
                    <a:pt x="0" y="15240"/>
                  </a:lnTo>
                  <a:lnTo>
                    <a:pt x="57150" y="47625"/>
                  </a:lnTo>
                  <a:close/>
                </a:path>
              </a:pathLst>
            </a:custGeom>
            <a:solidFill>
              <a:srgbClr val="B7B09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95" name="Freeform: Shape 1294">
              <a:extLst>
                <a:ext uri="{FF2B5EF4-FFF2-40B4-BE49-F238E27FC236}">
                  <a16:creationId xmlns:a16="http://schemas.microsoft.com/office/drawing/2014/main" id="{BB0D8EFF-1784-4776-9432-4429DA10AF5B}"/>
                </a:ext>
              </a:extLst>
            </p:cNvPr>
            <p:cNvSpPr/>
            <p:nvPr/>
          </p:nvSpPr>
          <p:spPr>
            <a:xfrm>
              <a:off x="5547760" y="3098136"/>
              <a:ext cx="34290" cy="53340"/>
            </a:xfrm>
            <a:custGeom>
              <a:avLst/>
              <a:gdLst>
                <a:gd name="connsiteX0" fmla="*/ 34290 w 34290"/>
                <a:gd name="connsiteY0" fmla="*/ 19050 h 53340"/>
                <a:gd name="connsiteX1" fmla="*/ 0 w 34290"/>
                <a:gd name="connsiteY1" fmla="*/ 0 h 53340"/>
                <a:gd name="connsiteX2" fmla="*/ 0 w 34290"/>
                <a:gd name="connsiteY2" fmla="*/ 34290 h 53340"/>
                <a:gd name="connsiteX3" fmla="*/ 34290 w 34290"/>
                <a:gd name="connsiteY3" fmla="*/ 53340 h 53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290" h="53340">
                  <a:moveTo>
                    <a:pt x="34290" y="19050"/>
                  </a:moveTo>
                  <a:lnTo>
                    <a:pt x="0" y="0"/>
                  </a:lnTo>
                  <a:lnTo>
                    <a:pt x="0" y="34290"/>
                  </a:lnTo>
                  <a:lnTo>
                    <a:pt x="34290" y="53340"/>
                  </a:lnTo>
                  <a:close/>
                </a:path>
              </a:pathLst>
            </a:custGeom>
            <a:solidFill>
              <a:srgbClr val="B7B09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96" name="Freeform: Shape 1295">
              <a:extLst>
                <a:ext uri="{FF2B5EF4-FFF2-40B4-BE49-F238E27FC236}">
                  <a16:creationId xmlns:a16="http://schemas.microsoft.com/office/drawing/2014/main" id="{058A5059-D72C-43E2-94E9-92E845EB6F94}"/>
                </a:ext>
              </a:extLst>
            </p:cNvPr>
            <p:cNvSpPr/>
            <p:nvPr/>
          </p:nvSpPr>
          <p:spPr>
            <a:xfrm>
              <a:off x="5599195" y="3046700"/>
              <a:ext cx="81914" cy="46672"/>
            </a:xfrm>
            <a:custGeom>
              <a:avLst/>
              <a:gdLst>
                <a:gd name="connsiteX0" fmla="*/ 23813 w 81914"/>
                <a:gd name="connsiteY0" fmla="*/ 0 h 46672"/>
                <a:gd name="connsiteX1" fmla="*/ 81915 w 81914"/>
                <a:gd name="connsiteY1" fmla="*/ 32385 h 46672"/>
                <a:gd name="connsiteX2" fmla="*/ 57150 w 81914"/>
                <a:gd name="connsiteY2" fmla="*/ 46672 h 46672"/>
                <a:gd name="connsiteX3" fmla="*/ 0 w 81914"/>
                <a:gd name="connsiteY3" fmla="*/ 14288 h 46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1914" h="46672">
                  <a:moveTo>
                    <a:pt x="23813" y="0"/>
                  </a:moveTo>
                  <a:lnTo>
                    <a:pt x="81915" y="32385"/>
                  </a:lnTo>
                  <a:lnTo>
                    <a:pt x="57150" y="46672"/>
                  </a:lnTo>
                  <a:lnTo>
                    <a:pt x="0" y="14288"/>
                  </a:lnTo>
                  <a:close/>
                </a:path>
              </a:pathLst>
            </a:custGeom>
            <a:solidFill>
              <a:srgbClr val="EFE9E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97" name="Freeform: Shape 1296">
              <a:extLst>
                <a:ext uri="{FF2B5EF4-FFF2-40B4-BE49-F238E27FC236}">
                  <a16:creationId xmlns:a16="http://schemas.microsoft.com/office/drawing/2014/main" id="{7B65CAA4-6223-4A7D-9E39-2D6E2D44ADE5}"/>
                </a:ext>
              </a:extLst>
            </p:cNvPr>
            <p:cNvSpPr/>
            <p:nvPr/>
          </p:nvSpPr>
          <p:spPr>
            <a:xfrm>
              <a:off x="5547760" y="3083847"/>
              <a:ext cx="59055" cy="33337"/>
            </a:xfrm>
            <a:custGeom>
              <a:avLst/>
              <a:gdLst>
                <a:gd name="connsiteX0" fmla="*/ 24765 w 59055"/>
                <a:gd name="connsiteY0" fmla="*/ 0 h 33337"/>
                <a:gd name="connsiteX1" fmla="*/ 59055 w 59055"/>
                <a:gd name="connsiteY1" fmla="*/ 19050 h 33337"/>
                <a:gd name="connsiteX2" fmla="*/ 34290 w 59055"/>
                <a:gd name="connsiteY2" fmla="*/ 33338 h 33337"/>
                <a:gd name="connsiteX3" fmla="*/ 0 w 59055"/>
                <a:gd name="connsiteY3" fmla="*/ 14288 h 33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9055" h="33337">
                  <a:moveTo>
                    <a:pt x="24765" y="0"/>
                  </a:moveTo>
                  <a:lnTo>
                    <a:pt x="59055" y="19050"/>
                  </a:lnTo>
                  <a:lnTo>
                    <a:pt x="34290" y="33338"/>
                  </a:lnTo>
                  <a:lnTo>
                    <a:pt x="0" y="14288"/>
                  </a:lnTo>
                  <a:close/>
                </a:path>
              </a:pathLst>
            </a:custGeom>
            <a:solidFill>
              <a:srgbClr val="EFE9E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98" name="Freeform: Shape 1297">
              <a:extLst>
                <a:ext uri="{FF2B5EF4-FFF2-40B4-BE49-F238E27FC236}">
                  <a16:creationId xmlns:a16="http://schemas.microsoft.com/office/drawing/2014/main" id="{E8C942D5-6495-4448-8883-85ADD18AC53B}"/>
                </a:ext>
              </a:extLst>
            </p:cNvPr>
            <p:cNvSpPr/>
            <p:nvPr/>
          </p:nvSpPr>
          <p:spPr>
            <a:xfrm>
              <a:off x="5584907" y="3681061"/>
              <a:ext cx="1050606" cy="611504"/>
            </a:xfrm>
            <a:custGeom>
              <a:avLst/>
              <a:gdLst>
                <a:gd name="connsiteX0" fmla="*/ 972503 w 1050607"/>
                <a:gd name="connsiteY0" fmla="*/ 0 h 611505"/>
                <a:gd name="connsiteX1" fmla="*/ 0 w 1050607"/>
                <a:gd name="connsiteY1" fmla="*/ 568643 h 611505"/>
                <a:gd name="connsiteX2" fmla="*/ 77152 w 1050607"/>
                <a:gd name="connsiteY2" fmla="*/ 611505 h 611505"/>
                <a:gd name="connsiteX3" fmla="*/ 1050608 w 1050607"/>
                <a:gd name="connsiteY3" fmla="*/ 41910 h 611505"/>
                <a:gd name="connsiteX4" fmla="*/ 972503 w 1050607"/>
                <a:gd name="connsiteY4" fmla="*/ 0 h 611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50607" h="611505">
                  <a:moveTo>
                    <a:pt x="972503" y="0"/>
                  </a:moveTo>
                  <a:lnTo>
                    <a:pt x="0" y="568643"/>
                  </a:lnTo>
                  <a:lnTo>
                    <a:pt x="77152" y="611505"/>
                  </a:lnTo>
                  <a:cubicBezTo>
                    <a:pt x="288608" y="487680"/>
                    <a:pt x="837248" y="166688"/>
                    <a:pt x="1050608" y="41910"/>
                  </a:cubicBezTo>
                  <a:lnTo>
                    <a:pt x="972503" y="0"/>
                  </a:lnTo>
                  <a:close/>
                </a:path>
              </a:pathLst>
            </a:custGeom>
            <a:solidFill>
              <a:srgbClr val="65687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1299" name="Graphic 13">
              <a:extLst>
                <a:ext uri="{FF2B5EF4-FFF2-40B4-BE49-F238E27FC236}">
                  <a16:creationId xmlns:a16="http://schemas.microsoft.com/office/drawing/2014/main" id="{A63C889F-2BC6-49A3-A494-5EE0BB357417}"/>
                </a:ext>
              </a:extLst>
            </p:cNvPr>
            <p:cNvGrpSpPr/>
            <p:nvPr/>
          </p:nvGrpSpPr>
          <p:grpSpPr>
            <a:xfrm>
              <a:off x="5027696" y="3602774"/>
              <a:ext cx="233757" cy="316411"/>
              <a:chOff x="5027702" y="3602781"/>
              <a:chExt cx="233757" cy="316412"/>
            </a:xfrm>
            <a:solidFill>
              <a:schemeClr val="accent1"/>
            </a:solidFill>
          </p:grpSpPr>
          <p:sp>
            <p:nvSpPr>
              <p:cNvPr id="1336" name="Freeform: Shape 1335">
                <a:extLst>
                  <a:ext uri="{FF2B5EF4-FFF2-40B4-BE49-F238E27FC236}">
                    <a16:creationId xmlns:a16="http://schemas.microsoft.com/office/drawing/2014/main" id="{8AEB14D7-CE50-43C7-8D78-59B81CEC82F0}"/>
                  </a:ext>
                </a:extLst>
              </p:cNvPr>
              <p:cNvSpPr/>
              <p:nvPr/>
            </p:nvSpPr>
            <p:spPr>
              <a:xfrm>
                <a:off x="5064850" y="3850614"/>
                <a:ext cx="127634" cy="68579"/>
              </a:xfrm>
              <a:custGeom>
                <a:avLst/>
                <a:gdLst>
                  <a:gd name="connsiteX0" fmla="*/ 63818 w 127634"/>
                  <a:gd name="connsiteY0" fmla="*/ 68580 h 68579"/>
                  <a:gd name="connsiteX1" fmla="*/ 127635 w 127634"/>
                  <a:gd name="connsiteY1" fmla="*/ 34290 h 68579"/>
                  <a:gd name="connsiteX2" fmla="*/ 63818 w 127634"/>
                  <a:gd name="connsiteY2" fmla="*/ 0 h 68579"/>
                  <a:gd name="connsiteX3" fmla="*/ 0 w 127634"/>
                  <a:gd name="connsiteY3" fmla="*/ 34290 h 68579"/>
                  <a:gd name="connsiteX4" fmla="*/ 63818 w 127634"/>
                  <a:gd name="connsiteY4" fmla="*/ 68580 h 685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7634" h="68579">
                    <a:moveTo>
                      <a:pt x="63818" y="68580"/>
                    </a:moveTo>
                    <a:cubicBezTo>
                      <a:pt x="99060" y="68580"/>
                      <a:pt x="127635" y="53340"/>
                      <a:pt x="127635" y="34290"/>
                    </a:cubicBezTo>
                    <a:cubicBezTo>
                      <a:pt x="127635" y="15240"/>
                      <a:pt x="99060" y="0"/>
                      <a:pt x="63818" y="0"/>
                    </a:cubicBezTo>
                    <a:cubicBezTo>
                      <a:pt x="28575" y="0"/>
                      <a:pt x="0" y="16192"/>
                      <a:pt x="0" y="34290"/>
                    </a:cubicBezTo>
                    <a:cubicBezTo>
                      <a:pt x="0" y="53340"/>
                      <a:pt x="28575" y="68580"/>
                      <a:pt x="63818" y="68580"/>
                    </a:cubicBezTo>
                    <a:close/>
                  </a:path>
                </a:pathLst>
              </a:custGeom>
              <a:solidFill>
                <a:srgbClr val="41404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1337" name="Graphic 13">
                <a:extLst>
                  <a:ext uri="{FF2B5EF4-FFF2-40B4-BE49-F238E27FC236}">
                    <a16:creationId xmlns:a16="http://schemas.microsoft.com/office/drawing/2014/main" id="{10C588D3-DAC7-4FC5-BC3B-C7857430CDC6}"/>
                  </a:ext>
                </a:extLst>
              </p:cNvPr>
              <p:cNvGrpSpPr/>
              <p:nvPr/>
            </p:nvGrpSpPr>
            <p:grpSpPr>
              <a:xfrm>
                <a:off x="5027702" y="3602781"/>
                <a:ext cx="233757" cy="293552"/>
                <a:chOff x="5027702" y="3602781"/>
                <a:chExt cx="233757" cy="293552"/>
              </a:xfrm>
              <a:solidFill>
                <a:schemeClr val="accent1"/>
              </a:solidFill>
            </p:grpSpPr>
            <p:sp>
              <p:nvSpPr>
                <p:cNvPr id="1338" name="Freeform: Shape 1337">
                  <a:extLst>
                    <a:ext uri="{FF2B5EF4-FFF2-40B4-BE49-F238E27FC236}">
                      <a16:creationId xmlns:a16="http://schemas.microsoft.com/office/drawing/2014/main" id="{B619D375-5F16-4C60-9523-13E91A1CAEB3}"/>
                    </a:ext>
                  </a:extLst>
                </p:cNvPr>
                <p:cNvSpPr/>
                <p:nvPr/>
              </p:nvSpPr>
              <p:spPr>
                <a:xfrm>
                  <a:off x="5061040" y="3720121"/>
                  <a:ext cx="123825" cy="176212"/>
                </a:xfrm>
                <a:custGeom>
                  <a:avLst/>
                  <a:gdLst>
                    <a:gd name="connsiteX0" fmla="*/ 123825 w 123825"/>
                    <a:gd name="connsiteY0" fmla="*/ 12383 h 176212"/>
                    <a:gd name="connsiteX1" fmla="*/ 103823 w 123825"/>
                    <a:gd name="connsiteY1" fmla="*/ 43815 h 176212"/>
                    <a:gd name="connsiteX2" fmla="*/ 83820 w 123825"/>
                    <a:gd name="connsiteY2" fmla="*/ 120968 h 176212"/>
                    <a:gd name="connsiteX3" fmla="*/ 91440 w 123825"/>
                    <a:gd name="connsiteY3" fmla="*/ 150495 h 176212"/>
                    <a:gd name="connsiteX4" fmla="*/ 117157 w 123825"/>
                    <a:gd name="connsiteY4" fmla="*/ 161925 h 176212"/>
                    <a:gd name="connsiteX5" fmla="*/ 119063 w 123825"/>
                    <a:gd name="connsiteY5" fmla="*/ 163830 h 176212"/>
                    <a:gd name="connsiteX6" fmla="*/ 111442 w 123825"/>
                    <a:gd name="connsiteY6" fmla="*/ 164783 h 176212"/>
                    <a:gd name="connsiteX7" fmla="*/ 105728 w 123825"/>
                    <a:gd name="connsiteY7" fmla="*/ 165735 h 176212"/>
                    <a:gd name="connsiteX8" fmla="*/ 95250 w 123825"/>
                    <a:gd name="connsiteY8" fmla="*/ 160973 h 176212"/>
                    <a:gd name="connsiteX9" fmla="*/ 83820 w 123825"/>
                    <a:gd name="connsiteY9" fmla="*/ 166688 h 176212"/>
                    <a:gd name="connsiteX10" fmla="*/ 93345 w 123825"/>
                    <a:gd name="connsiteY10" fmla="*/ 172403 h 176212"/>
                    <a:gd name="connsiteX11" fmla="*/ 103823 w 123825"/>
                    <a:gd name="connsiteY11" fmla="*/ 176213 h 176212"/>
                    <a:gd name="connsiteX12" fmla="*/ 88582 w 123825"/>
                    <a:gd name="connsiteY12" fmla="*/ 174308 h 176212"/>
                    <a:gd name="connsiteX13" fmla="*/ 68580 w 123825"/>
                    <a:gd name="connsiteY13" fmla="*/ 163830 h 176212"/>
                    <a:gd name="connsiteX14" fmla="*/ 63817 w 123825"/>
                    <a:gd name="connsiteY14" fmla="*/ 158115 h 176212"/>
                    <a:gd name="connsiteX15" fmla="*/ 60960 w 123825"/>
                    <a:gd name="connsiteY15" fmla="*/ 160973 h 176212"/>
                    <a:gd name="connsiteX16" fmla="*/ 51435 w 123825"/>
                    <a:gd name="connsiteY16" fmla="*/ 167640 h 176212"/>
                    <a:gd name="connsiteX17" fmla="*/ 44767 w 123825"/>
                    <a:gd name="connsiteY17" fmla="*/ 170498 h 176212"/>
                    <a:gd name="connsiteX18" fmla="*/ 21907 w 123825"/>
                    <a:gd name="connsiteY18" fmla="*/ 171450 h 176212"/>
                    <a:gd name="connsiteX19" fmla="*/ 19050 w 123825"/>
                    <a:gd name="connsiteY19" fmla="*/ 172403 h 176212"/>
                    <a:gd name="connsiteX20" fmla="*/ 21907 w 123825"/>
                    <a:gd name="connsiteY20" fmla="*/ 169545 h 176212"/>
                    <a:gd name="connsiteX21" fmla="*/ 35242 w 123825"/>
                    <a:gd name="connsiteY21" fmla="*/ 163830 h 176212"/>
                    <a:gd name="connsiteX22" fmla="*/ 40005 w 123825"/>
                    <a:gd name="connsiteY22" fmla="*/ 154305 h 176212"/>
                    <a:gd name="connsiteX23" fmla="*/ 34290 w 123825"/>
                    <a:gd name="connsiteY23" fmla="*/ 160020 h 176212"/>
                    <a:gd name="connsiteX24" fmla="*/ 24765 w 123825"/>
                    <a:gd name="connsiteY24" fmla="*/ 162878 h 176212"/>
                    <a:gd name="connsiteX25" fmla="*/ 15240 w 123825"/>
                    <a:gd name="connsiteY25" fmla="*/ 163830 h 176212"/>
                    <a:gd name="connsiteX26" fmla="*/ 16192 w 123825"/>
                    <a:gd name="connsiteY26" fmla="*/ 161925 h 176212"/>
                    <a:gd name="connsiteX27" fmla="*/ 21907 w 123825"/>
                    <a:gd name="connsiteY27" fmla="*/ 158115 h 176212"/>
                    <a:gd name="connsiteX28" fmla="*/ 28575 w 123825"/>
                    <a:gd name="connsiteY28" fmla="*/ 156210 h 176212"/>
                    <a:gd name="connsiteX29" fmla="*/ 44767 w 123825"/>
                    <a:gd name="connsiteY29" fmla="*/ 138113 h 176212"/>
                    <a:gd name="connsiteX30" fmla="*/ 54292 w 123825"/>
                    <a:gd name="connsiteY30" fmla="*/ 100965 h 176212"/>
                    <a:gd name="connsiteX31" fmla="*/ 52388 w 123825"/>
                    <a:gd name="connsiteY31" fmla="*/ 77153 h 176212"/>
                    <a:gd name="connsiteX32" fmla="*/ 37147 w 123825"/>
                    <a:gd name="connsiteY32" fmla="*/ 60960 h 176212"/>
                    <a:gd name="connsiteX33" fmla="*/ 35242 w 123825"/>
                    <a:gd name="connsiteY33" fmla="*/ 60008 h 176212"/>
                    <a:gd name="connsiteX34" fmla="*/ 24765 w 123825"/>
                    <a:gd name="connsiteY34" fmla="*/ 57150 h 176212"/>
                    <a:gd name="connsiteX35" fmla="*/ 0 w 123825"/>
                    <a:gd name="connsiteY35" fmla="*/ 48578 h 176212"/>
                    <a:gd name="connsiteX36" fmla="*/ 3810 w 123825"/>
                    <a:gd name="connsiteY36" fmla="*/ 46673 h 176212"/>
                    <a:gd name="connsiteX37" fmla="*/ 20003 w 123825"/>
                    <a:gd name="connsiteY37" fmla="*/ 51435 h 176212"/>
                    <a:gd name="connsiteX38" fmla="*/ 31432 w 123825"/>
                    <a:gd name="connsiteY38" fmla="*/ 51435 h 176212"/>
                    <a:gd name="connsiteX39" fmla="*/ 29528 w 123825"/>
                    <a:gd name="connsiteY39" fmla="*/ 50483 h 176212"/>
                    <a:gd name="connsiteX40" fmla="*/ 24765 w 123825"/>
                    <a:gd name="connsiteY40" fmla="*/ 45720 h 176212"/>
                    <a:gd name="connsiteX41" fmla="*/ 12382 w 123825"/>
                    <a:gd name="connsiteY41" fmla="*/ 38100 h 176212"/>
                    <a:gd name="connsiteX42" fmla="*/ 11430 w 123825"/>
                    <a:gd name="connsiteY42" fmla="*/ 37148 h 176212"/>
                    <a:gd name="connsiteX43" fmla="*/ 12382 w 123825"/>
                    <a:gd name="connsiteY43" fmla="*/ 35243 h 176212"/>
                    <a:gd name="connsiteX44" fmla="*/ 13335 w 123825"/>
                    <a:gd name="connsiteY44" fmla="*/ 35243 h 176212"/>
                    <a:gd name="connsiteX45" fmla="*/ 13335 w 123825"/>
                    <a:gd name="connsiteY45" fmla="*/ 32385 h 176212"/>
                    <a:gd name="connsiteX46" fmla="*/ 22860 w 123825"/>
                    <a:gd name="connsiteY46" fmla="*/ 37148 h 176212"/>
                    <a:gd name="connsiteX47" fmla="*/ 27622 w 123825"/>
                    <a:gd name="connsiteY47" fmla="*/ 38100 h 176212"/>
                    <a:gd name="connsiteX48" fmla="*/ 21907 w 123825"/>
                    <a:gd name="connsiteY48" fmla="*/ 8573 h 176212"/>
                    <a:gd name="connsiteX49" fmla="*/ 21907 w 123825"/>
                    <a:gd name="connsiteY49" fmla="*/ 6668 h 176212"/>
                    <a:gd name="connsiteX50" fmla="*/ 27622 w 123825"/>
                    <a:gd name="connsiteY50" fmla="*/ 8573 h 176212"/>
                    <a:gd name="connsiteX51" fmla="*/ 29528 w 123825"/>
                    <a:gd name="connsiteY51" fmla="*/ 8573 h 176212"/>
                    <a:gd name="connsiteX52" fmla="*/ 32385 w 123825"/>
                    <a:gd name="connsiteY52" fmla="*/ 15240 h 176212"/>
                    <a:gd name="connsiteX53" fmla="*/ 32385 w 123825"/>
                    <a:gd name="connsiteY53" fmla="*/ 24765 h 176212"/>
                    <a:gd name="connsiteX54" fmla="*/ 34290 w 123825"/>
                    <a:gd name="connsiteY54" fmla="*/ 33338 h 176212"/>
                    <a:gd name="connsiteX55" fmla="*/ 40005 w 123825"/>
                    <a:gd name="connsiteY55" fmla="*/ 47625 h 176212"/>
                    <a:gd name="connsiteX56" fmla="*/ 43815 w 123825"/>
                    <a:gd name="connsiteY56" fmla="*/ 54293 h 176212"/>
                    <a:gd name="connsiteX57" fmla="*/ 56197 w 123825"/>
                    <a:gd name="connsiteY57" fmla="*/ 59055 h 176212"/>
                    <a:gd name="connsiteX58" fmla="*/ 57150 w 123825"/>
                    <a:gd name="connsiteY58" fmla="*/ 54293 h 176212"/>
                    <a:gd name="connsiteX59" fmla="*/ 58103 w 123825"/>
                    <a:gd name="connsiteY59" fmla="*/ 47625 h 176212"/>
                    <a:gd name="connsiteX60" fmla="*/ 59055 w 123825"/>
                    <a:gd name="connsiteY60" fmla="*/ 21908 h 176212"/>
                    <a:gd name="connsiteX61" fmla="*/ 60007 w 123825"/>
                    <a:gd name="connsiteY61" fmla="*/ 15240 h 176212"/>
                    <a:gd name="connsiteX62" fmla="*/ 60960 w 123825"/>
                    <a:gd name="connsiteY62" fmla="*/ 9525 h 176212"/>
                    <a:gd name="connsiteX63" fmla="*/ 69532 w 123825"/>
                    <a:gd name="connsiteY63" fmla="*/ 953 h 176212"/>
                    <a:gd name="connsiteX64" fmla="*/ 76200 w 123825"/>
                    <a:gd name="connsiteY64" fmla="*/ 0 h 176212"/>
                    <a:gd name="connsiteX65" fmla="*/ 75248 w 123825"/>
                    <a:gd name="connsiteY65" fmla="*/ 3810 h 176212"/>
                    <a:gd name="connsiteX66" fmla="*/ 76200 w 123825"/>
                    <a:gd name="connsiteY66" fmla="*/ 27623 h 176212"/>
                    <a:gd name="connsiteX67" fmla="*/ 81915 w 123825"/>
                    <a:gd name="connsiteY67" fmla="*/ 37148 h 176212"/>
                    <a:gd name="connsiteX68" fmla="*/ 100013 w 123825"/>
                    <a:gd name="connsiteY68" fmla="*/ 28575 h 176212"/>
                    <a:gd name="connsiteX69" fmla="*/ 105728 w 123825"/>
                    <a:gd name="connsiteY69" fmla="*/ 18098 h 176212"/>
                    <a:gd name="connsiteX70" fmla="*/ 118110 w 123825"/>
                    <a:gd name="connsiteY70" fmla="*/ 3810 h 176212"/>
                    <a:gd name="connsiteX71" fmla="*/ 117157 w 123825"/>
                    <a:gd name="connsiteY71" fmla="*/ 6668 h 176212"/>
                    <a:gd name="connsiteX72" fmla="*/ 123825 w 123825"/>
                    <a:gd name="connsiteY72" fmla="*/ 12383 h 1762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</a:cxnLst>
                  <a:rect l="l" t="t" r="r" b="b"/>
                  <a:pathLst>
                    <a:path w="123825" h="176212">
                      <a:moveTo>
                        <a:pt x="123825" y="12383"/>
                      </a:moveTo>
                      <a:cubicBezTo>
                        <a:pt x="111442" y="21908"/>
                        <a:pt x="122873" y="35243"/>
                        <a:pt x="103823" y="43815"/>
                      </a:cubicBezTo>
                      <a:cubicBezTo>
                        <a:pt x="70485" y="59055"/>
                        <a:pt x="91440" y="102870"/>
                        <a:pt x="83820" y="120968"/>
                      </a:cubicBezTo>
                      <a:cubicBezTo>
                        <a:pt x="80963" y="127635"/>
                        <a:pt x="85725" y="144780"/>
                        <a:pt x="91440" y="150495"/>
                      </a:cubicBezTo>
                      <a:cubicBezTo>
                        <a:pt x="105728" y="161925"/>
                        <a:pt x="112395" y="157163"/>
                        <a:pt x="117157" y="161925"/>
                      </a:cubicBezTo>
                      <a:cubicBezTo>
                        <a:pt x="118110" y="162878"/>
                        <a:pt x="120015" y="162878"/>
                        <a:pt x="119063" y="163830"/>
                      </a:cubicBezTo>
                      <a:cubicBezTo>
                        <a:pt x="113348" y="161925"/>
                        <a:pt x="111442" y="163830"/>
                        <a:pt x="111442" y="164783"/>
                      </a:cubicBezTo>
                      <a:cubicBezTo>
                        <a:pt x="111442" y="166688"/>
                        <a:pt x="106680" y="166688"/>
                        <a:pt x="105728" y="165735"/>
                      </a:cubicBezTo>
                      <a:cubicBezTo>
                        <a:pt x="105728" y="165735"/>
                        <a:pt x="97155" y="162878"/>
                        <a:pt x="95250" y="160973"/>
                      </a:cubicBezTo>
                      <a:cubicBezTo>
                        <a:pt x="92392" y="159068"/>
                        <a:pt x="77153" y="160973"/>
                        <a:pt x="83820" y="166688"/>
                      </a:cubicBezTo>
                      <a:cubicBezTo>
                        <a:pt x="85725" y="167640"/>
                        <a:pt x="90488" y="167640"/>
                        <a:pt x="93345" y="172403"/>
                      </a:cubicBezTo>
                      <a:cubicBezTo>
                        <a:pt x="95250" y="174308"/>
                        <a:pt x="99060" y="175260"/>
                        <a:pt x="103823" y="176213"/>
                      </a:cubicBezTo>
                      <a:cubicBezTo>
                        <a:pt x="98107" y="176213"/>
                        <a:pt x="93345" y="176213"/>
                        <a:pt x="88582" y="174308"/>
                      </a:cubicBezTo>
                      <a:cubicBezTo>
                        <a:pt x="81915" y="172403"/>
                        <a:pt x="70485" y="171450"/>
                        <a:pt x="68580" y="163830"/>
                      </a:cubicBezTo>
                      <a:cubicBezTo>
                        <a:pt x="67628" y="161925"/>
                        <a:pt x="63817" y="158115"/>
                        <a:pt x="63817" y="158115"/>
                      </a:cubicBezTo>
                      <a:cubicBezTo>
                        <a:pt x="62865" y="159068"/>
                        <a:pt x="61913" y="160020"/>
                        <a:pt x="60960" y="160973"/>
                      </a:cubicBezTo>
                      <a:cubicBezTo>
                        <a:pt x="60007" y="162878"/>
                        <a:pt x="58103" y="165735"/>
                        <a:pt x="51435" y="167640"/>
                      </a:cubicBezTo>
                      <a:cubicBezTo>
                        <a:pt x="48578" y="168593"/>
                        <a:pt x="46672" y="170498"/>
                        <a:pt x="44767" y="170498"/>
                      </a:cubicBezTo>
                      <a:cubicBezTo>
                        <a:pt x="37147" y="170498"/>
                        <a:pt x="29528" y="168593"/>
                        <a:pt x="21907" y="171450"/>
                      </a:cubicBezTo>
                      <a:lnTo>
                        <a:pt x="19050" y="172403"/>
                      </a:lnTo>
                      <a:lnTo>
                        <a:pt x="21907" y="169545"/>
                      </a:lnTo>
                      <a:cubicBezTo>
                        <a:pt x="24765" y="166688"/>
                        <a:pt x="31432" y="164783"/>
                        <a:pt x="35242" y="163830"/>
                      </a:cubicBezTo>
                      <a:cubicBezTo>
                        <a:pt x="44767" y="161925"/>
                        <a:pt x="42863" y="150495"/>
                        <a:pt x="40005" y="154305"/>
                      </a:cubicBezTo>
                      <a:cubicBezTo>
                        <a:pt x="39053" y="155258"/>
                        <a:pt x="37147" y="158115"/>
                        <a:pt x="34290" y="160020"/>
                      </a:cubicBezTo>
                      <a:cubicBezTo>
                        <a:pt x="31432" y="161925"/>
                        <a:pt x="26670" y="161925"/>
                        <a:pt x="24765" y="162878"/>
                      </a:cubicBezTo>
                      <a:lnTo>
                        <a:pt x="15240" y="163830"/>
                      </a:lnTo>
                      <a:cubicBezTo>
                        <a:pt x="10478" y="163830"/>
                        <a:pt x="12382" y="163830"/>
                        <a:pt x="16192" y="161925"/>
                      </a:cubicBezTo>
                      <a:cubicBezTo>
                        <a:pt x="18097" y="160973"/>
                        <a:pt x="19050" y="159068"/>
                        <a:pt x="21907" y="158115"/>
                      </a:cubicBezTo>
                      <a:cubicBezTo>
                        <a:pt x="23813" y="157163"/>
                        <a:pt x="26670" y="157163"/>
                        <a:pt x="28575" y="156210"/>
                      </a:cubicBezTo>
                      <a:cubicBezTo>
                        <a:pt x="37147" y="151448"/>
                        <a:pt x="40005" y="146685"/>
                        <a:pt x="44767" y="138113"/>
                      </a:cubicBezTo>
                      <a:cubicBezTo>
                        <a:pt x="49530" y="129540"/>
                        <a:pt x="54292" y="110490"/>
                        <a:pt x="54292" y="100965"/>
                      </a:cubicBezTo>
                      <a:cubicBezTo>
                        <a:pt x="54292" y="88583"/>
                        <a:pt x="58103" y="91440"/>
                        <a:pt x="52388" y="77153"/>
                      </a:cubicBezTo>
                      <a:cubicBezTo>
                        <a:pt x="50482" y="72390"/>
                        <a:pt x="42863" y="67628"/>
                        <a:pt x="37147" y="60960"/>
                      </a:cubicBezTo>
                      <a:cubicBezTo>
                        <a:pt x="36195" y="60960"/>
                        <a:pt x="35242" y="60008"/>
                        <a:pt x="35242" y="60008"/>
                      </a:cubicBezTo>
                      <a:cubicBezTo>
                        <a:pt x="30480" y="58103"/>
                        <a:pt x="30480" y="58103"/>
                        <a:pt x="24765" y="57150"/>
                      </a:cubicBezTo>
                      <a:cubicBezTo>
                        <a:pt x="7620" y="56198"/>
                        <a:pt x="2857" y="53340"/>
                        <a:pt x="0" y="48578"/>
                      </a:cubicBezTo>
                      <a:cubicBezTo>
                        <a:pt x="953" y="48578"/>
                        <a:pt x="2857" y="47625"/>
                        <a:pt x="3810" y="46673"/>
                      </a:cubicBezTo>
                      <a:cubicBezTo>
                        <a:pt x="7620" y="49530"/>
                        <a:pt x="12382" y="51435"/>
                        <a:pt x="20003" y="51435"/>
                      </a:cubicBezTo>
                      <a:cubicBezTo>
                        <a:pt x="25717" y="51435"/>
                        <a:pt x="27622" y="50483"/>
                        <a:pt x="31432" y="51435"/>
                      </a:cubicBezTo>
                      <a:cubicBezTo>
                        <a:pt x="30480" y="50483"/>
                        <a:pt x="30480" y="50483"/>
                        <a:pt x="29528" y="50483"/>
                      </a:cubicBezTo>
                      <a:cubicBezTo>
                        <a:pt x="26670" y="50483"/>
                        <a:pt x="25717" y="45720"/>
                        <a:pt x="24765" y="45720"/>
                      </a:cubicBezTo>
                      <a:cubicBezTo>
                        <a:pt x="22860" y="43815"/>
                        <a:pt x="15240" y="40958"/>
                        <a:pt x="12382" y="38100"/>
                      </a:cubicBezTo>
                      <a:cubicBezTo>
                        <a:pt x="12382" y="38100"/>
                        <a:pt x="11430" y="37148"/>
                        <a:pt x="11430" y="37148"/>
                      </a:cubicBezTo>
                      <a:cubicBezTo>
                        <a:pt x="11430" y="36195"/>
                        <a:pt x="12382" y="36195"/>
                        <a:pt x="12382" y="35243"/>
                      </a:cubicBezTo>
                      <a:cubicBezTo>
                        <a:pt x="12382" y="35243"/>
                        <a:pt x="13335" y="35243"/>
                        <a:pt x="13335" y="35243"/>
                      </a:cubicBezTo>
                      <a:cubicBezTo>
                        <a:pt x="14288" y="35243"/>
                        <a:pt x="14288" y="33338"/>
                        <a:pt x="13335" y="32385"/>
                      </a:cubicBezTo>
                      <a:cubicBezTo>
                        <a:pt x="16192" y="34290"/>
                        <a:pt x="20955" y="36195"/>
                        <a:pt x="22860" y="37148"/>
                      </a:cubicBezTo>
                      <a:cubicBezTo>
                        <a:pt x="25717" y="38100"/>
                        <a:pt x="24765" y="38100"/>
                        <a:pt x="27622" y="38100"/>
                      </a:cubicBezTo>
                      <a:cubicBezTo>
                        <a:pt x="20955" y="29528"/>
                        <a:pt x="23813" y="15240"/>
                        <a:pt x="21907" y="8573"/>
                      </a:cubicBezTo>
                      <a:cubicBezTo>
                        <a:pt x="21907" y="7620"/>
                        <a:pt x="21907" y="7620"/>
                        <a:pt x="21907" y="6668"/>
                      </a:cubicBezTo>
                      <a:cubicBezTo>
                        <a:pt x="23813" y="7620"/>
                        <a:pt x="25717" y="8573"/>
                        <a:pt x="27622" y="8573"/>
                      </a:cubicBezTo>
                      <a:cubicBezTo>
                        <a:pt x="28575" y="8573"/>
                        <a:pt x="29528" y="8573"/>
                        <a:pt x="29528" y="8573"/>
                      </a:cubicBezTo>
                      <a:cubicBezTo>
                        <a:pt x="30480" y="11430"/>
                        <a:pt x="31432" y="13335"/>
                        <a:pt x="32385" y="15240"/>
                      </a:cubicBezTo>
                      <a:cubicBezTo>
                        <a:pt x="32385" y="19050"/>
                        <a:pt x="32385" y="22860"/>
                        <a:pt x="32385" y="24765"/>
                      </a:cubicBezTo>
                      <a:cubicBezTo>
                        <a:pt x="33338" y="28575"/>
                        <a:pt x="32385" y="28575"/>
                        <a:pt x="34290" y="33338"/>
                      </a:cubicBezTo>
                      <a:cubicBezTo>
                        <a:pt x="36195" y="38100"/>
                        <a:pt x="37147" y="42863"/>
                        <a:pt x="40005" y="47625"/>
                      </a:cubicBezTo>
                      <a:cubicBezTo>
                        <a:pt x="41910" y="50483"/>
                        <a:pt x="41910" y="51435"/>
                        <a:pt x="43815" y="54293"/>
                      </a:cubicBezTo>
                      <a:cubicBezTo>
                        <a:pt x="46672" y="57150"/>
                        <a:pt x="56197" y="60960"/>
                        <a:pt x="56197" y="59055"/>
                      </a:cubicBezTo>
                      <a:cubicBezTo>
                        <a:pt x="56197" y="57150"/>
                        <a:pt x="56197" y="57150"/>
                        <a:pt x="57150" y="54293"/>
                      </a:cubicBezTo>
                      <a:cubicBezTo>
                        <a:pt x="58103" y="51435"/>
                        <a:pt x="58103" y="49530"/>
                        <a:pt x="58103" y="47625"/>
                      </a:cubicBezTo>
                      <a:cubicBezTo>
                        <a:pt x="60007" y="40958"/>
                        <a:pt x="56197" y="29528"/>
                        <a:pt x="59055" y="21908"/>
                      </a:cubicBezTo>
                      <a:cubicBezTo>
                        <a:pt x="60007" y="19050"/>
                        <a:pt x="60007" y="17145"/>
                        <a:pt x="60007" y="15240"/>
                      </a:cubicBezTo>
                      <a:cubicBezTo>
                        <a:pt x="60007" y="14288"/>
                        <a:pt x="60960" y="11430"/>
                        <a:pt x="60960" y="9525"/>
                      </a:cubicBezTo>
                      <a:cubicBezTo>
                        <a:pt x="63817" y="8573"/>
                        <a:pt x="66675" y="5715"/>
                        <a:pt x="69532" y="953"/>
                      </a:cubicBezTo>
                      <a:cubicBezTo>
                        <a:pt x="71438" y="953"/>
                        <a:pt x="73342" y="953"/>
                        <a:pt x="76200" y="0"/>
                      </a:cubicBezTo>
                      <a:cubicBezTo>
                        <a:pt x="76200" y="953"/>
                        <a:pt x="76200" y="1905"/>
                        <a:pt x="75248" y="3810"/>
                      </a:cubicBezTo>
                      <a:cubicBezTo>
                        <a:pt x="74295" y="11430"/>
                        <a:pt x="71438" y="19050"/>
                        <a:pt x="76200" y="27623"/>
                      </a:cubicBezTo>
                      <a:cubicBezTo>
                        <a:pt x="79057" y="32385"/>
                        <a:pt x="81915" y="30480"/>
                        <a:pt x="81915" y="37148"/>
                      </a:cubicBezTo>
                      <a:cubicBezTo>
                        <a:pt x="81915" y="33338"/>
                        <a:pt x="98107" y="33338"/>
                        <a:pt x="100013" y="28575"/>
                      </a:cubicBezTo>
                      <a:cubicBezTo>
                        <a:pt x="100965" y="26670"/>
                        <a:pt x="105728" y="23813"/>
                        <a:pt x="105728" y="18098"/>
                      </a:cubicBezTo>
                      <a:cubicBezTo>
                        <a:pt x="105728" y="13335"/>
                        <a:pt x="112395" y="6668"/>
                        <a:pt x="118110" y="3810"/>
                      </a:cubicBezTo>
                      <a:cubicBezTo>
                        <a:pt x="117157" y="4763"/>
                        <a:pt x="117157" y="5715"/>
                        <a:pt x="117157" y="6668"/>
                      </a:cubicBezTo>
                      <a:cubicBezTo>
                        <a:pt x="119063" y="10478"/>
                        <a:pt x="120967" y="11430"/>
                        <a:pt x="123825" y="12383"/>
                      </a:cubicBezTo>
                      <a:close/>
                    </a:path>
                  </a:pathLst>
                </a:custGeom>
                <a:solidFill>
                  <a:srgbClr val="81654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339" name="Freeform: Shape 1338">
                  <a:extLst>
                    <a:ext uri="{FF2B5EF4-FFF2-40B4-BE49-F238E27FC236}">
                      <a16:creationId xmlns:a16="http://schemas.microsoft.com/office/drawing/2014/main" id="{1120D6A1-14EC-410D-822E-8DE6FBB8BE20}"/>
                    </a:ext>
                  </a:extLst>
                </p:cNvPr>
                <p:cNvSpPr/>
                <p:nvPr/>
              </p:nvSpPr>
              <p:spPr>
                <a:xfrm>
                  <a:off x="5027702" y="3602781"/>
                  <a:ext cx="233757" cy="170060"/>
                </a:xfrm>
                <a:custGeom>
                  <a:avLst/>
                  <a:gdLst>
                    <a:gd name="connsiteX0" fmla="*/ 2857 w 233757"/>
                    <a:gd name="connsiteY0" fmla="*/ 107815 h 170060"/>
                    <a:gd name="connsiteX1" fmla="*/ 2857 w 233757"/>
                    <a:gd name="connsiteY1" fmla="*/ 107815 h 170060"/>
                    <a:gd name="connsiteX2" fmla="*/ 0 w 233757"/>
                    <a:gd name="connsiteY2" fmla="*/ 95433 h 170060"/>
                    <a:gd name="connsiteX3" fmla="*/ 952 w 233757"/>
                    <a:gd name="connsiteY3" fmla="*/ 84002 h 170060"/>
                    <a:gd name="connsiteX4" fmla="*/ 12382 w 233757"/>
                    <a:gd name="connsiteY4" fmla="*/ 72572 h 170060"/>
                    <a:gd name="connsiteX5" fmla="*/ 20955 w 233757"/>
                    <a:gd name="connsiteY5" fmla="*/ 71620 h 170060"/>
                    <a:gd name="connsiteX6" fmla="*/ 28575 w 233757"/>
                    <a:gd name="connsiteY6" fmla="*/ 73525 h 170060"/>
                    <a:gd name="connsiteX7" fmla="*/ 34290 w 233757"/>
                    <a:gd name="connsiteY7" fmla="*/ 57332 h 170060"/>
                    <a:gd name="connsiteX8" fmla="*/ 34290 w 233757"/>
                    <a:gd name="connsiteY8" fmla="*/ 57332 h 170060"/>
                    <a:gd name="connsiteX9" fmla="*/ 52388 w 233757"/>
                    <a:gd name="connsiteY9" fmla="*/ 43997 h 170060"/>
                    <a:gd name="connsiteX10" fmla="*/ 52388 w 233757"/>
                    <a:gd name="connsiteY10" fmla="*/ 23995 h 170060"/>
                    <a:gd name="connsiteX11" fmla="*/ 74295 w 233757"/>
                    <a:gd name="connsiteY11" fmla="*/ 23043 h 170060"/>
                    <a:gd name="connsiteX12" fmla="*/ 76200 w 233757"/>
                    <a:gd name="connsiteY12" fmla="*/ 14470 h 170060"/>
                    <a:gd name="connsiteX13" fmla="*/ 81915 w 233757"/>
                    <a:gd name="connsiteY13" fmla="*/ 6850 h 170060"/>
                    <a:gd name="connsiteX14" fmla="*/ 101917 w 233757"/>
                    <a:gd name="connsiteY14" fmla="*/ 182 h 170060"/>
                    <a:gd name="connsiteX15" fmla="*/ 129540 w 233757"/>
                    <a:gd name="connsiteY15" fmla="*/ 20185 h 170060"/>
                    <a:gd name="connsiteX16" fmla="*/ 158115 w 233757"/>
                    <a:gd name="connsiteY16" fmla="*/ 43997 h 170060"/>
                    <a:gd name="connsiteX17" fmla="*/ 158115 w 233757"/>
                    <a:gd name="connsiteY17" fmla="*/ 43997 h 170060"/>
                    <a:gd name="connsiteX18" fmla="*/ 164783 w 233757"/>
                    <a:gd name="connsiteY18" fmla="*/ 57332 h 170060"/>
                    <a:gd name="connsiteX19" fmla="*/ 164783 w 233757"/>
                    <a:gd name="connsiteY19" fmla="*/ 58285 h 170060"/>
                    <a:gd name="connsiteX20" fmla="*/ 178117 w 233757"/>
                    <a:gd name="connsiteY20" fmla="*/ 50665 h 170060"/>
                    <a:gd name="connsiteX21" fmla="*/ 203835 w 233757"/>
                    <a:gd name="connsiteY21" fmla="*/ 55427 h 170060"/>
                    <a:gd name="connsiteX22" fmla="*/ 206692 w 233757"/>
                    <a:gd name="connsiteY22" fmla="*/ 58285 h 170060"/>
                    <a:gd name="connsiteX23" fmla="*/ 210503 w 233757"/>
                    <a:gd name="connsiteY23" fmla="*/ 72572 h 170060"/>
                    <a:gd name="connsiteX24" fmla="*/ 206692 w 233757"/>
                    <a:gd name="connsiteY24" fmla="*/ 84002 h 170060"/>
                    <a:gd name="connsiteX25" fmla="*/ 214312 w 233757"/>
                    <a:gd name="connsiteY25" fmla="*/ 87812 h 170060"/>
                    <a:gd name="connsiteX26" fmla="*/ 216217 w 233757"/>
                    <a:gd name="connsiteY26" fmla="*/ 98290 h 170060"/>
                    <a:gd name="connsiteX27" fmla="*/ 226695 w 233757"/>
                    <a:gd name="connsiteY27" fmla="*/ 100195 h 170060"/>
                    <a:gd name="connsiteX28" fmla="*/ 231458 w 233757"/>
                    <a:gd name="connsiteY28" fmla="*/ 104005 h 170060"/>
                    <a:gd name="connsiteX29" fmla="*/ 233362 w 233757"/>
                    <a:gd name="connsiteY29" fmla="*/ 109720 h 170060"/>
                    <a:gd name="connsiteX30" fmla="*/ 232410 w 233757"/>
                    <a:gd name="connsiteY30" fmla="*/ 123055 h 170060"/>
                    <a:gd name="connsiteX31" fmla="*/ 226695 w 233757"/>
                    <a:gd name="connsiteY31" fmla="*/ 130675 h 170060"/>
                    <a:gd name="connsiteX32" fmla="*/ 222885 w 233757"/>
                    <a:gd name="connsiteY32" fmla="*/ 133533 h 170060"/>
                    <a:gd name="connsiteX33" fmla="*/ 222885 w 233757"/>
                    <a:gd name="connsiteY33" fmla="*/ 136390 h 170060"/>
                    <a:gd name="connsiteX34" fmla="*/ 222885 w 233757"/>
                    <a:gd name="connsiteY34" fmla="*/ 139247 h 170060"/>
                    <a:gd name="connsiteX35" fmla="*/ 218123 w 233757"/>
                    <a:gd name="connsiteY35" fmla="*/ 151630 h 170060"/>
                    <a:gd name="connsiteX36" fmla="*/ 190500 w 233757"/>
                    <a:gd name="connsiteY36" fmla="*/ 163060 h 170060"/>
                    <a:gd name="connsiteX37" fmla="*/ 182880 w 233757"/>
                    <a:gd name="connsiteY37" fmla="*/ 157345 h 170060"/>
                    <a:gd name="connsiteX38" fmla="*/ 172403 w 233757"/>
                    <a:gd name="connsiteY38" fmla="*/ 166870 h 170060"/>
                    <a:gd name="connsiteX39" fmla="*/ 163830 w 233757"/>
                    <a:gd name="connsiteY39" fmla="*/ 159250 h 170060"/>
                    <a:gd name="connsiteX40" fmla="*/ 163830 w 233757"/>
                    <a:gd name="connsiteY40" fmla="*/ 159250 h 170060"/>
                    <a:gd name="connsiteX41" fmla="*/ 162878 w 233757"/>
                    <a:gd name="connsiteY41" fmla="*/ 159250 h 170060"/>
                    <a:gd name="connsiteX42" fmla="*/ 161925 w 233757"/>
                    <a:gd name="connsiteY42" fmla="*/ 160202 h 170060"/>
                    <a:gd name="connsiteX43" fmla="*/ 157163 w 233757"/>
                    <a:gd name="connsiteY43" fmla="*/ 164012 h 170060"/>
                    <a:gd name="connsiteX44" fmla="*/ 138113 w 233757"/>
                    <a:gd name="connsiteY44" fmla="*/ 159250 h 170060"/>
                    <a:gd name="connsiteX45" fmla="*/ 133350 w 233757"/>
                    <a:gd name="connsiteY45" fmla="*/ 146868 h 170060"/>
                    <a:gd name="connsiteX46" fmla="*/ 133350 w 233757"/>
                    <a:gd name="connsiteY46" fmla="*/ 144962 h 170060"/>
                    <a:gd name="connsiteX47" fmla="*/ 123825 w 233757"/>
                    <a:gd name="connsiteY47" fmla="*/ 141152 h 170060"/>
                    <a:gd name="connsiteX48" fmla="*/ 116205 w 233757"/>
                    <a:gd name="connsiteY48" fmla="*/ 124960 h 170060"/>
                    <a:gd name="connsiteX49" fmla="*/ 103823 w 233757"/>
                    <a:gd name="connsiteY49" fmla="*/ 130675 h 170060"/>
                    <a:gd name="connsiteX50" fmla="*/ 103823 w 233757"/>
                    <a:gd name="connsiteY50" fmla="*/ 134485 h 170060"/>
                    <a:gd name="connsiteX51" fmla="*/ 93345 w 233757"/>
                    <a:gd name="connsiteY51" fmla="*/ 151630 h 170060"/>
                    <a:gd name="connsiteX52" fmla="*/ 61913 w 233757"/>
                    <a:gd name="connsiteY52" fmla="*/ 149725 h 170060"/>
                    <a:gd name="connsiteX53" fmla="*/ 58103 w 233757"/>
                    <a:gd name="connsiteY53" fmla="*/ 156393 h 170060"/>
                    <a:gd name="connsiteX54" fmla="*/ 49530 w 233757"/>
                    <a:gd name="connsiteY54" fmla="*/ 156393 h 170060"/>
                    <a:gd name="connsiteX55" fmla="*/ 45720 w 233757"/>
                    <a:gd name="connsiteY55" fmla="*/ 163060 h 170060"/>
                    <a:gd name="connsiteX56" fmla="*/ 19050 w 233757"/>
                    <a:gd name="connsiteY56" fmla="*/ 168775 h 170060"/>
                    <a:gd name="connsiteX57" fmla="*/ 3810 w 233757"/>
                    <a:gd name="connsiteY57" fmla="*/ 145915 h 170060"/>
                    <a:gd name="connsiteX58" fmla="*/ 9525 w 233757"/>
                    <a:gd name="connsiteY58" fmla="*/ 131627 h 170060"/>
                    <a:gd name="connsiteX59" fmla="*/ 9525 w 233757"/>
                    <a:gd name="connsiteY59" fmla="*/ 126865 h 170060"/>
                    <a:gd name="connsiteX60" fmla="*/ 5715 w 233757"/>
                    <a:gd name="connsiteY60" fmla="*/ 121150 h 170060"/>
                    <a:gd name="connsiteX61" fmla="*/ 10477 w 233757"/>
                    <a:gd name="connsiteY61" fmla="*/ 112577 h 170060"/>
                    <a:gd name="connsiteX62" fmla="*/ 2857 w 233757"/>
                    <a:gd name="connsiteY62" fmla="*/ 107815 h 1700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</a:cxnLst>
                  <a:rect l="l" t="t" r="r" b="b"/>
                  <a:pathLst>
                    <a:path w="233757" h="170060">
                      <a:moveTo>
                        <a:pt x="2857" y="107815"/>
                      </a:moveTo>
                      <a:cubicBezTo>
                        <a:pt x="2857" y="107815"/>
                        <a:pt x="2857" y="107815"/>
                        <a:pt x="2857" y="107815"/>
                      </a:cubicBezTo>
                      <a:cubicBezTo>
                        <a:pt x="952" y="104005"/>
                        <a:pt x="0" y="99243"/>
                        <a:pt x="0" y="95433"/>
                      </a:cubicBezTo>
                      <a:cubicBezTo>
                        <a:pt x="0" y="91622"/>
                        <a:pt x="0" y="87812"/>
                        <a:pt x="952" y="84002"/>
                      </a:cubicBezTo>
                      <a:cubicBezTo>
                        <a:pt x="2857" y="78287"/>
                        <a:pt x="7620" y="74477"/>
                        <a:pt x="12382" y="72572"/>
                      </a:cubicBezTo>
                      <a:cubicBezTo>
                        <a:pt x="15240" y="71620"/>
                        <a:pt x="18097" y="71620"/>
                        <a:pt x="20955" y="71620"/>
                      </a:cubicBezTo>
                      <a:cubicBezTo>
                        <a:pt x="22860" y="71620"/>
                        <a:pt x="26670" y="74477"/>
                        <a:pt x="28575" y="73525"/>
                      </a:cubicBezTo>
                      <a:cubicBezTo>
                        <a:pt x="25717" y="66858"/>
                        <a:pt x="28575" y="61143"/>
                        <a:pt x="34290" y="57332"/>
                      </a:cubicBezTo>
                      <a:lnTo>
                        <a:pt x="34290" y="57332"/>
                      </a:lnTo>
                      <a:cubicBezTo>
                        <a:pt x="40005" y="45902"/>
                        <a:pt x="52388" y="43997"/>
                        <a:pt x="52388" y="43997"/>
                      </a:cubicBezTo>
                      <a:cubicBezTo>
                        <a:pt x="52388" y="43997"/>
                        <a:pt x="41910" y="31615"/>
                        <a:pt x="52388" y="23995"/>
                      </a:cubicBezTo>
                      <a:cubicBezTo>
                        <a:pt x="62865" y="16375"/>
                        <a:pt x="74295" y="23043"/>
                        <a:pt x="74295" y="23043"/>
                      </a:cubicBezTo>
                      <a:cubicBezTo>
                        <a:pt x="73342" y="22090"/>
                        <a:pt x="76200" y="15422"/>
                        <a:pt x="76200" y="14470"/>
                      </a:cubicBezTo>
                      <a:cubicBezTo>
                        <a:pt x="77153" y="11612"/>
                        <a:pt x="80010" y="8755"/>
                        <a:pt x="81915" y="6850"/>
                      </a:cubicBezTo>
                      <a:cubicBezTo>
                        <a:pt x="86678" y="2087"/>
                        <a:pt x="94298" y="-770"/>
                        <a:pt x="101917" y="182"/>
                      </a:cubicBezTo>
                      <a:cubicBezTo>
                        <a:pt x="114300" y="1135"/>
                        <a:pt x="128588" y="8755"/>
                        <a:pt x="129540" y="20185"/>
                      </a:cubicBezTo>
                      <a:cubicBezTo>
                        <a:pt x="129540" y="20185"/>
                        <a:pt x="159067" y="22090"/>
                        <a:pt x="158115" y="43997"/>
                      </a:cubicBezTo>
                      <a:lnTo>
                        <a:pt x="158115" y="43997"/>
                      </a:lnTo>
                      <a:cubicBezTo>
                        <a:pt x="165735" y="46855"/>
                        <a:pt x="165735" y="53522"/>
                        <a:pt x="164783" y="57332"/>
                      </a:cubicBezTo>
                      <a:cubicBezTo>
                        <a:pt x="164783" y="57332"/>
                        <a:pt x="164783" y="58285"/>
                        <a:pt x="164783" y="58285"/>
                      </a:cubicBezTo>
                      <a:cubicBezTo>
                        <a:pt x="164783" y="54475"/>
                        <a:pt x="175260" y="50665"/>
                        <a:pt x="178117" y="50665"/>
                      </a:cubicBezTo>
                      <a:cubicBezTo>
                        <a:pt x="185737" y="49712"/>
                        <a:pt x="197167" y="49712"/>
                        <a:pt x="203835" y="55427"/>
                      </a:cubicBezTo>
                      <a:cubicBezTo>
                        <a:pt x="204787" y="56380"/>
                        <a:pt x="205740" y="57332"/>
                        <a:pt x="206692" y="58285"/>
                      </a:cubicBezTo>
                      <a:cubicBezTo>
                        <a:pt x="209550" y="63047"/>
                        <a:pt x="211455" y="67810"/>
                        <a:pt x="210503" y="72572"/>
                      </a:cubicBezTo>
                      <a:cubicBezTo>
                        <a:pt x="210503" y="73525"/>
                        <a:pt x="208598" y="84002"/>
                        <a:pt x="206692" y="84002"/>
                      </a:cubicBezTo>
                      <a:cubicBezTo>
                        <a:pt x="209550" y="84955"/>
                        <a:pt x="212408" y="85908"/>
                        <a:pt x="214312" y="87812"/>
                      </a:cubicBezTo>
                      <a:cubicBezTo>
                        <a:pt x="216217" y="90670"/>
                        <a:pt x="216217" y="95433"/>
                        <a:pt x="216217" y="98290"/>
                      </a:cubicBezTo>
                      <a:cubicBezTo>
                        <a:pt x="220028" y="97337"/>
                        <a:pt x="223837" y="98290"/>
                        <a:pt x="226695" y="100195"/>
                      </a:cubicBezTo>
                      <a:cubicBezTo>
                        <a:pt x="228600" y="101147"/>
                        <a:pt x="230505" y="102100"/>
                        <a:pt x="231458" y="104005"/>
                      </a:cubicBezTo>
                      <a:cubicBezTo>
                        <a:pt x="232410" y="105910"/>
                        <a:pt x="233362" y="107815"/>
                        <a:pt x="233362" y="109720"/>
                      </a:cubicBezTo>
                      <a:cubicBezTo>
                        <a:pt x="234315" y="114483"/>
                        <a:pt x="233362" y="119245"/>
                        <a:pt x="232410" y="123055"/>
                      </a:cubicBezTo>
                      <a:cubicBezTo>
                        <a:pt x="231458" y="125912"/>
                        <a:pt x="229553" y="128770"/>
                        <a:pt x="226695" y="130675"/>
                      </a:cubicBezTo>
                      <a:cubicBezTo>
                        <a:pt x="225742" y="131627"/>
                        <a:pt x="223837" y="132580"/>
                        <a:pt x="222885" y="133533"/>
                      </a:cubicBezTo>
                      <a:cubicBezTo>
                        <a:pt x="222885" y="134485"/>
                        <a:pt x="222885" y="135437"/>
                        <a:pt x="222885" y="136390"/>
                      </a:cubicBezTo>
                      <a:cubicBezTo>
                        <a:pt x="222885" y="137343"/>
                        <a:pt x="222885" y="138295"/>
                        <a:pt x="222885" y="139247"/>
                      </a:cubicBezTo>
                      <a:cubicBezTo>
                        <a:pt x="221933" y="144010"/>
                        <a:pt x="220980" y="147820"/>
                        <a:pt x="218123" y="151630"/>
                      </a:cubicBezTo>
                      <a:cubicBezTo>
                        <a:pt x="211455" y="160202"/>
                        <a:pt x="201930" y="168775"/>
                        <a:pt x="190500" y="163060"/>
                      </a:cubicBezTo>
                      <a:cubicBezTo>
                        <a:pt x="187642" y="162108"/>
                        <a:pt x="184785" y="159250"/>
                        <a:pt x="182880" y="157345"/>
                      </a:cubicBezTo>
                      <a:cubicBezTo>
                        <a:pt x="182880" y="157345"/>
                        <a:pt x="182880" y="168775"/>
                        <a:pt x="172403" y="166870"/>
                      </a:cubicBezTo>
                      <a:cubicBezTo>
                        <a:pt x="167640" y="166870"/>
                        <a:pt x="164783" y="164012"/>
                        <a:pt x="163830" y="159250"/>
                      </a:cubicBezTo>
                      <a:cubicBezTo>
                        <a:pt x="163830" y="159250"/>
                        <a:pt x="163830" y="159250"/>
                        <a:pt x="163830" y="159250"/>
                      </a:cubicBezTo>
                      <a:cubicBezTo>
                        <a:pt x="163830" y="159250"/>
                        <a:pt x="162878" y="159250"/>
                        <a:pt x="162878" y="159250"/>
                      </a:cubicBezTo>
                      <a:cubicBezTo>
                        <a:pt x="162878" y="159250"/>
                        <a:pt x="162878" y="159250"/>
                        <a:pt x="161925" y="160202"/>
                      </a:cubicBezTo>
                      <a:cubicBezTo>
                        <a:pt x="160973" y="162108"/>
                        <a:pt x="159067" y="163060"/>
                        <a:pt x="157163" y="164012"/>
                      </a:cubicBezTo>
                      <a:cubicBezTo>
                        <a:pt x="151448" y="165918"/>
                        <a:pt x="143828" y="162108"/>
                        <a:pt x="138113" y="159250"/>
                      </a:cubicBezTo>
                      <a:cubicBezTo>
                        <a:pt x="138113" y="159250"/>
                        <a:pt x="131445" y="156393"/>
                        <a:pt x="133350" y="146868"/>
                      </a:cubicBezTo>
                      <a:cubicBezTo>
                        <a:pt x="133350" y="145915"/>
                        <a:pt x="133350" y="145915"/>
                        <a:pt x="133350" y="144962"/>
                      </a:cubicBezTo>
                      <a:cubicBezTo>
                        <a:pt x="132398" y="144962"/>
                        <a:pt x="129540" y="144010"/>
                        <a:pt x="123825" y="141152"/>
                      </a:cubicBezTo>
                      <a:cubicBezTo>
                        <a:pt x="114300" y="136390"/>
                        <a:pt x="116205" y="124960"/>
                        <a:pt x="116205" y="124960"/>
                      </a:cubicBezTo>
                      <a:cubicBezTo>
                        <a:pt x="113348" y="131627"/>
                        <a:pt x="107632" y="131627"/>
                        <a:pt x="103823" y="130675"/>
                      </a:cubicBezTo>
                      <a:cubicBezTo>
                        <a:pt x="103823" y="131627"/>
                        <a:pt x="103823" y="133533"/>
                        <a:pt x="103823" y="134485"/>
                      </a:cubicBezTo>
                      <a:cubicBezTo>
                        <a:pt x="104775" y="139247"/>
                        <a:pt x="103823" y="145915"/>
                        <a:pt x="93345" y="151630"/>
                      </a:cubicBezTo>
                      <a:cubicBezTo>
                        <a:pt x="82867" y="157345"/>
                        <a:pt x="71438" y="156393"/>
                        <a:pt x="61913" y="149725"/>
                      </a:cubicBezTo>
                      <a:cubicBezTo>
                        <a:pt x="62865" y="152583"/>
                        <a:pt x="60960" y="155440"/>
                        <a:pt x="58103" y="156393"/>
                      </a:cubicBezTo>
                      <a:cubicBezTo>
                        <a:pt x="55245" y="157345"/>
                        <a:pt x="52388" y="157345"/>
                        <a:pt x="49530" y="156393"/>
                      </a:cubicBezTo>
                      <a:cubicBezTo>
                        <a:pt x="49530" y="159250"/>
                        <a:pt x="47625" y="161155"/>
                        <a:pt x="45720" y="163060"/>
                      </a:cubicBezTo>
                      <a:cubicBezTo>
                        <a:pt x="39053" y="169727"/>
                        <a:pt x="27622" y="171633"/>
                        <a:pt x="19050" y="168775"/>
                      </a:cubicBezTo>
                      <a:cubicBezTo>
                        <a:pt x="10477" y="164965"/>
                        <a:pt x="3810" y="155440"/>
                        <a:pt x="3810" y="145915"/>
                      </a:cubicBezTo>
                      <a:cubicBezTo>
                        <a:pt x="3810" y="141152"/>
                        <a:pt x="5715" y="135437"/>
                        <a:pt x="9525" y="131627"/>
                      </a:cubicBezTo>
                      <a:cubicBezTo>
                        <a:pt x="12382" y="128770"/>
                        <a:pt x="12382" y="129722"/>
                        <a:pt x="9525" y="126865"/>
                      </a:cubicBezTo>
                      <a:cubicBezTo>
                        <a:pt x="7620" y="124960"/>
                        <a:pt x="5715" y="123055"/>
                        <a:pt x="5715" y="121150"/>
                      </a:cubicBezTo>
                      <a:cubicBezTo>
                        <a:pt x="4763" y="117340"/>
                        <a:pt x="6667" y="113530"/>
                        <a:pt x="10477" y="112577"/>
                      </a:cubicBezTo>
                      <a:cubicBezTo>
                        <a:pt x="8572" y="114483"/>
                        <a:pt x="4763" y="111625"/>
                        <a:pt x="2857" y="107815"/>
                      </a:cubicBezTo>
                      <a:close/>
                    </a:path>
                  </a:pathLst>
                </a:custGeom>
                <a:solidFill>
                  <a:srgbClr val="75B34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340" name="Freeform: Shape 1339">
                  <a:extLst>
                    <a:ext uri="{FF2B5EF4-FFF2-40B4-BE49-F238E27FC236}">
                      <a16:creationId xmlns:a16="http://schemas.microsoft.com/office/drawing/2014/main" id="{42478972-BCA5-4502-A08E-206BC894CBBE}"/>
                    </a:ext>
                  </a:extLst>
                </p:cNvPr>
                <p:cNvSpPr/>
                <p:nvPr/>
              </p:nvSpPr>
              <p:spPr>
                <a:xfrm>
                  <a:off x="5029607" y="3702976"/>
                  <a:ext cx="229947" cy="70818"/>
                </a:xfrm>
                <a:custGeom>
                  <a:avLst/>
                  <a:gdLst>
                    <a:gd name="connsiteX0" fmla="*/ 7620 w 229947"/>
                    <a:gd name="connsiteY0" fmla="*/ 35242 h 70818"/>
                    <a:gd name="connsiteX1" fmla="*/ 18097 w 229947"/>
                    <a:gd name="connsiteY1" fmla="*/ 43815 h 70818"/>
                    <a:gd name="connsiteX2" fmla="*/ 44768 w 229947"/>
                    <a:gd name="connsiteY2" fmla="*/ 38100 h 70818"/>
                    <a:gd name="connsiteX3" fmla="*/ 48577 w 229947"/>
                    <a:gd name="connsiteY3" fmla="*/ 31432 h 70818"/>
                    <a:gd name="connsiteX4" fmla="*/ 57150 w 229947"/>
                    <a:gd name="connsiteY4" fmla="*/ 31432 h 70818"/>
                    <a:gd name="connsiteX5" fmla="*/ 60960 w 229947"/>
                    <a:gd name="connsiteY5" fmla="*/ 24765 h 70818"/>
                    <a:gd name="connsiteX6" fmla="*/ 92393 w 229947"/>
                    <a:gd name="connsiteY6" fmla="*/ 26670 h 70818"/>
                    <a:gd name="connsiteX7" fmla="*/ 102870 w 229947"/>
                    <a:gd name="connsiteY7" fmla="*/ 9525 h 70818"/>
                    <a:gd name="connsiteX8" fmla="*/ 102870 w 229947"/>
                    <a:gd name="connsiteY8" fmla="*/ 5715 h 70818"/>
                    <a:gd name="connsiteX9" fmla="*/ 115252 w 229947"/>
                    <a:gd name="connsiteY9" fmla="*/ 0 h 70818"/>
                    <a:gd name="connsiteX10" fmla="*/ 122873 w 229947"/>
                    <a:gd name="connsiteY10" fmla="*/ 16192 h 70818"/>
                    <a:gd name="connsiteX11" fmla="*/ 132398 w 229947"/>
                    <a:gd name="connsiteY11" fmla="*/ 20002 h 70818"/>
                    <a:gd name="connsiteX12" fmla="*/ 132398 w 229947"/>
                    <a:gd name="connsiteY12" fmla="*/ 21907 h 70818"/>
                    <a:gd name="connsiteX13" fmla="*/ 137160 w 229947"/>
                    <a:gd name="connsiteY13" fmla="*/ 34290 h 70818"/>
                    <a:gd name="connsiteX14" fmla="*/ 156210 w 229947"/>
                    <a:gd name="connsiteY14" fmla="*/ 39052 h 70818"/>
                    <a:gd name="connsiteX15" fmla="*/ 160973 w 229947"/>
                    <a:gd name="connsiteY15" fmla="*/ 35242 h 70818"/>
                    <a:gd name="connsiteX16" fmla="*/ 161925 w 229947"/>
                    <a:gd name="connsiteY16" fmla="*/ 34290 h 70818"/>
                    <a:gd name="connsiteX17" fmla="*/ 162878 w 229947"/>
                    <a:gd name="connsiteY17" fmla="*/ 34290 h 70818"/>
                    <a:gd name="connsiteX18" fmla="*/ 162878 w 229947"/>
                    <a:gd name="connsiteY18" fmla="*/ 34290 h 70818"/>
                    <a:gd name="connsiteX19" fmla="*/ 171450 w 229947"/>
                    <a:gd name="connsiteY19" fmla="*/ 41910 h 70818"/>
                    <a:gd name="connsiteX20" fmla="*/ 181928 w 229947"/>
                    <a:gd name="connsiteY20" fmla="*/ 32385 h 70818"/>
                    <a:gd name="connsiteX21" fmla="*/ 189548 w 229947"/>
                    <a:gd name="connsiteY21" fmla="*/ 38100 h 70818"/>
                    <a:gd name="connsiteX22" fmla="*/ 217170 w 229947"/>
                    <a:gd name="connsiteY22" fmla="*/ 26670 h 70818"/>
                    <a:gd name="connsiteX23" fmla="*/ 221932 w 229947"/>
                    <a:gd name="connsiteY23" fmla="*/ 14288 h 70818"/>
                    <a:gd name="connsiteX24" fmla="*/ 221932 w 229947"/>
                    <a:gd name="connsiteY24" fmla="*/ 11430 h 70818"/>
                    <a:gd name="connsiteX25" fmla="*/ 221932 w 229947"/>
                    <a:gd name="connsiteY25" fmla="*/ 9525 h 70818"/>
                    <a:gd name="connsiteX26" fmla="*/ 221932 w 229947"/>
                    <a:gd name="connsiteY26" fmla="*/ 8573 h 70818"/>
                    <a:gd name="connsiteX27" fmla="*/ 219075 w 229947"/>
                    <a:gd name="connsiteY27" fmla="*/ 0 h 70818"/>
                    <a:gd name="connsiteX28" fmla="*/ 224790 w 229947"/>
                    <a:gd name="connsiteY28" fmla="*/ 1905 h 70818"/>
                    <a:gd name="connsiteX29" fmla="*/ 227648 w 229947"/>
                    <a:gd name="connsiteY29" fmla="*/ 3810 h 70818"/>
                    <a:gd name="connsiteX30" fmla="*/ 227648 w 229947"/>
                    <a:gd name="connsiteY30" fmla="*/ 3810 h 70818"/>
                    <a:gd name="connsiteX31" fmla="*/ 228600 w 229947"/>
                    <a:gd name="connsiteY31" fmla="*/ 4763 h 70818"/>
                    <a:gd name="connsiteX32" fmla="*/ 228600 w 229947"/>
                    <a:gd name="connsiteY32" fmla="*/ 4763 h 70818"/>
                    <a:gd name="connsiteX33" fmla="*/ 228600 w 229947"/>
                    <a:gd name="connsiteY33" fmla="*/ 5715 h 70818"/>
                    <a:gd name="connsiteX34" fmla="*/ 228600 w 229947"/>
                    <a:gd name="connsiteY34" fmla="*/ 5715 h 70818"/>
                    <a:gd name="connsiteX35" fmla="*/ 229553 w 229947"/>
                    <a:gd name="connsiteY35" fmla="*/ 6667 h 70818"/>
                    <a:gd name="connsiteX36" fmla="*/ 229553 w 229947"/>
                    <a:gd name="connsiteY36" fmla="*/ 7620 h 70818"/>
                    <a:gd name="connsiteX37" fmla="*/ 229553 w 229947"/>
                    <a:gd name="connsiteY37" fmla="*/ 7620 h 70818"/>
                    <a:gd name="connsiteX38" fmla="*/ 229553 w 229947"/>
                    <a:gd name="connsiteY38" fmla="*/ 7620 h 70818"/>
                    <a:gd name="connsiteX39" fmla="*/ 229553 w 229947"/>
                    <a:gd name="connsiteY39" fmla="*/ 7620 h 70818"/>
                    <a:gd name="connsiteX40" fmla="*/ 229553 w 229947"/>
                    <a:gd name="connsiteY40" fmla="*/ 7620 h 70818"/>
                    <a:gd name="connsiteX41" fmla="*/ 229553 w 229947"/>
                    <a:gd name="connsiteY41" fmla="*/ 7620 h 70818"/>
                    <a:gd name="connsiteX42" fmla="*/ 229553 w 229947"/>
                    <a:gd name="connsiteY42" fmla="*/ 8573 h 70818"/>
                    <a:gd name="connsiteX43" fmla="*/ 229553 w 229947"/>
                    <a:gd name="connsiteY43" fmla="*/ 8573 h 70818"/>
                    <a:gd name="connsiteX44" fmla="*/ 229553 w 229947"/>
                    <a:gd name="connsiteY44" fmla="*/ 8573 h 70818"/>
                    <a:gd name="connsiteX45" fmla="*/ 229553 w 229947"/>
                    <a:gd name="connsiteY45" fmla="*/ 8573 h 70818"/>
                    <a:gd name="connsiteX46" fmla="*/ 229553 w 229947"/>
                    <a:gd name="connsiteY46" fmla="*/ 8573 h 70818"/>
                    <a:gd name="connsiteX47" fmla="*/ 229553 w 229947"/>
                    <a:gd name="connsiteY47" fmla="*/ 10477 h 70818"/>
                    <a:gd name="connsiteX48" fmla="*/ 228600 w 229947"/>
                    <a:gd name="connsiteY48" fmla="*/ 23813 h 70818"/>
                    <a:gd name="connsiteX49" fmla="*/ 222885 w 229947"/>
                    <a:gd name="connsiteY49" fmla="*/ 31432 h 70818"/>
                    <a:gd name="connsiteX50" fmla="*/ 219075 w 229947"/>
                    <a:gd name="connsiteY50" fmla="*/ 34290 h 70818"/>
                    <a:gd name="connsiteX51" fmla="*/ 219075 w 229947"/>
                    <a:gd name="connsiteY51" fmla="*/ 37148 h 70818"/>
                    <a:gd name="connsiteX52" fmla="*/ 219075 w 229947"/>
                    <a:gd name="connsiteY52" fmla="*/ 40005 h 70818"/>
                    <a:gd name="connsiteX53" fmla="*/ 214312 w 229947"/>
                    <a:gd name="connsiteY53" fmla="*/ 52388 h 70818"/>
                    <a:gd name="connsiteX54" fmla="*/ 186690 w 229947"/>
                    <a:gd name="connsiteY54" fmla="*/ 63817 h 70818"/>
                    <a:gd name="connsiteX55" fmla="*/ 179070 w 229947"/>
                    <a:gd name="connsiteY55" fmla="*/ 58102 h 70818"/>
                    <a:gd name="connsiteX56" fmla="*/ 168593 w 229947"/>
                    <a:gd name="connsiteY56" fmla="*/ 67627 h 70818"/>
                    <a:gd name="connsiteX57" fmla="*/ 160020 w 229947"/>
                    <a:gd name="connsiteY57" fmla="*/ 60007 h 70818"/>
                    <a:gd name="connsiteX58" fmla="*/ 160020 w 229947"/>
                    <a:gd name="connsiteY58" fmla="*/ 60007 h 70818"/>
                    <a:gd name="connsiteX59" fmla="*/ 159068 w 229947"/>
                    <a:gd name="connsiteY59" fmla="*/ 60007 h 70818"/>
                    <a:gd name="connsiteX60" fmla="*/ 158115 w 229947"/>
                    <a:gd name="connsiteY60" fmla="*/ 60960 h 70818"/>
                    <a:gd name="connsiteX61" fmla="*/ 153353 w 229947"/>
                    <a:gd name="connsiteY61" fmla="*/ 64770 h 70818"/>
                    <a:gd name="connsiteX62" fmla="*/ 134303 w 229947"/>
                    <a:gd name="connsiteY62" fmla="*/ 60007 h 70818"/>
                    <a:gd name="connsiteX63" fmla="*/ 129540 w 229947"/>
                    <a:gd name="connsiteY63" fmla="*/ 47625 h 70818"/>
                    <a:gd name="connsiteX64" fmla="*/ 129540 w 229947"/>
                    <a:gd name="connsiteY64" fmla="*/ 45720 h 70818"/>
                    <a:gd name="connsiteX65" fmla="*/ 120015 w 229947"/>
                    <a:gd name="connsiteY65" fmla="*/ 41910 h 70818"/>
                    <a:gd name="connsiteX66" fmla="*/ 112395 w 229947"/>
                    <a:gd name="connsiteY66" fmla="*/ 25717 h 70818"/>
                    <a:gd name="connsiteX67" fmla="*/ 100012 w 229947"/>
                    <a:gd name="connsiteY67" fmla="*/ 31432 h 70818"/>
                    <a:gd name="connsiteX68" fmla="*/ 100012 w 229947"/>
                    <a:gd name="connsiteY68" fmla="*/ 35242 h 70818"/>
                    <a:gd name="connsiteX69" fmla="*/ 89535 w 229947"/>
                    <a:gd name="connsiteY69" fmla="*/ 52388 h 70818"/>
                    <a:gd name="connsiteX70" fmla="*/ 58102 w 229947"/>
                    <a:gd name="connsiteY70" fmla="*/ 50482 h 70818"/>
                    <a:gd name="connsiteX71" fmla="*/ 54293 w 229947"/>
                    <a:gd name="connsiteY71" fmla="*/ 57150 h 70818"/>
                    <a:gd name="connsiteX72" fmla="*/ 45720 w 229947"/>
                    <a:gd name="connsiteY72" fmla="*/ 57150 h 70818"/>
                    <a:gd name="connsiteX73" fmla="*/ 41910 w 229947"/>
                    <a:gd name="connsiteY73" fmla="*/ 63817 h 70818"/>
                    <a:gd name="connsiteX74" fmla="*/ 15240 w 229947"/>
                    <a:gd name="connsiteY74" fmla="*/ 69532 h 70818"/>
                    <a:gd name="connsiteX75" fmla="*/ 0 w 229947"/>
                    <a:gd name="connsiteY75" fmla="*/ 46673 h 70818"/>
                    <a:gd name="connsiteX76" fmla="*/ 7620 w 229947"/>
                    <a:gd name="connsiteY76" fmla="*/ 35242 h 708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</a:cxnLst>
                  <a:rect l="l" t="t" r="r" b="b"/>
                  <a:pathLst>
                    <a:path w="229947" h="70818">
                      <a:moveTo>
                        <a:pt x="7620" y="35242"/>
                      </a:moveTo>
                      <a:cubicBezTo>
                        <a:pt x="10477" y="39052"/>
                        <a:pt x="14288" y="41910"/>
                        <a:pt x="18097" y="43815"/>
                      </a:cubicBezTo>
                      <a:cubicBezTo>
                        <a:pt x="26670" y="47625"/>
                        <a:pt x="38100" y="45720"/>
                        <a:pt x="44768" y="38100"/>
                      </a:cubicBezTo>
                      <a:cubicBezTo>
                        <a:pt x="46673" y="36195"/>
                        <a:pt x="48577" y="34290"/>
                        <a:pt x="48577" y="31432"/>
                      </a:cubicBezTo>
                      <a:cubicBezTo>
                        <a:pt x="51435" y="32385"/>
                        <a:pt x="54293" y="32385"/>
                        <a:pt x="57150" y="31432"/>
                      </a:cubicBezTo>
                      <a:cubicBezTo>
                        <a:pt x="60008" y="30480"/>
                        <a:pt x="61912" y="27623"/>
                        <a:pt x="60960" y="24765"/>
                      </a:cubicBezTo>
                      <a:cubicBezTo>
                        <a:pt x="70485" y="32385"/>
                        <a:pt x="81915" y="32385"/>
                        <a:pt x="92393" y="26670"/>
                      </a:cubicBezTo>
                      <a:cubicBezTo>
                        <a:pt x="103823" y="20955"/>
                        <a:pt x="103823" y="14288"/>
                        <a:pt x="102870" y="9525"/>
                      </a:cubicBezTo>
                      <a:cubicBezTo>
                        <a:pt x="102870" y="8573"/>
                        <a:pt x="103823" y="6667"/>
                        <a:pt x="102870" y="5715"/>
                      </a:cubicBezTo>
                      <a:cubicBezTo>
                        <a:pt x="106680" y="6667"/>
                        <a:pt x="112395" y="7620"/>
                        <a:pt x="115252" y="0"/>
                      </a:cubicBezTo>
                      <a:cubicBezTo>
                        <a:pt x="115252" y="0"/>
                        <a:pt x="113348" y="11430"/>
                        <a:pt x="122873" y="16192"/>
                      </a:cubicBezTo>
                      <a:cubicBezTo>
                        <a:pt x="128587" y="19050"/>
                        <a:pt x="131445" y="20002"/>
                        <a:pt x="132398" y="20002"/>
                      </a:cubicBezTo>
                      <a:cubicBezTo>
                        <a:pt x="132398" y="20955"/>
                        <a:pt x="132398" y="20955"/>
                        <a:pt x="132398" y="21907"/>
                      </a:cubicBezTo>
                      <a:cubicBezTo>
                        <a:pt x="130493" y="30480"/>
                        <a:pt x="137160" y="34290"/>
                        <a:pt x="137160" y="34290"/>
                      </a:cubicBezTo>
                      <a:cubicBezTo>
                        <a:pt x="141923" y="37148"/>
                        <a:pt x="149543" y="40957"/>
                        <a:pt x="156210" y="39052"/>
                      </a:cubicBezTo>
                      <a:cubicBezTo>
                        <a:pt x="158115" y="38100"/>
                        <a:pt x="160020" y="37148"/>
                        <a:pt x="160973" y="35242"/>
                      </a:cubicBezTo>
                      <a:cubicBezTo>
                        <a:pt x="160973" y="35242"/>
                        <a:pt x="160973" y="34290"/>
                        <a:pt x="161925" y="34290"/>
                      </a:cubicBezTo>
                      <a:cubicBezTo>
                        <a:pt x="161925" y="34290"/>
                        <a:pt x="162878" y="34290"/>
                        <a:pt x="162878" y="34290"/>
                      </a:cubicBezTo>
                      <a:cubicBezTo>
                        <a:pt x="162878" y="34290"/>
                        <a:pt x="162878" y="34290"/>
                        <a:pt x="162878" y="34290"/>
                      </a:cubicBezTo>
                      <a:cubicBezTo>
                        <a:pt x="163830" y="39052"/>
                        <a:pt x="166687" y="41910"/>
                        <a:pt x="171450" y="41910"/>
                      </a:cubicBezTo>
                      <a:cubicBezTo>
                        <a:pt x="182880" y="42863"/>
                        <a:pt x="181928" y="32385"/>
                        <a:pt x="181928" y="32385"/>
                      </a:cubicBezTo>
                      <a:cubicBezTo>
                        <a:pt x="183832" y="35242"/>
                        <a:pt x="186690" y="37148"/>
                        <a:pt x="189548" y="38100"/>
                      </a:cubicBezTo>
                      <a:cubicBezTo>
                        <a:pt x="200978" y="42863"/>
                        <a:pt x="210503" y="35242"/>
                        <a:pt x="217170" y="26670"/>
                      </a:cubicBezTo>
                      <a:cubicBezTo>
                        <a:pt x="220028" y="22860"/>
                        <a:pt x="220980" y="19050"/>
                        <a:pt x="221932" y="14288"/>
                      </a:cubicBezTo>
                      <a:cubicBezTo>
                        <a:pt x="221932" y="13335"/>
                        <a:pt x="221932" y="12382"/>
                        <a:pt x="221932" y="11430"/>
                      </a:cubicBezTo>
                      <a:cubicBezTo>
                        <a:pt x="221932" y="11430"/>
                        <a:pt x="221932" y="10477"/>
                        <a:pt x="221932" y="9525"/>
                      </a:cubicBezTo>
                      <a:cubicBezTo>
                        <a:pt x="221932" y="8573"/>
                        <a:pt x="221932" y="8573"/>
                        <a:pt x="221932" y="8573"/>
                      </a:cubicBezTo>
                      <a:cubicBezTo>
                        <a:pt x="221932" y="6667"/>
                        <a:pt x="220980" y="2857"/>
                        <a:pt x="219075" y="0"/>
                      </a:cubicBezTo>
                      <a:cubicBezTo>
                        <a:pt x="220980" y="0"/>
                        <a:pt x="222885" y="952"/>
                        <a:pt x="224790" y="1905"/>
                      </a:cubicBezTo>
                      <a:cubicBezTo>
                        <a:pt x="225743" y="2857"/>
                        <a:pt x="226695" y="2857"/>
                        <a:pt x="227648" y="3810"/>
                      </a:cubicBezTo>
                      <a:cubicBezTo>
                        <a:pt x="227648" y="3810"/>
                        <a:pt x="227648" y="3810"/>
                        <a:pt x="227648" y="3810"/>
                      </a:cubicBezTo>
                      <a:cubicBezTo>
                        <a:pt x="227648" y="3810"/>
                        <a:pt x="227648" y="3810"/>
                        <a:pt x="228600" y="4763"/>
                      </a:cubicBezTo>
                      <a:cubicBezTo>
                        <a:pt x="228600" y="4763"/>
                        <a:pt x="228600" y="4763"/>
                        <a:pt x="228600" y="4763"/>
                      </a:cubicBezTo>
                      <a:cubicBezTo>
                        <a:pt x="228600" y="4763"/>
                        <a:pt x="228600" y="4763"/>
                        <a:pt x="228600" y="5715"/>
                      </a:cubicBezTo>
                      <a:cubicBezTo>
                        <a:pt x="228600" y="5715"/>
                        <a:pt x="228600" y="5715"/>
                        <a:pt x="228600" y="5715"/>
                      </a:cubicBezTo>
                      <a:cubicBezTo>
                        <a:pt x="228600" y="5715"/>
                        <a:pt x="228600" y="5715"/>
                        <a:pt x="229553" y="6667"/>
                      </a:cubicBezTo>
                      <a:cubicBezTo>
                        <a:pt x="229553" y="6667"/>
                        <a:pt x="229553" y="6667"/>
                        <a:pt x="229553" y="7620"/>
                      </a:cubicBezTo>
                      <a:cubicBezTo>
                        <a:pt x="229553" y="7620"/>
                        <a:pt x="229553" y="7620"/>
                        <a:pt x="229553" y="7620"/>
                      </a:cubicBezTo>
                      <a:cubicBezTo>
                        <a:pt x="229553" y="7620"/>
                        <a:pt x="229553" y="7620"/>
                        <a:pt x="229553" y="7620"/>
                      </a:cubicBezTo>
                      <a:cubicBezTo>
                        <a:pt x="229553" y="7620"/>
                        <a:pt x="229553" y="7620"/>
                        <a:pt x="229553" y="7620"/>
                      </a:cubicBezTo>
                      <a:cubicBezTo>
                        <a:pt x="229553" y="7620"/>
                        <a:pt x="229553" y="7620"/>
                        <a:pt x="229553" y="7620"/>
                      </a:cubicBezTo>
                      <a:cubicBezTo>
                        <a:pt x="229553" y="7620"/>
                        <a:pt x="229553" y="7620"/>
                        <a:pt x="229553" y="7620"/>
                      </a:cubicBezTo>
                      <a:cubicBezTo>
                        <a:pt x="229553" y="7620"/>
                        <a:pt x="229553" y="7620"/>
                        <a:pt x="229553" y="8573"/>
                      </a:cubicBezTo>
                      <a:cubicBezTo>
                        <a:pt x="229553" y="8573"/>
                        <a:pt x="229553" y="8573"/>
                        <a:pt x="229553" y="8573"/>
                      </a:cubicBezTo>
                      <a:cubicBezTo>
                        <a:pt x="229553" y="8573"/>
                        <a:pt x="229553" y="8573"/>
                        <a:pt x="229553" y="8573"/>
                      </a:cubicBezTo>
                      <a:cubicBezTo>
                        <a:pt x="229553" y="8573"/>
                        <a:pt x="229553" y="8573"/>
                        <a:pt x="229553" y="8573"/>
                      </a:cubicBezTo>
                      <a:cubicBezTo>
                        <a:pt x="229553" y="8573"/>
                        <a:pt x="229553" y="8573"/>
                        <a:pt x="229553" y="8573"/>
                      </a:cubicBezTo>
                      <a:cubicBezTo>
                        <a:pt x="229553" y="9525"/>
                        <a:pt x="229553" y="9525"/>
                        <a:pt x="229553" y="10477"/>
                      </a:cubicBezTo>
                      <a:cubicBezTo>
                        <a:pt x="230505" y="15240"/>
                        <a:pt x="229553" y="20002"/>
                        <a:pt x="228600" y="23813"/>
                      </a:cubicBezTo>
                      <a:cubicBezTo>
                        <a:pt x="227648" y="26670"/>
                        <a:pt x="225743" y="29527"/>
                        <a:pt x="222885" y="31432"/>
                      </a:cubicBezTo>
                      <a:cubicBezTo>
                        <a:pt x="221932" y="32385"/>
                        <a:pt x="220028" y="33338"/>
                        <a:pt x="219075" y="34290"/>
                      </a:cubicBezTo>
                      <a:cubicBezTo>
                        <a:pt x="219075" y="35242"/>
                        <a:pt x="219075" y="36195"/>
                        <a:pt x="219075" y="37148"/>
                      </a:cubicBezTo>
                      <a:cubicBezTo>
                        <a:pt x="219075" y="38100"/>
                        <a:pt x="219075" y="39052"/>
                        <a:pt x="219075" y="40005"/>
                      </a:cubicBezTo>
                      <a:cubicBezTo>
                        <a:pt x="218123" y="44767"/>
                        <a:pt x="217170" y="48577"/>
                        <a:pt x="214312" y="52388"/>
                      </a:cubicBezTo>
                      <a:cubicBezTo>
                        <a:pt x="207645" y="60960"/>
                        <a:pt x="198120" y="69532"/>
                        <a:pt x="186690" y="63817"/>
                      </a:cubicBezTo>
                      <a:cubicBezTo>
                        <a:pt x="183832" y="62865"/>
                        <a:pt x="180975" y="60007"/>
                        <a:pt x="179070" y="58102"/>
                      </a:cubicBezTo>
                      <a:cubicBezTo>
                        <a:pt x="179070" y="58102"/>
                        <a:pt x="179070" y="69532"/>
                        <a:pt x="168593" y="67627"/>
                      </a:cubicBezTo>
                      <a:cubicBezTo>
                        <a:pt x="163830" y="67627"/>
                        <a:pt x="160973" y="64770"/>
                        <a:pt x="160020" y="60007"/>
                      </a:cubicBezTo>
                      <a:cubicBezTo>
                        <a:pt x="160020" y="60007"/>
                        <a:pt x="160020" y="60007"/>
                        <a:pt x="160020" y="60007"/>
                      </a:cubicBezTo>
                      <a:cubicBezTo>
                        <a:pt x="160020" y="60007"/>
                        <a:pt x="159068" y="60007"/>
                        <a:pt x="159068" y="60007"/>
                      </a:cubicBezTo>
                      <a:cubicBezTo>
                        <a:pt x="159068" y="60007"/>
                        <a:pt x="159068" y="60007"/>
                        <a:pt x="158115" y="60960"/>
                      </a:cubicBezTo>
                      <a:cubicBezTo>
                        <a:pt x="157162" y="62865"/>
                        <a:pt x="155258" y="63817"/>
                        <a:pt x="153353" y="64770"/>
                      </a:cubicBezTo>
                      <a:cubicBezTo>
                        <a:pt x="147637" y="66675"/>
                        <a:pt x="140018" y="62865"/>
                        <a:pt x="134303" y="60007"/>
                      </a:cubicBezTo>
                      <a:cubicBezTo>
                        <a:pt x="134303" y="60007"/>
                        <a:pt x="127635" y="57150"/>
                        <a:pt x="129540" y="47625"/>
                      </a:cubicBezTo>
                      <a:cubicBezTo>
                        <a:pt x="129540" y="46673"/>
                        <a:pt x="129540" y="46673"/>
                        <a:pt x="129540" y="45720"/>
                      </a:cubicBezTo>
                      <a:cubicBezTo>
                        <a:pt x="128587" y="45720"/>
                        <a:pt x="125730" y="44767"/>
                        <a:pt x="120015" y="41910"/>
                      </a:cubicBezTo>
                      <a:cubicBezTo>
                        <a:pt x="110490" y="37148"/>
                        <a:pt x="112395" y="25717"/>
                        <a:pt x="112395" y="25717"/>
                      </a:cubicBezTo>
                      <a:cubicBezTo>
                        <a:pt x="109537" y="32385"/>
                        <a:pt x="103823" y="32385"/>
                        <a:pt x="100012" y="31432"/>
                      </a:cubicBezTo>
                      <a:cubicBezTo>
                        <a:pt x="100012" y="32385"/>
                        <a:pt x="100012" y="34290"/>
                        <a:pt x="100012" y="35242"/>
                      </a:cubicBezTo>
                      <a:cubicBezTo>
                        <a:pt x="100965" y="40005"/>
                        <a:pt x="100012" y="46673"/>
                        <a:pt x="89535" y="52388"/>
                      </a:cubicBezTo>
                      <a:cubicBezTo>
                        <a:pt x="79058" y="58102"/>
                        <a:pt x="67627" y="57150"/>
                        <a:pt x="58102" y="50482"/>
                      </a:cubicBezTo>
                      <a:cubicBezTo>
                        <a:pt x="59055" y="53340"/>
                        <a:pt x="57150" y="56198"/>
                        <a:pt x="54293" y="57150"/>
                      </a:cubicBezTo>
                      <a:cubicBezTo>
                        <a:pt x="51435" y="58102"/>
                        <a:pt x="48577" y="58102"/>
                        <a:pt x="45720" y="57150"/>
                      </a:cubicBezTo>
                      <a:cubicBezTo>
                        <a:pt x="45720" y="60007"/>
                        <a:pt x="43815" y="61913"/>
                        <a:pt x="41910" y="63817"/>
                      </a:cubicBezTo>
                      <a:cubicBezTo>
                        <a:pt x="35243" y="70485"/>
                        <a:pt x="23813" y="72390"/>
                        <a:pt x="15240" y="69532"/>
                      </a:cubicBezTo>
                      <a:cubicBezTo>
                        <a:pt x="6667" y="65723"/>
                        <a:pt x="0" y="56198"/>
                        <a:pt x="0" y="46673"/>
                      </a:cubicBezTo>
                      <a:cubicBezTo>
                        <a:pt x="3810" y="42863"/>
                        <a:pt x="4763" y="38100"/>
                        <a:pt x="7620" y="35242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341" name="Freeform: Shape 1340">
                  <a:extLst>
                    <a:ext uri="{FF2B5EF4-FFF2-40B4-BE49-F238E27FC236}">
                      <a16:creationId xmlns:a16="http://schemas.microsoft.com/office/drawing/2014/main" id="{3F30B486-C357-4A17-B052-D1B156BE0E56}"/>
                    </a:ext>
                  </a:extLst>
                </p:cNvPr>
                <p:cNvSpPr/>
                <p:nvPr/>
              </p:nvSpPr>
              <p:spPr>
                <a:xfrm>
                  <a:off x="5155337" y="3695356"/>
                  <a:ext cx="82867" cy="14287"/>
                </a:xfrm>
                <a:custGeom>
                  <a:avLst/>
                  <a:gdLst>
                    <a:gd name="connsiteX0" fmla="*/ 51435 w 82867"/>
                    <a:gd name="connsiteY0" fmla="*/ 13335 h 14287"/>
                    <a:gd name="connsiteX1" fmla="*/ 43815 w 82867"/>
                    <a:gd name="connsiteY1" fmla="*/ 13335 h 14287"/>
                    <a:gd name="connsiteX2" fmla="*/ 37147 w 82867"/>
                    <a:gd name="connsiteY2" fmla="*/ 10477 h 14287"/>
                    <a:gd name="connsiteX3" fmla="*/ 29528 w 82867"/>
                    <a:gd name="connsiteY3" fmla="*/ 13335 h 14287"/>
                    <a:gd name="connsiteX4" fmla="*/ 20955 w 82867"/>
                    <a:gd name="connsiteY4" fmla="*/ 12383 h 14287"/>
                    <a:gd name="connsiteX5" fmla="*/ 13335 w 82867"/>
                    <a:gd name="connsiteY5" fmla="*/ 8573 h 14287"/>
                    <a:gd name="connsiteX6" fmla="*/ 6668 w 82867"/>
                    <a:gd name="connsiteY6" fmla="*/ 8573 h 14287"/>
                    <a:gd name="connsiteX7" fmla="*/ 953 w 82867"/>
                    <a:gd name="connsiteY7" fmla="*/ 4763 h 14287"/>
                    <a:gd name="connsiteX8" fmla="*/ 0 w 82867"/>
                    <a:gd name="connsiteY8" fmla="*/ 0 h 14287"/>
                    <a:gd name="connsiteX9" fmla="*/ 7620 w 82867"/>
                    <a:gd name="connsiteY9" fmla="*/ 2858 h 14287"/>
                    <a:gd name="connsiteX10" fmla="*/ 15240 w 82867"/>
                    <a:gd name="connsiteY10" fmla="*/ 952 h 14287"/>
                    <a:gd name="connsiteX11" fmla="*/ 25718 w 82867"/>
                    <a:gd name="connsiteY11" fmla="*/ 5715 h 14287"/>
                    <a:gd name="connsiteX12" fmla="*/ 38100 w 82867"/>
                    <a:gd name="connsiteY12" fmla="*/ 2858 h 14287"/>
                    <a:gd name="connsiteX13" fmla="*/ 41910 w 82867"/>
                    <a:gd name="connsiteY13" fmla="*/ 4763 h 14287"/>
                    <a:gd name="connsiteX14" fmla="*/ 61913 w 82867"/>
                    <a:gd name="connsiteY14" fmla="*/ 1905 h 14287"/>
                    <a:gd name="connsiteX15" fmla="*/ 62865 w 82867"/>
                    <a:gd name="connsiteY15" fmla="*/ 1905 h 14287"/>
                    <a:gd name="connsiteX16" fmla="*/ 82868 w 82867"/>
                    <a:gd name="connsiteY16" fmla="*/ 4763 h 14287"/>
                    <a:gd name="connsiteX17" fmla="*/ 66675 w 82867"/>
                    <a:gd name="connsiteY17" fmla="*/ 11430 h 14287"/>
                    <a:gd name="connsiteX18" fmla="*/ 61913 w 82867"/>
                    <a:gd name="connsiteY18" fmla="*/ 9525 h 14287"/>
                    <a:gd name="connsiteX19" fmla="*/ 60007 w 82867"/>
                    <a:gd name="connsiteY19" fmla="*/ 11430 h 14287"/>
                    <a:gd name="connsiteX20" fmla="*/ 55245 w 82867"/>
                    <a:gd name="connsiteY20" fmla="*/ 14288 h 14287"/>
                    <a:gd name="connsiteX21" fmla="*/ 51435 w 82867"/>
                    <a:gd name="connsiteY21" fmla="*/ 13335 h 142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82867" h="14287">
                      <a:moveTo>
                        <a:pt x="51435" y="13335"/>
                      </a:moveTo>
                      <a:cubicBezTo>
                        <a:pt x="48578" y="13335"/>
                        <a:pt x="46672" y="13335"/>
                        <a:pt x="43815" y="13335"/>
                      </a:cubicBezTo>
                      <a:cubicBezTo>
                        <a:pt x="40957" y="13335"/>
                        <a:pt x="38100" y="12383"/>
                        <a:pt x="37147" y="10477"/>
                      </a:cubicBezTo>
                      <a:cubicBezTo>
                        <a:pt x="36195" y="12383"/>
                        <a:pt x="32385" y="12383"/>
                        <a:pt x="29528" y="13335"/>
                      </a:cubicBezTo>
                      <a:cubicBezTo>
                        <a:pt x="26670" y="13335"/>
                        <a:pt x="23813" y="13335"/>
                        <a:pt x="20955" y="12383"/>
                      </a:cubicBezTo>
                      <a:cubicBezTo>
                        <a:pt x="18097" y="11430"/>
                        <a:pt x="14288" y="10477"/>
                        <a:pt x="13335" y="8573"/>
                      </a:cubicBezTo>
                      <a:cubicBezTo>
                        <a:pt x="11430" y="8573"/>
                        <a:pt x="8572" y="8573"/>
                        <a:pt x="6668" y="8573"/>
                      </a:cubicBezTo>
                      <a:cubicBezTo>
                        <a:pt x="3810" y="7620"/>
                        <a:pt x="1905" y="6668"/>
                        <a:pt x="953" y="4763"/>
                      </a:cubicBezTo>
                      <a:cubicBezTo>
                        <a:pt x="0" y="2858"/>
                        <a:pt x="0" y="1905"/>
                        <a:pt x="0" y="0"/>
                      </a:cubicBezTo>
                      <a:cubicBezTo>
                        <a:pt x="953" y="1905"/>
                        <a:pt x="4763" y="2858"/>
                        <a:pt x="7620" y="2858"/>
                      </a:cubicBezTo>
                      <a:cubicBezTo>
                        <a:pt x="10478" y="2858"/>
                        <a:pt x="13335" y="1905"/>
                        <a:pt x="15240" y="952"/>
                      </a:cubicBezTo>
                      <a:cubicBezTo>
                        <a:pt x="17145" y="3810"/>
                        <a:pt x="21907" y="5715"/>
                        <a:pt x="25718" y="5715"/>
                      </a:cubicBezTo>
                      <a:cubicBezTo>
                        <a:pt x="30480" y="5715"/>
                        <a:pt x="35243" y="4763"/>
                        <a:pt x="38100" y="2858"/>
                      </a:cubicBezTo>
                      <a:cubicBezTo>
                        <a:pt x="39053" y="3810"/>
                        <a:pt x="40957" y="3810"/>
                        <a:pt x="41910" y="4763"/>
                      </a:cubicBezTo>
                      <a:cubicBezTo>
                        <a:pt x="48578" y="7620"/>
                        <a:pt x="58102" y="5715"/>
                        <a:pt x="61913" y="1905"/>
                      </a:cubicBezTo>
                      <a:cubicBezTo>
                        <a:pt x="61913" y="1905"/>
                        <a:pt x="61913" y="1905"/>
                        <a:pt x="62865" y="1905"/>
                      </a:cubicBezTo>
                      <a:cubicBezTo>
                        <a:pt x="62865" y="1905"/>
                        <a:pt x="66675" y="10477"/>
                        <a:pt x="82868" y="4763"/>
                      </a:cubicBezTo>
                      <a:cubicBezTo>
                        <a:pt x="82868" y="4763"/>
                        <a:pt x="80010" y="12383"/>
                        <a:pt x="66675" y="11430"/>
                      </a:cubicBezTo>
                      <a:cubicBezTo>
                        <a:pt x="66675" y="11430"/>
                        <a:pt x="62865" y="10477"/>
                        <a:pt x="61913" y="9525"/>
                      </a:cubicBezTo>
                      <a:cubicBezTo>
                        <a:pt x="61913" y="9525"/>
                        <a:pt x="60007" y="11430"/>
                        <a:pt x="60007" y="11430"/>
                      </a:cubicBezTo>
                      <a:cubicBezTo>
                        <a:pt x="59055" y="12383"/>
                        <a:pt x="57150" y="13335"/>
                        <a:pt x="55245" y="14288"/>
                      </a:cubicBezTo>
                      <a:cubicBezTo>
                        <a:pt x="54293" y="12383"/>
                        <a:pt x="52388" y="13335"/>
                        <a:pt x="51435" y="13335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342" name="Freeform: Shape 1341">
                  <a:extLst>
                    <a:ext uri="{FF2B5EF4-FFF2-40B4-BE49-F238E27FC236}">
                      <a16:creationId xmlns:a16="http://schemas.microsoft.com/office/drawing/2014/main" id="{311353F8-A6A0-4E7E-BB1F-DDEDFDAC3C37}"/>
                    </a:ext>
                  </a:extLst>
                </p:cNvPr>
                <p:cNvSpPr/>
                <p:nvPr/>
              </p:nvSpPr>
              <p:spPr>
                <a:xfrm>
                  <a:off x="5037227" y="3708691"/>
                  <a:ext cx="66675" cy="10900"/>
                </a:xfrm>
                <a:custGeom>
                  <a:avLst/>
                  <a:gdLst>
                    <a:gd name="connsiteX0" fmla="*/ 19050 w 66675"/>
                    <a:gd name="connsiteY0" fmla="*/ 7620 h 10900"/>
                    <a:gd name="connsiteX1" fmla="*/ 26670 w 66675"/>
                    <a:gd name="connsiteY1" fmla="*/ 10477 h 10900"/>
                    <a:gd name="connsiteX2" fmla="*/ 34290 w 66675"/>
                    <a:gd name="connsiteY2" fmla="*/ 10477 h 10900"/>
                    <a:gd name="connsiteX3" fmla="*/ 38100 w 66675"/>
                    <a:gd name="connsiteY3" fmla="*/ 10477 h 10900"/>
                    <a:gd name="connsiteX4" fmla="*/ 42863 w 66675"/>
                    <a:gd name="connsiteY4" fmla="*/ 8573 h 10900"/>
                    <a:gd name="connsiteX5" fmla="*/ 44767 w 66675"/>
                    <a:gd name="connsiteY5" fmla="*/ 6667 h 10900"/>
                    <a:gd name="connsiteX6" fmla="*/ 49530 w 66675"/>
                    <a:gd name="connsiteY6" fmla="*/ 8573 h 10900"/>
                    <a:gd name="connsiteX7" fmla="*/ 66675 w 66675"/>
                    <a:gd name="connsiteY7" fmla="*/ 2858 h 10900"/>
                    <a:gd name="connsiteX8" fmla="*/ 45720 w 66675"/>
                    <a:gd name="connsiteY8" fmla="*/ 0 h 10900"/>
                    <a:gd name="connsiteX9" fmla="*/ 44767 w 66675"/>
                    <a:gd name="connsiteY9" fmla="*/ 0 h 10900"/>
                    <a:gd name="connsiteX10" fmla="*/ 22860 w 66675"/>
                    <a:gd name="connsiteY10" fmla="*/ 2858 h 10900"/>
                    <a:gd name="connsiteX11" fmla="*/ 19050 w 66675"/>
                    <a:gd name="connsiteY11" fmla="*/ 952 h 10900"/>
                    <a:gd name="connsiteX12" fmla="*/ 0 w 66675"/>
                    <a:gd name="connsiteY12" fmla="*/ 0 h 10900"/>
                    <a:gd name="connsiteX13" fmla="*/ 19050 w 66675"/>
                    <a:gd name="connsiteY13" fmla="*/ 7620 h 109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66675" h="10900">
                      <a:moveTo>
                        <a:pt x="19050" y="7620"/>
                      </a:moveTo>
                      <a:cubicBezTo>
                        <a:pt x="20003" y="9525"/>
                        <a:pt x="23813" y="9525"/>
                        <a:pt x="26670" y="10477"/>
                      </a:cubicBezTo>
                      <a:cubicBezTo>
                        <a:pt x="29528" y="10477"/>
                        <a:pt x="32385" y="11430"/>
                        <a:pt x="34290" y="10477"/>
                      </a:cubicBezTo>
                      <a:cubicBezTo>
                        <a:pt x="35242" y="10477"/>
                        <a:pt x="37147" y="10477"/>
                        <a:pt x="38100" y="10477"/>
                      </a:cubicBezTo>
                      <a:cubicBezTo>
                        <a:pt x="40005" y="10477"/>
                        <a:pt x="41910" y="9525"/>
                        <a:pt x="42863" y="8573"/>
                      </a:cubicBezTo>
                      <a:cubicBezTo>
                        <a:pt x="42863" y="8573"/>
                        <a:pt x="44767" y="7620"/>
                        <a:pt x="44767" y="6667"/>
                      </a:cubicBezTo>
                      <a:cubicBezTo>
                        <a:pt x="45720" y="8573"/>
                        <a:pt x="49530" y="8573"/>
                        <a:pt x="49530" y="8573"/>
                      </a:cubicBezTo>
                      <a:cubicBezTo>
                        <a:pt x="63817" y="9525"/>
                        <a:pt x="66675" y="2858"/>
                        <a:pt x="66675" y="2858"/>
                      </a:cubicBezTo>
                      <a:cubicBezTo>
                        <a:pt x="48578" y="7620"/>
                        <a:pt x="45720" y="0"/>
                        <a:pt x="45720" y="0"/>
                      </a:cubicBezTo>
                      <a:cubicBezTo>
                        <a:pt x="45720" y="0"/>
                        <a:pt x="45720" y="0"/>
                        <a:pt x="44767" y="0"/>
                      </a:cubicBezTo>
                      <a:cubicBezTo>
                        <a:pt x="40005" y="3810"/>
                        <a:pt x="30480" y="4763"/>
                        <a:pt x="22860" y="2858"/>
                      </a:cubicBezTo>
                      <a:cubicBezTo>
                        <a:pt x="20955" y="2858"/>
                        <a:pt x="20003" y="1905"/>
                        <a:pt x="19050" y="952"/>
                      </a:cubicBezTo>
                      <a:cubicBezTo>
                        <a:pt x="19050" y="952"/>
                        <a:pt x="10477" y="5715"/>
                        <a:pt x="0" y="0"/>
                      </a:cubicBezTo>
                      <a:cubicBezTo>
                        <a:pt x="952" y="0"/>
                        <a:pt x="1905" y="10477"/>
                        <a:pt x="19050" y="7620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343" name="Freeform: Shape 1342">
                  <a:extLst>
                    <a:ext uri="{FF2B5EF4-FFF2-40B4-BE49-F238E27FC236}">
                      <a16:creationId xmlns:a16="http://schemas.microsoft.com/office/drawing/2014/main" id="{30AA30DD-E23B-4780-B783-0648A7522B29}"/>
                    </a:ext>
                  </a:extLst>
                </p:cNvPr>
                <p:cNvSpPr/>
                <p:nvPr/>
              </p:nvSpPr>
              <p:spPr>
                <a:xfrm>
                  <a:off x="5146491" y="3660114"/>
                  <a:ext cx="46946" cy="10900"/>
                </a:xfrm>
                <a:custGeom>
                  <a:avLst/>
                  <a:gdLst>
                    <a:gd name="connsiteX0" fmla="*/ 12656 w 46946"/>
                    <a:gd name="connsiteY0" fmla="*/ 7620 h 10900"/>
                    <a:gd name="connsiteX1" fmla="*/ 17419 w 46946"/>
                    <a:gd name="connsiteY1" fmla="*/ 10477 h 10900"/>
                    <a:gd name="connsiteX2" fmla="*/ 23134 w 46946"/>
                    <a:gd name="connsiteY2" fmla="*/ 10477 h 10900"/>
                    <a:gd name="connsiteX3" fmla="*/ 25991 w 46946"/>
                    <a:gd name="connsiteY3" fmla="*/ 10477 h 10900"/>
                    <a:gd name="connsiteX4" fmla="*/ 29802 w 46946"/>
                    <a:gd name="connsiteY4" fmla="*/ 8573 h 10900"/>
                    <a:gd name="connsiteX5" fmla="*/ 30754 w 46946"/>
                    <a:gd name="connsiteY5" fmla="*/ 6667 h 10900"/>
                    <a:gd name="connsiteX6" fmla="*/ 34564 w 46946"/>
                    <a:gd name="connsiteY6" fmla="*/ 8573 h 10900"/>
                    <a:gd name="connsiteX7" fmla="*/ 46946 w 46946"/>
                    <a:gd name="connsiteY7" fmla="*/ 2857 h 10900"/>
                    <a:gd name="connsiteX8" fmla="*/ 31706 w 46946"/>
                    <a:gd name="connsiteY8" fmla="*/ 0 h 10900"/>
                    <a:gd name="connsiteX9" fmla="*/ 31706 w 46946"/>
                    <a:gd name="connsiteY9" fmla="*/ 0 h 10900"/>
                    <a:gd name="connsiteX10" fmla="*/ 16466 w 46946"/>
                    <a:gd name="connsiteY10" fmla="*/ 2857 h 10900"/>
                    <a:gd name="connsiteX11" fmla="*/ 13609 w 46946"/>
                    <a:gd name="connsiteY11" fmla="*/ 952 h 10900"/>
                    <a:gd name="connsiteX12" fmla="*/ 274 w 46946"/>
                    <a:gd name="connsiteY12" fmla="*/ 0 h 10900"/>
                    <a:gd name="connsiteX13" fmla="*/ 12656 w 46946"/>
                    <a:gd name="connsiteY13" fmla="*/ 7620 h 109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46946" h="10900">
                      <a:moveTo>
                        <a:pt x="12656" y="7620"/>
                      </a:moveTo>
                      <a:cubicBezTo>
                        <a:pt x="13609" y="9525"/>
                        <a:pt x="15514" y="9525"/>
                        <a:pt x="17419" y="10477"/>
                      </a:cubicBezTo>
                      <a:cubicBezTo>
                        <a:pt x="19324" y="10477"/>
                        <a:pt x="21229" y="11430"/>
                        <a:pt x="23134" y="10477"/>
                      </a:cubicBezTo>
                      <a:cubicBezTo>
                        <a:pt x="24087" y="10477"/>
                        <a:pt x="25039" y="10477"/>
                        <a:pt x="25991" y="10477"/>
                      </a:cubicBezTo>
                      <a:cubicBezTo>
                        <a:pt x="27896" y="10477"/>
                        <a:pt x="28849" y="9525"/>
                        <a:pt x="29802" y="8573"/>
                      </a:cubicBezTo>
                      <a:cubicBezTo>
                        <a:pt x="29802" y="8573"/>
                        <a:pt x="31706" y="7620"/>
                        <a:pt x="30754" y="6667"/>
                      </a:cubicBezTo>
                      <a:cubicBezTo>
                        <a:pt x="31706" y="8573"/>
                        <a:pt x="34564" y="8573"/>
                        <a:pt x="34564" y="8573"/>
                      </a:cubicBezTo>
                      <a:cubicBezTo>
                        <a:pt x="45041" y="9525"/>
                        <a:pt x="46946" y="2857"/>
                        <a:pt x="46946" y="2857"/>
                      </a:cubicBezTo>
                      <a:cubicBezTo>
                        <a:pt x="34564" y="7620"/>
                        <a:pt x="31706" y="0"/>
                        <a:pt x="31706" y="0"/>
                      </a:cubicBezTo>
                      <a:cubicBezTo>
                        <a:pt x="31706" y="0"/>
                        <a:pt x="31706" y="0"/>
                        <a:pt x="31706" y="0"/>
                      </a:cubicBezTo>
                      <a:cubicBezTo>
                        <a:pt x="28849" y="3810"/>
                        <a:pt x="21229" y="4763"/>
                        <a:pt x="16466" y="2857"/>
                      </a:cubicBezTo>
                      <a:cubicBezTo>
                        <a:pt x="15514" y="2857"/>
                        <a:pt x="14562" y="1905"/>
                        <a:pt x="13609" y="952"/>
                      </a:cubicBezTo>
                      <a:cubicBezTo>
                        <a:pt x="13609" y="952"/>
                        <a:pt x="7894" y="5715"/>
                        <a:pt x="274" y="0"/>
                      </a:cubicBezTo>
                      <a:cubicBezTo>
                        <a:pt x="-679" y="0"/>
                        <a:pt x="274" y="11430"/>
                        <a:pt x="12656" y="7620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344" name="Freeform: Shape 1343">
                  <a:extLst>
                    <a:ext uri="{FF2B5EF4-FFF2-40B4-BE49-F238E27FC236}">
                      <a16:creationId xmlns:a16="http://schemas.microsoft.com/office/drawing/2014/main" id="{4941E9F7-A93B-43CD-840B-CAB8EFFA0C7A}"/>
                    </a:ext>
                  </a:extLst>
                </p:cNvPr>
                <p:cNvSpPr/>
                <p:nvPr/>
              </p:nvSpPr>
              <p:spPr>
                <a:xfrm>
                  <a:off x="5107712" y="3636301"/>
                  <a:ext cx="47625" cy="10477"/>
                </a:xfrm>
                <a:custGeom>
                  <a:avLst/>
                  <a:gdLst>
                    <a:gd name="connsiteX0" fmla="*/ 21907 w 47625"/>
                    <a:gd name="connsiteY0" fmla="*/ 10477 h 10477"/>
                    <a:gd name="connsiteX1" fmla="*/ 47625 w 47625"/>
                    <a:gd name="connsiteY1" fmla="*/ 1905 h 10477"/>
                    <a:gd name="connsiteX2" fmla="*/ 0 w 47625"/>
                    <a:gd name="connsiteY2" fmla="*/ 0 h 10477"/>
                    <a:gd name="connsiteX3" fmla="*/ 21907 w 47625"/>
                    <a:gd name="connsiteY3" fmla="*/ 10477 h 10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7625" h="10477">
                      <a:moveTo>
                        <a:pt x="21907" y="10477"/>
                      </a:moveTo>
                      <a:cubicBezTo>
                        <a:pt x="26670" y="10477"/>
                        <a:pt x="45720" y="5715"/>
                        <a:pt x="47625" y="1905"/>
                      </a:cubicBezTo>
                      <a:cubicBezTo>
                        <a:pt x="37147" y="5715"/>
                        <a:pt x="9525" y="6667"/>
                        <a:pt x="0" y="0"/>
                      </a:cubicBezTo>
                      <a:cubicBezTo>
                        <a:pt x="0" y="7620"/>
                        <a:pt x="14288" y="10477"/>
                        <a:pt x="21907" y="10477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345" name="Freeform: Shape 1344">
                  <a:extLst>
                    <a:ext uri="{FF2B5EF4-FFF2-40B4-BE49-F238E27FC236}">
                      <a16:creationId xmlns:a16="http://schemas.microsoft.com/office/drawing/2014/main" id="{37E02952-DCA2-4224-BF99-80E30628DAB4}"/>
                    </a:ext>
                  </a:extLst>
                </p:cNvPr>
                <p:cNvSpPr/>
                <p:nvPr/>
              </p:nvSpPr>
              <p:spPr>
                <a:xfrm>
                  <a:off x="5052467" y="3668686"/>
                  <a:ext cx="43814" cy="10900"/>
                </a:xfrm>
                <a:custGeom>
                  <a:avLst/>
                  <a:gdLst>
                    <a:gd name="connsiteX0" fmla="*/ 9525 w 43814"/>
                    <a:gd name="connsiteY0" fmla="*/ 7620 h 10900"/>
                    <a:gd name="connsiteX1" fmla="*/ 14288 w 43814"/>
                    <a:gd name="connsiteY1" fmla="*/ 10477 h 10900"/>
                    <a:gd name="connsiteX2" fmla="*/ 20002 w 43814"/>
                    <a:gd name="connsiteY2" fmla="*/ 10477 h 10900"/>
                    <a:gd name="connsiteX3" fmla="*/ 22860 w 43814"/>
                    <a:gd name="connsiteY3" fmla="*/ 10477 h 10900"/>
                    <a:gd name="connsiteX4" fmla="*/ 26670 w 43814"/>
                    <a:gd name="connsiteY4" fmla="*/ 8572 h 10900"/>
                    <a:gd name="connsiteX5" fmla="*/ 27623 w 43814"/>
                    <a:gd name="connsiteY5" fmla="*/ 6667 h 10900"/>
                    <a:gd name="connsiteX6" fmla="*/ 31433 w 43814"/>
                    <a:gd name="connsiteY6" fmla="*/ 8572 h 10900"/>
                    <a:gd name="connsiteX7" fmla="*/ 43815 w 43814"/>
                    <a:gd name="connsiteY7" fmla="*/ 2857 h 10900"/>
                    <a:gd name="connsiteX8" fmla="*/ 28575 w 43814"/>
                    <a:gd name="connsiteY8" fmla="*/ 0 h 10900"/>
                    <a:gd name="connsiteX9" fmla="*/ 28575 w 43814"/>
                    <a:gd name="connsiteY9" fmla="*/ 0 h 10900"/>
                    <a:gd name="connsiteX10" fmla="*/ 13335 w 43814"/>
                    <a:gd name="connsiteY10" fmla="*/ 2857 h 10900"/>
                    <a:gd name="connsiteX11" fmla="*/ 10477 w 43814"/>
                    <a:gd name="connsiteY11" fmla="*/ 952 h 10900"/>
                    <a:gd name="connsiteX12" fmla="*/ 3810 w 43814"/>
                    <a:gd name="connsiteY12" fmla="*/ 2857 h 10900"/>
                    <a:gd name="connsiteX13" fmla="*/ 4763 w 43814"/>
                    <a:gd name="connsiteY13" fmla="*/ 8572 h 10900"/>
                    <a:gd name="connsiteX14" fmla="*/ 0 w 43814"/>
                    <a:gd name="connsiteY14" fmla="*/ 7620 h 10900"/>
                    <a:gd name="connsiteX15" fmla="*/ 9525 w 43814"/>
                    <a:gd name="connsiteY15" fmla="*/ 7620 h 109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43814" h="10900">
                      <a:moveTo>
                        <a:pt x="9525" y="7620"/>
                      </a:moveTo>
                      <a:cubicBezTo>
                        <a:pt x="10477" y="9525"/>
                        <a:pt x="12383" y="9525"/>
                        <a:pt x="14288" y="10477"/>
                      </a:cubicBezTo>
                      <a:cubicBezTo>
                        <a:pt x="16192" y="10477"/>
                        <a:pt x="18098" y="11430"/>
                        <a:pt x="20002" y="10477"/>
                      </a:cubicBezTo>
                      <a:cubicBezTo>
                        <a:pt x="20955" y="10477"/>
                        <a:pt x="21908" y="10477"/>
                        <a:pt x="22860" y="10477"/>
                      </a:cubicBezTo>
                      <a:cubicBezTo>
                        <a:pt x="24765" y="10477"/>
                        <a:pt x="25717" y="9525"/>
                        <a:pt x="26670" y="8572"/>
                      </a:cubicBezTo>
                      <a:cubicBezTo>
                        <a:pt x="26670" y="8572"/>
                        <a:pt x="28575" y="7620"/>
                        <a:pt x="27623" y="6667"/>
                      </a:cubicBezTo>
                      <a:cubicBezTo>
                        <a:pt x="28575" y="8572"/>
                        <a:pt x="31433" y="8572"/>
                        <a:pt x="31433" y="8572"/>
                      </a:cubicBezTo>
                      <a:cubicBezTo>
                        <a:pt x="41910" y="9525"/>
                        <a:pt x="43815" y="2857"/>
                        <a:pt x="43815" y="2857"/>
                      </a:cubicBezTo>
                      <a:cubicBezTo>
                        <a:pt x="31433" y="7620"/>
                        <a:pt x="28575" y="0"/>
                        <a:pt x="28575" y="0"/>
                      </a:cubicBezTo>
                      <a:cubicBezTo>
                        <a:pt x="28575" y="0"/>
                        <a:pt x="28575" y="0"/>
                        <a:pt x="28575" y="0"/>
                      </a:cubicBezTo>
                      <a:cubicBezTo>
                        <a:pt x="25717" y="3810"/>
                        <a:pt x="18098" y="4763"/>
                        <a:pt x="13335" y="2857"/>
                      </a:cubicBezTo>
                      <a:cubicBezTo>
                        <a:pt x="12383" y="2857"/>
                        <a:pt x="11430" y="1905"/>
                        <a:pt x="10477" y="952"/>
                      </a:cubicBezTo>
                      <a:cubicBezTo>
                        <a:pt x="10477" y="952"/>
                        <a:pt x="7620" y="2857"/>
                        <a:pt x="3810" y="2857"/>
                      </a:cubicBezTo>
                      <a:cubicBezTo>
                        <a:pt x="3810" y="4763"/>
                        <a:pt x="3810" y="6667"/>
                        <a:pt x="4763" y="8572"/>
                      </a:cubicBezTo>
                      <a:cubicBezTo>
                        <a:pt x="3810" y="8572"/>
                        <a:pt x="1905" y="8572"/>
                        <a:pt x="0" y="7620"/>
                      </a:cubicBezTo>
                      <a:cubicBezTo>
                        <a:pt x="1905" y="8572"/>
                        <a:pt x="4763" y="8572"/>
                        <a:pt x="9525" y="7620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  <p:grpSp>
          <p:nvGrpSpPr>
            <p:cNvPr id="1300" name="Graphic 13">
              <a:extLst>
                <a:ext uri="{FF2B5EF4-FFF2-40B4-BE49-F238E27FC236}">
                  <a16:creationId xmlns:a16="http://schemas.microsoft.com/office/drawing/2014/main" id="{F2B881A0-EB7F-4CAA-9950-D98B50645246}"/>
                </a:ext>
              </a:extLst>
            </p:cNvPr>
            <p:cNvGrpSpPr/>
            <p:nvPr/>
          </p:nvGrpSpPr>
          <p:grpSpPr>
            <a:xfrm>
              <a:off x="5183266" y="3770597"/>
              <a:ext cx="180043" cy="255269"/>
              <a:chOff x="5183271" y="3770604"/>
              <a:chExt cx="180043" cy="255270"/>
            </a:xfrm>
            <a:solidFill>
              <a:schemeClr val="accent1"/>
            </a:solidFill>
          </p:grpSpPr>
          <p:sp>
            <p:nvSpPr>
              <p:cNvPr id="1326" name="Freeform: Shape 1325">
                <a:extLst>
                  <a:ext uri="{FF2B5EF4-FFF2-40B4-BE49-F238E27FC236}">
                    <a16:creationId xmlns:a16="http://schemas.microsoft.com/office/drawing/2014/main" id="{0AE2AC51-9933-4B2B-B891-9EA83E78020A}"/>
                  </a:ext>
                </a:extLst>
              </p:cNvPr>
              <p:cNvSpPr/>
              <p:nvPr/>
            </p:nvSpPr>
            <p:spPr>
              <a:xfrm>
                <a:off x="5214392" y="3970629"/>
                <a:ext cx="106680" cy="55245"/>
              </a:xfrm>
              <a:custGeom>
                <a:avLst/>
                <a:gdLst>
                  <a:gd name="connsiteX0" fmla="*/ 53340 w 106680"/>
                  <a:gd name="connsiteY0" fmla="*/ 55245 h 55245"/>
                  <a:gd name="connsiteX1" fmla="*/ 106680 w 106680"/>
                  <a:gd name="connsiteY1" fmla="*/ 27623 h 55245"/>
                  <a:gd name="connsiteX2" fmla="*/ 53340 w 106680"/>
                  <a:gd name="connsiteY2" fmla="*/ 0 h 55245"/>
                  <a:gd name="connsiteX3" fmla="*/ 0 w 106680"/>
                  <a:gd name="connsiteY3" fmla="*/ 27623 h 55245"/>
                  <a:gd name="connsiteX4" fmla="*/ 53340 w 106680"/>
                  <a:gd name="connsiteY4" fmla="*/ 55245 h 552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6680" h="55245">
                    <a:moveTo>
                      <a:pt x="53340" y="55245"/>
                    </a:moveTo>
                    <a:cubicBezTo>
                      <a:pt x="82868" y="55245"/>
                      <a:pt x="106680" y="42863"/>
                      <a:pt x="106680" y="27623"/>
                    </a:cubicBezTo>
                    <a:cubicBezTo>
                      <a:pt x="106680" y="12383"/>
                      <a:pt x="82868" y="0"/>
                      <a:pt x="53340" y="0"/>
                    </a:cubicBezTo>
                    <a:cubicBezTo>
                      <a:pt x="23813" y="0"/>
                      <a:pt x="0" y="12383"/>
                      <a:pt x="0" y="27623"/>
                    </a:cubicBezTo>
                    <a:cubicBezTo>
                      <a:pt x="0" y="42863"/>
                      <a:pt x="24765" y="55245"/>
                      <a:pt x="53340" y="55245"/>
                    </a:cubicBezTo>
                    <a:close/>
                  </a:path>
                </a:pathLst>
              </a:custGeom>
              <a:solidFill>
                <a:srgbClr val="41404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1327" name="Graphic 13">
                <a:extLst>
                  <a:ext uri="{FF2B5EF4-FFF2-40B4-BE49-F238E27FC236}">
                    <a16:creationId xmlns:a16="http://schemas.microsoft.com/office/drawing/2014/main" id="{AAC3958D-EE0F-4FBE-93B6-203D4838D9CF}"/>
                  </a:ext>
                </a:extLst>
              </p:cNvPr>
              <p:cNvGrpSpPr/>
              <p:nvPr/>
            </p:nvGrpSpPr>
            <p:grpSpPr>
              <a:xfrm>
                <a:off x="5183271" y="3770604"/>
                <a:ext cx="180043" cy="239500"/>
                <a:chOff x="5183271" y="3770604"/>
                <a:chExt cx="180043" cy="239500"/>
              </a:xfrm>
              <a:solidFill>
                <a:schemeClr val="accent1"/>
              </a:solidFill>
            </p:grpSpPr>
            <p:sp>
              <p:nvSpPr>
                <p:cNvPr id="1328" name="Freeform: Shape 1327">
                  <a:extLst>
                    <a:ext uri="{FF2B5EF4-FFF2-40B4-BE49-F238E27FC236}">
                      <a16:creationId xmlns:a16="http://schemas.microsoft.com/office/drawing/2014/main" id="{1CAC7238-0D1C-45ED-822D-A4DFB34BEE5C}"/>
                    </a:ext>
                  </a:extLst>
                </p:cNvPr>
                <p:cNvSpPr/>
                <p:nvPr/>
              </p:nvSpPr>
              <p:spPr>
                <a:xfrm>
                  <a:off x="5202962" y="3855376"/>
                  <a:ext cx="127635" cy="154728"/>
                </a:xfrm>
                <a:custGeom>
                  <a:avLst/>
                  <a:gdLst>
                    <a:gd name="connsiteX0" fmla="*/ 36195 w 127635"/>
                    <a:gd name="connsiteY0" fmla="*/ 34290 h 154728"/>
                    <a:gd name="connsiteX1" fmla="*/ 38100 w 127635"/>
                    <a:gd name="connsiteY1" fmla="*/ 54292 h 154728"/>
                    <a:gd name="connsiteX2" fmla="*/ 47625 w 127635"/>
                    <a:gd name="connsiteY2" fmla="*/ 66675 h 154728"/>
                    <a:gd name="connsiteX3" fmla="*/ 52388 w 127635"/>
                    <a:gd name="connsiteY3" fmla="*/ 65723 h 154728"/>
                    <a:gd name="connsiteX4" fmla="*/ 53340 w 127635"/>
                    <a:gd name="connsiteY4" fmla="*/ 62865 h 154728"/>
                    <a:gd name="connsiteX5" fmla="*/ 53340 w 127635"/>
                    <a:gd name="connsiteY5" fmla="*/ 56198 h 154728"/>
                    <a:gd name="connsiteX6" fmla="*/ 56198 w 127635"/>
                    <a:gd name="connsiteY6" fmla="*/ 41910 h 154728"/>
                    <a:gd name="connsiteX7" fmla="*/ 60007 w 127635"/>
                    <a:gd name="connsiteY7" fmla="*/ 31432 h 154728"/>
                    <a:gd name="connsiteX8" fmla="*/ 61913 w 127635"/>
                    <a:gd name="connsiteY8" fmla="*/ 20955 h 154728"/>
                    <a:gd name="connsiteX9" fmla="*/ 65723 w 127635"/>
                    <a:gd name="connsiteY9" fmla="*/ 9525 h 154728"/>
                    <a:gd name="connsiteX10" fmla="*/ 65723 w 127635"/>
                    <a:gd name="connsiteY10" fmla="*/ 10477 h 154728"/>
                    <a:gd name="connsiteX11" fmla="*/ 66675 w 127635"/>
                    <a:gd name="connsiteY11" fmla="*/ 11430 h 154728"/>
                    <a:gd name="connsiteX12" fmla="*/ 80010 w 127635"/>
                    <a:gd name="connsiteY12" fmla="*/ 952 h 154728"/>
                    <a:gd name="connsiteX13" fmla="*/ 80963 w 127635"/>
                    <a:gd name="connsiteY13" fmla="*/ 0 h 154728"/>
                    <a:gd name="connsiteX14" fmla="*/ 82868 w 127635"/>
                    <a:gd name="connsiteY14" fmla="*/ 3810 h 154728"/>
                    <a:gd name="connsiteX15" fmla="*/ 80010 w 127635"/>
                    <a:gd name="connsiteY15" fmla="*/ 6667 h 154728"/>
                    <a:gd name="connsiteX16" fmla="*/ 70485 w 127635"/>
                    <a:gd name="connsiteY16" fmla="*/ 16192 h 154728"/>
                    <a:gd name="connsiteX17" fmla="*/ 61913 w 127635"/>
                    <a:gd name="connsiteY17" fmla="*/ 41910 h 154728"/>
                    <a:gd name="connsiteX18" fmla="*/ 61913 w 127635"/>
                    <a:gd name="connsiteY18" fmla="*/ 46673 h 154728"/>
                    <a:gd name="connsiteX19" fmla="*/ 60007 w 127635"/>
                    <a:gd name="connsiteY19" fmla="*/ 50482 h 154728"/>
                    <a:gd name="connsiteX20" fmla="*/ 68580 w 127635"/>
                    <a:gd name="connsiteY20" fmla="*/ 57150 h 154728"/>
                    <a:gd name="connsiteX21" fmla="*/ 71438 w 127635"/>
                    <a:gd name="connsiteY21" fmla="*/ 48577 h 154728"/>
                    <a:gd name="connsiteX22" fmla="*/ 86677 w 127635"/>
                    <a:gd name="connsiteY22" fmla="*/ 33338 h 154728"/>
                    <a:gd name="connsiteX23" fmla="*/ 91440 w 127635"/>
                    <a:gd name="connsiteY23" fmla="*/ 26670 h 154728"/>
                    <a:gd name="connsiteX24" fmla="*/ 98107 w 127635"/>
                    <a:gd name="connsiteY24" fmla="*/ 10477 h 154728"/>
                    <a:gd name="connsiteX25" fmla="*/ 100013 w 127635"/>
                    <a:gd name="connsiteY25" fmla="*/ 7620 h 154728"/>
                    <a:gd name="connsiteX26" fmla="*/ 101918 w 127635"/>
                    <a:gd name="connsiteY26" fmla="*/ 5715 h 154728"/>
                    <a:gd name="connsiteX27" fmla="*/ 109538 w 127635"/>
                    <a:gd name="connsiteY27" fmla="*/ 4763 h 154728"/>
                    <a:gd name="connsiteX28" fmla="*/ 112395 w 127635"/>
                    <a:gd name="connsiteY28" fmla="*/ 5715 h 154728"/>
                    <a:gd name="connsiteX29" fmla="*/ 105727 w 127635"/>
                    <a:gd name="connsiteY29" fmla="*/ 13335 h 154728"/>
                    <a:gd name="connsiteX30" fmla="*/ 97155 w 127635"/>
                    <a:gd name="connsiteY30" fmla="*/ 24765 h 154728"/>
                    <a:gd name="connsiteX31" fmla="*/ 96202 w 127635"/>
                    <a:gd name="connsiteY31" fmla="*/ 27623 h 154728"/>
                    <a:gd name="connsiteX32" fmla="*/ 113348 w 127635"/>
                    <a:gd name="connsiteY32" fmla="*/ 20955 h 154728"/>
                    <a:gd name="connsiteX33" fmla="*/ 121920 w 127635"/>
                    <a:gd name="connsiteY33" fmla="*/ 15240 h 154728"/>
                    <a:gd name="connsiteX34" fmla="*/ 127635 w 127635"/>
                    <a:gd name="connsiteY34" fmla="*/ 17145 h 154728"/>
                    <a:gd name="connsiteX35" fmla="*/ 122873 w 127635"/>
                    <a:gd name="connsiteY35" fmla="*/ 20955 h 154728"/>
                    <a:gd name="connsiteX36" fmla="*/ 112395 w 127635"/>
                    <a:gd name="connsiteY36" fmla="*/ 26670 h 154728"/>
                    <a:gd name="connsiteX37" fmla="*/ 95250 w 127635"/>
                    <a:gd name="connsiteY37" fmla="*/ 33338 h 154728"/>
                    <a:gd name="connsiteX38" fmla="*/ 90488 w 127635"/>
                    <a:gd name="connsiteY38" fmla="*/ 35242 h 154728"/>
                    <a:gd name="connsiteX39" fmla="*/ 80963 w 127635"/>
                    <a:gd name="connsiteY39" fmla="*/ 47625 h 154728"/>
                    <a:gd name="connsiteX40" fmla="*/ 81915 w 127635"/>
                    <a:gd name="connsiteY40" fmla="*/ 50482 h 154728"/>
                    <a:gd name="connsiteX41" fmla="*/ 95250 w 127635"/>
                    <a:gd name="connsiteY41" fmla="*/ 51435 h 154728"/>
                    <a:gd name="connsiteX42" fmla="*/ 100965 w 127635"/>
                    <a:gd name="connsiteY42" fmla="*/ 55245 h 154728"/>
                    <a:gd name="connsiteX43" fmla="*/ 105727 w 127635"/>
                    <a:gd name="connsiteY43" fmla="*/ 54292 h 154728"/>
                    <a:gd name="connsiteX44" fmla="*/ 120015 w 127635"/>
                    <a:gd name="connsiteY44" fmla="*/ 39052 h 154728"/>
                    <a:gd name="connsiteX45" fmla="*/ 112395 w 127635"/>
                    <a:gd name="connsiteY45" fmla="*/ 49530 h 154728"/>
                    <a:gd name="connsiteX46" fmla="*/ 107632 w 127635"/>
                    <a:gd name="connsiteY46" fmla="*/ 56198 h 154728"/>
                    <a:gd name="connsiteX47" fmla="*/ 98107 w 127635"/>
                    <a:gd name="connsiteY47" fmla="*/ 59055 h 154728"/>
                    <a:gd name="connsiteX48" fmla="*/ 89535 w 127635"/>
                    <a:gd name="connsiteY48" fmla="*/ 56198 h 154728"/>
                    <a:gd name="connsiteX49" fmla="*/ 94298 w 127635"/>
                    <a:gd name="connsiteY49" fmla="*/ 60960 h 154728"/>
                    <a:gd name="connsiteX50" fmla="*/ 103823 w 127635"/>
                    <a:gd name="connsiteY50" fmla="*/ 63817 h 154728"/>
                    <a:gd name="connsiteX51" fmla="*/ 94298 w 127635"/>
                    <a:gd name="connsiteY51" fmla="*/ 65723 h 154728"/>
                    <a:gd name="connsiteX52" fmla="*/ 86677 w 127635"/>
                    <a:gd name="connsiteY52" fmla="*/ 58102 h 154728"/>
                    <a:gd name="connsiteX53" fmla="*/ 81915 w 127635"/>
                    <a:gd name="connsiteY53" fmla="*/ 58102 h 154728"/>
                    <a:gd name="connsiteX54" fmla="*/ 73343 w 127635"/>
                    <a:gd name="connsiteY54" fmla="*/ 67627 h 154728"/>
                    <a:gd name="connsiteX55" fmla="*/ 70485 w 127635"/>
                    <a:gd name="connsiteY55" fmla="*/ 74295 h 154728"/>
                    <a:gd name="connsiteX56" fmla="*/ 67627 w 127635"/>
                    <a:gd name="connsiteY56" fmla="*/ 78105 h 154728"/>
                    <a:gd name="connsiteX57" fmla="*/ 66675 w 127635"/>
                    <a:gd name="connsiteY57" fmla="*/ 81915 h 154728"/>
                    <a:gd name="connsiteX58" fmla="*/ 66675 w 127635"/>
                    <a:gd name="connsiteY58" fmla="*/ 92392 h 154728"/>
                    <a:gd name="connsiteX59" fmla="*/ 68580 w 127635"/>
                    <a:gd name="connsiteY59" fmla="*/ 100013 h 154728"/>
                    <a:gd name="connsiteX60" fmla="*/ 70485 w 127635"/>
                    <a:gd name="connsiteY60" fmla="*/ 126682 h 154728"/>
                    <a:gd name="connsiteX61" fmla="*/ 86677 w 127635"/>
                    <a:gd name="connsiteY61" fmla="*/ 133350 h 154728"/>
                    <a:gd name="connsiteX62" fmla="*/ 88582 w 127635"/>
                    <a:gd name="connsiteY62" fmla="*/ 137160 h 154728"/>
                    <a:gd name="connsiteX63" fmla="*/ 105727 w 127635"/>
                    <a:gd name="connsiteY63" fmla="*/ 144780 h 154728"/>
                    <a:gd name="connsiteX64" fmla="*/ 111443 w 127635"/>
                    <a:gd name="connsiteY64" fmla="*/ 145732 h 154728"/>
                    <a:gd name="connsiteX65" fmla="*/ 107632 w 127635"/>
                    <a:gd name="connsiteY65" fmla="*/ 145732 h 154728"/>
                    <a:gd name="connsiteX66" fmla="*/ 83820 w 127635"/>
                    <a:gd name="connsiteY66" fmla="*/ 139065 h 154728"/>
                    <a:gd name="connsiteX67" fmla="*/ 74295 w 127635"/>
                    <a:gd name="connsiteY67" fmla="*/ 138113 h 154728"/>
                    <a:gd name="connsiteX68" fmla="*/ 81915 w 127635"/>
                    <a:gd name="connsiteY68" fmla="*/ 144780 h 154728"/>
                    <a:gd name="connsiteX69" fmla="*/ 97155 w 127635"/>
                    <a:gd name="connsiteY69" fmla="*/ 154305 h 154728"/>
                    <a:gd name="connsiteX70" fmla="*/ 93345 w 127635"/>
                    <a:gd name="connsiteY70" fmla="*/ 154305 h 154728"/>
                    <a:gd name="connsiteX71" fmla="*/ 81915 w 127635"/>
                    <a:gd name="connsiteY71" fmla="*/ 149542 h 154728"/>
                    <a:gd name="connsiteX72" fmla="*/ 79057 w 127635"/>
                    <a:gd name="connsiteY72" fmla="*/ 146685 h 154728"/>
                    <a:gd name="connsiteX73" fmla="*/ 76200 w 127635"/>
                    <a:gd name="connsiteY73" fmla="*/ 145732 h 154728"/>
                    <a:gd name="connsiteX74" fmla="*/ 69532 w 127635"/>
                    <a:gd name="connsiteY74" fmla="*/ 145732 h 154728"/>
                    <a:gd name="connsiteX75" fmla="*/ 60960 w 127635"/>
                    <a:gd name="connsiteY75" fmla="*/ 141923 h 154728"/>
                    <a:gd name="connsiteX76" fmla="*/ 58102 w 127635"/>
                    <a:gd name="connsiteY76" fmla="*/ 141923 h 154728"/>
                    <a:gd name="connsiteX77" fmla="*/ 51435 w 127635"/>
                    <a:gd name="connsiteY77" fmla="*/ 141923 h 154728"/>
                    <a:gd name="connsiteX78" fmla="*/ 40005 w 127635"/>
                    <a:gd name="connsiteY78" fmla="*/ 149542 h 154728"/>
                    <a:gd name="connsiteX79" fmla="*/ 27623 w 127635"/>
                    <a:gd name="connsiteY79" fmla="*/ 152400 h 154728"/>
                    <a:gd name="connsiteX80" fmla="*/ 28575 w 127635"/>
                    <a:gd name="connsiteY80" fmla="*/ 151448 h 154728"/>
                    <a:gd name="connsiteX81" fmla="*/ 40005 w 127635"/>
                    <a:gd name="connsiteY81" fmla="*/ 146685 h 154728"/>
                    <a:gd name="connsiteX82" fmla="*/ 42863 w 127635"/>
                    <a:gd name="connsiteY82" fmla="*/ 145732 h 154728"/>
                    <a:gd name="connsiteX83" fmla="*/ 44768 w 127635"/>
                    <a:gd name="connsiteY83" fmla="*/ 144780 h 154728"/>
                    <a:gd name="connsiteX84" fmla="*/ 45720 w 127635"/>
                    <a:gd name="connsiteY84" fmla="*/ 142875 h 154728"/>
                    <a:gd name="connsiteX85" fmla="*/ 40957 w 127635"/>
                    <a:gd name="connsiteY85" fmla="*/ 143827 h 154728"/>
                    <a:gd name="connsiteX86" fmla="*/ 38100 w 127635"/>
                    <a:gd name="connsiteY86" fmla="*/ 141923 h 154728"/>
                    <a:gd name="connsiteX87" fmla="*/ 24765 w 127635"/>
                    <a:gd name="connsiteY87" fmla="*/ 142875 h 154728"/>
                    <a:gd name="connsiteX88" fmla="*/ 19050 w 127635"/>
                    <a:gd name="connsiteY88" fmla="*/ 143827 h 154728"/>
                    <a:gd name="connsiteX89" fmla="*/ 16193 w 127635"/>
                    <a:gd name="connsiteY89" fmla="*/ 144780 h 154728"/>
                    <a:gd name="connsiteX90" fmla="*/ 19050 w 127635"/>
                    <a:gd name="connsiteY90" fmla="*/ 142875 h 154728"/>
                    <a:gd name="connsiteX91" fmla="*/ 26670 w 127635"/>
                    <a:gd name="connsiteY91" fmla="*/ 140017 h 154728"/>
                    <a:gd name="connsiteX92" fmla="*/ 32385 w 127635"/>
                    <a:gd name="connsiteY92" fmla="*/ 140017 h 154728"/>
                    <a:gd name="connsiteX93" fmla="*/ 36195 w 127635"/>
                    <a:gd name="connsiteY93" fmla="*/ 138113 h 154728"/>
                    <a:gd name="connsiteX94" fmla="*/ 40957 w 127635"/>
                    <a:gd name="connsiteY94" fmla="*/ 136207 h 154728"/>
                    <a:gd name="connsiteX95" fmla="*/ 45720 w 127635"/>
                    <a:gd name="connsiteY95" fmla="*/ 126682 h 154728"/>
                    <a:gd name="connsiteX96" fmla="*/ 46673 w 127635"/>
                    <a:gd name="connsiteY96" fmla="*/ 99060 h 154728"/>
                    <a:gd name="connsiteX97" fmla="*/ 44768 w 127635"/>
                    <a:gd name="connsiteY97" fmla="*/ 85725 h 154728"/>
                    <a:gd name="connsiteX98" fmla="*/ 37148 w 127635"/>
                    <a:gd name="connsiteY98" fmla="*/ 76200 h 154728"/>
                    <a:gd name="connsiteX99" fmla="*/ 29527 w 127635"/>
                    <a:gd name="connsiteY99" fmla="*/ 66675 h 154728"/>
                    <a:gd name="connsiteX100" fmla="*/ 27623 w 127635"/>
                    <a:gd name="connsiteY100" fmla="*/ 62865 h 154728"/>
                    <a:gd name="connsiteX101" fmla="*/ 23813 w 127635"/>
                    <a:gd name="connsiteY101" fmla="*/ 58102 h 154728"/>
                    <a:gd name="connsiteX102" fmla="*/ 7620 w 127635"/>
                    <a:gd name="connsiteY102" fmla="*/ 59055 h 154728"/>
                    <a:gd name="connsiteX103" fmla="*/ 0 w 127635"/>
                    <a:gd name="connsiteY103" fmla="*/ 48577 h 154728"/>
                    <a:gd name="connsiteX104" fmla="*/ 20002 w 127635"/>
                    <a:gd name="connsiteY104" fmla="*/ 54292 h 154728"/>
                    <a:gd name="connsiteX105" fmla="*/ 26670 w 127635"/>
                    <a:gd name="connsiteY105" fmla="*/ 53340 h 154728"/>
                    <a:gd name="connsiteX106" fmla="*/ 26670 w 127635"/>
                    <a:gd name="connsiteY106" fmla="*/ 46673 h 154728"/>
                    <a:gd name="connsiteX107" fmla="*/ 18098 w 127635"/>
                    <a:gd name="connsiteY107" fmla="*/ 15240 h 154728"/>
                    <a:gd name="connsiteX108" fmla="*/ 20002 w 127635"/>
                    <a:gd name="connsiteY108" fmla="*/ 11430 h 154728"/>
                    <a:gd name="connsiteX109" fmla="*/ 23813 w 127635"/>
                    <a:gd name="connsiteY109" fmla="*/ 13335 h 154728"/>
                    <a:gd name="connsiteX110" fmla="*/ 23813 w 127635"/>
                    <a:gd name="connsiteY110" fmla="*/ 13335 h 154728"/>
                    <a:gd name="connsiteX111" fmla="*/ 28575 w 127635"/>
                    <a:gd name="connsiteY111" fmla="*/ 35242 h 154728"/>
                    <a:gd name="connsiteX112" fmla="*/ 30480 w 127635"/>
                    <a:gd name="connsiteY112" fmla="*/ 34290 h 154728"/>
                    <a:gd name="connsiteX113" fmla="*/ 32385 w 127635"/>
                    <a:gd name="connsiteY113" fmla="*/ 27623 h 154728"/>
                    <a:gd name="connsiteX114" fmla="*/ 36195 w 127635"/>
                    <a:gd name="connsiteY114" fmla="*/ 34290 h 1547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</a:cxnLst>
                  <a:rect l="l" t="t" r="r" b="b"/>
                  <a:pathLst>
                    <a:path w="127635" h="154728">
                      <a:moveTo>
                        <a:pt x="36195" y="34290"/>
                      </a:moveTo>
                      <a:cubicBezTo>
                        <a:pt x="32385" y="40957"/>
                        <a:pt x="34290" y="48577"/>
                        <a:pt x="38100" y="54292"/>
                      </a:cubicBezTo>
                      <a:cubicBezTo>
                        <a:pt x="40005" y="58102"/>
                        <a:pt x="46673" y="62865"/>
                        <a:pt x="47625" y="66675"/>
                      </a:cubicBezTo>
                      <a:cubicBezTo>
                        <a:pt x="49530" y="72390"/>
                        <a:pt x="47625" y="69532"/>
                        <a:pt x="52388" y="65723"/>
                      </a:cubicBezTo>
                      <a:cubicBezTo>
                        <a:pt x="53340" y="64770"/>
                        <a:pt x="53340" y="64770"/>
                        <a:pt x="53340" y="62865"/>
                      </a:cubicBezTo>
                      <a:cubicBezTo>
                        <a:pt x="53340" y="61913"/>
                        <a:pt x="53340" y="60007"/>
                        <a:pt x="53340" y="56198"/>
                      </a:cubicBezTo>
                      <a:cubicBezTo>
                        <a:pt x="54293" y="52388"/>
                        <a:pt x="55245" y="46673"/>
                        <a:pt x="56198" y="41910"/>
                      </a:cubicBezTo>
                      <a:cubicBezTo>
                        <a:pt x="57150" y="37148"/>
                        <a:pt x="59055" y="34290"/>
                        <a:pt x="60007" y="31432"/>
                      </a:cubicBezTo>
                      <a:cubicBezTo>
                        <a:pt x="60960" y="28575"/>
                        <a:pt x="61913" y="24765"/>
                        <a:pt x="61913" y="20955"/>
                      </a:cubicBezTo>
                      <a:cubicBezTo>
                        <a:pt x="62865" y="10477"/>
                        <a:pt x="60007" y="17145"/>
                        <a:pt x="65723" y="9525"/>
                      </a:cubicBezTo>
                      <a:cubicBezTo>
                        <a:pt x="65723" y="10477"/>
                        <a:pt x="65723" y="10477"/>
                        <a:pt x="65723" y="10477"/>
                      </a:cubicBezTo>
                      <a:cubicBezTo>
                        <a:pt x="65723" y="11430"/>
                        <a:pt x="65723" y="12382"/>
                        <a:pt x="66675" y="11430"/>
                      </a:cubicBezTo>
                      <a:cubicBezTo>
                        <a:pt x="71438" y="8573"/>
                        <a:pt x="75248" y="4763"/>
                        <a:pt x="80010" y="952"/>
                      </a:cubicBezTo>
                      <a:lnTo>
                        <a:pt x="80963" y="0"/>
                      </a:lnTo>
                      <a:cubicBezTo>
                        <a:pt x="81915" y="952"/>
                        <a:pt x="81915" y="2857"/>
                        <a:pt x="82868" y="3810"/>
                      </a:cubicBezTo>
                      <a:cubicBezTo>
                        <a:pt x="81915" y="4763"/>
                        <a:pt x="80963" y="5715"/>
                        <a:pt x="80010" y="6667"/>
                      </a:cubicBezTo>
                      <a:cubicBezTo>
                        <a:pt x="76200" y="9525"/>
                        <a:pt x="72390" y="13335"/>
                        <a:pt x="70485" y="16192"/>
                      </a:cubicBezTo>
                      <a:cubicBezTo>
                        <a:pt x="65723" y="23813"/>
                        <a:pt x="61913" y="33338"/>
                        <a:pt x="61913" y="41910"/>
                      </a:cubicBezTo>
                      <a:cubicBezTo>
                        <a:pt x="61913" y="43815"/>
                        <a:pt x="61913" y="45720"/>
                        <a:pt x="61913" y="46673"/>
                      </a:cubicBezTo>
                      <a:cubicBezTo>
                        <a:pt x="61913" y="47625"/>
                        <a:pt x="60960" y="49530"/>
                        <a:pt x="60007" y="50482"/>
                      </a:cubicBezTo>
                      <a:cubicBezTo>
                        <a:pt x="54293" y="63817"/>
                        <a:pt x="63818" y="68580"/>
                        <a:pt x="68580" y="57150"/>
                      </a:cubicBezTo>
                      <a:cubicBezTo>
                        <a:pt x="69532" y="54292"/>
                        <a:pt x="70485" y="51435"/>
                        <a:pt x="71438" y="48577"/>
                      </a:cubicBezTo>
                      <a:cubicBezTo>
                        <a:pt x="75248" y="39052"/>
                        <a:pt x="80963" y="39052"/>
                        <a:pt x="86677" y="33338"/>
                      </a:cubicBezTo>
                      <a:cubicBezTo>
                        <a:pt x="88582" y="31432"/>
                        <a:pt x="90488" y="28575"/>
                        <a:pt x="91440" y="26670"/>
                      </a:cubicBezTo>
                      <a:cubicBezTo>
                        <a:pt x="96202" y="20002"/>
                        <a:pt x="95250" y="17145"/>
                        <a:pt x="98107" y="10477"/>
                      </a:cubicBezTo>
                      <a:cubicBezTo>
                        <a:pt x="99060" y="9525"/>
                        <a:pt x="100013" y="8573"/>
                        <a:pt x="100013" y="7620"/>
                      </a:cubicBezTo>
                      <a:cubicBezTo>
                        <a:pt x="100965" y="6667"/>
                        <a:pt x="100965" y="5715"/>
                        <a:pt x="101918" y="5715"/>
                      </a:cubicBezTo>
                      <a:cubicBezTo>
                        <a:pt x="105727" y="7620"/>
                        <a:pt x="108585" y="6667"/>
                        <a:pt x="109538" y="4763"/>
                      </a:cubicBezTo>
                      <a:cubicBezTo>
                        <a:pt x="110490" y="4763"/>
                        <a:pt x="111443" y="5715"/>
                        <a:pt x="112395" y="5715"/>
                      </a:cubicBezTo>
                      <a:cubicBezTo>
                        <a:pt x="109538" y="8573"/>
                        <a:pt x="107632" y="11430"/>
                        <a:pt x="105727" y="13335"/>
                      </a:cubicBezTo>
                      <a:cubicBezTo>
                        <a:pt x="102870" y="16192"/>
                        <a:pt x="99060" y="20955"/>
                        <a:pt x="97155" y="24765"/>
                      </a:cubicBezTo>
                      <a:cubicBezTo>
                        <a:pt x="96202" y="25717"/>
                        <a:pt x="96202" y="26670"/>
                        <a:pt x="96202" y="27623"/>
                      </a:cubicBezTo>
                      <a:cubicBezTo>
                        <a:pt x="96202" y="27623"/>
                        <a:pt x="112395" y="20955"/>
                        <a:pt x="113348" y="20955"/>
                      </a:cubicBezTo>
                      <a:cubicBezTo>
                        <a:pt x="116205" y="20002"/>
                        <a:pt x="119063" y="18098"/>
                        <a:pt x="121920" y="15240"/>
                      </a:cubicBezTo>
                      <a:cubicBezTo>
                        <a:pt x="123825" y="16192"/>
                        <a:pt x="125730" y="16192"/>
                        <a:pt x="127635" y="17145"/>
                      </a:cubicBezTo>
                      <a:cubicBezTo>
                        <a:pt x="126682" y="18098"/>
                        <a:pt x="124777" y="20002"/>
                        <a:pt x="122873" y="20955"/>
                      </a:cubicBezTo>
                      <a:cubicBezTo>
                        <a:pt x="120015" y="22860"/>
                        <a:pt x="116205" y="24765"/>
                        <a:pt x="112395" y="26670"/>
                      </a:cubicBezTo>
                      <a:cubicBezTo>
                        <a:pt x="106680" y="29527"/>
                        <a:pt x="100965" y="31432"/>
                        <a:pt x="95250" y="33338"/>
                      </a:cubicBezTo>
                      <a:cubicBezTo>
                        <a:pt x="93345" y="34290"/>
                        <a:pt x="92393" y="34290"/>
                        <a:pt x="90488" y="35242"/>
                      </a:cubicBezTo>
                      <a:cubicBezTo>
                        <a:pt x="90488" y="35242"/>
                        <a:pt x="80963" y="47625"/>
                        <a:pt x="80963" y="47625"/>
                      </a:cubicBezTo>
                      <a:cubicBezTo>
                        <a:pt x="80010" y="49530"/>
                        <a:pt x="80010" y="49530"/>
                        <a:pt x="81915" y="50482"/>
                      </a:cubicBezTo>
                      <a:cubicBezTo>
                        <a:pt x="84773" y="51435"/>
                        <a:pt x="92393" y="50482"/>
                        <a:pt x="95250" y="51435"/>
                      </a:cubicBezTo>
                      <a:cubicBezTo>
                        <a:pt x="99060" y="52388"/>
                        <a:pt x="99060" y="54292"/>
                        <a:pt x="100965" y="55245"/>
                      </a:cubicBezTo>
                      <a:cubicBezTo>
                        <a:pt x="102870" y="55245"/>
                        <a:pt x="103823" y="56198"/>
                        <a:pt x="105727" y="54292"/>
                      </a:cubicBezTo>
                      <a:cubicBezTo>
                        <a:pt x="108585" y="51435"/>
                        <a:pt x="117157" y="40005"/>
                        <a:pt x="120015" y="39052"/>
                      </a:cubicBezTo>
                      <a:cubicBezTo>
                        <a:pt x="114300" y="43815"/>
                        <a:pt x="113348" y="47625"/>
                        <a:pt x="112395" y="49530"/>
                      </a:cubicBezTo>
                      <a:cubicBezTo>
                        <a:pt x="110490" y="51435"/>
                        <a:pt x="109538" y="54292"/>
                        <a:pt x="107632" y="56198"/>
                      </a:cubicBezTo>
                      <a:cubicBezTo>
                        <a:pt x="104775" y="60960"/>
                        <a:pt x="102870" y="61913"/>
                        <a:pt x="98107" y="59055"/>
                      </a:cubicBezTo>
                      <a:cubicBezTo>
                        <a:pt x="96202" y="58102"/>
                        <a:pt x="91440" y="54292"/>
                        <a:pt x="89535" y="56198"/>
                      </a:cubicBezTo>
                      <a:cubicBezTo>
                        <a:pt x="88582" y="56198"/>
                        <a:pt x="91440" y="60007"/>
                        <a:pt x="94298" y="60960"/>
                      </a:cubicBezTo>
                      <a:cubicBezTo>
                        <a:pt x="98107" y="62865"/>
                        <a:pt x="103823" y="62865"/>
                        <a:pt x="103823" y="63817"/>
                      </a:cubicBezTo>
                      <a:cubicBezTo>
                        <a:pt x="100965" y="65723"/>
                        <a:pt x="98107" y="66675"/>
                        <a:pt x="94298" y="65723"/>
                      </a:cubicBezTo>
                      <a:cubicBezTo>
                        <a:pt x="90488" y="64770"/>
                        <a:pt x="90488" y="59055"/>
                        <a:pt x="86677" y="58102"/>
                      </a:cubicBezTo>
                      <a:cubicBezTo>
                        <a:pt x="84773" y="57150"/>
                        <a:pt x="83820" y="58102"/>
                        <a:pt x="81915" y="58102"/>
                      </a:cubicBezTo>
                      <a:cubicBezTo>
                        <a:pt x="74295" y="58102"/>
                        <a:pt x="77152" y="57150"/>
                        <a:pt x="73343" y="67627"/>
                      </a:cubicBezTo>
                      <a:cubicBezTo>
                        <a:pt x="72390" y="70485"/>
                        <a:pt x="71438" y="72390"/>
                        <a:pt x="70485" y="74295"/>
                      </a:cubicBezTo>
                      <a:cubicBezTo>
                        <a:pt x="69532" y="76200"/>
                        <a:pt x="68580" y="77152"/>
                        <a:pt x="67627" y="78105"/>
                      </a:cubicBezTo>
                      <a:cubicBezTo>
                        <a:pt x="66675" y="79057"/>
                        <a:pt x="66675" y="80010"/>
                        <a:pt x="66675" y="81915"/>
                      </a:cubicBezTo>
                      <a:cubicBezTo>
                        <a:pt x="66675" y="84773"/>
                        <a:pt x="66675" y="88582"/>
                        <a:pt x="66675" y="92392"/>
                      </a:cubicBezTo>
                      <a:cubicBezTo>
                        <a:pt x="66675" y="95250"/>
                        <a:pt x="67627" y="97155"/>
                        <a:pt x="68580" y="100013"/>
                      </a:cubicBezTo>
                      <a:cubicBezTo>
                        <a:pt x="69532" y="106680"/>
                        <a:pt x="67627" y="120967"/>
                        <a:pt x="70485" y="126682"/>
                      </a:cubicBezTo>
                      <a:cubicBezTo>
                        <a:pt x="74295" y="132398"/>
                        <a:pt x="83820" y="129540"/>
                        <a:pt x="86677" y="133350"/>
                      </a:cubicBezTo>
                      <a:cubicBezTo>
                        <a:pt x="87630" y="134302"/>
                        <a:pt x="87630" y="136207"/>
                        <a:pt x="88582" y="137160"/>
                      </a:cubicBezTo>
                      <a:cubicBezTo>
                        <a:pt x="91440" y="142875"/>
                        <a:pt x="99060" y="143827"/>
                        <a:pt x="105727" y="144780"/>
                      </a:cubicBezTo>
                      <a:cubicBezTo>
                        <a:pt x="108585" y="145732"/>
                        <a:pt x="110490" y="145732"/>
                        <a:pt x="111443" y="145732"/>
                      </a:cubicBezTo>
                      <a:cubicBezTo>
                        <a:pt x="111443" y="145732"/>
                        <a:pt x="110490" y="145732"/>
                        <a:pt x="107632" y="145732"/>
                      </a:cubicBezTo>
                      <a:cubicBezTo>
                        <a:pt x="93345" y="144780"/>
                        <a:pt x="94298" y="142875"/>
                        <a:pt x="83820" y="139065"/>
                      </a:cubicBezTo>
                      <a:cubicBezTo>
                        <a:pt x="81915" y="138113"/>
                        <a:pt x="77152" y="138113"/>
                        <a:pt x="74295" y="138113"/>
                      </a:cubicBezTo>
                      <a:cubicBezTo>
                        <a:pt x="74295" y="138113"/>
                        <a:pt x="80010" y="139065"/>
                        <a:pt x="81915" y="144780"/>
                      </a:cubicBezTo>
                      <a:cubicBezTo>
                        <a:pt x="83820" y="151448"/>
                        <a:pt x="95250" y="151448"/>
                        <a:pt x="97155" y="154305"/>
                      </a:cubicBezTo>
                      <a:cubicBezTo>
                        <a:pt x="97155" y="155257"/>
                        <a:pt x="95250" y="154305"/>
                        <a:pt x="93345" y="154305"/>
                      </a:cubicBezTo>
                      <a:cubicBezTo>
                        <a:pt x="90488" y="153352"/>
                        <a:pt x="83820" y="151448"/>
                        <a:pt x="81915" y="149542"/>
                      </a:cubicBezTo>
                      <a:cubicBezTo>
                        <a:pt x="80963" y="148590"/>
                        <a:pt x="80010" y="147638"/>
                        <a:pt x="79057" y="146685"/>
                      </a:cubicBezTo>
                      <a:cubicBezTo>
                        <a:pt x="78105" y="145732"/>
                        <a:pt x="78105" y="145732"/>
                        <a:pt x="76200" y="145732"/>
                      </a:cubicBezTo>
                      <a:cubicBezTo>
                        <a:pt x="74295" y="145732"/>
                        <a:pt x="71438" y="145732"/>
                        <a:pt x="69532" y="145732"/>
                      </a:cubicBezTo>
                      <a:cubicBezTo>
                        <a:pt x="66675" y="144780"/>
                        <a:pt x="63818" y="142875"/>
                        <a:pt x="60960" y="141923"/>
                      </a:cubicBezTo>
                      <a:cubicBezTo>
                        <a:pt x="60007" y="141923"/>
                        <a:pt x="59055" y="141923"/>
                        <a:pt x="58102" y="141923"/>
                      </a:cubicBezTo>
                      <a:cubicBezTo>
                        <a:pt x="56198" y="142875"/>
                        <a:pt x="54293" y="140970"/>
                        <a:pt x="51435" y="141923"/>
                      </a:cubicBezTo>
                      <a:cubicBezTo>
                        <a:pt x="47625" y="142875"/>
                        <a:pt x="47625" y="147638"/>
                        <a:pt x="40005" y="149542"/>
                      </a:cubicBezTo>
                      <a:cubicBezTo>
                        <a:pt x="38100" y="150495"/>
                        <a:pt x="28575" y="152400"/>
                        <a:pt x="27623" y="152400"/>
                      </a:cubicBezTo>
                      <a:cubicBezTo>
                        <a:pt x="27623" y="152400"/>
                        <a:pt x="27623" y="152400"/>
                        <a:pt x="28575" y="151448"/>
                      </a:cubicBezTo>
                      <a:cubicBezTo>
                        <a:pt x="32385" y="149542"/>
                        <a:pt x="35243" y="148590"/>
                        <a:pt x="40005" y="146685"/>
                      </a:cubicBezTo>
                      <a:cubicBezTo>
                        <a:pt x="40957" y="145732"/>
                        <a:pt x="41910" y="145732"/>
                        <a:pt x="42863" y="145732"/>
                      </a:cubicBezTo>
                      <a:cubicBezTo>
                        <a:pt x="43815" y="145732"/>
                        <a:pt x="44768" y="144780"/>
                        <a:pt x="44768" y="144780"/>
                      </a:cubicBezTo>
                      <a:cubicBezTo>
                        <a:pt x="45720" y="143827"/>
                        <a:pt x="45720" y="143827"/>
                        <a:pt x="45720" y="142875"/>
                      </a:cubicBezTo>
                      <a:cubicBezTo>
                        <a:pt x="45720" y="142875"/>
                        <a:pt x="42863" y="143827"/>
                        <a:pt x="40957" y="143827"/>
                      </a:cubicBezTo>
                      <a:cubicBezTo>
                        <a:pt x="40005" y="143827"/>
                        <a:pt x="39052" y="141923"/>
                        <a:pt x="38100" y="141923"/>
                      </a:cubicBezTo>
                      <a:cubicBezTo>
                        <a:pt x="30480" y="143827"/>
                        <a:pt x="31432" y="142875"/>
                        <a:pt x="24765" y="142875"/>
                      </a:cubicBezTo>
                      <a:cubicBezTo>
                        <a:pt x="22860" y="142875"/>
                        <a:pt x="20955" y="143827"/>
                        <a:pt x="19050" y="143827"/>
                      </a:cubicBezTo>
                      <a:cubicBezTo>
                        <a:pt x="17145" y="143827"/>
                        <a:pt x="16193" y="144780"/>
                        <a:pt x="16193" y="144780"/>
                      </a:cubicBezTo>
                      <a:cubicBezTo>
                        <a:pt x="16193" y="144780"/>
                        <a:pt x="16193" y="143827"/>
                        <a:pt x="19050" y="142875"/>
                      </a:cubicBezTo>
                      <a:cubicBezTo>
                        <a:pt x="20955" y="141923"/>
                        <a:pt x="24765" y="140970"/>
                        <a:pt x="26670" y="140017"/>
                      </a:cubicBezTo>
                      <a:cubicBezTo>
                        <a:pt x="29527" y="140017"/>
                        <a:pt x="30480" y="140017"/>
                        <a:pt x="32385" y="140017"/>
                      </a:cubicBezTo>
                      <a:cubicBezTo>
                        <a:pt x="33338" y="140017"/>
                        <a:pt x="35243" y="138113"/>
                        <a:pt x="36195" y="138113"/>
                      </a:cubicBezTo>
                      <a:cubicBezTo>
                        <a:pt x="37148" y="137160"/>
                        <a:pt x="39052" y="137160"/>
                        <a:pt x="40957" y="136207"/>
                      </a:cubicBezTo>
                      <a:cubicBezTo>
                        <a:pt x="42863" y="135255"/>
                        <a:pt x="44768" y="134302"/>
                        <a:pt x="45720" y="126682"/>
                      </a:cubicBezTo>
                      <a:cubicBezTo>
                        <a:pt x="46673" y="120015"/>
                        <a:pt x="46673" y="106680"/>
                        <a:pt x="46673" y="99060"/>
                      </a:cubicBezTo>
                      <a:cubicBezTo>
                        <a:pt x="46673" y="91440"/>
                        <a:pt x="46673" y="89535"/>
                        <a:pt x="44768" y="85725"/>
                      </a:cubicBezTo>
                      <a:cubicBezTo>
                        <a:pt x="42863" y="82867"/>
                        <a:pt x="40005" y="79057"/>
                        <a:pt x="37148" y="76200"/>
                      </a:cubicBezTo>
                      <a:cubicBezTo>
                        <a:pt x="34290" y="73342"/>
                        <a:pt x="31432" y="69532"/>
                        <a:pt x="29527" y="66675"/>
                      </a:cubicBezTo>
                      <a:cubicBezTo>
                        <a:pt x="28575" y="65723"/>
                        <a:pt x="28575" y="63817"/>
                        <a:pt x="27623" y="62865"/>
                      </a:cubicBezTo>
                      <a:cubicBezTo>
                        <a:pt x="28575" y="59055"/>
                        <a:pt x="25718" y="58102"/>
                        <a:pt x="23813" y="58102"/>
                      </a:cubicBezTo>
                      <a:cubicBezTo>
                        <a:pt x="19050" y="58102"/>
                        <a:pt x="12382" y="60007"/>
                        <a:pt x="7620" y="59055"/>
                      </a:cubicBezTo>
                      <a:cubicBezTo>
                        <a:pt x="3810" y="57150"/>
                        <a:pt x="1905" y="57150"/>
                        <a:pt x="0" y="48577"/>
                      </a:cubicBezTo>
                      <a:cubicBezTo>
                        <a:pt x="0" y="48577"/>
                        <a:pt x="4763" y="59055"/>
                        <a:pt x="20002" y="54292"/>
                      </a:cubicBezTo>
                      <a:cubicBezTo>
                        <a:pt x="21907" y="53340"/>
                        <a:pt x="23813" y="53340"/>
                        <a:pt x="26670" y="53340"/>
                      </a:cubicBezTo>
                      <a:cubicBezTo>
                        <a:pt x="29527" y="53340"/>
                        <a:pt x="27623" y="48577"/>
                        <a:pt x="26670" y="46673"/>
                      </a:cubicBezTo>
                      <a:cubicBezTo>
                        <a:pt x="23813" y="37148"/>
                        <a:pt x="20955" y="25717"/>
                        <a:pt x="18098" y="15240"/>
                      </a:cubicBezTo>
                      <a:cubicBezTo>
                        <a:pt x="19050" y="14288"/>
                        <a:pt x="19050" y="13335"/>
                        <a:pt x="20002" y="11430"/>
                      </a:cubicBezTo>
                      <a:cubicBezTo>
                        <a:pt x="20955" y="12382"/>
                        <a:pt x="22860" y="13335"/>
                        <a:pt x="23813" y="13335"/>
                      </a:cubicBezTo>
                      <a:lnTo>
                        <a:pt x="23813" y="13335"/>
                      </a:lnTo>
                      <a:cubicBezTo>
                        <a:pt x="23813" y="17145"/>
                        <a:pt x="26670" y="32385"/>
                        <a:pt x="28575" y="35242"/>
                      </a:cubicBezTo>
                      <a:cubicBezTo>
                        <a:pt x="29527" y="36195"/>
                        <a:pt x="29527" y="36195"/>
                        <a:pt x="30480" y="34290"/>
                      </a:cubicBezTo>
                      <a:cubicBezTo>
                        <a:pt x="31432" y="33338"/>
                        <a:pt x="31432" y="30480"/>
                        <a:pt x="32385" y="27623"/>
                      </a:cubicBezTo>
                      <a:cubicBezTo>
                        <a:pt x="35243" y="21907"/>
                        <a:pt x="38100" y="29527"/>
                        <a:pt x="36195" y="34290"/>
                      </a:cubicBezTo>
                      <a:close/>
                    </a:path>
                  </a:pathLst>
                </a:custGeom>
                <a:solidFill>
                  <a:srgbClr val="81654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329" name="Freeform: Shape 1328">
                  <a:extLst>
                    <a:ext uri="{FF2B5EF4-FFF2-40B4-BE49-F238E27FC236}">
                      <a16:creationId xmlns:a16="http://schemas.microsoft.com/office/drawing/2014/main" id="{9C068D47-69AA-4D8D-BFC1-8BB159A940BD}"/>
                    </a:ext>
                  </a:extLst>
                </p:cNvPr>
                <p:cNvSpPr/>
                <p:nvPr/>
              </p:nvSpPr>
              <p:spPr>
                <a:xfrm>
                  <a:off x="5183271" y="3835300"/>
                  <a:ext cx="81963" cy="65985"/>
                </a:xfrm>
                <a:custGeom>
                  <a:avLst/>
                  <a:gdLst>
                    <a:gd name="connsiteX0" fmla="*/ 5404 w 81963"/>
                    <a:gd name="connsiteY0" fmla="*/ 30554 h 65985"/>
                    <a:gd name="connsiteX1" fmla="*/ 8261 w 81963"/>
                    <a:gd name="connsiteY1" fmla="*/ 23886 h 65985"/>
                    <a:gd name="connsiteX2" fmla="*/ 14929 w 81963"/>
                    <a:gd name="connsiteY2" fmla="*/ 12456 h 65985"/>
                    <a:gd name="connsiteX3" fmla="*/ 23501 w 81963"/>
                    <a:gd name="connsiteY3" fmla="*/ 14361 h 65985"/>
                    <a:gd name="connsiteX4" fmla="*/ 23501 w 81963"/>
                    <a:gd name="connsiteY4" fmla="*/ 14361 h 65985"/>
                    <a:gd name="connsiteX5" fmla="*/ 26359 w 81963"/>
                    <a:gd name="connsiteY5" fmla="*/ 10551 h 65985"/>
                    <a:gd name="connsiteX6" fmla="*/ 31121 w 81963"/>
                    <a:gd name="connsiteY6" fmla="*/ 11504 h 65985"/>
                    <a:gd name="connsiteX7" fmla="*/ 32074 w 81963"/>
                    <a:gd name="connsiteY7" fmla="*/ 6741 h 65985"/>
                    <a:gd name="connsiteX8" fmla="*/ 36836 w 81963"/>
                    <a:gd name="connsiteY8" fmla="*/ 7694 h 65985"/>
                    <a:gd name="connsiteX9" fmla="*/ 50171 w 81963"/>
                    <a:gd name="connsiteY9" fmla="*/ 74 h 65985"/>
                    <a:gd name="connsiteX10" fmla="*/ 60649 w 81963"/>
                    <a:gd name="connsiteY10" fmla="*/ 14361 h 65985"/>
                    <a:gd name="connsiteX11" fmla="*/ 66364 w 81963"/>
                    <a:gd name="connsiteY11" fmla="*/ 13409 h 65985"/>
                    <a:gd name="connsiteX12" fmla="*/ 68269 w 81963"/>
                    <a:gd name="connsiteY12" fmla="*/ 19124 h 65985"/>
                    <a:gd name="connsiteX13" fmla="*/ 75889 w 81963"/>
                    <a:gd name="connsiteY13" fmla="*/ 19124 h 65985"/>
                    <a:gd name="connsiteX14" fmla="*/ 80651 w 81963"/>
                    <a:gd name="connsiteY14" fmla="*/ 35316 h 65985"/>
                    <a:gd name="connsiteX15" fmla="*/ 76841 w 81963"/>
                    <a:gd name="connsiteY15" fmla="*/ 39126 h 65985"/>
                    <a:gd name="connsiteX16" fmla="*/ 78746 w 81963"/>
                    <a:gd name="connsiteY16" fmla="*/ 41031 h 65985"/>
                    <a:gd name="connsiteX17" fmla="*/ 79699 w 81963"/>
                    <a:gd name="connsiteY17" fmla="*/ 42936 h 65985"/>
                    <a:gd name="connsiteX18" fmla="*/ 77794 w 81963"/>
                    <a:gd name="connsiteY18" fmla="*/ 46746 h 65985"/>
                    <a:gd name="connsiteX19" fmla="*/ 74936 w 81963"/>
                    <a:gd name="connsiteY19" fmla="*/ 61034 h 65985"/>
                    <a:gd name="connsiteX20" fmla="*/ 66364 w 81963"/>
                    <a:gd name="connsiteY20" fmla="*/ 60081 h 65985"/>
                    <a:gd name="connsiteX21" fmla="*/ 61601 w 81963"/>
                    <a:gd name="connsiteY21" fmla="*/ 65796 h 65985"/>
                    <a:gd name="connsiteX22" fmla="*/ 55886 w 81963"/>
                    <a:gd name="connsiteY22" fmla="*/ 61986 h 65985"/>
                    <a:gd name="connsiteX23" fmla="*/ 45409 w 81963"/>
                    <a:gd name="connsiteY23" fmla="*/ 64844 h 65985"/>
                    <a:gd name="connsiteX24" fmla="*/ 38741 w 81963"/>
                    <a:gd name="connsiteY24" fmla="*/ 59129 h 65985"/>
                    <a:gd name="connsiteX25" fmla="*/ 25406 w 81963"/>
                    <a:gd name="connsiteY25" fmla="*/ 63891 h 65985"/>
                    <a:gd name="connsiteX26" fmla="*/ 19691 w 81963"/>
                    <a:gd name="connsiteY26" fmla="*/ 53414 h 65985"/>
                    <a:gd name="connsiteX27" fmla="*/ 10166 w 81963"/>
                    <a:gd name="connsiteY27" fmla="*/ 47699 h 65985"/>
                    <a:gd name="connsiteX28" fmla="*/ 641 w 81963"/>
                    <a:gd name="connsiteY28" fmla="*/ 40079 h 65985"/>
                    <a:gd name="connsiteX29" fmla="*/ 5404 w 81963"/>
                    <a:gd name="connsiteY29" fmla="*/ 30554 h 659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</a:cxnLst>
                  <a:rect l="l" t="t" r="r" b="b"/>
                  <a:pathLst>
                    <a:path w="81963" h="65985">
                      <a:moveTo>
                        <a:pt x="5404" y="30554"/>
                      </a:moveTo>
                      <a:cubicBezTo>
                        <a:pt x="2546" y="25791"/>
                        <a:pt x="8261" y="23886"/>
                        <a:pt x="8261" y="23886"/>
                      </a:cubicBezTo>
                      <a:cubicBezTo>
                        <a:pt x="7309" y="21981"/>
                        <a:pt x="7309" y="15314"/>
                        <a:pt x="14929" y="12456"/>
                      </a:cubicBezTo>
                      <a:cubicBezTo>
                        <a:pt x="18739" y="11504"/>
                        <a:pt x="21596" y="12456"/>
                        <a:pt x="23501" y="14361"/>
                      </a:cubicBezTo>
                      <a:lnTo>
                        <a:pt x="23501" y="14361"/>
                      </a:lnTo>
                      <a:cubicBezTo>
                        <a:pt x="23501" y="11504"/>
                        <a:pt x="26359" y="10551"/>
                        <a:pt x="26359" y="10551"/>
                      </a:cubicBezTo>
                      <a:cubicBezTo>
                        <a:pt x="30169" y="9599"/>
                        <a:pt x="31121" y="11504"/>
                        <a:pt x="31121" y="11504"/>
                      </a:cubicBezTo>
                      <a:cubicBezTo>
                        <a:pt x="31121" y="11504"/>
                        <a:pt x="30169" y="7694"/>
                        <a:pt x="32074" y="6741"/>
                      </a:cubicBezTo>
                      <a:cubicBezTo>
                        <a:pt x="34931" y="4836"/>
                        <a:pt x="36836" y="7694"/>
                        <a:pt x="36836" y="7694"/>
                      </a:cubicBezTo>
                      <a:cubicBezTo>
                        <a:pt x="36836" y="7694"/>
                        <a:pt x="37789" y="-879"/>
                        <a:pt x="50171" y="74"/>
                      </a:cubicBezTo>
                      <a:cubicBezTo>
                        <a:pt x="61601" y="74"/>
                        <a:pt x="60649" y="14361"/>
                        <a:pt x="60649" y="14361"/>
                      </a:cubicBezTo>
                      <a:cubicBezTo>
                        <a:pt x="60649" y="14361"/>
                        <a:pt x="61601" y="11504"/>
                        <a:pt x="66364" y="13409"/>
                      </a:cubicBezTo>
                      <a:cubicBezTo>
                        <a:pt x="71126" y="16266"/>
                        <a:pt x="68269" y="19124"/>
                        <a:pt x="68269" y="19124"/>
                      </a:cubicBezTo>
                      <a:cubicBezTo>
                        <a:pt x="70174" y="18171"/>
                        <a:pt x="73031" y="18171"/>
                        <a:pt x="75889" y="19124"/>
                      </a:cubicBezTo>
                      <a:cubicBezTo>
                        <a:pt x="81604" y="21981"/>
                        <a:pt x="83509" y="29601"/>
                        <a:pt x="80651" y="35316"/>
                      </a:cubicBezTo>
                      <a:cubicBezTo>
                        <a:pt x="79699" y="37221"/>
                        <a:pt x="78746" y="38174"/>
                        <a:pt x="76841" y="39126"/>
                      </a:cubicBezTo>
                      <a:cubicBezTo>
                        <a:pt x="77794" y="39126"/>
                        <a:pt x="78746" y="40079"/>
                        <a:pt x="78746" y="41031"/>
                      </a:cubicBezTo>
                      <a:cubicBezTo>
                        <a:pt x="78746" y="41984"/>
                        <a:pt x="79699" y="42936"/>
                        <a:pt x="79699" y="42936"/>
                      </a:cubicBezTo>
                      <a:cubicBezTo>
                        <a:pt x="79699" y="44841"/>
                        <a:pt x="78746" y="45794"/>
                        <a:pt x="77794" y="46746"/>
                      </a:cubicBezTo>
                      <a:cubicBezTo>
                        <a:pt x="82556" y="50556"/>
                        <a:pt x="80651" y="59129"/>
                        <a:pt x="74936" y="61034"/>
                      </a:cubicBezTo>
                      <a:cubicBezTo>
                        <a:pt x="72079" y="61986"/>
                        <a:pt x="69221" y="61034"/>
                        <a:pt x="66364" y="60081"/>
                      </a:cubicBezTo>
                      <a:cubicBezTo>
                        <a:pt x="66364" y="62939"/>
                        <a:pt x="64459" y="64844"/>
                        <a:pt x="61601" y="65796"/>
                      </a:cubicBezTo>
                      <a:cubicBezTo>
                        <a:pt x="58744" y="66749"/>
                        <a:pt x="55886" y="63891"/>
                        <a:pt x="55886" y="61986"/>
                      </a:cubicBezTo>
                      <a:cubicBezTo>
                        <a:pt x="55886" y="61986"/>
                        <a:pt x="52076" y="65796"/>
                        <a:pt x="45409" y="64844"/>
                      </a:cubicBezTo>
                      <a:cubicBezTo>
                        <a:pt x="38741" y="63891"/>
                        <a:pt x="38741" y="59129"/>
                        <a:pt x="38741" y="59129"/>
                      </a:cubicBezTo>
                      <a:cubicBezTo>
                        <a:pt x="38741" y="59129"/>
                        <a:pt x="33979" y="66749"/>
                        <a:pt x="25406" y="63891"/>
                      </a:cubicBezTo>
                      <a:cubicBezTo>
                        <a:pt x="25406" y="63891"/>
                        <a:pt x="16834" y="61034"/>
                        <a:pt x="19691" y="53414"/>
                      </a:cubicBezTo>
                      <a:cubicBezTo>
                        <a:pt x="19691" y="53414"/>
                        <a:pt x="12071" y="54366"/>
                        <a:pt x="10166" y="47699"/>
                      </a:cubicBezTo>
                      <a:cubicBezTo>
                        <a:pt x="10166" y="47699"/>
                        <a:pt x="2546" y="48651"/>
                        <a:pt x="641" y="40079"/>
                      </a:cubicBezTo>
                      <a:cubicBezTo>
                        <a:pt x="-2216" y="32459"/>
                        <a:pt x="5404" y="30554"/>
                        <a:pt x="5404" y="30554"/>
                      </a:cubicBezTo>
                      <a:close/>
                    </a:path>
                  </a:pathLst>
                </a:custGeom>
                <a:solidFill>
                  <a:srgbClr val="75B34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330" name="Freeform: Shape 1329">
                  <a:extLst>
                    <a:ext uri="{FF2B5EF4-FFF2-40B4-BE49-F238E27FC236}">
                      <a16:creationId xmlns:a16="http://schemas.microsoft.com/office/drawing/2014/main" id="{A405FBA2-F485-447B-B254-86F1A5E37ECD}"/>
                    </a:ext>
                  </a:extLst>
                </p:cNvPr>
                <p:cNvSpPr/>
                <p:nvPr/>
              </p:nvSpPr>
              <p:spPr>
                <a:xfrm>
                  <a:off x="5186769" y="3880141"/>
                  <a:ext cx="76930" cy="23049"/>
                </a:xfrm>
                <a:custGeom>
                  <a:avLst/>
                  <a:gdLst>
                    <a:gd name="connsiteX0" fmla="*/ 5715 w 76930"/>
                    <a:gd name="connsiteY0" fmla="*/ 0 h 23049"/>
                    <a:gd name="connsiteX1" fmla="*/ 20003 w 76930"/>
                    <a:gd name="connsiteY1" fmla="*/ 2858 h 23049"/>
                    <a:gd name="connsiteX2" fmla="*/ 36195 w 76930"/>
                    <a:gd name="connsiteY2" fmla="*/ 5715 h 23049"/>
                    <a:gd name="connsiteX3" fmla="*/ 53340 w 76930"/>
                    <a:gd name="connsiteY3" fmla="*/ 7620 h 23049"/>
                    <a:gd name="connsiteX4" fmla="*/ 60960 w 76930"/>
                    <a:gd name="connsiteY4" fmla="*/ 6667 h 23049"/>
                    <a:gd name="connsiteX5" fmla="*/ 76200 w 76930"/>
                    <a:gd name="connsiteY5" fmla="*/ 6667 h 23049"/>
                    <a:gd name="connsiteX6" fmla="*/ 71438 w 76930"/>
                    <a:gd name="connsiteY6" fmla="*/ 18098 h 23049"/>
                    <a:gd name="connsiteX7" fmla="*/ 62865 w 76930"/>
                    <a:gd name="connsiteY7" fmla="*/ 17145 h 23049"/>
                    <a:gd name="connsiteX8" fmla="*/ 58103 w 76930"/>
                    <a:gd name="connsiteY8" fmla="*/ 22860 h 23049"/>
                    <a:gd name="connsiteX9" fmla="*/ 52388 w 76930"/>
                    <a:gd name="connsiteY9" fmla="*/ 19050 h 23049"/>
                    <a:gd name="connsiteX10" fmla="*/ 41910 w 76930"/>
                    <a:gd name="connsiteY10" fmla="*/ 21908 h 23049"/>
                    <a:gd name="connsiteX11" fmla="*/ 35243 w 76930"/>
                    <a:gd name="connsiteY11" fmla="*/ 16192 h 23049"/>
                    <a:gd name="connsiteX12" fmla="*/ 21907 w 76930"/>
                    <a:gd name="connsiteY12" fmla="*/ 20955 h 23049"/>
                    <a:gd name="connsiteX13" fmla="*/ 16193 w 76930"/>
                    <a:gd name="connsiteY13" fmla="*/ 10477 h 23049"/>
                    <a:gd name="connsiteX14" fmla="*/ 11430 w 76930"/>
                    <a:gd name="connsiteY14" fmla="*/ 9525 h 23049"/>
                    <a:gd name="connsiteX15" fmla="*/ 11430 w 76930"/>
                    <a:gd name="connsiteY15" fmla="*/ 9525 h 23049"/>
                    <a:gd name="connsiteX16" fmla="*/ 11430 w 76930"/>
                    <a:gd name="connsiteY16" fmla="*/ 9525 h 23049"/>
                    <a:gd name="connsiteX17" fmla="*/ 11430 w 76930"/>
                    <a:gd name="connsiteY17" fmla="*/ 9525 h 23049"/>
                    <a:gd name="connsiteX18" fmla="*/ 11430 w 76930"/>
                    <a:gd name="connsiteY18" fmla="*/ 9525 h 23049"/>
                    <a:gd name="connsiteX19" fmla="*/ 11430 w 76930"/>
                    <a:gd name="connsiteY19" fmla="*/ 9525 h 23049"/>
                    <a:gd name="connsiteX20" fmla="*/ 10478 w 76930"/>
                    <a:gd name="connsiteY20" fmla="*/ 9525 h 23049"/>
                    <a:gd name="connsiteX21" fmla="*/ 10478 w 76930"/>
                    <a:gd name="connsiteY21" fmla="*/ 9525 h 23049"/>
                    <a:gd name="connsiteX22" fmla="*/ 10478 w 76930"/>
                    <a:gd name="connsiteY22" fmla="*/ 9525 h 23049"/>
                    <a:gd name="connsiteX23" fmla="*/ 10478 w 76930"/>
                    <a:gd name="connsiteY23" fmla="*/ 9525 h 23049"/>
                    <a:gd name="connsiteX24" fmla="*/ 10478 w 76930"/>
                    <a:gd name="connsiteY24" fmla="*/ 9525 h 23049"/>
                    <a:gd name="connsiteX25" fmla="*/ 10478 w 76930"/>
                    <a:gd name="connsiteY25" fmla="*/ 9525 h 23049"/>
                    <a:gd name="connsiteX26" fmla="*/ 9525 w 76930"/>
                    <a:gd name="connsiteY26" fmla="*/ 8573 h 23049"/>
                    <a:gd name="connsiteX27" fmla="*/ 9525 w 76930"/>
                    <a:gd name="connsiteY27" fmla="*/ 8573 h 23049"/>
                    <a:gd name="connsiteX28" fmla="*/ 9525 w 76930"/>
                    <a:gd name="connsiteY28" fmla="*/ 8573 h 23049"/>
                    <a:gd name="connsiteX29" fmla="*/ 9525 w 76930"/>
                    <a:gd name="connsiteY29" fmla="*/ 8573 h 23049"/>
                    <a:gd name="connsiteX30" fmla="*/ 9525 w 76930"/>
                    <a:gd name="connsiteY30" fmla="*/ 8573 h 23049"/>
                    <a:gd name="connsiteX31" fmla="*/ 9525 w 76930"/>
                    <a:gd name="connsiteY31" fmla="*/ 8573 h 23049"/>
                    <a:gd name="connsiteX32" fmla="*/ 8573 w 76930"/>
                    <a:gd name="connsiteY32" fmla="*/ 7620 h 23049"/>
                    <a:gd name="connsiteX33" fmla="*/ 8573 w 76930"/>
                    <a:gd name="connsiteY33" fmla="*/ 7620 h 23049"/>
                    <a:gd name="connsiteX34" fmla="*/ 8573 w 76930"/>
                    <a:gd name="connsiteY34" fmla="*/ 7620 h 23049"/>
                    <a:gd name="connsiteX35" fmla="*/ 8573 w 76930"/>
                    <a:gd name="connsiteY35" fmla="*/ 7620 h 23049"/>
                    <a:gd name="connsiteX36" fmla="*/ 8573 w 76930"/>
                    <a:gd name="connsiteY36" fmla="*/ 7620 h 23049"/>
                    <a:gd name="connsiteX37" fmla="*/ 8573 w 76930"/>
                    <a:gd name="connsiteY37" fmla="*/ 7620 h 23049"/>
                    <a:gd name="connsiteX38" fmla="*/ 8573 w 76930"/>
                    <a:gd name="connsiteY38" fmla="*/ 7620 h 23049"/>
                    <a:gd name="connsiteX39" fmla="*/ 0 w 76930"/>
                    <a:gd name="connsiteY39" fmla="*/ 2858 h 23049"/>
                    <a:gd name="connsiteX40" fmla="*/ 5715 w 76930"/>
                    <a:gd name="connsiteY40" fmla="*/ 0 h 230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</a:cxnLst>
                  <a:rect l="l" t="t" r="r" b="b"/>
                  <a:pathLst>
                    <a:path w="76930" h="23049">
                      <a:moveTo>
                        <a:pt x="5715" y="0"/>
                      </a:moveTo>
                      <a:cubicBezTo>
                        <a:pt x="12383" y="6667"/>
                        <a:pt x="20003" y="2858"/>
                        <a:pt x="20003" y="2858"/>
                      </a:cubicBezTo>
                      <a:cubicBezTo>
                        <a:pt x="25718" y="12383"/>
                        <a:pt x="36195" y="5715"/>
                        <a:pt x="36195" y="5715"/>
                      </a:cubicBezTo>
                      <a:cubicBezTo>
                        <a:pt x="42863" y="16192"/>
                        <a:pt x="53340" y="7620"/>
                        <a:pt x="53340" y="7620"/>
                      </a:cubicBezTo>
                      <a:cubicBezTo>
                        <a:pt x="58103" y="11430"/>
                        <a:pt x="60960" y="6667"/>
                        <a:pt x="60960" y="6667"/>
                      </a:cubicBezTo>
                      <a:cubicBezTo>
                        <a:pt x="67628" y="12383"/>
                        <a:pt x="74295" y="7620"/>
                        <a:pt x="76200" y="6667"/>
                      </a:cubicBezTo>
                      <a:cubicBezTo>
                        <a:pt x="78105" y="10477"/>
                        <a:pt x="76200" y="16192"/>
                        <a:pt x="71438" y="18098"/>
                      </a:cubicBezTo>
                      <a:cubicBezTo>
                        <a:pt x="68580" y="19050"/>
                        <a:pt x="65723" y="18098"/>
                        <a:pt x="62865" y="17145"/>
                      </a:cubicBezTo>
                      <a:cubicBezTo>
                        <a:pt x="62865" y="20002"/>
                        <a:pt x="60960" y="21908"/>
                        <a:pt x="58103" y="22860"/>
                      </a:cubicBezTo>
                      <a:cubicBezTo>
                        <a:pt x="55245" y="23813"/>
                        <a:pt x="52388" y="20955"/>
                        <a:pt x="52388" y="19050"/>
                      </a:cubicBezTo>
                      <a:cubicBezTo>
                        <a:pt x="52388" y="19050"/>
                        <a:pt x="48578" y="22860"/>
                        <a:pt x="41910" y="21908"/>
                      </a:cubicBezTo>
                      <a:cubicBezTo>
                        <a:pt x="35243" y="20955"/>
                        <a:pt x="35243" y="16192"/>
                        <a:pt x="35243" y="16192"/>
                      </a:cubicBezTo>
                      <a:cubicBezTo>
                        <a:pt x="35243" y="16192"/>
                        <a:pt x="30480" y="23813"/>
                        <a:pt x="21907" y="20955"/>
                      </a:cubicBezTo>
                      <a:cubicBezTo>
                        <a:pt x="21907" y="20955"/>
                        <a:pt x="13335" y="18098"/>
                        <a:pt x="16193" y="10477"/>
                      </a:cubicBezTo>
                      <a:cubicBezTo>
                        <a:pt x="16193" y="10477"/>
                        <a:pt x="13335" y="10477"/>
                        <a:pt x="11430" y="9525"/>
                      </a:cubicBezTo>
                      <a:cubicBezTo>
                        <a:pt x="11430" y="9525"/>
                        <a:pt x="11430" y="9525"/>
                        <a:pt x="11430" y="9525"/>
                      </a:cubicBezTo>
                      <a:cubicBezTo>
                        <a:pt x="11430" y="9525"/>
                        <a:pt x="11430" y="9525"/>
                        <a:pt x="11430" y="9525"/>
                      </a:cubicBezTo>
                      <a:cubicBezTo>
                        <a:pt x="11430" y="9525"/>
                        <a:pt x="11430" y="9525"/>
                        <a:pt x="11430" y="9525"/>
                      </a:cubicBezTo>
                      <a:cubicBezTo>
                        <a:pt x="11430" y="9525"/>
                        <a:pt x="11430" y="9525"/>
                        <a:pt x="11430" y="9525"/>
                      </a:cubicBezTo>
                      <a:cubicBezTo>
                        <a:pt x="11430" y="9525"/>
                        <a:pt x="11430" y="9525"/>
                        <a:pt x="11430" y="9525"/>
                      </a:cubicBezTo>
                      <a:cubicBezTo>
                        <a:pt x="11430" y="9525"/>
                        <a:pt x="11430" y="9525"/>
                        <a:pt x="10478" y="9525"/>
                      </a:cubicBezTo>
                      <a:cubicBezTo>
                        <a:pt x="10478" y="9525"/>
                        <a:pt x="10478" y="9525"/>
                        <a:pt x="10478" y="9525"/>
                      </a:cubicBezTo>
                      <a:cubicBezTo>
                        <a:pt x="10478" y="9525"/>
                        <a:pt x="10478" y="9525"/>
                        <a:pt x="10478" y="9525"/>
                      </a:cubicBezTo>
                      <a:cubicBezTo>
                        <a:pt x="10478" y="9525"/>
                        <a:pt x="10478" y="9525"/>
                        <a:pt x="10478" y="9525"/>
                      </a:cubicBezTo>
                      <a:cubicBezTo>
                        <a:pt x="10478" y="9525"/>
                        <a:pt x="10478" y="9525"/>
                        <a:pt x="10478" y="9525"/>
                      </a:cubicBezTo>
                      <a:cubicBezTo>
                        <a:pt x="10478" y="9525"/>
                        <a:pt x="10478" y="9525"/>
                        <a:pt x="10478" y="9525"/>
                      </a:cubicBezTo>
                      <a:cubicBezTo>
                        <a:pt x="10478" y="9525"/>
                        <a:pt x="10478" y="9525"/>
                        <a:pt x="9525" y="8573"/>
                      </a:cubicBezTo>
                      <a:cubicBezTo>
                        <a:pt x="9525" y="8573"/>
                        <a:pt x="9525" y="8573"/>
                        <a:pt x="9525" y="8573"/>
                      </a:cubicBezTo>
                      <a:cubicBezTo>
                        <a:pt x="9525" y="8573"/>
                        <a:pt x="9525" y="8573"/>
                        <a:pt x="9525" y="8573"/>
                      </a:cubicBezTo>
                      <a:cubicBezTo>
                        <a:pt x="9525" y="8573"/>
                        <a:pt x="9525" y="8573"/>
                        <a:pt x="9525" y="8573"/>
                      </a:cubicBezTo>
                      <a:cubicBezTo>
                        <a:pt x="9525" y="8573"/>
                        <a:pt x="9525" y="8573"/>
                        <a:pt x="9525" y="8573"/>
                      </a:cubicBezTo>
                      <a:cubicBezTo>
                        <a:pt x="9525" y="8573"/>
                        <a:pt x="9525" y="8573"/>
                        <a:pt x="9525" y="8573"/>
                      </a:cubicBezTo>
                      <a:cubicBezTo>
                        <a:pt x="9525" y="8573"/>
                        <a:pt x="9525" y="8573"/>
                        <a:pt x="8573" y="7620"/>
                      </a:cubicBezTo>
                      <a:cubicBezTo>
                        <a:pt x="8573" y="7620"/>
                        <a:pt x="8573" y="7620"/>
                        <a:pt x="8573" y="7620"/>
                      </a:cubicBezTo>
                      <a:cubicBezTo>
                        <a:pt x="8573" y="7620"/>
                        <a:pt x="8573" y="7620"/>
                        <a:pt x="8573" y="7620"/>
                      </a:cubicBezTo>
                      <a:cubicBezTo>
                        <a:pt x="8573" y="7620"/>
                        <a:pt x="8573" y="7620"/>
                        <a:pt x="8573" y="7620"/>
                      </a:cubicBezTo>
                      <a:cubicBezTo>
                        <a:pt x="8573" y="7620"/>
                        <a:pt x="8573" y="7620"/>
                        <a:pt x="8573" y="7620"/>
                      </a:cubicBezTo>
                      <a:cubicBezTo>
                        <a:pt x="8573" y="7620"/>
                        <a:pt x="8573" y="7620"/>
                        <a:pt x="8573" y="7620"/>
                      </a:cubicBezTo>
                      <a:cubicBezTo>
                        <a:pt x="8573" y="7620"/>
                        <a:pt x="8573" y="7620"/>
                        <a:pt x="8573" y="7620"/>
                      </a:cubicBezTo>
                      <a:cubicBezTo>
                        <a:pt x="8573" y="7620"/>
                        <a:pt x="2858" y="8573"/>
                        <a:pt x="0" y="2858"/>
                      </a:cubicBezTo>
                      <a:cubicBezTo>
                        <a:pt x="2858" y="952"/>
                        <a:pt x="5715" y="0"/>
                        <a:pt x="5715" y="0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331" name="Freeform: Shape 1330">
                  <a:extLst>
                    <a:ext uri="{FF2B5EF4-FFF2-40B4-BE49-F238E27FC236}">
                      <a16:creationId xmlns:a16="http://schemas.microsoft.com/office/drawing/2014/main" id="{E800E899-ADA3-4AD8-B147-E6A42CE4A814}"/>
                    </a:ext>
                  </a:extLst>
                </p:cNvPr>
                <p:cNvSpPr/>
                <p:nvPr/>
              </p:nvSpPr>
              <p:spPr>
                <a:xfrm>
                  <a:off x="5183912" y="3866806"/>
                  <a:ext cx="33337" cy="7620"/>
                </a:xfrm>
                <a:custGeom>
                  <a:avLst/>
                  <a:gdLst>
                    <a:gd name="connsiteX0" fmla="*/ 9525 w 33337"/>
                    <a:gd name="connsiteY0" fmla="*/ 6668 h 7620"/>
                    <a:gd name="connsiteX1" fmla="*/ 0 w 33337"/>
                    <a:gd name="connsiteY1" fmla="*/ 4763 h 7620"/>
                    <a:gd name="connsiteX2" fmla="*/ 0 w 33337"/>
                    <a:gd name="connsiteY2" fmla="*/ 4763 h 7620"/>
                    <a:gd name="connsiteX3" fmla="*/ 2857 w 33337"/>
                    <a:gd name="connsiteY3" fmla="*/ 952 h 7620"/>
                    <a:gd name="connsiteX4" fmla="*/ 4763 w 33337"/>
                    <a:gd name="connsiteY4" fmla="*/ 0 h 7620"/>
                    <a:gd name="connsiteX5" fmla="*/ 16193 w 33337"/>
                    <a:gd name="connsiteY5" fmla="*/ 1905 h 7620"/>
                    <a:gd name="connsiteX6" fmla="*/ 22860 w 33337"/>
                    <a:gd name="connsiteY6" fmla="*/ 2858 h 7620"/>
                    <a:gd name="connsiteX7" fmla="*/ 28575 w 33337"/>
                    <a:gd name="connsiteY7" fmla="*/ 3810 h 7620"/>
                    <a:gd name="connsiteX8" fmla="*/ 33338 w 33337"/>
                    <a:gd name="connsiteY8" fmla="*/ 4763 h 7620"/>
                    <a:gd name="connsiteX9" fmla="*/ 30480 w 33337"/>
                    <a:gd name="connsiteY9" fmla="*/ 6668 h 7620"/>
                    <a:gd name="connsiteX10" fmla="*/ 26670 w 33337"/>
                    <a:gd name="connsiteY10" fmla="*/ 6668 h 7620"/>
                    <a:gd name="connsiteX11" fmla="*/ 24765 w 33337"/>
                    <a:gd name="connsiteY11" fmla="*/ 7620 h 7620"/>
                    <a:gd name="connsiteX12" fmla="*/ 21907 w 33337"/>
                    <a:gd name="connsiteY12" fmla="*/ 7620 h 7620"/>
                    <a:gd name="connsiteX13" fmla="*/ 20003 w 33337"/>
                    <a:gd name="connsiteY13" fmla="*/ 5715 h 7620"/>
                    <a:gd name="connsiteX14" fmla="*/ 18097 w 33337"/>
                    <a:gd name="connsiteY14" fmla="*/ 6668 h 7620"/>
                    <a:gd name="connsiteX15" fmla="*/ 15240 w 33337"/>
                    <a:gd name="connsiteY15" fmla="*/ 5715 h 7620"/>
                    <a:gd name="connsiteX16" fmla="*/ 13335 w 33337"/>
                    <a:gd name="connsiteY16" fmla="*/ 3810 h 7620"/>
                    <a:gd name="connsiteX17" fmla="*/ 10478 w 33337"/>
                    <a:gd name="connsiteY17" fmla="*/ 5715 h 7620"/>
                    <a:gd name="connsiteX18" fmla="*/ 8572 w 33337"/>
                    <a:gd name="connsiteY18" fmla="*/ 6668 h 7620"/>
                    <a:gd name="connsiteX19" fmla="*/ 9525 w 33337"/>
                    <a:gd name="connsiteY19" fmla="*/ 6668 h 76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33337" h="7620">
                      <a:moveTo>
                        <a:pt x="9525" y="6668"/>
                      </a:moveTo>
                      <a:cubicBezTo>
                        <a:pt x="6668" y="6668"/>
                        <a:pt x="2857" y="6668"/>
                        <a:pt x="0" y="4763"/>
                      </a:cubicBezTo>
                      <a:cubicBezTo>
                        <a:pt x="0" y="4763"/>
                        <a:pt x="0" y="4763"/>
                        <a:pt x="0" y="4763"/>
                      </a:cubicBezTo>
                      <a:cubicBezTo>
                        <a:pt x="0" y="2858"/>
                        <a:pt x="1905" y="952"/>
                        <a:pt x="2857" y="952"/>
                      </a:cubicBezTo>
                      <a:cubicBezTo>
                        <a:pt x="3810" y="952"/>
                        <a:pt x="3810" y="0"/>
                        <a:pt x="4763" y="0"/>
                      </a:cubicBezTo>
                      <a:cubicBezTo>
                        <a:pt x="4763" y="0"/>
                        <a:pt x="8572" y="4763"/>
                        <a:pt x="16193" y="1905"/>
                      </a:cubicBezTo>
                      <a:cubicBezTo>
                        <a:pt x="16193" y="1905"/>
                        <a:pt x="19050" y="4763"/>
                        <a:pt x="22860" y="2858"/>
                      </a:cubicBezTo>
                      <a:cubicBezTo>
                        <a:pt x="22860" y="2858"/>
                        <a:pt x="24765" y="5715"/>
                        <a:pt x="28575" y="3810"/>
                      </a:cubicBezTo>
                      <a:cubicBezTo>
                        <a:pt x="28575" y="3810"/>
                        <a:pt x="30480" y="6668"/>
                        <a:pt x="33338" y="4763"/>
                      </a:cubicBezTo>
                      <a:cubicBezTo>
                        <a:pt x="33338" y="5715"/>
                        <a:pt x="32385" y="6668"/>
                        <a:pt x="30480" y="6668"/>
                      </a:cubicBezTo>
                      <a:cubicBezTo>
                        <a:pt x="29527" y="6668"/>
                        <a:pt x="27623" y="6668"/>
                        <a:pt x="26670" y="6668"/>
                      </a:cubicBezTo>
                      <a:cubicBezTo>
                        <a:pt x="26670" y="7620"/>
                        <a:pt x="25718" y="7620"/>
                        <a:pt x="24765" y="7620"/>
                      </a:cubicBezTo>
                      <a:cubicBezTo>
                        <a:pt x="23813" y="7620"/>
                        <a:pt x="22860" y="7620"/>
                        <a:pt x="21907" y="7620"/>
                      </a:cubicBezTo>
                      <a:cubicBezTo>
                        <a:pt x="20955" y="7620"/>
                        <a:pt x="20003" y="6668"/>
                        <a:pt x="20003" y="5715"/>
                      </a:cubicBezTo>
                      <a:cubicBezTo>
                        <a:pt x="20003" y="6668"/>
                        <a:pt x="19050" y="6668"/>
                        <a:pt x="18097" y="6668"/>
                      </a:cubicBezTo>
                      <a:cubicBezTo>
                        <a:pt x="17145" y="6668"/>
                        <a:pt x="16193" y="6668"/>
                        <a:pt x="15240" y="5715"/>
                      </a:cubicBezTo>
                      <a:cubicBezTo>
                        <a:pt x="14288" y="5715"/>
                        <a:pt x="14288" y="4763"/>
                        <a:pt x="13335" y="3810"/>
                      </a:cubicBezTo>
                      <a:cubicBezTo>
                        <a:pt x="12382" y="4763"/>
                        <a:pt x="11430" y="4763"/>
                        <a:pt x="10478" y="5715"/>
                      </a:cubicBezTo>
                      <a:cubicBezTo>
                        <a:pt x="9525" y="5715"/>
                        <a:pt x="9525" y="5715"/>
                        <a:pt x="8572" y="6668"/>
                      </a:cubicBezTo>
                      <a:cubicBezTo>
                        <a:pt x="10478" y="6668"/>
                        <a:pt x="9525" y="6668"/>
                        <a:pt x="9525" y="6668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332" name="Freeform: Shape 1331">
                  <a:extLst>
                    <a:ext uri="{FF2B5EF4-FFF2-40B4-BE49-F238E27FC236}">
                      <a16:creationId xmlns:a16="http://schemas.microsoft.com/office/drawing/2014/main" id="{C56685E2-E2DB-4D40-B784-CA15CA851203}"/>
                    </a:ext>
                  </a:extLst>
                </p:cNvPr>
                <p:cNvSpPr/>
                <p:nvPr/>
              </p:nvSpPr>
              <p:spPr>
                <a:xfrm>
                  <a:off x="5218202" y="3770604"/>
                  <a:ext cx="145111" cy="126052"/>
                </a:xfrm>
                <a:custGeom>
                  <a:avLst/>
                  <a:gdLst>
                    <a:gd name="connsiteX0" fmla="*/ 1905 w 145111"/>
                    <a:gd name="connsiteY0" fmla="*/ 73342 h 126052"/>
                    <a:gd name="connsiteX1" fmla="*/ 1905 w 145111"/>
                    <a:gd name="connsiteY1" fmla="*/ 72390 h 126052"/>
                    <a:gd name="connsiteX2" fmla="*/ 1905 w 145111"/>
                    <a:gd name="connsiteY2" fmla="*/ 72390 h 126052"/>
                    <a:gd name="connsiteX3" fmla="*/ 1905 w 145111"/>
                    <a:gd name="connsiteY3" fmla="*/ 71438 h 126052"/>
                    <a:gd name="connsiteX4" fmla="*/ 1905 w 145111"/>
                    <a:gd name="connsiteY4" fmla="*/ 71438 h 126052"/>
                    <a:gd name="connsiteX5" fmla="*/ 1905 w 145111"/>
                    <a:gd name="connsiteY5" fmla="*/ 70485 h 126052"/>
                    <a:gd name="connsiteX6" fmla="*/ 1905 w 145111"/>
                    <a:gd name="connsiteY6" fmla="*/ 70485 h 126052"/>
                    <a:gd name="connsiteX7" fmla="*/ 1905 w 145111"/>
                    <a:gd name="connsiteY7" fmla="*/ 69533 h 126052"/>
                    <a:gd name="connsiteX8" fmla="*/ 1905 w 145111"/>
                    <a:gd name="connsiteY8" fmla="*/ 69533 h 126052"/>
                    <a:gd name="connsiteX9" fmla="*/ 1905 w 145111"/>
                    <a:gd name="connsiteY9" fmla="*/ 68580 h 126052"/>
                    <a:gd name="connsiteX10" fmla="*/ 1905 w 145111"/>
                    <a:gd name="connsiteY10" fmla="*/ 68580 h 126052"/>
                    <a:gd name="connsiteX11" fmla="*/ 1905 w 145111"/>
                    <a:gd name="connsiteY11" fmla="*/ 67627 h 126052"/>
                    <a:gd name="connsiteX12" fmla="*/ 1905 w 145111"/>
                    <a:gd name="connsiteY12" fmla="*/ 67627 h 126052"/>
                    <a:gd name="connsiteX13" fmla="*/ 1905 w 145111"/>
                    <a:gd name="connsiteY13" fmla="*/ 66675 h 126052"/>
                    <a:gd name="connsiteX14" fmla="*/ 1905 w 145111"/>
                    <a:gd name="connsiteY14" fmla="*/ 66675 h 126052"/>
                    <a:gd name="connsiteX15" fmla="*/ 1905 w 145111"/>
                    <a:gd name="connsiteY15" fmla="*/ 65723 h 126052"/>
                    <a:gd name="connsiteX16" fmla="*/ 1905 w 145111"/>
                    <a:gd name="connsiteY16" fmla="*/ 65723 h 126052"/>
                    <a:gd name="connsiteX17" fmla="*/ 1905 w 145111"/>
                    <a:gd name="connsiteY17" fmla="*/ 64770 h 126052"/>
                    <a:gd name="connsiteX18" fmla="*/ 1905 w 145111"/>
                    <a:gd name="connsiteY18" fmla="*/ 64770 h 126052"/>
                    <a:gd name="connsiteX19" fmla="*/ 1905 w 145111"/>
                    <a:gd name="connsiteY19" fmla="*/ 63817 h 126052"/>
                    <a:gd name="connsiteX20" fmla="*/ 1905 w 145111"/>
                    <a:gd name="connsiteY20" fmla="*/ 63817 h 126052"/>
                    <a:gd name="connsiteX21" fmla="*/ 1905 w 145111"/>
                    <a:gd name="connsiteY21" fmla="*/ 62865 h 126052"/>
                    <a:gd name="connsiteX22" fmla="*/ 1905 w 145111"/>
                    <a:gd name="connsiteY22" fmla="*/ 62865 h 126052"/>
                    <a:gd name="connsiteX23" fmla="*/ 1905 w 145111"/>
                    <a:gd name="connsiteY23" fmla="*/ 61913 h 126052"/>
                    <a:gd name="connsiteX24" fmla="*/ 1905 w 145111"/>
                    <a:gd name="connsiteY24" fmla="*/ 61913 h 126052"/>
                    <a:gd name="connsiteX25" fmla="*/ 1905 w 145111"/>
                    <a:gd name="connsiteY25" fmla="*/ 60960 h 126052"/>
                    <a:gd name="connsiteX26" fmla="*/ 1905 w 145111"/>
                    <a:gd name="connsiteY26" fmla="*/ 60960 h 126052"/>
                    <a:gd name="connsiteX27" fmla="*/ 1905 w 145111"/>
                    <a:gd name="connsiteY27" fmla="*/ 60008 h 126052"/>
                    <a:gd name="connsiteX28" fmla="*/ 1905 w 145111"/>
                    <a:gd name="connsiteY28" fmla="*/ 60008 h 126052"/>
                    <a:gd name="connsiteX29" fmla="*/ 1905 w 145111"/>
                    <a:gd name="connsiteY29" fmla="*/ 59055 h 126052"/>
                    <a:gd name="connsiteX30" fmla="*/ 1905 w 145111"/>
                    <a:gd name="connsiteY30" fmla="*/ 59055 h 126052"/>
                    <a:gd name="connsiteX31" fmla="*/ 1905 w 145111"/>
                    <a:gd name="connsiteY31" fmla="*/ 59055 h 126052"/>
                    <a:gd name="connsiteX32" fmla="*/ 1905 w 145111"/>
                    <a:gd name="connsiteY32" fmla="*/ 59055 h 126052"/>
                    <a:gd name="connsiteX33" fmla="*/ 1905 w 145111"/>
                    <a:gd name="connsiteY33" fmla="*/ 59055 h 126052"/>
                    <a:gd name="connsiteX34" fmla="*/ 1905 w 145111"/>
                    <a:gd name="connsiteY34" fmla="*/ 59055 h 126052"/>
                    <a:gd name="connsiteX35" fmla="*/ 1905 w 145111"/>
                    <a:gd name="connsiteY35" fmla="*/ 59055 h 126052"/>
                    <a:gd name="connsiteX36" fmla="*/ 1905 w 145111"/>
                    <a:gd name="connsiteY36" fmla="*/ 59055 h 126052"/>
                    <a:gd name="connsiteX37" fmla="*/ 1905 w 145111"/>
                    <a:gd name="connsiteY37" fmla="*/ 59055 h 126052"/>
                    <a:gd name="connsiteX38" fmla="*/ 1905 w 145111"/>
                    <a:gd name="connsiteY38" fmla="*/ 59055 h 126052"/>
                    <a:gd name="connsiteX39" fmla="*/ 1905 w 145111"/>
                    <a:gd name="connsiteY39" fmla="*/ 59055 h 126052"/>
                    <a:gd name="connsiteX40" fmla="*/ 1905 w 145111"/>
                    <a:gd name="connsiteY40" fmla="*/ 59055 h 126052"/>
                    <a:gd name="connsiteX41" fmla="*/ 1905 w 145111"/>
                    <a:gd name="connsiteY41" fmla="*/ 59055 h 126052"/>
                    <a:gd name="connsiteX42" fmla="*/ 1905 w 145111"/>
                    <a:gd name="connsiteY42" fmla="*/ 59055 h 126052"/>
                    <a:gd name="connsiteX43" fmla="*/ 1905 w 145111"/>
                    <a:gd name="connsiteY43" fmla="*/ 59055 h 126052"/>
                    <a:gd name="connsiteX44" fmla="*/ 1905 w 145111"/>
                    <a:gd name="connsiteY44" fmla="*/ 59055 h 126052"/>
                    <a:gd name="connsiteX45" fmla="*/ 1905 w 145111"/>
                    <a:gd name="connsiteY45" fmla="*/ 59055 h 126052"/>
                    <a:gd name="connsiteX46" fmla="*/ 1905 w 145111"/>
                    <a:gd name="connsiteY46" fmla="*/ 59055 h 126052"/>
                    <a:gd name="connsiteX47" fmla="*/ 1905 w 145111"/>
                    <a:gd name="connsiteY47" fmla="*/ 59055 h 126052"/>
                    <a:gd name="connsiteX48" fmla="*/ 1905 w 145111"/>
                    <a:gd name="connsiteY48" fmla="*/ 59055 h 126052"/>
                    <a:gd name="connsiteX49" fmla="*/ 1905 w 145111"/>
                    <a:gd name="connsiteY49" fmla="*/ 59055 h 126052"/>
                    <a:gd name="connsiteX50" fmla="*/ 1905 w 145111"/>
                    <a:gd name="connsiteY50" fmla="*/ 59055 h 126052"/>
                    <a:gd name="connsiteX51" fmla="*/ 1905 w 145111"/>
                    <a:gd name="connsiteY51" fmla="*/ 59055 h 126052"/>
                    <a:gd name="connsiteX52" fmla="*/ 1905 w 145111"/>
                    <a:gd name="connsiteY52" fmla="*/ 59055 h 126052"/>
                    <a:gd name="connsiteX53" fmla="*/ 1905 w 145111"/>
                    <a:gd name="connsiteY53" fmla="*/ 59055 h 126052"/>
                    <a:gd name="connsiteX54" fmla="*/ 1905 w 145111"/>
                    <a:gd name="connsiteY54" fmla="*/ 59055 h 126052"/>
                    <a:gd name="connsiteX55" fmla="*/ 1905 w 145111"/>
                    <a:gd name="connsiteY55" fmla="*/ 59055 h 126052"/>
                    <a:gd name="connsiteX56" fmla="*/ 1905 w 145111"/>
                    <a:gd name="connsiteY56" fmla="*/ 59055 h 126052"/>
                    <a:gd name="connsiteX57" fmla="*/ 1905 w 145111"/>
                    <a:gd name="connsiteY57" fmla="*/ 59055 h 126052"/>
                    <a:gd name="connsiteX58" fmla="*/ 1905 w 145111"/>
                    <a:gd name="connsiteY58" fmla="*/ 59055 h 126052"/>
                    <a:gd name="connsiteX59" fmla="*/ 1905 w 145111"/>
                    <a:gd name="connsiteY59" fmla="*/ 59055 h 126052"/>
                    <a:gd name="connsiteX60" fmla="*/ 1905 w 145111"/>
                    <a:gd name="connsiteY60" fmla="*/ 59055 h 126052"/>
                    <a:gd name="connsiteX61" fmla="*/ 1905 w 145111"/>
                    <a:gd name="connsiteY61" fmla="*/ 59055 h 126052"/>
                    <a:gd name="connsiteX62" fmla="*/ 1905 w 145111"/>
                    <a:gd name="connsiteY62" fmla="*/ 59055 h 126052"/>
                    <a:gd name="connsiteX63" fmla="*/ 1905 w 145111"/>
                    <a:gd name="connsiteY63" fmla="*/ 59055 h 126052"/>
                    <a:gd name="connsiteX64" fmla="*/ 1905 w 145111"/>
                    <a:gd name="connsiteY64" fmla="*/ 59055 h 126052"/>
                    <a:gd name="connsiteX65" fmla="*/ 1905 w 145111"/>
                    <a:gd name="connsiteY65" fmla="*/ 59055 h 126052"/>
                    <a:gd name="connsiteX66" fmla="*/ 1905 w 145111"/>
                    <a:gd name="connsiteY66" fmla="*/ 59055 h 126052"/>
                    <a:gd name="connsiteX67" fmla="*/ 1905 w 145111"/>
                    <a:gd name="connsiteY67" fmla="*/ 59055 h 126052"/>
                    <a:gd name="connsiteX68" fmla="*/ 1905 w 145111"/>
                    <a:gd name="connsiteY68" fmla="*/ 59055 h 126052"/>
                    <a:gd name="connsiteX69" fmla="*/ 1905 w 145111"/>
                    <a:gd name="connsiteY69" fmla="*/ 59055 h 126052"/>
                    <a:gd name="connsiteX70" fmla="*/ 1905 w 145111"/>
                    <a:gd name="connsiteY70" fmla="*/ 59055 h 126052"/>
                    <a:gd name="connsiteX71" fmla="*/ 1905 w 145111"/>
                    <a:gd name="connsiteY71" fmla="*/ 59055 h 126052"/>
                    <a:gd name="connsiteX72" fmla="*/ 1905 w 145111"/>
                    <a:gd name="connsiteY72" fmla="*/ 59055 h 126052"/>
                    <a:gd name="connsiteX73" fmla="*/ 1905 w 145111"/>
                    <a:gd name="connsiteY73" fmla="*/ 59055 h 126052"/>
                    <a:gd name="connsiteX74" fmla="*/ 1905 w 145111"/>
                    <a:gd name="connsiteY74" fmla="*/ 59055 h 126052"/>
                    <a:gd name="connsiteX75" fmla="*/ 1905 w 145111"/>
                    <a:gd name="connsiteY75" fmla="*/ 59055 h 126052"/>
                    <a:gd name="connsiteX76" fmla="*/ 1905 w 145111"/>
                    <a:gd name="connsiteY76" fmla="*/ 59055 h 126052"/>
                    <a:gd name="connsiteX77" fmla="*/ 1905 w 145111"/>
                    <a:gd name="connsiteY77" fmla="*/ 59055 h 126052"/>
                    <a:gd name="connsiteX78" fmla="*/ 1905 w 145111"/>
                    <a:gd name="connsiteY78" fmla="*/ 59055 h 126052"/>
                    <a:gd name="connsiteX79" fmla="*/ 1905 w 145111"/>
                    <a:gd name="connsiteY79" fmla="*/ 59055 h 126052"/>
                    <a:gd name="connsiteX80" fmla="*/ 1905 w 145111"/>
                    <a:gd name="connsiteY80" fmla="*/ 59055 h 126052"/>
                    <a:gd name="connsiteX81" fmla="*/ 1905 w 145111"/>
                    <a:gd name="connsiteY81" fmla="*/ 59055 h 126052"/>
                    <a:gd name="connsiteX82" fmla="*/ 1905 w 145111"/>
                    <a:gd name="connsiteY82" fmla="*/ 59055 h 126052"/>
                    <a:gd name="connsiteX83" fmla="*/ 1905 w 145111"/>
                    <a:gd name="connsiteY83" fmla="*/ 59055 h 126052"/>
                    <a:gd name="connsiteX84" fmla="*/ 1905 w 145111"/>
                    <a:gd name="connsiteY84" fmla="*/ 59055 h 126052"/>
                    <a:gd name="connsiteX85" fmla="*/ 1905 w 145111"/>
                    <a:gd name="connsiteY85" fmla="*/ 59055 h 126052"/>
                    <a:gd name="connsiteX86" fmla="*/ 1905 w 145111"/>
                    <a:gd name="connsiteY86" fmla="*/ 59055 h 126052"/>
                    <a:gd name="connsiteX87" fmla="*/ 1905 w 145111"/>
                    <a:gd name="connsiteY87" fmla="*/ 59055 h 126052"/>
                    <a:gd name="connsiteX88" fmla="*/ 1905 w 145111"/>
                    <a:gd name="connsiteY88" fmla="*/ 59055 h 126052"/>
                    <a:gd name="connsiteX89" fmla="*/ 1905 w 145111"/>
                    <a:gd name="connsiteY89" fmla="*/ 59055 h 126052"/>
                    <a:gd name="connsiteX90" fmla="*/ 0 w 145111"/>
                    <a:gd name="connsiteY90" fmla="*/ 58102 h 126052"/>
                    <a:gd name="connsiteX91" fmla="*/ 0 w 145111"/>
                    <a:gd name="connsiteY91" fmla="*/ 58102 h 126052"/>
                    <a:gd name="connsiteX92" fmla="*/ 0 w 145111"/>
                    <a:gd name="connsiteY92" fmla="*/ 58102 h 126052"/>
                    <a:gd name="connsiteX93" fmla="*/ 0 w 145111"/>
                    <a:gd name="connsiteY93" fmla="*/ 58102 h 126052"/>
                    <a:gd name="connsiteX94" fmla="*/ 0 w 145111"/>
                    <a:gd name="connsiteY94" fmla="*/ 58102 h 126052"/>
                    <a:gd name="connsiteX95" fmla="*/ 0 w 145111"/>
                    <a:gd name="connsiteY95" fmla="*/ 58102 h 126052"/>
                    <a:gd name="connsiteX96" fmla="*/ 0 w 145111"/>
                    <a:gd name="connsiteY96" fmla="*/ 58102 h 126052"/>
                    <a:gd name="connsiteX97" fmla="*/ 0 w 145111"/>
                    <a:gd name="connsiteY97" fmla="*/ 58102 h 126052"/>
                    <a:gd name="connsiteX98" fmla="*/ 0 w 145111"/>
                    <a:gd name="connsiteY98" fmla="*/ 58102 h 126052"/>
                    <a:gd name="connsiteX99" fmla="*/ 0 w 145111"/>
                    <a:gd name="connsiteY99" fmla="*/ 58102 h 126052"/>
                    <a:gd name="connsiteX100" fmla="*/ 0 w 145111"/>
                    <a:gd name="connsiteY100" fmla="*/ 58102 h 126052"/>
                    <a:gd name="connsiteX101" fmla="*/ 0 w 145111"/>
                    <a:gd name="connsiteY101" fmla="*/ 58102 h 126052"/>
                    <a:gd name="connsiteX102" fmla="*/ 0 w 145111"/>
                    <a:gd name="connsiteY102" fmla="*/ 58102 h 126052"/>
                    <a:gd name="connsiteX103" fmla="*/ 0 w 145111"/>
                    <a:gd name="connsiteY103" fmla="*/ 58102 h 126052"/>
                    <a:gd name="connsiteX104" fmla="*/ 0 w 145111"/>
                    <a:gd name="connsiteY104" fmla="*/ 58102 h 126052"/>
                    <a:gd name="connsiteX105" fmla="*/ 0 w 145111"/>
                    <a:gd name="connsiteY105" fmla="*/ 58102 h 126052"/>
                    <a:gd name="connsiteX106" fmla="*/ 0 w 145111"/>
                    <a:gd name="connsiteY106" fmla="*/ 58102 h 126052"/>
                    <a:gd name="connsiteX107" fmla="*/ 0 w 145111"/>
                    <a:gd name="connsiteY107" fmla="*/ 58102 h 126052"/>
                    <a:gd name="connsiteX108" fmla="*/ 0 w 145111"/>
                    <a:gd name="connsiteY108" fmla="*/ 58102 h 126052"/>
                    <a:gd name="connsiteX109" fmla="*/ 0 w 145111"/>
                    <a:gd name="connsiteY109" fmla="*/ 57150 h 126052"/>
                    <a:gd name="connsiteX110" fmla="*/ 0 w 145111"/>
                    <a:gd name="connsiteY110" fmla="*/ 57150 h 126052"/>
                    <a:gd name="connsiteX111" fmla="*/ 0 w 145111"/>
                    <a:gd name="connsiteY111" fmla="*/ 56198 h 126052"/>
                    <a:gd name="connsiteX112" fmla="*/ 1905 w 145111"/>
                    <a:gd name="connsiteY112" fmla="*/ 50483 h 126052"/>
                    <a:gd name="connsiteX113" fmla="*/ 7620 w 145111"/>
                    <a:gd name="connsiteY113" fmla="*/ 47625 h 126052"/>
                    <a:gd name="connsiteX114" fmla="*/ 8573 w 145111"/>
                    <a:gd name="connsiteY114" fmla="*/ 47625 h 126052"/>
                    <a:gd name="connsiteX115" fmla="*/ 13335 w 145111"/>
                    <a:gd name="connsiteY115" fmla="*/ 47625 h 126052"/>
                    <a:gd name="connsiteX116" fmla="*/ 12383 w 145111"/>
                    <a:gd name="connsiteY116" fmla="*/ 47625 h 126052"/>
                    <a:gd name="connsiteX117" fmla="*/ 12383 w 145111"/>
                    <a:gd name="connsiteY117" fmla="*/ 47625 h 126052"/>
                    <a:gd name="connsiteX118" fmla="*/ 10478 w 145111"/>
                    <a:gd name="connsiteY118" fmla="*/ 46673 h 126052"/>
                    <a:gd name="connsiteX119" fmla="*/ 9525 w 145111"/>
                    <a:gd name="connsiteY119" fmla="*/ 45720 h 126052"/>
                    <a:gd name="connsiteX120" fmla="*/ 8573 w 145111"/>
                    <a:gd name="connsiteY120" fmla="*/ 44767 h 126052"/>
                    <a:gd name="connsiteX121" fmla="*/ 7620 w 145111"/>
                    <a:gd name="connsiteY121" fmla="*/ 43815 h 126052"/>
                    <a:gd name="connsiteX122" fmla="*/ 4763 w 145111"/>
                    <a:gd name="connsiteY122" fmla="*/ 40958 h 126052"/>
                    <a:gd name="connsiteX123" fmla="*/ 17145 w 145111"/>
                    <a:gd name="connsiteY123" fmla="*/ 27623 h 126052"/>
                    <a:gd name="connsiteX124" fmla="*/ 17145 w 145111"/>
                    <a:gd name="connsiteY124" fmla="*/ 26670 h 126052"/>
                    <a:gd name="connsiteX125" fmla="*/ 25718 w 145111"/>
                    <a:gd name="connsiteY125" fmla="*/ 6667 h 126052"/>
                    <a:gd name="connsiteX126" fmla="*/ 26670 w 145111"/>
                    <a:gd name="connsiteY126" fmla="*/ 5715 h 126052"/>
                    <a:gd name="connsiteX127" fmla="*/ 26670 w 145111"/>
                    <a:gd name="connsiteY127" fmla="*/ 5715 h 126052"/>
                    <a:gd name="connsiteX128" fmla="*/ 27623 w 145111"/>
                    <a:gd name="connsiteY128" fmla="*/ 5715 h 126052"/>
                    <a:gd name="connsiteX129" fmla="*/ 27623 w 145111"/>
                    <a:gd name="connsiteY129" fmla="*/ 5715 h 126052"/>
                    <a:gd name="connsiteX130" fmla="*/ 28575 w 145111"/>
                    <a:gd name="connsiteY130" fmla="*/ 5715 h 126052"/>
                    <a:gd name="connsiteX131" fmla="*/ 28575 w 145111"/>
                    <a:gd name="connsiteY131" fmla="*/ 5715 h 126052"/>
                    <a:gd name="connsiteX132" fmla="*/ 29528 w 145111"/>
                    <a:gd name="connsiteY132" fmla="*/ 4763 h 126052"/>
                    <a:gd name="connsiteX133" fmla="*/ 29528 w 145111"/>
                    <a:gd name="connsiteY133" fmla="*/ 4763 h 126052"/>
                    <a:gd name="connsiteX134" fmla="*/ 30480 w 145111"/>
                    <a:gd name="connsiteY134" fmla="*/ 4763 h 126052"/>
                    <a:gd name="connsiteX135" fmla="*/ 30480 w 145111"/>
                    <a:gd name="connsiteY135" fmla="*/ 4763 h 126052"/>
                    <a:gd name="connsiteX136" fmla="*/ 31433 w 145111"/>
                    <a:gd name="connsiteY136" fmla="*/ 4763 h 126052"/>
                    <a:gd name="connsiteX137" fmla="*/ 31433 w 145111"/>
                    <a:gd name="connsiteY137" fmla="*/ 4763 h 126052"/>
                    <a:gd name="connsiteX138" fmla="*/ 32385 w 145111"/>
                    <a:gd name="connsiteY138" fmla="*/ 4763 h 126052"/>
                    <a:gd name="connsiteX139" fmla="*/ 32385 w 145111"/>
                    <a:gd name="connsiteY139" fmla="*/ 4763 h 126052"/>
                    <a:gd name="connsiteX140" fmla="*/ 33338 w 145111"/>
                    <a:gd name="connsiteY140" fmla="*/ 4763 h 126052"/>
                    <a:gd name="connsiteX141" fmla="*/ 33338 w 145111"/>
                    <a:gd name="connsiteY141" fmla="*/ 4763 h 126052"/>
                    <a:gd name="connsiteX142" fmla="*/ 34290 w 145111"/>
                    <a:gd name="connsiteY142" fmla="*/ 4763 h 126052"/>
                    <a:gd name="connsiteX143" fmla="*/ 34290 w 145111"/>
                    <a:gd name="connsiteY143" fmla="*/ 4763 h 126052"/>
                    <a:gd name="connsiteX144" fmla="*/ 35243 w 145111"/>
                    <a:gd name="connsiteY144" fmla="*/ 4763 h 126052"/>
                    <a:gd name="connsiteX145" fmla="*/ 35243 w 145111"/>
                    <a:gd name="connsiteY145" fmla="*/ 4763 h 126052"/>
                    <a:gd name="connsiteX146" fmla="*/ 37148 w 145111"/>
                    <a:gd name="connsiteY146" fmla="*/ 4763 h 126052"/>
                    <a:gd name="connsiteX147" fmla="*/ 37148 w 145111"/>
                    <a:gd name="connsiteY147" fmla="*/ 4763 h 126052"/>
                    <a:gd name="connsiteX148" fmla="*/ 38100 w 145111"/>
                    <a:gd name="connsiteY148" fmla="*/ 4763 h 126052"/>
                    <a:gd name="connsiteX149" fmla="*/ 38100 w 145111"/>
                    <a:gd name="connsiteY149" fmla="*/ 4763 h 126052"/>
                    <a:gd name="connsiteX150" fmla="*/ 40005 w 145111"/>
                    <a:gd name="connsiteY150" fmla="*/ 4763 h 126052"/>
                    <a:gd name="connsiteX151" fmla="*/ 40005 w 145111"/>
                    <a:gd name="connsiteY151" fmla="*/ 4763 h 126052"/>
                    <a:gd name="connsiteX152" fmla="*/ 44768 w 145111"/>
                    <a:gd name="connsiteY152" fmla="*/ 6667 h 126052"/>
                    <a:gd name="connsiteX153" fmla="*/ 44768 w 145111"/>
                    <a:gd name="connsiteY153" fmla="*/ 6667 h 126052"/>
                    <a:gd name="connsiteX154" fmla="*/ 44768 w 145111"/>
                    <a:gd name="connsiteY154" fmla="*/ 6667 h 126052"/>
                    <a:gd name="connsiteX155" fmla="*/ 45720 w 145111"/>
                    <a:gd name="connsiteY155" fmla="*/ 6667 h 126052"/>
                    <a:gd name="connsiteX156" fmla="*/ 45720 w 145111"/>
                    <a:gd name="connsiteY156" fmla="*/ 6667 h 126052"/>
                    <a:gd name="connsiteX157" fmla="*/ 45720 w 145111"/>
                    <a:gd name="connsiteY157" fmla="*/ 6667 h 126052"/>
                    <a:gd name="connsiteX158" fmla="*/ 45720 w 145111"/>
                    <a:gd name="connsiteY158" fmla="*/ 6667 h 126052"/>
                    <a:gd name="connsiteX159" fmla="*/ 52388 w 145111"/>
                    <a:gd name="connsiteY159" fmla="*/ 14288 h 126052"/>
                    <a:gd name="connsiteX160" fmla="*/ 52388 w 145111"/>
                    <a:gd name="connsiteY160" fmla="*/ 14288 h 126052"/>
                    <a:gd name="connsiteX161" fmla="*/ 52388 w 145111"/>
                    <a:gd name="connsiteY161" fmla="*/ 14288 h 126052"/>
                    <a:gd name="connsiteX162" fmla="*/ 52388 w 145111"/>
                    <a:gd name="connsiteY162" fmla="*/ 14288 h 126052"/>
                    <a:gd name="connsiteX163" fmla="*/ 52388 w 145111"/>
                    <a:gd name="connsiteY163" fmla="*/ 14288 h 126052"/>
                    <a:gd name="connsiteX164" fmla="*/ 52388 w 145111"/>
                    <a:gd name="connsiteY164" fmla="*/ 14288 h 126052"/>
                    <a:gd name="connsiteX165" fmla="*/ 52388 w 145111"/>
                    <a:gd name="connsiteY165" fmla="*/ 14288 h 126052"/>
                    <a:gd name="connsiteX166" fmla="*/ 52388 w 145111"/>
                    <a:gd name="connsiteY166" fmla="*/ 14288 h 126052"/>
                    <a:gd name="connsiteX167" fmla="*/ 52388 w 145111"/>
                    <a:gd name="connsiteY167" fmla="*/ 14288 h 126052"/>
                    <a:gd name="connsiteX168" fmla="*/ 52388 w 145111"/>
                    <a:gd name="connsiteY168" fmla="*/ 14288 h 126052"/>
                    <a:gd name="connsiteX169" fmla="*/ 52388 w 145111"/>
                    <a:gd name="connsiteY169" fmla="*/ 14288 h 126052"/>
                    <a:gd name="connsiteX170" fmla="*/ 52388 w 145111"/>
                    <a:gd name="connsiteY170" fmla="*/ 14288 h 126052"/>
                    <a:gd name="connsiteX171" fmla="*/ 52388 w 145111"/>
                    <a:gd name="connsiteY171" fmla="*/ 14288 h 126052"/>
                    <a:gd name="connsiteX172" fmla="*/ 52388 w 145111"/>
                    <a:gd name="connsiteY172" fmla="*/ 14288 h 126052"/>
                    <a:gd name="connsiteX173" fmla="*/ 52388 w 145111"/>
                    <a:gd name="connsiteY173" fmla="*/ 14288 h 126052"/>
                    <a:gd name="connsiteX174" fmla="*/ 57150 w 145111"/>
                    <a:gd name="connsiteY174" fmla="*/ 12383 h 126052"/>
                    <a:gd name="connsiteX175" fmla="*/ 62865 w 145111"/>
                    <a:gd name="connsiteY175" fmla="*/ 12383 h 126052"/>
                    <a:gd name="connsiteX176" fmla="*/ 65723 w 145111"/>
                    <a:gd name="connsiteY176" fmla="*/ 14288 h 126052"/>
                    <a:gd name="connsiteX177" fmla="*/ 68580 w 145111"/>
                    <a:gd name="connsiteY177" fmla="*/ 8573 h 126052"/>
                    <a:gd name="connsiteX178" fmla="*/ 72390 w 145111"/>
                    <a:gd name="connsiteY178" fmla="*/ 3810 h 126052"/>
                    <a:gd name="connsiteX179" fmla="*/ 83820 w 145111"/>
                    <a:gd name="connsiteY179" fmla="*/ 0 h 126052"/>
                    <a:gd name="connsiteX180" fmla="*/ 100013 w 145111"/>
                    <a:gd name="connsiteY180" fmla="*/ 18098 h 126052"/>
                    <a:gd name="connsiteX181" fmla="*/ 106680 w 145111"/>
                    <a:gd name="connsiteY181" fmla="*/ 11430 h 126052"/>
                    <a:gd name="connsiteX182" fmla="*/ 111443 w 145111"/>
                    <a:gd name="connsiteY182" fmla="*/ 12383 h 126052"/>
                    <a:gd name="connsiteX183" fmla="*/ 114300 w 145111"/>
                    <a:gd name="connsiteY183" fmla="*/ 25717 h 126052"/>
                    <a:gd name="connsiteX184" fmla="*/ 125730 w 145111"/>
                    <a:gd name="connsiteY184" fmla="*/ 31433 h 126052"/>
                    <a:gd name="connsiteX185" fmla="*/ 121920 w 145111"/>
                    <a:gd name="connsiteY185" fmla="*/ 42863 h 126052"/>
                    <a:gd name="connsiteX186" fmla="*/ 140970 w 145111"/>
                    <a:gd name="connsiteY186" fmla="*/ 47625 h 126052"/>
                    <a:gd name="connsiteX187" fmla="*/ 144780 w 145111"/>
                    <a:gd name="connsiteY187" fmla="*/ 57150 h 126052"/>
                    <a:gd name="connsiteX188" fmla="*/ 140018 w 145111"/>
                    <a:gd name="connsiteY188" fmla="*/ 77152 h 126052"/>
                    <a:gd name="connsiteX189" fmla="*/ 121920 w 145111"/>
                    <a:gd name="connsiteY189" fmla="*/ 86677 h 126052"/>
                    <a:gd name="connsiteX190" fmla="*/ 126683 w 145111"/>
                    <a:gd name="connsiteY190" fmla="*/ 98108 h 126052"/>
                    <a:gd name="connsiteX191" fmla="*/ 116205 w 145111"/>
                    <a:gd name="connsiteY191" fmla="*/ 101917 h 126052"/>
                    <a:gd name="connsiteX192" fmla="*/ 120015 w 145111"/>
                    <a:gd name="connsiteY192" fmla="*/ 116205 h 126052"/>
                    <a:gd name="connsiteX193" fmla="*/ 105728 w 145111"/>
                    <a:gd name="connsiteY193" fmla="*/ 125730 h 126052"/>
                    <a:gd name="connsiteX194" fmla="*/ 73343 w 145111"/>
                    <a:gd name="connsiteY194" fmla="*/ 109538 h 126052"/>
                    <a:gd name="connsiteX195" fmla="*/ 64770 w 145111"/>
                    <a:gd name="connsiteY195" fmla="*/ 115252 h 126052"/>
                    <a:gd name="connsiteX196" fmla="*/ 56198 w 145111"/>
                    <a:gd name="connsiteY196" fmla="*/ 109538 h 126052"/>
                    <a:gd name="connsiteX197" fmla="*/ 56198 w 145111"/>
                    <a:gd name="connsiteY197" fmla="*/ 109538 h 126052"/>
                    <a:gd name="connsiteX198" fmla="*/ 53340 w 145111"/>
                    <a:gd name="connsiteY198" fmla="*/ 112395 h 126052"/>
                    <a:gd name="connsiteX199" fmla="*/ 52388 w 145111"/>
                    <a:gd name="connsiteY199" fmla="*/ 113348 h 126052"/>
                    <a:gd name="connsiteX200" fmla="*/ 47625 w 145111"/>
                    <a:gd name="connsiteY200" fmla="*/ 116205 h 126052"/>
                    <a:gd name="connsiteX201" fmla="*/ 46673 w 145111"/>
                    <a:gd name="connsiteY201" fmla="*/ 116205 h 126052"/>
                    <a:gd name="connsiteX202" fmla="*/ 30480 w 145111"/>
                    <a:gd name="connsiteY202" fmla="*/ 108585 h 126052"/>
                    <a:gd name="connsiteX203" fmla="*/ 27623 w 145111"/>
                    <a:gd name="connsiteY203" fmla="*/ 108585 h 126052"/>
                    <a:gd name="connsiteX204" fmla="*/ 26670 w 145111"/>
                    <a:gd name="connsiteY204" fmla="*/ 108585 h 126052"/>
                    <a:gd name="connsiteX205" fmla="*/ 24765 w 145111"/>
                    <a:gd name="connsiteY205" fmla="*/ 107633 h 126052"/>
                    <a:gd name="connsiteX206" fmla="*/ 20955 w 145111"/>
                    <a:gd name="connsiteY206" fmla="*/ 105727 h 126052"/>
                    <a:gd name="connsiteX207" fmla="*/ 18098 w 145111"/>
                    <a:gd name="connsiteY207" fmla="*/ 101917 h 126052"/>
                    <a:gd name="connsiteX208" fmla="*/ 18098 w 145111"/>
                    <a:gd name="connsiteY208" fmla="*/ 100965 h 126052"/>
                    <a:gd name="connsiteX209" fmla="*/ 18098 w 145111"/>
                    <a:gd name="connsiteY209" fmla="*/ 100013 h 126052"/>
                    <a:gd name="connsiteX210" fmla="*/ 18098 w 145111"/>
                    <a:gd name="connsiteY210" fmla="*/ 99060 h 126052"/>
                    <a:gd name="connsiteX211" fmla="*/ 18098 w 145111"/>
                    <a:gd name="connsiteY211" fmla="*/ 98108 h 126052"/>
                    <a:gd name="connsiteX212" fmla="*/ 18098 w 145111"/>
                    <a:gd name="connsiteY212" fmla="*/ 97155 h 126052"/>
                    <a:gd name="connsiteX213" fmla="*/ 18098 w 145111"/>
                    <a:gd name="connsiteY213" fmla="*/ 96202 h 126052"/>
                    <a:gd name="connsiteX214" fmla="*/ 18098 w 145111"/>
                    <a:gd name="connsiteY214" fmla="*/ 96202 h 126052"/>
                    <a:gd name="connsiteX215" fmla="*/ 18098 w 145111"/>
                    <a:gd name="connsiteY215" fmla="*/ 95250 h 126052"/>
                    <a:gd name="connsiteX216" fmla="*/ 19050 w 145111"/>
                    <a:gd name="connsiteY216" fmla="*/ 92392 h 126052"/>
                    <a:gd name="connsiteX217" fmla="*/ 1905 w 145111"/>
                    <a:gd name="connsiteY217" fmla="*/ 73342 h 1260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</a:cxnLst>
                  <a:rect l="l" t="t" r="r" b="b"/>
                  <a:pathLst>
                    <a:path w="145111" h="126052">
                      <a:moveTo>
                        <a:pt x="1905" y="73342"/>
                      </a:moveTo>
                      <a:cubicBezTo>
                        <a:pt x="1905" y="73342"/>
                        <a:pt x="1905" y="72390"/>
                        <a:pt x="1905" y="72390"/>
                      </a:cubicBezTo>
                      <a:cubicBezTo>
                        <a:pt x="1905" y="72390"/>
                        <a:pt x="1905" y="72390"/>
                        <a:pt x="1905" y="72390"/>
                      </a:cubicBezTo>
                      <a:cubicBezTo>
                        <a:pt x="1905" y="72390"/>
                        <a:pt x="1905" y="71438"/>
                        <a:pt x="1905" y="71438"/>
                      </a:cubicBezTo>
                      <a:cubicBezTo>
                        <a:pt x="1905" y="71438"/>
                        <a:pt x="1905" y="71438"/>
                        <a:pt x="1905" y="71438"/>
                      </a:cubicBezTo>
                      <a:cubicBezTo>
                        <a:pt x="1905" y="71438"/>
                        <a:pt x="1905" y="70485"/>
                        <a:pt x="1905" y="70485"/>
                      </a:cubicBezTo>
                      <a:cubicBezTo>
                        <a:pt x="1905" y="70485"/>
                        <a:pt x="1905" y="70485"/>
                        <a:pt x="1905" y="70485"/>
                      </a:cubicBezTo>
                      <a:cubicBezTo>
                        <a:pt x="1905" y="70485"/>
                        <a:pt x="1905" y="69533"/>
                        <a:pt x="1905" y="69533"/>
                      </a:cubicBezTo>
                      <a:cubicBezTo>
                        <a:pt x="1905" y="69533"/>
                        <a:pt x="1905" y="69533"/>
                        <a:pt x="1905" y="69533"/>
                      </a:cubicBezTo>
                      <a:cubicBezTo>
                        <a:pt x="1905" y="69533"/>
                        <a:pt x="1905" y="68580"/>
                        <a:pt x="1905" y="68580"/>
                      </a:cubicBezTo>
                      <a:cubicBezTo>
                        <a:pt x="1905" y="68580"/>
                        <a:pt x="1905" y="68580"/>
                        <a:pt x="1905" y="68580"/>
                      </a:cubicBezTo>
                      <a:cubicBezTo>
                        <a:pt x="1905" y="68580"/>
                        <a:pt x="1905" y="68580"/>
                        <a:pt x="1905" y="67627"/>
                      </a:cubicBezTo>
                      <a:cubicBezTo>
                        <a:pt x="1905" y="67627"/>
                        <a:pt x="1905" y="67627"/>
                        <a:pt x="1905" y="67627"/>
                      </a:cubicBezTo>
                      <a:cubicBezTo>
                        <a:pt x="1905" y="67627"/>
                        <a:pt x="1905" y="66675"/>
                        <a:pt x="1905" y="66675"/>
                      </a:cubicBezTo>
                      <a:cubicBezTo>
                        <a:pt x="1905" y="66675"/>
                        <a:pt x="1905" y="66675"/>
                        <a:pt x="1905" y="66675"/>
                      </a:cubicBezTo>
                      <a:cubicBezTo>
                        <a:pt x="1905" y="66675"/>
                        <a:pt x="1905" y="65723"/>
                        <a:pt x="1905" y="65723"/>
                      </a:cubicBezTo>
                      <a:cubicBezTo>
                        <a:pt x="1905" y="65723"/>
                        <a:pt x="1905" y="65723"/>
                        <a:pt x="1905" y="65723"/>
                      </a:cubicBezTo>
                      <a:cubicBezTo>
                        <a:pt x="1905" y="65723"/>
                        <a:pt x="1905" y="65723"/>
                        <a:pt x="1905" y="64770"/>
                      </a:cubicBezTo>
                      <a:cubicBezTo>
                        <a:pt x="1905" y="64770"/>
                        <a:pt x="1905" y="64770"/>
                        <a:pt x="1905" y="64770"/>
                      </a:cubicBezTo>
                      <a:cubicBezTo>
                        <a:pt x="1905" y="64770"/>
                        <a:pt x="1905" y="64770"/>
                        <a:pt x="1905" y="63817"/>
                      </a:cubicBezTo>
                      <a:cubicBezTo>
                        <a:pt x="1905" y="63817"/>
                        <a:pt x="1905" y="63817"/>
                        <a:pt x="1905" y="63817"/>
                      </a:cubicBezTo>
                      <a:cubicBezTo>
                        <a:pt x="1905" y="63817"/>
                        <a:pt x="1905" y="63817"/>
                        <a:pt x="1905" y="62865"/>
                      </a:cubicBezTo>
                      <a:cubicBezTo>
                        <a:pt x="1905" y="62865"/>
                        <a:pt x="1905" y="62865"/>
                        <a:pt x="1905" y="62865"/>
                      </a:cubicBezTo>
                      <a:cubicBezTo>
                        <a:pt x="1905" y="62865"/>
                        <a:pt x="1905" y="62865"/>
                        <a:pt x="1905" y="61913"/>
                      </a:cubicBezTo>
                      <a:cubicBezTo>
                        <a:pt x="1905" y="61913"/>
                        <a:pt x="1905" y="61913"/>
                        <a:pt x="1905" y="61913"/>
                      </a:cubicBezTo>
                      <a:cubicBezTo>
                        <a:pt x="1905" y="61913"/>
                        <a:pt x="1905" y="61913"/>
                        <a:pt x="1905" y="60960"/>
                      </a:cubicBezTo>
                      <a:cubicBezTo>
                        <a:pt x="1905" y="60960"/>
                        <a:pt x="1905" y="60960"/>
                        <a:pt x="1905" y="60960"/>
                      </a:cubicBezTo>
                      <a:cubicBezTo>
                        <a:pt x="1905" y="60960"/>
                        <a:pt x="1905" y="60960"/>
                        <a:pt x="1905" y="60008"/>
                      </a:cubicBezTo>
                      <a:cubicBezTo>
                        <a:pt x="1905" y="60008"/>
                        <a:pt x="1905" y="60008"/>
                        <a:pt x="1905" y="60008"/>
                      </a:cubicBezTo>
                      <a:cubicBezTo>
                        <a:pt x="1905" y="60008"/>
                        <a:pt x="1905" y="60008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953" y="59055"/>
                        <a:pt x="953" y="58102"/>
                        <a:pt x="0" y="58102"/>
                      </a:cubicBezTo>
                      <a:cubicBezTo>
                        <a:pt x="0" y="58102"/>
                        <a:pt x="0" y="58102"/>
                        <a:pt x="0" y="58102"/>
                      </a:cubicBezTo>
                      <a:cubicBezTo>
                        <a:pt x="0" y="58102"/>
                        <a:pt x="0" y="58102"/>
                        <a:pt x="0" y="58102"/>
                      </a:cubicBezTo>
                      <a:cubicBezTo>
                        <a:pt x="0" y="58102"/>
                        <a:pt x="0" y="58102"/>
                        <a:pt x="0" y="58102"/>
                      </a:cubicBezTo>
                      <a:cubicBezTo>
                        <a:pt x="0" y="58102"/>
                        <a:pt x="0" y="58102"/>
                        <a:pt x="0" y="58102"/>
                      </a:cubicBezTo>
                      <a:cubicBezTo>
                        <a:pt x="0" y="58102"/>
                        <a:pt x="0" y="58102"/>
                        <a:pt x="0" y="58102"/>
                      </a:cubicBezTo>
                      <a:cubicBezTo>
                        <a:pt x="0" y="58102"/>
                        <a:pt x="0" y="58102"/>
                        <a:pt x="0" y="58102"/>
                      </a:cubicBezTo>
                      <a:cubicBezTo>
                        <a:pt x="0" y="58102"/>
                        <a:pt x="0" y="58102"/>
                        <a:pt x="0" y="58102"/>
                      </a:cubicBezTo>
                      <a:cubicBezTo>
                        <a:pt x="0" y="58102"/>
                        <a:pt x="0" y="58102"/>
                        <a:pt x="0" y="58102"/>
                      </a:cubicBezTo>
                      <a:cubicBezTo>
                        <a:pt x="0" y="58102"/>
                        <a:pt x="0" y="58102"/>
                        <a:pt x="0" y="58102"/>
                      </a:cubicBezTo>
                      <a:cubicBezTo>
                        <a:pt x="0" y="58102"/>
                        <a:pt x="0" y="58102"/>
                        <a:pt x="0" y="58102"/>
                      </a:cubicBezTo>
                      <a:cubicBezTo>
                        <a:pt x="0" y="58102"/>
                        <a:pt x="0" y="58102"/>
                        <a:pt x="0" y="58102"/>
                      </a:cubicBezTo>
                      <a:cubicBezTo>
                        <a:pt x="0" y="58102"/>
                        <a:pt x="0" y="58102"/>
                        <a:pt x="0" y="58102"/>
                      </a:cubicBezTo>
                      <a:cubicBezTo>
                        <a:pt x="0" y="58102"/>
                        <a:pt x="0" y="58102"/>
                        <a:pt x="0" y="58102"/>
                      </a:cubicBezTo>
                      <a:cubicBezTo>
                        <a:pt x="0" y="58102"/>
                        <a:pt x="0" y="58102"/>
                        <a:pt x="0" y="58102"/>
                      </a:cubicBezTo>
                      <a:cubicBezTo>
                        <a:pt x="0" y="58102"/>
                        <a:pt x="0" y="58102"/>
                        <a:pt x="0" y="58102"/>
                      </a:cubicBezTo>
                      <a:cubicBezTo>
                        <a:pt x="0" y="58102"/>
                        <a:pt x="0" y="58102"/>
                        <a:pt x="0" y="58102"/>
                      </a:cubicBezTo>
                      <a:cubicBezTo>
                        <a:pt x="0" y="58102"/>
                        <a:pt x="0" y="58102"/>
                        <a:pt x="0" y="58102"/>
                      </a:cubicBezTo>
                      <a:cubicBezTo>
                        <a:pt x="0" y="58102"/>
                        <a:pt x="0" y="58102"/>
                        <a:pt x="0" y="58102"/>
                      </a:cubicBezTo>
                      <a:cubicBezTo>
                        <a:pt x="0" y="58102"/>
                        <a:pt x="0" y="58102"/>
                        <a:pt x="0" y="57150"/>
                      </a:cubicBezTo>
                      <a:cubicBezTo>
                        <a:pt x="0" y="57150"/>
                        <a:pt x="0" y="57150"/>
                        <a:pt x="0" y="57150"/>
                      </a:cubicBezTo>
                      <a:cubicBezTo>
                        <a:pt x="0" y="57150"/>
                        <a:pt x="0" y="56198"/>
                        <a:pt x="0" y="56198"/>
                      </a:cubicBezTo>
                      <a:cubicBezTo>
                        <a:pt x="0" y="53340"/>
                        <a:pt x="953" y="51435"/>
                        <a:pt x="1905" y="50483"/>
                      </a:cubicBezTo>
                      <a:cubicBezTo>
                        <a:pt x="3810" y="48577"/>
                        <a:pt x="5715" y="47625"/>
                        <a:pt x="7620" y="47625"/>
                      </a:cubicBezTo>
                      <a:cubicBezTo>
                        <a:pt x="7620" y="47625"/>
                        <a:pt x="7620" y="47625"/>
                        <a:pt x="8573" y="47625"/>
                      </a:cubicBezTo>
                      <a:cubicBezTo>
                        <a:pt x="11430" y="47625"/>
                        <a:pt x="13335" y="47625"/>
                        <a:pt x="13335" y="47625"/>
                      </a:cubicBezTo>
                      <a:cubicBezTo>
                        <a:pt x="13335" y="47625"/>
                        <a:pt x="12383" y="47625"/>
                        <a:pt x="12383" y="47625"/>
                      </a:cubicBezTo>
                      <a:cubicBezTo>
                        <a:pt x="12383" y="47625"/>
                        <a:pt x="12383" y="47625"/>
                        <a:pt x="12383" y="47625"/>
                      </a:cubicBezTo>
                      <a:cubicBezTo>
                        <a:pt x="11430" y="47625"/>
                        <a:pt x="11430" y="46673"/>
                        <a:pt x="10478" y="46673"/>
                      </a:cubicBezTo>
                      <a:cubicBezTo>
                        <a:pt x="10478" y="46673"/>
                        <a:pt x="10478" y="46673"/>
                        <a:pt x="9525" y="45720"/>
                      </a:cubicBezTo>
                      <a:cubicBezTo>
                        <a:pt x="9525" y="45720"/>
                        <a:pt x="9525" y="45720"/>
                        <a:pt x="8573" y="44767"/>
                      </a:cubicBezTo>
                      <a:cubicBezTo>
                        <a:pt x="8573" y="44767"/>
                        <a:pt x="7620" y="44767"/>
                        <a:pt x="7620" y="43815"/>
                      </a:cubicBezTo>
                      <a:cubicBezTo>
                        <a:pt x="6668" y="42863"/>
                        <a:pt x="5715" y="41910"/>
                        <a:pt x="4763" y="40958"/>
                      </a:cubicBezTo>
                      <a:cubicBezTo>
                        <a:pt x="18098" y="29527"/>
                        <a:pt x="18098" y="28575"/>
                        <a:pt x="17145" y="27623"/>
                      </a:cubicBezTo>
                      <a:cubicBezTo>
                        <a:pt x="17145" y="27623"/>
                        <a:pt x="17145" y="26670"/>
                        <a:pt x="17145" y="26670"/>
                      </a:cubicBezTo>
                      <a:cubicBezTo>
                        <a:pt x="15240" y="20955"/>
                        <a:pt x="15240" y="13335"/>
                        <a:pt x="25718" y="6667"/>
                      </a:cubicBezTo>
                      <a:cubicBezTo>
                        <a:pt x="25718" y="6667"/>
                        <a:pt x="26670" y="6667"/>
                        <a:pt x="26670" y="5715"/>
                      </a:cubicBezTo>
                      <a:cubicBezTo>
                        <a:pt x="26670" y="5715"/>
                        <a:pt x="26670" y="5715"/>
                        <a:pt x="26670" y="5715"/>
                      </a:cubicBezTo>
                      <a:cubicBezTo>
                        <a:pt x="26670" y="5715"/>
                        <a:pt x="27623" y="5715"/>
                        <a:pt x="27623" y="5715"/>
                      </a:cubicBezTo>
                      <a:cubicBezTo>
                        <a:pt x="27623" y="5715"/>
                        <a:pt x="27623" y="5715"/>
                        <a:pt x="27623" y="5715"/>
                      </a:cubicBezTo>
                      <a:cubicBezTo>
                        <a:pt x="27623" y="5715"/>
                        <a:pt x="28575" y="5715"/>
                        <a:pt x="28575" y="5715"/>
                      </a:cubicBezTo>
                      <a:cubicBezTo>
                        <a:pt x="28575" y="5715"/>
                        <a:pt x="28575" y="5715"/>
                        <a:pt x="28575" y="5715"/>
                      </a:cubicBezTo>
                      <a:cubicBezTo>
                        <a:pt x="28575" y="5715"/>
                        <a:pt x="29528" y="5715"/>
                        <a:pt x="29528" y="4763"/>
                      </a:cubicBezTo>
                      <a:cubicBezTo>
                        <a:pt x="29528" y="4763"/>
                        <a:pt x="29528" y="4763"/>
                        <a:pt x="29528" y="4763"/>
                      </a:cubicBezTo>
                      <a:cubicBezTo>
                        <a:pt x="29528" y="4763"/>
                        <a:pt x="30480" y="4763"/>
                        <a:pt x="30480" y="4763"/>
                      </a:cubicBezTo>
                      <a:cubicBezTo>
                        <a:pt x="30480" y="4763"/>
                        <a:pt x="30480" y="4763"/>
                        <a:pt x="30480" y="4763"/>
                      </a:cubicBezTo>
                      <a:cubicBezTo>
                        <a:pt x="30480" y="4763"/>
                        <a:pt x="31433" y="4763"/>
                        <a:pt x="31433" y="4763"/>
                      </a:cubicBezTo>
                      <a:cubicBezTo>
                        <a:pt x="31433" y="4763"/>
                        <a:pt x="31433" y="4763"/>
                        <a:pt x="31433" y="4763"/>
                      </a:cubicBezTo>
                      <a:cubicBezTo>
                        <a:pt x="31433" y="4763"/>
                        <a:pt x="32385" y="4763"/>
                        <a:pt x="32385" y="4763"/>
                      </a:cubicBezTo>
                      <a:lnTo>
                        <a:pt x="32385" y="4763"/>
                      </a:lnTo>
                      <a:cubicBezTo>
                        <a:pt x="32385" y="4763"/>
                        <a:pt x="33338" y="4763"/>
                        <a:pt x="33338" y="4763"/>
                      </a:cubicBezTo>
                      <a:cubicBezTo>
                        <a:pt x="33338" y="4763"/>
                        <a:pt x="33338" y="4763"/>
                        <a:pt x="33338" y="4763"/>
                      </a:cubicBezTo>
                      <a:cubicBezTo>
                        <a:pt x="33338" y="4763"/>
                        <a:pt x="34290" y="4763"/>
                        <a:pt x="34290" y="4763"/>
                      </a:cubicBezTo>
                      <a:cubicBezTo>
                        <a:pt x="34290" y="4763"/>
                        <a:pt x="34290" y="4763"/>
                        <a:pt x="34290" y="4763"/>
                      </a:cubicBezTo>
                      <a:cubicBezTo>
                        <a:pt x="34290" y="4763"/>
                        <a:pt x="35243" y="4763"/>
                        <a:pt x="35243" y="4763"/>
                      </a:cubicBezTo>
                      <a:cubicBezTo>
                        <a:pt x="35243" y="4763"/>
                        <a:pt x="35243" y="4763"/>
                        <a:pt x="35243" y="4763"/>
                      </a:cubicBezTo>
                      <a:cubicBezTo>
                        <a:pt x="36195" y="4763"/>
                        <a:pt x="36195" y="4763"/>
                        <a:pt x="37148" y="4763"/>
                      </a:cubicBezTo>
                      <a:cubicBezTo>
                        <a:pt x="37148" y="4763"/>
                        <a:pt x="37148" y="4763"/>
                        <a:pt x="37148" y="4763"/>
                      </a:cubicBezTo>
                      <a:cubicBezTo>
                        <a:pt x="37148" y="4763"/>
                        <a:pt x="38100" y="4763"/>
                        <a:pt x="38100" y="4763"/>
                      </a:cubicBezTo>
                      <a:cubicBezTo>
                        <a:pt x="38100" y="4763"/>
                        <a:pt x="38100" y="4763"/>
                        <a:pt x="38100" y="4763"/>
                      </a:cubicBezTo>
                      <a:cubicBezTo>
                        <a:pt x="39053" y="4763"/>
                        <a:pt x="40005" y="4763"/>
                        <a:pt x="40005" y="4763"/>
                      </a:cubicBezTo>
                      <a:lnTo>
                        <a:pt x="40005" y="4763"/>
                      </a:lnTo>
                      <a:cubicBezTo>
                        <a:pt x="41910" y="4763"/>
                        <a:pt x="42863" y="5715"/>
                        <a:pt x="44768" y="6667"/>
                      </a:cubicBezTo>
                      <a:lnTo>
                        <a:pt x="44768" y="6667"/>
                      </a:lnTo>
                      <a:lnTo>
                        <a:pt x="44768" y="6667"/>
                      </a:lnTo>
                      <a:cubicBezTo>
                        <a:pt x="44768" y="6667"/>
                        <a:pt x="44768" y="6667"/>
                        <a:pt x="45720" y="6667"/>
                      </a:cubicBezTo>
                      <a:cubicBezTo>
                        <a:pt x="45720" y="6667"/>
                        <a:pt x="45720" y="6667"/>
                        <a:pt x="45720" y="6667"/>
                      </a:cubicBezTo>
                      <a:cubicBezTo>
                        <a:pt x="45720" y="6667"/>
                        <a:pt x="45720" y="6667"/>
                        <a:pt x="45720" y="6667"/>
                      </a:cubicBezTo>
                      <a:lnTo>
                        <a:pt x="45720" y="6667"/>
                      </a:lnTo>
                      <a:cubicBezTo>
                        <a:pt x="49530" y="8573"/>
                        <a:pt x="51435" y="12383"/>
                        <a:pt x="52388" y="14288"/>
                      </a:cubicBezTo>
                      <a:cubicBezTo>
                        <a:pt x="52388" y="14288"/>
                        <a:pt x="52388" y="14288"/>
                        <a:pt x="52388" y="14288"/>
                      </a:cubicBezTo>
                      <a:cubicBezTo>
                        <a:pt x="52388" y="14288"/>
                        <a:pt x="52388" y="14288"/>
                        <a:pt x="52388" y="14288"/>
                      </a:cubicBezTo>
                      <a:cubicBezTo>
                        <a:pt x="52388" y="14288"/>
                        <a:pt x="52388" y="14288"/>
                        <a:pt x="52388" y="14288"/>
                      </a:cubicBezTo>
                      <a:cubicBezTo>
                        <a:pt x="52388" y="14288"/>
                        <a:pt x="52388" y="14288"/>
                        <a:pt x="52388" y="14288"/>
                      </a:cubicBezTo>
                      <a:cubicBezTo>
                        <a:pt x="52388" y="14288"/>
                        <a:pt x="52388" y="14288"/>
                        <a:pt x="52388" y="14288"/>
                      </a:cubicBezTo>
                      <a:cubicBezTo>
                        <a:pt x="52388" y="14288"/>
                        <a:pt x="52388" y="14288"/>
                        <a:pt x="52388" y="14288"/>
                      </a:cubicBezTo>
                      <a:cubicBezTo>
                        <a:pt x="52388" y="14288"/>
                        <a:pt x="52388" y="14288"/>
                        <a:pt x="52388" y="14288"/>
                      </a:cubicBezTo>
                      <a:cubicBezTo>
                        <a:pt x="52388" y="14288"/>
                        <a:pt x="52388" y="14288"/>
                        <a:pt x="52388" y="14288"/>
                      </a:cubicBezTo>
                      <a:cubicBezTo>
                        <a:pt x="52388" y="14288"/>
                        <a:pt x="52388" y="14288"/>
                        <a:pt x="52388" y="14288"/>
                      </a:cubicBezTo>
                      <a:cubicBezTo>
                        <a:pt x="52388" y="14288"/>
                        <a:pt x="52388" y="14288"/>
                        <a:pt x="52388" y="14288"/>
                      </a:cubicBezTo>
                      <a:lnTo>
                        <a:pt x="52388" y="14288"/>
                      </a:lnTo>
                      <a:cubicBezTo>
                        <a:pt x="52388" y="14288"/>
                        <a:pt x="52388" y="14288"/>
                        <a:pt x="52388" y="14288"/>
                      </a:cubicBezTo>
                      <a:lnTo>
                        <a:pt x="52388" y="14288"/>
                      </a:lnTo>
                      <a:cubicBezTo>
                        <a:pt x="52388" y="14288"/>
                        <a:pt x="52388" y="14288"/>
                        <a:pt x="52388" y="14288"/>
                      </a:cubicBezTo>
                      <a:cubicBezTo>
                        <a:pt x="53340" y="12383"/>
                        <a:pt x="55245" y="12383"/>
                        <a:pt x="57150" y="12383"/>
                      </a:cubicBezTo>
                      <a:cubicBezTo>
                        <a:pt x="59055" y="12383"/>
                        <a:pt x="60960" y="11430"/>
                        <a:pt x="62865" y="12383"/>
                      </a:cubicBezTo>
                      <a:cubicBezTo>
                        <a:pt x="63818" y="12383"/>
                        <a:pt x="64770" y="13335"/>
                        <a:pt x="65723" y="14288"/>
                      </a:cubicBezTo>
                      <a:cubicBezTo>
                        <a:pt x="66675" y="12383"/>
                        <a:pt x="67628" y="10477"/>
                        <a:pt x="68580" y="8573"/>
                      </a:cubicBezTo>
                      <a:cubicBezTo>
                        <a:pt x="69533" y="6667"/>
                        <a:pt x="71438" y="4763"/>
                        <a:pt x="72390" y="3810"/>
                      </a:cubicBezTo>
                      <a:cubicBezTo>
                        <a:pt x="75248" y="952"/>
                        <a:pt x="80010" y="0"/>
                        <a:pt x="83820" y="0"/>
                      </a:cubicBezTo>
                      <a:cubicBezTo>
                        <a:pt x="92393" y="0"/>
                        <a:pt x="100965" y="8573"/>
                        <a:pt x="100013" y="18098"/>
                      </a:cubicBezTo>
                      <a:cubicBezTo>
                        <a:pt x="100965" y="15240"/>
                        <a:pt x="103823" y="12383"/>
                        <a:pt x="106680" y="11430"/>
                      </a:cubicBezTo>
                      <a:cubicBezTo>
                        <a:pt x="108585" y="11430"/>
                        <a:pt x="109538" y="11430"/>
                        <a:pt x="111443" y="12383"/>
                      </a:cubicBezTo>
                      <a:cubicBezTo>
                        <a:pt x="116205" y="14288"/>
                        <a:pt x="115253" y="20955"/>
                        <a:pt x="114300" y="25717"/>
                      </a:cubicBezTo>
                      <a:cubicBezTo>
                        <a:pt x="119063" y="25717"/>
                        <a:pt x="123825" y="27623"/>
                        <a:pt x="125730" y="31433"/>
                      </a:cubicBezTo>
                      <a:cubicBezTo>
                        <a:pt x="127635" y="35242"/>
                        <a:pt x="126683" y="40958"/>
                        <a:pt x="121920" y="42863"/>
                      </a:cubicBezTo>
                      <a:cubicBezTo>
                        <a:pt x="128588" y="41910"/>
                        <a:pt x="136208" y="41910"/>
                        <a:pt x="140970" y="47625"/>
                      </a:cubicBezTo>
                      <a:cubicBezTo>
                        <a:pt x="142875" y="50483"/>
                        <a:pt x="143828" y="53340"/>
                        <a:pt x="144780" y="57150"/>
                      </a:cubicBezTo>
                      <a:cubicBezTo>
                        <a:pt x="145733" y="63817"/>
                        <a:pt x="144780" y="71438"/>
                        <a:pt x="140018" y="77152"/>
                      </a:cubicBezTo>
                      <a:cubicBezTo>
                        <a:pt x="136208" y="82867"/>
                        <a:pt x="129540" y="86677"/>
                        <a:pt x="121920" y="86677"/>
                      </a:cubicBezTo>
                      <a:cubicBezTo>
                        <a:pt x="126683" y="87630"/>
                        <a:pt x="128588" y="94298"/>
                        <a:pt x="126683" y="98108"/>
                      </a:cubicBezTo>
                      <a:cubicBezTo>
                        <a:pt x="124778" y="101917"/>
                        <a:pt x="120015" y="103823"/>
                        <a:pt x="116205" y="101917"/>
                      </a:cubicBezTo>
                      <a:cubicBezTo>
                        <a:pt x="120015" y="104775"/>
                        <a:pt x="121920" y="111442"/>
                        <a:pt x="120015" y="116205"/>
                      </a:cubicBezTo>
                      <a:cubicBezTo>
                        <a:pt x="117158" y="121920"/>
                        <a:pt x="111443" y="124777"/>
                        <a:pt x="105728" y="125730"/>
                      </a:cubicBezTo>
                      <a:cubicBezTo>
                        <a:pt x="93345" y="127635"/>
                        <a:pt x="80010" y="120967"/>
                        <a:pt x="73343" y="109538"/>
                      </a:cubicBezTo>
                      <a:cubicBezTo>
                        <a:pt x="71438" y="113348"/>
                        <a:pt x="68580" y="115252"/>
                        <a:pt x="64770" y="115252"/>
                      </a:cubicBezTo>
                      <a:cubicBezTo>
                        <a:pt x="60960" y="115252"/>
                        <a:pt x="57150" y="113348"/>
                        <a:pt x="56198" y="109538"/>
                      </a:cubicBezTo>
                      <a:lnTo>
                        <a:pt x="56198" y="109538"/>
                      </a:lnTo>
                      <a:cubicBezTo>
                        <a:pt x="55245" y="110490"/>
                        <a:pt x="54293" y="111442"/>
                        <a:pt x="53340" y="112395"/>
                      </a:cubicBezTo>
                      <a:cubicBezTo>
                        <a:pt x="53340" y="112395"/>
                        <a:pt x="52388" y="112395"/>
                        <a:pt x="52388" y="113348"/>
                      </a:cubicBezTo>
                      <a:cubicBezTo>
                        <a:pt x="50483" y="114300"/>
                        <a:pt x="49530" y="115252"/>
                        <a:pt x="47625" y="116205"/>
                      </a:cubicBezTo>
                      <a:cubicBezTo>
                        <a:pt x="47625" y="116205"/>
                        <a:pt x="47625" y="116205"/>
                        <a:pt x="46673" y="116205"/>
                      </a:cubicBezTo>
                      <a:cubicBezTo>
                        <a:pt x="36195" y="119063"/>
                        <a:pt x="30480" y="108585"/>
                        <a:pt x="30480" y="108585"/>
                      </a:cubicBezTo>
                      <a:cubicBezTo>
                        <a:pt x="30480" y="108585"/>
                        <a:pt x="29528" y="108585"/>
                        <a:pt x="27623" y="108585"/>
                      </a:cubicBezTo>
                      <a:cubicBezTo>
                        <a:pt x="27623" y="108585"/>
                        <a:pt x="26670" y="108585"/>
                        <a:pt x="26670" y="108585"/>
                      </a:cubicBezTo>
                      <a:cubicBezTo>
                        <a:pt x="25718" y="108585"/>
                        <a:pt x="25718" y="108585"/>
                        <a:pt x="24765" y="107633"/>
                      </a:cubicBezTo>
                      <a:cubicBezTo>
                        <a:pt x="23813" y="106680"/>
                        <a:pt x="21908" y="106680"/>
                        <a:pt x="20955" y="105727"/>
                      </a:cubicBezTo>
                      <a:cubicBezTo>
                        <a:pt x="20003" y="104775"/>
                        <a:pt x="19050" y="103823"/>
                        <a:pt x="18098" y="101917"/>
                      </a:cubicBezTo>
                      <a:cubicBezTo>
                        <a:pt x="18098" y="101917"/>
                        <a:pt x="18098" y="100965"/>
                        <a:pt x="18098" y="100965"/>
                      </a:cubicBezTo>
                      <a:cubicBezTo>
                        <a:pt x="18098" y="100965"/>
                        <a:pt x="18098" y="100013"/>
                        <a:pt x="18098" y="100013"/>
                      </a:cubicBezTo>
                      <a:cubicBezTo>
                        <a:pt x="18098" y="100013"/>
                        <a:pt x="18098" y="100013"/>
                        <a:pt x="18098" y="99060"/>
                      </a:cubicBezTo>
                      <a:cubicBezTo>
                        <a:pt x="18098" y="99060"/>
                        <a:pt x="18098" y="98108"/>
                        <a:pt x="18098" y="98108"/>
                      </a:cubicBezTo>
                      <a:cubicBezTo>
                        <a:pt x="18098" y="98108"/>
                        <a:pt x="18098" y="97155"/>
                        <a:pt x="18098" y="97155"/>
                      </a:cubicBezTo>
                      <a:cubicBezTo>
                        <a:pt x="18098" y="97155"/>
                        <a:pt x="18098" y="96202"/>
                        <a:pt x="18098" y="96202"/>
                      </a:cubicBezTo>
                      <a:cubicBezTo>
                        <a:pt x="18098" y="96202"/>
                        <a:pt x="18098" y="96202"/>
                        <a:pt x="18098" y="96202"/>
                      </a:cubicBezTo>
                      <a:cubicBezTo>
                        <a:pt x="18098" y="96202"/>
                        <a:pt x="18098" y="95250"/>
                        <a:pt x="18098" y="95250"/>
                      </a:cubicBezTo>
                      <a:cubicBezTo>
                        <a:pt x="19050" y="93345"/>
                        <a:pt x="19050" y="92392"/>
                        <a:pt x="19050" y="92392"/>
                      </a:cubicBezTo>
                      <a:cubicBezTo>
                        <a:pt x="19050" y="92392"/>
                        <a:pt x="0" y="97155"/>
                        <a:pt x="1905" y="73342"/>
                      </a:cubicBezTo>
                      <a:close/>
                    </a:path>
                  </a:pathLst>
                </a:custGeom>
                <a:solidFill>
                  <a:srgbClr val="75B34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333" name="Freeform: Shape 1332">
                  <a:extLst>
                    <a:ext uri="{FF2B5EF4-FFF2-40B4-BE49-F238E27FC236}">
                      <a16:creationId xmlns:a16="http://schemas.microsoft.com/office/drawing/2014/main" id="{1A3E9514-00CB-40A7-8137-D48D6FF29EC7}"/>
                    </a:ext>
                  </a:extLst>
                </p:cNvPr>
                <p:cNvSpPr/>
                <p:nvPr/>
              </p:nvSpPr>
              <p:spPr>
                <a:xfrm>
                  <a:off x="5218172" y="3839183"/>
                  <a:ext cx="123277" cy="53662"/>
                </a:xfrm>
                <a:custGeom>
                  <a:avLst/>
                  <a:gdLst>
                    <a:gd name="connsiteX0" fmla="*/ 1935 w 123277"/>
                    <a:gd name="connsiteY0" fmla="*/ 3810 h 53662"/>
                    <a:gd name="connsiteX1" fmla="*/ 1935 w 123277"/>
                    <a:gd name="connsiteY1" fmla="*/ 3810 h 53662"/>
                    <a:gd name="connsiteX2" fmla="*/ 1935 w 123277"/>
                    <a:gd name="connsiteY2" fmla="*/ 2858 h 53662"/>
                    <a:gd name="connsiteX3" fmla="*/ 1935 w 123277"/>
                    <a:gd name="connsiteY3" fmla="*/ 2858 h 53662"/>
                    <a:gd name="connsiteX4" fmla="*/ 1935 w 123277"/>
                    <a:gd name="connsiteY4" fmla="*/ 1905 h 53662"/>
                    <a:gd name="connsiteX5" fmla="*/ 1935 w 123277"/>
                    <a:gd name="connsiteY5" fmla="*/ 1905 h 53662"/>
                    <a:gd name="connsiteX6" fmla="*/ 1935 w 123277"/>
                    <a:gd name="connsiteY6" fmla="*/ 953 h 53662"/>
                    <a:gd name="connsiteX7" fmla="*/ 1935 w 123277"/>
                    <a:gd name="connsiteY7" fmla="*/ 953 h 53662"/>
                    <a:gd name="connsiteX8" fmla="*/ 1935 w 123277"/>
                    <a:gd name="connsiteY8" fmla="*/ 0 h 53662"/>
                    <a:gd name="connsiteX9" fmla="*/ 1935 w 123277"/>
                    <a:gd name="connsiteY9" fmla="*/ 0 h 53662"/>
                    <a:gd name="connsiteX10" fmla="*/ 1935 w 123277"/>
                    <a:gd name="connsiteY10" fmla="*/ 0 h 53662"/>
                    <a:gd name="connsiteX11" fmla="*/ 21938 w 123277"/>
                    <a:gd name="connsiteY11" fmla="*/ 5715 h 53662"/>
                    <a:gd name="connsiteX12" fmla="*/ 20985 w 123277"/>
                    <a:gd name="connsiteY12" fmla="*/ 8573 h 53662"/>
                    <a:gd name="connsiteX13" fmla="*/ 20985 w 123277"/>
                    <a:gd name="connsiteY13" fmla="*/ 9525 h 53662"/>
                    <a:gd name="connsiteX14" fmla="*/ 20985 w 123277"/>
                    <a:gd name="connsiteY14" fmla="*/ 9525 h 53662"/>
                    <a:gd name="connsiteX15" fmla="*/ 20985 w 123277"/>
                    <a:gd name="connsiteY15" fmla="*/ 10478 h 53662"/>
                    <a:gd name="connsiteX16" fmla="*/ 20985 w 123277"/>
                    <a:gd name="connsiteY16" fmla="*/ 11430 h 53662"/>
                    <a:gd name="connsiteX17" fmla="*/ 20985 w 123277"/>
                    <a:gd name="connsiteY17" fmla="*/ 12383 h 53662"/>
                    <a:gd name="connsiteX18" fmla="*/ 20985 w 123277"/>
                    <a:gd name="connsiteY18" fmla="*/ 13335 h 53662"/>
                    <a:gd name="connsiteX19" fmla="*/ 20985 w 123277"/>
                    <a:gd name="connsiteY19" fmla="*/ 14288 h 53662"/>
                    <a:gd name="connsiteX20" fmla="*/ 20985 w 123277"/>
                    <a:gd name="connsiteY20" fmla="*/ 15240 h 53662"/>
                    <a:gd name="connsiteX21" fmla="*/ 23843 w 123277"/>
                    <a:gd name="connsiteY21" fmla="*/ 19050 h 53662"/>
                    <a:gd name="connsiteX22" fmla="*/ 27653 w 123277"/>
                    <a:gd name="connsiteY22" fmla="*/ 20955 h 53662"/>
                    <a:gd name="connsiteX23" fmla="*/ 29558 w 123277"/>
                    <a:gd name="connsiteY23" fmla="*/ 21908 h 53662"/>
                    <a:gd name="connsiteX24" fmla="*/ 30510 w 123277"/>
                    <a:gd name="connsiteY24" fmla="*/ 21908 h 53662"/>
                    <a:gd name="connsiteX25" fmla="*/ 33368 w 123277"/>
                    <a:gd name="connsiteY25" fmla="*/ 21908 h 53662"/>
                    <a:gd name="connsiteX26" fmla="*/ 49560 w 123277"/>
                    <a:gd name="connsiteY26" fmla="*/ 29528 h 53662"/>
                    <a:gd name="connsiteX27" fmla="*/ 50513 w 123277"/>
                    <a:gd name="connsiteY27" fmla="*/ 29528 h 53662"/>
                    <a:gd name="connsiteX28" fmla="*/ 55275 w 123277"/>
                    <a:gd name="connsiteY28" fmla="*/ 26670 h 53662"/>
                    <a:gd name="connsiteX29" fmla="*/ 56228 w 123277"/>
                    <a:gd name="connsiteY29" fmla="*/ 25718 h 53662"/>
                    <a:gd name="connsiteX30" fmla="*/ 59085 w 123277"/>
                    <a:gd name="connsiteY30" fmla="*/ 22860 h 53662"/>
                    <a:gd name="connsiteX31" fmla="*/ 67658 w 123277"/>
                    <a:gd name="connsiteY31" fmla="*/ 28575 h 53662"/>
                    <a:gd name="connsiteX32" fmla="*/ 76230 w 123277"/>
                    <a:gd name="connsiteY32" fmla="*/ 22860 h 53662"/>
                    <a:gd name="connsiteX33" fmla="*/ 108615 w 123277"/>
                    <a:gd name="connsiteY33" fmla="*/ 39053 h 53662"/>
                    <a:gd name="connsiteX34" fmla="*/ 120998 w 123277"/>
                    <a:gd name="connsiteY34" fmla="*/ 31433 h 53662"/>
                    <a:gd name="connsiteX35" fmla="*/ 121950 w 123277"/>
                    <a:gd name="connsiteY35" fmla="*/ 43815 h 53662"/>
                    <a:gd name="connsiteX36" fmla="*/ 107663 w 123277"/>
                    <a:gd name="connsiteY36" fmla="*/ 53340 h 53662"/>
                    <a:gd name="connsiteX37" fmla="*/ 75278 w 123277"/>
                    <a:gd name="connsiteY37" fmla="*/ 37148 h 53662"/>
                    <a:gd name="connsiteX38" fmla="*/ 66705 w 123277"/>
                    <a:gd name="connsiteY38" fmla="*/ 42863 h 53662"/>
                    <a:gd name="connsiteX39" fmla="*/ 58133 w 123277"/>
                    <a:gd name="connsiteY39" fmla="*/ 37148 h 53662"/>
                    <a:gd name="connsiteX40" fmla="*/ 55275 w 123277"/>
                    <a:gd name="connsiteY40" fmla="*/ 40005 h 53662"/>
                    <a:gd name="connsiteX41" fmla="*/ 54323 w 123277"/>
                    <a:gd name="connsiteY41" fmla="*/ 40958 h 53662"/>
                    <a:gd name="connsiteX42" fmla="*/ 49560 w 123277"/>
                    <a:gd name="connsiteY42" fmla="*/ 43815 h 53662"/>
                    <a:gd name="connsiteX43" fmla="*/ 48608 w 123277"/>
                    <a:gd name="connsiteY43" fmla="*/ 43815 h 53662"/>
                    <a:gd name="connsiteX44" fmla="*/ 32415 w 123277"/>
                    <a:gd name="connsiteY44" fmla="*/ 36195 h 53662"/>
                    <a:gd name="connsiteX45" fmla="*/ 29558 w 123277"/>
                    <a:gd name="connsiteY45" fmla="*/ 36195 h 53662"/>
                    <a:gd name="connsiteX46" fmla="*/ 28605 w 123277"/>
                    <a:gd name="connsiteY46" fmla="*/ 36195 h 53662"/>
                    <a:gd name="connsiteX47" fmla="*/ 26700 w 123277"/>
                    <a:gd name="connsiteY47" fmla="*/ 35243 h 53662"/>
                    <a:gd name="connsiteX48" fmla="*/ 22890 w 123277"/>
                    <a:gd name="connsiteY48" fmla="*/ 33338 h 53662"/>
                    <a:gd name="connsiteX49" fmla="*/ 20033 w 123277"/>
                    <a:gd name="connsiteY49" fmla="*/ 29528 h 53662"/>
                    <a:gd name="connsiteX50" fmla="*/ 20033 w 123277"/>
                    <a:gd name="connsiteY50" fmla="*/ 28575 h 53662"/>
                    <a:gd name="connsiteX51" fmla="*/ 20033 w 123277"/>
                    <a:gd name="connsiteY51" fmla="*/ 27623 h 53662"/>
                    <a:gd name="connsiteX52" fmla="*/ 20033 w 123277"/>
                    <a:gd name="connsiteY52" fmla="*/ 26670 h 53662"/>
                    <a:gd name="connsiteX53" fmla="*/ 20033 w 123277"/>
                    <a:gd name="connsiteY53" fmla="*/ 25718 h 53662"/>
                    <a:gd name="connsiteX54" fmla="*/ 20033 w 123277"/>
                    <a:gd name="connsiteY54" fmla="*/ 24765 h 53662"/>
                    <a:gd name="connsiteX55" fmla="*/ 20033 w 123277"/>
                    <a:gd name="connsiteY55" fmla="*/ 23813 h 53662"/>
                    <a:gd name="connsiteX56" fmla="*/ 20033 w 123277"/>
                    <a:gd name="connsiteY56" fmla="*/ 23813 h 53662"/>
                    <a:gd name="connsiteX57" fmla="*/ 20033 w 123277"/>
                    <a:gd name="connsiteY57" fmla="*/ 22860 h 53662"/>
                    <a:gd name="connsiteX58" fmla="*/ 20985 w 123277"/>
                    <a:gd name="connsiteY58" fmla="*/ 20003 h 53662"/>
                    <a:gd name="connsiteX59" fmla="*/ 30 w 123277"/>
                    <a:gd name="connsiteY59" fmla="*/ 5715 h 53662"/>
                    <a:gd name="connsiteX60" fmla="*/ 1935 w 123277"/>
                    <a:gd name="connsiteY60" fmla="*/ 3810 h 536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</a:cxnLst>
                  <a:rect l="l" t="t" r="r" b="b"/>
                  <a:pathLst>
                    <a:path w="123277" h="53662">
                      <a:moveTo>
                        <a:pt x="1935" y="3810"/>
                      </a:moveTo>
                      <a:cubicBezTo>
                        <a:pt x="1935" y="3810"/>
                        <a:pt x="1935" y="3810"/>
                        <a:pt x="1935" y="3810"/>
                      </a:cubicBezTo>
                      <a:cubicBezTo>
                        <a:pt x="1935" y="2858"/>
                        <a:pt x="1935" y="2858"/>
                        <a:pt x="1935" y="2858"/>
                      </a:cubicBezTo>
                      <a:cubicBezTo>
                        <a:pt x="1935" y="2858"/>
                        <a:pt x="1935" y="2858"/>
                        <a:pt x="1935" y="2858"/>
                      </a:cubicBezTo>
                      <a:cubicBezTo>
                        <a:pt x="1935" y="2858"/>
                        <a:pt x="1935" y="1905"/>
                        <a:pt x="1935" y="1905"/>
                      </a:cubicBezTo>
                      <a:cubicBezTo>
                        <a:pt x="1935" y="1905"/>
                        <a:pt x="1935" y="1905"/>
                        <a:pt x="1935" y="1905"/>
                      </a:cubicBezTo>
                      <a:cubicBezTo>
                        <a:pt x="1935" y="1905"/>
                        <a:pt x="1935" y="1905"/>
                        <a:pt x="1935" y="953"/>
                      </a:cubicBezTo>
                      <a:cubicBezTo>
                        <a:pt x="1935" y="953"/>
                        <a:pt x="1935" y="953"/>
                        <a:pt x="1935" y="953"/>
                      </a:cubicBezTo>
                      <a:cubicBezTo>
                        <a:pt x="1935" y="953"/>
                        <a:pt x="1935" y="0"/>
                        <a:pt x="1935" y="0"/>
                      </a:cubicBezTo>
                      <a:cubicBezTo>
                        <a:pt x="1935" y="0"/>
                        <a:pt x="1935" y="0"/>
                        <a:pt x="1935" y="0"/>
                      </a:cubicBezTo>
                      <a:cubicBezTo>
                        <a:pt x="1935" y="0"/>
                        <a:pt x="1935" y="0"/>
                        <a:pt x="1935" y="0"/>
                      </a:cubicBezTo>
                      <a:cubicBezTo>
                        <a:pt x="5745" y="13335"/>
                        <a:pt x="21938" y="5715"/>
                        <a:pt x="21938" y="5715"/>
                      </a:cubicBezTo>
                      <a:cubicBezTo>
                        <a:pt x="21938" y="5715"/>
                        <a:pt x="20985" y="6668"/>
                        <a:pt x="20985" y="8573"/>
                      </a:cubicBezTo>
                      <a:cubicBezTo>
                        <a:pt x="20985" y="8573"/>
                        <a:pt x="20985" y="9525"/>
                        <a:pt x="20985" y="9525"/>
                      </a:cubicBezTo>
                      <a:cubicBezTo>
                        <a:pt x="20985" y="9525"/>
                        <a:pt x="20985" y="9525"/>
                        <a:pt x="20985" y="9525"/>
                      </a:cubicBezTo>
                      <a:cubicBezTo>
                        <a:pt x="20985" y="9525"/>
                        <a:pt x="20985" y="10478"/>
                        <a:pt x="20985" y="10478"/>
                      </a:cubicBezTo>
                      <a:cubicBezTo>
                        <a:pt x="20985" y="10478"/>
                        <a:pt x="20985" y="11430"/>
                        <a:pt x="20985" y="11430"/>
                      </a:cubicBezTo>
                      <a:cubicBezTo>
                        <a:pt x="20985" y="11430"/>
                        <a:pt x="20985" y="12383"/>
                        <a:pt x="20985" y="12383"/>
                      </a:cubicBezTo>
                      <a:cubicBezTo>
                        <a:pt x="20985" y="12383"/>
                        <a:pt x="20985" y="12383"/>
                        <a:pt x="20985" y="13335"/>
                      </a:cubicBezTo>
                      <a:cubicBezTo>
                        <a:pt x="20985" y="13335"/>
                        <a:pt x="20985" y="14288"/>
                        <a:pt x="20985" y="14288"/>
                      </a:cubicBezTo>
                      <a:cubicBezTo>
                        <a:pt x="20985" y="14288"/>
                        <a:pt x="20985" y="15240"/>
                        <a:pt x="20985" y="15240"/>
                      </a:cubicBezTo>
                      <a:cubicBezTo>
                        <a:pt x="20985" y="16193"/>
                        <a:pt x="21938" y="18098"/>
                        <a:pt x="23843" y="19050"/>
                      </a:cubicBezTo>
                      <a:cubicBezTo>
                        <a:pt x="25748" y="20003"/>
                        <a:pt x="26700" y="20955"/>
                        <a:pt x="27653" y="20955"/>
                      </a:cubicBezTo>
                      <a:cubicBezTo>
                        <a:pt x="28605" y="20955"/>
                        <a:pt x="28605" y="20955"/>
                        <a:pt x="29558" y="21908"/>
                      </a:cubicBezTo>
                      <a:cubicBezTo>
                        <a:pt x="29558" y="21908"/>
                        <a:pt x="30510" y="21908"/>
                        <a:pt x="30510" y="21908"/>
                      </a:cubicBezTo>
                      <a:cubicBezTo>
                        <a:pt x="32415" y="21908"/>
                        <a:pt x="33368" y="21908"/>
                        <a:pt x="33368" y="21908"/>
                      </a:cubicBezTo>
                      <a:cubicBezTo>
                        <a:pt x="33368" y="21908"/>
                        <a:pt x="39083" y="33338"/>
                        <a:pt x="49560" y="29528"/>
                      </a:cubicBezTo>
                      <a:cubicBezTo>
                        <a:pt x="49560" y="29528"/>
                        <a:pt x="49560" y="29528"/>
                        <a:pt x="50513" y="29528"/>
                      </a:cubicBezTo>
                      <a:cubicBezTo>
                        <a:pt x="52418" y="28575"/>
                        <a:pt x="53370" y="28575"/>
                        <a:pt x="55275" y="26670"/>
                      </a:cubicBezTo>
                      <a:cubicBezTo>
                        <a:pt x="55275" y="26670"/>
                        <a:pt x="56228" y="26670"/>
                        <a:pt x="56228" y="25718"/>
                      </a:cubicBezTo>
                      <a:cubicBezTo>
                        <a:pt x="57180" y="24765"/>
                        <a:pt x="58133" y="23813"/>
                        <a:pt x="59085" y="22860"/>
                      </a:cubicBezTo>
                      <a:cubicBezTo>
                        <a:pt x="60990" y="26670"/>
                        <a:pt x="64800" y="28575"/>
                        <a:pt x="67658" y="28575"/>
                      </a:cubicBezTo>
                      <a:cubicBezTo>
                        <a:pt x="71468" y="28575"/>
                        <a:pt x="75278" y="26670"/>
                        <a:pt x="76230" y="22860"/>
                      </a:cubicBezTo>
                      <a:cubicBezTo>
                        <a:pt x="81945" y="34290"/>
                        <a:pt x="95280" y="40958"/>
                        <a:pt x="108615" y="39053"/>
                      </a:cubicBezTo>
                      <a:cubicBezTo>
                        <a:pt x="113378" y="38100"/>
                        <a:pt x="118140" y="36195"/>
                        <a:pt x="120998" y="31433"/>
                      </a:cubicBezTo>
                      <a:cubicBezTo>
                        <a:pt x="123855" y="34290"/>
                        <a:pt x="123855" y="40005"/>
                        <a:pt x="121950" y="43815"/>
                      </a:cubicBezTo>
                      <a:cubicBezTo>
                        <a:pt x="119093" y="49530"/>
                        <a:pt x="113378" y="52388"/>
                        <a:pt x="107663" y="53340"/>
                      </a:cubicBezTo>
                      <a:cubicBezTo>
                        <a:pt x="95280" y="55245"/>
                        <a:pt x="81945" y="48578"/>
                        <a:pt x="75278" y="37148"/>
                      </a:cubicBezTo>
                      <a:cubicBezTo>
                        <a:pt x="73373" y="40958"/>
                        <a:pt x="70515" y="42863"/>
                        <a:pt x="66705" y="42863"/>
                      </a:cubicBezTo>
                      <a:cubicBezTo>
                        <a:pt x="62895" y="42863"/>
                        <a:pt x="59085" y="40958"/>
                        <a:pt x="58133" y="37148"/>
                      </a:cubicBezTo>
                      <a:cubicBezTo>
                        <a:pt x="57180" y="38100"/>
                        <a:pt x="56228" y="39053"/>
                        <a:pt x="55275" y="40005"/>
                      </a:cubicBezTo>
                      <a:cubicBezTo>
                        <a:pt x="55275" y="40005"/>
                        <a:pt x="54323" y="40005"/>
                        <a:pt x="54323" y="40958"/>
                      </a:cubicBezTo>
                      <a:cubicBezTo>
                        <a:pt x="52418" y="41910"/>
                        <a:pt x="51465" y="42863"/>
                        <a:pt x="49560" y="43815"/>
                      </a:cubicBezTo>
                      <a:cubicBezTo>
                        <a:pt x="49560" y="43815"/>
                        <a:pt x="49560" y="43815"/>
                        <a:pt x="48608" y="43815"/>
                      </a:cubicBezTo>
                      <a:cubicBezTo>
                        <a:pt x="38130" y="46673"/>
                        <a:pt x="32415" y="36195"/>
                        <a:pt x="32415" y="36195"/>
                      </a:cubicBezTo>
                      <a:cubicBezTo>
                        <a:pt x="32415" y="36195"/>
                        <a:pt x="31463" y="36195"/>
                        <a:pt x="29558" y="36195"/>
                      </a:cubicBezTo>
                      <a:cubicBezTo>
                        <a:pt x="29558" y="36195"/>
                        <a:pt x="28605" y="36195"/>
                        <a:pt x="28605" y="36195"/>
                      </a:cubicBezTo>
                      <a:cubicBezTo>
                        <a:pt x="27653" y="36195"/>
                        <a:pt x="27653" y="36195"/>
                        <a:pt x="26700" y="35243"/>
                      </a:cubicBezTo>
                      <a:cubicBezTo>
                        <a:pt x="25748" y="34290"/>
                        <a:pt x="23843" y="34290"/>
                        <a:pt x="22890" y="33338"/>
                      </a:cubicBezTo>
                      <a:cubicBezTo>
                        <a:pt x="21938" y="32385"/>
                        <a:pt x="20985" y="31433"/>
                        <a:pt x="20033" y="29528"/>
                      </a:cubicBezTo>
                      <a:cubicBezTo>
                        <a:pt x="20033" y="29528"/>
                        <a:pt x="20033" y="28575"/>
                        <a:pt x="20033" y="28575"/>
                      </a:cubicBezTo>
                      <a:cubicBezTo>
                        <a:pt x="20033" y="28575"/>
                        <a:pt x="20033" y="27623"/>
                        <a:pt x="20033" y="27623"/>
                      </a:cubicBezTo>
                      <a:cubicBezTo>
                        <a:pt x="20033" y="27623"/>
                        <a:pt x="20033" y="27623"/>
                        <a:pt x="20033" y="26670"/>
                      </a:cubicBezTo>
                      <a:cubicBezTo>
                        <a:pt x="20033" y="26670"/>
                        <a:pt x="20033" y="25718"/>
                        <a:pt x="20033" y="25718"/>
                      </a:cubicBezTo>
                      <a:cubicBezTo>
                        <a:pt x="20033" y="25718"/>
                        <a:pt x="20033" y="24765"/>
                        <a:pt x="20033" y="24765"/>
                      </a:cubicBezTo>
                      <a:cubicBezTo>
                        <a:pt x="20033" y="24765"/>
                        <a:pt x="20033" y="23813"/>
                        <a:pt x="20033" y="23813"/>
                      </a:cubicBezTo>
                      <a:cubicBezTo>
                        <a:pt x="20033" y="23813"/>
                        <a:pt x="20033" y="23813"/>
                        <a:pt x="20033" y="23813"/>
                      </a:cubicBezTo>
                      <a:cubicBezTo>
                        <a:pt x="20033" y="23813"/>
                        <a:pt x="20033" y="22860"/>
                        <a:pt x="20033" y="22860"/>
                      </a:cubicBezTo>
                      <a:cubicBezTo>
                        <a:pt x="20985" y="20955"/>
                        <a:pt x="20985" y="20003"/>
                        <a:pt x="20985" y="20003"/>
                      </a:cubicBezTo>
                      <a:cubicBezTo>
                        <a:pt x="20985" y="20003"/>
                        <a:pt x="-922" y="29528"/>
                        <a:pt x="30" y="5715"/>
                      </a:cubicBezTo>
                      <a:cubicBezTo>
                        <a:pt x="1935" y="3810"/>
                        <a:pt x="1935" y="3810"/>
                        <a:pt x="1935" y="3810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334" name="Freeform: Shape 1333">
                  <a:extLst>
                    <a:ext uri="{FF2B5EF4-FFF2-40B4-BE49-F238E27FC236}">
                      <a16:creationId xmlns:a16="http://schemas.microsoft.com/office/drawing/2014/main" id="{126B0E04-7202-45B1-9465-A4276E0131F9}"/>
                    </a:ext>
                  </a:extLst>
                </p:cNvPr>
                <p:cNvSpPr/>
                <p:nvPr/>
              </p:nvSpPr>
              <p:spPr>
                <a:xfrm>
                  <a:off x="5234394" y="3812514"/>
                  <a:ext cx="70485" cy="22264"/>
                </a:xfrm>
                <a:custGeom>
                  <a:avLst/>
                  <a:gdLst>
                    <a:gd name="connsiteX0" fmla="*/ 953 w 70485"/>
                    <a:gd name="connsiteY0" fmla="*/ 11430 h 22264"/>
                    <a:gd name="connsiteX1" fmla="*/ 953 w 70485"/>
                    <a:gd name="connsiteY1" fmla="*/ 11430 h 22264"/>
                    <a:gd name="connsiteX2" fmla="*/ 953 w 70485"/>
                    <a:gd name="connsiteY2" fmla="*/ 11430 h 22264"/>
                    <a:gd name="connsiteX3" fmla="*/ 953 w 70485"/>
                    <a:gd name="connsiteY3" fmla="*/ 11430 h 22264"/>
                    <a:gd name="connsiteX4" fmla="*/ 953 w 70485"/>
                    <a:gd name="connsiteY4" fmla="*/ 11430 h 22264"/>
                    <a:gd name="connsiteX5" fmla="*/ 0 w 70485"/>
                    <a:gd name="connsiteY5" fmla="*/ 10477 h 22264"/>
                    <a:gd name="connsiteX6" fmla="*/ 0 w 70485"/>
                    <a:gd name="connsiteY6" fmla="*/ 10477 h 22264"/>
                    <a:gd name="connsiteX7" fmla="*/ 0 w 70485"/>
                    <a:gd name="connsiteY7" fmla="*/ 10477 h 22264"/>
                    <a:gd name="connsiteX8" fmla="*/ 0 w 70485"/>
                    <a:gd name="connsiteY8" fmla="*/ 10477 h 22264"/>
                    <a:gd name="connsiteX9" fmla="*/ 0 w 70485"/>
                    <a:gd name="connsiteY9" fmla="*/ 10477 h 22264"/>
                    <a:gd name="connsiteX10" fmla="*/ 0 w 70485"/>
                    <a:gd name="connsiteY10" fmla="*/ 10477 h 22264"/>
                    <a:gd name="connsiteX11" fmla="*/ 0 w 70485"/>
                    <a:gd name="connsiteY11" fmla="*/ 10477 h 22264"/>
                    <a:gd name="connsiteX12" fmla="*/ 0 w 70485"/>
                    <a:gd name="connsiteY12" fmla="*/ 10477 h 22264"/>
                    <a:gd name="connsiteX13" fmla="*/ 0 w 70485"/>
                    <a:gd name="connsiteY13" fmla="*/ 10477 h 22264"/>
                    <a:gd name="connsiteX14" fmla="*/ 0 w 70485"/>
                    <a:gd name="connsiteY14" fmla="*/ 10477 h 22264"/>
                    <a:gd name="connsiteX15" fmla="*/ 0 w 70485"/>
                    <a:gd name="connsiteY15" fmla="*/ 10477 h 22264"/>
                    <a:gd name="connsiteX16" fmla="*/ 0 w 70485"/>
                    <a:gd name="connsiteY16" fmla="*/ 10477 h 22264"/>
                    <a:gd name="connsiteX17" fmla="*/ 0 w 70485"/>
                    <a:gd name="connsiteY17" fmla="*/ 10477 h 22264"/>
                    <a:gd name="connsiteX18" fmla="*/ 0 w 70485"/>
                    <a:gd name="connsiteY18" fmla="*/ 10477 h 22264"/>
                    <a:gd name="connsiteX19" fmla="*/ 0 w 70485"/>
                    <a:gd name="connsiteY19" fmla="*/ 10477 h 22264"/>
                    <a:gd name="connsiteX20" fmla="*/ 0 w 70485"/>
                    <a:gd name="connsiteY20" fmla="*/ 10477 h 22264"/>
                    <a:gd name="connsiteX21" fmla="*/ 0 w 70485"/>
                    <a:gd name="connsiteY21" fmla="*/ 10477 h 22264"/>
                    <a:gd name="connsiteX22" fmla="*/ 0 w 70485"/>
                    <a:gd name="connsiteY22" fmla="*/ 10477 h 22264"/>
                    <a:gd name="connsiteX23" fmla="*/ 0 w 70485"/>
                    <a:gd name="connsiteY23" fmla="*/ 10477 h 22264"/>
                    <a:gd name="connsiteX24" fmla="*/ 0 w 70485"/>
                    <a:gd name="connsiteY24" fmla="*/ 9525 h 22264"/>
                    <a:gd name="connsiteX25" fmla="*/ 0 w 70485"/>
                    <a:gd name="connsiteY25" fmla="*/ 9525 h 22264"/>
                    <a:gd name="connsiteX26" fmla="*/ 0 w 70485"/>
                    <a:gd name="connsiteY26" fmla="*/ 8573 h 22264"/>
                    <a:gd name="connsiteX27" fmla="*/ 1905 w 70485"/>
                    <a:gd name="connsiteY27" fmla="*/ 2857 h 22264"/>
                    <a:gd name="connsiteX28" fmla="*/ 7620 w 70485"/>
                    <a:gd name="connsiteY28" fmla="*/ 0 h 22264"/>
                    <a:gd name="connsiteX29" fmla="*/ 8573 w 70485"/>
                    <a:gd name="connsiteY29" fmla="*/ 0 h 22264"/>
                    <a:gd name="connsiteX30" fmla="*/ 12382 w 70485"/>
                    <a:gd name="connsiteY30" fmla="*/ 0 h 22264"/>
                    <a:gd name="connsiteX31" fmla="*/ 15240 w 70485"/>
                    <a:gd name="connsiteY31" fmla="*/ 1905 h 22264"/>
                    <a:gd name="connsiteX32" fmla="*/ 16193 w 70485"/>
                    <a:gd name="connsiteY32" fmla="*/ 1905 h 22264"/>
                    <a:gd name="connsiteX33" fmla="*/ 18098 w 70485"/>
                    <a:gd name="connsiteY33" fmla="*/ 2857 h 22264"/>
                    <a:gd name="connsiteX34" fmla="*/ 18098 w 70485"/>
                    <a:gd name="connsiteY34" fmla="*/ 2857 h 22264"/>
                    <a:gd name="connsiteX35" fmla="*/ 20003 w 70485"/>
                    <a:gd name="connsiteY35" fmla="*/ 2857 h 22264"/>
                    <a:gd name="connsiteX36" fmla="*/ 26670 w 70485"/>
                    <a:gd name="connsiteY36" fmla="*/ 952 h 22264"/>
                    <a:gd name="connsiteX37" fmla="*/ 30480 w 70485"/>
                    <a:gd name="connsiteY37" fmla="*/ 5715 h 22264"/>
                    <a:gd name="connsiteX38" fmla="*/ 37148 w 70485"/>
                    <a:gd name="connsiteY38" fmla="*/ 6667 h 22264"/>
                    <a:gd name="connsiteX39" fmla="*/ 47625 w 70485"/>
                    <a:gd name="connsiteY39" fmla="*/ 3810 h 22264"/>
                    <a:gd name="connsiteX40" fmla="*/ 53340 w 70485"/>
                    <a:gd name="connsiteY40" fmla="*/ 10477 h 22264"/>
                    <a:gd name="connsiteX41" fmla="*/ 70485 w 70485"/>
                    <a:gd name="connsiteY41" fmla="*/ 4763 h 22264"/>
                    <a:gd name="connsiteX42" fmla="*/ 65723 w 70485"/>
                    <a:gd name="connsiteY42" fmla="*/ 14288 h 22264"/>
                    <a:gd name="connsiteX43" fmla="*/ 55245 w 70485"/>
                    <a:gd name="connsiteY43" fmla="*/ 19050 h 22264"/>
                    <a:gd name="connsiteX44" fmla="*/ 47625 w 70485"/>
                    <a:gd name="connsiteY44" fmla="*/ 19050 h 22264"/>
                    <a:gd name="connsiteX45" fmla="*/ 44768 w 70485"/>
                    <a:gd name="connsiteY45" fmla="*/ 18098 h 22264"/>
                    <a:gd name="connsiteX46" fmla="*/ 42863 w 70485"/>
                    <a:gd name="connsiteY46" fmla="*/ 19050 h 22264"/>
                    <a:gd name="connsiteX47" fmla="*/ 31432 w 70485"/>
                    <a:gd name="connsiteY47" fmla="*/ 21907 h 22264"/>
                    <a:gd name="connsiteX48" fmla="*/ 23813 w 70485"/>
                    <a:gd name="connsiteY48" fmla="*/ 18098 h 22264"/>
                    <a:gd name="connsiteX49" fmla="*/ 20955 w 70485"/>
                    <a:gd name="connsiteY49" fmla="*/ 14288 h 22264"/>
                    <a:gd name="connsiteX50" fmla="*/ 20003 w 70485"/>
                    <a:gd name="connsiteY50" fmla="*/ 14288 h 22264"/>
                    <a:gd name="connsiteX51" fmla="*/ 953 w 70485"/>
                    <a:gd name="connsiteY51" fmla="*/ 11430 h 222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</a:cxnLst>
                  <a:rect l="l" t="t" r="r" b="b"/>
                  <a:pathLst>
                    <a:path w="70485" h="22264">
                      <a:moveTo>
                        <a:pt x="953" y="11430"/>
                      </a:moveTo>
                      <a:cubicBezTo>
                        <a:pt x="953" y="11430"/>
                        <a:pt x="953" y="11430"/>
                        <a:pt x="953" y="11430"/>
                      </a:cubicBezTo>
                      <a:cubicBezTo>
                        <a:pt x="953" y="11430"/>
                        <a:pt x="953" y="11430"/>
                        <a:pt x="953" y="11430"/>
                      </a:cubicBezTo>
                      <a:cubicBezTo>
                        <a:pt x="953" y="11430"/>
                        <a:pt x="953" y="11430"/>
                        <a:pt x="953" y="11430"/>
                      </a:cubicBezTo>
                      <a:cubicBezTo>
                        <a:pt x="1905" y="11430"/>
                        <a:pt x="1905" y="11430"/>
                        <a:pt x="953" y="11430"/>
                      </a:cubicBezTo>
                      <a:cubicBezTo>
                        <a:pt x="953" y="11430"/>
                        <a:pt x="953" y="10477"/>
                        <a:pt x="0" y="10477"/>
                      </a:cubicBezTo>
                      <a:cubicBezTo>
                        <a:pt x="0" y="10477"/>
                        <a:pt x="0" y="10477"/>
                        <a:pt x="0" y="10477"/>
                      </a:cubicBezTo>
                      <a:cubicBezTo>
                        <a:pt x="0" y="10477"/>
                        <a:pt x="0" y="10477"/>
                        <a:pt x="0" y="10477"/>
                      </a:cubicBezTo>
                      <a:cubicBezTo>
                        <a:pt x="0" y="10477"/>
                        <a:pt x="0" y="10477"/>
                        <a:pt x="0" y="10477"/>
                      </a:cubicBezTo>
                      <a:cubicBezTo>
                        <a:pt x="0" y="10477"/>
                        <a:pt x="0" y="10477"/>
                        <a:pt x="0" y="10477"/>
                      </a:cubicBezTo>
                      <a:cubicBezTo>
                        <a:pt x="0" y="10477"/>
                        <a:pt x="0" y="10477"/>
                        <a:pt x="0" y="10477"/>
                      </a:cubicBezTo>
                      <a:cubicBezTo>
                        <a:pt x="0" y="10477"/>
                        <a:pt x="0" y="10477"/>
                        <a:pt x="0" y="10477"/>
                      </a:cubicBezTo>
                      <a:cubicBezTo>
                        <a:pt x="0" y="10477"/>
                        <a:pt x="0" y="10477"/>
                        <a:pt x="0" y="10477"/>
                      </a:cubicBezTo>
                      <a:cubicBezTo>
                        <a:pt x="0" y="10477"/>
                        <a:pt x="0" y="10477"/>
                        <a:pt x="0" y="10477"/>
                      </a:cubicBezTo>
                      <a:cubicBezTo>
                        <a:pt x="0" y="10477"/>
                        <a:pt x="0" y="10477"/>
                        <a:pt x="0" y="10477"/>
                      </a:cubicBezTo>
                      <a:cubicBezTo>
                        <a:pt x="0" y="10477"/>
                        <a:pt x="0" y="10477"/>
                        <a:pt x="0" y="10477"/>
                      </a:cubicBezTo>
                      <a:cubicBezTo>
                        <a:pt x="0" y="10477"/>
                        <a:pt x="0" y="10477"/>
                        <a:pt x="0" y="10477"/>
                      </a:cubicBezTo>
                      <a:cubicBezTo>
                        <a:pt x="0" y="10477"/>
                        <a:pt x="0" y="10477"/>
                        <a:pt x="0" y="10477"/>
                      </a:cubicBezTo>
                      <a:cubicBezTo>
                        <a:pt x="0" y="10477"/>
                        <a:pt x="0" y="10477"/>
                        <a:pt x="0" y="10477"/>
                      </a:cubicBezTo>
                      <a:cubicBezTo>
                        <a:pt x="0" y="10477"/>
                        <a:pt x="0" y="10477"/>
                        <a:pt x="0" y="10477"/>
                      </a:cubicBezTo>
                      <a:cubicBezTo>
                        <a:pt x="0" y="10477"/>
                        <a:pt x="0" y="10477"/>
                        <a:pt x="0" y="10477"/>
                      </a:cubicBezTo>
                      <a:cubicBezTo>
                        <a:pt x="0" y="10477"/>
                        <a:pt x="0" y="10477"/>
                        <a:pt x="0" y="10477"/>
                      </a:cubicBezTo>
                      <a:cubicBezTo>
                        <a:pt x="0" y="10477"/>
                        <a:pt x="0" y="10477"/>
                        <a:pt x="0" y="10477"/>
                      </a:cubicBezTo>
                      <a:cubicBezTo>
                        <a:pt x="0" y="10477"/>
                        <a:pt x="0" y="10477"/>
                        <a:pt x="0" y="10477"/>
                      </a:cubicBezTo>
                      <a:cubicBezTo>
                        <a:pt x="0" y="10477"/>
                        <a:pt x="0" y="10477"/>
                        <a:pt x="0" y="9525"/>
                      </a:cubicBezTo>
                      <a:cubicBezTo>
                        <a:pt x="0" y="9525"/>
                        <a:pt x="0" y="9525"/>
                        <a:pt x="0" y="9525"/>
                      </a:cubicBezTo>
                      <a:cubicBezTo>
                        <a:pt x="0" y="9525"/>
                        <a:pt x="0" y="8573"/>
                        <a:pt x="0" y="8573"/>
                      </a:cubicBezTo>
                      <a:cubicBezTo>
                        <a:pt x="0" y="5715"/>
                        <a:pt x="953" y="3810"/>
                        <a:pt x="1905" y="2857"/>
                      </a:cubicBezTo>
                      <a:cubicBezTo>
                        <a:pt x="3810" y="952"/>
                        <a:pt x="5715" y="0"/>
                        <a:pt x="7620" y="0"/>
                      </a:cubicBezTo>
                      <a:cubicBezTo>
                        <a:pt x="7620" y="0"/>
                        <a:pt x="7620" y="0"/>
                        <a:pt x="8573" y="0"/>
                      </a:cubicBezTo>
                      <a:cubicBezTo>
                        <a:pt x="9525" y="0"/>
                        <a:pt x="11430" y="0"/>
                        <a:pt x="12382" y="0"/>
                      </a:cubicBezTo>
                      <a:cubicBezTo>
                        <a:pt x="13335" y="952"/>
                        <a:pt x="14288" y="952"/>
                        <a:pt x="15240" y="1905"/>
                      </a:cubicBezTo>
                      <a:cubicBezTo>
                        <a:pt x="15240" y="1905"/>
                        <a:pt x="16193" y="1905"/>
                        <a:pt x="16193" y="1905"/>
                      </a:cubicBezTo>
                      <a:cubicBezTo>
                        <a:pt x="17145" y="1905"/>
                        <a:pt x="17145" y="1905"/>
                        <a:pt x="18098" y="2857"/>
                      </a:cubicBezTo>
                      <a:cubicBezTo>
                        <a:pt x="18098" y="2857"/>
                        <a:pt x="18098" y="2857"/>
                        <a:pt x="18098" y="2857"/>
                      </a:cubicBezTo>
                      <a:cubicBezTo>
                        <a:pt x="19050" y="2857"/>
                        <a:pt x="20003" y="2857"/>
                        <a:pt x="20003" y="2857"/>
                      </a:cubicBezTo>
                      <a:cubicBezTo>
                        <a:pt x="21907" y="2857"/>
                        <a:pt x="24765" y="1905"/>
                        <a:pt x="26670" y="952"/>
                      </a:cubicBezTo>
                      <a:cubicBezTo>
                        <a:pt x="27623" y="2857"/>
                        <a:pt x="28575" y="4763"/>
                        <a:pt x="30480" y="5715"/>
                      </a:cubicBezTo>
                      <a:cubicBezTo>
                        <a:pt x="32385" y="6667"/>
                        <a:pt x="35243" y="6667"/>
                        <a:pt x="37148" y="6667"/>
                      </a:cubicBezTo>
                      <a:cubicBezTo>
                        <a:pt x="40957" y="6667"/>
                        <a:pt x="44768" y="5715"/>
                        <a:pt x="47625" y="3810"/>
                      </a:cubicBezTo>
                      <a:cubicBezTo>
                        <a:pt x="46673" y="6667"/>
                        <a:pt x="50482" y="9525"/>
                        <a:pt x="53340" y="10477"/>
                      </a:cubicBezTo>
                      <a:cubicBezTo>
                        <a:pt x="59055" y="12382"/>
                        <a:pt x="66675" y="10477"/>
                        <a:pt x="70485" y="4763"/>
                      </a:cubicBezTo>
                      <a:cubicBezTo>
                        <a:pt x="70485" y="8573"/>
                        <a:pt x="68580" y="12382"/>
                        <a:pt x="65723" y="14288"/>
                      </a:cubicBezTo>
                      <a:cubicBezTo>
                        <a:pt x="62865" y="17145"/>
                        <a:pt x="59055" y="18098"/>
                        <a:pt x="55245" y="19050"/>
                      </a:cubicBezTo>
                      <a:cubicBezTo>
                        <a:pt x="52388" y="20002"/>
                        <a:pt x="49530" y="20002"/>
                        <a:pt x="47625" y="19050"/>
                      </a:cubicBezTo>
                      <a:cubicBezTo>
                        <a:pt x="46673" y="18098"/>
                        <a:pt x="45720" y="17145"/>
                        <a:pt x="44768" y="18098"/>
                      </a:cubicBezTo>
                      <a:cubicBezTo>
                        <a:pt x="43815" y="18098"/>
                        <a:pt x="43815" y="19050"/>
                        <a:pt x="42863" y="19050"/>
                      </a:cubicBezTo>
                      <a:cubicBezTo>
                        <a:pt x="40005" y="21907"/>
                        <a:pt x="35243" y="22860"/>
                        <a:pt x="31432" y="21907"/>
                      </a:cubicBezTo>
                      <a:cubicBezTo>
                        <a:pt x="28575" y="20955"/>
                        <a:pt x="25718" y="20002"/>
                        <a:pt x="23813" y="18098"/>
                      </a:cubicBezTo>
                      <a:cubicBezTo>
                        <a:pt x="22860" y="17145"/>
                        <a:pt x="21907" y="15240"/>
                        <a:pt x="20955" y="14288"/>
                      </a:cubicBezTo>
                      <a:cubicBezTo>
                        <a:pt x="20955" y="14288"/>
                        <a:pt x="20003" y="14288"/>
                        <a:pt x="20003" y="14288"/>
                      </a:cubicBezTo>
                      <a:cubicBezTo>
                        <a:pt x="18098" y="9525"/>
                        <a:pt x="9525" y="12382"/>
                        <a:pt x="953" y="11430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335" name="Freeform: Shape 1334">
                  <a:extLst>
                    <a:ext uri="{FF2B5EF4-FFF2-40B4-BE49-F238E27FC236}">
                      <a16:creationId xmlns:a16="http://schemas.microsoft.com/office/drawing/2014/main" id="{F0254AF4-A757-47BC-91FB-EDB58ACCD99F}"/>
                    </a:ext>
                  </a:extLst>
                </p:cNvPr>
                <p:cNvSpPr/>
                <p:nvPr/>
              </p:nvSpPr>
              <p:spPr>
                <a:xfrm>
                  <a:off x="5287735" y="3834421"/>
                  <a:ext cx="56197" cy="18097"/>
                </a:xfrm>
                <a:custGeom>
                  <a:avLst/>
                  <a:gdLst>
                    <a:gd name="connsiteX0" fmla="*/ 17145 w 56197"/>
                    <a:gd name="connsiteY0" fmla="*/ 14288 h 18097"/>
                    <a:gd name="connsiteX1" fmla="*/ 23813 w 56197"/>
                    <a:gd name="connsiteY1" fmla="*/ 18098 h 18097"/>
                    <a:gd name="connsiteX2" fmla="*/ 30480 w 56197"/>
                    <a:gd name="connsiteY2" fmla="*/ 18098 h 18097"/>
                    <a:gd name="connsiteX3" fmla="*/ 33338 w 56197"/>
                    <a:gd name="connsiteY3" fmla="*/ 17145 h 18097"/>
                    <a:gd name="connsiteX4" fmla="*/ 37147 w 56197"/>
                    <a:gd name="connsiteY4" fmla="*/ 13335 h 18097"/>
                    <a:gd name="connsiteX5" fmla="*/ 38100 w 56197"/>
                    <a:gd name="connsiteY5" fmla="*/ 10478 h 18097"/>
                    <a:gd name="connsiteX6" fmla="*/ 42863 w 56197"/>
                    <a:gd name="connsiteY6" fmla="*/ 13335 h 18097"/>
                    <a:gd name="connsiteX7" fmla="*/ 56197 w 56197"/>
                    <a:gd name="connsiteY7" fmla="*/ 2858 h 18097"/>
                    <a:gd name="connsiteX8" fmla="*/ 38100 w 56197"/>
                    <a:gd name="connsiteY8" fmla="*/ 0 h 18097"/>
                    <a:gd name="connsiteX9" fmla="*/ 38100 w 56197"/>
                    <a:gd name="connsiteY9" fmla="*/ 953 h 18097"/>
                    <a:gd name="connsiteX10" fmla="*/ 20002 w 56197"/>
                    <a:gd name="connsiteY10" fmla="*/ 7620 h 18097"/>
                    <a:gd name="connsiteX11" fmla="*/ 16192 w 56197"/>
                    <a:gd name="connsiteY11" fmla="*/ 5715 h 18097"/>
                    <a:gd name="connsiteX12" fmla="*/ 0 w 56197"/>
                    <a:gd name="connsiteY12" fmla="*/ 6668 h 18097"/>
                    <a:gd name="connsiteX13" fmla="*/ 17145 w 56197"/>
                    <a:gd name="connsiteY13" fmla="*/ 14288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56197" h="18097">
                      <a:moveTo>
                        <a:pt x="17145" y="14288"/>
                      </a:moveTo>
                      <a:cubicBezTo>
                        <a:pt x="18097" y="17145"/>
                        <a:pt x="20955" y="17145"/>
                        <a:pt x="23813" y="18098"/>
                      </a:cubicBezTo>
                      <a:cubicBezTo>
                        <a:pt x="25717" y="18098"/>
                        <a:pt x="28575" y="18098"/>
                        <a:pt x="30480" y="18098"/>
                      </a:cubicBezTo>
                      <a:cubicBezTo>
                        <a:pt x="31432" y="18098"/>
                        <a:pt x="32385" y="17145"/>
                        <a:pt x="33338" y="17145"/>
                      </a:cubicBezTo>
                      <a:cubicBezTo>
                        <a:pt x="35242" y="16193"/>
                        <a:pt x="36195" y="14288"/>
                        <a:pt x="37147" y="13335"/>
                      </a:cubicBezTo>
                      <a:cubicBezTo>
                        <a:pt x="37147" y="13335"/>
                        <a:pt x="39052" y="11430"/>
                        <a:pt x="38100" y="10478"/>
                      </a:cubicBezTo>
                      <a:cubicBezTo>
                        <a:pt x="39052" y="12383"/>
                        <a:pt x="42863" y="13335"/>
                        <a:pt x="42863" y="13335"/>
                      </a:cubicBezTo>
                      <a:cubicBezTo>
                        <a:pt x="55245" y="14288"/>
                        <a:pt x="56197" y="2858"/>
                        <a:pt x="56197" y="2858"/>
                      </a:cubicBezTo>
                      <a:cubicBezTo>
                        <a:pt x="41910" y="12383"/>
                        <a:pt x="38100" y="0"/>
                        <a:pt x="38100" y="0"/>
                      </a:cubicBezTo>
                      <a:cubicBezTo>
                        <a:pt x="38100" y="0"/>
                        <a:pt x="38100" y="0"/>
                        <a:pt x="38100" y="953"/>
                      </a:cubicBezTo>
                      <a:cubicBezTo>
                        <a:pt x="35242" y="7620"/>
                        <a:pt x="26670" y="10478"/>
                        <a:pt x="20002" y="7620"/>
                      </a:cubicBezTo>
                      <a:cubicBezTo>
                        <a:pt x="19050" y="6668"/>
                        <a:pt x="17145" y="6668"/>
                        <a:pt x="16192" y="5715"/>
                      </a:cubicBezTo>
                      <a:cubicBezTo>
                        <a:pt x="16192" y="5715"/>
                        <a:pt x="9525" y="13335"/>
                        <a:pt x="0" y="6668"/>
                      </a:cubicBezTo>
                      <a:cubicBezTo>
                        <a:pt x="0" y="4763"/>
                        <a:pt x="2857" y="21908"/>
                        <a:pt x="17145" y="14288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  <p:sp>
          <p:nvSpPr>
            <p:cNvPr id="1301" name="Freeform: Shape 1300">
              <a:extLst>
                <a:ext uri="{FF2B5EF4-FFF2-40B4-BE49-F238E27FC236}">
                  <a16:creationId xmlns:a16="http://schemas.microsoft.com/office/drawing/2014/main" id="{4F34F908-8A91-4E4F-B44D-58629AA5E882}"/>
                </a:ext>
              </a:extLst>
            </p:cNvPr>
            <p:cNvSpPr/>
            <p:nvPr/>
          </p:nvSpPr>
          <p:spPr>
            <a:xfrm>
              <a:off x="5505852" y="3636294"/>
              <a:ext cx="972501" cy="570546"/>
            </a:xfrm>
            <a:custGeom>
              <a:avLst/>
              <a:gdLst>
                <a:gd name="connsiteX0" fmla="*/ 970598 w 972502"/>
                <a:gd name="connsiteY0" fmla="*/ 0 h 570547"/>
                <a:gd name="connsiteX1" fmla="*/ 972502 w 972502"/>
                <a:gd name="connsiteY1" fmla="*/ 952 h 570547"/>
                <a:gd name="connsiteX2" fmla="*/ 972502 w 972502"/>
                <a:gd name="connsiteY2" fmla="*/ 1905 h 570547"/>
                <a:gd name="connsiteX3" fmla="*/ 971550 w 972502"/>
                <a:gd name="connsiteY3" fmla="*/ 2857 h 570547"/>
                <a:gd name="connsiteX4" fmla="*/ 1905 w 972502"/>
                <a:gd name="connsiteY4" fmla="*/ 570548 h 570547"/>
                <a:gd name="connsiteX5" fmla="*/ 0 w 972502"/>
                <a:gd name="connsiteY5" fmla="*/ 570548 h 570547"/>
                <a:gd name="connsiteX6" fmla="*/ 0 w 972502"/>
                <a:gd name="connsiteY6" fmla="*/ 568643 h 570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72502" h="570547">
                  <a:moveTo>
                    <a:pt x="970598" y="0"/>
                  </a:moveTo>
                  <a:lnTo>
                    <a:pt x="972502" y="952"/>
                  </a:lnTo>
                  <a:lnTo>
                    <a:pt x="972502" y="1905"/>
                  </a:lnTo>
                  <a:lnTo>
                    <a:pt x="971550" y="2857"/>
                  </a:lnTo>
                  <a:lnTo>
                    <a:pt x="1905" y="570548"/>
                  </a:lnTo>
                  <a:lnTo>
                    <a:pt x="0" y="570548"/>
                  </a:lnTo>
                  <a:lnTo>
                    <a:pt x="0" y="568643"/>
                  </a:lnTo>
                  <a:close/>
                </a:path>
              </a:pathLst>
            </a:custGeom>
            <a:solidFill>
              <a:srgbClr val="DAB46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02" name="Freeform: Shape 1301">
              <a:extLst>
                <a:ext uri="{FF2B5EF4-FFF2-40B4-BE49-F238E27FC236}">
                  <a16:creationId xmlns:a16="http://schemas.microsoft.com/office/drawing/2014/main" id="{3802DF71-E6B5-4C21-8CC6-6B64E4256D2A}"/>
                </a:ext>
              </a:extLst>
            </p:cNvPr>
            <p:cNvSpPr/>
            <p:nvPr/>
          </p:nvSpPr>
          <p:spPr>
            <a:xfrm>
              <a:off x="5505852" y="3636294"/>
              <a:ext cx="972501" cy="569593"/>
            </a:xfrm>
            <a:custGeom>
              <a:avLst/>
              <a:gdLst>
                <a:gd name="connsiteX0" fmla="*/ 970598 w 972502"/>
                <a:gd name="connsiteY0" fmla="*/ 0 h 569594"/>
                <a:gd name="connsiteX1" fmla="*/ 972502 w 972502"/>
                <a:gd name="connsiteY1" fmla="*/ 952 h 569594"/>
                <a:gd name="connsiteX2" fmla="*/ 1905 w 972502"/>
                <a:gd name="connsiteY2" fmla="*/ 569595 h 569594"/>
                <a:gd name="connsiteX3" fmla="*/ 0 w 972502"/>
                <a:gd name="connsiteY3" fmla="*/ 568643 h 569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72502" h="569594">
                  <a:moveTo>
                    <a:pt x="970598" y="0"/>
                  </a:moveTo>
                  <a:lnTo>
                    <a:pt x="972502" y="952"/>
                  </a:lnTo>
                  <a:lnTo>
                    <a:pt x="1905" y="569595"/>
                  </a:lnTo>
                  <a:lnTo>
                    <a:pt x="0" y="568643"/>
                  </a:lnTo>
                  <a:close/>
                </a:path>
              </a:pathLst>
            </a:custGeom>
            <a:solidFill>
              <a:srgbClr val="98693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03" name="Freeform: Shape 1302">
              <a:extLst>
                <a:ext uri="{FF2B5EF4-FFF2-40B4-BE49-F238E27FC236}">
                  <a16:creationId xmlns:a16="http://schemas.microsoft.com/office/drawing/2014/main" id="{E0E46D00-B8D4-411E-A33D-27A2D3591007}"/>
                </a:ext>
              </a:extLst>
            </p:cNvPr>
            <p:cNvSpPr/>
            <p:nvPr/>
          </p:nvSpPr>
          <p:spPr>
            <a:xfrm>
              <a:off x="5583003" y="3680110"/>
              <a:ext cx="976311" cy="570546"/>
            </a:xfrm>
            <a:custGeom>
              <a:avLst/>
              <a:gdLst>
                <a:gd name="connsiteX0" fmla="*/ 0 w 976312"/>
                <a:gd name="connsiteY0" fmla="*/ 568643 h 570547"/>
                <a:gd name="connsiteX1" fmla="*/ 2857 w 976312"/>
                <a:gd name="connsiteY1" fmla="*/ 570547 h 570547"/>
                <a:gd name="connsiteX2" fmla="*/ 167640 w 976312"/>
                <a:gd name="connsiteY2" fmla="*/ 474345 h 570547"/>
                <a:gd name="connsiteX3" fmla="*/ 976312 w 976312"/>
                <a:gd name="connsiteY3" fmla="*/ 1905 h 570547"/>
                <a:gd name="connsiteX4" fmla="*/ 976312 w 976312"/>
                <a:gd name="connsiteY4" fmla="*/ 1905 h 570547"/>
                <a:gd name="connsiteX5" fmla="*/ 973455 w 976312"/>
                <a:gd name="connsiteY5" fmla="*/ 0 h 570547"/>
                <a:gd name="connsiteX6" fmla="*/ 0 w 976312"/>
                <a:gd name="connsiteY6" fmla="*/ 568643 h 570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76312" h="570547">
                  <a:moveTo>
                    <a:pt x="0" y="568643"/>
                  </a:moveTo>
                  <a:lnTo>
                    <a:pt x="2857" y="570547"/>
                  </a:lnTo>
                  <a:lnTo>
                    <a:pt x="167640" y="474345"/>
                  </a:lnTo>
                  <a:lnTo>
                    <a:pt x="976312" y="1905"/>
                  </a:lnTo>
                  <a:lnTo>
                    <a:pt x="976312" y="1905"/>
                  </a:lnTo>
                  <a:lnTo>
                    <a:pt x="973455" y="0"/>
                  </a:lnTo>
                  <a:cubicBezTo>
                    <a:pt x="761048" y="124777"/>
                    <a:pt x="212407" y="444817"/>
                    <a:pt x="0" y="568643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1304" name="Graphic 13">
              <a:extLst>
                <a:ext uri="{FF2B5EF4-FFF2-40B4-BE49-F238E27FC236}">
                  <a16:creationId xmlns:a16="http://schemas.microsoft.com/office/drawing/2014/main" id="{FE800388-938C-4A42-9ADB-508546725E19}"/>
                </a:ext>
              </a:extLst>
            </p:cNvPr>
            <p:cNvGrpSpPr/>
            <p:nvPr/>
          </p:nvGrpSpPr>
          <p:grpSpPr>
            <a:xfrm>
              <a:off x="6082114" y="3459133"/>
              <a:ext cx="148933" cy="215264"/>
              <a:chOff x="6082120" y="3459136"/>
              <a:chExt cx="148933" cy="215265"/>
            </a:xfrm>
            <a:solidFill>
              <a:schemeClr val="accent1"/>
            </a:solidFill>
          </p:grpSpPr>
          <p:sp>
            <p:nvSpPr>
              <p:cNvPr id="1316" name="Freeform: Shape 1315">
                <a:extLst>
                  <a:ext uri="{FF2B5EF4-FFF2-40B4-BE49-F238E27FC236}">
                    <a16:creationId xmlns:a16="http://schemas.microsoft.com/office/drawing/2014/main" id="{A4B85E0C-CE58-4726-8A0C-5981A8FFD18C}"/>
                  </a:ext>
                </a:extLst>
              </p:cNvPr>
              <p:cNvSpPr/>
              <p:nvPr/>
            </p:nvSpPr>
            <p:spPr>
              <a:xfrm>
                <a:off x="6109742" y="3624871"/>
                <a:ext cx="93345" cy="49530"/>
              </a:xfrm>
              <a:custGeom>
                <a:avLst/>
                <a:gdLst>
                  <a:gd name="connsiteX0" fmla="*/ 46673 w 93345"/>
                  <a:gd name="connsiteY0" fmla="*/ 49530 h 49530"/>
                  <a:gd name="connsiteX1" fmla="*/ 93345 w 93345"/>
                  <a:gd name="connsiteY1" fmla="*/ 24765 h 49530"/>
                  <a:gd name="connsiteX2" fmla="*/ 46673 w 93345"/>
                  <a:gd name="connsiteY2" fmla="*/ 0 h 49530"/>
                  <a:gd name="connsiteX3" fmla="*/ 0 w 93345"/>
                  <a:gd name="connsiteY3" fmla="*/ 24765 h 49530"/>
                  <a:gd name="connsiteX4" fmla="*/ 46673 w 93345"/>
                  <a:gd name="connsiteY4" fmla="*/ 49530 h 495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3345" h="49530">
                    <a:moveTo>
                      <a:pt x="46673" y="49530"/>
                    </a:moveTo>
                    <a:cubicBezTo>
                      <a:pt x="72390" y="49530"/>
                      <a:pt x="93345" y="38100"/>
                      <a:pt x="93345" y="24765"/>
                    </a:cubicBezTo>
                    <a:cubicBezTo>
                      <a:pt x="93345" y="11430"/>
                      <a:pt x="72390" y="0"/>
                      <a:pt x="46673" y="0"/>
                    </a:cubicBezTo>
                    <a:cubicBezTo>
                      <a:pt x="20955" y="0"/>
                      <a:pt x="0" y="11430"/>
                      <a:pt x="0" y="24765"/>
                    </a:cubicBezTo>
                    <a:cubicBezTo>
                      <a:pt x="0" y="38100"/>
                      <a:pt x="20955" y="49530"/>
                      <a:pt x="46673" y="49530"/>
                    </a:cubicBezTo>
                    <a:close/>
                  </a:path>
                </a:pathLst>
              </a:custGeom>
              <a:solidFill>
                <a:srgbClr val="41404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1317" name="Graphic 13">
                <a:extLst>
                  <a:ext uri="{FF2B5EF4-FFF2-40B4-BE49-F238E27FC236}">
                    <a16:creationId xmlns:a16="http://schemas.microsoft.com/office/drawing/2014/main" id="{35893646-3B2D-450B-A58A-8DB56EC3E37B}"/>
                  </a:ext>
                </a:extLst>
              </p:cNvPr>
              <p:cNvGrpSpPr/>
              <p:nvPr/>
            </p:nvGrpSpPr>
            <p:grpSpPr>
              <a:xfrm>
                <a:off x="6082120" y="3459136"/>
                <a:ext cx="148933" cy="198119"/>
                <a:chOff x="6082120" y="3459136"/>
                <a:chExt cx="148933" cy="198119"/>
              </a:xfrm>
              <a:solidFill>
                <a:schemeClr val="accent1"/>
              </a:solidFill>
            </p:grpSpPr>
            <p:sp>
              <p:nvSpPr>
                <p:cNvPr id="1318" name="Freeform: Shape 1317">
                  <a:extLst>
                    <a:ext uri="{FF2B5EF4-FFF2-40B4-BE49-F238E27FC236}">
                      <a16:creationId xmlns:a16="http://schemas.microsoft.com/office/drawing/2014/main" id="{DC2DFF84-3185-456C-90D4-91254C569FFB}"/>
                    </a:ext>
                  </a:extLst>
                </p:cNvPr>
                <p:cNvSpPr/>
                <p:nvPr/>
              </p:nvSpPr>
              <p:spPr>
                <a:xfrm>
                  <a:off x="6099264" y="3526764"/>
                  <a:ext cx="113347" cy="130492"/>
                </a:xfrm>
                <a:custGeom>
                  <a:avLst/>
                  <a:gdLst>
                    <a:gd name="connsiteX0" fmla="*/ 31432 w 113347"/>
                    <a:gd name="connsiteY0" fmla="*/ 28575 h 130492"/>
                    <a:gd name="connsiteX1" fmla="*/ 33338 w 113347"/>
                    <a:gd name="connsiteY1" fmla="*/ 46672 h 130492"/>
                    <a:gd name="connsiteX2" fmla="*/ 41910 w 113347"/>
                    <a:gd name="connsiteY2" fmla="*/ 57150 h 130492"/>
                    <a:gd name="connsiteX3" fmla="*/ 45720 w 113347"/>
                    <a:gd name="connsiteY3" fmla="*/ 56198 h 130492"/>
                    <a:gd name="connsiteX4" fmla="*/ 46673 w 113347"/>
                    <a:gd name="connsiteY4" fmla="*/ 54292 h 130492"/>
                    <a:gd name="connsiteX5" fmla="*/ 46673 w 113347"/>
                    <a:gd name="connsiteY5" fmla="*/ 48577 h 130492"/>
                    <a:gd name="connsiteX6" fmla="*/ 49530 w 113347"/>
                    <a:gd name="connsiteY6" fmla="*/ 36195 h 130492"/>
                    <a:gd name="connsiteX7" fmla="*/ 53340 w 113347"/>
                    <a:gd name="connsiteY7" fmla="*/ 26670 h 130492"/>
                    <a:gd name="connsiteX8" fmla="*/ 55245 w 113347"/>
                    <a:gd name="connsiteY8" fmla="*/ 18097 h 130492"/>
                    <a:gd name="connsiteX9" fmla="*/ 59055 w 113347"/>
                    <a:gd name="connsiteY9" fmla="*/ 7620 h 130492"/>
                    <a:gd name="connsiteX10" fmla="*/ 59055 w 113347"/>
                    <a:gd name="connsiteY10" fmla="*/ 8572 h 130492"/>
                    <a:gd name="connsiteX11" fmla="*/ 60007 w 113347"/>
                    <a:gd name="connsiteY11" fmla="*/ 9525 h 130492"/>
                    <a:gd name="connsiteX12" fmla="*/ 71438 w 113347"/>
                    <a:gd name="connsiteY12" fmla="*/ 952 h 130492"/>
                    <a:gd name="connsiteX13" fmla="*/ 72390 w 113347"/>
                    <a:gd name="connsiteY13" fmla="*/ 0 h 130492"/>
                    <a:gd name="connsiteX14" fmla="*/ 74295 w 113347"/>
                    <a:gd name="connsiteY14" fmla="*/ 2857 h 130492"/>
                    <a:gd name="connsiteX15" fmla="*/ 71438 w 113347"/>
                    <a:gd name="connsiteY15" fmla="*/ 4763 h 130492"/>
                    <a:gd name="connsiteX16" fmla="*/ 62865 w 113347"/>
                    <a:gd name="connsiteY16" fmla="*/ 13335 h 130492"/>
                    <a:gd name="connsiteX17" fmla="*/ 55245 w 113347"/>
                    <a:gd name="connsiteY17" fmla="*/ 36195 h 130492"/>
                    <a:gd name="connsiteX18" fmla="*/ 55245 w 113347"/>
                    <a:gd name="connsiteY18" fmla="*/ 40005 h 130492"/>
                    <a:gd name="connsiteX19" fmla="*/ 54293 w 113347"/>
                    <a:gd name="connsiteY19" fmla="*/ 43815 h 130492"/>
                    <a:gd name="connsiteX20" fmla="*/ 61913 w 113347"/>
                    <a:gd name="connsiteY20" fmla="*/ 49530 h 130492"/>
                    <a:gd name="connsiteX21" fmla="*/ 63818 w 113347"/>
                    <a:gd name="connsiteY21" fmla="*/ 41910 h 130492"/>
                    <a:gd name="connsiteX22" fmla="*/ 77152 w 113347"/>
                    <a:gd name="connsiteY22" fmla="*/ 27622 h 130492"/>
                    <a:gd name="connsiteX23" fmla="*/ 81915 w 113347"/>
                    <a:gd name="connsiteY23" fmla="*/ 21907 h 130492"/>
                    <a:gd name="connsiteX24" fmla="*/ 87630 w 113347"/>
                    <a:gd name="connsiteY24" fmla="*/ 7620 h 130492"/>
                    <a:gd name="connsiteX25" fmla="*/ 88582 w 113347"/>
                    <a:gd name="connsiteY25" fmla="*/ 4763 h 130492"/>
                    <a:gd name="connsiteX26" fmla="*/ 90488 w 113347"/>
                    <a:gd name="connsiteY26" fmla="*/ 2857 h 130492"/>
                    <a:gd name="connsiteX27" fmla="*/ 97155 w 113347"/>
                    <a:gd name="connsiteY27" fmla="*/ 1905 h 130492"/>
                    <a:gd name="connsiteX28" fmla="*/ 100013 w 113347"/>
                    <a:gd name="connsiteY28" fmla="*/ 2857 h 130492"/>
                    <a:gd name="connsiteX29" fmla="*/ 93345 w 113347"/>
                    <a:gd name="connsiteY29" fmla="*/ 9525 h 130492"/>
                    <a:gd name="connsiteX30" fmla="*/ 85725 w 113347"/>
                    <a:gd name="connsiteY30" fmla="*/ 20002 h 130492"/>
                    <a:gd name="connsiteX31" fmla="*/ 84773 w 113347"/>
                    <a:gd name="connsiteY31" fmla="*/ 21907 h 130492"/>
                    <a:gd name="connsiteX32" fmla="*/ 100013 w 113347"/>
                    <a:gd name="connsiteY32" fmla="*/ 15240 h 130492"/>
                    <a:gd name="connsiteX33" fmla="*/ 107632 w 113347"/>
                    <a:gd name="connsiteY33" fmla="*/ 10477 h 130492"/>
                    <a:gd name="connsiteX34" fmla="*/ 113348 w 113347"/>
                    <a:gd name="connsiteY34" fmla="*/ 11430 h 130492"/>
                    <a:gd name="connsiteX35" fmla="*/ 109538 w 113347"/>
                    <a:gd name="connsiteY35" fmla="*/ 14288 h 130492"/>
                    <a:gd name="connsiteX36" fmla="*/ 100013 w 113347"/>
                    <a:gd name="connsiteY36" fmla="*/ 20002 h 130492"/>
                    <a:gd name="connsiteX37" fmla="*/ 84773 w 113347"/>
                    <a:gd name="connsiteY37" fmla="*/ 25717 h 130492"/>
                    <a:gd name="connsiteX38" fmla="*/ 80963 w 113347"/>
                    <a:gd name="connsiteY38" fmla="*/ 27622 h 130492"/>
                    <a:gd name="connsiteX39" fmla="*/ 72390 w 113347"/>
                    <a:gd name="connsiteY39" fmla="*/ 39052 h 130492"/>
                    <a:gd name="connsiteX40" fmla="*/ 73343 w 113347"/>
                    <a:gd name="connsiteY40" fmla="*/ 41910 h 130492"/>
                    <a:gd name="connsiteX41" fmla="*/ 85725 w 113347"/>
                    <a:gd name="connsiteY41" fmla="*/ 42863 h 130492"/>
                    <a:gd name="connsiteX42" fmla="*/ 90488 w 113347"/>
                    <a:gd name="connsiteY42" fmla="*/ 45720 h 130492"/>
                    <a:gd name="connsiteX43" fmla="*/ 95250 w 113347"/>
                    <a:gd name="connsiteY43" fmla="*/ 44767 h 130492"/>
                    <a:gd name="connsiteX44" fmla="*/ 108585 w 113347"/>
                    <a:gd name="connsiteY44" fmla="*/ 31432 h 130492"/>
                    <a:gd name="connsiteX45" fmla="*/ 101918 w 113347"/>
                    <a:gd name="connsiteY45" fmla="*/ 40005 h 130492"/>
                    <a:gd name="connsiteX46" fmla="*/ 98107 w 113347"/>
                    <a:gd name="connsiteY46" fmla="*/ 45720 h 130492"/>
                    <a:gd name="connsiteX47" fmla="*/ 89535 w 113347"/>
                    <a:gd name="connsiteY47" fmla="*/ 47625 h 130492"/>
                    <a:gd name="connsiteX48" fmla="*/ 81915 w 113347"/>
                    <a:gd name="connsiteY48" fmla="*/ 44767 h 130492"/>
                    <a:gd name="connsiteX49" fmla="*/ 85725 w 113347"/>
                    <a:gd name="connsiteY49" fmla="*/ 49530 h 130492"/>
                    <a:gd name="connsiteX50" fmla="*/ 94298 w 113347"/>
                    <a:gd name="connsiteY50" fmla="*/ 51435 h 130492"/>
                    <a:gd name="connsiteX51" fmla="*/ 85725 w 113347"/>
                    <a:gd name="connsiteY51" fmla="*/ 53340 h 130492"/>
                    <a:gd name="connsiteX52" fmla="*/ 79057 w 113347"/>
                    <a:gd name="connsiteY52" fmla="*/ 46672 h 130492"/>
                    <a:gd name="connsiteX53" fmla="*/ 75248 w 113347"/>
                    <a:gd name="connsiteY53" fmla="*/ 46672 h 130492"/>
                    <a:gd name="connsiteX54" fmla="*/ 67627 w 113347"/>
                    <a:gd name="connsiteY54" fmla="*/ 55245 h 130492"/>
                    <a:gd name="connsiteX55" fmla="*/ 65723 w 113347"/>
                    <a:gd name="connsiteY55" fmla="*/ 60960 h 130492"/>
                    <a:gd name="connsiteX56" fmla="*/ 62865 w 113347"/>
                    <a:gd name="connsiteY56" fmla="*/ 63817 h 130492"/>
                    <a:gd name="connsiteX57" fmla="*/ 61913 w 113347"/>
                    <a:gd name="connsiteY57" fmla="*/ 67627 h 130492"/>
                    <a:gd name="connsiteX58" fmla="*/ 61913 w 113347"/>
                    <a:gd name="connsiteY58" fmla="*/ 77152 h 130492"/>
                    <a:gd name="connsiteX59" fmla="*/ 62865 w 113347"/>
                    <a:gd name="connsiteY59" fmla="*/ 83820 h 130492"/>
                    <a:gd name="connsiteX60" fmla="*/ 64770 w 113347"/>
                    <a:gd name="connsiteY60" fmla="*/ 106680 h 130492"/>
                    <a:gd name="connsiteX61" fmla="*/ 79057 w 113347"/>
                    <a:gd name="connsiteY61" fmla="*/ 112395 h 130492"/>
                    <a:gd name="connsiteX62" fmla="*/ 80963 w 113347"/>
                    <a:gd name="connsiteY62" fmla="*/ 115252 h 130492"/>
                    <a:gd name="connsiteX63" fmla="*/ 96202 w 113347"/>
                    <a:gd name="connsiteY63" fmla="*/ 121920 h 130492"/>
                    <a:gd name="connsiteX64" fmla="*/ 100965 w 113347"/>
                    <a:gd name="connsiteY64" fmla="*/ 122873 h 130492"/>
                    <a:gd name="connsiteX65" fmla="*/ 98107 w 113347"/>
                    <a:gd name="connsiteY65" fmla="*/ 122873 h 130492"/>
                    <a:gd name="connsiteX66" fmla="*/ 77152 w 113347"/>
                    <a:gd name="connsiteY66" fmla="*/ 117157 h 130492"/>
                    <a:gd name="connsiteX67" fmla="*/ 69532 w 113347"/>
                    <a:gd name="connsiteY67" fmla="*/ 116205 h 130492"/>
                    <a:gd name="connsiteX68" fmla="*/ 76200 w 113347"/>
                    <a:gd name="connsiteY68" fmla="*/ 121920 h 130492"/>
                    <a:gd name="connsiteX69" fmla="*/ 89535 w 113347"/>
                    <a:gd name="connsiteY69" fmla="*/ 130492 h 130492"/>
                    <a:gd name="connsiteX70" fmla="*/ 85725 w 113347"/>
                    <a:gd name="connsiteY70" fmla="*/ 130492 h 130492"/>
                    <a:gd name="connsiteX71" fmla="*/ 75248 w 113347"/>
                    <a:gd name="connsiteY71" fmla="*/ 125730 h 130492"/>
                    <a:gd name="connsiteX72" fmla="*/ 72390 w 113347"/>
                    <a:gd name="connsiteY72" fmla="*/ 122873 h 130492"/>
                    <a:gd name="connsiteX73" fmla="*/ 69532 w 113347"/>
                    <a:gd name="connsiteY73" fmla="*/ 121920 h 130492"/>
                    <a:gd name="connsiteX74" fmla="*/ 63818 w 113347"/>
                    <a:gd name="connsiteY74" fmla="*/ 121920 h 130492"/>
                    <a:gd name="connsiteX75" fmla="*/ 56198 w 113347"/>
                    <a:gd name="connsiteY75" fmla="*/ 118110 h 130492"/>
                    <a:gd name="connsiteX76" fmla="*/ 53340 w 113347"/>
                    <a:gd name="connsiteY76" fmla="*/ 118110 h 130492"/>
                    <a:gd name="connsiteX77" fmla="*/ 47625 w 113347"/>
                    <a:gd name="connsiteY77" fmla="*/ 118110 h 130492"/>
                    <a:gd name="connsiteX78" fmla="*/ 37148 w 113347"/>
                    <a:gd name="connsiteY78" fmla="*/ 124777 h 130492"/>
                    <a:gd name="connsiteX79" fmla="*/ 25718 w 113347"/>
                    <a:gd name="connsiteY79" fmla="*/ 127635 h 130492"/>
                    <a:gd name="connsiteX80" fmla="*/ 26670 w 113347"/>
                    <a:gd name="connsiteY80" fmla="*/ 126682 h 130492"/>
                    <a:gd name="connsiteX81" fmla="*/ 37148 w 113347"/>
                    <a:gd name="connsiteY81" fmla="*/ 121920 h 130492"/>
                    <a:gd name="connsiteX82" fmla="*/ 40005 w 113347"/>
                    <a:gd name="connsiteY82" fmla="*/ 120967 h 130492"/>
                    <a:gd name="connsiteX83" fmla="*/ 41910 w 113347"/>
                    <a:gd name="connsiteY83" fmla="*/ 120015 h 130492"/>
                    <a:gd name="connsiteX84" fmla="*/ 42863 w 113347"/>
                    <a:gd name="connsiteY84" fmla="*/ 119063 h 130492"/>
                    <a:gd name="connsiteX85" fmla="*/ 38100 w 113347"/>
                    <a:gd name="connsiteY85" fmla="*/ 120015 h 130492"/>
                    <a:gd name="connsiteX86" fmla="*/ 36195 w 113347"/>
                    <a:gd name="connsiteY86" fmla="*/ 118110 h 130492"/>
                    <a:gd name="connsiteX87" fmla="*/ 24765 w 113347"/>
                    <a:gd name="connsiteY87" fmla="*/ 119063 h 130492"/>
                    <a:gd name="connsiteX88" fmla="*/ 20002 w 113347"/>
                    <a:gd name="connsiteY88" fmla="*/ 120015 h 130492"/>
                    <a:gd name="connsiteX89" fmla="*/ 18098 w 113347"/>
                    <a:gd name="connsiteY89" fmla="*/ 120015 h 130492"/>
                    <a:gd name="connsiteX90" fmla="*/ 20002 w 113347"/>
                    <a:gd name="connsiteY90" fmla="*/ 118110 h 130492"/>
                    <a:gd name="connsiteX91" fmla="*/ 26670 w 113347"/>
                    <a:gd name="connsiteY91" fmla="*/ 116205 h 130492"/>
                    <a:gd name="connsiteX92" fmla="*/ 31432 w 113347"/>
                    <a:gd name="connsiteY92" fmla="*/ 116205 h 130492"/>
                    <a:gd name="connsiteX93" fmla="*/ 34290 w 113347"/>
                    <a:gd name="connsiteY93" fmla="*/ 114300 h 130492"/>
                    <a:gd name="connsiteX94" fmla="*/ 38100 w 113347"/>
                    <a:gd name="connsiteY94" fmla="*/ 112395 h 130492"/>
                    <a:gd name="connsiteX95" fmla="*/ 42863 w 113347"/>
                    <a:gd name="connsiteY95" fmla="*/ 103823 h 130492"/>
                    <a:gd name="connsiteX96" fmla="*/ 43815 w 113347"/>
                    <a:gd name="connsiteY96" fmla="*/ 80010 h 130492"/>
                    <a:gd name="connsiteX97" fmla="*/ 41910 w 113347"/>
                    <a:gd name="connsiteY97" fmla="*/ 68580 h 130492"/>
                    <a:gd name="connsiteX98" fmla="*/ 35243 w 113347"/>
                    <a:gd name="connsiteY98" fmla="*/ 60007 h 130492"/>
                    <a:gd name="connsiteX99" fmla="*/ 28575 w 113347"/>
                    <a:gd name="connsiteY99" fmla="*/ 51435 h 130492"/>
                    <a:gd name="connsiteX100" fmla="*/ 26670 w 113347"/>
                    <a:gd name="connsiteY100" fmla="*/ 48577 h 130492"/>
                    <a:gd name="connsiteX101" fmla="*/ 20955 w 113347"/>
                    <a:gd name="connsiteY101" fmla="*/ 46672 h 130492"/>
                    <a:gd name="connsiteX102" fmla="*/ 6668 w 113347"/>
                    <a:gd name="connsiteY102" fmla="*/ 46672 h 130492"/>
                    <a:gd name="connsiteX103" fmla="*/ 0 w 113347"/>
                    <a:gd name="connsiteY103" fmla="*/ 38100 h 130492"/>
                    <a:gd name="connsiteX104" fmla="*/ 18098 w 113347"/>
                    <a:gd name="connsiteY104" fmla="*/ 42863 h 130492"/>
                    <a:gd name="connsiteX105" fmla="*/ 23813 w 113347"/>
                    <a:gd name="connsiteY105" fmla="*/ 41910 h 130492"/>
                    <a:gd name="connsiteX106" fmla="*/ 23813 w 113347"/>
                    <a:gd name="connsiteY106" fmla="*/ 36195 h 130492"/>
                    <a:gd name="connsiteX107" fmla="*/ 16193 w 113347"/>
                    <a:gd name="connsiteY107" fmla="*/ 8572 h 130492"/>
                    <a:gd name="connsiteX108" fmla="*/ 17145 w 113347"/>
                    <a:gd name="connsiteY108" fmla="*/ 5715 h 130492"/>
                    <a:gd name="connsiteX109" fmla="*/ 20955 w 113347"/>
                    <a:gd name="connsiteY109" fmla="*/ 7620 h 130492"/>
                    <a:gd name="connsiteX110" fmla="*/ 20955 w 113347"/>
                    <a:gd name="connsiteY110" fmla="*/ 7620 h 130492"/>
                    <a:gd name="connsiteX111" fmla="*/ 25718 w 113347"/>
                    <a:gd name="connsiteY111" fmla="*/ 26670 h 130492"/>
                    <a:gd name="connsiteX112" fmla="*/ 27623 w 113347"/>
                    <a:gd name="connsiteY112" fmla="*/ 25717 h 130492"/>
                    <a:gd name="connsiteX113" fmla="*/ 29527 w 113347"/>
                    <a:gd name="connsiteY113" fmla="*/ 20002 h 130492"/>
                    <a:gd name="connsiteX114" fmla="*/ 31432 w 113347"/>
                    <a:gd name="connsiteY114" fmla="*/ 28575 h 1304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</a:cxnLst>
                  <a:rect l="l" t="t" r="r" b="b"/>
                  <a:pathLst>
                    <a:path w="113347" h="130492">
                      <a:moveTo>
                        <a:pt x="31432" y="28575"/>
                      </a:moveTo>
                      <a:cubicBezTo>
                        <a:pt x="28575" y="34290"/>
                        <a:pt x="29527" y="40957"/>
                        <a:pt x="33338" y="46672"/>
                      </a:cubicBezTo>
                      <a:cubicBezTo>
                        <a:pt x="35243" y="49530"/>
                        <a:pt x="40957" y="54292"/>
                        <a:pt x="41910" y="57150"/>
                      </a:cubicBezTo>
                      <a:cubicBezTo>
                        <a:pt x="43815" y="62865"/>
                        <a:pt x="41910" y="59055"/>
                        <a:pt x="45720" y="56198"/>
                      </a:cubicBezTo>
                      <a:cubicBezTo>
                        <a:pt x="46673" y="55245"/>
                        <a:pt x="46673" y="55245"/>
                        <a:pt x="46673" y="54292"/>
                      </a:cubicBezTo>
                      <a:cubicBezTo>
                        <a:pt x="46673" y="53340"/>
                        <a:pt x="46673" y="52388"/>
                        <a:pt x="46673" y="48577"/>
                      </a:cubicBezTo>
                      <a:cubicBezTo>
                        <a:pt x="46673" y="45720"/>
                        <a:pt x="48577" y="40005"/>
                        <a:pt x="49530" y="36195"/>
                      </a:cubicBezTo>
                      <a:cubicBezTo>
                        <a:pt x="50482" y="32385"/>
                        <a:pt x="52388" y="29527"/>
                        <a:pt x="53340" y="26670"/>
                      </a:cubicBezTo>
                      <a:cubicBezTo>
                        <a:pt x="54293" y="23813"/>
                        <a:pt x="54293" y="20955"/>
                        <a:pt x="55245" y="18097"/>
                      </a:cubicBezTo>
                      <a:cubicBezTo>
                        <a:pt x="55245" y="9525"/>
                        <a:pt x="53340" y="15240"/>
                        <a:pt x="59055" y="7620"/>
                      </a:cubicBezTo>
                      <a:cubicBezTo>
                        <a:pt x="59055" y="7620"/>
                        <a:pt x="59055" y="8572"/>
                        <a:pt x="59055" y="8572"/>
                      </a:cubicBezTo>
                      <a:cubicBezTo>
                        <a:pt x="59055" y="9525"/>
                        <a:pt x="59055" y="9525"/>
                        <a:pt x="60007" y="9525"/>
                      </a:cubicBezTo>
                      <a:cubicBezTo>
                        <a:pt x="63818" y="6667"/>
                        <a:pt x="67627" y="3810"/>
                        <a:pt x="71438" y="952"/>
                      </a:cubicBezTo>
                      <a:lnTo>
                        <a:pt x="72390" y="0"/>
                      </a:lnTo>
                      <a:cubicBezTo>
                        <a:pt x="73343" y="952"/>
                        <a:pt x="73343" y="1905"/>
                        <a:pt x="74295" y="2857"/>
                      </a:cubicBezTo>
                      <a:cubicBezTo>
                        <a:pt x="73343" y="3810"/>
                        <a:pt x="72390" y="3810"/>
                        <a:pt x="71438" y="4763"/>
                      </a:cubicBezTo>
                      <a:cubicBezTo>
                        <a:pt x="68580" y="7620"/>
                        <a:pt x="64770" y="10477"/>
                        <a:pt x="62865" y="13335"/>
                      </a:cubicBezTo>
                      <a:cubicBezTo>
                        <a:pt x="58102" y="20002"/>
                        <a:pt x="55245" y="28575"/>
                        <a:pt x="55245" y="36195"/>
                      </a:cubicBezTo>
                      <a:cubicBezTo>
                        <a:pt x="55245" y="38100"/>
                        <a:pt x="55245" y="39052"/>
                        <a:pt x="55245" y="40005"/>
                      </a:cubicBezTo>
                      <a:cubicBezTo>
                        <a:pt x="55245" y="40957"/>
                        <a:pt x="54293" y="41910"/>
                        <a:pt x="54293" y="43815"/>
                      </a:cubicBezTo>
                      <a:cubicBezTo>
                        <a:pt x="49530" y="55245"/>
                        <a:pt x="57150" y="60007"/>
                        <a:pt x="61913" y="49530"/>
                      </a:cubicBezTo>
                      <a:cubicBezTo>
                        <a:pt x="62865" y="47625"/>
                        <a:pt x="62865" y="43815"/>
                        <a:pt x="63818" y="41910"/>
                      </a:cubicBezTo>
                      <a:cubicBezTo>
                        <a:pt x="66675" y="33338"/>
                        <a:pt x="72390" y="33338"/>
                        <a:pt x="77152" y="27622"/>
                      </a:cubicBezTo>
                      <a:cubicBezTo>
                        <a:pt x="78105" y="25717"/>
                        <a:pt x="80010" y="23813"/>
                        <a:pt x="81915" y="21907"/>
                      </a:cubicBezTo>
                      <a:cubicBezTo>
                        <a:pt x="85725" y="16192"/>
                        <a:pt x="85725" y="13335"/>
                        <a:pt x="87630" y="7620"/>
                      </a:cubicBezTo>
                      <a:cubicBezTo>
                        <a:pt x="88582" y="6667"/>
                        <a:pt x="88582" y="6667"/>
                        <a:pt x="88582" y="4763"/>
                      </a:cubicBezTo>
                      <a:cubicBezTo>
                        <a:pt x="88582" y="3810"/>
                        <a:pt x="89535" y="3810"/>
                        <a:pt x="90488" y="2857"/>
                      </a:cubicBezTo>
                      <a:cubicBezTo>
                        <a:pt x="94298" y="4763"/>
                        <a:pt x="97155" y="3810"/>
                        <a:pt x="97155" y="1905"/>
                      </a:cubicBezTo>
                      <a:cubicBezTo>
                        <a:pt x="98107" y="1905"/>
                        <a:pt x="99060" y="2857"/>
                        <a:pt x="100013" y="2857"/>
                      </a:cubicBezTo>
                      <a:cubicBezTo>
                        <a:pt x="98107" y="5715"/>
                        <a:pt x="95250" y="7620"/>
                        <a:pt x="93345" y="9525"/>
                      </a:cubicBezTo>
                      <a:cubicBezTo>
                        <a:pt x="90488" y="12382"/>
                        <a:pt x="87630" y="16192"/>
                        <a:pt x="85725" y="20002"/>
                      </a:cubicBezTo>
                      <a:cubicBezTo>
                        <a:pt x="84773" y="20955"/>
                        <a:pt x="84773" y="21907"/>
                        <a:pt x="84773" y="21907"/>
                      </a:cubicBezTo>
                      <a:cubicBezTo>
                        <a:pt x="84773" y="21907"/>
                        <a:pt x="99060" y="16192"/>
                        <a:pt x="100013" y="15240"/>
                      </a:cubicBezTo>
                      <a:cubicBezTo>
                        <a:pt x="101918" y="14288"/>
                        <a:pt x="104775" y="12382"/>
                        <a:pt x="107632" y="10477"/>
                      </a:cubicBezTo>
                      <a:cubicBezTo>
                        <a:pt x="109538" y="11430"/>
                        <a:pt x="111443" y="11430"/>
                        <a:pt x="113348" y="11430"/>
                      </a:cubicBezTo>
                      <a:cubicBezTo>
                        <a:pt x="112395" y="12382"/>
                        <a:pt x="110490" y="13335"/>
                        <a:pt x="109538" y="14288"/>
                      </a:cubicBezTo>
                      <a:cubicBezTo>
                        <a:pt x="106680" y="16192"/>
                        <a:pt x="103823" y="18097"/>
                        <a:pt x="100013" y="20002"/>
                      </a:cubicBezTo>
                      <a:cubicBezTo>
                        <a:pt x="95250" y="21907"/>
                        <a:pt x="90488" y="24765"/>
                        <a:pt x="84773" y="25717"/>
                      </a:cubicBezTo>
                      <a:cubicBezTo>
                        <a:pt x="83820" y="25717"/>
                        <a:pt x="81915" y="26670"/>
                        <a:pt x="80963" y="27622"/>
                      </a:cubicBezTo>
                      <a:cubicBezTo>
                        <a:pt x="80963" y="27622"/>
                        <a:pt x="72390" y="38100"/>
                        <a:pt x="72390" y="39052"/>
                      </a:cubicBezTo>
                      <a:cubicBezTo>
                        <a:pt x="71438" y="40957"/>
                        <a:pt x="71438" y="40957"/>
                        <a:pt x="73343" y="41910"/>
                      </a:cubicBezTo>
                      <a:cubicBezTo>
                        <a:pt x="76200" y="42863"/>
                        <a:pt x="81915" y="41910"/>
                        <a:pt x="85725" y="42863"/>
                      </a:cubicBezTo>
                      <a:cubicBezTo>
                        <a:pt x="88582" y="43815"/>
                        <a:pt x="89535" y="45720"/>
                        <a:pt x="90488" y="45720"/>
                      </a:cubicBezTo>
                      <a:cubicBezTo>
                        <a:pt x="91440" y="45720"/>
                        <a:pt x="93345" y="46672"/>
                        <a:pt x="95250" y="44767"/>
                      </a:cubicBezTo>
                      <a:cubicBezTo>
                        <a:pt x="98107" y="41910"/>
                        <a:pt x="105727" y="32385"/>
                        <a:pt x="108585" y="31432"/>
                      </a:cubicBezTo>
                      <a:cubicBezTo>
                        <a:pt x="103823" y="35242"/>
                        <a:pt x="102870" y="39052"/>
                        <a:pt x="101918" y="40005"/>
                      </a:cubicBezTo>
                      <a:cubicBezTo>
                        <a:pt x="100013" y="41910"/>
                        <a:pt x="99060" y="43815"/>
                        <a:pt x="98107" y="45720"/>
                      </a:cubicBezTo>
                      <a:cubicBezTo>
                        <a:pt x="95250" y="49530"/>
                        <a:pt x="93345" y="50482"/>
                        <a:pt x="89535" y="47625"/>
                      </a:cubicBezTo>
                      <a:cubicBezTo>
                        <a:pt x="87630" y="46672"/>
                        <a:pt x="83820" y="43815"/>
                        <a:pt x="81915" y="44767"/>
                      </a:cubicBezTo>
                      <a:cubicBezTo>
                        <a:pt x="80963" y="44767"/>
                        <a:pt x="83820" y="48577"/>
                        <a:pt x="85725" y="49530"/>
                      </a:cubicBezTo>
                      <a:cubicBezTo>
                        <a:pt x="89535" y="51435"/>
                        <a:pt x="94298" y="51435"/>
                        <a:pt x="94298" y="51435"/>
                      </a:cubicBezTo>
                      <a:cubicBezTo>
                        <a:pt x="91440" y="53340"/>
                        <a:pt x="88582" y="54292"/>
                        <a:pt x="85725" y="53340"/>
                      </a:cubicBezTo>
                      <a:cubicBezTo>
                        <a:pt x="82868" y="52388"/>
                        <a:pt x="81915" y="47625"/>
                        <a:pt x="79057" y="46672"/>
                      </a:cubicBezTo>
                      <a:cubicBezTo>
                        <a:pt x="78105" y="46672"/>
                        <a:pt x="76200" y="46672"/>
                        <a:pt x="75248" y="46672"/>
                      </a:cubicBezTo>
                      <a:cubicBezTo>
                        <a:pt x="68580" y="46672"/>
                        <a:pt x="71438" y="45720"/>
                        <a:pt x="67627" y="55245"/>
                      </a:cubicBezTo>
                      <a:cubicBezTo>
                        <a:pt x="66675" y="58102"/>
                        <a:pt x="65723" y="60007"/>
                        <a:pt x="65723" y="60960"/>
                      </a:cubicBezTo>
                      <a:cubicBezTo>
                        <a:pt x="64770" y="61913"/>
                        <a:pt x="63818" y="62865"/>
                        <a:pt x="62865" y="63817"/>
                      </a:cubicBezTo>
                      <a:cubicBezTo>
                        <a:pt x="61913" y="64770"/>
                        <a:pt x="61913" y="64770"/>
                        <a:pt x="61913" y="67627"/>
                      </a:cubicBezTo>
                      <a:cubicBezTo>
                        <a:pt x="61913" y="69532"/>
                        <a:pt x="61913" y="74295"/>
                        <a:pt x="61913" y="77152"/>
                      </a:cubicBezTo>
                      <a:cubicBezTo>
                        <a:pt x="61913" y="80010"/>
                        <a:pt x="62865" y="81915"/>
                        <a:pt x="62865" y="83820"/>
                      </a:cubicBezTo>
                      <a:cubicBezTo>
                        <a:pt x="63818" y="89535"/>
                        <a:pt x="61913" y="102870"/>
                        <a:pt x="64770" y="106680"/>
                      </a:cubicBezTo>
                      <a:cubicBezTo>
                        <a:pt x="67627" y="111442"/>
                        <a:pt x="77152" y="109538"/>
                        <a:pt x="79057" y="112395"/>
                      </a:cubicBezTo>
                      <a:cubicBezTo>
                        <a:pt x="80010" y="113348"/>
                        <a:pt x="80010" y="114300"/>
                        <a:pt x="80963" y="115252"/>
                      </a:cubicBezTo>
                      <a:cubicBezTo>
                        <a:pt x="83820" y="120015"/>
                        <a:pt x="90488" y="120967"/>
                        <a:pt x="96202" y="121920"/>
                      </a:cubicBezTo>
                      <a:cubicBezTo>
                        <a:pt x="99060" y="121920"/>
                        <a:pt x="100013" y="122873"/>
                        <a:pt x="100965" y="122873"/>
                      </a:cubicBezTo>
                      <a:cubicBezTo>
                        <a:pt x="100965" y="122873"/>
                        <a:pt x="100013" y="122873"/>
                        <a:pt x="98107" y="122873"/>
                      </a:cubicBezTo>
                      <a:cubicBezTo>
                        <a:pt x="85725" y="121920"/>
                        <a:pt x="86677" y="120015"/>
                        <a:pt x="77152" y="117157"/>
                      </a:cubicBezTo>
                      <a:cubicBezTo>
                        <a:pt x="75248" y="116205"/>
                        <a:pt x="71438" y="116205"/>
                        <a:pt x="69532" y="116205"/>
                      </a:cubicBezTo>
                      <a:cubicBezTo>
                        <a:pt x="69532" y="116205"/>
                        <a:pt x="74295" y="117157"/>
                        <a:pt x="76200" y="121920"/>
                      </a:cubicBezTo>
                      <a:cubicBezTo>
                        <a:pt x="78105" y="127635"/>
                        <a:pt x="87630" y="127635"/>
                        <a:pt x="89535" y="130492"/>
                      </a:cubicBezTo>
                      <a:cubicBezTo>
                        <a:pt x="89535" y="130492"/>
                        <a:pt x="87630" y="130492"/>
                        <a:pt x="85725" y="130492"/>
                      </a:cubicBezTo>
                      <a:cubicBezTo>
                        <a:pt x="82868" y="129540"/>
                        <a:pt x="78105" y="127635"/>
                        <a:pt x="75248" y="125730"/>
                      </a:cubicBezTo>
                      <a:cubicBezTo>
                        <a:pt x="74295" y="124777"/>
                        <a:pt x="73343" y="123825"/>
                        <a:pt x="72390" y="122873"/>
                      </a:cubicBezTo>
                      <a:cubicBezTo>
                        <a:pt x="71438" y="121920"/>
                        <a:pt x="71438" y="121920"/>
                        <a:pt x="69532" y="121920"/>
                      </a:cubicBezTo>
                      <a:cubicBezTo>
                        <a:pt x="67627" y="121920"/>
                        <a:pt x="65723" y="121920"/>
                        <a:pt x="63818" y="121920"/>
                      </a:cubicBezTo>
                      <a:cubicBezTo>
                        <a:pt x="60960" y="120967"/>
                        <a:pt x="59055" y="119063"/>
                        <a:pt x="56198" y="118110"/>
                      </a:cubicBezTo>
                      <a:cubicBezTo>
                        <a:pt x="55245" y="118110"/>
                        <a:pt x="54293" y="118110"/>
                        <a:pt x="53340" y="118110"/>
                      </a:cubicBezTo>
                      <a:cubicBezTo>
                        <a:pt x="51435" y="118110"/>
                        <a:pt x="49530" y="117157"/>
                        <a:pt x="47625" y="118110"/>
                      </a:cubicBezTo>
                      <a:cubicBezTo>
                        <a:pt x="43815" y="119063"/>
                        <a:pt x="44768" y="122873"/>
                        <a:pt x="37148" y="124777"/>
                      </a:cubicBezTo>
                      <a:cubicBezTo>
                        <a:pt x="35243" y="125730"/>
                        <a:pt x="27623" y="127635"/>
                        <a:pt x="25718" y="127635"/>
                      </a:cubicBezTo>
                      <a:cubicBezTo>
                        <a:pt x="25718" y="127635"/>
                        <a:pt x="25718" y="127635"/>
                        <a:pt x="26670" y="126682"/>
                      </a:cubicBezTo>
                      <a:cubicBezTo>
                        <a:pt x="29527" y="124777"/>
                        <a:pt x="32385" y="124777"/>
                        <a:pt x="37148" y="121920"/>
                      </a:cubicBezTo>
                      <a:cubicBezTo>
                        <a:pt x="38100" y="121920"/>
                        <a:pt x="39052" y="120967"/>
                        <a:pt x="40005" y="120967"/>
                      </a:cubicBezTo>
                      <a:cubicBezTo>
                        <a:pt x="40957" y="120967"/>
                        <a:pt x="41910" y="120015"/>
                        <a:pt x="41910" y="120015"/>
                      </a:cubicBezTo>
                      <a:cubicBezTo>
                        <a:pt x="41910" y="119063"/>
                        <a:pt x="42863" y="119063"/>
                        <a:pt x="42863" y="119063"/>
                      </a:cubicBezTo>
                      <a:cubicBezTo>
                        <a:pt x="42863" y="119063"/>
                        <a:pt x="40005" y="120015"/>
                        <a:pt x="38100" y="120015"/>
                      </a:cubicBezTo>
                      <a:cubicBezTo>
                        <a:pt x="37148" y="120015"/>
                        <a:pt x="36195" y="118110"/>
                        <a:pt x="36195" y="118110"/>
                      </a:cubicBezTo>
                      <a:cubicBezTo>
                        <a:pt x="29527" y="120015"/>
                        <a:pt x="29527" y="118110"/>
                        <a:pt x="24765" y="119063"/>
                      </a:cubicBezTo>
                      <a:cubicBezTo>
                        <a:pt x="22860" y="119063"/>
                        <a:pt x="20955" y="120015"/>
                        <a:pt x="20002" y="120015"/>
                      </a:cubicBezTo>
                      <a:cubicBezTo>
                        <a:pt x="19050" y="120015"/>
                        <a:pt x="18098" y="120967"/>
                        <a:pt x="18098" y="120015"/>
                      </a:cubicBezTo>
                      <a:cubicBezTo>
                        <a:pt x="18098" y="120015"/>
                        <a:pt x="18098" y="119063"/>
                        <a:pt x="20002" y="118110"/>
                      </a:cubicBezTo>
                      <a:cubicBezTo>
                        <a:pt x="21908" y="117157"/>
                        <a:pt x="24765" y="116205"/>
                        <a:pt x="26670" y="116205"/>
                      </a:cubicBezTo>
                      <a:cubicBezTo>
                        <a:pt x="28575" y="116205"/>
                        <a:pt x="30480" y="116205"/>
                        <a:pt x="31432" y="116205"/>
                      </a:cubicBezTo>
                      <a:cubicBezTo>
                        <a:pt x="32385" y="116205"/>
                        <a:pt x="33338" y="115252"/>
                        <a:pt x="34290" y="114300"/>
                      </a:cubicBezTo>
                      <a:cubicBezTo>
                        <a:pt x="35243" y="113348"/>
                        <a:pt x="37148" y="113348"/>
                        <a:pt x="38100" y="112395"/>
                      </a:cubicBezTo>
                      <a:cubicBezTo>
                        <a:pt x="40005" y="111442"/>
                        <a:pt x="41910" y="110490"/>
                        <a:pt x="42863" y="103823"/>
                      </a:cubicBezTo>
                      <a:cubicBezTo>
                        <a:pt x="43815" y="98107"/>
                        <a:pt x="43815" y="86677"/>
                        <a:pt x="43815" y="80010"/>
                      </a:cubicBezTo>
                      <a:cubicBezTo>
                        <a:pt x="43815" y="73342"/>
                        <a:pt x="43815" y="71438"/>
                        <a:pt x="41910" y="68580"/>
                      </a:cubicBezTo>
                      <a:cubicBezTo>
                        <a:pt x="40957" y="65723"/>
                        <a:pt x="38100" y="62865"/>
                        <a:pt x="35243" y="60007"/>
                      </a:cubicBezTo>
                      <a:cubicBezTo>
                        <a:pt x="32385" y="57150"/>
                        <a:pt x="30480" y="54292"/>
                        <a:pt x="28575" y="51435"/>
                      </a:cubicBezTo>
                      <a:cubicBezTo>
                        <a:pt x="27623" y="50482"/>
                        <a:pt x="27623" y="49530"/>
                        <a:pt x="26670" y="48577"/>
                      </a:cubicBezTo>
                      <a:cubicBezTo>
                        <a:pt x="24765" y="46672"/>
                        <a:pt x="22860" y="46672"/>
                        <a:pt x="20955" y="46672"/>
                      </a:cubicBezTo>
                      <a:cubicBezTo>
                        <a:pt x="17145" y="46672"/>
                        <a:pt x="10477" y="48577"/>
                        <a:pt x="6668" y="46672"/>
                      </a:cubicBezTo>
                      <a:cubicBezTo>
                        <a:pt x="3810" y="45720"/>
                        <a:pt x="1905" y="44767"/>
                        <a:pt x="0" y="38100"/>
                      </a:cubicBezTo>
                      <a:cubicBezTo>
                        <a:pt x="0" y="38100"/>
                        <a:pt x="4763" y="46672"/>
                        <a:pt x="18098" y="42863"/>
                      </a:cubicBezTo>
                      <a:cubicBezTo>
                        <a:pt x="20002" y="41910"/>
                        <a:pt x="21908" y="41910"/>
                        <a:pt x="23813" y="41910"/>
                      </a:cubicBezTo>
                      <a:cubicBezTo>
                        <a:pt x="25718" y="41910"/>
                        <a:pt x="24765" y="38100"/>
                        <a:pt x="23813" y="36195"/>
                      </a:cubicBezTo>
                      <a:cubicBezTo>
                        <a:pt x="21908" y="27622"/>
                        <a:pt x="18098" y="18097"/>
                        <a:pt x="16193" y="8572"/>
                      </a:cubicBezTo>
                      <a:cubicBezTo>
                        <a:pt x="17145" y="7620"/>
                        <a:pt x="17145" y="6667"/>
                        <a:pt x="17145" y="5715"/>
                      </a:cubicBezTo>
                      <a:cubicBezTo>
                        <a:pt x="18098" y="6667"/>
                        <a:pt x="19050" y="7620"/>
                        <a:pt x="20955" y="7620"/>
                      </a:cubicBezTo>
                      <a:lnTo>
                        <a:pt x="20955" y="7620"/>
                      </a:lnTo>
                      <a:cubicBezTo>
                        <a:pt x="20955" y="11430"/>
                        <a:pt x="22860" y="24765"/>
                        <a:pt x="25718" y="26670"/>
                      </a:cubicBezTo>
                      <a:cubicBezTo>
                        <a:pt x="25718" y="26670"/>
                        <a:pt x="26670" y="27622"/>
                        <a:pt x="27623" y="25717"/>
                      </a:cubicBezTo>
                      <a:cubicBezTo>
                        <a:pt x="28575" y="24765"/>
                        <a:pt x="28575" y="21907"/>
                        <a:pt x="29527" y="20002"/>
                      </a:cubicBezTo>
                      <a:cubicBezTo>
                        <a:pt x="31432" y="17145"/>
                        <a:pt x="34290" y="23813"/>
                        <a:pt x="31432" y="28575"/>
                      </a:cubicBezTo>
                      <a:close/>
                    </a:path>
                  </a:pathLst>
                </a:custGeom>
                <a:solidFill>
                  <a:srgbClr val="81654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319" name="Freeform: Shape 1318">
                  <a:extLst>
                    <a:ext uri="{FF2B5EF4-FFF2-40B4-BE49-F238E27FC236}">
                      <a16:creationId xmlns:a16="http://schemas.microsoft.com/office/drawing/2014/main" id="{870B5139-223F-426D-B26C-3B55EFBCCA51}"/>
                    </a:ext>
                  </a:extLst>
                </p:cNvPr>
                <p:cNvSpPr/>
                <p:nvPr/>
              </p:nvSpPr>
              <p:spPr>
                <a:xfrm>
                  <a:off x="6082849" y="3508584"/>
                  <a:ext cx="71438" cy="57232"/>
                </a:xfrm>
                <a:custGeom>
                  <a:avLst/>
                  <a:gdLst>
                    <a:gd name="connsiteX0" fmla="*/ 4033 w 71438"/>
                    <a:gd name="connsiteY0" fmla="*/ 25800 h 57232"/>
                    <a:gd name="connsiteX1" fmla="*/ 5938 w 71438"/>
                    <a:gd name="connsiteY1" fmla="*/ 20085 h 57232"/>
                    <a:gd name="connsiteX2" fmla="*/ 11653 w 71438"/>
                    <a:gd name="connsiteY2" fmla="*/ 9607 h 57232"/>
                    <a:gd name="connsiteX3" fmla="*/ 19273 w 71438"/>
                    <a:gd name="connsiteY3" fmla="*/ 11512 h 57232"/>
                    <a:gd name="connsiteX4" fmla="*/ 19273 w 71438"/>
                    <a:gd name="connsiteY4" fmla="*/ 11512 h 57232"/>
                    <a:gd name="connsiteX5" fmla="*/ 22131 w 71438"/>
                    <a:gd name="connsiteY5" fmla="*/ 8655 h 57232"/>
                    <a:gd name="connsiteX6" fmla="*/ 26893 w 71438"/>
                    <a:gd name="connsiteY6" fmla="*/ 9607 h 57232"/>
                    <a:gd name="connsiteX7" fmla="*/ 27846 w 71438"/>
                    <a:gd name="connsiteY7" fmla="*/ 5797 h 57232"/>
                    <a:gd name="connsiteX8" fmla="*/ 32608 w 71438"/>
                    <a:gd name="connsiteY8" fmla="*/ 6750 h 57232"/>
                    <a:gd name="connsiteX9" fmla="*/ 44038 w 71438"/>
                    <a:gd name="connsiteY9" fmla="*/ 82 h 57232"/>
                    <a:gd name="connsiteX10" fmla="*/ 52611 w 71438"/>
                    <a:gd name="connsiteY10" fmla="*/ 12465 h 57232"/>
                    <a:gd name="connsiteX11" fmla="*/ 57373 w 71438"/>
                    <a:gd name="connsiteY11" fmla="*/ 11512 h 57232"/>
                    <a:gd name="connsiteX12" fmla="*/ 59278 w 71438"/>
                    <a:gd name="connsiteY12" fmla="*/ 16275 h 57232"/>
                    <a:gd name="connsiteX13" fmla="*/ 65946 w 71438"/>
                    <a:gd name="connsiteY13" fmla="*/ 16275 h 57232"/>
                    <a:gd name="connsiteX14" fmla="*/ 70708 w 71438"/>
                    <a:gd name="connsiteY14" fmla="*/ 30562 h 57232"/>
                    <a:gd name="connsiteX15" fmla="*/ 67851 w 71438"/>
                    <a:gd name="connsiteY15" fmla="*/ 34372 h 57232"/>
                    <a:gd name="connsiteX16" fmla="*/ 69756 w 71438"/>
                    <a:gd name="connsiteY16" fmla="*/ 35325 h 57232"/>
                    <a:gd name="connsiteX17" fmla="*/ 70708 w 71438"/>
                    <a:gd name="connsiteY17" fmla="*/ 37230 h 57232"/>
                    <a:gd name="connsiteX18" fmla="*/ 68803 w 71438"/>
                    <a:gd name="connsiteY18" fmla="*/ 41040 h 57232"/>
                    <a:gd name="connsiteX19" fmla="*/ 66898 w 71438"/>
                    <a:gd name="connsiteY19" fmla="*/ 53422 h 57232"/>
                    <a:gd name="connsiteX20" fmla="*/ 59278 w 71438"/>
                    <a:gd name="connsiteY20" fmla="*/ 52470 h 57232"/>
                    <a:gd name="connsiteX21" fmla="*/ 55468 w 71438"/>
                    <a:gd name="connsiteY21" fmla="*/ 57232 h 57232"/>
                    <a:gd name="connsiteX22" fmla="*/ 49753 w 71438"/>
                    <a:gd name="connsiteY22" fmla="*/ 53422 h 57232"/>
                    <a:gd name="connsiteX23" fmla="*/ 40228 w 71438"/>
                    <a:gd name="connsiteY23" fmla="*/ 55327 h 57232"/>
                    <a:gd name="connsiteX24" fmla="*/ 34513 w 71438"/>
                    <a:gd name="connsiteY24" fmla="*/ 50565 h 57232"/>
                    <a:gd name="connsiteX25" fmla="*/ 23083 w 71438"/>
                    <a:gd name="connsiteY25" fmla="*/ 54375 h 57232"/>
                    <a:gd name="connsiteX26" fmla="*/ 18321 w 71438"/>
                    <a:gd name="connsiteY26" fmla="*/ 45802 h 57232"/>
                    <a:gd name="connsiteX27" fmla="*/ 9748 w 71438"/>
                    <a:gd name="connsiteY27" fmla="*/ 41040 h 57232"/>
                    <a:gd name="connsiteX28" fmla="*/ 1176 w 71438"/>
                    <a:gd name="connsiteY28" fmla="*/ 34372 h 57232"/>
                    <a:gd name="connsiteX29" fmla="*/ 4033 w 71438"/>
                    <a:gd name="connsiteY29" fmla="*/ 25800 h 572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</a:cxnLst>
                  <a:rect l="l" t="t" r="r" b="b"/>
                  <a:pathLst>
                    <a:path w="71438" h="57232">
                      <a:moveTo>
                        <a:pt x="4033" y="25800"/>
                      </a:moveTo>
                      <a:cubicBezTo>
                        <a:pt x="2128" y="21990"/>
                        <a:pt x="5938" y="20085"/>
                        <a:pt x="5938" y="20085"/>
                      </a:cubicBezTo>
                      <a:cubicBezTo>
                        <a:pt x="4986" y="18180"/>
                        <a:pt x="4986" y="12465"/>
                        <a:pt x="11653" y="9607"/>
                      </a:cubicBezTo>
                      <a:cubicBezTo>
                        <a:pt x="14511" y="8655"/>
                        <a:pt x="17368" y="9607"/>
                        <a:pt x="19273" y="11512"/>
                      </a:cubicBezTo>
                      <a:lnTo>
                        <a:pt x="19273" y="11512"/>
                      </a:lnTo>
                      <a:cubicBezTo>
                        <a:pt x="19273" y="8655"/>
                        <a:pt x="22131" y="8655"/>
                        <a:pt x="22131" y="8655"/>
                      </a:cubicBezTo>
                      <a:cubicBezTo>
                        <a:pt x="24988" y="7702"/>
                        <a:pt x="26893" y="9607"/>
                        <a:pt x="26893" y="9607"/>
                      </a:cubicBezTo>
                      <a:cubicBezTo>
                        <a:pt x="26893" y="9607"/>
                        <a:pt x="25941" y="6750"/>
                        <a:pt x="27846" y="5797"/>
                      </a:cubicBezTo>
                      <a:cubicBezTo>
                        <a:pt x="30703" y="3892"/>
                        <a:pt x="32608" y="6750"/>
                        <a:pt x="32608" y="6750"/>
                      </a:cubicBezTo>
                      <a:cubicBezTo>
                        <a:pt x="32608" y="6750"/>
                        <a:pt x="33561" y="-870"/>
                        <a:pt x="44038" y="82"/>
                      </a:cubicBezTo>
                      <a:cubicBezTo>
                        <a:pt x="54516" y="82"/>
                        <a:pt x="52611" y="12465"/>
                        <a:pt x="52611" y="12465"/>
                      </a:cubicBezTo>
                      <a:cubicBezTo>
                        <a:pt x="52611" y="12465"/>
                        <a:pt x="53563" y="9607"/>
                        <a:pt x="57373" y="11512"/>
                      </a:cubicBezTo>
                      <a:cubicBezTo>
                        <a:pt x="61183" y="13417"/>
                        <a:pt x="59278" y="16275"/>
                        <a:pt x="59278" y="16275"/>
                      </a:cubicBezTo>
                      <a:cubicBezTo>
                        <a:pt x="61183" y="15322"/>
                        <a:pt x="64041" y="15322"/>
                        <a:pt x="65946" y="16275"/>
                      </a:cubicBezTo>
                      <a:cubicBezTo>
                        <a:pt x="70708" y="18180"/>
                        <a:pt x="72613" y="25800"/>
                        <a:pt x="70708" y="30562"/>
                      </a:cubicBezTo>
                      <a:cubicBezTo>
                        <a:pt x="69756" y="32467"/>
                        <a:pt x="68803" y="33420"/>
                        <a:pt x="67851" y="34372"/>
                      </a:cubicBezTo>
                      <a:cubicBezTo>
                        <a:pt x="68803" y="34372"/>
                        <a:pt x="68803" y="35325"/>
                        <a:pt x="69756" y="35325"/>
                      </a:cubicBezTo>
                      <a:cubicBezTo>
                        <a:pt x="69756" y="36277"/>
                        <a:pt x="70708" y="36277"/>
                        <a:pt x="70708" y="37230"/>
                      </a:cubicBezTo>
                      <a:cubicBezTo>
                        <a:pt x="70708" y="38182"/>
                        <a:pt x="69756" y="40087"/>
                        <a:pt x="68803" y="41040"/>
                      </a:cubicBezTo>
                      <a:cubicBezTo>
                        <a:pt x="72613" y="44850"/>
                        <a:pt x="71661" y="51517"/>
                        <a:pt x="66898" y="53422"/>
                      </a:cubicBezTo>
                      <a:cubicBezTo>
                        <a:pt x="64041" y="54375"/>
                        <a:pt x="62136" y="53422"/>
                        <a:pt x="59278" y="52470"/>
                      </a:cubicBezTo>
                      <a:cubicBezTo>
                        <a:pt x="59278" y="54375"/>
                        <a:pt x="57373" y="57232"/>
                        <a:pt x="55468" y="57232"/>
                      </a:cubicBezTo>
                      <a:cubicBezTo>
                        <a:pt x="53563" y="57232"/>
                        <a:pt x="50706" y="55327"/>
                        <a:pt x="49753" y="53422"/>
                      </a:cubicBezTo>
                      <a:cubicBezTo>
                        <a:pt x="49753" y="53422"/>
                        <a:pt x="45943" y="56280"/>
                        <a:pt x="40228" y="55327"/>
                      </a:cubicBezTo>
                      <a:cubicBezTo>
                        <a:pt x="34513" y="54375"/>
                        <a:pt x="34513" y="50565"/>
                        <a:pt x="34513" y="50565"/>
                      </a:cubicBezTo>
                      <a:cubicBezTo>
                        <a:pt x="34513" y="50565"/>
                        <a:pt x="30703" y="57232"/>
                        <a:pt x="23083" y="54375"/>
                      </a:cubicBezTo>
                      <a:cubicBezTo>
                        <a:pt x="23083" y="54375"/>
                        <a:pt x="15463" y="51517"/>
                        <a:pt x="18321" y="45802"/>
                      </a:cubicBezTo>
                      <a:cubicBezTo>
                        <a:pt x="18321" y="45802"/>
                        <a:pt x="11653" y="46755"/>
                        <a:pt x="9748" y="41040"/>
                      </a:cubicBezTo>
                      <a:cubicBezTo>
                        <a:pt x="9748" y="41040"/>
                        <a:pt x="3081" y="41992"/>
                        <a:pt x="1176" y="34372"/>
                      </a:cubicBezTo>
                      <a:cubicBezTo>
                        <a:pt x="-2634" y="26752"/>
                        <a:pt x="4033" y="25800"/>
                        <a:pt x="4033" y="25800"/>
                      </a:cubicBezTo>
                      <a:close/>
                    </a:path>
                  </a:pathLst>
                </a:custGeom>
                <a:solidFill>
                  <a:srgbClr val="75B34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320" name="Freeform: Shape 1319">
                  <a:extLst>
                    <a:ext uri="{FF2B5EF4-FFF2-40B4-BE49-F238E27FC236}">
                      <a16:creationId xmlns:a16="http://schemas.microsoft.com/office/drawing/2014/main" id="{6F8AB3B6-ED0B-4B32-8BDF-0B595DE7CC43}"/>
                    </a:ext>
                  </a:extLst>
                </p:cNvPr>
                <p:cNvSpPr/>
                <p:nvPr/>
              </p:nvSpPr>
              <p:spPr>
                <a:xfrm>
                  <a:off x="6085929" y="3546766"/>
                  <a:ext cx="67018" cy="18097"/>
                </a:xfrm>
                <a:custGeom>
                  <a:avLst/>
                  <a:gdLst>
                    <a:gd name="connsiteX0" fmla="*/ 4763 w 67018"/>
                    <a:gd name="connsiteY0" fmla="*/ 0 h 18097"/>
                    <a:gd name="connsiteX1" fmla="*/ 17145 w 67018"/>
                    <a:gd name="connsiteY1" fmla="*/ 1905 h 18097"/>
                    <a:gd name="connsiteX2" fmla="*/ 31433 w 67018"/>
                    <a:gd name="connsiteY2" fmla="*/ 3810 h 18097"/>
                    <a:gd name="connsiteX3" fmla="*/ 46673 w 67018"/>
                    <a:gd name="connsiteY3" fmla="*/ 5715 h 18097"/>
                    <a:gd name="connsiteX4" fmla="*/ 53340 w 67018"/>
                    <a:gd name="connsiteY4" fmla="*/ 4763 h 18097"/>
                    <a:gd name="connsiteX5" fmla="*/ 66675 w 67018"/>
                    <a:gd name="connsiteY5" fmla="*/ 4763 h 18097"/>
                    <a:gd name="connsiteX6" fmla="*/ 62865 w 67018"/>
                    <a:gd name="connsiteY6" fmla="*/ 14288 h 18097"/>
                    <a:gd name="connsiteX7" fmla="*/ 55245 w 67018"/>
                    <a:gd name="connsiteY7" fmla="*/ 13335 h 18097"/>
                    <a:gd name="connsiteX8" fmla="*/ 51435 w 67018"/>
                    <a:gd name="connsiteY8" fmla="*/ 18098 h 18097"/>
                    <a:gd name="connsiteX9" fmla="*/ 45720 w 67018"/>
                    <a:gd name="connsiteY9" fmla="*/ 14288 h 18097"/>
                    <a:gd name="connsiteX10" fmla="*/ 36195 w 67018"/>
                    <a:gd name="connsiteY10" fmla="*/ 16193 h 18097"/>
                    <a:gd name="connsiteX11" fmla="*/ 30480 w 67018"/>
                    <a:gd name="connsiteY11" fmla="*/ 11430 h 18097"/>
                    <a:gd name="connsiteX12" fmla="*/ 19050 w 67018"/>
                    <a:gd name="connsiteY12" fmla="*/ 15240 h 18097"/>
                    <a:gd name="connsiteX13" fmla="*/ 14288 w 67018"/>
                    <a:gd name="connsiteY13" fmla="*/ 6668 h 18097"/>
                    <a:gd name="connsiteX14" fmla="*/ 9525 w 67018"/>
                    <a:gd name="connsiteY14" fmla="*/ 5715 h 18097"/>
                    <a:gd name="connsiteX15" fmla="*/ 9525 w 67018"/>
                    <a:gd name="connsiteY15" fmla="*/ 5715 h 18097"/>
                    <a:gd name="connsiteX16" fmla="*/ 9525 w 67018"/>
                    <a:gd name="connsiteY16" fmla="*/ 5715 h 18097"/>
                    <a:gd name="connsiteX17" fmla="*/ 9525 w 67018"/>
                    <a:gd name="connsiteY17" fmla="*/ 5715 h 18097"/>
                    <a:gd name="connsiteX18" fmla="*/ 9525 w 67018"/>
                    <a:gd name="connsiteY18" fmla="*/ 5715 h 18097"/>
                    <a:gd name="connsiteX19" fmla="*/ 9525 w 67018"/>
                    <a:gd name="connsiteY19" fmla="*/ 5715 h 18097"/>
                    <a:gd name="connsiteX20" fmla="*/ 8573 w 67018"/>
                    <a:gd name="connsiteY20" fmla="*/ 5715 h 18097"/>
                    <a:gd name="connsiteX21" fmla="*/ 8573 w 67018"/>
                    <a:gd name="connsiteY21" fmla="*/ 5715 h 18097"/>
                    <a:gd name="connsiteX22" fmla="*/ 8573 w 67018"/>
                    <a:gd name="connsiteY22" fmla="*/ 5715 h 18097"/>
                    <a:gd name="connsiteX23" fmla="*/ 8573 w 67018"/>
                    <a:gd name="connsiteY23" fmla="*/ 5715 h 18097"/>
                    <a:gd name="connsiteX24" fmla="*/ 8573 w 67018"/>
                    <a:gd name="connsiteY24" fmla="*/ 5715 h 18097"/>
                    <a:gd name="connsiteX25" fmla="*/ 8573 w 67018"/>
                    <a:gd name="connsiteY25" fmla="*/ 5715 h 18097"/>
                    <a:gd name="connsiteX26" fmla="*/ 7620 w 67018"/>
                    <a:gd name="connsiteY26" fmla="*/ 5715 h 18097"/>
                    <a:gd name="connsiteX27" fmla="*/ 7620 w 67018"/>
                    <a:gd name="connsiteY27" fmla="*/ 5715 h 18097"/>
                    <a:gd name="connsiteX28" fmla="*/ 7620 w 67018"/>
                    <a:gd name="connsiteY28" fmla="*/ 5715 h 18097"/>
                    <a:gd name="connsiteX29" fmla="*/ 7620 w 67018"/>
                    <a:gd name="connsiteY29" fmla="*/ 5715 h 18097"/>
                    <a:gd name="connsiteX30" fmla="*/ 7620 w 67018"/>
                    <a:gd name="connsiteY30" fmla="*/ 5715 h 18097"/>
                    <a:gd name="connsiteX31" fmla="*/ 7620 w 67018"/>
                    <a:gd name="connsiteY31" fmla="*/ 5715 h 18097"/>
                    <a:gd name="connsiteX32" fmla="*/ 7620 w 67018"/>
                    <a:gd name="connsiteY32" fmla="*/ 4763 h 18097"/>
                    <a:gd name="connsiteX33" fmla="*/ 7620 w 67018"/>
                    <a:gd name="connsiteY33" fmla="*/ 4763 h 18097"/>
                    <a:gd name="connsiteX34" fmla="*/ 7620 w 67018"/>
                    <a:gd name="connsiteY34" fmla="*/ 4763 h 18097"/>
                    <a:gd name="connsiteX35" fmla="*/ 7620 w 67018"/>
                    <a:gd name="connsiteY35" fmla="*/ 4763 h 18097"/>
                    <a:gd name="connsiteX36" fmla="*/ 7620 w 67018"/>
                    <a:gd name="connsiteY36" fmla="*/ 4763 h 18097"/>
                    <a:gd name="connsiteX37" fmla="*/ 7620 w 67018"/>
                    <a:gd name="connsiteY37" fmla="*/ 4763 h 18097"/>
                    <a:gd name="connsiteX38" fmla="*/ 7620 w 67018"/>
                    <a:gd name="connsiteY38" fmla="*/ 4763 h 18097"/>
                    <a:gd name="connsiteX39" fmla="*/ 0 w 67018"/>
                    <a:gd name="connsiteY39" fmla="*/ 952 h 18097"/>
                    <a:gd name="connsiteX40" fmla="*/ 4763 w 67018"/>
                    <a:gd name="connsiteY40" fmla="*/ 0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</a:cxnLst>
                  <a:rect l="l" t="t" r="r" b="b"/>
                  <a:pathLst>
                    <a:path w="67018" h="18097">
                      <a:moveTo>
                        <a:pt x="4763" y="0"/>
                      </a:moveTo>
                      <a:cubicBezTo>
                        <a:pt x="10478" y="5715"/>
                        <a:pt x="17145" y="1905"/>
                        <a:pt x="17145" y="1905"/>
                      </a:cubicBezTo>
                      <a:cubicBezTo>
                        <a:pt x="21908" y="10477"/>
                        <a:pt x="31433" y="3810"/>
                        <a:pt x="31433" y="3810"/>
                      </a:cubicBezTo>
                      <a:cubicBezTo>
                        <a:pt x="37148" y="13335"/>
                        <a:pt x="46673" y="5715"/>
                        <a:pt x="46673" y="5715"/>
                      </a:cubicBezTo>
                      <a:cubicBezTo>
                        <a:pt x="50483" y="9525"/>
                        <a:pt x="53340" y="4763"/>
                        <a:pt x="53340" y="4763"/>
                      </a:cubicBezTo>
                      <a:cubicBezTo>
                        <a:pt x="59055" y="10477"/>
                        <a:pt x="65723" y="5715"/>
                        <a:pt x="66675" y="4763"/>
                      </a:cubicBezTo>
                      <a:cubicBezTo>
                        <a:pt x="67628" y="8573"/>
                        <a:pt x="66675" y="13335"/>
                        <a:pt x="62865" y="14288"/>
                      </a:cubicBezTo>
                      <a:cubicBezTo>
                        <a:pt x="60008" y="15240"/>
                        <a:pt x="58103" y="14288"/>
                        <a:pt x="55245" y="13335"/>
                      </a:cubicBezTo>
                      <a:cubicBezTo>
                        <a:pt x="55245" y="15240"/>
                        <a:pt x="53340" y="18098"/>
                        <a:pt x="51435" y="18098"/>
                      </a:cubicBezTo>
                      <a:cubicBezTo>
                        <a:pt x="49530" y="18098"/>
                        <a:pt x="46673" y="16193"/>
                        <a:pt x="45720" y="14288"/>
                      </a:cubicBezTo>
                      <a:cubicBezTo>
                        <a:pt x="45720" y="14288"/>
                        <a:pt x="41910" y="17145"/>
                        <a:pt x="36195" y="16193"/>
                      </a:cubicBezTo>
                      <a:cubicBezTo>
                        <a:pt x="30480" y="15240"/>
                        <a:pt x="30480" y="11430"/>
                        <a:pt x="30480" y="11430"/>
                      </a:cubicBezTo>
                      <a:cubicBezTo>
                        <a:pt x="30480" y="11430"/>
                        <a:pt x="26670" y="18098"/>
                        <a:pt x="19050" y="15240"/>
                      </a:cubicBezTo>
                      <a:cubicBezTo>
                        <a:pt x="19050" y="15240"/>
                        <a:pt x="11430" y="12382"/>
                        <a:pt x="14288" y="6668"/>
                      </a:cubicBezTo>
                      <a:cubicBezTo>
                        <a:pt x="14288" y="6668"/>
                        <a:pt x="12383" y="6668"/>
                        <a:pt x="9525" y="5715"/>
                      </a:cubicBezTo>
                      <a:cubicBezTo>
                        <a:pt x="9525" y="5715"/>
                        <a:pt x="9525" y="5715"/>
                        <a:pt x="9525" y="5715"/>
                      </a:cubicBezTo>
                      <a:cubicBezTo>
                        <a:pt x="9525" y="5715"/>
                        <a:pt x="9525" y="5715"/>
                        <a:pt x="9525" y="5715"/>
                      </a:cubicBezTo>
                      <a:cubicBezTo>
                        <a:pt x="9525" y="5715"/>
                        <a:pt x="9525" y="5715"/>
                        <a:pt x="9525" y="5715"/>
                      </a:cubicBezTo>
                      <a:cubicBezTo>
                        <a:pt x="9525" y="5715"/>
                        <a:pt x="9525" y="5715"/>
                        <a:pt x="9525" y="5715"/>
                      </a:cubicBezTo>
                      <a:cubicBezTo>
                        <a:pt x="9525" y="5715"/>
                        <a:pt x="9525" y="5715"/>
                        <a:pt x="9525" y="5715"/>
                      </a:cubicBezTo>
                      <a:cubicBezTo>
                        <a:pt x="9525" y="5715"/>
                        <a:pt x="9525" y="5715"/>
                        <a:pt x="8573" y="5715"/>
                      </a:cubicBezTo>
                      <a:cubicBezTo>
                        <a:pt x="8573" y="5715"/>
                        <a:pt x="8573" y="5715"/>
                        <a:pt x="8573" y="5715"/>
                      </a:cubicBezTo>
                      <a:cubicBezTo>
                        <a:pt x="8573" y="5715"/>
                        <a:pt x="8573" y="5715"/>
                        <a:pt x="8573" y="5715"/>
                      </a:cubicBezTo>
                      <a:cubicBezTo>
                        <a:pt x="8573" y="5715"/>
                        <a:pt x="8573" y="5715"/>
                        <a:pt x="8573" y="5715"/>
                      </a:cubicBezTo>
                      <a:cubicBezTo>
                        <a:pt x="8573" y="5715"/>
                        <a:pt x="8573" y="5715"/>
                        <a:pt x="8573" y="5715"/>
                      </a:cubicBezTo>
                      <a:cubicBezTo>
                        <a:pt x="8573" y="5715"/>
                        <a:pt x="8573" y="5715"/>
                        <a:pt x="8573" y="5715"/>
                      </a:cubicBezTo>
                      <a:cubicBezTo>
                        <a:pt x="8573" y="5715"/>
                        <a:pt x="8573" y="5715"/>
                        <a:pt x="7620" y="5715"/>
                      </a:cubicBezTo>
                      <a:cubicBezTo>
                        <a:pt x="7620" y="5715"/>
                        <a:pt x="7620" y="5715"/>
                        <a:pt x="7620" y="5715"/>
                      </a:cubicBezTo>
                      <a:cubicBezTo>
                        <a:pt x="7620" y="5715"/>
                        <a:pt x="7620" y="5715"/>
                        <a:pt x="7620" y="5715"/>
                      </a:cubicBezTo>
                      <a:cubicBezTo>
                        <a:pt x="7620" y="5715"/>
                        <a:pt x="7620" y="5715"/>
                        <a:pt x="7620" y="5715"/>
                      </a:cubicBezTo>
                      <a:cubicBezTo>
                        <a:pt x="7620" y="5715"/>
                        <a:pt x="7620" y="5715"/>
                        <a:pt x="7620" y="5715"/>
                      </a:cubicBezTo>
                      <a:cubicBezTo>
                        <a:pt x="7620" y="5715"/>
                        <a:pt x="7620" y="5715"/>
                        <a:pt x="7620" y="5715"/>
                      </a:cubicBezTo>
                      <a:cubicBezTo>
                        <a:pt x="7620" y="5715"/>
                        <a:pt x="7620" y="5715"/>
                        <a:pt x="7620" y="4763"/>
                      </a:cubicBezTo>
                      <a:cubicBezTo>
                        <a:pt x="7620" y="4763"/>
                        <a:pt x="7620" y="4763"/>
                        <a:pt x="7620" y="4763"/>
                      </a:cubicBezTo>
                      <a:cubicBezTo>
                        <a:pt x="7620" y="4763"/>
                        <a:pt x="7620" y="4763"/>
                        <a:pt x="7620" y="4763"/>
                      </a:cubicBezTo>
                      <a:cubicBezTo>
                        <a:pt x="7620" y="4763"/>
                        <a:pt x="7620" y="4763"/>
                        <a:pt x="7620" y="4763"/>
                      </a:cubicBezTo>
                      <a:cubicBezTo>
                        <a:pt x="7620" y="4763"/>
                        <a:pt x="7620" y="4763"/>
                        <a:pt x="7620" y="4763"/>
                      </a:cubicBezTo>
                      <a:cubicBezTo>
                        <a:pt x="7620" y="4763"/>
                        <a:pt x="7620" y="4763"/>
                        <a:pt x="7620" y="4763"/>
                      </a:cubicBezTo>
                      <a:cubicBezTo>
                        <a:pt x="7620" y="4763"/>
                        <a:pt x="7620" y="4763"/>
                        <a:pt x="7620" y="4763"/>
                      </a:cubicBezTo>
                      <a:cubicBezTo>
                        <a:pt x="7620" y="4763"/>
                        <a:pt x="2858" y="4763"/>
                        <a:pt x="0" y="952"/>
                      </a:cubicBezTo>
                      <a:cubicBezTo>
                        <a:pt x="953" y="952"/>
                        <a:pt x="4763" y="0"/>
                        <a:pt x="4763" y="0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321" name="Freeform: Shape 1320">
                  <a:extLst>
                    <a:ext uri="{FF2B5EF4-FFF2-40B4-BE49-F238E27FC236}">
                      <a16:creationId xmlns:a16="http://schemas.microsoft.com/office/drawing/2014/main" id="{37D01DA0-45F6-42CB-903A-FC6883EE6D1E}"/>
                    </a:ext>
                  </a:extLst>
                </p:cNvPr>
                <p:cNvSpPr/>
                <p:nvPr/>
              </p:nvSpPr>
              <p:spPr>
                <a:xfrm>
                  <a:off x="6082120" y="3534384"/>
                  <a:ext cx="31432" cy="7619"/>
                </a:xfrm>
                <a:custGeom>
                  <a:avLst/>
                  <a:gdLst>
                    <a:gd name="connsiteX0" fmla="*/ 8572 w 31432"/>
                    <a:gd name="connsiteY0" fmla="*/ 6668 h 7619"/>
                    <a:gd name="connsiteX1" fmla="*/ 0 w 31432"/>
                    <a:gd name="connsiteY1" fmla="*/ 4763 h 7619"/>
                    <a:gd name="connsiteX2" fmla="*/ 0 w 31432"/>
                    <a:gd name="connsiteY2" fmla="*/ 4763 h 7619"/>
                    <a:gd name="connsiteX3" fmla="*/ 2857 w 31432"/>
                    <a:gd name="connsiteY3" fmla="*/ 952 h 7619"/>
                    <a:gd name="connsiteX4" fmla="*/ 4763 w 31432"/>
                    <a:gd name="connsiteY4" fmla="*/ 0 h 7619"/>
                    <a:gd name="connsiteX5" fmla="*/ 15240 w 31432"/>
                    <a:gd name="connsiteY5" fmla="*/ 952 h 7619"/>
                    <a:gd name="connsiteX6" fmla="*/ 20955 w 31432"/>
                    <a:gd name="connsiteY6" fmla="*/ 1905 h 7619"/>
                    <a:gd name="connsiteX7" fmla="*/ 26670 w 31432"/>
                    <a:gd name="connsiteY7" fmla="*/ 2857 h 7619"/>
                    <a:gd name="connsiteX8" fmla="*/ 31432 w 31432"/>
                    <a:gd name="connsiteY8" fmla="*/ 3810 h 7619"/>
                    <a:gd name="connsiteX9" fmla="*/ 29527 w 31432"/>
                    <a:gd name="connsiteY9" fmla="*/ 5715 h 7619"/>
                    <a:gd name="connsiteX10" fmla="*/ 26670 w 31432"/>
                    <a:gd name="connsiteY10" fmla="*/ 5715 h 7619"/>
                    <a:gd name="connsiteX11" fmla="*/ 25717 w 31432"/>
                    <a:gd name="connsiteY11" fmla="*/ 6668 h 7619"/>
                    <a:gd name="connsiteX12" fmla="*/ 23813 w 31432"/>
                    <a:gd name="connsiteY12" fmla="*/ 6668 h 7619"/>
                    <a:gd name="connsiteX13" fmla="*/ 21907 w 31432"/>
                    <a:gd name="connsiteY13" fmla="*/ 5715 h 7619"/>
                    <a:gd name="connsiteX14" fmla="*/ 20002 w 31432"/>
                    <a:gd name="connsiteY14" fmla="*/ 6668 h 7619"/>
                    <a:gd name="connsiteX15" fmla="*/ 18097 w 31432"/>
                    <a:gd name="connsiteY15" fmla="*/ 6668 h 7619"/>
                    <a:gd name="connsiteX16" fmla="*/ 16192 w 31432"/>
                    <a:gd name="connsiteY16" fmla="*/ 5715 h 7619"/>
                    <a:gd name="connsiteX17" fmla="*/ 13335 w 31432"/>
                    <a:gd name="connsiteY17" fmla="*/ 6668 h 7619"/>
                    <a:gd name="connsiteX18" fmla="*/ 12382 w 31432"/>
                    <a:gd name="connsiteY18" fmla="*/ 7620 h 7619"/>
                    <a:gd name="connsiteX19" fmla="*/ 8572 w 31432"/>
                    <a:gd name="connsiteY19" fmla="*/ 6668 h 76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31432" h="7619">
                      <a:moveTo>
                        <a:pt x="8572" y="6668"/>
                      </a:moveTo>
                      <a:cubicBezTo>
                        <a:pt x="5715" y="6668"/>
                        <a:pt x="2857" y="6668"/>
                        <a:pt x="0" y="4763"/>
                      </a:cubicBezTo>
                      <a:cubicBezTo>
                        <a:pt x="0" y="4763"/>
                        <a:pt x="0" y="4763"/>
                        <a:pt x="0" y="4763"/>
                      </a:cubicBezTo>
                      <a:cubicBezTo>
                        <a:pt x="0" y="2857"/>
                        <a:pt x="1905" y="1905"/>
                        <a:pt x="2857" y="952"/>
                      </a:cubicBezTo>
                      <a:cubicBezTo>
                        <a:pt x="3810" y="952"/>
                        <a:pt x="3810" y="0"/>
                        <a:pt x="4763" y="0"/>
                      </a:cubicBezTo>
                      <a:cubicBezTo>
                        <a:pt x="4763" y="0"/>
                        <a:pt x="7620" y="3810"/>
                        <a:pt x="15240" y="952"/>
                      </a:cubicBezTo>
                      <a:cubicBezTo>
                        <a:pt x="15240" y="952"/>
                        <a:pt x="17145" y="3810"/>
                        <a:pt x="20955" y="1905"/>
                      </a:cubicBezTo>
                      <a:cubicBezTo>
                        <a:pt x="20955" y="1905"/>
                        <a:pt x="22860" y="4763"/>
                        <a:pt x="26670" y="2857"/>
                      </a:cubicBezTo>
                      <a:cubicBezTo>
                        <a:pt x="26670" y="2857"/>
                        <a:pt x="28575" y="4763"/>
                        <a:pt x="31432" y="3810"/>
                      </a:cubicBezTo>
                      <a:cubicBezTo>
                        <a:pt x="31432" y="4763"/>
                        <a:pt x="30480" y="5715"/>
                        <a:pt x="29527" y="5715"/>
                      </a:cubicBezTo>
                      <a:cubicBezTo>
                        <a:pt x="28575" y="5715"/>
                        <a:pt x="27622" y="5715"/>
                        <a:pt x="26670" y="5715"/>
                      </a:cubicBezTo>
                      <a:cubicBezTo>
                        <a:pt x="26670" y="6668"/>
                        <a:pt x="25717" y="6668"/>
                        <a:pt x="25717" y="6668"/>
                      </a:cubicBezTo>
                      <a:cubicBezTo>
                        <a:pt x="24765" y="6668"/>
                        <a:pt x="23813" y="6668"/>
                        <a:pt x="23813" y="6668"/>
                      </a:cubicBezTo>
                      <a:cubicBezTo>
                        <a:pt x="22860" y="6668"/>
                        <a:pt x="21907" y="5715"/>
                        <a:pt x="21907" y="5715"/>
                      </a:cubicBezTo>
                      <a:cubicBezTo>
                        <a:pt x="21907" y="6668"/>
                        <a:pt x="20955" y="6668"/>
                        <a:pt x="20002" y="6668"/>
                      </a:cubicBezTo>
                      <a:cubicBezTo>
                        <a:pt x="19050" y="6668"/>
                        <a:pt x="18097" y="6668"/>
                        <a:pt x="18097" y="6668"/>
                      </a:cubicBezTo>
                      <a:cubicBezTo>
                        <a:pt x="17145" y="6668"/>
                        <a:pt x="17145" y="5715"/>
                        <a:pt x="16192" y="5715"/>
                      </a:cubicBezTo>
                      <a:cubicBezTo>
                        <a:pt x="15240" y="6668"/>
                        <a:pt x="14288" y="6668"/>
                        <a:pt x="13335" y="6668"/>
                      </a:cubicBezTo>
                      <a:cubicBezTo>
                        <a:pt x="13335" y="6668"/>
                        <a:pt x="12382" y="6668"/>
                        <a:pt x="12382" y="7620"/>
                      </a:cubicBezTo>
                      <a:cubicBezTo>
                        <a:pt x="9525" y="5715"/>
                        <a:pt x="8572" y="6668"/>
                        <a:pt x="8572" y="6668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322" name="Freeform: Shape 1321">
                  <a:extLst>
                    <a:ext uri="{FF2B5EF4-FFF2-40B4-BE49-F238E27FC236}">
                      <a16:creationId xmlns:a16="http://schemas.microsoft.com/office/drawing/2014/main" id="{03CD876F-7D95-4AE8-B53D-4141C7309E17}"/>
                    </a:ext>
                  </a:extLst>
                </p:cNvPr>
                <p:cNvSpPr/>
                <p:nvPr/>
              </p:nvSpPr>
              <p:spPr>
                <a:xfrm>
                  <a:off x="6113552" y="3459136"/>
                  <a:ext cx="117501" cy="110852"/>
                </a:xfrm>
                <a:custGeom>
                  <a:avLst/>
                  <a:gdLst>
                    <a:gd name="connsiteX0" fmla="*/ 952 w 117501"/>
                    <a:gd name="connsiteY0" fmla="*/ 55245 h 110852"/>
                    <a:gd name="connsiteX1" fmla="*/ 952 w 117501"/>
                    <a:gd name="connsiteY1" fmla="*/ 55245 h 110852"/>
                    <a:gd name="connsiteX2" fmla="*/ 952 w 117501"/>
                    <a:gd name="connsiteY2" fmla="*/ 54293 h 110852"/>
                    <a:gd name="connsiteX3" fmla="*/ 952 w 117501"/>
                    <a:gd name="connsiteY3" fmla="*/ 53340 h 110852"/>
                    <a:gd name="connsiteX4" fmla="*/ 952 w 117501"/>
                    <a:gd name="connsiteY4" fmla="*/ 53340 h 110852"/>
                    <a:gd name="connsiteX5" fmla="*/ 952 w 117501"/>
                    <a:gd name="connsiteY5" fmla="*/ 52388 h 110852"/>
                    <a:gd name="connsiteX6" fmla="*/ 952 w 117501"/>
                    <a:gd name="connsiteY6" fmla="*/ 52388 h 110852"/>
                    <a:gd name="connsiteX7" fmla="*/ 952 w 117501"/>
                    <a:gd name="connsiteY7" fmla="*/ 51435 h 110852"/>
                    <a:gd name="connsiteX8" fmla="*/ 952 w 117501"/>
                    <a:gd name="connsiteY8" fmla="*/ 51435 h 110852"/>
                    <a:gd name="connsiteX9" fmla="*/ 952 w 117501"/>
                    <a:gd name="connsiteY9" fmla="*/ 50482 h 110852"/>
                    <a:gd name="connsiteX10" fmla="*/ 952 w 117501"/>
                    <a:gd name="connsiteY10" fmla="*/ 50482 h 110852"/>
                    <a:gd name="connsiteX11" fmla="*/ 952 w 117501"/>
                    <a:gd name="connsiteY11" fmla="*/ 49530 h 110852"/>
                    <a:gd name="connsiteX12" fmla="*/ 952 w 117501"/>
                    <a:gd name="connsiteY12" fmla="*/ 49530 h 110852"/>
                    <a:gd name="connsiteX13" fmla="*/ 952 w 117501"/>
                    <a:gd name="connsiteY13" fmla="*/ 48578 h 110852"/>
                    <a:gd name="connsiteX14" fmla="*/ 952 w 117501"/>
                    <a:gd name="connsiteY14" fmla="*/ 48578 h 110852"/>
                    <a:gd name="connsiteX15" fmla="*/ 952 w 117501"/>
                    <a:gd name="connsiteY15" fmla="*/ 47625 h 110852"/>
                    <a:gd name="connsiteX16" fmla="*/ 952 w 117501"/>
                    <a:gd name="connsiteY16" fmla="*/ 47625 h 110852"/>
                    <a:gd name="connsiteX17" fmla="*/ 952 w 117501"/>
                    <a:gd name="connsiteY17" fmla="*/ 46673 h 110852"/>
                    <a:gd name="connsiteX18" fmla="*/ 952 w 117501"/>
                    <a:gd name="connsiteY18" fmla="*/ 46673 h 110852"/>
                    <a:gd name="connsiteX19" fmla="*/ 952 w 117501"/>
                    <a:gd name="connsiteY19" fmla="*/ 45720 h 110852"/>
                    <a:gd name="connsiteX20" fmla="*/ 952 w 117501"/>
                    <a:gd name="connsiteY20" fmla="*/ 45720 h 110852"/>
                    <a:gd name="connsiteX21" fmla="*/ 952 w 117501"/>
                    <a:gd name="connsiteY21" fmla="*/ 45720 h 110852"/>
                    <a:gd name="connsiteX22" fmla="*/ 952 w 117501"/>
                    <a:gd name="connsiteY22" fmla="*/ 45720 h 110852"/>
                    <a:gd name="connsiteX23" fmla="*/ 952 w 117501"/>
                    <a:gd name="connsiteY23" fmla="*/ 44768 h 110852"/>
                    <a:gd name="connsiteX24" fmla="*/ 952 w 117501"/>
                    <a:gd name="connsiteY24" fmla="*/ 44768 h 110852"/>
                    <a:gd name="connsiteX25" fmla="*/ 952 w 117501"/>
                    <a:gd name="connsiteY25" fmla="*/ 44768 h 110852"/>
                    <a:gd name="connsiteX26" fmla="*/ 952 w 117501"/>
                    <a:gd name="connsiteY26" fmla="*/ 44768 h 110852"/>
                    <a:gd name="connsiteX27" fmla="*/ 952 w 117501"/>
                    <a:gd name="connsiteY27" fmla="*/ 44768 h 110852"/>
                    <a:gd name="connsiteX28" fmla="*/ 952 w 117501"/>
                    <a:gd name="connsiteY28" fmla="*/ 44768 h 110852"/>
                    <a:gd name="connsiteX29" fmla="*/ 952 w 117501"/>
                    <a:gd name="connsiteY29" fmla="*/ 44768 h 110852"/>
                    <a:gd name="connsiteX30" fmla="*/ 952 w 117501"/>
                    <a:gd name="connsiteY30" fmla="*/ 44768 h 110852"/>
                    <a:gd name="connsiteX31" fmla="*/ 952 w 117501"/>
                    <a:gd name="connsiteY31" fmla="*/ 44768 h 110852"/>
                    <a:gd name="connsiteX32" fmla="*/ 952 w 117501"/>
                    <a:gd name="connsiteY32" fmla="*/ 44768 h 110852"/>
                    <a:gd name="connsiteX33" fmla="*/ 952 w 117501"/>
                    <a:gd name="connsiteY33" fmla="*/ 44768 h 110852"/>
                    <a:gd name="connsiteX34" fmla="*/ 952 w 117501"/>
                    <a:gd name="connsiteY34" fmla="*/ 44768 h 110852"/>
                    <a:gd name="connsiteX35" fmla="*/ 952 w 117501"/>
                    <a:gd name="connsiteY35" fmla="*/ 44768 h 110852"/>
                    <a:gd name="connsiteX36" fmla="*/ 952 w 117501"/>
                    <a:gd name="connsiteY36" fmla="*/ 44768 h 110852"/>
                    <a:gd name="connsiteX37" fmla="*/ 952 w 117501"/>
                    <a:gd name="connsiteY37" fmla="*/ 44768 h 110852"/>
                    <a:gd name="connsiteX38" fmla="*/ 952 w 117501"/>
                    <a:gd name="connsiteY38" fmla="*/ 44768 h 110852"/>
                    <a:gd name="connsiteX39" fmla="*/ 952 w 117501"/>
                    <a:gd name="connsiteY39" fmla="*/ 44768 h 110852"/>
                    <a:gd name="connsiteX40" fmla="*/ 952 w 117501"/>
                    <a:gd name="connsiteY40" fmla="*/ 44768 h 110852"/>
                    <a:gd name="connsiteX41" fmla="*/ 952 w 117501"/>
                    <a:gd name="connsiteY41" fmla="*/ 44768 h 110852"/>
                    <a:gd name="connsiteX42" fmla="*/ 952 w 117501"/>
                    <a:gd name="connsiteY42" fmla="*/ 44768 h 110852"/>
                    <a:gd name="connsiteX43" fmla="*/ 952 w 117501"/>
                    <a:gd name="connsiteY43" fmla="*/ 44768 h 110852"/>
                    <a:gd name="connsiteX44" fmla="*/ 952 w 117501"/>
                    <a:gd name="connsiteY44" fmla="*/ 44768 h 110852"/>
                    <a:gd name="connsiteX45" fmla="*/ 952 w 117501"/>
                    <a:gd name="connsiteY45" fmla="*/ 44768 h 110852"/>
                    <a:gd name="connsiteX46" fmla="*/ 952 w 117501"/>
                    <a:gd name="connsiteY46" fmla="*/ 44768 h 110852"/>
                    <a:gd name="connsiteX47" fmla="*/ 952 w 117501"/>
                    <a:gd name="connsiteY47" fmla="*/ 44768 h 110852"/>
                    <a:gd name="connsiteX48" fmla="*/ 952 w 117501"/>
                    <a:gd name="connsiteY48" fmla="*/ 44768 h 110852"/>
                    <a:gd name="connsiteX49" fmla="*/ 952 w 117501"/>
                    <a:gd name="connsiteY49" fmla="*/ 44768 h 110852"/>
                    <a:gd name="connsiteX50" fmla="*/ 952 w 117501"/>
                    <a:gd name="connsiteY50" fmla="*/ 44768 h 110852"/>
                    <a:gd name="connsiteX51" fmla="*/ 952 w 117501"/>
                    <a:gd name="connsiteY51" fmla="*/ 44768 h 110852"/>
                    <a:gd name="connsiteX52" fmla="*/ 952 w 117501"/>
                    <a:gd name="connsiteY52" fmla="*/ 44768 h 110852"/>
                    <a:gd name="connsiteX53" fmla="*/ 952 w 117501"/>
                    <a:gd name="connsiteY53" fmla="*/ 44768 h 110852"/>
                    <a:gd name="connsiteX54" fmla="*/ 952 w 117501"/>
                    <a:gd name="connsiteY54" fmla="*/ 44768 h 110852"/>
                    <a:gd name="connsiteX55" fmla="*/ 952 w 117501"/>
                    <a:gd name="connsiteY55" fmla="*/ 44768 h 110852"/>
                    <a:gd name="connsiteX56" fmla="*/ 952 w 117501"/>
                    <a:gd name="connsiteY56" fmla="*/ 44768 h 110852"/>
                    <a:gd name="connsiteX57" fmla="*/ 952 w 117501"/>
                    <a:gd name="connsiteY57" fmla="*/ 44768 h 110852"/>
                    <a:gd name="connsiteX58" fmla="*/ 952 w 117501"/>
                    <a:gd name="connsiteY58" fmla="*/ 44768 h 110852"/>
                    <a:gd name="connsiteX59" fmla="*/ 952 w 117501"/>
                    <a:gd name="connsiteY59" fmla="*/ 44768 h 110852"/>
                    <a:gd name="connsiteX60" fmla="*/ 952 w 117501"/>
                    <a:gd name="connsiteY60" fmla="*/ 44768 h 110852"/>
                    <a:gd name="connsiteX61" fmla="*/ 952 w 117501"/>
                    <a:gd name="connsiteY61" fmla="*/ 44768 h 110852"/>
                    <a:gd name="connsiteX62" fmla="*/ 952 w 117501"/>
                    <a:gd name="connsiteY62" fmla="*/ 44768 h 110852"/>
                    <a:gd name="connsiteX63" fmla="*/ 952 w 117501"/>
                    <a:gd name="connsiteY63" fmla="*/ 44768 h 110852"/>
                    <a:gd name="connsiteX64" fmla="*/ 952 w 117501"/>
                    <a:gd name="connsiteY64" fmla="*/ 44768 h 110852"/>
                    <a:gd name="connsiteX65" fmla="*/ 952 w 117501"/>
                    <a:gd name="connsiteY65" fmla="*/ 44768 h 110852"/>
                    <a:gd name="connsiteX66" fmla="*/ 952 w 117501"/>
                    <a:gd name="connsiteY66" fmla="*/ 44768 h 110852"/>
                    <a:gd name="connsiteX67" fmla="*/ 952 w 117501"/>
                    <a:gd name="connsiteY67" fmla="*/ 44768 h 110852"/>
                    <a:gd name="connsiteX68" fmla="*/ 952 w 117501"/>
                    <a:gd name="connsiteY68" fmla="*/ 44768 h 110852"/>
                    <a:gd name="connsiteX69" fmla="*/ 952 w 117501"/>
                    <a:gd name="connsiteY69" fmla="*/ 44768 h 110852"/>
                    <a:gd name="connsiteX70" fmla="*/ 952 w 117501"/>
                    <a:gd name="connsiteY70" fmla="*/ 44768 h 110852"/>
                    <a:gd name="connsiteX71" fmla="*/ 952 w 117501"/>
                    <a:gd name="connsiteY71" fmla="*/ 44768 h 110852"/>
                    <a:gd name="connsiteX72" fmla="*/ 952 w 117501"/>
                    <a:gd name="connsiteY72" fmla="*/ 44768 h 110852"/>
                    <a:gd name="connsiteX73" fmla="*/ 952 w 117501"/>
                    <a:gd name="connsiteY73" fmla="*/ 44768 h 110852"/>
                    <a:gd name="connsiteX74" fmla="*/ 952 w 117501"/>
                    <a:gd name="connsiteY74" fmla="*/ 44768 h 110852"/>
                    <a:gd name="connsiteX75" fmla="*/ 952 w 117501"/>
                    <a:gd name="connsiteY75" fmla="*/ 44768 h 110852"/>
                    <a:gd name="connsiteX76" fmla="*/ 952 w 117501"/>
                    <a:gd name="connsiteY76" fmla="*/ 44768 h 110852"/>
                    <a:gd name="connsiteX77" fmla="*/ 952 w 117501"/>
                    <a:gd name="connsiteY77" fmla="*/ 44768 h 110852"/>
                    <a:gd name="connsiteX78" fmla="*/ 952 w 117501"/>
                    <a:gd name="connsiteY78" fmla="*/ 44768 h 110852"/>
                    <a:gd name="connsiteX79" fmla="*/ 952 w 117501"/>
                    <a:gd name="connsiteY79" fmla="*/ 44768 h 110852"/>
                    <a:gd name="connsiteX80" fmla="*/ 952 w 117501"/>
                    <a:gd name="connsiteY80" fmla="*/ 44768 h 110852"/>
                    <a:gd name="connsiteX81" fmla="*/ 952 w 117501"/>
                    <a:gd name="connsiteY81" fmla="*/ 44768 h 110852"/>
                    <a:gd name="connsiteX82" fmla="*/ 952 w 117501"/>
                    <a:gd name="connsiteY82" fmla="*/ 44768 h 110852"/>
                    <a:gd name="connsiteX83" fmla="*/ 952 w 117501"/>
                    <a:gd name="connsiteY83" fmla="*/ 44768 h 110852"/>
                    <a:gd name="connsiteX84" fmla="*/ 952 w 117501"/>
                    <a:gd name="connsiteY84" fmla="*/ 44768 h 110852"/>
                    <a:gd name="connsiteX85" fmla="*/ 952 w 117501"/>
                    <a:gd name="connsiteY85" fmla="*/ 44768 h 110852"/>
                    <a:gd name="connsiteX86" fmla="*/ 952 w 117501"/>
                    <a:gd name="connsiteY86" fmla="*/ 44768 h 110852"/>
                    <a:gd name="connsiteX87" fmla="*/ 952 w 117501"/>
                    <a:gd name="connsiteY87" fmla="*/ 44768 h 110852"/>
                    <a:gd name="connsiteX88" fmla="*/ 952 w 117501"/>
                    <a:gd name="connsiteY88" fmla="*/ 44768 h 110852"/>
                    <a:gd name="connsiteX89" fmla="*/ 952 w 117501"/>
                    <a:gd name="connsiteY89" fmla="*/ 44768 h 110852"/>
                    <a:gd name="connsiteX90" fmla="*/ 0 w 117501"/>
                    <a:gd name="connsiteY90" fmla="*/ 43815 h 110852"/>
                    <a:gd name="connsiteX91" fmla="*/ 0 w 117501"/>
                    <a:gd name="connsiteY91" fmla="*/ 43815 h 110852"/>
                    <a:gd name="connsiteX92" fmla="*/ 0 w 117501"/>
                    <a:gd name="connsiteY92" fmla="*/ 43815 h 110852"/>
                    <a:gd name="connsiteX93" fmla="*/ 0 w 117501"/>
                    <a:gd name="connsiteY93" fmla="*/ 43815 h 110852"/>
                    <a:gd name="connsiteX94" fmla="*/ 0 w 117501"/>
                    <a:gd name="connsiteY94" fmla="*/ 43815 h 110852"/>
                    <a:gd name="connsiteX95" fmla="*/ 0 w 117501"/>
                    <a:gd name="connsiteY95" fmla="*/ 43815 h 110852"/>
                    <a:gd name="connsiteX96" fmla="*/ 0 w 117501"/>
                    <a:gd name="connsiteY96" fmla="*/ 43815 h 110852"/>
                    <a:gd name="connsiteX97" fmla="*/ 0 w 117501"/>
                    <a:gd name="connsiteY97" fmla="*/ 43815 h 110852"/>
                    <a:gd name="connsiteX98" fmla="*/ 0 w 117501"/>
                    <a:gd name="connsiteY98" fmla="*/ 43815 h 110852"/>
                    <a:gd name="connsiteX99" fmla="*/ 0 w 117501"/>
                    <a:gd name="connsiteY99" fmla="*/ 43815 h 110852"/>
                    <a:gd name="connsiteX100" fmla="*/ 0 w 117501"/>
                    <a:gd name="connsiteY100" fmla="*/ 43815 h 110852"/>
                    <a:gd name="connsiteX101" fmla="*/ 0 w 117501"/>
                    <a:gd name="connsiteY101" fmla="*/ 43815 h 110852"/>
                    <a:gd name="connsiteX102" fmla="*/ 0 w 117501"/>
                    <a:gd name="connsiteY102" fmla="*/ 43815 h 110852"/>
                    <a:gd name="connsiteX103" fmla="*/ 0 w 117501"/>
                    <a:gd name="connsiteY103" fmla="*/ 43815 h 110852"/>
                    <a:gd name="connsiteX104" fmla="*/ 0 w 117501"/>
                    <a:gd name="connsiteY104" fmla="*/ 43815 h 110852"/>
                    <a:gd name="connsiteX105" fmla="*/ 0 w 117501"/>
                    <a:gd name="connsiteY105" fmla="*/ 43815 h 110852"/>
                    <a:gd name="connsiteX106" fmla="*/ 0 w 117501"/>
                    <a:gd name="connsiteY106" fmla="*/ 43815 h 110852"/>
                    <a:gd name="connsiteX107" fmla="*/ 0 w 117501"/>
                    <a:gd name="connsiteY107" fmla="*/ 43815 h 110852"/>
                    <a:gd name="connsiteX108" fmla="*/ 0 w 117501"/>
                    <a:gd name="connsiteY108" fmla="*/ 43815 h 110852"/>
                    <a:gd name="connsiteX109" fmla="*/ 0 w 117501"/>
                    <a:gd name="connsiteY109" fmla="*/ 42863 h 110852"/>
                    <a:gd name="connsiteX110" fmla="*/ 0 w 117501"/>
                    <a:gd name="connsiteY110" fmla="*/ 42863 h 110852"/>
                    <a:gd name="connsiteX111" fmla="*/ 0 w 117501"/>
                    <a:gd name="connsiteY111" fmla="*/ 41910 h 110852"/>
                    <a:gd name="connsiteX112" fmla="*/ 1905 w 117501"/>
                    <a:gd name="connsiteY112" fmla="*/ 37148 h 110852"/>
                    <a:gd name="connsiteX113" fmla="*/ 6668 w 117501"/>
                    <a:gd name="connsiteY113" fmla="*/ 34290 h 110852"/>
                    <a:gd name="connsiteX114" fmla="*/ 7620 w 117501"/>
                    <a:gd name="connsiteY114" fmla="*/ 34290 h 110852"/>
                    <a:gd name="connsiteX115" fmla="*/ 11430 w 117501"/>
                    <a:gd name="connsiteY115" fmla="*/ 34290 h 110852"/>
                    <a:gd name="connsiteX116" fmla="*/ 10477 w 117501"/>
                    <a:gd name="connsiteY116" fmla="*/ 34290 h 110852"/>
                    <a:gd name="connsiteX117" fmla="*/ 10477 w 117501"/>
                    <a:gd name="connsiteY117" fmla="*/ 34290 h 110852"/>
                    <a:gd name="connsiteX118" fmla="*/ 8573 w 117501"/>
                    <a:gd name="connsiteY118" fmla="*/ 33338 h 110852"/>
                    <a:gd name="connsiteX119" fmla="*/ 7620 w 117501"/>
                    <a:gd name="connsiteY119" fmla="*/ 32385 h 110852"/>
                    <a:gd name="connsiteX120" fmla="*/ 6668 w 117501"/>
                    <a:gd name="connsiteY120" fmla="*/ 31432 h 110852"/>
                    <a:gd name="connsiteX121" fmla="*/ 5715 w 117501"/>
                    <a:gd name="connsiteY121" fmla="*/ 30480 h 110852"/>
                    <a:gd name="connsiteX122" fmla="*/ 3810 w 117501"/>
                    <a:gd name="connsiteY122" fmla="*/ 27623 h 110852"/>
                    <a:gd name="connsiteX123" fmla="*/ 1905 w 117501"/>
                    <a:gd name="connsiteY123" fmla="*/ 24765 h 110852"/>
                    <a:gd name="connsiteX124" fmla="*/ 1905 w 117501"/>
                    <a:gd name="connsiteY124" fmla="*/ 23813 h 110852"/>
                    <a:gd name="connsiteX125" fmla="*/ 9525 w 117501"/>
                    <a:gd name="connsiteY125" fmla="*/ 6668 h 110852"/>
                    <a:gd name="connsiteX126" fmla="*/ 10477 w 117501"/>
                    <a:gd name="connsiteY126" fmla="*/ 5715 h 110852"/>
                    <a:gd name="connsiteX127" fmla="*/ 10477 w 117501"/>
                    <a:gd name="connsiteY127" fmla="*/ 5715 h 110852"/>
                    <a:gd name="connsiteX128" fmla="*/ 11430 w 117501"/>
                    <a:gd name="connsiteY128" fmla="*/ 5715 h 110852"/>
                    <a:gd name="connsiteX129" fmla="*/ 11430 w 117501"/>
                    <a:gd name="connsiteY129" fmla="*/ 5715 h 110852"/>
                    <a:gd name="connsiteX130" fmla="*/ 12382 w 117501"/>
                    <a:gd name="connsiteY130" fmla="*/ 5715 h 110852"/>
                    <a:gd name="connsiteX131" fmla="*/ 12382 w 117501"/>
                    <a:gd name="connsiteY131" fmla="*/ 5715 h 110852"/>
                    <a:gd name="connsiteX132" fmla="*/ 13335 w 117501"/>
                    <a:gd name="connsiteY132" fmla="*/ 5715 h 110852"/>
                    <a:gd name="connsiteX133" fmla="*/ 13335 w 117501"/>
                    <a:gd name="connsiteY133" fmla="*/ 5715 h 110852"/>
                    <a:gd name="connsiteX134" fmla="*/ 14288 w 117501"/>
                    <a:gd name="connsiteY134" fmla="*/ 5715 h 110852"/>
                    <a:gd name="connsiteX135" fmla="*/ 14288 w 117501"/>
                    <a:gd name="connsiteY135" fmla="*/ 5715 h 110852"/>
                    <a:gd name="connsiteX136" fmla="*/ 15240 w 117501"/>
                    <a:gd name="connsiteY136" fmla="*/ 5715 h 110852"/>
                    <a:gd name="connsiteX137" fmla="*/ 15240 w 117501"/>
                    <a:gd name="connsiteY137" fmla="*/ 5715 h 110852"/>
                    <a:gd name="connsiteX138" fmla="*/ 16193 w 117501"/>
                    <a:gd name="connsiteY138" fmla="*/ 5715 h 110852"/>
                    <a:gd name="connsiteX139" fmla="*/ 16193 w 117501"/>
                    <a:gd name="connsiteY139" fmla="*/ 5715 h 110852"/>
                    <a:gd name="connsiteX140" fmla="*/ 17145 w 117501"/>
                    <a:gd name="connsiteY140" fmla="*/ 5715 h 110852"/>
                    <a:gd name="connsiteX141" fmla="*/ 17145 w 117501"/>
                    <a:gd name="connsiteY141" fmla="*/ 5715 h 110852"/>
                    <a:gd name="connsiteX142" fmla="*/ 18098 w 117501"/>
                    <a:gd name="connsiteY142" fmla="*/ 5715 h 110852"/>
                    <a:gd name="connsiteX143" fmla="*/ 18098 w 117501"/>
                    <a:gd name="connsiteY143" fmla="*/ 5715 h 110852"/>
                    <a:gd name="connsiteX144" fmla="*/ 19050 w 117501"/>
                    <a:gd name="connsiteY144" fmla="*/ 5715 h 110852"/>
                    <a:gd name="connsiteX145" fmla="*/ 19050 w 117501"/>
                    <a:gd name="connsiteY145" fmla="*/ 5715 h 110852"/>
                    <a:gd name="connsiteX146" fmla="*/ 20955 w 117501"/>
                    <a:gd name="connsiteY146" fmla="*/ 5715 h 110852"/>
                    <a:gd name="connsiteX147" fmla="*/ 20955 w 117501"/>
                    <a:gd name="connsiteY147" fmla="*/ 5715 h 110852"/>
                    <a:gd name="connsiteX148" fmla="*/ 21907 w 117501"/>
                    <a:gd name="connsiteY148" fmla="*/ 5715 h 110852"/>
                    <a:gd name="connsiteX149" fmla="*/ 21907 w 117501"/>
                    <a:gd name="connsiteY149" fmla="*/ 5715 h 110852"/>
                    <a:gd name="connsiteX150" fmla="*/ 23813 w 117501"/>
                    <a:gd name="connsiteY150" fmla="*/ 5715 h 110852"/>
                    <a:gd name="connsiteX151" fmla="*/ 23813 w 117501"/>
                    <a:gd name="connsiteY151" fmla="*/ 5715 h 110852"/>
                    <a:gd name="connsiteX152" fmla="*/ 27623 w 117501"/>
                    <a:gd name="connsiteY152" fmla="*/ 6668 h 110852"/>
                    <a:gd name="connsiteX153" fmla="*/ 27623 w 117501"/>
                    <a:gd name="connsiteY153" fmla="*/ 6668 h 110852"/>
                    <a:gd name="connsiteX154" fmla="*/ 27623 w 117501"/>
                    <a:gd name="connsiteY154" fmla="*/ 6668 h 110852"/>
                    <a:gd name="connsiteX155" fmla="*/ 27623 w 117501"/>
                    <a:gd name="connsiteY155" fmla="*/ 6668 h 110852"/>
                    <a:gd name="connsiteX156" fmla="*/ 27623 w 117501"/>
                    <a:gd name="connsiteY156" fmla="*/ 6668 h 110852"/>
                    <a:gd name="connsiteX157" fmla="*/ 27623 w 117501"/>
                    <a:gd name="connsiteY157" fmla="*/ 6668 h 110852"/>
                    <a:gd name="connsiteX158" fmla="*/ 27623 w 117501"/>
                    <a:gd name="connsiteY158" fmla="*/ 6668 h 110852"/>
                    <a:gd name="connsiteX159" fmla="*/ 33338 w 117501"/>
                    <a:gd name="connsiteY159" fmla="*/ 13335 h 110852"/>
                    <a:gd name="connsiteX160" fmla="*/ 33338 w 117501"/>
                    <a:gd name="connsiteY160" fmla="*/ 13335 h 110852"/>
                    <a:gd name="connsiteX161" fmla="*/ 33338 w 117501"/>
                    <a:gd name="connsiteY161" fmla="*/ 13335 h 110852"/>
                    <a:gd name="connsiteX162" fmla="*/ 33338 w 117501"/>
                    <a:gd name="connsiteY162" fmla="*/ 13335 h 110852"/>
                    <a:gd name="connsiteX163" fmla="*/ 33338 w 117501"/>
                    <a:gd name="connsiteY163" fmla="*/ 13335 h 110852"/>
                    <a:gd name="connsiteX164" fmla="*/ 33338 w 117501"/>
                    <a:gd name="connsiteY164" fmla="*/ 13335 h 110852"/>
                    <a:gd name="connsiteX165" fmla="*/ 33338 w 117501"/>
                    <a:gd name="connsiteY165" fmla="*/ 13335 h 110852"/>
                    <a:gd name="connsiteX166" fmla="*/ 33338 w 117501"/>
                    <a:gd name="connsiteY166" fmla="*/ 13335 h 110852"/>
                    <a:gd name="connsiteX167" fmla="*/ 33338 w 117501"/>
                    <a:gd name="connsiteY167" fmla="*/ 13335 h 110852"/>
                    <a:gd name="connsiteX168" fmla="*/ 33338 w 117501"/>
                    <a:gd name="connsiteY168" fmla="*/ 13335 h 110852"/>
                    <a:gd name="connsiteX169" fmla="*/ 33338 w 117501"/>
                    <a:gd name="connsiteY169" fmla="*/ 13335 h 110852"/>
                    <a:gd name="connsiteX170" fmla="*/ 33338 w 117501"/>
                    <a:gd name="connsiteY170" fmla="*/ 13335 h 110852"/>
                    <a:gd name="connsiteX171" fmla="*/ 33338 w 117501"/>
                    <a:gd name="connsiteY171" fmla="*/ 13335 h 110852"/>
                    <a:gd name="connsiteX172" fmla="*/ 33338 w 117501"/>
                    <a:gd name="connsiteY172" fmla="*/ 13335 h 110852"/>
                    <a:gd name="connsiteX173" fmla="*/ 33338 w 117501"/>
                    <a:gd name="connsiteY173" fmla="*/ 13335 h 110852"/>
                    <a:gd name="connsiteX174" fmla="*/ 38100 w 117501"/>
                    <a:gd name="connsiteY174" fmla="*/ 11430 h 110852"/>
                    <a:gd name="connsiteX175" fmla="*/ 42863 w 117501"/>
                    <a:gd name="connsiteY175" fmla="*/ 11430 h 110852"/>
                    <a:gd name="connsiteX176" fmla="*/ 45720 w 117501"/>
                    <a:gd name="connsiteY176" fmla="*/ 13335 h 110852"/>
                    <a:gd name="connsiteX177" fmla="*/ 47625 w 117501"/>
                    <a:gd name="connsiteY177" fmla="*/ 8573 h 110852"/>
                    <a:gd name="connsiteX178" fmla="*/ 51435 w 117501"/>
                    <a:gd name="connsiteY178" fmla="*/ 3810 h 110852"/>
                    <a:gd name="connsiteX179" fmla="*/ 61913 w 117501"/>
                    <a:gd name="connsiteY179" fmla="*/ 0 h 110852"/>
                    <a:gd name="connsiteX180" fmla="*/ 76200 w 117501"/>
                    <a:gd name="connsiteY180" fmla="*/ 16193 h 110852"/>
                    <a:gd name="connsiteX181" fmla="*/ 81915 w 117501"/>
                    <a:gd name="connsiteY181" fmla="*/ 10478 h 110852"/>
                    <a:gd name="connsiteX182" fmla="*/ 85725 w 117501"/>
                    <a:gd name="connsiteY182" fmla="*/ 11430 h 110852"/>
                    <a:gd name="connsiteX183" fmla="*/ 88582 w 117501"/>
                    <a:gd name="connsiteY183" fmla="*/ 22860 h 110852"/>
                    <a:gd name="connsiteX184" fmla="*/ 99060 w 117501"/>
                    <a:gd name="connsiteY184" fmla="*/ 27623 h 110852"/>
                    <a:gd name="connsiteX185" fmla="*/ 96202 w 117501"/>
                    <a:gd name="connsiteY185" fmla="*/ 38100 h 110852"/>
                    <a:gd name="connsiteX186" fmla="*/ 113348 w 117501"/>
                    <a:gd name="connsiteY186" fmla="*/ 41910 h 110852"/>
                    <a:gd name="connsiteX187" fmla="*/ 117157 w 117501"/>
                    <a:gd name="connsiteY187" fmla="*/ 49530 h 110852"/>
                    <a:gd name="connsiteX188" fmla="*/ 113348 w 117501"/>
                    <a:gd name="connsiteY188" fmla="*/ 66675 h 110852"/>
                    <a:gd name="connsiteX189" fmla="*/ 98107 w 117501"/>
                    <a:gd name="connsiteY189" fmla="*/ 75248 h 110852"/>
                    <a:gd name="connsiteX190" fmla="*/ 102870 w 117501"/>
                    <a:gd name="connsiteY190" fmla="*/ 85725 h 110852"/>
                    <a:gd name="connsiteX191" fmla="*/ 93345 w 117501"/>
                    <a:gd name="connsiteY191" fmla="*/ 89535 h 110852"/>
                    <a:gd name="connsiteX192" fmla="*/ 96202 w 117501"/>
                    <a:gd name="connsiteY192" fmla="*/ 101918 h 110852"/>
                    <a:gd name="connsiteX193" fmla="*/ 83820 w 117501"/>
                    <a:gd name="connsiteY193" fmla="*/ 110490 h 110852"/>
                    <a:gd name="connsiteX194" fmla="*/ 56198 w 117501"/>
                    <a:gd name="connsiteY194" fmla="*/ 96203 h 110852"/>
                    <a:gd name="connsiteX195" fmla="*/ 48577 w 117501"/>
                    <a:gd name="connsiteY195" fmla="*/ 100965 h 110852"/>
                    <a:gd name="connsiteX196" fmla="*/ 40957 w 117501"/>
                    <a:gd name="connsiteY196" fmla="*/ 96203 h 110852"/>
                    <a:gd name="connsiteX197" fmla="*/ 40957 w 117501"/>
                    <a:gd name="connsiteY197" fmla="*/ 96203 h 110852"/>
                    <a:gd name="connsiteX198" fmla="*/ 38100 w 117501"/>
                    <a:gd name="connsiteY198" fmla="*/ 98107 h 110852"/>
                    <a:gd name="connsiteX199" fmla="*/ 37148 w 117501"/>
                    <a:gd name="connsiteY199" fmla="*/ 98107 h 110852"/>
                    <a:gd name="connsiteX200" fmla="*/ 33338 w 117501"/>
                    <a:gd name="connsiteY200" fmla="*/ 100013 h 110852"/>
                    <a:gd name="connsiteX201" fmla="*/ 32385 w 117501"/>
                    <a:gd name="connsiteY201" fmla="*/ 100013 h 110852"/>
                    <a:gd name="connsiteX202" fmla="*/ 18098 w 117501"/>
                    <a:gd name="connsiteY202" fmla="*/ 93345 h 110852"/>
                    <a:gd name="connsiteX203" fmla="*/ 15240 w 117501"/>
                    <a:gd name="connsiteY203" fmla="*/ 93345 h 110852"/>
                    <a:gd name="connsiteX204" fmla="*/ 14288 w 117501"/>
                    <a:gd name="connsiteY204" fmla="*/ 93345 h 110852"/>
                    <a:gd name="connsiteX205" fmla="*/ 12382 w 117501"/>
                    <a:gd name="connsiteY205" fmla="*/ 92393 h 110852"/>
                    <a:gd name="connsiteX206" fmla="*/ 8573 w 117501"/>
                    <a:gd name="connsiteY206" fmla="*/ 90488 h 110852"/>
                    <a:gd name="connsiteX207" fmla="*/ 6668 w 117501"/>
                    <a:gd name="connsiteY207" fmla="*/ 87630 h 110852"/>
                    <a:gd name="connsiteX208" fmla="*/ 6668 w 117501"/>
                    <a:gd name="connsiteY208" fmla="*/ 86678 h 110852"/>
                    <a:gd name="connsiteX209" fmla="*/ 6668 w 117501"/>
                    <a:gd name="connsiteY209" fmla="*/ 85725 h 110852"/>
                    <a:gd name="connsiteX210" fmla="*/ 6668 w 117501"/>
                    <a:gd name="connsiteY210" fmla="*/ 84773 h 110852"/>
                    <a:gd name="connsiteX211" fmla="*/ 6668 w 117501"/>
                    <a:gd name="connsiteY211" fmla="*/ 83820 h 110852"/>
                    <a:gd name="connsiteX212" fmla="*/ 6668 w 117501"/>
                    <a:gd name="connsiteY212" fmla="*/ 82868 h 110852"/>
                    <a:gd name="connsiteX213" fmla="*/ 6668 w 117501"/>
                    <a:gd name="connsiteY213" fmla="*/ 81915 h 110852"/>
                    <a:gd name="connsiteX214" fmla="*/ 6668 w 117501"/>
                    <a:gd name="connsiteY214" fmla="*/ 81915 h 110852"/>
                    <a:gd name="connsiteX215" fmla="*/ 6668 w 117501"/>
                    <a:gd name="connsiteY215" fmla="*/ 80963 h 110852"/>
                    <a:gd name="connsiteX216" fmla="*/ 7620 w 117501"/>
                    <a:gd name="connsiteY216" fmla="*/ 79057 h 110852"/>
                    <a:gd name="connsiteX217" fmla="*/ 952 w 117501"/>
                    <a:gd name="connsiteY217" fmla="*/ 55245 h 1108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</a:cxnLst>
                  <a:rect l="l" t="t" r="r" b="b"/>
                  <a:pathLst>
                    <a:path w="117501" h="110852">
                      <a:moveTo>
                        <a:pt x="952" y="55245"/>
                      </a:moveTo>
                      <a:cubicBezTo>
                        <a:pt x="952" y="55245"/>
                        <a:pt x="952" y="55245"/>
                        <a:pt x="952" y="55245"/>
                      </a:cubicBezTo>
                      <a:cubicBezTo>
                        <a:pt x="952" y="54293"/>
                        <a:pt x="952" y="54293"/>
                        <a:pt x="952" y="54293"/>
                      </a:cubicBezTo>
                      <a:cubicBezTo>
                        <a:pt x="952" y="54293"/>
                        <a:pt x="952" y="54293"/>
                        <a:pt x="952" y="53340"/>
                      </a:cubicBezTo>
                      <a:cubicBezTo>
                        <a:pt x="952" y="53340"/>
                        <a:pt x="952" y="53340"/>
                        <a:pt x="952" y="53340"/>
                      </a:cubicBezTo>
                      <a:cubicBezTo>
                        <a:pt x="952" y="53340"/>
                        <a:pt x="952" y="52388"/>
                        <a:pt x="952" y="52388"/>
                      </a:cubicBezTo>
                      <a:cubicBezTo>
                        <a:pt x="952" y="52388"/>
                        <a:pt x="952" y="52388"/>
                        <a:pt x="952" y="52388"/>
                      </a:cubicBezTo>
                      <a:cubicBezTo>
                        <a:pt x="952" y="52388"/>
                        <a:pt x="952" y="52388"/>
                        <a:pt x="952" y="51435"/>
                      </a:cubicBezTo>
                      <a:cubicBezTo>
                        <a:pt x="952" y="51435"/>
                        <a:pt x="952" y="51435"/>
                        <a:pt x="952" y="51435"/>
                      </a:cubicBezTo>
                      <a:cubicBezTo>
                        <a:pt x="952" y="51435"/>
                        <a:pt x="952" y="50482"/>
                        <a:pt x="952" y="50482"/>
                      </a:cubicBezTo>
                      <a:cubicBezTo>
                        <a:pt x="952" y="50482"/>
                        <a:pt x="952" y="50482"/>
                        <a:pt x="952" y="50482"/>
                      </a:cubicBezTo>
                      <a:cubicBezTo>
                        <a:pt x="952" y="50482"/>
                        <a:pt x="952" y="50482"/>
                        <a:pt x="952" y="49530"/>
                      </a:cubicBezTo>
                      <a:cubicBezTo>
                        <a:pt x="952" y="49530"/>
                        <a:pt x="952" y="49530"/>
                        <a:pt x="952" y="49530"/>
                      </a:cubicBezTo>
                      <a:cubicBezTo>
                        <a:pt x="952" y="49530"/>
                        <a:pt x="952" y="49530"/>
                        <a:pt x="952" y="48578"/>
                      </a:cubicBezTo>
                      <a:cubicBezTo>
                        <a:pt x="952" y="48578"/>
                        <a:pt x="952" y="48578"/>
                        <a:pt x="952" y="48578"/>
                      </a:cubicBezTo>
                      <a:cubicBezTo>
                        <a:pt x="952" y="48578"/>
                        <a:pt x="952" y="48578"/>
                        <a:pt x="952" y="47625"/>
                      </a:cubicBezTo>
                      <a:cubicBezTo>
                        <a:pt x="952" y="47625"/>
                        <a:pt x="952" y="47625"/>
                        <a:pt x="952" y="47625"/>
                      </a:cubicBezTo>
                      <a:cubicBezTo>
                        <a:pt x="952" y="47625"/>
                        <a:pt x="952" y="47625"/>
                        <a:pt x="952" y="46673"/>
                      </a:cubicBezTo>
                      <a:cubicBezTo>
                        <a:pt x="952" y="46673"/>
                        <a:pt x="952" y="46673"/>
                        <a:pt x="952" y="46673"/>
                      </a:cubicBezTo>
                      <a:cubicBezTo>
                        <a:pt x="952" y="46673"/>
                        <a:pt x="952" y="46673"/>
                        <a:pt x="952" y="45720"/>
                      </a:cubicBezTo>
                      <a:cubicBezTo>
                        <a:pt x="952" y="45720"/>
                        <a:pt x="952" y="45720"/>
                        <a:pt x="952" y="45720"/>
                      </a:cubicBezTo>
                      <a:cubicBezTo>
                        <a:pt x="952" y="45720"/>
                        <a:pt x="952" y="45720"/>
                        <a:pt x="952" y="45720"/>
                      </a:cubicBezTo>
                      <a:cubicBezTo>
                        <a:pt x="952" y="45720"/>
                        <a:pt x="952" y="45720"/>
                        <a:pt x="952" y="45720"/>
                      </a:cubicBezTo>
                      <a:cubicBezTo>
                        <a:pt x="952" y="45720"/>
                        <a:pt x="952" y="45720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0" y="43815"/>
                        <a:pt x="0" y="43815"/>
                      </a:cubicBezTo>
                      <a:cubicBezTo>
                        <a:pt x="0" y="43815"/>
                        <a:pt x="0" y="43815"/>
                        <a:pt x="0" y="43815"/>
                      </a:cubicBezTo>
                      <a:cubicBezTo>
                        <a:pt x="0" y="43815"/>
                        <a:pt x="0" y="43815"/>
                        <a:pt x="0" y="43815"/>
                      </a:cubicBezTo>
                      <a:cubicBezTo>
                        <a:pt x="0" y="43815"/>
                        <a:pt x="0" y="43815"/>
                        <a:pt x="0" y="43815"/>
                      </a:cubicBezTo>
                      <a:cubicBezTo>
                        <a:pt x="0" y="43815"/>
                        <a:pt x="0" y="43815"/>
                        <a:pt x="0" y="43815"/>
                      </a:cubicBezTo>
                      <a:cubicBezTo>
                        <a:pt x="0" y="43815"/>
                        <a:pt x="0" y="43815"/>
                        <a:pt x="0" y="43815"/>
                      </a:cubicBezTo>
                      <a:cubicBezTo>
                        <a:pt x="0" y="43815"/>
                        <a:pt x="0" y="43815"/>
                        <a:pt x="0" y="43815"/>
                      </a:cubicBezTo>
                      <a:cubicBezTo>
                        <a:pt x="0" y="43815"/>
                        <a:pt x="0" y="43815"/>
                        <a:pt x="0" y="43815"/>
                      </a:cubicBezTo>
                      <a:cubicBezTo>
                        <a:pt x="0" y="43815"/>
                        <a:pt x="0" y="43815"/>
                        <a:pt x="0" y="43815"/>
                      </a:cubicBezTo>
                      <a:cubicBezTo>
                        <a:pt x="0" y="43815"/>
                        <a:pt x="0" y="43815"/>
                        <a:pt x="0" y="43815"/>
                      </a:cubicBezTo>
                      <a:cubicBezTo>
                        <a:pt x="0" y="43815"/>
                        <a:pt x="0" y="43815"/>
                        <a:pt x="0" y="43815"/>
                      </a:cubicBezTo>
                      <a:cubicBezTo>
                        <a:pt x="0" y="43815"/>
                        <a:pt x="0" y="43815"/>
                        <a:pt x="0" y="43815"/>
                      </a:cubicBezTo>
                      <a:cubicBezTo>
                        <a:pt x="0" y="43815"/>
                        <a:pt x="0" y="43815"/>
                        <a:pt x="0" y="43815"/>
                      </a:cubicBezTo>
                      <a:cubicBezTo>
                        <a:pt x="0" y="43815"/>
                        <a:pt x="0" y="43815"/>
                        <a:pt x="0" y="43815"/>
                      </a:cubicBezTo>
                      <a:cubicBezTo>
                        <a:pt x="0" y="43815"/>
                        <a:pt x="0" y="43815"/>
                        <a:pt x="0" y="43815"/>
                      </a:cubicBezTo>
                      <a:cubicBezTo>
                        <a:pt x="0" y="43815"/>
                        <a:pt x="0" y="43815"/>
                        <a:pt x="0" y="43815"/>
                      </a:cubicBezTo>
                      <a:cubicBezTo>
                        <a:pt x="0" y="43815"/>
                        <a:pt x="0" y="43815"/>
                        <a:pt x="0" y="43815"/>
                      </a:cubicBezTo>
                      <a:cubicBezTo>
                        <a:pt x="0" y="43815"/>
                        <a:pt x="0" y="43815"/>
                        <a:pt x="0" y="43815"/>
                      </a:cubicBezTo>
                      <a:cubicBezTo>
                        <a:pt x="0" y="43815"/>
                        <a:pt x="0" y="43815"/>
                        <a:pt x="0" y="43815"/>
                      </a:cubicBezTo>
                      <a:cubicBezTo>
                        <a:pt x="0" y="43815"/>
                        <a:pt x="0" y="43815"/>
                        <a:pt x="0" y="42863"/>
                      </a:cubicBezTo>
                      <a:cubicBezTo>
                        <a:pt x="0" y="42863"/>
                        <a:pt x="0" y="42863"/>
                        <a:pt x="0" y="42863"/>
                      </a:cubicBezTo>
                      <a:cubicBezTo>
                        <a:pt x="0" y="42863"/>
                        <a:pt x="0" y="41910"/>
                        <a:pt x="0" y="41910"/>
                      </a:cubicBezTo>
                      <a:cubicBezTo>
                        <a:pt x="0" y="40005"/>
                        <a:pt x="952" y="38100"/>
                        <a:pt x="1905" y="37148"/>
                      </a:cubicBezTo>
                      <a:cubicBezTo>
                        <a:pt x="2858" y="35243"/>
                        <a:pt x="4763" y="35243"/>
                        <a:pt x="6668" y="34290"/>
                      </a:cubicBezTo>
                      <a:cubicBezTo>
                        <a:pt x="6668" y="34290"/>
                        <a:pt x="6668" y="34290"/>
                        <a:pt x="7620" y="34290"/>
                      </a:cubicBezTo>
                      <a:cubicBezTo>
                        <a:pt x="9525" y="34290"/>
                        <a:pt x="11430" y="34290"/>
                        <a:pt x="11430" y="34290"/>
                      </a:cubicBezTo>
                      <a:cubicBezTo>
                        <a:pt x="11430" y="34290"/>
                        <a:pt x="10477" y="34290"/>
                        <a:pt x="10477" y="34290"/>
                      </a:cubicBezTo>
                      <a:cubicBezTo>
                        <a:pt x="10477" y="34290"/>
                        <a:pt x="10477" y="34290"/>
                        <a:pt x="10477" y="34290"/>
                      </a:cubicBezTo>
                      <a:cubicBezTo>
                        <a:pt x="9525" y="34290"/>
                        <a:pt x="9525" y="33338"/>
                        <a:pt x="8573" y="33338"/>
                      </a:cubicBezTo>
                      <a:cubicBezTo>
                        <a:pt x="8573" y="33338"/>
                        <a:pt x="8573" y="33338"/>
                        <a:pt x="7620" y="32385"/>
                      </a:cubicBezTo>
                      <a:cubicBezTo>
                        <a:pt x="7620" y="32385"/>
                        <a:pt x="7620" y="32385"/>
                        <a:pt x="6668" y="31432"/>
                      </a:cubicBezTo>
                      <a:cubicBezTo>
                        <a:pt x="6668" y="31432"/>
                        <a:pt x="6668" y="31432"/>
                        <a:pt x="5715" y="30480"/>
                      </a:cubicBezTo>
                      <a:cubicBezTo>
                        <a:pt x="4763" y="29528"/>
                        <a:pt x="3810" y="28575"/>
                        <a:pt x="3810" y="27623"/>
                      </a:cubicBezTo>
                      <a:cubicBezTo>
                        <a:pt x="2858" y="26670"/>
                        <a:pt x="2858" y="25718"/>
                        <a:pt x="1905" y="24765"/>
                      </a:cubicBezTo>
                      <a:cubicBezTo>
                        <a:pt x="1905" y="24765"/>
                        <a:pt x="1905" y="23813"/>
                        <a:pt x="1905" y="23813"/>
                      </a:cubicBezTo>
                      <a:cubicBezTo>
                        <a:pt x="0" y="19050"/>
                        <a:pt x="0" y="12382"/>
                        <a:pt x="9525" y="6668"/>
                      </a:cubicBezTo>
                      <a:cubicBezTo>
                        <a:pt x="9525" y="6668"/>
                        <a:pt x="10477" y="6668"/>
                        <a:pt x="10477" y="5715"/>
                      </a:cubicBezTo>
                      <a:cubicBezTo>
                        <a:pt x="10477" y="5715"/>
                        <a:pt x="10477" y="5715"/>
                        <a:pt x="10477" y="5715"/>
                      </a:cubicBezTo>
                      <a:cubicBezTo>
                        <a:pt x="10477" y="5715"/>
                        <a:pt x="10477" y="5715"/>
                        <a:pt x="11430" y="5715"/>
                      </a:cubicBezTo>
                      <a:cubicBezTo>
                        <a:pt x="11430" y="5715"/>
                        <a:pt x="11430" y="5715"/>
                        <a:pt x="11430" y="5715"/>
                      </a:cubicBezTo>
                      <a:cubicBezTo>
                        <a:pt x="11430" y="5715"/>
                        <a:pt x="11430" y="5715"/>
                        <a:pt x="12382" y="5715"/>
                      </a:cubicBezTo>
                      <a:cubicBezTo>
                        <a:pt x="12382" y="5715"/>
                        <a:pt x="12382" y="5715"/>
                        <a:pt x="12382" y="5715"/>
                      </a:cubicBezTo>
                      <a:cubicBezTo>
                        <a:pt x="12382" y="5715"/>
                        <a:pt x="13335" y="5715"/>
                        <a:pt x="13335" y="5715"/>
                      </a:cubicBezTo>
                      <a:cubicBezTo>
                        <a:pt x="13335" y="5715"/>
                        <a:pt x="13335" y="5715"/>
                        <a:pt x="13335" y="5715"/>
                      </a:cubicBezTo>
                      <a:cubicBezTo>
                        <a:pt x="13335" y="5715"/>
                        <a:pt x="14288" y="5715"/>
                        <a:pt x="14288" y="5715"/>
                      </a:cubicBezTo>
                      <a:cubicBezTo>
                        <a:pt x="14288" y="5715"/>
                        <a:pt x="14288" y="5715"/>
                        <a:pt x="14288" y="5715"/>
                      </a:cubicBezTo>
                      <a:cubicBezTo>
                        <a:pt x="14288" y="5715"/>
                        <a:pt x="14288" y="5715"/>
                        <a:pt x="15240" y="5715"/>
                      </a:cubicBezTo>
                      <a:cubicBezTo>
                        <a:pt x="15240" y="5715"/>
                        <a:pt x="15240" y="5715"/>
                        <a:pt x="15240" y="5715"/>
                      </a:cubicBezTo>
                      <a:cubicBezTo>
                        <a:pt x="15240" y="5715"/>
                        <a:pt x="16193" y="5715"/>
                        <a:pt x="16193" y="5715"/>
                      </a:cubicBezTo>
                      <a:cubicBezTo>
                        <a:pt x="16193" y="5715"/>
                        <a:pt x="16193" y="5715"/>
                        <a:pt x="16193" y="5715"/>
                      </a:cubicBezTo>
                      <a:cubicBezTo>
                        <a:pt x="16193" y="5715"/>
                        <a:pt x="17145" y="5715"/>
                        <a:pt x="17145" y="5715"/>
                      </a:cubicBezTo>
                      <a:cubicBezTo>
                        <a:pt x="17145" y="5715"/>
                        <a:pt x="17145" y="5715"/>
                        <a:pt x="17145" y="5715"/>
                      </a:cubicBezTo>
                      <a:cubicBezTo>
                        <a:pt x="17145" y="5715"/>
                        <a:pt x="17145" y="5715"/>
                        <a:pt x="18098" y="5715"/>
                      </a:cubicBezTo>
                      <a:cubicBezTo>
                        <a:pt x="18098" y="5715"/>
                        <a:pt x="18098" y="5715"/>
                        <a:pt x="18098" y="5715"/>
                      </a:cubicBezTo>
                      <a:cubicBezTo>
                        <a:pt x="18098" y="5715"/>
                        <a:pt x="18098" y="5715"/>
                        <a:pt x="19050" y="5715"/>
                      </a:cubicBezTo>
                      <a:cubicBezTo>
                        <a:pt x="19050" y="5715"/>
                        <a:pt x="19050" y="5715"/>
                        <a:pt x="19050" y="5715"/>
                      </a:cubicBezTo>
                      <a:cubicBezTo>
                        <a:pt x="20002" y="5715"/>
                        <a:pt x="20002" y="5715"/>
                        <a:pt x="20955" y="5715"/>
                      </a:cubicBezTo>
                      <a:cubicBezTo>
                        <a:pt x="20955" y="5715"/>
                        <a:pt x="20955" y="5715"/>
                        <a:pt x="20955" y="5715"/>
                      </a:cubicBezTo>
                      <a:cubicBezTo>
                        <a:pt x="20955" y="5715"/>
                        <a:pt x="20955" y="5715"/>
                        <a:pt x="21907" y="5715"/>
                      </a:cubicBezTo>
                      <a:cubicBezTo>
                        <a:pt x="21907" y="5715"/>
                        <a:pt x="21907" y="5715"/>
                        <a:pt x="21907" y="5715"/>
                      </a:cubicBezTo>
                      <a:cubicBezTo>
                        <a:pt x="22860" y="5715"/>
                        <a:pt x="22860" y="5715"/>
                        <a:pt x="23813" y="5715"/>
                      </a:cubicBezTo>
                      <a:lnTo>
                        <a:pt x="23813" y="5715"/>
                      </a:lnTo>
                      <a:cubicBezTo>
                        <a:pt x="25718" y="5715"/>
                        <a:pt x="26670" y="6668"/>
                        <a:pt x="27623" y="6668"/>
                      </a:cubicBezTo>
                      <a:lnTo>
                        <a:pt x="27623" y="6668"/>
                      </a:lnTo>
                      <a:lnTo>
                        <a:pt x="27623" y="6668"/>
                      </a:lnTo>
                      <a:cubicBezTo>
                        <a:pt x="27623" y="6668"/>
                        <a:pt x="27623" y="6668"/>
                        <a:pt x="27623" y="6668"/>
                      </a:cubicBezTo>
                      <a:cubicBezTo>
                        <a:pt x="27623" y="6668"/>
                        <a:pt x="27623" y="6668"/>
                        <a:pt x="27623" y="6668"/>
                      </a:cubicBezTo>
                      <a:cubicBezTo>
                        <a:pt x="27623" y="6668"/>
                        <a:pt x="27623" y="6668"/>
                        <a:pt x="27623" y="6668"/>
                      </a:cubicBezTo>
                      <a:lnTo>
                        <a:pt x="27623" y="6668"/>
                      </a:lnTo>
                      <a:cubicBezTo>
                        <a:pt x="30480" y="8573"/>
                        <a:pt x="32385" y="11430"/>
                        <a:pt x="33338" y="13335"/>
                      </a:cubicBezTo>
                      <a:cubicBezTo>
                        <a:pt x="33338" y="13335"/>
                        <a:pt x="33338" y="13335"/>
                        <a:pt x="33338" y="13335"/>
                      </a:cubicBezTo>
                      <a:cubicBezTo>
                        <a:pt x="33338" y="13335"/>
                        <a:pt x="33338" y="13335"/>
                        <a:pt x="33338" y="13335"/>
                      </a:cubicBezTo>
                      <a:cubicBezTo>
                        <a:pt x="33338" y="13335"/>
                        <a:pt x="33338" y="13335"/>
                        <a:pt x="33338" y="13335"/>
                      </a:cubicBezTo>
                      <a:cubicBezTo>
                        <a:pt x="33338" y="13335"/>
                        <a:pt x="33338" y="13335"/>
                        <a:pt x="33338" y="13335"/>
                      </a:cubicBezTo>
                      <a:cubicBezTo>
                        <a:pt x="33338" y="13335"/>
                        <a:pt x="33338" y="13335"/>
                        <a:pt x="33338" y="13335"/>
                      </a:cubicBezTo>
                      <a:cubicBezTo>
                        <a:pt x="33338" y="13335"/>
                        <a:pt x="33338" y="13335"/>
                        <a:pt x="33338" y="13335"/>
                      </a:cubicBezTo>
                      <a:cubicBezTo>
                        <a:pt x="33338" y="13335"/>
                        <a:pt x="33338" y="13335"/>
                        <a:pt x="33338" y="13335"/>
                      </a:cubicBezTo>
                      <a:cubicBezTo>
                        <a:pt x="33338" y="13335"/>
                        <a:pt x="33338" y="13335"/>
                        <a:pt x="33338" y="13335"/>
                      </a:cubicBezTo>
                      <a:cubicBezTo>
                        <a:pt x="33338" y="13335"/>
                        <a:pt x="33338" y="13335"/>
                        <a:pt x="33338" y="13335"/>
                      </a:cubicBezTo>
                      <a:cubicBezTo>
                        <a:pt x="33338" y="13335"/>
                        <a:pt x="33338" y="13335"/>
                        <a:pt x="33338" y="13335"/>
                      </a:cubicBezTo>
                      <a:cubicBezTo>
                        <a:pt x="33338" y="13335"/>
                        <a:pt x="33338" y="13335"/>
                        <a:pt x="33338" y="13335"/>
                      </a:cubicBezTo>
                      <a:cubicBezTo>
                        <a:pt x="33338" y="13335"/>
                        <a:pt x="33338" y="13335"/>
                        <a:pt x="33338" y="13335"/>
                      </a:cubicBezTo>
                      <a:lnTo>
                        <a:pt x="33338" y="13335"/>
                      </a:lnTo>
                      <a:lnTo>
                        <a:pt x="33338" y="13335"/>
                      </a:lnTo>
                      <a:cubicBezTo>
                        <a:pt x="34290" y="12382"/>
                        <a:pt x="36195" y="11430"/>
                        <a:pt x="38100" y="11430"/>
                      </a:cubicBezTo>
                      <a:cubicBezTo>
                        <a:pt x="40005" y="11430"/>
                        <a:pt x="41910" y="11430"/>
                        <a:pt x="42863" y="11430"/>
                      </a:cubicBezTo>
                      <a:cubicBezTo>
                        <a:pt x="43815" y="11430"/>
                        <a:pt x="44768" y="12382"/>
                        <a:pt x="45720" y="13335"/>
                      </a:cubicBezTo>
                      <a:cubicBezTo>
                        <a:pt x="46673" y="11430"/>
                        <a:pt x="46673" y="9525"/>
                        <a:pt x="47625" y="8573"/>
                      </a:cubicBezTo>
                      <a:cubicBezTo>
                        <a:pt x="48577" y="6668"/>
                        <a:pt x="49530" y="5715"/>
                        <a:pt x="51435" y="3810"/>
                      </a:cubicBezTo>
                      <a:cubicBezTo>
                        <a:pt x="54293" y="1905"/>
                        <a:pt x="58102" y="0"/>
                        <a:pt x="61913" y="0"/>
                      </a:cubicBezTo>
                      <a:cubicBezTo>
                        <a:pt x="69532" y="0"/>
                        <a:pt x="77152" y="7620"/>
                        <a:pt x="76200" y="16193"/>
                      </a:cubicBezTo>
                      <a:cubicBezTo>
                        <a:pt x="77152" y="13335"/>
                        <a:pt x="79057" y="10478"/>
                        <a:pt x="81915" y="10478"/>
                      </a:cubicBezTo>
                      <a:cubicBezTo>
                        <a:pt x="82868" y="10478"/>
                        <a:pt x="84773" y="10478"/>
                        <a:pt x="85725" y="11430"/>
                      </a:cubicBezTo>
                      <a:cubicBezTo>
                        <a:pt x="89535" y="13335"/>
                        <a:pt x="89535" y="19050"/>
                        <a:pt x="88582" y="22860"/>
                      </a:cubicBezTo>
                      <a:cubicBezTo>
                        <a:pt x="92393" y="22860"/>
                        <a:pt x="97155" y="24765"/>
                        <a:pt x="99060" y="27623"/>
                      </a:cubicBezTo>
                      <a:cubicBezTo>
                        <a:pt x="100965" y="31432"/>
                        <a:pt x="100013" y="36195"/>
                        <a:pt x="96202" y="38100"/>
                      </a:cubicBezTo>
                      <a:cubicBezTo>
                        <a:pt x="101918" y="38100"/>
                        <a:pt x="108585" y="37148"/>
                        <a:pt x="113348" y="41910"/>
                      </a:cubicBezTo>
                      <a:cubicBezTo>
                        <a:pt x="115252" y="43815"/>
                        <a:pt x="116205" y="46673"/>
                        <a:pt x="117157" y="49530"/>
                      </a:cubicBezTo>
                      <a:cubicBezTo>
                        <a:pt x="118110" y="55245"/>
                        <a:pt x="117157" y="61913"/>
                        <a:pt x="113348" y="66675"/>
                      </a:cubicBezTo>
                      <a:cubicBezTo>
                        <a:pt x="109538" y="71438"/>
                        <a:pt x="103823" y="75248"/>
                        <a:pt x="98107" y="75248"/>
                      </a:cubicBezTo>
                      <a:cubicBezTo>
                        <a:pt x="101918" y="76200"/>
                        <a:pt x="104775" y="81915"/>
                        <a:pt x="102870" y="85725"/>
                      </a:cubicBezTo>
                      <a:cubicBezTo>
                        <a:pt x="100965" y="88582"/>
                        <a:pt x="97155" y="90488"/>
                        <a:pt x="93345" y="89535"/>
                      </a:cubicBezTo>
                      <a:cubicBezTo>
                        <a:pt x="97155" y="92393"/>
                        <a:pt x="98107" y="97155"/>
                        <a:pt x="96202" y="101918"/>
                      </a:cubicBezTo>
                      <a:cubicBezTo>
                        <a:pt x="94298" y="106680"/>
                        <a:pt x="88582" y="109538"/>
                        <a:pt x="83820" y="110490"/>
                      </a:cubicBezTo>
                      <a:cubicBezTo>
                        <a:pt x="72390" y="112395"/>
                        <a:pt x="60960" y="106680"/>
                        <a:pt x="56198" y="96203"/>
                      </a:cubicBezTo>
                      <a:cubicBezTo>
                        <a:pt x="55245" y="99060"/>
                        <a:pt x="51435" y="100965"/>
                        <a:pt x="48577" y="100965"/>
                      </a:cubicBezTo>
                      <a:cubicBezTo>
                        <a:pt x="45720" y="100965"/>
                        <a:pt x="41910" y="99060"/>
                        <a:pt x="40957" y="96203"/>
                      </a:cubicBezTo>
                      <a:lnTo>
                        <a:pt x="40957" y="96203"/>
                      </a:lnTo>
                      <a:cubicBezTo>
                        <a:pt x="40005" y="97155"/>
                        <a:pt x="39052" y="98107"/>
                        <a:pt x="38100" y="98107"/>
                      </a:cubicBezTo>
                      <a:cubicBezTo>
                        <a:pt x="38100" y="98107"/>
                        <a:pt x="38100" y="98107"/>
                        <a:pt x="37148" y="98107"/>
                      </a:cubicBezTo>
                      <a:cubicBezTo>
                        <a:pt x="35243" y="99060"/>
                        <a:pt x="34290" y="100013"/>
                        <a:pt x="33338" y="100013"/>
                      </a:cubicBezTo>
                      <a:cubicBezTo>
                        <a:pt x="33338" y="100013"/>
                        <a:pt x="33338" y="100013"/>
                        <a:pt x="32385" y="100013"/>
                      </a:cubicBezTo>
                      <a:cubicBezTo>
                        <a:pt x="22860" y="102870"/>
                        <a:pt x="18098" y="93345"/>
                        <a:pt x="18098" y="93345"/>
                      </a:cubicBezTo>
                      <a:cubicBezTo>
                        <a:pt x="18098" y="93345"/>
                        <a:pt x="17145" y="93345"/>
                        <a:pt x="15240" y="93345"/>
                      </a:cubicBezTo>
                      <a:cubicBezTo>
                        <a:pt x="15240" y="93345"/>
                        <a:pt x="14288" y="93345"/>
                        <a:pt x="14288" y="93345"/>
                      </a:cubicBezTo>
                      <a:cubicBezTo>
                        <a:pt x="14288" y="93345"/>
                        <a:pt x="13335" y="93345"/>
                        <a:pt x="12382" y="92393"/>
                      </a:cubicBezTo>
                      <a:cubicBezTo>
                        <a:pt x="11430" y="92393"/>
                        <a:pt x="10477" y="91440"/>
                        <a:pt x="8573" y="90488"/>
                      </a:cubicBezTo>
                      <a:cubicBezTo>
                        <a:pt x="7620" y="89535"/>
                        <a:pt x="6668" y="88582"/>
                        <a:pt x="6668" y="87630"/>
                      </a:cubicBezTo>
                      <a:cubicBezTo>
                        <a:pt x="6668" y="87630"/>
                        <a:pt x="6668" y="86678"/>
                        <a:pt x="6668" y="86678"/>
                      </a:cubicBezTo>
                      <a:cubicBezTo>
                        <a:pt x="6668" y="86678"/>
                        <a:pt x="6668" y="85725"/>
                        <a:pt x="6668" y="85725"/>
                      </a:cubicBezTo>
                      <a:cubicBezTo>
                        <a:pt x="6668" y="85725"/>
                        <a:pt x="6668" y="85725"/>
                        <a:pt x="6668" y="84773"/>
                      </a:cubicBezTo>
                      <a:cubicBezTo>
                        <a:pt x="6668" y="84773"/>
                        <a:pt x="6668" y="83820"/>
                        <a:pt x="6668" y="83820"/>
                      </a:cubicBezTo>
                      <a:cubicBezTo>
                        <a:pt x="6668" y="83820"/>
                        <a:pt x="6668" y="82868"/>
                        <a:pt x="6668" y="82868"/>
                      </a:cubicBezTo>
                      <a:cubicBezTo>
                        <a:pt x="6668" y="82868"/>
                        <a:pt x="6668" y="81915"/>
                        <a:pt x="6668" y="81915"/>
                      </a:cubicBezTo>
                      <a:cubicBezTo>
                        <a:pt x="6668" y="81915"/>
                        <a:pt x="6668" y="81915"/>
                        <a:pt x="6668" y="81915"/>
                      </a:cubicBezTo>
                      <a:cubicBezTo>
                        <a:pt x="6668" y="81915"/>
                        <a:pt x="6668" y="80963"/>
                        <a:pt x="6668" y="80963"/>
                      </a:cubicBezTo>
                      <a:cubicBezTo>
                        <a:pt x="6668" y="80010"/>
                        <a:pt x="7620" y="79057"/>
                        <a:pt x="7620" y="79057"/>
                      </a:cubicBezTo>
                      <a:cubicBezTo>
                        <a:pt x="7620" y="79057"/>
                        <a:pt x="-952" y="77153"/>
                        <a:pt x="952" y="55245"/>
                      </a:cubicBezTo>
                      <a:close/>
                    </a:path>
                  </a:pathLst>
                </a:custGeom>
                <a:solidFill>
                  <a:srgbClr val="75B34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323" name="Freeform: Shape 1322">
                  <a:extLst>
                    <a:ext uri="{FF2B5EF4-FFF2-40B4-BE49-F238E27FC236}">
                      <a16:creationId xmlns:a16="http://schemas.microsoft.com/office/drawing/2014/main" id="{9F530BB3-6F1C-4076-ADA5-DAEF715D20C6}"/>
                    </a:ext>
                  </a:extLst>
                </p:cNvPr>
                <p:cNvSpPr/>
                <p:nvPr/>
              </p:nvSpPr>
              <p:spPr>
                <a:xfrm>
                  <a:off x="6114377" y="3509618"/>
                  <a:ext cx="107846" cy="49892"/>
                </a:xfrm>
                <a:custGeom>
                  <a:avLst/>
                  <a:gdLst>
                    <a:gd name="connsiteX0" fmla="*/ 128 w 107846"/>
                    <a:gd name="connsiteY0" fmla="*/ 3810 h 49892"/>
                    <a:gd name="connsiteX1" fmla="*/ 128 w 107846"/>
                    <a:gd name="connsiteY1" fmla="*/ 3810 h 49892"/>
                    <a:gd name="connsiteX2" fmla="*/ 128 w 107846"/>
                    <a:gd name="connsiteY2" fmla="*/ 3810 h 49892"/>
                    <a:gd name="connsiteX3" fmla="*/ 128 w 107846"/>
                    <a:gd name="connsiteY3" fmla="*/ 2858 h 49892"/>
                    <a:gd name="connsiteX4" fmla="*/ 128 w 107846"/>
                    <a:gd name="connsiteY4" fmla="*/ 1905 h 49892"/>
                    <a:gd name="connsiteX5" fmla="*/ 128 w 107846"/>
                    <a:gd name="connsiteY5" fmla="*/ 1905 h 49892"/>
                    <a:gd name="connsiteX6" fmla="*/ 128 w 107846"/>
                    <a:gd name="connsiteY6" fmla="*/ 953 h 49892"/>
                    <a:gd name="connsiteX7" fmla="*/ 128 w 107846"/>
                    <a:gd name="connsiteY7" fmla="*/ 953 h 49892"/>
                    <a:gd name="connsiteX8" fmla="*/ 128 w 107846"/>
                    <a:gd name="connsiteY8" fmla="*/ 0 h 49892"/>
                    <a:gd name="connsiteX9" fmla="*/ 128 w 107846"/>
                    <a:gd name="connsiteY9" fmla="*/ 0 h 49892"/>
                    <a:gd name="connsiteX10" fmla="*/ 128 w 107846"/>
                    <a:gd name="connsiteY10" fmla="*/ 0 h 49892"/>
                    <a:gd name="connsiteX11" fmla="*/ 18226 w 107846"/>
                    <a:gd name="connsiteY11" fmla="*/ 5715 h 49892"/>
                    <a:gd name="connsiteX12" fmla="*/ 17273 w 107846"/>
                    <a:gd name="connsiteY12" fmla="*/ 7620 h 49892"/>
                    <a:gd name="connsiteX13" fmla="*/ 17273 w 107846"/>
                    <a:gd name="connsiteY13" fmla="*/ 8573 h 49892"/>
                    <a:gd name="connsiteX14" fmla="*/ 17273 w 107846"/>
                    <a:gd name="connsiteY14" fmla="*/ 8573 h 49892"/>
                    <a:gd name="connsiteX15" fmla="*/ 17273 w 107846"/>
                    <a:gd name="connsiteY15" fmla="*/ 9525 h 49892"/>
                    <a:gd name="connsiteX16" fmla="*/ 17273 w 107846"/>
                    <a:gd name="connsiteY16" fmla="*/ 10478 h 49892"/>
                    <a:gd name="connsiteX17" fmla="*/ 17273 w 107846"/>
                    <a:gd name="connsiteY17" fmla="*/ 11430 h 49892"/>
                    <a:gd name="connsiteX18" fmla="*/ 17273 w 107846"/>
                    <a:gd name="connsiteY18" fmla="*/ 12383 h 49892"/>
                    <a:gd name="connsiteX19" fmla="*/ 17273 w 107846"/>
                    <a:gd name="connsiteY19" fmla="*/ 13335 h 49892"/>
                    <a:gd name="connsiteX20" fmla="*/ 17273 w 107846"/>
                    <a:gd name="connsiteY20" fmla="*/ 14288 h 49892"/>
                    <a:gd name="connsiteX21" fmla="*/ 19178 w 107846"/>
                    <a:gd name="connsiteY21" fmla="*/ 17145 h 49892"/>
                    <a:gd name="connsiteX22" fmla="*/ 22988 w 107846"/>
                    <a:gd name="connsiteY22" fmla="*/ 19050 h 49892"/>
                    <a:gd name="connsiteX23" fmla="*/ 24893 w 107846"/>
                    <a:gd name="connsiteY23" fmla="*/ 20003 h 49892"/>
                    <a:gd name="connsiteX24" fmla="*/ 25845 w 107846"/>
                    <a:gd name="connsiteY24" fmla="*/ 20003 h 49892"/>
                    <a:gd name="connsiteX25" fmla="*/ 28703 w 107846"/>
                    <a:gd name="connsiteY25" fmla="*/ 20003 h 49892"/>
                    <a:gd name="connsiteX26" fmla="*/ 42990 w 107846"/>
                    <a:gd name="connsiteY26" fmla="*/ 26670 h 49892"/>
                    <a:gd name="connsiteX27" fmla="*/ 43943 w 107846"/>
                    <a:gd name="connsiteY27" fmla="*/ 26670 h 49892"/>
                    <a:gd name="connsiteX28" fmla="*/ 47753 w 107846"/>
                    <a:gd name="connsiteY28" fmla="*/ 24765 h 49892"/>
                    <a:gd name="connsiteX29" fmla="*/ 48705 w 107846"/>
                    <a:gd name="connsiteY29" fmla="*/ 24765 h 49892"/>
                    <a:gd name="connsiteX30" fmla="*/ 51563 w 107846"/>
                    <a:gd name="connsiteY30" fmla="*/ 22860 h 49892"/>
                    <a:gd name="connsiteX31" fmla="*/ 59183 w 107846"/>
                    <a:gd name="connsiteY31" fmla="*/ 27623 h 49892"/>
                    <a:gd name="connsiteX32" fmla="*/ 66803 w 107846"/>
                    <a:gd name="connsiteY32" fmla="*/ 22860 h 49892"/>
                    <a:gd name="connsiteX33" fmla="*/ 94426 w 107846"/>
                    <a:gd name="connsiteY33" fmla="*/ 37148 h 49892"/>
                    <a:gd name="connsiteX34" fmla="*/ 105855 w 107846"/>
                    <a:gd name="connsiteY34" fmla="*/ 30480 h 49892"/>
                    <a:gd name="connsiteX35" fmla="*/ 106808 w 107846"/>
                    <a:gd name="connsiteY35" fmla="*/ 40958 h 49892"/>
                    <a:gd name="connsiteX36" fmla="*/ 94426 w 107846"/>
                    <a:gd name="connsiteY36" fmla="*/ 49530 h 49892"/>
                    <a:gd name="connsiteX37" fmla="*/ 66803 w 107846"/>
                    <a:gd name="connsiteY37" fmla="*/ 35243 h 49892"/>
                    <a:gd name="connsiteX38" fmla="*/ 59183 w 107846"/>
                    <a:gd name="connsiteY38" fmla="*/ 40005 h 49892"/>
                    <a:gd name="connsiteX39" fmla="*/ 51563 w 107846"/>
                    <a:gd name="connsiteY39" fmla="*/ 35243 h 49892"/>
                    <a:gd name="connsiteX40" fmla="*/ 48705 w 107846"/>
                    <a:gd name="connsiteY40" fmla="*/ 37148 h 49892"/>
                    <a:gd name="connsiteX41" fmla="*/ 47753 w 107846"/>
                    <a:gd name="connsiteY41" fmla="*/ 37148 h 49892"/>
                    <a:gd name="connsiteX42" fmla="*/ 43943 w 107846"/>
                    <a:gd name="connsiteY42" fmla="*/ 39053 h 49892"/>
                    <a:gd name="connsiteX43" fmla="*/ 42990 w 107846"/>
                    <a:gd name="connsiteY43" fmla="*/ 39053 h 49892"/>
                    <a:gd name="connsiteX44" fmla="*/ 28703 w 107846"/>
                    <a:gd name="connsiteY44" fmla="*/ 32385 h 49892"/>
                    <a:gd name="connsiteX45" fmla="*/ 25845 w 107846"/>
                    <a:gd name="connsiteY45" fmla="*/ 32385 h 49892"/>
                    <a:gd name="connsiteX46" fmla="*/ 24893 w 107846"/>
                    <a:gd name="connsiteY46" fmla="*/ 32385 h 49892"/>
                    <a:gd name="connsiteX47" fmla="*/ 22988 w 107846"/>
                    <a:gd name="connsiteY47" fmla="*/ 31433 h 49892"/>
                    <a:gd name="connsiteX48" fmla="*/ 19178 w 107846"/>
                    <a:gd name="connsiteY48" fmla="*/ 29528 h 49892"/>
                    <a:gd name="connsiteX49" fmla="*/ 17273 w 107846"/>
                    <a:gd name="connsiteY49" fmla="*/ 26670 h 49892"/>
                    <a:gd name="connsiteX50" fmla="*/ 17273 w 107846"/>
                    <a:gd name="connsiteY50" fmla="*/ 25718 h 49892"/>
                    <a:gd name="connsiteX51" fmla="*/ 17273 w 107846"/>
                    <a:gd name="connsiteY51" fmla="*/ 24765 h 49892"/>
                    <a:gd name="connsiteX52" fmla="*/ 17273 w 107846"/>
                    <a:gd name="connsiteY52" fmla="*/ 23813 h 49892"/>
                    <a:gd name="connsiteX53" fmla="*/ 17273 w 107846"/>
                    <a:gd name="connsiteY53" fmla="*/ 22860 h 49892"/>
                    <a:gd name="connsiteX54" fmla="*/ 17273 w 107846"/>
                    <a:gd name="connsiteY54" fmla="*/ 21908 h 49892"/>
                    <a:gd name="connsiteX55" fmla="*/ 17273 w 107846"/>
                    <a:gd name="connsiteY55" fmla="*/ 20955 h 49892"/>
                    <a:gd name="connsiteX56" fmla="*/ 17273 w 107846"/>
                    <a:gd name="connsiteY56" fmla="*/ 20955 h 49892"/>
                    <a:gd name="connsiteX57" fmla="*/ 17273 w 107846"/>
                    <a:gd name="connsiteY57" fmla="*/ 20003 h 49892"/>
                    <a:gd name="connsiteX58" fmla="*/ 18226 w 107846"/>
                    <a:gd name="connsiteY58" fmla="*/ 18098 h 49892"/>
                    <a:gd name="connsiteX59" fmla="*/ 128 w 107846"/>
                    <a:gd name="connsiteY59" fmla="*/ 3810 h 49892"/>
                    <a:gd name="connsiteX60" fmla="*/ 128 w 107846"/>
                    <a:gd name="connsiteY60" fmla="*/ 3810 h 498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</a:cxnLst>
                  <a:rect l="l" t="t" r="r" b="b"/>
                  <a:pathLst>
                    <a:path w="107846" h="49892">
                      <a:moveTo>
                        <a:pt x="128" y="3810"/>
                      </a:moveTo>
                      <a:cubicBezTo>
                        <a:pt x="128" y="3810"/>
                        <a:pt x="128" y="3810"/>
                        <a:pt x="128" y="3810"/>
                      </a:cubicBezTo>
                      <a:cubicBezTo>
                        <a:pt x="128" y="3810"/>
                        <a:pt x="128" y="3810"/>
                        <a:pt x="128" y="3810"/>
                      </a:cubicBezTo>
                      <a:cubicBezTo>
                        <a:pt x="128" y="2858"/>
                        <a:pt x="128" y="2858"/>
                        <a:pt x="128" y="2858"/>
                      </a:cubicBezTo>
                      <a:cubicBezTo>
                        <a:pt x="128" y="2858"/>
                        <a:pt x="128" y="1905"/>
                        <a:pt x="128" y="1905"/>
                      </a:cubicBezTo>
                      <a:cubicBezTo>
                        <a:pt x="128" y="1905"/>
                        <a:pt x="128" y="1905"/>
                        <a:pt x="128" y="1905"/>
                      </a:cubicBezTo>
                      <a:cubicBezTo>
                        <a:pt x="128" y="1905"/>
                        <a:pt x="128" y="1905"/>
                        <a:pt x="128" y="953"/>
                      </a:cubicBezTo>
                      <a:cubicBezTo>
                        <a:pt x="128" y="953"/>
                        <a:pt x="128" y="953"/>
                        <a:pt x="128" y="953"/>
                      </a:cubicBezTo>
                      <a:cubicBezTo>
                        <a:pt x="128" y="953"/>
                        <a:pt x="128" y="0"/>
                        <a:pt x="128" y="0"/>
                      </a:cubicBezTo>
                      <a:cubicBezTo>
                        <a:pt x="128" y="0"/>
                        <a:pt x="128" y="0"/>
                        <a:pt x="128" y="0"/>
                      </a:cubicBezTo>
                      <a:cubicBezTo>
                        <a:pt x="128" y="0"/>
                        <a:pt x="128" y="0"/>
                        <a:pt x="128" y="0"/>
                      </a:cubicBezTo>
                      <a:cubicBezTo>
                        <a:pt x="3938" y="11430"/>
                        <a:pt x="18226" y="5715"/>
                        <a:pt x="18226" y="5715"/>
                      </a:cubicBezTo>
                      <a:cubicBezTo>
                        <a:pt x="18226" y="5715"/>
                        <a:pt x="17273" y="6668"/>
                        <a:pt x="17273" y="7620"/>
                      </a:cubicBezTo>
                      <a:cubicBezTo>
                        <a:pt x="17273" y="7620"/>
                        <a:pt x="17273" y="8573"/>
                        <a:pt x="17273" y="8573"/>
                      </a:cubicBezTo>
                      <a:cubicBezTo>
                        <a:pt x="17273" y="8573"/>
                        <a:pt x="17273" y="8573"/>
                        <a:pt x="17273" y="8573"/>
                      </a:cubicBezTo>
                      <a:cubicBezTo>
                        <a:pt x="17273" y="8573"/>
                        <a:pt x="17273" y="9525"/>
                        <a:pt x="17273" y="9525"/>
                      </a:cubicBezTo>
                      <a:cubicBezTo>
                        <a:pt x="17273" y="9525"/>
                        <a:pt x="17273" y="10478"/>
                        <a:pt x="17273" y="10478"/>
                      </a:cubicBezTo>
                      <a:cubicBezTo>
                        <a:pt x="17273" y="10478"/>
                        <a:pt x="17273" y="11430"/>
                        <a:pt x="17273" y="11430"/>
                      </a:cubicBezTo>
                      <a:cubicBezTo>
                        <a:pt x="17273" y="11430"/>
                        <a:pt x="17273" y="11430"/>
                        <a:pt x="17273" y="12383"/>
                      </a:cubicBezTo>
                      <a:cubicBezTo>
                        <a:pt x="17273" y="12383"/>
                        <a:pt x="17273" y="13335"/>
                        <a:pt x="17273" y="13335"/>
                      </a:cubicBezTo>
                      <a:cubicBezTo>
                        <a:pt x="17273" y="13335"/>
                        <a:pt x="17273" y="14288"/>
                        <a:pt x="17273" y="14288"/>
                      </a:cubicBezTo>
                      <a:cubicBezTo>
                        <a:pt x="17273" y="15240"/>
                        <a:pt x="18226" y="16193"/>
                        <a:pt x="19178" y="17145"/>
                      </a:cubicBezTo>
                      <a:cubicBezTo>
                        <a:pt x="20130" y="18098"/>
                        <a:pt x="22035" y="19050"/>
                        <a:pt x="22988" y="19050"/>
                      </a:cubicBezTo>
                      <a:cubicBezTo>
                        <a:pt x="23940" y="19050"/>
                        <a:pt x="23940" y="19050"/>
                        <a:pt x="24893" y="20003"/>
                      </a:cubicBezTo>
                      <a:cubicBezTo>
                        <a:pt x="24893" y="20003"/>
                        <a:pt x="25845" y="20003"/>
                        <a:pt x="25845" y="20003"/>
                      </a:cubicBezTo>
                      <a:cubicBezTo>
                        <a:pt x="27751" y="20003"/>
                        <a:pt x="28703" y="20003"/>
                        <a:pt x="28703" y="20003"/>
                      </a:cubicBezTo>
                      <a:cubicBezTo>
                        <a:pt x="28703" y="20003"/>
                        <a:pt x="33465" y="29528"/>
                        <a:pt x="42990" y="26670"/>
                      </a:cubicBezTo>
                      <a:cubicBezTo>
                        <a:pt x="42990" y="26670"/>
                        <a:pt x="42990" y="26670"/>
                        <a:pt x="43943" y="26670"/>
                      </a:cubicBezTo>
                      <a:cubicBezTo>
                        <a:pt x="44895" y="26670"/>
                        <a:pt x="46801" y="25718"/>
                        <a:pt x="47753" y="24765"/>
                      </a:cubicBezTo>
                      <a:cubicBezTo>
                        <a:pt x="47753" y="24765"/>
                        <a:pt x="47753" y="24765"/>
                        <a:pt x="48705" y="24765"/>
                      </a:cubicBezTo>
                      <a:cubicBezTo>
                        <a:pt x="49658" y="23813"/>
                        <a:pt x="50610" y="23813"/>
                        <a:pt x="51563" y="22860"/>
                      </a:cubicBezTo>
                      <a:cubicBezTo>
                        <a:pt x="53468" y="25718"/>
                        <a:pt x="56326" y="27623"/>
                        <a:pt x="59183" y="27623"/>
                      </a:cubicBezTo>
                      <a:cubicBezTo>
                        <a:pt x="62040" y="27623"/>
                        <a:pt x="65851" y="25718"/>
                        <a:pt x="66803" y="22860"/>
                      </a:cubicBezTo>
                      <a:cubicBezTo>
                        <a:pt x="71565" y="33338"/>
                        <a:pt x="83948" y="39053"/>
                        <a:pt x="94426" y="37148"/>
                      </a:cubicBezTo>
                      <a:cubicBezTo>
                        <a:pt x="99188" y="36195"/>
                        <a:pt x="102998" y="34290"/>
                        <a:pt x="105855" y="30480"/>
                      </a:cubicBezTo>
                      <a:cubicBezTo>
                        <a:pt x="107760" y="33338"/>
                        <a:pt x="108713" y="38100"/>
                        <a:pt x="106808" y="40958"/>
                      </a:cubicBezTo>
                      <a:cubicBezTo>
                        <a:pt x="104903" y="45720"/>
                        <a:pt x="99188" y="48578"/>
                        <a:pt x="94426" y="49530"/>
                      </a:cubicBezTo>
                      <a:cubicBezTo>
                        <a:pt x="82995" y="51435"/>
                        <a:pt x="71565" y="45720"/>
                        <a:pt x="66803" y="35243"/>
                      </a:cubicBezTo>
                      <a:cubicBezTo>
                        <a:pt x="65851" y="38100"/>
                        <a:pt x="62040" y="40005"/>
                        <a:pt x="59183" y="40005"/>
                      </a:cubicBezTo>
                      <a:cubicBezTo>
                        <a:pt x="56326" y="40005"/>
                        <a:pt x="52515" y="38100"/>
                        <a:pt x="51563" y="35243"/>
                      </a:cubicBezTo>
                      <a:cubicBezTo>
                        <a:pt x="50610" y="36195"/>
                        <a:pt x="49658" y="37148"/>
                        <a:pt x="48705" y="37148"/>
                      </a:cubicBezTo>
                      <a:cubicBezTo>
                        <a:pt x="48705" y="37148"/>
                        <a:pt x="48705" y="37148"/>
                        <a:pt x="47753" y="37148"/>
                      </a:cubicBezTo>
                      <a:cubicBezTo>
                        <a:pt x="45848" y="38100"/>
                        <a:pt x="44895" y="39053"/>
                        <a:pt x="43943" y="39053"/>
                      </a:cubicBezTo>
                      <a:cubicBezTo>
                        <a:pt x="43943" y="39053"/>
                        <a:pt x="43943" y="39053"/>
                        <a:pt x="42990" y="39053"/>
                      </a:cubicBezTo>
                      <a:cubicBezTo>
                        <a:pt x="33465" y="41910"/>
                        <a:pt x="28703" y="32385"/>
                        <a:pt x="28703" y="32385"/>
                      </a:cubicBezTo>
                      <a:cubicBezTo>
                        <a:pt x="28703" y="32385"/>
                        <a:pt x="27751" y="32385"/>
                        <a:pt x="25845" y="32385"/>
                      </a:cubicBezTo>
                      <a:cubicBezTo>
                        <a:pt x="25845" y="32385"/>
                        <a:pt x="24893" y="32385"/>
                        <a:pt x="24893" y="32385"/>
                      </a:cubicBezTo>
                      <a:cubicBezTo>
                        <a:pt x="24893" y="32385"/>
                        <a:pt x="23940" y="32385"/>
                        <a:pt x="22988" y="31433"/>
                      </a:cubicBezTo>
                      <a:cubicBezTo>
                        <a:pt x="22035" y="31433"/>
                        <a:pt x="21083" y="30480"/>
                        <a:pt x="19178" y="29528"/>
                      </a:cubicBezTo>
                      <a:cubicBezTo>
                        <a:pt x="18226" y="28575"/>
                        <a:pt x="17273" y="27623"/>
                        <a:pt x="17273" y="26670"/>
                      </a:cubicBezTo>
                      <a:cubicBezTo>
                        <a:pt x="17273" y="26670"/>
                        <a:pt x="17273" y="25718"/>
                        <a:pt x="17273" y="25718"/>
                      </a:cubicBezTo>
                      <a:cubicBezTo>
                        <a:pt x="17273" y="25718"/>
                        <a:pt x="17273" y="24765"/>
                        <a:pt x="17273" y="24765"/>
                      </a:cubicBezTo>
                      <a:cubicBezTo>
                        <a:pt x="17273" y="24765"/>
                        <a:pt x="17273" y="24765"/>
                        <a:pt x="17273" y="23813"/>
                      </a:cubicBezTo>
                      <a:cubicBezTo>
                        <a:pt x="17273" y="23813"/>
                        <a:pt x="17273" y="22860"/>
                        <a:pt x="17273" y="22860"/>
                      </a:cubicBezTo>
                      <a:cubicBezTo>
                        <a:pt x="17273" y="22860"/>
                        <a:pt x="17273" y="21908"/>
                        <a:pt x="17273" y="21908"/>
                      </a:cubicBezTo>
                      <a:cubicBezTo>
                        <a:pt x="17273" y="21908"/>
                        <a:pt x="17273" y="20955"/>
                        <a:pt x="17273" y="20955"/>
                      </a:cubicBezTo>
                      <a:cubicBezTo>
                        <a:pt x="17273" y="20955"/>
                        <a:pt x="17273" y="20955"/>
                        <a:pt x="17273" y="20955"/>
                      </a:cubicBezTo>
                      <a:cubicBezTo>
                        <a:pt x="17273" y="20955"/>
                        <a:pt x="17273" y="20003"/>
                        <a:pt x="17273" y="20003"/>
                      </a:cubicBezTo>
                      <a:cubicBezTo>
                        <a:pt x="17273" y="19050"/>
                        <a:pt x="18226" y="18098"/>
                        <a:pt x="18226" y="18098"/>
                      </a:cubicBezTo>
                      <a:cubicBezTo>
                        <a:pt x="18226" y="18098"/>
                        <a:pt x="-1777" y="26670"/>
                        <a:pt x="128" y="3810"/>
                      </a:cubicBezTo>
                      <a:cubicBezTo>
                        <a:pt x="128" y="4763"/>
                        <a:pt x="128" y="4763"/>
                        <a:pt x="128" y="3810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324" name="Freeform: Shape 1323">
                  <a:extLst>
                    <a:ext uri="{FF2B5EF4-FFF2-40B4-BE49-F238E27FC236}">
                      <a16:creationId xmlns:a16="http://schemas.microsoft.com/office/drawing/2014/main" id="{010809D0-FE5E-4685-AB05-D06D3CB41CFA}"/>
                    </a:ext>
                  </a:extLst>
                </p:cNvPr>
                <p:cNvSpPr/>
                <p:nvPr/>
              </p:nvSpPr>
              <p:spPr>
                <a:xfrm>
                  <a:off x="6126887" y="3486759"/>
                  <a:ext cx="61912" cy="20002"/>
                </a:xfrm>
                <a:custGeom>
                  <a:avLst/>
                  <a:gdLst>
                    <a:gd name="connsiteX0" fmla="*/ 953 w 61912"/>
                    <a:gd name="connsiteY0" fmla="*/ 10477 h 20002"/>
                    <a:gd name="connsiteX1" fmla="*/ 953 w 61912"/>
                    <a:gd name="connsiteY1" fmla="*/ 10477 h 20002"/>
                    <a:gd name="connsiteX2" fmla="*/ 953 w 61912"/>
                    <a:gd name="connsiteY2" fmla="*/ 10477 h 20002"/>
                    <a:gd name="connsiteX3" fmla="*/ 953 w 61912"/>
                    <a:gd name="connsiteY3" fmla="*/ 10477 h 20002"/>
                    <a:gd name="connsiteX4" fmla="*/ 953 w 61912"/>
                    <a:gd name="connsiteY4" fmla="*/ 10477 h 20002"/>
                    <a:gd name="connsiteX5" fmla="*/ 0 w 61912"/>
                    <a:gd name="connsiteY5" fmla="*/ 9525 h 20002"/>
                    <a:gd name="connsiteX6" fmla="*/ 0 w 61912"/>
                    <a:gd name="connsiteY6" fmla="*/ 9525 h 20002"/>
                    <a:gd name="connsiteX7" fmla="*/ 0 w 61912"/>
                    <a:gd name="connsiteY7" fmla="*/ 9525 h 20002"/>
                    <a:gd name="connsiteX8" fmla="*/ 0 w 61912"/>
                    <a:gd name="connsiteY8" fmla="*/ 9525 h 20002"/>
                    <a:gd name="connsiteX9" fmla="*/ 0 w 61912"/>
                    <a:gd name="connsiteY9" fmla="*/ 9525 h 20002"/>
                    <a:gd name="connsiteX10" fmla="*/ 0 w 61912"/>
                    <a:gd name="connsiteY10" fmla="*/ 9525 h 20002"/>
                    <a:gd name="connsiteX11" fmla="*/ 0 w 61912"/>
                    <a:gd name="connsiteY11" fmla="*/ 9525 h 20002"/>
                    <a:gd name="connsiteX12" fmla="*/ 0 w 61912"/>
                    <a:gd name="connsiteY12" fmla="*/ 9525 h 20002"/>
                    <a:gd name="connsiteX13" fmla="*/ 0 w 61912"/>
                    <a:gd name="connsiteY13" fmla="*/ 9525 h 20002"/>
                    <a:gd name="connsiteX14" fmla="*/ 0 w 61912"/>
                    <a:gd name="connsiteY14" fmla="*/ 9525 h 20002"/>
                    <a:gd name="connsiteX15" fmla="*/ 0 w 61912"/>
                    <a:gd name="connsiteY15" fmla="*/ 9525 h 20002"/>
                    <a:gd name="connsiteX16" fmla="*/ 0 w 61912"/>
                    <a:gd name="connsiteY16" fmla="*/ 9525 h 20002"/>
                    <a:gd name="connsiteX17" fmla="*/ 0 w 61912"/>
                    <a:gd name="connsiteY17" fmla="*/ 9525 h 20002"/>
                    <a:gd name="connsiteX18" fmla="*/ 0 w 61912"/>
                    <a:gd name="connsiteY18" fmla="*/ 9525 h 20002"/>
                    <a:gd name="connsiteX19" fmla="*/ 0 w 61912"/>
                    <a:gd name="connsiteY19" fmla="*/ 9525 h 20002"/>
                    <a:gd name="connsiteX20" fmla="*/ 0 w 61912"/>
                    <a:gd name="connsiteY20" fmla="*/ 9525 h 20002"/>
                    <a:gd name="connsiteX21" fmla="*/ 0 w 61912"/>
                    <a:gd name="connsiteY21" fmla="*/ 9525 h 20002"/>
                    <a:gd name="connsiteX22" fmla="*/ 0 w 61912"/>
                    <a:gd name="connsiteY22" fmla="*/ 9525 h 20002"/>
                    <a:gd name="connsiteX23" fmla="*/ 0 w 61912"/>
                    <a:gd name="connsiteY23" fmla="*/ 9525 h 20002"/>
                    <a:gd name="connsiteX24" fmla="*/ 0 w 61912"/>
                    <a:gd name="connsiteY24" fmla="*/ 8572 h 20002"/>
                    <a:gd name="connsiteX25" fmla="*/ 0 w 61912"/>
                    <a:gd name="connsiteY25" fmla="*/ 8572 h 20002"/>
                    <a:gd name="connsiteX26" fmla="*/ 0 w 61912"/>
                    <a:gd name="connsiteY26" fmla="*/ 7620 h 20002"/>
                    <a:gd name="connsiteX27" fmla="*/ 1905 w 61912"/>
                    <a:gd name="connsiteY27" fmla="*/ 2857 h 20002"/>
                    <a:gd name="connsiteX28" fmla="*/ 6667 w 61912"/>
                    <a:gd name="connsiteY28" fmla="*/ 0 h 20002"/>
                    <a:gd name="connsiteX29" fmla="*/ 7620 w 61912"/>
                    <a:gd name="connsiteY29" fmla="*/ 0 h 20002"/>
                    <a:gd name="connsiteX30" fmla="*/ 10478 w 61912"/>
                    <a:gd name="connsiteY30" fmla="*/ 0 h 20002"/>
                    <a:gd name="connsiteX31" fmla="*/ 13335 w 61912"/>
                    <a:gd name="connsiteY31" fmla="*/ 1905 h 20002"/>
                    <a:gd name="connsiteX32" fmla="*/ 14288 w 61912"/>
                    <a:gd name="connsiteY32" fmla="*/ 1905 h 20002"/>
                    <a:gd name="connsiteX33" fmla="*/ 15240 w 61912"/>
                    <a:gd name="connsiteY33" fmla="*/ 1905 h 20002"/>
                    <a:gd name="connsiteX34" fmla="*/ 15240 w 61912"/>
                    <a:gd name="connsiteY34" fmla="*/ 1905 h 20002"/>
                    <a:gd name="connsiteX35" fmla="*/ 17145 w 61912"/>
                    <a:gd name="connsiteY35" fmla="*/ 1905 h 20002"/>
                    <a:gd name="connsiteX36" fmla="*/ 22860 w 61912"/>
                    <a:gd name="connsiteY36" fmla="*/ 952 h 20002"/>
                    <a:gd name="connsiteX37" fmla="*/ 26670 w 61912"/>
                    <a:gd name="connsiteY37" fmla="*/ 5715 h 20002"/>
                    <a:gd name="connsiteX38" fmla="*/ 32385 w 61912"/>
                    <a:gd name="connsiteY38" fmla="*/ 6668 h 20002"/>
                    <a:gd name="connsiteX39" fmla="*/ 41910 w 61912"/>
                    <a:gd name="connsiteY39" fmla="*/ 3810 h 20002"/>
                    <a:gd name="connsiteX40" fmla="*/ 46672 w 61912"/>
                    <a:gd name="connsiteY40" fmla="*/ 9525 h 20002"/>
                    <a:gd name="connsiteX41" fmla="*/ 61913 w 61912"/>
                    <a:gd name="connsiteY41" fmla="*/ 4763 h 20002"/>
                    <a:gd name="connsiteX42" fmla="*/ 57150 w 61912"/>
                    <a:gd name="connsiteY42" fmla="*/ 13335 h 20002"/>
                    <a:gd name="connsiteX43" fmla="*/ 47625 w 61912"/>
                    <a:gd name="connsiteY43" fmla="*/ 17145 h 20002"/>
                    <a:gd name="connsiteX44" fmla="*/ 40958 w 61912"/>
                    <a:gd name="connsiteY44" fmla="*/ 17145 h 20002"/>
                    <a:gd name="connsiteX45" fmla="*/ 38100 w 61912"/>
                    <a:gd name="connsiteY45" fmla="*/ 16193 h 20002"/>
                    <a:gd name="connsiteX46" fmla="*/ 37147 w 61912"/>
                    <a:gd name="connsiteY46" fmla="*/ 17145 h 20002"/>
                    <a:gd name="connsiteX47" fmla="*/ 26670 w 61912"/>
                    <a:gd name="connsiteY47" fmla="*/ 20002 h 20002"/>
                    <a:gd name="connsiteX48" fmla="*/ 20003 w 61912"/>
                    <a:gd name="connsiteY48" fmla="*/ 16193 h 20002"/>
                    <a:gd name="connsiteX49" fmla="*/ 17145 w 61912"/>
                    <a:gd name="connsiteY49" fmla="*/ 13335 h 20002"/>
                    <a:gd name="connsiteX50" fmla="*/ 16192 w 61912"/>
                    <a:gd name="connsiteY50" fmla="*/ 13335 h 20002"/>
                    <a:gd name="connsiteX51" fmla="*/ 953 w 61912"/>
                    <a:gd name="connsiteY51" fmla="*/ 10477 h 200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</a:cxnLst>
                  <a:rect l="l" t="t" r="r" b="b"/>
                  <a:pathLst>
                    <a:path w="61912" h="20002">
                      <a:moveTo>
                        <a:pt x="953" y="10477"/>
                      </a:moveTo>
                      <a:cubicBezTo>
                        <a:pt x="953" y="10477"/>
                        <a:pt x="953" y="10477"/>
                        <a:pt x="953" y="10477"/>
                      </a:cubicBezTo>
                      <a:cubicBezTo>
                        <a:pt x="953" y="10477"/>
                        <a:pt x="953" y="10477"/>
                        <a:pt x="953" y="10477"/>
                      </a:cubicBezTo>
                      <a:cubicBezTo>
                        <a:pt x="953" y="10477"/>
                        <a:pt x="953" y="10477"/>
                        <a:pt x="953" y="10477"/>
                      </a:cubicBezTo>
                      <a:cubicBezTo>
                        <a:pt x="1905" y="10477"/>
                        <a:pt x="1905" y="10477"/>
                        <a:pt x="953" y="10477"/>
                      </a:cubicBezTo>
                      <a:cubicBezTo>
                        <a:pt x="953" y="10477"/>
                        <a:pt x="953" y="9525"/>
                        <a:pt x="0" y="9525"/>
                      </a:cubicBezTo>
                      <a:cubicBezTo>
                        <a:pt x="0" y="9525"/>
                        <a:pt x="0" y="9525"/>
                        <a:pt x="0" y="9525"/>
                      </a:cubicBezTo>
                      <a:cubicBezTo>
                        <a:pt x="0" y="9525"/>
                        <a:pt x="0" y="9525"/>
                        <a:pt x="0" y="9525"/>
                      </a:cubicBezTo>
                      <a:cubicBezTo>
                        <a:pt x="0" y="9525"/>
                        <a:pt x="0" y="9525"/>
                        <a:pt x="0" y="9525"/>
                      </a:cubicBezTo>
                      <a:cubicBezTo>
                        <a:pt x="0" y="9525"/>
                        <a:pt x="0" y="9525"/>
                        <a:pt x="0" y="9525"/>
                      </a:cubicBezTo>
                      <a:cubicBezTo>
                        <a:pt x="0" y="9525"/>
                        <a:pt x="0" y="9525"/>
                        <a:pt x="0" y="9525"/>
                      </a:cubicBezTo>
                      <a:cubicBezTo>
                        <a:pt x="0" y="9525"/>
                        <a:pt x="0" y="9525"/>
                        <a:pt x="0" y="9525"/>
                      </a:cubicBezTo>
                      <a:cubicBezTo>
                        <a:pt x="0" y="9525"/>
                        <a:pt x="0" y="9525"/>
                        <a:pt x="0" y="9525"/>
                      </a:cubicBezTo>
                      <a:cubicBezTo>
                        <a:pt x="0" y="9525"/>
                        <a:pt x="0" y="9525"/>
                        <a:pt x="0" y="9525"/>
                      </a:cubicBezTo>
                      <a:cubicBezTo>
                        <a:pt x="0" y="9525"/>
                        <a:pt x="0" y="9525"/>
                        <a:pt x="0" y="9525"/>
                      </a:cubicBezTo>
                      <a:cubicBezTo>
                        <a:pt x="0" y="9525"/>
                        <a:pt x="0" y="9525"/>
                        <a:pt x="0" y="9525"/>
                      </a:cubicBezTo>
                      <a:cubicBezTo>
                        <a:pt x="0" y="9525"/>
                        <a:pt x="0" y="9525"/>
                        <a:pt x="0" y="9525"/>
                      </a:cubicBezTo>
                      <a:cubicBezTo>
                        <a:pt x="0" y="9525"/>
                        <a:pt x="0" y="9525"/>
                        <a:pt x="0" y="9525"/>
                      </a:cubicBezTo>
                      <a:cubicBezTo>
                        <a:pt x="0" y="9525"/>
                        <a:pt x="0" y="9525"/>
                        <a:pt x="0" y="9525"/>
                      </a:cubicBezTo>
                      <a:cubicBezTo>
                        <a:pt x="0" y="9525"/>
                        <a:pt x="0" y="9525"/>
                        <a:pt x="0" y="9525"/>
                      </a:cubicBezTo>
                      <a:cubicBezTo>
                        <a:pt x="0" y="9525"/>
                        <a:pt x="0" y="9525"/>
                        <a:pt x="0" y="9525"/>
                      </a:cubicBezTo>
                      <a:cubicBezTo>
                        <a:pt x="0" y="9525"/>
                        <a:pt x="0" y="9525"/>
                        <a:pt x="0" y="9525"/>
                      </a:cubicBezTo>
                      <a:cubicBezTo>
                        <a:pt x="0" y="9525"/>
                        <a:pt x="0" y="9525"/>
                        <a:pt x="0" y="9525"/>
                      </a:cubicBezTo>
                      <a:cubicBezTo>
                        <a:pt x="0" y="9525"/>
                        <a:pt x="0" y="9525"/>
                        <a:pt x="0" y="9525"/>
                      </a:cubicBezTo>
                      <a:cubicBezTo>
                        <a:pt x="0" y="9525"/>
                        <a:pt x="0" y="9525"/>
                        <a:pt x="0" y="8572"/>
                      </a:cubicBezTo>
                      <a:cubicBezTo>
                        <a:pt x="0" y="8572"/>
                        <a:pt x="0" y="8572"/>
                        <a:pt x="0" y="8572"/>
                      </a:cubicBezTo>
                      <a:cubicBezTo>
                        <a:pt x="0" y="8572"/>
                        <a:pt x="0" y="7620"/>
                        <a:pt x="0" y="7620"/>
                      </a:cubicBezTo>
                      <a:cubicBezTo>
                        <a:pt x="0" y="5715"/>
                        <a:pt x="953" y="3810"/>
                        <a:pt x="1905" y="2857"/>
                      </a:cubicBezTo>
                      <a:cubicBezTo>
                        <a:pt x="2858" y="952"/>
                        <a:pt x="4763" y="952"/>
                        <a:pt x="6667" y="0"/>
                      </a:cubicBezTo>
                      <a:cubicBezTo>
                        <a:pt x="6667" y="0"/>
                        <a:pt x="6667" y="0"/>
                        <a:pt x="7620" y="0"/>
                      </a:cubicBezTo>
                      <a:cubicBezTo>
                        <a:pt x="8572" y="0"/>
                        <a:pt x="9525" y="0"/>
                        <a:pt x="10478" y="0"/>
                      </a:cubicBezTo>
                      <a:cubicBezTo>
                        <a:pt x="11430" y="952"/>
                        <a:pt x="12383" y="952"/>
                        <a:pt x="13335" y="1905"/>
                      </a:cubicBezTo>
                      <a:cubicBezTo>
                        <a:pt x="13335" y="1905"/>
                        <a:pt x="13335" y="1905"/>
                        <a:pt x="14288" y="1905"/>
                      </a:cubicBezTo>
                      <a:cubicBezTo>
                        <a:pt x="15240" y="1905"/>
                        <a:pt x="15240" y="1905"/>
                        <a:pt x="15240" y="1905"/>
                      </a:cubicBezTo>
                      <a:cubicBezTo>
                        <a:pt x="15240" y="1905"/>
                        <a:pt x="15240" y="1905"/>
                        <a:pt x="15240" y="1905"/>
                      </a:cubicBezTo>
                      <a:cubicBezTo>
                        <a:pt x="16192" y="1905"/>
                        <a:pt x="17145" y="1905"/>
                        <a:pt x="17145" y="1905"/>
                      </a:cubicBezTo>
                      <a:cubicBezTo>
                        <a:pt x="19050" y="1905"/>
                        <a:pt x="20955" y="952"/>
                        <a:pt x="22860" y="952"/>
                      </a:cubicBezTo>
                      <a:cubicBezTo>
                        <a:pt x="23813" y="2857"/>
                        <a:pt x="24765" y="4763"/>
                        <a:pt x="26670" y="5715"/>
                      </a:cubicBezTo>
                      <a:cubicBezTo>
                        <a:pt x="28575" y="6668"/>
                        <a:pt x="30480" y="6668"/>
                        <a:pt x="32385" y="6668"/>
                      </a:cubicBezTo>
                      <a:cubicBezTo>
                        <a:pt x="35242" y="6668"/>
                        <a:pt x="39053" y="5715"/>
                        <a:pt x="41910" y="3810"/>
                      </a:cubicBezTo>
                      <a:cubicBezTo>
                        <a:pt x="40958" y="6668"/>
                        <a:pt x="43815" y="8572"/>
                        <a:pt x="46672" y="9525"/>
                      </a:cubicBezTo>
                      <a:cubicBezTo>
                        <a:pt x="52388" y="11430"/>
                        <a:pt x="58103" y="9525"/>
                        <a:pt x="61913" y="4763"/>
                      </a:cubicBezTo>
                      <a:cubicBezTo>
                        <a:pt x="61913" y="8572"/>
                        <a:pt x="60008" y="11430"/>
                        <a:pt x="57150" y="13335"/>
                      </a:cubicBezTo>
                      <a:cubicBezTo>
                        <a:pt x="54292" y="15240"/>
                        <a:pt x="51435" y="17145"/>
                        <a:pt x="47625" y="17145"/>
                      </a:cubicBezTo>
                      <a:cubicBezTo>
                        <a:pt x="45720" y="18097"/>
                        <a:pt x="42863" y="18097"/>
                        <a:pt x="40958" y="17145"/>
                      </a:cubicBezTo>
                      <a:cubicBezTo>
                        <a:pt x="40005" y="16193"/>
                        <a:pt x="39053" y="16193"/>
                        <a:pt x="38100" y="16193"/>
                      </a:cubicBezTo>
                      <a:cubicBezTo>
                        <a:pt x="37147" y="16193"/>
                        <a:pt x="37147" y="16193"/>
                        <a:pt x="37147" y="17145"/>
                      </a:cubicBezTo>
                      <a:cubicBezTo>
                        <a:pt x="34290" y="19050"/>
                        <a:pt x="30480" y="20002"/>
                        <a:pt x="26670" y="20002"/>
                      </a:cubicBezTo>
                      <a:cubicBezTo>
                        <a:pt x="23813" y="20002"/>
                        <a:pt x="21908" y="18097"/>
                        <a:pt x="20003" y="16193"/>
                      </a:cubicBezTo>
                      <a:cubicBezTo>
                        <a:pt x="19050" y="15240"/>
                        <a:pt x="18097" y="13335"/>
                        <a:pt x="17145" y="13335"/>
                      </a:cubicBezTo>
                      <a:cubicBezTo>
                        <a:pt x="17145" y="13335"/>
                        <a:pt x="17145" y="13335"/>
                        <a:pt x="16192" y="13335"/>
                      </a:cubicBezTo>
                      <a:cubicBezTo>
                        <a:pt x="16192" y="8572"/>
                        <a:pt x="8572" y="11430"/>
                        <a:pt x="953" y="10477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325" name="Freeform: Shape 1324">
                  <a:extLst>
                    <a:ext uri="{FF2B5EF4-FFF2-40B4-BE49-F238E27FC236}">
                      <a16:creationId xmlns:a16="http://schemas.microsoft.com/office/drawing/2014/main" id="{1B9D91AA-0D2A-495C-9A98-91C94953F452}"/>
                    </a:ext>
                  </a:extLst>
                </p:cNvPr>
                <p:cNvSpPr/>
                <p:nvPr/>
              </p:nvSpPr>
              <p:spPr>
                <a:xfrm>
                  <a:off x="6174343" y="3503904"/>
                  <a:ext cx="49698" cy="18097"/>
                </a:xfrm>
                <a:custGeom>
                  <a:avLst/>
                  <a:gdLst>
                    <a:gd name="connsiteX0" fmla="*/ 14456 w 49698"/>
                    <a:gd name="connsiteY0" fmla="*/ 15240 h 18097"/>
                    <a:gd name="connsiteX1" fmla="*/ 20171 w 49698"/>
                    <a:gd name="connsiteY1" fmla="*/ 18098 h 18097"/>
                    <a:gd name="connsiteX2" fmla="*/ 25886 w 49698"/>
                    <a:gd name="connsiteY2" fmla="*/ 18098 h 18097"/>
                    <a:gd name="connsiteX3" fmla="*/ 28744 w 49698"/>
                    <a:gd name="connsiteY3" fmla="*/ 17145 h 18097"/>
                    <a:gd name="connsiteX4" fmla="*/ 32554 w 49698"/>
                    <a:gd name="connsiteY4" fmla="*/ 13335 h 18097"/>
                    <a:gd name="connsiteX5" fmla="*/ 33506 w 49698"/>
                    <a:gd name="connsiteY5" fmla="*/ 10477 h 18097"/>
                    <a:gd name="connsiteX6" fmla="*/ 37316 w 49698"/>
                    <a:gd name="connsiteY6" fmla="*/ 12382 h 18097"/>
                    <a:gd name="connsiteX7" fmla="*/ 49699 w 49698"/>
                    <a:gd name="connsiteY7" fmla="*/ 2857 h 18097"/>
                    <a:gd name="connsiteX8" fmla="*/ 33506 w 49698"/>
                    <a:gd name="connsiteY8" fmla="*/ 0 h 18097"/>
                    <a:gd name="connsiteX9" fmla="*/ 33506 w 49698"/>
                    <a:gd name="connsiteY9" fmla="*/ 952 h 18097"/>
                    <a:gd name="connsiteX10" fmla="*/ 18266 w 49698"/>
                    <a:gd name="connsiteY10" fmla="*/ 6668 h 18097"/>
                    <a:gd name="connsiteX11" fmla="*/ 14456 w 49698"/>
                    <a:gd name="connsiteY11" fmla="*/ 4763 h 18097"/>
                    <a:gd name="connsiteX12" fmla="*/ 169 w 49698"/>
                    <a:gd name="connsiteY12" fmla="*/ 5715 h 18097"/>
                    <a:gd name="connsiteX13" fmla="*/ 14456 w 49698"/>
                    <a:gd name="connsiteY13" fmla="*/ 15240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49698" h="18097">
                      <a:moveTo>
                        <a:pt x="14456" y="15240"/>
                      </a:moveTo>
                      <a:cubicBezTo>
                        <a:pt x="15409" y="18098"/>
                        <a:pt x="18266" y="18098"/>
                        <a:pt x="20171" y="18098"/>
                      </a:cubicBezTo>
                      <a:cubicBezTo>
                        <a:pt x="22076" y="18098"/>
                        <a:pt x="23981" y="18098"/>
                        <a:pt x="25886" y="18098"/>
                      </a:cubicBezTo>
                      <a:cubicBezTo>
                        <a:pt x="26839" y="18098"/>
                        <a:pt x="27791" y="17145"/>
                        <a:pt x="28744" y="17145"/>
                      </a:cubicBezTo>
                      <a:cubicBezTo>
                        <a:pt x="30649" y="16193"/>
                        <a:pt x="31601" y="15240"/>
                        <a:pt x="32554" y="13335"/>
                      </a:cubicBezTo>
                      <a:cubicBezTo>
                        <a:pt x="32554" y="13335"/>
                        <a:pt x="33506" y="11430"/>
                        <a:pt x="33506" y="10477"/>
                      </a:cubicBezTo>
                      <a:cubicBezTo>
                        <a:pt x="34459" y="12382"/>
                        <a:pt x="37316" y="12382"/>
                        <a:pt x="37316" y="12382"/>
                      </a:cubicBezTo>
                      <a:cubicBezTo>
                        <a:pt x="47794" y="13335"/>
                        <a:pt x="49699" y="2857"/>
                        <a:pt x="49699" y="2857"/>
                      </a:cubicBezTo>
                      <a:cubicBezTo>
                        <a:pt x="37316" y="11430"/>
                        <a:pt x="33506" y="0"/>
                        <a:pt x="33506" y="0"/>
                      </a:cubicBezTo>
                      <a:cubicBezTo>
                        <a:pt x="33506" y="0"/>
                        <a:pt x="33506" y="0"/>
                        <a:pt x="33506" y="952"/>
                      </a:cubicBezTo>
                      <a:cubicBezTo>
                        <a:pt x="30649" y="6668"/>
                        <a:pt x="23981" y="9525"/>
                        <a:pt x="18266" y="6668"/>
                      </a:cubicBezTo>
                      <a:cubicBezTo>
                        <a:pt x="17314" y="5715"/>
                        <a:pt x="16361" y="5715"/>
                        <a:pt x="14456" y="4763"/>
                      </a:cubicBezTo>
                      <a:cubicBezTo>
                        <a:pt x="14456" y="4763"/>
                        <a:pt x="8741" y="11430"/>
                        <a:pt x="169" y="5715"/>
                      </a:cubicBezTo>
                      <a:cubicBezTo>
                        <a:pt x="-784" y="6668"/>
                        <a:pt x="2074" y="21907"/>
                        <a:pt x="14456" y="15240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  <p:grpSp>
          <p:nvGrpSpPr>
            <p:cNvPr id="1305" name="Graphic 13">
              <a:extLst>
                <a:ext uri="{FF2B5EF4-FFF2-40B4-BE49-F238E27FC236}">
                  <a16:creationId xmlns:a16="http://schemas.microsoft.com/office/drawing/2014/main" id="{D921C966-241B-4077-9593-B9C37BB1BE06}"/>
                </a:ext>
              </a:extLst>
            </p:cNvPr>
            <p:cNvGrpSpPr/>
            <p:nvPr/>
          </p:nvGrpSpPr>
          <p:grpSpPr>
            <a:xfrm>
              <a:off x="5287735" y="3586588"/>
              <a:ext cx="233757" cy="315460"/>
              <a:chOff x="5287735" y="3586588"/>
              <a:chExt cx="233757" cy="315460"/>
            </a:xfrm>
            <a:solidFill>
              <a:schemeClr val="accent1"/>
            </a:solidFill>
          </p:grpSpPr>
          <p:sp>
            <p:nvSpPr>
              <p:cNvPr id="1306" name="Freeform: Shape 1305">
                <a:extLst>
                  <a:ext uri="{FF2B5EF4-FFF2-40B4-BE49-F238E27FC236}">
                    <a16:creationId xmlns:a16="http://schemas.microsoft.com/office/drawing/2014/main" id="{CA137E81-B0F7-44F8-9872-135F2ED8867E}"/>
                  </a:ext>
                </a:extLst>
              </p:cNvPr>
              <p:cNvSpPr/>
              <p:nvPr/>
            </p:nvSpPr>
            <p:spPr>
              <a:xfrm>
                <a:off x="5324860" y="3833468"/>
                <a:ext cx="127657" cy="68580"/>
              </a:xfrm>
              <a:custGeom>
                <a:avLst/>
                <a:gdLst>
                  <a:gd name="connsiteX0" fmla="*/ 63840 w 127657"/>
                  <a:gd name="connsiteY0" fmla="*/ 68580 h 68580"/>
                  <a:gd name="connsiteX1" fmla="*/ 127657 w 127657"/>
                  <a:gd name="connsiteY1" fmla="*/ 34290 h 68580"/>
                  <a:gd name="connsiteX2" fmla="*/ 63840 w 127657"/>
                  <a:gd name="connsiteY2" fmla="*/ 0 h 68580"/>
                  <a:gd name="connsiteX3" fmla="*/ 22 w 127657"/>
                  <a:gd name="connsiteY3" fmla="*/ 34290 h 68580"/>
                  <a:gd name="connsiteX4" fmla="*/ 63840 w 127657"/>
                  <a:gd name="connsiteY4" fmla="*/ 68580 h 685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7657" h="68580">
                    <a:moveTo>
                      <a:pt x="63840" y="68580"/>
                    </a:moveTo>
                    <a:cubicBezTo>
                      <a:pt x="99082" y="68580"/>
                      <a:pt x="127657" y="53340"/>
                      <a:pt x="127657" y="34290"/>
                    </a:cubicBezTo>
                    <a:cubicBezTo>
                      <a:pt x="127657" y="15240"/>
                      <a:pt x="99082" y="0"/>
                      <a:pt x="63840" y="0"/>
                    </a:cubicBezTo>
                    <a:cubicBezTo>
                      <a:pt x="28597" y="0"/>
                      <a:pt x="22" y="15240"/>
                      <a:pt x="22" y="34290"/>
                    </a:cubicBezTo>
                    <a:cubicBezTo>
                      <a:pt x="-930" y="53340"/>
                      <a:pt x="28597" y="68580"/>
                      <a:pt x="63840" y="68580"/>
                    </a:cubicBezTo>
                    <a:close/>
                  </a:path>
                </a:pathLst>
              </a:custGeom>
              <a:solidFill>
                <a:srgbClr val="41404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1307" name="Graphic 13">
                <a:extLst>
                  <a:ext uri="{FF2B5EF4-FFF2-40B4-BE49-F238E27FC236}">
                    <a16:creationId xmlns:a16="http://schemas.microsoft.com/office/drawing/2014/main" id="{FCE9B01C-9C98-4B9C-B62A-F36D9E1FFC88}"/>
                  </a:ext>
                </a:extLst>
              </p:cNvPr>
              <p:cNvGrpSpPr/>
              <p:nvPr/>
            </p:nvGrpSpPr>
            <p:grpSpPr>
              <a:xfrm>
                <a:off x="5287735" y="3586588"/>
                <a:ext cx="233757" cy="293552"/>
                <a:chOff x="5287735" y="3586588"/>
                <a:chExt cx="233757" cy="293552"/>
              </a:xfrm>
              <a:solidFill>
                <a:schemeClr val="accent1"/>
              </a:solidFill>
            </p:grpSpPr>
            <p:sp>
              <p:nvSpPr>
                <p:cNvPr id="1308" name="Freeform: Shape 1307">
                  <a:extLst>
                    <a:ext uri="{FF2B5EF4-FFF2-40B4-BE49-F238E27FC236}">
                      <a16:creationId xmlns:a16="http://schemas.microsoft.com/office/drawing/2014/main" id="{FB7ABD33-8CB4-457E-B211-3578B2E0EC95}"/>
                    </a:ext>
                  </a:extLst>
                </p:cNvPr>
                <p:cNvSpPr/>
                <p:nvPr/>
              </p:nvSpPr>
              <p:spPr>
                <a:xfrm>
                  <a:off x="5320119" y="3703929"/>
                  <a:ext cx="123825" cy="176212"/>
                </a:xfrm>
                <a:custGeom>
                  <a:avLst/>
                  <a:gdLst>
                    <a:gd name="connsiteX0" fmla="*/ 123825 w 123825"/>
                    <a:gd name="connsiteY0" fmla="*/ 12383 h 176212"/>
                    <a:gd name="connsiteX1" fmla="*/ 103823 w 123825"/>
                    <a:gd name="connsiteY1" fmla="*/ 43815 h 176212"/>
                    <a:gd name="connsiteX2" fmla="*/ 83820 w 123825"/>
                    <a:gd name="connsiteY2" fmla="*/ 120967 h 176212"/>
                    <a:gd name="connsiteX3" fmla="*/ 91440 w 123825"/>
                    <a:gd name="connsiteY3" fmla="*/ 150495 h 176212"/>
                    <a:gd name="connsiteX4" fmla="*/ 117157 w 123825"/>
                    <a:gd name="connsiteY4" fmla="*/ 161925 h 176212"/>
                    <a:gd name="connsiteX5" fmla="*/ 119063 w 123825"/>
                    <a:gd name="connsiteY5" fmla="*/ 163830 h 176212"/>
                    <a:gd name="connsiteX6" fmla="*/ 111443 w 123825"/>
                    <a:gd name="connsiteY6" fmla="*/ 164783 h 176212"/>
                    <a:gd name="connsiteX7" fmla="*/ 105728 w 123825"/>
                    <a:gd name="connsiteY7" fmla="*/ 165735 h 176212"/>
                    <a:gd name="connsiteX8" fmla="*/ 95250 w 123825"/>
                    <a:gd name="connsiteY8" fmla="*/ 160973 h 176212"/>
                    <a:gd name="connsiteX9" fmla="*/ 83820 w 123825"/>
                    <a:gd name="connsiteY9" fmla="*/ 166688 h 176212"/>
                    <a:gd name="connsiteX10" fmla="*/ 93345 w 123825"/>
                    <a:gd name="connsiteY10" fmla="*/ 172402 h 176212"/>
                    <a:gd name="connsiteX11" fmla="*/ 103823 w 123825"/>
                    <a:gd name="connsiteY11" fmla="*/ 176213 h 176212"/>
                    <a:gd name="connsiteX12" fmla="*/ 88582 w 123825"/>
                    <a:gd name="connsiteY12" fmla="*/ 174308 h 176212"/>
                    <a:gd name="connsiteX13" fmla="*/ 68580 w 123825"/>
                    <a:gd name="connsiteY13" fmla="*/ 163830 h 176212"/>
                    <a:gd name="connsiteX14" fmla="*/ 63818 w 123825"/>
                    <a:gd name="connsiteY14" fmla="*/ 158115 h 176212"/>
                    <a:gd name="connsiteX15" fmla="*/ 60960 w 123825"/>
                    <a:gd name="connsiteY15" fmla="*/ 160973 h 176212"/>
                    <a:gd name="connsiteX16" fmla="*/ 51435 w 123825"/>
                    <a:gd name="connsiteY16" fmla="*/ 167640 h 176212"/>
                    <a:gd name="connsiteX17" fmla="*/ 44768 w 123825"/>
                    <a:gd name="connsiteY17" fmla="*/ 170498 h 176212"/>
                    <a:gd name="connsiteX18" fmla="*/ 21907 w 123825"/>
                    <a:gd name="connsiteY18" fmla="*/ 171450 h 176212"/>
                    <a:gd name="connsiteX19" fmla="*/ 19050 w 123825"/>
                    <a:gd name="connsiteY19" fmla="*/ 172402 h 176212"/>
                    <a:gd name="connsiteX20" fmla="*/ 21907 w 123825"/>
                    <a:gd name="connsiteY20" fmla="*/ 169545 h 176212"/>
                    <a:gd name="connsiteX21" fmla="*/ 35243 w 123825"/>
                    <a:gd name="connsiteY21" fmla="*/ 163830 h 176212"/>
                    <a:gd name="connsiteX22" fmla="*/ 40005 w 123825"/>
                    <a:gd name="connsiteY22" fmla="*/ 154305 h 176212"/>
                    <a:gd name="connsiteX23" fmla="*/ 34290 w 123825"/>
                    <a:gd name="connsiteY23" fmla="*/ 160020 h 176212"/>
                    <a:gd name="connsiteX24" fmla="*/ 24765 w 123825"/>
                    <a:gd name="connsiteY24" fmla="*/ 162877 h 176212"/>
                    <a:gd name="connsiteX25" fmla="*/ 15240 w 123825"/>
                    <a:gd name="connsiteY25" fmla="*/ 163830 h 176212"/>
                    <a:gd name="connsiteX26" fmla="*/ 16193 w 123825"/>
                    <a:gd name="connsiteY26" fmla="*/ 161925 h 176212"/>
                    <a:gd name="connsiteX27" fmla="*/ 21907 w 123825"/>
                    <a:gd name="connsiteY27" fmla="*/ 158115 h 176212"/>
                    <a:gd name="connsiteX28" fmla="*/ 28575 w 123825"/>
                    <a:gd name="connsiteY28" fmla="*/ 156210 h 176212"/>
                    <a:gd name="connsiteX29" fmla="*/ 44768 w 123825"/>
                    <a:gd name="connsiteY29" fmla="*/ 138113 h 176212"/>
                    <a:gd name="connsiteX30" fmla="*/ 54293 w 123825"/>
                    <a:gd name="connsiteY30" fmla="*/ 100965 h 176212"/>
                    <a:gd name="connsiteX31" fmla="*/ 52388 w 123825"/>
                    <a:gd name="connsiteY31" fmla="*/ 77152 h 176212"/>
                    <a:gd name="connsiteX32" fmla="*/ 37148 w 123825"/>
                    <a:gd name="connsiteY32" fmla="*/ 60960 h 176212"/>
                    <a:gd name="connsiteX33" fmla="*/ 35243 w 123825"/>
                    <a:gd name="connsiteY33" fmla="*/ 60008 h 176212"/>
                    <a:gd name="connsiteX34" fmla="*/ 24765 w 123825"/>
                    <a:gd name="connsiteY34" fmla="*/ 57150 h 176212"/>
                    <a:gd name="connsiteX35" fmla="*/ 0 w 123825"/>
                    <a:gd name="connsiteY35" fmla="*/ 48577 h 176212"/>
                    <a:gd name="connsiteX36" fmla="*/ 3810 w 123825"/>
                    <a:gd name="connsiteY36" fmla="*/ 46673 h 176212"/>
                    <a:gd name="connsiteX37" fmla="*/ 20003 w 123825"/>
                    <a:gd name="connsiteY37" fmla="*/ 51435 h 176212"/>
                    <a:gd name="connsiteX38" fmla="*/ 31432 w 123825"/>
                    <a:gd name="connsiteY38" fmla="*/ 51435 h 176212"/>
                    <a:gd name="connsiteX39" fmla="*/ 29528 w 123825"/>
                    <a:gd name="connsiteY39" fmla="*/ 50483 h 176212"/>
                    <a:gd name="connsiteX40" fmla="*/ 24765 w 123825"/>
                    <a:gd name="connsiteY40" fmla="*/ 45720 h 176212"/>
                    <a:gd name="connsiteX41" fmla="*/ 12382 w 123825"/>
                    <a:gd name="connsiteY41" fmla="*/ 38100 h 176212"/>
                    <a:gd name="connsiteX42" fmla="*/ 11430 w 123825"/>
                    <a:gd name="connsiteY42" fmla="*/ 37148 h 176212"/>
                    <a:gd name="connsiteX43" fmla="*/ 12382 w 123825"/>
                    <a:gd name="connsiteY43" fmla="*/ 35242 h 176212"/>
                    <a:gd name="connsiteX44" fmla="*/ 13335 w 123825"/>
                    <a:gd name="connsiteY44" fmla="*/ 35242 h 176212"/>
                    <a:gd name="connsiteX45" fmla="*/ 13335 w 123825"/>
                    <a:gd name="connsiteY45" fmla="*/ 32385 h 176212"/>
                    <a:gd name="connsiteX46" fmla="*/ 22860 w 123825"/>
                    <a:gd name="connsiteY46" fmla="*/ 37148 h 176212"/>
                    <a:gd name="connsiteX47" fmla="*/ 27623 w 123825"/>
                    <a:gd name="connsiteY47" fmla="*/ 38100 h 176212"/>
                    <a:gd name="connsiteX48" fmla="*/ 21907 w 123825"/>
                    <a:gd name="connsiteY48" fmla="*/ 8573 h 176212"/>
                    <a:gd name="connsiteX49" fmla="*/ 21907 w 123825"/>
                    <a:gd name="connsiteY49" fmla="*/ 6667 h 176212"/>
                    <a:gd name="connsiteX50" fmla="*/ 27623 w 123825"/>
                    <a:gd name="connsiteY50" fmla="*/ 8573 h 176212"/>
                    <a:gd name="connsiteX51" fmla="*/ 29528 w 123825"/>
                    <a:gd name="connsiteY51" fmla="*/ 8573 h 176212"/>
                    <a:gd name="connsiteX52" fmla="*/ 32385 w 123825"/>
                    <a:gd name="connsiteY52" fmla="*/ 15240 h 176212"/>
                    <a:gd name="connsiteX53" fmla="*/ 32385 w 123825"/>
                    <a:gd name="connsiteY53" fmla="*/ 24765 h 176212"/>
                    <a:gd name="connsiteX54" fmla="*/ 34290 w 123825"/>
                    <a:gd name="connsiteY54" fmla="*/ 33338 h 176212"/>
                    <a:gd name="connsiteX55" fmla="*/ 40005 w 123825"/>
                    <a:gd name="connsiteY55" fmla="*/ 47625 h 176212"/>
                    <a:gd name="connsiteX56" fmla="*/ 43815 w 123825"/>
                    <a:gd name="connsiteY56" fmla="*/ 54292 h 176212"/>
                    <a:gd name="connsiteX57" fmla="*/ 56198 w 123825"/>
                    <a:gd name="connsiteY57" fmla="*/ 59055 h 176212"/>
                    <a:gd name="connsiteX58" fmla="*/ 57150 w 123825"/>
                    <a:gd name="connsiteY58" fmla="*/ 54292 h 176212"/>
                    <a:gd name="connsiteX59" fmla="*/ 58103 w 123825"/>
                    <a:gd name="connsiteY59" fmla="*/ 47625 h 176212"/>
                    <a:gd name="connsiteX60" fmla="*/ 59055 w 123825"/>
                    <a:gd name="connsiteY60" fmla="*/ 21908 h 176212"/>
                    <a:gd name="connsiteX61" fmla="*/ 60007 w 123825"/>
                    <a:gd name="connsiteY61" fmla="*/ 15240 h 176212"/>
                    <a:gd name="connsiteX62" fmla="*/ 60960 w 123825"/>
                    <a:gd name="connsiteY62" fmla="*/ 9525 h 176212"/>
                    <a:gd name="connsiteX63" fmla="*/ 69532 w 123825"/>
                    <a:gd name="connsiteY63" fmla="*/ 952 h 176212"/>
                    <a:gd name="connsiteX64" fmla="*/ 76200 w 123825"/>
                    <a:gd name="connsiteY64" fmla="*/ 0 h 176212"/>
                    <a:gd name="connsiteX65" fmla="*/ 75248 w 123825"/>
                    <a:gd name="connsiteY65" fmla="*/ 3810 h 176212"/>
                    <a:gd name="connsiteX66" fmla="*/ 76200 w 123825"/>
                    <a:gd name="connsiteY66" fmla="*/ 27623 h 176212"/>
                    <a:gd name="connsiteX67" fmla="*/ 81915 w 123825"/>
                    <a:gd name="connsiteY67" fmla="*/ 37148 h 176212"/>
                    <a:gd name="connsiteX68" fmla="*/ 100013 w 123825"/>
                    <a:gd name="connsiteY68" fmla="*/ 28575 h 176212"/>
                    <a:gd name="connsiteX69" fmla="*/ 105728 w 123825"/>
                    <a:gd name="connsiteY69" fmla="*/ 18098 h 176212"/>
                    <a:gd name="connsiteX70" fmla="*/ 118110 w 123825"/>
                    <a:gd name="connsiteY70" fmla="*/ 3810 h 176212"/>
                    <a:gd name="connsiteX71" fmla="*/ 117157 w 123825"/>
                    <a:gd name="connsiteY71" fmla="*/ 6667 h 176212"/>
                    <a:gd name="connsiteX72" fmla="*/ 123825 w 123825"/>
                    <a:gd name="connsiteY72" fmla="*/ 12383 h 1762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</a:cxnLst>
                  <a:rect l="l" t="t" r="r" b="b"/>
                  <a:pathLst>
                    <a:path w="123825" h="176212">
                      <a:moveTo>
                        <a:pt x="123825" y="12383"/>
                      </a:moveTo>
                      <a:cubicBezTo>
                        <a:pt x="111443" y="21908"/>
                        <a:pt x="122873" y="35242"/>
                        <a:pt x="103823" y="43815"/>
                      </a:cubicBezTo>
                      <a:cubicBezTo>
                        <a:pt x="70485" y="59055"/>
                        <a:pt x="91440" y="102870"/>
                        <a:pt x="83820" y="120967"/>
                      </a:cubicBezTo>
                      <a:cubicBezTo>
                        <a:pt x="80963" y="127635"/>
                        <a:pt x="85725" y="144780"/>
                        <a:pt x="91440" y="150495"/>
                      </a:cubicBezTo>
                      <a:cubicBezTo>
                        <a:pt x="105728" y="161925"/>
                        <a:pt x="112395" y="157163"/>
                        <a:pt x="117157" y="161925"/>
                      </a:cubicBezTo>
                      <a:cubicBezTo>
                        <a:pt x="118110" y="162877"/>
                        <a:pt x="120015" y="162877"/>
                        <a:pt x="119063" y="163830"/>
                      </a:cubicBezTo>
                      <a:cubicBezTo>
                        <a:pt x="113348" y="161925"/>
                        <a:pt x="111443" y="163830"/>
                        <a:pt x="111443" y="164783"/>
                      </a:cubicBezTo>
                      <a:cubicBezTo>
                        <a:pt x="111443" y="166688"/>
                        <a:pt x="106680" y="166688"/>
                        <a:pt x="105728" y="165735"/>
                      </a:cubicBezTo>
                      <a:cubicBezTo>
                        <a:pt x="105728" y="165735"/>
                        <a:pt x="97155" y="162877"/>
                        <a:pt x="95250" y="160973"/>
                      </a:cubicBezTo>
                      <a:cubicBezTo>
                        <a:pt x="92393" y="159067"/>
                        <a:pt x="77153" y="160973"/>
                        <a:pt x="83820" y="166688"/>
                      </a:cubicBezTo>
                      <a:cubicBezTo>
                        <a:pt x="85725" y="167640"/>
                        <a:pt x="90488" y="167640"/>
                        <a:pt x="93345" y="172402"/>
                      </a:cubicBezTo>
                      <a:cubicBezTo>
                        <a:pt x="95250" y="174308"/>
                        <a:pt x="99060" y="175260"/>
                        <a:pt x="103823" y="176213"/>
                      </a:cubicBezTo>
                      <a:cubicBezTo>
                        <a:pt x="98107" y="176213"/>
                        <a:pt x="93345" y="176213"/>
                        <a:pt x="88582" y="174308"/>
                      </a:cubicBezTo>
                      <a:cubicBezTo>
                        <a:pt x="81915" y="172402"/>
                        <a:pt x="70485" y="171450"/>
                        <a:pt x="68580" y="163830"/>
                      </a:cubicBezTo>
                      <a:cubicBezTo>
                        <a:pt x="67628" y="161925"/>
                        <a:pt x="63818" y="158115"/>
                        <a:pt x="63818" y="158115"/>
                      </a:cubicBezTo>
                      <a:cubicBezTo>
                        <a:pt x="62865" y="159067"/>
                        <a:pt x="61913" y="160020"/>
                        <a:pt x="60960" y="160973"/>
                      </a:cubicBezTo>
                      <a:cubicBezTo>
                        <a:pt x="60007" y="162877"/>
                        <a:pt x="58103" y="165735"/>
                        <a:pt x="51435" y="167640"/>
                      </a:cubicBezTo>
                      <a:cubicBezTo>
                        <a:pt x="48578" y="168592"/>
                        <a:pt x="46673" y="170498"/>
                        <a:pt x="44768" y="170498"/>
                      </a:cubicBezTo>
                      <a:cubicBezTo>
                        <a:pt x="37148" y="170498"/>
                        <a:pt x="29528" y="168592"/>
                        <a:pt x="21907" y="171450"/>
                      </a:cubicBezTo>
                      <a:lnTo>
                        <a:pt x="19050" y="172402"/>
                      </a:lnTo>
                      <a:lnTo>
                        <a:pt x="21907" y="169545"/>
                      </a:lnTo>
                      <a:cubicBezTo>
                        <a:pt x="24765" y="166688"/>
                        <a:pt x="31432" y="164783"/>
                        <a:pt x="35243" y="163830"/>
                      </a:cubicBezTo>
                      <a:cubicBezTo>
                        <a:pt x="44768" y="161925"/>
                        <a:pt x="42863" y="150495"/>
                        <a:pt x="40005" y="154305"/>
                      </a:cubicBezTo>
                      <a:cubicBezTo>
                        <a:pt x="39053" y="155258"/>
                        <a:pt x="37148" y="158115"/>
                        <a:pt x="34290" y="160020"/>
                      </a:cubicBezTo>
                      <a:cubicBezTo>
                        <a:pt x="31432" y="161925"/>
                        <a:pt x="26670" y="161925"/>
                        <a:pt x="24765" y="162877"/>
                      </a:cubicBezTo>
                      <a:lnTo>
                        <a:pt x="15240" y="163830"/>
                      </a:lnTo>
                      <a:cubicBezTo>
                        <a:pt x="10478" y="163830"/>
                        <a:pt x="12382" y="163830"/>
                        <a:pt x="16193" y="161925"/>
                      </a:cubicBezTo>
                      <a:cubicBezTo>
                        <a:pt x="18098" y="160973"/>
                        <a:pt x="19050" y="159067"/>
                        <a:pt x="21907" y="158115"/>
                      </a:cubicBezTo>
                      <a:cubicBezTo>
                        <a:pt x="23813" y="157163"/>
                        <a:pt x="26670" y="157163"/>
                        <a:pt x="28575" y="156210"/>
                      </a:cubicBezTo>
                      <a:cubicBezTo>
                        <a:pt x="37148" y="151448"/>
                        <a:pt x="40005" y="146685"/>
                        <a:pt x="44768" y="138113"/>
                      </a:cubicBezTo>
                      <a:cubicBezTo>
                        <a:pt x="49530" y="129540"/>
                        <a:pt x="54293" y="110490"/>
                        <a:pt x="54293" y="100965"/>
                      </a:cubicBezTo>
                      <a:cubicBezTo>
                        <a:pt x="54293" y="88583"/>
                        <a:pt x="58103" y="91440"/>
                        <a:pt x="52388" y="77152"/>
                      </a:cubicBezTo>
                      <a:cubicBezTo>
                        <a:pt x="50482" y="72390"/>
                        <a:pt x="42863" y="67627"/>
                        <a:pt x="37148" y="60960"/>
                      </a:cubicBezTo>
                      <a:cubicBezTo>
                        <a:pt x="36195" y="60960"/>
                        <a:pt x="35243" y="60008"/>
                        <a:pt x="35243" y="60008"/>
                      </a:cubicBezTo>
                      <a:cubicBezTo>
                        <a:pt x="30480" y="58102"/>
                        <a:pt x="30480" y="58102"/>
                        <a:pt x="24765" y="57150"/>
                      </a:cubicBezTo>
                      <a:cubicBezTo>
                        <a:pt x="7620" y="56198"/>
                        <a:pt x="2857" y="53340"/>
                        <a:pt x="0" y="48577"/>
                      </a:cubicBezTo>
                      <a:cubicBezTo>
                        <a:pt x="953" y="48577"/>
                        <a:pt x="2857" y="47625"/>
                        <a:pt x="3810" y="46673"/>
                      </a:cubicBezTo>
                      <a:cubicBezTo>
                        <a:pt x="7620" y="49530"/>
                        <a:pt x="12382" y="51435"/>
                        <a:pt x="20003" y="51435"/>
                      </a:cubicBezTo>
                      <a:cubicBezTo>
                        <a:pt x="25718" y="51435"/>
                        <a:pt x="27623" y="50483"/>
                        <a:pt x="31432" y="51435"/>
                      </a:cubicBezTo>
                      <a:cubicBezTo>
                        <a:pt x="30480" y="50483"/>
                        <a:pt x="30480" y="50483"/>
                        <a:pt x="29528" y="50483"/>
                      </a:cubicBezTo>
                      <a:cubicBezTo>
                        <a:pt x="26670" y="50483"/>
                        <a:pt x="25718" y="45720"/>
                        <a:pt x="24765" y="45720"/>
                      </a:cubicBezTo>
                      <a:cubicBezTo>
                        <a:pt x="22860" y="43815"/>
                        <a:pt x="15240" y="40958"/>
                        <a:pt x="12382" y="38100"/>
                      </a:cubicBezTo>
                      <a:cubicBezTo>
                        <a:pt x="12382" y="38100"/>
                        <a:pt x="11430" y="37148"/>
                        <a:pt x="11430" y="37148"/>
                      </a:cubicBezTo>
                      <a:cubicBezTo>
                        <a:pt x="11430" y="36195"/>
                        <a:pt x="12382" y="36195"/>
                        <a:pt x="12382" y="35242"/>
                      </a:cubicBezTo>
                      <a:cubicBezTo>
                        <a:pt x="12382" y="35242"/>
                        <a:pt x="13335" y="35242"/>
                        <a:pt x="13335" y="35242"/>
                      </a:cubicBezTo>
                      <a:cubicBezTo>
                        <a:pt x="14288" y="35242"/>
                        <a:pt x="14288" y="33338"/>
                        <a:pt x="13335" y="32385"/>
                      </a:cubicBezTo>
                      <a:cubicBezTo>
                        <a:pt x="16193" y="34290"/>
                        <a:pt x="20955" y="36195"/>
                        <a:pt x="22860" y="37148"/>
                      </a:cubicBezTo>
                      <a:cubicBezTo>
                        <a:pt x="25718" y="38100"/>
                        <a:pt x="24765" y="38100"/>
                        <a:pt x="27623" y="38100"/>
                      </a:cubicBezTo>
                      <a:cubicBezTo>
                        <a:pt x="20955" y="29527"/>
                        <a:pt x="23813" y="15240"/>
                        <a:pt x="21907" y="8573"/>
                      </a:cubicBezTo>
                      <a:cubicBezTo>
                        <a:pt x="21907" y="7620"/>
                        <a:pt x="21907" y="7620"/>
                        <a:pt x="21907" y="6667"/>
                      </a:cubicBezTo>
                      <a:cubicBezTo>
                        <a:pt x="23813" y="7620"/>
                        <a:pt x="25718" y="8573"/>
                        <a:pt x="27623" y="8573"/>
                      </a:cubicBezTo>
                      <a:cubicBezTo>
                        <a:pt x="28575" y="8573"/>
                        <a:pt x="29528" y="8573"/>
                        <a:pt x="29528" y="8573"/>
                      </a:cubicBezTo>
                      <a:cubicBezTo>
                        <a:pt x="30480" y="11430"/>
                        <a:pt x="31432" y="13335"/>
                        <a:pt x="32385" y="15240"/>
                      </a:cubicBezTo>
                      <a:cubicBezTo>
                        <a:pt x="32385" y="19050"/>
                        <a:pt x="32385" y="22860"/>
                        <a:pt x="32385" y="24765"/>
                      </a:cubicBezTo>
                      <a:cubicBezTo>
                        <a:pt x="33338" y="28575"/>
                        <a:pt x="32385" y="28575"/>
                        <a:pt x="34290" y="33338"/>
                      </a:cubicBezTo>
                      <a:cubicBezTo>
                        <a:pt x="36195" y="38100"/>
                        <a:pt x="37148" y="42863"/>
                        <a:pt x="40005" y="47625"/>
                      </a:cubicBezTo>
                      <a:cubicBezTo>
                        <a:pt x="41910" y="50483"/>
                        <a:pt x="41910" y="51435"/>
                        <a:pt x="43815" y="54292"/>
                      </a:cubicBezTo>
                      <a:cubicBezTo>
                        <a:pt x="46673" y="57150"/>
                        <a:pt x="56198" y="60960"/>
                        <a:pt x="56198" y="59055"/>
                      </a:cubicBezTo>
                      <a:cubicBezTo>
                        <a:pt x="56198" y="57150"/>
                        <a:pt x="56198" y="57150"/>
                        <a:pt x="57150" y="54292"/>
                      </a:cubicBezTo>
                      <a:cubicBezTo>
                        <a:pt x="58103" y="51435"/>
                        <a:pt x="58103" y="49530"/>
                        <a:pt x="58103" y="47625"/>
                      </a:cubicBezTo>
                      <a:cubicBezTo>
                        <a:pt x="60007" y="40958"/>
                        <a:pt x="56198" y="29527"/>
                        <a:pt x="59055" y="21908"/>
                      </a:cubicBezTo>
                      <a:cubicBezTo>
                        <a:pt x="60007" y="19050"/>
                        <a:pt x="60007" y="17145"/>
                        <a:pt x="60007" y="15240"/>
                      </a:cubicBezTo>
                      <a:cubicBezTo>
                        <a:pt x="60007" y="14288"/>
                        <a:pt x="60960" y="11430"/>
                        <a:pt x="60960" y="9525"/>
                      </a:cubicBezTo>
                      <a:cubicBezTo>
                        <a:pt x="63818" y="8573"/>
                        <a:pt x="66675" y="5715"/>
                        <a:pt x="69532" y="952"/>
                      </a:cubicBezTo>
                      <a:cubicBezTo>
                        <a:pt x="71438" y="952"/>
                        <a:pt x="73343" y="952"/>
                        <a:pt x="76200" y="0"/>
                      </a:cubicBezTo>
                      <a:cubicBezTo>
                        <a:pt x="76200" y="952"/>
                        <a:pt x="76200" y="1905"/>
                        <a:pt x="75248" y="3810"/>
                      </a:cubicBezTo>
                      <a:cubicBezTo>
                        <a:pt x="74295" y="11430"/>
                        <a:pt x="71438" y="19050"/>
                        <a:pt x="76200" y="27623"/>
                      </a:cubicBezTo>
                      <a:cubicBezTo>
                        <a:pt x="79057" y="32385"/>
                        <a:pt x="81915" y="30480"/>
                        <a:pt x="81915" y="37148"/>
                      </a:cubicBezTo>
                      <a:cubicBezTo>
                        <a:pt x="81915" y="33338"/>
                        <a:pt x="98107" y="33338"/>
                        <a:pt x="100013" y="28575"/>
                      </a:cubicBezTo>
                      <a:cubicBezTo>
                        <a:pt x="100965" y="26670"/>
                        <a:pt x="105728" y="23813"/>
                        <a:pt x="105728" y="18098"/>
                      </a:cubicBezTo>
                      <a:cubicBezTo>
                        <a:pt x="105728" y="13335"/>
                        <a:pt x="112395" y="6667"/>
                        <a:pt x="118110" y="3810"/>
                      </a:cubicBezTo>
                      <a:cubicBezTo>
                        <a:pt x="117157" y="4763"/>
                        <a:pt x="117157" y="5715"/>
                        <a:pt x="117157" y="6667"/>
                      </a:cubicBezTo>
                      <a:cubicBezTo>
                        <a:pt x="119063" y="9525"/>
                        <a:pt x="120968" y="11430"/>
                        <a:pt x="123825" y="12383"/>
                      </a:cubicBezTo>
                      <a:close/>
                    </a:path>
                  </a:pathLst>
                </a:custGeom>
                <a:solidFill>
                  <a:srgbClr val="81654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309" name="Freeform: Shape 1308">
                  <a:extLst>
                    <a:ext uri="{FF2B5EF4-FFF2-40B4-BE49-F238E27FC236}">
                      <a16:creationId xmlns:a16="http://schemas.microsoft.com/office/drawing/2014/main" id="{3AAFA068-51B3-4CDF-ADCA-169588DECD22}"/>
                    </a:ext>
                  </a:extLst>
                </p:cNvPr>
                <p:cNvSpPr/>
                <p:nvPr/>
              </p:nvSpPr>
              <p:spPr>
                <a:xfrm>
                  <a:off x="5287735" y="3586588"/>
                  <a:ext cx="233757" cy="170060"/>
                </a:xfrm>
                <a:custGeom>
                  <a:avLst/>
                  <a:gdLst>
                    <a:gd name="connsiteX0" fmla="*/ 2857 w 233757"/>
                    <a:gd name="connsiteY0" fmla="*/ 107815 h 170060"/>
                    <a:gd name="connsiteX1" fmla="*/ 2857 w 233757"/>
                    <a:gd name="connsiteY1" fmla="*/ 107815 h 170060"/>
                    <a:gd name="connsiteX2" fmla="*/ 0 w 233757"/>
                    <a:gd name="connsiteY2" fmla="*/ 95432 h 170060"/>
                    <a:gd name="connsiteX3" fmla="*/ 952 w 233757"/>
                    <a:gd name="connsiteY3" fmla="*/ 84003 h 170060"/>
                    <a:gd name="connsiteX4" fmla="*/ 12382 w 233757"/>
                    <a:gd name="connsiteY4" fmla="*/ 72573 h 170060"/>
                    <a:gd name="connsiteX5" fmla="*/ 20955 w 233757"/>
                    <a:gd name="connsiteY5" fmla="*/ 71620 h 170060"/>
                    <a:gd name="connsiteX6" fmla="*/ 28575 w 233757"/>
                    <a:gd name="connsiteY6" fmla="*/ 73525 h 170060"/>
                    <a:gd name="connsiteX7" fmla="*/ 34290 w 233757"/>
                    <a:gd name="connsiteY7" fmla="*/ 57332 h 170060"/>
                    <a:gd name="connsiteX8" fmla="*/ 34290 w 233757"/>
                    <a:gd name="connsiteY8" fmla="*/ 57332 h 170060"/>
                    <a:gd name="connsiteX9" fmla="*/ 52388 w 233757"/>
                    <a:gd name="connsiteY9" fmla="*/ 43998 h 170060"/>
                    <a:gd name="connsiteX10" fmla="*/ 52388 w 233757"/>
                    <a:gd name="connsiteY10" fmla="*/ 23995 h 170060"/>
                    <a:gd name="connsiteX11" fmla="*/ 74295 w 233757"/>
                    <a:gd name="connsiteY11" fmla="*/ 23043 h 170060"/>
                    <a:gd name="connsiteX12" fmla="*/ 76200 w 233757"/>
                    <a:gd name="connsiteY12" fmla="*/ 14470 h 170060"/>
                    <a:gd name="connsiteX13" fmla="*/ 81915 w 233757"/>
                    <a:gd name="connsiteY13" fmla="*/ 6850 h 170060"/>
                    <a:gd name="connsiteX14" fmla="*/ 101917 w 233757"/>
                    <a:gd name="connsiteY14" fmla="*/ 182 h 170060"/>
                    <a:gd name="connsiteX15" fmla="*/ 129540 w 233757"/>
                    <a:gd name="connsiteY15" fmla="*/ 20185 h 170060"/>
                    <a:gd name="connsiteX16" fmla="*/ 158115 w 233757"/>
                    <a:gd name="connsiteY16" fmla="*/ 43998 h 170060"/>
                    <a:gd name="connsiteX17" fmla="*/ 158115 w 233757"/>
                    <a:gd name="connsiteY17" fmla="*/ 43998 h 170060"/>
                    <a:gd name="connsiteX18" fmla="*/ 164783 w 233757"/>
                    <a:gd name="connsiteY18" fmla="*/ 57332 h 170060"/>
                    <a:gd name="connsiteX19" fmla="*/ 164783 w 233757"/>
                    <a:gd name="connsiteY19" fmla="*/ 58285 h 170060"/>
                    <a:gd name="connsiteX20" fmla="*/ 178117 w 233757"/>
                    <a:gd name="connsiteY20" fmla="*/ 50665 h 170060"/>
                    <a:gd name="connsiteX21" fmla="*/ 203835 w 233757"/>
                    <a:gd name="connsiteY21" fmla="*/ 55428 h 170060"/>
                    <a:gd name="connsiteX22" fmla="*/ 206692 w 233757"/>
                    <a:gd name="connsiteY22" fmla="*/ 58285 h 170060"/>
                    <a:gd name="connsiteX23" fmla="*/ 210502 w 233757"/>
                    <a:gd name="connsiteY23" fmla="*/ 72573 h 170060"/>
                    <a:gd name="connsiteX24" fmla="*/ 206692 w 233757"/>
                    <a:gd name="connsiteY24" fmla="*/ 84003 h 170060"/>
                    <a:gd name="connsiteX25" fmla="*/ 214313 w 233757"/>
                    <a:gd name="connsiteY25" fmla="*/ 87813 h 170060"/>
                    <a:gd name="connsiteX26" fmla="*/ 216217 w 233757"/>
                    <a:gd name="connsiteY26" fmla="*/ 98290 h 170060"/>
                    <a:gd name="connsiteX27" fmla="*/ 226695 w 233757"/>
                    <a:gd name="connsiteY27" fmla="*/ 100195 h 170060"/>
                    <a:gd name="connsiteX28" fmla="*/ 231457 w 233757"/>
                    <a:gd name="connsiteY28" fmla="*/ 104005 h 170060"/>
                    <a:gd name="connsiteX29" fmla="*/ 233363 w 233757"/>
                    <a:gd name="connsiteY29" fmla="*/ 109720 h 170060"/>
                    <a:gd name="connsiteX30" fmla="*/ 232410 w 233757"/>
                    <a:gd name="connsiteY30" fmla="*/ 123055 h 170060"/>
                    <a:gd name="connsiteX31" fmla="*/ 226695 w 233757"/>
                    <a:gd name="connsiteY31" fmla="*/ 130675 h 170060"/>
                    <a:gd name="connsiteX32" fmla="*/ 222885 w 233757"/>
                    <a:gd name="connsiteY32" fmla="*/ 133533 h 170060"/>
                    <a:gd name="connsiteX33" fmla="*/ 222885 w 233757"/>
                    <a:gd name="connsiteY33" fmla="*/ 136390 h 170060"/>
                    <a:gd name="connsiteX34" fmla="*/ 222885 w 233757"/>
                    <a:gd name="connsiteY34" fmla="*/ 139248 h 170060"/>
                    <a:gd name="connsiteX35" fmla="*/ 218122 w 233757"/>
                    <a:gd name="connsiteY35" fmla="*/ 151630 h 170060"/>
                    <a:gd name="connsiteX36" fmla="*/ 190500 w 233757"/>
                    <a:gd name="connsiteY36" fmla="*/ 163060 h 170060"/>
                    <a:gd name="connsiteX37" fmla="*/ 182880 w 233757"/>
                    <a:gd name="connsiteY37" fmla="*/ 157345 h 170060"/>
                    <a:gd name="connsiteX38" fmla="*/ 172402 w 233757"/>
                    <a:gd name="connsiteY38" fmla="*/ 166870 h 170060"/>
                    <a:gd name="connsiteX39" fmla="*/ 163830 w 233757"/>
                    <a:gd name="connsiteY39" fmla="*/ 159250 h 170060"/>
                    <a:gd name="connsiteX40" fmla="*/ 163830 w 233757"/>
                    <a:gd name="connsiteY40" fmla="*/ 159250 h 170060"/>
                    <a:gd name="connsiteX41" fmla="*/ 162877 w 233757"/>
                    <a:gd name="connsiteY41" fmla="*/ 159250 h 170060"/>
                    <a:gd name="connsiteX42" fmla="*/ 161925 w 233757"/>
                    <a:gd name="connsiteY42" fmla="*/ 160203 h 170060"/>
                    <a:gd name="connsiteX43" fmla="*/ 157163 w 233757"/>
                    <a:gd name="connsiteY43" fmla="*/ 164013 h 170060"/>
                    <a:gd name="connsiteX44" fmla="*/ 138113 w 233757"/>
                    <a:gd name="connsiteY44" fmla="*/ 159250 h 170060"/>
                    <a:gd name="connsiteX45" fmla="*/ 133350 w 233757"/>
                    <a:gd name="connsiteY45" fmla="*/ 146868 h 170060"/>
                    <a:gd name="connsiteX46" fmla="*/ 133350 w 233757"/>
                    <a:gd name="connsiteY46" fmla="*/ 144963 h 170060"/>
                    <a:gd name="connsiteX47" fmla="*/ 123825 w 233757"/>
                    <a:gd name="connsiteY47" fmla="*/ 141153 h 170060"/>
                    <a:gd name="connsiteX48" fmla="*/ 116205 w 233757"/>
                    <a:gd name="connsiteY48" fmla="*/ 124960 h 170060"/>
                    <a:gd name="connsiteX49" fmla="*/ 103822 w 233757"/>
                    <a:gd name="connsiteY49" fmla="*/ 130675 h 170060"/>
                    <a:gd name="connsiteX50" fmla="*/ 103822 w 233757"/>
                    <a:gd name="connsiteY50" fmla="*/ 134485 h 170060"/>
                    <a:gd name="connsiteX51" fmla="*/ 93345 w 233757"/>
                    <a:gd name="connsiteY51" fmla="*/ 151630 h 170060"/>
                    <a:gd name="connsiteX52" fmla="*/ 61913 w 233757"/>
                    <a:gd name="connsiteY52" fmla="*/ 149725 h 170060"/>
                    <a:gd name="connsiteX53" fmla="*/ 58102 w 233757"/>
                    <a:gd name="connsiteY53" fmla="*/ 156393 h 170060"/>
                    <a:gd name="connsiteX54" fmla="*/ 49530 w 233757"/>
                    <a:gd name="connsiteY54" fmla="*/ 156393 h 170060"/>
                    <a:gd name="connsiteX55" fmla="*/ 45720 w 233757"/>
                    <a:gd name="connsiteY55" fmla="*/ 163060 h 170060"/>
                    <a:gd name="connsiteX56" fmla="*/ 19050 w 233757"/>
                    <a:gd name="connsiteY56" fmla="*/ 168775 h 170060"/>
                    <a:gd name="connsiteX57" fmla="*/ 3810 w 233757"/>
                    <a:gd name="connsiteY57" fmla="*/ 145915 h 170060"/>
                    <a:gd name="connsiteX58" fmla="*/ 9525 w 233757"/>
                    <a:gd name="connsiteY58" fmla="*/ 131628 h 170060"/>
                    <a:gd name="connsiteX59" fmla="*/ 9525 w 233757"/>
                    <a:gd name="connsiteY59" fmla="*/ 126865 h 170060"/>
                    <a:gd name="connsiteX60" fmla="*/ 5715 w 233757"/>
                    <a:gd name="connsiteY60" fmla="*/ 121150 h 170060"/>
                    <a:gd name="connsiteX61" fmla="*/ 10477 w 233757"/>
                    <a:gd name="connsiteY61" fmla="*/ 112578 h 170060"/>
                    <a:gd name="connsiteX62" fmla="*/ 2857 w 233757"/>
                    <a:gd name="connsiteY62" fmla="*/ 107815 h 1700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</a:cxnLst>
                  <a:rect l="l" t="t" r="r" b="b"/>
                  <a:pathLst>
                    <a:path w="233757" h="170060">
                      <a:moveTo>
                        <a:pt x="2857" y="107815"/>
                      </a:moveTo>
                      <a:cubicBezTo>
                        <a:pt x="2857" y="106863"/>
                        <a:pt x="1905" y="106863"/>
                        <a:pt x="2857" y="107815"/>
                      </a:cubicBezTo>
                      <a:cubicBezTo>
                        <a:pt x="952" y="104005"/>
                        <a:pt x="0" y="99243"/>
                        <a:pt x="0" y="95432"/>
                      </a:cubicBezTo>
                      <a:cubicBezTo>
                        <a:pt x="0" y="91623"/>
                        <a:pt x="0" y="87813"/>
                        <a:pt x="952" y="84003"/>
                      </a:cubicBezTo>
                      <a:cubicBezTo>
                        <a:pt x="2857" y="78288"/>
                        <a:pt x="7620" y="74478"/>
                        <a:pt x="12382" y="72573"/>
                      </a:cubicBezTo>
                      <a:cubicBezTo>
                        <a:pt x="15240" y="71620"/>
                        <a:pt x="18097" y="71620"/>
                        <a:pt x="20955" y="71620"/>
                      </a:cubicBezTo>
                      <a:cubicBezTo>
                        <a:pt x="22860" y="71620"/>
                        <a:pt x="26670" y="74478"/>
                        <a:pt x="28575" y="73525"/>
                      </a:cubicBezTo>
                      <a:cubicBezTo>
                        <a:pt x="25717" y="66857"/>
                        <a:pt x="28575" y="61143"/>
                        <a:pt x="34290" y="57332"/>
                      </a:cubicBezTo>
                      <a:lnTo>
                        <a:pt x="34290" y="57332"/>
                      </a:lnTo>
                      <a:cubicBezTo>
                        <a:pt x="40005" y="45903"/>
                        <a:pt x="52388" y="43998"/>
                        <a:pt x="52388" y="43998"/>
                      </a:cubicBezTo>
                      <a:cubicBezTo>
                        <a:pt x="52388" y="43998"/>
                        <a:pt x="41910" y="31615"/>
                        <a:pt x="52388" y="23995"/>
                      </a:cubicBezTo>
                      <a:cubicBezTo>
                        <a:pt x="62865" y="16375"/>
                        <a:pt x="74295" y="23043"/>
                        <a:pt x="74295" y="23043"/>
                      </a:cubicBezTo>
                      <a:cubicBezTo>
                        <a:pt x="73342" y="22090"/>
                        <a:pt x="76200" y="15423"/>
                        <a:pt x="76200" y="14470"/>
                      </a:cubicBezTo>
                      <a:cubicBezTo>
                        <a:pt x="77152" y="11613"/>
                        <a:pt x="80010" y="8755"/>
                        <a:pt x="81915" y="6850"/>
                      </a:cubicBezTo>
                      <a:cubicBezTo>
                        <a:pt x="86677" y="2088"/>
                        <a:pt x="94297" y="-770"/>
                        <a:pt x="101917" y="182"/>
                      </a:cubicBezTo>
                      <a:cubicBezTo>
                        <a:pt x="114300" y="1135"/>
                        <a:pt x="128588" y="8755"/>
                        <a:pt x="129540" y="20185"/>
                      </a:cubicBezTo>
                      <a:cubicBezTo>
                        <a:pt x="129540" y="20185"/>
                        <a:pt x="159067" y="22090"/>
                        <a:pt x="158115" y="43998"/>
                      </a:cubicBezTo>
                      <a:lnTo>
                        <a:pt x="158115" y="43998"/>
                      </a:lnTo>
                      <a:cubicBezTo>
                        <a:pt x="165735" y="46855"/>
                        <a:pt x="165735" y="53523"/>
                        <a:pt x="164783" y="57332"/>
                      </a:cubicBezTo>
                      <a:cubicBezTo>
                        <a:pt x="164783" y="57332"/>
                        <a:pt x="164783" y="58285"/>
                        <a:pt x="164783" y="58285"/>
                      </a:cubicBezTo>
                      <a:cubicBezTo>
                        <a:pt x="164783" y="54475"/>
                        <a:pt x="175260" y="50665"/>
                        <a:pt x="178117" y="50665"/>
                      </a:cubicBezTo>
                      <a:cubicBezTo>
                        <a:pt x="185738" y="49713"/>
                        <a:pt x="197167" y="49713"/>
                        <a:pt x="203835" y="55428"/>
                      </a:cubicBezTo>
                      <a:cubicBezTo>
                        <a:pt x="204788" y="56380"/>
                        <a:pt x="205740" y="57332"/>
                        <a:pt x="206692" y="58285"/>
                      </a:cubicBezTo>
                      <a:cubicBezTo>
                        <a:pt x="209550" y="63048"/>
                        <a:pt x="211455" y="67810"/>
                        <a:pt x="210502" y="72573"/>
                      </a:cubicBezTo>
                      <a:cubicBezTo>
                        <a:pt x="210502" y="73525"/>
                        <a:pt x="208597" y="84003"/>
                        <a:pt x="206692" y="84003"/>
                      </a:cubicBezTo>
                      <a:cubicBezTo>
                        <a:pt x="209550" y="84955"/>
                        <a:pt x="212408" y="85907"/>
                        <a:pt x="214313" y="87813"/>
                      </a:cubicBezTo>
                      <a:cubicBezTo>
                        <a:pt x="216217" y="90670"/>
                        <a:pt x="216217" y="95432"/>
                        <a:pt x="216217" y="98290"/>
                      </a:cubicBezTo>
                      <a:cubicBezTo>
                        <a:pt x="220027" y="97338"/>
                        <a:pt x="223838" y="98290"/>
                        <a:pt x="226695" y="100195"/>
                      </a:cubicBezTo>
                      <a:cubicBezTo>
                        <a:pt x="228600" y="101148"/>
                        <a:pt x="230505" y="102100"/>
                        <a:pt x="231457" y="104005"/>
                      </a:cubicBezTo>
                      <a:cubicBezTo>
                        <a:pt x="232410" y="105910"/>
                        <a:pt x="233363" y="107815"/>
                        <a:pt x="233363" y="109720"/>
                      </a:cubicBezTo>
                      <a:cubicBezTo>
                        <a:pt x="234315" y="114482"/>
                        <a:pt x="233363" y="119245"/>
                        <a:pt x="232410" y="123055"/>
                      </a:cubicBezTo>
                      <a:cubicBezTo>
                        <a:pt x="231457" y="125913"/>
                        <a:pt x="229552" y="128770"/>
                        <a:pt x="226695" y="130675"/>
                      </a:cubicBezTo>
                      <a:cubicBezTo>
                        <a:pt x="225742" y="131628"/>
                        <a:pt x="223838" y="132580"/>
                        <a:pt x="222885" y="133533"/>
                      </a:cubicBezTo>
                      <a:cubicBezTo>
                        <a:pt x="222885" y="134485"/>
                        <a:pt x="222885" y="135438"/>
                        <a:pt x="222885" y="136390"/>
                      </a:cubicBezTo>
                      <a:cubicBezTo>
                        <a:pt x="222885" y="137343"/>
                        <a:pt x="222885" y="138295"/>
                        <a:pt x="222885" y="139248"/>
                      </a:cubicBezTo>
                      <a:cubicBezTo>
                        <a:pt x="221933" y="144010"/>
                        <a:pt x="220980" y="147820"/>
                        <a:pt x="218122" y="151630"/>
                      </a:cubicBezTo>
                      <a:cubicBezTo>
                        <a:pt x="211455" y="160203"/>
                        <a:pt x="201930" y="168775"/>
                        <a:pt x="190500" y="163060"/>
                      </a:cubicBezTo>
                      <a:cubicBezTo>
                        <a:pt x="187642" y="162108"/>
                        <a:pt x="184785" y="159250"/>
                        <a:pt x="182880" y="157345"/>
                      </a:cubicBezTo>
                      <a:cubicBezTo>
                        <a:pt x="182880" y="157345"/>
                        <a:pt x="182880" y="168775"/>
                        <a:pt x="172402" y="166870"/>
                      </a:cubicBezTo>
                      <a:cubicBezTo>
                        <a:pt x="167640" y="166870"/>
                        <a:pt x="164783" y="164013"/>
                        <a:pt x="163830" y="159250"/>
                      </a:cubicBezTo>
                      <a:cubicBezTo>
                        <a:pt x="163830" y="159250"/>
                        <a:pt x="163830" y="159250"/>
                        <a:pt x="163830" y="159250"/>
                      </a:cubicBezTo>
                      <a:cubicBezTo>
                        <a:pt x="163830" y="159250"/>
                        <a:pt x="162877" y="159250"/>
                        <a:pt x="162877" y="159250"/>
                      </a:cubicBezTo>
                      <a:cubicBezTo>
                        <a:pt x="162877" y="159250"/>
                        <a:pt x="162877" y="159250"/>
                        <a:pt x="161925" y="160203"/>
                      </a:cubicBezTo>
                      <a:cubicBezTo>
                        <a:pt x="160972" y="162108"/>
                        <a:pt x="159067" y="163060"/>
                        <a:pt x="157163" y="164013"/>
                      </a:cubicBezTo>
                      <a:cubicBezTo>
                        <a:pt x="151447" y="165918"/>
                        <a:pt x="143827" y="162108"/>
                        <a:pt x="138113" y="159250"/>
                      </a:cubicBezTo>
                      <a:cubicBezTo>
                        <a:pt x="138113" y="159250"/>
                        <a:pt x="131445" y="156393"/>
                        <a:pt x="133350" y="146868"/>
                      </a:cubicBezTo>
                      <a:cubicBezTo>
                        <a:pt x="133350" y="145915"/>
                        <a:pt x="133350" y="145915"/>
                        <a:pt x="133350" y="144963"/>
                      </a:cubicBezTo>
                      <a:cubicBezTo>
                        <a:pt x="132397" y="144963"/>
                        <a:pt x="129540" y="144010"/>
                        <a:pt x="123825" y="141153"/>
                      </a:cubicBezTo>
                      <a:cubicBezTo>
                        <a:pt x="114300" y="136390"/>
                        <a:pt x="116205" y="124960"/>
                        <a:pt x="116205" y="124960"/>
                      </a:cubicBezTo>
                      <a:cubicBezTo>
                        <a:pt x="113347" y="131628"/>
                        <a:pt x="107632" y="131628"/>
                        <a:pt x="103822" y="130675"/>
                      </a:cubicBezTo>
                      <a:cubicBezTo>
                        <a:pt x="103822" y="131628"/>
                        <a:pt x="103822" y="133533"/>
                        <a:pt x="103822" y="134485"/>
                      </a:cubicBezTo>
                      <a:cubicBezTo>
                        <a:pt x="104775" y="139248"/>
                        <a:pt x="103822" y="145915"/>
                        <a:pt x="93345" y="151630"/>
                      </a:cubicBezTo>
                      <a:cubicBezTo>
                        <a:pt x="82867" y="157345"/>
                        <a:pt x="71438" y="156393"/>
                        <a:pt x="61913" y="149725"/>
                      </a:cubicBezTo>
                      <a:cubicBezTo>
                        <a:pt x="62865" y="152583"/>
                        <a:pt x="60960" y="155440"/>
                        <a:pt x="58102" y="156393"/>
                      </a:cubicBezTo>
                      <a:cubicBezTo>
                        <a:pt x="55245" y="157345"/>
                        <a:pt x="52388" y="157345"/>
                        <a:pt x="49530" y="156393"/>
                      </a:cubicBezTo>
                      <a:cubicBezTo>
                        <a:pt x="49530" y="159250"/>
                        <a:pt x="47625" y="161155"/>
                        <a:pt x="45720" y="163060"/>
                      </a:cubicBezTo>
                      <a:cubicBezTo>
                        <a:pt x="39052" y="169728"/>
                        <a:pt x="27622" y="171633"/>
                        <a:pt x="19050" y="168775"/>
                      </a:cubicBezTo>
                      <a:cubicBezTo>
                        <a:pt x="10477" y="164965"/>
                        <a:pt x="3810" y="155440"/>
                        <a:pt x="3810" y="145915"/>
                      </a:cubicBezTo>
                      <a:cubicBezTo>
                        <a:pt x="3810" y="141153"/>
                        <a:pt x="5715" y="135438"/>
                        <a:pt x="9525" y="131628"/>
                      </a:cubicBezTo>
                      <a:cubicBezTo>
                        <a:pt x="12382" y="128770"/>
                        <a:pt x="12382" y="129723"/>
                        <a:pt x="9525" y="126865"/>
                      </a:cubicBezTo>
                      <a:cubicBezTo>
                        <a:pt x="7620" y="124960"/>
                        <a:pt x="5715" y="123055"/>
                        <a:pt x="5715" y="121150"/>
                      </a:cubicBezTo>
                      <a:cubicBezTo>
                        <a:pt x="4763" y="117340"/>
                        <a:pt x="6667" y="113530"/>
                        <a:pt x="10477" y="112578"/>
                      </a:cubicBezTo>
                      <a:cubicBezTo>
                        <a:pt x="7620" y="113530"/>
                        <a:pt x="4763" y="110673"/>
                        <a:pt x="2857" y="107815"/>
                      </a:cubicBezTo>
                      <a:close/>
                    </a:path>
                  </a:pathLst>
                </a:custGeom>
                <a:solidFill>
                  <a:srgbClr val="75B34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310" name="Freeform: Shape 1309">
                  <a:extLst>
                    <a:ext uri="{FF2B5EF4-FFF2-40B4-BE49-F238E27FC236}">
                      <a16:creationId xmlns:a16="http://schemas.microsoft.com/office/drawing/2014/main" id="{5F93F360-9A8D-4A2E-AC6C-D04EADF08C02}"/>
                    </a:ext>
                  </a:extLst>
                </p:cNvPr>
                <p:cNvSpPr/>
                <p:nvPr/>
              </p:nvSpPr>
              <p:spPr>
                <a:xfrm>
                  <a:off x="5289639" y="3685831"/>
                  <a:ext cx="229947" cy="71770"/>
                </a:xfrm>
                <a:custGeom>
                  <a:avLst/>
                  <a:gdLst>
                    <a:gd name="connsiteX0" fmla="*/ 7620 w 229947"/>
                    <a:gd name="connsiteY0" fmla="*/ 35243 h 71770"/>
                    <a:gd name="connsiteX1" fmla="*/ 18098 w 229947"/>
                    <a:gd name="connsiteY1" fmla="*/ 43815 h 71770"/>
                    <a:gd name="connsiteX2" fmla="*/ 44768 w 229947"/>
                    <a:gd name="connsiteY2" fmla="*/ 38100 h 71770"/>
                    <a:gd name="connsiteX3" fmla="*/ 48578 w 229947"/>
                    <a:gd name="connsiteY3" fmla="*/ 31433 h 71770"/>
                    <a:gd name="connsiteX4" fmla="*/ 57150 w 229947"/>
                    <a:gd name="connsiteY4" fmla="*/ 31433 h 71770"/>
                    <a:gd name="connsiteX5" fmla="*/ 60960 w 229947"/>
                    <a:gd name="connsiteY5" fmla="*/ 24765 h 71770"/>
                    <a:gd name="connsiteX6" fmla="*/ 92393 w 229947"/>
                    <a:gd name="connsiteY6" fmla="*/ 26670 h 71770"/>
                    <a:gd name="connsiteX7" fmla="*/ 102870 w 229947"/>
                    <a:gd name="connsiteY7" fmla="*/ 9525 h 71770"/>
                    <a:gd name="connsiteX8" fmla="*/ 102870 w 229947"/>
                    <a:gd name="connsiteY8" fmla="*/ 5715 h 71770"/>
                    <a:gd name="connsiteX9" fmla="*/ 115253 w 229947"/>
                    <a:gd name="connsiteY9" fmla="*/ 0 h 71770"/>
                    <a:gd name="connsiteX10" fmla="*/ 122873 w 229947"/>
                    <a:gd name="connsiteY10" fmla="*/ 16193 h 71770"/>
                    <a:gd name="connsiteX11" fmla="*/ 132398 w 229947"/>
                    <a:gd name="connsiteY11" fmla="*/ 20002 h 71770"/>
                    <a:gd name="connsiteX12" fmla="*/ 132398 w 229947"/>
                    <a:gd name="connsiteY12" fmla="*/ 21908 h 71770"/>
                    <a:gd name="connsiteX13" fmla="*/ 137160 w 229947"/>
                    <a:gd name="connsiteY13" fmla="*/ 34290 h 71770"/>
                    <a:gd name="connsiteX14" fmla="*/ 156210 w 229947"/>
                    <a:gd name="connsiteY14" fmla="*/ 39052 h 71770"/>
                    <a:gd name="connsiteX15" fmla="*/ 160973 w 229947"/>
                    <a:gd name="connsiteY15" fmla="*/ 35243 h 71770"/>
                    <a:gd name="connsiteX16" fmla="*/ 161925 w 229947"/>
                    <a:gd name="connsiteY16" fmla="*/ 34290 h 71770"/>
                    <a:gd name="connsiteX17" fmla="*/ 162878 w 229947"/>
                    <a:gd name="connsiteY17" fmla="*/ 34290 h 71770"/>
                    <a:gd name="connsiteX18" fmla="*/ 162878 w 229947"/>
                    <a:gd name="connsiteY18" fmla="*/ 34290 h 71770"/>
                    <a:gd name="connsiteX19" fmla="*/ 171450 w 229947"/>
                    <a:gd name="connsiteY19" fmla="*/ 41910 h 71770"/>
                    <a:gd name="connsiteX20" fmla="*/ 181928 w 229947"/>
                    <a:gd name="connsiteY20" fmla="*/ 32385 h 71770"/>
                    <a:gd name="connsiteX21" fmla="*/ 189548 w 229947"/>
                    <a:gd name="connsiteY21" fmla="*/ 38100 h 71770"/>
                    <a:gd name="connsiteX22" fmla="*/ 217170 w 229947"/>
                    <a:gd name="connsiteY22" fmla="*/ 26670 h 71770"/>
                    <a:gd name="connsiteX23" fmla="*/ 221933 w 229947"/>
                    <a:gd name="connsiteY23" fmla="*/ 14288 h 71770"/>
                    <a:gd name="connsiteX24" fmla="*/ 221933 w 229947"/>
                    <a:gd name="connsiteY24" fmla="*/ 11430 h 71770"/>
                    <a:gd name="connsiteX25" fmla="*/ 221933 w 229947"/>
                    <a:gd name="connsiteY25" fmla="*/ 9525 h 71770"/>
                    <a:gd name="connsiteX26" fmla="*/ 221933 w 229947"/>
                    <a:gd name="connsiteY26" fmla="*/ 8573 h 71770"/>
                    <a:gd name="connsiteX27" fmla="*/ 219075 w 229947"/>
                    <a:gd name="connsiteY27" fmla="*/ 0 h 71770"/>
                    <a:gd name="connsiteX28" fmla="*/ 224790 w 229947"/>
                    <a:gd name="connsiteY28" fmla="*/ 1905 h 71770"/>
                    <a:gd name="connsiteX29" fmla="*/ 227648 w 229947"/>
                    <a:gd name="connsiteY29" fmla="*/ 3810 h 71770"/>
                    <a:gd name="connsiteX30" fmla="*/ 227648 w 229947"/>
                    <a:gd name="connsiteY30" fmla="*/ 3810 h 71770"/>
                    <a:gd name="connsiteX31" fmla="*/ 228600 w 229947"/>
                    <a:gd name="connsiteY31" fmla="*/ 4763 h 71770"/>
                    <a:gd name="connsiteX32" fmla="*/ 228600 w 229947"/>
                    <a:gd name="connsiteY32" fmla="*/ 4763 h 71770"/>
                    <a:gd name="connsiteX33" fmla="*/ 228600 w 229947"/>
                    <a:gd name="connsiteY33" fmla="*/ 5715 h 71770"/>
                    <a:gd name="connsiteX34" fmla="*/ 228600 w 229947"/>
                    <a:gd name="connsiteY34" fmla="*/ 5715 h 71770"/>
                    <a:gd name="connsiteX35" fmla="*/ 229552 w 229947"/>
                    <a:gd name="connsiteY35" fmla="*/ 6668 h 71770"/>
                    <a:gd name="connsiteX36" fmla="*/ 229552 w 229947"/>
                    <a:gd name="connsiteY36" fmla="*/ 7620 h 71770"/>
                    <a:gd name="connsiteX37" fmla="*/ 229552 w 229947"/>
                    <a:gd name="connsiteY37" fmla="*/ 7620 h 71770"/>
                    <a:gd name="connsiteX38" fmla="*/ 229552 w 229947"/>
                    <a:gd name="connsiteY38" fmla="*/ 7620 h 71770"/>
                    <a:gd name="connsiteX39" fmla="*/ 229552 w 229947"/>
                    <a:gd name="connsiteY39" fmla="*/ 7620 h 71770"/>
                    <a:gd name="connsiteX40" fmla="*/ 229552 w 229947"/>
                    <a:gd name="connsiteY40" fmla="*/ 7620 h 71770"/>
                    <a:gd name="connsiteX41" fmla="*/ 229552 w 229947"/>
                    <a:gd name="connsiteY41" fmla="*/ 7620 h 71770"/>
                    <a:gd name="connsiteX42" fmla="*/ 229552 w 229947"/>
                    <a:gd name="connsiteY42" fmla="*/ 8573 h 71770"/>
                    <a:gd name="connsiteX43" fmla="*/ 229552 w 229947"/>
                    <a:gd name="connsiteY43" fmla="*/ 8573 h 71770"/>
                    <a:gd name="connsiteX44" fmla="*/ 229552 w 229947"/>
                    <a:gd name="connsiteY44" fmla="*/ 8573 h 71770"/>
                    <a:gd name="connsiteX45" fmla="*/ 229552 w 229947"/>
                    <a:gd name="connsiteY45" fmla="*/ 8573 h 71770"/>
                    <a:gd name="connsiteX46" fmla="*/ 229552 w 229947"/>
                    <a:gd name="connsiteY46" fmla="*/ 8573 h 71770"/>
                    <a:gd name="connsiteX47" fmla="*/ 229552 w 229947"/>
                    <a:gd name="connsiteY47" fmla="*/ 10477 h 71770"/>
                    <a:gd name="connsiteX48" fmla="*/ 228600 w 229947"/>
                    <a:gd name="connsiteY48" fmla="*/ 23813 h 71770"/>
                    <a:gd name="connsiteX49" fmla="*/ 222885 w 229947"/>
                    <a:gd name="connsiteY49" fmla="*/ 31433 h 71770"/>
                    <a:gd name="connsiteX50" fmla="*/ 219075 w 229947"/>
                    <a:gd name="connsiteY50" fmla="*/ 34290 h 71770"/>
                    <a:gd name="connsiteX51" fmla="*/ 219075 w 229947"/>
                    <a:gd name="connsiteY51" fmla="*/ 37148 h 71770"/>
                    <a:gd name="connsiteX52" fmla="*/ 219075 w 229947"/>
                    <a:gd name="connsiteY52" fmla="*/ 40005 h 71770"/>
                    <a:gd name="connsiteX53" fmla="*/ 214313 w 229947"/>
                    <a:gd name="connsiteY53" fmla="*/ 52388 h 71770"/>
                    <a:gd name="connsiteX54" fmla="*/ 186690 w 229947"/>
                    <a:gd name="connsiteY54" fmla="*/ 63818 h 71770"/>
                    <a:gd name="connsiteX55" fmla="*/ 179070 w 229947"/>
                    <a:gd name="connsiteY55" fmla="*/ 58102 h 71770"/>
                    <a:gd name="connsiteX56" fmla="*/ 168593 w 229947"/>
                    <a:gd name="connsiteY56" fmla="*/ 68580 h 71770"/>
                    <a:gd name="connsiteX57" fmla="*/ 160020 w 229947"/>
                    <a:gd name="connsiteY57" fmla="*/ 60960 h 71770"/>
                    <a:gd name="connsiteX58" fmla="*/ 160020 w 229947"/>
                    <a:gd name="connsiteY58" fmla="*/ 60960 h 71770"/>
                    <a:gd name="connsiteX59" fmla="*/ 159068 w 229947"/>
                    <a:gd name="connsiteY59" fmla="*/ 60960 h 71770"/>
                    <a:gd name="connsiteX60" fmla="*/ 158115 w 229947"/>
                    <a:gd name="connsiteY60" fmla="*/ 61913 h 71770"/>
                    <a:gd name="connsiteX61" fmla="*/ 153353 w 229947"/>
                    <a:gd name="connsiteY61" fmla="*/ 65723 h 71770"/>
                    <a:gd name="connsiteX62" fmla="*/ 134303 w 229947"/>
                    <a:gd name="connsiteY62" fmla="*/ 60960 h 71770"/>
                    <a:gd name="connsiteX63" fmla="*/ 129540 w 229947"/>
                    <a:gd name="connsiteY63" fmla="*/ 48577 h 71770"/>
                    <a:gd name="connsiteX64" fmla="*/ 129540 w 229947"/>
                    <a:gd name="connsiteY64" fmla="*/ 46673 h 71770"/>
                    <a:gd name="connsiteX65" fmla="*/ 120015 w 229947"/>
                    <a:gd name="connsiteY65" fmla="*/ 42863 h 71770"/>
                    <a:gd name="connsiteX66" fmla="*/ 112395 w 229947"/>
                    <a:gd name="connsiteY66" fmla="*/ 26670 h 71770"/>
                    <a:gd name="connsiteX67" fmla="*/ 100013 w 229947"/>
                    <a:gd name="connsiteY67" fmla="*/ 32385 h 71770"/>
                    <a:gd name="connsiteX68" fmla="*/ 100013 w 229947"/>
                    <a:gd name="connsiteY68" fmla="*/ 36195 h 71770"/>
                    <a:gd name="connsiteX69" fmla="*/ 89535 w 229947"/>
                    <a:gd name="connsiteY69" fmla="*/ 53340 h 71770"/>
                    <a:gd name="connsiteX70" fmla="*/ 58103 w 229947"/>
                    <a:gd name="connsiteY70" fmla="*/ 51435 h 71770"/>
                    <a:gd name="connsiteX71" fmla="*/ 54293 w 229947"/>
                    <a:gd name="connsiteY71" fmla="*/ 58102 h 71770"/>
                    <a:gd name="connsiteX72" fmla="*/ 45720 w 229947"/>
                    <a:gd name="connsiteY72" fmla="*/ 58102 h 71770"/>
                    <a:gd name="connsiteX73" fmla="*/ 41910 w 229947"/>
                    <a:gd name="connsiteY73" fmla="*/ 64770 h 71770"/>
                    <a:gd name="connsiteX74" fmla="*/ 15240 w 229947"/>
                    <a:gd name="connsiteY74" fmla="*/ 70485 h 71770"/>
                    <a:gd name="connsiteX75" fmla="*/ 0 w 229947"/>
                    <a:gd name="connsiteY75" fmla="*/ 47625 h 71770"/>
                    <a:gd name="connsiteX76" fmla="*/ 7620 w 229947"/>
                    <a:gd name="connsiteY76" fmla="*/ 35243 h 717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</a:cxnLst>
                  <a:rect l="l" t="t" r="r" b="b"/>
                  <a:pathLst>
                    <a:path w="229947" h="71770">
                      <a:moveTo>
                        <a:pt x="7620" y="35243"/>
                      </a:moveTo>
                      <a:cubicBezTo>
                        <a:pt x="10478" y="39052"/>
                        <a:pt x="14288" y="41910"/>
                        <a:pt x="18098" y="43815"/>
                      </a:cubicBezTo>
                      <a:cubicBezTo>
                        <a:pt x="26670" y="47625"/>
                        <a:pt x="38100" y="45720"/>
                        <a:pt x="44768" y="38100"/>
                      </a:cubicBezTo>
                      <a:cubicBezTo>
                        <a:pt x="46673" y="36195"/>
                        <a:pt x="48578" y="34290"/>
                        <a:pt x="48578" y="31433"/>
                      </a:cubicBezTo>
                      <a:cubicBezTo>
                        <a:pt x="51435" y="32385"/>
                        <a:pt x="54293" y="32385"/>
                        <a:pt x="57150" y="31433"/>
                      </a:cubicBezTo>
                      <a:cubicBezTo>
                        <a:pt x="60008" y="30480"/>
                        <a:pt x="61913" y="27623"/>
                        <a:pt x="60960" y="24765"/>
                      </a:cubicBezTo>
                      <a:cubicBezTo>
                        <a:pt x="70485" y="32385"/>
                        <a:pt x="81915" y="32385"/>
                        <a:pt x="92393" y="26670"/>
                      </a:cubicBezTo>
                      <a:cubicBezTo>
                        <a:pt x="103823" y="20955"/>
                        <a:pt x="103823" y="14288"/>
                        <a:pt x="102870" y="9525"/>
                      </a:cubicBezTo>
                      <a:cubicBezTo>
                        <a:pt x="102870" y="8573"/>
                        <a:pt x="103823" y="6668"/>
                        <a:pt x="102870" y="5715"/>
                      </a:cubicBezTo>
                      <a:cubicBezTo>
                        <a:pt x="106680" y="6668"/>
                        <a:pt x="112395" y="7620"/>
                        <a:pt x="115253" y="0"/>
                      </a:cubicBezTo>
                      <a:cubicBezTo>
                        <a:pt x="115253" y="0"/>
                        <a:pt x="113348" y="11430"/>
                        <a:pt x="122873" y="16193"/>
                      </a:cubicBezTo>
                      <a:cubicBezTo>
                        <a:pt x="128588" y="19050"/>
                        <a:pt x="131445" y="20002"/>
                        <a:pt x="132398" y="20002"/>
                      </a:cubicBezTo>
                      <a:cubicBezTo>
                        <a:pt x="132398" y="20955"/>
                        <a:pt x="132398" y="20955"/>
                        <a:pt x="132398" y="21908"/>
                      </a:cubicBezTo>
                      <a:cubicBezTo>
                        <a:pt x="130493" y="30480"/>
                        <a:pt x="137160" y="34290"/>
                        <a:pt x="137160" y="34290"/>
                      </a:cubicBezTo>
                      <a:cubicBezTo>
                        <a:pt x="141923" y="37148"/>
                        <a:pt x="149543" y="40958"/>
                        <a:pt x="156210" y="39052"/>
                      </a:cubicBezTo>
                      <a:cubicBezTo>
                        <a:pt x="158115" y="38100"/>
                        <a:pt x="160020" y="37148"/>
                        <a:pt x="160973" y="35243"/>
                      </a:cubicBezTo>
                      <a:cubicBezTo>
                        <a:pt x="160973" y="35243"/>
                        <a:pt x="160973" y="34290"/>
                        <a:pt x="161925" y="34290"/>
                      </a:cubicBezTo>
                      <a:cubicBezTo>
                        <a:pt x="161925" y="34290"/>
                        <a:pt x="162878" y="34290"/>
                        <a:pt x="162878" y="34290"/>
                      </a:cubicBezTo>
                      <a:cubicBezTo>
                        <a:pt x="162878" y="34290"/>
                        <a:pt x="162878" y="34290"/>
                        <a:pt x="162878" y="34290"/>
                      </a:cubicBezTo>
                      <a:cubicBezTo>
                        <a:pt x="163830" y="39052"/>
                        <a:pt x="166688" y="41910"/>
                        <a:pt x="171450" y="41910"/>
                      </a:cubicBezTo>
                      <a:cubicBezTo>
                        <a:pt x="182880" y="42863"/>
                        <a:pt x="181928" y="32385"/>
                        <a:pt x="181928" y="32385"/>
                      </a:cubicBezTo>
                      <a:cubicBezTo>
                        <a:pt x="183833" y="35243"/>
                        <a:pt x="186690" y="37148"/>
                        <a:pt x="189548" y="38100"/>
                      </a:cubicBezTo>
                      <a:cubicBezTo>
                        <a:pt x="200978" y="42863"/>
                        <a:pt x="210503" y="35243"/>
                        <a:pt x="217170" y="26670"/>
                      </a:cubicBezTo>
                      <a:cubicBezTo>
                        <a:pt x="220028" y="22860"/>
                        <a:pt x="220980" y="19050"/>
                        <a:pt x="221933" y="14288"/>
                      </a:cubicBezTo>
                      <a:cubicBezTo>
                        <a:pt x="221933" y="13335"/>
                        <a:pt x="221933" y="12383"/>
                        <a:pt x="221933" y="11430"/>
                      </a:cubicBezTo>
                      <a:cubicBezTo>
                        <a:pt x="221933" y="11430"/>
                        <a:pt x="221933" y="10477"/>
                        <a:pt x="221933" y="9525"/>
                      </a:cubicBezTo>
                      <a:cubicBezTo>
                        <a:pt x="221933" y="8573"/>
                        <a:pt x="221933" y="8573"/>
                        <a:pt x="221933" y="8573"/>
                      </a:cubicBezTo>
                      <a:cubicBezTo>
                        <a:pt x="221933" y="6668"/>
                        <a:pt x="220980" y="2858"/>
                        <a:pt x="219075" y="0"/>
                      </a:cubicBezTo>
                      <a:cubicBezTo>
                        <a:pt x="220980" y="0"/>
                        <a:pt x="222885" y="952"/>
                        <a:pt x="224790" y="1905"/>
                      </a:cubicBezTo>
                      <a:cubicBezTo>
                        <a:pt x="225743" y="2858"/>
                        <a:pt x="226695" y="2858"/>
                        <a:pt x="227648" y="3810"/>
                      </a:cubicBezTo>
                      <a:cubicBezTo>
                        <a:pt x="227648" y="3810"/>
                        <a:pt x="227648" y="3810"/>
                        <a:pt x="227648" y="3810"/>
                      </a:cubicBezTo>
                      <a:cubicBezTo>
                        <a:pt x="227648" y="3810"/>
                        <a:pt x="227648" y="3810"/>
                        <a:pt x="228600" y="4763"/>
                      </a:cubicBezTo>
                      <a:cubicBezTo>
                        <a:pt x="228600" y="4763"/>
                        <a:pt x="228600" y="4763"/>
                        <a:pt x="228600" y="4763"/>
                      </a:cubicBezTo>
                      <a:cubicBezTo>
                        <a:pt x="228600" y="4763"/>
                        <a:pt x="228600" y="4763"/>
                        <a:pt x="228600" y="5715"/>
                      </a:cubicBezTo>
                      <a:cubicBezTo>
                        <a:pt x="228600" y="5715"/>
                        <a:pt x="228600" y="5715"/>
                        <a:pt x="228600" y="5715"/>
                      </a:cubicBezTo>
                      <a:cubicBezTo>
                        <a:pt x="228600" y="5715"/>
                        <a:pt x="228600" y="5715"/>
                        <a:pt x="229552" y="6668"/>
                      </a:cubicBezTo>
                      <a:cubicBezTo>
                        <a:pt x="229552" y="6668"/>
                        <a:pt x="229552" y="6668"/>
                        <a:pt x="229552" y="7620"/>
                      </a:cubicBezTo>
                      <a:cubicBezTo>
                        <a:pt x="229552" y="7620"/>
                        <a:pt x="229552" y="7620"/>
                        <a:pt x="229552" y="7620"/>
                      </a:cubicBezTo>
                      <a:cubicBezTo>
                        <a:pt x="229552" y="7620"/>
                        <a:pt x="229552" y="7620"/>
                        <a:pt x="229552" y="7620"/>
                      </a:cubicBezTo>
                      <a:cubicBezTo>
                        <a:pt x="229552" y="7620"/>
                        <a:pt x="229552" y="7620"/>
                        <a:pt x="229552" y="7620"/>
                      </a:cubicBezTo>
                      <a:cubicBezTo>
                        <a:pt x="229552" y="7620"/>
                        <a:pt x="229552" y="7620"/>
                        <a:pt x="229552" y="7620"/>
                      </a:cubicBezTo>
                      <a:cubicBezTo>
                        <a:pt x="229552" y="7620"/>
                        <a:pt x="229552" y="7620"/>
                        <a:pt x="229552" y="7620"/>
                      </a:cubicBezTo>
                      <a:cubicBezTo>
                        <a:pt x="229552" y="7620"/>
                        <a:pt x="229552" y="7620"/>
                        <a:pt x="229552" y="8573"/>
                      </a:cubicBezTo>
                      <a:cubicBezTo>
                        <a:pt x="229552" y="8573"/>
                        <a:pt x="229552" y="8573"/>
                        <a:pt x="229552" y="8573"/>
                      </a:cubicBezTo>
                      <a:cubicBezTo>
                        <a:pt x="229552" y="8573"/>
                        <a:pt x="229552" y="8573"/>
                        <a:pt x="229552" y="8573"/>
                      </a:cubicBezTo>
                      <a:cubicBezTo>
                        <a:pt x="229552" y="8573"/>
                        <a:pt x="229552" y="8573"/>
                        <a:pt x="229552" y="8573"/>
                      </a:cubicBezTo>
                      <a:cubicBezTo>
                        <a:pt x="229552" y="8573"/>
                        <a:pt x="229552" y="8573"/>
                        <a:pt x="229552" y="8573"/>
                      </a:cubicBezTo>
                      <a:cubicBezTo>
                        <a:pt x="229552" y="9525"/>
                        <a:pt x="229552" y="9525"/>
                        <a:pt x="229552" y="10477"/>
                      </a:cubicBezTo>
                      <a:cubicBezTo>
                        <a:pt x="230505" y="15240"/>
                        <a:pt x="229552" y="20002"/>
                        <a:pt x="228600" y="23813"/>
                      </a:cubicBezTo>
                      <a:cubicBezTo>
                        <a:pt x="227648" y="26670"/>
                        <a:pt x="225743" y="29527"/>
                        <a:pt x="222885" y="31433"/>
                      </a:cubicBezTo>
                      <a:cubicBezTo>
                        <a:pt x="221933" y="32385"/>
                        <a:pt x="220028" y="33338"/>
                        <a:pt x="219075" y="34290"/>
                      </a:cubicBezTo>
                      <a:cubicBezTo>
                        <a:pt x="219075" y="35243"/>
                        <a:pt x="219075" y="36195"/>
                        <a:pt x="219075" y="37148"/>
                      </a:cubicBezTo>
                      <a:cubicBezTo>
                        <a:pt x="219075" y="38100"/>
                        <a:pt x="219075" y="39052"/>
                        <a:pt x="219075" y="40005"/>
                      </a:cubicBezTo>
                      <a:cubicBezTo>
                        <a:pt x="218123" y="44768"/>
                        <a:pt x="217170" y="48577"/>
                        <a:pt x="214313" y="52388"/>
                      </a:cubicBezTo>
                      <a:cubicBezTo>
                        <a:pt x="207645" y="60960"/>
                        <a:pt x="198120" y="69533"/>
                        <a:pt x="186690" y="63818"/>
                      </a:cubicBezTo>
                      <a:cubicBezTo>
                        <a:pt x="183833" y="62865"/>
                        <a:pt x="180975" y="60008"/>
                        <a:pt x="179070" y="58102"/>
                      </a:cubicBezTo>
                      <a:cubicBezTo>
                        <a:pt x="179070" y="58102"/>
                        <a:pt x="179070" y="69533"/>
                        <a:pt x="168593" y="68580"/>
                      </a:cubicBezTo>
                      <a:cubicBezTo>
                        <a:pt x="163830" y="68580"/>
                        <a:pt x="160973" y="65723"/>
                        <a:pt x="160020" y="60960"/>
                      </a:cubicBezTo>
                      <a:cubicBezTo>
                        <a:pt x="160020" y="60960"/>
                        <a:pt x="160020" y="60960"/>
                        <a:pt x="160020" y="60960"/>
                      </a:cubicBezTo>
                      <a:cubicBezTo>
                        <a:pt x="160020" y="60960"/>
                        <a:pt x="159068" y="60960"/>
                        <a:pt x="159068" y="60960"/>
                      </a:cubicBezTo>
                      <a:cubicBezTo>
                        <a:pt x="159068" y="60960"/>
                        <a:pt x="159068" y="60960"/>
                        <a:pt x="158115" y="61913"/>
                      </a:cubicBezTo>
                      <a:cubicBezTo>
                        <a:pt x="157163" y="63818"/>
                        <a:pt x="155258" y="64770"/>
                        <a:pt x="153353" y="65723"/>
                      </a:cubicBezTo>
                      <a:cubicBezTo>
                        <a:pt x="147638" y="67627"/>
                        <a:pt x="140018" y="63818"/>
                        <a:pt x="134303" y="60960"/>
                      </a:cubicBezTo>
                      <a:cubicBezTo>
                        <a:pt x="134303" y="60960"/>
                        <a:pt x="127635" y="58102"/>
                        <a:pt x="129540" y="48577"/>
                      </a:cubicBezTo>
                      <a:cubicBezTo>
                        <a:pt x="129540" y="47625"/>
                        <a:pt x="129540" y="47625"/>
                        <a:pt x="129540" y="46673"/>
                      </a:cubicBezTo>
                      <a:cubicBezTo>
                        <a:pt x="128588" y="46673"/>
                        <a:pt x="125730" y="45720"/>
                        <a:pt x="120015" y="42863"/>
                      </a:cubicBezTo>
                      <a:cubicBezTo>
                        <a:pt x="110490" y="38100"/>
                        <a:pt x="112395" y="26670"/>
                        <a:pt x="112395" y="26670"/>
                      </a:cubicBezTo>
                      <a:cubicBezTo>
                        <a:pt x="109538" y="33338"/>
                        <a:pt x="103823" y="33338"/>
                        <a:pt x="100013" y="32385"/>
                      </a:cubicBezTo>
                      <a:cubicBezTo>
                        <a:pt x="100013" y="33338"/>
                        <a:pt x="100013" y="35243"/>
                        <a:pt x="100013" y="36195"/>
                      </a:cubicBezTo>
                      <a:cubicBezTo>
                        <a:pt x="100965" y="40958"/>
                        <a:pt x="100013" y="47625"/>
                        <a:pt x="89535" y="53340"/>
                      </a:cubicBezTo>
                      <a:cubicBezTo>
                        <a:pt x="79058" y="59055"/>
                        <a:pt x="67628" y="58102"/>
                        <a:pt x="58103" y="51435"/>
                      </a:cubicBezTo>
                      <a:cubicBezTo>
                        <a:pt x="59055" y="54293"/>
                        <a:pt x="57150" y="57150"/>
                        <a:pt x="54293" y="58102"/>
                      </a:cubicBezTo>
                      <a:cubicBezTo>
                        <a:pt x="51435" y="59055"/>
                        <a:pt x="48578" y="59055"/>
                        <a:pt x="45720" y="58102"/>
                      </a:cubicBezTo>
                      <a:cubicBezTo>
                        <a:pt x="45720" y="60960"/>
                        <a:pt x="43815" y="62865"/>
                        <a:pt x="41910" y="64770"/>
                      </a:cubicBezTo>
                      <a:cubicBezTo>
                        <a:pt x="35243" y="71438"/>
                        <a:pt x="23813" y="73343"/>
                        <a:pt x="15240" y="70485"/>
                      </a:cubicBezTo>
                      <a:cubicBezTo>
                        <a:pt x="6668" y="66675"/>
                        <a:pt x="0" y="57150"/>
                        <a:pt x="0" y="47625"/>
                      </a:cubicBezTo>
                      <a:cubicBezTo>
                        <a:pt x="2858" y="43815"/>
                        <a:pt x="4763" y="39052"/>
                        <a:pt x="7620" y="35243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311" name="Freeform: Shape 1310">
                  <a:extLst>
                    <a:ext uri="{FF2B5EF4-FFF2-40B4-BE49-F238E27FC236}">
                      <a16:creationId xmlns:a16="http://schemas.microsoft.com/office/drawing/2014/main" id="{5EF18471-9C68-4480-9FC5-E2FF8EB7377A}"/>
                    </a:ext>
                  </a:extLst>
                </p:cNvPr>
                <p:cNvSpPr/>
                <p:nvPr/>
              </p:nvSpPr>
              <p:spPr>
                <a:xfrm>
                  <a:off x="5415369" y="3678211"/>
                  <a:ext cx="82867" cy="14287"/>
                </a:xfrm>
                <a:custGeom>
                  <a:avLst/>
                  <a:gdLst>
                    <a:gd name="connsiteX0" fmla="*/ 51435 w 82867"/>
                    <a:gd name="connsiteY0" fmla="*/ 13335 h 14287"/>
                    <a:gd name="connsiteX1" fmla="*/ 43815 w 82867"/>
                    <a:gd name="connsiteY1" fmla="*/ 13335 h 14287"/>
                    <a:gd name="connsiteX2" fmla="*/ 37148 w 82867"/>
                    <a:gd name="connsiteY2" fmla="*/ 10477 h 14287"/>
                    <a:gd name="connsiteX3" fmla="*/ 29528 w 82867"/>
                    <a:gd name="connsiteY3" fmla="*/ 13335 h 14287"/>
                    <a:gd name="connsiteX4" fmla="*/ 20955 w 82867"/>
                    <a:gd name="connsiteY4" fmla="*/ 12382 h 14287"/>
                    <a:gd name="connsiteX5" fmla="*/ 13335 w 82867"/>
                    <a:gd name="connsiteY5" fmla="*/ 8572 h 14287"/>
                    <a:gd name="connsiteX6" fmla="*/ 6668 w 82867"/>
                    <a:gd name="connsiteY6" fmla="*/ 8572 h 14287"/>
                    <a:gd name="connsiteX7" fmla="*/ 953 w 82867"/>
                    <a:gd name="connsiteY7" fmla="*/ 4763 h 14287"/>
                    <a:gd name="connsiteX8" fmla="*/ 0 w 82867"/>
                    <a:gd name="connsiteY8" fmla="*/ 0 h 14287"/>
                    <a:gd name="connsiteX9" fmla="*/ 7620 w 82867"/>
                    <a:gd name="connsiteY9" fmla="*/ 2857 h 14287"/>
                    <a:gd name="connsiteX10" fmla="*/ 15240 w 82867"/>
                    <a:gd name="connsiteY10" fmla="*/ 952 h 14287"/>
                    <a:gd name="connsiteX11" fmla="*/ 25718 w 82867"/>
                    <a:gd name="connsiteY11" fmla="*/ 5715 h 14287"/>
                    <a:gd name="connsiteX12" fmla="*/ 38100 w 82867"/>
                    <a:gd name="connsiteY12" fmla="*/ 2857 h 14287"/>
                    <a:gd name="connsiteX13" fmla="*/ 41910 w 82867"/>
                    <a:gd name="connsiteY13" fmla="*/ 4763 h 14287"/>
                    <a:gd name="connsiteX14" fmla="*/ 61913 w 82867"/>
                    <a:gd name="connsiteY14" fmla="*/ 1905 h 14287"/>
                    <a:gd name="connsiteX15" fmla="*/ 62865 w 82867"/>
                    <a:gd name="connsiteY15" fmla="*/ 1905 h 14287"/>
                    <a:gd name="connsiteX16" fmla="*/ 82868 w 82867"/>
                    <a:gd name="connsiteY16" fmla="*/ 4763 h 14287"/>
                    <a:gd name="connsiteX17" fmla="*/ 66675 w 82867"/>
                    <a:gd name="connsiteY17" fmla="*/ 11430 h 14287"/>
                    <a:gd name="connsiteX18" fmla="*/ 61913 w 82867"/>
                    <a:gd name="connsiteY18" fmla="*/ 9525 h 14287"/>
                    <a:gd name="connsiteX19" fmla="*/ 60007 w 82867"/>
                    <a:gd name="connsiteY19" fmla="*/ 11430 h 14287"/>
                    <a:gd name="connsiteX20" fmla="*/ 55245 w 82867"/>
                    <a:gd name="connsiteY20" fmla="*/ 14288 h 14287"/>
                    <a:gd name="connsiteX21" fmla="*/ 51435 w 82867"/>
                    <a:gd name="connsiteY21" fmla="*/ 13335 h 142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82867" h="14287">
                      <a:moveTo>
                        <a:pt x="51435" y="13335"/>
                      </a:moveTo>
                      <a:cubicBezTo>
                        <a:pt x="48578" y="13335"/>
                        <a:pt x="46673" y="13335"/>
                        <a:pt x="43815" y="13335"/>
                      </a:cubicBezTo>
                      <a:cubicBezTo>
                        <a:pt x="40957" y="13335"/>
                        <a:pt x="38100" y="12382"/>
                        <a:pt x="37148" y="10477"/>
                      </a:cubicBezTo>
                      <a:cubicBezTo>
                        <a:pt x="36195" y="12382"/>
                        <a:pt x="32385" y="12382"/>
                        <a:pt x="29528" y="13335"/>
                      </a:cubicBezTo>
                      <a:cubicBezTo>
                        <a:pt x="26670" y="13335"/>
                        <a:pt x="23813" y="13335"/>
                        <a:pt x="20955" y="12382"/>
                      </a:cubicBezTo>
                      <a:cubicBezTo>
                        <a:pt x="18098" y="11430"/>
                        <a:pt x="14288" y="10477"/>
                        <a:pt x="13335" y="8572"/>
                      </a:cubicBezTo>
                      <a:cubicBezTo>
                        <a:pt x="11430" y="8572"/>
                        <a:pt x="8573" y="8572"/>
                        <a:pt x="6668" y="8572"/>
                      </a:cubicBezTo>
                      <a:cubicBezTo>
                        <a:pt x="3810" y="7620"/>
                        <a:pt x="1905" y="6667"/>
                        <a:pt x="953" y="4763"/>
                      </a:cubicBezTo>
                      <a:cubicBezTo>
                        <a:pt x="0" y="2857"/>
                        <a:pt x="0" y="1905"/>
                        <a:pt x="0" y="0"/>
                      </a:cubicBezTo>
                      <a:cubicBezTo>
                        <a:pt x="953" y="1905"/>
                        <a:pt x="4763" y="2857"/>
                        <a:pt x="7620" y="2857"/>
                      </a:cubicBezTo>
                      <a:cubicBezTo>
                        <a:pt x="10478" y="2857"/>
                        <a:pt x="13335" y="1905"/>
                        <a:pt x="15240" y="952"/>
                      </a:cubicBezTo>
                      <a:cubicBezTo>
                        <a:pt x="17145" y="3810"/>
                        <a:pt x="21907" y="5715"/>
                        <a:pt x="25718" y="5715"/>
                      </a:cubicBezTo>
                      <a:cubicBezTo>
                        <a:pt x="30480" y="5715"/>
                        <a:pt x="35243" y="4763"/>
                        <a:pt x="38100" y="2857"/>
                      </a:cubicBezTo>
                      <a:cubicBezTo>
                        <a:pt x="39053" y="3810"/>
                        <a:pt x="40957" y="3810"/>
                        <a:pt x="41910" y="4763"/>
                      </a:cubicBezTo>
                      <a:cubicBezTo>
                        <a:pt x="48578" y="7620"/>
                        <a:pt x="58103" y="5715"/>
                        <a:pt x="61913" y="1905"/>
                      </a:cubicBezTo>
                      <a:cubicBezTo>
                        <a:pt x="61913" y="1905"/>
                        <a:pt x="61913" y="1905"/>
                        <a:pt x="62865" y="1905"/>
                      </a:cubicBezTo>
                      <a:cubicBezTo>
                        <a:pt x="62865" y="1905"/>
                        <a:pt x="66675" y="10477"/>
                        <a:pt x="82868" y="4763"/>
                      </a:cubicBezTo>
                      <a:cubicBezTo>
                        <a:pt x="82868" y="4763"/>
                        <a:pt x="80010" y="12382"/>
                        <a:pt x="66675" y="11430"/>
                      </a:cubicBezTo>
                      <a:cubicBezTo>
                        <a:pt x="66675" y="11430"/>
                        <a:pt x="62865" y="10477"/>
                        <a:pt x="61913" y="9525"/>
                      </a:cubicBezTo>
                      <a:cubicBezTo>
                        <a:pt x="61913" y="9525"/>
                        <a:pt x="60007" y="11430"/>
                        <a:pt x="60007" y="11430"/>
                      </a:cubicBezTo>
                      <a:cubicBezTo>
                        <a:pt x="59055" y="12382"/>
                        <a:pt x="57150" y="13335"/>
                        <a:pt x="55245" y="14288"/>
                      </a:cubicBezTo>
                      <a:cubicBezTo>
                        <a:pt x="53340" y="13335"/>
                        <a:pt x="52388" y="13335"/>
                        <a:pt x="51435" y="13335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312" name="Freeform: Shape 1311">
                  <a:extLst>
                    <a:ext uri="{FF2B5EF4-FFF2-40B4-BE49-F238E27FC236}">
                      <a16:creationId xmlns:a16="http://schemas.microsoft.com/office/drawing/2014/main" id="{FA7C123E-A42D-4371-8DF0-0A8CD6B6E843}"/>
                    </a:ext>
                  </a:extLst>
                </p:cNvPr>
                <p:cNvSpPr/>
                <p:nvPr/>
              </p:nvSpPr>
              <p:spPr>
                <a:xfrm>
                  <a:off x="5297260" y="3691546"/>
                  <a:ext cx="66675" cy="10900"/>
                </a:xfrm>
                <a:custGeom>
                  <a:avLst/>
                  <a:gdLst>
                    <a:gd name="connsiteX0" fmla="*/ 19050 w 66675"/>
                    <a:gd name="connsiteY0" fmla="*/ 7620 h 10900"/>
                    <a:gd name="connsiteX1" fmla="*/ 26670 w 66675"/>
                    <a:gd name="connsiteY1" fmla="*/ 10478 h 10900"/>
                    <a:gd name="connsiteX2" fmla="*/ 34290 w 66675"/>
                    <a:gd name="connsiteY2" fmla="*/ 10478 h 10900"/>
                    <a:gd name="connsiteX3" fmla="*/ 38100 w 66675"/>
                    <a:gd name="connsiteY3" fmla="*/ 10478 h 10900"/>
                    <a:gd name="connsiteX4" fmla="*/ 42863 w 66675"/>
                    <a:gd name="connsiteY4" fmla="*/ 8573 h 10900"/>
                    <a:gd name="connsiteX5" fmla="*/ 44767 w 66675"/>
                    <a:gd name="connsiteY5" fmla="*/ 6668 h 10900"/>
                    <a:gd name="connsiteX6" fmla="*/ 49530 w 66675"/>
                    <a:gd name="connsiteY6" fmla="*/ 8573 h 10900"/>
                    <a:gd name="connsiteX7" fmla="*/ 66675 w 66675"/>
                    <a:gd name="connsiteY7" fmla="*/ 2858 h 10900"/>
                    <a:gd name="connsiteX8" fmla="*/ 45720 w 66675"/>
                    <a:gd name="connsiteY8" fmla="*/ 0 h 10900"/>
                    <a:gd name="connsiteX9" fmla="*/ 44767 w 66675"/>
                    <a:gd name="connsiteY9" fmla="*/ 0 h 10900"/>
                    <a:gd name="connsiteX10" fmla="*/ 22860 w 66675"/>
                    <a:gd name="connsiteY10" fmla="*/ 2858 h 10900"/>
                    <a:gd name="connsiteX11" fmla="*/ 19050 w 66675"/>
                    <a:gd name="connsiteY11" fmla="*/ 953 h 10900"/>
                    <a:gd name="connsiteX12" fmla="*/ 0 w 66675"/>
                    <a:gd name="connsiteY12" fmla="*/ 0 h 10900"/>
                    <a:gd name="connsiteX13" fmla="*/ 19050 w 66675"/>
                    <a:gd name="connsiteY13" fmla="*/ 7620 h 109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66675" h="10900">
                      <a:moveTo>
                        <a:pt x="19050" y="7620"/>
                      </a:moveTo>
                      <a:cubicBezTo>
                        <a:pt x="20002" y="9525"/>
                        <a:pt x="23813" y="9525"/>
                        <a:pt x="26670" y="10478"/>
                      </a:cubicBezTo>
                      <a:cubicBezTo>
                        <a:pt x="29527" y="10478"/>
                        <a:pt x="32385" y="11430"/>
                        <a:pt x="34290" y="10478"/>
                      </a:cubicBezTo>
                      <a:cubicBezTo>
                        <a:pt x="35242" y="10478"/>
                        <a:pt x="37147" y="10478"/>
                        <a:pt x="38100" y="10478"/>
                      </a:cubicBezTo>
                      <a:cubicBezTo>
                        <a:pt x="40005" y="10478"/>
                        <a:pt x="41910" y="9525"/>
                        <a:pt x="42863" y="8573"/>
                      </a:cubicBezTo>
                      <a:cubicBezTo>
                        <a:pt x="42863" y="8573"/>
                        <a:pt x="44767" y="7620"/>
                        <a:pt x="44767" y="6668"/>
                      </a:cubicBezTo>
                      <a:cubicBezTo>
                        <a:pt x="45720" y="8573"/>
                        <a:pt x="49530" y="8573"/>
                        <a:pt x="49530" y="8573"/>
                      </a:cubicBezTo>
                      <a:cubicBezTo>
                        <a:pt x="63817" y="9525"/>
                        <a:pt x="66675" y="2858"/>
                        <a:pt x="66675" y="2858"/>
                      </a:cubicBezTo>
                      <a:cubicBezTo>
                        <a:pt x="48577" y="7620"/>
                        <a:pt x="45720" y="0"/>
                        <a:pt x="45720" y="0"/>
                      </a:cubicBezTo>
                      <a:cubicBezTo>
                        <a:pt x="45720" y="0"/>
                        <a:pt x="45720" y="0"/>
                        <a:pt x="44767" y="0"/>
                      </a:cubicBezTo>
                      <a:cubicBezTo>
                        <a:pt x="40005" y="3810"/>
                        <a:pt x="30480" y="4763"/>
                        <a:pt x="22860" y="2858"/>
                      </a:cubicBezTo>
                      <a:cubicBezTo>
                        <a:pt x="20955" y="2858"/>
                        <a:pt x="20002" y="1905"/>
                        <a:pt x="19050" y="953"/>
                      </a:cubicBezTo>
                      <a:cubicBezTo>
                        <a:pt x="19050" y="953"/>
                        <a:pt x="10477" y="5715"/>
                        <a:pt x="0" y="0"/>
                      </a:cubicBezTo>
                      <a:cubicBezTo>
                        <a:pt x="952" y="0"/>
                        <a:pt x="1905" y="11430"/>
                        <a:pt x="19050" y="7620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313" name="Freeform: Shape 1312">
                  <a:extLst>
                    <a:ext uri="{FF2B5EF4-FFF2-40B4-BE49-F238E27FC236}">
                      <a16:creationId xmlns:a16="http://schemas.microsoft.com/office/drawing/2014/main" id="{376B88CE-32D5-4DBF-B506-635C02DCC990}"/>
                    </a:ext>
                  </a:extLst>
                </p:cNvPr>
                <p:cNvSpPr/>
                <p:nvPr/>
              </p:nvSpPr>
              <p:spPr>
                <a:xfrm>
                  <a:off x="5406523" y="3642968"/>
                  <a:ext cx="46946" cy="10900"/>
                </a:xfrm>
                <a:custGeom>
                  <a:avLst/>
                  <a:gdLst>
                    <a:gd name="connsiteX0" fmla="*/ 12657 w 46946"/>
                    <a:gd name="connsiteY0" fmla="*/ 7620 h 10900"/>
                    <a:gd name="connsiteX1" fmla="*/ 17419 w 46946"/>
                    <a:gd name="connsiteY1" fmla="*/ 10477 h 10900"/>
                    <a:gd name="connsiteX2" fmla="*/ 23134 w 46946"/>
                    <a:gd name="connsiteY2" fmla="*/ 10477 h 10900"/>
                    <a:gd name="connsiteX3" fmla="*/ 25991 w 46946"/>
                    <a:gd name="connsiteY3" fmla="*/ 10477 h 10900"/>
                    <a:gd name="connsiteX4" fmla="*/ 29801 w 46946"/>
                    <a:gd name="connsiteY4" fmla="*/ 8573 h 10900"/>
                    <a:gd name="connsiteX5" fmla="*/ 30754 w 46946"/>
                    <a:gd name="connsiteY5" fmla="*/ 6668 h 10900"/>
                    <a:gd name="connsiteX6" fmla="*/ 34564 w 46946"/>
                    <a:gd name="connsiteY6" fmla="*/ 8573 h 10900"/>
                    <a:gd name="connsiteX7" fmla="*/ 46946 w 46946"/>
                    <a:gd name="connsiteY7" fmla="*/ 2858 h 10900"/>
                    <a:gd name="connsiteX8" fmla="*/ 31707 w 46946"/>
                    <a:gd name="connsiteY8" fmla="*/ 0 h 10900"/>
                    <a:gd name="connsiteX9" fmla="*/ 31707 w 46946"/>
                    <a:gd name="connsiteY9" fmla="*/ 0 h 10900"/>
                    <a:gd name="connsiteX10" fmla="*/ 16466 w 46946"/>
                    <a:gd name="connsiteY10" fmla="*/ 2858 h 10900"/>
                    <a:gd name="connsiteX11" fmla="*/ 13609 w 46946"/>
                    <a:gd name="connsiteY11" fmla="*/ 952 h 10900"/>
                    <a:gd name="connsiteX12" fmla="*/ 274 w 46946"/>
                    <a:gd name="connsiteY12" fmla="*/ 0 h 10900"/>
                    <a:gd name="connsiteX13" fmla="*/ 12657 w 46946"/>
                    <a:gd name="connsiteY13" fmla="*/ 7620 h 109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46946" h="10900">
                      <a:moveTo>
                        <a:pt x="12657" y="7620"/>
                      </a:moveTo>
                      <a:cubicBezTo>
                        <a:pt x="13609" y="9525"/>
                        <a:pt x="15514" y="9525"/>
                        <a:pt x="17419" y="10477"/>
                      </a:cubicBezTo>
                      <a:cubicBezTo>
                        <a:pt x="19324" y="10477"/>
                        <a:pt x="21229" y="11430"/>
                        <a:pt x="23134" y="10477"/>
                      </a:cubicBezTo>
                      <a:cubicBezTo>
                        <a:pt x="24087" y="10477"/>
                        <a:pt x="25039" y="10477"/>
                        <a:pt x="25991" y="10477"/>
                      </a:cubicBezTo>
                      <a:cubicBezTo>
                        <a:pt x="27896" y="10477"/>
                        <a:pt x="28849" y="9525"/>
                        <a:pt x="29801" y="8573"/>
                      </a:cubicBezTo>
                      <a:cubicBezTo>
                        <a:pt x="29801" y="8573"/>
                        <a:pt x="31707" y="7620"/>
                        <a:pt x="30754" y="6668"/>
                      </a:cubicBezTo>
                      <a:cubicBezTo>
                        <a:pt x="31707" y="8573"/>
                        <a:pt x="34564" y="8573"/>
                        <a:pt x="34564" y="8573"/>
                      </a:cubicBezTo>
                      <a:cubicBezTo>
                        <a:pt x="45041" y="9525"/>
                        <a:pt x="46946" y="2858"/>
                        <a:pt x="46946" y="2858"/>
                      </a:cubicBezTo>
                      <a:cubicBezTo>
                        <a:pt x="34564" y="7620"/>
                        <a:pt x="31707" y="0"/>
                        <a:pt x="31707" y="0"/>
                      </a:cubicBezTo>
                      <a:cubicBezTo>
                        <a:pt x="31707" y="0"/>
                        <a:pt x="31707" y="0"/>
                        <a:pt x="31707" y="0"/>
                      </a:cubicBezTo>
                      <a:cubicBezTo>
                        <a:pt x="28849" y="3810"/>
                        <a:pt x="21229" y="4763"/>
                        <a:pt x="16466" y="2858"/>
                      </a:cubicBezTo>
                      <a:cubicBezTo>
                        <a:pt x="15514" y="2858"/>
                        <a:pt x="14562" y="1905"/>
                        <a:pt x="13609" y="952"/>
                      </a:cubicBezTo>
                      <a:cubicBezTo>
                        <a:pt x="13609" y="952"/>
                        <a:pt x="7894" y="5715"/>
                        <a:pt x="274" y="0"/>
                      </a:cubicBezTo>
                      <a:cubicBezTo>
                        <a:pt x="-679" y="952"/>
                        <a:pt x="274" y="11430"/>
                        <a:pt x="12657" y="7620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314" name="Freeform: Shape 1313">
                  <a:extLst>
                    <a:ext uri="{FF2B5EF4-FFF2-40B4-BE49-F238E27FC236}">
                      <a16:creationId xmlns:a16="http://schemas.microsoft.com/office/drawing/2014/main" id="{E7E36D74-4E91-4097-80ED-B6C7DFFB8729}"/>
                    </a:ext>
                  </a:extLst>
                </p:cNvPr>
                <p:cNvSpPr/>
                <p:nvPr/>
              </p:nvSpPr>
              <p:spPr>
                <a:xfrm>
                  <a:off x="5366792" y="3619156"/>
                  <a:ext cx="47625" cy="10621"/>
                </a:xfrm>
                <a:custGeom>
                  <a:avLst/>
                  <a:gdLst>
                    <a:gd name="connsiteX0" fmla="*/ 21907 w 47625"/>
                    <a:gd name="connsiteY0" fmla="*/ 10477 h 10621"/>
                    <a:gd name="connsiteX1" fmla="*/ 47625 w 47625"/>
                    <a:gd name="connsiteY1" fmla="*/ 1905 h 10621"/>
                    <a:gd name="connsiteX2" fmla="*/ 0 w 47625"/>
                    <a:gd name="connsiteY2" fmla="*/ 0 h 10621"/>
                    <a:gd name="connsiteX3" fmla="*/ 21907 w 47625"/>
                    <a:gd name="connsiteY3" fmla="*/ 10477 h 106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7625" h="10621">
                      <a:moveTo>
                        <a:pt x="21907" y="10477"/>
                      </a:moveTo>
                      <a:cubicBezTo>
                        <a:pt x="26670" y="10477"/>
                        <a:pt x="45720" y="5715"/>
                        <a:pt x="47625" y="1905"/>
                      </a:cubicBezTo>
                      <a:cubicBezTo>
                        <a:pt x="37147" y="5715"/>
                        <a:pt x="9525" y="6668"/>
                        <a:pt x="0" y="0"/>
                      </a:cubicBezTo>
                      <a:cubicBezTo>
                        <a:pt x="0" y="7620"/>
                        <a:pt x="15240" y="11430"/>
                        <a:pt x="21907" y="10477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315" name="Freeform: Shape 1314">
                  <a:extLst>
                    <a:ext uri="{FF2B5EF4-FFF2-40B4-BE49-F238E27FC236}">
                      <a16:creationId xmlns:a16="http://schemas.microsoft.com/office/drawing/2014/main" id="{90065606-AC22-4EEB-9A57-278C1DDABFBD}"/>
                    </a:ext>
                  </a:extLst>
                </p:cNvPr>
                <p:cNvSpPr/>
                <p:nvPr/>
              </p:nvSpPr>
              <p:spPr>
                <a:xfrm>
                  <a:off x="5311547" y="3651541"/>
                  <a:ext cx="43814" cy="10900"/>
                </a:xfrm>
                <a:custGeom>
                  <a:avLst/>
                  <a:gdLst>
                    <a:gd name="connsiteX0" fmla="*/ 9525 w 43814"/>
                    <a:gd name="connsiteY0" fmla="*/ 7620 h 10900"/>
                    <a:gd name="connsiteX1" fmla="*/ 14288 w 43814"/>
                    <a:gd name="connsiteY1" fmla="*/ 10477 h 10900"/>
                    <a:gd name="connsiteX2" fmla="*/ 20002 w 43814"/>
                    <a:gd name="connsiteY2" fmla="*/ 10477 h 10900"/>
                    <a:gd name="connsiteX3" fmla="*/ 22860 w 43814"/>
                    <a:gd name="connsiteY3" fmla="*/ 10477 h 10900"/>
                    <a:gd name="connsiteX4" fmla="*/ 26670 w 43814"/>
                    <a:gd name="connsiteY4" fmla="*/ 8573 h 10900"/>
                    <a:gd name="connsiteX5" fmla="*/ 27622 w 43814"/>
                    <a:gd name="connsiteY5" fmla="*/ 6667 h 10900"/>
                    <a:gd name="connsiteX6" fmla="*/ 31432 w 43814"/>
                    <a:gd name="connsiteY6" fmla="*/ 8573 h 10900"/>
                    <a:gd name="connsiteX7" fmla="*/ 43815 w 43814"/>
                    <a:gd name="connsiteY7" fmla="*/ 2858 h 10900"/>
                    <a:gd name="connsiteX8" fmla="*/ 28575 w 43814"/>
                    <a:gd name="connsiteY8" fmla="*/ 0 h 10900"/>
                    <a:gd name="connsiteX9" fmla="*/ 28575 w 43814"/>
                    <a:gd name="connsiteY9" fmla="*/ 0 h 10900"/>
                    <a:gd name="connsiteX10" fmla="*/ 13335 w 43814"/>
                    <a:gd name="connsiteY10" fmla="*/ 2858 h 10900"/>
                    <a:gd name="connsiteX11" fmla="*/ 10477 w 43814"/>
                    <a:gd name="connsiteY11" fmla="*/ 952 h 10900"/>
                    <a:gd name="connsiteX12" fmla="*/ 3810 w 43814"/>
                    <a:gd name="connsiteY12" fmla="*/ 2858 h 10900"/>
                    <a:gd name="connsiteX13" fmla="*/ 4763 w 43814"/>
                    <a:gd name="connsiteY13" fmla="*/ 8573 h 10900"/>
                    <a:gd name="connsiteX14" fmla="*/ 0 w 43814"/>
                    <a:gd name="connsiteY14" fmla="*/ 7620 h 10900"/>
                    <a:gd name="connsiteX15" fmla="*/ 9525 w 43814"/>
                    <a:gd name="connsiteY15" fmla="*/ 7620 h 109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43814" h="10900">
                      <a:moveTo>
                        <a:pt x="9525" y="7620"/>
                      </a:moveTo>
                      <a:cubicBezTo>
                        <a:pt x="10477" y="9525"/>
                        <a:pt x="12382" y="9525"/>
                        <a:pt x="14288" y="10477"/>
                      </a:cubicBezTo>
                      <a:cubicBezTo>
                        <a:pt x="16192" y="10477"/>
                        <a:pt x="18097" y="11430"/>
                        <a:pt x="20002" y="10477"/>
                      </a:cubicBezTo>
                      <a:cubicBezTo>
                        <a:pt x="20955" y="10477"/>
                        <a:pt x="21907" y="10477"/>
                        <a:pt x="22860" y="10477"/>
                      </a:cubicBezTo>
                      <a:cubicBezTo>
                        <a:pt x="24765" y="10477"/>
                        <a:pt x="25717" y="9525"/>
                        <a:pt x="26670" y="8573"/>
                      </a:cubicBezTo>
                      <a:cubicBezTo>
                        <a:pt x="26670" y="8573"/>
                        <a:pt x="28575" y="7620"/>
                        <a:pt x="27622" y="6667"/>
                      </a:cubicBezTo>
                      <a:cubicBezTo>
                        <a:pt x="28575" y="8573"/>
                        <a:pt x="31432" y="8573"/>
                        <a:pt x="31432" y="8573"/>
                      </a:cubicBezTo>
                      <a:cubicBezTo>
                        <a:pt x="41910" y="9525"/>
                        <a:pt x="43815" y="2858"/>
                        <a:pt x="43815" y="2858"/>
                      </a:cubicBezTo>
                      <a:cubicBezTo>
                        <a:pt x="31432" y="7620"/>
                        <a:pt x="28575" y="0"/>
                        <a:pt x="28575" y="0"/>
                      </a:cubicBezTo>
                      <a:cubicBezTo>
                        <a:pt x="28575" y="0"/>
                        <a:pt x="28575" y="0"/>
                        <a:pt x="28575" y="0"/>
                      </a:cubicBezTo>
                      <a:cubicBezTo>
                        <a:pt x="25717" y="3810"/>
                        <a:pt x="18097" y="4763"/>
                        <a:pt x="13335" y="2858"/>
                      </a:cubicBezTo>
                      <a:cubicBezTo>
                        <a:pt x="12382" y="2858"/>
                        <a:pt x="11430" y="1905"/>
                        <a:pt x="10477" y="952"/>
                      </a:cubicBezTo>
                      <a:cubicBezTo>
                        <a:pt x="10477" y="952"/>
                        <a:pt x="7620" y="2858"/>
                        <a:pt x="3810" y="2858"/>
                      </a:cubicBezTo>
                      <a:cubicBezTo>
                        <a:pt x="3810" y="4763"/>
                        <a:pt x="3810" y="6667"/>
                        <a:pt x="4763" y="8573"/>
                      </a:cubicBezTo>
                      <a:cubicBezTo>
                        <a:pt x="3810" y="8573"/>
                        <a:pt x="1905" y="8573"/>
                        <a:pt x="0" y="7620"/>
                      </a:cubicBezTo>
                      <a:cubicBezTo>
                        <a:pt x="1905" y="8573"/>
                        <a:pt x="5715" y="9525"/>
                        <a:pt x="9525" y="7620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</p:grpSp>
      <p:sp>
        <p:nvSpPr>
          <p:cNvPr id="1432" name="TextBox 1431">
            <a:extLst>
              <a:ext uri="{FF2B5EF4-FFF2-40B4-BE49-F238E27FC236}">
                <a16:creationId xmlns:a16="http://schemas.microsoft.com/office/drawing/2014/main" id="{A05193F9-4805-4FAD-B249-9685D80965A7}"/>
              </a:ext>
            </a:extLst>
          </p:cNvPr>
          <p:cNvSpPr txBox="1"/>
          <p:nvPr/>
        </p:nvSpPr>
        <p:spPr>
          <a:xfrm>
            <a:off x="5359745" y="1295339"/>
            <a:ext cx="1499603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400" b="1">
                <a:latin typeface="+mj-lt"/>
              </a:rPr>
              <a:t>Bank</a:t>
            </a:r>
            <a:endParaRPr lang="id-ID" sz="1400" b="1" dirty="0">
              <a:latin typeface="+mj-lt"/>
            </a:endParaRPr>
          </a:p>
        </p:txBody>
      </p:sp>
      <p:sp>
        <p:nvSpPr>
          <p:cNvPr id="1433" name="TextBox 1432">
            <a:extLst>
              <a:ext uri="{FF2B5EF4-FFF2-40B4-BE49-F238E27FC236}">
                <a16:creationId xmlns:a16="http://schemas.microsoft.com/office/drawing/2014/main" id="{E6A2752D-889F-4202-B07E-397187E27AE1}"/>
              </a:ext>
            </a:extLst>
          </p:cNvPr>
          <p:cNvSpPr txBox="1"/>
          <p:nvPr/>
        </p:nvSpPr>
        <p:spPr>
          <a:xfrm rot="5400000">
            <a:off x="745883" y="4706871"/>
            <a:ext cx="2088366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400" b="1">
                <a:solidFill>
                  <a:schemeClr val="bg2"/>
                </a:solidFill>
              </a:rPr>
              <a:t>Consumtion</a:t>
            </a:r>
          </a:p>
        </p:txBody>
      </p:sp>
      <p:sp>
        <p:nvSpPr>
          <p:cNvPr id="1434" name="TextBox 1433">
            <a:extLst>
              <a:ext uri="{FF2B5EF4-FFF2-40B4-BE49-F238E27FC236}">
                <a16:creationId xmlns:a16="http://schemas.microsoft.com/office/drawing/2014/main" id="{5F075698-40C1-4E94-A3BE-92EAC75CABFA}"/>
              </a:ext>
            </a:extLst>
          </p:cNvPr>
          <p:cNvSpPr txBox="1"/>
          <p:nvPr/>
        </p:nvSpPr>
        <p:spPr>
          <a:xfrm>
            <a:off x="5166117" y="5116233"/>
            <a:ext cx="1863334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400" b="1">
                <a:latin typeface="+mj-lt"/>
              </a:rPr>
              <a:t>Rest Of The World</a:t>
            </a:r>
            <a:endParaRPr lang="id-ID" sz="1400" b="1" dirty="0">
              <a:latin typeface="+mj-lt"/>
            </a:endParaRPr>
          </a:p>
        </p:txBody>
      </p:sp>
      <p:sp>
        <p:nvSpPr>
          <p:cNvPr id="1440" name="TextBox 1439">
            <a:extLst>
              <a:ext uri="{FF2B5EF4-FFF2-40B4-BE49-F238E27FC236}">
                <a16:creationId xmlns:a16="http://schemas.microsoft.com/office/drawing/2014/main" id="{627AABE2-49F3-4209-9848-3682B5D2657A}"/>
              </a:ext>
            </a:extLst>
          </p:cNvPr>
          <p:cNvSpPr txBox="1"/>
          <p:nvPr/>
        </p:nvSpPr>
        <p:spPr>
          <a:xfrm rot="5400000">
            <a:off x="9109910" y="4589283"/>
            <a:ext cx="2673941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400" b="1">
                <a:solidFill>
                  <a:schemeClr val="bg2"/>
                </a:solidFill>
              </a:rPr>
              <a:t>Consumtion Plus Net Exports</a:t>
            </a:r>
          </a:p>
        </p:txBody>
      </p:sp>
      <p:sp>
        <p:nvSpPr>
          <p:cNvPr id="1442" name="TextBox 1441">
            <a:extLst>
              <a:ext uri="{FF2B5EF4-FFF2-40B4-BE49-F238E27FC236}">
                <a16:creationId xmlns:a16="http://schemas.microsoft.com/office/drawing/2014/main" id="{053D4785-30A7-4F05-A5E8-18D1EE1FB19D}"/>
              </a:ext>
            </a:extLst>
          </p:cNvPr>
          <p:cNvSpPr txBox="1"/>
          <p:nvPr/>
        </p:nvSpPr>
        <p:spPr>
          <a:xfrm>
            <a:off x="6346084" y="3643825"/>
            <a:ext cx="167944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400" b="1"/>
              <a:t>Borrowing From Other Countries</a:t>
            </a:r>
          </a:p>
        </p:txBody>
      </p:sp>
      <p:sp>
        <p:nvSpPr>
          <p:cNvPr id="1455" name="Freeform: Shape 1454">
            <a:extLst>
              <a:ext uri="{FF2B5EF4-FFF2-40B4-BE49-F238E27FC236}">
                <a16:creationId xmlns:a16="http://schemas.microsoft.com/office/drawing/2014/main" id="{0F92C166-C4CE-484F-9C0D-089B3FED6DFE}"/>
              </a:ext>
            </a:extLst>
          </p:cNvPr>
          <p:cNvSpPr/>
          <p:nvPr/>
        </p:nvSpPr>
        <p:spPr>
          <a:xfrm>
            <a:off x="2090649" y="3488538"/>
            <a:ext cx="7966367" cy="2359430"/>
          </a:xfrm>
          <a:custGeom>
            <a:avLst/>
            <a:gdLst>
              <a:gd name="connsiteX0" fmla="*/ 114300 w 5476875"/>
              <a:gd name="connsiteY0" fmla="*/ 1622108 h 1622107"/>
              <a:gd name="connsiteX1" fmla="*/ 5362575 w 5476875"/>
              <a:gd name="connsiteY1" fmla="*/ 1622108 h 1622107"/>
              <a:gd name="connsiteX2" fmla="*/ 5476875 w 5476875"/>
              <a:gd name="connsiteY2" fmla="*/ 1507808 h 1622107"/>
              <a:gd name="connsiteX3" fmla="*/ 5476875 w 5476875"/>
              <a:gd name="connsiteY3" fmla="*/ 0 h 1622107"/>
              <a:gd name="connsiteX4" fmla="*/ 0 w 5476875"/>
              <a:gd name="connsiteY4" fmla="*/ 0 h 1622107"/>
              <a:gd name="connsiteX5" fmla="*/ 0 w 5476875"/>
              <a:gd name="connsiteY5" fmla="*/ 1507808 h 1622107"/>
              <a:gd name="connsiteX6" fmla="*/ 114300 w 5476875"/>
              <a:gd name="connsiteY6" fmla="*/ 1622108 h 16221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476875" h="1622107">
                <a:moveTo>
                  <a:pt x="114300" y="1622108"/>
                </a:moveTo>
                <a:lnTo>
                  <a:pt x="5362575" y="1622108"/>
                </a:lnTo>
                <a:cubicBezTo>
                  <a:pt x="5425440" y="1622108"/>
                  <a:pt x="5476875" y="1570673"/>
                  <a:pt x="5476875" y="1507808"/>
                </a:cubicBezTo>
                <a:lnTo>
                  <a:pt x="5476875" y="0"/>
                </a:lnTo>
                <a:lnTo>
                  <a:pt x="0" y="0"/>
                </a:lnTo>
                <a:lnTo>
                  <a:pt x="0" y="1507808"/>
                </a:lnTo>
                <a:cubicBezTo>
                  <a:pt x="0" y="1570673"/>
                  <a:pt x="51435" y="1622108"/>
                  <a:pt x="114300" y="1622108"/>
                </a:cubicBezTo>
                <a:close/>
              </a:path>
            </a:pathLst>
          </a:custGeom>
          <a:noFill/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1438" name="TextBox 1437">
            <a:extLst>
              <a:ext uri="{FF2B5EF4-FFF2-40B4-BE49-F238E27FC236}">
                <a16:creationId xmlns:a16="http://schemas.microsoft.com/office/drawing/2014/main" id="{68FE5085-ADD2-4C14-B795-CA6B7499FED5}"/>
              </a:ext>
            </a:extLst>
          </p:cNvPr>
          <p:cNvSpPr txBox="1"/>
          <p:nvPr/>
        </p:nvSpPr>
        <p:spPr>
          <a:xfrm>
            <a:off x="2882102" y="4552982"/>
            <a:ext cx="130918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400" b="1" dirty="0">
                <a:solidFill>
                  <a:schemeClr val="bg2"/>
                </a:solidFill>
              </a:rPr>
              <a:t>Import</a:t>
            </a:r>
          </a:p>
        </p:txBody>
      </p:sp>
      <p:sp>
        <p:nvSpPr>
          <p:cNvPr id="1478" name="TextBox 1477">
            <a:extLst>
              <a:ext uri="{FF2B5EF4-FFF2-40B4-BE49-F238E27FC236}">
                <a16:creationId xmlns:a16="http://schemas.microsoft.com/office/drawing/2014/main" id="{68645E5E-8A11-4B4C-85D8-E88B9685EA52}"/>
              </a:ext>
            </a:extLst>
          </p:cNvPr>
          <p:cNvSpPr txBox="1"/>
          <p:nvPr/>
        </p:nvSpPr>
        <p:spPr>
          <a:xfrm>
            <a:off x="7626171" y="4552982"/>
            <a:ext cx="130918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400" b="1">
                <a:solidFill>
                  <a:schemeClr val="bg2"/>
                </a:solidFill>
              </a:rPr>
              <a:t>Export</a:t>
            </a:r>
          </a:p>
        </p:txBody>
      </p:sp>
      <p:sp>
        <p:nvSpPr>
          <p:cNvPr id="1483" name="Freeform: Shape 1482">
            <a:extLst>
              <a:ext uri="{FF2B5EF4-FFF2-40B4-BE49-F238E27FC236}">
                <a16:creationId xmlns:a16="http://schemas.microsoft.com/office/drawing/2014/main" id="{6868E85E-BF70-49BA-BAB2-5B3167B9B4B1}"/>
              </a:ext>
            </a:extLst>
          </p:cNvPr>
          <p:cNvSpPr/>
          <p:nvPr/>
        </p:nvSpPr>
        <p:spPr>
          <a:xfrm>
            <a:off x="5825400" y="3265337"/>
            <a:ext cx="541200" cy="735155"/>
          </a:xfrm>
          <a:custGeom>
            <a:avLst/>
            <a:gdLst>
              <a:gd name="connsiteX0" fmla="*/ 270600 w 541200"/>
              <a:gd name="connsiteY0" fmla="*/ 0 h 735155"/>
              <a:gd name="connsiteX1" fmla="*/ 541200 w 541200"/>
              <a:gd name="connsiteY1" fmla="*/ 394626 h 735155"/>
              <a:gd name="connsiteX2" fmla="*/ 405384 w 541200"/>
              <a:gd name="connsiteY2" fmla="*/ 394626 h 735155"/>
              <a:gd name="connsiteX3" fmla="*/ 405384 w 541200"/>
              <a:gd name="connsiteY3" fmla="*/ 735155 h 735155"/>
              <a:gd name="connsiteX4" fmla="*/ 135816 w 541200"/>
              <a:gd name="connsiteY4" fmla="*/ 735155 h 735155"/>
              <a:gd name="connsiteX5" fmla="*/ 135816 w 541200"/>
              <a:gd name="connsiteY5" fmla="*/ 394626 h 735155"/>
              <a:gd name="connsiteX6" fmla="*/ 0 w 541200"/>
              <a:gd name="connsiteY6" fmla="*/ 394626 h 7351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41200" h="735155">
                <a:moveTo>
                  <a:pt x="270600" y="0"/>
                </a:moveTo>
                <a:lnTo>
                  <a:pt x="541200" y="394626"/>
                </a:lnTo>
                <a:lnTo>
                  <a:pt x="405384" y="394626"/>
                </a:lnTo>
                <a:lnTo>
                  <a:pt x="405384" y="735155"/>
                </a:lnTo>
                <a:lnTo>
                  <a:pt x="135816" y="735155"/>
                </a:lnTo>
                <a:lnTo>
                  <a:pt x="135816" y="394626"/>
                </a:lnTo>
                <a:lnTo>
                  <a:pt x="0" y="394626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</p:spTree>
    <p:extLst>
      <p:ext uri="{BB962C8B-B14F-4D97-AF65-F5344CB8AC3E}">
        <p14:creationId xmlns:p14="http://schemas.microsoft.com/office/powerpoint/2010/main" val="177217831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8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9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2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2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12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14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8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1500"/>
                            </p:stCondLst>
                            <p:childTnLst>
                              <p:par>
                                <p:cTn id="36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8" dur="500"/>
                                        <p:tgtEl>
                                          <p:spTgt spid="14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2000"/>
                            </p:stCondLst>
                            <p:childTnLst>
                              <p:par>
                                <p:cTn id="4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2" dur="500"/>
                                        <p:tgtEl>
                                          <p:spTgt spid="14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2500"/>
                            </p:stCondLst>
                            <p:childTnLst>
                              <p:par>
                                <p:cTn id="44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6" dur="500"/>
                                        <p:tgtEl>
                                          <p:spTgt spid="14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3000"/>
                            </p:stCondLst>
                            <p:childTnLst>
                              <p:par>
                                <p:cTn id="4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0" dur="500"/>
                                        <p:tgtEl>
                                          <p:spTgt spid="14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3500"/>
                            </p:stCondLst>
                            <p:childTnLst>
                              <p:par>
                                <p:cTn id="5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14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14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500"/>
                                        <p:tgtEl>
                                          <p:spTgt spid="14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14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" dur="500"/>
                                        <p:tgtEl>
                                          <p:spTgt spid="14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72" grpId="0" animBg="1"/>
      <p:bldP spid="1482" grpId="0" animBg="1"/>
      <p:bldP spid="1480" grpId="0" animBg="1"/>
      <p:bldP spid="2" grpId="0"/>
      <p:bldP spid="1282" grpId="0"/>
      <p:bldP spid="1284" grpId="0"/>
      <p:bldP spid="1432" grpId="0"/>
      <p:bldP spid="1433" grpId="0"/>
      <p:bldP spid="1434" grpId="0"/>
      <p:bldP spid="1440" grpId="0"/>
      <p:bldP spid="1442" grpId="0"/>
      <p:bldP spid="1438" grpId="0"/>
      <p:bldP spid="1478" grpId="0"/>
      <p:bldP spid="1483" grpId="0" animBg="1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" name="Freeform: Shape 100">
            <a:extLst>
              <a:ext uri="{FF2B5EF4-FFF2-40B4-BE49-F238E27FC236}">
                <a16:creationId xmlns:a16="http://schemas.microsoft.com/office/drawing/2014/main" id="{D67D8FA7-9D45-47F0-AB58-92A76E02D01D}"/>
              </a:ext>
            </a:extLst>
          </p:cNvPr>
          <p:cNvSpPr/>
          <p:nvPr/>
        </p:nvSpPr>
        <p:spPr>
          <a:xfrm>
            <a:off x="1009788" y="1657015"/>
            <a:ext cx="11857" cy="11857"/>
          </a:xfrm>
          <a:custGeom>
            <a:avLst/>
            <a:gdLst/>
            <a:ahLst/>
            <a:cxnLst/>
            <a:rect l="l" t="t" r="r" b="b"/>
            <a:pathLst>
              <a:path w="11857" h="11857"/>
            </a:pathLst>
          </a:custGeom>
          <a:noFill/>
          <a:ln w="35545" cap="flat">
            <a:solidFill>
              <a:srgbClr val="68FF35"/>
            </a:solidFill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103" name="Freeform: Shape 102">
            <a:extLst>
              <a:ext uri="{FF2B5EF4-FFF2-40B4-BE49-F238E27FC236}">
                <a16:creationId xmlns:a16="http://schemas.microsoft.com/office/drawing/2014/main" id="{A3FFE5DD-4BAF-4B0F-B4A4-39723118172A}"/>
              </a:ext>
            </a:extLst>
          </p:cNvPr>
          <p:cNvSpPr/>
          <p:nvPr/>
        </p:nvSpPr>
        <p:spPr>
          <a:xfrm>
            <a:off x="1895513" y="4322490"/>
            <a:ext cx="35571" cy="24899"/>
          </a:xfrm>
          <a:custGeom>
            <a:avLst/>
            <a:gdLst>
              <a:gd name="connsiteX0" fmla="*/ 0 w 35571"/>
              <a:gd name="connsiteY0" fmla="*/ 0 h 24899"/>
              <a:gd name="connsiteX1" fmla="*/ 35571 w 35571"/>
              <a:gd name="connsiteY1" fmla="*/ 0 h 24899"/>
              <a:gd name="connsiteX2" fmla="*/ 35571 w 35571"/>
              <a:gd name="connsiteY2" fmla="*/ 24900 h 24899"/>
              <a:gd name="connsiteX3" fmla="*/ 0 w 35571"/>
              <a:gd name="connsiteY3" fmla="*/ 24900 h 248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5571" h="24899">
                <a:moveTo>
                  <a:pt x="0" y="0"/>
                </a:moveTo>
                <a:lnTo>
                  <a:pt x="35571" y="0"/>
                </a:lnTo>
                <a:lnTo>
                  <a:pt x="35571" y="24900"/>
                </a:lnTo>
                <a:lnTo>
                  <a:pt x="0" y="24900"/>
                </a:lnTo>
                <a:close/>
              </a:path>
            </a:pathLst>
          </a:custGeom>
          <a:solidFill>
            <a:srgbClr val="68FF35"/>
          </a:solidFill>
          <a:ln w="11848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117" name="Freeform: Shape 116">
            <a:extLst>
              <a:ext uri="{FF2B5EF4-FFF2-40B4-BE49-F238E27FC236}">
                <a16:creationId xmlns:a16="http://schemas.microsoft.com/office/drawing/2014/main" id="{0A5970A9-A082-46CC-A8E3-F21F5F2D2629}"/>
              </a:ext>
            </a:extLst>
          </p:cNvPr>
          <p:cNvSpPr/>
          <p:nvPr/>
        </p:nvSpPr>
        <p:spPr>
          <a:xfrm>
            <a:off x="1009788" y="3362065"/>
            <a:ext cx="1488065" cy="773082"/>
          </a:xfrm>
          <a:custGeom>
            <a:avLst/>
            <a:gdLst>
              <a:gd name="connsiteX0" fmla="*/ 1345781 w 1488065"/>
              <a:gd name="connsiteY0" fmla="*/ 773083 h 773082"/>
              <a:gd name="connsiteX1" fmla="*/ 142285 w 1488065"/>
              <a:gd name="connsiteY1" fmla="*/ 773083 h 773082"/>
              <a:gd name="connsiteX2" fmla="*/ 0 w 1488065"/>
              <a:gd name="connsiteY2" fmla="*/ 630798 h 773082"/>
              <a:gd name="connsiteX3" fmla="*/ 0 w 1488065"/>
              <a:gd name="connsiteY3" fmla="*/ 142285 h 773082"/>
              <a:gd name="connsiteX4" fmla="*/ 142285 w 1488065"/>
              <a:gd name="connsiteY4" fmla="*/ 0 h 773082"/>
              <a:gd name="connsiteX5" fmla="*/ 1345781 w 1488065"/>
              <a:gd name="connsiteY5" fmla="*/ 0 h 773082"/>
              <a:gd name="connsiteX6" fmla="*/ 1488066 w 1488065"/>
              <a:gd name="connsiteY6" fmla="*/ 142285 h 773082"/>
              <a:gd name="connsiteX7" fmla="*/ 1488066 w 1488065"/>
              <a:gd name="connsiteY7" fmla="*/ 630798 h 773082"/>
              <a:gd name="connsiteX8" fmla="*/ 1345781 w 1488065"/>
              <a:gd name="connsiteY8" fmla="*/ 773083 h 7730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88065" h="773082">
                <a:moveTo>
                  <a:pt x="1345781" y="773083"/>
                </a:moveTo>
                <a:lnTo>
                  <a:pt x="142285" y="773083"/>
                </a:lnTo>
                <a:cubicBezTo>
                  <a:pt x="64028" y="773083"/>
                  <a:pt x="0" y="709055"/>
                  <a:pt x="0" y="630798"/>
                </a:cubicBezTo>
                <a:lnTo>
                  <a:pt x="0" y="142285"/>
                </a:lnTo>
                <a:cubicBezTo>
                  <a:pt x="0" y="64028"/>
                  <a:pt x="64028" y="0"/>
                  <a:pt x="142285" y="0"/>
                </a:cubicBezTo>
                <a:lnTo>
                  <a:pt x="1345781" y="0"/>
                </a:lnTo>
                <a:cubicBezTo>
                  <a:pt x="1424038" y="0"/>
                  <a:pt x="1488066" y="64028"/>
                  <a:pt x="1488066" y="142285"/>
                </a:cubicBezTo>
                <a:lnTo>
                  <a:pt x="1488066" y="630798"/>
                </a:lnTo>
                <a:cubicBezTo>
                  <a:pt x="1488066" y="709055"/>
                  <a:pt x="1424038" y="773083"/>
                  <a:pt x="1345781" y="773083"/>
                </a:cubicBezTo>
                <a:close/>
              </a:path>
            </a:pathLst>
          </a:custGeom>
          <a:solidFill>
            <a:schemeClr val="accent1"/>
          </a:solidFill>
          <a:ln w="11848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118" name="Freeform: Shape 117">
            <a:extLst>
              <a:ext uri="{FF2B5EF4-FFF2-40B4-BE49-F238E27FC236}">
                <a16:creationId xmlns:a16="http://schemas.microsoft.com/office/drawing/2014/main" id="{845A34C6-73F7-4765-97CD-C78363E09157}"/>
              </a:ext>
            </a:extLst>
          </p:cNvPr>
          <p:cNvSpPr/>
          <p:nvPr/>
        </p:nvSpPr>
        <p:spPr>
          <a:xfrm>
            <a:off x="7928405" y="3340723"/>
            <a:ext cx="1488065" cy="773082"/>
          </a:xfrm>
          <a:custGeom>
            <a:avLst/>
            <a:gdLst>
              <a:gd name="connsiteX0" fmla="*/ 1345781 w 1488065"/>
              <a:gd name="connsiteY0" fmla="*/ 773083 h 773082"/>
              <a:gd name="connsiteX1" fmla="*/ 142285 w 1488065"/>
              <a:gd name="connsiteY1" fmla="*/ 773083 h 773082"/>
              <a:gd name="connsiteX2" fmla="*/ 0 w 1488065"/>
              <a:gd name="connsiteY2" fmla="*/ 630798 h 773082"/>
              <a:gd name="connsiteX3" fmla="*/ 0 w 1488065"/>
              <a:gd name="connsiteY3" fmla="*/ 142285 h 773082"/>
              <a:gd name="connsiteX4" fmla="*/ 142285 w 1488065"/>
              <a:gd name="connsiteY4" fmla="*/ 0 h 773082"/>
              <a:gd name="connsiteX5" fmla="*/ 1345781 w 1488065"/>
              <a:gd name="connsiteY5" fmla="*/ 0 h 773082"/>
              <a:gd name="connsiteX6" fmla="*/ 1488066 w 1488065"/>
              <a:gd name="connsiteY6" fmla="*/ 142285 h 773082"/>
              <a:gd name="connsiteX7" fmla="*/ 1488066 w 1488065"/>
              <a:gd name="connsiteY7" fmla="*/ 630798 h 773082"/>
              <a:gd name="connsiteX8" fmla="*/ 1345781 w 1488065"/>
              <a:gd name="connsiteY8" fmla="*/ 773083 h 7730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88065" h="773082">
                <a:moveTo>
                  <a:pt x="1345781" y="773083"/>
                </a:moveTo>
                <a:lnTo>
                  <a:pt x="142285" y="773083"/>
                </a:lnTo>
                <a:cubicBezTo>
                  <a:pt x="64029" y="773083"/>
                  <a:pt x="0" y="709055"/>
                  <a:pt x="0" y="630798"/>
                </a:cubicBezTo>
                <a:lnTo>
                  <a:pt x="0" y="142285"/>
                </a:lnTo>
                <a:cubicBezTo>
                  <a:pt x="0" y="64028"/>
                  <a:pt x="64029" y="0"/>
                  <a:pt x="142285" y="0"/>
                </a:cubicBezTo>
                <a:lnTo>
                  <a:pt x="1345781" y="0"/>
                </a:lnTo>
                <a:cubicBezTo>
                  <a:pt x="1424037" y="0"/>
                  <a:pt x="1488066" y="64028"/>
                  <a:pt x="1488066" y="142285"/>
                </a:cubicBezTo>
                <a:lnTo>
                  <a:pt x="1488066" y="630798"/>
                </a:lnTo>
                <a:cubicBezTo>
                  <a:pt x="1488066" y="709055"/>
                  <a:pt x="1424037" y="773083"/>
                  <a:pt x="1345781" y="773083"/>
                </a:cubicBezTo>
                <a:close/>
              </a:path>
            </a:pathLst>
          </a:custGeom>
          <a:solidFill>
            <a:schemeClr val="accent1"/>
          </a:solidFill>
          <a:ln w="11848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119" name="Freeform: Shape 118">
            <a:extLst>
              <a:ext uri="{FF2B5EF4-FFF2-40B4-BE49-F238E27FC236}">
                <a16:creationId xmlns:a16="http://schemas.microsoft.com/office/drawing/2014/main" id="{E75E1CB7-8028-4007-98FC-FE1C7DCEA712}"/>
              </a:ext>
            </a:extLst>
          </p:cNvPr>
          <p:cNvSpPr/>
          <p:nvPr/>
        </p:nvSpPr>
        <p:spPr>
          <a:xfrm>
            <a:off x="9727127" y="3340723"/>
            <a:ext cx="1488065" cy="773082"/>
          </a:xfrm>
          <a:custGeom>
            <a:avLst/>
            <a:gdLst>
              <a:gd name="connsiteX0" fmla="*/ 1345781 w 1488065"/>
              <a:gd name="connsiteY0" fmla="*/ 773083 h 773082"/>
              <a:gd name="connsiteX1" fmla="*/ 142285 w 1488065"/>
              <a:gd name="connsiteY1" fmla="*/ 773083 h 773082"/>
              <a:gd name="connsiteX2" fmla="*/ 0 w 1488065"/>
              <a:gd name="connsiteY2" fmla="*/ 630798 h 773082"/>
              <a:gd name="connsiteX3" fmla="*/ 0 w 1488065"/>
              <a:gd name="connsiteY3" fmla="*/ 142285 h 773082"/>
              <a:gd name="connsiteX4" fmla="*/ 142285 w 1488065"/>
              <a:gd name="connsiteY4" fmla="*/ 0 h 773082"/>
              <a:gd name="connsiteX5" fmla="*/ 1345781 w 1488065"/>
              <a:gd name="connsiteY5" fmla="*/ 0 h 773082"/>
              <a:gd name="connsiteX6" fmla="*/ 1488066 w 1488065"/>
              <a:gd name="connsiteY6" fmla="*/ 142285 h 773082"/>
              <a:gd name="connsiteX7" fmla="*/ 1488066 w 1488065"/>
              <a:gd name="connsiteY7" fmla="*/ 630798 h 773082"/>
              <a:gd name="connsiteX8" fmla="*/ 1345781 w 1488065"/>
              <a:gd name="connsiteY8" fmla="*/ 773083 h 7730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88065" h="773082">
                <a:moveTo>
                  <a:pt x="1345781" y="773083"/>
                </a:moveTo>
                <a:lnTo>
                  <a:pt x="142285" y="773083"/>
                </a:lnTo>
                <a:cubicBezTo>
                  <a:pt x="64028" y="773083"/>
                  <a:pt x="0" y="709055"/>
                  <a:pt x="0" y="630798"/>
                </a:cubicBezTo>
                <a:lnTo>
                  <a:pt x="0" y="142285"/>
                </a:lnTo>
                <a:cubicBezTo>
                  <a:pt x="0" y="64028"/>
                  <a:pt x="64028" y="0"/>
                  <a:pt x="142285" y="0"/>
                </a:cubicBezTo>
                <a:lnTo>
                  <a:pt x="1345781" y="0"/>
                </a:lnTo>
                <a:cubicBezTo>
                  <a:pt x="1424037" y="0"/>
                  <a:pt x="1488066" y="64028"/>
                  <a:pt x="1488066" y="142285"/>
                </a:cubicBezTo>
                <a:lnTo>
                  <a:pt x="1488066" y="630798"/>
                </a:lnTo>
                <a:cubicBezTo>
                  <a:pt x="1488066" y="709055"/>
                  <a:pt x="1424037" y="773083"/>
                  <a:pt x="1345781" y="773083"/>
                </a:cubicBezTo>
                <a:close/>
              </a:path>
            </a:pathLst>
          </a:custGeom>
          <a:solidFill>
            <a:schemeClr val="accent1"/>
          </a:solidFill>
          <a:ln w="11848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120" name="Freeform: Shape 119">
            <a:extLst>
              <a:ext uri="{FF2B5EF4-FFF2-40B4-BE49-F238E27FC236}">
                <a16:creationId xmlns:a16="http://schemas.microsoft.com/office/drawing/2014/main" id="{05FC86D6-79B8-4E60-984A-3B3EFBE238C8}"/>
              </a:ext>
            </a:extLst>
          </p:cNvPr>
          <p:cNvSpPr/>
          <p:nvPr/>
        </p:nvSpPr>
        <p:spPr>
          <a:xfrm>
            <a:off x="3961019" y="1657015"/>
            <a:ext cx="1488065" cy="773082"/>
          </a:xfrm>
          <a:custGeom>
            <a:avLst/>
            <a:gdLst>
              <a:gd name="connsiteX0" fmla="*/ 1345781 w 1488065"/>
              <a:gd name="connsiteY0" fmla="*/ 773083 h 773082"/>
              <a:gd name="connsiteX1" fmla="*/ 142285 w 1488065"/>
              <a:gd name="connsiteY1" fmla="*/ 773083 h 773082"/>
              <a:gd name="connsiteX2" fmla="*/ 0 w 1488065"/>
              <a:gd name="connsiteY2" fmla="*/ 630798 h 773082"/>
              <a:gd name="connsiteX3" fmla="*/ 0 w 1488065"/>
              <a:gd name="connsiteY3" fmla="*/ 142285 h 773082"/>
              <a:gd name="connsiteX4" fmla="*/ 142285 w 1488065"/>
              <a:gd name="connsiteY4" fmla="*/ 0 h 773082"/>
              <a:gd name="connsiteX5" fmla="*/ 1345781 w 1488065"/>
              <a:gd name="connsiteY5" fmla="*/ 0 h 773082"/>
              <a:gd name="connsiteX6" fmla="*/ 1488066 w 1488065"/>
              <a:gd name="connsiteY6" fmla="*/ 142285 h 773082"/>
              <a:gd name="connsiteX7" fmla="*/ 1488066 w 1488065"/>
              <a:gd name="connsiteY7" fmla="*/ 630798 h 773082"/>
              <a:gd name="connsiteX8" fmla="*/ 1345781 w 1488065"/>
              <a:gd name="connsiteY8" fmla="*/ 773083 h 7730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88065" h="773082">
                <a:moveTo>
                  <a:pt x="1345781" y="773083"/>
                </a:moveTo>
                <a:lnTo>
                  <a:pt x="142285" y="773083"/>
                </a:lnTo>
                <a:cubicBezTo>
                  <a:pt x="64028" y="773083"/>
                  <a:pt x="0" y="709055"/>
                  <a:pt x="0" y="630798"/>
                </a:cubicBezTo>
                <a:lnTo>
                  <a:pt x="0" y="142285"/>
                </a:lnTo>
                <a:cubicBezTo>
                  <a:pt x="0" y="64028"/>
                  <a:pt x="64028" y="0"/>
                  <a:pt x="142285" y="0"/>
                </a:cubicBezTo>
                <a:lnTo>
                  <a:pt x="1345781" y="0"/>
                </a:lnTo>
                <a:cubicBezTo>
                  <a:pt x="1424038" y="0"/>
                  <a:pt x="1488066" y="64028"/>
                  <a:pt x="1488066" y="142285"/>
                </a:cubicBezTo>
                <a:lnTo>
                  <a:pt x="1488066" y="630798"/>
                </a:lnTo>
                <a:cubicBezTo>
                  <a:pt x="1488066" y="709055"/>
                  <a:pt x="1424038" y="773083"/>
                  <a:pt x="1345781" y="773083"/>
                </a:cubicBezTo>
                <a:close/>
              </a:path>
            </a:pathLst>
          </a:custGeom>
          <a:solidFill>
            <a:schemeClr val="accent2"/>
          </a:solidFill>
          <a:ln w="11848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121" name="Freeform: Shape 120">
            <a:extLst>
              <a:ext uri="{FF2B5EF4-FFF2-40B4-BE49-F238E27FC236}">
                <a16:creationId xmlns:a16="http://schemas.microsoft.com/office/drawing/2014/main" id="{99D4D3C9-0C63-4263-8738-3D067909A340}"/>
              </a:ext>
            </a:extLst>
          </p:cNvPr>
          <p:cNvSpPr/>
          <p:nvPr/>
        </p:nvSpPr>
        <p:spPr>
          <a:xfrm>
            <a:off x="3961019" y="2570011"/>
            <a:ext cx="1488065" cy="773082"/>
          </a:xfrm>
          <a:custGeom>
            <a:avLst/>
            <a:gdLst>
              <a:gd name="connsiteX0" fmla="*/ 1345781 w 1488065"/>
              <a:gd name="connsiteY0" fmla="*/ 773083 h 773082"/>
              <a:gd name="connsiteX1" fmla="*/ 142285 w 1488065"/>
              <a:gd name="connsiteY1" fmla="*/ 773083 h 773082"/>
              <a:gd name="connsiteX2" fmla="*/ 0 w 1488065"/>
              <a:gd name="connsiteY2" fmla="*/ 630798 h 773082"/>
              <a:gd name="connsiteX3" fmla="*/ 0 w 1488065"/>
              <a:gd name="connsiteY3" fmla="*/ 142285 h 773082"/>
              <a:gd name="connsiteX4" fmla="*/ 142285 w 1488065"/>
              <a:gd name="connsiteY4" fmla="*/ 0 h 773082"/>
              <a:gd name="connsiteX5" fmla="*/ 1345781 w 1488065"/>
              <a:gd name="connsiteY5" fmla="*/ 0 h 773082"/>
              <a:gd name="connsiteX6" fmla="*/ 1488066 w 1488065"/>
              <a:gd name="connsiteY6" fmla="*/ 142285 h 773082"/>
              <a:gd name="connsiteX7" fmla="*/ 1488066 w 1488065"/>
              <a:gd name="connsiteY7" fmla="*/ 630798 h 773082"/>
              <a:gd name="connsiteX8" fmla="*/ 1345781 w 1488065"/>
              <a:gd name="connsiteY8" fmla="*/ 773083 h 7730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88065" h="773082">
                <a:moveTo>
                  <a:pt x="1345781" y="773083"/>
                </a:moveTo>
                <a:lnTo>
                  <a:pt x="142285" y="773083"/>
                </a:lnTo>
                <a:cubicBezTo>
                  <a:pt x="64028" y="773083"/>
                  <a:pt x="0" y="709055"/>
                  <a:pt x="0" y="630798"/>
                </a:cubicBezTo>
                <a:lnTo>
                  <a:pt x="0" y="142285"/>
                </a:lnTo>
                <a:cubicBezTo>
                  <a:pt x="0" y="64028"/>
                  <a:pt x="64028" y="0"/>
                  <a:pt x="142285" y="0"/>
                </a:cubicBezTo>
                <a:lnTo>
                  <a:pt x="1345781" y="0"/>
                </a:lnTo>
                <a:cubicBezTo>
                  <a:pt x="1424038" y="0"/>
                  <a:pt x="1488066" y="64028"/>
                  <a:pt x="1488066" y="142285"/>
                </a:cubicBezTo>
                <a:lnTo>
                  <a:pt x="1488066" y="630798"/>
                </a:lnTo>
                <a:cubicBezTo>
                  <a:pt x="1488066" y="709055"/>
                  <a:pt x="1424038" y="773083"/>
                  <a:pt x="1345781" y="773083"/>
                </a:cubicBezTo>
                <a:close/>
              </a:path>
            </a:pathLst>
          </a:custGeom>
          <a:solidFill>
            <a:schemeClr val="accent2"/>
          </a:solidFill>
          <a:ln w="11848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122" name="Freeform: Shape 121">
            <a:extLst>
              <a:ext uri="{FF2B5EF4-FFF2-40B4-BE49-F238E27FC236}">
                <a16:creationId xmlns:a16="http://schemas.microsoft.com/office/drawing/2014/main" id="{B71ADA5A-48E9-4EE8-91D1-CA0900A111BC}"/>
              </a:ext>
            </a:extLst>
          </p:cNvPr>
          <p:cNvSpPr/>
          <p:nvPr/>
        </p:nvSpPr>
        <p:spPr>
          <a:xfrm>
            <a:off x="3961019" y="4392447"/>
            <a:ext cx="1488065" cy="773082"/>
          </a:xfrm>
          <a:custGeom>
            <a:avLst/>
            <a:gdLst>
              <a:gd name="connsiteX0" fmla="*/ 1345781 w 1488065"/>
              <a:gd name="connsiteY0" fmla="*/ 773083 h 773082"/>
              <a:gd name="connsiteX1" fmla="*/ 142285 w 1488065"/>
              <a:gd name="connsiteY1" fmla="*/ 773083 h 773082"/>
              <a:gd name="connsiteX2" fmla="*/ 0 w 1488065"/>
              <a:gd name="connsiteY2" fmla="*/ 630798 h 773082"/>
              <a:gd name="connsiteX3" fmla="*/ 0 w 1488065"/>
              <a:gd name="connsiteY3" fmla="*/ 142285 h 773082"/>
              <a:gd name="connsiteX4" fmla="*/ 142285 w 1488065"/>
              <a:gd name="connsiteY4" fmla="*/ 0 h 773082"/>
              <a:gd name="connsiteX5" fmla="*/ 1345781 w 1488065"/>
              <a:gd name="connsiteY5" fmla="*/ 0 h 773082"/>
              <a:gd name="connsiteX6" fmla="*/ 1488066 w 1488065"/>
              <a:gd name="connsiteY6" fmla="*/ 142285 h 773082"/>
              <a:gd name="connsiteX7" fmla="*/ 1488066 w 1488065"/>
              <a:gd name="connsiteY7" fmla="*/ 630798 h 773082"/>
              <a:gd name="connsiteX8" fmla="*/ 1345781 w 1488065"/>
              <a:gd name="connsiteY8" fmla="*/ 773083 h 7730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88065" h="773082">
                <a:moveTo>
                  <a:pt x="1345781" y="773083"/>
                </a:moveTo>
                <a:lnTo>
                  <a:pt x="142285" y="773083"/>
                </a:lnTo>
                <a:cubicBezTo>
                  <a:pt x="64028" y="773083"/>
                  <a:pt x="0" y="709055"/>
                  <a:pt x="0" y="630798"/>
                </a:cubicBezTo>
                <a:lnTo>
                  <a:pt x="0" y="142285"/>
                </a:lnTo>
                <a:cubicBezTo>
                  <a:pt x="0" y="64028"/>
                  <a:pt x="64028" y="0"/>
                  <a:pt x="142285" y="0"/>
                </a:cubicBezTo>
                <a:lnTo>
                  <a:pt x="1345781" y="0"/>
                </a:lnTo>
                <a:cubicBezTo>
                  <a:pt x="1424038" y="0"/>
                  <a:pt x="1488066" y="64028"/>
                  <a:pt x="1488066" y="142285"/>
                </a:cubicBezTo>
                <a:lnTo>
                  <a:pt x="1488066" y="630798"/>
                </a:lnTo>
                <a:cubicBezTo>
                  <a:pt x="1488066" y="709055"/>
                  <a:pt x="1424038" y="773083"/>
                  <a:pt x="1345781" y="773083"/>
                </a:cubicBezTo>
                <a:close/>
              </a:path>
            </a:pathLst>
          </a:custGeom>
          <a:solidFill>
            <a:schemeClr val="accent2"/>
          </a:solidFill>
          <a:ln w="11848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123" name="Freeform: Shape 122">
            <a:extLst>
              <a:ext uri="{FF2B5EF4-FFF2-40B4-BE49-F238E27FC236}">
                <a16:creationId xmlns:a16="http://schemas.microsoft.com/office/drawing/2014/main" id="{0E772E2C-C8F7-4C20-9AD4-78DFC9DB685B}"/>
              </a:ext>
            </a:extLst>
          </p:cNvPr>
          <p:cNvSpPr/>
          <p:nvPr/>
        </p:nvSpPr>
        <p:spPr>
          <a:xfrm>
            <a:off x="3961019" y="5305444"/>
            <a:ext cx="1488065" cy="773082"/>
          </a:xfrm>
          <a:custGeom>
            <a:avLst/>
            <a:gdLst>
              <a:gd name="connsiteX0" fmla="*/ 1345781 w 1488065"/>
              <a:gd name="connsiteY0" fmla="*/ 773083 h 773082"/>
              <a:gd name="connsiteX1" fmla="*/ 142285 w 1488065"/>
              <a:gd name="connsiteY1" fmla="*/ 773083 h 773082"/>
              <a:gd name="connsiteX2" fmla="*/ 0 w 1488065"/>
              <a:gd name="connsiteY2" fmla="*/ 630797 h 773082"/>
              <a:gd name="connsiteX3" fmla="*/ 0 w 1488065"/>
              <a:gd name="connsiteY3" fmla="*/ 142285 h 773082"/>
              <a:gd name="connsiteX4" fmla="*/ 142285 w 1488065"/>
              <a:gd name="connsiteY4" fmla="*/ 0 h 773082"/>
              <a:gd name="connsiteX5" fmla="*/ 1345781 w 1488065"/>
              <a:gd name="connsiteY5" fmla="*/ 0 h 773082"/>
              <a:gd name="connsiteX6" fmla="*/ 1488066 w 1488065"/>
              <a:gd name="connsiteY6" fmla="*/ 142285 h 773082"/>
              <a:gd name="connsiteX7" fmla="*/ 1488066 w 1488065"/>
              <a:gd name="connsiteY7" fmla="*/ 630797 h 773082"/>
              <a:gd name="connsiteX8" fmla="*/ 1345781 w 1488065"/>
              <a:gd name="connsiteY8" fmla="*/ 773083 h 7730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88065" h="773082">
                <a:moveTo>
                  <a:pt x="1345781" y="773083"/>
                </a:moveTo>
                <a:lnTo>
                  <a:pt x="142285" y="773083"/>
                </a:lnTo>
                <a:cubicBezTo>
                  <a:pt x="64028" y="773083"/>
                  <a:pt x="0" y="709054"/>
                  <a:pt x="0" y="630797"/>
                </a:cubicBezTo>
                <a:lnTo>
                  <a:pt x="0" y="142285"/>
                </a:lnTo>
                <a:cubicBezTo>
                  <a:pt x="0" y="64028"/>
                  <a:pt x="64028" y="0"/>
                  <a:pt x="142285" y="0"/>
                </a:cubicBezTo>
                <a:lnTo>
                  <a:pt x="1345781" y="0"/>
                </a:lnTo>
                <a:cubicBezTo>
                  <a:pt x="1424038" y="0"/>
                  <a:pt x="1488066" y="64028"/>
                  <a:pt x="1488066" y="142285"/>
                </a:cubicBezTo>
                <a:lnTo>
                  <a:pt x="1488066" y="630797"/>
                </a:lnTo>
                <a:cubicBezTo>
                  <a:pt x="1488066" y="709054"/>
                  <a:pt x="1424038" y="773083"/>
                  <a:pt x="1345781" y="773083"/>
                </a:cubicBezTo>
                <a:close/>
              </a:path>
            </a:pathLst>
          </a:custGeom>
          <a:solidFill>
            <a:schemeClr val="accent2"/>
          </a:solidFill>
          <a:ln w="11848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125" name="TextBox 124">
            <a:extLst>
              <a:ext uri="{FF2B5EF4-FFF2-40B4-BE49-F238E27FC236}">
                <a16:creationId xmlns:a16="http://schemas.microsoft.com/office/drawing/2014/main" id="{D336B868-937D-440F-97F5-BAD97B67C587}"/>
              </a:ext>
            </a:extLst>
          </p:cNvPr>
          <p:cNvSpPr txBox="1"/>
          <p:nvPr/>
        </p:nvSpPr>
        <p:spPr>
          <a:xfrm>
            <a:off x="4162276" y="1905057"/>
            <a:ext cx="108555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ID" sz="1200" b="1">
                <a:solidFill>
                  <a:schemeClr val="bg2"/>
                </a:solidFill>
                <a:latin typeface="+mj-lt"/>
              </a:rPr>
              <a:t>Government</a:t>
            </a:r>
            <a:endParaRPr lang="id-ID" sz="1200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126" name="TextBox 125">
            <a:extLst>
              <a:ext uri="{FF2B5EF4-FFF2-40B4-BE49-F238E27FC236}">
                <a16:creationId xmlns:a16="http://schemas.microsoft.com/office/drawing/2014/main" id="{80B44D68-BF5A-4175-A758-0F67B536B2E8}"/>
              </a:ext>
            </a:extLst>
          </p:cNvPr>
          <p:cNvSpPr txBox="1"/>
          <p:nvPr/>
        </p:nvSpPr>
        <p:spPr>
          <a:xfrm>
            <a:off x="4221587" y="2818053"/>
            <a:ext cx="96693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ID" sz="1200" b="1">
                <a:solidFill>
                  <a:schemeClr val="bg2"/>
                </a:solidFill>
                <a:latin typeface="+mj-lt"/>
              </a:rPr>
              <a:t>Household</a:t>
            </a:r>
            <a:endParaRPr lang="id-ID" sz="1200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127" name="TextBox 126">
            <a:extLst>
              <a:ext uri="{FF2B5EF4-FFF2-40B4-BE49-F238E27FC236}">
                <a16:creationId xmlns:a16="http://schemas.microsoft.com/office/drawing/2014/main" id="{58EAB30D-9304-49C5-B5CE-7EE8A211A7D4}"/>
              </a:ext>
            </a:extLst>
          </p:cNvPr>
          <p:cNvSpPr txBox="1"/>
          <p:nvPr/>
        </p:nvSpPr>
        <p:spPr>
          <a:xfrm>
            <a:off x="1138909" y="3517773"/>
            <a:ext cx="122982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ID" sz="1200" b="1">
                <a:solidFill>
                  <a:schemeClr val="bg2"/>
                </a:solidFill>
                <a:latin typeface="+mj-lt"/>
              </a:rPr>
              <a:t>Goods And </a:t>
            </a:r>
          </a:p>
          <a:p>
            <a:pPr algn="ctr"/>
            <a:r>
              <a:rPr lang="en-ID" sz="1200" b="1">
                <a:solidFill>
                  <a:schemeClr val="bg2"/>
                </a:solidFill>
                <a:latin typeface="+mj-lt"/>
              </a:rPr>
              <a:t>ServiceMarket</a:t>
            </a:r>
            <a:endParaRPr lang="id-ID" sz="1200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128" name="TextBox 127">
            <a:extLst>
              <a:ext uri="{FF2B5EF4-FFF2-40B4-BE49-F238E27FC236}">
                <a16:creationId xmlns:a16="http://schemas.microsoft.com/office/drawing/2014/main" id="{E54A5E79-0964-4486-91CC-0C634F57E8AE}"/>
              </a:ext>
            </a:extLst>
          </p:cNvPr>
          <p:cNvSpPr txBox="1"/>
          <p:nvPr/>
        </p:nvSpPr>
        <p:spPr>
          <a:xfrm>
            <a:off x="4449214" y="4640489"/>
            <a:ext cx="511679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ID" sz="1200" b="1">
                <a:solidFill>
                  <a:schemeClr val="bg2"/>
                </a:solidFill>
                <a:latin typeface="+mj-lt"/>
              </a:rPr>
              <a:t>Firm</a:t>
            </a:r>
            <a:endParaRPr lang="id-ID" sz="1200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129" name="TextBox 128">
            <a:extLst>
              <a:ext uri="{FF2B5EF4-FFF2-40B4-BE49-F238E27FC236}">
                <a16:creationId xmlns:a16="http://schemas.microsoft.com/office/drawing/2014/main" id="{3A4C3172-82F3-48AD-986F-3B7023404E63}"/>
              </a:ext>
            </a:extLst>
          </p:cNvPr>
          <p:cNvSpPr txBox="1"/>
          <p:nvPr/>
        </p:nvSpPr>
        <p:spPr>
          <a:xfrm>
            <a:off x="4106975" y="5553486"/>
            <a:ext cx="119616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ID" sz="1200" b="1">
                <a:solidFill>
                  <a:schemeClr val="bg2"/>
                </a:solidFill>
                <a:latin typeface="+mj-lt"/>
              </a:rPr>
              <a:t>Rest Of world</a:t>
            </a:r>
            <a:endParaRPr lang="id-ID" sz="1200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130" name="TextBox 129">
            <a:extLst>
              <a:ext uri="{FF2B5EF4-FFF2-40B4-BE49-F238E27FC236}">
                <a16:creationId xmlns:a16="http://schemas.microsoft.com/office/drawing/2014/main" id="{00F179AE-D5F6-4F54-A56D-8766E2BC2227}"/>
              </a:ext>
            </a:extLst>
          </p:cNvPr>
          <p:cNvSpPr txBox="1"/>
          <p:nvPr/>
        </p:nvSpPr>
        <p:spPr>
          <a:xfrm>
            <a:off x="8067146" y="3588765"/>
            <a:ext cx="121058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ID" sz="1200" b="1">
                <a:solidFill>
                  <a:schemeClr val="bg2"/>
                </a:solidFill>
                <a:latin typeface="+mj-lt"/>
              </a:rPr>
              <a:t>Factor Market</a:t>
            </a:r>
            <a:endParaRPr lang="id-ID" sz="1200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131" name="TextBox 130">
            <a:extLst>
              <a:ext uri="{FF2B5EF4-FFF2-40B4-BE49-F238E27FC236}">
                <a16:creationId xmlns:a16="http://schemas.microsoft.com/office/drawing/2014/main" id="{D3E9182E-458C-4C4B-943C-9EC066AA6F89}"/>
              </a:ext>
            </a:extLst>
          </p:cNvPr>
          <p:cNvSpPr txBox="1"/>
          <p:nvPr/>
        </p:nvSpPr>
        <p:spPr>
          <a:xfrm>
            <a:off x="9770487" y="3588765"/>
            <a:ext cx="140134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ID" sz="1200" b="1">
                <a:solidFill>
                  <a:schemeClr val="bg2"/>
                </a:solidFill>
                <a:latin typeface="+mj-lt"/>
              </a:rPr>
              <a:t>Financial Market</a:t>
            </a:r>
            <a:endParaRPr lang="id-ID" sz="1200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79BBF797-6F9D-45DD-9EE8-6CF304985767}"/>
              </a:ext>
            </a:extLst>
          </p:cNvPr>
          <p:cNvSpPr txBox="1"/>
          <p:nvPr/>
        </p:nvSpPr>
        <p:spPr>
          <a:xfrm>
            <a:off x="6800711" y="1667550"/>
            <a:ext cx="1775739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 b="1" dirty="0"/>
              <a:t>Government Borrowing</a:t>
            </a:r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7560A1FD-CFAB-4D87-B51D-A93869A8B098}"/>
              </a:ext>
            </a:extLst>
          </p:cNvPr>
          <p:cNvSpPr txBox="1"/>
          <p:nvPr/>
        </p:nvSpPr>
        <p:spPr>
          <a:xfrm>
            <a:off x="7420496" y="2429587"/>
            <a:ext cx="175137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 b="1"/>
              <a:t>Private Savings</a:t>
            </a:r>
          </a:p>
        </p:txBody>
      </p:sp>
      <p:sp>
        <p:nvSpPr>
          <p:cNvPr id="53" name="TextBox 52">
            <a:extLst>
              <a:ext uri="{FF2B5EF4-FFF2-40B4-BE49-F238E27FC236}">
                <a16:creationId xmlns:a16="http://schemas.microsoft.com/office/drawing/2014/main" id="{B544AA1D-09AC-41D5-BC6C-542B85A5F4C3}"/>
              </a:ext>
            </a:extLst>
          </p:cNvPr>
          <p:cNvSpPr txBox="1"/>
          <p:nvPr/>
        </p:nvSpPr>
        <p:spPr>
          <a:xfrm>
            <a:off x="8576450" y="4404102"/>
            <a:ext cx="140256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200" b="1"/>
              <a:t>Borrowing and Stock by Firm</a:t>
            </a:r>
          </a:p>
        </p:txBody>
      </p:sp>
      <p:sp>
        <p:nvSpPr>
          <p:cNvPr id="54" name="TextBox 53">
            <a:extLst>
              <a:ext uri="{FF2B5EF4-FFF2-40B4-BE49-F238E27FC236}">
                <a16:creationId xmlns:a16="http://schemas.microsoft.com/office/drawing/2014/main" id="{9A714277-114E-4D7B-AB17-E0091A4BA659}"/>
              </a:ext>
            </a:extLst>
          </p:cNvPr>
          <p:cNvSpPr txBox="1"/>
          <p:nvPr/>
        </p:nvSpPr>
        <p:spPr>
          <a:xfrm>
            <a:off x="7420497" y="5060604"/>
            <a:ext cx="152382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 b="1"/>
              <a:t>Foreign Borrowing and Sales Of Stock</a:t>
            </a:r>
          </a:p>
        </p:txBody>
      </p:sp>
      <p:sp>
        <p:nvSpPr>
          <p:cNvPr id="56" name="TextBox 55">
            <a:extLst>
              <a:ext uri="{FF2B5EF4-FFF2-40B4-BE49-F238E27FC236}">
                <a16:creationId xmlns:a16="http://schemas.microsoft.com/office/drawing/2014/main" id="{D973A626-AAAD-4971-A5D9-32C5F3BE4FF7}"/>
              </a:ext>
            </a:extLst>
          </p:cNvPr>
          <p:cNvSpPr txBox="1"/>
          <p:nvPr/>
        </p:nvSpPr>
        <p:spPr>
          <a:xfrm>
            <a:off x="6549147" y="3200036"/>
            <a:ext cx="1409151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 b="1"/>
              <a:t>Wages,Profit,</a:t>
            </a:r>
          </a:p>
          <a:p>
            <a:r>
              <a:rPr lang="en-ID" sz="1200" b="1"/>
              <a:t>Interest,Rent</a:t>
            </a: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799D5916-95C1-418E-9B81-DC728E8CB837}"/>
              </a:ext>
            </a:extLst>
          </p:cNvPr>
          <p:cNvSpPr txBox="1"/>
          <p:nvPr/>
        </p:nvSpPr>
        <p:spPr>
          <a:xfrm>
            <a:off x="1610942" y="1494754"/>
            <a:ext cx="175137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 b="1"/>
              <a:t>Government Purchase Goods And Service</a:t>
            </a: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BF0BAA1A-4AF0-48B9-92A8-983D43C036E0}"/>
              </a:ext>
            </a:extLst>
          </p:cNvPr>
          <p:cNvSpPr txBox="1"/>
          <p:nvPr/>
        </p:nvSpPr>
        <p:spPr>
          <a:xfrm>
            <a:off x="1610942" y="2425515"/>
            <a:ext cx="175137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 b="1"/>
              <a:t>Consumer Spending</a:t>
            </a: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302E6F32-C3D6-448F-8C3C-FA1F9C991185}"/>
              </a:ext>
            </a:extLst>
          </p:cNvPr>
          <p:cNvSpPr txBox="1"/>
          <p:nvPr/>
        </p:nvSpPr>
        <p:spPr>
          <a:xfrm>
            <a:off x="2511385" y="4108313"/>
            <a:ext cx="144963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 b="1" dirty="0"/>
              <a:t>Gross Domestic Product</a:t>
            </a:r>
          </a:p>
        </p:txBody>
      </p:sp>
      <p:sp>
        <p:nvSpPr>
          <p:cNvPr id="63" name="TextBox 62">
            <a:extLst>
              <a:ext uri="{FF2B5EF4-FFF2-40B4-BE49-F238E27FC236}">
                <a16:creationId xmlns:a16="http://schemas.microsoft.com/office/drawing/2014/main" id="{269FE26F-1926-4300-ACDF-8EB6C2077DF0}"/>
              </a:ext>
            </a:extLst>
          </p:cNvPr>
          <p:cNvSpPr txBox="1"/>
          <p:nvPr/>
        </p:nvSpPr>
        <p:spPr>
          <a:xfrm>
            <a:off x="1992115" y="4953287"/>
            <a:ext cx="175137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ID" sz="1200" b="1"/>
              <a:t>Investment Spending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CD622EAE-5431-4971-B7C7-C8DC1BE5B4AB}"/>
              </a:ext>
            </a:extLst>
          </p:cNvPr>
          <p:cNvSpPr txBox="1"/>
          <p:nvPr/>
        </p:nvSpPr>
        <p:spPr>
          <a:xfrm>
            <a:off x="1739238" y="5234561"/>
            <a:ext cx="175137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 b="1"/>
              <a:t>Exports</a:t>
            </a:r>
          </a:p>
        </p:txBody>
      </p:sp>
      <p:sp>
        <p:nvSpPr>
          <p:cNvPr id="65" name="TextBox 64">
            <a:extLst>
              <a:ext uri="{FF2B5EF4-FFF2-40B4-BE49-F238E27FC236}">
                <a16:creationId xmlns:a16="http://schemas.microsoft.com/office/drawing/2014/main" id="{1F14E2E6-61D6-407F-AE95-A26CE7E2E12F}"/>
              </a:ext>
            </a:extLst>
          </p:cNvPr>
          <p:cNvSpPr txBox="1"/>
          <p:nvPr/>
        </p:nvSpPr>
        <p:spPr>
          <a:xfrm>
            <a:off x="1752200" y="5858099"/>
            <a:ext cx="175137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 b="1"/>
              <a:t>Imports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E781E52B-EC10-48E5-892B-9BC962B86801}"/>
              </a:ext>
            </a:extLst>
          </p:cNvPr>
          <p:cNvSpPr txBox="1"/>
          <p:nvPr/>
        </p:nvSpPr>
        <p:spPr>
          <a:xfrm>
            <a:off x="6549147" y="4171586"/>
            <a:ext cx="1409151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 b="1"/>
              <a:t>Wages,Profit,</a:t>
            </a:r>
          </a:p>
          <a:p>
            <a:r>
              <a:rPr lang="en-ID" sz="1200" b="1"/>
              <a:t>Interest,Rent</a:t>
            </a:r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9C69C028-12D2-4F23-86E8-2C1A64C6ED82}"/>
              </a:ext>
            </a:extLst>
          </p:cNvPr>
          <p:cNvSpPr txBox="1"/>
          <p:nvPr/>
        </p:nvSpPr>
        <p:spPr>
          <a:xfrm>
            <a:off x="7420496" y="5799516"/>
            <a:ext cx="175137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 b="1"/>
              <a:t>Foreign Lending and Sales Of Stock</a:t>
            </a: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23697BF3-2FB3-4D55-B988-A0A191D3C1E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Circular Flow Diagram </a:t>
            </a:r>
            <a:endParaRPr lang="en-ID"/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E496252A-91B3-4C97-97AC-1CC868A59F68}"/>
              </a:ext>
            </a:extLst>
          </p:cNvPr>
          <p:cNvGrpSpPr/>
          <p:nvPr/>
        </p:nvGrpSpPr>
        <p:grpSpPr>
          <a:xfrm>
            <a:off x="1282221" y="2043556"/>
            <a:ext cx="2477546" cy="1135909"/>
            <a:chOff x="1282221" y="2043556"/>
            <a:chExt cx="2477546" cy="1135909"/>
          </a:xfrm>
        </p:grpSpPr>
        <p:cxnSp>
          <p:nvCxnSpPr>
            <p:cNvPr id="68" name="Straight Connector 67">
              <a:extLst>
                <a:ext uri="{FF2B5EF4-FFF2-40B4-BE49-F238E27FC236}">
                  <a16:creationId xmlns:a16="http://schemas.microsoft.com/office/drawing/2014/main" id="{8A81A630-377D-4891-B87C-B41AD52F8D0E}"/>
                </a:ext>
              </a:extLst>
            </p:cNvPr>
            <p:cNvCxnSpPr>
              <a:cxnSpLocks/>
            </p:cNvCxnSpPr>
            <p:nvPr/>
          </p:nvCxnSpPr>
          <p:spPr>
            <a:xfrm>
              <a:off x="1292621" y="2043556"/>
              <a:ext cx="0" cy="1135909"/>
            </a:xfrm>
            <a:prstGeom prst="line">
              <a:avLst/>
            </a:prstGeom>
            <a:ln w="38100">
              <a:tailEnd type="triangle" w="lg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6" name="Straight Connector 85">
              <a:extLst>
                <a:ext uri="{FF2B5EF4-FFF2-40B4-BE49-F238E27FC236}">
                  <a16:creationId xmlns:a16="http://schemas.microsoft.com/office/drawing/2014/main" id="{4B5B5AB1-A63B-4B7D-8B69-E3EFD3A0800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282221" y="2050090"/>
              <a:ext cx="2477546" cy="1"/>
            </a:xfrm>
            <a:prstGeom prst="line">
              <a:avLst/>
            </a:prstGeom>
            <a:ln w="381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" name="Group 4">
            <a:extLst>
              <a:ext uri="{FF2B5EF4-FFF2-40B4-BE49-F238E27FC236}">
                <a16:creationId xmlns:a16="http://schemas.microsoft.com/office/drawing/2014/main" id="{45E8D3F4-557E-416D-92B8-2939F092B52D}"/>
              </a:ext>
            </a:extLst>
          </p:cNvPr>
          <p:cNvGrpSpPr/>
          <p:nvPr/>
        </p:nvGrpSpPr>
        <p:grpSpPr>
          <a:xfrm>
            <a:off x="1615210" y="2750523"/>
            <a:ext cx="2142176" cy="425930"/>
            <a:chOff x="1615210" y="2750523"/>
            <a:chExt cx="2142176" cy="425930"/>
          </a:xfrm>
        </p:grpSpPr>
        <p:cxnSp>
          <p:nvCxnSpPr>
            <p:cNvPr id="4" name="Straight Connector 3">
              <a:extLst>
                <a:ext uri="{FF2B5EF4-FFF2-40B4-BE49-F238E27FC236}">
                  <a16:creationId xmlns:a16="http://schemas.microsoft.com/office/drawing/2014/main" id="{159F1CF1-0FCB-4CFB-A7FD-060671080B7C}"/>
                </a:ext>
              </a:extLst>
            </p:cNvPr>
            <p:cNvCxnSpPr>
              <a:cxnSpLocks/>
            </p:cNvCxnSpPr>
            <p:nvPr/>
          </p:nvCxnSpPr>
          <p:spPr>
            <a:xfrm>
              <a:off x="1626449" y="2750523"/>
              <a:ext cx="0" cy="425930"/>
            </a:xfrm>
            <a:prstGeom prst="line">
              <a:avLst/>
            </a:prstGeom>
            <a:ln w="38100">
              <a:solidFill>
                <a:schemeClr val="accent3"/>
              </a:solidFill>
              <a:tailEnd type="triangle" w="lg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2" name="Straight Connector 91">
              <a:extLst>
                <a:ext uri="{FF2B5EF4-FFF2-40B4-BE49-F238E27FC236}">
                  <a16:creationId xmlns:a16="http://schemas.microsoft.com/office/drawing/2014/main" id="{424A6B17-04B5-4E21-AFA2-8B9586645169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615210" y="2762429"/>
              <a:ext cx="2142176" cy="1"/>
            </a:xfrm>
            <a:prstGeom prst="line">
              <a:avLst/>
            </a:prstGeom>
            <a:ln w="38100">
              <a:solidFill>
                <a:schemeClr val="accent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9" name="Group 8">
            <a:extLst>
              <a:ext uri="{FF2B5EF4-FFF2-40B4-BE49-F238E27FC236}">
                <a16:creationId xmlns:a16="http://schemas.microsoft.com/office/drawing/2014/main" id="{19A5E377-18B3-4792-A1FB-C2869982FBBA}"/>
              </a:ext>
            </a:extLst>
          </p:cNvPr>
          <p:cNvGrpSpPr/>
          <p:nvPr/>
        </p:nvGrpSpPr>
        <p:grpSpPr>
          <a:xfrm>
            <a:off x="2198221" y="4329633"/>
            <a:ext cx="1545269" cy="345792"/>
            <a:chOff x="2198221" y="4329633"/>
            <a:chExt cx="1545269" cy="345792"/>
          </a:xfrm>
        </p:grpSpPr>
        <p:cxnSp>
          <p:nvCxnSpPr>
            <p:cNvPr id="83" name="Straight Connector 82">
              <a:extLst>
                <a:ext uri="{FF2B5EF4-FFF2-40B4-BE49-F238E27FC236}">
                  <a16:creationId xmlns:a16="http://schemas.microsoft.com/office/drawing/2014/main" id="{DA18584A-8E76-4C7E-863D-E44139889872}"/>
                </a:ext>
              </a:extLst>
            </p:cNvPr>
            <p:cNvCxnSpPr>
              <a:cxnSpLocks/>
            </p:cNvCxnSpPr>
            <p:nvPr/>
          </p:nvCxnSpPr>
          <p:spPr>
            <a:xfrm>
              <a:off x="2206855" y="4329633"/>
              <a:ext cx="0" cy="345792"/>
            </a:xfrm>
            <a:prstGeom prst="line">
              <a:avLst/>
            </a:prstGeom>
            <a:ln w="38100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3" name="Straight Connector 92">
              <a:extLst>
                <a:ext uri="{FF2B5EF4-FFF2-40B4-BE49-F238E27FC236}">
                  <a16:creationId xmlns:a16="http://schemas.microsoft.com/office/drawing/2014/main" id="{3D67EB52-8488-4264-BB9F-7F06C9FA870E}"/>
                </a:ext>
              </a:extLst>
            </p:cNvPr>
            <p:cNvCxnSpPr>
              <a:cxnSpLocks/>
            </p:cNvCxnSpPr>
            <p:nvPr/>
          </p:nvCxnSpPr>
          <p:spPr>
            <a:xfrm>
              <a:off x="2198221" y="4663649"/>
              <a:ext cx="1545269" cy="0"/>
            </a:xfrm>
            <a:prstGeom prst="line">
              <a:avLst/>
            </a:prstGeom>
            <a:ln w="38100">
              <a:solidFill>
                <a:schemeClr val="accent1"/>
              </a:solidFill>
              <a:tailEnd type="triangle" w="lg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8" name="Group 7">
            <a:extLst>
              <a:ext uri="{FF2B5EF4-FFF2-40B4-BE49-F238E27FC236}">
                <a16:creationId xmlns:a16="http://schemas.microsoft.com/office/drawing/2014/main" id="{95A67A18-621C-4712-89F0-0D195F35CA6C}"/>
              </a:ext>
            </a:extLst>
          </p:cNvPr>
          <p:cNvGrpSpPr/>
          <p:nvPr/>
        </p:nvGrpSpPr>
        <p:grpSpPr>
          <a:xfrm>
            <a:off x="1899958" y="4288631"/>
            <a:ext cx="1843534" cy="652667"/>
            <a:chOff x="1899958" y="4288631"/>
            <a:chExt cx="1843534" cy="652667"/>
          </a:xfrm>
        </p:grpSpPr>
        <p:cxnSp>
          <p:nvCxnSpPr>
            <p:cNvPr id="77" name="Straight Connector 76">
              <a:extLst>
                <a:ext uri="{FF2B5EF4-FFF2-40B4-BE49-F238E27FC236}">
                  <a16:creationId xmlns:a16="http://schemas.microsoft.com/office/drawing/2014/main" id="{97508CA6-27B4-40C3-974C-0AE5A640190E}"/>
                </a:ext>
              </a:extLst>
            </p:cNvPr>
            <p:cNvCxnSpPr>
              <a:cxnSpLocks/>
            </p:cNvCxnSpPr>
            <p:nvPr/>
          </p:nvCxnSpPr>
          <p:spPr>
            <a:xfrm>
              <a:off x="1913298" y="4288631"/>
              <a:ext cx="0" cy="652667"/>
            </a:xfrm>
            <a:prstGeom prst="line">
              <a:avLst/>
            </a:prstGeom>
            <a:ln w="38100">
              <a:solidFill>
                <a:schemeClr val="accent4"/>
              </a:solidFill>
              <a:headEnd type="triangle" w="lg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7" name="Straight Connector 96">
              <a:extLst>
                <a:ext uri="{FF2B5EF4-FFF2-40B4-BE49-F238E27FC236}">
                  <a16:creationId xmlns:a16="http://schemas.microsoft.com/office/drawing/2014/main" id="{D505F570-5796-49C9-AF72-0F4BCC47B156}"/>
                </a:ext>
              </a:extLst>
            </p:cNvPr>
            <p:cNvCxnSpPr>
              <a:cxnSpLocks/>
            </p:cNvCxnSpPr>
            <p:nvPr/>
          </p:nvCxnSpPr>
          <p:spPr>
            <a:xfrm>
              <a:off x="1899958" y="4930757"/>
              <a:ext cx="1843534" cy="0"/>
            </a:xfrm>
            <a:prstGeom prst="line">
              <a:avLst/>
            </a:prstGeom>
            <a:ln w="3810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7" name="Group 6">
            <a:extLst>
              <a:ext uri="{FF2B5EF4-FFF2-40B4-BE49-F238E27FC236}">
                <a16:creationId xmlns:a16="http://schemas.microsoft.com/office/drawing/2014/main" id="{3FFD27AA-D92A-45B0-A427-C1A37CA71923}"/>
              </a:ext>
            </a:extLst>
          </p:cNvPr>
          <p:cNvGrpSpPr/>
          <p:nvPr/>
        </p:nvGrpSpPr>
        <p:grpSpPr>
          <a:xfrm>
            <a:off x="1616749" y="4329633"/>
            <a:ext cx="2138782" cy="1230996"/>
            <a:chOff x="1616749" y="4329633"/>
            <a:chExt cx="2138782" cy="1230996"/>
          </a:xfrm>
        </p:grpSpPr>
        <p:cxnSp>
          <p:nvCxnSpPr>
            <p:cNvPr id="70" name="Straight Connector 69">
              <a:extLst>
                <a:ext uri="{FF2B5EF4-FFF2-40B4-BE49-F238E27FC236}">
                  <a16:creationId xmlns:a16="http://schemas.microsoft.com/office/drawing/2014/main" id="{6BD921DB-BEEC-49FA-B411-C9ABFE880814}"/>
                </a:ext>
              </a:extLst>
            </p:cNvPr>
            <p:cNvCxnSpPr>
              <a:cxnSpLocks/>
            </p:cNvCxnSpPr>
            <p:nvPr/>
          </p:nvCxnSpPr>
          <p:spPr>
            <a:xfrm>
              <a:off x="1626449" y="4329633"/>
              <a:ext cx="0" cy="1230996"/>
            </a:xfrm>
            <a:prstGeom prst="line">
              <a:avLst/>
            </a:prstGeom>
            <a:ln w="38100">
              <a:solidFill>
                <a:schemeClr val="accent6"/>
              </a:solidFill>
              <a:headEnd type="triangle" w="lg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8" name="Straight Connector 97">
              <a:extLst>
                <a:ext uri="{FF2B5EF4-FFF2-40B4-BE49-F238E27FC236}">
                  <a16:creationId xmlns:a16="http://schemas.microsoft.com/office/drawing/2014/main" id="{B53DFBE4-46D5-4210-BF2B-43868806CADA}"/>
                </a:ext>
              </a:extLst>
            </p:cNvPr>
            <p:cNvCxnSpPr>
              <a:cxnSpLocks/>
            </p:cNvCxnSpPr>
            <p:nvPr/>
          </p:nvCxnSpPr>
          <p:spPr>
            <a:xfrm>
              <a:off x="1616749" y="5547386"/>
              <a:ext cx="2138782" cy="0"/>
            </a:xfrm>
            <a:prstGeom prst="line">
              <a:avLst/>
            </a:prstGeom>
            <a:ln w="38100">
              <a:solidFill>
                <a:schemeClr val="accent6"/>
              </a:solidFill>
              <a:tailEnd type="none" w="lg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" name="Group 5">
            <a:extLst>
              <a:ext uri="{FF2B5EF4-FFF2-40B4-BE49-F238E27FC236}">
                <a16:creationId xmlns:a16="http://schemas.microsoft.com/office/drawing/2014/main" id="{18ED26DD-8798-479E-AA85-0208CACB2F6B}"/>
              </a:ext>
            </a:extLst>
          </p:cNvPr>
          <p:cNvGrpSpPr/>
          <p:nvPr/>
        </p:nvGrpSpPr>
        <p:grpSpPr>
          <a:xfrm>
            <a:off x="1281600" y="4288631"/>
            <a:ext cx="2464273" cy="1484888"/>
            <a:chOff x="1281600" y="4288631"/>
            <a:chExt cx="2464273" cy="1484888"/>
          </a:xfrm>
        </p:grpSpPr>
        <p:cxnSp>
          <p:nvCxnSpPr>
            <p:cNvPr id="69" name="Straight Connector 68">
              <a:extLst>
                <a:ext uri="{FF2B5EF4-FFF2-40B4-BE49-F238E27FC236}">
                  <a16:creationId xmlns:a16="http://schemas.microsoft.com/office/drawing/2014/main" id="{69C2F685-6BEC-437B-8780-8CDFB0E7B723}"/>
                </a:ext>
              </a:extLst>
            </p:cNvPr>
            <p:cNvCxnSpPr>
              <a:cxnSpLocks/>
            </p:cNvCxnSpPr>
            <p:nvPr/>
          </p:nvCxnSpPr>
          <p:spPr>
            <a:xfrm>
              <a:off x="1292621" y="4288631"/>
              <a:ext cx="0" cy="1484888"/>
            </a:xfrm>
            <a:prstGeom prst="line">
              <a:avLst/>
            </a:prstGeom>
            <a:ln w="38100">
              <a:solidFill>
                <a:schemeClr val="accent6"/>
              </a:solidFill>
              <a:headEnd type="none" w="lg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9" name="Straight Connector 98">
              <a:extLst>
                <a:ext uri="{FF2B5EF4-FFF2-40B4-BE49-F238E27FC236}">
                  <a16:creationId xmlns:a16="http://schemas.microsoft.com/office/drawing/2014/main" id="{48746EED-1267-4A5B-BC83-4A36059BCFCD}"/>
                </a:ext>
              </a:extLst>
            </p:cNvPr>
            <p:cNvCxnSpPr>
              <a:cxnSpLocks/>
            </p:cNvCxnSpPr>
            <p:nvPr/>
          </p:nvCxnSpPr>
          <p:spPr>
            <a:xfrm>
              <a:off x="1281600" y="5761615"/>
              <a:ext cx="2464273" cy="0"/>
            </a:xfrm>
            <a:prstGeom prst="line">
              <a:avLst/>
            </a:prstGeom>
            <a:ln w="38100">
              <a:solidFill>
                <a:schemeClr val="accent6"/>
              </a:solidFill>
              <a:tailEnd type="triangle" w="lg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0" name="Group 9">
            <a:extLst>
              <a:ext uri="{FF2B5EF4-FFF2-40B4-BE49-F238E27FC236}">
                <a16:creationId xmlns:a16="http://schemas.microsoft.com/office/drawing/2014/main" id="{C059D50F-091D-4489-8927-5A08D07299F6}"/>
              </a:ext>
            </a:extLst>
          </p:cNvPr>
          <p:cNvGrpSpPr/>
          <p:nvPr/>
        </p:nvGrpSpPr>
        <p:grpSpPr>
          <a:xfrm>
            <a:off x="5664885" y="4329633"/>
            <a:ext cx="2858794" cy="345792"/>
            <a:chOff x="5664885" y="4329633"/>
            <a:chExt cx="2858794" cy="345792"/>
          </a:xfrm>
        </p:grpSpPr>
        <p:cxnSp>
          <p:nvCxnSpPr>
            <p:cNvPr id="136" name="Straight Connector 135">
              <a:extLst>
                <a:ext uri="{FF2B5EF4-FFF2-40B4-BE49-F238E27FC236}">
                  <a16:creationId xmlns:a16="http://schemas.microsoft.com/office/drawing/2014/main" id="{3C3911E8-EC1E-46EC-8487-EAF1D317B7E4}"/>
                </a:ext>
              </a:extLst>
            </p:cNvPr>
            <p:cNvCxnSpPr>
              <a:cxnSpLocks/>
            </p:cNvCxnSpPr>
            <p:nvPr/>
          </p:nvCxnSpPr>
          <p:spPr>
            <a:xfrm>
              <a:off x="8523679" y="4329633"/>
              <a:ext cx="0" cy="345792"/>
            </a:xfrm>
            <a:prstGeom prst="line">
              <a:avLst/>
            </a:prstGeom>
            <a:ln w="38100">
              <a:solidFill>
                <a:schemeClr val="accent4"/>
              </a:solidFill>
              <a:headEnd type="triangle" w="lg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8" name="Straight Connector 137">
              <a:extLst>
                <a:ext uri="{FF2B5EF4-FFF2-40B4-BE49-F238E27FC236}">
                  <a16:creationId xmlns:a16="http://schemas.microsoft.com/office/drawing/2014/main" id="{CDFDD002-002B-4569-B0E7-95620BB35336}"/>
                </a:ext>
              </a:extLst>
            </p:cNvPr>
            <p:cNvCxnSpPr>
              <a:cxnSpLocks/>
            </p:cNvCxnSpPr>
            <p:nvPr/>
          </p:nvCxnSpPr>
          <p:spPr>
            <a:xfrm>
              <a:off x="5664885" y="4663649"/>
              <a:ext cx="2858794" cy="0"/>
            </a:xfrm>
            <a:prstGeom prst="line">
              <a:avLst/>
            </a:prstGeom>
            <a:ln w="38100">
              <a:solidFill>
                <a:schemeClr val="accent4"/>
              </a:solidFill>
              <a:tailEnd type="none" w="lg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3" name="Group 12">
            <a:extLst>
              <a:ext uri="{FF2B5EF4-FFF2-40B4-BE49-F238E27FC236}">
                <a16:creationId xmlns:a16="http://schemas.microsoft.com/office/drawing/2014/main" id="{9666EF92-7F2B-45A7-A692-2309A2557A4A}"/>
              </a:ext>
            </a:extLst>
          </p:cNvPr>
          <p:cNvGrpSpPr/>
          <p:nvPr/>
        </p:nvGrpSpPr>
        <p:grpSpPr>
          <a:xfrm>
            <a:off x="5772784" y="2038794"/>
            <a:ext cx="5102376" cy="1135909"/>
            <a:chOff x="5772784" y="2038794"/>
            <a:chExt cx="5102376" cy="1135909"/>
          </a:xfrm>
        </p:grpSpPr>
        <p:cxnSp>
          <p:nvCxnSpPr>
            <p:cNvPr id="139" name="Straight Connector 138">
              <a:extLst>
                <a:ext uri="{FF2B5EF4-FFF2-40B4-BE49-F238E27FC236}">
                  <a16:creationId xmlns:a16="http://schemas.microsoft.com/office/drawing/2014/main" id="{5AF7C618-C37D-4D8F-9156-DF6C7A01431A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5772784" y="2050091"/>
              <a:ext cx="5101453" cy="1"/>
            </a:xfrm>
            <a:prstGeom prst="line">
              <a:avLst/>
            </a:prstGeom>
            <a:ln w="38100">
              <a:solidFill>
                <a:schemeClr val="accent1"/>
              </a:solidFill>
              <a:headEnd type="triangle" w="lg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0" name="Straight Connector 139">
              <a:extLst>
                <a:ext uri="{FF2B5EF4-FFF2-40B4-BE49-F238E27FC236}">
                  <a16:creationId xmlns:a16="http://schemas.microsoft.com/office/drawing/2014/main" id="{F08D035D-C57A-4F97-8FF5-AC097C33CF7D}"/>
                </a:ext>
              </a:extLst>
            </p:cNvPr>
            <p:cNvCxnSpPr>
              <a:cxnSpLocks/>
            </p:cNvCxnSpPr>
            <p:nvPr/>
          </p:nvCxnSpPr>
          <p:spPr>
            <a:xfrm>
              <a:off x="10875160" y="2038794"/>
              <a:ext cx="0" cy="1135909"/>
            </a:xfrm>
            <a:prstGeom prst="line">
              <a:avLst/>
            </a:prstGeom>
            <a:ln w="38100">
              <a:solidFill>
                <a:schemeClr val="accent1"/>
              </a:solidFill>
              <a:tailEnd type="none" w="lg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2" name="Group 11">
            <a:extLst>
              <a:ext uri="{FF2B5EF4-FFF2-40B4-BE49-F238E27FC236}">
                <a16:creationId xmlns:a16="http://schemas.microsoft.com/office/drawing/2014/main" id="{414B87A8-9B64-4C2C-A8C9-12FC3D45C632}"/>
              </a:ext>
            </a:extLst>
          </p:cNvPr>
          <p:cNvGrpSpPr/>
          <p:nvPr/>
        </p:nvGrpSpPr>
        <p:grpSpPr>
          <a:xfrm>
            <a:off x="5772784" y="2750523"/>
            <a:ext cx="4710280" cy="425930"/>
            <a:chOff x="5772784" y="2750523"/>
            <a:chExt cx="4710280" cy="425930"/>
          </a:xfrm>
        </p:grpSpPr>
        <p:cxnSp>
          <p:nvCxnSpPr>
            <p:cNvPr id="141" name="Straight Connector 140">
              <a:extLst>
                <a:ext uri="{FF2B5EF4-FFF2-40B4-BE49-F238E27FC236}">
                  <a16:creationId xmlns:a16="http://schemas.microsoft.com/office/drawing/2014/main" id="{969D2A61-E344-4A28-BAB2-5477B8D0046E}"/>
                </a:ext>
              </a:extLst>
            </p:cNvPr>
            <p:cNvCxnSpPr>
              <a:cxnSpLocks/>
            </p:cNvCxnSpPr>
            <p:nvPr/>
          </p:nvCxnSpPr>
          <p:spPr>
            <a:xfrm>
              <a:off x="5772784" y="2762430"/>
              <a:ext cx="4710280" cy="1"/>
            </a:xfrm>
            <a:prstGeom prst="line">
              <a:avLst/>
            </a:prstGeom>
            <a:ln w="38100">
              <a:solidFill>
                <a:schemeClr val="accent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2" name="Straight Connector 141">
              <a:extLst>
                <a:ext uri="{FF2B5EF4-FFF2-40B4-BE49-F238E27FC236}">
                  <a16:creationId xmlns:a16="http://schemas.microsoft.com/office/drawing/2014/main" id="{BA4611A0-FCA9-4B70-88C6-BE4202A7E980}"/>
                </a:ext>
              </a:extLst>
            </p:cNvPr>
            <p:cNvCxnSpPr>
              <a:cxnSpLocks/>
            </p:cNvCxnSpPr>
            <p:nvPr/>
          </p:nvCxnSpPr>
          <p:spPr>
            <a:xfrm>
              <a:off x="10475174" y="2750523"/>
              <a:ext cx="0" cy="425930"/>
            </a:xfrm>
            <a:prstGeom prst="line">
              <a:avLst/>
            </a:prstGeom>
            <a:ln w="38100">
              <a:solidFill>
                <a:schemeClr val="accent3"/>
              </a:solidFill>
              <a:tailEnd type="triangle" w="lg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1" name="Group 10">
            <a:extLst>
              <a:ext uri="{FF2B5EF4-FFF2-40B4-BE49-F238E27FC236}">
                <a16:creationId xmlns:a16="http://schemas.microsoft.com/office/drawing/2014/main" id="{388807EC-FA81-45BB-98DD-84F93ED22BA4}"/>
              </a:ext>
            </a:extLst>
          </p:cNvPr>
          <p:cNvGrpSpPr/>
          <p:nvPr/>
        </p:nvGrpSpPr>
        <p:grpSpPr>
          <a:xfrm>
            <a:off x="5772784" y="3087081"/>
            <a:ext cx="2746775" cy="212965"/>
            <a:chOff x="5772784" y="3087081"/>
            <a:chExt cx="2746775" cy="212965"/>
          </a:xfrm>
        </p:grpSpPr>
        <p:cxnSp>
          <p:nvCxnSpPr>
            <p:cNvPr id="143" name="Straight Connector 142">
              <a:extLst>
                <a:ext uri="{FF2B5EF4-FFF2-40B4-BE49-F238E27FC236}">
                  <a16:creationId xmlns:a16="http://schemas.microsoft.com/office/drawing/2014/main" id="{BC2D080D-2E8B-4271-A900-BA12D2D427A2}"/>
                </a:ext>
              </a:extLst>
            </p:cNvPr>
            <p:cNvCxnSpPr>
              <a:cxnSpLocks/>
            </p:cNvCxnSpPr>
            <p:nvPr/>
          </p:nvCxnSpPr>
          <p:spPr>
            <a:xfrm>
              <a:off x="5772784" y="3098332"/>
              <a:ext cx="2746775" cy="0"/>
            </a:xfrm>
            <a:prstGeom prst="line">
              <a:avLst/>
            </a:prstGeom>
            <a:ln w="38100">
              <a:solidFill>
                <a:schemeClr val="accent3"/>
              </a:solidFill>
              <a:headEnd type="triangle" w="lg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4" name="Straight Connector 143">
              <a:extLst>
                <a:ext uri="{FF2B5EF4-FFF2-40B4-BE49-F238E27FC236}">
                  <a16:creationId xmlns:a16="http://schemas.microsoft.com/office/drawing/2014/main" id="{3D61C812-A438-4E75-9EC2-4A22CF39E054}"/>
                </a:ext>
              </a:extLst>
            </p:cNvPr>
            <p:cNvCxnSpPr>
              <a:cxnSpLocks/>
            </p:cNvCxnSpPr>
            <p:nvPr/>
          </p:nvCxnSpPr>
          <p:spPr>
            <a:xfrm>
              <a:off x="8508996" y="3087081"/>
              <a:ext cx="0" cy="212965"/>
            </a:xfrm>
            <a:prstGeom prst="line">
              <a:avLst/>
            </a:prstGeom>
            <a:ln w="38100">
              <a:solidFill>
                <a:schemeClr val="accent3"/>
              </a:solidFill>
              <a:tailEnd type="none" w="lg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6" name="Group 15">
            <a:extLst>
              <a:ext uri="{FF2B5EF4-FFF2-40B4-BE49-F238E27FC236}">
                <a16:creationId xmlns:a16="http://schemas.microsoft.com/office/drawing/2014/main" id="{287420D1-64EA-4F7C-BF07-5A47B0B2FB88}"/>
              </a:ext>
            </a:extLst>
          </p:cNvPr>
          <p:cNvGrpSpPr/>
          <p:nvPr/>
        </p:nvGrpSpPr>
        <p:grpSpPr>
          <a:xfrm>
            <a:off x="5664885" y="4323973"/>
            <a:ext cx="4393054" cy="619704"/>
            <a:chOff x="5664885" y="4323973"/>
            <a:chExt cx="4393054" cy="619704"/>
          </a:xfrm>
        </p:grpSpPr>
        <p:cxnSp>
          <p:nvCxnSpPr>
            <p:cNvPr id="145" name="Straight Connector 144">
              <a:extLst>
                <a:ext uri="{FF2B5EF4-FFF2-40B4-BE49-F238E27FC236}">
                  <a16:creationId xmlns:a16="http://schemas.microsoft.com/office/drawing/2014/main" id="{F775EFA7-C75E-428E-8437-768575319F12}"/>
                </a:ext>
              </a:extLst>
            </p:cNvPr>
            <p:cNvCxnSpPr>
              <a:cxnSpLocks/>
            </p:cNvCxnSpPr>
            <p:nvPr/>
          </p:nvCxnSpPr>
          <p:spPr>
            <a:xfrm>
              <a:off x="5664885" y="4930757"/>
              <a:ext cx="4393054" cy="0"/>
            </a:xfrm>
            <a:prstGeom prst="line">
              <a:avLst/>
            </a:prstGeom>
            <a:ln w="38100">
              <a:solidFill>
                <a:schemeClr val="accent4"/>
              </a:solidFill>
              <a:headEnd type="triangle" w="lg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6" name="Straight Connector 145">
              <a:extLst>
                <a:ext uri="{FF2B5EF4-FFF2-40B4-BE49-F238E27FC236}">
                  <a16:creationId xmlns:a16="http://schemas.microsoft.com/office/drawing/2014/main" id="{CAED14F9-8A3D-4847-B7A9-F251A69DFE5C}"/>
                </a:ext>
              </a:extLst>
            </p:cNvPr>
            <p:cNvCxnSpPr>
              <a:cxnSpLocks/>
            </p:cNvCxnSpPr>
            <p:nvPr/>
          </p:nvCxnSpPr>
          <p:spPr>
            <a:xfrm>
              <a:off x="10047680" y="4323973"/>
              <a:ext cx="0" cy="619704"/>
            </a:xfrm>
            <a:prstGeom prst="line">
              <a:avLst/>
            </a:prstGeom>
            <a:ln w="38100">
              <a:solidFill>
                <a:schemeClr val="accent4"/>
              </a:solidFill>
              <a:headEnd type="none" w="lg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8AE36772-7642-4958-8EF7-8341D0D9FD69}"/>
              </a:ext>
            </a:extLst>
          </p:cNvPr>
          <p:cNvGrpSpPr/>
          <p:nvPr/>
        </p:nvGrpSpPr>
        <p:grpSpPr>
          <a:xfrm>
            <a:off x="5686373" y="4322490"/>
            <a:ext cx="4796691" cy="1232830"/>
            <a:chOff x="5686373" y="4322490"/>
            <a:chExt cx="4796691" cy="1232830"/>
          </a:xfrm>
        </p:grpSpPr>
        <p:cxnSp>
          <p:nvCxnSpPr>
            <p:cNvPr id="147" name="Straight Connector 146">
              <a:extLst>
                <a:ext uri="{FF2B5EF4-FFF2-40B4-BE49-F238E27FC236}">
                  <a16:creationId xmlns:a16="http://schemas.microsoft.com/office/drawing/2014/main" id="{3F8F15F8-E336-4817-B8A1-C14930472E9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5686373" y="5547386"/>
              <a:ext cx="4796691" cy="0"/>
            </a:xfrm>
            <a:prstGeom prst="line">
              <a:avLst/>
            </a:prstGeom>
            <a:ln w="38100">
              <a:solidFill>
                <a:schemeClr val="accent6"/>
              </a:solidFill>
              <a:tailEnd type="triangle" w="lg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9" name="Straight Connector 148">
              <a:extLst>
                <a:ext uri="{FF2B5EF4-FFF2-40B4-BE49-F238E27FC236}">
                  <a16:creationId xmlns:a16="http://schemas.microsoft.com/office/drawing/2014/main" id="{ADED287C-71F7-4D0D-8C8A-33897FE92A7B}"/>
                </a:ext>
              </a:extLst>
            </p:cNvPr>
            <p:cNvCxnSpPr>
              <a:cxnSpLocks/>
            </p:cNvCxnSpPr>
            <p:nvPr/>
          </p:nvCxnSpPr>
          <p:spPr>
            <a:xfrm>
              <a:off x="10470412" y="4322490"/>
              <a:ext cx="0" cy="1232830"/>
            </a:xfrm>
            <a:prstGeom prst="line">
              <a:avLst/>
            </a:prstGeom>
            <a:ln w="38100">
              <a:solidFill>
                <a:schemeClr val="accent6"/>
              </a:solidFill>
              <a:tailEnd type="none" w="lg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4" name="Group 13">
            <a:extLst>
              <a:ext uri="{FF2B5EF4-FFF2-40B4-BE49-F238E27FC236}">
                <a16:creationId xmlns:a16="http://schemas.microsoft.com/office/drawing/2014/main" id="{F051E7CB-8BC3-432F-BE04-7A3E092B728B}"/>
              </a:ext>
            </a:extLst>
          </p:cNvPr>
          <p:cNvGrpSpPr/>
          <p:nvPr/>
        </p:nvGrpSpPr>
        <p:grpSpPr>
          <a:xfrm>
            <a:off x="5686373" y="4322490"/>
            <a:ext cx="5200703" cy="1446704"/>
            <a:chOff x="5686373" y="4322490"/>
            <a:chExt cx="5200703" cy="1446704"/>
          </a:xfrm>
        </p:grpSpPr>
        <p:cxnSp>
          <p:nvCxnSpPr>
            <p:cNvPr id="150" name="Straight Connector 149">
              <a:extLst>
                <a:ext uri="{FF2B5EF4-FFF2-40B4-BE49-F238E27FC236}">
                  <a16:creationId xmlns:a16="http://schemas.microsoft.com/office/drawing/2014/main" id="{6A68C4B7-8A85-4040-B80A-4486BDB97AF1}"/>
                </a:ext>
              </a:extLst>
            </p:cNvPr>
            <p:cNvCxnSpPr>
              <a:cxnSpLocks/>
            </p:cNvCxnSpPr>
            <p:nvPr/>
          </p:nvCxnSpPr>
          <p:spPr>
            <a:xfrm>
              <a:off x="5686373" y="5761615"/>
              <a:ext cx="5200703" cy="0"/>
            </a:xfrm>
            <a:prstGeom prst="line">
              <a:avLst/>
            </a:prstGeom>
            <a:ln w="38100">
              <a:solidFill>
                <a:schemeClr val="accent6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1" name="Straight Connector 150">
              <a:extLst>
                <a:ext uri="{FF2B5EF4-FFF2-40B4-BE49-F238E27FC236}">
                  <a16:creationId xmlns:a16="http://schemas.microsoft.com/office/drawing/2014/main" id="{E7ED20D7-E28C-40D4-AA11-2EAC31CB8CB6}"/>
                </a:ext>
              </a:extLst>
            </p:cNvPr>
            <p:cNvCxnSpPr>
              <a:cxnSpLocks/>
            </p:cNvCxnSpPr>
            <p:nvPr/>
          </p:nvCxnSpPr>
          <p:spPr>
            <a:xfrm>
              <a:off x="10875160" y="4322490"/>
              <a:ext cx="0" cy="1446704"/>
            </a:xfrm>
            <a:prstGeom prst="line">
              <a:avLst/>
            </a:prstGeom>
            <a:ln w="38100">
              <a:solidFill>
                <a:schemeClr val="accent6"/>
              </a:solidFill>
              <a:headEnd type="triangle" w="lg" len="med"/>
              <a:tailEnd type="none" w="lg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382364591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4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1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2000"/>
                            </p:stCondLst>
                            <p:childTnLst>
                              <p:par>
                                <p:cTn id="27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9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2500"/>
                            </p:stCondLst>
                            <p:childTnLst>
                              <p:par>
                                <p:cTn id="3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3000"/>
                            </p:stCondLst>
                            <p:childTnLst>
                              <p:par>
                                <p:cTn id="4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1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1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3500"/>
                            </p:stCondLst>
                            <p:childTnLst>
                              <p:par>
                                <p:cTn id="54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6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9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4000"/>
                            </p:stCondLst>
                            <p:childTnLst>
                              <p:par>
                                <p:cTn id="6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4500"/>
                            </p:stCondLst>
                            <p:childTnLst>
                              <p:par>
                                <p:cTn id="6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0" dur="500"/>
                                        <p:tgtEl>
                                          <p:spTgt spid="1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3" dur="500"/>
                                        <p:tgtEl>
                                          <p:spTgt spid="1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6" dur="500"/>
                                        <p:tgtEl>
                                          <p:spTgt spid="1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9" dur="500"/>
                                        <p:tgtEl>
                                          <p:spTgt spid="1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0" fill="hold">
                            <p:stCondLst>
                              <p:cond delay="5000"/>
                            </p:stCondLst>
                            <p:childTnLst>
                              <p:par>
                                <p:cTn id="81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83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4" presetID="2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86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5500"/>
                            </p:stCondLst>
                            <p:childTnLst>
                              <p:par>
                                <p:cTn id="8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0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3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6000"/>
                            </p:stCondLst>
                            <p:childTnLst>
                              <p:par>
                                <p:cTn id="9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7" dur="500"/>
                                        <p:tgtEl>
                                          <p:spTgt spid="1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0" dur="500"/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1" fill="hold">
                            <p:stCondLst>
                              <p:cond delay="6500"/>
                            </p:stCondLst>
                            <p:childTnLst>
                              <p:par>
                                <p:cTn id="102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04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5" fill="hold">
                            <p:stCondLst>
                              <p:cond delay="7000"/>
                            </p:stCondLst>
                            <p:childTnLst>
                              <p:par>
                                <p:cTn id="10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8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>
                            <p:stCondLst>
                              <p:cond delay="7500"/>
                            </p:stCondLst>
                            <p:childTnLst>
                              <p:par>
                                <p:cTn id="110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3" fill="hold">
                            <p:stCondLst>
                              <p:cond delay="8000"/>
                            </p:stCondLst>
                            <p:childTnLst>
                              <p:par>
                                <p:cTn id="11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6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7" fill="hold">
                            <p:stCondLst>
                              <p:cond delay="8500"/>
                            </p:stCondLst>
                            <p:childTnLst>
                              <p:par>
                                <p:cTn id="118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20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1" presetID="2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23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4" fill="hold">
                            <p:stCondLst>
                              <p:cond delay="9000"/>
                            </p:stCondLst>
                            <p:childTnLst>
                              <p:par>
                                <p:cTn id="12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7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0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1" fill="hold">
                            <p:stCondLst>
                              <p:cond delay="9500"/>
                            </p:stCondLst>
                            <p:childTnLst>
                              <p:par>
                                <p:cTn id="132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34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5" presetID="2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3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8" fill="hold">
                            <p:stCondLst>
                              <p:cond delay="10000"/>
                            </p:stCondLst>
                            <p:childTnLst>
                              <p:par>
                                <p:cTn id="13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1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4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7" grpId="0" animBg="1"/>
      <p:bldP spid="118" grpId="0" animBg="1"/>
      <p:bldP spid="119" grpId="0" animBg="1"/>
      <p:bldP spid="120" grpId="0" animBg="1"/>
      <p:bldP spid="121" grpId="0" animBg="1"/>
      <p:bldP spid="122" grpId="0" animBg="1"/>
      <p:bldP spid="123" grpId="0" animBg="1"/>
      <p:bldP spid="125" grpId="0"/>
      <p:bldP spid="126" grpId="0"/>
      <p:bldP spid="127" grpId="0"/>
      <p:bldP spid="128" grpId="0"/>
      <p:bldP spid="129" grpId="0"/>
      <p:bldP spid="130" grpId="0"/>
      <p:bldP spid="131" grpId="0"/>
      <p:bldP spid="50" grpId="0"/>
      <p:bldP spid="52" grpId="0"/>
      <p:bldP spid="53" grpId="0"/>
      <p:bldP spid="54" grpId="0"/>
      <p:bldP spid="56" grpId="0"/>
      <p:bldP spid="60" grpId="0"/>
      <p:bldP spid="61" grpId="0"/>
      <p:bldP spid="62" grpId="0"/>
      <p:bldP spid="63" grpId="0"/>
      <p:bldP spid="64" grpId="0"/>
      <p:bldP spid="65" grpId="0"/>
      <p:bldP spid="66" grpId="0"/>
      <p:bldP spid="67" grpId="0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" name="Freeform: Shape 100">
            <a:extLst>
              <a:ext uri="{FF2B5EF4-FFF2-40B4-BE49-F238E27FC236}">
                <a16:creationId xmlns:a16="http://schemas.microsoft.com/office/drawing/2014/main" id="{D67D8FA7-9D45-47F0-AB58-92A76E02D01D}"/>
              </a:ext>
            </a:extLst>
          </p:cNvPr>
          <p:cNvSpPr/>
          <p:nvPr/>
        </p:nvSpPr>
        <p:spPr>
          <a:xfrm>
            <a:off x="1009788" y="1657015"/>
            <a:ext cx="11857" cy="11857"/>
          </a:xfrm>
          <a:custGeom>
            <a:avLst/>
            <a:gdLst/>
            <a:ahLst/>
            <a:cxnLst/>
            <a:rect l="l" t="t" r="r" b="b"/>
            <a:pathLst>
              <a:path w="11857" h="11857"/>
            </a:pathLst>
          </a:custGeom>
          <a:noFill/>
          <a:ln w="35545" cap="flat">
            <a:solidFill>
              <a:srgbClr val="68FF35"/>
            </a:solidFill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103" name="Freeform: Shape 102">
            <a:extLst>
              <a:ext uri="{FF2B5EF4-FFF2-40B4-BE49-F238E27FC236}">
                <a16:creationId xmlns:a16="http://schemas.microsoft.com/office/drawing/2014/main" id="{A3FFE5DD-4BAF-4B0F-B4A4-39723118172A}"/>
              </a:ext>
            </a:extLst>
          </p:cNvPr>
          <p:cNvSpPr/>
          <p:nvPr/>
        </p:nvSpPr>
        <p:spPr>
          <a:xfrm>
            <a:off x="1895513" y="4322490"/>
            <a:ext cx="35571" cy="24899"/>
          </a:xfrm>
          <a:custGeom>
            <a:avLst/>
            <a:gdLst>
              <a:gd name="connsiteX0" fmla="*/ 0 w 35571"/>
              <a:gd name="connsiteY0" fmla="*/ 0 h 24899"/>
              <a:gd name="connsiteX1" fmla="*/ 35571 w 35571"/>
              <a:gd name="connsiteY1" fmla="*/ 0 h 24899"/>
              <a:gd name="connsiteX2" fmla="*/ 35571 w 35571"/>
              <a:gd name="connsiteY2" fmla="*/ 24900 h 24899"/>
              <a:gd name="connsiteX3" fmla="*/ 0 w 35571"/>
              <a:gd name="connsiteY3" fmla="*/ 24900 h 248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5571" h="24899">
                <a:moveTo>
                  <a:pt x="0" y="0"/>
                </a:moveTo>
                <a:lnTo>
                  <a:pt x="35571" y="0"/>
                </a:lnTo>
                <a:lnTo>
                  <a:pt x="35571" y="24900"/>
                </a:lnTo>
                <a:lnTo>
                  <a:pt x="0" y="24900"/>
                </a:lnTo>
                <a:close/>
              </a:path>
            </a:pathLst>
          </a:custGeom>
          <a:solidFill>
            <a:schemeClr val="accent2"/>
          </a:solidFill>
          <a:ln w="11848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117" name="Freeform: Shape 116">
            <a:extLst>
              <a:ext uri="{FF2B5EF4-FFF2-40B4-BE49-F238E27FC236}">
                <a16:creationId xmlns:a16="http://schemas.microsoft.com/office/drawing/2014/main" id="{0A5970A9-A082-46CC-A8E3-F21F5F2D2629}"/>
              </a:ext>
            </a:extLst>
          </p:cNvPr>
          <p:cNvSpPr/>
          <p:nvPr/>
        </p:nvSpPr>
        <p:spPr>
          <a:xfrm>
            <a:off x="1009788" y="3362065"/>
            <a:ext cx="1488065" cy="773082"/>
          </a:xfrm>
          <a:custGeom>
            <a:avLst/>
            <a:gdLst>
              <a:gd name="connsiteX0" fmla="*/ 1345781 w 1488065"/>
              <a:gd name="connsiteY0" fmla="*/ 773083 h 773082"/>
              <a:gd name="connsiteX1" fmla="*/ 142285 w 1488065"/>
              <a:gd name="connsiteY1" fmla="*/ 773083 h 773082"/>
              <a:gd name="connsiteX2" fmla="*/ 0 w 1488065"/>
              <a:gd name="connsiteY2" fmla="*/ 630798 h 773082"/>
              <a:gd name="connsiteX3" fmla="*/ 0 w 1488065"/>
              <a:gd name="connsiteY3" fmla="*/ 142285 h 773082"/>
              <a:gd name="connsiteX4" fmla="*/ 142285 w 1488065"/>
              <a:gd name="connsiteY4" fmla="*/ 0 h 773082"/>
              <a:gd name="connsiteX5" fmla="*/ 1345781 w 1488065"/>
              <a:gd name="connsiteY5" fmla="*/ 0 h 773082"/>
              <a:gd name="connsiteX6" fmla="*/ 1488066 w 1488065"/>
              <a:gd name="connsiteY6" fmla="*/ 142285 h 773082"/>
              <a:gd name="connsiteX7" fmla="*/ 1488066 w 1488065"/>
              <a:gd name="connsiteY7" fmla="*/ 630798 h 773082"/>
              <a:gd name="connsiteX8" fmla="*/ 1345781 w 1488065"/>
              <a:gd name="connsiteY8" fmla="*/ 773083 h 7730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88065" h="773082">
                <a:moveTo>
                  <a:pt x="1345781" y="773083"/>
                </a:moveTo>
                <a:lnTo>
                  <a:pt x="142285" y="773083"/>
                </a:lnTo>
                <a:cubicBezTo>
                  <a:pt x="64028" y="773083"/>
                  <a:pt x="0" y="709055"/>
                  <a:pt x="0" y="630798"/>
                </a:cubicBezTo>
                <a:lnTo>
                  <a:pt x="0" y="142285"/>
                </a:lnTo>
                <a:cubicBezTo>
                  <a:pt x="0" y="64028"/>
                  <a:pt x="64028" y="0"/>
                  <a:pt x="142285" y="0"/>
                </a:cubicBezTo>
                <a:lnTo>
                  <a:pt x="1345781" y="0"/>
                </a:lnTo>
                <a:cubicBezTo>
                  <a:pt x="1424038" y="0"/>
                  <a:pt x="1488066" y="64028"/>
                  <a:pt x="1488066" y="142285"/>
                </a:cubicBezTo>
                <a:lnTo>
                  <a:pt x="1488066" y="630798"/>
                </a:lnTo>
                <a:cubicBezTo>
                  <a:pt x="1488066" y="709055"/>
                  <a:pt x="1424038" y="773083"/>
                  <a:pt x="1345781" y="773083"/>
                </a:cubicBezTo>
                <a:close/>
              </a:path>
            </a:pathLst>
          </a:custGeom>
          <a:solidFill>
            <a:schemeClr val="accent3"/>
          </a:solidFill>
          <a:ln w="11848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118" name="Freeform: Shape 117">
            <a:extLst>
              <a:ext uri="{FF2B5EF4-FFF2-40B4-BE49-F238E27FC236}">
                <a16:creationId xmlns:a16="http://schemas.microsoft.com/office/drawing/2014/main" id="{845A34C6-73F7-4765-97CD-C78363E09157}"/>
              </a:ext>
            </a:extLst>
          </p:cNvPr>
          <p:cNvSpPr/>
          <p:nvPr/>
        </p:nvSpPr>
        <p:spPr>
          <a:xfrm>
            <a:off x="7928405" y="3340723"/>
            <a:ext cx="1488065" cy="773082"/>
          </a:xfrm>
          <a:custGeom>
            <a:avLst/>
            <a:gdLst>
              <a:gd name="connsiteX0" fmla="*/ 1345781 w 1488065"/>
              <a:gd name="connsiteY0" fmla="*/ 773083 h 773082"/>
              <a:gd name="connsiteX1" fmla="*/ 142285 w 1488065"/>
              <a:gd name="connsiteY1" fmla="*/ 773083 h 773082"/>
              <a:gd name="connsiteX2" fmla="*/ 0 w 1488065"/>
              <a:gd name="connsiteY2" fmla="*/ 630798 h 773082"/>
              <a:gd name="connsiteX3" fmla="*/ 0 w 1488065"/>
              <a:gd name="connsiteY3" fmla="*/ 142285 h 773082"/>
              <a:gd name="connsiteX4" fmla="*/ 142285 w 1488065"/>
              <a:gd name="connsiteY4" fmla="*/ 0 h 773082"/>
              <a:gd name="connsiteX5" fmla="*/ 1345781 w 1488065"/>
              <a:gd name="connsiteY5" fmla="*/ 0 h 773082"/>
              <a:gd name="connsiteX6" fmla="*/ 1488066 w 1488065"/>
              <a:gd name="connsiteY6" fmla="*/ 142285 h 773082"/>
              <a:gd name="connsiteX7" fmla="*/ 1488066 w 1488065"/>
              <a:gd name="connsiteY7" fmla="*/ 630798 h 773082"/>
              <a:gd name="connsiteX8" fmla="*/ 1345781 w 1488065"/>
              <a:gd name="connsiteY8" fmla="*/ 773083 h 7730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88065" h="773082">
                <a:moveTo>
                  <a:pt x="1345781" y="773083"/>
                </a:moveTo>
                <a:lnTo>
                  <a:pt x="142285" y="773083"/>
                </a:lnTo>
                <a:cubicBezTo>
                  <a:pt x="64029" y="773083"/>
                  <a:pt x="0" y="709055"/>
                  <a:pt x="0" y="630798"/>
                </a:cubicBezTo>
                <a:lnTo>
                  <a:pt x="0" y="142285"/>
                </a:lnTo>
                <a:cubicBezTo>
                  <a:pt x="0" y="64028"/>
                  <a:pt x="64029" y="0"/>
                  <a:pt x="142285" y="0"/>
                </a:cubicBezTo>
                <a:lnTo>
                  <a:pt x="1345781" y="0"/>
                </a:lnTo>
                <a:cubicBezTo>
                  <a:pt x="1424037" y="0"/>
                  <a:pt x="1488066" y="64028"/>
                  <a:pt x="1488066" y="142285"/>
                </a:cubicBezTo>
                <a:lnTo>
                  <a:pt x="1488066" y="630798"/>
                </a:lnTo>
                <a:cubicBezTo>
                  <a:pt x="1488066" y="709055"/>
                  <a:pt x="1424037" y="773083"/>
                  <a:pt x="1345781" y="773083"/>
                </a:cubicBezTo>
                <a:close/>
              </a:path>
            </a:pathLst>
          </a:custGeom>
          <a:solidFill>
            <a:schemeClr val="accent3"/>
          </a:solidFill>
          <a:ln w="11848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119" name="Freeform: Shape 118">
            <a:extLst>
              <a:ext uri="{FF2B5EF4-FFF2-40B4-BE49-F238E27FC236}">
                <a16:creationId xmlns:a16="http://schemas.microsoft.com/office/drawing/2014/main" id="{E75E1CB7-8028-4007-98FC-FE1C7DCEA712}"/>
              </a:ext>
            </a:extLst>
          </p:cNvPr>
          <p:cNvSpPr/>
          <p:nvPr/>
        </p:nvSpPr>
        <p:spPr>
          <a:xfrm>
            <a:off x="9727127" y="3340723"/>
            <a:ext cx="1488065" cy="773082"/>
          </a:xfrm>
          <a:custGeom>
            <a:avLst/>
            <a:gdLst>
              <a:gd name="connsiteX0" fmla="*/ 1345781 w 1488065"/>
              <a:gd name="connsiteY0" fmla="*/ 773083 h 773082"/>
              <a:gd name="connsiteX1" fmla="*/ 142285 w 1488065"/>
              <a:gd name="connsiteY1" fmla="*/ 773083 h 773082"/>
              <a:gd name="connsiteX2" fmla="*/ 0 w 1488065"/>
              <a:gd name="connsiteY2" fmla="*/ 630798 h 773082"/>
              <a:gd name="connsiteX3" fmla="*/ 0 w 1488065"/>
              <a:gd name="connsiteY3" fmla="*/ 142285 h 773082"/>
              <a:gd name="connsiteX4" fmla="*/ 142285 w 1488065"/>
              <a:gd name="connsiteY4" fmla="*/ 0 h 773082"/>
              <a:gd name="connsiteX5" fmla="*/ 1345781 w 1488065"/>
              <a:gd name="connsiteY5" fmla="*/ 0 h 773082"/>
              <a:gd name="connsiteX6" fmla="*/ 1488066 w 1488065"/>
              <a:gd name="connsiteY6" fmla="*/ 142285 h 773082"/>
              <a:gd name="connsiteX7" fmla="*/ 1488066 w 1488065"/>
              <a:gd name="connsiteY7" fmla="*/ 630798 h 773082"/>
              <a:gd name="connsiteX8" fmla="*/ 1345781 w 1488065"/>
              <a:gd name="connsiteY8" fmla="*/ 773083 h 7730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88065" h="773082">
                <a:moveTo>
                  <a:pt x="1345781" y="773083"/>
                </a:moveTo>
                <a:lnTo>
                  <a:pt x="142285" y="773083"/>
                </a:lnTo>
                <a:cubicBezTo>
                  <a:pt x="64028" y="773083"/>
                  <a:pt x="0" y="709055"/>
                  <a:pt x="0" y="630798"/>
                </a:cubicBezTo>
                <a:lnTo>
                  <a:pt x="0" y="142285"/>
                </a:lnTo>
                <a:cubicBezTo>
                  <a:pt x="0" y="64028"/>
                  <a:pt x="64028" y="0"/>
                  <a:pt x="142285" y="0"/>
                </a:cubicBezTo>
                <a:lnTo>
                  <a:pt x="1345781" y="0"/>
                </a:lnTo>
                <a:cubicBezTo>
                  <a:pt x="1424037" y="0"/>
                  <a:pt x="1488066" y="64028"/>
                  <a:pt x="1488066" y="142285"/>
                </a:cubicBezTo>
                <a:lnTo>
                  <a:pt x="1488066" y="630798"/>
                </a:lnTo>
                <a:cubicBezTo>
                  <a:pt x="1488066" y="709055"/>
                  <a:pt x="1424037" y="773083"/>
                  <a:pt x="1345781" y="773083"/>
                </a:cubicBezTo>
                <a:close/>
              </a:path>
            </a:pathLst>
          </a:custGeom>
          <a:solidFill>
            <a:schemeClr val="accent3"/>
          </a:solidFill>
          <a:ln w="11848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120" name="Freeform: Shape 119">
            <a:extLst>
              <a:ext uri="{FF2B5EF4-FFF2-40B4-BE49-F238E27FC236}">
                <a16:creationId xmlns:a16="http://schemas.microsoft.com/office/drawing/2014/main" id="{05FC86D6-79B8-4E60-984A-3B3EFBE238C8}"/>
              </a:ext>
            </a:extLst>
          </p:cNvPr>
          <p:cNvSpPr/>
          <p:nvPr/>
        </p:nvSpPr>
        <p:spPr>
          <a:xfrm>
            <a:off x="3961019" y="1657015"/>
            <a:ext cx="1488065" cy="773082"/>
          </a:xfrm>
          <a:custGeom>
            <a:avLst/>
            <a:gdLst>
              <a:gd name="connsiteX0" fmla="*/ 1345781 w 1488065"/>
              <a:gd name="connsiteY0" fmla="*/ 773083 h 773082"/>
              <a:gd name="connsiteX1" fmla="*/ 142285 w 1488065"/>
              <a:gd name="connsiteY1" fmla="*/ 773083 h 773082"/>
              <a:gd name="connsiteX2" fmla="*/ 0 w 1488065"/>
              <a:gd name="connsiteY2" fmla="*/ 630798 h 773082"/>
              <a:gd name="connsiteX3" fmla="*/ 0 w 1488065"/>
              <a:gd name="connsiteY3" fmla="*/ 142285 h 773082"/>
              <a:gd name="connsiteX4" fmla="*/ 142285 w 1488065"/>
              <a:gd name="connsiteY4" fmla="*/ 0 h 773082"/>
              <a:gd name="connsiteX5" fmla="*/ 1345781 w 1488065"/>
              <a:gd name="connsiteY5" fmla="*/ 0 h 773082"/>
              <a:gd name="connsiteX6" fmla="*/ 1488066 w 1488065"/>
              <a:gd name="connsiteY6" fmla="*/ 142285 h 773082"/>
              <a:gd name="connsiteX7" fmla="*/ 1488066 w 1488065"/>
              <a:gd name="connsiteY7" fmla="*/ 630798 h 773082"/>
              <a:gd name="connsiteX8" fmla="*/ 1345781 w 1488065"/>
              <a:gd name="connsiteY8" fmla="*/ 773083 h 7730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88065" h="773082">
                <a:moveTo>
                  <a:pt x="1345781" y="773083"/>
                </a:moveTo>
                <a:lnTo>
                  <a:pt x="142285" y="773083"/>
                </a:lnTo>
                <a:cubicBezTo>
                  <a:pt x="64028" y="773083"/>
                  <a:pt x="0" y="709055"/>
                  <a:pt x="0" y="630798"/>
                </a:cubicBezTo>
                <a:lnTo>
                  <a:pt x="0" y="142285"/>
                </a:lnTo>
                <a:cubicBezTo>
                  <a:pt x="0" y="64028"/>
                  <a:pt x="64028" y="0"/>
                  <a:pt x="142285" y="0"/>
                </a:cubicBezTo>
                <a:lnTo>
                  <a:pt x="1345781" y="0"/>
                </a:lnTo>
                <a:cubicBezTo>
                  <a:pt x="1424038" y="0"/>
                  <a:pt x="1488066" y="64028"/>
                  <a:pt x="1488066" y="142285"/>
                </a:cubicBezTo>
                <a:lnTo>
                  <a:pt x="1488066" y="630798"/>
                </a:lnTo>
                <a:cubicBezTo>
                  <a:pt x="1488066" y="709055"/>
                  <a:pt x="1424038" y="773083"/>
                  <a:pt x="1345781" y="773083"/>
                </a:cubicBezTo>
                <a:close/>
              </a:path>
            </a:pathLst>
          </a:custGeom>
          <a:solidFill>
            <a:schemeClr val="accent6"/>
          </a:solidFill>
          <a:ln w="11848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121" name="Freeform: Shape 120">
            <a:extLst>
              <a:ext uri="{FF2B5EF4-FFF2-40B4-BE49-F238E27FC236}">
                <a16:creationId xmlns:a16="http://schemas.microsoft.com/office/drawing/2014/main" id="{99D4D3C9-0C63-4263-8738-3D067909A340}"/>
              </a:ext>
            </a:extLst>
          </p:cNvPr>
          <p:cNvSpPr/>
          <p:nvPr/>
        </p:nvSpPr>
        <p:spPr>
          <a:xfrm>
            <a:off x="3961019" y="2570011"/>
            <a:ext cx="1488065" cy="773082"/>
          </a:xfrm>
          <a:custGeom>
            <a:avLst/>
            <a:gdLst>
              <a:gd name="connsiteX0" fmla="*/ 1345781 w 1488065"/>
              <a:gd name="connsiteY0" fmla="*/ 773083 h 773082"/>
              <a:gd name="connsiteX1" fmla="*/ 142285 w 1488065"/>
              <a:gd name="connsiteY1" fmla="*/ 773083 h 773082"/>
              <a:gd name="connsiteX2" fmla="*/ 0 w 1488065"/>
              <a:gd name="connsiteY2" fmla="*/ 630798 h 773082"/>
              <a:gd name="connsiteX3" fmla="*/ 0 w 1488065"/>
              <a:gd name="connsiteY3" fmla="*/ 142285 h 773082"/>
              <a:gd name="connsiteX4" fmla="*/ 142285 w 1488065"/>
              <a:gd name="connsiteY4" fmla="*/ 0 h 773082"/>
              <a:gd name="connsiteX5" fmla="*/ 1345781 w 1488065"/>
              <a:gd name="connsiteY5" fmla="*/ 0 h 773082"/>
              <a:gd name="connsiteX6" fmla="*/ 1488066 w 1488065"/>
              <a:gd name="connsiteY6" fmla="*/ 142285 h 773082"/>
              <a:gd name="connsiteX7" fmla="*/ 1488066 w 1488065"/>
              <a:gd name="connsiteY7" fmla="*/ 630798 h 773082"/>
              <a:gd name="connsiteX8" fmla="*/ 1345781 w 1488065"/>
              <a:gd name="connsiteY8" fmla="*/ 773083 h 7730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88065" h="773082">
                <a:moveTo>
                  <a:pt x="1345781" y="773083"/>
                </a:moveTo>
                <a:lnTo>
                  <a:pt x="142285" y="773083"/>
                </a:lnTo>
                <a:cubicBezTo>
                  <a:pt x="64028" y="773083"/>
                  <a:pt x="0" y="709055"/>
                  <a:pt x="0" y="630798"/>
                </a:cubicBezTo>
                <a:lnTo>
                  <a:pt x="0" y="142285"/>
                </a:lnTo>
                <a:cubicBezTo>
                  <a:pt x="0" y="64028"/>
                  <a:pt x="64028" y="0"/>
                  <a:pt x="142285" y="0"/>
                </a:cubicBezTo>
                <a:lnTo>
                  <a:pt x="1345781" y="0"/>
                </a:lnTo>
                <a:cubicBezTo>
                  <a:pt x="1424038" y="0"/>
                  <a:pt x="1488066" y="64028"/>
                  <a:pt x="1488066" y="142285"/>
                </a:cubicBezTo>
                <a:lnTo>
                  <a:pt x="1488066" y="630798"/>
                </a:lnTo>
                <a:cubicBezTo>
                  <a:pt x="1488066" y="709055"/>
                  <a:pt x="1424038" y="773083"/>
                  <a:pt x="1345781" y="773083"/>
                </a:cubicBezTo>
                <a:close/>
              </a:path>
            </a:pathLst>
          </a:custGeom>
          <a:solidFill>
            <a:schemeClr val="accent2"/>
          </a:solidFill>
          <a:ln w="11848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122" name="Freeform: Shape 121">
            <a:extLst>
              <a:ext uri="{FF2B5EF4-FFF2-40B4-BE49-F238E27FC236}">
                <a16:creationId xmlns:a16="http://schemas.microsoft.com/office/drawing/2014/main" id="{B71ADA5A-48E9-4EE8-91D1-CA0900A111BC}"/>
              </a:ext>
            </a:extLst>
          </p:cNvPr>
          <p:cNvSpPr/>
          <p:nvPr/>
        </p:nvSpPr>
        <p:spPr>
          <a:xfrm>
            <a:off x="3961019" y="4392447"/>
            <a:ext cx="1488065" cy="773082"/>
          </a:xfrm>
          <a:custGeom>
            <a:avLst/>
            <a:gdLst>
              <a:gd name="connsiteX0" fmla="*/ 1345781 w 1488065"/>
              <a:gd name="connsiteY0" fmla="*/ 773083 h 773082"/>
              <a:gd name="connsiteX1" fmla="*/ 142285 w 1488065"/>
              <a:gd name="connsiteY1" fmla="*/ 773083 h 773082"/>
              <a:gd name="connsiteX2" fmla="*/ 0 w 1488065"/>
              <a:gd name="connsiteY2" fmla="*/ 630798 h 773082"/>
              <a:gd name="connsiteX3" fmla="*/ 0 w 1488065"/>
              <a:gd name="connsiteY3" fmla="*/ 142285 h 773082"/>
              <a:gd name="connsiteX4" fmla="*/ 142285 w 1488065"/>
              <a:gd name="connsiteY4" fmla="*/ 0 h 773082"/>
              <a:gd name="connsiteX5" fmla="*/ 1345781 w 1488065"/>
              <a:gd name="connsiteY5" fmla="*/ 0 h 773082"/>
              <a:gd name="connsiteX6" fmla="*/ 1488066 w 1488065"/>
              <a:gd name="connsiteY6" fmla="*/ 142285 h 773082"/>
              <a:gd name="connsiteX7" fmla="*/ 1488066 w 1488065"/>
              <a:gd name="connsiteY7" fmla="*/ 630798 h 773082"/>
              <a:gd name="connsiteX8" fmla="*/ 1345781 w 1488065"/>
              <a:gd name="connsiteY8" fmla="*/ 773083 h 7730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88065" h="773082">
                <a:moveTo>
                  <a:pt x="1345781" y="773083"/>
                </a:moveTo>
                <a:lnTo>
                  <a:pt x="142285" y="773083"/>
                </a:lnTo>
                <a:cubicBezTo>
                  <a:pt x="64028" y="773083"/>
                  <a:pt x="0" y="709055"/>
                  <a:pt x="0" y="630798"/>
                </a:cubicBezTo>
                <a:lnTo>
                  <a:pt x="0" y="142285"/>
                </a:lnTo>
                <a:cubicBezTo>
                  <a:pt x="0" y="64028"/>
                  <a:pt x="64028" y="0"/>
                  <a:pt x="142285" y="0"/>
                </a:cubicBezTo>
                <a:lnTo>
                  <a:pt x="1345781" y="0"/>
                </a:lnTo>
                <a:cubicBezTo>
                  <a:pt x="1424038" y="0"/>
                  <a:pt x="1488066" y="64028"/>
                  <a:pt x="1488066" y="142285"/>
                </a:cubicBezTo>
                <a:lnTo>
                  <a:pt x="1488066" y="630798"/>
                </a:lnTo>
                <a:cubicBezTo>
                  <a:pt x="1488066" y="709055"/>
                  <a:pt x="1424038" y="773083"/>
                  <a:pt x="1345781" y="773083"/>
                </a:cubicBezTo>
                <a:close/>
              </a:path>
            </a:pathLst>
          </a:custGeom>
          <a:solidFill>
            <a:schemeClr val="accent4"/>
          </a:solidFill>
          <a:ln w="11848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123" name="Freeform: Shape 122">
            <a:extLst>
              <a:ext uri="{FF2B5EF4-FFF2-40B4-BE49-F238E27FC236}">
                <a16:creationId xmlns:a16="http://schemas.microsoft.com/office/drawing/2014/main" id="{0E772E2C-C8F7-4C20-9AD4-78DFC9DB685B}"/>
              </a:ext>
            </a:extLst>
          </p:cNvPr>
          <p:cNvSpPr/>
          <p:nvPr/>
        </p:nvSpPr>
        <p:spPr>
          <a:xfrm>
            <a:off x="3961019" y="5305444"/>
            <a:ext cx="1488065" cy="773082"/>
          </a:xfrm>
          <a:custGeom>
            <a:avLst/>
            <a:gdLst>
              <a:gd name="connsiteX0" fmla="*/ 1345781 w 1488065"/>
              <a:gd name="connsiteY0" fmla="*/ 773083 h 773082"/>
              <a:gd name="connsiteX1" fmla="*/ 142285 w 1488065"/>
              <a:gd name="connsiteY1" fmla="*/ 773083 h 773082"/>
              <a:gd name="connsiteX2" fmla="*/ 0 w 1488065"/>
              <a:gd name="connsiteY2" fmla="*/ 630797 h 773082"/>
              <a:gd name="connsiteX3" fmla="*/ 0 w 1488065"/>
              <a:gd name="connsiteY3" fmla="*/ 142285 h 773082"/>
              <a:gd name="connsiteX4" fmla="*/ 142285 w 1488065"/>
              <a:gd name="connsiteY4" fmla="*/ 0 h 773082"/>
              <a:gd name="connsiteX5" fmla="*/ 1345781 w 1488065"/>
              <a:gd name="connsiteY5" fmla="*/ 0 h 773082"/>
              <a:gd name="connsiteX6" fmla="*/ 1488066 w 1488065"/>
              <a:gd name="connsiteY6" fmla="*/ 142285 h 773082"/>
              <a:gd name="connsiteX7" fmla="*/ 1488066 w 1488065"/>
              <a:gd name="connsiteY7" fmla="*/ 630797 h 773082"/>
              <a:gd name="connsiteX8" fmla="*/ 1345781 w 1488065"/>
              <a:gd name="connsiteY8" fmla="*/ 773083 h 7730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88065" h="773082">
                <a:moveTo>
                  <a:pt x="1345781" y="773083"/>
                </a:moveTo>
                <a:lnTo>
                  <a:pt x="142285" y="773083"/>
                </a:lnTo>
                <a:cubicBezTo>
                  <a:pt x="64028" y="773083"/>
                  <a:pt x="0" y="709054"/>
                  <a:pt x="0" y="630797"/>
                </a:cubicBezTo>
                <a:lnTo>
                  <a:pt x="0" y="142285"/>
                </a:lnTo>
                <a:cubicBezTo>
                  <a:pt x="0" y="64028"/>
                  <a:pt x="64028" y="0"/>
                  <a:pt x="142285" y="0"/>
                </a:cubicBezTo>
                <a:lnTo>
                  <a:pt x="1345781" y="0"/>
                </a:lnTo>
                <a:cubicBezTo>
                  <a:pt x="1424038" y="0"/>
                  <a:pt x="1488066" y="64028"/>
                  <a:pt x="1488066" y="142285"/>
                </a:cubicBezTo>
                <a:lnTo>
                  <a:pt x="1488066" y="630797"/>
                </a:lnTo>
                <a:cubicBezTo>
                  <a:pt x="1488066" y="709054"/>
                  <a:pt x="1424038" y="773083"/>
                  <a:pt x="1345781" y="773083"/>
                </a:cubicBezTo>
                <a:close/>
              </a:path>
            </a:pathLst>
          </a:custGeom>
          <a:solidFill>
            <a:schemeClr val="accent1"/>
          </a:solidFill>
          <a:ln w="11848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125" name="TextBox 124">
            <a:extLst>
              <a:ext uri="{FF2B5EF4-FFF2-40B4-BE49-F238E27FC236}">
                <a16:creationId xmlns:a16="http://schemas.microsoft.com/office/drawing/2014/main" id="{D336B868-937D-440F-97F5-BAD97B67C587}"/>
              </a:ext>
            </a:extLst>
          </p:cNvPr>
          <p:cNvSpPr txBox="1"/>
          <p:nvPr/>
        </p:nvSpPr>
        <p:spPr>
          <a:xfrm>
            <a:off x="4162276" y="1905057"/>
            <a:ext cx="108555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ID" sz="1200" b="1">
                <a:solidFill>
                  <a:schemeClr val="bg2"/>
                </a:solidFill>
                <a:latin typeface="+mj-lt"/>
              </a:rPr>
              <a:t>Government</a:t>
            </a:r>
            <a:endParaRPr lang="id-ID" sz="1200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126" name="TextBox 125">
            <a:extLst>
              <a:ext uri="{FF2B5EF4-FFF2-40B4-BE49-F238E27FC236}">
                <a16:creationId xmlns:a16="http://schemas.microsoft.com/office/drawing/2014/main" id="{80B44D68-BF5A-4175-A758-0F67B536B2E8}"/>
              </a:ext>
            </a:extLst>
          </p:cNvPr>
          <p:cNvSpPr txBox="1"/>
          <p:nvPr/>
        </p:nvSpPr>
        <p:spPr>
          <a:xfrm>
            <a:off x="4221587" y="2818053"/>
            <a:ext cx="96693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ID" sz="1200" b="1">
                <a:solidFill>
                  <a:schemeClr val="bg2"/>
                </a:solidFill>
                <a:latin typeface="+mj-lt"/>
              </a:rPr>
              <a:t>Household</a:t>
            </a:r>
            <a:endParaRPr lang="id-ID" sz="1200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127" name="TextBox 126">
            <a:extLst>
              <a:ext uri="{FF2B5EF4-FFF2-40B4-BE49-F238E27FC236}">
                <a16:creationId xmlns:a16="http://schemas.microsoft.com/office/drawing/2014/main" id="{58EAB30D-9304-49C5-B5CE-7EE8A211A7D4}"/>
              </a:ext>
            </a:extLst>
          </p:cNvPr>
          <p:cNvSpPr txBox="1"/>
          <p:nvPr/>
        </p:nvSpPr>
        <p:spPr>
          <a:xfrm>
            <a:off x="1095627" y="3610107"/>
            <a:ext cx="131638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ID" sz="1200" b="1">
                <a:solidFill>
                  <a:schemeClr val="bg2"/>
                </a:solidFill>
                <a:latin typeface="+mj-lt"/>
              </a:rPr>
              <a:t>Product Market</a:t>
            </a:r>
            <a:endParaRPr lang="id-ID" sz="1200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128" name="TextBox 127">
            <a:extLst>
              <a:ext uri="{FF2B5EF4-FFF2-40B4-BE49-F238E27FC236}">
                <a16:creationId xmlns:a16="http://schemas.microsoft.com/office/drawing/2014/main" id="{E54A5E79-0964-4486-91CC-0C634F57E8AE}"/>
              </a:ext>
            </a:extLst>
          </p:cNvPr>
          <p:cNvSpPr txBox="1"/>
          <p:nvPr/>
        </p:nvSpPr>
        <p:spPr>
          <a:xfrm>
            <a:off x="4105371" y="4640489"/>
            <a:ext cx="1199367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ID" sz="1200" b="1">
                <a:solidFill>
                  <a:schemeClr val="bg2"/>
                </a:solidFill>
                <a:latin typeface="+mj-lt"/>
              </a:rPr>
              <a:t>Business Firm</a:t>
            </a:r>
            <a:endParaRPr lang="id-ID" sz="1200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129" name="TextBox 128">
            <a:extLst>
              <a:ext uri="{FF2B5EF4-FFF2-40B4-BE49-F238E27FC236}">
                <a16:creationId xmlns:a16="http://schemas.microsoft.com/office/drawing/2014/main" id="{3A4C3172-82F3-48AD-986F-3B7023404E63}"/>
              </a:ext>
            </a:extLst>
          </p:cNvPr>
          <p:cNvSpPr txBox="1"/>
          <p:nvPr/>
        </p:nvSpPr>
        <p:spPr>
          <a:xfrm>
            <a:off x="4161473" y="5461153"/>
            <a:ext cx="1087157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ID" sz="1200" b="1">
                <a:solidFill>
                  <a:schemeClr val="bg2"/>
                </a:solidFill>
                <a:latin typeface="+mj-lt"/>
              </a:rPr>
              <a:t>Rest Of The </a:t>
            </a:r>
          </a:p>
          <a:p>
            <a:pPr algn="ctr"/>
            <a:r>
              <a:rPr lang="en-ID" sz="1200" b="1">
                <a:solidFill>
                  <a:schemeClr val="bg2"/>
                </a:solidFill>
                <a:latin typeface="+mj-lt"/>
              </a:rPr>
              <a:t>world</a:t>
            </a:r>
            <a:endParaRPr lang="id-ID" sz="1200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130" name="TextBox 129">
            <a:extLst>
              <a:ext uri="{FF2B5EF4-FFF2-40B4-BE49-F238E27FC236}">
                <a16:creationId xmlns:a16="http://schemas.microsoft.com/office/drawing/2014/main" id="{00F179AE-D5F6-4F54-A56D-8766E2BC2227}"/>
              </a:ext>
            </a:extLst>
          </p:cNvPr>
          <p:cNvSpPr txBox="1"/>
          <p:nvPr/>
        </p:nvSpPr>
        <p:spPr>
          <a:xfrm>
            <a:off x="8067146" y="3588765"/>
            <a:ext cx="121058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ID" sz="1200" b="1">
                <a:solidFill>
                  <a:schemeClr val="bg2"/>
                </a:solidFill>
                <a:latin typeface="+mj-lt"/>
              </a:rPr>
              <a:t>Factor Market</a:t>
            </a:r>
            <a:endParaRPr lang="id-ID" sz="1200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131" name="TextBox 130">
            <a:extLst>
              <a:ext uri="{FF2B5EF4-FFF2-40B4-BE49-F238E27FC236}">
                <a16:creationId xmlns:a16="http://schemas.microsoft.com/office/drawing/2014/main" id="{D3E9182E-458C-4C4B-943C-9EC066AA6F89}"/>
              </a:ext>
            </a:extLst>
          </p:cNvPr>
          <p:cNvSpPr txBox="1"/>
          <p:nvPr/>
        </p:nvSpPr>
        <p:spPr>
          <a:xfrm>
            <a:off x="9770487" y="3588765"/>
            <a:ext cx="140134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ID" sz="1200" b="1">
                <a:solidFill>
                  <a:schemeClr val="bg2"/>
                </a:solidFill>
                <a:latin typeface="+mj-lt"/>
              </a:rPr>
              <a:t>Financial Market</a:t>
            </a:r>
            <a:endParaRPr lang="id-ID" sz="1200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79BBF797-6F9D-45DD-9EE8-6CF304985767}"/>
              </a:ext>
            </a:extLst>
          </p:cNvPr>
          <p:cNvSpPr txBox="1"/>
          <p:nvPr/>
        </p:nvSpPr>
        <p:spPr>
          <a:xfrm>
            <a:off x="6800711" y="1667550"/>
            <a:ext cx="1940617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 b="1" dirty="0"/>
              <a:t>Government Borrowing</a:t>
            </a:r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7560A1FD-CFAB-4D87-B51D-A93869A8B098}"/>
              </a:ext>
            </a:extLst>
          </p:cNvPr>
          <p:cNvSpPr txBox="1"/>
          <p:nvPr/>
        </p:nvSpPr>
        <p:spPr>
          <a:xfrm>
            <a:off x="7420496" y="2429587"/>
            <a:ext cx="175137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 b="1"/>
              <a:t>Private Savings</a:t>
            </a:r>
          </a:p>
        </p:txBody>
      </p:sp>
      <p:sp>
        <p:nvSpPr>
          <p:cNvPr id="53" name="TextBox 52">
            <a:extLst>
              <a:ext uri="{FF2B5EF4-FFF2-40B4-BE49-F238E27FC236}">
                <a16:creationId xmlns:a16="http://schemas.microsoft.com/office/drawing/2014/main" id="{B544AA1D-09AC-41D5-BC6C-542B85A5F4C3}"/>
              </a:ext>
            </a:extLst>
          </p:cNvPr>
          <p:cNvSpPr txBox="1"/>
          <p:nvPr/>
        </p:nvSpPr>
        <p:spPr>
          <a:xfrm>
            <a:off x="8858011" y="4404102"/>
            <a:ext cx="1150677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 b="1"/>
              <a:t>Borrowing </a:t>
            </a:r>
          </a:p>
          <a:p>
            <a:r>
              <a:rPr lang="en-ID" sz="1200" b="1"/>
              <a:t>Stock Issue</a:t>
            </a:r>
          </a:p>
        </p:txBody>
      </p:sp>
      <p:sp>
        <p:nvSpPr>
          <p:cNvPr id="54" name="TextBox 53">
            <a:extLst>
              <a:ext uri="{FF2B5EF4-FFF2-40B4-BE49-F238E27FC236}">
                <a16:creationId xmlns:a16="http://schemas.microsoft.com/office/drawing/2014/main" id="{9A714277-114E-4D7B-AB17-E0091A4BA659}"/>
              </a:ext>
            </a:extLst>
          </p:cNvPr>
          <p:cNvSpPr txBox="1"/>
          <p:nvPr/>
        </p:nvSpPr>
        <p:spPr>
          <a:xfrm>
            <a:off x="7420496" y="5172663"/>
            <a:ext cx="211814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 b="1" dirty="0"/>
              <a:t>Borrowing And Selling Stock</a:t>
            </a:r>
          </a:p>
        </p:txBody>
      </p:sp>
      <p:sp>
        <p:nvSpPr>
          <p:cNvPr id="56" name="TextBox 55">
            <a:extLst>
              <a:ext uri="{FF2B5EF4-FFF2-40B4-BE49-F238E27FC236}">
                <a16:creationId xmlns:a16="http://schemas.microsoft.com/office/drawing/2014/main" id="{D973A626-AAAD-4971-A5D9-32C5F3BE4FF7}"/>
              </a:ext>
            </a:extLst>
          </p:cNvPr>
          <p:cNvSpPr txBox="1"/>
          <p:nvPr/>
        </p:nvSpPr>
        <p:spPr>
          <a:xfrm>
            <a:off x="5943927" y="3200036"/>
            <a:ext cx="175137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 b="1"/>
              <a:t>Income</a:t>
            </a: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4DEAFEEE-8FE3-4DC0-BB78-6A22F02745CD}"/>
              </a:ext>
            </a:extLst>
          </p:cNvPr>
          <p:cNvSpPr txBox="1"/>
          <p:nvPr/>
        </p:nvSpPr>
        <p:spPr>
          <a:xfrm>
            <a:off x="6370048" y="4332389"/>
            <a:ext cx="175137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 b="1"/>
              <a:t>Business Cost</a:t>
            </a: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799D5916-95C1-418E-9B81-DC728E8CB837}"/>
              </a:ext>
            </a:extLst>
          </p:cNvPr>
          <p:cNvSpPr txBox="1"/>
          <p:nvPr/>
        </p:nvSpPr>
        <p:spPr>
          <a:xfrm>
            <a:off x="1610942" y="1700253"/>
            <a:ext cx="175137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 b="1"/>
              <a:t>Government Spending</a:t>
            </a: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BF0BAA1A-4AF0-48B9-92A8-983D43C036E0}"/>
              </a:ext>
            </a:extLst>
          </p:cNvPr>
          <p:cNvSpPr txBox="1"/>
          <p:nvPr/>
        </p:nvSpPr>
        <p:spPr>
          <a:xfrm>
            <a:off x="1610942" y="2425515"/>
            <a:ext cx="1751375" cy="276999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r>
              <a:rPr lang="en-ID" sz="1200" b="1"/>
              <a:t>Consumer Spending</a:t>
            </a: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302E6F32-C3D6-448F-8C3C-FA1F9C991185}"/>
              </a:ext>
            </a:extLst>
          </p:cNvPr>
          <p:cNvSpPr txBox="1"/>
          <p:nvPr/>
        </p:nvSpPr>
        <p:spPr>
          <a:xfrm>
            <a:off x="2511386" y="4298810"/>
            <a:ext cx="118254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 b="1"/>
              <a:t>Revenue</a:t>
            </a:r>
          </a:p>
        </p:txBody>
      </p:sp>
      <p:sp>
        <p:nvSpPr>
          <p:cNvPr id="63" name="TextBox 62">
            <a:extLst>
              <a:ext uri="{FF2B5EF4-FFF2-40B4-BE49-F238E27FC236}">
                <a16:creationId xmlns:a16="http://schemas.microsoft.com/office/drawing/2014/main" id="{269FE26F-1926-4300-ACDF-8EB6C2077DF0}"/>
              </a:ext>
            </a:extLst>
          </p:cNvPr>
          <p:cNvSpPr txBox="1"/>
          <p:nvPr/>
        </p:nvSpPr>
        <p:spPr>
          <a:xfrm>
            <a:off x="2049494" y="4980153"/>
            <a:ext cx="175137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ID" sz="1200" b="1"/>
              <a:t>Goods And Service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CD622EAE-5431-4971-B7C7-C8DC1BE5B4AB}"/>
              </a:ext>
            </a:extLst>
          </p:cNvPr>
          <p:cNvSpPr txBox="1"/>
          <p:nvPr/>
        </p:nvSpPr>
        <p:spPr>
          <a:xfrm>
            <a:off x="1687086" y="5182984"/>
            <a:ext cx="175137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 b="1"/>
              <a:t>Export</a:t>
            </a:r>
          </a:p>
        </p:txBody>
      </p:sp>
      <p:sp>
        <p:nvSpPr>
          <p:cNvPr id="65" name="TextBox 64">
            <a:extLst>
              <a:ext uri="{FF2B5EF4-FFF2-40B4-BE49-F238E27FC236}">
                <a16:creationId xmlns:a16="http://schemas.microsoft.com/office/drawing/2014/main" id="{1F14E2E6-61D6-407F-AE95-A26CE7E2E12F}"/>
              </a:ext>
            </a:extLst>
          </p:cNvPr>
          <p:cNvSpPr txBox="1"/>
          <p:nvPr/>
        </p:nvSpPr>
        <p:spPr>
          <a:xfrm>
            <a:off x="1687085" y="5832699"/>
            <a:ext cx="175137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 b="1"/>
              <a:t>Import</a:t>
            </a:r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9A36194B-EA38-4226-A1C0-9E79267C25CE}"/>
              </a:ext>
            </a:extLst>
          </p:cNvPr>
          <p:cNvSpPr txBox="1"/>
          <p:nvPr/>
        </p:nvSpPr>
        <p:spPr>
          <a:xfrm>
            <a:off x="2652210" y="3387840"/>
            <a:ext cx="118254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 b="1"/>
              <a:t>Goods And Service</a:t>
            </a:r>
          </a:p>
        </p:txBody>
      </p:sp>
      <p:sp>
        <p:nvSpPr>
          <p:cNvPr id="69" name="TextBox 68">
            <a:extLst>
              <a:ext uri="{FF2B5EF4-FFF2-40B4-BE49-F238E27FC236}">
                <a16:creationId xmlns:a16="http://schemas.microsoft.com/office/drawing/2014/main" id="{8F98E5D6-0474-4DBC-B27D-F6B18B0F0FBD}"/>
              </a:ext>
            </a:extLst>
          </p:cNvPr>
          <p:cNvSpPr txBox="1"/>
          <p:nvPr/>
        </p:nvSpPr>
        <p:spPr>
          <a:xfrm>
            <a:off x="5220312" y="3770927"/>
            <a:ext cx="175137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 b="1"/>
              <a:t>F.O.P</a:t>
            </a: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F64F48F7-0A8B-4429-B44D-71DB0C2DD28D}"/>
              </a:ext>
            </a:extLst>
          </p:cNvPr>
          <p:cNvSpPr txBox="1"/>
          <p:nvPr/>
        </p:nvSpPr>
        <p:spPr>
          <a:xfrm>
            <a:off x="7420495" y="5841612"/>
            <a:ext cx="23066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 b="1" dirty="0"/>
              <a:t>Lending And Purchasing Stock</a:t>
            </a: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3FB5B02B-912A-41FF-A83E-035D9EBBF21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Circular Flow Diagram</a:t>
            </a:r>
            <a:endParaRPr lang="en-ID"/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AE0F9AF5-C342-4E11-BBC0-8AA39536B945}"/>
              </a:ext>
            </a:extLst>
          </p:cNvPr>
          <p:cNvGrpSpPr/>
          <p:nvPr/>
        </p:nvGrpSpPr>
        <p:grpSpPr>
          <a:xfrm>
            <a:off x="1282221" y="2043556"/>
            <a:ext cx="2477546" cy="1135909"/>
            <a:chOff x="1282221" y="2043556"/>
            <a:chExt cx="2477546" cy="1135909"/>
          </a:xfrm>
        </p:grpSpPr>
        <p:cxnSp>
          <p:nvCxnSpPr>
            <p:cNvPr id="71" name="Straight Connector 70">
              <a:extLst>
                <a:ext uri="{FF2B5EF4-FFF2-40B4-BE49-F238E27FC236}">
                  <a16:creationId xmlns:a16="http://schemas.microsoft.com/office/drawing/2014/main" id="{666A0A36-29F5-45CD-9932-128F741C9376}"/>
                </a:ext>
              </a:extLst>
            </p:cNvPr>
            <p:cNvCxnSpPr>
              <a:cxnSpLocks/>
            </p:cNvCxnSpPr>
            <p:nvPr/>
          </p:nvCxnSpPr>
          <p:spPr>
            <a:xfrm>
              <a:off x="1292621" y="2043556"/>
              <a:ext cx="0" cy="1135909"/>
            </a:xfrm>
            <a:prstGeom prst="line">
              <a:avLst/>
            </a:prstGeom>
            <a:ln w="38100">
              <a:solidFill>
                <a:schemeClr val="accent6"/>
              </a:solidFill>
              <a:tailEnd type="triangle" w="lg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6" name="Straight Connector 75">
              <a:extLst>
                <a:ext uri="{FF2B5EF4-FFF2-40B4-BE49-F238E27FC236}">
                  <a16:creationId xmlns:a16="http://schemas.microsoft.com/office/drawing/2014/main" id="{19303EF1-86B2-4CC8-B6FA-6FA97B04671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282221" y="2050090"/>
              <a:ext cx="2477546" cy="1"/>
            </a:xfrm>
            <a:prstGeom prst="line">
              <a:avLst/>
            </a:prstGeom>
            <a:ln w="38100">
              <a:solidFill>
                <a:schemeClr val="accent6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2" name="Group 11">
            <a:extLst>
              <a:ext uri="{FF2B5EF4-FFF2-40B4-BE49-F238E27FC236}">
                <a16:creationId xmlns:a16="http://schemas.microsoft.com/office/drawing/2014/main" id="{3A9C5664-DD9D-4A29-8C67-4539FE9FACE8}"/>
              </a:ext>
            </a:extLst>
          </p:cNvPr>
          <p:cNvGrpSpPr/>
          <p:nvPr/>
        </p:nvGrpSpPr>
        <p:grpSpPr>
          <a:xfrm>
            <a:off x="1615210" y="2750523"/>
            <a:ext cx="2142176" cy="425930"/>
            <a:chOff x="1615210" y="2750523"/>
            <a:chExt cx="2142176" cy="425930"/>
          </a:xfrm>
        </p:grpSpPr>
        <p:cxnSp>
          <p:nvCxnSpPr>
            <p:cNvPr id="66" name="Straight Connector 65">
              <a:extLst>
                <a:ext uri="{FF2B5EF4-FFF2-40B4-BE49-F238E27FC236}">
                  <a16:creationId xmlns:a16="http://schemas.microsoft.com/office/drawing/2014/main" id="{111BCE9E-C194-48CD-8B74-1DF79541C0F0}"/>
                </a:ext>
              </a:extLst>
            </p:cNvPr>
            <p:cNvCxnSpPr>
              <a:cxnSpLocks/>
            </p:cNvCxnSpPr>
            <p:nvPr/>
          </p:nvCxnSpPr>
          <p:spPr>
            <a:xfrm>
              <a:off x="1626449" y="2750523"/>
              <a:ext cx="0" cy="425930"/>
            </a:xfrm>
            <a:prstGeom prst="line">
              <a:avLst/>
            </a:prstGeom>
            <a:ln w="38100">
              <a:solidFill>
                <a:schemeClr val="accent2"/>
              </a:solidFill>
              <a:tailEnd type="triangle" w="lg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" name="Straight Connector 76">
              <a:extLst>
                <a:ext uri="{FF2B5EF4-FFF2-40B4-BE49-F238E27FC236}">
                  <a16:creationId xmlns:a16="http://schemas.microsoft.com/office/drawing/2014/main" id="{53713107-FA1D-4F78-996F-8CB0B614020B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615210" y="2762429"/>
              <a:ext cx="2142176" cy="1"/>
            </a:xfrm>
            <a:prstGeom prst="line">
              <a:avLst/>
            </a:prstGeom>
            <a:ln w="38100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4" name="Group 13">
            <a:extLst>
              <a:ext uri="{FF2B5EF4-FFF2-40B4-BE49-F238E27FC236}">
                <a16:creationId xmlns:a16="http://schemas.microsoft.com/office/drawing/2014/main" id="{083B9F9D-ACFE-4CF0-BF59-F9FEED994501}"/>
              </a:ext>
            </a:extLst>
          </p:cNvPr>
          <p:cNvGrpSpPr/>
          <p:nvPr/>
        </p:nvGrpSpPr>
        <p:grpSpPr>
          <a:xfrm>
            <a:off x="2198221" y="4329633"/>
            <a:ext cx="1545269" cy="345792"/>
            <a:chOff x="2198221" y="4329633"/>
            <a:chExt cx="1545269" cy="345792"/>
          </a:xfrm>
        </p:grpSpPr>
        <p:cxnSp>
          <p:nvCxnSpPr>
            <p:cNvPr id="75" name="Straight Connector 74">
              <a:extLst>
                <a:ext uri="{FF2B5EF4-FFF2-40B4-BE49-F238E27FC236}">
                  <a16:creationId xmlns:a16="http://schemas.microsoft.com/office/drawing/2014/main" id="{697C038F-A782-4A6E-BFC9-A81B4932569F}"/>
                </a:ext>
              </a:extLst>
            </p:cNvPr>
            <p:cNvCxnSpPr>
              <a:cxnSpLocks/>
            </p:cNvCxnSpPr>
            <p:nvPr/>
          </p:nvCxnSpPr>
          <p:spPr>
            <a:xfrm>
              <a:off x="2206855" y="4329633"/>
              <a:ext cx="0" cy="345792"/>
            </a:xfrm>
            <a:prstGeom prst="line">
              <a:avLst/>
            </a:prstGeom>
            <a:ln w="3810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" name="Straight Connector 83">
              <a:extLst>
                <a:ext uri="{FF2B5EF4-FFF2-40B4-BE49-F238E27FC236}">
                  <a16:creationId xmlns:a16="http://schemas.microsoft.com/office/drawing/2014/main" id="{5CC96557-3B93-42BF-94DE-48D92B39BDD5}"/>
                </a:ext>
              </a:extLst>
            </p:cNvPr>
            <p:cNvCxnSpPr>
              <a:cxnSpLocks/>
            </p:cNvCxnSpPr>
            <p:nvPr/>
          </p:nvCxnSpPr>
          <p:spPr>
            <a:xfrm>
              <a:off x="2198221" y="4663649"/>
              <a:ext cx="1545269" cy="0"/>
            </a:xfrm>
            <a:prstGeom prst="line">
              <a:avLst/>
            </a:prstGeom>
            <a:ln w="38100">
              <a:solidFill>
                <a:schemeClr val="accent4"/>
              </a:solidFill>
              <a:tailEnd type="triangle" w="lg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0D5F5617-D2DD-491A-A6B7-5359BEB69D40}"/>
              </a:ext>
            </a:extLst>
          </p:cNvPr>
          <p:cNvGrpSpPr/>
          <p:nvPr/>
        </p:nvGrpSpPr>
        <p:grpSpPr>
          <a:xfrm>
            <a:off x="1899958" y="4288631"/>
            <a:ext cx="1843534" cy="652667"/>
            <a:chOff x="1899958" y="4288631"/>
            <a:chExt cx="1843534" cy="652667"/>
          </a:xfrm>
        </p:grpSpPr>
        <p:cxnSp>
          <p:nvCxnSpPr>
            <p:cNvPr id="74" name="Straight Connector 73">
              <a:extLst>
                <a:ext uri="{FF2B5EF4-FFF2-40B4-BE49-F238E27FC236}">
                  <a16:creationId xmlns:a16="http://schemas.microsoft.com/office/drawing/2014/main" id="{ED725CBE-09C2-48AE-9B66-1E62A73204C8}"/>
                </a:ext>
              </a:extLst>
            </p:cNvPr>
            <p:cNvCxnSpPr>
              <a:cxnSpLocks/>
            </p:cNvCxnSpPr>
            <p:nvPr/>
          </p:nvCxnSpPr>
          <p:spPr>
            <a:xfrm>
              <a:off x="1913298" y="4288631"/>
              <a:ext cx="0" cy="652667"/>
            </a:xfrm>
            <a:prstGeom prst="line">
              <a:avLst/>
            </a:prstGeom>
            <a:ln w="38100">
              <a:solidFill>
                <a:schemeClr val="accent4"/>
              </a:solidFill>
              <a:headEnd type="triangle" w="lg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5" name="Straight Connector 84">
              <a:extLst>
                <a:ext uri="{FF2B5EF4-FFF2-40B4-BE49-F238E27FC236}">
                  <a16:creationId xmlns:a16="http://schemas.microsoft.com/office/drawing/2014/main" id="{1274DEE6-17A9-4463-BC1C-D5DF1C3CCAE2}"/>
                </a:ext>
              </a:extLst>
            </p:cNvPr>
            <p:cNvCxnSpPr>
              <a:cxnSpLocks/>
            </p:cNvCxnSpPr>
            <p:nvPr/>
          </p:nvCxnSpPr>
          <p:spPr>
            <a:xfrm>
              <a:off x="1899958" y="4930757"/>
              <a:ext cx="1843534" cy="0"/>
            </a:xfrm>
            <a:prstGeom prst="line">
              <a:avLst/>
            </a:prstGeom>
            <a:ln w="3810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6" name="Group 15">
            <a:extLst>
              <a:ext uri="{FF2B5EF4-FFF2-40B4-BE49-F238E27FC236}">
                <a16:creationId xmlns:a16="http://schemas.microsoft.com/office/drawing/2014/main" id="{1389E549-F3DE-4D5C-94F3-7A40A9853DD3}"/>
              </a:ext>
            </a:extLst>
          </p:cNvPr>
          <p:cNvGrpSpPr/>
          <p:nvPr/>
        </p:nvGrpSpPr>
        <p:grpSpPr>
          <a:xfrm>
            <a:off x="1616749" y="4329633"/>
            <a:ext cx="2138782" cy="1230996"/>
            <a:chOff x="1616749" y="4329633"/>
            <a:chExt cx="2138782" cy="1230996"/>
          </a:xfrm>
        </p:grpSpPr>
        <p:cxnSp>
          <p:nvCxnSpPr>
            <p:cNvPr id="73" name="Straight Connector 72">
              <a:extLst>
                <a:ext uri="{FF2B5EF4-FFF2-40B4-BE49-F238E27FC236}">
                  <a16:creationId xmlns:a16="http://schemas.microsoft.com/office/drawing/2014/main" id="{2D205439-2A73-45C5-A0CC-BCDE887E2AF0}"/>
                </a:ext>
              </a:extLst>
            </p:cNvPr>
            <p:cNvCxnSpPr>
              <a:cxnSpLocks/>
            </p:cNvCxnSpPr>
            <p:nvPr/>
          </p:nvCxnSpPr>
          <p:spPr>
            <a:xfrm>
              <a:off x="1626449" y="4329633"/>
              <a:ext cx="0" cy="1230996"/>
            </a:xfrm>
            <a:prstGeom prst="line">
              <a:avLst/>
            </a:prstGeom>
            <a:ln w="38100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2" name="Straight Connector 91">
              <a:extLst>
                <a:ext uri="{FF2B5EF4-FFF2-40B4-BE49-F238E27FC236}">
                  <a16:creationId xmlns:a16="http://schemas.microsoft.com/office/drawing/2014/main" id="{68C197EC-75F6-4DBF-B7BE-09641E860A75}"/>
                </a:ext>
              </a:extLst>
            </p:cNvPr>
            <p:cNvCxnSpPr>
              <a:cxnSpLocks/>
            </p:cNvCxnSpPr>
            <p:nvPr/>
          </p:nvCxnSpPr>
          <p:spPr>
            <a:xfrm>
              <a:off x="1616749" y="5547386"/>
              <a:ext cx="2138782" cy="0"/>
            </a:xfrm>
            <a:prstGeom prst="line">
              <a:avLst/>
            </a:prstGeom>
            <a:ln w="38100">
              <a:solidFill>
                <a:schemeClr val="accent1"/>
              </a:solidFill>
              <a:tailEnd type="triangle" w="lg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7" name="Group 16">
            <a:extLst>
              <a:ext uri="{FF2B5EF4-FFF2-40B4-BE49-F238E27FC236}">
                <a16:creationId xmlns:a16="http://schemas.microsoft.com/office/drawing/2014/main" id="{A6DBEDB0-367C-4FCD-888B-F66409224507}"/>
              </a:ext>
            </a:extLst>
          </p:cNvPr>
          <p:cNvGrpSpPr/>
          <p:nvPr/>
        </p:nvGrpSpPr>
        <p:grpSpPr>
          <a:xfrm>
            <a:off x="1281600" y="4288631"/>
            <a:ext cx="2464273" cy="1484888"/>
            <a:chOff x="1281600" y="4288631"/>
            <a:chExt cx="2464273" cy="1484888"/>
          </a:xfrm>
        </p:grpSpPr>
        <p:cxnSp>
          <p:nvCxnSpPr>
            <p:cNvPr id="72" name="Straight Connector 71">
              <a:extLst>
                <a:ext uri="{FF2B5EF4-FFF2-40B4-BE49-F238E27FC236}">
                  <a16:creationId xmlns:a16="http://schemas.microsoft.com/office/drawing/2014/main" id="{BDF74A6B-0C52-4DED-888C-A961A717CC06}"/>
                </a:ext>
              </a:extLst>
            </p:cNvPr>
            <p:cNvCxnSpPr>
              <a:cxnSpLocks/>
            </p:cNvCxnSpPr>
            <p:nvPr/>
          </p:nvCxnSpPr>
          <p:spPr>
            <a:xfrm>
              <a:off x="1292621" y="4288631"/>
              <a:ext cx="0" cy="1484888"/>
            </a:xfrm>
            <a:prstGeom prst="line">
              <a:avLst/>
            </a:prstGeom>
            <a:ln w="38100">
              <a:solidFill>
                <a:schemeClr val="accent1"/>
              </a:solidFill>
              <a:headEnd type="triangle" w="lg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3" name="Straight Connector 92">
              <a:extLst>
                <a:ext uri="{FF2B5EF4-FFF2-40B4-BE49-F238E27FC236}">
                  <a16:creationId xmlns:a16="http://schemas.microsoft.com/office/drawing/2014/main" id="{E1957192-7BA8-4AF3-9421-3F98904AF7C8}"/>
                </a:ext>
              </a:extLst>
            </p:cNvPr>
            <p:cNvCxnSpPr>
              <a:cxnSpLocks/>
            </p:cNvCxnSpPr>
            <p:nvPr/>
          </p:nvCxnSpPr>
          <p:spPr>
            <a:xfrm>
              <a:off x="1281600" y="5761615"/>
              <a:ext cx="2464273" cy="0"/>
            </a:xfrm>
            <a:prstGeom prst="line">
              <a:avLst/>
            </a:prstGeom>
            <a:ln w="38100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9" name="Group 8">
            <a:extLst>
              <a:ext uri="{FF2B5EF4-FFF2-40B4-BE49-F238E27FC236}">
                <a16:creationId xmlns:a16="http://schemas.microsoft.com/office/drawing/2014/main" id="{16344D97-7F14-4660-A3FB-47289CDCFD77}"/>
              </a:ext>
            </a:extLst>
          </p:cNvPr>
          <p:cNvGrpSpPr/>
          <p:nvPr/>
        </p:nvGrpSpPr>
        <p:grpSpPr>
          <a:xfrm>
            <a:off x="5664885" y="4329633"/>
            <a:ext cx="2858794" cy="345792"/>
            <a:chOff x="5664885" y="4329633"/>
            <a:chExt cx="2858794" cy="345792"/>
          </a:xfrm>
        </p:grpSpPr>
        <p:cxnSp>
          <p:nvCxnSpPr>
            <p:cNvPr id="97" name="Straight Connector 96">
              <a:extLst>
                <a:ext uri="{FF2B5EF4-FFF2-40B4-BE49-F238E27FC236}">
                  <a16:creationId xmlns:a16="http://schemas.microsoft.com/office/drawing/2014/main" id="{4F358A52-6414-43BB-B7C4-E13CC8F6E73A}"/>
                </a:ext>
              </a:extLst>
            </p:cNvPr>
            <p:cNvCxnSpPr>
              <a:cxnSpLocks/>
            </p:cNvCxnSpPr>
            <p:nvPr/>
          </p:nvCxnSpPr>
          <p:spPr>
            <a:xfrm>
              <a:off x="8523679" y="4329633"/>
              <a:ext cx="0" cy="345792"/>
            </a:xfrm>
            <a:prstGeom prst="line">
              <a:avLst/>
            </a:prstGeom>
            <a:ln w="38100">
              <a:solidFill>
                <a:schemeClr val="accent4"/>
              </a:solidFill>
              <a:headEnd type="triangle" w="lg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8" name="Straight Connector 97">
              <a:extLst>
                <a:ext uri="{FF2B5EF4-FFF2-40B4-BE49-F238E27FC236}">
                  <a16:creationId xmlns:a16="http://schemas.microsoft.com/office/drawing/2014/main" id="{BD6DFBCD-DABB-45AC-9C02-75742B28EB74}"/>
                </a:ext>
              </a:extLst>
            </p:cNvPr>
            <p:cNvCxnSpPr>
              <a:cxnSpLocks/>
            </p:cNvCxnSpPr>
            <p:nvPr/>
          </p:nvCxnSpPr>
          <p:spPr>
            <a:xfrm>
              <a:off x="5664885" y="4663649"/>
              <a:ext cx="2858794" cy="0"/>
            </a:xfrm>
            <a:prstGeom prst="line">
              <a:avLst/>
            </a:prstGeom>
            <a:ln w="38100">
              <a:solidFill>
                <a:schemeClr val="accent4"/>
              </a:solidFill>
              <a:tailEnd type="none" w="lg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" name="Group 2">
            <a:extLst>
              <a:ext uri="{FF2B5EF4-FFF2-40B4-BE49-F238E27FC236}">
                <a16:creationId xmlns:a16="http://schemas.microsoft.com/office/drawing/2014/main" id="{426BCFB1-54E1-4552-8D47-F27C4269C099}"/>
              </a:ext>
            </a:extLst>
          </p:cNvPr>
          <p:cNvGrpSpPr/>
          <p:nvPr/>
        </p:nvGrpSpPr>
        <p:grpSpPr>
          <a:xfrm>
            <a:off x="5772784" y="2038794"/>
            <a:ext cx="5102376" cy="1135909"/>
            <a:chOff x="5772784" y="2038794"/>
            <a:chExt cx="5102376" cy="1135909"/>
          </a:xfrm>
        </p:grpSpPr>
        <p:cxnSp>
          <p:nvCxnSpPr>
            <p:cNvPr id="99" name="Straight Connector 98">
              <a:extLst>
                <a:ext uri="{FF2B5EF4-FFF2-40B4-BE49-F238E27FC236}">
                  <a16:creationId xmlns:a16="http://schemas.microsoft.com/office/drawing/2014/main" id="{C4800E14-4540-4E22-9FB2-04AAA8E2609F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5772784" y="2050091"/>
              <a:ext cx="5101453" cy="1"/>
            </a:xfrm>
            <a:prstGeom prst="line">
              <a:avLst/>
            </a:prstGeom>
            <a:ln w="38100">
              <a:solidFill>
                <a:schemeClr val="accent6"/>
              </a:solidFill>
              <a:headEnd type="triangle" w="lg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4" name="Straight Connector 123">
              <a:extLst>
                <a:ext uri="{FF2B5EF4-FFF2-40B4-BE49-F238E27FC236}">
                  <a16:creationId xmlns:a16="http://schemas.microsoft.com/office/drawing/2014/main" id="{986B87A1-883D-4C60-BD73-985403A3EDD2}"/>
                </a:ext>
              </a:extLst>
            </p:cNvPr>
            <p:cNvCxnSpPr>
              <a:cxnSpLocks/>
            </p:cNvCxnSpPr>
            <p:nvPr/>
          </p:nvCxnSpPr>
          <p:spPr>
            <a:xfrm>
              <a:off x="10875160" y="2038794"/>
              <a:ext cx="0" cy="1135909"/>
            </a:xfrm>
            <a:prstGeom prst="line">
              <a:avLst/>
            </a:prstGeom>
            <a:ln w="38100">
              <a:solidFill>
                <a:schemeClr val="accent6"/>
              </a:solidFill>
              <a:tailEnd type="none" w="lg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" name="Group 3">
            <a:extLst>
              <a:ext uri="{FF2B5EF4-FFF2-40B4-BE49-F238E27FC236}">
                <a16:creationId xmlns:a16="http://schemas.microsoft.com/office/drawing/2014/main" id="{E7A0FF69-86D6-4F01-9D7B-91E714EADBC5}"/>
              </a:ext>
            </a:extLst>
          </p:cNvPr>
          <p:cNvGrpSpPr/>
          <p:nvPr/>
        </p:nvGrpSpPr>
        <p:grpSpPr>
          <a:xfrm>
            <a:off x="5772784" y="2750523"/>
            <a:ext cx="4710280" cy="425930"/>
            <a:chOff x="5772784" y="2750523"/>
            <a:chExt cx="4710280" cy="425930"/>
          </a:xfrm>
        </p:grpSpPr>
        <p:cxnSp>
          <p:nvCxnSpPr>
            <p:cNvPr id="132" name="Straight Connector 131">
              <a:extLst>
                <a:ext uri="{FF2B5EF4-FFF2-40B4-BE49-F238E27FC236}">
                  <a16:creationId xmlns:a16="http://schemas.microsoft.com/office/drawing/2014/main" id="{364FF873-B77A-4BF9-B6B0-B9A6BBA4500C}"/>
                </a:ext>
              </a:extLst>
            </p:cNvPr>
            <p:cNvCxnSpPr>
              <a:cxnSpLocks/>
            </p:cNvCxnSpPr>
            <p:nvPr/>
          </p:nvCxnSpPr>
          <p:spPr>
            <a:xfrm>
              <a:off x="5772784" y="2762430"/>
              <a:ext cx="4710280" cy="1"/>
            </a:xfrm>
            <a:prstGeom prst="line">
              <a:avLst/>
            </a:prstGeom>
            <a:ln w="38100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3" name="Straight Connector 132">
              <a:extLst>
                <a:ext uri="{FF2B5EF4-FFF2-40B4-BE49-F238E27FC236}">
                  <a16:creationId xmlns:a16="http://schemas.microsoft.com/office/drawing/2014/main" id="{270293EF-0BE4-4C43-9382-D53982056751}"/>
                </a:ext>
              </a:extLst>
            </p:cNvPr>
            <p:cNvCxnSpPr>
              <a:cxnSpLocks/>
            </p:cNvCxnSpPr>
            <p:nvPr/>
          </p:nvCxnSpPr>
          <p:spPr>
            <a:xfrm>
              <a:off x="10475174" y="2750523"/>
              <a:ext cx="0" cy="425930"/>
            </a:xfrm>
            <a:prstGeom prst="line">
              <a:avLst/>
            </a:prstGeom>
            <a:ln w="38100">
              <a:solidFill>
                <a:schemeClr val="accent2"/>
              </a:solidFill>
              <a:tailEnd type="triangle" w="lg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" name="Group 4">
            <a:extLst>
              <a:ext uri="{FF2B5EF4-FFF2-40B4-BE49-F238E27FC236}">
                <a16:creationId xmlns:a16="http://schemas.microsoft.com/office/drawing/2014/main" id="{ABBF4A51-64FB-4ABB-B326-8C2FFD0807CE}"/>
              </a:ext>
            </a:extLst>
          </p:cNvPr>
          <p:cNvGrpSpPr/>
          <p:nvPr/>
        </p:nvGrpSpPr>
        <p:grpSpPr>
          <a:xfrm>
            <a:off x="5772784" y="3087081"/>
            <a:ext cx="2746775" cy="212965"/>
            <a:chOff x="5772784" y="3087081"/>
            <a:chExt cx="2746775" cy="212965"/>
          </a:xfrm>
        </p:grpSpPr>
        <p:cxnSp>
          <p:nvCxnSpPr>
            <p:cNvPr id="134" name="Straight Connector 133">
              <a:extLst>
                <a:ext uri="{FF2B5EF4-FFF2-40B4-BE49-F238E27FC236}">
                  <a16:creationId xmlns:a16="http://schemas.microsoft.com/office/drawing/2014/main" id="{1B5A6AA5-F379-4D62-8A7C-27AAD061D976}"/>
                </a:ext>
              </a:extLst>
            </p:cNvPr>
            <p:cNvCxnSpPr>
              <a:cxnSpLocks/>
            </p:cNvCxnSpPr>
            <p:nvPr/>
          </p:nvCxnSpPr>
          <p:spPr>
            <a:xfrm>
              <a:off x="5772784" y="3098332"/>
              <a:ext cx="2746775" cy="0"/>
            </a:xfrm>
            <a:prstGeom prst="line">
              <a:avLst/>
            </a:prstGeom>
            <a:ln w="38100">
              <a:solidFill>
                <a:schemeClr val="accent2"/>
              </a:solidFill>
              <a:headEnd type="triangle" w="lg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5" name="Straight Connector 134">
              <a:extLst>
                <a:ext uri="{FF2B5EF4-FFF2-40B4-BE49-F238E27FC236}">
                  <a16:creationId xmlns:a16="http://schemas.microsoft.com/office/drawing/2014/main" id="{78D5C339-2726-477D-B274-233224B27997}"/>
                </a:ext>
              </a:extLst>
            </p:cNvPr>
            <p:cNvCxnSpPr>
              <a:cxnSpLocks/>
            </p:cNvCxnSpPr>
            <p:nvPr/>
          </p:nvCxnSpPr>
          <p:spPr>
            <a:xfrm>
              <a:off x="8508996" y="3087081"/>
              <a:ext cx="0" cy="212965"/>
            </a:xfrm>
            <a:prstGeom prst="line">
              <a:avLst/>
            </a:prstGeom>
            <a:ln w="38100">
              <a:solidFill>
                <a:schemeClr val="accent2"/>
              </a:solidFill>
              <a:tailEnd type="none" w="lg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8" name="Group 7">
            <a:extLst>
              <a:ext uri="{FF2B5EF4-FFF2-40B4-BE49-F238E27FC236}">
                <a16:creationId xmlns:a16="http://schemas.microsoft.com/office/drawing/2014/main" id="{D9F5FA41-A491-4989-8EC5-D3A43BC0DED9}"/>
              </a:ext>
            </a:extLst>
          </p:cNvPr>
          <p:cNvGrpSpPr/>
          <p:nvPr/>
        </p:nvGrpSpPr>
        <p:grpSpPr>
          <a:xfrm>
            <a:off x="5664885" y="4323973"/>
            <a:ext cx="4393054" cy="619704"/>
            <a:chOff x="5664885" y="4323973"/>
            <a:chExt cx="4393054" cy="619704"/>
          </a:xfrm>
        </p:grpSpPr>
        <p:cxnSp>
          <p:nvCxnSpPr>
            <p:cNvPr id="136" name="Straight Connector 135">
              <a:extLst>
                <a:ext uri="{FF2B5EF4-FFF2-40B4-BE49-F238E27FC236}">
                  <a16:creationId xmlns:a16="http://schemas.microsoft.com/office/drawing/2014/main" id="{13A90FAC-2042-462C-956C-FDF8DA2C5CED}"/>
                </a:ext>
              </a:extLst>
            </p:cNvPr>
            <p:cNvCxnSpPr>
              <a:cxnSpLocks/>
            </p:cNvCxnSpPr>
            <p:nvPr/>
          </p:nvCxnSpPr>
          <p:spPr>
            <a:xfrm>
              <a:off x="5664885" y="4930757"/>
              <a:ext cx="4393054" cy="0"/>
            </a:xfrm>
            <a:prstGeom prst="line">
              <a:avLst/>
            </a:prstGeom>
            <a:ln w="38100">
              <a:solidFill>
                <a:schemeClr val="accent4"/>
              </a:solidFill>
              <a:headEnd type="triangle" w="lg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7" name="Straight Connector 136">
              <a:extLst>
                <a:ext uri="{FF2B5EF4-FFF2-40B4-BE49-F238E27FC236}">
                  <a16:creationId xmlns:a16="http://schemas.microsoft.com/office/drawing/2014/main" id="{5428CDEB-9048-4FD8-B8E0-621B6CAA16A8}"/>
                </a:ext>
              </a:extLst>
            </p:cNvPr>
            <p:cNvCxnSpPr>
              <a:cxnSpLocks/>
            </p:cNvCxnSpPr>
            <p:nvPr/>
          </p:nvCxnSpPr>
          <p:spPr>
            <a:xfrm>
              <a:off x="10047680" y="4323973"/>
              <a:ext cx="0" cy="619704"/>
            </a:xfrm>
            <a:prstGeom prst="line">
              <a:avLst/>
            </a:prstGeom>
            <a:ln w="38100">
              <a:solidFill>
                <a:schemeClr val="accent4"/>
              </a:solidFill>
              <a:headEnd type="none" w="lg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7" name="Group 6">
            <a:extLst>
              <a:ext uri="{FF2B5EF4-FFF2-40B4-BE49-F238E27FC236}">
                <a16:creationId xmlns:a16="http://schemas.microsoft.com/office/drawing/2014/main" id="{CD93D148-AC6B-439A-A51E-B185F52CCC77}"/>
              </a:ext>
            </a:extLst>
          </p:cNvPr>
          <p:cNvGrpSpPr/>
          <p:nvPr/>
        </p:nvGrpSpPr>
        <p:grpSpPr>
          <a:xfrm>
            <a:off x="5686373" y="4322490"/>
            <a:ext cx="4796691" cy="1232830"/>
            <a:chOff x="5686373" y="4322490"/>
            <a:chExt cx="4796691" cy="1232830"/>
          </a:xfrm>
        </p:grpSpPr>
        <p:cxnSp>
          <p:nvCxnSpPr>
            <p:cNvPr id="138" name="Straight Connector 137">
              <a:extLst>
                <a:ext uri="{FF2B5EF4-FFF2-40B4-BE49-F238E27FC236}">
                  <a16:creationId xmlns:a16="http://schemas.microsoft.com/office/drawing/2014/main" id="{2CF9C815-3AA4-457B-BC0E-A3A440E43D2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5686373" y="5547386"/>
              <a:ext cx="4796691" cy="0"/>
            </a:xfrm>
            <a:prstGeom prst="line">
              <a:avLst/>
            </a:prstGeom>
            <a:ln w="38100">
              <a:solidFill>
                <a:schemeClr val="accent1"/>
              </a:solidFill>
              <a:tailEnd type="triangle" w="lg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9" name="Straight Connector 138">
              <a:extLst>
                <a:ext uri="{FF2B5EF4-FFF2-40B4-BE49-F238E27FC236}">
                  <a16:creationId xmlns:a16="http://schemas.microsoft.com/office/drawing/2014/main" id="{817E4CF1-92A4-43E8-9201-C08C295C6A2A}"/>
                </a:ext>
              </a:extLst>
            </p:cNvPr>
            <p:cNvCxnSpPr>
              <a:cxnSpLocks/>
            </p:cNvCxnSpPr>
            <p:nvPr/>
          </p:nvCxnSpPr>
          <p:spPr>
            <a:xfrm>
              <a:off x="10470412" y="4322490"/>
              <a:ext cx="0" cy="1232830"/>
            </a:xfrm>
            <a:prstGeom prst="line">
              <a:avLst/>
            </a:prstGeom>
            <a:ln w="38100">
              <a:solidFill>
                <a:schemeClr val="accent1"/>
              </a:solidFill>
              <a:tailEnd type="none" w="lg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" name="Group 5">
            <a:extLst>
              <a:ext uri="{FF2B5EF4-FFF2-40B4-BE49-F238E27FC236}">
                <a16:creationId xmlns:a16="http://schemas.microsoft.com/office/drawing/2014/main" id="{5C54777B-7231-4AAE-A28E-3167D3526770}"/>
              </a:ext>
            </a:extLst>
          </p:cNvPr>
          <p:cNvGrpSpPr/>
          <p:nvPr/>
        </p:nvGrpSpPr>
        <p:grpSpPr>
          <a:xfrm>
            <a:off x="5686373" y="4322490"/>
            <a:ext cx="5200703" cy="1446704"/>
            <a:chOff x="5686373" y="4322490"/>
            <a:chExt cx="5200703" cy="1446704"/>
          </a:xfrm>
        </p:grpSpPr>
        <p:cxnSp>
          <p:nvCxnSpPr>
            <p:cNvPr id="140" name="Straight Connector 139">
              <a:extLst>
                <a:ext uri="{FF2B5EF4-FFF2-40B4-BE49-F238E27FC236}">
                  <a16:creationId xmlns:a16="http://schemas.microsoft.com/office/drawing/2014/main" id="{7CB96B82-0C86-4F23-9970-8F087C883656}"/>
                </a:ext>
              </a:extLst>
            </p:cNvPr>
            <p:cNvCxnSpPr>
              <a:cxnSpLocks/>
            </p:cNvCxnSpPr>
            <p:nvPr/>
          </p:nvCxnSpPr>
          <p:spPr>
            <a:xfrm>
              <a:off x="5686373" y="5761615"/>
              <a:ext cx="5200703" cy="0"/>
            </a:xfrm>
            <a:prstGeom prst="line">
              <a:avLst/>
            </a:prstGeom>
            <a:ln w="38100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1" name="Straight Connector 140">
              <a:extLst>
                <a:ext uri="{FF2B5EF4-FFF2-40B4-BE49-F238E27FC236}">
                  <a16:creationId xmlns:a16="http://schemas.microsoft.com/office/drawing/2014/main" id="{5D9F71A5-2D2F-46E9-A12E-9E7C5C8804E2}"/>
                </a:ext>
              </a:extLst>
            </p:cNvPr>
            <p:cNvCxnSpPr>
              <a:cxnSpLocks/>
            </p:cNvCxnSpPr>
            <p:nvPr/>
          </p:nvCxnSpPr>
          <p:spPr>
            <a:xfrm>
              <a:off x="10875160" y="4322490"/>
              <a:ext cx="0" cy="1446704"/>
            </a:xfrm>
            <a:prstGeom prst="line">
              <a:avLst/>
            </a:prstGeom>
            <a:ln w="38100">
              <a:solidFill>
                <a:schemeClr val="accent1"/>
              </a:solidFill>
              <a:headEnd type="triangle" w="lg" len="med"/>
              <a:tailEnd type="none" w="lg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3" name="Group 12">
            <a:extLst>
              <a:ext uri="{FF2B5EF4-FFF2-40B4-BE49-F238E27FC236}">
                <a16:creationId xmlns:a16="http://schemas.microsoft.com/office/drawing/2014/main" id="{CE648D0F-7C84-406D-865E-6F13601E6FDB}"/>
              </a:ext>
            </a:extLst>
          </p:cNvPr>
          <p:cNvGrpSpPr/>
          <p:nvPr/>
        </p:nvGrpSpPr>
        <p:grpSpPr>
          <a:xfrm>
            <a:off x="2606939" y="3441973"/>
            <a:ext cx="1741393" cy="472215"/>
            <a:chOff x="2606939" y="3441973"/>
            <a:chExt cx="1741393" cy="472215"/>
          </a:xfrm>
        </p:grpSpPr>
        <p:cxnSp>
          <p:nvCxnSpPr>
            <p:cNvPr id="142" name="Straight Connector 141">
              <a:extLst>
                <a:ext uri="{FF2B5EF4-FFF2-40B4-BE49-F238E27FC236}">
                  <a16:creationId xmlns:a16="http://schemas.microsoft.com/office/drawing/2014/main" id="{837BB1DC-3E91-486D-A822-CDBA2FF77F98}"/>
                </a:ext>
              </a:extLst>
            </p:cNvPr>
            <p:cNvCxnSpPr>
              <a:cxnSpLocks/>
            </p:cNvCxnSpPr>
            <p:nvPr/>
          </p:nvCxnSpPr>
          <p:spPr>
            <a:xfrm>
              <a:off x="4345951" y="3441973"/>
              <a:ext cx="0" cy="472215"/>
            </a:xfrm>
            <a:prstGeom prst="line">
              <a:avLst/>
            </a:prstGeom>
            <a:ln w="38100">
              <a:solidFill>
                <a:schemeClr val="accent2"/>
              </a:solidFill>
              <a:headEnd type="triangle" w="lg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3" name="Straight Connector 142">
              <a:extLst>
                <a:ext uri="{FF2B5EF4-FFF2-40B4-BE49-F238E27FC236}">
                  <a16:creationId xmlns:a16="http://schemas.microsoft.com/office/drawing/2014/main" id="{D087F1ED-1F6A-4E4F-90FA-647C22BF1247}"/>
                </a:ext>
              </a:extLst>
            </p:cNvPr>
            <p:cNvCxnSpPr>
              <a:cxnSpLocks/>
            </p:cNvCxnSpPr>
            <p:nvPr/>
          </p:nvCxnSpPr>
          <p:spPr>
            <a:xfrm>
              <a:off x="2606939" y="3899883"/>
              <a:ext cx="1741393" cy="0"/>
            </a:xfrm>
            <a:prstGeom prst="line">
              <a:avLst/>
            </a:prstGeom>
            <a:ln w="38100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0" name="Group 9">
            <a:extLst>
              <a:ext uri="{FF2B5EF4-FFF2-40B4-BE49-F238E27FC236}">
                <a16:creationId xmlns:a16="http://schemas.microsoft.com/office/drawing/2014/main" id="{F60A5267-0256-47BA-AB25-A99A745FAD1C}"/>
              </a:ext>
            </a:extLst>
          </p:cNvPr>
          <p:cNvGrpSpPr/>
          <p:nvPr/>
        </p:nvGrpSpPr>
        <p:grpSpPr>
          <a:xfrm>
            <a:off x="4840816" y="3716316"/>
            <a:ext cx="2861118" cy="512784"/>
            <a:chOff x="4840816" y="3716316"/>
            <a:chExt cx="2861118" cy="512784"/>
          </a:xfrm>
        </p:grpSpPr>
        <p:cxnSp>
          <p:nvCxnSpPr>
            <p:cNvPr id="144" name="Straight Connector 143">
              <a:extLst>
                <a:ext uri="{FF2B5EF4-FFF2-40B4-BE49-F238E27FC236}">
                  <a16:creationId xmlns:a16="http://schemas.microsoft.com/office/drawing/2014/main" id="{44DCCB96-3065-4A70-972C-88F70F52C279}"/>
                </a:ext>
              </a:extLst>
            </p:cNvPr>
            <p:cNvCxnSpPr>
              <a:cxnSpLocks/>
            </p:cNvCxnSpPr>
            <p:nvPr/>
          </p:nvCxnSpPr>
          <p:spPr>
            <a:xfrm>
              <a:off x="4840816" y="3727264"/>
              <a:ext cx="2861118" cy="0"/>
            </a:xfrm>
            <a:prstGeom prst="line">
              <a:avLst/>
            </a:prstGeom>
            <a:ln w="3810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5" name="Straight Connector 144">
              <a:extLst>
                <a:ext uri="{FF2B5EF4-FFF2-40B4-BE49-F238E27FC236}">
                  <a16:creationId xmlns:a16="http://schemas.microsoft.com/office/drawing/2014/main" id="{2E2F4824-BD5C-47F3-8231-1CD34E2B699B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852722" y="3716316"/>
              <a:ext cx="0" cy="512784"/>
            </a:xfrm>
            <a:prstGeom prst="line">
              <a:avLst/>
            </a:prstGeom>
            <a:ln w="38100">
              <a:solidFill>
                <a:schemeClr val="accent4"/>
              </a:solidFill>
              <a:headEnd type="triangle" w="lg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14187369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4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500"/>
                            </p:stCondLst>
                            <p:childTnLst>
                              <p:par>
                                <p:cTn id="2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1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3000"/>
                            </p:stCondLst>
                            <p:childTnLst>
                              <p:par>
                                <p:cTn id="27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9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5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3500"/>
                            </p:stCondLst>
                            <p:childTnLst>
                              <p:par>
                                <p:cTn id="4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1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1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500"/>
                                        <p:tgtEl>
                                          <p:spTgt spid="1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4000"/>
                            </p:stCondLst>
                            <p:childTnLst>
                              <p:par>
                                <p:cTn id="6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4500"/>
                            </p:stCondLst>
                            <p:childTnLst>
                              <p:par>
                                <p:cTn id="69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1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5000"/>
                            </p:stCondLst>
                            <p:childTnLst>
                              <p:par>
                                <p:cTn id="73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5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6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8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9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1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5500"/>
                            </p:stCondLst>
                            <p:childTnLst>
                              <p:par>
                                <p:cTn id="8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5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8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1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2" fill="hold">
                            <p:stCondLst>
                              <p:cond delay="6000"/>
                            </p:stCondLst>
                            <p:childTnLst>
                              <p:par>
                                <p:cTn id="9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5" dur="500"/>
                                        <p:tgtEl>
                                          <p:spTgt spid="1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500"/>
                                        <p:tgtEl>
                                          <p:spTgt spid="1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1" dur="500"/>
                                        <p:tgtEl>
                                          <p:spTgt spid="1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4" dur="500"/>
                                        <p:tgtEl>
                                          <p:spTgt spid="1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5" fill="hold">
                            <p:stCondLst>
                              <p:cond delay="6500"/>
                            </p:stCondLst>
                            <p:childTnLst>
                              <p:par>
                                <p:cTn id="106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08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9" presetID="2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11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2" fill="hold">
                            <p:stCondLst>
                              <p:cond delay="7000"/>
                            </p:stCondLst>
                            <p:childTnLst>
                              <p:par>
                                <p:cTn id="1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5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8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9" fill="hold">
                            <p:stCondLst>
                              <p:cond delay="7500"/>
                            </p:stCondLst>
                            <p:childTnLst>
                              <p:par>
                                <p:cTn id="120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2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3" presetID="2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25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6" presetID="2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28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9" fill="hold">
                            <p:stCondLst>
                              <p:cond delay="8000"/>
                            </p:stCondLst>
                            <p:childTnLst>
                              <p:par>
                                <p:cTn id="13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2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5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8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9" fill="hold">
                            <p:stCondLst>
                              <p:cond delay="8500"/>
                            </p:stCondLst>
                            <p:childTnLst>
                              <p:par>
                                <p:cTn id="140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42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3" presetID="2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45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6" fill="hold">
                            <p:stCondLst>
                              <p:cond delay="9000"/>
                            </p:stCondLst>
                            <p:childTnLst>
                              <p:par>
                                <p:cTn id="14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9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2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7" grpId="0" animBg="1"/>
      <p:bldP spid="118" grpId="0" animBg="1"/>
      <p:bldP spid="119" grpId="0" animBg="1"/>
      <p:bldP spid="120" grpId="0" animBg="1"/>
      <p:bldP spid="121" grpId="0" animBg="1"/>
      <p:bldP spid="122" grpId="0" animBg="1"/>
      <p:bldP spid="123" grpId="0" animBg="1"/>
      <p:bldP spid="125" grpId="0"/>
      <p:bldP spid="126" grpId="0"/>
      <p:bldP spid="127" grpId="0"/>
      <p:bldP spid="128" grpId="0"/>
      <p:bldP spid="129" grpId="0"/>
      <p:bldP spid="130" grpId="0"/>
      <p:bldP spid="131" grpId="0"/>
      <p:bldP spid="50" grpId="0"/>
      <p:bldP spid="52" grpId="0"/>
      <p:bldP spid="53" grpId="0"/>
      <p:bldP spid="54" grpId="0"/>
      <p:bldP spid="56" grpId="0"/>
      <p:bldP spid="59" grpId="0"/>
      <p:bldP spid="60" grpId="0"/>
      <p:bldP spid="61" grpId="0"/>
      <p:bldP spid="62" grpId="0"/>
      <p:bldP spid="63" grpId="0"/>
      <p:bldP spid="64" grpId="0"/>
      <p:bldP spid="65" grpId="0"/>
      <p:bldP spid="68" grpId="0"/>
      <p:bldP spid="69" grpId="0"/>
      <p:bldP spid="70" grpId="0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" name="Title 79">
            <a:extLst>
              <a:ext uri="{FF2B5EF4-FFF2-40B4-BE49-F238E27FC236}">
                <a16:creationId xmlns:a16="http://schemas.microsoft.com/office/drawing/2014/main" id="{5A78F6B7-923A-41AD-8884-2E005ED7BC2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Circular Flow Diagram</a:t>
            </a:r>
            <a:endParaRPr lang="en-ID"/>
          </a:p>
        </p:txBody>
      </p:sp>
      <p:sp>
        <p:nvSpPr>
          <p:cNvPr id="4" name="Freeform: Shape 3">
            <a:extLst>
              <a:ext uri="{FF2B5EF4-FFF2-40B4-BE49-F238E27FC236}">
                <a16:creationId xmlns:a16="http://schemas.microsoft.com/office/drawing/2014/main" id="{4260D70A-4237-46F4-9F60-75B5C2717E0F}"/>
              </a:ext>
            </a:extLst>
          </p:cNvPr>
          <p:cNvSpPr/>
          <p:nvPr/>
        </p:nvSpPr>
        <p:spPr>
          <a:xfrm>
            <a:off x="3735602" y="3568455"/>
            <a:ext cx="1371438" cy="303963"/>
          </a:xfrm>
          <a:custGeom>
            <a:avLst/>
            <a:gdLst>
              <a:gd name="connsiteX0" fmla="*/ 0 w 1315593"/>
              <a:gd name="connsiteY0" fmla="*/ 203896 h 203895"/>
              <a:gd name="connsiteX1" fmla="*/ 0 w 1315593"/>
              <a:gd name="connsiteY1" fmla="*/ 0 h 203895"/>
              <a:gd name="connsiteX2" fmla="*/ 1315593 w 1315593"/>
              <a:gd name="connsiteY2" fmla="*/ 0 h 2038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315593" h="203895">
                <a:moveTo>
                  <a:pt x="0" y="203896"/>
                </a:moveTo>
                <a:lnTo>
                  <a:pt x="0" y="0"/>
                </a:lnTo>
                <a:lnTo>
                  <a:pt x="1315593" y="0"/>
                </a:lnTo>
              </a:path>
            </a:pathLst>
          </a:custGeom>
          <a:noFill/>
          <a:ln w="34290" cap="flat">
            <a:solidFill>
              <a:schemeClr val="accent3"/>
            </a:solidFill>
            <a:prstDash val="solid"/>
            <a:miter/>
            <a:tailEnd type="triangle" w="lg" len="med"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5" name="Freeform: Shape 4">
            <a:extLst>
              <a:ext uri="{FF2B5EF4-FFF2-40B4-BE49-F238E27FC236}">
                <a16:creationId xmlns:a16="http://schemas.microsoft.com/office/drawing/2014/main" id="{7E7AB67D-86C9-48D0-A578-96677F6F97CB}"/>
              </a:ext>
            </a:extLst>
          </p:cNvPr>
          <p:cNvSpPr/>
          <p:nvPr/>
        </p:nvSpPr>
        <p:spPr>
          <a:xfrm>
            <a:off x="3735602" y="4407988"/>
            <a:ext cx="1371438" cy="266035"/>
          </a:xfrm>
          <a:custGeom>
            <a:avLst/>
            <a:gdLst>
              <a:gd name="connsiteX0" fmla="*/ 1315593 w 1315593"/>
              <a:gd name="connsiteY0" fmla="*/ 151396 h 151395"/>
              <a:gd name="connsiteX1" fmla="*/ 0 w 1315593"/>
              <a:gd name="connsiteY1" fmla="*/ 151396 h 151395"/>
              <a:gd name="connsiteX2" fmla="*/ 0 w 1315593"/>
              <a:gd name="connsiteY2" fmla="*/ 0 h 1513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315593" h="151395">
                <a:moveTo>
                  <a:pt x="1315593" y="151396"/>
                </a:moveTo>
                <a:lnTo>
                  <a:pt x="0" y="151396"/>
                </a:lnTo>
                <a:lnTo>
                  <a:pt x="0" y="0"/>
                </a:lnTo>
              </a:path>
            </a:pathLst>
          </a:custGeom>
          <a:noFill/>
          <a:ln w="34290" cap="flat">
            <a:solidFill>
              <a:schemeClr val="accent3"/>
            </a:solidFill>
            <a:prstDash val="solid"/>
            <a:miter/>
            <a:tailEnd type="triangle" w="lg" len="med"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12" name="Freeform: Shape 11">
            <a:extLst>
              <a:ext uri="{FF2B5EF4-FFF2-40B4-BE49-F238E27FC236}">
                <a16:creationId xmlns:a16="http://schemas.microsoft.com/office/drawing/2014/main" id="{4AF77EDE-19BD-4022-8D5B-5FDB7B8DECE5}"/>
              </a:ext>
            </a:extLst>
          </p:cNvPr>
          <p:cNvSpPr/>
          <p:nvPr/>
        </p:nvSpPr>
        <p:spPr>
          <a:xfrm>
            <a:off x="7114030" y="4434952"/>
            <a:ext cx="1599738" cy="239071"/>
          </a:xfrm>
          <a:custGeom>
            <a:avLst/>
            <a:gdLst>
              <a:gd name="connsiteX0" fmla="*/ 1341882 w 1341882"/>
              <a:gd name="connsiteY0" fmla="*/ 0 h 151395"/>
              <a:gd name="connsiteX1" fmla="*/ 1341882 w 1341882"/>
              <a:gd name="connsiteY1" fmla="*/ 151396 h 151395"/>
              <a:gd name="connsiteX2" fmla="*/ 0 w 1341882"/>
              <a:gd name="connsiteY2" fmla="*/ 151396 h 1513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341882" h="151395">
                <a:moveTo>
                  <a:pt x="1341882" y="0"/>
                </a:moveTo>
                <a:lnTo>
                  <a:pt x="1341882" y="151396"/>
                </a:lnTo>
                <a:lnTo>
                  <a:pt x="0" y="151396"/>
                </a:lnTo>
              </a:path>
            </a:pathLst>
          </a:custGeom>
          <a:noFill/>
          <a:ln w="34290" cap="flat">
            <a:solidFill>
              <a:schemeClr val="accent3"/>
            </a:solidFill>
            <a:prstDash val="solid"/>
            <a:miter/>
            <a:tailEnd type="triangle" w="lg" len="med"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13" name="Freeform: Shape 12">
            <a:extLst>
              <a:ext uri="{FF2B5EF4-FFF2-40B4-BE49-F238E27FC236}">
                <a16:creationId xmlns:a16="http://schemas.microsoft.com/office/drawing/2014/main" id="{A260B764-DF03-4A6B-9FAD-E5D3E7E7C5F3}"/>
              </a:ext>
            </a:extLst>
          </p:cNvPr>
          <p:cNvSpPr/>
          <p:nvPr/>
        </p:nvSpPr>
        <p:spPr>
          <a:xfrm>
            <a:off x="7114029" y="3566543"/>
            <a:ext cx="1599739" cy="305875"/>
          </a:xfrm>
          <a:custGeom>
            <a:avLst/>
            <a:gdLst>
              <a:gd name="connsiteX0" fmla="*/ 0 w 1319022"/>
              <a:gd name="connsiteY0" fmla="*/ 0 h 203895"/>
              <a:gd name="connsiteX1" fmla="*/ 1319022 w 1319022"/>
              <a:gd name="connsiteY1" fmla="*/ 0 h 203895"/>
              <a:gd name="connsiteX2" fmla="*/ 1319022 w 1319022"/>
              <a:gd name="connsiteY2" fmla="*/ 203896 h 2038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319022" h="203895">
                <a:moveTo>
                  <a:pt x="0" y="0"/>
                </a:moveTo>
                <a:lnTo>
                  <a:pt x="1319022" y="0"/>
                </a:lnTo>
                <a:lnTo>
                  <a:pt x="1319022" y="203896"/>
                </a:lnTo>
              </a:path>
            </a:pathLst>
          </a:custGeom>
          <a:noFill/>
          <a:ln w="34290" cap="flat">
            <a:solidFill>
              <a:schemeClr val="accent3"/>
            </a:solidFill>
            <a:prstDash val="solid"/>
            <a:miter/>
            <a:headEnd type="triangle" w="lg" len="med"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14" name="Freeform: Shape 13">
            <a:extLst>
              <a:ext uri="{FF2B5EF4-FFF2-40B4-BE49-F238E27FC236}">
                <a16:creationId xmlns:a16="http://schemas.microsoft.com/office/drawing/2014/main" id="{42E00F0D-3D1F-4042-8254-FFC657BD4B62}"/>
              </a:ext>
            </a:extLst>
          </p:cNvPr>
          <p:cNvSpPr/>
          <p:nvPr/>
        </p:nvSpPr>
        <p:spPr>
          <a:xfrm>
            <a:off x="7345904" y="2749186"/>
            <a:ext cx="2303396" cy="922693"/>
          </a:xfrm>
          <a:custGeom>
            <a:avLst/>
            <a:gdLst>
              <a:gd name="connsiteX0" fmla="*/ 0 w 2067686"/>
              <a:gd name="connsiteY0" fmla="*/ 0 h 698372"/>
              <a:gd name="connsiteX1" fmla="*/ 2067687 w 2067686"/>
              <a:gd name="connsiteY1" fmla="*/ 0 h 698372"/>
              <a:gd name="connsiteX2" fmla="*/ 2067687 w 2067686"/>
              <a:gd name="connsiteY2" fmla="*/ 698373 h 6983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067686" h="698372">
                <a:moveTo>
                  <a:pt x="0" y="0"/>
                </a:moveTo>
                <a:lnTo>
                  <a:pt x="2067687" y="0"/>
                </a:lnTo>
                <a:lnTo>
                  <a:pt x="2067687" y="698373"/>
                </a:lnTo>
              </a:path>
            </a:pathLst>
          </a:custGeom>
          <a:noFill/>
          <a:ln w="34290" cap="flat">
            <a:solidFill>
              <a:schemeClr val="accent3"/>
            </a:solidFill>
            <a:prstDash val="solid"/>
            <a:miter/>
            <a:tailEnd type="triangle" w="lg" len="med"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15" name="Freeform: Shape 14">
            <a:extLst>
              <a:ext uri="{FF2B5EF4-FFF2-40B4-BE49-F238E27FC236}">
                <a16:creationId xmlns:a16="http://schemas.microsoft.com/office/drawing/2014/main" id="{D47E4F4E-1DF1-4798-B669-AA9C6E654BBD}"/>
              </a:ext>
            </a:extLst>
          </p:cNvPr>
          <p:cNvSpPr/>
          <p:nvPr/>
        </p:nvSpPr>
        <p:spPr>
          <a:xfrm>
            <a:off x="2945727" y="4582450"/>
            <a:ext cx="1192608" cy="597238"/>
          </a:xfrm>
          <a:custGeom>
            <a:avLst/>
            <a:gdLst>
              <a:gd name="connsiteX0" fmla="*/ 993267 w 993266"/>
              <a:gd name="connsiteY0" fmla="*/ 402908 h 402907"/>
              <a:gd name="connsiteX1" fmla="*/ 0 w 993266"/>
              <a:gd name="connsiteY1" fmla="*/ 402908 h 402907"/>
              <a:gd name="connsiteX2" fmla="*/ 0 w 993266"/>
              <a:gd name="connsiteY2" fmla="*/ 0 h 4029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993266" h="402907">
                <a:moveTo>
                  <a:pt x="993267" y="402908"/>
                </a:moveTo>
                <a:lnTo>
                  <a:pt x="0" y="402908"/>
                </a:lnTo>
                <a:lnTo>
                  <a:pt x="0" y="0"/>
                </a:lnTo>
              </a:path>
            </a:pathLst>
          </a:custGeom>
          <a:noFill/>
          <a:ln w="34290" cap="flat">
            <a:solidFill>
              <a:schemeClr val="accent1"/>
            </a:solidFill>
            <a:prstDash val="solid"/>
            <a:miter/>
            <a:headEnd type="triangle" w="lg" len="med"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7" name="Freeform: Shape 26">
            <a:extLst>
              <a:ext uri="{FF2B5EF4-FFF2-40B4-BE49-F238E27FC236}">
                <a16:creationId xmlns:a16="http://schemas.microsoft.com/office/drawing/2014/main" id="{210B43C5-8377-4164-BABE-78E094B9C87A}"/>
              </a:ext>
            </a:extLst>
          </p:cNvPr>
          <p:cNvSpPr/>
          <p:nvPr/>
        </p:nvSpPr>
        <p:spPr>
          <a:xfrm>
            <a:off x="8135881" y="4582450"/>
            <a:ext cx="1000975" cy="597237"/>
          </a:xfrm>
          <a:custGeom>
            <a:avLst/>
            <a:gdLst>
              <a:gd name="connsiteX0" fmla="*/ 1170432 w 1170431"/>
              <a:gd name="connsiteY0" fmla="*/ 0 h 402907"/>
              <a:gd name="connsiteX1" fmla="*/ 1170432 w 1170431"/>
              <a:gd name="connsiteY1" fmla="*/ 402908 h 402907"/>
              <a:gd name="connsiteX2" fmla="*/ 0 w 1170431"/>
              <a:gd name="connsiteY2" fmla="*/ 402908 h 4029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70431" h="402907">
                <a:moveTo>
                  <a:pt x="1170432" y="0"/>
                </a:moveTo>
                <a:lnTo>
                  <a:pt x="1170432" y="402908"/>
                </a:lnTo>
                <a:lnTo>
                  <a:pt x="0" y="402908"/>
                </a:lnTo>
              </a:path>
            </a:pathLst>
          </a:custGeom>
          <a:noFill/>
          <a:ln w="34290" cap="flat">
            <a:solidFill>
              <a:schemeClr val="accent1"/>
            </a:solidFill>
            <a:prstDash val="solid"/>
            <a:miter/>
            <a:tailEnd type="triangle" w="lg" len="med"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8" name="Freeform: Shape 27">
            <a:extLst>
              <a:ext uri="{FF2B5EF4-FFF2-40B4-BE49-F238E27FC236}">
                <a16:creationId xmlns:a16="http://schemas.microsoft.com/office/drawing/2014/main" id="{AC3318BB-8C38-44AF-BB6A-A95B454FD741}"/>
              </a:ext>
            </a:extLst>
          </p:cNvPr>
          <p:cNvSpPr/>
          <p:nvPr/>
        </p:nvSpPr>
        <p:spPr>
          <a:xfrm>
            <a:off x="7338755" y="3035338"/>
            <a:ext cx="1798101" cy="613778"/>
          </a:xfrm>
          <a:custGeom>
            <a:avLst/>
            <a:gdLst>
              <a:gd name="connsiteX0" fmla="*/ 0 w 1935098"/>
              <a:gd name="connsiteY0" fmla="*/ 0 h 404128"/>
              <a:gd name="connsiteX1" fmla="*/ 1935099 w 1935098"/>
              <a:gd name="connsiteY1" fmla="*/ 0 h 404128"/>
              <a:gd name="connsiteX2" fmla="*/ 1935099 w 1935098"/>
              <a:gd name="connsiteY2" fmla="*/ 404128 h 4041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935098" h="404128">
                <a:moveTo>
                  <a:pt x="0" y="0"/>
                </a:moveTo>
                <a:lnTo>
                  <a:pt x="1935099" y="0"/>
                </a:lnTo>
                <a:lnTo>
                  <a:pt x="1935099" y="404128"/>
                </a:lnTo>
              </a:path>
            </a:pathLst>
          </a:custGeom>
          <a:noFill/>
          <a:ln w="34290" cap="flat">
            <a:solidFill>
              <a:schemeClr val="accent1"/>
            </a:solidFill>
            <a:prstDash val="solid"/>
            <a:miter/>
            <a:headEnd type="triangle" w="lg" len="med"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9" name="Freeform: Shape 28">
            <a:extLst>
              <a:ext uri="{FF2B5EF4-FFF2-40B4-BE49-F238E27FC236}">
                <a16:creationId xmlns:a16="http://schemas.microsoft.com/office/drawing/2014/main" id="{593D9EB6-50B4-43A4-8401-B7A1365D5AA8}"/>
              </a:ext>
            </a:extLst>
          </p:cNvPr>
          <p:cNvSpPr/>
          <p:nvPr/>
        </p:nvSpPr>
        <p:spPr>
          <a:xfrm>
            <a:off x="2945727" y="2897604"/>
            <a:ext cx="1980202" cy="751512"/>
          </a:xfrm>
          <a:custGeom>
            <a:avLst/>
            <a:gdLst>
              <a:gd name="connsiteX0" fmla="*/ 0 w 1748790"/>
              <a:gd name="connsiteY0" fmla="*/ 545757 h 545756"/>
              <a:gd name="connsiteX1" fmla="*/ 0 w 1748790"/>
              <a:gd name="connsiteY1" fmla="*/ 0 h 545756"/>
              <a:gd name="connsiteX2" fmla="*/ 1748790 w 1748790"/>
              <a:gd name="connsiteY2" fmla="*/ 0 h 5457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748790" h="545756">
                <a:moveTo>
                  <a:pt x="0" y="545757"/>
                </a:moveTo>
                <a:lnTo>
                  <a:pt x="0" y="0"/>
                </a:lnTo>
                <a:lnTo>
                  <a:pt x="1748790" y="0"/>
                </a:lnTo>
              </a:path>
            </a:pathLst>
          </a:custGeom>
          <a:noFill/>
          <a:ln w="34290" cap="flat">
            <a:solidFill>
              <a:schemeClr val="accent1"/>
            </a:solidFill>
            <a:prstDash val="solid"/>
            <a:miter/>
            <a:tailEnd type="triangle" w="lg" len="med"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0" name="Freeform: Shape 29">
            <a:extLst>
              <a:ext uri="{FF2B5EF4-FFF2-40B4-BE49-F238E27FC236}">
                <a16:creationId xmlns:a16="http://schemas.microsoft.com/office/drawing/2014/main" id="{BBA2A4DD-ECEB-4400-9214-CE3877260800}"/>
              </a:ext>
            </a:extLst>
          </p:cNvPr>
          <p:cNvSpPr/>
          <p:nvPr/>
        </p:nvSpPr>
        <p:spPr>
          <a:xfrm>
            <a:off x="2227139" y="4582450"/>
            <a:ext cx="1882600" cy="1072177"/>
          </a:xfrm>
          <a:custGeom>
            <a:avLst/>
            <a:gdLst>
              <a:gd name="connsiteX0" fmla="*/ 1805940 w 1805940"/>
              <a:gd name="connsiteY0" fmla="*/ 959653 h 959652"/>
              <a:gd name="connsiteX1" fmla="*/ 0 w 1805940"/>
              <a:gd name="connsiteY1" fmla="*/ 959653 h 959652"/>
              <a:gd name="connsiteX2" fmla="*/ 0 w 1805940"/>
              <a:gd name="connsiteY2" fmla="*/ 0 h 9596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805940" h="959652">
                <a:moveTo>
                  <a:pt x="1805940" y="959653"/>
                </a:moveTo>
                <a:lnTo>
                  <a:pt x="0" y="959653"/>
                </a:lnTo>
                <a:lnTo>
                  <a:pt x="0" y="0"/>
                </a:lnTo>
              </a:path>
            </a:pathLst>
          </a:custGeom>
          <a:noFill/>
          <a:ln w="34290" cap="flat">
            <a:solidFill>
              <a:schemeClr val="accent3"/>
            </a:solidFill>
            <a:prstDash val="solid"/>
            <a:miter/>
            <a:tailEnd type="triangle" w="lg" len="med"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2" name="Freeform: Shape 31">
            <a:extLst>
              <a:ext uri="{FF2B5EF4-FFF2-40B4-BE49-F238E27FC236}">
                <a16:creationId xmlns:a16="http://schemas.microsoft.com/office/drawing/2014/main" id="{6F206607-E355-42DE-97CB-A323F2801757}"/>
              </a:ext>
            </a:extLst>
          </p:cNvPr>
          <p:cNvSpPr/>
          <p:nvPr/>
        </p:nvSpPr>
        <p:spPr>
          <a:xfrm>
            <a:off x="8244309" y="2056287"/>
            <a:ext cx="1882600" cy="1594096"/>
          </a:xfrm>
          <a:custGeom>
            <a:avLst/>
            <a:gdLst>
              <a:gd name="connsiteX0" fmla="*/ 0 w 1805940"/>
              <a:gd name="connsiteY0" fmla="*/ 0 h 1748374"/>
              <a:gd name="connsiteX1" fmla="*/ 1805940 w 1805940"/>
              <a:gd name="connsiteY1" fmla="*/ 0 h 1748374"/>
              <a:gd name="connsiteX2" fmla="*/ 1805940 w 1805940"/>
              <a:gd name="connsiteY2" fmla="*/ 1748374 h 17483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805940" h="1748374">
                <a:moveTo>
                  <a:pt x="0" y="0"/>
                </a:moveTo>
                <a:lnTo>
                  <a:pt x="1805940" y="0"/>
                </a:lnTo>
                <a:lnTo>
                  <a:pt x="1805940" y="1748374"/>
                </a:lnTo>
              </a:path>
            </a:pathLst>
          </a:custGeom>
          <a:noFill/>
          <a:ln w="34290" cap="flat">
            <a:solidFill>
              <a:schemeClr val="accent3"/>
            </a:solidFill>
            <a:prstDash val="solid"/>
            <a:miter/>
            <a:headEnd type="triangle" w="lg" len="med"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3" name="Freeform: Shape 32">
            <a:extLst>
              <a:ext uri="{FF2B5EF4-FFF2-40B4-BE49-F238E27FC236}">
                <a16:creationId xmlns:a16="http://schemas.microsoft.com/office/drawing/2014/main" id="{124E13D1-E342-4387-BEC4-2CF7C5B6530B}"/>
              </a:ext>
            </a:extLst>
          </p:cNvPr>
          <p:cNvSpPr/>
          <p:nvPr/>
        </p:nvSpPr>
        <p:spPr>
          <a:xfrm>
            <a:off x="1333500" y="1466851"/>
            <a:ext cx="11915" cy="11873"/>
          </a:xfrm>
          <a:custGeom>
            <a:avLst/>
            <a:gdLst/>
            <a:ahLst/>
            <a:cxnLst/>
            <a:rect l="l" t="t" r="r" b="b"/>
            <a:pathLst>
              <a:path w="11430" h="12209"/>
            </a:pathLst>
          </a:custGeom>
          <a:noFill/>
          <a:ln w="34290" cap="flat">
            <a:solidFill>
              <a:srgbClr val="231F20"/>
            </a:solidFill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4" name="Freeform: Shape 33">
            <a:extLst>
              <a:ext uri="{FF2B5EF4-FFF2-40B4-BE49-F238E27FC236}">
                <a16:creationId xmlns:a16="http://schemas.microsoft.com/office/drawing/2014/main" id="{70662F3C-73F9-4102-B21A-A41B19E920EB}"/>
              </a:ext>
            </a:extLst>
          </p:cNvPr>
          <p:cNvSpPr/>
          <p:nvPr/>
        </p:nvSpPr>
        <p:spPr>
          <a:xfrm>
            <a:off x="2227139" y="2056287"/>
            <a:ext cx="1787278" cy="1592829"/>
          </a:xfrm>
          <a:custGeom>
            <a:avLst/>
            <a:gdLst>
              <a:gd name="connsiteX0" fmla="*/ 0 w 1714500"/>
              <a:gd name="connsiteY0" fmla="*/ 1533490 h 1533490"/>
              <a:gd name="connsiteX1" fmla="*/ 0 w 1714500"/>
              <a:gd name="connsiteY1" fmla="*/ 0 h 1533490"/>
              <a:gd name="connsiteX2" fmla="*/ 1714500 w 1714500"/>
              <a:gd name="connsiteY2" fmla="*/ 0 h 15334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714500" h="1533490">
                <a:moveTo>
                  <a:pt x="0" y="1533490"/>
                </a:moveTo>
                <a:lnTo>
                  <a:pt x="0" y="0"/>
                </a:lnTo>
                <a:lnTo>
                  <a:pt x="1714500" y="0"/>
                </a:lnTo>
              </a:path>
            </a:pathLst>
          </a:custGeom>
          <a:noFill/>
          <a:ln w="34290" cap="flat">
            <a:solidFill>
              <a:schemeClr val="accent3"/>
            </a:solidFill>
            <a:prstDash val="solid"/>
            <a:miter/>
            <a:tailEnd type="triangle" w="lg" len="med"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" name="Freeform: Shape 34">
            <a:extLst>
              <a:ext uri="{FF2B5EF4-FFF2-40B4-BE49-F238E27FC236}">
                <a16:creationId xmlns:a16="http://schemas.microsoft.com/office/drawing/2014/main" id="{30192545-4F2B-49BC-81DD-6F0058ACD5B9}"/>
              </a:ext>
            </a:extLst>
          </p:cNvPr>
          <p:cNvSpPr/>
          <p:nvPr/>
        </p:nvSpPr>
        <p:spPr>
          <a:xfrm>
            <a:off x="8135880" y="4582450"/>
            <a:ext cx="2437847" cy="1405821"/>
          </a:xfrm>
          <a:custGeom>
            <a:avLst/>
            <a:gdLst>
              <a:gd name="connsiteX0" fmla="*/ 2338578 w 2338577"/>
              <a:gd name="connsiteY0" fmla="*/ 0 h 1373548"/>
              <a:gd name="connsiteX1" fmla="*/ 2338578 w 2338577"/>
              <a:gd name="connsiteY1" fmla="*/ 1373548 h 1373548"/>
              <a:gd name="connsiteX2" fmla="*/ 0 w 2338577"/>
              <a:gd name="connsiteY2" fmla="*/ 1373548 h 1373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338577" h="1373548">
                <a:moveTo>
                  <a:pt x="2338578" y="0"/>
                </a:moveTo>
                <a:lnTo>
                  <a:pt x="2338578" y="1373548"/>
                </a:lnTo>
                <a:lnTo>
                  <a:pt x="0" y="1373548"/>
                </a:lnTo>
              </a:path>
            </a:pathLst>
          </a:custGeom>
          <a:noFill/>
          <a:ln w="34290" cap="flat">
            <a:solidFill>
              <a:schemeClr val="accent3"/>
            </a:solidFill>
            <a:prstDash val="solid"/>
            <a:miter/>
            <a:headEnd type="triangle" w="lg" len="med"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" name="Freeform: Shape 35">
            <a:extLst>
              <a:ext uri="{FF2B5EF4-FFF2-40B4-BE49-F238E27FC236}">
                <a16:creationId xmlns:a16="http://schemas.microsoft.com/office/drawing/2014/main" id="{CE4825FE-B76F-4DE4-93D9-B41E16F49100}"/>
              </a:ext>
            </a:extLst>
          </p:cNvPr>
          <p:cNvSpPr/>
          <p:nvPr/>
        </p:nvSpPr>
        <p:spPr>
          <a:xfrm>
            <a:off x="8244309" y="1641390"/>
            <a:ext cx="2329419" cy="2008992"/>
          </a:xfrm>
          <a:custGeom>
            <a:avLst/>
            <a:gdLst>
              <a:gd name="connsiteX0" fmla="*/ 0 w 2234565"/>
              <a:gd name="connsiteY0" fmla="*/ 0 h 2065816"/>
              <a:gd name="connsiteX1" fmla="*/ 2234565 w 2234565"/>
              <a:gd name="connsiteY1" fmla="*/ 0 h 2065816"/>
              <a:gd name="connsiteX2" fmla="*/ 2234565 w 2234565"/>
              <a:gd name="connsiteY2" fmla="*/ 2065817 h 20658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234565" h="2065816">
                <a:moveTo>
                  <a:pt x="0" y="0"/>
                </a:moveTo>
                <a:lnTo>
                  <a:pt x="2234565" y="0"/>
                </a:lnTo>
                <a:lnTo>
                  <a:pt x="2234565" y="2065817"/>
                </a:lnTo>
              </a:path>
            </a:pathLst>
          </a:custGeom>
          <a:noFill/>
          <a:ln w="34290" cap="flat">
            <a:solidFill>
              <a:schemeClr val="accent1"/>
            </a:solidFill>
            <a:prstDash val="solid"/>
            <a:miter/>
            <a:tailEnd type="triangle" w="lg" len="med"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" name="Freeform: Shape 36">
            <a:extLst>
              <a:ext uri="{FF2B5EF4-FFF2-40B4-BE49-F238E27FC236}">
                <a16:creationId xmlns:a16="http://schemas.microsoft.com/office/drawing/2014/main" id="{219DD20A-2DCA-4248-8A43-875F004A67FF}"/>
              </a:ext>
            </a:extLst>
          </p:cNvPr>
          <p:cNvSpPr/>
          <p:nvPr/>
        </p:nvSpPr>
        <p:spPr>
          <a:xfrm>
            <a:off x="1351373" y="1641390"/>
            <a:ext cx="2758366" cy="4469124"/>
          </a:xfrm>
          <a:custGeom>
            <a:avLst/>
            <a:gdLst>
              <a:gd name="connsiteX0" fmla="*/ 2646045 w 2646045"/>
              <a:gd name="connsiteY0" fmla="*/ 4469831 h 4469831"/>
              <a:gd name="connsiteX1" fmla="*/ 0 w 2646045"/>
              <a:gd name="connsiteY1" fmla="*/ 4469831 h 4469831"/>
              <a:gd name="connsiteX2" fmla="*/ 0 w 2646045"/>
              <a:gd name="connsiteY2" fmla="*/ 0 h 4469831"/>
              <a:gd name="connsiteX3" fmla="*/ 2554605 w 2646045"/>
              <a:gd name="connsiteY3" fmla="*/ 0 h 44698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46045" h="4469831">
                <a:moveTo>
                  <a:pt x="2646045" y="4469831"/>
                </a:moveTo>
                <a:lnTo>
                  <a:pt x="0" y="4469831"/>
                </a:lnTo>
                <a:lnTo>
                  <a:pt x="0" y="0"/>
                </a:lnTo>
                <a:lnTo>
                  <a:pt x="2554605" y="0"/>
                </a:lnTo>
              </a:path>
            </a:pathLst>
          </a:custGeom>
          <a:noFill/>
          <a:ln w="34290" cap="flat">
            <a:solidFill>
              <a:schemeClr val="accent1"/>
            </a:solidFill>
            <a:prstDash val="solid"/>
            <a:miter/>
            <a:tailEnd type="triangle" w="lg" len="med"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" name="Rectangle: Rounded Corners 37">
            <a:extLst>
              <a:ext uri="{FF2B5EF4-FFF2-40B4-BE49-F238E27FC236}">
                <a16:creationId xmlns:a16="http://schemas.microsoft.com/office/drawing/2014/main" id="{051974A4-9091-43EA-9BC9-372E51ADD0F4}"/>
              </a:ext>
            </a:extLst>
          </p:cNvPr>
          <p:cNvSpPr/>
          <p:nvPr/>
        </p:nvSpPr>
        <p:spPr>
          <a:xfrm>
            <a:off x="4385000" y="4886501"/>
            <a:ext cx="3491150" cy="454753"/>
          </a:xfrm>
          <a:prstGeom prst="roundRect">
            <a:avLst/>
          </a:prstGeom>
          <a:solidFill>
            <a:schemeClr val="accent4"/>
          </a:solidFill>
          <a:ln w="11430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" name="Rectangle: Rounded Corners 38">
            <a:extLst>
              <a:ext uri="{FF2B5EF4-FFF2-40B4-BE49-F238E27FC236}">
                <a16:creationId xmlns:a16="http://schemas.microsoft.com/office/drawing/2014/main" id="{C8B92D21-5322-4606-B9B6-15967F5292A0}"/>
              </a:ext>
            </a:extLst>
          </p:cNvPr>
          <p:cNvSpPr/>
          <p:nvPr/>
        </p:nvSpPr>
        <p:spPr>
          <a:xfrm>
            <a:off x="5019870" y="2584581"/>
            <a:ext cx="2216604" cy="627234"/>
          </a:xfrm>
          <a:prstGeom prst="roundRect">
            <a:avLst/>
          </a:prstGeom>
          <a:solidFill>
            <a:schemeClr val="accent4"/>
          </a:solidFill>
          <a:ln w="11430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40" name="Rectangle: Rounded Corners 39">
            <a:extLst>
              <a:ext uri="{FF2B5EF4-FFF2-40B4-BE49-F238E27FC236}">
                <a16:creationId xmlns:a16="http://schemas.microsoft.com/office/drawing/2014/main" id="{D1D11184-9940-40E8-984D-1966CB1C4103}"/>
              </a:ext>
            </a:extLst>
          </p:cNvPr>
          <p:cNvSpPr/>
          <p:nvPr/>
        </p:nvSpPr>
        <p:spPr>
          <a:xfrm>
            <a:off x="4218167" y="1466851"/>
            <a:ext cx="3820009" cy="761090"/>
          </a:xfrm>
          <a:prstGeom prst="roundRect">
            <a:avLst/>
          </a:prstGeom>
          <a:solidFill>
            <a:schemeClr val="accent4">
              <a:lumMod val="75000"/>
            </a:schemeClr>
          </a:solidFill>
          <a:ln w="11430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41" name="Rectangle: Rounded Corners 40">
            <a:extLst>
              <a:ext uri="{FF2B5EF4-FFF2-40B4-BE49-F238E27FC236}">
                <a16:creationId xmlns:a16="http://schemas.microsoft.com/office/drawing/2014/main" id="{7A9D372D-F184-4EB2-B3E3-B47DCBB546C9}"/>
              </a:ext>
            </a:extLst>
          </p:cNvPr>
          <p:cNvSpPr/>
          <p:nvPr/>
        </p:nvSpPr>
        <p:spPr>
          <a:xfrm>
            <a:off x="5310790" y="3385188"/>
            <a:ext cx="1634763" cy="508254"/>
          </a:xfrm>
          <a:prstGeom prst="roundRect">
            <a:avLst/>
          </a:prstGeom>
          <a:solidFill>
            <a:schemeClr val="accent4">
              <a:lumMod val="75000"/>
            </a:schemeClr>
          </a:solidFill>
          <a:ln w="11430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42" name="Rectangle: Rounded Corners 41">
            <a:extLst>
              <a:ext uri="{FF2B5EF4-FFF2-40B4-BE49-F238E27FC236}">
                <a16:creationId xmlns:a16="http://schemas.microsoft.com/office/drawing/2014/main" id="{36059EDE-E8D4-42B4-829A-F7CE6CA66FD7}"/>
              </a:ext>
            </a:extLst>
          </p:cNvPr>
          <p:cNvSpPr/>
          <p:nvPr/>
        </p:nvSpPr>
        <p:spPr>
          <a:xfrm>
            <a:off x="1900204" y="3930598"/>
            <a:ext cx="2070621" cy="442880"/>
          </a:xfrm>
          <a:prstGeom prst="roundRect">
            <a:avLst/>
          </a:prstGeom>
          <a:solidFill>
            <a:schemeClr val="accent4"/>
          </a:solidFill>
          <a:ln w="11430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44" name="Rectangle: Rounded Corners 43">
            <a:extLst>
              <a:ext uri="{FF2B5EF4-FFF2-40B4-BE49-F238E27FC236}">
                <a16:creationId xmlns:a16="http://schemas.microsoft.com/office/drawing/2014/main" id="{62863E90-6D87-4452-9236-FA895C299F26}"/>
              </a:ext>
            </a:extLst>
          </p:cNvPr>
          <p:cNvSpPr/>
          <p:nvPr/>
        </p:nvSpPr>
        <p:spPr>
          <a:xfrm>
            <a:off x="5310790" y="4344982"/>
            <a:ext cx="1634763" cy="442880"/>
          </a:xfrm>
          <a:prstGeom prst="roundRect">
            <a:avLst/>
          </a:prstGeom>
          <a:solidFill>
            <a:schemeClr val="accent4"/>
          </a:solidFill>
          <a:ln w="11430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87" name="Rectangle: Rounded Corners 86">
            <a:extLst>
              <a:ext uri="{FF2B5EF4-FFF2-40B4-BE49-F238E27FC236}">
                <a16:creationId xmlns:a16="http://schemas.microsoft.com/office/drawing/2014/main" id="{7CA51304-874B-4299-880F-5E327DBBD05C}"/>
              </a:ext>
            </a:extLst>
          </p:cNvPr>
          <p:cNvSpPr/>
          <p:nvPr/>
        </p:nvSpPr>
        <p:spPr>
          <a:xfrm>
            <a:off x="4385000" y="5362751"/>
            <a:ext cx="3491150" cy="454753"/>
          </a:xfrm>
          <a:prstGeom prst="roundRect">
            <a:avLst/>
          </a:prstGeom>
          <a:solidFill>
            <a:schemeClr val="accent4">
              <a:lumMod val="75000"/>
            </a:schemeClr>
          </a:solidFill>
          <a:ln w="11430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94" name="Rectangle: Rounded Corners 93">
            <a:extLst>
              <a:ext uri="{FF2B5EF4-FFF2-40B4-BE49-F238E27FC236}">
                <a16:creationId xmlns:a16="http://schemas.microsoft.com/office/drawing/2014/main" id="{6A83F748-D840-4010-995B-036D769F256C}"/>
              </a:ext>
            </a:extLst>
          </p:cNvPr>
          <p:cNvSpPr/>
          <p:nvPr/>
        </p:nvSpPr>
        <p:spPr>
          <a:xfrm>
            <a:off x="4421957" y="5840482"/>
            <a:ext cx="3491150" cy="454753"/>
          </a:xfrm>
          <a:prstGeom prst="roundRect">
            <a:avLst/>
          </a:prstGeom>
          <a:solidFill>
            <a:schemeClr val="accent4"/>
          </a:solidFill>
          <a:ln w="11430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95" name="Rectangle: Rounded Corners 94">
            <a:extLst>
              <a:ext uri="{FF2B5EF4-FFF2-40B4-BE49-F238E27FC236}">
                <a16:creationId xmlns:a16="http://schemas.microsoft.com/office/drawing/2014/main" id="{30A476C8-36DB-438D-9875-8D318178D3E6}"/>
              </a:ext>
            </a:extLst>
          </p:cNvPr>
          <p:cNvSpPr/>
          <p:nvPr/>
        </p:nvSpPr>
        <p:spPr>
          <a:xfrm>
            <a:off x="8494664" y="3930598"/>
            <a:ext cx="2345963" cy="442880"/>
          </a:xfrm>
          <a:prstGeom prst="roundRect">
            <a:avLst/>
          </a:prstGeom>
          <a:solidFill>
            <a:schemeClr val="accent4"/>
          </a:solidFill>
          <a:ln w="11430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101" name="TextBox 100">
            <a:extLst>
              <a:ext uri="{FF2B5EF4-FFF2-40B4-BE49-F238E27FC236}">
                <a16:creationId xmlns:a16="http://schemas.microsoft.com/office/drawing/2014/main" id="{5D992499-32E7-40CF-BA39-079F3CC1EECB}"/>
              </a:ext>
            </a:extLst>
          </p:cNvPr>
          <p:cNvSpPr txBox="1"/>
          <p:nvPr/>
        </p:nvSpPr>
        <p:spPr>
          <a:xfrm>
            <a:off x="5068142" y="1616564"/>
            <a:ext cx="212005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2400" b="1">
                <a:solidFill>
                  <a:schemeClr val="bg2"/>
                </a:solidFill>
                <a:latin typeface="+mj-lt"/>
              </a:rPr>
              <a:t>Investment</a:t>
            </a:r>
            <a:endParaRPr lang="id-ID" sz="2400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102" name="TextBox 101">
            <a:extLst>
              <a:ext uri="{FF2B5EF4-FFF2-40B4-BE49-F238E27FC236}">
                <a16:creationId xmlns:a16="http://schemas.microsoft.com/office/drawing/2014/main" id="{DE3E7FAF-8CAE-419F-89D9-542C589DA4E1}"/>
              </a:ext>
            </a:extLst>
          </p:cNvPr>
          <p:cNvSpPr txBox="1"/>
          <p:nvPr/>
        </p:nvSpPr>
        <p:spPr>
          <a:xfrm>
            <a:off x="5118944" y="2728921"/>
            <a:ext cx="201845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600" b="1">
                <a:solidFill>
                  <a:schemeClr val="bg2"/>
                </a:solidFill>
                <a:latin typeface="+mj-lt"/>
              </a:rPr>
              <a:t>Rest Of The World</a:t>
            </a:r>
            <a:endParaRPr lang="id-ID" sz="1600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104" name="TextBox 103">
            <a:extLst>
              <a:ext uri="{FF2B5EF4-FFF2-40B4-BE49-F238E27FC236}">
                <a16:creationId xmlns:a16="http://schemas.microsoft.com/office/drawing/2014/main" id="{2C29C40D-BBD9-4357-8660-A503B202D4A2}"/>
              </a:ext>
            </a:extLst>
          </p:cNvPr>
          <p:cNvSpPr txBox="1"/>
          <p:nvPr/>
        </p:nvSpPr>
        <p:spPr>
          <a:xfrm>
            <a:off x="5499943" y="3377705"/>
            <a:ext cx="125645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400" b="1">
                <a:solidFill>
                  <a:schemeClr val="bg2"/>
                </a:solidFill>
                <a:latin typeface="+mj-lt"/>
              </a:rPr>
              <a:t>Goods And Service</a:t>
            </a:r>
            <a:endParaRPr lang="id-ID" sz="1400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105" name="TextBox 104">
            <a:extLst>
              <a:ext uri="{FF2B5EF4-FFF2-40B4-BE49-F238E27FC236}">
                <a16:creationId xmlns:a16="http://schemas.microsoft.com/office/drawing/2014/main" id="{073DE338-2677-4ADA-9912-860766D9A630}"/>
              </a:ext>
            </a:extLst>
          </p:cNvPr>
          <p:cNvSpPr txBox="1"/>
          <p:nvPr/>
        </p:nvSpPr>
        <p:spPr>
          <a:xfrm>
            <a:off x="5614242" y="4412534"/>
            <a:ext cx="1027858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400" b="1">
                <a:solidFill>
                  <a:schemeClr val="bg2"/>
                </a:solidFill>
                <a:latin typeface="+mj-lt"/>
              </a:rPr>
              <a:t>Factors</a:t>
            </a:r>
            <a:endParaRPr lang="id-ID" sz="1400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107" name="TextBox 106">
            <a:extLst>
              <a:ext uri="{FF2B5EF4-FFF2-40B4-BE49-F238E27FC236}">
                <a16:creationId xmlns:a16="http://schemas.microsoft.com/office/drawing/2014/main" id="{B1CC054A-4F9F-43C3-A7DF-8EFCFF92AB7D}"/>
              </a:ext>
            </a:extLst>
          </p:cNvPr>
          <p:cNvSpPr txBox="1"/>
          <p:nvPr/>
        </p:nvSpPr>
        <p:spPr>
          <a:xfrm>
            <a:off x="5063708" y="4944600"/>
            <a:ext cx="2133734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600" b="1">
                <a:solidFill>
                  <a:schemeClr val="bg2"/>
                </a:solidFill>
                <a:latin typeface="+mj-lt"/>
              </a:rPr>
              <a:t>Taxes</a:t>
            </a:r>
            <a:endParaRPr lang="id-ID" sz="1600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108" name="TextBox 107">
            <a:extLst>
              <a:ext uri="{FF2B5EF4-FFF2-40B4-BE49-F238E27FC236}">
                <a16:creationId xmlns:a16="http://schemas.microsoft.com/office/drawing/2014/main" id="{75C111C5-00B0-4FD6-BFCA-901966CBCF5F}"/>
              </a:ext>
            </a:extLst>
          </p:cNvPr>
          <p:cNvSpPr txBox="1"/>
          <p:nvPr/>
        </p:nvSpPr>
        <p:spPr>
          <a:xfrm>
            <a:off x="5063708" y="5420850"/>
            <a:ext cx="2133734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600" b="1">
                <a:solidFill>
                  <a:schemeClr val="bg2"/>
                </a:solidFill>
                <a:latin typeface="+mj-lt"/>
              </a:rPr>
              <a:t>Government</a:t>
            </a:r>
            <a:endParaRPr lang="id-ID" sz="1600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109" name="TextBox 108">
            <a:extLst>
              <a:ext uri="{FF2B5EF4-FFF2-40B4-BE49-F238E27FC236}">
                <a16:creationId xmlns:a16="http://schemas.microsoft.com/office/drawing/2014/main" id="{B02BD445-A581-41DF-877B-112B32FAB321}"/>
              </a:ext>
            </a:extLst>
          </p:cNvPr>
          <p:cNvSpPr txBox="1"/>
          <p:nvPr/>
        </p:nvSpPr>
        <p:spPr>
          <a:xfrm>
            <a:off x="5063708" y="5898581"/>
            <a:ext cx="2133734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600" b="1">
                <a:solidFill>
                  <a:schemeClr val="bg2"/>
                </a:solidFill>
                <a:latin typeface="+mj-lt"/>
              </a:rPr>
              <a:t>Spending</a:t>
            </a:r>
            <a:endParaRPr lang="id-ID" sz="1600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110" name="TextBox 109">
            <a:extLst>
              <a:ext uri="{FF2B5EF4-FFF2-40B4-BE49-F238E27FC236}">
                <a16:creationId xmlns:a16="http://schemas.microsoft.com/office/drawing/2014/main" id="{08D6BE67-E2D1-4CFE-928A-FD3D08D50195}"/>
              </a:ext>
            </a:extLst>
          </p:cNvPr>
          <p:cNvSpPr txBox="1"/>
          <p:nvPr/>
        </p:nvSpPr>
        <p:spPr>
          <a:xfrm>
            <a:off x="2149544" y="3982761"/>
            <a:ext cx="163505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600" b="1">
                <a:solidFill>
                  <a:schemeClr val="bg2"/>
                </a:solidFill>
                <a:latin typeface="+mj-lt"/>
              </a:rPr>
              <a:t>Household</a:t>
            </a:r>
            <a:endParaRPr lang="id-ID" sz="1600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111" name="TextBox 110">
            <a:extLst>
              <a:ext uri="{FF2B5EF4-FFF2-40B4-BE49-F238E27FC236}">
                <a16:creationId xmlns:a16="http://schemas.microsoft.com/office/drawing/2014/main" id="{E994840D-7B3E-40F4-A012-B516B535B544}"/>
              </a:ext>
            </a:extLst>
          </p:cNvPr>
          <p:cNvSpPr txBox="1"/>
          <p:nvPr/>
        </p:nvSpPr>
        <p:spPr>
          <a:xfrm>
            <a:off x="8768890" y="3982761"/>
            <a:ext cx="179751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600" b="1">
                <a:solidFill>
                  <a:schemeClr val="bg2"/>
                </a:solidFill>
                <a:latin typeface="+mj-lt"/>
              </a:rPr>
              <a:t>Firms</a:t>
            </a:r>
            <a:endParaRPr lang="id-ID" sz="1600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112" name="TextBox 111">
            <a:extLst>
              <a:ext uri="{FF2B5EF4-FFF2-40B4-BE49-F238E27FC236}">
                <a16:creationId xmlns:a16="http://schemas.microsoft.com/office/drawing/2014/main" id="{2A01821B-470F-4EB9-A1FE-DDF4A38F9D01}"/>
              </a:ext>
            </a:extLst>
          </p:cNvPr>
          <p:cNvSpPr txBox="1"/>
          <p:nvPr/>
        </p:nvSpPr>
        <p:spPr>
          <a:xfrm>
            <a:off x="1281601" y="1307746"/>
            <a:ext cx="175137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 b="1"/>
              <a:t>Government Saving</a:t>
            </a:r>
          </a:p>
        </p:txBody>
      </p:sp>
      <p:sp>
        <p:nvSpPr>
          <p:cNvPr id="113" name="TextBox 112">
            <a:extLst>
              <a:ext uri="{FF2B5EF4-FFF2-40B4-BE49-F238E27FC236}">
                <a16:creationId xmlns:a16="http://schemas.microsoft.com/office/drawing/2014/main" id="{B1DD3633-7F65-4693-BC4D-01FBA537E2AF}"/>
              </a:ext>
            </a:extLst>
          </p:cNvPr>
          <p:cNvSpPr txBox="1"/>
          <p:nvPr/>
        </p:nvSpPr>
        <p:spPr>
          <a:xfrm>
            <a:off x="2310703" y="2136806"/>
            <a:ext cx="175137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 b="1"/>
              <a:t>Household Saving</a:t>
            </a:r>
          </a:p>
        </p:txBody>
      </p:sp>
      <p:sp>
        <p:nvSpPr>
          <p:cNvPr id="114" name="TextBox 113">
            <a:extLst>
              <a:ext uri="{FF2B5EF4-FFF2-40B4-BE49-F238E27FC236}">
                <a16:creationId xmlns:a16="http://schemas.microsoft.com/office/drawing/2014/main" id="{819B3BDB-4F97-4838-BF6C-39F1D065D289}"/>
              </a:ext>
            </a:extLst>
          </p:cNvPr>
          <p:cNvSpPr txBox="1"/>
          <p:nvPr/>
        </p:nvSpPr>
        <p:spPr>
          <a:xfrm>
            <a:off x="2970576" y="2934157"/>
            <a:ext cx="185775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 b="1"/>
              <a:t>Import Goods and Service</a:t>
            </a:r>
          </a:p>
        </p:txBody>
      </p:sp>
      <p:sp>
        <p:nvSpPr>
          <p:cNvPr id="115" name="TextBox 114">
            <a:extLst>
              <a:ext uri="{FF2B5EF4-FFF2-40B4-BE49-F238E27FC236}">
                <a16:creationId xmlns:a16="http://schemas.microsoft.com/office/drawing/2014/main" id="{9E5006BA-3806-458B-8677-1BECEA7E3CBB}"/>
              </a:ext>
            </a:extLst>
          </p:cNvPr>
          <p:cNvSpPr txBox="1"/>
          <p:nvPr/>
        </p:nvSpPr>
        <p:spPr>
          <a:xfrm>
            <a:off x="2857015" y="5270105"/>
            <a:ext cx="1470912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 b="1"/>
              <a:t>Pay Taxes</a:t>
            </a:r>
          </a:p>
        </p:txBody>
      </p:sp>
      <p:sp>
        <p:nvSpPr>
          <p:cNvPr id="116" name="TextBox 115">
            <a:extLst>
              <a:ext uri="{FF2B5EF4-FFF2-40B4-BE49-F238E27FC236}">
                <a16:creationId xmlns:a16="http://schemas.microsoft.com/office/drawing/2014/main" id="{DDC743C7-5D34-4EF6-96DC-687ACA3BCC91}"/>
              </a:ext>
            </a:extLst>
          </p:cNvPr>
          <p:cNvSpPr txBox="1"/>
          <p:nvPr/>
        </p:nvSpPr>
        <p:spPr>
          <a:xfrm>
            <a:off x="2219450" y="5707523"/>
            <a:ext cx="175137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 b="1"/>
              <a:t>Transfer Employment</a:t>
            </a:r>
          </a:p>
        </p:txBody>
      </p:sp>
      <p:sp>
        <p:nvSpPr>
          <p:cNvPr id="117" name="TextBox 116">
            <a:extLst>
              <a:ext uri="{FF2B5EF4-FFF2-40B4-BE49-F238E27FC236}">
                <a16:creationId xmlns:a16="http://schemas.microsoft.com/office/drawing/2014/main" id="{94D2685E-BEAF-4741-AF13-768658298EF9}"/>
              </a:ext>
            </a:extLst>
          </p:cNvPr>
          <p:cNvSpPr txBox="1"/>
          <p:nvPr/>
        </p:nvSpPr>
        <p:spPr>
          <a:xfrm>
            <a:off x="8244309" y="5215569"/>
            <a:ext cx="175137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 b="1"/>
              <a:t>Pay Taxes</a:t>
            </a:r>
          </a:p>
        </p:txBody>
      </p:sp>
      <p:sp>
        <p:nvSpPr>
          <p:cNvPr id="118" name="TextBox 117">
            <a:extLst>
              <a:ext uri="{FF2B5EF4-FFF2-40B4-BE49-F238E27FC236}">
                <a16:creationId xmlns:a16="http://schemas.microsoft.com/office/drawing/2014/main" id="{BE25C780-00C2-4A0F-A302-BA18060486B2}"/>
              </a:ext>
            </a:extLst>
          </p:cNvPr>
          <p:cNvSpPr txBox="1"/>
          <p:nvPr/>
        </p:nvSpPr>
        <p:spPr>
          <a:xfrm>
            <a:off x="8089987" y="6070985"/>
            <a:ext cx="315965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 b="1" dirty="0"/>
              <a:t>Government Buy Goods And Service</a:t>
            </a:r>
          </a:p>
        </p:txBody>
      </p:sp>
      <p:sp>
        <p:nvSpPr>
          <p:cNvPr id="119" name="TextBox 118">
            <a:extLst>
              <a:ext uri="{FF2B5EF4-FFF2-40B4-BE49-F238E27FC236}">
                <a16:creationId xmlns:a16="http://schemas.microsoft.com/office/drawing/2014/main" id="{C90C66FE-E747-411A-8A5B-B4CCFA11740E}"/>
              </a:ext>
            </a:extLst>
          </p:cNvPr>
          <p:cNvSpPr txBox="1"/>
          <p:nvPr/>
        </p:nvSpPr>
        <p:spPr>
          <a:xfrm>
            <a:off x="7826074" y="2418329"/>
            <a:ext cx="1955489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 b="1" dirty="0"/>
              <a:t>Export Goods And Service</a:t>
            </a:r>
          </a:p>
        </p:txBody>
      </p:sp>
      <p:sp>
        <p:nvSpPr>
          <p:cNvPr id="120" name="TextBox 119">
            <a:extLst>
              <a:ext uri="{FF2B5EF4-FFF2-40B4-BE49-F238E27FC236}">
                <a16:creationId xmlns:a16="http://schemas.microsoft.com/office/drawing/2014/main" id="{4B3B5BC4-E756-4A22-9BD6-3A1F824DBC4A}"/>
              </a:ext>
            </a:extLst>
          </p:cNvPr>
          <p:cNvSpPr txBox="1"/>
          <p:nvPr/>
        </p:nvSpPr>
        <p:spPr>
          <a:xfrm>
            <a:off x="8636368" y="1738464"/>
            <a:ext cx="175137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 b="1"/>
              <a:t>Corporate Saving</a:t>
            </a:r>
          </a:p>
        </p:txBody>
      </p:sp>
      <p:sp>
        <p:nvSpPr>
          <p:cNvPr id="121" name="TextBox 120">
            <a:extLst>
              <a:ext uri="{FF2B5EF4-FFF2-40B4-BE49-F238E27FC236}">
                <a16:creationId xmlns:a16="http://schemas.microsoft.com/office/drawing/2014/main" id="{0C117E2C-47A6-40CC-85B6-3C5567783047}"/>
              </a:ext>
            </a:extLst>
          </p:cNvPr>
          <p:cNvSpPr txBox="1"/>
          <p:nvPr/>
        </p:nvSpPr>
        <p:spPr>
          <a:xfrm>
            <a:off x="8870112" y="1328896"/>
            <a:ext cx="175137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 b="1"/>
              <a:t>Buy Invesment Goods</a:t>
            </a:r>
          </a:p>
        </p:txBody>
      </p:sp>
      <p:sp>
        <p:nvSpPr>
          <p:cNvPr id="122" name="TextBox 121">
            <a:extLst>
              <a:ext uri="{FF2B5EF4-FFF2-40B4-BE49-F238E27FC236}">
                <a16:creationId xmlns:a16="http://schemas.microsoft.com/office/drawing/2014/main" id="{A96B6F4C-76F4-42B4-B66E-D200EAF095C7}"/>
              </a:ext>
            </a:extLst>
          </p:cNvPr>
          <p:cNvSpPr txBox="1"/>
          <p:nvPr/>
        </p:nvSpPr>
        <p:spPr>
          <a:xfrm>
            <a:off x="7442607" y="3080572"/>
            <a:ext cx="175137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 b="1"/>
              <a:t>Import Intermediates</a:t>
            </a:r>
          </a:p>
        </p:txBody>
      </p:sp>
      <p:sp>
        <p:nvSpPr>
          <p:cNvPr id="123" name="TextBox 122">
            <a:extLst>
              <a:ext uri="{FF2B5EF4-FFF2-40B4-BE49-F238E27FC236}">
                <a16:creationId xmlns:a16="http://schemas.microsoft.com/office/drawing/2014/main" id="{AD20D26A-DBFE-4AD3-994C-1EEE2CD7EE04}"/>
              </a:ext>
            </a:extLst>
          </p:cNvPr>
          <p:cNvSpPr txBox="1"/>
          <p:nvPr/>
        </p:nvSpPr>
        <p:spPr>
          <a:xfrm>
            <a:off x="3857344" y="3611379"/>
            <a:ext cx="103885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ID" sz="1200" b="1"/>
              <a:t>Buy G And S</a:t>
            </a:r>
          </a:p>
        </p:txBody>
      </p:sp>
      <p:sp>
        <p:nvSpPr>
          <p:cNvPr id="124" name="TextBox 123">
            <a:extLst>
              <a:ext uri="{FF2B5EF4-FFF2-40B4-BE49-F238E27FC236}">
                <a16:creationId xmlns:a16="http://schemas.microsoft.com/office/drawing/2014/main" id="{DE906BCA-E601-4071-A88A-81BF4F49175B}"/>
              </a:ext>
            </a:extLst>
          </p:cNvPr>
          <p:cNvSpPr txBox="1"/>
          <p:nvPr/>
        </p:nvSpPr>
        <p:spPr>
          <a:xfrm>
            <a:off x="3838647" y="4196403"/>
            <a:ext cx="135263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ID" sz="1200" b="1"/>
              <a:t>Income from  labor and capital</a:t>
            </a:r>
          </a:p>
        </p:txBody>
      </p:sp>
      <p:sp>
        <p:nvSpPr>
          <p:cNvPr id="125" name="TextBox 124">
            <a:extLst>
              <a:ext uri="{FF2B5EF4-FFF2-40B4-BE49-F238E27FC236}">
                <a16:creationId xmlns:a16="http://schemas.microsoft.com/office/drawing/2014/main" id="{7C7A3CA1-7F0E-434F-B3CA-06B1F246D022}"/>
              </a:ext>
            </a:extLst>
          </p:cNvPr>
          <p:cNvSpPr txBox="1"/>
          <p:nvPr/>
        </p:nvSpPr>
        <p:spPr>
          <a:xfrm>
            <a:off x="7260476" y="3611379"/>
            <a:ext cx="103885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 b="1"/>
              <a:t>Sell G And S</a:t>
            </a:r>
          </a:p>
        </p:txBody>
      </p:sp>
      <p:sp>
        <p:nvSpPr>
          <p:cNvPr id="126" name="TextBox 125">
            <a:extLst>
              <a:ext uri="{FF2B5EF4-FFF2-40B4-BE49-F238E27FC236}">
                <a16:creationId xmlns:a16="http://schemas.microsoft.com/office/drawing/2014/main" id="{12A18B58-BC02-4BF8-A079-5DD8CC683403}"/>
              </a:ext>
            </a:extLst>
          </p:cNvPr>
          <p:cNvSpPr txBox="1"/>
          <p:nvPr/>
        </p:nvSpPr>
        <p:spPr>
          <a:xfrm>
            <a:off x="7243662" y="4399070"/>
            <a:ext cx="145882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 b="1"/>
              <a:t>Hired Employment</a:t>
            </a:r>
          </a:p>
        </p:txBody>
      </p: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FA38FB1B-1565-4BD5-A92F-1B5549DF7F12}"/>
              </a:ext>
            </a:extLst>
          </p:cNvPr>
          <p:cNvCxnSpPr>
            <a:cxnSpLocks/>
          </p:cNvCxnSpPr>
          <p:nvPr/>
        </p:nvCxnSpPr>
        <p:spPr>
          <a:xfrm>
            <a:off x="5956300" y="2275305"/>
            <a:ext cx="0" cy="236120"/>
          </a:xfrm>
          <a:prstGeom prst="line">
            <a:avLst/>
          </a:prstGeom>
          <a:ln w="34290">
            <a:headEnd type="triangle" w="lg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7" name="Straight Connector 126">
            <a:extLst>
              <a:ext uri="{FF2B5EF4-FFF2-40B4-BE49-F238E27FC236}">
                <a16:creationId xmlns:a16="http://schemas.microsoft.com/office/drawing/2014/main" id="{449E13F1-D89C-40DD-A0F6-77DBC2DD9B62}"/>
              </a:ext>
            </a:extLst>
          </p:cNvPr>
          <p:cNvCxnSpPr>
            <a:cxnSpLocks/>
          </p:cNvCxnSpPr>
          <p:nvPr/>
        </p:nvCxnSpPr>
        <p:spPr>
          <a:xfrm>
            <a:off x="6283325" y="2275305"/>
            <a:ext cx="0" cy="236120"/>
          </a:xfrm>
          <a:prstGeom prst="line">
            <a:avLst/>
          </a:prstGeom>
          <a:ln w="34290">
            <a:tailEnd type="triangle" w="lg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8" name="TextBox 127">
            <a:extLst>
              <a:ext uri="{FF2B5EF4-FFF2-40B4-BE49-F238E27FC236}">
                <a16:creationId xmlns:a16="http://schemas.microsoft.com/office/drawing/2014/main" id="{6665A44D-A436-40D4-8F17-66632741B62E}"/>
              </a:ext>
            </a:extLst>
          </p:cNvPr>
          <p:cNvSpPr txBox="1"/>
          <p:nvPr/>
        </p:nvSpPr>
        <p:spPr>
          <a:xfrm>
            <a:off x="6461893" y="2277783"/>
            <a:ext cx="1829957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 b="1"/>
              <a:t>Import Goods</a:t>
            </a:r>
          </a:p>
        </p:txBody>
      </p:sp>
      <p:sp>
        <p:nvSpPr>
          <p:cNvPr id="129" name="TextBox 128">
            <a:extLst>
              <a:ext uri="{FF2B5EF4-FFF2-40B4-BE49-F238E27FC236}">
                <a16:creationId xmlns:a16="http://schemas.microsoft.com/office/drawing/2014/main" id="{406F8568-13B5-4A9D-AF7C-17BD34B653AB}"/>
              </a:ext>
            </a:extLst>
          </p:cNvPr>
          <p:cNvSpPr txBox="1"/>
          <p:nvPr/>
        </p:nvSpPr>
        <p:spPr>
          <a:xfrm>
            <a:off x="4085131" y="2264494"/>
            <a:ext cx="175137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ID" sz="1200" b="1"/>
              <a:t>Foreign Saving</a:t>
            </a:r>
          </a:p>
        </p:txBody>
      </p:sp>
    </p:spTree>
    <p:extLst>
      <p:ext uri="{BB962C8B-B14F-4D97-AF65-F5344CB8AC3E}">
        <p14:creationId xmlns:p14="http://schemas.microsoft.com/office/powerpoint/2010/main" val="386331230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5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0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10" presetClass="entr" presetSubtype="0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10" presetClass="entr" presetSubtype="0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10" presetClass="entr" presetSubtype="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10" presetClass="entr" presetSubtype="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3000"/>
                            </p:stCondLst>
                            <p:childTnLst>
                              <p:par>
                                <p:cTn id="54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6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>
                            <p:stCondLst>
                              <p:cond delay="3500"/>
                            </p:stCondLst>
                            <p:childTnLst>
                              <p:par>
                                <p:cTn id="5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500"/>
                                        <p:tgtEl>
                                          <p:spTgt spid="1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4000"/>
                            </p:stCondLst>
                            <p:childTnLst>
                              <p:par>
                                <p:cTn id="6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4" dur="5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4500"/>
                            </p:stCondLst>
                            <p:childTnLst>
                              <p:par>
                                <p:cTn id="69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1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5000"/>
                            </p:stCondLst>
                            <p:childTnLst>
                              <p:par>
                                <p:cTn id="7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5" dur="500"/>
                                        <p:tgtEl>
                                          <p:spTgt spid="1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5500"/>
                            </p:stCondLst>
                            <p:childTnLst>
                              <p:par>
                                <p:cTn id="77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9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8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6000"/>
                            </p:stCondLst>
                            <p:childTnLst>
                              <p:par>
                                <p:cTn id="8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6" dur="500"/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9" dur="500"/>
                                        <p:tgtEl>
                                          <p:spTgt spid="1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0" fill="hold">
                            <p:stCondLst>
                              <p:cond delay="6500"/>
                            </p:stCondLst>
                            <p:childTnLst>
                              <p:par>
                                <p:cTn id="91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93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7000"/>
                            </p:stCondLst>
                            <p:childTnLst>
                              <p:par>
                                <p:cTn id="9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7" dur="500"/>
                                        <p:tgtEl>
                                          <p:spTgt spid="1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8" fill="hold">
                            <p:stCondLst>
                              <p:cond delay="7500"/>
                            </p:stCondLst>
                            <p:childTnLst>
                              <p:par>
                                <p:cTn id="9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1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4" dur="500"/>
                                        <p:tgtEl>
                                          <p:spTgt spid="1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5" fill="hold">
                            <p:stCondLst>
                              <p:cond delay="8000"/>
                            </p:stCondLst>
                            <p:childTnLst>
                              <p:par>
                                <p:cTn id="106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8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>
                            <p:stCondLst>
                              <p:cond delay="8500"/>
                            </p:stCondLst>
                            <p:childTnLst>
                              <p:par>
                                <p:cTn id="11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2" dur="500"/>
                                        <p:tgtEl>
                                          <p:spTgt spid="1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3" fill="hold">
                            <p:stCondLst>
                              <p:cond delay="10000"/>
                            </p:stCondLst>
                            <p:childTnLst>
                              <p:par>
                                <p:cTn id="114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6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7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9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0" fill="hold">
                            <p:stCondLst>
                              <p:cond delay="10500"/>
                            </p:stCondLst>
                            <p:childTnLst>
                              <p:par>
                                <p:cTn id="12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3" dur="500"/>
                                        <p:tgtEl>
                                          <p:spTgt spid="1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6" dur="500"/>
                                        <p:tgtEl>
                                          <p:spTgt spid="1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7" fill="hold">
                            <p:stCondLst>
                              <p:cond delay="11000"/>
                            </p:stCondLst>
                            <p:childTnLst>
                              <p:par>
                                <p:cTn id="128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30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1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33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4" fill="hold">
                            <p:stCondLst>
                              <p:cond delay="11500"/>
                            </p:stCondLst>
                            <p:childTnLst>
                              <p:par>
                                <p:cTn id="13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7" dur="5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0" dur="500"/>
                                        <p:tgtEl>
                                          <p:spTgt spid="1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1" fill="hold">
                            <p:stCondLst>
                              <p:cond delay="12000"/>
                            </p:stCondLst>
                            <p:childTnLst>
                              <p:par>
                                <p:cTn id="142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44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5" fill="hold">
                            <p:stCondLst>
                              <p:cond delay="12500"/>
                            </p:stCondLst>
                            <p:childTnLst>
                              <p:par>
                                <p:cTn id="14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8" dur="500"/>
                                        <p:tgtEl>
                                          <p:spTgt spid="1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9" fill="hold">
                            <p:stCondLst>
                              <p:cond delay="13000"/>
                            </p:stCondLst>
                            <p:childTnLst>
                              <p:par>
                                <p:cTn id="15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2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3" fill="hold">
                            <p:stCondLst>
                              <p:cond delay="13500"/>
                            </p:stCondLst>
                            <p:childTnLst>
                              <p:par>
                                <p:cTn id="15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6" dur="500"/>
                                        <p:tgtEl>
                                          <p:spTgt spid="1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7" fill="hold">
                            <p:stCondLst>
                              <p:cond delay="14000"/>
                            </p:stCondLst>
                            <p:childTnLst>
                              <p:par>
                                <p:cTn id="15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0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1" fill="hold">
                            <p:stCondLst>
                              <p:cond delay="14500"/>
                            </p:stCondLst>
                            <p:childTnLst>
                              <p:par>
                                <p:cTn id="16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4" dur="500"/>
                                        <p:tgtEl>
                                          <p:spTgt spid="1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5" fill="hold">
                            <p:stCondLst>
                              <p:cond delay="15000"/>
                            </p:stCondLst>
                            <p:childTnLst>
                              <p:par>
                                <p:cTn id="166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68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9" fill="hold">
                            <p:stCondLst>
                              <p:cond delay="15500"/>
                            </p:stCondLst>
                            <p:childTnLst>
                              <p:par>
                                <p:cTn id="17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2" dur="50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3" fill="hold">
                            <p:stCondLst>
                              <p:cond delay="16000"/>
                            </p:stCondLst>
                            <p:childTnLst>
                              <p:par>
                                <p:cTn id="174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6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7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79" dur="500"/>
                                        <p:tgtEl>
                                          <p:spTgt spid="1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0" fill="hold">
                            <p:stCondLst>
                              <p:cond delay="16500"/>
                            </p:stCondLst>
                            <p:childTnLst>
                              <p:par>
                                <p:cTn id="18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3" dur="5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6" dur="500"/>
                                        <p:tgtEl>
                                          <p:spTgt spid="1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7" fill="hold">
                            <p:stCondLst>
                              <p:cond delay="17000"/>
                            </p:stCondLst>
                            <p:childTnLst>
                              <p:par>
                                <p:cTn id="188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90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1" fill="hold">
                            <p:stCondLst>
                              <p:cond delay="17500"/>
                            </p:stCondLst>
                            <p:childTnLst>
                              <p:par>
                                <p:cTn id="19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4" dur="500"/>
                                        <p:tgtEl>
                                          <p:spTgt spid="1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0" grpId="0"/>
      <p:bldP spid="4" grpId="0" animBg="1"/>
      <p:bldP spid="5" grpId="0" animBg="1"/>
      <p:bldP spid="12" grpId="0" animBg="1"/>
      <p:bldP spid="13" grpId="0" animBg="1"/>
      <p:bldP spid="14" grpId="0" animBg="1"/>
      <p:bldP spid="15" grpId="0" animBg="1"/>
      <p:bldP spid="27" grpId="0" animBg="1"/>
      <p:bldP spid="28" grpId="0" animBg="1"/>
      <p:bldP spid="29" grpId="0" animBg="1"/>
      <p:bldP spid="30" grpId="0" animBg="1"/>
      <p:bldP spid="32" grpId="0" animBg="1"/>
      <p:bldP spid="34" grpId="0" animBg="1"/>
      <p:bldP spid="35" grpId="0" animBg="1"/>
      <p:bldP spid="36" grpId="0" animBg="1"/>
      <p:bldP spid="37" grpId="0" animBg="1"/>
      <p:bldP spid="38" grpId="0" animBg="1"/>
      <p:bldP spid="39" grpId="0" animBg="1"/>
      <p:bldP spid="40" grpId="0" animBg="1"/>
      <p:bldP spid="41" grpId="0" animBg="1"/>
      <p:bldP spid="42" grpId="0" animBg="1"/>
      <p:bldP spid="44" grpId="0" animBg="1"/>
      <p:bldP spid="87" grpId="0" animBg="1"/>
      <p:bldP spid="94" grpId="0" animBg="1"/>
      <p:bldP spid="95" grpId="0" animBg="1"/>
      <p:bldP spid="101" grpId="0"/>
      <p:bldP spid="102" grpId="0"/>
      <p:bldP spid="104" grpId="0"/>
      <p:bldP spid="105" grpId="0"/>
      <p:bldP spid="107" grpId="0"/>
      <p:bldP spid="108" grpId="0"/>
      <p:bldP spid="109" grpId="0"/>
      <p:bldP spid="110" grpId="0"/>
      <p:bldP spid="111" grpId="0"/>
      <p:bldP spid="112" grpId="0"/>
      <p:bldP spid="113" grpId="0"/>
      <p:bldP spid="114" grpId="0"/>
      <p:bldP spid="115" grpId="0"/>
      <p:bldP spid="116" grpId="0"/>
      <p:bldP spid="117" grpId="0"/>
      <p:bldP spid="118" grpId="0"/>
      <p:bldP spid="120" grpId="0"/>
      <p:bldP spid="121" grpId="0"/>
      <p:bldP spid="122" grpId="0"/>
      <p:bldP spid="123" grpId="0"/>
      <p:bldP spid="125" grpId="0"/>
      <p:bldP spid="126" grpId="0"/>
      <p:bldP spid="128" grpId="0"/>
      <p:bldP spid="129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" name="Rectangle: Rounded Corners 84">
            <a:extLst>
              <a:ext uri="{FF2B5EF4-FFF2-40B4-BE49-F238E27FC236}">
                <a16:creationId xmlns:a16="http://schemas.microsoft.com/office/drawing/2014/main" id="{8B33AA8D-0B12-42F6-9C21-7ADDA406CD76}"/>
              </a:ext>
            </a:extLst>
          </p:cNvPr>
          <p:cNvSpPr/>
          <p:nvPr/>
        </p:nvSpPr>
        <p:spPr>
          <a:xfrm>
            <a:off x="5124878" y="1866900"/>
            <a:ext cx="1959130" cy="900984"/>
          </a:xfrm>
          <a:prstGeom prst="roundRect">
            <a:avLst/>
          </a:pr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86" name="Rectangle: Rounded Corners 85">
            <a:extLst>
              <a:ext uri="{FF2B5EF4-FFF2-40B4-BE49-F238E27FC236}">
                <a16:creationId xmlns:a16="http://schemas.microsoft.com/office/drawing/2014/main" id="{EF2D2B75-064B-468E-BCBF-B7BB60AA648D}"/>
              </a:ext>
            </a:extLst>
          </p:cNvPr>
          <p:cNvSpPr/>
          <p:nvPr/>
        </p:nvSpPr>
        <p:spPr>
          <a:xfrm>
            <a:off x="5124878" y="5196479"/>
            <a:ext cx="1959130" cy="922048"/>
          </a:xfrm>
          <a:prstGeom prst="roundRect">
            <a:avLst/>
          </a:pr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87" name="Rectangle: Rounded Corners 86">
            <a:extLst>
              <a:ext uri="{FF2B5EF4-FFF2-40B4-BE49-F238E27FC236}">
                <a16:creationId xmlns:a16="http://schemas.microsoft.com/office/drawing/2014/main" id="{63CB959E-08AE-4BF2-BFE6-B88339F3A85E}"/>
              </a:ext>
            </a:extLst>
          </p:cNvPr>
          <p:cNvSpPr/>
          <p:nvPr/>
        </p:nvSpPr>
        <p:spPr>
          <a:xfrm>
            <a:off x="7853287" y="3624895"/>
            <a:ext cx="2347724" cy="763106"/>
          </a:xfrm>
          <a:prstGeom prst="roundRect">
            <a:avLst/>
          </a:pr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88" name="Rectangle: Rounded Corners 87">
            <a:extLst>
              <a:ext uri="{FF2B5EF4-FFF2-40B4-BE49-F238E27FC236}">
                <a16:creationId xmlns:a16="http://schemas.microsoft.com/office/drawing/2014/main" id="{E95592A4-2D41-43B9-95F1-FB3C8C2871C4}"/>
              </a:ext>
            </a:extLst>
          </p:cNvPr>
          <p:cNvSpPr/>
          <p:nvPr/>
        </p:nvSpPr>
        <p:spPr>
          <a:xfrm>
            <a:off x="2117344" y="3624895"/>
            <a:ext cx="2311126" cy="763106"/>
          </a:xfrm>
          <a:prstGeom prst="roundRect">
            <a:avLst/>
          </a:pr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grpSp>
        <p:nvGrpSpPr>
          <p:cNvPr id="102" name="Group 101">
            <a:extLst>
              <a:ext uri="{FF2B5EF4-FFF2-40B4-BE49-F238E27FC236}">
                <a16:creationId xmlns:a16="http://schemas.microsoft.com/office/drawing/2014/main" id="{BF412128-7558-4679-AE8E-2EBA21C51290}"/>
              </a:ext>
            </a:extLst>
          </p:cNvPr>
          <p:cNvGrpSpPr/>
          <p:nvPr/>
        </p:nvGrpSpPr>
        <p:grpSpPr>
          <a:xfrm>
            <a:off x="7281431" y="2657947"/>
            <a:ext cx="1241761" cy="841676"/>
            <a:chOff x="7281431" y="2657947"/>
            <a:chExt cx="1241761" cy="841676"/>
          </a:xfrm>
          <a:solidFill>
            <a:schemeClr val="accent3"/>
          </a:solidFill>
        </p:grpSpPr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8C0762D2-015F-4BAF-86FC-265B6862C7BB}"/>
                </a:ext>
              </a:extLst>
            </p:cNvPr>
            <p:cNvSpPr/>
            <p:nvPr/>
          </p:nvSpPr>
          <p:spPr>
            <a:xfrm>
              <a:off x="7281431" y="2657947"/>
              <a:ext cx="1180908" cy="771764"/>
            </a:xfrm>
            <a:custGeom>
              <a:avLst/>
              <a:gdLst>
                <a:gd name="connsiteX0" fmla="*/ 919163 w 942975"/>
                <a:gd name="connsiteY0" fmla="*/ 616268 h 616267"/>
                <a:gd name="connsiteX1" fmla="*/ 0 w 942975"/>
                <a:gd name="connsiteY1" fmla="*/ 27623 h 616267"/>
                <a:gd name="connsiteX2" fmla="*/ 8572 w 942975"/>
                <a:gd name="connsiteY2" fmla="*/ 0 h 616267"/>
                <a:gd name="connsiteX3" fmla="*/ 942975 w 942975"/>
                <a:gd name="connsiteY3" fmla="*/ 599123 h 616267"/>
                <a:gd name="connsiteX4" fmla="*/ 919163 w 942975"/>
                <a:gd name="connsiteY4" fmla="*/ 616268 h 616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42975" h="616267">
                  <a:moveTo>
                    <a:pt x="919163" y="616268"/>
                  </a:moveTo>
                  <a:cubicBezTo>
                    <a:pt x="738188" y="365760"/>
                    <a:pt x="411480" y="156210"/>
                    <a:pt x="0" y="27623"/>
                  </a:cubicBezTo>
                  <a:lnTo>
                    <a:pt x="8572" y="0"/>
                  </a:lnTo>
                  <a:cubicBezTo>
                    <a:pt x="426720" y="130493"/>
                    <a:pt x="758190" y="342900"/>
                    <a:pt x="942975" y="599123"/>
                  </a:cubicBezTo>
                  <a:lnTo>
                    <a:pt x="919163" y="616268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" name="Isosceles Triangle 52">
              <a:extLst>
                <a:ext uri="{FF2B5EF4-FFF2-40B4-BE49-F238E27FC236}">
                  <a16:creationId xmlns:a16="http://schemas.microsoft.com/office/drawing/2014/main" id="{709408EE-8C36-4F2F-BE9B-4B000146C32A}"/>
                </a:ext>
              </a:extLst>
            </p:cNvPr>
            <p:cNvSpPr/>
            <p:nvPr/>
          </p:nvSpPr>
          <p:spPr>
            <a:xfrm rot="9000000">
              <a:off x="8344230" y="3345345"/>
              <a:ext cx="178962" cy="154278"/>
            </a:xfrm>
            <a:prstGeom prst="triangl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/>
            </a:p>
          </p:txBody>
        </p:sp>
      </p:grpSp>
      <p:grpSp>
        <p:nvGrpSpPr>
          <p:cNvPr id="100" name="Group 99">
            <a:extLst>
              <a:ext uri="{FF2B5EF4-FFF2-40B4-BE49-F238E27FC236}">
                <a16:creationId xmlns:a16="http://schemas.microsoft.com/office/drawing/2014/main" id="{A2DEB2E4-F93F-4A83-AFFF-CAFA66457F5B}"/>
              </a:ext>
            </a:extLst>
          </p:cNvPr>
          <p:cNvGrpSpPr/>
          <p:nvPr/>
        </p:nvGrpSpPr>
        <p:grpSpPr>
          <a:xfrm>
            <a:off x="7229862" y="4616583"/>
            <a:ext cx="1203849" cy="794033"/>
            <a:chOff x="7229862" y="4616583"/>
            <a:chExt cx="1203849" cy="794033"/>
          </a:xfrm>
          <a:solidFill>
            <a:schemeClr val="accent3"/>
          </a:solidFill>
        </p:grpSpPr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9484E336-DBC4-4DF4-B000-C587FDDB4E75}"/>
                </a:ext>
              </a:extLst>
            </p:cNvPr>
            <p:cNvSpPr/>
            <p:nvPr/>
          </p:nvSpPr>
          <p:spPr>
            <a:xfrm>
              <a:off x="7280239" y="4616583"/>
              <a:ext cx="1153472" cy="734786"/>
            </a:xfrm>
            <a:custGeom>
              <a:avLst/>
              <a:gdLst>
                <a:gd name="connsiteX0" fmla="*/ 8573 w 921067"/>
                <a:gd name="connsiteY0" fmla="*/ 586740 h 586739"/>
                <a:gd name="connsiteX1" fmla="*/ 0 w 921067"/>
                <a:gd name="connsiteY1" fmla="*/ 559118 h 586739"/>
                <a:gd name="connsiteX2" fmla="*/ 898207 w 921067"/>
                <a:gd name="connsiteY2" fmla="*/ 0 h 586739"/>
                <a:gd name="connsiteX3" fmla="*/ 921068 w 921067"/>
                <a:gd name="connsiteY3" fmla="*/ 17145 h 586739"/>
                <a:gd name="connsiteX4" fmla="*/ 8573 w 921067"/>
                <a:gd name="connsiteY4" fmla="*/ 586740 h 586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1067" h="586739">
                  <a:moveTo>
                    <a:pt x="8573" y="586740"/>
                  </a:moveTo>
                  <a:lnTo>
                    <a:pt x="0" y="559118"/>
                  </a:lnTo>
                  <a:cubicBezTo>
                    <a:pt x="394335" y="436245"/>
                    <a:pt x="713423" y="237173"/>
                    <a:pt x="898207" y="0"/>
                  </a:cubicBezTo>
                  <a:lnTo>
                    <a:pt x="921068" y="17145"/>
                  </a:lnTo>
                  <a:cubicBezTo>
                    <a:pt x="732473" y="260033"/>
                    <a:pt x="408623" y="461962"/>
                    <a:pt x="8573" y="58674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4" name="Isosceles Triangle 53">
              <a:extLst>
                <a:ext uri="{FF2B5EF4-FFF2-40B4-BE49-F238E27FC236}">
                  <a16:creationId xmlns:a16="http://schemas.microsoft.com/office/drawing/2014/main" id="{D7071569-B77B-4F66-B233-624A394D7477}"/>
                </a:ext>
              </a:extLst>
            </p:cNvPr>
            <p:cNvSpPr/>
            <p:nvPr/>
          </p:nvSpPr>
          <p:spPr>
            <a:xfrm rot="15300000">
              <a:off x="7217520" y="5243996"/>
              <a:ext cx="178962" cy="154278"/>
            </a:xfrm>
            <a:prstGeom prst="triangl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/>
            </a:p>
          </p:txBody>
        </p:sp>
      </p:grpSp>
      <p:grpSp>
        <p:nvGrpSpPr>
          <p:cNvPr id="98" name="Group 97">
            <a:extLst>
              <a:ext uri="{FF2B5EF4-FFF2-40B4-BE49-F238E27FC236}">
                <a16:creationId xmlns:a16="http://schemas.microsoft.com/office/drawing/2014/main" id="{9FFD7DA9-3AD9-43BA-81BE-FA80975B0C42}"/>
              </a:ext>
            </a:extLst>
          </p:cNvPr>
          <p:cNvGrpSpPr/>
          <p:nvPr/>
        </p:nvGrpSpPr>
        <p:grpSpPr>
          <a:xfrm>
            <a:off x="3612033" y="4489343"/>
            <a:ext cx="1220506" cy="846518"/>
            <a:chOff x="3612033" y="4489343"/>
            <a:chExt cx="1220506" cy="846518"/>
          </a:xfrm>
          <a:solidFill>
            <a:schemeClr val="accent3"/>
          </a:solidFill>
        </p:grpSpPr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9792FDE9-DCAF-4FF9-93BF-14C743A086C0}"/>
                </a:ext>
              </a:extLst>
            </p:cNvPr>
            <p:cNvSpPr/>
            <p:nvPr/>
          </p:nvSpPr>
          <p:spPr>
            <a:xfrm>
              <a:off x="3689802" y="4566483"/>
              <a:ext cx="1142737" cy="769378"/>
            </a:xfrm>
            <a:custGeom>
              <a:avLst/>
              <a:gdLst>
                <a:gd name="connsiteX0" fmla="*/ 902970 w 912495"/>
                <a:gd name="connsiteY0" fmla="*/ 614363 h 614362"/>
                <a:gd name="connsiteX1" fmla="*/ 0 w 912495"/>
                <a:gd name="connsiteY1" fmla="*/ 16192 h 614362"/>
                <a:gd name="connsiteX2" fmla="*/ 23813 w 912495"/>
                <a:gd name="connsiteY2" fmla="*/ 0 h 614362"/>
                <a:gd name="connsiteX3" fmla="*/ 912495 w 912495"/>
                <a:gd name="connsiteY3" fmla="*/ 586740 h 614362"/>
                <a:gd name="connsiteX4" fmla="*/ 902970 w 912495"/>
                <a:gd name="connsiteY4" fmla="*/ 614363 h 614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12495" h="614362">
                  <a:moveTo>
                    <a:pt x="902970" y="614363"/>
                  </a:moveTo>
                  <a:cubicBezTo>
                    <a:pt x="497205" y="481013"/>
                    <a:pt x="177165" y="268605"/>
                    <a:pt x="0" y="16192"/>
                  </a:cubicBezTo>
                  <a:lnTo>
                    <a:pt x="23813" y="0"/>
                  </a:lnTo>
                  <a:cubicBezTo>
                    <a:pt x="197167" y="247650"/>
                    <a:pt x="512445" y="455295"/>
                    <a:pt x="912495" y="586740"/>
                  </a:cubicBezTo>
                  <a:lnTo>
                    <a:pt x="902970" y="61436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5" name="Isosceles Triangle 54">
              <a:extLst>
                <a:ext uri="{FF2B5EF4-FFF2-40B4-BE49-F238E27FC236}">
                  <a16:creationId xmlns:a16="http://schemas.microsoft.com/office/drawing/2014/main" id="{437D1C1D-0CD1-4CFC-8191-634BDA264647}"/>
                </a:ext>
              </a:extLst>
            </p:cNvPr>
            <p:cNvSpPr/>
            <p:nvPr/>
          </p:nvSpPr>
          <p:spPr>
            <a:xfrm rot="19800000">
              <a:off x="3612033" y="4489343"/>
              <a:ext cx="178962" cy="154278"/>
            </a:xfrm>
            <a:prstGeom prst="triangl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/>
            </a:p>
          </p:txBody>
        </p:sp>
      </p:grpSp>
      <p:grpSp>
        <p:nvGrpSpPr>
          <p:cNvPr id="104" name="Group 103">
            <a:extLst>
              <a:ext uri="{FF2B5EF4-FFF2-40B4-BE49-F238E27FC236}">
                <a16:creationId xmlns:a16="http://schemas.microsoft.com/office/drawing/2014/main" id="{D15DF32F-DD0C-49E7-A47F-218208EBF14D}"/>
              </a:ext>
            </a:extLst>
          </p:cNvPr>
          <p:cNvGrpSpPr/>
          <p:nvPr/>
        </p:nvGrpSpPr>
        <p:grpSpPr>
          <a:xfrm>
            <a:off x="3698153" y="2592799"/>
            <a:ext cx="1243724" cy="840492"/>
            <a:chOff x="3698153" y="2592799"/>
            <a:chExt cx="1243724" cy="840492"/>
          </a:xfrm>
          <a:solidFill>
            <a:schemeClr val="accent3"/>
          </a:solidFill>
        </p:grpSpPr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93ADB18B-4AE3-482C-8111-7985355190F1}"/>
                </a:ext>
              </a:extLst>
            </p:cNvPr>
            <p:cNvSpPr/>
            <p:nvPr/>
          </p:nvSpPr>
          <p:spPr>
            <a:xfrm>
              <a:off x="3698153" y="2674647"/>
              <a:ext cx="1133194" cy="758644"/>
            </a:xfrm>
            <a:custGeom>
              <a:avLst/>
              <a:gdLst>
                <a:gd name="connsiteX0" fmla="*/ 22860 w 904875"/>
                <a:gd name="connsiteY0" fmla="*/ 605790 h 605790"/>
                <a:gd name="connsiteX1" fmla="*/ 0 w 904875"/>
                <a:gd name="connsiteY1" fmla="*/ 589597 h 605790"/>
                <a:gd name="connsiteX2" fmla="*/ 896303 w 904875"/>
                <a:gd name="connsiteY2" fmla="*/ 0 h 605790"/>
                <a:gd name="connsiteX3" fmla="*/ 904875 w 904875"/>
                <a:gd name="connsiteY3" fmla="*/ 26670 h 605790"/>
                <a:gd name="connsiteX4" fmla="*/ 22860 w 904875"/>
                <a:gd name="connsiteY4" fmla="*/ 605790 h 605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04875" h="605790">
                  <a:moveTo>
                    <a:pt x="22860" y="605790"/>
                  </a:moveTo>
                  <a:lnTo>
                    <a:pt x="0" y="589597"/>
                  </a:lnTo>
                  <a:cubicBezTo>
                    <a:pt x="178117" y="340995"/>
                    <a:pt x="496253" y="132398"/>
                    <a:pt x="896303" y="0"/>
                  </a:cubicBezTo>
                  <a:lnTo>
                    <a:pt x="904875" y="26670"/>
                  </a:lnTo>
                  <a:cubicBezTo>
                    <a:pt x="510540" y="157163"/>
                    <a:pt x="197167" y="361950"/>
                    <a:pt x="22860" y="6057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6" name="Isosceles Triangle 55">
              <a:extLst>
                <a:ext uri="{FF2B5EF4-FFF2-40B4-BE49-F238E27FC236}">
                  <a16:creationId xmlns:a16="http://schemas.microsoft.com/office/drawing/2014/main" id="{2C625EB5-86B7-4D86-8E02-F674E94CFEBE}"/>
                </a:ext>
              </a:extLst>
            </p:cNvPr>
            <p:cNvSpPr/>
            <p:nvPr/>
          </p:nvSpPr>
          <p:spPr>
            <a:xfrm rot="4500000">
              <a:off x="4775257" y="2605141"/>
              <a:ext cx="178962" cy="154278"/>
            </a:xfrm>
            <a:prstGeom prst="triangl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/>
            </a:p>
          </p:txBody>
        </p:sp>
      </p:grpSp>
      <p:sp>
        <p:nvSpPr>
          <p:cNvPr id="57" name="Title 56">
            <a:extLst>
              <a:ext uri="{FF2B5EF4-FFF2-40B4-BE49-F238E27FC236}">
                <a16:creationId xmlns:a16="http://schemas.microsoft.com/office/drawing/2014/main" id="{506689B7-6AC8-4A70-B15A-589AD6A137A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ID"/>
              <a:t>Circular Flow Diagram </a:t>
            </a:r>
            <a:br>
              <a:rPr lang="en-ID"/>
            </a:br>
            <a:r>
              <a:rPr lang="en-ID"/>
              <a:t>Economic Activity</a:t>
            </a: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7C9D3EC-1618-48B3-A620-BA605B4A6EE8}"/>
              </a:ext>
            </a:extLst>
          </p:cNvPr>
          <p:cNvSpPr txBox="1"/>
          <p:nvPr/>
        </p:nvSpPr>
        <p:spPr>
          <a:xfrm>
            <a:off x="5256294" y="2148115"/>
            <a:ext cx="169629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ID" sz="1600" b="1">
                <a:solidFill>
                  <a:schemeClr val="bg2"/>
                </a:solidFill>
                <a:latin typeface="+mj-lt"/>
              </a:rPr>
              <a:t>Product Market</a:t>
            </a:r>
            <a:endParaRPr lang="id-ID" sz="1600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F3127992-8B30-4E39-8A34-64B02F71D91F}"/>
              </a:ext>
            </a:extLst>
          </p:cNvPr>
          <p:cNvSpPr txBox="1"/>
          <p:nvPr/>
        </p:nvSpPr>
        <p:spPr>
          <a:xfrm>
            <a:off x="3004914" y="3802089"/>
            <a:ext cx="125867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ID" sz="1600" b="1">
                <a:solidFill>
                  <a:schemeClr val="bg2"/>
                </a:solidFill>
                <a:latin typeface="+mj-lt"/>
              </a:rPr>
              <a:t>Businesses</a:t>
            </a:r>
            <a:endParaRPr lang="id-ID" sz="1600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18DB5FEE-8B8A-417C-B27D-6C3B4026C20C}"/>
              </a:ext>
            </a:extLst>
          </p:cNvPr>
          <p:cNvSpPr txBox="1"/>
          <p:nvPr/>
        </p:nvSpPr>
        <p:spPr>
          <a:xfrm>
            <a:off x="8043569" y="3802089"/>
            <a:ext cx="122661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ID" sz="1600" b="1">
                <a:solidFill>
                  <a:schemeClr val="bg2"/>
                </a:solidFill>
                <a:latin typeface="+mj-lt"/>
              </a:rPr>
              <a:t>Household</a:t>
            </a:r>
            <a:endParaRPr lang="id-ID" sz="1600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97D435AD-0496-49E2-BE8C-3C21D2CDE4CF}"/>
              </a:ext>
            </a:extLst>
          </p:cNvPr>
          <p:cNvSpPr txBox="1"/>
          <p:nvPr/>
        </p:nvSpPr>
        <p:spPr>
          <a:xfrm>
            <a:off x="5326826" y="5488226"/>
            <a:ext cx="155523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ID" sz="1600" b="1">
                <a:solidFill>
                  <a:schemeClr val="bg2"/>
                </a:solidFill>
                <a:latin typeface="+mj-lt"/>
              </a:rPr>
              <a:t>Factor Market</a:t>
            </a:r>
            <a:endParaRPr lang="id-ID" sz="1600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142DB3E1-5F63-4648-9F0A-B7A729AA9F27}"/>
              </a:ext>
            </a:extLst>
          </p:cNvPr>
          <p:cNvSpPr txBox="1"/>
          <p:nvPr/>
        </p:nvSpPr>
        <p:spPr>
          <a:xfrm>
            <a:off x="8814023" y="2271172"/>
            <a:ext cx="137273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 b="1"/>
              <a:t>Consumer Spending</a:t>
            </a:r>
          </a:p>
        </p:txBody>
      </p:sp>
      <p:sp>
        <p:nvSpPr>
          <p:cNvPr id="63" name="TextBox 62">
            <a:extLst>
              <a:ext uri="{FF2B5EF4-FFF2-40B4-BE49-F238E27FC236}">
                <a16:creationId xmlns:a16="http://schemas.microsoft.com/office/drawing/2014/main" id="{8212F20B-0990-4242-B482-8A43347409A6}"/>
              </a:ext>
            </a:extLst>
          </p:cNvPr>
          <p:cNvSpPr txBox="1"/>
          <p:nvPr/>
        </p:nvSpPr>
        <p:spPr>
          <a:xfrm>
            <a:off x="8814023" y="5383691"/>
            <a:ext cx="137273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 b="1"/>
              <a:t>Income From</a:t>
            </a:r>
          </a:p>
          <a:p>
            <a:r>
              <a:rPr lang="en-ID" sz="1200" b="1"/>
              <a:t>Resource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71DCCA54-08AD-440C-BC86-211E18701511}"/>
              </a:ext>
            </a:extLst>
          </p:cNvPr>
          <p:cNvSpPr txBox="1"/>
          <p:nvPr/>
        </p:nvSpPr>
        <p:spPr>
          <a:xfrm>
            <a:off x="1861887" y="5383691"/>
            <a:ext cx="137273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ID" sz="1200" b="1"/>
              <a:t>Payment for </a:t>
            </a:r>
          </a:p>
          <a:p>
            <a:pPr algn="r"/>
            <a:r>
              <a:rPr lang="en-ID" sz="1200" b="1"/>
              <a:t>Resource</a:t>
            </a:r>
          </a:p>
        </p:txBody>
      </p:sp>
      <p:sp>
        <p:nvSpPr>
          <p:cNvPr id="65" name="TextBox 64">
            <a:extLst>
              <a:ext uri="{FF2B5EF4-FFF2-40B4-BE49-F238E27FC236}">
                <a16:creationId xmlns:a16="http://schemas.microsoft.com/office/drawing/2014/main" id="{6CFBD704-54E0-4CA8-9234-5B3B6435021D}"/>
              </a:ext>
            </a:extLst>
          </p:cNvPr>
          <p:cNvSpPr txBox="1"/>
          <p:nvPr/>
        </p:nvSpPr>
        <p:spPr>
          <a:xfrm>
            <a:off x="1861887" y="2292288"/>
            <a:ext cx="137273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ID" sz="1200" b="1"/>
              <a:t>Business</a:t>
            </a:r>
          </a:p>
          <a:p>
            <a:pPr algn="r"/>
            <a:r>
              <a:rPr lang="en-ID" sz="1200" b="1"/>
              <a:t>Income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B72E221E-CB91-4685-A2CE-BB973C082E11}"/>
              </a:ext>
            </a:extLst>
          </p:cNvPr>
          <p:cNvSpPr txBox="1"/>
          <p:nvPr/>
        </p:nvSpPr>
        <p:spPr>
          <a:xfrm>
            <a:off x="6452547" y="2940896"/>
            <a:ext cx="137273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ID" sz="1200" b="1"/>
              <a:t>Goods</a:t>
            </a:r>
          </a:p>
          <a:p>
            <a:pPr algn="r"/>
            <a:r>
              <a:rPr lang="en-ID" sz="1200" b="1"/>
              <a:t>Services</a:t>
            </a:r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EFBDF9E6-7735-4D82-B1E0-42EE3C02CD7D}"/>
              </a:ext>
            </a:extLst>
          </p:cNvPr>
          <p:cNvSpPr txBox="1"/>
          <p:nvPr/>
        </p:nvSpPr>
        <p:spPr>
          <a:xfrm>
            <a:off x="5900039" y="4511931"/>
            <a:ext cx="211019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ID" sz="1200" b="1" dirty="0" err="1"/>
              <a:t>Land,Capital</a:t>
            </a:r>
            <a:endParaRPr lang="en-ID" sz="1200" b="1" dirty="0"/>
          </a:p>
          <a:p>
            <a:pPr algn="r"/>
            <a:r>
              <a:rPr lang="en-ID" sz="1200" b="1" dirty="0" err="1"/>
              <a:t>Labor,Enterpreneur</a:t>
            </a:r>
            <a:endParaRPr lang="en-ID" sz="1200" b="1" dirty="0"/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E684FCA1-37DD-458B-A49A-45113EBEC853}"/>
              </a:ext>
            </a:extLst>
          </p:cNvPr>
          <p:cNvSpPr txBox="1"/>
          <p:nvPr/>
        </p:nvSpPr>
        <p:spPr>
          <a:xfrm>
            <a:off x="4373915" y="2942603"/>
            <a:ext cx="137273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 b="1"/>
              <a:t>Goods</a:t>
            </a:r>
          </a:p>
          <a:p>
            <a:r>
              <a:rPr lang="en-ID" sz="1200" b="1"/>
              <a:t>Services</a:t>
            </a:r>
          </a:p>
        </p:txBody>
      </p:sp>
      <p:sp>
        <p:nvSpPr>
          <p:cNvPr id="69" name="TextBox 68">
            <a:extLst>
              <a:ext uri="{FF2B5EF4-FFF2-40B4-BE49-F238E27FC236}">
                <a16:creationId xmlns:a16="http://schemas.microsoft.com/office/drawing/2014/main" id="{D5EFE438-9E5A-481E-BA06-DB215D501D37}"/>
              </a:ext>
            </a:extLst>
          </p:cNvPr>
          <p:cNvSpPr txBox="1"/>
          <p:nvPr/>
        </p:nvSpPr>
        <p:spPr>
          <a:xfrm>
            <a:off x="4373915" y="4465192"/>
            <a:ext cx="137273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 b="1"/>
              <a:t>Buy Productive</a:t>
            </a:r>
          </a:p>
          <a:p>
            <a:r>
              <a:rPr lang="en-ID" sz="1200" b="1"/>
              <a:t>Resource</a:t>
            </a:r>
          </a:p>
        </p:txBody>
      </p:sp>
      <p:grpSp>
        <p:nvGrpSpPr>
          <p:cNvPr id="3" name="Graphic 1">
            <a:extLst>
              <a:ext uri="{FF2B5EF4-FFF2-40B4-BE49-F238E27FC236}">
                <a16:creationId xmlns:a16="http://schemas.microsoft.com/office/drawing/2014/main" id="{594594D1-0FBC-4A0A-9D56-7FEC47990FD5}"/>
              </a:ext>
            </a:extLst>
          </p:cNvPr>
          <p:cNvGrpSpPr/>
          <p:nvPr/>
        </p:nvGrpSpPr>
        <p:grpSpPr>
          <a:xfrm>
            <a:off x="951013" y="2602746"/>
            <a:ext cx="2121684" cy="2103500"/>
            <a:chOff x="4986333" y="2328865"/>
            <a:chExt cx="2222180" cy="2203143"/>
          </a:xfrm>
        </p:grpSpPr>
        <p:sp>
          <p:nvSpPr>
            <p:cNvPr id="4" name="Freeform: Shape 3">
              <a:extLst>
                <a:ext uri="{FF2B5EF4-FFF2-40B4-BE49-F238E27FC236}">
                  <a16:creationId xmlns:a16="http://schemas.microsoft.com/office/drawing/2014/main" id="{134F72CE-B889-4B1B-8601-A45C50472E08}"/>
                </a:ext>
              </a:extLst>
            </p:cNvPr>
            <p:cNvSpPr/>
            <p:nvPr/>
          </p:nvSpPr>
          <p:spPr>
            <a:xfrm>
              <a:off x="4986333" y="3657610"/>
              <a:ext cx="2222180" cy="874398"/>
            </a:xfrm>
            <a:custGeom>
              <a:avLst/>
              <a:gdLst>
                <a:gd name="connsiteX0" fmla="*/ 0 w 2222182"/>
                <a:gd name="connsiteY0" fmla="*/ 0 h 874395"/>
                <a:gd name="connsiteX1" fmla="*/ 0 w 2222182"/>
                <a:gd name="connsiteY1" fmla="*/ 131445 h 874395"/>
                <a:gd name="connsiteX2" fmla="*/ 1328738 w 2222182"/>
                <a:gd name="connsiteY2" fmla="*/ 874395 h 874395"/>
                <a:gd name="connsiteX3" fmla="*/ 2222183 w 2222182"/>
                <a:gd name="connsiteY3" fmla="*/ 368617 h 874395"/>
                <a:gd name="connsiteX4" fmla="*/ 2222183 w 2222182"/>
                <a:gd name="connsiteY4" fmla="*/ 238125 h 874395"/>
                <a:gd name="connsiteX5" fmla="*/ 1328738 w 2222182"/>
                <a:gd name="connsiteY5" fmla="*/ 743903 h 874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22182" h="874395">
                  <a:moveTo>
                    <a:pt x="0" y="0"/>
                  </a:moveTo>
                  <a:lnTo>
                    <a:pt x="0" y="131445"/>
                  </a:lnTo>
                  <a:lnTo>
                    <a:pt x="1328738" y="874395"/>
                  </a:lnTo>
                  <a:lnTo>
                    <a:pt x="2222183" y="368617"/>
                  </a:lnTo>
                  <a:lnTo>
                    <a:pt x="2222183" y="238125"/>
                  </a:lnTo>
                  <a:lnTo>
                    <a:pt x="1328738" y="743903"/>
                  </a:lnTo>
                  <a:close/>
                </a:path>
              </a:pathLst>
            </a:custGeom>
            <a:solidFill>
              <a:srgbClr val="59442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" name="Freeform: Shape 4">
              <a:extLst>
                <a:ext uri="{FF2B5EF4-FFF2-40B4-BE49-F238E27FC236}">
                  <a16:creationId xmlns:a16="http://schemas.microsoft.com/office/drawing/2014/main" id="{121F95DE-E133-4B51-AFAE-9F5D925C4925}"/>
                </a:ext>
              </a:extLst>
            </p:cNvPr>
            <p:cNvSpPr/>
            <p:nvPr/>
          </p:nvSpPr>
          <p:spPr>
            <a:xfrm>
              <a:off x="4986333" y="3151832"/>
              <a:ext cx="2222180" cy="1249684"/>
            </a:xfrm>
            <a:custGeom>
              <a:avLst/>
              <a:gdLst>
                <a:gd name="connsiteX0" fmla="*/ 893445 w 2222182"/>
                <a:gd name="connsiteY0" fmla="*/ 0 h 1249680"/>
                <a:gd name="connsiteX1" fmla="*/ 0 w 2222182"/>
                <a:gd name="connsiteY1" fmla="*/ 505778 h 1249680"/>
                <a:gd name="connsiteX2" fmla="*/ 1328738 w 2222182"/>
                <a:gd name="connsiteY2" fmla="*/ 1249680 h 1249680"/>
                <a:gd name="connsiteX3" fmla="*/ 1432560 w 2222182"/>
                <a:gd name="connsiteY3" fmla="*/ 1190625 h 1249680"/>
                <a:gd name="connsiteX4" fmla="*/ 2222183 w 2222182"/>
                <a:gd name="connsiteY4" fmla="*/ 743903 h 1249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2182" h="1249680">
                  <a:moveTo>
                    <a:pt x="893445" y="0"/>
                  </a:moveTo>
                  <a:lnTo>
                    <a:pt x="0" y="505778"/>
                  </a:lnTo>
                  <a:lnTo>
                    <a:pt x="1328738" y="1249680"/>
                  </a:lnTo>
                  <a:lnTo>
                    <a:pt x="1432560" y="1190625"/>
                  </a:lnTo>
                  <a:lnTo>
                    <a:pt x="2222183" y="743903"/>
                  </a:lnTo>
                  <a:close/>
                </a:path>
              </a:pathLst>
            </a:custGeom>
            <a:solidFill>
              <a:srgbClr val="B3B2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id="{17F62183-578B-42A7-8722-5BDBA3BB16DA}"/>
                </a:ext>
              </a:extLst>
            </p:cNvPr>
            <p:cNvSpPr/>
            <p:nvPr/>
          </p:nvSpPr>
          <p:spPr>
            <a:xfrm>
              <a:off x="5133017" y="3151832"/>
              <a:ext cx="2075495" cy="1166815"/>
            </a:xfrm>
            <a:custGeom>
              <a:avLst/>
              <a:gdLst>
                <a:gd name="connsiteX0" fmla="*/ 746760 w 2075497"/>
                <a:gd name="connsiteY0" fmla="*/ 0 h 1166812"/>
                <a:gd name="connsiteX1" fmla="*/ 0 w 2075497"/>
                <a:gd name="connsiteY1" fmla="*/ 422910 h 1166812"/>
                <a:gd name="connsiteX2" fmla="*/ 1328738 w 2075497"/>
                <a:gd name="connsiteY2" fmla="*/ 1166812 h 1166812"/>
                <a:gd name="connsiteX3" fmla="*/ 1432560 w 2075497"/>
                <a:gd name="connsiteY3" fmla="*/ 1107758 h 1166812"/>
                <a:gd name="connsiteX4" fmla="*/ 2075498 w 2075497"/>
                <a:gd name="connsiteY4" fmla="*/ 743903 h 1166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75497" h="1166812">
                  <a:moveTo>
                    <a:pt x="746760" y="0"/>
                  </a:moveTo>
                  <a:lnTo>
                    <a:pt x="0" y="422910"/>
                  </a:lnTo>
                  <a:lnTo>
                    <a:pt x="1328738" y="1166812"/>
                  </a:lnTo>
                  <a:lnTo>
                    <a:pt x="1432560" y="1107758"/>
                  </a:lnTo>
                  <a:lnTo>
                    <a:pt x="2075498" y="743903"/>
                  </a:lnTo>
                  <a:close/>
                </a:path>
              </a:pathLst>
            </a:custGeom>
            <a:solidFill>
              <a:srgbClr val="5E5A5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B928BD01-2283-4DDB-A661-72712E537745}"/>
                </a:ext>
              </a:extLst>
            </p:cNvPr>
            <p:cNvSpPr/>
            <p:nvPr/>
          </p:nvSpPr>
          <p:spPr>
            <a:xfrm>
              <a:off x="5355901" y="2867985"/>
              <a:ext cx="382904" cy="911545"/>
            </a:xfrm>
            <a:custGeom>
              <a:avLst/>
              <a:gdLst>
                <a:gd name="connsiteX0" fmla="*/ 382905 w 382905"/>
                <a:gd name="connsiteY0" fmla="*/ 212408 h 911542"/>
                <a:gd name="connsiteX1" fmla="*/ 0 w 382905"/>
                <a:gd name="connsiteY1" fmla="*/ 0 h 911542"/>
                <a:gd name="connsiteX2" fmla="*/ 0 w 382905"/>
                <a:gd name="connsiteY2" fmla="*/ 699135 h 911542"/>
                <a:gd name="connsiteX3" fmla="*/ 382905 w 382905"/>
                <a:gd name="connsiteY3" fmla="*/ 911543 h 911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2905" h="911542">
                  <a:moveTo>
                    <a:pt x="382905" y="212408"/>
                  </a:moveTo>
                  <a:lnTo>
                    <a:pt x="0" y="0"/>
                  </a:lnTo>
                  <a:lnTo>
                    <a:pt x="0" y="699135"/>
                  </a:lnTo>
                  <a:lnTo>
                    <a:pt x="382905" y="911543"/>
                  </a:lnTo>
                  <a:close/>
                </a:path>
              </a:pathLst>
            </a:custGeom>
            <a:solidFill>
              <a:srgbClr val="9B635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39B933BB-0207-4FD9-9B8F-FE20EF1DCF85}"/>
                </a:ext>
              </a:extLst>
            </p:cNvPr>
            <p:cNvSpPr/>
            <p:nvPr/>
          </p:nvSpPr>
          <p:spPr>
            <a:xfrm>
              <a:off x="5738807" y="2733682"/>
              <a:ext cx="614362" cy="1045848"/>
            </a:xfrm>
            <a:custGeom>
              <a:avLst/>
              <a:gdLst>
                <a:gd name="connsiteX0" fmla="*/ 0 w 614362"/>
                <a:gd name="connsiteY0" fmla="*/ 1045845 h 1045845"/>
                <a:gd name="connsiteX1" fmla="*/ 0 w 614362"/>
                <a:gd name="connsiteY1" fmla="*/ 346710 h 1045845"/>
                <a:gd name="connsiteX2" fmla="*/ 614363 w 614362"/>
                <a:gd name="connsiteY2" fmla="*/ 0 h 1045845"/>
                <a:gd name="connsiteX3" fmla="*/ 614363 w 614362"/>
                <a:gd name="connsiteY3" fmla="*/ 698183 h 1045845"/>
                <a:gd name="connsiteX4" fmla="*/ 524828 w 614362"/>
                <a:gd name="connsiteY4" fmla="*/ 748665 h 1045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14362" h="1045845">
                  <a:moveTo>
                    <a:pt x="0" y="1045845"/>
                  </a:moveTo>
                  <a:lnTo>
                    <a:pt x="0" y="346710"/>
                  </a:lnTo>
                  <a:lnTo>
                    <a:pt x="614363" y="0"/>
                  </a:lnTo>
                  <a:lnTo>
                    <a:pt x="614363" y="698183"/>
                  </a:lnTo>
                  <a:lnTo>
                    <a:pt x="524828" y="748665"/>
                  </a:lnTo>
                  <a:close/>
                </a:path>
              </a:pathLst>
            </a:custGeom>
            <a:solidFill>
              <a:srgbClr val="81504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AF94159E-D342-4666-9BEE-D89A783CA180}"/>
                </a:ext>
              </a:extLst>
            </p:cNvPr>
            <p:cNvSpPr/>
            <p:nvPr/>
          </p:nvSpPr>
          <p:spPr>
            <a:xfrm>
              <a:off x="5400670" y="2555564"/>
              <a:ext cx="907731" cy="509588"/>
            </a:xfrm>
            <a:custGeom>
              <a:avLst/>
              <a:gdLst>
                <a:gd name="connsiteX0" fmla="*/ 907733 w 907732"/>
                <a:gd name="connsiteY0" fmla="*/ 187643 h 509587"/>
                <a:gd name="connsiteX1" fmla="*/ 568643 w 907732"/>
                <a:gd name="connsiteY1" fmla="*/ 0 h 509587"/>
                <a:gd name="connsiteX2" fmla="*/ 0 w 907732"/>
                <a:gd name="connsiteY2" fmla="*/ 321945 h 509587"/>
                <a:gd name="connsiteX3" fmla="*/ 338138 w 907732"/>
                <a:gd name="connsiteY3" fmla="*/ 509588 h 509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07732" h="509587">
                  <a:moveTo>
                    <a:pt x="907733" y="187643"/>
                  </a:moveTo>
                  <a:lnTo>
                    <a:pt x="568643" y="0"/>
                  </a:lnTo>
                  <a:lnTo>
                    <a:pt x="0" y="321945"/>
                  </a:lnTo>
                  <a:lnTo>
                    <a:pt x="338138" y="509588"/>
                  </a:lnTo>
                  <a:close/>
                </a:path>
              </a:pathLst>
            </a:custGeom>
            <a:solidFill>
              <a:srgbClr val="5E5A5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E508CCEE-CC3F-43FA-A146-B8AA1A3A426E}"/>
                </a:ext>
              </a:extLst>
            </p:cNvPr>
            <p:cNvSpPr/>
            <p:nvPr/>
          </p:nvSpPr>
          <p:spPr>
            <a:xfrm>
              <a:off x="5775002" y="2537467"/>
              <a:ext cx="196214" cy="128588"/>
            </a:xfrm>
            <a:custGeom>
              <a:avLst/>
              <a:gdLst>
                <a:gd name="connsiteX0" fmla="*/ 196215 w 196214"/>
                <a:gd name="connsiteY0" fmla="*/ 0 h 128587"/>
                <a:gd name="connsiteX1" fmla="*/ 194310 w 196214"/>
                <a:gd name="connsiteY1" fmla="*/ 18097 h 128587"/>
                <a:gd name="connsiteX2" fmla="*/ 0 w 196214"/>
                <a:gd name="connsiteY2" fmla="*/ 128588 h 128587"/>
                <a:gd name="connsiteX3" fmla="*/ 0 w 196214"/>
                <a:gd name="connsiteY3" fmla="*/ 109538 h 128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6214" h="128587">
                  <a:moveTo>
                    <a:pt x="196215" y="0"/>
                  </a:moveTo>
                  <a:lnTo>
                    <a:pt x="194310" y="18097"/>
                  </a:lnTo>
                  <a:lnTo>
                    <a:pt x="0" y="128588"/>
                  </a:lnTo>
                  <a:lnTo>
                    <a:pt x="0" y="109538"/>
                  </a:lnTo>
                  <a:close/>
                </a:path>
              </a:pathLst>
            </a:custGeom>
            <a:solidFill>
              <a:srgbClr val="502A2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3231BD3E-B8B9-419C-9815-3B96B07B750B}"/>
                </a:ext>
              </a:extLst>
            </p:cNvPr>
            <p:cNvSpPr/>
            <p:nvPr/>
          </p:nvSpPr>
          <p:spPr>
            <a:xfrm>
              <a:off x="5724520" y="2725109"/>
              <a:ext cx="628649" cy="355283"/>
            </a:xfrm>
            <a:custGeom>
              <a:avLst/>
              <a:gdLst>
                <a:gd name="connsiteX0" fmla="*/ 0 w 628650"/>
                <a:gd name="connsiteY0" fmla="*/ 347663 h 355282"/>
                <a:gd name="connsiteX1" fmla="*/ 614363 w 628650"/>
                <a:gd name="connsiteY1" fmla="*/ 0 h 355282"/>
                <a:gd name="connsiteX2" fmla="*/ 628650 w 628650"/>
                <a:gd name="connsiteY2" fmla="*/ 8573 h 355282"/>
                <a:gd name="connsiteX3" fmla="*/ 14288 w 628650"/>
                <a:gd name="connsiteY3" fmla="*/ 355283 h 3552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8650" h="355282">
                  <a:moveTo>
                    <a:pt x="0" y="347663"/>
                  </a:moveTo>
                  <a:lnTo>
                    <a:pt x="614363" y="0"/>
                  </a:lnTo>
                  <a:lnTo>
                    <a:pt x="628650" y="8573"/>
                  </a:lnTo>
                  <a:lnTo>
                    <a:pt x="14288" y="355283"/>
                  </a:lnTo>
                  <a:close/>
                </a:path>
              </a:pathLst>
            </a:custGeom>
            <a:solidFill>
              <a:srgbClr val="81504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969CAA98-5EBF-4D6C-8C6B-36B8563AA7DB}"/>
                </a:ext>
              </a:extLst>
            </p:cNvPr>
            <p:cNvSpPr/>
            <p:nvPr/>
          </p:nvSpPr>
          <p:spPr>
            <a:xfrm>
              <a:off x="5760715" y="2521275"/>
              <a:ext cx="224789" cy="126683"/>
            </a:xfrm>
            <a:custGeom>
              <a:avLst/>
              <a:gdLst>
                <a:gd name="connsiteX0" fmla="*/ 0 w 224789"/>
                <a:gd name="connsiteY0" fmla="*/ 119063 h 126682"/>
                <a:gd name="connsiteX1" fmla="*/ 209550 w 224789"/>
                <a:gd name="connsiteY1" fmla="*/ 0 h 126682"/>
                <a:gd name="connsiteX2" fmla="*/ 224790 w 224789"/>
                <a:gd name="connsiteY2" fmla="*/ 8572 h 126682"/>
                <a:gd name="connsiteX3" fmla="*/ 13335 w 224789"/>
                <a:gd name="connsiteY3" fmla="*/ 126682 h 126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4789" h="126682">
                  <a:moveTo>
                    <a:pt x="0" y="119063"/>
                  </a:moveTo>
                  <a:lnTo>
                    <a:pt x="209550" y="0"/>
                  </a:lnTo>
                  <a:lnTo>
                    <a:pt x="224790" y="8572"/>
                  </a:lnTo>
                  <a:lnTo>
                    <a:pt x="13335" y="126682"/>
                  </a:lnTo>
                  <a:close/>
                </a:path>
              </a:pathLst>
            </a:custGeom>
            <a:solidFill>
              <a:srgbClr val="81504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A4F92330-56BA-4AEA-8814-5196CC46FFF2}"/>
                </a:ext>
              </a:extLst>
            </p:cNvPr>
            <p:cNvSpPr/>
            <p:nvPr/>
          </p:nvSpPr>
          <p:spPr>
            <a:xfrm>
              <a:off x="4986334" y="3657610"/>
              <a:ext cx="1328736" cy="874398"/>
            </a:xfrm>
            <a:custGeom>
              <a:avLst/>
              <a:gdLst>
                <a:gd name="connsiteX0" fmla="*/ 0 w 1328737"/>
                <a:gd name="connsiteY0" fmla="*/ 0 h 874395"/>
                <a:gd name="connsiteX1" fmla="*/ 1328738 w 1328737"/>
                <a:gd name="connsiteY1" fmla="*/ 743903 h 874395"/>
                <a:gd name="connsiteX2" fmla="*/ 1328738 w 1328737"/>
                <a:gd name="connsiteY2" fmla="*/ 874395 h 874395"/>
                <a:gd name="connsiteX3" fmla="*/ 0 w 1328737"/>
                <a:gd name="connsiteY3" fmla="*/ 131445 h 874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28737" h="874395">
                  <a:moveTo>
                    <a:pt x="0" y="0"/>
                  </a:moveTo>
                  <a:lnTo>
                    <a:pt x="1328738" y="743903"/>
                  </a:lnTo>
                  <a:lnTo>
                    <a:pt x="1328738" y="874395"/>
                  </a:lnTo>
                  <a:lnTo>
                    <a:pt x="0" y="131445"/>
                  </a:lnTo>
                  <a:close/>
                </a:path>
              </a:pathLst>
            </a:custGeom>
            <a:solidFill>
              <a:srgbClr val="8564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E2183A41-8CAD-4117-9454-45B7C63D5818}"/>
                </a:ext>
              </a:extLst>
            </p:cNvPr>
            <p:cNvSpPr/>
            <p:nvPr/>
          </p:nvSpPr>
          <p:spPr>
            <a:xfrm>
              <a:off x="6466517" y="3481397"/>
              <a:ext cx="617219" cy="703899"/>
            </a:xfrm>
            <a:custGeom>
              <a:avLst/>
              <a:gdLst>
                <a:gd name="connsiteX0" fmla="*/ 953 w 617220"/>
                <a:gd name="connsiteY0" fmla="*/ 703897 h 703897"/>
                <a:gd name="connsiteX1" fmla="*/ 0 w 617220"/>
                <a:gd name="connsiteY1" fmla="*/ 360045 h 703897"/>
                <a:gd name="connsiteX2" fmla="*/ 617220 w 617220"/>
                <a:gd name="connsiteY2" fmla="*/ 0 h 703897"/>
                <a:gd name="connsiteX3" fmla="*/ 617220 w 617220"/>
                <a:gd name="connsiteY3" fmla="*/ 204788 h 703897"/>
                <a:gd name="connsiteX4" fmla="*/ 617220 w 617220"/>
                <a:gd name="connsiteY4" fmla="*/ 343853 h 703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17220" h="703897">
                  <a:moveTo>
                    <a:pt x="953" y="703897"/>
                  </a:moveTo>
                  <a:lnTo>
                    <a:pt x="0" y="360045"/>
                  </a:lnTo>
                  <a:lnTo>
                    <a:pt x="617220" y="0"/>
                  </a:lnTo>
                  <a:lnTo>
                    <a:pt x="617220" y="204788"/>
                  </a:lnTo>
                  <a:lnTo>
                    <a:pt x="617220" y="343853"/>
                  </a:lnTo>
                  <a:close/>
                </a:path>
              </a:pathLst>
            </a:custGeom>
            <a:solidFill>
              <a:srgbClr val="81504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C497FC58-D79E-45B4-9469-2D0AE2D566DF}"/>
                </a:ext>
              </a:extLst>
            </p:cNvPr>
            <p:cNvSpPr/>
            <p:nvPr/>
          </p:nvSpPr>
          <p:spPr>
            <a:xfrm>
              <a:off x="5737855" y="3435676"/>
              <a:ext cx="729613" cy="749620"/>
            </a:xfrm>
            <a:custGeom>
              <a:avLst/>
              <a:gdLst>
                <a:gd name="connsiteX0" fmla="*/ 729615 w 729614"/>
                <a:gd name="connsiteY0" fmla="*/ 749618 h 749617"/>
                <a:gd name="connsiteX1" fmla="*/ 728662 w 729614"/>
                <a:gd name="connsiteY1" fmla="*/ 405765 h 749617"/>
                <a:gd name="connsiteX2" fmla="*/ 359092 w 729614"/>
                <a:gd name="connsiteY2" fmla="*/ 199073 h 749617"/>
                <a:gd name="connsiteX3" fmla="*/ 0 w 729614"/>
                <a:gd name="connsiteY3" fmla="*/ 0 h 749617"/>
                <a:gd name="connsiteX4" fmla="*/ 952 w 729614"/>
                <a:gd name="connsiteY4" fmla="*/ 343853 h 7496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9614" h="749617">
                  <a:moveTo>
                    <a:pt x="729615" y="749618"/>
                  </a:moveTo>
                  <a:lnTo>
                    <a:pt x="728662" y="405765"/>
                  </a:lnTo>
                  <a:lnTo>
                    <a:pt x="359092" y="199073"/>
                  </a:lnTo>
                  <a:lnTo>
                    <a:pt x="0" y="0"/>
                  </a:lnTo>
                  <a:lnTo>
                    <a:pt x="952" y="343853"/>
                  </a:lnTo>
                  <a:close/>
                </a:path>
              </a:pathLst>
            </a:custGeom>
            <a:solidFill>
              <a:srgbClr val="9B635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824966D7-4F56-4752-A33B-2740D8E9EF04}"/>
                </a:ext>
              </a:extLst>
            </p:cNvPr>
            <p:cNvSpPr/>
            <p:nvPr/>
          </p:nvSpPr>
          <p:spPr>
            <a:xfrm>
              <a:off x="5355902" y="3435676"/>
              <a:ext cx="1111566" cy="749620"/>
            </a:xfrm>
            <a:custGeom>
              <a:avLst/>
              <a:gdLst>
                <a:gd name="connsiteX0" fmla="*/ 0 w 1111567"/>
                <a:gd name="connsiteY0" fmla="*/ 0 h 749617"/>
                <a:gd name="connsiteX1" fmla="*/ 1111568 w 1111567"/>
                <a:gd name="connsiteY1" fmla="*/ 618173 h 749617"/>
                <a:gd name="connsiteX2" fmla="*/ 1111568 w 1111567"/>
                <a:gd name="connsiteY2" fmla="*/ 749618 h 749617"/>
                <a:gd name="connsiteX3" fmla="*/ 0 w 1111567"/>
                <a:gd name="connsiteY3" fmla="*/ 131445 h 7496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11567" h="749617">
                  <a:moveTo>
                    <a:pt x="0" y="0"/>
                  </a:moveTo>
                  <a:lnTo>
                    <a:pt x="1111568" y="618173"/>
                  </a:lnTo>
                  <a:lnTo>
                    <a:pt x="1111568" y="749618"/>
                  </a:lnTo>
                  <a:lnTo>
                    <a:pt x="0" y="131445"/>
                  </a:lnTo>
                  <a:close/>
                </a:path>
              </a:pathLst>
            </a:custGeom>
            <a:solidFill>
              <a:srgbClr val="81473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75E33978-227E-4828-9FF0-B5A95739DBAE}"/>
                </a:ext>
              </a:extLst>
            </p:cNvPr>
            <p:cNvSpPr/>
            <p:nvPr/>
          </p:nvSpPr>
          <p:spPr>
            <a:xfrm>
              <a:off x="6467470" y="3693805"/>
              <a:ext cx="616266" cy="491491"/>
            </a:xfrm>
            <a:custGeom>
              <a:avLst/>
              <a:gdLst>
                <a:gd name="connsiteX0" fmla="*/ 616268 w 616267"/>
                <a:gd name="connsiteY0" fmla="*/ 0 h 491489"/>
                <a:gd name="connsiteX1" fmla="*/ 0 w 616267"/>
                <a:gd name="connsiteY1" fmla="*/ 360045 h 491489"/>
                <a:gd name="connsiteX2" fmla="*/ 0 w 616267"/>
                <a:gd name="connsiteY2" fmla="*/ 491490 h 491489"/>
                <a:gd name="connsiteX3" fmla="*/ 616268 w 616267"/>
                <a:gd name="connsiteY3" fmla="*/ 131445 h 491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16267" h="491489">
                  <a:moveTo>
                    <a:pt x="616268" y="0"/>
                  </a:moveTo>
                  <a:lnTo>
                    <a:pt x="0" y="360045"/>
                  </a:lnTo>
                  <a:lnTo>
                    <a:pt x="0" y="491490"/>
                  </a:lnTo>
                  <a:lnTo>
                    <a:pt x="616268" y="131445"/>
                  </a:lnTo>
                  <a:close/>
                </a:path>
              </a:pathLst>
            </a:custGeom>
            <a:solidFill>
              <a:srgbClr val="53221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18" name="Graphic 1">
              <a:extLst>
                <a:ext uri="{FF2B5EF4-FFF2-40B4-BE49-F238E27FC236}">
                  <a16:creationId xmlns:a16="http://schemas.microsoft.com/office/drawing/2014/main" id="{594594D1-0FBC-4A0A-9D56-7FEC47990FD5}"/>
                </a:ext>
              </a:extLst>
            </p:cNvPr>
            <p:cNvGrpSpPr/>
            <p:nvPr/>
          </p:nvGrpSpPr>
          <p:grpSpPr>
            <a:xfrm>
              <a:off x="6520809" y="3742382"/>
              <a:ext cx="331468" cy="223838"/>
              <a:chOff x="6520814" y="3742371"/>
              <a:chExt cx="331469" cy="223837"/>
            </a:xfrm>
            <a:solidFill>
              <a:srgbClr val="5E5F5F"/>
            </a:solidFill>
          </p:grpSpPr>
          <p:sp>
            <p:nvSpPr>
              <p:cNvPr id="19" name="Freeform: Shape 18">
                <a:extLst>
                  <a:ext uri="{FF2B5EF4-FFF2-40B4-BE49-F238E27FC236}">
                    <a16:creationId xmlns:a16="http://schemas.microsoft.com/office/drawing/2014/main" id="{18EC8FE8-2016-4D85-8870-485C3467316D}"/>
                  </a:ext>
                </a:extLst>
              </p:cNvPr>
              <p:cNvSpPr/>
              <p:nvPr/>
            </p:nvSpPr>
            <p:spPr>
              <a:xfrm>
                <a:off x="6520814" y="3897629"/>
                <a:ext cx="65722" cy="68579"/>
              </a:xfrm>
              <a:custGeom>
                <a:avLst/>
                <a:gdLst>
                  <a:gd name="connsiteX0" fmla="*/ 65722 w 65722"/>
                  <a:gd name="connsiteY0" fmla="*/ 0 h 68579"/>
                  <a:gd name="connsiteX1" fmla="*/ 65722 w 65722"/>
                  <a:gd name="connsiteY1" fmla="*/ 30480 h 68579"/>
                  <a:gd name="connsiteX2" fmla="*/ 0 w 65722"/>
                  <a:gd name="connsiteY2" fmla="*/ 68580 h 68579"/>
                  <a:gd name="connsiteX3" fmla="*/ 0 w 65722"/>
                  <a:gd name="connsiteY3" fmla="*/ 38100 h 68579"/>
                  <a:gd name="connsiteX4" fmla="*/ 65722 w 65722"/>
                  <a:gd name="connsiteY4" fmla="*/ 0 h 685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5722" h="68579">
                    <a:moveTo>
                      <a:pt x="65722" y="0"/>
                    </a:moveTo>
                    <a:lnTo>
                      <a:pt x="65722" y="30480"/>
                    </a:lnTo>
                    <a:lnTo>
                      <a:pt x="0" y="68580"/>
                    </a:lnTo>
                    <a:lnTo>
                      <a:pt x="0" y="38100"/>
                    </a:lnTo>
                    <a:lnTo>
                      <a:pt x="65722" y="0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" name="Freeform: Shape 19">
                <a:extLst>
                  <a:ext uri="{FF2B5EF4-FFF2-40B4-BE49-F238E27FC236}">
                    <a16:creationId xmlns:a16="http://schemas.microsoft.com/office/drawing/2014/main" id="{0861901A-EA15-4C0A-9B20-457ACE8E032B}"/>
                  </a:ext>
                </a:extLst>
              </p:cNvPr>
              <p:cNvSpPr/>
              <p:nvPr/>
            </p:nvSpPr>
            <p:spPr>
              <a:xfrm>
                <a:off x="6609396" y="3845241"/>
                <a:ext cx="65722" cy="68579"/>
              </a:xfrm>
              <a:custGeom>
                <a:avLst/>
                <a:gdLst>
                  <a:gd name="connsiteX0" fmla="*/ 65723 w 65722"/>
                  <a:gd name="connsiteY0" fmla="*/ 0 h 68579"/>
                  <a:gd name="connsiteX1" fmla="*/ 65723 w 65722"/>
                  <a:gd name="connsiteY1" fmla="*/ 30480 h 68579"/>
                  <a:gd name="connsiteX2" fmla="*/ 0 w 65722"/>
                  <a:gd name="connsiteY2" fmla="*/ 68580 h 68579"/>
                  <a:gd name="connsiteX3" fmla="*/ 0 w 65722"/>
                  <a:gd name="connsiteY3" fmla="*/ 38100 h 68579"/>
                  <a:gd name="connsiteX4" fmla="*/ 65723 w 65722"/>
                  <a:gd name="connsiteY4" fmla="*/ 0 h 685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5722" h="68579">
                    <a:moveTo>
                      <a:pt x="65723" y="0"/>
                    </a:moveTo>
                    <a:lnTo>
                      <a:pt x="65723" y="30480"/>
                    </a:lnTo>
                    <a:lnTo>
                      <a:pt x="0" y="68580"/>
                    </a:lnTo>
                    <a:lnTo>
                      <a:pt x="0" y="38100"/>
                    </a:lnTo>
                    <a:lnTo>
                      <a:pt x="65723" y="0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1" name="Freeform: Shape 20">
                <a:extLst>
                  <a:ext uri="{FF2B5EF4-FFF2-40B4-BE49-F238E27FC236}">
                    <a16:creationId xmlns:a16="http://schemas.microsoft.com/office/drawing/2014/main" id="{BF4AC14A-0592-4FD7-97DF-99B67F884625}"/>
                  </a:ext>
                </a:extLst>
              </p:cNvPr>
              <p:cNvSpPr/>
              <p:nvPr/>
            </p:nvSpPr>
            <p:spPr>
              <a:xfrm>
                <a:off x="6697979" y="3793807"/>
                <a:ext cx="65722" cy="68579"/>
              </a:xfrm>
              <a:custGeom>
                <a:avLst/>
                <a:gdLst>
                  <a:gd name="connsiteX0" fmla="*/ 65723 w 65722"/>
                  <a:gd name="connsiteY0" fmla="*/ 0 h 68579"/>
                  <a:gd name="connsiteX1" fmla="*/ 65723 w 65722"/>
                  <a:gd name="connsiteY1" fmla="*/ 30480 h 68579"/>
                  <a:gd name="connsiteX2" fmla="*/ 0 w 65722"/>
                  <a:gd name="connsiteY2" fmla="*/ 68580 h 68579"/>
                  <a:gd name="connsiteX3" fmla="*/ 0 w 65722"/>
                  <a:gd name="connsiteY3" fmla="*/ 38100 h 68579"/>
                  <a:gd name="connsiteX4" fmla="*/ 65723 w 65722"/>
                  <a:gd name="connsiteY4" fmla="*/ 0 h 685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5722" h="68579">
                    <a:moveTo>
                      <a:pt x="65723" y="0"/>
                    </a:moveTo>
                    <a:lnTo>
                      <a:pt x="65723" y="30480"/>
                    </a:lnTo>
                    <a:lnTo>
                      <a:pt x="0" y="68580"/>
                    </a:lnTo>
                    <a:lnTo>
                      <a:pt x="0" y="38100"/>
                    </a:lnTo>
                    <a:lnTo>
                      <a:pt x="65723" y="0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2" name="Freeform: Shape 21">
                <a:extLst>
                  <a:ext uri="{FF2B5EF4-FFF2-40B4-BE49-F238E27FC236}">
                    <a16:creationId xmlns:a16="http://schemas.microsoft.com/office/drawing/2014/main" id="{A0CD6AB7-519A-4B31-8E84-B8C755965832}"/>
                  </a:ext>
                </a:extLst>
              </p:cNvPr>
              <p:cNvSpPr/>
              <p:nvPr/>
            </p:nvSpPr>
            <p:spPr>
              <a:xfrm>
                <a:off x="6786562" y="3742371"/>
                <a:ext cx="65722" cy="68580"/>
              </a:xfrm>
              <a:custGeom>
                <a:avLst/>
                <a:gdLst>
                  <a:gd name="connsiteX0" fmla="*/ 65722 w 65722"/>
                  <a:gd name="connsiteY0" fmla="*/ 0 h 68580"/>
                  <a:gd name="connsiteX1" fmla="*/ 65722 w 65722"/>
                  <a:gd name="connsiteY1" fmla="*/ 30480 h 68580"/>
                  <a:gd name="connsiteX2" fmla="*/ 0 w 65722"/>
                  <a:gd name="connsiteY2" fmla="*/ 68580 h 68580"/>
                  <a:gd name="connsiteX3" fmla="*/ 0 w 65722"/>
                  <a:gd name="connsiteY3" fmla="*/ 38100 h 68580"/>
                  <a:gd name="connsiteX4" fmla="*/ 65722 w 65722"/>
                  <a:gd name="connsiteY4" fmla="*/ 0 h 685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5722" h="68580">
                    <a:moveTo>
                      <a:pt x="65722" y="0"/>
                    </a:moveTo>
                    <a:lnTo>
                      <a:pt x="65722" y="30480"/>
                    </a:lnTo>
                    <a:lnTo>
                      <a:pt x="0" y="68580"/>
                    </a:lnTo>
                    <a:lnTo>
                      <a:pt x="0" y="38100"/>
                    </a:lnTo>
                    <a:lnTo>
                      <a:pt x="65722" y="0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3" name="Graphic 1">
              <a:extLst>
                <a:ext uri="{FF2B5EF4-FFF2-40B4-BE49-F238E27FC236}">
                  <a16:creationId xmlns:a16="http://schemas.microsoft.com/office/drawing/2014/main" id="{594594D1-0FBC-4A0A-9D56-7FEC47990FD5}"/>
                </a:ext>
              </a:extLst>
            </p:cNvPr>
            <p:cNvGrpSpPr/>
            <p:nvPr/>
          </p:nvGrpSpPr>
          <p:grpSpPr>
            <a:xfrm>
              <a:off x="6520809" y="3803344"/>
              <a:ext cx="331468" cy="222885"/>
              <a:chOff x="6520814" y="3803332"/>
              <a:chExt cx="331469" cy="222884"/>
            </a:xfrm>
            <a:solidFill>
              <a:srgbClr val="5E5F5F"/>
            </a:solidFill>
          </p:grpSpPr>
          <p:sp>
            <p:nvSpPr>
              <p:cNvPr id="24" name="Freeform: Shape 23">
                <a:extLst>
                  <a:ext uri="{FF2B5EF4-FFF2-40B4-BE49-F238E27FC236}">
                    <a16:creationId xmlns:a16="http://schemas.microsoft.com/office/drawing/2014/main" id="{969DA0B8-3D36-4111-95B5-F227BDC00972}"/>
                  </a:ext>
                </a:extLst>
              </p:cNvPr>
              <p:cNvSpPr/>
              <p:nvPr/>
            </p:nvSpPr>
            <p:spPr>
              <a:xfrm>
                <a:off x="6520814" y="3957637"/>
                <a:ext cx="65722" cy="68579"/>
              </a:xfrm>
              <a:custGeom>
                <a:avLst/>
                <a:gdLst>
                  <a:gd name="connsiteX0" fmla="*/ 65722 w 65722"/>
                  <a:gd name="connsiteY0" fmla="*/ 0 h 68579"/>
                  <a:gd name="connsiteX1" fmla="*/ 65722 w 65722"/>
                  <a:gd name="connsiteY1" fmla="*/ 30480 h 68579"/>
                  <a:gd name="connsiteX2" fmla="*/ 0 w 65722"/>
                  <a:gd name="connsiteY2" fmla="*/ 68580 h 68579"/>
                  <a:gd name="connsiteX3" fmla="*/ 0 w 65722"/>
                  <a:gd name="connsiteY3" fmla="*/ 38100 h 68579"/>
                  <a:gd name="connsiteX4" fmla="*/ 65722 w 65722"/>
                  <a:gd name="connsiteY4" fmla="*/ 0 h 685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5722" h="68579">
                    <a:moveTo>
                      <a:pt x="65722" y="0"/>
                    </a:moveTo>
                    <a:lnTo>
                      <a:pt x="65722" y="30480"/>
                    </a:lnTo>
                    <a:lnTo>
                      <a:pt x="0" y="68580"/>
                    </a:lnTo>
                    <a:lnTo>
                      <a:pt x="0" y="38100"/>
                    </a:lnTo>
                    <a:lnTo>
                      <a:pt x="65722" y="0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" name="Freeform: Shape 24">
                <a:extLst>
                  <a:ext uri="{FF2B5EF4-FFF2-40B4-BE49-F238E27FC236}">
                    <a16:creationId xmlns:a16="http://schemas.microsoft.com/office/drawing/2014/main" id="{5D2E0FD0-1DE5-4589-A366-D36FDA31EEA1}"/>
                  </a:ext>
                </a:extLst>
              </p:cNvPr>
              <p:cNvSpPr/>
              <p:nvPr/>
            </p:nvSpPr>
            <p:spPr>
              <a:xfrm>
                <a:off x="6609396" y="3906202"/>
                <a:ext cx="65722" cy="68579"/>
              </a:xfrm>
              <a:custGeom>
                <a:avLst/>
                <a:gdLst>
                  <a:gd name="connsiteX0" fmla="*/ 65723 w 65722"/>
                  <a:gd name="connsiteY0" fmla="*/ 0 h 68579"/>
                  <a:gd name="connsiteX1" fmla="*/ 65723 w 65722"/>
                  <a:gd name="connsiteY1" fmla="*/ 30480 h 68579"/>
                  <a:gd name="connsiteX2" fmla="*/ 0 w 65722"/>
                  <a:gd name="connsiteY2" fmla="*/ 68580 h 68579"/>
                  <a:gd name="connsiteX3" fmla="*/ 0 w 65722"/>
                  <a:gd name="connsiteY3" fmla="*/ 38100 h 68579"/>
                  <a:gd name="connsiteX4" fmla="*/ 65723 w 65722"/>
                  <a:gd name="connsiteY4" fmla="*/ 0 h 685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5722" h="68579">
                    <a:moveTo>
                      <a:pt x="65723" y="0"/>
                    </a:moveTo>
                    <a:lnTo>
                      <a:pt x="65723" y="30480"/>
                    </a:lnTo>
                    <a:lnTo>
                      <a:pt x="0" y="68580"/>
                    </a:lnTo>
                    <a:lnTo>
                      <a:pt x="0" y="38100"/>
                    </a:lnTo>
                    <a:lnTo>
                      <a:pt x="65723" y="0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6" name="Freeform: Shape 25">
                <a:extLst>
                  <a:ext uri="{FF2B5EF4-FFF2-40B4-BE49-F238E27FC236}">
                    <a16:creationId xmlns:a16="http://schemas.microsoft.com/office/drawing/2014/main" id="{40E65472-87AC-448D-87E8-463FF789992F}"/>
                  </a:ext>
                </a:extLst>
              </p:cNvPr>
              <p:cNvSpPr/>
              <p:nvPr/>
            </p:nvSpPr>
            <p:spPr>
              <a:xfrm>
                <a:off x="6697979" y="3854766"/>
                <a:ext cx="65722" cy="68579"/>
              </a:xfrm>
              <a:custGeom>
                <a:avLst/>
                <a:gdLst>
                  <a:gd name="connsiteX0" fmla="*/ 65723 w 65722"/>
                  <a:gd name="connsiteY0" fmla="*/ 0 h 68579"/>
                  <a:gd name="connsiteX1" fmla="*/ 65723 w 65722"/>
                  <a:gd name="connsiteY1" fmla="*/ 30480 h 68579"/>
                  <a:gd name="connsiteX2" fmla="*/ 0 w 65722"/>
                  <a:gd name="connsiteY2" fmla="*/ 68580 h 68579"/>
                  <a:gd name="connsiteX3" fmla="*/ 0 w 65722"/>
                  <a:gd name="connsiteY3" fmla="*/ 38100 h 68579"/>
                  <a:gd name="connsiteX4" fmla="*/ 65723 w 65722"/>
                  <a:gd name="connsiteY4" fmla="*/ 0 h 685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5722" h="68579">
                    <a:moveTo>
                      <a:pt x="65723" y="0"/>
                    </a:moveTo>
                    <a:lnTo>
                      <a:pt x="65723" y="30480"/>
                    </a:lnTo>
                    <a:lnTo>
                      <a:pt x="0" y="68580"/>
                    </a:lnTo>
                    <a:lnTo>
                      <a:pt x="0" y="38100"/>
                    </a:lnTo>
                    <a:lnTo>
                      <a:pt x="65723" y="0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7" name="Freeform: Shape 26">
                <a:extLst>
                  <a:ext uri="{FF2B5EF4-FFF2-40B4-BE49-F238E27FC236}">
                    <a16:creationId xmlns:a16="http://schemas.microsoft.com/office/drawing/2014/main" id="{2520F0F7-A783-4F19-9ACE-A2E7E9AC8FE0}"/>
                  </a:ext>
                </a:extLst>
              </p:cNvPr>
              <p:cNvSpPr/>
              <p:nvPr/>
            </p:nvSpPr>
            <p:spPr>
              <a:xfrm>
                <a:off x="6786562" y="3803332"/>
                <a:ext cx="65722" cy="68579"/>
              </a:xfrm>
              <a:custGeom>
                <a:avLst/>
                <a:gdLst>
                  <a:gd name="connsiteX0" fmla="*/ 65722 w 65722"/>
                  <a:gd name="connsiteY0" fmla="*/ 0 h 68579"/>
                  <a:gd name="connsiteX1" fmla="*/ 65722 w 65722"/>
                  <a:gd name="connsiteY1" fmla="*/ 30480 h 68579"/>
                  <a:gd name="connsiteX2" fmla="*/ 0 w 65722"/>
                  <a:gd name="connsiteY2" fmla="*/ 68580 h 68579"/>
                  <a:gd name="connsiteX3" fmla="*/ 0 w 65722"/>
                  <a:gd name="connsiteY3" fmla="*/ 38100 h 68579"/>
                  <a:gd name="connsiteX4" fmla="*/ 65722 w 65722"/>
                  <a:gd name="connsiteY4" fmla="*/ 0 h 685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5722" h="68579">
                    <a:moveTo>
                      <a:pt x="65722" y="0"/>
                    </a:moveTo>
                    <a:lnTo>
                      <a:pt x="65722" y="30480"/>
                    </a:lnTo>
                    <a:lnTo>
                      <a:pt x="0" y="68580"/>
                    </a:lnTo>
                    <a:lnTo>
                      <a:pt x="0" y="38100"/>
                    </a:lnTo>
                    <a:lnTo>
                      <a:pt x="65722" y="0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8" name="Graphic 1">
              <a:extLst>
                <a:ext uri="{FF2B5EF4-FFF2-40B4-BE49-F238E27FC236}">
                  <a16:creationId xmlns:a16="http://schemas.microsoft.com/office/drawing/2014/main" id="{594594D1-0FBC-4A0A-9D56-7FEC47990FD5}"/>
                </a:ext>
              </a:extLst>
            </p:cNvPr>
            <p:cNvGrpSpPr/>
            <p:nvPr/>
          </p:nvGrpSpPr>
          <p:grpSpPr>
            <a:xfrm>
              <a:off x="6520809" y="3772864"/>
              <a:ext cx="331468" cy="223838"/>
              <a:chOff x="6520814" y="3772852"/>
              <a:chExt cx="331469" cy="223837"/>
            </a:xfrm>
            <a:solidFill>
              <a:srgbClr val="5E5F5F"/>
            </a:solidFill>
          </p:grpSpPr>
          <p:sp>
            <p:nvSpPr>
              <p:cNvPr id="29" name="Freeform: Shape 28">
                <a:extLst>
                  <a:ext uri="{FF2B5EF4-FFF2-40B4-BE49-F238E27FC236}">
                    <a16:creationId xmlns:a16="http://schemas.microsoft.com/office/drawing/2014/main" id="{0B15B8DC-0F66-4A6A-B9EF-6908341FDD94}"/>
                  </a:ext>
                </a:extLst>
              </p:cNvPr>
              <p:cNvSpPr/>
              <p:nvPr/>
            </p:nvSpPr>
            <p:spPr>
              <a:xfrm>
                <a:off x="6520814" y="3928109"/>
                <a:ext cx="65722" cy="68580"/>
              </a:xfrm>
              <a:custGeom>
                <a:avLst/>
                <a:gdLst>
                  <a:gd name="connsiteX0" fmla="*/ 65722 w 65722"/>
                  <a:gd name="connsiteY0" fmla="*/ 0 h 68580"/>
                  <a:gd name="connsiteX1" fmla="*/ 65722 w 65722"/>
                  <a:gd name="connsiteY1" fmla="*/ 30480 h 68580"/>
                  <a:gd name="connsiteX2" fmla="*/ 0 w 65722"/>
                  <a:gd name="connsiteY2" fmla="*/ 68580 h 68580"/>
                  <a:gd name="connsiteX3" fmla="*/ 0 w 65722"/>
                  <a:gd name="connsiteY3" fmla="*/ 38100 h 68580"/>
                  <a:gd name="connsiteX4" fmla="*/ 65722 w 65722"/>
                  <a:gd name="connsiteY4" fmla="*/ 0 h 685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5722" h="68580">
                    <a:moveTo>
                      <a:pt x="65722" y="0"/>
                    </a:moveTo>
                    <a:lnTo>
                      <a:pt x="65722" y="30480"/>
                    </a:lnTo>
                    <a:lnTo>
                      <a:pt x="0" y="68580"/>
                    </a:lnTo>
                    <a:lnTo>
                      <a:pt x="0" y="38100"/>
                    </a:lnTo>
                    <a:lnTo>
                      <a:pt x="65722" y="0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0" name="Freeform: Shape 29">
                <a:extLst>
                  <a:ext uri="{FF2B5EF4-FFF2-40B4-BE49-F238E27FC236}">
                    <a16:creationId xmlns:a16="http://schemas.microsoft.com/office/drawing/2014/main" id="{307CCAE9-24BF-48BC-A28D-1CAD84D1C78E}"/>
                  </a:ext>
                </a:extLst>
              </p:cNvPr>
              <p:cNvSpPr/>
              <p:nvPr/>
            </p:nvSpPr>
            <p:spPr>
              <a:xfrm>
                <a:off x="6609396" y="3875721"/>
                <a:ext cx="65722" cy="68580"/>
              </a:xfrm>
              <a:custGeom>
                <a:avLst/>
                <a:gdLst>
                  <a:gd name="connsiteX0" fmla="*/ 65723 w 65722"/>
                  <a:gd name="connsiteY0" fmla="*/ 0 h 68580"/>
                  <a:gd name="connsiteX1" fmla="*/ 65723 w 65722"/>
                  <a:gd name="connsiteY1" fmla="*/ 30480 h 68580"/>
                  <a:gd name="connsiteX2" fmla="*/ 0 w 65722"/>
                  <a:gd name="connsiteY2" fmla="*/ 68580 h 68580"/>
                  <a:gd name="connsiteX3" fmla="*/ 0 w 65722"/>
                  <a:gd name="connsiteY3" fmla="*/ 38100 h 68580"/>
                  <a:gd name="connsiteX4" fmla="*/ 65723 w 65722"/>
                  <a:gd name="connsiteY4" fmla="*/ 0 h 685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5722" h="68580">
                    <a:moveTo>
                      <a:pt x="65723" y="0"/>
                    </a:moveTo>
                    <a:lnTo>
                      <a:pt x="65723" y="30480"/>
                    </a:lnTo>
                    <a:lnTo>
                      <a:pt x="0" y="68580"/>
                    </a:lnTo>
                    <a:lnTo>
                      <a:pt x="0" y="38100"/>
                    </a:lnTo>
                    <a:lnTo>
                      <a:pt x="65723" y="0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1" name="Freeform: Shape 30">
                <a:extLst>
                  <a:ext uri="{FF2B5EF4-FFF2-40B4-BE49-F238E27FC236}">
                    <a16:creationId xmlns:a16="http://schemas.microsoft.com/office/drawing/2014/main" id="{24AFB752-63DE-403F-8697-14486238FF67}"/>
                  </a:ext>
                </a:extLst>
              </p:cNvPr>
              <p:cNvSpPr/>
              <p:nvPr/>
            </p:nvSpPr>
            <p:spPr>
              <a:xfrm>
                <a:off x="6697979" y="3824287"/>
                <a:ext cx="65722" cy="68579"/>
              </a:xfrm>
              <a:custGeom>
                <a:avLst/>
                <a:gdLst>
                  <a:gd name="connsiteX0" fmla="*/ 65723 w 65722"/>
                  <a:gd name="connsiteY0" fmla="*/ 0 h 68579"/>
                  <a:gd name="connsiteX1" fmla="*/ 65723 w 65722"/>
                  <a:gd name="connsiteY1" fmla="*/ 30480 h 68579"/>
                  <a:gd name="connsiteX2" fmla="*/ 0 w 65722"/>
                  <a:gd name="connsiteY2" fmla="*/ 68580 h 68579"/>
                  <a:gd name="connsiteX3" fmla="*/ 0 w 65722"/>
                  <a:gd name="connsiteY3" fmla="*/ 38100 h 68579"/>
                  <a:gd name="connsiteX4" fmla="*/ 65723 w 65722"/>
                  <a:gd name="connsiteY4" fmla="*/ 0 h 685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5722" h="68579">
                    <a:moveTo>
                      <a:pt x="65723" y="0"/>
                    </a:moveTo>
                    <a:lnTo>
                      <a:pt x="65723" y="30480"/>
                    </a:lnTo>
                    <a:lnTo>
                      <a:pt x="0" y="68580"/>
                    </a:lnTo>
                    <a:lnTo>
                      <a:pt x="0" y="38100"/>
                    </a:lnTo>
                    <a:lnTo>
                      <a:pt x="65723" y="0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2" name="Freeform: Shape 31">
                <a:extLst>
                  <a:ext uri="{FF2B5EF4-FFF2-40B4-BE49-F238E27FC236}">
                    <a16:creationId xmlns:a16="http://schemas.microsoft.com/office/drawing/2014/main" id="{0C89E10D-329C-441E-BF33-09A42C736B57}"/>
                  </a:ext>
                </a:extLst>
              </p:cNvPr>
              <p:cNvSpPr/>
              <p:nvPr/>
            </p:nvSpPr>
            <p:spPr>
              <a:xfrm>
                <a:off x="6786562" y="3772852"/>
                <a:ext cx="65722" cy="68579"/>
              </a:xfrm>
              <a:custGeom>
                <a:avLst/>
                <a:gdLst>
                  <a:gd name="connsiteX0" fmla="*/ 65722 w 65722"/>
                  <a:gd name="connsiteY0" fmla="*/ 0 h 68579"/>
                  <a:gd name="connsiteX1" fmla="*/ 65722 w 65722"/>
                  <a:gd name="connsiteY1" fmla="*/ 30480 h 68579"/>
                  <a:gd name="connsiteX2" fmla="*/ 0 w 65722"/>
                  <a:gd name="connsiteY2" fmla="*/ 68580 h 68579"/>
                  <a:gd name="connsiteX3" fmla="*/ 0 w 65722"/>
                  <a:gd name="connsiteY3" fmla="*/ 38100 h 68579"/>
                  <a:gd name="connsiteX4" fmla="*/ 65722 w 65722"/>
                  <a:gd name="connsiteY4" fmla="*/ 0 h 685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5722" h="68579">
                    <a:moveTo>
                      <a:pt x="65722" y="0"/>
                    </a:moveTo>
                    <a:lnTo>
                      <a:pt x="65722" y="30480"/>
                    </a:lnTo>
                    <a:lnTo>
                      <a:pt x="0" y="68580"/>
                    </a:lnTo>
                    <a:lnTo>
                      <a:pt x="0" y="38100"/>
                    </a:lnTo>
                    <a:lnTo>
                      <a:pt x="65722" y="0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33" name="Graphic 1">
              <a:extLst>
                <a:ext uri="{FF2B5EF4-FFF2-40B4-BE49-F238E27FC236}">
                  <a16:creationId xmlns:a16="http://schemas.microsoft.com/office/drawing/2014/main" id="{594594D1-0FBC-4A0A-9D56-7FEC47990FD5}"/>
                </a:ext>
              </a:extLst>
            </p:cNvPr>
            <p:cNvGrpSpPr/>
            <p:nvPr/>
          </p:nvGrpSpPr>
          <p:grpSpPr>
            <a:xfrm>
              <a:off x="6520809" y="3832871"/>
              <a:ext cx="331468" cy="223838"/>
              <a:chOff x="6520814" y="3832859"/>
              <a:chExt cx="331469" cy="223837"/>
            </a:xfrm>
            <a:solidFill>
              <a:srgbClr val="5E5F5F"/>
            </a:solidFill>
          </p:grpSpPr>
          <p:sp>
            <p:nvSpPr>
              <p:cNvPr id="34" name="Freeform: Shape 33">
                <a:extLst>
                  <a:ext uri="{FF2B5EF4-FFF2-40B4-BE49-F238E27FC236}">
                    <a16:creationId xmlns:a16="http://schemas.microsoft.com/office/drawing/2014/main" id="{CBBEDB3D-1DC0-4E4D-B0A1-8975F175DDE7}"/>
                  </a:ext>
                </a:extLst>
              </p:cNvPr>
              <p:cNvSpPr/>
              <p:nvPr/>
            </p:nvSpPr>
            <p:spPr>
              <a:xfrm>
                <a:off x="6520814" y="3988116"/>
                <a:ext cx="65722" cy="68579"/>
              </a:xfrm>
              <a:custGeom>
                <a:avLst/>
                <a:gdLst>
                  <a:gd name="connsiteX0" fmla="*/ 65722 w 65722"/>
                  <a:gd name="connsiteY0" fmla="*/ 0 h 68579"/>
                  <a:gd name="connsiteX1" fmla="*/ 65722 w 65722"/>
                  <a:gd name="connsiteY1" fmla="*/ 30480 h 68579"/>
                  <a:gd name="connsiteX2" fmla="*/ 0 w 65722"/>
                  <a:gd name="connsiteY2" fmla="*/ 68580 h 68579"/>
                  <a:gd name="connsiteX3" fmla="*/ 0 w 65722"/>
                  <a:gd name="connsiteY3" fmla="*/ 38100 h 68579"/>
                  <a:gd name="connsiteX4" fmla="*/ 65722 w 65722"/>
                  <a:gd name="connsiteY4" fmla="*/ 0 h 685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5722" h="68579">
                    <a:moveTo>
                      <a:pt x="65722" y="0"/>
                    </a:moveTo>
                    <a:lnTo>
                      <a:pt x="65722" y="30480"/>
                    </a:lnTo>
                    <a:lnTo>
                      <a:pt x="0" y="68580"/>
                    </a:lnTo>
                    <a:lnTo>
                      <a:pt x="0" y="38100"/>
                    </a:lnTo>
                    <a:lnTo>
                      <a:pt x="65722" y="0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5" name="Freeform: Shape 34">
                <a:extLst>
                  <a:ext uri="{FF2B5EF4-FFF2-40B4-BE49-F238E27FC236}">
                    <a16:creationId xmlns:a16="http://schemas.microsoft.com/office/drawing/2014/main" id="{9C0D6378-1207-457D-A695-BB67E059B1FA}"/>
                  </a:ext>
                </a:extLst>
              </p:cNvPr>
              <p:cNvSpPr/>
              <p:nvPr/>
            </p:nvSpPr>
            <p:spPr>
              <a:xfrm>
                <a:off x="6609396" y="3936682"/>
                <a:ext cx="65722" cy="68579"/>
              </a:xfrm>
              <a:custGeom>
                <a:avLst/>
                <a:gdLst>
                  <a:gd name="connsiteX0" fmla="*/ 65723 w 65722"/>
                  <a:gd name="connsiteY0" fmla="*/ 0 h 68579"/>
                  <a:gd name="connsiteX1" fmla="*/ 65723 w 65722"/>
                  <a:gd name="connsiteY1" fmla="*/ 30480 h 68579"/>
                  <a:gd name="connsiteX2" fmla="*/ 0 w 65722"/>
                  <a:gd name="connsiteY2" fmla="*/ 68580 h 68579"/>
                  <a:gd name="connsiteX3" fmla="*/ 0 w 65722"/>
                  <a:gd name="connsiteY3" fmla="*/ 38100 h 68579"/>
                  <a:gd name="connsiteX4" fmla="*/ 65723 w 65722"/>
                  <a:gd name="connsiteY4" fmla="*/ 0 h 685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5722" h="68579">
                    <a:moveTo>
                      <a:pt x="65723" y="0"/>
                    </a:moveTo>
                    <a:lnTo>
                      <a:pt x="65723" y="30480"/>
                    </a:lnTo>
                    <a:lnTo>
                      <a:pt x="0" y="68580"/>
                    </a:lnTo>
                    <a:lnTo>
                      <a:pt x="0" y="38100"/>
                    </a:lnTo>
                    <a:lnTo>
                      <a:pt x="65723" y="0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6" name="Freeform: Shape 35">
                <a:extLst>
                  <a:ext uri="{FF2B5EF4-FFF2-40B4-BE49-F238E27FC236}">
                    <a16:creationId xmlns:a16="http://schemas.microsoft.com/office/drawing/2014/main" id="{6CDDFEB0-B00E-4307-9EE1-EEEB75EB914B}"/>
                  </a:ext>
                </a:extLst>
              </p:cNvPr>
              <p:cNvSpPr/>
              <p:nvPr/>
            </p:nvSpPr>
            <p:spPr>
              <a:xfrm>
                <a:off x="6697979" y="3885246"/>
                <a:ext cx="65722" cy="68580"/>
              </a:xfrm>
              <a:custGeom>
                <a:avLst/>
                <a:gdLst>
                  <a:gd name="connsiteX0" fmla="*/ 65723 w 65722"/>
                  <a:gd name="connsiteY0" fmla="*/ 0 h 68580"/>
                  <a:gd name="connsiteX1" fmla="*/ 65723 w 65722"/>
                  <a:gd name="connsiteY1" fmla="*/ 30480 h 68580"/>
                  <a:gd name="connsiteX2" fmla="*/ 0 w 65722"/>
                  <a:gd name="connsiteY2" fmla="*/ 68580 h 68580"/>
                  <a:gd name="connsiteX3" fmla="*/ 0 w 65722"/>
                  <a:gd name="connsiteY3" fmla="*/ 38100 h 68580"/>
                  <a:gd name="connsiteX4" fmla="*/ 65723 w 65722"/>
                  <a:gd name="connsiteY4" fmla="*/ 0 h 685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5722" h="68580">
                    <a:moveTo>
                      <a:pt x="65723" y="0"/>
                    </a:moveTo>
                    <a:lnTo>
                      <a:pt x="65723" y="30480"/>
                    </a:lnTo>
                    <a:lnTo>
                      <a:pt x="0" y="68580"/>
                    </a:lnTo>
                    <a:lnTo>
                      <a:pt x="0" y="38100"/>
                    </a:lnTo>
                    <a:lnTo>
                      <a:pt x="65723" y="0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7" name="Freeform: Shape 36">
                <a:extLst>
                  <a:ext uri="{FF2B5EF4-FFF2-40B4-BE49-F238E27FC236}">
                    <a16:creationId xmlns:a16="http://schemas.microsoft.com/office/drawing/2014/main" id="{BE3D8267-BF31-454B-BB55-BF7854AFF7B4}"/>
                  </a:ext>
                </a:extLst>
              </p:cNvPr>
              <p:cNvSpPr/>
              <p:nvPr/>
            </p:nvSpPr>
            <p:spPr>
              <a:xfrm>
                <a:off x="6786562" y="3832859"/>
                <a:ext cx="65722" cy="68580"/>
              </a:xfrm>
              <a:custGeom>
                <a:avLst/>
                <a:gdLst>
                  <a:gd name="connsiteX0" fmla="*/ 65722 w 65722"/>
                  <a:gd name="connsiteY0" fmla="*/ 0 h 68580"/>
                  <a:gd name="connsiteX1" fmla="*/ 65722 w 65722"/>
                  <a:gd name="connsiteY1" fmla="*/ 30480 h 68580"/>
                  <a:gd name="connsiteX2" fmla="*/ 0 w 65722"/>
                  <a:gd name="connsiteY2" fmla="*/ 68580 h 68580"/>
                  <a:gd name="connsiteX3" fmla="*/ 0 w 65722"/>
                  <a:gd name="connsiteY3" fmla="*/ 38100 h 68580"/>
                  <a:gd name="connsiteX4" fmla="*/ 65722 w 65722"/>
                  <a:gd name="connsiteY4" fmla="*/ 0 h 685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5722" h="68580">
                    <a:moveTo>
                      <a:pt x="65722" y="0"/>
                    </a:moveTo>
                    <a:lnTo>
                      <a:pt x="65722" y="30480"/>
                    </a:lnTo>
                    <a:lnTo>
                      <a:pt x="0" y="68580"/>
                    </a:lnTo>
                    <a:lnTo>
                      <a:pt x="0" y="38100"/>
                    </a:lnTo>
                    <a:lnTo>
                      <a:pt x="65722" y="0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38" name="Graphic 1">
              <a:extLst>
                <a:ext uri="{FF2B5EF4-FFF2-40B4-BE49-F238E27FC236}">
                  <a16:creationId xmlns:a16="http://schemas.microsoft.com/office/drawing/2014/main" id="{594594D1-0FBC-4A0A-9D56-7FEC47990FD5}"/>
                </a:ext>
              </a:extLst>
            </p:cNvPr>
            <p:cNvGrpSpPr/>
            <p:nvPr/>
          </p:nvGrpSpPr>
          <p:grpSpPr>
            <a:xfrm>
              <a:off x="6520809" y="3747145"/>
              <a:ext cx="323850" cy="211456"/>
              <a:chOff x="6520814" y="3747134"/>
              <a:chExt cx="323850" cy="211455"/>
            </a:xfrm>
            <a:solidFill>
              <a:srgbClr val="E5E6E5"/>
            </a:solidFill>
          </p:grpSpPr>
          <p:sp>
            <p:nvSpPr>
              <p:cNvPr id="39" name="Freeform: Shape 38">
                <a:extLst>
                  <a:ext uri="{FF2B5EF4-FFF2-40B4-BE49-F238E27FC236}">
                    <a16:creationId xmlns:a16="http://schemas.microsoft.com/office/drawing/2014/main" id="{7FDDDAA5-0F78-43B2-BFE6-DA8DD4F24C0C}"/>
                  </a:ext>
                </a:extLst>
              </p:cNvPr>
              <p:cNvSpPr/>
              <p:nvPr/>
            </p:nvSpPr>
            <p:spPr>
              <a:xfrm>
                <a:off x="6520814" y="3902391"/>
                <a:ext cx="58102" cy="56197"/>
              </a:xfrm>
              <a:custGeom>
                <a:avLst/>
                <a:gdLst>
                  <a:gd name="connsiteX0" fmla="*/ 58102 w 58102"/>
                  <a:gd name="connsiteY0" fmla="*/ 0 h 56197"/>
                  <a:gd name="connsiteX1" fmla="*/ 58102 w 58102"/>
                  <a:gd name="connsiteY1" fmla="*/ 22860 h 56197"/>
                  <a:gd name="connsiteX2" fmla="*/ 0 w 58102"/>
                  <a:gd name="connsiteY2" fmla="*/ 56198 h 56197"/>
                  <a:gd name="connsiteX3" fmla="*/ 0 w 58102"/>
                  <a:gd name="connsiteY3" fmla="*/ 33338 h 56197"/>
                  <a:gd name="connsiteX4" fmla="*/ 58102 w 58102"/>
                  <a:gd name="connsiteY4" fmla="*/ 0 h 56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8102" h="56197">
                    <a:moveTo>
                      <a:pt x="58102" y="0"/>
                    </a:moveTo>
                    <a:lnTo>
                      <a:pt x="58102" y="22860"/>
                    </a:lnTo>
                    <a:lnTo>
                      <a:pt x="0" y="56198"/>
                    </a:lnTo>
                    <a:lnTo>
                      <a:pt x="0" y="33338"/>
                    </a:lnTo>
                    <a:lnTo>
                      <a:pt x="58102" y="0"/>
                    </a:lnTo>
                    <a:close/>
                  </a:path>
                </a:pathLst>
              </a:custGeom>
              <a:solidFill>
                <a:srgbClr val="E5E6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0" name="Freeform: Shape 39">
                <a:extLst>
                  <a:ext uri="{FF2B5EF4-FFF2-40B4-BE49-F238E27FC236}">
                    <a16:creationId xmlns:a16="http://schemas.microsoft.com/office/drawing/2014/main" id="{41D143C2-65DF-4BB4-8596-79C4A2F43E94}"/>
                  </a:ext>
                </a:extLst>
              </p:cNvPr>
              <p:cNvSpPr/>
              <p:nvPr/>
            </p:nvSpPr>
            <p:spPr>
              <a:xfrm>
                <a:off x="6609396" y="3850004"/>
                <a:ext cx="58102" cy="56197"/>
              </a:xfrm>
              <a:custGeom>
                <a:avLst/>
                <a:gdLst>
                  <a:gd name="connsiteX0" fmla="*/ 58103 w 58102"/>
                  <a:gd name="connsiteY0" fmla="*/ 0 h 56197"/>
                  <a:gd name="connsiteX1" fmla="*/ 58103 w 58102"/>
                  <a:gd name="connsiteY1" fmla="*/ 22860 h 56197"/>
                  <a:gd name="connsiteX2" fmla="*/ 0 w 58102"/>
                  <a:gd name="connsiteY2" fmla="*/ 56198 h 56197"/>
                  <a:gd name="connsiteX3" fmla="*/ 0 w 58102"/>
                  <a:gd name="connsiteY3" fmla="*/ 33338 h 56197"/>
                  <a:gd name="connsiteX4" fmla="*/ 58103 w 58102"/>
                  <a:gd name="connsiteY4" fmla="*/ 0 h 56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8102" h="56197">
                    <a:moveTo>
                      <a:pt x="58103" y="0"/>
                    </a:moveTo>
                    <a:lnTo>
                      <a:pt x="58103" y="22860"/>
                    </a:lnTo>
                    <a:lnTo>
                      <a:pt x="0" y="56198"/>
                    </a:lnTo>
                    <a:lnTo>
                      <a:pt x="0" y="33338"/>
                    </a:lnTo>
                    <a:lnTo>
                      <a:pt x="58103" y="0"/>
                    </a:lnTo>
                    <a:close/>
                  </a:path>
                </a:pathLst>
              </a:custGeom>
              <a:solidFill>
                <a:srgbClr val="E5E6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1" name="Freeform: Shape 40">
                <a:extLst>
                  <a:ext uri="{FF2B5EF4-FFF2-40B4-BE49-F238E27FC236}">
                    <a16:creationId xmlns:a16="http://schemas.microsoft.com/office/drawing/2014/main" id="{E565E035-F668-4045-8CC5-60E907A8E22F}"/>
                  </a:ext>
                </a:extLst>
              </p:cNvPr>
              <p:cNvSpPr/>
              <p:nvPr/>
            </p:nvSpPr>
            <p:spPr>
              <a:xfrm>
                <a:off x="6697979" y="3798569"/>
                <a:ext cx="58102" cy="56197"/>
              </a:xfrm>
              <a:custGeom>
                <a:avLst/>
                <a:gdLst>
                  <a:gd name="connsiteX0" fmla="*/ 58103 w 58102"/>
                  <a:gd name="connsiteY0" fmla="*/ 0 h 56197"/>
                  <a:gd name="connsiteX1" fmla="*/ 58103 w 58102"/>
                  <a:gd name="connsiteY1" fmla="*/ 22860 h 56197"/>
                  <a:gd name="connsiteX2" fmla="*/ 0 w 58102"/>
                  <a:gd name="connsiteY2" fmla="*/ 56197 h 56197"/>
                  <a:gd name="connsiteX3" fmla="*/ 0 w 58102"/>
                  <a:gd name="connsiteY3" fmla="*/ 33338 h 56197"/>
                  <a:gd name="connsiteX4" fmla="*/ 58103 w 58102"/>
                  <a:gd name="connsiteY4" fmla="*/ 0 h 56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8102" h="56197">
                    <a:moveTo>
                      <a:pt x="58103" y="0"/>
                    </a:moveTo>
                    <a:lnTo>
                      <a:pt x="58103" y="22860"/>
                    </a:lnTo>
                    <a:lnTo>
                      <a:pt x="0" y="56197"/>
                    </a:lnTo>
                    <a:lnTo>
                      <a:pt x="0" y="33338"/>
                    </a:lnTo>
                    <a:lnTo>
                      <a:pt x="58103" y="0"/>
                    </a:lnTo>
                    <a:close/>
                  </a:path>
                </a:pathLst>
              </a:custGeom>
              <a:solidFill>
                <a:srgbClr val="E5E6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2" name="Freeform: Shape 41">
                <a:extLst>
                  <a:ext uri="{FF2B5EF4-FFF2-40B4-BE49-F238E27FC236}">
                    <a16:creationId xmlns:a16="http://schemas.microsoft.com/office/drawing/2014/main" id="{80487E75-B744-42D1-AB68-F6B01F958B30}"/>
                  </a:ext>
                </a:extLst>
              </p:cNvPr>
              <p:cNvSpPr/>
              <p:nvPr/>
            </p:nvSpPr>
            <p:spPr>
              <a:xfrm>
                <a:off x="6786562" y="3747134"/>
                <a:ext cx="58102" cy="56197"/>
              </a:xfrm>
              <a:custGeom>
                <a:avLst/>
                <a:gdLst>
                  <a:gd name="connsiteX0" fmla="*/ 58103 w 58102"/>
                  <a:gd name="connsiteY0" fmla="*/ 0 h 56197"/>
                  <a:gd name="connsiteX1" fmla="*/ 58103 w 58102"/>
                  <a:gd name="connsiteY1" fmla="*/ 22860 h 56197"/>
                  <a:gd name="connsiteX2" fmla="*/ 0 w 58102"/>
                  <a:gd name="connsiteY2" fmla="*/ 56198 h 56197"/>
                  <a:gd name="connsiteX3" fmla="*/ 0 w 58102"/>
                  <a:gd name="connsiteY3" fmla="*/ 33338 h 56197"/>
                  <a:gd name="connsiteX4" fmla="*/ 58103 w 58102"/>
                  <a:gd name="connsiteY4" fmla="*/ 0 h 56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8102" h="56197">
                    <a:moveTo>
                      <a:pt x="58103" y="0"/>
                    </a:moveTo>
                    <a:lnTo>
                      <a:pt x="58103" y="22860"/>
                    </a:lnTo>
                    <a:lnTo>
                      <a:pt x="0" y="56198"/>
                    </a:lnTo>
                    <a:lnTo>
                      <a:pt x="0" y="33338"/>
                    </a:lnTo>
                    <a:lnTo>
                      <a:pt x="58103" y="0"/>
                    </a:lnTo>
                    <a:close/>
                  </a:path>
                </a:pathLst>
              </a:custGeom>
              <a:solidFill>
                <a:srgbClr val="E5E6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43" name="Graphic 1">
              <a:extLst>
                <a:ext uri="{FF2B5EF4-FFF2-40B4-BE49-F238E27FC236}">
                  <a16:creationId xmlns:a16="http://schemas.microsoft.com/office/drawing/2014/main" id="{594594D1-0FBC-4A0A-9D56-7FEC47990FD5}"/>
                </a:ext>
              </a:extLst>
            </p:cNvPr>
            <p:cNvGrpSpPr/>
            <p:nvPr/>
          </p:nvGrpSpPr>
          <p:grpSpPr>
            <a:xfrm>
              <a:off x="6520809" y="3807152"/>
              <a:ext cx="323850" cy="211455"/>
              <a:chOff x="6520814" y="3807141"/>
              <a:chExt cx="323850" cy="211454"/>
            </a:xfrm>
            <a:solidFill>
              <a:srgbClr val="E5E6E5"/>
            </a:solidFill>
          </p:grpSpPr>
          <p:sp>
            <p:nvSpPr>
              <p:cNvPr id="44" name="Freeform: Shape 43">
                <a:extLst>
                  <a:ext uri="{FF2B5EF4-FFF2-40B4-BE49-F238E27FC236}">
                    <a16:creationId xmlns:a16="http://schemas.microsoft.com/office/drawing/2014/main" id="{DAC954D5-CDCC-42B3-8B08-986FA556FADA}"/>
                  </a:ext>
                </a:extLst>
              </p:cNvPr>
              <p:cNvSpPr/>
              <p:nvPr/>
            </p:nvSpPr>
            <p:spPr>
              <a:xfrm>
                <a:off x="6520814" y="3962399"/>
                <a:ext cx="58102" cy="56197"/>
              </a:xfrm>
              <a:custGeom>
                <a:avLst/>
                <a:gdLst>
                  <a:gd name="connsiteX0" fmla="*/ 58102 w 58102"/>
                  <a:gd name="connsiteY0" fmla="*/ 0 h 56197"/>
                  <a:gd name="connsiteX1" fmla="*/ 58102 w 58102"/>
                  <a:gd name="connsiteY1" fmla="*/ 22860 h 56197"/>
                  <a:gd name="connsiteX2" fmla="*/ 0 w 58102"/>
                  <a:gd name="connsiteY2" fmla="*/ 56197 h 56197"/>
                  <a:gd name="connsiteX3" fmla="*/ 0 w 58102"/>
                  <a:gd name="connsiteY3" fmla="*/ 33338 h 56197"/>
                  <a:gd name="connsiteX4" fmla="*/ 58102 w 58102"/>
                  <a:gd name="connsiteY4" fmla="*/ 0 h 56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8102" h="56197">
                    <a:moveTo>
                      <a:pt x="58102" y="0"/>
                    </a:moveTo>
                    <a:lnTo>
                      <a:pt x="58102" y="22860"/>
                    </a:lnTo>
                    <a:lnTo>
                      <a:pt x="0" y="56197"/>
                    </a:lnTo>
                    <a:lnTo>
                      <a:pt x="0" y="33338"/>
                    </a:lnTo>
                    <a:lnTo>
                      <a:pt x="58102" y="0"/>
                    </a:lnTo>
                    <a:close/>
                  </a:path>
                </a:pathLst>
              </a:custGeom>
              <a:solidFill>
                <a:srgbClr val="E5E6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5" name="Freeform: Shape 44">
                <a:extLst>
                  <a:ext uri="{FF2B5EF4-FFF2-40B4-BE49-F238E27FC236}">
                    <a16:creationId xmlns:a16="http://schemas.microsoft.com/office/drawing/2014/main" id="{D7A6BEA3-12DA-43E1-817C-1FE80BE321CF}"/>
                  </a:ext>
                </a:extLst>
              </p:cNvPr>
              <p:cNvSpPr/>
              <p:nvPr/>
            </p:nvSpPr>
            <p:spPr>
              <a:xfrm>
                <a:off x="6609396" y="3910964"/>
                <a:ext cx="58102" cy="56197"/>
              </a:xfrm>
              <a:custGeom>
                <a:avLst/>
                <a:gdLst>
                  <a:gd name="connsiteX0" fmla="*/ 58103 w 58102"/>
                  <a:gd name="connsiteY0" fmla="*/ 0 h 56197"/>
                  <a:gd name="connsiteX1" fmla="*/ 58103 w 58102"/>
                  <a:gd name="connsiteY1" fmla="*/ 22860 h 56197"/>
                  <a:gd name="connsiteX2" fmla="*/ 0 w 58102"/>
                  <a:gd name="connsiteY2" fmla="*/ 56197 h 56197"/>
                  <a:gd name="connsiteX3" fmla="*/ 0 w 58102"/>
                  <a:gd name="connsiteY3" fmla="*/ 33338 h 56197"/>
                  <a:gd name="connsiteX4" fmla="*/ 58103 w 58102"/>
                  <a:gd name="connsiteY4" fmla="*/ 0 h 56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8102" h="56197">
                    <a:moveTo>
                      <a:pt x="58103" y="0"/>
                    </a:moveTo>
                    <a:lnTo>
                      <a:pt x="58103" y="22860"/>
                    </a:lnTo>
                    <a:lnTo>
                      <a:pt x="0" y="56197"/>
                    </a:lnTo>
                    <a:lnTo>
                      <a:pt x="0" y="33338"/>
                    </a:lnTo>
                    <a:lnTo>
                      <a:pt x="58103" y="0"/>
                    </a:lnTo>
                    <a:close/>
                  </a:path>
                </a:pathLst>
              </a:custGeom>
              <a:solidFill>
                <a:srgbClr val="E5E6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6" name="Freeform: Shape 45">
                <a:extLst>
                  <a:ext uri="{FF2B5EF4-FFF2-40B4-BE49-F238E27FC236}">
                    <a16:creationId xmlns:a16="http://schemas.microsoft.com/office/drawing/2014/main" id="{1AB6C64D-0827-424F-AB30-83C33BD29DF9}"/>
                  </a:ext>
                </a:extLst>
              </p:cNvPr>
              <p:cNvSpPr/>
              <p:nvPr/>
            </p:nvSpPr>
            <p:spPr>
              <a:xfrm>
                <a:off x="6697979" y="3859529"/>
                <a:ext cx="58102" cy="56197"/>
              </a:xfrm>
              <a:custGeom>
                <a:avLst/>
                <a:gdLst>
                  <a:gd name="connsiteX0" fmla="*/ 58103 w 58102"/>
                  <a:gd name="connsiteY0" fmla="*/ 0 h 56197"/>
                  <a:gd name="connsiteX1" fmla="*/ 58103 w 58102"/>
                  <a:gd name="connsiteY1" fmla="*/ 22860 h 56197"/>
                  <a:gd name="connsiteX2" fmla="*/ 0 w 58102"/>
                  <a:gd name="connsiteY2" fmla="*/ 56198 h 56197"/>
                  <a:gd name="connsiteX3" fmla="*/ 0 w 58102"/>
                  <a:gd name="connsiteY3" fmla="*/ 33338 h 56197"/>
                  <a:gd name="connsiteX4" fmla="*/ 58103 w 58102"/>
                  <a:gd name="connsiteY4" fmla="*/ 0 h 56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8102" h="56197">
                    <a:moveTo>
                      <a:pt x="58103" y="0"/>
                    </a:moveTo>
                    <a:lnTo>
                      <a:pt x="58103" y="22860"/>
                    </a:lnTo>
                    <a:lnTo>
                      <a:pt x="0" y="56198"/>
                    </a:lnTo>
                    <a:lnTo>
                      <a:pt x="0" y="33338"/>
                    </a:lnTo>
                    <a:lnTo>
                      <a:pt x="58103" y="0"/>
                    </a:lnTo>
                    <a:close/>
                  </a:path>
                </a:pathLst>
              </a:custGeom>
              <a:solidFill>
                <a:srgbClr val="E5E6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1" name="Freeform: Shape 50">
                <a:extLst>
                  <a:ext uri="{FF2B5EF4-FFF2-40B4-BE49-F238E27FC236}">
                    <a16:creationId xmlns:a16="http://schemas.microsoft.com/office/drawing/2014/main" id="{EF25034B-2C9F-495F-9607-009057F118F6}"/>
                  </a:ext>
                </a:extLst>
              </p:cNvPr>
              <p:cNvSpPr/>
              <p:nvPr/>
            </p:nvSpPr>
            <p:spPr>
              <a:xfrm>
                <a:off x="6786562" y="3807141"/>
                <a:ext cx="58102" cy="56197"/>
              </a:xfrm>
              <a:custGeom>
                <a:avLst/>
                <a:gdLst>
                  <a:gd name="connsiteX0" fmla="*/ 58103 w 58102"/>
                  <a:gd name="connsiteY0" fmla="*/ 0 h 56197"/>
                  <a:gd name="connsiteX1" fmla="*/ 58103 w 58102"/>
                  <a:gd name="connsiteY1" fmla="*/ 22860 h 56197"/>
                  <a:gd name="connsiteX2" fmla="*/ 0 w 58102"/>
                  <a:gd name="connsiteY2" fmla="*/ 56198 h 56197"/>
                  <a:gd name="connsiteX3" fmla="*/ 0 w 58102"/>
                  <a:gd name="connsiteY3" fmla="*/ 33338 h 56197"/>
                  <a:gd name="connsiteX4" fmla="*/ 58103 w 58102"/>
                  <a:gd name="connsiteY4" fmla="*/ 0 h 56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8102" h="56197">
                    <a:moveTo>
                      <a:pt x="58103" y="0"/>
                    </a:moveTo>
                    <a:lnTo>
                      <a:pt x="58103" y="22860"/>
                    </a:lnTo>
                    <a:lnTo>
                      <a:pt x="0" y="56198"/>
                    </a:lnTo>
                    <a:lnTo>
                      <a:pt x="0" y="33338"/>
                    </a:lnTo>
                    <a:lnTo>
                      <a:pt x="58103" y="0"/>
                    </a:lnTo>
                    <a:close/>
                  </a:path>
                </a:pathLst>
              </a:custGeom>
              <a:solidFill>
                <a:srgbClr val="E5E6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52" name="Graphic 1">
              <a:extLst>
                <a:ext uri="{FF2B5EF4-FFF2-40B4-BE49-F238E27FC236}">
                  <a16:creationId xmlns:a16="http://schemas.microsoft.com/office/drawing/2014/main" id="{594594D1-0FBC-4A0A-9D56-7FEC47990FD5}"/>
                </a:ext>
              </a:extLst>
            </p:cNvPr>
            <p:cNvGrpSpPr/>
            <p:nvPr/>
          </p:nvGrpSpPr>
          <p:grpSpPr>
            <a:xfrm>
              <a:off x="6520809" y="3777626"/>
              <a:ext cx="323850" cy="210503"/>
              <a:chOff x="6520814" y="3777614"/>
              <a:chExt cx="323850" cy="210502"/>
            </a:xfrm>
            <a:solidFill>
              <a:srgbClr val="E5E6E5"/>
            </a:solidFill>
          </p:grpSpPr>
          <p:sp>
            <p:nvSpPr>
              <p:cNvPr id="70" name="Freeform: Shape 69">
                <a:extLst>
                  <a:ext uri="{FF2B5EF4-FFF2-40B4-BE49-F238E27FC236}">
                    <a16:creationId xmlns:a16="http://schemas.microsoft.com/office/drawing/2014/main" id="{D9E89F50-4BD9-40AC-9A8C-F2DAEAB5BC9E}"/>
                  </a:ext>
                </a:extLst>
              </p:cNvPr>
              <p:cNvSpPr/>
              <p:nvPr/>
            </p:nvSpPr>
            <p:spPr>
              <a:xfrm>
                <a:off x="6520814" y="3931919"/>
                <a:ext cx="58102" cy="56197"/>
              </a:xfrm>
              <a:custGeom>
                <a:avLst/>
                <a:gdLst>
                  <a:gd name="connsiteX0" fmla="*/ 58102 w 58102"/>
                  <a:gd name="connsiteY0" fmla="*/ 0 h 56197"/>
                  <a:gd name="connsiteX1" fmla="*/ 58102 w 58102"/>
                  <a:gd name="connsiteY1" fmla="*/ 22860 h 56197"/>
                  <a:gd name="connsiteX2" fmla="*/ 0 w 58102"/>
                  <a:gd name="connsiteY2" fmla="*/ 56197 h 56197"/>
                  <a:gd name="connsiteX3" fmla="*/ 0 w 58102"/>
                  <a:gd name="connsiteY3" fmla="*/ 33338 h 56197"/>
                  <a:gd name="connsiteX4" fmla="*/ 58102 w 58102"/>
                  <a:gd name="connsiteY4" fmla="*/ 0 h 56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8102" h="56197">
                    <a:moveTo>
                      <a:pt x="58102" y="0"/>
                    </a:moveTo>
                    <a:lnTo>
                      <a:pt x="58102" y="22860"/>
                    </a:lnTo>
                    <a:lnTo>
                      <a:pt x="0" y="56197"/>
                    </a:lnTo>
                    <a:lnTo>
                      <a:pt x="0" y="33338"/>
                    </a:lnTo>
                    <a:lnTo>
                      <a:pt x="58102" y="0"/>
                    </a:lnTo>
                    <a:close/>
                  </a:path>
                </a:pathLst>
              </a:custGeom>
              <a:solidFill>
                <a:srgbClr val="E5E6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1" name="Freeform: Shape 70">
                <a:extLst>
                  <a:ext uri="{FF2B5EF4-FFF2-40B4-BE49-F238E27FC236}">
                    <a16:creationId xmlns:a16="http://schemas.microsoft.com/office/drawing/2014/main" id="{6711A3AA-B0DE-41CA-AD9C-4670B748EB33}"/>
                  </a:ext>
                </a:extLst>
              </p:cNvPr>
              <p:cNvSpPr/>
              <p:nvPr/>
            </p:nvSpPr>
            <p:spPr>
              <a:xfrm>
                <a:off x="6609396" y="3880484"/>
                <a:ext cx="58102" cy="56197"/>
              </a:xfrm>
              <a:custGeom>
                <a:avLst/>
                <a:gdLst>
                  <a:gd name="connsiteX0" fmla="*/ 58103 w 58102"/>
                  <a:gd name="connsiteY0" fmla="*/ 0 h 56197"/>
                  <a:gd name="connsiteX1" fmla="*/ 58103 w 58102"/>
                  <a:gd name="connsiteY1" fmla="*/ 22860 h 56197"/>
                  <a:gd name="connsiteX2" fmla="*/ 0 w 58102"/>
                  <a:gd name="connsiteY2" fmla="*/ 56198 h 56197"/>
                  <a:gd name="connsiteX3" fmla="*/ 0 w 58102"/>
                  <a:gd name="connsiteY3" fmla="*/ 33338 h 56197"/>
                  <a:gd name="connsiteX4" fmla="*/ 58103 w 58102"/>
                  <a:gd name="connsiteY4" fmla="*/ 0 h 56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8102" h="56197">
                    <a:moveTo>
                      <a:pt x="58103" y="0"/>
                    </a:moveTo>
                    <a:lnTo>
                      <a:pt x="58103" y="22860"/>
                    </a:lnTo>
                    <a:lnTo>
                      <a:pt x="0" y="56198"/>
                    </a:lnTo>
                    <a:lnTo>
                      <a:pt x="0" y="33338"/>
                    </a:lnTo>
                    <a:lnTo>
                      <a:pt x="58103" y="0"/>
                    </a:lnTo>
                    <a:close/>
                  </a:path>
                </a:pathLst>
              </a:custGeom>
              <a:solidFill>
                <a:srgbClr val="E5E6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2" name="Freeform: Shape 71">
                <a:extLst>
                  <a:ext uri="{FF2B5EF4-FFF2-40B4-BE49-F238E27FC236}">
                    <a16:creationId xmlns:a16="http://schemas.microsoft.com/office/drawing/2014/main" id="{0FDF0E07-83F6-4C1A-9228-90CA053BD890}"/>
                  </a:ext>
                </a:extLst>
              </p:cNvPr>
              <p:cNvSpPr/>
              <p:nvPr/>
            </p:nvSpPr>
            <p:spPr>
              <a:xfrm>
                <a:off x="6697979" y="3829049"/>
                <a:ext cx="58102" cy="56197"/>
              </a:xfrm>
              <a:custGeom>
                <a:avLst/>
                <a:gdLst>
                  <a:gd name="connsiteX0" fmla="*/ 58103 w 58102"/>
                  <a:gd name="connsiteY0" fmla="*/ 0 h 56197"/>
                  <a:gd name="connsiteX1" fmla="*/ 58103 w 58102"/>
                  <a:gd name="connsiteY1" fmla="*/ 22860 h 56197"/>
                  <a:gd name="connsiteX2" fmla="*/ 0 w 58102"/>
                  <a:gd name="connsiteY2" fmla="*/ 56197 h 56197"/>
                  <a:gd name="connsiteX3" fmla="*/ 0 w 58102"/>
                  <a:gd name="connsiteY3" fmla="*/ 33338 h 56197"/>
                  <a:gd name="connsiteX4" fmla="*/ 58103 w 58102"/>
                  <a:gd name="connsiteY4" fmla="*/ 0 h 56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8102" h="56197">
                    <a:moveTo>
                      <a:pt x="58103" y="0"/>
                    </a:moveTo>
                    <a:lnTo>
                      <a:pt x="58103" y="22860"/>
                    </a:lnTo>
                    <a:lnTo>
                      <a:pt x="0" y="56197"/>
                    </a:lnTo>
                    <a:lnTo>
                      <a:pt x="0" y="33338"/>
                    </a:lnTo>
                    <a:lnTo>
                      <a:pt x="58103" y="0"/>
                    </a:lnTo>
                    <a:close/>
                  </a:path>
                </a:pathLst>
              </a:custGeom>
              <a:solidFill>
                <a:srgbClr val="E5E6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3" name="Freeform: Shape 72">
                <a:extLst>
                  <a:ext uri="{FF2B5EF4-FFF2-40B4-BE49-F238E27FC236}">
                    <a16:creationId xmlns:a16="http://schemas.microsoft.com/office/drawing/2014/main" id="{CEEE7370-D7BE-40CE-8C29-1285A0D9D71B}"/>
                  </a:ext>
                </a:extLst>
              </p:cNvPr>
              <p:cNvSpPr/>
              <p:nvPr/>
            </p:nvSpPr>
            <p:spPr>
              <a:xfrm>
                <a:off x="6786562" y="3777614"/>
                <a:ext cx="58102" cy="56197"/>
              </a:xfrm>
              <a:custGeom>
                <a:avLst/>
                <a:gdLst>
                  <a:gd name="connsiteX0" fmla="*/ 58103 w 58102"/>
                  <a:gd name="connsiteY0" fmla="*/ 0 h 56197"/>
                  <a:gd name="connsiteX1" fmla="*/ 58103 w 58102"/>
                  <a:gd name="connsiteY1" fmla="*/ 22860 h 56197"/>
                  <a:gd name="connsiteX2" fmla="*/ 0 w 58102"/>
                  <a:gd name="connsiteY2" fmla="*/ 56197 h 56197"/>
                  <a:gd name="connsiteX3" fmla="*/ 0 w 58102"/>
                  <a:gd name="connsiteY3" fmla="*/ 33338 h 56197"/>
                  <a:gd name="connsiteX4" fmla="*/ 58103 w 58102"/>
                  <a:gd name="connsiteY4" fmla="*/ 0 h 56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8102" h="56197">
                    <a:moveTo>
                      <a:pt x="58103" y="0"/>
                    </a:moveTo>
                    <a:lnTo>
                      <a:pt x="58103" y="22860"/>
                    </a:lnTo>
                    <a:lnTo>
                      <a:pt x="0" y="56197"/>
                    </a:lnTo>
                    <a:lnTo>
                      <a:pt x="0" y="33338"/>
                    </a:lnTo>
                    <a:lnTo>
                      <a:pt x="58103" y="0"/>
                    </a:lnTo>
                    <a:close/>
                  </a:path>
                </a:pathLst>
              </a:custGeom>
              <a:solidFill>
                <a:srgbClr val="E5E6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74" name="Graphic 1">
              <a:extLst>
                <a:ext uri="{FF2B5EF4-FFF2-40B4-BE49-F238E27FC236}">
                  <a16:creationId xmlns:a16="http://schemas.microsoft.com/office/drawing/2014/main" id="{594594D1-0FBC-4A0A-9D56-7FEC47990FD5}"/>
                </a:ext>
              </a:extLst>
            </p:cNvPr>
            <p:cNvGrpSpPr/>
            <p:nvPr/>
          </p:nvGrpSpPr>
          <p:grpSpPr>
            <a:xfrm>
              <a:off x="6520809" y="3837633"/>
              <a:ext cx="323850" cy="211456"/>
              <a:chOff x="6520814" y="3837621"/>
              <a:chExt cx="323850" cy="211455"/>
            </a:xfrm>
            <a:solidFill>
              <a:srgbClr val="E5E6E5"/>
            </a:solidFill>
          </p:grpSpPr>
          <p:sp>
            <p:nvSpPr>
              <p:cNvPr id="75" name="Freeform: Shape 74">
                <a:extLst>
                  <a:ext uri="{FF2B5EF4-FFF2-40B4-BE49-F238E27FC236}">
                    <a16:creationId xmlns:a16="http://schemas.microsoft.com/office/drawing/2014/main" id="{CE1E068C-7E9F-4C4F-AFAF-881412CC71B9}"/>
                  </a:ext>
                </a:extLst>
              </p:cNvPr>
              <p:cNvSpPr/>
              <p:nvPr/>
            </p:nvSpPr>
            <p:spPr>
              <a:xfrm>
                <a:off x="6520814" y="3992879"/>
                <a:ext cx="58102" cy="56197"/>
              </a:xfrm>
              <a:custGeom>
                <a:avLst/>
                <a:gdLst>
                  <a:gd name="connsiteX0" fmla="*/ 58102 w 58102"/>
                  <a:gd name="connsiteY0" fmla="*/ 0 h 56197"/>
                  <a:gd name="connsiteX1" fmla="*/ 58102 w 58102"/>
                  <a:gd name="connsiteY1" fmla="*/ 22860 h 56197"/>
                  <a:gd name="connsiteX2" fmla="*/ 0 w 58102"/>
                  <a:gd name="connsiteY2" fmla="*/ 56198 h 56197"/>
                  <a:gd name="connsiteX3" fmla="*/ 0 w 58102"/>
                  <a:gd name="connsiteY3" fmla="*/ 33338 h 56197"/>
                  <a:gd name="connsiteX4" fmla="*/ 58102 w 58102"/>
                  <a:gd name="connsiteY4" fmla="*/ 0 h 56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8102" h="56197">
                    <a:moveTo>
                      <a:pt x="58102" y="0"/>
                    </a:moveTo>
                    <a:lnTo>
                      <a:pt x="58102" y="22860"/>
                    </a:lnTo>
                    <a:lnTo>
                      <a:pt x="0" y="56198"/>
                    </a:lnTo>
                    <a:lnTo>
                      <a:pt x="0" y="33338"/>
                    </a:lnTo>
                    <a:lnTo>
                      <a:pt x="58102" y="0"/>
                    </a:lnTo>
                    <a:close/>
                  </a:path>
                </a:pathLst>
              </a:custGeom>
              <a:solidFill>
                <a:srgbClr val="E5E6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6" name="Freeform: Shape 75">
                <a:extLst>
                  <a:ext uri="{FF2B5EF4-FFF2-40B4-BE49-F238E27FC236}">
                    <a16:creationId xmlns:a16="http://schemas.microsoft.com/office/drawing/2014/main" id="{73EB4FDA-C077-455B-9396-AF2FAE525A41}"/>
                  </a:ext>
                </a:extLst>
              </p:cNvPr>
              <p:cNvSpPr/>
              <p:nvPr/>
            </p:nvSpPr>
            <p:spPr>
              <a:xfrm>
                <a:off x="6609396" y="3941444"/>
                <a:ext cx="58102" cy="56197"/>
              </a:xfrm>
              <a:custGeom>
                <a:avLst/>
                <a:gdLst>
                  <a:gd name="connsiteX0" fmla="*/ 58103 w 58102"/>
                  <a:gd name="connsiteY0" fmla="*/ 0 h 56197"/>
                  <a:gd name="connsiteX1" fmla="*/ 58103 w 58102"/>
                  <a:gd name="connsiteY1" fmla="*/ 22860 h 56197"/>
                  <a:gd name="connsiteX2" fmla="*/ 0 w 58102"/>
                  <a:gd name="connsiteY2" fmla="*/ 56197 h 56197"/>
                  <a:gd name="connsiteX3" fmla="*/ 0 w 58102"/>
                  <a:gd name="connsiteY3" fmla="*/ 33338 h 56197"/>
                  <a:gd name="connsiteX4" fmla="*/ 58103 w 58102"/>
                  <a:gd name="connsiteY4" fmla="*/ 0 h 56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8102" h="56197">
                    <a:moveTo>
                      <a:pt x="58103" y="0"/>
                    </a:moveTo>
                    <a:lnTo>
                      <a:pt x="58103" y="22860"/>
                    </a:lnTo>
                    <a:lnTo>
                      <a:pt x="0" y="56197"/>
                    </a:lnTo>
                    <a:lnTo>
                      <a:pt x="0" y="33338"/>
                    </a:lnTo>
                    <a:lnTo>
                      <a:pt x="58103" y="0"/>
                    </a:lnTo>
                    <a:close/>
                  </a:path>
                </a:pathLst>
              </a:custGeom>
              <a:solidFill>
                <a:srgbClr val="E5E6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7" name="Freeform: Shape 76">
                <a:extLst>
                  <a:ext uri="{FF2B5EF4-FFF2-40B4-BE49-F238E27FC236}">
                    <a16:creationId xmlns:a16="http://schemas.microsoft.com/office/drawing/2014/main" id="{773F4CDB-6DCF-4FDC-BED1-F9DE32399D6F}"/>
                  </a:ext>
                </a:extLst>
              </p:cNvPr>
              <p:cNvSpPr/>
              <p:nvPr/>
            </p:nvSpPr>
            <p:spPr>
              <a:xfrm>
                <a:off x="6697979" y="3889057"/>
                <a:ext cx="58102" cy="56197"/>
              </a:xfrm>
              <a:custGeom>
                <a:avLst/>
                <a:gdLst>
                  <a:gd name="connsiteX0" fmla="*/ 58103 w 58102"/>
                  <a:gd name="connsiteY0" fmla="*/ 0 h 56197"/>
                  <a:gd name="connsiteX1" fmla="*/ 58103 w 58102"/>
                  <a:gd name="connsiteY1" fmla="*/ 22860 h 56197"/>
                  <a:gd name="connsiteX2" fmla="*/ 0 w 58102"/>
                  <a:gd name="connsiteY2" fmla="*/ 56197 h 56197"/>
                  <a:gd name="connsiteX3" fmla="*/ 0 w 58102"/>
                  <a:gd name="connsiteY3" fmla="*/ 33338 h 56197"/>
                  <a:gd name="connsiteX4" fmla="*/ 58103 w 58102"/>
                  <a:gd name="connsiteY4" fmla="*/ 0 h 56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8102" h="56197">
                    <a:moveTo>
                      <a:pt x="58103" y="0"/>
                    </a:moveTo>
                    <a:lnTo>
                      <a:pt x="58103" y="22860"/>
                    </a:lnTo>
                    <a:lnTo>
                      <a:pt x="0" y="56197"/>
                    </a:lnTo>
                    <a:lnTo>
                      <a:pt x="0" y="33338"/>
                    </a:lnTo>
                    <a:lnTo>
                      <a:pt x="58103" y="0"/>
                    </a:lnTo>
                    <a:close/>
                  </a:path>
                </a:pathLst>
              </a:custGeom>
              <a:solidFill>
                <a:srgbClr val="E5E6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8" name="Freeform: Shape 77">
                <a:extLst>
                  <a:ext uri="{FF2B5EF4-FFF2-40B4-BE49-F238E27FC236}">
                    <a16:creationId xmlns:a16="http://schemas.microsoft.com/office/drawing/2014/main" id="{D922D986-0DB9-4396-87FC-5F7E9737E338}"/>
                  </a:ext>
                </a:extLst>
              </p:cNvPr>
              <p:cNvSpPr/>
              <p:nvPr/>
            </p:nvSpPr>
            <p:spPr>
              <a:xfrm>
                <a:off x="6786562" y="3837621"/>
                <a:ext cx="58102" cy="56197"/>
              </a:xfrm>
              <a:custGeom>
                <a:avLst/>
                <a:gdLst>
                  <a:gd name="connsiteX0" fmla="*/ 58103 w 58102"/>
                  <a:gd name="connsiteY0" fmla="*/ 0 h 56197"/>
                  <a:gd name="connsiteX1" fmla="*/ 58103 w 58102"/>
                  <a:gd name="connsiteY1" fmla="*/ 22860 h 56197"/>
                  <a:gd name="connsiteX2" fmla="*/ 0 w 58102"/>
                  <a:gd name="connsiteY2" fmla="*/ 56198 h 56197"/>
                  <a:gd name="connsiteX3" fmla="*/ 0 w 58102"/>
                  <a:gd name="connsiteY3" fmla="*/ 33338 h 56197"/>
                  <a:gd name="connsiteX4" fmla="*/ 58103 w 58102"/>
                  <a:gd name="connsiteY4" fmla="*/ 0 h 56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8102" h="56197">
                    <a:moveTo>
                      <a:pt x="58103" y="0"/>
                    </a:moveTo>
                    <a:lnTo>
                      <a:pt x="58103" y="22860"/>
                    </a:lnTo>
                    <a:lnTo>
                      <a:pt x="0" y="56198"/>
                    </a:lnTo>
                    <a:lnTo>
                      <a:pt x="0" y="33338"/>
                    </a:lnTo>
                    <a:lnTo>
                      <a:pt x="58103" y="0"/>
                    </a:lnTo>
                    <a:close/>
                  </a:path>
                </a:pathLst>
              </a:custGeom>
              <a:solidFill>
                <a:srgbClr val="E5E6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6B84B100-72E4-4AD4-A573-C8FCCBE5FC8E}"/>
                </a:ext>
              </a:extLst>
            </p:cNvPr>
            <p:cNvSpPr/>
            <p:nvPr/>
          </p:nvSpPr>
          <p:spPr>
            <a:xfrm>
              <a:off x="6875139" y="3690949"/>
              <a:ext cx="65722" cy="68580"/>
            </a:xfrm>
            <a:custGeom>
              <a:avLst/>
              <a:gdLst>
                <a:gd name="connsiteX0" fmla="*/ 65722 w 65722"/>
                <a:gd name="connsiteY0" fmla="*/ 0 h 68579"/>
                <a:gd name="connsiteX1" fmla="*/ 65722 w 65722"/>
                <a:gd name="connsiteY1" fmla="*/ 30480 h 68579"/>
                <a:gd name="connsiteX2" fmla="*/ 0 w 65722"/>
                <a:gd name="connsiteY2" fmla="*/ 68580 h 68579"/>
                <a:gd name="connsiteX3" fmla="*/ 0 w 65722"/>
                <a:gd name="connsiteY3" fmla="*/ 38100 h 68579"/>
                <a:gd name="connsiteX4" fmla="*/ 65722 w 65722"/>
                <a:gd name="connsiteY4" fmla="*/ 0 h 68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722" h="68579">
                  <a:moveTo>
                    <a:pt x="65722" y="0"/>
                  </a:moveTo>
                  <a:lnTo>
                    <a:pt x="65722" y="30480"/>
                  </a:lnTo>
                  <a:lnTo>
                    <a:pt x="0" y="68580"/>
                  </a:lnTo>
                  <a:lnTo>
                    <a:pt x="0" y="38100"/>
                  </a:lnTo>
                  <a:lnTo>
                    <a:pt x="65722" y="0"/>
                  </a:lnTo>
                  <a:close/>
                </a:path>
              </a:pathLst>
            </a:custGeom>
            <a:solidFill>
              <a:srgbClr val="5E5F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81EA6B7F-5EFE-4C41-B83B-45769C7CE6B1}"/>
                </a:ext>
              </a:extLst>
            </p:cNvPr>
            <p:cNvSpPr/>
            <p:nvPr/>
          </p:nvSpPr>
          <p:spPr>
            <a:xfrm>
              <a:off x="6964674" y="3638560"/>
              <a:ext cx="65722" cy="68580"/>
            </a:xfrm>
            <a:custGeom>
              <a:avLst/>
              <a:gdLst>
                <a:gd name="connsiteX0" fmla="*/ 65723 w 65722"/>
                <a:gd name="connsiteY0" fmla="*/ 0 h 68579"/>
                <a:gd name="connsiteX1" fmla="*/ 65723 w 65722"/>
                <a:gd name="connsiteY1" fmla="*/ 30480 h 68579"/>
                <a:gd name="connsiteX2" fmla="*/ 0 w 65722"/>
                <a:gd name="connsiteY2" fmla="*/ 68580 h 68579"/>
                <a:gd name="connsiteX3" fmla="*/ 0 w 65722"/>
                <a:gd name="connsiteY3" fmla="*/ 38100 h 68579"/>
                <a:gd name="connsiteX4" fmla="*/ 65723 w 65722"/>
                <a:gd name="connsiteY4" fmla="*/ 0 h 68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722" h="68579">
                  <a:moveTo>
                    <a:pt x="65723" y="0"/>
                  </a:moveTo>
                  <a:lnTo>
                    <a:pt x="65723" y="30480"/>
                  </a:lnTo>
                  <a:lnTo>
                    <a:pt x="0" y="68580"/>
                  </a:lnTo>
                  <a:lnTo>
                    <a:pt x="0" y="38100"/>
                  </a:lnTo>
                  <a:lnTo>
                    <a:pt x="65723" y="0"/>
                  </a:lnTo>
                  <a:close/>
                </a:path>
              </a:pathLst>
            </a:custGeom>
            <a:solidFill>
              <a:srgbClr val="5E5F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3256417E-85D7-4C11-BA4C-2DC52F2A46DE}"/>
                </a:ext>
              </a:extLst>
            </p:cNvPr>
            <p:cNvSpPr/>
            <p:nvPr/>
          </p:nvSpPr>
          <p:spPr>
            <a:xfrm>
              <a:off x="6875139" y="3750956"/>
              <a:ext cx="65722" cy="68580"/>
            </a:xfrm>
            <a:custGeom>
              <a:avLst/>
              <a:gdLst>
                <a:gd name="connsiteX0" fmla="*/ 65722 w 65722"/>
                <a:gd name="connsiteY0" fmla="*/ 0 h 68579"/>
                <a:gd name="connsiteX1" fmla="*/ 65722 w 65722"/>
                <a:gd name="connsiteY1" fmla="*/ 30480 h 68579"/>
                <a:gd name="connsiteX2" fmla="*/ 0 w 65722"/>
                <a:gd name="connsiteY2" fmla="*/ 68580 h 68579"/>
                <a:gd name="connsiteX3" fmla="*/ 0 w 65722"/>
                <a:gd name="connsiteY3" fmla="*/ 38100 h 68579"/>
                <a:gd name="connsiteX4" fmla="*/ 65722 w 65722"/>
                <a:gd name="connsiteY4" fmla="*/ 0 h 68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722" h="68579">
                  <a:moveTo>
                    <a:pt x="65722" y="0"/>
                  </a:moveTo>
                  <a:lnTo>
                    <a:pt x="65722" y="30480"/>
                  </a:lnTo>
                  <a:lnTo>
                    <a:pt x="0" y="68580"/>
                  </a:lnTo>
                  <a:lnTo>
                    <a:pt x="0" y="38100"/>
                  </a:lnTo>
                  <a:lnTo>
                    <a:pt x="65722" y="0"/>
                  </a:lnTo>
                  <a:close/>
                </a:path>
              </a:pathLst>
            </a:custGeom>
            <a:solidFill>
              <a:srgbClr val="5E5F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D101377E-486D-45DE-B364-ED94CCEBB923}"/>
                </a:ext>
              </a:extLst>
            </p:cNvPr>
            <p:cNvSpPr/>
            <p:nvPr/>
          </p:nvSpPr>
          <p:spPr>
            <a:xfrm>
              <a:off x="6964674" y="3699520"/>
              <a:ext cx="65722" cy="68580"/>
            </a:xfrm>
            <a:custGeom>
              <a:avLst/>
              <a:gdLst>
                <a:gd name="connsiteX0" fmla="*/ 65723 w 65722"/>
                <a:gd name="connsiteY0" fmla="*/ 0 h 68580"/>
                <a:gd name="connsiteX1" fmla="*/ 65723 w 65722"/>
                <a:gd name="connsiteY1" fmla="*/ 30480 h 68580"/>
                <a:gd name="connsiteX2" fmla="*/ 0 w 65722"/>
                <a:gd name="connsiteY2" fmla="*/ 68580 h 68580"/>
                <a:gd name="connsiteX3" fmla="*/ 0 w 65722"/>
                <a:gd name="connsiteY3" fmla="*/ 38100 h 68580"/>
                <a:gd name="connsiteX4" fmla="*/ 65723 w 65722"/>
                <a:gd name="connsiteY4" fmla="*/ 0 h 68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722" h="68580">
                  <a:moveTo>
                    <a:pt x="65723" y="0"/>
                  </a:moveTo>
                  <a:lnTo>
                    <a:pt x="65723" y="30480"/>
                  </a:lnTo>
                  <a:lnTo>
                    <a:pt x="0" y="68580"/>
                  </a:lnTo>
                  <a:lnTo>
                    <a:pt x="0" y="38100"/>
                  </a:lnTo>
                  <a:lnTo>
                    <a:pt x="65723" y="0"/>
                  </a:lnTo>
                  <a:close/>
                </a:path>
              </a:pathLst>
            </a:custGeom>
            <a:solidFill>
              <a:srgbClr val="5E5F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C09FBC8A-9777-4C65-8151-0989C5F89FB5}"/>
                </a:ext>
              </a:extLst>
            </p:cNvPr>
            <p:cNvSpPr/>
            <p:nvPr/>
          </p:nvSpPr>
          <p:spPr>
            <a:xfrm>
              <a:off x="6875139" y="3721427"/>
              <a:ext cx="65722" cy="68580"/>
            </a:xfrm>
            <a:custGeom>
              <a:avLst/>
              <a:gdLst>
                <a:gd name="connsiteX0" fmla="*/ 65722 w 65722"/>
                <a:gd name="connsiteY0" fmla="*/ 0 h 68579"/>
                <a:gd name="connsiteX1" fmla="*/ 65722 w 65722"/>
                <a:gd name="connsiteY1" fmla="*/ 30480 h 68579"/>
                <a:gd name="connsiteX2" fmla="*/ 0 w 65722"/>
                <a:gd name="connsiteY2" fmla="*/ 68580 h 68579"/>
                <a:gd name="connsiteX3" fmla="*/ 0 w 65722"/>
                <a:gd name="connsiteY3" fmla="*/ 38100 h 68579"/>
                <a:gd name="connsiteX4" fmla="*/ 65722 w 65722"/>
                <a:gd name="connsiteY4" fmla="*/ 0 h 68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722" h="68579">
                  <a:moveTo>
                    <a:pt x="65722" y="0"/>
                  </a:moveTo>
                  <a:lnTo>
                    <a:pt x="65722" y="30480"/>
                  </a:lnTo>
                  <a:lnTo>
                    <a:pt x="0" y="68580"/>
                  </a:lnTo>
                  <a:lnTo>
                    <a:pt x="0" y="38100"/>
                  </a:lnTo>
                  <a:lnTo>
                    <a:pt x="65722" y="0"/>
                  </a:lnTo>
                  <a:close/>
                </a:path>
              </a:pathLst>
            </a:custGeom>
            <a:solidFill>
              <a:srgbClr val="5E5F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7C829BA0-5A92-4664-97B8-459333028542}"/>
                </a:ext>
              </a:extLst>
            </p:cNvPr>
            <p:cNvSpPr/>
            <p:nvPr/>
          </p:nvSpPr>
          <p:spPr>
            <a:xfrm>
              <a:off x="6964674" y="3669040"/>
              <a:ext cx="65722" cy="68580"/>
            </a:xfrm>
            <a:custGeom>
              <a:avLst/>
              <a:gdLst>
                <a:gd name="connsiteX0" fmla="*/ 65723 w 65722"/>
                <a:gd name="connsiteY0" fmla="*/ 0 h 68579"/>
                <a:gd name="connsiteX1" fmla="*/ 65723 w 65722"/>
                <a:gd name="connsiteY1" fmla="*/ 30480 h 68579"/>
                <a:gd name="connsiteX2" fmla="*/ 0 w 65722"/>
                <a:gd name="connsiteY2" fmla="*/ 68580 h 68579"/>
                <a:gd name="connsiteX3" fmla="*/ 0 w 65722"/>
                <a:gd name="connsiteY3" fmla="*/ 38100 h 68579"/>
                <a:gd name="connsiteX4" fmla="*/ 65723 w 65722"/>
                <a:gd name="connsiteY4" fmla="*/ 0 h 68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722" h="68579">
                  <a:moveTo>
                    <a:pt x="65723" y="0"/>
                  </a:moveTo>
                  <a:lnTo>
                    <a:pt x="65723" y="30480"/>
                  </a:lnTo>
                  <a:lnTo>
                    <a:pt x="0" y="68580"/>
                  </a:lnTo>
                  <a:lnTo>
                    <a:pt x="0" y="38100"/>
                  </a:lnTo>
                  <a:lnTo>
                    <a:pt x="65723" y="0"/>
                  </a:lnTo>
                  <a:close/>
                </a:path>
              </a:pathLst>
            </a:custGeom>
            <a:solidFill>
              <a:srgbClr val="5E5F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387A7FC4-EAD0-4032-986F-7E8E0C36C7E4}"/>
                </a:ext>
              </a:extLst>
            </p:cNvPr>
            <p:cNvSpPr/>
            <p:nvPr/>
          </p:nvSpPr>
          <p:spPr>
            <a:xfrm>
              <a:off x="6875139" y="3781435"/>
              <a:ext cx="65722" cy="68580"/>
            </a:xfrm>
            <a:custGeom>
              <a:avLst/>
              <a:gdLst>
                <a:gd name="connsiteX0" fmla="*/ 65722 w 65722"/>
                <a:gd name="connsiteY0" fmla="*/ 0 h 68579"/>
                <a:gd name="connsiteX1" fmla="*/ 65722 w 65722"/>
                <a:gd name="connsiteY1" fmla="*/ 30480 h 68579"/>
                <a:gd name="connsiteX2" fmla="*/ 0 w 65722"/>
                <a:gd name="connsiteY2" fmla="*/ 68580 h 68579"/>
                <a:gd name="connsiteX3" fmla="*/ 0 w 65722"/>
                <a:gd name="connsiteY3" fmla="*/ 38100 h 68579"/>
                <a:gd name="connsiteX4" fmla="*/ 65722 w 65722"/>
                <a:gd name="connsiteY4" fmla="*/ 0 h 68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722" h="68579">
                  <a:moveTo>
                    <a:pt x="65722" y="0"/>
                  </a:moveTo>
                  <a:lnTo>
                    <a:pt x="65722" y="30480"/>
                  </a:lnTo>
                  <a:lnTo>
                    <a:pt x="0" y="68580"/>
                  </a:lnTo>
                  <a:lnTo>
                    <a:pt x="0" y="38100"/>
                  </a:lnTo>
                  <a:lnTo>
                    <a:pt x="65722" y="0"/>
                  </a:lnTo>
                  <a:close/>
                </a:path>
              </a:pathLst>
            </a:custGeom>
            <a:solidFill>
              <a:srgbClr val="5E5F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779AC0C5-9787-4C4F-A379-18C191F897A9}"/>
                </a:ext>
              </a:extLst>
            </p:cNvPr>
            <p:cNvSpPr/>
            <p:nvPr/>
          </p:nvSpPr>
          <p:spPr>
            <a:xfrm>
              <a:off x="6963722" y="3730000"/>
              <a:ext cx="65722" cy="68580"/>
            </a:xfrm>
            <a:custGeom>
              <a:avLst/>
              <a:gdLst>
                <a:gd name="connsiteX0" fmla="*/ 65722 w 65722"/>
                <a:gd name="connsiteY0" fmla="*/ 0 h 68579"/>
                <a:gd name="connsiteX1" fmla="*/ 65722 w 65722"/>
                <a:gd name="connsiteY1" fmla="*/ 30480 h 68579"/>
                <a:gd name="connsiteX2" fmla="*/ 0 w 65722"/>
                <a:gd name="connsiteY2" fmla="*/ 68580 h 68579"/>
                <a:gd name="connsiteX3" fmla="*/ 0 w 65722"/>
                <a:gd name="connsiteY3" fmla="*/ 38100 h 68579"/>
                <a:gd name="connsiteX4" fmla="*/ 65722 w 65722"/>
                <a:gd name="connsiteY4" fmla="*/ 0 h 68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722" h="68579">
                  <a:moveTo>
                    <a:pt x="65722" y="0"/>
                  </a:moveTo>
                  <a:lnTo>
                    <a:pt x="65722" y="30480"/>
                  </a:lnTo>
                  <a:lnTo>
                    <a:pt x="0" y="68580"/>
                  </a:lnTo>
                  <a:lnTo>
                    <a:pt x="0" y="38100"/>
                  </a:lnTo>
                  <a:lnTo>
                    <a:pt x="65722" y="0"/>
                  </a:lnTo>
                  <a:close/>
                </a:path>
              </a:pathLst>
            </a:custGeom>
            <a:solidFill>
              <a:srgbClr val="5E5F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78C269C4-C48B-4EA2-8C8B-3BD5100354DA}"/>
                </a:ext>
              </a:extLst>
            </p:cNvPr>
            <p:cNvSpPr/>
            <p:nvPr/>
          </p:nvSpPr>
          <p:spPr>
            <a:xfrm>
              <a:off x="6875139" y="3695710"/>
              <a:ext cx="58102" cy="56198"/>
            </a:xfrm>
            <a:custGeom>
              <a:avLst/>
              <a:gdLst>
                <a:gd name="connsiteX0" fmla="*/ 58102 w 58102"/>
                <a:gd name="connsiteY0" fmla="*/ 0 h 56197"/>
                <a:gd name="connsiteX1" fmla="*/ 58102 w 58102"/>
                <a:gd name="connsiteY1" fmla="*/ 22860 h 56197"/>
                <a:gd name="connsiteX2" fmla="*/ 0 w 58102"/>
                <a:gd name="connsiteY2" fmla="*/ 56197 h 56197"/>
                <a:gd name="connsiteX3" fmla="*/ 0 w 58102"/>
                <a:gd name="connsiteY3" fmla="*/ 33338 h 56197"/>
                <a:gd name="connsiteX4" fmla="*/ 58102 w 58102"/>
                <a:gd name="connsiteY4" fmla="*/ 0 h 56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8102" h="56197">
                  <a:moveTo>
                    <a:pt x="58102" y="0"/>
                  </a:moveTo>
                  <a:lnTo>
                    <a:pt x="58102" y="22860"/>
                  </a:lnTo>
                  <a:lnTo>
                    <a:pt x="0" y="56197"/>
                  </a:lnTo>
                  <a:lnTo>
                    <a:pt x="0" y="33338"/>
                  </a:lnTo>
                  <a:lnTo>
                    <a:pt x="58102" y="0"/>
                  </a:lnTo>
                  <a:close/>
                </a:path>
              </a:pathLst>
            </a:custGeom>
            <a:solidFill>
              <a:srgbClr val="E5E6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CF008311-86DC-487C-8310-EFFC3CC82590}"/>
                </a:ext>
              </a:extLst>
            </p:cNvPr>
            <p:cNvSpPr/>
            <p:nvPr/>
          </p:nvSpPr>
          <p:spPr>
            <a:xfrm>
              <a:off x="6963722" y="3643323"/>
              <a:ext cx="58102" cy="56198"/>
            </a:xfrm>
            <a:custGeom>
              <a:avLst/>
              <a:gdLst>
                <a:gd name="connsiteX0" fmla="*/ 58102 w 58102"/>
                <a:gd name="connsiteY0" fmla="*/ 0 h 56197"/>
                <a:gd name="connsiteX1" fmla="*/ 58102 w 58102"/>
                <a:gd name="connsiteY1" fmla="*/ 22860 h 56197"/>
                <a:gd name="connsiteX2" fmla="*/ 0 w 58102"/>
                <a:gd name="connsiteY2" fmla="*/ 56197 h 56197"/>
                <a:gd name="connsiteX3" fmla="*/ 0 w 58102"/>
                <a:gd name="connsiteY3" fmla="*/ 33338 h 56197"/>
                <a:gd name="connsiteX4" fmla="*/ 58102 w 58102"/>
                <a:gd name="connsiteY4" fmla="*/ 0 h 56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8102" h="56197">
                  <a:moveTo>
                    <a:pt x="58102" y="0"/>
                  </a:moveTo>
                  <a:lnTo>
                    <a:pt x="58102" y="22860"/>
                  </a:lnTo>
                  <a:lnTo>
                    <a:pt x="0" y="56197"/>
                  </a:lnTo>
                  <a:lnTo>
                    <a:pt x="0" y="33338"/>
                  </a:lnTo>
                  <a:lnTo>
                    <a:pt x="58102" y="0"/>
                  </a:lnTo>
                  <a:close/>
                </a:path>
              </a:pathLst>
            </a:custGeom>
            <a:solidFill>
              <a:srgbClr val="E5E6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DE467202-40A9-491C-929A-B63A35886B9B}"/>
                </a:ext>
              </a:extLst>
            </p:cNvPr>
            <p:cNvSpPr/>
            <p:nvPr/>
          </p:nvSpPr>
          <p:spPr>
            <a:xfrm>
              <a:off x="6875139" y="3755718"/>
              <a:ext cx="58102" cy="56198"/>
            </a:xfrm>
            <a:custGeom>
              <a:avLst/>
              <a:gdLst>
                <a:gd name="connsiteX0" fmla="*/ 58102 w 58102"/>
                <a:gd name="connsiteY0" fmla="*/ 0 h 56197"/>
                <a:gd name="connsiteX1" fmla="*/ 58102 w 58102"/>
                <a:gd name="connsiteY1" fmla="*/ 22860 h 56197"/>
                <a:gd name="connsiteX2" fmla="*/ 0 w 58102"/>
                <a:gd name="connsiteY2" fmla="*/ 56197 h 56197"/>
                <a:gd name="connsiteX3" fmla="*/ 0 w 58102"/>
                <a:gd name="connsiteY3" fmla="*/ 33338 h 56197"/>
                <a:gd name="connsiteX4" fmla="*/ 58102 w 58102"/>
                <a:gd name="connsiteY4" fmla="*/ 0 h 56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8102" h="56197">
                  <a:moveTo>
                    <a:pt x="58102" y="0"/>
                  </a:moveTo>
                  <a:lnTo>
                    <a:pt x="58102" y="22860"/>
                  </a:lnTo>
                  <a:lnTo>
                    <a:pt x="0" y="56197"/>
                  </a:lnTo>
                  <a:lnTo>
                    <a:pt x="0" y="33338"/>
                  </a:lnTo>
                  <a:lnTo>
                    <a:pt x="58102" y="0"/>
                  </a:lnTo>
                  <a:close/>
                </a:path>
              </a:pathLst>
            </a:custGeom>
            <a:solidFill>
              <a:srgbClr val="E5E6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BA376F54-5755-4FFF-AFD2-DC44A5D780F8}"/>
                </a:ext>
              </a:extLst>
            </p:cNvPr>
            <p:cNvSpPr/>
            <p:nvPr/>
          </p:nvSpPr>
          <p:spPr>
            <a:xfrm>
              <a:off x="6963722" y="3704283"/>
              <a:ext cx="58102" cy="56198"/>
            </a:xfrm>
            <a:custGeom>
              <a:avLst/>
              <a:gdLst>
                <a:gd name="connsiteX0" fmla="*/ 58102 w 58102"/>
                <a:gd name="connsiteY0" fmla="*/ 0 h 56197"/>
                <a:gd name="connsiteX1" fmla="*/ 58102 w 58102"/>
                <a:gd name="connsiteY1" fmla="*/ 22860 h 56197"/>
                <a:gd name="connsiteX2" fmla="*/ 0 w 58102"/>
                <a:gd name="connsiteY2" fmla="*/ 56198 h 56197"/>
                <a:gd name="connsiteX3" fmla="*/ 0 w 58102"/>
                <a:gd name="connsiteY3" fmla="*/ 33338 h 56197"/>
                <a:gd name="connsiteX4" fmla="*/ 58102 w 58102"/>
                <a:gd name="connsiteY4" fmla="*/ 0 h 56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8102" h="56197">
                  <a:moveTo>
                    <a:pt x="58102" y="0"/>
                  </a:moveTo>
                  <a:lnTo>
                    <a:pt x="58102" y="22860"/>
                  </a:lnTo>
                  <a:lnTo>
                    <a:pt x="0" y="56198"/>
                  </a:lnTo>
                  <a:lnTo>
                    <a:pt x="0" y="33338"/>
                  </a:lnTo>
                  <a:lnTo>
                    <a:pt x="58102" y="0"/>
                  </a:lnTo>
                  <a:close/>
                </a:path>
              </a:pathLst>
            </a:custGeom>
            <a:solidFill>
              <a:srgbClr val="E5E6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2BE5523B-1009-4E3C-8244-2DE1799555FA}"/>
                </a:ext>
              </a:extLst>
            </p:cNvPr>
            <p:cNvSpPr/>
            <p:nvPr/>
          </p:nvSpPr>
          <p:spPr>
            <a:xfrm>
              <a:off x="6875139" y="3725239"/>
              <a:ext cx="58102" cy="56198"/>
            </a:xfrm>
            <a:custGeom>
              <a:avLst/>
              <a:gdLst>
                <a:gd name="connsiteX0" fmla="*/ 58102 w 58102"/>
                <a:gd name="connsiteY0" fmla="*/ 0 h 56197"/>
                <a:gd name="connsiteX1" fmla="*/ 58102 w 58102"/>
                <a:gd name="connsiteY1" fmla="*/ 22860 h 56197"/>
                <a:gd name="connsiteX2" fmla="*/ 0 w 58102"/>
                <a:gd name="connsiteY2" fmla="*/ 56197 h 56197"/>
                <a:gd name="connsiteX3" fmla="*/ 0 w 58102"/>
                <a:gd name="connsiteY3" fmla="*/ 33338 h 56197"/>
                <a:gd name="connsiteX4" fmla="*/ 58102 w 58102"/>
                <a:gd name="connsiteY4" fmla="*/ 0 h 56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8102" h="56197">
                  <a:moveTo>
                    <a:pt x="58102" y="0"/>
                  </a:moveTo>
                  <a:lnTo>
                    <a:pt x="58102" y="22860"/>
                  </a:lnTo>
                  <a:lnTo>
                    <a:pt x="0" y="56197"/>
                  </a:lnTo>
                  <a:lnTo>
                    <a:pt x="0" y="33338"/>
                  </a:lnTo>
                  <a:lnTo>
                    <a:pt x="58102" y="0"/>
                  </a:lnTo>
                  <a:close/>
                </a:path>
              </a:pathLst>
            </a:custGeom>
            <a:solidFill>
              <a:srgbClr val="E5E6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CBF68296-19C9-4980-9C78-FC2EE948DFE7}"/>
                </a:ext>
              </a:extLst>
            </p:cNvPr>
            <p:cNvSpPr/>
            <p:nvPr/>
          </p:nvSpPr>
          <p:spPr>
            <a:xfrm>
              <a:off x="6963722" y="3673802"/>
              <a:ext cx="58102" cy="56198"/>
            </a:xfrm>
            <a:custGeom>
              <a:avLst/>
              <a:gdLst>
                <a:gd name="connsiteX0" fmla="*/ 58102 w 58102"/>
                <a:gd name="connsiteY0" fmla="*/ 0 h 56197"/>
                <a:gd name="connsiteX1" fmla="*/ 58102 w 58102"/>
                <a:gd name="connsiteY1" fmla="*/ 22860 h 56197"/>
                <a:gd name="connsiteX2" fmla="*/ 0 w 58102"/>
                <a:gd name="connsiteY2" fmla="*/ 56198 h 56197"/>
                <a:gd name="connsiteX3" fmla="*/ 0 w 58102"/>
                <a:gd name="connsiteY3" fmla="*/ 33338 h 56197"/>
                <a:gd name="connsiteX4" fmla="*/ 58102 w 58102"/>
                <a:gd name="connsiteY4" fmla="*/ 0 h 56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8102" h="56197">
                  <a:moveTo>
                    <a:pt x="58102" y="0"/>
                  </a:moveTo>
                  <a:lnTo>
                    <a:pt x="58102" y="22860"/>
                  </a:lnTo>
                  <a:lnTo>
                    <a:pt x="0" y="56198"/>
                  </a:lnTo>
                  <a:lnTo>
                    <a:pt x="0" y="33338"/>
                  </a:lnTo>
                  <a:lnTo>
                    <a:pt x="58102" y="0"/>
                  </a:lnTo>
                  <a:close/>
                </a:path>
              </a:pathLst>
            </a:custGeom>
            <a:solidFill>
              <a:srgbClr val="E5E6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EC590C3D-046A-4342-A0FD-9B561ACB6794}"/>
                </a:ext>
              </a:extLst>
            </p:cNvPr>
            <p:cNvSpPr/>
            <p:nvPr/>
          </p:nvSpPr>
          <p:spPr>
            <a:xfrm>
              <a:off x="6875139" y="3786199"/>
              <a:ext cx="58102" cy="56198"/>
            </a:xfrm>
            <a:custGeom>
              <a:avLst/>
              <a:gdLst>
                <a:gd name="connsiteX0" fmla="*/ 58102 w 58102"/>
                <a:gd name="connsiteY0" fmla="*/ 0 h 56197"/>
                <a:gd name="connsiteX1" fmla="*/ 58102 w 58102"/>
                <a:gd name="connsiteY1" fmla="*/ 22860 h 56197"/>
                <a:gd name="connsiteX2" fmla="*/ 0 w 58102"/>
                <a:gd name="connsiteY2" fmla="*/ 56197 h 56197"/>
                <a:gd name="connsiteX3" fmla="*/ 0 w 58102"/>
                <a:gd name="connsiteY3" fmla="*/ 33338 h 56197"/>
                <a:gd name="connsiteX4" fmla="*/ 58102 w 58102"/>
                <a:gd name="connsiteY4" fmla="*/ 0 h 56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8102" h="56197">
                  <a:moveTo>
                    <a:pt x="58102" y="0"/>
                  </a:moveTo>
                  <a:lnTo>
                    <a:pt x="58102" y="22860"/>
                  </a:lnTo>
                  <a:lnTo>
                    <a:pt x="0" y="56197"/>
                  </a:lnTo>
                  <a:lnTo>
                    <a:pt x="0" y="33338"/>
                  </a:lnTo>
                  <a:lnTo>
                    <a:pt x="58102" y="0"/>
                  </a:lnTo>
                  <a:close/>
                </a:path>
              </a:pathLst>
            </a:custGeom>
            <a:solidFill>
              <a:srgbClr val="E5E6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7FEF64BC-2A79-4B2A-A00E-9B591A83881F}"/>
                </a:ext>
              </a:extLst>
            </p:cNvPr>
            <p:cNvSpPr/>
            <p:nvPr/>
          </p:nvSpPr>
          <p:spPr>
            <a:xfrm>
              <a:off x="6963722" y="3734763"/>
              <a:ext cx="58102" cy="56198"/>
            </a:xfrm>
            <a:custGeom>
              <a:avLst/>
              <a:gdLst>
                <a:gd name="connsiteX0" fmla="*/ 58102 w 58102"/>
                <a:gd name="connsiteY0" fmla="*/ 0 h 56197"/>
                <a:gd name="connsiteX1" fmla="*/ 58102 w 58102"/>
                <a:gd name="connsiteY1" fmla="*/ 22860 h 56197"/>
                <a:gd name="connsiteX2" fmla="*/ 0 w 58102"/>
                <a:gd name="connsiteY2" fmla="*/ 56197 h 56197"/>
                <a:gd name="connsiteX3" fmla="*/ 0 w 58102"/>
                <a:gd name="connsiteY3" fmla="*/ 33338 h 56197"/>
                <a:gd name="connsiteX4" fmla="*/ 58102 w 58102"/>
                <a:gd name="connsiteY4" fmla="*/ 0 h 56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8102" h="56197">
                  <a:moveTo>
                    <a:pt x="58102" y="0"/>
                  </a:moveTo>
                  <a:lnTo>
                    <a:pt x="58102" y="22860"/>
                  </a:lnTo>
                  <a:lnTo>
                    <a:pt x="0" y="56197"/>
                  </a:lnTo>
                  <a:lnTo>
                    <a:pt x="0" y="33338"/>
                  </a:lnTo>
                  <a:lnTo>
                    <a:pt x="58102" y="0"/>
                  </a:lnTo>
                  <a:close/>
                </a:path>
              </a:pathLst>
            </a:custGeom>
            <a:solidFill>
              <a:srgbClr val="E5E6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CA429B76-3B2A-45D9-9796-DAA6643CA920}"/>
                </a:ext>
              </a:extLst>
            </p:cNvPr>
            <p:cNvSpPr/>
            <p:nvPr/>
          </p:nvSpPr>
          <p:spPr>
            <a:xfrm>
              <a:off x="5737854" y="3075631"/>
              <a:ext cx="989646" cy="427674"/>
            </a:xfrm>
            <a:custGeom>
              <a:avLst/>
              <a:gdLst>
                <a:gd name="connsiteX0" fmla="*/ 989648 w 989647"/>
                <a:gd name="connsiteY0" fmla="*/ 67627 h 427672"/>
                <a:gd name="connsiteX1" fmla="*/ 617220 w 989647"/>
                <a:gd name="connsiteY1" fmla="*/ 0 h 427672"/>
                <a:gd name="connsiteX2" fmla="*/ 0 w 989647"/>
                <a:gd name="connsiteY2" fmla="*/ 360045 h 427672"/>
                <a:gd name="connsiteX3" fmla="*/ 372428 w 989647"/>
                <a:gd name="connsiteY3" fmla="*/ 427673 h 427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89647" h="427672">
                  <a:moveTo>
                    <a:pt x="989648" y="67627"/>
                  </a:moveTo>
                  <a:lnTo>
                    <a:pt x="617220" y="0"/>
                  </a:lnTo>
                  <a:lnTo>
                    <a:pt x="0" y="360045"/>
                  </a:lnTo>
                  <a:lnTo>
                    <a:pt x="372428" y="427673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20508A2E-C039-435B-BC79-BFA82FE30AF4}"/>
                </a:ext>
              </a:extLst>
            </p:cNvPr>
            <p:cNvSpPr/>
            <p:nvPr/>
          </p:nvSpPr>
          <p:spPr>
            <a:xfrm>
              <a:off x="6110283" y="3143259"/>
              <a:ext cx="973454" cy="698184"/>
            </a:xfrm>
            <a:custGeom>
              <a:avLst/>
              <a:gdLst>
                <a:gd name="connsiteX0" fmla="*/ 973455 w 973454"/>
                <a:gd name="connsiteY0" fmla="*/ 338138 h 698182"/>
                <a:gd name="connsiteX1" fmla="*/ 617220 w 973454"/>
                <a:gd name="connsiteY1" fmla="*/ 0 h 698182"/>
                <a:gd name="connsiteX2" fmla="*/ 0 w 973454"/>
                <a:gd name="connsiteY2" fmla="*/ 360045 h 698182"/>
                <a:gd name="connsiteX3" fmla="*/ 356235 w 973454"/>
                <a:gd name="connsiteY3" fmla="*/ 698183 h 698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73454" h="698182">
                  <a:moveTo>
                    <a:pt x="973455" y="338138"/>
                  </a:moveTo>
                  <a:lnTo>
                    <a:pt x="617220" y="0"/>
                  </a:lnTo>
                  <a:lnTo>
                    <a:pt x="0" y="360045"/>
                  </a:lnTo>
                  <a:lnTo>
                    <a:pt x="356235" y="698183"/>
                  </a:ln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6CE5FF94-3B4A-4C42-802E-9ED0535971AF}"/>
                </a:ext>
              </a:extLst>
            </p:cNvPr>
            <p:cNvSpPr/>
            <p:nvPr/>
          </p:nvSpPr>
          <p:spPr>
            <a:xfrm>
              <a:off x="5737858" y="3435676"/>
              <a:ext cx="728662" cy="406718"/>
            </a:xfrm>
            <a:custGeom>
              <a:avLst/>
              <a:gdLst>
                <a:gd name="connsiteX0" fmla="*/ 0 w 728662"/>
                <a:gd name="connsiteY0" fmla="*/ 0 h 406717"/>
                <a:gd name="connsiteX1" fmla="*/ 372428 w 728662"/>
                <a:gd name="connsiteY1" fmla="*/ 68580 h 406717"/>
                <a:gd name="connsiteX2" fmla="*/ 728662 w 728662"/>
                <a:gd name="connsiteY2" fmla="*/ 406717 h 406717"/>
                <a:gd name="connsiteX3" fmla="*/ 0 w 728662"/>
                <a:gd name="connsiteY3" fmla="*/ 0 h 406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28662" h="406717">
                  <a:moveTo>
                    <a:pt x="0" y="0"/>
                  </a:moveTo>
                  <a:lnTo>
                    <a:pt x="372428" y="68580"/>
                  </a:lnTo>
                  <a:lnTo>
                    <a:pt x="728662" y="40671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1504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E9171F1A-B4C6-4E32-8324-67484A9E7167}"/>
                </a:ext>
              </a:extLst>
            </p:cNvPr>
            <p:cNvSpPr/>
            <p:nvPr/>
          </p:nvSpPr>
          <p:spPr>
            <a:xfrm>
              <a:off x="5821678" y="3465205"/>
              <a:ext cx="552449" cy="307658"/>
            </a:xfrm>
            <a:custGeom>
              <a:avLst/>
              <a:gdLst>
                <a:gd name="connsiteX0" fmla="*/ 0 w 552450"/>
                <a:gd name="connsiteY0" fmla="*/ 0 h 307657"/>
                <a:gd name="connsiteX1" fmla="*/ 552450 w 552450"/>
                <a:gd name="connsiteY1" fmla="*/ 307658 h 307657"/>
                <a:gd name="connsiteX2" fmla="*/ 281940 w 552450"/>
                <a:gd name="connsiteY2" fmla="*/ 51435 h 307657"/>
                <a:gd name="connsiteX3" fmla="*/ 0 w 552450"/>
                <a:gd name="connsiteY3" fmla="*/ 0 h 307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2450" h="307657">
                  <a:moveTo>
                    <a:pt x="0" y="0"/>
                  </a:moveTo>
                  <a:lnTo>
                    <a:pt x="552450" y="307658"/>
                  </a:lnTo>
                  <a:lnTo>
                    <a:pt x="281940" y="514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02A2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EBE50340-8687-4B09-9970-11979E994CAB}"/>
                </a:ext>
              </a:extLst>
            </p:cNvPr>
            <p:cNvSpPr/>
            <p:nvPr/>
          </p:nvSpPr>
          <p:spPr>
            <a:xfrm>
              <a:off x="5859778" y="3471872"/>
              <a:ext cx="478154" cy="266701"/>
            </a:xfrm>
            <a:custGeom>
              <a:avLst/>
              <a:gdLst>
                <a:gd name="connsiteX0" fmla="*/ 0 w 478154"/>
                <a:gd name="connsiteY0" fmla="*/ 0 h 266700"/>
                <a:gd name="connsiteX1" fmla="*/ 95250 w 478154"/>
                <a:gd name="connsiteY1" fmla="*/ 53340 h 266700"/>
                <a:gd name="connsiteX2" fmla="*/ 478155 w 478154"/>
                <a:gd name="connsiteY2" fmla="*/ 266700 h 266700"/>
                <a:gd name="connsiteX3" fmla="*/ 244793 w 478154"/>
                <a:gd name="connsiteY3" fmla="*/ 45720 h 266700"/>
                <a:gd name="connsiteX4" fmla="*/ 0 w 478154"/>
                <a:gd name="connsiteY4" fmla="*/ 0 h 266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8154" h="266700">
                  <a:moveTo>
                    <a:pt x="0" y="0"/>
                  </a:moveTo>
                  <a:lnTo>
                    <a:pt x="95250" y="53340"/>
                  </a:lnTo>
                  <a:lnTo>
                    <a:pt x="478155" y="266700"/>
                  </a:lnTo>
                  <a:lnTo>
                    <a:pt x="244793" y="457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B635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3C7B94E0-B3B6-4224-A633-4813865DCA4C}"/>
                </a:ext>
              </a:extLst>
            </p:cNvPr>
            <p:cNvSpPr/>
            <p:nvPr/>
          </p:nvSpPr>
          <p:spPr>
            <a:xfrm>
              <a:off x="5919785" y="3624273"/>
              <a:ext cx="340042" cy="445771"/>
            </a:xfrm>
            <a:custGeom>
              <a:avLst/>
              <a:gdLst>
                <a:gd name="connsiteX0" fmla="*/ 0 w 340042"/>
                <a:gd name="connsiteY0" fmla="*/ 256222 h 445770"/>
                <a:gd name="connsiteX1" fmla="*/ 0 w 340042"/>
                <a:gd name="connsiteY1" fmla="*/ 0 h 445770"/>
                <a:gd name="connsiteX2" fmla="*/ 340042 w 340042"/>
                <a:gd name="connsiteY2" fmla="*/ 189547 h 445770"/>
                <a:gd name="connsiteX3" fmla="*/ 340042 w 340042"/>
                <a:gd name="connsiteY3" fmla="*/ 445770 h 445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0042" h="445770">
                  <a:moveTo>
                    <a:pt x="0" y="256222"/>
                  </a:moveTo>
                  <a:lnTo>
                    <a:pt x="0" y="0"/>
                  </a:lnTo>
                  <a:lnTo>
                    <a:pt x="340042" y="189547"/>
                  </a:lnTo>
                  <a:lnTo>
                    <a:pt x="340042" y="445770"/>
                  </a:lnTo>
                  <a:close/>
                </a:path>
              </a:pathLst>
            </a:custGeom>
            <a:solidFill>
              <a:srgbClr val="1B1B1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C843385C-6E87-469C-952F-66ABE8691380}"/>
                </a:ext>
              </a:extLst>
            </p:cNvPr>
            <p:cNvSpPr/>
            <p:nvPr/>
          </p:nvSpPr>
          <p:spPr>
            <a:xfrm>
              <a:off x="6248397" y="3820489"/>
              <a:ext cx="86677" cy="303848"/>
            </a:xfrm>
            <a:custGeom>
              <a:avLst/>
              <a:gdLst>
                <a:gd name="connsiteX0" fmla="*/ 86678 w 86677"/>
                <a:gd name="connsiteY0" fmla="*/ 48577 h 303847"/>
                <a:gd name="connsiteX1" fmla="*/ 0 w 86677"/>
                <a:gd name="connsiteY1" fmla="*/ 0 h 303847"/>
                <a:gd name="connsiteX2" fmla="*/ 0 w 86677"/>
                <a:gd name="connsiteY2" fmla="*/ 255270 h 303847"/>
                <a:gd name="connsiteX3" fmla="*/ 86678 w 86677"/>
                <a:gd name="connsiteY3" fmla="*/ 303847 h 303847"/>
                <a:gd name="connsiteX4" fmla="*/ 86678 w 86677"/>
                <a:gd name="connsiteY4" fmla="*/ 48577 h 303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677" h="303847">
                  <a:moveTo>
                    <a:pt x="86678" y="48577"/>
                  </a:moveTo>
                  <a:lnTo>
                    <a:pt x="0" y="0"/>
                  </a:lnTo>
                  <a:lnTo>
                    <a:pt x="0" y="255270"/>
                  </a:lnTo>
                  <a:lnTo>
                    <a:pt x="86678" y="303847"/>
                  </a:lnTo>
                  <a:lnTo>
                    <a:pt x="86678" y="48577"/>
                  </a:lnTo>
                  <a:close/>
                </a:path>
              </a:pathLst>
            </a:custGeom>
            <a:solidFill>
              <a:srgbClr val="5E5F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7AE8D081-E5BB-4B9F-A27F-01FA64BDE832}"/>
                </a:ext>
              </a:extLst>
            </p:cNvPr>
            <p:cNvSpPr/>
            <p:nvPr/>
          </p:nvSpPr>
          <p:spPr>
            <a:xfrm>
              <a:off x="5821678" y="3583315"/>
              <a:ext cx="86677" cy="303848"/>
            </a:xfrm>
            <a:custGeom>
              <a:avLst/>
              <a:gdLst>
                <a:gd name="connsiteX0" fmla="*/ 86678 w 86677"/>
                <a:gd name="connsiteY0" fmla="*/ 48578 h 303847"/>
                <a:gd name="connsiteX1" fmla="*/ 0 w 86677"/>
                <a:gd name="connsiteY1" fmla="*/ 0 h 303847"/>
                <a:gd name="connsiteX2" fmla="*/ 0 w 86677"/>
                <a:gd name="connsiteY2" fmla="*/ 255270 h 303847"/>
                <a:gd name="connsiteX3" fmla="*/ 86678 w 86677"/>
                <a:gd name="connsiteY3" fmla="*/ 303848 h 303847"/>
                <a:gd name="connsiteX4" fmla="*/ 86678 w 86677"/>
                <a:gd name="connsiteY4" fmla="*/ 48578 h 303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677" h="303847">
                  <a:moveTo>
                    <a:pt x="86678" y="48578"/>
                  </a:moveTo>
                  <a:lnTo>
                    <a:pt x="0" y="0"/>
                  </a:lnTo>
                  <a:lnTo>
                    <a:pt x="0" y="255270"/>
                  </a:lnTo>
                  <a:lnTo>
                    <a:pt x="86678" y="303848"/>
                  </a:lnTo>
                  <a:lnTo>
                    <a:pt x="86678" y="48578"/>
                  </a:lnTo>
                  <a:close/>
                </a:path>
              </a:pathLst>
            </a:custGeom>
            <a:solidFill>
              <a:srgbClr val="5E5F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02A89E0E-BF97-44FB-8B6E-4290C3EFDF7F}"/>
                </a:ext>
              </a:extLst>
            </p:cNvPr>
            <p:cNvSpPr/>
            <p:nvPr/>
          </p:nvSpPr>
          <p:spPr>
            <a:xfrm>
              <a:off x="6335075" y="3862399"/>
              <a:ext cx="12382" cy="262891"/>
            </a:xfrm>
            <a:custGeom>
              <a:avLst/>
              <a:gdLst>
                <a:gd name="connsiteX0" fmla="*/ 952 w 12382"/>
                <a:gd name="connsiteY0" fmla="*/ 262890 h 262890"/>
                <a:gd name="connsiteX1" fmla="*/ 0 w 12382"/>
                <a:gd name="connsiteY1" fmla="*/ 6667 h 262890"/>
                <a:gd name="connsiteX2" fmla="*/ 12382 w 12382"/>
                <a:gd name="connsiteY2" fmla="*/ 0 h 262890"/>
                <a:gd name="connsiteX3" fmla="*/ 12382 w 12382"/>
                <a:gd name="connsiteY3" fmla="*/ 159067 h 262890"/>
                <a:gd name="connsiteX4" fmla="*/ 12382 w 12382"/>
                <a:gd name="connsiteY4" fmla="*/ 255270 h 262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382" h="262890">
                  <a:moveTo>
                    <a:pt x="952" y="262890"/>
                  </a:moveTo>
                  <a:lnTo>
                    <a:pt x="0" y="6667"/>
                  </a:lnTo>
                  <a:lnTo>
                    <a:pt x="12382" y="0"/>
                  </a:lnTo>
                  <a:lnTo>
                    <a:pt x="12382" y="159067"/>
                  </a:lnTo>
                  <a:lnTo>
                    <a:pt x="12382" y="255270"/>
                  </a:lnTo>
                  <a:close/>
                </a:path>
              </a:pathLst>
            </a:custGeom>
            <a:solidFill>
              <a:srgbClr val="42424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17169222-D5FA-4B72-87C0-6501B06F7DD8}"/>
                </a:ext>
              </a:extLst>
            </p:cNvPr>
            <p:cNvSpPr/>
            <p:nvPr/>
          </p:nvSpPr>
          <p:spPr>
            <a:xfrm>
              <a:off x="5908355" y="3624272"/>
              <a:ext cx="11429" cy="262891"/>
            </a:xfrm>
            <a:custGeom>
              <a:avLst/>
              <a:gdLst>
                <a:gd name="connsiteX0" fmla="*/ 0 w 11429"/>
                <a:gd name="connsiteY0" fmla="*/ 262890 h 262890"/>
                <a:gd name="connsiteX1" fmla="*/ 0 w 11429"/>
                <a:gd name="connsiteY1" fmla="*/ 7620 h 262890"/>
                <a:gd name="connsiteX2" fmla="*/ 11430 w 11429"/>
                <a:gd name="connsiteY2" fmla="*/ 0 h 262890"/>
                <a:gd name="connsiteX3" fmla="*/ 11430 w 11429"/>
                <a:gd name="connsiteY3" fmla="*/ 160020 h 262890"/>
                <a:gd name="connsiteX4" fmla="*/ 11430 w 11429"/>
                <a:gd name="connsiteY4" fmla="*/ 256222 h 262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429" h="262890">
                  <a:moveTo>
                    <a:pt x="0" y="262890"/>
                  </a:moveTo>
                  <a:lnTo>
                    <a:pt x="0" y="7620"/>
                  </a:lnTo>
                  <a:lnTo>
                    <a:pt x="11430" y="0"/>
                  </a:lnTo>
                  <a:lnTo>
                    <a:pt x="11430" y="160020"/>
                  </a:lnTo>
                  <a:lnTo>
                    <a:pt x="11430" y="256222"/>
                  </a:lnTo>
                  <a:close/>
                </a:path>
              </a:pathLst>
            </a:custGeom>
            <a:solidFill>
              <a:srgbClr val="42424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DD807EE5-CCF1-40A1-A4FC-EFE29425BDB6}"/>
                </a:ext>
              </a:extLst>
            </p:cNvPr>
            <p:cNvSpPr/>
            <p:nvPr/>
          </p:nvSpPr>
          <p:spPr>
            <a:xfrm>
              <a:off x="5820724" y="3538547"/>
              <a:ext cx="526732" cy="330517"/>
            </a:xfrm>
            <a:custGeom>
              <a:avLst/>
              <a:gdLst>
                <a:gd name="connsiteX0" fmla="*/ 526732 w 526732"/>
                <a:gd name="connsiteY0" fmla="*/ 323850 h 330517"/>
                <a:gd name="connsiteX1" fmla="*/ 526732 w 526732"/>
                <a:gd name="connsiteY1" fmla="*/ 285750 h 330517"/>
                <a:gd name="connsiteX2" fmla="*/ 12383 w 526732"/>
                <a:gd name="connsiteY2" fmla="*/ 0 h 330517"/>
                <a:gd name="connsiteX3" fmla="*/ 952 w 526732"/>
                <a:gd name="connsiteY3" fmla="*/ 6667 h 330517"/>
                <a:gd name="connsiteX4" fmla="*/ 0 w 526732"/>
                <a:gd name="connsiteY4" fmla="*/ 44767 h 330517"/>
                <a:gd name="connsiteX5" fmla="*/ 514350 w 526732"/>
                <a:gd name="connsiteY5" fmla="*/ 330517 h 3305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6732" h="330517">
                  <a:moveTo>
                    <a:pt x="526732" y="323850"/>
                  </a:moveTo>
                  <a:lnTo>
                    <a:pt x="526732" y="285750"/>
                  </a:lnTo>
                  <a:lnTo>
                    <a:pt x="12383" y="0"/>
                  </a:lnTo>
                  <a:lnTo>
                    <a:pt x="952" y="6667"/>
                  </a:lnTo>
                  <a:lnTo>
                    <a:pt x="0" y="44767"/>
                  </a:lnTo>
                  <a:lnTo>
                    <a:pt x="514350" y="330517"/>
                  </a:lnTo>
                  <a:close/>
                </a:path>
              </a:pathLst>
            </a:custGeom>
            <a:solidFill>
              <a:srgbClr val="42424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C2E34B53-B4A0-4020-8A44-E7FC712122D1}"/>
                </a:ext>
              </a:extLst>
            </p:cNvPr>
            <p:cNvSpPr/>
            <p:nvPr/>
          </p:nvSpPr>
          <p:spPr>
            <a:xfrm>
              <a:off x="5820724" y="3545212"/>
              <a:ext cx="514350" cy="323851"/>
            </a:xfrm>
            <a:custGeom>
              <a:avLst/>
              <a:gdLst>
                <a:gd name="connsiteX0" fmla="*/ 514350 w 514350"/>
                <a:gd name="connsiteY0" fmla="*/ 323850 h 323850"/>
                <a:gd name="connsiteX1" fmla="*/ 514350 w 514350"/>
                <a:gd name="connsiteY1" fmla="*/ 286703 h 323850"/>
                <a:gd name="connsiteX2" fmla="*/ 952 w 514350"/>
                <a:gd name="connsiteY2" fmla="*/ 0 h 323850"/>
                <a:gd name="connsiteX3" fmla="*/ 0 w 514350"/>
                <a:gd name="connsiteY3" fmla="*/ 38100 h 323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4350" h="323850">
                  <a:moveTo>
                    <a:pt x="514350" y="323850"/>
                  </a:moveTo>
                  <a:lnTo>
                    <a:pt x="514350" y="286703"/>
                  </a:lnTo>
                  <a:lnTo>
                    <a:pt x="952" y="0"/>
                  </a:lnTo>
                  <a:lnTo>
                    <a:pt x="0" y="38100"/>
                  </a:lnTo>
                  <a:close/>
                </a:path>
              </a:pathLst>
            </a:custGeom>
            <a:solidFill>
              <a:srgbClr val="7D7C7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128" name="Graphic 1">
              <a:extLst>
                <a:ext uri="{FF2B5EF4-FFF2-40B4-BE49-F238E27FC236}">
                  <a16:creationId xmlns:a16="http://schemas.microsoft.com/office/drawing/2014/main" id="{594594D1-0FBC-4A0A-9D56-7FEC47990FD5}"/>
                </a:ext>
              </a:extLst>
            </p:cNvPr>
            <p:cNvGrpSpPr/>
            <p:nvPr/>
          </p:nvGrpSpPr>
          <p:grpSpPr>
            <a:xfrm>
              <a:off x="5789292" y="3068961"/>
              <a:ext cx="38100" cy="91441"/>
              <a:chOff x="5789294" y="3068954"/>
              <a:chExt cx="38100" cy="91440"/>
            </a:xfrm>
            <a:solidFill>
              <a:schemeClr val="accent1"/>
            </a:solidFill>
          </p:grpSpPr>
          <p:sp>
            <p:nvSpPr>
              <p:cNvPr id="129" name="Freeform: Shape 128">
                <a:extLst>
                  <a:ext uri="{FF2B5EF4-FFF2-40B4-BE49-F238E27FC236}">
                    <a16:creationId xmlns:a16="http://schemas.microsoft.com/office/drawing/2014/main" id="{8C86A919-DC18-4C0E-9133-FE27B123389D}"/>
                  </a:ext>
                </a:extLst>
              </p:cNvPr>
              <p:cNvSpPr/>
              <p:nvPr/>
            </p:nvSpPr>
            <p:spPr>
              <a:xfrm>
                <a:off x="5789294" y="3068954"/>
                <a:ext cx="38100" cy="91440"/>
              </a:xfrm>
              <a:custGeom>
                <a:avLst/>
                <a:gdLst>
                  <a:gd name="connsiteX0" fmla="*/ 0 w 38100"/>
                  <a:gd name="connsiteY0" fmla="*/ 21908 h 91440"/>
                  <a:gd name="connsiteX1" fmla="*/ 0 w 38100"/>
                  <a:gd name="connsiteY1" fmla="*/ 91440 h 91440"/>
                  <a:gd name="connsiteX2" fmla="*/ 38100 w 38100"/>
                  <a:gd name="connsiteY2" fmla="*/ 68580 h 91440"/>
                  <a:gd name="connsiteX3" fmla="*/ 38100 w 38100"/>
                  <a:gd name="connsiteY3" fmla="*/ 0 h 914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8100" h="91440">
                    <a:moveTo>
                      <a:pt x="0" y="21908"/>
                    </a:moveTo>
                    <a:lnTo>
                      <a:pt x="0" y="91440"/>
                    </a:lnTo>
                    <a:lnTo>
                      <a:pt x="38100" y="68580"/>
                    </a:lnTo>
                    <a:lnTo>
                      <a:pt x="38100" y="0"/>
                    </a:lnTo>
                    <a:close/>
                  </a:path>
                </a:pathLst>
              </a:custGeom>
              <a:solidFill>
                <a:srgbClr val="00000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0" name="Freeform: Shape 129">
                <a:extLst>
                  <a:ext uri="{FF2B5EF4-FFF2-40B4-BE49-F238E27FC236}">
                    <a16:creationId xmlns:a16="http://schemas.microsoft.com/office/drawing/2014/main" id="{58AC5E23-5D72-4DBF-A80A-F6EFC5C76170}"/>
                  </a:ext>
                </a:extLst>
              </p:cNvPr>
              <p:cNvSpPr/>
              <p:nvPr/>
            </p:nvSpPr>
            <p:spPr>
              <a:xfrm>
                <a:off x="5792151" y="3074669"/>
                <a:ext cx="32385" cy="79057"/>
              </a:xfrm>
              <a:custGeom>
                <a:avLst/>
                <a:gdLst>
                  <a:gd name="connsiteX0" fmla="*/ 0 w 32385"/>
                  <a:gd name="connsiteY0" fmla="*/ 18097 h 79057"/>
                  <a:gd name="connsiteX1" fmla="*/ 32385 w 32385"/>
                  <a:gd name="connsiteY1" fmla="*/ 0 h 79057"/>
                  <a:gd name="connsiteX2" fmla="*/ 32385 w 32385"/>
                  <a:gd name="connsiteY2" fmla="*/ 60960 h 79057"/>
                  <a:gd name="connsiteX3" fmla="*/ 0 w 32385"/>
                  <a:gd name="connsiteY3" fmla="*/ 79057 h 790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385" h="79057">
                    <a:moveTo>
                      <a:pt x="0" y="18097"/>
                    </a:moveTo>
                    <a:lnTo>
                      <a:pt x="32385" y="0"/>
                    </a:lnTo>
                    <a:lnTo>
                      <a:pt x="32385" y="60960"/>
                    </a:lnTo>
                    <a:lnTo>
                      <a:pt x="0" y="79057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1" name="Freeform: Shape 130">
                <a:extLst>
                  <a:ext uri="{FF2B5EF4-FFF2-40B4-BE49-F238E27FC236}">
                    <a16:creationId xmlns:a16="http://schemas.microsoft.com/office/drawing/2014/main" id="{216B441A-BB97-4CE6-9D24-022F744CAF46}"/>
                  </a:ext>
                </a:extLst>
              </p:cNvPr>
              <p:cNvSpPr/>
              <p:nvPr/>
            </p:nvSpPr>
            <p:spPr>
              <a:xfrm>
                <a:off x="5792151" y="3079432"/>
                <a:ext cx="23812" cy="64769"/>
              </a:xfrm>
              <a:custGeom>
                <a:avLst/>
                <a:gdLst>
                  <a:gd name="connsiteX0" fmla="*/ 23813 w 23812"/>
                  <a:gd name="connsiteY0" fmla="*/ 0 h 64769"/>
                  <a:gd name="connsiteX1" fmla="*/ 23813 w 23812"/>
                  <a:gd name="connsiteY1" fmla="*/ 51435 h 64769"/>
                  <a:gd name="connsiteX2" fmla="*/ 0 w 23812"/>
                  <a:gd name="connsiteY2" fmla="*/ 64770 h 64769"/>
                  <a:gd name="connsiteX3" fmla="*/ 0 w 23812"/>
                  <a:gd name="connsiteY3" fmla="*/ 13335 h 647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812" h="64769">
                    <a:moveTo>
                      <a:pt x="23813" y="0"/>
                    </a:moveTo>
                    <a:lnTo>
                      <a:pt x="23813" y="51435"/>
                    </a:lnTo>
                    <a:lnTo>
                      <a:pt x="0" y="64770"/>
                    </a:lnTo>
                    <a:lnTo>
                      <a:pt x="0" y="13335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2" name="Freeform: Shape 131">
                <a:extLst>
                  <a:ext uri="{FF2B5EF4-FFF2-40B4-BE49-F238E27FC236}">
                    <a16:creationId xmlns:a16="http://schemas.microsoft.com/office/drawing/2014/main" id="{1B674B6C-79CB-49D5-8842-EB7245F88BC9}"/>
                  </a:ext>
                </a:extLst>
              </p:cNvPr>
              <p:cNvSpPr/>
              <p:nvPr/>
            </p:nvSpPr>
            <p:spPr>
              <a:xfrm>
                <a:off x="5792151" y="3130866"/>
                <a:ext cx="32385" cy="22860"/>
              </a:xfrm>
              <a:custGeom>
                <a:avLst/>
                <a:gdLst>
                  <a:gd name="connsiteX0" fmla="*/ 0 w 32385"/>
                  <a:gd name="connsiteY0" fmla="*/ 22860 h 22860"/>
                  <a:gd name="connsiteX1" fmla="*/ 32385 w 32385"/>
                  <a:gd name="connsiteY1" fmla="*/ 4763 h 22860"/>
                  <a:gd name="connsiteX2" fmla="*/ 23813 w 32385"/>
                  <a:gd name="connsiteY2" fmla="*/ 0 h 22860"/>
                  <a:gd name="connsiteX3" fmla="*/ 0 w 32385"/>
                  <a:gd name="connsiteY3" fmla="*/ 13335 h 228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385" h="22860">
                    <a:moveTo>
                      <a:pt x="0" y="22860"/>
                    </a:moveTo>
                    <a:lnTo>
                      <a:pt x="32385" y="4763"/>
                    </a:lnTo>
                    <a:lnTo>
                      <a:pt x="23813" y="0"/>
                    </a:lnTo>
                    <a:lnTo>
                      <a:pt x="0" y="13335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33" name="Graphic 1">
              <a:extLst>
                <a:ext uri="{FF2B5EF4-FFF2-40B4-BE49-F238E27FC236}">
                  <a16:creationId xmlns:a16="http://schemas.microsoft.com/office/drawing/2014/main" id="{594594D1-0FBC-4A0A-9D56-7FEC47990FD5}"/>
                </a:ext>
              </a:extLst>
            </p:cNvPr>
            <p:cNvGrpSpPr/>
            <p:nvPr/>
          </p:nvGrpSpPr>
          <p:grpSpPr>
            <a:xfrm>
              <a:off x="6151242" y="2858457"/>
              <a:ext cx="38100" cy="90487"/>
              <a:chOff x="6151244" y="2858451"/>
              <a:chExt cx="38100" cy="90487"/>
            </a:xfrm>
            <a:solidFill>
              <a:schemeClr val="accent1"/>
            </a:solidFill>
          </p:grpSpPr>
          <p:sp>
            <p:nvSpPr>
              <p:cNvPr id="134" name="Freeform: Shape 133">
                <a:extLst>
                  <a:ext uri="{FF2B5EF4-FFF2-40B4-BE49-F238E27FC236}">
                    <a16:creationId xmlns:a16="http://schemas.microsoft.com/office/drawing/2014/main" id="{C89376ED-0795-4163-938F-45ED0DD34EB2}"/>
                  </a:ext>
                </a:extLst>
              </p:cNvPr>
              <p:cNvSpPr/>
              <p:nvPr/>
            </p:nvSpPr>
            <p:spPr>
              <a:xfrm>
                <a:off x="6151244" y="2858451"/>
                <a:ext cx="38100" cy="90487"/>
              </a:xfrm>
              <a:custGeom>
                <a:avLst/>
                <a:gdLst>
                  <a:gd name="connsiteX0" fmla="*/ 0 w 38100"/>
                  <a:gd name="connsiteY0" fmla="*/ 21908 h 90487"/>
                  <a:gd name="connsiteX1" fmla="*/ 0 w 38100"/>
                  <a:gd name="connsiteY1" fmla="*/ 90488 h 90487"/>
                  <a:gd name="connsiteX2" fmla="*/ 38100 w 38100"/>
                  <a:gd name="connsiteY2" fmla="*/ 68580 h 90487"/>
                  <a:gd name="connsiteX3" fmla="*/ 38100 w 38100"/>
                  <a:gd name="connsiteY3" fmla="*/ 0 h 904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8100" h="90487">
                    <a:moveTo>
                      <a:pt x="0" y="21908"/>
                    </a:moveTo>
                    <a:lnTo>
                      <a:pt x="0" y="90488"/>
                    </a:lnTo>
                    <a:lnTo>
                      <a:pt x="38100" y="68580"/>
                    </a:lnTo>
                    <a:lnTo>
                      <a:pt x="38100" y="0"/>
                    </a:lnTo>
                    <a:close/>
                  </a:path>
                </a:pathLst>
              </a:custGeom>
              <a:solidFill>
                <a:srgbClr val="00000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5" name="Freeform: Shape 134">
                <a:extLst>
                  <a:ext uri="{FF2B5EF4-FFF2-40B4-BE49-F238E27FC236}">
                    <a16:creationId xmlns:a16="http://schemas.microsoft.com/office/drawing/2014/main" id="{AD0DB707-637A-4365-89C3-4BEE9510718A}"/>
                  </a:ext>
                </a:extLst>
              </p:cNvPr>
              <p:cNvSpPr/>
              <p:nvPr/>
            </p:nvSpPr>
            <p:spPr>
              <a:xfrm>
                <a:off x="6154101" y="2864167"/>
                <a:ext cx="31432" cy="79057"/>
              </a:xfrm>
              <a:custGeom>
                <a:avLst/>
                <a:gdLst>
                  <a:gd name="connsiteX0" fmla="*/ 0 w 31432"/>
                  <a:gd name="connsiteY0" fmla="*/ 18097 h 79057"/>
                  <a:gd name="connsiteX1" fmla="*/ 31433 w 31432"/>
                  <a:gd name="connsiteY1" fmla="*/ 0 h 79057"/>
                  <a:gd name="connsiteX2" fmla="*/ 31433 w 31432"/>
                  <a:gd name="connsiteY2" fmla="*/ 60960 h 79057"/>
                  <a:gd name="connsiteX3" fmla="*/ 0 w 31432"/>
                  <a:gd name="connsiteY3" fmla="*/ 79057 h 790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1432" h="79057">
                    <a:moveTo>
                      <a:pt x="0" y="18097"/>
                    </a:moveTo>
                    <a:lnTo>
                      <a:pt x="31433" y="0"/>
                    </a:lnTo>
                    <a:lnTo>
                      <a:pt x="31433" y="60960"/>
                    </a:lnTo>
                    <a:lnTo>
                      <a:pt x="0" y="79057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6" name="Freeform: Shape 135">
                <a:extLst>
                  <a:ext uri="{FF2B5EF4-FFF2-40B4-BE49-F238E27FC236}">
                    <a16:creationId xmlns:a16="http://schemas.microsoft.com/office/drawing/2014/main" id="{4F612093-6377-4AD8-B7B1-0CABEEBF8DDB}"/>
                  </a:ext>
                </a:extLst>
              </p:cNvPr>
              <p:cNvSpPr/>
              <p:nvPr/>
            </p:nvSpPr>
            <p:spPr>
              <a:xfrm>
                <a:off x="6154101" y="2868929"/>
                <a:ext cx="23812" cy="64769"/>
              </a:xfrm>
              <a:custGeom>
                <a:avLst/>
                <a:gdLst>
                  <a:gd name="connsiteX0" fmla="*/ 23813 w 23812"/>
                  <a:gd name="connsiteY0" fmla="*/ 0 h 64769"/>
                  <a:gd name="connsiteX1" fmla="*/ 23813 w 23812"/>
                  <a:gd name="connsiteY1" fmla="*/ 50482 h 64769"/>
                  <a:gd name="connsiteX2" fmla="*/ 0 w 23812"/>
                  <a:gd name="connsiteY2" fmla="*/ 64770 h 64769"/>
                  <a:gd name="connsiteX3" fmla="*/ 0 w 23812"/>
                  <a:gd name="connsiteY3" fmla="*/ 13335 h 647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812" h="64769">
                    <a:moveTo>
                      <a:pt x="23813" y="0"/>
                    </a:moveTo>
                    <a:lnTo>
                      <a:pt x="23813" y="50482"/>
                    </a:lnTo>
                    <a:lnTo>
                      <a:pt x="0" y="64770"/>
                    </a:lnTo>
                    <a:lnTo>
                      <a:pt x="0" y="13335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7" name="Freeform: Shape 136">
                <a:extLst>
                  <a:ext uri="{FF2B5EF4-FFF2-40B4-BE49-F238E27FC236}">
                    <a16:creationId xmlns:a16="http://schemas.microsoft.com/office/drawing/2014/main" id="{CA5F21EE-D1D9-4464-862B-9B4799257719}"/>
                  </a:ext>
                </a:extLst>
              </p:cNvPr>
              <p:cNvSpPr/>
              <p:nvPr/>
            </p:nvSpPr>
            <p:spPr>
              <a:xfrm>
                <a:off x="6154101" y="2919412"/>
                <a:ext cx="31432" cy="23812"/>
              </a:xfrm>
              <a:custGeom>
                <a:avLst/>
                <a:gdLst>
                  <a:gd name="connsiteX0" fmla="*/ 0 w 31432"/>
                  <a:gd name="connsiteY0" fmla="*/ 23813 h 23812"/>
                  <a:gd name="connsiteX1" fmla="*/ 31433 w 31432"/>
                  <a:gd name="connsiteY1" fmla="*/ 5715 h 23812"/>
                  <a:gd name="connsiteX2" fmla="*/ 23813 w 31432"/>
                  <a:gd name="connsiteY2" fmla="*/ 0 h 23812"/>
                  <a:gd name="connsiteX3" fmla="*/ 0 w 31432"/>
                  <a:gd name="connsiteY3" fmla="*/ 14288 h 238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1432" h="23812">
                    <a:moveTo>
                      <a:pt x="0" y="23813"/>
                    </a:moveTo>
                    <a:lnTo>
                      <a:pt x="31433" y="5715"/>
                    </a:lnTo>
                    <a:lnTo>
                      <a:pt x="23813" y="0"/>
                    </a:lnTo>
                    <a:lnTo>
                      <a:pt x="0" y="14288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38" name="Graphic 1">
              <a:extLst>
                <a:ext uri="{FF2B5EF4-FFF2-40B4-BE49-F238E27FC236}">
                  <a16:creationId xmlns:a16="http://schemas.microsoft.com/office/drawing/2014/main" id="{594594D1-0FBC-4A0A-9D56-7FEC47990FD5}"/>
                </a:ext>
              </a:extLst>
            </p:cNvPr>
            <p:cNvGrpSpPr/>
            <p:nvPr/>
          </p:nvGrpSpPr>
          <p:grpSpPr>
            <a:xfrm>
              <a:off x="5995986" y="2948945"/>
              <a:ext cx="38100" cy="90487"/>
              <a:chOff x="5995987" y="2948939"/>
              <a:chExt cx="38100" cy="90487"/>
            </a:xfrm>
            <a:solidFill>
              <a:schemeClr val="accent1"/>
            </a:solidFill>
          </p:grpSpPr>
          <p:sp>
            <p:nvSpPr>
              <p:cNvPr id="139" name="Freeform: Shape 138">
                <a:extLst>
                  <a:ext uri="{FF2B5EF4-FFF2-40B4-BE49-F238E27FC236}">
                    <a16:creationId xmlns:a16="http://schemas.microsoft.com/office/drawing/2014/main" id="{67D3CDDB-576F-4A84-9B48-19EDCE7015B5}"/>
                  </a:ext>
                </a:extLst>
              </p:cNvPr>
              <p:cNvSpPr/>
              <p:nvPr/>
            </p:nvSpPr>
            <p:spPr>
              <a:xfrm>
                <a:off x="5995987" y="2948939"/>
                <a:ext cx="38100" cy="90487"/>
              </a:xfrm>
              <a:custGeom>
                <a:avLst/>
                <a:gdLst>
                  <a:gd name="connsiteX0" fmla="*/ 0 w 38100"/>
                  <a:gd name="connsiteY0" fmla="*/ 21908 h 90487"/>
                  <a:gd name="connsiteX1" fmla="*/ 0 w 38100"/>
                  <a:gd name="connsiteY1" fmla="*/ 90488 h 90487"/>
                  <a:gd name="connsiteX2" fmla="*/ 38100 w 38100"/>
                  <a:gd name="connsiteY2" fmla="*/ 68580 h 90487"/>
                  <a:gd name="connsiteX3" fmla="*/ 38100 w 38100"/>
                  <a:gd name="connsiteY3" fmla="*/ 0 h 904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8100" h="90487">
                    <a:moveTo>
                      <a:pt x="0" y="21908"/>
                    </a:moveTo>
                    <a:lnTo>
                      <a:pt x="0" y="90488"/>
                    </a:lnTo>
                    <a:lnTo>
                      <a:pt x="38100" y="68580"/>
                    </a:lnTo>
                    <a:lnTo>
                      <a:pt x="38100" y="0"/>
                    </a:lnTo>
                    <a:close/>
                  </a:path>
                </a:pathLst>
              </a:custGeom>
              <a:solidFill>
                <a:srgbClr val="00000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0" name="Freeform: Shape 139">
                <a:extLst>
                  <a:ext uri="{FF2B5EF4-FFF2-40B4-BE49-F238E27FC236}">
                    <a16:creationId xmlns:a16="http://schemas.microsoft.com/office/drawing/2014/main" id="{C6549FC5-25BF-4B95-8FC8-87F82BA161E9}"/>
                  </a:ext>
                </a:extLst>
              </p:cNvPr>
              <p:cNvSpPr/>
              <p:nvPr/>
            </p:nvSpPr>
            <p:spPr>
              <a:xfrm>
                <a:off x="5998844" y="2953701"/>
                <a:ext cx="32384" cy="80010"/>
              </a:xfrm>
              <a:custGeom>
                <a:avLst/>
                <a:gdLst>
                  <a:gd name="connsiteX0" fmla="*/ 0 w 32384"/>
                  <a:gd name="connsiteY0" fmla="*/ 19050 h 80010"/>
                  <a:gd name="connsiteX1" fmla="*/ 32385 w 32384"/>
                  <a:gd name="connsiteY1" fmla="*/ 0 h 80010"/>
                  <a:gd name="connsiteX2" fmla="*/ 32385 w 32384"/>
                  <a:gd name="connsiteY2" fmla="*/ 60960 h 80010"/>
                  <a:gd name="connsiteX3" fmla="*/ 0 w 32384"/>
                  <a:gd name="connsiteY3" fmla="*/ 80010 h 800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384" h="80010">
                    <a:moveTo>
                      <a:pt x="0" y="19050"/>
                    </a:moveTo>
                    <a:lnTo>
                      <a:pt x="32385" y="0"/>
                    </a:lnTo>
                    <a:lnTo>
                      <a:pt x="32385" y="60960"/>
                    </a:lnTo>
                    <a:lnTo>
                      <a:pt x="0" y="8001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1" name="Freeform: Shape 140">
                <a:extLst>
                  <a:ext uri="{FF2B5EF4-FFF2-40B4-BE49-F238E27FC236}">
                    <a16:creationId xmlns:a16="http://schemas.microsoft.com/office/drawing/2014/main" id="{C68CD0F0-437B-4F4A-9BEB-FB22D7E2F64B}"/>
                  </a:ext>
                </a:extLst>
              </p:cNvPr>
              <p:cNvSpPr/>
              <p:nvPr/>
            </p:nvSpPr>
            <p:spPr>
              <a:xfrm>
                <a:off x="5998844" y="2958464"/>
                <a:ext cx="23812" cy="65722"/>
              </a:xfrm>
              <a:custGeom>
                <a:avLst/>
                <a:gdLst>
                  <a:gd name="connsiteX0" fmla="*/ 23813 w 23812"/>
                  <a:gd name="connsiteY0" fmla="*/ 0 h 65722"/>
                  <a:gd name="connsiteX1" fmla="*/ 23813 w 23812"/>
                  <a:gd name="connsiteY1" fmla="*/ 51435 h 65722"/>
                  <a:gd name="connsiteX2" fmla="*/ 0 w 23812"/>
                  <a:gd name="connsiteY2" fmla="*/ 65723 h 65722"/>
                  <a:gd name="connsiteX3" fmla="*/ 0 w 23812"/>
                  <a:gd name="connsiteY3" fmla="*/ 14288 h 65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812" h="65722">
                    <a:moveTo>
                      <a:pt x="23813" y="0"/>
                    </a:moveTo>
                    <a:lnTo>
                      <a:pt x="23813" y="51435"/>
                    </a:lnTo>
                    <a:lnTo>
                      <a:pt x="0" y="65723"/>
                    </a:lnTo>
                    <a:lnTo>
                      <a:pt x="0" y="14288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2" name="Freeform: Shape 141">
                <a:extLst>
                  <a:ext uri="{FF2B5EF4-FFF2-40B4-BE49-F238E27FC236}">
                    <a16:creationId xmlns:a16="http://schemas.microsoft.com/office/drawing/2014/main" id="{1500A625-9514-44F7-8346-D18CAA786CDF}"/>
                  </a:ext>
                </a:extLst>
              </p:cNvPr>
              <p:cNvSpPr/>
              <p:nvPr/>
            </p:nvSpPr>
            <p:spPr>
              <a:xfrm>
                <a:off x="5998844" y="3009899"/>
                <a:ext cx="32384" cy="23812"/>
              </a:xfrm>
              <a:custGeom>
                <a:avLst/>
                <a:gdLst>
                  <a:gd name="connsiteX0" fmla="*/ 0 w 32384"/>
                  <a:gd name="connsiteY0" fmla="*/ 23813 h 23812"/>
                  <a:gd name="connsiteX1" fmla="*/ 32385 w 32384"/>
                  <a:gd name="connsiteY1" fmla="*/ 4763 h 23812"/>
                  <a:gd name="connsiteX2" fmla="*/ 23813 w 32384"/>
                  <a:gd name="connsiteY2" fmla="*/ 0 h 23812"/>
                  <a:gd name="connsiteX3" fmla="*/ 0 w 32384"/>
                  <a:gd name="connsiteY3" fmla="*/ 14288 h 238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384" h="23812">
                    <a:moveTo>
                      <a:pt x="0" y="23813"/>
                    </a:moveTo>
                    <a:lnTo>
                      <a:pt x="32385" y="4763"/>
                    </a:lnTo>
                    <a:lnTo>
                      <a:pt x="23813" y="0"/>
                    </a:lnTo>
                    <a:lnTo>
                      <a:pt x="0" y="14288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43" name="Graphic 1">
              <a:extLst>
                <a:ext uri="{FF2B5EF4-FFF2-40B4-BE49-F238E27FC236}">
                  <a16:creationId xmlns:a16="http://schemas.microsoft.com/office/drawing/2014/main" id="{594594D1-0FBC-4A0A-9D56-7FEC47990FD5}"/>
                </a:ext>
              </a:extLst>
            </p:cNvPr>
            <p:cNvGrpSpPr/>
            <p:nvPr/>
          </p:nvGrpSpPr>
          <p:grpSpPr>
            <a:xfrm>
              <a:off x="5935978" y="2983235"/>
              <a:ext cx="38100" cy="91441"/>
              <a:chOff x="5935979" y="2983229"/>
              <a:chExt cx="38100" cy="91440"/>
            </a:xfrm>
            <a:solidFill>
              <a:schemeClr val="accent1"/>
            </a:solidFill>
          </p:grpSpPr>
          <p:sp>
            <p:nvSpPr>
              <p:cNvPr id="144" name="Freeform: Shape 143">
                <a:extLst>
                  <a:ext uri="{FF2B5EF4-FFF2-40B4-BE49-F238E27FC236}">
                    <a16:creationId xmlns:a16="http://schemas.microsoft.com/office/drawing/2014/main" id="{69E6D52B-0A60-4786-BD88-0C756C933761}"/>
                  </a:ext>
                </a:extLst>
              </p:cNvPr>
              <p:cNvSpPr/>
              <p:nvPr/>
            </p:nvSpPr>
            <p:spPr>
              <a:xfrm>
                <a:off x="5935979" y="2983229"/>
                <a:ext cx="38100" cy="91440"/>
              </a:xfrm>
              <a:custGeom>
                <a:avLst/>
                <a:gdLst>
                  <a:gd name="connsiteX0" fmla="*/ 0 w 38100"/>
                  <a:gd name="connsiteY0" fmla="*/ 22860 h 91440"/>
                  <a:gd name="connsiteX1" fmla="*/ 0 w 38100"/>
                  <a:gd name="connsiteY1" fmla="*/ 91440 h 91440"/>
                  <a:gd name="connsiteX2" fmla="*/ 38100 w 38100"/>
                  <a:gd name="connsiteY2" fmla="*/ 69533 h 91440"/>
                  <a:gd name="connsiteX3" fmla="*/ 38100 w 38100"/>
                  <a:gd name="connsiteY3" fmla="*/ 0 h 914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8100" h="91440">
                    <a:moveTo>
                      <a:pt x="0" y="22860"/>
                    </a:moveTo>
                    <a:lnTo>
                      <a:pt x="0" y="91440"/>
                    </a:lnTo>
                    <a:lnTo>
                      <a:pt x="38100" y="69533"/>
                    </a:lnTo>
                    <a:lnTo>
                      <a:pt x="38100" y="0"/>
                    </a:lnTo>
                    <a:close/>
                  </a:path>
                </a:pathLst>
              </a:custGeom>
              <a:solidFill>
                <a:srgbClr val="00000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5" name="Freeform: Shape 144">
                <a:extLst>
                  <a:ext uri="{FF2B5EF4-FFF2-40B4-BE49-F238E27FC236}">
                    <a16:creationId xmlns:a16="http://schemas.microsoft.com/office/drawing/2014/main" id="{EDC5F9C1-2AEA-4C01-90A0-9A7B8A90E737}"/>
                  </a:ext>
                </a:extLst>
              </p:cNvPr>
              <p:cNvSpPr/>
              <p:nvPr/>
            </p:nvSpPr>
            <p:spPr>
              <a:xfrm>
                <a:off x="5939789" y="2988944"/>
                <a:ext cx="31432" cy="79057"/>
              </a:xfrm>
              <a:custGeom>
                <a:avLst/>
                <a:gdLst>
                  <a:gd name="connsiteX0" fmla="*/ 0 w 31432"/>
                  <a:gd name="connsiteY0" fmla="*/ 18097 h 79057"/>
                  <a:gd name="connsiteX1" fmla="*/ 31433 w 31432"/>
                  <a:gd name="connsiteY1" fmla="*/ 0 h 79057"/>
                  <a:gd name="connsiteX2" fmla="*/ 31433 w 31432"/>
                  <a:gd name="connsiteY2" fmla="*/ 60960 h 79057"/>
                  <a:gd name="connsiteX3" fmla="*/ 0 w 31432"/>
                  <a:gd name="connsiteY3" fmla="*/ 79057 h 790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1432" h="79057">
                    <a:moveTo>
                      <a:pt x="0" y="18097"/>
                    </a:moveTo>
                    <a:lnTo>
                      <a:pt x="31433" y="0"/>
                    </a:lnTo>
                    <a:lnTo>
                      <a:pt x="31433" y="60960"/>
                    </a:lnTo>
                    <a:lnTo>
                      <a:pt x="0" y="79057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6" name="Freeform: Shape 145">
                <a:extLst>
                  <a:ext uri="{FF2B5EF4-FFF2-40B4-BE49-F238E27FC236}">
                    <a16:creationId xmlns:a16="http://schemas.microsoft.com/office/drawing/2014/main" id="{09B464E9-BF19-4B3F-B392-E66B48E6C728}"/>
                  </a:ext>
                </a:extLst>
              </p:cNvPr>
              <p:cNvSpPr/>
              <p:nvPr/>
            </p:nvSpPr>
            <p:spPr>
              <a:xfrm>
                <a:off x="5939789" y="2993707"/>
                <a:ext cx="22860" cy="64769"/>
              </a:xfrm>
              <a:custGeom>
                <a:avLst/>
                <a:gdLst>
                  <a:gd name="connsiteX0" fmla="*/ 22860 w 22860"/>
                  <a:gd name="connsiteY0" fmla="*/ 0 h 64769"/>
                  <a:gd name="connsiteX1" fmla="*/ 22860 w 22860"/>
                  <a:gd name="connsiteY1" fmla="*/ 51435 h 64769"/>
                  <a:gd name="connsiteX2" fmla="*/ 0 w 22860"/>
                  <a:gd name="connsiteY2" fmla="*/ 64770 h 64769"/>
                  <a:gd name="connsiteX3" fmla="*/ 0 w 22860"/>
                  <a:gd name="connsiteY3" fmla="*/ 13335 h 647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860" h="64769">
                    <a:moveTo>
                      <a:pt x="22860" y="0"/>
                    </a:moveTo>
                    <a:lnTo>
                      <a:pt x="22860" y="51435"/>
                    </a:lnTo>
                    <a:lnTo>
                      <a:pt x="0" y="64770"/>
                    </a:lnTo>
                    <a:lnTo>
                      <a:pt x="0" y="13335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7" name="Freeform: Shape 146">
                <a:extLst>
                  <a:ext uri="{FF2B5EF4-FFF2-40B4-BE49-F238E27FC236}">
                    <a16:creationId xmlns:a16="http://schemas.microsoft.com/office/drawing/2014/main" id="{FBBD3051-1176-4BB8-9912-4E1D1EFC1162}"/>
                  </a:ext>
                </a:extLst>
              </p:cNvPr>
              <p:cNvSpPr/>
              <p:nvPr/>
            </p:nvSpPr>
            <p:spPr>
              <a:xfrm>
                <a:off x="5939789" y="3045141"/>
                <a:ext cx="31432" cy="22860"/>
              </a:xfrm>
              <a:custGeom>
                <a:avLst/>
                <a:gdLst>
                  <a:gd name="connsiteX0" fmla="*/ 0 w 31432"/>
                  <a:gd name="connsiteY0" fmla="*/ 22860 h 22860"/>
                  <a:gd name="connsiteX1" fmla="*/ 31433 w 31432"/>
                  <a:gd name="connsiteY1" fmla="*/ 4763 h 22860"/>
                  <a:gd name="connsiteX2" fmla="*/ 22860 w 31432"/>
                  <a:gd name="connsiteY2" fmla="*/ 0 h 22860"/>
                  <a:gd name="connsiteX3" fmla="*/ 0 w 31432"/>
                  <a:gd name="connsiteY3" fmla="*/ 13335 h 228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1432" h="22860">
                    <a:moveTo>
                      <a:pt x="0" y="22860"/>
                    </a:moveTo>
                    <a:lnTo>
                      <a:pt x="31433" y="4763"/>
                    </a:lnTo>
                    <a:lnTo>
                      <a:pt x="22860" y="0"/>
                    </a:lnTo>
                    <a:lnTo>
                      <a:pt x="0" y="13335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48" name="Graphic 1">
              <a:extLst>
                <a:ext uri="{FF2B5EF4-FFF2-40B4-BE49-F238E27FC236}">
                  <a16:creationId xmlns:a16="http://schemas.microsoft.com/office/drawing/2014/main" id="{594594D1-0FBC-4A0A-9D56-7FEC47990FD5}"/>
                </a:ext>
              </a:extLst>
            </p:cNvPr>
            <p:cNvGrpSpPr/>
            <p:nvPr/>
          </p:nvGrpSpPr>
          <p:grpSpPr>
            <a:xfrm>
              <a:off x="6297927" y="2772732"/>
              <a:ext cx="38100" cy="90487"/>
              <a:chOff x="6297929" y="2772726"/>
              <a:chExt cx="38100" cy="90487"/>
            </a:xfrm>
            <a:solidFill>
              <a:schemeClr val="accent1"/>
            </a:solidFill>
          </p:grpSpPr>
          <p:sp>
            <p:nvSpPr>
              <p:cNvPr id="149" name="Freeform: Shape 148">
                <a:extLst>
                  <a:ext uri="{FF2B5EF4-FFF2-40B4-BE49-F238E27FC236}">
                    <a16:creationId xmlns:a16="http://schemas.microsoft.com/office/drawing/2014/main" id="{957D4A92-2595-4D13-ACEB-B68566B4D8EE}"/>
                  </a:ext>
                </a:extLst>
              </p:cNvPr>
              <p:cNvSpPr/>
              <p:nvPr/>
            </p:nvSpPr>
            <p:spPr>
              <a:xfrm>
                <a:off x="6297929" y="2772726"/>
                <a:ext cx="38100" cy="90487"/>
              </a:xfrm>
              <a:custGeom>
                <a:avLst/>
                <a:gdLst>
                  <a:gd name="connsiteX0" fmla="*/ 0 w 38100"/>
                  <a:gd name="connsiteY0" fmla="*/ 21908 h 90487"/>
                  <a:gd name="connsiteX1" fmla="*/ 0 w 38100"/>
                  <a:gd name="connsiteY1" fmla="*/ 90488 h 90487"/>
                  <a:gd name="connsiteX2" fmla="*/ 38100 w 38100"/>
                  <a:gd name="connsiteY2" fmla="*/ 68580 h 90487"/>
                  <a:gd name="connsiteX3" fmla="*/ 38100 w 38100"/>
                  <a:gd name="connsiteY3" fmla="*/ 0 h 904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8100" h="90487">
                    <a:moveTo>
                      <a:pt x="0" y="21908"/>
                    </a:moveTo>
                    <a:lnTo>
                      <a:pt x="0" y="90488"/>
                    </a:lnTo>
                    <a:lnTo>
                      <a:pt x="38100" y="68580"/>
                    </a:lnTo>
                    <a:lnTo>
                      <a:pt x="38100" y="0"/>
                    </a:lnTo>
                    <a:close/>
                  </a:path>
                </a:pathLst>
              </a:custGeom>
              <a:solidFill>
                <a:srgbClr val="00000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0" name="Freeform: Shape 149">
                <a:extLst>
                  <a:ext uri="{FF2B5EF4-FFF2-40B4-BE49-F238E27FC236}">
                    <a16:creationId xmlns:a16="http://schemas.microsoft.com/office/drawing/2014/main" id="{4D7DBC68-D7BC-4927-9DF8-80369AB316D2}"/>
                  </a:ext>
                </a:extLst>
              </p:cNvPr>
              <p:cNvSpPr/>
              <p:nvPr/>
            </p:nvSpPr>
            <p:spPr>
              <a:xfrm>
                <a:off x="6300787" y="2778442"/>
                <a:ext cx="31432" cy="79057"/>
              </a:xfrm>
              <a:custGeom>
                <a:avLst/>
                <a:gdLst>
                  <a:gd name="connsiteX0" fmla="*/ 0 w 31432"/>
                  <a:gd name="connsiteY0" fmla="*/ 18097 h 79057"/>
                  <a:gd name="connsiteX1" fmla="*/ 31433 w 31432"/>
                  <a:gd name="connsiteY1" fmla="*/ 0 h 79057"/>
                  <a:gd name="connsiteX2" fmla="*/ 31433 w 31432"/>
                  <a:gd name="connsiteY2" fmla="*/ 60960 h 79057"/>
                  <a:gd name="connsiteX3" fmla="*/ 0 w 31432"/>
                  <a:gd name="connsiteY3" fmla="*/ 79057 h 790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1432" h="79057">
                    <a:moveTo>
                      <a:pt x="0" y="18097"/>
                    </a:moveTo>
                    <a:lnTo>
                      <a:pt x="31433" y="0"/>
                    </a:lnTo>
                    <a:lnTo>
                      <a:pt x="31433" y="60960"/>
                    </a:lnTo>
                    <a:lnTo>
                      <a:pt x="0" y="79057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1" name="Freeform: Shape 150">
                <a:extLst>
                  <a:ext uri="{FF2B5EF4-FFF2-40B4-BE49-F238E27FC236}">
                    <a16:creationId xmlns:a16="http://schemas.microsoft.com/office/drawing/2014/main" id="{00B72549-0607-45CC-9F45-E670B43AC023}"/>
                  </a:ext>
                </a:extLst>
              </p:cNvPr>
              <p:cNvSpPr/>
              <p:nvPr/>
            </p:nvSpPr>
            <p:spPr>
              <a:xfrm>
                <a:off x="6300787" y="2783204"/>
                <a:ext cx="23812" cy="64769"/>
              </a:xfrm>
              <a:custGeom>
                <a:avLst/>
                <a:gdLst>
                  <a:gd name="connsiteX0" fmla="*/ 23813 w 23812"/>
                  <a:gd name="connsiteY0" fmla="*/ 0 h 64769"/>
                  <a:gd name="connsiteX1" fmla="*/ 23813 w 23812"/>
                  <a:gd name="connsiteY1" fmla="*/ 50482 h 64769"/>
                  <a:gd name="connsiteX2" fmla="*/ 0 w 23812"/>
                  <a:gd name="connsiteY2" fmla="*/ 64770 h 64769"/>
                  <a:gd name="connsiteX3" fmla="*/ 0 w 23812"/>
                  <a:gd name="connsiteY3" fmla="*/ 13335 h 647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812" h="64769">
                    <a:moveTo>
                      <a:pt x="23813" y="0"/>
                    </a:moveTo>
                    <a:lnTo>
                      <a:pt x="23813" y="50482"/>
                    </a:lnTo>
                    <a:lnTo>
                      <a:pt x="0" y="64770"/>
                    </a:lnTo>
                    <a:lnTo>
                      <a:pt x="0" y="13335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2" name="Freeform: Shape 151">
                <a:extLst>
                  <a:ext uri="{FF2B5EF4-FFF2-40B4-BE49-F238E27FC236}">
                    <a16:creationId xmlns:a16="http://schemas.microsoft.com/office/drawing/2014/main" id="{DBA4235E-ECB7-45E3-A4F4-30CFED774027}"/>
                  </a:ext>
                </a:extLst>
              </p:cNvPr>
              <p:cNvSpPr/>
              <p:nvPr/>
            </p:nvSpPr>
            <p:spPr>
              <a:xfrm>
                <a:off x="6300787" y="2833687"/>
                <a:ext cx="31432" cy="23812"/>
              </a:xfrm>
              <a:custGeom>
                <a:avLst/>
                <a:gdLst>
                  <a:gd name="connsiteX0" fmla="*/ 0 w 31432"/>
                  <a:gd name="connsiteY0" fmla="*/ 23813 h 23812"/>
                  <a:gd name="connsiteX1" fmla="*/ 31433 w 31432"/>
                  <a:gd name="connsiteY1" fmla="*/ 5715 h 23812"/>
                  <a:gd name="connsiteX2" fmla="*/ 23813 w 31432"/>
                  <a:gd name="connsiteY2" fmla="*/ 0 h 23812"/>
                  <a:gd name="connsiteX3" fmla="*/ 0 w 31432"/>
                  <a:gd name="connsiteY3" fmla="*/ 14288 h 238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1432" h="23812">
                    <a:moveTo>
                      <a:pt x="0" y="23813"/>
                    </a:moveTo>
                    <a:lnTo>
                      <a:pt x="31433" y="5715"/>
                    </a:lnTo>
                    <a:lnTo>
                      <a:pt x="23813" y="0"/>
                    </a:lnTo>
                    <a:lnTo>
                      <a:pt x="0" y="14288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53" name="Graphic 1">
              <a:extLst>
                <a:ext uri="{FF2B5EF4-FFF2-40B4-BE49-F238E27FC236}">
                  <a16:creationId xmlns:a16="http://schemas.microsoft.com/office/drawing/2014/main" id="{594594D1-0FBC-4A0A-9D56-7FEC47990FD5}"/>
                </a:ext>
              </a:extLst>
            </p:cNvPr>
            <p:cNvGrpSpPr/>
            <p:nvPr/>
          </p:nvGrpSpPr>
          <p:grpSpPr>
            <a:xfrm>
              <a:off x="5837870" y="3040386"/>
              <a:ext cx="38100" cy="91441"/>
              <a:chOff x="5837872" y="3040379"/>
              <a:chExt cx="38100" cy="91440"/>
            </a:xfrm>
            <a:solidFill>
              <a:schemeClr val="accent1"/>
            </a:solidFill>
          </p:grpSpPr>
          <p:sp>
            <p:nvSpPr>
              <p:cNvPr id="154" name="Freeform: Shape 153">
                <a:extLst>
                  <a:ext uri="{FF2B5EF4-FFF2-40B4-BE49-F238E27FC236}">
                    <a16:creationId xmlns:a16="http://schemas.microsoft.com/office/drawing/2014/main" id="{C191E4BF-7C3C-4B15-998E-AB8AC771D743}"/>
                  </a:ext>
                </a:extLst>
              </p:cNvPr>
              <p:cNvSpPr/>
              <p:nvPr/>
            </p:nvSpPr>
            <p:spPr>
              <a:xfrm>
                <a:off x="5837872" y="3040379"/>
                <a:ext cx="38100" cy="91440"/>
              </a:xfrm>
              <a:custGeom>
                <a:avLst/>
                <a:gdLst>
                  <a:gd name="connsiteX0" fmla="*/ 0 w 38100"/>
                  <a:gd name="connsiteY0" fmla="*/ 21908 h 91440"/>
                  <a:gd name="connsiteX1" fmla="*/ 0 w 38100"/>
                  <a:gd name="connsiteY1" fmla="*/ 91440 h 91440"/>
                  <a:gd name="connsiteX2" fmla="*/ 38100 w 38100"/>
                  <a:gd name="connsiteY2" fmla="*/ 68580 h 91440"/>
                  <a:gd name="connsiteX3" fmla="*/ 38100 w 38100"/>
                  <a:gd name="connsiteY3" fmla="*/ 0 h 914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8100" h="91440">
                    <a:moveTo>
                      <a:pt x="0" y="21908"/>
                    </a:moveTo>
                    <a:lnTo>
                      <a:pt x="0" y="91440"/>
                    </a:lnTo>
                    <a:lnTo>
                      <a:pt x="38100" y="68580"/>
                    </a:lnTo>
                    <a:lnTo>
                      <a:pt x="38100" y="0"/>
                    </a:lnTo>
                    <a:close/>
                  </a:path>
                </a:pathLst>
              </a:custGeom>
              <a:solidFill>
                <a:srgbClr val="00000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5" name="Freeform: Shape 154">
                <a:extLst>
                  <a:ext uri="{FF2B5EF4-FFF2-40B4-BE49-F238E27FC236}">
                    <a16:creationId xmlns:a16="http://schemas.microsoft.com/office/drawing/2014/main" id="{85517ECB-6A7F-41A0-9499-1C5981E08789}"/>
                  </a:ext>
                </a:extLst>
              </p:cNvPr>
              <p:cNvSpPr/>
              <p:nvPr/>
            </p:nvSpPr>
            <p:spPr>
              <a:xfrm>
                <a:off x="5841682" y="3046094"/>
                <a:ext cx="31432" cy="79057"/>
              </a:xfrm>
              <a:custGeom>
                <a:avLst/>
                <a:gdLst>
                  <a:gd name="connsiteX0" fmla="*/ 0 w 31432"/>
                  <a:gd name="connsiteY0" fmla="*/ 18097 h 79057"/>
                  <a:gd name="connsiteX1" fmla="*/ 31432 w 31432"/>
                  <a:gd name="connsiteY1" fmla="*/ 0 h 79057"/>
                  <a:gd name="connsiteX2" fmla="*/ 31432 w 31432"/>
                  <a:gd name="connsiteY2" fmla="*/ 60960 h 79057"/>
                  <a:gd name="connsiteX3" fmla="*/ 0 w 31432"/>
                  <a:gd name="connsiteY3" fmla="*/ 79057 h 790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1432" h="79057">
                    <a:moveTo>
                      <a:pt x="0" y="18097"/>
                    </a:moveTo>
                    <a:lnTo>
                      <a:pt x="31432" y="0"/>
                    </a:lnTo>
                    <a:lnTo>
                      <a:pt x="31432" y="60960"/>
                    </a:lnTo>
                    <a:lnTo>
                      <a:pt x="0" y="79057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6" name="Freeform: Shape 155">
                <a:extLst>
                  <a:ext uri="{FF2B5EF4-FFF2-40B4-BE49-F238E27FC236}">
                    <a16:creationId xmlns:a16="http://schemas.microsoft.com/office/drawing/2014/main" id="{CF02CB83-210F-4A3D-9579-246312DA0F20}"/>
                  </a:ext>
                </a:extLst>
              </p:cNvPr>
              <p:cNvSpPr/>
              <p:nvPr/>
            </p:nvSpPr>
            <p:spPr>
              <a:xfrm>
                <a:off x="5841682" y="3050857"/>
                <a:ext cx="22859" cy="64769"/>
              </a:xfrm>
              <a:custGeom>
                <a:avLst/>
                <a:gdLst>
                  <a:gd name="connsiteX0" fmla="*/ 22860 w 22859"/>
                  <a:gd name="connsiteY0" fmla="*/ 0 h 64769"/>
                  <a:gd name="connsiteX1" fmla="*/ 22860 w 22859"/>
                  <a:gd name="connsiteY1" fmla="*/ 51435 h 64769"/>
                  <a:gd name="connsiteX2" fmla="*/ 0 w 22859"/>
                  <a:gd name="connsiteY2" fmla="*/ 64770 h 64769"/>
                  <a:gd name="connsiteX3" fmla="*/ 0 w 22859"/>
                  <a:gd name="connsiteY3" fmla="*/ 13335 h 647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859" h="64769">
                    <a:moveTo>
                      <a:pt x="22860" y="0"/>
                    </a:moveTo>
                    <a:lnTo>
                      <a:pt x="22860" y="51435"/>
                    </a:lnTo>
                    <a:lnTo>
                      <a:pt x="0" y="64770"/>
                    </a:lnTo>
                    <a:lnTo>
                      <a:pt x="0" y="13335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7" name="Freeform: Shape 156">
                <a:extLst>
                  <a:ext uri="{FF2B5EF4-FFF2-40B4-BE49-F238E27FC236}">
                    <a16:creationId xmlns:a16="http://schemas.microsoft.com/office/drawing/2014/main" id="{071344E6-49FC-4029-B064-03956D02BFBA}"/>
                  </a:ext>
                </a:extLst>
              </p:cNvPr>
              <p:cNvSpPr/>
              <p:nvPr/>
            </p:nvSpPr>
            <p:spPr>
              <a:xfrm>
                <a:off x="5841682" y="3102291"/>
                <a:ext cx="31432" cy="22860"/>
              </a:xfrm>
              <a:custGeom>
                <a:avLst/>
                <a:gdLst>
                  <a:gd name="connsiteX0" fmla="*/ 0 w 31432"/>
                  <a:gd name="connsiteY0" fmla="*/ 22860 h 22860"/>
                  <a:gd name="connsiteX1" fmla="*/ 31432 w 31432"/>
                  <a:gd name="connsiteY1" fmla="*/ 4763 h 22860"/>
                  <a:gd name="connsiteX2" fmla="*/ 22860 w 31432"/>
                  <a:gd name="connsiteY2" fmla="*/ 0 h 22860"/>
                  <a:gd name="connsiteX3" fmla="*/ 0 w 31432"/>
                  <a:gd name="connsiteY3" fmla="*/ 13335 h 228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1432" h="22860">
                    <a:moveTo>
                      <a:pt x="0" y="22860"/>
                    </a:moveTo>
                    <a:lnTo>
                      <a:pt x="31432" y="4763"/>
                    </a:lnTo>
                    <a:lnTo>
                      <a:pt x="22860" y="0"/>
                    </a:lnTo>
                    <a:lnTo>
                      <a:pt x="0" y="13335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58" name="Graphic 1">
              <a:extLst>
                <a:ext uri="{FF2B5EF4-FFF2-40B4-BE49-F238E27FC236}">
                  <a16:creationId xmlns:a16="http://schemas.microsoft.com/office/drawing/2014/main" id="{594594D1-0FBC-4A0A-9D56-7FEC47990FD5}"/>
                </a:ext>
              </a:extLst>
            </p:cNvPr>
            <p:cNvGrpSpPr/>
            <p:nvPr/>
          </p:nvGrpSpPr>
          <p:grpSpPr>
            <a:xfrm>
              <a:off x="6199820" y="2829883"/>
              <a:ext cx="38099" cy="90487"/>
              <a:chOff x="6199822" y="2829876"/>
              <a:chExt cx="38099" cy="90487"/>
            </a:xfrm>
            <a:solidFill>
              <a:schemeClr val="accent1"/>
            </a:solidFill>
          </p:grpSpPr>
          <p:sp>
            <p:nvSpPr>
              <p:cNvPr id="159" name="Freeform: Shape 158">
                <a:extLst>
                  <a:ext uri="{FF2B5EF4-FFF2-40B4-BE49-F238E27FC236}">
                    <a16:creationId xmlns:a16="http://schemas.microsoft.com/office/drawing/2014/main" id="{2108C7CB-511B-408C-BC0F-33AC2523BCAB}"/>
                  </a:ext>
                </a:extLst>
              </p:cNvPr>
              <p:cNvSpPr/>
              <p:nvPr/>
            </p:nvSpPr>
            <p:spPr>
              <a:xfrm>
                <a:off x="6199822" y="2829876"/>
                <a:ext cx="38099" cy="90487"/>
              </a:xfrm>
              <a:custGeom>
                <a:avLst/>
                <a:gdLst>
                  <a:gd name="connsiteX0" fmla="*/ 0 w 38099"/>
                  <a:gd name="connsiteY0" fmla="*/ 21908 h 90487"/>
                  <a:gd name="connsiteX1" fmla="*/ 0 w 38099"/>
                  <a:gd name="connsiteY1" fmla="*/ 90488 h 90487"/>
                  <a:gd name="connsiteX2" fmla="*/ 38100 w 38099"/>
                  <a:gd name="connsiteY2" fmla="*/ 68580 h 90487"/>
                  <a:gd name="connsiteX3" fmla="*/ 38100 w 38099"/>
                  <a:gd name="connsiteY3" fmla="*/ 0 h 904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8099" h="90487">
                    <a:moveTo>
                      <a:pt x="0" y="21908"/>
                    </a:moveTo>
                    <a:lnTo>
                      <a:pt x="0" y="90488"/>
                    </a:lnTo>
                    <a:lnTo>
                      <a:pt x="38100" y="68580"/>
                    </a:lnTo>
                    <a:lnTo>
                      <a:pt x="38100" y="0"/>
                    </a:lnTo>
                    <a:close/>
                  </a:path>
                </a:pathLst>
              </a:custGeom>
              <a:solidFill>
                <a:srgbClr val="00000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60" name="Freeform: Shape 159">
                <a:extLst>
                  <a:ext uri="{FF2B5EF4-FFF2-40B4-BE49-F238E27FC236}">
                    <a16:creationId xmlns:a16="http://schemas.microsoft.com/office/drawing/2014/main" id="{FD34B472-0AD3-4F55-B0BB-479A5E1011BF}"/>
                  </a:ext>
                </a:extLst>
              </p:cNvPr>
              <p:cNvSpPr/>
              <p:nvPr/>
            </p:nvSpPr>
            <p:spPr>
              <a:xfrm>
                <a:off x="6202679" y="2835592"/>
                <a:ext cx="32385" cy="79057"/>
              </a:xfrm>
              <a:custGeom>
                <a:avLst/>
                <a:gdLst>
                  <a:gd name="connsiteX0" fmla="*/ 0 w 32385"/>
                  <a:gd name="connsiteY0" fmla="*/ 18097 h 79057"/>
                  <a:gd name="connsiteX1" fmla="*/ 32385 w 32385"/>
                  <a:gd name="connsiteY1" fmla="*/ 0 h 79057"/>
                  <a:gd name="connsiteX2" fmla="*/ 32385 w 32385"/>
                  <a:gd name="connsiteY2" fmla="*/ 60960 h 79057"/>
                  <a:gd name="connsiteX3" fmla="*/ 0 w 32385"/>
                  <a:gd name="connsiteY3" fmla="*/ 79057 h 790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385" h="79057">
                    <a:moveTo>
                      <a:pt x="0" y="18097"/>
                    </a:moveTo>
                    <a:lnTo>
                      <a:pt x="32385" y="0"/>
                    </a:lnTo>
                    <a:lnTo>
                      <a:pt x="32385" y="60960"/>
                    </a:lnTo>
                    <a:lnTo>
                      <a:pt x="0" y="79057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61" name="Freeform: Shape 160">
                <a:extLst>
                  <a:ext uri="{FF2B5EF4-FFF2-40B4-BE49-F238E27FC236}">
                    <a16:creationId xmlns:a16="http://schemas.microsoft.com/office/drawing/2014/main" id="{D4D341BC-267A-4F07-9816-F635ABE1818F}"/>
                  </a:ext>
                </a:extLst>
              </p:cNvPr>
              <p:cNvSpPr/>
              <p:nvPr/>
            </p:nvSpPr>
            <p:spPr>
              <a:xfrm>
                <a:off x="6202679" y="2840354"/>
                <a:ext cx="23812" cy="64769"/>
              </a:xfrm>
              <a:custGeom>
                <a:avLst/>
                <a:gdLst>
                  <a:gd name="connsiteX0" fmla="*/ 23813 w 23812"/>
                  <a:gd name="connsiteY0" fmla="*/ 0 h 64769"/>
                  <a:gd name="connsiteX1" fmla="*/ 23813 w 23812"/>
                  <a:gd name="connsiteY1" fmla="*/ 50482 h 64769"/>
                  <a:gd name="connsiteX2" fmla="*/ 0 w 23812"/>
                  <a:gd name="connsiteY2" fmla="*/ 64770 h 64769"/>
                  <a:gd name="connsiteX3" fmla="*/ 0 w 23812"/>
                  <a:gd name="connsiteY3" fmla="*/ 13335 h 647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812" h="64769">
                    <a:moveTo>
                      <a:pt x="23813" y="0"/>
                    </a:moveTo>
                    <a:lnTo>
                      <a:pt x="23813" y="50482"/>
                    </a:lnTo>
                    <a:lnTo>
                      <a:pt x="0" y="64770"/>
                    </a:lnTo>
                    <a:lnTo>
                      <a:pt x="0" y="13335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62" name="Freeform: Shape 161">
                <a:extLst>
                  <a:ext uri="{FF2B5EF4-FFF2-40B4-BE49-F238E27FC236}">
                    <a16:creationId xmlns:a16="http://schemas.microsoft.com/office/drawing/2014/main" id="{A72BF618-8AC4-44F3-8878-15DC57B6F27F}"/>
                  </a:ext>
                </a:extLst>
              </p:cNvPr>
              <p:cNvSpPr/>
              <p:nvPr/>
            </p:nvSpPr>
            <p:spPr>
              <a:xfrm>
                <a:off x="6202679" y="2890837"/>
                <a:ext cx="32385" cy="23812"/>
              </a:xfrm>
              <a:custGeom>
                <a:avLst/>
                <a:gdLst>
                  <a:gd name="connsiteX0" fmla="*/ 0 w 32385"/>
                  <a:gd name="connsiteY0" fmla="*/ 23813 h 23812"/>
                  <a:gd name="connsiteX1" fmla="*/ 32385 w 32385"/>
                  <a:gd name="connsiteY1" fmla="*/ 5715 h 23812"/>
                  <a:gd name="connsiteX2" fmla="*/ 23813 w 32385"/>
                  <a:gd name="connsiteY2" fmla="*/ 0 h 23812"/>
                  <a:gd name="connsiteX3" fmla="*/ 0 w 32385"/>
                  <a:gd name="connsiteY3" fmla="*/ 14288 h 238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385" h="23812">
                    <a:moveTo>
                      <a:pt x="0" y="23813"/>
                    </a:moveTo>
                    <a:lnTo>
                      <a:pt x="32385" y="5715"/>
                    </a:lnTo>
                    <a:lnTo>
                      <a:pt x="23813" y="0"/>
                    </a:lnTo>
                    <a:lnTo>
                      <a:pt x="0" y="14288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63" name="Graphic 1">
              <a:extLst>
                <a:ext uri="{FF2B5EF4-FFF2-40B4-BE49-F238E27FC236}">
                  <a16:creationId xmlns:a16="http://schemas.microsoft.com/office/drawing/2014/main" id="{594594D1-0FBC-4A0A-9D56-7FEC47990FD5}"/>
                </a:ext>
              </a:extLst>
            </p:cNvPr>
            <p:cNvGrpSpPr/>
            <p:nvPr/>
          </p:nvGrpSpPr>
          <p:grpSpPr>
            <a:xfrm>
              <a:off x="6044562" y="2920370"/>
              <a:ext cx="38100" cy="90487"/>
              <a:chOff x="6044564" y="2920364"/>
              <a:chExt cx="38100" cy="90487"/>
            </a:xfrm>
            <a:solidFill>
              <a:schemeClr val="accent1"/>
            </a:solidFill>
          </p:grpSpPr>
          <p:sp>
            <p:nvSpPr>
              <p:cNvPr id="164" name="Freeform: Shape 163">
                <a:extLst>
                  <a:ext uri="{FF2B5EF4-FFF2-40B4-BE49-F238E27FC236}">
                    <a16:creationId xmlns:a16="http://schemas.microsoft.com/office/drawing/2014/main" id="{EB3E76BB-9805-4935-8245-91EB65F6230A}"/>
                  </a:ext>
                </a:extLst>
              </p:cNvPr>
              <p:cNvSpPr/>
              <p:nvPr/>
            </p:nvSpPr>
            <p:spPr>
              <a:xfrm>
                <a:off x="6044564" y="2920364"/>
                <a:ext cx="38100" cy="90487"/>
              </a:xfrm>
              <a:custGeom>
                <a:avLst/>
                <a:gdLst>
                  <a:gd name="connsiteX0" fmla="*/ 0 w 38100"/>
                  <a:gd name="connsiteY0" fmla="*/ 21908 h 90487"/>
                  <a:gd name="connsiteX1" fmla="*/ 0 w 38100"/>
                  <a:gd name="connsiteY1" fmla="*/ 90488 h 90487"/>
                  <a:gd name="connsiteX2" fmla="*/ 38100 w 38100"/>
                  <a:gd name="connsiteY2" fmla="*/ 68580 h 90487"/>
                  <a:gd name="connsiteX3" fmla="*/ 38100 w 38100"/>
                  <a:gd name="connsiteY3" fmla="*/ 0 h 904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8100" h="90487">
                    <a:moveTo>
                      <a:pt x="0" y="21908"/>
                    </a:moveTo>
                    <a:lnTo>
                      <a:pt x="0" y="90488"/>
                    </a:lnTo>
                    <a:lnTo>
                      <a:pt x="38100" y="68580"/>
                    </a:lnTo>
                    <a:lnTo>
                      <a:pt x="38100" y="0"/>
                    </a:lnTo>
                    <a:close/>
                  </a:path>
                </a:pathLst>
              </a:custGeom>
              <a:solidFill>
                <a:srgbClr val="00000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65" name="Freeform: Shape 164">
                <a:extLst>
                  <a:ext uri="{FF2B5EF4-FFF2-40B4-BE49-F238E27FC236}">
                    <a16:creationId xmlns:a16="http://schemas.microsoft.com/office/drawing/2014/main" id="{6AF37D52-4CC7-4D63-8CA2-923EE57A1D9F}"/>
                  </a:ext>
                </a:extLst>
              </p:cNvPr>
              <p:cNvSpPr/>
              <p:nvPr/>
            </p:nvSpPr>
            <p:spPr>
              <a:xfrm>
                <a:off x="6048374" y="2925126"/>
                <a:ext cx="31432" cy="80010"/>
              </a:xfrm>
              <a:custGeom>
                <a:avLst/>
                <a:gdLst>
                  <a:gd name="connsiteX0" fmla="*/ 0 w 31432"/>
                  <a:gd name="connsiteY0" fmla="*/ 19050 h 80010"/>
                  <a:gd name="connsiteX1" fmla="*/ 31433 w 31432"/>
                  <a:gd name="connsiteY1" fmla="*/ 0 h 80010"/>
                  <a:gd name="connsiteX2" fmla="*/ 31433 w 31432"/>
                  <a:gd name="connsiteY2" fmla="*/ 60960 h 80010"/>
                  <a:gd name="connsiteX3" fmla="*/ 0 w 31432"/>
                  <a:gd name="connsiteY3" fmla="*/ 80010 h 800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1432" h="80010">
                    <a:moveTo>
                      <a:pt x="0" y="19050"/>
                    </a:moveTo>
                    <a:lnTo>
                      <a:pt x="31433" y="0"/>
                    </a:lnTo>
                    <a:lnTo>
                      <a:pt x="31433" y="60960"/>
                    </a:lnTo>
                    <a:lnTo>
                      <a:pt x="0" y="8001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66" name="Freeform: Shape 165">
                <a:extLst>
                  <a:ext uri="{FF2B5EF4-FFF2-40B4-BE49-F238E27FC236}">
                    <a16:creationId xmlns:a16="http://schemas.microsoft.com/office/drawing/2014/main" id="{E913B323-0C4B-42D9-98A8-CA1327153826}"/>
                  </a:ext>
                </a:extLst>
              </p:cNvPr>
              <p:cNvSpPr/>
              <p:nvPr/>
            </p:nvSpPr>
            <p:spPr>
              <a:xfrm>
                <a:off x="6048374" y="2929889"/>
                <a:ext cx="22860" cy="65722"/>
              </a:xfrm>
              <a:custGeom>
                <a:avLst/>
                <a:gdLst>
                  <a:gd name="connsiteX0" fmla="*/ 22860 w 22860"/>
                  <a:gd name="connsiteY0" fmla="*/ 0 h 65722"/>
                  <a:gd name="connsiteX1" fmla="*/ 22860 w 22860"/>
                  <a:gd name="connsiteY1" fmla="*/ 51435 h 65722"/>
                  <a:gd name="connsiteX2" fmla="*/ 0 w 22860"/>
                  <a:gd name="connsiteY2" fmla="*/ 65723 h 65722"/>
                  <a:gd name="connsiteX3" fmla="*/ 0 w 22860"/>
                  <a:gd name="connsiteY3" fmla="*/ 14288 h 65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860" h="65722">
                    <a:moveTo>
                      <a:pt x="22860" y="0"/>
                    </a:moveTo>
                    <a:lnTo>
                      <a:pt x="22860" y="51435"/>
                    </a:lnTo>
                    <a:lnTo>
                      <a:pt x="0" y="65723"/>
                    </a:lnTo>
                    <a:lnTo>
                      <a:pt x="0" y="14288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67" name="Freeform: Shape 166">
                <a:extLst>
                  <a:ext uri="{FF2B5EF4-FFF2-40B4-BE49-F238E27FC236}">
                    <a16:creationId xmlns:a16="http://schemas.microsoft.com/office/drawing/2014/main" id="{DC9D7AAB-8FF7-405C-BDF1-84BD05FB0274}"/>
                  </a:ext>
                </a:extLst>
              </p:cNvPr>
              <p:cNvSpPr/>
              <p:nvPr/>
            </p:nvSpPr>
            <p:spPr>
              <a:xfrm>
                <a:off x="6048374" y="2981324"/>
                <a:ext cx="31432" cy="23812"/>
              </a:xfrm>
              <a:custGeom>
                <a:avLst/>
                <a:gdLst>
                  <a:gd name="connsiteX0" fmla="*/ 0 w 31432"/>
                  <a:gd name="connsiteY0" fmla="*/ 23813 h 23812"/>
                  <a:gd name="connsiteX1" fmla="*/ 31433 w 31432"/>
                  <a:gd name="connsiteY1" fmla="*/ 4763 h 23812"/>
                  <a:gd name="connsiteX2" fmla="*/ 22860 w 31432"/>
                  <a:gd name="connsiteY2" fmla="*/ 0 h 23812"/>
                  <a:gd name="connsiteX3" fmla="*/ 0 w 31432"/>
                  <a:gd name="connsiteY3" fmla="*/ 14288 h 238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1432" h="23812">
                    <a:moveTo>
                      <a:pt x="0" y="23813"/>
                    </a:moveTo>
                    <a:lnTo>
                      <a:pt x="31433" y="4763"/>
                    </a:lnTo>
                    <a:lnTo>
                      <a:pt x="22860" y="0"/>
                    </a:lnTo>
                    <a:lnTo>
                      <a:pt x="0" y="14288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68" name="Graphic 1">
              <a:extLst>
                <a:ext uri="{FF2B5EF4-FFF2-40B4-BE49-F238E27FC236}">
                  <a16:creationId xmlns:a16="http://schemas.microsoft.com/office/drawing/2014/main" id="{594594D1-0FBC-4A0A-9D56-7FEC47990FD5}"/>
                </a:ext>
              </a:extLst>
            </p:cNvPr>
            <p:cNvGrpSpPr/>
            <p:nvPr/>
          </p:nvGrpSpPr>
          <p:grpSpPr>
            <a:xfrm>
              <a:off x="5887399" y="3011811"/>
              <a:ext cx="38100" cy="91441"/>
              <a:chOff x="5887401" y="3011804"/>
              <a:chExt cx="38100" cy="91440"/>
            </a:xfrm>
            <a:solidFill>
              <a:schemeClr val="accent1"/>
            </a:solidFill>
          </p:grpSpPr>
          <p:sp>
            <p:nvSpPr>
              <p:cNvPr id="169" name="Freeform: Shape 168">
                <a:extLst>
                  <a:ext uri="{FF2B5EF4-FFF2-40B4-BE49-F238E27FC236}">
                    <a16:creationId xmlns:a16="http://schemas.microsoft.com/office/drawing/2014/main" id="{B370555B-2FD8-4346-BB8C-7DEBD376227C}"/>
                  </a:ext>
                </a:extLst>
              </p:cNvPr>
              <p:cNvSpPr/>
              <p:nvPr/>
            </p:nvSpPr>
            <p:spPr>
              <a:xfrm>
                <a:off x="5887401" y="3011804"/>
                <a:ext cx="38100" cy="91440"/>
              </a:xfrm>
              <a:custGeom>
                <a:avLst/>
                <a:gdLst>
                  <a:gd name="connsiteX0" fmla="*/ 0 w 38100"/>
                  <a:gd name="connsiteY0" fmla="*/ 22860 h 91440"/>
                  <a:gd name="connsiteX1" fmla="*/ 0 w 38100"/>
                  <a:gd name="connsiteY1" fmla="*/ 91440 h 91440"/>
                  <a:gd name="connsiteX2" fmla="*/ 38100 w 38100"/>
                  <a:gd name="connsiteY2" fmla="*/ 68580 h 91440"/>
                  <a:gd name="connsiteX3" fmla="*/ 38100 w 38100"/>
                  <a:gd name="connsiteY3" fmla="*/ 0 h 914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8100" h="91440">
                    <a:moveTo>
                      <a:pt x="0" y="22860"/>
                    </a:moveTo>
                    <a:lnTo>
                      <a:pt x="0" y="91440"/>
                    </a:lnTo>
                    <a:lnTo>
                      <a:pt x="38100" y="68580"/>
                    </a:lnTo>
                    <a:lnTo>
                      <a:pt x="38100" y="0"/>
                    </a:lnTo>
                    <a:close/>
                  </a:path>
                </a:pathLst>
              </a:custGeom>
              <a:solidFill>
                <a:srgbClr val="00000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70" name="Freeform: Shape 169">
                <a:extLst>
                  <a:ext uri="{FF2B5EF4-FFF2-40B4-BE49-F238E27FC236}">
                    <a16:creationId xmlns:a16="http://schemas.microsoft.com/office/drawing/2014/main" id="{9310B475-6B62-4E95-A662-D1594F3F8610}"/>
                  </a:ext>
                </a:extLst>
              </p:cNvPr>
              <p:cNvSpPr/>
              <p:nvPr/>
            </p:nvSpPr>
            <p:spPr>
              <a:xfrm>
                <a:off x="5890259" y="3017519"/>
                <a:ext cx="31432" cy="79057"/>
              </a:xfrm>
              <a:custGeom>
                <a:avLst/>
                <a:gdLst>
                  <a:gd name="connsiteX0" fmla="*/ 0 w 31432"/>
                  <a:gd name="connsiteY0" fmla="*/ 18097 h 79057"/>
                  <a:gd name="connsiteX1" fmla="*/ 31432 w 31432"/>
                  <a:gd name="connsiteY1" fmla="*/ 0 h 79057"/>
                  <a:gd name="connsiteX2" fmla="*/ 31432 w 31432"/>
                  <a:gd name="connsiteY2" fmla="*/ 60960 h 79057"/>
                  <a:gd name="connsiteX3" fmla="*/ 0 w 31432"/>
                  <a:gd name="connsiteY3" fmla="*/ 79057 h 790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1432" h="79057">
                    <a:moveTo>
                      <a:pt x="0" y="18097"/>
                    </a:moveTo>
                    <a:lnTo>
                      <a:pt x="31432" y="0"/>
                    </a:lnTo>
                    <a:lnTo>
                      <a:pt x="31432" y="60960"/>
                    </a:lnTo>
                    <a:lnTo>
                      <a:pt x="0" y="79057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71" name="Freeform: Shape 170">
                <a:extLst>
                  <a:ext uri="{FF2B5EF4-FFF2-40B4-BE49-F238E27FC236}">
                    <a16:creationId xmlns:a16="http://schemas.microsoft.com/office/drawing/2014/main" id="{AD8E8598-D88A-42AE-BD3F-579F033A8368}"/>
                  </a:ext>
                </a:extLst>
              </p:cNvPr>
              <p:cNvSpPr/>
              <p:nvPr/>
            </p:nvSpPr>
            <p:spPr>
              <a:xfrm>
                <a:off x="5890259" y="3022282"/>
                <a:ext cx="23812" cy="64769"/>
              </a:xfrm>
              <a:custGeom>
                <a:avLst/>
                <a:gdLst>
                  <a:gd name="connsiteX0" fmla="*/ 23813 w 23812"/>
                  <a:gd name="connsiteY0" fmla="*/ 0 h 64769"/>
                  <a:gd name="connsiteX1" fmla="*/ 23813 w 23812"/>
                  <a:gd name="connsiteY1" fmla="*/ 51435 h 64769"/>
                  <a:gd name="connsiteX2" fmla="*/ 0 w 23812"/>
                  <a:gd name="connsiteY2" fmla="*/ 64770 h 64769"/>
                  <a:gd name="connsiteX3" fmla="*/ 0 w 23812"/>
                  <a:gd name="connsiteY3" fmla="*/ 13335 h 647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812" h="64769">
                    <a:moveTo>
                      <a:pt x="23813" y="0"/>
                    </a:moveTo>
                    <a:lnTo>
                      <a:pt x="23813" y="51435"/>
                    </a:lnTo>
                    <a:lnTo>
                      <a:pt x="0" y="64770"/>
                    </a:lnTo>
                    <a:lnTo>
                      <a:pt x="0" y="13335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72" name="Freeform: Shape 171">
                <a:extLst>
                  <a:ext uri="{FF2B5EF4-FFF2-40B4-BE49-F238E27FC236}">
                    <a16:creationId xmlns:a16="http://schemas.microsoft.com/office/drawing/2014/main" id="{34A4268F-8A79-41F4-9507-A1AEADBF3641}"/>
                  </a:ext>
                </a:extLst>
              </p:cNvPr>
              <p:cNvSpPr/>
              <p:nvPr/>
            </p:nvSpPr>
            <p:spPr>
              <a:xfrm>
                <a:off x="5890259" y="3073716"/>
                <a:ext cx="31432" cy="22860"/>
              </a:xfrm>
              <a:custGeom>
                <a:avLst/>
                <a:gdLst>
                  <a:gd name="connsiteX0" fmla="*/ 0 w 31432"/>
                  <a:gd name="connsiteY0" fmla="*/ 22860 h 22860"/>
                  <a:gd name="connsiteX1" fmla="*/ 31432 w 31432"/>
                  <a:gd name="connsiteY1" fmla="*/ 4763 h 22860"/>
                  <a:gd name="connsiteX2" fmla="*/ 23813 w 31432"/>
                  <a:gd name="connsiteY2" fmla="*/ 0 h 22860"/>
                  <a:gd name="connsiteX3" fmla="*/ 0 w 31432"/>
                  <a:gd name="connsiteY3" fmla="*/ 13335 h 228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1432" h="22860">
                    <a:moveTo>
                      <a:pt x="0" y="22860"/>
                    </a:moveTo>
                    <a:lnTo>
                      <a:pt x="31432" y="4763"/>
                    </a:lnTo>
                    <a:lnTo>
                      <a:pt x="23813" y="0"/>
                    </a:lnTo>
                    <a:lnTo>
                      <a:pt x="0" y="13335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73" name="Graphic 1">
              <a:extLst>
                <a:ext uri="{FF2B5EF4-FFF2-40B4-BE49-F238E27FC236}">
                  <a16:creationId xmlns:a16="http://schemas.microsoft.com/office/drawing/2014/main" id="{594594D1-0FBC-4A0A-9D56-7FEC47990FD5}"/>
                </a:ext>
              </a:extLst>
            </p:cNvPr>
            <p:cNvGrpSpPr/>
            <p:nvPr/>
          </p:nvGrpSpPr>
          <p:grpSpPr>
            <a:xfrm>
              <a:off x="6248397" y="2801307"/>
              <a:ext cx="38100" cy="90487"/>
              <a:chOff x="6248399" y="2801301"/>
              <a:chExt cx="38100" cy="90487"/>
            </a:xfrm>
            <a:solidFill>
              <a:schemeClr val="accent1"/>
            </a:solidFill>
          </p:grpSpPr>
          <p:sp>
            <p:nvSpPr>
              <p:cNvPr id="174" name="Freeform: Shape 173">
                <a:extLst>
                  <a:ext uri="{FF2B5EF4-FFF2-40B4-BE49-F238E27FC236}">
                    <a16:creationId xmlns:a16="http://schemas.microsoft.com/office/drawing/2014/main" id="{41E9CCE0-09E4-4CBC-8F79-981FEB891175}"/>
                  </a:ext>
                </a:extLst>
              </p:cNvPr>
              <p:cNvSpPr/>
              <p:nvPr/>
            </p:nvSpPr>
            <p:spPr>
              <a:xfrm>
                <a:off x="6248399" y="2801301"/>
                <a:ext cx="38100" cy="90487"/>
              </a:xfrm>
              <a:custGeom>
                <a:avLst/>
                <a:gdLst>
                  <a:gd name="connsiteX0" fmla="*/ 0 w 38100"/>
                  <a:gd name="connsiteY0" fmla="*/ 21908 h 90487"/>
                  <a:gd name="connsiteX1" fmla="*/ 0 w 38100"/>
                  <a:gd name="connsiteY1" fmla="*/ 90488 h 90487"/>
                  <a:gd name="connsiteX2" fmla="*/ 38100 w 38100"/>
                  <a:gd name="connsiteY2" fmla="*/ 68580 h 90487"/>
                  <a:gd name="connsiteX3" fmla="*/ 38100 w 38100"/>
                  <a:gd name="connsiteY3" fmla="*/ 0 h 904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8100" h="90487">
                    <a:moveTo>
                      <a:pt x="0" y="21908"/>
                    </a:moveTo>
                    <a:lnTo>
                      <a:pt x="0" y="90488"/>
                    </a:lnTo>
                    <a:lnTo>
                      <a:pt x="38100" y="68580"/>
                    </a:lnTo>
                    <a:lnTo>
                      <a:pt x="38100" y="0"/>
                    </a:lnTo>
                    <a:close/>
                  </a:path>
                </a:pathLst>
              </a:custGeom>
              <a:solidFill>
                <a:srgbClr val="00000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75" name="Freeform: Shape 174">
                <a:extLst>
                  <a:ext uri="{FF2B5EF4-FFF2-40B4-BE49-F238E27FC236}">
                    <a16:creationId xmlns:a16="http://schemas.microsoft.com/office/drawing/2014/main" id="{5AA318F1-DE07-4CFA-97A3-22869F1C2786}"/>
                  </a:ext>
                </a:extLst>
              </p:cNvPr>
              <p:cNvSpPr/>
              <p:nvPr/>
            </p:nvSpPr>
            <p:spPr>
              <a:xfrm>
                <a:off x="6252209" y="2807017"/>
                <a:ext cx="31432" cy="79057"/>
              </a:xfrm>
              <a:custGeom>
                <a:avLst/>
                <a:gdLst>
                  <a:gd name="connsiteX0" fmla="*/ 0 w 31432"/>
                  <a:gd name="connsiteY0" fmla="*/ 18097 h 79057"/>
                  <a:gd name="connsiteX1" fmla="*/ 31433 w 31432"/>
                  <a:gd name="connsiteY1" fmla="*/ 0 h 79057"/>
                  <a:gd name="connsiteX2" fmla="*/ 31433 w 31432"/>
                  <a:gd name="connsiteY2" fmla="*/ 60960 h 79057"/>
                  <a:gd name="connsiteX3" fmla="*/ 0 w 31432"/>
                  <a:gd name="connsiteY3" fmla="*/ 79057 h 790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1432" h="79057">
                    <a:moveTo>
                      <a:pt x="0" y="18097"/>
                    </a:moveTo>
                    <a:lnTo>
                      <a:pt x="31433" y="0"/>
                    </a:lnTo>
                    <a:lnTo>
                      <a:pt x="31433" y="60960"/>
                    </a:lnTo>
                    <a:lnTo>
                      <a:pt x="0" y="79057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76" name="Freeform: Shape 175">
                <a:extLst>
                  <a:ext uri="{FF2B5EF4-FFF2-40B4-BE49-F238E27FC236}">
                    <a16:creationId xmlns:a16="http://schemas.microsoft.com/office/drawing/2014/main" id="{8E414307-ADE7-4EB7-9EBA-5BA7D09CDA73}"/>
                  </a:ext>
                </a:extLst>
              </p:cNvPr>
              <p:cNvSpPr/>
              <p:nvPr/>
            </p:nvSpPr>
            <p:spPr>
              <a:xfrm>
                <a:off x="6252209" y="2811779"/>
                <a:ext cx="22860" cy="64769"/>
              </a:xfrm>
              <a:custGeom>
                <a:avLst/>
                <a:gdLst>
                  <a:gd name="connsiteX0" fmla="*/ 22860 w 22860"/>
                  <a:gd name="connsiteY0" fmla="*/ 0 h 64769"/>
                  <a:gd name="connsiteX1" fmla="*/ 22860 w 22860"/>
                  <a:gd name="connsiteY1" fmla="*/ 50482 h 64769"/>
                  <a:gd name="connsiteX2" fmla="*/ 0 w 22860"/>
                  <a:gd name="connsiteY2" fmla="*/ 64770 h 64769"/>
                  <a:gd name="connsiteX3" fmla="*/ 0 w 22860"/>
                  <a:gd name="connsiteY3" fmla="*/ 13335 h 647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860" h="64769">
                    <a:moveTo>
                      <a:pt x="22860" y="0"/>
                    </a:moveTo>
                    <a:lnTo>
                      <a:pt x="22860" y="50482"/>
                    </a:lnTo>
                    <a:lnTo>
                      <a:pt x="0" y="64770"/>
                    </a:lnTo>
                    <a:lnTo>
                      <a:pt x="0" y="13335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77" name="Freeform: Shape 176">
                <a:extLst>
                  <a:ext uri="{FF2B5EF4-FFF2-40B4-BE49-F238E27FC236}">
                    <a16:creationId xmlns:a16="http://schemas.microsoft.com/office/drawing/2014/main" id="{D070CFDF-3264-4F15-84ED-A4D779CE92E2}"/>
                  </a:ext>
                </a:extLst>
              </p:cNvPr>
              <p:cNvSpPr/>
              <p:nvPr/>
            </p:nvSpPr>
            <p:spPr>
              <a:xfrm>
                <a:off x="6252209" y="2862262"/>
                <a:ext cx="31432" cy="23812"/>
              </a:xfrm>
              <a:custGeom>
                <a:avLst/>
                <a:gdLst>
                  <a:gd name="connsiteX0" fmla="*/ 0 w 31432"/>
                  <a:gd name="connsiteY0" fmla="*/ 23813 h 23812"/>
                  <a:gd name="connsiteX1" fmla="*/ 31433 w 31432"/>
                  <a:gd name="connsiteY1" fmla="*/ 5715 h 23812"/>
                  <a:gd name="connsiteX2" fmla="*/ 22860 w 31432"/>
                  <a:gd name="connsiteY2" fmla="*/ 0 h 23812"/>
                  <a:gd name="connsiteX3" fmla="*/ 0 w 31432"/>
                  <a:gd name="connsiteY3" fmla="*/ 14288 h 238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1432" h="23812">
                    <a:moveTo>
                      <a:pt x="0" y="23813"/>
                    </a:moveTo>
                    <a:lnTo>
                      <a:pt x="31433" y="5715"/>
                    </a:lnTo>
                    <a:lnTo>
                      <a:pt x="22860" y="0"/>
                    </a:lnTo>
                    <a:lnTo>
                      <a:pt x="0" y="14288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78" name="Graphic 1">
              <a:extLst>
                <a:ext uri="{FF2B5EF4-FFF2-40B4-BE49-F238E27FC236}">
                  <a16:creationId xmlns:a16="http://schemas.microsoft.com/office/drawing/2014/main" id="{594594D1-0FBC-4A0A-9D56-7FEC47990FD5}"/>
                </a:ext>
              </a:extLst>
            </p:cNvPr>
            <p:cNvGrpSpPr/>
            <p:nvPr/>
          </p:nvGrpSpPr>
          <p:grpSpPr>
            <a:xfrm>
              <a:off x="6094092" y="2891796"/>
              <a:ext cx="38100" cy="90487"/>
              <a:chOff x="6094094" y="2891789"/>
              <a:chExt cx="38100" cy="90487"/>
            </a:xfrm>
            <a:solidFill>
              <a:schemeClr val="accent1"/>
            </a:solidFill>
          </p:grpSpPr>
          <p:sp>
            <p:nvSpPr>
              <p:cNvPr id="179" name="Freeform: Shape 178">
                <a:extLst>
                  <a:ext uri="{FF2B5EF4-FFF2-40B4-BE49-F238E27FC236}">
                    <a16:creationId xmlns:a16="http://schemas.microsoft.com/office/drawing/2014/main" id="{E651E08A-A621-4C88-9C7F-0EE395308EA2}"/>
                  </a:ext>
                </a:extLst>
              </p:cNvPr>
              <p:cNvSpPr/>
              <p:nvPr/>
            </p:nvSpPr>
            <p:spPr>
              <a:xfrm>
                <a:off x="6094094" y="2891789"/>
                <a:ext cx="38100" cy="90487"/>
              </a:xfrm>
              <a:custGeom>
                <a:avLst/>
                <a:gdLst>
                  <a:gd name="connsiteX0" fmla="*/ 0 w 38100"/>
                  <a:gd name="connsiteY0" fmla="*/ 21908 h 90487"/>
                  <a:gd name="connsiteX1" fmla="*/ 0 w 38100"/>
                  <a:gd name="connsiteY1" fmla="*/ 90488 h 90487"/>
                  <a:gd name="connsiteX2" fmla="*/ 38100 w 38100"/>
                  <a:gd name="connsiteY2" fmla="*/ 68580 h 90487"/>
                  <a:gd name="connsiteX3" fmla="*/ 38100 w 38100"/>
                  <a:gd name="connsiteY3" fmla="*/ 0 h 904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8100" h="90487">
                    <a:moveTo>
                      <a:pt x="0" y="21908"/>
                    </a:moveTo>
                    <a:lnTo>
                      <a:pt x="0" y="90488"/>
                    </a:lnTo>
                    <a:lnTo>
                      <a:pt x="38100" y="68580"/>
                    </a:lnTo>
                    <a:lnTo>
                      <a:pt x="38100" y="0"/>
                    </a:lnTo>
                    <a:close/>
                  </a:path>
                </a:pathLst>
              </a:custGeom>
              <a:solidFill>
                <a:srgbClr val="00000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80" name="Freeform: Shape 179">
                <a:extLst>
                  <a:ext uri="{FF2B5EF4-FFF2-40B4-BE49-F238E27FC236}">
                    <a16:creationId xmlns:a16="http://schemas.microsoft.com/office/drawing/2014/main" id="{8F146A0D-9812-4F56-A843-5AFD59F71E5D}"/>
                  </a:ext>
                </a:extLst>
              </p:cNvPr>
              <p:cNvSpPr/>
              <p:nvPr/>
            </p:nvSpPr>
            <p:spPr>
              <a:xfrm>
                <a:off x="6096951" y="2896551"/>
                <a:ext cx="31432" cy="80010"/>
              </a:xfrm>
              <a:custGeom>
                <a:avLst/>
                <a:gdLst>
                  <a:gd name="connsiteX0" fmla="*/ 0 w 31432"/>
                  <a:gd name="connsiteY0" fmla="*/ 19050 h 80010"/>
                  <a:gd name="connsiteX1" fmla="*/ 31433 w 31432"/>
                  <a:gd name="connsiteY1" fmla="*/ 0 h 80010"/>
                  <a:gd name="connsiteX2" fmla="*/ 31433 w 31432"/>
                  <a:gd name="connsiteY2" fmla="*/ 60960 h 80010"/>
                  <a:gd name="connsiteX3" fmla="*/ 0 w 31432"/>
                  <a:gd name="connsiteY3" fmla="*/ 80010 h 800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1432" h="80010">
                    <a:moveTo>
                      <a:pt x="0" y="19050"/>
                    </a:moveTo>
                    <a:lnTo>
                      <a:pt x="31433" y="0"/>
                    </a:lnTo>
                    <a:lnTo>
                      <a:pt x="31433" y="60960"/>
                    </a:lnTo>
                    <a:lnTo>
                      <a:pt x="0" y="8001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81" name="Freeform: Shape 180">
                <a:extLst>
                  <a:ext uri="{FF2B5EF4-FFF2-40B4-BE49-F238E27FC236}">
                    <a16:creationId xmlns:a16="http://schemas.microsoft.com/office/drawing/2014/main" id="{076E7446-C6B6-4AD7-93C2-B282621636F7}"/>
                  </a:ext>
                </a:extLst>
              </p:cNvPr>
              <p:cNvSpPr/>
              <p:nvPr/>
            </p:nvSpPr>
            <p:spPr>
              <a:xfrm>
                <a:off x="6096951" y="2901314"/>
                <a:ext cx="23812" cy="65722"/>
              </a:xfrm>
              <a:custGeom>
                <a:avLst/>
                <a:gdLst>
                  <a:gd name="connsiteX0" fmla="*/ 23813 w 23812"/>
                  <a:gd name="connsiteY0" fmla="*/ 0 h 65722"/>
                  <a:gd name="connsiteX1" fmla="*/ 23813 w 23812"/>
                  <a:gd name="connsiteY1" fmla="*/ 51435 h 65722"/>
                  <a:gd name="connsiteX2" fmla="*/ 0 w 23812"/>
                  <a:gd name="connsiteY2" fmla="*/ 65723 h 65722"/>
                  <a:gd name="connsiteX3" fmla="*/ 0 w 23812"/>
                  <a:gd name="connsiteY3" fmla="*/ 14288 h 65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812" h="65722">
                    <a:moveTo>
                      <a:pt x="23813" y="0"/>
                    </a:moveTo>
                    <a:lnTo>
                      <a:pt x="23813" y="51435"/>
                    </a:lnTo>
                    <a:lnTo>
                      <a:pt x="0" y="65723"/>
                    </a:lnTo>
                    <a:lnTo>
                      <a:pt x="0" y="14288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82" name="Freeform: Shape 181">
                <a:extLst>
                  <a:ext uri="{FF2B5EF4-FFF2-40B4-BE49-F238E27FC236}">
                    <a16:creationId xmlns:a16="http://schemas.microsoft.com/office/drawing/2014/main" id="{C6D8A157-89BB-41FF-94A8-4A925E1929F4}"/>
                  </a:ext>
                </a:extLst>
              </p:cNvPr>
              <p:cNvSpPr/>
              <p:nvPr/>
            </p:nvSpPr>
            <p:spPr>
              <a:xfrm>
                <a:off x="6096951" y="2952749"/>
                <a:ext cx="31432" cy="23812"/>
              </a:xfrm>
              <a:custGeom>
                <a:avLst/>
                <a:gdLst>
                  <a:gd name="connsiteX0" fmla="*/ 0 w 31432"/>
                  <a:gd name="connsiteY0" fmla="*/ 23813 h 23812"/>
                  <a:gd name="connsiteX1" fmla="*/ 31433 w 31432"/>
                  <a:gd name="connsiteY1" fmla="*/ 4763 h 23812"/>
                  <a:gd name="connsiteX2" fmla="*/ 23813 w 31432"/>
                  <a:gd name="connsiteY2" fmla="*/ 0 h 23812"/>
                  <a:gd name="connsiteX3" fmla="*/ 0 w 31432"/>
                  <a:gd name="connsiteY3" fmla="*/ 14288 h 238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1432" h="23812">
                    <a:moveTo>
                      <a:pt x="0" y="23813"/>
                    </a:moveTo>
                    <a:lnTo>
                      <a:pt x="31433" y="4763"/>
                    </a:lnTo>
                    <a:lnTo>
                      <a:pt x="23813" y="0"/>
                    </a:lnTo>
                    <a:lnTo>
                      <a:pt x="0" y="14288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83" name="Graphic 1">
              <a:extLst>
                <a:ext uri="{FF2B5EF4-FFF2-40B4-BE49-F238E27FC236}">
                  <a16:creationId xmlns:a16="http://schemas.microsoft.com/office/drawing/2014/main" id="{594594D1-0FBC-4A0A-9D56-7FEC47990FD5}"/>
                </a:ext>
              </a:extLst>
            </p:cNvPr>
            <p:cNvGrpSpPr/>
            <p:nvPr/>
          </p:nvGrpSpPr>
          <p:grpSpPr>
            <a:xfrm>
              <a:off x="5789292" y="3150876"/>
              <a:ext cx="38100" cy="90487"/>
              <a:chOff x="5789294" y="3150869"/>
              <a:chExt cx="38100" cy="90487"/>
            </a:xfrm>
            <a:solidFill>
              <a:schemeClr val="accent1"/>
            </a:solidFill>
          </p:grpSpPr>
          <p:sp>
            <p:nvSpPr>
              <p:cNvPr id="184" name="Freeform: Shape 183">
                <a:extLst>
                  <a:ext uri="{FF2B5EF4-FFF2-40B4-BE49-F238E27FC236}">
                    <a16:creationId xmlns:a16="http://schemas.microsoft.com/office/drawing/2014/main" id="{C6EEFC5B-AB72-4862-91D4-9754C0570B5D}"/>
                  </a:ext>
                </a:extLst>
              </p:cNvPr>
              <p:cNvSpPr/>
              <p:nvPr/>
            </p:nvSpPr>
            <p:spPr>
              <a:xfrm>
                <a:off x="5789294" y="3150869"/>
                <a:ext cx="38100" cy="90487"/>
              </a:xfrm>
              <a:custGeom>
                <a:avLst/>
                <a:gdLst>
                  <a:gd name="connsiteX0" fmla="*/ 0 w 38100"/>
                  <a:gd name="connsiteY0" fmla="*/ 21907 h 90487"/>
                  <a:gd name="connsiteX1" fmla="*/ 0 w 38100"/>
                  <a:gd name="connsiteY1" fmla="*/ 90488 h 90487"/>
                  <a:gd name="connsiteX2" fmla="*/ 38100 w 38100"/>
                  <a:gd name="connsiteY2" fmla="*/ 68580 h 90487"/>
                  <a:gd name="connsiteX3" fmla="*/ 38100 w 38100"/>
                  <a:gd name="connsiteY3" fmla="*/ 0 h 904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8100" h="90487">
                    <a:moveTo>
                      <a:pt x="0" y="21907"/>
                    </a:moveTo>
                    <a:lnTo>
                      <a:pt x="0" y="90488"/>
                    </a:lnTo>
                    <a:lnTo>
                      <a:pt x="38100" y="68580"/>
                    </a:lnTo>
                    <a:lnTo>
                      <a:pt x="38100" y="0"/>
                    </a:lnTo>
                    <a:close/>
                  </a:path>
                </a:pathLst>
              </a:custGeom>
              <a:solidFill>
                <a:srgbClr val="00000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85" name="Freeform: Shape 184">
                <a:extLst>
                  <a:ext uri="{FF2B5EF4-FFF2-40B4-BE49-F238E27FC236}">
                    <a16:creationId xmlns:a16="http://schemas.microsoft.com/office/drawing/2014/main" id="{14128EA7-3F83-4FB4-AFB6-2FA2A49B5FB0}"/>
                  </a:ext>
                </a:extLst>
              </p:cNvPr>
              <p:cNvSpPr/>
              <p:nvPr/>
            </p:nvSpPr>
            <p:spPr>
              <a:xfrm>
                <a:off x="5792151" y="3156584"/>
                <a:ext cx="32385" cy="79057"/>
              </a:xfrm>
              <a:custGeom>
                <a:avLst/>
                <a:gdLst>
                  <a:gd name="connsiteX0" fmla="*/ 0 w 32385"/>
                  <a:gd name="connsiteY0" fmla="*/ 18098 h 79057"/>
                  <a:gd name="connsiteX1" fmla="*/ 32385 w 32385"/>
                  <a:gd name="connsiteY1" fmla="*/ 0 h 79057"/>
                  <a:gd name="connsiteX2" fmla="*/ 32385 w 32385"/>
                  <a:gd name="connsiteY2" fmla="*/ 60960 h 79057"/>
                  <a:gd name="connsiteX3" fmla="*/ 0 w 32385"/>
                  <a:gd name="connsiteY3" fmla="*/ 79057 h 790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385" h="79057">
                    <a:moveTo>
                      <a:pt x="0" y="18098"/>
                    </a:moveTo>
                    <a:lnTo>
                      <a:pt x="32385" y="0"/>
                    </a:lnTo>
                    <a:lnTo>
                      <a:pt x="32385" y="60960"/>
                    </a:lnTo>
                    <a:lnTo>
                      <a:pt x="0" y="79057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86" name="Freeform: Shape 185">
                <a:extLst>
                  <a:ext uri="{FF2B5EF4-FFF2-40B4-BE49-F238E27FC236}">
                    <a16:creationId xmlns:a16="http://schemas.microsoft.com/office/drawing/2014/main" id="{1F9FC7B0-C972-445A-A12A-A67F5A0BA4A3}"/>
                  </a:ext>
                </a:extLst>
              </p:cNvPr>
              <p:cNvSpPr/>
              <p:nvPr/>
            </p:nvSpPr>
            <p:spPr>
              <a:xfrm>
                <a:off x="5792151" y="3161347"/>
                <a:ext cx="23812" cy="64769"/>
              </a:xfrm>
              <a:custGeom>
                <a:avLst/>
                <a:gdLst>
                  <a:gd name="connsiteX0" fmla="*/ 23813 w 23812"/>
                  <a:gd name="connsiteY0" fmla="*/ 0 h 64769"/>
                  <a:gd name="connsiteX1" fmla="*/ 23813 w 23812"/>
                  <a:gd name="connsiteY1" fmla="*/ 50482 h 64769"/>
                  <a:gd name="connsiteX2" fmla="*/ 0 w 23812"/>
                  <a:gd name="connsiteY2" fmla="*/ 64770 h 64769"/>
                  <a:gd name="connsiteX3" fmla="*/ 0 w 23812"/>
                  <a:gd name="connsiteY3" fmla="*/ 13335 h 647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812" h="64769">
                    <a:moveTo>
                      <a:pt x="23813" y="0"/>
                    </a:moveTo>
                    <a:lnTo>
                      <a:pt x="23813" y="50482"/>
                    </a:lnTo>
                    <a:lnTo>
                      <a:pt x="0" y="64770"/>
                    </a:lnTo>
                    <a:lnTo>
                      <a:pt x="0" y="13335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87" name="Freeform: Shape 186">
                <a:extLst>
                  <a:ext uri="{FF2B5EF4-FFF2-40B4-BE49-F238E27FC236}">
                    <a16:creationId xmlns:a16="http://schemas.microsoft.com/office/drawing/2014/main" id="{CED17598-CE49-4683-8BCC-EC4CEB257FE4}"/>
                  </a:ext>
                </a:extLst>
              </p:cNvPr>
              <p:cNvSpPr/>
              <p:nvPr/>
            </p:nvSpPr>
            <p:spPr>
              <a:xfrm>
                <a:off x="5792151" y="3211829"/>
                <a:ext cx="32385" cy="23812"/>
              </a:xfrm>
              <a:custGeom>
                <a:avLst/>
                <a:gdLst>
                  <a:gd name="connsiteX0" fmla="*/ 0 w 32385"/>
                  <a:gd name="connsiteY0" fmla="*/ 23813 h 23812"/>
                  <a:gd name="connsiteX1" fmla="*/ 32385 w 32385"/>
                  <a:gd name="connsiteY1" fmla="*/ 5715 h 23812"/>
                  <a:gd name="connsiteX2" fmla="*/ 23813 w 32385"/>
                  <a:gd name="connsiteY2" fmla="*/ 0 h 23812"/>
                  <a:gd name="connsiteX3" fmla="*/ 0 w 32385"/>
                  <a:gd name="connsiteY3" fmla="*/ 14288 h 238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385" h="23812">
                    <a:moveTo>
                      <a:pt x="0" y="23813"/>
                    </a:moveTo>
                    <a:lnTo>
                      <a:pt x="32385" y="5715"/>
                    </a:lnTo>
                    <a:lnTo>
                      <a:pt x="23813" y="0"/>
                    </a:lnTo>
                    <a:lnTo>
                      <a:pt x="0" y="14288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88" name="Graphic 1">
              <a:extLst>
                <a:ext uri="{FF2B5EF4-FFF2-40B4-BE49-F238E27FC236}">
                  <a16:creationId xmlns:a16="http://schemas.microsoft.com/office/drawing/2014/main" id="{594594D1-0FBC-4A0A-9D56-7FEC47990FD5}"/>
                </a:ext>
              </a:extLst>
            </p:cNvPr>
            <p:cNvGrpSpPr/>
            <p:nvPr/>
          </p:nvGrpSpPr>
          <p:grpSpPr>
            <a:xfrm>
              <a:off x="6151242" y="2939421"/>
              <a:ext cx="38100" cy="91440"/>
              <a:chOff x="6151244" y="2939414"/>
              <a:chExt cx="38100" cy="91439"/>
            </a:xfrm>
            <a:solidFill>
              <a:schemeClr val="accent1"/>
            </a:solidFill>
          </p:grpSpPr>
          <p:sp>
            <p:nvSpPr>
              <p:cNvPr id="189" name="Freeform: Shape 188">
                <a:extLst>
                  <a:ext uri="{FF2B5EF4-FFF2-40B4-BE49-F238E27FC236}">
                    <a16:creationId xmlns:a16="http://schemas.microsoft.com/office/drawing/2014/main" id="{A00EB387-6F09-449F-AB08-4938FF30F5DD}"/>
                  </a:ext>
                </a:extLst>
              </p:cNvPr>
              <p:cNvSpPr/>
              <p:nvPr/>
            </p:nvSpPr>
            <p:spPr>
              <a:xfrm>
                <a:off x="6151244" y="2939414"/>
                <a:ext cx="38100" cy="91439"/>
              </a:xfrm>
              <a:custGeom>
                <a:avLst/>
                <a:gdLst>
                  <a:gd name="connsiteX0" fmla="*/ 0 w 38100"/>
                  <a:gd name="connsiteY0" fmla="*/ 22860 h 91439"/>
                  <a:gd name="connsiteX1" fmla="*/ 0 w 38100"/>
                  <a:gd name="connsiteY1" fmla="*/ 91440 h 91439"/>
                  <a:gd name="connsiteX2" fmla="*/ 38100 w 38100"/>
                  <a:gd name="connsiteY2" fmla="*/ 68580 h 91439"/>
                  <a:gd name="connsiteX3" fmla="*/ 38100 w 38100"/>
                  <a:gd name="connsiteY3" fmla="*/ 0 h 91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8100" h="91439">
                    <a:moveTo>
                      <a:pt x="0" y="22860"/>
                    </a:moveTo>
                    <a:lnTo>
                      <a:pt x="0" y="91440"/>
                    </a:lnTo>
                    <a:lnTo>
                      <a:pt x="38100" y="68580"/>
                    </a:lnTo>
                    <a:lnTo>
                      <a:pt x="38100" y="0"/>
                    </a:lnTo>
                    <a:close/>
                  </a:path>
                </a:pathLst>
              </a:custGeom>
              <a:solidFill>
                <a:srgbClr val="00000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90" name="Freeform: Shape 189">
                <a:extLst>
                  <a:ext uri="{FF2B5EF4-FFF2-40B4-BE49-F238E27FC236}">
                    <a16:creationId xmlns:a16="http://schemas.microsoft.com/office/drawing/2014/main" id="{5128F1C2-0292-4B5F-B9A1-1FAB94708DB0}"/>
                  </a:ext>
                </a:extLst>
              </p:cNvPr>
              <p:cNvSpPr/>
              <p:nvPr/>
            </p:nvSpPr>
            <p:spPr>
              <a:xfrm>
                <a:off x="6154101" y="2945129"/>
                <a:ext cx="31432" cy="79057"/>
              </a:xfrm>
              <a:custGeom>
                <a:avLst/>
                <a:gdLst>
                  <a:gd name="connsiteX0" fmla="*/ 0 w 31432"/>
                  <a:gd name="connsiteY0" fmla="*/ 18098 h 79057"/>
                  <a:gd name="connsiteX1" fmla="*/ 31433 w 31432"/>
                  <a:gd name="connsiteY1" fmla="*/ 0 h 79057"/>
                  <a:gd name="connsiteX2" fmla="*/ 31433 w 31432"/>
                  <a:gd name="connsiteY2" fmla="*/ 60960 h 79057"/>
                  <a:gd name="connsiteX3" fmla="*/ 0 w 31432"/>
                  <a:gd name="connsiteY3" fmla="*/ 79058 h 790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1432" h="79057">
                    <a:moveTo>
                      <a:pt x="0" y="18098"/>
                    </a:moveTo>
                    <a:lnTo>
                      <a:pt x="31433" y="0"/>
                    </a:lnTo>
                    <a:lnTo>
                      <a:pt x="31433" y="60960"/>
                    </a:lnTo>
                    <a:lnTo>
                      <a:pt x="0" y="79058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91" name="Freeform: Shape 190">
                <a:extLst>
                  <a:ext uri="{FF2B5EF4-FFF2-40B4-BE49-F238E27FC236}">
                    <a16:creationId xmlns:a16="http://schemas.microsoft.com/office/drawing/2014/main" id="{3549A8E7-A0F6-4D70-9A5C-B6168B0F1C6F}"/>
                  </a:ext>
                </a:extLst>
              </p:cNvPr>
              <p:cNvSpPr/>
              <p:nvPr/>
            </p:nvSpPr>
            <p:spPr>
              <a:xfrm>
                <a:off x="6154101" y="2949891"/>
                <a:ext cx="23812" cy="64770"/>
              </a:xfrm>
              <a:custGeom>
                <a:avLst/>
                <a:gdLst>
                  <a:gd name="connsiteX0" fmla="*/ 23813 w 23812"/>
                  <a:gd name="connsiteY0" fmla="*/ 0 h 64770"/>
                  <a:gd name="connsiteX1" fmla="*/ 23813 w 23812"/>
                  <a:gd name="connsiteY1" fmla="*/ 51435 h 64770"/>
                  <a:gd name="connsiteX2" fmla="*/ 0 w 23812"/>
                  <a:gd name="connsiteY2" fmla="*/ 64770 h 64770"/>
                  <a:gd name="connsiteX3" fmla="*/ 0 w 23812"/>
                  <a:gd name="connsiteY3" fmla="*/ 13335 h 647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812" h="64770">
                    <a:moveTo>
                      <a:pt x="23813" y="0"/>
                    </a:moveTo>
                    <a:lnTo>
                      <a:pt x="23813" y="51435"/>
                    </a:lnTo>
                    <a:lnTo>
                      <a:pt x="0" y="64770"/>
                    </a:lnTo>
                    <a:lnTo>
                      <a:pt x="0" y="13335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92" name="Freeform: Shape 191">
                <a:extLst>
                  <a:ext uri="{FF2B5EF4-FFF2-40B4-BE49-F238E27FC236}">
                    <a16:creationId xmlns:a16="http://schemas.microsoft.com/office/drawing/2014/main" id="{973B5491-82AF-4EB1-92E6-775252801DB6}"/>
                  </a:ext>
                </a:extLst>
              </p:cNvPr>
              <p:cNvSpPr/>
              <p:nvPr/>
            </p:nvSpPr>
            <p:spPr>
              <a:xfrm>
                <a:off x="6154101" y="3001326"/>
                <a:ext cx="31432" cy="22860"/>
              </a:xfrm>
              <a:custGeom>
                <a:avLst/>
                <a:gdLst>
                  <a:gd name="connsiteX0" fmla="*/ 0 w 31432"/>
                  <a:gd name="connsiteY0" fmla="*/ 22860 h 22860"/>
                  <a:gd name="connsiteX1" fmla="*/ 31433 w 31432"/>
                  <a:gd name="connsiteY1" fmla="*/ 4763 h 22860"/>
                  <a:gd name="connsiteX2" fmla="*/ 23813 w 31432"/>
                  <a:gd name="connsiteY2" fmla="*/ 0 h 22860"/>
                  <a:gd name="connsiteX3" fmla="*/ 0 w 31432"/>
                  <a:gd name="connsiteY3" fmla="*/ 13335 h 228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1432" h="22860">
                    <a:moveTo>
                      <a:pt x="0" y="22860"/>
                    </a:moveTo>
                    <a:lnTo>
                      <a:pt x="31433" y="4763"/>
                    </a:lnTo>
                    <a:lnTo>
                      <a:pt x="23813" y="0"/>
                    </a:lnTo>
                    <a:lnTo>
                      <a:pt x="0" y="13335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93" name="Graphic 1">
              <a:extLst>
                <a:ext uri="{FF2B5EF4-FFF2-40B4-BE49-F238E27FC236}">
                  <a16:creationId xmlns:a16="http://schemas.microsoft.com/office/drawing/2014/main" id="{594594D1-0FBC-4A0A-9D56-7FEC47990FD5}"/>
                </a:ext>
              </a:extLst>
            </p:cNvPr>
            <p:cNvGrpSpPr/>
            <p:nvPr/>
          </p:nvGrpSpPr>
          <p:grpSpPr>
            <a:xfrm>
              <a:off x="5995986" y="3029908"/>
              <a:ext cx="38100" cy="91440"/>
              <a:chOff x="5995987" y="3029901"/>
              <a:chExt cx="38100" cy="91439"/>
            </a:xfrm>
            <a:solidFill>
              <a:schemeClr val="accent1"/>
            </a:solidFill>
          </p:grpSpPr>
          <p:sp>
            <p:nvSpPr>
              <p:cNvPr id="194" name="Freeform: Shape 193">
                <a:extLst>
                  <a:ext uri="{FF2B5EF4-FFF2-40B4-BE49-F238E27FC236}">
                    <a16:creationId xmlns:a16="http://schemas.microsoft.com/office/drawing/2014/main" id="{4CA93868-B362-4DAF-B9ED-830E6C8720E3}"/>
                  </a:ext>
                </a:extLst>
              </p:cNvPr>
              <p:cNvSpPr/>
              <p:nvPr/>
            </p:nvSpPr>
            <p:spPr>
              <a:xfrm>
                <a:off x="5995987" y="3029901"/>
                <a:ext cx="38100" cy="91439"/>
              </a:xfrm>
              <a:custGeom>
                <a:avLst/>
                <a:gdLst>
                  <a:gd name="connsiteX0" fmla="*/ 0 w 38100"/>
                  <a:gd name="connsiteY0" fmla="*/ 21908 h 91439"/>
                  <a:gd name="connsiteX1" fmla="*/ 0 w 38100"/>
                  <a:gd name="connsiteY1" fmla="*/ 91440 h 91439"/>
                  <a:gd name="connsiteX2" fmla="*/ 38100 w 38100"/>
                  <a:gd name="connsiteY2" fmla="*/ 68580 h 91439"/>
                  <a:gd name="connsiteX3" fmla="*/ 38100 w 38100"/>
                  <a:gd name="connsiteY3" fmla="*/ 0 h 91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8100" h="91439">
                    <a:moveTo>
                      <a:pt x="0" y="21908"/>
                    </a:moveTo>
                    <a:lnTo>
                      <a:pt x="0" y="91440"/>
                    </a:lnTo>
                    <a:lnTo>
                      <a:pt x="38100" y="68580"/>
                    </a:lnTo>
                    <a:lnTo>
                      <a:pt x="38100" y="0"/>
                    </a:lnTo>
                    <a:close/>
                  </a:path>
                </a:pathLst>
              </a:custGeom>
              <a:solidFill>
                <a:srgbClr val="00000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95" name="Freeform: Shape 194">
                <a:extLst>
                  <a:ext uri="{FF2B5EF4-FFF2-40B4-BE49-F238E27FC236}">
                    <a16:creationId xmlns:a16="http://schemas.microsoft.com/office/drawing/2014/main" id="{27455666-7034-4985-8EDD-2E9C8C0F5C87}"/>
                  </a:ext>
                </a:extLst>
              </p:cNvPr>
              <p:cNvSpPr/>
              <p:nvPr/>
            </p:nvSpPr>
            <p:spPr>
              <a:xfrm>
                <a:off x="5998844" y="3035616"/>
                <a:ext cx="32384" cy="79057"/>
              </a:xfrm>
              <a:custGeom>
                <a:avLst/>
                <a:gdLst>
                  <a:gd name="connsiteX0" fmla="*/ 0 w 32384"/>
                  <a:gd name="connsiteY0" fmla="*/ 18098 h 79057"/>
                  <a:gd name="connsiteX1" fmla="*/ 32385 w 32384"/>
                  <a:gd name="connsiteY1" fmla="*/ 0 h 79057"/>
                  <a:gd name="connsiteX2" fmla="*/ 32385 w 32384"/>
                  <a:gd name="connsiteY2" fmla="*/ 60960 h 79057"/>
                  <a:gd name="connsiteX3" fmla="*/ 0 w 32384"/>
                  <a:gd name="connsiteY3" fmla="*/ 79058 h 790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384" h="79057">
                    <a:moveTo>
                      <a:pt x="0" y="18098"/>
                    </a:moveTo>
                    <a:lnTo>
                      <a:pt x="32385" y="0"/>
                    </a:lnTo>
                    <a:lnTo>
                      <a:pt x="32385" y="60960"/>
                    </a:lnTo>
                    <a:lnTo>
                      <a:pt x="0" y="79058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96" name="Freeform: Shape 195">
                <a:extLst>
                  <a:ext uri="{FF2B5EF4-FFF2-40B4-BE49-F238E27FC236}">
                    <a16:creationId xmlns:a16="http://schemas.microsoft.com/office/drawing/2014/main" id="{B51CF175-267D-462B-9F6E-1D8D944AE5CD}"/>
                  </a:ext>
                </a:extLst>
              </p:cNvPr>
              <p:cNvSpPr/>
              <p:nvPr/>
            </p:nvSpPr>
            <p:spPr>
              <a:xfrm>
                <a:off x="5998844" y="3040379"/>
                <a:ext cx="23812" cy="64770"/>
              </a:xfrm>
              <a:custGeom>
                <a:avLst/>
                <a:gdLst>
                  <a:gd name="connsiteX0" fmla="*/ 23813 w 23812"/>
                  <a:gd name="connsiteY0" fmla="*/ 0 h 64770"/>
                  <a:gd name="connsiteX1" fmla="*/ 23813 w 23812"/>
                  <a:gd name="connsiteY1" fmla="*/ 51435 h 64770"/>
                  <a:gd name="connsiteX2" fmla="*/ 0 w 23812"/>
                  <a:gd name="connsiteY2" fmla="*/ 64770 h 64770"/>
                  <a:gd name="connsiteX3" fmla="*/ 0 w 23812"/>
                  <a:gd name="connsiteY3" fmla="*/ 13335 h 647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812" h="64770">
                    <a:moveTo>
                      <a:pt x="23813" y="0"/>
                    </a:moveTo>
                    <a:lnTo>
                      <a:pt x="23813" y="51435"/>
                    </a:lnTo>
                    <a:lnTo>
                      <a:pt x="0" y="64770"/>
                    </a:lnTo>
                    <a:lnTo>
                      <a:pt x="0" y="13335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97" name="Freeform: Shape 196">
                <a:extLst>
                  <a:ext uri="{FF2B5EF4-FFF2-40B4-BE49-F238E27FC236}">
                    <a16:creationId xmlns:a16="http://schemas.microsoft.com/office/drawing/2014/main" id="{984E7436-0975-45A1-9B21-EBDDCB57CB47}"/>
                  </a:ext>
                </a:extLst>
              </p:cNvPr>
              <p:cNvSpPr/>
              <p:nvPr/>
            </p:nvSpPr>
            <p:spPr>
              <a:xfrm>
                <a:off x="5998844" y="3091814"/>
                <a:ext cx="32384" cy="22860"/>
              </a:xfrm>
              <a:custGeom>
                <a:avLst/>
                <a:gdLst>
                  <a:gd name="connsiteX0" fmla="*/ 0 w 32384"/>
                  <a:gd name="connsiteY0" fmla="*/ 22860 h 22860"/>
                  <a:gd name="connsiteX1" fmla="*/ 32385 w 32384"/>
                  <a:gd name="connsiteY1" fmla="*/ 4763 h 22860"/>
                  <a:gd name="connsiteX2" fmla="*/ 23813 w 32384"/>
                  <a:gd name="connsiteY2" fmla="*/ 0 h 22860"/>
                  <a:gd name="connsiteX3" fmla="*/ 0 w 32384"/>
                  <a:gd name="connsiteY3" fmla="*/ 13335 h 228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384" h="22860">
                    <a:moveTo>
                      <a:pt x="0" y="22860"/>
                    </a:moveTo>
                    <a:lnTo>
                      <a:pt x="32385" y="4763"/>
                    </a:lnTo>
                    <a:lnTo>
                      <a:pt x="23813" y="0"/>
                    </a:lnTo>
                    <a:lnTo>
                      <a:pt x="0" y="13335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98" name="Graphic 1">
              <a:extLst>
                <a:ext uri="{FF2B5EF4-FFF2-40B4-BE49-F238E27FC236}">
                  <a16:creationId xmlns:a16="http://schemas.microsoft.com/office/drawing/2014/main" id="{594594D1-0FBC-4A0A-9D56-7FEC47990FD5}"/>
                </a:ext>
              </a:extLst>
            </p:cNvPr>
            <p:cNvGrpSpPr/>
            <p:nvPr/>
          </p:nvGrpSpPr>
          <p:grpSpPr>
            <a:xfrm>
              <a:off x="5935978" y="3065151"/>
              <a:ext cx="38100" cy="90487"/>
              <a:chOff x="5935979" y="3065144"/>
              <a:chExt cx="38100" cy="90487"/>
            </a:xfrm>
            <a:solidFill>
              <a:schemeClr val="accent1"/>
            </a:solidFill>
          </p:grpSpPr>
          <p:sp>
            <p:nvSpPr>
              <p:cNvPr id="199" name="Freeform: Shape 198">
                <a:extLst>
                  <a:ext uri="{FF2B5EF4-FFF2-40B4-BE49-F238E27FC236}">
                    <a16:creationId xmlns:a16="http://schemas.microsoft.com/office/drawing/2014/main" id="{AA57F94F-7B8A-433C-AD6F-135DF9DB330F}"/>
                  </a:ext>
                </a:extLst>
              </p:cNvPr>
              <p:cNvSpPr/>
              <p:nvPr/>
            </p:nvSpPr>
            <p:spPr>
              <a:xfrm>
                <a:off x="5935979" y="3065144"/>
                <a:ext cx="38100" cy="90487"/>
              </a:xfrm>
              <a:custGeom>
                <a:avLst/>
                <a:gdLst>
                  <a:gd name="connsiteX0" fmla="*/ 0 w 38100"/>
                  <a:gd name="connsiteY0" fmla="*/ 21907 h 90487"/>
                  <a:gd name="connsiteX1" fmla="*/ 0 w 38100"/>
                  <a:gd name="connsiteY1" fmla="*/ 90488 h 90487"/>
                  <a:gd name="connsiteX2" fmla="*/ 38100 w 38100"/>
                  <a:gd name="connsiteY2" fmla="*/ 68580 h 90487"/>
                  <a:gd name="connsiteX3" fmla="*/ 38100 w 38100"/>
                  <a:gd name="connsiteY3" fmla="*/ 0 h 904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8100" h="90487">
                    <a:moveTo>
                      <a:pt x="0" y="21907"/>
                    </a:moveTo>
                    <a:lnTo>
                      <a:pt x="0" y="90488"/>
                    </a:lnTo>
                    <a:lnTo>
                      <a:pt x="38100" y="68580"/>
                    </a:lnTo>
                    <a:lnTo>
                      <a:pt x="38100" y="0"/>
                    </a:lnTo>
                    <a:close/>
                  </a:path>
                </a:pathLst>
              </a:custGeom>
              <a:solidFill>
                <a:srgbClr val="00000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0" name="Freeform: Shape 199">
                <a:extLst>
                  <a:ext uri="{FF2B5EF4-FFF2-40B4-BE49-F238E27FC236}">
                    <a16:creationId xmlns:a16="http://schemas.microsoft.com/office/drawing/2014/main" id="{570476BF-52FE-49FE-AE0F-6B458DFE0F73}"/>
                  </a:ext>
                </a:extLst>
              </p:cNvPr>
              <p:cNvSpPr/>
              <p:nvPr/>
            </p:nvSpPr>
            <p:spPr>
              <a:xfrm>
                <a:off x="5939789" y="3070859"/>
                <a:ext cx="31432" cy="79057"/>
              </a:xfrm>
              <a:custGeom>
                <a:avLst/>
                <a:gdLst>
                  <a:gd name="connsiteX0" fmla="*/ 0 w 31432"/>
                  <a:gd name="connsiteY0" fmla="*/ 18098 h 79057"/>
                  <a:gd name="connsiteX1" fmla="*/ 31433 w 31432"/>
                  <a:gd name="connsiteY1" fmla="*/ 0 h 79057"/>
                  <a:gd name="connsiteX2" fmla="*/ 31433 w 31432"/>
                  <a:gd name="connsiteY2" fmla="*/ 60960 h 79057"/>
                  <a:gd name="connsiteX3" fmla="*/ 0 w 31432"/>
                  <a:gd name="connsiteY3" fmla="*/ 79057 h 790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1432" h="79057">
                    <a:moveTo>
                      <a:pt x="0" y="18098"/>
                    </a:moveTo>
                    <a:lnTo>
                      <a:pt x="31433" y="0"/>
                    </a:lnTo>
                    <a:lnTo>
                      <a:pt x="31433" y="60960"/>
                    </a:lnTo>
                    <a:lnTo>
                      <a:pt x="0" y="79057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1" name="Freeform: Shape 200">
                <a:extLst>
                  <a:ext uri="{FF2B5EF4-FFF2-40B4-BE49-F238E27FC236}">
                    <a16:creationId xmlns:a16="http://schemas.microsoft.com/office/drawing/2014/main" id="{9977F74C-D88D-4699-A461-8A5BE22EE988}"/>
                  </a:ext>
                </a:extLst>
              </p:cNvPr>
              <p:cNvSpPr/>
              <p:nvPr/>
            </p:nvSpPr>
            <p:spPr>
              <a:xfrm>
                <a:off x="5939789" y="3075622"/>
                <a:ext cx="22860" cy="64769"/>
              </a:xfrm>
              <a:custGeom>
                <a:avLst/>
                <a:gdLst>
                  <a:gd name="connsiteX0" fmla="*/ 22860 w 22860"/>
                  <a:gd name="connsiteY0" fmla="*/ 0 h 64769"/>
                  <a:gd name="connsiteX1" fmla="*/ 22860 w 22860"/>
                  <a:gd name="connsiteY1" fmla="*/ 50482 h 64769"/>
                  <a:gd name="connsiteX2" fmla="*/ 0 w 22860"/>
                  <a:gd name="connsiteY2" fmla="*/ 64770 h 64769"/>
                  <a:gd name="connsiteX3" fmla="*/ 0 w 22860"/>
                  <a:gd name="connsiteY3" fmla="*/ 13335 h 647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860" h="64769">
                    <a:moveTo>
                      <a:pt x="22860" y="0"/>
                    </a:moveTo>
                    <a:lnTo>
                      <a:pt x="22860" y="50482"/>
                    </a:lnTo>
                    <a:lnTo>
                      <a:pt x="0" y="64770"/>
                    </a:lnTo>
                    <a:lnTo>
                      <a:pt x="0" y="13335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2" name="Freeform: Shape 201">
                <a:extLst>
                  <a:ext uri="{FF2B5EF4-FFF2-40B4-BE49-F238E27FC236}">
                    <a16:creationId xmlns:a16="http://schemas.microsoft.com/office/drawing/2014/main" id="{2524F931-B923-4069-9C52-DBE6A03B7D1C}"/>
                  </a:ext>
                </a:extLst>
              </p:cNvPr>
              <p:cNvSpPr/>
              <p:nvPr/>
            </p:nvSpPr>
            <p:spPr>
              <a:xfrm>
                <a:off x="5939789" y="3126104"/>
                <a:ext cx="31432" cy="23812"/>
              </a:xfrm>
              <a:custGeom>
                <a:avLst/>
                <a:gdLst>
                  <a:gd name="connsiteX0" fmla="*/ 0 w 31432"/>
                  <a:gd name="connsiteY0" fmla="*/ 23813 h 23812"/>
                  <a:gd name="connsiteX1" fmla="*/ 31433 w 31432"/>
                  <a:gd name="connsiteY1" fmla="*/ 5715 h 23812"/>
                  <a:gd name="connsiteX2" fmla="*/ 22860 w 31432"/>
                  <a:gd name="connsiteY2" fmla="*/ 0 h 23812"/>
                  <a:gd name="connsiteX3" fmla="*/ 0 w 31432"/>
                  <a:gd name="connsiteY3" fmla="*/ 14288 h 238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1432" h="23812">
                    <a:moveTo>
                      <a:pt x="0" y="23813"/>
                    </a:moveTo>
                    <a:lnTo>
                      <a:pt x="31433" y="5715"/>
                    </a:lnTo>
                    <a:lnTo>
                      <a:pt x="22860" y="0"/>
                    </a:lnTo>
                    <a:lnTo>
                      <a:pt x="0" y="14288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03" name="Graphic 1">
              <a:extLst>
                <a:ext uri="{FF2B5EF4-FFF2-40B4-BE49-F238E27FC236}">
                  <a16:creationId xmlns:a16="http://schemas.microsoft.com/office/drawing/2014/main" id="{594594D1-0FBC-4A0A-9D56-7FEC47990FD5}"/>
                </a:ext>
              </a:extLst>
            </p:cNvPr>
            <p:cNvGrpSpPr/>
            <p:nvPr/>
          </p:nvGrpSpPr>
          <p:grpSpPr>
            <a:xfrm>
              <a:off x="6297927" y="2853696"/>
              <a:ext cx="38100" cy="91440"/>
              <a:chOff x="6297929" y="2853689"/>
              <a:chExt cx="38100" cy="91439"/>
            </a:xfrm>
            <a:solidFill>
              <a:schemeClr val="accent1"/>
            </a:solidFill>
          </p:grpSpPr>
          <p:sp>
            <p:nvSpPr>
              <p:cNvPr id="204" name="Freeform: Shape 203">
                <a:extLst>
                  <a:ext uri="{FF2B5EF4-FFF2-40B4-BE49-F238E27FC236}">
                    <a16:creationId xmlns:a16="http://schemas.microsoft.com/office/drawing/2014/main" id="{08036ECB-DE2B-4DFD-A59B-A86E77995ACA}"/>
                  </a:ext>
                </a:extLst>
              </p:cNvPr>
              <p:cNvSpPr/>
              <p:nvPr/>
            </p:nvSpPr>
            <p:spPr>
              <a:xfrm>
                <a:off x="6297929" y="2853689"/>
                <a:ext cx="38100" cy="91439"/>
              </a:xfrm>
              <a:custGeom>
                <a:avLst/>
                <a:gdLst>
                  <a:gd name="connsiteX0" fmla="*/ 0 w 38100"/>
                  <a:gd name="connsiteY0" fmla="*/ 22860 h 91439"/>
                  <a:gd name="connsiteX1" fmla="*/ 0 w 38100"/>
                  <a:gd name="connsiteY1" fmla="*/ 91440 h 91439"/>
                  <a:gd name="connsiteX2" fmla="*/ 38100 w 38100"/>
                  <a:gd name="connsiteY2" fmla="*/ 69533 h 91439"/>
                  <a:gd name="connsiteX3" fmla="*/ 38100 w 38100"/>
                  <a:gd name="connsiteY3" fmla="*/ 0 h 91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8100" h="91439">
                    <a:moveTo>
                      <a:pt x="0" y="22860"/>
                    </a:moveTo>
                    <a:lnTo>
                      <a:pt x="0" y="91440"/>
                    </a:lnTo>
                    <a:lnTo>
                      <a:pt x="38100" y="69533"/>
                    </a:lnTo>
                    <a:lnTo>
                      <a:pt x="38100" y="0"/>
                    </a:lnTo>
                    <a:close/>
                  </a:path>
                </a:pathLst>
              </a:custGeom>
              <a:solidFill>
                <a:srgbClr val="00000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5" name="Freeform: Shape 204">
                <a:extLst>
                  <a:ext uri="{FF2B5EF4-FFF2-40B4-BE49-F238E27FC236}">
                    <a16:creationId xmlns:a16="http://schemas.microsoft.com/office/drawing/2014/main" id="{67CDAC64-D02E-418B-BFB1-9759D1821615}"/>
                  </a:ext>
                </a:extLst>
              </p:cNvPr>
              <p:cNvSpPr/>
              <p:nvPr/>
            </p:nvSpPr>
            <p:spPr>
              <a:xfrm>
                <a:off x="6300787" y="2859404"/>
                <a:ext cx="31432" cy="80009"/>
              </a:xfrm>
              <a:custGeom>
                <a:avLst/>
                <a:gdLst>
                  <a:gd name="connsiteX0" fmla="*/ 0 w 31432"/>
                  <a:gd name="connsiteY0" fmla="*/ 18097 h 80009"/>
                  <a:gd name="connsiteX1" fmla="*/ 31433 w 31432"/>
                  <a:gd name="connsiteY1" fmla="*/ 0 h 80009"/>
                  <a:gd name="connsiteX2" fmla="*/ 31433 w 31432"/>
                  <a:gd name="connsiteY2" fmla="*/ 60960 h 80009"/>
                  <a:gd name="connsiteX3" fmla="*/ 0 w 31432"/>
                  <a:gd name="connsiteY3" fmla="*/ 80010 h 800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1432" h="80009">
                    <a:moveTo>
                      <a:pt x="0" y="18097"/>
                    </a:moveTo>
                    <a:lnTo>
                      <a:pt x="31433" y="0"/>
                    </a:lnTo>
                    <a:lnTo>
                      <a:pt x="31433" y="60960"/>
                    </a:lnTo>
                    <a:lnTo>
                      <a:pt x="0" y="8001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6" name="Freeform: Shape 205">
                <a:extLst>
                  <a:ext uri="{FF2B5EF4-FFF2-40B4-BE49-F238E27FC236}">
                    <a16:creationId xmlns:a16="http://schemas.microsoft.com/office/drawing/2014/main" id="{0FD96AB1-22A7-4EAC-BE0B-031D58A11078}"/>
                  </a:ext>
                </a:extLst>
              </p:cNvPr>
              <p:cNvSpPr/>
              <p:nvPr/>
            </p:nvSpPr>
            <p:spPr>
              <a:xfrm>
                <a:off x="6300787" y="2864167"/>
                <a:ext cx="23812" cy="64769"/>
              </a:xfrm>
              <a:custGeom>
                <a:avLst/>
                <a:gdLst>
                  <a:gd name="connsiteX0" fmla="*/ 23813 w 23812"/>
                  <a:gd name="connsiteY0" fmla="*/ 0 h 64769"/>
                  <a:gd name="connsiteX1" fmla="*/ 23813 w 23812"/>
                  <a:gd name="connsiteY1" fmla="*/ 51435 h 64769"/>
                  <a:gd name="connsiteX2" fmla="*/ 0 w 23812"/>
                  <a:gd name="connsiteY2" fmla="*/ 64770 h 64769"/>
                  <a:gd name="connsiteX3" fmla="*/ 0 w 23812"/>
                  <a:gd name="connsiteY3" fmla="*/ 13335 h 647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812" h="64769">
                    <a:moveTo>
                      <a:pt x="23813" y="0"/>
                    </a:moveTo>
                    <a:lnTo>
                      <a:pt x="23813" y="51435"/>
                    </a:lnTo>
                    <a:lnTo>
                      <a:pt x="0" y="64770"/>
                    </a:lnTo>
                    <a:lnTo>
                      <a:pt x="0" y="13335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7" name="Freeform: Shape 206">
                <a:extLst>
                  <a:ext uri="{FF2B5EF4-FFF2-40B4-BE49-F238E27FC236}">
                    <a16:creationId xmlns:a16="http://schemas.microsoft.com/office/drawing/2014/main" id="{C0120CD8-E1DF-476C-89F8-1F5EC8B22B9A}"/>
                  </a:ext>
                </a:extLst>
              </p:cNvPr>
              <p:cNvSpPr/>
              <p:nvPr/>
            </p:nvSpPr>
            <p:spPr>
              <a:xfrm>
                <a:off x="6300787" y="2915601"/>
                <a:ext cx="31432" cy="23812"/>
              </a:xfrm>
              <a:custGeom>
                <a:avLst/>
                <a:gdLst>
                  <a:gd name="connsiteX0" fmla="*/ 0 w 31432"/>
                  <a:gd name="connsiteY0" fmla="*/ 23813 h 23812"/>
                  <a:gd name="connsiteX1" fmla="*/ 31433 w 31432"/>
                  <a:gd name="connsiteY1" fmla="*/ 4763 h 23812"/>
                  <a:gd name="connsiteX2" fmla="*/ 23813 w 31432"/>
                  <a:gd name="connsiteY2" fmla="*/ 0 h 23812"/>
                  <a:gd name="connsiteX3" fmla="*/ 0 w 31432"/>
                  <a:gd name="connsiteY3" fmla="*/ 13335 h 238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1432" h="23812">
                    <a:moveTo>
                      <a:pt x="0" y="23813"/>
                    </a:moveTo>
                    <a:lnTo>
                      <a:pt x="31433" y="4763"/>
                    </a:lnTo>
                    <a:lnTo>
                      <a:pt x="23813" y="0"/>
                    </a:lnTo>
                    <a:lnTo>
                      <a:pt x="0" y="13335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08" name="Graphic 1">
              <a:extLst>
                <a:ext uri="{FF2B5EF4-FFF2-40B4-BE49-F238E27FC236}">
                  <a16:creationId xmlns:a16="http://schemas.microsoft.com/office/drawing/2014/main" id="{594594D1-0FBC-4A0A-9D56-7FEC47990FD5}"/>
                </a:ext>
              </a:extLst>
            </p:cNvPr>
            <p:cNvGrpSpPr/>
            <p:nvPr/>
          </p:nvGrpSpPr>
          <p:grpSpPr>
            <a:xfrm>
              <a:off x="5837870" y="3122301"/>
              <a:ext cx="38100" cy="90487"/>
              <a:chOff x="5837872" y="3122294"/>
              <a:chExt cx="38100" cy="90487"/>
            </a:xfrm>
            <a:solidFill>
              <a:schemeClr val="accent1"/>
            </a:solidFill>
          </p:grpSpPr>
          <p:sp>
            <p:nvSpPr>
              <p:cNvPr id="209" name="Freeform: Shape 208">
                <a:extLst>
                  <a:ext uri="{FF2B5EF4-FFF2-40B4-BE49-F238E27FC236}">
                    <a16:creationId xmlns:a16="http://schemas.microsoft.com/office/drawing/2014/main" id="{00A2D305-F30F-4E49-A02E-107251DF3035}"/>
                  </a:ext>
                </a:extLst>
              </p:cNvPr>
              <p:cNvSpPr/>
              <p:nvPr/>
            </p:nvSpPr>
            <p:spPr>
              <a:xfrm>
                <a:off x="5837872" y="3122294"/>
                <a:ext cx="38100" cy="90487"/>
              </a:xfrm>
              <a:custGeom>
                <a:avLst/>
                <a:gdLst>
                  <a:gd name="connsiteX0" fmla="*/ 0 w 38100"/>
                  <a:gd name="connsiteY0" fmla="*/ 21907 h 90487"/>
                  <a:gd name="connsiteX1" fmla="*/ 0 w 38100"/>
                  <a:gd name="connsiteY1" fmla="*/ 90488 h 90487"/>
                  <a:gd name="connsiteX2" fmla="*/ 38100 w 38100"/>
                  <a:gd name="connsiteY2" fmla="*/ 68580 h 90487"/>
                  <a:gd name="connsiteX3" fmla="*/ 38100 w 38100"/>
                  <a:gd name="connsiteY3" fmla="*/ 0 h 904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8100" h="90487">
                    <a:moveTo>
                      <a:pt x="0" y="21907"/>
                    </a:moveTo>
                    <a:lnTo>
                      <a:pt x="0" y="90488"/>
                    </a:lnTo>
                    <a:lnTo>
                      <a:pt x="38100" y="68580"/>
                    </a:lnTo>
                    <a:lnTo>
                      <a:pt x="38100" y="0"/>
                    </a:lnTo>
                    <a:close/>
                  </a:path>
                </a:pathLst>
              </a:custGeom>
              <a:solidFill>
                <a:srgbClr val="00000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10" name="Freeform: Shape 209">
                <a:extLst>
                  <a:ext uri="{FF2B5EF4-FFF2-40B4-BE49-F238E27FC236}">
                    <a16:creationId xmlns:a16="http://schemas.microsoft.com/office/drawing/2014/main" id="{2781963B-2D26-49DE-BDBB-DD618F6EF55A}"/>
                  </a:ext>
                </a:extLst>
              </p:cNvPr>
              <p:cNvSpPr/>
              <p:nvPr/>
            </p:nvSpPr>
            <p:spPr>
              <a:xfrm>
                <a:off x="5841682" y="3128009"/>
                <a:ext cx="31432" cy="79057"/>
              </a:xfrm>
              <a:custGeom>
                <a:avLst/>
                <a:gdLst>
                  <a:gd name="connsiteX0" fmla="*/ 0 w 31432"/>
                  <a:gd name="connsiteY0" fmla="*/ 18098 h 79057"/>
                  <a:gd name="connsiteX1" fmla="*/ 31432 w 31432"/>
                  <a:gd name="connsiteY1" fmla="*/ 0 h 79057"/>
                  <a:gd name="connsiteX2" fmla="*/ 31432 w 31432"/>
                  <a:gd name="connsiteY2" fmla="*/ 60960 h 79057"/>
                  <a:gd name="connsiteX3" fmla="*/ 0 w 31432"/>
                  <a:gd name="connsiteY3" fmla="*/ 79057 h 790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1432" h="79057">
                    <a:moveTo>
                      <a:pt x="0" y="18098"/>
                    </a:moveTo>
                    <a:lnTo>
                      <a:pt x="31432" y="0"/>
                    </a:lnTo>
                    <a:lnTo>
                      <a:pt x="31432" y="60960"/>
                    </a:lnTo>
                    <a:lnTo>
                      <a:pt x="0" y="79057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11" name="Freeform: Shape 210">
                <a:extLst>
                  <a:ext uri="{FF2B5EF4-FFF2-40B4-BE49-F238E27FC236}">
                    <a16:creationId xmlns:a16="http://schemas.microsoft.com/office/drawing/2014/main" id="{259ACB64-0F51-4CAA-9CEE-881D3CC871C2}"/>
                  </a:ext>
                </a:extLst>
              </p:cNvPr>
              <p:cNvSpPr/>
              <p:nvPr/>
            </p:nvSpPr>
            <p:spPr>
              <a:xfrm>
                <a:off x="5841682" y="3132772"/>
                <a:ext cx="22859" cy="64769"/>
              </a:xfrm>
              <a:custGeom>
                <a:avLst/>
                <a:gdLst>
                  <a:gd name="connsiteX0" fmla="*/ 22860 w 22859"/>
                  <a:gd name="connsiteY0" fmla="*/ 0 h 64769"/>
                  <a:gd name="connsiteX1" fmla="*/ 22860 w 22859"/>
                  <a:gd name="connsiteY1" fmla="*/ 50482 h 64769"/>
                  <a:gd name="connsiteX2" fmla="*/ 0 w 22859"/>
                  <a:gd name="connsiteY2" fmla="*/ 64770 h 64769"/>
                  <a:gd name="connsiteX3" fmla="*/ 0 w 22859"/>
                  <a:gd name="connsiteY3" fmla="*/ 13335 h 647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859" h="64769">
                    <a:moveTo>
                      <a:pt x="22860" y="0"/>
                    </a:moveTo>
                    <a:lnTo>
                      <a:pt x="22860" y="50482"/>
                    </a:lnTo>
                    <a:lnTo>
                      <a:pt x="0" y="64770"/>
                    </a:lnTo>
                    <a:lnTo>
                      <a:pt x="0" y="13335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12" name="Freeform: Shape 211">
                <a:extLst>
                  <a:ext uri="{FF2B5EF4-FFF2-40B4-BE49-F238E27FC236}">
                    <a16:creationId xmlns:a16="http://schemas.microsoft.com/office/drawing/2014/main" id="{17279653-871D-4930-9FF1-28B2F518888C}"/>
                  </a:ext>
                </a:extLst>
              </p:cNvPr>
              <p:cNvSpPr/>
              <p:nvPr/>
            </p:nvSpPr>
            <p:spPr>
              <a:xfrm>
                <a:off x="5841682" y="3183254"/>
                <a:ext cx="31432" cy="23812"/>
              </a:xfrm>
              <a:custGeom>
                <a:avLst/>
                <a:gdLst>
                  <a:gd name="connsiteX0" fmla="*/ 0 w 31432"/>
                  <a:gd name="connsiteY0" fmla="*/ 23813 h 23812"/>
                  <a:gd name="connsiteX1" fmla="*/ 31432 w 31432"/>
                  <a:gd name="connsiteY1" fmla="*/ 5715 h 23812"/>
                  <a:gd name="connsiteX2" fmla="*/ 22860 w 31432"/>
                  <a:gd name="connsiteY2" fmla="*/ 0 h 23812"/>
                  <a:gd name="connsiteX3" fmla="*/ 0 w 31432"/>
                  <a:gd name="connsiteY3" fmla="*/ 14288 h 238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1432" h="23812">
                    <a:moveTo>
                      <a:pt x="0" y="23813"/>
                    </a:moveTo>
                    <a:lnTo>
                      <a:pt x="31432" y="5715"/>
                    </a:lnTo>
                    <a:lnTo>
                      <a:pt x="22860" y="0"/>
                    </a:lnTo>
                    <a:lnTo>
                      <a:pt x="0" y="14288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13" name="Graphic 1">
              <a:extLst>
                <a:ext uri="{FF2B5EF4-FFF2-40B4-BE49-F238E27FC236}">
                  <a16:creationId xmlns:a16="http://schemas.microsoft.com/office/drawing/2014/main" id="{594594D1-0FBC-4A0A-9D56-7FEC47990FD5}"/>
                </a:ext>
              </a:extLst>
            </p:cNvPr>
            <p:cNvGrpSpPr/>
            <p:nvPr/>
          </p:nvGrpSpPr>
          <p:grpSpPr>
            <a:xfrm>
              <a:off x="6199820" y="2910845"/>
              <a:ext cx="38099" cy="91440"/>
              <a:chOff x="6199822" y="2910839"/>
              <a:chExt cx="38099" cy="91439"/>
            </a:xfrm>
            <a:solidFill>
              <a:schemeClr val="accent1"/>
            </a:solidFill>
          </p:grpSpPr>
          <p:sp>
            <p:nvSpPr>
              <p:cNvPr id="214" name="Freeform: Shape 213">
                <a:extLst>
                  <a:ext uri="{FF2B5EF4-FFF2-40B4-BE49-F238E27FC236}">
                    <a16:creationId xmlns:a16="http://schemas.microsoft.com/office/drawing/2014/main" id="{27EB086C-6151-4EF3-9F85-50DEC84F7C17}"/>
                  </a:ext>
                </a:extLst>
              </p:cNvPr>
              <p:cNvSpPr/>
              <p:nvPr/>
            </p:nvSpPr>
            <p:spPr>
              <a:xfrm>
                <a:off x="6199822" y="2910839"/>
                <a:ext cx="38099" cy="91439"/>
              </a:xfrm>
              <a:custGeom>
                <a:avLst/>
                <a:gdLst>
                  <a:gd name="connsiteX0" fmla="*/ 0 w 38099"/>
                  <a:gd name="connsiteY0" fmla="*/ 22860 h 91439"/>
                  <a:gd name="connsiteX1" fmla="*/ 0 w 38099"/>
                  <a:gd name="connsiteY1" fmla="*/ 91440 h 91439"/>
                  <a:gd name="connsiteX2" fmla="*/ 38100 w 38099"/>
                  <a:gd name="connsiteY2" fmla="*/ 69533 h 91439"/>
                  <a:gd name="connsiteX3" fmla="*/ 38100 w 38099"/>
                  <a:gd name="connsiteY3" fmla="*/ 0 h 91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8099" h="91439">
                    <a:moveTo>
                      <a:pt x="0" y="22860"/>
                    </a:moveTo>
                    <a:lnTo>
                      <a:pt x="0" y="91440"/>
                    </a:lnTo>
                    <a:lnTo>
                      <a:pt x="38100" y="69533"/>
                    </a:lnTo>
                    <a:lnTo>
                      <a:pt x="38100" y="0"/>
                    </a:lnTo>
                    <a:close/>
                  </a:path>
                </a:pathLst>
              </a:custGeom>
              <a:solidFill>
                <a:srgbClr val="00000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15" name="Freeform: Shape 214">
                <a:extLst>
                  <a:ext uri="{FF2B5EF4-FFF2-40B4-BE49-F238E27FC236}">
                    <a16:creationId xmlns:a16="http://schemas.microsoft.com/office/drawing/2014/main" id="{16DCF4A4-28E2-4C71-A9EC-8CD11FB2ECA2}"/>
                  </a:ext>
                </a:extLst>
              </p:cNvPr>
              <p:cNvSpPr/>
              <p:nvPr/>
            </p:nvSpPr>
            <p:spPr>
              <a:xfrm>
                <a:off x="6202679" y="2916554"/>
                <a:ext cx="32385" cy="79057"/>
              </a:xfrm>
              <a:custGeom>
                <a:avLst/>
                <a:gdLst>
                  <a:gd name="connsiteX0" fmla="*/ 0 w 32385"/>
                  <a:gd name="connsiteY0" fmla="*/ 18097 h 79057"/>
                  <a:gd name="connsiteX1" fmla="*/ 32385 w 32385"/>
                  <a:gd name="connsiteY1" fmla="*/ 0 h 79057"/>
                  <a:gd name="connsiteX2" fmla="*/ 32385 w 32385"/>
                  <a:gd name="connsiteY2" fmla="*/ 60960 h 79057"/>
                  <a:gd name="connsiteX3" fmla="*/ 0 w 32385"/>
                  <a:gd name="connsiteY3" fmla="*/ 79057 h 790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385" h="79057">
                    <a:moveTo>
                      <a:pt x="0" y="18097"/>
                    </a:moveTo>
                    <a:lnTo>
                      <a:pt x="32385" y="0"/>
                    </a:lnTo>
                    <a:lnTo>
                      <a:pt x="32385" y="60960"/>
                    </a:lnTo>
                    <a:lnTo>
                      <a:pt x="0" y="79057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16" name="Freeform: Shape 215">
                <a:extLst>
                  <a:ext uri="{FF2B5EF4-FFF2-40B4-BE49-F238E27FC236}">
                    <a16:creationId xmlns:a16="http://schemas.microsoft.com/office/drawing/2014/main" id="{2BCBCCBE-73F5-4352-8985-D88E82A279A8}"/>
                  </a:ext>
                </a:extLst>
              </p:cNvPr>
              <p:cNvSpPr/>
              <p:nvPr/>
            </p:nvSpPr>
            <p:spPr>
              <a:xfrm>
                <a:off x="6202679" y="2921317"/>
                <a:ext cx="23812" cy="64769"/>
              </a:xfrm>
              <a:custGeom>
                <a:avLst/>
                <a:gdLst>
                  <a:gd name="connsiteX0" fmla="*/ 23813 w 23812"/>
                  <a:gd name="connsiteY0" fmla="*/ 0 h 64769"/>
                  <a:gd name="connsiteX1" fmla="*/ 23813 w 23812"/>
                  <a:gd name="connsiteY1" fmla="*/ 51435 h 64769"/>
                  <a:gd name="connsiteX2" fmla="*/ 0 w 23812"/>
                  <a:gd name="connsiteY2" fmla="*/ 64770 h 64769"/>
                  <a:gd name="connsiteX3" fmla="*/ 0 w 23812"/>
                  <a:gd name="connsiteY3" fmla="*/ 13335 h 647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812" h="64769">
                    <a:moveTo>
                      <a:pt x="23813" y="0"/>
                    </a:moveTo>
                    <a:lnTo>
                      <a:pt x="23813" y="51435"/>
                    </a:lnTo>
                    <a:lnTo>
                      <a:pt x="0" y="64770"/>
                    </a:lnTo>
                    <a:lnTo>
                      <a:pt x="0" y="13335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17" name="Freeform: Shape 216">
                <a:extLst>
                  <a:ext uri="{FF2B5EF4-FFF2-40B4-BE49-F238E27FC236}">
                    <a16:creationId xmlns:a16="http://schemas.microsoft.com/office/drawing/2014/main" id="{4EE0DBF9-F895-4ACB-AD28-E42158C7CA05}"/>
                  </a:ext>
                </a:extLst>
              </p:cNvPr>
              <p:cNvSpPr/>
              <p:nvPr/>
            </p:nvSpPr>
            <p:spPr>
              <a:xfrm>
                <a:off x="6202679" y="2972751"/>
                <a:ext cx="32385" cy="22860"/>
              </a:xfrm>
              <a:custGeom>
                <a:avLst/>
                <a:gdLst>
                  <a:gd name="connsiteX0" fmla="*/ 0 w 32385"/>
                  <a:gd name="connsiteY0" fmla="*/ 22860 h 22860"/>
                  <a:gd name="connsiteX1" fmla="*/ 32385 w 32385"/>
                  <a:gd name="connsiteY1" fmla="*/ 4763 h 22860"/>
                  <a:gd name="connsiteX2" fmla="*/ 23813 w 32385"/>
                  <a:gd name="connsiteY2" fmla="*/ 0 h 22860"/>
                  <a:gd name="connsiteX3" fmla="*/ 0 w 32385"/>
                  <a:gd name="connsiteY3" fmla="*/ 13335 h 228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385" h="22860">
                    <a:moveTo>
                      <a:pt x="0" y="22860"/>
                    </a:moveTo>
                    <a:lnTo>
                      <a:pt x="32385" y="4763"/>
                    </a:lnTo>
                    <a:lnTo>
                      <a:pt x="23813" y="0"/>
                    </a:lnTo>
                    <a:lnTo>
                      <a:pt x="0" y="13335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18" name="Graphic 1">
              <a:extLst>
                <a:ext uri="{FF2B5EF4-FFF2-40B4-BE49-F238E27FC236}">
                  <a16:creationId xmlns:a16="http://schemas.microsoft.com/office/drawing/2014/main" id="{594594D1-0FBC-4A0A-9D56-7FEC47990FD5}"/>
                </a:ext>
              </a:extLst>
            </p:cNvPr>
            <p:cNvGrpSpPr/>
            <p:nvPr/>
          </p:nvGrpSpPr>
          <p:grpSpPr>
            <a:xfrm>
              <a:off x="6044562" y="3001333"/>
              <a:ext cx="38100" cy="91440"/>
              <a:chOff x="6044564" y="3001326"/>
              <a:chExt cx="38100" cy="91439"/>
            </a:xfrm>
            <a:solidFill>
              <a:schemeClr val="accent1"/>
            </a:solidFill>
          </p:grpSpPr>
          <p:sp>
            <p:nvSpPr>
              <p:cNvPr id="219" name="Freeform: Shape 218">
                <a:extLst>
                  <a:ext uri="{FF2B5EF4-FFF2-40B4-BE49-F238E27FC236}">
                    <a16:creationId xmlns:a16="http://schemas.microsoft.com/office/drawing/2014/main" id="{E6C747DE-F5C7-4E8F-A94D-BAD135069AA2}"/>
                  </a:ext>
                </a:extLst>
              </p:cNvPr>
              <p:cNvSpPr/>
              <p:nvPr/>
            </p:nvSpPr>
            <p:spPr>
              <a:xfrm>
                <a:off x="6044564" y="3001326"/>
                <a:ext cx="38100" cy="91439"/>
              </a:xfrm>
              <a:custGeom>
                <a:avLst/>
                <a:gdLst>
                  <a:gd name="connsiteX0" fmla="*/ 0 w 38100"/>
                  <a:gd name="connsiteY0" fmla="*/ 21908 h 91439"/>
                  <a:gd name="connsiteX1" fmla="*/ 0 w 38100"/>
                  <a:gd name="connsiteY1" fmla="*/ 91440 h 91439"/>
                  <a:gd name="connsiteX2" fmla="*/ 38100 w 38100"/>
                  <a:gd name="connsiteY2" fmla="*/ 68580 h 91439"/>
                  <a:gd name="connsiteX3" fmla="*/ 38100 w 38100"/>
                  <a:gd name="connsiteY3" fmla="*/ 0 h 91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8100" h="91439">
                    <a:moveTo>
                      <a:pt x="0" y="21908"/>
                    </a:moveTo>
                    <a:lnTo>
                      <a:pt x="0" y="91440"/>
                    </a:lnTo>
                    <a:lnTo>
                      <a:pt x="38100" y="68580"/>
                    </a:lnTo>
                    <a:lnTo>
                      <a:pt x="38100" y="0"/>
                    </a:lnTo>
                    <a:close/>
                  </a:path>
                </a:pathLst>
              </a:custGeom>
              <a:solidFill>
                <a:srgbClr val="00000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20" name="Freeform: Shape 219">
                <a:extLst>
                  <a:ext uri="{FF2B5EF4-FFF2-40B4-BE49-F238E27FC236}">
                    <a16:creationId xmlns:a16="http://schemas.microsoft.com/office/drawing/2014/main" id="{1B36BB95-DEF9-4D4D-9CE3-E58343FF4D40}"/>
                  </a:ext>
                </a:extLst>
              </p:cNvPr>
              <p:cNvSpPr/>
              <p:nvPr/>
            </p:nvSpPr>
            <p:spPr>
              <a:xfrm>
                <a:off x="6048374" y="3007041"/>
                <a:ext cx="31432" cy="79057"/>
              </a:xfrm>
              <a:custGeom>
                <a:avLst/>
                <a:gdLst>
                  <a:gd name="connsiteX0" fmla="*/ 0 w 31432"/>
                  <a:gd name="connsiteY0" fmla="*/ 18098 h 79057"/>
                  <a:gd name="connsiteX1" fmla="*/ 31433 w 31432"/>
                  <a:gd name="connsiteY1" fmla="*/ 0 h 79057"/>
                  <a:gd name="connsiteX2" fmla="*/ 31433 w 31432"/>
                  <a:gd name="connsiteY2" fmla="*/ 60960 h 79057"/>
                  <a:gd name="connsiteX3" fmla="*/ 0 w 31432"/>
                  <a:gd name="connsiteY3" fmla="*/ 79058 h 790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1432" h="79057">
                    <a:moveTo>
                      <a:pt x="0" y="18098"/>
                    </a:moveTo>
                    <a:lnTo>
                      <a:pt x="31433" y="0"/>
                    </a:lnTo>
                    <a:lnTo>
                      <a:pt x="31433" y="60960"/>
                    </a:lnTo>
                    <a:lnTo>
                      <a:pt x="0" y="79058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21" name="Freeform: Shape 220">
                <a:extLst>
                  <a:ext uri="{FF2B5EF4-FFF2-40B4-BE49-F238E27FC236}">
                    <a16:creationId xmlns:a16="http://schemas.microsoft.com/office/drawing/2014/main" id="{D140D909-A9EF-4017-8E0D-E97317D721E3}"/>
                  </a:ext>
                </a:extLst>
              </p:cNvPr>
              <p:cNvSpPr/>
              <p:nvPr/>
            </p:nvSpPr>
            <p:spPr>
              <a:xfrm>
                <a:off x="6048374" y="3011804"/>
                <a:ext cx="22860" cy="64770"/>
              </a:xfrm>
              <a:custGeom>
                <a:avLst/>
                <a:gdLst>
                  <a:gd name="connsiteX0" fmla="*/ 22860 w 22860"/>
                  <a:gd name="connsiteY0" fmla="*/ 0 h 64770"/>
                  <a:gd name="connsiteX1" fmla="*/ 22860 w 22860"/>
                  <a:gd name="connsiteY1" fmla="*/ 51435 h 64770"/>
                  <a:gd name="connsiteX2" fmla="*/ 0 w 22860"/>
                  <a:gd name="connsiteY2" fmla="*/ 64770 h 64770"/>
                  <a:gd name="connsiteX3" fmla="*/ 0 w 22860"/>
                  <a:gd name="connsiteY3" fmla="*/ 13335 h 647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860" h="64770">
                    <a:moveTo>
                      <a:pt x="22860" y="0"/>
                    </a:moveTo>
                    <a:lnTo>
                      <a:pt x="22860" y="51435"/>
                    </a:lnTo>
                    <a:lnTo>
                      <a:pt x="0" y="64770"/>
                    </a:lnTo>
                    <a:lnTo>
                      <a:pt x="0" y="13335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22" name="Freeform: Shape 221">
                <a:extLst>
                  <a:ext uri="{FF2B5EF4-FFF2-40B4-BE49-F238E27FC236}">
                    <a16:creationId xmlns:a16="http://schemas.microsoft.com/office/drawing/2014/main" id="{256F5268-0AAF-46EF-9C71-39DE360D852C}"/>
                  </a:ext>
                </a:extLst>
              </p:cNvPr>
              <p:cNvSpPr/>
              <p:nvPr/>
            </p:nvSpPr>
            <p:spPr>
              <a:xfrm>
                <a:off x="6048374" y="3063239"/>
                <a:ext cx="31432" cy="22860"/>
              </a:xfrm>
              <a:custGeom>
                <a:avLst/>
                <a:gdLst>
                  <a:gd name="connsiteX0" fmla="*/ 0 w 31432"/>
                  <a:gd name="connsiteY0" fmla="*/ 22860 h 22860"/>
                  <a:gd name="connsiteX1" fmla="*/ 31433 w 31432"/>
                  <a:gd name="connsiteY1" fmla="*/ 4763 h 22860"/>
                  <a:gd name="connsiteX2" fmla="*/ 22860 w 31432"/>
                  <a:gd name="connsiteY2" fmla="*/ 0 h 22860"/>
                  <a:gd name="connsiteX3" fmla="*/ 0 w 31432"/>
                  <a:gd name="connsiteY3" fmla="*/ 13335 h 228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1432" h="22860">
                    <a:moveTo>
                      <a:pt x="0" y="22860"/>
                    </a:moveTo>
                    <a:lnTo>
                      <a:pt x="31433" y="4763"/>
                    </a:lnTo>
                    <a:lnTo>
                      <a:pt x="22860" y="0"/>
                    </a:lnTo>
                    <a:lnTo>
                      <a:pt x="0" y="13335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23" name="Graphic 1">
              <a:extLst>
                <a:ext uri="{FF2B5EF4-FFF2-40B4-BE49-F238E27FC236}">
                  <a16:creationId xmlns:a16="http://schemas.microsoft.com/office/drawing/2014/main" id="{594594D1-0FBC-4A0A-9D56-7FEC47990FD5}"/>
                </a:ext>
              </a:extLst>
            </p:cNvPr>
            <p:cNvGrpSpPr/>
            <p:nvPr/>
          </p:nvGrpSpPr>
          <p:grpSpPr>
            <a:xfrm>
              <a:off x="5887399" y="3093726"/>
              <a:ext cx="38100" cy="90487"/>
              <a:chOff x="5887401" y="3093719"/>
              <a:chExt cx="38100" cy="90487"/>
            </a:xfrm>
            <a:solidFill>
              <a:schemeClr val="accent1"/>
            </a:solidFill>
          </p:grpSpPr>
          <p:sp>
            <p:nvSpPr>
              <p:cNvPr id="224" name="Freeform: Shape 223">
                <a:extLst>
                  <a:ext uri="{FF2B5EF4-FFF2-40B4-BE49-F238E27FC236}">
                    <a16:creationId xmlns:a16="http://schemas.microsoft.com/office/drawing/2014/main" id="{F176F0DA-8794-4BC5-A36B-EBB8C7AC1502}"/>
                  </a:ext>
                </a:extLst>
              </p:cNvPr>
              <p:cNvSpPr/>
              <p:nvPr/>
            </p:nvSpPr>
            <p:spPr>
              <a:xfrm>
                <a:off x="5887401" y="3093719"/>
                <a:ext cx="38100" cy="90487"/>
              </a:xfrm>
              <a:custGeom>
                <a:avLst/>
                <a:gdLst>
                  <a:gd name="connsiteX0" fmla="*/ 0 w 38100"/>
                  <a:gd name="connsiteY0" fmla="*/ 21907 h 90487"/>
                  <a:gd name="connsiteX1" fmla="*/ 0 w 38100"/>
                  <a:gd name="connsiteY1" fmla="*/ 90488 h 90487"/>
                  <a:gd name="connsiteX2" fmla="*/ 38100 w 38100"/>
                  <a:gd name="connsiteY2" fmla="*/ 68580 h 90487"/>
                  <a:gd name="connsiteX3" fmla="*/ 38100 w 38100"/>
                  <a:gd name="connsiteY3" fmla="*/ 0 h 904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8100" h="90487">
                    <a:moveTo>
                      <a:pt x="0" y="21907"/>
                    </a:moveTo>
                    <a:lnTo>
                      <a:pt x="0" y="90488"/>
                    </a:lnTo>
                    <a:lnTo>
                      <a:pt x="38100" y="68580"/>
                    </a:lnTo>
                    <a:lnTo>
                      <a:pt x="38100" y="0"/>
                    </a:lnTo>
                    <a:close/>
                  </a:path>
                </a:pathLst>
              </a:custGeom>
              <a:solidFill>
                <a:srgbClr val="00000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25" name="Freeform: Shape 224">
                <a:extLst>
                  <a:ext uri="{FF2B5EF4-FFF2-40B4-BE49-F238E27FC236}">
                    <a16:creationId xmlns:a16="http://schemas.microsoft.com/office/drawing/2014/main" id="{D7696ED1-3CAA-49FA-A1E0-7938F8221D5A}"/>
                  </a:ext>
                </a:extLst>
              </p:cNvPr>
              <p:cNvSpPr/>
              <p:nvPr/>
            </p:nvSpPr>
            <p:spPr>
              <a:xfrm>
                <a:off x="5890259" y="3099434"/>
                <a:ext cx="31432" cy="79057"/>
              </a:xfrm>
              <a:custGeom>
                <a:avLst/>
                <a:gdLst>
                  <a:gd name="connsiteX0" fmla="*/ 0 w 31432"/>
                  <a:gd name="connsiteY0" fmla="*/ 18098 h 79057"/>
                  <a:gd name="connsiteX1" fmla="*/ 31432 w 31432"/>
                  <a:gd name="connsiteY1" fmla="*/ 0 h 79057"/>
                  <a:gd name="connsiteX2" fmla="*/ 31432 w 31432"/>
                  <a:gd name="connsiteY2" fmla="*/ 60960 h 79057"/>
                  <a:gd name="connsiteX3" fmla="*/ 0 w 31432"/>
                  <a:gd name="connsiteY3" fmla="*/ 79057 h 790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1432" h="79057">
                    <a:moveTo>
                      <a:pt x="0" y="18098"/>
                    </a:moveTo>
                    <a:lnTo>
                      <a:pt x="31432" y="0"/>
                    </a:lnTo>
                    <a:lnTo>
                      <a:pt x="31432" y="60960"/>
                    </a:lnTo>
                    <a:lnTo>
                      <a:pt x="0" y="79057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26" name="Freeform: Shape 225">
                <a:extLst>
                  <a:ext uri="{FF2B5EF4-FFF2-40B4-BE49-F238E27FC236}">
                    <a16:creationId xmlns:a16="http://schemas.microsoft.com/office/drawing/2014/main" id="{667A78AC-3FB6-4BC2-9F0D-00153827B775}"/>
                  </a:ext>
                </a:extLst>
              </p:cNvPr>
              <p:cNvSpPr/>
              <p:nvPr/>
            </p:nvSpPr>
            <p:spPr>
              <a:xfrm>
                <a:off x="5890259" y="3104197"/>
                <a:ext cx="23812" cy="64769"/>
              </a:xfrm>
              <a:custGeom>
                <a:avLst/>
                <a:gdLst>
                  <a:gd name="connsiteX0" fmla="*/ 23813 w 23812"/>
                  <a:gd name="connsiteY0" fmla="*/ 0 h 64769"/>
                  <a:gd name="connsiteX1" fmla="*/ 23813 w 23812"/>
                  <a:gd name="connsiteY1" fmla="*/ 50482 h 64769"/>
                  <a:gd name="connsiteX2" fmla="*/ 0 w 23812"/>
                  <a:gd name="connsiteY2" fmla="*/ 64770 h 64769"/>
                  <a:gd name="connsiteX3" fmla="*/ 0 w 23812"/>
                  <a:gd name="connsiteY3" fmla="*/ 13335 h 647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812" h="64769">
                    <a:moveTo>
                      <a:pt x="23813" y="0"/>
                    </a:moveTo>
                    <a:lnTo>
                      <a:pt x="23813" y="50482"/>
                    </a:lnTo>
                    <a:lnTo>
                      <a:pt x="0" y="64770"/>
                    </a:lnTo>
                    <a:lnTo>
                      <a:pt x="0" y="13335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27" name="Freeform: Shape 226">
                <a:extLst>
                  <a:ext uri="{FF2B5EF4-FFF2-40B4-BE49-F238E27FC236}">
                    <a16:creationId xmlns:a16="http://schemas.microsoft.com/office/drawing/2014/main" id="{79D3AA80-294D-4FC0-B6CA-67C1EE3403CF}"/>
                  </a:ext>
                </a:extLst>
              </p:cNvPr>
              <p:cNvSpPr/>
              <p:nvPr/>
            </p:nvSpPr>
            <p:spPr>
              <a:xfrm>
                <a:off x="5890259" y="3154679"/>
                <a:ext cx="31432" cy="23812"/>
              </a:xfrm>
              <a:custGeom>
                <a:avLst/>
                <a:gdLst>
                  <a:gd name="connsiteX0" fmla="*/ 0 w 31432"/>
                  <a:gd name="connsiteY0" fmla="*/ 23813 h 23812"/>
                  <a:gd name="connsiteX1" fmla="*/ 31432 w 31432"/>
                  <a:gd name="connsiteY1" fmla="*/ 5715 h 23812"/>
                  <a:gd name="connsiteX2" fmla="*/ 23813 w 31432"/>
                  <a:gd name="connsiteY2" fmla="*/ 0 h 23812"/>
                  <a:gd name="connsiteX3" fmla="*/ 0 w 31432"/>
                  <a:gd name="connsiteY3" fmla="*/ 14288 h 238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1432" h="23812">
                    <a:moveTo>
                      <a:pt x="0" y="23813"/>
                    </a:moveTo>
                    <a:lnTo>
                      <a:pt x="31432" y="5715"/>
                    </a:lnTo>
                    <a:lnTo>
                      <a:pt x="23813" y="0"/>
                    </a:lnTo>
                    <a:lnTo>
                      <a:pt x="0" y="14288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28" name="Graphic 1">
              <a:extLst>
                <a:ext uri="{FF2B5EF4-FFF2-40B4-BE49-F238E27FC236}">
                  <a16:creationId xmlns:a16="http://schemas.microsoft.com/office/drawing/2014/main" id="{594594D1-0FBC-4A0A-9D56-7FEC47990FD5}"/>
                </a:ext>
              </a:extLst>
            </p:cNvPr>
            <p:cNvGrpSpPr/>
            <p:nvPr/>
          </p:nvGrpSpPr>
          <p:grpSpPr>
            <a:xfrm>
              <a:off x="6248397" y="2882271"/>
              <a:ext cx="38100" cy="91440"/>
              <a:chOff x="6248399" y="2882264"/>
              <a:chExt cx="38100" cy="91439"/>
            </a:xfrm>
            <a:solidFill>
              <a:schemeClr val="accent1"/>
            </a:solidFill>
          </p:grpSpPr>
          <p:sp>
            <p:nvSpPr>
              <p:cNvPr id="229" name="Freeform: Shape 228">
                <a:extLst>
                  <a:ext uri="{FF2B5EF4-FFF2-40B4-BE49-F238E27FC236}">
                    <a16:creationId xmlns:a16="http://schemas.microsoft.com/office/drawing/2014/main" id="{D8E46766-1485-452E-A7A0-DEAB62082A94}"/>
                  </a:ext>
                </a:extLst>
              </p:cNvPr>
              <p:cNvSpPr/>
              <p:nvPr/>
            </p:nvSpPr>
            <p:spPr>
              <a:xfrm>
                <a:off x="6248399" y="2882264"/>
                <a:ext cx="38100" cy="91439"/>
              </a:xfrm>
              <a:custGeom>
                <a:avLst/>
                <a:gdLst>
                  <a:gd name="connsiteX0" fmla="*/ 0 w 38100"/>
                  <a:gd name="connsiteY0" fmla="*/ 22860 h 91439"/>
                  <a:gd name="connsiteX1" fmla="*/ 0 w 38100"/>
                  <a:gd name="connsiteY1" fmla="*/ 91440 h 91439"/>
                  <a:gd name="connsiteX2" fmla="*/ 38100 w 38100"/>
                  <a:gd name="connsiteY2" fmla="*/ 69533 h 91439"/>
                  <a:gd name="connsiteX3" fmla="*/ 38100 w 38100"/>
                  <a:gd name="connsiteY3" fmla="*/ 0 h 91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8100" h="91439">
                    <a:moveTo>
                      <a:pt x="0" y="22860"/>
                    </a:moveTo>
                    <a:lnTo>
                      <a:pt x="0" y="91440"/>
                    </a:lnTo>
                    <a:lnTo>
                      <a:pt x="38100" y="69533"/>
                    </a:lnTo>
                    <a:lnTo>
                      <a:pt x="38100" y="0"/>
                    </a:lnTo>
                    <a:close/>
                  </a:path>
                </a:pathLst>
              </a:custGeom>
              <a:solidFill>
                <a:srgbClr val="00000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30" name="Freeform: Shape 229">
                <a:extLst>
                  <a:ext uri="{FF2B5EF4-FFF2-40B4-BE49-F238E27FC236}">
                    <a16:creationId xmlns:a16="http://schemas.microsoft.com/office/drawing/2014/main" id="{E2E956F6-72D5-41D6-9F35-7475DFAD1E4E}"/>
                  </a:ext>
                </a:extLst>
              </p:cNvPr>
              <p:cNvSpPr/>
              <p:nvPr/>
            </p:nvSpPr>
            <p:spPr>
              <a:xfrm>
                <a:off x="6252209" y="2887979"/>
                <a:ext cx="31432" cy="79057"/>
              </a:xfrm>
              <a:custGeom>
                <a:avLst/>
                <a:gdLst>
                  <a:gd name="connsiteX0" fmla="*/ 0 w 31432"/>
                  <a:gd name="connsiteY0" fmla="*/ 18097 h 79057"/>
                  <a:gd name="connsiteX1" fmla="*/ 31433 w 31432"/>
                  <a:gd name="connsiteY1" fmla="*/ 0 h 79057"/>
                  <a:gd name="connsiteX2" fmla="*/ 31433 w 31432"/>
                  <a:gd name="connsiteY2" fmla="*/ 60960 h 79057"/>
                  <a:gd name="connsiteX3" fmla="*/ 0 w 31432"/>
                  <a:gd name="connsiteY3" fmla="*/ 79057 h 790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1432" h="79057">
                    <a:moveTo>
                      <a:pt x="0" y="18097"/>
                    </a:moveTo>
                    <a:lnTo>
                      <a:pt x="31433" y="0"/>
                    </a:lnTo>
                    <a:lnTo>
                      <a:pt x="31433" y="60960"/>
                    </a:lnTo>
                    <a:lnTo>
                      <a:pt x="0" y="79057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31" name="Freeform: Shape 230">
                <a:extLst>
                  <a:ext uri="{FF2B5EF4-FFF2-40B4-BE49-F238E27FC236}">
                    <a16:creationId xmlns:a16="http://schemas.microsoft.com/office/drawing/2014/main" id="{30F29E76-FA91-4DE4-B7EC-EFEAB04293B2}"/>
                  </a:ext>
                </a:extLst>
              </p:cNvPr>
              <p:cNvSpPr/>
              <p:nvPr/>
            </p:nvSpPr>
            <p:spPr>
              <a:xfrm>
                <a:off x="6252209" y="2892742"/>
                <a:ext cx="22860" cy="64769"/>
              </a:xfrm>
              <a:custGeom>
                <a:avLst/>
                <a:gdLst>
                  <a:gd name="connsiteX0" fmla="*/ 22860 w 22860"/>
                  <a:gd name="connsiteY0" fmla="*/ 0 h 64769"/>
                  <a:gd name="connsiteX1" fmla="*/ 22860 w 22860"/>
                  <a:gd name="connsiteY1" fmla="*/ 51435 h 64769"/>
                  <a:gd name="connsiteX2" fmla="*/ 0 w 22860"/>
                  <a:gd name="connsiteY2" fmla="*/ 64770 h 64769"/>
                  <a:gd name="connsiteX3" fmla="*/ 0 w 22860"/>
                  <a:gd name="connsiteY3" fmla="*/ 13335 h 647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860" h="64769">
                    <a:moveTo>
                      <a:pt x="22860" y="0"/>
                    </a:moveTo>
                    <a:lnTo>
                      <a:pt x="22860" y="51435"/>
                    </a:lnTo>
                    <a:lnTo>
                      <a:pt x="0" y="64770"/>
                    </a:lnTo>
                    <a:lnTo>
                      <a:pt x="0" y="13335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32" name="Freeform: Shape 231">
                <a:extLst>
                  <a:ext uri="{FF2B5EF4-FFF2-40B4-BE49-F238E27FC236}">
                    <a16:creationId xmlns:a16="http://schemas.microsoft.com/office/drawing/2014/main" id="{499270F9-9A27-49A0-BB89-B076BAFB6243}"/>
                  </a:ext>
                </a:extLst>
              </p:cNvPr>
              <p:cNvSpPr/>
              <p:nvPr/>
            </p:nvSpPr>
            <p:spPr>
              <a:xfrm>
                <a:off x="6252209" y="2944176"/>
                <a:ext cx="31432" cy="22860"/>
              </a:xfrm>
              <a:custGeom>
                <a:avLst/>
                <a:gdLst>
                  <a:gd name="connsiteX0" fmla="*/ 0 w 31432"/>
                  <a:gd name="connsiteY0" fmla="*/ 22860 h 22860"/>
                  <a:gd name="connsiteX1" fmla="*/ 31433 w 31432"/>
                  <a:gd name="connsiteY1" fmla="*/ 4763 h 22860"/>
                  <a:gd name="connsiteX2" fmla="*/ 22860 w 31432"/>
                  <a:gd name="connsiteY2" fmla="*/ 0 h 22860"/>
                  <a:gd name="connsiteX3" fmla="*/ 0 w 31432"/>
                  <a:gd name="connsiteY3" fmla="*/ 13335 h 228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1432" h="22860">
                    <a:moveTo>
                      <a:pt x="0" y="22860"/>
                    </a:moveTo>
                    <a:lnTo>
                      <a:pt x="31433" y="4763"/>
                    </a:lnTo>
                    <a:lnTo>
                      <a:pt x="22860" y="0"/>
                    </a:lnTo>
                    <a:lnTo>
                      <a:pt x="0" y="13335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33" name="Graphic 1">
              <a:extLst>
                <a:ext uri="{FF2B5EF4-FFF2-40B4-BE49-F238E27FC236}">
                  <a16:creationId xmlns:a16="http://schemas.microsoft.com/office/drawing/2014/main" id="{594594D1-0FBC-4A0A-9D56-7FEC47990FD5}"/>
                </a:ext>
              </a:extLst>
            </p:cNvPr>
            <p:cNvGrpSpPr/>
            <p:nvPr/>
          </p:nvGrpSpPr>
          <p:grpSpPr>
            <a:xfrm>
              <a:off x="6094092" y="2972757"/>
              <a:ext cx="38100" cy="91440"/>
              <a:chOff x="6094094" y="2972751"/>
              <a:chExt cx="38100" cy="91439"/>
            </a:xfrm>
            <a:solidFill>
              <a:schemeClr val="accent1"/>
            </a:solidFill>
          </p:grpSpPr>
          <p:sp>
            <p:nvSpPr>
              <p:cNvPr id="234" name="Freeform: Shape 233">
                <a:extLst>
                  <a:ext uri="{FF2B5EF4-FFF2-40B4-BE49-F238E27FC236}">
                    <a16:creationId xmlns:a16="http://schemas.microsoft.com/office/drawing/2014/main" id="{CB6BA91E-C327-4B76-86A2-BE6CAE62D3C3}"/>
                  </a:ext>
                </a:extLst>
              </p:cNvPr>
              <p:cNvSpPr/>
              <p:nvPr/>
            </p:nvSpPr>
            <p:spPr>
              <a:xfrm>
                <a:off x="6094094" y="2972751"/>
                <a:ext cx="38100" cy="91439"/>
              </a:xfrm>
              <a:custGeom>
                <a:avLst/>
                <a:gdLst>
                  <a:gd name="connsiteX0" fmla="*/ 0 w 38100"/>
                  <a:gd name="connsiteY0" fmla="*/ 21908 h 91439"/>
                  <a:gd name="connsiteX1" fmla="*/ 0 w 38100"/>
                  <a:gd name="connsiteY1" fmla="*/ 91440 h 91439"/>
                  <a:gd name="connsiteX2" fmla="*/ 38100 w 38100"/>
                  <a:gd name="connsiteY2" fmla="*/ 68580 h 91439"/>
                  <a:gd name="connsiteX3" fmla="*/ 38100 w 38100"/>
                  <a:gd name="connsiteY3" fmla="*/ 0 h 91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8100" h="91439">
                    <a:moveTo>
                      <a:pt x="0" y="21908"/>
                    </a:moveTo>
                    <a:lnTo>
                      <a:pt x="0" y="91440"/>
                    </a:lnTo>
                    <a:lnTo>
                      <a:pt x="38100" y="68580"/>
                    </a:lnTo>
                    <a:lnTo>
                      <a:pt x="38100" y="0"/>
                    </a:lnTo>
                    <a:close/>
                  </a:path>
                </a:pathLst>
              </a:custGeom>
              <a:solidFill>
                <a:srgbClr val="00000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35" name="Freeform: Shape 234">
                <a:extLst>
                  <a:ext uri="{FF2B5EF4-FFF2-40B4-BE49-F238E27FC236}">
                    <a16:creationId xmlns:a16="http://schemas.microsoft.com/office/drawing/2014/main" id="{A60F2FF2-0331-49F1-83C7-CE073EF05E2D}"/>
                  </a:ext>
                </a:extLst>
              </p:cNvPr>
              <p:cNvSpPr/>
              <p:nvPr/>
            </p:nvSpPr>
            <p:spPr>
              <a:xfrm>
                <a:off x="6096951" y="2978466"/>
                <a:ext cx="31432" cy="79057"/>
              </a:xfrm>
              <a:custGeom>
                <a:avLst/>
                <a:gdLst>
                  <a:gd name="connsiteX0" fmla="*/ 0 w 31432"/>
                  <a:gd name="connsiteY0" fmla="*/ 18098 h 79057"/>
                  <a:gd name="connsiteX1" fmla="*/ 31433 w 31432"/>
                  <a:gd name="connsiteY1" fmla="*/ 0 h 79057"/>
                  <a:gd name="connsiteX2" fmla="*/ 31433 w 31432"/>
                  <a:gd name="connsiteY2" fmla="*/ 60960 h 79057"/>
                  <a:gd name="connsiteX3" fmla="*/ 0 w 31432"/>
                  <a:gd name="connsiteY3" fmla="*/ 79058 h 790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1432" h="79057">
                    <a:moveTo>
                      <a:pt x="0" y="18098"/>
                    </a:moveTo>
                    <a:lnTo>
                      <a:pt x="31433" y="0"/>
                    </a:lnTo>
                    <a:lnTo>
                      <a:pt x="31433" y="60960"/>
                    </a:lnTo>
                    <a:lnTo>
                      <a:pt x="0" y="79058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36" name="Freeform: Shape 235">
                <a:extLst>
                  <a:ext uri="{FF2B5EF4-FFF2-40B4-BE49-F238E27FC236}">
                    <a16:creationId xmlns:a16="http://schemas.microsoft.com/office/drawing/2014/main" id="{5C769B3D-D2A4-49D5-9151-661881A1D3FA}"/>
                  </a:ext>
                </a:extLst>
              </p:cNvPr>
              <p:cNvSpPr/>
              <p:nvPr/>
            </p:nvSpPr>
            <p:spPr>
              <a:xfrm>
                <a:off x="6096951" y="2983229"/>
                <a:ext cx="23812" cy="64770"/>
              </a:xfrm>
              <a:custGeom>
                <a:avLst/>
                <a:gdLst>
                  <a:gd name="connsiteX0" fmla="*/ 23813 w 23812"/>
                  <a:gd name="connsiteY0" fmla="*/ 0 h 64770"/>
                  <a:gd name="connsiteX1" fmla="*/ 23813 w 23812"/>
                  <a:gd name="connsiteY1" fmla="*/ 51435 h 64770"/>
                  <a:gd name="connsiteX2" fmla="*/ 0 w 23812"/>
                  <a:gd name="connsiteY2" fmla="*/ 64770 h 64770"/>
                  <a:gd name="connsiteX3" fmla="*/ 0 w 23812"/>
                  <a:gd name="connsiteY3" fmla="*/ 13335 h 647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812" h="64770">
                    <a:moveTo>
                      <a:pt x="23813" y="0"/>
                    </a:moveTo>
                    <a:lnTo>
                      <a:pt x="23813" y="51435"/>
                    </a:lnTo>
                    <a:lnTo>
                      <a:pt x="0" y="64770"/>
                    </a:lnTo>
                    <a:lnTo>
                      <a:pt x="0" y="13335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37" name="Freeform: Shape 236">
                <a:extLst>
                  <a:ext uri="{FF2B5EF4-FFF2-40B4-BE49-F238E27FC236}">
                    <a16:creationId xmlns:a16="http://schemas.microsoft.com/office/drawing/2014/main" id="{1050C732-B97B-418F-886A-CC599F418236}"/>
                  </a:ext>
                </a:extLst>
              </p:cNvPr>
              <p:cNvSpPr/>
              <p:nvPr/>
            </p:nvSpPr>
            <p:spPr>
              <a:xfrm>
                <a:off x="6096951" y="3034664"/>
                <a:ext cx="31432" cy="22860"/>
              </a:xfrm>
              <a:custGeom>
                <a:avLst/>
                <a:gdLst>
                  <a:gd name="connsiteX0" fmla="*/ 0 w 31432"/>
                  <a:gd name="connsiteY0" fmla="*/ 22860 h 22860"/>
                  <a:gd name="connsiteX1" fmla="*/ 31433 w 31432"/>
                  <a:gd name="connsiteY1" fmla="*/ 4763 h 22860"/>
                  <a:gd name="connsiteX2" fmla="*/ 23813 w 31432"/>
                  <a:gd name="connsiteY2" fmla="*/ 0 h 22860"/>
                  <a:gd name="connsiteX3" fmla="*/ 0 w 31432"/>
                  <a:gd name="connsiteY3" fmla="*/ 13335 h 228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1432" h="22860">
                    <a:moveTo>
                      <a:pt x="0" y="22860"/>
                    </a:moveTo>
                    <a:lnTo>
                      <a:pt x="31433" y="4763"/>
                    </a:lnTo>
                    <a:lnTo>
                      <a:pt x="23813" y="0"/>
                    </a:lnTo>
                    <a:lnTo>
                      <a:pt x="0" y="13335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69D90071-77CA-408A-B6EB-5CEBBEB93C2A}"/>
                </a:ext>
              </a:extLst>
            </p:cNvPr>
            <p:cNvSpPr/>
            <p:nvPr/>
          </p:nvSpPr>
          <p:spPr>
            <a:xfrm>
              <a:off x="5393052" y="3354712"/>
              <a:ext cx="158114" cy="320040"/>
            </a:xfrm>
            <a:custGeom>
              <a:avLst/>
              <a:gdLst>
                <a:gd name="connsiteX0" fmla="*/ 158115 w 158114"/>
                <a:gd name="connsiteY0" fmla="*/ 87630 h 320040"/>
                <a:gd name="connsiteX1" fmla="*/ 0 w 158114"/>
                <a:gd name="connsiteY1" fmla="*/ 0 h 320040"/>
                <a:gd name="connsiteX2" fmla="*/ 0 w 158114"/>
                <a:gd name="connsiteY2" fmla="*/ 232410 h 320040"/>
                <a:gd name="connsiteX3" fmla="*/ 158115 w 158114"/>
                <a:gd name="connsiteY3" fmla="*/ 320040 h 320040"/>
                <a:gd name="connsiteX4" fmla="*/ 158115 w 158114"/>
                <a:gd name="connsiteY4" fmla="*/ 114300 h 320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8114" h="320040">
                  <a:moveTo>
                    <a:pt x="158115" y="87630"/>
                  </a:moveTo>
                  <a:lnTo>
                    <a:pt x="0" y="0"/>
                  </a:lnTo>
                  <a:lnTo>
                    <a:pt x="0" y="232410"/>
                  </a:lnTo>
                  <a:lnTo>
                    <a:pt x="158115" y="320040"/>
                  </a:lnTo>
                  <a:lnTo>
                    <a:pt x="158115" y="114300"/>
                  </a:lnTo>
                  <a:close/>
                </a:path>
              </a:pathLst>
            </a:custGeom>
            <a:solidFill>
              <a:srgbClr val="383A3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2BB65C38-0758-4112-833E-2321689EFE2B}"/>
                </a:ext>
              </a:extLst>
            </p:cNvPr>
            <p:cNvSpPr/>
            <p:nvPr/>
          </p:nvSpPr>
          <p:spPr>
            <a:xfrm>
              <a:off x="5402577" y="3360426"/>
              <a:ext cx="148589" cy="304801"/>
            </a:xfrm>
            <a:custGeom>
              <a:avLst/>
              <a:gdLst>
                <a:gd name="connsiteX0" fmla="*/ 0 w 148589"/>
                <a:gd name="connsiteY0" fmla="*/ 0 h 304800"/>
                <a:gd name="connsiteX1" fmla="*/ 0 w 148589"/>
                <a:gd name="connsiteY1" fmla="*/ 222885 h 304800"/>
                <a:gd name="connsiteX2" fmla="*/ 29527 w 148589"/>
                <a:gd name="connsiteY2" fmla="*/ 239077 h 304800"/>
                <a:gd name="connsiteX3" fmla="*/ 116205 w 148589"/>
                <a:gd name="connsiteY3" fmla="*/ 287655 h 304800"/>
                <a:gd name="connsiteX4" fmla="*/ 148590 w 148589"/>
                <a:gd name="connsiteY4" fmla="*/ 304800 h 304800"/>
                <a:gd name="connsiteX5" fmla="*/ 148590 w 148589"/>
                <a:gd name="connsiteY5" fmla="*/ 108585 h 304800"/>
                <a:gd name="connsiteX6" fmla="*/ 148590 w 148589"/>
                <a:gd name="connsiteY6" fmla="*/ 81915 h 304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8589" h="304800">
                  <a:moveTo>
                    <a:pt x="0" y="0"/>
                  </a:moveTo>
                  <a:lnTo>
                    <a:pt x="0" y="222885"/>
                  </a:lnTo>
                  <a:lnTo>
                    <a:pt x="29527" y="239077"/>
                  </a:lnTo>
                  <a:lnTo>
                    <a:pt x="116205" y="287655"/>
                  </a:lnTo>
                  <a:lnTo>
                    <a:pt x="148590" y="304800"/>
                  </a:lnTo>
                  <a:lnTo>
                    <a:pt x="148590" y="108585"/>
                  </a:lnTo>
                  <a:lnTo>
                    <a:pt x="148590" y="81915"/>
                  </a:lnTo>
                  <a:close/>
                </a:path>
              </a:pathLst>
            </a:custGeom>
            <a:solidFill>
              <a:srgbClr val="3B3B3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240" name="Graphic 1">
              <a:extLst>
                <a:ext uri="{FF2B5EF4-FFF2-40B4-BE49-F238E27FC236}">
                  <a16:creationId xmlns:a16="http://schemas.microsoft.com/office/drawing/2014/main" id="{594594D1-0FBC-4A0A-9D56-7FEC47990FD5}"/>
                </a:ext>
              </a:extLst>
            </p:cNvPr>
            <p:cNvGrpSpPr/>
            <p:nvPr/>
          </p:nvGrpSpPr>
          <p:grpSpPr>
            <a:xfrm>
              <a:off x="5388291" y="2911798"/>
              <a:ext cx="326707" cy="340043"/>
              <a:chOff x="5388292" y="2911792"/>
              <a:chExt cx="326707" cy="340042"/>
            </a:xfrm>
            <a:solidFill>
              <a:schemeClr val="accent1"/>
            </a:solidFill>
          </p:grpSpPr>
          <p:grpSp>
            <p:nvGrpSpPr>
              <p:cNvPr id="241" name="Graphic 1">
                <a:extLst>
                  <a:ext uri="{FF2B5EF4-FFF2-40B4-BE49-F238E27FC236}">
                    <a16:creationId xmlns:a16="http://schemas.microsoft.com/office/drawing/2014/main" id="{594594D1-0FBC-4A0A-9D56-7FEC47990FD5}"/>
                  </a:ext>
                </a:extLst>
              </p:cNvPr>
              <p:cNvGrpSpPr/>
              <p:nvPr/>
            </p:nvGrpSpPr>
            <p:grpSpPr>
              <a:xfrm>
                <a:off x="5660707" y="3064191"/>
                <a:ext cx="54292" cy="187642"/>
                <a:chOff x="5660707" y="3064191"/>
                <a:chExt cx="54292" cy="187642"/>
              </a:xfrm>
              <a:solidFill>
                <a:schemeClr val="accent1"/>
              </a:solidFill>
            </p:grpSpPr>
            <p:sp>
              <p:nvSpPr>
                <p:cNvPr id="242" name="Freeform: Shape 241">
                  <a:extLst>
                    <a:ext uri="{FF2B5EF4-FFF2-40B4-BE49-F238E27FC236}">
                      <a16:creationId xmlns:a16="http://schemas.microsoft.com/office/drawing/2014/main" id="{5CEB2BCC-E985-4B72-AD26-4309B03627B7}"/>
                    </a:ext>
                  </a:extLst>
                </p:cNvPr>
                <p:cNvSpPr/>
                <p:nvPr/>
              </p:nvSpPr>
              <p:spPr>
                <a:xfrm>
                  <a:off x="5660707" y="3064191"/>
                  <a:ext cx="54292" cy="187642"/>
                </a:xfrm>
                <a:custGeom>
                  <a:avLst/>
                  <a:gdLst>
                    <a:gd name="connsiteX0" fmla="*/ 54292 w 54292"/>
                    <a:gd name="connsiteY0" fmla="*/ 30480 h 187642"/>
                    <a:gd name="connsiteX1" fmla="*/ 54292 w 54292"/>
                    <a:gd name="connsiteY1" fmla="*/ 187643 h 187642"/>
                    <a:gd name="connsiteX2" fmla="*/ 0 w 54292"/>
                    <a:gd name="connsiteY2" fmla="*/ 157163 h 187642"/>
                    <a:gd name="connsiteX3" fmla="*/ 0 w 54292"/>
                    <a:gd name="connsiteY3" fmla="*/ 0 h 1876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4292" h="187642">
                      <a:moveTo>
                        <a:pt x="54292" y="30480"/>
                      </a:moveTo>
                      <a:lnTo>
                        <a:pt x="54292" y="187643"/>
                      </a:lnTo>
                      <a:lnTo>
                        <a:pt x="0" y="1571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243" name="Graphic 1">
                  <a:extLst>
                    <a:ext uri="{FF2B5EF4-FFF2-40B4-BE49-F238E27FC236}">
                      <a16:creationId xmlns:a16="http://schemas.microsoft.com/office/drawing/2014/main" id="{594594D1-0FBC-4A0A-9D56-7FEC47990FD5}"/>
                    </a:ext>
                  </a:extLst>
                </p:cNvPr>
                <p:cNvGrpSpPr/>
                <p:nvPr/>
              </p:nvGrpSpPr>
              <p:grpSpPr>
                <a:xfrm>
                  <a:off x="5665469" y="3071812"/>
                  <a:ext cx="44767" cy="171450"/>
                  <a:chOff x="5665469" y="3071812"/>
                  <a:chExt cx="44767" cy="171450"/>
                </a:xfrm>
                <a:solidFill>
                  <a:schemeClr val="accent1"/>
                </a:solidFill>
              </p:grpSpPr>
              <p:sp>
                <p:nvSpPr>
                  <p:cNvPr id="244" name="Freeform: Shape 243">
                    <a:extLst>
                      <a:ext uri="{FF2B5EF4-FFF2-40B4-BE49-F238E27FC236}">
                        <a16:creationId xmlns:a16="http://schemas.microsoft.com/office/drawing/2014/main" id="{10C4FEB8-D74A-46FB-8ABE-F4747A97B8E5}"/>
                      </a:ext>
                    </a:extLst>
                  </p:cNvPr>
                  <p:cNvSpPr/>
                  <p:nvPr/>
                </p:nvSpPr>
                <p:spPr>
                  <a:xfrm>
                    <a:off x="5665469" y="3071812"/>
                    <a:ext cx="44767" cy="171450"/>
                  </a:xfrm>
                  <a:custGeom>
                    <a:avLst/>
                    <a:gdLst>
                      <a:gd name="connsiteX0" fmla="*/ 44767 w 44767"/>
                      <a:gd name="connsiteY0" fmla="*/ 24765 h 171450"/>
                      <a:gd name="connsiteX1" fmla="*/ 0 w 44767"/>
                      <a:gd name="connsiteY1" fmla="*/ 0 h 171450"/>
                      <a:gd name="connsiteX2" fmla="*/ 0 w 44767"/>
                      <a:gd name="connsiteY2" fmla="*/ 146685 h 171450"/>
                      <a:gd name="connsiteX3" fmla="*/ 44767 w 44767"/>
                      <a:gd name="connsiteY3" fmla="*/ 171450 h 1714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767" h="171450">
                        <a:moveTo>
                          <a:pt x="44767" y="24765"/>
                        </a:moveTo>
                        <a:lnTo>
                          <a:pt x="0" y="0"/>
                        </a:lnTo>
                        <a:lnTo>
                          <a:pt x="0" y="146685"/>
                        </a:lnTo>
                        <a:lnTo>
                          <a:pt x="44767" y="171450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45" name="Freeform: Shape 244">
                    <a:extLst>
                      <a:ext uri="{FF2B5EF4-FFF2-40B4-BE49-F238E27FC236}">
                        <a16:creationId xmlns:a16="http://schemas.microsoft.com/office/drawing/2014/main" id="{7478CFB8-21E3-481B-BD24-7326176C9E08}"/>
                      </a:ext>
                    </a:extLst>
                  </p:cNvPr>
                  <p:cNvSpPr/>
                  <p:nvPr/>
                </p:nvSpPr>
                <p:spPr>
                  <a:xfrm>
                    <a:off x="5676899" y="3078479"/>
                    <a:ext cx="33337" cy="151447"/>
                  </a:xfrm>
                  <a:custGeom>
                    <a:avLst/>
                    <a:gdLst>
                      <a:gd name="connsiteX0" fmla="*/ 0 w 33337"/>
                      <a:gd name="connsiteY0" fmla="*/ 0 h 151447"/>
                      <a:gd name="connsiteX1" fmla="*/ 0 w 33337"/>
                      <a:gd name="connsiteY1" fmla="*/ 132398 h 151447"/>
                      <a:gd name="connsiteX2" fmla="*/ 33338 w 33337"/>
                      <a:gd name="connsiteY2" fmla="*/ 151448 h 151447"/>
                      <a:gd name="connsiteX3" fmla="*/ 33338 w 33337"/>
                      <a:gd name="connsiteY3" fmla="*/ 18098 h 1514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337" h="151447">
                        <a:moveTo>
                          <a:pt x="0" y="0"/>
                        </a:moveTo>
                        <a:lnTo>
                          <a:pt x="0" y="132398"/>
                        </a:lnTo>
                        <a:lnTo>
                          <a:pt x="33338" y="151448"/>
                        </a:lnTo>
                        <a:lnTo>
                          <a:pt x="33338" y="18098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46" name="Freeform: Shape 245">
                    <a:extLst>
                      <a:ext uri="{FF2B5EF4-FFF2-40B4-BE49-F238E27FC236}">
                        <a16:creationId xmlns:a16="http://schemas.microsoft.com/office/drawing/2014/main" id="{0FBC6B89-E082-44F0-B853-E7AA0A04F865}"/>
                      </a:ext>
                    </a:extLst>
                  </p:cNvPr>
                  <p:cNvSpPr/>
                  <p:nvPr/>
                </p:nvSpPr>
                <p:spPr>
                  <a:xfrm>
                    <a:off x="5665469" y="3151822"/>
                    <a:ext cx="44767" cy="32385"/>
                  </a:xfrm>
                  <a:custGeom>
                    <a:avLst/>
                    <a:gdLst>
                      <a:gd name="connsiteX0" fmla="*/ 44767 w 44767"/>
                      <a:gd name="connsiteY0" fmla="*/ 32385 h 32385"/>
                      <a:gd name="connsiteX1" fmla="*/ 0 w 44767"/>
                      <a:gd name="connsiteY1" fmla="*/ 6667 h 32385"/>
                      <a:gd name="connsiteX2" fmla="*/ 11430 w 44767"/>
                      <a:gd name="connsiteY2" fmla="*/ 0 h 32385"/>
                      <a:gd name="connsiteX3" fmla="*/ 44767 w 44767"/>
                      <a:gd name="connsiteY3" fmla="*/ 18098 h 32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767" h="32385">
                        <a:moveTo>
                          <a:pt x="44767" y="32385"/>
                        </a:moveTo>
                        <a:lnTo>
                          <a:pt x="0" y="6667"/>
                        </a:lnTo>
                        <a:lnTo>
                          <a:pt x="11430" y="0"/>
                        </a:lnTo>
                        <a:lnTo>
                          <a:pt x="44767" y="18098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247" name="Graphic 1">
                <a:extLst>
                  <a:ext uri="{FF2B5EF4-FFF2-40B4-BE49-F238E27FC236}">
                    <a16:creationId xmlns:a16="http://schemas.microsoft.com/office/drawing/2014/main" id="{594594D1-0FBC-4A0A-9D56-7FEC47990FD5}"/>
                  </a:ext>
                </a:extLst>
              </p:cNvPr>
              <p:cNvGrpSpPr/>
              <p:nvPr/>
            </p:nvGrpSpPr>
            <p:grpSpPr>
              <a:xfrm>
                <a:off x="5570219" y="3012757"/>
                <a:ext cx="54292" cy="187642"/>
                <a:chOff x="5570219" y="3012757"/>
                <a:chExt cx="54292" cy="187642"/>
              </a:xfrm>
              <a:solidFill>
                <a:schemeClr val="accent1"/>
              </a:solidFill>
            </p:grpSpPr>
            <p:sp>
              <p:nvSpPr>
                <p:cNvPr id="248" name="Freeform: Shape 247">
                  <a:extLst>
                    <a:ext uri="{FF2B5EF4-FFF2-40B4-BE49-F238E27FC236}">
                      <a16:creationId xmlns:a16="http://schemas.microsoft.com/office/drawing/2014/main" id="{FB1A482F-4A09-4BDD-B78B-7298DCFB60BD}"/>
                    </a:ext>
                  </a:extLst>
                </p:cNvPr>
                <p:cNvSpPr/>
                <p:nvPr/>
              </p:nvSpPr>
              <p:spPr>
                <a:xfrm>
                  <a:off x="5570219" y="3012757"/>
                  <a:ext cx="54292" cy="187642"/>
                </a:xfrm>
                <a:custGeom>
                  <a:avLst/>
                  <a:gdLst>
                    <a:gd name="connsiteX0" fmla="*/ 54293 w 54292"/>
                    <a:gd name="connsiteY0" fmla="*/ 30480 h 187642"/>
                    <a:gd name="connsiteX1" fmla="*/ 54293 w 54292"/>
                    <a:gd name="connsiteY1" fmla="*/ 187642 h 187642"/>
                    <a:gd name="connsiteX2" fmla="*/ 0 w 54292"/>
                    <a:gd name="connsiteY2" fmla="*/ 157163 h 187642"/>
                    <a:gd name="connsiteX3" fmla="*/ 0 w 54292"/>
                    <a:gd name="connsiteY3" fmla="*/ 0 h 1876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4292" h="187642">
                      <a:moveTo>
                        <a:pt x="54293" y="30480"/>
                      </a:moveTo>
                      <a:lnTo>
                        <a:pt x="54293" y="187642"/>
                      </a:lnTo>
                      <a:lnTo>
                        <a:pt x="0" y="1571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249" name="Graphic 1">
                  <a:extLst>
                    <a:ext uri="{FF2B5EF4-FFF2-40B4-BE49-F238E27FC236}">
                      <a16:creationId xmlns:a16="http://schemas.microsoft.com/office/drawing/2014/main" id="{594594D1-0FBC-4A0A-9D56-7FEC47990FD5}"/>
                    </a:ext>
                  </a:extLst>
                </p:cNvPr>
                <p:cNvGrpSpPr/>
                <p:nvPr/>
              </p:nvGrpSpPr>
              <p:grpSpPr>
                <a:xfrm>
                  <a:off x="5574029" y="3020376"/>
                  <a:ext cx="45719" cy="172402"/>
                  <a:chOff x="5574029" y="3020376"/>
                  <a:chExt cx="45719" cy="172402"/>
                </a:xfrm>
                <a:solidFill>
                  <a:schemeClr val="accent1"/>
                </a:solidFill>
              </p:grpSpPr>
              <p:sp>
                <p:nvSpPr>
                  <p:cNvPr id="250" name="Freeform: Shape 249">
                    <a:extLst>
                      <a:ext uri="{FF2B5EF4-FFF2-40B4-BE49-F238E27FC236}">
                        <a16:creationId xmlns:a16="http://schemas.microsoft.com/office/drawing/2014/main" id="{83BB5300-DE9B-4488-B1B3-CA80A31DF7D5}"/>
                      </a:ext>
                    </a:extLst>
                  </p:cNvPr>
                  <p:cNvSpPr/>
                  <p:nvPr/>
                </p:nvSpPr>
                <p:spPr>
                  <a:xfrm>
                    <a:off x="5574029" y="3020376"/>
                    <a:ext cx="45719" cy="172402"/>
                  </a:xfrm>
                  <a:custGeom>
                    <a:avLst/>
                    <a:gdLst>
                      <a:gd name="connsiteX0" fmla="*/ 45720 w 45719"/>
                      <a:gd name="connsiteY0" fmla="*/ 25718 h 172402"/>
                      <a:gd name="connsiteX1" fmla="*/ 0 w 45719"/>
                      <a:gd name="connsiteY1" fmla="*/ 0 h 172402"/>
                      <a:gd name="connsiteX2" fmla="*/ 0 w 45719"/>
                      <a:gd name="connsiteY2" fmla="*/ 146685 h 172402"/>
                      <a:gd name="connsiteX3" fmla="*/ 45720 w 45719"/>
                      <a:gd name="connsiteY3" fmla="*/ 172402 h 1724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719" h="172402">
                        <a:moveTo>
                          <a:pt x="45720" y="25718"/>
                        </a:moveTo>
                        <a:lnTo>
                          <a:pt x="0" y="0"/>
                        </a:lnTo>
                        <a:lnTo>
                          <a:pt x="0" y="146685"/>
                        </a:lnTo>
                        <a:lnTo>
                          <a:pt x="45720" y="172402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1" name="Freeform: Shape 250">
                    <a:extLst>
                      <a:ext uri="{FF2B5EF4-FFF2-40B4-BE49-F238E27FC236}">
                        <a16:creationId xmlns:a16="http://schemas.microsoft.com/office/drawing/2014/main" id="{8D6BE8C2-4080-4E9C-9121-E7591324BBA4}"/>
                      </a:ext>
                    </a:extLst>
                  </p:cNvPr>
                  <p:cNvSpPr/>
                  <p:nvPr/>
                </p:nvSpPr>
                <p:spPr>
                  <a:xfrm>
                    <a:off x="5586412" y="3027044"/>
                    <a:ext cx="33337" cy="152400"/>
                  </a:xfrm>
                  <a:custGeom>
                    <a:avLst/>
                    <a:gdLst>
                      <a:gd name="connsiteX0" fmla="*/ 0 w 33337"/>
                      <a:gd name="connsiteY0" fmla="*/ 0 h 152400"/>
                      <a:gd name="connsiteX1" fmla="*/ 0 w 33337"/>
                      <a:gd name="connsiteY1" fmla="*/ 133350 h 152400"/>
                      <a:gd name="connsiteX2" fmla="*/ 33338 w 33337"/>
                      <a:gd name="connsiteY2" fmla="*/ 152400 h 152400"/>
                      <a:gd name="connsiteX3" fmla="*/ 33338 w 33337"/>
                      <a:gd name="connsiteY3" fmla="*/ 19050 h 152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337" h="152400">
                        <a:moveTo>
                          <a:pt x="0" y="0"/>
                        </a:moveTo>
                        <a:lnTo>
                          <a:pt x="0" y="133350"/>
                        </a:lnTo>
                        <a:lnTo>
                          <a:pt x="33338" y="152400"/>
                        </a:lnTo>
                        <a:lnTo>
                          <a:pt x="33338" y="1905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2" name="Freeform: Shape 251">
                    <a:extLst>
                      <a:ext uri="{FF2B5EF4-FFF2-40B4-BE49-F238E27FC236}">
                        <a16:creationId xmlns:a16="http://schemas.microsoft.com/office/drawing/2014/main" id="{51FDDEE5-06EC-4102-9946-F569915D6449}"/>
                      </a:ext>
                    </a:extLst>
                  </p:cNvPr>
                  <p:cNvSpPr/>
                  <p:nvPr/>
                </p:nvSpPr>
                <p:spPr>
                  <a:xfrm>
                    <a:off x="5574029" y="3100387"/>
                    <a:ext cx="45719" cy="33337"/>
                  </a:xfrm>
                  <a:custGeom>
                    <a:avLst/>
                    <a:gdLst>
                      <a:gd name="connsiteX0" fmla="*/ 45720 w 45719"/>
                      <a:gd name="connsiteY0" fmla="*/ 33338 h 33337"/>
                      <a:gd name="connsiteX1" fmla="*/ 0 w 45719"/>
                      <a:gd name="connsiteY1" fmla="*/ 7620 h 33337"/>
                      <a:gd name="connsiteX2" fmla="*/ 12382 w 45719"/>
                      <a:gd name="connsiteY2" fmla="*/ 0 h 33337"/>
                      <a:gd name="connsiteX3" fmla="*/ 45720 w 45719"/>
                      <a:gd name="connsiteY3" fmla="*/ 19050 h 333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719" h="33337">
                        <a:moveTo>
                          <a:pt x="45720" y="33338"/>
                        </a:moveTo>
                        <a:lnTo>
                          <a:pt x="0" y="7620"/>
                        </a:lnTo>
                        <a:lnTo>
                          <a:pt x="12382" y="0"/>
                        </a:lnTo>
                        <a:lnTo>
                          <a:pt x="45720" y="19050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253" name="Graphic 1">
                <a:extLst>
                  <a:ext uri="{FF2B5EF4-FFF2-40B4-BE49-F238E27FC236}">
                    <a16:creationId xmlns:a16="http://schemas.microsoft.com/office/drawing/2014/main" id="{594594D1-0FBC-4A0A-9D56-7FEC47990FD5}"/>
                  </a:ext>
                </a:extLst>
              </p:cNvPr>
              <p:cNvGrpSpPr/>
              <p:nvPr/>
            </p:nvGrpSpPr>
            <p:grpSpPr>
              <a:xfrm>
                <a:off x="5478779" y="2962274"/>
                <a:ext cx="55244" cy="187642"/>
                <a:chOff x="5478779" y="2962274"/>
                <a:chExt cx="55244" cy="187642"/>
              </a:xfrm>
              <a:solidFill>
                <a:schemeClr val="accent1"/>
              </a:solidFill>
            </p:grpSpPr>
            <p:sp>
              <p:nvSpPr>
                <p:cNvPr id="254" name="Freeform: Shape 253">
                  <a:extLst>
                    <a:ext uri="{FF2B5EF4-FFF2-40B4-BE49-F238E27FC236}">
                      <a16:creationId xmlns:a16="http://schemas.microsoft.com/office/drawing/2014/main" id="{F2427184-6648-493C-BE5B-DA029D8A3D2A}"/>
                    </a:ext>
                  </a:extLst>
                </p:cNvPr>
                <p:cNvSpPr/>
                <p:nvPr/>
              </p:nvSpPr>
              <p:spPr>
                <a:xfrm>
                  <a:off x="5478779" y="2962274"/>
                  <a:ext cx="55244" cy="187642"/>
                </a:xfrm>
                <a:custGeom>
                  <a:avLst/>
                  <a:gdLst>
                    <a:gd name="connsiteX0" fmla="*/ 55245 w 55244"/>
                    <a:gd name="connsiteY0" fmla="*/ 30480 h 187642"/>
                    <a:gd name="connsiteX1" fmla="*/ 55245 w 55244"/>
                    <a:gd name="connsiteY1" fmla="*/ 187642 h 187642"/>
                    <a:gd name="connsiteX2" fmla="*/ 0 w 55244"/>
                    <a:gd name="connsiteY2" fmla="*/ 157163 h 187642"/>
                    <a:gd name="connsiteX3" fmla="*/ 0 w 55244"/>
                    <a:gd name="connsiteY3" fmla="*/ 0 h 1876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5244" h="187642">
                      <a:moveTo>
                        <a:pt x="55245" y="30480"/>
                      </a:moveTo>
                      <a:lnTo>
                        <a:pt x="55245" y="187642"/>
                      </a:lnTo>
                      <a:lnTo>
                        <a:pt x="0" y="1571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255" name="Graphic 1">
                  <a:extLst>
                    <a:ext uri="{FF2B5EF4-FFF2-40B4-BE49-F238E27FC236}">
                      <a16:creationId xmlns:a16="http://schemas.microsoft.com/office/drawing/2014/main" id="{594594D1-0FBC-4A0A-9D56-7FEC47990FD5}"/>
                    </a:ext>
                  </a:extLst>
                </p:cNvPr>
                <p:cNvGrpSpPr/>
                <p:nvPr/>
              </p:nvGrpSpPr>
              <p:grpSpPr>
                <a:xfrm>
                  <a:off x="5483542" y="2969894"/>
                  <a:ext cx="45719" cy="172402"/>
                  <a:chOff x="5483542" y="2969894"/>
                  <a:chExt cx="45719" cy="172402"/>
                </a:xfrm>
                <a:solidFill>
                  <a:schemeClr val="accent1"/>
                </a:solidFill>
              </p:grpSpPr>
              <p:sp>
                <p:nvSpPr>
                  <p:cNvPr id="256" name="Freeform: Shape 255">
                    <a:extLst>
                      <a:ext uri="{FF2B5EF4-FFF2-40B4-BE49-F238E27FC236}">
                        <a16:creationId xmlns:a16="http://schemas.microsoft.com/office/drawing/2014/main" id="{5E2A7DE8-723E-4872-A672-D048FBC84721}"/>
                      </a:ext>
                    </a:extLst>
                  </p:cNvPr>
                  <p:cNvSpPr/>
                  <p:nvPr/>
                </p:nvSpPr>
                <p:spPr>
                  <a:xfrm>
                    <a:off x="5483542" y="2969894"/>
                    <a:ext cx="45719" cy="172402"/>
                  </a:xfrm>
                  <a:custGeom>
                    <a:avLst/>
                    <a:gdLst>
                      <a:gd name="connsiteX0" fmla="*/ 45720 w 45719"/>
                      <a:gd name="connsiteY0" fmla="*/ 25717 h 172402"/>
                      <a:gd name="connsiteX1" fmla="*/ 0 w 45719"/>
                      <a:gd name="connsiteY1" fmla="*/ 0 h 172402"/>
                      <a:gd name="connsiteX2" fmla="*/ 0 w 45719"/>
                      <a:gd name="connsiteY2" fmla="*/ 146685 h 172402"/>
                      <a:gd name="connsiteX3" fmla="*/ 45720 w 45719"/>
                      <a:gd name="connsiteY3" fmla="*/ 172402 h 1724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719" h="172402">
                        <a:moveTo>
                          <a:pt x="45720" y="25717"/>
                        </a:moveTo>
                        <a:lnTo>
                          <a:pt x="0" y="0"/>
                        </a:lnTo>
                        <a:lnTo>
                          <a:pt x="0" y="146685"/>
                        </a:lnTo>
                        <a:lnTo>
                          <a:pt x="45720" y="172402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7" name="Freeform: Shape 256">
                    <a:extLst>
                      <a:ext uri="{FF2B5EF4-FFF2-40B4-BE49-F238E27FC236}">
                        <a16:creationId xmlns:a16="http://schemas.microsoft.com/office/drawing/2014/main" id="{3EC3DC46-FFF3-41F7-B909-35B08BBCC081}"/>
                      </a:ext>
                    </a:extLst>
                  </p:cNvPr>
                  <p:cNvSpPr/>
                  <p:nvPr/>
                </p:nvSpPr>
                <p:spPr>
                  <a:xfrm>
                    <a:off x="5495924" y="2976562"/>
                    <a:ext cx="33337" cy="151447"/>
                  </a:xfrm>
                  <a:custGeom>
                    <a:avLst/>
                    <a:gdLst>
                      <a:gd name="connsiteX0" fmla="*/ 0 w 33337"/>
                      <a:gd name="connsiteY0" fmla="*/ 0 h 151447"/>
                      <a:gd name="connsiteX1" fmla="*/ 0 w 33337"/>
                      <a:gd name="connsiteY1" fmla="*/ 133350 h 151447"/>
                      <a:gd name="connsiteX2" fmla="*/ 33338 w 33337"/>
                      <a:gd name="connsiteY2" fmla="*/ 151448 h 151447"/>
                      <a:gd name="connsiteX3" fmla="*/ 33338 w 33337"/>
                      <a:gd name="connsiteY3" fmla="*/ 19050 h 1514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337" h="151447">
                        <a:moveTo>
                          <a:pt x="0" y="0"/>
                        </a:moveTo>
                        <a:lnTo>
                          <a:pt x="0" y="133350"/>
                        </a:lnTo>
                        <a:lnTo>
                          <a:pt x="33338" y="151448"/>
                        </a:lnTo>
                        <a:lnTo>
                          <a:pt x="33338" y="1905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8" name="Freeform: Shape 257">
                    <a:extLst>
                      <a:ext uri="{FF2B5EF4-FFF2-40B4-BE49-F238E27FC236}">
                        <a16:creationId xmlns:a16="http://schemas.microsoft.com/office/drawing/2014/main" id="{CE3EACD6-66A2-4989-B1B0-6CAD59AC50A5}"/>
                      </a:ext>
                    </a:extLst>
                  </p:cNvPr>
                  <p:cNvSpPr/>
                  <p:nvPr/>
                </p:nvSpPr>
                <p:spPr>
                  <a:xfrm>
                    <a:off x="5483542" y="3049904"/>
                    <a:ext cx="45719" cy="32385"/>
                  </a:xfrm>
                  <a:custGeom>
                    <a:avLst/>
                    <a:gdLst>
                      <a:gd name="connsiteX0" fmla="*/ 45720 w 45719"/>
                      <a:gd name="connsiteY0" fmla="*/ 32385 h 32385"/>
                      <a:gd name="connsiteX1" fmla="*/ 0 w 45719"/>
                      <a:gd name="connsiteY1" fmla="*/ 7620 h 32385"/>
                      <a:gd name="connsiteX2" fmla="*/ 12382 w 45719"/>
                      <a:gd name="connsiteY2" fmla="*/ 0 h 32385"/>
                      <a:gd name="connsiteX3" fmla="*/ 45720 w 45719"/>
                      <a:gd name="connsiteY3" fmla="*/ 19050 h 32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719" h="32385">
                        <a:moveTo>
                          <a:pt x="45720" y="32385"/>
                        </a:moveTo>
                        <a:lnTo>
                          <a:pt x="0" y="7620"/>
                        </a:lnTo>
                        <a:lnTo>
                          <a:pt x="12382" y="0"/>
                        </a:lnTo>
                        <a:lnTo>
                          <a:pt x="45720" y="19050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259" name="Graphic 1">
                <a:extLst>
                  <a:ext uri="{FF2B5EF4-FFF2-40B4-BE49-F238E27FC236}">
                    <a16:creationId xmlns:a16="http://schemas.microsoft.com/office/drawing/2014/main" id="{594594D1-0FBC-4A0A-9D56-7FEC47990FD5}"/>
                  </a:ext>
                </a:extLst>
              </p:cNvPr>
              <p:cNvGrpSpPr/>
              <p:nvPr/>
            </p:nvGrpSpPr>
            <p:grpSpPr>
              <a:xfrm>
                <a:off x="5388292" y="2911792"/>
                <a:ext cx="54292" cy="187642"/>
                <a:chOff x="5388292" y="2911792"/>
                <a:chExt cx="54292" cy="187642"/>
              </a:xfrm>
              <a:solidFill>
                <a:schemeClr val="accent1"/>
              </a:solidFill>
            </p:grpSpPr>
            <p:sp>
              <p:nvSpPr>
                <p:cNvPr id="260" name="Freeform: Shape 259">
                  <a:extLst>
                    <a:ext uri="{FF2B5EF4-FFF2-40B4-BE49-F238E27FC236}">
                      <a16:creationId xmlns:a16="http://schemas.microsoft.com/office/drawing/2014/main" id="{B00C86DC-D612-4BD6-B788-2D281161DE7A}"/>
                    </a:ext>
                  </a:extLst>
                </p:cNvPr>
                <p:cNvSpPr/>
                <p:nvPr/>
              </p:nvSpPr>
              <p:spPr>
                <a:xfrm>
                  <a:off x="5388292" y="2911792"/>
                  <a:ext cx="54292" cy="187642"/>
                </a:xfrm>
                <a:custGeom>
                  <a:avLst/>
                  <a:gdLst>
                    <a:gd name="connsiteX0" fmla="*/ 54293 w 54292"/>
                    <a:gd name="connsiteY0" fmla="*/ 30480 h 187642"/>
                    <a:gd name="connsiteX1" fmla="*/ 54293 w 54292"/>
                    <a:gd name="connsiteY1" fmla="*/ 187643 h 187642"/>
                    <a:gd name="connsiteX2" fmla="*/ 0 w 54292"/>
                    <a:gd name="connsiteY2" fmla="*/ 157162 h 187642"/>
                    <a:gd name="connsiteX3" fmla="*/ 0 w 54292"/>
                    <a:gd name="connsiteY3" fmla="*/ 0 h 1876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4292" h="187642">
                      <a:moveTo>
                        <a:pt x="54293" y="30480"/>
                      </a:moveTo>
                      <a:lnTo>
                        <a:pt x="54293" y="187643"/>
                      </a:lnTo>
                      <a:lnTo>
                        <a:pt x="0" y="15716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261" name="Graphic 1">
                  <a:extLst>
                    <a:ext uri="{FF2B5EF4-FFF2-40B4-BE49-F238E27FC236}">
                      <a16:creationId xmlns:a16="http://schemas.microsoft.com/office/drawing/2014/main" id="{594594D1-0FBC-4A0A-9D56-7FEC47990FD5}"/>
                    </a:ext>
                  </a:extLst>
                </p:cNvPr>
                <p:cNvGrpSpPr/>
                <p:nvPr/>
              </p:nvGrpSpPr>
              <p:grpSpPr>
                <a:xfrm>
                  <a:off x="5393054" y="2919412"/>
                  <a:ext cx="45719" cy="172402"/>
                  <a:chOff x="5393054" y="2919412"/>
                  <a:chExt cx="45719" cy="172402"/>
                </a:xfrm>
                <a:solidFill>
                  <a:schemeClr val="accent1"/>
                </a:solidFill>
              </p:grpSpPr>
              <p:sp>
                <p:nvSpPr>
                  <p:cNvPr id="262" name="Freeform: Shape 261">
                    <a:extLst>
                      <a:ext uri="{FF2B5EF4-FFF2-40B4-BE49-F238E27FC236}">
                        <a16:creationId xmlns:a16="http://schemas.microsoft.com/office/drawing/2014/main" id="{83D9910B-6DCF-4556-8006-18A3BC3CC43A}"/>
                      </a:ext>
                    </a:extLst>
                  </p:cNvPr>
                  <p:cNvSpPr/>
                  <p:nvPr/>
                </p:nvSpPr>
                <p:spPr>
                  <a:xfrm>
                    <a:off x="5393054" y="2919412"/>
                    <a:ext cx="45719" cy="172402"/>
                  </a:xfrm>
                  <a:custGeom>
                    <a:avLst/>
                    <a:gdLst>
                      <a:gd name="connsiteX0" fmla="*/ 45720 w 45719"/>
                      <a:gd name="connsiteY0" fmla="*/ 25717 h 172402"/>
                      <a:gd name="connsiteX1" fmla="*/ 0 w 45719"/>
                      <a:gd name="connsiteY1" fmla="*/ 0 h 172402"/>
                      <a:gd name="connsiteX2" fmla="*/ 0 w 45719"/>
                      <a:gd name="connsiteY2" fmla="*/ 146685 h 172402"/>
                      <a:gd name="connsiteX3" fmla="*/ 45720 w 45719"/>
                      <a:gd name="connsiteY3" fmla="*/ 172402 h 1724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719" h="172402">
                        <a:moveTo>
                          <a:pt x="45720" y="25717"/>
                        </a:moveTo>
                        <a:lnTo>
                          <a:pt x="0" y="0"/>
                        </a:lnTo>
                        <a:lnTo>
                          <a:pt x="0" y="146685"/>
                        </a:lnTo>
                        <a:lnTo>
                          <a:pt x="45720" y="172402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63" name="Freeform: Shape 262">
                    <a:extLst>
                      <a:ext uri="{FF2B5EF4-FFF2-40B4-BE49-F238E27FC236}">
                        <a16:creationId xmlns:a16="http://schemas.microsoft.com/office/drawing/2014/main" id="{A0C2F933-C267-4A02-BF93-8738B98BC48B}"/>
                      </a:ext>
                    </a:extLst>
                  </p:cNvPr>
                  <p:cNvSpPr/>
                  <p:nvPr/>
                </p:nvSpPr>
                <p:spPr>
                  <a:xfrm>
                    <a:off x="5404484" y="2926079"/>
                    <a:ext cx="34289" cy="151447"/>
                  </a:xfrm>
                  <a:custGeom>
                    <a:avLst/>
                    <a:gdLst>
                      <a:gd name="connsiteX0" fmla="*/ 0 w 34289"/>
                      <a:gd name="connsiteY0" fmla="*/ 0 h 151447"/>
                      <a:gd name="connsiteX1" fmla="*/ 0 w 34289"/>
                      <a:gd name="connsiteY1" fmla="*/ 132397 h 151447"/>
                      <a:gd name="connsiteX2" fmla="*/ 34290 w 34289"/>
                      <a:gd name="connsiteY2" fmla="*/ 151447 h 151447"/>
                      <a:gd name="connsiteX3" fmla="*/ 34290 w 34289"/>
                      <a:gd name="connsiteY3" fmla="*/ 19050 h 1514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289" h="151447">
                        <a:moveTo>
                          <a:pt x="0" y="0"/>
                        </a:moveTo>
                        <a:lnTo>
                          <a:pt x="0" y="132397"/>
                        </a:lnTo>
                        <a:lnTo>
                          <a:pt x="34290" y="151447"/>
                        </a:lnTo>
                        <a:lnTo>
                          <a:pt x="34290" y="1905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64" name="Freeform: Shape 263">
                    <a:extLst>
                      <a:ext uri="{FF2B5EF4-FFF2-40B4-BE49-F238E27FC236}">
                        <a16:creationId xmlns:a16="http://schemas.microsoft.com/office/drawing/2014/main" id="{68FE0063-7104-409D-A1C7-81A5C1C62A75}"/>
                      </a:ext>
                    </a:extLst>
                  </p:cNvPr>
                  <p:cNvSpPr/>
                  <p:nvPr/>
                </p:nvSpPr>
                <p:spPr>
                  <a:xfrm>
                    <a:off x="5393054" y="2999422"/>
                    <a:ext cx="45719" cy="32385"/>
                  </a:xfrm>
                  <a:custGeom>
                    <a:avLst/>
                    <a:gdLst>
                      <a:gd name="connsiteX0" fmla="*/ 45720 w 45719"/>
                      <a:gd name="connsiteY0" fmla="*/ 32385 h 32385"/>
                      <a:gd name="connsiteX1" fmla="*/ 0 w 45719"/>
                      <a:gd name="connsiteY1" fmla="*/ 7620 h 32385"/>
                      <a:gd name="connsiteX2" fmla="*/ 11430 w 45719"/>
                      <a:gd name="connsiteY2" fmla="*/ 0 h 32385"/>
                      <a:gd name="connsiteX3" fmla="*/ 45720 w 45719"/>
                      <a:gd name="connsiteY3" fmla="*/ 19050 h 32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719" h="32385">
                        <a:moveTo>
                          <a:pt x="45720" y="32385"/>
                        </a:moveTo>
                        <a:lnTo>
                          <a:pt x="0" y="7620"/>
                        </a:lnTo>
                        <a:lnTo>
                          <a:pt x="11430" y="0"/>
                        </a:lnTo>
                        <a:lnTo>
                          <a:pt x="45720" y="19050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grpSp>
          <p:nvGrpSpPr>
            <p:cNvPr id="265" name="Graphic 1">
              <a:extLst>
                <a:ext uri="{FF2B5EF4-FFF2-40B4-BE49-F238E27FC236}">
                  <a16:creationId xmlns:a16="http://schemas.microsoft.com/office/drawing/2014/main" id="{594594D1-0FBC-4A0A-9D56-7FEC47990FD5}"/>
                </a:ext>
              </a:extLst>
            </p:cNvPr>
            <p:cNvGrpSpPr/>
            <p:nvPr/>
          </p:nvGrpSpPr>
          <p:grpSpPr>
            <a:xfrm>
              <a:off x="5388291" y="3135636"/>
              <a:ext cx="326707" cy="340043"/>
              <a:chOff x="5388292" y="3135629"/>
              <a:chExt cx="326707" cy="340042"/>
            </a:xfrm>
            <a:solidFill>
              <a:schemeClr val="accent1"/>
            </a:solidFill>
          </p:grpSpPr>
          <p:grpSp>
            <p:nvGrpSpPr>
              <p:cNvPr id="266" name="Graphic 1">
                <a:extLst>
                  <a:ext uri="{FF2B5EF4-FFF2-40B4-BE49-F238E27FC236}">
                    <a16:creationId xmlns:a16="http://schemas.microsoft.com/office/drawing/2014/main" id="{594594D1-0FBC-4A0A-9D56-7FEC47990FD5}"/>
                  </a:ext>
                </a:extLst>
              </p:cNvPr>
              <p:cNvGrpSpPr/>
              <p:nvPr/>
            </p:nvGrpSpPr>
            <p:grpSpPr>
              <a:xfrm>
                <a:off x="5660707" y="3288029"/>
                <a:ext cx="54292" cy="187642"/>
                <a:chOff x="5660707" y="3288029"/>
                <a:chExt cx="54292" cy="187642"/>
              </a:xfrm>
              <a:solidFill>
                <a:schemeClr val="accent1"/>
              </a:solidFill>
            </p:grpSpPr>
            <p:sp>
              <p:nvSpPr>
                <p:cNvPr id="267" name="Freeform: Shape 266">
                  <a:extLst>
                    <a:ext uri="{FF2B5EF4-FFF2-40B4-BE49-F238E27FC236}">
                      <a16:creationId xmlns:a16="http://schemas.microsoft.com/office/drawing/2014/main" id="{106A3728-2733-4131-B620-868A12672764}"/>
                    </a:ext>
                  </a:extLst>
                </p:cNvPr>
                <p:cNvSpPr/>
                <p:nvPr/>
              </p:nvSpPr>
              <p:spPr>
                <a:xfrm>
                  <a:off x="5660707" y="3288029"/>
                  <a:ext cx="54292" cy="187642"/>
                </a:xfrm>
                <a:custGeom>
                  <a:avLst/>
                  <a:gdLst>
                    <a:gd name="connsiteX0" fmla="*/ 54292 w 54292"/>
                    <a:gd name="connsiteY0" fmla="*/ 30480 h 187642"/>
                    <a:gd name="connsiteX1" fmla="*/ 54292 w 54292"/>
                    <a:gd name="connsiteY1" fmla="*/ 187643 h 187642"/>
                    <a:gd name="connsiteX2" fmla="*/ 0 w 54292"/>
                    <a:gd name="connsiteY2" fmla="*/ 157163 h 187642"/>
                    <a:gd name="connsiteX3" fmla="*/ 0 w 54292"/>
                    <a:gd name="connsiteY3" fmla="*/ 0 h 1876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4292" h="187642">
                      <a:moveTo>
                        <a:pt x="54292" y="30480"/>
                      </a:moveTo>
                      <a:lnTo>
                        <a:pt x="54292" y="187643"/>
                      </a:lnTo>
                      <a:lnTo>
                        <a:pt x="0" y="1571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268" name="Graphic 1">
                  <a:extLst>
                    <a:ext uri="{FF2B5EF4-FFF2-40B4-BE49-F238E27FC236}">
                      <a16:creationId xmlns:a16="http://schemas.microsoft.com/office/drawing/2014/main" id="{594594D1-0FBC-4A0A-9D56-7FEC47990FD5}"/>
                    </a:ext>
                  </a:extLst>
                </p:cNvPr>
                <p:cNvGrpSpPr/>
                <p:nvPr/>
              </p:nvGrpSpPr>
              <p:grpSpPr>
                <a:xfrm>
                  <a:off x="5665469" y="3295649"/>
                  <a:ext cx="44767" cy="172402"/>
                  <a:chOff x="5665469" y="3295649"/>
                  <a:chExt cx="44767" cy="172402"/>
                </a:xfrm>
                <a:solidFill>
                  <a:schemeClr val="accent1"/>
                </a:solidFill>
              </p:grpSpPr>
              <p:sp>
                <p:nvSpPr>
                  <p:cNvPr id="269" name="Freeform: Shape 268">
                    <a:extLst>
                      <a:ext uri="{FF2B5EF4-FFF2-40B4-BE49-F238E27FC236}">
                        <a16:creationId xmlns:a16="http://schemas.microsoft.com/office/drawing/2014/main" id="{AD21C803-6FD0-4877-A957-8EE332183F1F}"/>
                      </a:ext>
                    </a:extLst>
                  </p:cNvPr>
                  <p:cNvSpPr/>
                  <p:nvPr/>
                </p:nvSpPr>
                <p:spPr>
                  <a:xfrm>
                    <a:off x="5665469" y="3295649"/>
                    <a:ext cx="44767" cy="172402"/>
                  </a:xfrm>
                  <a:custGeom>
                    <a:avLst/>
                    <a:gdLst>
                      <a:gd name="connsiteX0" fmla="*/ 44767 w 44767"/>
                      <a:gd name="connsiteY0" fmla="*/ 25717 h 172402"/>
                      <a:gd name="connsiteX1" fmla="*/ 0 w 44767"/>
                      <a:gd name="connsiteY1" fmla="*/ 0 h 172402"/>
                      <a:gd name="connsiteX2" fmla="*/ 0 w 44767"/>
                      <a:gd name="connsiteY2" fmla="*/ 146685 h 172402"/>
                      <a:gd name="connsiteX3" fmla="*/ 44767 w 44767"/>
                      <a:gd name="connsiteY3" fmla="*/ 172402 h 1724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767" h="172402">
                        <a:moveTo>
                          <a:pt x="44767" y="25717"/>
                        </a:moveTo>
                        <a:lnTo>
                          <a:pt x="0" y="0"/>
                        </a:lnTo>
                        <a:lnTo>
                          <a:pt x="0" y="146685"/>
                        </a:lnTo>
                        <a:lnTo>
                          <a:pt x="44767" y="172402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70" name="Freeform: Shape 269">
                    <a:extLst>
                      <a:ext uri="{FF2B5EF4-FFF2-40B4-BE49-F238E27FC236}">
                        <a16:creationId xmlns:a16="http://schemas.microsoft.com/office/drawing/2014/main" id="{58A0407C-B7C5-4385-AFF3-7E140F1C12A1}"/>
                      </a:ext>
                    </a:extLst>
                  </p:cNvPr>
                  <p:cNvSpPr/>
                  <p:nvPr/>
                </p:nvSpPr>
                <p:spPr>
                  <a:xfrm>
                    <a:off x="5676899" y="3302316"/>
                    <a:ext cx="33337" cy="151447"/>
                  </a:xfrm>
                  <a:custGeom>
                    <a:avLst/>
                    <a:gdLst>
                      <a:gd name="connsiteX0" fmla="*/ 0 w 33337"/>
                      <a:gd name="connsiteY0" fmla="*/ 0 h 151447"/>
                      <a:gd name="connsiteX1" fmla="*/ 0 w 33337"/>
                      <a:gd name="connsiteY1" fmla="*/ 133350 h 151447"/>
                      <a:gd name="connsiteX2" fmla="*/ 33338 w 33337"/>
                      <a:gd name="connsiteY2" fmla="*/ 151448 h 151447"/>
                      <a:gd name="connsiteX3" fmla="*/ 33338 w 33337"/>
                      <a:gd name="connsiteY3" fmla="*/ 19050 h 1514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337" h="151447">
                        <a:moveTo>
                          <a:pt x="0" y="0"/>
                        </a:moveTo>
                        <a:lnTo>
                          <a:pt x="0" y="133350"/>
                        </a:lnTo>
                        <a:lnTo>
                          <a:pt x="33338" y="151448"/>
                        </a:lnTo>
                        <a:lnTo>
                          <a:pt x="33338" y="1905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71" name="Freeform: Shape 270">
                    <a:extLst>
                      <a:ext uri="{FF2B5EF4-FFF2-40B4-BE49-F238E27FC236}">
                        <a16:creationId xmlns:a16="http://schemas.microsoft.com/office/drawing/2014/main" id="{2D92A65A-6B73-4258-A7A2-5E11DD04D59D}"/>
                      </a:ext>
                    </a:extLst>
                  </p:cNvPr>
                  <p:cNvSpPr/>
                  <p:nvPr/>
                </p:nvSpPr>
                <p:spPr>
                  <a:xfrm>
                    <a:off x="5665469" y="3375659"/>
                    <a:ext cx="44767" cy="32385"/>
                  </a:xfrm>
                  <a:custGeom>
                    <a:avLst/>
                    <a:gdLst>
                      <a:gd name="connsiteX0" fmla="*/ 44767 w 44767"/>
                      <a:gd name="connsiteY0" fmla="*/ 32385 h 32385"/>
                      <a:gd name="connsiteX1" fmla="*/ 0 w 44767"/>
                      <a:gd name="connsiteY1" fmla="*/ 7620 h 32385"/>
                      <a:gd name="connsiteX2" fmla="*/ 11430 w 44767"/>
                      <a:gd name="connsiteY2" fmla="*/ 0 h 32385"/>
                      <a:gd name="connsiteX3" fmla="*/ 44767 w 44767"/>
                      <a:gd name="connsiteY3" fmla="*/ 19050 h 32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767" h="32385">
                        <a:moveTo>
                          <a:pt x="44767" y="32385"/>
                        </a:moveTo>
                        <a:lnTo>
                          <a:pt x="0" y="7620"/>
                        </a:lnTo>
                        <a:lnTo>
                          <a:pt x="11430" y="0"/>
                        </a:lnTo>
                        <a:lnTo>
                          <a:pt x="44767" y="19050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272" name="Graphic 1">
                <a:extLst>
                  <a:ext uri="{FF2B5EF4-FFF2-40B4-BE49-F238E27FC236}">
                    <a16:creationId xmlns:a16="http://schemas.microsoft.com/office/drawing/2014/main" id="{594594D1-0FBC-4A0A-9D56-7FEC47990FD5}"/>
                  </a:ext>
                </a:extLst>
              </p:cNvPr>
              <p:cNvGrpSpPr/>
              <p:nvPr/>
            </p:nvGrpSpPr>
            <p:grpSpPr>
              <a:xfrm>
                <a:off x="5570219" y="3237547"/>
                <a:ext cx="54292" cy="187642"/>
                <a:chOff x="5570219" y="3237547"/>
                <a:chExt cx="54292" cy="187642"/>
              </a:xfrm>
              <a:solidFill>
                <a:schemeClr val="accent1"/>
              </a:solidFill>
            </p:grpSpPr>
            <p:sp>
              <p:nvSpPr>
                <p:cNvPr id="273" name="Freeform: Shape 272">
                  <a:extLst>
                    <a:ext uri="{FF2B5EF4-FFF2-40B4-BE49-F238E27FC236}">
                      <a16:creationId xmlns:a16="http://schemas.microsoft.com/office/drawing/2014/main" id="{7EFE2720-9582-46C1-A961-ABDCEFE05D1B}"/>
                    </a:ext>
                  </a:extLst>
                </p:cNvPr>
                <p:cNvSpPr/>
                <p:nvPr/>
              </p:nvSpPr>
              <p:spPr>
                <a:xfrm>
                  <a:off x="5570219" y="3237547"/>
                  <a:ext cx="54292" cy="187642"/>
                </a:xfrm>
                <a:custGeom>
                  <a:avLst/>
                  <a:gdLst>
                    <a:gd name="connsiteX0" fmla="*/ 54293 w 54292"/>
                    <a:gd name="connsiteY0" fmla="*/ 30480 h 187642"/>
                    <a:gd name="connsiteX1" fmla="*/ 54293 w 54292"/>
                    <a:gd name="connsiteY1" fmla="*/ 187642 h 187642"/>
                    <a:gd name="connsiteX2" fmla="*/ 0 w 54292"/>
                    <a:gd name="connsiteY2" fmla="*/ 157163 h 187642"/>
                    <a:gd name="connsiteX3" fmla="*/ 0 w 54292"/>
                    <a:gd name="connsiteY3" fmla="*/ 0 h 1876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4292" h="187642">
                      <a:moveTo>
                        <a:pt x="54293" y="30480"/>
                      </a:moveTo>
                      <a:lnTo>
                        <a:pt x="54293" y="187642"/>
                      </a:lnTo>
                      <a:lnTo>
                        <a:pt x="0" y="1571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274" name="Graphic 1">
                  <a:extLst>
                    <a:ext uri="{FF2B5EF4-FFF2-40B4-BE49-F238E27FC236}">
                      <a16:creationId xmlns:a16="http://schemas.microsoft.com/office/drawing/2014/main" id="{594594D1-0FBC-4A0A-9D56-7FEC47990FD5}"/>
                    </a:ext>
                  </a:extLst>
                </p:cNvPr>
                <p:cNvGrpSpPr/>
                <p:nvPr/>
              </p:nvGrpSpPr>
              <p:grpSpPr>
                <a:xfrm>
                  <a:off x="5574029" y="3245166"/>
                  <a:ext cx="45719" cy="172402"/>
                  <a:chOff x="5574029" y="3245166"/>
                  <a:chExt cx="45719" cy="172402"/>
                </a:xfrm>
                <a:solidFill>
                  <a:schemeClr val="accent1"/>
                </a:solidFill>
              </p:grpSpPr>
              <p:sp>
                <p:nvSpPr>
                  <p:cNvPr id="275" name="Freeform: Shape 274">
                    <a:extLst>
                      <a:ext uri="{FF2B5EF4-FFF2-40B4-BE49-F238E27FC236}">
                        <a16:creationId xmlns:a16="http://schemas.microsoft.com/office/drawing/2014/main" id="{6F70F1E7-30AF-4086-925F-668744127E6C}"/>
                      </a:ext>
                    </a:extLst>
                  </p:cNvPr>
                  <p:cNvSpPr/>
                  <p:nvPr/>
                </p:nvSpPr>
                <p:spPr>
                  <a:xfrm>
                    <a:off x="5574029" y="3245166"/>
                    <a:ext cx="45719" cy="172402"/>
                  </a:xfrm>
                  <a:custGeom>
                    <a:avLst/>
                    <a:gdLst>
                      <a:gd name="connsiteX0" fmla="*/ 45720 w 45719"/>
                      <a:gd name="connsiteY0" fmla="*/ 25718 h 172402"/>
                      <a:gd name="connsiteX1" fmla="*/ 0 w 45719"/>
                      <a:gd name="connsiteY1" fmla="*/ 0 h 172402"/>
                      <a:gd name="connsiteX2" fmla="*/ 0 w 45719"/>
                      <a:gd name="connsiteY2" fmla="*/ 146685 h 172402"/>
                      <a:gd name="connsiteX3" fmla="*/ 45720 w 45719"/>
                      <a:gd name="connsiteY3" fmla="*/ 172403 h 1724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719" h="172402">
                        <a:moveTo>
                          <a:pt x="45720" y="25718"/>
                        </a:moveTo>
                        <a:lnTo>
                          <a:pt x="0" y="0"/>
                        </a:lnTo>
                        <a:lnTo>
                          <a:pt x="0" y="146685"/>
                        </a:lnTo>
                        <a:lnTo>
                          <a:pt x="45720" y="172403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76" name="Freeform: Shape 275">
                    <a:extLst>
                      <a:ext uri="{FF2B5EF4-FFF2-40B4-BE49-F238E27FC236}">
                        <a16:creationId xmlns:a16="http://schemas.microsoft.com/office/drawing/2014/main" id="{833410B8-2C15-4301-842E-5127B2030B38}"/>
                      </a:ext>
                    </a:extLst>
                  </p:cNvPr>
                  <p:cNvSpPr/>
                  <p:nvPr/>
                </p:nvSpPr>
                <p:spPr>
                  <a:xfrm>
                    <a:off x="5586412" y="3251834"/>
                    <a:ext cx="33337" cy="151447"/>
                  </a:xfrm>
                  <a:custGeom>
                    <a:avLst/>
                    <a:gdLst>
                      <a:gd name="connsiteX0" fmla="*/ 0 w 33337"/>
                      <a:gd name="connsiteY0" fmla="*/ 0 h 151447"/>
                      <a:gd name="connsiteX1" fmla="*/ 0 w 33337"/>
                      <a:gd name="connsiteY1" fmla="*/ 132398 h 151447"/>
                      <a:gd name="connsiteX2" fmla="*/ 33338 w 33337"/>
                      <a:gd name="connsiteY2" fmla="*/ 151448 h 151447"/>
                      <a:gd name="connsiteX3" fmla="*/ 33338 w 33337"/>
                      <a:gd name="connsiteY3" fmla="*/ 19050 h 1514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337" h="151447">
                        <a:moveTo>
                          <a:pt x="0" y="0"/>
                        </a:moveTo>
                        <a:lnTo>
                          <a:pt x="0" y="132398"/>
                        </a:lnTo>
                        <a:lnTo>
                          <a:pt x="33338" y="151448"/>
                        </a:lnTo>
                        <a:lnTo>
                          <a:pt x="33338" y="1905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77" name="Freeform: Shape 276">
                    <a:extLst>
                      <a:ext uri="{FF2B5EF4-FFF2-40B4-BE49-F238E27FC236}">
                        <a16:creationId xmlns:a16="http://schemas.microsoft.com/office/drawing/2014/main" id="{C2C6DCC6-D8CA-4967-AB86-66771854DED4}"/>
                      </a:ext>
                    </a:extLst>
                  </p:cNvPr>
                  <p:cNvSpPr/>
                  <p:nvPr/>
                </p:nvSpPr>
                <p:spPr>
                  <a:xfrm>
                    <a:off x="5574029" y="3325176"/>
                    <a:ext cx="45719" cy="32385"/>
                  </a:xfrm>
                  <a:custGeom>
                    <a:avLst/>
                    <a:gdLst>
                      <a:gd name="connsiteX0" fmla="*/ 45720 w 45719"/>
                      <a:gd name="connsiteY0" fmla="*/ 32385 h 32385"/>
                      <a:gd name="connsiteX1" fmla="*/ 0 w 45719"/>
                      <a:gd name="connsiteY1" fmla="*/ 7620 h 32385"/>
                      <a:gd name="connsiteX2" fmla="*/ 12382 w 45719"/>
                      <a:gd name="connsiteY2" fmla="*/ 0 h 32385"/>
                      <a:gd name="connsiteX3" fmla="*/ 45720 w 45719"/>
                      <a:gd name="connsiteY3" fmla="*/ 19050 h 32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719" h="32385">
                        <a:moveTo>
                          <a:pt x="45720" y="32385"/>
                        </a:moveTo>
                        <a:lnTo>
                          <a:pt x="0" y="7620"/>
                        </a:lnTo>
                        <a:lnTo>
                          <a:pt x="12382" y="0"/>
                        </a:lnTo>
                        <a:lnTo>
                          <a:pt x="45720" y="19050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278" name="Graphic 1">
                <a:extLst>
                  <a:ext uri="{FF2B5EF4-FFF2-40B4-BE49-F238E27FC236}">
                    <a16:creationId xmlns:a16="http://schemas.microsoft.com/office/drawing/2014/main" id="{594594D1-0FBC-4A0A-9D56-7FEC47990FD5}"/>
                  </a:ext>
                </a:extLst>
              </p:cNvPr>
              <p:cNvGrpSpPr/>
              <p:nvPr/>
            </p:nvGrpSpPr>
            <p:grpSpPr>
              <a:xfrm>
                <a:off x="5478779" y="3186112"/>
                <a:ext cx="55244" cy="188595"/>
                <a:chOff x="5478779" y="3186112"/>
                <a:chExt cx="55244" cy="188595"/>
              </a:xfrm>
              <a:solidFill>
                <a:schemeClr val="accent1"/>
              </a:solidFill>
            </p:grpSpPr>
            <p:sp>
              <p:nvSpPr>
                <p:cNvPr id="279" name="Freeform: Shape 278">
                  <a:extLst>
                    <a:ext uri="{FF2B5EF4-FFF2-40B4-BE49-F238E27FC236}">
                      <a16:creationId xmlns:a16="http://schemas.microsoft.com/office/drawing/2014/main" id="{F21E9562-E465-4B5C-AF0B-2242EF55E720}"/>
                    </a:ext>
                  </a:extLst>
                </p:cNvPr>
                <p:cNvSpPr/>
                <p:nvPr/>
              </p:nvSpPr>
              <p:spPr>
                <a:xfrm>
                  <a:off x="5478779" y="3186112"/>
                  <a:ext cx="55244" cy="188595"/>
                </a:xfrm>
                <a:custGeom>
                  <a:avLst/>
                  <a:gdLst>
                    <a:gd name="connsiteX0" fmla="*/ 55245 w 55244"/>
                    <a:gd name="connsiteY0" fmla="*/ 30480 h 188595"/>
                    <a:gd name="connsiteX1" fmla="*/ 55245 w 55244"/>
                    <a:gd name="connsiteY1" fmla="*/ 188595 h 188595"/>
                    <a:gd name="connsiteX2" fmla="*/ 0 w 55244"/>
                    <a:gd name="connsiteY2" fmla="*/ 158115 h 188595"/>
                    <a:gd name="connsiteX3" fmla="*/ 0 w 55244"/>
                    <a:gd name="connsiteY3" fmla="*/ 0 h 1885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5244" h="188595">
                      <a:moveTo>
                        <a:pt x="55245" y="30480"/>
                      </a:moveTo>
                      <a:lnTo>
                        <a:pt x="55245" y="188595"/>
                      </a:lnTo>
                      <a:lnTo>
                        <a:pt x="0" y="15811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280" name="Graphic 1">
                  <a:extLst>
                    <a:ext uri="{FF2B5EF4-FFF2-40B4-BE49-F238E27FC236}">
                      <a16:creationId xmlns:a16="http://schemas.microsoft.com/office/drawing/2014/main" id="{594594D1-0FBC-4A0A-9D56-7FEC47990FD5}"/>
                    </a:ext>
                  </a:extLst>
                </p:cNvPr>
                <p:cNvGrpSpPr/>
                <p:nvPr/>
              </p:nvGrpSpPr>
              <p:grpSpPr>
                <a:xfrm>
                  <a:off x="5483542" y="3194684"/>
                  <a:ext cx="45719" cy="171450"/>
                  <a:chOff x="5483542" y="3194684"/>
                  <a:chExt cx="45719" cy="171450"/>
                </a:xfrm>
                <a:solidFill>
                  <a:schemeClr val="accent1"/>
                </a:solidFill>
              </p:grpSpPr>
              <p:sp>
                <p:nvSpPr>
                  <p:cNvPr id="281" name="Freeform: Shape 280">
                    <a:extLst>
                      <a:ext uri="{FF2B5EF4-FFF2-40B4-BE49-F238E27FC236}">
                        <a16:creationId xmlns:a16="http://schemas.microsoft.com/office/drawing/2014/main" id="{7F5FB779-D0CC-4117-A080-3BA3BE4C7480}"/>
                      </a:ext>
                    </a:extLst>
                  </p:cNvPr>
                  <p:cNvSpPr/>
                  <p:nvPr/>
                </p:nvSpPr>
                <p:spPr>
                  <a:xfrm>
                    <a:off x="5483542" y="3194684"/>
                    <a:ext cx="45719" cy="171450"/>
                  </a:xfrm>
                  <a:custGeom>
                    <a:avLst/>
                    <a:gdLst>
                      <a:gd name="connsiteX0" fmla="*/ 45720 w 45719"/>
                      <a:gd name="connsiteY0" fmla="*/ 24765 h 171450"/>
                      <a:gd name="connsiteX1" fmla="*/ 0 w 45719"/>
                      <a:gd name="connsiteY1" fmla="*/ 0 h 171450"/>
                      <a:gd name="connsiteX2" fmla="*/ 0 w 45719"/>
                      <a:gd name="connsiteY2" fmla="*/ 146685 h 171450"/>
                      <a:gd name="connsiteX3" fmla="*/ 45720 w 45719"/>
                      <a:gd name="connsiteY3" fmla="*/ 171450 h 1714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719" h="171450">
                        <a:moveTo>
                          <a:pt x="45720" y="24765"/>
                        </a:moveTo>
                        <a:lnTo>
                          <a:pt x="0" y="0"/>
                        </a:lnTo>
                        <a:lnTo>
                          <a:pt x="0" y="146685"/>
                        </a:lnTo>
                        <a:lnTo>
                          <a:pt x="45720" y="171450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2" name="Freeform: Shape 281">
                    <a:extLst>
                      <a:ext uri="{FF2B5EF4-FFF2-40B4-BE49-F238E27FC236}">
                        <a16:creationId xmlns:a16="http://schemas.microsoft.com/office/drawing/2014/main" id="{3ECC0895-DA14-477F-ADD8-E4576B52DC04}"/>
                      </a:ext>
                    </a:extLst>
                  </p:cNvPr>
                  <p:cNvSpPr/>
                  <p:nvPr/>
                </p:nvSpPr>
                <p:spPr>
                  <a:xfrm>
                    <a:off x="5495924" y="3201351"/>
                    <a:ext cx="33337" cy="151447"/>
                  </a:xfrm>
                  <a:custGeom>
                    <a:avLst/>
                    <a:gdLst>
                      <a:gd name="connsiteX0" fmla="*/ 0 w 33337"/>
                      <a:gd name="connsiteY0" fmla="*/ 0 h 151447"/>
                      <a:gd name="connsiteX1" fmla="*/ 0 w 33337"/>
                      <a:gd name="connsiteY1" fmla="*/ 132398 h 151447"/>
                      <a:gd name="connsiteX2" fmla="*/ 33338 w 33337"/>
                      <a:gd name="connsiteY2" fmla="*/ 151448 h 151447"/>
                      <a:gd name="connsiteX3" fmla="*/ 33338 w 33337"/>
                      <a:gd name="connsiteY3" fmla="*/ 18098 h 1514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337" h="151447">
                        <a:moveTo>
                          <a:pt x="0" y="0"/>
                        </a:moveTo>
                        <a:lnTo>
                          <a:pt x="0" y="132398"/>
                        </a:lnTo>
                        <a:lnTo>
                          <a:pt x="33338" y="151448"/>
                        </a:lnTo>
                        <a:lnTo>
                          <a:pt x="33338" y="18098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3" name="Freeform: Shape 282">
                    <a:extLst>
                      <a:ext uri="{FF2B5EF4-FFF2-40B4-BE49-F238E27FC236}">
                        <a16:creationId xmlns:a16="http://schemas.microsoft.com/office/drawing/2014/main" id="{07ACEF0B-9910-45E7-B5A9-13408DE53158}"/>
                      </a:ext>
                    </a:extLst>
                  </p:cNvPr>
                  <p:cNvSpPr/>
                  <p:nvPr/>
                </p:nvSpPr>
                <p:spPr>
                  <a:xfrm>
                    <a:off x="5483542" y="3274694"/>
                    <a:ext cx="45719" cy="32384"/>
                  </a:xfrm>
                  <a:custGeom>
                    <a:avLst/>
                    <a:gdLst>
                      <a:gd name="connsiteX0" fmla="*/ 45720 w 45719"/>
                      <a:gd name="connsiteY0" fmla="*/ 32385 h 32384"/>
                      <a:gd name="connsiteX1" fmla="*/ 0 w 45719"/>
                      <a:gd name="connsiteY1" fmla="*/ 6667 h 32384"/>
                      <a:gd name="connsiteX2" fmla="*/ 12382 w 45719"/>
                      <a:gd name="connsiteY2" fmla="*/ 0 h 32384"/>
                      <a:gd name="connsiteX3" fmla="*/ 45720 w 45719"/>
                      <a:gd name="connsiteY3" fmla="*/ 18097 h 323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719" h="32384">
                        <a:moveTo>
                          <a:pt x="45720" y="32385"/>
                        </a:moveTo>
                        <a:lnTo>
                          <a:pt x="0" y="6667"/>
                        </a:lnTo>
                        <a:lnTo>
                          <a:pt x="12382" y="0"/>
                        </a:lnTo>
                        <a:lnTo>
                          <a:pt x="45720" y="18097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284" name="Graphic 1">
                <a:extLst>
                  <a:ext uri="{FF2B5EF4-FFF2-40B4-BE49-F238E27FC236}">
                    <a16:creationId xmlns:a16="http://schemas.microsoft.com/office/drawing/2014/main" id="{594594D1-0FBC-4A0A-9D56-7FEC47990FD5}"/>
                  </a:ext>
                </a:extLst>
              </p:cNvPr>
              <p:cNvGrpSpPr/>
              <p:nvPr/>
            </p:nvGrpSpPr>
            <p:grpSpPr>
              <a:xfrm>
                <a:off x="5388292" y="3135629"/>
                <a:ext cx="54292" cy="187642"/>
                <a:chOff x="5388292" y="3135629"/>
                <a:chExt cx="54292" cy="187642"/>
              </a:xfrm>
              <a:solidFill>
                <a:schemeClr val="accent1"/>
              </a:solidFill>
            </p:grpSpPr>
            <p:sp>
              <p:nvSpPr>
                <p:cNvPr id="285" name="Freeform: Shape 284">
                  <a:extLst>
                    <a:ext uri="{FF2B5EF4-FFF2-40B4-BE49-F238E27FC236}">
                      <a16:creationId xmlns:a16="http://schemas.microsoft.com/office/drawing/2014/main" id="{B8B19882-573B-4EF8-A420-34F7244DE576}"/>
                    </a:ext>
                  </a:extLst>
                </p:cNvPr>
                <p:cNvSpPr/>
                <p:nvPr/>
              </p:nvSpPr>
              <p:spPr>
                <a:xfrm>
                  <a:off x="5388292" y="3135629"/>
                  <a:ext cx="54292" cy="187642"/>
                </a:xfrm>
                <a:custGeom>
                  <a:avLst/>
                  <a:gdLst>
                    <a:gd name="connsiteX0" fmla="*/ 54293 w 54292"/>
                    <a:gd name="connsiteY0" fmla="*/ 30480 h 187642"/>
                    <a:gd name="connsiteX1" fmla="*/ 54293 w 54292"/>
                    <a:gd name="connsiteY1" fmla="*/ 187643 h 187642"/>
                    <a:gd name="connsiteX2" fmla="*/ 0 w 54292"/>
                    <a:gd name="connsiteY2" fmla="*/ 157163 h 187642"/>
                    <a:gd name="connsiteX3" fmla="*/ 0 w 54292"/>
                    <a:gd name="connsiteY3" fmla="*/ 0 h 1876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4292" h="187642">
                      <a:moveTo>
                        <a:pt x="54293" y="30480"/>
                      </a:moveTo>
                      <a:lnTo>
                        <a:pt x="54293" y="187643"/>
                      </a:lnTo>
                      <a:lnTo>
                        <a:pt x="0" y="1571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286" name="Graphic 1">
                  <a:extLst>
                    <a:ext uri="{FF2B5EF4-FFF2-40B4-BE49-F238E27FC236}">
                      <a16:creationId xmlns:a16="http://schemas.microsoft.com/office/drawing/2014/main" id="{594594D1-0FBC-4A0A-9D56-7FEC47990FD5}"/>
                    </a:ext>
                  </a:extLst>
                </p:cNvPr>
                <p:cNvGrpSpPr/>
                <p:nvPr/>
              </p:nvGrpSpPr>
              <p:grpSpPr>
                <a:xfrm>
                  <a:off x="5393054" y="3143249"/>
                  <a:ext cx="45719" cy="172402"/>
                  <a:chOff x="5393054" y="3143249"/>
                  <a:chExt cx="45719" cy="172402"/>
                </a:xfrm>
                <a:solidFill>
                  <a:schemeClr val="accent1"/>
                </a:solidFill>
              </p:grpSpPr>
              <p:sp>
                <p:nvSpPr>
                  <p:cNvPr id="287" name="Freeform: Shape 286">
                    <a:extLst>
                      <a:ext uri="{FF2B5EF4-FFF2-40B4-BE49-F238E27FC236}">
                        <a16:creationId xmlns:a16="http://schemas.microsoft.com/office/drawing/2014/main" id="{051A261C-4594-4421-8AA2-076B42EF4C7B}"/>
                      </a:ext>
                    </a:extLst>
                  </p:cNvPr>
                  <p:cNvSpPr/>
                  <p:nvPr/>
                </p:nvSpPr>
                <p:spPr>
                  <a:xfrm>
                    <a:off x="5393054" y="3143249"/>
                    <a:ext cx="45719" cy="172402"/>
                  </a:xfrm>
                  <a:custGeom>
                    <a:avLst/>
                    <a:gdLst>
                      <a:gd name="connsiteX0" fmla="*/ 45720 w 45719"/>
                      <a:gd name="connsiteY0" fmla="*/ 25717 h 172402"/>
                      <a:gd name="connsiteX1" fmla="*/ 0 w 45719"/>
                      <a:gd name="connsiteY1" fmla="*/ 0 h 172402"/>
                      <a:gd name="connsiteX2" fmla="*/ 0 w 45719"/>
                      <a:gd name="connsiteY2" fmla="*/ 146685 h 172402"/>
                      <a:gd name="connsiteX3" fmla="*/ 45720 w 45719"/>
                      <a:gd name="connsiteY3" fmla="*/ 172402 h 1724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719" h="172402">
                        <a:moveTo>
                          <a:pt x="45720" y="25717"/>
                        </a:moveTo>
                        <a:lnTo>
                          <a:pt x="0" y="0"/>
                        </a:lnTo>
                        <a:lnTo>
                          <a:pt x="0" y="146685"/>
                        </a:lnTo>
                        <a:lnTo>
                          <a:pt x="45720" y="172402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8" name="Freeform: Shape 287">
                    <a:extLst>
                      <a:ext uri="{FF2B5EF4-FFF2-40B4-BE49-F238E27FC236}">
                        <a16:creationId xmlns:a16="http://schemas.microsoft.com/office/drawing/2014/main" id="{16206704-C4DA-4B0D-A2AE-F9EB8B20964C}"/>
                      </a:ext>
                    </a:extLst>
                  </p:cNvPr>
                  <p:cNvSpPr/>
                  <p:nvPr/>
                </p:nvSpPr>
                <p:spPr>
                  <a:xfrm>
                    <a:off x="5404484" y="3149916"/>
                    <a:ext cx="34289" cy="151447"/>
                  </a:xfrm>
                  <a:custGeom>
                    <a:avLst/>
                    <a:gdLst>
                      <a:gd name="connsiteX0" fmla="*/ 0 w 34289"/>
                      <a:gd name="connsiteY0" fmla="*/ 0 h 151447"/>
                      <a:gd name="connsiteX1" fmla="*/ 0 w 34289"/>
                      <a:gd name="connsiteY1" fmla="*/ 133350 h 151447"/>
                      <a:gd name="connsiteX2" fmla="*/ 34290 w 34289"/>
                      <a:gd name="connsiteY2" fmla="*/ 151448 h 151447"/>
                      <a:gd name="connsiteX3" fmla="*/ 34290 w 34289"/>
                      <a:gd name="connsiteY3" fmla="*/ 19050 h 1514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289" h="151447">
                        <a:moveTo>
                          <a:pt x="0" y="0"/>
                        </a:moveTo>
                        <a:lnTo>
                          <a:pt x="0" y="133350"/>
                        </a:lnTo>
                        <a:lnTo>
                          <a:pt x="34290" y="151448"/>
                        </a:lnTo>
                        <a:lnTo>
                          <a:pt x="34290" y="1905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9" name="Freeform: Shape 288">
                    <a:extLst>
                      <a:ext uri="{FF2B5EF4-FFF2-40B4-BE49-F238E27FC236}">
                        <a16:creationId xmlns:a16="http://schemas.microsoft.com/office/drawing/2014/main" id="{88E35E65-0821-451D-811A-43DF94958EF2}"/>
                      </a:ext>
                    </a:extLst>
                  </p:cNvPr>
                  <p:cNvSpPr/>
                  <p:nvPr/>
                </p:nvSpPr>
                <p:spPr>
                  <a:xfrm>
                    <a:off x="5393054" y="3223259"/>
                    <a:ext cx="45719" cy="33337"/>
                  </a:xfrm>
                  <a:custGeom>
                    <a:avLst/>
                    <a:gdLst>
                      <a:gd name="connsiteX0" fmla="*/ 45720 w 45719"/>
                      <a:gd name="connsiteY0" fmla="*/ 33338 h 33337"/>
                      <a:gd name="connsiteX1" fmla="*/ 0 w 45719"/>
                      <a:gd name="connsiteY1" fmla="*/ 7620 h 33337"/>
                      <a:gd name="connsiteX2" fmla="*/ 11430 w 45719"/>
                      <a:gd name="connsiteY2" fmla="*/ 0 h 33337"/>
                      <a:gd name="connsiteX3" fmla="*/ 45720 w 45719"/>
                      <a:gd name="connsiteY3" fmla="*/ 19050 h 333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719" h="33337">
                        <a:moveTo>
                          <a:pt x="45720" y="33338"/>
                        </a:moveTo>
                        <a:lnTo>
                          <a:pt x="0" y="7620"/>
                        </a:lnTo>
                        <a:lnTo>
                          <a:pt x="11430" y="0"/>
                        </a:lnTo>
                        <a:lnTo>
                          <a:pt x="45720" y="19050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sp>
          <p:nvSpPr>
            <p:cNvPr id="290" name="Freeform: Shape 289">
              <a:extLst>
                <a:ext uri="{FF2B5EF4-FFF2-40B4-BE49-F238E27FC236}">
                  <a16:creationId xmlns:a16="http://schemas.microsoft.com/office/drawing/2014/main" id="{6D69FE57-7522-47C9-8550-0A7FB041B072}"/>
                </a:ext>
              </a:extLst>
            </p:cNvPr>
            <p:cNvSpPr/>
            <p:nvPr/>
          </p:nvSpPr>
          <p:spPr>
            <a:xfrm>
              <a:off x="5584504" y="3460272"/>
              <a:ext cx="130492" cy="257343"/>
            </a:xfrm>
            <a:custGeom>
              <a:avLst/>
              <a:gdLst>
                <a:gd name="connsiteX0" fmla="*/ 130493 w 130492"/>
                <a:gd name="connsiteY0" fmla="*/ 92560 h 257342"/>
                <a:gd name="connsiteX1" fmla="*/ 130493 w 130492"/>
                <a:gd name="connsiteY1" fmla="*/ 257342 h 257342"/>
                <a:gd name="connsiteX2" fmla="*/ 0 w 130492"/>
                <a:gd name="connsiteY2" fmla="*/ 184000 h 257342"/>
                <a:gd name="connsiteX3" fmla="*/ 953 w 130492"/>
                <a:gd name="connsiteY3" fmla="*/ 20170 h 257342"/>
                <a:gd name="connsiteX4" fmla="*/ 130493 w 130492"/>
                <a:gd name="connsiteY4" fmla="*/ 92560 h 257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0492" h="257342">
                  <a:moveTo>
                    <a:pt x="130493" y="92560"/>
                  </a:moveTo>
                  <a:lnTo>
                    <a:pt x="130493" y="257342"/>
                  </a:lnTo>
                  <a:lnTo>
                    <a:pt x="0" y="184000"/>
                  </a:lnTo>
                  <a:lnTo>
                    <a:pt x="953" y="20170"/>
                  </a:lnTo>
                  <a:cubicBezTo>
                    <a:pt x="0" y="-36028"/>
                    <a:pt x="130493" y="37315"/>
                    <a:pt x="130493" y="92560"/>
                  </a:cubicBezTo>
                  <a:close/>
                </a:path>
              </a:pathLst>
            </a:custGeom>
            <a:solidFill>
              <a:srgbClr val="2D140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91" name="Freeform: Shape 290">
              <a:extLst>
                <a:ext uri="{FF2B5EF4-FFF2-40B4-BE49-F238E27FC236}">
                  <a16:creationId xmlns:a16="http://schemas.microsoft.com/office/drawing/2014/main" id="{5C07F425-C776-4493-843A-D6B4810F676B}"/>
                </a:ext>
              </a:extLst>
            </p:cNvPr>
            <p:cNvSpPr/>
            <p:nvPr/>
          </p:nvSpPr>
          <p:spPr>
            <a:xfrm>
              <a:off x="5594029" y="3460692"/>
              <a:ext cx="120967" cy="244540"/>
            </a:xfrm>
            <a:custGeom>
              <a:avLst/>
              <a:gdLst>
                <a:gd name="connsiteX0" fmla="*/ 120015 w 120967"/>
                <a:gd name="connsiteY0" fmla="*/ 244540 h 244539"/>
                <a:gd name="connsiteX1" fmla="*/ 0 w 120967"/>
                <a:gd name="connsiteY1" fmla="*/ 176912 h 244539"/>
                <a:gd name="connsiteX2" fmla="*/ 953 w 120967"/>
                <a:gd name="connsiteY2" fmla="*/ 13082 h 244539"/>
                <a:gd name="connsiteX3" fmla="*/ 4763 w 120967"/>
                <a:gd name="connsiteY3" fmla="*/ 700 h 244539"/>
                <a:gd name="connsiteX4" fmla="*/ 120968 w 120967"/>
                <a:gd name="connsiteY4" fmla="*/ 93092 h 244539"/>
                <a:gd name="connsiteX5" fmla="*/ 120015 w 120967"/>
                <a:gd name="connsiteY5" fmla="*/ 244540 h 244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0967" h="244539">
                  <a:moveTo>
                    <a:pt x="120015" y="244540"/>
                  </a:moveTo>
                  <a:lnTo>
                    <a:pt x="0" y="176912"/>
                  </a:lnTo>
                  <a:lnTo>
                    <a:pt x="953" y="13082"/>
                  </a:lnTo>
                  <a:cubicBezTo>
                    <a:pt x="953" y="7367"/>
                    <a:pt x="1905" y="3557"/>
                    <a:pt x="4763" y="700"/>
                  </a:cubicBezTo>
                  <a:cubicBezTo>
                    <a:pt x="38100" y="-6920"/>
                    <a:pt x="120968" y="49277"/>
                    <a:pt x="120968" y="93092"/>
                  </a:cubicBezTo>
                  <a:lnTo>
                    <a:pt x="120015" y="244540"/>
                  </a:lnTo>
                  <a:close/>
                </a:path>
              </a:pathLst>
            </a:custGeom>
            <a:solidFill>
              <a:srgbClr val="3B3B3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292" name="Graphic 1">
              <a:extLst>
                <a:ext uri="{FF2B5EF4-FFF2-40B4-BE49-F238E27FC236}">
                  <a16:creationId xmlns:a16="http://schemas.microsoft.com/office/drawing/2014/main" id="{594594D1-0FBC-4A0A-9D56-7FEC47990FD5}"/>
                </a:ext>
              </a:extLst>
            </p:cNvPr>
            <p:cNvGrpSpPr/>
            <p:nvPr/>
          </p:nvGrpSpPr>
          <p:grpSpPr>
            <a:xfrm>
              <a:off x="5603555" y="3504954"/>
              <a:ext cx="95250" cy="178370"/>
              <a:chOff x="5603557" y="3504946"/>
              <a:chExt cx="95250" cy="178370"/>
            </a:xfrm>
            <a:solidFill>
              <a:srgbClr val="FFFFFF"/>
            </a:solidFill>
          </p:grpSpPr>
          <p:grpSp>
            <p:nvGrpSpPr>
              <p:cNvPr id="293" name="Graphic 1">
                <a:extLst>
                  <a:ext uri="{FF2B5EF4-FFF2-40B4-BE49-F238E27FC236}">
                    <a16:creationId xmlns:a16="http://schemas.microsoft.com/office/drawing/2014/main" id="{594594D1-0FBC-4A0A-9D56-7FEC47990FD5}"/>
                  </a:ext>
                </a:extLst>
              </p:cNvPr>
              <p:cNvGrpSpPr/>
              <p:nvPr/>
            </p:nvGrpSpPr>
            <p:grpSpPr>
              <a:xfrm>
                <a:off x="5603557" y="3549966"/>
                <a:ext cx="95250" cy="89535"/>
                <a:chOff x="5603557" y="3549966"/>
                <a:chExt cx="95250" cy="89535"/>
              </a:xfrm>
              <a:solidFill>
                <a:srgbClr val="FFFFFF"/>
              </a:solidFill>
            </p:grpSpPr>
            <p:sp>
              <p:nvSpPr>
                <p:cNvPr id="294" name="Freeform: Shape 293">
                  <a:extLst>
                    <a:ext uri="{FF2B5EF4-FFF2-40B4-BE49-F238E27FC236}">
                      <a16:creationId xmlns:a16="http://schemas.microsoft.com/office/drawing/2014/main" id="{626D780B-0BCB-4F53-ACC5-8DEFE618E525}"/>
                    </a:ext>
                  </a:extLst>
                </p:cNvPr>
                <p:cNvSpPr/>
                <p:nvPr/>
              </p:nvSpPr>
              <p:spPr>
                <a:xfrm>
                  <a:off x="5655944" y="3579494"/>
                  <a:ext cx="42862" cy="60007"/>
                </a:xfrm>
                <a:custGeom>
                  <a:avLst/>
                  <a:gdLst>
                    <a:gd name="connsiteX0" fmla="*/ 0 w 42862"/>
                    <a:gd name="connsiteY0" fmla="*/ 36195 h 60007"/>
                    <a:gd name="connsiteX1" fmla="*/ 41910 w 42862"/>
                    <a:gd name="connsiteY1" fmla="*/ 60008 h 60007"/>
                    <a:gd name="connsiteX2" fmla="*/ 42863 w 42862"/>
                    <a:gd name="connsiteY2" fmla="*/ 23813 h 60007"/>
                    <a:gd name="connsiteX3" fmla="*/ 0 w 42862"/>
                    <a:gd name="connsiteY3" fmla="*/ 0 h 600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2862" h="60007">
                      <a:moveTo>
                        <a:pt x="0" y="36195"/>
                      </a:moveTo>
                      <a:lnTo>
                        <a:pt x="41910" y="60008"/>
                      </a:lnTo>
                      <a:lnTo>
                        <a:pt x="42863" y="2381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95" name="Freeform: Shape 294">
                  <a:extLst>
                    <a:ext uri="{FF2B5EF4-FFF2-40B4-BE49-F238E27FC236}">
                      <a16:creationId xmlns:a16="http://schemas.microsoft.com/office/drawing/2014/main" id="{3484EDB4-1D09-44AF-B61E-6964E3B0BBAB}"/>
                    </a:ext>
                  </a:extLst>
                </p:cNvPr>
                <p:cNvSpPr/>
                <p:nvPr/>
              </p:nvSpPr>
              <p:spPr>
                <a:xfrm>
                  <a:off x="5603557" y="3549966"/>
                  <a:ext cx="43814" cy="60960"/>
                </a:xfrm>
                <a:custGeom>
                  <a:avLst/>
                  <a:gdLst>
                    <a:gd name="connsiteX0" fmla="*/ 0 w 43814"/>
                    <a:gd name="connsiteY0" fmla="*/ 37148 h 60960"/>
                    <a:gd name="connsiteX1" fmla="*/ 43815 w 43814"/>
                    <a:gd name="connsiteY1" fmla="*/ 60960 h 60960"/>
                    <a:gd name="connsiteX2" fmla="*/ 43815 w 43814"/>
                    <a:gd name="connsiteY2" fmla="*/ 23813 h 60960"/>
                    <a:gd name="connsiteX3" fmla="*/ 952 w 43814"/>
                    <a:gd name="connsiteY3" fmla="*/ 0 h 609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3814" h="60960">
                      <a:moveTo>
                        <a:pt x="0" y="37148"/>
                      </a:moveTo>
                      <a:lnTo>
                        <a:pt x="43815" y="60960"/>
                      </a:lnTo>
                      <a:lnTo>
                        <a:pt x="43815" y="23813"/>
                      </a:lnTo>
                      <a:lnTo>
                        <a:pt x="952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296" name="Graphic 1">
                <a:extLst>
                  <a:ext uri="{FF2B5EF4-FFF2-40B4-BE49-F238E27FC236}">
                    <a16:creationId xmlns:a16="http://schemas.microsoft.com/office/drawing/2014/main" id="{594594D1-0FBC-4A0A-9D56-7FEC47990FD5}"/>
                  </a:ext>
                </a:extLst>
              </p:cNvPr>
              <p:cNvGrpSpPr/>
              <p:nvPr/>
            </p:nvGrpSpPr>
            <p:grpSpPr>
              <a:xfrm>
                <a:off x="5603557" y="3593782"/>
                <a:ext cx="95250" cy="89534"/>
                <a:chOff x="5603557" y="3593782"/>
                <a:chExt cx="95250" cy="89534"/>
              </a:xfrm>
              <a:solidFill>
                <a:srgbClr val="FFFFFF"/>
              </a:solidFill>
            </p:grpSpPr>
            <p:sp>
              <p:nvSpPr>
                <p:cNvPr id="297" name="Freeform: Shape 296">
                  <a:extLst>
                    <a:ext uri="{FF2B5EF4-FFF2-40B4-BE49-F238E27FC236}">
                      <a16:creationId xmlns:a16="http://schemas.microsoft.com/office/drawing/2014/main" id="{192964BF-8B5A-47FF-BA48-00FB4E73D819}"/>
                    </a:ext>
                  </a:extLst>
                </p:cNvPr>
                <p:cNvSpPr/>
                <p:nvPr/>
              </p:nvSpPr>
              <p:spPr>
                <a:xfrm>
                  <a:off x="5655944" y="3623309"/>
                  <a:ext cx="42862" cy="60007"/>
                </a:xfrm>
                <a:custGeom>
                  <a:avLst/>
                  <a:gdLst>
                    <a:gd name="connsiteX0" fmla="*/ 0 w 42862"/>
                    <a:gd name="connsiteY0" fmla="*/ 37148 h 60007"/>
                    <a:gd name="connsiteX1" fmla="*/ 41910 w 42862"/>
                    <a:gd name="connsiteY1" fmla="*/ 60008 h 60007"/>
                    <a:gd name="connsiteX2" fmla="*/ 42863 w 42862"/>
                    <a:gd name="connsiteY2" fmla="*/ 23813 h 60007"/>
                    <a:gd name="connsiteX3" fmla="*/ 0 w 42862"/>
                    <a:gd name="connsiteY3" fmla="*/ 0 h 600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2862" h="60007">
                      <a:moveTo>
                        <a:pt x="0" y="37148"/>
                      </a:moveTo>
                      <a:lnTo>
                        <a:pt x="41910" y="60008"/>
                      </a:lnTo>
                      <a:lnTo>
                        <a:pt x="42863" y="2381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98" name="Freeform: Shape 297">
                  <a:extLst>
                    <a:ext uri="{FF2B5EF4-FFF2-40B4-BE49-F238E27FC236}">
                      <a16:creationId xmlns:a16="http://schemas.microsoft.com/office/drawing/2014/main" id="{EE497B07-6E9B-46F4-9F9F-8E0CCFBE210E}"/>
                    </a:ext>
                  </a:extLst>
                </p:cNvPr>
                <p:cNvSpPr/>
                <p:nvPr/>
              </p:nvSpPr>
              <p:spPr>
                <a:xfrm>
                  <a:off x="5603557" y="3593782"/>
                  <a:ext cx="43814" cy="60959"/>
                </a:xfrm>
                <a:custGeom>
                  <a:avLst/>
                  <a:gdLst>
                    <a:gd name="connsiteX0" fmla="*/ 0 w 43814"/>
                    <a:gd name="connsiteY0" fmla="*/ 37147 h 60959"/>
                    <a:gd name="connsiteX1" fmla="*/ 43815 w 43814"/>
                    <a:gd name="connsiteY1" fmla="*/ 60960 h 60959"/>
                    <a:gd name="connsiteX2" fmla="*/ 43815 w 43814"/>
                    <a:gd name="connsiteY2" fmla="*/ 23813 h 60959"/>
                    <a:gd name="connsiteX3" fmla="*/ 952 w 43814"/>
                    <a:gd name="connsiteY3" fmla="*/ 0 h 609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3814" h="60959">
                      <a:moveTo>
                        <a:pt x="0" y="37147"/>
                      </a:moveTo>
                      <a:lnTo>
                        <a:pt x="43815" y="60960"/>
                      </a:lnTo>
                      <a:lnTo>
                        <a:pt x="43815" y="23813"/>
                      </a:lnTo>
                      <a:lnTo>
                        <a:pt x="952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sp>
            <p:nvSpPr>
              <p:cNvPr id="299" name="Freeform: Shape 298">
                <a:extLst>
                  <a:ext uri="{FF2B5EF4-FFF2-40B4-BE49-F238E27FC236}">
                    <a16:creationId xmlns:a16="http://schemas.microsoft.com/office/drawing/2014/main" id="{80A22F47-DC3F-4285-A314-13280AEB65AB}"/>
                  </a:ext>
                </a:extLst>
              </p:cNvPr>
              <p:cNvSpPr/>
              <p:nvPr/>
            </p:nvSpPr>
            <p:spPr>
              <a:xfrm>
                <a:off x="5630226" y="3504946"/>
                <a:ext cx="37147" cy="37654"/>
              </a:xfrm>
              <a:custGeom>
                <a:avLst/>
                <a:gdLst>
                  <a:gd name="connsiteX0" fmla="*/ 17145 w 37147"/>
                  <a:gd name="connsiteY0" fmla="*/ 3111 h 37654"/>
                  <a:gd name="connsiteX1" fmla="*/ 4763 w 37147"/>
                  <a:gd name="connsiteY1" fmla="*/ 253 h 37654"/>
                  <a:gd name="connsiteX2" fmla="*/ 0 w 37147"/>
                  <a:gd name="connsiteY2" fmla="*/ 7873 h 37654"/>
                  <a:gd name="connsiteX3" fmla="*/ 5715 w 37147"/>
                  <a:gd name="connsiteY3" fmla="*/ 22161 h 37654"/>
                  <a:gd name="connsiteX4" fmla="*/ 20002 w 37147"/>
                  <a:gd name="connsiteY4" fmla="*/ 34543 h 37654"/>
                  <a:gd name="connsiteX5" fmla="*/ 32385 w 37147"/>
                  <a:gd name="connsiteY5" fmla="*/ 37401 h 37654"/>
                  <a:gd name="connsiteX6" fmla="*/ 37148 w 37147"/>
                  <a:gd name="connsiteY6" fmla="*/ 29781 h 37654"/>
                  <a:gd name="connsiteX7" fmla="*/ 31433 w 37147"/>
                  <a:gd name="connsiteY7" fmla="*/ 15493 h 37654"/>
                  <a:gd name="connsiteX8" fmla="*/ 17145 w 37147"/>
                  <a:gd name="connsiteY8" fmla="*/ 3111 h 376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7147" h="37654">
                    <a:moveTo>
                      <a:pt x="17145" y="3111"/>
                    </a:moveTo>
                    <a:cubicBezTo>
                      <a:pt x="13335" y="1206"/>
                      <a:pt x="8573" y="-699"/>
                      <a:pt x="4763" y="253"/>
                    </a:cubicBezTo>
                    <a:cubicBezTo>
                      <a:pt x="952" y="1206"/>
                      <a:pt x="0" y="5016"/>
                      <a:pt x="0" y="7873"/>
                    </a:cubicBezTo>
                    <a:cubicBezTo>
                      <a:pt x="0" y="12636"/>
                      <a:pt x="2858" y="17398"/>
                      <a:pt x="5715" y="22161"/>
                    </a:cubicBezTo>
                    <a:cubicBezTo>
                      <a:pt x="8573" y="26923"/>
                      <a:pt x="13335" y="31686"/>
                      <a:pt x="20002" y="34543"/>
                    </a:cubicBezTo>
                    <a:cubicBezTo>
                      <a:pt x="23813" y="36448"/>
                      <a:pt x="28575" y="38353"/>
                      <a:pt x="32385" y="37401"/>
                    </a:cubicBezTo>
                    <a:cubicBezTo>
                      <a:pt x="36195" y="36448"/>
                      <a:pt x="37148" y="32638"/>
                      <a:pt x="37148" y="29781"/>
                    </a:cubicBezTo>
                    <a:cubicBezTo>
                      <a:pt x="37148" y="25018"/>
                      <a:pt x="34290" y="20256"/>
                      <a:pt x="31433" y="15493"/>
                    </a:cubicBezTo>
                    <a:cubicBezTo>
                      <a:pt x="27623" y="11683"/>
                      <a:pt x="22860" y="5968"/>
                      <a:pt x="17145" y="311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300" name="Graphic 1">
              <a:extLst>
                <a:ext uri="{FF2B5EF4-FFF2-40B4-BE49-F238E27FC236}">
                  <a16:creationId xmlns:a16="http://schemas.microsoft.com/office/drawing/2014/main" id="{594594D1-0FBC-4A0A-9D56-7FEC47990FD5}"/>
                </a:ext>
              </a:extLst>
            </p:cNvPr>
            <p:cNvGrpSpPr/>
            <p:nvPr/>
          </p:nvGrpSpPr>
          <p:grpSpPr>
            <a:xfrm>
              <a:off x="5652132" y="2328865"/>
              <a:ext cx="535304" cy="513398"/>
              <a:chOff x="5652134" y="2328862"/>
              <a:chExt cx="535304" cy="513397"/>
            </a:xfrm>
            <a:solidFill>
              <a:schemeClr val="accent1"/>
            </a:solidFill>
          </p:grpSpPr>
          <p:sp>
            <p:nvSpPr>
              <p:cNvPr id="301" name="Freeform: Shape 300">
                <a:extLst>
                  <a:ext uri="{FF2B5EF4-FFF2-40B4-BE49-F238E27FC236}">
                    <a16:creationId xmlns:a16="http://schemas.microsoft.com/office/drawing/2014/main" id="{3C03AF88-BCDE-4B43-A059-FBECD4629DB7}"/>
                  </a:ext>
                </a:extLst>
              </p:cNvPr>
              <p:cNvSpPr/>
              <p:nvPr/>
            </p:nvSpPr>
            <p:spPr>
              <a:xfrm>
                <a:off x="5653087" y="2508884"/>
                <a:ext cx="215264" cy="333375"/>
              </a:xfrm>
              <a:custGeom>
                <a:avLst/>
                <a:gdLst>
                  <a:gd name="connsiteX0" fmla="*/ 215265 w 215264"/>
                  <a:gd name="connsiteY0" fmla="*/ 180975 h 333375"/>
                  <a:gd name="connsiteX1" fmla="*/ 0 w 215264"/>
                  <a:gd name="connsiteY1" fmla="*/ 0 h 333375"/>
                  <a:gd name="connsiteX2" fmla="*/ 0 w 215264"/>
                  <a:gd name="connsiteY2" fmla="*/ 212408 h 333375"/>
                  <a:gd name="connsiteX3" fmla="*/ 215265 w 215264"/>
                  <a:gd name="connsiteY3" fmla="*/ 333375 h 3333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264" h="333375">
                    <a:moveTo>
                      <a:pt x="215265" y="180975"/>
                    </a:moveTo>
                    <a:lnTo>
                      <a:pt x="0" y="0"/>
                    </a:lnTo>
                    <a:lnTo>
                      <a:pt x="0" y="212408"/>
                    </a:lnTo>
                    <a:lnTo>
                      <a:pt x="215265" y="333375"/>
                    </a:lnTo>
                    <a:close/>
                  </a:path>
                </a:pathLst>
              </a:custGeom>
              <a:solidFill>
                <a:srgbClr val="8F462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02" name="Freeform: Shape 301">
                <a:extLst>
                  <a:ext uri="{FF2B5EF4-FFF2-40B4-BE49-F238E27FC236}">
                    <a16:creationId xmlns:a16="http://schemas.microsoft.com/office/drawing/2014/main" id="{9BEF3CF8-9695-4747-83EE-FA0648EF7BA8}"/>
                  </a:ext>
                </a:extLst>
              </p:cNvPr>
              <p:cNvSpPr/>
              <p:nvPr/>
            </p:nvSpPr>
            <p:spPr>
              <a:xfrm>
                <a:off x="5868351" y="2509837"/>
                <a:ext cx="319087" cy="332422"/>
              </a:xfrm>
              <a:custGeom>
                <a:avLst/>
                <a:gdLst>
                  <a:gd name="connsiteX0" fmla="*/ 0 w 319087"/>
                  <a:gd name="connsiteY0" fmla="*/ 332423 h 332422"/>
                  <a:gd name="connsiteX1" fmla="*/ 0 w 319087"/>
                  <a:gd name="connsiteY1" fmla="*/ 180023 h 332422"/>
                  <a:gd name="connsiteX2" fmla="*/ 318135 w 319087"/>
                  <a:gd name="connsiteY2" fmla="*/ 0 h 332422"/>
                  <a:gd name="connsiteX3" fmla="*/ 319088 w 319087"/>
                  <a:gd name="connsiteY3" fmla="*/ 151448 h 3324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19087" h="332422">
                    <a:moveTo>
                      <a:pt x="0" y="332423"/>
                    </a:moveTo>
                    <a:lnTo>
                      <a:pt x="0" y="180023"/>
                    </a:lnTo>
                    <a:lnTo>
                      <a:pt x="318135" y="0"/>
                    </a:lnTo>
                    <a:lnTo>
                      <a:pt x="319088" y="151448"/>
                    </a:lnTo>
                    <a:close/>
                  </a:path>
                </a:pathLst>
              </a:custGeom>
              <a:solidFill>
                <a:srgbClr val="571D0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03" name="Freeform: Shape 302">
                <a:extLst>
                  <a:ext uri="{FF2B5EF4-FFF2-40B4-BE49-F238E27FC236}">
                    <a16:creationId xmlns:a16="http://schemas.microsoft.com/office/drawing/2014/main" id="{F398CDFC-7482-49E0-A8BD-6D1286A49C68}"/>
                  </a:ext>
                </a:extLst>
              </p:cNvPr>
              <p:cNvSpPr/>
              <p:nvPr/>
            </p:nvSpPr>
            <p:spPr>
              <a:xfrm>
                <a:off x="5652134" y="2328862"/>
                <a:ext cx="534352" cy="360997"/>
              </a:xfrm>
              <a:custGeom>
                <a:avLst/>
                <a:gdLst>
                  <a:gd name="connsiteX0" fmla="*/ 216217 w 534352"/>
                  <a:gd name="connsiteY0" fmla="*/ 360998 h 360997"/>
                  <a:gd name="connsiteX1" fmla="*/ 0 w 534352"/>
                  <a:gd name="connsiteY1" fmla="*/ 180023 h 360997"/>
                  <a:gd name="connsiteX2" fmla="*/ 320040 w 534352"/>
                  <a:gd name="connsiteY2" fmla="*/ 0 h 360997"/>
                  <a:gd name="connsiteX3" fmla="*/ 534353 w 534352"/>
                  <a:gd name="connsiteY3" fmla="*/ 180975 h 3609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34352" h="360997">
                    <a:moveTo>
                      <a:pt x="216217" y="360998"/>
                    </a:moveTo>
                    <a:lnTo>
                      <a:pt x="0" y="180023"/>
                    </a:lnTo>
                    <a:lnTo>
                      <a:pt x="320040" y="0"/>
                    </a:lnTo>
                    <a:lnTo>
                      <a:pt x="534353" y="180975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04" name="Freeform: Shape 303">
                <a:extLst>
                  <a:ext uri="{FF2B5EF4-FFF2-40B4-BE49-F238E27FC236}">
                    <a16:creationId xmlns:a16="http://schemas.microsoft.com/office/drawing/2014/main" id="{1F6A2590-1809-4FE4-B881-D0EDEC1FFDD9}"/>
                  </a:ext>
                </a:extLst>
              </p:cNvPr>
              <p:cNvSpPr/>
              <p:nvPr/>
            </p:nvSpPr>
            <p:spPr>
              <a:xfrm>
                <a:off x="5703569" y="2628686"/>
                <a:ext cx="98107" cy="175472"/>
              </a:xfrm>
              <a:custGeom>
                <a:avLst/>
                <a:gdLst>
                  <a:gd name="connsiteX0" fmla="*/ 98107 w 98107"/>
                  <a:gd name="connsiteY0" fmla="*/ 87843 h 175472"/>
                  <a:gd name="connsiteX1" fmla="*/ 98107 w 98107"/>
                  <a:gd name="connsiteY1" fmla="*/ 175473 h 175472"/>
                  <a:gd name="connsiteX2" fmla="*/ 0 w 98107"/>
                  <a:gd name="connsiteY2" fmla="*/ 121180 h 175472"/>
                  <a:gd name="connsiteX3" fmla="*/ 0 w 98107"/>
                  <a:gd name="connsiteY3" fmla="*/ 33550 h 175472"/>
                  <a:gd name="connsiteX4" fmla="*/ 98107 w 98107"/>
                  <a:gd name="connsiteY4" fmla="*/ 87843 h 1754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8107" h="175472">
                    <a:moveTo>
                      <a:pt x="98107" y="87843"/>
                    </a:moveTo>
                    <a:lnTo>
                      <a:pt x="98107" y="175473"/>
                    </a:lnTo>
                    <a:lnTo>
                      <a:pt x="0" y="121180"/>
                    </a:lnTo>
                    <a:lnTo>
                      <a:pt x="0" y="33550"/>
                    </a:lnTo>
                    <a:cubicBezTo>
                      <a:pt x="0" y="-37887"/>
                      <a:pt x="98107" y="16405"/>
                      <a:pt x="98107" y="87843"/>
                    </a:cubicBezTo>
                    <a:close/>
                  </a:path>
                </a:pathLst>
              </a:custGeom>
              <a:solidFill>
                <a:srgbClr val="B8B4A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05" name="Freeform: Shape 304">
                <a:extLst>
                  <a:ext uri="{FF2B5EF4-FFF2-40B4-BE49-F238E27FC236}">
                    <a16:creationId xmlns:a16="http://schemas.microsoft.com/office/drawing/2014/main" id="{0C99908C-8410-4D08-B86F-916D0DA4C0F6}"/>
                  </a:ext>
                </a:extLst>
              </p:cNvPr>
              <p:cNvSpPr/>
              <p:nvPr/>
            </p:nvSpPr>
            <p:spPr>
              <a:xfrm>
                <a:off x="5712141" y="2686049"/>
                <a:ext cx="38100" cy="79057"/>
              </a:xfrm>
              <a:custGeom>
                <a:avLst/>
                <a:gdLst>
                  <a:gd name="connsiteX0" fmla="*/ 0 w 38100"/>
                  <a:gd name="connsiteY0" fmla="*/ 0 h 79057"/>
                  <a:gd name="connsiteX1" fmla="*/ 0 w 38100"/>
                  <a:gd name="connsiteY1" fmla="*/ 57150 h 79057"/>
                  <a:gd name="connsiteX2" fmla="*/ 38100 w 38100"/>
                  <a:gd name="connsiteY2" fmla="*/ 79057 h 79057"/>
                  <a:gd name="connsiteX3" fmla="*/ 38100 w 38100"/>
                  <a:gd name="connsiteY3" fmla="*/ 21907 h 790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8100" h="79057">
                    <a:moveTo>
                      <a:pt x="0" y="0"/>
                    </a:moveTo>
                    <a:lnTo>
                      <a:pt x="0" y="57150"/>
                    </a:lnTo>
                    <a:lnTo>
                      <a:pt x="38100" y="79057"/>
                    </a:lnTo>
                    <a:lnTo>
                      <a:pt x="38100" y="21907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06" name="Freeform: Shape 305">
                <a:extLst>
                  <a:ext uri="{FF2B5EF4-FFF2-40B4-BE49-F238E27FC236}">
                    <a16:creationId xmlns:a16="http://schemas.microsoft.com/office/drawing/2014/main" id="{B0B0C6F6-5657-4BAA-AA2E-06254FC50AB1}"/>
                  </a:ext>
                </a:extLst>
              </p:cNvPr>
              <p:cNvSpPr/>
              <p:nvPr/>
            </p:nvSpPr>
            <p:spPr>
              <a:xfrm>
                <a:off x="5712141" y="2634827"/>
                <a:ext cx="38100" cy="62652"/>
              </a:xfrm>
              <a:custGeom>
                <a:avLst/>
                <a:gdLst>
                  <a:gd name="connsiteX0" fmla="*/ 5715 w 38100"/>
                  <a:gd name="connsiteY0" fmla="*/ 4550 h 62652"/>
                  <a:gd name="connsiteX1" fmla="*/ 0 w 38100"/>
                  <a:gd name="connsiteY1" fmla="*/ 26457 h 62652"/>
                  <a:gd name="connsiteX2" fmla="*/ 0 w 38100"/>
                  <a:gd name="connsiteY2" fmla="*/ 40745 h 62652"/>
                  <a:gd name="connsiteX3" fmla="*/ 38100 w 38100"/>
                  <a:gd name="connsiteY3" fmla="*/ 62652 h 62652"/>
                  <a:gd name="connsiteX4" fmla="*/ 38100 w 38100"/>
                  <a:gd name="connsiteY4" fmla="*/ 5502 h 62652"/>
                  <a:gd name="connsiteX5" fmla="*/ 5715 w 38100"/>
                  <a:gd name="connsiteY5" fmla="*/ 4550 h 626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8100" h="62652">
                    <a:moveTo>
                      <a:pt x="5715" y="4550"/>
                    </a:moveTo>
                    <a:cubicBezTo>
                      <a:pt x="1905" y="9312"/>
                      <a:pt x="0" y="16932"/>
                      <a:pt x="0" y="26457"/>
                    </a:cubicBezTo>
                    <a:lnTo>
                      <a:pt x="0" y="40745"/>
                    </a:lnTo>
                    <a:lnTo>
                      <a:pt x="38100" y="62652"/>
                    </a:lnTo>
                    <a:lnTo>
                      <a:pt x="38100" y="5502"/>
                    </a:lnTo>
                    <a:cubicBezTo>
                      <a:pt x="25718" y="-1165"/>
                      <a:pt x="13335" y="-2118"/>
                      <a:pt x="5715" y="4550"/>
                    </a:cubicBez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07" name="Freeform: Shape 306">
                <a:extLst>
                  <a:ext uri="{FF2B5EF4-FFF2-40B4-BE49-F238E27FC236}">
                    <a16:creationId xmlns:a16="http://schemas.microsoft.com/office/drawing/2014/main" id="{C46AE68F-85B8-4AB0-9C3D-33A70255B0F4}"/>
                  </a:ext>
                </a:extLst>
              </p:cNvPr>
              <p:cNvSpPr/>
              <p:nvPr/>
            </p:nvSpPr>
            <p:spPr>
              <a:xfrm>
                <a:off x="5758814" y="2644139"/>
                <a:ext cx="38100" cy="78105"/>
              </a:xfrm>
              <a:custGeom>
                <a:avLst/>
                <a:gdLst>
                  <a:gd name="connsiteX0" fmla="*/ 0 w 38100"/>
                  <a:gd name="connsiteY0" fmla="*/ 0 h 78105"/>
                  <a:gd name="connsiteX1" fmla="*/ 0 w 38100"/>
                  <a:gd name="connsiteY1" fmla="*/ 57150 h 78105"/>
                  <a:gd name="connsiteX2" fmla="*/ 38100 w 38100"/>
                  <a:gd name="connsiteY2" fmla="*/ 78105 h 78105"/>
                  <a:gd name="connsiteX3" fmla="*/ 38100 w 38100"/>
                  <a:gd name="connsiteY3" fmla="*/ 69533 h 78105"/>
                  <a:gd name="connsiteX4" fmla="*/ 0 w 38100"/>
                  <a:gd name="connsiteY4" fmla="*/ 0 h 781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100" h="78105">
                    <a:moveTo>
                      <a:pt x="0" y="0"/>
                    </a:moveTo>
                    <a:lnTo>
                      <a:pt x="0" y="57150"/>
                    </a:lnTo>
                    <a:lnTo>
                      <a:pt x="38100" y="78105"/>
                    </a:lnTo>
                    <a:lnTo>
                      <a:pt x="38100" y="69533"/>
                    </a:lnTo>
                    <a:cubicBezTo>
                      <a:pt x="38100" y="40005"/>
                      <a:pt x="20002" y="14288"/>
                      <a:pt x="0" y="0"/>
                    </a:cubicBez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08" name="Freeform: Shape 307">
                <a:extLst>
                  <a:ext uri="{FF2B5EF4-FFF2-40B4-BE49-F238E27FC236}">
                    <a16:creationId xmlns:a16="http://schemas.microsoft.com/office/drawing/2014/main" id="{FB44E320-639C-4E4F-8ED8-38A23FBF8DB5}"/>
                  </a:ext>
                </a:extLst>
              </p:cNvPr>
              <p:cNvSpPr/>
              <p:nvPr/>
            </p:nvSpPr>
            <p:spPr>
              <a:xfrm>
                <a:off x="5758814" y="2711767"/>
                <a:ext cx="38100" cy="79057"/>
              </a:xfrm>
              <a:custGeom>
                <a:avLst/>
                <a:gdLst>
                  <a:gd name="connsiteX0" fmla="*/ 0 w 38100"/>
                  <a:gd name="connsiteY0" fmla="*/ 0 h 79057"/>
                  <a:gd name="connsiteX1" fmla="*/ 0 w 38100"/>
                  <a:gd name="connsiteY1" fmla="*/ 57150 h 79057"/>
                  <a:gd name="connsiteX2" fmla="*/ 38100 w 38100"/>
                  <a:gd name="connsiteY2" fmla="*/ 79057 h 79057"/>
                  <a:gd name="connsiteX3" fmla="*/ 38100 w 38100"/>
                  <a:gd name="connsiteY3" fmla="*/ 21907 h 790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8100" h="79057">
                    <a:moveTo>
                      <a:pt x="0" y="0"/>
                    </a:moveTo>
                    <a:lnTo>
                      <a:pt x="0" y="57150"/>
                    </a:lnTo>
                    <a:lnTo>
                      <a:pt x="38100" y="79057"/>
                    </a:lnTo>
                    <a:lnTo>
                      <a:pt x="38100" y="21907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309" name="Graphic 1">
                <a:extLst>
                  <a:ext uri="{FF2B5EF4-FFF2-40B4-BE49-F238E27FC236}">
                    <a16:creationId xmlns:a16="http://schemas.microsoft.com/office/drawing/2014/main" id="{594594D1-0FBC-4A0A-9D56-7FEC47990FD5}"/>
                  </a:ext>
                </a:extLst>
              </p:cNvPr>
              <p:cNvGrpSpPr/>
              <p:nvPr/>
            </p:nvGrpSpPr>
            <p:grpSpPr>
              <a:xfrm>
                <a:off x="5879782" y="2530792"/>
                <a:ext cx="288607" cy="293369"/>
                <a:chOff x="5879782" y="2530792"/>
                <a:chExt cx="288607" cy="293369"/>
              </a:xfrm>
              <a:solidFill>
                <a:schemeClr val="accent1"/>
              </a:solidFill>
            </p:grpSpPr>
            <p:grpSp>
              <p:nvGrpSpPr>
                <p:cNvPr id="310" name="Graphic 1">
                  <a:extLst>
                    <a:ext uri="{FF2B5EF4-FFF2-40B4-BE49-F238E27FC236}">
                      <a16:creationId xmlns:a16="http://schemas.microsoft.com/office/drawing/2014/main" id="{594594D1-0FBC-4A0A-9D56-7FEC47990FD5}"/>
                    </a:ext>
                  </a:extLst>
                </p:cNvPr>
                <p:cNvGrpSpPr/>
                <p:nvPr/>
              </p:nvGrpSpPr>
              <p:grpSpPr>
                <a:xfrm>
                  <a:off x="5879782" y="2677476"/>
                  <a:ext cx="32384" cy="77152"/>
                  <a:chOff x="5879782" y="2677476"/>
                  <a:chExt cx="32384" cy="77152"/>
                </a:xfrm>
                <a:solidFill>
                  <a:schemeClr val="accent1"/>
                </a:solidFill>
              </p:grpSpPr>
              <p:sp>
                <p:nvSpPr>
                  <p:cNvPr id="311" name="Freeform: Shape 310">
                    <a:extLst>
                      <a:ext uri="{FF2B5EF4-FFF2-40B4-BE49-F238E27FC236}">
                        <a16:creationId xmlns:a16="http://schemas.microsoft.com/office/drawing/2014/main" id="{5832B953-A6F6-4426-B8A7-BAFEC7D1F0EC}"/>
                      </a:ext>
                    </a:extLst>
                  </p:cNvPr>
                  <p:cNvSpPr/>
                  <p:nvPr/>
                </p:nvSpPr>
                <p:spPr>
                  <a:xfrm>
                    <a:off x="5879782" y="2677476"/>
                    <a:ext cx="32384" cy="77152"/>
                  </a:xfrm>
                  <a:custGeom>
                    <a:avLst/>
                    <a:gdLst>
                      <a:gd name="connsiteX0" fmla="*/ 0 w 32384"/>
                      <a:gd name="connsiteY0" fmla="*/ 18098 h 77152"/>
                      <a:gd name="connsiteX1" fmla="*/ 0 w 32384"/>
                      <a:gd name="connsiteY1" fmla="*/ 77153 h 77152"/>
                      <a:gd name="connsiteX2" fmla="*/ 32385 w 32384"/>
                      <a:gd name="connsiteY2" fmla="*/ 59055 h 77152"/>
                      <a:gd name="connsiteX3" fmla="*/ 32385 w 32384"/>
                      <a:gd name="connsiteY3" fmla="*/ 0 h 771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384" h="77152">
                        <a:moveTo>
                          <a:pt x="0" y="18098"/>
                        </a:moveTo>
                        <a:lnTo>
                          <a:pt x="0" y="77153"/>
                        </a:lnTo>
                        <a:lnTo>
                          <a:pt x="32385" y="59055"/>
                        </a:lnTo>
                        <a:lnTo>
                          <a:pt x="32385" y="0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12" name="Freeform: Shape 311">
                    <a:extLst>
                      <a:ext uri="{FF2B5EF4-FFF2-40B4-BE49-F238E27FC236}">
                        <a16:creationId xmlns:a16="http://schemas.microsoft.com/office/drawing/2014/main" id="{B80B8B50-52F6-4EF0-B0FD-2711F791D36A}"/>
                      </a:ext>
                    </a:extLst>
                  </p:cNvPr>
                  <p:cNvSpPr/>
                  <p:nvPr/>
                </p:nvSpPr>
                <p:spPr>
                  <a:xfrm>
                    <a:off x="5882639" y="2682239"/>
                    <a:ext cx="26670" cy="67627"/>
                  </a:xfrm>
                  <a:custGeom>
                    <a:avLst/>
                    <a:gdLst>
                      <a:gd name="connsiteX0" fmla="*/ 0 w 26670"/>
                      <a:gd name="connsiteY0" fmla="*/ 15240 h 67627"/>
                      <a:gd name="connsiteX1" fmla="*/ 26670 w 26670"/>
                      <a:gd name="connsiteY1" fmla="*/ 0 h 67627"/>
                      <a:gd name="connsiteX2" fmla="*/ 26670 w 26670"/>
                      <a:gd name="connsiteY2" fmla="*/ 52388 h 67627"/>
                      <a:gd name="connsiteX3" fmla="*/ 0 w 26670"/>
                      <a:gd name="connsiteY3" fmla="*/ 67628 h 676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670" h="67627">
                        <a:moveTo>
                          <a:pt x="0" y="15240"/>
                        </a:moveTo>
                        <a:lnTo>
                          <a:pt x="26670" y="0"/>
                        </a:lnTo>
                        <a:lnTo>
                          <a:pt x="26670" y="52388"/>
                        </a:lnTo>
                        <a:lnTo>
                          <a:pt x="0" y="67628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13" name="Freeform: Shape 312">
                    <a:extLst>
                      <a:ext uri="{FF2B5EF4-FFF2-40B4-BE49-F238E27FC236}">
                        <a16:creationId xmlns:a16="http://schemas.microsoft.com/office/drawing/2014/main" id="{F71E17CF-4CA2-4572-9E86-84D6EF0AD725}"/>
                      </a:ext>
                    </a:extLst>
                  </p:cNvPr>
                  <p:cNvSpPr/>
                  <p:nvPr/>
                </p:nvSpPr>
                <p:spPr>
                  <a:xfrm>
                    <a:off x="5882639" y="2686049"/>
                    <a:ext cx="20002" cy="55244"/>
                  </a:xfrm>
                  <a:custGeom>
                    <a:avLst/>
                    <a:gdLst>
                      <a:gd name="connsiteX0" fmla="*/ 20002 w 20002"/>
                      <a:gd name="connsiteY0" fmla="*/ 0 h 55244"/>
                      <a:gd name="connsiteX1" fmla="*/ 20002 w 20002"/>
                      <a:gd name="connsiteY1" fmla="*/ 43815 h 55244"/>
                      <a:gd name="connsiteX2" fmla="*/ 0 w 20002"/>
                      <a:gd name="connsiteY2" fmla="*/ 55245 h 55244"/>
                      <a:gd name="connsiteX3" fmla="*/ 0 w 20002"/>
                      <a:gd name="connsiteY3" fmla="*/ 11430 h 55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002" h="55244">
                        <a:moveTo>
                          <a:pt x="20002" y="0"/>
                        </a:moveTo>
                        <a:lnTo>
                          <a:pt x="20002" y="43815"/>
                        </a:lnTo>
                        <a:lnTo>
                          <a:pt x="0" y="55245"/>
                        </a:lnTo>
                        <a:lnTo>
                          <a:pt x="0" y="11430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14" name="Freeform: Shape 313">
                    <a:extLst>
                      <a:ext uri="{FF2B5EF4-FFF2-40B4-BE49-F238E27FC236}">
                        <a16:creationId xmlns:a16="http://schemas.microsoft.com/office/drawing/2014/main" id="{EA53DC4D-AEFC-4368-903D-C609A48902AC}"/>
                      </a:ext>
                    </a:extLst>
                  </p:cNvPr>
                  <p:cNvSpPr/>
                  <p:nvPr/>
                </p:nvSpPr>
                <p:spPr>
                  <a:xfrm>
                    <a:off x="5882639" y="2729864"/>
                    <a:ext cx="26670" cy="20002"/>
                  </a:xfrm>
                  <a:custGeom>
                    <a:avLst/>
                    <a:gdLst>
                      <a:gd name="connsiteX0" fmla="*/ 0 w 26670"/>
                      <a:gd name="connsiteY0" fmla="*/ 20003 h 20002"/>
                      <a:gd name="connsiteX1" fmla="*/ 26670 w 26670"/>
                      <a:gd name="connsiteY1" fmla="*/ 4763 h 20002"/>
                      <a:gd name="connsiteX2" fmla="*/ 20002 w 26670"/>
                      <a:gd name="connsiteY2" fmla="*/ 0 h 20002"/>
                      <a:gd name="connsiteX3" fmla="*/ 0 w 26670"/>
                      <a:gd name="connsiteY3" fmla="*/ 11430 h 200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670" h="20002">
                        <a:moveTo>
                          <a:pt x="0" y="20003"/>
                        </a:moveTo>
                        <a:lnTo>
                          <a:pt x="26670" y="4763"/>
                        </a:lnTo>
                        <a:lnTo>
                          <a:pt x="20002" y="0"/>
                        </a:lnTo>
                        <a:lnTo>
                          <a:pt x="0" y="11430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315" name="Graphic 1">
                  <a:extLst>
                    <a:ext uri="{FF2B5EF4-FFF2-40B4-BE49-F238E27FC236}">
                      <a16:creationId xmlns:a16="http://schemas.microsoft.com/office/drawing/2014/main" id="{594594D1-0FBC-4A0A-9D56-7FEC47990FD5}"/>
                    </a:ext>
                  </a:extLst>
                </p:cNvPr>
                <p:cNvGrpSpPr/>
                <p:nvPr/>
              </p:nvGrpSpPr>
              <p:grpSpPr>
                <a:xfrm>
                  <a:off x="6008369" y="2606039"/>
                  <a:ext cx="32384" cy="76199"/>
                  <a:chOff x="6008369" y="2606039"/>
                  <a:chExt cx="32384" cy="76199"/>
                </a:xfrm>
                <a:solidFill>
                  <a:schemeClr val="accent1"/>
                </a:solidFill>
              </p:grpSpPr>
              <p:sp>
                <p:nvSpPr>
                  <p:cNvPr id="316" name="Freeform: Shape 315">
                    <a:extLst>
                      <a:ext uri="{FF2B5EF4-FFF2-40B4-BE49-F238E27FC236}">
                        <a16:creationId xmlns:a16="http://schemas.microsoft.com/office/drawing/2014/main" id="{D7B0C718-193B-4C6B-8A0C-6B36FA1ECC52}"/>
                      </a:ext>
                    </a:extLst>
                  </p:cNvPr>
                  <p:cNvSpPr/>
                  <p:nvPr/>
                </p:nvSpPr>
                <p:spPr>
                  <a:xfrm>
                    <a:off x="6008369" y="2606039"/>
                    <a:ext cx="32384" cy="76199"/>
                  </a:xfrm>
                  <a:custGeom>
                    <a:avLst/>
                    <a:gdLst>
                      <a:gd name="connsiteX0" fmla="*/ 0 w 32384"/>
                      <a:gd name="connsiteY0" fmla="*/ 18097 h 76199"/>
                      <a:gd name="connsiteX1" fmla="*/ 0 w 32384"/>
                      <a:gd name="connsiteY1" fmla="*/ 76200 h 76199"/>
                      <a:gd name="connsiteX2" fmla="*/ 32385 w 32384"/>
                      <a:gd name="connsiteY2" fmla="*/ 58103 h 76199"/>
                      <a:gd name="connsiteX3" fmla="*/ 32385 w 32384"/>
                      <a:gd name="connsiteY3" fmla="*/ 0 h 761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384" h="76199">
                        <a:moveTo>
                          <a:pt x="0" y="18097"/>
                        </a:moveTo>
                        <a:lnTo>
                          <a:pt x="0" y="76200"/>
                        </a:lnTo>
                        <a:lnTo>
                          <a:pt x="32385" y="58103"/>
                        </a:lnTo>
                        <a:lnTo>
                          <a:pt x="32385" y="0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17" name="Freeform: Shape 316">
                    <a:extLst>
                      <a:ext uri="{FF2B5EF4-FFF2-40B4-BE49-F238E27FC236}">
                        <a16:creationId xmlns:a16="http://schemas.microsoft.com/office/drawing/2014/main" id="{59C407DF-96D5-4F2C-BB9D-FE7BE0DC9230}"/>
                      </a:ext>
                    </a:extLst>
                  </p:cNvPr>
                  <p:cNvSpPr/>
                  <p:nvPr/>
                </p:nvSpPr>
                <p:spPr>
                  <a:xfrm>
                    <a:off x="6010274" y="2610802"/>
                    <a:ext cx="27622" cy="66674"/>
                  </a:xfrm>
                  <a:custGeom>
                    <a:avLst/>
                    <a:gdLst>
                      <a:gd name="connsiteX0" fmla="*/ 0 w 27622"/>
                      <a:gd name="connsiteY0" fmla="*/ 15240 h 66674"/>
                      <a:gd name="connsiteX1" fmla="*/ 27623 w 27622"/>
                      <a:gd name="connsiteY1" fmla="*/ 0 h 66674"/>
                      <a:gd name="connsiteX2" fmla="*/ 27623 w 27622"/>
                      <a:gd name="connsiteY2" fmla="*/ 51435 h 66674"/>
                      <a:gd name="connsiteX3" fmla="*/ 0 w 27622"/>
                      <a:gd name="connsiteY3" fmla="*/ 66675 h 666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622" h="66674">
                        <a:moveTo>
                          <a:pt x="0" y="15240"/>
                        </a:moveTo>
                        <a:lnTo>
                          <a:pt x="27623" y="0"/>
                        </a:lnTo>
                        <a:lnTo>
                          <a:pt x="27623" y="51435"/>
                        </a:lnTo>
                        <a:lnTo>
                          <a:pt x="0" y="66675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18" name="Freeform: Shape 317">
                    <a:extLst>
                      <a:ext uri="{FF2B5EF4-FFF2-40B4-BE49-F238E27FC236}">
                        <a16:creationId xmlns:a16="http://schemas.microsoft.com/office/drawing/2014/main" id="{9E2D3C97-A50A-46F4-93F7-E5499AD33196}"/>
                      </a:ext>
                    </a:extLst>
                  </p:cNvPr>
                  <p:cNvSpPr/>
                  <p:nvPr/>
                </p:nvSpPr>
                <p:spPr>
                  <a:xfrm>
                    <a:off x="6010274" y="2614612"/>
                    <a:ext cx="20002" cy="54292"/>
                  </a:xfrm>
                  <a:custGeom>
                    <a:avLst/>
                    <a:gdLst>
                      <a:gd name="connsiteX0" fmla="*/ 20002 w 20002"/>
                      <a:gd name="connsiteY0" fmla="*/ 0 h 54292"/>
                      <a:gd name="connsiteX1" fmla="*/ 20002 w 20002"/>
                      <a:gd name="connsiteY1" fmla="*/ 43815 h 54292"/>
                      <a:gd name="connsiteX2" fmla="*/ 0 w 20002"/>
                      <a:gd name="connsiteY2" fmla="*/ 54293 h 54292"/>
                      <a:gd name="connsiteX3" fmla="*/ 0 w 20002"/>
                      <a:gd name="connsiteY3" fmla="*/ 11430 h 542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002" h="54292">
                        <a:moveTo>
                          <a:pt x="20002" y="0"/>
                        </a:moveTo>
                        <a:lnTo>
                          <a:pt x="20002" y="43815"/>
                        </a:lnTo>
                        <a:lnTo>
                          <a:pt x="0" y="54293"/>
                        </a:lnTo>
                        <a:lnTo>
                          <a:pt x="0" y="11430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19" name="Freeform: Shape 318">
                    <a:extLst>
                      <a:ext uri="{FF2B5EF4-FFF2-40B4-BE49-F238E27FC236}">
                        <a16:creationId xmlns:a16="http://schemas.microsoft.com/office/drawing/2014/main" id="{F8920147-7913-464C-8CE7-05C413624BBC}"/>
                      </a:ext>
                    </a:extLst>
                  </p:cNvPr>
                  <p:cNvSpPr/>
                  <p:nvPr/>
                </p:nvSpPr>
                <p:spPr>
                  <a:xfrm>
                    <a:off x="6010274" y="2658426"/>
                    <a:ext cx="27622" cy="19050"/>
                  </a:xfrm>
                  <a:custGeom>
                    <a:avLst/>
                    <a:gdLst>
                      <a:gd name="connsiteX0" fmla="*/ 0 w 27622"/>
                      <a:gd name="connsiteY0" fmla="*/ 19050 h 19050"/>
                      <a:gd name="connsiteX1" fmla="*/ 27623 w 27622"/>
                      <a:gd name="connsiteY1" fmla="*/ 3810 h 19050"/>
                      <a:gd name="connsiteX2" fmla="*/ 20002 w 27622"/>
                      <a:gd name="connsiteY2" fmla="*/ 0 h 19050"/>
                      <a:gd name="connsiteX3" fmla="*/ 0 w 27622"/>
                      <a:gd name="connsiteY3" fmla="*/ 10478 h 190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622" h="19050">
                        <a:moveTo>
                          <a:pt x="0" y="19050"/>
                        </a:moveTo>
                        <a:lnTo>
                          <a:pt x="27623" y="3810"/>
                        </a:lnTo>
                        <a:lnTo>
                          <a:pt x="20002" y="0"/>
                        </a:lnTo>
                        <a:lnTo>
                          <a:pt x="0" y="10478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320" name="Graphic 1">
                  <a:extLst>
                    <a:ext uri="{FF2B5EF4-FFF2-40B4-BE49-F238E27FC236}">
                      <a16:creationId xmlns:a16="http://schemas.microsoft.com/office/drawing/2014/main" id="{594594D1-0FBC-4A0A-9D56-7FEC47990FD5}"/>
                    </a:ext>
                  </a:extLst>
                </p:cNvPr>
                <p:cNvGrpSpPr/>
                <p:nvPr/>
              </p:nvGrpSpPr>
              <p:grpSpPr>
                <a:xfrm>
                  <a:off x="5921691" y="2654617"/>
                  <a:ext cx="32385" cy="76200"/>
                  <a:chOff x="5921691" y="2654617"/>
                  <a:chExt cx="32385" cy="76200"/>
                </a:xfrm>
                <a:solidFill>
                  <a:schemeClr val="accent1"/>
                </a:solidFill>
              </p:grpSpPr>
              <p:sp>
                <p:nvSpPr>
                  <p:cNvPr id="321" name="Freeform: Shape 320">
                    <a:extLst>
                      <a:ext uri="{FF2B5EF4-FFF2-40B4-BE49-F238E27FC236}">
                        <a16:creationId xmlns:a16="http://schemas.microsoft.com/office/drawing/2014/main" id="{07177ADD-ECB0-4DF4-8353-29E54878E660}"/>
                      </a:ext>
                    </a:extLst>
                  </p:cNvPr>
                  <p:cNvSpPr/>
                  <p:nvPr/>
                </p:nvSpPr>
                <p:spPr>
                  <a:xfrm>
                    <a:off x="5921691" y="2654617"/>
                    <a:ext cx="32385" cy="76200"/>
                  </a:xfrm>
                  <a:custGeom>
                    <a:avLst/>
                    <a:gdLst>
                      <a:gd name="connsiteX0" fmla="*/ 0 w 32385"/>
                      <a:gd name="connsiteY0" fmla="*/ 18097 h 76200"/>
                      <a:gd name="connsiteX1" fmla="*/ 0 w 32385"/>
                      <a:gd name="connsiteY1" fmla="*/ 76200 h 76200"/>
                      <a:gd name="connsiteX2" fmla="*/ 32385 w 32385"/>
                      <a:gd name="connsiteY2" fmla="*/ 58102 h 76200"/>
                      <a:gd name="connsiteX3" fmla="*/ 32385 w 32385"/>
                      <a:gd name="connsiteY3" fmla="*/ 0 h 76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385" h="76200">
                        <a:moveTo>
                          <a:pt x="0" y="18097"/>
                        </a:moveTo>
                        <a:lnTo>
                          <a:pt x="0" y="76200"/>
                        </a:lnTo>
                        <a:lnTo>
                          <a:pt x="32385" y="58102"/>
                        </a:lnTo>
                        <a:lnTo>
                          <a:pt x="32385" y="0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22" name="Freeform: Shape 321">
                    <a:extLst>
                      <a:ext uri="{FF2B5EF4-FFF2-40B4-BE49-F238E27FC236}">
                        <a16:creationId xmlns:a16="http://schemas.microsoft.com/office/drawing/2014/main" id="{E6BFE295-AF59-4007-94AF-A22FAE760455}"/>
                      </a:ext>
                    </a:extLst>
                  </p:cNvPr>
                  <p:cNvSpPr/>
                  <p:nvPr/>
                </p:nvSpPr>
                <p:spPr>
                  <a:xfrm>
                    <a:off x="5923597" y="2659379"/>
                    <a:ext cx="27622" cy="66675"/>
                  </a:xfrm>
                  <a:custGeom>
                    <a:avLst/>
                    <a:gdLst>
                      <a:gd name="connsiteX0" fmla="*/ 0 w 27622"/>
                      <a:gd name="connsiteY0" fmla="*/ 15240 h 66675"/>
                      <a:gd name="connsiteX1" fmla="*/ 27623 w 27622"/>
                      <a:gd name="connsiteY1" fmla="*/ 0 h 66675"/>
                      <a:gd name="connsiteX2" fmla="*/ 27623 w 27622"/>
                      <a:gd name="connsiteY2" fmla="*/ 51435 h 66675"/>
                      <a:gd name="connsiteX3" fmla="*/ 0 w 27622"/>
                      <a:gd name="connsiteY3" fmla="*/ 66675 h 666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622" h="66675">
                        <a:moveTo>
                          <a:pt x="0" y="15240"/>
                        </a:moveTo>
                        <a:lnTo>
                          <a:pt x="27623" y="0"/>
                        </a:lnTo>
                        <a:lnTo>
                          <a:pt x="27623" y="51435"/>
                        </a:lnTo>
                        <a:lnTo>
                          <a:pt x="0" y="66675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23" name="Freeform: Shape 322">
                    <a:extLst>
                      <a:ext uri="{FF2B5EF4-FFF2-40B4-BE49-F238E27FC236}">
                        <a16:creationId xmlns:a16="http://schemas.microsoft.com/office/drawing/2014/main" id="{6AA3301B-FBBD-436E-B3C6-1DCB12ED9738}"/>
                      </a:ext>
                    </a:extLst>
                  </p:cNvPr>
                  <p:cNvSpPr/>
                  <p:nvPr/>
                </p:nvSpPr>
                <p:spPr>
                  <a:xfrm>
                    <a:off x="5923597" y="2663189"/>
                    <a:ext cx="20002" cy="54292"/>
                  </a:xfrm>
                  <a:custGeom>
                    <a:avLst/>
                    <a:gdLst>
                      <a:gd name="connsiteX0" fmla="*/ 20002 w 20002"/>
                      <a:gd name="connsiteY0" fmla="*/ 0 h 54292"/>
                      <a:gd name="connsiteX1" fmla="*/ 20002 w 20002"/>
                      <a:gd name="connsiteY1" fmla="*/ 43815 h 54292"/>
                      <a:gd name="connsiteX2" fmla="*/ 0 w 20002"/>
                      <a:gd name="connsiteY2" fmla="*/ 54293 h 54292"/>
                      <a:gd name="connsiteX3" fmla="*/ 0 w 20002"/>
                      <a:gd name="connsiteY3" fmla="*/ 11430 h 542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002" h="54292">
                        <a:moveTo>
                          <a:pt x="20002" y="0"/>
                        </a:moveTo>
                        <a:lnTo>
                          <a:pt x="20002" y="43815"/>
                        </a:lnTo>
                        <a:lnTo>
                          <a:pt x="0" y="54293"/>
                        </a:lnTo>
                        <a:lnTo>
                          <a:pt x="0" y="11430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24" name="Freeform: Shape 323">
                    <a:extLst>
                      <a:ext uri="{FF2B5EF4-FFF2-40B4-BE49-F238E27FC236}">
                        <a16:creationId xmlns:a16="http://schemas.microsoft.com/office/drawing/2014/main" id="{55649A4C-7750-47F5-B0E6-DDA7BFB5D30A}"/>
                      </a:ext>
                    </a:extLst>
                  </p:cNvPr>
                  <p:cNvSpPr/>
                  <p:nvPr/>
                </p:nvSpPr>
                <p:spPr>
                  <a:xfrm>
                    <a:off x="5923597" y="2707004"/>
                    <a:ext cx="27622" cy="19050"/>
                  </a:xfrm>
                  <a:custGeom>
                    <a:avLst/>
                    <a:gdLst>
                      <a:gd name="connsiteX0" fmla="*/ 0 w 27622"/>
                      <a:gd name="connsiteY0" fmla="*/ 19050 h 19050"/>
                      <a:gd name="connsiteX1" fmla="*/ 27623 w 27622"/>
                      <a:gd name="connsiteY1" fmla="*/ 3810 h 19050"/>
                      <a:gd name="connsiteX2" fmla="*/ 20002 w 27622"/>
                      <a:gd name="connsiteY2" fmla="*/ 0 h 19050"/>
                      <a:gd name="connsiteX3" fmla="*/ 0 w 27622"/>
                      <a:gd name="connsiteY3" fmla="*/ 10477 h 190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622" h="19050">
                        <a:moveTo>
                          <a:pt x="0" y="19050"/>
                        </a:moveTo>
                        <a:lnTo>
                          <a:pt x="27623" y="3810"/>
                        </a:lnTo>
                        <a:lnTo>
                          <a:pt x="20002" y="0"/>
                        </a:lnTo>
                        <a:lnTo>
                          <a:pt x="0" y="10477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325" name="Graphic 1">
                  <a:extLst>
                    <a:ext uri="{FF2B5EF4-FFF2-40B4-BE49-F238E27FC236}">
                      <a16:creationId xmlns:a16="http://schemas.microsoft.com/office/drawing/2014/main" id="{594594D1-0FBC-4A0A-9D56-7FEC47990FD5}"/>
                    </a:ext>
                  </a:extLst>
                </p:cNvPr>
                <p:cNvGrpSpPr/>
                <p:nvPr/>
              </p:nvGrpSpPr>
              <p:grpSpPr>
                <a:xfrm>
                  <a:off x="6049326" y="2582227"/>
                  <a:ext cx="32385" cy="77152"/>
                  <a:chOff x="6049326" y="2582227"/>
                  <a:chExt cx="32385" cy="77152"/>
                </a:xfrm>
                <a:solidFill>
                  <a:schemeClr val="accent1"/>
                </a:solidFill>
              </p:grpSpPr>
              <p:sp>
                <p:nvSpPr>
                  <p:cNvPr id="326" name="Freeform: Shape 325">
                    <a:extLst>
                      <a:ext uri="{FF2B5EF4-FFF2-40B4-BE49-F238E27FC236}">
                        <a16:creationId xmlns:a16="http://schemas.microsoft.com/office/drawing/2014/main" id="{BCE09674-9F6E-495E-9896-F4F77C54D099}"/>
                      </a:ext>
                    </a:extLst>
                  </p:cNvPr>
                  <p:cNvSpPr/>
                  <p:nvPr/>
                </p:nvSpPr>
                <p:spPr>
                  <a:xfrm>
                    <a:off x="6049326" y="2582227"/>
                    <a:ext cx="32385" cy="77152"/>
                  </a:xfrm>
                  <a:custGeom>
                    <a:avLst/>
                    <a:gdLst>
                      <a:gd name="connsiteX0" fmla="*/ 0 w 32385"/>
                      <a:gd name="connsiteY0" fmla="*/ 18097 h 77152"/>
                      <a:gd name="connsiteX1" fmla="*/ 0 w 32385"/>
                      <a:gd name="connsiteY1" fmla="*/ 77153 h 77152"/>
                      <a:gd name="connsiteX2" fmla="*/ 32385 w 32385"/>
                      <a:gd name="connsiteY2" fmla="*/ 58103 h 77152"/>
                      <a:gd name="connsiteX3" fmla="*/ 32385 w 32385"/>
                      <a:gd name="connsiteY3" fmla="*/ 0 h 771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385" h="77152">
                        <a:moveTo>
                          <a:pt x="0" y="18097"/>
                        </a:moveTo>
                        <a:lnTo>
                          <a:pt x="0" y="77153"/>
                        </a:lnTo>
                        <a:lnTo>
                          <a:pt x="32385" y="58103"/>
                        </a:lnTo>
                        <a:lnTo>
                          <a:pt x="32385" y="0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27" name="Freeform: Shape 326">
                    <a:extLst>
                      <a:ext uri="{FF2B5EF4-FFF2-40B4-BE49-F238E27FC236}">
                        <a16:creationId xmlns:a16="http://schemas.microsoft.com/office/drawing/2014/main" id="{0EDA29F5-2FCD-4EDB-9728-DC3F5DE03107}"/>
                      </a:ext>
                    </a:extLst>
                  </p:cNvPr>
                  <p:cNvSpPr/>
                  <p:nvPr/>
                </p:nvSpPr>
                <p:spPr>
                  <a:xfrm>
                    <a:off x="6052184" y="2586989"/>
                    <a:ext cx="26669" cy="66674"/>
                  </a:xfrm>
                  <a:custGeom>
                    <a:avLst/>
                    <a:gdLst>
                      <a:gd name="connsiteX0" fmla="*/ 0 w 26669"/>
                      <a:gd name="connsiteY0" fmla="*/ 15240 h 66674"/>
                      <a:gd name="connsiteX1" fmla="*/ 26670 w 26669"/>
                      <a:gd name="connsiteY1" fmla="*/ 0 h 66674"/>
                      <a:gd name="connsiteX2" fmla="*/ 26670 w 26669"/>
                      <a:gd name="connsiteY2" fmla="*/ 51435 h 66674"/>
                      <a:gd name="connsiteX3" fmla="*/ 0 w 26669"/>
                      <a:gd name="connsiteY3" fmla="*/ 66675 h 666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669" h="66674">
                        <a:moveTo>
                          <a:pt x="0" y="15240"/>
                        </a:moveTo>
                        <a:lnTo>
                          <a:pt x="26670" y="0"/>
                        </a:lnTo>
                        <a:lnTo>
                          <a:pt x="26670" y="51435"/>
                        </a:lnTo>
                        <a:lnTo>
                          <a:pt x="0" y="66675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28" name="Freeform: Shape 327">
                    <a:extLst>
                      <a:ext uri="{FF2B5EF4-FFF2-40B4-BE49-F238E27FC236}">
                        <a16:creationId xmlns:a16="http://schemas.microsoft.com/office/drawing/2014/main" id="{30C3EB3C-DE34-4213-A749-D2D8F861EF30}"/>
                      </a:ext>
                    </a:extLst>
                  </p:cNvPr>
                  <p:cNvSpPr/>
                  <p:nvPr/>
                </p:nvSpPr>
                <p:spPr>
                  <a:xfrm>
                    <a:off x="6052184" y="2590799"/>
                    <a:ext cx="20002" cy="55244"/>
                  </a:xfrm>
                  <a:custGeom>
                    <a:avLst/>
                    <a:gdLst>
                      <a:gd name="connsiteX0" fmla="*/ 20002 w 20002"/>
                      <a:gd name="connsiteY0" fmla="*/ 0 h 55244"/>
                      <a:gd name="connsiteX1" fmla="*/ 20002 w 20002"/>
                      <a:gd name="connsiteY1" fmla="*/ 43815 h 55244"/>
                      <a:gd name="connsiteX2" fmla="*/ 0 w 20002"/>
                      <a:gd name="connsiteY2" fmla="*/ 55245 h 55244"/>
                      <a:gd name="connsiteX3" fmla="*/ 0 w 20002"/>
                      <a:gd name="connsiteY3" fmla="*/ 11430 h 55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002" h="55244">
                        <a:moveTo>
                          <a:pt x="20002" y="0"/>
                        </a:moveTo>
                        <a:lnTo>
                          <a:pt x="20002" y="43815"/>
                        </a:lnTo>
                        <a:lnTo>
                          <a:pt x="0" y="55245"/>
                        </a:lnTo>
                        <a:lnTo>
                          <a:pt x="0" y="11430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29" name="Freeform: Shape 328">
                    <a:extLst>
                      <a:ext uri="{FF2B5EF4-FFF2-40B4-BE49-F238E27FC236}">
                        <a16:creationId xmlns:a16="http://schemas.microsoft.com/office/drawing/2014/main" id="{D9049A43-F738-4594-ADFA-C4A593C93A4D}"/>
                      </a:ext>
                    </a:extLst>
                  </p:cNvPr>
                  <p:cNvSpPr/>
                  <p:nvPr/>
                </p:nvSpPr>
                <p:spPr>
                  <a:xfrm>
                    <a:off x="6052184" y="2634614"/>
                    <a:ext cx="26669" cy="19050"/>
                  </a:xfrm>
                  <a:custGeom>
                    <a:avLst/>
                    <a:gdLst>
                      <a:gd name="connsiteX0" fmla="*/ 0 w 26669"/>
                      <a:gd name="connsiteY0" fmla="*/ 19050 h 19050"/>
                      <a:gd name="connsiteX1" fmla="*/ 26670 w 26669"/>
                      <a:gd name="connsiteY1" fmla="*/ 3810 h 19050"/>
                      <a:gd name="connsiteX2" fmla="*/ 20002 w 26669"/>
                      <a:gd name="connsiteY2" fmla="*/ 0 h 19050"/>
                      <a:gd name="connsiteX3" fmla="*/ 0 w 26669"/>
                      <a:gd name="connsiteY3" fmla="*/ 11430 h 190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669" h="19050">
                        <a:moveTo>
                          <a:pt x="0" y="19050"/>
                        </a:moveTo>
                        <a:lnTo>
                          <a:pt x="26670" y="3810"/>
                        </a:lnTo>
                        <a:lnTo>
                          <a:pt x="20002" y="0"/>
                        </a:lnTo>
                        <a:lnTo>
                          <a:pt x="0" y="11430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330" name="Graphic 1">
                  <a:extLst>
                    <a:ext uri="{FF2B5EF4-FFF2-40B4-BE49-F238E27FC236}">
                      <a16:creationId xmlns:a16="http://schemas.microsoft.com/office/drawing/2014/main" id="{594594D1-0FBC-4A0A-9D56-7FEC47990FD5}"/>
                    </a:ext>
                  </a:extLst>
                </p:cNvPr>
                <p:cNvGrpSpPr/>
                <p:nvPr/>
              </p:nvGrpSpPr>
              <p:grpSpPr>
                <a:xfrm>
                  <a:off x="5962649" y="2630804"/>
                  <a:ext cx="32385" cy="77152"/>
                  <a:chOff x="5962649" y="2630804"/>
                  <a:chExt cx="32385" cy="77152"/>
                </a:xfrm>
                <a:solidFill>
                  <a:schemeClr val="accent1"/>
                </a:solidFill>
              </p:grpSpPr>
              <p:sp>
                <p:nvSpPr>
                  <p:cNvPr id="331" name="Freeform: Shape 330">
                    <a:extLst>
                      <a:ext uri="{FF2B5EF4-FFF2-40B4-BE49-F238E27FC236}">
                        <a16:creationId xmlns:a16="http://schemas.microsoft.com/office/drawing/2014/main" id="{883BFD8C-1334-4F92-BEFE-B2CC048C3383}"/>
                      </a:ext>
                    </a:extLst>
                  </p:cNvPr>
                  <p:cNvSpPr/>
                  <p:nvPr/>
                </p:nvSpPr>
                <p:spPr>
                  <a:xfrm>
                    <a:off x="5962649" y="2630804"/>
                    <a:ext cx="32385" cy="77152"/>
                  </a:xfrm>
                  <a:custGeom>
                    <a:avLst/>
                    <a:gdLst>
                      <a:gd name="connsiteX0" fmla="*/ 0 w 32385"/>
                      <a:gd name="connsiteY0" fmla="*/ 18097 h 77152"/>
                      <a:gd name="connsiteX1" fmla="*/ 0 w 32385"/>
                      <a:gd name="connsiteY1" fmla="*/ 77152 h 77152"/>
                      <a:gd name="connsiteX2" fmla="*/ 32385 w 32385"/>
                      <a:gd name="connsiteY2" fmla="*/ 59055 h 77152"/>
                      <a:gd name="connsiteX3" fmla="*/ 32385 w 32385"/>
                      <a:gd name="connsiteY3" fmla="*/ 0 h 771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385" h="77152">
                        <a:moveTo>
                          <a:pt x="0" y="18097"/>
                        </a:moveTo>
                        <a:lnTo>
                          <a:pt x="0" y="77152"/>
                        </a:lnTo>
                        <a:lnTo>
                          <a:pt x="32385" y="59055"/>
                        </a:lnTo>
                        <a:lnTo>
                          <a:pt x="32385" y="0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32" name="Freeform: Shape 331">
                    <a:extLst>
                      <a:ext uri="{FF2B5EF4-FFF2-40B4-BE49-F238E27FC236}">
                        <a16:creationId xmlns:a16="http://schemas.microsoft.com/office/drawing/2014/main" id="{D4C23AF6-C7B7-49A4-845D-CAAB541F5BF0}"/>
                      </a:ext>
                    </a:extLst>
                  </p:cNvPr>
                  <p:cNvSpPr/>
                  <p:nvPr/>
                </p:nvSpPr>
                <p:spPr>
                  <a:xfrm>
                    <a:off x="5965507" y="2635567"/>
                    <a:ext cx="26669" cy="67627"/>
                  </a:xfrm>
                  <a:custGeom>
                    <a:avLst/>
                    <a:gdLst>
                      <a:gd name="connsiteX0" fmla="*/ 0 w 26669"/>
                      <a:gd name="connsiteY0" fmla="*/ 15240 h 67627"/>
                      <a:gd name="connsiteX1" fmla="*/ 26670 w 26669"/>
                      <a:gd name="connsiteY1" fmla="*/ 0 h 67627"/>
                      <a:gd name="connsiteX2" fmla="*/ 26670 w 26669"/>
                      <a:gd name="connsiteY2" fmla="*/ 52388 h 67627"/>
                      <a:gd name="connsiteX3" fmla="*/ 0 w 26669"/>
                      <a:gd name="connsiteY3" fmla="*/ 67627 h 676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669" h="67627">
                        <a:moveTo>
                          <a:pt x="0" y="15240"/>
                        </a:moveTo>
                        <a:lnTo>
                          <a:pt x="26670" y="0"/>
                        </a:lnTo>
                        <a:lnTo>
                          <a:pt x="26670" y="52388"/>
                        </a:lnTo>
                        <a:lnTo>
                          <a:pt x="0" y="67627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33" name="Freeform: Shape 332">
                    <a:extLst>
                      <a:ext uri="{FF2B5EF4-FFF2-40B4-BE49-F238E27FC236}">
                        <a16:creationId xmlns:a16="http://schemas.microsoft.com/office/drawing/2014/main" id="{63CF03D9-8142-4B6E-81F2-309EF2C1FDCC}"/>
                      </a:ext>
                    </a:extLst>
                  </p:cNvPr>
                  <p:cNvSpPr/>
                  <p:nvPr/>
                </p:nvSpPr>
                <p:spPr>
                  <a:xfrm>
                    <a:off x="5965507" y="2639376"/>
                    <a:ext cx="20002" cy="55245"/>
                  </a:xfrm>
                  <a:custGeom>
                    <a:avLst/>
                    <a:gdLst>
                      <a:gd name="connsiteX0" fmla="*/ 20002 w 20002"/>
                      <a:gd name="connsiteY0" fmla="*/ 0 h 55245"/>
                      <a:gd name="connsiteX1" fmla="*/ 20002 w 20002"/>
                      <a:gd name="connsiteY1" fmla="*/ 43815 h 55245"/>
                      <a:gd name="connsiteX2" fmla="*/ 0 w 20002"/>
                      <a:gd name="connsiteY2" fmla="*/ 55245 h 55245"/>
                      <a:gd name="connsiteX3" fmla="*/ 0 w 20002"/>
                      <a:gd name="connsiteY3" fmla="*/ 11430 h 552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002" h="55245">
                        <a:moveTo>
                          <a:pt x="20002" y="0"/>
                        </a:moveTo>
                        <a:lnTo>
                          <a:pt x="20002" y="43815"/>
                        </a:lnTo>
                        <a:lnTo>
                          <a:pt x="0" y="55245"/>
                        </a:lnTo>
                        <a:lnTo>
                          <a:pt x="0" y="11430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34" name="Freeform: Shape 333">
                    <a:extLst>
                      <a:ext uri="{FF2B5EF4-FFF2-40B4-BE49-F238E27FC236}">
                        <a16:creationId xmlns:a16="http://schemas.microsoft.com/office/drawing/2014/main" id="{4868A1D7-6FA8-4DD4-9EA0-2F683E1DE683}"/>
                      </a:ext>
                    </a:extLst>
                  </p:cNvPr>
                  <p:cNvSpPr/>
                  <p:nvPr/>
                </p:nvSpPr>
                <p:spPr>
                  <a:xfrm>
                    <a:off x="5965507" y="2683192"/>
                    <a:ext cx="26669" cy="20002"/>
                  </a:xfrm>
                  <a:custGeom>
                    <a:avLst/>
                    <a:gdLst>
                      <a:gd name="connsiteX0" fmla="*/ 0 w 26669"/>
                      <a:gd name="connsiteY0" fmla="*/ 20002 h 20002"/>
                      <a:gd name="connsiteX1" fmla="*/ 26670 w 26669"/>
                      <a:gd name="connsiteY1" fmla="*/ 4763 h 20002"/>
                      <a:gd name="connsiteX2" fmla="*/ 20002 w 26669"/>
                      <a:gd name="connsiteY2" fmla="*/ 0 h 20002"/>
                      <a:gd name="connsiteX3" fmla="*/ 0 w 26669"/>
                      <a:gd name="connsiteY3" fmla="*/ 11430 h 200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669" h="20002">
                        <a:moveTo>
                          <a:pt x="0" y="20002"/>
                        </a:moveTo>
                        <a:lnTo>
                          <a:pt x="26670" y="4763"/>
                        </a:lnTo>
                        <a:lnTo>
                          <a:pt x="20002" y="0"/>
                        </a:lnTo>
                        <a:lnTo>
                          <a:pt x="0" y="11430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335" name="Graphic 1">
                  <a:extLst>
                    <a:ext uri="{FF2B5EF4-FFF2-40B4-BE49-F238E27FC236}">
                      <a16:creationId xmlns:a16="http://schemas.microsoft.com/office/drawing/2014/main" id="{594594D1-0FBC-4A0A-9D56-7FEC47990FD5}"/>
                    </a:ext>
                  </a:extLst>
                </p:cNvPr>
                <p:cNvGrpSpPr/>
                <p:nvPr/>
              </p:nvGrpSpPr>
              <p:grpSpPr>
                <a:xfrm>
                  <a:off x="6091237" y="2558414"/>
                  <a:ext cx="32385" cy="77152"/>
                  <a:chOff x="6091237" y="2558414"/>
                  <a:chExt cx="32385" cy="77152"/>
                </a:xfrm>
                <a:solidFill>
                  <a:schemeClr val="accent1"/>
                </a:solidFill>
              </p:grpSpPr>
              <p:sp>
                <p:nvSpPr>
                  <p:cNvPr id="336" name="Freeform: Shape 335">
                    <a:extLst>
                      <a:ext uri="{FF2B5EF4-FFF2-40B4-BE49-F238E27FC236}">
                        <a16:creationId xmlns:a16="http://schemas.microsoft.com/office/drawing/2014/main" id="{99AD9E1E-9B64-4BBE-BC92-AEF5CDF4AEA1}"/>
                      </a:ext>
                    </a:extLst>
                  </p:cNvPr>
                  <p:cNvSpPr/>
                  <p:nvPr/>
                </p:nvSpPr>
                <p:spPr>
                  <a:xfrm>
                    <a:off x="6091237" y="2558414"/>
                    <a:ext cx="32385" cy="77152"/>
                  </a:xfrm>
                  <a:custGeom>
                    <a:avLst/>
                    <a:gdLst>
                      <a:gd name="connsiteX0" fmla="*/ 0 w 32385"/>
                      <a:gd name="connsiteY0" fmla="*/ 18097 h 77152"/>
                      <a:gd name="connsiteX1" fmla="*/ 0 w 32385"/>
                      <a:gd name="connsiteY1" fmla="*/ 77153 h 77152"/>
                      <a:gd name="connsiteX2" fmla="*/ 32385 w 32385"/>
                      <a:gd name="connsiteY2" fmla="*/ 58103 h 77152"/>
                      <a:gd name="connsiteX3" fmla="*/ 32385 w 32385"/>
                      <a:gd name="connsiteY3" fmla="*/ 0 h 771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385" h="77152">
                        <a:moveTo>
                          <a:pt x="0" y="18097"/>
                        </a:moveTo>
                        <a:lnTo>
                          <a:pt x="0" y="77153"/>
                        </a:lnTo>
                        <a:lnTo>
                          <a:pt x="32385" y="58103"/>
                        </a:lnTo>
                        <a:lnTo>
                          <a:pt x="32385" y="0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37" name="Freeform: Shape 336">
                    <a:extLst>
                      <a:ext uri="{FF2B5EF4-FFF2-40B4-BE49-F238E27FC236}">
                        <a16:creationId xmlns:a16="http://schemas.microsoft.com/office/drawing/2014/main" id="{488D8F64-502C-4772-8B22-2FABB6299E5F}"/>
                      </a:ext>
                    </a:extLst>
                  </p:cNvPr>
                  <p:cNvSpPr/>
                  <p:nvPr/>
                </p:nvSpPr>
                <p:spPr>
                  <a:xfrm>
                    <a:off x="6094094" y="2563177"/>
                    <a:ext cx="26669" cy="66675"/>
                  </a:xfrm>
                  <a:custGeom>
                    <a:avLst/>
                    <a:gdLst>
                      <a:gd name="connsiteX0" fmla="*/ 0 w 26669"/>
                      <a:gd name="connsiteY0" fmla="*/ 15240 h 66675"/>
                      <a:gd name="connsiteX1" fmla="*/ 26670 w 26669"/>
                      <a:gd name="connsiteY1" fmla="*/ 0 h 66675"/>
                      <a:gd name="connsiteX2" fmla="*/ 26670 w 26669"/>
                      <a:gd name="connsiteY2" fmla="*/ 51435 h 66675"/>
                      <a:gd name="connsiteX3" fmla="*/ 0 w 26669"/>
                      <a:gd name="connsiteY3" fmla="*/ 66675 h 666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669" h="66675">
                        <a:moveTo>
                          <a:pt x="0" y="15240"/>
                        </a:moveTo>
                        <a:lnTo>
                          <a:pt x="26670" y="0"/>
                        </a:lnTo>
                        <a:lnTo>
                          <a:pt x="26670" y="51435"/>
                        </a:lnTo>
                        <a:lnTo>
                          <a:pt x="0" y="66675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38" name="Freeform: Shape 337">
                    <a:extLst>
                      <a:ext uri="{FF2B5EF4-FFF2-40B4-BE49-F238E27FC236}">
                        <a16:creationId xmlns:a16="http://schemas.microsoft.com/office/drawing/2014/main" id="{8222A35C-8028-4F63-8374-C2E952D09973}"/>
                      </a:ext>
                    </a:extLst>
                  </p:cNvPr>
                  <p:cNvSpPr/>
                  <p:nvPr/>
                </p:nvSpPr>
                <p:spPr>
                  <a:xfrm>
                    <a:off x="6094094" y="2566987"/>
                    <a:ext cx="20002" cy="55244"/>
                  </a:xfrm>
                  <a:custGeom>
                    <a:avLst/>
                    <a:gdLst>
                      <a:gd name="connsiteX0" fmla="*/ 20002 w 20002"/>
                      <a:gd name="connsiteY0" fmla="*/ 0 h 55244"/>
                      <a:gd name="connsiteX1" fmla="*/ 20002 w 20002"/>
                      <a:gd name="connsiteY1" fmla="*/ 43815 h 55244"/>
                      <a:gd name="connsiteX2" fmla="*/ 0 w 20002"/>
                      <a:gd name="connsiteY2" fmla="*/ 55245 h 55244"/>
                      <a:gd name="connsiteX3" fmla="*/ 0 w 20002"/>
                      <a:gd name="connsiteY3" fmla="*/ 11430 h 55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002" h="55244">
                        <a:moveTo>
                          <a:pt x="20002" y="0"/>
                        </a:moveTo>
                        <a:lnTo>
                          <a:pt x="20002" y="43815"/>
                        </a:lnTo>
                        <a:lnTo>
                          <a:pt x="0" y="55245"/>
                        </a:lnTo>
                        <a:lnTo>
                          <a:pt x="0" y="11430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39" name="Freeform: Shape 338">
                    <a:extLst>
                      <a:ext uri="{FF2B5EF4-FFF2-40B4-BE49-F238E27FC236}">
                        <a16:creationId xmlns:a16="http://schemas.microsoft.com/office/drawing/2014/main" id="{15C94155-CAC2-4B5E-8AF0-06BA4792B7D9}"/>
                      </a:ext>
                    </a:extLst>
                  </p:cNvPr>
                  <p:cNvSpPr/>
                  <p:nvPr/>
                </p:nvSpPr>
                <p:spPr>
                  <a:xfrm>
                    <a:off x="6094094" y="2610802"/>
                    <a:ext cx="26669" cy="19050"/>
                  </a:xfrm>
                  <a:custGeom>
                    <a:avLst/>
                    <a:gdLst>
                      <a:gd name="connsiteX0" fmla="*/ 0 w 26669"/>
                      <a:gd name="connsiteY0" fmla="*/ 19050 h 19050"/>
                      <a:gd name="connsiteX1" fmla="*/ 26670 w 26669"/>
                      <a:gd name="connsiteY1" fmla="*/ 3810 h 19050"/>
                      <a:gd name="connsiteX2" fmla="*/ 20002 w 26669"/>
                      <a:gd name="connsiteY2" fmla="*/ 0 h 19050"/>
                      <a:gd name="connsiteX3" fmla="*/ 0 w 26669"/>
                      <a:gd name="connsiteY3" fmla="*/ 11430 h 190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669" h="19050">
                        <a:moveTo>
                          <a:pt x="0" y="19050"/>
                        </a:moveTo>
                        <a:lnTo>
                          <a:pt x="26670" y="3810"/>
                        </a:lnTo>
                        <a:lnTo>
                          <a:pt x="20002" y="0"/>
                        </a:lnTo>
                        <a:lnTo>
                          <a:pt x="0" y="11430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340" name="Graphic 1">
                  <a:extLst>
                    <a:ext uri="{FF2B5EF4-FFF2-40B4-BE49-F238E27FC236}">
                      <a16:creationId xmlns:a16="http://schemas.microsoft.com/office/drawing/2014/main" id="{594594D1-0FBC-4A0A-9D56-7FEC47990FD5}"/>
                    </a:ext>
                  </a:extLst>
                </p:cNvPr>
                <p:cNvGrpSpPr/>
                <p:nvPr/>
              </p:nvGrpSpPr>
              <p:grpSpPr>
                <a:xfrm>
                  <a:off x="6136004" y="2530792"/>
                  <a:ext cx="32385" cy="77152"/>
                  <a:chOff x="6136004" y="2530792"/>
                  <a:chExt cx="32385" cy="77152"/>
                </a:xfrm>
                <a:solidFill>
                  <a:schemeClr val="accent1"/>
                </a:solidFill>
              </p:grpSpPr>
              <p:sp>
                <p:nvSpPr>
                  <p:cNvPr id="341" name="Freeform: Shape 340">
                    <a:extLst>
                      <a:ext uri="{FF2B5EF4-FFF2-40B4-BE49-F238E27FC236}">
                        <a16:creationId xmlns:a16="http://schemas.microsoft.com/office/drawing/2014/main" id="{B3E8D226-6D0A-459B-B025-CA5C9EE4D38D}"/>
                      </a:ext>
                    </a:extLst>
                  </p:cNvPr>
                  <p:cNvSpPr/>
                  <p:nvPr/>
                </p:nvSpPr>
                <p:spPr>
                  <a:xfrm>
                    <a:off x="6136004" y="2530792"/>
                    <a:ext cx="32385" cy="77152"/>
                  </a:xfrm>
                  <a:custGeom>
                    <a:avLst/>
                    <a:gdLst>
                      <a:gd name="connsiteX0" fmla="*/ 0 w 32385"/>
                      <a:gd name="connsiteY0" fmla="*/ 18097 h 77152"/>
                      <a:gd name="connsiteX1" fmla="*/ 0 w 32385"/>
                      <a:gd name="connsiteY1" fmla="*/ 77152 h 77152"/>
                      <a:gd name="connsiteX2" fmla="*/ 32385 w 32385"/>
                      <a:gd name="connsiteY2" fmla="*/ 58102 h 77152"/>
                      <a:gd name="connsiteX3" fmla="*/ 32385 w 32385"/>
                      <a:gd name="connsiteY3" fmla="*/ 0 h 771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385" h="77152">
                        <a:moveTo>
                          <a:pt x="0" y="18097"/>
                        </a:moveTo>
                        <a:lnTo>
                          <a:pt x="0" y="77152"/>
                        </a:lnTo>
                        <a:lnTo>
                          <a:pt x="32385" y="58102"/>
                        </a:lnTo>
                        <a:lnTo>
                          <a:pt x="32385" y="0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42" name="Freeform: Shape 341">
                    <a:extLst>
                      <a:ext uri="{FF2B5EF4-FFF2-40B4-BE49-F238E27FC236}">
                        <a16:creationId xmlns:a16="http://schemas.microsoft.com/office/drawing/2014/main" id="{6324B3B5-F88F-4D8D-B357-670D1CC7EE68}"/>
                      </a:ext>
                    </a:extLst>
                  </p:cNvPr>
                  <p:cNvSpPr/>
                  <p:nvPr/>
                </p:nvSpPr>
                <p:spPr>
                  <a:xfrm>
                    <a:off x="6138862" y="2535554"/>
                    <a:ext cx="27622" cy="66675"/>
                  </a:xfrm>
                  <a:custGeom>
                    <a:avLst/>
                    <a:gdLst>
                      <a:gd name="connsiteX0" fmla="*/ 0 w 27622"/>
                      <a:gd name="connsiteY0" fmla="*/ 15240 h 66675"/>
                      <a:gd name="connsiteX1" fmla="*/ 27623 w 27622"/>
                      <a:gd name="connsiteY1" fmla="*/ 0 h 66675"/>
                      <a:gd name="connsiteX2" fmla="*/ 27623 w 27622"/>
                      <a:gd name="connsiteY2" fmla="*/ 51435 h 66675"/>
                      <a:gd name="connsiteX3" fmla="*/ 0 w 27622"/>
                      <a:gd name="connsiteY3" fmla="*/ 66675 h 666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622" h="66675">
                        <a:moveTo>
                          <a:pt x="0" y="15240"/>
                        </a:moveTo>
                        <a:lnTo>
                          <a:pt x="27623" y="0"/>
                        </a:lnTo>
                        <a:lnTo>
                          <a:pt x="27623" y="51435"/>
                        </a:lnTo>
                        <a:lnTo>
                          <a:pt x="0" y="66675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43" name="Freeform: Shape 342">
                    <a:extLst>
                      <a:ext uri="{FF2B5EF4-FFF2-40B4-BE49-F238E27FC236}">
                        <a16:creationId xmlns:a16="http://schemas.microsoft.com/office/drawing/2014/main" id="{F007B62D-6EC5-4C16-9EFA-2625946C50F5}"/>
                      </a:ext>
                    </a:extLst>
                  </p:cNvPr>
                  <p:cNvSpPr/>
                  <p:nvPr/>
                </p:nvSpPr>
                <p:spPr>
                  <a:xfrm>
                    <a:off x="6138862" y="2539364"/>
                    <a:ext cx="20002" cy="55244"/>
                  </a:xfrm>
                  <a:custGeom>
                    <a:avLst/>
                    <a:gdLst>
                      <a:gd name="connsiteX0" fmla="*/ 20002 w 20002"/>
                      <a:gd name="connsiteY0" fmla="*/ 0 h 55244"/>
                      <a:gd name="connsiteX1" fmla="*/ 20002 w 20002"/>
                      <a:gd name="connsiteY1" fmla="*/ 43815 h 55244"/>
                      <a:gd name="connsiteX2" fmla="*/ 0 w 20002"/>
                      <a:gd name="connsiteY2" fmla="*/ 55245 h 55244"/>
                      <a:gd name="connsiteX3" fmla="*/ 0 w 20002"/>
                      <a:gd name="connsiteY3" fmla="*/ 11430 h 55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002" h="55244">
                        <a:moveTo>
                          <a:pt x="20002" y="0"/>
                        </a:moveTo>
                        <a:lnTo>
                          <a:pt x="20002" y="43815"/>
                        </a:lnTo>
                        <a:lnTo>
                          <a:pt x="0" y="55245"/>
                        </a:lnTo>
                        <a:lnTo>
                          <a:pt x="0" y="11430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44" name="Freeform: Shape 343">
                    <a:extLst>
                      <a:ext uri="{FF2B5EF4-FFF2-40B4-BE49-F238E27FC236}">
                        <a16:creationId xmlns:a16="http://schemas.microsoft.com/office/drawing/2014/main" id="{9A1346BB-8273-4E1D-97AF-294FBD92A79D}"/>
                      </a:ext>
                    </a:extLst>
                  </p:cNvPr>
                  <p:cNvSpPr/>
                  <p:nvPr/>
                </p:nvSpPr>
                <p:spPr>
                  <a:xfrm>
                    <a:off x="6138862" y="2583179"/>
                    <a:ext cx="27622" cy="19050"/>
                  </a:xfrm>
                  <a:custGeom>
                    <a:avLst/>
                    <a:gdLst>
                      <a:gd name="connsiteX0" fmla="*/ 0 w 27622"/>
                      <a:gd name="connsiteY0" fmla="*/ 19050 h 19050"/>
                      <a:gd name="connsiteX1" fmla="*/ 27623 w 27622"/>
                      <a:gd name="connsiteY1" fmla="*/ 3810 h 19050"/>
                      <a:gd name="connsiteX2" fmla="*/ 20002 w 27622"/>
                      <a:gd name="connsiteY2" fmla="*/ 0 h 19050"/>
                      <a:gd name="connsiteX3" fmla="*/ 0 w 27622"/>
                      <a:gd name="connsiteY3" fmla="*/ 11430 h 190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622" h="19050">
                        <a:moveTo>
                          <a:pt x="0" y="19050"/>
                        </a:moveTo>
                        <a:lnTo>
                          <a:pt x="27623" y="3810"/>
                        </a:lnTo>
                        <a:lnTo>
                          <a:pt x="20002" y="0"/>
                        </a:lnTo>
                        <a:lnTo>
                          <a:pt x="0" y="11430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345" name="Graphic 1">
                  <a:extLst>
                    <a:ext uri="{FF2B5EF4-FFF2-40B4-BE49-F238E27FC236}">
                      <a16:creationId xmlns:a16="http://schemas.microsoft.com/office/drawing/2014/main" id="{594594D1-0FBC-4A0A-9D56-7FEC47990FD5}"/>
                    </a:ext>
                  </a:extLst>
                </p:cNvPr>
                <p:cNvGrpSpPr/>
                <p:nvPr/>
              </p:nvGrpSpPr>
              <p:grpSpPr>
                <a:xfrm>
                  <a:off x="5879782" y="2747009"/>
                  <a:ext cx="32384" cy="77152"/>
                  <a:chOff x="5879782" y="2747009"/>
                  <a:chExt cx="32384" cy="77152"/>
                </a:xfrm>
                <a:solidFill>
                  <a:schemeClr val="accent1"/>
                </a:solidFill>
              </p:grpSpPr>
              <p:sp>
                <p:nvSpPr>
                  <p:cNvPr id="346" name="Freeform: Shape 345">
                    <a:extLst>
                      <a:ext uri="{FF2B5EF4-FFF2-40B4-BE49-F238E27FC236}">
                        <a16:creationId xmlns:a16="http://schemas.microsoft.com/office/drawing/2014/main" id="{3396CC33-453D-4F14-8583-848B30888EF0}"/>
                      </a:ext>
                    </a:extLst>
                  </p:cNvPr>
                  <p:cNvSpPr/>
                  <p:nvPr/>
                </p:nvSpPr>
                <p:spPr>
                  <a:xfrm>
                    <a:off x="5879782" y="2747009"/>
                    <a:ext cx="32384" cy="77152"/>
                  </a:xfrm>
                  <a:custGeom>
                    <a:avLst/>
                    <a:gdLst>
                      <a:gd name="connsiteX0" fmla="*/ 0 w 32384"/>
                      <a:gd name="connsiteY0" fmla="*/ 18097 h 77152"/>
                      <a:gd name="connsiteX1" fmla="*/ 0 w 32384"/>
                      <a:gd name="connsiteY1" fmla="*/ 77152 h 77152"/>
                      <a:gd name="connsiteX2" fmla="*/ 32385 w 32384"/>
                      <a:gd name="connsiteY2" fmla="*/ 59055 h 77152"/>
                      <a:gd name="connsiteX3" fmla="*/ 32385 w 32384"/>
                      <a:gd name="connsiteY3" fmla="*/ 0 h 771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384" h="77152">
                        <a:moveTo>
                          <a:pt x="0" y="18097"/>
                        </a:moveTo>
                        <a:lnTo>
                          <a:pt x="0" y="77152"/>
                        </a:lnTo>
                        <a:lnTo>
                          <a:pt x="32385" y="59055"/>
                        </a:lnTo>
                        <a:lnTo>
                          <a:pt x="32385" y="0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47" name="Freeform: Shape 346">
                    <a:extLst>
                      <a:ext uri="{FF2B5EF4-FFF2-40B4-BE49-F238E27FC236}">
                        <a16:creationId xmlns:a16="http://schemas.microsoft.com/office/drawing/2014/main" id="{7028528B-431A-4D6D-976B-E50DC64D9266}"/>
                      </a:ext>
                    </a:extLst>
                  </p:cNvPr>
                  <p:cNvSpPr/>
                  <p:nvPr/>
                </p:nvSpPr>
                <p:spPr>
                  <a:xfrm>
                    <a:off x="5882639" y="2751772"/>
                    <a:ext cx="26670" cy="66675"/>
                  </a:xfrm>
                  <a:custGeom>
                    <a:avLst/>
                    <a:gdLst>
                      <a:gd name="connsiteX0" fmla="*/ 0 w 26670"/>
                      <a:gd name="connsiteY0" fmla="*/ 15240 h 66675"/>
                      <a:gd name="connsiteX1" fmla="*/ 26670 w 26670"/>
                      <a:gd name="connsiteY1" fmla="*/ 0 h 66675"/>
                      <a:gd name="connsiteX2" fmla="*/ 26670 w 26670"/>
                      <a:gd name="connsiteY2" fmla="*/ 51435 h 66675"/>
                      <a:gd name="connsiteX3" fmla="*/ 0 w 26670"/>
                      <a:gd name="connsiteY3" fmla="*/ 66675 h 666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670" h="66675">
                        <a:moveTo>
                          <a:pt x="0" y="15240"/>
                        </a:moveTo>
                        <a:lnTo>
                          <a:pt x="26670" y="0"/>
                        </a:lnTo>
                        <a:lnTo>
                          <a:pt x="26670" y="51435"/>
                        </a:lnTo>
                        <a:lnTo>
                          <a:pt x="0" y="66675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48" name="Freeform: Shape 347">
                    <a:extLst>
                      <a:ext uri="{FF2B5EF4-FFF2-40B4-BE49-F238E27FC236}">
                        <a16:creationId xmlns:a16="http://schemas.microsoft.com/office/drawing/2014/main" id="{56E807BF-4DE6-46F4-9099-B4B21C913B28}"/>
                      </a:ext>
                    </a:extLst>
                  </p:cNvPr>
                  <p:cNvSpPr/>
                  <p:nvPr/>
                </p:nvSpPr>
                <p:spPr>
                  <a:xfrm>
                    <a:off x="5882639" y="2755581"/>
                    <a:ext cx="20002" cy="55244"/>
                  </a:xfrm>
                  <a:custGeom>
                    <a:avLst/>
                    <a:gdLst>
                      <a:gd name="connsiteX0" fmla="*/ 20002 w 20002"/>
                      <a:gd name="connsiteY0" fmla="*/ 0 h 55244"/>
                      <a:gd name="connsiteX1" fmla="*/ 20002 w 20002"/>
                      <a:gd name="connsiteY1" fmla="*/ 43815 h 55244"/>
                      <a:gd name="connsiteX2" fmla="*/ 0 w 20002"/>
                      <a:gd name="connsiteY2" fmla="*/ 55245 h 55244"/>
                      <a:gd name="connsiteX3" fmla="*/ 0 w 20002"/>
                      <a:gd name="connsiteY3" fmla="*/ 11430 h 55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002" h="55244">
                        <a:moveTo>
                          <a:pt x="20002" y="0"/>
                        </a:moveTo>
                        <a:lnTo>
                          <a:pt x="20002" y="43815"/>
                        </a:lnTo>
                        <a:lnTo>
                          <a:pt x="0" y="55245"/>
                        </a:lnTo>
                        <a:lnTo>
                          <a:pt x="0" y="11430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49" name="Freeform: Shape 348">
                    <a:extLst>
                      <a:ext uri="{FF2B5EF4-FFF2-40B4-BE49-F238E27FC236}">
                        <a16:creationId xmlns:a16="http://schemas.microsoft.com/office/drawing/2014/main" id="{6B4B5F9B-3598-4E37-A5A4-AA43CE68F16D}"/>
                      </a:ext>
                    </a:extLst>
                  </p:cNvPr>
                  <p:cNvSpPr/>
                  <p:nvPr/>
                </p:nvSpPr>
                <p:spPr>
                  <a:xfrm>
                    <a:off x="5882639" y="2799397"/>
                    <a:ext cx="26670" cy="19050"/>
                  </a:xfrm>
                  <a:custGeom>
                    <a:avLst/>
                    <a:gdLst>
                      <a:gd name="connsiteX0" fmla="*/ 0 w 26670"/>
                      <a:gd name="connsiteY0" fmla="*/ 19050 h 19050"/>
                      <a:gd name="connsiteX1" fmla="*/ 26670 w 26670"/>
                      <a:gd name="connsiteY1" fmla="*/ 3810 h 19050"/>
                      <a:gd name="connsiteX2" fmla="*/ 20002 w 26670"/>
                      <a:gd name="connsiteY2" fmla="*/ 0 h 19050"/>
                      <a:gd name="connsiteX3" fmla="*/ 0 w 26670"/>
                      <a:gd name="connsiteY3" fmla="*/ 11430 h 190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670" h="19050">
                        <a:moveTo>
                          <a:pt x="0" y="19050"/>
                        </a:moveTo>
                        <a:lnTo>
                          <a:pt x="26670" y="3810"/>
                        </a:lnTo>
                        <a:lnTo>
                          <a:pt x="20002" y="0"/>
                        </a:lnTo>
                        <a:lnTo>
                          <a:pt x="0" y="11430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350" name="Graphic 1">
                  <a:extLst>
                    <a:ext uri="{FF2B5EF4-FFF2-40B4-BE49-F238E27FC236}">
                      <a16:creationId xmlns:a16="http://schemas.microsoft.com/office/drawing/2014/main" id="{594594D1-0FBC-4A0A-9D56-7FEC47990FD5}"/>
                    </a:ext>
                  </a:extLst>
                </p:cNvPr>
                <p:cNvGrpSpPr/>
                <p:nvPr/>
              </p:nvGrpSpPr>
              <p:grpSpPr>
                <a:xfrm>
                  <a:off x="6008369" y="2674619"/>
                  <a:ext cx="32384" cy="77152"/>
                  <a:chOff x="6008369" y="2674619"/>
                  <a:chExt cx="32384" cy="77152"/>
                </a:xfrm>
                <a:solidFill>
                  <a:schemeClr val="accent1"/>
                </a:solidFill>
              </p:grpSpPr>
              <p:sp>
                <p:nvSpPr>
                  <p:cNvPr id="351" name="Freeform: Shape 350">
                    <a:extLst>
                      <a:ext uri="{FF2B5EF4-FFF2-40B4-BE49-F238E27FC236}">
                        <a16:creationId xmlns:a16="http://schemas.microsoft.com/office/drawing/2014/main" id="{DB642595-9B72-4D32-A46B-E8785B7A8F1E}"/>
                      </a:ext>
                    </a:extLst>
                  </p:cNvPr>
                  <p:cNvSpPr/>
                  <p:nvPr/>
                </p:nvSpPr>
                <p:spPr>
                  <a:xfrm>
                    <a:off x="6008369" y="2674619"/>
                    <a:ext cx="32384" cy="77152"/>
                  </a:xfrm>
                  <a:custGeom>
                    <a:avLst/>
                    <a:gdLst>
                      <a:gd name="connsiteX0" fmla="*/ 0 w 32384"/>
                      <a:gd name="connsiteY0" fmla="*/ 19050 h 77152"/>
                      <a:gd name="connsiteX1" fmla="*/ 0 w 32384"/>
                      <a:gd name="connsiteY1" fmla="*/ 77153 h 77152"/>
                      <a:gd name="connsiteX2" fmla="*/ 32385 w 32384"/>
                      <a:gd name="connsiteY2" fmla="*/ 59055 h 77152"/>
                      <a:gd name="connsiteX3" fmla="*/ 32385 w 32384"/>
                      <a:gd name="connsiteY3" fmla="*/ 0 h 771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384" h="77152">
                        <a:moveTo>
                          <a:pt x="0" y="19050"/>
                        </a:moveTo>
                        <a:lnTo>
                          <a:pt x="0" y="77153"/>
                        </a:lnTo>
                        <a:lnTo>
                          <a:pt x="32385" y="59055"/>
                        </a:lnTo>
                        <a:lnTo>
                          <a:pt x="32385" y="0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52" name="Freeform: Shape 351">
                    <a:extLst>
                      <a:ext uri="{FF2B5EF4-FFF2-40B4-BE49-F238E27FC236}">
                        <a16:creationId xmlns:a16="http://schemas.microsoft.com/office/drawing/2014/main" id="{B87F2E3E-8AD4-474D-AC18-C1F2E7AFEAAC}"/>
                      </a:ext>
                    </a:extLst>
                  </p:cNvPr>
                  <p:cNvSpPr/>
                  <p:nvPr/>
                </p:nvSpPr>
                <p:spPr>
                  <a:xfrm>
                    <a:off x="6010274" y="2679381"/>
                    <a:ext cx="27622" cy="67627"/>
                  </a:xfrm>
                  <a:custGeom>
                    <a:avLst/>
                    <a:gdLst>
                      <a:gd name="connsiteX0" fmla="*/ 0 w 27622"/>
                      <a:gd name="connsiteY0" fmla="*/ 15240 h 67627"/>
                      <a:gd name="connsiteX1" fmla="*/ 27623 w 27622"/>
                      <a:gd name="connsiteY1" fmla="*/ 0 h 67627"/>
                      <a:gd name="connsiteX2" fmla="*/ 27623 w 27622"/>
                      <a:gd name="connsiteY2" fmla="*/ 52388 h 67627"/>
                      <a:gd name="connsiteX3" fmla="*/ 0 w 27622"/>
                      <a:gd name="connsiteY3" fmla="*/ 67628 h 676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622" h="67627">
                        <a:moveTo>
                          <a:pt x="0" y="15240"/>
                        </a:moveTo>
                        <a:lnTo>
                          <a:pt x="27623" y="0"/>
                        </a:lnTo>
                        <a:lnTo>
                          <a:pt x="27623" y="52388"/>
                        </a:lnTo>
                        <a:lnTo>
                          <a:pt x="0" y="67628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53" name="Freeform: Shape 352">
                    <a:extLst>
                      <a:ext uri="{FF2B5EF4-FFF2-40B4-BE49-F238E27FC236}">
                        <a16:creationId xmlns:a16="http://schemas.microsoft.com/office/drawing/2014/main" id="{7DA1FEBE-9B80-4E9B-BB11-5123D0984A39}"/>
                      </a:ext>
                    </a:extLst>
                  </p:cNvPr>
                  <p:cNvSpPr/>
                  <p:nvPr/>
                </p:nvSpPr>
                <p:spPr>
                  <a:xfrm>
                    <a:off x="6010274" y="2683192"/>
                    <a:ext cx="20002" cy="55244"/>
                  </a:xfrm>
                  <a:custGeom>
                    <a:avLst/>
                    <a:gdLst>
                      <a:gd name="connsiteX0" fmla="*/ 20002 w 20002"/>
                      <a:gd name="connsiteY0" fmla="*/ 0 h 55244"/>
                      <a:gd name="connsiteX1" fmla="*/ 20002 w 20002"/>
                      <a:gd name="connsiteY1" fmla="*/ 43815 h 55244"/>
                      <a:gd name="connsiteX2" fmla="*/ 0 w 20002"/>
                      <a:gd name="connsiteY2" fmla="*/ 55245 h 55244"/>
                      <a:gd name="connsiteX3" fmla="*/ 0 w 20002"/>
                      <a:gd name="connsiteY3" fmla="*/ 11430 h 55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002" h="55244">
                        <a:moveTo>
                          <a:pt x="20002" y="0"/>
                        </a:moveTo>
                        <a:lnTo>
                          <a:pt x="20002" y="43815"/>
                        </a:lnTo>
                        <a:lnTo>
                          <a:pt x="0" y="55245"/>
                        </a:lnTo>
                        <a:lnTo>
                          <a:pt x="0" y="11430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54" name="Freeform: Shape 353">
                    <a:extLst>
                      <a:ext uri="{FF2B5EF4-FFF2-40B4-BE49-F238E27FC236}">
                        <a16:creationId xmlns:a16="http://schemas.microsoft.com/office/drawing/2014/main" id="{D009D81E-AA90-404D-90CB-8EC0ED02E5A0}"/>
                      </a:ext>
                    </a:extLst>
                  </p:cNvPr>
                  <p:cNvSpPr/>
                  <p:nvPr/>
                </p:nvSpPr>
                <p:spPr>
                  <a:xfrm>
                    <a:off x="6010274" y="2727006"/>
                    <a:ext cx="27622" cy="20002"/>
                  </a:xfrm>
                  <a:custGeom>
                    <a:avLst/>
                    <a:gdLst>
                      <a:gd name="connsiteX0" fmla="*/ 0 w 27622"/>
                      <a:gd name="connsiteY0" fmla="*/ 20003 h 20002"/>
                      <a:gd name="connsiteX1" fmla="*/ 27623 w 27622"/>
                      <a:gd name="connsiteY1" fmla="*/ 4763 h 20002"/>
                      <a:gd name="connsiteX2" fmla="*/ 20002 w 27622"/>
                      <a:gd name="connsiteY2" fmla="*/ 0 h 20002"/>
                      <a:gd name="connsiteX3" fmla="*/ 0 w 27622"/>
                      <a:gd name="connsiteY3" fmla="*/ 11430 h 200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622" h="20002">
                        <a:moveTo>
                          <a:pt x="0" y="20003"/>
                        </a:moveTo>
                        <a:lnTo>
                          <a:pt x="27623" y="4763"/>
                        </a:lnTo>
                        <a:lnTo>
                          <a:pt x="20002" y="0"/>
                        </a:lnTo>
                        <a:lnTo>
                          <a:pt x="0" y="11430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355" name="Graphic 1">
                  <a:extLst>
                    <a:ext uri="{FF2B5EF4-FFF2-40B4-BE49-F238E27FC236}">
                      <a16:creationId xmlns:a16="http://schemas.microsoft.com/office/drawing/2014/main" id="{594594D1-0FBC-4A0A-9D56-7FEC47990FD5}"/>
                    </a:ext>
                  </a:extLst>
                </p:cNvPr>
                <p:cNvGrpSpPr/>
                <p:nvPr/>
              </p:nvGrpSpPr>
              <p:grpSpPr>
                <a:xfrm>
                  <a:off x="5921691" y="2724149"/>
                  <a:ext cx="32385" cy="76200"/>
                  <a:chOff x="5921691" y="2724149"/>
                  <a:chExt cx="32385" cy="76200"/>
                </a:xfrm>
                <a:solidFill>
                  <a:schemeClr val="accent1"/>
                </a:solidFill>
              </p:grpSpPr>
              <p:sp>
                <p:nvSpPr>
                  <p:cNvPr id="356" name="Freeform: Shape 355">
                    <a:extLst>
                      <a:ext uri="{FF2B5EF4-FFF2-40B4-BE49-F238E27FC236}">
                        <a16:creationId xmlns:a16="http://schemas.microsoft.com/office/drawing/2014/main" id="{6F5E4F51-A6FE-41C3-BAC3-E1093B553487}"/>
                      </a:ext>
                    </a:extLst>
                  </p:cNvPr>
                  <p:cNvSpPr/>
                  <p:nvPr/>
                </p:nvSpPr>
                <p:spPr>
                  <a:xfrm>
                    <a:off x="5921691" y="2724149"/>
                    <a:ext cx="32385" cy="76200"/>
                  </a:xfrm>
                  <a:custGeom>
                    <a:avLst/>
                    <a:gdLst>
                      <a:gd name="connsiteX0" fmla="*/ 0 w 32385"/>
                      <a:gd name="connsiteY0" fmla="*/ 18098 h 76200"/>
                      <a:gd name="connsiteX1" fmla="*/ 0 w 32385"/>
                      <a:gd name="connsiteY1" fmla="*/ 76200 h 76200"/>
                      <a:gd name="connsiteX2" fmla="*/ 32385 w 32385"/>
                      <a:gd name="connsiteY2" fmla="*/ 58102 h 76200"/>
                      <a:gd name="connsiteX3" fmla="*/ 32385 w 32385"/>
                      <a:gd name="connsiteY3" fmla="*/ 0 h 76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385" h="76200">
                        <a:moveTo>
                          <a:pt x="0" y="18098"/>
                        </a:moveTo>
                        <a:lnTo>
                          <a:pt x="0" y="76200"/>
                        </a:lnTo>
                        <a:lnTo>
                          <a:pt x="32385" y="58102"/>
                        </a:lnTo>
                        <a:lnTo>
                          <a:pt x="32385" y="0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57" name="Freeform: Shape 356">
                    <a:extLst>
                      <a:ext uri="{FF2B5EF4-FFF2-40B4-BE49-F238E27FC236}">
                        <a16:creationId xmlns:a16="http://schemas.microsoft.com/office/drawing/2014/main" id="{23D51939-64E2-4897-A26B-F76D5ACF265C}"/>
                      </a:ext>
                    </a:extLst>
                  </p:cNvPr>
                  <p:cNvSpPr/>
                  <p:nvPr/>
                </p:nvSpPr>
                <p:spPr>
                  <a:xfrm>
                    <a:off x="5923597" y="2728912"/>
                    <a:ext cx="27622" cy="66675"/>
                  </a:xfrm>
                  <a:custGeom>
                    <a:avLst/>
                    <a:gdLst>
                      <a:gd name="connsiteX0" fmla="*/ 0 w 27622"/>
                      <a:gd name="connsiteY0" fmla="*/ 14288 h 66675"/>
                      <a:gd name="connsiteX1" fmla="*/ 27623 w 27622"/>
                      <a:gd name="connsiteY1" fmla="*/ 0 h 66675"/>
                      <a:gd name="connsiteX2" fmla="*/ 27623 w 27622"/>
                      <a:gd name="connsiteY2" fmla="*/ 51435 h 66675"/>
                      <a:gd name="connsiteX3" fmla="*/ 0 w 27622"/>
                      <a:gd name="connsiteY3" fmla="*/ 66675 h 666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622" h="66675">
                        <a:moveTo>
                          <a:pt x="0" y="14288"/>
                        </a:moveTo>
                        <a:lnTo>
                          <a:pt x="27623" y="0"/>
                        </a:lnTo>
                        <a:lnTo>
                          <a:pt x="27623" y="51435"/>
                        </a:lnTo>
                        <a:lnTo>
                          <a:pt x="0" y="66675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58" name="Freeform: Shape 357">
                    <a:extLst>
                      <a:ext uri="{FF2B5EF4-FFF2-40B4-BE49-F238E27FC236}">
                        <a16:creationId xmlns:a16="http://schemas.microsoft.com/office/drawing/2014/main" id="{D1B8C2F3-1E28-49C1-BBFD-2CA1E26E0918}"/>
                      </a:ext>
                    </a:extLst>
                  </p:cNvPr>
                  <p:cNvSpPr/>
                  <p:nvPr/>
                </p:nvSpPr>
                <p:spPr>
                  <a:xfrm>
                    <a:off x="5923597" y="2732722"/>
                    <a:ext cx="20002" cy="54292"/>
                  </a:xfrm>
                  <a:custGeom>
                    <a:avLst/>
                    <a:gdLst>
                      <a:gd name="connsiteX0" fmla="*/ 20002 w 20002"/>
                      <a:gd name="connsiteY0" fmla="*/ 0 h 54292"/>
                      <a:gd name="connsiteX1" fmla="*/ 20002 w 20002"/>
                      <a:gd name="connsiteY1" fmla="*/ 42863 h 54292"/>
                      <a:gd name="connsiteX2" fmla="*/ 0 w 20002"/>
                      <a:gd name="connsiteY2" fmla="*/ 54292 h 54292"/>
                      <a:gd name="connsiteX3" fmla="*/ 0 w 20002"/>
                      <a:gd name="connsiteY3" fmla="*/ 10477 h 542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002" h="54292">
                        <a:moveTo>
                          <a:pt x="20002" y="0"/>
                        </a:moveTo>
                        <a:lnTo>
                          <a:pt x="20002" y="42863"/>
                        </a:lnTo>
                        <a:lnTo>
                          <a:pt x="0" y="54292"/>
                        </a:lnTo>
                        <a:lnTo>
                          <a:pt x="0" y="10477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59" name="Freeform: Shape 358">
                    <a:extLst>
                      <a:ext uri="{FF2B5EF4-FFF2-40B4-BE49-F238E27FC236}">
                        <a16:creationId xmlns:a16="http://schemas.microsoft.com/office/drawing/2014/main" id="{49E9AFEE-E97D-4116-A2A7-491781FE5005}"/>
                      </a:ext>
                    </a:extLst>
                  </p:cNvPr>
                  <p:cNvSpPr/>
                  <p:nvPr/>
                </p:nvSpPr>
                <p:spPr>
                  <a:xfrm>
                    <a:off x="5923597" y="2775584"/>
                    <a:ext cx="27622" cy="20002"/>
                  </a:xfrm>
                  <a:custGeom>
                    <a:avLst/>
                    <a:gdLst>
                      <a:gd name="connsiteX0" fmla="*/ 0 w 27622"/>
                      <a:gd name="connsiteY0" fmla="*/ 20002 h 20002"/>
                      <a:gd name="connsiteX1" fmla="*/ 27623 w 27622"/>
                      <a:gd name="connsiteY1" fmla="*/ 4763 h 20002"/>
                      <a:gd name="connsiteX2" fmla="*/ 20002 w 27622"/>
                      <a:gd name="connsiteY2" fmla="*/ 0 h 20002"/>
                      <a:gd name="connsiteX3" fmla="*/ 0 w 27622"/>
                      <a:gd name="connsiteY3" fmla="*/ 11430 h 200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622" h="20002">
                        <a:moveTo>
                          <a:pt x="0" y="20002"/>
                        </a:moveTo>
                        <a:lnTo>
                          <a:pt x="27623" y="4763"/>
                        </a:lnTo>
                        <a:lnTo>
                          <a:pt x="20002" y="0"/>
                        </a:lnTo>
                        <a:lnTo>
                          <a:pt x="0" y="11430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360" name="Graphic 1">
                  <a:extLst>
                    <a:ext uri="{FF2B5EF4-FFF2-40B4-BE49-F238E27FC236}">
                      <a16:creationId xmlns:a16="http://schemas.microsoft.com/office/drawing/2014/main" id="{594594D1-0FBC-4A0A-9D56-7FEC47990FD5}"/>
                    </a:ext>
                  </a:extLst>
                </p:cNvPr>
                <p:cNvGrpSpPr/>
                <p:nvPr/>
              </p:nvGrpSpPr>
              <p:grpSpPr>
                <a:xfrm>
                  <a:off x="6049326" y="2651759"/>
                  <a:ext cx="32385" cy="76200"/>
                  <a:chOff x="6049326" y="2651759"/>
                  <a:chExt cx="32385" cy="76200"/>
                </a:xfrm>
                <a:solidFill>
                  <a:schemeClr val="accent1"/>
                </a:solidFill>
              </p:grpSpPr>
              <p:sp>
                <p:nvSpPr>
                  <p:cNvPr id="361" name="Freeform: Shape 360">
                    <a:extLst>
                      <a:ext uri="{FF2B5EF4-FFF2-40B4-BE49-F238E27FC236}">
                        <a16:creationId xmlns:a16="http://schemas.microsoft.com/office/drawing/2014/main" id="{6C83A049-60A3-4A01-A09C-0EB747296CBC}"/>
                      </a:ext>
                    </a:extLst>
                  </p:cNvPr>
                  <p:cNvSpPr/>
                  <p:nvPr/>
                </p:nvSpPr>
                <p:spPr>
                  <a:xfrm>
                    <a:off x="6049326" y="2651759"/>
                    <a:ext cx="32385" cy="76200"/>
                  </a:xfrm>
                  <a:custGeom>
                    <a:avLst/>
                    <a:gdLst>
                      <a:gd name="connsiteX0" fmla="*/ 0 w 32385"/>
                      <a:gd name="connsiteY0" fmla="*/ 18097 h 76200"/>
                      <a:gd name="connsiteX1" fmla="*/ 0 w 32385"/>
                      <a:gd name="connsiteY1" fmla="*/ 76200 h 76200"/>
                      <a:gd name="connsiteX2" fmla="*/ 32385 w 32385"/>
                      <a:gd name="connsiteY2" fmla="*/ 58102 h 76200"/>
                      <a:gd name="connsiteX3" fmla="*/ 32385 w 32385"/>
                      <a:gd name="connsiteY3" fmla="*/ 0 h 76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385" h="76200">
                        <a:moveTo>
                          <a:pt x="0" y="18097"/>
                        </a:moveTo>
                        <a:lnTo>
                          <a:pt x="0" y="76200"/>
                        </a:lnTo>
                        <a:lnTo>
                          <a:pt x="32385" y="58102"/>
                        </a:lnTo>
                        <a:lnTo>
                          <a:pt x="32385" y="0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62" name="Freeform: Shape 361">
                    <a:extLst>
                      <a:ext uri="{FF2B5EF4-FFF2-40B4-BE49-F238E27FC236}">
                        <a16:creationId xmlns:a16="http://schemas.microsoft.com/office/drawing/2014/main" id="{7B648476-DE77-4ED7-B2BC-14BF09106736}"/>
                      </a:ext>
                    </a:extLst>
                  </p:cNvPr>
                  <p:cNvSpPr/>
                  <p:nvPr/>
                </p:nvSpPr>
                <p:spPr>
                  <a:xfrm>
                    <a:off x="6052184" y="2655569"/>
                    <a:ext cx="26669" cy="67627"/>
                  </a:xfrm>
                  <a:custGeom>
                    <a:avLst/>
                    <a:gdLst>
                      <a:gd name="connsiteX0" fmla="*/ 0 w 26669"/>
                      <a:gd name="connsiteY0" fmla="*/ 15240 h 67627"/>
                      <a:gd name="connsiteX1" fmla="*/ 26670 w 26669"/>
                      <a:gd name="connsiteY1" fmla="*/ 0 h 67627"/>
                      <a:gd name="connsiteX2" fmla="*/ 26670 w 26669"/>
                      <a:gd name="connsiteY2" fmla="*/ 52388 h 67627"/>
                      <a:gd name="connsiteX3" fmla="*/ 0 w 26669"/>
                      <a:gd name="connsiteY3" fmla="*/ 67628 h 676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669" h="67627">
                        <a:moveTo>
                          <a:pt x="0" y="15240"/>
                        </a:moveTo>
                        <a:lnTo>
                          <a:pt x="26670" y="0"/>
                        </a:lnTo>
                        <a:lnTo>
                          <a:pt x="26670" y="52388"/>
                        </a:lnTo>
                        <a:lnTo>
                          <a:pt x="0" y="67628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63" name="Freeform: Shape 362">
                    <a:extLst>
                      <a:ext uri="{FF2B5EF4-FFF2-40B4-BE49-F238E27FC236}">
                        <a16:creationId xmlns:a16="http://schemas.microsoft.com/office/drawing/2014/main" id="{8EB28068-3612-4F81-A049-C09E614D96D7}"/>
                      </a:ext>
                    </a:extLst>
                  </p:cNvPr>
                  <p:cNvSpPr/>
                  <p:nvPr/>
                </p:nvSpPr>
                <p:spPr>
                  <a:xfrm>
                    <a:off x="6052184" y="2660331"/>
                    <a:ext cx="20002" cy="54292"/>
                  </a:xfrm>
                  <a:custGeom>
                    <a:avLst/>
                    <a:gdLst>
                      <a:gd name="connsiteX0" fmla="*/ 20002 w 20002"/>
                      <a:gd name="connsiteY0" fmla="*/ 0 h 54292"/>
                      <a:gd name="connsiteX1" fmla="*/ 20002 w 20002"/>
                      <a:gd name="connsiteY1" fmla="*/ 42863 h 54292"/>
                      <a:gd name="connsiteX2" fmla="*/ 0 w 20002"/>
                      <a:gd name="connsiteY2" fmla="*/ 54293 h 54292"/>
                      <a:gd name="connsiteX3" fmla="*/ 0 w 20002"/>
                      <a:gd name="connsiteY3" fmla="*/ 10478 h 542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002" h="54292">
                        <a:moveTo>
                          <a:pt x="20002" y="0"/>
                        </a:moveTo>
                        <a:lnTo>
                          <a:pt x="20002" y="42863"/>
                        </a:lnTo>
                        <a:lnTo>
                          <a:pt x="0" y="54293"/>
                        </a:lnTo>
                        <a:lnTo>
                          <a:pt x="0" y="10478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64" name="Freeform: Shape 363">
                    <a:extLst>
                      <a:ext uri="{FF2B5EF4-FFF2-40B4-BE49-F238E27FC236}">
                        <a16:creationId xmlns:a16="http://schemas.microsoft.com/office/drawing/2014/main" id="{790CB46B-763A-47E1-924E-F0375D1070A8}"/>
                      </a:ext>
                    </a:extLst>
                  </p:cNvPr>
                  <p:cNvSpPr/>
                  <p:nvPr/>
                </p:nvSpPr>
                <p:spPr>
                  <a:xfrm>
                    <a:off x="6052184" y="2703194"/>
                    <a:ext cx="26669" cy="20002"/>
                  </a:xfrm>
                  <a:custGeom>
                    <a:avLst/>
                    <a:gdLst>
                      <a:gd name="connsiteX0" fmla="*/ 0 w 26669"/>
                      <a:gd name="connsiteY0" fmla="*/ 20003 h 20002"/>
                      <a:gd name="connsiteX1" fmla="*/ 26670 w 26669"/>
                      <a:gd name="connsiteY1" fmla="*/ 4763 h 20002"/>
                      <a:gd name="connsiteX2" fmla="*/ 20002 w 26669"/>
                      <a:gd name="connsiteY2" fmla="*/ 0 h 20002"/>
                      <a:gd name="connsiteX3" fmla="*/ 0 w 26669"/>
                      <a:gd name="connsiteY3" fmla="*/ 11430 h 200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669" h="20002">
                        <a:moveTo>
                          <a:pt x="0" y="20003"/>
                        </a:moveTo>
                        <a:lnTo>
                          <a:pt x="26670" y="4763"/>
                        </a:lnTo>
                        <a:lnTo>
                          <a:pt x="20002" y="0"/>
                        </a:lnTo>
                        <a:lnTo>
                          <a:pt x="0" y="11430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365" name="Graphic 1">
                  <a:extLst>
                    <a:ext uri="{FF2B5EF4-FFF2-40B4-BE49-F238E27FC236}">
                      <a16:creationId xmlns:a16="http://schemas.microsoft.com/office/drawing/2014/main" id="{594594D1-0FBC-4A0A-9D56-7FEC47990FD5}"/>
                    </a:ext>
                  </a:extLst>
                </p:cNvPr>
                <p:cNvGrpSpPr/>
                <p:nvPr/>
              </p:nvGrpSpPr>
              <p:grpSpPr>
                <a:xfrm>
                  <a:off x="5962649" y="2700337"/>
                  <a:ext cx="32385" cy="77152"/>
                  <a:chOff x="5962649" y="2700337"/>
                  <a:chExt cx="32385" cy="77152"/>
                </a:xfrm>
                <a:solidFill>
                  <a:schemeClr val="accent1"/>
                </a:solidFill>
              </p:grpSpPr>
              <p:sp>
                <p:nvSpPr>
                  <p:cNvPr id="366" name="Freeform: Shape 365">
                    <a:extLst>
                      <a:ext uri="{FF2B5EF4-FFF2-40B4-BE49-F238E27FC236}">
                        <a16:creationId xmlns:a16="http://schemas.microsoft.com/office/drawing/2014/main" id="{3500674D-C1C7-46A5-A379-7E1106DE57F0}"/>
                      </a:ext>
                    </a:extLst>
                  </p:cNvPr>
                  <p:cNvSpPr/>
                  <p:nvPr/>
                </p:nvSpPr>
                <p:spPr>
                  <a:xfrm>
                    <a:off x="5962649" y="2700337"/>
                    <a:ext cx="32385" cy="77152"/>
                  </a:xfrm>
                  <a:custGeom>
                    <a:avLst/>
                    <a:gdLst>
                      <a:gd name="connsiteX0" fmla="*/ 0 w 32385"/>
                      <a:gd name="connsiteY0" fmla="*/ 18098 h 77152"/>
                      <a:gd name="connsiteX1" fmla="*/ 0 w 32385"/>
                      <a:gd name="connsiteY1" fmla="*/ 77152 h 77152"/>
                      <a:gd name="connsiteX2" fmla="*/ 32385 w 32385"/>
                      <a:gd name="connsiteY2" fmla="*/ 59055 h 77152"/>
                      <a:gd name="connsiteX3" fmla="*/ 32385 w 32385"/>
                      <a:gd name="connsiteY3" fmla="*/ 0 h 771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385" h="77152">
                        <a:moveTo>
                          <a:pt x="0" y="18098"/>
                        </a:moveTo>
                        <a:lnTo>
                          <a:pt x="0" y="77152"/>
                        </a:lnTo>
                        <a:lnTo>
                          <a:pt x="32385" y="59055"/>
                        </a:lnTo>
                        <a:lnTo>
                          <a:pt x="32385" y="0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67" name="Freeform: Shape 366">
                    <a:extLst>
                      <a:ext uri="{FF2B5EF4-FFF2-40B4-BE49-F238E27FC236}">
                        <a16:creationId xmlns:a16="http://schemas.microsoft.com/office/drawing/2014/main" id="{E9C0BB97-F1C4-4A56-BF31-A2A052426821}"/>
                      </a:ext>
                    </a:extLst>
                  </p:cNvPr>
                  <p:cNvSpPr/>
                  <p:nvPr/>
                </p:nvSpPr>
                <p:spPr>
                  <a:xfrm>
                    <a:off x="5965507" y="2705099"/>
                    <a:ext cx="26669" cy="66675"/>
                  </a:xfrm>
                  <a:custGeom>
                    <a:avLst/>
                    <a:gdLst>
                      <a:gd name="connsiteX0" fmla="*/ 0 w 26669"/>
                      <a:gd name="connsiteY0" fmla="*/ 15240 h 66675"/>
                      <a:gd name="connsiteX1" fmla="*/ 26670 w 26669"/>
                      <a:gd name="connsiteY1" fmla="*/ 0 h 66675"/>
                      <a:gd name="connsiteX2" fmla="*/ 26670 w 26669"/>
                      <a:gd name="connsiteY2" fmla="*/ 51435 h 66675"/>
                      <a:gd name="connsiteX3" fmla="*/ 0 w 26669"/>
                      <a:gd name="connsiteY3" fmla="*/ 66675 h 666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669" h="66675">
                        <a:moveTo>
                          <a:pt x="0" y="15240"/>
                        </a:moveTo>
                        <a:lnTo>
                          <a:pt x="26670" y="0"/>
                        </a:lnTo>
                        <a:lnTo>
                          <a:pt x="26670" y="51435"/>
                        </a:lnTo>
                        <a:lnTo>
                          <a:pt x="0" y="66675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68" name="Freeform: Shape 367">
                    <a:extLst>
                      <a:ext uri="{FF2B5EF4-FFF2-40B4-BE49-F238E27FC236}">
                        <a16:creationId xmlns:a16="http://schemas.microsoft.com/office/drawing/2014/main" id="{3BA419D4-5DC5-4030-9165-29F96CA99470}"/>
                      </a:ext>
                    </a:extLst>
                  </p:cNvPr>
                  <p:cNvSpPr/>
                  <p:nvPr/>
                </p:nvSpPr>
                <p:spPr>
                  <a:xfrm>
                    <a:off x="5965507" y="2708909"/>
                    <a:ext cx="20002" cy="55244"/>
                  </a:xfrm>
                  <a:custGeom>
                    <a:avLst/>
                    <a:gdLst>
                      <a:gd name="connsiteX0" fmla="*/ 20002 w 20002"/>
                      <a:gd name="connsiteY0" fmla="*/ 0 h 55244"/>
                      <a:gd name="connsiteX1" fmla="*/ 20002 w 20002"/>
                      <a:gd name="connsiteY1" fmla="*/ 43815 h 55244"/>
                      <a:gd name="connsiteX2" fmla="*/ 0 w 20002"/>
                      <a:gd name="connsiteY2" fmla="*/ 55245 h 55244"/>
                      <a:gd name="connsiteX3" fmla="*/ 0 w 20002"/>
                      <a:gd name="connsiteY3" fmla="*/ 11430 h 55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002" h="55244">
                        <a:moveTo>
                          <a:pt x="20002" y="0"/>
                        </a:moveTo>
                        <a:lnTo>
                          <a:pt x="20002" y="43815"/>
                        </a:lnTo>
                        <a:lnTo>
                          <a:pt x="0" y="55245"/>
                        </a:lnTo>
                        <a:lnTo>
                          <a:pt x="0" y="11430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69" name="Freeform: Shape 368">
                    <a:extLst>
                      <a:ext uri="{FF2B5EF4-FFF2-40B4-BE49-F238E27FC236}">
                        <a16:creationId xmlns:a16="http://schemas.microsoft.com/office/drawing/2014/main" id="{6BAE64A8-2379-4B46-AEA9-AC1F94B467DE}"/>
                      </a:ext>
                    </a:extLst>
                  </p:cNvPr>
                  <p:cNvSpPr/>
                  <p:nvPr/>
                </p:nvSpPr>
                <p:spPr>
                  <a:xfrm>
                    <a:off x="5965507" y="2752724"/>
                    <a:ext cx="26669" cy="19050"/>
                  </a:xfrm>
                  <a:custGeom>
                    <a:avLst/>
                    <a:gdLst>
                      <a:gd name="connsiteX0" fmla="*/ 0 w 26669"/>
                      <a:gd name="connsiteY0" fmla="*/ 19050 h 19050"/>
                      <a:gd name="connsiteX1" fmla="*/ 26670 w 26669"/>
                      <a:gd name="connsiteY1" fmla="*/ 3810 h 19050"/>
                      <a:gd name="connsiteX2" fmla="*/ 20002 w 26669"/>
                      <a:gd name="connsiteY2" fmla="*/ 0 h 19050"/>
                      <a:gd name="connsiteX3" fmla="*/ 0 w 26669"/>
                      <a:gd name="connsiteY3" fmla="*/ 11430 h 190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669" h="19050">
                        <a:moveTo>
                          <a:pt x="0" y="19050"/>
                        </a:moveTo>
                        <a:lnTo>
                          <a:pt x="26670" y="3810"/>
                        </a:lnTo>
                        <a:lnTo>
                          <a:pt x="20002" y="0"/>
                        </a:lnTo>
                        <a:lnTo>
                          <a:pt x="0" y="11430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370" name="Graphic 1">
                  <a:extLst>
                    <a:ext uri="{FF2B5EF4-FFF2-40B4-BE49-F238E27FC236}">
                      <a16:creationId xmlns:a16="http://schemas.microsoft.com/office/drawing/2014/main" id="{594594D1-0FBC-4A0A-9D56-7FEC47990FD5}"/>
                    </a:ext>
                  </a:extLst>
                </p:cNvPr>
                <p:cNvGrpSpPr/>
                <p:nvPr/>
              </p:nvGrpSpPr>
              <p:grpSpPr>
                <a:xfrm>
                  <a:off x="6091237" y="2627946"/>
                  <a:ext cx="32385" cy="76200"/>
                  <a:chOff x="6091237" y="2627946"/>
                  <a:chExt cx="32385" cy="76200"/>
                </a:xfrm>
                <a:solidFill>
                  <a:schemeClr val="accent1"/>
                </a:solidFill>
              </p:grpSpPr>
              <p:sp>
                <p:nvSpPr>
                  <p:cNvPr id="371" name="Freeform: Shape 370">
                    <a:extLst>
                      <a:ext uri="{FF2B5EF4-FFF2-40B4-BE49-F238E27FC236}">
                        <a16:creationId xmlns:a16="http://schemas.microsoft.com/office/drawing/2014/main" id="{5695E545-15E8-49D1-9CD3-8F49442D0959}"/>
                      </a:ext>
                    </a:extLst>
                  </p:cNvPr>
                  <p:cNvSpPr/>
                  <p:nvPr/>
                </p:nvSpPr>
                <p:spPr>
                  <a:xfrm>
                    <a:off x="6091237" y="2627946"/>
                    <a:ext cx="32385" cy="76200"/>
                  </a:xfrm>
                  <a:custGeom>
                    <a:avLst/>
                    <a:gdLst>
                      <a:gd name="connsiteX0" fmla="*/ 0 w 32385"/>
                      <a:gd name="connsiteY0" fmla="*/ 18097 h 76200"/>
                      <a:gd name="connsiteX1" fmla="*/ 0 w 32385"/>
                      <a:gd name="connsiteY1" fmla="*/ 76200 h 76200"/>
                      <a:gd name="connsiteX2" fmla="*/ 32385 w 32385"/>
                      <a:gd name="connsiteY2" fmla="*/ 58103 h 76200"/>
                      <a:gd name="connsiteX3" fmla="*/ 32385 w 32385"/>
                      <a:gd name="connsiteY3" fmla="*/ 0 h 76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385" h="76200">
                        <a:moveTo>
                          <a:pt x="0" y="18097"/>
                        </a:moveTo>
                        <a:lnTo>
                          <a:pt x="0" y="76200"/>
                        </a:lnTo>
                        <a:lnTo>
                          <a:pt x="32385" y="58103"/>
                        </a:lnTo>
                        <a:lnTo>
                          <a:pt x="32385" y="0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2" name="Freeform: Shape 371">
                    <a:extLst>
                      <a:ext uri="{FF2B5EF4-FFF2-40B4-BE49-F238E27FC236}">
                        <a16:creationId xmlns:a16="http://schemas.microsoft.com/office/drawing/2014/main" id="{8CE01872-EAB8-4998-898F-780876461A23}"/>
                      </a:ext>
                    </a:extLst>
                  </p:cNvPr>
                  <p:cNvSpPr/>
                  <p:nvPr/>
                </p:nvSpPr>
                <p:spPr>
                  <a:xfrm>
                    <a:off x="6094094" y="2632709"/>
                    <a:ext cx="26669" cy="66675"/>
                  </a:xfrm>
                  <a:custGeom>
                    <a:avLst/>
                    <a:gdLst>
                      <a:gd name="connsiteX0" fmla="*/ 0 w 26669"/>
                      <a:gd name="connsiteY0" fmla="*/ 15240 h 66675"/>
                      <a:gd name="connsiteX1" fmla="*/ 26670 w 26669"/>
                      <a:gd name="connsiteY1" fmla="*/ 0 h 66675"/>
                      <a:gd name="connsiteX2" fmla="*/ 26670 w 26669"/>
                      <a:gd name="connsiteY2" fmla="*/ 51435 h 66675"/>
                      <a:gd name="connsiteX3" fmla="*/ 0 w 26669"/>
                      <a:gd name="connsiteY3" fmla="*/ 66675 h 666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669" h="66675">
                        <a:moveTo>
                          <a:pt x="0" y="15240"/>
                        </a:moveTo>
                        <a:lnTo>
                          <a:pt x="26670" y="0"/>
                        </a:lnTo>
                        <a:lnTo>
                          <a:pt x="26670" y="51435"/>
                        </a:lnTo>
                        <a:lnTo>
                          <a:pt x="0" y="66675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3" name="Freeform: Shape 372">
                    <a:extLst>
                      <a:ext uri="{FF2B5EF4-FFF2-40B4-BE49-F238E27FC236}">
                        <a16:creationId xmlns:a16="http://schemas.microsoft.com/office/drawing/2014/main" id="{EA9C438C-DE84-4ADB-90CA-97A8A798DFE8}"/>
                      </a:ext>
                    </a:extLst>
                  </p:cNvPr>
                  <p:cNvSpPr/>
                  <p:nvPr/>
                </p:nvSpPr>
                <p:spPr>
                  <a:xfrm>
                    <a:off x="6094094" y="2636519"/>
                    <a:ext cx="20002" cy="54292"/>
                  </a:xfrm>
                  <a:custGeom>
                    <a:avLst/>
                    <a:gdLst>
                      <a:gd name="connsiteX0" fmla="*/ 20002 w 20002"/>
                      <a:gd name="connsiteY0" fmla="*/ 0 h 54292"/>
                      <a:gd name="connsiteX1" fmla="*/ 20002 w 20002"/>
                      <a:gd name="connsiteY1" fmla="*/ 43815 h 54292"/>
                      <a:gd name="connsiteX2" fmla="*/ 0 w 20002"/>
                      <a:gd name="connsiteY2" fmla="*/ 54293 h 54292"/>
                      <a:gd name="connsiteX3" fmla="*/ 0 w 20002"/>
                      <a:gd name="connsiteY3" fmla="*/ 11430 h 542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002" h="54292">
                        <a:moveTo>
                          <a:pt x="20002" y="0"/>
                        </a:moveTo>
                        <a:lnTo>
                          <a:pt x="20002" y="43815"/>
                        </a:lnTo>
                        <a:lnTo>
                          <a:pt x="0" y="54293"/>
                        </a:lnTo>
                        <a:lnTo>
                          <a:pt x="0" y="11430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4" name="Freeform: Shape 373">
                    <a:extLst>
                      <a:ext uri="{FF2B5EF4-FFF2-40B4-BE49-F238E27FC236}">
                        <a16:creationId xmlns:a16="http://schemas.microsoft.com/office/drawing/2014/main" id="{E5FEC817-72E3-4B1F-8B81-10FD93FF63A1}"/>
                      </a:ext>
                    </a:extLst>
                  </p:cNvPr>
                  <p:cNvSpPr/>
                  <p:nvPr/>
                </p:nvSpPr>
                <p:spPr>
                  <a:xfrm>
                    <a:off x="6094094" y="2680334"/>
                    <a:ext cx="26669" cy="19050"/>
                  </a:xfrm>
                  <a:custGeom>
                    <a:avLst/>
                    <a:gdLst>
                      <a:gd name="connsiteX0" fmla="*/ 0 w 26669"/>
                      <a:gd name="connsiteY0" fmla="*/ 19050 h 19050"/>
                      <a:gd name="connsiteX1" fmla="*/ 26670 w 26669"/>
                      <a:gd name="connsiteY1" fmla="*/ 3810 h 19050"/>
                      <a:gd name="connsiteX2" fmla="*/ 20002 w 26669"/>
                      <a:gd name="connsiteY2" fmla="*/ 0 h 19050"/>
                      <a:gd name="connsiteX3" fmla="*/ 0 w 26669"/>
                      <a:gd name="connsiteY3" fmla="*/ 10477 h 190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669" h="19050">
                        <a:moveTo>
                          <a:pt x="0" y="19050"/>
                        </a:moveTo>
                        <a:lnTo>
                          <a:pt x="26670" y="3810"/>
                        </a:lnTo>
                        <a:lnTo>
                          <a:pt x="20002" y="0"/>
                        </a:lnTo>
                        <a:lnTo>
                          <a:pt x="0" y="10477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375" name="Graphic 1">
                  <a:extLst>
                    <a:ext uri="{FF2B5EF4-FFF2-40B4-BE49-F238E27FC236}">
                      <a16:creationId xmlns:a16="http://schemas.microsoft.com/office/drawing/2014/main" id="{594594D1-0FBC-4A0A-9D56-7FEC47990FD5}"/>
                    </a:ext>
                  </a:extLst>
                </p:cNvPr>
                <p:cNvGrpSpPr/>
                <p:nvPr/>
              </p:nvGrpSpPr>
              <p:grpSpPr>
                <a:xfrm>
                  <a:off x="6136004" y="2600324"/>
                  <a:ext cx="32385" cy="76200"/>
                  <a:chOff x="6136004" y="2600324"/>
                  <a:chExt cx="32385" cy="76200"/>
                </a:xfrm>
                <a:solidFill>
                  <a:schemeClr val="accent1"/>
                </a:solidFill>
              </p:grpSpPr>
              <p:sp>
                <p:nvSpPr>
                  <p:cNvPr id="376" name="Freeform: Shape 375">
                    <a:extLst>
                      <a:ext uri="{FF2B5EF4-FFF2-40B4-BE49-F238E27FC236}">
                        <a16:creationId xmlns:a16="http://schemas.microsoft.com/office/drawing/2014/main" id="{7C91E4F2-6E38-49AF-ACD7-93B874950457}"/>
                      </a:ext>
                    </a:extLst>
                  </p:cNvPr>
                  <p:cNvSpPr/>
                  <p:nvPr/>
                </p:nvSpPr>
                <p:spPr>
                  <a:xfrm>
                    <a:off x="6136004" y="2600324"/>
                    <a:ext cx="32385" cy="76200"/>
                  </a:xfrm>
                  <a:custGeom>
                    <a:avLst/>
                    <a:gdLst>
                      <a:gd name="connsiteX0" fmla="*/ 0 w 32385"/>
                      <a:gd name="connsiteY0" fmla="*/ 18097 h 76200"/>
                      <a:gd name="connsiteX1" fmla="*/ 0 w 32385"/>
                      <a:gd name="connsiteY1" fmla="*/ 76200 h 76200"/>
                      <a:gd name="connsiteX2" fmla="*/ 32385 w 32385"/>
                      <a:gd name="connsiteY2" fmla="*/ 58102 h 76200"/>
                      <a:gd name="connsiteX3" fmla="*/ 32385 w 32385"/>
                      <a:gd name="connsiteY3" fmla="*/ 0 h 76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385" h="76200">
                        <a:moveTo>
                          <a:pt x="0" y="18097"/>
                        </a:moveTo>
                        <a:lnTo>
                          <a:pt x="0" y="76200"/>
                        </a:lnTo>
                        <a:lnTo>
                          <a:pt x="32385" y="58102"/>
                        </a:lnTo>
                        <a:lnTo>
                          <a:pt x="32385" y="0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7" name="Freeform: Shape 376">
                    <a:extLst>
                      <a:ext uri="{FF2B5EF4-FFF2-40B4-BE49-F238E27FC236}">
                        <a16:creationId xmlns:a16="http://schemas.microsoft.com/office/drawing/2014/main" id="{9E2C2526-84B5-4C63-B155-7C2819ABA4A4}"/>
                      </a:ext>
                    </a:extLst>
                  </p:cNvPr>
                  <p:cNvSpPr/>
                  <p:nvPr/>
                </p:nvSpPr>
                <p:spPr>
                  <a:xfrm>
                    <a:off x="6138862" y="2605087"/>
                    <a:ext cx="27622" cy="66675"/>
                  </a:xfrm>
                  <a:custGeom>
                    <a:avLst/>
                    <a:gdLst>
                      <a:gd name="connsiteX0" fmla="*/ 0 w 27622"/>
                      <a:gd name="connsiteY0" fmla="*/ 15240 h 66675"/>
                      <a:gd name="connsiteX1" fmla="*/ 27623 w 27622"/>
                      <a:gd name="connsiteY1" fmla="*/ 0 h 66675"/>
                      <a:gd name="connsiteX2" fmla="*/ 27623 w 27622"/>
                      <a:gd name="connsiteY2" fmla="*/ 51435 h 66675"/>
                      <a:gd name="connsiteX3" fmla="*/ 0 w 27622"/>
                      <a:gd name="connsiteY3" fmla="*/ 66675 h 666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622" h="66675">
                        <a:moveTo>
                          <a:pt x="0" y="15240"/>
                        </a:moveTo>
                        <a:lnTo>
                          <a:pt x="27623" y="0"/>
                        </a:lnTo>
                        <a:lnTo>
                          <a:pt x="27623" y="51435"/>
                        </a:lnTo>
                        <a:lnTo>
                          <a:pt x="0" y="66675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8" name="Freeform: Shape 377">
                    <a:extLst>
                      <a:ext uri="{FF2B5EF4-FFF2-40B4-BE49-F238E27FC236}">
                        <a16:creationId xmlns:a16="http://schemas.microsoft.com/office/drawing/2014/main" id="{B84ED0C2-896B-4DEB-B4BA-1AA34BBE5EA1}"/>
                      </a:ext>
                    </a:extLst>
                  </p:cNvPr>
                  <p:cNvSpPr/>
                  <p:nvPr/>
                </p:nvSpPr>
                <p:spPr>
                  <a:xfrm>
                    <a:off x="6138862" y="2608896"/>
                    <a:ext cx="20002" cy="54292"/>
                  </a:xfrm>
                  <a:custGeom>
                    <a:avLst/>
                    <a:gdLst>
                      <a:gd name="connsiteX0" fmla="*/ 20002 w 20002"/>
                      <a:gd name="connsiteY0" fmla="*/ 0 h 54292"/>
                      <a:gd name="connsiteX1" fmla="*/ 20002 w 20002"/>
                      <a:gd name="connsiteY1" fmla="*/ 42863 h 54292"/>
                      <a:gd name="connsiteX2" fmla="*/ 0 w 20002"/>
                      <a:gd name="connsiteY2" fmla="*/ 54292 h 54292"/>
                      <a:gd name="connsiteX3" fmla="*/ 0 w 20002"/>
                      <a:gd name="connsiteY3" fmla="*/ 11430 h 542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002" h="54292">
                        <a:moveTo>
                          <a:pt x="20002" y="0"/>
                        </a:moveTo>
                        <a:lnTo>
                          <a:pt x="20002" y="42863"/>
                        </a:lnTo>
                        <a:lnTo>
                          <a:pt x="0" y="54292"/>
                        </a:lnTo>
                        <a:lnTo>
                          <a:pt x="0" y="11430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9" name="Freeform: Shape 378">
                    <a:extLst>
                      <a:ext uri="{FF2B5EF4-FFF2-40B4-BE49-F238E27FC236}">
                        <a16:creationId xmlns:a16="http://schemas.microsoft.com/office/drawing/2014/main" id="{51C75FDC-4316-4347-9C30-5B2DC611BDA5}"/>
                      </a:ext>
                    </a:extLst>
                  </p:cNvPr>
                  <p:cNvSpPr/>
                  <p:nvPr/>
                </p:nvSpPr>
                <p:spPr>
                  <a:xfrm>
                    <a:off x="6138862" y="2651759"/>
                    <a:ext cx="27622" cy="20002"/>
                  </a:xfrm>
                  <a:custGeom>
                    <a:avLst/>
                    <a:gdLst>
                      <a:gd name="connsiteX0" fmla="*/ 0 w 27622"/>
                      <a:gd name="connsiteY0" fmla="*/ 20002 h 20002"/>
                      <a:gd name="connsiteX1" fmla="*/ 27623 w 27622"/>
                      <a:gd name="connsiteY1" fmla="*/ 4763 h 20002"/>
                      <a:gd name="connsiteX2" fmla="*/ 20002 w 27622"/>
                      <a:gd name="connsiteY2" fmla="*/ 0 h 20002"/>
                      <a:gd name="connsiteX3" fmla="*/ 0 w 27622"/>
                      <a:gd name="connsiteY3" fmla="*/ 11430 h 200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622" h="20002">
                        <a:moveTo>
                          <a:pt x="0" y="20002"/>
                        </a:moveTo>
                        <a:lnTo>
                          <a:pt x="27623" y="4763"/>
                        </a:lnTo>
                        <a:lnTo>
                          <a:pt x="20002" y="0"/>
                        </a:lnTo>
                        <a:lnTo>
                          <a:pt x="0" y="11430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sp>
          <p:nvSpPr>
            <p:cNvPr id="380" name="Freeform: Shape 379">
              <a:extLst>
                <a:ext uri="{FF2B5EF4-FFF2-40B4-BE49-F238E27FC236}">
                  <a16:creationId xmlns:a16="http://schemas.microsoft.com/office/drawing/2014/main" id="{BCCFED15-F0ED-407E-925B-A39523A4E6A9}"/>
                </a:ext>
              </a:extLst>
            </p:cNvPr>
            <p:cNvSpPr/>
            <p:nvPr/>
          </p:nvSpPr>
          <p:spPr>
            <a:xfrm>
              <a:off x="5369240" y="2709866"/>
              <a:ext cx="297180" cy="176212"/>
            </a:xfrm>
            <a:custGeom>
              <a:avLst/>
              <a:gdLst>
                <a:gd name="connsiteX0" fmla="*/ 0 w 297180"/>
                <a:gd name="connsiteY0" fmla="*/ 166688 h 176212"/>
                <a:gd name="connsiteX1" fmla="*/ 297180 w 297180"/>
                <a:gd name="connsiteY1" fmla="*/ 0 h 176212"/>
                <a:gd name="connsiteX2" fmla="*/ 297180 w 297180"/>
                <a:gd name="connsiteY2" fmla="*/ 19050 h 176212"/>
                <a:gd name="connsiteX3" fmla="*/ 18097 w 297180"/>
                <a:gd name="connsiteY3" fmla="*/ 176213 h 176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7180" h="176212">
                  <a:moveTo>
                    <a:pt x="0" y="166688"/>
                  </a:moveTo>
                  <a:lnTo>
                    <a:pt x="297180" y="0"/>
                  </a:lnTo>
                  <a:lnTo>
                    <a:pt x="297180" y="19050"/>
                  </a:lnTo>
                  <a:lnTo>
                    <a:pt x="18097" y="176213"/>
                  </a:lnTo>
                  <a:close/>
                </a:path>
              </a:pathLst>
            </a:custGeom>
            <a:solidFill>
              <a:srgbClr val="502A2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1" name="Freeform: Shape 380">
              <a:extLst>
                <a:ext uri="{FF2B5EF4-FFF2-40B4-BE49-F238E27FC236}">
                  <a16:creationId xmlns:a16="http://schemas.microsoft.com/office/drawing/2014/main" id="{3C0C824A-5965-41F0-B6DC-B417B5A96FB5}"/>
                </a:ext>
              </a:extLst>
            </p:cNvPr>
            <p:cNvSpPr/>
            <p:nvPr/>
          </p:nvSpPr>
          <p:spPr>
            <a:xfrm>
              <a:off x="5355904" y="2702246"/>
              <a:ext cx="310515" cy="174307"/>
            </a:xfrm>
            <a:custGeom>
              <a:avLst/>
              <a:gdLst>
                <a:gd name="connsiteX0" fmla="*/ 0 w 310515"/>
                <a:gd name="connsiteY0" fmla="*/ 166688 h 174307"/>
                <a:gd name="connsiteX1" fmla="*/ 297180 w 310515"/>
                <a:gd name="connsiteY1" fmla="*/ 0 h 174307"/>
                <a:gd name="connsiteX2" fmla="*/ 310515 w 310515"/>
                <a:gd name="connsiteY2" fmla="*/ 7620 h 174307"/>
                <a:gd name="connsiteX3" fmla="*/ 13335 w 310515"/>
                <a:gd name="connsiteY3" fmla="*/ 174308 h 1743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0515" h="174307">
                  <a:moveTo>
                    <a:pt x="0" y="166688"/>
                  </a:moveTo>
                  <a:lnTo>
                    <a:pt x="297180" y="0"/>
                  </a:lnTo>
                  <a:lnTo>
                    <a:pt x="310515" y="7620"/>
                  </a:lnTo>
                  <a:lnTo>
                    <a:pt x="13335" y="174308"/>
                  </a:lnTo>
                  <a:close/>
                </a:path>
              </a:pathLst>
            </a:custGeom>
            <a:solidFill>
              <a:srgbClr val="81504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2" name="Freeform: Shape 381">
              <a:extLst>
                <a:ext uri="{FF2B5EF4-FFF2-40B4-BE49-F238E27FC236}">
                  <a16:creationId xmlns:a16="http://schemas.microsoft.com/office/drawing/2014/main" id="{FCC6131B-0EC8-49CF-B547-8923F4A04863}"/>
                </a:ext>
              </a:extLst>
            </p:cNvPr>
            <p:cNvSpPr/>
            <p:nvPr/>
          </p:nvSpPr>
          <p:spPr>
            <a:xfrm>
              <a:off x="6173149" y="2649858"/>
              <a:ext cx="152400" cy="93345"/>
            </a:xfrm>
            <a:custGeom>
              <a:avLst/>
              <a:gdLst>
                <a:gd name="connsiteX0" fmla="*/ 152400 w 152400"/>
                <a:gd name="connsiteY0" fmla="*/ 83820 h 93344"/>
                <a:gd name="connsiteX1" fmla="*/ 0 w 152400"/>
                <a:gd name="connsiteY1" fmla="*/ 0 h 93344"/>
                <a:gd name="connsiteX2" fmla="*/ 0 w 152400"/>
                <a:gd name="connsiteY2" fmla="*/ 18097 h 93344"/>
                <a:gd name="connsiteX3" fmla="*/ 135255 w 152400"/>
                <a:gd name="connsiteY3" fmla="*/ 93345 h 93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00" h="93344">
                  <a:moveTo>
                    <a:pt x="152400" y="83820"/>
                  </a:moveTo>
                  <a:lnTo>
                    <a:pt x="0" y="0"/>
                  </a:lnTo>
                  <a:lnTo>
                    <a:pt x="0" y="18097"/>
                  </a:lnTo>
                  <a:lnTo>
                    <a:pt x="135255" y="93345"/>
                  </a:lnTo>
                  <a:close/>
                </a:path>
              </a:pathLst>
            </a:custGeom>
            <a:solidFill>
              <a:srgbClr val="502A2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3" name="Freeform: Shape 382">
              <a:extLst>
                <a:ext uri="{FF2B5EF4-FFF2-40B4-BE49-F238E27FC236}">
                  <a16:creationId xmlns:a16="http://schemas.microsoft.com/office/drawing/2014/main" id="{84D55F5C-97E4-4C30-85E1-64D884880FF0}"/>
                </a:ext>
              </a:extLst>
            </p:cNvPr>
            <p:cNvSpPr/>
            <p:nvPr/>
          </p:nvSpPr>
          <p:spPr>
            <a:xfrm>
              <a:off x="6173146" y="2641285"/>
              <a:ext cx="180022" cy="100012"/>
            </a:xfrm>
            <a:custGeom>
              <a:avLst/>
              <a:gdLst>
                <a:gd name="connsiteX0" fmla="*/ 180023 w 180022"/>
                <a:gd name="connsiteY0" fmla="*/ 92393 h 100012"/>
                <a:gd name="connsiteX1" fmla="*/ 14288 w 180022"/>
                <a:gd name="connsiteY1" fmla="*/ 0 h 100012"/>
                <a:gd name="connsiteX2" fmla="*/ 0 w 180022"/>
                <a:gd name="connsiteY2" fmla="*/ 8573 h 100012"/>
                <a:gd name="connsiteX3" fmla="*/ 166688 w 180022"/>
                <a:gd name="connsiteY3" fmla="*/ 100013 h 100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0022" h="100012">
                  <a:moveTo>
                    <a:pt x="180023" y="92393"/>
                  </a:moveTo>
                  <a:lnTo>
                    <a:pt x="14288" y="0"/>
                  </a:lnTo>
                  <a:lnTo>
                    <a:pt x="0" y="8573"/>
                  </a:lnTo>
                  <a:lnTo>
                    <a:pt x="166688" y="100013"/>
                  </a:lnTo>
                  <a:close/>
                </a:path>
              </a:pathLst>
            </a:custGeom>
            <a:solidFill>
              <a:srgbClr val="81504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4" name="Freeform: Shape 383">
              <a:extLst>
                <a:ext uri="{FF2B5EF4-FFF2-40B4-BE49-F238E27FC236}">
                  <a16:creationId xmlns:a16="http://schemas.microsoft.com/office/drawing/2014/main" id="{CFDAF1E4-FE33-491A-B1FB-3FF333ABCBE1}"/>
                </a:ext>
              </a:extLst>
            </p:cNvPr>
            <p:cNvSpPr/>
            <p:nvPr/>
          </p:nvSpPr>
          <p:spPr>
            <a:xfrm>
              <a:off x="5355903" y="2860358"/>
              <a:ext cx="396240" cy="220027"/>
            </a:xfrm>
            <a:custGeom>
              <a:avLst/>
              <a:gdLst>
                <a:gd name="connsiteX0" fmla="*/ 396240 w 396240"/>
                <a:gd name="connsiteY0" fmla="*/ 212408 h 220027"/>
                <a:gd name="connsiteX1" fmla="*/ 14288 w 396240"/>
                <a:gd name="connsiteY1" fmla="*/ 0 h 220027"/>
                <a:gd name="connsiteX2" fmla="*/ 0 w 396240"/>
                <a:gd name="connsiteY2" fmla="*/ 8573 h 220027"/>
                <a:gd name="connsiteX3" fmla="*/ 382905 w 396240"/>
                <a:gd name="connsiteY3" fmla="*/ 220028 h 220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6240" h="220027">
                  <a:moveTo>
                    <a:pt x="396240" y="212408"/>
                  </a:moveTo>
                  <a:lnTo>
                    <a:pt x="14288" y="0"/>
                  </a:lnTo>
                  <a:lnTo>
                    <a:pt x="0" y="8573"/>
                  </a:lnTo>
                  <a:lnTo>
                    <a:pt x="382905" y="220028"/>
                  </a:lnTo>
                  <a:close/>
                </a:path>
              </a:pathLst>
            </a:custGeom>
            <a:solidFill>
              <a:srgbClr val="81504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5" name="Freeform: Shape 384">
              <a:extLst>
                <a:ext uri="{FF2B5EF4-FFF2-40B4-BE49-F238E27FC236}">
                  <a16:creationId xmlns:a16="http://schemas.microsoft.com/office/drawing/2014/main" id="{AE9AC917-5315-49DA-9A8D-EB7C96E5C29A}"/>
                </a:ext>
              </a:extLst>
            </p:cNvPr>
            <p:cNvSpPr/>
            <p:nvPr/>
          </p:nvSpPr>
          <p:spPr>
            <a:xfrm>
              <a:off x="6120761" y="2579371"/>
              <a:ext cx="125730" cy="205774"/>
            </a:xfrm>
            <a:custGeom>
              <a:avLst/>
              <a:gdLst>
                <a:gd name="connsiteX0" fmla="*/ 125730 w 125730"/>
                <a:gd name="connsiteY0" fmla="*/ 159068 h 205774"/>
                <a:gd name="connsiteX1" fmla="*/ 125730 w 125730"/>
                <a:gd name="connsiteY1" fmla="*/ 163830 h 205774"/>
                <a:gd name="connsiteX2" fmla="*/ 62865 w 125730"/>
                <a:gd name="connsiteY2" fmla="*/ 205740 h 205774"/>
                <a:gd name="connsiteX3" fmla="*/ 0 w 125730"/>
                <a:gd name="connsiteY3" fmla="*/ 160020 h 205774"/>
                <a:gd name="connsiteX4" fmla="*/ 0 w 125730"/>
                <a:gd name="connsiteY4" fmla="*/ 159068 h 205774"/>
                <a:gd name="connsiteX5" fmla="*/ 0 w 125730"/>
                <a:gd name="connsiteY5" fmla="*/ 159068 h 205774"/>
                <a:gd name="connsiteX6" fmla="*/ 0 w 125730"/>
                <a:gd name="connsiteY6" fmla="*/ 0 h 205774"/>
                <a:gd name="connsiteX7" fmla="*/ 124777 w 125730"/>
                <a:gd name="connsiteY7" fmla="*/ 0 h 205774"/>
                <a:gd name="connsiteX8" fmla="*/ 125730 w 125730"/>
                <a:gd name="connsiteY8" fmla="*/ 159068 h 205774"/>
                <a:gd name="connsiteX9" fmla="*/ 125730 w 125730"/>
                <a:gd name="connsiteY9" fmla="*/ 159068 h 205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5730" h="205774">
                  <a:moveTo>
                    <a:pt x="125730" y="159068"/>
                  </a:moveTo>
                  <a:cubicBezTo>
                    <a:pt x="125730" y="160973"/>
                    <a:pt x="125730" y="161925"/>
                    <a:pt x="125730" y="163830"/>
                  </a:cubicBezTo>
                  <a:cubicBezTo>
                    <a:pt x="125730" y="187643"/>
                    <a:pt x="98107" y="206693"/>
                    <a:pt x="62865" y="205740"/>
                  </a:cubicBezTo>
                  <a:cubicBezTo>
                    <a:pt x="28575" y="204788"/>
                    <a:pt x="0" y="183833"/>
                    <a:pt x="0" y="160020"/>
                  </a:cubicBezTo>
                  <a:lnTo>
                    <a:pt x="0" y="159068"/>
                  </a:lnTo>
                  <a:lnTo>
                    <a:pt x="0" y="159068"/>
                  </a:lnTo>
                  <a:lnTo>
                    <a:pt x="0" y="0"/>
                  </a:lnTo>
                  <a:lnTo>
                    <a:pt x="124777" y="0"/>
                  </a:lnTo>
                  <a:lnTo>
                    <a:pt x="125730" y="159068"/>
                  </a:lnTo>
                  <a:lnTo>
                    <a:pt x="125730" y="159068"/>
                  </a:lnTo>
                  <a:close/>
                </a:path>
              </a:pathLst>
            </a:custGeom>
            <a:solidFill>
              <a:srgbClr val="887E7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6" name="Freeform: Shape 385">
              <a:extLst>
                <a:ext uri="{FF2B5EF4-FFF2-40B4-BE49-F238E27FC236}">
                  <a16:creationId xmlns:a16="http://schemas.microsoft.com/office/drawing/2014/main" id="{84FEDD89-2C53-4568-BC9E-AFF54FCACC8B}"/>
                </a:ext>
              </a:extLst>
            </p:cNvPr>
            <p:cNvSpPr/>
            <p:nvPr/>
          </p:nvSpPr>
          <p:spPr>
            <a:xfrm>
              <a:off x="6121709" y="2538290"/>
              <a:ext cx="125729" cy="87790"/>
            </a:xfrm>
            <a:custGeom>
              <a:avLst/>
              <a:gdLst>
                <a:gd name="connsiteX0" fmla="*/ 62865 w 125729"/>
                <a:gd name="connsiteY0" fmla="*/ 126 h 87790"/>
                <a:gd name="connsiteX1" fmla="*/ 125730 w 125729"/>
                <a:gd name="connsiteY1" fmla="*/ 45846 h 87790"/>
                <a:gd name="connsiteX2" fmla="*/ 62865 w 125729"/>
                <a:gd name="connsiteY2" fmla="*/ 87756 h 87790"/>
                <a:gd name="connsiteX3" fmla="*/ 0 w 125729"/>
                <a:gd name="connsiteY3" fmla="*/ 42036 h 87790"/>
                <a:gd name="connsiteX4" fmla="*/ 62865 w 125729"/>
                <a:gd name="connsiteY4" fmla="*/ 126 h 87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5729" h="87790">
                  <a:moveTo>
                    <a:pt x="62865" y="126"/>
                  </a:moveTo>
                  <a:cubicBezTo>
                    <a:pt x="97155" y="1078"/>
                    <a:pt x="125730" y="22033"/>
                    <a:pt x="125730" y="45846"/>
                  </a:cubicBezTo>
                  <a:cubicBezTo>
                    <a:pt x="125730" y="69658"/>
                    <a:pt x="98108" y="88708"/>
                    <a:pt x="62865" y="87756"/>
                  </a:cubicBezTo>
                  <a:cubicBezTo>
                    <a:pt x="28575" y="86803"/>
                    <a:pt x="0" y="65848"/>
                    <a:pt x="0" y="42036"/>
                  </a:cubicBezTo>
                  <a:cubicBezTo>
                    <a:pt x="0" y="18223"/>
                    <a:pt x="28575" y="-1779"/>
                    <a:pt x="62865" y="126"/>
                  </a:cubicBezTo>
                  <a:close/>
                </a:path>
              </a:pathLst>
            </a:custGeom>
            <a:solidFill>
              <a:srgbClr val="9B928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7" name="Freeform: Shape 386">
              <a:extLst>
                <a:ext uri="{FF2B5EF4-FFF2-40B4-BE49-F238E27FC236}">
                  <a16:creationId xmlns:a16="http://schemas.microsoft.com/office/drawing/2014/main" id="{071485B3-FDEB-4541-9F3E-4DB2C94FAA4B}"/>
                </a:ext>
              </a:extLst>
            </p:cNvPr>
            <p:cNvSpPr/>
            <p:nvPr/>
          </p:nvSpPr>
          <p:spPr>
            <a:xfrm>
              <a:off x="5944548" y="2827976"/>
              <a:ext cx="56196" cy="66675"/>
            </a:xfrm>
            <a:custGeom>
              <a:avLst/>
              <a:gdLst>
                <a:gd name="connsiteX0" fmla="*/ 0 w 56197"/>
                <a:gd name="connsiteY0" fmla="*/ 0 h 66675"/>
                <a:gd name="connsiteX1" fmla="*/ 56198 w 56197"/>
                <a:gd name="connsiteY1" fmla="*/ 33338 h 66675"/>
                <a:gd name="connsiteX2" fmla="*/ 56198 w 56197"/>
                <a:gd name="connsiteY2" fmla="*/ 66675 h 66675"/>
                <a:gd name="connsiteX3" fmla="*/ 0 w 56197"/>
                <a:gd name="connsiteY3" fmla="*/ 33338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197" h="66675">
                  <a:moveTo>
                    <a:pt x="0" y="0"/>
                  </a:moveTo>
                  <a:lnTo>
                    <a:pt x="56198" y="33338"/>
                  </a:lnTo>
                  <a:lnTo>
                    <a:pt x="56198" y="66675"/>
                  </a:lnTo>
                  <a:lnTo>
                    <a:pt x="0" y="33338"/>
                  </a:lnTo>
                  <a:close/>
                </a:path>
              </a:pathLst>
            </a:custGeom>
            <a:solidFill>
              <a:srgbClr val="CAC8C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8" name="Freeform: Shape 387">
              <a:extLst>
                <a:ext uri="{FF2B5EF4-FFF2-40B4-BE49-F238E27FC236}">
                  <a16:creationId xmlns:a16="http://schemas.microsoft.com/office/drawing/2014/main" id="{342E30A0-FAF9-449B-89FD-2EC8AB3275C4}"/>
                </a:ext>
              </a:extLst>
            </p:cNvPr>
            <p:cNvSpPr/>
            <p:nvPr/>
          </p:nvSpPr>
          <p:spPr>
            <a:xfrm>
              <a:off x="6000749" y="2787978"/>
              <a:ext cx="130493" cy="106680"/>
            </a:xfrm>
            <a:custGeom>
              <a:avLst/>
              <a:gdLst>
                <a:gd name="connsiteX0" fmla="*/ 0 w 130492"/>
                <a:gd name="connsiteY0" fmla="*/ 73343 h 106680"/>
                <a:gd name="connsiteX1" fmla="*/ 130492 w 130492"/>
                <a:gd name="connsiteY1" fmla="*/ 0 h 106680"/>
                <a:gd name="connsiteX2" fmla="*/ 130492 w 130492"/>
                <a:gd name="connsiteY2" fmla="*/ 33338 h 106680"/>
                <a:gd name="connsiteX3" fmla="*/ 0 w 130492"/>
                <a:gd name="connsiteY3" fmla="*/ 106680 h 106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0492" h="106680">
                  <a:moveTo>
                    <a:pt x="0" y="73343"/>
                  </a:moveTo>
                  <a:lnTo>
                    <a:pt x="130492" y="0"/>
                  </a:lnTo>
                  <a:lnTo>
                    <a:pt x="130492" y="33338"/>
                  </a:lnTo>
                  <a:lnTo>
                    <a:pt x="0" y="106680"/>
                  </a:lnTo>
                  <a:close/>
                </a:path>
              </a:pathLst>
            </a:custGeom>
            <a:solidFill>
              <a:srgbClr val="BDBBB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9" name="Freeform: Shape 388">
              <a:extLst>
                <a:ext uri="{FF2B5EF4-FFF2-40B4-BE49-F238E27FC236}">
                  <a16:creationId xmlns:a16="http://schemas.microsoft.com/office/drawing/2014/main" id="{7859AAB8-C65C-4918-B386-BF2CE72B74B3}"/>
                </a:ext>
              </a:extLst>
            </p:cNvPr>
            <p:cNvSpPr/>
            <p:nvPr/>
          </p:nvSpPr>
          <p:spPr>
            <a:xfrm>
              <a:off x="5944551" y="2754629"/>
              <a:ext cx="186689" cy="106680"/>
            </a:xfrm>
            <a:custGeom>
              <a:avLst/>
              <a:gdLst>
                <a:gd name="connsiteX0" fmla="*/ 130493 w 186689"/>
                <a:gd name="connsiteY0" fmla="*/ 0 h 106680"/>
                <a:gd name="connsiteX1" fmla="*/ 0 w 186689"/>
                <a:gd name="connsiteY1" fmla="*/ 73343 h 106680"/>
                <a:gd name="connsiteX2" fmla="*/ 56198 w 186689"/>
                <a:gd name="connsiteY2" fmla="*/ 106680 h 106680"/>
                <a:gd name="connsiteX3" fmla="*/ 186690 w 186689"/>
                <a:gd name="connsiteY3" fmla="*/ 33338 h 106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6689" h="106680">
                  <a:moveTo>
                    <a:pt x="130493" y="0"/>
                  </a:moveTo>
                  <a:lnTo>
                    <a:pt x="0" y="73343"/>
                  </a:lnTo>
                  <a:lnTo>
                    <a:pt x="56198" y="106680"/>
                  </a:lnTo>
                  <a:lnTo>
                    <a:pt x="186690" y="33338"/>
                  </a:lnTo>
                  <a:close/>
                </a:path>
              </a:pathLst>
            </a:custGeom>
            <a:solidFill>
              <a:srgbClr val="DCD8C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505" name="Graphic 1">
            <a:extLst>
              <a:ext uri="{FF2B5EF4-FFF2-40B4-BE49-F238E27FC236}">
                <a16:creationId xmlns:a16="http://schemas.microsoft.com/office/drawing/2014/main" id="{6C8C3067-8C19-4FE0-A1A7-972B5CE62DA5}"/>
              </a:ext>
            </a:extLst>
          </p:cNvPr>
          <p:cNvGrpSpPr/>
          <p:nvPr/>
        </p:nvGrpSpPr>
        <p:grpSpPr>
          <a:xfrm flipH="1">
            <a:off x="9290881" y="3136799"/>
            <a:ext cx="1917412" cy="1586120"/>
            <a:chOff x="5238761" y="2719387"/>
            <a:chExt cx="1714508" cy="1418270"/>
          </a:xfrm>
          <a:solidFill>
            <a:schemeClr val="accent1"/>
          </a:solidFill>
        </p:grpSpPr>
        <p:sp>
          <p:nvSpPr>
            <p:cNvPr id="506" name="Freeform: Shape 505">
              <a:extLst>
                <a:ext uri="{FF2B5EF4-FFF2-40B4-BE49-F238E27FC236}">
                  <a16:creationId xmlns:a16="http://schemas.microsoft.com/office/drawing/2014/main" id="{52977CB3-B3D5-40C2-981F-52B9ED8FA14E}"/>
                </a:ext>
              </a:extLst>
            </p:cNvPr>
            <p:cNvSpPr/>
            <p:nvPr/>
          </p:nvSpPr>
          <p:spPr>
            <a:xfrm>
              <a:off x="5238765" y="3489958"/>
              <a:ext cx="1714504" cy="647699"/>
            </a:xfrm>
            <a:custGeom>
              <a:avLst/>
              <a:gdLst>
                <a:gd name="connsiteX0" fmla="*/ 0 w 1714500"/>
                <a:gd name="connsiteY0" fmla="*/ 0 h 647699"/>
                <a:gd name="connsiteX1" fmla="*/ 0 w 1714500"/>
                <a:gd name="connsiteY1" fmla="*/ 130492 h 647699"/>
                <a:gd name="connsiteX2" fmla="*/ 924878 w 1714500"/>
                <a:gd name="connsiteY2" fmla="*/ 647700 h 647699"/>
                <a:gd name="connsiteX3" fmla="*/ 1714500 w 1714500"/>
                <a:gd name="connsiteY3" fmla="*/ 200977 h 647699"/>
                <a:gd name="connsiteX4" fmla="*/ 1714500 w 1714500"/>
                <a:gd name="connsiteY4" fmla="*/ 70485 h 647699"/>
                <a:gd name="connsiteX5" fmla="*/ 924878 w 1714500"/>
                <a:gd name="connsiteY5" fmla="*/ 517207 h 647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14500" h="647699">
                  <a:moveTo>
                    <a:pt x="0" y="0"/>
                  </a:moveTo>
                  <a:lnTo>
                    <a:pt x="0" y="130492"/>
                  </a:lnTo>
                  <a:lnTo>
                    <a:pt x="924878" y="647700"/>
                  </a:lnTo>
                  <a:lnTo>
                    <a:pt x="1714500" y="200977"/>
                  </a:lnTo>
                  <a:lnTo>
                    <a:pt x="1714500" y="70485"/>
                  </a:lnTo>
                  <a:lnTo>
                    <a:pt x="924878" y="517207"/>
                  </a:lnTo>
                  <a:close/>
                </a:path>
              </a:pathLst>
            </a:custGeom>
            <a:solidFill>
              <a:srgbClr val="59442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7" name="Freeform: Shape 506">
              <a:extLst>
                <a:ext uri="{FF2B5EF4-FFF2-40B4-BE49-F238E27FC236}">
                  <a16:creationId xmlns:a16="http://schemas.microsoft.com/office/drawing/2014/main" id="{E81F8185-1FE3-4822-96BF-5840421F6093}"/>
                </a:ext>
              </a:extLst>
            </p:cNvPr>
            <p:cNvSpPr/>
            <p:nvPr/>
          </p:nvSpPr>
          <p:spPr>
            <a:xfrm>
              <a:off x="5238764" y="3042283"/>
              <a:ext cx="1714504" cy="964882"/>
            </a:xfrm>
            <a:custGeom>
              <a:avLst/>
              <a:gdLst>
                <a:gd name="connsiteX0" fmla="*/ 789623 w 1714500"/>
                <a:gd name="connsiteY0" fmla="*/ 0 h 964882"/>
                <a:gd name="connsiteX1" fmla="*/ 0 w 1714500"/>
                <a:gd name="connsiteY1" fmla="*/ 447675 h 964882"/>
                <a:gd name="connsiteX2" fmla="*/ 924878 w 1714500"/>
                <a:gd name="connsiteY2" fmla="*/ 964882 h 964882"/>
                <a:gd name="connsiteX3" fmla="*/ 1714500 w 1714500"/>
                <a:gd name="connsiteY3" fmla="*/ 518160 h 964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14500" h="964882">
                  <a:moveTo>
                    <a:pt x="789623" y="0"/>
                  </a:moveTo>
                  <a:lnTo>
                    <a:pt x="0" y="447675"/>
                  </a:lnTo>
                  <a:lnTo>
                    <a:pt x="924878" y="964882"/>
                  </a:lnTo>
                  <a:lnTo>
                    <a:pt x="1714500" y="518160"/>
                  </a:lnTo>
                  <a:close/>
                </a:path>
              </a:pathLst>
            </a:custGeom>
            <a:solidFill>
              <a:srgbClr val="00964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8" name="Freeform: Shape 507">
              <a:extLst>
                <a:ext uri="{FF2B5EF4-FFF2-40B4-BE49-F238E27FC236}">
                  <a16:creationId xmlns:a16="http://schemas.microsoft.com/office/drawing/2014/main" id="{D6A2FD97-5685-42AD-86FD-6DA07501D881}"/>
                </a:ext>
              </a:extLst>
            </p:cNvPr>
            <p:cNvSpPr/>
            <p:nvPr/>
          </p:nvSpPr>
          <p:spPr>
            <a:xfrm>
              <a:off x="5469269" y="3462336"/>
              <a:ext cx="456248" cy="257175"/>
            </a:xfrm>
            <a:custGeom>
              <a:avLst/>
              <a:gdLst>
                <a:gd name="connsiteX0" fmla="*/ 275272 w 456247"/>
                <a:gd name="connsiteY0" fmla="*/ 0 h 257175"/>
                <a:gd name="connsiteX1" fmla="*/ 0 w 456247"/>
                <a:gd name="connsiteY1" fmla="*/ 156210 h 257175"/>
                <a:gd name="connsiteX2" fmla="*/ 180975 w 456247"/>
                <a:gd name="connsiteY2" fmla="*/ 257175 h 257175"/>
                <a:gd name="connsiteX3" fmla="*/ 456247 w 456247"/>
                <a:gd name="connsiteY3" fmla="*/ 101917 h 257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6247" h="257175">
                  <a:moveTo>
                    <a:pt x="275272" y="0"/>
                  </a:moveTo>
                  <a:lnTo>
                    <a:pt x="0" y="156210"/>
                  </a:lnTo>
                  <a:lnTo>
                    <a:pt x="180975" y="257175"/>
                  </a:lnTo>
                  <a:lnTo>
                    <a:pt x="456247" y="101917"/>
                  </a:lnTo>
                  <a:close/>
                </a:path>
              </a:pathLst>
            </a:custGeom>
            <a:solidFill>
              <a:srgbClr val="B3B2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9" name="Freeform: Shape 508">
              <a:extLst>
                <a:ext uri="{FF2B5EF4-FFF2-40B4-BE49-F238E27FC236}">
                  <a16:creationId xmlns:a16="http://schemas.microsoft.com/office/drawing/2014/main" id="{D5AF1C36-D9BB-413D-BAE6-217955054165}"/>
                </a:ext>
              </a:extLst>
            </p:cNvPr>
            <p:cNvSpPr/>
            <p:nvPr/>
          </p:nvSpPr>
          <p:spPr>
            <a:xfrm>
              <a:off x="5474983" y="3466146"/>
              <a:ext cx="445770" cy="250507"/>
            </a:xfrm>
            <a:custGeom>
              <a:avLst/>
              <a:gdLst>
                <a:gd name="connsiteX0" fmla="*/ 275273 w 445769"/>
                <a:gd name="connsiteY0" fmla="*/ 0 h 250507"/>
                <a:gd name="connsiteX1" fmla="*/ 228600 w 445769"/>
                <a:gd name="connsiteY1" fmla="*/ 25717 h 250507"/>
                <a:gd name="connsiteX2" fmla="*/ 40005 w 445769"/>
                <a:gd name="connsiteY2" fmla="*/ 132398 h 250507"/>
                <a:gd name="connsiteX3" fmla="*/ 0 w 445769"/>
                <a:gd name="connsiteY3" fmla="*/ 155257 h 250507"/>
                <a:gd name="connsiteX4" fmla="*/ 169545 w 445769"/>
                <a:gd name="connsiteY4" fmla="*/ 250507 h 250507"/>
                <a:gd name="connsiteX5" fmla="*/ 445770 w 445769"/>
                <a:gd name="connsiteY5" fmla="*/ 95250 h 250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5769" h="250507">
                  <a:moveTo>
                    <a:pt x="275273" y="0"/>
                  </a:moveTo>
                  <a:lnTo>
                    <a:pt x="228600" y="25717"/>
                  </a:lnTo>
                  <a:lnTo>
                    <a:pt x="40005" y="132398"/>
                  </a:lnTo>
                  <a:lnTo>
                    <a:pt x="0" y="155257"/>
                  </a:lnTo>
                  <a:lnTo>
                    <a:pt x="169545" y="250507"/>
                  </a:lnTo>
                  <a:lnTo>
                    <a:pt x="445770" y="95250"/>
                  </a:lnTo>
                  <a:close/>
                </a:path>
              </a:pathLst>
            </a:custGeom>
            <a:solidFill>
              <a:srgbClr val="CBCAC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10" name="Freeform: Shape 509">
              <a:extLst>
                <a:ext uri="{FF2B5EF4-FFF2-40B4-BE49-F238E27FC236}">
                  <a16:creationId xmlns:a16="http://schemas.microsoft.com/office/drawing/2014/main" id="{A324037A-18F1-4898-811A-1C79BED00B9D}"/>
                </a:ext>
              </a:extLst>
            </p:cNvPr>
            <p:cNvSpPr/>
            <p:nvPr/>
          </p:nvSpPr>
          <p:spPr>
            <a:xfrm>
              <a:off x="5766449" y="3009898"/>
              <a:ext cx="484823" cy="549592"/>
            </a:xfrm>
            <a:custGeom>
              <a:avLst/>
              <a:gdLst>
                <a:gd name="connsiteX0" fmla="*/ 484823 w 484822"/>
                <a:gd name="connsiteY0" fmla="*/ 270510 h 549592"/>
                <a:gd name="connsiteX1" fmla="*/ 0 w 484822"/>
                <a:gd name="connsiteY1" fmla="*/ 0 h 549592"/>
                <a:gd name="connsiteX2" fmla="*/ 0 w 484822"/>
                <a:gd name="connsiteY2" fmla="*/ 278130 h 549592"/>
                <a:gd name="connsiteX3" fmla="*/ 484823 w 484822"/>
                <a:gd name="connsiteY3" fmla="*/ 549593 h 549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4822" h="549592">
                  <a:moveTo>
                    <a:pt x="484823" y="270510"/>
                  </a:moveTo>
                  <a:lnTo>
                    <a:pt x="0" y="0"/>
                  </a:lnTo>
                  <a:lnTo>
                    <a:pt x="0" y="278130"/>
                  </a:lnTo>
                  <a:lnTo>
                    <a:pt x="484823" y="549593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11" name="Freeform: Shape 510">
              <a:extLst>
                <a:ext uri="{FF2B5EF4-FFF2-40B4-BE49-F238E27FC236}">
                  <a16:creationId xmlns:a16="http://schemas.microsoft.com/office/drawing/2014/main" id="{BFB9EEA6-2AB0-460E-A891-BB241FA37D5C}"/>
                </a:ext>
              </a:extLst>
            </p:cNvPr>
            <p:cNvSpPr/>
            <p:nvPr/>
          </p:nvSpPr>
          <p:spPr>
            <a:xfrm>
              <a:off x="5772165" y="3018470"/>
              <a:ext cx="474346" cy="532447"/>
            </a:xfrm>
            <a:custGeom>
              <a:avLst/>
              <a:gdLst>
                <a:gd name="connsiteX0" fmla="*/ 474345 w 474345"/>
                <a:gd name="connsiteY0" fmla="*/ 264795 h 532447"/>
                <a:gd name="connsiteX1" fmla="*/ 0 w 474345"/>
                <a:gd name="connsiteY1" fmla="*/ 0 h 532447"/>
                <a:gd name="connsiteX2" fmla="*/ 0 w 474345"/>
                <a:gd name="connsiteY2" fmla="*/ 266700 h 532447"/>
                <a:gd name="connsiteX3" fmla="*/ 474345 w 474345"/>
                <a:gd name="connsiteY3" fmla="*/ 532448 h 532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4345" h="532447">
                  <a:moveTo>
                    <a:pt x="474345" y="264795"/>
                  </a:moveTo>
                  <a:lnTo>
                    <a:pt x="0" y="0"/>
                  </a:lnTo>
                  <a:lnTo>
                    <a:pt x="0" y="266700"/>
                  </a:lnTo>
                  <a:lnTo>
                    <a:pt x="474345" y="532448"/>
                  </a:lnTo>
                  <a:close/>
                </a:path>
              </a:pathLst>
            </a:custGeom>
            <a:solidFill>
              <a:schemeClr val="accent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12" name="Freeform: Shape 511">
              <a:extLst>
                <a:ext uri="{FF2B5EF4-FFF2-40B4-BE49-F238E27FC236}">
                  <a16:creationId xmlns:a16="http://schemas.microsoft.com/office/drawing/2014/main" id="{A91C89A3-B197-4DB5-838B-B2ED5EFCC583}"/>
                </a:ext>
              </a:extLst>
            </p:cNvPr>
            <p:cNvSpPr/>
            <p:nvPr/>
          </p:nvSpPr>
          <p:spPr>
            <a:xfrm>
              <a:off x="5672151" y="3279455"/>
              <a:ext cx="484823" cy="333375"/>
            </a:xfrm>
            <a:custGeom>
              <a:avLst/>
              <a:gdLst>
                <a:gd name="connsiteX0" fmla="*/ 484823 w 484822"/>
                <a:gd name="connsiteY0" fmla="*/ 271463 h 333375"/>
                <a:gd name="connsiteX1" fmla="*/ 0 w 484822"/>
                <a:gd name="connsiteY1" fmla="*/ 0 h 333375"/>
                <a:gd name="connsiteX2" fmla="*/ 0 w 484822"/>
                <a:gd name="connsiteY2" fmla="*/ 61913 h 333375"/>
                <a:gd name="connsiteX3" fmla="*/ 484823 w 484822"/>
                <a:gd name="connsiteY3" fmla="*/ 333375 h 333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4822" h="333375">
                  <a:moveTo>
                    <a:pt x="484823" y="271463"/>
                  </a:moveTo>
                  <a:lnTo>
                    <a:pt x="0" y="0"/>
                  </a:lnTo>
                  <a:lnTo>
                    <a:pt x="0" y="61913"/>
                  </a:lnTo>
                  <a:lnTo>
                    <a:pt x="484823" y="333375"/>
                  </a:lnTo>
                  <a:close/>
                </a:path>
              </a:pathLst>
            </a:custGeom>
            <a:solidFill>
              <a:srgbClr val="CBCAC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513" name="Graphic 1">
              <a:extLst>
                <a:ext uri="{FF2B5EF4-FFF2-40B4-BE49-F238E27FC236}">
                  <a16:creationId xmlns:a16="http://schemas.microsoft.com/office/drawing/2014/main" id="{C5619EE0-1254-477E-86B0-3C29389F8CE6}"/>
                </a:ext>
              </a:extLst>
            </p:cNvPr>
            <p:cNvGrpSpPr/>
            <p:nvPr/>
          </p:nvGrpSpPr>
          <p:grpSpPr>
            <a:xfrm>
              <a:off x="5820742" y="3118915"/>
              <a:ext cx="64770" cy="147205"/>
              <a:chOff x="5820727" y="3118916"/>
              <a:chExt cx="64770" cy="147205"/>
            </a:xfrm>
            <a:solidFill>
              <a:schemeClr val="accent1"/>
            </a:solidFill>
          </p:grpSpPr>
          <p:sp>
            <p:nvSpPr>
              <p:cNvPr id="617" name="Freeform: Shape 616">
                <a:extLst>
                  <a:ext uri="{FF2B5EF4-FFF2-40B4-BE49-F238E27FC236}">
                    <a16:creationId xmlns:a16="http://schemas.microsoft.com/office/drawing/2014/main" id="{24C413CD-1D19-4469-B3AC-AC41AC2B13F2}"/>
                  </a:ext>
                </a:extLst>
              </p:cNvPr>
              <p:cNvSpPr/>
              <p:nvPr/>
            </p:nvSpPr>
            <p:spPr>
              <a:xfrm>
                <a:off x="5820727" y="3118916"/>
                <a:ext cx="64770" cy="147205"/>
              </a:xfrm>
              <a:custGeom>
                <a:avLst/>
                <a:gdLst>
                  <a:gd name="connsiteX0" fmla="*/ 64770 w 64770"/>
                  <a:gd name="connsiteY0" fmla="*/ 54813 h 147205"/>
                  <a:gd name="connsiteX1" fmla="*/ 64770 w 64770"/>
                  <a:gd name="connsiteY1" fmla="*/ 147205 h 147205"/>
                  <a:gd name="connsiteX2" fmla="*/ 0 w 64770"/>
                  <a:gd name="connsiteY2" fmla="*/ 111010 h 147205"/>
                  <a:gd name="connsiteX3" fmla="*/ 0 w 64770"/>
                  <a:gd name="connsiteY3" fmla="*/ 18618 h 147205"/>
                  <a:gd name="connsiteX4" fmla="*/ 64770 w 64770"/>
                  <a:gd name="connsiteY4" fmla="*/ 54813 h 1472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4770" h="147205">
                    <a:moveTo>
                      <a:pt x="64770" y="54813"/>
                    </a:moveTo>
                    <a:lnTo>
                      <a:pt x="64770" y="147205"/>
                    </a:lnTo>
                    <a:lnTo>
                      <a:pt x="0" y="111010"/>
                    </a:lnTo>
                    <a:lnTo>
                      <a:pt x="0" y="18618"/>
                    </a:lnTo>
                    <a:cubicBezTo>
                      <a:pt x="0" y="-23292"/>
                      <a:pt x="64770" y="12903"/>
                      <a:pt x="64770" y="54813"/>
                    </a:cubicBez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18" name="Freeform: Shape 617">
                <a:extLst>
                  <a:ext uri="{FF2B5EF4-FFF2-40B4-BE49-F238E27FC236}">
                    <a16:creationId xmlns:a16="http://schemas.microsoft.com/office/drawing/2014/main" id="{43414468-2B21-470D-BD3A-4A392FE791FF}"/>
                  </a:ext>
                </a:extLst>
              </p:cNvPr>
              <p:cNvSpPr/>
              <p:nvPr/>
            </p:nvSpPr>
            <p:spPr>
              <a:xfrm>
                <a:off x="5825489" y="3122801"/>
                <a:ext cx="57150" cy="135700"/>
              </a:xfrm>
              <a:custGeom>
                <a:avLst/>
                <a:gdLst>
                  <a:gd name="connsiteX0" fmla="*/ 0 w 57150"/>
                  <a:gd name="connsiteY0" fmla="*/ 104268 h 135700"/>
                  <a:gd name="connsiteX1" fmla="*/ 25718 w 57150"/>
                  <a:gd name="connsiteY1" fmla="*/ 118556 h 135700"/>
                  <a:gd name="connsiteX2" fmla="*/ 25718 w 57150"/>
                  <a:gd name="connsiteY2" fmla="*/ 84266 h 135700"/>
                  <a:gd name="connsiteX3" fmla="*/ 0 w 57150"/>
                  <a:gd name="connsiteY3" fmla="*/ 69978 h 135700"/>
                  <a:gd name="connsiteX4" fmla="*/ 0 w 57150"/>
                  <a:gd name="connsiteY4" fmla="*/ 104268 h 135700"/>
                  <a:gd name="connsiteX5" fmla="*/ 0 w 57150"/>
                  <a:gd name="connsiteY5" fmla="*/ 104268 h 135700"/>
                  <a:gd name="connsiteX6" fmla="*/ 31433 w 57150"/>
                  <a:gd name="connsiteY6" fmla="*/ 121413 h 135700"/>
                  <a:gd name="connsiteX7" fmla="*/ 56198 w 57150"/>
                  <a:gd name="connsiteY7" fmla="*/ 135701 h 135700"/>
                  <a:gd name="connsiteX8" fmla="*/ 56198 w 57150"/>
                  <a:gd name="connsiteY8" fmla="*/ 101411 h 135700"/>
                  <a:gd name="connsiteX9" fmla="*/ 31433 w 57150"/>
                  <a:gd name="connsiteY9" fmla="*/ 87123 h 135700"/>
                  <a:gd name="connsiteX10" fmla="*/ 31433 w 57150"/>
                  <a:gd name="connsiteY10" fmla="*/ 121413 h 135700"/>
                  <a:gd name="connsiteX11" fmla="*/ 31433 w 57150"/>
                  <a:gd name="connsiteY11" fmla="*/ 121413 h 135700"/>
                  <a:gd name="connsiteX12" fmla="*/ 56198 w 57150"/>
                  <a:gd name="connsiteY12" fmla="*/ 98553 h 135700"/>
                  <a:gd name="connsiteX13" fmla="*/ 56198 w 57150"/>
                  <a:gd name="connsiteY13" fmla="*/ 98553 h 135700"/>
                  <a:gd name="connsiteX14" fmla="*/ 31433 w 57150"/>
                  <a:gd name="connsiteY14" fmla="*/ 84266 h 135700"/>
                  <a:gd name="connsiteX15" fmla="*/ 31433 w 57150"/>
                  <a:gd name="connsiteY15" fmla="*/ 84266 h 135700"/>
                  <a:gd name="connsiteX16" fmla="*/ 56198 w 57150"/>
                  <a:gd name="connsiteY16" fmla="*/ 98553 h 135700"/>
                  <a:gd name="connsiteX17" fmla="*/ 56198 w 57150"/>
                  <a:gd name="connsiteY17" fmla="*/ 98553 h 135700"/>
                  <a:gd name="connsiteX18" fmla="*/ 31433 w 57150"/>
                  <a:gd name="connsiteY18" fmla="*/ 47118 h 135700"/>
                  <a:gd name="connsiteX19" fmla="*/ 57150 w 57150"/>
                  <a:gd name="connsiteY19" fmla="*/ 61406 h 135700"/>
                  <a:gd name="connsiteX20" fmla="*/ 57150 w 57150"/>
                  <a:gd name="connsiteY20" fmla="*/ 95696 h 135700"/>
                  <a:gd name="connsiteX21" fmla="*/ 32385 w 57150"/>
                  <a:gd name="connsiteY21" fmla="*/ 81408 h 135700"/>
                  <a:gd name="connsiteX22" fmla="*/ 32385 w 57150"/>
                  <a:gd name="connsiteY22" fmla="*/ 47118 h 135700"/>
                  <a:gd name="connsiteX23" fmla="*/ 31433 w 57150"/>
                  <a:gd name="connsiteY23" fmla="*/ 47118 h 135700"/>
                  <a:gd name="connsiteX24" fmla="*/ 31433 w 57150"/>
                  <a:gd name="connsiteY24" fmla="*/ 7113 h 135700"/>
                  <a:gd name="connsiteX25" fmla="*/ 31433 w 57150"/>
                  <a:gd name="connsiteY25" fmla="*/ 41403 h 135700"/>
                  <a:gd name="connsiteX26" fmla="*/ 57150 w 57150"/>
                  <a:gd name="connsiteY26" fmla="*/ 55691 h 135700"/>
                  <a:gd name="connsiteX27" fmla="*/ 57150 w 57150"/>
                  <a:gd name="connsiteY27" fmla="*/ 49976 h 135700"/>
                  <a:gd name="connsiteX28" fmla="*/ 31433 w 57150"/>
                  <a:gd name="connsiteY28" fmla="*/ 7113 h 135700"/>
                  <a:gd name="connsiteX29" fmla="*/ 31433 w 57150"/>
                  <a:gd name="connsiteY29" fmla="*/ 7113 h 135700"/>
                  <a:gd name="connsiteX30" fmla="*/ 3810 w 57150"/>
                  <a:gd name="connsiteY30" fmla="*/ 2351 h 135700"/>
                  <a:gd name="connsiteX31" fmla="*/ 0 w 57150"/>
                  <a:gd name="connsiteY31" fmla="*/ 15686 h 135700"/>
                  <a:gd name="connsiteX32" fmla="*/ 0 w 57150"/>
                  <a:gd name="connsiteY32" fmla="*/ 24258 h 135700"/>
                  <a:gd name="connsiteX33" fmla="*/ 25718 w 57150"/>
                  <a:gd name="connsiteY33" fmla="*/ 38546 h 135700"/>
                  <a:gd name="connsiteX34" fmla="*/ 25718 w 57150"/>
                  <a:gd name="connsiteY34" fmla="*/ 4256 h 135700"/>
                  <a:gd name="connsiteX35" fmla="*/ 3810 w 57150"/>
                  <a:gd name="connsiteY35" fmla="*/ 2351 h 135700"/>
                  <a:gd name="connsiteX36" fmla="*/ 3810 w 57150"/>
                  <a:gd name="connsiteY36" fmla="*/ 2351 h 135700"/>
                  <a:gd name="connsiteX37" fmla="*/ 0 w 57150"/>
                  <a:gd name="connsiteY37" fmla="*/ 29973 h 135700"/>
                  <a:gd name="connsiteX38" fmla="*/ 25718 w 57150"/>
                  <a:gd name="connsiteY38" fmla="*/ 44261 h 135700"/>
                  <a:gd name="connsiteX39" fmla="*/ 25718 w 57150"/>
                  <a:gd name="connsiteY39" fmla="*/ 78551 h 135700"/>
                  <a:gd name="connsiteX40" fmla="*/ 0 w 57150"/>
                  <a:gd name="connsiteY40" fmla="*/ 63311 h 135700"/>
                  <a:gd name="connsiteX41" fmla="*/ 0 w 57150"/>
                  <a:gd name="connsiteY41" fmla="*/ 29973 h 135700"/>
                  <a:gd name="connsiteX42" fmla="*/ 0 w 57150"/>
                  <a:gd name="connsiteY42" fmla="*/ 29973 h 135700"/>
                  <a:gd name="connsiteX43" fmla="*/ 25718 w 57150"/>
                  <a:gd name="connsiteY43" fmla="*/ 40451 h 135700"/>
                  <a:gd name="connsiteX44" fmla="*/ 25718 w 57150"/>
                  <a:gd name="connsiteY44" fmla="*/ 40451 h 135700"/>
                  <a:gd name="connsiteX45" fmla="*/ 0 w 57150"/>
                  <a:gd name="connsiteY45" fmla="*/ 26163 h 135700"/>
                  <a:gd name="connsiteX46" fmla="*/ 25718 w 57150"/>
                  <a:gd name="connsiteY46" fmla="*/ 40451 h 135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57150" h="135700">
                    <a:moveTo>
                      <a:pt x="0" y="104268"/>
                    </a:moveTo>
                    <a:lnTo>
                      <a:pt x="25718" y="118556"/>
                    </a:lnTo>
                    <a:lnTo>
                      <a:pt x="25718" y="84266"/>
                    </a:lnTo>
                    <a:lnTo>
                      <a:pt x="0" y="69978"/>
                    </a:lnTo>
                    <a:lnTo>
                      <a:pt x="0" y="104268"/>
                    </a:lnTo>
                    <a:lnTo>
                      <a:pt x="0" y="104268"/>
                    </a:lnTo>
                    <a:close/>
                    <a:moveTo>
                      <a:pt x="31433" y="121413"/>
                    </a:moveTo>
                    <a:lnTo>
                      <a:pt x="56198" y="135701"/>
                    </a:lnTo>
                    <a:lnTo>
                      <a:pt x="56198" y="101411"/>
                    </a:lnTo>
                    <a:lnTo>
                      <a:pt x="31433" y="87123"/>
                    </a:lnTo>
                    <a:lnTo>
                      <a:pt x="31433" y="121413"/>
                    </a:lnTo>
                    <a:lnTo>
                      <a:pt x="31433" y="121413"/>
                    </a:lnTo>
                    <a:close/>
                    <a:moveTo>
                      <a:pt x="56198" y="98553"/>
                    </a:moveTo>
                    <a:lnTo>
                      <a:pt x="56198" y="98553"/>
                    </a:lnTo>
                    <a:lnTo>
                      <a:pt x="31433" y="84266"/>
                    </a:lnTo>
                    <a:lnTo>
                      <a:pt x="31433" y="84266"/>
                    </a:lnTo>
                    <a:lnTo>
                      <a:pt x="56198" y="98553"/>
                    </a:lnTo>
                    <a:lnTo>
                      <a:pt x="56198" y="98553"/>
                    </a:lnTo>
                    <a:close/>
                    <a:moveTo>
                      <a:pt x="31433" y="47118"/>
                    </a:moveTo>
                    <a:lnTo>
                      <a:pt x="57150" y="61406"/>
                    </a:lnTo>
                    <a:lnTo>
                      <a:pt x="57150" y="95696"/>
                    </a:lnTo>
                    <a:lnTo>
                      <a:pt x="32385" y="81408"/>
                    </a:lnTo>
                    <a:lnTo>
                      <a:pt x="32385" y="47118"/>
                    </a:lnTo>
                    <a:lnTo>
                      <a:pt x="31433" y="47118"/>
                    </a:lnTo>
                    <a:close/>
                    <a:moveTo>
                      <a:pt x="31433" y="7113"/>
                    </a:moveTo>
                    <a:lnTo>
                      <a:pt x="31433" y="41403"/>
                    </a:lnTo>
                    <a:lnTo>
                      <a:pt x="57150" y="55691"/>
                    </a:lnTo>
                    <a:lnTo>
                      <a:pt x="57150" y="49976"/>
                    </a:lnTo>
                    <a:cubicBezTo>
                      <a:pt x="56198" y="31878"/>
                      <a:pt x="43815" y="15686"/>
                      <a:pt x="31433" y="7113"/>
                    </a:cubicBezTo>
                    <a:lnTo>
                      <a:pt x="31433" y="7113"/>
                    </a:lnTo>
                    <a:close/>
                    <a:moveTo>
                      <a:pt x="3810" y="2351"/>
                    </a:moveTo>
                    <a:cubicBezTo>
                      <a:pt x="1905" y="5208"/>
                      <a:pt x="0" y="9018"/>
                      <a:pt x="0" y="15686"/>
                    </a:cubicBezTo>
                    <a:lnTo>
                      <a:pt x="0" y="24258"/>
                    </a:lnTo>
                    <a:lnTo>
                      <a:pt x="25718" y="38546"/>
                    </a:lnTo>
                    <a:lnTo>
                      <a:pt x="25718" y="4256"/>
                    </a:lnTo>
                    <a:cubicBezTo>
                      <a:pt x="17145" y="-507"/>
                      <a:pt x="9525" y="-1459"/>
                      <a:pt x="3810" y="2351"/>
                    </a:cubicBezTo>
                    <a:lnTo>
                      <a:pt x="3810" y="2351"/>
                    </a:lnTo>
                    <a:close/>
                    <a:moveTo>
                      <a:pt x="0" y="29973"/>
                    </a:moveTo>
                    <a:lnTo>
                      <a:pt x="25718" y="44261"/>
                    </a:lnTo>
                    <a:lnTo>
                      <a:pt x="25718" y="78551"/>
                    </a:lnTo>
                    <a:lnTo>
                      <a:pt x="0" y="63311"/>
                    </a:lnTo>
                    <a:lnTo>
                      <a:pt x="0" y="29973"/>
                    </a:lnTo>
                    <a:lnTo>
                      <a:pt x="0" y="29973"/>
                    </a:lnTo>
                    <a:close/>
                    <a:moveTo>
                      <a:pt x="25718" y="40451"/>
                    </a:moveTo>
                    <a:lnTo>
                      <a:pt x="25718" y="40451"/>
                    </a:lnTo>
                    <a:lnTo>
                      <a:pt x="0" y="26163"/>
                    </a:lnTo>
                    <a:lnTo>
                      <a:pt x="25718" y="40451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514" name="Graphic 1">
              <a:extLst>
                <a:ext uri="{FF2B5EF4-FFF2-40B4-BE49-F238E27FC236}">
                  <a16:creationId xmlns:a16="http://schemas.microsoft.com/office/drawing/2014/main" id="{81B3B2B8-41FC-4CE0-8C38-4A65013D81F9}"/>
                </a:ext>
              </a:extLst>
            </p:cNvPr>
            <p:cNvGrpSpPr/>
            <p:nvPr/>
          </p:nvGrpSpPr>
          <p:grpSpPr>
            <a:xfrm>
              <a:off x="6117923" y="3284033"/>
              <a:ext cx="64769" cy="147822"/>
              <a:chOff x="6117907" y="3284034"/>
              <a:chExt cx="64769" cy="147822"/>
            </a:xfrm>
            <a:solidFill>
              <a:schemeClr val="accent1"/>
            </a:solidFill>
          </p:grpSpPr>
          <p:sp>
            <p:nvSpPr>
              <p:cNvPr id="615" name="Freeform: Shape 614">
                <a:extLst>
                  <a:ext uri="{FF2B5EF4-FFF2-40B4-BE49-F238E27FC236}">
                    <a16:creationId xmlns:a16="http://schemas.microsoft.com/office/drawing/2014/main" id="{4E600C1E-2848-448F-97BD-67CD807EFA10}"/>
                  </a:ext>
                </a:extLst>
              </p:cNvPr>
              <p:cNvSpPr/>
              <p:nvPr/>
            </p:nvSpPr>
            <p:spPr>
              <a:xfrm>
                <a:off x="6117907" y="3284034"/>
                <a:ext cx="64769" cy="147822"/>
              </a:xfrm>
              <a:custGeom>
                <a:avLst/>
                <a:gdLst>
                  <a:gd name="connsiteX0" fmla="*/ 64770 w 64769"/>
                  <a:gd name="connsiteY0" fmla="*/ 55430 h 147822"/>
                  <a:gd name="connsiteX1" fmla="*/ 64770 w 64769"/>
                  <a:gd name="connsiteY1" fmla="*/ 147823 h 147822"/>
                  <a:gd name="connsiteX2" fmla="*/ 0 w 64769"/>
                  <a:gd name="connsiteY2" fmla="*/ 111628 h 147822"/>
                  <a:gd name="connsiteX3" fmla="*/ 0 w 64769"/>
                  <a:gd name="connsiteY3" fmla="*/ 19235 h 147822"/>
                  <a:gd name="connsiteX4" fmla="*/ 64770 w 64769"/>
                  <a:gd name="connsiteY4" fmla="*/ 55430 h 1478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4769" h="147822">
                    <a:moveTo>
                      <a:pt x="64770" y="55430"/>
                    </a:moveTo>
                    <a:lnTo>
                      <a:pt x="64770" y="147823"/>
                    </a:lnTo>
                    <a:lnTo>
                      <a:pt x="0" y="111628"/>
                    </a:lnTo>
                    <a:lnTo>
                      <a:pt x="0" y="19235"/>
                    </a:lnTo>
                    <a:cubicBezTo>
                      <a:pt x="0" y="-23628"/>
                      <a:pt x="64770" y="12567"/>
                      <a:pt x="64770" y="55430"/>
                    </a:cubicBez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16" name="Freeform: Shape 615">
                <a:extLst>
                  <a:ext uri="{FF2B5EF4-FFF2-40B4-BE49-F238E27FC236}">
                    <a16:creationId xmlns:a16="http://schemas.microsoft.com/office/drawing/2014/main" id="{92305E10-EA5A-4D15-9F61-E4568D1FC326}"/>
                  </a:ext>
                </a:extLst>
              </p:cNvPr>
              <p:cNvSpPr/>
              <p:nvPr/>
            </p:nvSpPr>
            <p:spPr>
              <a:xfrm>
                <a:off x="6122670" y="3287857"/>
                <a:ext cx="57150" cy="136379"/>
              </a:xfrm>
              <a:custGeom>
                <a:avLst/>
                <a:gdLst>
                  <a:gd name="connsiteX0" fmla="*/ 952 w 57150"/>
                  <a:gd name="connsiteY0" fmla="*/ 104947 h 136379"/>
                  <a:gd name="connsiteX1" fmla="*/ 26670 w 57150"/>
                  <a:gd name="connsiteY1" fmla="*/ 119234 h 136379"/>
                  <a:gd name="connsiteX2" fmla="*/ 26670 w 57150"/>
                  <a:gd name="connsiteY2" fmla="*/ 84944 h 136379"/>
                  <a:gd name="connsiteX3" fmla="*/ 952 w 57150"/>
                  <a:gd name="connsiteY3" fmla="*/ 70657 h 136379"/>
                  <a:gd name="connsiteX4" fmla="*/ 952 w 57150"/>
                  <a:gd name="connsiteY4" fmla="*/ 104947 h 136379"/>
                  <a:gd name="connsiteX5" fmla="*/ 952 w 57150"/>
                  <a:gd name="connsiteY5" fmla="*/ 104947 h 136379"/>
                  <a:gd name="connsiteX6" fmla="*/ 31432 w 57150"/>
                  <a:gd name="connsiteY6" fmla="*/ 122092 h 136379"/>
                  <a:gd name="connsiteX7" fmla="*/ 56197 w 57150"/>
                  <a:gd name="connsiteY7" fmla="*/ 136379 h 136379"/>
                  <a:gd name="connsiteX8" fmla="*/ 56197 w 57150"/>
                  <a:gd name="connsiteY8" fmla="*/ 102089 h 136379"/>
                  <a:gd name="connsiteX9" fmla="*/ 31432 w 57150"/>
                  <a:gd name="connsiteY9" fmla="*/ 87802 h 136379"/>
                  <a:gd name="connsiteX10" fmla="*/ 31432 w 57150"/>
                  <a:gd name="connsiteY10" fmla="*/ 122092 h 136379"/>
                  <a:gd name="connsiteX11" fmla="*/ 31432 w 57150"/>
                  <a:gd name="connsiteY11" fmla="*/ 122092 h 136379"/>
                  <a:gd name="connsiteX12" fmla="*/ 56197 w 57150"/>
                  <a:gd name="connsiteY12" fmla="*/ 99232 h 136379"/>
                  <a:gd name="connsiteX13" fmla="*/ 56197 w 57150"/>
                  <a:gd name="connsiteY13" fmla="*/ 99232 h 136379"/>
                  <a:gd name="connsiteX14" fmla="*/ 31432 w 57150"/>
                  <a:gd name="connsiteY14" fmla="*/ 84944 h 136379"/>
                  <a:gd name="connsiteX15" fmla="*/ 31432 w 57150"/>
                  <a:gd name="connsiteY15" fmla="*/ 84944 h 136379"/>
                  <a:gd name="connsiteX16" fmla="*/ 56197 w 57150"/>
                  <a:gd name="connsiteY16" fmla="*/ 99232 h 136379"/>
                  <a:gd name="connsiteX17" fmla="*/ 56197 w 57150"/>
                  <a:gd name="connsiteY17" fmla="*/ 99232 h 136379"/>
                  <a:gd name="connsiteX18" fmla="*/ 31432 w 57150"/>
                  <a:gd name="connsiteY18" fmla="*/ 47797 h 136379"/>
                  <a:gd name="connsiteX19" fmla="*/ 57150 w 57150"/>
                  <a:gd name="connsiteY19" fmla="*/ 62084 h 136379"/>
                  <a:gd name="connsiteX20" fmla="*/ 57150 w 57150"/>
                  <a:gd name="connsiteY20" fmla="*/ 96374 h 136379"/>
                  <a:gd name="connsiteX21" fmla="*/ 32385 w 57150"/>
                  <a:gd name="connsiteY21" fmla="*/ 82087 h 136379"/>
                  <a:gd name="connsiteX22" fmla="*/ 32385 w 57150"/>
                  <a:gd name="connsiteY22" fmla="*/ 47797 h 136379"/>
                  <a:gd name="connsiteX23" fmla="*/ 31432 w 57150"/>
                  <a:gd name="connsiteY23" fmla="*/ 47797 h 136379"/>
                  <a:gd name="connsiteX24" fmla="*/ 31432 w 57150"/>
                  <a:gd name="connsiteY24" fmla="*/ 6839 h 136379"/>
                  <a:gd name="connsiteX25" fmla="*/ 31432 w 57150"/>
                  <a:gd name="connsiteY25" fmla="*/ 41129 h 136379"/>
                  <a:gd name="connsiteX26" fmla="*/ 57150 w 57150"/>
                  <a:gd name="connsiteY26" fmla="*/ 55417 h 136379"/>
                  <a:gd name="connsiteX27" fmla="*/ 57150 w 57150"/>
                  <a:gd name="connsiteY27" fmla="*/ 49702 h 136379"/>
                  <a:gd name="connsiteX28" fmla="*/ 31432 w 57150"/>
                  <a:gd name="connsiteY28" fmla="*/ 6839 h 136379"/>
                  <a:gd name="connsiteX29" fmla="*/ 31432 w 57150"/>
                  <a:gd name="connsiteY29" fmla="*/ 6839 h 136379"/>
                  <a:gd name="connsiteX30" fmla="*/ 4763 w 57150"/>
                  <a:gd name="connsiteY30" fmla="*/ 2077 h 136379"/>
                  <a:gd name="connsiteX31" fmla="*/ 952 w 57150"/>
                  <a:gd name="connsiteY31" fmla="*/ 15412 h 136379"/>
                  <a:gd name="connsiteX32" fmla="*/ 952 w 57150"/>
                  <a:gd name="connsiteY32" fmla="*/ 23984 h 136379"/>
                  <a:gd name="connsiteX33" fmla="*/ 26670 w 57150"/>
                  <a:gd name="connsiteY33" fmla="*/ 38272 h 136379"/>
                  <a:gd name="connsiteX34" fmla="*/ 26670 w 57150"/>
                  <a:gd name="connsiteY34" fmla="*/ 3982 h 136379"/>
                  <a:gd name="connsiteX35" fmla="*/ 4763 w 57150"/>
                  <a:gd name="connsiteY35" fmla="*/ 2077 h 136379"/>
                  <a:gd name="connsiteX36" fmla="*/ 4763 w 57150"/>
                  <a:gd name="connsiteY36" fmla="*/ 2077 h 136379"/>
                  <a:gd name="connsiteX37" fmla="*/ 952 w 57150"/>
                  <a:gd name="connsiteY37" fmla="*/ 30652 h 136379"/>
                  <a:gd name="connsiteX38" fmla="*/ 26670 w 57150"/>
                  <a:gd name="connsiteY38" fmla="*/ 44939 h 136379"/>
                  <a:gd name="connsiteX39" fmla="*/ 26670 w 57150"/>
                  <a:gd name="connsiteY39" fmla="*/ 79229 h 136379"/>
                  <a:gd name="connsiteX40" fmla="*/ 952 w 57150"/>
                  <a:gd name="connsiteY40" fmla="*/ 64942 h 136379"/>
                  <a:gd name="connsiteX41" fmla="*/ 952 w 57150"/>
                  <a:gd name="connsiteY41" fmla="*/ 30652 h 136379"/>
                  <a:gd name="connsiteX42" fmla="*/ 952 w 57150"/>
                  <a:gd name="connsiteY42" fmla="*/ 30652 h 136379"/>
                  <a:gd name="connsiteX43" fmla="*/ 25717 w 57150"/>
                  <a:gd name="connsiteY43" fmla="*/ 41129 h 136379"/>
                  <a:gd name="connsiteX44" fmla="*/ 0 w 57150"/>
                  <a:gd name="connsiteY44" fmla="*/ 26842 h 136379"/>
                  <a:gd name="connsiteX45" fmla="*/ 25717 w 57150"/>
                  <a:gd name="connsiteY45" fmla="*/ 41129 h 136379"/>
                  <a:gd name="connsiteX46" fmla="*/ 25717 w 57150"/>
                  <a:gd name="connsiteY46" fmla="*/ 41129 h 1363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57150" h="136379">
                    <a:moveTo>
                      <a:pt x="952" y="104947"/>
                    </a:moveTo>
                    <a:lnTo>
                      <a:pt x="26670" y="119234"/>
                    </a:lnTo>
                    <a:lnTo>
                      <a:pt x="26670" y="84944"/>
                    </a:lnTo>
                    <a:lnTo>
                      <a:pt x="952" y="70657"/>
                    </a:lnTo>
                    <a:lnTo>
                      <a:pt x="952" y="104947"/>
                    </a:lnTo>
                    <a:lnTo>
                      <a:pt x="952" y="104947"/>
                    </a:lnTo>
                    <a:close/>
                    <a:moveTo>
                      <a:pt x="31432" y="122092"/>
                    </a:moveTo>
                    <a:lnTo>
                      <a:pt x="56197" y="136379"/>
                    </a:lnTo>
                    <a:lnTo>
                      <a:pt x="56197" y="102089"/>
                    </a:lnTo>
                    <a:lnTo>
                      <a:pt x="31432" y="87802"/>
                    </a:lnTo>
                    <a:lnTo>
                      <a:pt x="31432" y="122092"/>
                    </a:lnTo>
                    <a:lnTo>
                      <a:pt x="31432" y="122092"/>
                    </a:lnTo>
                    <a:close/>
                    <a:moveTo>
                      <a:pt x="56197" y="99232"/>
                    </a:moveTo>
                    <a:lnTo>
                      <a:pt x="56197" y="99232"/>
                    </a:lnTo>
                    <a:lnTo>
                      <a:pt x="31432" y="84944"/>
                    </a:lnTo>
                    <a:lnTo>
                      <a:pt x="31432" y="84944"/>
                    </a:lnTo>
                    <a:lnTo>
                      <a:pt x="56197" y="99232"/>
                    </a:lnTo>
                    <a:lnTo>
                      <a:pt x="56197" y="99232"/>
                    </a:lnTo>
                    <a:close/>
                    <a:moveTo>
                      <a:pt x="31432" y="47797"/>
                    </a:moveTo>
                    <a:lnTo>
                      <a:pt x="57150" y="62084"/>
                    </a:lnTo>
                    <a:lnTo>
                      <a:pt x="57150" y="96374"/>
                    </a:lnTo>
                    <a:lnTo>
                      <a:pt x="32385" y="82087"/>
                    </a:lnTo>
                    <a:lnTo>
                      <a:pt x="32385" y="47797"/>
                    </a:lnTo>
                    <a:lnTo>
                      <a:pt x="31432" y="47797"/>
                    </a:lnTo>
                    <a:close/>
                    <a:moveTo>
                      <a:pt x="31432" y="6839"/>
                    </a:moveTo>
                    <a:lnTo>
                      <a:pt x="31432" y="41129"/>
                    </a:lnTo>
                    <a:lnTo>
                      <a:pt x="57150" y="55417"/>
                    </a:lnTo>
                    <a:lnTo>
                      <a:pt x="57150" y="49702"/>
                    </a:lnTo>
                    <a:cubicBezTo>
                      <a:pt x="57150" y="32557"/>
                      <a:pt x="44767" y="16364"/>
                      <a:pt x="31432" y="6839"/>
                    </a:cubicBezTo>
                    <a:lnTo>
                      <a:pt x="31432" y="6839"/>
                    </a:lnTo>
                    <a:close/>
                    <a:moveTo>
                      <a:pt x="4763" y="2077"/>
                    </a:moveTo>
                    <a:cubicBezTo>
                      <a:pt x="2857" y="4934"/>
                      <a:pt x="952" y="8744"/>
                      <a:pt x="952" y="15412"/>
                    </a:cubicBezTo>
                    <a:lnTo>
                      <a:pt x="952" y="23984"/>
                    </a:lnTo>
                    <a:lnTo>
                      <a:pt x="26670" y="38272"/>
                    </a:lnTo>
                    <a:lnTo>
                      <a:pt x="26670" y="3982"/>
                    </a:lnTo>
                    <a:cubicBezTo>
                      <a:pt x="18097" y="172"/>
                      <a:pt x="9525" y="-1733"/>
                      <a:pt x="4763" y="2077"/>
                    </a:cubicBezTo>
                    <a:lnTo>
                      <a:pt x="4763" y="2077"/>
                    </a:lnTo>
                    <a:close/>
                    <a:moveTo>
                      <a:pt x="952" y="30652"/>
                    </a:moveTo>
                    <a:lnTo>
                      <a:pt x="26670" y="44939"/>
                    </a:lnTo>
                    <a:lnTo>
                      <a:pt x="26670" y="79229"/>
                    </a:lnTo>
                    <a:lnTo>
                      <a:pt x="952" y="64942"/>
                    </a:lnTo>
                    <a:lnTo>
                      <a:pt x="952" y="30652"/>
                    </a:lnTo>
                    <a:lnTo>
                      <a:pt x="952" y="30652"/>
                    </a:lnTo>
                    <a:close/>
                    <a:moveTo>
                      <a:pt x="25717" y="41129"/>
                    </a:moveTo>
                    <a:lnTo>
                      <a:pt x="0" y="26842"/>
                    </a:lnTo>
                    <a:lnTo>
                      <a:pt x="25717" y="41129"/>
                    </a:lnTo>
                    <a:lnTo>
                      <a:pt x="25717" y="41129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515" name="Freeform: Shape 514">
              <a:extLst>
                <a:ext uri="{FF2B5EF4-FFF2-40B4-BE49-F238E27FC236}">
                  <a16:creationId xmlns:a16="http://schemas.microsoft.com/office/drawing/2014/main" id="{7ABB6CE9-5218-4C72-BCCF-A95B6AFB8F60}"/>
                </a:ext>
              </a:extLst>
            </p:cNvPr>
            <p:cNvSpPr/>
            <p:nvPr/>
          </p:nvSpPr>
          <p:spPr>
            <a:xfrm>
              <a:off x="5934090" y="3159441"/>
              <a:ext cx="116205" cy="234315"/>
            </a:xfrm>
            <a:custGeom>
              <a:avLst/>
              <a:gdLst>
                <a:gd name="connsiteX0" fmla="*/ 116205 w 116204"/>
                <a:gd name="connsiteY0" fmla="*/ 64770 h 234315"/>
                <a:gd name="connsiteX1" fmla="*/ 0 w 116204"/>
                <a:gd name="connsiteY1" fmla="*/ 0 h 234315"/>
                <a:gd name="connsiteX2" fmla="*/ 0 w 116204"/>
                <a:gd name="connsiteY2" fmla="*/ 169545 h 234315"/>
                <a:gd name="connsiteX3" fmla="*/ 116205 w 116204"/>
                <a:gd name="connsiteY3" fmla="*/ 234315 h 234315"/>
                <a:gd name="connsiteX4" fmla="*/ 116205 w 116204"/>
                <a:gd name="connsiteY4" fmla="*/ 89535 h 234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6204" h="234315">
                  <a:moveTo>
                    <a:pt x="116205" y="64770"/>
                  </a:moveTo>
                  <a:lnTo>
                    <a:pt x="0" y="0"/>
                  </a:lnTo>
                  <a:lnTo>
                    <a:pt x="0" y="169545"/>
                  </a:lnTo>
                  <a:lnTo>
                    <a:pt x="116205" y="234315"/>
                  </a:lnTo>
                  <a:lnTo>
                    <a:pt x="116205" y="89535"/>
                  </a:lnTo>
                  <a:close/>
                </a:path>
              </a:pathLst>
            </a:custGeom>
            <a:solidFill>
              <a:srgbClr val="1B1B1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16" name="Freeform: Shape 515">
              <a:extLst>
                <a:ext uri="{FF2B5EF4-FFF2-40B4-BE49-F238E27FC236}">
                  <a16:creationId xmlns:a16="http://schemas.microsoft.com/office/drawing/2014/main" id="{9F128FB0-C2D3-4A4C-B653-481A93DB833F}"/>
                </a:ext>
              </a:extLst>
            </p:cNvPr>
            <p:cNvSpPr/>
            <p:nvPr/>
          </p:nvSpPr>
          <p:spPr>
            <a:xfrm>
              <a:off x="5943616" y="3165155"/>
              <a:ext cx="106679" cy="220027"/>
            </a:xfrm>
            <a:custGeom>
              <a:avLst/>
              <a:gdLst>
                <a:gd name="connsiteX0" fmla="*/ 0 w 106679"/>
                <a:gd name="connsiteY0" fmla="*/ 0 h 220027"/>
                <a:gd name="connsiteX1" fmla="*/ 0 w 106679"/>
                <a:gd name="connsiteY1" fmla="*/ 160020 h 220027"/>
                <a:gd name="connsiteX2" fmla="*/ 106680 w 106679"/>
                <a:gd name="connsiteY2" fmla="*/ 220028 h 220027"/>
                <a:gd name="connsiteX3" fmla="*/ 106680 w 106679"/>
                <a:gd name="connsiteY3" fmla="*/ 83820 h 220027"/>
                <a:gd name="connsiteX4" fmla="*/ 106680 w 106679"/>
                <a:gd name="connsiteY4" fmla="*/ 59055 h 220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6679" h="220027">
                  <a:moveTo>
                    <a:pt x="0" y="0"/>
                  </a:moveTo>
                  <a:lnTo>
                    <a:pt x="0" y="160020"/>
                  </a:lnTo>
                  <a:lnTo>
                    <a:pt x="106680" y="220028"/>
                  </a:lnTo>
                  <a:lnTo>
                    <a:pt x="106680" y="83820"/>
                  </a:lnTo>
                  <a:lnTo>
                    <a:pt x="106680" y="59055"/>
                  </a:lnTo>
                  <a:close/>
                </a:path>
              </a:pathLst>
            </a:custGeom>
            <a:solidFill>
              <a:srgbClr val="42424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17" name="Freeform: Shape 516">
              <a:extLst>
                <a:ext uri="{FF2B5EF4-FFF2-40B4-BE49-F238E27FC236}">
                  <a16:creationId xmlns:a16="http://schemas.microsoft.com/office/drawing/2014/main" id="{77487B88-E0AB-47D8-9DF4-BDBE9CBFEE1C}"/>
                </a:ext>
              </a:extLst>
            </p:cNvPr>
            <p:cNvSpPr/>
            <p:nvPr/>
          </p:nvSpPr>
          <p:spPr>
            <a:xfrm>
              <a:off x="6251273" y="3083241"/>
              <a:ext cx="348615" cy="414337"/>
            </a:xfrm>
            <a:custGeom>
              <a:avLst/>
              <a:gdLst>
                <a:gd name="connsiteX0" fmla="*/ 0 w 348614"/>
                <a:gd name="connsiteY0" fmla="*/ 414337 h 414337"/>
                <a:gd name="connsiteX1" fmla="*/ 0 w 348614"/>
                <a:gd name="connsiteY1" fmla="*/ 197168 h 414337"/>
                <a:gd name="connsiteX2" fmla="*/ 348615 w 348614"/>
                <a:gd name="connsiteY2" fmla="*/ 0 h 414337"/>
                <a:gd name="connsiteX3" fmla="*/ 348615 w 348614"/>
                <a:gd name="connsiteY3" fmla="*/ 217170 h 414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8614" h="414337">
                  <a:moveTo>
                    <a:pt x="0" y="414337"/>
                  </a:moveTo>
                  <a:lnTo>
                    <a:pt x="0" y="197168"/>
                  </a:lnTo>
                  <a:lnTo>
                    <a:pt x="348615" y="0"/>
                  </a:lnTo>
                  <a:lnTo>
                    <a:pt x="348615" y="217170"/>
                  </a:lnTo>
                  <a:close/>
                </a:path>
              </a:pathLst>
            </a:custGeom>
            <a:solidFill>
              <a:srgbClr val="E5E6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18" name="Freeform: Shape 517">
              <a:extLst>
                <a:ext uri="{FF2B5EF4-FFF2-40B4-BE49-F238E27FC236}">
                  <a16:creationId xmlns:a16="http://schemas.microsoft.com/office/drawing/2014/main" id="{4FF4D5D5-0AE4-426E-B588-AE8957C827C4}"/>
                </a:ext>
              </a:extLst>
            </p:cNvPr>
            <p:cNvSpPr/>
            <p:nvPr/>
          </p:nvSpPr>
          <p:spPr>
            <a:xfrm>
              <a:off x="6256988" y="3092766"/>
              <a:ext cx="338138" cy="395287"/>
            </a:xfrm>
            <a:custGeom>
              <a:avLst/>
              <a:gdLst>
                <a:gd name="connsiteX0" fmla="*/ 0 w 338137"/>
                <a:gd name="connsiteY0" fmla="*/ 395287 h 395287"/>
                <a:gd name="connsiteX1" fmla="*/ 338137 w 338137"/>
                <a:gd name="connsiteY1" fmla="*/ 203835 h 395287"/>
                <a:gd name="connsiteX2" fmla="*/ 338137 w 338137"/>
                <a:gd name="connsiteY2" fmla="*/ 0 h 395287"/>
                <a:gd name="connsiteX3" fmla="*/ 0 w 338137"/>
                <a:gd name="connsiteY3" fmla="*/ 190500 h 395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8137" h="395287">
                  <a:moveTo>
                    <a:pt x="0" y="395287"/>
                  </a:moveTo>
                  <a:lnTo>
                    <a:pt x="338137" y="203835"/>
                  </a:lnTo>
                  <a:lnTo>
                    <a:pt x="338137" y="0"/>
                  </a:lnTo>
                  <a:lnTo>
                    <a:pt x="0" y="190500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19" name="Freeform: Shape 518">
              <a:extLst>
                <a:ext uri="{FF2B5EF4-FFF2-40B4-BE49-F238E27FC236}">
                  <a16:creationId xmlns:a16="http://schemas.microsoft.com/office/drawing/2014/main" id="{77C42DC8-3766-486F-A116-39FF41E6FBB3}"/>
                </a:ext>
              </a:extLst>
            </p:cNvPr>
            <p:cNvSpPr/>
            <p:nvPr/>
          </p:nvSpPr>
          <p:spPr>
            <a:xfrm>
              <a:off x="6698948" y="3281361"/>
              <a:ext cx="254318" cy="360045"/>
            </a:xfrm>
            <a:custGeom>
              <a:avLst/>
              <a:gdLst>
                <a:gd name="connsiteX0" fmla="*/ 0 w 254317"/>
                <a:gd name="connsiteY0" fmla="*/ 360045 h 360045"/>
                <a:gd name="connsiteX1" fmla="*/ 0 w 254317"/>
                <a:gd name="connsiteY1" fmla="*/ 209550 h 360045"/>
                <a:gd name="connsiteX2" fmla="*/ 0 w 254317"/>
                <a:gd name="connsiteY2" fmla="*/ 143827 h 360045"/>
                <a:gd name="connsiteX3" fmla="*/ 254317 w 254317"/>
                <a:gd name="connsiteY3" fmla="*/ 0 h 360045"/>
                <a:gd name="connsiteX4" fmla="*/ 254317 w 254317"/>
                <a:gd name="connsiteY4" fmla="*/ 216217 h 3600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317" h="360045">
                  <a:moveTo>
                    <a:pt x="0" y="360045"/>
                  </a:moveTo>
                  <a:lnTo>
                    <a:pt x="0" y="209550"/>
                  </a:lnTo>
                  <a:lnTo>
                    <a:pt x="0" y="143827"/>
                  </a:lnTo>
                  <a:lnTo>
                    <a:pt x="254317" y="0"/>
                  </a:lnTo>
                  <a:lnTo>
                    <a:pt x="254317" y="216217"/>
                  </a:lnTo>
                  <a:close/>
                </a:path>
              </a:pathLst>
            </a:custGeom>
            <a:solidFill>
              <a:srgbClr val="E5E6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0" name="Freeform: Shape 519">
              <a:extLst>
                <a:ext uri="{FF2B5EF4-FFF2-40B4-BE49-F238E27FC236}">
                  <a16:creationId xmlns:a16="http://schemas.microsoft.com/office/drawing/2014/main" id="{F62C5613-E04E-4807-8271-2108D4F8567B}"/>
                </a:ext>
              </a:extLst>
            </p:cNvPr>
            <p:cNvSpPr/>
            <p:nvPr/>
          </p:nvSpPr>
          <p:spPr>
            <a:xfrm>
              <a:off x="6704663" y="3289933"/>
              <a:ext cx="243841" cy="342900"/>
            </a:xfrm>
            <a:custGeom>
              <a:avLst/>
              <a:gdLst>
                <a:gd name="connsiteX0" fmla="*/ 0 w 243840"/>
                <a:gd name="connsiteY0" fmla="*/ 342900 h 342900"/>
                <a:gd name="connsiteX1" fmla="*/ 243840 w 243840"/>
                <a:gd name="connsiteY1" fmla="*/ 204788 h 342900"/>
                <a:gd name="connsiteX2" fmla="*/ 243840 w 243840"/>
                <a:gd name="connsiteY2" fmla="*/ 0 h 342900"/>
                <a:gd name="connsiteX3" fmla="*/ 0 w 243840"/>
                <a:gd name="connsiteY3" fmla="*/ 138113 h 342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3840" h="342900">
                  <a:moveTo>
                    <a:pt x="0" y="342900"/>
                  </a:moveTo>
                  <a:lnTo>
                    <a:pt x="243840" y="204788"/>
                  </a:lnTo>
                  <a:lnTo>
                    <a:pt x="243840" y="0"/>
                  </a:lnTo>
                  <a:lnTo>
                    <a:pt x="0" y="138113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1" name="Freeform: Shape 520">
              <a:extLst>
                <a:ext uri="{FF2B5EF4-FFF2-40B4-BE49-F238E27FC236}">
                  <a16:creationId xmlns:a16="http://schemas.microsoft.com/office/drawing/2014/main" id="{60C241D1-0780-44D6-BC2D-2F1FFD1267AE}"/>
                </a:ext>
              </a:extLst>
            </p:cNvPr>
            <p:cNvSpPr/>
            <p:nvPr/>
          </p:nvSpPr>
          <p:spPr>
            <a:xfrm>
              <a:off x="6345569" y="3227068"/>
              <a:ext cx="353378" cy="414337"/>
            </a:xfrm>
            <a:custGeom>
              <a:avLst/>
              <a:gdLst>
                <a:gd name="connsiteX0" fmla="*/ 353378 w 353377"/>
                <a:gd name="connsiteY0" fmla="*/ 198120 h 414337"/>
                <a:gd name="connsiteX1" fmla="*/ 0 w 353377"/>
                <a:gd name="connsiteY1" fmla="*/ 0 h 414337"/>
                <a:gd name="connsiteX2" fmla="*/ 0 w 353377"/>
                <a:gd name="connsiteY2" fmla="*/ 217170 h 414337"/>
                <a:gd name="connsiteX3" fmla="*/ 353378 w 353377"/>
                <a:gd name="connsiteY3" fmla="*/ 414338 h 414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3377" h="414337">
                  <a:moveTo>
                    <a:pt x="353378" y="198120"/>
                  </a:moveTo>
                  <a:lnTo>
                    <a:pt x="0" y="0"/>
                  </a:lnTo>
                  <a:lnTo>
                    <a:pt x="0" y="217170"/>
                  </a:lnTo>
                  <a:lnTo>
                    <a:pt x="353378" y="414338"/>
                  </a:lnTo>
                  <a:close/>
                </a:path>
              </a:pathLst>
            </a:custGeom>
            <a:solidFill>
              <a:srgbClr val="E5E6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2" name="Freeform: Shape 521">
              <a:extLst>
                <a:ext uri="{FF2B5EF4-FFF2-40B4-BE49-F238E27FC236}">
                  <a16:creationId xmlns:a16="http://schemas.microsoft.com/office/drawing/2014/main" id="{AEC95412-1DAC-42D7-A99D-11F445479718}"/>
                </a:ext>
              </a:extLst>
            </p:cNvPr>
            <p:cNvSpPr/>
            <p:nvPr/>
          </p:nvSpPr>
          <p:spPr>
            <a:xfrm>
              <a:off x="6352238" y="3239450"/>
              <a:ext cx="340042" cy="390525"/>
            </a:xfrm>
            <a:custGeom>
              <a:avLst/>
              <a:gdLst>
                <a:gd name="connsiteX0" fmla="*/ 340043 w 340042"/>
                <a:gd name="connsiteY0" fmla="*/ 189548 h 390525"/>
                <a:gd name="connsiteX1" fmla="*/ 0 w 340042"/>
                <a:gd name="connsiteY1" fmla="*/ 0 h 390525"/>
                <a:gd name="connsiteX2" fmla="*/ 0 w 340042"/>
                <a:gd name="connsiteY2" fmla="*/ 200025 h 390525"/>
                <a:gd name="connsiteX3" fmla="*/ 340043 w 340042"/>
                <a:gd name="connsiteY3" fmla="*/ 390525 h 390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0042" h="390525">
                  <a:moveTo>
                    <a:pt x="340043" y="189548"/>
                  </a:moveTo>
                  <a:lnTo>
                    <a:pt x="0" y="0"/>
                  </a:lnTo>
                  <a:lnTo>
                    <a:pt x="0" y="200025"/>
                  </a:lnTo>
                  <a:lnTo>
                    <a:pt x="340043" y="390525"/>
                  </a:lnTo>
                  <a:close/>
                </a:path>
              </a:pathLst>
            </a:custGeom>
            <a:solidFill>
              <a:schemeClr val="accent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3" name="Freeform: Shape 522">
              <a:extLst>
                <a:ext uri="{FF2B5EF4-FFF2-40B4-BE49-F238E27FC236}">
                  <a16:creationId xmlns:a16="http://schemas.microsoft.com/office/drawing/2014/main" id="{E13773DF-836C-45F8-B5CA-017F4638C025}"/>
                </a:ext>
              </a:extLst>
            </p:cNvPr>
            <p:cNvSpPr/>
            <p:nvPr/>
          </p:nvSpPr>
          <p:spPr>
            <a:xfrm>
              <a:off x="6583695" y="3436098"/>
              <a:ext cx="64770" cy="147205"/>
            </a:xfrm>
            <a:custGeom>
              <a:avLst/>
              <a:gdLst>
                <a:gd name="connsiteX0" fmla="*/ 64770 w 64770"/>
                <a:gd name="connsiteY0" fmla="*/ 54813 h 147205"/>
                <a:gd name="connsiteX1" fmla="*/ 64770 w 64770"/>
                <a:gd name="connsiteY1" fmla="*/ 147205 h 147205"/>
                <a:gd name="connsiteX2" fmla="*/ 0 w 64770"/>
                <a:gd name="connsiteY2" fmla="*/ 111010 h 147205"/>
                <a:gd name="connsiteX3" fmla="*/ 0 w 64770"/>
                <a:gd name="connsiteY3" fmla="*/ 18618 h 147205"/>
                <a:gd name="connsiteX4" fmla="*/ 64770 w 64770"/>
                <a:gd name="connsiteY4" fmla="*/ 54813 h 147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4770" h="147205">
                  <a:moveTo>
                    <a:pt x="64770" y="54813"/>
                  </a:moveTo>
                  <a:lnTo>
                    <a:pt x="64770" y="147205"/>
                  </a:lnTo>
                  <a:lnTo>
                    <a:pt x="0" y="111010"/>
                  </a:lnTo>
                  <a:lnTo>
                    <a:pt x="0" y="18618"/>
                  </a:lnTo>
                  <a:cubicBezTo>
                    <a:pt x="0" y="-23292"/>
                    <a:pt x="64770" y="12903"/>
                    <a:pt x="64770" y="54813"/>
                  </a:cubicBezTo>
                  <a:close/>
                </a:path>
              </a:pathLst>
            </a:custGeom>
            <a:solidFill>
              <a:srgbClr val="0000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4" name="Freeform: Shape 523">
              <a:extLst>
                <a:ext uri="{FF2B5EF4-FFF2-40B4-BE49-F238E27FC236}">
                  <a16:creationId xmlns:a16="http://schemas.microsoft.com/office/drawing/2014/main" id="{FAA4A51A-475B-4C70-AE90-9C3FEB3C5AA6}"/>
                </a:ext>
              </a:extLst>
            </p:cNvPr>
            <p:cNvSpPr/>
            <p:nvPr/>
          </p:nvSpPr>
          <p:spPr>
            <a:xfrm>
              <a:off x="6486541" y="3382140"/>
              <a:ext cx="64770" cy="147822"/>
            </a:xfrm>
            <a:custGeom>
              <a:avLst/>
              <a:gdLst>
                <a:gd name="connsiteX0" fmla="*/ 64770 w 64770"/>
                <a:gd name="connsiteY0" fmla="*/ 55430 h 147822"/>
                <a:gd name="connsiteX1" fmla="*/ 64770 w 64770"/>
                <a:gd name="connsiteY1" fmla="*/ 147822 h 147822"/>
                <a:gd name="connsiteX2" fmla="*/ 0 w 64770"/>
                <a:gd name="connsiteY2" fmla="*/ 111628 h 147822"/>
                <a:gd name="connsiteX3" fmla="*/ 0 w 64770"/>
                <a:gd name="connsiteY3" fmla="*/ 19235 h 147822"/>
                <a:gd name="connsiteX4" fmla="*/ 64770 w 64770"/>
                <a:gd name="connsiteY4" fmla="*/ 55430 h 147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4770" h="147822">
                  <a:moveTo>
                    <a:pt x="64770" y="55430"/>
                  </a:moveTo>
                  <a:lnTo>
                    <a:pt x="64770" y="147822"/>
                  </a:lnTo>
                  <a:lnTo>
                    <a:pt x="0" y="111628"/>
                  </a:lnTo>
                  <a:lnTo>
                    <a:pt x="0" y="19235"/>
                  </a:lnTo>
                  <a:cubicBezTo>
                    <a:pt x="953" y="-23628"/>
                    <a:pt x="64770" y="12568"/>
                    <a:pt x="64770" y="55430"/>
                  </a:cubicBezTo>
                  <a:close/>
                </a:path>
              </a:pathLst>
            </a:custGeom>
            <a:solidFill>
              <a:srgbClr val="0000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5" name="Freeform: Shape 524">
              <a:extLst>
                <a:ext uri="{FF2B5EF4-FFF2-40B4-BE49-F238E27FC236}">
                  <a16:creationId xmlns:a16="http://schemas.microsoft.com/office/drawing/2014/main" id="{C70E077C-86E2-4BD0-90B7-E80928D8DC1F}"/>
                </a:ext>
              </a:extLst>
            </p:cNvPr>
            <p:cNvSpPr/>
            <p:nvPr/>
          </p:nvSpPr>
          <p:spPr>
            <a:xfrm>
              <a:off x="6390338" y="3327848"/>
              <a:ext cx="64769" cy="147822"/>
            </a:xfrm>
            <a:custGeom>
              <a:avLst/>
              <a:gdLst>
                <a:gd name="connsiteX0" fmla="*/ 64770 w 64769"/>
                <a:gd name="connsiteY0" fmla="*/ 55430 h 147822"/>
                <a:gd name="connsiteX1" fmla="*/ 64770 w 64769"/>
                <a:gd name="connsiteY1" fmla="*/ 147823 h 147822"/>
                <a:gd name="connsiteX2" fmla="*/ 0 w 64769"/>
                <a:gd name="connsiteY2" fmla="*/ 111627 h 147822"/>
                <a:gd name="connsiteX3" fmla="*/ 0 w 64769"/>
                <a:gd name="connsiteY3" fmla="*/ 19235 h 147822"/>
                <a:gd name="connsiteX4" fmla="*/ 64770 w 64769"/>
                <a:gd name="connsiteY4" fmla="*/ 55430 h 147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4769" h="147822">
                  <a:moveTo>
                    <a:pt x="64770" y="55430"/>
                  </a:moveTo>
                  <a:lnTo>
                    <a:pt x="64770" y="147823"/>
                  </a:lnTo>
                  <a:lnTo>
                    <a:pt x="0" y="111627"/>
                  </a:lnTo>
                  <a:lnTo>
                    <a:pt x="0" y="19235"/>
                  </a:lnTo>
                  <a:cubicBezTo>
                    <a:pt x="0" y="-23627"/>
                    <a:pt x="64770" y="12567"/>
                    <a:pt x="64770" y="55430"/>
                  </a:cubicBezTo>
                  <a:close/>
                </a:path>
              </a:pathLst>
            </a:custGeom>
            <a:solidFill>
              <a:srgbClr val="0000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526" name="Graphic 1">
              <a:extLst>
                <a:ext uri="{FF2B5EF4-FFF2-40B4-BE49-F238E27FC236}">
                  <a16:creationId xmlns:a16="http://schemas.microsoft.com/office/drawing/2014/main" id="{47996DA9-6095-4815-A86F-E1C53D844560}"/>
                </a:ext>
              </a:extLst>
            </p:cNvPr>
            <p:cNvGrpSpPr/>
            <p:nvPr/>
          </p:nvGrpSpPr>
          <p:grpSpPr>
            <a:xfrm>
              <a:off x="6393194" y="3330749"/>
              <a:ext cx="252413" cy="247791"/>
              <a:chOff x="6393179" y="3330750"/>
              <a:chExt cx="252412" cy="247791"/>
            </a:xfrm>
            <a:solidFill>
              <a:srgbClr val="1B1B1B"/>
            </a:solidFill>
          </p:grpSpPr>
          <p:sp>
            <p:nvSpPr>
              <p:cNvPr id="612" name="Freeform: Shape 611">
                <a:extLst>
                  <a:ext uri="{FF2B5EF4-FFF2-40B4-BE49-F238E27FC236}">
                    <a16:creationId xmlns:a16="http://schemas.microsoft.com/office/drawing/2014/main" id="{0EA4137F-3182-4358-AAC0-044AC533426C}"/>
                  </a:ext>
                </a:extLst>
              </p:cNvPr>
              <p:cNvSpPr/>
              <p:nvPr/>
            </p:nvSpPr>
            <p:spPr>
              <a:xfrm>
                <a:off x="6586537" y="3439335"/>
                <a:ext cx="59054" cy="139206"/>
              </a:xfrm>
              <a:custGeom>
                <a:avLst/>
                <a:gdLst>
                  <a:gd name="connsiteX0" fmla="*/ 0 w 59054"/>
                  <a:gd name="connsiteY0" fmla="*/ 106822 h 139206"/>
                  <a:gd name="connsiteX1" fmla="*/ 27622 w 59054"/>
                  <a:gd name="connsiteY1" fmla="*/ 122062 h 139206"/>
                  <a:gd name="connsiteX2" fmla="*/ 27622 w 59054"/>
                  <a:gd name="connsiteY2" fmla="*/ 84914 h 139206"/>
                  <a:gd name="connsiteX3" fmla="*/ 0 w 59054"/>
                  <a:gd name="connsiteY3" fmla="*/ 69674 h 139206"/>
                  <a:gd name="connsiteX4" fmla="*/ 0 w 59054"/>
                  <a:gd name="connsiteY4" fmla="*/ 106822 h 139206"/>
                  <a:gd name="connsiteX5" fmla="*/ 0 w 59054"/>
                  <a:gd name="connsiteY5" fmla="*/ 106822 h 139206"/>
                  <a:gd name="connsiteX6" fmla="*/ 31433 w 59054"/>
                  <a:gd name="connsiteY6" fmla="*/ 123967 h 139206"/>
                  <a:gd name="connsiteX7" fmla="*/ 59055 w 59054"/>
                  <a:gd name="connsiteY7" fmla="*/ 139207 h 139206"/>
                  <a:gd name="connsiteX8" fmla="*/ 59055 w 59054"/>
                  <a:gd name="connsiteY8" fmla="*/ 102059 h 139206"/>
                  <a:gd name="connsiteX9" fmla="*/ 31433 w 59054"/>
                  <a:gd name="connsiteY9" fmla="*/ 86819 h 139206"/>
                  <a:gd name="connsiteX10" fmla="*/ 31433 w 59054"/>
                  <a:gd name="connsiteY10" fmla="*/ 123967 h 139206"/>
                  <a:gd name="connsiteX11" fmla="*/ 31433 w 59054"/>
                  <a:gd name="connsiteY11" fmla="*/ 123967 h 139206"/>
                  <a:gd name="connsiteX12" fmla="*/ 58103 w 59054"/>
                  <a:gd name="connsiteY12" fmla="*/ 99202 h 139206"/>
                  <a:gd name="connsiteX13" fmla="*/ 30480 w 59054"/>
                  <a:gd name="connsiteY13" fmla="*/ 83962 h 139206"/>
                  <a:gd name="connsiteX14" fmla="*/ 30480 w 59054"/>
                  <a:gd name="connsiteY14" fmla="*/ 46814 h 139206"/>
                  <a:gd name="connsiteX15" fmla="*/ 58103 w 59054"/>
                  <a:gd name="connsiteY15" fmla="*/ 62054 h 139206"/>
                  <a:gd name="connsiteX16" fmla="*/ 58103 w 59054"/>
                  <a:gd name="connsiteY16" fmla="*/ 99202 h 139206"/>
                  <a:gd name="connsiteX17" fmla="*/ 58103 w 59054"/>
                  <a:gd name="connsiteY17" fmla="*/ 99202 h 139206"/>
                  <a:gd name="connsiteX18" fmla="*/ 59055 w 59054"/>
                  <a:gd name="connsiteY18" fmla="*/ 58244 h 139206"/>
                  <a:gd name="connsiteX19" fmla="*/ 59055 w 59054"/>
                  <a:gd name="connsiteY19" fmla="*/ 49672 h 139206"/>
                  <a:gd name="connsiteX20" fmla="*/ 31433 w 59054"/>
                  <a:gd name="connsiteY20" fmla="*/ 5857 h 139206"/>
                  <a:gd name="connsiteX21" fmla="*/ 31433 w 59054"/>
                  <a:gd name="connsiteY21" fmla="*/ 43004 h 139206"/>
                  <a:gd name="connsiteX22" fmla="*/ 59055 w 59054"/>
                  <a:gd name="connsiteY22" fmla="*/ 58244 h 139206"/>
                  <a:gd name="connsiteX23" fmla="*/ 59055 w 59054"/>
                  <a:gd name="connsiteY23" fmla="*/ 58244 h 139206"/>
                  <a:gd name="connsiteX24" fmla="*/ 27622 w 59054"/>
                  <a:gd name="connsiteY24" fmla="*/ 3952 h 139206"/>
                  <a:gd name="connsiteX25" fmla="*/ 0 w 59054"/>
                  <a:gd name="connsiteY25" fmla="*/ 17287 h 139206"/>
                  <a:gd name="connsiteX26" fmla="*/ 0 w 59054"/>
                  <a:gd name="connsiteY26" fmla="*/ 25859 h 139206"/>
                  <a:gd name="connsiteX27" fmla="*/ 27622 w 59054"/>
                  <a:gd name="connsiteY27" fmla="*/ 41099 h 139206"/>
                  <a:gd name="connsiteX28" fmla="*/ 27622 w 59054"/>
                  <a:gd name="connsiteY28" fmla="*/ 3952 h 139206"/>
                  <a:gd name="connsiteX29" fmla="*/ 27622 w 59054"/>
                  <a:gd name="connsiteY29" fmla="*/ 3952 h 139206"/>
                  <a:gd name="connsiteX30" fmla="*/ 953 w 59054"/>
                  <a:gd name="connsiteY30" fmla="*/ 29669 h 139206"/>
                  <a:gd name="connsiteX31" fmla="*/ 28575 w 59054"/>
                  <a:gd name="connsiteY31" fmla="*/ 44909 h 139206"/>
                  <a:gd name="connsiteX32" fmla="*/ 28575 w 59054"/>
                  <a:gd name="connsiteY32" fmla="*/ 82057 h 139206"/>
                  <a:gd name="connsiteX33" fmla="*/ 953 w 59054"/>
                  <a:gd name="connsiteY33" fmla="*/ 66817 h 139206"/>
                  <a:gd name="connsiteX34" fmla="*/ 953 w 59054"/>
                  <a:gd name="connsiteY34" fmla="*/ 29669 h 1392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59054" h="139206">
                    <a:moveTo>
                      <a:pt x="0" y="106822"/>
                    </a:moveTo>
                    <a:lnTo>
                      <a:pt x="27622" y="122062"/>
                    </a:lnTo>
                    <a:lnTo>
                      <a:pt x="27622" y="84914"/>
                    </a:lnTo>
                    <a:lnTo>
                      <a:pt x="0" y="69674"/>
                    </a:lnTo>
                    <a:lnTo>
                      <a:pt x="0" y="106822"/>
                    </a:lnTo>
                    <a:lnTo>
                      <a:pt x="0" y="106822"/>
                    </a:lnTo>
                    <a:close/>
                    <a:moveTo>
                      <a:pt x="31433" y="123967"/>
                    </a:moveTo>
                    <a:lnTo>
                      <a:pt x="59055" y="139207"/>
                    </a:lnTo>
                    <a:lnTo>
                      <a:pt x="59055" y="102059"/>
                    </a:lnTo>
                    <a:lnTo>
                      <a:pt x="31433" y="86819"/>
                    </a:lnTo>
                    <a:lnTo>
                      <a:pt x="31433" y="123967"/>
                    </a:lnTo>
                    <a:lnTo>
                      <a:pt x="31433" y="123967"/>
                    </a:lnTo>
                    <a:close/>
                    <a:moveTo>
                      <a:pt x="58103" y="99202"/>
                    </a:moveTo>
                    <a:lnTo>
                      <a:pt x="30480" y="83962"/>
                    </a:lnTo>
                    <a:lnTo>
                      <a:pt x="30480" y="46814"/>
                    </a:lnTo>
                    <a:lnTo>
                      <a:pt x="58103" y="62054"/>
                    </a:lnTo>
                    <a:lnTo>
                      <a:pt x="58103" y="99202"/>
                    </a:lnTo>
                    <a:lnTo>
                      <a:pt x="58103" y="99202"/>
                    </a:lnTo>
                    <a:close/>
                    <a:moveTo>
                      <a:pt x="59055" y="58244"/>
                    </a:moveTo>
                    <a:lnTo>
                      <a:pt x="59055" y="49672"/>
                    </a:lnTo>
                    <a:cubicBezTo>
                      <a:pt x="59055" y="31574"/>
                      <a:pt x="45720" y="14429"/>
                      <a:pt x="31433" y="5857"/>
                    </a:cubicBezTo>
                    <a:lnTo>
                      <a:pt x="31433" y="43004"/>
                    </a:lnTo>
                    <a:lnTo>
                      <a:pt x="59055" y="58244"/>
                    </a:lnTo>
                    <a:lnTo>
                      <a:pt x="59055" y="58244"/>
                    </a:lnTo>
                    <a:close/>
                    <a:moveTo>
                      <a:pt x="27622" y="3952"/>
                    </a:moveTo>
                    <a:cubicBezTo>
                      <a:pt x="13335" y="-3668"/>
                      <a:pt x="0" y="-811"/>
                      <a:pt x="0" y="17287"/>
                    </a:cubicBezTo>
                    <a:lnTo>
                      <a:pt x="0" y="25859"/>
                    </a:lnTo>
                    <a:lnTo>
                      <a:pt x="27622" y="41099"/>
                    </a:lnTo>
                    <a:lnTo>
                      <a:pt x="27622" y="3952"/>
                    </a:lnTo>
                    <a:lnTo>
                      <a:pt x="27622" y="3952"/>
                    </a:lnTo>
                    <a:close/>
                    <a:moveTo>
                      <a:pt x="953" y="29669"/>
                    </a:moveTo>
                    <a:lnTo>
                      <a:pt x="28575" y="44909"/>
                    </a:lnTo>
                    <a:lnTo>
                      <a:pt x="28575" y="82057"/>
                    </a:lnTo>
                    <a:lnTo>
                      <a:pt x="953" y="66817"/>
                    </a:lnTo>
                    <a:lnTo>
                      <a:pt x="953" y="29669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13" name="Freeform: Shape 612">
                <a:extLst>
                  <a:ext uri="{FF2B5EF4-FFF2-40B4-BE49-F238E27FC236}">
                    <a16:creationId xmlns:a16="http://schemas.microsoft.com/office/drawing/2014/main" id="{0146AEFD-AACC-4C88-82AF-0B1D5C8F7D54}"/>
                  </a:ext>
                </a:extLst>
              </p:cNvPr>
              <p:cNvSpPr/>
              <p:nvPr/>
            </p:nvSpPr>
            <p:spPr>
              <a:xfrm>
                <a:off x="6490334" y="3385042"/>
                <a:ext cx="58102" cy="139206"/>
              </a:xfrm>
              <a:custGeom>
                <a:avLst/>
                <a:gdLst>
                  <a:gd name="connsiteX0" fmla="*/ 0 w 58102"/>
                  <a:gd name="connsiteY0" fmla="*/ 106822 h 139206"/>
                  <a:gd name="connsiteX1" fmla="*/ 27623 w 58102"/>
                  <a:gd name="connsiteY1" fmla="*/ 122062 h 139206"/>
                  <a:gd name="connsiteX2" fmla="*/ 27623 w 58102"/>
                  <a:gd name="connsiteY2" fmla="*/ 84914 h 139206"/>
                  <a:gd name="connsiteX3" fmla="*/ 0 w 58102"/>
                  <a:gd name="connsiteY3" fmla="*/ 69674 h 139206"/>
                  <a:gd name="connsiteX4" fmla="*/ 0 w 58102"/>
                  <a:gd name="connsiteY4" fmla="*/ 106822 h 139206"/>
                  <a:gd name="connsiteX5" fmla="*/ 0 w 58102"/>
                  <a:gd name="connsiteY5" fmla="*/ 106822 h 139206"/>
                  <a:gd name="connsiteX6" fmla="*/ 30480 w 58102"/>
                  <a:gd name="connsiteY6" fmla="*/ 123967 h 139206"/>
                  <a:gd name="connsiteX7" fmla="*/ 58103 w 58102"/>
                  <a:gd name="connsiteY7" fmla="*/ 139207 h 139206"/>
                  <a:gd name="connsiteX8" fmla="*/ 58103 w 58102"/>
                  <a:gd name="connsiteY8" fmla="*/ 102059 h 139206"/>
                  <a:gd name="connsiteX9" fmla="*/ 30480 w 58102"/>
                  <a:gd name="connsiteY9" fmla="*/ 86819 h 139206"/>
                  <a:gd name="connsiteX10" fmla="*/ 30480 w 58102"/>
                  <a:gd name="connsiteY10" fmla="*/ 123967 h 139206"/>
                  <a:gd name="connsiteX11" fmla="*/ 30480 w 58102"/>
                  <a:gd name="connsiteY11" fmla="*/ 123967 h 139206"/>
                  <a:gd name="connsiteX12" fmla="*/ 58103 w 58102"/>
                  <a:gd name="connsiteY12" fmla="*/ 99202 h 139206"/>
                  <a:gd name="connsiteX13" fmla="*/ 30480 w 58102"/>
                  <a:gd name="connsiteY13" fmla="*/ 83962 h 139206"/>
                  <a:gd name="connsiteX14" fmla="*/ 30480 w 58102"/>
                  <a:gd name="connsiteY14" fmla="*/ 46814 h 139206"/>
                  <a:gd name="connsiteX15" fmla="*/ 58103 w 58102"/>
                  <a:gd name="connsiteY15" fmla="*/ 62054 h 139206"/>
                  <a:gd name="connsiteX16" fmla="*/ 58103 w 58102"/>
                  <a:gd name="connsiteY16" fmla="*/ 99202 h 139206"/>
                  <a:gd name="connsiteX17" fmla="*/ 58103 w 58102"/>
                  <a:gd name="connsiteY17" fmla="*/ 99202 h 139206"/>
                  <a:gd name="connsiteX18" fmla="*/ 58103 w 58102"/>
                  <a:gd name="connsiteY18" fmla="*/ 59197 h 139206"/>
                  <a:gd name="connsiteX19" fmla="*/ 58103 w 58102"/>
                  <a:gd name="connsiteY19" fmla="*/ 50624 h 139206"/>
                  <a:gd name="connsiteX20" fmla="*/ 30480 w 58102"/>
                  <a:gd name="connsiteY20" fmla="*/ 6809 h 139206"/>
                  <a:gd name="connsiteX21" fmla="*/ 30480 w 58102"/>
                  <a:gd name="connsiteY21" fmla="*/ 43957 h 139206"/>
                  <a:gd name="connsiteX22" fmla="*/ 58103 w 58102"/>
                  <a:gd name="connsiteY22" fmla="*/ 59197 h 139206"/>
                  <a:gd name="connsiteX23" fmla="*/ 58103 w 58102"/>
                  <a:gd name="connsiteY23" fmla="*/ 59197 h 139206"/>
                  <a:gd name="connsiteX24" fmla="*/ 27623 w 58102"/>
                  <a:gd name="connsiteY24" fmla="*/ 3952 h 139206"/>
                  <a:gd name="connsiteX25" fmla="*/ 0 w 58102"/>
                  <a:gd name="connsiteY25" fmla="*/ 17287 h 139206"/>
                  <a:gd name="connsiteX26" fmla="*/ 0 w 58102"/>
                  <a:gd name="connsiteY26" fmla="*/ 25859 h 139206"/>
                  <a:gd name="connsiteX27" fmla="*/ 27623 w 58102"/>
                  <a:gd name="connsiteY27" fmla="*/ 41099 h 139206"/>
                  <a:gd name="connsiteX28" fmla="*/ 27623 w 58102"/>
                  <a:gd name="connsiteY28" fmla="*/ 3952 h 139206"/>
                  <a:gd name="connsiteX29" fmla="*/ 27623 w 58102"/>
                  <a:gd name="connsiteY29" fmla="*/ 3952 h 139206"/>
                  <a:gd name="connsiteX30" fmla="*/ 0 w 58102"/>
                  <a:gd name="connsiteY30" fmla="*/ 29669 h 139206"/>
                  <a:gd name="connsiteX31" fmla="*/ 27623 w 58102"/>
                  <a:gd name="connsiteY31" fmla="*/ 44909 h 139206"/>
                  <a:gd name="connsiteX32" fmla="*/ 27623 w 58102"/>
                  <a:gd name="connsiteY32" fmla="*/ 82057 h 139206"/>
                  <a:gd name="connsiteX33" fmla="*/ 0 w 58102"/>
                  <a:gd name="connsiteY33" fmla="*/ 66817 h 139206"/>
                  <a:gd name="connsiteX34" fmla="*/ 0 w 58102"/>
                  <a:gd name="connsiteY34" fmla="*/ 29669 h 1392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58102" h="139206">
                    <a:moveTo>
                      <a:pt x="0" y="106822"/>
                    </a:moveTo>
                    <a:lnTo>
                      <a:pt x="27623" y="122062"/>
                    </a:lnTo>
                    <a:lnTo>
                      <a:pt x="27623" y="84914"/>
                    </a:lnTo>
                    <a:lnTo>
                      <a:pt x="0" y="69674"/>
                    </a:lnTo>
                    <a:lnTo>
                      <a:pt x="0" y="106822"/>
                    </a:lnTo>
                    <a:lnTo>
                      <a:pt x="0" y="106822"/>
                    </a:lnTo>
                    <a:close/>
                    <a:moveTo>
                      <a:pt x="30480" y="123967"/>
                    </a:moveTo>
                    <a:lnTo>
                      <a:pt x="58103" y="139207"/>
                    </a:lnTo>
                    <a:lnTo>
                      <a:pt x="58103" y="102059"/>
                    </a:lnTo>
                    <a:lnTo>
                      <a:pt x="30480" y="86819"/>
                    </a:lnTo>
                    <a:lnTo>
                      <a:pt x="30480" y="123967"/>
                    </a:lnTo>
                    <a:lnTo>
                      <a:pt x="30480" y="123967"/>
                    </a:lnTo>
                    <a:close/>
                    <a:moveTo>
                      <a:pt x="58103" y="99202"/>
                    </a:moveTo>
                    <a:lnTo>
                      <a:pt x="30480" y="83962"/>
                    </a:lnTo>
                    <a:lnTo>
                      <a:pt x="30480" y="46814"/>
                    </a:lnTo>
                    <a:lnTo>
                      <a:pt x="58103" y="62054"/>
                    </a:lnTo>
                    <a:lnTo>
                      <a:pt x="58103" y="99202"/>
                    </a:lnTo>
                    <a:lnTo>
                      <a:pt x="58103" y="99202"/>
                    </a:lnTo>
                    <a:close/>
                    <a:moveTo>
                      <a:pt x="58103" y="59197"/>
                    </a:moveTo>
                    <a:lnTo>
                      <a:pt x="58103" y="50624"/>
                    </a:lnTo>
                    <a:cubicBezTo>
                      <a:pt x="58103" y="32527"/>
                      <a:pt x="44768" y="15382"/>
                      <a:pt x="30480" y="6809"/>
                    </a:cubicBezTo>
                    <a:lnTo>
                      <a:pt x="30480" y="43957"/>
                    </a:lnTo>
                    <a:lnTo>
                      <a:pt x="58103" y="59197"/>
                    </a:lnTo>
                    <a:lnTo>
                      <a:pt x="58103" y="59197"/>
                    </a:lnTo>
                    <a:close/>
                    <a:moveTo>
                      <a:pt x="27623" y="3952"/>
                    </a:moveTo>
                    <a:cubicBezTo>
                      <a:pt x="13335" y="-3668"/>
                      <a:pt x="0" y="-811"/>
                      <a:pt x="0" y="17287"/>
                    </a:cubicBezTo>
                    <a:lnTo>
                      <a:pt x="0" y="25859"/>
                    </a:lnTo>
                    <a:lnTo>
                      <a:pt x="27623" y="41099"/>
                    </a:lnTo>
                    <a:lnTo>
                      <a:pt x="27623" y="3952"/>
                    </a:lnTo>
                    <a:lnTo>
                      <a:pt x="27623" y="3952"/>
                    </a:lnTo>
                    <a:close/>
                    <a:moveTo>
                      <a:pt x="0" y="29669"/>
                    </a:moveTo>
                    <a:lnTo>
                      <a:pt x="27623" y="44909"/>
                    </a:lnTo>
                    <a:lnTo>
                      <a:pt x="27623" y="82057"/>
                    </a:lnTo>
                    <a:lnTo>
                      <a:pt x="0" y="66817"/>
                    </a:lnTo>
                    <a:lnTo>
                      <a:pt x="0" y="29669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14" name="Freeform: Shape 613">
                <a:extLst>
                  <a:ext uri="{FF2B5EF4-FFF2-40B4-BE49-F238E27FC236}">
                    <a16:creationId xmlns:a16="http://schemas.microsoft.com/office/drawing/2014/main" id="{9A0C3C56-6BD9-467A-8640-585955E225E3}"/>
                  </a:ext>
                </a:extLst>
              </p:cNvPr>
              <p:cNvSpPr/>
              <p:nvPr/>
            </p:nvSpPr>
            <p:spPr>
              <a:xfrm>
                <a:off x="6393179" y="3330750"/>
                <a:ext cx="59055" cy="139206"/>
              </a:xfrm>
              <a:custGeom>
                <a:avLst/>
                <a:gdLst>
                  <a:gd name="connsiteX0" fmla="*/ 0 w 59055"/>
                  <a:gd name="connsiteY0" fmla="*/ 106822 h 139206"/>
                  <a:gd name="connsiteX1" fmla="*/ 27623 w 59055"/>
                  <a:gd name="connsiteY1" fmla="*/ 122062 h 139206"/>
                  <a:gd name="connsiteX2" fmla="*/ 27623 w 59055"/>
                  <a:gd name="connsiteY2" fmla="*/ 84914 h 139206"/>
                  <a:gd name="connsiteX3" fmla="*/ 0 w 59055"/>
                  <a:gd name="connsiteY3" fmla="*/ 69674 h 139206"/>
                  <a:gd name="connsiteX4" fmla="*/ 0 w 59055"/>
                  <a:gd name="connsiteY4" fmla="*/ 106822 h 139206"/>
                  <a:gd name="connsiteX5" fmla="*/ 0 w 59055"/>
                  <a:gd name="connsiteY5" fmla="*/ 106822 h 139206"/>
                  <a:gd name="connsiteX6" fmla="*/ 31433 w 59055"/>
                  <a:gd name="connsiteY6" fmla="*/ 123967 h 139206"/>
                  <a:gd name="connsiteX7" fmla="*/ 59055 w 59055"/>
                  <a:gd name="connsiteY7" fmla="*/ 139207 h 139206"/>
                  <a:gd name="connsiteX8" fmla="*/ 59055 w 59055"/>
                  <a:gd name="connsiteY8" fmla="*/ 102059 h 139206"/>
                  <a:gd name="connsiteX9" fmla="*/ 31433 w 59055"/>
                  <a:gd name="connsiteY9" fmla="*/ 86819 h 139206"/>
                  <a:gd name="connsiteX10" fmla="*/ 31433 w 59055"/>
                  <a:gd name="connsiteY10" fmla="*/ 123967 h 139206"/>
                  <a:gd name="connsiteX11" fmla="*/ 31433 w 59055"/>
                  <a:gd name="connsiteY11" fmla="*/ 123967 h 139206"/>
                  <a:gd name="connsiteX12" fmla="*/ 58103 w 59055"/>
                  <a:gd name="connsiteY12" fmla="*/ 99202 h 139206"/>
                  <a:gd name="connsiteX13" fmla="*/ 30480 w 59055"/>
                  <a:gd name="connsiteY13" fmla="*/ 83962 h 139206"/>
                  <a:gd name="connsiteX14" fmla="*/ 30480 w 59055"/>
                  <a:gd name="connsiteY14" fmla="*/ 46814 h 139206"/>
                  <a:gd name="connsiteX15" fmla="*/ 58103 w 59055"/>
                  <a:gd name="connsiteY15" fmla="*/ 62054 h 139206"/>
                  <a:gd name="connsiteX16" fmla="*/ 58103 w 59055"/>
                  <a:gd name="connsiteY16" fmla="*/ 99202 h 139206"/>
                  <a:gd name="connsiteX17" fmla="*/ 58103 w 59055"/>
                  <a:gd name="connsiteY17" fmla="*/ 99202 h 139206"/>
                  <a:gd name="connsiteX18" fmla="*/ 58103 w 59055"/>
                  <a:gd name="connsiteY18" fmla="*/ 59197 h 139206"/>
                  <a:gd name="connsiteX19" fmla="*/ 58103 w 59055"/>
                  <a:gd name="connsiteY19" fmla="*/ 50624 h 139206"/>
                  <a:gd name="connsiteX20" fmla="*/ 30480 w 59055"/>
                  <a:gd name="connsiteY20" fmla="*/ 6809 h 139206"/>
                  <a:gd name="connsiteX21" fmla="*/ 30480 w 59055"/>
                  <a:gd name="connsiteY21" fmla="*/ 43957 h 139206"/>
                  <a:gd name="connsiteX22" fmla="*/ 58103 w 59055"/>
                  <a:gd name="connsiteY22" fmla="*/ 59197 h 139206"/>
                  <a:gd name="connsiteX23" fmla="*/ 58103 w 59055"/>
                  <a:gd name="connsiteY23" fmla="*/ 59197 h 139206"/>
                  <a:gd name="connsiteX24" fmla="*/ 27623 w 59055"/>
                  <a:gd name="connsiteY24" fmla="*/ 3952 h 139206"/>
                  <a:gd name="connsiteX25" fmla="*/ 0 w 59055"/>
                  <a:gd name="connsiteY25" fmla="*/ 17287 h 139206"/>
                  <a:gd name="connsiteX26" fmla="*/ 0 w 59055"/>
                  <a:gd name="connsiteY26" fmla="*/ 25859 h 139206"/>
                  <a:gd name="connsiteX27" fmla="*/ 27623 w 59055"/>
                  <a:gd name="connsiteY27" fmla="*/ 41099 h 139206"/>
                  <a:gd name="connsiteX28" fmla="*/ 27623 w 59055"/>
                  <a:gd name="connsiteY28" fmla="*/ 3952 h 139206"/>
                  <a:gd name="connsiteX29" fmla="*/ 27623 w 59055"/>
                  <a:gd name="connsiteY29" fmla="*/ 3952 h 139206"/>
                  <a:gd name="connsiteX30" fmla="*/ 0 w 59055"/>
                  <a:gd name="connsiteY30" fmla="*/ 29669 h 139206"/>
                  <a:gd name="connsiteX31" fmla="*/ 27623 w 59055"/>
                  <a:gd name="connsiteY31" fmla="*/ 44909 h 139206"/>
                  <a:gd name="connsiteX32" fmla="*/ 27623 w 59055"/>
                  <a:gd name="connsiteY32" fmla="*/ 82057 h 139206"/>
                  <a:gd name="connsiteX33" fmla="*/ 0 w 59055"/>
                  <a:gd name="connsiteY33" fmla="*/ 66817 h 139206"/>
                  <a:gd name="connsiteX34" fmla="*/ 0 w 59055"/>
                  <a:gd name="connsiteY34" fmla="*/ 29669 h 1392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59055" h="139206">
                    <a:moveTo>
                      <a:pt x="0" y="106822"/>
                    </a:moveTo>
                    <a:lnTo>
                      <a:pt x="27623" y="122062"/>
                    </a:lnTo>
                    <a:lnTo>
                      <a:pt x="27623" y="84914"/>
                    </a:lnTo>
                    <a:lnTo>
                      <a:pt x="0" y="69674"/>
                    </a:lnTo>
                    <a:lnTo>
                      <a:pt x="0" y="106822"/>
                    </a:lnTo>
                    <a:lnTo>
                      <a:pt x="0" y="106822"/>
                    </a:lnTo>
                    <a:close/>
                    <a:moveTo>
                      <a:pt x="31433" y="123967"/>
                    </a:moveTo>
                    <a:lnTo>
                      <a:pt x="59055" y="139207"/>
                    </a:lnTo>
                    <a:lnTo>
                      <a:pt x="59055" y="102059"/>
                    </a:lnTo>
                    <a:lnTo>
                      <a:pt x="31433" y="86819"/>
                    </a:lnTo>
                    <a:lnTo>
                      <a:pt x="31433" y="123967"/>
                    </a:lnTo>
                    <a:lnTo>
                      <a:pt x="31433" y="123967"/>
                    </a:lnTo>
                    <a:close/>
                    <a:moveTo>
                      <a:pt x="58103" y="99202"/>
                    </a:moveTo>
                    <a:lnTo>
                      <a:pt x="30480" y="83962"/>
                    </a:lnTo>
                    <a:lnTo>
                      <a:pt x="30480" y="46814"/>
                    </a:lnTo>
                    <a:lnTo>
                      <a:pt x="58103" y="62054"/>
                    </a:lnTo>
                    <a:lnTo>
                      <a:pt x="58103" y="99202"/>
                    </a:lnTo>
                    <a:lnTo>
                      <a:pt x="58103" y="99202"/>
                    </a:lnTo>
                    <a:close/>
                    <a:moveTo>
                      <a:pt x="58103" y="59197"/>
                    </a:moveTo>
                    <a:lnTo>
                      <a:pt x="58103" y="50624"/>
                    </a:lnTo>
                    <a:cubicBezTo>
                      <a:pt x="58103" y="32527"/>
                      <a:pt x="44768" y="15382"/>
                      <a:pt x="30480" y="6809"/>
                    </a:cubicBezTo>
                    <a:lnTo>
                      <a:pt x="30480" y="43957"/>
                    </a:lnTo>
                    <a:lnTo>
                      <a:pt x="58103" y="59197"/>
                    </a:lnTo>
                    <a:lnTo>
                      <a:pt x="58103" y="59197"/>
                    </a:lnTo>
                    <a:close/>
                    <a:moveTo>
                      <a:pt x="27623" y="3952"/>
                    </a:moveTo>
                    <a:cubicBezTo>
                      <a:pt x="13335" y="-3668"/>
                      <a:pt x="0" y="-811"/>
                      <a:pt x="0" y="17287"/>
                    </a:cubicBezTo>
                    <a:lnTo>
                      <a:pt x="0" y="25859"/>
                    </a:lnTo>
                    <a:lnTo>
                      <a:pt x="27623" y="41099"/>
                    </a:lnTo>
                    <a:lnTo>
                      <a:pt x="27623" y="3952"/>
                    </a:lnTo>
                    <a:lnTo>
                      <a:pt x="27623" y="3952"/>
                    </a:lnTo>
                    <a:close/>
                    <a:moveTo>
                      <a:pt x="0" y="29669"/>
                    </a:moveTo>
                    <a:lnTo>
                      <a:pt x="27623" y="44909"/>
                    </a:lnTo>
                    <a:lnTo>
                      <a:pt x="27623" y="82057"/>
                    </a:lnTo>
                    <a:lnTo>
                      <a:pt x="0" y="66817"/>
                    </a:lnTo>
                    <a:lnTo>
                      <a:pt x="0" y="29669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527" name="Graphic 1">
              <a:extLst>
                <a:ext uri="{FF2B5EF4-FFF2-40B4-BE49-F238E27FC236}">
                  <a16:creationId xmlns:a16="http://schemas.microsoft.com/office/drawing/2014/main" id="{62A81D2E-0661-4540-AF8F-0854842604EC}"/>
                </a:ext>
              </a:extLst>
            </p:cNvPr>
            <p:cNvGrpSpPr/>
            <p:nvPr/>
          </p:nvGrpSpPr>
          <p:grpSpPr>
            <a:xfrm>
              <a:off x="6395100" y="3331397"/>
              <a:ext cx="250508" cy="244285"/>
              <a:chOff x="6395085" y="3331398"/>
              <a:chExt cx="250507" cy="244285"/>
            </a:xfrm>
            <a:solidFill>
              <a:srgbClr val="FFFFFF"/>
            </a:solidFill>
          </p:grpSpPr>
          <p:sp>
            <p:nvSpPr>
              <p:cNvPr id="609" name="Freeform: Shape 608">
                <a:extLst>
                  <a:ext uri="{FF2B5EF4-FFF2-40B4-BE49-F238E27FC236}">
                    <a16:creationId xmlns:a16="http://schemas.microsoft.com/office/drawing/2014/main" id="{F6C32AE8-E7F7-4B52-BCDC-2AB2E7EEFF8C}"/>
                  </a:ext>
                </a:extLst>
              </p:cNvPr>
              <p:cNvSpPr/>
              <p:nvPr/>
            </p:nvSpPr>
            <p:spPr>
              <a:xfrm>
                <a:off x="6588442" y="3439909"/>
                <a:ext cx="57150" cy="135775"/>
              </a:xfrm>
              <a:custGeom>
                <a:avLst/>
                <a:gdLst>
                  <a:gd name="connsiteX0" fmla="*/ 953 w 57150"/>
                  <a:gd name="connsiteY0" fmla="*/ 104343 h 135775"/>
                  <a:gd name="connsiteX1" fmla="*/ 26670 w 57150"/>
                  <a:gd name="connsiteY1" fmla="*/ 118630 h 135775"/>
                  <a:gd name="connsiteX2" fmla="*/ 26670 w 57150"/>
                  <a:gd name="connsiteY2" fmla="*/ 84340 h 135775"/>
                  <a:gd name="connsiteX3" fmla="*/ 953 w 57150"/>
                  <a:gd name="connsiteY3" fmla="*/ 70053 h 135775"/>
                  <a:gd name="connsiteX4" fmla="*/ 953 w 57150"/>
                  <a:gd name="connsiteY4" fmla="*/ 104343 h 135775"/>
                  <a:gd name="connsiteX5" fmla="*/ 953 w 57150"/>
                  <a:gd name="connsiteY5" fmla="*/ 104343 h 135775"/>
                  <a:gd name="connsiteX6" fmla="*/ 31433 w 57150"/>
                  <a:gd name="connsiteY6" fmla="*/ 121488 h 135775"/>
                  <a:gd name="connsiteX7" fmla="*/ 56198 w 57150"/>
                  <a:gd name="connsiteY7" fmla="*/ 135775 h 135775"/>
                  <a:gd name="connsiteX8" fmla="*/ 56198 w 57150"/>
                  <a:gd name="connsiteY8" fmla="*/ 101485 h 135775"/>
                  <a:gd name="connsiteX9" fmla="*/ 31433 w 57150"/>
                  <a:gd name="connsiteY9" fmla="*/ 87198 h 135775"/>
                  <a:gd name="connsiteX10" fmla="*/ 31433 w 57150"/>
                  <a:gd name="connsiteY10" fmla="*/ 121488 h 135775"/>
                  <a:gd name="connsiteX11" fmla="*/ 31433 w 57150"/>
                  <a:gd name="connsiteY11" fmla="*/ 121488 h 135775"/>
                  <a:gd name="connsiteX12" fmla="*/ 56198 w 57150"/>
                  <a:gd name="connsiteY12" fmla="*/ 98628 h 135775"/>
                  <a:gd name="connsiteX13" fmla="*/ 56198 w 57150"/>
                  <a:gd name="connsiteY13" fmla="*/ 98628 h 135775"/>
                  <a:gd name="connsiteX14" fmla="*/ 31433 w 57150"/>
                  <a:gd name="connsiteY14" fmla="*/ 84340 h 135775"/>
                  <a:gd name="connsiteX15" fmla="*/ 31433 w 57150"/>
                  <a:gd name="connsiteY15" fmla="*/ 84340 h 135775"/>
                  <a:gd name="connsiteX16" fmla="*/ 56198 w 57150"/>
                  <a:gd name="connsiteY16" fmla="*/ 98628 h 135775"/>
                  <a:gd name="connsiteX17" fmla="*/ 56198 w 57150"/>
                  <a:gd name="connsiteY17" fmla="*/ 98628 h 135775"/>
                  <a:gd name="connsiteX18" fmla="*/ 31433 w 57150"/>
                  <a:gd name="connsiteY18" fmla="*/ 47193 h 135775"/>
                  <a:gd name="connsiteX19" fmla="*/ 57150 w 57150"/>
                  <a:gd name="connsiteY19" fmla="*/ 61480 h 135775"/>
                  <a:gd name="connsiteX20" fmla="*/ 57150 w 57150"/>
                  <a:gd name="connsiteY20" fmla="*/ 95770 h 135775"/>
                  <a:gd name="connsiteX21" fmla="*/ 32385 w 57150"/>
                  <a:gd name="connsiteY21" fmla="*/ 81483 h 135775"/>
                  <a:gd name="connsiteX22" fmla="*/ 32385 w 57150"/>
                  <a:gd name="connsiteY22" fmla="*/ 47193 h 135775"/>
                  <a:gd name="connsiteX23" fmla="*/ 31433 w 57150"/>
                  <a:gd name="connsiteY23" fmla="*/ 47193 h 135775"/>
                  <a:gd name="connsiteX24" fmla="*/ 31433 w 57150"/>
                  <a:gd name="connsiteY24" fmla="*/ 7188 h 135775"/>
                  <a:gd name="connsiteX25" fmla="*/ 31433 w 57150"/>
                  <a:gd name="connsiteY25" fmla="*/ 41478 h 135775"/>
                  <a:gd name="connsiteX26" fmla="*/ 57150 w 57150"/>
                  <a:gd name="connsiteY26" fmla="*/ 55765 h 135775"/>
                  <a:gd name="connsiteX27" fmla="*/ 57150 w 57150"/>
                  <a:gd name="connsiteY27" fmla="*/ 50050 h 135775"/>
                  <a:gd name="connsiteX28" fmla="*/ 31433 w 57150"/>
                  <a:gd name="connsiteY28" fmla="*/ 7188 h 135775"/>
                  <a:gd name="connsiteX29" fmla="*/ 31433 w 57150"/>
                  <a:gd name="connsiteY29" fmla="*/ 7188 h 135775"/>
                  <a:gd name="connsiteX30" fmla="*/ 4763 w 57150"/>
                  <a:gd name="connsiteY30" fmla="*/ 2425 h 135775"/>
                  <a:gd name="connsiteX31" fmla="*/ 953 w 57150"/>
                  <a:gd name="connsiteY31" fmla="*/ 15760 h 135775"/>
                  <a:gd name="connsiteX32" fmla="*/ 953 w 57150"/>
                  <a:gd name="connsiteY32" fmla="*/ 24333 h 135775"/>
                  <a:gd name="connsiteX33" fmla="*/ 26670 w 57150"/>
                  <a:gd name="connsiteY33" fmla="*/ 38620 h 135775"/>
                  <a:gd name="connsiteX34" fmla="*/ 26670 w 57150"/>
                  <a:gd name="connsiteY34" fmla="*/ 3378 h 135775"/>
                  <a:gd name="connsiteX35" fmla="*/ 4763 w 57150"/>
                  <a:gd name="connsiteY35" fmla="*/ 2425 h 135775"/>
                  <a:gd name="connsiteX36" fmla="*/ 4763 w 57150"/>
                  <a:gd name="connsiteY36" fmla="*/ 2425 h 135775"/>
                  <a:gd name="connsiteX37" fmla="*/ 953 w 57150"/>
                  <a:gd name="connsiteY37" fmla="*/ 30048 h 135775"/>
                  <a:gd name="connsiteX38" fmla="*/ 26670 w 57150"/>
                  <a:gd name="connsiteY38" fmla="*/ 44335 h 135775"/>
                  <a:gd name="connsiteX39" fmla="*/ 26670 w 57150"/>
                  <a:gd name="connsiteY39" fmla="*/ 78625 h 135775"/>
                  <a:gd name="connsiteX40" fmla="*/ 953 w 57150"/>
                  <a:gd name="connsiteY40" fmla="*/ 64338 h 135775"/>
                  <a:gd name="connsiteX41" fmla="*/ 953 w 57150"/>
                  <a:gd name="connsiteY41" fmla="*/ 30048 h 135775"/>
                  <a:gd name="connsiteX42" fmla="*/ 953 w 57150"/>
                  <a:gd name="connsiteY42" fmla="*/ 30048 h 135775"/>
                  <a:gd name="connsiteX43" fmla="*/ 25717 w 57150"/>
                  <a:gd name="connsiteY43" fmla="*/ 40525 h 135775"/>
                  <a:gd name="connsiteX44" fmla="*/ 25717 w 57150"/>
                  <a:gd name="connsiteY44" fmla="*/ 40525 h 135775"/>
                  <a:gd name="connsiteX45" fmla="*/ 0 w 57150"/>
                  <a:gd name="connsiteY45" fmla="*/ 26238 h 135775"/>
                  <a:gd name="connsiteX46" fmla="*/ 25717 w 57150"/>
                  <a:gd name="connsiteY46" fmla="*/ 40525 h 1357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57150" h="135775">
                    <a:moveTo>
                      <a:pt x="953" y="104343"/>
                    </a:moveTo>
                    <a:lnTo>
                      <a:pt x="26670" y="118630"/>
                    </a:lnTo>
                    <a:lnTo>
                      <a:pt x="26670" y="84340"/>
                    </a:lnTo>
                    <a:lnTo>
                      <a:pt x="953" y="70053"/>
                    </a:lnTo>
                    <a:lnTo>
                      <a:pt x="953" y="104343"/>
                    </a:lnTo>
                    <a:lnTo>
                      <a:pt x="953" y="104343"/>
                    </a:lnTo>
                    <a:close/>
                    <a:moveTo>
                      <a:pt x="31433" y="121488"/>
                    </a:moveTo>
                    <a:lnTo>
                      <a:pt x="56198" y="135775"/>
                    </a:lnTo>
                    <a:lnTo>
                      <a:pt x="56198" y="101485"/>
                    </a:lnTo>
                    <a:lnTo>
                      <a:pt x="31433" y="87198"/>
                    </a:lnTo>
                    <a:lnTo>
                      <a:pt x="31433" y="121488"/>
                    </a:lnTo>
                    <a:lnTo>
                      <a:pt x="31433" y="121488"/>
                    </a:lnTo>
                    <a:close/>
                    <a:moveTo>
                      <a:pt x="56198" y="98628"/>
                    </a:moveTo>
                    <a:lnTo>
                      <a:pt x="56198" y="98628"/>
                    </a:lnTo>
                    <a:lnTo>
                      <a:pt x="31433" y="84340"/>
                    </a:lnTo>
                    <a:lnTo>
                      <a:pt x="31433" y="84340"/>
                    </a:lnTo>
                    <a:lnTo>
                      <a:pt x="56198" y="98628"/>
                    </a:lnTo>
                    <a:lnTo>
                      <a:pt x="56198" y="98628"/>
                    </a:lnTo>
                    <a:close/>
                    <a:moveTo>
                      <a:pt x="31433" y="47193"/>
                    </a:moveTo>
                    <a:lnTo>
                      <a:pt x="57150" y="61480"/>
                    </a:lnTo>
                    <a:lnTo>
                      <a:pt x="57150" y="95770"/>
                    </a:lnTo>
                    <a:lnTo>
                      <a:pt x="32385" y="81483"/>
                    </a:lnTo>
                    <a:lnTo>
                      <a:pt x="32385" y="47193"/>
                    </a:lnTo>
                    <a:lnTo>
                      <a:pt x="31433" y="47193"/>
                    </a:lnTo>
                    <a:close/>
                    <a:moveTo>
                      <a:pt x="31433" y="7188"/>
                    </a:moveTo>
                    <a:lnTo>
                      <a:pt x="31433" y="41478"/>
                    </a:lnTo>
                    <a:lnTo>
                      <a:pt x="57150" y="55765"/>
                    </a:lnTo>
                    <a:lnTo>
                      <a:pt x="57150" y="50050"/>
                    </a:lnTo>
                    <a:cubicBezTo>
                      <a:pt x="57150" y="31953"/>
                      <a:pt x="44767" y="15760"/>
                      <a:pt x="31433" y="7188"/>
                    </a:cubicBezTo>
                    <a:lnTo>
                      <a:pt x="31433" y="7188"/>
                    </a:lnTo>
                    <a:close/>
                    <a:moveTo>
                      <a:pt x="4763" y="2425"/>
                    </a:moveTo>
                    <a:cubicBezTo>
                      <a:pt x="2858" y="5283"/>
                      <a:pt x="953" y="9093"/>
                      <a:pt x="953" y="15760"/>
                    </a:cubicBezTo>
                    <a:lnTo>
                      <a:pt x="953" y="24333"/>
                    </a:lnTo>
                    <a:lnTo>
                      <a:pt x="26670" y="38620"/>
                    </a:lnTo>
                    <a:lnTo>
                      <a:pt x="26670" y="3378"/>
                    </a:lnTo>
                    <a:cubicBezTo>
                      <a:pt x="18098" y="-432"/>
                      <a:pt x="9525" y="-1385"/>
                      <a:pt x="4763" y="2425"/>
                    </a:cubicBezTo>
                    <a:lnTo>
                      <a:pt x="4763" y="2425"/>
                    </a:lnTo>
                    <a:close/>
                    <a:moveTo>
                      <a:pt x="953" y="30048"/>
                    </a:moveTo>
                    <a:lnTo>
                      <a:pt x="26670" y="44335"/>
                    </a:lnTo>
                    <a:lnTo>
                      <a:pt x="26670" y="78625"/>
                    </a:lnTo>
                    <a:lnTo>
                      <a:pt x="953" y="64338"/>
                    </a:lnTo>
                    <a:lnTo>
                      <a:pt x="953" y="30048"/>
                    </a:lnTo>
                    <a:lnTo>
                      <a:pt x="953" y="30048"/>
                    </a:lnTo>
                    <a:close/>
                    <a:moveTo>
                      <a:pt x="25717" y="40525"/>
                    </a:moveTo>
                    <a:lnTo>
                      <a:pt x="25717" y="40525"/>
                    </a:lnTo>
                    <a:lnTo>
                      <a:pt x="0" y="26238"/>
                    </a:lnTo>
                    <a:lnTo>
                      <a:pt x="25717" y="40525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10" name="Freeform: Shape 609">
                <a:extLst>
                  <a:ext uri="{FF2B5EF4-FFF2-40B4-BE49-F238E27FC236}">
                    <a16:creationId xmlns:a16="http://schemas.microsoft.com/office/drawing/2014/main" id="{FF47DE32-D8B2-4506-82AC-FC696B87EBA2}"/>
                  </a:ext>
                </a:extLst>
              </p:cNvPr>
              <p:cNvSpPr/>
              <p:nvPr/>
            </p:nvSpPr>
            <p:spPr>
              <a:xfrm>
                <a:off x="6492240" y="3385691"/>
                <a:ext cx="56197" cy="135700"/>
              </a:xfrm>
              <a:custGeom>
                <a:avLst/>
                <a:gdLst>
                  <a:gd name="connsiteX0" fmla="*/ 0 w 56197"/>
                  <a:gd name="connsiteY0" fmla="*/ 104268 h 135700"/>
                  <a:gd name="connsiteX1" fmla="*/ 25717 w 56197"/>
                  <a:gd name="connsiteY1" fmla="*/ 118556 h 135700"/>
                  <a:gd name="connsiteX2" fmla="*/ 25717 w 56197"/>
                  <a:gd name="connsiteY2" fmla="*/ 84266 h 135700"/>
                  <a:gd name="connsiteX3" fmla="*/ 0 w 56197"/>
                  <a:gd name="connsiteY3" fmla="*/ 69978 h 135700"/>
                  <a:gd name="connsiteX4" fmla="*/ 0 w 56197"/>
                  <a:gd name="connsiteY4" fmla="*/ 104268 h 135700"/>
                  <a:gd name="connsiteX5" fmla="*/ 0 w 56197"/>
                  <a:gd name="connsiteY5" fmla="*/ 104268 h 135700"/>
                  <a:gd name="connsiteX6" fmla="*/ 30480 w 56197"/>
                  <a:gd name="connsiteY6" fmla="*/ 121413 h 135700"/>
                  <a:gd name="connsiteX7" fmla="*/ 55245 w 56197"/>
                  <a:gd name="connsiteY7" fmla="*/ 135701 h 135700"/>
                  <a:gd name="connsiteX8" fmla="*/ 55245 w 56197"/>
                  <a:gd name="connsiteY8" fmla="*/ 101411 h 135700"/>
                  <a:gd name="connsiteX9" fmla="*/ 30480 w 56197"/>
                  <a:gd name="connsiteY9" fmla="*/ 87123 h 135700"/>
                  <a:gd name="connsiteX10" fmla="*/ 30480 w 56197"/>
                  <a:gd name="connsiteY10" fmla="*/ 121413 h 135700"/>
                  <a:gd name="connsiteX11" fmla="*/ 30480 w 56197"/>
                  <a:gd name="connsiteY11" fmla="*/ 121413 h 135700"/>
                  <a:gd name="connsiteX12" fmla="*/ 56197 w 56197"/>
                  <a:gd name="connsiteY12" fmla="*/ 98553 h 135700"/>
                  <a:gd name="connsiteX13" fmla="*/ 56197 w 56197"/>
                  <a:gd name="connsiteY13" fmla="*/ 98553 h 135700"/>
                  <a:gd name="connsiteX14" fmla="*/ 31432 w 56197"/>
                  <a:gd name="connsiteY14" fmla="*/ 84266 h 135700"/>
                  <a:gd name="connsiteX15" fmla="*/ 31432 w 56197"/>
                  <a:gd name="connsiteY15" fmla="*/ 84266 h 135700"/>
                  <a:gd name="connsiteX16" fmla="*/ 56197 w 56197"/>
                  <a:gd name="connsiteY16" fmla="*/ 98553 h 135700"/>
                  <a:gd name="connsiteX17" fmla="*/ 56197 w 56197"/>
                  <a:gd name="connsiteY17" fmla="*/ 98553 h 135700"/>
                  <a:gd name="connsiteX18" fmla="*/ 30480 w 56197"/>
                  <a:gd name="connsiteY18" fmla="*/ 47118 h 135700"/>
                  <a:gd name="connsiteX19" fmla="*/ 56197 w 56197"/>
                  <a:gd name="connsiteY19" fmla="*/ 61406 h 135700"/>
                  <a:gd name="connsiteX20" fmla="*/ 56197 w 56197"/>
                  <a:gd name="connsiteY20" fmla="*/ 95696 h 135700"/>
                  <a:gd name="connsiteX21" fmla="*/ 31432 w 56197"/>
                  <a:gd name="connsiteY21" fmla="*/ 81408 h 135700"/>
                  <a:gd name="connsiteX22" fmla="*/ 31432 w 56197"/>
                  <a:gd name="connsiteY22" fmla="*/ 47118 h 135700"/>
                  <a:gd name="connsiteX23" fmla="*/ 30480 w 56197"/>
                  <a:gd name="connsiteY23" fmla="*/ 47118 h 135700"/>
                  <a:gd name="connsiteX24" fmla="*/ 30480 w 56197"/>
                  <a:gd name="connsiteY24" fmla="*/ 7113 h 135700"/>
                  <a:gd name="connsiteX25" fmla="*/ 30480 w 56197"/>
                  <a:gd name="connsiteY25" fmla="*/ 41403 h 135700"/>
                  <a:gd name="connsiteX26" fmla="*/ 56197 w 56197"/>
                  <a:gd name="connsiteY26" fmla="*/ 55691 h 135700"/>
                  <a:gd name="connsiteX27" fmla="*/ 56197 w 56197"/>
                  <a:gd name="connsiteY27" fmla="*/ 50928 h 135700"/>
                  <a:gd name="connsiteX28" fmla="*/ 30480 w 56197"/>
                  <a:gd name="connsiteY28" fmla="*/ 7113 h 135700"/>
                  <a:gd name="connsiteX29" fmla="*/ 30480 w 56197"/>
                  <a:gd name="connsiteY29" fmla="*/ 7113 h 135700"/>
                  <a:gd name="connsiteX30" fmla="*/ 3810 w 56197"/>
                  <a:gd name="connsiteY30" fmla="*/ 2351 h 135700"/>
                  <a:gd name="connsiteX31" fmla="*/ 0 w 56197"/>
                  <a:gd name="connsiteY31" fmla="*/ 15686 h 135700"/>
                  <a:gd name="connsiteX32" fmla="*/ 0 w 56197"/>
                  <a:gd name="connsiteY32" fmla="*/ 24258 h 135700"/>
                  <a:gd name="connsiteX33" fmla="*/ 25717 w 56197"/>
                  <a:gd name="connsiteY33" fmla="*/ 38546 h 135700"/>
                  <a:gd name="connsiteX34" fmla="*/ 25717 w 56197"/>
                  <a:gd name="connsiteY34" fmla="*/ 4256 h 135700"/>
                  <a:gd name="connsiteX35" fmla="*/ 3810 w 56197"/>
                  <a:gd name="connsiteY35" fmla="*/ 2351 h 135700"/>
                  <a:gd name="connsiteX36" fmla="*/ 3810 w 56197"/>
                  <a:gd name="connsiteY36" fmla="*/ 2351 h 135700"/>
                  <a:gd name="connsiteX37" fmla="*/ 0 w 56197"/>
                  <a:gd name="connsiteY37" fmla="*/ 29973 h 135700"/>
                  <a:gd name="connsiteX38" fmla="*/ 25717 w 56197"/>
                  <a:gd name="connsiteY38" fmla="*/ 44261 h 135700"/>
                  <a:gd name="connsiteX39" fmla="*/ 25717 w 56197"/>
                  <a:gd name="connsiteY39" fmla="*/ 78551 h 135700"/>
                  <a:gd name="connsiteX40" fmla="*/ 0 w 56197"/>
                  <a:gd name="connsiteY40" fmla="*/ 64263 h 135700"/>
                  <a:gd name="connsiteX41" fmla="*/ 0 w 56197"/>
                  <a:gd name="connsiteY41" fmla="*/ 29973 h 135700"/>
                  <a:gd name="connsiteX42" fmla="*/ 0 w 56197"/>
                  <a:gd name="connsiteY42" fmla="*/ 29973 h 135700"/>
                  <a:gd name="connsiteX43" fmla="*/ 25717 w 56197"/>
                  <a:gd name="connsiteY43" fmla="*/ 40451 h 135700"/>
                  <a:gd name="connsiteX44" fmla="*/ 25717 w 56197"/>
                  <a:gd name="connsiteY44" fmla="*/ 40451 h 135700"/>
                  <a:gd name="connsiteX45" fmla="*/ 0 w 56197"/>
                  <a:gd name="connsiteY45" fmla="*/ 26163 h 135700"/>
                  <a:gd name="connsiteX46" fmla="*/ 25717 w 56197"/>
                  <a:gd name="connsiteY46" fmla="*/ 40451 h 135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56197" h="135700">
                    <a:moveTo>
                      <a:pt x="0" y="104268"/>
                    </a:moveTo>
                    <a:lnTo>
                      <a:pt x="25717" y="118556"/>
                    </a:lnTo>
                    <a:lnTo>
                      <a:pt x="25717" y="84266"/>
                    </a:lnTo>
                    <a:lnTo>
                      <a:pt x="0" y="69978"/>
                    </a:lnTo>
                    <a:lnTo>
                      <a:pt x="0" y="104268"/>
                    </a:lnTo>
                    <a:lnTo>
                      <a:pt x="0" y="104268"/>
                    </a:lnTo>
                    <a:close/>
                    <a:moveTo>
                      <a:pt x="30480" y="121413"/>
                    </a:moveTo>
                    <a:lnTo>
                      <a:pt x="55245" y="135701"/>
                    </a:lnTo>
                    <a:lnTo>
                      <a:pt x="55245" y="101411"/>
                    </a:lnTo>
                    <a:lnTo>
                      <a:pt x="30480" y="87123"/>
                    </a:lnTo>
                    <a:lnTo>
                      <a:pt x="30480" y="121413"/>
                    </a:lnTo>
                    <a:lnTo>
                      <a:pt x="30480" y="121413"/>
                    </a:lnTo>
                    <a:close/>
                    <a:moveTo>
                      <a:pt x="56197" y="98553"/>
                    </a:moveTo>
                    <a:lnTo>
                      <a:pt x="56197" y="98553"/>
                    </a:lnTo>
                    <a:lnTo>
                      <a:pt x="31432" y="84266"/>
                    </a:lnTo>
                    <a:lnTo>
                      <a:pt x="31432" y="84266"/>
                    </a:lnTo>
                    <a:lnTo>
                      <a:pt x="56197" y="98553"/>
                    </a:lnTo>
                    <a:lnTo>
                      <a:pt x="56197" y="98553"/>
                    </a:lnTo>
                    <a:close/>
                    <a:moveTo>
                      <a:pt x="30480" y="47118"/>
                    </a:moveTo>
                    <a:lnTo>
                      <a:pt x="56197" y="61406"/>
                    </a:lnTo>
                    <a:lnTo>
                      <a:pt x="56197" y="95696"/>
                    </a:lnTo>
                    <a:lnTo>
                      <a:pt x="31432" y="81408"/>
                    </a:lnTo>
                    <a:lnTo>
                      <a:pt x="31432" y="47118"/>
                    </a:lnTo>
                    <a:lnTo>
                      <a:pt x="30480" y="47118"/>
                    </a:lnTo>
                    <a:close/>
                    <a:moveTo>
                      <a:pt x="30480" y="7113"/>
                    </a:moveTo>
                    <a:lnTo>
                      <a:pt x="30480" y="41403"/>
                    </a:lnTo>
                    <a:lnTo>
                      <a:pt x="56197" y="55691"/>
                    </a:lnTo>
                    <a:lnTo>
                      <a:pt x="56197" y="50928"/>
                    </a:lnTo>
                    <a:cubicBezTo>
                      <a:pt x="56197" y="31878"/>
                      <a:pt x="43815" y="15686"/>
                      <a:pt x="30480" y="7113"/>
                    </a:cubicBezTo>
                    <a:lnTo>
                      <a:pt x="30480" y="7113"/>
                    </a:lnTo>
                    <a:close/>
                    <a:moveTo>
                      <a:pt x="3810" y="2351"/>
                    </a:moveTo>
                    <a:cubicBezTo>
                      <a:pt x="1905" y="5208"/>
                      <a:pt x="0" y="9018"/>
                      <a:pt x="0" y="15686"/>
                    </a:cubicBezTo>
                    <a:lnTo>
                      <a:pt x="0" y="24258"/>
                    </a:lnTo>
                    <a:lnTo>
                      <a:pt x="25717" y="38546"/>
                    </a:lnTo>
                    <a:lnTo>
                      <a:pt x="25717" y="4256"/>
                    </a:lnTo>
                    <a:cubicBezTo>
                      <a:pt x="17145" y="-507"/>
                      <a:pt x="9525" y="-1459"/>
                      <a:pt x="3810" y="2351"/>
                    </a:cubicBezTo>
                    <a:lnTo>
                      <a:pt x="3810" y="2351"/>
                    </a:lnTo>
                    <a:close/>
                    <a:moveTo>
                      <a:pt x="0" y="29973"/>
                    </a:moveTo>
                    <a:lnTo>
                      <a:pt x="25717" y="44261"/>
                    </a:lnTo>
                    <a:lnTo>
                      <a:pt x="25717" y="78551"/>
                    </a:lnTo>
                    <a:lnTo>
                      <a:pt x="0" y="64263"/>
                    </a:lnTo>
                    <a:lnTo>
                      <a:pt x="0" y="29973"/>
                    </a:lnTo>
                    <a:lnTo>
                      <a:pt x="0" y="29973"/>
                    </a:lnTo>
                    <a:close/>
                    <a:moveTo>
                      <a:pt x="25717" y="40451"/>
                    </a:moveTo>
                    <a:lnTo>
                      <a:pt x="25717" y="40451"/>
                    </a:lnTo>
                    <a:lnTo>
                      <a:pt x="0" y="26163"/>
                    </a:lnTo>
                    <a:lnTo>
                      <a:pt x="25717" y="40451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11" name="Freeform: Shape 610">
                <a:extLst>
                  <a:ext uri="{FF2B5EF4-FFF2-40B4-BE49-F238E27FC236}">
                    <a16:creationId xmlns:a16="http://schemas.microsoft.com/office/drawing/2014/main" id="{B2E08A6B-1CCB-46F2-A80F-982BA5CE1F74}"/>
                  </a:ext>
                </a:extLst>
              </p:cNvPr>
              <p:cNvSpPr/>
              <p:nvPr/>
            </p:nvSpPr>
            <p:spPr>
              <a:xfrm>
                <a:off x="6395085" y="3331398"/>
                <a:ext cx="57150" cy="135700"/>
              </a:xfrm>
              <a:custGeom>
                <a:avLst/>
                <a:gdLst>
                  <a:gd name="connsiteX0" fmla="*/ 0 w 57150"/>
                  <a:gd name="connsiteY0" fmla="*/ 104268 h 135700"/>
                  <a:gd name="connsiteX1" fmla="*/ 25717 w 57150"/>
                  <a:gd name="connsiteY1" fmla="*/ 118556 h 135700"/>
                  <a:gd name="connsiteX2" fmla="*/ 25717 w 57150"/>
                  <a:gd name="connsiteY2" fmla="*/ 84266 h 135700"/>
                  <a:gd name="connsiteX3" fmla="*/ 0 w 57150"/>
                  <a:gd name="connsiteY3" fmla="*/ 69978 h 135700"/>
                  <a:gd name="connsiteX4" fmla="*/ 0 w 57150"/>
                  <a:gd name="connsiteY4" fmla="*/ 104268 h 135700"/>
                  <a:gd name="connsiteX5" fmla="*/ 0 w 57150"/>
                  <a:gd name="connsiteY5" fmla="*/ 104268 h 135700"/>
                  <a:gd name="connsiteX6" fmla="*/ 31432 w 57150"/>
                  <a:gd name="connsiteY6" fmla="*/ 121413 h 135700"/>
                  <a:gd name="connsiteX7" fmla="*/ 56198 w 57150"/>
                  <a:gd name="connsiteY7" fmla="*/ 135701 h 135700"/>
                  <a:gd name="connsiteX8" fmla="*/ 56198 w 57150"/>
                  <a:gd name="connsiteY8" fmla="*/ 101411 h 135700"/>
                  <a:gd name="connsiteX9" fmla="*/ 31432 w 57150"/>
                  <a:gd name="connsiteY9" fmla="*/ 87123 h 135700"/>
                  <a:gd name="connsiteX10" fmla="*/ 31432 w 57150"/>
                  <a:gd name="connsiteY10" fmla="*/ 121413 h 135700"/>
                  <a:gd name="connsiteX11" fmla="*/ 31432 w 57150"/>
                  <a:gd name="connsiteY11" fmla="*/ 121413 h 135700"/>
                  <a:gd name="connsiteX12" fmla="*/ 56198 w 57150"/>
                  <a:gd name="connsiteY12" fmla="*/ 98553 h 135700"/>
                  <a:gd name="connsiteX13" fmla="*/ 56198 w 57150"/>
                  <a:gd name="connsiteY13" fmla="*/ 98553 h 135700"/>
                  <a:gd name="connsiteX14" fmla="*/ 31432 w 57150"/>
                  <a:gd name="connsiteY14" fmla="*/ 84266 h 135700"/>
                  <a:gd name="connsiteX15" fmla="*/ 31432 w 57150"/>
                  <a:gd name="connsiteY15" fmla="*/ 84266 h 135700"/>
                  <a:gd name="connsiteX16" fmla="*/ 56198 w 57150"/>
                  <a:gd name="connsiteY16" fmla="*/ 98553 h 135700"/>
                  <a:gd name="connsiteX17" fmla="*/ 56198 w 57150"/>
                  <a:gd name="connsiteY17" fmla="*/ 98553 h 135700"/>
                  <a:gd name="connsiteX18" fmla="*/ 31432 w 57150"/>
                  <a:gd name="connsiteY18" fmla="*/ 47118 h 135700"/>
                  <a:gd name="connsiteX19" fmla="*/ 57150 w 57150"/>
                  <a:gd name="connsiteY19" fmla="*/ 61406 h 135700"/>
                  <a:gd name="connsiteX20" fmla="*/ 57150 w 57150"/>
                  <a:gd name="connsiteY20" fmla="*/ 95696 h 135700"/>
                  <a:gd name="connsiteX21" fmla="*/ 32385 w 57150"/>
                  <a:gd name="connsiteY21" fmla="*/ 81408 h 135700"/>
                  <a:gd name="connsiteX22" fmla="*/ 32385 w 57150"/>
                  <a:gd name="connsiteY22" fmla="*/ 47118 h 135700"/>
                  <a:gd name="connsiteX23" fmla="*/ 31432 w 57150"/>
                  <a:gd name="connsiteY23" fmla="*/ 47118 h 135700"/>
                  <a:gd name="connsiteX24" fmla="*/ 31432 w 57150"/>
                  <a:gd name="connsiteY24" fmla="*/ 7113 h 135700"/>
                  <a:gd name="connsiteX25" fmla="*/ 31432 w 57150"/>
                  <a:gd name="connsiteY25" fmla="*/ 41403 h 135700"/>
                  <a:gd name="connsiteX26" fmla="*/ 57150 w 57150"/>
                  <a:gd name="connsiteY26" fmla="*/ 55691 h 135700"/>
                  <a:gd name="connsiteX27" fmla="*/ 57150 w 57150"/>
                  <a:gd name="connsiteY27" fmla="*/ 49976 h 135700"/>
                  <a:gd name="connsiteX28" fmla="*/ 31432 w 57150"/>
                  <a:gd name="connsiteY28" fmla="*/ 7113 h 135700"/>
                  <a:gd name="connsiteX29" fmla="*/ 31432 w 57150"/>
                  <a:gd name="connsiteY29" fmla="*/ 7113 h 135700"/>
                  <a:gd name="connsiteX30" fmla="*/ 4763 w 57150"/>
                  <a:gd name="connsiteY30" fmla="*/ 2351 h 135700"/>
                  <a:gd name="connsiteX31" fmla="*/ 952 w 57150"/>
                  <a:gd name="connsiteY31" fmla="*/ 15686 h 135700"/>
                  <a:gd name="connsiteX32" fmla="*/ 952 w 57150"/>
                  <a:gd name="connsiteY32" fmla="*/ 24258 h 135700"/>
                  <a:gd name="connsiteX33" fmla="*/ 26670 w 57150"/>
                  <a:gd name="connsiteY33" fmla="*/ 38546 h 135700"/>
                  <a:gd name="connsiteX34" fmla="*/ 26670 w 57150"/>
                  <a:gd name="connsiteY34" fmla="*/ 4256 h 135700"/>
                  <a:gd name="connsiteX35" fmla="*/ 4763 w 57150"/>
                  <a:gd name="connsiteY35" fmla="*/ 2351 h 135700"/>
                  <a:gd name="connsiteX36" fmla="*/ 4763 w 57150"/>
                  <a:gd name="connsiteY36" fmla="*/ 2351 h 135700"/>
                  <a:gd name="connsiteX37" fmla="*/ 952 w 57150"/>
                  <a:gd name="connsiteY37" fmla="*/ 29973 h 135700"/>
                  <a:gd name="connsiteX38" fmla="*/ 26670 w 57150"/>
                  <a:gd name="connsiteY38" fmla="*/ 44261 h 135700"/>
                  <a:gd name="connsiteX39" fmla="*/ 26670 w 57150"/>
                  <a:gd name="connsiteY39" fmla="*/ 78551 h 135700"/>
                  <a:gd name="connsiteX40" fmla="*/ 952 w 57150"/>
                  <a:gd name="connsiteY40" fmla="*/ 64263 h 135700"/>
                  <a:gd name="connsiteX41" fmla="*/ 952 w 57150"/>
                  <a:gd name="connsiteY41" fmla="*/ 29973 h 135700"/>
                  <a:gd name="connsiteX42" fmla="*/ 952 w 57150"/>
                  <a:gd name="connsiteY42" fmla="*/ 29973 h 135700"/>
                  <a:gd name="connsiteX43" fmla="*/ 25717 w 57150"/>
                  <a:gd name="connsiteY43" fmla="*/ 41403 h 135700"/>
                  <a:gd name="connsiteX44" fmla="*/ 25717 w 57150"/>
                  <a:gd name="connsiteY44" fmla="*/ 41403 h 135700"/>
                  <a:gd name="connsiteX45" fmla="*/ 0 w 57150"/>
                  <a:gd name="connsiteY45" fmla="*/ 27116 h 135700"/>
                  <a:gd name="connsiteX46" fmla="*/ 25717 w 57150"/>
                  <a:gd name="connsiteY46" fmla="*/ 41403 h 135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57150" h="135700">
                    <a:moveTo>
                      <a:pt x="0" y="104268"/>
                    </a:moveTo>
                    <a:lnTo>
                      <a:pt x="25717" y="118556"/>
                    </a:lnTo>
                    <a:lnTo>
                      <a:pt x="25717" y="84266"/>
                    </a:lnTo>
                    <a:lnTo>
                      <a:pt x="0" y="69978"/>
                    </a:lnTo>
                    <a:lnTo>
                      <a:pt x="0" y="104268"/>
                    </a:lnTo>
                    <a:lnTo>
                      <a:pt x="0" y="104268"/>
                    </a:lnTo>
                    <a:close/>
                    <a:moveTo>
                      <a:pt x="31432" y="121413"/>
                    </a:moveTo>
                    <a:lnTo>
                      <a:pt x="56198" y="135701"/>
                    </a:lnTo>
                    <a:lnTo>
                      <a:pt x="56198" y="101411"/>
                    </a:lnTo>
                    <a:lnTo>
                      <a:pt x="31432" y="87123"/>
                    </a:lnTo>
                    <a:lnTo>
                      <a:pt x="31432" y="121413"/>
                    </a:lnTo>
                    <a:lnTo>
                      <a:pt x="31432" y="121413"/>
                    </a:lnTo>
                    <a:close/>
                    <a:moveTo>
                      <a:pt x="56198" y="98553"/>
                    </a:moveTo>
                    <a:lnTo>
                      <a:pt x="56198" y="98553"/>
                    </a:lnTo>
                    <a:lnTo>
                      <a:pt x="31432" y="84266"/>
                    </a:lnTo>
                    <a:lnTo>
                      <a:pt x="31432" y="84266"/>
                    </a:lnTo>
                    <a:lnTo>
                      <a:pt x="56198" y="98553"/>
                    </a:lnTo>
                    <a:lnTo>
                      <a:pt x="56198" y="98553"/>
                    </a:lnTo>
                    <a:close/>
                    <a:moveTo>
                      <a:pt x="31432" y="47118"/>
                    </a:moveTo>
                    <a:lnTo>
                      <a:pt x="57150" y="61406"/>
                    </a:lnTo>
                    <a:lnTo>
                      <a:pt x="57150" y="95696"/>
                    </a:lnTo>
                    <a:lnTo>
                      <a:pt x="32385" y="81408"/>
                    </a:lnTo>
                    <a:lnTo>
                      <a:pt x="32385" y="47118"/>
                    </a:lnTo>
                    <a:lnTo>
                      <a:pt x="31432" y="47118"/>
                    </a:lnTo>
                    <a:close/>
                    <a:moveTo>
                      <a:pt x="31432" y="7113"/>
                    </a:moveTo>
                    <a:lnTo>
                      <a:pt x="31432" y="41403"/>
                    </a:lnTo>
                    <a:lnTo>
                      <a:pt x="57150" y="55691"/>
                    </a:lnTo>
                    <a:lnTo>
                      <a:pt x="57150" y="49976"/>
                    </a:lnTo>
                    <a:cubicBezTo>
                      <a:pt x="56198" y="31878"/>
                      <a:pt x="44767" y="15686"/>
                      <a:pt x="31432" y="7113"/>
                    </a:cubicBezTo>
                    <a:lnTo>
                      <a:pt x="31432" y="7113"/>
                    </a:lnTo>
                    <a:close/>
                    <a:moveTo>
                      <a:pt x="4763" y="2351"/>
                    </a:moveTo>
                    <a:cubicBezTo>
                      <a:pt x="2857" y="5208"/>
                      <a:pt x="952" y="9018"/>
                      <a:pt x="952" y="15686"/>
                    </a:cubicBezTo>
                    <a:lnTo>
                      <a:pt x="952" y="24258"/>
                    </a:lnTo>
                    <a:lnTo>
                      <a:pt x="26670" y="38546"/>
                    </a:lnTo>
                    <a:lnTo>
                      <a:pt x="26670" y="4256"/>
                    </a:lnTo>
                    <a:cubicBezTo>
                      <a:pt x="18098" y="-507"/>
                      <a:pt x="9525" y="-1459"/>
                      <a:pt x="4763" y="2351"/>
                    </a:cubicBezTo>
                    <a:lnTo>
                      <a:pt x="4763" y="2351"/>
                    </a:lnTo>
                    <a:close/>
                    <a:moveTo>
                      <a:pt x="952" y="29973"/>
                    </a:moveTo>
                    <a:lnTo>
                      <a:pt x="26670" y="44261"/>
                    </a:lnTo>
                    <a:lnTo>
                      <a:pt x="26670" y="78551"/>
                    </a:lnTo>
                    <a:lnTo>
                      <a:pt x="952" y="64263"/>
                    </a:lnTo>
                    <a:lnTo>
                      <a:pt x="952" y="29973"/>
                    </a:lnTo>
                    <a:lnTo>
                      <a:pt x="952" y="29973"/>
                    </a:lnTo>
                    <a:close/>
                    <a:moveTo>
                      <a:pt x="25717" y="41403"/>
                    </a:moveTo>
                    <a:lnTo>
                      <a:pt x="25717" y="41403"/>
                    </a:lnTo>
                    <a:lnTo>
                      <a:pt x="0" y="27116"/>
                    </a:lnTo>
                    <a:lnTo>
                      <a:pt x="25717" y="41403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528" name="Freeform: Shape 527">
              <a:extLst>
                <a:ext uri="{FF2B5EF4-FFF2-40B4-BE49-F238E27FC236}">
                  <a16:creationId xmlns:a16="http://schemas.microsoft.com/office/drawing/2014/main" id="{9D589501-69AC-4B75-A585-E907235DE5FC}"/>
                </a:ext>
              </a:extLst>
            </p:cNvPr>
            <p:cNvSpPr/>
            <p:nvPr/>
          </p:nvSpPr>
          <p:spPr>
            <a:xfrm>
              <a:off x="6859921" y="3368990"/>
              <a:ext cx="44767" cy="172402"/>
            </a:xfrm>
            <a:custGeom>
              <a:avLst/>
              <a:gdLst>
                <a:gd name="connsiteX0" fmla="*/ 0 w 44767"/>
                <a:gd name="connsiteY0" fmla="*/ 25718 h 172402"/>
                <a:gd name="connsiteX1" fmla="*/ 44767 w 44767"/>
                <a:gd name="connsiteY1" fmla="*/ 0 h 172402"/>
                <a:gd name="connsiteX2" fmla="*/ 44767 w 44767"/>
                <a:gd name="connsiteY2" fmla="*/ 146685 h 172402"/>
                <a:gd name="connsiteX3" fmla="*/ 0 w 44767"/>
                <a:gd name="connsiteY3" fmla="*/ 172403 h 172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767" h="172402">
                  <a:moveTo>
                    <a:pt x="0" y="25718"/>
                  </a:moveTo>
                  <a:lnTo>
                    <a:pt x="44767" y="0"/>
                  </a:lnTo>
                  <a:lnTo>
                    <a:pt x="44767" y="146685"/>
                  </a:lnTo>
                  <a:lnTo>
                    <a:pt x="0" y="172403"/>
                  </a:lnTo>
                  <a:close/>
                </a:path>
              </a:pathLst>
            </a:custGeom>
            <a:solidFill>
              <a:srgbClr val="1B1B1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9" name="Freeform: Shape 528">
              <a:extLst>
                <a:ext uri="{FF2B5EF4-FFF2-40B4-BE49-F238E27FC236}">
                  <a16:creationId xmlns:a16="http://schemas.microsoft.com/office/drawing/2014/main" id="{077DD803-3670-4E9B-B171-BC36B7564D5E}"/>
                </a:ext>
              </a:extLst>
            </p:cNvPr>
            <p:cNvSpPr/>
            <p:nvPr/>
          </p:nvSpPr>
          <p:spPr>
            <a:xfrm>
              <a:off x="6768481" y="3419473"/>
              <a:ext cx="45719" cy="172402"/>
            </a:xfrm>
            <a:custGeom>
              <a:avLst/>
              <a:gdLst>
                <a:gd name="connsiteX0" fmla="*/ 0 w 45719"/>
                <a:gd name="connsiteY0" fmla="*/ 25717 h 172402"/>
                <a:gd name="connsiteX1" fmla="*/ 45720 w 45719"/>
                <a:gd name="connsiteY1" fmla="*/ 0 h 172402"/>
                <a:gd name="connsiteX2" fmla="*/ 45720 w 45719"/>
                <a:gd name="connsiteY2" fmla="*/ 146685 h 172402"/>
                <a:gd name="connsiteX3" fmla="*/ 0 w 45719"/>
                <a:gd name="connsiteY3" fmla="*/ 172402 h 172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719" h="172402">
                  <a:moveTo>
                    <a:pt x="0" y="25717"/>
                  </a:moveTo>
                  <a:lnTo>
                    <a:pt x="45720" y="0"/>
                  </a:lnTo>
                  <a:lnTo>
                    <a:pt x="45720" y="146685"/>
                  </a:lnTo>
                  <a:lnTo>
                    <a:pt x="0" y="172402"/>
                  </a:lnTo>
                  <a:close/>
                </a:path>
              </a:pathLst>
            </a:custGeom>
            <a:solidFill>
              <a:srgbClr val="1B1B1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0" name="Freeform: Shape 529">
              <a:extLst>
                <a:ext uri="{FF2B5EF4-FFF2-40B4-BE49-F238E27FC236}">
                  <a16:creationId xmlns:a16="http://schemas.microsoft.com/office/drawing/2014/main" id="{A382BE07-8C00-4B00-B822-2CC3FD9FE21A}"/>
                </a:ext>
              </a:extLst>
            </p:cNvPr>
            <p:cNvSpPr/>
            <p:nvPr/>
          </p:nvSpPr>
          <p:spPr>
            <a:xfrm>
              <a:off x="6859921" y="3375658"/>
              <a:ext cx="33337" cy="151447"/>
            </a:xfrm>
            <a:custGeom>
              <a:avLst/>
              <a:gdLst>
                <a:gd name="connsiteX0" fmla="*/ 33338 w 33337"/>
                <a:gd name="connsiteY0" fmla="*/ 0 h 151447"/>
                <a:gd name="connsiteX1" fmla="*/ 33338 w 33337"/>
                <a:gd name="connsiteY1" fmla="*/ 132398 h 151447"/>
                <a:gd name="connsiteX2" fmla="*/ 0 w 33337"/>
                <a:gd name="connsiteY2" fmla="*/ 151448 h 151447"/>
                <a:gd name="connsiteX3" fmla="*/ 0 w 33337"/>
                <a:gd name="connsiteY3" fmla="*/ 19050 h 151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337" h="151447">
                  <a:moveTo>
                    <a:pt x="33338" y="0"/>
                  </a:moveTo>
                  <a:lnTo>
                    <a:pt x="33338" y="132398"/>
                  </a:lnTo>
                  <a:lnTo>
                    <a:pt x="0" y="151448"/>
                  </a:lnTo>
                  <a:lnTo>
                    <a:pt x="0" y="19050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1" name="Freeform: Shape 530">
              <a:extLst>
                <a:ext uri="{FF2B5EF4-FFF2-40B4-BE49-F238E27FC236}">
                  <a16:creationId xmlns:a16="http://schemas.microsoft.com/office/drawing/2014/main" id="{3CE2343A-9031-426B-994A-1B04B7086281}"/>
                </a:ext>
              </a:extLst>
            </p:cNvPr>
            <p:cNvSpPr/>
            <p:nvPr/>
          </p:nvSpPr>
          <p:spPr>
            <a:xfrm>
              <a:off x="6768481" y="3426140"/>
              <a:ext cx="34289" cy="151447"/>
            </a:xfrm>
            <a:custGeom>
              <a:avLst/>
              <a:gdLst>
                <a:gd name="connsiteX0" fmla="*/ 34290 w 34289"/>
                <a:gd name="connsiteY0" fmla="*/ 0 h 151447"/>
                <a:gd name="connsiteX1" fmla="*/ 34290 w 34289"/>
                <a:gd name="connsiteY1" fmla="*/ 133350 h 151447"/>
                <a:gd name="connsiteX2" fmla="*/ 0 w 34289"/>
                <a:gd name="connsiteY2" fmla="*/ 151448 h 151447"/>
                <a:gd name="connsiteX3" fmla="*/ 0 w 34289"/>
                <a:gd name="connsiteY3" fmla="*/ 19050 h 151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289" h="151447">
                  <a:moveTo>
                    <a:pt x="34290" y="0"/>
                  </a:moveTo>
                  <a:lnTo>
                    <a:pt x="34290" y="133350"/>
                  </a:lnTo>
                  <a:lnTo>
                    <a:pt x="0" y="151448"/>
                  </a:lnTo>
                  <a:lnTo>
                    <a:pt x="0" y="19050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2" name="Freeform: Shape 531">
              <a:extLst>
                <a:ext uri="{FF2B5EF4-FFF2-40B4-BE49-F238E27FC236}">
                  <a16:creationId xmlns:a16="http://schemas.microsoft.com/office/drawing/2014/main" id="{D6DE73DE-7FFB-4A0D-BABD-10C867A85271}"/>
                </a:ext>
              </a:extLst>
            </p:cNvPr>
            <p:cNvSpPr/>
            <p:nvPr/>
          </p:nvSpPr>
          <p:spPr>
            <a:xfrm>
              <a:off x="5994096" y="3193730"/>
              <a:ext cx="9525" cy="169544"/>
            </a:xfrm>
            <a:custGeom>
              <a:avLst/>
              <a:gdLst>
                <a:gd name="connsiteX0" fmla="*/ 0 w 9525"/>
                <a:gd name="connsiteY0" fmla="*/ 169545 h 169544"/>
                <a:gd name="connsiteX1" fmla="*/ 0 w 9525"/>
                <a:gd name="connsiteY1" fmla="*/ 0 h 169544"/>
                <a:gd name="connsiteX2" fmla="*/ 9525 w 9525"/>
                <a:gd name="connsiteY2" fmla="*/ 4763 h 169544"/>
                <a:gd name="connsiteX3" fmla="*/ 9525 w 9525"/>
                <a:gd name="connsiteY3" fmla="*/ 20955 h 169544"/>
                <a:gd name="connsiteX4" fmla="*/ 9525 w 9525"/>
                <a:gd name="connsiteY4" fmla="*/ 165735 h 169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" h="169544">
                  <a:moveTo>
                    <a:pt x="0" y="169545"/>
                  </a:moveTo>
                  <a:lnTo>
                    <a:pt x="0" y="0"/>
                  </a:lnTo>
                  <a:lnTo>
                    <a:pt x="9525" y="4763"/>
                  </a:lnTo>
                  <a:lnTo>
                    <a:pt x="9525" y="20955"/>
                  </a:lnTo>
                  <a:lnTo>
                    <a:pt x="9525" y="165735"/>
                  </a:lnTo>
                  <a:close/>
                </a:path>
              </a:pathLst>
            </a:custGeom>
            <a:solidFill>
              <a:srgbClr val="1B1B1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3" name="Freeform: Shape 532">
              <a:extLst>
                <a:ext uri="{FF2B5EF4-FFF2-40B4-BE49-F238E27FC236}">
                  <a16:creationId xmlns:a16="http://schemas.microsoft.com/office/drawing/2014/main" id="{350812C6-C3E4-4253-BDF8-AAEF024C4283}"/>
                </a:ext>
              </a:extLst>
            </p:cNvPr>
            <p:cNvSpPr/>
            <p:nvPr/>
          </p:nvSpPr>
          <p:spPr>
            <a:xfrm>
              <a:off x="5238761" y="3489958"/>
              <a:ext cx="924879" cy="647699"/>
            </a:xfrm>
            <a:custGeom>
              <a:avLst/>
              <a:gdLst>
                <a:gd name="connsiteX0" fmla="*/ 0 w 924877"/>
                <a:gd name="connsiteY0" fmla="*/ 0 h 647699"/>
                <a:gd name="connsiteX1" fmla="*/ 924878 w 924877"/>
                <a:gd name="connsiteY1" fmla="*/ 517207 h 647699"/>
                <a:gd name="connsiteX2" fmla="*/ 924878 w 924877"/>
                <a:gd name="connsiteY2" fmla="*/ 647700 h 647699"/>
                <a:gd name="connsiteX3" fmla="*/ 0 w 924877"/>
                <a:gd name="connsiteY3" fmla="*/ 130492 h 647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4877" h="647699">
                  <a:moveTo>
                    <a:pt x="0" y="0"/>
                  </a:moveTo>
                  <a:lnTo>
                    <a:pt x="924878" y="517207"/>
                  </a:lnTo>
                  <a:lnTo>
                    <a:pt x="924878" y="647700"/>
                  </a:lnTo>
                  <a:lnTo>
                    <a:pt x="0" y="130492"/>
                  </a:lnTo>
                  <a:close/>
                </a:path>
              </a:pathLst>
            </a:custGeom>
            <a:solidFill>
              <a:srgbClr val="8564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4" name="Freeform: Shape 533">
              <a:extLst>
                <a:ext uri="{FF2B5EF4-FFF2-40B4-BE49-F238E27FC236}">
                  <a16:creationId xmlns:a16="http://schemas.microsoft.com/office/drawing/2014/main" id="{8E038F66-92E2-4BE0-9DFB-C667CB49F8BD}"/>
                </a:ext>
              </a:extLst>
            </p:cNvPr>
            <p:cNvSpPr/>
            <p:nvPr/>
          </p:nvSpPr>
          <p:spPr>
            <a:xfrm>
              <a:off x="6345567" y="3444238"/>
              <a:ext cx="353378" cy="260032"/>
            </a:xfrm>
            <a:custGeom>
              <a:avLst/>
              <a:gdLst>
                <a:gd name="connsiteX0" fmla="*/ 353378 w 353377"/>
                <a:gd name="connsiteY0" fmla="*/ 197168 h 260032"/>
                <a:gd name="connsiteX1" fmla="*/ 0 w 353377"/>
                <a:gd name="connsiteY1" fmla="*/ 0 h 260032"/>
                <a:gd name="connsiteX2" fmla="*/ 0 w 353377"/>
                <a:gd name="connsiteY2" fmla="*/ 61913 h 260032"/>
                <a:gd name="connsiteX3" fmla="*/ 353378 w 353377"/>
                <a:gd name="connsiteY3" fmla="*/ 260033 h 260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3377" h="260032">
                  <a:moveTo>
                    <a:pt x="353378" y="197168"/>
                  </a:moveTo>
                  <a:lnTo>
                    <a:pt x="0" y="0"/>
                  </a:lnTo>
                  <a:lnTo>
                    <a:pt x="0" y="61913"/>
                  </a:lnTo>
                  <a:lnTo>
                    <a:pt x="353378" y="260033"/>
                  </a:lnTo>
                  <a:close/>
                </a:path>
              </a:pathLst>
            </a:custGeom>
            <a:solidFill>
              <a:srgbClr val="CBCAC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5" name="Freeform: Shape 534">
              <a:extLst>
                <a:ext uri="{FF2B5EF4-FFF2-40B4-BE49-F238E27FC236}">
                  <a16:creationId xmlns:a16="http://schemas.microsoft.com/office/drawing/2014/main" id="{19B44EBE-3C94-4415-844C-177E4A1CBB9B}"/>
                </a:ext>
              </a:extLst>
            </p:cNvPr>
            <p:cNvSpPr/>
            <p:nvPr/>
          </p:nvSpPr>
          <p:spPr>
            <a:xfrm>
              <a:off x="6156973" y="3444238"/>
              <a:ext cx="188595" cy="168592"/>
            </a:xfrm>
            <a:custGeom>
              <a:avLst/>
              <a:gdLst>
                <a:gd name="connsiteX0" fmla="*/ 188595 w 188594"/>
                <a:gd name="connsiteY0" fmla="*/ 0 h 168592"/>
                <a:gd name="connsiteX1" fmla="*/ 0 w 188594"/>
                <a:gd name="connsiteY1" fmla="*/ 106680 h 168592"/>
                <a:gd name="connsiteX2" fmla="*/ 0 w 188594"/>
                <a:gd name="connsiteY2" fmla="*/ 168593 h 168592"/>
                <a:gd name="connsiteX3" fmla="*/ 188595 w 188594"/>
                <a:gd name="connsiteY3" fmla="*/ 61913 h 168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8594" h="168592">
                  <a:moveTo>
                    <a:pt x="188595" y="0"/>
                  </a:moveTo>
                  <a:lnTo>
                    <a:pt x="0" y="106680"/>
                  </a:lnTo>
                  <a:lnTo>
                    <a:pt x="0" y="168593"/>
                  </a:lnTo>
                  <a:lnTo>
                    <a:pt x="188595" y="61913"/>
                  </a:lnTo>
                  <a:close/>
                </a:path>
              </a:pathLst>
            </a:custGeom>
            <a:solidFill>
              <a:srgbClr val="B3B2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6" name="Freeform: Shape 535">
              <a:extLst>
                <a:ext uri="{FF2B5EF4-FFF2-40B4-BE49-F238E27FC236}">
                  <a16:creationId xmlns:a16="http://schemas.microsoft.com/office/drawing/2014/main" id="{13E78B40-C851-46B7-8679-D78A7F459588}"/>
                </a:ext>
              </a:extLst>
            </p:cNvPr>
            <p:cNvSpPr/>
            <p:nvPr/>
          </p:nvSpPr>
          <p:spPr>
            <a:xfrm>
              <a:off x="6698946" y="3497578"/>
              <a:ext cx="254318" cy="206692"/>
            </a:xfrm>
            <a:custGeom>
              <a:avLst/>
              <a:gdLst>
                <a:gd name="connsiteX0" fmla="*/ 254317 w 254317"/>
                <a:gd name="connsiteY0" fmla="*/ 0 h 206692"/>
                <a:gd name="connsiteX1" fmla="*/ 0 w 254317"/>
                <a:gd name="connsiteY1" fmla="*/ 143828 h 206692"/>
                <a:gd name="connsiteX2" fmla="*/ 0 w 254317"/>
                <a:gd name="connsiteY2" fmla="*/ 206693 h 206692"/>
                <a:gd name="connsiteX3" fmla="*/ 254317 w 254317"/>
                <a:gd name="connsiteY3" fmla="*/ 62865 h 2066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317" h="206692">
                  <a:moveTo>
                    <a:pt x="254317" y="0"/>
                  </a:moveTo>
                  <a:lnTo>
                    <a:pt x="0" y="143828"/>
                  </a:lnTo>
                  <a:lnTo>
                    <a:pt x="0" y="206693"/>
                  </a:lnTo>
                  <a:lnTo>
                    <a:pt x="254317" y="62865"/>
                  </a:lnTo>
                  <a:close/>
                </a:path>
              </a:pathLst>
            </a:custGeom>
            <a:solidFill>
              <a:srgbClr val="B3B2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7" name="Freeform: Shape 536">
              <a:extLst>
                <a:ext uri="{FF2B5EF4-FFF2-40B4-BE49-F238E27FC236}">
                  <a16:creationId xmlns:a16="http://schemas.microsoft.com/office/drawing/2014/main" id="{1872ADE0-114D-4775-9FE2-D71B0A74FBEB}"/>
                </a:ext>
              </a:extLst>
            </p:cNvPr>
            <p:cNvSpPr/>
            <p:nvPr/>
          </p:nvSpPr>
          <p:spPr>
            <a:xfrm>
              <a:off x="5672150" y="2811778"/>
              <a:ext cx="695326" cy="251459"/>
            </a:xfrm>
            <a:custGeom>
              <a:avLst/>
              <a:gdLst>
                <a:gd name="connsiteX0" fmla="*/ 442913 w 695325"/>
                <a:gd name="connsiteY0" fmla="*/ 0 h 251459"/>
                <a:gd name="connsiteX1" fmla="*/ 0 w 695325"/>
                <a:gd name="connsiteY1" fmla="*/ 251460 h 251459"/>
                <a:gd name="connsiteX2" fmla="*/ 252413 w 695325"/>
                <a:gd name="connsiteY2" fmla="*/ 251460 h 251459"/>
                <a:gd name="connsiteX3" fmla="*/ 695325 w 695325"/>
                <a:gd name="connsiteY3" fmla="*/ 953 h 251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95325" h="251459">
                  <a:moveTo>
                    <a:pt x="442913" y="0"/>
                  </a:moveTo>
                  <a:lnTo>
                    <a:pt x="0" y="251460"/>
                  </a:lnTo>
                  <a:lnTo>
                    <a:pt x="252413" y="251460"/>
                  </a:lnTo>
                  <a:lnTo>
                    <a:pt x="695325" y="953"/>
                  </a:lnTo>
                  <a:close/>
                </a:path>
              </a:pathLst>
            </a:custGeom>
            <a:solidFill>
              <a:srgbClr val="62584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8" name="Freeform: Shape 537">
              <a:extLst>
                <a:ext uri="{FF2B5EF4-FFF2-40B4-BE49-F238E27FC236}">
                  <a16:creationId xmlns:a16="http://schemas.microsoft.com/office/drawing/2014/main" id="{21775048-7179-4246-B8E8-8CCDD2797FB8}"/>
                </a:ext>
              </a:extLst>
            </p:cNvPr>
            <p:cNvSpPr/>
            <p:nvPr/>
          </p:nvSpPr>
          <p:spPr>
            <a:xfrm>
              <a:off x="5924563" y="2812731"/>
              <a:ext cx="675323" cy="521017"/>
            </a:xfrm>
            <a:custGeom>
              <a:avLst/>
              <a:gdLst>
                <a:gd name="connsiteX0" fmla="*/ 442913 w 675322"/>
                <a:gd name="connsiteY0" fmla="*/ 0 h 521017"/>
                <a:gd name="connsiteX1" fmla="*/ 0 w 675322"/>
                <a:gd name="connsiteY1" fmla="*/ 250507 h 521017"/>
                <a:gd name="connsiteX2" fmla="*/ 232410 w 675322"/>
                <a:gd name="connsiteY2" fmla="*/ 521018 h 521017"/>
                <a:gd name="connsiteX3" fmla="*/ 327660 w 675322"/>
                <a:gd name="connsiteY3" fmla="*/ 467678 h 521017"/>
                <a:gd name="connsiteX4" fmla="*/ 675322 w 675322"/>
                <a:gd name="connsiteY4" fmla="*/ 270510 h 521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5322" h="521017">
                  <a:moveTo>
                    <a:pt x="442913" y="0"/>
                  </a:moveTo>
                  <a:lnTo>
                    <a:pt x="0" y="250507"/>
                  </a:lnTo>
                  <a:lnTo>
                    <a:pt x="232410" y="521018"/>
                  </a:lnTo>
                  <a:lnTo>
                    <a:pt x="327660" y="467678"/>
                  </a:lnTo>
                  <a:lnTo>
                    <a:pt x="675322" y="270510"/>
                  </a:lnTo>
                  <a:close/>
                </a:path>
              </a:pathLst>
            </a:custGeom>
            <a:solidFill>
              <a:srgbClr val="342C2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9" name="Freeform: Shape 538">
              <a:extLst>
                <a:ext uri="{FF2B5EF4-FFF2-40B4-BE49-F238E27FC236}">
                  <a16:creationId xmlns:a16="http://schemas.microsoft.com/office/drawing/2014/main" id="{A95326CA-BB31-4F11-ACF9-4E96D97094E3}"/>
                </a:ext>
              </a:extLst>
            </p:cNvPr>
            <p:cNvSpPr/>
            <p:nvPr/>
          </p:nvSpPr>
          <p:spPr>
            <a:xfrm>
              <a:off x="6698945" y="3233736"/>
              <a:ext cx="254318" cy="191452"/>
            </a:xfrm>
            <a:custGeom>
              <a:avLst/>
              <a:gdLst>
                <a:gd name="connsiteX0" fmla="*/ 130492 w 254317"/>
                <a:gd name="connsiteY0" fmla="*/ 0 h 191452"/>
                <a:gd name="connsiteX1" fmla="*/ 254317 w 254317"/>
                <a:gd name="connsiteY1" fmla="*/ 47625 h 191452"/>
                <a:gd name="connsiteX2" fmla="*/ 0 w 254317"/>
                <a:gd name="connsiteY2" fmla="*/ 191452 h 191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4317" h="191452">
                  <a:moveTo>
                    <a:pt x="130492" y="0"/>
                  </a:moveTo>
                  <a:lnTo>
                    <a:pt x="254317" y="47625"/>
                  </a:lnTo>
                  <a:lnTo>
                    <a:pt x="0" y="191452"/>
                  </a:lnTo>
                  <a:close/>
                </a:path>
              </a:pathLst>
            </a:custGeom>
            <a:solidFill>
              <a:srgbClr val="43291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40" name="Freeform: Shape 539">
              <a:extLst>
                <a:ext uri="{FF2B5EF4-FFF2-40B4-BE49-F238E27FC236}">
                  <a16:creationId xmlns:a16="http://schemas.microsoft.com/office/drawing/2014/main" id="{D21A4574-0852-4830-B570-07AA8C220370}"/>
                </a:ext>
              </a:extLst>
            </p:cNvPr>
            <p:cNvSpPr/>
            <p:nvPr/>
          </p:nvSpPr>
          <p:spPr>
            <a:xfrm>
              <a:off x="6716090" y="3240403"/>
              <a:ext cx="224789" cy="168592"/>
            </a:xfrm>
            <a:custGeom>
              <a:avLst/>
              <a:gdLst>
                <a:gd name="connsiteX0" fmla="*/ 115252 w 224789"/>
                <a:gd name="connsiteY0" fmla="*/ 0 h 168592"/>
                <a:gd name="connsiteX1" fmla="*/ 0 w 224789"/>
                <a:gd name="connsiteY1" fmla="*/ 168593 h 168592"/>
                <a:gd name="connsiteX2" fmla="*/ 224790 w 224789"/>
                <a:gd name="connsiteY2" fmla="*/ 41910 h 168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4789" h="168592">
                  <a:moveTo>
                    <a:pt x="115252" y="0"/>
                  </a:moveTo>
                  <a:lnTo>
                    <a:pt x="0" y="168593"/>
                  </a:lnTo>
                  <a:lnTo>
                    <a:pt x="224790" y="41910"/>
                  </a:lnTo>
                  <a:close/>
                </a:path>
              </a:pathLst>
            </a:custGeom>
            <a:solidFill>
              <a:srgbClr val="604B3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41" name="Freeform: Shape 540">
              <a:extLst>
                <a:ext uri="{FF2B5EF4-FFF2-40B4-BE49-F238E27FC236}">
                  <a16:creationId xmlns:a16="http://schemas.microsoft.com/office/drawing/2014/main" id="{3690B2BB-94D3-4ED7-8A2A-A547EF3F5636}"/>
                </a:ext>
              </a:extLst>
            </p:cNvPr>
            <p:cNvSpPr/>
            <p:nvPr/>
          </p:nvSpPr>
          <p:spPr>
            <a:xfrm>
              <a:off x="6724663" y="3245166"/>
              <a:ext cx="202883" cy="152399"/>
            </a:xfrm>
            <a:custGeom>
              <a:avLst/>
              <a:gdLst>
                <a:gd name="connsiteX0" fmla="*/ 0 w 202882"/>
                <a:gd name="connsiteY0" fmla="*/ 152400 h 152399"/>
                <a:gd name="connsiteX1" fmla="*/ 202883 w 202882"/>
                <a:gd name="connsiteY1" fmla="*/ 37147 h 152399"/>
                <a:gd name="connsiteX2" fmla="*/ 103822 w 202882"/>
                <a:gd name="connsiteY2" fmla="*/ 0 h 152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2882" h="152399">
                  <a:moveTo>
                    <a:pt x="0" y="152400"/>
                  </a:moveTo>
                  <a:lnTo>
                    <a:pt x="202883" y="37147"/>
                  </a:lnTo>
                  <a:lnTo>
                    <a:pt x="103822" y="0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42" name="Freeform: Shape 541">
              <a:extLst>
                <a:ext uri="{FF2B5EF4-FFF2-40B4-BE49-F238E27FC236}">
                  <a16:creationId xmlns:a16="http://schemas.microsoft.com/office/drawing/2014/main" id="{802AA00A-515F-49DA-B8D3-56BACC413BAE}"/>
                </a:ext>
              </a:extLst>
            </p:cNvPr>
            <p:cNvSpPr/>
            <p:nvPr/>
          </p:nvSpPr>
          <p:spPr>
            <a:xfrm>
              <a:off x="6476058" y="3036568"/>
              <a:ext cx="477203" cy="244792"/>
            </a:xfrm>
            <a:custGeom>
              <a:avLst/>
              <a:gdLst>
                <a:gd name="connsiteX0" fmla="*/ 123825 w 477202"/>
                <a:gd name="connsiteY0" fmla="*/ 46673 h 244792"/>
                <a:gd name="connsiteX1" fmla="*/ 477203 w 477202"/>
                <a:gd name="connsiteY1" fmla="*/ 244793 h 244792"/>
                <a:gd name="connsiteX2" fmla="*/ 353378 w 477202"/>
                <a:gd name="connsiteY2" fmla="*/ 197168 h 244792"/>
                <a:gd name="connsiteX3" fmla="*/ 0 w 477202"/>
                <a:gd name="connsiteY3" fmla="*/ 0 h 244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7202" h="244792">
                  <a:moveTo>
                    <a:pt x="123825" y="46673"/>
                  </a:moveTo>
                  <a:lnTo>
                    <a:pt x="477203" y="244793"/>
                  </a:lnTo>
                  <a:lnTo>
                    <a:pt x="353378" y="19716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2584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43" name="Freeform: Shape 542">
              <a:extLst>
                <a:ext uri="{FF2B5EF4-FFF2-40B4-BE49-F238E27FC236}">
                  <a16:creationId xmlns:a16="http://schemas.microsoft.com/office/drawing/2014/main" id="{6356B03C-EAB8-4B5C-A258-E415CB1BB8B5}"/>
                </a:ext>
              </a:extLst>
            </p:cNvPr>
            <p:cNvSpPr/>
            <p:nvPr/>
          </p:nvSpPr>
          <p:spPr>
            <a:xfrm>
              <a:off x="6345563" y="3036568"/>
              <a:ext cx="483871" cy="388619"/>
            </a:xfrm>
            <a:custGeom>
              <a:avLst/>
              <a:gdLst>
                <a:gd name="connsiteX0" fmla="*/ 130492 w 483870"/>
                <a:gd name="connsiteY0" fmla="*/ 0 h 388619"/>
                <a:gd name="connsiteX1" fmla="*/ 483870 w 483870"/>
                <a:gd name="connsiteY1" fmla="*/ 197168 h 388619"/>
                <a:gd name="connsiteX2" fmla="*/ 353378 w 483870"/>
                <a:gd name="connsiteY2" fmla="*/ 388620 h 388619"/>
                <a:gd name="connsiteX3" fmla="*/ 259080 w 483870"/>
                <a:gd name="connsiteY3" fmla="*/ 335280 h 388619"/>
                <a:gd name="connsiteX4" fmla="*/ 0 w 483870"/>
                <a:gd name="connsiteY4" fmla="*/ 190500 h 388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3870" h="388619">
                  <a:moveTo>
                    <a:pt x="130492" y="0"/>
                  </a:moveTo>
                  <a:lnTo>
                    <a:pt x="483870" y="197168"/>
                  </a:lnTo>
                  <a:lnTo>
                    <a:pt x="353378" y="388620"/>
                  </a:lnTo>
                  <a:lnTo>
                    <a:pt x="259080" y="335280"/>
                  </a:lnTo>
                  <a:lnTo>
                    <a:pt x="0" y="190500"/>
                  </a:lnTo>
                  <a:close/>
                </a:path>
              </a:pathLst>
            </a:custGeom>
            <a:solidFill>
              <a:srgbClr val="342C2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44" name="Freeform: Shape 543">
              <a:extLst>
                <a:ext uri="{FF2B5EF4-FFF2-40B4-BE49-F238E27FC236}">
                  <a16:creationId xmlns:a16="http://schemas.microsoft.com/office/drawing/2014/main" id="{06C51983-6621-4FF3-B8C8-C58DA0A77EC4}"/>
                </a:ext>
              </a:extLst>
            </p:cNvPr>
            <p:cNvSpPr/>
            <p:nvPr/>
          </p:nvSpPr>
          <p:spPr>
            <a:xfrm>
              <a:off x="6210309" y="2755580"/>
              <a:ext cx="65722" cy="118110"/>
            </a:xfrm>
            <a:custGeom>
              <a:avLst/>
              <a:gdLst>
                <a:gd name="connsiteX0" fmla="*/ 0 w 65722"/>
                <a:gd name="connsiteY0" fmla="*/ 118110 h 118110"/>
                <a:gd name="connsiteX1" fmla="*/ 0 w 65722"/>
                <a:gd name="connsiteY1" fmla="*/ 56198 h 118110"/>
                <a:gd name="connsiteX2" fmla="*/ 0 w 65722"/>
                <a:gd name="connsiteY2" fmla="*/ 37148 h 118110"/>
                <a:gd name="connsiteX3" fmla="*/ 65723 w 65722"/>
                <a:gd name="connsiteY3" fmla="*/ 0 h 118110"/>
                <a:gd name="connsiteX4" fmla="*/ 65723 w 65722"/>
                <a:gd name="connsiteY4" fmla="*/ 80963 h 118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722" h="118110">
                  <a:moveTo>
                    <a:pt x="0" y="118110"/>
                  </a:moveTo>
                  <a:lnTo>
                    <a:pt x="0" y="56198"/>
                  </a:lnTo>
                  <a:lnTo>
                    <a:pt x="0" y="37148"/>
                  </a:lnTo>
                  <a:lnTo>
                    <a:pt x="65723" y="0"/>
                  </a:lnTo>
                  <a:lnTo>
                    <a:pt x="65723" y="80963"/>
                  </a:lnTo>
                  <a:close/>
                </a:path>
              </a:pathLst>
            </a:custGeom>
            <a:solidFill>
              <a:srgbClr val="42424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45" name="Freeform: Shape 544">
              <a:extLst>
                <a:ext uri="{FF2B5EF4-FFF2-40B4-BE49-F238E27FC236}">
                  <a16:creationId xmlns:a16="http://schemas.microsoft.com/office/drawing/2014/main" id="{24E570DD-FBEB-482C-9DBB-4010164999B4}"/>
                </a:ext>
              </a:extLst>
            </p:cNvPr>
            <p:cNvSpPr/>
            <p:nvPr/>
          </p:nvSpPr>
          <p:spPr>
            <a:xfrm>
              <a:off x="6145538" y="2756533"/>
              <a:ext cx="64770" cy="117157"/>
            </a:xfrm>
            <a:custGeom>
              <a:avLst/>
              <a:gdLst>
                <a:gd name="connsiteX0" fmla="*/ 64770 w 64770"/>
                <a:gd name="connsiteY0" fmla="*/ 36195 h 117157"/>
                <a:gd name="connsiteX1" fmla="*/ 0 w 64770"/>
                <a:gd name="connsiteY1" fmla="*/ 0 h 117157"/>
                <a:gd name="connsiteX2" fmla="*/ 0 w 64770"/>
                <a:gd name="connsiteY2" fmla="*/ 117158 h 117157"/>
                <a:gd name="connsiteX3" fmla="*/ 64770 w 64770"/>
                <a:gd name="connsiteY3" fmla="*/ 117158 h 117157"/>
                <a:gd name="connsiteX4" fmla="*/ 64770 w 64770"/>
                <a:gd name="connsiteY4" fmla="*/ 117158 h 117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4770" h="117157">
                  <a:moveTo>
                    <a:pt x="64770" y="36195"/>
                  </a:moveTo>
                  <a:lnTo>
                    <a:pt x="0" y="0"/>
                  </a:lnTo>
                  <a:lnTo>
                    <a:pt x="0" y="117158"/>
                  </a:lnTo>
                  <a:lnTo>
                    <a:pt x="64770" y="117158"/>
                  </a:lnTo>
                  <a:lnTo>
                    <a:pt x="64770" y="117158"/>
                  </a:lnTo>
                  <a:close/>
                </a:path>
              </a:pathLst>
            </a:custGeom>
            <a:solidFill>
              <a:srgbClr val="5E5F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46" name="Freeform: Shape 545">
              <a:extLst>
                <a:ext uri="{FF2B5EF4-FFF2-40B4-BE49-F238E27FC236}">
                  <a16:creationId xmlns:a16="http://schemas.microsoft.com/office/drawing/2014/main" id="{87119CBC-2306-4448-A9DC-042CB8C72649}"/>
                </a:ext>
              </a:extLst>
            </p:cNvPr>
            <p:cNvSpPr/>
            <p:nvPr/>
          </p:nvSpPr>
          <p:spPr>
            <a:xfrm>
              <a:off x="6145538" y="2719387"/>
              <a:ext cx="130492" cy="73342"/>
            </a:xfrm>
            <a:custGeom>
              <a:avLst/>
              <a:gdLst>
                <a:gd name="connsiteX0" fmla="*/ 65723 w 130492"/>
                <a:gd name="connsiteY0" fmla="*/ 0 h 73342"/>
                <a:gd name="connsiteX1" fmla="*/ 0 w 130492"/>
                <a:gd name="connsiteY1" fmla="*/ 37148 h 73342"/>
                <a:gd name="connsiteX2" fmla="*/ 64770 w 130492"/>
                <a:gd name="connsiteY2" fmla="*/ 73343 h 73342"/>
                <a:gd name="connsiteX3" fmla="*/ 130493 w 130492"/>
                <a:gd name="connsiteY3" fmla="*/ 36195 h 73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0492" h="73342">
                  <a:moveTo>
                    <a:pt x="65723" y="0"/>
                  </a:moveTo>
                  <a:lnTo>
                    <a:pt x="0" y="37148"/>
                  </a:lnTo>
                  <a:lnTo>
                    <a:pt x="64770" y="73343"/>
                  </a:lnTo>
                  <a:lnTo>
                    <a:pt x="130493" y="36195"/>
                  </a:lnTo>
                  <a:close/>
                </a:path>
              </a:pathLst>
            </a:custGeom>
            <a:solidFill>
              <a:srgbClr val="96969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47" name="Freeform: Shape 546">
              <a:extLst>
                <a:ext uri="{FF2B5EF4-FFF2-40B4-BE49-F238E27FC236}">
                  <a16:creationId xmlns:a16="http://schemas.microsoft.com/office/drawing/2014/main" id="{259AF51C-317A-486E-9A08-C02C2AD29A75}"/>
                </a:ext>
              </a:extLst>
            </p:cNvPr>
            <p:cNvSpPr/>
            <p:nvPr/>
          </p:nvSpPr>
          <p:spPr>
            <a:xfrm>
              <a:off x="6152206" y="2723195"/>
              <a:ext cx="117157" cy="65722"/>
            </a:xfrm>
            <a:custGeom>
              <a:avLst/>
              <a:gdLst>
                <a:gd name="connsiteX0" fmla="*/ 59055 w 117157"/>
                <a:gd name="connsiteY0" fmla="*/ 0 h 65722"/>
                <a:gd name="connsiteX1" fmla="*/ 0 w 117157"/>
                <a:gd name="connsiteY1" fmla="*/ 33338 h 65722"/>
                <a:gd name="connsiteX2" fmla="*/ 58102 w 117157"/>
                <a:gd name="connsiteY2" fmla="*/ 65723 h 65722"/>
                <a:gd name="connsiteX3" fmla="*/ 117157 w 117157"/>
                <a:gd name="connsiteY3" fmla="*/ 32385 h 65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7157" h="65722">
                  <a:moveTo>
                    <a:pt x="59055" y="0"/>
                  </a:moveTo>
                  <a:lnTo>
                    <a:pt x="0" y="33338"/>
                  </a:lnTo>
                  <a:lnTo>
                    <a:pt x="58102" y="65723"/>
                  </a:lnTo>
                  <a:lnTo>
                    <a:pt x="117157" y="32385"/>
                  </a:lnTo>
                  <a:close/>
                </a:path>
              </a:pathLst>
            </a:custGeom>
            <a:solidFill>
              <a:srgbClr val="1B1B1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48" name="Freeform: Shape 547">
              <a:extLst>
                <a:ext uri="{FF2B5EF4-FFF2-40B4-BE49-F238E27FC236}">
                  <a16:creationId xmlns:a16="http://schemas.microsoft.com/office/drawing/2014/main" id="{9C516920-2752-4D6B-BDBD-A284D5DFB813}"/>
                </a:ext>
              </a:extLst>
            </p:cNvPr>
            <p:cNvSpPr/>
            <p:nvPr/>
          </p:nvSpPr>
          <p:spPr>
            <a:xfrm>
              <a:off x="6178876" y="2752722"/>
              <a:ext cx="63817" cy="36195"/>
            </a:xfrm>
            <a:custGeom>
              <a:avLst/>
              <a:gdLst>
                <a:gd name="connsiteX0" fmla="*/ 32385 w 63817"/>
                <a:gd name="connsiteY0" fmla="*/ 0 h 36195"/>
                <a:gd name="connsiteX1" fmla="*/ 0 w 63817"/>
                <a:gd name="connsiteY1" fmla="*/ 19050 h 36195"/>
                <a:gd name="connsiteX2" fmla="*/ 31433 w 63817"/>
                <a:gd name="connsiteY2" fmla="*/ 36195 h 36195"/>
                <a:gd name="connsiteX3" fmla="*/ 63818 w 63817"/>
                <a:gd name="connsiteY3" fmla="*/ 18098 h 36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817" h="36195">
                  <a:moveTo>
                    <a:pt x="32385" y="0"/>
                  </a:moveTo>
                  <a:lnTo>
                    <a:pt x="0" y="19050"/>
                  </a:lnTo>
                  <a:lnTo>
                    <a:pt x="31433" y="36195"/>
                  </a:lnTo>
                  <a:lnTo>
                    <a:pt x="63818" y="18098"/>
                  </a:lnTo>
                  <a:close/>
                </a:path>
              </a:pathLst>
            </a:custGeom>
            <a:solidFill>
              <a:srgbClr val="0000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49" name="Freeform: Shape 548">
              <a:extLst>
                <a:ext uri="{FF2B5EF4-FFF2-40B4-BE49-F238E27FC236}">
                  <a16:creationId xmlns:a16="http://schemas.microsoft.com/office/drawing/2014/main" id="{B0C5B2AA-394D-45FC-B7C8-421EFB60FBBF}"/>
                </a:ext>
              </a:extLst>
            </p:cNvPr>
            <p:cNvSpPr/>
            <p:nvPr/>
          </p:nvSpPr>
          <p:spPr>
            <a:xfrm>
              <a:off x="5672145" y="3226116"/>
              <a:ext cx="579121" cy="324802"/>
            </a:xfrm>
            <a:custGeom>
              <a:avLst/>
              <a:gdLst>
                <a:gd name="connsiteX0" fmla="*/ 94298 w 579120"/>
                <a:gd name="connsiteY0" fmla="*/ 0 h 324802"/>
                <a:gd name="connsiteX1" fmla="*/ 0 w 579120"/>
                <a:gd name="connsiteY1" fmla="*/ 53340 h 324802"/>
                <a:gd name="connsiteX2" fmla="*/ 484823 w 579120"/>
                <a:gd name="connsiteY2" fmla="*/ 324803 h 324802"/>
                <a:gd name="connsiteX3" fmla="*/ 579120 w 579120"/>
                <a:gd name="connsiteY3" fmla="*/ 271462 h 324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9120" h="324802">
                  <a:moveTo>
                    <a:pt x="94298" y="0"/>
                  </a:moveTo>
                  <a:lnTo>
                    <a:pt x="0" y="53340"/>
                  </a:lnTo>
                  <a:lnTo>
                    <a:pt x="484823" y="324803"/>
                  </a:lnTo>
                  <a:lnTo>
                    <a:pt x="579120" y="271462"/>
                  </a:lnTo>
                  <a:close/>
                </a:path>
              </a:pathLst>
            </a:custGeom>
            <a:solidFill>
              <a:srgbClr val="CBCAC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50" name="Freeform: Shape 549">
              <a:extLst>
                <a:ext uri="{FF2B5EF4-FFF2-40B4-BE49-F238E27FC236}">
                  <a16:creationId xmlns:a16="http://schemas.microsoft.com/office/drawing/2014/main" id="{7DC10DD2-E2D9-4D66-A997-0B0C85F8F7F6}"/>
                </a:ext>
              </a:extLst>
            </p:cNvPr>
            <p:cNvSpPr/>
            <p:nvPr/>
          </p:nvSpPr>
          <p:spPr>
            <a:xfrm>
              <a:off x="6145537" y="3328032"/>
              <a:ext cx="11430" cy="222885"/>
            </a:xfrm>
            <a:custGeom>
              <a:avLst/>
              <a:gdLst>
                <a:gd name="connsiteX0" fmla="*/ 11430 w 11430"/>
                <a:gd name="connsiteY0" fmla="*/ 222885 h 222885"/>
                <a:gd name="connsiteX1" fmla="*/ 11430 w 11430"/>
                <a:gd name="connsiteY1" fmla="*/ 5715 h 222885"/>
                <a:gd name="connsiteX2" fmla="*/ 0 w 11430"/>
                <a:gd name="connsiteY2" fmla="*/ 0 h 222885"/>
                <a:gd name="connsiteX3" fmla="*/ 0 w 11430"/>
                <a:gd name="connsiteY3" fmla="*/ 216217 h 222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30" h="222885">
                  <a:moveTo>
                    <a:pt x="11430" y="222885"/>
                  </a:moveTo>
                  <a:lnTo>
                    <a:pt x="11430" y="5715"/>
                  </a:lnTo>
                  <a:lnTo>
                    <a:pt x="0" y="0"/>
                  </a:lnTo>
                  <a:lnTo>
                    <a:pt x="0" y="216217"/>
                  </a:lnTo>
                  <a:close/>
                </a:path>
              </a:pathLst>
            </a:custGeom>
            <a:solidFill>
              <a:srgbClr val="E5E6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51" name="Freeform: Shape 550">
              <a:extLst>
                <a:ext uri="{FF2B5EF4-FFF2-40B4-BE49-F238E27FC236}">
                  <a16:creationId xmlns:a16="http://schemas.microsoft.com/office/drawing/2014/main" id="{0A01E891-F260-4DD7-BB18-DEB0460230C7}"/>
                </a:ext>
              </a:extLst>
            </p:cNvPr>
            <p:cNvSpPr/>
            <p:nvPr/>
          </p:nvSpPr>
          <p:spPr>
            <a:xfrm>
              <a:off x="6009331" y="3245165"/>
              <a:ext cx="12382" cy="222884"/>
            </a:xfrm>
            <a:custGeom>
              <a:avLst/>
              <a:gdLst>
                <a:gd name="connsiteX0" fmla="*/ 0 w 12382"/>
                <a:gd name="connsiteY0" fmla="*/ 222885 h 222884"/>
                <a:gd name="connsiteX1" fmla="*/ 0 w 12382"/>
                <a:gd name="connsiteY1" fmla="*/ 6668 h 222884"/>
                <a:gd name="connsiteX2" fmla="*/ 12382 w 12382"/>
                <a:gd name="connsiteY2" fmla="*/ 0 h 222884"/>
                <a:gd name="connsiteX3" fmla="*/ 12382 w 12382"/>
                <a:gd name="connsiteY3" fmla="*/ 216218 h 222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382" h="222884">
                  <a:moveTo>
                    <a:pt x="0" y="222885"/>
                  </a:moveTo>
                  <a:lnTo>
                    <a:pt x="0" y="6668"/>
                  </a:lnTo>
                  <a:lnTo>
                    <a:pt x="12382" y="0"/>
                  </a:lnTo>
                  <a:lnTo>
                    <a:pt x="12382" y="216218"/>
                  </a:lnTo>
                  <a:close/>
                </a:path>
              </a:pathLst>
            </a:custGeom>
            <a:solidFill>
              <a:srgbClr val="B3B2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52" name="Freeform: Shape 551">
              <a:extLst>
                <a:ext uri="{FF2B5EF4-FFF2-40B4-BE49-F238E27FC236}">
                  <a16:creationId xmlns:a16="http://schemas.microsoft.com/office/drawing/2014/main" id="{B6CAF64E-9647-438B-8C99-CBA98E2D0886}"/>
                </a:ext>
              </a:extLst>
            </p:cNvPr>
            <p:cNvSpPr/>
            <p:nvPr/>
          </p:nvSpPr>
          <p:spPr>
            <a:xfrm>
              <a:off x="5997901" y="3245165"/>
              <a:ext cx="11430" cy="222884"/>
            </a:xfrm>
            <a:custGeom>
              <a:avLst/>
              <a:gdLst>
                <a:gd name="connsiteX0" fmla="*/ 11430 w 11430"/>
                <a:gd name="connsiteY0" fmla="*/ 222885 h 222884"/>
                <a:gd name="connsiteX1" fmla="*/ 11430 w 11430"/>
                <a:gd name="connsiteY1" fmla="*/ 6668 h 222884"/>
                <a:gd name="connsiteX2" fmla="*/ 0 w 11430"/>
                <a:gd name="connsiteY2" fmla="*/ 0 h 222884"/>
                <a:gd name="connsiteX3" fmla="*/ 0 w 11430"/>
                <a:gd name="connsiteY3" fmla="*/ 216218 h 222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30" h="222884">
                  <a:moveTo>
                    <a:pt x="11430" y="222885"/>
                  </a:moveTo>
                  <a:lnTo>
                    <a:pt x="11430" y="6668"/>
                  </a:lnTo>
                  <a:lnTo>
                    <a:pt x="0" y="0"/>
                  </a:lnTo>
                  <a:lnTo>
                    <a:pt x="0" y="216218"/>
                  </a:lnTo>
                  <a:close/>
                </a:path>
              </a:pathLst>
            </a:custGeom>
            <a:solidFill>
              <a:srgbClr val="E5E6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53" name="Freeform: Shape 552">
              <a:extLst>
                <a:ext uri="{FF2B5EF4-FFF2-40B4-BE49-F238E27FC236}">
                  <a16:creationId xmlns:a16="http://schemas.microsoft.com/office/drawing/2014/main" id="{CCA75854-8AB5-465F-8036-1783B07C6D18}"/>
                </a:ext>
              </a:extLst>
            </p:cNvPr>
            <p:cNvSpPr/>
            <p:nvPr/>
          </p:nvSpPr>
          <p:spPr>
            <a:xfrm>
              <a:off x="5816926" y="3136579"/>
              <a:ext cx="11430" cy="223837"/>
            </a:xfrm>
            <a:custGeom>
              <a:avLst/>
              <a:gdLst>
                <a:gd name="connsiteX0" fmla="*/ 0 w 11430"/>
                <a:gd name="connsiteY0" fmla="*/ 223838 h 223837"/>
                <a:gd name="connsiteX1" fmla="*/ 0 w 11430"/>
                <a:gd name="connsiteY1" fmla="*/ 6668 h 223837"/>
                <a:gd name="connsiteX2" fmla="*/ 11430 w 11430"/>
                <a:gd name="connsiteY2" fmla="*/ 0 h 223837"/>
                <a:gd name="connsiteX3" fmla="*/ 11430 w 11430"/>
                <a:gd name="connsiteY3" fmla="*/ 217170 h 223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30" h="223837">
                  <a:moveTo>
                    <a:pt x="0" y="223838"/>
                  </a:moveTo>
                  <a:lnTo>
                    <a:pt x="0" y="6668"/>
                  </a:lnTo>
                  <a:lnTo>
                    <a:pt x="11430" y="0"/>
                  </a:lnTo>
                  <a:lnTo>
                    <a:pt x="11430" y="217170"/>
                  </a:lnTo>
                  <a:close/>
                </a:path>
              </a:pathLst>
            </a:custGeom>
            <a:solidFill>
              <a:srgbClr val="B3B2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54" name="Freeform: Shape 553">
              <a:extLst>
                <a:ext uri="{FF2B5EF4-FFF2-40B4-BE49-F238E27FC236}">
                  <a16:creationId xmlns:a16="http://schemas.microsoft.com/office/drawing/2014/main" id="{3760269D-2B5D-4755-AC61-94E280C14F9B}"/>
                </a:ext>
              </a:extLst>
            </p:cNvPr>
            <p:cNvSpPr/>
            <p:nvPr/>
          </p:nvSpPr>
          <p:spPr>
            <a:xfrm>
              <a:off x="5805495" y="3137532"/>
              <a:ext cx="11430" cy="222885"/>
            </a:xfrm>
            <a:custGeom>
              <a:avLst/>
              <a:gdLst>
                <a:gd name="connsiteX0" fmla="*/ 11430 w 11430"/>
                <a:gd name="connsiteY0" fmla="*/ 222885 h 222885"/>
                <a:gd name="connsiteX1" fmla="*/ 11430 w 11430"/>
                <a:gd name="connsiteY1" fmla="*/ 5715 h 222885"/>
                <a:gd name="connsiteX2" fmla="*/ 0 w 11430"/>
                <a:gd name="connsiteY2" fmla="*/ 0 h 222885"/>
                <a:gd name="connsiteX3" fmla="*/ 0 w 11430"/>
                <a:gd name="connsiteY3" fmla="*/ 216217 h 222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30" h="222885">
                  <a:moveTo>
                    <a:pt x="11430" y="222885"/>
                  </a:moveTo>
                  <a:lnTo>
                    <a:pt x="11430" y="5715"/>
                  </a:lnTo>
                  <a:lnTo>
                    <a:pt x="0" y="0"/>
                  </a:lnTo>
                  <a:lnTo>
                    <a:pt x="0" y="216217"/>
                  </a:lnTo>
                  <a:close/>
                </a:path>
              </a:pathLst>
            </a:custGeom>
            <a:solidFill>
              <a:srgbClr val="E5E6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55" name="Freeform: Shape 554">
              <a:extLst>
                <a:ext uri="{FF2B5EF4-FFF2-40B4-BE49-F238E27FC236}">
                  <a16:creationId xmlns:a16="http://schemas.microsoft.com/office/drawing/2014/main" id="{2091AD4E-427C-4F83-A792-D18CB7F0639B}"/>
                </a:ext>
              </a:extLst>
            </p:cNvPr>
            <p:cNvSpPr/>
            <p:nvPr/>
          </p:nvSpPr>
          <p:spPr>
            <a:xfrm>
              <a:off x="5775016" y="3360417"/>
              <a:ext cx="222884" cy="125729"/>
            </a:xfrm>
            <a:custGeom>
              <a:avLst/>
              <a:gdLst>
                <a:gd name="connsiteX0" fmla="*/ 180975 w 222884"/>
                <a:gd name="connsiteY0" fmla="*/ 125730 h 125729"/>
                <a:gd name="connsiteX1" fmla="*/ 222885 w 222884"/>
                <a:gd name="connsiteY1" fmla="*/ 100965 h 125729"/>
                <a:gd name="connsiteX2" fmla="*/ 41910 w 222884"/>
                <a:gd name="connsiteY2" fmla="*/ 0 h 125729"/>
                <a:gd name="connsiteX3" fmla="*/ 39053 w 222884"/>
                <a:gd name="connsiteY3" fmla="*/ 952 h 125729"/>
                <a:gd name="connsiteX4" fmla="*/ 0 w 222884"/>
                <a:gd name="connsiteY4" fmla="*/ 23813 h 125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884" h="125729">
                  <a:moveTo>
                    <a:pt x="180975" y="125730"/>
                  </a:moveTo>
                  <a:lnTo>
                    <a:pt x="222885" y="100965"/>
                  </a:lnTo>
                  <a:lnTo>
                    <a:pt x="41910" y="0"/>
                  </a:lnTo>
                  <a:lnTo>
                    <a:pt x="39053" y="952"/>
                  </a:lnTo>
                  <a:lnTo>
                    <a:pt x="0" y="23813"/>
                  </a:lnTo>
                  <a:close/>
                </a:path>
              </a:pathLst>
            </a:custGeom>
            <a:solidFill>
              <a:srgbClr val="CBCAC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56" name="Freeform: Shape 555">
              <a:extLst>
                <a:ext uri="{FF2B5EF4-FFF2-40B4-BE49-F238E27FC236}">
                  <a16:creationId xmlns:a16="http://schemas.microsoft.com/office/drawing/2014/main" id="{79B5C782-6AEB-4653-9F2E-B7AD4BB7CB8B}"/>
                </a:ext>
              </a:extLst>
            </p:cNvPr>
            <p:cNvSpPr/>
            <p:nvPr/>
          </p:nvSpPr>
          <p:spPr>
            <a:xfrm>
              <a:off x="5759775" y="3405185"/>
              <a:ext cx="196216" cy="109537"/>
            </a:xfrm>
            <a:custGeom>
              <a:avLst/>
              <a:gdLst>
                <a:gd name="connsiteX0" fmla="*/ 180975 w 196215"/>
                <a:gd name="connsiteY0" fmla="*/ 109538 h 109537"/>
                <a:gd name="connsiteX1" fmla="*/ 196215 w 196215"/>
                <a:gd name="connsiteY1" fmla="*/ 100965 h 109537"/>
                <a:gd name="connsiteX2" fmla="*/ 15240 w 196215"/>
                <a:gd name="connsiteY2" fmla="*/ 0 h 109537"/>
                <a:gd name="connsiteX3" fmla="*/ 0 w 196215"/>
                <a:gd name="connsiteY3" fmla="*/ 8573 h 109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6215" h="109537">
                  <a:moveTo>
                    <a:pt x="180975" y="109538"/>
                  </a:moveTo>
                  <a:lnTo>
                    <a:pt x="196215" y="100965"/>
                  </a:lnTo>
                  <a:lnTo>
                    <a:pt x="15240" y="0"/>
                  </a:lnTo>
                  <a:lnTo>
                    <a:pt x="0" y="8573"/>
                  </a:lnTo>
                  <a:close/>
                </a:path>
              </a:pathLst>
            </a:custGeom>
            <a:solidFill>
              <a:srgbClr val="CBCAC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57" name="Freeform: Shape 556">
              <a:extLst>
                <a:ext uri="{FF2B5EF4-FFF2-40B4-BE49-F238E27FC236}">
                  <a16:creationId xmlns:a16="http://schemas.microsoft.com/office/drawing/2014/main" id="{D1CE3027-0352-4584-85B8-AC9627EAC4B1}"/>
                </a:ext>
              </a:extLst>
            </p:cNvPr>
            <p:cNvSpPr/>
            <p:nvPr/>
          </p:nvSpPr>
          <p:spPr>
            <a:xfrm>
              <a:off x="5775016" y="3384230"/>
              <a:ext cx="180975" cy="121919"/>
            </a:xfrm>
            <a:custGeom>
              <a:avLst/>
              <a:gdLst>
                <a:gd name="connsiteX0" fmla="*/ 180975 w 180975"/>
                <a:gd name="connsiteY0" fmla="*/ 121920 h 121919"/>
                <a:gd name="connsiteX1" fmla="*/ 180975 w 180975"/>
                <a:gd name="connsiteY1" fmla="*/ 100965 h 121919"/>
                <a:gd name="connsiteX2" fmla="*/ 131445 w 180975"/>
                <a:gd name="connsiteY2" fmla="*/ 73342 h 121919"/>
                <a:gd name="connsiteX3" fmla="*/ 0 w 180975"/>
                <a:gd name="connsiteY3" fmla="*/ 0 h 121919"/>
                <a:gd name="connsiteX4" fmla="*/ 0 w 180975"/>
                <a:gd name="connsiteY4" fmla="*/ 20955 h 121919"/>
                <a:gd name="connsiteX5" fmla="*/ 180975 w 180975"/>
                <a:gd name="connsiteY5" fmla="*/ 121920 h 121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0975" h="121919">
                  <a:moveTo>
                    <a:pt x="180975" y="121920"/>
                  </a:moveTo>
                  <a:lnTo>
                    <a:pt x="180975" y="100965"/>
                  </a:lnTo>
                  <a:lnTo>
                    <a:pt x="131445" y="73342"/>
                  </a:lnTo>
                  <a:lnTo>
                    <a:pt x="0" y="0"/>
                  </a:lnTo>
                  <a:lnTo>
                    <a:pt x="0" y="20955"/>
                  </a:lnTo>
                  <a:lnTo>
                    <a:pt x="180975" y="121920"/>
                  </a:lnTo>
                  <a:close/>
                </a:path>
              </a:pathLst>
            </a:custGeom>
            <a:solidFill>
              <a:srgbClr val="B3B2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58" name="Freeform: Shape 557">
              <a:extLst>
                <a:ext uri="{FF2B5EF4-FFF2-40B4-BE49-F238E27FC236}">
                  <a16:creationId xmlns:a16="http://schemas.microsoft.com/office/drawing/2014/main" id="{A22B0AC5-C457-4512-9A5F-0B6F2A378BD3}"/>
                </a:ext>
              </a:extLst>
            </p:cNvPr>
            <p:cNvSpPr/>
            <p:nvPr/>
          </p:nvSpPr>
          <p:spPr>
            <a:xfrm>
              <a:off x="5744535" y="3433760"/>
              <a:ext cx="196215" cy="109537"/>
            </a:xfrm>
            <a:custGeom>
              <a:avLst/>
              <a:gdLst>
                <a:gd name="connsiteX0" fmla="*/ 180975 w 196214"/>
                <a:gd name="connsiteY0" fmla="*/ 109538 h 109537"/>
                <a:gd name="connsiteX1" fmla="*/ 196215 w 196214"/>
                <a:gd name="connsiteY1" fmla="*/ 101917 h 109537"/>
                <a:gd name="connsiteX2" fmla="*/ 15240 w 196214"/>
                <a:gd name="connsiteY2" fmla="*/ 0 h 109537"/>
                <a:gd name="connsiteX3" fmla="*/ 0 w 196214"/>
                <a:gd name="connsiteY3" fmla="*/ 8573 h 109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6214" h="109537">
                  <a:moveTo>
                    <a:pt x="180975" y="109538"/>
                  </a:moveTo>
                  <a:lnTo>
                    <a:pt x="196215" y="101917"/>
                  </a:lnTo>
                  <a:lnTo>
                    <a:pt x="15240" y="0"/>
                  </a:lnTo>
                  <a:lnTo>
                    <a:pt x="0" y="8573"/>
                  </a:lnTo>
                  <a:close/>
                </a:path>
              </a:pathLst>
            </a:custGeom>
            <a:solidFill>
              <a:srgbClr val="CBCAC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59" name="Freeform: Shape 558">
              <a:extLst>
                <a:ext uri="{FF2B5EF4-FFF2-40B4-BE49-F238E27FC236}">
                  <a16:creationId xmlns:a16="http://schemas.microsoft.com/office/drawing/2014/main" id="{984D2DE7-30BF-4474-B9BF-AD70B67EDC96}"/>
                </a:ext>
              </a:extLst>
            </p:cNvPr>
            <p:cNvSpPr/>
            <p:nvPr/>
          </p:nvSpPr>
          <p:spPr>
            <a:xfrm>
              <a:off x="5744536" y="3442333"/>
              <a:ext cx="180975" cy="121919"/>
            </a:xfrm>
            <a:custGeom>
              <a:avLst/>
              <a:gdLst>
                <a:gd name="connsiteX0" fmla="*/ 180975 w 180975"/>
                <a:gd name="connsiteY0" fmla="*/ 121920 h 121919"/>
                <a:gd name="connsiteX1" fmla="*/ 180975 w 180975"/>
                <a:gd name="connsiteY1" fmla="*/ 100965 h 121919"/>
                <a:gd name="connsiteX2" fmla="*/ 0 w 180975"/>
                <a:gd name="connsiteY2" fmla="*/ 0 h 121919"/>
                <a:gd name="connsiteX3" fmla="*/ 0 w 180975"/>
                <a:gd name="connsiteY3" fmla="*/ 20002 h 121919"/>
                <a:gd name="connsiteX4" fmla="*/ 180975 w 180975"/>
                <a:gd name="connsiteY4" fmla="*/ 121920 h 121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0975" h="121919">
                  <a:moveTo>
                    <a:pt x="180975" y="121920"/>
                  </a:moveTo>
                  <a:lnTo>
                    <a:pt x="180975" y="100965"/>
                  </a:lnTo>
                  <a:lnTo>
                    <a:pt x="0" y="0"/>
                  </a:lnTo>
                  <a:lnTo>
                    <a:pt x="0" y="20002"/>
                  </a:lnTo>
                  <a:lnTo>
                    <a:pt x="180975" y="121920"/>
                  </a:lnTo>
                  <a:close/>
                </a:path>
              </a:pathLst>
            </a:custGeom>
            <a:solidFill>
              <a:srgbClr val="B3B2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60" name="Freeform: Shape 559">
              <a:extLst>
                <a:ext uri="{FF2B5EF4-FFF2-40B4-BE49-F238E27FC236}">
                  <a16:creationId xmlns:a16="http://schemas.microsoft.com/office/drawing/2014/main" id="{53A1DF05-85E2-43AA-A910-75CDDAF3DDAD}"/>
                </a:ext>
              </a:extLst>
            </p:cNvPr>
            <p:cNvSpPr/>
            <p:nvPr/>
          </p:nvSpPr>
          <p:spPr>
            <a:xfrm>
              <a:off x="5759775" y="3413757"/>
              <a:ext cx="180974" cy="121919"/>
            </a:xfrm>
            <a:custGeom>
              <a:avLst/>
              <a:gdLst>
                <a:gd name="connsiteX0" fmla="*/ 180975 w 180974"/>
                <a:gd name="connsiteY0" fmla="*/ 121920 h 121919"/>
                <a:gd name="connsiteX1" fmla="*/ 180975 w 180974"/>
                <a:gd name="connsiteY1" fmla="*/ 100965 h 121919"/>
                <a:gd name="connsiteX2" fmla="*/ 0 w 180974"/>
                <a:gd name="connsiteY2" fmla="*/ 0 h 121919"/>
                <a:gd name="connsiteX3" fmla="*/ 0 w 180974"/>
                <a:gd name="connsiteY3" fmla="*/ 20955 h 121919"/>
                <a:gd name="connsiteX4" fmla="*/ 180975 w 180974"/>
                <a:gd name="connsiteY4" fmla="*/ 121920 h 121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0974" h="121919">
                  <a:moveTo>
                    <a:pt x="180975" y="121920"/>
                  </a:moveTo>
                  <a:lnTo>
                    <a:pt x="180975" y="100965"/>
                  </a:lnTo>
                  <a:lnTo>
                    <a:pt x="0" y="0"/>
                  </a:lnTo>
                  <a:lnTo>
                    <a:pt x="0" y="20955"/>
                  </a:lnTo>
                  <a:lnTo>
                    <a:pt x="180975" y="121920"/>
                  </a:lnTo>
                  <a:close/>
                </a:path>
              </a:pathLst>
            </a:custGeom>
            <a:solidFill>
              <a:srgbClr val="B3B2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61" name="Freeform: Shape 560">
              <a:extLst>
                <a:ext uri="{FF2B5EF4-FFF2-40B4-BE49-F238E27FC236}">
                  <a16:creationId xmlns:a16="http://schemas.microsoft.com/office/drawing/2014/main" id="{955DBECB-A216-4EE2-AB7B-B363FD942B7E}"/>
                </a:ext>
              </a:extLst>
            </p:cNvPr>
            <p:cNvSpPr/>
            <p:nvPr/>
          </p:nvSpPr>
          <p:spPr>
            <a:xfrm>
              <a:off x="5925511" y="3461382"/>
              <a:ext cx="72389" cy="102869"/>
            </a:xfrm>
            <a:custGeom>
              <a:avLst/>
              <a:gdLst>
                <a:gd name="connsiteX0" fmla="*/ 72390 w 72389"/>
                <a:gd name="connsiteY0" fmla="*/ 61913 h 102869"/>
                <a:gd name="connsiteX1" fmla="*/ 72390 w 72389"/>
                <a:gd name="connsiteY1" fmla="*/ 61913 h 102869"/>
                <a:gd name="connsiteX2" fmla="*/ 72390 w 72389"/>
                <a:gd name="connsiteY2" fmla="*/ 0 h 102869"/>
                <a:gd name="connsiteX3" fmla="*/ 30480 w 72389"/>
                <a:gd name="connsiteY3" fmla="*/ 24765 h 102869"/>
                <a:gd name="connsiteX4" fmla="*/ 30480 w 72389"/>
                <a:gd name="connsiteY4" fmla="*/ 44767 h 102869"/>
                <a:gd name="connsiteX5" fmla="*/ 15240 w 72389"/>
                <a:gd name="connsiteY5" fmla="*/ 53340 h 102869"/>
                <a:gd name="connsiteX6" fmla="*/ 15240 w 72389"/>
                <a:gd name="connsiteY6" fmla="*/ 74295 h 102869"/>
                <a:gd name="connsiteX7" fmla="*/ 0 w 72389"/>
                <a:gd name="connsiteY7" fmla="*/ 81915 h 102869"/>
                <a:gd name="connsiteX8" fmla="*/ 0 w 72389"/>
                <a:gd name="connsiteY8" fmla="*/ 102870 h 102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2389" h="102869">
                  <a:moveTo>
                    <a:pt x="72390" y="61913"/>
                  </a:moveTo>
                  <a:lnTo>
                    <a:pt x="72390" y="61913"/>
                  </a:lnTo>
                  <a:lnTo>
                    <a:pt x="72390" y="0"/>
                  </a:lnTo>
                  <a:lnTo>
                    <a:pt x="30480" y="24765"/>
                  </a:lnTo>
                  <a:lnTo>
                    <a:pt x="30480" y="44767"/>
                  </a:lnTo>
                  <a:lnTo>
                    <a:pt x="15240" y="53340"/>
                  </a:lnTo>
                  <a:lnTo>
                    <a:pt x="15240" y="74295"/>
                  </a:lnTo>
                  <a:lnTo>
                    <a:pt x="0" y="81915"/>
                  </a:lnTo>
                  <a:lnTo>
                    <a:pt x="0" y="102870"/>
                  </a:lnTo>
                  <a:close/>
                </a:path>
              </a:pathLst>
            </a:custGeom>
            <a:solidFill>
              <a:srgbClr val="B3B2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62" name="Freeform: Shape 561">
              <a:extLst>
                <a:ext uri="{FF2B5EF4-FFF2-40B4-BE49-F238E27FC236}">
                  <a16:creationId xmlns:a16="http://schemas.microsoft.com/office/drawing/2014/main" id="{CE4CE3BF-7970-41E4-AFAA-11847A74CA10}"/>
                </a:ext>
              </a:extLst>
            </p:cNvPr>
            <p:cNvSpPr/>
            <p:nvPr/>
          </p:nvSpPr>
          <p:spPr>
            <a:xfrm>
              <a:off x="6009331" y="3404232"/>
              <a:ext cx="136207" cy="80962"/>
            </a:xfrm>
            <a:custGeom>
              <a:avLst/>
              <a:gdLst>
                <a:gd name="connsiteX0" fmla="*/ 136207 w 136207"/>
                <a:gd name="connsiteY0" fmla="*/ 69532 h 80962"/>
                <a:gd name="connsiteX1" fmla="*/ 12382 w 136207"/>
                <a:gd name="connsiteY1" fmla="*/ 0 h 80962"/>
                <a:gd name="connsiteX2" fmla="*/ 0 w 136207"/>
                <a:gd name="connsiteY2" fmla="*/ 5715 h 80962"/>
                <a:gd name="connsiteX3" fmla="*/ 136207 w 136207"/>
                <a:gd name="connsiteY3" fmla="*/ 80963 h 80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6207" h="80962">
                  <a:moveTo>
                    <a:pt x="136207" y="69532"/>
                  </a:moveTo>
                  <a:lnTo>
                    <a:pt x="12382" y="0"/>
                  </a:lnTo>
                  <a:lnTo>
                    <a:pt x="0" y="5715"/>
                  </a:lnTo>
                  <a:lnTo>
                    <a:pt x="136207" y="80963"/>
                  </a:lnTo>
                  <a:close/>
                </a:path>
              </a:pathLst>
            </a:custGeom>
            <a:solidFill>
              <a:srgbClr val="B3B2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63" name="Freeform: Shape 562">
              <a:extLst>
                <a:ext uri="{FF2B5EF4-FFF2-40B4-BE49-F238E27FC236}">
                  <a16:creationId xmlns:a16="http://schemas.microsoft.com/office/drawing/2014/main" id="{4AF57F7C-1247-4CBD-A445-002B1840128D}"/>
                </a:ext>
              </a:extLst>
            </p:cNvPr>
            <p:cNvSpPr/>
            <p:nvPr/>
          </p:nvSpPr>
          <p:spPr>
            <a:xfrm>
              <a:off x="6009331" y="3374705"/>
              <a:ext cx="136207" cy="80962"/>
            </a:xfrm>
            <a:custGeom>
              <a:avLst/>
              <a:gdLst>
                <a:gd name="connsiteX0" fmla="*/ 136207 w 136207"/>
                <a:gd name="connsiteY0" fmla="*/ 69532 h 80962"/>
                <a:gd name="connsiteX1" fmla="*/ 12382 w 136207"/>
                <a:gd name="connsiteY1" fmla="*/ 0 h 80962"/>
                <a:gd name="connsiteX2" fmla="*/ 0 w 136207"/>
                <a:gd name="connsiteY2" fmla="*/ 4763 h 80962"/>
                <a:gd name="connsiteX3" fmla="*/ 136207 w 136207"/>
                <a:gd name="connsiteY3" fmla="*/ 80963 h 80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6207" h="80962">
                  <a:moveTo>
                    <a:pt x="136207" y="69532"/>
                  </a:moveTo>
                  <a:lnTo>
                    <a:pt x="12382" y="0"/>
                  </a:lnTo>
                  <a:lnTo>
                    <a:pt x="0" y="4763"/>
                  </a:lnTo>
                  <a:lnTo>
                    <a:pt x="136207" y="80963"/>
                  </a:lnTo>
                  <a:close/>
                </a:path>
              </a:pathLst>
            </a:custGeom>
            <a:solidFill>
              <a:srgbClr val="B3B2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64" name="Freeform: Shape 563">
              <a:extLst>
                <a:ext uri="{FF2B5EF4-FFF2-40B4-BE49-F238E27FC236}">
                  <a16:creationId xmlns:a16="http://schemas.microsoft.com/office/drawing/2014/main" id="{E762BDF4-4144-4847-B251-9FAA157904DF}"/>
                </a:ext>
              </a:extLst>
            </p:cNvPr>
            <p:cNvSpPr/>
            <p:nvPr/>
          </p:nvSpPr>
          <p:spPr>
            <a:xfrm>
              <a:off x="6009331" y="3434712"/>
              <a:ext cx="136207" cy="80962"/>
            </a:xfrm>
            <a:custGeom>
              <a:avLst/>
              <a:gdLst>
                <a:gd name="connsiteX0" fmla="*/ 136207 w 136207"/>
                <a:gd name="connsiteY0" fmla="*/ 69533 h 80962"/>
                <a:gd name="connsiteX1" fmla="*/ 12382 w 136207"/>
                <a:gd name="connsiteY1" fmla="*/ 0 h 80962"/>
                <a:gd name="connsiteX2" fmla="*/ 0 w 136207"/>
                <a:gd name="connsiteY2" fmla="*/ 4763 h 80962"/>
                <a:gd name="connsiteX3" fmla="*/ 136207 w 136207"/>
                <a:gd name="connsiteY3" fmla="*/ 80963 h 80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6207" h="80962">
                  <a:moveTo>
                    <a:pt x="136207" y="69533"/>
                  </a:moveTo>
                  <a:lnTo>
                    <a:pt x="12382" y="0"/>
                  </a:lnTo>
                  <a:lnTo>
                    <a:pt x="0" y="4763"/>
                  </a:lnTo>
                  <a:lnTo>
                    <a:pt x="136207" y="80963"/>
                  </a:lnTo>
                  <a:close/>
                </a:path>
              </a:pathLst>
            </a:custGeom>
            <a:solidFill>
              <a:srgbClr val="B3B2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65" name="Freeform: Shape 564">
              <a:extLst>
                <a:ext uri="{FF2B5EF4-FFF2-40B4-BE49-F238E27FC236}">
                  <a16:creationId xmlns:a16="http://schemas.microsoft.com/office/drawing/2014/main" id="{87589948-507D-44B4-B36C-6FAC10A25ACD}"/>
                </a:ext>
              </a:extLst>
            </p:cNvPr>
            <p:cNvSpPr/>
            <p:nvPr/>
          </p:nvSpPr>
          <p:spPr>
            <a:xfrm>
              <a:off x="6009331" y="3409947"/>
              <a:ext cx="136207" cy="89535"/>
            </a:xfrm>
            <a:custGeom>
              <a:avLst/>
              <a:gdLst>
                <a:gd name="connsiteX0" fmla="*/ 136207 w 136207"/>
                <a:gd name="connsiteY0" fmla="*/ 89535 h 89535"/>
                <a:gd name="connsiteX1" fmla="*/ 0 w 136207"/>
                <a:gd name="connsiteY1" fmla="*/ 14288 h 89535"/>
                <a:gd name="connsiteX2" fmla="*/ 0 w 136207"/>
                <a:gd name="connsiteY2" fmla="*/ 0 h 89535"/>
                <a:gd name="connsiteX3" fmla="*/ 136207 w 136207"/>
                <a:gd name="connsiteY3" fmla="*/ 75248 h 89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6207" h="89535">
                  <a:moveTo>
                    <a:pt x="136207" y="89535"/>
                  </a:moveTo>
                  <a:lnTo>
                    <a:pt x="0" y="14288"/>
                  </a:lnTo>
                  <a:lnTo>
                    <a:pt x="0" y="0"/>
                  </a:lnTo>
                  <a:lnTo>
                    <a:pt x="136207" y="75248"/>
                  </a:lnTo>
                  <a:close/>
                </a:path>
              </a:pathLst>
            </a:custGeom>
            <a:solidFill>
              <a:srgbClr val="E5E6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66" name="Freeform: Shape 565">
              <a:extLst>
                <a:ext uri="{FF2B5EF4-FFF2-40B4-BE49-F238E27FC236}">
                  <a16:creationId xmlns:a16="http://schemas.microsoft.com/office/drawing/2014/main" id="{45CCA818-3002-41FE-887C-3540A033B216}"/>
                </a:ext>
              </a:extLst>
            </p:cNvPr>
            <p:cNvSpPr/>
            <p:nvPr/>
          </p:nvSpPr>
          <p:spPr>
            <a:xfrm>
              <a:off x="6009331" y="3379468"/>
              <a:ext cx="136207" cy="90487"/>
            </a:xfrm>
            <a:custGeom>
              <a:avLst/>
              <a:gdLst>
                <a:gd name="connsiteX0" fmla="*/ 136207 w 136207"/>
                <a:gd name="connsiteY0" fmla="*/ 90488 h 90487"/>
                <a:gd name="connsiteX1" fmla="*/ 0 w 136207"/>
                <a:gd name="connsiteY1" fmla="*/ 14288 h 90487"/>
                <a:gd name="connsiteX2" fmla="*/ 0 w 136207"/>
                <a:gd name="connsiteY2" fmla="*/ 0 h 90487"/>
                <a:gd name="connsiteX3" fmla="*/ 136207 w 136207"/>
                <a:gd name="connsiteY3" fmla="*/ 76200 h 90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6207" h="90487">
                  <a:moveTo>
                    <a:pt x="136207" y="90488"/>
                  </a:moveTo>
                  <a:lnTo>
                    <a:pt x="0" y="14288"/>
                  </a:lnTo>
                  <a:lnTo>
                    <a:pt x="0" y="0"/>
                  </a:lnTo>
                  <a:lnTo>
                    <a:pt x="136207" y="76200"/>
                  </a:lnTo>
                  <a:close/>
                </a:path>
              </a:pathLst>
            </a:custGeom>
            <a:solidFill>
              <a:srgbClr val="E5E6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67" name="Freeform: Shape 566">
              <a:extLst>
                <a:ext uri="{FF2B5EF4-FFF2-40B4-BE49-F238E27FC236}">
                  <a16:creationId xmlns:a16="http://schemas.microsoft.com/office/drawing/2014/main" id="{E9C53411-CBBA-4B5B-9405-2E0F5A55A779}"/>
                </a:ext>
              </a:extLst>
            </p:cNvPr>
            <p:cNvSpPr/>
            <p:nvPr/>
          </p:nvSpPr>
          <p:spPr>
            <a:xfrm>
              <a:off x="6009331" y="3439474"/>
              <a:ext cx="136207" cy="90487"/>
            </a:xfrm>
            <a:custGeom>
              <a:avLst/>
              <a:gdLst>
                <a:gd name="connsiteX0" fmla="*/ 136207 w 136207"/>
                <a:gd name="connsiteY0" fmla="*/ 90488 h 90487"/>
                <a:gd name="connsiteX1" fmla="*/ 0 w 136207"/>
                <a:gd name="connsiteY1" fmla="*/ 14288 h 90487"/>
                <a:gd name="connsiteX2" fmla="*/ 0 w 136207"/>
                <a:gd name="connsiteY2" fmla="*/ 0 h 90487"/>
                <a:gd name="connsiteX3" fmla="*/ 136207 w 136207"/>
                <a:gd name="connsiteY3" fmla="*/ 76200 h 90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6207" h="90487">
                  <a:moveTo>
                    <a:pt x="136207" y="90488"/>
                  </a:moveTo>
                  <a:lnTo>
                    <a:pt x="0" y="14288"/>
                  </a:lnTo>
                  <a:lnTo>
                    <a:pt x="0" y="0"/>
                  </a:lnTo>
                  <a:lnTo>
                    <a:pt x="136207" y="76200"/>
                  </a:lnTo>
                  <a:close/>
                </a:path>
              </a:pathLst>
            </a:custGeom>
            <a:solidFill>
              <a:srgbClr val="E5E6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568" name="Graphic 1">
              <a:extLst>
                <a:ext uri="{FF2B5EF4-FFF2-40B4-BE49-F238E27FC236}">
                  <a16:creationId xmlns:a16="http://schemas.microsoft.com/office/drawing/2014/main" id="{BE81EA30-A591-483F-8701-38F2ACFF39D8}"/>
                </a:ext>
              </a:extLst>
            </p:cNvPr>
            <p:cNvGrpSpPr/>
            <p:nvPr/>
          </p:nvGrpSpPr>
          <p:grpSpPr>
            <a:xfrm>
              <a:off x="6169351" y="3404232"/>
              <a:ext cx="81915" cy="125729"/>
              <a:chOff x="6169342" y="3404234"/>
              <a:chExt cx="81915" cy="125729"/>
            </a:xfrm>
            <a:solidFill>
              <a:schemeClr val="accent1"/>
            </a:solidFill>
          </p:grpSpPr>
          <p:sp>
            <p:nvSpPr>
              <p:cNvPr id="603" name="Freeform: Shape 602">
                <a:extLst>
                  <a:ext uri="{FF2B5EF4-FFF2-40B4-BE49-F238E27FC236}">
                    <a16:creationId xmlns:a16="http://schemas.microsoft.com/office/drawing/2014/main" id="{975E942E-B9B6-4101-8B5A-9FFE6CDCB301}"/>
                  </a:ext>
                </a:extLst>
              </p:cNvPr>
              <p:cNvSpPr/>
              <p:nvPr/>
            </p:nvSpPr>
            <p:spPr>
              <a:xfrm>
                <a:off x="6169342" y="3434714"/>
                <a:ext cx="81915" cy="50482"/>
              </a:xfrm>
              <a:custGeom>
                <a:avLst/>
                <a:gdLst>
                  <a:gd name="connsiteX0" fmla="*/ 0 w 81915"/>
                  <a:gd name="connsiteY0" fmla="*/ 39052 h 50482"/>
                  <a:gd name="connsiteX1" fmla="*/ 70485 w 81915"/>
                  <a:gd name="connsiteY1" fmla="*/ 0 h 50482"/>
                  <a:gd name="connsiteX2" fmla="*/ 81915 w 81915"/>
                  <a:gd name="connsiteY2" fmla="*/ 4763 h 50482"/>
                  <a:gd name="connsiteX3" fmla="*/ 0 w 81915"/>
                  <a:gd name="connsiteY3" fmla="*/ 50483 h 504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1915" h="50482">
                    <a:moveTo>
                      <a:pt x="0" y="39052"/>
                    </a:moveTo>
                    <a:lnTo>
                      <a:pt x="70485" y="0"/>
                    </a:lnTo>
                    <a:lnTo>
                      <a:pt x="81915" y="4763"/>
                    </a:lnTo>
                    <a:lnTo>
                      <a:pt x="0" y="50483"/>
                    </a:lnTo>
                    <a:close/>
                  </a:path>
                </a:pathLst>
              </a:custGeom>
              <a:solidFill>
                <a:srgbClr val="E5E6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04" name="Freeform: Shape 603">
                <a:extLst>
                  <a:ext uri="{FF2B5EF4-FFF2-40B4-BE49-F238E27FC236}">
                    <a16:creationId xmlns:a16="http://schemas.microsoft.com/office/drawing/2014/main" id="{7299392C-6E9A-4100-9877-5F92E3EE039C}"/>
                  </a:ext>
                </a:extLst>
              </p:cNvPr>
              <p:cNvSpPr/>
              <p:nvPr/>
            </p:nvSpPr>
            <p:spPr>
              <a:xfrm>
                <a:off x="6169342" y="3404234"/>
                <a:ext cx="81915" cy="51435"/>
              </a:xfrm>
              <a:custGeom>
                <a:avLst/>
                <a:gdLst>
                  <a:gd name="connsiteX0" fmla="*/ 0 w 81915"/>
                  <a:gd name="connsiteY0" fmla="*/ 40005 h 51435"/>
                  <a:gd name="connsiteX1" fmla="*/ 70485 w 81915"/>
                  <a:gd name="connsiteY1" fmla="*/ 0 h 51435"/>
                  <a:gd name="connsiteX2" fmla="*/ 81915 w 81915"/>
                  <a:gd name="connsiteY2" fmla="*/ 5715 h 51435"/>
                  <a:gd name="connsiteX3" fmla="*/ 0 w 81915"/>
                  <a:gd name="connsiteY3" fmla="*/ 51435 h 514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1915" h="51435">
                    <a:moveTo>
                      <a:pt x="0" y="40005"/>
                    </a:moveTo>
                    <a:lnTo>
                      <a:pt x="70485" y="0"/>
                    </a:lnTo>
                    <a:lnTo>
                      <a:pt x="81915" y="5715"/>
                    </a:lnTo>
                    <a:lnTo>
                      <a:pt x="0" y="51435"/>
                    </a:lnTo>
                    <a:close/>
                  </a:path>
                </a:pathLst>
              </a:custGeom>
              <a:solidFill>
                <a:srgbClr val="E5E6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05" name="Freeform: Shape 604">
                <a:extLst>
                  <a:ext uri="{FF2B5EF4-FFF2-40B4-BE49-F238E27FC236}">
                    <a16:creationId xmlns:a16="http://schemas.microsoft.com/office/drawing/2014/main" id="{306C9724-2EE6-4937-BA03-4305B7A8BD07}"/>
                  </a:ext>
                </a:extLst>
              </p:cNvPr>
              <p:cNvSpPr/>
              <p:nvPr/>
            </p:nvSpPr>
            <p:spPr>
              <a:xfrm>
                <a:off x="6169342" y="3464241"/>
                <a:ext cx="81915" cy="51435"/>
              </a:xfrm>
              <a:custGeom>
                <a:avLst/>
                <a:gdLst>
                  <a:gd name="connsiteX0" fmla="*/ 0 w 81915"/>
                  <a:gd name="connsiteY0" fmla="*/ 40005 h 51435"/>
                  <a:gd name="connsiteX1" fmla="*/ 70485 w 81915"/>
                  <a:gd name="connsiteY1" fmla="*/ 0 h 51435"/>
                  <a:gd name="connsiteX2" fmla="*/ 81915 w 81915"/>
                  <a:gd name="connsiteY2" fmla="*/ 4763 h 51435"/>
                  <a:gd name="connsiteX3" fmla="*/ 0 w 81915"/>
                  <a:gd name="connsiteY3" fmla="*/ 51435 h 514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1915" h="51435">
                    <a:moveTo>
                      <a:pt x="0" y="40005"/>
                    </a:moveTo>
                    <a:lnTo>
                      <a:pt x="70485" y="0"/>
                    </a:lnTo>
                    <a:lnTo>
                      <a:pt x="81915" y="4763"/>
                    </a:lnTo>
                    <a:lnTo>
                      <a:pt x="0" y="51435"/>
                    </a:lnTo>
                    <a:close/>
                  </a:path>
                </a:pathLst>
              </a:custGeom>
              <a:solidFill>
                <a:srgbClr val="E5E6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06" name="Freeform: Shape 605">
                <a:extLst>
                  <a:ext uri="{FF2B5EF4-FFF2-40B4-BE49-F238E27FC236}">
                    <a16:creationId xmlns:a16="http://schemas.microsoft.com/office/drawing/2014/main" id="{E6D44F0B-BEC5-4B41-BF0D-51CF2104363B}"/>
                  </a:ext>
                </a:extLst>
              </p:cNvPr>
              <p:cNvSpPr/>
              <p:nvPr/>
            </p:nvSpPr>
            <p:spPr>
              <a:xfrm>
                <a:off x="6169342" y="3439476"/>
                <a:ext cx="81915" cy="60007"/>
              </a:xfrm>
              <a:custGeom>
                <a:avLst/>
                <a:gdLst>
                  <a:gd name="connsiteX0" fmla="*/ 0 w 81915"/>
                  <a:gd name="connsiteY0" fmla="*/ 60008 h 60007"/>
                  <a:gd name="connsiteX1" fmla="*/ 81915 w 81915"/>
                  <a:gd name="connsiteY1" fmla="*/ 14288 h 60007"/>
                  <a:gd name="connsiteX2" fmla="*/ 81915 w 81915"/>
                  <a:gd name="connsiteY2" fmla="*/ 0 h 60007"/>
                  <a:gd name="connsiteX3" fmla="*/ 0 w 81915"/>
                  <a:gd name="connsiteY3" fmla="*/ 45720 h 600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1915" h="60007">
                    <a:moveTo>
                      <a:pt x="0" y="60008"/>
                    </a:moveTo>
                    <a:lnTo>
                      <a:pt x="81915" y="14288"/>
                    </a:lnTo>
                    <a:lnTo>
                      <a:pt x="81915" y="0"/>
                    </a:lnTo>
                    <a:lnTo>
                      <a:pt x="0" y="45720"/>
                    </a:lnTo>
                    <a:close/>
                  </a:path>
                </a:pathLst>
              </a:custGeom>
              <a:solidFill>
                <a:srgbClr val="B3B2B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07" name="Freeform: Shape 606">
                <a:extLst>
                  <a:ext uri="{FF2B5EF4-FFF2-40B4-BE49-F238E27FC236}">
                    <a16:creationId xmlns:a16="http://schemas.microsoft.com/office/drawing/2014/main" id="{F02C2D45-375B-4631-8914-EF1CC0CB675F}"/>
                  </a:ext>
                </a:extLst>
              </p:cNvPr>
              <p:cNvSpPr/>
              <p:nvPr/>
            </p:nvSpPr>
            <p:spPr>
              <a:xfrm>
                <a:off x="6169342" y="3409949"/>
                <a:ext cx="81915" cy="60007"/>
              </a:xfrm>
              <a:custGeom>
                <a:avLst/>
                <a:gdLst>
                  <a:gd name="connsiteX0" fmla="*/ 0 w 81915"/>
                  <a:gd name="connsiteY0" fmla="*/ 60008 h 60007"/>
                  <a:gd name="connsiteX1" fmla="*/ 81915 w 81915"/>
                  <a:gd name="connsiteY1" fmla="*/ 14288 h 60007"/>
                  <a:gd name="connsiteX2" fmla="*/ 81915 w 81915"/>
                  <a:gd name="connsiteY2" fmla="*/ 0 h 60007"/>
                  <a:gd name="connsiteX3" fmla="*/ 0 w 81915"/>
                  <a:gd name="connsiteY3" fmla="*/ 45720 h 600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1915" h="60007">
                    <a:moveTo>
                      <a:pt x="0" y="60008"/>
                    </a:moveTo>
                    <a:lnTo>
                      <a:pt x="81915" y="14288"/>
                    </a:lnTo>
                    <a:lnTo>
                      <a:pt x="81915" y="0"/>
                    </a:lnTo>
                    <a:lnTo>
                      <a:pt x="0" y="45720"/>
                    </a:lnTo>
                    <a:close/>
                  </a:path>
                </a:pathLst>
              </a:custGeom>
              <a:solidFill>
                <a:srgbClr val="B3B2B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08" name="Freeform: Shape 607">
                <a:extLst>
                  <a:ext uri="{FF2B5EF4-FFF2-40B4-BE49-F238E27FC236}">
                    <a16:creationId xmlns:a16="http://schemas.microsoft.com/office/drawing/2014/main" id="{ABF9F477-F7E8-4F71-B3A1-1A16DF8E0CDD}"/>
                  </a:ext>
                </a:extLst>
              </p:cNvPr>
              <p:cNvSpPr/>
              <p:nvPr/>
            </p:nvSpPr>
            <p:spPr>
              <a:xfrm>
                <a:off x="6169342" y="3469004"/>
                <a:ext cx="81915" cy="60960"/>
              </a:xfrm>
              <a:custGeom>
                <a:avLst/>
                <a:gdLst>
                  <a:gd name="connsiteX0" fmla="*/ 0 w 81915"/>
                  <a:gd name="connsiteY0" fmla="*/ 60960 h 60960"/>
                  <a:gd name="connsiteX1" fmla="*/ 81915 w 81915"/>
                  <a:gd name="connsiteY1" fmla="*/ 14288 h 60960"/>
                  <a:gd name="connsiteX2" fmla="*/ 81915 w 81915"/>
                  <a:gd name="connsiteY2" fmla="*/ 0 h 60960"/>
                  <a:gd name="connsiteX3" fmla="*/ 0 w 81915"/>
                  <a:gd name="connsiteY3" fmla="*/ 46673 h 609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1915" h="60960">
                    <a:moveTo>
                      <a:pt x="0" y="60960"/>
                    </a:moveTo>
                    <a:lnTo>
                      <a:pt x="81915" y="14288"/>
                    </a:lnTo>
                    <a:lnTo>
                      <a:pt x="81915" y="0"/>
                    </a:lnTo>
                    <a:lnTo>
                      <a:pt x="0" y="46673"/>
                    </a:lnTo>
                    <a:close/>
                  </a:path>
                </a:pathLst>
              </a:custGeom>
              <a:solidFill>
                <a:srgbClr val="B3B2B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569" name="Graphic 1">
              <a:extLst>
                <a:ext uri="{FF2B5EF4-FFF2-40B4-BE49-F238E27FC236}">
                  <a16:creationId xmlns:a16="http://schemas.microsoft.com/office/drawing/2014/main" id="{4A50AC0F-FBC5-44D8-8B18-93D45C7853F6}"/>
                </a:ext>
              </a:extLst>
            </p:cNvPr>
            <p:cNvGrpSpPr/>
            <p:nvPr/>
          </p:nvGrpSpPr>
          <p:grpSpPr>
            <a:xfrm>
              <a:off x="5695959" y="3140390"/>
              <a:ext cx="82867" cy="126682"/>
              <a:chOff x="5695950" y="3140392"/>
              <a:chExt cx="82867" cy="126682"/>
            </a:xfrm>
            <a:solidFill>
              <a:schemeClr val="accent1"/>
            </a:solidFill>
          </p:grpSpPr>
          <p:sp>
            <p:nvSpPr>
              <p:cNvPr id="597" name="Freeform: Shape 596">
                <a:extLst>
                  <a:ext uri="{FF2B5EF4-FFF2-40B4-BE49-F238E27FC236}">
                    <a16:creationId xmlns:a16="http://schemas.microsoft.com/office/drawing/2014/main" id="{F73EBE7B-F5DA-463A-84B1-7B86780BA6C9}"/>
                  </a:ext>
                </a:extLst>
              </p:cNvPr>
              <p:cNvSpPr/>
              <p:nvPr/>
            </p:nvSpPr>
            <p:spPr>
              <a:xfrm>
                <a:off x="5695950" y="3170872"/>
                <a:ext cx="82867" cy="51434"/>
              </a:xfrm>
              <a:custGeom>
                <a:avLst/>
                <a:gdLst>
                  <a:gd name="connsiteX0" fmla="*/ 0 w 82867"/>
                  <a:gd name="connsiteY0" fmla="*/ 40005 h 51434"/>
                  <a:gd name="connsiteX1" fmla="*/ 70485 w 82867"/>
                  <a:gd name="connsiteY1" fmla="*/ 0 h 51434"/>
                  <a:gd name="connsiteX2" fmla="*/ 82868 w 82867"/>
                  <a:gd name="connsiteY2" fmla="*/ 4763 h 51434"/>
                  <a:gd name="connsiteX3" fmla="*/ 0 w 82867"/>
                  <a:gd name="connsiteY3" fmla="*/ 51435 h 514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867" h="51434">
                    <a:moveTo>
                      <a:pt x="0" y="40005"/>
                    </a:moveTo>
                    <a:lnTo>
                      <a:pt x="70485" y="0"/>
                    </a:lnTo>
                    <a:lnTo>
                      <a:pt x="82868" y="4763"/>
                    </a:lnTo>
                    <a:lnTo>
                      <a:pt x="0" y="51435"/>
                    </a:lnTo>
                    <a:close/>
                  </a:path>
                </a:pathLst>
              </a:custGeom>
              <a:solidFill>
                <a:srgbClr val="E5E6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98" name="Freeform: Shape 597">
                <a:extLst>
                  <a:ext uri="{FF2B5EF4-FFF2-40B4-BE49-F238E27FC236}">
                    <a16:creationId xmlns:a16="http://schemas.microsoft.com/office/drawing/2014/main" id="{D65EE5BD-A461-4701-9ADB-AC78DC33E39A}"/>
                  </a:ext>
                </a:extLst>
              </p:cNvPr>
              <p:cNvSpPr/>
              <p:nvPr/>
            </p:nvSpPr>
            <p:spPr>
              <a:xfrm>
                <a:off x="5695950" y="3140392"/>
                <a:ext cx="82867" cy="52387"/>
              </a:xfrm>
              <a:custGeom>
                <a:avLst/>
                <a:gdLst>
                  <a:gd name="connsiteX0" fmla="*/ 0 w 82867"/>
                  <a:gd name="connsiteY0" fmla="*/ 40957 h 52387"/>
                  <a:gd name="connsiteX1" fmla="*/ 70485 w 82867"/>
                  <a:gd name="connsiteY1" fmla="*/ 0 h 52387"/>
                  <a:gd name="connsiteX2" fmla="*/ 82868 w 82867"/>
                  <a:gd name="connsiteY2" fmla="*/ 5715 h 52387"/>
                  <a:gd name="connsiteX3" fmla="*/ 0 w 82867"/>
                  <a:gd name="connsiteY3" fmla="*/ 52388 h 523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867" h="52387">
                    <a:moveTo>
                      <a:pt x="0" y="40957"/>
                    </a:moveTo>
                    <a:lnTo>
                      <a:pt x="70485" y="0"/>
                    </a:lnTo>
                    <a:lnTo>
                      <a:pt x="82868" y="5715"/>
                    </a:lnTo>
                    <a:lnTo>
                      <a:pt x="0" y="52388"/>
                    </a:lnTo>
                    <a:close/>
                  </a:path>
                </a:pathLst>
              </a:custGeom>
              <a:solidFill>
                <a:srgbClr val="E5E6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99" name="Freeform: Shape 598">
                <a:extLst>
                  <a:ext uri="{FF2B5EF4-FFF2-40B4-BE49-F238E27FC236}">
                    <a16:creationId xmlns:a16="http://schemas.microsoft.com/office/drawing/2014/main" id="{9D2F3730-6525-44EF-9C40-1E6C04F7B579}"/>
                  </a:ext>
                </a:extLst>
              </p:cNvPr>
              <p:cNvSpPr/>
              <p:nvPr/>
            </p:nvSpPr>
            <p:spPr>
              <a:xfrm>
                <a:off x="5695950" y="3200399"/>
                <a:ext cx="82867" cy="52387"/>
              </a:xfrm>
              <a:custGeom>
                <a:avLst/>
                <a:gdLst>
                  <a:gd name="connsiteX0" fmla="*/ 0 w 82867"/>
                  <a:gd name="connsiteY0" fmla="*/ 40005 h 52387"/>
                  <a:gd name="connsiteX1" fmla="*/ 70485 w 82867"/>
                  <a:gd name="connsiteY1" fmla="*/ 0 h 52387"/>
                  <a:gd name="connsiteX2" fmla="*/ 82868 w 82867"/>
                  <a:gd name="connsiteY2" fmla="*/ 4763 h 52387"/>
                  <a:gd name="connsiteX3" fmla="*/ 0 w 82867"/>
                  <a:gd name="connsiteY3" fmla="*/ 52388 h 523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867" h="52387">
                    <a:moveTo>
                      <a:pt x="0" y="40005"/>
                    </a:moveTo>
                    <a:lnTo>
                      <a:pt x="70485" y="0"/>
                    </a:lnTo>
                    <a:lnTo>
                      <a:pt x="82868" y="4763"/>
                    </a:lnTo>
                    <a:lnTo>
                      <a:pt x="0" y="52388"/>
                    </a:lnTo>
                    <a:close/>
                  </a:path>
                </a:pathLst>
              </a:custGeom>
              <a:solidFill>
                <a:srgbClr val="E5E6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00" name="Freeform: Shape 599">
                <a:extLst>
                  <a:ext uri="{FF2B5EF4-FFF2-40B4-BE49-F238E27FC236}">
                    <a16:creationId xmlns:a16="http://schemas.microsoft.com/office/drawing/2014/main" id="{BA80AC25-6E90-4B2F-925B-EE7D23639076}"/>
                  </a:ext>
                </a:extLst>
              </p:cNvPr>
              <p:cNvSpPr/>
              <p:nvPr/>
            </p:nvSpPr>
            <p:spPr>
              <a:xfrm>
                <a:off x="5695950" y="3175634"/>
                <a:ext cx="82867" cy="60959"/>
              </a:xfrm>
              <a:custGeom>
                <a:avLst/>
                <a:gdLst>
                  <a:gd name="connsiteX0" fmla="*/ 0 w 82867"/>
                  <a:gd name="connsiteY0" fmla="*/ 60960 h 60959"/>
                  <a:gd name="connsiteX1" fmla="*/ 82868 w 82867"/>
                  <a:gd name="connsiteY1" fmla="*/ 14288 h 60959"/>
                  <a:gd name="connsiteX2" fmla="*/ 82868 w 82867"/>
                  <a:gd name="connsiteY2" fmla="*/ 0 h 60959"/>
                  <a:gd name="connsiteX3" fmla="*/ 0 w 82867"/>
                  <a:gd name="connsiteY3" fmla="*/ 46672 h 609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867" h="60959">
                    <a:moveTo>
                      <a:pt x="0" y="60960"/>
                    </a:moveTo>
                    <a:lnTo>
                      <a:pt x="82868" y="14288"/>
                    </a:lnTo>
                    <a:lnTo>
                      <a:pt x="82868" y="0"/>
                    </a:lnTo>
                    <a:lnTo>
                      <a:pt x="0" y="46672"/>
                    </a:lnTo>
                    <a:close/>
                  </a:path>
                </a:pathLst>
              </a:custGeom>
              <a:solidFill>
                <a:srgbClr val="B3B2B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01" name="Freeform: Shape 600">
                <a:extLst>
                  <a:ext uri="{FF2B5EF4-FFF2-40B4-BE49-F238E27FC236}">
                    <a16:creationId xmlns:a16="http://schemas.microsoft.com/office/drawing/2014/main" id="{871CB943-F3FE-48BA-92B9-077AFDF145CA}"/>
                  </a:ext>
                </a:extLst>
              </p:cNvPr>
              <p:cNvSpPr/>
              <p:nvPr/>
            </p:nvSpPr>
            <p:spPr>
              <a:xfrm>
                <a:off x="5695950" y="3146106"/>
                <a:ext cx="82867" cy="60960"/>
              </a:xfrm>
              <a:custGeom>
                <a:avLst/>
                <a:gdLst>
                  <a:gd name="connsiteX0" fmla="*/ 0 w 82867"/>
                  <a:gd name="connsiteY0" fmla="*/ 60960 h 60960"/>
                  <a:gd name="connsiteX1" fmla="*/ 82868 w 82867"/>
                  <a:gd name="connsiteY1" fmla="*/ 14288 h 60960"/>
                  <a:gd name="connsiteX2" fmla="*/ 82868 w 82867"/>
                  <a:gd name="connsiteY2" fmla="*/ 0 h 60960"/>
                  <a:gd name="connsiteX3" fmla="*/ 0 w 82867"/>
                  <a:gd name="connsiteY3" fmla="*/ 46673 h 609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867" h="60960">
                    <a:moveTo>
                      <a:pt x="0" y="60960"/>
                    </a:moveTo>
                    <a:lnTo>
                      <a:pt x="82868" y="14288"/>
                    </a:lnTo>
                    <a:lnTo>
                      <a:pt x="82868" y="0"/>
                    </a:lnTo>
                    <a:lnTo>
                      <a:pt x="0" y="46673"/>
                    </a:lnTo>
                    <a:close/>
                  </a:path>
                </a:pathLst>
              </a:custGeom>
              <a:solidFill>
                <a:srgbClr val="B3B2B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02" name="Freeform: Shape 601">
                <a:extLst>
                  <a:ext uri="{FF2B5EF4-FFF2-40B4-BE49-F238E27FC236}">
                    <a16:creationId xmlns:a16="http://schemas.microsoft.com/office/drawing/2014/main" id="{352FB4C7-4200-4A04-B108-BFC444E7874D}"/>
                  </a:ext>
                </a:extLst>
              </p:cNvPr>
              <p:cNvSpPr/>
              <p:nvPr/>
            </p:nvSpPr>
            <p:spPr>
              <a:xfrm>
                <a:off x="5695950" y="3205162"/>
                <a:ext cx="82867" cy="61912"/>
              </a:xfrm>
              <a:custGeom>
                <a:avLst/>
                <a:gdLst>
                  <a:gd name="connsiteX0" fmla="*/ 0 w 82867"/>
                  <a:gd name="connsiteY0" fmla="*/ 61913 h 61912"/>
                  <a:gd name="connsiteX1" fmla="*/ 82868 w 82867"/>
                  <a:gd name="connsiteY1" fmla="*/ 14288 h 61912"/>
                  <a:gd name="connsiteX2" fmla="*/ 82868 w 82867"/>
                  <a:gd name="connsiteY2" fmla="*/ 0 h 61912"/>
                  <a:gd name="connsiteX3" fmla="*/ 0 w 82867"/>
                  <a:gd name="connsiteY3" fmla="*/ 47625 h 619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867" h="61912">
                    <a:moveTo>
                      <a:pt x="0" y="61913"/>
                    </a:moveTo>
                    <a:lnTo>
                      <a:pt x="82868" y="14288"/>
                    </a:lnTo>
                    <a:lnTo>
                      <a:pt x="82868" y="0"/>
                    </a:lnTo>
                    <a:lnTo>
                      <a:pt x="0" y="47625"/>
                    </a:lnTo>
                    <a:close/>
                  </a:path>
                </a:pathLst>
              </a:custGeom>
              <a:solidFill>
                <a:srgbClr val="B3B2B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570" name="Freeform: Shape 569">
              <a:extLst>
                <a:ext uri="{FF2B5EF4-FFF2-40B4-BE49-F238E27FC236}">
                  <a16:creationId xmlns:a16="http://schemas.microsoft.com/office/drawing/2014/main" id="{27B76BDD-7519-4916-9ACD-DEF65D06A3C1}"/>
                </a:ext>
              </a:extLst>
            </p:cNvPr>
            <p:cNvSpPr/>
            <p:nvPr/>
          </p:nvSpPr>
          <p:spPr>
            <a:xfrm>
              <a:off x="5684527" y="3063237"/>
              <a:ext cx="11430" cy="222885"/>
            </a:xfrm>
            <a:custGeom>
              <a:avLst/>
              <a:gdLst>
                <a:gd name="connsiteX0" fmla="*/ 0 w 11430"/>
                <a:gd name="connsiteY0" fmla="*/ 222885 h 222885"/>
                <a:gd name="connsiteX1" fmla="*/ 0 w 11430"/>
                <a:gd name="connsiteY1" fmla="*/ 6668 h 222885"/>
                <a:gd name="connsiteX2" fmla="*/ 11430 w 11430"/>
                <a:gd name="connsiteY2" fmla="*/ 0 h 222885"/>
                <a:gd name="connsiteX3" fmla="*/ 11430 w 11430"/>
                <a:gd name="connsiteY3" fmla="*/ 216218 h 222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30" h="222885">
                  <a:moveTo>
                    <a:pt x="0" y="222885"/>
                  </a:moveTo>
                  <a:lnTo>
                    <a:pt x="0" y="6668"/>
                  </a:lnTo>
                  <a:lnTo>
                    <a:pt x="11430" y="0"/>
                  </a:lnTo>
                  <a:lnTo>
                    <a:pt x="11430" y="216218"/>
                  </a:lnTo>
                  <a:close/>
                </a:path>
              </a:pathLst>
            </a:custGeom>
            <a:solidFill>
              <a:srgbClr val="B3B2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71" name="Freeform: Shape 570">
              <a:extLst>
                <a:ext uri="{FF2B5EF4-FFF2-40B4-BE49-F238E27FC236}">
                  <a16:creationId xmlns:a16="http://schemas.microsoft.com/office/drawing/2014/main" id="{E066180D-F37A-4377-ABC3-1DF7DD699C67}"/>
                </a:ext>
              </a:extLst>
            </p:cNvPr>
            <p:cNvSpPr/>
            <p:nvPr/>
          </p:nvSpPr>
          <p:spPr>
            <a:xfrm>
              <a:off x="5672146" y="3063237"/>
              <a:ext cx="12382" cy="222885"/>
            </a:xfrm>
            <a:custGeom>
              <a:avLst/>
              <a:gdLst>
                <a:gd name="connsiteX0" fmla="*/ 12382 w 12382"/>
                <a:gd name="connsiteY0" fmla="*/ 222885 h 222885"/>
                <a:gd name="connsiteX1" fmla="*/ 12382 w 12382"/>
                <a:gd name="connsiteY1" fmla="*/ 6668 h 222885"/>
                <a:gd name="connsiteX2" fmla="*/ 0 w 12382"/>
                <a:gd name="connsiteY2" fmla="*/ 0 h 222885"/>
                <a:gd name="connsiteX3" fmla="*/ 0 w 12382"/>
                <a:gd name="connsiteY3" fmla="*/ 216218 h 222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382" h="222885">
                  <a:moveTo>
                    <a:pt x="12382" y="222885"/>
                  </a:moveTo>
                  <a:lnTo>
                    <a:pt x="12382" y="6668"/>
                  </a:lnTo>
                  <a:lnTo>
                    <a:pt x="0" y="0"/>
                  </a:lnTo>
                  <a:lnTo>
                    <a:pt x="0" y="216218"/>
                  </a:lnTo>
                  <a:close/>
                </a:path>
              </a:pathLst>
            </a:custGeom>
            <a:solidFill>
              <a:srgbClr val="E5E6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72" name="Freeform: Shape 571">
              <a:extLst>
                <a:ext uri="{FF2B5EF4-FFF2-40B4-BE49-F238E27FC236}">
                  <a16:creationId xmlns:a16="http://schemas.microsoft.com/office/drawing/2014/main" id="{6FA1864C-8BAC-48B3-AB50-EB5210EA2EDC}"/>
                </a:ext>
              </a:extLst>
            </p:cNvPr>
            <p:cNvSpPr/>
            <p:nvPr/>
          </p:nvSpPr>
          <p:spPr>
            <a:xfrm>
              <a:off x="5684527" y="3222305"/>
              <a:ext cx="120967" cy="72390"/>
            </a:xfrm>
            <a:custGeom>
              <a:avLst/>
              <a:gdLst>
                <a:gd name="connsiteX0" fmla="*/ 120968 w 120967"/>
                <a:gd name="connsiteY0" fmla="*/ 60960 h 72390"/>
                <a:gd name="connsiteX1" fmla="*/ 11430 w 120967"/>
                <a:gd name="connsiteY1" fmla="*/ 0 h 72390"/>
                <a:gd name="connsiteX2" fmla="*/ 0 w 120967"/>
                <a:gd name="connsiteY2" fmla="*/ 5715 h 72390"/>
                <a:gd name="connsiteX3" fmla="*/ 120968 w 120967"/>
                <a:gd name="connsiteY3" fmla="*/ 72390 h 72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967" h="72390">
                  <a:moveTo>
                    <a:pt x="120968" y="60960"/>
                  </a:moveTo>
                  <a:lnTo>
                    <a:pt x="11430" y="0"/>
                  </a:lnTo>
                  <a:lnTo>
                    <a:pt x="0" y="5715"/>
                  </a:lnTo>
                  <a:lnTo>
                    <a:pt x="120968" y="72390"/>
                  </a:lnTo>
                  <a:close/>
                </a:path>
              </a:pathLst>
            </a:custGeom>
            <a:solidFill>
              <a:srgbClr val="B3B2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73" name="Freeform: Shape 572">
              <a:extLst>
                <a:ext uri="{FF2B5EF4-FFF2-40B4-BE49-F238E27FC236}">
                  <a16:creationId xmlns:a16="http://schemas.microsoft.com/office/drawing/2014/main" id="{CA4CDB17-A919-4B9A-B8D7-DFAF0E972677}"/>
                </a:ext>
              </a:extLst>
            </p:cNvPr>
            <p:cNvSpPr/>
            <p:nvPr/>
          </p:nvSpPr>
          <p:spPr>
            <a:xfrm>
              <a:off x="5684527" y="3192777"/>
              <a:ext cx="120967" cy="72389"/>
            </a:xfrm>
            <a:custGeom>
              <a:avLst/>
              <a:gdLst>
                <a:gd name="connsiteX0" fmla="*/ 120968 w 120967"/>
                <a:gd name="connsiteY0" fmla="*/ 60960 h 72389"/>
                <a:gd name="connsiteX1" fmla="*/ 11430 w 120967"/>
                <a:gd name="connsiteY1" fmla="*/ 0 h 72389"/>
                <a:gd name="connsiteX2" fmla="*/ 0 w 120967"/>
                <a:gd name="connsiteY2" fmla="*/ 4763 h 72389"/>
                <a:gd name="connsiteX3" fmla="*/ 120968 w 120967"/>
                <a:gd name="connsiteY3" fmla="*/ 72390 h 72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967" h="72389">
                  <a:moveTo>
                    <a:pt x="120968" y="60960"/>
                  </a:moveTo>
                  <a:lnTo>
                    <a:pt x="11430" y="0"/>
                  </a:lnTo>
                  <a:lnTo>
                    <a:pt x="0" y="4763"/>
                  </a:lnTo>
                  <a:lnTo>
                    <a:pt x="120968" y="72390"/>
                  </a:lnTo>
                  <a:close/>
                </a:path>
              </a:pathLst>
            </a:custGeom>
            <a:solidFill>
              <a:srgbClr val="B3B2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74" name="Freeform: Shape 573">
              <a:extLst>
                <a:ext uri="{FF2B5EF4-FFF2-40B4-BE49-F238E27FC236}">
                  <a16:creationId xmlns:a16="http://schemas.microsoft.com/office/drawing/2014/main" id="{A101C5CB-2128-4C98-A382-E5C1B73B1624}"/>
                </a:ext>
              </a:extLst>
            </p:cNvPr>
            <p:cNvSpPr/>
            <p:nvPr/>
          </p:nvSpPr>
          <p:spPr>
            <a:xfrm>
              <a:off x="5684527" y="3252785"/>
              <a:ext cx="120967" cy="72389"/>
            </a:xfrm>
            <a:custGeom>
              <a:avLst/>
              <a:gdLst>
                <a:gd name="connsiteX0" fmla="*/ 120968 w 120967"/>
                <a:gd name="connsiteY0" fmla="*/ 60960 h 72389"/>
                <a:gd name="connsiteX1" fmla="*/ 11430 w 120967"/>
                <a:gd name="connsiteY1" fmla="*/ 0 h 72389"/>
                <a:gd name="connsiteX2" fmla="*/ 0 w 120967"/>
                <a:gd name="connsiteY2" fmla="*/ 4763 h 72389"/>
                <a:gd name="connsiteX3" fmla="*/ 120968 w 120967"/>
                <a:gd name="connsiteY3" fmla="*/ 72390 h 72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967" h="72389">
                  <a:moveTo>
                    <a:pt x="120968" y="60960"/>
                  </a:moveTo>
                  <a:lnTo>
                    <a:pt x="11430" y="0"/>
                  </a:lnTo>
                  <a:lnTo>
                    <a:pt x="0" y="4763"/>
                  </a:lnTo>
                  <a:lnTo>
                    <a:pt x="120968" y="72390"/>
                  </a:lnTo>
                  <a:close/>
                </a:path>
              </a:pathLst>
            </a:custGeom>
            <a:solidFill>
              <a:srgbClr val="B3B2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75" name="Freeform: Shape 574">
              <a:extLst>
                <a:ext uri="{FF2B5EF4-FFF2-40B4-BE49-F238E27FC236}">
                  <a16:creationId xmlns:a16="http://schemas.microsoft.com/office/drawing/2014/main" id="{82940FEF-6873-4F33-8FBE-FE8BB0C89FCF}"/>
                </a:ext>
              </a:extLst>
            </p:cNvPr>
            <p:cNvSpPr/>
            <p:nvPr/>
          </p:nvSpPr>
          <p:spPr>
            <a:xfrm>
              <a:off x="5684527" y="3228020"/>
              <a:ext cx="120967" cy="80962"/>
            </a:xfrm>
            <a:custGeom>
              <a:avLst/>
              <a:gdLst>
                <a:gd name="connsiteX0" fmla="*/ 120968 w 120967"/>
                <a:gd name="connsiteY0" fmla="*/ 80963 h 80962"/>
                <a:gd name="connsiteX1" fmla="*/ 0 w 120967"/>
                <a:gd name="connsiteY1" fmla="*/ 14288 h 80962"/>
                <a:gd name="connsiteX2" fmla="*/ 0 w 120967"/>
                <a:gd name="connsiteY2" fmla="*/ 0 h 80962"/>
                <a:gd name="connsiteX3" fmla="*/ 120968 w 120967"/>
                <a:gd name="connsiteY3" fmla="*/ 66675 h 80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967" h="80962">
                  <a:moveTo>
                    <a:pt x="120968" y="80963"/>
                  </a:moveTo>
                  <a:lnTo>
                    <a:pt x="0" y="14288"/>
                  </a:lnTo>
                  <a:lnTo>
                    <a:pt x="0" y="0"/>
                  </a:lnTo>
                  <a:lnTo>
                    <a:pt x="120968" y="66675"/>
                  </a:lnTo>
                  <a:close/>
                </a:path>
              </a:pathLst>
            </a:custGeom>
            <a:solidFill>
              <a:srgbClr val="E5E6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76" name="Freeform: Shape 575">
              <a:extLst>
                <a:ext uri="{FF2B5EF4-FFF2-40B4-BE49-F238E27FC236}">
                  <a16:creationId xmlns:a16="http://schemas.microsoft.com/office/drawing/2014/main" id="{07C04D0C-EE77-4298-9FAB-F9BA4F9374BD}"/>
                </a:ext>
              </a:extLst>
            </p:cNvPr>
            <p:cNvSpPr/>
            <p:nvPr/>
          </p:nvSpPr>
          <p:spPr>
            <a:xfrm>
              <a:off x="5684527" y="3197540"/>
              <a:ext cx="120967" cy="81914"/>
            </a:xfrm>
            <a:custGeom>
              <a:avLst/>
              <a:gdLst>
                <a:gd name="connsiteX0" fmla="*/ 120968 w 120967"/>
                <a:gd name="connsiteY0" fmla="*/ 81915 h 81914"/>
                <a:gd name="connsiteX1" fmla="*/ 0 w 120967"/>
                <a:gd name="connsiteY1" fmla="*/ 14288 h 81914"/>
                <a:gd name="connsiteX2" fmla="*/ 0 w 120967"/>
                <a:gd name="connsiteY2" fmla="*/ 0 h 81914"/>
                <a:gd name="connsiteX3" fmla="*/ 120968 w 120967"/>
                <a:gd name="connsiteY3" fmla="*/ 67627 h 81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967" h="81914">
                  <a:moveTo>
                    <a:pt x="120968" y="81915"/>
                  </a:moveTo>
                  <a:lnTo>
                    <a:pt x="0" y="14288"/>
                  </a:lnTo>
                  <a:lnTo>
                    <a:pt x="0" y="0"/>
                  </a:lnTo>
                  <a:lnTo>
                    <a:pt x="120968" y="67627"/>
                  </a:lnTo>
                  <a:close/>
                </a:path>
              </a:pathLst>
            </a:custGeom>
            <a:solidFill>
              <a:srgbClr val="E5E6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77" name="Freeform: Shape 576">
              <a:extLst>
                <a:ext uri="{FF2B5EF4-FFF2-40B4-BE49-F238E27FC236}">
                  <a16:creationId xmlns:a16="http://schemas.microsoft.com/office/drawing/2014/main" id="{3334F7BA-BEE2-4032-A8D9-1D3640C59189}"/>
                </a:ext>
              </a:extLst>
            </p:cNvPr>
            <p:cNvSpPr/>
            <p:nvPr/>
          </p:nvSpPr>
          <p:spPr>
            <a:xfrm>
              <a:off x="5684527" y="3257548"/>
              <a:ext cx="120967" cy="81914"/>
            </a:xfrm>
            <a:custGeom>
              <a:avLst/>
              <a:gdLst>
                <a:gd name="connsiteX0" fmla="*/ 120968 w 120967"/>
                <a:gd name="connsiteY0" fmla="*/ 81915 h 81914"/>
                <a:gd name="connsiteX1" fmla="*/ 0 w 120967"/>
                <a:gd name="connsiteY1" fmla="*/ 14288 h 81914"/>
                <a:gd name="connsiteX2" fmla="*/ 0 w 120967"/>
                <a:gd name="connsiteY2" fmla="*/ 0 h 81914"/>
                <a:gd name="connsiteX3" fmla="*/ 120968 w 120967"/>
                <a:gd name="connsiteY3" fmla="*/ 67627 h 81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967" h="81914">
                  <a:moveTo>
                    <a:pt x="120968" y="81915"/>
                  </a:moveTo>
                  <a:lnTo>
                    <a:pt x="0" y="14288"/>
                  </a:lnTo>
                  <a:lnTo>
                    <a:pt x="0" y="0"/>
                  </a:lnTo>
                  <a:lnTo>
                    <a:pt x="120968" y="67627"/>
                  </a:lnTo>
                  <a:close/>
                </a:path>
              </a:pathLst>
            </a:custGeom>
            <a:solidFill>
              <a:srgbClr val="E5E6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78" name="Freeform: Shape 577">
              <a:extLst>
                <a:ext uri="{FF2B5EF4-FFF2-40B4-BE49-F238E27FC236}">
                  <a16:creationId xmlns:a16="http://schemas.microsoft.com/office/drawing/2014/main" id="{805DB636-9DEA-4886-9B8E-03B102B0D1E2}"/>
                </a:ext>
              </a:extLst>
            </p:cNvPr>
            <p:cNvSpPr/>
            <p:nvPr/>
          </p:nvSpPr>
          <p:spPr>
            <a:xfrm>
              <a:off x="6156970" y="3327080"/>
              <a:ext cx="12382" cy="223837"/>
            </a:xfrm>
            <a:custGeom>
              <a:avLst/>
              <a:gdLst>
                <a:gd name="connsiteX0" fmla="*/ 0 w 12382"/>
                <a:gd name="connsiteY0" fmla="*/ 223838 h 223837"/>
                <a:gd name="connsiteX1" fmla="*/ 0 w 12382"/>
                <a:gd name="connsiteY1" fmla="*/ 6668 h 223837"/>
                <a:gd name="connsiteX2" fmla="*/ 12382 w 12382"/>
                <a:gd name="connsiteY2" fmla="*/ 0 h 223837"/>
                <a:gd name="connsiteX3" fmla="*/ 12382 w 12382"/>
                <a:gd name="connsiteY3" fmla="*/ 217170 h 223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382" h="223837">
                  <a:moveTo>
                    <a:pt x="0" y="223838"/>
                  </a:moveTo>
                  <a:lnTo>
                    <a:pt x="0" y="6668"/>
                  </a:lnTo>
                  <a:lnTo>
                    <a:pt x="12382" y="0"/>
                  </a:lnTo>
                  <a:lnTo>
                    <a:pt x="12382" y="217170"/>
                  </a:lnTo>
                  <a:close/>
                </a:path>
              </a:pathLst>
            </a:custGeom>
            <a:solidFill>
              <a:srgbClr val="B3B2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79" name="Freeform: Shape 578">
              <a:extLst>
                <a:ext uri="{FF2B5EF4-FFF2-40B4-BE49-F238E27FC236}">
                  <a16:creationId xmlns:a16="http://schemas.microsoft.com/office/drawing/2014/main" id="{26405B42-BD35-40E5-8730-089B0ED87A8B}"/>
                </a:ext>
              </a:extLst>
            </p:cNvPr>
            <p:cNvSpPr/>
            <p:nvPr/>
          </p:nvSpPr>
          <p:spPr>
            <a:xfrm>
              <a:off x="6301748" y="3488052"/>
              <a:ext cx="353378" cy="240030"/>
            </a:xfrm>
            <a:custGeom>
              <a:avLst/>
              <a:gdLst>
                <a:gd name="connsiteX0" fmla="*/ 0 w 353377"/>
                <a:gd name="connsiteY0" fmla="*/ 0 h 240030"/>
                <a:gd name="connsiteX1" fmla="*/ 0 w 353377"/>
                <a:gd name="connsiteY1" fmla="*/ 42863 h 240030"/>
                <a:gd name="connsiteX2" fmla="*/ 353378 w 353377"/>
                <a:gd name="connsiteY2" fmla="*/ 240030 h 240030"/>
                <a:gd name="connsiteX3" fmla="*/ 353378 w 353377"/>
                <a:gd name="connsiteY3" fmla="*/ 197168 h 240030"/>
                <a:gd name="connsiteX4" fmla="*/ 0 w 353377"/>
                <a:gd name="connsiteY4" fmla="*/ 0 h 240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3377" h="240030">
                  <a:moveTo>
                    <a:pt x="0" y="0"/>
                  </a:moveTo>
                  <a:lnTo>
                    <a:pt x="0" y="42863"/>
                  </a:lnTo>
                  <a:lnTo>
                    <a:pt x="353378" y="240030"/>
                  </a:lnTo>
                  <a:lnTo>
                    <a:pt x="353378" y="19716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5B34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80" name="Freeform: Shape 579">
              <a:extLst>
                <a:ext uri="{FF2B5EF4-FFF2-40B4-BE49-F238E27FC236}">
                  <a16:creationId xmlns:a16="http://schemas.microsoft.com/office/drawing/2014/main" id="{489BB7FC-5AA5-425A-92F0-10BAAE32F153}"/>
                </a:ext>
              </a:extLst>
            </p:cNvPr>
            <p:cNvSpPr/>
            <p:nvPr/>
          </p:nvSpPr>
          <p:spPr>
            <a:xfrm>
              <a:off x="6300795" y="3463287"/>
              <a:ext cx="398146" cy="221932"/>
            </a:xfrm>
            <a:custGeom>
              <a:avLst/>
              <a:gdLst>
                <a:gd name="connsiteX0" fmla="*/ 398145 w 398145"/>
                <a:gd name="connsiteY0" fmla="*/ 197168 h 221932"/>
                <a:gd name="connsiteX1" fmla="*/ 44767 w 398145"/>
                <a:gd name="connsiteY1" fmla="*/ 0 h 221932"/>
                <a:gd name="connsiteX2" fmla="*/ 0 w 398145"/>
                <a:gd name="connsiteY2" fmla="*/ 24765 h 221932"/>
                <a:gd name="connsiteX3" fmla="*/ 353378 w 398145"/>
                <a:gd name="connsiteY3" fmla="*/ 221933 h 221932"/>
                <a:gd name="connsiteX4" fmla="*/ 398145 w 398145"/>
                <a:gd name="connsiteY4" fmla="*/ 197168 h 221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8145" h="221932">
                  <a:moveTo>
                    <a:pt x="398145" y="197168"/>
                  </a:moveTo>
                  <a:lnTo>
                    <a:pt x="44767" y="0"/>
                  </a:lnTo>
                  <a:lnTo>
                    <a:pt x="0" y="24765"/>
                  </a:lnTo>
                  <a:lnTo>
                    <a:pt x="353378" y="221933"/>
                  </a:lnTo>
                  <a:lnTo>
                    <a:pt x="398145" y="197168"/>
                  </a:lnTo>
                  <a:close/>
                </a:path>
              </a:pathLst>
            </a:custGeom>
            <a:solidFill>
              <a:srgbClr val="57924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81" name="Freeform: Shape 580">
              <a:extLst>
                <a:ext uri="{FF2B5EF4-FFF2-40B4-BE49-F238E27FC236}">
                  <a16:creationId xmlns:a16="http://schemas.microsoft.com/office/drawing/2014/main" id="{28FE7EE6-B885-4291-9AF4-78A12E0CE2EF}"/>
                </a:ext>
              </a:extLst>
            </p:cNvPr>
            <p:cNvSpPr/>
            <p:nvPr/>
          </p:nvSpPr>
          <p:spPr>
            <a:xfrm>
              <a:off x="6654172" y="3660454"/>
              <a:ext cx="44767" cy="68579"/>
            </a:xfrm>
            <a:custGeom>
              <a:avLst/>
              <a:gdLst>
                <a:gd name="connsiteX0" fmla="*/ 44767 w 44767"/>
                <a:gd name="connsiteY0" fmla="*/ 0 h 68579"/>
                <a:gd name="connsiteX1" fmla="*/ 44767 w 44767"/>
                <a:gd name="connsiteY1" fmla="*/ 43815 h 68579"/>
                <a:gd name="connsiteX2" fmla="*/ 0 w 44767"/>
                <a:gd name="connsiteY2" fmla="*/ 68580 h 68579"/>
                <a:gd name="connsiteX3" fmla="*/ 0 w 44767"/>
                <a:gd name="connsiteY3" fmla="*/ 24765 h 68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767" h="68579">
                  <a:moveTo>
                    <a:pt x="44767" y="0"/>
                  </a:moveTo>
                  <a:lnTo>
                    <a:pt x="44767" y="43815"/>
                  </a:lnTo>
                  <a:lnTo>
                    <a:pt x="0" y="68580"/>
                  </a:lnTo>
                  <a:lnTo>
                    <a:pt x="0" y="24765"/>
                  </a:lnTo>
                  <a:close/>
                </a:path>
              </a:pathLst>
            </a:custGeom>
            <a:solidFill>
              <a:srgbClr val="57924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82" name="Freeform: Shape 581">
              <a:extLst>
                <a:ext uri="{FF2B5EF4-FFF2-40B4-BE49-F238E27FC236}">
                  <a16:creationId xmlns:a16="http://schemas.microsoft.com/office/drawing/2014/main" id="{D2F57DE9-5608-42BD-B0B3-156E8975EA71}"/>
                </a:ext>
              </a:extLst>
            </p:cNvPr>
            <p:cNvSpPr/>
            <p:nvPr/>
          </p:nvSpPr>
          <p:spPr>
            <a:xfrm>
              <a:off x="5672140" y="3063236"/>
              <a:ext cx="484822" cy="270509"/>
            </a:xfrm>
            <a:custGeom>
              <a:avLst/>
              <a:gdLst>
                <a:gd name="connsiteX0" fmla="*/ 252413 w 484822"/>
                <a:gd name="connsiteY0" fmla="*/ 0 h 270510"/>
                <a:gd name="connsiteX1" fmla="*/ 0 w 484822"/>
                <a:gd name="connsiteY1" fmla="*/ 0 h 270510"/>
                <a:gd name="connsiteX2" fmla="*/ 484823 w 484822"/>
                <a:gd name="connsiteY2" fmla="*/ 270510 h 2705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84822" h="270510">
                  <a:moveTo>
                    <a:pt x="252413" y="0"/>
                  </a:moveTo>
                  <a:lnTo>
                    <a:pt x="0" y="0"/>
                  </a:lnTo>
                  <a:lnTo>
                    <a:pt x="484823" y="270510"/>
                  </a:lnTo>
                  <a:close/>
                </a:path>
              </a:pathLst>
            </a:custGeom>
            <a:solidFill>
              <a:srgbClr val="43291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83" name="Freeform: Shape 582">
              <a:extLst>
                <a:ext uri="{FF2B5EF4-FFF2-40B4-BE49-F238E27FC236}">
                  <a16:creationId xmlns:a16="http://schemas.microsoft.com/office/drawing/2014/main" id="{DD57EA8C-999C-46EC-99A0-042F0A52C85C}"/>
                </a:ext>
              </a:extLst>
            </p:cNvPr>
            <p:cNvSpPr/>
            <p:nvPr/>
          </p:nvSpPr>
          <p:spPr>
            <a:xfrm>
              <a:off x="5693096" y="3067999"/>
              <a:ext cx="441007" cy="246697"/>
            </a:xfrm>
            <a:custGeom>
              <a:avLst/>
              <a:gdLst>
                <a:gd name="connsiteX0" fmla="*/ 228600 w 441007"/>
                <a:gd name="connsiteY0" fmla="*/ 0 h 246697"/>
                <a:gd name="connsiteX1" fmla="*/ 0 w 441007"/>
                <a:gd name="connsiteY1" fmla="*/ 0 h 246697"/>
                <a:gd name="connsiteX2" fmla="*/ 441008 w 441007"/>
                <a:gd name="connsiteY2" fmla="*/ 246698 h 246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1007" h="246697">
                  <a:moveTo>
                    <a:pt x="228600" y="0"/>
                  </a:moveTo>
                  <a:lnTo>
                    <a:pt x="0" y="0"/>
                  </a:lnTo>
                  <a:lnTo>
                    <a:pt x="441008" y="246698"/>
                  </a:lnTo>
                  <a:close/>
                </a:path>
              </a:pathLst>
            </a:custGeom>
            <a:solidFill>
              <a:srgbClr val="2E1C1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84" name="Freeform: Shape 583">
              <a:extLst>
                <a:ext uri="{FF2B5EF4-FFF2-40B4-BE49-F238E27FC236}">
                  <a16:creationId xmlns:a16="http://schemas.microsoft.com/office/drawing/2014/main" id="{E367B457-8907-48E9-B65C-3B4ABA4ACD80}"/>
                </a:ext>
              </a:extLst>
            </p:cNvPr>
            <p:cNvSpPr/>
            <p:nvPr/>
          </p:nvSpPr>
          <p:spPr>
            <a:xfrm>
              <a:off x="5729291" y="3077523"/>
              <a:ext cx="384811" cy="214311"/>
            </a:xfrm>
            <a:custGeom>
              <a:avLst/>
              <a:gdLst>
                <a:gd name="connsiteX0" fmla="*/ 200977 w 384810"/>
                <a:gd name="connsiteY0" fmla="*/ 0 h 214312"/>
                <a:gd name="connsiteX1" fmla="*/ 0 w 384810"/>
                <a:gd name="connsiteY1" fmla="*/ 0 h 214312"/>
                <a:gd name="connsiteX2" fmla="*/ 384810 w 384810"/>
                <a:gd name="connsiteY2" fmla="*/ 214313 h 214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4810" h="214312">
                  <a:moveTo>
                    <a:pt x="200977" y="0"/>
                  </a:moveTo>
                  <a:lnTo>
                    <a:pt x="0" y="0"/>
                  </a:lnTo>
                  <a:lnTo>
                    <a:pt x="384810" y="214313"/>
                  </a:lnTo>
                  <a:close/>
                </a:path>
              </a:pathLst>
            </a:custGeom>
            <a:solidFill>
              <a:schemeClr val="accent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85" name="Freeform: Shape 584">
              <a:extLst>
                <a:ext uri="{FF2B5EF4-FFF2-40B4-BE49-F238E27FC236}">
                  <a16:creationId xmlns:a16="http://schemas.microsoft.com/office/drawing/2014/main" id="{014A7089-E8DB-40C6-9095-8EF9C43E4AC2}"/>
                </a:ext>
              </a:extLst>
            </p:cNvPr>
            <p:cNvSpPr/>
            <p:nvPr/>
          </p:nvSpPr>
          <p:spPr>
            <a:xfrm>
              <a:off x="5693096" y="3067999"/>
              <a:ext cx="441007" cy="246697"/>
            </a:xfrm>
            <a:custGeom>
              <a:avLst/>
              <a:gdLst>
                <a:gd name="connsiteX0" fmla="*/ 421005 w 441007"/>
                <a:gd name="connsiteY0" fmla="*/ 223838 h 246697"/>
                <a:gd name="connsiteX1" fmla="*/ 36195 w 441007"/>
                <a:gd name="connsiteY1" fmla="*/ 9525 h 246697"/>
                <a:gd name="connsiteX2" fmla="*/ 0 w 441007"/>
                <a:gd name="connsiteY2" fmla="*/ 0 h 246697"/>
                <a:gd name="connsiteX3" fmla="*/ 441008 w 441007"/>
                <a:gd name="connsiteY3" fmla="*/ 246698 h 246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1007" h="246697">
                  <a:moveTo>
                    <a:pt x="421005" y="223838"/>
                  </a:moveTo>
                  <a:lnTo>
                    <a:pt x="36195" y="9525"/>
                  </a:lnTo>
                  <a:lnTo>
                    <a:pt x="0" y="0"/>
                  </a:lnTo>
                  <a:lnTo>
                    <a:pt x="441008" y="246698"/>
                  </a:lnTo>
                  <a:close/>
                </a:path>
              </a:pathLst>
            </a:custGeom>
            <a:solidFill>
              <a:srgbClr val="70514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586" name="Graphic 1">
              <a:extLst>
                <a:ext uri="{FF2B5EF4-FFF2-40B4-BE49-F238E27FC236}">
                  <a16:creationId xmlns:a16="http://schemas.microsoft.com/office/drawing/2014/main" id="{F13F96DF-4E40-422F-8A54-F619C440C077}"/>
                </a:ext>
              </a:extLst>
            </p:cNvPr>
            <p:cNvGrpSpPr/>
            <p:nvPr/>
          </p:nvGrpSpPr>
          <p:grpSpPr>
            <a:xfrm>
              <a:off x="5268660" y="3028949"/>
              <a:ext cx="370139" cy="496252"/>
              <a:chOff x="5268660" y="3028949"/>
              <a:chExt cx="370139" cy="496252"/>
            </a:xfrm>
            <a:solidFill>
              <a:schemeClr val="accent1"/>
            </a:solidFill>
          </p:grpSpPr>
          <p:sp>
            <p:nvSpPr>
              <p:cNvPr id="587" name="Freeform: Shape 586">
                <a:extLst>
                  <a:ext uri="{FF2B5EF4-FFF2-40B4-BE49-F238E27FC236}">
                    <a16:creationId xmlns:a16="http://schemas.microsoft.com/office/drawing/2014/main" id="{F36B9EA1-59FC-45AC-BDEA-B588DF59C8B9}"/>
                  </a:ext>
                </a:extLst>
              </p:cNvPr>
              <p:cNvSpPr/>
              <p:nvPr/>
            </p:nvSpPr>
            <p:spPr>
              <a:xfrm>
                <a:off x="5378767" y="3418522"/>
                <a:ext cx="201930" cy="106679"/>
              </a:xfrm>
              <a:custGeom>
                <a:avLst/>
                <a:gdLst>
                  <a:gd name="connsiteX0" fmla="*/ 100965 w 201930"/>
                  <a:gd name="connsiteY0" fmla="*/ 106680 h 106679"/>
                  <a:gd name="connsiteX1" fmla="*/ 201930 w 201930"/>
                  <a:gd name="connsiteY1" fmla="*/ 53340 h 106679"/>
                  <a:gd name="connsiteX2" fmla="*/ 100965 w 201930"/>
                  <a:gd name="connsiteY2" fmla="*/ 0 h 106679"/>
                  <a:gd name="connsiteX3" fmla="*/ 0 w 201930"/>
                  <a:gd name="connsiteY3" fmla="*/ 53340 h 106679"/>
                  <a:gd name="connsiteX4" fmla="*/ 100965 w 201930"/>
                  <a:gd name="connsiteY4" fmla="*/ 106680 h 1066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1930" h="106679">
                    <a:moveTo>
                      <a:pt x="100965" y="106680"/>
                    </a:moveTo>
                    <a:cubicBezTo>
                      <a:pt x="156210" y="106680"/>
                      <a:pt x="201930" y="82867"/>
                      <a:pt x="201930" y="53340"/>
                    </a:cubicBezTo>
                    <a:cubicBezTo>
                      <a:pt x="201930" y="23813"/>
                      <a:pt x="156210" y="0"/>
                      <a:pt x="100965" y="0"/>
                    </a:cubicBezTo>
                    <a:cubicBezTo>
                      <a:pt x="45720" y="0"/>
                      <a:pt x="0" y="23813"/>
                      <a:pt x="0" y="53340"/>
                    </a:cubicBezTo>
                    <a:cubicBezTo>
                      <a:pt x="0" y="82867"/>
                      <a:pt x="44768" y="106680"/>
                      <a:pt x="100965" y="106680"/>
                    </a:cubicBezTo>
                    <a:close/>
                  </a:path>
                </a:pathLst>
              </a:custGeom>
              <a:solidFill>
                <a:srgbClr val="41404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588" name="Graphic 1">
                <a:extLst>
                  <a:ext uri="{FF2B5EF4-FFF2-40B4-BE49-F238E27FC236}">
                    <a16:creationId xmlns:a16="http://schemas.microsoft.com/office/drawing/2014/main" id="{116B95EF-2FA1-492C-95EE-B2DE1A545EE3}"/>
                  </a:ext>
                </a:extLst>
              </p:cNvPr>
              <p:cNvGrpSpPr/>
              <p:nvPr/>
            </p:nvGrpSpPr>
            <p:grpSpPr>
              <a:xfrm>
                <a:off x="5268660" y="3028949"/>
                <a:ext cx="370139" cy="461962"/>
                <a:chOff x="5268660" y="3028949"/>
                <a:chExt cx="370139" cy="461962"/>
              </a:xfrm>
              <a:solidFill>
                <a:schemeClr val="accent1"/>
              </a:solidFill>
            </p:grpSpPr>
            <p:sp>
              <p:nvSpPr>
                <p:cNvPr id="589" name="Freeform: Shape 588">
                  <a:extLst>
                    <a:ext uri="{FF2B5EF4-FFF2-40B4-BE49-F238E27FC236}">
                      <a16:creationId xmlns:a16="http://schemas.microsoft.com/office/drawing/2014/main" id="{515639D4-5507-42DC-83FB-94A0C3768A92}"/>
                    </a:ext>
                  </a:extLst>
                </p:cNvPr>
                <p:cNvSpPr/>
                <p:nvPr/>
              </p:nvSpPr>
              <p:spPr>
                <a:xfrm>
                  <a:off x="5392102" y="3221354"/>
                  <a:ext cx="195262" cy="269557"/>
                </a:xfrm>
                <a:custGeom>
                  <a:avLst/>
                  <a:gdLst>
                    <a:gd name="connsiteX0" fmla="*/ 0 w 195262"/>
                    <a:gd name="connsiteY0" fmla="*/ 11430 h 269557"/>
                    <a:gd name="connsiteX1" fmla="*/ 31432 w 195262"/>
                    <a:gd name="connsiteY1" fmla="*/ 60960 h 269557"/>
                    <a:gd name="connsiteX2" fmla="*/ 62865 w 195262"/>
                    <a:gd name="connsiteY2" fmla="*/ 182880 h 269557"/>
                    <a:gd name="connsiteX3" fmla="*/ 50482 w 195262"/>
                    <a:gd name="connsiteY3" fmla="*/ 228600 h 269557"/>
                    <a:gd name="connsiteX4" fmla="*/ 9525 w 195262"/>
                    <a:gd name="connsiteY4" fmla="*/ 246697 h 269557"/>
                    <a:gd name="connsiteX5" fmla="*/ 5715 w 195262"/>
                    <a:gd name="connsiteY5" fmla="*/ 249555 h 269557"/>
                    <a:gd name="connsiteX6" fmla="*/ 17145 w 195262"/>
                    <a:gd name="connsiteY6" fmla="*/ 250508 h 269557"/>
                    <a:gd name="connsiteX7" fmla="*/ 26670 w 195262"/>
                    <a:gd name="connsiteY7" fmla="*/ 251460 h 269557"/>
                    <a:gd name="connsiteX8" fmla="*/ 42863 w 195262"/>
                    <a:gd name="connsiteY8" fmla="*/ 243840 h 269557"/>
                    <a:gd name="connsiteX9" fmla="*/ 60960 w 195262"/>
                    <a:gd name="connsiteY9" fmla="*/ 253365 h 269557"/>
                    <a:gd name="connsiteX10" fmla="*/ 45720 w 195262"/>
                    <a:gd name="connsiteY10" fmla="*/ 262890 h 269557"/>
                    <a:gd name="connsiteX11" fmla="*/ 29528 w 195262"/>
                    <a:gd name="connsiteY11" fmla="*/ 269558 h 269557"/>
                    <a:gd name="connsiteX12" fmla="*/ 53340 w 195262"/>
                    <a:gd name="connsiteY12" fmla="*/ 267653 h 269557"/>
                    <a:gd name="connsiteX13" fmla="*/ 85725 w 195262"/>
                    <a:gd name="connsiteY13" fmla="*/ 251460 h 269557"/>
                    <a:gd name="connsiteX14" fmla="*/ 93345 w 195262"/>
                    <a:gd name="connsiteY14" fmla="*/ 242887 h 269557"/>
                    <a:gd name="connsiteX15" fmla="*/ 97155 w 195262"/>
                    <a:gd name="connsiteY15" fmla="*/ 246697 h 269557"/>
                    <a:gd name="connsiteX16" fmla="*/ 112395 w 195262"/>
                    <a:gd name="connsiteY16" fmla="*/ 257175 h 269557"/>
                    <a:gd name="connsiteX17" fmla="*/ 122873 w 195262"/>
                    <a:gd name="connsiteY17" fmla="*/ 260985 h 269557"/>
                    <a:gd name="connsiteX18" fmla="*/ 159067 w 195262"/>
                    <a:gd name="connsiteY18" fmla="*/ 262890 h 269557"/>
                    <a:gd name="connsiteX19" fmla="*/ 163830 w 195262"/>
                    <a:gd name="connsiteY19" fmla="*/ 264795 h 269557"/>
                    <a:gd name="connsiteX20" fmla="*/ 159067 w 195262"/>
                    <a:gd name="connsiteY20" fmla="*/ 260033 h 269557"/>
                    <a:gd name="connsiteX21" fmla="*/ 139065 w 195262"/>
                    <a:gd name="connsiteY21" fmla="*/ 251460 h 269557"/>
                    <a:gd name="connsiteX22" fmla="*/ 131445 w 195262"/>
                    <a:gd name="connsiteY22" fmla="*/ 236220 h 269557"/>
                    <a:gd name="connsiteX23" fmla="*/ 140017 w 195262"/>
                    <a:gd name="connsiteY23" fmla="*/ 245745 h 269557"/>
                    <a:gd name="connsiteX24" fmla="*/ 154305 w 195262"/>
                    <a:gd name="connsiteY24" fmla="*/ 249555 h 269557"/>
                    <a:gd name="connsiteX25" fmla="*/ 169545 w 195262"/>
                    <a:gd name="connsiteY25" fmla="*/ 250508 h 269557"/>
                    <a:gd name="connsiteX26" fmla="*/ 168592 w 195262"/>
                    <a:gd name="connsiteY26" fmla="*/ 247650 h 269557"/>
                    <a:gd name="connsiteX27" fmla="*/ 160020 w 195262"/>
                    <a:gd name="connsiteY27" fmla="*/ 240983 h 269557"/>
                    <a:gd name="connsiteX28" fmla="*/ 149542 w 195262"/>
                    <a:gd name="connsiteY28" fmla="*/ 238125 h 269557"/>
                    <a:gd name="connsiteX29" fmla="*/ 123825 w 195262"/>
                    <a:gd name="connsiteY29" fmla="*/ 209550 h 269557"/>
                    <a:gd name="connsiteX30" fmla="*/ 108585 w 195262"/>
                    <a:gd name="connsiteY30" fmla="*/ 151447 h 269557"/>
                    <a:gd name="connsiteX31" fmla="*/ 111442 w 195262"/>
                    <a:gd name="connsiteY31" fmla="*/ 114300 h 269557"/>
                    <a:gd name="connsiteX32" fmla="*/ 135255 w 195262"/>
                    <a:gd name="connsiteY32" fmla="*/ 89535 h 269557"/>
                    <a:gd name="connsiteX33" fmla="*/ 139065 w 195262"/>
                    <a:gd name="connsiteY33" fmla="*/ 88582 h 269557"/>
                    <a:gd name="connsiteX34" fmla="*/ 155258 w 195262"/>
                    <a:gd name="connsiteY34" fmla="*/ 84772 h 269557"/>
                    <a:gd name="connsiteX35" fmla="*/ 195262 w 195262"/>
                    <a:gd name="connsiteY35" fmla="*/ 72390 h 269557"/>
                    <a:gd name="connsiteX36" fmla="*/ 189548 w 195262"/>
                    <a:gd name="connsiteY36" fmla="*/ 70485 h 269557"/>
                    <a:gd name="connsiteX37" fmla="*/ 163830 w 195262"/>
                    <a:gd name="connsiteY37" fmla="*/ 78105 h 269557"/>
                    <a:gd name="connsiteX38" fmla="*/ 145733 w 195262"/>
                    <a:gd name="connsiteY38" fmla="*/ 78105 h 269557"/>
                    <a:gd name="connsiteX39" fmla="*/ 148590 w 195262"/>
                    <a:gd name="connsiteY39" fmla="*/ 77152 h 269557"/>
                    <a:gd name="connsiteX40" fmla="*/ 156210 w 195262"/>
                    <a:gd name="connsiteY40" fmla="*/ 69532 h 269557"/>
                    <a:gd name="connsiteX41" fmla="*/ 175260 w 195262"/>
                    <a:gd name="connsiteY41" fmla="*/ 58102 h 269557"/>
                    <a:gd name="connsiteX42" fmla="*/ 177165 w 195262"/>
                    <a:gd name="connsiteY42" fmla="*/ 57150 h 269557"/>
                    <a:gd name="connsiteX43" fmla="*/ 175260 w 195262"/>
                    <a:gd name="connsiteY43" fmla="*/ 54293 h 269557"/>
                    <a:gd name="connsiteX44" fmla="*/ 173355 w 195262"/>
                    <a:gd name="connsiteY44" fmla="*/ 54293 h 269557"/>
                    <a:gd name="connsiteX45" fmla="*/ 172403 w 195262"/>
                    <a:gd name="connsiteY45" fmla="*/ 49530 h 269557"/>
                    <a:gd name="connsiteX46" fmla="*/ 158115 w 195262"/>
                    <a:gd name="connsiteY46" fmla="*/ 57150 h 269557"/>
                    <a:gd name="connsiteX47" fmla="*/ 150495 w 195262"/>
                    <a:gd name="connsiteY47" fmla="*/ 59055 h 269557"/>
                    <a:gd name="connsiteX48" fmla="*/ 159067 w 195262"/>
                    <a:gd name="connsiteY48" fmla="*/ 12382 h 269557"/>
                    <a:gd name="connsiteX49" fmla="*/ 159067 w 195262"/>
                    <a:gd name="connsiteY49" fmla="*/ 9525 h 269557"/>
                    <a:gd name="connsiteX50" fmla="*/ 149542 w 195262"/>
                    <a:gd name="connsiteY50" fmla="*/ 12382 h 269557"/>
                    <a:gd name="connsiteX51" fmla="*/ 145733 w 195262"/>
                    <a:gd name="connsiteY51" fmla="*/ 12382 h 269557"/>
                    <a:gd name="connsiteX52" fmla="*/ 141923 w 195262"/>
                    <a:gd name="connsiteY52" fmla="*/ 22860 h 269557"/>
                    <a:gd name="connsiteX53" fmla="*/ 141923 w 195262"/>
                    <a:gd name="connsiteY53" fmla="*/ 38100 h 269557"/>
                    <a:gd name="connsiteX54" fmla="*/ 140017 w 195262"/>
                    <a:gd name="connsiteY54" fmla="*/ 52388 h 269557"/>
                    <a:gd name="connsiteX55" fmla="*/ 130492 w 195262"/>
                    <a:gd name="connsiteY55" fmla="*/ 74295 h 269557"/>
                    <a:gd name="connsiteX56" fmla="*/ 123825 w 195262"/>
                    <a:gd name="connsiteY56" fmla="*/ 84772 h 269557"/>
                    <a:gd name="connsiteX57" fmla="*/ 104775 w 195262"/>
                    <a:gd name="connsiteY57" fmla="*/ 92393 h 269557"/>
                    <a:gd name="connsiteX58" fmla="*/ 103823 w 195262"/>
                    <a:gd name="connsiteY58" fmla="*/ 84772 h 269557"/>
                    <a:gd name="connsiteX59" fmla="*/ 101917 w 195262"/>
                    <a:gd name="connsiteY59" fmla="*/ 73343 h 269557"/>
                    <a:gd name="connsiteX60" fmla="*/ 100965 w 195262"/>
                    <a:gd name="connsiteY60" fmla="*/ 33338 h 269557"/>
                    <a:gd name="connsiteX61" fmla="*/ 99060 w 195262"/>
                    <a:gd name="connsiteY61" fmla="*/ 23813 h 269557"/>
                    <a:gd name="connsiteX62" fmla="*/ 98107 w 195262"/>
                    <a:gd name="connsiteY62" fmla="*/ 15240 h 269557"/>
                    <a:gd name="connsiteX63" fmla="*/ 84773 w 195262"/>
                    <a:gd name="connsiteY63" fmla="*/ 1905 h 269557"/>
                    <a:gd name="connsiteX64" fmla="*/ 75248 w 195262"/>
                    <a:gd name="connsiteY64" fmla="*/ 0 h 269557"/>
                    <a:gd name="connsiteX65" fmla="*/ 76200 w 195262"/>
                    <a:gd name="connsiteY65" fmla="*/ 5715 h 269557"/>
                    <a:gd name="connsiteX66" fmla="*/ 75248 w 195262"/>
                    <a:gd name="connsiteY66" fmla="*/ 42863 h 269557"/>
                    <a:gd name="connsiteX67" fmla="*/ 66675 w 195262"/>
                    <a:gd name="connsiteY67" fmla="*/ 58102 h 269557"/>
                    <a:gd name="connsiteX68" fmla="*/ 38100 w 195262"/>
                    <a:gd name="connsiteY68" fmla="*/ 43815 h 269557"/>
                    <a:gd name="connsiteX69" fmla="*/ 28575 w 195262"/>
                    <a:gd name="connsiteY69" fmla="*/ 27622 h 269557"/>
                    <a:gd name="connsiteX70" fmla="*/ 8572 w 195262"/>
                    <a:gd name="connsiteY70" fmla="*/ 5715 h 269557"/>
                    <a:gd name="connsiteX71" fmla="*/ 9525 w 195262"/>
                    <a:gd name="connsiteY71" fmla="*/ 9525 h 269557"/>
                    <a:gd name="connsiteX72" fmla="*/ 0 w 195262"/>
                    <a:gd name="connsiteY72" fmla="*/ 11430 h 2695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</a:cxnLst>
                  <a:rect l="l" t="t" r="r" b="b"/>
                  <a:pathLst>
                    <a:path w="195262" h="269557">
                      <a:moveTo>
                        <a:pt x="0" y="11430"/>
                      </a:moveTo>
                      <a:cubicBezTo>
                        <a:pt x="19050" y="26670"/>
                        <a:pt x="1905" y="46672"/>
                        <a:pt x="31432" y="60960"/>
                      </a:cubicBezTo>
                      <a:cubicBezTo>
                        <a:pt x="82867" y="85725"/>
                        <a:pt x="50482" y="154305"/>
                        <a:pt x="62865" y="182880"/>
                      </a:cubicBezTo>
                      <a:cubicBezTo>
                        <a:pt x="66675" y="193358"/>
                        <a:pt x="60007" y="220980"/>
                        <a:pt x="50482" y="228600"/>
                      </a:cubicBezTo>
                      <a:cubicBezTo>
                        <a:pt x="28575" y="247650"/>
                        <a:pt x="18097" y="240030"/>
                        <a:pt x="9525" y="246697"/>
                      </a:cubicBezTo>
                      <a:cubicBezTo>
                        <a:pt x="7620" y="248603"/>
                        <a:pt x="4763" y="247650"/>
                        <a:pt x="5715" y="249555"/>
                      </a:cubicBezTo>
                      <a:cubicBezTo>
                        <a:pt x="15240" y="246697"/>
                        <a:pt x="17145" y="249555"/>
                        <a:pt x="17145" y="250508"/>
                      </a:cubicBezTo>
                      <a:cubicBezTo>
                        <a:pt x="17145" y="254318"/>
                        <a:pt x="23813" y="253365"/>
                        <a:pt x="26670" y="251460"/>
                      </a:cubicBezTo>
                      <a:cubicBezTo>
                        <a:pt x="26670" y="251460"/>
                        <a:pt x="39053" y="246697"/>
                        <a:pt x="42863" y="243840"/>
                      </a:cubicBezTo>
                      <a:cubicBezTo>
                        <a:pt x="47625" y="240030"/>
                        <a:pt x="72390" y="243840"/>
                        <a:pt x="60960" y="253365"/>
                      </a:cubicBezTo>
                      <a:cubicBezTo>
                        <a:pt x="58103" y="255270"/>
                        <a:pt x="51435" y="255270"/>
                        <a:pt x="45720" y="262890"/>
                      </a:cubicBezTo>
                      <a:cubicBezTo>
                        <a:pt x="42863" y="265747"/>
                        <a:pt x="37147" y="267653"/>
                        <a:pt x="29528" y="269558"/>
                      </a:cubicBezTo>
                      <a:cubicBezTo>
                        <a:pt x="38100" y="269558"/>
                        <a:pt x="45720" y="268605"/>
                        <a:pt x="53340" y="267653"/>
                      </a:cubicBezTo>
                      <a:cubicBezTo>
                        <a:pt x="63817" y="265747"/>
                        <a:pt x="80963" y="262890"/>
                        <a:pt x="85725" y="251460"/>
                      </a:cubicBezTo>
                      <a:cubicBezTo>
                        <a:pt x="86678" y="248603"/>
                        <a:pt x="93345" y="242887"/>
                        <a:pt x="93345" y="242887"/>
                      </a:cubicBezTo>
                      <a:cubicBezTo>
                        <a:pt x="95250" y="243840"/>
                        <a:pt x="96203" y="244793"/>
                        <a:pt x="97155" y="246697"/>
                      </a:cubicBezTo>
                      <a:cubicBezTo>
                        <a:pt x="99060" y="249555"/>
                        <a:pt x="101917" y="254318"/>
                        <a:pt x="112395" y="257175"/>
                      </a:cubicBezTo>
                      <a:cubicBezTo>
                        <a:pt x="116205" y="258128"/>
                        <a:pt x="120015" y="260985"/>
                        <a:pt x="122873" y="260985"/>
                      </a:cubicBezTo>
                      <a:cubicBezTo>
                        <a:pt x="134303" y="261937"/>
                        <a:pt x="146685" y="258128"/>
                        <a:pt x="159067" y="262890"/>
                      </a:cubicBezTo>
                      <a:lnTo>
                        <a:pt x="163830" y="264795"/>
                      </a:lnTo>
                      <a:lnTo>
                        <a:pt x="159067" y="260033"/>
                      </a:lnTo>
                      <a:cubicBezTo>
                        <a:pt x="155258" y="256222"/>
                        <a:pt x="144780" y="252412"/>
                        <a:pt x="139065" y="251460"/>
                      </a:cubicBezTo>
                      <a:cubicBezTo>
                        <a:pt x="123825" y="248603"/>
                        <a:pt x="127635" y="229553"/>
                        <a:pt x="131445" y="236220"/>
                      </a:cubicBezTo>
                      <a:cubicBezTo>
                        <a:pt x="132398" y="238125"/>
                        <a:pt x="135255" y="242887"/>
                        <a:pt x="140017" y="245745"/>
                      </a:cubicBezTo>
                      <a:cubicBezTo>
                        <a:pt x="144780" y="248603"/>
                        <a:pt x="151448" y="249555"/>
                        <a:pt x="154305" y="249555"/>
                      </a:cubicBezTo>
                      <a:lnTo>
                        <a:pt x="169545" y="250508"/>
                      </a:lnTo>
                      <a:cubicBezTo>
                        <a:pt x="177165" y="251460"/>
                        <a:pt x="174308" y="250508"/>
                        <a:pt x="168592" y="247650"/>
                      </a:cubicBezTo>
                      <a:cubicBezTo>
                        <a:pt x="165735" y="245745"/>
                        <a:pt x="163830" y="243840"/>
                        <a:pt x="160020" y="240983"/>
                      </a:cubicBezTo>
                      <a:cubicBezTo>
                        <a:pt x="157162" y="239078"/>
                        <a:pt x="153353" y="240030"/>
                        <a:pt x="149542" y="238125"/>
                      </a:cubicBezTo>
                      <a:cubicBezTo>
                        <a:pt x="136208" y="230505"/>
                        <a:pt x="130492" y="222885"/>
                        <a:pt x="123825" y="209550"/>
                      </a:cubicBezTo>
                      <a:cubicBezTo>
                        <a:pt x="116205" y="196215"/>
                        <a:pt x="108585" y="166687"/>
                        <a:pt x="108585" y="151447"/>
                      </a:cubicBezTo>
                      <a:cubicBezTo>
                        <a:pt x="108585" y="132397"/>
                        <a:pt x="101917" y="137160"/>
                        <a:pt x="111442" y="114300"/>
                      </a:cubicBezTo>
                      <a:cubicBezTo>
                        <a:pt x="114300" y="107632"/>
                        <a:pt x="126682" y="99060"/>
                        <a:pt x="135255" y="89535"/>
                      </a:cubicBezTo>
                      <a:cubicBezTo>
                        <a:pt x="136208" y="88582"/>
                        <a:pt x="138113" y="88582"/>
                        <a:pt x="139065" y="88582"/>
                      </a:cubicBezTo>
                      <a:cubicBezTo>
                        <a:pt x="146685" y="85725"/>
                        <a:pt x="146685" y="84772"/>
                        <a:pt x="155258" y="84772"/>
                      </a:cubicBezTo>
                      <a:cubicBezTo>
                        <a:pt x="181928" y="83820"/>
                        <a:pt x="189548" y="79057"/>
                        <a:pt x="195262" y="72390"/>
                      </a:cubicBezTo>
                      <a:cubicBezTo>
                        <a:pt x="193358" y="72390"/>
                        <a:pt x="191453" y="71438"/>
                        <a:pt x="189548" y="70485"/>
                      </a:cubicBezTo>
                      <a:cubicBezTo>
                        <a:pt x="183833" y="75247"/>
                        <a:pt x="176212" y="78105"/>
                        <a:pt x="163830" y="78105"/>
                      </a:cubicBezTo>
                      <a:cubicBezTo>
                        <a:pt x="154305" y="78105"/>
                        <a:pt x="151448" y="77152"/>
                        <a:pt x="145733" y="78105"/>
                      </a:cubicBezTo>
                      <a:cubicBezTo>
                        <a:pt x="146685" y="77152"/>
                        <a:pt x="147638" y="77152"/>
                        <a:pt x="148590" y="77152"/>
                      </a:cubicBezTo>
                      <a:cubicBezTo>
                        <a:pt x="152400" y="77152"/>
                        <a:pt x="155258" y="69532"/>
                        <a:pt x="156210" y="69532"/>
                      </a:cubicBezTo>
                      <a:cubicBezTo>
                        <a:pt x="159067" y="66675"/>
                        <a:pt x="170498" y="61913"/>
                        <a:pt x="175260" y="58102"/>
                      </a:cubicBezTo>
                      <a:cubicBezTo>
                        <a:pt x="175260" y="58102"/>
                        <a:pt x="176212" y="57150"/>
                        <a:pt x="177165" y="57150"/>
                      </a:cubicBezTo>
                      <a:cubicBezTo>
                        <a:pt x="176212" y="56197"/>
                        <a:pt x="176212" y="55245"/>
                        <a:pt x="175260" y="54293"/>
                      </a:cubicBezTo>
                      <a:cubicBezTo>
                        <a:pt x="174308" y="54293"/>
                        <a:pt x="174308" y="54293"/>
                        <a:pt x="173355" y="54293"/>
                      </a:cubicBezTo>
                      <a:cubicBezTo>
                        <a:pt x="172403" y="53340"/>
                        <a:pt x="172403" y="52388"/>
                        <a:pt x="172403" y="49530"/>
                      </a:cubicBezTo>
                      <a:cubicBezTo>
                        <a:pt x="167640" y="52388"/>
                        <a:pt x="160973" y="56197"/>
                        <a:pt x="158115" y="57150"/>
                      </a:cubicBezTo>
                      <a:cubicBezTo>
                        <a:pt x="153353" y="59055"/>
                        <a:pt x="155258" y="59055"/>
                        <a:pt x="150495" y="59055"/>
                      </a:cubicBezTo>
                      <a:cubicBezTo>
                        <a:pt x="160973" y="46672"/>
                        <a:pt x="156210" y="23813"/>
                        <a:pt x="159067" y="12382"/>
                      </a:cubicBezTo>
                      <a:cubicBezTo>
                        <a:pt x="159067" y="11430"/>
                        <a:pt x="159067" y="10477"/>
                        <a:pt x="159067" y="9525"/>
                      </a:cubicBezTo>
                      <a:cubicBezTo>
                        <a:pt x="156210" y="11430"/>
                        <a:pt x="153353" y="12382"/>
                        <a:pt x="149542" y="12382"/>
                      </a:cubicBezTo>
                      <a:cubicBezTo>
                        <a:pt x="148590" y="12382"/>
                        <a:pt x="146685" y="12382"/>
                        <a:pt x="145733" y="12382"/>
                      </a:cubicBezTo>
                      <a:cubicBezTo>
                        <a:pt x="144780" y="16193"/>
                        <a:pt x="143828" y="20002"/>
                        <a:pt x="141923" y="22860"/>
                      </a:cubicBezTo>
                      <a:cubicBezTo>
                        <a:pt x="141923" y="28575"/>
                        <a:pt x="141923" y="34290"/>
                        <a:pt x="141923" y="38100"/>
                      </a:cubicBezTo>
                      <a:cubicBezTo>
                        <a:pt x="140970" y="43815"/>
                        <a:pt x="142875" y="44768"/>
                        <a:pt x="140017" y="52388"/>
                      </a:cubicBezTo>
                      <a:cubicBezTo>
                        <a:pt x="137160" y="60007"/>
                        <a:pt x="135255" y="67627"/>
                        <a:pt x="130492" y="74295"/>
                      </a:cubicBezTo>
                      <a:cubicBezTo>
                        <a:pt x="127635" y="79057"/>
                        <a:pt x="127635" y="80010"/>
                        <a:pt x="123825" y="84772"/>
                      </a:cubicBezTo>
                      <a:cubicBezTo>
                        <a:pt x="120015" y="89535"/>
                        <a:pt x="103823" y="94297"/>
                        <a:pt x="104775" y="92393"/>
                      </a:cubicBezTo>
                      <a:cubicBezTo>
                        <a:pt x="104775" y="89535"/>
                        <a:pt x="104775" y="88582"/>
                        <a:pt x="103823" y="84772"/>
                      </a:cubicBezTo>
                      <a:cubicBezTo>
                        <a:pt x="101917" y="80010"/>
                        <a:pt x="102870" y="77152"/>
                        <a:pt x="101917" y="73343"/>
                      </a:cubicBezTo>
                      <a:cubicBezTo>
                        <a:pt x="99060" y="62865"/>
                        <a:pt x="104775" y="45720"/>
                        <a:pt x="100965" y="33338"/>
                      </a:cubicBezTo>
                      <a:cubicBezTo>
                        <a:pt x="100013" y="29527"/>
                        <a:pt x="100013" y="26670"/>
                        <a:pt x="99060" y="23813"/>
                      </a:cubicBezTo>
                      <a:cubicBezTo>
                        <a:pt x="98107" y="21907"/>
                        <a:pt x="98107" y="18097"/>
                        <a:pt x="98107" y="15240"/>
                      </a:cubicBezTo>
                      <a:cubicBezTo>
                        <a:pt x="94298" y="13335"/>
                        <a:pt x="89535" y="8572"/>
                        <a:pt x="84773" y="1905"/>
                      </a:cubicBezTo>
                      <a:cubicBezTo>
                        <a:pt x="81915" y="1905"/>
                        <a:pt x="78105" y="952"/>
                        <a:pt x="75248" y="0"/>
                      </a:cubicBezTo>
                      <a:cubicBezTo>
                        <a:pt x="75248" y="1905"/>
                        <a:pt x="76200" y="3810"/>
                        <a:pt x="76200" y="5715"/>
                      </a:cubicBezTo>
                      <a:cubicBezTo>
                        <a:pt x="77153" y="18097"/>
                        <a:pt x="82867" y="30480"/>
                        <a:pt x="75248" y="42863"/>
                      </a:cubicBezTo>
                      <a:cubicBezTo>
                        <a:pt x="70485" y="50482"/>
                        <a:pt x="66675" y="46672"/>
                        <a:pt x="66675" y="58102"/>
                      </a:cubicBezTo>
                      <a:cubicBezTo>
                        <a:pt x="67628" y="51435"/>
                        <a:pt x="41910" y="51435"/>
                        <a:pt x="38100" y="43815"/>
                      </a:cubicBezTo>
                      <a:cubicBezTo>
                        <a:pt x="36195" y="40957"/>
                        <a:pt x="29528" y="36195"/>
                        <a:pt x="28575" y="27622"/>
                      </a:cubicBezTo>
                      <a:cubicBezTo>
                        <a:pt x="27622" y="20002"/>
                        <a:pt x="17145" y="10477"/>
                        <a:pt x="8572" y="5715"/>
                      </a:cubicBezTo>
                      <a:cubicBezTo>
                        <a:pt x="9525" y="6668"/>
                        <a:pt x="9525" y="8572"/>
                        <a:pt x="9525" y="9525"/>
                      </a:cubicBezTo>
                      <a:cubicBezTo>
                        <a:pt x="6667" y="7620"/>
                        <a:pt x="3810" y="9525"/>
                        <a:pt x="0" y="11430"/>
                      </a:cubicBezTo>
                      <a:close/>
                    </a:path>
                  </a:pathLst>
                </a:custGeom>
                <a:solidFill>
                  <a:srgbClr val="81654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590" name="Freeform: Shape 589">
                  <a:extLst>
                    <a:ext uri="{FF2B5EF4-FFF2-40B4-BE49-F238E27FC236}">
                      <a16:creationId xmlns:a16="http://schemas.microsoft.com/office/drawing/2014/main" id="{08275E4E-CECA-4A0F-A3B7-9517F79FF7EC}"/>
                    </a:ext>
                  </a:extLst>
                </p:cNvPr>
                <p:cNvSpPr/>
                <p:nvPr/>
              </p:nvSpPr>
              <p:spPr>
                <a:xfrm>
                  <a:off x="5268660" y="3028949"/>
                  <a:ext cx="370139" cy="269354"/>
                </a:xfrm>
                <a:custGeom>
                  <a:avLst/>
                  <a:gdLst>
                    <a:gd name="connsiteX0" fmla="*/ 365377 w 370139"/>
                    <a:gd name="connsiteY0" fmla="*/ 169545 h 269354"/>
                    <a:gd name="connsiteX1" fmla="*/ 365377 w 370139"/>
                    <a:gd name="connsiteY1" fmla="*/ 169545 h 269354"/>
                    <a:gd name="connsiteX2" fmla="*/ 370140 w 370139"/>
                    <a:gd name="connsiteY2" fmla="*/ 149543 h 269354"/>
                    <a:gd name="connsiteX3" fmla="*/ 368235 w 370139"/>
                    <a:gd name="connsiteY3" fmla="*/ 132398 h 269354"/>
                    <a:gd name="connsiteX4" fmla="*/ 350137 w 370139"/>
                    <a:gd name="connsiteY4" fmla="*/ 114300 h 269354"/>
                    <a:gd name="connsiteX5" fmla="*/ 336802 w 370139"/>
                    <a:gd name="connsiteY5" fmla="*/ 112395 h 269354"/>
                    <a:gd name="connsiteX6" fmla="*/ 324420 w 370139"/>
                    <a:gd name="connsiteY6" fmla="*/ 115252 h 269354"/>
                    <a:gd name="connsiteX7" fmla="*/ 315847 w 370139"/>
                    <a:gd name="connsiteY7" fmla="*/ 90488 h 269354"/>
                    <a:gd name="connsiteX8" fmla="*/ 315847 w 370139"/>
                    <a:gd name="connsiteY8" fmla="*/ 90488 h 269354"/>
                    <a:gd name="connsiteX9" fmla="*/ 286320 w 370139"/>
                    <a:gd name="connsiteY9" fmla="*/ 69532 h 269354"/>
                    <a:gd name="connsiteX10" fmla="*/ 286320 w 370139"/>
                    <a:gd name="connsiteY10" fmla="*/ 38100 h 269354"/>
                    <a:gd name="connsiteX11" fmla="*/ 252030 w 370139"/>
                    <a:gd name="connsiteY11" fmla="*/ 37148 h 269354"/>
                    <a:gd name="connsiteX12" fmla="*/ 248220 w 370139"/>
                    <a:gd name="connsiteY12" fmla="*/ 23813 h 269354"/>
                    <a:gd name="connsiteX13" fmla="*/ 238695 w 370139"/>
                    <a:gd name="connsiteY13" fmla="*/ 11430 h 269354"/>
                    <a:gd name="connsiteX14" fmla="*/ 207262 w 370139"/>
                    <a:gd name="connsiteY14" fmla="*/ 0 h 269354"/>
                    <a:gd name="connsiteX15" fmla="*/ 164400 w 370139"/>
                    <a:gd name="connsiteY15" fmla="*/ 31432 h 269354"/>
                    <a:gd name="connsiteX16" fmla="*/ 119632 w 370139"/>
                    <a:gd name="connsiteY16" fmla="*/ 69532 h 269354"/>
                    <a:gd name="connsiteX17" fmla="*/ 119632 w 370139"/>
                    <a:gd name="connsiteY17" fmla="*/ 69532 h 269354"/>
                    <a:gd name="connsiteX18" fmla="*/ 109155 w 370139"/>
                    <a:gd name="connsiteY18" fmla="*/ 91440 h 269354"/>
                    <a:gd name="connsiteX19" fmla="*/ 109155 w 370139"/>
                    <a:gd name="connsiteY19" fmla="*/ 93345 h 269354"/>
                    <a:gd name="connsiteX20" fmla="*/ 88200 w 370139"/>
                    <a:gd name="connsiteY20" fmla="*/ 80963 h 269354"/>
                    <a:gd name="connsiteX21" fmla="*/ 46290 w 370139"/>
                    <a:gd name="connsiteY21" fmla="*/ 86677 h 269354"/>
                    <a:gd name="connsiteX22" fmla="*/ 42480 w 370139"/>
                    <a:gd name="connsiteY22" fmla="*/ 91440 h 269354"/>
                    <a:gd name="connsiteX23" fmla="*/ 35812 w 370139"/>
                    <a:gd name="connsiteY23" fmla="*/ 114300 h 269354"/>
                    <a:gd name="connsiteX24" fmla="*/ 41527 w 370139"/>
                    <a:gd name="connsiteY24" fmla="*/ 132398 h 269354"/>
                    <a:gd name="connsiteX25" fmla="*/ 30097 w 370139"/>
                    <a:gd name="connsiteY25" fmla="*/ 139065 h 269354"/>
                    <a:gd name="connsiteX26" fmla="*/ 27240 w 370139"/>
                    <a:gd name="connsiteY26" fmla="*/ 156210 h 269354"/>
                    <a:gd name="connsiteX27" fmla="*/ 11047 w 370139"/>
                    <a:gd name="connsiteY27" fmla="*/ 160020 h 269354"/>
                    <a:gd name="connsiteX28" fmla="*/ 3427 w 370139"/>
                    <a:gd name="connsiteY28" fmla="*/ 166688 h 269354"/>
                    <a:gd name="connsiteX29" fmla="*/ 570 w 370139"/>
                    <a:gd name="connsiteY29" fmla="*/ 175260 h 269354"/>
                    <a:gd name="connsiteX30" fmla="*/ 2475 w 370139"/>
                    <a:gd name="connsiteY30" fmla="*/ 196215 h 269354"/>
                    <a:gd name="connsiteX31" fmla="*/ 11047 w 370139"/>
                    <a:gd name="connsiteY31" fmla="*/ 207645 h 269354"/>
                    <a:gd name="connsiteX32" fmla="*/ 16762 w 370139"/>
                    <a:gd name="connsiteY32" fmla="*/ 211455 h 269354"/>
                    <a:gd name="connsiteX33" fmla="*/ 15810 w 370139"/>
                    <a:gd name="connsiteY33" fmla="*/ 216218 h 269354"/>
                    <a:gd name="connsiteX34" fmla="*/ 16762 w 370139"/>
                    <a:gd name="connsiteY34" fmla="*/ 220980 h 269354"/>
                    <a:gd name="connsiteX35" fmla="*/ 24382 w 370139"/>
                    <a:gd name="connsiteY35" fmla="*/ 240030 h 269354"/>
                    <a:gd name="connsiteX36" fmla="*/ 68197 w 370139"/>
                    <a:gd name="connsiteY36" fmla="*/ 259080 h 269354"/>
                    <a:gd name="connsiteX37" fmla="*/ 80580 w 370139"/>
                    <a:gd name="connsiteY37" fmla="*/ 249555 h 269354"/>
                    <a:gd name="connsiteX38" fmla="*/ 97725 w 370139"/>
                    <a:gd name="connsiteY38" fmla="*/ 265748 h 269354"/>
                    <a:gd name="connsiteX39" fmla="*/ 110107 w 370139"/>
                    <a:gd name="connsiteY39" fmla="*/ 253365 h 269354"/>
                    <a:gd name="connsiteX40" fmla="*/ 110107 w 370139"/>
                    <a:gd name="connsiteY40" fmla="*/ 252413 h 269354"/>
                    <a:gd name="connsiteX41" fmla="*/ 111060 w 370139"/>
                    <a:gd name="connsiteY41" fmla="*/ 252413 h 269354"/>
                    <a:gd name="connsiteX42" fmla="*/ 112012 w 370139"/>
                    <a:gd name="connsiteY42" fmla="*/ 253365 h 269354"/>
                    <a:gd name="connsiteX43" fmla="*/ 118680 w 370139"/>
                    <a:gd name="connsiteY43" fmla="*/ 259080 h 269354"/>
                    <a:gd name="connsiteX44" fmla="*/ 148207 w 370139"/>
                    <a:gd name="connsiteY44" fmla="*/ 251460 h 269354"/>
                    <a:gd name="connsiteX45" fmla="*/ 155827 w 370139"/>
                    <a:gd name="connsiteY45" fmla="*/ 232410 h 269354"/>
                    <a:gd name="connsiteX46" fmla="*/ 156780 w 370139"/>
                    <a:gd name="connsiteY46" fmla="*/ 229552 h 269354"/>
                    <a:gd name="connsiteX47" fmla="*/ 172020 w 370139"/>
                    <a:gd name="connsiteY47" fmla="*/ 223838 h 269354"/>
                    <a:gd name="connsiteX48" fmla="*/ 184402 w 370139"/>
                    <a:gd name="connsiteY48" fmla="*/ 198120 h 269354"/>
                    <a:gd name="connsiteX49" fmla="*/ 204405 w 370139"/>
                    <a:gd name="connsiteY49" fmla="*/ 206693 h 269354"/>
                    <a:gd name="connsiteX50" fmla="*/ 205357 w 370139"/>
                    <a:gd name="connsiteY50" fmla="*/ 213360 h 269354"/>
                    <a:gd name="connsiteX51" fmla="*/ 221550 w 370139"/>
                    <a:gd name="connsiteY51" fmla="*/ 240030 h 269354"/>
                    <a:gd name="connsiteX52" fmla="*/ 270127 w 370139"/>
                    <a:gd name="connsiteY52" fmla="*/ 236220 h 269354"/>
                    <a:gd name="connsiteX53" fmla="*/ 276795 w 370139"/>
                    <a:gd name="connsiteY53" fmla="*/ 247650 h 269354"/>
                    <a:gd name="connsiteX54" fmla="*/ 290130 w 370139"/>
                    <a:gd name="connsiteY54" fmla="*/ 247650 h 269354"/>
                    <a:gd name="connsiteX55" fmla="*/ 296797 w 370139"/>
                    <a:gd name="connsiteY55" fmla="*/ 258127 h 269354"/>
                    <a:gd name="connsiteX56" fmla="*/ 338707 w 370139"/>
                    <a:gd name="connsiteY56" fmla="*/ 266700 h 269354"/>
                    <a:gd name="connsiteX57" fmla="*/ 362520 w 370139"/>
                    <a:gd name="connsiteY57" fmla="*/ 231458 h 269354"/>
                    <a:gd name="connsiteX58" fmla="*/ 353947 w 370139"/>
                    <a:gd name="connsiteY58" fmla="*/ 209550 h 269354"/>
                    <a:gd name="connsiteX59" fmla="*/ 353947 w 370139"/>
                    <a:gd name="connsiteY59" fmla="*/ 202883 h 269354"/>
                    <a:gd name="connsiteX60" fmla="*/ 359662 w 370139"/>
                    <a:gd name="connsiteY60" fmla="*/ 193358 h 269354"/>
                    <a:gd name="connsiteX61" fmla="*/ 352042 w 370139"/>
                    <a:gd name="connsiteY61" fmla="*/ 180023 h 269354"/>
                    <a:gd name="connsiteX62" fmla="*/ 365377 w 370139"/>
                    <a:gd name="connsiteY62" fmla="*/ 169545 h 2693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</a:cxnLst>
                  <a:rect l="l" t="t" r="r" b="b"/>
                  <a:pathLst>
                    <a:path w="370139" h="269354">
                      <a:moveTo>
                        <a:pt x="365377" y="169545"/>
                      </a:moveTo>
                      <a:cubicBezTo>
                        <a:pt x="365377" y="168593"/>
                        <a:pt x="365377" y="168593"/>
                        <a:pt x="365377" y="169545"/>
                      </a:cubicBezTo>
                      <a:cubicBezTo>
                        <a:pt x="369187" y="162877"/>
                        <a:pt x="370140" y="156210"/>
                        <a:pt x="370140" y="149543"/>
                      </a:cubicBezTo>
                      <a:cubicBezTo>
                        <a:pt x="370140" y="143827"/>
                        <a:pt x="370140" y="138113"/>
                        <a:pt x="368235" y="132398"/>
                      </a:cubicBezTo>
                      <a:cubicBezTo>
                        <a:pt x="365377" y="123825"/>
                        <a:pt x="358710" y="117157"/>
                        <a:pt x="350137" y="114300"/>
                      </a:cubicBezTo>
                      <a:cubicBezTo>
                        <a:pt x="345375" y="112395"/>
                        <a:pt x="340612" y="112395"/>
                        <a:pt x="336802" y="112395"/>
                      </a:cubicBezTo>
                      <a:cubicBezTo>
                        <a:pt x="333945" y="112395"/>
                        <a:pt x="327277" y="116205"/>
                        <a:pt x="324420" y="115252"/>
                      </a:cubicBezTo>
                      <a:cubicBezTo>
                        <a:pt x="328230" y="105727"/>
                        <a:pt x="324420" y="96202"/>
                        <a:pt x="315847" y="90488"/>
                      </a:cubicBezTo>
                      <a:lnTo>
                        <a:pt x="315847" y="90488"/>
                      </a:lnTo>
                      <a:cubicBezTo>
                        <a:pt x="306322" y="72390"/>
                        <a:pt x="286320" y="69532"/>
                        <a:pt x="286320" y="69532"/>
                      </a:cubicBezTo>
                      <a:cubicBezTo>
                        <a:pt x="286320" y="69532"/>
                        <a:pt x="302512" y="50482"/>
                        <a:pt x="286320" y="38100"/>
                      </a:cubicBezTo>
                      <a:cubicBezTo>
                        <a:pt x="270127" y="25718"/>
                        <a:pt x="252030" y="37148"/>
                        <a:pt x="252030" y="37148"/>
                      </a:cubicBezTo>
                      <a:cubicBezTo>
                        <a:pt x="253935" y="36195"/>
                        <a:pt x="249172" y="25718"/>
                        <a:pt x="248220" y="23813"/>
                      </a:cubicBezTo>
                      <a:cubicBezTo>
                        <a:pt x="246315" y="19050"/>
                        <a:pt x="242505" y="15240"/>
                        <a:pt x="238695" y="11430"/>
                      </a:cubicBezTo>
                      <a:cubicBezTo>
                        <a:pt x="230122" y="3810"/>
                        <a:pt x="218692" y="0"/>
                        <a:pt x="207262" y="0"/>
                      </a:cubicBezTo>
                      <a:cubicBezTo>
                        <a:pt x="187260" y="952"/>
                        <a:pt x="165352" y="13335"/>
                        <a:pt x="164400" y="31432"/>
                      </a:cubicBezTo>
                      <a:cubicBezTo>
                        <a:pt x="164400" y="31432"/>
                        <a:pt x="117727" y="34290"/>
                        <a:pt x="119632" y="69532"/>
                      </a:cubicBezTo>
                      <a:lnTo>
                        <a:pt x="119632" y="69532"/>
                      </a:lnTo>
                      <a:cubicBezTo>
                        <a:pt x="108202" y="74295"/>
                        <a:pt x="108202" y="84773"/>
                        <a:pt x="109155" y="91440"/>
                      </a:cubicBezTo>
                      <a:cubicBezTo>
                        <a:pt x="109155" y="92393"/>
                        <a:pt x="109155" y="92393"/>
                        <a:pt x="109155" y="93345"/>
                      </a:cubicBezTo>
                      <a:cubicBezTo>
                        <a:pt x="110107" y="87630"/>
                        <a:pt x="92010" y="81915"/>
                        <a:pt x="88200" y="80963"/>
                      </a:cubicBezTo>
                      <a:cubicBezTo>
                        <a:pt x="74865" y="78105"/>
                        <a:pt x="56767" y="78105"/>
                        <a:pt x="46290" y="86677"/>
                      </a:cubicBezTo>
                      <a:cubicBezTo>
                        <a:pt x="44385" y="88582"/>
                        <a:pt x="43432" y="89535"/>
                        <a:pt x="42480" y="91440"/>
                      </a:cubicBezTo>
                      <a:cubicBezTo>
                        <a:pt x="37717" y="98107"/>
                        <a:pt x="35812" y="106680"/>
                        <a:pt x="35812" y="114300"/>
                      </a:cubicBezTo>
                      <a:cubicBezTo>
                        <a:pt x="35812" y="116205"/>
                        <a:pt x="39622" y="132398"/>
                        <a:pt x="41527" y="132398"/>
                      </a:cubicBezTo>
                      <a:cubicBezTo>
                        <a:pt x="36765" y="133350"/>
                        <a:pt x="32002" y="135255"/>
                        <a:pt x="30097" y="139065"/>
                      </a:cubicBezTo>
                      <a:cubicBezTo>
                        <a:pt x="27240" y="144780"/>
                        <a:pt x="26287" y="150495"/>
                        <a:pt x="27240" y="156210"/>
                      </a:cubicBezTo>
                      <a:cubicBezTo>
                        <a:pt x="21525" y="155258"/>
                        <a:pt x="15810" y="157163"/>
                        <a:pt x="11047" y="160020"/>
                      </a:cubicBezTo>
                      <a:cubicBezTo>
                        <a:pt x="8190" y="161925"/>
                        <a:pt x="5332" y="163830"/>
                        <a:pt x="3427" y="166688"/>
                      </a:cubicBezTo>
                      <a:cubicBezTo>
                        <a:pt x="1522" y="169545"/>
                        <a:pt x="570" y="172402"/>
                        <a:pt x="570" y="175260"/>
                      </a:cubicBezTo>
                      <a:cubicBezTo>
                        <a:pt x="-383" y="181927"/>
                        <a:pt x="-383" y="189548"/>
                        <a:pt x="2475" y="196215"/>
                      </a:cubicBezTo>
                      <a:cubicBezTo>
                        <a:pt x="4380" y="200977"/>
                        <a:pt x="7237" y="204788"/>
                        <a:pt x="11047" y="207645"/>
                      </a:cubicBezTo>
                      <a:cubicBezTo>
                        <a:pt x="12952" y="208598"/>
                        <a:pt x="15810" y="210502"/>
                        <a:pt x="16762" y="211455"/>
                      </a:cubicBezTo>
                      <a:cubicBezTo>
                        <a:pt x="16762" y="212408"/>
                        <a:pt x="15810" y="215265"/>
                        <a:pt x="15810" y="216218"/>
                      </a:cubicBezTo>
                      <a:cubicBezTo>
                        <a:pt x="15810" y="218123"/>
                        <a:pt x="15810" y="219075"/>
                        <a:pt x="16762" y="220980"/>
                      </a:cubicBezTo>
                      <a:cubicBezTo>
                        <a:pt x="18667" y="227648"/>
                        <a:pt x="19620" y="234315"/>
                        <a:pt x="24382" y="240030"/>
                      </a:cubicBezTo>
                      <a:cubicBezTo>
                        <a:pt x="34860" y="253365"/>
                        <a:pt x="50100" y="266700"/>
                        <a:pt x="68197" y="259080"/>
                      </a:cubicBezTo>
                      <a:cubicBezTo>
                        <a:pt x="72960" y="257175"/>
                        <a:pt x="77722" y="253365"/>
                        <a:pt x="80580" y="249555"/>
                      </a:cubicBezTo>
                      <a:cubicBezTo>
                        <a:pt x="80580" y="249555"/>
                        <a:pt x="79627" y="266700"/>
                        <a:pt x="97725" y="265748"/>
                      </a:cubicBezTo>
                      <a:cubicBezTo>
                        <a:pt x="104392" y="264795"/>
                        <a:pt x="109155" y="260985"/>
                        <a:pt x="110107" y="253365"/>
                      </a:cubicBezTo>
                      <a:cubicBezTo>
                        <a:pt x="110107" y="253365"/>
                        <a:pt x="110107" y="253365"/>
                        <a:pt x="110107" y="252413"/>
                      </a:cubicBezTo>
                      <a:cubicBezTo>
                        <a:pt x="110107" y="252413"/>
                        <a:pt x="111060" y="252413"/>
                        <a:pt x="111060" y="252413"/>
                      </a:cubicBezTo>
                      <a:cubicBezTo>
                        <a:pt x="111060" y="252413"/>
                        <a:pt x="112012" y="253365"/>
                        <a:pt x="112012" y="253365"/>
                      </a:cubicBezTo>
                      <a:cubicBezTo>
                        <a:pt x="113917" y="256223"/>
                        <a:pt x="115822" y="258127"/>
                        <a:pt x="118680" y="259080"/>
                      </a:cubicBezTo>
                      <a:cubicBezTo>
                        <a:pt x="128205" y="261938"/>
                        <a:pt x="140587" y="256223"/>
                        <a:pt x="148207" y="251460"/>
                      </a:cubicBezTo>
                      <a:cubicBezTo>
                        <a:pt x="148207" y="251460"/>
                        <a:pt x="158685" y="246698"/>
                        <a:pt x="155827" y="232410"/>
                      </a:cubicBezTo>
                      <a:cubicBezTo>
                        <a:pt x="155827" y="231458"/>
                        <a:pt x="155827" y="230505"/>
                        <a:pt x="156780" y="229552"/>
                      </a:cubicBezTo>
                      <a:cubicBezTo>
                        <a:pt x="158685" y="229552"/>
                        <a:pt x="162495" y="228600"/>
                        <a:pt x="172020" y="223838"/>
                      </a:cubicBezTo>
                      <a:cubicBezTo>
                        <a:pt x="187260" y="216218"/>
                        <a:pt x="184402" y="198120"/>
                        <a:pt x="184402" y="198120"/>
                      </a:cubicBezTo>
                      <a:cubicBezTo>
                        <a:pt x="189165" y="209550"/>
                        <a:pt x="198690" y="208598"/>
                        <a:pt x="204405" y="206693"/>
                      </a:cubicBezTo>
                      <a:cubicBezTo>
                        <a:pt x="204405" y="208598"/>
                        <a:pt x="204405" y="210502"/>
                        <a:pt x="205357" y="213360"/>
                      </a:cubicBezTo>
                      <a:cubicBezTo>
                        <a:pt x="203452" y="220027"/>
                        <a:pt x="204405" y="231458"/>
                        <a:pt x="221550" y="240030"/>
                      </a:cubicBezTo>
                      <a:cubicBezTo>
                        <a:pt x="237742" y="248602"/>
                        <a:pt x="255840" y="247650"/>
                        <a:pt x="270127" y="236220"/>
                      </a:cubicBezTo>
                      <a:cubicBezTo>
                        <a:pt x="269175" y="240983"/>
                        <a:pt x="272032" y="245745"/>
                        <a:pt x="276795" y="247650"/>
                      </a:cubicBezTo>
                      <a:cubicBezTo>
                        <a:pt x="280605" y="249555"/>
                        <a:pt x="285367" y="248602"/>
                        <a:pt x="290130" y="247650"/>
                      </a:cubicBezTo>
                      <a:cubicBezTo>
                        <a:pt x="291082" y="251460"/>
                        <a:pt x="292987" y="255270"/>
                        <a:pt x="296797" y="258127"/>
                      </a:cubicBezTo>
                      <a:cubicBezTo>
                        <a:pt x="307275" y="268605"/>
                        <a:pt x="324420" y="272415"/>
                        <a:pt x="338707" y="266700"/>
                      </a:cubicBezTo>
                      <a:cubicBezTo>
                        <a:pt x="352995" y="260985"/>
                        <a:pt x="362520" y="246698"/>
                        <a:pt x="362520" y="231458"/>
                      </a:cubicBezTo>
                      <a:cubicBezTo>
                        <a:pt x="362520" y="223838"/>
                        <a:pt x="359662" y="215265"/>
                        <a:pt x="353947" y="209550"/>
                      </a:cubicBezTo>
                      <a:cubicBezTo>
                        <a:pt x="349185" y="205740"/>
                        <a:pt x="349185" y="206693"/>
                        <a:pt x="353947" y="202883"/>
                      </a:cubicBezTo>
                      <a:cubicBezTo>
                        <a:pt x="356805" y="200025"/>
                        <a:pt x="359662" y="197168"/>
                        <a:pt x="359662" y="193358"/>
                      </a:cubicBezTo>
                      <a:cubicBezTo>
                        <a:pt x="360615" y="187643"/>
                        <a:pt x="357757" y="181927"/>
                        <a:pt x="352042" y="180023"/>
                      </a:cubicBezTo>
                      <a:cubicBezTo>
                        <a:pt x="356805" y="179070"/>
                        <a:pt x="362520" y="174308"/>
                        <a:pt x="365377" y="169545"/>
                      </a:cubicBezTo>
                      <a:close/>
                    </a:path>
                  </a:pathLst>
                </a:custGeom>
                <a:solidFill>
                  <a:srgbClr val="75B34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591" name="Freeform: Shape 590">
                  <a:extLst>
                    <a:ext uri="{FF2B5EF4-FFF2-40B4-BE49-F238E27FC236}">
                      <a16:creationId xmlns:a16="http://schemas.microsoft.com/office/drawing/2014/main" id="{3F425B8F-0CFD-4465-A14A-39BD55893DCA}"/>
                    </a:ext>
                  </a:extLst>
                </p:cNvPr>
                <p:cNvSpPr/>
                <p:nvPr/>
              </p:nvSpPr>
              <p:spPr>
                <a:xfrm>
                  <a:off x="5268660" y="3186112"/>
                  <a:ext cx="362519" cy="113144"/>
                </a:xfrm>
                <a:custGeom>
                  <a:avLst/>
                  <a:gdLst>
                    <a:gd name="connsiteX0" fmla="*/ 354900 w 362519"/>
                    <a:gd name="connsiteY0" fmla="*/ 54293 h 113144"/>
                    <a:gd name="connsiteX1" fmla="*/ 337755 w 362519"/>
                    <a:gd name="connsiteY1" fmla="*/ 68580 h 113144"/>
                    <a:gd name="connsiteX2" fmla="*/ 295845 w 362519"/>
                    <a:gd name="connsiteY2" fmla="*/ 60007 h 113144"/>
                    <a:gd name="connsiteX3" fmla="*/ 289177 w 362519"/>
                    <a:gd name="connsiteY3" fmla="*/ 49530 h 113144"/>
                    <a:gd name="connsiteX4" fmla="*/ 275842 w 362519"/>
                    <a:gd name="connsiteY4" fmla="*/ 49530 h 113144"/>
                    <a:gd name="connsiteX5" fmla="*/ 269175 w 362519"/>
                    <a:gd name="connsiteY5" fmla="*/ 38100 h 113144"/>
                    <a:gd name="connsiteX6" fmla="*/ 220597 w 362519"/>
                    <a:gd name="connsiteY6" fmla="*/ 41910 h 113144"/>
                    <a:gd name="connsiteX7" fmla="*/ 204405 w 362519"/>
                    <a:gd name="connsiteY7" fmla="*/ 15240 h 113144"/>
                    <a:gd name="connsiteX8" fmla="*/ 203452 w 362519"/>
                    <a:gd name="connsiteY8" fmla="*/ 8573 h 113144"/>
                    <a:gd name="connsiteX9" fmla="*/ 183450 w 362519"/>
                    <a:gd name="connsiteY9" fmla="*/ 0 h 113144"/>
                    <a:gd name="connsiteX10" fmla="*/ 171067 w 362519"/>
                    <a:gd name="connsiteY10" fmla="*/ 25718 h 113144"/>
                    <a:gd name="connsiteX11" fmla="*/ 155827 w 362519"/>
                    <a:gd name="connsiteY11" fmla="*/ 31432 h 113144"/>
                    <a:gd name="connsiteX12" fmla="*/ 154875 w 362519"/>
                    <a:gd name="connsiteY12" fmla="*/ 34290 h 113144"/>
                    <a:gd name="connsiteX13" fmla="*/ 147255 w 362519"/>
                    <a:gd name="connsiteY13" fmla="*/ 53340 h 113144"/>
                    <a:gd name="connsiteX14" fmla="*/ 117727 w 362519"/>
                    <a:gd name="connsiteY14" fmla="*/ 60960 h 113144"/>
                    <a:gd name="connsiteX15" fmla="*/ 111060 w 362519"/>
                    <a:gd name="connsiteY15" fmla="*/ 55245 h 113144"/>
                    <a:gd name="connsiteX16" fmla="*/ 110107 w 362519"/>
                    <a:gd name="connsiteY16" fmla="*/ 54293 h 113144"/>
                    <a:gd name="connsiteX17" fmla="*/ 109155 w 362519"/>
                    <a:gd name="connsiteY17" fmla="*/ 54293 h 113144"/>
                    <a:gd name="connsiteX18" fmla="*/ 109155 w 362519"/>
                    <a:gd name="connsiteY18" fmla="*/ 55245 h 113144"/>
                    <a:gd name="connsiteX19" fmla="*/ 96772 w 362519"/>
                    <a:gd name="connsiteY19" fmla="*/ 67627 h 113144"/>
                    <a:gd name="connsiteX20" fmla="*/ 79627 w 362519"/>
                    <a:gd name="connsiteY20" fmla="*/ 51435 h 113144"/>
                    <a:gd name="connsiteX21" fmla="*/ 67245 w 362519"/>
                    <a:gd name="connsiteY21" fmla="*/ 60960 h 113144"/>
                    <a:gd name="connsiteX22" fmla="*/ 23430 w 362519"/>
                    <a:gd name="connsiteY22" fmla="*/ 41910 h 113144"/>
                    <a:gd name="connsiteX23" fmla="*/ 15810 w 362519"/>
                    <a:gd name="connsiteY23" fmla="*/ 22860 h 113144"/>
                    <a:gd name="connsiteX24" fmla="*/ 14857 w 362519"/>
                    <a:gd name="connsiteY24" fmla="*/ 19050 h 113144"/>
                    <a:gd name="connsiteX25" fmla="*/ 14857 w 362519"/>
                    <a:gd name="connsiteY25" fmla="*/ 16193 h 113144"/>
                    <a:gd name="connsiteX26" fmla="*/ 14857 w 362519"/>
                    <a:gd name="connsiteY26" fmla="*/ 14288 h 113144"/>
                    <a:gd name="connsiteX27" fmla="*/ 18667 w 362519"/>
                    <a:gd name="connsiteY27" fmla="*/ 952 h 113144"/>
                    <a:gd name="connsiteX28" fmla="*/ 9142 w 362519"/>
                    <a:gd name="connsiteY28" fmla="*/ 4763 h 113144"/>
                    <a:gd name="connsiteX29" fmla="*/ 5332 w 362519"/>
                    <a:gd name="connsiteY29" fmla="*/ 7620 h 113144"/>
                    <a:gd name="connsiteX30" fmla="*/ 5332 w 362519"/>
                    <a:gd name="connsiteY30" fmla="*/ 7620 h 113144"/>
                    <a:gd name="connsiteX31" fmla="*/ 4380 w 362519"/>
                    <a:gd name="connsiteY31" fmla="*/ 8573 h 113144"/>
                    <a:gd name="connsiteX32" fmla="*/ 4380 w 362519"/>
                    <a:gd name="connsiteY32" fmla="*/ 8573 h 113144"/>
                    <a:gd name="connsiteX33" fmla="*/ 3427 w 362519"/>
                    <a:gd name="connsiteY33" fmla="*/ 9525 h 113144"/>
                    <a:gd name="connsiteX34" fmla="*/ 3427 w 362519"/>
                    <a:gd name="connsiteY34" fmla="*/ 9525 h 113144"/>
                    <a:gd name="connsiteX35" fmla="*/ 2475 w 362519"/>
                    <a:gd name="connsiteY35" fmla="*/ 10477 h 113144"/>
                    <a:gd name="connsiteX36" fmla="*/ 1522 w 362519"/>
                    <a:gd name="connsiteY36" fmla="*/ 11430 h 113144"/>
                    <a:gd name="connsiteX37" fmla="*/ 1522 w 362519"/>
                    <a:gd name="connsiteY37" fmla="*/ 11430 h 113144"/>
                    <a:gd name="connsiteX38" fmla="*/ 1522 w 362519"/>
                    <a:gd name="connsiteY38" fmla="*/ 12382 h 113144"/>
                    <a:gd name="connsiteX39" fmla="*/ 1522 w 362519"/>
                    <a:gd name="connsiteY39" fmla="*/ 12382 h 113144"/>
                    <a:gd name="connsiteX40" fmla="*/ 1522 w 362519"/>
                    <a:gd name="connsiteY40" fmla="*/ 13335 h 113144"/>
                    <a:gd name="connsiteX41" fmla="*/ 1522 w 362519"/>
                    <a:gd name="connsiteY41" fmla="*/ 13335 h 113144"/>
                    <a:gd name="connsiteX42" fmla="*/ 1522 w 362519"/>
                    <a:gd name="connsiteY42" fmla="*/ 14288 h 113144"/>
                    <a:gd name="connsiteX43" fmla="*/ 1522 w 362519"/>
                    <a:gd name="connsiteY43" fmla="*/ 14288 h 113144"/>
                    <a:gd name="connsiteX44" fmla="*/ 1522 w 362519"/>
                    <a:gd name="connsiteY44" fmla="*/ 15240 h 113144"/>
                    <a:gd name="connsiteX45" fmla="*/ 1522 w 362519"/>
                    <a:gd name="connsiteY45" fmla="*/ 16193 h 113144"/>
                    <a:gd name="connsiteX46" fmla="*/ 1522 w 362519"/>
                    <a:gd name="connsiteY46" fmla="*/ 16193 h 113144"/>
                    <a:gd name="connsiteX47" fmla="*/ 570 w 362519"/>
                    <a:gd name="connsiteY47" fmla="*/ 19050 h 113144"/>
                    <a:gd name="connsiteX48" fmla="*/ 2475 w 362519"/>
                    <a:gd name="connsiteY48" fmla="*/ 40005 h 113144"/>
                    <a:gd name="connsiteX49" fmla="*/ 11047 w 362519"/>
                    <a:gd name="connsiteY49" fmla="*/ 51435 h 113144"/>
                    <a:gd name="connsiteX50" fmla="*/ 16762 w 362519"/>
                    <a:gd name="connsiteY50" fmla="*/ 55245 h 113144"/>
                    <a:gd name="connsiteX51" fmla="*/ 15810 w 362519"/>
                    <a:gd name="connsiteY51" fmla="*/ 60007 h 113144"/>
                    <a:gd name="connsiteX52" fmla="*/ 16762 w 362519"/>
                    <a:gd name="connsiteY52" fmla="*/ 64770 h 113144"/>
                    <a:gd name="connsiteX53" fmla="*/ 24382 w 362519"/>
                    <a:gd name="connsiteY53" fmla="*/ 83820 h 113144"/>
                    <a:gd name="connsiteX54" fmla="*/ 68197 w 362519"/>
                    <a:gd name="connsiteY54" fmla="*/ 102870 h 113144"/>
                    <a:gd name="connsiteX55" fmla="*/ 80580 w 362519"/>
                    <a:gd name="connsiteY55" fmla="*/ 93345 h 113144"/>
                    <a:gd name="connsiteX56" fmla="*/ 97725 w 362519"/>
                    <a:gd name="connsiteY56" fmla="*/ 109538 h 113144"/>
                    <a:gd name="connsiteX57" fmla="*/ 110107 w 362519"/>
                    <a:gd name="connsiteY57" fmla="*/ 97155 h 113144"/>
                    <a:gd name="connsiteX58" fmla="*/ 110107 w 362519"/>
                    <a:gd name="connsiteY58" fmla="*/ 96202 h 113144"/>
                    <a:gd name="connsiteX59" fmla="*/ 111060 w 362519"/>
                    <a:gd name="connsiteY59" fmla="*/ 96202 h 113144"/>
                    <a:gd name="connsiteX60" fmla="*/ 112012 w 362519"/>
                    <a:gd name="connsiteY60" fmla="*/ 97155 h 113144"/>
                    <a:gd name="connsiteX61" fmla="*/ 118680 w 362519"/>
                    <a:gd name="connsiteY61" fmla="*/ 102870 h 113144"/>
                    <a:gd name="connsiteX62" fmla="*/ 148207 w 362519"/>
                    <a:gd name="connsiteY62" fmla="*/ 95250 h 113144"/>
                    <a:gd name="connsiteX63" fmla="*/ 155827 w 362519"/>
                    <a:gd name="connsiteY63" fmla="*/ 76200 h 113144"/>
                    <a:gd name="connsiteX64" fmla="*/ 156780 w 362519"/>
                    <a:gd name="connsiteY64" fmla="*/ 73343 h 113144"/>
                    <a:gd name="connsiteX65" fmla="*/ 172020 w 362519"/>
                    <a:gd name="connsiteY65" fmla="*/ 67627 h 113144"/>
                    <a:gd name="connsiteX66" fmla="*/ 184402 w 362519"/>
                    <a:gd name="connsiteY66" fmla="*/ 41910 h 113144"/>
                    <a:gd name="connsiteX67" fmla="*/ 204405 w 362519"/>
                    <a:gd name="connsiteY67" fmla="*/ 50482 h 113144"/>
                    <a:gd name="connsiteX68" fmla="*/ 205357 w 362519"/>
                    <a:gd name="connsiteY68" fmla="*/ 57150 h 113144"/>
                    <a:gd name="connsiteX69" fmla="*/ 221550 w 362519"/>
                    <a:gd name="connsiteY69" fmla="*/ 83820 h 113144"/>
                    <a:gd name="connsiteX70" fmla="*/ 270127 w 362519"/>
                    <a:gd name="connsiteY70" fmla="*/ 80010 h 113144"/>
                    <a:gd name="connsiteX71" fmla="*/ 276795 w 362519"/>
                    <a:gd name="connsiteY71" fmla="*/ 91440 h 113144"/>
                    <a:gd name="connsiteX72" fmla="*/ 290130 w 362519"/>
                    <a:gd name="connsiteY72" fmla="*/ 91440 h 113144"/>
                    <a:gd name="connsiteX73" fmla="*/ 296797 w 362519"/>
                    <a:gd name="connsiteY73" fmla="*/ 101918 h 113144"/>
                    <a:gd name="connsiteX74" fmla="*/ 338707 w 362519"/>
                    <a:gd name="connsiteY74" fmla="*/ 110490 h 113144"/>
                    <a:gd name="connsiteX75" fmla="*/ 362520 w 362519"/>
                    <a:gd name="connsiteY75" fmla="*/ 75248 h 113144"/>
                    <a:gd name="connsiteX76" fmla="*/ 354900 w 362519"/>
                    <a:gd name="connsiteY76" fmla="*/ 54293 h 1131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</a:cxnLst>
                  <a:rect l="l" t="t" r="r" b="b"/>
                  <a:pathLst>
                    <a:path w="362519" h="113144">
                      <a:moveTo>
                        <a:pt x="354900" y="54293"/>
                      </a:moveTo>
                      <a:cubicBezTo>
                        <a:pt x="351090" y="60007"/>
                        <a:pt x="344422" y="65723"/>
                        <a:pt x="337755" y="68580"/>
                      </a:cubicBezTo>
                      <a:cubicBezTo>
                        <a:pt x="323467" y="74295"/>
                        <a:pt x="306322" y="70485"/>
                        <a:pt x="295845" y="60007"/>
                      </a:cubicBezTo>
                      <a:cubicBezTo>
                        <a:pt x="292987" y="57150"/>
                        <a:pt x="290130" y="53340"/>
                        <a:pt x="289177" y="49530"/>
                      </a:cubicBezTo>
                      <a:cubicBezTo>
                        <a:pt x="284415" y="50482"/>
                        <a:pt x="280605" y="51435"/>
                        <a:pt x="275842" y="49530"/>
                      </a:cubicBezTo>
                      <a:cubicBezTo>
                        <a:pt x="271080" y="47625"/>
                        <a:pt x="268222" y="42863"/>
                        <a:pt x="269175" y="38100"/>
                      </a:cubicBezTo>
                      <a:cubicBezTo>
                        <a:pt x="254887" y="49530"/>
                        <a:pt x="236790" y="50482"/>
                        <a:pt x="220597" y="41910"/>
                      </a:cubicBezTo>
                      <a:cubicBezTo>
                        <a:pt x="203452" y="32385"/>
                        <a:pt x="202500" y="21907"/>
                        <a:pt x="204405" y="15240"/>
                      </a:cubicBezTo>
                      <a:cubicBezTo>
                        <a:pt x="203452" y="13335"/>
                        <a:pt x="203452" y="10477"/>
                        <a:pt x="203452" y="8573"/>
                      </a:cubicBezTo>
                      <a:cubicBezTo>
                        <a:pt x="197737" y="10477"/>
                        <a:pt x="188212" y="10477"/>
                        <a:pt x="183450" y="0"/>
                      </a:cubicBezTo>
                      <a:cubicBezTo>
                        <a:pt x="183450" y="0"/>
                        <a:pt x="186307" y="19050"/>
                        <a:pt x="171067" y="25718"/>
                      </a:cubicBezTo>
                      <a:cubicBezTo>
                        <a:pt x="161542" y="30480"/>
                        <a:pt x="157732" y="31432"/>
                        <a:pt x="155827" y="31432"/>
                      </a:cubicBezTo>
                      <a:cubicBezTo>
                        <a:pt x="155827" y="32385"/>
                        <a:pt x="155827" y="33338"/>
                        <a:pt x="154875" y="34290"/>
                      </a:cubicBezTo>
                      <a:cubicBezTo>
                        <a:pt x="157732" y="48577"/>
                        <a:pt x="147255" y="53340"/>
                        <a:pt x="147255" y="53340"/>
                      </a:cubicBezTo>
                      <a:cubicBezTo>
                        <a:pt x="139635" y="58102"/>
                        <a:pt x="127252" y="63818"/>
                        <a:pt x="117727" y="60960"/>
                      </a:cubicBezTo>
                      <a:cubicBezTo>
                        <a:pt x="114870" y="60007"/>
                        <a:pt x="112012" y="58102"/>
                        <a:pt x="111060" y="55245"/>
                      </a:cubicBezTo>
                      <a:cubicBezTo>
                        <a:pt x="111060" y="55245"/>
                        <a:pt x="111060" y="54293"/>
                        <a:pt x="110107" y="54293"/>
                      </a:cubicBezTo>
                      <a:cubicBezTo>
                        <a:pt x="110107" y="54293"/>
                        <a:pt x="109155" y="54293"/>
                        <a:pt x="109155" y="54293"/>
                      </a:cubicBezTo>
                      <a:cubicBezTo>
                        <a:pt x="109155" y="54293"/>
                        <a:pt x="109155" y="54293"/>
                        <a:pt x="109155" y="55245"/>
                      </a:cubicBezTo>
                      <a:cubicBezTo>
                        <a:pt x="108202" y="61913"/>
                        <a:pt x="103440" y="66675"/>
                        <a:pt x="96772" y="67627"/>
                      </a:cubicBezTo>
                      <a:cubicBezTo>
                        <a:pt x="79627" y="69532"/>
                        <a:pt x="79627" y="51435"/>
                        <a:pt x="79627" y="51435"/>
                      </a:cubicBezTo>
                      <a:cubicBezTo>
                        <a:pt x="76770" y="55245"/>
                        <a:pt x="72007" y="59055"/>
                        <a:pt x="67245" y="60960"/>
                      </a:cubicBezTo>
                      <a:cubicBezTo>
                        <a:pt x="49147" y="68580"/>
                        <a:pt x="33907" y="56198"/>
                        <a:pt x="23430" y="41910"/>
                      </a:cubicBezTo>
                      <a:cubicBezTo>
                        <a:pt x="18667" y="36195"/>
                        <a:pt x="17715" y="29527"/>
                        <a:pt x="15810" y="22860"/>
                      </a:cubicBezTo>
                      <a:cubicBezTo>
                        <a:pt x="15810" y="21907"/>
                        <a:pt x="14857" y="20002"/>
                        <a:pt x="14857" y="19050"/>
                      </a:cubicBezTo>
                      <a:cubicBezTo>
                        <a:pt x="14857" y="19050"/>
                        <a:pt x="14857" y="18098"/>
                        <a:pt x="14857" y="16193"/>
                      </a:cubicBezTo>
                      <a:cubicBezTo>
                        <a:pt x="14857" y="15240"/>
                        <a:pt x="14857" y="14288"/>
                        <a:pt x="14857" y="14288"/>
                      </a:cubicBezTo>
                      <a:cubicBezTo>
                        <a:pt x="15810" y="10477"/>
                        <a:pt x="16762" y="5715"/>
                        <a:pt x="18667" y="952"/>
                      </a:cubicBezTo>
                      <a:cubicBezTo>
                        <a:pt x="14857" y="1905"/>
                        <a:pt x="12000" y="2857"/>
                        <a:pt x="9142" y="4763"/>
                      </a:cubicBezTo>
                      <a:cubicBezTo>
                        <a:pt x="7237" y="5715"/>
                        <a:pt x="6285" y="6668"/>
                        <a:pt x="5332" y="7620"/>
                      </a:cubicBezTo>
                      <a:cubicBezTo>
                        <a:pt x="5332" y="7620"/>
                        <a:pt x="5332" y="7620"/>
                        <a:pt x="5332" y="7620"/>
                      </a:cubicBezTo>
                      <a:cubicBezTo>
                        <a:pt x="5332" y="7620"/>
                        <a:pt x="4380" y="8573"/>
                        <a:pt x="4380" y="8573"/>
                      </a:cubicBezTo>
                      <a:cubicBezTo>
                        <a:pt x="4380" y="8573"/>
                        <a:pt x="4380" y="8573"/>
                        <a:pt x="4380" y="8573"/>
                      </a:cubicBezTo>
                      <a:cubicBezTo>
                        <a:pt x="4380" y="8573"/>
                        <a:pt x="4380" y="9525"/>
                        <a:pt x="3427" y="9525"/>
                      </a:cubicBezTo>
                      <a:cubicBezTo>
                        <a:pt x="3427" y="9525"/>
                        <a:pt x="3427" y="9525"/>
                        <a:pt x="3427" y="9525"/>
                      </a:cubicBezTo>
                      <a:cubicBezTo>
                        <a:pt x="3427" y="9525"/>
                        <a:pt x="2475" y="10477"/>
                        <a:pt x="2475" y="10477"/>
                      </a:cubicBezTo>
                      <a:cubicBezTo>
                        <a:pt x="2475" y="10477"/>
                        <a:pt x="2475" y="11430"/>
                        <a:pt x="1522" y="11430"/>
                      </a:cubicBezTo>
                      <a:cubicBezTo>
                        <a:pt x="1522" y="11430"/>
                        <a:pt x="1522" y="11430"/>
                        <a:pt x="1522" y="11430"/>
                      </a:cubicBezTo>
                      <a:cubicBezTo>
                        <a:pt x="1522" y="11430"/>
                        <a:pt x="1522" y="11430"/>
                        <a:pt x="1522" y="12382"/>
                      </a:cubicBezTo>
                      <a:cubicBezTo>
                        <a:pt x="1522" y="12382"/>
                        <a:pt x="1522" y="12382"/>
                        <a:pt x="1522" y="12382"/>
                      </a:cubicBezTo>
                      <a:cubicBezTo>
                        <a:pt x="1522" y="12382"/>
                        <a:pt x="1522" y="12382"/>
                        <a:pt x="1522" y="13335"/>
                      </a:cubicBezTo>
                      <a:cubicBezTo>
                        <a:pt x="1522" y="13335"/>
                        <a:pt x="1522" y="13335"/>
                        <a:pt x="1522" y="13335"/>
                      </a:cubicBezTo>
                      <a:cubicBezTo>
                        <a:pt x="1522" y="13335"/>
                        <a:pt x="1522" y="14288"/>
                        <a:pt x="1522" y="14288"/>
                      </a:cubicBezTo>
                      <a:cubicBezTo>
                        <a:pt x="1522" y="14288"/>
                        <a:pt x="1522" y="14288"/>
                        <a:pt x="1522" y="14288"/>
                      </a:cubicBezTo>
                      <a:cubicBezTo>
                        <a:pt x="1522" y="14288"/>
                        <a:pt x="1522" y="14288"/>
                        <a:pt x="1522" y="15240"/>
                      </a:cubicBezTo>
                      <a:cubicBezTo>
                        <a:pt x="1522" y="15240"/>
                        <a:pt x="1522" y="15240"/>
                        <a:pt x="1522" y="16193"/>
                      </a:cubicBezTo>
                      <a:cubicBezTo>
                        <a:pt x="1522" y="16193"/>
                        <a:pt x="1522" y="16193"/>
                        <a:pt x="1522" y="16193"/>
                      </a:cubicBezTo>
                      <a:cubicBezTo>
                        <a:pt x="1522" y="17145"/>
                        <a:pt x="1522" y="18098"/>
                        <a:pt x="570" y="19050"/>
                      </a:cubicBezTo>
                      <a:cubicBezTo>
                        <a:pt x="-383" y="25718"/>
                        <a:pt x="-383" y="33338"/>
                        <a:pt x="2475" y="40005"/>
                      </a:cubicBezTo>
                      <a:cubicBezTo>
                        <a:pt x="4380" y="44768"/>
                        <a:pt x="7237" y="48577"/>
                        <a:pt x="11047" y="51435"/>
                      </a:cubicBezTo>
                      <a:cubicBezTo>
                        <a:pt x="12952" y="52388"/>
                        <a:pt x="15810" y="54293"/>
                        <a:pt x="16762" y="55245"/>
                      </a:cubicBezTo>
                      <a:cubicBezTo>
                        <a:pt x="16762" y="56198"/>
                        <a:pt x="15810" y="59055"/>
                        <a:pt x="15810" y="60007"/>
                      </a:cubicBezTo>
                      <a:cubicBezTo>
                        <a:pt x="15810" y="61913"/>
                        <a:pt x="15810" y="62865"/>
                        <a:pt x="16762" y="64770"/>
                      </a:cubicBezTo>
                      <a:cubicBezTo>
                        <a:pt x="18667" y="71438"/>
                        <a:pt x="19620" y="78105"/>
                        <a:pt x="24382" y="83820"/>
                      </a:cubicBezTo>
                      <a:cubicBezTo>
                        <a:pt x="34860" y="97155"/>
                        <a:pt x="50100" y="110490"/>
                        <a:pt x="68197" y="102870"/>
                      </a:cubicBezTo>
                      <a:cubicBezTo>
                        <a:pt x="72960" y="100965"/>
                        <a:pt x="77722" y="97155"/>
                        <a:pt x="80580" y="93345"/>
                      </a:cubicBezTo>
                      <a:cubicBezTo>
                        <a:pt x="80580" y="93345"/>
                        <a:pt x="79627" y="110490"/>
                        <a:pt x="97725" y="109538"/>
                      </a:cubicBezTo>
                      <a:cubicBezTo>
                        <a:pt x="104392" y="108585"/>
                        <a:pt x="109155" y="104775"/>
                        <a:pt x="110107" y="97155"/>
                      </a:cubicBezTo>
                      <a:cubicBezTo>
                        <a:pt x="110107" y="97155"/>
                        <a:pt x="110107" y="97155"/>
                        <a:pt x="110107" y="96202"/>
                      </a:cubicBezTo>
                      <a:cubicBezTo>
                        <a:pt x="110107" y="96202"/>
                        <a:pt x="111060" y="96202"/>
                        <a:pt x="111060" y="96202"/>
                      </a:cubicBezTo>
                      <a:cubicBezTo>
                        <a:pt x="111060" y="96202"/>
                        <a:pt x="112012" y="97155"/>
                        <a:pt x="112012" y="97155"/>
                      </a:cubicBezTo>
                      <a:cubicBezTo>
                        <a:pt x="113917" y="100013"/>
                        <a:pt x="115822" y="101918"/>
                        <a:pt x="118680" y="102870"/>
                      </a:cubicBezTo>
                      <a:cubicBezTo>
                        <a:pt x="128205" y="105727"/>
                        <a:pt x="140587" y="100013"/>
                        <a:pt x="148207" y="95250"/>
                      </a:cubicBezTo>
                      <a:cubicBezTo>
                        <a:pt x="148207" y="95250"/>
                        <a:pt x="158685" y="90488"/>
                        <a:pt x="155827" y="76200"/>
                      </a:cubicBezTo>
                      <a:cubicBezTo>
                        <a:pt x="155827" y="75248"/>
                        <a:pt x="155827" y="74295"/>
                        <a:pt x="156780" y="73343"/>
                      </a:cubicBezTo>
                      <a:cubicBezTo>
                        <a:pt x="158685" y="73343"/>
                        <a:pt x="162495" y="72390"/>
                        <a:pt x="172020" y="67627"/>
                      </a:cubicBezTo>
                      <a:cubicBezTo>
                        <a:pt x="187260" y="60007"/>
                        <a:pt x="184402" y="41910"/>
                        <a:pt x="184402" y="41910"/>
                      </a:cubicBezTo>
                      <a:cubicBezTo>
                        <a:pt x="189165" y="53340"/>
                        <a:pt x="198690" y="52388"/>
                        <a:pt x="204405" y="50482"/>
                      </a:cubicBezTo>
                      <a:cubicBezTo>
                        <a:pt x="204405" y="52388"/>
                        <a:pt x="204405" y="54293"/>
                        <a:pt x="205357" y="57150"/>
                      </a:cubicBezTo>
                      <a:cubicBezTo>
                        <a:pt x="203452" y="63818"/>
                        <a:pt x="204405" y="75248"/>
                        <a:pt x="221550" y="83820"/>
                      </a:cubicBezTo>
                      <a:cubicBezTo>
                        <a:pt x="237742" y="92393"/>
                        <a:pt x="255840" y="91440"/>
                        <a:pt x="270127" y="80010"/>
                      </a:cubicBezTo>
                      <a:cubicBezTo>
                        <a:pt x="269175" y="84773"/>
                        <a:pt x="272032" y="89535"/>
                        <a:pt x="276795" y="91440"/>
                      </a:cubicBezTo>
                      <a:cubicBezTo>
                        <a:pt x="280605" y="93345"/>
                        <a:pt x="285367" y="92393"/>
                        <a:pt x="290130" y="91440"/>
                      </a:cubicBezTo>
                      <a:cubicBezTo>
                        <a:pt x="291082" y="95250"/>
                        <a:pt x="292987" y="99060"/>
                        <a:pt x="296797" y="101918"/>
                      </a:cubicBezTo>
                      <a:cubicBezTo>
                        <a:pt x="307275" y="112395"/>
                        <a:pt x="324420" y="116205"/>
                        <a:pt x="338707" y="110490"/>
                      </a:cubicBezTo>
                      <a:cubicBezTo>
                        <a:pt x="352995" y="104775"/>
                        <a:pt x="362520" y="90488"/>
                        <a:pt x="362520" y="75248"/>
                      </a:cubicBezTo>
                      <a:cubicBezTo>
                        <a:pt x="361567" y="67627"/>
                        <a:pt x="359662" y="60007"/>
                        <a:pt x="354900" y="54293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592" name="Freeform: Shape 591">
                  <a:extLst>
                    <a:ext uri="{FF2B5EF4-FFF2-40B4-BE49-F238E27FC236}">
                      <a16:creationId xmlns:a16="http://schemas.microsoft.com/office/drawing/2014/main" id="{1B0DE53E-7B46-4CB0-A650-3C69F7B108EC}"/>
                    </a:ext>
                  </a:extLst>
                </p:cNvPr>
                <p:cNvSpPr/>
                <p:nvPr/>
              </p:nvSpPr>
              <p:spPr>
                <a:xfrm>
                  <a:off x="5306377" y="3170872"/>
                  <a:ext cx="132397" cy="22859"/>
                </a:xfrm>
                <a:custGeom>
                  <a:avLst/>
                  <a:gdLst>
                    <a:gd name="connsiteX0" fmla="*/ 50482 w 132397"/>
                    <a:gd name="connsiteY0" fmla="*/ 22860 h 22859"/>
                    <a:gd name="connsiteX1" fmla="*/ 61913 w 132397"/>
                    <a:gd name="connsiteY1" fmla="*/ 21907 h 22859"/>
                    <a:gd name="connsiteX2" fmla="*/ 72390 w 132397"/>
                    <a:gd name="connsiteY2" fmla="*/ 17145 h 22859"/>
                    <a:gd name="connsiteX3" fmla="*/ 83820 w 132397"/>
                    <a:gd name="connsiteY3" fmla="*/ 20955 h 22859"/>
                    <a:gd name="connsiteX4" fmla="*/ 97155 w 132397"/>
                    <a:gd name="connsiteY4" fmla="*/ 19050 h 22859"/>
                    <a:gd name="connsiteX5" fmla="*/ 109538 w 132397"/>
                    <a:gd name="connsiteY5" fmla="*/ 13335 h 22859"/>
                    <a:gd name="connsiteX6" fmla="*/ 120967 w 132397"/>
                    <a:gd name="connsiteY6" fmla="*/ 13335 h 22859"/>
                    <a:gd name="connsiteX7" fmla="*/ 130492 w 132397"/>
                    <a:gd name="connsiteY7" fmla="*/ 7620 h 22859"/>
                    <a:gd name="connsiteX8" fmla="*/ 132398 w 132397"/>
                    <a:gd name="connsiteY8" fmla="*/ 0 h 22859"/>
                    <a:gd name="connsiteX9" fmla="*/ 120015 w 132397"/>
                    <a:gd name="connsiteY9" fmla="*/ 4763 h 22859"/>
                    <a:gd name="connsiteX10" fmla="*/ 108585 w 132397"/>
                    <a:gd name="connsiteY10" fmla="*/ 1905 h 22859"/>
                    <a:gd name="connsiteX11" fmla="*/ 91440 w 132397"/>
                    <a:gd name="connsiteY11" fmla="*/ 9525 h 22859"/>
                    <a:gd name="connsiteX12" fmla="*/ 71438 w 132397"/>
                    <a:gd name="connsiteY12" fmla="*/ 5715 h 22859"/>
                    <a:gd name="connsiteX13" fmla="*/ 64770 w 132397"/>
                    <a:gd name="connsiteY13" fmla="*/ 8572 h 22859"/>
                    <a:gd name="connsiteX14" fmla="*/ 32385 w 132397"/>
                    <a:gd name="connsiteY14" fmla="*/ 3810 h 22859"/>
                    <a:gd name="connsiteX15" fmla="*/ 31432 w 132397"/>
                    <a:gd name="connsiteY15" fmla="*/ 2857 h 22859"/>
                    <a:gd name="connsiteX16" fmla="*/ 0 w 132397"/>
                    <a:gd name="connsiteY16" fmla="*/ 7620 h 22859"/>
                    <a:gd name="connsiteX17" fmla="*/ 25718 w 132397"/>
                    <a:gd name="connsiteY17" fmla="*/ 18097 h 22859"/>
                    <a:gd name="connsiteX18" fmla="*/ 33338 w 132397"/>
                    <a:gd name="connsiteY18" fmla="*/ 14288 h 22859"/>
                    <a:gd name="connsiteX19" fmla="*/ 36195 w 132397"/>
                    <a:gd name="connsiteY19" fmla="*/ 17145 h 22859"/>
                    <a:gd name="connsiteX20" fmla="*/ 43815 w 132397"/>
                    <a:gd name="connsiteY20" fmla="*/ 20955 h 22859"/>
                    <a:gd name="connsiteX21" fmla="*/ 50482 w 132397"/>
                    <a:gd name="connsiteY21" fmla="*/ 22860 h 228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132397" h="22859">
                      <a:moveTo>
                        <a:pt x="50482" y="22860"/>
                      </a:moveTo>
                      <a:cubicBezTo>
                        <a:pt x="54293" y="22860"/>
                        <a:pt x="58103" y="22860"/>
                        <a:pt x="61913" y="21907"/>
                      </a:cubicBezTo>
                      <a:cubicBezTo>
                        <a:pt x="65723" y="20955"/>
                        <a:pt x="71438" y="20002"/>
                        <a:pt x="72390" y="17145"/>
                      </a:cubicBezTo>
                      <a:cubicBezTo>
                        <a:pt x="74295" y="20002"/>
                        <a:pt x="79058" y="20955"/>
                        <a:pt x="83820" y="20955"/>
                      </a:cubicBezTo>
                      <a:cubicBezTo>
                        <a:pt x="88583" y="20955"/>
                        <a:pt x="92392" y="20002"/>
                        <a:pt x="97155" y="19050"/>
                      </a:cubicBezTo>
                      <a:cubicBezTo>
                        <a:pt x="101917" y="18097"/>
                        <a:pt x="107633" y="17145"/>
                        <a:pt x="109538" y="13335"/>
                      </a:cubicBezTo>
                      <a:cubicBezTo>
                        <a:pt x="113348" y="13335"/>
                        <a:pt x="117158" y="14288"/>
                        <a:pt x="120967" y="13335"/>
                      </a:cubicBezTo>
                      <a:cubicBezTo>
                        <a:pt x="124778" y="12382"/>
                        <a:pt x="128588" y="10477"/>
                        <a:pt x="130492" y="7620"/>
                      </a:cubicBezTo>
                      <a:cubicBezTo>
                        <a:pt x="132398" y="4763"/>
                        <a:pt x="132398" y="2857"/>
                        <a:pt x="132398" y="0"/>
                      </a:cubicBezTo>
                      <a:cubicBezTo>
                        <a:pt x="131445" y="2857"/>
                        <a:pt x="124778" y="4763"/>
                        <a:pt x="120015" y="4763"/>
                      </a:cubicBezTo>
                      <a:cubicBezTo>
                        <a:pt x="116205" y="4763"/>
                        <a:pt x="111442" y="3810"/>
                        <a:pt x="108585" y="1905"/>
                      </a:cubicBezTo>
                      <a:cubicBezTo>
                        <a:pt x="105728" y="5715"/>
                        <a:pt x="99060" y="8572"/>
                        <a:pt x="91440" y="9525"/>
                      </a:cubicBezTo>
                      <a:cubicBezTo>
                        <a:pt x="84773" y="10477"/>
                        <a:pt x="77153" y="8572"/>
                        <a:pt x="71438" y="5715"/>
                      </a:cubicBezTo>
                      <a:cubicBezTo>
                        <a:pt x="69533" y="6667"/>
                        <a:pt x="67628" y="7620"/>
                        <a:pt x="64770" y="8572"/>
                      </a:cubicBezTo>
                      <a:cubicBezTo>
                        <a:pt x="54293" y="12382"/>
                        <a:pt x="39053" y="10477"/>
                        <a:pt x="32385" y="3810"/>
                      </a:cubicBezTo>
                      <a:cubicBezTo>
                        <a:pt x="32385" y="3810"/>
                        <a:pt x="32385" y="3810"/>
                        <a:pt x="31432" y="2857"/>
                      </a:cubicBezTo>
                      <a:cubicBezTo>
                        <a:pt x="31432" y="2857"/>
                        <a:pt x="25718" y="16192"/>
                        <a:pt x="0" y="7620"/>
                      </a:cubicBezTo>
                      <a:cubicBezTo>
                        <a:pt x="0" y="7620"/>
                        <a:pt x="4763" y="20002"/>
                        <a:pt x="25718" y="18097"/>
                      </a:cubicBezTo>
                      <a:cubicBezTo>
                        <a:pt x="25718" y="18097"/>
                        <a:pt x="31432" y="17145"/>
                        <a:pt x="33338" y="14288"/>
                      </a:cubicBezTo>
                      <a:cubicBezTo>
                        <a:pt x="33338" y="15240"/>
                        <a:pt x="36195" y="17145"/>
                        <a:pt x="36195" y="17145"/>
                      </a:cubicBezTo>
                      <a:cubicBezTo>
                        <a:pt x="38100" y="19050"/>
                        <a:pt x="40957" y="20002"/>
                        <a:pt x="43815" y="20955"/>
                      </a:cubicBezTo>
                      <a:cubicBezTo>
                        <a:pt x="46673" y="22860"/>
                        <a:pt x="48578" y="22860"/>
                        <a:pt x="50482" y="22860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593" name="Freeform: Shape 592">
                  <a:extLst>
                    <a:ext uri="{FF2B5EF4-FFF2-40B4-BE49-F238E27FC236}">
                      <a16:creationId xmlns:a16="http://schemas.microsoft.com/office/drawing/2014/main" id="{FECDDE17-BE37-4DE7-BF09-1DC4484EA317}"/>
                    </a:ext>
                  </a:extLst>
                </p:cNvPr>
                <p:cNvSpPr/>
                <p:nvPr/>
              </p:nvSpPr>
              <p:spPr>
                <a:xfrm>
                  <a:off x="5516880" y="3191826"/>
                  <a:ext cx="105727" cy="19050"/>
                </a:xfrm>
                <a:custGeom>
                  <a:avLst/>
                  <a:gdLst>
                    <a:gd name="connsiteX0" fmla="*/ 76200 w 105727"/>
                    <a:gd name="connsiteY0" fmla="*/ 14288 h 19050"/>
                    <a:gd name="connsiteX1" fmla="*/ 64770 w 105727"/>
                    <a:gd name="connsiteY1" fmla="*/ 18098 h 19050"/>
                    <a:gd name="connsiteX2" fmla="*/ 52388 w 105727"/>
                    <a:gd name="connsiteY2" fmla="*/ 19050 h 19050"/>
                    <a:gd name="connsiteX3" fmla="*/ 46672 w 105727"/>
                    <a:gd name="connsiteY3" fmla="*/ 18098 h 19050"/>
                    <a:gd name="connsiteX4" fmla="*/ 38100 w 105727"/>
                    <a:gd name="connsiteY4" fmla="*/ 14288 h 19050"/>
                    <a:gd name="connsiteX5" fmla="*/ 35243 w 105727"/>
                    <a:gd name="connsiteY5" fmla="*/ 11430 h 19050"/>
                    <a:gd name="connsiteX6" fmla="*/ 27622 w 105727"/>
                    <a:gd name="connsiteY6" fmla="*/ 14288 h 19050"/>
                    <a:gd name="connsiteX7" fmla="*/ 0 w 105727"/>
                    <a:gd name="connsiteY7" fmla="*/ 4763 h 19050"/>
                    <a:gd name="connsiteX8" fmla="*/ 33338 w 105727"/>
                    <a:gd name="connsiteY8" fmla="*/ 0 h 19050"/>
                    <a:gd name="connsiteX9" fmla="*/ 34290 w 105727"/>
                    <a:gd name="connsiteY9" fmla="*/ 953 h 19050"/>
                    <a:gd name="connsiteX10" fmla="*/ 68580 w 105727"/>
                    <a:gd name="connsiteY10" fmla="*/ 5715 h 19050"/>
                    <a:gd name="connsiteX11" fmla="*/ 75247 w 105727"/>
                    <a:gd name="connsiteY11" fmla="*/ 2858 h 19050"/>
                    <a:gd name="connsiteX12" fmla="*/ 105727 w 105727"/>
                    <a:gd name="connsiteY12" fmla="*/ 1905 h 19050"/>
                    <a:gd name="connsiteX13" fmla="*/ 76200 w 105727"/>
                    <a:gd name="connsiteY13" fmla="*/ 14288 h 190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5727" h="19050">
                      <a:moveTo>
                        <a:pt x="76200" y="14288"/>
                      </a:moveTo>
                      <a:cubicBezTo>
                        <a:pt x="75247" y="17145"/>
                        <a:pt x="69532" y="18098"/>
                        <a:pt x="64770" y="18098"/>
                      </a:cubicBezTo>
                      <a:cubicBezTo>
                        <a:pt x="60960" y="19050"/>
                        <a:pt x="56197" y="19050"/>
                        <a:pt x="52388" y="19050"/>
                      </a:cubicBezTo>
                      <a:cubicBezTo>
                        <a:pt x="50482" y="19050"/>
                        <a:pt x="48577" y="19050"/>
                        <a:pt x="46672" y="18098"/>
                      </a:cubicBezTo>
                      <a:cubicBezTo>
                        <a:pt x="42863" y="17145"/>
                        <a:pt x="40957" y="16193"/>
                        <a:pt x="38100" y="14288"/>
                      </a:cubicBezTo>
                      <a:cubicBezTo>
                        <a:pt x="37147" y="14288"/>
                        <a:pt x="34290" y="12383"/>
                        <a:pt x="35243" y="11430"/>
                      </a:cubicBezTo>
                      <a:cubicBezTo>
                        <a:pt x="33338" y="13335"/>
                        <a:pt x="27622" y="14288"/>
                        <a:pt x="27622" y="14288"/>
                      </a:cubicBezTo>
                      <a:cubicBezTo>
                        <a:pt x="4763" y="16193"/>
                        <a:pt x="0" y="4763"/>
                        <a:pt x="0" y="4763"/>
                      </a:cubicBezTo>
                      <a:cubicBezTo>
                        <a:pt x="27622" y="12383"/>
                        <a:pt x="33338" y="0"/>
                        <a:pt x="33338" y="0"/>
                      </a:cubicBezTo>
                      <a:cubicBezTo>
                        <a:pt x="33338" y="0"/>
                        <a:pt x="34290" y="0"/>
                        <a:pt x="34290" y="953"/>
                      </a:cubicBezTo>
                      <a:cubicBezTo>
                        <a:pt x="40957" y="6668"/>
                        <a:pt x="57150" y="9525"/>
                        <a:pt x="68580" y="5715"/>
                      </a:cubicBezTo>
                      <a:cubicBezTo>
                        <a:pt x="71438" y="4763"/>
                        <a:pt x="73343" y="3810"/>
                        <a:pt x="75247" y="2858"/>
                      </a:cubicBezTo>
                      <a:cubicBezTo>
                        <a:pt x="75247" y="2858"/>
                        <a:pt x="88582" y="10478"/>
                        <a:pt x="105727" y="1905"/>
                      </a:cubicBezTo>
                      <a:cubicBezTo>
                        <a:pt x="104775" y="2858"/>
                        <a:pt x="103822" y="20003"/>
                        <a:pt x="76200" y="14288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594" name="Freeform: Shape 593">
                  <a:extLst>
                    <a:ext uri="{FF2B5EF4-FFF2-40B4-BE49-F238E27FC236}">
                      <a16:creationId xmlns:a16="http://schemas.microsoft.com/office/drawing/2014/main" id="{26AB6175-FBBE-4081-9672-50C6FA7C8DCC}"/>
                    </a:ext>
                  </a:extLst>
                </p:cNvPr>
                <p:cNvSpPr/>
                <p:nvPr/>
              </p:nvSpPr>
              <p:spPr>
                <a:xfrm>
                  <a:off x="5375909" y="3115626"/>
                  <a:ext cx="75489" cy="19050"/>
                </a:xfrm>
                <a:custGeom>
                  <a:avLst/>
                  <a:gdLst>
                    <a:gd name="connsiteX0" fmla="*/ 55245 w 75489"/>
                    <a:gd name="connsiteY0" fmla="*/ 14288 h 19050"/>
                    <a:gd name="connsiteX1" fmla="*/ 46672 w 75489"/>
                    <a:gd name="connsiteY1" fmla="*/ 18098 h 19050"/>
                    <a:gd name="connsiteX2" fmla="*/ 38100 w 75489"/>
                    <a:gd name="connsiteY2" fmla="*/ 19050 h 19050"/>
                    <a:gd name="connsiteX3" fmla="*/ 33338 w 75489"/>
                    <a:gd name="connsiteY3" fmla="*/ 18098 h 19050"/>
                    <a:gd name="connsiteX4" fmla="*/ 27622 w 75489"/>
                    <a:gd name="connsiteY4" fmla="*/ 14288 h 19050"/>
                    <a:gd name="connsiteX5" fmla="*/ 25718 w 75489"/>
                    <a:gd name="connsiteY5" fmla="*/ 11430 h 19050"/>
                    <a:gd name="connsiteX6" fmla="*/ 20003 w 75489"/>
                    <a:gd name="connsiteY6" fmla="*/ 14288 h 19050"/>
                    <a:gd name="connsiteX7" fmla="*/ 0 w 75489"/>
                    <a:gd name="connsiteY7" fmla="*/ 4763 h 19050"/>
                    <a:gd name="connsiteX8" fmla="*/ 23813 w 75489"/>
                    <a:gd name="connsiteY8" fmla="*/ 0 h 19050"/>
                    <a:gd name="connsiteX9" fmla="*/ 24765 w 75489"/>
                    <a:gd name="connsiteY9" fmla="*/ 953 h 19050"/>
                    <a:gd name="connsiteX10" fmla="*/ 48578 w 75489"/>
                    <a:gd name="connsiteY10" fmla="*/ 5715 h 19050"/>
                    <a:gd name="connsiteX11" fmla="*/ 53340 w 75489"/>
                    <a:gd name="connsiteY11" fmla="*/ 2858 h 19050"/>
                    <a:gd name="connsiteX12" fmla="*/ 75248 w 75489"/>
                    <a:gd name="connsiteY12" fmla="*/ 1905 h 19050"/>
                    <a:gd name="connsiteX13" fmla="*/ 55245 w 75489"/>
                    <a:gd name="connsiteY13" fmla="*/ 14288 h 190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75489" h="19050">
                      <a:moveTo>
                        <a:pt x="55245" y="14288"/>
                      </a:moveTo>
                      <a:cubicBezTo>
                        <a:pt x="54293" y="17145"/>
                        <a:pt x="50483" y="18098"/>
                        <a:pt x="46672" y="18098"/>
                      </a:cubicBezTo>
                      <a:cubicBezTo>
                        <a:pt x="43815" y="19050"/>
                        <a:pt x="40958" y="19050"/>
                        <a:pt x="38100" y="19050"/>
                      </a:cubicBezTo>
                      <a:cubicBezTo>
                        <a:pt x="36195" y="19050"/>
                        <a:pt x="35243" y="19050"/>
                        <a:pt x="33338" y="18098"/>
                      </a:cubicBezTo>
                      <a:cubicBezTo>
                        <a:pt x="30480" y="17145"/>
                        <a:pt x="28575" y="16193"/>
                        <a:pt x="27622" y="14288"/>
                      </a:cubicBezTo>
                      <a:cubicBezTo>
                        <a:pt x="27622" y="14288"/>
                        <a:pt x="24765" y="12383"/>
                        <a:pt x="25718" y="11430"/>
                      </a:cubicBezTo>
                      <a:cubicBezTo>
                        <a:pt x="24765" y="13335"/>
                        <a:pt x="20003" y="14288"/>
                        <a:pt x="20003" y="14288"/>
                      </a:cubicBezTo>
                      <a:cubicBezTo>
                        <a:pt x="3810" y="16193"/>
                        <a:pt x="0" y="4763"/>
                        <a:pt x="0" y="4763"/>
                      </a:cubicBezTo>
                      <a:cubicBezTo>
                        <a:pt x="20003" y="12383"/>
                        <a:pt x="23813" y="0"/>
                        <a:pt x="23813" y="0"/>
                      </a:cubicBezTo>
                      <a:cubicBezTo>
                        <a:pt x="23813" y="0"/>
                        <a:pt x="23813" y="0"/>
                        <a:pt x="24765" y="953"/>
                      </a:cubicBezTo>
                      <a:cubicBezTo>
                        <a:pt x="29528" y="6668"/>
                        <a:pt x="40958" y="9525"/>
                        <a:pt x="48578" y="5715"/>
                      </a:cubicBezTo>
                      <a:cubicBezTo>
                        <a:pt x="50483" y="4763"/>
                        <a:pt x="51435" y="3810"/>
                        <a:pt x="53340" y="2858"/>
                      </a:cubicBezTo>
                      <a:cubicBezTo>
                        <a:pt x="53340" y="2858"/>
                        <a:pt x="62865" y="10478"/>
                        <a:pt x="75248" y="1905"/>
                      </a:cubicBezTo>
                      <a:cubicBezTo>
                        <a:pt x="76200" y="2858"/>
                        <a:pt x="75248" y="20003"/>
                        <a:pt x="55245" y="14288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595" name="Freeform: Shape 594">
                  <a:extLst>
                    <a:ext uri="{FF2B5EF4-FFF2-40B4-BE49-F238E27FC236}">
                      <a16:creationId xmlns:a16="http://schemas.microsoft.com/office/drawing/2014/main" id="{5A771FF2-4F19-4B0C-A4E1-510180306540}"/>
                    </a:ext>
                  </a:extLst>
                </p:cNvPr>
                <p:cNvSpPr/>
                <p:nvPr/>
              </p:nvSpPr>
              <p:spPr>
                <a:xfrm>
                  <a:off x="5438775" y="3080384"/>
                  <a:ext cx="75247" cy="16294"/>
                </a:xfrm>
                <a:custGeom>
                  <a:avLst/>
                  <a:gdLst>
                    <a:gd name="connsiteX0" fmla="*/ 40005 w 75247"/>
                    <a:gd name="connsiteY0" fmla="*/ 16192 h 16294"/>
                    <a:gd name="connsiteX1" fmla="*/ 0 w 75247"/>
                    <a:gd name="connsiteY1" fmla="*/ 2857 h 16294"/>
                    <a:gd name="connsiteX2" fmla="*/ 75248 w 75247"/>
                    <a:gd name="connsiteY2" fmla="*/ 0 h 16294"/>
                    <a:gd name="connsiteX3" fmla="*/ 40005 w 75247"/>
                    <a:gd name="connsiteY3" fmla="*/ 16192 h 162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5247" h="16294">
                      <a:moveTo>
                        <a:pt x="40005" y="16192"/>
                      </a:moveTo>
                      <a:cubicBezTo>
                        <a:pt x="32385" y="15240"/>
                        <a:pt x="1905" y="9525"/>
                        <a:pt x="0" y="2857"/>
                      </a:cubicBezTo>
                      <a:cubicBezTo>
                        <a:pt x="17145" y="9525"/>
                        <a:pt x="60007" y="9525"/>
                        <a:pt x="75248" y="0"/>
                      </a:cubicBezTo>
                      <a:cubicBezTo>
                        <a:pt x="74295" y="11430"/>
                        <a:pt x="50482" y="17145"/>
                        <a:pt x="40005" y="16192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596" name="Freeform: Shape 595">
                  <a:extLst>
                    <a:ext uri="{FF2B5EF4-FFF2-40B4-BE49-F238E27FC236}">
                      <a16:creationId xmlns:a16="http://schemas.microsoft.com/office/drawing/2014/main" id="{DAF12F4F-86DD-499C-AA39-EDBCF65894E1}"/>
                    </a:ext>
                  </a:extLst>
                </p:cNvPr>
                <p:cNvSpPr/>
                <p:nvPr/>
              </p:nvSpPr>
              <p:spPr>
                <a:xfrm>
                  <a:off x="5530215" y="3128962"/>
                  <a:ext cx="68579" cy="19050"/>
                </a:xfrm>
                <a:custGeom>
                  <a:avLst/>
                  <a:gdLst>
                    <a:gd name="connsiteX0" fmla="*/ 55245 w 68579"/>
                    <a:gd name="connsiteY0" fmla="*/ 14288 h 19050"/>
                    <a:gd name="connsiteX1" fmla="*/ 46672 w 68579"/>
                    <a:gd name="connsiteY1" fmla="*/ 18098 h 19050"/>
                    <a:gd name="connsiteX2" fmla="*/ 38100 w 68579"/>
                    <a:gd name="connsiteY2" fmla="*/ 19050 h 19050"/>
                    <a:gd name="connsiteX3" fmla="*/ 33337 w 68579"/>
                    <a:gd name="connsiteY3" fmla="*/ 18098 h 19050"/>
                    <a:gd name="connsiteX4" fmla="*/ 27622 w 68579"/>
                    <a:gd name="connsiteY4" fmla="*/ 14288 h 19050"/>
                    <a:gd name="connsiteX5" fmla="*/ 25717 w 68579"/>
                    <a:gd name="connsiteY5" fmla="*/ 11430 h 19050"/>
                    <a:gd name="connsiteX6" fmla="*/ 20003 w 68579"/>
                    <a:gd name="connsiteY6" fmla="*/ 14288 h 19050"/>
                    <a:gd name="connsiteX7" fmla="*/ 0 w 68579"/>
                    <a:gd name="connsiteY7" fmla="*/ 4763 h 19050"/>
                    <a:gd name="connsiteX8" fmla="*/ 23812 w 68579"/>
                    <a:gd name="connsiteY8" fmla="*/ 0 h 19050"/>
                    <a:gd name="connsiteX9" fmla="*/ 24765 w 68579"/>
                    <a:gd name="connsiteY9" fmla="*/ 952 h 19050"/>
                    <a:gd name="connsiteX10" fmla="*/ 48578 w 68579"/>
                    <a:gd name="connsiteY10" fmla="*/ 5715 h 19050"/>
                    <a:gd name="connsiteX11" fmla="*/ 53340 w 68579"/>
                    <a:gd name="connsiteY11" fmla="*/ 2857 h 19050"/>
                    <a:gd name="connsiteX12" fmla="*/ 63817 w 68579"/>
                    <a:gd name="connsiteY12" fmla="*/ 5715 h 19050"/>
                    <a:gd name="connsiteX13" fmla="*/ 61912 w 68579"/>
                    <a:gd name="connsiteY13" fmla="*/ 14288 h 19050"/>
                    <a:gd name="connsiteX14" fmla="*/ 68580 w 68579"/>
                    <a:gd name="connsiteY14" fmla="*/ 12382 h 19050"/>
                    <a:gd name="connsiteX15" fmla="*/ 55245 w 68579"/>
                    <a:gd name="connsiteY15" fmla="*/ 14288 h 190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68579" h="19050">
                      <a:moveTo>
                        <a:pt x="55245" y="14288"/>
                      </a:moveTo>
                      <a:cubicBezTo>
                        <a:pt x="54292" y="17145"/>
                        <a:pt x="50483" y="18098"/>
                        <a:pt x="46672" y="18098"/>
                      </a:cubicBezTo>
                      <a:cubicBezTo>
                        <a:pt x="43815" y="19050"/>
                        <a:pt x="40958" y="19050"/>
                        <a:pt x="38100" y="19050"/>
                      </a:cubicBezTo>
                      <a:cubicBezTo>
                        <a:pt x="36195" y="19050"/>
                        <a:pt x="35242" y="19050"/>
                        <a:pt x="33337" y="18098"/>
                      </a:cubicBezTo>
                      <a:cubicBezTo>
                        <a:pt x="30480" y="17145"/>
                        <a:pt x="28575" y="16193"/>
                        <a:pt x="27622" y="14288"/>
                      </a:cubicBezTo>
                      <a:cubicBezTo>
                        <a:pt x="27622" y="14288"/>
                        <a:pt x="24765" y="12382"/>
                        <a:pt x="25717" y="11430"/>
                      </a:cubicBezTo>
                      <a:cubicBezTo>
                        <a:pt x="24765" y="13335"/>
                        <a:pt x="20003" y="14288"/>
                        <a:pt x="20003" y="14288"/>
                      </a:cubicBezTo>
                      <a:cubicBezTo>
                        <a:pt x="3810" y="16193"/>
                        <a:pt x="0" y="4763"/>
                        <a:pt x="0" y="4763"/>
                      </a:cubicBezTo>
                      <a:cubicBezTo>
                        <a:pt x="20003" y="12382"/>
                        <a:pt x="23812" y="0"/>
                        <a:pt x="23812" y="0"/>
                      </a:cubicBezTo>
                      <a:cubicBezTo>
                        <a:pt x="23812" y="0"/>
                        <a:pt x="23812" y="0"/>
                        <a:pt x="24765" y="952"/>
                      </a:cubicBezTo>
                      <a:cubicBezTo>
                        <a:pt x="29528" y="6668"/>
                        <a:pt x="40958" y="9525"/>
                        <a:pt x="48578" y="5715"/>
                      </a:cubicBezTo>
                      <a:cubicBezTo>
                        <a:pt x="50483" y="4763"/>
                        <a:pt x="51435" y="3810"/>
                        <a:pt x="53340" y="2857"/>
                      </a:cubicBezTo>
                      <a:cubicBezTo>
                        <a:pt x="53340" y="2857"/>
                        <a:pt x="57150" y="5715"/>
                        <a:pt x="63817" y="5715"/>
                      </a:cubicBezTo>
                      <a:cubicBezTo>
                        <a:pt x="63817" y="8573"/>
                        <a:pt x="63817" y="11430"/>
                        <a:pt x="61912" y="14288"/>
                      </a:cubicBezTo>
                      <a:cubicBezTo>
                        <a:pt x="63817" y="14288"/>
                        <a:pt x="66675" y="13335"/>
                        <a:pt x="68580" y="12382"/>
                      </a:cubicBezTo>
                      <a:cubicBezTo>
                        <a:pt x="66675" y="15240"/>
                        <a:pt x="61912" y="16193"/>
                        <a:pt x="55245" y="14288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</p:grpSp>
      <p:grpSp>
        <p:nvGrpSpPr>
          <p:cNvPr id="449" name="Group 448">
            <a:extLst>
              <a:ext uri="{FF2B5EF4-FFF2-40B4-BE49-F238E27FC236}">
                <a16:creationId xmlns:a16="http://schemas.microsoft.com/office/drawing/2014/main" id="{C5BE91D9-B63B-432D-A964-840A2395B2AC}"/>
              </a:ext>
            </a:extLst>
          </p:cNvPr>
          <p:cNvGrpSpPr/>
          <p:nvPr/>
        </p:nvGrpSpPr>
        <p:grpSpPr>
          <a:xfrm>
            <a:off x="2849710" y="2185584"/>
            <a:ext cx="2030543" cy="1314039"/>
            <a:chOff x="2849710" y="2185584"/>
            <a:chExt cx="2030543" cy="1314039"/>
          </a:xfrm>
        </p:grpSpPr>
        <p:grpSp>
          <p:nvGrpSpPr>
            <p:cNvPr id="105" name="Group 104">
              <a:extLst>
                <a:ext uri="{FF2B5EF4-FFF2-40B4-BE49-F238E27FC236}">
                  <a16:creationId xmlns:a16="http://schemas.microsoft.com/office/drawing/2014/main" id="{7E4B8C1F-A5AF-40C2-834F-76397405E36D}"/>
                </a:ext>
              </a:extLst>
            </p:cNvPr>
            <p:cNvGrpSpPr/>
            <p:nvPr/>
          </p:nvGrpSpPr>
          <p:grpSpPr>
            <a:xfrm>
              <a:off x="2849710" y="2185584"/>
              <a:ext cx="2030543" cy="1314039"/>
              <a:chOff x="2849710" y="2185584"/>
              <a:chExt cx="2030543" cy="1314039"/>
            </a:xfrm>
            <a:solidFill>
              <a:schemeClr val="accent2"/>
            </a:solidFill>
          </p:grpSpPr>
          <p:sp>
            <p:nvSpPr>
              <p:cNvPr id="89" name="Freeform: Shape 88">
                <a:extLst>
                  <a:ext uri="{FF2B5EF4-FFF2-40B4-BE49-F238E27FC236}">
                    <a16:creationId xmlns:a16="http://schemas.microsoft.com/office/drawing/2014/main" id="{B9332396-236C-416E-AAD7-2B7644F1EF43}"/>
                  </a:ext>
                </a:extLst>
              </p:cNvPr>
              <p:cNvSpPr/>
              <p:nvPr/>
            </p:nvSpPr>
            <p:spPr>
              <a:xfrm>
                <a:off x="2919230" y="2185584"/>
                <a:ext cx="1961023" cy="1241741"/>
              </a:xfrm>
              <a:custGeom>
                <a:avLst/>
                <a:gdLst>
                  <a:gd name="connsiteX0" fmla="*/ 24765 w 1565910"/>
                  <a:gd name="connsiteY0" fmla="*/ 991553 h 991552"/>
                  <a:gd name="connsiteX1" fmla="*/ 0 w 1565910"/>
                  <a:gd name="connsiteY1" fmla="*/ 978218 h 991552"/>
                  <a:gd name="connsiteX2" fmla="*/ 594360 w 1565910"/>
                  <a:gd name="connsiteY2" fmla="*/ 383858 h 991552"/>
                  <a:gd name="connsiteX3" fmla="*/ 1559243 w 1565910"/>
                  <a:gd name="connsiteY3" fmla="*/ 0 h 991552"/>
                  <a:gd name="connsiteX4" fmla="*/ 1565910 w 1565910"/>
                  <a:gd name="connsiteY4" fmla="*/ 27623 h 991552"/>
                  <a:gd name="connsiteX5" fmla="*/ 24765 w 1565910"/>
                  <a:gd name="connsiteY5" fmla="*/ 991553 h 9915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565910" h="991552">
                    <a:moveTo>
                      <a:pt x="24765" y="991553"/>
                    </a:moveTo>
                    <a:lnTo>
                      <a:pt x="0" y="978218"/>
                    </a:lnTo>
                    <a:cubicBezTo>
                      <a:pt x="119063" y="758190"/>
                      <a:pt x="324803" y="553403"/>
                      <a:pt x="594360" y="383858"/>
                    </a:cubicBezTo>
                    <a:cubicBezTo>
                      <a:pt x="862965" y="216218"/>
                      <a:pt x="1196340" y="82868"/>
                      <a:pt x="1559243" y="0"/>
                    </a:cubicBezTo>
                    <a:lnTo>
                      <a:pt x="1565910" y="27623"/>
                    </a:lnTo>
                    <a:cubicBezTo>
                      <a:pt x="836295" y="195263"/>
                      <a:pt x="260985" y="556260"/>
                      <a:pt x="24765" y="99155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7" name="Isosceles Triangle 46">
                <a:extLst>
                  <a:ext uri="{FF2B5EF4-FFF2-40B4-BE49-F238E27FC236}">
                    <a16:creationId xmlns:a16="http://schemas.microsoft.com/office/drawing/2014/main" id="{04AD0DD0-80CA-41BD-AA32-18842CC5DFF0}"/>
                  </a:ext>
                </a:extLst>
              </p:cNvPr>
              <p:cNvSpPr/>
              <p:nvPr/>
            </p:nvSpPr>
            <p:spPr>
              <a:xfrm rot="12600000">
                <a:off x="2849710" y="3345345"/>
                <a:ext cx="178962" cy="154278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/>
              </a:p>
            </p:txBody>
          </p:sp>
        </p:grpSp>
        <p:grpSp>
          <p:nvGrpSpPr>
            <p:cNvPr id="2" name="Group 1">
              <a:extLst>
                <a:ext uri="{FF2B5EF4-FFF2-40B4-BE49-F238E27FC236}">
                  <a16:creationId xmlns:a16="http://schemas.microsoft.com/office/drawing/2014/main" id="{746D6786-6CF3-4A3C-B337-9A4DBCEEA1FE}"/>
                </a:ext>
              </a:extLst>
            </p:cNvPr>
            <p:cNvGrpSpPr/>
            <p:nvPr/>
          </p:nvGrpSpPr>
          <p:grpSpPr>
            <a:xfrm>
              <a:off x="3467187" y="2343233"/>
              <a:ext cx="566652" cy="568590"/>
              <a:chOff x="3440553" y="2307721"/>
              <a:chExt cx="566652" cy="568590"/>
            </a:xfrm>
          </p:grpSpPr>
          <p:grpSp>
            <p:nvGrpSpPr>
              <p:cNvPr id="503" name="Group 502">
                <a:extLst>
                  <a:ext uri="{FF2B5EF4-FFF2-40B4-BE49-F238E27FC236}">
                    <a16:creationId xmlns:a16="http://schemas.microsoft.com/office/drawing/2014/main" id="{2F3B27C4-DCA1-48B3-B1B9-A408D880A30C}"/>
                  </a:ext>
                </a:extLst>
              </p:cNvPr>
              <p:cNvGrpSpPr/>
              <p:nvPr/>
            </p:nvGrpSpPr>
            <p:grpSpPr>
              <a:xfrm>
                <a:off x="3440553" y="2307721"/>
                <a:ext cx="566652" cy="568590"/>
                <a:chOff x="3962916" y="2661477"/>
                <a:chExt cx="554524" cy="556420"/>
              </a:xfrm>
            </p:grpSpPr>
            <p:sp>
              <p:nvSpPr>
                <p:cNvPr id="504" name="Freeform: Shape 503">
                  <a:extLst>
                    <a:ext uri="{FF2B5EF4-FFF2-40B4-BE49-F238E27FC236}">
                      <a16:creationId xmlns:a16="http://schemas.microsoft.com/office/drawing/2014/main" id="{B41BC06E-D31E-4E33-9642-6D4C3955191B}"/>
                    </a:ext>
                  </a:extLst>
                </p:cNvPr>
                <p:cNvSpPr/>
                <p:nvPr/>
              </p:nvSpPr>
              <p:spPr>
                <a:xfrm>
                  <a:off x="3962916" y="2661477"/>
                  <a:ext cx="554524" cy="556420"/>
                </a:xfrm>
                <a:custGeom>
                  <a:avLst/>
                  <a:gdLst>
                    <a:gd name="connsiteX0" fmla="*/ 139065 w 278130"/>
                    <a:gd name="connsiteY0" fmla="*/ 279083 h 279082"/>
                    <a:gd name="connsiteX1" fmla="*/ 278130 w 278130"/>
                    <a:gd name="connsiteY1" fmla="*/ 139065 h 279082"/>
                    <a:gd name="connsiteX2" fmla="*/ 139065 w 278130"/>
                    <a:gd name="connsiteY2" fmla="*/ 0 h 279082"/>
                    <a:gd name="connsiteX3" fmla="*/ 0 w 278130"/>
                    <a:gd name="connsiteY3" fmla="*/ 140018 h 279082"/>
                    <a:gd name="connsiteX4" fmla="*/ 139065 w 278130"/>
                    <a:gd name="connsiteY4" fmla="*/ 279083 h 2790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78130" h="279082">
                      <a:moveTo>
                        <a:pt x="139065" y="279083"/>
                      </a:moveTo>
                      <a:cubicBezTo>
                        <a:pt x="216218" y="279083"/>
                        <a:pt x="278130" y="216218"/>
                        <a:pt x="278130" y="139065"/>
                      </a:cubicBezTo>
                      <a:cubicBezTo>
                        <a:pt x="278130" y="61913"/>
                        <a:pt x="215265" y="0"/>
                        <a:pt x="139065" y="0"/>
                      </a:cubicBezTo>
                      <a:cubicBezTo>
                        <a:pt x="61913" y="0"/>
                        <a:pt x="0" y="62865"/>
                        <a:pt x="0" y="140018"/>
                      </a:cubicBezTo>
                      <a:cubicBezTo>
                        <a:pt x="0" y="217170"/>
                        <a:pt x="61913" y="279083"/>
                        <a:pt x="139065" y="279083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19" name="Freeform: Shape 618">
                  <a:extLst>
                    <a:ext uri="{FF2B5EF4-FFF2-40B4-BE49-F238E27FC236}">
                      <a16:creationId xmlns:a16="http://schemas.microsoft.com/office/drawing/2014/main" id="{D3F37772-2E94-4DBE-9059-6F352E4EC1BC}"/>
                    </a:ext>
                  </a:extLst>
                </p:cNvPr>
                <p:cNvSpPr/>
                <p:nvPr/>
              </p:nvSpPr>
              <p:spPr>
                <a:xfrm>
                  <a:off x="3995411" y="2692914"/>
                  <a:ext cx="489534" cy="493546"/>
                </a:xfrm>
                <a:custGeom>
                  <a:avLst/>
                  <a:gdLst>
                    <a:gd name="connsiteX0" fmla="*/ 116205 w 232409"/>
                    <a:gd name="connsiteY0" fmla="*/ 234315 h 234314"/>
                    <a:gd name="connsiteX1" fmla="*/ 232410 w 232409"/>
                    <a:gd name="connsiteY1" fmla="*/ 117158 h 234314"/>
                    <a:gd name="connsiteX2" fmla="*/ 116205 w 232409"/>
                    <a:gd name="connsiteY2" fmla="*/ 0 h 234314"/>
                    <a:gd name="connsiteX3" fmla="*/ 0 w 232409"/>
                    <a:gd name="connsiteY3" fmla="*/ 117158 h 234314"/>
                    <a:gd name="connsiteX4" fmla="*/ 116205 w 232409"/>
                    <a:gd name="connsiteY4" fmla="*/ 234315 h 2343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32409" h="234314">
                      <a:moveTo>
                        <a:pt x="116205" y="234315"/>
                      </a:moveTo>
                      <a:cubicBezTo>
                        <a:pt x="180022" y="234315"/>
                        <a:pt x="232410" y="181927"/>
                        <a:pt x="232410" y="117158"/>
                      </a:cubicBezTo>
                      <a:cubicBezTo>
                        <a:pt x="232410" y="52388"/>
                        <a:pt x="180022" y="0"/>
                        <a:pt x="116205" y="0"/>
                      </a:cubicBezTo>
                      <a:cubicBezTo>
                        <a:pt x="52388" y="0"/>
                        <a:pt x="0" y="52388"/>
                        <a:pt x="0" y="117158"/>
                      </a:cubicBezTo>
                      <a:cubicBezTo>
                        <a:pt x="0" y="181927"/>
                        <a:pt x="51435" y="234315"/>
                        <a:pt x="116205" y="234315"/>
                      </a:cubicBezTo>
                      <a:close/>
                    </a:path>
                  </a:pathLst>
                </a:custGeom>
                <a:solidFill>
                  <a:schemeClr val="accent2">
                    <a:lumMod val="60000"/>
                    <a:lumOff val="40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sp>
            <p:nvSpPr>
              <p:cNvPr id="633" name="TextBox 632">
                <a:extLst>
                  <a:ext uri="{FF2B5EF4-FFF2-40B4-BE49-F238E27FC236}">
                    <a16:creationId xmlns:a16="http://schemas.microsoft.com/office/drawing/2014/main" id="{68B619E0-125F-4846-837B-0823F2EBB275}"/>
                  </a:ext>
                </a:extLst>
              </p:cNvPr>
              <p:cNvSpPr txBox="1"/>
              <p:nvPr/>
            </p:nvSpPr>
            <p:spPr>
              <a:xfrm>
                <a:off x="3583725" y="2361184"/>
                <a:ext cx="280308" cy="46166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ID" sz="2400" b="1">
                    <a:solidFill>
                      <a:schemeClr val="bg2"/>
                    </a:solidFill>
                  </a:rPr>
                  <a:t>$</a:t>
                </a:r>
              </a:p>
            </p:txBody>
          </p:sp>
        </p:grpSp>
      </p:grpSp>
      <p:grpSp>
        <p:nvGrpSpPr>
          <p:cNvPr id="448" name="Group 447">
            <a:extLst>
              <a:ext uri="{FF2B5EF4-FFF2-40B4-BE49-F238E27FC236}">
                <a16:creationId xmlns:a16="http://schemas.microsoft.com/office/drawing/2014/main" id="{663C2927-D288-4AD0-AB25-CC2FF48C8995}"/>
              </a:ext>
            </a:extLst>
          </p:cNvPr>
          <p:cNvGrpSpPr/>
          <p:nvPr/>
        </p:nvGrpSpPr>
        <p:grpSpPr>
          <a:xfrm>
            <a:off x="7229861" y="2119491"/>
            <a:ext cx="1992314" cy="1272049"/>
            <a:chOff x="7229861" y="2119491"/>
            <a:chExt cx="1992314" cy="1272049"/>
          </a:xfrm>
        </p:grpSpPr>
        <p:grpSp>
          <p:nvGrpSpPr>
            <p:cNvPr id="103" name="Group 102">
              <a:extLst>
                <a:ext uri="{FF2B5EF4-FFF2-40B4-BE49-F238E27FC236}">
                  <a16:creationId xmlns:a16="http://schemas.microsoft.com/office/drawing/2014/main" id="{59EE1CF8-8A13-4256-B71F-62512ECAEE69}"/>
                </a:ext>
              </a:extLst>
            </p:cNvPr>
            <p:cNvGrpSpPr/>
            <p:nvPr/>
          </p:nvGrpSpPr>
          <p:grpSpPr>
            <a:xfrm>
              <a:off x="7229861" y="2119491"/>
              <a:ext cx="1992314" cy="1272049"/>
              <a:chOff x="7229861" y="2119491"/>
              <a:chExt cx="1992314" cy="1272049"/>
            </a:xfrm>
            <a:solidFill>
              <a:schemeClr val="accent2"/>
            </a:solidFill>
          </p:grpSpPr>
          <p:sp>
            <p:nvSpPr>
              <p:cNvPr id="92" name="Freeform: Shape 91">
                <a:extLst>
                  <a:ext uri="{FF2B5EF4-FFF2-40B4-BE49-F238E27FC236}">
                    <a16:creationId xmlns:a16="http://schemas.microsoft.com/office/drawing/2014/main" id="{3B5F0743-1327-4726-9620-5647C381C8AB}"/>
                  </a:ext>
                </a:extLst>
              </p:cNvPr>
              <p:cNvSpPr/>
              <p:nvPr/>
            </p:nvSpPr>
            <p:spPr>
              <a:xfrm>
                <a:off x="7281431" y="2185584"/>
                <a:ext cx="1940744" cy="1205956"/>
              </a:xfrm>
              <a:custGeom>
                <a:avLst/>
                <a:gdLst>
                  <a:gd name="connsiteX0" fmla="*/ 1524953 w 1549717"/>
                  <a:gd name="connsiteY0" fmla="*/ 962978 h 962977"/>
                  <a:gd name="connsiteX1" fmla="*/ 0 w 1549717"/>
                  <a:gd name="connsiteY1" fmla="*/ 27623 h 962977"/>
                  <a:gd name="connsiteX2" fmla="*/ 6668 w 1549717"/>
                  <a:gd name="connsiteY2" fmla="*/ 0 h 962977"/>
                  <a:gd name="connsiteX3" fmla="*/ 1549717 w 1549717"/>
                  <a:gd name="connsiteY3" fmla="*/ 948690 h 962977"/>
                  <a:gd name="connsiteX4" fmla="*/ 1524953 w 1549717"/>
                  <a:gd name="connsiteY4" fmla="*/ 962978 h 9629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49717" h="962977">
                    <a:moveTo>
                      <a:pt x="1524953" y="962978"/>
                    </a:moveTo>
                    <a:cubicBezTo>
                      <a:pt x="1277303" y="534353"/>
                      <a:pt x="721042" y="193358"/>
                      <a:pt x="0" y="27623"/>
                    </a:cubicBezTo>
                    <a:lnTo>
                      <a:pt x="6668" y="0"/>
                    </a:lnTo>
                    <a:cubicBezTo>
                      <a:pt x="735330" y="167640"/>
                      <a:pt x="1297305" y="513398"/>
                      <a:pt x="1549717" y="948690"/>
                    </a:cubicBezTo>
                    <a:lnTo>
                      <a:pt x="1524953" y="96297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0" name="Isosceles Triangle 49">
                <a:extLst>
                  <a:ext uri="{FF2B5EF4-FFF2-40B4-BE49-F238E27FC236}">
                    <a16:creationId xmlns:a16="http://schemas.microsoft.com/office/drawing/2014/main" id="{6498AD89-A69A-4399-B3C3-B766AC5CC677}"/>
                  </a:ext>
                </a:extLst>
              </p:cNvPr>
              <p:cNvSpPr/>
              <p:nvPr/>
            </p:nvSpPr>
            <p:spPr>
              <a:xfrm rot="17100000">
                <a:off x="7217519" y="2131833"/>
                <a:ext cx="178962" cy="154278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/>
              </a:p>
            </p:txBody>
          </p:sp>
        </p:grpSp>
        <p:grpSp>
          <p:nvGrpSpPr>
            <p:cNvPr id="620" name="Group 619">
              <a:extLst>
                <a:ext uri="{FF2B5EF4-FFF2-40B4-BE49-F238E27FC236}">
                  <a16:creationId xmlns:a16="http://schemas.microsoft.com/office/drawing/2014/main" id="{2C1AAA98-269E-4D52-8BC7-207CA79856DE}"/>
                </a:ext>
              </a:extLst>
            </p:cNvPr>
            <p:cNvGrpSpPr/>
            <p:nvPr/>
          </p:nvGrpSpPr>
          <p:grpSpPr>
            <a:xfrm>
              <a:off x="8134437" y="2343233"/>
              <a:ext cx="566652" cy="568590"/>
              <a:chOff x="3440553" y="2307721"/>
              <a:chExt cx="566652" cy="568590"/>
            </a:xfrm>
          </p:grpSpPr>
          <p:grpSp>
            <p:nvGrpSpPr>
              <p:cNvPr id="624" name="Group 623">
                <a:extLst>
                  <a:ext uri="{FF2B5EF4-FFF2-40B4-BE49-F238E27FC236}">
                    <a16:creationId xmlns:a16="http://schemas.microsoft.com/office/drawing/2014/main" id="{31A36659-C435-4EEB-B3F2-0C522272BDE3}"/>
                  </a:ext>
                </a:extLst>
              </p:cNvPr>
              <p:cNvGrpSpPr/>
              <p:nvPr/>
            </p:nvGrpSpPr>
            <p:grpSpPr>
              <a:xfrm>
                <a:off x="3440553" y="2307721"/>
                <a:ext cx="566652" cy="568590"/>
                <a:chOff x="3962916" y="2661477"/>
                <a:chExt cx="554524" cy="556420"/>
              </a:xfrm>
            </p:grpSpPr>
            <p:sp>
              <p:nvSpPr>
                <p:cNvPr id="632" name="Freeform: Shape 631">
                  <a:extLst>
                    <a:ext uri="{FF2B5EF4-FFF2-40B4-BE49-F238E27FC236}">
                      <a16:creationId xmlns:a16="http://schemas.microsoft.com/office/drawing/2014/main" id="{822A6262-80D9-4040-BA81-087181564803}"/>
                    </a:ext>
                  </a:extLst>
                </p:cNvPr>
                <p:cNvSpPr/>
                <p:nvPr/>
              </p:nvSpPr>
              <p:spPr>
                <a:xfrm>
                  <a:off x="3962916" y="2661477"/>
                  <a:ext cx="554524" cy="556420"/>
                </a:xfrm>
                <a:custGeom>
                  <a:avLst/>
                  <a:gdLst>
                    <a:gd name="connsiteX0" fmla="*/ 139065 w 278130"/>
                    <a:gd name="connsiteY0" fmla="*/ 279083 h 279082"/>
                    <a:gd name="connsiteX1" fmla="*/ 278130 w 278130"/>
                    <a:gd name="connsiteY1" fmla="*/ 139065 h 279082"/>
                    <a:gd name="connsiteX2" fmla="*/ 139065 w 278130"/>
                    <a:gd name="connsiteY2" fmla="*/ 0 h 279082"/>
                    <a:gd name="connsiteX3" fmla="*/ 0 w 278130"/>
                    <a:gd name="connsiteY3" fmla="*/ 140018 h 279082"/>
                    <a:gd name="connsiteX4" fmla="*/ 139065 w 278130"/>
                    <a:gd name="connsiteY4" fmla="*/ 279083 h 2790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78130" h="279082">
                      <a:moveTo>
                        <a:pt x="139065" y="279083"/>
                      </a:moveTo>
                      <a:cubicBezTo>
                        <a:pt x="216218" y="279083"/>
                        <a:pt x="278130" y="216218"/>
                        <a:pt x="278130" y="139065"/>
                      </a:cubicBezTo>
                      <a:cubicBezTo>
                        <a:pt x="278130" y="61913"/>
                        <a:pt x="215265" y="0"/>
                        <a:pt x="139065" y="0"/>
                      </a:cubicBezTo>
                      <a:cubicBezTo>
                        <a:pt x="61913" y="0"/>
                        <a:pt x="0" y="62865"/>
                        <a:pt x="0" y="140018"/>
                      </a:cubicBezTo>
                      <a:cubicBezTo>
                        <a:pt x="0" y="217170"/>
                        <a:pt x="61913" y="279083"/>
                        <a:pt x="139065" y="279083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37" name="Freeform: Shape 636">
                  <a:extLst>
                    <a:ext uri="{FF2B5EF4-FFF2-40B4-BE49-F238E27FC236}">
                      <a16:creationId xmlns:a16="http://schemas.microsoft.com/office/drawing/2014/main" id="{D509CF9A-1F3D-4764-9BA4-15187A1C2CC6}"/>
                    </a:ext>
                  </a:extLst>
                </p:cNvPr>
                <p:cNvSpPr/>
                <p:nvPr/>
              </p:nvSpPr>
              <p:spPr>
                <a:xfrm>
                  <a:off x="3995411" y="2692914"/>
                  <a:ext cx="489534" cy="493546"/>
                </a:xfrm>
                <a:custGeom>
                  <a:avLst/>
                  <a:gdLst>
                    <a:gd name="connsiteX0" fmla="*/ 116205 w 232409"/>
                    <a:gd name="connsiteY0" fmla="*/ 234315 h 234314"/>
                    <a:gd name="connsiteX1" fmla="*/ 232410 w 232409"/>
                    <a:gd name="connsiteY1" fmla="*/ 117158 h 234314"/>
                    <a:gd name="connsiteX2" fmla="*/ 116205 w 232409"/>
                    <a:gd name="connsiteY2" fmla="*/ 0 h 234314"/>
                    <a:gd name="connsiteX3" fmla="*/ 0 w 232409"/>
                    <a:gd name="connsiteY3" fmla="*/ 117158 h 234314"/>
                    <a:gd name="connsiteX4" fmla="*/ 116205 w 232409"/>
                    <a:gd name="connsiteY4" fmla="*/ 234315 h 2343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32409" h="234314">
                      <a:moveTo>
                        <a:pt x="116205" y="234315"/>
                      </a:moveTo>
                      <a:cubicBezTo>
                        <a:pt x="180022" y="234315"/>
                        <a:pt x="232410" y="181927"/>
                        <a:pt x="232410" y="117158"/>
                      </a:cubicBezTo>
                      <a:cubicBezTo>
                        <a:pt x="232410" y="52388"/>
                        <a:pt x="180022" y="0"/>
                        <a:pt x="116205" y="0"/>
                      </a:cubicBezTo>
                      <a:cubicBezTo>
                        <a:pt x="52388" y="0"/>
                        <a:pt x="0" y="52388"/>
                        <a:pt x="0" y="117158"/>
                      </a:cubicBezTo>
                      <a:cubicBezTo>
                        <a:pt x="0" y="181927"/>
                        <a:pt x="51435" y="234315"/>
                        <a:pt x="116205" y="234315"/>
                      </a:cubicBezTo>
                      <a:close/>
                    </a:path>
                  </a:pathLst>
                </a:custGeom>
                <a:solidFill>
                  <a:schemeClr val="accent2">
                    <a:lumMod val="60000"/>
                    <a:lumOff val="40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sp>
            <p:nvSpPr>
              <p:cNvPr id="628" name="TextBox 627">
                <a:extLst>
                  <a:ext uri="{FF2B5EF4-FFF2-40B4-BE49-F238E27FC236}">
                    <a16:creationId xmlns:a16="http://schemas.microsoft.com/office/drawing/2014/main" id="{96159E6F-4CD0-4AFD-A0AE-FEBB344F21E4}"/>
                  </a:ext>
                </a:extLst>
              </p:cNvPr>
              <p:cNvSpPr txBox="1"/>
              <p:nvPr/>
            </p:nvSpPr>
            <p:spPr>
              <a:xfrm>
                <a:off x="3583725" y="2361184"/>
                <a:ext cx="280308" cy="46166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ID" sz="2400" b="1">
                    <a:solidFill>
                      <a:schemeClr val="bg2"/>
                    </a:solidFill>
                  </a:rPr>
                  <a:t>$</a:t>
                </a:r>
              </a:p>
            </p:txBody>
          </p:sp>
        </p:grpSp>
      </p:grpSp>
      <p:grpSp>
        <p:nvGrpSpPr>
          <p:cNvPr id="451" name="Group 450">
            <a:extLst>
              <a:ext uri="{FF2B5EF4-FFF2-40B4-BE49-F238E27FC236}">
                <a16:creationId xmlns:a16="http://schemas.microsoft.com/office/drawing/2014/main" id="{737D9A50-F37A-44AC-8FB6-B55F0C3B2644}"/>
              </a:ext>
            </a:extLst>
          </p:cNvPr>
          <p:cNvGrpSpPr/>
          <p:nvPr/>
        </p:nvGrpSpPr>
        <p:grpSpPr>
          <a:xfrm>
            <a:off x="7281431" y="4519012"/>
            <a:ext cx="2030224" cy="1304719"/>
            <a:chOff x="7281431" y="4519012"/>
            <a:chExt cx="2030224" cy="1304719"/>
          </a:xfrm>
        </p:grpSpPr>
        <p:grpSp>
          <p:nvGrpSpPr>
            <p:cNvPr id="101" name="Group 100">
              <a:extLst>
                <a:ext uri="{FF2B5EF4-FFF2-40B4-BE49-F238E27FC236}">
                  <a16:creationId xmlns:a16="http://schemas.microsoft.com/office/drawing/2014/main" id="{EBCDF93E-D1A7-4AAB-B2AB-3C11BAFC335D}"/>
                </a:ext>
              </a:extLst>
            </p:cNvPr>
            <p:cNvGrpSpPr/>
            <p:nvPr/>
          </p:nvGrpSpPr>
          <p:grpSpPr>
            <a:xfrm>
              <a:off x="7281431" y="4519012"/>
              <a:ext cx="2030224" cy="1304719"/>
              <a:chOff x="7281431" y="4519012"/>
              <a:chExt cx="2030224" cy="1304719"/>
            </a:xfrm>
            <a:solidFill>
              <a:schemeClr val="accent2"/>
            </a:solidFill>
          </p:grpSpPr>
          <p:sp>
            <p:nvSpPr>
              <p:cNvPr id="91" name="Freeform: Shape 90">
                <a:extLst>
                  <a:ext uri="{FF2B5EF4-FFF2-40B4-BE49-F238E27FC236}">
                    <a16:creationId xmlns:a16="http://schemas.microsoft.com/office/drawing/2014/main" id="{5DF0CC47-7A5C-4171-8BC1-8D101087FD9E}"/>
                  </a:ext>
                </a:extLst>
              </p:cNvPr>
              <p:cNvSpPr/>
              <p:nvPr/>
            </p:nvSpPr>
            <p:spPr>
              <a:xfrm>
                <a:off x="7281431" y="4617775"/>
                <a:ext cx="1940744" cy="1205956"/>
              </a:xfrm>
              <a:custGeom>
                <a:avLst/>
                <a:gdLst>
                  <a:gd name="connsiteX0" fmla="*/ 6668 w 1549717"/>
                  <a:gd name="connsiteY0" fmla="*/ 962978 h 962977"/>
                  <a:gd name="connsiteX1" fmla="*/ 0 w 1549717"/>
                  <a:gd name="connsiteY1" fmla="*/ 935355 h 962977"/>
                  <a:gd name="connsiteX2" fmla="*/ 1524953 w 1549717"/>
                  <a:gd name="connsiteY2" fmla="*/ 0 h 962977"/>
                  <a:gd name="connsiteX3" fmla="*/ 1549717 w 1549717"/>
                  <a:gd name="connsiteY3" fmla="*/ 14288 h 962977"/>
                  <a:gd name="connsiteX4" fmla="*/ 6668 w 1549717"/>
                  <a:gd name="connsiteY4" fmla="*/ 962978 h 9629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49717" h="962977">
                    <a:moveTo>
                      <a:pt x="6668" y="962978"/>
                    </a:moveTo>
                    <a:lnTo>
                      <a:pt x="0" y="935355"/>
                    </a:lnTo>
                    <a:cubicBezTo>
                      <a:pt x="721042" y="769620"/>
                      <a:pt x="1276350" y="428625"/>
                      <a:pt x="1524953" y="0"/>
                    </a:cubicBezTo>
                    <a:lnTo>
                      <a:pt x="1549717" y="14288"/>
                    </a:lnTo>
                    <a:cubicBezTo>
                      <a:pt x="1298258" y="449580"/>
                      <a:pt x="735330" y="795338"/>
                      <a:pt x="6668" y="96297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9" name="Isosceles Triangle 48">
                <a:extLst>
                  <a:ext uri="{FF2B5EF4-FFF2-40B4-BE49-F238E27FC236}">
                    <a16:creationId xmlns:a16="http://schemas.microsoft.com/office/drawing/2014/main" id="{96F4AA0D-E30E-48B7-9E3C-224F21EA4FDF}"/>
                  </a:ext>
                </a:extLst>
              </p:cNvPr>
              <p:cNvSpPr/>
              <p:nvPr/>
            </p:nvSpPr>
            <p:spPr>
              <a:xfrm rot="1800000">
                <a:off x="9132693" y="4519012"/>
                <a:ext cx="178962" cy="154278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/>
              </a:p>
            </p:txBody>
          </p:sp>
        </p:grpSp>
        <p:grpSp>
          <p:nvGrpSpPr>
            <p:cNvPr id="638" name="Group 637">
              <a:extLst>
                <a:ext uri="{FF2B5EF4-FFF2-40B4-BE49-F238E27FC236}">
                  <a16:creationId xmlns:a16="http://schemas.microsoft.com/office/drawing/2014/main" id="{F0A293C0-3290-400E-AF52-F38EB20C6B0F}"/>
                </a:ext>
              </a:extLst>
            </p:cNvPr>
            <p:cNvGrpSpPr/>
            <p:nvPr/>
          </p:nvGrpSpPr>
          <p:grpSpPr>
            <a:xfrm>
              <a:off x="8134437" y="5115008"/>
              <a:ext cx="566652" cy="568590"/>
              <a:chOff x="3440553" y="2307721"/>
              <a:chExt cx="566652" cy="568590"/>
            </a:xfrm>
          </p:grpSpPr>
          <p:grpSp>
            <p:nvGrpSpPr>
              <p:cNvPr id="639" name="Group 638">
                <a:extLst>
                  <a:ext uri="{FF2B5EF4-FFF2-40B4-BE49-F238E27FC236}">
                    <a16:creationId xmlns:a16="http://schemas.microsoft.com/office/drawing/2014/main" id="{BCA85A58-A7C2-4A06-A514-01C6BA29C115}"/>
                  </a:ext>
                </a:extLst>
              </p:cNvPr>
              <p:cNvGrpSpPr/>
              <p:nvPr/>
            </p:nvGrpSpPr>
            <p:grpSpPr>
              <a:xfrm>
                <a:off x="3440553" y="2307721"/>
                <a:ext cx="566652" cy="568590"/>
                <a:chOff x="3962916" y="2661477"/>
                <a:chExt cx="554524" cy="556420"/>
              </a:xfrm>
            </p:grpSpPr>
            <p:sp>
              <p:nvSpPr>
                <p:cNvPr id="641" name="Freeform: Shape 640">
                  <a:extLst>
                    <a:ext uri="{FF2B5EF4-FFF2-40B4-BE49-F238E27FC236}">
                      <a16:creationId xmlns:a16="http://schemas.microsoft.com/office/drawing/2014/main" id="{D2246F2A-78D0-49C0-9DA7-629626F38594}"/>
                    </a:ext>
                  </a:extLst>
                </p:cNvPr>
                <p:cNvSpPr/>
                <p:nvPr/>
              </p:nvSpPr>
              <p:spPr>
                <a:xfrm>
                  <a:off x="3962916" y="2661477"/>
                  <a:ext cx="554524" cy="556420"/>
                </a:xfrm>
                <a:custGeom>
                  <a:avLst/>
                  <a:gdLst>
                    <a:gd name="connsiteX0" fmla="*/ 139065 w 278130"/>
                    <a:gd name="connsiteY0" fmla="*/ 279083 h 279082"/>
                    <a:gd name="connsiteX1" fmla="*/ 278130 w 278130"/>
                    <a:gd name="connsiteY1" fmla="*/ 139065 h 279082"/>
                    <a:gd name="connsiteX2" fmla="*/ 139065 w 278130"/>
                    <a:gd name="connsiteY2" fmla="*/ 0 h 279082"/>
                    <a:gd name="connsiteX3" fmla="*/ 0 w 278130"/>
                    <a:gd name="connsiteY3" fmla="*/ 140018 h 279082"/>
                    <a:gd name="connsiteX4" fmla="*/ 139065 w 278130"/>
                    <a:gd name="connsiteY4" fmla="*/ 279083 h 2790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78130" h="279082">
                      <a:moveTo>
                        <a:pt x="139065" y="279083"/>
                      </a:moveTo>
                      <a:cubicBezTo>
                        <a:pt x="216218" y="279083"/>
                        <a:pt x="278130" y="216218"/>
                        <a:pt x="278130" y="139065"/>
                      </a:cubicBezTo>
                      <a:cubicBezTo>
                        <a:pt x="278130" y="61913"/>
                        <a:pt x="215265" y="0"/>
                        <a:pt x="139065" y="0"/>
                      </a:cubicBezTo>
                      <a:cubicBezTo>
                        <a:pt x="61913" y="0"/>
                        <a:pt x="0" y="62865"/>
                        <a:pt x="0" y="140018"/>
                      </a:cubicBezTo>
                      <a:cubicBezTo>
                        <a:pt x="0" y="217170"/>
                        <a:pt x="61913" y="279083"/>
                        <a:pt x="139065" y="279083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42" name="Freeform: Shape 641">
                  <a:extLst>
                    <a:ext uri="{FF2B5EF4-FFF2-40B4-BE49-F238E27FC236}">
                      <a16:creationId xmlns:a16="http://schemas.microsoft.com/office/drawing/2014/main" id="{4816F8BD-3969-47D7-B2EE-2A5C97E916AA}"/>
                    </a:ext>
                  </a:extLst>
                </p:cNvPr>
                <p:cNvSpPr/>
                <p:nvPr/>
              </p:nvSpPr>
              <p:spPr>
                <a:xfrm>
                  <a:off x="3995411" y="2692914"/>
                  <a:ext cx="489534" cy="493546"/>
                </a:xfrm>
                <a:custGeom>
                  <a:avLst/>
                  <a:gdLst>
                    <a:gd name="connsiteX0" fmla="*/ 116205 w 232409"/>
                    <a:gd name="connsiteY0" fmla="*/ 234315 h 234314"/>
                    <a:gd name="connsiteX1" fmla="*/ 232410 w 232409"/>
                    <a:gd name="connsiteY1" fmla="*/ 117158 h 234314"/>
                    <a:gd name="connsiteX2" fmla="*/ 116205 w 232409"/>
                    <a:gd name="connsiteY2" fmla="*/ 0 h 234314"/>
                    <a:gd name="connsiteX3" fmla="*/ 0 w 232409"/>
                    <a:gd name="connsiteY3" fmla="*/ 117158 h 234314"/>
                    <a:gd name="connsiteX4" fmla="*/ 116205 w 232409"/>
                    <a:gd name="connsiteY4" fmla="*/ 234315 h 2343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32409" h="234314">
                      <a:moveTo>
                        <a:pt x="116205" y="234315"/>
                      </a:moveTo>
                      <a:cubicBezTo>
                        <a:pt x="180022" y="234315"/>
                        <a:pt x="232410" y="181927"/>
                        <a:pt x="232410" y="117158"/>
                      </a:cubicBezTo>
                      <a:cubicBezTo>
                        <a:pt x="232410" y="52388"/>
                        <a:pt x="180022" y="0"/>
                        <a:pt x="116205" y="0"/>
                      </a:cubicBezTo>
                      <a:cubicBezTo>
                        <a:pt x="52388" y="0"/>
                        <a:pt x="0" y="52388"/>
                        <a:pt x="0" y="117158"/>
                      </a:cubicBezTo>
                      <a:cubicBezTo>
                        <a:pt x="0" y="181927"/>
                        <a:pt x="51435" y="234315"/>
                        <a:pt x="116205" y="234315"/>
                      </a:cubicBezTo>
                      <a:close/>
                    </a:path>
                  </a:pathLst>
                </a:custGeom>
                <a:solidFill>
                  <a:schemeClr val="accent2">
                    <a:lumMod val="60000"/>
                    <a:lumOff val="40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sp>
            <p:nvSpPr>
              <p:cNvPr id="640" name="TextBox 639">
                <a:extLst>
                  <a:ext uri="{FF2B5EF4-FFF2-40B4-BE49-F238E27FC236}">
                    <a16:creationId xmlns:a16="http://schemas.microsoft.com/office/drawing/2014/main" id="{B9EB4F35-4855-4509-8488-AAE9F75D5DFD}"/>
                  </a:ext>
                </a:extLst>
              </p:cNvPr>
              <p:cNvSpPr txBox="1"/>
              <p:nvPr/>
            </p:nvSpPr>
            <p:spPr>
              <a:xfrm>
                <a:off x="3583725" y="2361184"/>
                <a:ext cx="280308" cy="46166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ID" sz="2400" b="1">
                    <a:solidFill>
                      <a:schemeClr val="bg2"/>
                    </a:solidFill>
                  </a:rPr>
                  <a:t>$</a:t>
                </a:r>
              </a:p>
            </p:txBody>
          </p:sp>
        </p:grpSp>
      </p:grpSp>
      <p:grpSp>
        <p:nvGrpSpPr>
          <p:cNvPr id="450" name="Group 449">
            <a:extLst>
              <a:ext uri="{FF2B5EF4-FFF2-40B4-BE49-F238E27FC236}">
                <a16:creationId xmlns:a16="http://schemas.microsoft.com/office/drawing/2014/main" id="{F13E4045-F196-4D55-BF16-6573365CADBA}"/>
              </a:ext>
            </a:extLst>
          </p:cNvPr>
          <p:cNvGrpSpPr/>
          <p:nvPr/>
        </p:nvGrpSpPr>
        <p:grpSpPr>
          <a:xfrm>
            <a:off x="2909687" y="4568870"/>
            <a:ext cx="1997604" cy="1314289"/>
            <a:chOff x="2909687" y="4568870"/>
            <a:chExt cx="1997604" cy="1314289"/>
          </a:xfrm>
        </p:grpSpPr>
        <p:grpSp>
          <p:nvGrpSpPr>
            <p:cNvPr id="99" name="Group 98">
              <a:extLst>
                <a:ext uri="{FF2B5EF4-FFF2-40B4-BE49-F238E27FC236}">
                  <a16:creationId xmlns:a16="http://schemas.microsoft.com/office/drawing/2014/main" id="{FF4C200A-CF1C-45F7-9917-CF5FB5E12298}"/>
                </a:ext>
              </a:extLst>
            </p:cNvPr>
            <p:cNvGrpSpPr/>
            <p:nvPr/>
          </p:nvGrpSpPr>
          <p:grpSpPr>
            <a:xfrm>
              <a:off x="2909687" y="4568870"/>
              <a:ext cx="1997604" cy="1314289"/>
              <a:chOff x="2909687" y="4568870"/>
              <a:chExt cx="1997604" cy="1314289"/>
            </a:xfrm>
            <a:solidFill>
              <a:schemeClr val="accent2"/>
            </a:solidFill>
          </p:grpSpPr>
          <p:sp>
            <p:nvSpPr>
              <p:cNvPr id="90" name="Freeform: Shape 89">
                <a:extLst>
                  <a:ext uri="{FF2B5EF4-FFF2-40B4-BE49-F238E27FC236}">
                    <a16:creationId xmlns:a16="http://schemas.microsoft.com/office/drawing/2014/main" id="{9D66F0C9-4F98-4FCA-A902-B30D1812BBF4}"/>
                  </a:ext>
                </a:extLst>
              </p:cNvPr>
              <p:cNvSpPr/>
              <p:nvPr/>
            </p:nvSpPr>
            <p:spPr>
              <a:xfrm>
                <a:off x="2909687" y="4568870"/>
                <a:ext cx="1920465" cy="1244127"/>
              </a:xfrm>
              <a:custGeom>
                <a:avLst/>
                <a:gdLst>
                  <a:gd name="connsiteX0" fmla="*/ 1526858 w 1533524"/>
                  <a:gd name="connsiteY0" fmla="*/ 993458 h 993457"/>
                  <a:gd name="connsiteX1" fmla="*/ 580073 w 1533524"/>
                  <a:gd name="connsiteY1" fmla="*/ 605790 h 993457"/>
                  <a:gd name="connsiteX2" fmla="*/ 0 w 1533524"/>
                  <a:gd name="connsiteY2" fmla="*/ 13335 h 993457"/>
                  <a:gd name="connsiteX3" fmla="*/ 25717 w 1533524"/>
                  <a:gd name="connsiteY3" fmla="*/ 0 h 993457"/>
                  <a:gd name="connsiteX4" fmla="*/ 1533525 w 1533524"/>
                  <a:gd name="connsiteY4" fmla="*/ 965835 h 993457"/>
                  <a:gd name="connsiteX5" fmla="*/ 1526858 w 1533524"/>
                  <a:gd name="connsiteY5" fmla="*/ 993458 h 9934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533524" h="993457">
                    <a:moveTo>
                      <a:pt x="1526858" y="993458"/>
                    </a:moveTo>
                    <a:cubicBezTo>
                      <a:pt x="1169670" y="907733"/>
                      <a:pt x="842010" y="773430"/>
                      <a:pt x="580073" y="605790"/>
                    </a:cubicBezTo>
                    <a:cubicBezTo>
                      <a:pt x="316230" y="436245"/>
                      <a:pt x="115252" y="231458"/>
                      <a:pt x="0" y="13335"/>
                    </a:cubicBezTo>
                    <a:lnTo>
                      <a:pt x="25717" y="0"/>
                    </a:lnTo>
                    <a:cubicBezTo>
                      <a:pt x="256223" y="438150"/>
                      <a:pt x="805815" y="790575"/>
                      <a:pt x="1533525" y="965835"/>
                    </a:cubicBezTo>
                    <a:lnTo>
                      <a:pt x="1526858" y="99345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8" name="Isosceles Triangle 47">
                <a:extLst>
                  <a:ext uri="{FF2B5EF4-FFF2-40B4-BE49-F238E27FC236}">
                    <a16:creationId xmlns:a16="http://schemas.microsoft.com/office/drawing/2014/main" id="{5466294B-93BF-4797-983B-B68BCCE28C8E}"/>
                  </a:ext>
                </a:extLst>
              </p:cNvPr>
              <p:cNvSpPr/>
              <p:nvPr/>
            </p:nvSpPr>
            <p:spPr>
              <a:xfrm rot="6300000">
                <a:off x="4740671" y="5716539"/>
                <a:ext cx="178962" cy="154278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/>
              </a:p>
            </p:txBody>
          </p:sp>
        </p:grpSp>
        <p:grpSp>
          <p:nvGrpSpPr>
            <p:cNvPr id="643" name="Group 642">
              <a:extLst>
                <a:ext uri="{FF2B5EF4-FFF2-40B4-BE49-F238E27FC236}">
                  <a16:creationId xmlns:a16="http://schemas.microsoft.com/office/drawing/2014/main" id="{4A913DB9-DA03-4243-A96A-C12B1FB1239E}"/>
                </a:ext>
              </a:extLst>
            </p:cNvPr>
            <p:cNvGrpSpPr/>
            <p:nvPr/>
          </p:nvGrpSpPr>
          <p:grpSpPr>
            <a:xfrm>
              <a:off x="3500393" y="5115008"/>
              <a:ext cx="566652" cy="568590"/>
              <a:chOff x="3440553" y="2307721"/>
              <a:chExt cx="566652" cy="568590"/>
            </a:xfrm>
          </p:grpSpPr>
          <p:grpSp>
            <p:nvGrpSpPr>
              <p:cNvPr id="644" name="Group 643">
                <a:extLst>
                  <a:ext uri="{FF2B5EF4-FFF2-40B4-BE49-F238E27FC236}">
                    <a16:creationId xmlns:a16="http://schemas.microsoft.com/office/drawing/2014/main" id="{FB223822-28FD-4C96-90B0-612A4AB1495B}"/>
                  </a:ext>
                </a:extLst>
              </p:cNvPr>
              <p:cNvGrpSpPr/>
              <p:nvPr/>
            </p:nvGrpSpPr>
            <p:grpSpPr>
              <a:xfrm>
                <a:off x="3440553" y="2307721"/>
                <a:ext cx="566652" cy="568590"/>
                <a:chOff x="3962916" y="2661477"/>
                <a:chExt cx="554524" cy="556420"/>
              </a:xfrm>
            </p:grpSpPr>
            <p:sp>
              <p:nvSpPr>
                <p:cNvPr id="646" name="Freeform: Shape 645">
                  <a:extLst>
                    <a:ext uri="{FF2B5EF4-FFF2-40B4-BE49-F238E27FC236}">
                      <a16:creationId xmlns:a16="http://schemas.microsoft.com/office/drawing/2014/main" id="{E18EAE37-C9B6-44B4-85A4-57385249DD8D}"/>
                    </a:ext>
                  </a:extLst>
                </p:cNvPr>
                <p:cNvSpPr/>
                <p:nvPr/>
              </p:nvSpPr>
              <p:spPr>
                <a:xfrm>
                  <a:off x="3962916" y="2661477"/>
                  <a:ext cx="554524" cy="556420"/>
                </a:xfrm>
                <a:custGeom>
                  <a:avLst/>
                  <a:gdLst>
                    <a:gd name="connsiteX0" fmla="*/ 139065 w 278130"/>
                    <a:gd name="connsiteY0" fmla="*/ 279083 h 279082"/>
                    <a:gd name="connsiteX1" fmla="*/ 278130 w 278130"/>
                    <a:gd name="connsiteY1" fmla="*/ 139065 h 279082"/>
                    <a:gd name="connsiteX2" fmla="*/ 139065 w 278130"/>
                    <a:gd name="connsiteY2" fmla="*/ 0 h 279082"/>
                    <a:gd name="connsiteX3" fmla="*/ 0 w 278130"/>
                    <a:gd name="connsiteY3" fmla="*/ 140018 h 279082"/>
                    <a:gd name="connsiteX4" fmla="*/ 139065 w 278130"/>
                    <a:gd name="connsiteY4" fmla="*/ 279083 h 2790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78130" h="279082">
                      <a:moveTo>
                        <a:pt x="139065" y="279083"/>
                      </a:moveTo>
                      <a:cubicBezTo>
                        <a:pt x="216218" y="279083"/>
                        <a:pt x="278130" y="216218"/>
                        <a:pt x="278130" y="139065"/>
                      </a:cubicBezTo>
                      <a:cubicBezTo>
                        <a:pt x="278130" y="61913"/>
                        <a:pt x="215265" y="0"/>
                        <a:pt x="139065" y="0"/>
                      </a:cubicBezTo>
                      <a:cubicBezTo>
                        <a:pt x="61913" y="0"/>
                        <a:pt x="0" y="62865"/>
                        <a:pt x="0" y="140018"/>
                      </a:cubicBezTo>
                      <a:cubicBezTo>
                        <a:pt x="0" y="217170"/>
                        <a:pt x="61913" y="279083"/>
                        <a:pt x="139065" y="279083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47" name="Freeform: Shape 646">
                  <a:extLst>
                    <a:ext uri="{FF2B5EF4-FFF2-40B4-BE49-F238E27FC236}">
                      <a16:creationId xmlns:a16="http://schemas.microsoft.com/office/drawing/2014/main" id="{CFE357B9-E943-47D3-AD4E-359CA536C2DA}"/>
                    </a:ext>
                  </a:extLst>
                </p:cNvPr>
                <p:cNvSpPr/>
                <p:nvPr/>
              </p:nvSpPr>
              <p:spPr>
                <a:xfrm>
                  <a:off x="3995411" y="2692914"/>
                  <a:ext cx="489534" cy="493546"/>
                </a:xfrm>
                <a:custGeom>
                  <a:avLst/>
                  <a:gdLst>
                    <a:gd name="connsiteX0" fmla="*/ 116205 w 232409"/>
                    <a:gd name="connsiteY0" fmla="*/ 234315 h 234314"/>
                    <a:gd name="connsiteX1" fmla="*/ 232410 w 232409"/>
                    <a:gd name="connsiteY1" fmla="*/ 117158 h 234314"/>
                    <a:gd name="connsiteX2" fmla="*/ 116205 w 232409"/>
                    <a:gd name="connsiteY2" fmla="*/ 0 h 234314"/>
                    <a:gd name="connsiteX3" fmla="*/ 0 w 232409"/>
                    <a:gd name="connsiteY3" fmla="*/ 117158 h 234314"/>
                    <a:gd name="connsiteX4" fmla="*/ 116205 w 232409"/>
                    <a:gd name="connsiteY4" fmla="*/ 234315 h 2343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32409" h="234314">
                      <a:moveTo>
                        <a:pt x="116205" y="234315"/>
                      </a:moveTo>
                      <a:cubicBezTo>
                        <a:pt x="180022" y="234315"/>
                        <a:pt x="232410" y="181927"/>
                        <a:pt x="232410" y="117158"/>
                      </a:cubicBezTo>
                      <a:cubicBezTo>
                        <a:pt x="232410" y="52388"/>
                        <a:pt x="180022" y="0"/>
                        <a:pt x="116205" y="0"/>
                      </a:cubicBezTo>
                      <a:cubicBezTo>
                        <a:pt x="52388" y="0"/>
                        <a:pt x="0" y="52388"/>
                        <a:pt x="0" y="117158"/>
                      </a:cubicBezTo>
                      <a:cubicBezTo>
                        <a:pt x="0" y="181927"/>
                        <a:pt x="51435" y="234315"/>
                        <a:pt x="116205" y="234315"/>
                      </a:cubicBezTo>
                      <a:close/>
                    </a:path>
                  </a:pathLst>
                </a:custGeom>
                <a:solidFill>
                  <a:schemeClr val="accent2">
                    <a:lumMod val="60000"/>
                    <a:lumOff val="40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sp>
            <p:nvSpPr>
              <p:cNvPr id="645" name="TextBox 644">
                <a:extLst>
                  <a:ext uri="{FF2B5EF4-FFF2-40B4-BE49-F238E27FC236}">
                    <a16:creationId xmlns:a16="http://schemas.microsoft.com/office/drawing/2014/main" id="{FBF9E545-EEFA-4010-9D32-46C65400CBFA}"/>
                  </a:ext>
                </a:extLst>
              </p:cNvPr>
              <p:cNvSpPr txBox="1"/>
              <p:nvPr/>
            </p:nvSpPr>
            <p:spPr>
              <a:xfrm>
                <a:off x="3583725" y="2361184"/>
                <a:ext cx="280308" cy="46166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ID" sz="2400" b="1">
                    <a:solidFill>
                      <a:schemeClr val="bg2"/>
                    </a:solidFill>
                  </a:rPr>
                  <a:t>$</a:t>
                </a: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24332224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500"/>
                            </p:stCondLst>
                            <p:childTnLst>
                              <p:par>
                                <p:cTn id="18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0" dur="500"/>
                                        <p:tgtEl>
                                          <p:spTgt spid="4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2000"/>
                            </p:stCondLst>
                            <p:childTnLst>
                              <p:par>
                                <p:cTn id="2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2500"/>
                            </p:stCondLst>
                            <p:childTnLst>
                              <p:par>
                                <p:cTn id="26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3000"/>
                            </p:stCondLst>
                            <p:childTnLst>
                              <p:par>
                                <p:cTn id="36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8" dur="500"/>
                                        <p:tgtEl>
                                          <p:spTgt spid="4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3500"/>
                            </p:stCondLst>
                            <p:childTnLst>
                              <p:par>
                                <p:cTn id="4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4000"/>
                            </p:stCondLst>
                            <p:childTnLst>
                              <p:par>
                                <p:cTn id="4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4500"/>
                            </p:stCondLst>
                            <p:childTnLst>
                              <p:par>
                                <p:cTn id="51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3" dur="500"/>
                                        <p:tgtEl>
                                          <p:spTgt spid="4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5000"/>
                            </p:stCondLst>
                            <p:childTnLst>
                              <p:par>
                                <p:cTn id="5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5500"/>
                            </p:stCondLst>
                            <p:childTnLst>
                              <p:par>
                                <p:cTn id="5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5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4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6000"/>
                            </p:stCondLst>
                            <p:childTnLst>
                              <p:par>
                                <p:cTn id="69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1" dur="500"/>
                                        <p:tgtEl>
                                          <p:spTgt spid="4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6500"/>
                            </p:stCondLst>
                            <p:childTnLst>
                              <p:par>
                                <p:cTn id="7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5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7000"/>
                            </p:stCondLst>
                            <p:childTnLst>
                              <p:par>
                                <p:cTn id="77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9" dur="5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0" fill="hold">
                            <p:stCondLst>
                              <p:cond delay="7500"/>
                            </p:stCondLst>
                            <p:childTnLst>
                              <p:par>
                                <p:cTn id="8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3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8000"/>
                            </p:stCondLst>
                            <p:childTnLst>
                              <p:par>
                                <p:cTn id="85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87" dur="50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8500"/>
                            </p:stCondLst>
                            <p:childTnLst>
                              <p:par>
                                <p:cTn id="8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1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2" fill="hold">
                            <p:stCondLst>
                              <p:cond delay="9000"/>
                            </p:stCondLst>
                            <p:childTnLst>
                              <p:par>
                                <p:cTn id="93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95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6" fill="hold">
                            <p:stCondLst>
                              <p:cond delay="9500"/>
                            </p:stCondLst>
                            <p:childTnLst>
                              <p:par>
                                <p:cTn id="9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9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>
                            <p:stCondLst>
                              <p:cond delay="10000"/>
                            </p:stCondLst>
                            <p:childTnLst>
                              <p:par>
                                <p:cTn id="101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3" dur="50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4" fill="hold">
                            <p:stCondLst>
                              <p:cond delay="10500"/>
                            </p:stCondLst>
                            <p:childTnLst>
                              <p:par>
                                <p:cTn id="10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7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5" grpId="0" animBg="1"/>
      <p:bldP spid="86" grpId="0" animBg="1"/>
      <p:bldP spid="87" grpId="0" animBg="1"/>
      <p:bldP spid="88" grpId="0" animBg="1"/>
      <p:bldP spid="57" grpId="0"/>
      <p:bldP spid="58" grpId="0"/>
      <p:bldP spid="59" grpId="0"/>
      <p:bldP spid="60" grpId="0"/>
      <p:bldP spid="61" grpId="0"/>
      <p:bldP spid="62" grpId="0"/>
      <p:bldP spid="63" grpId="0"/>
      <p:bldP spid="64" grpId="0"/>
      <p:bldP spid="65" grpId="0"/>
      <p:bldP spid="66" grpId="0"/>
      <p:bldP spid="67" grpId="0"/>
      <p:bldP spid="68" grpId="0"/>
      <p:bldP spid="69" grpId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" name="Oval 110">
            <a:extLst>
              <a:ext uri="{FF2B5EF4-FFF2-40B4-BE49-F238E27FC236}">
                <a16:creationId xmlns:a16="http://schemas.microsoft.com/office/drawing/2014/main" id="{5A24321F-B9B1-49B3-A872-63897E0CAB0D}"/>
              </a:ext>
            </a:extLst>
          </p:cNvPr>
          <p:cNvSpPr/>
          <p:nvPr/>
        </p:nvSpPr>
        <p:spPr>
          <a:xfrm>
            <a:off x="1131165" y="3490658"/>
            <a:ext cx="1967680" cy="849638"/>
          </a:xfrm>
          <a:prstGeom prst="ellipse">
            <a:avLst/>
          </a:pr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112" name="Oval 111">
            <a:extLst>
              <a:ext uri="{FF2B5EF4-FFF2-40B4-BE49-F238E27FC236}">
                <a16:creationId xmlns:a16="http://schemas.microsoft.com/office/drawing/2014/main" id="{DF524F63-60D4-40C0-9C05-2B6FCFB5BECF}"/>
              </a:ext>
            </a:extLst>
          </p:cNvPr>
          <p:cNvSpPr/>
          <p:nvPr/>
        </p:nvSpPr>
        <p:spPr>
          <a:xfrm>
            <a:off x="3354667" y="3490658"/>
            <a:ext cx="1966514" cy="849638"/>
          </a:xfrm>
          <a:prstGeom prst="ellipse">
            <a:avLst/>
          </a:pr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113" name="Oval 112">
            <a:extLst>
              <a:ext uri="{FF2B5EF4-FFF2-40B4-BE49-F238E27FC236}">
                <a16:creationId xmlns:a16="http://schemas.microsoft.com/office/drawing/2014/main" id="{8509070A-3E51-47A6-9EBA-23FE7E1B4DD9}"/>
              </a:ext>
            </a:extLst>
          </p:cNvPr>
          <p:cNvSpPr/>
          <p:nvPr/>
        </p:nvSpPr>
        <p:spPr>
          <a:xfrm>
            <a:off x="9093372" y="3490658"/>
            <a:ext cx="1966514" cy="849638"/>
          </a:xfrm>
          <a:prstGeom prst="ellipse">
            <a:avLst/>
          </a:prstGeom>
          <a:solidFill>
            <a:schemeClr val="accent4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114" name="Oval 113">
            <a:extLst>
              <a:ext uri="{FF2B5EF4-FFF2-40B4-BE49-F238E27FC236}">
                <a16:creationId xmlns:a16="http://schemas.microsoft.com/office/drawing/2014/main" id="{B41428EF-8F09-460E-8F84-D950436F91B2}"/>
              </a:ext>
            </a:extLst>
          </p:cNvPr>
          <p:cNvSpPr/>
          <p:nvPr/>
        </p:nvSpPr>
        <p:spPr>
          <a:xfrm>
            <a:off x="6901565" y="3490658"/>
            <a:ext cx="1967680" cy="849638"/>
          </a:xfrm>
          <a:prstGeom prst="ellipse">
            <a:avLst/>
          </a:prstGeom>
          <a:solidFill>
            <a:schemeClr val="accent3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grpSp>
        <p:nvGrpSpPr>
          <p:cNvPr id="117" name="Group 116">
            <a:extLst>
              <a:ext uri="{FF2B5EF4-FFF2-40B4-BE49-F238E27FC236}">
                <a16:creationId xmlns:a16="http://schemas.microsoft.com/office/drawing/2014/main" id="{F7366360-E3AF-4794-9B2E-5FC39C0E29AF}"/>
              </a:ext>
            </a:extLst>
          </p:cNvPr>
          <p:cNvGrpSpPr/>
          <p:nvPr/>
        </p:nvGrpSpPr>
        <p:grpSpPr>
          <a:xfrm>
            <a:off x="6952874" y="1849999"/>
            <a:ext cx="2887040" cy="1483081"/>
            <a:chOff x="6952874" y="1849999"/>
            <a:chExt cx="2887040" cy="1483081"/>
          </a:xfrm>
          <a:solidFill>
            <a:schemeClr val="accent1"/>
          </a:solidFill>
        </p:grpSpPr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EA6E5D71-D9BA-41CB-A859-4A8AA0973B48}"/>
                </a:ext>
              </a:extLst>
            </p:cNvPr>
            <p:cNvSpPr/>
            <p:nvPr/>
          </p:nvSpPr>
          <p:spPr>
            <a:xfrm>
              <a:off x="7077552" y="1911397"/>
              <a:ext cx="2762362" cy="1421683"/>
            </a:xfrm>
            <a:custGeom>
              <a:avLst/>
              <a:gdLst>
                <a:gd name="connsiteX0" fmla="*/ 2215515 w 2241232"/>
                <a:gd name="connsiteY0" fmla="*/ 1153478 h 1153477"/>
                <a:gd name="connsiteX1" fmla="*/ 0 w 2241232"/>
                <a:gd name="connsiteY1" fmla="*/ 28575 h 1153477"/>
                <a:gd name="connsiteX2" fmla="*/ 3810 w 2241232"/>
                <a:gd name="connsiteY2" fmla="*/ 0 h 1153477"/>
                <a:gd name="connsiteX3" fmla="*/ 2241233 w 2241232"/>
                <a:gd name="connsiteY3" fmla="*/ 1139190 h 1153477"/>
                <a:gd name="connsiteX4" fmla="*/ 2215515 w 2241232"/>
                <a:gd name="connsiteY4" fmla="*/ 1153478 h 11534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41232" h="1153477">
                  <a:moveTo>
                    <a:pt x="2215515" y="1153478"/>
                  </a:moveTo>
                  <a:cubicBezTo>
                    <a:pt x="1916430" y="605790"/>
                    <a:pt x="1066800" y="174308"/>
                    <a:pt x="0" y="28575"/>
                  </a:cubicBezTo>
                  <a:lnTo>
                    <a:pt x="3810" y="0"/>
                  </a:lnTo>
                  <a:cubicBezTo>
                    <a:pt x="1080135" y="146685"/>
                    <a:pt x="1937385" y="583883"/>
                    <a:pt x="2241233" y="1139190"/>
                  </a:cubicBezTo>
                  <a:lnTo>
                    <a:pt x="2215515" y="1153478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" name="Isosceles Triangle 49">
              <a:extLst>
                <a:ext uri="{FF2B5EF4-FFF2-40B4-BE49-F238E27FC236}">
                  <a16:creationId xmlns:a16="http://schemas.microsoft.com/office/drawing/2014/main" id="{BAD6745C-C0A9-4C8C-981D-681BB6F9DB00}"/>
                </a:ext>
              </a:extLst>
            </p:cNvPr>
            <p:cNvSpPr/>
            <p:nvPr/>
          </p:nvSpPr>
          <p:spPr>
            <a:xfrm rot="16200000">
              <a:off x="6940532" y="1862341"/>
              <a:ext cx="178962" cy="154278"/>
            </a:xfrm>
            <a:prstGeom prst="triangl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/>
            </a:p>
          </p:txBody>
        </p:sp>
      </p:grpSp>
      <p:grpSp>
        <p:nvGrpSpPr>
          <p:cNvPr id="115" name="Group 114">
            <a:extLst>
              <a:ext uri="{FF2B5EF4-FFF2-40B4-BE49-F238E27FC236}">
                <a16:creationId xmlns:a16="http://schemas.microsoft.com/office/drawing/2014/main" id="{D522066A-BCCE-4158-8195-9F12F3A50AA0}"/>
              </a:ext>
            </a:extLst>
          </p:cNvPr>
          <p:cNvGrpSpPr/>
          <p:nvPr/>
        </p:nvGrpSpPr>
        <p:grpSpPr>
          <a:xfrm>
            <a:off x="2255912" y="1904353"/>
            <a:ext cx="2893973" cy="1537335"/>
            <a:chOff x="2255912" y="1904353"/>
            <a:chExt cx="2893973" cy="1537335"/>
          </a:xfrm>
          <a:solidFill>
            <a:schemeClr val="accent1"/>
          </a:solidFill>
        </p:grpSpPr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CCD84C1C-5807-41C9-924B-09D6A0B7BA8C}"/>
                </a:ext>
              </a:extLst>
            </p:cNvPr>
            <p:cNvSpPr/>
            <p:nvPr/>
          </p:nvSpPr>
          <p:spPr>
            <a:xfrm>
              <a:off x="2329999" y="1904353"/>
              <a:ext cx="2819886" cy="1428727"/>
            </a:xfrm>
            <a:custGeom>
              <a:avLst/>
              <a:gdLst>
                <a:gd name="connsiteX0" fmla="*/ 24765 w 2287904"/>
                <a:gd name="connsiteY0" fmla="*/ 1159192 h 1159192"/>
                <a:gd name="connsiteX1" fmla="*/ 0 w 2287904"/>
                <a:gd name="connsiteY1" fmla="*/ 1145858 h 1159192"/>
                <a:gd name="connsiteX2" fmla="*/ 2284095 w 2287904"/>
                <a:gd name="connsiteY2" fmla="*/ 0 h 1159192"/>
                <a:gd name="connsiteX3" fmla="*/ 2287905 w 2287904"/>
                <a:gd name="connsiteY3" fmla="*/ 28575 h 1159192"/>
                <a:gd name="connsiteX4" fmla="*/ 24765 w 2287904"/>
                <a:gd name="connsiteY4" fmla="*/ 1159192 h 1159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7904" h="1159192">
                  <a:moveTo>
                    <a:pt x="24765" y="1159192"/>
                  </a:moveTo>
                  <a:lnTo>
                    <a:pt x="0" y="1145858"/>
                  </a:lnTo>
                  <a:cubicBezTo>
                    <a:pt x="308610" y="579120"/>
                    <a:pt x="1183958" y="140970"/>
                    <a:pt x="2284095" y="0"/>
                  </a:cubicBezTo>
                  <a:lnTo>
                    <a:pt x="2287905" y="28575"/>
                  </a:lnTo>
                  <a:cubicBezTo>
                    <a:pt x="1196340" y="167640"/>
                    <a:pt x="329565" y="601028"/>
                    <a:pt x="24765" y="115919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1" name="Isosceles Triangle 50">
              <a:extLst>
                <a:ext uri="{FF2B5EF4-FFF2-40B4-BE49-F238E27FC236}">
                  <a16:creationId xmlns:a16="http://schemas.microsoft.com/office/drawing/2014/main" id="{CA1813B3-F62E-40C3-86A0-1823E78EAF3B}"/>
                </a:ext>
              </a:extLst>
            </p:cNvPr>
            <p:cNvSpPr/>
            <p:nvPr/>
          </p:nvSpPr>
          <p:spPr>
            <a:xfrm rot="11700000">
              <a:off x="2255912" y="3287410"/>
              <a:ext cx="178962" cy="154278"/>
            </a:xfrm>
            <a:prstGeom prst="triangl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/>
            </a:p>
          </p:txBody>
        </p:sp>
      </p:grpSp>
      <p:grpSp>
        <p:nvGrpSpPr>
          <p:cNvPr id="122" name="Group 121">
            <a:extLst>
              <a:ext uri="{FF2B5EF4-FFF2-40B4-BE49-F238E27FC236}">
                <a16:creationId xmlns:a16="http://schemas.microsoft.com/office/drawing/2014/main" id="{03F357A9-9BC6-4641-87C5-EB42B250B0D7}"/>
              </a:ext>
            </a:extLst>
          </p:cNvPr>
          <p:cNvGrpSpPr/>
          <p:nvPr/>
        </p:nvGrpSpPr>
        <p:grpSpPr>
          <a:xfrm>
            <a:off x="2372262" y="4482402"/>
            <a:ext cx="2942830" cy="1430298"/>
            <a:chOff x="2372262" y="4482402"/>
            <a:chExt cx="2942830" cy="1430298"/>
          </a:xfrm>
          <a:solidFill>
            <a:schemeClr val="accent1"/>
          </a:solidFill>
        </p:grpSpPr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7097584F-60DA-437F-83F9-5C619C8E545D}"/>
                </a:ext>
              </a:extLst>
            </p:cNvPr>
            <p:cNvSpPr/>
            <p:nvPr/>
          </p:nvSpPr>
          <p:spPr>
            <a:xfrm>
              <a:off x="2372262" y="4482402"/>
              <a:ext cx="2818712" cy="1362984"/>
            </a:xfrm>
            <a:custGeom>
              <a:avLst/>
              <a:gdLst>
                <a:gd name="connsiteX0" fmla="*/ 2284095 w 2286952"/>
                <a:gd name="connsiteY0" fmla="*/ 1105852 h 1105852"/>
                <a:gd name="connsiteX1" fmla="*/ 865822 w 2286952"/>
                <a:gd name="connsiteY1" fmla="*/ 715327 h 1105852"/>
                <a:gd name="connsiteX2" fmla="*/ 0 w 2286952"/>
                <a:gd name="connsiteY2" fmla="*/ 15240 h 1105852"/>
                <a:gd name="connsiteX3" fmla="*/ 23813 w 2286952"/>
                <a:gd name="connsiteY3" fmla="*/ 0 h 1105852"/>
                <a:gd name="connsiteX4" fmla="*/ 2286953 w 2286952"/>
                <a:gd name="connsiteY4" fmla="*/ 1077277 h 1105852"/>
                <a:gd name="connsiteX5" fmla="*/ 2284095 w 2286952"/>
                <a:gd name="connsiteY5" fmla="*/ 1105852 h 1105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86952" h="1105852">
                  <a:moveTo>
                    <a:pt x="2284095" y="1105852"/>
                  </a:moveTo>
                  <a:cubicBezTo>
                    <a:pt x="1756410" y="1042035"/>
                    <a:pt x="1266825" y="906780"/>
                    <a:pt x="865822" y="715327"/>
                  </a:cubicBezTo>
                  <a:cubicBezTo>
                    <a:pt x="466725" y="524827"/>
                    <a:pt x="166688" y="282892"/>
                    <a:pt x="0" y="15240"/>
                  </a:cubicBezTo>
                  <a:lnTo>
                    <a:pt x="23813" y="0"/>
                  </a:lnTo>
                  <a:cubicBezTo>
                    <a:pt x="359092" y="535305"/>
                    <a:pt x="1226820" y="947737"/>
                    <a:pt x="2286953" y="1077277"/>
                  </a:cubicBezTo>
                  <a:lnTo>
                    <a:pt x="2284095" y="110585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" name="Isosceles Triangle 51">
              <a:extLst>
                <a:ext uri="{FF2B5EF4-FFF2-40B4-BE49-F238E27FC236}">
                  <a16:creationId xmlns:a16="http://schemas.microsoft.com/office/drawing/2014/main" id="{105FBD1E-CE6B-4529-8153-C5E16685146F}"/>
                </a:ext>
              </a:extLst>
            </p:cNvPr>
            <p:cNvSpPr/>
            <p:nvPr/>
          </p:nvSpPr>
          <p:spPr>
            <a:xfrm rot="5400000">
              <a:off x="5148472" y="5746080"/>
              <a:ext cx="178962" cy="154278"/>
            </a:xfrm>
            <a:prstGeom prst="triangl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/>
            </a:p>
          </p:txBody>
        </p:sp>
      </p:grpSp>
      <p:grpSp>
        <p:nvGrpSpPr>
          <p:cNvPr id="119" name="Group 118">
            <a:extLst>
              <a:ext uri="{FF2B5EF4-FFF2-40B4-BE49-F238E27FC236}">
                <a16:creationId xmlns:a16="http://schemas.microsoft.com/office/drawing/2014/main" id="{EE7F12DC-AA32-4972-939E-B566C70F58B7}"/>
              </a:ext>
            </a:extLst>
          </p:cNvPr>
          <p:cNvGrpSpPr/>
          <p:nvPr/>
        </p:nvGrpSpPr>
        <p:grpSpPr>
          <a:xfrm>
            <a:off x="7005941" y="4410102"/>
            <a:ext cx="2858167" cy="1431763"/>
            <a:chOff x="7005941" y="4410102"/>
            <a:chExt cx="2858167" cy="1431763"/>
          </a:xfrm>
          <a:solidFill>
            <a:schemeClr val="accent1"/>
          </a:solidFill>
        </p:grpSpPr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C6CFDD34-6EE9-4B88-A4A8-2913DA634728}"/>
                </a:ext>
              </a:extLst>
            </p:cNvPr>
            <p:cNvSpPr/>
            <p:nvPr/>
          </p:nvSpPr>
          <p:spPr>
            <a:xfrm>
              <a:off x="7005941" y="4482402"/>
              <a:ext cx="2789362" cy="1359463"/>
            </a:xfrm>
            <a:custGeom>
              <a:avLst/>
              <a:gdLst>
                <a:gd name="connsiteX0" fmla="*/ 3810 w 2263139"/>
                <a:gd name="connsiteY0" fmla="*/ 1102995 h 1102995"/>
                <a:gd name="connsiteX1" fmla="*/ 0 w 2263139"/>
                <a:gd name="connsiteY1" fmla="*/ 1074420 h 1102995"/>
                <a:gd name="connsiteX2" fmla="*/ 1393507 w 2263139"/>
                <a:gd name="connsiteY2" fmla="*/ 684848 h 1102995"/>
                <a:gd name="connsiteX3" fmla="*/ 2239327 w 2263139"/>
                <a:gd name="connsiteY3" fmla="*/ 0 h 1102995"/>
                <a:gd name="connsiteX4" fmla="*/ 2263140 w 2263139"/>
                <a:gd name="connsiteY4" fmla="*/ 15240 h 1102995"/>
                <a:gd name="connsiteX5" fmla="*/ 1405890 w 2263139"/>
                <a:gd name="connsiteY5" fmla="*/ 710565 h 1102995"/>
                <a:gd name="connsiteX6" fmla="*/ 3810 w 2263139"/>
                <a:gd name="connsiteY6" fmla="*/ 1102995 h 11029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63139" h="1102995">
                  <a:moveTo>
                    <a:pt x="3810" y="1102995"/>
                  </a:moveTo>
                  <a:lnTo>
                    <a:pt x="0" y="1074420"/>
                  </a:lnTo>
                  <a:cubicBezTo>
                    <a:pt x="519113" y="1008698"/>
                    <a:pt x="1001077" y="874395"/>
                    <a:pt x="1393507" y="684848"/>
                  </a:cubicBezTo>
                  <a:cubicBezTo>
                    <a:pt x="1784032" y="497205"/>
                    <a:pt x="2076450" y="260033"/>
                    <a:pt x="2239327" y="0"/>
                  </a:cubicBezTo>
                  <a:lnTo>
                    <a:pt x="2263140" y="15240"/>
                  </a:lnTo>
                  <a:cubicBezTo>
                    <a:pt x="2097405" y="280035"/>
                    <a:pt x="1801177" y="520065"/>
                    <a:pt x="1405890" y="710565"/>
                  </a:cubicBezTo>
                  <a:cubicBezTo>
                    <a:pt x="1011555" y="901065"/>
                    <a:pt x="525780" y="1036320"/>
                    <a:pt x="3810" y="110299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" name="Isosceles Triangle 52">
              <a:extLst>
                <a:ext uri="{FF2B5EF4-FFF2-40B4-BE49-F238E27FC236}">
                  <a16:creationId xmlns:a16="http://schemas.microsoft.com/office/drawing/2014/main" id="{6282D7A1-8477-44DF-BFC7-190F9973FD24}"/>
                </a:ext>
              </a:extLst>
            </p:cNvPr>
            <p:cNvSpPr/>
            <p:nvPr/>
          </p:nvSpPr>
          <p:spPr>
            <a:xfrm rot="1800000">
              <a:off x="9685146" y="4410102"/>
              <a:ext cx="178962" cy="154278"/>
            </a:xfrm>
            <a:prstGeom prst="triangl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/>
            </a:p>
          </p:txBody>
        </p:sp>
      </p:grpSp>
      <p:grpSp>
        <p:nvGrpSpPr>
          <p:cNvPr id="118" name="Group 117">
            <a:extLst>
              <a:ext uri="{FF2B5EF4-FFF2-40B4-BE49-F238E27FC236}">
                <a16:creationId xmlns:a16="http://schemas.microsoft.com/office/drawing/2014/main" id="{8B7960D9-0235-47A7-8E05-DED42BD63C59}"/>
              </a:ext>
            </a:extLst>
          </p:cNvPr>
          <p:cNvGrpSpPr/>
          <p:nvPr/>
        </p:nvGrpSpPr>
        <p:grpSpPr>
          <a:xfrm>
            <a:off x="7002418" y="2532429"/>
            <a:ext cx="1117163" cy="913984"/>
            <a:chOff x="7002418" y="2532429"/>
            <a:chExt cx="1117163" cy="913984"/>
          </a:xfrm>
          <a:solidFill>
            <a:schemeClr val="accent2"/>
          </a:solidFill>
        </p:grpSpPr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654FBA47-99CB-4889-968B-2A8D4074ED2A}"/>
                </a:ext>
              </a:extLst>
            </p:cNvPr>
            <p:cNvSpPr/>
            <p:nvPr/>
          </p:nvSpPr>
          <p:spPr>
            <a:xfrm>
              <a:off x="7002418" y="2532429"/>
              <a:ext cx="1017835" cy="800650"/>
            </a:xfrm>
            <a:custGeom>
              <a:avLst/>
              <a:gdLst>
                <a:gd name="connsiteX0" fmla="*/ 802005 w 825817"/>
                <a:gd name="connsiteY0" fmla="*/ 649605 h 649604"/>
                <a:gd name="connsiteX1" fmla="*/ 0 w 825817"/>
                <a:gd name="connsiteY1" fmla="*/ 26670 h 649604"/>
                <a:gd name="connsiteX2" fmla="*/ 9525 w 825817"/>
                <a:gd name="connsiteY2" fmla="*/ 0 h 649604"/>
                <a:gd name="connsiteX3" fmla="*/ 825818 w 825817"/>
                <a:gd name="connsiteY3" fmla="*/ 635318 h 649604"/>
                <a:gd name="connsiteX4" fmla="*/ 802005 w 825817"/>
                <a:gd name="connsiteY4" fmla="*/ 649605 h 649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25817" h="649604">
                  <a:moveTo>
                    <a:pt x="802005" y="649605"/>
                  </a:moveTo>
                  <a:cubicBezTo>
                    <a:pt x="650557" y="379095"/>
                    <a:pt x="365760" y="158115"/>
                    <a:pt x="0" y="26670"/>
                  </a:cubicBezTo>
                  <a:lnTo>
                    <a:pt x="9525" y="0"/>
                  </a:lnTo>
                  <a:cubicBezTo>
                    <a:pt x="381952" y="133350"/>
                    <a:pt x="671513" y="359093"/>
                    <a:pt x="825818" y="635318"/>
                  </a:cubicBezTo>
                  <a:lnTo>
                    <a:pt x="802005" y="64960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6" name="Isosceles Triangle 55">
              <a:extLst>
                <a:ext uri="{FF2B5EF4-FFF2-40B4-BE49-F238E27FC236}">
                  <a16:creationId xmlns:a16="http://schemas.microsoft.com/office/drawing/2014/main" id="{0FE2E33C-2303-4AD0-A4C2-BF1CC3A010DF}"/>
                </a:ext>
              </a:extLst>
            </p:cNvPr>
            <p:cNvSpPr/>
            <p:nvPr/>
          </p:nvSpPr>
          <p:spPr>
            <a:xfrm rot="9000000">
              <a:off x="7940619" y="3292135"/>
              <a:ext cx="178962" cy="154278"/>
            </a:xfrm>
            <a:prstGeom prst="triangl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/>
            </a:p>
          </p:txBody>
        </p:sp>
      </p:grpSp>
      <p:grpSp>
        <p:nvGrpSpPr>
          <p:cNvPr id="120" name="Group 119">
            <a:extLst>
              <a:ext uri="{FF2B5EF4-FFF2-40B4-BE49-F238E27FC236}">
                <a16:creationId xmlns:a16="http://schemas.microsoft.com/office/drawing/2014/main" id="{D37706A6-C8C3-4B56-B795-B5B82172D513}"/>
              </a:ext>
            </a:extLst>
          </p:cNvPr>
          <p:cNvGrpSpPr/>
          <p:nvPr/>
        </p:nvGrpSpPr>
        <p:grpSpPr>
          <a:xfrm>
            <a:off x="6896266" y="4469488"/>
            <a:ext cx="1088770" cy="825613"/>
            <a:chOff x="6896266" y="4469488"/>
            <a:chExt cx="1088770" cy="825613"/>
          </a:xfrm>
          <a:solidFill>
            <a:schemeClr val="accent2"/>
          </a:solidFill>
        </p:grpSpPr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06D6023F-DFA4-4EC5-A1BE-8144FCD38676}"/>
                </a:ext>
              </a:extLst>
            </p:cNvPr>
            <p:cNvSpPr/>
            <p:nvPr/>
          </p:nvSpPr>
          <p:spPr>
            <a:xfrm>
              <a:off x="7008289" y="4469488"/>
              <a:ext cx="976747" cy="739604"/>
            </a:xfrm>
            <a:custGeom>
              <a:avLst/>
              <a:gdLst>
                <a:gd name="connsiteX0" fmla="*/ 9525 w 792480"/>
                <a:gd name="connsiteY0" fmla="*/ 600075 h 600075"/>
                <a:gd name="connsiteX1" fmla="*/ 0 w 792480"/>
                <a:gd name="connsiteY1" fmla="*/ 573405 h 600075"/>
                <a:gd name="connsiteX2" fmla="*/ 768668 w 792480"/>
                <a:gd name="connsiteY2" fmla="*/ 0 h 600075"/>
                <a:gd name="connsiteX3" fmla="*/ 792480 w 792480"/>
                <a:gd name="connsiteY3" fmla="*/ 15240 h 600075"/>
                <a:gd name="connsiteX4" fmla="*/ 9525 w 792480"/>
                <a:gd name="connsiteY4" fmla="*/ 600075 h 600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92480" h="600075">
                  <a:moveTo>
                    <a:pt x="9525" y="600075"/>
                  </a:moveTo>
                  <a:lnTo>
                    <a:pt x="0" y="573405"/>
                  </a:lnTo>
                  <a:cubicBezTo>
                    <a:pt x="340043" y="451485"/>
                    <a:pt x="612457" y="247650"/>
                    <a:pt x="768668" y="0"/>
                  </a:cubicBezTo>
                  <a:lnTo>
                    <a:pt x="792480" y="15240"/>
                  </a:lnTo>
                  <a:cubicBezTo>
                    <a:pt x="633413" y="268605"/>
                    <a:pt x="355282" y="476250"/>
                    <a:pt x="9525" y="6000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7" name="Isosceles Triangle 56">
              <a:extLst>
                <a:ext uri="{FF2B5EF4-FFF2-40B4-BE49-F238E27FC236}">
                  <a16:creationId xmlns:a16="http://schemas.microsoft.com/office/drawing/2014/main" id="{49A6F7B2-F22F-4E1B-AEAE-4B752B877899}"/>
                </a:ext>
              </a:extLst>
            </p:cNvPr>
            <p:cNvSpPr/>
            <p:nvPr/>
          </p:nvSpPr>
          <p:spPr>
            <a:xfrm rot="15300000">
              <a:off x="6883924" y="5128481"/>
              <a:ext cx="178962" cy="154278"/>
            </a:xfrm>
            <a:prstGeom prst="triangl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/>
            </a:p>
          </p:txBody>
        </p:sp>
      </p:grpSp>
      <p:grpSp>
        <p:nvGrpSpPr>
          <p:cNvPr id="121" name="Group 120">
            <a:extLst>
              <a:ext uri="{FF2B5EF4-FFF2-40B4-BE49-F238E27FC236}">
                <a16:creationId xmlns:a16="http://schemas.microsoft.com/office/drawing/2014/main" id="{4971FF64-C4FD-4029-9F60-CDD6F2BFC7F9}"/>
              </a:ext>
            </a:extLst>
          </p:cNvPr>
          <p:cNvGrpSpPr/>
          <p:nvPr/>
        </p:nvGrpSpPr>
        <p:grpSpPr>
          <a:xfrm>
            <a:off x="4116676" y="4378058"/>
            <a:ext cx="1080168" cy="843947"/>
            <a:chOff x="4116676" y="4378058"/>
            <a:chExt cx="1080168" cy="843947"/>
          </a:xfrm>
          <a:solidFill>
            <a:schemeClr val="accent2"/>
          </a:solidFill>
        </p:grpSpPr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7BB874BF-CD7B-48AE-9D39-37EF32962E08}"/>
                </a:ext>
              </a:extLst>
            </p:cNvPr>
            <p:cNvSpPr/>
            <p:nvPr/>
          </p:nvSpPr>
          <p:spPr>
            <a:xfrm>
              <a:off x="4191923" y="4482402"/>
              <a:ext cx="1004921" cy="739603"/>
            </a:xfrm>
            <a:custGeom>
              <a:avLst/>
              <a:gdLst>
                <a:gd name="connsiteX0" fmla="*/ 805815 w 815339"/>
                <a:gd name="connsiteY0" fmla="*/ 600075 h 600074"/>
                <a:gd name="connsiteX1" fmla="*/ 0 w 815339"/>
                <a:gd name="connsiteY1" fmla="*/ 15240 h 600074"/>
                <a:gd name="connsiteX2" fmla="*/ 23813 w 815339"/>
                <a:gd name="connsiteY2" fmla="*/ 0 h 600074"/>
                <a:gd name="connsiteX3" fmla="*/ 815340 w 815339"/>
                <a:gd name="connsiteY3" fmla="*/ 573405 h 600074"/>
                <a:gd name="connsiteX4" fmla="*/ 805815 w 815339"/>
                <a:gd name="connsiteY4" fmla="*/ 600075 h 600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15339" h="600074">
                  <a:moveTo>
                    <a:pt x="805815" y="600075"/>
                  </a:moveTo>
                  <a:cubicBezTo>
                    <a:pt x="451485" y="478155"/>
                    <a:pt x="164783" y="270510"/>
                    <a:pt x="0" y="15240"/>
                  </a:cubicBezTo>
                  <a:lnTo>
                    <a:pt x="23813" y="0"/>
                  </a:lnTo>
                  <a:cubicBezTo>
                    <a:pt x="185737" y="250508"/>
                    <a:pt x="466725" y="453390"/>
                    <a:pt x="815340" y="573405"/>
                  </a:cubicBezTo>
                  <a:lnTo>
                    <a:pt x="805815" y="60007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8" name="Isosceles Triangle 57">
              <a:extLst>
                <a:ext uri="{FF2B5EF4-FFF2-40B4-BE49-F238E27FC236}">
                  <a16:creationId xmlns:a16="http://schemas.microsoft.com/office/drawing/2014/main" id="{A5A4760C-233D-4C2D-914A-C38557A18931}"/>
                </a:ext>
              </a:extLst>
            </p:cNvPr>
            <p:cNvSpPr/>
            <p:nvPr/>
          </p:nvSpPr>
          <p:spPr>
            <a:xfrm rot="20700000">
              <a:off x="4116676" y="4378058"/>
              <a:ext cx="178962" cy="154278"/>
            </a:xfrm>
            <a:prstGeom prst="triangl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/>
            </a:p>
          </p:txBody>
        </p:sp>
      </p:grpSp>
      <p:grpSp>
        <p:nvGrpSpPr>
          <p:cNvPr id="116" name="Group 115">
            <a:extLst>
              <a:ext uri="{FF2B5EF4-FFF2-40B4-BE49-F238E27FC236}">
                <a16:creationId xmlns:a16="http://schemas.microsoft.com/office/drawing/2014/main" id="{13F29581-7645-4966-B4BF-A10C94E34E34}"/>
              </a:ext>
            </a:extLst>
          </p:cNvPr>
          <p:cNvGrpSpPr/>
          <p:nvPr/>
        </p:nvGrpSpPr>
        <p:grpSpPr>
          <a:xfrm>
            <a:off x="4127355" y="2468775"/>
            <a:ext cx="1126396" cy="900698"/>
            <a:chOff x="4127355" y="2468775"/>
            <a:chExt cx="1126396" cy="900698"/>
          </a:xfrm>
          <a:solidFill>
            <a:schemeClr val="accent2"/>
          </a:solidFill>
        </p:grpSpPr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E51837B4-EE5D-4B60-900F-3CDA4FAA8DAB}"/>
                </a:ext>
              </a:extLst>
            </p:cNvPr>
            <p:cNvSpPr/>
            <p:nvPr/>
          </p:nvSpPr>
          <p:spPr>
            <a:xfrm>
              <a:off x="4127355" y="2532429"/>
              <a:ext cx="1037794" cy="837044"/>
            </a:xfrm>
            <a:custGeom>
              <a:avLst/>
              <a:gdLst>
                <a:gd name="connsiteX0" fmla="*/ 25717 w 842010"/>
                <a:gd name="connsiteY0" fmla="*/ 679133 h 679132"/>
                <a:gd name="connsiteX1" fmla="*/ 0 w 842010"/>
                <a:gd name="connsiteY1" fmla="*/ 665798 h 679132"/>
                <a:gd name="connsiteX2" fmla="*/ 832485 w 842010"/>
                <a:gd name="connsiteY2" fmla="*/ 0 h 679132"/>
                <a:gd name="connsiteX3" fmla="*/ 842010 w 842010"/>
                <a:gd name="connsiteY3" fmla="*/ 26670 h 679132"/>
                <a:gd name="connsiteX4" fmla="*/ 25717 w 842010"/>
                <a:gd name="connsiteY4" fmla="*/ 679133 h 679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42010" h="679132">
                  <a:moveTo>
                    <a:pt x="25717" y="679133"/>
                  </a:moveTo>
                  <a:lnTo>
                    <a:pt x="0" y="665798"/>
                  </a:lnTo>
                  <a:cubicBezTo>
                    <a:pt x="149542" y="375285"/>
                    <a:pt x="445770" y="139065"/>
                    <a:pt x="832485" y="0"/>
                  </a:cubicBezTo>
                  <a:lnTo>
                    <a:pt x="842010" y="26670"/>
                  </a:lnTo>
                  <a:cubicBezTo>
                    <a:pt x="461962" y="162878"/>
                    <a:pt x="171450" y="394335"/>
                    <a:pt x="25717" y="67913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9" name="Isosceles Triangle 58">
              <a:extLst>
                <a:ext uri="{FF2B5EF4-FFF2-40B4-BE49-F238E27FC236}">
                  <a16:creationId xmlns:a16="http://schemas.microsoft.com/office/drawing/2014/main" id="{A03A4FA1-8C05-4B36-8844-89089F9D0A78}"/>
                </a:ext>
              </a:extLst>
            </p:cNvPr>
            <p:cNvSpPr/>
            <p:nvPr/>
          </p:nvSpPr>
          <p:spPr>
            <a:xfrm rot="4500000">
              <a:off x="5087131" y="2481117"/>
              <a:ext cx="178962" cy="154278"/>
            </a:xfrm>
            <a:prstGeom prst="triangl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/>
            </a:p>
          </p:txBody>
        </p:sp>
      </p:grpSp>
      <p:sp>
        <p:nvSpPr>
          <p:cNvPr id="60" name="TextBox 59">
            <a:extLst>
              <a:ext uri="{FF2B5EF4-FFF2-40B4-BE49-F238E27FC236}">
                <a16:creationId xmlns:a16="http://schemas.microsoft.com/office/drawing/2014/main" id="{2F9136E3-9CF3-40F8-B69C-0F0DF9F37D8A}"/>
              </a:ext>
            </a:extLst>
          </p:cNvPr>
          <p:cNvSpPr txBox="1"/>
          <p:nvPr/>
        </p:nvSpPr>
        <p:spPr>
          <a:xfrm>
            <a:off x="5482104" y="2811863"/>
            <a:ext cx="122661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ID" sz="1600" b="1">
                <a:latin typeface="+mj-lt"/>
              </a:rPr>
              <a:t>Household</a:t>
            </a:r>
            <a:endParaRPr lang="id-ID" sz="1600" b="1" dirty="0">
              <a:latin typeface="+mj-lt"/>
            </a:endParaRPr>
          </a:p>
        </p:txBody>
      </p:sp>
      <p:sp>
        <p:nvSpPr>
          <p:cNvPr id="63" name="TextBox 62">
            <a:extLst>
              <a:ext uri="{FF2B5EF4-FFF2-40B4-BE49-F238E27FC236}">
                <a16:creationId xmlns:a16="http://schemas.microsoft.com/office/drawing/2014/main" id="{C1FF6C36-A73D-451C-9E42-8433D0993F75}"/>
              </a:ext>
            </a:extLst>
          </p:cNvPr>
          <p:cNvSpPr txBox="1"/>
          <p:nvPr/>
        </p:nvSpPr>
        <p:spPr>
          <a:xfrm>
            <a:off x="1663909" y="3748596"/>
            <a:ext cx="91563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ID" sz="1600" b="1">
                <a:solidFill>
                  <a:schemeClr val="bg2"/>
                </a:solidFill>
                <a:latin typeface="+mj-lt"/>
              </a:rPr>
              <a:t>Factors</a:t>
            </a:r>
            <a:endParaRPr lang="id-ID" sz="1600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53681BF9-E32B-48A7-B4EE-E0095B6BFFA3}"/>
              </a:ext>
            </a:extLst>
          </p:cNvPr>
          <p:cNvSpPr txBox="1"/>
          <p:nvPr/>
        </p:nvSpPr>
        <p:spPr>
          <a:xfrm>
            <a:off x="3896546" y="3748596"/>
            <a:ext cx="88838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ID" sz="1600" b="1">
                <a:solidFill>
                  <a:schemeClr val="bg2"/>
                </a:solidFill>
                <a:latin typeface="+mj-lt"/>
              </a:rPr>
              <a:t>Income</a:t>
            </a:r>
            <a:endParaRPr lang="id-ID" sz="1600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65" name="TextBox 64">
            <a:extLst>
              <a:ext uri="{FF2B5EF4-FFF2-40B4-BE49-F238E27FC236}">
                <a16:creationId xmlns:a16="http://schemas.microsoft.com/office/drawing/2014/main" id="{BA4F6A9F-1FBD-4F5F-9BB2-0EA5F6EAE4E3}"/>
              </a:ext>
            </a:extLst>
          </p:cNvPr>
          <p:cNvSpPr txBox="1"/>
          <p:nvPr/>
        </p:nvSpPr>
        <p:spPr>
          <a:xfrm>
            <a:off x="7326716" y="3748596"/>
            <a:ext cx="111120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ID" sz="1600" b="1">
                <a:solidFill>
                  <a:schemeClr val="bg2"/>
                </a:solidFill>
                <a:latin typeface="+mj-lt"/>
              </a:rPr>
              <a:t>Spending</a:t>
            </a:r>
            <a:endParaRPr lang="id-ID" sz="1600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82" name="TextBox 81">
            <a:extLst>
              <a:ext uri="{FF2B5EF4-FFF2-40B4-BE49-F238E27FC236}">
                <a16:creationId xmlns:a16="http://schemas.microsoft.com/office/drawing/2014/main" id="{E21971B1-1620-45BC-A45F-C1AC089AE3CD}"/>
              </a:ext>
            </a:extLst>
          </p:cNvPr>
          <p:cNvSpPr txBox="1"/>
          <p:nvPr/>
        </p:nvSpPr>
        <p:spPr>
          <a:xfrm>
            <a:off x="9664770" y="3748596"/>
            <a:ext cx="809837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ID" sz="1600" b="1">
                <a:solidFill>
                  <a:schemeClr val="bg2"/>
                </a:solidFill>
                <a:latin typeface="+mj-lt"/>
              </a:rPr>
              <a:t>Goods</a:t>
            </a:r>
            <a:endParaRPr lang="id-ID" sz="1600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83" name="TextBox 82">
            <a:extLst>
              <a:ext uri="{FF2B5EF4-FFF2-40B4-BE49-F238E27FC236}">
                <a16:creationId xmlns:a16="http://schemas.microsoft.com/office/drawing/2014/main" id="{60B5B57A-FB62-46C2-835E-D16D554266B9}"/>
              </a:ext>
            </a:extLst>
          </p:cNvPr>
          <p:cNvSpPr txBox="1"/>
          <p:nvPr/>
        </p:nvSpPr>
        <p:spPr>
          <a:xfrm>
            <a:off x="5772677" y="5897892"/>
            <a:ext cx="72167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ID" sz="1600" b="1">
                <a:latin typeface="+mj-lt"/>
              </a:rPr>
              <a:t>Firms</a:t>
            </a:r>
            <a:endParaRPr lang="id-ID" sz="1600" b="1" dirty="0">
              <a:latin typeface="+mj-lt"/>
            </a:endParaRPr>
          </a:p>
        </p:txBody>
      </p:sp>
      <p:grpSp>
        <p:nvGrpSpPr>
          <p:cNvPr id="3" name="Graphic 1">
            <a:extLst>
              <a:ext uri="{FF2B5EF4-FFF2-40B4-BE49-F238E27FC236}">
                <a16:creationId xmlns:a16="http://schemas.microsoft.com/office/drawing/2014/main" id="{60552E3E-A00F-442D-A1F8-E49CCCAA6EA5}"/>
              </a:ext>
            </a:extLst>
          </p:cNvPr>
          <p:cNvGrpSpPr/>
          <p:nvPr/>
        </p:nvGrpSpPr>
        <p:grpSpPr>
          <a:xfrm>
            <a:off x="5352552" y="4374657"/>
            <a:ext cx="1505442" cy="1493606"/>
            <a:chOff x="5672134" y="4420141"/>
            <a:chExt cx="848679" cy="841998"/>
          </a:xfrm>
          <a:solidFill>
            <a:schemeClr val="accent1"/>
          </a:solidFill>
        </p:grpSpPr>
        <p:sp>
          <p:nvSpPr>
            <p:cNvPr id="4" name="Freeform: Shape 3">
              <a:extLst>
                <a:ext uri="{FF2B5EF4-FFF2-40B4-BE49-F238E27FC236}">
                  <a16:creationId xmlns:a16="http://schemas.microsoft.com/office/drawing/2014/main" id="{EA201077-F196-44BE-ADF9-0B0EDDA9D38A}"/>
                </a:ext>
              </a:extLst>
            </p:cNvPr>
            <p:cNvSpPr/>
            <p:nvPr/>
          </p:nvSpPr>
          <p:spPr>
            <a:xfrm>
              <a:off x="5672136" y="4927816"/>
              <a:ext cx="848677" cy="334323"/>
            </a:xfrm>
            <a:custGeom>
              <a:avLst/>
              <a:gdLst>
                <a:gd name="connsiteX0" fmla="*/ 0 w 848677"/>
                <a:gd name="connsiteY0" fmla="*/ 0 h 334327"/>
                <a:gd name="connsiteX1" fmla="*/ 0 w 848677"/>
                <a:gd name="connsiteY1" fmla="*/ 49530 h 334327"/>
                <a:gd name="connsiteX2" fmla="*/ 507683 w 848677"/>
                <a:gd name="connsiteY2" fmla="*/ 334328 h 334327"/>
                <a:gd name="connsiteX3" fmla="*/ 848678 w 848677"/>
                <a:gd name="connsiteY3" fmla="*/ 140970 h 334327"/>
                <a:gd name="connsiteX4" fmla="*/ 848678 w 848677"/>
                <a:gd name="connsiteY4" fmla="*/ 90488 h 334327"/>
                <a:gd name="connsiteX5" fmla="*/ 507683 w 848677"/>
                <a:gd name="connsiteY5" fmla="*/ 283845 h 334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48677" h="334327">
                  <a:moveTo>
                    <a:pt x="0" y="0"/>
                  </a:moveTo>
                  <a:lnTo>
                    <a:pt x="0" y="49530"/>
                  </a:lnTo>
                  <a:lnTo>
                    <a:pt x="507683" y="334328"/>
                  </a:lnTo>
                  <a:lnTo>
                    <a:pt x="848678" y="140970"/>
                  </a:lnTo>
                  <a:lnTo>
                    <a:pt x="848678" y="90488"/>
                  </a:lnTo>
                  <a:lnTo>
                    <a:pt x="507683" y="283845"/>
                  </a:lnTo>
                  <a:close/>
                </a:path>
              </a:pathLst>
            </a:custGeom>
            <a:solidFill>
              <a:srgbClr val="59442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" name="Freeform: Shape 4">
              <a:extLst>
                <a:ext uri="{FF2B5EF4-FFF2-40B4-BE49-F238E27FC236}">
                  <a16:creationId xmlns:a16="http://schemas.microsoft.com/office/drawing/2014/main" id="{302CD8AA-60EA-48C4-A332-96A2D99DF3C8}"/>
                </a:ext>
              </a:extLst>
            </p:cNvPr>
            <p:cNvSpPr/>
            <p:nvPr/>
          </p:nvSpPr>
          <p:spPr>
            <a:xfrm>
              <a:off x="5672135" y="4734461"/>
              <a:ext cx="848677" cy="477197"/>
            </a:xfrm>
            <a:custGeom>
              <a:avLst/>
              <a:gdLst>
                <a:gd name="connsiteX0" fmla="*/ 340995 w 848677"/>
                <a:gd name="connsiteY0" fmla="*/ 0 h 477202"/>
                <a:gd name="connsiteX1" fmla="*/ 0 w 848677"/>
                <a:gd name="connsiteY1" fmla="*/ 193358 h 477202"/>
                <a:gd name="connsiteX2" fmla="*/ 507683 w 848677"/>
                <a:gd name="connsiteY2" fmla="*/ 477203 h 477202"/>
                <a:gd name="connsiteX3" fmla="*/ 546735 w 848677"/>
                <a:gd name="connsiteY3" fmla="*/ 454342 h 477202"/>
                <a:gd name="connsiteX4" fmla="*/ 848678 w 848677"/>
                <a:gd name="connsiteY4" fmla="*/ 283845 h 477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48677" h="477202">
                  <a:moveTo>
                    <a:pt x="340995" y="0"/>
                  </a:moveTo>
                  <a:lnTo>
                    <a:pt x="0" y="193358"/>
                  </a:lnTo>
                  <a:lnTo>
                    <a:pt x="507683" y="477203"/>
                  </a:lnTo>
                  <a:lnTo>
                    <a:pt x="546735" y="454342"/>
                  </a:lnTo>
                  <a:lnTo>
                    <a:pt x="848678" y="283845"/>
                  </a:lnTo>
                  <a:close/>
                </a:path>
              </a:pathLst>
            </a:custGeom>
            <a:solidFill>
              <a:srgbClr val="B3B2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id="{C63453EE-967F-4F3F-9FF0-C18CEF942A75}"/>
                </a:ext>
              </a:extLst>
            </p:cNvPr>
            <p:cNvSpPr/>
            <p:nvPr/>
          </p:nvSpPr>
          <p:spPr>
            <a:xfrm>
              <a:off x="5728330" y="4734461"/>
              <a:ext cx="792478" cy="445765"/>
            </a:xfrm>
            <a:custGeom>
              <a:avLst/>
              <a:gdLst>
                <a:gd name="connsiteX0" fmla="*/ 284798 w 792479"/>
                <a:gd name="connsiteY0" fmla="*/ 0 h 445770"/>
                <a:gd name="connsiteX1" fmla="*/ 0 w 792479"/>
                <a:gd name="connsiteY1" fmla="*/ 161925 h 445770"/>
                <a:gd name="connsiteX2" fmla="*/ 507683 w 792479"/>
                <a:gd name="connsiteY2" fmla="*/ 445770 h 445770"/>
                <a:gd name="connsiteX3" fmla="*/ 546735 w 792479"/>
                <a:gd name="connsiteY3" fmla="*/ 422910 h 445770"/>
                <a:gd name="connsiteX4" fmla="*/ 792480 w 792479"/>
                <a:gd name="connsiteY4" fmla="*/ 283845 h 445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92479" h="445770">
                  <a:moveTo>
                    <a:pt x="284798" y="0"/>
                  </a:moveTo>
                  <a:lnTo>
                    <a:pt x="0" y="161925"/>
                  </a:lnTo>
                  <a:lnTo>
                    <a:pt x="507683" y="445770"/>
                  </a:lnTo>
                  <a:lnTo>
                    <a:pt x="546735" y="422910"/>
                  </a:lnTo>
                  <a:lnTo>
                    <a:pt x="792480" y="283845"/>
                  </a:lnTo>
                  <a:close/>
                </a:path>
              </a:pathLst>
            </a:custGeom>
            <a:solidFill>
              <a:srgbClr val="5E5A5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73CF12FF-F215-4674-A318-FE561BA40700}"/>
                </a:ext>
              </a:extLst>
            </p:cNvPr>
            <p:cNvSpPr/>
            <p:nvPr/>
          </p:nvSpPr>
          <p:spPr>
            <a:xfrm>
              <a:off x="5813104" y="4625877"/>
              <a:ext cx="146685" cy="348611"/>
            </a:xfrm>
            <a:custGeom>
              <a:avLst/>
              <a:gdLst>
                <a:gd name="connsiteX0" fmla="*/ 146685 w 146685"/>
                <a:gd name="connsiteY0" fmla="*/ 80963 h 348615"/>
                <a:gd name="connsiteX1" fmla="*/ 0 w 146685"/>
                <a:gd name="connsiteY1" fmla="*/ 0 h 348615"/>
                <a:gd name="connsiteX2" fmla="*/ 0 w 146685"/>
                <a:gd name="connsiteY2" fmla="*/ 266700 h 348615"/>
                <a:gd name="connsiteX3" fmla="*/ 146685 w 146685"/>
                <a:gd name="connsiteY3" fmla="*/ 348615 h 3486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6685" h="348615">
                  <a:moveTo>
                    <a:pt x="146685" y="80963"/>
                  </a:moveTo>
                  <a:lnTo>
                    <a:pt x="0" y="0"/>
                  </a:lnTo>
                  <a:lnTo>
                    <a:pt x="0" y="266700"/>
                  </a:lnTo>
                  <a:lnTo>
                    <a:pt x="146685" y="348615"/>
                  </a:lnTo>
                  <a:close/>
                </a:path>
              </a:pathLst>
            </a:custGeom>
            <a:solidFill>
              <a:srgbClr val="9B635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8BC7A51B-DED4-4898-BB6C-18CF5EB0B54B}"/>
                </a:ext>
              </a:extLst>
            </p:cNvPr>
            <p:cNvSpPr/>
            <p:nvPr/>
          </p:nvSpPr>
          <p:spPr>
            <a:xfrm>
              <a:off x="5959788" y="4574443"/>
              <a:ext cx="234314" cy="400046"/>
            </a:xfrm>
            <a:custGeom>
              <a:avLst/>
              <a:gdLst>
                <a:gd name="connsiteX0" fmla="*/ 0 w 234314"/>
                <a:gd name="connsiteY0" fmla="*/ 400050 h 400050"/>
                <a:gd name="connsiteX1" fmla="*/ 0 w 234314"/>
                <a:gd name="connsiteY1" fmla="*/ 132398 h 400050"/>
                <a:gd name="connsiteX2" fmla="*/ 234315 w 234314"/>
                <a:gd name="connsiteY2" fmla="*/ 0 h 400050"/>
                <a:gd name="connsiteX3" fmla="*/ 234315 w 234314"/>
                <a:gd name="connsiteY3" fmla="*/ 266700 h 400050"/>
                <a:gd name="connsiteX4" fmla="*/ 200025 w 234314"/>
                <a:gd name="connsiteY4" fmla="*/ 286703 h 400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4314" h="400050">
                  <a:moveTo>
                    <a:pt x="0" y="400050"/>
                  </a:moveTo>
                  <a:lnTo>
                    <a:pt x="0" y="132398"/>
                  </a:lnTo>
                  <a:lnTo>
                    <a:pt x="234315" y="0"/>
                  </a:lnTo>
                  <a:lnTo>
                    <a:pt x="234315" y="266700"/>
                  </a:lnTo>
                  <a:lnTo>
                    <a:pt x="200025" y="286703"/>
                  </a:lnTo>
                  <a:close/>
                </a:path>
              </a:pathLst>
            </a:custGeom>
            <a:solidFill>
              <a:srgbClr val="81504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0591C4C8-E9EE-45C0-A346-827875F43E0F}"/>
                </a:ext>
              </a:extLst>
            </p:cNvPr>
            <p:cNvSpPr/>
            <p:nvPr/>
          </p:nvSpPr>
          <p:spPr>
            <a:xfrm>
              <a:off x="5830249" y="4506816"/>
              <a:ext cx="346709" cy="194307"/>
            </a:xfrm>
            <a:custGeom>
              <a:avLst/>
              <a:gdLst>
                <a:gd name="connsiteX0" fmla="*/ 346710 w 346709"/>
                <a:gd name="connsiteY0" fmla="*/ 71438 h 194309"/>
                <a:gd name="connsiteX1" fmla="*/ 217170 w 346709"/>
                <a:gd name="connsiteY1" fmla="*/ 0 h 194309"/>
                <a:gd name="connsiteX2" fmla="*/ 0 w 346709"/>
                <a:gd name="connsiteY2" fmla="*/ 122873 h 194309"/>
                <a:gd name="connsiteX3" fmla="*/ 129540 w 346709"/>
                <a:gd name="connsiteY3" fmla="*/ 194310 h 194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6709" h="194309">
                  <a:moveTo>
                    <a:pt x="346710" y="71438"/>
                  </a:moveTo>
                  <a:lnTo>
                    <a:pt x="217170" y="0"/>
                  </a:lnTo>
                  <a:lnTo>
                    <a:pt x="0" y="122873"/>
                  </a:lnTo>
                  <a:lnTo>
                    <a:pt x="129540" y="194310"/>
                  </a:lnTo>
                  <a:close/>
                </a:path>
              </a:pathLst>
            </a:custGeom>
            <a:solidFill>
              <a:srgbClr val="5E5A5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D5320B48-8E73-4EEC-93E9-C0F066CCF5F4}"/>
                </a:ext>
              </a:extLst>
            </p:cNvPr>
            <p:cNvSpPr/>
            <p:nvPr/>
          </p:nvSpPr>
          <p:spPr>
            <a:xfrm>
              <a:off x="5973123" y="4500148"/>
              <a:ext cx="75247" cy="48576"/>
            </a:xfrm>
            <a:custGeom>
              <a:avLst/>
              <a:gdLst>
                <a:gd name="connsiteX0" fmla="*/ 75248 w 75247"/>
                <a:gd name="connsiteY0" fmla="*/ 0 h 48577"/>
                <a:gd name="connsiteX1" fmla="*/ 74295 w 75247"/>
                <a:gd name="connsiteY1" fmla="*/ 6668 h 48577"/>
                <a:gd name="connsiteX2" fmla="*/ 0 w 75247"/>
                <a:gd name="connsiteY2" fmla="*/ 48578 h 48577"/>
                <a:gd name="connsiteX3" fmla="*/ 0 w 75247"/>
                <a:gd name="connsiteY3" fmla="*/ 41910 h 48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247" h="48577">
                  <a:moveTo>
                    <a:pt x="75248" y="0"/>
                  </a:moveTo>
                  <a:lnTo>
                    <a:pt x="74295" y="6668"/>
                  </a:lnTo>
                  <a:lnTo>
                    <a:pt x="0" y="48578"/>
                  </a:lnTo>
                  <a:lnTo>
                    <a:pt x="0" y="41910"/>
                  </a:lnTo>
                  <a:close/>
                </a:path>
              </a:pathLst>
            </a:custGeom>
            <a:solidFill>
              <a:srgbClr val="502A2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2FD66783-6CE0-4139-9E83-C67FB1E5C9E3}"/>
                </a:ext>
              </a:extLst>
            </p:cNvPr>
            <p:cNvSpPr/>
            <p:nvPr/>
          </p:nvSpPr>
          <p:spPr>
            <a:xfrm>
              <a:off x="5954073" y="4571585"/>
              <a:ext cx="240029" cy="135254"/>
            </a:xfrm>
            <a:custGeom>
              <a:avLst/>
              <a:gdLst>
                <a:gd name="connsiteX0" fmla="*/ 0 w 240029"/>
                <a:gd name="connsiteY0" fmla="*/ 132398 h 135255"/>
                <a:gd name="connsiteX1" fmla="*/ 234315 w 240029"/>
                <a:gd name="connsiteY1" fmla="*/ 0 h 135255"/>
                <a:gd name="connsiteX2" fmla="*/ 240030 w 240029"/>
                <a:gd name="connsiteY2" fmla="*/ 2858 h 135255"/>
                <a:gd name="connsiteX3" fmla="*/ 5715 w 240029"/>
                <a:gd name="connsiteY3" fmla="*/ 135255 h 1352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0029" h="135255">
                  <a:moveTo>
                    <a:pt x="0" y="132398"/>
                  </a:moveTo>
                  <a:lnTo>
                    <a:pt x="234315" y="0"/>
                  </a:lnTo>
                  <a:lnTo>
                    <a:pt x="240030" y="2858"/>
                  </a:lnTo>
                  <a:lnTo>
                    <a:pt x="5715" y="135255"/>
                  </a:lnTo>
                  <a:close/>
                </a:path>
              </a:pathLst>
            </a:custGeom>
            <a:solidFill>
              <a:srgbClr val="81504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FA4901D3-6B9D-4390-8CCF-DA8C93A816D8}"/>
                </a:ext>
              </a:extLst>
            </p:cNvPr>
            <p:cNvSpPr/>
            <p:nvPr/>
          </p:nvSpPr>
          <p:spPr>
            <a:xfrm>
              <a:off x="5967408" y="4493481"/>
              <a:ext cx="86677" cy="48576"/>
            </a:xfrm>
            <a:custGeom>
              <a:avLst/>
              <a:gdLst>
                <a:gd name="connsiteX0" fmla="*/ 0 w 86677"/>
                <a:gd name="connsiteY0" fmla="*/ 45720 h 48577"/>
                <a:gd name="connsiteX1" fmla="*/ 80963 w 86677"/>
                <a:gd name="connsiteY1" fmla="*/ 0 h 48577"/>
                <a:gd name="connsiteX2" fmla="*/ 86677 w 86677"/>
                <a:gd name="connsiteY2" fmla="*/ 2858 h 48577"/>
                <a:gd name="connsiteX3" fmla="*/ 5715 w 86677"/>
                <a:gd name="connsiteY3" fmla="*/ 48578 h 48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6677" h="48577">
                  <a:moveTo>
                    <a:pt x="0" y="45720"/>
                  </a:moveTo>
                  <a:lnTo>
                    <a:pt x="80963" y="0"/>
                  </a:lnTo>
                  <a:lnTo>
                    <a:pt x="86677" y="2858"/>
                  </a:lnTo>
                  <a:lnTo>
                    <a:pt x="5715" y="48578"/>
                  </a:lnTo>
                  <a:close/>
                </a:path>
              </a:pathLst>
            </a:custGeom>
            <a:solidFill>
              <a:srgbClr val="81504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D46767E4-08EF-445F-954D-A2A72C57C620}"/>
                </a:ext>
              </a:extLst>
            </p:cNvPr>
            <p:cNvSpPr/>
            <p:nvPr/>
          </p:nvSpPr>
          <p:spPr>
            <a:xfrm>
              <a:off x="5672134" y="4927815"/>
              <a:ext cx="507682" cy="334323"/>
            </a:xfrm>
            <a:custGeom>
              <a:avLst/>
              <a:gdLst>
                <a:gd name="connsiteX0" fmla="*/ 0 w 507682"/>
                <a:gd name="connsiteY0" fmla="*/ 0 h 334327"/>
                <a:gd name="connsiteX1" fmla="*/ 507683 w 507682"/>
                <a:gd name="connsiteY1" fmla="*/ 283845 h 334327"/>
                <a:gd name="connsiteX2" fmla="*/ 507683 w 507682"/>
                <a:gd name="connsiteY2" fmla="*/ 334328 h 334327"/>
                <a:gd name="connsiteX3" fmla="*/ 0 w 507682"/>
                <a:gd name="connsiteY3" fmla="*/ 49530 h 334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7682" h="334327">
                  <a:moveTo>
                    <a:pt x="0" y="0"/>
                  </a:moveTo>
                  <a:lnTo>
                    <a:pt x="507683" y="283845"/>
                  </a:lnTo>
                  <a:lnTo>
                    <a:pt x="507683" y="334328"/>
                  </a:lnTo>
                  <a:lnTo>
                    <a:pt x="0" y="49530"/>
                  </a:lnTo>
                  <a:close/>
                </a:path>
              </a:pathLst>
            </a:custGeom>
            <a:solidFill>
              <a:srgbClr val="8564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A4C3F5E4-EEB8-4F17-8A38-7880840EA7A5}"/>
                </a:ext>
              </a:extLst>
            </p:cNvPr>
            <p:cNvSpPr/>
            <p:nvPr/>
          </p:nvSpPr>
          <p:spPr>
            <a:xfrm>
              <a:off x="6237919" y="4860189"/>
              <a:ext cx="235267" cy="268602"/>
            </a:xfrm>
            <a:custGeom>
              <a:avLst/>
              <a:gdLst>
                <a:gd name="connsiteX0" fmla="*/ 0 w 235267"/>
                <a:gd name="connsiteY0" fmla="*/ 268605 h 268605"/>
                <a:gd name="connsiteX1" fmla="*/ 0 w 235267"/>
                <a:gd name="connsiteY1" fmla="*/ 137160 h 268605"/>
                <a:gd name="connsiteX2" fmla="*/ 235267 w 235267"/>
                <a:gd name="connsiteY2" fmla="*/ 0 h 268605"/>
                <a:gd name="connsiteX3" fmla="*/ 235267 w 235267"/>
                <a:gd name="connsiteY3" fmla="*/ 78105 h 268605"/>
                <a:gd name="connsiteX4" fmla="*/ 235267 w 235267"/>
                <a:gd name="connsiteY4" fmla="*/ 131445 h 268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5267" h="268605">
                  <a:moveTo>
                    <a:pt x="0" y="268605"/>
                  </a:moveTo>
                  <a:lnTo>
                    <a:pt x="0" y="137160"/>
                  </a:lnTo>
                  <a:lnTo>
                    <a:pt x="235267" y="0"/>
                  </a:lnTo>
                  <a:lnTo>
                    <a:pt x="235267" y="78105"/>
                  </a:lnTo>
                  <a:lnTo>
                    <a:pt x="235267" y="131445"/>
                  </a:lnTo>
                  <a:close/>
                </a:path>
              </a:pathLst>
            </a:custGeom>
            <a:solidFill>
              <a:srgbClr val="81504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50E4A68B-2311-494A-811C-54A74BACCCD9}"/>
                </a:ext>
              </a:extLst>
            </p:cNvPr>
            <p:cNvSpPr/>
            <p:nvPr/>
          </p:nvSpPr>
          <p:spPr>
            <a:xfrm>
              <a:off x="5958836" y="4843045"/>
              <a:ext cx="279082" cy="285747"/>
            </a:xfrm>
            <a:custGeom>
              <a:avLst/>
              <a:gdLst>
                <a:gd name="connsiteX0" fmla="*/ 279083 w 279082"/>
                <a:gd name="connsiteY0" fmla="*/ 285750 h 285750"/>
                <a:gd name="connsiteX1" fmla="*/ 279083 w 279082"/>
                <a:gd name="connsiteY1" fmla="*/ 154305 h 285750"/>
                <a:gd name="connsiteX2" fmla="*/ 137160 w 279082"/>
                <a:gd name="connsiteY2" fmla="*/ 76200 h 285750"/>
                <a:gd name="connsiteX3" fmla="*/ 0 w 279082"/>
                <a:gd name="connsiteY3" fmla="*/ 0 h 285750"/>
                <a:gd name="connsiteX4" fmla="*/ 953 w 279082"/>
                <a:gd name="connsiteY4" fmla="*/ 131445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9082" h="285750">
                  <a:moveTo>
                    <a:pt x="279083" y="285750"/>
                  </a:moveTo>
                  <a:lnTo>
                    <a:pt x="279083" y="154305"/>
                  </a:lnTo>
                  <a:lnTo>
                    <a:pt x="137160" y="76200"/>
                  </a:lnTo>
                  <a:lnTo>
                    <a:pt x="0" y="0"/>
                  </a:lnTo>
                  <a:lnTo>
                    <a:pt x="953" y="131445"/>
                  </a:lnTo>
                  <a:close/>
                </a:path>
              </a:pathLst>
            </a:custGeom>
            <a:solidFill>
              <a:srgbClr val="9B635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C8530E62-F019-408D-8B54-67C70DBF6846}"/>
                </a:ext>
              </a:extLst>
            </p:cNvPr>
            <p:cNvSpPr/>
            <p:nvPr/>
          </p:nvSpPr>
          <p:spPr>
            <a:xfrm>
              <a:off x="5813104" y="4843044"/>
              <a:ext cx="424815" cy="285747"/>
            </a:xfrm>
            <a:custGeom>
              <a:avLst/>
              <a:gdLst>
                <a:gd name="connsiteX0" fmla="*/ 0 w 424815"/>
                <a:gd name="connsiteY0" fmla="*/ 0 h 285750"/>
                <a:gd name="connsiteX1" fmla="*/ 424815 w 424815"/>
                <a:gd name="connsiteY1" fmla="*/ 236220 h 285750"/>
                <a:gd name="connsiteX2" fmla="*/ 424815 w 424815"/>
                <a:gd name="connsiteY2" fmla="*/ 285750 h 285750"/>
                <a:gd name="connsiteX3" fmla="*/ 0 w 424815"/>
                <a:gd name="connsiteY3" fmla="*/ 4953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4815" h="285750">
                  <a:moveTo>
                    <a:pt x="0" y="0"/>
                  </a:moveTo>
                  <a:lnTo>
                    <a:pt x="424815" y="236220"/>
                  </a:lnTo>
                  <a:lnTo>
                    <a:pt x="424815" y="285750"/>
                  </a:lnTo>
                  <a:lnTo>
                    <a:pt x="0" y="49530"/>
                  </a:lnTo>
                  <a:close/>
                </a:path>
              </a:pathLst>
            </a:custGeom>
            <a:solidFill>
              <a:srgbClr val="81473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FDB5A748-8A30-4F79-BAA8-57620A4F76D2}"/>
                </a:ext>
              </a:extLst>
            </p:cNvPr>
            <p:cNvSpPr/>
            <p:nvPr/>
          </p:nvSpPr>
          <p:spPr>
            <a:xfrm>
              <a:off x="6237921" y="4942100"/>
              <a:ext cx="235267" cy="186688"/>
            </a:xfrm>
            <a:custGeom>
              <a:avLst/>
              <a:gdLst>
                <a:gd name="connsiteX0" fmla="*/ 235267 w 235267"/>
                <a:gd name="connsiteY0" fmla="*/ 0 h 186690"/>
                <a:gd name="connsiteX1" fmla="*/ 0 w 235267"/>
                <a:gd name="connsiteY1" fmla="*/ 137160 h 186690"/>
                <a:gd name="connsiteX2" fmla="*/ 0 w 235267"/>
                <a:gd name="connsiteY2" fmla="*/ 186690 h 186690"/>
                <a:gd name="connsiteX3" fmla="*/ 235267 w 235267"/>
                <a:gd name="connsiteY3" fmla="*/ 49530 h 186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5267" h="186690">
                  <a:moveTo>
                    <a:pt x="235267" y="0"/>
                  </a:moveTo>
                  <a:lnTo>
                    <a:pt x="0" y="137160"/>
                  </a:lnTo>
                  <a:lnTo>
                    <a:pt x="0" y="186690"/>
                  </a:lnTo>
                  <a:lnTo>
                    <a:pt x="235267" y="49530"/>
                  </a:lnTo>
                  <a:close/>
                </a:path>
              </a:pathLst>
            </a:custGeom>
            <a:solidFill>
              <a:srgbClr val="53221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18" name="Graphic 1">
              <a:extLst>
                <a:ext uri="{FF2B5EF4-FFF2-40B4-BE49-F238E27FC236}">
                  <a16:creationId xmlns:a16="http://schemas.microsoft.com/office/drawing/2014/main" id="{60552E3E-A00F-442D-A1F8-E49CCCAA6EA5}"/>
                </a:ext>
              </a:extLst>
            </p:cNvPr>
            <p:cNvGrpSpPr/>
            <p:nvPr/>
          </p:nvGrpSpPr>
          <p:grpSpPr>
            <a:xfrm>
              <a:off x="6258875" y="4960198"/>
              <a:ext cx="125730" cy="84771"/>
              <a:chOff x="6258876" y="4960257"/>
              <a:chExt cx="125730" cy="84772"/>
            </a:xfrm>
            <a:solidFill>
              <a:srgbClr val="5E5F5F"/>
            </a:solidFill>
          </p:grpSpPr>
          <p:sp>
            <p:nvSpPr>
              <p:cNvPr id="19" name="Freeform: Shape 18">
                <a:extLst>
                  <a:ext uri="{FF2B5EF4-FFF2-40B4-BE49-F238E27FC236}">
                    <a16:creationId xmlns:a16="http://schemas.microsoft.com/office/drawing/2014/main" id="{9FC41DE5-F973-4048-898A-D9A1A39ED5F0}"/>
                  </a:ext>
                </a:extLst>
              </p:cNvPr>
              <p:cNvSpPr/>
              <p:nvPr/>
            </p:nvSpPr>
            <p:spPr>
              <a:xfrm>
                <a:off x="6258876" y="5019312"/>
                <a:ext cx="24764" cy="25717"/>
              </a:xfrm>
              <a:custGeom>
                <a:avLst/>
                <a:gdLst>
                  <a:gd name="connsiteX0" fmla="*/ 24765 w 24764"/>
                  <a:gd name="connsiteY0" fmla="*/ 0 h 25717"/>
                  <a:gd name="connsiteX1" fmla="*/ 24765 w 24764"/>
                  <a:gd name="connsiteY1" fmla="*/ 11430 h 25717"/>
                  <a:gd name="connsiteX2" fmla="*/ 0 w 24764"/>
                  <a:gd name="connsiteY2" fmla="*/ 25717 h 25717"/>
                  <a:gd name="connsiteX3" fmla="*/ 0 w 24764"/>
                  <a:gd name="connsiteY3" fmla="*/ 14288 h 25717"/>
                  <a:gd name="connsiteX4" fmla="*/ 24765 w 24764"/>
                  <a:gd name="connsiteY4" fmla="*/ 0 h 2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764" h="25717">
                    <a:moveTo>
                      <a:pt x="24765" y="0"/>
                    </a:moveTo>
                    <a:lnTo>
                      <a:pt x="24765" y="11430"/>
                    </a:lnTo>
                    <a:lnTo>
                      <a:pt x="0" y="25717"/>
                    </a:lnTo>
                    <a:lnTo>
                      <a:pt x="0" y="14288"/>
                    </a:lnTo>
                    <a:lnTo>
                      <a:pt x="24765" y="0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" name="Freeform: Shape 19">
                <a:extLst>
                  <a:ext uri="{FF2B5EF4-FFF2-40B4-BE49-F238E27FC236}">
                    <a16:creationId xmlns:a16="http://schemas.microsoft.com/office/drawing/2014/main" id="{AED96310-BD4E-4031-98D6-CCD13442A572}"/>
                  </a:ext>
                </a:extLst>
              </p:cNvPr>
              <p:cNvSpPr/>
              <p:nvPr/>
            </p:nvSpPr>
            <p:spPr>
              <a:xfrm>
                <a:off x="6292214" y="4999309"/>
                <a:ext cx="24764" cy="25717"/>
              </a:xfrm>
              <a:custGeom>
                <a:avLst/>
                <a:gdLst>
                  <a:gd name="connsiteX0" fmla="*/ 24765 w 24764"/>
                  <a:gd name="connsiteY0" fmla="*/ 0 h 25717"/>
                  <a:gd name="connsiteX1" fmla="*/ 24765 w 24764"/>
                  <a:gd name="connsiteY1" fmla="*/ 11430 h 25717"/>
                  <a:gd name="connsiteX2" fmla="*/ 0 w 24764"/>
                  <a:gd name="connsiteY2" fmla="*/ 25718 h 25717"/>
                  <a:gd name="connsiteX3" fmla="*/ 0 w 24764"/>
                  <a:gd name="connsiteY3" fmla="*/ 14288 h 25717"/>
                  <a:gd name="connsiteX4" fmla="*/ 24765 w 24764"/>
                  <a:gd name="connsiteY4" fmla="*/ 0 h 2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764" h="25717">
                    <a:moveTo>
                      <a:pt x="24765" y="0"/>
                    </a:moveTo>
                    <a:lnTo>
                      <a:pt x="24765" y="11430"/>
                    </a:lnTo>
                    <a:lnTo>
                      <a:pt x="0" y="25718"/>
                    </a:lnTo>
                    <a:lnTo>
                      <a:pt x="0" y="14288"/>
                    </a:lnTo>
                    <a:lnTo>
                      <a:pt x="24765" y="0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1" name="Freeform: Shape 20">
                <a:extLst>
                  <a:ext uri="{FF2B5EF4-FFF2-40B4-BE49-F238E27FC236}">
                    <a16:creationId xmlns:a16="http://schemas.microsoft.com/office/drawing/2014/main" id="{229465F6-54CF-4832-BC92-582247E25517}"/>
                  </a:ext>
                </a:extLst>
              </p:cNvPr>
              <p:cNvSpPr/>
              <p:nvPr/>
            </p:nvSpPr>
            <p:spPr>
              <a:xfrm>
                <a:off x="6326504" y="4979307"/>
                <a:ext cx="24765" cy="25717"/>
              </a:xfrm>
              <a:custGeom>
                <a:avLst/>
                <a:gdLst>
                  <a:gd name="connsiteX0" fmla="*/ 24765 w 24765"/>
                  <a:gd name="connsiteY0" fmla="*/ 0 h 25717"/>
                  <a:gd name="connsiteX1" fmla="*/ 24765 w 24765"/>
                  <a:gd name="connsiteY1" fmla="*/ 11430 h 25717"/>
                  <a:gd name="connsiteX2" fmla="*/ 0 w 24765"/>
                  <a:gd name="connsiteY2" fmla="*/ 25718 h 25717"/>
                  <a:gd name="connsiteX3" fmla="*/ 0 w 24765"/>
                  <a:gd name="connsiteY3" fmla="*/ 14288 h 25717"/>
                  <a:gd name="connsiteX4" fmla="*/ 24765 w 24765"/>
                  <a:gd name="connsiteY4" fmla="*/ 0 h 2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765" h="25717">
                    <a:moveTo>
                      <a:pt x="24765" y="0"/>
                    </a:moveTo>
                    <a:lnTo>
                      <a:pt x="24765" y="11430"/>
                    </a:lnTo>
                    <a:lnTo>
                      <a:pt x="0" y="25718"/>
                    </a:lnTo>
                    <a:lnTo>
                      <a:pt x="0" y="14288"/>
                    </a:lnTo>
                    <a:lnTo>
                      <a:pt x="24765" y="0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2" name="Freeform: Shape 21">
                <a:extLst>
                  <a:ext uri="{FF2B5EF4-FFF2-40B4-BE49-F238E27FC236}">
                    <a16:creationId xmlns:a16="http://schemas.microsoft.com/office/drawing/2014/main" id="{734A831D-61BF-4061-9ACD-27DACFB02D5F}"/>
                  </a:ext>
                </a:extLst>
              </p:cNvPr>
              <p:cNvSpPr/>
              <p:nvPr/>
            </p:nvSpPr>
            <p:spPr>
              <a:xfrm>
                <a:off x="6359841" y="4960257"/>
                <a:ext cx="24765" cy="25717"/>
              </a:xfrm>
              <a:custGeom>
                <a:avLst/>
                <a:gdLst>
                  <a:gd name="connsiteX0" fmla="*/ 24765 w 24765"/>
                  <a:gd name="connsiteY0" fmla="*/ 0 h 25717"/>
                  <a:gd name="connsiteX1" fmla="*/ 24765 w 24765"/>
                  <a:gd name="connsiteY1" fmla="*/ 11430 h 25717"/>
                  <a:gd name="connsiteX2" fmla="*/ 0 w 24765"/>
                  <a:gd name="connsiteY2" fmla="*/ 25718 h 25717"/>
                  <a:gd name="connsiteX3" fmla="*/ 0 w 24765"/>
                  <a:gd name="connsiteY3" fmla="*/ 14288 h 25717"/>
                  <a:gd name="connsiteX4" fmla="*/ 24765 w 24765"/>
                  <a:gd name="connsiteY4" fmla="*/ 0 h 2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765" h="25717">
                    <a:moveTo>
                      <a:pt x="24765" y="0"/>
                    </a:moveTo>
                    <a:lnTo>
                      <a:pt x="24765" y="11430"/>
                    </a:lnTo>
                    <a:lnTo>
                      <a:pt x="0" y="25718"/>
                    </a:lnTo>
                    <a:lnTo>
                      <a:pt x="0" y="14288"/>
                    </a:lnTo>
                    <a:lnTo>
                      <a:pt x="24765" y="0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3" name="Graphic 1">
              <a:extLst>
                <a:ext uri="{FF2B5EF4-FFF2-40B4-BE49-F238E27FC236}">
                  <a16:creationId xmlns:a16="http://schemas.microsoft.com/office/drawing/2014/main" id="{60552E3E-A00F-442D-A1F8-E49CCCAA6EA5}"/>
                </a:ext>
              </a:extLst>
            </p:cNvPr>
            <p:cNvGrpSpPr/>
            <p:nvPr/>
          </p:nvGrpSpPr>
          <p:grpSpPr>
            <a:xfrm>
              <a:off x="6258875" y="4983057"/>
              <a:ext cx="125730" cy="84771"/>
              <a:chOff x="6258876" y="4983117"/>
              <a:chExt cx="125730" cy="84772"/>
            </a:xfrm>
            <a:solidFill>
              <a:srgbClr val="5E5F5F"/>
            </a:solidFill>
          </p:grpSpPr>
          <p:sp>
            <p:nvSpPr>
              <p:cNvPr id="24" name="Freeform: Shape 23">
                <a:extLst>
                  <a:ext uri="{FF2B5EF4-FFF2-40B4-BE49-F238E27FC236}">
                    <a16:creationId xmlns:a16="http://schemas.microsoft.com/office/drawing/2014/main" id="{AE0605DA-DD04-4DDF-AF35-96D0D1CEAA6E}"/>
                  </a:ext>
                </a:extLst>
              </p:cNvPr>
              <p:cNvSpPr/>
              <p:nvPr/>
            </p:nvSpPr>
            <p:spPr>
              <a:xfrm>
                <a:off x="6258876" y="5042172"/>
                <a:ext cx="24764" cy="25717"/>
              </a:xfrm>
              <a:custGeom>
                <a:avLst/>
                <a:gdLst>
                  <a:gd name="connsiteX0" fmla="*/ 24765 w 24764"/>
                  <a:gd name="connsiteY0" fmla="*/ 0 h 25717"/>
                  <a:gd name="connsiteX1" fmla="*/ 24765 w 24764"/>
                  <a:gd name="connsiteY1" fmla="*/ 11430 h 25717"/>
                  <a:gd name="connsiteX2" fmla="*/ 0 w 24764"/>
                  <a:gd name="connsiteY2" fmla="*/ 25717 h 25717"/>
                  <a:gd name="connsiteX3" fmla="*/ 0 w 24764"/>
                  <a:gd name="connsiteY3" fmla="*/ 14288 h 25717"/>
                  <a:gd name="connsiteX4" fmla="*/ 24765 w 24764"/>
                  <a:gd name="connsiteY4" fmla="*/ 0 h 2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764" h="25717">
                    <a:moveTo>
                      <a:pt x="24765" y="0"/>
                    </a:moveTo>
                    <a:lnTo>
                      <a:pt x="24765" y="11430"/>
                    </a:lnTo>
                    <a:lnTo>
                      <a:pt x="0" y="25717"/>
                    </a:lnTo>
                    <a:lnTo>
                      <a:pt x="0" y="14288"/>
                    </a:lnTo>
                    <a:lnTo>
                      <a:pt x="24765" y="0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" name="Freeform: Shape 24">
                <a:extLst>
                  <a:ext uri="{FF2B5EF4-FFF2-40B4-BE49-F238E27FC236}">
                    <a16:creationId xmlns:a16="http://schemas.microsoft.com/office/drawing/2014/main" id="{896892CA-1A83-423E-8115-B2FA92FA1416}"/>
                  </a:ext>
                </a:extLst>
              </p:cNvPr>
              <p:cNvSpPr/>
              <p:nvPr/>
            </p:nvSpPr>
            <p:spPr>
              <a:xfrm>
                <a:off x="6292214" y="5023122"/>
                <a:ext cx="24764" cy="25717"/>
              </a:xfrm>
              <a:custGeom>
                <a:avLst/>
                <a:gdLst>
                  <a:gd name="connsiteX0" fmla="*/ 24765 w 24764"/>
                  <a:gd name="connsiteY0" fmla="*/ 0 h 25717"/>
                  <a:gd name="connsiteX1" fmla="*/ 24765 w 24764"/>
                  <a:gd name="connsiteY1" fmla="*/ 11430 h 25717"/>
                  <a:gd name="connsiteX2" fmla="*/ 0 w 24764"/>
                  <a:gd name="connsiteY2" fmla="*/ 25718 h 25717"/>
                  <a:gd name="connsiteX3" fmla="*/ 0 w 24764"/>
                  <a:gd name="connsiteY3" fmla="*/ 14288 h 25717"/>
                  <a:gd name="connsiteX4" fmla="*/ 24765 w 24764"/>
                  <a:gd name="connsiteY4" fmla="*/ 0 h 2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764" h="25717">
                    <a:moveTo>
                      <a:pt x="24765" y="0"/>
                    </a:moveTo>
                    <a:lnTo>
                      <a:pt x="24765" y="11430"/>
                    </a:lnTo>
                    <a:lnTo>
                      <a:pt x="0" y="25718"/>
                    </a:lnTo>
                    <a:lnTo>
                      <a:pt x="0" y="14288"/>
                    </a:lnTo>
                    <a:lnTo>
                      <a:pt x="24765" y="0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6" name="Freeform: Shape 25">
                <a:extLst>
                  <a:ext uri="{FF2B5EF4-FFF2-40B4-BE49-F238E27FC236}">
                    <a16:creationId xmlns:a16="http://schemas.microsoft.com/office/drawing/2014/main" id="{3AD782F1-EC99-40E6-A8AC-B37747FCD9A7}"/>
                  </a:ext>
                </a:extLst>
              </p:cNvPr>
              <p:cNvSpPr/>
              <p:nvPr/>
            </p:nvSpPr>
            <p:spPr>
              <a:xfrm>
                <a:off x="6326504" y="5003120"/>
                <a:ext cx="24765" cy="25717"/>
              </a:xfrm>
              <a:custGeom>
                <a:avLst/>
                <a:gdLst>
                  <a:gd name="connsiteX0" fmla="*/ 24765 w 24765"/>
                  <a:gd name="connsiteY0" fmla="*/ 0 h 25717"/>
                  <a:gd name="connsiteX1" fmla="*/ 24765 w 24765"/>
                  <a:gd name="connsiteY1" fmla="*/ 11430 h 25717"/>
                  <a:gd name="connsiteX2" fmla="*/ 0 w 24765"/>
                  <a:gd name="connsiteY2" fmla="*/ 25718 h 25717"/>
                  <a:gd name="connsiteX3" fmla="*/ 0 w 24765"/>
                  <a:gd name="connsiteY3" fmla="*/ 14288 h 25717"/>
                  <a:gd name="connsiteX4" fmla="*/ 24765 w 24765"/>
                  <a:gd name="connsiteY4" fmla="*/ 0 h 2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765" h="25717">
                    <a:moveTo>
                      <a:pt x="24765" y="0"/>
                    </a:moveTo>
                    <a:lnTo>
                      <a:pt x="24765" y="11430"/>
                    </a:lnTo>
                    <a:lnTo>
                      <a:pt x="0" y="25718"/>
                    </a:lnTo>
                    <a:lnTo>
                      <a:pt x="0" y="14288"/>
                    </a:lnTo>
                    <a:lnTo>
                      <a:pt x="24765" y="0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7" name="Freeform: Shape 26">
                <a:extLst>
                  <a:ext uri="{FF2B5EF4-FFF2-40B4-BE49-F238E27FC236}">
                    <a16:creationId xmlns:a16="http://schemas.microsoft.com/office/drawing/2014/main" id="{920A0D96-35B5-43C5-9030-4A368A1E1DB9}"/>
                  </a:ext>
                </a:extLst>
              </p:cNvPr>
              <p:cNvSpPr/>
              <p:nvPr/>
            </p:nvSpPr>
            <p:spPr>
              <a:xfrm>
                <a:off x="6359841" y="4983117"/>
                <a:ext cx="24765" cy="25717"/>
              </a:xfrm>
              <a:custGeom>
                <a:avLst/>
                <a:gdLst>
                  <a:gd name="connsiteX0" fmla="*/ 24765 w 24765"/>
                  <a:gd name="connsiteY0" fmla="*/ 0 h 25717"/>
                  <a:gd name="connsiteX1" fmla="*/ 24765 w 24765"/>
                  <a:gd name="connsiteY1" fmla="*/ 11430 h 25717"/>
                  <a:gd name="connsiteX2" fmla="*/ 0 w 24765"/>
                  <a:gd name="connsiteY2" fmla="*/ 25718 h 25717"/>
                  <a:gd name="connsiteX3" fmla="*/ 0 w 24765"/>
                  <a:gd name="connsiteY3" fmla="*/ 14288 h 25717"/>
                  <a:gd name="connsiteX4" fmla="*/ 24765 w 24765"/>
                  <a:gd name="connsiteY4" fmla="*/ 0 h 2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765" h="25717">
                    <a:moveTo>
                      <a:pt x="24765" y="0"/>
                    </a:moveTo>
                    <a:lnTo>
                      <a:pt x="24765" y="11430"/>
                    </a:lnTo>
                    <a:lnTo>
                      <a:pt x="0" y="25718"/>
                    </a:lnTo>
                    <a:lnTo>
                      <a:pt x="0" y="14288"/>
                    </a:lnTo>
                    <a:lnTo>
                      <a:pt x="24765" y="0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8" name="Graphic 1">
              <a:extLst>
                <a:ext uri="{FF2B5EF4-FFF2-40B4-BE49-F238E27FC236}">
                  <a16:creationId xmlns:a16="http://schemas.microsoft.com/office/drawing/2014/main" id="{60552E3E-A00F-442D-A1F8-E49CCCAA6EA5}"/>
                </a:ext>
              </a:extLst>
            </p:cNvPr>
            <p:cNvGrpSpPr/>
            <p:nvPr/>
          </p:nvGrpSpPr>
          <p:grpSpPr>
            <a:xfrm>
              <a:off x="6258875" y="4971628"/>
              <a:ext cx="125730" cy="84771"/>
              <a:chOff x="6258876" y="4971687"/>
              <a:chExt cx="125730" cy="84772"/>
            </a:xfrm>
            <a:solidFill>
              <a:srgbClr val="5E5F5F"/>
            </a:solidFill>
          </p:grpSpPr>
          <p:sp>
            <p:nvSpPr>
              <p:cNvPr id="29" name="Freeform: Shape 28">
                <a:extLst>
                  <a:ext uri="{FF2B5EF4-FFF2-40B4-BE49-F238E27FC236}">
                    <a16:creationId xmlns:a16="http://schemas.microsoft.com/office/drawing/2014/main" id="{F326C641-9ED8-44DA-9D52-0760CB1C9E55}"/>
                  </a:ext>
                </a:extLst>
              </p:cNvPr>
              <p:cNvSpPr/>
              <p:nvPr/>
            </p:nvSpPr>
            <p:spPr>
              <a:xfrm>
                <a:off x="6258876" y="5030742"/>
                <a:ext cx="24764" cy="25717"/>
              </a:xfrm>
              <a:custGeom>
                <a:avLst/>
                <a:gdLst>
                  <a:gd name="connsiteX0" fmla="*/ 24765 w 24764"/>
                  <a:gd name="connsiteY0" fmla="*/ 0 h 25717"/>
                  <a:gd name="connsiteX1" fmla="*/ 24765 w 24764"/>
                  <a:gd name="connsiteY1" fmla="*/ 11430 h 25717"/>
                  <a:gd name="connsiteX2" fmla="*/ 0 w 24764"/>
                  <a:gd name="connsiteY2" fmla="*/ 25718 h 25717"/>
                  <a:gd name="connsiteX3" fmla="*/ 0 w 24764"/>
                  <a:gd name="connsiteY3" fmla="*/ 14288 h 25717"/>
                  <a:gd name="connsiteX4" fmla="*/ 24765 w 24764"/>
                  <a:gd name="connsiteY4" fmla="*/ 0 h 2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764" h="25717">
                    <a:moveTo>
                      <a:pt x="24765" y="0"/>
                    </a:moveTo>
                    <a:lnTo>
                      <a:pt x="24765" y="11430"/>
                    </a:lnTo>
                    <a:lnTo>
                      <a:pt x="0" y="25718"/>
                    </a:lnTo>
                    <a:lnTo>
                      <a:pt x="0" y="14288"/>
                    </a:lnTo>
                    <a:lnTo>
                      <a:pt x="24765" y="0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0" name="Freeform: Shape 29">
                <a:extLst>
                  <a:ext uri="{FF2B5EF4-FFF2-40B4-BE49-F238E27FC236}">
                    <a16:creationId xmlns:a16="http://schemas.microsoft.com/office/drawing/2014/main" id="{B95CF8AB-9A89-4A97-93BF-1EF48813CF8A}"/>
                  </a:ext>
                </a:extLst>
              </p:cNvPr>
              <p:cNvSpPr/>
              <p:nvPr/>
            </p:nvSpPr>
            <p:spPr>
              <a:xfrm>
                <a:off x="6292214" y="5010740"/>
                <a:ext cx="24764" cy="25717"/>
              </a:xfrm>
              <a:custGeom>
                <a:avLst/>
                <a:gdLst>
                  <a:gd name="connsiteX0" fmla="*/ 24765 w 24764"/>
                  <a:gd name="connsiteY0" fmla="*/ 0 h 25717"/>
                  <a:gd name="connsiteX1" fmla="*/ 24765 w 24764"/>
                  <a:gd name="connsiteY1" fmla="*/ 11430 h 25717"/>
                  <a:gd name="connsiteX2" fmla="*/ 0 w 24764"/>
                  <a:gd name="connsiteY2" fmla="*/ 25717 h 25717"/>
                  <a:gd name="connsiteX3" fmla="*/ 0 w 24764"/>
                  <a:gd name="connsiteY3" fmla="*/ 14288 h 25717"/>
                  <a:gd name="connsiteX4" fmla="*/ 24765 w 24764"/>
                  <a:gd name="connsiteY4" fmla="*/ 0 h 2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764" h="25717">
                    <a:moveTo>
                      <a:pt x="24765" y="0"/>
                    </a:moveTo>
                    <a:lnTo>
                      <a:pt x="24765" y="11430"/>
                    </a:lnTo>
                    <a:lnTo>
                      <a:pt x="0" y="25717"/>
                    </a:lnTo>
                    <a:lnTo>
                      <a:pt x="0" y="14288"/>
                    </a:lnTo>
                    <a:lnTo>
                      <a:pt x="24765" y="0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1" name="Freeform: Shape 30">
                <a:extLst>
                  <a:ext uri="{FF2B5EF4-FFF2-40B4-BE49-F238E27FC236}">
                    <a16:creationId xmlns:a16="http://schemas.microsoft.com/office/drawing/2014/main" id="{4144B2A9-45D5-4990-B309-35B68A9CA684}"/>
                  </a:ext>
                </a:extLst>
              </p:cNvPr>
              <p:cNvSpPr/>
              <p:nvPr/>
            </p:nvSpPr>
            <p:spPr>
              <a:xfrm>
                <a:off x="6326504" y="4991690"/>
                <a:ext cx="24765" cy="25717"/>
              </a:xfrm>
              <a:custGeom>
                <a:avLst/>
                <a:gdLst>
                  <a:gd name="connsiteX0" fmla="*/ 24765 w 24765"/>
                  <a:gd name="connsiteY0" fmla="*/ 0 h 25717"/>
                  <a:gd name="connsiteX1" fmla="*/ 24765 w 24765"/>
                  <a:gd name="connsiteY1" fmla="*/ 11430 h 25717"/>
                  <a:gd name="connsiteX2" fmla="*/ 0 w 24765"/>
                  <a:gd name="connsiteY2" fmla="*/ 25718 h 25717"/>
                  <a:gd name="connsiteX3" fmla="*/ 0 w 24765"/>
                  <a:gd name="connsiteY3" fmla="*/ 14288 h 25717"/>
                  <a:gd name="connsiteX4" fmla="*/ 24765 w 24765"/>
                  <a:gd name="connsiteY4" fmla="*/ 0 h 2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765" h="25717">
                    <a:moveTo>
                      <a:pt x="24765" y="0"/>
                    </a:moveTo>
                    <a:lnTo>
                      <a:pt x="24765" y="11430"/>
                    </a:lnTo>
                    <a:lnTo>
                      <a:pt x="0" y="25718"/>
                    </a:lnTo>
                    <a:lnTo>
                      <a:pt x="0" y="14288"/>
                    </a:lnTo>
                    <a:lnTo>
                      <a:pt x="24765" y="0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2" name="Freeform: Shape 31">
                <a:extLst>
                  <a:ext uri="{FF2B5EF4-FFF2-40B4-BE49-F238E27FC236}">
                    <a16:creationId xmlns:a16="http://schemas.microsoft.com/office/drawing/2014/main" id="{6D095161-5C79-4E5D-8077-B063FB095281}"/>
                  </a:ext>
                </a:extLst>
              </p:cNvPr>
              <p:cNvSpPr/>
              <p:nvPr/>
            </p:nvSpPr>
            <p:spPr>
              <a:xfrm>
                <a:off x="6359841" y="4971687"/>
                <a:ext cx="24765" cy="25717"/>
              </a:xfrm>
              <a:custGeom>
                <a:avLst/>
                <a:gdLst>
                  <a:gd name="connsiteX0" fmla="*/ 24765 w 24765"/>
                  <a:gd name="connsiteY0" fmla="*/ 0 h 25717"/>
                  <a:gd name="connsiteX1" fmla="*/ 24765 w 24765"/>
                  <a:gd name="connsiteY1" fmla="*/ 11430 h 25717"/>
                  <a:gd name="connsiteX2" fmla="*/ 0 w 24765"/>
                  <a:gd name="connsiteY2" fmla="*/ 25717 h 25717"/>
                  <a:gd name="connsiteX3" fmla="*/ 0 w 24765"/>
                  <a:gd name="connsiteY3" fmla="*/ 14288 h 25717"/>
                  <a:gd name="connsiteX4" fmla="*/ 24765 w 24765"/>
                  <a:gd name="connsiteY4" fmla="*/ 0 h 2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765" h="25717">
                    <a:moveTo>
                      <a:pt x="24765" y="0"/>
                    </a:moveTo>
                    <a:lnTo>
                      <a:pt x="24765" y="11430"/>
                    </a:lnTo>
                    <a:lnTo>
                      <a:pt x="0" y="25717"/>
                    </a:lnTo>
                    <a:lnTo>
                      <a:pt x="0" y="14288"/>
                    </a:lnTo>
                    <a:lnTo>
                      <a:pt x="24765" y="0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33" name="Graphic 1">
              <a:extLst>
                <a:ext uri="{FF2B5EF4-FFF2-40B4-BE49-F238E27FC236}">
                  <a16:creationId xmlns:a16="http://schemas.microsoft.com/office/drawing/2014/main" id="{60552E3E-A00F-442D-A1F8-E49CCCAA6EA5}"/>
                </a:ext>
              </a:extLst>
            </p:cNvPr>
            <p:cNvGrpSpPr/>
            <p:nvPr/>
          </p:nvGrpSpPr>
          <p:grpSpPr>
            <a:xfrm>
              <a:off x="6258875" y="4994487"/>
              <a:ext cx="125730" cy="84771"/>
              <a:chOff x="6258876" y="4994547"/>
              <a:chExt cx="125730" cy="84772"/>
            </a:xfrm>
            <a:solidFill>
              <a:srgbClr val="5E5F5F"/>
            </a:solidFill>
          </p:grpSpPr>
          <p:sp>
            <p:nvSpPr>
              <p:cNvPr id="34" name="Freeform: Shape 33">
                <a:extLst>
                  <a:ext uri="{FF2B5EF4-FFF2-40B4-BE49-F238E27FC236}">
                    <a16:creationId xmlns:a16="http://schemas.microsoft.com/office/drawing/2014/main" id="{8E7B4235-B6AE-49B0-8A61-928F7C2919D9}"/>
                  </a:ext>
                </a:extLst>
              </p:cNvPr>
              <p:cNvSpPr/>
              <p:nvPr/>
            </p:nvSpPr>
            <p:spPr>
              <a:xfrm>
                <a:off x="6258876" y="5053602"/>
                <a:ext cx="24764" cy="25717"/>
              </a:xfrm>
              <a:custGeom>
                <a:avLst/>
                <a:gdLst>
                  <a:gd name="connsiteX0" fmla="*/ 24765 w 24764"/>
                  <a:gd name="connsiteY0" fmla="*/ 0 h 25717"/>
                  <a:gd name="connsiteX1" fmla="*/ 24765 w 24764"/>
                  <a:gd name="connsiteY1" fmla="*/ 11430 h 25717"/>
                  <a:gd name="connsiteX2" fmla="*/ 0 w 24764"/>
                  <a:gd name="connsiteY2" fmla="*/ 25717 h 25717"/>
                  <a:gd name="connsiteX3" fmla="*/ 0 w 24764"/>
                  <a:gd name="connsiteY3" fmla="*/ 14288 h 25717"/>
                  <a:gd name="connsiteX4" fmla="*/ 24765 w 24764"/>
                  <a:gd name="connsiteY4" fmla="*/ 0 h 2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764" h="25717">
                    <a:moveTo>
                      <a:pt x="24765" y="0"/>
                    </a:moveTo>
                    <a:lnTo>
                      <a:pt x="24765" y="11430"/>
                    </a:lnTo>
                    <a:lnTo>
                      <a:pt x="0" y="25717"/>
                    </a:lnTo>
                    <a:lnTo>
                      <a:pt x="0" y="14288"/>
                    </a:lnTo>
                    <a:lnTo>
                      <a:pt x="24765" y="0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5" name="Freeform: Shape 34">
                <a:extLst>
                  <a:ext uri="{FF2B5EF4-FFF2-40B4-BE49-F238E27FC236}">
                    <a16:creationId xmlns:a16="http://schemas.microsoft.com/office/drawing/2014/main" id="{CBC8AA7D-42C9-4747-ABC2-CF5CD184E91D}"/>
                  </a:ext>
                </a:extLst>
              </p:cNvPr>
              <p:cNvSpPr/>
              <p:nvPr/>
            </p:nvSpPr>
            <p:spPr>
              <a:xfrm>
                <a:off x="6292214" y="5034552"/>
                <a:ext cx="24764" cy="25717"/>
              </a:xfrm>
              <a:custGeom>
                <a:avLst/>
                <a:gdLst>
                  <a:gd name="connsiteX0" fmla="*/ 24765 w 24764"/>
                  <a:gd name="connsiteY0" fmla="*/ 0 h 25717"/>
                  <a:gd name="connsiteX1" fmla="*/ 24765 w 24764"/>
                  <a:gd name="connsiteY1" fmla="*/ 11430 h 25717"/>
                  <a:gd name="connsiteX2" fmla="*/ 0 w 24764"/>
                  <a:gd name="connsiteY2" fmla="*/ 25717 h 25717"/>
                  <a:gd name="connsiteX3" fmla="*/ 0 w 24764"/>
                  <a:gd name="connsiteY3" fmla="*/ 14288 h 25717"/>
                  <a:gd name="connsiteX4" fmla="*/ 24765 w 24764"/>
                  <a:gd name="connsiteY4" fmla="*/ 0 h 2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764" h="25717">
                    <a:moveTo>
                      <a:pt x="24765" y="0"/>
                    </a:moveTo>
                    <a:lnTo>
                      <a:pt x="24765" y="11430"/>
                    </a:lnTo>
                    <a:lnTo>
                      <a:pt x="0" y="25717"/>
                    </a:lnTo>
                    <a:lnTo>
                      <a:pt x="0" y="14288"/>
                    </a:lnTo>
                    <a:lnTo>
                      <a:pt x="24765" y="0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6" name="Freeform: Shape 35">
                <a:extLst>
                  <a:ext uri="{FF2B5EF4-FFF2-40B4-BE49-F238E27FC236}">
                    <a16:creationId xmlns:a16="http://schemas.microsoft.com/office/drawing/2014/main" id="{78CDEEEC-1C4B-48D3-A04C-6C906EA63667}"/>
                  </a:ext>
                </a:extLst>
              </p:cNvPr>
              <p:cNvSpPr/>
              <p:nvPr/>
            </p:nvSpPr>
            <p:spPr>
              <a:xfrm>
                <a:off x="6326504" y="5014550"/>
                <a:ext cx="24765" cy="25717"/>
              </a:xfrm>
              <a:custGeom>
                <a:avLst/>
                <a:gdLst>
                  <a:gd name="connsiteX0" fmla="*/ 24765 w 24765"/>
                  <a:gd name="connsiteY0" fmla="*/ 0 h 25717"/>
                  <a:gd name="connsiteX1" fmla="*/ 24765 w 24765"/>
                  <a:gd name="connsiteY1" fmla="*/ 11430 h 25717"/>
                  <a:gd name="connsiteX2" fmla="*/ 0 w 24765"/>
                  <a:gd name="connsiteY2" fmla="*/ 25717 h 25717"/>
                  <a:gd name="connsiteX3" fmla="*/ 0 w 24765"/>
                  <a:gd name="connsiteY3" fmla="*/ 14288 h 25717"/>
                  <a:gd name="connsiteX4" fmla="*/ 24765 w 24765"/>
                  <a:gd name="connsiteY4" fmla="*/ 0 h 2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765" h="25717">
                    <a:moveTo>
                      <a:pt x="24765" y="0"/>
                    </a:moveTo>
                    <a:lnTo>
                      <a:pt x="24765" y="11430"/>
                    </a:lnTo>
                    <a:lnTo>
                      <a:pt x="0" y="25717"/>
                    </a:lnTo>
                    <a:lnTo>
                      <a:pt x="0" y="14288"/>
                    </a:lnTo>
                    <a:lnTo>
                      <a:pt x="24765" y="0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7" name="Freeform: Shape 36">
                <a:extLst>
                  <a:ext uri="{FF2B5EF4-FFF2-40B4-BE49-F238E27FC236}">
                    <a16:creationId xmlns:a16="http://schemas.microsoft.com/office/drawing/2014/main" id="{43B47749-9D24-487F-97B0-77ABC521C871}"/>
                  </a:ext>
                </a:extLst>
              </p:cNvPr>
              <p:cNvSpPr/>
              <p:nvPr/>
            </p:nvSpPr>
            <p:spPr>
              <a:xfrm>
                <a:off x="6359841" y="4994547"/>
                <a:ext cx="24765" cy="25717"/>
              </a:xfrm>
              <a:custGeom>
                <a:avLst/>
                <a:gdLst>
                  <a:gd name="connsiteX0" fmla="*/ 24765 w 24765"/>
                  <a:gd name="connsiteY0" fmla="*/ 0 h 25717"/>
                  <a:gd name="connsiteX1" fmla="*/ 24765 w 24765"/>
                  <a:gd name="connsiteY1" fmla="*/ 11430 h 25717"/>
                  <a:gd name="connsiteX2" fmla="*/ 0 w 24765"/>
                  <a:gd name="connsiteY2" fmla="*/ 25718 h 25717"/>
                  <a:gd name="connsiteX3" fmla="*/ 0 w 24765"/>
                  <a:gd name="connsiteY3" fmla="*/ 14288 h 25717"/>
                  <a:gd name="connsiteX4" fmla="*/ 24765 w 24765"/>
                  <a:gd name="connsiteY4" fmla="*/ 0 h 2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765" h="25717">
                    <a:moveTo>
                      <a:pt x="24765" y="0"/>
                    </a:moveTo>
                    <a:lnTo>
                      <a:pt x="24765" y="11430"/>
                    </a:lnTo>
                    <a:lnTo>
                      <a:pt x="0" y="25718"/>
                    </a:lnTo>
                    <a:lnTo>
                      <a:pt x="0" y="14288"/>
                    </a:lnTo>
                    <a:lnTo>
                      <a:pt x="24765" y="0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38" name="Graphic 1">
              <a:extLst>
                <a:ext uri="{FF2B5EF4-FFF2-40B4-BE49-F238E27FC236}">
                  <a16:creationId xmlns:a16="http://schemas.microsoft.com/office/drawing/2014/main" id="{60552E3E-A00F-442D-A1F8-E49CCCAA6EA5}"/>
                </a:ext>
              </a:extLst>
            </p:cNvPr>
            <p:cNvGrpSpPr/>
            <p:nvPr/>
          </p:nvGrpSpPr>
          <p:grpSpPr>
            <a:xfrm>
              <a:off x="6257923" y="4962103"/>
              <a:ext cx="123825" cy="80961"/>
              <a:chOff x="6257924" y="4962162"/>
              <a:chExt cx="123825" cy="80962"/>
            </a:xfrm>
            <a:solidFill>
              <a:srgbClr val="E5E6E5"/>
            </a:solidFill>
          </p:grpSpPr>
          <p:sp>
            <p:nvSpPr>
              <p:cNvPr id="39" name="Freeform: Shape 38">
                <a:extLst>
                  <a:ext uri="{FF2B5EF4-FFF2-40B4-BE49-F238E27FC236}">
                    <a16:creationId xmlns:a16="http://schemas.microsoft.com/office/drawing/2014/main" id="{15175E19-2715-4A16-B192-24015E79120E}"/>
                  </a:ext>
                </a:extLst>
              </p:cNvPr>
              <p:cNvSpPr/>
              <p:nvPr/>
            </p:nvSpPr>
            <p:spPr>
              <a:xfrm>
                <a:off x="6257924" y="5021217"/>
                <a:ext cx="21907" cy="21907"/>
              </a:xfrm>
              <a:custGeom>
                <a:avLst/>
                <a:gdLst>
                  <a:gd name="connsiteX0" fmla="*/ 21907 w 21907"/>
                  <a:gd name="connsiteY0" fmla="*/ 0 h 21907"/>
                  <a:gd name="connsiteX1" fmla="*/ 21907 w 21907"/>
                  <a:gd name="connsiteY1" fmla="*/ 8573 h 21907"/>
                  <a:gd name="connsiteX2" fmla="*/ 0 w 21907"/>
                  <a:gd name="connsiteY2" fmla="*/ 21908 h 21907"/>
                  <a:gd name="connsiteX3" fmla="*/ 0 w 21907"/>
                  <a:gd name="connsiteY3" fmla="*/ 13335 h 21907"/>
                  <a:gd name="connsiteX4" fmla="*/ 21907 w 21907"/>
                  <a:gd name="connsiteY4" fmla="*/ 0 h 219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907" h="21907">
                    <a:moveTo>
                      <a:pt x="21907" y="0"/>
                    </a:moveTo>
                    <a:lnTo>
                      <a:pt x="21907" y="8573"/>
                    </a:lnTo>
                    <a:lnTo>
                      <a:pt x="0" y="21908"/>
                    </a:lnTo>
                    <a:lnTo>
                      <a:pt x="0" y="13335"/>
                    </a:lnTo>
                    <a:lnTo>
                      <a:pt x="21907" y="0"/>
                    </a:lnTo>
                    <a:close/>
                  </a:path>
                </a:pathLst>
              </a:custGeom>
              <a:solidFill>
                <a:srgbClr val="E5E6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0" name="Freeform: Shape 39">
                <a:extLst>
                  <a:ext uri="{FF2B5EF4-FFF2-40B4-BE49-F238E27FC236}">
                    <a16:creationId xmlns:a16="http://schemas.microsoft.com/office/drawing/2014/main" id="{5B71CAF4-3C1E-481B-9120-3577E8A8214B}"/>
                  </a:ext>
                </a:extLst>
              </p:cNvPr>
              <p:cNvSpPr/>
              <p:nvPr/>
            </p:nvSpPr>
            <p:spPr>
              <a:xfrm>
                <a:off x="6292214" y="5001215"/>
                <a:ext cx="21907" cy="21907"/>
              </a:xfrm>
              <a:custGeom>
                <a:avLst/>
                <a:gdLst>
                  <a:gd name="connsiteX0" fmla="*/ 21908 w 21907"/>
                  <a:gd name="connsiteY0" fmla="*/ 0 h 21907"/>
                  <a:gd name="connsiteX1" fmla="*/ 21908 w 21907"/>
                  <a:gd name="connsiteY1" fmla="*/ 8573 h 21907"/>
                  <a:gd name="connsiteX2" fmla="*/ 0 w 21907"/>
                  <a:gd name="connsiteY2" fmla="*/ 21907 h 21907"/>
                  <a:gd name="connsiteX3" fmla="*/ 0 w 21907"/>
                  <a:gd name="connsiteY3" fmla="*/ 13335 h 21907"/>
                  <a:gd name="connsiteX4" fmla="*/ 21908 w 21907"/>
                  <a:gd name="connsiteY4" fmla="*/ 0 h 219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907" h="21907">
                    <a:moveTo>
                      <a:pt x="21908" y="0"/>
                    </a:moveTo>
                    <a:lnTo>
                      <a:pt x="21908" y="8573"/>
                    </a:lnTo>
                    <a:lnTo>
                      <a:pt x="0" y="21907"/>
                    </a:lnTo>
                    <a:lnTo>
                      <a:pt x="0" y="13335"/>
                    </a:lnTo>
                    <a:lnTo>
                      <a:pt x="21908" y="0"/>
                    </a:lnTo>
                    <a:close/>
                  </a:path>
                </a:pathLst>
              </a:custGeom>
              <a:solidFill>
                <a:srgbClr val="E5E6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1" name="Freeform: Shape 40">
                <a:extLst>
                  <a:ext uri="{FF2B5EF4-FFF2-40B4-BE49-F238E27FC236}">
                    <a16:creationId xmlns:a16="http://schemas.microsoft.com/office/drawing/2014/main" id="{F154E06E-2CF5-4630-940B-DE4A541B7D4B}"/>
                  </a:ext>
                </a:extLst>
              </p:cNvPr>
              <p:cNvSpPr/>
              <p:nvPr/>
            </p:nvSpPr>
            <p:spPr>
              <a:xfrm>
                <a:off x="6326504" y="4981212"/>
                <a:ext cx="21907" cy="21907"/>
              </a:xfrm>
              <a:custGeom>
                <a:avLst/>
                <a:gdLst>
                  <a:gd name="connsiteX0" fmla="*/ 21908 w 21907"/>
                  <a:gd name="connsiteY0" fmla="*/ 0 h 21907"/>
                  <a:gd name="connsiteX1" fmla="*/ 21908 w 21907"/>
                  <a:gd name="connsiteY1" fmla="*/ 8572 h 21907"/>
                  <a:gd name="connsiteX2" fmla="*/ 0 w 21907"/>
                  <a:gd name="connsiteY2" fmla="*/ 21907 h 21907"/>
                  <a:gd name="connsiteX3" fmla="*/ 0 w 21907"/>
                  <a:gd name="connsiteY3" fmla="*/ 13335 h 21907"/>
                  <a:gd name="connsiteX4" fmla="*/ 21908 w 21907"/>
                  <a:gd name="connsiteY4" fmla="*/ 0 h 219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907" h="21907">
                    <a:moveTo>
                      <a:pt x="21908" y="0"/>
                    </a:moveTo>
                    <a:lnTo>
                      <a:pt x="21908" y="8572"/>
                    </a:lnTo>
                    <a:lnTo>
                      <a:pt x="0" y="21907"/>
                    </a:lnTo>
                    <a:lnTo>
                      <a:pt x="0" y="13335"/>
                    </a:lnTo>
                    <a:lnTo>
                      <a:pt x="21908" y="0"/>
                    </a:lnTo>
                    <a:close/>
                  </a:path>
                </a:pathLst>
              </a:custGeom>
              <a:solidFill>
                <a:srgbClr val="E5E6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2" name="Freeform: Shape 41">
                <a:extLst>
                  <a:ext uri="{FF2B5EF4-FFF2-40B4-BE49-F238E27FC236}">
                    <a16:creationId xmlns:a16="http://schemas.microsoft.com/office/drawing/2014/main" id="{BB6D4B6B-D406-46D6-9F0A-76A67FF28CF4}"/>
                  </a:ext>
                </a:extLst>
              </p:cNvPr>
              <p:cNvSpPr/>
              <p:nvPr/>
            </p:nvSpPr>
            <p:spPr>
              <a:xfrm>
                <a:off x="6359841" y="4962162"/>
                <a:ext cx="21907" cy="21907"/>
              </a:xfrm>
              <a:custGeom>
                <a:avLst/>
                <a:gdLst>
                  <a:gd name="connsiteX0" fmla="*/ 21908 w 21907"/>
                  <a:gd name="connsiteY0" fmla="*/ 0 h 21907"/>
                  <a:gd name="connsiteX1" fmla="*/ 21908 w 21907"/>
                  <a:gd name="connsiteY1" fmla="*/ 8572 h 21907"/>
                  <a:gd name="connsiteX2" fmla="*/ 0 w 21907"/>
                  <a:gd name="connsiteY2" fmla="*/ 21907 h 21907"/>
                  <a:gd name="connsiteX3" fmla="*/ 0 w 21907"/>
                  <a:gd name="connsiteY3" fmla="*/ 13335 h 21907"/>
                  <a:gd name="connsiteX4" fmla="*/ 21908 w 21907"/>
                  <a:gd name="connsiteY4" fmla="*/ 0 h 219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907" h="21907">
                    <a:moveTo>
                      <a:pt x="21908" y="0"/>
                    </a:moveTo>
                    <a:lnTo>
                      <a:pt x="21908" y="8572"/>
                    </a:lnTo>
                    <a:lnTo>
                      <a:pt x="0" y="21907"/>
                    </a:lnTo>
                    <a:lnTo>
                      <a:pt x="0" y="13335"/>
                    </a:lnTo>
                    <a:lnTo>
                      <a:pt x="21908" y="0"/>
                    </a:lnTo>
                    <a:close/>
                  </a:path>
                </a:pathLst>
              </a:custGeom>
              <a:solidFill>
                <a:srgbClr val="E5E6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43" name="Graphic 1">
              <a:extLst>
                <a:ext uri="{FF2B5EF4-FFF2-40B4-BE49-F238E27FC236}">
                  <a16:creationId xmlns:a16="http://schemas.microsoft.com/office/drawing/2014/main" id="{60552E3E-A00F-442D-A1F8-E49CCCAA6EA5}"/>
                </a:ext>
              </a:extLst>
            </p:cNvPr>
            <p:cNvGrpSpPr/>
            <p:nvPr/>
          </p:nvGrpSpPr>
          <p:grpSpPr>
            <a:xfrm>
              <a:off x="6257923" y="4984962"/>
              <a:ext cx="123825" cy="80961"/>
              <a:chOff x="6257924" y="4985022"/>
              <a:chExt cx="123825" cy="80962"/>
            </a:xfrm>
            <a:solidFill>
              <a:srgbClr val="E5E6E5"/>
            </a:solidFill>
          </p:grpSpPr>
          <p:sp>
            <p:nvSpPr>
              <p:cNvPr id="44" name="Freeform: Shape 43">
                <a:extLst>
                  <a:ext uri="{FF2B5EF4-FFF2-40B4-BE49-F238E27FC236}">
                    <a16:creationId xmlns:a16="http://schemas.microsoft.com/office/drawing/2014/main" id="{270DD9F5-64BF-4360-B11E-699A7073E686}"/>
                  </a:ext>
                </a:extLst>
              </p:cNvPr>
              <p:cNvSpPr/>
              <p:nvPr/>
            </p:nvSpPr>
            <p:spPr>
              <a:xfrm>
                <a:off x="6257924" y="5044077"/>
                <a:ext cx="21907" cy="21907"/>
              </a:xfrm>
              <a:custGeom>
                <a:avLst/>
                <a:gdLst>
                  <a:gd name="connsiteX0" fmla="*/ 21907 w 21907"/>
                  <a:gd name="connsiteY0" fmla="*/ 0 h 21907"/>
                  <a:gd name="connsiteX1" fmla="*/ 21907 w 21907"/>
                  <a:gd name="connsiteY1" fmla="*/ 8573 h 21907"/>
                  <a:gd name="connsiteX2" fmla="*/ 0 w 21907"/>
                  <a:gd name="connsiteY2" fmla="*/ 21908 h 21907"/>
                  <a:gd name="connsiteX3" fmla="*/ 0 w 21907"/>
                  <a:gd name="connsiteY3" fmla="*/ 13335 h 21907"/>
                  <a:gd name="connsiteX4" fmla="*/ 21907 w 21907"/>
                  <a:gd name="connsiteY4" fmla="*/ 0 h 219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907" h="21907">
                    <a:moveTo>
                      <a:pt x="21907" y="0"/>
                    </a:moveTo>
                    <a:lnTo>
                      <a:pt x="21907" y="8573"/>
                    </a:lnTo>
                    <a:lnTo>
                      <a:pt x="0" y="21908"/>
                    </a:lnTo>
                    <a:lnTo>
                      <a:pt x="0" y="13335"/>
                    </a:lnTo>
                    <a:lnTo>
                      <a:pt x="21907" y="0"/>
                    </a:lnTo>
                    <a:close/>
                  </a:path>
                </a:pathLst>
              </a:custGeom>
              <a:solidFill>
                <a:srgbClr val="E5E6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5" name="Freeform: Shape 44">
                <a:extLst>
                  <a:ext uri="{FF2B5EF4-FFF2-40B4-BE49-F238E27FC236}">
                    <a16:creationId xmlns:a16="http://schemas.microsoft.com/office/drawing/2014/main" id="{FEF787CB-3B48-464F-B49E-ADEF8EFAB052}"/>
                  </a:ext>
                </a:extLst>
              </p:cNvPr>
              <p:cNvSpPr/>
              <p:nvPr/>
            </p:nvSpPr>
            <p:spPr>
              <a:xfrm>
                <a:off x="6292214" y="5024075"/>
                <a:ext cx="21907" cy="21907"/>
              </a:xfrm>
              <a:custGeom>
                <a:avLst/>
                <a:gdLst>
                  <a:gd name="connsiteX0" fmla="*/ 21908 w 21907"/>
                  <a:gd name="connsiteY0" fmla="*/ 0 h 21907"/>
                  <a:gd name="connsiteX1" fmla="*/ 21908 w 21907"/>
                  <a:gd name="connsiteY1" fmla="*/ 8573 h 21907"/>
                  <a:gd name="connsiteX2" fmla="*/ 0 w 21907"/>
                  <a:gd name="connsiteY2" fmla="*/ 21907 h 21907"/>
                  <a:gd name="connsiteX3" fmla="*/ 0 w 21907"/>
                  <a:gd name="connsiteY3" fmla="*/ 13335 h 21907"/>
                  <a:gd name="connsiteX4" fmla="*/ 21908 w 21907"/>
                  <a:gd name="connsiteY4" fmla="*/ 0 h 219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907" h="21907">
                    <a:moveTo>
                      <a:pt x="21908" y="0"/>
                    </a:moveTo>
                    <a:lnTo>
                      <a:pt x="21908" y="8573"/>
                    </a:lnTo>
                    <a:lnTo>
                      <a:pt x="0" y="21907"/>
                    </a:lnTo>
                    <a:lnTo>
                      <a:pt x="0" y="13335"/>
                    </a:lnTo>
                    <a:lnTo>
                      <a:pt x="21908" y="0"/>
                    </a:lnTo>
                    <a:close/>
                  </a:path>
                </a:pathLst>
              </a:custGeom>
              <a:solidFill>
                <a:srgbClr val="E5E6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6" name="Freeform: Shape 45">
                <a:extLst>
                  <a:ext uri="{FF2B5EF4-FFF2-40B4-BE49-F238E27FC236}">
                    <a16:creationId xmlns:a16="http://schemas.microsoft.com/office/drawing/2014/main" id="{F08E2234-A602-44CB-A953-7C5E0D7B60A4}"/>
                  </a:ext>
                </a:extLst>
              </p:cNvPr>
              <p:cNvSpPr/>
              <p:nvPr/>
            </p:nvSpPr>
            <p:spPr>
              <a:xfrm>
                <a:off x="6326504" y="5005025"/>
                <a:ext cx="21907" cy="21907"/>
              </a:xfrm>
              <a:custGeom>
                <a:avLst/>
                <a:gdLst>
                  <a:gd name="connsiteX0" fmla="*/ 21908 w 21907"/>
                  <a:gd name="connsiteY0" fmla="*/ 0 h 21907"/>
                  <a:gd name="connsiteX1" fmla="*/ 21908 w 21907"/>
                  <a:gd name="connsiteY1" fmla="*/ 8572 h 21907"/>
                  <a:gd name="connsiteX2" fmla="*/ 0 w 21907"/>
                  <a:gd name="connsiteY2" fmla="*/ 21907 h 21907"/>
                  <a:gd name="connsiteX3" fmla="*/ 0 w 21907"/>
                  <a:gd name="connsiteY3" fmla="*/ 13335 h 21907"/>
                  <a:gd name="connsiteX4" fmla="*/ 21908 w 21907"/>
                  <a:gd name="connsiteY4" fmla="*/ 0 h 219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907" h="21907">
                    <a:moveTo>
                      <a:pt x="21908" y="0"/>
                    </a:moveTo>
                    <a:lnTo>
                      <a:pt x="21908" y="8572"/>
                    </a:lnTo>
                    <a:lnTo>
                      <a:pt x="0" y="21907"/>
                    </a:lnTo>
                    <a:lnTo>
                      <a:pt x="0" y="13335"/>
                    </a:lnTo>
                    <a:lnTo>
                      <a:pt x="21908" y="0"/>
                    </a:lnTo>
                    <a:close/>
                  </a:path>
                </a:pathLst>
              </a:custGeom>
              <a:solidFill>
                <a:srgbClr val="E5E6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7" name="Freeform: Shape 46">
                <a:extLst>
                  <a:ext uri="{FF2B5EF4-FFF2-40B4-BE49-F238E27FC236}">
                    <a16:creationId xmlns:a16="http://schemas.microsoft.com/office/drawing/2014/main" id="{063428C6-1367-4989-AAC3-6C0D51EC7BFC}"/>
                  </a:ext>
                </a:extLst>
              </p:cNvPr>
              <p:cNvSpPr/>
              <p:nvPr/>
            </p:nvSpPr>
            <p:spPr>
              <a:xfrm>
                <a:off x="6359841" y="4985022"/>
                <a:ext cx="21907" cy="21907"/>
              </a:xfrm>
              <a:custGeom>
                <a:avLst/>
                <a:gdLst>
                  <a:gd name="connsiteX0" fmla="*/ 21908 w 21907"/>
                  <a:gd name="connsiteY0" fmla="*/ 0 h 21907"/>
                  <a:gd name="connsiteX1" fmla="*/ 21908 w 21907"/>
                  <a:gd name="connsiteY1" fmla="*/ 8573 h 21907"/>
                  <a:gd name="connsiteX2" fmla="*/ 0 w 21907"/>
                  <a:gd name="connsiteY2" fmla="*/ 21907 h 21907"/>
                  <a:gd name="connsiteX3" fmla="*/ 0 w 21907"/>
                  <a:gd name="connsiteY3" fmla="*/ 13335 h 21907"/>
                  <a:gd name="connsiteX4" fmla="*/ 21908 w 21907"/>
                  <a:gd name="connsiteY4" fmla="*/ 0 h 219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907" h="21907">
                    <a:moveTo>
                      <a:pt x="21908" y="0"/>
                    </a:moveTo>
                    <a:lnTo>
                      <a:pt x="21908" y="8573"/>
                    </a:lnTo>
                    <a:lnTo>
                      <a:pt x="0" y="21907"/>
                    </a:lnTo>
                    <a:lnTo>
                      <a:pt x="0" y="13335"/>
                    </a:lnTo>
                    <a:lnTo>
                      <a:pt x="21908" y="0"/>
                    </a:lnTo>
                    <a:close/>
                  </a:path>
                </a:pathLst>
              </a:custGeom>
              <a:solidFill>
                <a:srgbClr val="E5E6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48" name="Graphic 1">
              <a:extLst>
                <a:ext uri="{FF2B5EF4-FFF2-40B4-BE49-F238E27FC236}">
                  <a16:creationId xmlns:a16="http://schemas.microsoft.com/office/drawing/2014/main" id="{60552E3E-A00F-442D-A1F8-E49CCCAA6EA5}"/>
                </a:ext>
              </a:extLst>
            </p:cNvPr>
            <p:cNvGrpSpPr/>
            <p:nvPr/>
          </p:nvGrpSpPr>
          <p:grpSpPr>
            <a:xfrm>
              <a:off x="6257923" y="4973532"/>
              <a:ext cx="123825" cy="80961"/>
              <a:chOff x="6257924" y="4973592"/>
              <a:chExt cx="123825" cy="80962"/>
            </a:xfrm>
            <a:solidFill>
              <a:srgbClr val="E5E6E5"/>
            </a:solidFill>
          </p:grpSpPr>
          <p:sp>
            <p:nvSpPr>
              <p:cNvPr id="49" name="Freeform: Shape 48">
                <a:extLst>
                  <a:ext uri="{FF2B5EF4-FFF2-40B4-BE49-F238E27FC236}">
                    <a16:creationId xmlns:a16="http://schemas.microsoft.com/office/drawing/2014/main" id="{8CFBE74F-30E0-4EDF-87BF-EBA8F4A5014A}"/>
                  </a:ext>
                </a:extLst>
              </p:cNvPr>
              <p:cNvSpPr/>
              <p:nvPr/>
            </p:nvSpPr>
            <p:spPr>
              <a:xfrm>
                <a:off x="6257924" y="5032647"/>
                <a:ext cx="21907" cy="21907"/>
              </a:xfrm>
              <a:custGeom>
                <a:avLst/>
                <a:gdLst>
                  <a:gd name="connsiteX0" fmla="*/ 21907 w 21907"/>
                  <a:gd name="connsiteY0" fmla="*/ 0 h 21907"/>
                  <a:gd name="connsiteX1" fmla="*/ 21907 w 21907"/>
                  <a:gd name="connsiteY1" fmla="*/ 8572 h 21907"/>
                  <a:gd name="connsiteX2" fmla="*/ 0 w 21907"/>
                  <a:gd name="connsiteY2" fmla="*/ 21907 h 21907"/>
                  <a:gd name="connsiteX3" fmla="*/ 0 w 21907"/>
                  <a:gd name="connsiteY3" fmla="*/ 13335 h 21907"/>
                  <a:gd name="connsiteX4" fmla="*/ 21907 w 21907"/>
                  <a:gd name="connsiteY4" fmla="*/ 0 h 219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907" h="21907">
                    <a:moveTo>
                      <a:pt x="21907" y="0"/>
                    </a:moveTo>
                    <a:lnTo>
                      <a:pt x="21907" y="8572"/>
                    </a:lnTo>
                    <a:lnTo>
                      <a:pt x="0" y="21907"/>
                    </a:lnTo>
                    <a:lnTo>
                      <a:pt x="0" y="13335"/>
                    </a:lnTo>
                    <a:lnTo>
                      <a:pt x="21907" y="0"/>
                    </a:lnTo>
                    <a:close/>
                  </a:path>
                </a:pathLst>
              </a:custGeom>
              <a:solidFill>
                <a:srgbClr val="E5E6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4" name="Freeform: Shape 53">
                <a:extLst>
                  <a:ext uri="{FF2B5EF4-FFF2-40B4-BE49-F238E27FC236}">
                    <a16:creationId xmlns:a16="http://schemas.microsoft.com/office/drawing/2014/main" id="{C5518146-0266-4713-898C-30F8D55082FC}"/>
                  </a:ext>
                </a:extLst>
              </p:cNvPr>
              <p:cNvSpPr/>
              <p:nvPr/>
            </p:nvSpPr>
            <p:spPr>
              <a:xfrm>
                <a:off x="6292214" y="5012645"/>
                <a:ext cx="21907" cy="21907"/>
              </a:xfrm>
              <a:custGeom>
                <a:avLst/>
                <a:gdLst>
                  <a:gd name="connsiteX0" fmla="*/ 21908 w 21907"/>
                  <a:gd name="connsiteY0" fmla="*/ 0 h 21907"/>
                  <a:gd name="connsiteX1" fmla="*/ 21908 w 21907"/>
                  <a:gd name="connsiteY1" fmla="*/ 8572 h 21907"/>
                  <a:gd name="connsiteX2" fmla="*/ 0 w 21907"/>
                  <a:gd name="connsiteY2" fmla="*/ 21907 h 21907"/>
                  <a:gd name="connsiteX3" fmla="*/ 0 w 21907"/>
                  <a:gd name="connsiteY3" fmla="*/ 13335 h 21907"/>
                  <a:gd name="connsiteX4" fmla="*/ 21908 w 21907"/>
                  <a:gd name="connsiteY4" fmla="*/ 0 h 219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907" h="21907">
                    <a:moveTo>
                      <a:pt x="21908" y="0"/>
                    </a:moveTo>
                    <a:lnTo>
                      <a:pt x="21908" y="8572"/>
                    </a:lnTo>
                    <a:lnTo>
                      <a:pt x="0" y="21907"/>
                    </a:lnTo>
                    <a:lnTo>
                      <a:pt x="0" y="13335"/>
                    </a:lnTo>
                    <a:lnTo>
                      <a:pt x="21908" y="0"/>
                    </a:lnTo>
                    <a:close/>
                  </a:path>
                </a:pathLst>
              </a:custGeom>
              <a:solidFill>
                <a:srgbClr val="E5E6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5" name="Freeform: Shape 54">
                <a:extLst>
                  <a:ext uri="{FF2B5EF4-FFF2-40B4-BE49-F238E27FC236}">
                    <a16:creationId xmlns:a16="http://schemas.microsoft.com/office/drawing/2014/main" id="{CB2999F7-3939-44A3-B53C-22889E943E31}"/>
                  </a:ext>
                </a:extLst>
              </p:cNvPr>
              <p:cNvSpPr/>
              <p:nvPr/>
            </p:nvSpPr>
            <p:spPr>
              <a:xfrm>
                <a:off x="6326504" y="4992642"/>
                <a:ext cx="21907" cy="21907"/>
              </a:xfrm>
              <a:custGeom>
                <a:avLst/>
                <a:gdLst>
                  <a:gd name="connsiteX0" fmla="*/ 21908 w 21907"/>
                  <a:gd name="connsiteY0" fmla="*/ 0 h 21907"/>
                  <a:gd name="connsiteX1" fmla="*/ 21908 w 21907"/>
                  <a:gd name="connsiteY1" fmla="*/ 8573 h 21907"/>
                  <a:gd name="connsiteX2" fmla="*/ 0 w 21907"/>
                  <a:gd name="connsiteY2" fmla="*/ 21908 h 21907"/>
                  <a:gd name="connsiteX3" fmla="*/ 0 w 21907"/>
                  <a:gd name="connsiteY3" fmla="*/ 13335 h 21907"/>
                  <a:gd name="connsiteX4" fmla="*/ 21908 w 21907"/>
                  <a:gd name="connsiteY4" fmla="*/ 0 h 219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907" h="21907">
                    <a:moveTo>
                      <a:pt x="21908" y="0"/>
                    </a:moveTo>
                    <a:lnTo>
                      <a:pt x="21908" y="8573"/>
                    </a:lnTo>
                    <a:lnTo>
                      <a:pt x="0" y="21908"/>
                    </a:lnTo>
                    <a:lnTo>
                      <a:pt x="0" y="13335"/>
                    </a:lnTo>
                    <a:lnTo>
                      <a:pt x="21908" y="0"/>
                    </a:lnTo>
                    <a:close/>
                  </a:path>
                </a:pathLst>
              </a:custGeom>
              <a:solidFill>
                <a:srgbClr val="E5E6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1" name="Freeform: Shape 60">
                <a:extLst>
                  <a:ext uri="{FF2B5EF4-FFF2-40B4-BE49-F238E27FC236}">
                    <a16:creationId xmlns:a16="http://schemas.microsoft.com/office/drawing/2014/main" id="{26FD45CD-22E4-4BA3-BDE9-151898D9FB80}"/>
                  </a:ext>
                </a:extLst>
              </p:cNvPr>
              <p:cNvSpPr/>
              <p:nvPr/>
            </p:nvSpPr>
            <p:spPr>
              <a:xfrm>
                <a:off x="6359841" y="4973592"/>
                <a:ext cx="21907" cy="21907"/>
              </a:xfrm>
              <a:custGeom>
                <a:avLst/>
                <a:gdLst>
                  <a:gd name="connsiteX0" fmla="*/ 21908 w 21907"/>
                  <a:gd name="connsiteY0" fmla="*/ 0 h 21907"/>
                  <a:gd name="connsiteX1" fmla="*/ 21908 w 21907"/>
                  <a:gd name="connsiteY1" fmla="*/ 8573 h 21907"/>
                  <a:gd name="connsiteX2" fmla="*/ 0 w 21907"/>
                  <a:gd name="connsiteY2" fmla="*/ 21908 h 21907"/>
                  <a:gd name="connsiteX3" fmla="*/ 0 w 21907"/>
                  <a:gd name="connsiteY3" fmla="*/ 13335 h 21907"/>
                  <a:gd name="connsiteX4" fmla="*/ 21908 w 21907"/>
                  <a:gd name="connsiteY4" fmla="*/ 0 h 219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907" h="21907">
                    <a:moveTo>
                      <a:pt x="21908" y="0"/>
                    </a:moveTo>
                    <a:lnTo>
                      <a:pt x="21908" y="8573"/>
                    </a:lnTo>
                    <a:lnTo>
                      <a:pt x="0" y="21908"/>
                    </a:lnTo>
                    <a:lnTo>
                      <a:pt x="0" y="13335"/>
                    </a:lnTo>
                    <a:lnTo>
                      <a:pt x="21908" y="0"/>
                    </a:lnTo>
                    <a:close/>
                  </a:path>
                </a:pathLst>
              </a:custGeom>
              <a:solidFill>
                <a:srgbClr val="E5E6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62" name="Graphic 1">
              <a:extLst>
                <a:ext uri="{FF2B5EF4-FFF2-40B4-BE49-F238E27FC236}">
                  <a16:creationId xmlns:a16="http://schemas.microsoft.com/office/drawing/2014/main" id="{60552E3E-A00F-442D-A1F8-E49CCCAA6EA5}"/>
                </a:ext>
              </a:extLst>
            </p:cNvPr>
            <p:cNvGrpSpPr/>
            <p:nvPr/>
          </p:nvGrpSpPr>
          <p:grpSpPr>
            <a:xfrm>
              <a:off x="6257923" y="4996392"/>
              <a:ext cx="123825" cy="80961"/>
              <a:chOff x="6257924" y="4996452"/>
              <a:chExt cx="123825" cy="80962"/>
            </a:xfrm>
            <a:solidFill>
              <a:srgbClr val="E5E6E5"/>
            </a:solidFill>
          </p:grpSpPr>
          <p:sp>
            <p:nvSpPr>
              <p:cNvPr id="66" name="Freeform: Shape 65">
                <a:extLst>
                  <a:ext uri="{FF2B5EF4-FFF2-40B4-BE49-F238E27FC236}">
                    <a16:creationId xmlns:a16="http://schemas.microsoft.com/office/drawing/2014/main" id="{0BEBDCE7-9E8F-482B-A08E-5F92A4EDAE5A}"/>
                  </a:ext>
                </a:extLst>
              </p:cNvPr>
              <p:cNvSpPr/>
              <p:nvPr/>
            </p:nvSpPr>
            <p:spPr>
              <a:xfrm>
                <a:off x="6257924" y="5055507"/>
                <a:ext cx="21907" cy="21907"/>
              </a:xfrm>
              <a:custGeom>
                <a:avLst/>
                <a:gdLst>
                  <a:gd name="connsiteX0" fmla="*/ 21907 w 21907"/>
                  <a:gd name="connsiteY0" fmla="*/ 0 h 21907"/>
                  <a:gd name="connsiteX1" fmla="*/ 21907 w 21907"/>
                  <a:gd name="connsiteY1" fmla="*/ 8573 h 21907"/>
                  <a:gd name="connsiteX2" fmla="*/ 0 w 21907"/>
                  <a:gd name="connsiteY2" fmla="*/ 21908 h 21907"/>
                  <a:gd name="connsiteX3" fmla="*/ 0 w 21907"/>
                  <a:gd name="connsiteY3" fmla="*/ 13335 h 21907"/>
                  <a:gd name="connsiteX4" fmla="*/ 21907 w 21907"/>
                  <a:gd name="connsiteY4" fmla="*/ 0 h 219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907" h="21907">
                    <a:moveTo>
                      <a:pt x="21907" y="0"/>
                    </a:moveTo>
                    <a:lnTo>
                      <a:pt x="21907" y="8573"/>
                    </a:lnTo>
                    <a:lnTo>
                      <a:pt x="0" y="21908"/>
                    </a:lnTo>
                    <a:lnTo>
                      <a:pt x="0" y="13335"/>
                    </a:lnTo>
                    <a:lnTo>
                      <a:pt x="21907" y="0"/>
                    </a:lnTo>
                    <a:close/>
                  </a:path>
                </a:pathLst>
              </a:custGeom>
              <a:solidFill>
                <a:srgbClr val="E5E6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7" name="Freeform: Shape 66">
                <a:extLst>
                  <a:ext uri="{FF2B5EF4-FFF2-40B4-BE49-F238E27FC236}">
                    <a16:creationId xmlns:a16="http://schemas.microsoft.com/office/drawing/2014/main" id="{79F89E13-1C29-45A1-B0D0-E03ADC1FB7AA}"/>
                  </a:ext>
                </a:extLst>
              </p:cNvPr>
              <p:cNvSpPr/>
              <p:nvPr/>
            </p:nvSpPr>
            <p:spPr>
              <a:xfrm>
                <a:off x="6292214" y="5036457"/>
                <a:ext cx="21907" cy="21907"/>
              </a:xfrm>
              <a:custGeom>
                <a:avLst/>
                <a:gdLst>
                  <a:gd name="connsiteX0" fmla="*/ 21908 w 21907"/>
                  <a:gd name="connsiteY0" fmla="*/ 0 h 21907"/>
                  <a:gd name="connsiteX1" fmla="*/ 21908 w 21907"/>
                  <a:gd name="connsiteY1" fmla="*/ 8573 h 21907"/>
                  <a:gd name="connsiteX2" fmla="*/ 0 w 21907"/>
                  <a:gd name="connsiteY2" fmla="*/ 21908 h 21907"/>
                  <a:gd name="connsiteX3" fmla="*/ 0 w 21907"/>
                  <a:gd name="connsiteY3" fmla="*/ 13335 h 21907"/>
                  <a:gd name="connsiteX4" fmla="*/ 21908 w 21907"/>
                  <a:gd name="connsiteY4" fmla="*/ 0 h 219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907" h="21907">
                    <a:moveTo>
                      <a:pt x="21908" y="0"/>
                    </a:moveTo>
                    <a:lnTo>
                      <a:pt x="21908" y="8573"/>
                    </a:lnTo>
                    <a:lnTo>
                      <a:pt x="0" y="21908"/>
                    </a:lnTo>
                    <a:lnTo>
                      <a:pt x="0" y="13335"/>
                    </a:lnTo>
                    <a:lnTo>
                      <a:pt x="21908" y="0"/>
                    </a:lnTo>
                    <a:close/>
                  </a:path>
                </a:pathLst>
              </a:custGeom>
              <a:solidFill>
                <a:srgbClr val="E5E6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8" name="Freeform: Shape 67">
                <a:extLst>
                  <a:ext uri="{FF2B5EF4-FFF2-40B4-BE49-F238E27FC236}">
                    <a16:creationId xmlns:a16="http://schemas.microsoft.com/office/drawing/2014/main" id="{7D67F2DD-DEC0-4894-9FFA-55455202D539}"/>
                  </a:ext>
                </a:extLst>
              </p:cNvPr>
              <p:cNvSpPr/>
              <p:nvPr/>
            </p:nvSpPr>
            <p:spPr>
              <a:xfrm>
                <a:off x="6326504" y="5016454"/>
                <a:ext cx="21907" cy="21907"/>
              </a:xfrm>
              <a:custGeom>
                <a:avLst/>
                <a:gdLst>
                  <a:gd name="connsiteX0" fmla="*/ 21908 w 21907"/>
                  <a:gd name="connsiteY0" fmla="*/ 0 h 21907"/>
                  <a:gd name="connsiteX1" fmla="*/ 21908 w 21907"/>
                  <a:gd name="connsiteY1" fmla="*/ 8573 h 21907"/>
                  <a:gd name="connsiteX2" fmla="*/ 0 w 21907"/>
                  <a:gd name="connsiteY2" fmla="*/ 21908 h 21907"/>
                  <a:gd name="connsiteX3" fmla="*/ 0 w 21907"/>
                  <a:gd name="connsiteY3" fmla="*/ 13335 h 21907"/>
                  <a:gd name="connsiteX4" fmla="*/ 21908 w 21907"/>
                  <a:gd name="connsiteY4" fmla="*/ 0 h 219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907" h="21907">
                    <a:moveTo>
                      <a:pt x="21908" y="0"/>
                    </a:moveTo>
                    <a:lnTo>
                      <a:pt x="21908" y="8573"/>
                    </a:lnTo>
                    <a:lnTo>
                      <a:pt x="0" y="21908"/>
                    </a:lnTo>
                    <a:lnTo>
                      <a:pt x="0" y="13335"/>
                    </a:lnTo>
                    <a:lnTo>
                      <a:pt x="21908" y="0"/>
                    </a:lnTo>
                    <a:close/>
                  </a:path>
                </a:pathLst>
              </a:custGeom>
              <a:solidFill>
                <a:srgbClr val="E5E6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9" name="Freeform: Shape 68">
                <a:extLst>
                  <a:ext uri="{FF2B5EF4-FFF2-40B4-BE49-F238E27FC236}">
                    <a16:creationId xmlns:a16="http://schemas.microsoft.com/office/drawing/2014/main" id="{D79C4D72-6B47-466C-BEB5-B32078845B32}"/>
                  </a:ext>
                </a:extLst>
              </p:cNvPr>
              <p:cNvSpPr/>
              <p:nvPr/>
            </p:nvSpPr>
            <p:spPr>
              <a:xfrm>
                <a:off x="6359841" y="4996452"/>
                <a:ext cx="21907" cy="21907"/>
              </a:xfrm>
              <a:custGeom>
                <a:avLst/>
                <a:gdLst>
                  <a:gd name="connsiteX0" fmla="*/ 21908 w 21907"/>
                  <a:gd name="connsiteY0" fmla="*/ 0 h 21907"/>
                  <a:gd name="connsiteX1" fmla="*/ 21908 w 21907"/>
                  <a:gd name="connsiteY1" fmla="*/ 8573 h 21907"/>
                  <a:gd name="connsiteX2" fmla="*/ 0 w 21907"/>
                  <a:gd name="connsiteY2" fmla="*/ 21907 h 21907"/>
                  <a:gd name="connsiteX3" fmla="*/ 0 w 21907"/>
                  <a:gd name="connsiteY3" fmla="*/ 13335 h 21907"/>
                  <a:gd name="connsiteX4" fmla="*/ 21908 w 21907"/>
                  <a:gd name="connsiteY4" fmla="*/ 0 h 219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907" h="21907">
                    <a:moveTo>
                      <a:pt x="21908" y="0"/>
                    </a:moveTo>
                    <a:lnTo>
                      <a:pt x="21908" y="8573"/>
                    </a:lnTo>
                    <a:lnTo>
                      <a:pt x="0" y="21907"/>
                    </a:lnTo>
                    <a:lnTo>
                      <a:pt x="0" y="13335"/>
                    </a:lnTo>
                    <a:lnTo>
                      <a:pt x="21908" y="0"/>
                    </a:lnTo>
                    <a:close/>
                  </a:path>
                </a:pathLst>
              </a:custGeom>
              <a:solidFill>
                <a:srgbClr val="E5E6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68DB8738-49F0-4B90-B894-BD570B0289B9}"/>
                </a:ext>
              </a:extLst>
            </p:cNvPr>
            <p:cNvSpPr/>
            <p:nvPr/>
          </p:nvSpPr>
          <p:spPr>
            <a:xfrm>
              <a:off x="6394131" y="4940195"/>
              <a:ext cx="24764" cy="25716"/>
            </a:xfrm>
            <a:custGeom>
              <a:avLst/>
              <a:gdLst>
                <a:gd name="connsiteX0" fmla="*/ 24765 w 24764"/>
                <a:gd name="connsiteY0" fmla="*/ 0 h 25717"/>
                <a:gd name="connsiteX1" fmla="*/ 24765 w 24764"/>
                <a:gd name="connsiteY1" fmla="*/ 11430 h 25717"/>
                <a:gd name="connsiteX2" fmla="*/ 0 w 24764"/>
                <a:gd name="connsiteY2" fmla="*/ 25718 h 25717"/>
                <a:gd name="connsiteX3" fmla="*/ 0 w 24764"/>
                <a:gd name="connsiteY3" fmla="*/ 14288 h 25717"/>
                <a:gd name="connsiteX4" fmla="*/ 24765 w 24764"/>
                <a:gd name="connsiteY4" fmla="*/ 0 h 25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764" h="25717">
                  <a:moveTo>
                    <a:pt x="24765" y="0"/>
                  </a:moveTo>
                  <a:lnTo>
                    <a:pt x="24765" y="11430"/>
                  </a:lnTo>
                  <a:lnTo>
                    <a:pt x="0" y="25718"/>
                  </a:lnTo>
                  <a:lnTo>
                    <a:pt x="0" y="14288"/>
                  </a:lnTo>
                  <a:lnTo>
                    <a:pt x="24765" y="0"/>
                  </a:lnTo>
                  <a:close/>
                </a:path>
              </a:pathLst>
            </a:custGeom>
            <a:solidFill>
              <a:srgbClr val="5E5F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65BE8C12-131E-4DCE-B957-0107E02306C9}"/>
                </a:ext>
              </a:extLst>
            </p:cNvPr>
            <p:cNvSpPr/>
            <p:nvPr/>
          </p:nvSpPr>
          <p:spPr>
            <a:xfrm>
              <a:off x="6428421" y="4920193"/>
              <a:ext cx="24764" cy="25716"/>
            </a:xfrm>
            <a:custGeom>
              <a:avLst/>
              <a:gdLst>
                <a:gd name="connsiteX0" fmla="*/ 24765 w 24764"/>
                <a:gd name="connsiteY0" fmla="*/ 0 h 25717"/>
                <a:gd name="connsiteX1" fmla="*/ 24765 w 24764"/>
                <a:gd name="connsiteY1" fmla="*/ 11430 h 25717"/>
                <a:gd name="connsiteX2" fmla="*/ 0 w 24764"/>
                <a:gd name="connsiteY2" fmla="*/ 25718 h 25717"/>
                <a:gd name="connsiteX3" fmla="*/ 0 w 24764"/>
                <a:gd name="connsiteY3" fmla="*/ 14288 h 25717"/>
                <a:gd name="connsiteX4" fmla="*/ 24765 w 24764"/>
                <a:gd name="connsiteY4" fmla="*/ 0 h 25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764" h="25717">
                  <a:moveTo>
                    <a:pt x="24765" y="0"/>
                  </a:moveTo>
                  <a:lnTo>
                    <a:pt x="24765" y="11430"/>
                  </a:lnTo>
                  <a:lnTo>
                    <a:pt x="0" y="25718"/>
                  </a:lnTo>
                  <a:lnTo>
                    <a:pt x="0" y="14288"/>
                  </a:lnTo>
                  <a:lnTo>
                    <a:pt x="24765" y="0"/>
                  </a:lnTo>
                  <a:close/>
                </a:path>
              </a:pathLst>
            </a:custGeom>
            <a:solidFill>
              <a:srgbClr val="5E5F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3219D855-EE3A-4D95-9D5D-66039A0DAC74}"/>
                </a:ext>
              </a:extLst>
            </p:cNvPr>
            <p:cNvSpPr/>
            <p:nvPr/>
          </p:nvSpPr>
          <p:spPr>
            <a:xfrm>
              <a:off x="6394131" y="4963055"/>
              <a:ext cx="24764" cy="25716"/>
            </a:xfrm>
            <a:custGeom>
              <a:avLst/>
              <a:gdLst>
                <a:gd name="connsiteX0" fmla="*/ 24765 w 24764"/>
                <a:gd name="connsiteY0" fmla="*/ 0 h 25717"/>
                <a:gd name="connsiteX1" fmla="*/ 24765 w 24764"/>
                <a:gd name="connsiteY1" fmla="*/ 11430 h 25717"/>
                <a:gd name="connsiteX2" fmla="*/ 0 w 24764"/>
                <a:gd name="connsiteY2" fmla="*/ 25718 h 25717"/>
                <a:gd name="connsiteX3" fmla="*/ 0 w 24764"/>
                <a:gd name="connsiteY3" fmla="*/ 14288 h 25717"/>
                <a:gd name="connsiteX4" fmla="*/ 24765 w 24764"/>
                <a:gd name="connsiteY4" fmla="*/ 0 h 25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764" h="25717">
                  <a:moveTo>
                    <a:pt x="24765" y="0"/>
                  </a:moveTo>
                  <a:lnTo>
                    <a:pt x="24765" y="11430"/>
                  </a:lnTo>
                  <a:lnTo>
                    <a:pt x="0" y="25718"/>
                  </a:lnTo>
                  <a:lnTo>
                    <a:pt x="0" y="14288"/>
                  </a:lnTo>
                  <a:lnTo>
                    <a:pt x="24765" y="0"/>
                  </a:lnTo>
                  <a:close/>
                </a:path>
              </a:pathLst>
            </a:custGeom>
            <a:solidFill>
              <a:srgbClr val="5E5F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F220DD60-4673-4444-B401-478008C899EF}"/>
                </a:ext>
              </a:extLst>
            </p:cNvPr>
            <p:cNvSpPr/>
            <p:nvPr/>
          </p:nvSpPr>
          <p:spPr>
            <a:xfrm>
              <a:off x="6427468" y="4944006"/>
              <a:ext cx="24764" cy="25716"/>
            </a:xfrm>
            <a:custGeom>
              <a:avLst/>
              <a:gdLst>
                <a:gd name="connsiteX0" fmla="*/ 24765 w 24764"/>
                <a:gd name="connsiteY0" fmla="*/ 0 h 25717"/>
                <a:gd name="connsiteX1" fmla="*/ 24765 w 24764"/>
                <a:gd name="connsiteY1" fmla="*/ 11430 h 25717"/>
                <a:gd name="connsiteX2" fmla="*/ 0 w 24764"/>
                <a:gd name="connsiteY2" fmla="*/ 25718 h 25717"/>
                <a:gd name="connsiteX3" fmla="*/ 0 w 24764"/>
                <a:gd name="connsiteY3" fmla="*/ 14288 h 25717"/>
                <a:gd name="connsiteX4" fmla="*/ 24765 w 24764"/>
                <a:gd name="connsiteY4" fmla="*/ 0 h 25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764" h="25717">
                  <a:moveTo>
                    <a:pt x="24765" y="0"/>
                  </a:moveTo>
                  <a:lnTo>
                    <a:pt x="24765" y="11430"/>
                  </a:lnTo>
                  <a:lnTo>
                    <a:pt x="0" y="25718"/>
                  </a:lnTo>
                  <a:lnTo>
                    <a:pt x="0" y="14288"/>
                  </a:lnTo>
                  <a:lnTo>
                    <a:pt x="24765" y="0"/>
                  </a:lnTo>
                  <a:close/>
                </a:path>
              </a:pathLst>
            </a:custGeom>
            <a:solidFill>
              <a:srgbClr val="5E5F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A944909D-0D62-47F7-922B-A45DF8661658}"/>
                </a:ext>
              </a:extLst>
            </p:cNvPr>
            <p:cNvSpPr/>
            <p:nvPr/>
          </p:nvSpPr>
          <p:spPr>
            <a:xfrm>
              <a:off x="6394131" y="4951625"/>
              <a:ext cx="24764" cy="25716"/>
            </a:xfrm>
            <a:custGeom>
              <a:avLst/>
              <a:gdLst>
                <a:gd name="connsiteX0" fmla="*/ 24765 w 24764"/>
                <a:gd name="connsiteY0" fmla="*/ 0 h 25717"/>
                <a:gd name="connsiteX1" fmla="*/ 24765 w 24764"/>
                <a:gd name="connsiteY1" fmla="*/ 11430 h 25717"/>
                <a:gd name="connsiteX2" fmla="*/ 0 w 24764"/>
                <a:gd name="connsiteY2" fmla="*/ 25718 h 25717"/>
                <a:gd name="connsiteX3" fmla="*/ 0 w 24764"/>
                <a:gd name="connsiteY3" fmla="*/ 14288 h 25717"/>
                <a:gd name="connsiteX4" fmla="*/ 24765 w 24764"/>
                <a:gd name="connsiteY4" fmla="*/ 0 h 25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764" h="25717">
                  <a:moveTo>
                    <a:pt x="24765" y="0"/>
                  </a:moveTo>
                  <a:lnTo>
                    <a:pt x="24765" y="11430"/>
                  </a:lnTo>
                  <a:lnTo>
                    <a:pt x="0" y="25718"/>
                  </a:lnTo>
                  <a:lnTo>
                    <a:pt x="0" y="14288"/>
                  </a:lnTo>
                  <a:lnTo>
                    <a:pt x="24765" y="0"/>
                  </a:lnTo>
                  <a:close/>
                </a:path>
              </a:pathLst>
            </a:custGeom>
            <a:solidFill>
              <a:srgbClr val="5E5F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D24CEC72-9B9F-4D42-824C-BF8F00255108}"/>
                </a:ext>
              </a:extLst>
            </p:cNvPr>
            <p:cNvSpPr/>
            <p:nvPr/>
          </p:nvSpPr>
          <p:spPr>
            <a:xfrm>
              <a:off x="6428421" y="4931623"/>
              <a:ext cx="24764" cy="25716"/>
            </a:xfrm>
            <a:custGeom>
              <a:avLst/>
              <a:gdLst>
                <a:gd name="connsiteX0" fmla="*/ 24765 w 24764"/>
                <a:gd name="connsiteY0" fmla="*/ 0 h 25717"/>
                <a:gd name="connsiteX1" fmla="*/ 24765 w 24764"/>
                <a:gd name="connsiteY1" fmla="*/ 11430 h 25717"/>
                <a:gd name="connsiteX2" fmla="*/ 0 w 24764"/>
                <a:gd name="connsiteY2" fmla="*/ 25718 h 25717"/>
                <a:gd name="connsiteX3" fmla="*/ 0 w 24764"/>
                <a:gd name="connsiteY3" fmla="*/ 14288 h 25717"/>
                <a:gd name="connsiteX4" fmla="*/ 24765 w 24764"/>
                <a:gd name="connsiteY4" fmla="*/ 0 h 25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764" h="25717">
                  <a:moveTo>
                    <a:pt x="24765" y="0"/>
                  </a:moveTo>
                  <a:lnTo>
                    <a:pt x="24765" y="11430"/>
                  </a:lnTo>
                  <a:lnTo>
                    <a:pt x="0" y="25718"/>
                  </a:lnTo>
                  <a:lnTo>
                    <a:pt x="0" y="14288"/>
                  </a:lnTo>
                  <a:lnTo>
                    <a:pt x="24765" y="0"/>
                  </a:lnTo>
                  <a:close/>
                </a:path>
              </a:pathLst>
            </a:custGeom>
            <a:solidFill>
              <a:srgbClr val="5E5F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AEAC4025-4C01-4E91-B0E8-5C74CDDAFEBE}"/>
                </a:ext>
              </a:extLst>
            </p:cNvPr>
            <p:cNvSpPr/>
            <p:nvPr/>
          </p:nvSpPr>
          <p:spPr>
            <a:xfrm>
              <a:off x="6393178" y="4975437"/>
              <a:ext cx="25717" cy="25716"/>
            </a:xfrm>
            <a:custGeom>
              <a:avLst/>
              <a:gdLst>
                <a:gd name="connsiteX0" fmla="*/ 25718 w 25717"/>
                <a:gd name="connsiteY0" fmla="*/ 0 h 25717"/>
                <a:gd name="connsiteX1" fmla="*/ 25718 w 25717"/>
                <a:gd name="connsiteY1" fmla="*/ 11430 h 25717"/>
                <a:gd name="connsiteX2" fmla="*/ 0 w 25717"/>
                <a:gd name="connsiteY2" fmla="*/ 25718 h 25717"/>
                <a:gd name="connsiteX3" fmla="*/ 0 w 25717"/>
                <a:gd name="connsiteY3" fmla="*/ 14288 h 25717"/>
                <a:gd name="connsiteX4" fmla="*/ 25718 w 25717"/>
                <a:gd name="connsiteY4" fmla="*/ 0 h 25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717" h="25717">
                  <a:moveTo>
                    <a:pt x="25718" y="0"/>
                  </a:moveTo>
                  <a:lnTo>
                    <a:pt x="25718" y="11430"/>
                  </a:lnTo>
                  <a:lnTo>
                    <a:pt x="0" y="25718"/>
                  </a:lnTo>
                  <a:lnTo>
                    <a:pt x="0" y="14288"/>
                  </a:lnTo>
                  <a:lnTo>
                    <a:pt x="25718" y="0"/>
                  </a:lnTo>
                  <a:close/>
                </a:path>
              </a:pathLst>
            </a:custGeom>
            <a:solidFill>
              <a:srgbClr val="5E5F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D5CC894C-7C9C-4E7A-BE02-2CA07E172E4A}"/>
                </a:ext>
              </a:extLst>
            </p:cNvPr>
            <p:cNvSpPr/>
            <p:nvPr/>
          </p:nvSpPr>
          <p:spPr>
            <a:xfrm>
              <a:off x="6427468" y="4955435"/>
              <a:ext cx="24764" cy="25716"/>
            </a:xfrm>
            <a:custGeom>
              <a:avLst/>
              <a:gdLst>
                <a:gd name="connsiteX0" fmla="*/ 24765 w 24764"/>
                <a:gd name="connsiteY0" fmla="*/ 0 h 25717"/>
                <a:gd name="connsiteX1" fmla="*/ 24765 w 24764"/>
                <a:gd name="connsiteY1" fmla="*/ 11430 h 25717"/>
                <a:gd name="connsiteX2" fmla="*/ 0 w 24764"/>
                <a:gd name="connsiteY2" fmla="*/ 25718 h 25717"/>
                <a:gd name="connsiteX3" fmla="*/ 0 w 24764"/>
                <a:gd name="connsiteY3" fmla="*/ 14288 h 25717"/>
                <a:gd name="connsiteX4" fmla="*/ 24765 w 24764"/>
                <a:gd name="connsiteY4" fmla="*/ 0 h 25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764" h="25717">
                  <a:moveTo>
                    <a:pt x="24765" y="0"/>
                  </a:moveTo>
                  <a:lnTo>
                    <a:pt x="24765" y="11430"/>
                  </a:lnTo>
                  <a:lnTo>
                    <a:pt x="0" y="25718"/>
                  </a:lnTo>
                  <a:lnTo>
                    <a:pt x="0" y="14288"/>
                  </a:lnTo>
                  <a:lnTo>
                    <a:pt x="24765" y="0"/>
                  </a:lnTo>
                  <a:close/>
                </a:path>
              </a:pathLst>
            </a:custGeom>
            <a:solidFill>
              <a:srgbClr val="5E5F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89657B65-6A9E-4F74-9D2B-A40AA5767E2F}"/>
                </a:ext>
              </a:extLst>
            </p:cNvPr>
            <p:cNvSpPr/>
            <p:nvPr/>
          </p:nvSpPr>
          <p:spPr>
            <a:xfrm>
              <a:off x="6394131" y="4942100"/>
              <a:ext cx="21907" cy="20955"/>
            </a:xfrm>
            <a:custGeom>
              <a:avLst/>
              <a:gdLst>
                <a:gd name="connsiteX0" fmla="*/ 21907 w 21907"/>
                <a:gd name="connsiteY0" fmla="*/ 0 h 20955"/>
                <a:gd name="connsiteX1" fmla="*/ 21907 w 21907"/>
                <a:gd name="connsiteY1" fmla="*/ 8573 h 20955"/>
                <a:gd name="connsiteX2" fmla="*/ 0 w 21907"/>
                <a:gd name="connsiteY2" fmla="*/ 20955 h 20955"/>
                <a:gd name="connsiteX3" fmla="*/ 0 w 21907"/>
                <a:gd name="connsiteY3" fmla="*/ 12382 h 20955"/>
                <a:gd name="connsiteX4" fmla="*/ 21907 w 21907"/>
                <a:gd name="connsiteY4" fmla="*/ 0 h 20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907" h="20955">
                  <a:moveTo>
                    <a:pt x="21907" y="0"/>
                  </a:moveTo>
                  <a:lnTo>
                    <a:pt x="21907" y="8573"/>
                  </a:lnTo>
                  <a:lnTo>
                    <a:pt x="0" y="20955"/>
                  </a:lnTo>
                  <a:lnTo>
                    <a:pt x="0" y="12382"/>
                  </a:lnTo>
                  <a:lnTo>
                    <a:pt x="21907" y="0"/>
                  </a:lnTo>
                  <a:close/>
                </a:path>
              </a:pathLst>
            </a:custGeom>
            <a:solidFill>
              <a:srgbClr val="E5E6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B91C6BEC-A904-489A-A3A2-1C3807BE089F}"/>
                </a:ext>
              </a:extLst>
            </p:cNvPr>
            <p:cNvSpPr/>
            <p:nvPr/>
          </p:nvSpPr>
          <p:spPr>
            <a:xfrm>
              <a:off x="6427468" y="4922098"/>
              <a:ext cx="21907" cy="21907"/>
            </a:xfrm>
            <a:custGeom>
              <a:avLst/>
              <a:gdLst>
                <a:gd name="connsiteX0" fmla="*/ 21907 w 21907"/>
                <a:gd name="connsiteY0" fmla="*/ 0 h 21907"/>
                <a:gd name="connsiteX1" fmla="*/ 21907 w 21907"/>
                <a:gd name="connsiteY1" fmla="*/ 8572 h 21907"/>
                <a:gd name="connsiteX2" fmla="*/ 0 w 21907"/>
                <a:gd name="connsiteY2" fmla="*/ 21907 h 21907"/>
                <a:gd name="connsiteX3" fmla="*/ 0 w 21907"/>
                <a:gd name="connsiteY3" fmla="*/ 13335 h 21907"/>
                <a:gd name="connsiteX4" fmla="*/ 21907 w 21907"/>
                <a:gd name="connsiteY4" fmla="*/ 0 h 21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907" h="21907">
                  <a:moveTo>
                    <a:pt x="21907" y="0"/>
                  </a:moveTo>
                  <a:lnTo>
                    <a:pt x="21907" y="8572"/>
                  </a:lnTo>
                  <a:lnTo>
                    <a:pt x="0" y="21907"/>
                  </a:lnTo>
                  <a:lnTo>
                    <a:pt x="0" y="13335"/>
                  </a:lnTo>
                  <a:lnTo>
                    <a:pt x="21907" y="0"/>
                  </a:lnTo>
                  <a:close/>
                </a:path>
              </a:pathLst>
            </a:custGeom>
            <a:solidFill>
              <a:srgbClr val="E5E6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318E2A14-858D-45F8-A5A5-5AD2853621C2}"/>
                </a:ext>
              </a:extLst>
            </p:cNvPr>
            <p:cNvSpPr/>
            <p:nvPr/>
          </p:nvSpPr>
          <p:spPr>
            <a:xfrm>
              <a:off x="6394131" y="4964961"/>
              <a:ext cx="21907" cy="21907"/>
            </a:xfrm>
            <a:custGeom>
              <a:avLst/>
              <a:gdLst>
                <a:gd name="connsiteX0" fmla="*/ 21907 w 21907"/>
                <a:gd name="connsiteY0" fmla="*/ 0 h 21907"/>
                <a:gd name="connsiteX1" fmla="*/ 21907 w 21907"/>
                <a:gd name="connsiteY1" fmla="*/ 8572 h 21907"/>
                <a:gd name="connsiteX2" fmla="*/ 0 w 21907"/>
                <a:gd name="connsiteY2" fmla="*/ 21907 h 21907"/>
                <a:gd name="connsiteX3" fmla="*/ 0 w 21907"/>
                <a:gd name="connsiteY3" fmla="*/ 13335 h 21907"/>
                <a:gd name="connsiteX4" fmla="*/ 21907 w 21907"/>
                <a:gd name="connsiteY4" fmla="*/ 0 h 21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907" h="21907">
                  <a:moveTo>
                    <a:pt x="21907" y="0"/>
                  </a:moveTo>
                  <a:lnTo>
                    <a:pt x="21907" y="8572"/>
                  </a:lnTo>
                  <a:lnTo>
                    <a:pt x="0" y="21907"/>
                  </a:lnTo>
                  <a:lnTo>
                    <a:pt x="0" y="13335"/>
                  </a:lnTo>
                  <a:lnTo>
                    <a:pt x="21907" y="0"/>
                  </a:lnTo>
                  <a:close/>
                </a:path>
              </a:pathLst>
            </a:custGeom>
            <a:solidFill>
              <a:srgbClr val="E5E6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D039A858-F0D8-4541-9262-544168989754}"/>
                </a:ext>
              </a:extLst>
            </p:cNvPr>
            <p:cNvSpPr/>
            <p:nvPr/>
          </p:nvSpPr>
          <p:spPr>
            <a:xfrm>
              <a:off x="6427468" y="4945910"/>
              <a:ext cx="21907" cy="21907"/>
            </a:xfrm>
            <a:custGeom>
              <a:avLst/>
              <a:gdLst>
                <a:gd name="connsiteX0" fmla="*/ 21907 w 21907"/>
                <a:gd name="connsiteY0" fmla="*/ 0 h 21907"/>
                <a:gd name="connsiteX1" fmla="*/ 21907 w 21907"/>
                <a:gd name="connsiteY1" fmla="*/ 8572 h 21907"/>
                <a:gd name="connsiteX2" fmla="*/ 0 w 21907"/>
                <a:gd name="connsiteY2" fmla="*/ 21907 h 21907"/>
                <a:gd name="connsiteX3" fmla="*/ 0 w 21907"/>
                <a:gd name="connsiteY3" fmla="*/ 13335 h 21907"/>
                <a:gd name="connsiteX4" fmla="*/ 21907 w 21907"/>
                <a:gd name="connsiteY4" fmla="*/ 0 h 21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907" h="21907">
                  <a:moveTo>
                    <a:pt x="21907" y="0"/>
                  </a:moveTo>
                  <a:lnTo>
                    <a:pt x="21907" y="8572"/>
                  </a:lnTo>
                  <a:lnTo>
                    <a:pt x="0" y="21907"/>
                  </a:lnTo>
                  <a:lnTo>
                    <a:pt x="0" y="13335"/>
                  </a:lnTo>
                  <a:lnTo>
                    <a:pt x="21907" y="0"/>
                  </a:lnTo>
                  <a:close/>
                </a:path>
              </a:pathLst>
            </a:custGeom>
            <a:solidFill>
              <a:srgbClr val="E5E6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D24EF323-7DBC-49E5-944C-2705A05CA502}"/>
                </a:ext>
              </a:extLst>
            </p:cNvPr>
            <p:cNvSpPr/>
            <p:nvPr/>
          </p:nvSpPr>
          <p:spPr>
            <a:xfrm>
              <a:off x="6394131" y="4953531"/>
              <a:ext cx="21907" cy="21907"/>
            </a:xfrm>
            <a:custGeom>
              <a:avLst/>
              <a:gdLst>
                <a:gd name="connsiteX0" fmla="*/ 21907 w 21907"/>
                <a:gd name="connsiteY0" fmla="*/ 0 h 21907"/>
                <a:gd name="connsiteX1" fmla="*/ 21907 w 21907"/>
                <a:gd name="connsiteY1" fmla="*/ 8573 h 21907"/>
                <a:gd name="connsiteX2" fmla="*/ 0 w 21907"/>
                <a:gd name="connsiteY2" fmla="*/ 21907 h 21907"/>
                <a:gd name="connsiteX3" fmla="*/ 0 w 21907"/>
                <a:gd name="connsiteY3" fmla="*/ 13335 h 21907"/>
                <a:gd name="connsiteX4" fmla="*/ 21907 w 21907"/>
                <a:gd name="connsiteY4" fmla="*/ 0 h 21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907" h="21907">
                  <a:moveTo>
                    <a:pt x="21907" y="0"/>
                  </a:moveTo>
                  <a:lnTo>
                    <a:pt x="21907" y="8573"/>
                  </a:lnTo>
                  <a:lnTo>
                    <a:pt x="0" y="21907"/>
                  </a:lnTo>
                  <a:lnTo>
                    <a:pt x="0" y="13335"/>
                  </a:lnTo>
                  <a:lnTo>
                    <a:pt x="21907" y="0"/>
                  </a:lnTo>
                  <a:close/>
                </a:path>
              </a:pathLst>
            </a:custGeom>
            <a:solidFill>
              <a:srgbClr val="E5E6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AB0740FC-DBBC-4D88-A1C1-3112B1211D79}"/>
                </a:ext>
              </a:extLst>
            </p:cNvPr>
            <p:cNvSpPr/>
            <p:nvPr/>
          </p:nvSpPr>
          <p:spPr>
            <a:xfrm>
              <a:off x="6427468" y="4933528"/>
              <a:ext cx="21907" cy="21907"/>
            </a:xfrm>
            <a:custGeom>
              <a:avLst/>
              <a:gdLst>
                <a:gd name="connsiteX0" fmla="*/ 21907 w 21907"/>
                <a:gd name="connsiteY0" fmla="*/ 0 h 21907"/>
                <a:gd name="connsiteX1" fmla="*/ 21907 w 21907"/>
                <a:gd name="connsiteY1" fmla="*/ 8572 h 21907"/>
                <a:gd name="connsiteX2" fmla="*/ 0 w 21907"/>
                <a:gd name="connsiteY2" fmla="*/ 21907 h 21907"/>
                <a:gd name="connsiteX3" fmla="*/ 0 w 21907"/>
                <a:gd name="connsiteY3" fmla="*/ 13335 h 21907"/>
                <a:gd name="connsiteX4" fmla="*/ 21907 w 21907"/>
                <a:gd name="connsiteY4" fmla="*/ 0 h 21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907" h="21907">
                  <a:moveTo>
                    <a:pt x="21907" y="0"/>
                  </a:moveTo>
                  <a:lnTo>
                    <a:pt x="21907" y="8572"/>
                  </a:lnTo>
                  <a:lnTo>
                    <a:pt x="0" y="21907"/>
                  </a:lnTo>
                  <a:lnTo>
                    <a:pt x="0" y="13335"/>
                  </a:lnTo>
                  <a:lnTo>
                    <a:pt x="21907" y="0"/>
                  </a:lnTo>
                  <a:close/>
                </a:path>
              </a:pathLst>
            </a:custGeom>
            <a:solidFill>
              <a:srgbClr val="E5E6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821A4204-7CE9-4E34-A210-C6DE0DD63EBA}"/>
                </a:ext>
              </a:extLst>
            </p:cNvPr>
            <p:cNvSpPr/>
            <p:nvPr/>
          </p:nvSpPr>
          <p:spPr>
            <a:xfrm>
              <a:off x="6394131" y="4976391"/>
              <a:ext cx="21907" cy="21907"/>
            </a:xfrm>
            <a:custGeom>
              <a:avLst/>
              <a:gdLst>
                <a:gd name="connsiteX0" fmla="*/ 21907 w 21907"/>
                <a:gd name="connsiteY0" fmla="*/ 0 h 21907"/>
                <a:gd name="connsiteX1" fmla="*/ 21907 w 21907"/>
                <a:gd name="connsiteY1" fmla="*/ 8572 h 21907"/>
                <a:gd name="connsiteX2" fmla="*/ 0 w 21907"/>
                <a:gd name="connsiteY2" fmla="*/ 21907 h 21907"/>
                <a:gd name="connsiteX3" fmla="*/ 0 w 21907"/>
                <a:gd name="connsiteY3" fmla="*/ 13335 h 21907"/>
                <a:gd name="connsiteX4" fmla="*/ 21907 w 21907"/>
                <a:gd name="connsiteY4" fmla="*/ 0 h 21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907" h="21907">
                  <a:moveTo>
                    <a:pt x="21907" y="0"/>
                  </a:moveTo>
                  <a:lnTo>
                    <a:pt x="21907" y="8572"/>
                  </a:lnTo>
                  <a:lnTo>
                    <a:pt x="0" y="21907"/>
                  </a:lnTo>
                  <a:lnTo>
                    <a:pt x="0" y="13335"/>
                  </a:lnTo>
                  <a:lnTo>
                    <a:pt x="21907" y="0"/>
                  </a:lnTo>
                  <a:close/>
                </a:path>
              </a:pathLst>
            </a:custGeom>
            <a:solidFill>
              <a:srgbClr val="E5E6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98141922-67B1-4169-AE6E-C3EC3357CDCF}"/>
                </a:ext>
              </a:extLst>
            </p:cNvPr>
            <p:cNvSpPr/>
            <p:nvPr/>
          </p:nvSpPr>
          <p:spPr>
            <a:xfrm>
              <a:off x="6427468" y="4957341"/>
              <a:ext cx="21907" cy="21907"/>
            </a:xfrm>
            <a:custGeom>
              <a:avLst/>
              <a:gdLst>
                <a:gd name="connsiteX0" fmla="*/ 21907 w 21907"/>
                <a:gd name="connsiteY0" fmla="*/ 0 h 21907"/>
                <a:gd name="connsiteX1" fmla="*/ 21907 w 21907"/>
                <a:gd name="connsiteY1" fmla="*/ 8572 h 21907"/>
                <a:gd name="connsiteX2" fmla="*/ 0 w 21907"/>
                <a:gd name="connsiteY2" fmla="*/ 21907 h 21907"/>
                <a:gd name="connsiteX3" fmla="*/ 0 w 21907"/>
                <a:gd name="connsiteY3" fmla="*/ 13335 h 21907"/>
                <a:gd name="connsiteX4" fmla="*/ 21907 w 21907"/>
                <a:gd name="connsiteY4" fmla="*/ 0 h 21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907" h="21907">
                  <a:moveTo>
                    <a:pt x="21907" y="0"/>
                  </a:moveTo>
                  <a:lnTo>
                    <a:pt x="21907" y="8572"/>
                  </a:lnTo>
                  <a:lnTo>
                    <a:pt x="0" y="21907"/>
                  </a:lnTo>
                  <a:lnTo>
                    <a:pt x="0" y="13335"/>
                  </a:lnTo>
                  <a:lnTo>
                    <a:pt x="21907" y="0"/>
                  </a:lnTo>
                  <a:close/>
                </a:path>
              </a:pathLst>
            </a:custGeom>
            <a:solidFill>
              <a:srgbClr val="E5E6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8C38BD9A-03C1-4BF5-BA40-213C4851ED4B}"/>
                </a:ext>
              </a:extLst>
            </p:cNvPr>
            <p:cNvSpPr/>
            <p:nvPr/>
          </p:nvSpPr>
          <p:spPr>
            <a:xfrm>
              <a:off x="5958838" y="4704931"/>
              <a:ext cx="378142" cy="163827"/>
            </a:xfrm>
            <a:custGeom>
              <a:avLst/>
              <a:gdLst>
                <a:gd name="connsiteX0" fmla="*/ 378143 w 378142"/>
                <a:gd name="connsiteY0" fmla="*/ 26670 h 163829"/>
                <a:gd name="connsiteX1" fmla="*/ 236220 w 378142"/>
                <a:gd name="connsiteY1" fmla="*/ 0 h 163829"/>
                <a:gd name="connsiteX2" fmla="*/ 0 w 378142"/>
                <a:gd name="connsiteY2" fmla="*/ 138113 h 163829"/>
                <a:gd name="connsiteX3" fmla="*/ 142875 w 378142"/>
                <a:gd name="connsiteY3" fmla="*/ 163830 h 163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8142" h="163829">
                  <a:moveTo>
                    <a:pt x="378143" y="26670"/>
                  </a:moveTo>
                  <a:lnTo>
                    <a:pt x="236220" y="0"/>
                  </a:lnTo>
                  <a:lnTo>
                    <a:pt x="0" y="138113"/>
                  </a:lnTo>
                  <a:lnTo>
                    <a:pt x="142875" y="16383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BA75209E-595E-4E60-8EBA-E6D6DC1744B9}"/>
                </a:ext>
              </a:extLst>
            </p:cNvPr>
            <p:cNvSpPr/>
            <p:nvPr/>
          </p:nvSpPr>
          <p:spPr>
            <a:xfrm>
              <a:off x="6101711" y="4731601"/>
              <a:ext cx="371475" cy="265744"/>
            </a:xfrm>
            <a:custGeom>
              <a:avLst/>
              <a:gdLst>
                <a:gd name="connsiteX0" fmla="*/ 371475 w 371475"/>
                <a:gd name="connsiteY0" fmla="*/ 128588 h 265747"/>
                <a:gd name="connsiteX1" fmla="*/ 235268 w 371475"/>
                <a:gd name="connsiteY1" fmla="*/ 0 h 265747"/>
                <a:gd name="connsiteX2" fmla="*/ 0 w 371475"/>
                <a:gd name="connsiteY2" fmla="*/ 137160 h 265747"/>
                <a:gd name="connsiteX3" fmla="*/ 136208 w 371475"/>
                <a:gd name="connsiteY3" fmla="*/ 265747 h 2657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1475" h="265747">
                  <a:moveTo>
                    <a:pt x="371475" y="128588"/>
                  </a:moveTo>
                  <a:lnTo>
                    <a:pt x="235268" y="0"/>
                  </a:lnTo>
                  <a:lnTo>
                    <a:pt x="0" y="137160"/>
                  </a:lnTo>
                  <a:lnTo>
                    <a:pt x="136208" y="265747"/>
                  </a:ln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5B453C8B-CB35-4A4E-8766-C987ACB28D09}"/>
                </a:ext>
              </a:extLst>
            </p:cNvPr>
            <p:cNvSpPr/>
            <p:nvPr/>
          </p:nvSpPr>
          <p:spPr>
            <a:xfrm>
              <a:off x="5958837" y="4843042"/>
              <a:ext cx="278129" cy="154302"/>
            </a:xfrm>
            <a:custGeom>
              <a:avLst/>
              <a:gdLst>
                <a:gd name="connsiteX0" fmla="*/ 0 w 278129"/>
                <a:gd name="connsiteY0" fmla="*/ 0 h 154304"/>
                <a:gd name="connsiteX1" fmla="*/ 141923 w 278129"/>
                <a:gd name="connsiteY1" fmla="*/ 25717 h 154304"/>
                <a:gd name="connsiteX2" fmla="*/ 278130 w 278129"/>
                <a:gd name="connsiteY2" fmla="*/ 154305 h 154304"/>
                <a:gd name="connsiteX3" fmla="*/ 0 w 278129"/>
                <a:gd name="connsiteY3" fmla="*/ 0 h 154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8129" h="154304">
                  <a:moveTo>
                    <a:pt x="0" y="0"/>
                  </a:moveTo>
                  <a:lnTo>
                    <a:pt x="141923" y="25717"/>
                  </a:lnTo>
                  <a:lnTo>
                    <a:pt x="278130" y="15430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1504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E235BCB0-8CFD-46F3-965A-EC219F9C3C88}"/>
                </a:ext>
              </a:extLst>
            </p:cNvPr>
            <p:cNvSpPr/>
            <p:nvPr/>
          </p:nvSpPr>
          <p:spPr>
            <a:xfrm>
              <a:off x="5991221" y="4854471"/>
              <a:ext cx="211455" cy="117155"/>
            </a:xfrm>
            <a:custGeom>
              <a:avLst/>
              <a:gdLst>
                <a:gd name="connsiteX0" fmla="*/ 0 w 211455"/>
                <a:gd name="connsiteY0" fmla="*/ 0 h 117157"/>
                <a:gd name="connsiteX1" fmla="*/ 211455 w 211455"/>
                <a:gd name="connsiteY1" fmla="*/ 117158 h 117157"/>
                <a:gd name="connsiteX2" fmla="*/ 107632 w 211455"/>
                <a:gd name="connsiteY2" fmla="*/ 19050 h 117157"/>
                <a:gd name="connsiteX3" fmla="*/ 0 w 211455"/>
                <a:gd name="connsiteY3" fmla="*/ 0 h 117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1455" h="117157">
                  <a:moveTo>
                    <a:pt x="0" y="0"/>
                  </a:moveTo>
                  <a:lnTo>
                    <a:pt x="211455" y="117158"/>
                  </a:lnTo>
                  <a:lnTo>
                    <a:pt x="107632" y="1905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02A2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821A02CD-2AF7-41AE-8C92-8E7C2B59B832}"/>
                </a:ext>
              </a:extLst>
            </p:cNvPr>
            <p:cNvSpPr/>
            <p:nvPr/>
          </p:nvSpPr>
          <p:spPr>
            <a:xfrm>
              <a:off x="6005509" y="4856376"/>
              <a:ext cx="181927" cy="100964"/>
            </a:xfrm>
            <a:custGeom>
              <a:avLst/>
              <a:gdLst>
                <a:gd name="connsiteX0" fmla="*/ 0 w 181927"/>
                <a:gd name="connsiteY0" fmla="*/ 0 h 100965"/>
                <a:gd name="connsiteX1" fmla="*/ 36195 w 181927"/>
                <a:gd name="connsiteY1" fmla="*/ 20003 h 100965"/>
                <a:gd name="connsiteX2" fmla="*/ 181927 w 181927"/>
                <a:gd name="connsiteY2" fmla="*/ 100965 h 100965"/>
                <a:gd name="connsiteX3" fmla="*/ 92393 w 181927"/>
                <a:gd name="connsiteY3" fmla="*/ 16193 h 100965"/>
                <a:gd name="connsiteX4" fmla="*/ 0 w 181927"/>
                <a:gd name="connsiteY4" fmla="*/ 0 h 100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1927" h="100965">
                  <a:moveTo>
                    <a:pt x="0" y="0"/>
                  </a:moveTo>
                  <a:lnTo>
                    <a:pt x="36195" y="20003"/>
                  </a:lnTo>
                  <a:lnTo>
                    <a:pt x="181927" y="100965"/>
                  </a:lnTo>
                  <a:lnTo>
                    <a:pt x="92393" y="1619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B635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54B3CDAB-BCE6-4993-83A7-C25891D7618F}"/>
                </a:ext>
              </a:extLst>
            </p:cNvPr>
            <p:cNvSpPr/>
            <p:nvPr/>
          </p:nvSpPr>
          <p:spPr>
            <a:xfrm>
              <a:off x="6028369" y="4915431"/>
              <a:ext cx="130492" cy="169543"/>
            </a:xfrm>
            <a:custGeom>
              <a:avLst/>
              <a:gdLst>
                <a:gd name="connsiteX0" fmla="*/ 0 w 130492"/>
                <a:gd name="connsiteY0" fmla="*/ 97155 h 169545"/>
                <a:gd name="connsiteX1" fmla="*/ 0 w 130492"/>
                <a:gd name="connsiteY1" fmla="*/ 0 h 169545"/>
                <a:gd name="connsiteX2" fmla="*/ 130492 w 130492"/>
                <a:gd name="connsiteY2" fmla="*/ 72390 h 169545"/>
                <a:gd name="connsiteX3" fmla="*/ 130492 w 130492"/>
                <a:gd name="connsiteY3" fmla="*/ 169545 h 169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0492" h="169545">
                  <a:moveTo>
                    <a:pt x="0" y="97155"/>
                  </a:moveTo>
                  <a:lnTo>
                    <a:pt x="0" y="0"/>
                  </a:lnTo>
                  <a:lnTo>
                    <a:pt x="130492" y="72390"/>
                  </a:lnTo>
                  <a:lnTo>
                    <a:pt x="130492" y="169545"/>
                  </a:lnTo>
                  <a:close/>
                </a:path>
              </a:pathLst>
            </a:custGeom>
            <a:solidFill>
              <a:srgbClr val="1B1B1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208E7B5A-1BCB-4E8D-BAD5-ECD5AA3EBBFC}"/>
                </a:ext>
              </a:extLst>
            </p:cNvPr>
            <p:cNvSpPr/>
            <p:nvPr/>
          </p:nvSpPr>
          <p:spPr>
            <a:xfrm>
              <a:off x="6154098" y="4990679"/>
              <a:ext cx="33337" cy="115251"/>
            </a:xfrm>
            <a:custGeom>
              <a:avLst/>
              <a:gdLst>
                <a:gd name="connsiteX0" fmla="*/ 33338 w 33337"/>
                <a:gd name="connsiteY0" fmla="*/ 18097 h 115252"/>
                <a:gd name="connsiteX1" fmla="*/ 0 w 33337"/>
                <a:gd name="connsiteY1" fmla="*/ 0 h 115252"/>
                <a:gd name="connsiteX2" fmla="*/ 0 w 33337"/>
                <a:gd name="connsiteY2" fmla="*/ 97155 h 115252"/>
                <a:gd name="connsiteX3" fmla="*/ 33338 w 33337"/>
                <a:gd name="connsiteY3" fmla="*/ 115252 h 115252"/>
                <a:gd name="connsiteX4" fmla="*/ 33338 w 33337"/>
                <a:gd name="connsiteY4" fmla="*/ 18097 h 115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337" h="115252">
                  <a:moveTo>
                    <a:pt x="33338" y="18097"/>
                  </a:moveTo>
                  <a:lnTo>
                    <a:pt x="0" y="0"/>
                  </a:lnTo>
                  <a:lnTo>
                    <a:pt x="0" y="97155"/>
                  </a:lnTo>
                  <a:lnTo>
                    <a:pt x="33338" y="115252"/>
                  </a:lnTo>
                  <a:lnTo>
                    <a:pt x="33338" y="18097"/>
                  </a:lnTo>
                  <a:close/>
                </a:path>
              </a:pathLst>
            </a:custGeom>
            <a:solidFill>
              <a:srgbClr val="5E5F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F9E5DC84-BB74-423E-9F09-08A0D1592EFD}"/>
                </a:ext>
              </a:extLst>
            </p:cNvPr>
            <p:cNvSpPr/>
            <p:nvPr/>
          </p:nvSpPr>
          <p:spPr>
            <a:xfrm>
              <a:off x="5991221" y="4899240"/>
              <a:ext cx="33337" cy="115251"/>
            </a:xfrm>
            <a:custGeom>
              <a:avLst/>
              <a:gdLst>
                <a:gd name="connsiteX0" fmla="*/ 33338 w 33337"/>
                <a:gd name="connsiteY0" fmla="*/ 18098 h 115252"/>
                <a:gd name="connsiteX1" fmla="*/ 0 w 33337"/>
                <a:gd name="connsiteY1" fmla="*/ 0 h 115252"/>
                <a:gd name="connsiteX2" fmla="*/ 0 w 33337"/>
                <a:gd name="connsiteY2" fmla="*/ 97155 h 115252"/>
                <a:gd name="connsiteX3" fmla="*/ 33338 w 33337"/>
                <a:gd name="connsiteY3" fmla="*/ 115253 h 115252"/>
                <a:gd name="connsiteX4" fmla="*/ 33338 w 33337"/>
                <a:gd name="connsiteY4" fmla="*/ 18098 h 115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337" h="115252">
                  <a:moveTo>
                    <a:pt x="33338" y="18098"/>
                  </a:moveTo>
                  <a:lnTo>
                    <a:pt x="0" y="0"/>
                  </a:lnTo>
                  <a:lnTo>
                    <a:pt x="0" y="97155"/>
                  </a:lnTo>
                  <a:lnTo>
                    <a:pt x="33338" y="115253"/>
                  </a:lnTo>
                  <a:lnTo>
                    <a:pt x="33338" y="18098"/>
                  </a:lnTo>
                  <a:close/>
                </a:path>
              </a:pathLst>
            </a:custGeom>
            <a:solidFill>
              <a:srgbClr val="5E5F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F4D5A35D-314C-45E1-885E-30EF1966B40A}"/>
                </a:ext>
              </a:extLst>
            </p:cNvPr>
            <p:cNvSpPr/>
            <p:nvPr/>
          </p:nvSpPr>
          <p:spPr>
            <a:xfrm>
              <a:off x="6187436" y="5005917"/>
              <a:ext cx="4762" cy="100011"/>
            </a:xfrm>
            <a:custGeom>
              <a:avLst/>
              <a:gdLst>
                <a:gd name="connsiteX0" fmla="*/ 0 w 4762"/>
                <a:gd name="connsiteY0" fmla="*/ 100013 h 100012"/>
                <a:gd name="connsiteX1" fmla="*/ 0 w 4762"/>
                <a:gd name="connsiteY1" fmla="*/ 2857 h 100012"/>
                <a:gd name="connsiteX2" fmla="*/ 4763 w 4762"/>
                <a:gd name="connsiteY2" fmla="*/ 0 h 100012"/>
                <a:gd name="connsiteX3" fmla="*/ 4763 w 4762"/>
                <a:gd name="connsiteY3" fmla="*/ 60960 h 100012"/>
                <a:gd name="connsiteX4" fmla="*/ 4763 w 4762"/>
                <a:gd name="connsiteY4" fmla="*/ 97155 h 100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62" h="100012">
                  <a:moveTo>
                    <a:pt x="0" y="100013"/>
                  </a:moveTo>
                  <a:lnTo>
                    <a:pt x="0" y="2857"/>
                  </a:lnTo>
                  <a:lnTo>
                    <a:pt x="4763" y="0"/>
                  </a:lnTo>
                  <a:lnTo>
                    <a:pt x="4763" y="60960"/>
                  </a:lnTo>
                  <a:lnTo>
                    <a:pt x="4763" y="97155"/>
                  </a:lnTo>
                  <a:close/>
                </a:path>
              </a:pathLst>
            </a:custGeom>
            <a:solidFill>
              <a:srgbClr val="42424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E29672BD-B975-44C8-A3B8-37D750815FC1}"/>
                </a:ext>
              </a:extLst>
            </p:cNvPr>
            <p:cNvSpPr/>
            <p:nvPr/>
          </p:nvSpPr>
          <p:spPr>
            <a:xfrm>
              <a:off x="6024559" y="4915430"/>
              <a:ext cx="3810" cy="100011"/>
            </a:xfrm>
            <a:custGeom>
              <a:avLst/>
              <a:gdLst>
                <a:gd name="connsiteX0" fmla="*/ 0 w 3810"/>
                <a:gd name="connsiteY0" fmla="*/ 100013 h 100012"/>
                <a:gd name="connsiteX1" fmla="*/ 0 w 3810"/>
                <a:gd name="connsiteY1" fmla="*/ 1905 h 100012"/>
                <a:gd name="connsiteX2" fmla="*/ 3810 w 3810"/>
                <a:gd name="connsiteY2" fmla="*/ 0 h 100012"/>
                <a:gd name="connsiteX3" fmla="*/ 3810 w 3810"/>
                <a:gd name="connsiteY3" fmla="*/ 60007 h 100012"/>
                <a:gd name="connsiteX4" fmla="*/ 3810 w 3810"/>
                <a:gd name="connsiteY4" fmla="*/ 97155 h 100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10" h="100012">
                  <a:moveTo>
                    <a:pt x="0" y="100013"/>
                  </a:moveTo>
                  <a:lnTo>
                    <a:pt x="0" y="1905"/>
                  </a:lnTo>
                  <a:lnTo>
                    <a:pt x="3810" y="0"/>
                  </a:lnTo>
                  <a:lnTo>
                    <a:pt x="3810" y="60007"/>
                  </a:lnTo>
                  <a:lnTo>
                    <a:pt x="3810" y="97155"/>
                  </a:lnTo>
                  <a:close/>
                </a:path>
              </a:pathLst>
            </a:custGeom>
            <a:solidFill>
              <a:srgbClr val="42424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CC33A9BA-739D-4C56-BBC5-420CDA5D00D9}"/>
                </a:ext>
              </a:extLst>
            </p:cNvPr>
            <p:cNvSpPr/>
            <p:nvPr/>
          </p:nvSpPr>
          <p:spPr>
            <a:xfrm>
              <a:off x="5991221" y="4882093"/>
              <a:ext cx="200977" cy="126680"/>
            </a:xfrm>
            <a:custGeom>
              <a:avLst/>
              <a:gdLst>
                <a:gd name="connsiteX0" fmla="*/ 200977 w 200977"/>
                <a:gd name="connsiteY0" fmla="*/ 123825 h 126682"/>
                <a:gd name="connsiteX1" fmla="*/ 200977 w 200977"/>
                <a:gd name="connsiteY1" fmla="*/ 109538 h 126682"/>
                <a:gd name="connsiteX2" fmla="*/ 3810 w 200977"/>
                <a:gd name="connsiteY2" fmla="*/ 0 h 126682"/>
                <a:gd name="connsiteX3" fmla="*/ 0 w 200977"/>
                <a:gd name="connsiteY3" fmla="*/ 2857 h 126682"/>
                <a:gd name="connsiteX4" fmla="*/ 0 w 200977"/>
                <a:gd name="connsiteY4" fmla="*/ 17145 h 126682"/>
                <a:gd name="connsiteX5" fmla="*/ 196215 w 200977"/>
                <a:gd name="connsiteY5" fmla="*/ 126682 h 126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0977" h="126682">
                  <a:moveTo>
                    <a:pt x="200977" y="123825"/>
                  </a:moveTo>
                  <a:lnTo>
                    <a:pt x="200977" y="109538"/>
                  </a:lnTo>
                  <a:lnTo>
                    <a:pt x="3810" y="0"/>
                  </a:lnTo>
                  <a:lnTo>
                    <a:pt x="0" y="2857"/>
                  </a:lnTo>
                  <a:lnTo>
                    <a:pt x="0" y="17145"/>
                  </a:lnTo>
                  <a:lnTo>
                    <a:pt x="196215" y="126682"/>
                  </a:lnTo>
                  <a:close/>
                </a:path>
              </a:pathLst>
            </a:custGeom>
            <a:solidFill>
              <a:srgbClr val="42424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43FD5297-0BA3-4765-9F87-594F65287849}"/>
                </a:ext>
              </a:extLst>
            </p:cNvPr>
            <p:cNvSpPr/>
            <p:nvPr/>
          </p:nvSpPr>
          <p:spPr>
            <a:xfrm>
              <a:off x="5991221" y="4884948"/>
              <a:ext cx="196214" cy="123824"/>
            </a:xfrm>
            <a:custGeom>
              <a:avLst/>
              <a:gdLst>
                <a:gd name="connsiteX0" fmla="*/ 196215 w 196214"/>
                <a:gd name="connsiteY0" fmla="*/ 123825 h 123825"/>
                <a:gd name="connsiteX1" fmla="*/ 196215 w 196214"/>
                <a:gd name="connsiteY1" fmla="*/ 109538 h 123825"/>
                <a:gd name="connsiteX2" fmla="*/ 0 w 196214"/>
                <a:gd name="connsiteY2" fmla="*/ 0 h 123825"/>
                <a:gd name="connsiteX3" fmla="*/ 0 w 196214"/>
                <a:gd name="connsiteY3" fmla="*/ 14288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6214" h="123825">
                  <a:moveTo>
                    <a:pt x="196215" y="123825"/>
                  </a:moveTo>
                  <a:lnTo>
                    <a:pt x="196215" y="109538"/>
                  </a:lnTo>
                  <a:lnTo>
                    <a:pt x="0" y="0"/>
                  </a:lnTo>
                  <a:lnTo>
                    <a:pt x="0" y="14288"/>
                  </a:lnTo>
                  <a:close/>
                </a:path>
              </a:pathLst>
            </a:custGeom>
            <a:solidFill>
              <a:srgbClr val="7D7C7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100" name="Graphic 1">
              <a:extLst>
                <a:ext uri="{FF2B5EF4-FFF2-40B4-BE49-F238E27FC236}">
                  <a16:creationId xmlns:a16="http://schemas.microsoft.com/office/drawing/2014/main" id="{60552E3E-A00F-442D-A1F8-E49CCCAA6EA5}"/>
                </a:ext>
              </a:extLst>
            </p:cNvPr>
            <p:cNvGrpSpPr/>
            <p:nvPr/>
          </p:nvGrpSpPr>
          <p:grpSpPr>
            <a:xfrm>
              <a:off x="5978839" y="4703024"/>
              <a:ext cx="14287" cy="34289"/>
              <a:chOff x="5978842" y="4703082"/>
              <a:chExt cx="14287" cy="34289"/>
            </a:xfrm>
            <a:solidFill>
              <a:schemeClr val="accent1"/>
            </a:solidFill>
          </p:grpSpPr>
          <p:sp>
            <p:nvSpPr>
              <p:cNvPr id="123" name="Freeform: Shape 122">
                <a:extLst>
                  <a:ext uri="{FF2B5EF4-FFF2-40B4-BE49-F238E27FC236}">
                    <a16:creationId xmlns:a16="http://schemas.microsoft.com/office/drawing/2014/main" id="{931AB150-C6FB-4053-9E29-6ABA0E316BF5}"/>
                  </a:ext>
                </a:extLst>
              </p:cNvPr>
              <p:cNvSpPr/>
              <p:nvPr/>
            </p:nvSpPr>
            <p:spPr>
              <a:xfrm>
                <a:off x="5978842" y="4703082"/>
                <a:ext cx="14287" cy="34289"/>
              </a:xfrm>
              <a:custGeom>
                <a:avLst/>
                <a:gdLst>
                  <a:gd name="connsiteX0" fmla="*/ 0 w 14287"/>
                  <a:gd name="connsiteY0" fmla="*/ 8572 h 34289"/>
                  <a:gd name="connsiteX1" fmla="*/ 0 w 14287"/>
                  <a:gd name="connsiteY1" fmla="*/ 34290 h 34289"/>
                  <a:gd name="connsiteX2" fmla="*/ 14288 w 14287"/>
                  <a:gd name="connsiteY2" fmla="*/ 25718 h 34289"/>
                  <a:gd name="connsiteX3" fmla="*/ 14288 w 14287"/>
                  <a:gd name="connsiteY3" fmla="*/ 0 h 342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287" h="34289">
                    <a:moveTo>
                      <a:pt x="0" y="8572"/>
                    </a:moveTo>
                    <a:lnTo>
                      <a:pt x="0" y="34290"/>
                    </a:lnTo>
                    <a:lnTo>
                      <a:pt x="14288" y="25718"/>
                    </a:lnTo>
                    <a:lnTo>
                      <a:pt x="14288" y="0"/>
                    </a:lnTo>
                    <a:close/>
                  </a:path>
                </a:pathLst>
              </a:custGeom>
              <a:solidFill>
                <a:srgbClr val="00000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5" name="Freeform: Shape 124">
                <a:extLst>
                  <a:ext uri="{FF2B5EF4-FFF2-40B4-BE49-F238E27FC236}">
                    <a16:creationId xmlns:a16="http://schemas.microsoft.com/office/drawing/2014/main" id="{13BCE768-6BC0-4B59-97DF-21CCBD45BDD0}"/>
                  </a:ext>
                </a:extLst>
              </p:cNvPr>
              <p:cNvSpPr/>
              <p:nvPr/>
            </p:nvSpPr>
            <p:spPr>
              <a:xfrm>
                <a:off x="5979794" y="4704987"/>
                <a:ext cx="12382" cy="30479"/>
              </a:xfrm>
              <a:custGeom>
                <a:avLst/>
                <a:gdLst>
                  <a:gd name="connsiteX0" fmla="*/ 0 w 12382"/>
                  <a:gd name="connsiteY0" fmla="*/ 6668 h 30479"/>
                  <a:gd name="connsiteX1" fmla="*/ 12382 w 12382"/>
                  <a:gd name="connsiteY1" fmla="*/ 0 h 30479"/>
                  <a:gd name="connsiteX2" fmla="*/ 12382 w 12382"/>
                  <a:gd name="connsiteY2" fmla="*/ 23813 h 30479"/>
                  <a:gd name="connsiteX3" fmla="*/ 0 w 12382"/>
                  <a:gd name="connsiteY3" fmla="*/ 30480 h 304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30479">
                    <a:moveTo>
                      <a:pt x="0" y="6668"/>
                    </a:moveTo>
                    <a:lnTo>
                      <a:pt x="12382" y="0"/>
                    </a:lnTo>
                    <a:lnTo>
                      <a:pt x="12382" y="23813"/>
                    </a:lnTo>
                    <a:lnTo>
                      <a:pt x="0" y="3048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6" name="Freeform: Shape 125">
                <a:extLst>
                  <a:ext uri="{FF2B5EF4-FFF2-40B4-BE49-F238E27FC236}">
                    <a16:creationId xmlns:a16="http://schemas.microsoft.com/office/drawing/2014/main" id="{C48BEE5E-7EFB-4DD4-A80C-9787020EFEA0}"/>
                  </a:ext>
                </a:extLst>
              </p:cNvPr>
              <p:cNvSpPr/>
              <p:nvPr/>
            </p:nvSpPr>
            <p:spPr>
              <a:xfrm>
                <a:off x="5979794" y="4706892"/>
                <a:ext cx="9525" cy="24765"/>
              </a:xfrm>
              <a:custGeom>
                <a:avLst/>
                <a:gdLst>
                  <a:gd name="connsiteX0" fmla="*/ 9525 w 9525"/>
                  <a:gd name="connsiteY0" fmla="*/ 0 h 24765"/>
                  <a:gd name="connsiteX1" fmla="*/ 9525 w 9525"/>
                  <a:gd name="connsiteY1" fmla="*/ 20003 h 24765"/>
                  <a:gd name="connsiteX2" fmla="*/ 0 w 9525"/>
                  <a:gd name="connsiteY2" fmla="*/ 24765 h 24765"/>
                  <a:gd name="connsiteX3" fmla="*/ 0 w 9525"/>
                  <a:gd name="connsiteY3" fmla="*/ 4763 h 247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525" h="24765">
                    <a:moveTo>
                      <a:pt x="9525" y="0"/>
                    </a:moveTo>
                    <a:lnTo>
                      <a:pt x="9525" y="20003"/>
                    </a:lnTo>
                    <a:lnTo>
                      <a:pt x="0" y="24765"/>
                    </a:lnTo>
                    <a:lnTo>
                      <a:pt x="0" y="4763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7" name="Freeform: Shape 126">
                <a:extLst>
                  <a:ext uri="{FF2B5EF4-FFF2-40B4-BE49-F238E27FC236}">
                    <a16:creationId xmlns:a16="http://schemas.microsoft.com/office/drawing/2014/main" id="{56F4D2EC-B045-44F1-B34A-636CE6F56A64}"/>
                  </a:ext>
                </a:extLst>
              </p:cNvPr>
              <p:cNvSpPr/>
              <p:nvPr/>
            </p:nvSpPr>
            <p:spPr>
              <a:xfrm>
                <a:off x="5979794" y="4726895"/>
                <a:ext cx="12382" cy="8572"/>
              </a:xfrm>
              <a:custGeom>
                <a:avLst/>
                <a:gdLst>
                  <a:gd name="connsiteX0" fmla="*/ 0 w 12382"/>
                  <a:gd name="connsiteY0" fmla="*/ 8572 h 8572"/>
                  <a:gd name="connsiteX1" fmla="*/ 12382 w 12382"/>
                  <a:gd name="connsiteY1" fmla="*/ 1905 h 8572"/>
                  <a:gd name="connsiteX2" fmla="*/ 9525 w 12382"/>
                  <a:gd name="connsiteY2" fmla="*/ 0 h 8572"/>
                  <a:gd name="connsiteX3" fmla="*/ 0 w 12382"/>
                  <a:gd name="connsiteY3" fmla="*/ 4763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8572">
                    <a:moveTo>
                      <a:pt x="0" y="8572"/>
                    </a:moveTo>
                    <a:lnTo>
                      <a:pt x="12382" y="1905"/>
                    </a:lnTo>
                    <a:lnTo>
                      <a:pt x="9525" y="0"/>
                    </a:lnTo>
                    <a:lnTo>
                      <a:pt x="0" y="4763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28" name="Graphic 1">
              <a:extLst>
                <a:ext uri="{FF2B5EF4-FFF2-40B4-BE49-F238E27FC236}">
                  <a16:creationId xmlns:a16="http://schemas.microsoft.com/office/drawing/2014/main" id="{60552E3E-A00F-442D-A1F8-E49CCCAA6EA5}"/>
                </a:ext>
              </a:extLst>
            </p:cNvPr>
            <p:cNvGrpSpPr/>
            <p:nvPr/>
          </p:nvGrpSpPr>
          <p:grpSpPr>
            <a:xfrm>
              <a:off x="6116951" y="4622062"/>
              <a:ext cx="14287" cy="35241"/>
              <a:chOff x="6116954" y="4622120"/>
              <a:chExt cx="14287" cy="35242"/>
            </a:xfrm>
            <a:solidFill>
              <a:schemeClr val="accent1"/>
            </a:solidFill>
          </p:grpSpPr>
          <p:sp>
            <p:nvSpPr>
              <p:cNvPr id="129" name="Freeform: Shape 128">
                <a:extLst>
                  <a:ext uri="{FF2B5EF4-FFF2-40B4-BE49-F238E27FC236}">
                    <a16:creationId xmlns:a16="http://schemas.microsoft.com/office/drawing/2014/main" id="{DBD12C66-9F9E-4219-8FA5-A5BF7C3720B8}"/>
                  </a:ext>
                </a:extLst>
              </p:cNvPr>
              <p:cNvSpPr/>
              <p:nvPr/>
            </p:nvSpPr>
            <p:spPr>
              <a:xfrm>
                <a:off x="6116954" y="4622120"/>
                <a:ext cx="14287" cy="35242"/>
              </a:xfrm>
              <a:custGeom>
                <a:avLst/>
                <a:gdLst>
                  <a:gd name="connsiteX0" fmla="*/ 0 w 14287"/>
                  <a:gd name="connsiteY0" fmla="*/ 8572 h 35242"/>
                  <a:gd name="connsiteX1" fmla="*/ 0 w 14287"/>
                  <a:gd name="connsiteY1" fmla="*/ 35242 h 35242"/>
                  <a:gd name="connsiteX2" fmla="*/ 14288 w 14287"/>
                  <a:gd name="connsiteY2" fmla="*/ 26670 h 35242"/>
                  <a:gd name="connsiteX3" fmla="*/ 14288 w 14287"/>
                  <a:gd name="connsiteY3" fmla="*/ 0 h 352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287" h="35242">
                    <a:moveTo>
                      <a:pt x="0" y="8572"/>
                    </a:moveTo>
                    <a:lnTo>
                      <a:pt x="0" y="35242"/>
                    </a:lnTo>
                    <a:lnTo>
                      <a:pt x="14288" y="26670"/>
                    </a:lnTo>
                    <a:lnTo>
                      <a:pt x="14288" y="0"/>
                    </a:lnTo>
                    <a:close/>
                  </a:path>
                </a:pathLst>
              </a:custGeom>
              <a:solidFill>
                <a:srgbClr val="00000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0" name="Freeform: Shape 129">
                <a:extLst>
                  <a:ext uri="{FF2B5EF4-FFF2-40B4-BE49-F238E27FC236}">
                    <a16:creationId xmlns:a16="http://schemas.microsoft.com/office/drawing/2014/main" id="{4C73F4C8-A55B-4F98-A112-CEE5ACF61281}"/>
                  </a:ext>
                </a:extLst>
              </p:cNvPr>
              <p:cNvSpPr/>
              <p:nvPr/>
            </p:nvSpPr>
            <p:spPr>
              <a:xfrm>
                <a:off x="6117906" y="4624024"/>
                <a:ext cx="12382" cy="30480"/>
              </a:xfrm>
              <a:custGeom>
                <a:avLst/>
                <a:gdLst>
                  <a:gd name="connsiteX0" fmla="*/ 0 w 12382"/>
                  <a:gd name="connsiteY0" fmla="*/ 7620 h 30480"/>
                  <a:gd name="connsiteX1" fmla="*/ 12382 w 12382"/>
                  <a:gd name="connsiteY1" fmla="*/ 0 h 30480"/>
                  <a:gd name="connsiteX2" fmla="*/ 12382 w 12382"/>
                  <a:gd name="connsiteY2" fmla="*/ 23813 h 30480"/>
                  <a:gd name="connsiteX3" fmla="*/ 0 w 12382"/>
                  <a:gd name="connsiteY3" fmla="*/ 30480 h 30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30480">
                    <a:moveTo>
                      <a:pt x="0" y="7620"/>
                    </a:moveTo>
                    <a:lnTo>
                      <a:pt x="12382" y="0"/>
                    </a:lnTo>
                    <a:lnTo>
                      <a:pt x="12382" y="23813"/>
                    </a:lnTo>
                    <a:lnTo>
                      <a:pt x="0" y="3048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1" name="Freeform: Shape 130">
                <a:extLst>
                  <a:ext uri="{FF2B5EF4-FFF2-40B4-BE49-F238E27FC236}">
                    <a16:creationId xmlns:a16="http://schemas.microsoft.com/office/drawing/2014/main" id="{6C9C5F50-6A0A-4688-8C56-74F658EA56A5}"/>
                  </a:ext>
                </a:extLst>
              </p:cNvPr>
              <p:cNvSpPr/>
              <p:nvPr/>
            </p:nvSpPr>
            <p:spPr>
              <a:xfrm>
                <a:off x="6117906" y="4625930"/>
                <a:ext cx="9525" cy="24765"/>
              </a:xfrm>
              <a:custGeom>
                <a:avLst/>
                <a:gdLst>
                  <a:gd name="connsiteX0" fmla="*/ 9525 w 9525"/>
                  <a:gd name="connsiteY0" fmla="*/ 0 h 24765"/>
                  <a:gd name="connsiteX1" fmla="*/ 9525 w 9525"/>
                  <a:gd name="connsiteY1" fmla="*/ 20003 h 24765"/>
                  <a:gd name="connsiteX2" fmla="*/ 0 w 9525"/>
                  <a:gd name="connsiteY2" fmla="*/ 24765 h 24765"/>
                  <a:gd name="connsiteX3" fmla="*/ 0 w 9525"/>
                  <a:gd name="connsiteY3" fmla="*/ 5715 h 247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525" h="24765">
                    <a:moveTo>
                      <a:pt x="9525" y="0"/>
                    </a:moveTo>
                    <a:lnTo>
                      <a:pt x="9525" y="20003"/>
                    </a:lnTo>
                    <a:lnTo>
                      <a:pt x="0" y="24765"/>
                    </a:lnTo>
                    <a:lnTo>
                      <a:pt x="0" y="5715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2" name="Freeform: Shape 131">
                <a:extLst>
                  <a:ext uri="{FF2B5EF4-FFF2-40B4-BE49-F238E27FC236}">
                    <a16:creationId xmlns:a16="http://schemas.microsoft.com/office/drawing/2014/main" id="{B2BE8C4D-0CFC-4AB7-8B0E-FAC80B64D70E}"/>
                  </a:ext>
                </a:extLst>
              </p:cNvPr>
              <p:cNvSpPr/>
              <p:nvPr/>
            </p:nvSpPr>
            <p:spPr>
              <a:xfrm>
                <a:off x="6117906" y="4645932"/>
                <a:ext cx="12382" cy="8572"/>
              </a:xfrm>
              <a:custGeom>
                <a:avLst/>
                <a:gdLst>
                  <a:gd name="connsiteX0" fmla="*/ 0 w 12382"/>
                  <a:gd name="connsiteY0" fmla="*/ 8572 h 8572"/>
                  <a:gd name="connsiteX1" fmla="*/ 12382 w 12382"/>
                  <a:gd name="connsiteY1" fmla="*/ 1905 h 8572"/>
                  <a:gd name="connsiteX2" fmla="*/ 9525 w 12382"/>
                  <a:gd name="connsiteY2" fmla="*/ 0 h 8572"/>
                  <a:gd name="connsiteX3" fmla="*/ 0 w 12382"/>
                  <a:gd name="connsiteY3" fmla="*/ 4763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8572">
                    <a:moveTo>
                      <a:pt x="0" y="8572"/>
                    </a:moveTo>
                    <a:lnTo>
                      <a:pt x="12382" y="1905"/>
                    </a:lnTo>
                    <a:lnTo>
                      <a:pt x="9525" y="0"/>
                    </a:lnTo>
                    <a:lnTo>
                      <a:pt x="0" y="4763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33" name="Graphic 1">
              <a:extLst>
                <a:ext uri="{FF2B5EF4-FFF2-40B4-BE49-F238E27FC236}">
                  <a16:creationId xmlns:a16="http://schemas.microsoft.com/office/drawing/2014/main" id="{60552E3E-A00F-442D-A1F8-E49CCCAA6EA5}"/>
                </a:ext>
              </a:extLst>
            </p:cNvPr>
            <p:cNvGrpSpPr/>
            <p:nvPr/>
          </p:nvGrpSpPr>
          <p:grpSpPr>
            <a:xfrm>
              <a:off x="6057896" y="4656351"/>
              <a:ext cx="14287" cy="35241"/>
              <a:chOff x="6057899" y="4656409"/>
              <a:chExt cx="14287" cy="35242"/>
            </a:xfrm>
            <a:solidFill>
              <a:schemeClr val="accent1"/>
            </a:solidFill>
          </p:grpSpPr>
          <p:sp>
            <p:nvSpPr>
              <p:cNvPr id="134" name="Freeform: Shape 133">
                <a:extLst>
                  <a:ext uri="{FF2B5EF4-FFF2-40B4-BE49-F238E27FC236}">
                    <a16:creationId xmlns:a16="http://schemas.microsoft.com/office/drawing/2014/main" id="{6D7F9BCF-F7E5-40ED-9FBD-207293125FB7}"/>
                  </a:ext>
                </a:extLst>
              </p:cNvPr>
              <p:cNvSpPr/>
              <p:nvPr/>
            </p:nvSpPr>
            <p:spPr>
              <a:xfrm>
                <a:off x="6057899" y="4656409"/>
                <a:ext cx="14287" cy="35242"/>
              </a:xfrm>
              <a:custGeom>
                <a:avLst/>
                <a:gdLst>
                  <a:gd name="connsiteX0" fmla="*/ 0 w 14287"/>
                  <a:gd name="connsiteY0" fmla="*/ 8573 h 35242"/>
                  <a:gd name="connsiteX1" fmla="*/ 0 w 14287"/>
                  <a:gd name="connsiteY1" fmla="*/ 35243 h 35242"/>
                  <a:gd name="connsiteX2" fmla="*/ 14288 w 14287"/>
                  <a:gd name="connsiteY2" fmla="*/ 26670 h 35242"/>
                  <a:gd name="connsiteX3" fmla="*/ 14288 w 14287"/>
                  <a:gd name="connsiteY3" fmla="*/ 0 h 352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287" h="35242">
                    <a:moveTo>
                      <a:pt x="0" y="8573"/>
                    </a:moveTo>
                    <a:lnTo>
                      <a:pt x="0" y="35243"/>
                    </a:lnTo>
                    <a:lnTo>
                      <a:pt x="14288" y="26670"/>
                    </a:lnTo>
                    <a:lnTo>
                      <a:pt x="14288" y="0"/>
                    </a:lnTo>
                    <a:close/>
                  </a:path>
                </a:pathLst>
              </a:custGeom>
              <a:solidFill>
                <a:srgbClr val="00000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5" name="Freeform: Shape 134">
                <a:extLst>
                  <a:ext uri="{FF2B5EF4-FFF2-40B4-BE49-F238E27FC236}">
                    <a16:creationId xmlns:a16="http://schemas.microsoft.com/office/drawing/2014/main" id="{2BB7D173-E3EC-4CCB-958B-7AADC99ABAC0}"/>
                  </a:ext>
                </a:extLst>
              </p:cNvPr>
              <p:cNvSpPr/>
              <p:nvPr/>
            </p:nvSpPr>
            <p:spPr>
              <a:xfrm>
                <a:off x="6058851" y="4659267"/>
                <a:ext cx="12382" cy="30479"/>
              </a:xfrm>
              <a:custGeom>
                <a:avLst/>
                <a:gdLst>
                  <a:gd name="connsiteX0" fmla="*/ 0 w 12382"/>
                  <a:gd name="connsiteY0" fmla="*/ 6667 h 30479"/>
                  <a:gd name="connsiteX1" fmla="*/ 12383 w 12382"/>
                  <a:gd name="connsiteY1" fmla="*/ 0 h 30479"/>
                  <a:gd name="connsiteX2" fmla="*/ 12383 w 12382"/>
                  <a:gd name="connsiteY2" fmla="*/ 22860 h 30479"/>
                  <a:gd name="connsiteX3" fmla="*/ 0 w 12382"/>
                  <a:gd name="connsiteY3" fmla="*/ 30480 h 304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30479">
                    <a:moveTo>
                      <a:pt x="0" y="6667"/>
                    </a:moveTo>
                    <a:lnTo>
                      <a:pt x="12383" y="0"/>
                    </a:lnTo>
                    <a:lnTo>
                      <a:pt x="12383" y="22860"/>
                    </a:lnTo>
                    <a:lnTo>
                      <a:pt x="0" y="3048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6" name="Freeform: Shape 135">
                <a:extLst>
                  <a:ext uri="{FF2B5EF4-FFF2-40B4-BE49-F238E27FC236}">
                    <a16:creationId xmlns:a16="http://schemas.microsoft.com/office/drawing/2014/main" id="{19EDC4E7-5872-453E-B74A-652CAE92FFAA}"/>
                  </a:ext>
                </a:extLst>
              </p:cNvPr>
              <p:cNvSpPr/>
              <p:nvPr/>
            </p:nvSpPr>
            <p:spPr>
              <a:xfrm>
                <a:off x="6058851" y="4661172"/>
                <a:ext cx="9525" cy="24765"/>
              </a:xfrm>
              <a:custGeom>
                <a:avLst/>
                <a:gdLst>
                  <a:gd name="connsiteX0" fmla="*/ 9525 w 9525"/>
                  <a:gd name="connsiteY0" fmla="*/ 0 h 24765"/>
                  <a:gd name="connsiteX1" fmla="*/ 9525 w 9525"/>
                  <a:gd name="connsiteY1" fmla="*/ 19050 h 24765"/>
                  <a:gd name="connsiteX2" fmla="*/ 0 w 9525"/>
                  <a:gd name="connsiteY2" fmla="*/ 24765 h 24765"/>
                  <a:gd name="connsiteX3" fmla="*/ 0 w 9525"/>
                  <a:gd name="connsiteY3" fmla="*/ 4763 h 247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525" h="24765">
                    <a:moveTo>
                      <a:pt x="9525" y="0"/>
                    </a:moveTo>
                    <a:lnTo>
                      <a:pt x="9525" y="19050"/>
                    </a:lnTo>
                    <a:lnTo>
                      <a:pt x="0" y="24765"/>
                    </a:lnTo>
                    <a:lnTo>
                      <a:pt x="0" y="4763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7" name="Freeform: Shape 136">
                <a:extLst>
                  <a:ext uri="{FF2B5EF4-FFF2-40B4-BE49-F238E27FC236}">
                    <a16:creationId xmlns:a16="http://schemas.microsoft.com/office/drawing/2014/main" id="{32218194-3619-467C-9A6B-A127ABA3506D}"/>
                  </a:ext>
                </a:extLst>
              </p:cNvPr>
              <p:cNvSpPr/>
              <p:nvPr/>
            </p:nvSpPr>
            <p:spPr>
              <a:xfrm>
                <a:off x="6058851" y="4680222"/>
                <a:ext cx="12382" cy="9525"/>
              </a:xfrm>
              <a:custGeom>
                <a:avLst/>
                <a:gdLst>
                  <a:gd name="connsiteX0" fmla="*/ 0 w 12382"/>
                  <a:gd name="connsiteY0" fmla="*/ 9525 h 9525"/>
                  <a:gd name="connsiteX1" fmla="*/ 12383 w 12382"/>
                  <a:gd name="connsiteY1" fmla="*/ 1905 h 9525"/>
                  <a:gd name="connsiteX2" fmla="*/ 9525 w 12382"/>
                  <a:gd name="connsiteY2" fmla="*/ 0 h 9525"/>
                  <a:gd name="connsiteX3" fmla="*/ 0 w 12382"/>
                  <a:gd name="connsiteY3" fmla="*/ 5715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9525">
                    <a:moveTo>
                      <a:pt x="0" y="9525"/>
                    </a:moveTo>
                    <a:lnTo>
                      <a:pt x="12383" y="1905"/>
                    </a:lnTo>
                    <a:lnTo>
                      <a:pt x="9525" y="0"/>
                    </a:lnTo>
                    <a:lnTo>
                      <a:pt x="0" y="5715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38" name="Graphic 1">
              <a:extLst>
                <a:ext uri="{FF2B5EF4-FFF2-40B4-BE49-F238E27FC236}">
                  <a16:creationId xmlns:a16="http://schemas.microsoft.com/office/drawing/2014/main" id="{60552E3E-A00F-442D-A1F8-E49CCCAA6EA5}"/>
                </a:ext>
              </a:extLst>
            </p:cNvPr>
            <p:cNvGrpSpPr/>
            <p:nvPr/>
          </p:nvGrpSpPr>
          <p:grpSpPr>
            <a:xfrm>
              <a:off x="6035036" y="4670639"/>
              <a:ext cx="14287" cy="34290"/>
              <a:chOff x="6035039" y="4670697"/>
              <a:chExt cx="14287" cy="34290"/>
            </a:xfrm>
            <a:solidFill>
              <a:schemeClr val="accent1"/>
            </a:solidFill>
          </p:grpSpPr>
          <p:sp>
            <p:nvSpPr>
              <p:cNvPr id="139" name="Freeform: Shape 138">
                <a:extLst>
                  <a:ext uri="{FF2B5EF4-FFF2-40B4-BE49-F238E27FC236}">
                    <a16:creationId xmlns:a16="http://schemas.microsoft.com/office/drawing/2014/main" id="{90DD1F6F-03F3-48AA-B415-C432B206DD13}"/>
                  </a:ext>
                </a:extLst>
              </p:cNvPr>
              <p:cNvSpPr/>
              <p:nvPr/>
            </p:nvSpPr>
            <p:spPr>
              <a:xfrm>
                <a:off x="6035039" y="4670697"/>
                <a:ext cx="14287" cy="34290"/>
              </a:xfrm>
              <a:custGeom>
                <a:avLst/>
                <a:gdLst>
                  <a:gd name="connsiteX0" fmla="*/ 0 w 14287"/>
                  <a:gd name="connsiteY0" fmla="*/ 7620 h 34290"/>
                  <a:gd name="connsiteX1" fmla="*/ 0 w 14287"/>
                  <a:gd name="connsiteY1" fmla="*/ 34290 h 34290"/>
                  <a:gd name="connsiteX2" fmla="*/ 14288 w 14287"/>
                  <a:gd name="connsiteY2" fmla="*/ 25718 h 34290"/>
                  <a:gd name="connsiteX3" fmla="*/ 14288 w 14287"/>
                  <a:gd name="connsiteY3" fmla="*/ 0 h 342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287" h="34290">
                    <a:moveTo>
                      <a:pt x="0" y="7620"/>
                    </a:moveTo>
                    <a:lnTo>
                      <a:pt x="0" y="34290"/>
                    </a:lnTo>
                    <a:lnTo>
                      <a:pt x="14288" y="25718"/>
                    </a:lnTo>
                    <a:lnTo>
                      <a:pt x="14288" y="0"/>
                    </a:lnTo>
                    <a:close/>
                  </a:path>
                </a:pathLst>
              </a:custGeom>
              <a:solidFill>
                <a:srgbClr val="00000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0" name="Freeform: Shape 139">
                <a:extLst>
                  <a:ext uri="{FF2B5EF4-FFF2-40B4-BE49-F238E27FC236}">
                    <a16:creationId xmlns:a16="http://schemas.microsoft.com/office/drawing/2014/main" id="{F0B19B22-3DA3-437D-93F7-8515CA21A70B}"/>
                  </a:ext>
                </a:extLst>
              </p:cNvPr>
              <p:cNvSpPr/>
              <p:nvPr/>
            </p:nvSpPr>
            <p:spPr>
              <a:xfrm>
                <a:off x="6035992" y="4672602"/>
                <a:ext cx="12382" cy="30480"/>
              </a:xfrm>
              <a:custGeom>
                <a:avLst/>
                <a:gdLst>
                  <a:gd name="connsiteX0" fmla="*/ 0 w 12382"/>
                  <a:gd name="connsiteY0" fmla="*/ 6668 h 30480"/>
                  <a:gd name="connsiteX1" fmla="*/ 12382 w 12382"/>
                  <a:gd name="connsiteY1" fmla="*/ 0 h 30480"/>
                  <a:gd name="connsiteX2" fmla="*/ 12382 w 12382"/>
                  <a:gd name="connsiteY2" fmla="*/ 22860 h 30480"/>
                  <a:gd name="connsiteX3" fmla="*/ 0 w 12382"/>
                  <a:gd name="connsiteY3" fmla="*/ 30480 h 30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30480">
                    <a:moveTo>
                      <a:pt x="0" y="6668"/>
                    </a:moveTo>
                    <a:lnTo>
                      <a:pt x="12382" y="0"/>
                    </a:lnTo>
                    <a:lnTo>
                      <a:pt x="12382" y="22860"/>
                    </a:lnTo>
                    <a:lnTo>
                      <a:pt x="0" y="3048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1" name="Freeform: Shape 140">
                <a:extLst>
                  <a:ext uri="{FF2B5EF4-FFF2-40B4-BE49-F238E27FC236}">
                    <a16:creationId xmlns:a16="http://schemas.microsoft.com/office/drawing/2014/main" id="{614366DC-3F9D-4126-8B88-062410CE7561}"/>
                  </a:ext>
                </a:extLst>
              </p:cNvPr>
              <p:cNvSpPr/>
              <p:nvPr/>
            </p:nvSpPr>
            <p:spPr>
              <a:xfrm>
                <a:off x="6035992" y="4674507"/>
                <a:ext cx="9525" cy="24764"/>
              </a:xfrm>
              <a:custGeom>
                <a:avLst/>
                <a:gdLst>
                  <a:gd name="connsiteX0" fmla="*/ 9525 w 9525"/>
                  <a:gd name="connsiteY0" fmla="*/ 0 h 24764"/>
                  <a:gd name="connsiteX1" fmla="*/ 9525 w 9525"/>
                  <a:gd name="connsiteY1" fmla="*/ 19050 h 24764"/>
                  <a:gd name="connsiteX2" fmla="*/ 0 w 9525"/>
                  <a:gd name="connsiteY2" fmla="*/ 24765 h 24764"/>
                  <a:gd name="connsiteX3" fmla="*/ 0 w 9525"/>
                  <a:gd name="connsiteY3" fmla="*/ 4763 h 247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525" h="24764">
                    <a:moveTo>
                      <a:pt x="9525" y="0"/>
                    </a:moveTo>
                    <a:lnTo>
                      <a:pt x="9525" y="19050"/>
                    </a:lnTo>
                    <a:lnTo>
                      <a:pt x="0" y="24765"/>
                    </a:lnTo>
                    <a:lnTo>
                      <a:pt x="0" y="4763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2" name="Freeform: Shape 141">
                <a:extLst>
                  <a:ext uri="{FF2B5EF4-FFF2-40B4-BE49-F238E27FC236}">
                    <a16:creationId xmlns:a16="http://schemas.microsoft.com/office/drawing/2014/main" id="{0B30CBC8-93A0-446B-BACC-CF273B5723F4}"/>
                  </a:ext>
                </a:extLst>
              </p:cNvPr>
              <p:cNvSpPr/>
              <p:nvPr/>
            </p:nvSpPr>
            <p:spPr>
              <a:xfrm>
                <a:off x="6035992" y="4693557"/>
                <a:ext cx="12382" cy="9525"/>
              </a:xfrm>
              <a:custGeom>
                <a:avLst/>
                <a:gdLst>
                  <a:gd name="connsiteX0" fmla="*/ 0 w 12382"/>
                  <a:gd name="connsiteY0" fmla="*/ 9525 h 9525"/>
                  <a:gd name="connsiteX1" fmla="*/ 12382 w 12382"/>
                  <a:gd name="connsiteY1" fmla="*/ 1905 h 9525"/>
                  <a:gd name="connsiteX2" fmla="*/ 9525 w 12382"/>
                  <a:gd name="connsiteY2" fmla="*/ 0 h 9525"/>
                  <a:gd name="connsiteX3" fmla="*/ 0 w 12382"/>
                  <a:gd name="connsiteY3" fmla="*/ 5715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9525">
                    <a:moveTo>
                      <a:pt x="0" y="9525"/>
                    </a:moveTo>
                    <a:lnTo>
                      <a:pt x="12382" y="1905"/>
                    </a:lnTo>
                    <a:lnTo>
                      <a:pt x="9525" y="0"/>
                    </a:lnTo>
                    <a:lnTo>
                      <a:pt x="0" y="5715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43" name="Graphic 1">
              <a:extLst>
                <a:ext uri="{FF2B5EF4-FFF2-40B4-BE49-F238E27FC236}">
                  <a16:creationId xmlns:a16="http://schemas.microsoft.com/office/drawing/2014/main" id="{60552E3E-A00F-442D-A1F8-E49CCCAA6EA5}"/>
                </a:ext>
              </a:extLst>
            </p:cNvPr>
            <p:cNvGrpSpPr/>
            <p:nvPr/>
          </p:nvGrpSpPr>
          <p:grpSpPr>
            <a:xfrm>
              <a:off x="6173148" y="4589677"/>
              <a:ext cx="14287" cy="34290"/>
              <a:chOff x="6173151" y="4589734"/>
              <a:chExt cx="14287" cy="34290"/>
            </a:xfrm>
            <a:solidFill>
              <a:schemeClr val="accent1"/>
            </a:solidFill>
          </p:grpSpPr>
          <p:sp>
            <p:nvSpPr>
              <p:cNvPr id="144" name="Freeform: Shape 143">
                <a:extLst>
                  <a:ext uri="{FF2B5EF4-FFF2-40B4-BE49-F238E27FC236}">
                    <a16:creationId xmlns:a16="http://schemas.microsoft.com/office/drawing/2014/main" id="{739239C6-99C9-470E-9E68-3BCC1663F6F1}"/>
                  </a:ext>
                </a:extLst>
              </p:cNvPr>
              <p:cNvSpPr/>
              <p:nvPr/>
            </p:nvSpPr>
            <p:spPr>
              <a:xfrm>
                <a:off x="6173151" y="4589734"/>
                <a:ext cx="14287" cy="34290"/>
              </a:xfrm>
              <a:custGeom>
                <a:avLst/>
                <a:gdLst>
                  <a:gd name="connsiteX0" fmla="*/ 0 w 14287"/>
                  <a:gd name="connsiteY0" fmla="*/ 8573 h 34290"/>
                  <a:gd name="connsiteX1" fmla="*/ 0 w 14287"/>
                  <a:gd name="connsiteY1" fmla="*/ 34290 h 34290"/>
                  <a:gd name="connsiteX2" fmla="*/ 14288 w 14287"/>
                  <a:gd name="connsiteY2" fmla="*/ 26670 h 34290"/>
                  <a:gd name="connsiteX3" fmla="*/ 14288 w 14287"/>
                  <a:gd name="connsiteY3" fmla="*/ 0 h 342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287" h="34290">
                    <a:moveTo>
                      <a:pt x="0" y="8573"/>
                    </a:moveTo>
                    <a:lnTo>
                      <a:pt x="0" y="34290"/>
                    </a:lnTo>
                    <a:lnTo>
                      <a:pt x="14288" y="26670"/>
                    </a:lnTo>
                    <a:lnTo>
                      <a:pt x="14288" y="0"/>
                    </a:lnTo>
                    <a:close/>
                  </a:path>
                </a:pathLst>
              </a:custGeom>
              <a:solidFill>
                <a:srgbClr val="00000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5" name="Freeform: Shape 144">
                <a:extLst>
                  <a:ext uri="{FF2B5EF4-FFF2-40B4-BE49-F238E27FC236}">
                    <a16:creationId xmlns:a16="http://schemas.microsoft.com/office/drawing/2014/main" id="{6B9B3E56-B373-4ACE-925D-E43BC9BEDD5C}"/>
                  </a:ext>
                </a:extLst>
              </p:cNvPr>
              <p:cNvSpPr/>
              <p:nvPr/>
            </p:nvSpPr>
            <p:spPr>
              <a:xfrm>
                <a:off x="6174104" y="4591640"/>
                <a:ext cx="12382" cy="30480"/>
              </a:xfrm>
              <a:custGeom>
                <a:avLst/>
                <a:gdLst>
                  <a:gd name="connsiteX0" fmla="*/ 0 w 12382"/>
                  <a:gd name="connsiteY0" fmla="*/ 7620 h 30480"/>
                  <a:gd name="connsiteX1" fmla="*/ 12382 w 12382"/>
                  <a:gd name="connsiteY1" fmla="*/ 0 h 30480"/>
                  <a:gd name="connsiteX2" fmla="*/ 12382 w 12382"/>
                  <a:gd name="connsiteY2" fmla="*/ 23813 h 30480"/>
                  <a:gd name="connsiteX3" fmla="*/ 0 w 12382"/>
                  <a:gd name="connsiteY3" fmla="*/ 30480 h 30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30480">
                    <a:moveTo>
                      <a:pt x="0" y="7620"/>
                    </a:moveTo>
                    <a:lnTo>
                      <a:pt x="12382" y="0"/>
                    </a:lnTo>
                    <a:lnTo>
                      <a:pt x="12382" y="23813"/>
                    </a:lnTo>
                    <a:lnTo>
                      <a:pt x="0" y="3048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6" name="Freeform: Shape 145">
                <a:extLst>
                  <a:ext uri="{FF2B5EF4-FFF2-40B4-BE49-F238E27FC236}">
                    <a16:creationId xmlns:a16="http://schemas.microsoft.com/office/drawing/2014/main" id="{ADAB6C2C-F5EC-448F-94E6-268146C4EE23}"/>
                  </a:ext>
                </a:extLst>
              </p:cNvPr>
              <p:cNvSpPr/>
              <p:nvPr/>
            </p:nvSpPr>
            <p:spPr>
              <a:xfrm>
                <a:off x="6174104" y="4593545"/>
                <a:ext cx="9525" cy="24764"/>
              </a:xfrm>
              <a:custGeom>
                <a:avLst/>
                <a:gdLst>
                  <a:gd name="connsiteX0" fmla="*/ 9525 w 9525"/>
                  <a:gd name="connsiteY0" fmla="*/ 0 h 24764"/>
                  <a:gd name="connsiteX1" fmla="*/ 9525 w 9525"/>
                  <a:gd name="connsiteY1" fmla="*/ 20002 h 24764"/>
                  <a:gd name="connsiteX2" fmla="*/ 0 w 9525"/>
                  <a:gd name="connsiteY2" fmla="*/ 24765 h 24764"/>
                  <a:gd name="connsiteX3" fmla="*/ 0 w 9525"/>
                  <a:gd name="connsiteY3" fmla="*/ 5715 h 247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525" h="24764">
                    <a:moveTo>
                      <a:pt x="9525" y="0"/>
                    </a:moveTo>
                    <a:lnTo>
                      <a:pt x="9525" y="20002"/>
                    </a:lnTo>
                    <a:lnTo>
                      <a:pt x="0" y="24765"/>
                    </a:lnTo>
                    <a:lnTo>
                      <a:pt x="0" y="5715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7" name="Freeform: Shape 146">
                <a:extLst>
                  <a:ext uri="{FF2B5EF4-FFF2-40B4-BE49-F238E27FC236}">
                    <a16:creationId xmlns:a16="http://schemas.microsoft.com/office/drawing/2014/main" id="{C7A3B4EC-3A87-438A-88D0-48590DC3C290}"/>
                  </a:ext>
                </a:extLst>
              </p:cNvPr>
              <p:cNvSpPr/>
              <p:nvPr/>
            </p:nvSpPr>
            <p:spPr>
              <a:xfrm>
                <a:off x="6174104" y="4613547"/>
                <a:ext cx="12382" cy="8572"/>
              </a:xfrm>
              <a:custGeom>
                <a:avLst/>
                <a:gdLst>
                  <a:gd name="connsiteX0" fmla="*/ 0 w 12382"/>
                  <a:gd name="connsiteY0" fmla="*/ 8573 h 8572"/>
                  <a:gd name="connsiteX1" fmla="*/ 12382 w 12382"/>
                  <a:gd name="connsiteY1" fmla="*/ 1905 h 8572"/>
                  <a:gd name="connsiteX2" fmla="*/ 9525 w 12382"/>
                  <a:gd name="connsiteY2" fmla="*/ 0 h 8572"/>
                  <a:gd name="connsiteX3" fmla="*/ 0 w 12382"/>
                  <a:gd name="connsiteY3" fmla="*/ 4763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8572">
                    <a:moveTo>
                      <a:pt x="0" y="8573"/>
                    </a:moveTo>
                    <a:lnTo>
                      <a:pt x="12382" y="1905"/>
                    </a:lnTo>
                    <a:lnTo>
                      <a:pt x="9525" y="0"/>
                    </a:lnTo>
                    <a:lnTo>
                      <a:pt x="0" y="4763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48" name="Graphic 1">
              <a:extLst>
                <a:ext uri="{FF2B5EF4-FFF2-40B4-BE49-F238E27FC236}">
                  <a16:creationId xmlns:a16="http://schemas.microsoft.com/office/drawing/2014/main" id="{60552E3E-A00F-442D-A1F8-E49CCCAA6EA5}"/>
                </a:ext>
              </a:extLst>
            </p:cNvPr>
            <p:cNvGrpSpPr/>
            <p:nvPr/>
          </p:nvGrpSpPr>
          <p:grpSpPr>
            <a:xfrm>
              <a:off x="5997889" y="4691593"/>
              <a:ext cx="14287" cy="35241"/>
              <a:chOff x="5997892" y="4691652"/>
              <a:chExt cx="14287" cy="35242"/>
            </a:xfrm>
            <a:solidFill>
              <a:schemeClr val="accent1"/>
            </a:solidFill>
          </p:grpSpPr>
          <p:sp>
            <p:nvSpPr>
              <p:cNvPr id="149" name="Freeform: Shape 148">
                <a:extLst>
                  <a:ext uri="{FF2B5EF4-FFF2-40B4-BE49-F238E27FC236}">
                    <a16:creationId xmlns:a16="http://schemas.microsoft.com/office/drawing/2014/main" id="{91A1B9A8-C2BE-4CB7-945E-26931056C9FA}"/>
                  </a:ext>
                </a:extLst>
              </p:cNvPr>
              <p:cNvSpPr/>
              <p:nvPr/>
            </p:nvSpPr>
            <p:spPr>
              <a:xfrm>
                <a:off x="5997892" y="4691652"/>
                <a:ext cx="14287" cy="35242"/>
              </a:xfrm>
              <a:custGeom>
                <a:avLst/>
                <a:gdLst>
                  <a:gd name="connsiteX0" fmla="*/ 0 w 14287"/>
                  <a:gd name="connsiteY0" fmla="*/ 8572 h 35242"/>
                  <a:gd name="connsiteX1" fmla="*/ 0 w 14287"/>
                  <a:gd name="connsiteY1" fmla="*/ 35243 h 35242"/>
                  <a:gd name="connsiteX2" fmla="*/ 14288 w 14287"/>
                  <a:gd name="connsiteY2" fmla="*/ 26670 h 35242"/>
                  <a:gd name="connsiteX3" fmla="*/ 14288 w 14287"/>
                  <a:gd name="connsiteY3" fmla="*/ 0 h 352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287" h="35242">
                    <a:moveTo>
                      <a:pt x="0" y="8572"/>
                    </a:moveTo>
                    <a:lnTo>
                      <a:pt x="0" y="35243"/>
                    </a:lnTo>
                    <a:lnTo>
                      <a:pt x="14288" y="26670"/>
                    </a:lnTo>
                    <a:lnTo>
                      <a:pt x="14288" y="0"/>
                    </a:lnTo>
                    <a:close/>
                  </a:path>
                </a:pathLst>
              </a:custGeom>
              <a:solidFill>
                <a:srgbClr val="00000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0" name="Freeform: Shape 149">
                <a:extLst>
                  <a:ext uri="{FF2B5EF4-FFF2-40B4-BE49-F238E27FC236}">
                    <a16:creationId xmlns:a16="http://schemas.microsoft.com/office/drawing/2014/main" id="{DCA263F3-179A-45E5-9132-987E77EED96B}"/>
                  </a:ext>
                </a:extLst>
              </p:cNvPr>
              <p:cNvSpPr/>
              <p:nvPr/>
            </p:nvSpPr>
            <p:spPr>
              <a:xfrm>
                <a:off x="5998844" y="4694509"/>
                <a:ext cx="12382" cy="29527"/>
              </a:xfrm>
              <a:custGeom>
                <a:avLst/>
                <a:gdLst>
                  <a:gd name="connsiteX0" fmla="*/ 0 w 12382"/>
                  <a:gd name="connsiteY0" fmla="*/ 6668 h 29527"/>
                  <a:gd name="connsiteX1" fmla="*/ 12382 w 12382"/>
                  <a:gd name="connsiteY1" fmla="*/ 0 h 29527"/>
                  <a:gd name="connsiteX2" fmla="*/ 12382 w 12382"/>
                  <a:gd name="connsiteY2" fmla="*/ 22860 h 29527"/>
                  <a:gd name="connsiteX3" fmla="*/ 0 w 12382"/>
                  <a:gd name="connsiteY3" fmla="*/ 29528 h 295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29527">
                    <a:moveTo>
                      <a:pt x="0" y="6668"/>
                    </a:moveTo>
                    <a:lnTo>
                      <a:pt x="12382" y="0"/>
                    </a:lnTo>
                    <a:lnTo>
                      <a:pt x="12382" y="22860"/>
                    </a:lnTo>
                    <a:lnTo>
                      <a:pt x="0" y="29528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1" name="Freeform: Shape 150">
                <a:extLst>
                  <a:ext uri="{FF2B5EF4-FFF2-40B4-BE49-F238E27FC236}">
                    <a16:creationId xmlns:a16="http://schemas.microsoft.com/office/drawing/2014/main" id="{777EF98A-0C7A-4635-9F53-334041D88805}"/>
                  </a:ext>
                </a:extLst>
              </p:cNvPr>
              <p:cNvSpPr/>
              <p:nvPr/>
            </p:nvSpPr>
            <p:spPr>
              <a:xfrm>
                <a:off x="5998844" y="4696415"/>
                <a:ext cx="8572" cy="24765"/>
              </a:xfrm>
              <a:custGeom>
                <a:avLst/>
                <a:gdLst>
                  <a:gd name="connsiteX0" fmla="*/ 8573 w 8572"/>
                  <a:gd name="connsiteY0" fmla="*/ 0 h 24765"/>
                  <a:gd name="connsiteX1" fmla="*/ 8573 w 8572"/>
                  <a:gd name="connsiteY1" fmla="*/ 19050 h 24765"/>
                  <a:gd name="connsiteX2" fmla="*/ 0 w 8572"/>
                  <a:gd name="connsiteY2" fmla="*/ 24765 h 24765"/>
                  <a:gd name="connsiteX3" fmla="*/ 0 w 8572"/>
                  <a:gd name="connsiteY3" fmla="*/ 4763 h 247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24765">
                    <a:moveTo>
                      <a:pt x="8573" y="0"/>
                    </a:moveTo>
                    <a:lnTo>
                      <a:pt x="8573" y="19050"/>
                    </a:lnTo>
                    <a:lnTo>
                      <a:pt x="0" y="24765"/>
                    </a:lnTo>
                    <a:lnTo>
                      <a:pt x="0" y="4763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2" name="Freeform: Shape 151">
                <a:extLst>
                  <a:ext uri="{FF2B5EF4-FFF2-40B4-BE49-F238E27FC236}">
                    <a16:creationId xmlns:a16="http://schemas.microsoft.com/office/drawing/2014/main" id="{AB3CFE52-F0BC-4292-B5CB-D4CDC76E2618}"/>
                  </a:ext>
                </a:extLst>
              </p:cNvPr>
              <p:cNvSpPr/>
              <p:nvPr/>
            </p:nvSpPr>
            <p:spPr>
              <a:xfrm>
                <a:off x="5998844" y="4715465"/>
                <a:ext cx="12382" cy="8572"/>
              </a:xfrm>
              <a:custGeom>
                <a:avLst/>
                <a:gdLst>
                  <a:gd name="connsiteX0" fmla="*/ 0 w 12382"/>
                  <a:gd name="connsiteY0" fmla="*/ 8572 h 8572"/>
                  <a:gd name="connsiteX1" fmla="*/ 12382 w 12382"/>
                  <a:gd name="connsiteY1" fmla="*/ 1905 h 8572"/>
                  <a:gd name="connsiteX2" fmla="*/ 8573 w 12382"/>
                  <a:gd name="connsiteY2" fmla="*/ 0 h 8572"/>
                  <a:gd name="connsiteX3" fmla="*/ 0 w 12382"/>
                  <a:gd name="connsiteY3" fmla="*/ 5715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8572">
                    <a:moveTo>
                      <a:pt x="0" y="8572"/>
                    </a:moveTo>
                    <a:lnTo>
                      <a:pt x="12382" y="1905"/>
                    </a:lnTo>
                    <a:lnTo>
                      <a:pt x="8573" y="0"/>
                    </a:lnTo>
                    <a:lnTo>
                      <a:pt x="0" y="5715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53" name="Graphic 1">
              <a:extLst>
                <a:ext uri="{FF2B5EF4-FFF2-40B4-BE49-F238E27FC236}">
                  <a16:creationId xmlns:a16="http://schemas.microsoft.com/office/drawing/2014/main" id="{60552E3E-A00F-442D-A1F8-E49CCCAA6EA5}"/>
                </a:ext>
              </a:extLst>
            </p:cNvPr>
            <p:cNvGrpSpPr/>
            <p:nvPr/>
          </p:nvGrpSpPr>
          <p:grpSpPr>
            <a:xfrm>
              <a:off x="6136001" y="4611585"/>
              <a:ext cx="14287" cy="34290"/>
              <a:chOff x="6136004" y="4611642"/>
              <a:chExt cx="14287" cy="34290"/>
            </a:xfrm>
            <a:solidFill>
              <a:schemeClr val="accent1"/>
            </a:solidFill>
          </p:grpSpPr>
          <p:sp>
            <p:nvSpPr>
              <p:cNvPr id="154" name="Freeform: Shape 153">
                <a:extLst>
                  <a:ext uri="{FF2B5EF4-FFF2-40B4-BE49-F238E27FC236}">
                    <a16:creationId xmlns:a16="http://schemas.microsoft.com/office/drawing/2014/main" id="{FDC7C7A7-BD01-4449-96E2-9F8869E88C51}"/>
                  </a:ext>
                </a:extLst>
              </p:cNvPr>
              <p:cNvSpPr/>
              <p:nvPr/>
            </p:nvSpPr>
            <p:spPr>
              <a:xfrm>
                <a:off x="6136004" y="4611642"/>
                <a:ext cx="14287" cy="34290"/>
              </a:xfrm>
              <a:custGeom>
                <a:avLst/>
                <a:gdLst>
                  <a:gd name="connsiteX0" fmla="*/ 0 w 14287"/>
                  <a:gd name="connsiteY0" fmla="*/ 8572 h 34290"/>
                  <a:gd name="connsiteX1" fmla="*/ 0 w 14287"/>
                  <a:gd name="connsiteY1" fmla="*/ 34290 h 34290"/>
                  <a:gd name="connsiteX2" fmla="*/ 14288 w 14287"/>
                  <a:gd name="connsiteY2" fmla="*/ 25717 h 34290"/>
                  <a:gd name="connsiteX3" fmla="*/ 14288 w 14287"/>
                  <a:gd name="connsiteY3" fmla="*/ 0 h 342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287" h="34290">
                    <a:moveTo>
                      <a:pt x="0" y="8572"/>
                    </a:moveTo>
                    <a:lnTo>
                      <a:pt x="0" y="34290"/>
                    </a:lnTo>
                    <a:lnTo>
                      <a:pt x="14288" y="25717"/>
                    </a:lnTo>
                    <a:lnTo>
                      <a:pt x="14288" y="0"/>
                    </a:lnTo>
                    <a:close/>
                  </a:path>
                </a:pathLst>
              </a:custGeom>
              <a:solidFill>
                <a:srgbClr val="00000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5" name="Freeform: Shape 154">
                <a:extLst>
                  <a:ext uri="{FF2B5EF4-FFF2-40B4-BE49-F238E27FC236}">
                    <a16:creationId xmlns:a16="http://schemas.microsoft.com/office/drawing/2014/main" id="{B8D3CAC5-1551-4E44-BDE9-AE2A771DB906}"/>
                  </a:ext>
                </a:extLst>
              </p:cNvPr>
              <p:cNvSpPr/>
              <p:nvPr/>
            </p:nvSpPr>
            <p:spPr>
              <a:xfrm>
                <a:off x="6136956" y="4613547"/>
                <a:ext cx="12382" cy="30480"/>
              </a:xfrm>
              <a:custGeom>
                <a:avLst/>
                <a:gdLst>
                  <a:gd name="connsiteX0" fmla="*/ 0 w 12382"/>
                  <a:gd name="connsiteY0" fmla="*/ 6668 h 30480"/>
                  <a:gd name="connsiteX1" fmla="*/ 12382 w 12382"/>
                  <a:gd name="connsiteY1" fmla="*/ 0 h 30480"/>
                  <a:gd name="connsiteX2" fmla="*/ 12382 w 12382"/>
                  <a:gd name="connsiteY2" fmla="*/ 22860 h 30480"/>
                  <a:gd name="connsiteX3" fmla="*/ 0 w 12382"/>
                  <a:gd name="connsiteY3" fmla="*/ 30480 h 30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30480">
                    <a:moveTo>
                      <a:pt x="0" y="6668"/>
                    </a:moveTo>
                    <a:lnTo>
                      <a:pt x="12382" y="0"/>
                    </a:lnTo>
                    <a:lnTo>
                      <a:pt x="12382" y="22860"/>
                    </a:lnTo>
                    <a:lnTo>
                      <a:pt x="0" y="3048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6" name="Freeform: Shape 155">
                <a:extLst>
                  <a:ext uri="{FF2B5EF4-FFF2-40B4-BE49-F238E27FC236}">
                    <a16:creationId xmlns:a16="http://schemas.microsoft.com/office/drawing/2014/main" id="{63D95DD8-1169-420F-83A5-FFE55B096CA9}"/>
                  </a:ext>
                </a:extLst>
              </p:cNvPr>
              <p:cNvSpPr/>
              <p:nvPr/>
            </p:nvSpPr>
            <p:spPr>
              <a:xfrm>
                <a:off x="6136956" y="4615452"/>
                <a:ext cx="8572" cy="24765"/>
              </a:xfrm>
              <a:custGeom>
                <a:avLst/>
                <a:gdLst>
                  <a:gd name="connsiteX0" fmla="*/ 8573 w 8572"/>
                  <a:gd name="connsiteY0" fmla="*/ 0 h 24765"/>
                  <a:gd name="connsiteX1" fmla="*/ 8573 w 8572"/>
                  <a:gd name="connsiteY1" fmla="*/ 20003 h 24765"/>
                  <a:gd name="connsiteX2" fmla="*/ 0 w 8572"/>
                  <a:gd name="connsiteY2" fmla="*/ 24765 h 24765"/>
                  <a:gd name="connsiteX3" fmla="*/ 0 w 8572"/>
                  <a:gd name="connsiteY3" fmla="*/ 4763 h 247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24765">
                    <a:moveTo>
                      <a:pt x="8573" y="0"/>
                    </a:moveTo>
                    <a:lnTo>
                      <a:pt x="8573" y="20003"/>
                    </a:lnTo>
                    <a:lnTo>
                      <a:pt x="0" y="24765"/>
                    </a:lnTo>
                    <a:lnTo>
                      <a:pt x="0" y="4763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7" name="Freeform: Shape 156">
                <a:extLst>
                  <a:ext uri="{FF2B5EF4-FFF2-40B4-BE49-F238E27FC236}">
                    <a16:creationId xmlns:a16="http://schemas.microsoft.com/office/drawing/2014/main" id="{CB7B1C9C-25ED-4CB4-B73D-9301EED1B14F}"/>
                  </a:ext>
                </a:extLst>
              </p:cNvPr>
              <p:cNvSpPr/>
              <p:nvPr/>
            </p:nvSpPr>
            <p:spPr>
              <a:xfrm>
                <a:off x="6136956" y="4635455"/>
                <a:ext cx="12382" cy="8572"/>
              </a:xfrm>
              <a:custGeom>
                <a:avLst/>
                <a:gdLst>
                  <a:gd name="connsiteX0" fmla="*/ 0 w 12382"/>
                  <a:gd name="connsiteY0" fmla="*/ 8572 h 8572"/>
                  <a:gd name="connsiteX1" fmla="*/ 12382 w 12382"/>
                  <a:gd name="connsiteY1" fmla="*/ 953 h 8572"/>
                  <a:gd name="connsiteX2" fmla="*/ 8573 w 12382"/>
                  <a:gd name="connsiteY2" fmla="*/ 0 h 8572"/>
                  <a:gd name="connsiteX3" fmla="*/ 0 w 12382"/>
                  <a:gd name="connsiteY3" fmla="*/ 4763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8572">
                    <a:moveTo>
                      <a:pt x="0" y="8572"/>
                    </a:moveTo>
                    <a:lnTo>
                      <a:pt x="12382" y="953"/>
                    </a:lnTo>
                    <a:lnTo>
                      <a:pt x="8573" y="0"/>
                    </a:lnTo>
                    <a:lnTo>
                      <a:pt x="0" y="4763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58" name="Graphic 1">
              <a:extLst>
                <a:ext uri="{FF2B5EF4-FFF2-40B4-BE49-F238E27FC236}">
                  <a16:creationId xmlns:a16="http://schemas.microsoft.com/office/drawing/2014/main" id="{60552E3E-A00F-442D-A1F8-E49CCCAA6EA5}"/>
                </a:ext>
              </a:extLst>
            </p:cNvPr>
            <p:cNvGrpSpPr/>
            <p:nvPr/>
          </p:nvGrpSpPr>
          <p:grpSpPr>
            <a:xfrm>
              <a:off x="6075994" y="4645874"/>
              <a:ext cx="15239" cy="35241"/>
              <a:chOff x="6075997" y="4645932"/>
              <a:chExt cx="15239" cy="35242"/>
            </a:xfrm>
            <a:solidFill>
              <a:schemeClr val="accent1"/>
            </a:solidFill>
          </p:grpSpPr>
          <p:sp>
            <p:nvSpPr>
              <p:cNvPr id="159" name="Freeform: Shape 158">
                <a:extLst>
                  <a:ext uri="{FF2B5EF4-FFF2-40B4-BE49-F238E27FC236}">
                    <a16:creationId xmlns:a16="http://schemas.microsoft.com/office/drawing/2014/main" id="{6969E91E-E45B-486E-8374-B545536E5546}"/>
                  </a:ext>
                </a:extLst>
              </p:cNvPr>
              <p:cNvSpPr/>
              <p:nvPr/>
            </p:nvSpPr>
            <p:spPr>
              <a:xfrm>
                <a:off x="6075997" y="4645932"/>
                <a:ext cx="15239" cy="35242"/>
              </a:xfrm>
              <a:custGeom>
                <a:avLst/>
                <a:gdLst>
                  <a:gd name="connsiteX0" fmla="*/ 0 w 15239"/>
                  <a:gd name="connsiteY0" fmla="*/ 8572 h 35242"/>
                  <a:gd name="connsiteX1" fmla="*/ 0 w 15239"/>
                  <a:gd name="connsiteY1" fmla="*/ 35242 h 35242"/>
                  <a:gd name="connsiteX2" fmla="*/ 15240 w 15239"/>
                  <a:gd name="connsiteY2" fmla="*/ 26670 h 35242"/>
                  <a:gd name="connsiteX3" fmla="*/ 15240 w 15239"/>
                  <a:gd name="connsiteY3" fmla="*/ 0 h 352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39" h="35242">
                    <a:moveTo>
                      <a:pt x="0" y="8572"/>
                    </a:moveTo>
                    <a:lnTo>
                      <a:pt x="0" y="35242"/>
                    </a:lnTo>
                    <a:lnTo>
                      <a:pt x="15240" y="26670"/>
                    </a:lnTo>
                    <a:lnTo>
                      <a:pt x="15240" y="0"/>
                    </a:lnTo>
                    <a:close/>
                  </a:path>
                </a:pathLst>
              </a:custGeom>
              <a:solidFill>
                <a:srgbClr val="00000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60" name="Freeform: Shape 159">
                <a:extLst>
                  <a:ext uri="{FF2B5EF4-FFF2-40B4-BE49-F238E27FC236}">
                    <a16:creationId xmlns:a16="http://schemas.microsoft.com/office/drawing/2014/main" id="{0079C12D-D126-4449-8F92-4B151DD51936}"/>
                  </a:ext>
                </a:extLst>
              </p:cNvPr>
              <p:cNvSpPr/>
              <p:nvPr/>
            </p:nvSpPr>
            <p:spPr>
              <a:xfrm>
                <a:off x="6077901" y="4647837"/>
                <a:ext cx="11430" cy="30480"/>
              </a:xfrm>
              <a:custGeom>
                <a:avLst/>
                <a:gdLst>
                  <a:gd name="connsiteX0" fmla="*/ 0 w 11430"/>
                  <a:gd name="connsiteY0" fmla="*/ 7620 h 30480"/>
                  <a:gd name="connsiteX1" fmla="*/ 11430 w 11430"/>
                  <a:gd name="connsiteY1" fmla="*/ 0 h 30480"/>
                  <a:gd name="connsiteX2" fmla="*/ 11430 w 11430"/>
                  <a:gd name="connsiteY2" fmla="*/ 23813 h 30480"/>
                  <a:gd name="connsiteX3" fmla="*/ 0 w 11430"/>
                  <a:gd name="connsiteY3" fmla="*/ 30480 h 30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30" h="30480">
                    <a:moveTo>
                      <a:pt x="0" y="7620"/>
                    </a:moveTo>
                    <a:lnTo>
                      <a:pt x="11430" y="0"/>
                    </a:lnTo>
                    <a:lnTo>
                      <a:pt x="11430" y="23813"/>
                    </a:lnTo>
                    <a:lnTo>
                      <a:pt x="0" y="3048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61" name="Freeform: Shape 160">
                <a:extLst>
                  <a:ext uri="{FF2B5EF4-FFF2-40B4-BE49-F238E27FC236}">
                    <a16:creationId xmlns:a16="http://schemas.microsoft.com/office/drawing/2014/main" id="{2E2FEB5E-B0BE-4F8A-842E-542B98C36938}"/>
                  </a:ext>
                </a:extLst>
              </p:cNvPr>
              <p:cNvSpPr/>
              <p:nvPr/>
            </p:nvSpPr>
            <p:spPr>
              <a:xfrm>
                <a:off x="6077901" y="4649742"/>
                <a:ext cx="8572" cy="24765"/>
              </a:xfrm>
              <a:custGeom>
                <a:avLst/>
                <a:gdLst>
                  <a:gd name="connsiteX0" fmla="*/ 8573 w 8572"/>
                  <a:gd name="connsiteY0" fmla="*/ 0 h 24765"/>
                  <a:gd name="connsiteX1" fmla="*/ 8573 w 8572"/>
                  <a:gd name="connsiteY1" fmla="*/ 20003 h 24765"/>
                  <a:gd name="connsiteX2" fmla="*/ 0 w 8572"/>
                  <a:gd name="connsiteY2" fmla="*/ 24765 h 24765"/>
                  <a:gd name="connsiteX3" fmla="*/ 0 w 8572"/>
                  <a:gd name="connsiteY3" fmla="*/ 5715 h 247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24765">
                    <a:moveTo>
                      <a:pt x="8573" y="0"/>
                    </a:moveTo>
                    <a:lnTo>
                      <a:pt x="8573" y="20003"/>
                    </a:lnTo>
                    <a:lnTo>
                      <a:pt x="0" y="24765"/>
                    </a:lnTo>
                    <a:lnTo>
                      <a:pt x="0" y="5715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62" name="Freeform: Shape 161">
                <a:extLst>
                  <a:ext uri="{FF2B5EF4-FFF2-40B4-BE49-F238E27FC236}">
                    <a16:creationId xmlns:a16="http://schemas.microsoft.com/office/drawing/2014/main" id="{29305F6C-D2E3-41E2-98C1-8C9DFB369D63}"/>
                  </a:ext>
                </a:extLst>
              </p:cNvPr>
              <p:cNvSpPr/>
              <p:nvPr/>
            </p:nvSpPr>
            <p:spPr>
              <a:xfrm>
                <a:off x="6077901" y="4669745"/>
                <a:ext cx="11430" cy="8572"/>
              </a:xfrm>
              <a:custGeom>
                <a:avLst/>
                <a:gdLst>
                  <a:gd name="connsiteX0" fmla="*/ 0 w 11430"/>
                  <a:gd name="connsiteY0" fmla="*/ 8572 h 8572"/>
                  <a:gd name="connsiteX1" fmla="*/ 11430 w 11430"/>
                  <a:gd name="connsiteY1" fmla="*/ 1905 h 8572"/>
                  <a:gd name="connsiteX2" fmla="*/ 8573 w 11430"/>
                  <a:gd name="connsiteY2" fmla="*/ 0 h 8572"/>
                  <a:gd name="connsiteX3" fmla="*/ 0 w 11430"/>
                  <a:gd name="connsiteY3" fmla="*/ 4763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30" h="8572">
                    <a:moveTo>
                      <a:pt x="0" y="8572"/>
                    </a:moveTo>
                    <a:lnTo>
                      <a:pt x="11430" y="1905"/>
                    </a:lnTo>
                    <a:lnTo>
                      <a:pt x="8573" y="0"/>
                    </a:lnTo>
                    <a:lnTo>
                      <a:pt x="0" y="4763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63" name="Graphic 1">
              <a:extLst>
                <a:ext uri="{FF2B5EF4-FFF2-40B4-BE49-F238E27FC236}">
                  <a16:creationId xmlns:a16="http://schemas.microsoft.com/office/drawing/2014/main" id="{60552E3E-A00F-442D-A1F8-E49CCCAA6EA5}"/>
                </a:ext>
              </a:extLst>
            </p:cNvPr>
            <p:cNvGrpSpPr/>
            <p:nvPr/>
          </p:nvGrpSpPr>
          <p:grpSpPr>
            <a:xfrm>
              <a:off x="6015986" y="4681116"/>
              <a:ext cx="15240" cy="34290"/>
              <a:chOff x="6015989" y="4681174"/>
              <a:chExt cx="15240" cy="34290"/>
            </a:xfrm>
            <a:solidFill>
              <a:schemeClr val="accent1"/>
            </a:solidFill>
          </p:grpSpPr>
          <p:sp>
            <p:nvSpPr>
              <p:cNvPr id="164" name="Freeform: Shape 163">
                <a:extLst>
                  <a:ext uri="{FF2B5EF4-FFF2-40B4-BE49-F238E27FC236}">
                    <a16:creationId xmlns:a16="http://schemas.microsoft.com/office/drawing/2014/main" id="{FB7DCBEA-021B-42D6-B57F-10D1CDB48E4C}"/>
                  </a:ext>
                </a:extLst>
              </p:cNvPr>
              <p:cNvSpPr/>
              <p:nvPr/>
            </p:nvSpPr>
            <p:spPr>
              <a:xfrm>
                <a:off x="6015989" y="4681174"/>
                <a:ext cx="15240" cy="34290"/>
              </a:xfrm>
              <a:custGeom>
                <a:avLst/>
                <a:gdLst>
                  <a:gd name="connsiteX0" fmla="*/ 0 w 15240"/>
                  <a:gd name="connsiteY0" fmla="*/ 8572 h 34290"/>
                  <a:gd name="connsiteX1" fmla="*/ 0 w 15240"/>
                  <a:gd name="connsiteY1" fmla="*/ 34290 h 34290"/>
                  <a:gd name="connsiteX2" fmla="*/ 15240 w 15240"/>
                  <a:gd name="connsiteY2" fmla="*/ 26670 h 34290"/>
                  <a:gd name="connsiteX3" fmla="*/ 15240 w 15240"/>
                  <a:gd name="connsiteY3" fmla="*/ 0 h 342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40" h="34290">
                    <a:moveTo>
                      <a:pt x="0" y="8572"/>
                    </a:moveTo>
                    <a:lnTo>
                      <a:pt x="0" y="34290"/>
                    </a:lnTo>
                    <a:lnTo>
                      <a:pt x="15240" y="26670"/>
                    </a:lnTo>
                    <a:lnTo>
                      <a:pt x="15240" y="0"/>
                    </a:lnTo>
                    <a:close/>
                  </a:path>
                </a:pathLst>
              </a:custGeom>
              <a:solidFill>
                <a:srgbClr val="00000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65" name="Freeform: Shape 164">
                <a:extLst>
                  <a:ext uri="{FF2B5EF4-FFF2-40B4-BE49-F238E27FC236}">
                    <a16:creationId xmlns:a16="http://schemas.microsoft.com/office/drawing/2014/main" id="{EB346ECD-9750-4F48-9A3B-43926E6252FD}"/>
                  </a:ext>
                </a:extLst>
              </p:cNvPr>
              <p:cNvSpPr/>
              <p:nvPr/>
            </p:nvSpPr>
            <p:spPr>
              <a:xfrm>
                <a:off x="6017894" y="4683080"/>
                <a:ext cx="11430" cy="30479"/>
              </a:xfrm>
              <a:custGeom>
                <a:avLst/>
                <a:gdLst>
                  <a:gd name="connsiteX0" fmla="*/ 0 w 11430"/>
                  <a:gd name="connsiteY0" fmla="*/ 7620 h 30479"/>
                  <a:gd name="connsiteX1" fmla="*/ 11430 w 11430"/>
                  <a:gd name="connsiteY1" fmla="*/ 0 h 30479"/>
                  <a:gd name="connsiteX2" fmla="*/ 11430 w 11430"/>
                  <a:gd name="connsiteY2" fmla="*/ 23813 h 30479"/>
                  <a:gd name="connsiteX3" fmla="*/ 0 w 11430"/>
                  <a:gd name="connsiteY3" fmla="*/ 30480 h 304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30" h="30479">
                    <a:moveTo>
                      <a:pt x="0" y="7620"/>
                    </a:moveTo>
                    <a:lnTo>
                      <a:pt x="11430" y="0"/>
                    </a:lnTo>
                    <a:lnTo>
                      <a:pt x="11430" y="23813"/>
                    </a:lnTo>
                    <a:lnTo>
                      <a:pt x="0" y="3048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66" name="Freeform: Shape 165">
                <a:extLst>
                  <a:ext uri="{FF2B5EF4-FFF2-40B4-BE49-F238E27FC236}">
                    <a16:creationId xmlns:a16="http://schemas.microsoft.com/office/drawing/2014/main" id="{A6CFA1C1-9987-43B8-868E-5C9DC7C758FB}"/>
                  </a:ext>
                </a:extLst>
              </p:cNvPr>
              <p:cNvSpPr/>
              <p:nvPr/>
            </p:nvSpPr>
            <p:spPr>
              <a:xfrm>
                <a:off x="6017894" y="4684984"/>
                <a:ext cx="8572" cy="24765"/>
              </a:xfrm>
              <a:custGeom>
                <a:avLst/>
                <a:gdLst>
                  <a:gd name="connsiteX0" fmla="*/ 8573 w 8572"/>
                  <a:gd name="connsiteY0" fmla="*/ 0 h 24765"/>
                  <a:gd name="connsiteX1" fmla="*/ 8573 w 8572"/>
                  <a:gd name="connsiteY1" fmla="*/ 20003 h 24765"/>
                  <a:gd name="connsiteX2" fmla="*/ 0 w 8572"/>
                  <a:gd name="connsiteY2" fmla="*/ 24765 h 24765"/>
                  <a:gd name="connsiteX3" fmla="*/ 0 w 8572"/>
                  <a:gd name="connsiteY3" fmla="*/ 5715 h 247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24765">
                    <a:moveTo>
                      <a:pt x="8573" y="0"/>
                    </a:moveTo>
                    <a:lnTo>
                      <a:pt x="8573" y="20003"/>
                    </a:lnTo>
                    <a:lnTo>
                      <a:pt x="0" y="24765"/>
                    </a:lnTo>
                    <a:lnTo>
                      <a:pt x="0" y="5715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67" name="Freeform: Shape 166">
                <a:extLst>
                  <a:ext uri="{FF2B5EF4-FFF2-40B4-BE49-F238E27FC236}">
                    <a16:creationId xmlns:a16="http://schemas.microsoft.com/office/drawing/2014/main" id="{1F4E08DF-F54C-4981-A832-78CA8BFA2C99}"/>
                  </a:ext>
                </a:extLst>
              </p:cNvPr>
              <p:cNvSpPr/>
              <p:nvPr/>
            </p:nvSpPr>
            <p:spPr>
              <a:xfrm>
                <a:off x="6017894" y="4704987"/>
                <a:ext cx="11430" cy="8572"/>
              </a:xfrm>
              <a:custGeom>
                <a:avLst/>
                <a:gdLst>
                  <a:gd name="connsiteX0" fmla="*/ 0 w 11430"/>
                  <a:gd name="connsiteY0" fmla="*/ 8572 h 8572"/>
                  <a:gd name="connsiteX1" fmla="*/ 11430 w 11430"/>
                  <a:gd name="connsiteY1" fmla="*/ 1905 h 8572"/>
                  <a:gd name="connsiteX2" fmla="*/ 8573 w 11430"/>
                  <a:gd name="connsiteY2" fmla="*/ 0 h 8572"/>
                  <a:gd name="connsiteX3" fmla="*/ 0 w 11430"/>
                  <a:gd name="connsiteY3" fmla="*/ 4763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30" h="8572">
                    <a:moveTo>
                      <a:pt x="0" y="8572"/>
                    </a:moveTo>
                    <a:lnTo>
                      <a:pt x="11430" y="1905"/>
                    </a:lnTo>
                    <a:lnTo>
                      <a:pt x="8573" y="0"/>
                    </a:lnTo>
                    <a:lnTo>
                      <a:pt x="0" y="4763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68" name="Graphic 1">
              <a:extLst>
                <a:ext uri="{FF2B5EF4-FFF2-40B4-BE49-F238E27FC236}">
                  <a16:creationId xmlns:a16="http://schemas.microsoft.com/office/drawing/2014/main" id="{60552E3E-A00F-442D-A1F8-E49CCCAA6EA5}"/>
                </a:ext>
              </a:extLst>
            </p:cNvPr>
            <p:cNvGrpSpPr/>
            <p:nvPr/>
          </p:nvGrpSpPr>
          <p:grpSpPr>
            <a:xfrm>
              <a:off x="6154098" y="4600154"/>
              <a:ext cx="15240" cy="35241"/>
              <a:chOff x="6154101" y="4600212"/>
              <a:chExt cx="15240" cy="35242"/>
            </a:xfrm>
            <a:solidFill>
              <a:schemeClr val="accent1"/>
            </a:solidFill>
          </p:grpSpPr>
          <p:sp>
            <p:nvSpPr>
              <p:cNvPr id="169" name="Freeform: Shape 168">
                <a:extLst>
                  <a:ext uri="{FF2B5EF4-FFF2-40B4-BE49-F238E27FC236}">
                    <a16:creationId xmlns:a16="http://schemas.microsoft.com/office/drawing/2014/main" id="{388A0A7B-1124-4A36-A03A-5E7FE7451A85}"/>
                  </a:ext>
                </a:extLst>
              </p:cNvPr>
              <p:cNvSpPr/>
              <p:nvPr/>
            </p:nvSpPr>
            <p:spPr>
              <a:xfrm>
                <a:off x="6154101" y="4600212"/>
                <a:ext cx="15240" cy="35242"/>
              </a:xfrm>
              <a:custGeom>
                <a:avLst/>
                <a:gdLst>
                  <a:gd name="connsiteX0" fmla="*/ 0 w 15240"/>
                  <a:gd name="connsiteY0" fmla="*/ 8572 h 35242"/>
                  <a:gd name="connsiteX1" fmla="*/ 0 w 15240"/>
                  <a:gd name="connsiteY1" fmla="*/ 35243 h 35242"/>
                  <a:gd name="connsiteX2" fmla="*/ 15240 w 15240"/>
                  <a:gd name="connsiteY2" fmla="*/ 26670 h 35242"/>
                  <a:gd name="connsiteX3" fmla="*/ 15240 w 15240"/>
                  <a:gd name="connsiteY3" fmla="*/ 0 h 352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40" h="35242">
                    <a:moveTo>
                      <a:pt x="0" y="8572"/>
                    </a:moveTo>
                    <a:lnTo>
                      <a:pt x="0" y="35243"/>
                    </a:lnTo>
                    <a:lnTo>
                      <a:pt x="15240" y="26670"/>
                    </a:lnTo>
                    <a:lnTo>
                      <a:pt x="15240" y="0"/>
                    </a:lnTo>
                    <a:close/>
                  </a:path>
                </a:pathLst>
              </a:custGeom>
              <a:solidFill>
                <a:srgbClr val="00000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70" name="Freeform: Shape 169">
                <a:extLst>
                  <a:ext uri="{FF2B5EF4-FFF2-40B4-BE49-F238E27FC236}">
                    <a16:creationId xmlns:a16="http://schemas.microsoft.com/office/drawing/2014/main" id="{E3E6B374-17CE-4AAF-B086-E102669062CC}"/>
                  </a:ext>
                </a:extLst>
              </p:cNvPr>
              <p:cNvSpPr/>
              <p:nvPr/>
            </p:nvSpPr>
            <p:spPr>
              <a:xfrm>
                <a:off x="6156006" y="4603070"/>
                <a:ext cx="11430" cy="29527"/>
              </a:xfrm>
              <a:custGeom>
                <a:avLst/>
                <a:gdLst>
                  <a:gd name="connsiteX0" fmla="*/ 0 w 11430"/>
                  <a:gd name="connsiteY0" fmla="*/ 6667 h 29527"/>
                  <a:gd name="connsiteX1" fmla="*/ 11430 w 11430"/>
                  <a:gd name="connsiteY1" fmla="*/ 0 h 29527"/>
                  <a:gd name="connsiteX2" fmla="*/ 11430 w 11430"/>
                  <a:gd name="connsiteY2" fmla="*/ 22860 h 29527"/>
                  <a:gd name="connsiteX3" fmla="*/ 0 w 11430"/>
                  <a:gd name="connsiteY3" fmla="*/ 29527 h 295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30" h="29527">
                    <a:moveTo>
                      <a:pt x="0" y="6667"/>
                    </a:moveTo>
                    <a:lnTo>
                      <a:pt x="11430" y="0"/>
                    </a:lnTo>
                    <a:lnTo>
                      <a:pt x="11430" y="22860"/>
                    </a:lnTo>
                    <a:lnTo>
                      <a:pt x="0" y="29527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71" name="Freeform: Shape 170">
                <a:extLst>
                  <a:ext uri="{FF2B5EF4-FFF2-40B4-BE49-F238E27FC236}">
                    <a16:creationId xmlns:a16="http://schemas.microsoft.com/office/drawing/2014/main" id="{44BFA892-7FE0-4C11-B782-1F9E3A9C93BA}"/>
                  </a:ext>
                </a:extLst>
              </p:cNvPr>
              <p:cNvSpPr/>
              <p:nvPr/>
            </p:nvSpPr>
            <p:spPr>
              <a:xfrm>
                <a:off x="6156006" y="4604022"/>
                <a:ext cx="8572" cy="25717"/>
              </a:xfrm>
              <a:custGeom>
                <a:avLst/>
                <a:gdLst>
                  <a:gd name="connsiteX0" fmla="*/ 8573 w 8572"/>
                  <a:gd name="connsiteY0" fmla="*/ 0 h 25717"/>
                  <a:gd name="connsiteX1" fmla="*/ 8573 w 8572"/>
                  <a:gd name="connsiteY1" fmla="*/ 20003 h 25717"/>
                  <a:gd name="connsiteX2" fmla="*/ 0 w 8572"/>
                  <a:gd name="connsiteY2" fmla="*/ 25718 h 25717"/>
                  <a:gd name="connsiteX3" fmla="*/ 0 w 8572"/>
                  <a:gd name="connsiteY3" fmla="*/ 5715 h 2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25717">
                    <a:moveTo>
                      <a:pt x="8573" y="0"/>
                    </a:moveTo>
                    <a:lnTo>
                      <a:pt x="8573" y="20003"/>
                    </a:lnTo>
                    <a:lnTo>
                      <a:pt x="0" y="25718"/>
                    </a:lnTo>
                    <a:lnTo>
                      <a:pt x="0" y="5715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72" name="Freeform: Shape 171">
                <a:extLst>
                  <a:ext uri="{FF2B5EF4-FFF2-40B4-BE49-F238E27FC236}">
                    <a16:creationId xmlns:a16="http://schemas.microsoft.com/office/drawing/2014/main" id="{23888345-FA55-4F98-AC90-481E277E681D}"/>
                  </a:ext>
                </a:extLst>
              </p:cNvPr>
              <p:cNvSpPr/>
              <p:nvPr/>
            </p:nvSpPr>
            <p:spPr>
              <a:xfrm>
                <a:off x="6156006" y="4624024"/>
                <a:ext cx="11430" cy="8572"/>
              </a:xfrm>
              <a:custGeom>
                <a:avLst/>
                <a:gdLst>
                  <a:gd name="connsiteX0" fmla="*/ 0 w 11430"/>
                  <a:gd name="connsiteY0" fmla="*/ 8572 h 8572"/>
                  <a:gd name="connsiteX1" fmla="*/ 11430 w 11430"/>
                  <a:gd name="connsiteY1" fmla="*/ 1905 h 8572"/>
                  <a:gd name="connsiteX2" fmla="*/ 8573 w 11430"/>
                  <a:gd name="connsiteY2" fmla="*/ 0 h 8572"/>
                  <a:gd name="connsiteX3" fmla="*/ 0 w 11430"/>
                  <a:gd name="connsiteY3" fmla="*/ 5715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30" h="8572">
                    <a:moveTo>
                      <a:pt x="0" y="8572"/>
                    </a:moveTo>
                    <a:lnTo>
                      <a:pt x="11430" y="1905"/>
                    </a:lnTo>
                    <a:lnTo>
                      <a:pt x="8573" y="0"/>
                    </a:lnTo>
                    <a:lnTo>
                      <a:pt x="0" y="5715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73" name="Graphic 1">
              <a:extLst>
                <a:ext uri="{FF2B5EF4-FFF2-40B4-BE49-F238E27FC236}">
                  <a16:creationId xmlns:a16="http://schemas.microsoft.com/office/drawing/2014/main" id="{60552E3E-A00F-442D-A1F8-E49CCCAA6EA5}"/>
                </a:ext>
              </a:extLst>
            </p:cNvPr>
            <p:cNvGrpSpPr/>
            <p:nvPr/>
          </p:nvGrpSpPr>
          <p:grpSpPr>
            <a:xfrm>
              <a:off x="6095044" y="4635397"/>
              <a:ext cx="14287" cy="34290"/>
              <a:chOff x="6095047" y="4635455"/>
              <a:chExt cx="14287" cy="34290"/>
            </a:xfrm>
            <a:solidFill>
              <a:schemeClr val="accent1"/>
            </a:solidFill>
          </p:grpSpPr>
          <p:sp>
            <p:nvSpPr>
              <p:cNvPr id="174" name="Freeform: Shape 173">
                <a:extLst>
                  <a:ext uri="{FF2B5EF4-FFF2-40B4-BE49-F238E27FC236}">
                    <a16:creationId xmlns:a16="http://schemas.microsoft.com/office/drawing/2014/main" id="{B3188D25-4837-49F3-9134-DC3E1BEA8647}"/>
                  </a:ext>
                </a:extLst>
              </p:cNvPr>
              <p:cNvSpPr/>
              <p:nvPr/>
            </p:nvSpPr>
            <p:spPr>
              <a:xfrm>
                <a:off x="6095047" y="4635455"/>
                <a:ext cx="14287" cy="34290"/>
              </a:xfrm>
              <a:custGeom>
                <a:avLst/>
                <a:gdLst>
                  <a:gd name="connsiteX0" fmla="*/ 0 w 14287"/>
                  <a:gd name="connsiteY0" fmla="*/ 7620 h 34290"/>
                  <a:gd name="connsiteX1" fmla="*/ 0 w 14287"/>
                  <a:gd name="connsiteY1" fmla="*/ 34290 h 34290"/>
                  <a:gd name="connsiteX2" fmla="*/ 14288 w 14287"/>
                  <a:gd name="connsiteY2" fmla="*/ 25717 h 34290"/>
                  <a:gd name="connsiteX3" fmla="*/ 14288 w 14287"/>
                  <a:gd name="connsiteY3" fmla="*/ 0 h 342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287" h="34290">
                    <a:moveTo>
                      <a:pt x="0" y="7620"/>
                    </a:moveTo>
                    <a:lnTo>
                      <a:pt x="0" y="34290"/>
                    </a:lnTo>
                    <a:lnTo>
                      <a:pt x="14288" y="25717"/>
                    </a:lnTo>
                    <a:lnTo>
                      <a:pt x="14288" y="0"/>
                    </a:lnTo>
                    <a:close/>
                  </a:path>
                </a:pathLst>
              </a:custGeom>
              <a:solidFill>
                <a:srgbClr val="00000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75" name="Freeform: Shape 174">
                <a:extLst>
                  <a:ext uri="{FF2B5EF4-FFF2-40B4-BE49-F238E27FC236}">
                    <a16:creationId xmlns:a16="http://schemas.microsoft.com/office/drawing/2014/main" id="{434876C9-495E-43E5-8E72-BF522F74DABD}"/>
                  </a:ext>
                </a:extLst>
              </p:cNvPr>
              <p:cNvSpPr/>
              <p:nvPr/>
            </p:nvSpPr>
            <p:spPr>
              <a:xfrm>
                <a:off x="6095999" y="4637359"/>
                <a:ext cx="12382" cy="30480"/>
              </a:xfrm>
              <a:custGeom>
                <a:avLst/>
                <a:gdLst>
                  <a:gd name="connsiteX0" fmla="*/ 0 w 12382"/>
                  <a:gd name="connsiteY0" fmla="*/ 6668 h 30480"/>
                  <a:gd name="connsiteX1" fmla="*/ 12382 w 12382"/>
                  <a:gd name="connsiteY1" fmla="*/ 0 h 30480"/>
                  <a:gd name="connsiteX2" fmla="*/ 12382 w 12382"/>
                  <a:gd name="connsiteY2" fmla="*/ 22860 h 30480"/>
                  <a:gd name="connsiteX3" fmla="*/ 0 w 12382"/>
                  <a:gd name="connsiteY3" fmla="*/ 30480 h 30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30480">
                    <a:moveTo>
                      <a:pt x="0" y="6668"/>
                    </a:moveTo>
                    <a:lnTo>
                      <a:pt x="12382" y="0"/>
                    </a:lnTo>
                    <a:lnTo>
                      <a:pt x="12382" y="22860"/>
                    </a:lnTo>
                    <a:lnTo>
                      <a:pt x="0" y="3048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76" name="Freeform: Shape 175">
                <a:extLst>
                  <a:ext uri="{FF2B5EF4-FFF2-40B4-BE49-F238E27FC236}">
                    <a16:creationId xmlns:a16="http://schemas.microsoft.com/office/drawing/2014/main" id="{5A1B0DD4-8601-47BA-A149-F21B92CD323D}"/>
                  </a:ext>
                </a:extLst>
              </p:cNvPr>
              <p:cNvSpPr/>
              <p:nvPr/>
            </p:nvSpPr>
            <p:spPr>
              <a:xfrm>
                <a:off x="6095999" y="4639265"/>
                <a:ext cx="9525" cy="24765"/>
              </a:xfrm>
              <a:custGeom>
                <a:avLst/>
                <a:gdLst>
                  <a:gd name="connsiteX0" fmla="*/ 9525 w 9525"/>
                  <a:gd name="connsiteY0" fmla="*/ 0 h 24765"/>
                  <a:gd name="connsiteX1" fmla="*/ 9525 w 9525"/>
                  <a:gd name="connsiteY1" fmla="*/ 19050 h 24765"/>
                  <a:gd name="connsiteX2" fmla="*/ 0 w 9525"/>
                  <a:gd name="connsiteY2" fmla="*/ 24765 h 24765"/>
                  <a:gd name="connsiteX3" fmla="*/ 0 w 9525"/>
                  <a:gd name="connsiteY3" fmla="*/ 4763 h 247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525" h="24765">
                    <a:moveTo>
                      <a:pt x="9525" y="0"/>
                    </a:moveTo>
                    <a:lnTo>
                      <a:pt x="9525" y="19050"/>
                    </a:lnTo>
                    <a:lnTo>
                      <a:pt x="0" y="24765"/>
                    </a:lnTo>
                    <a:lnTo>
                      <a:pt x="0" y="4763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77" name="Freeform: Shape 176">
                <a:extLst>
                  <a:ext uri="{FF2B5EF4-FFF2-40B4-BE49-F238E27FC236}">
                    <a16:creationId xmlns:a16="http://schemas.microsoft.com/office/drawing/2014/main" id="{9BE8EA4F-05A6-4ACB-9823-57F4499D388D}"/>
                  </a:ext>
                </a:extLst>
              </p:cNvPr>
              <p:cNvSpPr/>
              <p:nvPr/>
            </p:nvSpPr>
            <p:spPr>
              <a:xfrm>
                <a:off x="6095999" y="4658315"/>
                <a:ext cx="12382" cy="9525"/>
              </a:xfrm>
              <a:custGeom>
                <a:avLst/>
                <a:gdLst>
                  <a:gd name="connsiteX0" fmla="*/ 0 w 12382"/>
                  <a:gd name="connsiteY0" fmla="*/ 9525 h 9525"/>
                  <a:gd name="connsiteX1" fmla="*/ 12382 w 12382"/>
                  <a:gd name="connsiteY1" fmla="*/ 1905 h 9525"/>
                  <a:gd name="connsiteX2" fmla="*/ 9525 w 12382"/>
                  <a:gd name="connsiteY2" fmla="*/ 0 h 9525"/>
                  <a:gd name="connsiteX3" fmla="*/ 0 w 12382"/>
                  <a:gd name="connsiteY3" fmla="*/ 5715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9525">
                    <a:moveTo>
                      <a:pt x="0" y="9525"/>
                    </a:moveTo>
                    <a:lnTo>
                      <a:pt x="12382" y="1905"/>
                    </a:lnTo>
                    <a:lnTo>
                      <a:pt x="9525" y="0"/>
                    </a:lnTo>
                    <a:lnTo>
                      <a:pt x="0" y="5715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78" name="Graphic 1">
              <a:extLst>
                <a:ext uri="{FF2B5EF4-FFF2-40B4-BE49-F238E27FC236}">
                  <a16:creationId xmlns:a16="http://schemas.microsoft.com/office/drawing/2014/main" id="{60552E3E-A00F-442D-A1F8-E49CCCAA6EA5}"/>
                </a:ext>
              </a:extLst>
            </p:cNvPr>
            <p:cNvGrpSpPr/>
            <p:nvPr/>
          </p:nvGrpSpPr>
          <p:grpSpPr>
            <a:xfrm>
              <a:off x="5978839" y="4734456"/>
              <a:ext cx="14287" cy="34289"/>
              <a:chOff x="5978842" y="4734515"/>
              <a:chExt cx="14287" cy="34289"/>
            </a:xfrm>
            <a:solidFill>
              <a:schemeClr val="accent1"/>
            </a:solidFill>
          </p:grpSpPr>
          <p:sp>
            <p:nvSpPr>
              <p:cNvPr id="179" name="Freeform: Shape 178">
                <a:extLst>
                  <a:ext uri="{FF2B5EF4-FFF2-40B4-BE49-F238E27FC236}">
                    <a16:creationId xmlns:a16="http://schemas.microsoft.com/office/drawing/2014/main" id="{D8C3326C-F9B9-4111-9218-A96DCC4FED34}"/>
                  </a:ext>
                </a:extLst>
              </p:cNvPr>
              <p:cNvSpPr/>
              <p:nvPr/>
            </p:nvSpPr>
            <p:spPr>
              <a:xfrm>
                <a:off x="5978842" y="4734515"/>
                <a:ext cx="14287" cy="34289"/>
              </a:xfrm>
              <a:custGeom>
                <a:avLst/>
                <a:gdLst>
                  <a:gd name="connsiteX0" fmla="*/ 0 w 14287"/>
                  <a:gd name="connsiteY0" fmla="*/ 7620 h 34289"/>
                  <a:gd name="connsiteX1" fmla="*/ 0 w 14287"/>
                  <a:gd name="connsiteY1" fmla="*/ 34290 h 34289"/>
                  <a:gd name="connsiteX2" fmla="*/ 14288 w 14287"/>
                  <a:gd name="connsiteY2" fmla="*/ 25718 h 34289"/>
                  <a:gd name="connsiteX3" fmla="*/ 14288 w 14287"/>
                  <a:gd name="connsiteY3" fmla="*/ 0 h 342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287" h="34289">
                    <a:moveTo>
                      <a:pt x="0" y="7620"/>
                    </a:moveTo>
                    <a:lnTo>
                      <a:pt x="0" y="34290"/>
                    </a:lnTo>
                    <a:lnTo>
                      <a:pt x="14288" y="25718"/>
                    </a:lnTo>
                    <a:lnTo>
                      <a:pt x="14288" y="0"/>
                    </a:lnTo>
                    <a:close/>
                  </a:path>
                </a:pathLst>
              </a:custGeom>
              <a:solidFill>
                <a:srgbClr val="00000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80" name="Freeform: Shape 179">
                <a:extLst>
                  <a:ext uri="{FF2B5EF4-FFF2-40B4-BE49-F238E27FC236}">
                    <a16:creationId xmlns:a16="http://schemas.microsoft.com/office/drawing/2014/main" id="{C486D0DE-8E79-449F-B266-08BBCA1EFC6E}"/>
                  </a:ext>
                </a:extLst>
              </p:cNvPr>
              <p:cNvSpPr/>
              <p:nvPr/>
            </p:nvSpPr>
            <p:spPr>
              <a:xfrm>
                <a:off x="5979794" y="4736420"/>
                <a:ext cx="12382" cy="30480"/>
              </a:xfrm>
              <a:custGeom>
                <a:avLst/>
                <a:gdLst>
                  <a:gd name="connsiteX0" fmla="*/ 0 w 12382"/>
                  <a:gd name="connsiteY0" fmla="*/ 6668 h 30480"/>
                  <a:gd name="connsiteX1" fmla="*/ 12382 w 12382"/>
                  <a:gd name="connsiteY1" fmla="*/ 0 h 30480"/>
                  <a:gd name="connsiteX2" fmla="*/ 12382 w 12382"/>
                  <a:gd name="connsiteY2" fmla="*/ 22860 h 30480"/>
                  <a:gd name="connsiteX3" fmla="*/ 0 w 12382"/>
                  <a:gd name="connsiteY3" fmla="*/ 30480 h 30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30480">
                    <a:moveTo>
                      <a:pt x="0" y="6668"/>
                    </a:moveTo>
                    <a:lnTo>
                      <a:pt x="12382" y="0"/>
                    </a:lnTo>
                    <a:lnTo>
                      <a:pt x="12382" y="22860"/>
                    </a:lnTo>
                    <a:lnTo>
                      <a:pt x="0" y="3048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81" name="Freeform: Shape 180">
                <a:extLst>
                  <a:ext uri="{FF2B5EF4-FFF2-40B4-BE49-F238E27FC236}">
                    <a16:creationId xmlns:a16="http://schemas.microsoft.com/office/drawing/2014/main" id="{6B18ABFF-4FD1-40A9-A3CD-B5D441A4FE6A}"/>
                  </a:ext>
                </a:extLst>
              </p:cNvPr>
              <p:cNvSpPr/>
              <p:nvPr/>
            </p:nvSpPr>
            <p:spPr>
              <a:xfrm>
                <a:off x="5979794" y="4738325"/>
                <a:ext cx="9525" cy="24764"/>
              </a:xfrm>
              <a:custGeom>
                <a:avLst/>
                <a:gdLst>
                  <a:gd name="connsiteX0" fmla="*/ 9525 w 9525"/>
                  <a:gd name="connsiteY0" fmla="*/ 0 h 24764"/>
                  <a:gd name="connsiteX1" fmla="*/ 9525 w 9525"/>
                  <a:gd name="connsiteY1" fmla="*/ 19050 h 24764"/>
                  <a:gd name="connsiteX2" fmla="*/ 0 w 9525"/>
                  <a:gd name="connsiteY2" fmla="*/ 24765 h 24764"/>
                  <a:gd name="connsiteX3" fmla="*/ 0 w 9525"/>
                  <a:gd name="connsiteY3" fmla="*/ 4763 h 247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525" h="24764">
                    <a:moveTo>
                      <a:pt x="9525" y="0"/>
                    </a:moveTo>
                    <a:lnTo>
                      <a:pt x="9525" y="19050"/>
                    </a:lnTo>
                    <a:lnTo>
                      <a:pt x="0" y="24765"/>
                    </a:lnTo>
                    <a:lnTo>
                      <a:pt x="0" y="4763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82" name="Freeform: Shape 181">
                <a:extLst>
                  <a:ext uri="{FF2B5EF4-FFF2-40B4-BE49-F238E27FC236}">
                    <a16:creationId xmlns:a16="http://schemas.microsoft.com/office/drawing/2014/main" id="{B964946A-16CA-43A2-8A8B-CC21DE85E00D}"/>
                  </a:ext>
                </a:extLst>
              </p:cNvPr>
              <p:cNvSpPr/>
              <p:nvPr/>
            </p:nvSpPr>
            <p:spPr>
              <a:xfrm>
                <a:off x="5979794" y="4757375"/>
                <a:ext cx="12382" cy="9525"/>
              </a:xfrm>
              <a:custGeom>
                <a:avLst/>
                <a:gdLst>
                  <a:gd name="connsiteX0" fmla="*/ 0 w 12382"/>
                  <a:gd name="connsiteY0" fmla="*/ 9525 h 9525"/>
                  <a:gd name="connsiteX1" fmla="*/ 12382 w 12382"/>
                  <a:gd name="connsiteY1" fmla="*/ 1905 h 9525"/>
                  <a:gd name="connsiteX2" fmla="*/ 9525 w 12382"/>
                  <a:gd name="connsiteY2" fmla="*/ 0 h 9525"/>
                  <a:gd name="connsiteX3" fmla="*/ 0 w 12382"/>
                  <a:gd name="connsiteY3" fmla="*/ 5715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9525">
                    <a:moveTo>
                      <a:pt x="0" y="9525"/>
                    </a:moveTo>
                    <a:lnTo>
                      <a:pt x="12382" y="1905"/>
                    </a:lnTo>
                    <a:lnTo>
                      <a:pt x="9525" y="0"/>
                    </a:lnTo>
                    <a:lnTo>
                      <a:pt x="0" y="5715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83" name="Graphic 1">
              <a:extLst>
                <a:ext uri="{FF2B5EF4-FFF2-40B4-BE49-F238E27FC236}">
                  <a16:creationId xmlns:a16="http://schemas.microsoft.com/office/drawing/2014/main" id="{60552E3E-A00F-442D-A1F8-E49CCCAA6EA5}"/>
                </a:ext>
              </a:extLst>
            </p:cNvPr>
            <p:cNvGrpSpPr/>
            <p:nvPr/>
          </p:nvGrpSpPr>
          <p:grpSpPr>
            <a:xfrm>
              <a:off x="6116951" y="4653494"/>
              <a:ext cx="14287" cy="34290"/>
              <a:chOff x="6116954" y="4653552"/>
              <a:chExt cx="14287" cy="34290"/>
            </a:xfrm>
            <a:solidFill>
              <a:schemeClr val="accent1"/>
            </a:solidFill>
          </p:grpSpPr>
          <p:sp>
            <p:nvSpPr>
              <p:cNvPr id="184" name="Freeform: Shape 183">
                <a:extLst>
                  <a:ext uri="{FF2B5EF4-FFF2-40B4-BE49-F238E27FC236}">
                    <a16:creationId xmlns:a16="http://schemas.microsoft.com/office/drawing/2014/main" id="{E7F472D9-D86F-43FE-A737-A873218A58DD}"/>
                  </a:ext>
                </a:extLst>
              </p:cNvPr>
              <p:cNvSpPr/>
              <p:nvPr/>
            </p:nvSpPr>
            <p:spPr>
              <a:xfrm>
                <a:off x="6116954" y="4653552"/>
                <a:ext cx="14287" cy="34290"/>
              </a:xfrm>
              <a:custGeom>
                <a:avLst/>
                <a:gdLst>
                  <a:gd name="connsiteX0" fmla="*/ 0 w 14287"/>
                  <a:gd name="connsiteY0" fmla="*/ 8572 h 34290"/>
                  <a:gd name="connsiteX1" fmla="*/ 0 w 14287"/>
                  <a:gd name="connsiteY1" fmla="*/ 34290 h 34290"/>
                  <a:gd name="connsiteX2" fmla="*/ 14288 w 14287"/>
                  <a:gd name="connsiteY2" fmla="*/ 26670 h 34290"/>
                  <a:gd name="connsiteX3" fmla="*/ 14288 w 14287"/>
                  <a:gd name="connsiteY3" fmla="*/ 0 h 342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287" h="34290">
                    <a:moveTo>
                      <a:pt x="0" y="8572"/>
                    </a:moveTo>
                    <a:lnTo>
                      <a:pt x="0" y="34290"/>
                    </a:lnTo>
                    <a:lnTo>
                      <a:pt x="14288" y="26670"/>
                    </a:lnTo>
                    <a:lnTo>
                      <a:pt x="14288" y="0"/>
                    </a:lnTo>
                    <a:close/>
                  </a:path>
                </a:pathLst>
              </a:custGeom>
              <a:solidFill>
                <a:srgbClr val="00000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85" name="Freeform: Shape 184">
                <a:extLst>
                  <a:ext uri="{FF2B5EF4-FFF2-40B4-BE49-F238E27FC236}">
                    <a16:creationId xmlns:a16="http://schemas.microsoft.com/office/drawing/2014/main" id="{C3AA9576-6AE8-4230-9624-AF7AF7D2A796}"/>
                  </a:ext>
                </a:extLst>
              </p:cNvPr>
              <p:cNvSpPr/>
              <p:nvPr/>
            </p:nvSpPr>
            <p:spPr>
              <a:xfrm>
                <a:off x="6117906" y="4655457"/>
                <a:ext cx="12382" cy="30479"/>
              </a:xfrm>
              <a:custGeom>
                <a:avLst/>
                <a:gdLst>
                  <a:gd name="connsiteX0" fmla="*/ 0 w 12382"/>
                  <a:gd name="connsiteY0" fmla="*/ 7620 h 30479"/>
                  <a:gd name="connsiteX1" fmla="*/ 12382 w 12382"/>
                  <a:gd name="connsiteY1" fmla="*/ 0 h 30479"/>
                  <a:gd name="connsiteX2" fmla="*/ 12382 w 12382"/>
                  <a:gd name="connsiteY2" fmla="*/ 23813 h 30479"/>
                  <a:gd name="connsiteX3" fmla="*/ 0 w 12382"/>
                  <a:gd name="connsiteY3" fmla="*/ 30480 h 304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30479">
                    <a:moveTo>
                      <a:pt x="0" y="7620"/>
                    </a:moveTo>
                    <a:lnTo>
                      <a:pt x="12382" y="0"/>
                    </a:lnTo>
                    <a:lnTo>
                      <a:pt x="12382" y="23813"/>
                    </a:lnTo>
                    <a:lnTo>
                      <a:pt x="0" y="3048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86" name="Freeform: Shape 185">
                <a:extLst>
                  <a:ext uri="{FF2B5EF4-FFF2-40B4-BE49-F238E27FC236}">
                    <a16:creationId xmlns:a16="http://schemas.microsoft.com/office/drawing/2014/main" id="{CDDCD07E-7AC9-4C58-A114-A27F35D9BADE}"/>
                  </a:ext>
                </a:extLst>
              </p:cNvPr>
              <p:cNvSpPr/>
              <p:nvPr/>
            </p:nvSpPr>
            <p:spPr>
              <a:xfrm>
                <a:off x="6117906" y="4657362"/>
                <a:ext cx="9525" cy="24765"/>
              </a:xfrm>
              <a:custGeom>
                <a:avLst/>
                <a:gdLst>
                  <a:gd name="connsiteX0" fmla="*/ 9525 w 9525"/>
                  <a:gd name="connsiteY0" fmla="*/ 0 h 24765"/>
                  <a:gd name="connsiteX1" fmla="*/ 9525 w 9525"/>
                  <a:gd name="connsiteY1" fmla="*/ 20003 h 24765"/>
                  <a:gd name="connsiteX2" fmla="*/ 0 w 9525"/>
                  <a:gd name="connsiteY2" fmla="*/ 24765 h 24765"/>
                  <a:gd name="connsiteX3" fmla="*/ 0 w 9525"/>
                  <a:gd name="connsiteY3" fmla="*/ 5715 h 247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525" h="24765">
                    <a:moveTo>
                      <a:pt x="9525" y="0"/>
                    </a:moveTo>
                    <a:lnTo>
                      <a:pt x="9525" y="20003"/>
                    </a:lnTo>
                    <a:lnTo>
                      <a:pt x="0" y="24765"/>
                    </a:lnTo>
                    <a:lnTo>
                      <a:pt x="0" y="5715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87" name="Freeform: Shape 186">
                <a:extLst>
                  <a:ext uri="{FF2B5EF4-FFF2-40B4-BE49-F238E27FC236}">
                    <a16:creationId xmlns:a16="http://schemas.microsoft.com/office/drawing/2014/main" id="{0B5F1A24-70AA-4203-AD94-A29F6924DD2B}"/>
                  </a:ext>
                </a:extLst>
              </p:cNvPr>
              <p:cNvSpPr/>
              <p:nvPr/>
            </p:nvSpPr>
            <p:spPr>
              <a:xfrm>
                <a:off x="6117906" y="4677365"/>
                <a:ext cx="12382" cy="8572"/>
              </a:xfrm>
              <a:custGeom>
                <a:avLst/>
                <a:gdLst>
                  <a:gd name="connsiteX0" fmla="*/ 0 w 12382"/>
                  <a:gd name="connsiteY0" fmla="*/ 8572 h 8572"/>
                  <a:gd name="connsiteX1" fmla="*/ 12382 w 12382"/>
                  <a:gd name="connsiteY1" fmla="*/ 1905 h 8572"/>
                  <a:gd name="connsiteX2" fmla="*/ 9525 w 12382"/>
                  <a:gd name="connsiteY2" fmla="*/ 0 h 8572"/>
                  <a:gd name="connsiteX3" fmla="*/ 0 w 12382"/>
                  <a:gd name="connsiteY3" fmla="*/ 4763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8572">
                    <a:moveTo>
                      <a:pt x="0" y="8572"/>
                    </a:moveTo>
                    <a:lnTo>
                      <a:pt x="12382" y="1905"/>
                    </a:lnTo>
                    <a:lnTo>
                      <a:pt x="9525" y="0"/>
                    </a:lnTo>
                    <a:lnTo>
                      <a:pt x="0" y="4763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88" name="Graphic 1">
              <a:extLst>
                <a:ext uri="{FF2B5EF4-FFF2-40B4-BE49-F238E27FC236}">
                  <a16:creationId xmlns:a16="http://schemas.microsoft.com/office/drawing/2014/main" id="{60552E3E-A00F-442D-A1F8-E49CCCAA6EA5}"/>
                </a:ext>
              </a:extLst>
            </p:cNvPr>
            <p:cNvGrpSpPr/>
            <p:nvPr/>
          </p:nvGrpSpPr>
          <p:grpSpPr>
            <a:xfrm>
              <a:off x="6057896" y="4687784"/>
              <a:ext cx="14287" cy="35241"/>
              <a:chOff x="6057899" y="4687842"/>
              <a:chExt cx="14287" cy="35242"/>
            </a:xfrm>
            <a:solidFill>
              <a:schemeClr val="accent1"/>
            </a:solidFill>
          </p:grpSpPr>
          <p:sp>
            <p:nvSpPr>
              <p:cNvPr id="189" name="Freeform: Shape 188">
                <a:extLst>
                  <a:ext uri="{FF2B5EF4-FFF2-40B4-BE49-F238E27FC236}">
                    <a16:creationId xmlns:a16="http://schemas.microsoft.com/office/drawing/2014/main" id="{6E3380A7-B63F-46BF-96D5-03F865198E3B}"/>
                  </a:ext>
                </a:extLst>
              </p:cNvPr>
              <p:cNvSpPr/>
              <p:nvPr/>
            </p:nvSpPr>
            <p:spPr>
              <a:xfrm>
                <a:off x="6057899" y="4687842"/>
                <a:ext cx="14287" cy="35242"/>
              </a:xfrm>
              <a:custGeom>
                <a:avLst/>
                <a:gdLst>
                  <a:gd name="connsiteX0" fmla="*/ 0 w 14287"/>
                  <a:gd name="connsiteY0" fmla="*/ 8572 h 35242"/>
                  <a:gd name="connsiteX1" fmla="*/ 0 w 14287"/>
                  <a:gd name="connsiteY1" fmla="*/ 35242 h 35242"/>
                  <a:gd name="connsiteX2" fmla="*/ 14288 w 14287"/>
                  <a:gd name="connsiteY2" fmla="*/ 26670 h 35242"/>
                  <a:gd name="connsiteX3" fmla="*/ 14288 w 14287"/>
                  <a:gd name="connsiteY3" fmla="*/ 0 h 352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287" h="35242">
                    <a:moveTo>
                      <a:pt x="0" y="8572"/>
                    </a:moveTo>
                    <a:lnTo>
                      <a:pt x="0" y="35242"/>
                    </a:lnTo>
                    <a:lnTo>
                      <a:pt x="14288" y="26670"/>
                    </a:lnTo>
                    <a:lnTo>
                      <a:pt x="14288" y="0"/>
                    </a:lnTo>
                    <a:close/>
                  </a:path>
                </a:pathLst>
              </a:custGeom>
              <a:solidFill>
                <a:srgbClr val="00000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90" name="Freeform: Shape 189">
                <a:extLst>
                  <a:ext uri="{FF2B5EF4-FFF2-40B4-BE49-F238E27FC236}">
                    <a16:creationId xmlns:a16="http://schemas.microsoft.com/office/drawing/2014/main" id="{27516771-001C-4B70-AB5E-9F4B7A11178D}"/>
                  </a:ext>
                </a:extLst>
              </p:cNvPr>
              <p:cNvSpPr/>
              <p:nvPr/>
            </p:nvSpPr>
            <p:spPr>
              <a:xfrm>
                <a:off x="6058851" y="4689747"/>
                <a:ext cx="12382" cy="30480"/>
              </a:xfrm>
              <a:custGeom>
                <a:avLst/>
                <a:gdLst>
                  <a:gd name="connsiteX0" fmla="*/ 0 w 12382"/>
                  <a:gd name="connsiteY0" fmla="*/ 7620 h 30480"/>
                  <a:gd name="connsiteX1" fmla="*/ 12383 w 12382"/>
                  <a:gd name="connsiteY1" fmla="*/ 0 h 30480"/>
                  <a:gd name="connsiteX2" fmla="*/ 12383 w 12382"/>
                  <a:gd name="connsiteY2" fmla="*/ 23813 h 30480"/>
                  <a:gd name="connsiteX3" fmla="*/ 0 w 12382"/>
                  <a:gd name="connsiteY3" fmla="*/ 30480 h 30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30480">
                    <a:moveTo>
                      <a:pt x="0" y="7620"/>
                    </a:moveTo>
                    <a:lnTo>
                      <a:pt x="12383" y="0"/>
                    </a:lnTo>
                    <a:lnTo>
                      <a:pt x="12383" y="23813"/>
                    </a:lnTo>
                    <a:lnTo>
                      <a:pt x="0" y="3048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91" name="Freeform: Shape 190">
                <a:extLst>
                  <a:ext uri="{FF2B5EF4-FFF2-40B4-BE49-F238E27FC236}">
                    <a16:creationId xmlns:a16="http://schemas.microsoft.com/office/drawing/2014/main" id="{E94429AA-3758-4B30-BB42-C6332CCE9024}"/>
                  </a:ext>
                </a:extLst>
              </p:cNvPr>
              <p:cNvSpPr/>
              <p:nvPr/>
            </p:nvSpPr>
            <p:spPr>
              <a:xfrm>
                <a:off x="6058851" y="4691652"/>
                <a:ext cx="9525" cy="24765"/>
              </a:xfrm>
              <a:custGeom>
                <a:avLst/>
                <a:gdLst>
                  <a:gd name="connsiteX0" fmla="*/ 9525 w 9525"/>
                  <a:gd name="connsiteY0" fmla="*/ 0 h 24765"/>
                  <a:gd name="connsiteX1" fmla="*/ 9525 w 9525"/>
                  <a:gd name="connsiteY1" fmla="*/ 20003 h 24765"/>
                  <a:gd name="connsiteX2" fmla="*/ 0 w 9525"/>
                  <a:gd name="connsiteY2" fmla="*/ 24765 h 24765"/>
                  <a:gd name="connsiteX3" fmla="*/ 0 w 9525"/>
                  <a:gd name="connsiteY3" fmla="*/ 5715 h 247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525" h="24765">
                    <a:moveTo>
                      <a:pt x="9525" y="0"/>
                    </a:moveTo>
                    <a:lnTo>
                      <a:pt x="9525" y="20003"/>
                    </a:lnTo>
                    <a:lnTo>
                      <a:pt x="0" y="24765"/>
                    </a:lnTo>
                    <a:lnTo>
                      <a:pt x="0" y="5715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92" name="Freeform: Shape 191">
                <a:extLst>
                  <a:ext uri="{FF2B5EF4-FFF2-40B4-BE49-F238E27FC236}">
                    <a16:creationId xmlns:a16="http://schemas.microsoft.com/office/drawing/2014/main" id="{8FC5994B-781A-426A-8645-F76F6D770055}"/>
                  </a:ext>
                </a:extLst>
              </p:cNvPr>
              <p:cNvSpPr/>
              <p:nvPr/>
            </p:nvSpPr>
            <p:spPr>
              <a:xfrm>
                <a:off x="6058851" y="4711655"/>
                <a:ext cx="12382" cy="8572"/>
              </a:xfrm>
              <a:custGeom>
                <a:avLst/>
                <a:gdLst>
                  <a:gd name="connsiteX0" fmla="*/ 0 w 12382"/>
                  <a:gd name="connsiteY0" fmla="*/ 8572 h 8572"/>
                  <a:gd name="connsiteX1" fmla="*/ 12383 w 12382"/>
                  <a:gd name="connsiteY1" fmla="*/ 1905 h 8572"/>
                  <a:gd name="connsiteX2" fmla="*/ 9525 w 12382"/>
                  <a:gd name="connsiteY2" fmla="*/ 0 h 8572"/>
                  <a:gd name="connsiteX3" fmla="*/ 0 w 12382"/>
                  <a:gd name="connsiteY3" fmla="*/ 4763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8572">
                    <a:moveTo>
                      <a:pt x="0" y="8572"/>
                    </a:moveTo>
                    <a:lnTo>
                      <a:pt x="12383" y="1905"/>
                    </a:lnTo>
                    <a:lnTo>
                      <a:pt x="9525" y="0"/>
                    </a:lnTo>
                    <a:lnTo>
                      <a:pt x="0" y="4763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93" name="Graphic 1">
              <a:extLst>
                <a:ext uri="{FF2B5EF4-FFF2-40B4-BE49-F238E27FC236}">
                  <a16:creationId xmlns:a16="http://schemas.microsoft.com/office/drawing/2014/main" id="{60552E3E-A00F-442D-A1F8-E49CCCAA6EA5}"/>
                </a:ext>
              </a:extLst>
            </p:cNvPr>
            <p:cNvGrpSpPr/>
            <p:nvPr/>
          </p:nvGrpSpPr>
          <p:grpSpPr>
            <a:xfrm>
              <a:off x="6035036" y="4701118"/>
              <a:ext cx="14287" cy="35241"/>
              <a:chOff x="6035039" y="4701177"/>
              <a:chExt cx="14287" cy="35242"/>
            </a:xfrm>
            <a:solidFill>
              <a:schemeClr val="accent1"/>
            </a:solidFill>
          </p:grpSpPr>
          <p:sp>
            <p:nvSpPr>
              <p:cNvPr id="194" name="Freeform: Shape 193">
                <a:extLst>
                  <a:ext uri="{FF2B5EF4-FFF2-40B4-BE49-F238E27FC236}">
                    <a16:creationId xmlns:a16="http://schemas.microsoft.com/office/drawing/2014/main" id="{5F6A566D-49AA-4E61-9326-FB220A83C5D6}"/>
                  </a:ext>
                </a:extLst>
              </p:cNvPr>
              <p:cNvSpPr/>
              <p:nvPr/>
            </p:nvSpPr>
            <p:spPr>
              <a:xfrm>
                <a:off x="6035039" y="4701177"/>
                <a:ext cx="14287" cy="35242"/>
              </a:xfrm>
              <a:custGeom>
                <a:avLst/>
                <a:gdLst>
                  <a:gd name="connsiteX0" fmla="*/ 0 w 14287"/>
                  <a:gd name="connsiteY0" fmla="*/ 8572 h 35242"/>
                  <a:gd name="connsiteX1" fmla="*/ 0 w 14287"/>
                  <a:gd name="connsiteY1" fmla="*/ 35243 h 35242"/>
                  <a:gd name="connsiteX2" fmla="*/ 14288 w 14287"/>
                  <a:gd name="connsiteY2" fmla="*/ 26670 h 35242"/>
                  <a:gd name="connsiteX3" fmla="*/ 14288 w 14287"/>
                  <a:gd name="connsiteY3" fmla="*/ 0 h 352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287" h="35242">
                    <a:moveTo>
                      <a:pt x="0" y="8572"/>
                    </a:moveTo>
                    <a:lnTo>
                      <a:pt x="0" y="35243"/>
                    </a:lnTo>
                    <a:lnTo>
                      <a:pt x="14288" y="26670"/>
                    </a:lnTo>
                    <a:lnTo>
                      <a:pt x="14288" y="0"/>
                    </a:lnTo>
                    <a:close/>
                  </a:path>
                </a:pathLst>
              </a:custGeom>
              <a:solidFill>
                <a:srgbClr val="00000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95" name="Freeform: Shape 194">
                <a:extLst>
                  <a:ext uri="{FF2B5EF4-FFF2-40B4-BE49-F238E27FC236}">
                    <a16:creationId xmlns:a16="http://schemas.microsoft.com/office/drawing/2014/main" id="{98889462-019C-4BB2-80F0-3159DCB25CBC}"/>
                  </a:ext>
                </a:extLst>
              </p:cNvPr>
              <p:cNvSpPr/>
              <p:nvPr/>
            </p:nvSpPr>
            <p:spPr>
              <a:xfrm>
                <a:off x="6035992" y="4703082"/>
                <a:ext cx="12382" cy="30480"/>
              </a:xfrm>
              <a:custGeom>
                <a:avLst/>
                <a:gdLst>
                  <a:gd name="connsiteX0" fmla="*/ 0 w 12382"/>
                  <a:gd name="connsiteY0" fmla="*/ 7620 h 30480"/>
                  <a:gd name="connsiteX1" fmla="*/ 12382 w 12382"/>
                  <a:gd name="connsiteY1" fmla="*/ 0 h 30480"/>
                  <a:gd name="connsiteX2" fmla="*/ 12382 w 12382"/>
                  <a:gd name="connsiteY2" fmla="*/ 23813 h 30480"/>
                  <a:gd name="connsiteX3" fmla="*/ 0 w 12382"/>
                  <a:gd name="connsiteY3" fmla="*/ 30480 h 30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30480">
                    <a:moveTo>
                      <a:pt x="0" y="7620"/>
                    </a:moveTo>
                    <a:lnTo>
                      <a:pt x="12382" y="0"/>
                    </a:lnTo>
                    <a:lnTo>
                      <a:pt x="12382" y="23813"/>
                    </a:lnTo>
                    <a:lnTo>
                      <a:pt x="0" y="3048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96" name="Freeform: Shape 195">
                <a:extLst>
                  <a:ext uri="{FF2B5EF4-FFF2-40B4-BE49-F238E27FC236}">
                    <a16:creationId xmlns:a16="http://schemas.microsoft.com/office/drawing/2014/main" id="{297F7AB6-B76E-4C5D-8285-469809123FBF}"/>
                  </a:ext>
                </a:extLst>
              </p:cNvPr>
              <p:cNvSpPr/>
              <p:nvPr/>
            </p:nvSpPr>
            <p:spPr>
              <a:xfrm>
                <a:off x="6035992" y="4704987"/>
                <a:ext cx="9525" cy="24765"/>
              </a:xfrm>
              <a:custGeom>
                <a:avLst/>
                <a:gdLst>
                  <a:gd name="connsiteX0" fmla="*/ 9525 w 9525"/>
                  <a:gd name="connsiteY0" fmla="*/ 0 h 24765"/>
                  <a:gd name="connsiteX1" fmla="*/ 9525 w 9525"/>
                  <a:gd name="connsiteY1" fmla="*/ 20003 h 24765"/>
                  <a:gd name="connsiteX2" fmla="*/ 0 w 9525"/>
                  <a:gd name="connsiteY2" fmla="*/ 24765 h 24765"/>
                  <a:gd name="connsiteX3" fmla="*/ 0 w 9525"/>
                  <a:gd name="connsiteY3" fmla="*/ 5715 h 247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525" h="24765">
                    <a:moveTo>
                      <a:pt x="9525" y="0"/>
                    </a:moveTo>
                    <a:lnTo>
                      <a:pt x="9525" y="20003"/>
                    </a:lnTo>
                    <a:lnTo>
                      <a:pt x="0" y="24765"/>
                    </a:lnTo>
                    <a:lnTo>
                      <a:pt x="0" y="5715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97" name="Freeform: Shape 196">
                <a:extLst>
                  <a:ext uri="{FF2B5EF4-FFF2-40B4-BE49-F238E27FC236}">
                    <a16:creationId xmlns:a16="http://schemas.microsoft.com/office/drawing/2014/main" id="{37D69DF1-F528-47B3-A80F-9FCDF4E16664}"/>
                  </a:ext>
                </a:extLst>
              </p:cNvPr>
              <p:cNvSpPr/>
              <p:nvPr/>
            </p:nvSpPr>
            <p:spPr>
              <a:xfrm>
                <a:off x="6035992" y="4724990"/>
                <a:ext cx="12382" cy="8572"/>
              </a:xfrm>
              <a:custGeom>
                <a:avLst/>
                <a:gdLst>
                  <a:gd name="connsiteX0" fmla="*/ 0 w 12382"/>
                  <a:gd name="connsiteY0" fmla="*/ 8573 h 8572"/>
                  <a:gd name="connsiteX1" fmla="*/ 12382 w 12382"/>
                  <a:gd name="connsiteY1" fmla="*/ 1905 h 8572"/>
                  <a:gd name="connsiteX2" fmla="*/ 9525 w 12382"/>
                  <a:gd name="connsiteY2" fmla="*/ 0 h 8572"/>
                  <a:gd name="connsiteX3" fmla="*/ 0 w 12382"/>
                  <a:gd name="connsiteY3" fmla="*/ 4763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8572">
                    <a:moveTo>
                      <a:pt x="0" y="8573"/>
                    </a:moveTo>
                    <a:lnTo>
                      <a:pt x="12382" y="1905"/>
                    </a:lnTo>
                    <a:lnTo>
                      <a:pt x="9525" y="0"/>
                    </a:lnTo>
                    <a:lnTo>
                      <a:pt x="0" y="4763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98" name="Graphic 1">
              <a:extLst>
                <a:ext uri="{FF2B5EF4-FFF2-40B4-BE49-F238E27FC236}">
                  <a16:creationId xmlns:a16="http://schemas.microsoft.com/office/drawing/2014/main" id="{60552E3E-A00F-442D-A1F8-E49CCCAA6EA5}"/>
                </a:ext>
              </a:extLst>
            </p:cNvPr>
            <p:cNvGrpSpPr/>
            <p:nvPr/>
          </p:nvGrpSpPr>
          <p:grpSpPr>
            <a:xfrm>
              <a:off x="6173148" y="4621110"/>
              <a:ext cx="14287" cy="34290"/>
              <a:chOff x="6173151" y="4621167"/>
              <a:chExt cx="14287" cy="34290"/>
            </a:xfrm>
            <a:solidFill>
              <a:schemeClr val="accent1"/>
            </a:solidFill>
          </p:grpSpPr>
          <p:sp>
            <p:nvSpPr>
              <p:cNvPr id="199" name="Freeform: Shape 198">
                <a:extLst>
                  <a:ext uri="{FF2B5EF4-FFF2-40B4-BE49-F238E27FC236}">
                    <a16:creationId xmlns:a16="http://schemas.microsoft.com/office/drawing/2014/main" id="{5AB234AE-50D6-442D-82B4-11D6109387AF}"/>
                  </a:ext>
                </a:extLst>
              </p:cNvPr>
              <p:cNvSpPr/>
              <p:nvPr/>
            </p:nvSpPr>
            <p:spPr>
              <a:xfrm>
                <a:off x="6173151" y="4621167"/>
                <a:ext cx="14287" cy="34290"/>
              </a:xfrm>
              <a:custGeom>
                <a:avLst/>
                <a:gdLst>
                  <a:gd name="connsiteX0" fmla="*/ 0 w 14287"/>
                  <a:gd name="connsiteY0" fmla="*/ 7620 h 34290"/>
                  <a:gd name="connsiteX1" fmla="*/ 0 w 14287"/>
                  <a:gd name="connsiteY1" fmla="*/ 34290 h 34290"/>
                  <a:gd name="connsiteX2" fmla="*/ 14288 w 14287"/>
                  <a:gd name="connsiteY2" fmla="*/ 25717 h 34290"/>
                  <a:gd name="connsiteX3" fmla="*/ 14288 w 14287"/>
                  <a:gd name="connsiteY3" fmla="*/ 0 h 342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287" h="34290">
                    <a:moveTo>
                      <a:pt x="0" y="7620"/>
                    </a:moveTo>
                    <a:lnTo>
                      <a:pt x="0" y="34290"/>
                    </a:lnTo>
                    <a:lnTo>
                      <a:pt x="14288" y="25717"/>
                    </a:lnTo>
                    <a:lnTo>
                      <a:pt x="14288" y="0"/>
                    </a:lnTo>
                    <a:close/>
                  </a:path>
                </a:pathLst>
              </a:custGeom>
              <a:solidFill>
                <a:srgbClr val="00000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0" name="Freeform: Shape 199">
                <a:extLst>
                  <a:ext uri="{FF2B5EF4-FFF2-40B4-BE49-F238E27FC236}">
                    <a16:creationId xmlns:a16="http://schemas.microsoft.com/office/drawing/2014/main" id="{32DD0B9B-385B-41C8-BD72-DA10A276E139}"/>
                  </a:ext>
                </a:extLst>
              </p:cNvPr>
              <p:cNvSpPr/>
              <p:nvPr/>
            </p:nvSpPr>
            <p:spPr>
              <a:xfrm>
                <a:off x="6174104" y="4623072"/>
                <a:ext cx="12382" cy="30480"/>
              </a:xfrm>
              <a:custGeom>
                <a:avLst/>
                <a:gdLst>
                  <a:gd name="connsiteX0" fmla="*/ 0 w 12382"/>
                  <a:gd name="connsiteY0" fmla="*/ 6668 h 30480"/>
                  <a:gd name="connsiteX1" fmla="*/ 12382 w 12382"/>
                  <a:gd name="connsiteY1" fmla="*/ 0 h 30480"/>
                  <a:gd name="connsiteX2" fmla="*/ 12382 w 12382"/>
                  <a:gd name="connsiteY2" fmla="*/ 22860 h 30480"/>
                  <a:gd name="connsiteX3" fmla="*/ 0 w 12382"/>
                  <a:gd name="connsiteY3" fmla="*/ 30480 h 30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30480">
                    <a:moveTo>
                      <a:pt x="0" y="6668"/>
                    </a:moveTo>
                    <a:lnTo>
                      <a:pt x="12382" y="0"/>
                    </a:lnTo>
                    <a:lnTo>
                      <a:pt x="12382" y="22860"/>
                    </a:lnTo>
                    <a:lnTo>
                      <a:pt x="0" y="3048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1" name="Freeform: Shape 200">
                <a:extLst>
                  <a:ext uri="{FF2B5EF4-FFF2-40B4-BE49-F238E27FC236}">
                    <a16:creationId xmlns:a16="http://schemas.microsoft.com/office/drawing/2014/main" id="{458FC727-C786-42DD-9B32-C6EA80FA8346}"/>
                  </a:ext>
                </a:extLst>
              </p:cNvPr>
              <p:cNvSpPr/>
              <p:nvPr/>
            </p:nvSpPr>
            <p:spPr>
              <a:xfrm>
                <a:off x="6174104" y="4624977"/>
                <a:ext cx="9525" cy="24765"/>
              </a:xfrm>
              <a:custGeom>
                <a:avLst/>
                <a:gdLst>
                  <a:gd name="connsiteX0" fmla="*/ 9525 w 9525"/>
                  <a:gd name="connsiteY0" fmla="*/ 0 h 24765"/>
                  <a:gd name="connsiteX1" fmla="*/ 9525 w 9525"/>
                  <a:gd name="connsiteY1" fmla="*/ 19050 h 24765"/>
                  <a:gd name="connsiteX2" fmla="*/ 0 w 9525"/>
                  <a:gd name="connsiteY2" fmla="*/ 24765 h 24765"/>
                  <a:gd name="connsiteX3" fmla="*/ 0 w 9525"/>
                  <a:gd name="connsiteY3" fmla="*/ 4763 h 247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525" h="24765">
                    <a:moveTo>
                      <a:pt x="9525" y="0"/>
                    </a:moveTo>
                    <a:lnTo>
                      <a:pt x="9525" y="19050"/>
                    </a:lnTo>
                    <a:lnTo>
                      <a:pt x="0" y="24765"/>
                    </a:lnTo>
                    <a:lnTo>
                      <a:pt x="0" y="4763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2" name="Freeform: Shape 201">
                <a:extLst>
                  <a:ext uri="{FF2B5EF4-FFF2-40B4-BE49-F238E27FC236}">
                    <a16:creationId xmlns:a16="http://schemas.microsoft.com/office/drawing/2014/main" id="{82CFCD8D-FAD3-4353-AF4F-92B8513A1308}"/>
                  </a:ext>
                </a:extLst>
              </p:cNvPr>
              <p:cNvSpPr/>
              <p:nvPr/>
            </p:nvSpPr>
            <p:spPr>
              <a:xfrm>
                <a:off x="6174104" y="4644027"/>
                <a:ext cx="12382" cy="9525"/>
              </a:xfrm>
              <a:custGeom>
                <a:avLst/>
                <a:gdLst>
                  <a:gd name="connsiteX0" fmla="*/ 0 w 12382"/>
                  <a:gd name="connsiteY0" fmla="*/ 9525 h 9525"/>
                  <a:gd name="connsiteX1" fmla="*/ 12382 w 12382"/>
                  <a:gd name="connsiteY1" fmla="*/ 1905 h 9525"/>
                  <a:gd name="connsiteX2" fmla="*/ 9525 w 12382"/>
                  <a:gd name="connsiteY2" fmla="*/ 0 h 9525"/>
                  <a:gd name="connsiteX3" fmla="*/ 0 w 12382"/>
                  <a:gd name="connsiteY3" fmla="*/ 5715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9525">
                    <a:moveTo>
                      <a:pt x="0" y="9525"/>
                    </a:moveTo>
                    <a:lnTo>
                      <a:pt x="12382" y="1905"/>
                    </a:lnTo>
                    <a:lnTo>
                      <a:pt x="9525" y="0"/>
                    </a:lnTo>
                    <a:lnTo>
                      <a:pt x="0" y="5715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03" name="Graphic 1">
              <a:extLst>
                <a:ext uri="{FF2B5EF4-FFF2-40B4-BE49-F238E27FC236}">
                  <a16:creationId xmlns:a16="http://schemas.microsoft.com/office/drawing/2014/main" id="{60552E3E-A00F-442D-A1F8-E49CCCAA6EA5}"/>
                </a:ext>
              </a:extLst>
            </p:cNvPr>
            <p:cNvGrpSpPr/>
            <p:nvPr/>
          </p:nvGrpSpPr>
          <p:grpSpPr>
            <a:xfrm>
              <a:off x="5997889" y="4723025"/>
              <a:ext cx="14287" cy="35241"/>
              <a:chOff x="5997892" y="4723084"/>
              <a:chExt cx="14287" cy="35242"/>
            </a:xfrm>
            <a:solidFill>
              <a:schemeClr val="accent1"/>
            </a:solidFill>
          </p:grpSpPr>
          <p:sp>
            <p:nvSpPr>
              <p:cNvPr id="204" name="Freeform: Shape 203">
                <a:extLst>
                  <a:ext uri="{FF2B5EF4-FFF2-40B4-BE49-F238E27FC236}">
                    <a16:creationId xmlns:a16="http://schemas.microsoft.com/office/drawing/2014/main" id="{C816DB6C-336A-4049-A78A-978A15F820DE}"/>
                  </a:ext>
                </a:extLst>
              </p:cNvPr>
              <p:cNvSpPr/>
              <p:nvPr/>
            </p:nvSpPr>
            <p:spPr>
              <a:xfrm>
                <a:off x="5997892" y="4723084"/>
                <a:ext cx="14287" cy="35242"/>
              </a:xfrm>
              <a:custGeom>
                <a:avLst/>
                <a:gdLst>
                  <a:gd name="connsiteX0" fmla="*/ 0 w 14287"/>
                  <a:gd name="connsiteY0" fmla="*/ 8573 h 35242"/>
                  <a:gd name="connsiteX1" fmla="*/ 0 w 14287"/>
                  <a:gd name="connsiteY1" fmla="*/ 35243 h 35242"/>
                  <a:gd name="connsiteX2" fmla="*/ 14288 w 14287"/>
                  <a:gd name="connsiteY2" fmla="*/ 26670 h 35242"/>
                  <a:gd name="connsiteX3" fmla="*/ 14288 w 14287"/>
                  <a:gd name="connsiteY3" fmla="*/ 0 h 352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287" h="35242">
                    <a:moveTo>
                      <a:pt x="0" y="8573"/>
                    </a:moveTo>
                    <a:lnTo>
                      <a:pt x="0" y="35243"/>
                    </a:lnTo>
                    <a:lnTo>
                      <a:pt x="14288" y="26670"/>
                    </a:lnTo>
                    <a:lnTo>
                      <a:pt x="14288" y="0"/>
                    </a:lnTo>
                    <a:close/>
                  </a:path>
                </a:pathLst>
              </a:custGeom>
              <a:solidFill>
                <a:srgbClr val="00000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5" name="Freeform: Shape 204">
                <a:extLst>
                  <a:ext uri="{FF2B5EF4-FFF2-40B4-BE49-F238E27FC236}">
                    <a16:creationId xmlns:a16="http://schemas.microsoft.com/office/drawing/2014/main" id="{FE372680-16AF-49B0-9ACE-6B254BB5FD49}"/>
                  </a:ext>
                </a:extLst>
              </p:cNvPr>
              <p:cNvSpPr/>
              <p:nvPr/>
            </p:nvSpPr>
            <p:spPr>
              <a:xfrm>
                <a:off x="5998844" y="4724990"/>
                <a:ext cx="12382" cy="30480"/>
              </a:xfrm>
              <a:custGeom>
                <a:avLst/>
                <a:gdLst>
                  <a:gd name="connsiteX0" fmla="*/ 0 w 12382"/>
                  <a:gd name="connsiteY0" fmla="*/ 7620 h 30480"/>
                  <a:gd name="connsiteX1" fmla="*/ 12382 w 12382"/>
                  <a:gd name="connsiteY1" fmla="*/ 0 h 30480"/>
                  <a:gd name="connsiteX2" fmla="*/ 12382 w 12382"/>
                  <a:gd name="connsiteY2" fmla="*/ 23813 h 30480"/>
                  <a:gd name="connsiteX3" fmla="*/ 0 w 12382"/>
                  <a:gd name="connsiteY3" fmla="*/ 30480 h 30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30480">
                    <a:moveTo>
                      <a:pt x="0" y="7620"/>
                    </a:moveTo>
                    <a:lnTo>
                      <a:pt x="12382" y="0"/>
                    </a:lnTo>
                    <a:lnTo>
                      <a:pt x="12382" y="23813"/>
                    </a:lnTo>
                    <a:lnTo>
                      <a:pt x="0" y="3048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6" name="Freeform: Shape 205">
                <a:extLst>
                  <a:ext uri="{FF2B5EF4-FFF2-40B4-BE49-F238E27FC236}">
                    <a16:creationId xmlns:a16="http://schemas.microsoft.com/office/drawing/2014/main" id="{699D5F0F-D70C-4087-B0E8-F1DD5E991EEE}"/>
                  </a:ext>
                </a:extLst>
              </p:cNvPr>
              <p:cNvSpPr/>
              <p:nvPr/>
            </p:nvSpPr>
            <p:spPr>
              <a:xfrm>
                <a:off x="5998844" y="4726895"/>
                <a:ext cx="8572" cy="24764"/>
              </a:xfrm>
              <a:custGeom>
                <a:avLst/>
                <a:gdLst>
                  <a:gd name="connsiteX0" fmla="*/ 8573 w 8572"/>
                  <a:gd name="connsiteY0" fmla="*/ 0 h 24764"/>
                  <a:gd name="connsiteX1" fmla="*/ 8573 w 8572"/>
                  <a:gd name="connsiteY1" fmla="*/ 20002 h 24764"/>
                  <a:gd name="connsiteX2" fmla="*/ 0 w 8572"/>
                  <a:gd name="connsiteY2" fmla="*/ 24765 h 24764"/>
                  <a:gd name="connsiteX3" fmla="*/ 0 w 8572"/>
                  <a:gd name="connsiteY3" fmla="*/ 5715 h 247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24764">
                    <a:moveTo>
                      <a:pt x="8573" y="0"/>
                    </a:moveTo>
                    <a:lnTo>
                      <a:pt x="8573" y="20002"/>
                    </a:lnTo>
                    <a:lnTo>
                      <a:pt x="0" y="24765"/>
                    </a:lnTo>
                    <a:lnTo>
                      <a:pt x="0" y="5715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7" name="Freeform: Shape 206">
                <a:extLst>
                  <a:ext uri="{FF2B5EF4-FFF2-40B4-BE49-F238E27FC236}">
                    <a16:creationId xmlns:a16="http://schemas.microsoft.com/office/drawing/2014/main" id="{42BF8B3B-8162-47A3-ADF0-DEBC8D2FA1C0}"/>
                  </a:ext>
                </a:extLst>
              </p:cNvPr>
              <p:cNvSpPr/>
              <p:nvPr/>
            </p:nvSpPr>
            <p:spPr>
              <a:xfrm>
                <a:off x="5998844" y="4746897"/>
                <a:ext cx="12382" cy="8572"/>
              </a:xfrm>
              <a:custGeom>
                <a:avLst/>
                <a:gdLst>
                  <a:gd name="connsiteX0" fmla="*/ 0 w 12382"/>
                  <a:gd name="connsiteY0" fmla="*/ 8573 h 8572"/>
                  <a:gd name="connsiteX1" fmla="*/ 12382 w 12382"/>
                  <a:gd name="connsiteY1" fmla="*/ 1905 h 8572"/>
                  <a:gd name="connsiteX2" fmla="*/ 8573 w 12382"/>
                  <a:gd name="connsiteY2" fmla="*/ 0 h 8572"/>
                  <a:gd name="connsiteX3" fmla="*/ 0 w 12382"/>
                  <a:gd name="connsiteY3" fmla="*/ 4763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8572">
                    <a:moveTo>
                      <a:pt x="0" y="8573"/>
                    </a:moveTo>
                    <a:lnTo>
                      <a:pt x="12382" y="1905"/>
                    </a:lnTo>
                    <a:lnTo>
                      <a:pt x="8573" y="0"/>
                    </a:lnTo>
                    <a:lnTo>
                      <a:pt x="0" y="4763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08" name="Graphic 1">
              <a:extLst>
                <a:ext uri="{FF2B5EF4-FFF2-40B4-BE49-F238E27FC236}">
                  <a16:creationId xmlns:a16="http://schemas.microsoft.com/office/drawing/2014/main" id="{60552E3E-A00F-442D-A1F8-E49CCCAA6EA5}"/>
                </a:ext>
              </a:extLst>
            </p:cNvPr>
            <p:cNvGrpSpPr/>
            <p:nvPr/>
          </p:nvGrpSpPr>
          <p:grpSpPr>
            <a:xfrm>
              <a:off x="6136001" y="4642064"/>
              <a:ext cx="14287" cy="35241"/>
              <a:chOff x="6136004" y="4642122"/>
              <a:chExt cx="14287" cy="35242"/>
            </a:xfrm>
            <a:solidFill>
              <a:schemeClr val="accent1"/>
            </a:solidFill>
          </p:grpSpPr>
          <p:sp>
            <p:nvSpPr>
              <p:cNvPr id="209" name="Freeform: Shape 208">
                <a:extLst>
                  <a:ext uri="{FF2B5EF4-FFF2-40B4-BE49-F238E27FC236}">
                    <a16:creationId xmlns:a16="http://schemas.microsoft.com/office/drawing/2014/main" id="{B0D15A90-D782-4003-AF5D-7439035222BA}"/>
                  </a:ext>
                </a:extLst>
              </p:cNvPr>
              <p:cNvSpPr/>
              <p:nvPr/>
            </p:nvSpPr>
            <p:spPr>
              <a:xfrm>
                <a:off x="6136004" y="4642122"/>
                <a:ext cx="14287" cy="35242"/>
              </a:xfrm>
              <a:custGeom>
                <a:avLst/>
                <a:gdLst>
                  <a:gd name="connsiteX0" fmla="*/ 0 w 14287"/>
                  <a:gd name="connsiteY0" fmla="*/ 8573 h 35242"/>
                  <a:gd name="connsiteX1" fmla="*/ 0 w 14287"/>
                  <a:gd name="connsiteY1" fmla="*/ 35243 h 35242"/>
                  <a:gd name="connsiteX2" fmla="*/ 14288 w 14287"/>
                  <a:gd name="connsiteY2" fmla="*/ 26670 h 35242"/>
                  <a:gd name="connsiteX3" fmla="*/ 14288 w 14287"/>
                  <a:gd name="connsiteY3" fmla="*/ 0 h 352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287" h="35242">
                    <a:moveTo>
                      <a:pt x="0" y="8573"/>
                    </a:moveTo>
                    <a:lnTo>
                      <a:pt x="0" y="35243"/>
                    </a:lnTo>
                    <a:lnTo>
                      <a:pt x="14288" y="26670"/>
                    </a:lnTo>
                    <a:lnTo>
                      <a:pt x="14288" y="0"/>
                    </a:lnTo>
                    <a:close/>
                  </a:path>
                </a:pathLst>
              </a:custGeom>
              <a:solidFill>
                <a:srgbClr val="00000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10" name="Freeform: Shape 209">
                <a:extLst>
                  <a:ext uri="{FF2B5EF4-FFF2-40B4-BE49-F238E27FC236}">
                    <a16:creationId xmlns:a16="http://schemas.microsoft.com/office/drawing/2014/main" id="{95FF7870-2F57-4A65-91B5-434ADD2E37CA}"/>
                  </a:ext>
                </a:extLst>
              </p:cNvPr>
              <p:cNvSpPr/>
              <p:nvPr/>
            </p:nvSpPr>
            <p:spPr>
              <a:xfrm>
                <a:off x="6136956" y="4644980"/>
                <a:ext cx="12382" cy="30479"/>
              </a:xfrm>
              <a:custGeom>
                <a:avLst/>
                <a:gdLst>
                  <a:gd name="connsiteX0" fmla="*/ 0 w 12382"/>
                  <a:gd name="connsiteY0" fmla="*/ 6667 h 30479"/>
                  <a:gd name="connsiteX1" fmla="*/ 12382 w 12382"/>
                  <a:gd name="connsiteY1" fmla="*/ 0 h 30479"/>
                  <a:gd name="connsiteX2" fmla="*/ 12382 w 12382"/>
                  <a:gd name="connsiteY2" fmla="*/ 22860 h 30479"/>
                  <a:gd name="connsiteX3" fmla="*/ 0 w 12382"/>
                  <a:gd name="connsiteY3" fmla="*/ 30480 h 304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30479">
                    <a:moveTo>
                      <a:pt x="0" y="6667"/>
                    </a:moveTo>
                    <a:lnTo>
                      <a:pt x="12382" y="0"/>
                    </a:lnTo>
                    <a:lnTo>
                      <a:pt x="12382" y="22860"/>
                    </a:lnTo>
                    <a:lnTo>
                      <a:pt x="0" y="3048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11" name="Freeform: Shape 210">
                <a:extLst>
                  <a:ext uri="{FF2B5EF4-FFF2-40B4-BE49-F238E27FC236}">
                    <a16:creationId xmlns:a16="http://schemas.microsoft.com/office/drawing/2014/main" id="{73DC45DB-E17C-4119-8018-3EBC9D8BC792}"/>
                  </a:ext>
                </a:extLst>
              </p:cNvPr>
              <p:cNvSpPr/>
              <p:nvPr/>
            </p:nvSpPr>
            <p:spPr>
              <a:xfrm>
                <a:off x="6136956" y="4646884"/>
                <a:ext cx="8572" cy="24765"/>
              </a:xfrm>
              <a:custGeom>
                <a:avLst/>
                <a:gdLst>
                  <a:gd name="connsiteX0" fmla="*/ 8573 w 8572"/>
                  <a:gd name="connsiteY0" fmla="*/ 0 h 24765"/>
                  <a:gd name="connsiteX1" fmla="*/ 8573 w 8572"/>
                  <a:gd name="connsiteY1" fmla="*/ 19050 h 24765"/>
                  <a:gd name="connsiteX2" fmla="*/ 0 w 8572"/>
                  <a:gd name="connsiteY2" fmla="*/ 24765 h 24765"/>
                  <a:gd name="connsiteX3" fmla="*/ 0 w 8572"/>
                  <a:gd name="connsiteY3" fmla="*/ 4763 h 247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24765">
                    <a:moveTo>
                      <a:pt x="8573" y="0"/>
                    </a:moveTo>
                    <a:lnTo>
                      <a:pt x="8573" y="19050"/>
                    </a:lnTo>
                    <a:lnTo>
                      <a:pt x="0" y="24765"/>
                    </a:lnTo>
                    <a:lnTo>
                      <a:pt x="0" y="4763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12" name="Freeform: Shape 211">
                <a:extLst>
                  <a:ext uri="{FF2B5EF4-FFF2-40B4-BE49-F238E27FC236}">
                    <a16:creationId xmlns:a16="http://schemas.microsoft.com/office/drawing/2014/main" id="{F7E83267-92B1-4383-A56B-4F986EBBEA2A}"/>
                  </a:ext>
                </a:extLst>
              </p:cNvPr>
              <p:cNvSpPr/>
              <p:nvPr/>
            </p:nvSpPr>
            <p:spPr>
              <a:xfrm>
                <a:off x="6136956" y="4665934"/>
                <a:ext cx="12382" cy="9525"/>
              </a:xfrm>
              <a:custGeom>
                <a:avLst/>
                <a:gdLst>
                  <a:gd name="connsiteX0" fmla="*/ 0 w 12382"/>
                  <a:gd name="connsiteY0" fmla="*/ 9525 h 9525"/>
                  <a:gd name="connsiteX1" fmla="*/ 12382 w 12382"/>
                  <a:gd name="connsiteY1" fmla="*/ 1905 h 9525"/>
                  <a:gd name="connsiteX2" fmla="*/ 8573 w 12382"/>
                  <a:gd name="connsiteY2" fmla="*/ 0 h 9525"/>
                  <a:gd name="connsiteX3" fmla="*/ 0 w 12382"/>
                  <a:gd name="connsiteY3" fmla="*/ 5715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9525">
                    <a:moveTo>
                      <a:pt x="0" y="9525"/>
                    </a:moveTo>
                    <a:lnTo>
                      <a:pt x="12382" y="1905"/>
                    </a:lnTo>
                    <a:lnTo>
                      <a:pt x="8573" y="0"/>
                    </a:lnTo>
                    <a:lnTo>
                      <a:pt x="0" y="5715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13" name="Graphic 1">
              <a:extLst>
                <a:ext uri="{FF2B5EF4-FFF2-40B4-BE49-F238E27FC236}">
                  <a16:creationId xmlns:a16="http://schemas.microsoft.com/office/drawing/2014/main" id="{60552E3E-A00F-442D-A1F8-E49CCCAA6EA5}"/>
                </a:ext>
              </a:extLst>
            </p:cNvPr>
            <p:cNvGrpSpPr/>
            <p:nvPr/>
          </p:nvGrpSpPr>
          <p:grpSpPr>
            <a:xfrm>
              <a:off x="6075994" y="4677307"/>
              <a:ext cx="15239" cy="34290"/>
              <a:chOff x="6075997" y="4677365"/>
              <a:chExt cx="15239" cy="34290"/>
            </a:xfrm>
            <a:solidFill>
              <a:schemeClr val="accent1"/>
            </a:solidFill>
          </p:grpSpPr>
          <p:sp>
            <p:nvSpPr>
              <p:cNvPr id="214" name="Freeform: Shape 213">
                <a:extLst>
                  <a:ext uri="{FF2B5EF4-FFF2-40B4-BE49-F238E27FC236}">
                    <a16:creationId xmlns:a16="http://schemas.microsoft.com/office/drawing/2014/main" id="{188D8D56-F35E-4F30-BC55-AC87C3F8A0F8}"/>
                  </a:ext>
                </a:extLst>
              </p:cNvPr>
              <p:cNvSpPr/>
              <p:nvPr/>
            </p:nvSpPr>
            <p:spPr>
              <a:xfrm>
                <a:off x="6075997" y="4677365"/>
                <a:ext cx="15239" cy="34290"/>
              </a:xfrm>
              <a:custGeom>
                <a:avLst/>
                <a:gdLst>
                  <a:gd name="connsiteX0" fmla="*/ 0 w 15239"/>
                  <a:gd name="connsiteY0" fmla="*/ 8572 h 34290"/>
                  <a:gd name="connsiteX1" fmla="*/ 0 w 15239"/>
                  <a:gd name="connsiteY1" fmla="*/ 34290 h 34290"/>
                  <a:gd name="connsiteX2" fmla="*/ 15240 w 15239"/>
                  <a:gd name="connsiteY2" fmla="*/ 25718 h 34290"/>
                  <a:gd name="connsiteX3" fmla="*/ 15240 w 15239"/>
                  <a:gd name="connsiteY3" fmla="*/ 0 h 342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39" h="34290">
                    <a:moveTo>
                      <a:pt x="0" y="8572"/>
                    </a:moveTo>
                    <a:lnTo>
                      <a:pt x="0" y="34290"/>
                    </a:lnTo>
                    <a:lnTo>
                      <a:pt x="15240" y="25718"/>
                    </a:lnTo>
                    <a:lnTo>
                      <a:pt x="15240" y="0"/>
                    </a:lnTo>
                    <a:close/>
                  </a:path>
                </a:pathLst>
              </a:custGeom>
              <a:solidFill>
                <a:srgbClr val="00000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15" name="Freeform: Shape 214">
                <a:extLst>
                  <a:ext uri="{FF2B5EF4-FFF2-40B4-BE49-F238E27FC236}">
                    <a16:creationId xmlns:a16="http://schemas.microsoft.com/office/drawing/2014/main" id="{47993686-943B-416F-B47B-CE7352049965}"/>
                  </a:ext>
                </a:extLst>
              </p:cNvPr>
              <p:cNvSpPr/>
              <p:nvPr/>
            </p:nvSpPr>
            <p:spPr>
              <a:xfrm>
                <a:off x="6077901" y="4679270"/>
                <a:ext cx="11430" cy="30479"/>
              </a:xfrm>
              <a:custGeom>
                <a:avLst/>
                <a:gdLst>
                  <a:gd name="connsiteX0" fmla="*/ 0 w 11430"/>
                  <a:gd name="connsiteY0" fmla="*/ 6667 h 30479"/>
                  <a:gd name="connsiteX1" fmla="*/ 11430 w 11430"/>
                  <a:gd name="connsiteY1" fmla="*/ 0 h 30479"/>
                  <a:gd name="connsiteX2" fmla="*/ 11430 w 11430"/>
                  <a:gd name="connsiteY2" fmla="*/ 22860 h 30479"/>
                  <a:gd name="connsiteX3" fmla="*/ 0 w 11430"/>
                  <a:gd name="connsiteY3" fmla="*/ 30480 h 304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30" h="30479">
                    <a:moveTo>
                      <a:pt x="0" y="6667"/>
                    </a:moveTo>
                    <a:lnTo>
                      <a:pt x="11430" y="0"/>
                    </a:lnTo>
                    <a:lnTo>
                      <a:pt x="11430" y="22860"/>
                    </a:lnTo>
                    <a:lnTo>
                      <a:pt x="0" y="3048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16" name="Freeform: Shape 215">
                <a:extLst>
                  <a:ext uri="{FF2B5EF4-FFF2-40B4-BE49-F238E27FC236}">
                    <a16:creationId xmlns:a16="http://schemas.microsoft.com/office/drawing/2014/main" id="{2E294E91-FD16-4C95-8763-98CCE4E06AF2}"/>
                  </a:ext>
                </a:extLst>
              </p:cNvPr>
              <p:cNvSpPr/>
              <p:nvPr/>
            </p:nvSpPr>
            <p:spPr>
              <a:xfrm>
                <a:off x="6077901" y="4681174"/>
                <a:ext cx="8572" cy="24765"/>
              </a:xfrm>
              <a:custGeom>
                <a:avLst/>
                <a:gdLst>
                  <a:gd name="connsiteX0" fmla="*/ 8573 w 8572"/>
                  <a:gd name="connsiteY0" fmla="*/ 0 h 24765"/>
                  <a:gd name="connsiteX1" fmla="*/ 8573 w 8572"/>
                  <a:gd name="connsiteY1" fmla="*/ 19050 h 24765"/>
                  <a:gd name="connsiteX2" fmla="*/ 0 w 8572"/>
                  <a:gd name="connsiteY2" fmla="*/ 24765 h 24765"/>
                  <a:gd name="connsiteX3" fmla="*/ 0 w 8572"/>
                  <a:gd name="connsiteY3" fmla="*/ 4763 h 247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24765">
                    <a:moveTo>
                      <a:pt x="8573" y="0"/>
                    </a:moveTo>
                    <a:lnTo>
                      <a:pt x="8573" y="19050"/>
                    </a:lnTo>
                    <a:lnTo>
                      <a:pt x="0" y="24765"/>
                    </a:lnTo>
                    <a:lnTo>
                      <a:pt x="0" y="4763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17" name="Freeform: Shape 216">
                <a:extLst>
                  <a:ext uri="{FF2B5EF4-FFF2-40B4-BE49-F238E27FC236}">
                    <a16:creationId xmlns:a16="http://schemas.microsoft.com/office/drawing/2014/main" id="{258114BA-5CE1-4F67-8F79-C1DC83CFA2A4}"/>
                  </a:ext>
                </a:extLst>
              </p:cNvPr>
              <p:cNvSpPr/>
              <p:nvPr/>
            </p:nvSpPr>
            <p:spPr>
              <a:xfrm>
                <a:off x="6077901" y="4700224"/>
                <a:ext cx="11430" cy="9525"/>
              </a:xfrm>
              <a:custGeom>
                <a:avLst/>
                <a:gdLst>
                  <a:gd name="connsiteX0" fmla="*/ 0 w 11430"/>
                  <a:gd name="connsiteY0" fmla="*/ 9525 h 9525"/>
                  <a:gd name="connsiteX1" fmla="*/ 11430 w 11430"/>
                  <a:gd name="connsiteY1" fmla="*/ 1905 h 9525"/>
                  <a:gd name="connsiteX2" fmla="*/ 8573 w 11430"/>
                  <a:gd name="connsiteY2" fmla="*/ 0 h 9525"/>
                  <a:gd name="connsiteX3" fmla="*/ 0 w 11430"/>
                  <a:gd name="connsiteY3" fmla="*/ 5715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30" h="9525">
                    <a:moveTo>
                      <a:pt x="0" y="9525"/>
                    </a:moveTo>
                    <a:lnTo>
                      <a:pt x="11430" y="1905"/>
                    </a:lnTo>
                    <a:lnTo>
                      <a:pt x="8573" y="0"/>
                    </a:lnTo>
                    <a:lnTo>
                      <a:pt x="0" y="5715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18" name="Graphic 1">
              <a:extLst>
                <a:ext uri="{FF2B5EF4-FFF2-40B4-BE49-F238E27FC236}">
                  <a16:creationId xmlns:a16="http://schemas.microsoft.com/office/drawing/2014/main" id="{60552E3E-A00F-442D-A1F8-E49CCCAA6EA5}"/>
                </a:ext>
              </a:extLst>
            </p:cNvPr>
            <p:cNvGrpSpPr/>
            <p:nvPr/>
          </p:nvGrpSpPr>
          <p:grpSpPr>
            <a:xfrm>
              <a:off x="6015986" y="4712548"/>
              <a:ext cx="15240" cy="34289"/>
              <a:chOff x="6015989" y="4712607"/>
              <a:chExt cx="15240" cy="34289"/>
            </a:xfrm>
            <a:solidFill>
              <a:schemeClr val="accent1"/>
            </a:solidFill>
          </p:grpSpPr>
          <p:sp>
            <p:nvSpPr>
              <p:cNvPr id="219" name="Freeform: Shape 218">
                <a:extLst>
                  <a:ext uri="{FF2B5EF4-FFF2-40B4-BE49-F238E27FC236}">
                    <a16:creationId xmlns:a16="http://schemas.microsoft.com/office/drawing/2014/main" id="{0D21C8FA-84C2-4A06-B410-37E8DCCAFF4D}"/>
                  </a:ext>
                </a:extLst>
              </p:cNvPr>
              <p:cNvSpPr/>
              <p:nvPr/>
            </p:nvSpPr>
            <p:spPr>
              <a:xfrm>
                <a:off x="6015989" y="4712607"/>
                <a:ext cx="15240" cy="34289"/>
              </a:xfrm>
              <a:custGeom>
                <a:avLst/>
                <a:gdLst>
                  <a:gd name="connsiteX0" fmla="*/ 0 w 15240"/>
                  <a:gd name="connsiteY0" fmla="*/ 8572 h 34289"/>
                  <a:gd name="connsiteX1" fmla="*/ 0 w 15240"/>
                  <a:gd name="connsiteY1" fmla="*/ 34290 h 34289"/>
                  <a:gd name="connsiteX2" fmla="*/ 15240 w 15240"/>
                  <a:gd name="connsiteY2" fmla="*/ 25718 h 34289"/>
                  <a:gd name="connsiteX3" fmla="*/ 15240 w 15240"/>
                  <a:gd name="connsiteY3" fmla="*/ 0 h 342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40" h="34289">
                    <a:moveTo>
                      <a:pt x="0" y="8572"/>
                    </a:moveTo>
                    <a:lnTo>
                      <a:pt x="0" y="34290"/>
                    </a:lnTo>
                    <a:lnTo>
                      <a:pt x="15240" y="25718"/>
                    </a:lnTo>
                    <a:lnTo>
                      <a:pt x="15240" y="0"/>
                    </a:lnTo>
                    <a:close/>
                  </a:path>
                </a:pathLst>
              </a:custGeom>
              <a:solidFill>
                <a:srgbClr val="00000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20" name="Freeform: Shape 219">
                <a:extLst>
                  <a:ext uri="{FF2B5EF4-FFF2-40B4-BE49-F238E27FC236}">
                    <a16:creationId xmlns:a16="http://schemas.microsoft.com/office/drawing/2014/main" id="{C9FF098B-8984-4339-BA93-CB26A1AAD288}"/>
                  </a:ext>
                </a:extLst>
              </p:cNvPr>
              <p:cNvSpPr/>
              <p:nvPr/>
            </p:nvSpPr>
            <p:spPr>
              <a:xfrm>
                <a:off x="6017894" y="4714512"/>
                <a:ext cx="11430" cy="30479"/>
              </a:xfrm>
              <a:custGeom>
                <a:avLst/>
                <a:gdLst>
                  <a:gd name="connsiteX0" fmla="*/ 0 w 11430"/>
                  <a:gd name="connsiteY0" fmla="*/ 6668 h 30479"/>
                  <a:gd name="connsiteX1" fmla="*/ 11430 w 11430"/>
                  <a:gd name="connsiteY1" fmla="*/ 0 h 30479"/>
                  <a:gd name="connsiteX2" fmla="*/ 11430 w 11430"/>
                  <a:gd name="connsiteY2" fmla="*/ 22860 h 30479"/>
                  <a:gd name="connsiteX3" fmla="*/ 0 w 11430"/>
                  <a:gd name="connsiteY3" fmla="*/ 30480 h 304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30" h="30479">
                    <a:moveTo>
                      <a:pt x="0" y="6668"/>
                    </a:moveTo>
                    <a:lnTo>
                      <a:pt x="11430" y="0"/>
                    </a:lnTo>
                    <a:lnTo>
                      <a:pt x="11430" y="22860"/>
                    </a:lnTo>
                    <a:lnTo>
                      <a:pt x="0" y="3048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21" name="Freeform: Shape 220">
                <a:extLst>
                  <a:ext uri="{FF2B5EF4-FFF2-40B4-BE49-F238E27FC236}">
                    <a16:creationId xmlns:a16="http://schemas.microsoft.com/office/drawing/2014/main" id="{B2F53A97-7CBF-48C5-9280-85550B943472}"/>
                  </a:ext>
                </a:extLst>
              </p:cNvPr>
              <p:cNvSpPr/>
              <p:nvPr/>
            </p:nvSpPr>
            <p:spPr>
              <a:xfrm>
                <a:off x="6017894" y="4716417"/>
                <a:ext cx="8572" cy="24765"/>
              </a:xfrm>
              <a:custGeom>
                <a:avLst/>
                <a:gdLst>
                  <a:gd name="connsiteX0" fmla="*/ 8573 w 8572"/>
                  <a:gd name="connsiteY0" fmla="*/ 0 h 24765"/>
                  <a:gd name="connsiteX1" fmla="*/ 8573 w 8572"/>
                  <a:gd name="connsiteY1" fmla="*/ 19050 h 24765"/>
                  <a:gd name="connsiteX2" fmla="*/ 0 w 8572"/>
                  <a:gd name="connsiteY2" fmla="*/ 24765 h 24765"/>
                  <a:gd name="connsiteX3" fmla="*/ 0 w 8572"/>
                  <a:gd name="connsiteY3" fmla="*/ 4763 h 247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24765">
                    <a:moveTo>
                      <a:pt x="8573" y="0"/>
                    </a:moveTo>
                    <a:lnTo>
                      <a:pt x="8573" y="19050"/>
                    </a:lnTo>
                    <a:lnTo>
                      <a:pt x="0" y="24765"/>
                    </a:lnTo>
                    <a:lnTo>
                      <a:pt x="0" y="4763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22" name="Freeform: Shape 221">
                <a:extLst>
                  <a:ext uri="{FF2B5EF4-FFF2-40B4-BE49-F238E27FC236}">
                    <a16:creationId xmlns:a16="http://schemas.microsoft.com/office/drawing/2014/main" id="{FE01079F-BB23-4EB0-98C7-914B67C4F6D3}"/>
                  </a:ext>
                </a:extLst>
              </p:cNvPr>
              <p:cNvSpPr/>
              <p:nvPr/>
            </p:nvSpPr>
            <p:spPr>
              <a:xfrm>
                <a:off x="6017894" y="4735467"/>
                <a:ext cx="11430" cy="9525"/>
              </a:xfrm>
              <a:custGeom>
                <a:avLst/>
                <a:gdLst>
                  <a:gd name="connsiteX0" fmla="*/ 0 w 11430"/>
                  <a:gd name="connsiteY0" fmla="*/ 9525 h 9525"/>
                  <a:gd name="connsiteX1" fmla="*/ 11430 w 11430"/>
                  <a:gd name="connsiteY1" fmla="*/ 1905 h 9525"/>
                  <a:gd name="connsiteX2" fmla="*/ 8573 w 11430"/>
                  <a:gd name="connsiteY2" fmla="*/ 0 h 9525"/>
                  <a:gd name="connsiteX3" fmla="*/ 0 w 11430"/>
                  <a:gd name="connsiteY3" fmla="*/ 5715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30" h="9525">
                    <a:moveTo>
                      <a:pt x="0" y="9525"/>
                    </a:moveTo>
                    <a:lnTo>
                      <a:pt x="11430" y="1905"/>
                    </a:lnTo>
                    <a:lnTo>
                      <a:pt x="8573" y="0"/>
                    </a:lnTo>
                    <a:lnTo>
                      <a:pt x="0" y="5715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23" name="Graphic 1">
              <a:extLst>
                <a:ext uri="{FF2B5EF4-FFF2-40B4-BE49-F238E27FC236}">
                  <a16:creationId xmlns:a16="http://schemas.microsoft.com/office/drawing/2014/main" id="{60552E3E-A00F-442D-A1F8-E49CCCAA6EA5}"/>
                </a:ext>
              </a:extLst>
            </p:cNvPr>
            <p:cNvGrpSpPr/>
            <p:nvPr/>
          </p:nvGrpSpPr>
          <p:grpSpPr>
            <a:xfrm>
              <a:off x="6154098" y="4631587"/>
              <a:ext cx="15240" cy="35241"/>
              <a:chOff x="6154101" y="4631645"/>
              <a:chExt cx="15240" cy="35242"/>
            </a:xfrm>
            <a:solidFill>
              <a:schemeClr val="accent1"/>
            </a:solidFill>
          </p:grpSpPr>
          <p:sp>
            <p:nvSpPr>
              <p:cNvPr id="224" name="Freeform: Shape 223">
                <a:extLst>
                  <a:ext uri="{FF2B5EF4-FFF2-40B4-BE49-F238E27FC236}">
                    <a16:creationId xmlns:a16="http://schemas.microsoft.com/office/drawing/2014/main" id="{49E376EA-5D67-4CB7-8B6C-5CB0FCA7D190}"/>
                  </a:ext>
                </a:extLst>
              </p:cNvPr>
              <p:cNvSpPr/>
              <p:nvPr/>
            </p:nvSpPr>
            <p:spPr>
              <a:xfrm>
                <a:off x="6154101" y="4631645"/>
                <a:ext cx="15240" cy="35242"/>
              </a:xfrm>
              <a:custGeom>
                <a:avLst/>
                <a:gdLst>
                  <a:gd name="connsiteX0" fmla="*/ 0 w 15240"/>
                  <a:gd name="connsiteY0" fmla="*/ 8572 h 35242"/>
                  <a:gd name="connsiteX1" fmla="*/ 0 w 15240"/>
                  <a:gd name="connsiteY1" fmla="*/ 35242 h 35242"/>
                  <a:gd name="connsiteX2" fmla="*/ 15240 w 15240"/>
                  <a:gd name="connsiteY2" fmla="*/ 26670 h 35242"/>
                  <a:gd name="connsiteX3" fmla="*/ 15240 w 15240"/>
                  <a:gd name="connsiteY3" fmla="*/ 0 h 352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40" h="35242">
                    <a:moveTo>
                      <a:pt x="0" y="8572"/>
                    </a:moveTo>
                    <a:lnTo>
                      <a:pt x="0" y="35242"/>
                    </a:lnTo>
                    <a:lnTo>
                      <a:pt x="15240" y="26670"/>
                    </a:lnTo>
                    <a:lnTo>
                      <a:pt x="15240" y="0"/>
                    </a:lnTo>
                    <a:close/>
                  </a:path>
                </a:pathLst>
              </a:custGeom>
              <a:solidFill>
                <a:srgbClr val="00000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25" name="Freeform: Shape 224">
                <a:extLst>
                  <a:ext uri="{FF2B5EF4-FFF2-40B4-BE49-F238E27FC236}">
                    <a16:creationId xmlns:a16="http://schemas.microsoft.com/office/drawing/2014/main" id="{5F6D4638-94BE-424C-81AC-1EFD7306CB1D}"/>
                  </a:ext>
                </a:extLst>
              </p:cNvPr>
              <p:cNvSpPr/>
              <p:nvPr/>
            </p:nvSpPr>
            <p:spPr>
              <a:xfrm>
                <a:off x="6156006" y="4633549"/>
                <a:ext cx="11430" cy="30480"/>
              </a:xfrm>
              <a:custGeom>
                <a:avLst/>
                <a:gdLst>
                  <a:gd name="connsiteX0" fmla="*/ 0 w 11430"/>
                  <a:gd name="connsiteY0" fmla="*/ 7620 h 30480"/>
                  <a:gd name="connsiteX1" fmla="*/ 11430 w 11430"/>
                  <a:gd name="connsiteY1" fmla="*/ 0 h 30480"/>
                  <a:gd name="connsiteX2" fmla="*/ 11430 w 11430"/>
                  <a:gd name="connsiteY2" fmla="*/ 23813 h 30480"/>
                  <a:gd name="connsiteX3" fmla="*/ 0 w 11430"/>
                  <a:gd name="connsiteY3" fmla="*/ 30480 h 30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30" h="30480">
                    <a:moveTo>
                      <a:pt x="0" y="7620"/>
                    </a:moveTo>
                    <a:lnTo>
                      <a:pt x="11430" y="0"/>
                    </a:lnTo>
                    <a:lnTo>
                      <a:pt x="11430" y="23813"/>
                    </a:lnTo>
                    <a:lnTo>
                      <a:pt x="0" y="3048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26" name="Freeform: Shape 225">
                <a:extLst>
                  <a:ext uri="{FF2B5EF4-FFF2-40B4-BE49-F238E27FC236}">
                    <a16:creationId xmlns:a16="http://schemas.microsoft.com/office/drawing/2014/main" id="{148E81EC-5F60-458D-B99A-CDE434A48CBF}"/>
                  </a:ext>
                </a:extLst>
              </p:cNvPr>
              <p:cNvSpPr/>
              <p:nvPr/>
            </p:nvSpPr>
            <p:spPr>
              <a:xfrm>
                <a:off x="6156006" y="4635455"/>
                <a:ext cx="8572" cy="24765"/>
              </a:xfrm>
              <a:custGeom>
                <a:avLst/>
                <a:gdLst>
                  <a:gd name="connsiteX0" fmla="*/ 8573 w 8572"/>
                  <a:gd name="connsiteY0" fmla="*/ 0 h 24765"/>
                  <a:gd name="connsiteX1" fmla="*/ 8573 w 8572"/>
                  <a:gd name="connsiteY1" fmla="*/ 20003 h 24765"/>
                  <a:gd name="connsiteX2" fmla="*/ 0 w 8572"/>
                  <a:gd name="connsiteY2" fmla="*/ 24765 h 24765"/>
                  <a:gd name="connsiteX3" fmla="*/ 0 w 8572"/>
                  <a:gd name="connsiteY3" fmla="*/ 5715 h 247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24765">
                    <a:moveTo>
                      <a:pt x="8573" y="0"/>
                    </a:moveTo>
                    <a:lnTo>
                      <a:pt x="8573" y="20003"/>
                    </a:lnTo>
                    <a:lnTo>
                      <a:pt x="0" y="24765"/>
                    </a:lnTo>
                    <a:lnTo>
                      <a:pt x="0" y="5715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27" name="Freeform: Shape 226">
                <a:extLst>
                  <a:ext uri="{FF2B5EF4-FFF2-40B4-BE49-F238E27FC236}">
                    <a16:creationId xmlns:a16="http://schemas.microsoft.com/office/drawing/2014/main" id="{973BC2B9-9BD0-4EB3-8A4C-D07A9007BFC5}"/>
                  </a:ext>
                </a:extLst>
              </p:cNvPr>
              <p:cNvSpPr/>
              <p:nvPr/>
            </p:nvSpPr>
            <p:spPr>
              <a:xfrm>
                <a:off x="6156006" y="4655457"/>
                <a:ext cx="11430" cy="8572"/>
              </a:xfrm>
              <a:custGeom>
                <a:avLst/>
                <a:gdLst>
                  <a:gd name="connsiteX0" fmla="*/ 0 w 11430"/>
                  <a:gd name="connsiteY0" fmla="*/ 8572 h 8572"/>
                  <a:gd name="connsiteX1" fmla="*/ 11430 w 11430"/>
                  <a:gd name="connsiteY1" fmla="*/ 1905 h 8572"/>
                  <a:gd name="connsiteX2" fmla="*/ 8573 w 11430"/>
                  <a:gd name="connsiteY2" fmla="*/ 0 h 8572"/>
                  <a:gd name="connsiteX3" fmla="*/ 0 w 11430"/>
                  <a:gd name="connsiteY3" fmla="*/ 4763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30" h="8572">
                    <a:moveTo>
                      <a:pt x="0" y="8572"/>
                    </a:moveTo>
                    <a:lnTo>
                      <a:pt x="11430" y="1905"/>
                    </a:lnTo>
                    <a:lnTo>
                      <a:pt x="8573" y="0"/>
                    </a:lnTo>
                    <a:lnTo>
                      <a:pt x="0" y="4763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28" name="Graphic 1">
              <a:extLst>
                <a:ext uri="{FF2B5EF4-FFF2-40B4-BE49-F238E27FC236}">
                  <a16:creationId xmlns:a16="http://schemas.microsoft.com/office/drawing/2014/main" id="{60552E3E-A00F-442D-A1F8-E49CCCAA6EA5}"/>
                </a:ext>
              </a:extLst>
            </p:cNvPr>
            <p:cNvGrpSpPr/>
            <p:nvPr/>
          </p:nvGrpSpPr>
          <p:grpSpPr>
            <a:xfrm>
              <a:off x="6095044" y="4665876"/>
              <a:ext cx="14287" cy="35241"/>
              <a:chOff x="6095047" y="4665934"/>
              <a:chExt cx="14287" cy="35242"/>
            </a:xfrm>
            <a:solidFill>
              <a:schemeClr val="accent1"/>
            </a:solidFill>
          </p:grpSpPr>
          <p:sp>
            <p:nvSpPr>
              <p:cNvPr id="229" name="Freeform: Shape 228">
                <a:extLst>
                  <a:ext uri="{FF2B5EF4-FFF2-40B4-BE49-F238E27FC236}">
                    <a16:creationId xmlns:a16="http://schemas.microsoft.com/office/drawing/2014/main" id="{BDDBEA40-5221-4B90-94B2-15D503868233}"/>
                  </a:ext>
                </a:extLst>
              </p:cNvPr>
              <p:cNvSpPr/>
              <p:nvPr/>
            </p:nvSpPr>
            <p:spPr>
              <a:xfrm>
                <a:off x="6095047" y="4665934"/>
                <a:ext cx="14287" cy="35242"/>
              </a:xfrm>
              <a:custGeom>
                <a:avLst/>
                <a:gdLst>
                  <a:gd name="connsiteX0" fmla="*/ 0 w 14287"/>
                  <a:gd name="connsiteY0" fmla="*/ 8573 h 35242"/>
                  <a:gd name="connsiteX1" fmla="*/ 0 w 14287"/>
                  <a:gd name="connsiteY1" fmla="*/ 35243 h 35242"/>
                  <a:gd name="connsiteX2" fmla="*/ 14288 w 14287"/>
                  <a:gd name="connsiteY2" fmla="*/ 26670 h 35242"/>
                  <a:gd name="connsiteX3" fmla="*/ 14288 w 14287"/>
                  <a:gd name="connsiteY3" fmla="*/ 0 h 352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287" h="35242">
                    <a:moveTo>
                      <a:pt x="0" y="8573"/>
                    </a:moveTo>
                    <a:lnTo>
                      <a:pt x="0" y="35243"/>
                    </a:lnTo>
                    <a:lnTo>
                      <a:pt x="14288" y="26670"/>
                    </a:lnTo>
                    <a:lnTo>
                      <a:pt x="14288" y="0"/>
                    </a:lnTo>
                    <a:close/>
                  </a:path>
                </a:pathLst>
              </a:custGeom>
              <a:solidFill>
                <a:srgbClr val="00000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30" name="Freeform: Shape 229">
                <a:extLst>
                  <a:ext uri="{FF2B5EF4-FFF2-40B4-BE49-F238E27FC236}">
                    <a16:creationId xmlns:a16="http://schemas.microsoft.com/office/drawing/2014/main" id="{7C50DB18-0FB1-476B-9FB5-82CF79F018EE}"/>
                  </a:ext>
                </a:extLst>
              </p:cNvPr>
              <p:cNvSpPr/>
              <p:nvPr/>
            </p:nvSpPr>
            <p:spPr>
              <a:xfrm>
                <a:off x="6095999" y="4667840"/>
                <a:ext cx="12382" cy="30480"/>
              </a:xfrm>
              <a:custGeom>
                <a:avLst/>
                <a:gdLst>
                  <a:gd name="connsiteX0" fmla="*/ 0 w 12382"/>
                  <a:gd name="connsiteY0" fmla="*/ 7620 h 30480"/>
                  <a:gd name="connsiteX1" fmla="*/ 12382 w 12382"/>
                  <a:gd name="connsiteY1" fmla="*/ 0 h 30480"/>
                  <a:gd name="connsiteX2" fmla="*/ 12382 w 12382"/>
                  <a:gd name="connsiteY2" fmla="*/ 23813 h 30480"/>
                  <a:gd name="connsiteX3" fmla="*/ 0 w 12382"/>
                  <a:gd name="connsiteY3" fmla="*/ 30480 h 30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30480">
                    <a:moveTo>
                      <a:pt x="0" y="7620"/>
                    </a:moveTo>
                    <a:lnTo>
                      <a:pt x="12382" y="0"/>
                    </a:lnTo>
                    <a:lnTo>
                      <a:pt x="12382" y="23813"/>
                    </a:lnTo>
                    <a:lnTo>
                      <a:pt x="0" y="3048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31" name="Freeform: Shape 230">
                <a:extLst>
                  <a:ext uri="{FF2B5EF4-FFF2-40B4-BE49-F238E27FC236}">
                    <a16:creationId xmlns:a16="http://schemas.microsoft.com/office/drawing/2014/main" id="{18F29DC7-FF07-479F-9C42-18DDF2678ECC}"/>
                  </a:ext>
                </a:extLst>
              </p:cNvPr>
              <p:cNvSpPr/>
              <p:nvPr/>
            </p:nvSpPr>
            <p:spPr>
              <a:xfrm>
                <a:off x="6095999" y="4669745"/>
                <a:ext cx="9525" cy="24764"/>
              </a:xfrm>
              <a:custGeom>
                <a:avLst/>
                <a:gdLst>
                  <a:gd name="connsiteX0" fmla="*/ 9525 w 9525"/>
                  <a:gd name="connsiteY0" fmla="*/ 0 h 24764"/>
                  <a:gd name="connsiteX1" fmla="*/ 9525 w 9525"/>
                  <a:gd name="connsiteY1" fmla="*/ 20002 h 24764"/>
                  <a:gd name="connsiteX2" fmla="*/ 0 w 9525"/>
                  <a:gd name="connsiteY2" fmla="*/ 24765 h 24764"/>
                  <a:gd name="connsiteX3" fmla="*/ 0 w 9525"/>
                  <a:gd name="connsiteY3" fmla="*/ 5715 h 247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525" h="24764">
                    <a:moveTo>
                      <a:pt x="9525" y="0"/>
                    </a:moveTo>
                    <a:lnTo>
                      <a:pt x="9525" y="20002"/>
                    </a:lnTo>
                    <a:lnTo>
                      <a:pt x="0" y="24765"/>
                    </a:lnTo>
                    <a:lnTo>
                      <a:pt x="0" y="5715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32" name="Freeform: Shape 231">
                <a:extLst>
                  <a:ext uri="{FF2B5EF4-FFF2-40B4-BE49-F238E27FC236}">
                    <a16:creationId xmlns:a16="http://schemas.microsoft.com/office/drawing/2014/main" id="{40ADA915-B812-473D-BDF0-8E182B4F66F3}"/>
                  </a:ext>
                </a:extLst>
              </p:cNvPr>
              <p:cNvSpPr/>
              <p:nvPr/>
            </p:nvSpPr>
            <p:spPr>
              <a:xfrm>
                <a:off x="6095999" y="4689747"/>
                <a:ext cx="12382" cy="8572"/>
              </a:xfrm>
              <a:custGeom>
                <a:avLst/>
                <a:gdLst>
                  <a:gd name="connsiteX0" fmla="*/ 0 w 12382"/>
                  <a:gd name="connsiteY0" fmla="*/ 8573 h 8572"/>
                  <a:gd name="connsiteX1" fmla="*/ 12382 w 12382"/>
                  <a:gd name="connsiteY1" fmla="*/ 1905 h 8572"/>
                  <a:gd name="connsiteX2" fmla="*/ 9525 w 12382"/>
                  <a:gd name="connsiteY2" fmla="*/ 0 h 8572"/>
                  <a:gd name="connsiteX3" fmla="*/ 0 w 12382"/>
                  <a:gd name="connsiteY3" fmla="*/ 4763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8572">
                    <a:moveTo>
                      <a:pt x="0" y="8573"/>
                    </a:moveTo>
                    <a:lnTo>
                      <a:pt x="12382" y="1905"/>
                    </a:lnTo>
                    <a:lnTo>
                      <a:pt x="9525" y="0"/>
                    </a:lnTo>
                    <a:lnTo>
                      <a:pt x="0" y="4763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2D001926-626A-4AF2-A07E-C83E280ECAF9}"/>
                </a:ext>
              </a:extLst>
            </p:cNvPr>
            <p:cNvSpPr/>
            <p:nvPr/>
          </p:nvSpPr>
          <p:spPr>
            <a:xfrm>
              <a:off x="5827391" y="4812560"/>
              <a:ext cx="60960" cy="121918"/>
            </a:xfrm>
            <a:custGeom>
              <a:avLst/>
              <a:gdLst>
                <a:gd name="connsiteX0" fmla="*/ 60960 w 60960"/>
                <a:gd name="connsiteY0" fmla="*/ 33338 h 121919"/>
                <a:gd name="connsiteX1" fmla="*/ 0 w 60960"/>
                <a:gd name="connsiteY1" fmla="*/ 0 h 121919"/>
                <a:gd name="connsiteX2" fmla="*/ 0 w 60960"/>
                <a:gd name="connsiteY2" fmla="*/ 88582 h 121919"/>
                <a:gd name="connsiteX3" fmla="*/ 60960 w 60960"/>
                <a:gd name="connsiteY3" fmla="*/ 121920 h 121919"/>
                <a:gd name="connsiteX4" fmla="*/ 60960 w 60960"/>
                <a:gd name="connsiteY4" fmla="*/ 42863 h 121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60" h="121919">
                  <a:moveTo>
                    <a:pt x="60960" y="33338"/>
                  </a:moveTo>
                  <a:lnTo>
                    <a:pt x="0" y="0"/>
                  </a:lnTo>
                  <a:lnTo>
                    <a:pt x="0" y="88582"/>
                  </a:lnTo>
                  <a:lnTo>
                    <a:pt x="60960" y="121920"/>
                  </a:lnTo>
                  <a:lnTo>
                    <a:pt x="60960" y="42863"/>
                  </a:lnTo>
                  <a:close/>
                </a:path>
              </a:pathLst>
            </a:custGeom>
            <a:solidFill>
              <a:srgbClr val="383A3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9EA28522-CAC6-40BF-9824-F7415E6CBBDA}"/>
                </a:ext>
              </a:extLst>
            </p:cNvPr>
            <p:cNvSpPr/>
            <p:nvPr/>
          </p:nvSpPr>
          <p:spPr>
            <a:xfrm>
              <a:off x="5831201" y="4814465"/>
              <a:ext cx="57150" cy="116203"/>
            </a:xfrm>
            <a:custGeom>
              <a:avLst/>
              <a:gdLst>
                <a:gd name="connsiteX0" fmla="*/ 0 w 57150"/>
                <a:gd name="connsiteY0" fmla="*/ 0 h 116204"/>
                <a:gd name="connsiteX1" fmla="*/ 0 w 57150"/>
                <a:gd name="connsiteY1" fmla="*/ 84772 h 116204"/>
                <a:gd name="connsiteX2" fmla="*/ 11430 w 57150"/>
                <a:gd name="connsiteY2" fmla="*/ 91440 h 116204"/>
                <a:gd name="connsiteX3" fmla="*/ 44767 w 57150"/>
                <a:gd name="connsiteY3" fmla="*/ 109538 h 116204"/>
                <a:gd name="connsiteX4" fmla="*/ 57150 w 57150"/>
                <a:gd name="connsiteY4" fmla="*/ 116205 h 116204"/>
                <a:gd name="connsiteX5" fmla="*/ 57150 w 57150"/>
                <a:gd name="connsiteY5" fmla="*/ 40957 h 116204"/>
                <a:gd name="connsiteX6" fmla="*/ 57150 w 57150"/>
                <a:gd name="connsiteY6" fmla="*/ 31432 h 1162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7150" h="116204">
                  <a:moveTo>
                    <a:pt x="0" y="0"/>
                  </a:moveTo>
                  <a:lnTo>
                    <a:pt x="0" y="84772"/>
                  </a:lnTo>
                  <a:lnTo>
                    <a:pt x="11430" y="91440"/>
                  </a:lnTo>
                  <a:lnTo>
                    <a:pt x="44767" y="109538"/>
                  </a:lnTo>
                  <a:lnTo>
                    <a:pt x="57150" y="116205"/>
                  </a:lnTo>
                  <a:lnTo>
                    <a:pt x="57150" y="40957"/>
                  </a:lnTo>
                  <a:lnTo>
                    <a:pt x="57150" y="31432"/>
                  </a:lnTo>
                  <a:close/>
                </a:path>
              </a:pathLst>
            </a:custGeom>
            <a:solidFill>
              <a:srgbClr val="3B3B3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235" name="Graphic 1">
              <a:extLst>
                <a:ext uri="{FF2B5EF4-FFF2-40B4-BE49-F238E27FC236}">
                  <a16:creationId xmlns:a16="http://schemas.microsoft.com/office/drawing/2014/main" id="{60552E3E-A00F-442D-A1F8-E49CCCAA6EA5}"/>
                </a:ext>
              </a:extLst>
            </p:cNvPr>
            <p:cNvGrpSpPr/>
            <p:nvPr/>
          </p:nvGrpSpPr>
          <p:grpSpPr>
            <a:xfrm>
              <a:off x="5825486" y="4643016"/>
              <a:ext cx="124777" cy="129538"/>
              <a:chOff x="5825489" y="4643074"/>
              <a:chExt cx="124777" cy="129540"/>
            </a:xfrm>
            <a:solidFill>
              <a:schemeClr val="accent1"/>
            </a:solidFill>
          </p:grpSpPr>
          <p:grpSp>
            <p:nvGrpSpPr>
              <p:cNvPr id="236" name="Graphic 1">
                <a:extLst>
                  <a:ext uri="{FF2B5EF4-FFF2-40B4-BE49-F238E27FC236}">
                    <a16:creationId xmlns:a16="http://schemas.microsoft.com/office/drawing/2014/main" id="{60552E3E-A00F-442D-A1F8-E49CCCAA6EA5}"/>
                  </a:ext>
                </a:extLst>
              </p:cNvPr>
              <p:cNvGrpSpPr/>
              <p:nvPr/>
            </p:nvGrpSpPr>
            <p:grpSpPr>
              <a:xfrm>
                <a:off x="5929312" y="4701177"/>
                <a:ext cx="20955" cy="71437"/>
                <a:chOff x="5929312" y="4701177"/>
                <a:chExt cx="20955" cy="71437"/>
              </a:xfrm>
              <a:solidFill>
                <a:schemeClr val="accent1"/>
              </a:solidFill>
            </p:grpSpPr>
            <p:sp>
              <p:nvSpPr>
                <p:cNvPr id="237" name="Freeform: Shape 236">
                  <a:extLst>
                    <a:ext uri="{FF2B5EF4-FFF2-40B4-BE49-F238E27FC236}">
                      <a16:creationId xmlns:a16="http://schemas.microsoft.com/office/drawing/2014/main" id="{A82FA172-6E4C-4915-ADCB-6D565D8A998E}"/>
                    </a:ext>
                  </a:extLst>
                </p:cNvPr>
                <p:cNvSpPr/>
                <p:nvPr/>
              </p:nvSpPr>
              <p:spPr>
                <a:xfrm>
                  <a:off x="5929312" y="4701177"/>
                  <a:ext cx="20955" cy="71437"/>
                </a:xfrm>
                <a:custGeom>
                  <a:avLst/>
                  <a:gdLst>
                    <a:gd name="connsiteX0" fmla="*/ 20955 w 20955"/>
                    <a:gd name="connsiteY0" fmla="*/ 11430 h 71437"/>
                    <a:gd name="connsiteX1" fmla="*/ 20955 w 20955"/>
                    <a:gd name="connsiteY1" fmla="*/ 71438 h 71437"/>
                    <a:gd name="connsiteX2" fmla="*/ 0 w 20955"/>
                    <a:gd name="connsiteY2" fmla="*/ 60007 h 71437"/>
                    <a:gd name="connsiteX3" fmla="*/ 0 w 20955"/>
                    <a:gd name="connsiteY3" fmla="*/ 0 h 714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0955" h="71437">
                      <a:moveTo>
                        <a:pt x="20955" y="11430"/>
                      </a:moveTo>
                      <a:lnTo>
                        <a:pt x="20955" y="71438"/>
                      </a:lnTo>
                      <a:lnTo>
                        <a:pt x="0" y="6000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238" name="Graphic 1">
                  <a:extLst>
                    <a:ext uri="{FF2B5EF4-FFF2-40B4-BE49-F238E27FC236}">
                      <a16:creationId xmlns:a16="http://schemas.microsoft.com/office/drawing/2014/main" id="{60552E3E-A00F-442D-A1F8-E49CCCAA6EA5}"/>
                    </a:ext>
                  </a:extLst>
                </p:cNvPr>
                <p:cNvGrpSpPr/>
                <p:nvPr/>
              </p:nvGrpSpPr>
              <p:grpSpPr>
                <a:xfrm>
                  <a:off x="5931217" y="4704034"/>
                  <a:ext cx="17144" cy="65722"/>
                  <a:chOff x="5931217" y="4704034"/>
                  <a:chExt cx="17144" cy="65722"/>
                </a:xfrm>
                <a:solidFill>
                  <a:schemeClr val="accent1"/>
                </a:solidFill>
              </p:grpSpPr>
              <p:sp>
                <p:nvSpPr>
                  <p:cNvPr id="239" name="Freeform: Shape 238">
                    <a:extLst>
                      <a:ext uri="{FF2B5EF4-FFF2-40B4-BE49-F238E27FC236}">
                        <a16:creationId xmlns:a16="http://schemas.microsoft.com/office/drawing/2014/main" id="{98418A55-8D67-4A77-AE55-F46670F61CAE}"/>
                      </a:ext>
                    </a:extLst>
                  </p:cNvPr>
                  <p:cNvSpPr/>
                  <p:nvPr/>
                </p:nvSpPr>
                <p:spPr>
                  <a:xfrm>
                    <a:off x="5931217" y="4704034"/>
                    <a:ext cx="17144" cy="65722"/>
                  </a:xfrm>
                  <a:custGeom>
                    <a:avLst/>
                    <a:gdLst>
                      <a:gd name="connsiteX0" fmla="*/ 17145 w 17144"/>
                      <a:gd name="connsiteY0" fmla="*/ 9525 h 65722"/>
                      <a:gd name="connsiteX1" fmla="*/ 0 w 17144"/>
                      <a:gd name="connsiteY1" fmla="*/ 0 h 65722"/>
                      <a:gd name="connsiteX2" fmla="*/ 0 w 17144"/>
                      <a:gd name="connsiteY2" fmla="*/ 56198 h 65722"/>
                      <a:gd name="connsiteX3" fmla="*/ 17145 w 17144"/>
                      <a:gd name="connsiteY3" fmla="*/ 65723 h 65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65722">
                        <a:moveTo>
                          <a:pt x="17145" y="9525"/>
                        </a:moveTo>
                        <a:lnTo>
                          <a:pt x="0" y="0"/>
                        </a:lnTo>
                        <a:lnTo>
                          <a:pt x="0" y="56198"/>
                        </a:lnTo>
                        <a:lnTo>
                          <a:pt x="17145" y="65723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40" name="Freeform: Shape 239">
                    <a:extLst>
                      <a:ext uri="{FF2B5EF4-FFF2-40B4-BE49-F238E27FC236}">
                        <a16:creationId xmlns:a16="http://schemas.microsoft.com/office/drawing/2014/main" id="{929DE4DA-5D8B-4BB5-9F9F-001F85A1D3C0}"/>
                      </a:ext>
                    </a:extLst>
                  </p:cNvPr>
                  <p:cNvSpPr/>
                  <p:nvPr/>
                </p:nvSpPr>
                <p:spPr>
                  <a:xfrm>
                    <a:off x="5935979" y="4705940"/>
                    <a:ext cx="12382" cy="58102"/>
                  </a:xfrm>
                  <a:custGeom>
                    <a:avLst/>
                    <a:gdLst>
                      <a:gd name="connsiteX0" fmla="*/ 0 w 12382"/>
                      <a:gd name="connsiteY0" fmla="*/ 0 h 58102"/>
                      <a:gd name="connsiteX1" fmla="*/ 0 w 12382"/>
                      <a:gd name="connsiteY1" fmla="*/ 51435 h 58102"/>
                      <a:gd name="connsiteX2" fmla="*/ 12382 w 12382"/>
                      <a:gd name="connsiteY2" fmla="*/ 58102 h 58102"/>
                      <a:gd name="connsiteX3" fmla="*/ 12382 w 12382"/>
                      <a:gd name="connsiteY3" fmla="*/ 7620 h 581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82" h="58102">
                        <a:moveTo>
                          <a:pt x="0" y="0"/>
                        </a:moveTo>
                        <a:lnTo>
                          <a:pt x="0" y="51435"/>
                        </a:lnTo>
                        <a:lnTo>
                          <a:pt x="12382" y="58102"/>
                        </a:lnTo>
                        <a:lnTo>
                          <a:pt x="12382" y="76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41" name="Freeform: Shape 240">
                    <a:extLst>
                      <a:ext uri="{FF2B5EF4-FFF2-40B4-BE49-F238E27FC236}">
                        <a16:creationId xmlns:a16="http://schemas.microsoft.com/office/drawing/2014/main" id="{FE086498-D2F4-4FCA-81B2-38BAC0BAADD8}"/>
                      </a:ext>
                    </a:extLst>
                  </p:cNvPr>
                  <p:cNvSpPr/>
                  <p:nvPr/>
                </p:nvSpPr>
                <p:spPr>
                  <a:xfrm>
                    <a:off x="5931217" y="4734515"/>
                    <a:ext cx="17144" cy="12382"/>
                  </a:xfrm>
                  <a:custGeom>
                    <a:avLst/>
                    <a:gdLst>
                      <a:gd name="connsiteX0" fmla="*/ 17145 w 17144"/>
                      <a:gd name="connsiteY0" fmla="*/ 12382 h 12382"/>
                      <a:gd name="connsiteX1" fmla="*/ 0 w 17144"/>
                      <a:gd name="connsiteY1" fmla="*/ 2857 h 12382"/>
                      <a:gd name="connsiteX2" fmla="*/ 4763 w 17144"/>
                      <a:gd name="connsiteY2" fmla="*/ 0 h 12382"/>
                      <a:gd name="connsiteX3" fmla="*/ 17145 w 17144"/>
                      <a:gd name="connsiteY3" fmla="*/ 6668 h 123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12382">
                        <a:moveTo>
                          <a:pt x="17145" y="12382"/>
                        </a:moveTo>
                        <a:lnTo>
                          <a:pt x="0" y="2857"/>
                        </a:lnTo>
                        <a:lnTo>
                          <a:pt x="4763" y="0"/>
                        </a:lnTo>
                        <a:lnTo>
                          <a:pt x="17145" y="6668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242" name="Graphic 1">
                <a:extLst>
                  <a:ext uri="{FF2B5EF4-FFF2-40B4-BE49-F238E27FC236}">
                    <a16:creationId xmlns:a16="http://schemas.microsoft.com/office/drawing/2014/main" id="{60552E3E-A00F-442D-A1F8-E49CCCAA6EA5}"/>
                  </a:ext>
                </a:extLst>
              </p:cNvPr>
              <p:cNvGrpSpPr/>
              <p:nvPr/>
            </p:nvGrpSpPr>
            <p:grpSpPr>
              <a:xfrm>
                <a:off x="5895021" y="4681174"/>
                <a:ext cx="20955" cy="72390"/>
                <a:chOff x="5895021" y="4681174"/>
                <a:chExt cx="20955" cy="72390"/>
              </a:xfrm>
              <a:solidFill>
                <a:schemeClr val="accent1"/>
              </a:solidFill>
            </p:grpSpPr>
            <p:sp>
              <p:nvSpPr>
                <p:cNvPr id="243" name="Freeform: Shape 242">
                  <a:extLst>
                    <a:ext uri="{FF2B5EF4-FFF2-40B4-BE49-F238E27FC236}">
                      <a16:creationId xmlns:a16="http://schemas.microsoft.com/office/drawing/2014/main" id="{69DEB1E7-C310-4372-BE20-5633134FEF3C}"/>
                    </a:ext>
                  </a:extLst>
                </p:cNvPr>
                <p:cNvSpPr/>
                <p:nvPr/>
              </p:nvSpPr>
              <p:spPr>
                <a:xfrm>
                  <a:off x="5895021" y="4681174"/>
                  <a:ext cx="20955" cy="72390"/>
                </a:xfrm>
                <a:custGeom>
                  <a:avLst/>
                  <a:gdLst>
                    <a:gd name="connsiteX0" fmla="*/ 20955 w 20955"/>
                    <a:gd name="connsiteY0" fmla="*/ 12383 h 72390"/>
                    <a:gd name="connsiteX1" fmla="*/ 20955 w 20955"/>
                    <a:gd name="connsiteY1" fmla="*/ 72390 h 72390"/>
                    <a:gd name="connsiteX2" fmla="*/ 0 w 20955"/>
                    <a:gd name="connsiteY2" fmla="*/ 60008 h 72390"/>
                    <a:gd name="connsiteX3" fmla="*/ 0 w 20955"/>
                    <a:gd name="connsiteY3" fmla="*/ 0 h 723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0955" h="72390">
                      <a:moveTo>
                        <a:pt x="20955" y="12383"/>
                      </a:moveTo>
                      <a:lnTo>
                        <a:pt x="20955" y="72390"/>
                      </a:lnTo>
                      <a:lnTo>
                        <a:pt x="0" y="6000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244" name="Graphic 1">
                  <a:extLst>
                    <a:ext uri="{FF2B5EF4-FFF2-40B4-BE49-F238E27FC236}">
                      <a16:creationId xmlns:a16="http://schemas.microsoft.com/office/drawing/2014/main" id="{60552E3E-A00F-442D-A1F8-E49CCCAA6EA5}"/>
                    </a:ext>
                  </a:extLst>
                </p:cNvPr>
                <p:cNvGrpSpPr/>
                <p:nvPr/>
              </p:nvGrpSpPr>
              <p:grpSpPr>
                <a:xfrm>
                  <a:off x="5896927" y="4684032"/>
                  <a:ext cx="17144" cy="65722"/>
                  <a:chOff x="5896927" y="4684032"/>
                  <a:chExt cx="17144" cy="65722"/>
                </a:xfrm>
                <a:solidFill>
                  <a:schemeClr val="accent1"/>
                </a:solidFill>
              </p:grpSpPr>
              <p:sp>
                <p:nvSpPr>
                  <p:cNvPr id="245" name="Freeform: Shape 244">
                    <a:extLst>
                      <a:ext uri="{FF2B5EF4-FFF2-40B4-BE49-F238E27FC236}">
                        <a16:creationId xmlns:a16="http://schemas.microsoft.com/office/drawing/2014/main" id="{93BA6745-0DFF-4C6A-8C5F-A919E4FA45EC}"/>
                      </a:ext>
                    </a:extLst>
                  </p:cNvPr>
                  <p:cNvSpPr/>
                  <p:nvPr/>
                </p:nvSpPr>
                <p:spPr>
                  <a:xfrm>
                    <a:off x="5896927" y="4684032"/>
                    <a:ext cx="17144" cy="65722"/>
                  </a:xfrm>
                  <a:custGeom>
                    <a:avLst/>
                    <a:gdLst>
                      <a:gd name="connsiteX0" fmla="*/ 17145 w 17144"/>
                      <a:gd name="connsiteY0" fmla="*/ 10477 h 65722"/>
                      <a:gd name="connsiteX1" fmla="*/ 0 w 17144"/>
                      <a:gd name="connsiteY1" fmla="*/ 0 h 65722"/>
                      <a:gd name="connsiteX2" fmla="*/ 0 w 17144"/>
                      <a:gd name="connsiteY2" fmla="*/ 56197 h 65722"/>
                      <a:gd name="connsiteX3" fmla="*/ 17145 w 17144"/>
                      <a:gd name="connsiteY3" fmla="*/ 65722 h 65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65722">
                        <a:moveTo>
                          <a:pt x="17145" y="10477"/>
                        </a:moveTo>
                        <a:lnTo>
                          <a:pt x="0" y="0"/>
                        </a:lnTo>
                        <a:lnTo>
                          <a:pt x="0" y="56197"/>
                        </a:lnTo>
                        <a:lnTo>
                          <a:pt x="17145" y="65722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46" name="Freeform: Shape 245">
                    <a:extLst>
                      <a:ext uri="{FF2B5EF4-FFF2-40B4-BE49-F238E27FC236}">
                        <a16:creationId xmlns:a16="http://schemas.microsoft.com/office/drawing/2014/main" id="{28975889-C65D-4572-BEFE-8AEF12B19F7A}"/>
                      </a:ext>
                    </a:extLst>
                  </p:cNvPr>
                  <p:cNvSpPr/>
                  <p:nvPr/>
                </p:nvSpPr>
                <p:spPr>
                  <a:xfrm>
                    <a:off x="5901689" y="4686890"/>
                    <a:ext cx="12382" cy="58102"/>
                  </a:xfrm>
                  <a:custGeom>
                    <a:avLst/>
                    <a:gdLst>
                      <a:gd name="connsiteX0" fmla="*/ 0 w 12382"/>
                      <a:gd name="connsiteY0" fmla="*/ 0 h 58102"/>
                      <a:gd name="connsiteX1" fmla="*/ 0 w 12382"/>
                      <a:gd name="connsiteY1" fmla="*/ 50482 h 58102"/>
                      <a:gd name="connsiteX2" fmla="*/ 12382 w 12382"/>
                      <a:gd name="connsiteY2" fmla="*/ 58102 h 58102"/>
                      <a:gd name="connsiteX3" fmla="*/ 12382 w 12382"/>
                      <a:gd name="connsiteY3" fmla="*/ 7620 h 581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82" h="58102">
                        <a:moveTo>
                          <a:pt x="0" y="0"/>
                        </a:moveTo>
                        <a:lnTo>
                          <a:pt x="0" y="50482"/>
                        </a:lnTo>
                        <a:lnTo>
                          <a:pt x="12382" y="58102"/>
                        </a:lnTo>
                        <a:lnTo>
                          <a:pt x="12382" y="76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47" name="Freeform: Shape 246">
                    <a:extLst>
                      <a:ext uri="{FF2B5EF4-FFF2-40B4-BE49-F238E27FC236}">
                        <a16:creationId xmlns:a16="http://schemas.microsoft.com/office/drawing/2014/main" id="{1D4A466A-7C1F-471F-947D-432B5811E604}"/>
                      </a:ext>
                    </a:extLst>
                  </p:cNvPr>
                  <p:cNvSpPr/>
                  <p:nvPr/>
                </p:nvSpPr>
                <p:spPr>
                  <a:xfrm>
                    <a:off x="5896927" y="4715465"/>
                    <a:ext cx="17144" cy="12382"/>
                  </a:xfrm>
                  <a:custGeom>
                    <a:avLst/>
                    <a:gdLst>
                      <a:gd name="connsiteX0" fmla="*/ 17145 w 17144"/>
                      <a:gd name="connsiteY0" fmla="*/ 12382 h 12382"/>
                      <a:gd name="connsiteX1" fmla="*/ 0 w 17144"/>
                      <a:gd name="connsiteY1" fmla="*/ 1905 h 12382"/>
                      <a:gd name="connsiteX2" fmla="*/ 4763 w 17144"/>
                      <a:gd name="connsiteY2" fmla="*/ 0 h 12382"/>
                      <a:gd name="connsiteX3" fmla="*/ 17145 w 17144"/>
                      <a:gd name="connsiteY3" fmla="*/ 6668 h 123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12382">
                        <a:moveTo>
                          <a:pt x="17145" y="12382"/>
                        </a:moveTo>
                        <a:lnTo>
                          <a:pt x="0" y="1905"/>
                        </a:lnTo>
                        <a:lnTo>
                          <a:pt x="4763" y="0"/>
                        </a:lnTo>
                        <a:lnTo>
                          <a:pt x="17145" y="6668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248" name="Graphic 1">
                <a:extLst>
                  <a:ext uri="{FF2B5EF4-FFF2-40B4-BE49-F238E27FC236}">
                    <a16:creationId xmlns:a16="http://schemas.microsoft.com/office/drawing/2014/main" id="{60552E3E-A00F-442D-A1F8-E49CCCAA6EA5}"/>
                  </a:ext>
                </a:extLst>
              </p:cNvPr>
              <p:cNvGrpSpPr/>
              <p:nvPr/>
            </p:nvGrpSpPr>
            <p:grpSpPr>
              <a:xfrm>
                <a:off x="5860731" y="4662124"/>
                <a:ext cx="20002" cy="71437"/>
                <a:chOff x="5860731" y="4662124"/>
                <a:chExt cx="20002" cy="71437"/>
              </a:xfrm>
              <a:solidFill>
                <a:schemeClr val="accent1"/>
              </a:solidFill>
            </p:grpSpPr>
            <p:sp>
              <p:nvSpPr>
                <p:cNvPr id="249" name="Freeform: Shape 248">
                  <a:extLst>
                    <a:ext uri="{FF2B5EF4-FFF2-40B4-BE49-F238E27FC236}">
                      <a16:creationId xmlns:a16="http://schemas.microsoft.com/office/drawing/2014/main" id="{404D53DE-9FC9-46CD-B0FB-D78155CB269A}"/>
                    </a:ext>
                  </a:extLst>
                </p:cNvPr>
                <p:cNvSpPr/>
                <p:nvPr/>
              </p:nvSpPr>
              <p:spPr>
                <a:xfrm>
                  <a:off x="5860731" y="4662124"/>
                  <a:ext cx="20002" cy="71437"/>
                </a:xfrm>
                <a:custGeom>
                  <a:avLst/>
                  <a:gdLst>
                    <a:gd name="connsiteX0" fmla="*/ 20003 w 20002"/>
                    <a:gd name="connsiteY0" fmla="*/ 11430 h 71437"/>
                    <a:gd name="connsiteX1" fmla="*/ 20003 w 20002"/>
                    <a:gd name="connsiteY1" fmla="*/ 71438 h 71437"/>
                    <a:gd name="connsiteX2" fmla="*/ 0 w 20002"/>
                    <a:gd name="connsiteY2" fmla="*/ 60008 h 71437"/>
                    <a:gd name="connsiteX3" fmla="*/ 0 w 20002"/>
                    <a:gd name="connsiteY3" fmla="*/ 0 h 714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0002" h="71437">
                      <a:moveTo>
                        <a:pt x="20003" y="11430"/>
                      </a:moveTo>
                      <a:lnTo>
                        <a:pt x="20003" y="71438"/>
                      </a:lnTo>
                      <a:lnTo>
                        <a:pt x="0" y="6000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250" name="Graphic 1">
                  <a:extLst>
                    <a:ext uri="{FF2B5EF4-FFF2-40B4-BE49-F238E27FC236}">
                      <a16:creationId xmlns:a16="http://schemas.microsoft.com/office/drawing/2014/main" id="{60552E3E-A00F-442D-A1F8-E49CCCAA6EA5}"/>
                    </a:ext>
                  </a:extLst>
                </p:cNvPr>
                <p:cNvGrpSpPr/>
                <p:nvPr/>
              </p:nvGrpSpPr>
              <p:grpSpPr>
                <a:xfrm>
                  <a:off x="5861684" y="4664982"/>
                  <a:ext cx="18097" cy="65722"/>
                  <a:chOff x="5861684" y="4664982"/>
                  <a:chExt cx="18097" cy="65722"/>
                </a:xfrm>
                <a:solidFill>
                  <a:schemeClr val="accent1"/>
                </a:solidFill>
              </p:grpSpPr>
              <p:sp>
                <p:nvSpPr>
                  <p:cNvPr id="251" name="Freeform: Shape 250">
                    <a:extLst>
                      <a:ext uri="{FF2B5EF4-FFF2-40B4-BE49-F238E27FC236}">
                        <a16:creationId xmlns:a16="http://schemas.microsoft.com/office/drawing/2014/main" id="{3DD1F4E6-5E75-419A-973F-03467E98DE1A}"/>
                      </a:ext>
                    </a:extLst>
                  </p:cNvPr>
                  <p:cNvSpPr/>
                  <p:nvPr/>
                </p:nvSpPr>
                <p:spPr>
                  <a:xfrm>
                    <a:off x="5861684" y="4664982"/>
                    <a:ext cx="18097" cy="65722"/>
                  </a:xfrm>
                  <a:custGeom>
                    <a:avLst/>
                    <a:gdLst>
                      <a:gd name="connsiteX0" fmla="*/ 18097 w 18097"/>
                      <a:gd name="connsiteY0" fmla="*/ 9525 h 65722"/>
                      <a:gd name="connsiteX1" fmla="*/ 0 w 18097"/>
                      <a:gd name="connsiteY1" fmla="*/ 0 h 65722"/>
                      <a:gd name="connsiteX2" fmla="*/ 0 w 18097"/>
                      <a:gd name="connsiteY2" fmla="*/ 56197 h 65722"/>
                      <a:gd name="connsiteX3" fmla="*/ 18097 w 18097"/>
                      <a:gd name="connsiteY3" fmla="*/ 65722 h 65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097" h="65722">
                        <a:moveTo>
                          <a:pt x="18097" y="9525"/>
                        </a:moveTo>
                        <a:lnTo>
                          <a:pt x="0" y="0"/>
                        </a:lnTo>
                        <a:lnTo>
                          <a:pt x="0" y="56197"/>
                        </a:lnTo>
                        <a:lnTo>
                          <a:pt x="18097" y="65722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2" name="Freeform: Shape 251">
                    <a:extLst>
                      <a:ext uri="{FF2B5EF4-FFF2-40B4-BE49-F238E27FC236}">
                        <a16:creationId xmlns:a16="http://schemas.microsoft.com/office/drawing/2014/main" id="{9275C737-27DF-434B-AE83-1FAB6D488628}"/>
                      </a:ext>
                    </a:extLst>
                  </p:cNvPr>
                  <p:cNvSpPr/>
                  <p:nvPr/>
                </p:nvSpPr>
                <p:spPr>
                  <a:xfrm>
                    <a:off x="5866446" y="4667840"/>
                    <a:ext cx="13334" cy="58102"/>
                  </a:xfrm>
                  <a:custGeom>
                    <a:avLst/>
                    <a:gdLst>
                      <a:gd name="connsiteX0" fmla="*/ 0 w 13334"/>
                      <a:gd name="connsiteY0" fmla="*/ 0 h 58102"/>
                      <a:gd name="connsiteX1" fmla="*/ 0 w 13334"/>
                      <a:gd name="connsiteY1" fmla="*/ 50482 h 58102"/>
                      <a:gd name="connsiteX2" fmla="*/ 13335 w 13334"/>
                      <a:gd name="connsiteY2" fmla="*/ 58102 h 58102"/>
                      <a:gd name="connsiteX3" fmla="*/ 13335 w 13334"/>
                      <a:gd name="connsiteY3" fmla="*/ 6668 h 581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4" h="58102">
                        <a:moveTo>
                          <a:pt x="0" y="0"/>
                        </a:moveTo>
                        <a:lnTo>
                          <a:pt x="0" y="50482"/>
                        </a:lnTo>
                        <a:lnTo>
                          <a:pt x="13335" y="58102"/>
                        </a:lnTo>
                        <a:lnTo>
                          <a:pt x="13335" y="6668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3" name="Freeform: Shape 252">
                    <a:extLst>
                      <a:ext uri="{FF2B5EF4-FFF2-40B4-BE49-F238E27FC236}">
                        <a16:creationId xmlns:a16="http://schemas.microsoft.com/office/drawing/2014/main" id="{309C65BF-B76E-423B-84DC-4855CE88DB87}"/>
                      </a:ext>
                    </a:extLst>
                  </p:cNvPr>
                  <p:cNvSpPr/>
                  <p:nvPr/>
                </p:nvSpPr>
                <p:spPr>
                  <a:xfrm>
                    <a:off x="5861684" y="4695462"/>
                    <a:ext cx="18097" cy="12382"/>
                  </a:xfrm>
                  <a:custGeom>
                    <a:avLst/>
                    <a:gdLst>
                      <a:gd name="connsiteX0" fmla="*/ 18097 w 18097"/>
                      <a:gd name="connsiteY0" fmla="*/ 12383 h 12382"/>
                      <a:gd name="connsiteX1" fmla="*/ 0 w 18097"/>
                      <a:gd name="connsiteY1" fmla="*/ 2858 h 12382"/>
                      <a:gd name="connsiteX2" fmla="*/ 4763 w 18097"/>
                      <a:gd name="connsiteY2" fmla="*/ 0 h 12382"/>
                      <a:gd name="connsiteX3" fmla="*/ 18097 w 18097"/>
                      <a:gd name="connsiteY3" fmla="*/ 7620 h 123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097" h="12382">
                        <a:moveTo>
                          <a:pt x="18097" y="12383"/>
                        </a:moveTo>
                        <a:lnTo>
                          <a:pt x="0" y="2858"/>
                        </a:lnTo>
                        <a:lnTo>
                          <a:pt x="4763" y="0"/>
                        </a:lnTo>
                        <a:lnTo>
                          <a:pt x="18097" y="7620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254" name="Graphic 1">
                <a:extLst>
                  <a:ext uri="{FF2B5EF4-FFF2-40B4-BE49-F238E27FC236}">
                    <a16:creationId xmlns:a16="http://schemas.microsoft.com/office/drawing/2014/main" id="{60552E3E-A00F-442D-A1F8-E49CCCAA6EA5}"/>
                  </a:ext>
                </a:extLst>
              </p:cNvPr>
              <p:cNvGrpSpPr/>
              <p:nvPr/>
            </p:nvGrpSpPr>
            <p:grpSpPr>
              <a:xfrm>
                <a:off x="5825489" y="4643074"/>
                <a:ext cx="20954" cy="71437"/>
                <a:chOff x="5825489" y="4643074"/>
                <a:chExt cx="20954" cy="71437"/>
              </a:xfrm>
              <a:solidFill>
                <a:schemeClr val="accent1"/>
              </a:solidFill>
            </p:grpSpPr>
            <p:sp>
              <p:nvSpPr>
                <p:cNvPr id="255" name="Freeform: Shape 254">
                  <a:extLst>
                    <a:ext uri="{FF2B5EF4-FFF2-40B4-BE49-F238E27FC236}">
                      <a16:creationId xmlns:a16="http://schemas.microsoft.com/office/drawing/2014/main" id="{37ACAC58-B9DE-4906-B645-C8312B6A33E5}"/>
                    </a:ext>
                  </a:extLst>
                </p:cNvPr>
                <p:cNvSpPr/>
                <p:nvPr/>
              </p:nvSpPr>
              <p:spPr>
                <a:xfrm>
                  <a:off x="5825489" y="4643074"/>
                  <a:ext cx="20954" cy="71437"/>
                </a:xfrm>
                <a:custGeom>
                  <a:avLst/>
                  <a:gdLst>
                    <a:gd name="connsiteX0" fmla="*/ 20955 w 20954"/>
                    <a:gd name="connsiteY0" fmla="*/ 11430 h 71437"/>
                    <a:gd name="connsiteX1" fmla="*/ 20955 w 20954"/>
                    <a:gd name="connsiteY1" fmla="*/ 71438 h 71437"/>
                    <a:gd name="connsiteX2" fmla="*/ 0 w 20954"/>
                    <a:gd name="connsiteY2" fmla="*/ 60008 h 71437"/>
                    <a:gd name="connsiteX3" fmla="*/ 0 w 20954"/>
                    <a:gd name="connsiteY3" fmla="*/ 0 h 714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0954" h="71437">
                      <a:moveTo>
                        <a:pt x="20955" y="11430"/>
                      </a:moveTo>
                      <a:lnTo>
                        <a:pt x="20955" y="71438"/>
                      </a:lnTo>
                      <a:lnTo>
                        <a:pt x="0" y="6000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256" name="Graphic 1">
                  <a:extLst>
                    <a:ext uri="{FF2B5EF4-FFF2-40B4-BE49-F238E27FC236}">
                      <a16:creationId xmlns:a16="http://schemas.microsoft.com/office/drawing/2014/main" id="{60552E3E-A00F-442D-A1F8-E49CCCAA6EA5}"/>
                    </a:ext>
                  </a:extLst>
                </p:cNvPr>
                <p:cNvGrpSpPr/>
                <p:nvPr/>
              </p:nvGrpSpPr>
              <p:grpSpPr>
                <a:xfrm>
                  <a:off x="5827394" y="4645932"/>
                  <a:ext cx="17145" cy="65722"/>
                  <a:chOff x="5827394" y="4645932"/>
                  <a:chExt cx="17145" cy="65722"/>
                </a:xfrm>
                <a:solidFill>
                  <a:schemeClr val="accent1"/>
                </a:solidFill>
              </p:grpSpPr>
              <p:sp>
                <p:nvSpPr>
                  <p:cNvPr id="257" name="Freeform: Shape 256">
                    <a:extLst>
                      <a:ext uri="{FF2B5EF4-FFF2-40B4-BE49-F238E27FC236}">
                        <a16:creationId xmlns:a16="http://schemas.microsoft.com/office/drawing/2014/main" id="{0686CD12-2677-41DB-A95A-085D52EB8359}"/>
                      </a:ext>
                    </a:extLst>
                  </p:cNvPr>
                  <p:cNvSpPr/>
                  <p:nvPr/>
                </p:nvSpPr>
                <p:spPr>
                  <a:xfrm>
                    <a:off x="5827394" y="4645932"/>
                    <a:ext cx="17145" cy="65722"/>
                  </a:xfrm>
                  <a:custGeom>
                    <a:avLst/>
                    <a:gdLst>
                      <a:gd name="connsiteX0" fmla="*/ 17145 w 17145"/>
                      <a:gd name="connsiteY0" fmla="*/ 9525 h 65722"/>
                      <a:gd name="connsiteX1" fmla="*/ 0 w 17145"/>
                      <a:gd name="connsiteY1" fmla="*/ 0 h 65722"/>
                      <a:gd name="connsiteX2" fmla="*/ 0 w 17145"/>
                      <a:gd name="connsiteY2" fmla="*/ 56197 h 65722"/>
                      <a:gd name="connsiteX3" fmla="*/ 17145 w 17145"/>
                      <a:gd name="connsiteY3" fmla="*/ 65723 h 65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5" h="65722">
                        <a:moveTo>
                          <a:pt x="17145" y="9525"/>
                        </a:moveTo>
                        <a:lnTo>
                          <a:pt x="0" y="0"/>
                        </a:lnTo>
                        <a:lnTo>
                          <a:pt x="0" y="56197"/>
                        </a:lnTo>
                        <a:lnTo>
                          <a:pt x="17145" y="65723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8" name="Freeform: Shape 257">
                    <a:extLst>
                      <a:ext uri="{FF2B5EF4-FFF2-40B4-BE49-F238E27FC236}">
                        <a16:creationId xmlns:a16="http://schemas.microsoft.com/office/drawing/2014/main" id="{F5662A51-5946-47A6-BBB6-EA9B831097A0}"/>
                      </a:ext>
                    </a:extLst>
                  </p:cNvPr>
                  <p:cNvSpPr/>
                  <p:nvPr/>
                </p:nvSpPr>
                <p:spPr>
                  <a:xfrm>
                    <a:off x="5832156" y="4647837"/>
                    <a:ext cx="12382" cy="58102"/>
                  </a:xfrm>
                  <a:custGeom>
                    <a:avLst/>
                    <a:gdLst>
                      <a:gd name="connsiteX0" fmla="*/ 0 w 12382"/>
                      <a:gd name="connsiteY0" fmla="*/ 0 h 58102"/>
                      <a:gd name="connsiteX1" fmla="*/ 0 w 12382"/>
                      <a:gd name="connsiteY1" fmla="*/ 51435 h 58102"/>
                      <a:gd name="connsiteX2" fmla="*/ 12383 w 12382"/>
                      <a:gd name="connsiteY2" fmla="*/ 58103 h 58102"/>
                      <a:gd name="connsiteX3" fmla="*/ 12383 w 12382"/>
                      <a:gd name="connsiteY3" fmla="*/ 7620 h 581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82" h="58102">
                        <a:moveTo>
                          <a:pt x="0" y="0"/>
                        </a:moveTo>
                        <a:lnTo>
                          <a:pt x="0" y="51435"/>
                        </a:lnTo>
                        <a:lnTo>
                          <a:pt x="12383" y="58103"/>
                        </a:lnTo>
                        <a:lnTo>
                          <a:pt x="12383" y="76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9" name="Freeform: Shape 258">
                    <a:extLst>
                      <a:ext uri="{FF2B5EF4-FFF2-40B4-BE49-F238E27FC236}">
                        <a16:creationId xmlns:a16="http://schemas.microsoft.com/office/drawing/2014/main" id="{48867728-A818-46BC-96DD-23D8346B389D}"/>
                      </a:ext>
                    </a:extLst>
                  </p:cNvPr>
                  <p:cNvSpPr/>
                  <p:nvPr/>
                </p:nvSpPr>
                <p:spPr>
                  <a:xfrm>
                    <a:off x="5827394" y="4676412"/>
                    <a:ext cx="17145" cy="12382"/>
                  </a:xfrm>
                  <a:custGeom>
                    <a:avLst/>
                    <a:gdLst>
                      <a:gd name="connsiteX0" fmla="*/ 17145 w 17145"/>
                      <a:gd name="connsiteY0" fmla="*/ 12383 h 12382"/>
                      <a:gd name="connsiteX1" fmla="*/ 0 w 17145"/>
                      <a:gd name="connsiteY1" fmla="*/ 2858 h 12382"/>
                      <a:gd name="connsiteX2" fmla="*/ 4763 w 17145"/>
                      <a:gd name="connsiteY2" fmla="*/ 0 h 12382"/>
                      <a:gd name="connsiteX3" fmla="*/ 17145 w 17145"/>
                      <a:gd name="connsiteY3" fmla="*/ 6668 h 123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5" h="12382">
                        <a:moveTo>
                          <a:pt x="17145" y="12383"/>
                        </a:moveTo>
                        <a:lnTo>
                          <a:pt x="0" y="2858"/>
                        </a:lnTo>
                        <a:lnTo>
                          <a:pt x="4763" y="0"/>
                        </a:lnTo>
                        <a:lnTo>
                          <a:pt x="17145" y="6668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grpSp>
          <p:nvGrpSpPr>
            <p:cNvPr id="260" name="Graphic 1">
              <a:extLst>
                <a:ext uri="{FF2B5EF4-FFF2-40B4-BE49-F238E27FC236}">
                  <a16:creationId xmlns:a16="http://schemas.microsoft.com/office/drawing/2014/main" id="{60552E3E-A00F-442D-A1F8-E49CCCAA6EA5}"/>
                </a:ext>
              </a:extLst>
            </p:cNvPr>
            <p:cNvGrpSpPr/>
            <p:nvPr/>
          </p:nvGrpSpPr>
          <p:grpSpPr>
            <a:xfrm>
              <a:off x="5825486" y="4728741"/>
              <a:ext cx="124777" cy="129537"/>
              <a:chOff x="5825489" y="4728800"/>
              <a:chExt cx="124777" cy="129539"/>
            </a:xfrm>
            <a:solidFill>
              <a:schemeClr val="accent1"/>
            </a:solidFill>
          </p:grpSpPr>
          <p:grpSp>
            <p:nvGrpSpPr>
              <p:cNvPr id="261" name="Graphic 1">
                <a:extLst>
                  <a:ext uri="{FF2B5EF4-FFF2-40B4-BE49-F238E27FC236}">
                    <a16:creationId xmlns:a16="http://schemas.microsoft.com/office/drawing/2014/main" id="{60552E3E-A00F-442D-A1F8-E49CCCAA6EA5}"/>
                  </a:ext>
                </a:extLst>
              </p:cNvPr>
              <p:cNvGrpSpPr/>
              <p:nvPr/>
            </p:nvGrpSpPr>
            <p:grpSpPr>
              <a:xfrm>
                <a:off x="5929312" y="4786902"/>
                <a:ext cx="20955" cy="71437"/>
                <a:chOff x="5929312" y="4786902"/>
                <a:chExt cx="20955" cy="71437"/>
              </a:xfrm>
              <a:solidFill>
                <a:schemeClr val="accent1"/>
              </a:solidFill>
            </p:grpSpPr>
            <p:sp>
              <p:nvSpPr>
                <p:cNvPr id="262" name="Freeform: Shape 261">
                  <a:extLst>
                    <a:ext uri="{FF2B5EF4-FFF2-40B4-BE49-F238E27FC236}">
                      <a16:creationId xmlns:a16="http://schemas.microsoft.com/office/drawing/2014/main" id="{30BE252F-335C-4812-9CE4-F2D6A3F0A7CF}"/>
                    </a:ext>
                  </a:extLst>
                </p:cNvPr>
                <p:cNvSpPr/>
                <p:nvPr/>
              </p:nvSpPr>
              <p:spPr>
                <a:xfrm>
                  <a:off x="5929312" y="4786902"/>
                  <a:ext cx="20955" cy="71437"/>
                </a:xfrm>
                <a:custGeom>
                  <a:avLst/>
                  <a:gdLst>
                    <a:gd name="connsiteX0" fmla="*/ 20955 w 20955"/>
                    <a:gd name="connsiteY0" fmla="*/ 11430 h 71437"/>
                    <a:gd name="connsiteX1" fmla="*/ 20955 w 20955"/>
                    <a:gd name="connsiteY1" fmla="*/ 71438 h 71437"/>
                    <a:gd name="connsiteX2" fmla="*/ 0 w 20955"/>
                    <a:gd name="connsiteY2" fmla="*/ 60007 h 71437"/>
                    <a:gd name="connsiteX3" fmla="*/ 0 w 20955"/>
                    <a:gd name="connsiteY3" fmla="*/ 0 h 714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0955" h="71437">
                      <a:moveTo>
                        <a:pt x="20955" y="11430"/>
                      </a:moveTo>
                      <a:lnTo>
                        <a:pt x="20955" y="71438"/>
                      </a:lnTo>
                      <a:lnTo>
                        <a:pt x="0" y="6000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263" name="Graphic 1">
                  <a:extLst>
                    <a:ext uri="{FF2B5EF4-FFF2-40B4-BE49-F238E27FC236}">
                      <a16:creationId xmlns:a16="http://schemas.microsoft.com/office/drawing/2014/main" id="{60552E3E-A00F-442D-A1F8-E49CCCAA6EA5}"/>
                    </a:ext>
                  </a:extLst>
                </p:cNvPr>
                <p:cNvGrpSpPr/>
                <p:nvPr/>
              </p:nvGrpSpPr>
              <p:grpSpPr>
                <a:xfrm>
                  <a:off x="5931217" y="4789759"/>
                  <a:ext cx="17144" cy="65722"/>
                  <a:chOff x="5931217" y="4789759"/>
                  <a:chExt cx="17144" cy="65722"/>
                </a:xfrm>
                <a:solidFill>
                  <a:schemeClr val="accent1"/>
                </a:solidFill>
              </p:grpSpPr>
              <p:sp>
                <p:nvSpPr>
                  <p:cNvPr id="264" name="Freeform: Shape 263">
                    <a:extLst>
                      <a:ext uri="{FF2B5EF4-FFF2-40B4-BE49-F238E27FC236}">
                        <a16:creationId xmlns:a16="http://schemas.microsoft.com/office/drawing/2014/main" id="{0341BF8F-1750-4201-9182-333561E07D1A}"/>
                      </a:ext>
                    </a:extLst>
                  </p:cNvPr>
                  <p:cNvSpPr/>
                  <p:nvPr/>
                </p:nvSpPr>
                <p:spPr>
                  <a:xfrm>
                    <a:off x="5931217" y="4789759"/>
                    <a:ext cx="17144" cy="65722"/>
                  </a:xfrm>
                  <a:custGeom>
                    <a:avLst/>
                    <a:gdLst>
                      <a:gd name="connsiteX0" fmla="*/ 17145 w 17144"/>
                      <a:gd name="connsiteY0" fmla="*/ 9525 h 65722"/>
                      <a:gd name="connsiteX1" fmla="*/ 0 w 17144"/>
                      <a:gd name="connsiteY1" fmla="*/ 0 h 65722"/>
                      <a:gd name="connsiteX2" fmla="*/ 0 w 17144"/>
                      <a:gd name="connsiteY2" fmla="*/ 56198 h 65722"/>
                      <a:gd name="connsiteX3" fmla="*/ 17145 w 17144"/>
                      <a:gd name="connsiteY3" fmla="*/ 65723 h 65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65722">
                        <a:moveTo>
                          <a:pt x="17145" y="9525"/>
                        </a:moveTo>
                        <a:lnTo>
                          <a:pt x="0" y="0"/>
                        </a:lnTo>
                        <a:lnTo>
                          <a:pt x="0" y="56198"/>
                        </a:lnTo>
                        <a:lnTo>
                          <a:pt x="17145" y="65723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65" name="Freeform: Shape 264">
                    <a:extLst>
                      <a:ext uri="{FF2B5EF4-FFF2-40B4-BE49-F238E27FC236}">
                        <a16:creationId xmlns:a16="http://schemas.microsoft.com/office/drawing/2014/main" id="{9C088E5F-F878-447B-AF99-8C772EE02112}"/>
                      </a:ext>
                    </a:extLst>
                  </p:cNvPr>
                  <p:cNvSpPr/>
                  <p:nvPr/>
                </p:nvSpPr>
                <p:spPr>
                  <a:xfrm>
                    <a:off x="5935979" y="4791665"/>
                    <a:ext cx="12382" cy="58102"/>
                  </a:xfrm>
                  <a:custGeom>
                    <a:avLst/>
                    <a:gdLst>
                      <a:gd name="connsiteX0" fmla="*/ 0 w 12382"/>
                      <a:gd name="connsiteY0" fmla="*/ 0 h 58102"/>
                      <a:gd name="connsiteX1" fmla="*/ 0 w 12382"/>
                      <a:gd name="connsiteY1" fmla="*/ 51435 h 58102"/>
                      <a:gd name="connsiteX2" fmla="*/ 12382 w 12382"/>
                      <a:gd name="connsiteY2" fmla="*/ 58102 h 58102"/>
                      <a:gd name="connsiteX3" fmla="*/ 12382 w 12382"/>
                      <a:gd name="connsiteY3" fmla="*/ 7620 h 581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82" h="58102">
                        <a:moveTo>
                          <a:pt x="0" y="0"/>
                        </a:moveTo>
                        <a:lnTo>
                          <a:pt x="0" y="51435"/>
                        </a:lnTo>
                        <a:lnTo>
                          <a:pt x="12382" y="58102"/>
                        </a:lnTo>
                        <a:lnTo>
                          <a:pt x="12382" y="76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66" name="Freeform: Shape 265">
                    <a:extLst>
                      <a:ext uri="{FF2B5EF4-FFF2-40B4-BE49-F238E27FC236}">
                        <a16:creationId xmlns:a16="http://schemas.microsoft.com/office/drawing/2014/main" id="{3FE90235-9DD4-4DF0-AC4B-4C0933FDE3A9}"/>
                      </a:ext>
                    </a:extLst>
                  </p:cNvPr>
                  <p:cNvSpPr/>
                  <p:nvPr/>
                </p:nvSpPr>
                <p:spPr>
                  <a:xfrm>
                    <a:off x="5931217" y="4820240"/>
                    <a:ext cx="17144" cy="12382"/>
                  </a:xfrm>
                  <a:custGeom>
                    <a:avLst/>
                    <a:gdLst>
                      <a:gd name="connsiteX0" fmla="*/ 17145 w 17144"/>
                      <a:gd name="connsiteY0" fmla="*/ 12382 h 12382"/>
                      <a:gd name="connsiteX1" fmla="*/ 0 w 17144"/>
                      <a:gd name="connsiteY1" fmla="*/ 2857 h 12382"/>
                      <a:gd name="connsiteX2" fmla="*/ 4763 w 17144"/>
                      <a:gd name="connsiteY2" fmla="*/ 0 h 12382"/>
                      <a:gd name="connsiteX3" fmla="*/ 17145 w 17144"/>
                      <a:gd name="connsiteY3" fmla="*/ 6668 h 123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12382">
                        <a:moveTo>
                          <a:pt x="17145" y="12382"/>
                        </a:moveTo>
                        <a:lnTo>
                          <a:pt x="0" y="2857"/>
                        </a:lnTo>
                        <a:lnTo>
                          <a:pt x="4763" y="0"/>
                        </a:lnTo>
                        <a:lnTo>
                          <a:pt x="17145" y="6668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267" name="Graphic 1">
                <a:extLst>
                  <a:ext uri="{FF2B5EF4-FFF2-40B4-BE49-F238E27FC236}">
                    <a16:creationId xmlns:a16="http://schemas.microsoft.com/office/drawing/2014/main" id="{60552E3E-A00F-442D-A1F8-E49CCCAA6EA5}"/>
                  </a:ext>
                </a:extLst>
              </p:cNvPr>
              <p:cNvGrpSpPr/>
              <p:nvPr/>
            </p:nvGrpSpPr>
            <p:grpSpPr>
              <a:xfrm>
                <a:off x="5895021" y="4766900"/>
                <a:ext cx="20955" cy="72389"/>
                <a:chOff x="5895021" y="4766900"/>
                <a:chExt cx="20955" cy="72389"/>
              </a:xfrm>
              <a:solidFill>
                <a:schemeClr val="accent1"/>
              </a:solidFill>
            </p:grpSpPr>
            <p:sp>
              <p:nvSpPr>
                <p:cNvPr id="268" name="Freeform: Shape 267">
                  <a:extLst>
                    <a:ext uri="{FF2B5EF4-FFF2-40B4-BE49-F238E27FC236}">
                      <a16:creationId xmlns:a16="http://schemas.microsoft.com/office/drawing/2014/main" id="{7A5D55E5-AF1B-4598-9DBD-4D31730655D6}"/>
                    </a:ext>
                  </a:extLst>
                </p:cNvPr>
                <p:cNvSpPr/>
                <p:nvPr/>
              </p:nvSpPr>
              <p:spPr>
                <a:xfrm>
                  <a:off x="5895021" y="4766900"/>
                  <a:ext cx="20955" cy="72389"/>
                </a:xfrm>
                <a:custGeom>
                  <a:avLst/>
                  <a:gdLst>
                    <a:gd name="connsiteX0" fmla="*/ 20955 w 20955"/>
                    <a:gd name="connsiteY0" fmla="*/ 12382 h 72389"/>
                    <a:gd name="connsiteX1" fmla="*/ 20955 w 20955"/>
                    <a:gd name="connsiteY1" fmla="*/ 72390 h 72389"/>
                    <a:gd name="connsiteX2" fmla="*/ 0 w 20955"/>
                    <a:gd name="connsiteY2" fmla="*/ 60007 h 72389"/>
                    <a:gd name="connsiteX3" fmla="*/ 0 w 20955"/>
                    <a:gd name="connsiteY3" fmla="*/ 0 h 723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0955" h="72389">
                      <a:moveTo>
                        <a:pt x="20955" y="12382"/>
                      </a:moveTo>
                      <a:lnTo>
                        <a:pt x="20955" y="72390"/>
                      </a:lnTo>
                      <a:lnTo>
                        <a:pt x="0" y="6000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269" name="Graphic 1">
                  <a:extLst>
                    <a:ext uri="{FF2B5EF4-FFF2-40B4-BE49-F238E27FC236}">
                      <a16:creationId xmlns:a16="http://schemas.microsoft.com/office/drawing/2014/main" id="{60552E3E-A00F-442D-A1F8-E49CCCAA6EA5}"/>
                    </a:ext>
                  </a:extLst>
                </p:cNvPr>
                <p:cNvGrpSpPr/>
                <p:nvPr/>
              </p:nvGrpSpPr>
              <p:grpSpPr>
                <a:xfrm>
                  <a:off x="5896927" y="4769757"/>
                  <a:ext cx="17144" cy="65722"/>
                  <a:chOff x="5896927" y="4769757"/>
                  <a:chExt cx="17144" cy="65722"/>
                </a:xfrm>
                <a:solidFill>
                  <a:schemeClr val="accent1"/>
                </a:solidFill>
              </p:grpSpPr>
              <p:sp>
                <p:nvSpPr>
                  <p:cNvPr id="270" name="Freeform: Shape 269">
                    <a:extLst>
                      <a:ext uri="{FF2B5EF4-FFF2-40B4-BE49-F238E27FC236}">
                        <a16:creationId xmlns:a16="http://schemas.microsoft.com/office/drawing/2014/main" id="{D6C488FB-943D-4E5A-85A2-42B4E404E8F9}"/>
                      </a:ext>
                    </a:extLst>
                  </p:cNvPr>
                  <p:cNvSpPr/>
                  <p:nvPr/>
                </p:nvSpPr>
                <p:spPr>
                  <a:xfrm>
                    <a:off x="5896927" y="4769757"/>
                    <a:ext cx="17144" cy="65722"/>
                  </a:xfrm>
                  <a:custGeom>
                    <a:avLst/>
                    <a:gdLst>
                      <a:gd name="connsiteX0" fmla="*/ 17145 w 17144"/>
                      <a:gd name="connsiteY0" fmla="*/ 10477 h 65722"/>
                      <a:gd name="connsiteX1" fmla="*/ 0 w 17144"/>
                      <a:gd name="connsiteY1" fmla="*/ 0 h 65722"/>
                      <a:gd name="connsiteX2" fmla="*/ 0 w 17144"/>
                      <a:gd name="connsiteY2" fmla="*/ 56197 h 65722"/>
                      <a:gd name="connsiteX3" fmla="*/ 17145 w 17144"/>
                      <a:gd name="connsiteY3" fmla="*/ 65722 h 65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65722">
                        <a:moveTo>
                          <a:pt x="17145" y="10477"/>
                        </a:moveTo>
                        <a:lnTo>
                          <a:pt x="0" y="0"/>
                        </a:lnTo>
                        <a:lnTo>
                          <a:pt x="0" y="56197"/>
                        </a:lnTo>
                        <a:lnTo>
                          <a:pt x="17145" y="65722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71" name="Freeform: Shape 270">
                    <a:extLst>
                      <a:ext uri="{FF2B5EF4-FFF2-40B4-BE49-F238E27FC236}">
                        <a16:creationId xmlns:a16="http://schemas.microsoft.com/office/drawing/2014/main" id="{CBD6D658-35A0-4EDC-B502-440267EA1694}"/>
                      </a:ext>
                    </a:extLst>
                  </p:cNvPr>
                  <p:cNvSpPr/>
                  <p:nvPr/>
                </p:nvSpPr>
                <p:spPr>
                  <a:xfrm>
                    <a:off x="5901689" y="4772615"/>
                    <a:ext cx="12382" cy="58102"/>
                  </a:xfrm>
                  <a:custGeom>
                    <a:avLst/>
                    <a:gdLst>
                      <a:gd name="connsiteX0" fmla="*/ 0 w 12382"/>
                      <a:gd name="connsiteY0" fmla="*/ 0 h 58102"/>
                      <a:gd name="connsiteX1" fmla="*/ 0 w 12382"/>
                      <a:gd name="connsiteY1" fmla="*/ 50482 h 58102"/>
                      <a:gd name="connsiteX2" fmla="*/ 12382 w 12382"/>
                      <a:gd name="connsiteY2" fmla="*/ 58102 h 58102"/>
                      <a:gd name="connsiteX3" fmla="*/ 12382 w 12382"/>
                      <a:gd name="connsiteY3" fmla="*/ 7620 h 581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82" h="58102">
                        <a:moveTo>
                          <a:pt x="0" y="0"/>
                        </a:moveTo>
                        <a:lnTo>
                          <a:pt x="0" y="50482"/>
                        </a:lnTo>
                        <a:lnTo>
                          <a:pt x="12382" y="58102"/>
                        </a:lnTo>
                        <a:lnTo>
                          <a:pt x="12382" y="76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72" name="Freeform: Shape 271">
                    <a:extLst>
                      <a:ext uri="{FF2B5EF4-FFF2-40B4-BE49-F238E27FC236}">
                        <a16:creationId xmlns:a16="http://schemas.microsoft.com/office/drawing/2014/main" id="{FCD38E56-8DA4-4FF1-BAD1-15396BA56D07}"/>
                      </a:ext>
                    </a:extLst>
                  </p:cNvPr>
                  <p:cNvSpPr/>
                  <p:nvPr/>
                </p:nvSpPr>
                <p:spPr>
                  <a:xfrm>
                    <a:off x="5896927" y="4800237"/>
                    <a:ext cx="17144" cy="13334"/>
                  </a:xfrm>
                  <a:custGeom>
                    <a:avLst/>
                    <a:gdLst>
                      <a:gd name="connsiteX0" fmla="*/ 17145 w 17144"/>
                      <a:gd name="connsiteY0" fmla="*/ 13335 h 13334"/>
                      <a:gd name="connsiteX1" fmla="*/ 0 w 17144"/>
                      <a:gd name="connsiteY1" fmla="*/ 2857 h 13334"/>
                      <a:gd name="connsiteX2" fmla="*/ 4763 w 17144"/>
                      <a:gd name="connsiteY2" fmla="*/ 0 h 13334"/>
                      <a:gd name="connsiteX3" fmla="*/ 17145 w 17144"/>
                      <a:gd name="connsiteY3" fmla="*/ 7620 h 133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13334">
                        <a:moveTo>
                          <a:pt x="17145" y="13335"/>
                        </a:moveTo>
                        <a:lnTo>
                          <a:pt x="0" y="2857"/>
                        </a:lnTo>
                        <a:lnTo>
                          <a:pt x="4763" y="0"/>
                        </a:lnTo>
                        <a:lnTo>
                          <a:pt x="17145" y="7620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273" name="Graphic 1">
                <a:extLst>
                  <a:ext uri="{FF2B5EF4-FFF2-40B4-BE49-F238E27FC236}">
                    <a16:creationId xmlns:a16="http://schemas.microsoft.com/office/drawing/2014/main" id="{60552E3E-A00F-442D-A1F8-E49CCCAA6EA5}"/>
                  </a:ext>
                </a:extLst>
              </p:cNvPr>
              <p:cNvGrpSpPr/>
              <p:nvPr/>
            </p:nvGrpSpPr>
            <p:grpSpPr>
              <a:xfrm>
                <a:off x="5860731" y="4747850"/>
                <a:ext cx="20002" cy="71437"/>
                <a:chOff x="5860731" y="4747850"/>
                <a:chExt cx="20002" cy="71437"/>
              </a:xfrm>
              <a:solidFill>
                <a:schemeClr val="accent1"/>
              </a:solidFill>
            </p:grpSpPr>
            <p:sp>
              <p:nvSpPr>
                <p:cNvPr id="274" name="Freeform: Shape 273">
                  <a:extLst>
                    <a:ext uri="{FF2B5EF4-FFF2-40B4-BE49-F238E27FC236}">
                      <a16:creationId xmlns:a16="http://schemas.microsoft.com/office/drawing/2014/main" id="{93FFE5FD-B628-46AD-9646-3167FDDD4F11}"/>
                    </a:ext>
                  </a:extLst>
                </p:cNvPr>
                <p:cNvSpPr/>
                <p:nvPr/>
              </p:nvSpPr>
              <p:spPr>
                <a:xfrm>
                  <a:off x="5860731" y="4747850"/>
                  <a:ext cx="20002" cy="71437"/>
                </a:xfrm>
                <a:custGeom>
                  <a:avLst/>
                  <a:gdLst>
                    <a:gd name="connsiteX0" fmla="*/ 20003 w 20002"/>
                    <a:gd name="connsiteY0" fmla="*/ 11430 h 71437"/>
                    <a:gd name="connsiteX1" fmla="*/ 20003 w 20002"/>
                    <a:gd name="connsiteY1" fmla="*/ 71438 h 71437"/>
                    <a:gd name="connsiteX2" fmla="*/ 0 w 20002"/>
                    <a:gd name="connsiteY2" fmla="*/ 60007 h 71437"/>
                    <a:gd name="connsiteX3" fmla="*/ 0 w 20002"/>
                    <a:gd name="connsiteY3" fmla="*/ 0 h 714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0002" h="71437">
                      <a:moveTo>
                        <a:pt x="20003" y="11430"/>
                      </a:moveTo>
                      <a:lnTo>
                        <a:pt x="20003" y="71438"/>
                      </a:lnTo>
                      <a:lnTo>
                        <a:pt x="0" y="6000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275" name="Graphic 1">
                  <a:extLst>
                    <a:ext uri="{FF2B5EF4-FFF2-40B4-BE49-F238E27FC236}">
                      <a16:creationId xmlns:a16="http://schemas.microsoft.com/office/drawing/2014/main" id="{60552E3E-A00F-442D-A1F8-E49CCCAA6EA5}"/>
                    </a:ext>
                  </a:extLst>
                </p:cNvPr>
                <p:cNvGrpSpPr/>
                <p:nvPr/>
              </p:nvGrpSpPr>
              <p:grpSpPr>
                <a:xfrm>
                  <a:off x="5861684" y="4750707"/>
                  <a:ext cx="18097" cy="65722"/>
                  <a:chOff x="5861684" y="4750707"/>
                  <a:chExt cx="18097" cy="65722"/>
                </a:xfrm>
                <a:solidFill>
                  <a:schemeClr val="accent1"/>
                </a:solidFill>
              </p:grpSpPr>
              <p:sp>
                <p:nvSpPr>
                  <p:cNvPr id="276" name="Freeform: Shape 275">
                    <a:extLst>
                      <a:ext uri="{FF2B5EF4-FFF2-40B4-BE49-F238E27FC236}">
                        <a16:creationId xmlns:a16="http://schemas.microsoft.com/office/drawing/2014/main" id="{A2E16044-B9B8-4474-A01B-08546CA529C8}"/>
                      </a:ext>
                    </a:extLst>
                  </p:cNvPr>
                  <p:cNvSpPr/>
                  <p:nvPr/>
                </p:nvSpPr>
                <p:spPr>
                  <a:xfrm>
                    <a:off x="5861684" y="4750707"/>
                    <a:ext cx="18097" cy="65722"/>
                  </a:xfrm>
                  <a:custGeom>
                    <a:avLst/>
                    <a:gdLst>
                      <a:gd name="connsiteX0" fmla="*/ 18097 w 18097"/>
                      <a:gd name="connsiteY0" fmla="*/ 9525 h 65722"/>
                      <a:gd name="connsiteX1" fmla="*/ 0 w 18097"/>
                      <a:gd name="connsiteY1" fmla="*/ 0 h 65722"/>
                      <a:gd name="connsiteX2" fmla="*/ 0 w 18097"/>
                      <a:gd name="connsiteY2" fmla="*/ 56197 h 65722"/>
                      <a:gd name="connsiteX3" fmla="*/ 18097 w 18097"/>
                      <a:gd name="connsiteY3" fmla="*/ 65722 h 65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097" h="65722">
                        <a:moveTo>
                          <a:pt x="18097" y="9525"/>
                        </a:moveTo>
                        <a:lnTo>
                          <a:pt x="0" y="0"/>
                        </a:lnTo>
                        <a:lnTo>
                          <a:pt x="0" y="56197"/>
                        </a:lnTo>
                        <a:lnTo>
                          <a:pt x="18097" y="65722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77" name="Freeform: Shape 276">
                    <a:extLst>
                      <a:ext uri="{FF2B5EF4-FFF2-40B4-BE49-F238E27FC236}">
                        <a16:creationId xmlns:a16="http://schemas.microsoft.com/office/drawing/2014/main" id="{C621B2D7-8B2E-4EF1-800B-DCC5702E345C}"/>
                      </a:ext>
                    </a:extLst>
                  </p:cNvPr>
                  <p:cNvSpPr/>
                  <p:nvPr/>
                </p:nvSpPr>
                <p:spPr>
                  <a:xfrm>
                    <a:off x="5866446" y="4753565"/>
                    <a:ext cx="13334" cy="58102"/>
                  </a:xfrm>
                  <a:custGeom>
                    <a:avLst/>
                    <a:gdLst>
                      <a:gd name="connsiteX0" fmla="*/ 0 w 13334"/>
                      <a:gd name="connsiteY0" fmla="*/ 0 h 58102"/>
                      <a:gd name="connsiteX1" fmla="*/ 0 w 13334"/>
                      <a:gd name="connsiteY1" fmla="*/ 50482 h 58102"/>
                      <a:gd name="connsiteX2" fmla="*/ 13335 w 13334"/>
                      <a:gd name="connsiteY2" fmla="*/ 58102 h 58102"/>
                      <a:gd name="connsiteX3" fmla="*/ 13335 w 13334"/>
                      <a:gd name="connsiteY3" fmla="*/ 6668 h 581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4" h="58102">
                        <a:moveTo>
                          <a:pt x="0" y="0"/>
                        </a:moveTo>
                        <a:lnTo>
                          <a:pt x="0" y="50482"/>
                        </a:lnTo>
                        <a:lnTo>
                          <a:pt x="13335" y="58102"/>
                        </a:lnTo>
                        <a:lnTo>
                          <a:pt x="13335" y="6668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78" name="Freeform: Shape 277">
                    <a:extLst>
                      <a:ext uri="{FF2B5EF4-FFF2-40B4-BE49-F238E27FC236}">
                        <a16:creationId xmlns:a16="http://schemas.microsoft.com/office/drawing/2014/main" id="{95F93A71-0702-4227-B8A9-12BC992319BD}"/>
                      </a:ext>
                    </a:extLst>
                  </p:cNvPr>
                  <p:cNvSpPr/>
                  <p:nvPr/>
                </p:nvSpPr>
                <p:spPr>
                  <a:xfrm>
                    <a:off x="5861684" y="4781187"/>
                    <a:ext cx="18097" cy="12382"/>
                  </a:xfrm>
                  <a:custGeom>
                    <a:avLst/>
                    <a:gdLst>
                      <a:gd name="connsiteX0" fmla="*/ 18097 w 18097"/>
                      <a:gd name="connsiteY0" fmla="*/ 12382 h 12382"/>
                      <a:gd name="connsiteX1" fmla="*/ 0 w 18097"/>
                      <a:gd name="connsiteY1" fmla="*/ 2857 h 12382"/>
                      <a:gd name="connsiteX2" fmla="*/ 4763 w 18097"/>
                      <a:gd name="connsiteY2" fmla="*/ 0 h 12382"/>
                      <a:gd name="connsiteX3" fmla="*/ 18097 w 18097"/>
                      <a:gd name="connsiteY3" fmla="*/ 7620 h 123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097" h="12382">
                        <a:moveTo>
                          <a:pt x="18097" y="12382"/>
                        </a:moveTo>
                        <a:lnTo>
                          <a:pt x="0" y="2857"/>
                        </a:lnTo>
                        <a:lnTo>
                          <a:pt x="4763" y="0"/>
                        </a:lnTo>
                        <a:lnTo>
                          <a:pt x="18097" y="7620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279" name="Graphic 1">
                <a:extLst>
                  <a:ext uri="{FF2B5EF4-FFF2-40B4-BE49-F238E27FC236}">
                    <a16:creationId xmlns:a16="http://schemas.microsoft.com/office/drawing/2014/main" id="{60552E3E-A00F-442D-A1F8-E49CCCAA6EA5}"/>
                  </a:ext>
                </a:extLst>
              </p:cNvPr>
              <p:cNvGrpSpPr/>
              <p:nvPr/>
            </p:nvGrpSpPr>
            <p:grpSpPr>
              <a:xfrm>
                <a:off x="5825489" y="4728800"/>
                <a:ext cx="20954" cy="71437"/>
                <a:chOff x="5825489" y="4728800"/>
                <a:chExt cx="20954" cy="71437"/>
              </a:xfrm>
              <a:solidFill>
                <a:schemeClr val="accent1"/>
              </a:solidFill>
            </p:grpSpPr>
            <p:sp>
              <p:nvSpPr>
                <p:cNvPr id="280" name="Freeform: Shape 279">
                  <a:extLst>
                    <a:ext uri="{FF2B5EF4-FFF2-40B4-BE49-F238E27FC236}">
                      <a16:creationId xmlns:a16="http://schemas.microsoft.com/office/drawing/2014/main" id="{A63BA95C-8CDC-48B2-8CEB-E64F567C5048}"/>
                    </a:ext>
                  </a:extLst>
                </p:cNvPr>
                <p:cNvSpPr/>
                <p:nvPr/>
              </p:nvSpPr>
              <p:spPr>
                <a:xfrm>
                  <a:off x="5825489" y="4728800"/>
                  <a:ext cx="20954" cy="71437"/>
                </a:xfrm>
                <a:custGeom>
                  <a:avLst/>
                  <a:gdLst>
                    <a:gd name="connsiteX0" fmla="*/ 20955 w 20954"/>
                    <a:gd name="connsiteY0" fmla="*/ 11430 h 71437"/>
                    <a:gd name="connsiteX1" fmla="*/ 20955 w 20954"/>
                    <a:gd name="connsiteY1" fmla="*/ 71438 h 71437"/>
                    <a:gd name="connsiteX2" fmla="*/ 0 w 20954"/>
                    <a:gd name="connsiteY2" fmla="*/ 60007 h 71437"/>
                    <a:gd name="connsiteX3" fmla="*/ 0 w 20954"/>
                    <a:gd name="connsiteY3" fmla="*/ 0 h 714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0954" h="71437">
                      <a:moveTo>
                        <a:pt x="20955" y="11430"/>
                      </a:moveTo>
                      <a:lnTo>
                        <a:pt x="20955" y="71438"/>
                      </a:lnTo>
                      <a:lnTo>
                        <a:pt x="0" y="6000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281" name="Graphic 1">
                  <a:extLst>
                    <a:ext uri="{FF2B5EF4-FFF2-40B4-BE49-F238E27FC236}">
                      <a16:creationId xmlns:a16="http://schemas.microsoft.com/office/drawing/2014/main" id="{60552E3E-A00F-442D-A1F8-E49CCCAA6EA5}"/>
                    </a:ext>
                  </a:extLst>
                </p:cNvPr>
                <p:cNvGrpSpPr/>
                <p:nvPr/>
              </p:nvGrpSpPr>
              <p:grpSpPr>
                <a:xfrm>
                  <a:off x="5827394" y="4731657"/>
                  <a:ext cx="17145" cy="65722"/>
                  <a:chOff x="5827394" y="4731657"/>
                  <a:chExt cx="17145" cy="65722"/>
                </a:xfrm>
                <a:solidFill>
                  <a:schemeClr val="accent1"/>
                </a:solidFill>
              </p:grpSpPr>
              <p:sp>
                <p:nvSpPr>
                  <p:cNvPr id="282" name="Freeform: Shape 281">
                    <a:extLst>
                      <a:ext uri="{FF2B5EF4-FFF2-40B4-BE49-F238E27FC236}">
                        <a16:creationId xmlns:a16="http://schemas.microsoft.com/office/drawing/2014/main" id="{CCF77B42-B9DF-4511-BC29-C1D668199B93}"/>
                      </a:ext>
                    </a:extLst>
                  </p:cNvPr>
                  <p:cNvSpPr/>
                  <p:nvPr/>
                </p:nvSpPr>
                <p:spPr>
                  <a:xfrm>
                    <a:off x="5827394" y="4731657"/>
                    <a:ext cx="17145" cy="65722"/>
                  </a:xfrm>
                  <a:custGeom>
                    <a:avLst/>
                    <a:gdLst>
                      <a:gd name="connsiteX0" fmla="*/ 17145 w 17145"/>
                      <a:gd name="connsiteY0" fmla="*/ 9525 h 65722"/>
                      <a:gd name="connsiteX1" fmla="*/ 0 w 17145"/>
                      <a:gd name="connsiteY1" fmla="*/ 0 h 65722"/>
                      <a:gd name="connsiteX2" fmla="*/ 0 w 17145"/>
                      <a:gd name="connsiteY2" fmla="*/ 56197 h 65722"/>
                      <a:gd name="connsiteX3" fmla="*/ 17145 w 17145"/>
                      <a:gd name="connsiteY3" fmla="*/ 65722 h 65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5" h="65722">
                        <a:moveTo>
                          <a:pt x="17145" y="9525"/>
                        </a:moveTo>
                        <a:lnTo>
                          <a:pt x="0" y="0"/>
                        </a:lnTo>
                        <a:lnTo>
                          <a:pt x="0" y="56197"/>
                        </a:lnTo>
                        <a:lnTo>
                          <a:pt x="17145" y="65722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3" name="Freeform: Shape 282">
                    <a:extLst>
                      <a:ext uri="{FF2B5EF4-FFF2-40B4-BE49-F238E27FC236}">
                        <a16:creationId xmlns:a16="http://schemas.microsoft.com/office/drawing/2014/main" id="{C022EE28-1FDF-41CA-8425-B3ABF4045116}"/>
                      </a:ext>
                    </a:extLst>
                  </p:cNvPr>
                  <p:cNvSpPr/>
                  <p:nvPr/>
                </p:nvSpPr>
                <p:spPr>
                  <a:xfrm>
                    <a:off x="5832156" y="4733562"/>
                    <a:ext cx="12382" cy="58102"/>
                  </a:xfrm>
                  <a:custGeom>
                    <a:avLst/>
                    <a:gdLst>
                      <a:gd name="connsiteX0" fmla="*/ 0 w 12382"/>
                      <a:gd name="connsiteY0" fmla="*/ 0 h 58102"/>
                      <a:gd name="connsiteX1" fmla="*/ 0 w 12382"/>
                      <a:gd name="connsiteY1" fmla="*/ 51435 h 58102"/>
                      <a:gd name="connsiteX2" fmla="*/ 12383 w 12382"/>
                      <a:gd name="connsiteY2" fmla="*/ 58102 h 58102"/>
                      <a:gd name="connsiteX3" fmla="*/ 12383 w 12382"/>
                      <a:gd name="connsiteY3" fmla="*/ 7620 h 581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82" h="58102">
                        <a:moveTo>
                          <a:pt x="0" y="0"/>
                        </a:moveTo>
                        <a:lnTo>
                          <a:pt x="0" y="51435"/>
                        </a:lnTo>
                        <a:lnTo>
                          <a:pt x="12383" y="58102"/>
                        </a:lnTo>
                        <a:lnTo>
                          <a:pt x="12383" y="76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4" name="Freeform: Shape 283">
                    <a:extLst>
                      <a:ext uri="{FF2B5EF4-FFF2-40B4-BE49-F238E27FC236}">
                        <a16:creationId xmlns:a16="http://schemas.microsoft.com/office/drawing/2014/main" id="{9F3742F5-7809-4DAF-BAC9-540FBF2353DD}"/>
                      </a:ext>
                    </a:extLst>
                  </p:cNvPr>
                  <p:cNvSpPr/>
                  <p:nvPr/>
                </p:nvSpPr>
                <p:spPr>
                  <a:xfrm>
                    <a:off x="5827394" y="4762137"/>
                    <a:ext cx="17145" cy="12382"/>
                  </a:xfrm>
                  <a:custGeom>
                    <a:avLst/>
                    <a:gdLst>
                      <a:gd name="connsiteX0" fmla="*/ 17145 w 17145"/>
                      <a:gd name="connsiteY0" fmla="*/ 12382 h 12382"/>
                      <a:gd name="connsiteX1" fmla="*/ 0 w 17145"/>
                      <a:gd name="connsiteY1" fmla="*/ 2857 h 12382"/>
                      <a:gd name="connsiteX2" fmla="*/ 4763 w 17145"/>
                      <a:gd name="connsiteY2" fmla="*/ 0 h 12382"/>
                      <a:gd name="connsiteX3" fmla="*/ 17145 w 17145"/>
                      <a:gd name="connsiteY3" fmla="*/ 6667 h 123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5" h="12382">
                        <a:moveTo>
                          <a:pt x="17145" y="12382"/>
                        </a:moveTo>
                        <a:lnTo>
                          <a:pt x="0" y="2857"/>
                        </a:lnTo>
                        <a:lnTo>
                          <a:pt x="4763" y="0"/>
                        </a:lnTo>
                        <a:lnTo>
                          <a:pt x="17145" y="6667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sp>
          <p:nvSpPr>
            <p:cNvPr id="285" name="Freeform: Shape 284">
              <a:extLst>
                <a:ext uri="{FF2B5EF4-FFF2-40B4-BE49-F238E27FC236}">
                  <a16:creationId xmlns:a16="http://schemas.microsoft.com/office/drawing/2014/main" id="{54037D54-2777-4603-A8BA-6A73FC5EDAE9}"/>
                </a:ext>
              </a:extLst>
            </p:cNvPr>
            <p:cNvSpPr/>
            <p:nvPr/>
          </p:nvSpPr>
          <p:spPr>
            <a:xfrm>
              <a:off x="5900734" y="4851909"/>
              <a:ext cx="49530" cy="98762"/>
            </a:xfrm>
            <a:custGeom>
              <a:avLst/>
              <a:gdLst>
                <a:gd name="connsiteX0" fmla="*/ 49530 w 49530"/>
                <a:gd name="connsiteY0" fmla="*/ 35899 h 98763"/>
                <a:gd name="connsiteX1" fmla="*/ 49530 w 49530"/>
                <a:gd name="connsiteY1" fmla="*/ 98764 h 98763"/>
                <a:gd name="connsiteX2" fmla="*/ 0 w 49530"/>
                <a:gd name="connsiteY2" fmla="*/ 70189 h 98763"/>
                <a:gd name="connsiteX3" fmla="*/ 0 w 49530"/>
                <a:gd name="connsiteY3" fmla="*/ 7324 h 98763"/>
                <a:gd name="connsiteX4" fmla="*/ 49530 w 49530"/>
                <a:gd name="connsiteY4" fmla="*/ 35899 h 98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530" h="98763">
                  <a:moveTo>
                    <a:pt x="49530" y="35899"/>
                  </a:moveTo>
                  <a:lnTo>
                    <a:pt x="49530" y="98764"/>
                  </a:lnTo>
                  <a:lnTo>
                    <a:pt x="0" y="70189"/>
                  </a:lnTo>
                  <a:lnTo>
                    <a:pt x="0" y="7324"/>
                  </a:lnTo>
                  <a:cubicBezTo>
                    <a:pt x="0" y="-13631"/>
                    <a:pt x="49530" y="14944"/>
                    <a:pt x="49530" y="35899"/>
                  </a:cubicBezTo>
                  <a:close/>
                </a:path>
              </a:pathLst>
            </a:custGeom>
            <a:solidFill>
              <a:srgbClr val="2D140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86" name="Freeform: Shape 285">
              <a:extLst>
                <a:ext uri="{FF2B5EF4-FFF2-40B4-BE49-F238E27FC236}">
                  <a16:creationId xmlns:a16="http://schemas.microsoft.com/office/drawing/2014/main" id="{FD27ADEE-FC77-4CD1-9923-75913E3E9E7A}"/>
                </a:ext>
              </a:extLst>
            </p:cNvPr>
            <p:cNvSpPr/>
            <p:nvPr/>
          </p:nvSpPr>
          <p:spPr>
            <a:xfrm>
              <a:off x="5904543" y="4852300"/>
              <a:ext cx="45720" cy="93607"/>
            </a:xfrm>
            <a:custGeom>
              <a:avLst/>
              <a:gdLst>
                <a:gd name="connsiteX0" fmla="*/ 45720 w 45720"/>
                <a:gd name="connsiteY0" fmla="*/ 93608 h 93608"/>
                <a:gd name="connsiteX1" fmla="*/ 0 w 45720"/>
                <a:gd name="connsiteY1" fmla="*/ 67891 h 93608"/>
                <a:gd name="connsiteX2" fmla="*/ 0 w 45720"/>
                <a:gd name="connsiteY2" fmla="*/ 5026 h 93608"/>
                <a:gd name="connsiteX3" fmla="*/ 953 w 45720"/>
                <a:gd name="connsiteY3" fmla="*/ 263 h 93608"/>
                <a:gd name="connsiteX4" fmla="*/ 45720 w 45720"/>
                <a:gd name="connsiteY4" fmla="*/ 35506 h 93608"/>
                <a:gd name="connsiteX5" fmla="*/ 45720 w 45720"/>
                <a:gd name="connsiteY5" fmla="*/ 93608 h 93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5720" h="93608">
                  <a:moveTo>
                    <a:pt x="45720" y="93608"/>
                  </a:moveTo>
                  <a:lnTo>
                    <a:pt x="0" y="67891"/>
                  </a:lnTo>
                  <a:lnTo>
                    <a:pt x="0" y="5026"/>
                  </a:lnTo>
                  <a:cubicBezTo>
                    <a:pt x="0" y="3121"/>
                    <a:pt x="0" y="1216"/>
                    <a:pt x="953" y="263"/>
                  </a:cubicBezTo>
                  <a:cubicBezTo>
                    <a:pt x="14288" y="-2594"/>
                    <a:pt x="45720" y="18361"/>
                    <a:pt x="45720" y="35506"/>
                  </a:cubicBezTo>
                  <a:lnTo>
                    <a:pt x="45720" y="93608"/>
                  </a:lnTo>
                  <a:close/>
                </a:path>
              </a:pathLst>
            </a:custGeom>
            <a:solidFill>
              <a:srgbClr val="3B3B3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287" name="Graphic 1">
              <a:extLst>
                <a:ext uri="{FF2B5EF4-FFF2-40B4-BE49-F238E27FC236}">
                  <a16:creationId xmlns:a16="http://schemas.microsoft.com/office/drawing/2014/main" id="{60552E3E-A00F-442D-A1F8-E49CCCAA6EA5}"/>
                </a:ext>
              </a:extLst>
            </p:cNvPr>
            <p:cNvGrpSpPr/>
            <p:nvPr/>
          </p:nvGrpSpPr>
          <p:grpSpPr>
            <a:xfrm>
              <a:off x="5908353" y="4869316"/>
              <a:ext cx="36195" cy="68021"/>
              <a:chOff x="5908356" y="4869375"/>
              <a:chExt cx="36195" cy="68022"/>
            </a:xfrm>
            <a:solidFill>
              <a:srgbClr val="FFFFFF"/>
            </a:solidFill>
          </p:grpSpPr>
          <p:grpSp>
            <p:nvGrpSpPr>
              <p:cNvPr id="288" name="Graphic 1">
                <a:extLst>
                  <a:ext uri="{FF2B5EF4-FFF2-40B4-BE49-F238E27FC236}">
                    <a16:creationId xmlns:a16="http://schemas.microsoft.com/office/drawing/2014/main" id="{60552E3E-A00F-442D-A1F8-E49CCCAA6EA5}"/>
                  </a:ext>
                </a:extLst>
              </p:cNvPr>
              <p:cNvGrpSpPr/>
              <p:nvPr/>
            </p:nvGrpSpPr>
            <p:grpSpPr>
              <a:xfrm>
                <a:off x="5908356" y="4886915"/>
                <a:ext cx="36195" cy="34289"/>
                <a:chOff x="5908356" y="4886915"/>
                <a:chExt cx="36195" cy="34289"/>
              </a:xfrm>
              <a:solidFill>
                <a:srgbClr val="FFFFFF"/>
              </a:solidFill>
            </p:grpSpPr>
            <p:sp>
              <p:nvSpPr>
                <p:cNvPr id="289" name="Freeform: Shape 288">
                  <a:extLst>
                    <a:ext uri="{FF2B5EF4-FFF2-40B4-BE49-F238E27FC236}">
                      <a16:creationId xmlns:a16="http://schemas.microsoft.com/office/drawing/2014/main" id="{0DEC0755-DF27-4577-B8E0-F19A3991FCEC}"/>
                    </a:ext>
                  </a:extLst>
                </p:cNvPr>
                <p:cNvSpPr/>
                <p:nvPr/>
              </p:nvSpPr>
              <p:spPr>
                <a:xfrm>
                  <a:off x="5928359" y="4897392"/>
                  <a:ext cx="16192" cy="23812"/>
                </a:xfrm>
                <a:custGeom>
                  <a:avLst/>
                  <a:gdLst>
                    <a:gd name="connsiteX0" fmla="*/ 0 w 16192"/>
                    <a:gd name="connsiteY0" fmla="*/ 14288 h 23812"/>
                    <a:gd name="connsiteX1" fmla="*/ 15240 w 16192"/>
                    <a:gd name="connsiteY1" fmla="*/ 23813 h 23812"/>
                    <a:gd name="connsiteX2" fmla="*/ 16193 w 16192"/>
                    <a:gd name="connsiteY2" fmla="*/ 9525 h 23812"/>
                    <a:gd name="connsiteX3" fmla="*/ 0 w 16192"/>
                    <a:gd name="connsiteY3" fmla="*/ 0 h 238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6192" h="23812">
                      <a:moveTo>
                        <a:pt x="0" y="14288"/>
                      </a:moveTo>
                      <a:lnTo>
                        <a:pt x="15240" y="23813"/>
                      </a:lnTo>
                      <a:lnTo>
                        <a:pt x="16193" y="952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90" name="Freeform: Shape 289">
                  <a:extLst>
                    <a:ext uri="{FF2B5EF4-FFF2-40B4-BE49-F238E27FC236}">
                      <a16:creationId xmlns:a16="http://schemas.microsoft.com/office/drawing/2014/main" id="{DB286DEB-927C-433F-A060-8DD3B6AC50EE}"/>
                    </a:ext>
                  </a:extLst>
                </p:cNvPr>
                <p:cNvSpPr/>
                <p:nvPr/>
              </p:nvSpPr>
              <p:spPr>
                <a:xfrm>
                  <a:off x="5908356" y="4886915"/>
                  <a:ext cx="16192" cy="22860"/>
                </a:xfrm>
                <a:custGeom>
                  <a:avLst/>
                  <a:gdLst>
                    <a:gd name="connsiteX0" fmla="*/ 0 w 16192"/>
                    <a:gd name="connsiteY0" fmla="*/ 13335 h 22860"/>
                    <a:gd name="connsiteX1" fmla="*/ 16193 w 16192"/>
                    <a:gd name="connsiteY1" fmla="*/ 22860 h 22860"/>
                    <a:gd name="connsiteX2" fmla="*/ 16193 w 16192"/>
                    <a:gd name="connsiteY2" fmla="*/ 8573 h 22860"/>
                    <a:gd name="connsiteX3" fmla="*/ 0 w 16192"/>
                    <a:gd name="connsiteY3" fmla="*/ 0 h 228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6192" h="22860">
                      <a:moveTo>
                        <a:pt x="0" y="13335"/>
                      </a:moveTo>
                      <a:lnTo>
                        <a:pt x="16193" y="22860"/>
                      </a:lnTo>
                      <a:lnTo>
                        <a:pt x="16193" y="857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291" name="Graphic 1">
                <a:extLst>
                  <a:ext uri="{FF2B5EF4-FFF2-40B4-BE49-F238E27FC236}">
                    <a16:creationId xmlns:a16="http://schemas.microsoft.com/office/drawing/2014/main" id="{60552E3E-A00F-442D-A1F8-E49CCCAA6EA5}"/>
                  </a:ext>
                </a:extLst>
              </p:cNvPr>
              <p:cNvGrpSpPr/>
              <p:nvPr/>
            </p:nvGrpSpPr>
            <p:grpSpPr>
              <a:xfrm>
                <a:off x="5908356" y="4903107"/>
                <a:ext cx="36195" cy="34289"/>
                <a:chOff x="5908356" y="4903107"/>
                <a:chExt cx="36195" cy="34289"/>
              </a:xfrm>
              <a:solidFill>
                <a:srgbClr val="FFFFFF"/>
              </a:solidFill>
            </p:grpSpPr>
            <p:sp>
              <p:nvSpPr>
                <p:cNvPr id="292" name="Freeform: Shape 291">
                  <a:extLst>
                    <a:ext uri="{FF2B5EF4-FFF2-40B4-BE49-F238E27FC236}">
                      <a16:creationId xmlns:a16="http://schemas.microsoft.com/office/drawing/2014/main" id="{DA30CA03-10B3-4624-B6BE-1DCF682A0DBA}"/>
                    </a:ext>
                  </a:extLst>
                </p:cNvPr>
                <p:cNvSpPr/>
                <p:nvPr/>
              </p:nvSpPr>
              <p:spPr>
                <a:xfrm>
                  <a:off x="5928359" y="4914537"/>
                  <a:ext cx="16192" cy="22859"/>
                </a:xfrm>
                <a:custGeom>
                  <a:avLst/>
                  <a:gdLst>
                    <a:gd name="connsiteX0" fmla="*/ 0 w 16192"/>
                    <a:gd name="connsiteY0" fmla="*/ 14288 h 22859"/>
                    <a:gd name="connsiteX1" fmla="*/ 15240 w 16192"/>
                    <a:gd name="connsiteY1" fmla="*/ 22860 h 22859"/>
                    <a:gd name="connsiteX2" fmla="*/ 16193 w 16192"/>
                    <a:gd name="connsiteY2" fmla="*/ 9525 h 22859"/>
                    <a:gd name="connsiteX3" fmla="*/ 0 w 16192"/>
                    <a:gd name="connsiteY3" fmla="*/ 0 h 228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6192" h="22859">
                      <a:moveTo>
                        <a:pt x="0" y="14288"/>
                      </a:moveTo>
                      <a:lnTo>
                        <a:pt x="15240" y="22860"/>
                      </a:lnTo>
                      <a:lnTo>
                        <a:pt x="16193" y="952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93" name="Freeform: Shape 292">
                  <a:extLst>
                    <a:ext uri="{FF2B5EF4-FFF2-40B4-BE49-F238E27FC236}">
                      <a16:creationId xmlns:a16="http://schemas.microsoft.com/office/drawing/2014/main" id="{4C632A8D-9F46-4EAD-A184-88B9575AC3E8}"/>
                    </a:ext>
                  </a:extLst>
                </p:cNvPr>
                <p:cNvSpPr/>
                <p:nvPr/>
              </p:nvSpPr>
              <p:spPr>
                <a:xfrm>
                  <a:off x="5908356" y="4903107"/>
                  <a:ext cx="16192" cy="23812"/>
                </a:xfrm>
                <a:custGeom>
                  <a:avLst/>
                  <a:gdLst>
                    <a:gd name="connsiteX0" fmla="*/ 0 w 16192"/>
                    <a:gd name="connsiteY0" fmla="*/ 14288 h 23812"/>
                    <a:gd name="connsiteX1" fmla="*/ 16193 w 16192"/>
                    <a:gd name="connsiteY1" fmla="*/ 23813 h 23812"/>
                    <a:gd name="connsiteX2" fmla="*/ 16193 w 16192"/>
                    <a:gd name="connsiteY2" fmla="*/ 9525 h 23812"/>
                    <a:gd name="connsiteX3" fmla="*/ 0 w 16192"/>
                    <a:gd name="connsiteY3" fmla="*/ 0 h 238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6192" h="23812">
                      <a:moveTo>
                        <a:pt x="0" y="14288"/>
                      </a:moveTo>
                      <a:lnTo>
                        <a:pt x="16193" y="23813"/>
                      </a:lnTo>
                      <a:lnTo>
                        <a:pt x="16193" y="952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sp>
            <p:nvSpPr>
              <p:cNvPr id="294" name="Freeform: Shape 293">
                <a:extLst>
                  <a:ext uri="{FF2B5EF4-FFF2-40B4-BE49-F238E27FC236}">
                    <a16:creationId xmlns:a16="http://schemas.microsoft.com/office/drawing/2014/main" id="{1296A8C3-D1D8-4798-B623-8A030FD4B316}"/>
                  </a:ext>
                </a:extLst>
              </p:cNvPr>
              <p:cNvSpPr/>
              <p:nvPr/>
            </p:nvSpPr>
            <p:spPr>
              <a:xfrm>
                <a:off x="5917881" y="4869375"/>
                <a:ext cx="14287" cy="15076"/>
              </a:xfrm>
              <a:custGeom>
                <a:avLst/>
                <a:gdLst>
                  <a:gd name="connsiteX0" fmla="*/ 6668 w 14287"/>
                  <a:gd name="connsiteY0" fmla="*/ 1347 h 15076"/>
                  <a:gd name="connsiteX1" fmla="*/ 1905 w 14287"/>
                  <a:gd name="connsiteY1" fmla="*/ 395 h 15076"/>
                  <a:gd name="connsiteX2" fmla="*/ 0 w 14287"/>
                  <a:gd name="connsiteY2" fmla="*/ 3252 h 15076"/>
                  <a:gd name="connsiteX3" fmla="*/ 1905 w 14287"/>
                  <a:gd name="connsiteY3" fmla="*/ 8967 h 15076"/>
                  <a:gd name="connsiteX4" fmla="*/ 7620 w 14287"/>
                  <a:gd name="connsiteY4" fmla="*/ 13730 h 15076"/>
                  <a:gd name="connsiteX5" fmla="*/ 12383 w 14287"/>
                  <a:gd name="connsiteY5" fmla="*/ 14682 h 15076"/>
                  <a:gd name="connsiteX6" fmla="*/ 14288 w 14287"/>
                  <a:gd name="connsiteY6" fmla="*/ 11825 h 15076"/>
                  <a:gd name="connsiteX7" fmla="*/ 12383 w 14287"/>
                  <a:gd name="connsiteY7" fmla="*/ 6110 h 15076"/>
                  <a:gd name="connsiteX8" fmla="*/ 6668 w 14287"/>
                  <a:gd name="connsiteY8" fmla="*/ 1347 h 150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4287" h="15076">
                    <a:moveTo>
                      <a:pt x="6668" y="1347"/>
                    </a:moveTo>
                    <a:cubicBezTo>
                      <a:pt x="5715" y="395"/>
                      <a:pt x="3810" y="-558"/>
                      <a:pt x="1905" y="395"/>
                    </a:cubicBezTo>
                    <a:cubicBezTo>
                      <a:pt x="0" y="395"/>
                      <a:pt x="0" y="2300"/>
                      <a:pt x="0" y="3252"/>
                    </a:cubicBezTo>
                    <a:cubicBezTo>
                      <a:pt x="0" y="5157"/>
                      <a:pt x="953" y="7062"/>
                      <a:pt x="1905" y="8967"/>
                    </a:cubicBezTo>
                    <a:cubicBezTo>
                      <a:pt x="2858" y="10872"/>
                      <a:pt x="4763" y="12777"/>
                      <a:pt x="7620" y="13730"/>
                    </a:cubicBezTo>
                    <a:cubicBezTo>
                      <a:pt x="8573" y="14682"/>
                      <a:pt x="10478" y="15635"/>
                      <a:pt x="12383" y="14682"/>
                    </a:cubicBezTo>
                    <a:cubicBezTo>
                      <a:pt x="14288" y="14682"/>
                      <a:pt x="14288" y="12777"/>
                      <a:pt x="14288" y="11825"/>
                    </a:cubicBezTo>
                    <a:cubicBezTo>
                      <a:pt x="14288" y="9920"/>
                      <a:pt x="13335" y="8015"/>
                      <a:pt x="12383" y="6110"/>
                    </a:cubicBezTo>
                    <a:cubicBezTo>
                      <a:pt x="10478" y="4205"/>
                      <a:pt x="8573" y="2300"/>
                      <a:pt x="6668" y="1347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95" name="Graphic 1">
              <a:extLst>
                <a:ext uri="{FF2B5EF4-FFF2-40B4-BE49-F238E27FC236}">
                  <a16:creationId xmlns:a16="http://schemas.microsoft.com/office/drawing/2014/main" id="{60552E3E-A00F-442D-A1F8-E49CCCAA6EA5}"/>
                </a:ext>
              </a:extLst>
            </p:cNvPr>
            <p:cNvGrpSpPr/>
            <p:nvPr/>
          </p:nvGrpSpPr>
          <p:grpSpPr>
            <a:xfrm>
              <a:off x="5926451" y="4420141"/>
              <a:ext cx="204787" cy="196213"/>
              <a:chOff x="5926454" y="4420190"/>
              <a:chExt cx="204787" cy="196215"/>
            </a:xfrm>
            <a:solidFill>
              <a:schemeClr val="accent1"/>
            </a:solidFill>
          </p:grpSpPr>
          <p:sp>
            <p:nvSpPr>
              <p:cNvPr id="296" name="Freeform: Shape 295">
                <a:extLst>
                  <a:ext uri="{FF2B5EF4-FFF2-40B4-BE49-F238E27FC236}">
                    <a16:creationId xmlns:a16="http://schemas.microsoft.com/office/drawing/2014/main" id="{9C1EF48A-4313-411D-B0C1-08CB2C68BFA2}"/>
                  </a:ext>
                </a:extLst>
              </p:cNvPr>
              <p:cNvSpPr/>
              <p:nvPr/>
            </p:nvSpPr>
            <p:spPr>
              <a:xfrm>
                <a:off x="5926454" y="4488769"/>
                <a:ext cx="82867" cy="127635"/>
              </a:xfrm>
              <a:custGeom>
                <a:avLst/>
                <a:gdLst>
                  <a:gd name="connsiteX0" fmla="*/ 82868 w 82867"/>
                  <a:gd name="connsiteY0" fmla="*/ 69533 h 127635"/>
                  <a:gd name="connsiteX1" fmla="*/ 0 w 82867"/>
                  <a:gd name="connsiteY1" fmla="*/ 0 h 127635"/>
                  <a:gd name="connsiteX2" fmla="*/ 0 w 82867"/>
                  <a:gd name="connsiteY2" fmla="*/ 80963 h 127635"/>
                  <a:gd name="connsiteX3" fmla="*/ 82868 w 82867"/>
                  <a:gd name="connsiteY3" fmla="*/ 127635 h 1276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867" h="127635">
                    <a:moveTo>
                      <a:pt x="82868" y="69533"/>
                    </a:moveTo>
                    <a:lnTo>
                      <a:pt x="0" y="0"/>
                    </a:lnTo>
                    <a:lnTo>
                      <a:pt x="0" y="80963"/>
                    </a:lnTo>
                    <a:lnTo>
                      <a:pt x="82868" y="127635"/>
                    </a:lnTo>
                    <a:close/>
                  </a:path>
                </a:pathLst>
              </a:custGeom>
              <a:solidFill>
                <a:srgbClr val="8F462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97" name="Freeform: Shape 296">
                <a:extLst>
                  <a:ext uri="{FF2B5EF4-FFF2-40B4-BE49-F238E27FC236}">
                    <a16:creationId xmlns:a16="http://schemas.microsoft.com/office/drawing/2014/main" id="{BCF51E15-5CCC-4271-87D6-846CC85E912F}"/>
                  </a:ext>
                </a:extLst>
              </p:cNvPr>
              <p:cNvSpPr/>
              <p:nvPr/>
            </p:nvSpPr>
            <p:spPr>
              <a:xfrm>
                <a:off x="6009322" y="4488769"/>
                <a:ext cx="121919" cy="127635"/>
              </a:xfrm>
              <a:custGeom>
                <a:avLst/>
                <a:gdLst>
                  <a:gd name="connsiteX0" fmla="*/ 0 w 121919"/>
                  <a:gd name="connsiteY0" fmla="*/ 127635 h 127635"/>
                  <a:gd name="connsiteX1" fmla="*/ 0 w 121919"/>
                  <a:gd name="connsiteY1" fmla="*/ 69533 h 127635"/>
                  <a:gd name="connsiteX2" fmla="*/ 120967 w 121919"/>
                  <a:gd name="connsiteY2" fmla="*/ 0 h 127635"/>
                  <a:gd name="connsiteX3" fmla="*/ 121920 w 121919"/>
                  <a:gd name="connsiteY3" fmla="*/ 58103 h 1276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1919" h="127635">
                    <a:moveTo>
                      <a:pt x="0" y="127635"/>
                    </a:moveTo>
                    <a:lnTo>
                      <a:pt x="0" y="69533"/>
                    </a:lnTo>
                    <a:lnTo>
                      <a:pt x="120967" y="0"/>
                    </a:lnTo>
                    <a:lnTo>
                      <a:pt x="121920" y="58103"/>
                    </a:lnTo>
                    <a:close/>
                  </a:path>
                </a:pathLst>
              </a:custGeom>
              <a:solidFill>
                <a:srgbClr val="571D0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98" name="Freeform: Shape 297">
                <a:extLst>
                  <a:ext uri="{FF2B5EF4-FFF2-40B4-BE49-F238E27FC236}">
                    <a16:creationId xmlns:a16="http://schemas.microsoft.com/office/drawing/2014/main" id="{9E9390EE-74CF-4CD0-A4B2-9208F1AF5CF5}"/>
                  </a:ext>
                </a:extLst>
              </p:cNvPr>
              <p:cNvSpPr/>
              <p:nvPr/>
            </p:nvSpPr>
            <p:spPr>
              <a:xfrm>
                <a:off x="5926454" y="4420190"/>
                <a:ext cx="203834" cy="138112"/>
              </a:xfrm>
              <a:custGeom>
                <a:avLst/>
                <a:gdLst>
                  <a:gd name="connsiteX0" fmla="*/ 82868 w 203834"/>
                  <a:gd name="connsiteY0" fmla="*/ 138113 h 138112"/>
                  <a:gd name="connsiteX1" fmla="*/ 0 w 203834"/>
                  <a:gd name="connsiteY1" fmla="*/ 68580 h 138112"/>
                  <a:gd name="connsiteX2" fmla="*/ 121920 w 203834"/>
                  <a:gd name="connsiteY2" fmla="*/ 0 h 138112"/>
                  <a:gd name="connsiteX3" fmla="*/ 203835 w 203834"/>
                  <a:gd name="connsiteY3" fmla="*/ 69533 h 1381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3834" h="138112">
                    <a:moveTo>
                      <a:pt x="82868" y="138113"/>
                    </a:moveTo>
                    <a:lnTo>
                      <a:pt x="0" y="68580"/>
                    </a:lnTo>
                    <a:lnTo>
                      <a:pt x="121920" y="0"/>
                    </a:lnTo>
                    <a:lnTo>
                      <a:pt x="203835" y="69533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99" name="Freeform: Shape 298">
                <a:extLst>
                  <a:ext uri="{FF2B5EF4-FFF2-40B4-BE49-F238E27FC236}">
                    <a16:creationId xmlns:a16="http://schemas.microsoft.com/office/drawing/2014/main" id="{48BED5B1-9D5E-4F7A-A535-F2DD35E1797F}"/>
                  </a:ext>
                </a:extLst>
              </p:cNvPr>
              <p:cNvSpPr/>
              <p:nvPr/>
            </p:nvSpPr>
            <p:spPr>
              <a:xfrm>
                <a:off x="5946456" y="4534842"/>
                <a:ext cx="37147" cy="67274"/>
              </a:xfrm>
              <a:custGeom>
                <a:avLst/>
                <a:gdLst>
                  <a:gd name="connsiteX0" fmla="*/ 37148 w 37147"/>
                  <a:gd name="connsiteY0" fmla="*/ 33937 h 67274"/>
                  <a:gd name="connsiteX1" fmla="*/ 37148 w 37147"/>
                  <a:gd name="connsiteY1" fmla="*/ 67275 h 67274"/>
                  <a:gd name="connsiteX2" fmla="*/ 0 w 37147"/>
                  <a:gd name="connsiteY2" fmla="*/ 46320 h 67274"/>
                  <a:gd name="connsiteX3" fmla="*/ 0 w 37147"/>
                  <a:gd name="connsiteY3" fmla="*/ 12982 h 67274"/>
                  <a:gd name="connsiteX4" fmla="*/ 37148 w 37147"/>
                  <a:gd name="connsiteY4" fmla="*/ 33937 h 672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7147" h="67274">
                    <a:moveTo>
                      <a:pt x="37148" y="33937"/>
                    </a:moveTo>
                    <a:lnTo>
                      <a:pt x="37148" y="67275"/>
                    </a:lnTo>
                    <a:lnTo>
                      <a:pt x="0" y="46320"/>
                    </a:lnTo>
                    <a:lnTo>
                      <a:pt x="0" y="12982"/>
                    </a:lnTo>
                    <a:cubicBezTo>
                      <a:pt x="0" y="-14640"/>
                      <a:pt x="37148" y="6315"/>
                      <a:pt x="37148" y="33937"/>
                    </a:cubicBezTo>
                    <a:close/>
                  </a:path>
                </a:pathLst>
              </a:custGeom>
              <a:solidFill>
                <a:srgbClr val="B8B4A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00" name="Freeform: Shape 299">
                <a:extLst>
                  <a:ext uri="{FF2B5EF4-FFF2-40B4-BE49-F238E27FC236}">
                    <a16:creationId xmlns:a16="http://schemas.microsoft.com/office/drawing/2014/main" id="{46BB9441-1816-4360-B68E-56AFE6D5E410}"/>
                  </a:ext>
                </a:extLst>
              </p:cNvPr>
              <p:cNvSpPr/>
              <p:nvPr/>
            </p:nvSpPr>
            <p:spPr>
              <a:xfrm>
                <a:off x="5949314" y="4556397"/>
                <a:ext cx="14287" cy="30479"/>
              </a:xfrm>
              <a:custGeom>
                <a:avLst/>
                <a:gdLst>
                  <a:gd name="connsiteX0" fmla="*/ 0 w 14287"/>
                  <a:gd name="connsiteY0" fmla="*/ 0 h 30479"/>
                  <a:gd name="connsiteX1" fmla="*/ 0 w 14287"/>
                  <a:gd name="connsiteY1" fmla="*/ 21908 h 30479"/>
                  <a:gd name="connsiteX2" fmla="*/ 14288 w 14287"/>
                  <a:gd name="connsiteY2" fmla="*/ 30480 h 30479"/>
                  <a:gd name="connsiteX3" fmla="*/ 14288 w 14287"/>
                  <a:gd name="connsiteY3" fmla="*/ 8572 h 304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287" h="30479">
                    <a:moveTo>
                      <a:pt x="0" y="0"/>
                    </a:moveTo>
                    <a:lnTo>
                      <a:pt x="0" y="21908"/>
                    </a:lnTo>
                    <a:lnTo>
                      <a:pt x="14288" y="30480"/>
                    </a:lnTo>
                    <a:lnTo>
                      <a:pt x="14288" y="8572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01" name="Freeform: Shape 300">
                <a:extLst>
                  <a:ext uri="{FF2B5EF4-FFF2-40B4-BE49-F238E27FC236}">
                    <a16:creationId xmlns:a16="http://schemas.microsoft.com/office/drawing/2014/main" id="{06489D5C-81A0-48EE-A6FA-8A37B766C83A}"/>
                  </a:ext>
                </a:extLst>
              </p:cNvPr>
              <p:cNvSpPr/>
              <p:nvPr/>
            </p:nvSpPr>
            <p:spPr>
              <a:xfrm>
                <a:off x="5949314" y="4536972"/>
                <a:ext cx="14287" cy="24187"/>
              </a:xfrm>
              <a:custGeom>
                <a:avLst/>
                <a:gdLst>
                  <a:gd name="connsiteX0" fmla="*/ 1905 w 14287"/>
                  <a:gd name="connsiteY0" fmla="*/ 1328 h 24187"/>
                  <a:gd name="connsiteX1" fmla="*/ 0 w 14287"/>
                  <a:gd name="connsiteY1" fmla="*/ 9900 h 24187"/>
                  <a:gd name="connsiteX2" fmla="*/ 0 w 14287"/>
                  <a:gd name="connsiteY2" fmla="*/ 15615 h 24187"/>
                  <a:gd name="connsiteX3" fmla="*/ 14288 w 14287"/>
                  <a:gd name="connsiteY3" fmla="*/ 24188 h 24187"/>
                  <a:gd name="connsiteX4" fmla="*/ 14288 w 14287"/>
                  <a:gd name="connsiteY4" fmla="*/ 2280 h 24187"/>
                  <a:gd name="connsiteX5" fmla="*/ 1905 w 14287"/>
                  <a:gd name="connsiteY5" fmla="*/ 1328 h 241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4287" h="24187">
                    <a:moveTo>
                      <a:pt x="1905" y="1328"/>
                    </a:moveTo>
                    <a:cubicBezTo>
                      <a:pt x="953" y="3233"/>
                      <a:pt x="0" y="6090"/>
                      <a:pt x="0" y="9900"/>
                    </a:cubicBezTo>
                    <a:lnTo>
                      <a:pt x="0" y="15615"/>
                    </a:lnTo>
                    <a:lnTo>
                      <a:pt x="14288" y="24188"/>
                    </a:lnTo>
                    <a:lnTo>
                      <a:pt x="14288" y="2280"/>
                    </a:lnTo>
                    <a:cubicBezTo>
                      <a:pt x="9525" y="-577"/>
                      <a:pt x="4763" y="-577"/>
                      <a:pt x="1905" y="1328"/>
                    </a:cubicBez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02" name="Freeform: Shape 301">
                <a:extLst>
                  <a:ext uri="{FF2B5EF4-FFF2-40B4-BE49-F238E27FC236}">
                    <a16:creationId xmlns:a16="http://schemas.microsoft.com/office/drawing/2014/main" id="{A8519556-EB43-4A1F-9E37-1CB0CA578E6E}"/>
                  </a:ext>
                </a:extLst>
              </p:cNvPr>
              <p:cNvSpPr/>
              <p:nvPr/>
            </p:nvSpPr>
            <p:spPr>
              <a:xfrm>
                <a:off x="5967412" y="4541157"/>
                <a:ext cx="14287" cy="30479"/>
              </a:xfrm>
              <a:custGeom>
                <a:avLst/>
                <a:gdLst>
                  <a:gd name="connsiteX0" fmla="*/ 0 w 14287"/>
                  <a:gd name="connsiteY0" fmla="*/ 0 h 30479"/>
                  <a:gd name="connsiteX1" fmla="*/ 0 w 14287"/>
                  <a:gd name="connsiteY1" fmla="*/ 21908 h 30479"/>
                  <a:gd name="connsiteX2" fmla="*/ 14288 w 14287"/>
                  <a:gd name="connsiteY2" fmla="*/ 30480 h 30479"/>
                  <a:gd name="connsiteX3" fmla="*/ 14288 w 14287"/>
                  <a:gd name="connsiteY3" fmla="*/ 26670 h 30479"/>
                  <a:gd name="connsiteX4" fmla="*/ 0 w 14287"/>
                  <a:gd name="connsiteY4" fmla="*/ 0 h 304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287" h="30479">
                    <a:moveTo>
                      <a:pt x="0" y="0"/>
                    </a:moveTo>
                    <a:lnTo>
                      <a:pt x="0" y="21908"/>
                    </a:lnTo>
                    <a:lnTo>
                      <a:pt x="14288" y="30480"/>
                    </a:lnTo>
                    <a:lnTo>
                      <a:pt x="14288" y="26670"/>
                    </a:lnTo>
                    <a:cubicBezTo>
                      <a:pt x="14288" y="15240"/>
                      <a:pt x="7620" y="4763"/>
                      <a:pt x="0" y="0"/>
                    </a:cubicBez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03" name="Freeform: Shape 302">
                <a:extLst>
                  <a:ext uri="{FF2B5EF4-FFF2-40B4-BE49-F238E27FC236}">
                    <a16:creationId xmlns:a16="http://schemas.microsoft.com/office/drawing/2014/main" id="{BB304FC8-73E9-463A-81BC-EEE4B6136C22}"/>
                  </a:ext>
                </a:extLst>
              </p:cNvPr>
              <p:cNvSpPr/>
              <p:nvPr/>
            </p:nvSpPr>
            <p:spPr>
              <a:xfrm>
                <a:off x="5967412" y="4566874"/>
                <a:ext cx="14287" cy="29527"/>
              </a:xfrm>
              <a:custGeom>
                <a:avLst/>
                <a:gdLst>
                  <a:gd name="connsiteX0" fmla="*/ 0 w 14287"/>
                  <a:gd name="connsiteY0" fmla="*/ 0 h 29527"/>
                  <a:gd name="connsiteX1" fmla="*/ 0 w 14287"/>
                  <a:gd name="connsiteY1" fmla="*/ 21908 h 29527"/>
                  <a:gd name="connsiteX2" fmla="*/ 14288 w 14287"/>
                  <a:gd name="connsiteY2" fmla="*/ 29528 h 29527"/>
                  <a:gd name="connsiteX3" fmla="*/ 14288 w 14287"/>
                  <a:gd name="connsiteY3" fmla="*/ 7620 h 295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287" h="29527">
                    <a:moveTo>
                      <a:pt x="0" y="0"/>
                    </a:moveTo>
                    <a:lnTo>
                      <a:pt x="0" y="21908"/>
                    </a:lnTo>
                    <a:lnTo>
                      <a:pt x="14288" y="29528"/>
                    </a:lnTo>
                    <a:lnTo>
                      <a:pt x="14288" y="7620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304" name="Graphic 1">
                <a:extLst>
                  <a:ext uri="{FF2B5EF4-FFF2-40B4-BE49-F238E27FC236}">
                    <a16:creationId xmlns:a16="http://schemas.microsoft.com/office/drawing/2014/main" id="{60552E3E-A00F-442D-A1F8-E49CCCAA6EA5}"/>
                  </a:ext>
                </a:extLst>
              </p:cNvPr>
              <p:cNvGrpSpPr/>
              <p:nvPr/>
            </p:nvGrpSpPr>
            <p:grpSpPr>
              <a:xfrm>
                <a:off x="6013131" y="4497342"/>
                <a:ext cx="110490" cy="111442"/>
                <a:chOff x="6013131" y="4497342"/>
                <a:chExt cx="110490" cy="111442"/>
              </a:xfrm>
              <a:solidFill>
                <a:schemeClr val="accent1"/>
              </a:solidFill>
            </p:grpSpPr>
            <p:grpSp>
              <p:nvGrpSpPr>
                <p:cNvPr id="305" name="Graphic 1">
                  <a:extLst>
                    <a:ext uri="{FF2B5EF4-FFF2-40B4-BE49-F238E27FC236}">
                      <a16:creationId xmlns:a16="http://schemas.microsoft.com/office/drawing/2014/main" id="{60552E3E-A00F-442D-A1F8-E49CCCAA6EA5}"/>
                    </a:ext>
                  </a:extLst>
                </p:cNvPr>
                <p:cNvGrpSpPr/>
                <p:nvPr/>
              </p:nvGrpSpPr>
              <p:grpSpPr>
                <a:xfrm>
                  <a:off x="6013131" y="4553540"/>
                  <a:ext cx="12382" cy="29527"/>
                  <a:chOff x="6013131" y="4553540"/>
                  <a:chExt cx="12382" cy="29527"/>
                </a:xfrm>
                <a:solidFill>
                  <a:schemeClr val="accent1"/>
                </a:solidFill>
              </p:grpSpPr>
              <p:sp>
                <p:nvSpPr>
                  <p:cNvPr id="306" name="Freeform: Shape 305">
                    <a:extLst>
                      <a:ext uri="{FF2B5EF4-FFF2-40B4-BE49-F238E27FC236}">
                        <a16:creationId xmlns:a16="http://schemas.microsoft.com/office/drawing/2014/main" id="{8E6965A4-79DE-49B9-81C2-0503357ADCAD}"/>
                      </a:ext>
                    </a:extLst>
                  </p:cNvPr>
                  <p:cNvSpPr/>
                  <p:nvPr/>
                </p:nvSpPr>
                <p:spPr>
                  <a:xfrm>
                    <a:off x="6013131" y="4553540"/>
                    <a:ext cx="12382" cy="29527"/>
                  </a:xfrm>
                  <a:custGeom>
                    <a:avLst/>
                    <a:gdLst>
                      <a:gd name="connsiteX0" fmla="*/ 0 w 12382"/>
                      <a:gd name="connsiteY0" fmla="*/ 6667 h 29527"/>
                      <a:gd name="connsiteX1" fmla="*/ 0 w 12382"/>
                      <a:gd name="connsiteY1" fmla="*/ 29528 h 29527"/>
                      <a:gd name="connsiteX2" fmla="*/ 12382 w 12382"/>
                      <a:gd name="connsiteY2" fmla="*/ 21907 h 29527"/>
                      <a:gd name="connsiteX3" fmla="*/ 12382 w 12382"/>
                      <a:gd name="connsiteY3" fmla="*/ 0 h 295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82" h="29527">
                        <a:moveTo>
                          <a:pt x="0" y="6667"/>
                        </a:moveTo>
                        <a:lnTo>
                          <a:pt x="0" y="29528"/>
                        </a:lnTo>
                        <a:lnTo>
                          <a:pt x="12382" y="21907"/>
                        </a:lnTo>
                        <a:lnTo>
                          <a:pt x="12382" y="0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07" name="Freeform: Shape 306">
                    <a:extLst>
                      <a:ext uri="{FF2B5EF4-FFF2-40B4-BE49-F238E27FC236}">
                        <a16:creationId xmlns:a16="http://schemas.microsoft.com/office/drawing/2014/main" id="{4EA7ECB5-479E-4735-9F90-A5A69D57B144}"/>
                      </a:ext>
                    </a:extLst>
                  </p:cNvPr>
                  <p:cNvSpPr/>
                  <p:nvPr/>
                </p:nvSpPr>
                <p:spPr>
                  <a:xfrm>
                    <a:off x="6014084" y="4555444"/>
                    <a:ext cx="10477" cy="25717"/>
                  </a:xfrm>
                  <a:custGeom>
                    <a:avLst/>
                    <a:gdLst>
                      <a:gd name="connsiteX0" fmla="*/ 0 w 10477"/>
                      <a:gd name="connsiteY0" fmla="*/ 5715 h 25717"/>
                      <a:gd name="connsiteX1" fmla="*/ 10477 w 10477"/>
                      <a:gd name="connsiteY1" fmla="*/ 0 h 25717"/>
                      <a:gd name="connsiteX2" fmla="*/ 10477 w 10477"/>
                      <a:gd name="connsiteY2" fmla="*/ 20002 h 25717"/>
                      <a:gd name="connsiteX3" fmla="*/ 0 w 10477"/>
                      <a:gd name="connsiteY3" fmla="*/ 25717 h 257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25717">
                        <a:moveTo>
                          <a:pt x="0" y="5715"/>
                        </a:moveTo>
                        <a:lnTo>
                          <a:pt x="10477" y="0"/>
                        </a:lnTo>
                        <a:lnTo>
                          <a:pt x="10477" y="20002"/>
                        </a:lnTo>
                        <a:lnTo>
                          <a:pt x="0" y="25717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08" name="Freeform: Shape 307">
                    <a:extLst>
                      <a:ext uri="{FF2B5EF4-FFF2-40B4-BE49-F238E27FC236}">
                        <a16:creationId xmlns:a16="http://schemas.microsoft.com/office/drawing/2014/main" id="{F69D34AD-C5D4-4BDA-A883-45A4D0A815E8}"/>
                      </a:ext>
                    </a:extLst>
                  </p:cNvPr>
                  <p:cNvSpPr/>
                  <p:nvPr/>
                </p:nvSpPr>
                <p:spPr>
                  <a:xfrm>
                    <a:off x="6014084" y="4556397"/>
                    <a:ext cx="7619" cy="20954"/>
                  </a:xfrm>
                  <a:custGeom>
                    <a:avLst/>
                    <a:gdLst>
                      <a:gd name="connsiteX0" fmla="*/ 7620 w 7619"/>
                      <a:gd name="connsiteY0" fmla="*/ 0 h 20954"/>
                      <a:gd name="connsiteX1" fmla="*/ 7620 w 7619"/>
                      <a:gd name="connsiteY1" fmla="*/ 17145 h 20954"/>
                      <a:gd name="connsiteX2" fmla="*/ 0 w 7619"/>
                      <a:gd name="connsiteY2" fmla="*/ 20955 h 20954"/>
                      <a:gd name="connsiteX3" fmla="*/ 0 w 7619"/>
                      <a:gd name="connsiteY3" fmla="*/ 4763 h 209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19" h="20954">
                        <a:moveTo>
                          <a:pt x="7620" y="0"/>
                        </a:moveTo>
                        <a:lnTo>
                          <a:pt x="7620" y="17145"/>
                        </a:lnTo>
                        <a:lnTo>
                          <a:pt x="0" y="20955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09" name="Freeform: Shape 308">
                    <a:extLst>
                      <a:ext uri="{FF2B5EF4-FFF2-40B4-BE49-F238E27FC236}">
                        <a16:creationId xmlns:a16="http://schemas.microsoft.com/office/drawing/2014/main" id="{2673EF7D-4DBB-48D4-85D3-5E4C3EB6DC2F}"/>
                      </a:ext>
                    </a:extLst>
                  </p:cNvPr>
                  <p:cNvSpPr/>
                  <p:nvPr/>
                </p:nvSpPr>
                <p:spPr>
                  <a:xfrm>
                    <a:off x="6014084" y="4573542"/>
                    <a:ext cx="10477" cy="7619"/>
                  </a:xfrm>
                  <a:custGeom>
                    <a:avLst/>
                    <a:gdLst>
                      <a:gd name="connsiteX0" fmla="*/ 0 w 10477"/>
                      <a:gd name="connsiteY0" fmla="*/ 7620 h 7619"/>
                      <a:gd name="connsiteX1" fmla="*/ 10477 w 10477"/>
                      <a:gd name="connsiteY1" fmla="*/ 1905 h 7619"/>
                      <a:gd name="connsiteX2" fmla="*/ 7620 w 10477"/>
                      <a:gd name="connsiteY2" fmla="*/ 0 h 7619"/>
                      <a:gd name="connsiteX3" fmla="*/ 0 w 10477"/>
                      <a:gd name="connsiteY3" fmla="*/ 3810 h 76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7619">
                        <a:moveTo>
                          <a:pt x="0" y="7620"/>
                        </a:moveTo>
                        <a:lnTo>
                          <a:pt x="10477" y="1905"/>
                        </a:lnTo>
                        <a:lnTo>
                          <a:pt x="7620" y="0"/>
                        </a:lnTo>
                        <a:lnTo>
                          <a:pt x="0" y="3810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310" name="Graphic 1">
                  <a:extLst>
                    <a:ext uri="{FF2B5EF4-FFF2-40B4-BE49-F238E27FC236}">
                      <a16:creationId xmlns:a16="http://schemas.microsoft.com/office/drawing/2014/main" id="{60552E3E-A00F-442D-A1F8-E49CCCAA6EA5}"/>
                    </a:ext>
                  </a:extLst>
                </p:cNvPr>
                <p:cNvGrpSpPr/>
                <p:nvPr/>
              </p:nvGrpSpPr>
              <p:grpSpPr>
                <a:xfrm>
                  <a:off x="6062662" y="4525917"/>
                  <a:ext cx="12382" cy="29527"/>
                  <a:chOff x="6062662" y="4525917"/>
                  <a:chExt cx="12382" cy="29527"/>
                </a:xfrm>
                <a:solidFill>
                  <a:schemeClr val="accent1"/>
                </a:solidFill>
              </p:grpSpPr>
              <p:sp>
                <p:nvSpPr>
                  <p:cNvPr id="311" name="Freeform: Shape 310">
                    <a:extLst>
                      <a:ext uri="{FF2B5EF4-FFF2-40B4-BE49-F238E27FC236}">
                        <a16:creationId xmlns:a16="http://schemas.microsoft.com/office/drawing/2014/main" id="{341CF9EE-778E-4F77-A988-36CEDBF2D483}"/>
                      </a:ext>
                    </a:extLst>
                  </p:cNvPr>
                  <p:cNvSpPr/>
                  <p:nvPr/>
                </p:nvSpPr>
                <p:spPr>
                  <a:xfrm>
                    <a:off x="6062662" y="4525917"/>
                    <a:ext cx="12382" cy="29527"/>
                  </a:xfrm>
                  <a:custGeom>
                    <a:avLst/>
                    <a:gdLst>
                      <a:gd name="connsiteX0" fmla="*/ 0 w 12382"/>
                      <a:gd name="connsiteY0" fmla="*/ 6667 h 29527"/>
                      <a:gd name="connsiteX1" fmla="*/ 0 w 12382"/>
                      <a:gd name="connsiteY1" fmla="*/ 29527 h 29527"/>
                      <a:gd name="connsiteX2" fmla="*/ 12382 w 12382"/>
                      <a:gd name="connsiteY2" fmla="*/ 21907 h 29527"/>
                      <a:gd name="connsiteX3" fmla="*/ 12382 w 12382"/>
                      <a:gd name="connsiteY3" fmla="*/ 0 h 295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82" h="29527">
                        <a:moveTo>
                          <a:pt x="0" y="6667"/>
                        </a:moveTo>
                        <a:lnTo>
                          <a:pt x="0" y="29527"/>
                        </a:lnTo>
                        <a:lnTo>
                          <a:pt x="12382" y="21907"/>
                        </a:lnTo>
                        <a:lnTo>
                          <a:pt x="12382" y="0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12" name="Freeform: Shape 311">
                    <a:extLst>
                      <a:ext uri="{FF2B5EF4-FFF2-40B4-BE49-F238E27FC236}">
                        <a16:creationId xmlns:a16="http://schemas.microsoft.com/office/drawing/2014/main" id="{8DEFF7D2-A841-4E8C-ADDE-D56869BFAB8D}"/>
                      </a:ext>
                    </a:extLst>
                  </p:cNvPr>
                  <p:cNvSpPr/>
                  <p:nvPr/>
                </p:nvSpPr>
                <p:spPr>
                  <a:xfrm>
                    <a:off x="6063614" y="4527822"/>
                    <a:ext cx="10477" cy="25717"/>
                  </a:xfrm>
                  <a:custGeom>
                    <a:avLst/>
                    <a:gdLst>
                      <a:gd name="connsiteX0" fmla="*/ 0 w 10477"/>
                      <a:gd name="connsiteY0" fmla="*/ 5715 h 25717"/>
                      <a:gd name="connsiteX1" fmla="*/ 10478 w 10477"/>
                      <a:gd name="connsiteY1" fmla="*/ 0 h 25717"/>
                      <a:gd name="connsiteX2" fmla="*/ 10478 w 10477"/>
                      <a:gd name="connsiteY2" fmla="*/ 20002 h 25717"/>
                      <a:gd name="connsiteX3" fmla="*/ 0 w 10477"/>
                      <a:gd name="connsiteY3" fmla="*/ 25717 h 257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25717">
                        <a:moveTo>
                          <a:pt x="0" y="5715"/>
                        </a:moveTo>
                        <a:lnTo>
                          <a:pt x="10478" y="0"/>
                        </a:lnTo>
                        <a:lnTo>
                          <a:pt x="10478" y="20002"/>
                        </a:lnTo>
                        <a:lnTo>
                          <a:pt x="0" y="25717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13" name="Freeform: Shape 312">
                    <a:extLst>
                      <a:ext uri="{FF2B5EF4-FFF2-40B4-BE49-F238E27FC236}">
                        <a16:creationId xmlns:a16="http://schemas.microsoft.com/office/drawing/2014/main" id="{87B658B9-5E24-4E1C-B763-D25F2C8F4352}"/>
                      </a:ext>
                    </a:extLst>
                  </p:cNvPr>
                  <p:cNvSpPr/>
                  <p:nvPr/>
                </p:nvSpPr>
                <p:spPr>
                  <a:xfrm>
                    <a:off x="6063614" y="4528774"/>
                    <a:ext cx="7620" cy="21907"/>
                  </a:xfrm>
                  <a:custGeom>
                    <a:avLst/>
                    <a:gdLst>
                      <a:gd name="connsiteX0" fmla="*/ 7620 w 7620"/>
                      <a:gd name="connsiteY0" fmla="*/ 0 h 21907"/>
                      <a:gd name="connsiteX1" fmla="*/ 7620 w 7620"/>
                      <a:gd name="connsiteY1" fmla="*/ 17145 h 21907"/>
                      <a:gd name="connsiteX2" fmla="*/ 0 w 7620"/>
                      <a:gd name="connsiteY2" fmla="*/ 21908 h 21907"/>
                      <a:gd name="connsiteX3" fmla="*/ 0 w 7620"/>
                      <a:gd name="connsiteY3" fmla="*/ 4763 h 219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20" h="21907">
                        <a:moveTo>
                          <a:pt x="7620" y="0"/>
                        </a:moveTo>
                        <a:lnTo>
                          <a:pt x="7620" y="17145"/>
                        </a:lnTo>
                        <a:lnTo>
                          <a:pt x="0" y="21908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14" name="Freeform: Shape 313">
                    <a:extLst>
                      <a:ext uri="{FF2B5EF4-FFF2-40B4-BE49-F238E27FC236}">
                        <a16:creationId xmlns:a16="http://schemas.microsoft.com/office/drawing/2014/main" id="{5C57625C-9CDD-4ED9-A85D-97E86A92851F}"/>
                      </a:ext>
                    </a:extLst>
                  </p:cNvPr>
                  <p:cNvSpPr/>
                  <p:nvPr/>
                </p:nvSpPr>
                <p:spPr>
                  <a:xfrm>
                    <a:off x="6063614" y="4545919"/>
                    <a:ext cx="10477" cy="7620"/>
                  </a:xfrm>
                  <a:custGeom>
                    <a:avLst/>
                    <a:gdLst>
                      <a:gd name="connsiteX0" fmla="*/ 0 w 10477"/>
                      <a:gd name="connsiteY0" fmla="*/ 7620 h 7620"/>
                      <a:gd name="connsiteX1" fmla="*/ 10478 w 10477"/>
                      <a:gd name="connsiteY1" fmla="*/ 1905 h 7620"/>
                      <a:gd name="connsiteX2" fmla="*/ 7620 w 10477"/>
                      <a:gd name="connsiteY2" fmla="*/ 0 h 7620"/>
                      <a:gd name="connsiteX3" fmla="*/ 0 w 10477"/>
                      <a:gd name="connsiteY3" fmla="*/ 4763 h 76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7620">
                        <a:moveTo>
                          <a:pt x="0" y="7620"/>
                        </a:moveTo>
                        <a:lnTo>
                          <a:pt x="10478" y="1905"/>
                        </a:lnTo>
                        <a:lnTo>
                          <a:pt x="7620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315" name="Graphic 1">
                  <a:extLst>
                    <a:ext uri="{FF2B5EF4-FFF2-40B4-BE49-F238E27FC236}">
                      <a16:creationId xmlns:a16="http://schemas.microsoft.com/office/drawing/2014/main" id="{60552E3E-A00F-442D-A1F8-E49CCCAA6EA5}"/>
                    </a:ext>
                  </a:extLst>
                </p:cNvPr>
                <p:cNvGrpSpPr/>
                <p:nvPr/>
              </p:nvGrpSpPr>
              <p:grpSpPr>
                <a:xfrm>
                  <a:off x="6029324" y="4544967"/>
                  <a:ext cx="12382" cy="28575"/>
                  <a:chOff x="6029324" y="4544967"/>
                  <a:chExt cx="12382" cy="28575"/>
                </a:xfrm>
                <a:solidFill>
                  <a:schemeClr val="accent1"/>
                </a:solidFill>
              </p:grpSpPr>
              <p:sp>
                <p:nvSpPr>
                  <p:cNvPr id="316" name="Freeform: Shape 315">
                    <a:extLst>
                      <a:ext uri="{FF2B5EF4-FFF2-40B4-BE49-F238E27FC236}">
                        <a16:creationId xmlns:a16="http://schemas.microsoft.com/office/drawing/2014/main" id="{62DA169D-77C1-47BA-944D-FE6A431EE883}"/>
                      </a:ext>
                    </a:extLst>
                  </p:cNvPr>
                  <p:cNvSpPr/>
                  <p:nvPr/>
                </p:nvSpPr>
                <p:spPr>
                  <a:xfrm>
                    <a:off x="6029324" y="4544967"/>
                    <a:ext cx="12382" cy="28575"/>
                  </a:xfrm>
                  <a:custGeom>
                    <a:avLst/>
                    <a:gdLst>
                      <a:gd name="connsiteX0" fmla="*/ 0 w 12382"/>
                      <a:gd name="connsiteY0" fmla="*/ 6667 h 28575"/>
                      <a:gd name="connsiteX1" fmla="*/ 0 w 12382"/>
                      <a:gd name="connsiteY1" fmla="*/ 28575 h 28575"/>
                      <a:gd name="connsiteX2" fmla="*/ 12382 w 12382"/>
                      <a:gd name="connsiteY2" fmla="*/ 21907 h 28575"/>
                      <a:gd name="connsiteX3" fmla="*/ 12382 w 12382"/>
                      <a:gd name="connsiteY3" fmla="*/ 0 h 285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82" h="28575">
                        <a:moveTo>
                          <a:pt x="0" y="6667"/>
                        </a:moveTo>
                        <a:lnTo>
                          <a:pt x="0" y="28575"/>
                        </a:lnTo>
                        <a:lnTo>
                          <a:pt x="12382" y="21907"/>
                        </a:lnTo>
                        <a:lnTo>
                          <a:pt x="12382" y="0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17" name="Freeform: Shape 316">
                    <a:extLst>
                      <a:ext uri="{FF2B5EF4-FFF2-40B4-BE49-F238E27FC236}">
                        <a16:creationId xmlns:a16="http://schemas.microsoft.com/office/drawing/2014/main" id="{3BD9806B-4CAA-4813-8976-A13DA01A2977}"/>
                      </a:ext>
                    </a:extLst>
                  </p:cNvPr>
                  <p:cNvSpPr/>
                  <p:nvPr/>
                </p:nvSpPr>
                <p:spPr>
                  <a:xfrm>
                    <a:off x="6030276" y="4545919"/>
                    <a:ext cx="10477" cy="25717"/>
                  </a:xfrm>
                  <a:custGeom>
                    <a:avLst/>
                    <a:gdLst>
                      <a:gd name="connsiteX0" fmla="*/ 0 w 10477"/>
                      <a:gd name="connsiteY0" fmla="*/ 6667 h 25717"/>
                      <a:gd name="connsiteX1" fmla="*/ 10478 w 10477"/>
                      <a:gd name="connsiteY1" fmla="*/ 0 h 25717"/>
                      <a:gd name="connsiteX2" fmla="*/ 10478 w 10477"/>
                      <a:gd name="connsiteY2" fmla="*/ 20003 h 25717"/>
                      <a:gd name="connsiteX3" fmla="*/ 0 w 10477"/>
                      <a:gd name="connsiteY3" fmla="*/ 25717 h 257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25717">
                        <a:moveTo>
                          <a:pt x="0" y="6667"/>
                        </a:moveTo>
                        <a:lnTo>
                          <a:pt x="10478" y="0"/>
                        </a:lnTo>
                        <a:lnTo>
                          <a:pt x="10478" y="20003"/>
                        </a:lnTo>
                        <a:lnTo>
                          <a:pt x="0" y="25717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18" name="Freeform: Shape 317">
                    <a:extLst>
                      <a:ext uri="{FF2B5EF4-FFF2-40B4-BE49-F238E27FC236}">
                        <a16:creationId xmlns:a16="http://schemas.microsoft.com/office/drawing/2014/main" id="{EFA27264-67F1-4FF0-A621-7F9E2A17A8E1}"/>
                      </a:ext>
                    </a:extLst>
                  </p:cNvPr>
                  <p:cNvSpPr/>
                  <p:nvPr/>
                </p:nvSpPr>
                <p:spPr>
                  <a:xfrm>
                    <a:off x="6030276" y="4547824"/>
                    <a:ext cx="7620" cy="20955"/>
                  </a:xfrm>
                  <a:custGeom>
                    <a:avLst/>
                    <a:gdLst>
                      <a:gd name="connsiteX0" fmla="*/ 7620 w 7620"/>
                      <a:gd name="connsiteY0" fmla="*/ 0 h 20955"/>
                      <a:gd name="connsiteX1" fmla="*/ 7620 w 7620"/>
                      <a:gd name="connsiteY1" fmla="*/ 17145 h 20955"/>
                      <a:gd name="connsiteX2" fmla="*/ 0 w 7620"/>
                      <a:gd name="connsiteY2" fmla="*/ 20955 h 20955"/>
                      <a:gd name="connsiteX3" fmla="*/ 0 w 7620"/>
                      <a:gd name="connsiteY3" fmla="*/ 4763 h 209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20" h="20955">
                        <a:moveTo>
                          <a:pt x="7620" y="0"/>
                        </a:moveTo>
                        <a:lnTo>
                          <a:pt x="7620" y="17145"/>
                        </a:lnTo>
                        <a:lnTo>
                          <a:pt x="0" y="20955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19" name="Freeform: Shape 318">
                    <a:extLst>
                      <a:ext uri="{FF2B5EF4-FFF2-40B4-BE49-F238E27FC236}">
                        <a16:creationId xmlns:a16="http://schemas.microsoft.com/office/drawing/2014/main" id="{6A548833-EADD-4888-9F2D-74F14539A9C4}"/>
                      </a:ext>
                    </a:extLst>
                  </p:cNvPr>
                  <p:cNvSpPr/>
                  <p:nvPr/>
                </p:nvSpPr>
                <p:spPr>
                  <a:xfrm>
                    <a:off x="6030276" y="4564969"/>
                    <a:ext cx="10477" cy="6667"/>
                  </a:xfrm>
                  <a:custGeom>
                    <a:avLst/>
                    <a:gdLst>
                      <a:gd name="connsiteX0" fmla="*/ 0 w 10477"/>
                      <a:gd name="connsiteY0" fmla="*/ 6667 h 6667"/>
                      <a:gd name="connsiteX1" fmla="*/ 10478 w 10477"/>
                      <a:gd name="connsiteY1" fmla="*/ 953 h 6667"/>
                      <a:gd name="connsiteX2" fmla="*/ 7620 w 10477"/>
                      <a:gd name="connsiteY2" fmla="*/ 0 h 6667"/>
                      <a:gd name="connsiteX3" fmla="*/ 0 w 10477"/>
                      <a:gd name="connsiteY3" fmla="*/ 3810 h 66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6667">
                        <a:moveTo>
                          <a:pt x="0" y="6667"/>
                        </a:moveTo>
                        <a:lnTo>
                          <a:pt x="10478" y="953"/>
                        </a:lnTo>
                        <a:lnTo>
                          <a:pt x="7620" y="0"/>
                        </a:lnTo>
                        <a:lnTo>
                          <a:pt x="0" y="3810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320" name="Graphic 1">
                  <a:extLst>
                    <a:ext uri="{FF2B5EF4-FFF2-40B4-BE49-F238E27FC236}">
                      <a16:creationId xmlns:a16="http://schemas.microsoft.com/office/drawing/2014/main" id="{60552E3E-A00F-442D-A1F8-E49CCCAA6EA5}"/>
                    </a:ext>
                  </a:extLst>
                </p:cNvPr>
                <p:cNvGrpSpPr/>
                <p:nvPr/>
              </p:nvGrpSpPr>
              <p:grpSpPr>
                <a:xfrm>
                  <a:off x="6077901" y="4517344"/>
                  <a:ext cx="12382" cy="28575"/>
                  <a:chOff x="6077901" y="4517344"/>
                  <a:chExt cx="12382" cy="28575"/>
                </a:xfrm>
                <a:solidFill>
                  <a:schemeClr val="accent1"/>
                </a:solidFill>
              </p:grpSpPr>
              <p:sp>
                <p:nvSpPr>
                  <p:cNvPr id="321" name="Freeform: Shape 320">
                    <a:extLst>
                      <a:ext uri="{FF2B5EF4-FFF2-40B4-BE49-F238E27FC236}">
                        <a16:creationId xmlns:a16="http://schemas.microsoft.com/office/drawing/2014/main" id="{18DB23D6-327F-4EF4-9084-0BDC1D29A724}"/>
                      </a:ext>
                    </a:extLst>
                  </p:cNvPr>
                  <p:cNvSpPr/>
                  <p:nvPr/>
                </p:nvSpPr>
                <p:spPr>
                  <a:xfrm>
                    <a:off x="6077901" y="4517344"/>
                    <a:ext cx="12382" cy="28575"/>
                  </a:xfrm>
                  <a:custGeom>
                    <a:avLst/>
                    <a:gdLst>
                      <a:gd name="connsiteX0" fmla="*/ 0 w 12382"/>
                      <a:gd name="connsiteY0" fmla="*/ 6667 h 28575"/>
                      <a:gd name="connsiteX1" fmla="*/ 0 w 12382"/>
                      <a:gd name="connsiteY1" fmla="*/ 28575 h 28575"/>
                      <a:gd name="connsiteX2" fmla="*/ 12383 w 12382"/>
                      <a:gd name="connsiteY2" fmla="*/ 21908 h 28575"/>
                      <a:gd name="connsiteX3" fmla="*/ 12383 w 12382"/>
                      <a:gd name="connsiteY3" fmla="*/ 0 h 285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82" h="28575">
                        <a:moveTo>
                          <a:pt x="0" y="6667"/>
                        </a:moveTo>
                        <a:lnTo>
                          <a:pt x="0" y="28575"/>
                        </a:lnTo>
                        <a:lnTo>
                          <a:pt x="12383" y="21908"/>
                        </a:lnTo>
                        <a:lnTo>
                          <a:pt x="12383" y="0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22" name="Freeform: Shape 321">
                    <a:extLst>
                      <a:ext uri="{FF2B5EF4-FFF2-40B4-BE49-F238E27FC236}">
                        <a16:creationId xmlns:a16="http://schemas.microsoft.com/office/drawing/2014/main" id="{7C6AA9AB-EC97-4152-939E-C89038F8CADE}"/>
                      </a:ext>
                    </a:extLst>
                  </p:cNvPr>
                  <p:cNvSpPr/>
                  <p:nvPr/>
                </p:nvSpPr>
                <p:spPr>
                  <a:xfrm>
                    <a:off x="6078854" y="4518297"/>
                    <a:ext cx="10477" cy="25717"/>
                  </a:xfrm>
                  <a:custGeom>
                    <a:avLst/>
                    <a:gdLst>
                      <a:gd name="connsiteX0" fmla="*/ 0 w 10477"/>
                      <a:gd name="connsiteY0" fmla="*/ 6667 h 25717"/>
                      <a:gd name="connsiteX1" fmla="*/ 10477 w 10477"/>
                      <a:gd name="connsiteY1" fmla="*/ 0 h 25717"/>
                      <a:gd name="connsiteX2" fmla="*/ 10477 w 10477"/>
                      <a:gd name="connsiteY2" fmla="*/ 20002 h 25717"/>
                      <a:gd name="connsiteX3" fmla="*/ 0 w 10477"/>
                      <a:gd name="connsiteY3" fmla="*/ 25717 h 257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25717">
                        <a:moveTo>
                          <a:pt x="0" y="6667"/>
                        </a:moveTo>
                        <a:lnTo>
                          <a:pt x="10477" y="0"/>
                        </a:lnTo>
                        <a:lnTo>
                          <a:pt x="10477" y="20002"/>
                        </a:lnTo>
                        <a:lnTo>
                          <a:pt x="0" y="25717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23" name="Freeform: Shape 322">
                    <a:extLst>
                      <a:ext uri="{FF2B5EF4-FFF2-40B4-BE49-F238E27FC236}">
                        <a16:creationId xmlns:a16="http://schemas.microsoft.com/office/drawing/2014/main" id="{3BEBFC42-2022-4136-8A92-4930F05EE676}"/>
                      </a:ext>
                    </a:extLst>
                  </p:cNvPr>
                  <p:cNvSpPr/>
                  <p:nvPr/>
                </p:nvSpPr>
                <p:spPr>
                  <a:xfrm>
                    <a:off x="6078854" y="4520202"/>
                    <a:ext cx="7619" cy="20954"/>
                  </a:xfrm>
                  <a:custGeom>
                    <a:avLst/>
                    <a:gdLst>
                      <a:gd name="connsiteX0" fmla="*/ 7620 w 7619"/>
                      <a:gd name="connsiteY0" fmla="*/ 0 h 20954"/>
                      <a:gd name="connsiteX1" fmla="*/ 7620 w 7619"/>
                      <a:gd name="connsiteY1" fmla="*/ 16192 h 20954"/>
                      <a:gd name="connsiteX2" fmla="*/ 0 w 7619"/>
                      <a:gd name="connsiteY2" fmla="*/ 20955 h 20954"/>
                      <a:gd name="connsiteX3" fmla="*/ 0 w 7619"/>
                      <a:gd name="connsiteY3" fmla="*/ 4763 h 209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19" h="20954">
                        <a:moveTo>
                          <a:pt x="7620" y="0"/>
                        </a:moveTo>
                        <a:lnTo>
                          <a:pt x="7620" y="16192"/>
                        </a:lnTo>
                        <a:lnTo>
                          <a:pt x="0" y="20955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24" name="Freeform: Shape 323">
                    <a:extLst>
                      <a:ext uri="{FF2B5EF4-FFF2-40B4-BE49-F238E27FC236}">
                        <a16:creationId xmlns:a16="http://schemas.microsoft.com/office/drawing/2014/main" id="{2E7A894C-D09A-400D-9F60-CF8677800E5B}"/>
                      </a:ext>
                    </a:extLst>
                  </p:cNvPr>
                  <p:cNvSpPr/>
                  <p:nvPr/>
                </p:nvSpPr>
                <p:spPr>
                  <a:xfrm>
                    <a:off x="6078854" y="4536394"/>
                    <a:ext cx="10477" cy="7620"/>
                  </a:xfrm>
                  <a:custGeom>
                    <a:avLst/>
                    <a:gdLst>
                      <a:gd name="connsiteX0" fmla="*/ 0 w 10477"/>
                      <a:gd name="connsiteY0" fmla="*/ 7620 h 7620"/>
                      <a:gd name="connsiteX1" fmla="*/ 10477 w 10477"/>
                      <a:gd name="connsiteY1" fmla="*/ 1905 h 7620"/>
                      <a:gd name="connsiteX2" fmla="*/ 7620 w 10477"/>
                      <a:gd name="connsiteY2" fmla="*/ 0 h 7620"/>
                      <a:gd name="connsiteX3" fmla="*/ 0 w 10477"/>
                      <a:gd name="connsiteY3" fmla="*/ 4763 h 76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7620">
                        <a:moveTo>
                          <a:pt x="0" y="7620"/>
                        </a:moveTo>
                        <a:lnTo>
                          <a:pt x="10477" y="1905"/>
                        </a:lnTo>
                        <a:lnTo>
                          <a:pt x="7620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325" name="Graphic 1">
                  <a:extLst>
                    <a:ext uri="{FF2B5EF4-FFF2-40B4-BE49-F238E27FC236}">
                      <a16:creationId xmlns:a16="http://schemas.microsoft.com/office/drawing/2014/main" id="{60552E3E-A00F-442D-A1F8-E49CCCAA6EA5}"/>
                    </a:ext>
                  </a:extLst>
                </p:cNvPr>
                <p:cNvGrpSpPr/>
                <p:nvPr/>
              </p:nvGrpSpPr>
              <p:grpSpPr>
                <a:xfrm>
                  <a:off x="6045517" y="4535442"/>
                  <a:ext cx="12382" cy="29527"/>
                  <a:chOff x="6045517" y="4535442"/>
                  <a:chExt cx="12382" cy="29527"/>
                </a:xfrm>
                <a:solidFill>
                  <a:schemeClr val="accent1"/>
                </a:solidFill>
              </p:grpSpPr>
              <p:sp>
                <p:nvSpPr>
                  <p:cNvPr id="326" name="Freeform: Shape 325">
                    <a:extLst>
                      <a:ext uri="{FF2B5EF4-FFF2-40B4-BE49-F238E27FC236}">
                        <a16:creationId xmlns:a16="http://schemas.microsoft.com/office/drawing/2014/main" id="{151707A2-D152-488A-B4E2-3A67D9875671}"/>
                      </a:ext>
                    </a:extLst>
                  </p:cNvPr>
                  <p:cNvSpPr/>
                  <p:nvPr/>
                </p:nvSpPr>
                <p:spPr>
                  <a:xfrm>
                    <a:off x="6045517" y="4535442"/>
                    <a:ext cx="12382" cy="29527"/>
                  </a:xfrm>
                  <a:custGeom>
                    <a:avLst/>
                    <a:gdLst>
                      <a:gd name="connsiteX0" fmla="*/ 0 w 12382"/>
                      <a:gd name="connsiteY0" fmla="*/ 7620 h 29527"/>
                      <a:gd name="connsiteX1" fmla="*/ 0 w 12382"/>
                      <a:gd name="connsiteY1" fmla="*/ 29527 h 29527"/>
                      <a:gd name="connsiteX2" fmla="*/ 12382 w 12382"/>
                      <a:gd name="connsiteY2" fmla="*/ 22860 h 29527"/>
                      <a:gd name="connsiteX3" fmla="*/ 12382 w 12382"/>
                      <a:gd name="connsiteY3" fmla="*/ 0 h 295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82" h="29527">
                        <a:moveTo>
                          <a:pt x="0" y="7620"/>
                        </a:moveTo>
                        <a:lnTo>
                          <a:pt x="0" y="29527"/>
                        </a:lnTo>
                        <a:lnTo>
                          <a:pt x="12382" y="22860"/>
                        </a:lnTo>
                        <a:lnTo>
                          <a:pt x="12382" y="0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27" name="Freeform: Shape 326">
                    <a:extLst>
                      <a:ext uri="{FF2B5EF4-FFF2-40B4-BE49-F238E27FC236}">
                        <a16:creationId xmlns:a16="http://schemas.microsoft.com/office/drawing/2014/main" id="{89A1AC4A-52AC-413A-88B3-285F8F134F3E}"/>
                      </a:ext>
                    </a:extLst>
                  </p:cNvPr>
                  <p:cNvSpPr/>
                  <p:nvPr/>
                </p:nvSpPr>
                <p:spPr>
                  <a:xfrm>
                    <a:off x="6046469" y="4537347"/>
                    <a:ext cx="10477" cy="25717"/>
                  </a:xfrm>
                  <a:custGeom>
                    <a:avLst/>
                    <a:gdLst>
                      <a:gd name="connsiteX0" fmla="*/ 0 w 10477"/>
                      <a:gd name="connsiteY0" fmla="*/ 5715 h 25717"/>
                      <a:gd name="connsiteX1" fmla="*/ 10478 w 10477"/>
                      <a:gd name="connsiteY1" fmla="*/ 0 h 25717"/>
                      <a:gd name="connsiteX2" fmla="*/ 10478 w 10477"/>
                      <a:gd name="connsiteY2" fmla="*/ 20002 h 25717"/>
                      <a:gd name="connsiteX3" fmla="*/ 0 w 10477"/>
                      <a:gd name="connsiteY3" fmla="*/ 25717 h 257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25717">
                        <a:moveTo>
                          <a:pt x="0" y="5715"/>
                        </a:moveTo>
                        <a:lnTo>
                          <a:pt x="10478" y="0"/>
                        </a:lnTo>
                        <a:lnTo>
                          <a:pt x="10478" y="20002"/>
                        </a:lnTo>
                        <a:lnTo>
                          <a:pt x="0" y="25717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28" name="Freeform: Shape 327">
                    <a:extLst>
                      <a:ext uri="{FF2B5EF4-FFF2-40B4-BE49-F238E27FC236}">
                        <a16:creationId xmlns:a16="http://schemas.microsoft.com/office/drawing/2014/main" id="{A8F5883A-FFA8-4DA8-9C74-C5121F37A8ED}"/>
                      </a:ext>
                    </a:extLst>
                  </p:cNvPr>
                  <p:cNvSpPr/>
                  <p:nvPr/>
                </p:nvSpPr>
                <p:spPr>
                  <a:xfrm>
                    <a:off x="6046469" y="4539252"/>
                    <a:ext cx="7619" cy="20954"/>
                  </a:xfrm>
                  <a:custGeom>
                    <a:avLst/>
                    <a:gdLst>
                      <a:gd name="connsiteX0" fmla="*/ 7620 w 7619"/>
                      <a:gd name="connsiteY0" fmla="*/ 0 h 20954"/>
                      <a:gd name="connsiteX1" fmla="*/ 7620 w 7619"/>
                      <a:gd name="connsiteY1" fmla="*/ 16192 h 20954"/>
                      <a:gd name="connsiteX2" fmla="*/ 0 w 7619"/>
                      <a:gd name="connsiteY2" fmla="*/ 20955 h 20954"/>
                      <a:gd name="connsiteX3" fmla="*/ 0 w 7619"/>
                      <a:gd name="connsiteY3" fmla="*/ 3810 h 209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19" h="20954">
                        <a:moveTo>
                          <a:pt x="7620" y="0"/>
                        </a:moveTo>
                        <a:lnTo>
                          <a:pt x="7620" y="16192"/>
                        </a:lnTo>
                        <a:lnTo>
                          <a:pt x="0" y="20955"/>
                        </a:lnTo>
                        <a:lnTo>
                          <a:pt x="0" y="3810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29" name="Freeform: Shape 328">
                    <a:extLst>
                      <a:ext uri="{FF2B5EF4-FFF2-40B4-BE49-F238E27FC236}">
                        <a16:creationId xmlns:a16="http://schemas.microsoft.com/office/drawing/2014/main" id="{6240B027-CBC0-4B6B-A9EF-9D4753753F40}"/>
                      </a:ext>
                    </a:extLst>
                  </p:cNvPr>
                  <p:cNvSpPr/>
                  <p:nvPr/>
                </p:nvSpPr>
                <p:spPr>
                  <a:xfrm>
                    <a:off x="6046469" y="4555444"/>
                    <a:ext cx="10477" cy="7620"/>
                  </a:xfrm>
                  <a:custGeom>
                    <a:avLst/>
                    <a:gdLst>
                      <a:gd name="connsiteX0" fmla="*/ 0 w 10477"/>
                      <a:gd name="connsiteY0" fmla="*/ 7620 h 7620"/>
                      <a:gd name="connsiteX1" fmla="*/ 10478 w 10477"/>
                      <a:gd name="connsiteY1" fmla="*/ 1905 h 7620"/>
                      <a:gd name="connsiteX2" fmla="*/ 7620 w 10477"/>
                      <a:gd name="connsiteY2" fmla="*/ 0 h 7620"/>
                      <a:gd name="connsiteX3" fmla="*/ 0 w 10477"/>
                      <a:gd name="connsiteY3" fmla="*/ 4763 h 76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7620">
                        <a:moveTo>
                          <a:pt x="0" y="7620"/>
                        </a:moveTo>
                        <a:lnTo>
                          <a:pt x="10478" y="1905"/>
                        </a:lnTo>
                        <a:lnTo>
                          <a:pt x="7620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330" name="Graphic 1">
                  <a:extLst>
                    <a:ext uri="{FF2B5EF4-FFF2-40B4-BE49-F238E27FC236}">
                      <a16:creationId xmlns:a16="http://schemas.microsoft.com/office/drawing/2014/main" id="{60552E3E-A00F-442D-A1F8-E49CCCAA6EA5}"/>
                    </a:ext>
                  </a:extLst>
                </p:cNvPr>
                <p:cNvGrpSpPr/>
                <p:nvPr/>
              </p:nvGrpSpPr>
              <p:grpSpPr>
                <a:xfrm>
                  <a:off x="6094094" y="4507819"/>
                  <a:ext cx="12382" cy="29527"/>
                  <a:chOff x="6094094" y="4507819"/>
                  <a:chExt cx="12382" cy="29527"/>
                </a:xfrm>
                <a:solidFill>
                  <a:schemeClr val="accent1"/>
                </a:solidFill>
              </p:grpSpPr>
              <p:sp>
                <p:nvSpPr>
                  <p:cNvPr id="331" name="Freeform: Shape 330">
                    <a:extLst>
                      <a:ext uri="{FF2B5EF4-FFF2-40B4-BE49-F238E27FC236}">
                        <a16:creationId xmlns:a16="http://schemas.microsoft.com/office/drawing/2014/main" id="{87187564-2225-43A4-B668-430C8F452DAE}"/>
                      </a:ext>
                    </a:extLst>
                  </p:cNvPr>
                  <p:cNvSpPr/>
                  <p:nvPr/>
                </p:nvSpPr>
                <p:spPr>
                  <a:xfrm>
                    <a:off x="6094094" y="4507819"/>
                    <a:ext cx="12382" cy="29527"/>
                  </a:xfrm>
                  <a:custGeom>
                    <a:avLst/>
                    <a:gdLst>
                      <a:gd name="connsiteX0" fmla="*/ 0 w 12382"/>
                      <a:gd name="connsiteY0" fmla="*/ 6667 h 29527"/>
                      <a:gd name="connsiteX1" fmla="*/ 0 w 12382"/>
                      <a:gd name="connsiteY1" fmla="*/ 29528 h 29527"/>
                      <a:gd name="connsiteX2" fmla="*/ 12382 w 12382"/>
                      <a:gd name="connsiteY2" fmla="*/ 22860 h 29527"/>
                      <a:gd name="connsiteX3" fmla="*/ 12382 w 12382"/>
                      <a:gd name="connsiteY3" fmla="*/ 0 h 295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82" h="29527">
                        <a:moveTo>
                          <a:pt x="0" y="6667"/>
                        </a:moveTo>
                        <a:lnTo>
                          <a:pt x="0" y="29528"/>
                        </a:lnTo>
                        <a:lnTo>
                          <a:pt x="12382" y="22860"/>
                        </a:lnTo>
                        <a:lnTo>
                          <a:pt x="12382" y="0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32" name="Freeform: Shape 331">
                    <a:extLst>
                      <a:ext uri="{FF2B5EF4-FFF2-40B4-BE49-F238E27FC236}">
                        <a16:creationId xmlns:a16="http://schemas.microsoft.com/office/drawing/2014/main" id="{F9D3CDDE-66F0-4C31-B107-33AB4A31EDE0}"/>
                      </a:ext>
                    </a:extLst>
                  </p:cNvPr>
                  <p:cNvSpPr/>
                  <p:nvPr/>
                </p:nvSpPr>
                <p:spPr>
                  <a:xfrm>
                    <a:off x="6095047" y="4509724"/>
                    <a:ext cx="10477" cy="25717"/>
                  </a:xfrm>
                  <a:custGeom>
                    <a:avLst/>
                    <a:gdLst>
                      <a:gd name="connsiteX0" fmla="*/ 0 w 10477"/>
                      <a:gd name="connsiteY0" fmla="*/ 5715 h 25717"/>
                      <a:gd name="connsiteX1" fmla="*/ 10477 w 10477"/>
                      <a:gd name="connsiteY1" fmla="*/ 0 h 25717"/>
                      <a:gd name="connsiteX2" fmla="*/ 10477 w 10477"/>
                      <a:gd name="connsiteY2" fmla="*/ 20003 h 25717"/>
                      <a:gd name="connsiteX3" fmla="*/ 0 w 10477"/>
                      <a:gd name="connsiteY3" fmla="*/ 25718 h 257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25717">
                        <a:moveTo>
                          <a:pt x="0" y="5715"/>
                        </a:moveTo>
                        <a:lnTo>
                          <a:pt x="10477" y="0"/>
                        </a:lnTo>
                        <a:lnTo>
                          <a:pt x="10477" y="20003"/>
                        </a:lnTo>
                        <a:lnTo>
                          <a:pt x="0" y="25718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33" name="Freeform: Shape 332">
                    <a:extLst>
                      <a:ext uri="{FF2B5EF4-FFF2-40B4-BE49-F238E27FC236}">
                        <a16:creationId xmlns:a16="http://schemas.microsoft.com/office/drawing/2014/main" id="{D89878DB-055D-4FBC-BFED-92543D3FE39B}"/>
                      </a:ext>
                    </a:extLst>
                  </p:cNvPr>
                  <p:cNvSpPr/>
                  <p:nvPr/>
                </p:nvSpPr>
                <p:spPr>
                  <a:xfrm>
                    <a:off x="6095047" y="4511630"/>
                    <a:ext cx="7619" cy="20954"/>
                  </a:xfrm>
                  <a:custGeom>
                    <a:avLst/>
                    <a:gdLst>
                      <a:gd name="connsiteX0" fmla="*/ 7620 w 7619"/>
                      <a:gd name="connsiteY0" fmla="*/ 0 h 20954"/>
                      <a:gd name="connsiteX1" fmla="*/ 7620 w 7619"/>
                      <a:gd name="connsiteY1" fmla="*/ 16192 h 20954"/>
                      <a:gd name="connsiteX2" fmla="*/ 0 w 7619"/>
                      <a:gd name="connsiteY2" fmla="*/ 20955 h 20954"/>
                      <a:gd name="connsiteX3" fmla="*/ 0 w 7619"/>
                      <a:gd name="connsiteY3" fmla="*/ 3810 h 209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19" h="20954">
                        <a:moveTo>
                          <a:pt x="7620" y="0"/>
                        </a:moveTo>
                        <a:lnTo>
                          <a:pt x="7620" y="16192"/>
                        </a:lnTo>
                        <a:lnTo>
                          <a:pt x="0" y="20955"/>
                        </a:lnTo>
                        <a:lnTo>
                          <a:pt x="0" y="3810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34" name="Freeform: Shape 333">
                    <a:extLst>
                      <a:ext uri="{FF2B5EF4-FFF2-40B4-BE49-F238E27FC236}">
                        <a16:creationId xmlns:a16="http://schemas.microsoft.com/office/drawing/2014/main" id="{88D06F98-D5D5-443A-A51F-2A4D44F83BD9}"/>
                      </a:ext>
                    </a:extLst>
                  </p:cNvPr>
                  <p:cNvSpPr/>
                  <p:nvPr/>
                </p:nvSpPr>
                <p:spPr>
                  <a:xfrm>
                    <a:off x="6095047" y="4527822"/>
                    <a:ext cx="10477" cy="7620"/>
                  </a:xfrm>
                  <a:custGeom>
                    <a:avLst/>
                    <a:gdLst>
                      <a:gd name="connsiteX0" fmla="*/ 0 w 10477"/>
                      <a:gd name="connsiteY0" fmla="*/ 7620 h 7620"/>
                      <a:gd name="connsiteX1" fmla="*/ 10477 w 10477"/>
                      <a:gd name="connsiteY1" fmla="*/ 1905 h 7620"/>
                      <a:gd name="connsiteX2" fmla="*/ 7620 w 10477"/>
                      <a:gd name="connsiteY2" fmla="*/ 0 h 7620"/>
                      <a:gd name="connsiteX3" fmla="*/ 0 w 10477"/>
                      <a:gd name="connsiteY3" fmla="*/ 4763 h 76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7620">
                        <a:moveTo>
                          <a:pt x="0" y="7620"/>
                        </a:moveTo>
                        <a:lnTo>
                          <a:pt x="10477" y="1905"/>
                        </a:lnTo>
                        <a:lnTo>
                          <a:pt x="7620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335" name="Graphic 1">
                  <a:extLst>
                    <a:ext uri="{FF2B5EF4-FFF2-40B4-BE49-F238E27FC236}">
                      <a16:creationId xmlns:a16="http://schemas.microsoft.com/office/drawing/2014/main" id="{60552E3E-A00F-442D-A1F8-E49CCCAA6EA5}"/>
                    </a:ext>
                  </a:extLst>
                </p:cNvPr>
                <p:cNvGrpSpPr/>
                <p:nvPr/>
              </p:nvGrpSpPr>
              <p:grpSpPr>
                <a:xfrm>
                  <a:off x="6111239" y="4497342"/>
                  <a:ext cx="12382" cy="29527"/>
                  <a:chOff x="6111239" y="4497342"/>
                  <a:chExt cx="12382" cy="29527"/>
                </a:xfrm>
                <a:solidFill>
                  <a:schemeClr val="accent1"/>
                </a:solidFill>
              </p:grpSpPr>
              <p:sp>
                <p:nvSpPr>
                  <p:cNvPr id="336" name="Freeform: Shape 335">
                    <a:extLst>
                      <a:ext uri="{FF2B5EF4-FFF2-40B4-BE49-F238E27FC236}">
                        <a16:creationId xmlns:a16="http://schemas.microsoft.com/office/drawing/2014/main" id="{B9736CE2-8D76-42CC-80B5-3E791576725F}"/>
                      </a:ext>
                    </a:extLst>
                  </p:cNvPr>
                  <p:cNvSpPr/>
                  <p:nvPr/>
                </p:nvSpPr>
                <p:spPr>
                  <a:xfrm>
                    <a:off x="6111239" y="4497342"/>
                    <a:ext cx="12382" cy="29527"/>
                  </a:xfrm>
                  <a:custGeom>
                    <a:avLst/>
                    <a:gdLst>
                      <a:gd name="connsiteX0" fmla="*/ 0 w 12382"/>
                      <a:gd name="connsiteY0" fmla="*/ 6667 h 29527"/>
                      <a:gd name="connsiteX1" fmla="*/ 0 w 12382"/>
                      <a:gd name="connsiteY1" fmla="*/ 29527 h 29527"/>
                      <a:gd name="connsiteX2" fmla="*/ 12383 w 12382"/>
                      <a:gd name="connsiteY2" fmla="*/ 21907 h 29527"/>
                      <a:gd name="connsiteX3" fmla="*/ 12383 w 12382"/>
                      <a:gd name="connsiteY3" fmla="*/ 0 h 295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82" h="29527">
                        <a:moveTo>
                          <a:pt x="0" y="6667"/>
                        </a:moveTo>
                        <a:lnTo>
                          <a:pt x="0" y="29527"/>
                        </a:lnTo>
                        <a:lnTo>
                          <a:pt x="12383" y="21907"/>
                        </a:lnTo>
                        <a:lnTo>
                          <a:pt x="12383" y="0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37" name="Freeform: Shape 336">
                    <a:extLst>
                      <a:ext uri="{FF2B5EF4-FFF2-40B4-BE49-F238E27FC236}">
                        <a16:creationId xmlns:a16="http://schemas.microsoft.com/office/drawing/2014/main" id="{16E2533C-7292-4433-87A6-983A722F67E0}"/>
                      </a:ext>
                    </a:extLst>
                  </p:cNvPr>
                  <p:cNvSpPr/>
                  <p:nvPr/>
                </p:nvSpPr>
                <p:spPr>
                  <a:xfrm>
                    <a:off x="6112192" y="4499247"/>
                    <a:ext cx="10477" cy="25717"/>
                  </a:xfrm>
                  <a:custGeom>
                    <a:avLst/>
                    <a:gdLst>
                      <a:gd name="connsiteX0" fmla="*/ 0 w 10477"/>
                      <a:gd name="connsiteY0" fmla="*/ 5715 h 25717"/>
                      <a:gd name="connsiteX1" fmla="*/ 10477 w 10477"/>
                      <a:gd name="connsiteY1" fmla="*/ 0 h 25717"/>
                      <a:gd name="connsiteX2" fmla="*/ 10477 w 10477"/>
                      <a:gd name="connsiteY2" fmla="*/ 20002 h 25717"/>
                      <a:gd name="connsiteX3" fmla="*/ 0 w 10477"/>
                      <a:gd name="connsiteY3" fmla="*/ 25717 h 257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25717">
                        <a:moveTo>
                          <a:pt x="0" y="5715"/>
                        </a:moveTo>
                        <a:lnTo>
                          <a:pt x="10477" y="0"/>
                        </a:lnTo>
                        <a:lnTo>
                          <a:pt x="10477" y="20002"/>
                        </a:lnTo>
                        <a:lnTo>
                          <a:pt x="0" y="25717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38" name="Freeform: Shape 337">
                    <a:extLst>
                      <a:ext uri="{FF2B5EF4-FFF2-40B4-BE49-F238E27FC236}">
                        <a16:creationId xmlns:a16="http://schemas.microsoft.com/office/drawing/2014/main" id="{A76821C8-5B1E-4AF4-B045-8F1AF9491AE9}"/>
                      </a:ext>
                    </a:extLst>
                  </p:cNvPr>
                  <p:cNvSpPr/>
                  <p:nvPr/>
                </p:nvSpPr>
                <p:spPr>
                  <a:xfrm>
                    <a:off x="6112192" y="4500199"/>
                    <a:ext cx="7619" cy="20955"/>
                  </a:xfrm>
                  <a:custGeom>
                    <a:avLst/>
                    <a:gdLst>
                      <a:gd name="connsiteX0" fmla="*/ 7620 w 7619"/>
                      <a:gd name="connsiteY0" fmla="*/ 0 h 20955"/>
                      <a:gd name="connsiteX1" fmla="*/ 7620 w 7619"/>
                      <a:gd name="connsiteY1" fmla="*/ 17145 h 20955"/>
                      <a:gd name="connsiteX2" fmla="*/ 0 w 7619"/>
                      <a:gd name="connsiteY2" fmla="*/ 20955 h 20955"/>
                      <a:gd name="connsiteX3" fmla="*/ 0 w 7619"/>
                      <a:gd name="connsiteY3" fmla="*/ 4763 h 209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19" h="20955">
                        <a:moveTo>
                          <a:pt x="7620" y="0"/>
                        </a:moveTo>
                        <a:lnTo>
                          <a:pt x="7620" y="17145"/>
                        </a:lnTo>
                        <a:lnTo>
                          <a:pt x="0" y="20955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39" name="Freeform: Shape 338">
                    <a:extLst>
                      <a:ext uri="{FF2B5EF4-FFF2-40B4-BE49-F238E27FC236}">
                        <a16:creationId xmlns:a16="http://schemas.microsoft.com/office/drawing/2014/main" id="{174FEAED-C63F-4166-B1D6-F653DF45A26D}"/>
                      </a:ext>
                    </a:extLst>
                  </p:cNvPr>
                  <p:cNvSpPr/>
                  <p:nvPr/>
                </p:nvSpPr>
                <p:spPr>
                  <a:xfrm>
                    <a:off x="6112192" y="4517344"/>
                    <a:ext cx="10477" cy="7620"/>
                  </a:xfrm>
                  <a:custGeom>
                    <a:avLst/>
                    <a:gdLst>
                      <a:gd name="connsiteX0" fmla="*/ 0 w 10477"/>
                      <a:gd name="connsiteY0" fmla="*/ 7620 h 7620"/>
                      <a:gd name="connsiteX1" fmla="*/ 10477 w 10477"/>
                      <a:gd name="connsiteY1" fmla="*/ 1905 h 7620"/>
                      <a:gd name="connsiteX2" fmla="*/ 7620 w 10477"/>
                      <a:gd name="connsiteY2" fmla="*/ 0 h 7620"/>
                      <a:gd name="connsiteX3" fmla="*/ 0 w 10477"/>
                      <a:gd name="connsiteY3" fmla="*/ 3810 h 76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7620">
                        <a:moveTo>
                          <a:pt x="0" y="7620"/>
                        </a:moveTo>
                        <a:lnTo>
                          <a:pt x="10477" y="1905"/>
                        </a:lnTo>
                        <a:lnTo>
                          <a:pt x="7620" y="0"/>
                        </a:lnTo>
                        <a:lnTo>
                          <a:pt x="0" y="3810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340" name="Graphic 1">
                  <a:extLst>
                    <a:ext uri="{FF2B5EF4-FFF2-40B4-BE49-F238E27FC236}">
                      <a16:creationId xmlns:a16="http://schemas.microsoft.com/office/drawing/2014/main" id="{60552E3E-A00F-442D-A1F8-E49CCCAA6EA5}"/>
                    </a:ext>
                  </a:extLst>
                </p:cNvPr>
                <p:cNvGrpSpPr/>
                <p:nvPr/>
              </p:nvGrpSpPr>
              <p:grpSpPr>
                <a:xfrm>
                  <a:off x="6013131" y="4580209"/>
                  <a:ext cx="12382" cy="28575"/>
                  <a:chOff x="6013131" y="4580209"/>
                  <a:chExt cx="12382" cy="28575"/>
                </a:xfrm>
                <a:solidFill>
                  <a:schemeClr val="accent1"/>
                </a:solidFill>
              </p:grpSpPr>
              <p:sp>
                <p:nvSpPr>
                  <p:cNvPr id="341" name="Freeform: Shape 340">
                    <a:extLst>
                      <a:ext uri="{FF2B5EF4-FFF2-40B4-BE49-F238E27FC236}">
                        <a16:creationId xmlns:a16="http://schemas.microsoft.com/office/drawing/2014/main" id="{F3CDEADA-849B-4B97-AC76-0EB82BBAC06A}"/>
                      </a:ext>
                    </a:extLst>
                  </p:cNvPr>
                  <p:cNvSpPr/>
                  <p:nvPr/>
                </p:nvSpPr>
                <p:spPr>
                  <a:xfrm>
                    <a:off x="6013131" y="4580209"/>
                    <a:ext cx="12382" cy="28575"/>
                  </a:xfrm>
                  <a:custGeom>
                    <a:avLst/>
                    <a:gdLst>
                      <a:gd name="connsiteX0" fmla="*/ 0 w 12382"/>
                      <a:gd name="connsiteY0" fmla="*/ 6668 h 28575"/>
                      <a:gd name="connsiteX1" fmla="*/ 0 w 12382"/>
                      <a:gd name="connsiteY1" fmla="*/ 28575 h 28575"/>
                      <a:gd name="connsiteX2" fmla="*/ 12382 w 12382"/>
                      <a:gd name="connsiteY2" fmla="*/ 21908 h 28575"/>
                      <a:gd name="connsiteX3" fmla="*/ 12382 w 12382"/>
                      <a:gd name="connsiteY3" fmla="*/ 0 h 285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82" h="28575">
                        <a:moveTo>
                          <a:pt x="0" y="6668"/>
                        </a:moveTo>
                        <a:lnTo>
                          <a:pt x="0" y="28575"/>
                        </a:lnTo>
                        <a:lnTo>
                          <a:pt x="12382" y="21908"/>
                        </a:lnTo>
                        <a:lnTo>
                          <a:pt x="12382" y="0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42" name="Freeform: Shape 341">
                    <a:extLst>
                      <a:ext uri="{FF2B5EF4-FFF2-40B4-BE49-F238E27FC236}">
                        <a16:creationId xmlns:a16="http://schemas.microsoft.com/office/drawing/2014/main" id="{F2C8EFAD-81C3-420B-AEFE-F639D9FFB415}"/>
                      </a:ext>
                    </a:extLst>
                  </p:cNvPr>
                  <p:cNvSpPr/>
                  <p:nvPr/>
                </p:nvSpPr>
                <p:spPr>
                  <a:xfrm>
                    <a:off x="6014084" y="4582115"/>
                    <a:ext cx="10477" cy="24765"/>
                  </a:xfrm>
                  <a:custGeom>
                    <a:avLst/>
                    <a:gdLst>
                      <a:gd name="connsiteX0" fmla="*/ 0 w 10477"/>
                      <a:gd name="connsiteY0" fmla="*/ 5715 h 24765"/>
                      <a:gd name="connsiteX1" fmla="*/ 10477 w 10477"/>
                      <a:gd name="connsiteY1" fmla="*/ 0 h 24765"/>
                      <a:gd name="connsiteX2" fmla="*/ 10477 w 10477"/>
                      <a:gd name="connsiteY2" fmla="*/ 19050 h 24765"/>
                      <a:gd name="connsiteX3" fmla="*/ 0 w 10477"/>
                      <a:gd name="connsiteY3" fmla="*/ 24765 h 24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24765">
                        <a:moveTo>
                          <a:pt x="0" y="5715"/>
                        </a:moveTo>
                        <a:lnTo>
                          <a:pt x="10477" y="0"/>
                        </a:lnTo>
                        <a:lnTo>
                          <a:pt x="10477" y="19050"/>
                        </a:lnTo>
                        <a:lnTo>
                          <a:pt x="0" y="24765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43" name="Freeform: Shape 342">
                    <a:extLst>
                      <a:ext uri="{FF2B5EF4-FFF2-40B4-BE49-F238E27FC236}">
                        <a16:creationId xmlns:a16="http://schemas.microsoft.com/office/drawing/2014/main" id="{A2D01BBD-833B-4F23-ADF1-AEACEC825011}"/>
                      </a:ext>
                    </a:extLst>
                  </p:cNvPr>
                  <p:cNvSpPr/>
                  <p:nvPr/>
                </p:nvSpPr>
                <p:spPr>
                  <a:xfrm>
                    <a:off x="6014084" y="4583067"/>
                    <a:ext cx="7619" cy="20954"/>
                  </a:xfrm>
                  <a:custGeom>
                    <a:avLst/>
                    <a:gdLst>
                      <a:gd name="connsiteX0" fmla="*/ 7620 w 7619"/>
                      <a:gd name="connsiteY0" fmla="*/ 0 h 20954"/>
                      <a:gd name="connsiteX1" fmla="*/ 7620 w 7619"/>
                      <a:gd name="connsiteY1" fmla="*/ 17145 h 20954"/>
                      <a:gd name="connsiteX2" fmla="*/ 0 w 7619"/>
                      <a:gd name="connsiteY2" fmla="*/ 20955 h 20954"/>
                      <a:gd name="connsiteX3" fmla="*/ 0 w 7619"/>
                      <a:gd name="connsiteY3" fmla="*/ 4763 h 209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19" h="20954">
                        <a:moveTo>
                          <a:pt x="7620" y="0"/>
                        </a:moveTo>
                        <a:lnTo>
                          <a:pt x="7620" y="17145"/>
                        </a:lnTo>
                        <a:lnTo>
                          <a:pt x="0" y="20955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44" name="Freeform: Shape 343">
                    <a:extLst>
                      <a:ext uri="{FF2B5EF4-FFF2-40B4-BE49-F238E27FC236}">
                        <a16:creationId xmlns:a16="http://schemas.microsoft.com/office/drawing/2014/main" id="{433FE8DF-A29A-411E-987F-6B752677A7CA}"/>
                      </a:ext>
                    </a:extLst>
                  </p:cNvPr>
                  <p:cNvSpPr/>
                  <p:nvPr/>
                </p:nvSpPr>
                <p:spPr>
                  <a:xfrm>
                    <a:off x="6014084" y="4600212"/>
                    <a:ext cx="10477" cy="6667"/>
                  </a:xfrm>
                  <a:custGeom>
                    <a:avLst/>
                    <a:gdLst>
                      <a:gd name="connsiteX0" fmla="*/ 0 w 10477"/>
                      <a:gd name="connsiteY0" fmla="*/ 6668 h 6667"/>
                      <a:gd name="connsiteX1" fmla="*/ 10477 w 10477"/>
                      <a:gd name="connsiteY1" fmla="*/ 953 h 6667"/>
                      <a:gd name="connsiteX2" fmla="*/ 7620 w 10477"/>
                      <a:gd name="connsiteY2" fmla="*/ 0 h 6667"/>
                      <a:gd name="connsiteX3" fmla="*/ 0 w 10477"/>
                      <a:gd name="connsiteY3" fmla="*/ 3810 h 66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6667">
                        <a:moveTo>
                          <a:pt x="0" y="6668"/>
                        </a:moveTo>
                        <a:lnTo>
                          <a:pt x="10477" y="953"/>
                        </a:lnTo>
                        <a:lnTo>
                          <a:pt x="7620" y="0"/>
                        </a:lnTo>
                        <a:lnTo>
                          <a:pt x="0" y="3810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345" name="Graphic 1">
                  <a:extLst>
                    <a:ext uri="{FF2B5EF4-FFF2-40B4-BE49-F238E27FC236}">
                      <a16:creationId xmlns:a16="http://schemas.microsoft.com/office/drawing/2014/main" id="{60552E3E-A00F-442D-A1F8-E49CCCAA6EA5}"/>
                    </a:ext>
                  </a:extLst>
                </p:cNvPr>
                <p:cNvGrpSpPr/>
                <p:nvPr/>
              </p:nvGrpSpPr>
              <p:grpSpPr>
                <a:xfrm>
                  <a:off x="6062662" y="4552587"/>
                  <a:ext cx="12382" cy="29527"/>
                  <a:chOff x="6062662" y="4552587"/>
                  <a:chExt cx="12382" cy="29527"/>
                </a:xfrm>
                <a:solidFill>
                  <a:schemeClr val="accent1"/>
                </a:solidFill>
              </p:grpSpPr>
              <p:sp>
                <p:nvSpPr>
                  <p:cNvPr id="346" name="Freeform: Shape 345">
                    <a:extLst>
                      <a:ext uri="{FF2B5EF4-FFF2-40B4-BE49-F238E27FC236}">
                        <a16:creationId xmlns:a16="http://schemas.microsoft.com/office/drawing/2014/main" id="{3ACBA703-3B6B-4C64-B06C-DD658221CA41}"/>
                      </a:ext>
                    </a:extLst>
                  </p:cNvPr>
                  <p:cNvSpPr/>
                  <p:nvPr/>
                </p:nvSpPr>
                <p:spPr>
                  <a:xfrm>
                    <a:off x="6062662" y="4552587"/>
                    <a:ext cx="12382" cy="29527"/>
                  </a:xfrm>
                  <a:custGeom>
                    <a:avLst/>
                    <a:gdLst>
                      <a:gd name="connsiteX0" fmla="*/ 0 w 12382"/>
                      <a:gd name="connsiteY0" fmla="*/ 6668 h 29527"/>
                      <a:gd name="connsiteX1" fmla="*/ 0 w 12382"/>
                      <a:gd name="connsiteY1" fmla="*/ 29528 h 29527"/>
                      <a:gd name="connsiteX2" fmla="*/ 12382 w 12382"/>
                      <a:gd name="connsiteY2" fmla="*/ 21908 h 29527"/>
                      <a:gd name="connsiteX3" fmla="*/ 12382 w 12382"/>
                      <a:gd name="connsiteY3" fmla="*/ 0 h 295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82" h="29527">
                        <a:moveTo>
                          <a:pt x="0" y="6668"/>
                        </a:moveTo>
                        <a:lnTo>
                          <a:pt x="0" y="29528"/>
                        </a:lnTo>
                        <a:lnTo>
                          <a:pt x="12382" y="21908"/>
                        </a:lnTo>
                        <a:lnTo>
                          <a:pt x="12382" y="0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47" name="Freeform: Shape 346">
                    <a:extLst>
                      <a:ext uri="{FF2B5EF4-FFF2-40B4-BE49-F238E27FC236}">
                        <a16:creationId xmlns:a16="http://schemas.microsoft.com/office/drawing/2014/main" id="{49435BB5-8ABB-4AD7-90DC-23B9068D3C4C}"/>
                      </a:ext>
                    </a:extLst>
                  </p:cNvPr>
                  <p:cNvSpPr/>
                  <p:nvPr/>
                </p:nvSpPr>
                <p:spPr>
                  <a:xfrm>
                    <a:off x="6063614" y="4554492"/>
                    <a:ext cx="10477" cy="25717"/>
                  </a:xfrm>
                  <a:custGeom>
                    <a:avLst/>
                    <a:gdLst>
                      <a:gd name="connsiteX0" fmla="*/ 0 w 10477"/>
                      <a:gd name="connsiteY0" fmla="*/ 5715 h 25717"/>
                      <a:gd name="connsiteX1" fmla="*/ 10478 w 10477"/>
                      <a:gd name="connsiteY1" fmla="*/ 0 h 25717"/>
                      <a:gd name="connsiteX2" fmla="*/ 10478 w 10477"/>
                      <a:gd name="connsiteY2" fmla="*/ 19050 h 25717"/>
                      <a:gd name="connsiteX3" fmla="*/ 0 w 10477"/>
                      <a:gd name="connsiteY3" fmla="*/ 25717 h 257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25717">
                        <a:moveTo>
                          <a:pt x="0" y="5715"/>
                        </a:moveTo>
                        <a:lnTo>
                          <a:pt x="10478" y="0"/>
                        </a:lnTo>
                        <a:lnTo>
                          <a:pt x="10478" y="19050"/>
                        </a:lnTo>
                        <a:lnTo>
                          <a:pt x="0" y="25717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48" name="Freeform: Shape 347">
                    <a:extLst>
                      <a:ext uri="{FF2B5EF4-FFF2-40B4-BE49-F238E27FC236}">
                        <a16:creationId xmlns:a16="http://schemas.microsoft.com/office/drawing/2014/main" id="{E07D0150-9E62-41FD-8931-9CBE70AF8384}"/>
                      </a:ext>
                    </a:extLst>
                  </p:cNvPr>
                  <p:cNvSpPr/>
                  <p:nvPr/>
                </p:nvSpPr>
                <p:spPr>
                  <a:xfrm>
                    <a:off x="6063614" y="4555444"/>
                    <a:ext cx="7620" cy="20954"/>
                  </a:xfrm>
                  <a:custGeom>
                    <a:avLst/>
                    <a:gdLst>
                      <a:gd name="connsiteX0" fmla="*/ 7620 w 7620"/>
                      <a:gd name="connsiteY0" fmla="*/ 0 h 20954"/>
                      <a:gd name="connsiteX1" fmla="*/ 7620 w 7620"/>
                      <a:gd name="connsiteY1" fmla="*/ 17145 h 20954"/>
                      <a:gd name="connsiteX2" fmla="*/ 0 w 7620"/>
                      <a:gd name="connsiteY2" fmla="*/ 20955 h 20954"/>
                      <a:gd name="connsiteX3" fmla="*/ 0 w 7620"/>
                      <a:gd name="connsiteY3" fmla="*/ 4763 h 209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20" h="20954">
                        <a:moveTo>
                          <a:pt x="7620" y="0"/>
                        </a:moveTo>
                        <a:lnTo>
                          <a:pt x="7620" y="17145"/>
                        </a:lnTo>
                        <a:lnTo>
                          <a:pt x="0" y="20955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49" name="Freeform: Shape 348">
                    <a:extLst>
                      <a:ext uri="{FF2B5EF4-FFF2-40B4-BE49-F238E27FC236}">
                        <a16:creationId xmlns:a16="http://schemas.microsoft.com/office/drawing/2014/main" id="{BE8C7F6E-79EE-4AE1-973D-05A33E124B80}"/>
                      </a:ext>
                    </a:extLst>
                  </p:cNvPr>
                  <p:cNvSpPr/>
                  <p:nvPr/>
                </p:nvSpPr>
                <p:spPr>
                  <a:xfrm>
                    <a:off x="6063614" y="4572590"/>
                    <a:ext cx="10477" cy="7619"/>
                  </a:xfrm>
                  <a:custGeom>
                    <a:avLst/>
                    <a:gdLst>
                      <a:gd name="connsiteX0" fmla="*/ 0 w 10477"/>
                      <a:gd name="connsiteY0" fmla="*/ 7620 h 7619"/>
                      <a:gd name="connsiteX1" fmla="*/ 10478 w 10477"/>
                      <a:gd name="connsiteY1" fmla="*/ 953 h 7619"/>
                      <a:gd name="connsiteX2" fmla="*/ 7620 w 10477"/>
                      <a:gd name="connsiteY2" fmla="*/ 0 h 7619"/>
                      <a:gd name="connsiteX3" fmla="*/ 0 w 10477"/>
                      <a:gd name="connsiteY3" fmla="*/ 3810 h 76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7619">
                        <a:moveTo>
                          <a:pt x="0" y="7620"/>
                        </a:moveTo>
                        <a:lnTo>
                          <a:pt x="10478" y="953"/>
                        </a:lnTo>
                        <a:lnTo>
                          <a:pt x="7620" y="0"/>
                        </a:lnTo>
                        <a:lnTo>
                          <a:pt x="0" y="3810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350" name="Graphic 1">
                  <a:extLst>
                    <a:ext uri="{FF2B5EF4-FFF2-40B4-BE49-F238E27FC236}">
                      <a16:creationId xmlns:a16="http://schemas.microsoft.com/office/drawing/2014/main" id="{60552E3E-A00F-442D-A1F8-E49CCCAA6EA5}"/>
                    </a:ext>
                  </a:extLst>
                </p:cNvPr>
                <p:cNvGrpSpPr/>
                <p:nvPr/>
              </p:nvGrpSpPr>
              <p:grpSpPr>
                <a:xfrm>
                  <a:off x="6029324" y="4570685"/>
                  <a:ext cx="12382" cy="29527"/>
                  <a:chOff x="6029324" y="4570685"/>
                  <a:chExt cx="12382" cy="29527"/>
                </a:xfrm>
                <a:solidFill>
                  <a:schemeClr val="accent1"/>
                </a:solidFill>
              </p:grpSpPr>
              <p:sp>
                <p:nvSpPr>
                  <p:cNvPr id="351" name="Freeform: Shape 350">
                    <a:extLst>
                      <a:ext uri="{FF2B5EF4-FFF2-40B4-BE49-F238E27FC236}">
                        <a16:creationId xmlns:a16="http://schemas.microsoft.com/office/drawing/2014/main" id="{E90373E2-B80D-442B-83BA-C761F850E1D2}"/>
                      </a:ext>
                    </a:extLst>
                  </p:cNvPr>
                  <p:cNvSpPr/>
                  <p:nvPr/>
                </p:nvSpPr>
                <p:spPr>
                  <a:xfrm>
                    <a:off x="6029324" y="4570685"/>
                    <a:ext cx="12382" cy="29527"/>
                  </a:xfrm>
                  <a:custGeom>
                    <a:avLst/>
                    <a:gdLst>
                      <a:gd name="connsiteX0" fmla="*/ 0 w 12382"/>
                      <a:gd name="connsiteY0" fmla="*/ 7620 h 29527"/>
                      <a:gd name="connsiteX1" fmla="*/ 0 w 12382"/>
                      <a:gd name="connsiteY1" fmla="*/ 29527 h 29527"/>
                      <a:gd name="connsiteX2" fmla="*/ 12382 w 12382"/>
                      <a:gd name="connsiteY2" fmla="*/ 22860 h 29527"/>
                      <a:gd name="connsiteX3" fmla="*/ 12382 w 12382"/>
                      <a:gd name="connsiteY3" fmla="*/ 0 h 295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82" h="29527">
                        <a:moveTo>
                          <a:pt x="0" y="7620"/>
                        </a:moveTo>
                        <a:lnTo>
                          <a:pt x="0" y="29527"/>
                        </a:lnTo>
                        <a:lnTo>
                          <a:pt x="12382" y="22860"/>
                        </a:lnTo>
                        <a:lnTo>
                          <a:pt x="12382" y="0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52" name="Freeform: Shape 351">
                    <a:extLst>
                      <a:ext uri="{FF2B5EF4-FFF2-40B4-BE49-F238E27FC236}">
                        <a16:creationId xmlns:a16="http://schemas.microsoft.com/office/drawing/2014/main" id="{4AF30286-EC12-4701-979E-E6531225D07A}"/>
                      </a:ext>
                    </a:extLst>
                  </p:cNvPr>
                  <p:cNvSpPr/>
                  <p:nvPr/>
                </p:nvSpPr>
                <p:spPr>
                  <a:xfrm>
                    <a:off x="6030276" y="4572590"/>
                    <a:ext cx="10477" cy="25717"/>
                  </a:xfrm>
                  <a:custGeom>
                    <a:avLst/>
                    <a:gdLst>
                      <a:gd name="connsiteX0" fmla="*/ 0 w 10477"/>
                      <a:gd name="connsiteY0" fmla="*/ 5715 h 25717"/>
                      <a:gd name="connsiteX1" fmla="*/ 10478 w 10477"/>
                      <a:gd name="connsiteY1" fmla="*/ 0 h 25717"/>
                      <a:gd name="connsiteX2" fmla="*/ 10478 w 10477"/>
                      <a:gd name="connsiteY2" fmla="*/ 20003 h 25717"/>
                      <a:gd name="connsiteX3" fmla="*/ 0 w 10477"/>
                      <a:gd name="connsiteY3" fmla="*/ 25718 h 257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25717">
                        <a:moveTo>
                          <a:pt x="0" y="5715"/>
                        </a:moveTo>
                        <a:lnTo>
                          <a:pt x="10478" y="0"/>
                        </a:lnTo>
                        <a:lnTo>
                          <a:pt x="10478" y="20003"/>
                        </a:lnTo>
                        <a:lnTo>
                          <a:pt x="0" y="25718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53" name="Freeform: Shape 352">
                    <a:extLst>
                      <a:ext uri="{FF2B5EF4-FFF2-40B4-BE49-F238E27FC236}">
                        <a16:creationId xmlns:a16="http://schemas.microsoft.com/office/drawing/2014/main" id="{DD11D7FD-7139-46C0-BA0C-D540239D8B33}"/>
                      </a:ext>
                    </a:extLst>
                  </p:cNvPr>
                  <p:cNvSpPr/>
                  <p:nvPr/>
                </p:nvSpPr>
                <p:spPr>
                  <a:xfrm>
                    <a:off x="6030276" y="4574495"/>
                    <a:ext cx="7620" cy="20954"/>
                  </a:xfrm>
                  <a:custGeom>
                    <a:avLst/>
                    <a:gdLst>
                      <a:gd name="connsiteX0" fmla="*/ 7620 w 7620"/>
                      <a:gd name="connsiteY0" fmla="*/ 0 h 20954"/>
                      <a:gd name="connsiteX1" fmla="*/ 7620 w 7620"/>
                      <a:gd name="connsiteY1" fmla="*/ 16192 h 20954"/>
                      <a:gd name="connsiteX2" fmla="*/ 0 w 7620"/>
                      <a:gd name="connsiteY2" fmla="*/ 20955 h 20954"/>
                      <a:gd name="connsiteX3" fmla="*/ 0 w 7620"/>
                      <a:gd name="connsiteY3" fmla="*/ 3810 h 209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20" h="20954">
                        <a:moveTo>
                          <a:pt x="7620" y="0"/>
                        </a:moveTo>
                        <a:lnTo>
                          <a:pt x="7620" y="16192"/>
                        </a:lnTo>
                        <a:lnTo>
                          <a:pt x="0" y="20955"/>
                        </a:lnTo>
                        <a:lnTo>
                          <a:pt x="0" y="3810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54" name="Freeform: Shape 353">
                    <a:extLst>
                      <a:ext uri="{FF2B5EF4-FFF2-40B4-BE49-F238E27FC236}">
                        <a16:creationId xmlns:a16="http://schemas.microsoft.com/office/drawing/2014/main" id="{28FD3117-A65D-4E9E-B41F-552C148272D1}"/>
                      </a:ext>
                    </a:extLst>
                  </p:cNvPr>
                  <p:cNvSpPr/>
                  <p:nvPr/>
                </p:nvSpPr>
                <p:spPr>
                  <a:xfrm>
                    <a:off x="6030276" y="4590687"/>
                    <a:ext cx="10477" cy="7620"/>
                  </a:xfrm>
                  <a:custGeom>
                    <a:avLst/>
                    <a:gdLst>
                      <a:gd name="connsiteX0" fmla="*/ 0 w 10477"/>
                      <a:gd name="connsiteY0" fmla="*/ 7620 h 7620"/>
                      <a:gd name="connsiteX1" fmla="*/ 10478 w 10477"/>
                      <a:gd name="connsiteY1" fmla="*/ 1905 h 7620"/>
                      <a:gd name="connsiteX2" fmla="*/ 7620 w 10477"/>
                      <a:gd name="connsiteY2" fmla="*/ 0 h 7620"/>
                      <a:gd name="connsiteX3" fmla="*/ 0 w 10477"/>
                      <a:gd name="connsiteY3" fmla="*/ 4763 h 76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7620">
                        <a:moveTo>
                          <a:pt x="0" y="7620"/>
                        </a:moveTo>
                        <a:lnTo>
                          <a:pt x="10478" y="1905"/>
                        </a:lnTo>
                        <a:lnTo>
                          <a:pt x="7620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355" name="Graphic 1">
                  <a:extLst>
                    <a:ext uri="{FF2B5EF4-FFF2-40B4-BE49-F238E27FC236}">
                      <a16:creationId xmlns:a16="http://schemas.microsoft.com/office/drawing/2014/main" id="{60552E3E-A00F-442D-A1F8-E49CCCAA6EA5}"/>
                    </a:ext>
                  </a:extLst>
                </p:cNvPr>
                <p:cNvGrpSpPr/>
                <p:nvPr/>
              </p:nvGrpSpPr>
              <p:grpSpPr>
                <a:xfrm>
                  <a:off x="6077901" y="4543062"/>
                  <a:ext cx="12382" cy="29527"/>
                  <a:chOff x="6077901" y="4543062"/>
                  <a:chExt cx="12382" cy="29527"/>
                </a:xfrm>
                <a:solidFill>
                  <a:schemeClr val="accent1"/>
                </a:solidFill>
              </p:grpSpPr>
              <p:sp>
                <p:nvSpPr>
                  <p:cNvPr id="356" name="Freeform: Shape 355">
                    <a:extLst>
                      <a:ext uri="{FF2B5EF4-FFF2-40B4-BE49-F238E27FC236}">
                        <a16:creationId xmlns:a16="http://schemas.microsoft.com/office/drawing/2014/main" id="{CFB677BA-D4CB-464B-952B-CA90771C3ABB}"/>
                      </a:ext>
                    </a:extLst>
                  </p:cNvPr>
                  <p:cNvSpPr/>
                  <p:nvPr/>
                </p:nvSpPr>
                <p:spPr>
                  <a:xfrm>
                    <a:off x="6077901" y="4543062"/>
                    <a:ext cx="12382" cy="29527"/>
                  </a:xfrm>
                  <a:custGeom>
                    <a:avLst/>
                    <a:gdLst>
                      <a:gd name="connsiteX0" fmla="*/ 0 w 12382"/>
                      <a:gd name="connsiteY0" fmla="*/ 7620 h 29527"/>
                      <a:gd name="connsiteX1" fmla="*/ 0 w 12382"/>
                      <a:gd name="connsiteY1" fmla="*/ 29528 h 29527"/>
                      <a:gd name="connsiteX2" fmla="*/ 12383 w 12382"/>
                      <a:gd name="connsiteY2" fmla="*/ 22860 h 29527"/>
                      <a:gd name="connsiteX3" fmla="*/ 12383 w 12382"/>
                      <a:gd name="connsiteY3" fmla="*/ 0 h 295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82" h="29527">
                        <a:moveTo>
                          <a:pt x="0" y="7620"/>
                        </a:moveTo>
                        <a:lnTo>
                          <a:pt x="0" y="29528"/>
                        </a:lnTo>
                        <a:lnTo>
                          <a:pt x="12383" y="22860"/>
                        </a:lnTo>
                        <a:lnTo>
                          <a:pt x="12383" y="0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57" name="Freeform: Shape 356">
                    <a:extLst>
                      <a:ext uri="{FF2B5EF4-FFF2-40B4-BE49-F238E27FC236}">
                        <a16:creationId xmlns:a16="http://schemas.microsoft.com/office/drawing/2014/main" id="{DE4FF0F3-4D67-40D5-905A-6D5B5CB3929E}"/>
                      </a:ext>
                    </a:extLst>
                  </p:cNvPr>
                  <p:cNvSpPr/>
                  <p:nvPr/>
                </p:nvSpPr>
                <p:spPr>
                  <a:xfrm>
                    <a:off x="6078854" y="4544967"/>
                    <a:ext cx="10477" cy="25717"/>
                  </a:xfrm>
                  <a:custGeom>
                    <a:avLst/>
                    <a:gdLst>
                      <a:gd name="connsiteX0" fmla="*/ 0 w 10477"/>
                      <a:gd name="connsiteY0" fmla="*/ 5715 h 25717"/>
                      <a:gd name="connsiteX1" fmla="*/ 10477 w 10477"/>
                      <a:gd name="connsiteY1" fmla="*/ 0 h 25717"/>
                      <a:gd name="connsiteX2" fmla="*/ 10477 w 10477"/>
                      <a:gd name="connsiteY2" fmla="*/ 20002 h 25717"/>
                      <a:gd name="connsiteX3" fmla="*/ 0 w 10477"/>
                      <a:gd name="connsiteY3" fmla="*/ 25717 h 257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25717">
                        <a:moveTo>
                          <a:pt x="0" y="5715"/>
                        </a:moveTo>
                        <a:lnTo>
                          <a:pt x="10477" y="0"/>
                        </a:lnTo>
                        <a:lnTo>
                          <a:pt x="10477" y="20002"/>
                        </a:lnTo>
                        <a:lnTo>
                          <a:pt x="0" y="25717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58" name="Freeform: Shape 357">
                    <a:extLst>
                      <a:ext uri="{FF2B5EF4-FFF2-40B4-BE49-F238E27FC236}">
                        <a16:creationId xmlns:a16="http://schemas.microsoft.com/office/drawing/2014/main" id="{02D5603D-AB2F-442B-BEEF-302969A06BD9}"/>
                      </a:ext>
                    </a:extLst>
                  </p:cNvPr>
                  <p:cNvSpPr/>
                  <p:nvPr/>
                </p:nvSpPr>
                <p:spPr>
                  <a:xfrm>
                    <a:off x="6078854" y="4546872"/>
                    <a:ext cx="7619" cy="20954"/>
                  </a:xfrm>
                  <a:custGeom>
                    <a:avLst/>
                    <a:gdLst>
                      <a:gd name="connsiteX0" fmla="*/ 7620 w 7619"/>
                      <a:gd name="connsiteY0" fmla="*/ 0 h 20954"/>
                      <a:gd name="connsiteX1" fmla="*/ 7620 w 7619"/>
                      <a:gd name="connsiteY1" fmla="*/ 16192 h 20954"/>
                      <a:gd name="connsiteX2" fmla="*/ 0 w 7619"/>
                      <a:gd name="connsiteY2" fmla="*/ 20955 h 20954"/>
                      <a:gd name="connsiteX3" fmla="*/ 0 w 7619"/>
                      <a:gd name="connsiteY3" fmla="*/ 3810 h 209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19" h="20954">
                        <a:moveTo>
                          <a:pt x="7620" y="0"/>
                        </a:moveTo>
                        <a:lnTo>
                          <a:pt x="7620" y="16192"/>
                        </a:lnTo>
                        <a:lnTo>
                          <a:pt x="0" y="20955"/>
                        </a:lnTo>
                        <a:lnTo>
                          <a:pt x="0" y="3810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59" name="Freeform: Shape 358">
                    <a:extLst>
                      <a:ext uri="{FF2B5EF4-FFF2-40B4-BE49-F238E27FC236}">
                        <a16:creationId xmlns:a16="http://schemas.microsoft.com/office/drawing/2014/main" id="{80ED22D0-DFDA-4716-881E-A0BDFD0B84DC}"/>
                      </a:ext>
                    </a:extLst>
                  </p:cNvPr>
                  <p:cNvSpPr/>
                  <p:nvPr/>
                </p:nvSpPr>
                <p:spPr>
                  <a:xfrm>
                    <a:off x="6078854" y="4563065"/>
                    <a:ext cx="10477" cy="7620"/>
                  </a:xfrm>
                  <a:custGeom>
                    <a:avLst/>
                    <a:gdLst>
                      <a:gd name="connsiteX0" fmla="*/ 0 w 10477"/>
                      <a:gd name="connsiteY0" fmla="*/ 7620 h 7620"/>
                      <a:gd name="connsiteX1" fmla="*/ 10477 w 10477"/>
                      <a:gd name="connsiteY1" fmla="*/ 1905 h 7620"/>
                      <a:gd name="connsiteX2" fmla="*/ 7620 w 10477"/>
                      <a:gd name="connsiteY2" fmla="*/ 0 h 7620"/>
                      <a:gd name="connsiteX3" fmla="*/ 0 w 10477"/>
                      <a:gd name="connsiteY3" fmla="*/ 4763 h 76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7620">
                        <a:moveTo>
                          <a:pt x="0" y="7620"/>
                        </a:moveTo>
                        <a:lnTo>
                          <a:pt x="10477" y="1905"/>
                        </a:lnTo>
                        <a:lnTo>
                          <a:pt x="7620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360" name="Graphic 1">
                  <a:extLst>
                    <a:ext uri="{FF2B5EF4-FFF2-40B4-BE49-F238E27FC236}">
                      <a16:creationId xmlns:a16="http://schemas.microsoft.com/office/drawing/2014/main" id="{60552E3E-A00F-442D-A1F8-E49CCCAA6EA5}"/>
                    </a:ext>
                  </a:extLst>
                </p:cNvPr>
                <p:cNvGrpSpPr/>
                <p:nvPr/>
              </p:nvGrpSpPr>
              <p:grpSpPr>
                <a:xfrm>
                  <a:off x="6045517" y="4562112"/>
                  <a:ext cx="12382" cy="29527"/>
                  <a:chOff x="6045517" y="4562112"/>
                  <a:chExt cx="12382" cy="29527"/>
                </a:xfrm>
                <a:solidFill>
                  <a:schemeClr val="accent1"/>
                </a:solidFill>
              </p:grpSpPr>
              <p:sp>
                <p:nvSpPr>
                  <p:cNvPr id="361" name="Freeform: Shape 360">
                    <a:extLst>
                      <a:ext uri="{FF2B5EF4-FFF2-40B4-BE49-F238E27FC236}">
                        <a16:creationId xmlns:a16="http://schemas.microsoft.com/office/drawing/2014/main" id="{A5D856B2-0E65-4F3A-8B96-868181D8EA87}"/>
                      </a:ext>
                    </a:extLst>
                  </p:cNvPr>
                  <p:cNvSpPr/>
                  <p:nvPr/>
                </p:nvSpPr>
                <p:spPr>
                  <a:xfrm>
                    <a:off x="6045517" y="4562112"/>
                    <a:ext cx="12382" cy="29527"/>
                  </a:xfrm>
                  <a:custGeom>
                    <a:avLst/>
                    <a:gdLst>
                      <a:gd name="connsiteX0" fmla="*/ 0 w 12382"/>
                      <a:gd name="connsiteY0" fmla="*/ 6668 h 29527"/>
                      <a:gd name="connsiteX1" fmla="*/ 0 w 12382"/>
                      <a:gd name="connsiteY1" fmla="*/ 29528 h 29527"/>
                      <a:gd name="connsiteX2" fmla="*/ 12382 w 12382"/>
                      <a:gd name="connsiteY2" fmla="*/ 21908 h 29527"/>
                      <a:gd name="connsiteX3" fmla="*/ 12382 w 12382"/>
                      <a:gd name="connsiteY3" fmla="*/ 0 h 295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82" h="29527">
                        <a:moveTo>
                          <a:pt x="0" y="6668"/>
                        </a:moveTo>
                        <a:lnTo>
                          <a:pt x="0" y="29528"/>
                        </a:lnTo>
                        <a:lnTo>
                          <a:pt x="12382" y="21908"/>
                        </a:lnTo>
                        <a:lnTo>
                          <a:pt x="12382" y="0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62" name="Freeform: Shape 361">
                    <a:extLst>
                      <a:ext uri="{FF2B5EF4-FFF2-40B4-BE49-F238E27FC236}">
                        <a16:creationId xmlns:a16="http://schemas.microsoft.com/office/drawing/2014/main" id="{CFA2E342-A3C8-4386-9B4D-BB06839F0136}"/>
                      </a:ext>
                    </a:extLst>
                  </p:cNvPr>
                  <p:cNvSpPr/>
                  <p:nvPr/>
                </p:nvSpPr>
                <p:spPr>
                  <a:xfrm>
                    <a:off x="6046469" y="4564017"/>
                    <a:ext cx="10477" cy="25717"/>
                  </a:xfrm>
                  <a:custGeom>
                    <a:avLst/>
                    <a:gdLst>
                      <a:gd name="connsiteX0" fmla="*/ 0 w 10477"/>
                      <a:gd name="connsiteY0" fmla="*/ 5715 h 25717"/>
                      <a:gd name="connsiteX1" fmla="*/ 10478 w 10477"/>
                      <a:gd name="connsiteY1" fmla="*/ 0 h 25717"/>
                      <a:gd name="connsiteX2" fmla="*/ 10478 w 10477"/>
                      <a:gd name="connsiteY2" fmla="*/ 20003 h 25717"/>
                      <a:gd name="connsiteX3" fmla="*/ 0 w 10477"/>
                      <a:gd name="connsiteY3" fmla="*/ 25717 h 257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25717">
                        <a:moveTo>
                          <a:pt x="0" y="5715"/>
                        </a:moveTo>
                        <a:lnTo>
                          <a:pt x="10478" y="0"/>
                        </a:lnTo>
                        <a:lnTo>
                          <a:pt x="10478" y="20003"/>
                        </a:lnTo>
                        <a:lnTo>
                          <a:pt x="0" y="25717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63" name="Freeform: Shape 362">
                    <a:extLst>
                      <a:ext uri="{FF2B5EF4-FFF2-40B4-BE49-F238E27FC236}">
                        <a16:creationId xmlns:a16="http://schemas.microsoft.com/office/drawing/2014/main" id="{B207FA4B-F689-4204-9456-FF1F3DBDC1B9}"/>
                      </a:ext>
                    </a:extLst>
                  </p:cNvPr>
                  <p:cNvSpPr/>
                  <p:nvPr/>
                </p:nvSpPr>
                <p:spPr>
                  <a:xfrm>
                    <a:off x="6046469" y="4564969"/>
                    <a:ext cx="7619" cy="20954"/>
                  </a:xfrm>
                  <a:custGeom>
                    <a:avLst/>
                    <a:gdLst>
                      <a:gd name="connsiteX0" fmla="*/ 7620 w 7619"/>
                      <a:gd name="connsiteY0" fmla="*/ 0 h 20954"/>
                      <a:gd name="connsiteX1" fmla="*/ 7620 w 7619"/>
                      <a:gd name="connsiteY1" fmla="*/ 17145 h 20954"/>
                      <a:gd name="connsiteX2" fmla="*/ 0 w 7619"/>
                      <a:gd name="connsiteY2" fmla="*/ 20955 h 20954"/>
                      <a:gd name="connsiteX3" fmla="*/ 0 w 7619"/>
                      <a:gd name="connsiteY3" fmla="*/ 4763 h 209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19" h="20954">
                        <a:moveTo>
                          <a:pt x="7620" y="0"/>
                        </a:moveTo>
                        <a:lnTo>
                          <a:pt x="7620" y="17145"/>
                        </a:lnTo>
                        <a:lnTo>
                          <a:pt x="0" y="20955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64" name="Freeform: Shape 363">
                    <a:extLst>
                      <a:ext uri="{FF2B5EF4-FFF2-40B4-BE49-F238E27FC236}">
                        <a16:creationId xmlns:a16="http://schemas.microsoft.com/office/drawing/2014/main" id="{0C445246-7053-4CBA-9C33-E88ACBA68E58}"/>
                      </a:ext>
                    </a:extLst>
                  </p:cNvPr>
                  <p:cNvSpPr/>
                  <p:nvPr/>
                </p:nvSpPr>
                <p:spPr>
                  <a:xfrm>
                    <a:off x="6046469" y="4582115"/>
                    <a:ext cx="10477" cy="7619"/>
                  </a:xfrm>
                  <a:custGeom>
                    <a:avLst/>
                    <a:gdLst>
                      <a:gd name="connsiteX0" fmla="*/ 0 w 10477"/>
                      <a:gd name="connsiteY0" fmla="*/ 7620 h 7619"/>
                      <a:gd name="connsiteX1" fmla="*/ 10478 w 10477"/>
                      <a:gd name="connsiteY1" fmla="*/ 1905 h 7619"/>
                      <a:gd name="connsiteX2" fmla="*/ 7620 w 10477"/>
                      <a:gd name="connsiteY2" fmla="*/ 0 h 7619"/>
                      <a:gd name="connsiteX3" fmla="*/ 0 w 10477"/>
                      <a:gd name="connsiteY3" fmla="*/ 3810 h 76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7619">
                        <a:moveTo>
                          <a:pt x="0" y="7620"/>
                        </a:moveTo>
                        <a:lnTo>
                          <a:pt x="10478" y="1905"/>
                        </a:lnTo>
                        <a:lnTo>
                          <a:pt x="7620" y="0"/>
                        </a:lnTo>
                        <a:lnTo>
                          <a:pt x="0" y="3810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365" name="Graphic 1">
                  <a:extLst>
                    <a:ext uri="{FF2B5EF4-FFF2-40B4-BE49-F238E27FC236}">
                      <a16:creationId xmlns:a16="http://schemas.microsoft.com/office/drawing/2014/main" id="{60552E3E-A00F-442D-A1F8-E49CCCAA6EA5}"/>
                    </a:ext>
                  </a:extLst>
                </p:cNvPr>
                <p:cNvGrpSpPr/>
                <p:nvPr/>
              </p:nvGrpSpPr>
              <p:grpSpPr>
                <a:xfrm>
                  <a:off x="6094094" y="4534490"/>
                  <a:ext cx="12382" cy="29527"/>
                  <a:chOff x="6094094" y="4534490"/>
                  <a:chExt cx="12382" cy="29527"/>
                </a:xfrm>
                <a:solidFill>
                  <a:schemeClr val="accent1"/>
                </a:solidFill>
              </p:grpSpPr>
              <p:sp>
                <p:nvSpPr>
                  <p:cNvPr id="366" name="Freeform: Shape 365">
                    <a:extLst>
                      <a:ext uri="{FF2B5EF4-FFF2-40B4-BE49-F238E27FC236}">
                        <a16:creationId xmlns:a16="http://schemas.microsoft.com/office/drawing/2014/main" id="{88A80BEF-1DD2-4CD7-91C0-2B4CAD906F92}"/>
                      </a:ext>
                    </a:extLst>
                  </p:cNvPr>
                  <p:cNvSpPr/>
                  <p:nvPr/>
                </p:nvSpPr>
                <p:spPr>
                  <a:xfrm>
                    <a:off x="6094094" y="4534490"/>
                    <a:ext cx="12382" cy="29527"/>
                  </a:xfrm>
                  <a:custGeom>
                    <a:avLst/>
                    <a:gdLst>
                      <a:gd name="connsiteX0" fmla="*/ 0 w 12382"/>
                      <a:gd name="connsiteY0" fmla="*/ 6667 h 29527"/>
                      <a:gd name="connsiteX1" fmla="*/ 0 w 12382"/>
                      <a:gd name="connsiteY1" fmla="*/ 29528 h 29527"/>
                      <a:gd name="connsiteX2" fmla="*/ 12382 w 12382"/>
                      <a:gd name="connsiteY2" fmla="*/ 21908 h 29527"/>
                      <a:gd name="connsiteX3" fmla="*/ 12382 w 12382"/>
                      <a:gd name="connsiteY3" fmla="*/ 0 h 295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82" h="29527">
                        <a:moveTo>
                          <a:pt x="0" y="6667"/>
                        </a:moveTo>
                        <a:lnTo>
                          <a:pt x="0" y="29528"/>
                        </a:lnTo>
                        <a:lnTo>
                          <a:pt x="12382" y="21908"/>
                        </a:lnTo>
                        <a:lnTo>
                          <a:pt x="12382" y="0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67" name="Freeform: Shape 366">
                    <a:extLst>
                      <a:ext uri="{FF2B5EF4-FFF2-40B4-BE49-F238E27FC236}">
                        <a16:creationId xmlns:a16="http://schemas.microsoft.com/office/drawing/2014/main" id="{342D09A4-B22A-4769-B270-7E808D685C50}"/>
                      </a:ext>
                    </a:extLst>
                  </p:cNvPr>
                  <p:cNvSpPr/>
                  <p:nvPr/>
                </p:nvSpPr>
                <p:spPr>
                  <a:xfrm>
                    <a:off x="6095047" y="4536394"/>
                    <a:ext cx="10477" cy="25717"/>
                  </a:xfrm>
                  <a:custGeom>
                    <a:avLst/>
                    <a:gdLst>
                      <a:gd name="connsiteX0" fmla="*/ 0 w 10477"/>
                      <a:gd name="connsiteY0" fmla="*/ 5715 h 25717"/>
                      <a:gd name="connsiteX1" fmla="*/ 10477 w 10477"/>
                      <a:gd name="connsiteY1" fmla="*/ 0 h 25717"/>
                      <a:gd name="connsiteX2" fmla="*/ 10477 w 10477"/>
                      <a:gd name="connsiteY2" fmla="*/ 19050 h 25717"/>
                      <a:gd name="connsiteX3" fmla="*/ 0 w 10477"/>
                      <a:gd name="connsiteY3" fmla="*/ 25717 h 257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25717">
                        <a:moveTo>
                          <a:pt x="0" y="5715"/>
                        </a:moveTo>
                        <a:lnTo>
                          <a:pt x="10477" y="0"/>
                        </a:lnTo>
                        <a:lnTo>
                          <a:pt x="10477" y="19050"/>
                        </a:lnTo>
                        <a:lnTo>
                          <a:pt x="0" y="25717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68" name="Freeform: Shape 367">
                    <a:extLst>
                      <a:ext uri="{FF2B5EF4-FFF2-40B4-BE49-F238E27FC236}">
                        <a16:creationId xmlns:a16="http://schemas.microsoft.com/office/drawing/2014/main" id="{2AAC03F2-1C1D-4F7B-8C22-FF7AF5416767}"/>
                      </a:ext>
                    </a:extLst>
                  </p:cNvPr>
                  <p:cNvSpPr/>
                  <p:nvPr/>
                </p:nvSpPr>
                <p:spPr>
                  <a:xfrm>
                    <a:off x="6095047" y="4537347"/>
                    <a:ext cx="7619" cy="20954"/>
                  </a:xfrm>
                  <a:custGeom>
                    <a:avLst/>
                    <a:gdLst>
                      <a:gd name="connsiteX0" fmla="*/ 7620 w 7619"/>
                      <a:gd name="connsiteY0" fmla="*/ 0 h 20954"/>
                      <a:gd name="connsiteX1" fmla="*/ 7620 w 7619"/>
                      <a:gd name="connsiteY1" fmla="*/ 17145 h 20954"/>
                      <a:gd name="connsiteX2" fmla="*/ 0 w 7619"/>
                      <a:gd name="connsiteY2" fmla="*/ 20955 h 20954"/>
                      <a:gd name="connsiteX3" fmla="*/ 0 w 7619"/>
                      <a:gd name="connsiteY3" fmla="*/ 4763 h 209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19" h="20954">
                        <a:moveTo>
                          <a:pt x="7620" y="0"/>
                        </a:moveTo>
                        <a:lnTo>
                          <a:pt x="7620" y="17145"/>
                        </a:lnTo>
                        <a:lnTo>
                          <a:pt x="0" y="20955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69" name="Freeform: Shape 368">
                    <a:extLst>
                      <a:ext uri="{FF2B5EF4-FFF2-40B4-BE49-F238E27FC236}">
                        <a16:creationId xmlns:a16="http://schemas.microsoft.com/office/drawing/2014/main" id="{9FF3620A-9864-46E0-9D4B-70F43E976A74}"/>
                      </a:ext>
                    </a:extLst>
                  </p:cNvPr>
                  <p:cNvSpPr/>
                  <p:nvPr/>
                </p:nvSpPr>
                <p:spPr>
                  <a:xfrm>
                    <a:off x="6095047" y="4554492"/>
                    <a:ext cx="10477" cy="7619"/>
                  </a:xfrm>
                  <a:custGeom>
                    <a:avLst/>
                    <a:gdLst>
                      <a:gd name="connsiteX0" fmla="*/ 0 w 10477"/>
                      <a:gd name="connsiteY0" fmla="*/ 7620 h 7619"/>
                      <a:gd name="connsiteX1" fmla="*/ 10477 w 10477"/>
                      <a:gd name="connsiteY1" fmla="*/ 952 h 7619"/>
                      <a:gd name="connsiteX2" fmla="*/ 7620 w 10477"/>
                      <a:gd name="connsiteY2" fmla="*/ 0 h 7619"/>
                      <a:gd name="connsiteX3" fmla="*/ 0 w 10477"/>
                      <a:gd name="connsiteY3" fmla="*/ 3810 h 76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7619">
                        <a:moveTo>
                          <a:pt x="0" y="7620"/>
                        </a:moveTo>
                        <a:lnTo>
                          <a:pt x="10477" y="952"/>
                        </a:lnTo>
                        <a:lnTo>
                          <a:pt x="7620" y="0"/>
                        </a:lnTo>
                        <a:lnTo>
                          <a:pt x="0" y="3810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370" name="Graphic 1">
                  <a:extLst>
                    <a:ext uri="{FF2B5EF4-FFF2-40B4-BE49-F238E27FC236}">
                      <a16:creationId xmlns:a16="http://schemas.microsoft.com/office/drawing/2014/main" id="{60552E3E-A00F-442D-A1F8-E49CCCAA6EA5}"/>
                    </a:ext>
                  </a:extLst>
                </p:cNvPr>
                <p:cNvGrpSpPr/>
                <p:nvPr/>
              </p:nvGrpSpPr>
              <p:grpSpPr>
                <a:xfrm>
                  <a:off x="6111239" y="4524012"/>
                  <a:ext cx="12382" cy="29527"/>
                  <a:chOff x="6111239" y="4524012"/>
                  <a:chExt cx="12382" cy="29527"/>
                </a:xfrm>
                <a:solidFill>
                  <a:schemeClr val="accent1"/>
                </a:solidFill>
              </p:grpSpPr>
              <p:sp>
                <p:nvSpPr>
                  <p:cNvPr id="371" name="Freeform: Shape 370">
                    <a:extLst>
                      <a:ext uri="{FF2B5EF4-FFF2-40B4-BE49-F238E27FC236}">
                        <a16:creationId xmlns:a16="http://schemas.microsoft.com/office/drawing/2014/main" id="{1EB303BB-7A46-4642-B9E2-C2AAC6C72B6A}"/>
                      </a:ext>
                    </a:extLst>
                  </p:cNvPr>
                  <p:cNvSpPr/>
                  <p:nvPr/>
                </p:nvSpPr>
                <p:spPr>
                  <a:xfrm>
                    <a:off x="6111239" y="4524012"/>
                    <a:ext cx="12382" cy="29527"/>
                  </a:xfrm>
                  <a:custGeom>
                    <a:avLst/>
                    <a:gdLst>
                      <a:gd name="connsiteX0" fmla="*/ 0 w 12382"/>
                      <a:gd name="connsiteY0" fmla="*/ 6668 h 29527"/>
                      <a:gd name="connsiteX1" fmla="*/ 0 w 12382"/>
                      <a:gd name="connsiteY1" fmla="*/ 29528 h 29527"/>
                      <a:gd name="connsiteX2" fmla="*/ 12383 w 12382"/>
                      <a:gd name="connsiteY2" fmla="*/ 21908 h 29527"/>
                      <a:gd name="connsiteX3" fmla="*/ 12383 w 12382"/>
                      <a:gd name="connsiteY3" fmla="*/ 0 h 295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82" h="29527">
                        <a:moveTo>
                          <a:pt x="0" y="6668"/>
                        </a:moveTo>
                        <a:lnTo>
                          <a:pt x="0" y="29528"/>
                        </a:lnTo>
                        <a:lnTo>
                          <a:pt x="12383" y="21908"/>
                        </a:lnTo>
                        <a:lnTo>
                          <a:pt x="12383" y="0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2" name="Freeform: Shape 371">
                    <a:extLst>
                      <a:ext uri="{FF2B5EF4-FFF2-40B4-BE49-F238E27FC236}">
                        <a16:creationId xmlns:a16="http://schemas.microsoft.com/office/drawing/2014/main" id="{3DD1EC88-5DC3-4B13-A7DE-5ECDDF3B6225}"/>
                      </a:ext>
                    </a:extLst>
                  </p:cNvPr>
                  <p:cNvSpPr/>
                  <p:nvPr/>
                </p:nvSpPr>
                <p:spPr>
                  <a:xfrm>
                    <a:off x="6112192" y="4525917"/>
                    <a:ext cx="10477" cy="25717"/>
                  </a:xfrm>
                  <a:custGeom>
                    <a:avLst/>
                    <a:gdLst>
                      <a:gd name="connsiteX0" fmla="*/ 0 w 10477"/>
                      <a:gd name="connsiteY0" fmla="*/ 5715 h 25717"/>
                      <a:gd name="connsiteX1" fmla="*/ 10477 w 10477"/>
                      <a:gd name="connsiteY1" fmla="*/ 0 h 25717"/>
                      <a:gd name="connsiteX2" fmla="*/ 10477 w 10477"/>
                      <a:gd name="connsiteY2" fmla="*/ 19050 h 25717"/>
                      <a:gd name="connsiteX3" fmla="*/ 0 w 10477"/>
                      <a:gd name="connsiteY3" fmla="*/ 25717 h 257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25717">
                        <a:moveTo>
                          <a:pt x="0" y="5715"/>
                        </a:moveTo>
                        <a:lnTo>
                          <a:pt x="10477" y="0"/>
                        </a:lnTo>
                        <a:lnTo>
                          <a:pt x="10477" y="19050"/>
                        </a:lnTo>
                        <a:lnTo>
                          <a:pt x="0" y="25717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3" name="Freeform: Shape 372">
                    <a:extLst>
                      <a:ext uri="{FF2B5EF4-FFF2-40B4-BE49-F238E27FC236}">
                        <a16:creationId xmlns:a16="http://schemas.microsoft.com/office/drawing/2014/main" id="{FBBE5660-BE5C-49FC-8018-1535C60BC4CA}"/>
                      </a:ext>
                    </a:extLst>
                  </p:cNvPr>
                  <p:cNvSpPr/>
                  <p:nvPr/>
                </p:nvSpPr>
                <p:spPr>
                  <a:xfrm>
                    <a:off x="6112192" y="4526869"/>
                    <a:ext cx="7619" cy="20954"/>
                  </a:xfrm>
                  <a:custGeom>
                    <a:avLst/>
                    <a:gdLst>
                      <a:gd name="connsiteX0" fmla="*/ 7620 w 7619"/>
                      <a:gd name="connsiteY0" fmla="*/ 0 h 20954"/>
                      <a:gd name="connsiteX1" fmla="*/ 7620 w 7619"/>
                      <a:gd name="connsiteY1" fmla="*/ 17145 h 20954"/>
                      <a:gd name="connsiteX2" fmla="*/ 0 w 7619"/>
                      <a:gd name="connsiteY2" fmla="*/ 20955 h 20954"/>
                      <a:gd name="connsiteX3" fmla="*/ 0 w 7619"/>
                      <a:gd name="connsiteY3" fmla="*/ 4763 h 209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19" h="20954">
                        <a:moveTo>
                          <a:pt x="7620" y="0"/>
                        </a:moveTo>
                        <a:lnTo>
                          <a:pt x="7620" y="17145"/>
                        </a:lnTo>
                        <a:lnTo>
                          <a:pt x="0" y="20955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4" name="Freeform: Shape 373">
                    <a:extLst>
                      <a:ext uri="{FF2B5EF4-FFF2-40B4-BE49-F238E27FC236}">
                        <a16:creationId xmlns:a16="http://schemas.microsoft.com/office/drawing/2014/main" id="{9AF1009E-1B3E-4338-B33D-AF6FC3A6D425}"/>
                      </a:ext>
                    </a:extLst>
                  </p:cNvPr>
                  <p:cNvSpPr/>
                  <p:nvPr/>
                </p:nvSpPr>
                <p:spPr>
                  <a:xfrm>
                    <a:off x="6112192" y="4544015"/>
                    <a:ext cx="10477" cy="7620"/>
                  </a:xfrm>
                  <a:custGeom>
                    <a:avLst/>
                    <a:gdLst>
                      <a:gd name="connsiteX0" fmla="*/ 0 w 10477"/>
                      <a:gd name="connsiteY0" fmla="*/ 7620 h 7620"/>
                      <a:gd name="connsiteX1" fmla="*/ 10477 w 10477"/>
                      <a:gd name="connsiteY1" fmla="*/ 953 h 7620"/>
                      <a:gd name="connsiteX2" fmla="*/ 7620 w 10477"/>
                      <a:gd name="connsiteY2" fmla="*/ 0 h 7620"/>
                      <a:gd name="connsiteX3" fmla="*/ 0 w 10477"/>
                      <a:gd name="connsiteY3" fmla="*/ 3810 h 76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7620">
                        <a:moveTo>
                          <a:pt x="0" y="7620"/>
                        </a:moveTo>
                        <a:lnTo>
                          <a:pt x="10477" y="953"/>
                        </a:lnTo>
                        <a:lnTo>
                          <a:pt x="7620" y="0"/>
                        </a:lnTo>
                        <a:lnTo>
                          <a:pt x="0" y="3810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sp>
          <p:nvSpPr>
            <p:cNvPr id="375" name="Freeform: Shape 374">
              <a:extLst>
                <a:ext uri="{FF2B5EF4-FFF2-40B4-BE49-F238E27FC236}">
                  <a16:creationId xmlns:a16="http://schemas.microsoft.com/office/drawing/2014/main" id="{97352B0B-C967-4780-AB22-201689E6F767}"/>
                </a:ext>
              </a:extLst>
            </p:cNvPr>
            <p:cNvSpPr/>
            <p:nvPr/>
          </p:nvSpPr>
          <p:spPr>
            <a:xfrm>
              <a:off x="5818818" y="4565871"/>
              <a:ext cx="113347" cy="66674"/>
            </a:xfrm>
            <a:custGeom>
              <a:avLst/>
              <a:gdLst>
                <a:gd name="connsiteX0" fmla="*/ 0 w 113347"/>
                <a:gd name="connsiteY0" fmla="*/ 62865 h 66674"/>
                <a:gd name="connsiteX1" fmla="*/ 113348 w 113347"/>
                <a:gd name="connsiteY1" fmla="*/ 0 h 66674"/>
                <a:gd name="connsiteX2" fmla="*/ 113348 w 113347"/>
                <a:gd name="connsiteY2" fmla="*/ 6667 h 66674"/>
                <a:gd name="connsiteX3" fmla="*/ 6668 w 113347"/>
                <a:gd name="connsiteY3" fmla="*/ 66675 h 666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3347" h="66674">
                  <a:moveTo>
                    <a:pt x="0" y="62865"/>
                  </a:moveTo>
                  <a:lnTo>
                    <a:pt x="113348" y="0"/>
                  </a:lnTo>
                  <a:lnTo>
                    <a:pt x="113348" y="6667"/>
                  </a:lnTo>
                  <a:lnTo>
                    <a:pt x="6668" y="66675"/>
                  </a:lnTo>
                  <a:close/>
                </a:path>
              </a:pathLst>
            </a:custGeom>
            <a:solidFill>
              <a:srgbClr val="502A2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76" name="Freeform: Shape 375">
              <a:extLst>
                <a:ext uri="{FF2B5EF4-FFF2-40B4-BE49-F238E27FC236}">
                  <a16:creationId xmlns:a16="http://schemas.microsoft.com/office/drawing/2014/main" id="{9975B9D2-1C42-4C5F-8DBB-EAC248E26270}"/>
                </a:ext>
              </a:extLst>
            </p:cNvPr>
            <p:cNvSpPr/>
            <p:nvPr/>
          </p:nvSpPr>
          <p:spPr>
            <a:xfrm>
              <a:off x="5813104" y="4563014"/>
              <a:ext cx="119062" cy="65721"/>
            </a:xfrm>
            <a:custGeom>
              <a:avLst/>
              <a:gdLst>
                <a:gd name="connsiteX0" fmla="*/ 0 w 119062"/>
                <a:gd name="connsiteY0" fmla="*/ 62865 h 65722"/>
                <a:gd name="connsiteX1" fmla="*/ 113348 w 119062"/>
                <a:gd name="connsiteY1" fmla="*/ 0 h 65722"/>
                <a:gd name="connsiteX2" fmla="*/ 119062 w 119062"/>
                <a:gd name="connsiteY2" fmla="*/ 2858 h 65722"/>
                <a:gd name="connsiteX3" fmla="*/ 5715 w 119062"/>
                <a:gd name="connsiteY3" fmla="*/ 65723 h 65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9062" h="65722">
                  <a:moveTo>
                    <a:pt x="0" y="62865"/>
                  </a:moveTo>
                  <a:lnTo>
                    <a:pt x="113348" y="0"/>
                  </a:lnTo>
                  <a:lnTo>
                    <a:pt x="119062" y="2858"/>
                  </a:lnTo>
                  <a:lnTo>
                    <a:pt x="5715" y="65723"/>
                  </a:lnTo>
                  <a:close/>
                </a:path>
              </a:pathLst>
            </a:custGeom>
            <a:solidFill>
              <a:srgbClr val="81504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77" name="Freeform: Shape 376">
              <a:extLst>
                <a:ext uri="{FF2B5EF4-FFF2-40B4-BE49-F238E27FC236}">
                  <a16:creationId xmlns:a16="http://schemas.microsoft.com/office/drawing/2014/main" id="{32DEB076-8216-41EC-9F7B-1B34EAD2D31F}"/>
                </a:ext>
              </a:extLst>
            </p:cNvPr>
            <p:cNvSpPr/>
            <p:nvPr/>
          </p:nvSpPr>
          <p:spPr>
            <a:xfrm>
              <a:off x="6125523" y="4543011"/>
              <a:ext cx="58102" cy="35241"/>
            </a:xfrm>
            <a:custGeom>
              <a:avLst/>
              <a:gdLst>
                <a:gd name="connsiteX0" fmla="*/ 58103 w 58102"/>
                <a:gd name="connsiteY0" fmla="*/ 31433 h 35242"/>
                <a:gd name="connsiteX1" fmla="*/ 0 w 58102"/>
                <a:gd name="connsiteY1" fmla="*/ 0 h 35242"/>
                <a:gd name="connsiteX2" fmla="*/ 0 w 58102"/>
                <a:gd name="connsiteY2" fmla="*/ 6668 h 35242"/>
                <a:gd name="connsiteX3" fmla="*/ 51435 w 58102"/>
                <a:gd name="connsiteY3" fmla="*/ 35243 h 35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102" h="35242">
                  <a:moveTo>
                    <a:pt x="58103" y="31433"/>
                  </a:moveTo>
                  <a:lnTo>
                    <a:pt x="0" y="0"/>
                  </a:lnTo>
                  <a:lnTo>
                    <a:pt x="0" y="6668"/>
                  </a:lnTo>
                  <a:lnTo>
                    <a:pt x="51435" y="35243"/>
                  </a:lnTo>
                  <a:close/>
                </a:path>
              </a:pathLst>
            </a:custGeom>
            <a:solidFill>
              <a:srgbClr val="502A2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78" name="Freeform: Shape 377">
              <a:extLst>
                <a:ext uri="{FF2B5EF4-FFF2-40B4-BE49-F238E27FC236}">
                  <a16:creationId xmlns:a16="http://schemas.microsoft.com/office/drawing/2014/main" id="{4C6B1CA1-AF02-4EBC-A891-F8F2182C19AD}"/>
                </a:ext>
              </a:extLst>
            </p:cNvPr>
            <p:cNvSpPr/>
            <p:nvPr/>
          </p:nvSpPr>
          <p:spPr>
            <a:xfrm>
              <a:off x="6125522" y="4539202"/>
              <a:ext cx="68580" cy="38099"/>
            </a:xfrm>
            <a:custGeom>
              <a:avLst/>
              <a:gdLst>
                <a:gd name="connsiteX0" fmla="*/ 68580 w 68580"/>
                <a:gd name="connsiteY0" fmla="*/ 35243 h 38100"/>
                <a:gd name="connsiteX1" fmla="*/ 5715 w 68580"/>
                <a:gd name="connsiteY1" fmla="*/ 0 h 38100"/>
                <a:gd name="connsiteX2" fmla="*/ 0 w 68580"/>
                <a:gd name="connsiteY2" fmla="*/ 3810 h 38100"/>
                <a:gd name="connsiteX3" fmla="*/ 63818 w 68580"/>
                <a:gd name="connsiteY3" fmla="*/ 3810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8580" h="38100">
                  <a:moveTo>
                    <a:pt x="68580" y="35243"/>
                  </a:moveTo>
                  <a:lnTo>
                    <a:pt x="5715" y="0"/>
                  </a:lnTo>
                  <a:lnTo>
                    <a:pt x="0" y="3810"/>
                  </a:lnTo>
                  <a:lnTo>
                    <a:pt x="63818" y="38100"/>
                  </a:lnTo>
                  <a:close/>
                </a:path>
              </a:pathLst>
            </a:custGeom>
            <a:solidFill>
              <a:srgbClr val="81504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79" name="Freeform: Shape 378">
              <a:extLst>
                <a:ext uri="{FF2B5EF4-FFF2-40B4-BE49-F238E27FC236}">
                  <a16:creationId xmlns:a16="http://schemas.microsoft.com/office/drawing/2014/main" id="{1541CC96-ADE4-4E20-AD8C-65B1E419C084}"/>
                </a:ext>
              </a:extLst>
            </p:cNvPr>
            <p:cNvSpPr/>
            <p:nvPr/>
          </p:nvSpPr>
          <p:spPr>
            <a:xfrm>
              <a:off x="5813099" y="4623024"/>
              <a:ext cx="151447" cy="83819"/>
            </a:xfrm>
            <a:custGeom>
              <a:avLst/>
              <a:gdLst>
                <a:gd name="connsiteX0" fmla="*/ 151448 w 151447"/>
                <a:gd name="connsiteY0" fmla="*/ 80963 h 83820"/>
                <a:gd name="connsiteX1" fmla="*/ 5715 w 151447"/>
                <a:gd name="connsiteY1" fmla="*/ 0 h 83820"/>
                <a:gd name="connsiteX2" fmla="*/ 0 w 151447"/>
                <a:gd name="connsiteY2" fmla="*/ 2858 h 83820"/>
                <a:gd name="connsiteX3" fmla="*/ 146685 w 151447"/>
                <a:gd name="connsiteY3" fmla="*/ 83820 h 83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447" h="83820">
                  <a:moveTo>
                    <a:pt x="151448" y="80963"/>
                  </a:moveTo>
                  <a:lnTo>
                    <a:pt x="5715" y="0"/>
                  </a:lnTo>
                  <a:lnTo>
                    <a:pt x="0" y="2858"/>
                  </a:lnTo>
                  <a:lnTo>
                    <a:pt x="146685" y="83820"/>
                  </a:lnTo>
                  <a:close/>
                </a:path>
              </a:pathLst>
            </a:custGeom>
            <a:solidFill>
              <a:srgbClr val="81504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0" name="Freeform: Shape 379">
              <a:extLst>
                <a:ext uri="{FF2B5EF4-FFF2-40B4-BE49-F238E27FC236}">
                  <a16:creationId xmlns:a16="http://schemas.microsoft.com/office/drawing/2014/main" id="{7823DA76-2408-44B8-BD8E-AF5C2E7BBB2F}"/>
                </a:ext>
              </a:extLst>
            </p:cNvPr>
            <p:cNvSpPr/>
            <p:nvPr/>
          </p:nvSpPr>
          <p:spPr>
            <a:xfrm>
              <a:off x="6105515" y="4516344"/>
              <a:ext cx="47625" cy="78103"/>
            </a:xfrm>
            <a:custGeom>
              <a:avLst/>
              <a:gdLst>
                <a:gd name="connsiteX0" fmla="*/ 47625 w 47625"/>
                <a:gd name="connsiteY0" fmla="*/ 60007 h 78104"/>
                <a:gd name="connsiteX1" fmla="*/ 47625 w 47625"/>
                <a:gd name="connsiteY1" fmla="*/ 61913 h 78104"/>
                <a:gd name="connsiteX2" fmla="*/ 23813 w 47625"/>
                <a:gd name="connsiteY2" fmla="*/ 78105 h 78104"/>
                <a:gd name="connsiteX3" fmla="*/ 0 w 47625"/>
                <a:gd name="connsiteY3" fmla="*/ 60960 h 78104"/>
                <a:gd name="connsiteX4" fmla="*/ 0 w 47625"/>
                <a:gd name="connsiteY4" fmla="*/ 60960 h 78104"/>
                <a:gd name="connsiteX5" fmla="*/ 0 w 47625"/>
                <a:gd name="connsiteY5" fmla="*/ 60960 h 78104"/>
                <a:gd name="connsiteX6" fmla="*/ 0 w 47625"/>
                <a:gd name="connsiteY6" fmla="*/ 0 h 78104"/>
                <a:gd name="connsiteX7" fmla="*/ 47625 w 47625"/>
                <a:gd name="connsiteY7" fmla="*/ 0 h 78104"/>
                <a:gd name="connsiteX8" fmla="*/ 47625 w 47625"/>
                <a:gd name="connsiteY8" fmla="*/ 60007 h 78104"/>
                <a:gd name="connsiteX9" fmla="*/ 47625 w 47625"/>
                <a:gd name="connsiteY9" fmla="*/ 60007 h 78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7625" h="78104">
                  <a:moveTo>
                    <a:pt x="47625" y="60007"/>
                  </a:moveTo>
                  <a:cubicBezTo>
                    <a:pt x="47625" y="60960"/>
                    <a:pt x="47625" y="60960"/>
                    <a:pt x="47625" y="61913"/>
                  </a:cubicBezTo>
                  <a:cubicBezTo>
                    <a:pt x="47625" y="71438"/>
                    <a:pt x="37148" y="78105"/>
                    <a:pt x="23813" y="78105"/>
                  </a:cubicBezTo>
                  <a:cubicBezTo>
                    <a:pt x="10477" y="78105"/>
                    <a:pt x="0" y="69532"/>
                    <a:pt x="0" y="60960"/>
                  </a:cubicBezTo>
                  <a:lnTo>
                    <a:pt x="0" y="60960"/>
                  </a:lnTo>
                  <a:lnTo>
                    <a:pt x="0" y="60960"/>
                  </a:lnTo>
                  <a:lnTo>
                    <a:pt x="0" y="0"/>
                  </a:lnTo>
                  <a:lnTo>
                    <a:pt x="47625" y="0"/>
                  </a:lnTo>
                  <a:lnTo>
                    <a:pt x="47625" y="60007"/>
                  </a:lnTo>
                  <a:lnTo>
                    <a:pt x="47625" y="60007"/>
                  </a:lnTo>
                  <a:close/>
                </a:path>
              </a:pathLst>
            </a:custGeom>
            <a:solidFill>
              <a:srgbClr val="887E7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1" name="Freeform: Shape 380">
              <a:extLst>
                <a:ext uri="{FF2B5EF4-FFF2-40B4-BE49-F238E27FC236}">
                  <a16:creationId xmlns:a16="http://schemas.microsoft.com/office/drawing/2014/main" id="{E3687417-EEB3-4213-BC55-593DD91738F6}"/>
                </a:ext>
              </a:extLst>
            </p:cNvPr>
            <p:cNvSpPr/>
            <p:nvPr/>
          </p:nvSpPr>
          <p:spPr>
            <a:xfrm>
              <a:off x="6105515" y="4500079"/>
              <a:ext cx="47625" cy="33418"/>
            </a:xfrm>
            <a:custGeom>
              <a:avLst/>
              <a:gdLst>
                <a:gd name="connsiteX0" fmla="*/ 23813 w 47625"/>
                <a:gd name="connsiteY0" fmla="*/ 81 h 33418"/>
                <a:gd name="connsiteX1" fmla="*/ 47625 w 47625"/>
                <a:gd name="connsiteY1" fmla="*/ 17226 h 33418"/>
                <a:gd name="connsiteX2" fmla="*/ 23813 w 47625"/>
                <a:gd name="connsiteY2" fmla="*/ 33418 h 33418"/>
                <a:gd name="connsiteX3" fmla="*/ 0 w 47625"/>
                <a:gd name="connsiteY3" fmla="*/ 16273 h 33418"/>
                <a:gd name="connsiteX4" fmla="*/ 23813 w 47625"/>
                <a:gd name="connsiteY4" fmla="*/ 81 h 334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625" h="33418">
                  <a:moveTo>
                    <a:pt x="23813" y="81"/>
                  </a:moveTo>
                  <a:cubicBezTo>
                    <a:pt x="37148" y="81"/>
                    <a:pt x="47625" y="8653"/>
                    <a:pt x="47625" y="17226"/>
                  </a:cubicBezTo>
                  <a:cubicBezTo>
                    <a:pt x="47625" y="26751"/>
                    <a:pt x="37148" y="33418"/>
                    <a:pt x="23813" y="33418"/>
                  </a:cubicBezTo>
                  <a:cubicBezTo>
                    <a:pt x="10477" y="33418"/>
                    <a:pt x="0" y="24846"/>
                    <a:pt x="0" y="16273"/>
                  </a:cubicBezTo>
                  <a:cubicBezTo>
                    <a:pt x="0" y="6748"/>
                    <a:pt x="11430" y="-872"/>
                    <a:pt x="23813" y="81"/>
                  </a:cubicBezTo>
                  <a:close/>
                </a:path>
              </a:pathLst>
            </a:custGeom>
            <a:solidFill>
              <a:srgbClr val="9B928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2" name="Freeform: Shape 381">
              <a:extLst>
                <a:ext uri="{FF2B5EF4-FFF2-40B4-BE49-F238E27FC236}">
                  <a16:creationId xmlns:a16="http://schemas.microsoft.com/office/drawing/2014/main" id="{305D2227-82A6-4CB3-960E-BDDCF0810A9A}"/>
                </a:ext>
              </a:extLst>
            </p:cNvPr>
            <p:cNvSpPr/>
            <p:nvPr/>
          </p:nvSpPr>
          <p:spPr>
            <a:xfrm>
              <a:off x="6037876" y="4610649"/>
              <a:ext cx="21907" cy="25717"/>
            </a:xfrm>
            <a:custGeom>
              <a:avLst/>
              <a:gdLst>
                <a:gd name="connsiteX0" fmla="*/ 0 w 21907"/>
                <a:gd name="connsiteY0" fmla="*/ 0 h 25717"/>
                <a:gd name="connsiteX1" fmla="*/ 21907 w 21907"/>
                <a:gd name="connsiteY1" fmla="*/ 12382 h 25717"/>
                <a:gd name="connsiteX2" fmla="*/ 21907 w 21907"/>
                <a:gd name="connsiteY2" fmla="*/ 25718 h 25717"/>
                <a:gd name="connsiteX3" fmla="*/ 0 w 21907"/>
                <a:gd name="connsiteY3" fmla="*/ 13335 h 25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907" h="25717">
                  <a:moveTo>
                    <a:pt x="0" y="0"/>
                  </a:moveTo>
                  <a:lnTo>
                    <a:pt x="21907" y="12382"/>
                  </a:lnTo>
                  <a:lnTo>
                    <a:pt x="21907" y="25718"/>
                  </a:lnTo>
                  <a:lnTo>
                    <a:pt x="0" y="13335"/>
                  </a:lnTo>
                  <a:close/>
                </a:path>
              </a:pathLst>
            </a:custGeom>
            <a:solidFill>
              <a:srgbClr val="CAC8C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3" name="Freeform: Shape 382">
              <a:extLst>
                <a:ext uri="{FF2B5EF4-FFF2-40B4-BE49-F238E27FC236}">
                  <a16:creationId xmlns:a16="http://schemas.microsoft.com/office/drawing/2014/main" id="{512E63D8-1C44-44E4-BB75-AC5AE7F60DAB}"/>
                </a:ext>
              </a:extLst>
            </p:cNvPr>
            <p:cNvSpPr/>
            <p:nvPr/>
          </p:nvSpPr>
          <p:spPr>
            <a:xfrm>
              <a:off x="6059783" y="4595422"/>
              <a:ext cx="49530" cy="40957"/>
            </a:xfrm>
            <a:custGeom>
              <a:avLst/>
              <a:gdLst>
                <a:gd name="connsiteX0" fmla="*/ 0 w 49530"/>
                <a:gd name="connsiteY0" fmla="*/ 27622 h 40957"/>
                <a:gd name="connsiteX1" fmla="*/ 49530 w 49530"/>
                <a:gd name="connsiteY1" fmla="*/ 0 h 40957"/>
                <a:gd name="connsiteX2" fmla="*/ 49530 w 49530"/>
                <a:gd name="connsiteY2" fmla="*/ 12383 h 40957"/>
                <a:gd name="connsiteX3" fmla="*/ 0 w 49530"/>
                <a:gd name="connsiteY3" fmla="*/ 40958 h 40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9530" h="40957">
                  <a:moveTo>
                    <a:pt x="0" y="27622"/>
                  </a:moveTo>
                  <a:lnTo>
                    <a:pt x="49530" y="0"/>
                  </a:lnTo>
                  <a:lnTo>
                    <a:pt x="49530" y="12383"/>
                  </a:lnTo>
                  <a:lnTo>
                    <a:pt x="0" y="40958"/>
                  </a:lnTo>
                  <a:close/>
                </a:path>
              </a:pathLst>
            </a:custGeom>
            <a:solidFill>
              <a:srgbClr val="BDBBB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4" name="Freeform: Shape 383">
              <a:extLst>
                <a:ext uri="{FF2B5EF4-FFF2-40B4-BE49-F238E27FC236}">
                  <a16:creationId xmlns:a16="http://schemas.microsoft.com/office/drawing/2014/main" id="{7888AC5F-A0C9-42C9-B293-46E7450B92F1}"/>
                </a:ext>
              </a:extLst>
            </p:cNvPr>
            <p:cNvSpPr/>
            <p:nvPr/>
          </p:nvSpPr>
          <p:spPr>
            <a:xfrm>
              <a:off x="6037897" y="4583067"/>
              <a:ext cx="71437" cy="40004"/>
            </a:xfrm>
            <a:custGeom>
              <a:avLst/>
              <a:gdLst>
                <a:gd name="connsiteX0" fmla="*/ 50482 w 71437"/>
                <a:gd name="connsiteY0" fmla="*/ 0 h 40004"/>
                <a:gd name="connsiteX1" fmla="*/ 0 w 71437"/>
                <a:gd name="connsiteY1" fmla="*/ 27622 h 40004"/>
                <a:gd name="connsiteX2" fmla="*/ 21907 w 71437"/>
                <a:gd name="connsiteY2" fmla="*/ 40005 h 40004"/>
                <a:gd name="connsiteX3" fmla="*/ 71438 w 71437"/>
                <a:gd name="connsiteY3" fmla="*/ 12382 h 40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437" h="40004">
                  <a:moveTo>
                    <a:pt x="50482" y="0"/>
                  </a:moveTo>
                  <a:lnTo>
                    <a:pt x="0" y="27622"/>
                  </a:lnTo>
                  <a:lnTo>
                    <a:pt x="21907" y="40005"/>
                  </a:lnTo>
                  <a:lnTo>
                    <a:pt x="71438" y="12382"/>
                  </a:lnTo>
                  <a:close/>
                </a:path>
              </a:pathLst>
            </a:custGeom>
            <a:solidFill>
              <a:srgbClr val="DCD8C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sp>
        <p:nvSpPr>
          <p:cNvPr id="500" name="Title 499">
            <a:extLst>
              <a:ext uri="{FF2B5EF4-FFF2-40B4-BE49-F238E27FC236}">
                <a16:creationId xmlns:a16="http://schemas.microsoft.com/office/drawing/2014/main" id="{B200BE3F-7E90-466D-B74A-1D0D7D739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Circular Flow Diagram</a:t>
            </a:r>
            <a:endParaRPr lang="en-ID"/>
          </a:p>
        </p:txBody>
      </p:sp>
      <p:grpSp>
        <p:nvGrpSpPr>
          <p:cNvPr id="501" name="Graphic 1">
            <a:extLst>
              <a:ext uri="{FF2B5EF4-FFF2-40B4-BE49-F238E27FC236}">
                <a16:creationId xmlns:a16="http://schemas.microsoft.com/office/drawing/2014/main" id="{3568FD66-5274-4639-AABF-E5A59BCA45FD}"/>
              </a:ext>
            </a:extLst>
          </p:cNvPr>
          <p:cNvGrpSpPr/>
          <p:nvPr/>
        </p:nvGrpSpPr>
        <p:grpSpPr>
          <a:xfrm>
            <a:off x="5249182" y="1455239"/>
            <a:ext cx="1594072" cy="1318650"/>
            <a:chOff x="5238745" y="2719389"/>
            <a:chExt cx="1714501" cy="1418274"/>
          </a:xfrm>
          <a:solidFill>
            <a:schemeClr val="accent1"/>
          </a:solidFill>
        </p:grpSpPr>
        <p:sp>
          <p:nvSpPr>
            <p:cNvPr id="502" name="Freeform: Shape 501">
              <a:extLst>
                <a:ext uri="{FF2B5EF4-FFF2-40B4-BE49-F238E27FC236}">
                  <a16:creationId xmlns:a16="http://schemas.microsoft.com/office/drawing/2014/main" id="{C712B1D0-2648-48BE-8EA8-64F673DAAC94}"/>
                </a:ext>
              </a:extLst>
            </p:cNvPr>
            <p:cNvSpPr/>
            <p:nvPr/>
          </p:nvSpPr>
          <p:spPr>
            <a:xfrm>
              <a:off x="5238745" y="3489964"/>
              <a:ext cx="1714499" cy="647699"/>
            </a:xfrm>
            <a:custGeom>
              <a:avLst/>
              <a:gdLst>
                <a:gd name="connsiteX0" fmla="*/ 0 w 1714500"/>
                <a:gd name="connsiteY0" fmla="*/ 0 h 647699"/>
                <a:gd name="connsiteX1" fmla="*/ 0 w 1714500"/>
                <a:gd name="connsiteY1" fmla="*/ 130492 h 647699"/>
                <a:gd name="connsiteX2" fmla="*/ 924878 w 1714500"/>
                <a:gd name="connsiteY2" fmla="*/ 647700 h 647699"/>
                <a:gd name="connsiteX3" fmla="*/ 1714500 w 1714500"/>
                <a:gd name="connsiteY3" fmla="*/ 200977 h 647699"/>
                <a:gd name="connsiteX4" fmla="*/ 1714500 w 1714500"/>
                <a:gd name="connsiteY4" fmla="*/ 70485 h 647699"/>
                <a:gd name="connsiteX5" fmla="*/ 924878 w 1714500"/>
                <a:gd name="connsiteY5" fmla="*/ 517207 h 647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14500" h="647699">
                  <a:moveTo>
                    <a:pt x="0" y="0"/>
                  </a:moveTo>
                  <a:lnTo>
                    <a:pt x="0" y="130492"/>
                  </a:lnTo>
                  <a:lnTo>
                    <a:pt x="924878" y="647700"/>
                  </a:lnTo>
                  <a:lnTo>
                    <a:pt x="1714500" y="200977"/>
                  </a:lnTo>
                  <a:lnTo>
                    <a:pt x="1714500" y="70485"/>
                  </a:lnTo>
                  <a:lnTo>
                    <a:pt x="924878" y="517207"/>
                  </a:lnTo>
                  <a:close/>
                </a:path>
              </a:pathLst>
            </a:custGeom>
            <a:solidFill>
              <a:srgbClr val="59442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3" name="Freeform: Shape 502">
              <a:extLst>
                <a:ext uri="{FF2B5EF4-FFF2-40B4-BE49-F238E27FC236}">
                  <a16:creationId xmlns:a16="http://schemas.microsoft.com/office/drawing/2014/main" id="{F3FFBCF7-E4B7-44A0-BAE7-55D36346054A}"/>
                </a:ext>
              </a:extLst>
            </p:cNvPr>
            <p:cNvSpPr/>
            <p:nvPr/>
          </p:nvSpPr>
          <p:spPr>
            <a:xfrm>
              <a:off x="5238745" y="3042287"/>
              <a:ext cx="1714499" cy="964883"/>
            </a:xfrm>
            <a:custGeom>
              <a:avLst/>
              <a:gdLst>
                <a:gd name="connsiteX0" fmla="*/ 789623 w 1714500"/>
                <a:gd name="connsiteY0" fmla="*/ 0 h 964882"/>
                <a:gd name="connsiteX1" fmla="*/ 0 w 1714500"/>
                <a:gd name="connsiteY1" fmla="*/ 447675 h 964882"/>
                <a:gd name="connsiteX2" fmla="*/ 924878 w 1714500"/>
                <a:gd name="connsiteY2" fmla="*/ 964882 h 964882"/>
                <a:gd name="connsiteX3" fmla="*/ 1714500 w 1714500"/>
                <a:gd name="connsiteY3" fmla="*/ 518160 h 964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14500" h="964882">
                  <a:moveTo>
                    <a:pt x="789623" y="0"/>
                  </a:moveTo>
                  <a:lnTo>
                    <a:pt x="0" y="447675"/>
                  </a:lnTo>
                  <a:lnTo>
                    <a:pt x="924878" y="964882"/>
                  </a:lnTo>
                  <a:lnTo>
                    <a:pt x="1714500" y="518160"/>
                  </a:lnTo>
                  <a:close/>
                </a:path>
              </a:pathLst>
            </a:custGeom>
            <a:solidFill>
              <a:srgbClr val="00964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4" name="Freeform: Shape 503">
              <a:extLst>
                <a:ext uri="{FF2B5EF4-FFF2-40B4-BE49-F238E27FC236}">
                  <a16:creationId xmlns:a16="http://schemas.microsoft.com/office/drawing/2014/main" id="{5A540286-B962-4FD6-9926-9FCA63DEE52A}"/>
                </a:ext>
              </a:extLst>
            </p:cNvPr>
            <p:cNvSpPr/>
            <p:nvPr/>
          </p:nvSpPr>
          <p:spPr>
            <a:xfrm>
              <a:off x="5469250" y="3462341"/>
              <a:ext cx="456246" cy="257176"/>
            </a:xfrm>
            <a:custGeom>
              <a:avLst/>
              <a:gdLst>
                <a:gd name="connsiteX0" fmla="*/ 275272 w 456247"/>
                <a:gd name="connsiteY0" fmla="*/ 0 h 257175"/>
                <a:gd name="connsiteX1" fmla="*/ 0 w 456247"/>
                <a:gd name="connsiteY1" fmla="*/ 156210 h 257175"/>
                <a:gd name="connsiteX2" fmla="*/ 180975 w 456247"/>
                <a:gd name="connsiteY2" fmla="*/ 257175 h 257175"/>
                <a:gd name="connsiteX3" fmla="*/ 456247 w 456247"/>
                <a:gd name="connsiteY3" fmla="*/ 101917 h 257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6247" h="257175">
                  <a:moveTo>
                    <a:pt x="275272" y="0"/>
                  </a:moveTo>
                  <a:lnTo>
                    <a:pt x="0" y="156210"/>
                  </a:lnTo>
                  <a:lnTo>
                    <a:pt x="180975" y="257175"/>
                  </a:lnTo>
                  <a:lnTo>
                    <a:pt x="456247" y="101917"/>
                  </a:lnTo>
                  <a:close/>
                </a:path>
              </a:pathLst>
            </a:custGeom>
            <a:solidFill>
              <a:srgbClr val="B3B2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5" name="Freeform: Shape 504">
              <a:extLst>
                <a:ext uri="{FF2B5EF4-FFF2-40B4-BE49-F238E27FC236}">
                  <a16:creationId xmlns:a16="http://schemas.microsoft.com/office/drawing/2014/main" id="{B60EE5D5-819D-4E16-AF00-059EEFB9F343}"/>
                </a:ext>
              </a:extLst>
            </p:cNvPr>
            <p:cNvSpPr/>
            <p:nvPr/>
          </p:nvSpPr>
          <p:spPr>
            <a:xfrm>
              <a:off x="5474963" y="3466151"/>
              <a:ext cx="445768" cy="250507"/>
            </a:xfrm>
            <a:custGeom>
              <a:avLst/>
              <a:gdLst>
                <a:gd name="connsiteX0" fmla="*/ 275273 w 445769"/>
                <a:gd name="connsiteY0" fmla="*/ 0 h 250507"/>
                <a:gd name="connsiteX1" fmla="*/ 228600 w 445769"/>
                <a:gd name="connsiteY1" fmla="*/ 25717 h 250507"/>
                <a:gd name="connsiteX2" fmla="*/ 40005 w 445769"/>
                <a:gd name="connsiteY2" fmla="*/ 132398 h 250507"/>
                <a:gd name="connsiteX3" fmla="*/ 0 w 445769"/>
                <a:gd name="connsiteY3" fmla="*/ 155257 h 250507"/>
                <a:gd name="connsiteX4" fmla="*/ 169545 w 445769"/>
                <a:gd name="connsiteY4" fmla="*/ 250507 h 250507"/>
                <a:gd name="connsiteX5" fmla="*/ 445770 w 445769"/>
                <a:gd name="connsiteY5" fmla="*/ 95250 h 250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5769" h="250507">
                  <a:moveTo>
                    <a:pt x="275273" y="0"/>
                  </a:moveTo>
                  <a:lnTo>
                    <a:pt x="228600" y="25717"/>
                  </a:lnTo>
                  <a:lnTo>
                    <a:pt x="40005" y="132398"/>
                  </a:lnTo>
                  <a:lnTo>
                    <a:pt x="0" y="155257"/>
                  </a:lnTo>
                  <a:lnTo>
                    <a:pt x="169545" y="250507"/>
                  </a:lnTo>
                  <a:lnTo>
                    <a:pt x="445770" y="95250"/>
                  </a:lnTo>
                  <a:close/>
                </a:path>
              </a:pathLst>
            </a:custGeom>
            <a:solidFill>
              <a:srgbClr val="CBCAC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6" name="Freeform: Shape 505">
              <a:extLst>
                <a:ext uri="{FF2B5EF4-FFF2-40B4-BE49-F238E27FC236}">
                  <a16:creationId xmlns:a16="http://schemas.microsoft.com/office/drawing/2014/main" id="{930E47B5-DCED-4A41-8729-A2FA2C3D1E0E}"/>
                </a:ext>
              </a:extLst>
            </p:cNvPr>
            <p:cNvSpPr/>
            <p:nvPr/>
          </p:nvSpPr>
          <p:spPr>
            <a:xfrm>
              <a:off x="5766429" y="3009903"/>
              <a:ext cx="484822" cy="549593"/>
            </a:xfrm>
            <a:custGeom>
              <a:avLst/>
              <a:gdLst>
                <a:gd name="connsiteX0" fmla="*/ 484823 w 484822"/>
                <a:gd name="connsiteY0" fmla="*/ 270510 h 549592"/>
                <a:gd name="connsiteX1" fmla="*/ 0 w 484822"/>
                <a:gd name="connsiteY1" fmla="*/ 0 h 549592"/>
                <a:gd name="connsiteX2" fmla="*/ 0 w 484822"/>
                <a:gd name="connsiteY2" fmla="*/ 278130 h 549592"/>
                <a:gd name="connsiteX3" fmla="*/ 484823 w 484822"/>
                <a:gd name="connsiteY3" fmla="*/ 549593 h 549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4822" h="549592">
                  <a:moveTo>
                    <a:pt x="484823" y="270510"/>
                  </a:moveTo>
                  <a:lnTo>
                    <a:pt x="0" y="0"/>
                  </a:lnTo>
                  <a:lnTo>
                    <a:pt x="0" y="278130"/>
                  </a:lnTo>
                  <a:lnTo>
                    <a:pt x="484823" y="549593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7" name="Freeform: Shape 506">
              <a:extLst>
                <a:ext uri="{FF2B5EF4-FFF2-40B4-BE49-F238E27FC236}">
                  <a16:creationId xmlns:a16="http://schemas.microsoft.com/office/drawing/2014/main" id="{978B529C-F1F6-48D8-9FA1-3E52CC32C2E4}"/>
                </a:ext>
              </a:extLst>
            </p:cNvPr>
            <p:cNvSpPr/>
            <p:nvPr/>
          </p:nvSpPr>
          <p:spPr>
            <a:xfrm>
              <a:off x="5772145" y="3018475"/>
              <a:ext cx="474345" cy="532448"/>
            </a:xfrm>
            <a:custGeom>
              <a:avLst/>
              <a:gdLst>
                <a:gd name="connsiteX0" fmla="*/ 474345 w 474345"/>
                <a:gd name="connsiteY0" fmla="*/ 264795 h 532447"/>
                <a:gd name="connsiteX1" fmla="*/ 0 w 474345"/>
                <a:gd name="connsiteY1" fmla="*/ 0 h 532447"/>
                <a:gd name="connsiteX2" fmla="*/ 0 w 474345"/>
                <a:gd name="connsiteY2" fmla="*/ 266700 h 532447"/>
                <a:gd name="connsiteX3" fmla="*/ 474345 w 474345"/>
                <a:gd name="connsiteY3" fmla="*/ 532448 h 532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4345" h="532447">
                  <a:moveTo>
                    <a:pt x="474345" y="264795"/>
                  </a:moveTo>
                  <a:lnTo>
                    <a:pt x="0" y="0"/>
                  </a:lnTo>
                  <a:lnTo>
                    <a:pt x="0" y="266700"/>
                  </a:lnTo>
                  <a:lnTo>
                    <a:pt x="474345" y="532448"/>
                  </a:lnTo>
                  <a:close/>
                </a:path>
              </a:pathLst>
            </a:custGeom>
            <a:solidFill>
              <a:schemeClr val="accent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8" name="Freeform: Shape 507">
              <a:extLst>
                <a:ext uri="{FF2B5EF4-FFF2-40B4-BE49-F238E27FC236}">
                  <a16:creationId xmlns:a16="http://schemas.microsoft.com/office/drawing/2014/main" id="{13F5A7DA-E10A-4995-9C3C-0CE38EA8FC49}"/>
                </a:ext>
              </a:extLst>
            </p:cNvPr>
            <p:cNvSpPr/>
            <p:nvPr/>
          </p:nvSpPr>
          <p:spPr>
            <a:xfrm>
              <a:off x="5672132" y="3279460"/>
              <a:ext cx="484822" cy="333375"/>
            </a:xfrm>
            <a:custGeom>
              <a:avLst/>
              <a:gdLst>
                <a:gd name="connsiteX0" fmla="*/ 484823 w 484822"/>
                <a:gd name="connsiteY0" fmla="*/ 271463 h 333375"/>
                <a:gd name="connsiteX1" fmla="*/ 0 w 484822"/>
                <a:gd name="connsiteY1" fmla="*/ 0 h 333375"/>
                <a:gd name="connsiteX2" fmla="*/ 0 w 484822"/>
                <a:gd name="connsiteY2" fmla="*/ 61913 h 333375"/>
                <a:gd name="connsiteX3" fmla="*/ 484823 w 484822"/>
                <a:gd name="connsiteY3" fmla="*/ 333375 h 333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4822" h="333375">
                  <a:moveTo>
                    <a:pt x="484823" y="271463"/>
                  </a:moveTo>
                  <a:lnTo>
                    <a:pt x="0" y="0"/>
                  </a:lnTo>
                  <a:lnTo>
                    <a:pt x="0" y="61913"/>
                  </a:lnTo>
                  <a:lnTo>
                    <a:pt x="484823" y="333375"/>
                  </a:lnTo>
                  <a:close/>
                </a:path>
              </a:pathLst>
            </a:custGeom>
            <a:solidFill>
              <a:srgbClr val="CBCAC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509" name="Graphic 1">
              <a:extLst>
                <a:ext uri="{FF2B5EF4-FFF2-40B4-BE49-F238E27FC236}">
                  <a16:creationId xmlns:a16="http://schemas.microsoft.com/office/drawing/2014/main" id="{3568FD66-5274-4639-AABF-E5A59BCA45FD}"/>
                </a:ext>
              </a:extLst>
            </p:cNvPr>
            <p:cNvGrpSpPr/>
            <p:nvPr/>
          </p:nvGrpSpPr>
          <p:grpSpPr>
            <a:xfrm>
              <a:off x="5820722" y="3118919"/>
              <a:ext cx="64770" cy="147205"/>
              <a:chOff x="5820727" y="3118916"/>
              <a:chExt cx="64770" cy="147205"/>
            </a:xfrm>
            <a:solidFill>
              <a:schemeClr val="accent1"/>
            </a:solidFill>
          </p:grpSpPr>
          <p:sp>
            <p:nvSpPr>
              <p:cNvPr id="510" name="Freeform: Shape 509">
                <a:extLst>
                  <a:ext uri="{FF2B5EF4-FFF2-40B4-BE49-F238E27FC236}">
                    <a16:creationId xmlns:a16="http://schemas.microsoft.com/office/drawing/2014/main" id="{32D013EB-7061-4DD1-B5F6-BCF677A70D87}"/>
                  </a:ext>
                </a:extLst>
              </p:cNvPr>
              <p:cNvSpPr/>
              <p:nvPr/>
            </p:nvSpPr>
            <p:spPr>
              <a:xfrm>
                <a:off x="5820727" y="3118916"/>
                <a:ext cx="64770" cy="147205"/>
              </a:xfrm>
              <a:custGeom>
                <a:avLst/>
                <a:gdLst>
                  <a:gd name="connsiteX0" fmla="*/ 64770 w 64770"/>
                  <a:gd name="connsiteY0" fmla="*/ 54813 h 147205"/>
                  <a:gd name="connsiteX1" fmla="*/ 64770 w 64770"/>
                  <a:gd name="connsiteY1" fmla="*/ 147205 h 147205"/>
                  <a:gd name="connsiteX2" fmla="*/ 0 w 64770"/>
                  <a:gd name="connsiteY2" fmla="*/ 111010 h 147205"/>
                  <a:gd name="connsiteX3" fmla="*/ 0 w 64770"/>
                  <a:gd name="connsiteY3" fmla="*/ 18618 h 147205"/>
                  <a:gd name="connsiteX4" fmla="*/ 64770 w 64770"/>
                  <a:gd name="connsiteY4" fmla="*/ 54813 h 1472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4770" h="147205">
                    <a:moveTo>
                      <a:pt x="64770" y="54813"/>
                    </a:moveTo>
                    <a:lnTo>
                      <a:pt x="64770" y="147205"/>
                    </a:lnTo>
                    <a:lnTo>
                      <a:pt x="0" y="111010"/>
                    </a:lnTo>
                    <a:lnTo>
                      <a:pt x="0" y="18618"/>
                    </a:lnTo>
                    <a:cubicBezTo>
                      <a:pt x="0" y="-23292"/>
                      <a:pt x="64770" y="12903"/>
                      <a:pt x="64770" y="54813"/>
                    </a:cubicBez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11" name="Freeform: Shape 510">
                <a:extLst>
                  <a:ext uri="{FF2B5EF4-FFF2-40B4-BE49-F238E27FC236}">
                    <a16:creationId xmlns:a16="http://schemas.microsoft.com/office/drawing/2014/main" id="{B8644638-F26C-4CD5-9382-9CC966A59873}"/>
                  </a:ext>
                </a:extLst>
              </p:cNvPr>
              <p:cNvSpPr/>
              <p:nvPr/>
            </p:nvSpPr>
            <p:spPr>
              <a:xfrm>
                <a:off x="5825489" y="3122801"/>
                <a:ext cx="57150" cy="135700"/>
              </a:xfrm>
              <a:custGeom>
                <a:avLst/>
                <a:gdLst>
                  <a:gd name="connsiteX0" fmla="*/ 0 w 57150"/>
                  <a:gd name="connsiteY0" fmla="*/ 104268 h 135700"/>
                  <a:gd name="connsiteX1" fmla="*/ 25718 w 57150"/>
                  <a:gd name="connsiteY1" fmla="*/ 118556 h 135700"/>
                  <a:gd name="connsiteX2" fmla="*/ 25718 w 57150"/>
                  <a:gd name="connsiteY2" fmla="*/ 84266 h 135700"/>
                  <a:gd name="connsiteX3" fmla="*/ 0 w 57150"/>
                  <a:gd name="connsiteY3" fmla="*/ 69978 h 135700"/>
                  <a:gd name="connsiteX4" fmla="*/ 0 w 57150"/>
                  <a:gd name="connsiteY4" fmla="*/ 104268 h 135700"/>
                  <a:gd name="connsiteX5" fmla="*/ 0 w 57150"/>
                  <a:gd name="connsiteY5" fmla="*/ 104268 h 135700"/>
                  <a:gd name="connsiteX6" fmla="*/ 31433 w 57150"/>
                  <a:gd name="connsiteY6" fmla="*/ 121413 h 135700"/>
                  <a:gd name="connsiteX7" fmla="*/ 56198 w 57150"/>
                  <a:gd name="connsiteY7" fmla="*/ 135701 h 135700"/>
                  <a:gd name="connsiteX8" fmla="*/ 56198 w 57150"/>
                  <a:gd name="connsiteY8" fmla="*/ 101411 h 135700"/>
                  <a:gd name="connsiteX9" fmla="*/ 31433 w 57150"/>
                  <a:gd name="connsiteY9" fmla="*/ 87123 h 135700"/>
                  <a:gd name="connsiteX10" fmla="*/ 31433 w 57150"/>
                  <a:gd name="connsiteY10" fmla="*/ 121413 h 135700"/>
                  <a:gd name="connsiteX11" fmla="*/ 31433 w 57150"/>
                  <a:gd name="connsiteY11" fmla="*/ 121413 h 135700"/>
                  <a:gd name="connsiteX12" fmla="*/ 56198 w 57150"/>
                  <a:gd name="connsiteY12" fmla="*/ 98553 h 135700"/>
                  <a:gd name="connsiteX13" fmla="*/ 56198 w 57150"/>
                  <a:gd name="connsiteY13" fmla="*/ 98553 h 135700"/>
                  <a:gd name="connsiteX14" fmla="*/ 31433 w 57150"/>
                  <a:gd name="connsiteY14" fmla="*/ 84266 h 135700"/>
                  <a:gd name="connsiteX15" fmla="*/ 31433 w 57150"/>
                  <a:gd name="connsiteY15" fmla="*/ 84266 h 135700"/>
                  <a:gd name="connsiteX16" fmla="*/ 56198 w 57150"/>
                  <a:gd name="connsiteY16" fmla="*/ 98553 h 135700"/>
                  <a:gd name="connsiteX17" fmla="*/ 56198 w 57150"/>
                  <a:gd name="connsiteY17" fmla="*/ 98553 h 135700"/>
                  <a:gd name="connsiteX18" fmla="*/ 31433 w 57150"/>
                  <a:gd name="connsiteY18" fmla="*/ 47118 h 135700"/>
                  <a:gd name="connsiteX19" fmla="*/ 57150 w 57150"/>
                  <a:gd name="connsiteY19" fmla="*/ 61406 h 135700"/>
                  <a:gd name="connsiteX20" fmla="*/ 57150 w 57150"/>
                  <a:gd name="connsiteY20" fmla="*/ 95696 h 135700"/>
                  <a:gd name="connsiteX21" fmla="*/ 32385 w 57150"/>
                  <a:gd name="connsiteY21" fmla="*/ 81408 h 135700"/>
                  <a:gd name="connsiteX22" fmla="*/ 32385 w 57150"/>
                  <a:gd name="connsiteY22" fmla="*/ 47118 h 135700"/>
                  <a:gd name="connsiteX23" fmla="*/ 31433 w 57150"/>
                  <a:gd name="connsiteY23" fmla="*/ 47118 h 135700"/>
                  <a:gd name="connsiteX24" fmla="*/ 31433 w 57150"/>
                  <a:gd name="connsiteY24" fmla="*/ 7113 h 135700"/>
                  <a:gd name="connsiteX25" fmla="*/ 31433 w 57150"/>
                  <a:gd name="connsiteY25" fmla="*/ 41403 h 135700"/>
                  <a:gd name="connsiteX26" fmla="*/ 57150 w 57150"/>
                  <a:gd name="connsiteY26" fmla="*/ 55691 h 135700"/>
                  <a:gd name="connsiteX27" fmla="*/ 57150 w 57150"/>
                  <a:gd name="connsiteY27" fmla="*/ 49976 h 135700"/>
                  <a:gd name="connsiteX28" fmla="*/ 31433 w 57150"/>
                  <a:gd name="connsiteY28" fmla="*/ 7113 h 135700"/>
                  <a:gd name="connsiteX29" fmla="*/ 31433 w 57150"/>
                  <a:gd name="connsiteY29" fmla="*/ 7113 h 135700"/>
                  <a:gd name="connsiteX30" fmla="*/ 3810 w 57150"/>
                  <a:gd name="connsiteY30" fmla="*/ 2351 h 135700"/>
                  <a:gd name="connsiteX31" fmla="*/ 0 w 57150"/>
                  <a:gd name="connsiteY31" fmla="*/ 15686 h 135700"/>
                  <a:gd name="connsiteX32" fmla="*/ 0 w 57150"/>
                  <a:gd name="connsiteY32" fmla="*/ 24258 h 135700"/>
                  <a:gd name="connsiteX33" fmla="*/ 25718 w 57150"/>
                  <a:gd name="connsiteY33" fmla="*/ 38546 h 135700"/>
                  <a:gd name="connsiteX34" fmla="*/ 25718 w 57150"/>
                  <a:gd name="connsiteY34" fmla="*/ 4256 h 135700"/>
                  <a:gd name="connsiteX35" fmla="*/ 3810 w 57150"/>
                  <a:gd name="connsiteY35" fmla="*/ 2351 h 135700"/>
                  <a:gd name="connsiteX36" fmla="*/ 3810 w 57150"/>
                  <a:gd name="connsiteY36" fmla="*/ 2351 h 135700"/>
                  <a:gd name="connsiteX37" fmla="*/ 0 w 57150"/>
                  <a:gd name="connsiteY37" fmla="*/ 29973 h 135700"/>
                  <a:gd name="connsiteX38" fmla="*/ 25718 w 57150"/>
                  <a:gd name="connsiteY38" fmla="*/ 44261 h 135700"/>
                  <a:gd name="connsiteX39" fmla="*/ 25718 w 57150"/>
                  <a:gd name="connsiteY39" fmla="*/ 78551 h 135700"/>
                  <a:gd name="connsiteX40" fmla="*/ 0 w 57150"/>
                  <a:gd name="connsiteY40" fmla="*/ 63311 h 135700"/>
                  <a:gd name="connsiteX41" fmla="*/ 0 w 57150"/>
                  <a:gd name="connsiteY41" fmla="*/ 29973 h 135700"/>
                  <a:gd name="connsiteX42" fmla="*/ 0 w 57150"/>
                  <a:gd name="connsiteY42" fmla="*/ 29973 h 135700"/>
                  <a:gd name="connsiteX43" fmla="*/ 25718 w 57150"/>
                  <a:gd name="connsiteY43" fmla="*/ 40451 h 135700"/>
                  <a:gd name="connsiteX44" fmla="*/ 25718 w 57150"/>
                  <a:gd name="connsiteY44" fmla="*/ 40451 h 135700"/>
                  <a:gd name="connsiteX45" fmla="*/ 0 w 57150"/>
                  <a:gd name="connsiteY45" fmla="*/ 26163 h 135700"/>
                  <a:gd name="connsiteX46" fmla="*/ 25718 w 57150"/>
                  <a:gd name="connsiteY46" fmla="*/ 40451 h 135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57150" h="135700">
                    <a:moveTo>
                      <a:pt x="0" y="104268"/>
                    </a:moveTo>
                    <a:lnTo>
                      <a:pt x="25718" y="118556"/>
                    </a:lnTo>
                    <a:lnTo>
                      <a:pt x="25718" y="84266"/>
                    </a:lnTo>
                    <a:lnTo>
                      <a:pt x="0" y="69978"/>
                    </a:lnTo>
                    <a:lnTo>
                      <a:pt x="0" y="104268"/>
                    </a:lnTo>
                    <a:lnTo>
                      <a:pt x="0" y="104268"/>
                    </a:lnTo>
                    <a:close/>
                    <a:moveTo>
                      <a:pt x="31433" y="121413"/>
                    </a:moveTo>
                    <a:lnTo>
                      <a:pt x="56198" y="135701"/>
                    </a:lnTo>
                    <a:lnTo>
                      <a:pt x="56198" y="101411"/>
                    </a:lnTo>
                    <a:lnTo>
                      <a:pt x="31433" y="87123"/>
                    </a:lnTo>
                    <a:lnTo>
                      <a:pt x="31433" y="121413"/>
                    </a:lnTo>
                    <a:lnTo>
                      <a:pt x="31433" y="121413"/>
                    </a:lnTo>
                    <a:close/>
                    <a:moveTo>
                      <a:pt x="56198" y="98553"/>
                    </a:moveTo>
                    <a:lnTo>
                      <a:pt x="56198" y="98553"/>
                    </a:lnTo>
                    <a:lnTo>
                      <a:pt x="31433" y="84266"/>
                    </a:lnTo>
                    <a:lnTo>
                      <a:pt x="31433" y="84266"/>
                    </a:lnTo>
                    <a:lnTo>
                      <a:pt x="56198" y="98553"/>
                    </a:lnTo>
                    <a:lnTo>
                      <a:pt x="56198" y="98553"/>
                    </a:lnTo>
                    <a:close/>
                    <a:moveTo>
                      <a:pt x="31433" y="47118"/>
                    </a:moveTo>
                    <a:lnTo>
                      <a:pt x="57150" y="61406"/>
                    </a:lnTo>
                    <a:lnTo>
                      <a:pt x="57150" y="95696"/>
                    </a:lnTo>
                    <a:lnTo>
                      <a:pt x="32385" y="81408"/>
                    </a:lnTo>
                    <a:lnTo>
                      <a:pt x="32385" y="47118"/>
                    </a:lnTo>
                    <a:lnTo>
                      <a:pt x="31433" y="47118"/>
                    </a:lnTo>
                    <a:close/>
                    <a:moveTo>
                      <a:pt x="31433" y="7113"/>
                    </a:moveTo>
                    <a:lnTo>
                      <a:pt x="31433" y="41403"/>
                    </a:lnTo>
                    <a:lnTo>
                      <a:pt x="57150" y="55691"/>
                    </a:lnTo>
                    <a:lnTo>
                      <a:pt x="57150" y="49976"/>
                    </a:lnTo>
                    <a:cubicBezTo>
                      <a:pt x="56198" y="31878"/>
                      <a:pt x="43815" y="15686"/>
                      <a:pt x="31433" y="7113"/>
                    </a:cubicBezTo>
                    <a:lnTo>
                      <a:pt x="31433" y="7113"/>
                    </a:lnTo>
                    <a:close/>
                    <a:moveTo>
                      <a:pt x="3810" y="2351"/>
                    </a:moveTo>
                    <a:cubicBezTo>
                      <a:pt x="1905" y="5208"/>
                      <a:pt x="0" y="9018"/>
                      <a:pt x="0" y="15686"/>
                    </a:cubicBezTo>
                    <a:lnTo>
                      <a:pt x="0" y="24258"/>
                    </a:lnTo>
                    <a:lnTo>
                      <a:pt x="25718" y="38546"/>
                    </a:lnTo>
                    <a:lnTo>
                      <a:pt x="25718" y="4256"/>
                    </a:lnTo>
                    <a:cubicBezTo>
                      <a:pt x="17145" y="-507"/>
                      <a:pt x="9525" y="-1459"/>
                      <a:pt x="3810" y="2351"/>
                    </a:cubicBezTo>
                    <a:lnTo>
                      <a:pt x="3810" y="2351"/>
                    </a:lnTo>
                    <a:close/>
                    <a:moveTo>
                      <a:pt x="0" y="29973"/>
                    </a:moveTo>
                    <a:lnTo>
                      <a:pt x="25718" y="44261"/>
                    </a:lnTo>
                    <a:lnTo>
                      <a:pt x="25718" y="78551"/>
                    </a:lnTo>
                    <a:lnTo>
                      <a:pt x="0" y="63311"/>
                    </a:lnTo>
                    <a:lnTo>
                      <a:pt x="0" y="29973"/>
                    </a:lnTo>
                    <a:lnTo>
                      <a:pt x="0" y="29973"/>
                    </a:lnTo>
                    <a:close/>
                    <a:moveTo>
                      <a:pt x="25718" y="40451"/>
                    </a:moveTo>
                    <a:lnTo>
                      <a:pt x="25718" y="40451"/>
                    </a:lnTo>
                    <a:lnTo>
                      <a:pt x="0" y="26163"/>
                    </a:lnTo>
                    <a:lnTo>
                      <a:pt x="25718" y="40451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09" name="Graphic 1">
              <a:extLst>
                <a:ext uri="{FF2B5EF4-FFF2-40B4-BE49-F238E27FC236}">
                  <a16:creationId xmlns:a16="http://schemas.microsoft.com/office/drawing/2014/main" id="{3568FD66-5274-4639-AABF-E5A59BCA45FD}"/>
                </a:ext>
              </a:extLst>
            </p:cNvPr>
            <p:cNvGrpSpPr/>
            <p:nvPr/>
          </p:nvGrpSpPr>
          <p:grpSpPr>
            <a:xfrm>
              <a:off x="6117901" y="3284038"/>
              <a:ext cx="64768" cy="147823"/>
              <a:chOff x="6117907" y="3284034"/>
              <a:chExt cx="64769" cy="147822"/>
            </a:xfrm>
            <a:solidFill>
              <a:schemeClr val="accent1"/>
            </a:solidFill>
          </p:grpSpPr>
          <p:sp>
            <p:nvSpPr>
              <p:cNvPr id="110" name="Freeform: Shape 109">
                <a:extLst>
                  <a:ext uri="{FF2B5EF4-FFF2-40B4-BE49-F238E27FC236}">
                    <a16:creationId xmlns:a16="http://schemas.microsoft.com/office/drawing/2014/main" id="{1B8FD4C4-34B0-4F52-BE6A-85DD1D3B0204}"/>
                  </a:ext>
                </a:extLst>
              </p:cNvPr>
              <p:cNvSpPr/>
              <p:nvPr/>
            </p:nvSpPr>
            <p:spPr>
              <a:xfrm>
                <a:off x="6117907" y="3284034"/>
                <a:ext cx="64769" cy="147822"/>
              </a:xfrm>
              <a:custGeom>
                <a:avLst/>
                <a:gdLst>
                  <a:gd name="connsiteX0" fmla="*/ 64770 w 64769"/>
                  <a:gd name="connsiteY0" fmla="*/ 55430 h 147822"/>
                  <a:gd name="connsiteX1" fmla="*/ 64770 w 64769"/>
                  <a:gd name="connsiteY1" fmla="*/ 147823 h 147822"/>
                  <a:gd name="connsiteX2" fmla="*/ 0 w 64769"/>
                  <a:gd name="connsiteY2" fmla="*/ 111628 h 147822"/>
                  <a:gd name="connsiteX3" fmla="*/ 0 w 64769"/>
                  <a:gd name="connsiteY3" fmla="*/ 19235 h 147822"/>
                  <a:gd name="connsiteX4" fmla="*/ 64770 w 64769"/>
                  <a:gd name="connsiteY4" fmla="*/ 55430 h 1478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4769" h="147822">
                    <a:moveTo>
                      <a:pt x="64770" y="55430"/>
                    </a:moveTo>
                    <a:lnTo>
                      <a:pt x="64770" y="147823"/>
                    </a:lnTo>
                    <a:lnTo>
                      <a:pt x="0" y="111628"/>
                    </a:lnTo>
                    <a:lnTo>
                      <a:pt x="0" y="19235"/>
                    </a:lnTo>
                    <a:cubicBezTo>
                      <a:pt x="0" y="-23628"/>
                      <a:pt x="64770" y="12567"/>
                      <a:pt x="64770" y="55430"/>
                    </a:cubicBez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5" name="Freeform: Shape 384">
                <a:extLst>
                  <a:ext uri="{FF2B5EF4-FFF2-40B4-BE49-F238E27FC236}">
                    <a16:creationId xmlns:a16="http://schemas.microsoft.com/office/drawing/2014/main" id="{A0CE8D64-2C7A-490E-A3C8-A2D7023CC4B6}"/>
                  </a:ext>
                </a:extLst>
              </p:cNvPr>
              <p:cNvSpPr/>
              <p:nvPr/>
            </p:nvSpPr>
            <p:spPr>
              <a:xfrm>
                <a:off x="6122670" y="3287857"/>
                <a:ext cx="57150" cy="136379"/>
              </a:xfrm>
              <a:custGeom>
                <a:avLst/>
                <a:gdLst>
                  <a:gd name="connsiteX0" fmla="*/ 952 w 57150"/>
                  <a:gd name="connsiteY0" fmla="*/ 104947 h 136379"/>
                  <a:gd name="connsiteX1" fmla="*/ 26670 w 57150"/>
                  <a:gd name="connsiteY1" fmla="*/ 119234 h 136379"/>
                  <a:gd name="connsiteX2" fmla="*/ 26670 w 57150"/>
                  <a:gd name="connsiteY2" fmla="*/ 84944 h 136379"/>
                  <a:gd name="connsiteX3" fmla="*/ 952 w 57150"/>
                  <a:gd name="connsiteY3" fmla="*/ 70657 h 136379"/>
                  <a:gd name="connsiteX4" fmla="*/ 952 w 57150"/>
                  <a:gd name="connsiteY4" fmla="*/ 104947 h 136379"/>
                  <a:gd name="connsiteX5" fmla="*/ 952 w 57150"/>
                  <a:gd name="connsiteY5" fmla="*/ 104947 h 136379"/>
                  <a:gd name="connsiteX6" fmla="*/ 31432 w 57150"/>
                  <a:gd name="connsiteY6" fmla="*/ 122092 h 136379"/>
                  <a:gd name="connsiteX7" fmla="*/ 56197 w 57150"/>
                  <a:gd name="connsiteY7" fmla="*/ 136379 h 136379"/>
                  <a:gd name="connsiteX8" fmla="*/ 56197 w 57150"/>
                  <a:gd name="connsiteY8" fmla="*/ 102089 h 136379"/>
                  <a:gd name="connsiteX9" fmla="*/ 31432 w 57150"/>
                  <a:gd name="connsiteY9" fmla="*/ 87802 h 136379"/>
                  <a:gd name="connsiteX10" fmla="*/ 31432 w 57150"/>
                  <a:gd name="connsiteY10" fmla="*/ 122092 h 136379"/>
                  <a:gd name="connsiteX11" fmla="*/ 31432 w 57150"/>
                  <a:gd name="connsiteY11" fmla="*/ 122092 h 136379"/>
                  <a:gd name="connsiteX12" fmla="*/ 56197 w 57150"/>
                  <a:gd name="connsiteY12" fmla="*/ 99232 h 136379"/>
                  <a:gd name="connsiteX13" fmla="*/ 56197 w 57150"/>
                  <a:gd name="connsiteY13" fmla="*/ 99232 h 136379"/>
                  <a:gd name="connsiteX14" fmla="*/ 31432 w 57150"/>
                  <a:gd name="connsiteY14" fmla="*/ 84944 h 136379"/>
                  <a:gd name="connsiteX15" fmla="*/ 31432 w 57150"/>
                  <a:gd name="connsiteY15" fmla="*/ 84944 h 136379"/>
                  <a:gd name="connsiteX16" fmla="*/ 56197 w 57150"/>
                  <a:gd name="connsiteY16" fmla="*/ 99232 h 136379"/>
                  <a:gd name="connsiteX17" fmla="*/ 56197 w 57150"/>
                  <a:gd name="connsiteY17" fmla="*/ 99232 h 136379"/>
                  <a:gd name="connsiteX18" fmla="*/ 31432 w 57150"/>
                  <a:gd name="connsiteY18" fmla="*/ 47797 h 136379"/>
                  <a:gd name="connsiteX19" fmla="*/ 57150 w 57150"/>
                  <a:gd name="connsiteY19" fmla="*/ 62084 h 136379"/>
                  <a:gd name="connsiteX20" fmla="*/ 57150 w 57150"/>
                  <a:gd name="connsiteY20" fmla="*/ 96374 h 136379"/>
                  <a:gd name="connsiteX21" fmla="*/ 32385 w 57150"/>
                  <a:gd name="connsiteY21" fmla="*/ 82087 h 136379"/>
                  <a:gd name="connsiteX22" fmla="*/ 32385 w 57150"/>
                  <a:gd name="connsiteY22" fmla="*/ 47797 h 136379"/>
                  <a:gd name="connsiteX23" fmla="*/ 31432 w 57150"/>
                  <a:gd name="connsiteY23" fmla="*/ 47797 h 136379"/>
                  <a:gd name="connsiteX24" fmla="*/ 31432 w 57150"/>
                  <a:gd name="connsiteY24" fmla="*/ 6839 h 136379"/>
                  <a:gd name="connsiteX25" fmla="*/ 31432 w 57150"/>
                  <a:gd name="connsiteY25" fmla="*/ 41129 h 136379"/>
                  <a:gd name="connsiteX26" fmla="*/ 57150 w 57150"/>
                  <a:gd name="connsiteY26" fmla="*/ 55417 h 136379"/>
                  <a:gd name="connsiteX27" fmla="*/ 57150 w 57150"/>
                  <a:gd name="connsiteY27" fmla="*/ 49702 h 136379"/>
                  <a:gd name="connsiteX28" fmla="*/ 31432 w 57150"/>
                  <a:gd name="connsiteY28" fmla="*/ 6839 h 136379"/>
                  <a:gd name="connsiteX29" fmla="*/ 31432 w 57150"/>
                  <a:gd name="connsiteY29" fmla="*/ 6839 h 136379"/>
                  <a:gd name="connsiteX30" fmla="*/ 4763 w 57150"/>
                  <a:gd name="connsiteY30" fmla="*/ 2077 h 136379"/>
                  <a:gd name="connsiteX31" fmla="*/ 952 w 57150"/>
                  <a:gd name="connsiteY31" fmla="*/ 15412 h 136379"/>
                  <a:gd name="connsiteX32" fmla="*/ 952 w 57150"/>
                  <a:gd name="connsiteY32" fmla="*/ 23984 h 136379"/>
                  <a:gd name="connsiteX33" fmla="*/ 26670 w 57150"/>
                  <a:gd name="connsiteY33" fmla="*/ 38272 h 136379"/>
                  <a:gd name="connsiteX34" fmla="*/ 26670 w 57150"/>
                  <a:gd name="connsiteY34" fmla="*/ 3982 h 136379"/>
                  <a:gd name="connsiteX35" fmla="*/ 4763 w 57150"/>
                  <a:gd name="connsiteY35" fmla="*/ 2077 h 136379"/>
                  <a:gd name="connsiteX36" fmla="*/ 4763 w 57150"/>
                  <a:gd name="connsiteY36" fmla="*/ 2077 h 136379"/>
                  <a:gd name="connsiteX37" fmla="*/ 952 w 57150"/>
                  <a:gd name="connsiteY37" fmla="*/ 30652 h 136379"/>
                  <a:gd name="connsiteX38" fmla="*/ 26670 w 57150"/>
                  <a:gd name="connsiteY38" fmla="*/ 44939 h 136379"/>
                  <a:gd name="connsiteX39" fmla="*/ 26670 w 57150"/>
                  <a:gd name="connsiteY39" fmla="*/ 79229 h 136379"/>
                  <a:gd name="connsiteX40" fmla="*/ 952 w 57150"/>
                  <a:gd name="connsiteY40" fmla="*/ 64942 h 136379"/>
                  <a:gd name="connsiteX41" fmla="*/ 952 w 57150"/>
                  <a:gd name="connsiteY41" fmla="*/ 30652 h 136379"/>
                  <a:gd name="connsiteX42" fmla="*/ 952 w 57150"/>
                  <a:gd name="connsiteY42" fmla="*/ 30652 h 136379"/>
                  <a:gd name="connsiteX43" fmla="*/ 25717 w 57150"/>
                  <a:gd name="connsiteY43" fmla="*/ 41129 h 136379"/>
                  <a:gd name="connsiteX44" fmla="*/ 0 w 57150"/>
                  <a:gd name="connsiteY44" fmla="*/ 26842 h 136379"/>
                  <a:gd name="connsiteX45" fmla="*/ 25717 w 57150"/>
                  <a:gd name="connsiteY45" fmla="*/ 41129 h 136379"/>
                  <a:gd name="connsiteX46" fmla="*/ 25717 w 57150"/>
                  <a:gd name="connsiteY46" fmla="*/ 41129 h 1363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57150" h="136379">
                    <a:moveTo>
                      <a:pt x="952" y="104947"/>
                    </a:moveTo>
                    <a:lnTo>
                      <a:pt x="26670" y="119234"/>
                    </a:lnTo>
                    <a:lnTo>
                      <a:pt x="26670" y="84944"/>
                    </a:lnTo>
                    <a:lnTo>
                      <a:pt x="952" y="70657"/>
                    </a:lnTo>
                    <a:lnTo>
                      <a:pt x="952" y="104947"/>
                    </a:lnTo>
                    <a:lnTo>
                      <a:pt x="952" y="104947"/>
                    </a:lnTo>
                    <a:close/>
                    <a:moveTo>
                      <a:pt x="31432" y="122092"/>
                    </a:moveTo>
                    <a:lnTo>
                      <a:pt x="56197" y="136379"/>
                    </a:lnTo>
                    <a:lnTo>
                      <a:pt x="56197" y="102089"/>
                    </a:lnTo>
                    <a:lnTo>
                      <a:pt x="31432" y="87802"/>
                    </a:lnTo>
                    <a:lnTo>
                      <a:pt x="31432" y="122092"/>
                    </a:lnTo>
                    <a:lnTo>
                      <a:pt x="31432" y="122092"/>
                    </a:lnTo>
                    <a:close/>
                    <a:moveTo>
                      <a:pt x="56197" y="99232"/>
                    </a:moveTo>
                    <a:lnTo>
                      <a:pt x="56197" y="99232"/>
                    </a:lnTo>
                    <a:lnTo>
                      <a:pt x="31432" y="84944"/>
                    </a:lnTo>
                    <a:lnTo>
                      <a:pt x="31432" y="84944"/>
                    </a:lnTo>
                    <a:lnTo>
                      <a:pt x="56197" y="99232"/>
                    </a:lnTo>
                    <a:lnTo>
                      <a:pt x="56197" y="99232"/>
                    </a:lnTo>
                    <a:close/>
                    <a:moveTo>
                      <a:pt x="31432" y="47797"/>
                    </a:moveTo>
                    <a:lnTo>
                      <a:pt x="57150" y="62084"/>
                    </a:lnTo>
                    <a:lnTo>
                      <a:pt x="57150" y="96374"/>
                    </a:lnTo>
                    <a:lnTo>
                      <a:pt x="32385" y="82087"/>
                    </a:lnTo>
                    <a:lnTo>
                      <a:pt x="32385" y="47797"/>
                    </a:lnTo>
                    <a:lnTo>
                      <a:pt x="31432" y="47797"/>
                    </a:lnTo>
                    <a:close/>
                    <a:moveTo>
                      <a:pt x="31432" y="6839"/>
                    </a:moveTo>
                    <a:lnTo>
                      <a:pt x="31432" y="41129"/>
                    </a:lnTo>
                    <a:lnTo>
                      <a:pt x="57150" y="55417"/>
                    </a:lnTo>
                    <a:lnTo>
                      <a:pt x="57150" y="49702"/>
                    </a:lnTo>
                    <a:cubicBezTo>
                      <a:pt x="57150" y="32557"/>
                      <a:pt x="44767" y="16364"/>
                      <a:pt x="31432" y="6839"/>
                    </a:cubicBezTo>
                    <a:lnTo>
                      <a:pt x="31432" y="6839"/>
                    </a:lnTo>
                    <a:close/>
                    <a:moveTo>
                      <a:pt x="4763" y="2077"/>
                    </a:moveTo>
                    <a:cubicBezTo>
                      <a:pt x="2857" y="4934"/>
                      <a:pt x="952" y="8744"/>
                      <a:pt x="952" y="15412"/>
                    </a:cubicBezTo>
                    <a:lnTo>
                      <a:pt x="952" y="23984"/>
                    </a:lnTo>
                    <a:lnTo>
                      <a:pt x="26670" y="38272"/>
                    </a:lnTo>
                    <a:lnTo>
                      <a:pt x="26670" y="3982"/>
                    </a:lnTo>
                    <a:cubicBezTo>
                      <a:pt x="18097" y="172"/>
                      <a:pt x="9525" y="-1733"/>
                      <a:pt x="4763" y="2077"/>
                    </a:cubicBezTo>
                    <a:lnTo>
                      <a:pt x="4763" y="2077"/>
                    </a:lnTo>
                    <a:close/>
                    <a:moveTo>
                      <a:pt x="952" y="30652"/>
                    </a:moveTo>
                    <a:lnTo>
                      <a:pt x="26670" y="44939"/>
                    </a:lnTo>
                    <a:lnTo>
                      <a:pt x="26670" y="79229"/>
                    </a:lnTo>
                    <a:lnTo>
                      <a:pt x="952" y="64942"/>
                    </a:lnTo>
                    <a:lnTo>
                      <a:pt x="952" y="30652"/>
                    </a:lnTo>
                    <a:lnTo>
                      <a:pt x="952" y="30652"/>
                    </a:lnTo>
                    <a:close/>
                    <a:moveTo>
                      <a:pt x="25717" y="41129"/>
                    </a:moveTo>
                    <a:lnTo>
                      <a:pt x="0" y="26842"/>
                    </a:lnTo>
                    <a:lnTo>
                      <a:pt x="25717" y="41129"/>
                    </a:lnTo>
                    <a:lnTo>
                      <a:pt x="25717" y="41129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512" name="Freeform: Shape 511">
              <a:extLst>
                <a:ext uri="{FF2B5EF4-FFF2-40B4-BE49-F238E27FC236}">
                  <a16:creationId xmlns:a16="http://schemas.microsoft.com/office/drawing/2014/main" id="{D640D5A7-E15C-45E8-BEB2-14C794346B2A}"/>
                </a:ext>
              </a:extLst>
            </p:cNvPr>
            <p:cNvSpPr/>
            <p:nvPr/>
          </p:nvSpPr>
          <p:spPr>
            <a:xfrm>
              <a:off x="5934070" y="3159446"/>
              <a:ext cx="116204" cy="234315"/>
            </a:xfrm>
            <a:custGeom>
              <a:avLst/>
              <a:gdLst>
                <a:gd name="connsiteX0" fmla="*/ 116205 w 116204"/>
                <a:gd name="connsiteY0" fmla="*/ 64770 h 234315"/>
                <a:gd name="connsiteX1" fmla="*/ 0 w 116204"/>
                <a:gd name="connsiteY1" fmla="*/ 0 h 234315"/>
                <a:gd name="connsiteX2" fmla="*/ 0 w 116204"/>
                <a:gd name="connsiteY2" fmla="*/ 169545 h 234315"/>
                <a:gd name="connsiteX3" fmla="*/ 116205 w 116204"/>
                <a:gd name="connsiteY3" fmla="*/ 234315 h 234315"/>
                <a:gd name="connsiteX4" fmla="*/ 116205 w 116204"/>
                <a:gd name="connsiteY4" fmla="*/ 89535 h 234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6204" h="234315">
                  <a:moveTo>
                    <a:pt x="116205" y="64770"/>
                  </a:moveTo>
                  <a:lnTo>
                    <a:pt x="0" y="0"/>
                  </a:lnTo>
                  <a:lnTo>
                    <a:pt x="0" y="169545"/>
                  </a:lnTo>
                  <a:lnTo>
                    <a:pt x="116205" y="234315"/>
                  </a:lnTo>
                  <a:lnTo>
                    <a:pt x="116205" y="89535"/>
                  </a:lnTo>
                  <a:close/>
                </a:path>
              </a:pathLst>
            </a:custGeom>
            <a:solidFill>
              <a:srgbClr val="1B1B1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13" name="Freeform: Shape 512">
              <a:extLst>
                <a:ext uri="{FF2B5EF4-FFF2-40B4-BE49-F238E27FC236}">
                  <a16:creationId xmlns:a16="http://schemas.microsoft.com/office/drawing/2014/main" id="{2DBFDADF-EF4D-4C36-BCC3-BD5D830A655C}"/>
                </a:ext>
              </a:extLst>
            </p:cNvPr>
            <p:cNvSpPr/>
            <p:nvPr/>
          </p:nvSpPr>
          <p:spPr>
            <a:xfrm>
              <a:off x="5943595" y="3165159"/>
              <a:ext cx="106679" cy="220027"/>
            </a:xfrm>
            <a:custGeom>
              <a:avLst/>
              <a:gdLst>
                <a:gd name="connsiteX0" fmla="*/ 0 w 106679"/>
                <a:gd name="connsiteY0" fmla="*/ 0 h 220027"/>
                <a:gd name="connsiteX1" fmla="*/ 0 w 106679"/>
                <a:gd name="connsiteY1" fmla="*/ 160020 h 220027"/>
                <a:gd name="connsiteX2" fmla="*/ 106680 w 106679"/>
                <a:gd name="connsiteY2" fmla="*/ 220028 h 220027"/>
                <a:gd name="connsiteX3" fmla="*/ 106680 w 106679"/>
                <a:gd name="connsiteY3" fmla="*/ 83820 h 220027"/>
                <a:gd name="connsiteX4" fmla="*/ 106680 w 106679"/>
                <a:gd name="connsiteY4" fmla="*/ 59055 h 220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6679" h="220027">
                  <a:moveTo>
                    <a:pt x="0" y="0"/>
                  </a:moveTo>
                  <a:lnTo>
                    <a:pt x="0" y="160020"/>
                  </a:lnTo>
                  <a:lnTo>
                    <a:pt x="106680" y="220028"/>
                  </a:lnTo>
                  <a:lnTo>
                    <a:pt x="106680" y="83820"/>
                  </a:lnTo>
                  <a:lnTo>
                    <a:pt x="106680" y="59055"/>
                  </a:lnTo>
                  <a:close/>
                </a:path>
              </a:pathLst>
            </a:custGeom>
            <a:solidFill>
              <a:srgbClr val="42424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14" name="Freeform: Shape 513">
              <a:extLst>
                <a:ext uri="{FF2B5EF4-FFF2-40B4-BE49-F238E27FC236}">
                  <a16:creationId xmlns:a16="http://schemas.microsoft.com/office/drawing/2014/main" id="{090E0ECE-5465-4EA6-862C-28EF9E67B8FB}"/>
                </a:ext>
              </a:extLst>
            </p:cNvPr>
            <p:cNvSpPr/>
            <p:nvPr/>
          </p:nvSpPr>
          <p:spPr>
            <a:xfrm>
              <a:off x="6251251" y="3083245"/>
              <a:ext cx="348614" cy="414337"/>
            </a:xfrm>
            <a:custGeom>
              <a:avLst/>
              <a:gdLst>
                <a:gd name="connsiteX0" fmla="*/ 0 w 348614"/>
                <a:gd name="connsiteY0" fmla="*/ 414337 h 414337"/>
                <a:gd name="connsiteX1" fmla="*/ 0 w 348614"/>
                <a:gd name="connsiteY1" fmla="*/ 197168 h 414337"/>
                <a:gd name="connsiteX2" fmla="*/ 348615 w 348614"/>
                <a:gd name="connsiteY2" fmla="*/ 0 h 414337"/>
                <a:gd name="connsiteX3" fmla="*/ 348615 w 348614"/>
                <a:gd name="connsiteY3" fmla="*/ 217170 h 414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8614" h="414337">
                  <a:moveTo>
                    <a:pt x="0" y="414337"/>
                  </a:moveTo>
                  <a:lnTo>
                    <a:pt x="0" y="197168"/>
                  </a:lnTo>
                  <a:lnTo>
                    <a:pt x="348615" y="0"/>
                  </a:lnTo>
                  <a:lnTo>
                    <a:pt x="348615" y="217170"/>
                  </a:lnTo>
                  <a:close/>
                </a:path>
              </a:pathLst>
            </a:custGeom>
            <a:solidFill>
              <a:srgbClr val="E5E6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15" name="Freeform: Shape 514">
              <a:extLst>
                <a:ext uri="{FF2B5EF4-FFF2-40B4-BE49-F238E27FC236}">
                  <a16:creationId xmlns:a16="http://schemas.microsoft.com/office/drawing/2014/main" id="{4488A4FF-F141-4DA7-AD83-3DA001720555}"/>
                </a:ext>
              </a:extLst>
            </p:cNvPr>
            <p:cNvSpPr/>
            <p:nvPr/>
          </p:nvSpPr>
          <p:spPr>
            <a:xfrm>
              <a:off x="6256966" y="3092770"/>
              <a:ext cx="338137" cy="395287"/>
            </a:xfrm>
            <a:custGeom>
              <a:avLst/>
              <a:gdLst>
                <a:gd name="connsiteX0" fmla="*/ 0 w 338137"/>
                <a:gd name="connsiteY0" fmla="*/ 395287 h 395287"/>
                <a:gd name="connsiteX1" fmla="*/ 338137 w 338137"/>
                <a:gd name="connsiteY1" fmla="*/ 203835 h 395287"/>
                <a:gd name="connsiteX2" fmla="*/ 338137 w 338137"/>
                <a:gd name="connsiteY2" fmla="*/ 0 h 395287"/>
                <a:gd name="connsiteX3" fmla="*/ 0 w 338137"/>
                <a:gd name="connsiteY3" fmla="*/ 190500 h 395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8137" h="395287">
                  <a:moveTo>
                    <a:pt x="0" y="395287"/>
                  </a:moveTo>
                  <a:lnTo>
                    <a:pt x="338137" y="203835"/>
                  </a:lnTo>
                  <a:lnTo>
                    <a:pt x="338137" y="0"/>
                  </a:lnTo>
                  <a:lnTo>
                    <a:pt x="0" y="190500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16" name="Freeform: Shape 515">
              <a:extLst>
                <a:ext uri="{FF2B5EF4-FFF2-40B4-BE49-F238E27FC236}">
                  <a16:creationId xmlns:a16="http://schemas.microsoft.com/office/drawing/2014/main" id="{B473F87E-C4E7-4E38-B415-14CA08E99AF5}"/>
                </a:ext>
              </a:extLst>
            </p:cNvPr>
            <p:cNvSpPr/>
            <p:nvPr/>
          </p:nvSpPr>
          <p:spPr>
            <a:xfrm>
              <a:off x="6698926" y="3281366"/>
              <a:ext cx="254317" cy="360046"/>
            </a:xfrm>
            <a:custGeom>
              <a:avLst/>
              <a:gdLst>
                <a:gd name="connsiteX0" fmla="*/ 0 w 254317"/>
                <a:gd name="connsiteY0" fmla="*/ 360045 h 360045"/>
                <a:gd name="connsiteX1" fmla="*/ 0 w 254317"/>
                <a:gd name="connsiteY1" fmla="*/ 209550 h 360045"/>
                <a:gd name="connsiteX2" fmla="*/ 0 w 254317"/>
                <a:gd name="connsiteY2" fmla="*/ 143827 h 360045"/>
                <a:gd name="connsiteX3" fmla="*/ 254317 w 254317"/>
                <a:gd name="connsiteY3" fmla="*/ 0 h 360045"/>
                <a:gd name="connsiteX4" fmla="*/ 254317 w 254317"/>
                <a:gd name="connsiteY4" fmla="*/ 216217 h 3600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317" h="360045">
                  <a:moveTo>
                    <a:pt x="0" y="360045"/>
                  </a:moveTo>
                  <a:lnTo>
                    <a:pt x="0" y="209550"/>
                  </a:lnTo>
                  <a:lnTo>
                    <a:pt x="0" y="143827"/>
                  </a:lnTo>
                  <a:lnTo>
                    <a:pt x="254317" y="0"/>
                  </a:lnTo>
                  <a:lnTo>
                    <a:pt x="254317" y="216217"/>
                  </a:lnTo>
                  <a:close/>
                </a:path>
              </a:pathLst>
            </a:custGeom>
            <a:solidFill>
              <a:srgbClr val="E5E6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17" name="Freeform: Shape 516">
              <a:extLst>
                <a:ext uri="{FF2B5EF4-FFF2-40B4-BE49-F238E27FC236}">
                  <a16:creationId xmlns:a16="http://schemas.microsoft.com/office/drawing/2014/main" id="{AC37231F-5963-4F83-9326-C30B4591A411}"/>
                </a:ext>
              </a:extLst>
            </p:cNvPr>
            <p:cNvSpPr/>
            <p:nvPr/>
          </p:nvSpPr>
          <p:spPr>
            <a:xfrm>
              <a:off x="6704641" y="3289938"/>
              <a:ext cx="243840" cy="342900"/>
            </a:xfrm>
            <a:custGeom>
              <a:avLst/>
              <a:gdLst>
                <a:gd name="connsiteX0" fmla="*/ 0 w 243840"/>
                <a:gd name="connsiteY0" fmla="*/ 342900 h 342900"/>
                <a:gd name="connsiteX1" fmla="*/ 243840 w 243840"/>
                <a:gd name="connsiteY1" fmla="*/ 204788 h 342900"/>
                <a:gd name="connsiteX2" fmla="*/ 243840 w 243840"/>
                <a:gd name="connsiteY2" fmla="*/ 0 h 342900"/>
                <a:gd name="connsiteX3" fmla="*/ 0 w 243840"/>
                <a:gd name="connsiteY3" fmla="*/ 138113 h 342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3840" h="342900">
                  <a:moveTo>
                    <a:pt x="0" y="342900"/>
                  </a:moveTo>
                  <a:lnTo>
                    <a:pt x="243840" y="204788"/>
                  </a:lnTo>
                  <a:lnTo>
                    <a:pt x="243840" y="0"/>
                  </a:lnTo>
                  <a:lnTo>
                    <a:pt x="0" y="138113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18" name="Freeform: Shape 517">
              <a:extLst>
                <a:ext uri="{FF2B5EF4-FFF2-40B4-BE49-F238E27FC236}">
                  <a16:creationId xmlns:a16="http://schemas.microsoft.com/office/drawing/2014/main" id="{D9B12DB8-FC45-4FB7-9D06-83AAA273B9E5}"/>
                </a:ext>
              </a:extLst>
            </p:cNvPr>
            <p:cNvSpPr/>
            <p:nvPr/>
          </p:nvSpPr>
          <p:spPr>
            <a:xfrm>
              <a:off x="6345548" y="3227072"/>
              <a:ext cx="353377" cy="414337"/>
            </a:xfrm>
            <a:custGeom>
              <a:avLst/>
              <a:gdLst>
                <a:gd name="connsiteX0" fmla="*/ 353378 w 353377"/>
                <a:gd name="connsiteY0" fmla="*/ 198120 h 414337"/>
                <a:gd name="connsiteX1" fmla="*/ 0 w 353377"/>
                <a:gd name="connsiteY1" fmla="*/ 0 h 414337"/>
                <a:gd name="connsiteX2" fmla="*/ 0 w 353377"/>
                <a:gd name="connsiteY2" fmla="*/ 217170 h 414337"/>
                <a:gd name="connsiteX3" fmla="*/ 353378 w 353377"/>
                <a:gd name="connsiteY3" fmla="*/ 414338 h 414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3377" h="414337">
                  <a:moveTo>
                    <a:pt x="353378" y="198120"/>
                  </a:moveTo>
                  <a:lnTo>
                    <a:pt x="0" y="0"/>
                  </a:lnTo>
                  <a:lnTo>
                    <a:pt x="0" y="217170"/>
                  </a:lnTo>
                  <a:lnTo>
                    <a:pt x="353378" y="414338"/>
                  </a:lnTo>
                  <a:close/>
                </a:path>
              </a:pathLst>
            </a:custGeom>
            <a:solidFill>
              <a:srgbClr val="E5E6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19" name="Freeform: Shape 518">
              <a:extLst>
                <a:ext uri="{FF2B5EF4-FFF2-40B4-BE49-F238E27FC236}">
                  <a16:creationId xmlns:a16="http://schemas.microsoft.com/office/drawing/2014/main" id="{2FC60950-AEA4-4160-B64B-7B245F0B76FC}"/>
                </a:ext>
              </a:extLst>
            </p:cNvPr>
            <p:cNvSpPr/>
            <p:nvPr/>
          </p:nvSpPr>
          <p:spPr>
            <a:xfrm>
              <a:off x="6352216" y="3239455"/>
              <a:ext cx="340042" cy="390526"/>
            </a:xfrm>
            <a:custGeom>
              <a:avLst/>
              <a:gdLst>
                <a:gd name="connsiteX0" fmla="*/ 340043 w 340042"/>
                <a:gd name="connsiteY0" fmla="*/ 189548 h 390525"/>
                <a:gd name="connsiteX1" fmla="*/ 0 w 340042"/>
                <a:gd name="connsiteY1" fmla="*/ 0 h 390525"/>
                <a:gd name="connsiteX2" fmla="*/ 0 w 340042"/>
                <a:gd name="connsiteY2" fmla="*/ 200025 h 390525"/>
                <a:gd name="connsiteX3" fmla="*/ 340043 w 340042"/>
                <a:gd name="connsiteY3" fmla="*/ 390525 h 390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0042" h="390525">
                  <a:moveTo>
                    <a:pt x="340043" y="189548"/>
                  </a:moveTo>
                  <a:lnTo>
                    <a:pt x="0" y="0"/>
                  </a:lnTo>
                  <a:lnTo>
                    <a:pt x="0" y="200025"/>
                  </a:lnTo>
                  <a:lnTo>
                    <a:pt x="340043" y="390525"/>
                  </a:lnTo>
                  <a:close/>
                </a:path>
              </a:pathLst>
            </a:custGeom>
            <a:solidFill>
              <a:schemeClr val="accent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0" name="Freeform: Shape 519">
              <a:extLst>
                <a:ext uri="{FF2B5EF4-FFF2-40B4-BE49-F238E27FC236}">
                  <a16:creationId xmlns:a16="http://schemas.microsoft.com/office/drawing/2014/main" id="{2CE0C31E-7D54-491B-8FCB-33FAA77772E4}"/>
                </a:ext>
              </a:extLst>
            </p:cNvPr>
            <p:cNvSpPr/>
            <p:nvPr/>
          </p:nvSpPr>
          <p:spPr>
            <a:xfrm>
              <a:off x="6583673" y="3436103"/>
              <a:ext cx="64770" cy="147205"/>
            </a:xfrm>
            <a:custGeom>
              <a:avLst/>
              <a:gdLst>
                <a:gd name="connsiteX0" fmla="*/ 64770 w 64770"/>
                <a:gd name="connsiteY0" fmla="*/ 54813 h 147205"/>
                <a:gd name="connsiteX1" fmla="*/ 64770 w 64770"/>
                <a:gd name="connsiteY1" fmla="*/ 147205 h 147205"/>
                <a:gd name="connsiteX2" fmla="*/ 0 w 64770"/>
                <a:gd name="connsiteY2" fmla="*/ 111010 h 147205"/>
                <a:gd name="connsiteX3" fmla="*/ 0 w 64770"/>
                <a:gd name="connsiteY3" fmla="*/ 18618 h 147205"/>
                <a:gd name="connsiteX4" fmla="*/ 64770 w 64770"/>
                <a:gd name="connsiteY4" fmla="*/ 54813 h 147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4770" h="147205">
                  <a:moveTo>
                    <a:pt x="64770" y="54813"/>
                  </a:moveTo>
                  <a:lnTo>
                    <a:pt x="64770" y="147205"/>
                  </a:lnTo>
                  <a:lnTo>
                    <a:pt x="0" y="111010"/>
                  </a:lnTo>
                  <a:lnTo>
                    <a:pt x="0" y="18618"/>
                  </a:lnTo>
                  <a:cubicBezTo>
                    <a:pt x="0" y="-23292"/>
                    <a:pt x="64770" y="12903"/>
                    <a:pt x="64770" y="54813"/>
                  </a:cubicBezTo>
                  <a:close/>
                </a:path>
              </a:pathLst>
            </a:custGeom>
            <a:solidFill>
              <a:srgbClr val="0000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1" name="Freeform: Shape 520">
              <a:extLst>
                <a:ext uri="{FF2B5EF4-FFF2-40B4-BE49-F238E27FC236}">
                  <a16:creationId xmlns:a16="http://schemas.microsoft.com/office/drawing/2014/main" id="{BA1A78B7-7507-402F-8188-4B27C9D73427}"/>
                </a:ext>
              </a:extLst>
            </p:cNvPr>
            <p:cNvSpPr/>
            <p:nvPr/>
          </p:nvSpPr>
          <p:spPr>
            <a:xfrm>
              <a:off x="6486519" y="3382145"/>
              <a:ext cx="64770" cy="147823"/>
            </a:xfrm>
            <a:custGeom>
              <a:avLst/>
              <a:gdLst>
                <a:gd name="connsiteX0" fmla="*/ 64770 w 64770"/>
                <a:gd name="connsiteY0" fmla="*/ 55430 h 147822"/>
                <a:gd name="connsiteX1" fmla="*/ 64770 w 64770"/>
                <a:gd name="connsiteY1" fmla="*/ 147822 h 147822"/>
                <a:gd name="connsiteX2" fmla="*/ 0 w 64770"/>
                <a:gd name="connsiteY2" fmla="*/ 111628 h 147822"/>
                <a:gd name="connsiteX3" fmla="*/ 0 w 64770"/>
                <a:gd name="connsiteY3" fmla="*/ 19235 h 147822"/>
                <a:gd name="connsiteX4" fmla="*/ 64770 w 64770"/>
                <a:gd name="connsiteY4" fmla="*/ 55430 h 147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4770" h="147822">
                  <a:moveTo>
                    <a:pt x="64770" y="55430"/>
                  </a:moveTo>
                  <a:lnTo>
                    <a:pt x="64770" y="147822"/>
                  </a:lnTo>
                  <a:lnTo>
                    <a:pt x="0" y="111628"/>
                  </a:lnTo>
                  <a:lnTo>
                    <a:pt x="0" y="19235"/>
                  </a:lnTo>
                  <a:cubicBezTo>
                    <a:pt x="953" y="-23628"/>
                    <a:pt x="64770" y="12568"/>
                    <a:pt x="64770" y="55430"/>
                  </a:cubicBezTo>
                  <a:close/>
                </a:path>
              </a:pathLst>
            </a:custGeom>
            <a:solidFill>
              <a:srgbClr val="0000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2" name="Freeform: Shape 521">
              <a:extLst>
                <a:ext uri="{FF2B5EF4-FFF2-40B4-BE49-F238E27FC236}">
                  <a16:creationId xmlns:a16="http://schemas.microsoft.com/office/drawing/2014/main" id="{D6C31770-7B1B-4C9A-8FCE-949EAB4B0F51}"/>
                </a:ext>
              </a:extLst>
            </p:cNvPr>
            <p:cNvSpPr/>
            <p:nvPr/>
          </p:nvSpPr>
          <p:spPr>
            <a:xfrm>
              <a:off x="6390316" y="3327853"/>
              <a:ext cx="64768" cy="147823"/>
            </a:xfrm>
            <a:custGeom>
              <a:avLst/>
              <a:gdLst>
                <a:gd name="connsiteX0" fmla="*/ 64770 w 64769"/>
                <a:gd name="connsiteY0" fmla="*/ 55430 h 147822"/>
                <a:gd name="connsiteX1" fmla="*/ 64770 w 64769"/>
                <a:gd name="connsiteY1" fmla="*/ 147823 h 147822"/>
                <a:gd name="connsiteX2" fmla="*/ 0 w 64769"/>
                <a:gd name="connsiteY2" fmla="*/ 111627 h 147822"/>
                <a:gd name="connsiteX3" fmla="*/ 0 w 64769"/>
                <a:gd name="connsiteY3" fmla="*/ 19235 h 147822"/>
                <a:gd name="connsiteX4" fmla="*/ 64770 w 64769"/>
                <a:gd name="connsiteY4" fmla="*/ 55430 h 147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4769" h="147822">
                  <a:moveTo>
                    <a:pt x="64770" y="55430"/>
                  </a:moveTo>
                  <a:lnTo>
                    <a:pt x="64770" y="147823"/>
                  </a:lnTo>
                  <a:lnTo>
                    <a:pt x="0" y="111627"/>
                  </a:lnTo>
                  <a:lnTo>
                    <a:pt x="0" y="19235"/>
                  </a:lnTo>
                  <a:cubicBezTo>
                    <a:pt x="0" y="-23627"/>
                    <a:pt x="64770" y="12567"/>
                    <a:pt x="64770" y="55430"/>
                  </a:cubicBezTo>
                  <a:close/>
                </a:path>
              </a:pathLst>
            </a:custGeom>
            <a:solidFill>
              <a:srgbClr val="0000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523" name="Graphic 1">
              <a:extLst>
                <a:ext uri="{FF2B5EF4-FFF2-40B4-BE49-F238E27FC236}">
                  <a16:creationId xmlns:a16="http://schemas.microsoft.com/office/drawing/2014/main" id="{3568FD66-5274-4639-AABF-E5A59BCA45FD}"/>
                </a:ext>
              </a:extLst>
            </p:cNvPr>
            <p:cNvGrpSpPr/>
            <p:nvPr/>
          </p:nvGrpSpPr>
          <p:grpSpPr>
            <a:xfrm>
              <a:off x="6393174" y="3330754"/>
              <a:ext cx="252412" cy="247792"/>
              <a:chOff x="6393179" y="3330750"/>
              <a:chExt cx="252412" cy="247791"/>
            </a:xfrm>
            <a:solidFill>
              <a:srgbClr val="1B1B1B"/>
            </a:solidFill>
          </p:grpSpPr>
          <p:sp>
            <p:nvSpPr>
              <p:cNvPr id="524" name="Freeform: Shape 523">
                <a:extLst>
                  <a:ext uri="{FF2B5EF4-FFF2-40B4-BE49-F238E27FC236}">
                    <a16:creationId xmlns:a16="http://schemas.microsoft.com/office/drawing/2014/main" id="{098EF2D1-C6F6-45E6-93DF-A0976B2C3A80}"/>
                  </a:ext>
                </a:extLst>
              </p:cNvPr>
              <p:cNvSpPr/>
              <p:nvPr/>
            </p:nvSpPr>
            <p:spPr>
              <a:xfrm>
                <a:off x="6586537" y="3439335"/>
                <a:ext cx="59054" cy="139206"/>
              </a:xfrm>
              <a:custGeom>
                <a:avLst/>
                <a:gdLst>
                  <a:gd name="connsiteX0" fmla="*/ 0 w 59054"/>
                  <a:gd name="connsiteY0" fmla="*/ 106822 h 139206"/>
                  <a:gd name="connsiteX1" fmla="*/ 27622 w 59054"/>
                  <a:gd name="connsiteY1" fmla="*/ 122062 h 139206"/>
                  <a:gd name="connsiteX2" fmla="*/ 27622 w 59054"/>
                  <a:gd name="connsiteY2" fmla="*/ 84914 h 139206"/>
                  <a:gd name="connsiteX3" fmla="*/ 0 w 59054"/>
                  <a:gd name="connsiteY3" fmla="*/ 69674 h 139206"/>
                  <a:gd name="connsiteX4" fmla="*/ 0 w 59054"/>
                  <a:gd name="connsiteY4" fmla="*/ 106822 h 139206"/>
                  <a:gd name="connsiteX5" fmla="*/ 0 w 59054"/>
                  <a:gd name="connsiteY5" fmla="*/ 106822 h 139206"/>
                  <a:gd name="connsiteX6" fmla="*/ 31433 w 59054"/>
                  <a:gd name="connsiteY6" fmla="*/ 123967 h 139206"/>
                  <a:gd name="connsiteX7" fmla="*/ 59055 w 59054"/>
                  <a:gd name="connsiteY7" fmla="*/ 139207 h 139206"/>
                  <a:gd name="connsiteX8" fmla="*/ 59055 w 59054"/>
                  <a:gd name="connsiteY8" fmla="*/ 102059 h 139206"/>
                  <a:gd name="connsiteX9" fmla="*/ 31433 w 59054"/>
                  <a:gd name="connsiteY9" fmla="*/ 86819 h 139206"/>
                  <a:gd name="connsiteX10" fmla="*/ 31433 w 59054"/>
                  <a:gd name="connsiteY10" fmla="*/ 123967 h 139206"/>
                  <a:gd name="connsiteX11" fmla="*/ 31433 w 59054"/>
                  <a:gd name="connsiteY11" fmla="*/ 123967 h 139206"/>
                  <a:gd name="connsiteX12" fmla="*/ 58103 w 59054"/>
                  <a:gd name="connsiteY12" fmla="*/ 99202 h 139206"/>
                  <a:gd name="connsiteX13" fmla="*/ 30480 w 59054"/>
                  <a:gd name="connsiteY13" fmla="*/ 83962 h 139206"/>
                  <a:gd name="connsiteX14" fmla="*/ 30480 w 59054"/>
                  <a:gd name="connsiteY14" fmla="*/ 46814 h 139206"/>
                  <a:gd name="connsiteX15" fmla="*/ 58103 w 59054"/>
                  <a:gd name="connsiteY15" fmla="*/ 62054 h 139206"/>
                  <a:gd name="connsiteX16" fmla="*/ 58103 w 59054"/>
                  <a:gd name="connsiteY16" fmla="*/ 99202 h 139206"/>
                  <a:gd name="connsiteX17" fmla="*/ 58103 w 59054"/>
                  <a:gd name="connsiteY17" fmla="*/ 99202 h 139206"/>
                  <a:gd name="connsiteX18" fmla="*/ 59055 w 59054"/>
                  <a:gd name="connsiteY18" fmla="*/ 58244 h 139206"/>
                  <a:gd name="connsiteX19" fmla="*/ 59055 w 59054"/>
                  <a:gd name="connsiteY19" fmla="*/ 49672 h 139206"/>
                  <a:gd name="connsiteX20" fmla="*/ 31433 w 59054"/>
                  <a:gd name="connsiteY20" fmla="*/ 5857 h 139206"/>
                  <a:gd name="connsiteX21" fmla="*/ 31433 w 59054"/>
                  <a:gd name="connsiteY21" fmla="*/ 43004 h 139206"/>
                  <a:gd name="connsiteX22" fmla="*/ 59055 w 59054"/>
                  <a:gd name="connsiteY22" fmla="*/ 58244 h 139206"/>
                  <a:gd name="connsiteX23" fmla="*/ 59055 w 59054"/>
                  <a:gd name="connsiteY23" fmla="*/ 58244 h 139206"/>
                  <a:gd name="connsiteX24" fmla="*/ 27622 w 59054"/>
                  <a:gd name="connsiteY24" fmla="*/ 3952 h 139206"/>
                  <a:gd name="connsiteX25" fmla="*/ 0 w 59054"/>
                  <a:gd name="connsiteY25" fmla="*/ 17287 h 139206"/>
                  <a:gd name="connsiteX26" fmla="*/ 0 w 59054"/>
                  <a:gd name="connsiteY26" fmla="*/ 25859 h 139206"/>
                  <a:gd name="connsiteX27" fmla="*/ 27622 w 59054"/>
                  <a:gd name="connsiteY27" fmla="*/ 41099 h 139206"/>
                  <a:gd name="connsiteX28" fmla="*/ 27622 w 59054"/>
                  <a:gd name="connsiteY28" fmla="*/ 3952 h 139206"/>
                  <a:gd name="connsiteX29" fmla="*/ 27622 w 59054"/>
                  <a:gd name="connsiteY29" fmla="*/ 3952 h 139206"/>
                  <a:gd name="connsiteX30" fmla="*/ 953 w 59054"/>
                  <a:gd name="connsiteY30" fmla="*/ 29669 h 139206"/>
                  <a:gd name="connsiteX31" fmla="*/ 28575 w 59054"/>
                  <a:gd name="connsiteY31" fmla="*/ 44909 h 139206"/>
                  <a:gd name="connsiteX32" fmla="*/ 28575 w 59054"/>
                  <a:gd name="connsiteY32" fmla="*/ 82057 h 139206"/>
                  <a:gd name="connsiteX33" fmla="*/ 953 w 59054"/>
                  <a:gd name="connsiteY33" fmla="*/ 66817 h 139206"/>
                  <a:gd name="connsiteX34" fmla="*/ 953 w 59054"/>
                  <a:gd name="connsiteY34" fmla="*/ 29669 h 1392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59054" h="139206">
                    <a:moveTo>
                      <a:pt x="0" y="106822"/>
                    </a:moveTo>
                    <a:lnTo>
                      <a:pt x="27622" y="122062"/>
                    </a:lnTo>
                    <a:lnTo>
                      <a:pt x="27622" y="84914"/>
                    </a:lnTo>
                    <a:lnTo>
                      <a:pt x="0" y="69674"/>
                    </a:lnTo>
                    <a:lnTo>
                      <a:pt x="0" y="106822"/>
                    </a:lnTo>
                    <a:lnTo>
                      <a:pt x="0" y="106822"/>
                    </a:lnTo>
                    <a:close/>
                    <a:moveTo>
                      <a:pt x="31433" y="123967"/>
                    </a:moveTo>
                    <a:lnTo>
                      <a:pt x="59055" y="139207"/>
                    </a:lnTo>
                    <a:lnTo>
                      <a:pt x="59055" y="102059"/>
                    </a:lnTo>
                    <a:lnTo>
                      <a:pt x="31433" y="86819"/>
                    </a:lnTo>
                    <a:lnTo>
                      <a:pt x="31433" y="123967"/>
                    </a:lnTo>
                    <a:lnTo>
                      <a:pt x="31433" y="123967"/>
                    </a:lnTo>
                    <a:close/>
                    <a:moveTo>
                      <a:pt x="58103" y="99202"/>
                    </a:moveTo>
                    <a:lnTo>
                      <a:pt x="30480" y="83962"/>
                    </a:lnTo>
                    <a:lnTo>
                      <a:pt x="30480" y="46814"/>
                    </a:lnTo>
                    <a:lnTo>
                      <a:pt x="58103" y="62054"/>
                    </a:lnTo>
                    <a:lnTo>
                      <a:pt x="58103" y="99202"/>
                    </a:lnTo>
                    <a:lnTo>
                      <a:pt x="58103" y="99202"/>
                    </a:lnTo>
                    <a:close/>
                    <a:moveTo>
                      <a:pt x="59055" y="58244"/>
                    </a:moveTo>
                    <a:lnTo>
                      <a:pt x="59055" y="49672"/>
                    </a:lnTo>
                    <a:cubicBezTo>
                      <a:pt x="59055" y="31574"/>
                      <a:pt x="45720" y="14429"/>
                      <a:pt x="31433" y="5857"/>
                    </a:cubicBezTo>
                    <a:lnTo>
                      <a:pt x="31433" y="43004"/>
                    </a:lnTo>
                    <a:lnTo>
                      <a:pt x="59055" y="58244"/>
                    </a:lnTo>
                    <a:lnTo>
                      <a:pt x="59055" y="58244"/>
                    </a:lnTo>
                    <a:close/>
                    <a:moveTo>
                      <a:pt x="27622" y="3952"/>
                    </a:moveTo>
                    <a:cubicBezTo>
                      <a:pt x="13335" y="-3668"/>
                      <a:pt x="0" y="-811"/>
                      <a:pt x="0" y="17287"/>
                    </a:cubicBezTo>
                    <a:lnTo>
                      <a:pt x="0" y="25859"/>
                    </a:lnTo>
                    <a:lnTo>
                      <a:pt x="27622" y="41099"/>
                    </a:lnTo>
                    <a:lnTo>
                      <a:pt x="27622" y="3952"/>
                    </a:lnTo>
                    <a:lnTo>
                      <a:pt x="27622" y="3952"/>
                    </a:lnTo>
                    <a:close/>
                    <a:moveTo>
                      <a:pt x="953" y="29669"/>
                    </a:moveTo>
                    <a:lnTo>
                      <a:pt x="28575" y="44909"/>
                    </a:lnTo>
                    <a:lnTo>
                      <a:pt x="28575" y="82057"/>
                    </a:lnTo>
                    <a:lnTo>
                      <a:pt x="953" y="66817"/>
                    </a:lnTo>
                    <a:lnTo>
                      <a:pt x="953" y="29669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25" name="Freeform: Shape 524">
                <a:extLst>
                  <a:ext uri="{FF2B5EF4-FFF2-40B4-BE49-F238E27FC236}">
                    <a16:creationId xmlns:a16="http://schemas.microsoft.com/office/drawing/2014/main" id="{92CD8B78-1501-4E3E-85A8-ECBC2F2BB785}"/>
                  </a:ext>
                </a:extLst>
              </p:cNvPr>
              <p:cNvSpPr/>
              <p:nvPr/>
            </p:nvSpPr>
            <p:spPr>
              <a:xfrm>
                <a:off x="6490334" y="3385042"/>
                <a:ext cx="58102" cy="139206"/>
              </a:xfrm>
              <a:custGeom>
                <a:avLst/>
                <a:gdLst>
                  <a:gd name="connsiteX0" fmla="*/ 0 w 58102"/>
                  <a:gd name="connsiteY0" fmla="*/ 106822 h 139206"/>
                  <a:gd name="connsiteX1" fmla="*/ 27623 w 58102"/>
                  <a:gd name="connsiteY1" fmla="*/ 122062 h 139206"/>
                  <a:gd name="connsiteX2" fmla="*/ 27623 w 58102"/>
                  <a:gd name="connsiteY2" fmla="*/ 84914 h 139206"/>
                  <a:gd name="connsiteX3" fmla="*/ 0 w 58102"/>
                  <a:gd name="connsiteY3" fmla="*/ 69674 h 139206"/>
                  <a:gd name="connsiteX4" fmla="*/ 0 w 58102"/>
                  <a:gd name="connsiteY4" fmla="*/ 106822 h 139206"/>
                  <a:gd name="connsiteX5" fmla="*/ 0 w 58102"/>
                  <a:gd name="connsiteY5" fmla="*/ 106822 h 139206"/>
                  <a:gd name="connsiteX6" fmla="*/ 30480 w 58102"/>
                  <a:gd name="connsiteY6" fmla="*/ 123967 h 139206"/>
                  <a:gd name="connsiteX7" fmla="*/ 58103 w 58102"/>
                  <a:gd name="connsiteY7" fmla="*/ 139207 h 139206"/>
                  <a:gd name="connsiteX8" fmla="*/ 58103 w 58102"/>
                  <a:gd name="connsiteY8" fmla="*/ 102059 h 139206"/>
                  <a:gd name="connsiteX9" fmla="*/ 30480 w 58102"/>
                  <a:gd name="connsiteY9" fmla="*/ 86819 h 139206"/>
                  <a:gd name="connsiteX10" fmla="*/ 30480 w 58102"/>
                  <a:gd name="connsiteY10" fmla="*/ 123967 h 139206"/>
                  <a:gd name="connsiteX11" fmla="*/ 30480 w 58102"/>
                  <a:gd name="connsiteY11" fmla="*/ 123967 h 139206"/>
                  <a:gd name="connsiteX12" fmla="*/ 58103 w 58102"/>
                  <a:gd name="connsiteY12" fmla="*/ 99202 h 139206"/>
                  <a:gd name="connsiteX13" fmla="*/ 30480 w 58102"/>
                  <a:gd name="connsiteY13" fmla="*/ 83962 h 139206"/>
                  <a:gd name="connsiteX14" fmla="*/ 30480 w 58102"/>
                  <a:gd name="connsiteY14" fmla="*/ 46814 h 139206"/>
                  <a:gd name="connsiteX15" fmla="*/ 58103 w 58102"/>
                  <a:gd name="connsiteY15" fmla="*/ 62054 h 139206"/>
                  <a:gd name="connsiteX16" fmla="*/ 58103 w 58102"/>
                  <a:gd name="connsiteY16" fmla="*/ 99202 h 139206"/>
                  <a:gd name="connsiteX17" fmla="*/ 58103 w 58102"/>
                  <a:gd name="connsiteY17" fmla="*/ 99202 h 139206"/>
                  <a:gd name="connsiteX18" fmla="*/ 58103 w 58102"/>
                  <a:gd name="connsiteY18" fmla="*/ 59197 h 139206"/>
                  <a:gd name="connsiteX19" fmla="*/ 58103 w 58102"/>
                  <a:gd name="connsiteY19" fmla="*/ 50624 h 139206"/>
                  <a:gd name="connsiteX20" fmla="*/ 30480 w 58102"/>
                  <a:gd name="connsiteY20" fmla="*/ 6809 h 139206"/>
                  <a:gd name="connsiteX21" fmla="*/ 30480 w 58102"/>
                  <a:gd name="connsiteY21" fmla="*/ 43957 h 139206"/>
                  <a:gd name="connsiteX22" fmla="*/ 58103 w 58102"/>
                  <a:gd name="connsiteY22" fmla="*/ 59197 h 139206"/>
                  <a:gd name="connsiteX23" fmla="*/ 58103 w 58102"/>
                  <a:gd name="connsiteY23" fmla="*/ 59197 h 139206"/>
                  <a:gd name="connsiteX24" fmla="*/ 27623 w 58102"/>
                  <a:gd name="connsiteY24" fmla="*/ 3952 h 139206"/>
                  <a:gd name="connsiteX25" fmla="*/ 0 w 58102"/>
                  <a:gd name="connsiteY25" fmla="*/ 17287 h 139206"/>
                  <a:gd name="connsiteX26" fmla="*/ 0 w 58102"/>
                  <a:gd name="connsiteY26" fmla="*/ 25859 h 139206"/>
                  <a:gd name="connsiteX27" fmla="*/ 27623 w 58102"/>
                  <a:gd name="connsiteY27" fmla="*/ 41099 h 139206"/>
                  <a:gd name="connsiteX28" fmla="*/ 27623 w 58102"/>
                  <a:gd name="connsiteY28" fmla="*/ 3952 h 139206"/>
                  <a:gd name="connsiteX29" fmla="*/ 27623 w 58102"/>
                  <a:gd name="connsiteY29" fmla="*/ 3952 h 139206"/>
                  <a:gd name="connsiteX30" fmla="*/ 0 w 58102"/>
                  <a:gd name="connsiteY30" fmla="*/ 29669 h 139206"/>
                  <a:gd name="connsiteX31" fmla="*/ 27623 w 58102"/>
                  <a:gd name="connsiteY31" fmla="*/ 44909 h 139206"/>
                  <a:gd name="connsiteX32" fmla="*/ 27623 w 58102"/>
                  <a:gd name="connsiteY32" fmla="*/ 82057 h 139206"/>
                  <a:gd name="connsiteX33" fmla="*/ 0 w 58102"/>
                  <a:gd name="connsiteY33" fmla="*/ 66817 h 139206"/>
                  <a:gd name="connsiteX34" fmla="*/ 0 w 58102"/>
                  <a:gd name="connsiteY34" fmla="*/ 29669 h 1392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58102" h="139206">
                    <a:moveTo>
                      <a:pt x="0" y="106822"/>
                    </a:moveTo>
                    <a:lnTo>
                      <a:pt x="27623" y="122062"/>
                    </a:lnTo>
                    <a:lnTo>
                      <a:pt x="27623" y="84914"/>
                    </a:lnTo>
                    <a:lnTo>
                      <a:pt x="0" y="69674"/>
                    </a:lnTo>
                    <a:lnTo>
                      <a:pt x="0" y="106822"/>
                    </a:lnTo>
                    <a:lnTo>
                      <a:pt x="0" y="106822"/>
                    </a:lnTo>
                    <a:close/>
                    <a:moveTo>
                      <a:pt x="30480" y="123967"/>
                    </a:moveTo>
                    <a:lnTo>
                      <a:pt x="58103" y="139207"/>
                    </a:lnTo>
                    <a:lnTo>
                      <a:pt x="58103" y="102059"/>
                    </a:lnTo>
                    <a:lnTo>
                      <a:pt x="30480" y="86819"/>
                    </a:lnTo>
                    <a:lnTo>
                      <a:pt x="30480" y="123967"/>
                    </a:lnTo>
                    <a:lnTo>
                      <a:pt x="30480" y="123967"/>
                    </a:lnTo>
                    <a:close/>
                    <a:moveTo>
                      <a:pt x="58103" y="99202"/>
                    </a:moveTo>
                    <a:lnTo>
                      <a:pt x="30480" y="83962"/>
                    </a:lnTo>
                    <a:lnTo>
                      <a:pt x="30480" y="46814"/>
                    </a:lnTo>
                    <a:lnTo>
                      <a:pt x="58103" y="62054"/>
                    </a:lnTo>
                    <a:lnTo>
                      <a:pt x="58103" y="99202"/>
                    </a:lnTo>
                    <a:lnTo>
                      <a:pt x="58103" y="99202"/>
                    </a:lnTo>
                    <a:close/>
                    <a:moveTo>
                      <a:pt x="58103" y="59197"/>
                    </a:moveTo>
                    <a:lnTo>
                      <a:pt x="58103" y="50624"/>
                    </a:lnTo>
                    <a:cubicBezTo>
                      <a:pt x="58103" y="32527"/>
                      <a:pt x="44768" y="15382"/>
                      <a:pt x="30480" y="6809"/>
                    </a:cubicBezTo>
                    <a:lnTo>
                      <a:pt x="30480" y="43957"/>
                    </a:lnTo>
                    <a:lnTo>
                      <a:pt x="58103" y="59197"/>
                    </a:lnTo>
                    <a:lnTo>
                      <a:pt x="58103" y="59197"/>
                    </a:lnTo>
                    <a:close/>
                    <a:moveTo>
                      <a:pt x="27623" y="3952"/>
                    </a:moveTo>
                    <a:cubicBezTo>
                      <a:pt x="13335" y="-3668"/>
                      <a:pt x="0" y="-811"/>
                      <a:pt x="0" y="17287"/>
                    </a:cubicBezTo>
                    <a:lnTo>
                      <a:pt x="0" y="25859"/>
                    </a:lnTo>
                    <a:lnTo>
                      <a:pt x="27623" y="41099"/>
                    </a:lnTo>
                    <a:lnTo>
                      <a:pt x="27623" y="3952"/>
                    </a:lnTo>
                    <a:lnTo>
                      <a:pt x="27623" y="3952"/>
                    </a:lnTo>
                    <a:close/>
                    <a:moveTo>
                      <a:pt x="0" y="29669"/>
                    </a:moveTo>
                    <a:lnTo>
                      <a:pt x="27623" y="44909"/>
                    </a:lnTo>
                    <a:lnTo>
                      <a:pt x="27623" y="82057"/>
                    </a:lnTo>
                    <a:lnTo>
                      <a:pt x="0" y="66817"/>
                    </a:lnTo>
                    <a:lnTo>
                      <a:pt x="0" y="29669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26" name="Freeform: Shape 525">
                <a:extLst>
                  <a:ext uri="{FF2B5EF4-FFF2-40B4-BE49-F238E27FC236}">
                    <a16:creationId xmlns:a16="http://schemas.microsoft.com/office/drawing/2014/main" id="{0E638EF8-1349-43F3-8AB2-79C17C706B5E}"/>
                  </a:ext>
                </a:extLst>
              </p:cNvPr>
              <p:cNvSpPr/>
              <p:nvPr/>
            </p:nvSpPr>
            <p:spPr>
              <a:xfrm>
                <a:off x="6393179" y="3330750"/>
                <a:ext cx="59055" cy="139206"/>
              </a:xfrm>
              <a:custGeom>
                <a:avLst/>
                <a:gdLst>
                  <a:gd name="connsiteX0" fmla="*/ 0 w 59055"/>
                  <a:gd name="connsiteY0" fmla="*/ 106822 h 139206"/>
                  <a:gd name="connsiteX1" fmla="*/ 27623 w 59055"/>
                  <a:gd name="connsiteY1" fmla="*/ 122062 h 139206"/>
                  <a:gd name="connsiteX2" fmla="*/ 27623 w 59055"/>
                  <a:gd name="connsiteY2" fmla="*/ 84914 h 139206"/>
                  <a:gd name="connsiteX3" fmla="*/ 0 w 59055"/>
                  <a:gd name="connsiteY3" fmla="*/ 69674 h 139206"/>
                  <a:gd name="connsiteX4" fmla="*/ 0 w 59055"/>
                  <a:gd name="connsiteY4" fmla="*/ 106822 h 139206"/>
                  <a:gd name="connsiteX5" fmla="*/ 0 w 59055"/>
                  <a:gd name="connsiteY5" fmla="*/ 106822 h 139206"/>
                  <a:gd name="connsiteX6" fmla="*/ 31433 w 59055"/>
                  <a:gd name="connsiteY6" fmla="*/ 123967 h 139206"/>
                  <a:gd name="connsiteX7" fmla="*/ 59055 w 59055"/>
                  <a:gd name="connsiteY7" fmla="*/ 139207 h 139206"/>
                  <a:gd name="connsiteX8" fmla="*/ 59055 w 59055"/>
                  <a:gd name="connsiteY8" fmla="*/ 102059 h 139206"/>
                  <a:gd name="connsiteX9" fmla="*/ 31433 w 59055"/>
                  <a:gd name="connsiteY9" fmla="*/ 86819 h 139206"/>
                  <a:gd name="connsiteX10" fmla="*/ 31433 w 59055"/>
                  <a:gd name="connsiteY10" fmla="*/ 123967 h 139206"/>
                  <a:gd name="connsiteX11" fmla="*/ 31433 w 59055"/>
                  <a:gd name="connsiteY11" fmla="*/ 123967 h 139206"/>
                  <a:gd name="connsiteX12" fmla="*/ 58103 w 59055"/>
                  <a:gd name="connsiteY12" fmla="*/ 99202 h 139206"/>
                  <a:gd name="connsiteX13" fmla="*/ 30480 w 59055"/>
                  <a:gd name="connsiteY13" fmla="*/ 83962 h 139206"/>
                  <a:gd name="connsiteX14" fmla="*/ 30480 w 59055"/>
                  <a:gd name="connsiteY14" fmla="*/ 46814 h 139206"/>
                  <a:gd name="connsiteX15" fmla="*/ 58103 w 59055"/>
                  <a:gd name="connsiteY15" fmla="*/ 62054 h 139206"/>
                  <a:gd name="connsiteX16" fmla="*/ 58103 w 59055"/>
                  <a:gd name="connsiteY16" fmla="*/ 99202 h 139206"/>
                  <a:gd name="connsiteX17" fmla="*/ 58103 w 59055"/>
                  <a:gd name="connsiteY17" fmla="*/ 99202 h 139206"/>
                  <a:gd name="connsiteX18" fmla="*/ 58103 w 59055"/>
                  <a:gd name="connsiteY18" fmla="*/ 59197 h 139206"/>
                  <a:gd name="connsiteX19" fmla="*/ 58103 w 59055"/>
                  <a:gd name="connsiteY19" fmla="*/ 50624 h 139206"/>
                  <a:gd name="connsiteX20" fmla="*/ 30480 w 59055"/>
                  <a:gd name="connsiteY20" fmla="*/ 6809 h 139206"/>
                  <a:gd name="connsiteX21" fmla="*/ 30480 w 59055"/>
                  <a:gd name="connsiteY21" fmla="*/ 43957 h 139206"/>
                  <a:gd name="connsiteX22" fmla="*/ 58103 w 59055"/>
                  <a:gd name="connsiteY22" fmla="*/ 59197 h 139206"/>
                  <a:gd name="connsiteX23" fmla="*/ 58103 w 59055"/>
                  <a:gd name="connsiteY23" fmla="*/ 59197 h 139206"/>
                  <a:gd name="connsiteX24" fmla="*/ 27623 w 59055"/>
                  <a:gd name="connsiteY24" fmla="*/ 3952 h 139206"/>
                  <a:gd name="connsiteX25" fmla="*/ 0 w 59055"/>
                  <a:gd name="connsiteY25" fmla="*/ 17287 h 139206"/>
                  <a:gd name="connsiteX26" fmla="*/ 0 w 59055"/>
                  <a:gd name="connsiteY26" fmla="*/ 25859 h 139206"/>
                  <a:gd name="connsiteX27" fmla="*/ 27623 w 59055"/>
                  <a:gd name="connsiteY27" fmla="*/ 41099 h 139206"/>
                  <a:gd name="connsiteX28" fmla="*/ 27623 w 59055"/>
                  <a:gd name="connsiteY28" fmla="*/ 3952 h 139206"/>
                  <a:gd name="connsiteX29" fmla="*/ 27623 w 59055"/>
                  <a:gd name="connsiteY29" fmla="*/ 3952 h 139206"/>
                  <a:gd name="connsiteX30" fmla="*/ 0 w 59055"/>
                  <a:gd name="connsiteY30" fmla="*/ 29669 h 139206"/>
                  <a:gd name="connsiteX31" fmla="*/ 27623 w 59055"/>
                  <a:gd name="connsiteY31" fmla="*/ 44909 h 139206"/>
                  <a:gd name="connsiteX32" fmla="*/ 27623 w 59055"/>
                  <a:gd name="connsiteY32" fmla="*/ 82057 h 139206"/>
                  <a:gd name="connsiteX33" fmla="*/ 0 w 59055"/>
                  <a:gd name="connsiteY33" fmla="*/ 66817 h 139206"/>
                  <a:gd name="connsiteX34" fmla="*/ 0 w 59055"/>
                  <a:gd name="connsiteY34" fmla="*/ 29669 h 1392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59055" h="139206">
                    <a:moveTo>
                      <a:pt x="0" y="106822"/>
                    </a:moveTo>
                    <a:lnTo>
                      <a:pt x="27623" y="122062"/>
                    </a:lnTo>
                    <a:lnTo>
                      <a:pt x="27623" y="84914"/>
                    </a:lnTo>
                    <a:lnTo>
                      <a:pt x="0" y="69674"/>
                    </a:lnTo>
                    <a:lnTo>
                      <a:pt x="0" y="106822"/>
                    </a:lnTo>
                    <a:lnTo>
                      <a:pt x="0" y="106822"/>
                    </a:lnTo>
                    <a:close/>
                    <a:moveTo>
                      <a:pt x="31433" y="123967"/>
                    </a:moveTo>
                    <a:lnTo>
                      <a:pt x="59055" y="139207"/>
                    </a:lnTo>
                    <a:lnTo>
                      <a:pt x="59055" y="102059"/>
                    </a:lnTo>
                    <a:lnTo>
                      <a:pt x="31433" y="86819"/>
                    </a:lnTo>
                    <a:lnTo>
                      <a:pt x="31433" y="123967"/>
                    </a:lnTo>
                    <a:lnTo>
                      <a:pt x="31433" y="123967"/>
                    </a:lnTo>
                    <a:close/>
                    <a:moveTo>
                      <a:pt x="58103" y="99202"/>
                    </a:moveTo>
                    <a:lnTo>
                      <a:pt x="30480" y="83962"/>
                    </a:lnTo>
                    <a:lnTo>
                      <a:pt x="30480" y="46814"/>
                    </a:lnTo>
                    <a:lnTo>
                      <a:pt x="58103" y="62054"/>
                    </a:lnTo>
                    <a:lnTo>
                      <a:pt x="58103" y="99202"/>
                    </a:lnTo>
                    <a:lnTo>
                      <a:pt x="58103" y="99202"/>
                    </a:lnTo>
                    <a:close/>
                    <a:moveTo>
                      <a:pt x="58103" y="59197"/>
                    </a:moveTo>
                    <a:lnTo>
                      <a:pt x="58103" y="50624"/>
                    </a:lnTo>
                    <a:cubicBezTo>
                      <a:pt x="58103" y="32527"/>
                      <a:pt x="44768" y="15382"/>
                      <a:pt x="30480" y="6809"/>
                    </a:cubicBezTo>
                    <a:lnTo>
                      <a:pt x="30480" y="43957"/>
                    </a:lnTo>
                    <a:lnTo>
                      <a:pt x="58103" y="59197"/>
                    </a:lnTo>
                    <a:lnTo>
                      <a:pt x="58103" y="59197"/>
                    </a:lnTo>
                    <a:close/>
                    <a:moveTo>
                      <a:pt x="27623" y="3952"/>
                    </a:moveTo>
                    <a:cubicBezTo>
                      <a:pt x="13335" y="-3668"/>
                      <a:pt x="0" y="-811"/>
                      <a:pt x="0" y="17287"/>
                    </a:cubicBezTo>
                    <a:lnTo>
                      <a:pt x="0" y="25859"/>
                    </a:lnTo>
                    <a:lnTo>
                      <a:pt x="27623" y="41099"/>
                    </a:lnTo>
                    <a:lnTo>
                      <a:pt x="27623" y="3952"/>
                    </a:lnTo>
                    <a:lnTo>
                      <a:pt x="27623" y="3952"/>
                    </a:lnTo>
                    <a:close/>
                    <a:moveTo>
                      <a:pt x="0" y="29669"/>
                    </a:moveTo>
                    <a:lnTo>
                      <a:pt x="27623" y="44909"/>
                    </a:lnTo>
                    <a:lnTo>
                      <a:pt x="27623" y="82057"/>
                    </a:lnTo>
                    <a:lnTo>
                      <a:pt x="0" y="66817"/>
                    </a:lnTo>
                    <a:lnTo>
                      <a:pt x="0" y="29669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527" name="Graphic 1">
              <a:extLst>
                <a:ext uri="{FF2B5EF4-FFF2-40B4-BE49-F238E27FC236}">
                  <a16:creationId xmlns:a16="http://schemas.microsoft.com/office/drawing/2014/main" id="{3568FD66-5274-4639-AABF-E5A59BCA45FD}"/>
                </a:ext>
              </a:extLst>
            </p:cNvPr>
            <p:cNvGrpSpPr/>
            <p:nvPr/>
          </p:nvGrpSpPr>
          <p:grpSpPr>
            <a:xfrm>
              <a:off x="6395080" y="3331402"/>
              <a:ext cx="250507" cy="244285"/>
              <a:chOff x="6395085" y="3331398"/>
              <a:chExt cx="250507" cy="244285"/>
            </a:xfrm>
            <a:solidFill>
              <a:srgbClr val="FFFFFF"/>
            </a:solidFill>
          </p:grpSpPr>
          <p:sp>
            <p:nvSpPr>
              <p:cNvPr id="528" name="Freeform: Shape 527">
                <a:extLst>
                  <a:ext uri="{FF2B5EF4-FFF2-40B4-BE49-F238E27FC236}">
                    <a16:creationId xmlns:a16="http://schemas.microsoft.com/office/drawing/2014/main" id="{A181AFE5-5C9F-4618-A28A-47B6B84EA804}"/>
                  </a:ext>
                </a:extLst>
              </p:cNvPr>
              <p:cNvSpPr/>
              <p:nvPr/>
            </p:nvSpPr>
            <p:spPr>
              <a:xfrm>
                <a:off x="6588442" y="3439909"/>
                <a:ext cx="57150" cy="135775"/>
              </a:xfrm>
              <a:custGeom>
                <a:avLst/>
                <a:gdLst>
                  <a:gd name="connsiteX0" fmla="*/ 953 w 57150"/>
                  <a:gd name="connsiteY0" fmla="*/ 104343 h 135775"/>
                  <a:gd name="connsiteX1" fmla="*/ 26670 w 57150"/>
                  <a:gd name="connsiteY1" fmla="*/ 118630 h 135775"/>
                  <a:gd name="connsiteX2" fmla="*/ 26670 w 57150"/>
                  <a:gd name="connsiteY2" fmla="*/ 84340 h 135775"/>
                  <a:gd name="connsiteX3" fmla="*/ 953 w 57150"/>
                  <a:gd name="connsiteY3" fmla="*/ 70053 h 135775"/>
                  <a:gd name="connsiteX4" fmla="*/ 953 w 57150"/>
                  <a:gd name="connsiteY4" fmla="*/ 104343 h 135775"/>
                  <a:gd name="connsiteX5" fmla="*/ 953 w 57150"/>
                  <a:gd name="connsiteY5" fmla="*/ 104343 h 135775"/>
                  <a:gd name="connsiteX6" fmla="*/ 31433 w 57150"/>
                  <a:gd name="connsiteY6" fmla="*/ 121488 h 135775"/>
                  <a:gd name="connsiteX7" fmla="*/ 56198 w 57150"/>
                  <a:gd name="connsiteY7" fmla="*/ 135775 h 135775"/>
                  <a:gd name="connsiteX8" fmla="*/ 56198 w 57150"/>
                  <a:gd name="connsiteY8" fmla="*/ 101485 h 135775"/>
                  <a:gd name="connsiteX9" fmla="*/ 31433 w 57150"/>
                  <a:gd name="connsiteY9" fmla="*/ 87198 h 135775"/>
                  <a:gd name="connsiteX10" fmla="*/ 31433 w 57150"/>
                  <a:gd name="connsiteY10" fmla="*/ 121488 h 135775"/>
                  <a:gd name="connsiteX11" fmla="*/ 31433 w 57150"/>
                  <a:gd name="connsiteY11" fmla="*/ 121488 h 135775"/>
                  <a:gd name="connsiteX12" fmla="*/ 56198 w 57150"/>
                  <a:gd name="connsiteY12" fmla="*/ 98628 h 135775"/>
                  <a:gd name="connsiteX13" fmla="*/ 56198 w 57150"/>
                  <a:gd name="connsiteY13" fmla="*/ 98628 h 135775"/>
                  <a:gd name="connsiteX14" fmla="*/ 31433 w 57150"/>
                  <a:gd name="connsiteY14" fmla="*/ 84340 h 135775"/>
                  <a:gd name="connsiteX15" fmla="*/ 31433 w 57150"/>
                  <a:gd name="connsiteY15" fmla="*/ 84340 h 135775"/>
                  <a:gd name="connsiteX16" fmla="*/ 56198 w 57150"/>
                  <a:gd name="connsiteY16" fmla="*/ 98628 h 135775"/>
                  <a:gd name="connsiteX17" fmla="*/ 56198 w 57150"/>
                  <a:gd name="connsiteY17" fmla="*/ 98628 h 135775"/>
                  <a:gd name="connsiteX18" fmla="*/ 31433 w 57150"/>
                  <a:gd name="connsiteY18" fmla="*/ 47193 h 135775"/>
                  <a:gd name="connsiteX19" fmla="*/ 57150 w 57150"/>
                  <a:gd name="connsiteY19" fmla="*/ 61480 h 135775"/>
                  <a:gd name="connsiteX20" fmla="*/ 57150 w 57150"/>
                  <a:gd name="connsiteY20" fmla="*/ 95770 h 135775"/>
                  <a:gd name="connsiteX21" fmla="*/ 32385 w 57150"/>
                  <a:gd name="connsiteY21" fmla="*/ 81483 h 135775"/>
                  <a:gd name="connsiteX22" fmla="*/ 32385 w 57150"/>
                  <a:gd name="connsiteY22" fmla="*/ 47193 h 135775"/>
                  <a:gd name="connsiteX23" fmla="*/ 31433 w 57150"/>
                  <a:gd name="connsiteY23" fmla="*/ 47193 h 135775"/>
                  <a:gd name="connsiteX24" fmla="*/ 31433 w 57150"/>
                  <a:gd name="connsiteY24" fmla="*/ 7188 h 135775"/>
                  <a:gd name="connsiteX25" fmla="*/ 31433 w 57150"/>
                  <a:gd name="connsiteY25" fmla="*/ 41478 h 135775"/>
                  <a:gd name="connsiteX26" fmla="*/ 57150 w 57150"/>
                  <a:gd name="connsiteY26" fmla="*/ 55765 h 135775"/>
                  <a:gd name="connsiteX27" fmla="*/ 57150 w 57150"/>
                  <a:gd name="connsiteY27" fmla="*/ 50050 h 135775"/>
                  <a:gd name="connsiteX28" fmla="*/ 31433 w 57150"/>
                  <a:gd name="connsiteY28" fmla="*/ 7188 h 135775"/>
                  <a:gd name="connsiteX29" fmla="*/ 31433 w 57150"/>
                  <a:gd name="connsiteY29" fmla="*/ 7188 h 135775"/>
                  <a:gd name="connsiteX30" fmla="*/ 4763 w 57150"/>
                  <a:gd name="connsiteY30" fmla="*/ 2425 h 135775"/>
                  <a:gd name="connsiteX31" fmla="*/ 953 w 57150"/>
                  <a:gd name="connsiteY31" fmla="*/ 15760 h 135775"/>
                  <a:gd name="connsiteX32" fmla="*/ 953 w 57150"/>
                  <a:gd name="connsiteY32" fmla="*/ 24333 h 135775"/>
                  <a:gd name="connsiteX33" fmla="*/ 26670 w 57150"/>
                  <a:gd name="connsiteY33" fmla="*/ 38620 h 135775"/>
                  <a:gd name="connsiteX34" fmla="*/ 26670 w 57150"/>
                  <a:gd name="connsiteY34" fmla="*/ 3378 h 135775"/>
                  <a:gd name="connsiteX35" fmla="*/ 4763 w 57150"/>
                  <a:gd name="connsiteY35" fmla="*/ 2425 h 135775"/>
                  <a:gd name="connsiteX36" fmla="*/ 4763 w 57150"/>
                  <a:gd name="connsiteY36" fmla="*/ 2425 h 135775"/>
                  <a:gd name="connsiteX37" fmla="*/ 953 w 57150"/>
                  <a:gd name="connsiteY37" fmla="*/ 30048 h 135775"/>
                  <a:gd name="connsiteX38" fmla="*/ 26670 w 57150"/>
                  <a:gd name="connsiteY38" fmla="*/ 44335 h 135775"/>
                  <a:gd name="connsiteX39" fmla="*/ 26670 w 57150"/>
                  <a:gd name="connsiteY39" fmla="*/ 78625 h 135775"/>
                  <a:gd name="connsiteX40" fmla="*/ 953 w 57150"/>
                  <a:gd name="connsiteY40" fmla="*/ 64338 h 135775"/>
                  <a:gd name="connsiteX41" fmla="*/ 953 w 57150"/>
                  <a:gd name="connsiteY41" fmla="*/ 30048 h 135775"/>
                  <a:gd name="connsiteX42" fmla="*/ 953 w 57150"/>
                  <a:gd name="connsiteY42" fmla="*/ 30048 h 135775"/>
                  <a:gd name="connsiteX43" fmla="*/ 25717 w 57150"/>
                  <a:gd name="connsiteY43" fmla="*/ 40525 h 135775"/>
                  <a:gd name="connsiteX44" fmla="*/ 25717 w 57150"/>
                  <a:gd name="connsiteY44" fmla="*/ 40525 h 135775"/>
                  <a:gd name="connsiteX45" fmla="*/ 0 w 57150"/>
                  <a:gd name="connsiteY45" fmla="*/ 26238 h 135775"/>
                  <a:gd name="connsiteX46" fmla="*/ 25717 w 57150"/>
                  <a:gd name="connsiteY46" fmla="*/ 40525 h 1357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57150" h="135775">
                    <a:moveTo>
                      <a:pt x="953" y="104343"/>
                    </a:moveTo>
                    <a:lnTo>
                      <a:pt x="26670" y="118630"/>
                    </a:lnTo>
                    <a:lnTo>
                      <a:pt x="26670" y="84340"/>
                    </a:lnTo>
                    <a:lnTo>
                      <a:pt x="953" y="70053"/>
                    </a:lnTo>
                    <a:lnTo>
                      <a:pt x="953" y="104343"/>
                    </a:lnTo>
                    <a:lnTo>
                      <a:pt x="953" y="104343"/>
                    </a:lnTo>
                    <a:close/>
                    <a:moveTo>
                      <a:pt x="31433" y="121488"/>
                    </a:moveTo>
                    <a:lnTo>
                      <a:pt x="56198" y="135775"/>
                    </a:lnTo>
                    <a:lnTo>
                      <a:pt x="56198" y="101485"/>
                    </a:lnTo>
                    <a:lnTo>
                      <a:pt x="31433" y="87198"/>
                    </a:lnTo>
                    <a:lnTo>
                      <a:pt x="31433" y="121488"/>
                    </a:lnTo>
                    <a:lnTo>
                      <a:pt x="31433" y="121488"/>
                    </a:lnTo>
                    <a:close/>
                    <a:moveTo>
                      <a:pt x="56198" y="98628"/>
                    </a:moveTo>
                    <a:lnTo>
                      <a:pt x="56198" y="98628"/>
                    </a:lnTo>
                    <a:lnTo>
                      <a:pt x="31433" y="84340"/>
                    </a:lnTo>
                    <a:lnTo>
                      <a:pt x="31433" y="84340"/>
                    </a:lnTo>
                    <a:lnTo>
                      <a:pt x="56198" y="98628"/>
                    </a:lnTo>
                    <a:lnTo>
                      <a:pt x="56198" y="98628"/>
                    </a:lnTo>
                    <a:close/>
                    <a:moveTo>
                      <a:pt x="31433" y="47193"/>
                    </a:moveTo>
                    <a:lnTo>
                      <a:pt x="57150" y="61480"/>
                    </a:lnTo>
                    <a:lnTo>
                      <a:pt x="57150" y="95770"/>
                    </a:lnTo>
                    <a:lnTo>
                      <a:pt x="32385" y="81483"/>
                    </a:lnTo>
                    <a:lnTo>
                      <a:pt x="32385" y="47193"/>
                    </a:lnTo>
                    <a:lnTo>
                      <a:pt x="31433" y="47193"/>
                    </a:lnTo>
                    <a:close/>
                    <a:moveTo>
                      <a:pt x="31433" y="7188"/>
                    </a:moveTo>
                    <a:lnTo>
                      <a:pt x="31433" y="41478"/>
                    </a:lnTo>
                    <a:lnTo>
                      <a:pt x="57150" y="55765"/>
                    </a:lnTo>
                    <a:lnTo>
                      <a:pt x="57150" y="50050"/>
                    </a:lnTo>
                    <a:cubicBezTo>
                      <a:pt x="57150" y="31953"/>
                      <a:pt x="44767" y="15760"/>
                      <a:pt x="31433" y="7188"/>
                    </a:cubicBezTo>
                    <a:lnTo>
                      <a:pt x="31433" y="7188"/>
                    </a:lnTo>
                    <a:close/>
                    <a:moveTo>
                      <a:pt x="4763" y="2425"/>
                    </a:moveTo>
                    <a:cubicBezTo>
                      <a:pt x="2858" y="5283"/>
                      <a:pt x="953" y="9093"/>
                      <a:pt x="953" y="15760"/>
                    </a:cubicBezTo>
                    <a:lnTo>
                      <a:pt x="953" y="24333"/>
                    </a:lnTo>
                    <a:lnTo>
                      <a:pt x="26670" y="38620"/>
                    </a:lnTo>
                    <a:lnTo>
                      <a:pt x="26670" y="3378"/>
                    </a:lnTo>
                    <a:cubicBezTo>
                      <a:pt x="18098" y="-432"/>
                      <a:pt x="9525" y="-1385"/>
                      <a:pt x="4763" y="2425"/>
                    </a:cubicBezTo>
                    <a:lnTo>
                      <a:pt x="4763" y="2425"/>
                    </a:lnTo>
                    <a:close/>
                    <a:moveTo>
                      <a:pt x="953" y="30048"/>
                    </a:moveTo>
                    <a:lnTo>
                      <a:pt x="26670" y="44335"/>
                    </a:lnTo>
                    <a:lnTo>
                      <a:pt x="26670" y="78625"/>
                    </a:lnTo>
                    <a:lnTo>
                      <a:pt x="953" y="64338"/>
                    </a:lnTo>
                    <a:lnTo>
                      <a:pt x="953" y="30048"/>
                    </a:lnTo>
                    <a:lnTo>
                      <a:pt x="953" y="30048"/>
                    </a:lnTo>
                    <a:close/>
                    <a:moveTo>
                      <a:pt x="25717" y="40525"/>
                    </a:moveTo>
                    <a:lnTo>
                      <a:pt x="25717" y="40525"/>
                    </a:lnTo>
                    <a:lnTo>
                      <a:pt x="0" y="26238"/>
                    </a:lnTo>
                    <a:lnTo>
                      <a:pt x="25717" y="40525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29" name="Freeform: Shape 528">
                <a:extLst>
                  <a:ext uri="{FF2B5EF4-FFF2-40B4-BE49-F238E27FC236}">
                    <a16:creationId xmlns:a16="http://schemas.microsoft.com/office/drawing/2014/main" id="{EF45CD43-2BFC-4701-BE71-3F10E61D36AC}"/>
                  </a:ext>
                </a:extLst>
              </p:cNvPr>
              <p:cNvSpPr/>
              <p:nvPr/>
            </p:nvSpPr>
            <p:spPr>
              <a:xfrm>
                <a:off x="6492240" y="3385691"/>
                <a:ext cx="56197" cy="135700"/>
              </a:xfrm>
              <a:custGeom>
                <a:avLst/>
                <a:gdLst>
                  <a:gd name="connsiteX0" fmla="*/ 0 w 56197"/>
                  <a:gd name="connsiteY0" fmla="*/ 104268 h 135700"/>
                  <a:gd name="connsiteX1" fmla="*/ 25717 w 56197"/>
                  <a:gd name="connsiteY1" fmla="*/ 118556 h 135700"/>
                  <a:gd name="connsiteX2" fmla="*/ 25717 w 56197"/>
                  <a:gd name="connsiteY2" fmla="*/ 84266 h 135700"/>
                  <a:gd name="connsiteX3" fmla="*/ 0 w 56197"/>
                  <a:gd name="connsiteY3" fmla="*/ 69978 h 135700"/>
                  <a:gd name="connsiteX4" fmla="*/ 0 w 56197"/>
                  <a:gd name="connsiteY4" fmla="*/ 104268 h 135700"/>
                  <a:gd name="connsiteX5" fmla="*/ 0 w 56197"/>
                  <a:gd name="connsiteY5" fmla="*/ 104268 h 135700"/>
                  <a:gd name="connsiteX6" fmla="*/ 30480 w 56197"/>
                  <a:gd name="connsiteY6" fmla="*/ 121413 h 135700"/>
                  <a:gd name="connsiteX7" fmla="*/ 55245 w 56197"/>
                  <a:gd name="connsiteY7" fmla="*/ 135701 h 135700"/>
                  <a:gd name="connsiteX8" fmla="*/ 55245 w 56197"/>
                  <a:gd name="connsiteY8" fmla="*/ 101411 h 135700"/>
                  <a:gd name="connsiteX9" fmla="*/ 30480 w 56197"/>
                  <a:gd name="connsiteY9" fmla="*/ 87123 h 135700"/>
                  <a:gd name="connsiteX10" fmla="*/ 30480 w 56197"/>
                  <a:gd name="connsiteY10" fmla="*/ 121413 h 135700"/>
                  <a:gd name="connsiteX11" fmla="*/ 30480 w 56197"/>
                  <a:gd name="connsiteY11" fmla="*/ 121413 h 135700"/>
                  <a:gd name="connsiteX12" fmla="*/ 56197 w 56197"/>
                  <a:gd name="connsiteY12" fmla="*/ 98553 h 135700"/>
                  <a:gd name="connsiteX13" fmla="*/ 56197 w 56197"/>
                  <a:gd name="connsiteY13" fmla="*/ 98553 h 135700"/>
                  <a:gd name="connsiteX14" fmla="*/ 31432 w 56197"/>
                  <a:gd name="connsiteY14" fmla="*/ 84266 h 135700"/>
                  <a:gd name="connsiteX15" fmla="*/ 31432 w 56197"/>
                  <a:gd name="connsiteY15" fmla="*/ 84266 h 135700"/>
                  <a:gd name="connsiteX16" fmla="*/ 56197 w 56197"/>
                  <a:gd name="connsiteY16" fmla="*/ 98553 h 135700"/>
                  <a:gd name="connsiteX17" fmla="*/ 56197 w 56197"/>
                  <a:gd name="connsiteY17" fmla="*/ 98553 h 135700"/>
                  <a:gd name="connsiteX18" fmla="*/ 30480 w 56197"/>
                  <a:gd name="connsiteY18" fmla="*/ 47118 h 135700"/>
                  <a:gd name="connsiteX19" fmla="*/ 56197 w 56197"/>
                  <a:gd name="connsiteY19" fmla="*/ 61406 h 135700"/>
                  <a:gd name="connsiteX20" fmla="*/ 56197 w 56197"/>
                  <a:gd name="connsiteY20" fmla="*/ 95696 h 135700"/>
                  <a:gd name="connsiteX21" fmla="*/ 31432 w 56197"/>
                  <a:gd name="connsiteY21" fmla="*/ 81408 h 135700"/>
                  <a:gd name="connsiteX22" fmla="*/ 31432 w 56197"/>
                  <a:gd name="connsiteY22" fmla="*/ 47118 h 135700"/>
                  <a:gd name="connsiteX23" fmla="*/ 30480 w 56197"/>
                  <a:gd name="connsiteY23" fmla="*/ 47118 h 135700"/>
                  <a:gd name="connsiteX24" fmla="*/ 30480 w 56197"/>
                  <a:gd name="connsiteY24" fmla="*/ 7113 h 135700"/>
                  <a:gd name="connsiteX25" fmla="*/ 30480 w 56197"/>
                  <a:gd name="connsiteY25" fmla="*/ 41403 h 135700"/>
                  <a:gd name="connsiteX26" fmla="*/ 56197 w 56197"/>
                  <a:gd name="connsiteY26" fmla="*/ 55691 h 135700"/>
                  <a:gd name="connsiteX27" fmla="*/ 56197 w 56197"/>
                  <a:gd name="connsiteY27" fmla="*/ 50928 h 135700"/>
                  <a:gd name="connsiteX28" fmla="*/ 30480 w 56197"/>
                  <a:gd name="connsiteY28" fmla="*/ 7113 h 135700"/>
                  <a:gd name="connsiteX29" fmla="*/ 30480 w 56197"/>
                  <a:gd name="connsiteY29" fmla="*/ 7113 h 135700"/>
                  <a:gd name="connsiteX30" fmla="*/ 3810 w 56197"/>
                  <a:gd name="connsiteY30" fmla="*/ 2351 h 135700"/>
                  <a:gd name="connsiteX31" fmla="*/ 0 w 56197"/>
                  <a:gd name="connsiteY31" fmla="*/ 15686 h 135700"/>
                  <a:gd name="connsiteX32" fmla="*/ 0 w 56197"/>
                  <a:gd name="connsiteY32" fmla="*/ 24258 h 135700"/>
                  <a:gd name="connsiteX33" fmla="*/ 25717 w 56197"/>
                  <a:gd name="connsiteY33" fmla="*/ 38546 h 135700"/>
                  <a:gd name="connsiteX34" fmla="*/ 25717 w 56197"/>
                  <a:gd name="connsiteY34" fmla="*/ 4256 h 135700"/>
                  <a:gd name="connsiteX35" fmla="*/ 3810 w 56197"/>
                  <a:gd name="connsiteY35" fmla="*/ 2351 h 135700"/>
                  <a:gd name="connsiteX36" fmla="*/ 3810 w 56197"/>
                  <a:gd name="connsiteY36" fmla="*/ 2351 h 135700"/>
                  <a:gd name="connsiteX37" fmla="*/ 0 w 56197"/>
                  <a:gd name="connsiteY37" fmla="*/ 29973 h 135700"/>
                  <a:gd name="connsiteX38" fmla="*/ 25717 w 56197"/>
                  <a:gd name="connsiteY38" fmla="*/ 44261 h 135700"/>
                  <a:gd name="connsiteX39" fmla="*/ 25717 w 56197"/>
                  <a:gd name="connsiteY39" fmla="*/ 78551 h 135700"/>
                  <a:gd name="connsiteX40" fmla="*/ 0 w 56197"/>
                  <a:gd name="connsiteY40" fmla="*/ 64263 h 135700"/>
                  <a:gd name="connsiteX41" fmla="*/ 0 w 56197"/>
                  <a:gd name="connsiteY41" fmla="*/ 29973 h 135700"/>
                  <a:gd name="connsiteX42" fmla="*/ 0 w 56197"/>
                  <a:gd name="connsiteY42" fmla="*/ 29973 h 135700"/>
                  <a:gd name="connsiteX43" fmla="*/ 25717 w 56197"/>
                  <a:gd name="connsiteY43" fmla="*/ 40451 h 135700"/>
                  <a:gd name="connsiteX44" fmla="*/ 25717 w 56197"/>
                  <a:gd name="connsiteY44" fmla="*/ 40451 h 135700"/>
                  <a:gd name="connsiteX45" fmla="*/ 0 w 56197"/>
                  <a:gd name="connsiteY45" fmla="*/ 26163 h 135700"/>
                  <a:gd name="connsiteX46" fmla="*/ 25717 w 56197"/>
                  <a:gd name="connsiteY46" fmla="*/ 40451 h 135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56197" h="135700">
                    <a:moveTo>
                      <a:pt x="0" y="104268"/>
                    </a:moveTo>
                    <a:lnTo>
                      <a:pt x="25717" y="118556"/>
                    </a:lnTo>
                    <a:lnTo>
                      <a:pt x="25717" y="84266"/>
                    </a:lnTo>
                    <a:lnTo>
                      <a:pt x="0" y="69978"/>
                    </a:lnTo>
                    <a:lnTo>
                      <a:pt x="0" y="104268"/>
                    </a:lnTo>
                    <a:lnTo>
                      <a:pt x="0" y="104268"/>
                    </a:lnTo>
                    <a:close/>
                    <a:moveTo>
                      <a:pt x="30480" y="121413"/>
                    </a:moveTo>
                    <a:lnTo>
                      <a:pt x="55245" y="135701"/>
                    </a:lnTo>
                    <a:lnTo>
                      <a:pt x="55245" y="101411"/>
                    </a:lnTo>
                    <a:lnTo>
                      <a:pt x="30480" y="87123"/>
                    </a:lnTo>
                    <a:lnTo>
                      <a:pt x="30480" y="121413"/>
                    </a:lnTo>
                    <a:lnTo>
                      <a:pt x="30480" y="121413"/>
                    </a:lnTo>
                    <a:close/>
                    <a:moveTo>
                      <a:pt x="56197" y="98553"/>
                    </a:moveTo>
                    <a:lnTo>
                      <a:pt x="56197" y="98553"/>
                    </a:lnTo>
                    <a:lnTo>
                      <a:pt x="31432" y="84266"/>
                    </a:lnTo>
                    <a:lnTo>
                      <a:pt x="31432" y="84266"/>
                    </a:lnTo>
                    <a:lnTo>
                      <a:pt x="56197" y="98553"/>
                    </a:lnTo>
                    <a:lnTo>
                      <a:pt x="56197" y="98553"/>
                    </a:lnTo>
                    <a:close/>
                    <a:moveTo>
                      <a:pt x="30480" y="47118"/>
                    </a:moveTo>
                    <a:lnTo>
                      <a:pt x="56197" y="61406"/>
                    </a:lnTo>
                    <a:lnTo>
                      <a:pt x="56197" y="95696"/>
                    </a:lnTo>
                    <a:lnTo>
                      <a:pt x="31432" y="81408"/>
                    </a:lnTo>
                    <a:lnTo>
                      <a:pt x="31432" y="47118"/>
                    </a:lnTo>
                    <a:lnTo>
                      <a:pt x="30480" y="47118"/>
                    </a:lnTo>
                    <a:close/>
                    <a:moveTo>
                      <a:pt x="30480" y="7113"/>
                    </a:moveTo>
                    <a:lnTo>
                      <a:pt x="30480" y="41403"/>
                    </a:lnTo>
                    <a:lnTo>
                      <a:pt x="56197" y="55691"/>
                    </a:lnTo>
                    <a:lnTo>
                      <a:pt x="56197" y="50928"/>
                    </a:lnTo>
                    <a:cubicBezTo>
                      <a:pt x="56197" y="31878"/>
                      <a:pt x="43815" y="15686"/>
                      <a:pt x="30480" y="7113"/>
                    </a:cubicBezTo>
                    <a:lnTo>
                      <a:pt x="30480" y="7113"/>
                    </a:lnTo>
                    <a:close/>
                    <a:moveTo>
                      <a:pt x="3810" y="2351"/>
                    </a:moveTo>
                    <a:cubicBezTo>
                      <a:pt x="1905" y="5208"/>
                      <a:pt x="0" y="9018"/>
                      <a:pt x="0" y="15686"/>
                    </a:cubicBezTo>
                    <a:lnTo>
                      <a:pt x="0" y="24258"/>
                    </a:lnTo>
                    <a:lnTo>
                      <a:pt x="25717" y="38546"/>
                    </a:lnTo>
                    <a:lnTo>
                      <a:pt x="25717" y="4256"/>
                    </a:lnTo>
                    <a:cubicBezTo>
                      <a:pt x="17145" y="-507"/>
                      <a:pt x="9525" y="-1459"/>
                      <a:pt x="3810" y="2351"/>
                    </a:cubicBezTo>
                    <a:lnTo>
                      <a:pt x="3810" y="2351"/>
                    </a:lnTo>
                    <a:close/>
                    <a:moveTo>
                      <a:pt x="0" y="29973"/>
                    </a:moveTo>
                    <a:lnTo>
                      <a:pt x="25717" y="44261"/>
                    </a:lnTo>
                    <a:lnTo>
                      <a:pt x="25717" y="78551"/>
                    </a:lnTo>
                    <a:lnTo>
                      <a:pt x="0" y="64263"/>
                    </a:lnTo>
                    <a:lnTo>
                      <a:pt x="0" y="29973"/>
                    </a:lnTo>
                    <a:lnTo>
                      <a:pt x="0" y="29973"/>
                    </a:lnTo>
                    <a:close/>
                    <a:moveTo>
                      <a:pt x="25717" y="40451"/>
                    </a:moveTo>
                    <a:lnTo>
                      <a:pt x="25717" y="40451"/>
                    </a:lnTo>
                    <a:lnTo>
                      <a:pt x="0" y="26163"/>
                    </a:lnTo>
                    <a:lnTo>
                      <a:pt x="25717" y="40451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30" name="Freeform: Shape 529">
                <a:extLst>
                  <a:ext uri="{FF2B5EF4-FFF2-40B4-BE49-F238E27FC236}">
                    <a16:creationId xmlns:a16="http://schemas.microsoft.com/office/drawing/2014/main" id="{25AF1A00-0819-4FBC-BDD9-B9F19EC933E4}"/>
                  </a:ext>
                </a:extLst>
              </p:cNvPr>
              <p:cNvSpPr/>
              <p:nvPr/>
            </p:nvSpPr>
            <p:spPr>
              <a:xfrm>
                <a:off x="6395085" y="3331398"/>
                <a:ext cx="57150" cy="135700"/>
              </a:xfrm>
              <a:custGeom>
                <a:avLst/>
                <a:gdLst>
                  <a:gd name="connsiteX0" fmla="*/ 0 w 57150"/>
                  <a:gd name="connsiteY0" fmla="*/ 104268 h 135700"/>
                  <a:gd name="connsiteX1" fmla="*/ 25717 w 57150"/>
                  <a:gd name="connsiteY1" fmla="*/ 118556 h 135700"/>
                  <a:gd name="connsiteX2" fmla="*/ 25717 w 57150"/>
                  <a:gd name="connsiteY2" fmla="*/ 84266 h 135700"/>
                  <a:gd name="connsiteX3" fmla="*/ 0 w 57150"/>
                  <a:gd name="connsiteY3" fmla="*/ 69978 h 135700"/>
                  <a:gd name="connsiteX4" fmla="*/ 0 w 57150"/>
                  <a:gd name="connsiteY4" fmla="*/ 104268 h 135700"/>
                  <a:gd name="connsiteX5" fmla="*/ 0 w 57150"/>
                  <a:gd name="connsiteY5" fmla="*/ 104268 h 135700"/>
                  <a:gd name="connsiteX6" fmla="*/ 31432 w 57150"/>
                  <a:gd name="connsiteY6" fmla="*/ 121413 h 135700"/>
                  <a:gd name="connsiteX7" fmla="*/ 56198 w 57150"/>
                  <a:gd name="connsiteY7" fmla="*/ 135701 h 135700"/>
                  <a:gd name="connsiteX8" fmla="*/ 56198 w 57150"/>
                  <a:gd name="connsiteY8" fmla="*/ 101411 h 135700"/>
                  <a:gd name="connsiteX9" fmla="*/ 31432 w 57150"/>
                  <a:gd name="connsiteY9" fmla="*/ 87123 h 135700"/>
                  <a:gd name="connsiteX10" fmla="*/ 31432 w 57150"/>
                  <a:gd name="connsiteY10" fmla="*/ 121413 h 135700"/>
                  <a:gd name="connsiteX11" fmla="*/ 31432 w 57150"/>
                  <a:gd name="connsiteY11" fmla="*/ 121413 h 135700"/>
                  <a:gd name="connsiteX12" fmla="*/ 56198 w 57150"/>
                  <a:gd name="connsiteY12" fmla="*/ 98553 h 135700"/>
                  <a:gd name="connsiteX13" fmla="*/ 56198 w 57150"/>
                  <a:gd name="connsiteY13" fmla="*/ 98553 h 135700"/>
                  <a:gd name="connsiteX14" fmla="*/ 31432 w 57150"/>
                  <a:gd name="connsiteY14" fmla="*/ 84266 h 135700"/>
                  <a:gd name="connsiteX15" fmla="*/ 31432 w 57150"/>
                  <a:gd name="connsiteY15" fmla="*/ 84266 h 135700"/>
                  <a:gd name="connsiteX16" fmla="*/ 56198 w 57150"/>
                  <a:gd name="connsiteY16" fmla="*/ 98553 h 135700"/>
                  <a:gd name="connsiteX17" fmla="*/ 56198 w 57150"/>
                  <a:gd name="connsiteY17" fmla="*/ 98553 h 135700"/>
                  <a:gd name="connsiteX18" fmla="*/ 31432 w 57150"/>
                  <a:gd name="connsiteY18" fmla="*/ 47118 h 135700"/>
                  <a:gd name="connsiteX19" fmla="*/ 57150 w 57150"/>
                  <a:gd name="connsiteY19" fmla="*/ 61406 h 135700"/>
                  <a:gd name="connsiteX20" fmla="*/ 57150 w 57150"/>
                  <a:gd name="connsiteY20" fmla="*/ 95696 h 135700"/>
                  <a:gd name="connsiteX21" fmla="*/ 32385 w 57150"/>
                  <a:gd name="connsiteY21" fmla="*/ 81408 h 135700"/>
                  <a:gd name="connsiteX22" fmla="*/ 32385 w 57150"/>
                  <a:gd name="connsiteY22" fmla="*/ 47118 h 135700"/>
                  <a:gd name="connsiteX23" fmla="*/ 31432 w 57150"/>
                  <a:gd name="connsiteY23" fmla="*/ 47118 h 135700"/>
                  <a:gd name="connsiteX24" fmla="*/ 31432 w 57150"/>
                  <a:gd name="connsiteY24" fmla="*/ 7113 h 135700"/>
                  <a:gd name="connsiteX25" fmla="*/ 31432 w 57150"/>
                  <a:gd name="connsiteY25" fmla="*/ 41403 h 135700"/>
                  <a:gd name="connsiteX26" fmla="*/ 57150 w 57150"/>
                  <a:gd name="connsiteY26" fmla="*/ 55691 h 135700"/>
                  <a:gd name="connsiteX27" fmla="*/ 57150 w 57150"/>
                  <a:gd name="connsiteY27" fmla="*/ 49976 h 135700"/>
                  <a:gd name="connsiteX28" fmla="*/ 31432 w 57150"/>
                  <a:gd name="connsiteY28" fmla="*/ 7113 h 135700"/>
                  <a:gd name="connsiteX29" fmla="*/ 31432 w 57150"/>
                  <a:gd name="connsiteY29" fmla="*/ 7113 h 135700"/>
                  <a:gd name="connsiteX30" fmla="*/ 4763 w 57150"/>
                  <a:gd name="connsiteY30" fmla="*/ 2351 h 135700"/>
                  <a:gd name="connsiteX31" fmla="*/ 952 w 57150"/>
                  <a:gd name="connsiteY31" fmla="*/ 15686 h 135700"/>
                  <a:gd name="connsiteX32" fmla="*/ 952 w 57150"/>
                  <a:gd name="connsiteY32" fmla="*/ 24258 h 135700"/>
                  <a:gd name="connsiteX33" fmla="*/ 26670 w 57150"/>
                  <a:gd name="connsiteY33" fmla="*/ 38546 h 135700"/>
                  <a:gd name="connsiteX34" fmla="*/ 26670 w 57150"/>
                  <a:gd name="connsiteY34" fmla="*/ 4256 h 135700"/>
                  <a:gd name="connsiteX35" fmla="*/ 4763 w 57150"/>
                  <a:gd name="connsiteY35" fmla="*/ 2351 h 135700"/>
                  <a:gd name="connsiteX36" fmla="*/ 4763 w 57150"/>
                  <a:gd name="connsiteY36" fmla="*/ 2351 h 135700"/>
                  <a:gd name="connsiteX37" fmla="*/ 952 w 57150"/>
                  <a:gd name="connsiteY37" fmla="*/ 29973 h 135700"/>
                  <a:gd name="connsiteX38" fmla="*/ 26670 w 57150"/>
                  <a:gd name="connsiteY38" fmla="*/ 44261 h 135700"/>
                  <a:gd name="connsiteX39" fmla="*/ 26670 w 57150"/>
                  <a:gd name="connsiteY39" fmla="*/ 78551 h 135700"/>
                  <a:gd name="connsiteX40" fmla="*/ 952 w 57150"/>
                  <a:gd name="connsiteY40" fmla="*/ 64263 h 135700"/>
                  <a:gd name="connsiteX41" fmla="*/ 952 w 57150"/>
                  <a:gd name="connsiteY41" fmla="*/ 29973 h 135700"/>
                  <a:gd name="connsiteX42" fmla="*/ 952 w 57150"/>
                  <a:gd name="connsiteY42" fmla="*/ 29973 h 135700"/>
                  <a:gd name="connsiteX43" fmla="*/ 25717 w 57150"/>
                  <a:gd name="connsiteY43" fmla="*/ 41403 h 135700"/>
                  <a:gd name="connsiteX44" fmla="*/ 25717 w 57150"/>
                  <a:gd name="connsiteY44" fmla="*/ 41403 h 135700"/>
                  <a:gd name="connsiteX45" fmla="*/ 0 w 57150"/>
                  <a:gd name="connsiteY45" fmla="*/ 27116 h 135700"/>
                  <a:gd name="connsiteX46" fmla="*/ 25717 w 57150"/>
                  <a:gd name="connsiteY46" fmla="*/ 41403 h 135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57150" h="135700">
                    <a:moveTo>
                      <a:pt x="0" y="104268"/>
                    </a:moveTo>
                    <a:lnTo>
                      <a:pt x="25717" y="118556"/>
                    </a:lnTo>
                    <a:lnTo>
                      <a:pt x="25717" y="84266"/>
                    </a:lnTo>
                    <a:lnTo>
                      <a:pt x="0" y="69978"/>
                    </a:lnTo>
                    <a:lnTo>
                      <a:pt x="0" y="104268"/>
                    </a:lnTo>
                    <a:lnTo>
                      <a:pt x="0" y="104268"/>
                    </a:lnTo>
                    <a:close/>
                    <a:moveTo>
                      <a:pt x="31432" y="121413"/>
                    </a:moveTo>
                    <a:lnTo>
                      <a:pt x="56198" y="135701"/>
                    </a:lnTo>
                    <a:lnTo>
                      <a:pt x="56198" y="101411"/>
                    </a:lnTo>
                    <a:lnTo>
                      <a:pt x="31432" y="87123"/>
                    </a:lnTo>
                    <a:lnTo>
                      <a:pt x="31432" y="121413"/>
                    </a:lnTo>
                    <a:lnTo>
                      <a:pt x="31432" y="121413"/>
                    </a:lnTo>
                    <a:close/>
                    <a:moveTo>
                      <a:pt x="56198" y="98553"/>
                    </a:moveTo>
                    <a:lnTo>
                      <a:pt x="56198" y="98553"/>
                    </a:lnTo>
                    <a:lnTo>
                      <a:pt x="31432" y="84266"/>
                    </a:lnTo>
                    <a:lnTo>
                      <a:pt x="31432" y="84266"/>
                    </a:lnTo>
                    <a:lnTo>
                      <a:pt x="56198" y="98553"/>
                    </a:lnTo>
                    <a:lnTo>
                      <a:pt x="56198" y="98553"/>
                    </a:lnTo>
                    <a:close/>
                    <a:moveTo>
                      <a:pt x="31432" y="47118"/>
                    </a:moveTo>
                    <a:lnTo>
                      <a:pt x="57150" y="61406"/>
                    </a:lnTo>
                    <a:lnTo>
                      <a:pt x="57150" y="95696"/>
                    </a:lnTo>
                    <a:lnTo>
                      <a:pt x="32385" y="81408"/>
                    </a:lnTo>
                    <a:lnTo>
                      <a:pt x="32385" y="47118"/>
                    </a:lnTo>
                    <a:lnTo>
                      <a:pt x="31432" y="47118"/>
                    </a:lnTo>
                    <a:close/>
                    <a:moveTo>
                      <a:pt x="31432" y="7113"/>
                    </a:moveTo>
                    <a:lnTo>
                      <a:pt x="31432" y="41403"/>
                    </a:lnTo>
                    <a:lnTo>
                      <a:pt x="57150" y="55691"/>
                    </a:lnTo>
                    <a:lnTo>
                      <a:pt x="57150" y="49976"/>
                    </a:lnTo>
                    <a:cubicBezTo>
                      <a:pt x="56198" y="31878"/>
                      <a:pt x="44767" y="15686"/>
                      <a:pt x="31432" y="7113"/>
                    </a:cubicBezTo>
                    <a:lnTo>
                      <a:pt x="31432" y="7113"/>
                    </a:lnTo>
                    <a:close/>
                    <a:moveTo>
                      <a:pt x="4763" y="2351"/>
                    </a:moveTo>
                    <a:cubicBezTo>
                      <a:pt x="2857" y="5208"/>
                      <a:pt x="952" y="9018"/>
                      <a:pt x="952" y="15686"/>
                    </a:cubicBezTo>
                    <a:lnTo>
                      <a:pt x="952" y="24258"/>
                    </a:lnTo>
                    <a:lnTo>
                      <a:pt x="26670" y="38546"/>
                    </a:lnTo>
                    <a:lnTo>
                      <a:pt x="26670" y="4256"/>
                    </a:lnTo>
                    <a:cubicBezTo>
                      <a:pt x="18098" y="-507"/>
                      <a:pt x="9525" y="-1459"/>
                      <a:pt x="4763" y="2351"/>
                    </a:cubicBezTo>
                    <a:lnTo>
                      <a:pt x="4763" y="2351"/>
                    </a:lnTo>
                    <a:close/>
                    <a:moveTo>
                      <a:pt x="952" y="29973"/>
                    </a:moveTo>
                    <a:lnTo>
                      <a:pt x="26670" y="44261"/>
                    </a:lnTo>
                    <a:lnTo>
                      <a:pt x="26670" y="78551"/>
                    </a:lnTo>
                    <a:lnTo>
                      <a:pt x="952" y="64263"/>
                    </a:lnTo>
                    <a:lnTo>
                      <a:pt x="952" y="29973"/>
                    </a:lnTo>
                    <a:lnTo>
                      <a:pt x="952" y="29973"/>
                    </a:lnTo>
                    <a:close/>
                    <a:moveTo>
                      <a:pt x="25717" y="41403"/>
                    </a:moveTo>
                    <a:lnTo>
                      <a:pt x="25717" y="41403"/>
                    </a:lnTo>
                    <a:lnTo>
                      <a:pt x="0" y="27116"/>
                    </a:lnTo>
                    <a:lnTo>
                      <a:pt x="25717" y="41403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531" name="Freeform: Shape 530">
              <a:extLst>
                <a:ext uri="{FF2B5EF4-FFF2-40B4-BE49-F238E27FC236}">
                  <a16:creationId xmlns:a16="http://schemas.microsoft.com/office/drawing/2014/main" id="{618E4902-E75E-432B-B06B-FABA94871EB8}"/>
                </a:ext>
              </a:extLst>
            </p:cNvPr>
            <p:cNvSpPr/>
            <p:nvPr/>
          </p:nvSpPr>
          <p:spPr>
            <a:xfrm>
              <a:off x="6859898" y="3368995"/>
              <a:ext cx="44766" cy="172402"/>
            </a:xfrm>
            <a:custGeom>
              <a:avLst/>
              <a:gdLst>
                <a:gd name="connsiteX0" fmla="*/ 0 w 44767"/>
                <a:gd name="connsiteY0" fmla="*/ 25718 h 172402"/>
                <a:gd name="connsiteX1" fmla="*/ 44767 w 44767"/>
                <a:gd name="connsiteY1" fmla="*/ 0 h 172402"/>
                <a:gd name="connsiteX2" fmla="*/ 44767 w 44767"/>
                <a:gd name="connsiteY2" fmla="*/ 146685 h 172402"/>
                <a:gd name="connsiteX3" fmla="*/ 0 w 44767"/>
                <a:gd name="connsiteY3" fmla="*/ 172403 h 172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767" h="172402">
                  <a:moveTo>
                    <a:pt x="0" y="25718"/>
                  </a:moveTo>
                  <a:lnTo>
                    <a:pt x="44767" y="0"/>
                  </a:lnTo>
                  <a:lnTo>
                    <a:pt x="44767" y="146685"/>
                  </a:lnTo>
                  <a:lnTo>
                    <a:pt x="0" y="172403"/>
                  </a:lnTo>
                  <a:close/>
                </a:path>
              </a:pathLst>
            </a:custGeom>
            <a:solidFill>
              <a:srgbClr val="1B1B1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2" name="Freeform: Shape 531">
              <a:extLst>
                <a:ext uri="{FF2B5EF4-FFF2-40B4-BE49-F238E27FC236}">
                  <a16:creationId xmlns:a16="http://schemas.microsoft.com/office/drawing/2014/main" id="{2BA62FC0-E0E3-4FDB-8B4D-B7C680B392A8}"/>
                </a:ext>
              </a:extLst>
            </p:cNvPr>
            <p:cNvSpPr/>
            <p:nvPr/>
          </p:nvSpPr>
          <p:spPr>
            <a:xfrm>
              <a:off x="6768459" y="3419478"/>
              <a:ext cx="45719" cy="172402"/>
            </a:xfrm>
            <a:custGeom>
              <a:avLst/>
              <a:gdLst>
                <a:gd name="connsiteX0" fmla="*/ 0 w 45719"/>
                <a:gd name="connsiteY0" fmla="*/ 25717 h 172402"/>
                <a:gd name="connsiteX1" fmla="*/ 45720 w 45719"/>
                <a:gd name="connsiteY1" fmla="*/ 0 h 172402"/>
                <a:gd name="connsiteX2" fmla="*/ 45720 w 45719"/>
                <a:gd name="connsiteY2" fmla="*/ 146685 h 172402"/>
                <a:gd name="connsiteX3" fmla="*/ 0 w 45719"/>
                <a:gd name="connsiteY3" fmla="*/ 172402 h 172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719" h="172402">
                  <a:moveTo>
                    <a:pt x="0" y="25717"/>
                  </a:moveTo>
                  <a:lnTo>
                    <a:pt x="45720" y="0"/>
                  </a:lnTo>
                  <a:lnTo>
                    <a:pt x="45720" y="146685"/>
                  </a:lnTo>
                  <a:lnTo>
                    <a:pt x="0" y="172402"/>
                  </a:lnTo>
                  <a:close/>
                </a:path>
              </a:pathLst>
            </a:custGeom>
            <a:solidFill>
              <a:srgbClr val="1B1B1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3" name="Freeform: Shape 532">
              <a:extLst>
                <a:ext uri="{FF2B5EF4-FFF2-40B4-BE49-F238E27FC236}">
                  <a16:creationId xmlns:a16="http://schemas.microsoft.com/office/drawing/2014/main" id="{3A16DC99-5944-44B8-BA36-351D79BB665C}"/>
                </a:ext>
              </a:extLst>
            </p:cNvPr>
            <p:cNvSpPr/>
            <p:nvPr/>
          </p:nvSpPr>
          <p:spPr>
            <a:xfrm>
              <a:off x="6859898" y="3375663"/>
              <a:ext cx="33337" cy="151447"/>
            </a:xfrm>
            <a:custGeom>
              <a:avLst/>
              <a:gdLst>
                <a:gd name="connsiteX0" fmla="*/ 33338 w 33337"/>
                <a:gd name="connsiteY0" fmla="*/ 0 h 151447"/>
                <a:gd name="connsiteX1" fmla="*/ 33338 w 33337"/>
                <a:gd name="connsiteY1" fmla="*/ 132398 h 151447"/>
                <a:gd name="connsiteX2" fmla="*/ 0 w 33337"/>
                <a:gd name="connsiteY2" fmla="*/ 151448 h 151447"/>
                <a:gd name="connsiteX3" fmla="*/ 0 w 33337"/>
                <a:gd name="connsiteY3" fmla="*/ 19050 h 151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337" h="151447">
                  <a:moveTo>
                    <a:pt x="33338" y="0"/>
                  </a:moveTo>
                  <a:lnTo>
                    <a:pt x="33338" y="132398"/>
                  </a:lnTo>
                  <a:lnTo>
                    <a:pt x="0" y="151448"/>
                  </a:lnTo>
                  <a:lnTo>
                    <a:pt x="0" y="19050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4" name="Freeform: Shape 533">
              <a:extLst>
                <a:ext uri="{FF2B5EF4-FFF2-40B4-BE49-F238E27FC236}">
                  <a16:creationId xmlns:a16="http://schemas.microsoft.com/office/drawing/2014/main" id="{AB1169FF-993E-42F9-B6E3-7446C861F2C6}"/>
                </a:ext>
              </a:extLst>
            </p:cNvPr>
            <p:cNvSpPr/>
            <p:nvPr/>
          </p:nvSpPr>
          <p:spPr>
            <a:xfrm>
              <a:off x="6768459" y="3426145"/>
              <a:ext cx="34288" cy="151447"/>
            </a:xfrm>
            <a:custGeom>
              <a:avLst/>
              <a:gdLst>
                <a:gd name="connsiteX0" fmla="*/ 34290 w 34289"/>
                <a:gd name="connsiteY0" fmla="*/ 0 h 151447"/>
                <a:gd name="connsiteX1" fmla="*/ 34290 w 34289"/>
                <a:gd name="connsiteY1" fmla="*/ 133350 h 151447"/>
                <a:gd name="connsiteX2" fmla="*/ 0 w 34289"/>
                <a:gd name="connsiteY2" fmla="*/ 151448 h 151447"/>
                <a:gd name="connsiteX3" fmla="*/ 0 w 34289"/>
                <a:gd name="connsiteY3" fmla="*/ 19050 h 151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289" h="151447">
                  <a:moveTo>
                    <a:pt x="34290" y="0"/>
                  </a:moveTo>
                  <a:lnTo>
                    <a:pt x="34290" y="133350"/>
                  </a:lnTo>
                  <a:lnTo>
                    <a:pt x="0" y="151448"/>
                  </a:lnTo>
                  <a:lnTo>
                    <a:pt x="0" y="19050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5" name="Freeform: Shape 534">
              <a:extLst>
                <a:ext uri="{FF2B5EF4-FFF2-40B4-BE49-F238E27FC236}">
                  <a16:creationId xmlns:a16="http://schemas.microsoft.com/office/drawing/2014/main" id="{B57431F1-AE7E-4E41-A5C0-2E75AC8CCC34}"/>
                </a:ext>
              </a:extLst>
            </p:cNvPr>
            <p:cNvSpPr/>
            <p:nvPr/>
          </p:nvSpPr>
          <p:spPr>
            <a:xfrm>
              <a:off x="5994077" y="3193735"/>
              <a:ext cx="9525" cy="169544"/>
            </a:xfrm>
            <a:custGeom>
              <a:avLst/>
              <a:gdLst>
                <a:gd name="connsiteX0" fmla="*/ 0 w 9525"/>
                <a:gd name="connsiteY0" fmla="*/ 169545 h 169544"/>
                <a:gd name="connsiteX1" fmla="*/ 0 w 9525"/>
                <a:gd name="connsiteY1" fmla="*/ 0 h 169544"/>
                <a:gd name="connsiteX2" fmla="*/ 9525 w 9525"/>
                <a:gd name="connsiteY2" fmla="*/ 4763 h 169544"/>
                <a:gd name="connsiteX3" fmla="*/ 9525 w 9525"/>
                <a:gd name="connsiteY3" fmla="*/ 20955 h 169544"/>
                <a:gd name="connsiteX4" fmla="*/ 9525 w 9525"/>
                <a:gd name="connsiteY4" fmla="*/ 165735 h 169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" h="169544">
                  <a:moveTo>
                    <a:pt x="0" y="169545"/>
                  </a:moveTo>
                  <a:lnTo>
                    <a:pt x="0" y="0"/>
                  </a:lnTo>
                  <a:lnTo>
                    <a:pt x="9525" y="4763"/>
                  </a:lnTo>
                  <a:lnTo>
                    <a:pt x="9525" y="20955"/>
                  </a:lnTo>
                  <a:lnTo>
                    <a:pt x="9525" y="165735"/>
                  </a:lnTo>
                  <a:close/>
                </a:path>
              </a:pathLst>
            </a:custGeom>
            <a:solidFill>
              <a:srgbClr val="1B1B1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6" name="Freeform: Shape 535">
              <a:extLst>
                <a:ext uri="{FF2B5EF4-FFF2-40B4-BE49-F238E27FC236}">
                  <a16:creationId xmlns:a16="http://schemas.microsoft.com/office/drawing/2014/main" id="{ABEFCD90-5F81-47E4-8193-094F5604344F}"/>
                </a:ext>
              </a:extLst>
            </p:cNvPr>
            <p:cNvSpPr/>
            <p:nvPr/>
          </p:nvSpPr>
          <p:spPr>
            <a:xfrm>
              <a:off x="5238746" y="3489964"/>
              <a:ext cx="924877" cy="647699"/>
            </a:xfrm>
            <a:custGeom>
              <a:avLst/>
              <a:gdLst>
                <a:gd name="connsiteX0" fmla="*/ 0 w 924877"/>
                <a:gd name="connsiteY0" fmla="*/ 0 h 647699"/>
                <a:gd name="connsiteX1" fmla="*/ 924878 w 924877"/>
                <a:gd name="connsiteY1" fmla="*/ 517207 h 647699"/>
                <a:gd name="connsiteX2" fmla="*/ 924878 w 924877"/>
                <a:gd name="connsiteY2" fmla="*/ 647700 h 647699"/>
                <a:gd name="connsiteX3" fmla="*/ 0 w 924877"/>
                <a:gd name="connsiteY3" fmla="*/ 130492 h 647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4877" h="647699">
                  <a:moveTo>
                    <a:pt x="0" y="0"/>
                  </a:moveTo>
                  <a:lnTo>
                    <a:pt x="924878" y="517207"/>
                  </a:lnTo>
                  <a:lnTo>
                    <a:pt x="924878" y="647700"/>
                  </a:lnTo>
                  <a:lnTo>
                    <a:pt x="0" y="130492"/>
                  </a:lnTo>
                  <a:close/>
                </a:path>
              </a:pathLst>
            </a:custGeom>
            <a:solidFill>
              <a:srgbClr val="8564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7" name="Freeform: Shape 536">
              <a:extLst>
                <a:ext uri="{FF2B5EF4-FFF2-40B4-BE49-F238E27FC236}">
                  <a16:creationId xmlns:a16="http://schemas.microsoft.com/office/drawing/2014/main" id="{78BD355A-1FA6-4388-993B-2E5AAD6E7025}"/>
                </a:ext>
              </a:extLst>
            </p:cNvPr>
            <p:cNvSpPr/>
            <p:nvPr/>
          </p:nvSpPr>
          <p:spPr>
            <a:xfrm>
              <a:off x="6345549" y="3444243"/>
              <a:ext cx="353377" cy="260033"/>
            </a:xfrm>
            <a:custGeom>
              <a:avLst/>
              <a:gdLst>
                <a:gd name="connsiteX0" fmla="*/ 353378 w 353377"/>
                <a:gd name="connsiteY0" fmla="*/ 197168 h 260032"/>
                <a:gd name="connsiteX1" fmla="*/ 0 w 353377"/>
                <a:gd name="connsiteY1" fmla="*/ 0 h 260032"/>
                <a:gd name="connsiteX2" fmla="*/ 0 w 353377"/>
                <a:gd name="connsiteY2" fmla="*/ 61913 h 260032"/>
                <a:gd name="connsiteX3" fmla="*/ 353378 w 353377"/>
                <a:gd name="connsiteY3" fmla="*/ 260033 h 260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3377" h="260032">
                  <a:moveTo>
                    <a:pt x="353378" y="197168"/>
                  </a:moveTo>
                  <a:lnTo>
                    <a:pt x="0" y="0"/>
                  </a:lnTo>
                  <a:lnTo>
                    <a:pt x="0" y="61913"/>
                  </a:lnTo>
                  <a:lnTo>
                    <a:pt x="353378" y="260033"/>
                  </a:lnTo>
                  <a:close/>
                </a:path>
              </a:pathLst>
            </a:custGeom>
            <a:solidFill>
              <a:srgbClr val="CBCAC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8" name="Freeform: Shape 537">
              <a:extLst>
                <a:ext uri="{FF2B5EF4-FFF2-40B4-BE49-F238E27FC236}">
                  <a16:creationId xmlns:a16="http://schemas.microsoft.com/office/drawing/2014/main" id="{206EE2D2-BA37-4332-A1B9-2F00DA1E4D15}"/>
                </a:ext>
              </a:extLst>
            </p:cNvPr>
            <p:cNvSpPr/>
            <p:nvPr/>
          </p:nvSpPr>
          <p:spPr>
            <a:xfrm>
              <a:off x="6156955" y="3444243"/>
              <a:ext cx="188594" cy="168592"/>
            </a:xfrm>
            <a:custGeom>
              <a:avLst/>
              <a:gdLst>
                <a:gd name="connsiteX0" fmla="*/ 188595 w 188594"/>
                <a:gd name="connsiteY0" fmla="*/ 0 h 168592"/>
                <a:gd name="connsiteX1" fmla="*/ 0 w 188594"/>
                <a:gd name="connsiteY1" fmla="*/ 106680 h 168592"/>
                <a:gd name="connsiteX2" fmla="*/ 0 w 188594"/>
                <a:gd name="connsiteY2" fmla="*/ 168593 h 168592"/>
                <a:gd name="connsiteX3" fmla="*/ 188595 w 188594"/>
                <a:gd name="connsiteY3" fmla="*/ 61913 h 168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8594" h="168592">
                  <a:moveTo>
                    <a:pt x="188595" y="0"/>
                  </a:moveTo>
                  <a:lnTo>
                    <a:pt x="0" y="106680"/>
                  </a:lnTo>
                  <a:lnTo>
                    <a:pt x="0" y="168593"/>
                  </a:lnTo>
                  <a:lnTo>
                    <a:pt x="188595" y="61913"/>
                  </a:lnTo>
                  <a:close/>
                </a:path>
              </a:pathLst>
            </a:custGeom>
            <a:solidFill>
              <a:srgbClr val="B3B2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9" name="Freeform: Shape 538">
              <a:extLst>
                <a:ext uri="{FF2B5EF4-FFF2-40B4-BE49-F238E27FC236}">
                  <a16:creationId xmlns:a16="http://schemas.microsoft.com/office/drawing/2014/main" id="{409C989A-B60D-4A3A-B6D5-C890AD7B748F}"/>
                </a:ext>
              </a:extLst>
            </p:cNvPr>
            <p:cNvSpPr/>
            <p:nvPr/>
          </p:nvSpPr>
          <p:spPr>
            <a:xfrm>
              <a:off x="6698927" y="3497583"/>
              <a:ext cx="254317" cy="206693"/>
            </a:xfrm>
            <a:custGeom>
              <a:avLst/>
              <a:gdLst>
                <a:gd name="connsiteX0" fmla="*/ 254317 w 254317"/>
                <a:gd name="connsiteY0" fmla="*/ 0 h 206692"/>
                <a:gd name="connsiteX1" fmla="*/ 0 w 254317"/>
                <a:gd name="connsiteY1" fmla="*/ 143828 h 206692"/>
                <a:gd name="connsiteX2" fmla="*/ 0 w 254317"/>
                <a:gd name="connsiteY2" fmla="*/ 206693 h 206692"/>
                <a:gd name="connsiteX3" fmla="*/ 254317 w 254317"/>
                <a:gd name="connsiteY3" fmla="*/ 62865 h 2066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317" h="206692">
                  <a:moveTo>
                    <a:pt x="254317" y="0"/>
                  </a:moveTo>
                  <a:lnTo>
                    <a:pt x="0" y="143828"/>
                  </a:lnTo>
                  <a:lnTo>
                    <a:pt x="0" y="206693"/>
                  </a:lnTo>
                  <a:lnTo>
                    <a:pt x="254317" y="62865"/>
                  </a:lnTo>
                  <a:close/>
                </a:path>
              </a:pathLst>
            </a:custGeom>
            <a:solidFill>
              <a:srgbClr val="B3B2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40" name="Freeform: Shape 539">
              <a:extLst>
                <a:ext uri="{FF2B5EF4-FFF2-40B4-BE49-F238E27FC236}">
                  <a16:creationId xmlns:a16="http://schemas.microsoft.com/office/drawing/2014/main" id="{03713692-54B5-41E9-BA60-9EAE41D35F63}"/>
                </a:ext>
              </a:extLst>
            </p:cNvPr>
            <p:cNvSpPr/>
            <p:nvPr/>
          </p:nvSpPr>
          <p:spPr>
            <a:xfrm>
              <a:off x="5672133" y="2811782"/>
              <a:ext cx="695325" cy="251459"/>
            </a:xfrm>
            <a:custGeom>
              <a:avLst/>
              <a:gdLst>
                <a:gd name="connsiteX0" fmla="*/ 442913 w 695325"/>
                <a:gd name="connsiteY0" fmla="*/ 0 h 251459"/>
                <a:gd name="connsiteX1" fmla="*/ 0 w 695325"/>
                <a:gd name="connsiteY1" fmla="*/ 251460 h 251459"/>
                <a:gd name="connsiteX2" fmla="*/ 252413 w 695325"/>
                <a:gd name="connsiteY2" fmla="*/ 251460 h 251459"/>
                <a:gd name="connsiteX3" fmla="*/ 695325 w 695325"/>
                <a:gd name="connsiteY3" fmla="*/ 953 h 251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95325" h="251459">
                  <a:moveTo>
                    <a:pt x="442913" y="0"/>
                  </a:moveTo>
                  <a:lnTo>
                    <a:pt x="0" y="251460"/>
                  </a:lnTo>
                  <a:lnTo>
                    <a:pt x="252413" y="251460"/>
                  </a:lnTo>
                  <a:lnTo>
                    <a:pt x="695325" y="953"/>
                  </a:lnTo>
                  <a:close/>
                </a:path>
              </a:pathLst>
            </a:custGeom>
            <a:solidFill>
              <a:srgbClr val="62584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41" name="Freeform: Shape 540">
              <a:extLst>
                <a:ext uri="{FF2B5EF4-FFF2-40B4-BE49-F238E27FC236}">
                  <a16:creationId xmlns:a16="http://schemas.microsoft.com/office/drawing/2014/main" id="{15A88AAA-8E62-47C5-9518-B88289ADBA14}"/>
                </a:ext>
              </a:extLst>
            </p:cNvPr>
            <p:cNvSpPr/>
            <p:nvPr/>
          </p:nvSpPr>
          <p:spPr>
            <a:xfrm>
              <a:off x="5924545" y="2812735"/>
              <a:ext cx="675322" cy="521018"/>
            </a:xfrm>
            <a:custGeom>
              <a:avLst/>
              <a:gdLst>
                <a:gd name="connsiteX0" fmla="*/ 442913 w 675322"/>
                <a:gd name="connsiteY0" fmla="*/ 0 h 521017"/>
                <a:gd name="connsiteX1" fmla="*/ 0 w 675322"/>
                <a:gd name="connsiteY1" fmla="*/ 250507 h 521017"/>
                <a:gd name="connsiteX2" fmla="*/ 232410 w 675322"/>
                <a:gd name="connsiteY2" fmla="*/ 521018 h 521017"/>
                <a:gd name="connsiteX3" fmla="*/ 327660 w 675322"/>
                <a:gd name="connsiteY3" fmla="*/ 467678 h 521017"/>
                <a:gd name="connsiteX4" fmla="*/ 675322 w 675322"/>
                <a:gd name="connsiteY4" fmla="*/ 270510 h 521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5322" h="521017">
                  <a:moveTo>
                    <a:pt x="442913" y="0"/>
                  </a:moveTo>
                  <a:lnTo>
                    <a:pt x="0" y="250507"/>
                  </a:lnTo>
                  <a:lnTo>
                    <a:pt x="232410" y="521018"/>
                  </a:lnTo>
                  <a:lnTo>
                    <a:pt x="327660" y="467678"/>
                  </a:lnTo>
                  <a:lnTo>
                    <a:pt x="675322" y="270510"/>
                  </a:lnTo>
                  <a:close/>
                </a:path>
              </a:pathLst>
            </a:custGeom>
            <a:solidFill>
              <a:srgbClr val="342C2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42" name="Freeform: Shape 541">
              <a:extLst>
                <a:ext uri="{FF2B5EF4-FFF2-40B4-BE49-F238E27FC236}">
                  <a16:creationId xmlns:a16="http://schemas.microsoft.com/office/drawing/2014/main" id="{7B0BACFD-0DA8-4C95-B1C1-F1A3064F494B}"/>
                </a:ext>
              </a:extLst>
            </p:cNvPr>
            <p:cNvSpPr/>
            <p:nvPr/>
          </p:nvSpPr>
          <p:spPr>
            <a:xfrm>
              <a:off x="6698929" y="3233741"/>
              <a:ext cx="254317" cy="191452"/>
            </a:xfrm>
            <a:custGeom>
              <a:avLst/>
              <a:gdLst>
                <a:gd name="connsiteX0" fmla="*/ 130492 w 254317"/>
                <a:gd name="connsiteY0" fmla="*/ 0 h 191452"/>
                <a:gd name="connsiteX1" fmla="*/ 254317 w 254317"/>
                <a:gd name="connsiteY1" fmla="*/ 47625 h 191452"/>
                <a:gd name="connsiteX2" fmla="*/ 0 w 254317"/>
                <a:gd name="connsiteY2" fmla="*/ 191452 h 191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4317" h="191452">
                  <a:moveTo>
                    <a:pt x="130492" y="0"/>
                  </a:moveTo>
                  <a:lnTo>
                    <a:pt x="254317" y="47625"/>
                  </a:lnTo>
                  <a:lnTo>
                    <a:pt x="0" y="191452"/>
                  </a:lnTo>
                  <a:close/>
                </a:path>
              </a:pathLst>
            </a:custGeom>
            <a:solidFill>
              <a:srgbClr val="43291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43" name="Freeform: Shape 542">
              <a:extLst>
                <a:ext uri="{FF2B5EF4-FFF2-40B4-BE49-F238E27FC236}">
                  <a16:creationId xmlns:a16="http://schemas.microsoft.com/office/drawing/2014/main" id="{923A795C-E0F0-4554-8CF6-A00972254AD3}"/>
                </a:ext>
              </a:extLst>
            </p:cNvPr>
            <p:cNvSpPr/>
            <p:nvPr/>
          </p:nvSpPr>
          <p:spPr>
            <a:xfrm>
              <a:off x="6716074" y="3240408"/>
              <a:ext cx="224789" cy="168592"/>
            </a:xfrm>
            <a:custGeom>
              <a:avLst/>
              <a:gdLst>
                <a:gd name="connsiteX0" fmla="*/ 115252 w 224789"/>
                <a:gd name="connsiteY0" fmla="*/ 0 h 168592"/>
                <a:gd name="connsiteX1" fmla="*/ 0 w 224789"/>
                <a:gd name="connsiteY1" fmla="*/ 168593 h 168592"/>
                <a:gd name="connsiteX2" fmla="*/ 224790 w 224789"/>
                <a:gd name="connsiteY2" fmla="*/ 41910 h 168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4789" h="168592">
                  <a:moveTo>
                    <a:pt x="115252" y="0"/>
                  </a:moveTo>
                  <a:lnTo>
                    <a:pt x="0" y="168593"/>
                  </a:lnTo>
                  <a:lnTo>
                    <a:pt x="224790" y="41910"/>
                  </a:lnTo>
                  <a:close/>
                </a:path>
              </a:pathLst>
            </a:custGeom>
            <a:solidFill>
              <a:srgbClr val="604B3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44" name="Freeform: Shape 543">
              <a:extLst>
                <a:ext uri="{FF2B5EF4-FFF2-40B4-BE49-F238E27FC236}">
                  <a16:creationId xmlns:a16="http://schemas.microsoft.com/office/drawing/2014/main" id="{2830F53F-2BE4-4311-B871-9BB6B01C4402}"/>
                </a:ext>
              </a:extLst>
            </p:cNvPr>
            <p:cNvSpPr/>
            <p:nvPr/>
          </p:nvSpPr>
          <p:spPr>
            <a:xfrm>
              <a:off x="6724646" y="3245171"/>
              <a:ext cx="202882" cy="152399"/>
            </a:xfrm>
            <a:custGeom>
              <a:avLst/>
              <a:gdLst>
                <a:gd name="connsiteX0" fmla="*/ 0 w 202882"/>
                <a:gd name="connsiteY0" fmla="*/ 152400 h 152399"/>
                <a:gd name="connsiteX1" fmla="*/ 202883 w 202882"/>
                <a:gd name="connsiteY1" fmla="*/ 37147 h 152399"/>
                <a:gd name="connsiteX2" fmla="*/ 103822 w 202882"/>
                <a:gd name="connsiteY2" fmla="*/ 0 h 152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2882" h="152399">
                  <a:moveTo>
                    <a:pt x="0" y="152400"/>
                  </a:moveTo>
                  <a:lnTo>
                    <a:pt x="202883" y="37147"/>
                  </a:lnTo>
                  <a:lnTo>
                    <a:pt x="103822" y="0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45" name="Freeform: Shape 544">
              <a:extLst>
                <a:ext uri="{FF2B5EF4-FFF2-40B4-BE49-F238E27FC236}">
                  <a16:creationId xmlns:a16="http://schemas.microsoft.com/office/drawing/2014/main" id="{1B4D5836-D32D-45F3-876F-1500D31CAEF0}"/>
                </a:ext>
              </a:extLst>
            </p:cNvPr>
            <p:cNvSpPr/>
            <p:nvPr/>
          </p:nvSpPr>
          <p:spPr>
            <a:xfrm>
              <a:off x="6476042" y="3036573"/>
              <a:ext cx="477201" cy="244792"/>
            </a:xfrm>
            <a:custGeom>
              <a:avLst/>
              <a:gdLst>
                <a:gd name="connsiteX0" fmla="*/ 123825 w 477202"/>
                <a:gd name="connsiteY0" fmla="*/ 46673 h 244792"/>
                <a:gd name="connsiteX1" fmla="*/ 477203 w 477202"/>
                <a:gd name="connsiteY1" fmla="*/ 244793 h 244792"/>
                <a:gd name="connsiteX2" fmla="*/ 353378 w 477202"/>
                <a:gd name="connsiteY2" fmla="*/ 197168 h 244792"/>
                <a:gd name="connsiteX3" fmla="*/ 0 w 477202"/>
                <a:gd name="connsiteY3" fmla="*/ 0 h 244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7202" h="244792">
                  <a:moveTo>
                    <a:pt x="123825" y="46673"/>
                  </a:moveTo>
                  <a:lnTo>
                    <a:pt x="477203" y="244793"/>
                  </a:lnTo>
                  <a:lnTo>
                    <a:pt x="353378" y="19716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2584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46" name="Freeform: Shape 545">
              <a:extLst>
                <a:ext uri="{FF2B5EF4-FFF2-40B4-BE49-F238E27FC236}">
                  <a16:creationId xmlns:a16="http://schemas.microsoft.com/office/drawing/2014/main" id="{9268BF8F-2804-4CD8-BB39-36EBD6A7B8FD}"/>
                </a:ext>
              </a:extLst>
            </p:cNvPr>
            <p:cNvSpPr/>
            <p:nvPr/>
          </p:nvSpPr>
          <p:spPr>
            <a:xfrm>
              <a:off x="6345549" y="3036573"/>
              <a:ext cx="483870" cy="388620"/>
            </a:xfrm>
            <a:custGeom>
              <a:avLst/>
              <a:gdLst>
                <a:gd name="connsiteX0" fmla="*/ 130492 w 483870"/>
                <a:gd name="connsiteY0" fmla="*/ 0 h 388619"/>
                <a:gd name="connsiteX1" fmla="*/ 483870 w 483870"/>
                <a:gd name="connsiteY1" fmla="*/ 197168 h 388619"/>
                <a:gd name="connsiteX2" fmla="*/ 353378 w 483870"/>
                <a:gd name="connsiteY2" fmla="*/ 388620 h 388619"/>
                <a:gd name="connsiteX3" fmla="*/ 259080 w 483870"/>
                <a:gd name="connsiteY3" fmla="*/ 335280 h 388619"/>
                <a:gd name="connsiteX4" fmla="*/ 0 w 483870"/>
                <a:gd name="connsiteY4" fmla="*/ 190500 h 388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3870" h="388619">
                  <a:moveTo>
                    <a:pt x="130492" y="0"/>
                  </a:moveTo>
                  <a:lnTo>
                    <a:pt x="483870" y="197168"/>
                  </a:lnTo>
                  <a:lnTo>
                    <a:pt x="353378" y="388620"/>
                  </a:lnTo>
                  <a:lnTo>
                    <a:pt x="259080" y="335280"/>
                  </a:lnTo>
                  <a:lnTo>
                    <a:pt x="0" y="190500"/>
                  </a:lnTo>
                  <a:close/>
                </a:path>
              </a:pathLst>
            </a:custGeom>
            <a:solidFill>
              <a:srgbClr val="342C2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47" name="Freeform: Shape 546">
              <a:extLst>
                <a:ext uri="{FF2B5EF4-FFF2-40B4-BE49-F238E27FC236}">
                  <a16:creationId xmlns:a16="http://schemas.microsoft.com/office/drawing/2014/main" id="{A4B24D96-FBD4-4F8E-96E1-BE10073FA75B}"/>
                </a:ext>
              </a:extLst>
            </p:cNvPr>
            <p:cNvSpPr/>
            <p:nvPr/>
          </p:nvSpPr>
          <p:spPr>
            <a:xfrm>
              <a:off x="6210295" y="2755584"/>
              <a:ext cx="65722" cy="118110"/>
            </a:xfrm>
            <a:custGeom>
              <a:avLst/>
              <a:gdLst>
                <a:gd name="connsiteX0" fmla="*/ 0 w 65722"/>
                <a:gd name="connsiteY0" fmla="*/ 118110 h 118110"/>
                <a:gd name="connsiteX1" fmla="*/ 0 w 65722"/>
                <a:gd name="connsiteY1" fmla="*/ 56198 h 118110"/>
                <a:gd name="connsiteX2" fmla="*/ 0 w 65722"/>
                <a:gd name="connsiteY2" fmla="*/ 37148 h 118110"/>
                <a:gd name="connsiteX3" fmla="*/ 65723 w 65722"/>
                <a:gd name="connsiteY3" fmla="*/ 0 h 118110"/>
                <a:gd name="connsiteX4" fmla="*/ 65723 w 65722"/>
                <a:gd name="connsiteY4" fmla="*/ 80963 h 118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722" h="118110">
                  <a:moveTo>
                    <a:pt x="0" y="118110"/>
                  </a:moveTo>
                  <a:lnTo>
                    <a:pt x="0" y="56198"/>
                  </a:lnTo>
                  <a:lnTo>
                    <a:pt x="0" y="37148"/>
                  </a:lnTo>
                  <a:lnTo>
                    <a:pt x="65723" y="0"/>
                  </a:lnTo>
                  <a:lnTo>
                    <a:pt x="65723" y="80963"/>
                  </a:lnTo>
                  <a:close/>
                </a:path>
              </a:pathLst>
            </a:custGeom>
            <a:solidFill>
              <a:srgbClr val="42424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48" name="Freeform: Shape 547">
              <a:extLst>
                <a:ext uri="{FF2B5EF4-FFF2-40B4-BE49-F238E27FC236}">
                  <a16:creationId xmlns:a16="http://schemas.microsoft.com/office/drawing/2014/main" id="{004C3A55-DE39-42EF-B107-6300313F780A}"/>
                </a:ext>
              </a:extLst>
            </p:cNvPr>
            <p:cNvSpPr/>
            <p:nvPr/>
          </p:nvSpPr>
          <p:spPr>
            <a:xfrm>
              <a:off x="6145524" y="2756537"/>
              <a:ext cx="64770" cy="117158"/>
            </a:xfrm>
            <a:custGeom>
              <a:avLst/>
              <a:gdLst>
                <a:gd name="connsiteX0" fmla="*/ 64770 w 64770"/>
                <a:gd name="connsiteY0" fmla="*/ 36195 h 117157"/>
                <a:gd name="connsiteX1" fmla="*/ 0 w 64770"/>
                <a:gd name="connsiteY1" fmla="*/ 0 h 117157"/>
                <a:gd name="connsiteX2" fmla="*/ 0 w 64770"/>
                <a:gd name="connsiteY2" fmla="*/ 117158 h 117157"/>
                <a:gd name="connsiteX3" fmla="*/ 64770 w 64770"/>
                <a:gd name="connsiteY3" fmla="*/ 117158 h 117157"/>
                <a:gd name="connsiteX4" fmla="*/ 64770 w 64770"/>
                <a:gd name="connsiteY4" fmla="*/ 117158 h 117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4770" h="117157">
                  <a:moveTo>
                    <a:pt x="64770" y="36195"/>
                  </a:moveTo>
                  <a:lnTo>
                    <a:pt x="0" y="0"/>
                  </a:lnTo>
                  <a:lnTo>
                    <a:pt x="0" y="117158"/>
                  </a:lnTo>
                  <a:lnTo>
                    <a:pt x="64770" y="117158"/>
                  </a:lnTo>
                  <a:lnTo>
                    <a:pt x="64770" y="117158"/>
                  </a:lnTo>
                  <a:close/>
                </a:path>
              </a:pathLst>
            </a:custGeom>
            <a:solidFill>
              <a:srgbClr val="5E5F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49" name="Freeform: Shape 548">
              <a:extLst>
                <a:ext uri="{FF2B5EF4-FFF2-40B4-BE49-F238E27FC236}">
                  <a16:creationId xmlns:a16="http://schemas.microsoft.com/office/drawing/2014/main" id="{3EB57DBD-5CC4-4B29-9525-82E7A64D4634}"/>
                </a:ext>
              </a:extLst>
            </p:cNvPr>
            <p:cNvSpPr/>
            <p:nvPr/>
          </p:nvSpPr>
          <p:spPr>
            <a:xfrm>
              <a:off x="6145524" y="2719389"/>
              <a:ext cx="130492" cy="73342"/>
            </a:xfrm>
            <a:custGeom>
              <a:avLst/>
              <a:gdLst>
                <a:gd name="connsiteX0" fmla="*/ 65723 w 130492"/>
                <a:gd name="connsiteY0" fmla="*/ 0 h 73342"/>
                <a:gd name="connsiteX1" fmla="*/ 0 w 130492"/>
                <a:gd name="connsiteY1" fmla="*/ 37148 h 73342"/>
                <a:gd name="connsiteX2" fmla="*/ 64770 w 130492"/>
                <a:gd name="connsiteY2" fmla="*/ 73343 h 73342"/>
                <a:gd name="connsiteX3" fmla="*/ 130493 w 130492"/>
                <a:gd name="connsiteY3" fmla="*/ 36195 h 73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0492" h="73342">
                  <a:moveTo>
                    <a:pt x="65723" y="0"/>
                  </a:moveTo>
                  <a:lnTo>
                    <a:pt x="0" y="37148"/>
                  </a:lnTo>
                  <a:lnTo>
                    <a:pt x="64770" y="73343"/>
                  </a:lnTo>
                  <a:lnTo>
                    <a:pt x="130493" y="36195"/>
                  </a:lnTo>
                  <a:close/>
                </a:path>
              </a:pathLst>
            </a:custGeom>
            <a:solidFill>
              <a:srgbClr val="96969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50" name="Freeform: Shape 549">
              <a:extLst>
                <a:ext uri="{FF2B5EF4-FFF2-40B4-BE49-F238E27FC236}">
                  <a16:creationId xmlns:a16="http://schemas.microsoft.com/office/drawing/2014/main" id="{220BD8C6-C916-4DE2-A497-D3ED21DB9CCC}"/>
                </a:ext>
              </a:extLst>
            </p:cNvPr>
            <p:cNvSpPr/>
            <p:nvPr/>
          </p:nvSpPr>
          <p:spPr>
            <a:xfrm>
              <a:off x="6152193" y="2723199"/>
              <a:ext cx="117157" cy="65723"/>
            </a:xfrm>
            <a:custGeom>
              <a:avLst/>
              <a:gdLst>
                <a:gd name="connsiteX0" fmla="*/ 59055 w 117157"/>
                <a:gd name="connsiteY0" fmla="*/ 0 h 65722"/>
                <a:gd name="connsiteX1" fmla="*/ 0 w 117157"/>
                <a:gd name="connsiteY1" fmla="*/ 33338 h 65722"/>
                <a:gd name="connsiteX2" fmla="*/ 58102 w 117157"/>
                <a:gd name="connsiteY2" fmla="*/ 65723 h 65722"/>
                <a:gd name="connsiteX3" fmla="*/ 117157 w 117157"/>
                <a:gd name="connsiteY3" fmla="*/ 32385 h 65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7157" h="65722">
                  <a:moveTo>
                    <a:pt x="59055" y="0"/>
                  </a:moveTo>
                  <a:lnTo>
                    <a:pt x="0" y="33338"/>
                  </a:lnTo>
                  <a:lnTo>
                    <a:pt x="58102" y="65723"/>
                  </a:lnTo>
                  <a:lnTo>
                    <a:pt x="117157" y="32385"/>
                  </a:lnTo>
                  <a:close/>
                </a:path>
              </a:pathLst>
            </a:custGeom>
            <a:solidFill>
              <a:srgbClr val="1B1B1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51" name="Freeform: Shape 550">
              <a:extLst>
                <a:ext uri="{FF2B5EF4-FFF2-40B4-BE49-F238E27FC236}">
                  <a16:creationId xmlns:a16="http://schemas.microsoft.com/office/drawing/2014/main" id="{A98AE28B-7CBE-4D5E-914C-7369C01B82F5}"/>
                </a:ext>
              </a:extLst>
            </p:cNvPr>
            <p:cNvSpPr/>
            <p:nvPr/>
          </p:nvSpPr>
          <p:spPr>
            <a:xfrm>
              <a:off x="6178862" y="2752725"/>
              <a:ext cx="63817" cy="36195"/>
            </a:xfrm>
            <a:custGeom>
              <a:avLst/>
              <a:gdLst>
                <a:gd name="connsiteX0" fmla="*/ 32385 w 63817"/>
                <a:gd name="connsiteY0" fmla="*/ 0 h 36195"/>
                <a:gd name="connsiteX1" fmla="*/ 0 w 63817"/>
                <a:gd name="connsiteY1" fmla="*/ 19050 h 36195"/>
                <a:gd name="connsiteX2" fmla="*/ 31433 w 63817"/>
                <a:gd name="connsiteY2" fmla="*/ 36195 h 36195"/>
                <a:gd name="connsiteX3" fmla="*/ 63818 w 63817"/>
                <a:gd name="connsiteY3" fmla="*/ 18098 h 36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817" h="36195">
                  <a:moveTo>
                    <a:pt x="32385" y="0"/>
                  </a:moveTo>
                  <a:lnTo>
                    <a:pt x="0" y="19050"/>
                  </a:lnTo>
                  <a:lnTo>
                    <a:pt x="31433" y="36195"/>
                  </a:lnTo>
                  <a:lnTo>
                    <a:pt x="63818" y="18098"/>
                  </a:lnTo>
                  <a:close/>
                </a:path>
              </a:pathLst>
            </a:custGeom>
            <a:solidFill>
              <a:srgbClr val="0000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52" name="Freeform: Shape 551">
              <a:extLst>
                <a:ext uri="{FF2B5EF4-FFF2-40B4-BE49-F238E27FC236}">
                  <a16:creationId xmlns:a16="http://schemas.microsoft.com/office/drawing/2014/main" id="{3BBE6BD7-D3DF-452A-8E54-73EC5E1BBA5A}"/>
                </a:ext>
              </a:extLst>
            </p:cNvPr>
            <p:cNvSpPr/>
            <p:nvPr/>
          </p:nvSpPr>
          <p:spPr>
            <a:xfrm>
              <a:off x="5672132" y="3226119"/>
              <a:ext cx="579119" cy="324802"/>
            </a:xfrm>
            <a:custGeom>
              <a:avLst/>
              <a:gdLst>
                <a:gd name="connsiteX0" fmla="*/ 94298 w 579120"/>
                <a:gd name="connsiteY0" fmla="*/ 0 h 324802"/>
                <a:gd name="connsiteX1" fmla="*/ 0 w 579120"/>
                <a:gd name="connsiteY1" fmla="*/ 53340 h 324802"/>
                <a:gd name="connsiteX2" fmla="*/ 484823 w 579120"/>
                <a:gd name="connsiteY2" fmla="*/ 324803 h 324802"/>
                <a:gd name="connsiteX3" fmla="*/ 579120 w 579120"/>
                <a:gd name="connsiteY3" fmla="*/ 271462 h 324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9120" h="324802">
                  <a:moveTo>
                    <a:pt x="94298" y="0"/>
                  </a:moveTo>
                  <a:lnTo>
                    <a:pt x="0" y="53340"/>
                  </a:lnTo>
                  <a:lnTo>
                    <a:pt x="484823" y="324803"/>
                  </a:lnTo>
                  <a:lnTo>
                    <a:pt x="579120" y="271462"/>
                  </a:lnTo>
                  <a:close/>
                </a:path>
              </a:pathLst>
            </a:custGeom>
            <a:solidFill>
              <a:srgbClr val="CBCAC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53" name="Freeform: Shape 552">
              <a:extLst>
                <a:ext uri="{FF2B5EF4-FFF2-40B4-BE49-F238E27FC236}">
                  <a16:creationId xmlns:a16="http://schemas.microsoft.com/office/drawing/2014/main" id="{43621490-96AD-4FC8-AEDD-A98D16FCEB7D}"/>
                </a:ext>
              </a:extLst>
            </p:cNvPr>
            <p:cNvSpPr/>
            <p:nvPr/>
          </p:nvSpPr>
          <p:spPr>
            <a:xfrm>
              <a:off x="6145524" y="3328037"/>
              <a:ext cx="11430" cy="222885"/>
            </a:xfrm>
            <a:custGeom>
              <a:avLst/>
              <a:gdLst>
                <a:gd name="connsiteX0" fmla="*/ 11430 w 11430"/>
                <a:gd name="connsiteY0" fmla="*/ 222885 h 222885"/>
                <a:gd name="connsiteX1" fmla="*/ 11430 w 11430"/>
                <a:gd name="connsiteY1" fmla="*/ 5715 h 222885"/>
                <a:gd name="connsiteX2" fmla="*/ 0 w 11430"/>
                <a:gd name="connsiteY2" fmla="*/ 0 h 222885"/>
                <a:gd name="connsiteX3" fmla="*/ 0 w 11430"/>
                <a:gd name="connsiteY3" fmla="*/ 216217 h 222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30" h="222885">
                  <a:moveTo>
                    <a:pt x="11430" y="222885"/>
                  </a:moveTo>
                  <a:lnTo>
                    <a:pt x="11430" y="5715"/>
                  </a:lnTo>
                  <a:lnTo>
                    <a:pt x="0" y="0"/>
                  </a:lnTo>
                  <a:lnTo>
                    <a:pt x="0" y="216217"/>
                  </a:lnTo>
                  <a:close/>
                </a:path>
              </a:pathLst>
            </a:custGeom>
            <a:solidFill>
              <a:srgbClr val="E5E6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54" name="Freeform: Shape 553">
              <a:extLst>
                <a:ext uri="{FF2B5EF4-FFF2-40B4-BE49-F238E27FC236}">
                  <a16:creationId xmlns:a16="http://schemas.microsoft.com/office/drawing/2014/main" id="{BCAB5BAF-C83E-41D2-8CB2-F7078A52F1A5}"/>
                </a:ext>
              </a:extLst>
            </p:cNvPr>
            <p:cNvSpPr/>
            <p:nvPr/>
          </p:nvSpPr>
          <p:spPr>
            <a:xfrm>
              <a:off x="6009317" y="3245169"/>
              <a:ext cx="12382" cy="222884"/>
            </a:xfrm>
            <a:custGeom>
              <a:avLst/>
              <a:gdLst>
                <a:gd name="connsiteX0" fmla="*/ 0 w 12382"/>
                <a:gd name="connsiteY0" fmla="*/ 222885 h 222884"/>
                <a:gd name="connsiteX1" fmla="*/ 0 w 12382"/>
                <a:gd name="connsiteY1" fmla="*/ 6668 h 222884"/>
                <a:gd name="connsiteX2" fmla="*/ 12382 w 12382"/>
                <a:gd name="connsiteY2" fmla="*/ 0 h 222884"/>
                <a:gd name="connsiteX3" fmla="*/ 12382 w 12382"/>
                <a:gd name="connsiteY3" fmla="*/ 216218 h 222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382" h="222884">
                  <a:moveTo>
                    <a:pt x="0" y="222885"/>
                  </a:moveTo>
                  <a:lnTo>
                    <a:pt x="0" y="6668"/>
                  </a:lnTo>
                  <a:lnTo>
                    <a:pt x="12382" y="0"/>
                  </a:lnTo>
                  <a:lnTo>
                    <a:pt x="12382" y="216218"/>
                  </a:lnTo>
                  <a:close/>
                </a:path>
              </a:pathLst>
            </a:custGeom>
            <a:solidFill>
              <a:srgbClr val="B3B2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55" name="Freeform: Shape 554">
              <a:extLst>
                <a:ext uri="{FF2B5EF4-FFF2-40B4-BE49-F238E27FC236}">
                  <a16:creationId xmlns:a16="http://schemas.microsoft.com/office/drawing/2014/main" id="{B4B71A90-78DC-4287-8A9C-F9EE1A1A2299}"/>
                </a:ext>
              </a:extLst>
            </p:cNvPr>
            <p:cNvSpPr/>
            <p:nvPr/>
          </p:nvSpPr>
          <p:spPr>
            <a:xfrm>
              <a:off x="5997887" y="3245169"/>
              <a:ext cx="11430" cy="222884"/>
            </a:xfrm>
            <a:custGeom>
              <a:avLst/>
              <a:gdLst>
                <a:gd name="connsiteX0" fmla="*/ 11430 w 11430"/>
                <a:gd name="connsiteY0" fmla="*/ 222885 h 222884"/>
                <a:gd name="connsiteX1" fmla="*/ 11430 w 11430"/>
                <a:gd name="connsiteY1" fmla="*/ 6668 h 222884"/>
                <a:gd name="connsiteX2" fmla="*/ 0 w 11430"/>
                <a:gd name="connsiteY2" fmla="*/ 0 h 222884"/>
                <a:gd name="connsiteX3" fmla="*/ 0 w 11430"/>
                <a:gd name="connsiteY3" fmla="*/ 216218 h 222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30" h="222884">
                  <a:moveTo>
                    <a:pt x="11430" y="222885"/>
                  </a:moveTo>
                  <a:lnTo>
                    <a:pt x="11430" y="6668"/>
                  </a:lnTo>
                  <a:lnTo>
                    <a:pt x="0" y="0"/>
                  </a:lnTo>
                  <a:lnTo>
                    <a:pt x="0" y="216218"/>
                  </a:lnTo>
                  <a:close/>
                </a:path>
              </a:pathLst>
            </a:custGeom>
            <a:solidFill>
              <a:srgbClr val="E5E6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56" name="Freeform: Shape 555">
              <a:extLst>
                <a:ext uri="{FF2B5EF4-FFF2-40B4-BE49-F238E27FC236}">
                  <a16:creationId xmlns:a16="http://schemas.microsoft.com/office/drawing/2014/main" id="{E4C8544D-6C14-40E4-9A87-1A15667B14EE}"/>
                </a:ext>
              </a:extLst>
            </p:cNvPr>
            <p:cNvSpPr/>
            <p:nvPr/>
          </p:nvSpPr>
          <p:spPr>
            <a:xfrm>
              <a:off x="5816912" y="3136584"/>
              <a:ext cx="11430" cy="223837"/>
            </a:xfrm>
            <a:custGeom>
              <a:avLst/>
              <a:gdLst>
                <a:gd name="connsiteX0" fmla="*/ 0 w 11430"/>
                <a:gd name="connsiteY0" fmla="*/ 223838 h 223837"/>
                <a:gd name="connsiteX1" fmla="*/ 0 w 11430"/>
                <a:gd name="connsiteY1" fmla="*/ 6668 h 223837"/>
                <a:gd name="connsiteX2" fmla="*/ 11430 w 11430"/>
                <a:gd name="connsiteY2" fmla="*/ 0 h 223837"/>
                <a:gd name="connsiteX3" fmla="*/ 11430 w 11430"/>
                <a:gd name="connsiteY3" fmla="*/ 217170 h 223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30" h="223837">
                  <a:moveTo>
                    <a:pt x="0" y="223838"/>
                  </a:moveTo>
                  <a:lnTo>
                    <a:pt x="0" y="6668"/>
                  </a:lnTo>
                  <a:lnTo>
                    <a:pt x="11430" y="0"/>
                  </a:lnTo>
                  <a:lnTo>
                    <a:pt x="11430" y="217170"/>
                  </a:lnTo>
                  <a:close/>
                </a:path>
              </a:pathLst>
            </a:custGeom>
            <a:solidFill>
              <a:srgbClr val="B3B2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57" name="Freeform: Shape 556">
              <a:extLst>
                <a:ext uri="{FF2B5EF4-FFF2-40B4-BE49-F238E27FC236}">
                  <a16:creationId xmlns:a16="http://schemas.microsoft.com/office/drawing/2014/main" id="{26F3C4CF-3939-49A6-8361-45FC3ED3C697}"/>
                </a:ext>
              </a:extLst>
            </p:cNvPr>
            <p:cNvSpPr/>
            <p:nvPr/>
          </p:nvSpPr>
          <p:spPr>
            <a:xfrm>
              <a:off x="5805482" y="3137536"/>
              <a:ext cx="11430" cy="222885"/>
            </a:xfrm>
            <a:custGeom>
              <a:avLst/>
              <a:gdLst>
                <a:gd name="connsiteX0" fmla="*/ 11430 w 11430"/>
                <a:gd name="connsiteY0" fmla="*/ 222885 h 222885"/>
                <a:gd name="connsiteX1" fmla="*/ 11430 w 11430"/>
                <a:gd name="connsiteY1" fmla="*/ 5715 h 222885"/>
                <a:gd name="connsiteX2" fmla="*/ 0 w 11430"/>
                <a:gd name="connsiteY2" fmla="*/ 0 h 222885"/>
                <a:gd name="connsiteX3" fmla="*/ 0 w 11430"/>
                <a:gd name="connsiteY3" fmla="*/ 216217 h 222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30" h="222885">
                  <a:moveTo>
                    <a:pt x="11430" y="222885"/>
                  </a:moveTo>
                  <a:lnTo>
                    <a:pt x="11430" y="5715"/>
                  </a:lnTo>
                  <a:lnTo>
                    <a:pt x="0" y="0"/>
                  </a:lnTo>
                  <a:lnTo>
                    <a:pt x="0" y="216217"/>
                  </a:lnTo>
                  <a:close/>
                </a:path>
              </a:pathLst>
            </a:custGeom>
            <a:solidFill>
              <a:srgbClr val="E5E6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58" name="Freeform: Shape 557">
              <a:extLst>
                <a:ext uri="{FF2B5EF4-FFF2-40B4-BE49-F238E27FC236}">
                  <a16:creationId xmlns:a16="http://schemas.microsoft.com/office/drawing/2014/main" id="{B247B150-B2C1-462D-91F2-876328C5EF16}"/>
                </a:ext>
              </a:extLst>
            </p:cNvPr>
            <p:cNvSpPr/>
            <p:nvPr/>
          </p:nvSpPr>
          <p:spPr>
            <a:xfrm>
              <a:off x="5775002" y="3360421"/>
              <a:ext cx="222884" cy="125730"/>
            </a:xfrm>
            <a:custGeom>
              <a:avLst/>
              <a:gdLst>
                <a:gd name="connsiteX0" fmla="*/ 180975 w 222884"/>
                <a:gd name="connsiteY0" fmla="*/ 125730 h 125729"/>
                <a:gd name="connsiteX1" fmla="*/ 222885 w 222884"/>
                <a:gd name="connsiteY1" fmla="*/ 100965 h 125729"/>
                <a:gd name="connsiteX2" fmla="*/ 41910 w 222884"/>
                <a:gd name="connsiteY2" fmla="*/ 0 h 125729"/>
                <a:gd name="connsiteX3" fmla="*/ 39053 w 222884"/>
                <a:gd name="connsiteY3" fmla="*/ 952 h 125729"/>
                <a:gd name="connsiteX4" fmla="*/ 0 w 222884"/>
                <a:gd name="connsiteY4" fmla="*/ 23813 h 125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884" h="125729">
                  <a:moveTo>
                    <a:pt x="180975" y="125730"/>
                  </a:moveTo>
                  <a:lnTo>
                    <a:pt x="222885" y="100965"/>
                  </a:lnTo>
                  <a:lnTo>
                    <a:pt x="41910" y="0"/>
                  </a:lnTo>
                  <a:lnTo>
                    <a:pt x="39053" y="952"/>
                  </a:lnTo>
                  <a:lnTo>
                    <a:pt x="0" y="23813"/>
                  </a:lnTo>
                  <a:close/>
                </a:path>
              </a:pathLst>
            </a:custGeom>
            <a:solidFill>
              <a:srgbClr val="CBCAC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59" name="Freeform: Shape 558">
              <a:extLst>
                <a:ext uri="{FF2B5EF4-FFF2-40B4-BE49-F238E27FC236}">
                  <a16:creationId xmlns:a16="http://schemas.microsoft.com/office/drawing/2014/main" id="{3A5F1868-F3FF-4EE6-9201-09774645C41D}"/>
                </a:ext>
              </a:extLst>
            </p:cNvPr>
            <p:cNvSpPr/>
            <p:nvPr/>
          </p:nvSpPr>
          <p:spPr>
            <a:xfrm>
              <a:off x="5759763" y="3405189"/>
              <a:ext cx="196214" cy="109537"/>
            </a:xfrm>
            <a:custGeom>
              <a:avLst/>
              <a:gdLst>
                <a:gd name="connsiteX0" fmla="*/ 180975 w 196215"/>
                <a:gd name="connsiteY0" fmla="*/ 109538 h 109537"/>
                <a:gd name="connsiteX1" fmla="*/ 196215 w 196215"/>
                <a:gd name="connsiteY1" fmla="*/ 100965 h 109537"/>
                <a:gd name="connsiteX2" fmla="*/ 15240 w 196215"/>
                <a:gd name="connsiteY2" fmla="*/ 0 h 109537"/>
                <a:gd name="connsiteX3" fmla="*/ 0 w 196215"/>
                <a:gd name="connsiteY3" fmla="*/ 8573 h 109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6215" h="109537">
                  <a:moveTo>
                    <a:pt x="180975" y="109538"/>
                  </a:moveTo>
                  <a:lnTo>
                    <a:pt x="196215" y="100965"/>
                  </a:lnTo>
                  <a:lnTo>
                    <a:pt x="15240" y="0"/>
                  </a:lnTo>
                  <a:lnTo>
                    <a:pt x="0" y="8573"/>
                  </a:lnTo>
                  <a:close/>
                </a:path>
              </a:pathLst>
            </a:custGeom>
            <a:solidFill>
              <a:srgbClr val="CBCAC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60" name="Freeform: Shape 559">
              <a:extLst>
                <a:ext uri="{FF2B5EF4-FFF2-40B4-BE49-F238E27FC236}">
                  <a16:creationId xmlns:a16="http://schemas.microsoft.com/office/drawing/2014/main" id="{815E7A4D-D0DA-44CE-8D4A-633044091649}"/>
                </a:ext>
              </a:extLst>
            </p:cNvPr>
            <p:cNvSpPr/>
            <p:nvPr/>
          </p:nvSpPr>
          <p:spPr>
            <a:xfrm>
              <a:off x="5775002" y="3384234"/>
              <a:ext cx="180975" cy="121919"/>
            </a:xfrm>
            <a:custGeom>
              <a:avLst/>
              <a:gdLst>
                <a:gd name="connsiteX0" fmla="*/ 180975 w 180975"/>
                <a:gd name="connsiteY0" fmla="*/ 121920 h 121919"/>
                <a:gd name="connsiteX1" fmla="*/ 180975 w 180975"/>
                <a:gd name="connsiteY1" fmla="*/ 100965 h 121919"/>
                <a:gd name="connsiteX2" fmla="*/ 131445 w 180975"/>
                <a:gd name="connsiteY2" fmla="*/ 73342 h 121919"/>
                <a:gd name="connsiteX3" fmla="*/ 0 w 180975"/>
                <a:gd name="connsiteY3" fmla="*/ 0 h 121919"/>
                <a:gd name="connsiteX4" fmla="*/ 0 w 180975"/>
                <a:gd name="connsiteY4" fmla="*/ 20955 h 121919"/>
                <a:gd name="connsiteX5" fmla="*/ 180975 w 180975"/>
                <a:gd name="connsiteY5" fmla="*/ 121920 h 121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0975" h="121919">
                  <a:moveTo>
                    <a:pt x="180975" y="121920"/>
                  </a:moveTo>
                  <a:lnTo>
                    <a:pt x="180975" y="100965"/>
                  </a:lnTo>
                  <a:lnTo>
                    <a:pt x="131445" y="73342"/>
                  </a:lnTo>
                  <a:lnTo>
                    <a:pt x="0" y="0"/>
                  </a:lnTo>
                  <a:lnTo>
                    <a:pt x="0" y="20955"/>
                  </a:lnTo>
                  <a:lnTo>
                    <a:pt x="180975" y="121920"/>
                  </a:lnTo>
                  <a:close/>
                </a:path>
              </a:pathLst>
            </a:custGeom>
            <a:solidFill>
              <a:srgbClr val="B3B2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61" name="Freeform: Shape 560">
              <a:extLst>
                <a:ext uri="{FF2B5EF4-FFF2-40B4-BE49-F238E27FC236}">
                  <a16:creationId xmlns:a16="http://schemas.microsoft.com/office/drawing/2014/main" id="{DB31FDEA-C772-4ACB-B430-7303274066E3}"/>
                </a:ext>
              </a:extLst>
            </p:cNvPr>
            <p:cNvSpPr/>
            <p:nvPr/>
          </p:nvSpPr>
          <p:spPr>
            <a:xfrm>
              <a:off x="5744522" y="3433764"/>
              <a:ext cx="196214" cy="109537"/>
            </a:xfrm>
            <a:custGeom>
              <a:avLst/>
              <a:gdLst>
                <a:gd name="connsiteX0" fmla="*/ 180975 w 196214"/>
                <a:gd name="connsiteY0" fmla="*/ 109538 h 109537"/>
                <a:gd name="connsiteX1" fmla="*/ 196215 w 196214"/>
                <a:gd name="connsiteY1" fmla="*/ 101917 h 109537"/>
                <a:gd name="connsiteX2" fmla="*/ 15240 w 196214"/>
                <a:gd name="connsiteY2" fmla="*/ 0 h 109537"/>
                <a:gd name="connsiteX3" fmla="*/ 0 w 196214"/>
                <a:gd name="connsiteY3" fmla="*/ 8573 h 109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6214" h="109537">
                  <a:moveTo>
                    <a:pt x="180975" y="109538"/>
                  </a:moveTo>
                  <a:lnTo>
                    <a:pt x="196215" y="101917"/>
                  </a:lnTo>
                  <a:lnTo>
                    <a:pt x="15240" y="0"/>
                  </a:lnTo>
                  <a:lnTo>
                    <a:pt x="0" y="8573"/>
                  </a:lnTo>
                  <a:close/>
                </a:path>
              </a:pathLst>
            </a:custGeom>
            <a:solidFill>
              <a:srgbClr val="CBCAC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62" name="Freeform: Shape 561">
              <a:extLst>
                <a:ext uri="{FF2B5EF4-FFF2-40B4-BE49-F238E27FC236}">
                  <a16:creationId xmlns:a16="http://schemas.microsoft.com/office/drawing/2014/main" id="{77B8B126-A34F-4E44-AD20-E0C5EEB29D61}"/>
                </a:ext>
              </a:extLst>
            </p:cNvPr>
            <p:cNvSpPr/>
            <p:nvPr/>
          </p:nvSpPr>
          <p:spPr>
            <a:xfrm>
              <a:off x="5744522" y="3442336"/>
              <a:ext cx="180975" cy="121919"/>
            </a:xfrm>
            <a:custGeom>
              <a:avLst/>
              <a:gdLst>
                <a:gd name="connsiteX0" fmla="*/ 180975 w 180975"/>
                <a:gd name="connsiteY0" fmla="*/ 121920 h 121919"/>
                <a:gd name="connsiteX1" fmla="*/ 180975 w 180975"/>
                <a:gd name="connsiteY1" fmla="*/ 100965 h 121919"/>
                <a:gd name="connsiteX2" fmla="*/ 0 w 180975"/>
                <a:gd name="connsiteY2" fmla="*/ 0 h 121919"/>
                <a:gd name="connsiteX3" fmla="*/ 0 w 180975"/>
                <a:gd name="connsiteY3" fmla="*/ 20002 h 121919"/>
                <a:gd name="connsiteX4" fmla="*/ 180975 w 180975"/>
                <a:gd name="connsiteY4" fmla="*/ 121920 h 121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0975" h="121919">
                  <a:moveTo>
                    <a:pt x="180975" y="121920"/>
                  </a:moveTo>
                  <a:lnTo>
                    <a:pt x="180975" y="100965"/>
                  </a:lnTo>
                  <a:lnTo>
                    <a:pt x="0" y="0"/>
                  </a:lnTo>
                  <a:lnTo>
                    <a:pt x="0" y="20002"/>
                  </a:lnTo>
                  <a:lnTo>
                    <a:pt x="180975" y="121920"/>
                  </a:lnTo>
                  <a:close/>
                </a:path>
              </a:pathLst>
            </a:custGeom>
            <a:solidFill>
              <a:srgbClr val="B3B2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63" name="Freeform: Shape 562">
              <a:extLst>
                <a:ext uri="{FF2B5EF4-FFF2-40B4-BE49-F238E27FC236}">
                  <a16:creationId xmlns:a16="http://schemas.microsoft.com/office/drawing/2014/main" id="{459EAA1F-6308-44CF-8812-6A0986ED65DA}"/>
                </a:ext>
              </a:extLst>
            </p:cNvPr>
            <p:cNvSpPr/>
            <p:nvPr/>
          </p:nvSpPr>
          <p:spPr>
            <a:xfrm>
              <a:off x="5759763" y="3413761"/>
              <a:ext cx="180974" cy="121919"/>
            </a:xfrm>
            <a:custGeom>
              <a:avLst/>
              <a:gdLst>
                <a:gd name="connsiteX0" fmla="*/ 180975 w 180974"/>
                <a:gd name="connsiteY0" fmla="*/ 121920 h 121919"/>
                <a:gd name="connsiteX1" fmla="*/ 180975 w 180974"/>
                <a:gd name="connsiteY1" fmla="*/ 100965 h 121919"/>
                <a:gd name="connsiteX2" fmla="*/ 0 w 180974"/>
                <a:gd name="connsiteY2" fmla="*/ 0 h 121919"/>
                <a:gd name="connsiteX3" fmla="*/ 0 w 180974"/>
                <a:gd name="connsiteY3" fmla="*/ 20955 h 121919"/>
                <a:gd name="connsiteX4" fmla="*/ 180975 w 180974"/>
                <a:gd name="connsiteY4" fmla="*/ 121920 h 121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0974" h="121919">
                  <a:moveTo>
                    <a:pt x="180975" y="121920"/>
                  </a:moveTo>
                  <a:lnTo>
                    <a:pt x="180975" y="100965"/>
                  </a:lnTo>
                  <a:lnTo>
                    <a:pt x="0" y="0"/>
                  </a:lnTo>
                  <a:lnTo>
                    <a:pt x="0" y="20955"/>
                  </a:lnTo>
                  <a:lnTo>
                    <a:pt x="180975" y="121920"/>
                  </a:lnTo>
                  <a:close/>
                </a:path>
              </a:pathLst>
            </a:custGeom>
            <a:solidFill>
              <a:srgbClr val="B3B2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64" name="Freeform: Shape 563">
              <a:extLst>
                <a:ext uri="{FF2B5EF4-FFF2-40B4-BE49-F238E27FC236}">
                  <a16:creationId xmlns:a16="http://schemas.microsoft.com/office/drawing/2014/main" id="{DA377CB4-AFAC-40EC-A17F-A4B3BA96708D}"/>
                </a:ext>
              </a:extLst>
            </p:cNvPr>
            <p:cNvSpPr/>
            <p:nvPr/>
          </p:nvSpPr>
          <p:spPr>
            <a:xfrm>
              <a:off x="5925497" y="3461386"/>
              <a:ext cx="72389" cy="102869"/>
            </a:xfrm>
            <a:custGeom>
              <a:avLst/>
              <a:gdLst>
                <a:gd name="connsiteX0" fmla="*/ 72390 w 72389"/>
                <a:gd name="connsiteY0" fmla="*/ 61913 h 102869"/>
                <a:gd name="connsiteX1" fmla="*/ 72390 w 72389"/>
                <a:gd name="connsiteY1" fmla="*/ 61913 h 102869"/>
                <a:gd name="connsiteX2" fmla="*/ 72390 w 72389"/>
                <a:gd name="connsiteY2" fmla="*/ 0 h 102869"/>
                <a:gd name="connsiteX3" fmla="*/ 30480 w 72389"/>
                <a:gd name="connsiteY3" fmla="*/ 24765 h 102869"/>
                <a:gd name="connsiteX4" fmla="*/ 30480 w 72389"/>
                <a:gd name="connsiteY4" fmla="*/ 44767 h 102869"/>
                <a:gd name="connsiteX5" fmla="*/ 15240 w 72389"/>
                <a:gd name="connsiteY5" fmla="*/ 53340 h 102869"/>
                <a:gd name="connsiteX6" fmla="*/ 15240 w 72389"/>
                <a:gd name="connsiteY6" fmla="*/ 74295 h 102869"/>
                <a:gd name="connsiteX7" fmla="*/ 0 w 72389"/>
                <a:gd name="connsiteY7" fmla="*/ 81915 h 102869"/>
                <a:gd name="connsiteX8" fmla="*/ 0 w 72389"/>
                <a:gd name="connsiteY8" fmla="*/ 102870 h 102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2389" h="102869">
                  <a:moveTo>
                    <a:pt x="72390" y="61913"/>
                  </a:moveTo>
                  <a:lnTo>
                    <a:pt x="72390" y="61913"/>
                  </a:lnTo>
                  <a:lnTo>
                    <a:pt x="72390" y="0"/>
                  </a:lnTo>
                  <a:lnTo>
                    <a:pt x="30480" y="24765"/>
                  </a:lnTo>
                  <a:lnTo>
                    <a:pt x="30480" y="44767"/>
                  </a:lnTo>
                  <a:lnTo>
                    <a:pt x="15240" y="53340"/>
                  </a:lnTo>
                  <a:lnTo>
                    <a:pt x="15240" y="74295"/>
                  </a:lnTo>
                  <a:lnTo>
                    <a:pt x="0" y="81915"/>
                  </a:lnTo>
                  <a:lnTo>
                    <a:pt x="0" y="102870"/>
                  </a:lnTo>
                  <a:close/>
                </a:path>
              </a:pathLst>
            </a:custGeom>
            <a:solidFill>
              <a:srgbClr val="B3B2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65" name="Freeform: Shape 564">
              <a:extLst>
                <a:ext uri="{FF2B5EF4-FFF2-40B4-BE49-F238E27FC236}">
                  <a16:creationId xmlns:a16="http://schemas.microsoft.com/office/drawing/2014/main" id="{A59FF918-C7E9-45F5-835F-54F050B76593}"/>
                </a:ext>
              </a:extLst>
            </p:cNvPr>
            <p:cNvSpPr/>
            <p:nvPr/>
          </p:nvSpPr>
          <p:spPr>
            <a:xfrm>
              <a:off x="6009317" y="3404236"/>
              <a:ext cx="136207" cy="80962"/>
            </a:xfrm>
            <a:custGeom>
              <a:avLst/>
              <a:gdLst>
                <a:gd name="connsiteX0" fmla="*/ 136207 w 136207"/>
                <a:gd name="connsiteY0" fmla="*/ 69532 h 80962"/>
                <a:gd name="connsiteX1" fmla="*/ 12382 w 136207"/>
                <a:gd name="connsiteY1" fmla="*/ 0 h 80962"/>
                <a:gd name="connsiteX2" fmla="*/ 0 w 136207"/>
                <a:gd name="connsiteY2" fmla="*/ 5715 h 80962"/>
                <a:gd name="connsiteX3" fmla="*/ 136207 w 136207"/>
                <a:gd name="connsiteY3" fmla="*/ 80963 h 80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6207" h="80962">
                  <a:moveTo>
                    <a:pt x="136207" y="69532"/>
                  </a:moveTo>
                  <a:lnTo>
                    <a:pt x="12382" y="0"/>
                  </a:lnTo>
                  <a:lnTo>
                    <a:pt x="0" y="5715"/>
                  </a:lnTo>
                  <a:lnTo>
                    <a:pt x="136207" y="80963"/>
                  </a:lnTo>
                  <a:close/>
                </a:path>
              </a:pathLst>
            </a:custGeom>
            <a:solidFill>
              <a:srgbClr val="B3B2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66" name="Freeform: Shape 565">
              <a:extLst>
                <a:ext uri="{FF2B5EF4-FFF2-40B4-BE49-F238E27FC236}">
                  <a16:creationId xmlns:a16="http://schemas.microsoft.com/office/drawing/2014/main" id="{912131A5-9952-4868-8A62-6D834D2FB2FE}"/>
                </a:ext>
              </a:extLst>
            </p:cNvPr>
            <p:cNvSpPr/>
            <p:nvPr/>
          </p:nvSpPr>
          <p:spPr>
            <a:xfrm>
              <a:off x="6009317" y="3374709"/>
              <a:ext cx="136207" cy="80962"/>
            </a:xfrm>
            <a:custGeom>
              <a:avLst/>
              <a:gdLst>
                <a:gd name="connsiteX0" fmla="*/ 136207 w 136207"/>
                <a:gd name="connsiteY0" fmla="*/ 69532 h 80962"/>
                <a:gd name="connsiteX1" fmla="*/ 12382 w 136207"/>
                <a:gd name="connsiteY1" fmla="*/ 0 h 80962"/>
                <a:gd name="connsiteX2" fmla="*/ 0 w 136207"/>
                <a:gd name="connsiteY2" fmla="*/ 4763 h 80962"/>
                <a:gd name="connsiteX3" fmla="*/ 136207 w 136207"/>
                <a:gd name="connsiteY3" fmla="*/ 80963 h 80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6207" h="80962">
                  <a:moveTo>
                    <a:pt x="136207" y="69532"/>
                  </a:moveTo>
                  <a:lnTo>
                    <a:pt x="12382" y="0"/>
                  </a:lnTo>
                  <a:lnTo>
                    <a:pt x="0" y="4763"/>
                  </a:lnTo>
                  <a:lnTo>
                    <a:pt x="136207" y="80963"/>
                  </a:lnTo>
                  <a:close/>
                </a:path>
              </a:pathLst>
            </a:custGeom>
            <a:solidFill>
              <a:srgbClr val="B3B2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67" name="Freeform: Shape 566">
              <a:extLst>
                <a:ext uri="{FF2B5EF4-FFF2-40B4-BE49-F238E27FC236}">
                  <a16:creationId xmlns:a16="http://schemas.microsoft.com/office/drawing/2014/main" id="{4D092AA2-7D1E-4DFA-8D27-31543C47FD30}"/>
                </a:ext>
              </a:extLst>
            </p:cNvPr>
            <p:cNvSpPr/>
            <p:nvPr/>
          </p:nvSpPr>
          <p:spPr>
            <a:xfrm>
              <a:off x="6009317" y="3434716"/>
              <a:ext cx="136207" cy="80962"/>
            </a:xfrm>
            <a:custGeom>
              <a:avLst/>
              <a:gdLst>
                <a:gd name="connsiteX0" fmla="*/ 136207 w 136207"/>
                <a:gd name="connsiteY0" fmla="*/ 69533 h 80962"/>
                <a:gd name="connsiteX1" fmla="*/ 12382 w 136207"/>
                <a:gd name="connsiteY1" fmla="*/ 0 h 80962"/>
                <a:gd name="connsiteX2" fmla="*/ 0 w 136207"/>
                <a:gd name="connsiteY2" fmla="*/ 4763 h 80962"/>
                <a:gd name="connsiteX3" fmla="*/ 136207 w 136207"/>
                <a:gd name="connsiteY3" fmla="*/ 80963 h 80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6207" h="80962">
                  <a:moveTo>
                    <a:pt x="136207" y="69533"/>
                  </a:moveTo>
                  <a:lnTo>
                    <a:pt x="12382" y="0"/>
                  </a:lnTo>
                  <a:lnTo>
                    <a:pt x="0" y="4763"/>
                  </a:lnTo>
                  <a:lnTo>
                    <a:pt x="136207" y="80963"/>
                  </a:lnTo>
                  <a:close/>
                </a:path>
              </a:pathLst>
            </a:custGeom>
            <a:solidFill>
              <a:srgbClr val="B3B2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68" name="Freeform: Shape 567">
              <a:extLst>
                <a:ext uri="{FF2B5EF4-FFF2-40B4-BE49-F238E27FC236}">
                  <a16:creationId xmlns:a16="http://schemas.microsoft.com/office/drawing/2014/main" id="{24CCC7B8-AECD-40F8-BD3F-63D290214790}"/>
                </a:ext>
              </a:extLst>
            </p:cNvPr>
            <p:cNvSpPr/>
            <p:nvPr/>
          </p:nvSpPr>
          <p:spPr>
            <a:xfrm>
              <a:off x="6009317" y="3409952"/>
              <a:ext cx="136207" cy="89535"/>
            </a:xfrm>
            <a:custGeom>
              <a:avLst/>
              <a:gdLst>
                <a:gd name="connsiteX0" fmla="*/ 136207 w 136207"/>
                <a:gd name="connsiteY0" fmla="*/ 89535 h 89535"/>
                <a:gd name="connsiteX1" fmla="*/ 0 w 136207"/>
                <a:gd name="connsiteY1" fmla="*/ 14288 h 89535"/>
                <a:gd name="connsiteX2" fmla="*/ 0 w 136207"/>
                <a:gd name="connsiteY2" fmla="*/ 0 h 89535"/>
                <a:gd name="connsiteX3" fmla="*/ 136207 w 136207"/>
                <a:gd name="connsiteY3" fmla="*/ 75248 h 89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6207" h="89535">
                  <a:moveTo>
                    <a:pt x="136207" y="89535"/>
                  </a:moveTo>
                  <a:lnTo>
                    <a:pt x="0" y="14288"/>
                  </a:lnTo>
                  <a:lnTo>
                    <a:pt x="0" y="0"/>
                  </a:lnTo>
                  <a:lnTo>
                    <a:pt x="136207" y="75248"/>
                  </a:lnTo>
                  <a:close/>
                </a:path>
              </a:pathLst>
            </a:custGeom>
            <a:solidFill>
              <a:srgbClr val="E5E6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69" name="Freeform: Shape 568">
              <a:extLst>
                <a:ext uri="{FF2B5EF4-FFF2-40B4-BE49-F238E27FC236}">
                  <a16:creationId xmlns:a16="http://schemas.microsoft.com/office/drawing/2014/main" id="{046B8E8C-5E33-4B5F-B1E0-D395D9D6726C}"/>
                </a:ext>
              </a:extLst>
            </p:cNvPr>
            <p:cNvSpPr/>
            <p:nvPr/>
          </p:nvSpPr>
          <p:spPr>
            <a:xfrm>
              <a:off x="6009317" y="3379472"/>
              <a:ext cx="136207" cy="90487"/>
            </a:xfrm>
            <a:custGeom>
              <a:avLst/>
              <a:gdLst>
                <a:gd name="connsiteX0" fmla="*/ 136207 w 136207"/>
                <a:gd name="connsiteY0" fmla="*/ 90488 h 90487"/>
                <a:gd name="connsiteX1" fmla="*/ 0 w 136207"/>
                <a:gd name="connsiteY1" fmla="*/ 14288 h 90487"/>
                <a:gd name="connsiteX2" fmla="*/ 0 w 136207"/>
                <a:gd name="connsiteY2" fmla="*/ 0 h 90487"/>
                <a:gd name="connsiteX3" fmla="*/ 136207 w 136207"/>
                <a:gd name="connsiteY3" fmla="*/ 76200 h 90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6207" h="90487">
                  <a:moveTo>
                    <a:pt x="136207" y="90488"/>
                  </a:moveTo>
                  <a:lnTo>
                    <a:pt x="0" y="14288"/>
                  </a:lnTo>
                  <a:lnTo>
                    <a:pt x="0" y="0"/>
                  </a:lnTo>
                  <a:lnTo>
                    <a:pt x="136207" y="76200"/>
                  </a:lnTo>
                  <a:close/>
                </a:path>
              </a:pathLst>
            </a:custGeom>
            <a:solidFill>
              <a:srgbClr val="E5E6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70" name="Freeform: Shape 569">
              <a:extLst>
                <a:ext uri="{FF2B5EF4-FFF2-40B4-BE49-F238E27FC236}">
                  <a16:creationId xmlns:a16="http://schemas.microsoft.com/office/drawing/2014/main" id="{E8D24F39-5CFE-4C9F-B25F-FE35361B60E1}"/>
                </a:ext>
              </a:extLst>
            </p:cNvPr>
            <p:cNvSpPr/>
            <p:nvPr/>
          </p:nvSpPr>
          <p:spPr>
            <a:xfrm>
              <a:off x="6009317" y="3439479"/>
              <a:ext cx="136207" cy="90487"/>
            </a:xfrm>
            <a:custGeom>
              <a:avLst/>
              <a:gdLst>
                <a:gd name="connsiteX0" fmla="*/ 136207 w 136207"/>
                <a:gd name="connsiteY0" fmla="*/ 90488 h 90487"/>
                <a:gd name="connsiteX1" fmla="*/ 0 w 136207"/>
                <a:gd name="connsiteY1" fmla="*/ 14288 h 90487"/>
                <a:gd name="connsiteX2" fmla="*/ 0 w 136207"/>
                <a:gd name="connsiteY2" fmla="*/ 0 h 90487"/>
                <a:gd name="connsiteX3" fmla="*/ 136207 w 136207"/>
                <a:gd name="connsiteY3" fmla="*/ 76200 h 90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6207" h="90487">
                  <a:moveTo>
                    <a:pt x="136207" y="90488"/>
                  </a:moveTo>
                  <a:lnTo>
                    <a:pt x="0" y="14288"/>
                  </a:lnTo>
                  <a:lnTo>
                    <a:pt x="0" y="0"/>
                  </a:lnTo>
                  <a:lnTo>
                    <a:pt x="136207" y="76200"/>
                  </a:lnTo>
                  <a:close/>
                </a:path>
              </a:pathLst>
            </a:custGeom>
            <a:solidFill>
              <a:srgbClr val="E5E6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571" name="Graphic 1">
              <a:extLst>
                <a:ext uri="{FF2B5EF4-FFF2-40B4-BE49-F238E27FC236}">
                  <a16:creationId xmlns:a16="http://schemas.microsoft.com/office/drawing/2014/main" id="{3568FD66-5274-4639-AABF-E5A59BCA45FD}"/>
                </a:ext>
              </a:extLst>
            </p:cNvPr>
            <p:cNvGrpSpPr/>
            <p:nvPr/>
          </p:nvGrpSpPr>
          <p:grpSpPr>
            <a:xfrm>
              <a:off x="6169337" y="3404236"/>
              <a:ext cx="81915" cy="125730"/>
              <a:chOff x="6169342" y="3404234"/>
              <a:chExt cx="81915" cy="125729"/>
            </a:xfrm>
            <a:solidFill>
              <a:schemeClr val="accent1"/>
            </a:solidFill>
          </p:grpSpPr>
          <p:sp>
            <p:nvSpPr>
              <p:cNvPr id="572" name="Freeform: Shape 571">
                <a:extLst>
                  <a:ext uri="{FF2B5EF4-FFF2-40B4-BE49-F238E27FC236}">
                    <a16:creationId xmlns:a16="http://schemas.microsoft.com/office/drawing/2014/main" id="{99A1795D-2E78-4767-A75D-56B50D65FD7F}"/>
                  </a:ext>
                </a:extLst>
              </p:cNvPr>
              <p:cNvSpPr/>
              <p:nvPr/>
            </p:nvSpPr>
            <p:spPr>
              <a:xfrm>
                <a:off x="6169342" y="3434714"/>
                <a:ext cx="81915" cy="50482"/>
              </a:xfrm>
              <a:custGeom>
                <a:avLst/>
                <a:gdLst>
                  <a:gd name="connsiteX0" fmla="*/ 0 w 81915"/>
                  <a:gd name="connsiteY0" fmla="*/ 39052 h 50482"/>
                  <a:gd name="connsiteX1" fmla="*/ 70485 w 81915"/>
                  <a:gd name="connsiteY1" fmla="*/ 0 h 50482"/>
                  <a:gd name="connsiteX2" fmla="*/ 81915 w 81915"/>
                  <a:gd name="connsiteY2" fmla="*/ 4763 h 50482"/>
                  <a:gd name="connsiteX3" fmla="*/ 0 w 81915"/>
                  <a:gd name="connsiteY3" fmla="*/ 50483 h 504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1915" h="50482">
                    <a:moveTo>
                      <a:pt x="0" y="39052"/>
                    </a:moveTo>
                    <a:lnTo>
                      <a:pt x="70485" y="0"/>
                    </a:lnTo>
                    <a:lnTo>
                      <a:pt x="81915" y="4763"/>
                    </a:lnTo>
                    <a:lnTo>
                      <a:pt x="0" y="50483"/>
                    </a:lnTo>
                    <a:close/>
                  </a:path>
                </a:pathLst>
              </a:custGeom>
              <a:solidFill>
                <a:srgbClr val="E5E6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73" name="Freeform: Shape 572">
                <a:extLst>
                  <a:ext uri="{FF2B5EF4-FFF2-40B4-BE49-F238E27FC236}">
                    <a16:creationId xmlns:a16="http://schemas.microsoft.com/office/drawing/2014/main" id="{4612635E-C0DB-4349-A5A7-71FF46F76E6A}"/>
                  </a:ext>
                </a:extLst>
              </p:cNvPr>
              <p:cNvSpPr/>
              <p:nvPr/>
            </p:nvSpPr>
            <p:spPr>
              <a:xfrm>
                <a:off x="6169342" y="3404234"/>
                <a:ext cx="81915" cy="51435"/>
              </a:xfrm>
              <a:custGeom>
                <a:avLst/>
                <a:gdLst>
                  <a:gd name="connsiteX0" fmla="*/ 0 w 81915"/>
                  <a:gd name="connsiteY0" fmla="*/ 40005 h 51435"/>
                  <a:gd name="connsiteX1" fmla="*/ 70485 w 81915"/>
                  <a:gd name="connsiteY1" fmla="*/ 0 h 51435"/>
                  <a:gd name="connsiteX2" fmla="*/ 81915 w 81915"/>
                  <a:gd name="connsiteY2" fmla="*/ 5715 h 51435"/>
                  <a:gd name="connsiteX3" fmla="*/ 0 w 81915"/>
                  <a:gd name="connsiteY3" fmla="*/ 51435 h 514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1915" h="51435">
                    <a:moveTo>
                      <a:pt x="0" y="40005"/>
                    </a:moveTo>
                    <a:lnTo>
                      <a:pt x="70485" y="0"/>
                    </a:lnTo>
                    <a:lnTo>
                      <a:pt x="81915" y="5715"/>
                    </a:lnTo>
                    <a:lnTo>
                      <a:pt x="0" y="51435"/>
                    </a:lnTo>
                    <a:close/>
                  </a:path>
                </a:pathLst>
              </a:custGeom>
              <a:solidFill>
                <a:srgbClr val="E5E6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74" name="Freeform: Shape 573">
                <a:extLst>
                  <a:ext uri="{FF2B5EF4-FFF2-40B4-BE49-F238E27FC236}">
                    <a16:creationId xmlns:a16="http://schemas.microsoft.com/office/drawing/2014/main" id="{58265E5F-935E-4BBD-AF60-2CB590426055}"/>
                  </a:ext>
                </a:extLst>
              </p:cNvPr>
              <p:cNvSpPr/>
              <p:nvPr/>
            </p:nvSpPr>
            <p:spPr>
              <a:xfrm>
                <a:off x="6169342" y="3464241"/>
                <a:ext cx="81915" cy="51435"/>
              </a:xfrm>
              <a:custGeom>
                <a:avLst/>
                <a:gdLst>
                  <a:gd name="connsiteX0" fmla="*/ 0 w 81915"/>
                  <a:gd name="connsiteY0" fmla="*/ 40005 h 51435"/>
                  <a:gd name="connsiteX1" fmla="*/ 70485 w 81915"/>
                  <a:gd name="connsiteY1" fmla="*/ 0 h 51435"/>
                  <a:gd name="connsiteX2" fmla="*/ 81915 w 81915"/>
                  <a:gd name="connsiteY2" fmla="*/ 4763 h 51435"/>
                  <a:gd name="connsiteX3" fmla="*/ 0 w 81915"/>
                  <a:gd name="connsiteY3" fmla="*/ 51435 h 514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1915" h="51435">
                    <a:moveTo>
                      <a:pt x="0" y="40005"/>
                    </a:moveTo>
                    <a:lnTo>
                      <a:pt x="70485" y="0"/>
                    </a:lnTo>
                    <a:lnTo>
                      <a:pt x="81915" y="4763"/>
                    </a:lnTo>
                    <a:lnTo>
                      <a:pt x="0" y="51435"/>
                    </a:lnTo>
                    <a:close/>
                  </a:path>
                </a:pathLst>
              </a:custGeom>
              <a:solidFill>
                <a:srgbClr val="E5E6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75" name="Freeform: Shape 574">
                <a:extLst>
                  <a:ext uri="{FF2B5EF4-FFF2-40B4-BE49-F238E27FC236}">
                    <a16:creationId xmlns:a16="http://schemas.microsoft.com/office/drawing/2014/main" id="{1E6836D8-AC10-4C2E-A33B-5089EFD130CE}"/>
                  </a:ext>
                </a:extLst>
              </p:cNvPr>
              <p:cNvSpPr/>
              <p:nvPr/>
            </p:nvSpPr>
            <p:spPr>
              <a:xfrm>
                <a:off x="6169342" y="3439476"/>
                <a:ext cx="81915" cy="60007"/>
              </a:xfrm>
              <a:custGeom>
                <a:avLst/>
                <a:gdLst>
                  <a:gd name="connsiteX0" fmla="*/ 0 w 81915"/>
                  <a:gd name="connsiteY0" fmla="*/ 60008 h 60007"/>
                  <a:gd name="connsiteX1" fmla="*/ 81915 w 81915"/>
                  <a:gd name="connsiteY1" fmla="*/ 14288 h 60007"/>
                  <a:gd name="connsiteX2" fmla="*/ 81915 w 81915"/>
                  <a:gd name="connsiteY2" fmla="*/ 0 h 60007"/>
                  <a:gd name="connsiteX3" fmla="*/ 0 w 81915"/>
                  <a:gd name="connsiteY3" fmla="*/ 45720 h 600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1915" h="60007">
                    <a:moveTo>
                      <a:pt x="0" y="60008"/>
                    </a:moveTo>
                    <a:lnTo>
                      <a:pt x="81915" y="14288"/>
                    </a:lnTo>
                    <a:lnTo>
                      <a:pt x="81915" y="0"/>
                    </a:lnTo>
                    <a:lnTo>
                      <a:pt x="0" y="45720"/>
                    </a:lnTo>
                    <a:close/>
                  </a:path>
                </a:pathLst>
              </a:custGeom>
              <a:solidFill>
                <a:srgbClr val="B3B2B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76" name="Freeform: Shape 575">
                <a:extLst>
                  <a:ext uri="{FF2B5EF4-FFF2-40B4-BE49-F238E27FC236}">
                    <a16:creationId xmlns:a16="http://schemas.microsoft.com/office/drawing/2014/main" id="{9EF87AA3-9D62-4A9A-9962-51FD5DDFF8F0}"/>
                  </a:ext>
                </a:extLst>
              </p:cNvPr>
              <p:cNvSpPr/>
              <p:nvPr/>
            </p:nvSpPr>
            <p:spPr>
              <a:xfrm>
                <a:off x="6169342" y="3409949"/>
                <a:ext cx="81915" cy="60007"/>
              </a:xfrm>
              <a:custGeom>
                <a:avLst/>
                <a:gdLst>
                  <a:gd name="connsiteX0" fmla="*/ 0 w 81915"/>
                  <a:gd name="connsiteY0" fmla="*/ 60008 h 60007"/>
                  <a:gd name="connsiteX1" fmla="*/ 81915 w 81915"/>
                  <a:gd name="connsiteY1" fmla="*/ 14288 h 60007"/>
                  <a:gd name="connsiteX2" fmla="*/ 81915 w 81915"/>
                  <a:gd name="connsiteY2" fmla="*/ 0 h 60007"/>
                  <a:gd name="connsiteX3" fmla="*/ 0 w 81915"/>
                  <a:gd name="connsiteY3" fmla="*/ 45720 h 600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1915" h="60007">
                    <a:moveTo>
                      <a:pt x="0" y="60008"/>
                    </a:moveTo>
                    <a:lnTo>
                      <a:pt x="81915" y="14288"/>
                    </a:lnTo>
                    <a:lnTo>
                      <a:pt x="81915" y="0"/>
                    </a:lnTo>
                    <a:lnTo>
                      <a:pt x="0" y="45720"/>
                    </a:lnTo>
                    <a:close/>
                  </a:path>
                </a:pathLst>
              </a:custGeom>
              <a:solidFill>
                <a:srgbClr val="B3B2B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77" name="Freeform: Shape 576">
                <a:extLst>
                  <a:ext uri="{FF2B5EF4-FFF2-40B4-BE49-F238E27FC236}">
                    <a16:creationId xmlns:a16="http://schemas.microsoft.com/office/drawing/2014/main" id="{9247FDF6-9BA7-48A5-B832-82A748A6B80C}"/>
                  </a:ext>
                </a:extLst>
              </p:cNvPr>
              <p:cNvSpPr/>
              <p:nvPr/>
            </p:nvSpPr>
            <p:spPr>
              <a:xfrm>
                <a:off x="6169342" y="3469004"/>
                <a:ext cx="81915" cy="60960"/>
              </a:xfrm>
              <a:custGeom>
                <a:avLst/>
                <a:gdLst>
                  <a:gd name="connsiteX0" fmla="*/ 0 w 81915"/>
                  <a:gd name="connsiteY0" fmla="*/ 60960 h 60960"/>
                  <a:gd name="connsiteX1" fmla="*/ 81915 w 81915"/>
                  <a:gd name="connsiteY1" fmla="*/ 14288 h 60960"/>
                  <a:gd name="connsiteX2" fmla="*/ 81915 w 81915"/>
                  <a:gd name="connsiteY2" fmla="*/ 0 h 60960"/>
                  <a:gd name="connsiteX3" fmla="*/ 0 w 81915"/>
                  <a:gd name="connsiteY3" fmla="*/ 46673 h 609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1915" h="60960">
                    <a:moveTo>
                      <a:pt x="0" y="60960"/>
                    </a:moveTo>
                    <a:lnTo>
                      <a:pt x="81915" y="14288"/>
                    </a:lnTo>
                    <a:lnTo>
                      <a:pt x="81915" y="0"/>
                    </a:lnTo>
                    <a:lnTo>
                      <a:pt x="0" y="46673"/>
                    </a:lnTo>
                    <a:close/>
                  </a:path>
                </a:pathLst>
              </a:custGeom>
              <a:solidFill>
                <a:srgbClr val="B3B2B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578" name="Graphic 1">
              <a:extLst>
                <a:ext uri="{FF2B5EF4-FFF2-40B4-BE49-F238E27FC236}">
                  <a16:creationId xmlns:a16="http://schemas.microsoft.com/office/drawing/2014/main" id="{3568FD66-5274-4639-AABF-E5A59BCA45FD}"/>
                </a:ext>
              </a:extLst>
            </p:cNvPr>
            <p:cNvGrpSpPr/>
            <p:nvPr/>
          </p:nvGrpSpPr>
          <p:grpSpPr>
            <a:xfrm>
              <a:off x="5695945" y="3140394"/>
              <a:ext cx="82867" cy="126682"/>
              <a:chOff x="5695950" y="3140392"/>
              <a:chExt cx="82867" cy="126682"/>
            </a:xfrm>
            <a:solidFill>
              <a:schemeClr val="accent1"/>
            </a:solidFill>
          </p:grpSpPr>
          <p:sp>
            <p:nvSpPr>
              <p:cNvPr id="579" name="Freeform: Shape 578">
                <a:extLst>
                  <a:ext uri="{FF2B5EF4-FFF2-40B4-BE49-F238E27FC236}">
                    <a16:creationId xmlns:a16="http://schemas.microsoft.com/office/drawing/2014/main" id="{98EF0C02-54AB-4273-B194-E07B3AE9634C}"/>
                  </a:ext>
                </a:extLst>
              </p:cNvPr>
              <p:cNvSpPr/>
              <p:nvPr/>
            </p:nvSpPr>
            <p:spPr>
              <a:xfrm>
                <a:off x="5695950" y="3170872"/>
                <a:ext cx="82867" cy="51434"/>
              </a:xfrm>
              <a:custGeom>
                <a:avLst/>
                <a:gdLst>
                  <a:gd name="connsiteX0" fmla="*/ 0 w 82867"/>
                  <a:gd name="connsiteY0" fmla="*/ 40005 h 51434"/>
                  <a:gd name="connsiteX1" fmla="*/ 70485 w 82867"/>
                  <a:gd name="connsiteY1" fmla="*/ 0 h 51434"/>
                  <a:gd name="connsiteX2" fmla="*/ 82868 w 82867"/>
                  <a:gd name="connsiteY2" fmla="*/ 4763 h 51434"/>
                  <a:gd name="connsiteX3" fmla="*/ 0 w 82867"/>
                  <a:gd name="connsiteY3" fmla="*/ 51435 h 514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867" h="51434">
                    <a:moveTo>
                      <a:pt x="0" y="40005"/>
                    </a:moveTo>
                    <a:lnTo>
                      <a:pt x="70485" y="0"/>
                    </a:lnTo>
                    <a:lnTo>
                      <a:pt x="82868" y="4763"/>
                    </a:lnTo>
                    <a:lnTo>
                      <a:pt x="0" y="51435"/>
                    </a:lnTo>
                    <a:close/>
                  </a:path>
                </a:pathLst>
              </a:custGeom>
              <a:solidFill>
                <a:srgbClr val="E5E6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80" name="Freeform: Shape 579">
                <a:extLst>
                  <a:ext uri="{FF2B5EF4-FFF2-40B4-BE49-F238E27FC236}">
                    <a16:creationId xmlns:a16="http://schemas.microsoft.com/office/drawing/2014/main" id="{BEF36EE2-778D-47DD-ABD4-A74223B3BE49}"/>
                  </a:ext>
                </a:extLst>
              </p:cNvPr>
              <p:cNvSpPr/>
              <p:nvPr/>
            </p:nvSpPr>
            <p:spPr>
              <a:xfrm>
                <a:off x="5695950" y="3140392"/>
                <a:ext cx="82867" cy="52387"/>
              </a:xfrm>
              <a:custGeom>
                <a:avLst/>
                <a:gdLst>
                  <a:gd name="connsiteX0" fmla="*/ 0 w 82867"/>
                  <a:gd name="connsiteY0" fmla="*/ 40957 h 52387"/>
                  <a:gd name="connsiteX1" fmla="*/ 70485 w 82867"/>
                  <a:gd name="connsiteY1" fmla="*/ 0 h 52387"/>
                  <a:gd name="connsiteX2" fmla="*/ 82868 w 82867"/>
                  <a:gd name="connsiteY2" fmla="*/ 5715 h 52387"/>
                  <a:gd name="connsiteX3" fmla="*/ 0 w 82867"/>
                  <a:gd name="connsiteY3" fmla="*/ 52388 h 523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867" h="52387">
                    <a:moveTo>
                      <a:pt x="0" y="40957"/>
                    </a:moveTo>
                    <a:lnTo>
                      <a:pt x="70485" y="0"/>
                    </a:lnTo>
                    <a:lnTo>
                      <a:pt x="82868" y="5715"/>
                    </a:lnTo>
                    <a:lnTo>
                      <a:pt x="0" y="52388"/>
                    </a:lnTo>
                    <a:close/>
                  </a:path>
                </a:pathLst>
              </a:custGeom>
              <a:solidFill>
                <a:srgbClr val="E5E6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81" name="Freeform: Shape 580">
                <a:extLst>
                  <a:ext uri="{FF2B5EF4-FFF2-40B4-BE49-F238E27FC236}">
                    <a16:creationId xmlns:a16="http://schemas.microsoft.com/office/drawing/2014/main" id="{8F3B2B47-326D-47B5-8112-5847218E5459}"/>
                  </a:ext>
                </a:extLst>
              </p:cNvPr>
              <p:cNvSpPr/>
              <p:nvPr/>
            </p:nvSpPr>
            <p:spPr>
              <a:xfrm>
                <a:off x="5695950" y="3200399"/>
                <a:ext cx="82867" cy="52387"/>
              </a:xfrm>
              <a:custGeom>
                <a:avLst/>
                <a:gdLst>
                  <a:gd name="connsiteX0" fmla="*/ 0 w 82867"/>
                  <a:gd name="connsiteY0" fmla="*/ 40005 h 52387"/>
                  <a:gd name="connsiteX1" fmla="*/ 70485 w 82867"/>
                  <a:gd name="connsiteY1" fmla="*/ 0 h 52387"/>
                  <a:gd name="connsiteX2" fmla="*/ 82868 w 82867"/>
                  <a:gd name="connsiteY2" fmla="*/ 4763 h 52387"/>
                  <a:gd name="connsiteX3" fmla="*/ 0 w 82867"/>
                  <a:gd name="connsiteY3" fmla="*/ 52388 h 523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867" h="52387">
                    <a:moveTo>
                      <a:pt x="0" y="40005"/>
                    </a:moveTo>
                    <a:lnTo>
                      <a:pt x="70485" y="0"/>
                    </a:lnTo>
                    <a:lnTo>
                      <a:pt x="82868" y="4763"/>
                    </a:lnTo>
                    <a:lnTo>
                      <a:pt x="0" y="52388"/>
                    </a:lnTo>
                    <a:close/>
                  </a:path>
                </a:pathLst>
              </a:custGeom>
              <a:solidFill>
                <a:srgbClr val="E5E6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82" name="Freeform: Shape 581">
                <a:extLst>
                  <a:ext uri="{FF2B5EF4-FFF2-40B4-BE49-F238E27FC236}">
                    <a16:creationId xmlns:a16="http://schemas.microsoft.com/office/drawing/2014/main" id="{A87AA1FF-A6C4-479D-9317-AD7F6A4FBA9B}"/>
                  </a:ext>
                </a:extLst>
              </p:cNvPr>
              <p:cNvSpPr/>
              <p:nvPr/>
            </p:nvSpPr>
            <p:spPr>
              <a:xfrm>
                <a:off x="5695950" y="3175634"/>
                <a:ext cx="82867" cy="60959"/>
              </a:xfrm>
              <a:custGeom>
                <a:avLst/>
                <a:gdLst>
                  <a:gd name="connsiteX0" fmla="*/ 0 w 82867"/>
                  <a:gd name="connsiteY0" fmla="*/ 60960 h 60959"/>
                  <a:gd name="connsiteX1" fmla="*/ 82868 w 82867"/>
                  <a:gd name="connsiteY1" fmla="*/ 14288 h 60959"/>
                  <a:gd name="connsiteX2" fmla="*/ 82868 w 82867"/>
                  <a:gd name="connsiteY2" fmla="*/ 0 h 60959"/>
                  <a:gd name="connsiteX3" fmla="*/ 0 w 82867"/>
                  <a:gd name="connsiteY3" fmla="*/ 46672 h 609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867" h="60959">
                    <a:moveTo>
                      <a:pt x="0" y="60960"/>
                    </a:moveTo>
                    <a:lnTo>
                      <a:pt x="82868" y="14288"/>
                    </a:lnTo>
                    <a:lnTo>
                      <a:pt x="82868" y="0"/>
                    </a:lnTo>
                    <a:lnTo>
                      <a:pt x="0" y="46672"/>
                    </a:lnTo>
                    <a:close/>
                  </a:path>
                </a:pathLst>
              </a:custGeom>
              <a:solidFill>
                <a:srgbClr val="B3B2B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83" name="Freeform: Shape 582">
                <a:extLst>
                  <a:ext uri="{FF2B5EF4-FFF2-40B4-BE49-F238E27FC236}">
                    <a16:creationId xmlns:a16="http://schemas.microsoft.com/office/drawing/2014/main" id="{E388179C-9B0F-4E7B-92C0-080102ECE049}"/>
                  </a:ext>
                </a:extLst>
              </p:cNvPr>
              <p:cNvSpPr/>
              <p:nvPr/>
            </p:nvSpPr>
            <p:spPr>
              <a:xfrm>
                <a:off x="5695950" y="3146106"/>
                <a:ext cx="82867" cy="60960"/>
              </a:xfrm>
              <a:custGeom>
                <a:avLst/>
                <a:gdLst>
                  <a:gd name="connsiteX0" fmla="*/ 0 w 82867"/>
                  <a:gd name="connsiteY0" fmla="*/ 60960 h 60960"/>
                  <a:gd name="connsiteX1" fmla="*/ 82868 w 82867"/>
                  <a:gd name="connsiteY1" fmla="*/ 14288 h 60960"/>
                  <a:gd name="connsiteX2" fmla="*/ 82868 w 82867"/>
                  <a:gd name="connsiteY2" fmla="*/ 0 h 60960"/>
                  <a:gd name="connsiteX3" fmla="*/ 0 w 82867"/>
                  <a:gd name="connsiteY3" fmla="*/ 46673 h 609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867" h="60960">
                    <a:moveTo>
                      <a:pt x="0" y="60960"/>
                    </a:moveTo>
                    <a:lnTo>
                      <a:pt x="82868" y="14288"/>
                    </a:lnTo>
                    <a:lnTo>
                      <a:pt x="82868" y="0"/>
                    </a:lnTo>
                    <a:lnTo>
                      <a:pt x="0" y="46673"/>
                    </a:lnTo>
                    <a:close/>
                  </a:path>
                </a:pathLst>
              </a:custGeom>
              <a:solidFill>
                <a:srgbClr val="B3B2B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84" name="Freeform: Shape 583">
                <a:extLst>
                  <a:ext uri="{FF2B5EF4-FFF2-40B4-BE49-F238E27FC236}">
                    <a16:creationId xmlns:a16="http://schemas.microsoft.com/office/drawing/2014/main" id="{84C1AD7C-9625-484D-A5EA-609AB6D89DC0}"/>
                  </a:ext>
                </a:extLst>
              </p:cNvPr>
              <p:cNvSpPr/>
              <p:nvPr/>
            </p:nvSpPr>
            <p:spPr>
              <a:xfrm>
                <a:off x="5695950" y="3205162"/>
                <a:ext cx="82867" cy="61912"/>
              </a:xfrm>
              <a:custGeom>
                <a:avLst/>
                <a:gdLst>
                  <a:gd name="connsiteX0" fmla="*/ 0 w 82867"/>
                  <a:gd name="connsiteY0" fmla="*/ 61913 h 61912"/>
                  <a:gd name="connsiteX1" fmla="*/ 82868 w 82867"/>
                  <a:gd name="connsiteY1" fmla="*/ 14288 h 61912"/>
                  <a:gd name="connsiteX2" fmla="*/ 82868 w 82867"/>
                  <a:gd name="connsiteY2" fmla="*/ 0 h 61912"/>
                  <a:gd name="connsiteX3" fmla="*/ 0 w 82867"/>
                  <a:gd name="connsiteY3" fmla="*/ 47625 h 619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867" h="61912">
                    <a:moveTo>
                      <a:pt x="0" y="61913"/>
                    </a:moveTo>
                    <a:lnTo>
                      <a:pt x="82868" y="14288"/>
                    </a:lnTo>
                    <a:lnTo>
                      <a:pt x="82868" y="0"/>
                    </a:lnTo>
                    <a:lnTo>
                      <a:pt x="0" y="47625"/>
                    </a:lnTo>
                    <a:close/>
                  </a:path>
                </a:pathLst>
              </a:custGeom>
              <a:solidFill>
                <a:srgbClr val="B3B2B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585" name="Freeform: Shape 584">
              <a:extLst>
                <a:ext uri="{FF2B5EF4-FFF2-40B4-BE49-F238E27FC236}">
                  <a16:creationId xmlns:a16="http://schemas.microsoft.com/office/drawing/2014/main" id="{0376DF79-0242-4444-B6CB-F4461B1763E5}"/>
                </a:ext>
              </a:extLst>
            </p:cNvPr>
            <p:cNvSpPr/>
            <p:nvPr/>
          </p:nvSpPr>
          <p:spPr>
            <a:xfrm>
              <a:off x="5684514" y="3063241"/>
              <a:ext cx="11430" cy="222885"/>
            </a:xfrm>
            <a:custGeom>
              <a:avLst/>
              <a:gdLst>
                <a:gd name="connsiteX0" fmla="*/ 0 w 11430"/>
                <a:gd name="connsiteY0" fmla="*/ 222885 h 222885"/>
                <a:gd name="connsiteX1" fmla="*/ 0 w 11430"/>
                <a:gd name="connsiteY1" fmla="*/ 6668 h 222885"/>
                <a:gd name="connsiteX2" fmla="*/ 11430 w 11430"/>
                <a:gd name="connsiteY2" fmla="*/ 0 h 222885"/>
                <a:gd name="connsiteX3" fmla="*/ 11430 w 11430"/>
                <a:gd name="connsiteY3" fmla="*/ 216218 h 222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30" h="222885">
                  <a:moveTo>
                    <a:pt x="0" y="222885"/>
                  </a:moveTo>
                  <a:lnTo>
                    <a:pt x="0" y="6668"/>
                  </a:lnTo>
                  <a:lnTo>
                    <a:pt x="11430" y="0"/>
                  </a:lnTo>
                  <a:lnTo>
                    <a:pt x="11430" y="216218"/>
                  </a:lnTo>
                  <a:close/>
                </a:path>
              </a:pathLst>
            </a:custGeom>
            <a:solidFill>
              <a:srgbClr val="B3B2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86" name="Freeform: Shape 585">
              <a:extLst>
                <a:ext uri="{FF2B5EF4-FFF2-40B4-BE49-F238E27FC236}">
                  <a16:creationId xmlns:a16="http://schemas.microsoft.com/office/drawing/2014/main" id="{FB50136C-E3BC-4C31-AB19-9E0B67985C0F}"/>
                </a:ext>
              </a:extLst>
            </p:cNvPr>
            <p:cNvSpPr/>
            <p:nvPr/>
          </p:nvSpPr>
          <p:spPr>
            <a:xfrm>
              <a:off x="5672132" y="3063241"/>
              <a:ext cx="12382" cy="222885"/>
            </a:xfrm>
            <a:custGeom>
              <a:avLst/>
              <a:gdLst>
                <a:gd name="connsiteX0" fmla="*/ 12382 w 12382"/>
                <a:gd name="connsiteY0" fmla="*/ 222885 h 222885"/>
                <a:gd name="connsiteX1" fmla="*/ 12382 w 12382"/>
                <a:gd name="connsiteY1" fmla="*/ 6668 h 222885"/>
                <a:gd name="connsiteX2" fmla="*/ 0 w 12382"/>
                <a:gd name="connsiteY2" fmla="*/ 0 h 222885"/>
                <a:gd name="connsiteX3" fmla="*/ 0 w 12382"/>
                <a:gd name="connsiteY3" fmla="*/ 216218 h 222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382" h="222885">
                  <a:moveTo>
                    <a:pt x="12382" y="222885"/>
                  </a:moveTo>
                  <a:lnTo>
                    <a:pt x="12382" y="6668"/>
                  </a:lnTo>
                  <a:lnTo>
                    <a:pt x="0" y="0"/>
                  </a:lnTo>
                  <a:lnTo>
                    <a:pt x="0" y="216218"/>
                  </a:lnTo>
                  <a:close/>
                </a:path>
              </a:pathLst>
            </a:custGeom>
            <a:solidFill>
              <a:srgbClr val="E5E6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87" name="Freeform: Shape 586">
              <a:extLst>
                <a:ext uri="{FF2B5EF4-FFF2-40B4-BE49-F238E27FC236}">
                  <a16:creationId xmlns:a16="http://schemas.microsoft.com/office/drawing/2014/main" id="{7EED724B-05A2-4B3F-8374-0B63D6972EC0}"/>
                </a:ext>
              </a:extLst>
            </p:cNvPr>
            <p:cNvSpPr/>
            <p:nvPr/>
          </p:nvSpPr>
          <p:spPr>
            <a:xfrm>
              <a:off x="5684514" y="3222308"/>
              <a:ext cx="120967" cy="72390"/>
            </a:xfrm>
            <a:custGeom>
              <a:avLst/>
              <a:gdLst>
                <a:gd name="connsiteX0" fmla="*/ 120968 w 120967"/>
                <a:gd name="connsiteY0" fmla="*/ 60960 h 72390"/>
                <a:gd name="connsiteX1" fmla="*/ 11430 w 120967"/>
                <a:gd name="connsiteY1" fmla="*/ 0 h 72390"/>
                <a:gd name="connsiteX2" fmla="*/ 0 w 120967"/>
                <a:gd name="connsiteY2" fmla="*/ 5715 h 72390"/>
                <a:gd name="connsiteX3" fmla="*/ 120968 w 120967"/>
                <a:gd name="connsiteY3" fmla="*/ 72390 h 72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967" h="72390">
                  <a:moveTo>
                    <a:pt x="120968" y="60960"/>
                  </a:moveTo>
                  <a:lnTo>
                    <a:pt x="11430" y="0"/>
                  </a:lnTo>
                  <a:lnTo>
                    <a:pt x="0" y="5715"/>
                  </a:lnTo>
                  <a:lnTo>
                    <a:pt x="120968" y="72390"/>
                  </a:lnTo>
                  <a:close/>
                </a:path>
              </a:pathLst>
            </a:custGeom>
            <a:solidFill>
              <a:srgbClr val="B3B2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88" name="Freeform: Shape 587">
              <a:extLst>
                <a:ext uri="{FF2B5EF4-FFF2-40B4-BE49-F238E27FC236}">
                  <a16:creationId xmlns:a16="http://schemas.microsoft.com/office/drawing/2014/main" id="{7D836CE6-66C6-48C3-BD5C-55BF30961D0C}"/>
                </a:ext>
              </a:extLst>
            </p:cNvPr>
            <p:cNvSpPr/>
            <p:nvPr/>
          </p:nvSpPr>
          <p:spPr>
            <a:xfrm>
              <a:off x="5684514" y="3192781"/>
              <a:ext cx="120967" cy="72389"/>
            </a:xfrm>
            <a:custGeom>
              <a:avLst/>
              <a:gdLst>
                <a:gd name="connsiteX0" fmla="*/ 120968 w 120967"/>
                <a:gd name="connsiteY0" fmla="*/ 60960 h 72389"/>
                <a:gd name="connsiteX1" fmla="*/ 11430 w 120967"/>
                <a:gd name="connsiteY1" fmla="*/ 0 h 72389"/>
                <a:gd name="connsiteX2" fmla="*/ 0 w 120967"/>
                <a:gd name="connsiteY2" fmla="*/ 4763 h 72389"/>
                <a:gd name="connsiteX3" fmla="*/ 120968 w 120967"/>
                <a:gd name="connsiteY3" fmla="*/ 72390 h 72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967" h="72389">
                  <a:moveTo>
                    <a:pt x="120968" y="60960"/>
                  </a:moveTo>
                  <a:lnTo>
                    <a:pt x="11430" y="0"/>
                  </a:lnTo>
                  <a:lnTo>
                    <a:pt x="0" y="4763"/>
                  </a:lnTo>
                  <a:lnTo>
                    <a:pt x="120968" y="72390"/>
                  </a:lnTo>
                  <a:close/>
                </a:path>
              </a:pathLst>
            </a:custGeom>
            <a:solidFill>
              <a:srgbClr val="B3B2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89" name="Freeform: Shape 588">
              <a:extLst>
                <a:ext uri="{FF2B5EF4-FFF2-40B4-BE49-F238E27FC236}">
                  <a16:creationId xmlns:a16="http://schemas.microsoft.com/office/drawing/2014/main" id="{B5B15B8D-8CCE-42B4-A33D-C0A620BB43A0}"/>
                </a:ext>
              </a:extLst>
            </p:cNvPr>
            <p:cNvSpPr/>
            <p:nvPr/>
          </p:nvSpPr>
          <p:spPr>
            <a:xfrm>
              <a:off x="5684514" y="3252789"/>
              <a:ext cx="120967" cy="72389"/>
            </a:xfrm>
            <a:custGeom>
              <a:avLst/>
              <a:gdLst>
                <a:gd name="connsiteX0" fmla="*/ 120968 w 120967"/>
                <a:gd name="connsiteY0" fmla="*/ 60960 h 72389"/>
                <a:gd name="connsiteX1" fmla="*/ 11430 w 120967"/>
                <a:gd name="connsiteY1" fmla="*/ 0 h 72389"/>
                <a:gd name="connsiteX2" fmla="*/ 0 w 120967"/>
                <a:gd name="connsiteY2" fmla="*/ 4763 h 72389"/>
                <a:gd name="connsiteX3" fmla="*/ 120968 w 120967"/>
                <a:gd name="connsiteY3" fmla="*/ 72390 h 72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967" h="72389">
                  <a:moveTo>
                    <a:pt x="120968" y="60960"/>
                  </a:moveTo>
                  <a:lnTo>
                    <a:pt x="11430" y="0"/>
                  </a:lnTo>
                  <a:lnTo>
                    <a:pt x="0" y="4763"/>
                  </a:lnTo>
                  <a:lnTo>
                    <a:pt x="120968" y="72390"/>
                  </a:lnTo>
                  <a:close/>
                </a:path>
              </a:pathLst>
            </a:custGeom>
            <a:solidFill>
              <a:srgbClr val="B3B2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90" name="Freeform: Shape 589">
              <a:extLst>
                <a:ext uri="{FF2B5EF4-FFF2-40B4-BE49-F238E27FC236}">
                  <a16:creationId xmlns:a16="http://schemas.microsoft.com/office/drawing/2014/main" id="{8180A7C5-5E88-4B44-AF52-BCF0648F2B15}"/>
                </a:ext>
              </a:extLst>
            </p:cNvPr>
            <p:cNvSpPr/>
            <p:nvPr/>
          </p:nvSpPr>
          <p:spPr>
            <a:xfrm>
              <a:off x="5684514" y="3228025"/>
              <a:ext cx="120967" cy="80962"/>
            </a:xfrm>
            <a:custGeom>
              <a:avLst/>
              <a:gdLst>
                <a:gd name="connsiteX0" fmla="*/ 120968 w 120967"/>
                <a:gd name="connsiteY0" fmla="*/ 80963 h 80962"/>
                <a:gd name="connsiteX1" fmla="*/ 0 w 120967"/>
                <a:gd name="connsiteY1" fmla="*/ 14288 h 80962"/>
                <a:gd name="connsiteX2" fmla="*/ 0 w 120967"/>
                <a:gd name="connsiteY2" fmla="*/ 0 h 80962"/>
                <a:gd name="connsiteX3" fmla="*/ 120968 w 120967"/>
                <a:gd name="connsiteY3" fmla="*/ 66675 h 80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967" h="80962">
                  <a:moveTo>
                    <a:pt x="120968" y="80963"/>
                  </a:moveTo>
                  <a:lnTo>
                    <a:pt x="0" y="14288"/>
                  </a:lnTo>
                  <a:lnTo>
                    <a:pt x="0" y="0"/>
                  </a:lnTo>
                  <a:lnTo>
                    <a:pt x="120968" y="66675"/>
                  </a:lnTo>
                  <a:close/>
                </a:path>
              </a:pathLst>
            </a:custGeom>
            <a:solidFill>
              <a:srgbClr val="E5E6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91" name="Freeform: Shape 590">
              <a:extLst>
                <a:ext uri="{FF2B5EF4-FFF2-40B4-BE49-F238E27FC236}">
                  <a16:creationId xmlns:a16="http://schemas.microsoft.com/office/drawing/2014/main" id="{F952D172-8FA7-4E06-90DC-E146F1703BAA}"/>
                </a:ext>
              </a:extLst>
            </p:cNvPr>
            <p:cNvSpPr/>
            <p:nvPr/>
          </p:nvSpPr>
          <p:spPr>
            <a:xfrm>
              <a:off x="5684514" y="3197545"/>
              <a:ext cx="120967" cy="81914"/>
            </a:xfrm>
            <a:custGeom>
              <a:avLst/>
              <a:gdLst>
                <a:gd name="connsiteX0" fmla="*/ 120968 w 120967"/>
                <a:gd name="connsiteY0" fmla="*/ 81915 h 81914"/>
                <a:gd name="connsiteX1" fmla="*/ 0 w 120967"/>
                <a:gd name="connsiteY1" fmla="*/ 14288 h 81914"/>
                <a:gd name="connsiteX2" fmla="*/ 0 w 120967"/>
                <a:gd name="connsiteY2" fmla="*/ 0 h 81914"/>
                <a:gd name="connsiteX3" fmla="*/ 120968 w 120967"/>
                <a:gd name="connsiteY3" fmla="*/ 67627 h 81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967" h="81914">
                  <a:moveTo>
                    <a:pt x="120968" y="81915"/>
                  </a:moveTo>
                  <a:lnTo>
                    <a:pt x="0" y="14288"/>
                  </a:lnTo>
                  <a:lnTo>
                    <a:pt x="0" y="0"/>
                  </a:lnTo>
                  <a:lnTo>
                    <a:pt x="120968" y="67627"/>
                  </a:lnTo>
                  <a:close/>
                </a:path>
              </a:pathLst>
            </a:custGeom>
            <a:solidFill>
              <a:srgbClr val="E5E6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92" name="Freeform: Shape 591">
              <a:extLst>
                <a:ext uri="{FF2B5EF4-FFF2-40B4-BE49-F238E27FC236}">
                  <a16:creationId xmlns:a16="http://schemas.microsoft.com/office/drawing/2014/main" id="{DE049719-CC73-47E8-B975-0444596123CC}"/>
                </a:ext>
              </a:extLst>
            </p:cNvPr>
            <p:cNvSpPr/>
            <p:nvPr/>
          </p:nvSpPr>
          <p:spPr>
            <a:xfrm>
              <a:off x="5684514" y="3257552"/>
              <a:ext cx="120967" cy="81914"/>
            </a:xfrm>
            <a:custGeom>
              <a:avLst/>
              <a:gdLst>
                <a:gd name="connsiteX0" fmla="*/ 120968 w 120967"/>
                <a:gd name="connsiteY0" fmla="*/ 81915 h 81914"/>
                <a:gd name="connsiteX1" fmla="*/ 0 w 120967"/>
                <a:gd name="connsiteY1" fmla="*/ 14288 h 81914"/>
                <a:gd name="connsiteX2" fmla="*/ 0 w 120967"/>
                <a:gd name="connsiteY2" fmla="*/ 0 h 81914"/>
                <a:gd name="connsiteX3" fmla="*/ 120968 w 120967"/>
                <a:gd name="connsiteY3" fmla="*/ 67627 h 81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967" h="81914">
                  <a:moveTo>
                    <a:pt x="120968" y="81915"/>
                  </a:moveTo>
                  <a:lnTo>
                    <a:pt x="0" y="14288"/>
                  </a:lnTo>
                  <a:lnTo>
                    <a:pt x="0" y="0"/>
                  </a:lnTo>
                  <a:lnTo>
                    <a:pt x="120968" y="67627"/>
                  </a:lnTo>
                  <a:close/>
                </a:path>
              </a:pathLst>
            </a:custGeom>
            <a:solidFill>
              <a:srgbClr val="E5E6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93" name="Freeform: Shape 592">
              <a:extLst>
                <a:ext uri="{FF2B5EF4-FFF2-40B4-BE49-F238E27FC236}">
                  <a16:creationId xmlns:a16="http://schemas.microsoft.com/office/drawing/2014/main" id="{E3850E77-C5BF-42B6-A561-2AA044952D83}"/>
                </a:ext>
              </a:extLst>
            </p:cNvPr>
            <p:cNvSpPr/>
            <p:nvPr/>
          </p:nvSpPr>
          <p:spPr>
            <a:xfrm>
              <a:off x="6156955" y="3327083"/>
              <a:ext cx="12382" cy="223837"/>
            </a:xfrm>
            <a:custGeom>
              <a:avLst/>
              <a:gdLst>
                <a:gd name="connsiteX0" fmla="*/ 0 w 12382"/>
                <a:gd name="connsiteY0" fmla="*/ 223838 h 223837"/>
                <a:gd name="connsiteX1" fmla="*/ 0 w 12382"/>
                <a:gd name="connsiteY1" fmla="*/ 6668 h 223837"/>
                <a:gd name="connsiteX2" fmla="*/ 12382 w 12382"/>
                <a:gd name="connsiteY2" fmla="*/ 0 h 223837"/>
                <a:gd name="connsiteX3" fmla="*/ 12382 w 12382"/>
                <a:gd name="connsiteY3" fmla="*/ 217170 h 223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382" h="223837">
                  <a:moveTo>
                    <a:pt x="0" y="223838"/>
                  </a:moveTo>
                  <a:lnTo>
                    <a:pt x="0" y="6668"/>
                  </a:lnTo>
                  <a:lnTo>
                    <a:pt x="12382" y="0"/>
                  </a:lnTo>
                  <a:lnTo>
                    <a:pt x="12382" y="217170"/>
                  </a:lnTo>
                  <a:close/>
                </a:path>
              </a:pathLst>
            </a:custGeom>
            <a:solidFill>
              <a:srgbClr val="B3B2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94" name="Freeform: Shape 593">
              <a:extLst>
                <a:ext uri="{FF2B5EF4-FFF2-40B4-BE49-F238E27FC236}">
                  <a16:creationId xmlns:a16="http://schemas.microsoft.com/office/drawing/2014/main" id="{7856CF41-2532-4CDF-A68D-86DAEEE5D8D9}"/>
                </a:ext>
              </a:extLst>
            </p:cNvPr>
            <p:cNvSpPr/>
            <p:nvPr/>
          </p:nvSpPr>
          <p:spPr>
            <a:xfrm>
              <a:off x="6301734" y="3488056"/>
              <a:ext cx="353377" cy="240030"/>
            </a:xfrm>
            <a:custGeom>
              <a:avLst/>
              <a:gdLst>
                <a:gd name="connsiteX0" fmla="*/ 0 w 353377"/>
                <a:gd name="connsiteY0" fmla="*/ 0 h 240030"/>
                <a:gd name="connsiteX1" fmla="*/ 0 w 353377"/>
                <a:gd name="connsiteY1" fmla="*/ 42863 h 240030"/>
                <a:gd name="connsiteX2" fmla="*/ 353378 w 353377"/>
                <a:gd name="connsiteY2" fmla="*/ 240030 h 240030"/>
                <a:gd name="connsiteX3" fmla="*/ 353378 w 353377"/>
                <a:gd name="connsiteY3" fmla="*/ 197168 h 240030"/>
                <a:gd name="connsiteX4" fmla="*/ 0 w 353377"/>
                <a:gd name="connsiteY4" fmla="*/ 0 h 240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3377" h="240030">
                  <a:moveTo>
                    <a:pt x="0" y="0"/>
                  </a:moveTo>
                  <a:lnTo>
                    <a:pt x="0" y="42863"/>
                  </a:lnTo>
                  <a:lnTo>
                    <a:pt x="353378" y="240030"/>
                  </a:lnTo>
                  <a:lnTo>
                    <a:pt x="353378" y="19716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5B34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95" name="Freeform: Shape 594">
              <a:extLst>
                <a:ext uri="{FF2B5EF4-FFF2-40B4-BE49-F238E27FC236}">
                  <a16:creationId xmlns:a16="http://schemas.microsoft.com/office/drawing/2014/main" id="{6CD8FE67-46E1-4A1C-8A98-7F749EE75BC3}"/>
                </a:ext>
              </a:extLst>
            </p:cNvPr>
            <p:cNvSpPr/>
            <p:nvPr/>
          </p:nvSpPr>
          <p:spPr>
            <a:xfrm>
              <a:off x="6300782" y="3463291"/>
              <a:ext cx="398144" cy="221932"/>
            </a:xfrm>
            <a:custGeom>
              <a:avLst/>
              <a:gdLst>
                <a:gd name="connsiteX0" fmla="*/ 398145 w 398145"/>
                <a:gd name="connsiteY0" fmla="*/ 197168 h 221932"/>
                <a:gd name="connsiteX1" fmla="*/ 44767 w 398145"/>
                <a:gd name="connsiteY1" fmla="*/ 0 h 221932"/>
                <a:gd name="connsiteX2" fmla="*/ 0 w 398145"/>
                <a:gd name="connsiteY2" fmla="*/ 24765 h 221932"/>
                <a:gd name="connsiteX3" fmla="*/ 353378 w 398145"/>
                <a:gd name="connsiteY3" fmla="*/ 221933 h 221932"/>
                <a:gd name="connsiteX4" fmla="*/ 398145 w 398145"/>
                <a:gd name="connsiteY4" fmla="*/ 197168 h 221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8145" h="221932">
                  <a:moveTo>
                    <a:pt x="398145" y="197168"/>
                  </a:moveTo>
                  <a:lnTo>
                    <a:pt x="44767" y="0"/>
                  </a:lnTo>
                  <a:lnTo>
                    <a:pt x="0" y="24765"/>
                  </a:lnTo>
                  <a:lnTo>
                    <a:pt x="353378" y="221933"/>
                  </a:lnTo>
                  <a:lnTo>
                    <a:pt x="398145" y="197168"/>
                  </a:lnTo>
                  <a:close/>
                </a:path>
              </a:pathLst>
            </a:custGeom>
            <a:solidFill>
              <a:srgbClr val="57924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96" name="Freeform: Shape 595">
              <a:extLst>
                <a:ext uri="{FF2B5EF4-FFF2-40B4-BE49-F238E27FC236}">
                  <a16:creationId xmlns:a16="http://schemas.microsoft.com/office/drawing/2014/main" id="{E6C08B99-22A5-45E8-AD54-A5D4364A5E96}"/>
                </a:ext>
              </a:extLst>
            </p:cNvPr>
            <p:cNvSpPr/>
            <p:nvPr/>
          </p:nvSpPr>
          <p:spPr>
            <a:xfrm>
              <a:off x="6654161" y="3660460"/>
              <a:ext cx="44766" cy="68579"/>
            </a:xfrm>
            <a:custGeom>
              <a:avLst/>
              <a:gdLst>
                <a:gd name="connsiteX0" fmla="*/ 44767 w 44767"/>
                <a:gd name="connsiteY0" fmla="*/ 0 h 68579"/>
                <a:gd name="connsiteX1" fmla="*/ 44767 w 44767"/>
                <a:gd name="connsiteY1" fmla="*/ 43815 h 68579"/>
                <a:gd name="connsiteX2" fmla="*/ 0 w 44767"/>
                <a:gd name="connsiteY2" fmla="*/ 68580 h 68579"/>
                <a:gd name="connsiteX3" fmla="*/ 0 w 44767"/>
                <a:gd name="connsiteY3" fmla="*/ 24765 h 68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767" h="68579">
                  <a:moveTo>
                    <a:pt x="44767" y="0"/>
                  </a:moveTo>
                  <a:lnTo>
                    <a:pt x="44767" y="43815"/>
                  </a:lnTo>
                  <a:lnTo>
                    <a:pt x="0" y="68580"/>
                  </a:lnTo>
                  <a:lnTo>
                    <a:pt x="0" y="24765"/>
                  </a:lnTo>
                  <a:close/>
                </a:path>
              </a:pathLst>
            </a:custGeom>
            <a:solidFill>
              <a:srgbClr val="57924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97" name="Freeform: Shape 596">
              <a:extLst>
                <a:ext uri="{FF2B5EF4-FFF2-40B4-BE49-F238E27FC236}">
                  <a16:creationId xmlns:a16="http://schemas.microsoft.com/office/drawing/2014/main" id="{DF905E61-EE56-4F10-8513-35EECF5D6B66}"/>
                </a:ext>
              </a:extLst>
            </p:cNvPr>
            <p:cNvSpPr/>
            <p:nvPr/>
          </p:nvSpPr>
          <p:spPr>
            <a:xfrm>
              <a:off x="5672131" y="3063241"/>
              <a:ext cx="484821" cy="270510"/>
            </a:xfrm>
            <a:custGeom>
              <a:avLst/>
              <a:gdLst>
                <a:gd name="connsiteX0" fmla="*/ 252413 w 484822"/>
                <a:gd name="connsiteY0" fmla="*/ 0 h 270510"/>
                <a:gd name="connsiteX1" fmla="*/ 0 w 484822"/>
                <a:gd name="connsiteY1" fmla="*/ 0 h 270510"/>
                <a:gd name="connsiteX2" fmla="*/ 484823 w 484822"/>
                <a:gd name="connsiteY2" fmla="*/ 270510 h 2705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84822" h="270510">
                  <a:moveTo>
                    <a:pt x="252413" y="0"/>
                  </a:moveTo>
                  <a:lnTo>
                    <a:pt x="0" y="0"/>
                  </a:lnTo>
                  <a:lnTo>
                    <a:pt x="484823" y="270510"/>
                  </a:lnTo>
                  <a:close/>
                </a:path>
              </a:pathLst>
            </a:custGeom>
            <a:solidFill>
              <a:srgbClr val="43291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98" name="Freeform: Shape 597">
              <a:extLst>
                <a:ext uri="{FF2B5EF4-FFF2-40B4-BE49-F238E27FC236}">
                  <a16:creationId xmlns:a16="http://schemas.microsoft.com/office/drawing/2014/main" id="{AF535D01-F6E3-4447-940F-F50ED71404B2}"/>
                </a:ext>
              </a:extLst>
            </p:cNvPr>
            <p:cNvSpPr/>
            <p:nvPr/>
          </p:nvSpPr>
          <p:spPr>
            <a:xfrm>
              <a:off x="5693086" y="3068003"/>
              <a:ext cx="441007" cy="246698"/>
            </a:xfrm>
            <a:custGeom>
              <a:avLst/>
              <a:gdLst>
                <a:gd name="connsiteX0" fmla="*/ 228600 w 441007"/>
                <a:gd name="connsiteY0" fmla="*/ 0 h 246697"/>
                <a:gd name="connsiteX1" fmla="*/ 0 w 441007"/>
                <a:gd name="connsiteY1" fmla="*/ 0 h 246697"/>
                <a:gd name="connsiteX2" fmla="*/ 441008 w 441007"/>
                <a:gd name="connsiteY2" fmla="*/ 246698 h 246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1007" h="246697">
                  <a:moveTo>
                    <a:pt x="228600" y="0"/>
                  </a:moveTo>
                  <a:lnTo>
                    <a:pt x="0" y="0"/>
                  </a:lnTo>
                  <a:lnTo>
                    <a:pt x="441008" y="246698"/>
                  </a:lnTo>
                  <a:close/>
                </a:path>
              </a:pathLst>
            </a:custGeom>
            <a:solidFill>
              <a:srgbClr val="2E1C1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99" name="Freeform: Shape 598">
              <a:extLst>
                <a:ext uri="{FF2B5EF4-FFF2-40B4-BE49-F238E27FC236}">
                  <a16:creationId xmlns:a16="http://schemas.microsoft.com/office/drawing/2014/main" id="{872EF920-2FCF-4922-B92F-DBA99D5ED20F}"/>
                </a:ext>
              </a:extLst>
            </p:cNvPr>
            <p:cNvSpPr/>
            <p:nvPr/>
          </p:nvSpPr>
          <p:spPr>
            <a:xfrm>
              <a:off x="5729282" y="3077528"/>
              <a:ext cx="384809" cy="214312"/>
            </a:xfrm>
            <a:custGeom>
              <a:avLst/>
              <a:gdLst>
                <a:gd name="connsiteX0" fmla="*/ 200977 w 384810"/>
                <a:gd name="connsiteY0" fmla="*/ 0 h 214312"/>
                <a:gd name="connsiteX1" fmla="*/ 0 w 384810"/>
                <a:gd name="connsiteY1" fmla="*/ 0 h 214312"/>
                <a:gd name="connsiteX2" fmla="*/ 384810 w 384810"/>
                <a:gd name="connsiteY2" fmla="*/ 214313 h 214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4810" h="214312">
                  <a:moveTo>
                    <a:pt x="200977" y="0"/>
                  </a:moveTo>
                  <a:lnTo>
                    <a:pt x="0" y="0"/>
                  </a:lnTo>
                  <a:lnTo>
                    <a:pt x="384810" y="214313"/>
                  </a:lnTo>
                  <a:close/>
                </a:path>
              </a:pathLst>
            </a:custGeom>
            <a:solidFill>
              <a:schemeClr val="accent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00" name="Freeform: Shape 599">
              <a:extLst>
                <a:ext uri="{FF2B5EF4-FFF2-40B4-BE49-F238E27FC236}">
                  <a16:creationId xmlns:a16="http://schemas.microsoft.com/office/drawing/2014/main" id="{7A494696-BA45-41E2-97EF-DDC595E2CEEB}"/>
                </a:ext>
              </a:extLst>
            </p:cNvPr>
            <p:cNvSpPr/>
            <p:nvPr/>
          </p:nvSpPr>
          <p:spPr>
            <a:xfrm>
              <a:off x="5693086" y="3068003"/>
              <a:ext cx="441007" cy="246698"/>
            </a:xfrm>
            <a:custGeom>
              <a:avLst/>
              <a:gdLst>
                <a:gd name="connsiteX0" fmla="*/ 421005 w 441007"/>
                <a:gd name="connsiteY0" fmla="*/ 223838 h 246697"/>
                <a:gd name="connsiteX1" fmla="*/ 36195 w 441007"/>
                <a:gd name="connsiteY1" fmla="*/ 9525 h 246697"/>
                <a:gd name="connsiteX2" fmla="*/ 0 w 441007"/>
                <a:gd name="connsiteY2" fmla="*/ 0 h 246697"/>
                <a:gd name="connsiteX3" fmla="*/ 441008 w 441007"/>
                <a:gd name="connsiteY3" fmla="*/ 246698 h 246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1007" h="246697">
                  <a:moveTo>
                    <a:pt x="421005" y="223838"/>
                  </a:moveTo>
                  <a:lnTo>
                    <a:pt x="36195" y="9525"/>
                  </a:lnTo>
                  <a:lnTo>
                    <a:pt x="0" y="0"/>
                  </a:lnTo>
                  <a:lnTo>
                    <a:pt x="441008" y="246698"/>
                  </a:lnTo>
                  <a:close/>
                </a:path>
              </a:pathLst>
            </a:custGeom>
            <a:solidFill>
              <a:srgbClr val="70514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601" name="Graphic 1">
              <a:extLst>
                <a:ext uri="{FF2B5EF4-FFF2-40B4-BE49-F238E27FC236}">
                  <a16:creationId xmlns:a16="http://schemas.microsoft.com/office/drawing/2014/main" id="{3568FD66-5274-4639-AABF-E5A59BCA45FD}"/>
                </a:ext>
              </a:extLst>
            </p:cNvPr>
            <p:cNvGrpSpPr/>
            <p:nvPr/>
          </p:nvGrpSpPr>
          <p:grpSpPr>
            <a:xfrm>
              <a:off x="5268660" y="3028949"/>
              <a:ext cx="370139" cy="496252"/>
              <a:chOff x="5268660" y="3028949"/>
              <a:chExt cx="370139" cy="496252"/>
            </a:xfrm>
            <a:solidFill>
              <a:schemeClr val="accent1"/>
            </a:solidFill>
          </p:grpSpPr>
          <p:sp>
            <p:nvSpPr>
              <p:cNvPr id="602" name="Freeform: Shape 601">
                <a:extLst>
                  <a:ext uri="{FF2B5EF4-FFF2-40B4-BE49-F238E27FC236}">
                    <a16:creationId xmlns:a16="http://schemas.microsoft.com/office/drawing/2014/main" id="{01D2681C-58B0-4E6E-8D76-A3D19048B989}"/>
                  </a:ext>
                </a:extLst>
              </p:cNvPr>
              <p:cNvSpPr/>
              <p:nvPr/>
            </p:nvSpPr>
            <p:spPr>
              <a:xfrm>
                <a:off x="5378767" y="3418522"/>
                <a:ext cx="201930" cy="106679"/>
              </a:xfrm>
              <a:custGeom>
                <a:avLst/>
                <a:gdLst>
                  <a:gd name="connsiteX0" fmla="*/ 100965 w 201930"/>
                  <a:gd name="connsiteY0" fmla="*/ 106680 h 106679"/>
                  <a:gd name="connsiteX1" fmla="*/ 201930 w 201930"/>
                  <a:gd name="connsiteY1" fmla="*/ 53340 h 106679"/>
                  <a:gd name="connsiteX2" fmla="*/ 100965 w 201930"/>
                  <a:gd name="connsiteY2" fmla="*/ 0 h 106679"/>
                  <a:gd name="connsiteX3" fmla="*/ 0 w 201930"/>
                  <a:gd name="connsiteY3" fmla="*/ 53340 h 106679"/>
                  <a:gd name="connsiteX4" fmla="*/ 100965 w 201930"/>
                  <a:gd name="connsiteY4" fmla="*/ 106680 h 1066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1930" h="106679">
                    <a:moveTo>
                      <a:pt x="100965" y="106680"/>
                    </a:moveTo>
                    <a:cubicBezTo>
                      <a:pt x="156210" y="106680"/>
                      <a:pt x="201930" y="82867"/>
                      <a:pt x="201930" y="53340"/>
                    </a:cubicBezTo>
                    <a:cubicBezTo>
                      <a:pt x="201930" y="23813"/>
                      <a:pt x="156210" y="0"/>
                      <a:pt x="100965" y="0"/>
                    </a:cubicBezTo>
                    <a:cubicBezTo>
                      <a:pt x="45720" y="0"/>
                      <a:pt x="0" y="23813"/>
                      <a:pt x="0" y="53340"/>
                    </a:cubicBezTo>
                    <a:cubicBezTo>
                      <a:pt x="0" y="82867"/>
                      <a:pt x="44768" y="106680"/>
                      <a:pt x="100965" y="106680"/>
                    </a:cubicBezTo>
                    <a:close/>
                  </a:path>
                </a:pathLst>
              </a:custGeom>
              <a:solidFill>
                <a:srgbClr val="41404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603" name="Graphic 1">
                <a:extLst>
                  <a:ext uri="{FF2B5EF4-FFF2-40B4-BE49-F238E27FC236}">
                    <a16:creationId xmlns:a16="http://schemas.microsoft.com/office/drawing/2014/main" id="{3568FD66-5274-4639-AABF-E5A59BCA45FD}"/>
                  </a:ext>
                </a:extLst>
              </p:cNvPr>
              <p:cNvGrpSpPr/>
              <p:nvPr/>
            </p:nvGrpSpPr>
            <p:grpSpPr>
              <a:xfrm>
                <a:off x="5268660" y="3028949"/>
                <a:ext cx="370139" cy="461962"/>
                <a:chOff x="5268660" y="3028949"/>
                <a:chExt cx="370139" cy="461962"/>
              </a:xfrm>
              <a:solidFill>
                <a:schemeClr val="accent1"/>
              </a:solidFill>
            </p:grpSpPr>
            <p:sp>
              <p:nvSpPr>
                <p:cNvPr id="604" name="Freeform: Shape 603">
                  <a:extLst>
                    <a:ext uri="{FF2B5EF4-FFF2-40B4-BE49-F238E27FC236}">
                      <a16:creationId xmlns:a16="http://schemas.microsoft.com/office/drawing/2014/main" id="{6B355835-C2A2-45BF-9542-A4F70714D825}"/>
                    </a:ext>
                  </a:extLst>
                </p:cNvPr>
                <p:cNvSpPr/>
                <p:nvPr/>
              </p:nvSpPr>
              <p:spPr>
                <a:xfrm>
                  <a:off x="5392102" y="3221354"/>
                  <a:ext cx="195262" cy="269557"/>
                </a:xfrm>
                <a:custGeom>
                  <a:avLst/>
                  <a:gdLst>
                    <a:gd name="connsiteX0" fmla="*/ 0 w 195262"/>
                    <a:gd name="connsiteY0" fmla="*/ 11430 h 269557"/>
                    <a:gd name="connsiteX1" fmla="*/ 31432 w 195262"/>
                    <a:gd name="connsiteY1" fmla="*/ 60960 h 269557"/>
                    <a:gd name="connsiteX2" fmla="*/ 62865 w 195262"/>
                    <a:gd name="connsiteY2" fmla="*/ 182880 h 269557"/>
                    <a:gd name="connsiteX3" fmla="*/ 50482 w 195262"/>
                    <a:gd name="connsiteY3" fmla="*/ 228600 h 269557"/>
                    <a:gd name="connsiteX4" fmla="*/ 9525 w 195262"/>
                    <a:gd name="connsiteY4" fmla="*/ 246697 h 269557"/>
                    <a:gd name="connsiteX5" fmla="*/ 5715 w 195262"/>
                    <a:gd name="connsiteY5" fmla="*/ 249555 h 269557"/>
                    <a:gd name="connsiteX6" fmla="*/ 17145 w 195262"/>
                    <a:gd name="connsiteY6" fmla="*/ 250508 h 269557"/>
                    <a:gd name="connsiteX7" fmla="*/ 26670 w 195262"/>
                    <a:gd name="connsiteY7" fmla="*/ 251460 h 269557"/>
                    <a:gd name="connsiteX8" fmla="*/ 42863 w 195262"/>
                    <a:gd name="connsiteY8" fmla="*/ 243840 h 269557"/>
                    <a:gd name="connsiteX9" fmla="*/ 60960 w 195262"/>
                    <a:gd name="connsiteY9" fmla="*/ 253365 h 269557"/>
                    <a:gd name="connsiteX10" fmla="*/ 45720 w 195262"/>
                    <a:gd name="connsiteY10" fmla="*/ 262890 h 269557"/>
                    <a:gd name="connsiteX11" fmla="*/ 29528 w 195262"/>
                    <a:gd name="connsiteY11" fmla="*/ 269558 h 269557"/>
                    <a:gd name="connsiteX12" fmla="*/ 53340 w 195262"/>
                    <a:gd name="connsiteY12" fmla="*/ 267653 h 269557"/>
                    <a:gd name="connsiteX13" fmla="*/ 85725 w 195262"/>
                    <a:gd name="connsiteY13" fmla="*/ 251460 h 269557"/>
                    <a:gd name="connsiteX14" fmla="*/ 93345 w 195262"/>
                    <a:gd name="connsiteY14" fmla="*/ 242887 h 269557"/>
                    <a:gd name="connsiteX15" fmla="*/ 97155 w 195262"/>
                    <a:gd name="connsiteY15" fmla="*/ 246697 h 269557"/>
                    <a:gd name="connsiteX16" fmla="*/ 112395 w 195262"/>
                    <a:gd name="connsiteY16" fmla="*/ 257175 h 269557"/>
                    <a:gd name="connsiteX17" fmla="*/ 122873 w 195262"/>
                    <a:gd name="connsiteY17" fmla="*/ 260985 h 269557"/>
                    <a:gd name="connsiteX18" fmla="*/ 159067 w 195262"/>
                    <a:gd name="connsiteY18" fmla="*/ 262890 h 269557"/>
                    <a:gd name="connsiteX19" fmla="*/ 163830 w 195262"/>
                    <a:gd name="connsiteY19" fmla="*/ 264795 h 269557"/>
                    <a:gd name="connsiteX20" fmla="*/ 159067 w 195262"/>
                    <a:gd name="connsiteY20" fmla="*/ 260033 h 269557"/>
                    <a:gd name="connsiteX21" fmla="*/ 139065 w 195262"/>
                    <a:gd name="connsiteY21" fmla="*/ 251460 h 269557"/>
                    <a:gd name="connsiteX22" fmla="*/ 131445 w 195262"/>
                    <a:gd name="connsiteY22" fmla="*/ 236220 h 269557"/>
                    <a:gd name="connsiteX23" fmla="*/ 140017 w 195262"/>
                    <a:gd name="connsiteY23" fmla="*/ 245745 h 269557"/>
                    <a:gd name="connsiteX24" fmla="*/ 154305 w 195262"/>
                    <a:gd name="connsiteY24" fmla="*/ 249555 h 269557"/>
                    <a:gd name="connsiteX25" fmla="*/ 169545 w 195262"/>
                    <a:gd name="connsiteY25" fmla="*/ 250508 h 269557"/>
                    <a:gd name="connsiteX26" fmla="*/ 168592 w 195262"/>
                    <a:gd name="connsiteY26" fmla="*/ 247650 h 269557"/>
                    <a:gd name="connsiteX27" fmla="*/ 160020 w 195262"/>
                    <a:gd name="connsiteY27" fmla="*/ 240983 h 269557"/>
                    <a:gd name="connsiteX28" fmla="*/ 149542 w 195262"/>
                    <a:gd name="connsiteY28" fmla="*/ 238125 h 269557"/>
                    <a:gd name="connsiteX29" fmla="*/ 123825 w 195262"/>
                    <a:gd name="connsiteY29" fmla="*/ 209550 h 269557"/>
                    <a:gd name="connsiteX30" fmla="*/ 108585 w 195262"/>
                    <a:gd name="connsiteY30" fmla="*/ 151447 h 269557"/>
                    <a:gd name="connsiteX31" fmla="*/ 111442 w 195262"/>
                    <a:gd name="connsiteY31" fmla="*/ 114300 h 269557"/>
                    <a:gd name="connsiteX32" fmla="*/ 135255 w 195262"/>
                    <a:gd name="connsiteY32" fmla="*/ 89535 h 269557"/>
                    <a:gd name="connsiteX33" fmla="*/ 139065 w 195262"/>
                    <a:gd name="connsiteY33" fmla="*/ 88582 h 269557"/>
                    <a:gd name="connsiteX34" fmla="*/ 155258 w 195262"/>
                    <a:gd name="connsiteY34" fmla="*/ 84772 h 269557"/>
                    <a:gd name="connsiteX35" fmla="*/ 195262 w 195262"/>
                    <a:gd name="connsiteY35" fmla="*/ 72390 h 269557"/>
                    <a:gd name="connsiteX36" fmla="*/ 189548 w 195262"/>
                    <a:gd name="connsiteY36" fmla="*/ 70485 h 269557"/>
                    <a:gd name="connsiteX37" fmla="*/ 163830 w 195262"/>
                    <a:gd name="connsiteY37" fmla="*/ 78105 h 269557"/>
                    <a:gd name="connsiteX38" fmla="*/ 145733 w 195262"/>
                    <a:gd name="connsiteY38" fmla="*/ 78105 h 269557"/>
                    <a:gd name="connsiteX39" fmla="*/ 148590 w 195262"/>
                    <a:gd name="connsiteY39" fmla="*/ 77152 h 269557"/>
                    <a:gd name="connsiteX40" fmla="*/ 156210 w 195262"/>
                    <a:gd name="connsiteY40" fmla="*/ 69532 h 269557"/>
                    <a:gd name="connsiteX41" fmla="*/ 175260 w 195262"/>
                    <a:gd name="connsiteY41" fmla="*/ 58102 h 269557"/>
                    <a:gd name="connsiteX42" fmla="*/ 177165 w 195262"/>
                    <a:gd name="connsiteY42" fmla="*/ 57150 h 269557"/>
                    <a:gd name="connsiteX43" fmla="*/ 175260 w 195262"/>
                    <a:gd name="connsiteY43" fmla="*/ 54293 h 269557"/>
                    <a:gd name="connsiteX44" fmla="*/ 173355 w 195262"/>
                    <a:gd name="connsiteY44" fmla="*/ 54293 h 269557"/>
                    <a:gd name="connsiteX45" fmla="*/ 172403 w 195262"/>
                    <a:gd name="connsiteY45" fmla="*/ 49530 h 269557"/>
                    <a:gd name="connsiteX46" fmla="*/ 158115 w 195262"/>
                    <a:gd name="connsiteY46" fmla="*/ 57150 h 269557"/>
                    <a:gd name="connsiteX47" fmla="*/ 150495 w 195262"/>
                    <a:gd name="connsiteY47" fmla="*/ 59055 h 269557"/>
                    <a:gd name="connsiteX48" fmla="*/ 159067 w 195262"/>
                    <a:gd name="connsiteY48" fmla="*/ 12382 h 269557"/>
                    <a:gd name="connsiteX49" fmla="*/ 159067 w 195262"/>
                    <a:gd name="connsiteY49" fmla="*/ 9525 h 269557"/>
                    <a:gd name="connsiteX50" fmla="*/ 149542 w 195262"/>
                    <a:gd name="connsiteY50" fmla="*/ 12382 h 269557"/>
                    <a:gd name="connsiteX51" fmla="*/ 145733 w 195262"/>
                    <a:gd name="connsiteY51" fmla="*/ 12382 h 269557"/>
                    <a:gd name="connsiteX52" fmla="*/ 141923 w 195262"/>
                    <a:gd name="connsiteY52" fmla="*/ 22860 h 269557"/>
                    <a:gd name="connsiteX53" fmla="*/ 141923 w 195262"/>
                    <a:gd name="connsiteY53" fmla="*/ 38100 h 269557"/>
                    <a:gd name="connsiteX54" fmla="*/ 140017 w 195262"/>
                    <a:gd name="connsiteY54" fmla="*/ 52388 h 269557"/>
                    <a:gd name="connsiteX55" fmla="*/ 130492 w 195262"/>
                    <a:gd name="connsiteY55" fmla="*/ 74295 h 269557"/>
                    <a:gd name="connsiteX56" fmla="*/ 123825 w 195262"/>
                    <a:gd name="connsiteY56" fmla="*/ 84772 h 269557"/>
                    <a:gd name="connsiteX57" fmla="*/ 104775 w 195262"/>
                    <a:gd name="connsiteY57" fmla="*/ 92393 h 269557"/>
                    <a:gd name="connsiteX58" fmla="*/ 103823 w 195262"/>
                    <a:gd name="connsiteY58" fmla="*/ 84772 h 269557"/>
                    <a:gd name="connsiteX59" fmla="*/ 101917 w 195262"/>
                    <a:gd name="connsiteY59" fmla="*/ 73343 h 269557"/>
                    <a:gd name="connsiteX60" fmla="*/ 100965 w 195262"/>
                    <a:gd name="connsiteY60" fmla="*/ 33338 h 269557"/>
                    <a:gd name="connsiteX61" fmla="*/ 99060 w 195262"/>
                    <a:gd name="connsiteY61" fmla="*/ 23813 h 269557"/>
                    <a:gd name="connsiteX62" fmla="*/ 98107 w 195262"/>
                    <a:gd name="connsiteY62" fmla="*/ 15240 h 269557"/>
                    <a:gd name="connsiteX63" fmla="*/ 84773 w 195262"/>
                    <a:gd name="connsiteY63" fmla="*/ 1905 h 269557"/>
                    <a:gd name="connsiteX64" fmla="*/ 75248 w 195262"/>
                    <a:gd name="connsiteY64" fmla="*/ 0 h 269557"/>
                    <a:gd name="connsiteX65" fmla="*/ 76200 w 195262"/>
                    <a:gd name="connsiteY65" fmla="*/ 5715 h 269557"/>
                    <a:gd name="connsiteX66" fmla="*/ 75248 w 195262"/>
                    <a:gd name="connsiteY66" fmla="*/ 42863 h 269557"/>
                    <a:gd name="connsiteX67" fmla="*/ 66675 w 195262"/>
                    <a:gd name="connsiteY67" fmla="*/ 58102 h 269557"/>
                    <a:gd name="connsiteX68" fmla="*/ 38100 w 195262"/>
                    <a:gd name="connsiteY68" fmla="*/ 43815 h 269557"/>
                    <a:gd name="connsiteX69" fmla="*/ 28575 w 195262"/>
                    <a:gd name="connsiteY69" fmla="*/ 27622 h 269557"/>
                    <a:gd name="connsiteX70" fmla="*/ 8572 w 195262"/>
                    <a:gd name="connsiteY70" fmla="*/ 5715 h 269557"/>
                    <a:gd name="connsiteX71" fmla="*/ 9525 w 195262"/>
                    <a:gd name="connsiteY71" fmla="*/ 9525 h 269557"/>
                    <a:gd name="connsiteX72" fmla="*/ 0 w 195262"/>
                    <a:gd name="connsiteY72" fmla="*/ 11430 h 2695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</a:cxnLst>
                  <a:rect l="l" t="t" r="r" b="b"/>
                  <a:pathLst>
                    <a:path w="195262" h="269557">
                      <a:moveTo>
                        <a:pt x="0" y="11430"/>
                      </a:moveTo>
                      <a:cubicBezTo>
                        <a:pt x="19050" y="26670"/>
                        <a:pt x="1905" y="46672"/>
                        <a:pt x="31432" y="60960"/>
                      </a:cubicBezTo>
                      <a:cubicBezTo>
                        <a:pt x="82867" y="85725"/>
                        <a:pt x="50482" y="154305"/>
                        <a:pt x="62865" y="182880"/>
                      </a:cubicBezTo>
                      <a:cubicBezTo>
                        <a:pt x="66675" y="193358"/>
                        <a:pt x="60007" y="220980"/>
                        <a:pt x="50482" y="228600"/>
                      </a:cubicBezTo>
                      <a:cubicBezTo>
                        <a:pt x="28575" y="247650"/>
                        <a:pt x="18097" y="240030"/>
                        <a:pt x="9525" y="246697"/>
                      </a:cubicBezTo>
                      <a:cubicBezTo>
                        <a:pt x="7620" y="248603"/>
                        <a:pt x="4763" y="247650"/>
                        <a:pt x="5715" y="249555"/>
                      </a:cubicBezTo>
                      <a:cubicBezTo>
                        <a:pt x="15240" y="246697"/>
                        <a:pt x="17145" y="249555"/>
                        <a:pt x="17145" y="250508"/>
                      </a:cubicBezTo>
                      <a:cubicBezTo>
                        <a:pt x="17145" y="254318"/>
                        <a:pt x="23813" y="253365"/>
                        <a:pt x="26670" y="251460"/>
                      </a:cubicBezTo>
                      <a:cubicBezTo>
                        <a:pt x="26670" y="251460"/>
                        <a:pt x="39053" y="246697"/>
                        <a:pt x="42863" y="243840"/>
                      </a:cubicBezTo>
                      <a:cubicBezTo>
                        <a:pt x="47625" y="240030"/>
                        <a:pt x="72390" y="243840"/>
                        <a:pt x="60960" y="253365"/>
                      </a:cubicBezTo>
                      <a:cubicBezTo>
                        <a:pt x="58103" y="255270"/>
                        <a:pt x="51435" y="255270"/>
                        <a:pt x="45720" y="262890"/>
                      </a:cubicBezTo>
                      <a:cubicBezTo>
                        <a:pt x="42863" y="265747"/>
                        <a:pt x="37147" y="267653"/>
                        <a:pt x="29528" y="269558"/>
                      </a:cubicBezTo>
                      <a:cubicBezTo>
                        <a:pt x="38100" y="269558"/>
                        <a:pt x="45720" y="268605"/>
                        <a:pt x="53340" y="267653"/>
                      </a:cubicBezTo>
                      <a:cubicBezTo>
                        <a:pt x="63817" y="265747"/>
                        <a:pt x="80963" y="262890"/>
                        <a:pt x="85725" y="251460"/>
                      </a:cubicBezTo>
                      <a:cubicBezTo>
                        <a:pt x="86678" y="248603"/>
                        <a:pt x="93345" y="242887"/>
                        <a:pt x="93345" y="242887"/>
                      </a:cubicBezTo>
                      <a:cubicBezTo>
                        <a:pt x="95250" y="243840"/>
                        <a:pt x="96203" y="244793"/>
                        <a:pt x="97155" y="246697"/>
                      </a:cubicBezTo>
                      <a:cubicBezTo>
                        <a:pt x="99060" y="249555"/>
                        <a:pt x="101917" y="254318"/>
                        <a:pt x="112395" y="257175"/>
                      </a:cubicBezTo>
                      <a:cubicBezTo>
                        <a:pt x="116205" y="258128"/>
                        <a:pt x="120015" y="260985"/>
                        <a:pt x="122873" y="260985"/>
                      </a:cubicBezTo>
                      <a:cubicBezTo>
                        <a:pt x="134303" y="261937"/>
                        <a:pt x="146685" y="258128"/>
                        <a:pt x="159067" y="262890"/>
                      </a:cubicBezTo>
                      <a:lnTo>
                        <a:pt x="163830" y="264795"/>
                      </a:lnTo>
                      <a:lnTo>
                        <a:pt x="159067" y="260033"/>
                      </a:lnTo>
                      <a:cubicBezTo>
                        <a:pt x="155258" y="256222"/>
                        <a:pt x="144780" y="252412"/>
                        <a:pt x="139065" y="251460"/>
                      </a:cubicBezTo>
                      <a:cubicBezTo>
                        <a:pt x="123825" y="248603"/>
                        <a:pt x="127635" y="229553"/>
                        <a:pt x="131445" y="236220"/>
                      </a:cubicBezTo>
                      <a:cubicBezTo>
                        <a:pt x="132398" y="238125"/>
                        <a:pt x="135255" y="242887"/>
                        <a:pt x="140017" y="245745"/>
                      </a:cubicBezTo>
                      <a:cubicBezTo>
                        <a:pt x="144780" y="248603"/>
                        <a:pt x="151448" y="249555"/>
                        <a:pt x="154305" y="249555"/>
                      </a:cubicBezTo>
                      <a:lnTo>
                        <a:pt x="169545" y="250508"/>
                      </a:lnTo>
                      <a:cubicBezTo>
                        <a:pt x="177165" y="251460"/>
                        <a:pt x="174308" y="250508"/>
                        <a:pt x="168592" y="247650"/>
                      </a:cubicBezTo>
                      <a:cubicBezTo>
                        <a:pt x="165735" y="245745"/>
                        <a:pt x="163830" y="243840"/>
                        <a:pt x="160020" y="240983"/>
                      </a:cubicBezTo>
                      <a:cubicBezTo>
                        <a:pt x="157162" y="239078"/>
                        <a:pt x="153353" y="240030"/>
                        <a:pt x="149542" y="238125"/>
                      </a:cubicBezTo>
                      <a:cubicBezTo>
                        <a:pt x="136208" y="230505"/>
                        <a:pt x="130492" y="222885"/>
                        <a:pt x="123825" y="209550"/>
                      </a:cubicBezTo>
                      <a:cubicBezTo>
                        <a:pt x="116205" y="196215"/>
                        <a:pt x="108585" y="166687"/>
                        <a:pt x="108585" y="151447"/>
                      </a:cubicBezTo>
                      <a:cubicBezTo>
                        <a:pt x="108585" y="132397"/>
                        <a:pt x="101917" y="137160"/>
                        <a:pt x="111442" y="114300"/>
                      </a:cubicBezTo>
                      <a:cubicBezTo>
                        <a:pt x="114300" y="107632"/>
                        <a:pt x="126682" y="99060"/>
                        <a:pt x="135255" y="89535"/>
                      </a:cubicBezTo>
                      <a:cubicBezTo>
                        <a:pt x="136208" y="88582"/>
                        <a:pt x="138113" y="88582"/>
                        <a:pt x="139065" y="88582"/>
                      </a:cubicBezTo>
                      <a:cubicBezTo>
                        <a:pt x="146685" y="85725"/>
                        <a:pt x="146685" y="84772"/>
                        <a:pt x="155258" y="84772"/>
                      </a:cubicBezTo>
                      <a:cubicBezTo>
                        <a:pt x="181928" y="83820"/>
                        <a:pt x="189548" y="79057"/>
                        <a:pt x="195262" y="72390"/>
                      </a:cubicBezTo>
                      <a:cubicBezTo>
                        <a:pt x="193358" y="72390"/>
                        <a:pt x="191453" y="71438"/>
                        <a:pt x="189548" y="70485"/>
                      </a:cubicBezTo>
                      <a:cubicBezTo>
                        <a:pt x="183833" y="75247"/>
                        <a:pt x="176212" y="78105"/>
                        <a:pt x="163830" y="78105"/>
                      </a:cubicBezTo>
                      <a:cubicBezTo>
                        <a:pt x="154305" y="78105"/>
                        <a:pt x="151448" y="77152"/>
                        <a:pt x="145733" y="78105"/>
                      </a:cubicBezTo>
                      <a:cubicBezTo>
                        <a:pt x="146685" y="77152"/>
                        <a:pt x="147638" y="77152"/>
                        <a:pt x="148590" y="77152"/>
                      </a:cubicBezTo>
                      <a:cubicBezTo>
                        <a:pt x="152400" y="77152"/>
                        <a:pt x="155258" y="69532"/>
                        <a:pt x="156210" y="69532"/>
                      </a:cubicBezTo>
                      <a:cubicBezTo>
                        <a:pt x="159067" y="66675"/>
                        <a:pt x="170498" y="61913"/>
                        <a:pt x="175260" y="58102"/>
                      </a:cubicBezTo>
                      <a:cubicBezTo>
                        <a:pt x="175260" y="58102"/>
                        <a:pt x="176212" y="57150"/>
                        <a:pt x="177165" y="57150"/>
                      </a:cubicBezTo>
                      <a:cubicBezTo>
                        <a:pt x="176212" y="56197"/>
                        <a:pt x="176212" y="55245"/>
                        <a:pt x="175260" y="54293"/>
                      </a:cubicBezTo>
                      <a:cubicBezTo>
                        <a:pt x="174308" y="54293"/>
                        <a:pt x="174308" y="54293"/>
                        <a:pt x="173355" y="54293"/>
                      </a:cubicBezTo>
                      <a:cubicBezTo>
                        <a:pt x="172403" y="53340"/>
                        <a:pt x="172403" y="52388"/>
                        <a:pt x="172403" y="49530"/>
                      </a:cubicBezTo>
                      <a:cubicBezTo>
                        <a:pt x="167640" y="52388"/>
                        <a:pt x="160973" y="56197"/>
                        <a:pt x="158115" y="57150"/>
                      </a:cubicBezTo>
                      <a:cubicBezTo>
                        <a:pt x="153353" y="59055"/>
                        <a:pt x="155258" y="59055"/>
                        <a:pt x="150495" y="59055"/>
                      </a:cubicBezTo>
                      <a:cubicBezTo>
                        <a:pt x="160973" y="46672"/>
                        <a:pt x="156210" y="23813"/>
                        <a:pt x="159067" y="12382"/>
                      </a:cubicBezTo>
                      <a:cubicBezTo>
                        <a:pt x="159067" y="11430"/>
                        <a:pt x="159067" y="10477"/>
                        <a:pt x="159067" y="9525"/>
                      </a:cubicBezTo>
                      <a:cubicBezTo>
                        <a:pt x="156210" y="11430"/>
                        <a:pt x="153353" y="12382"/>
                        <a:pt x="149542" y="12382"/>
                      </a:cubicBezTo>
                      <a:cubicBezTo>
                        <a:pt x="148590" y="12382"/>
                        <a:pt x="146685" y="12382"/>
                        <a:pt x="145733" y="12382"/>
                      </a:cubicBezTo>
                      <a:cubicBezTo>
                        <a:pt x="144780" y="16193"/>
                        <a:pt x="143828" y="20002"/>
                        <a:pt x="141923" y="22860"/>
                      </a:cubicBezTo>
                      <a:cubicBezTo>
                        <a:pt x="141923" y="28575"/>
                        <a:pt x="141923" y="34290"/>
                        <a:pt x="141923" y="38100"/>
                      </a:cubicBezTo>
                      <a:cubicBezTo>
                        <a:pt x="140970" y="43815"/>
                        <a:pt x="142875" y="44768"/>
                        <a:pt x="140017" y="52388"/>
                      </a:cubicBezTo>
                      <a:cubicBezTo>
                        <a:pt x="137160" y="60007"/>
                        <a:pt x="135255" y="67627"/>
                        <a:pt x="130492" y="74295"/>
                      </a:cubicBezTo>
                      <a:cubicBezTo>
                        <a:pt x="127635" y="79057"/>
                        <a:pt x="127635" y="80010"/>
                        <a:pt x="123825" y="84772"/>
                      </a:cubicBezTo>
                      <a:cubicBezTo>
                        <a:pt x="120015" y="89535"/>
                        <a:pt x="103823" y="94297"/>
                        <a:pt x="104775" y="92393"/>
                      </a:cubicBezTo>
                      <a:cubicBezTo>
                        <a:pt x="104775" y="89535"/>
                        <a:pt x="104775" y="88582"/>
                        <a:pt x="103823" y="84772"/>
                      </a:cubicBezTo>
                      <a:cubicBezTo>
                        <a:pt x="101917" y="80010"/>
                        <a:pt x="102870" y="77152"/>
                        <a:pt x="101917" y="73343"/>
                      </a:cubicBezTo>
                      <a:cubicBezTo>
                        <a:pt x="99060" y="62865"/>
                        <a:pt x="104775" y="45720"/>
                        <a:pt x="100965" y="33338"/>
                      </a:cubicBezTo>
                      <a:cubicBezTo>
                        <a:pt x="100013" y="29527"/>
                        <a:pt x="100013" y="26670"/>
                        <a:pt x="99060" y="23813"/>
                      </a:cubicBezTo>
                      <a:cubicBezTo>
                        <a:pt x="98107" y="21907"/>
                        <a:pt x="98107" y="18097"/>
                        <a:pt x="98107" y="15240"/>
                      </a:cubicBezTo>
                      <a:cubicBezTo>
                        <a:pt x="94298" y="13335"/>
                        <a:pt x="89535" y="8572"/>
                        <a:pt x="84773" y="1905"/>
                      </a:cubicBezTo>
                      <a:cubicBezTo>
                        <a:pt x="81915" y="1905"/>
                        <a:pt x="78105" y="952"/>
                        <a:pt x="75248" y="0"/>
                      </a:cubicBezTo>
                      <a:cubicBezTo>
                        <a:pt x="75248" y="1905"/>
                        <a:pt x="76200" y="3810"/>
                        <a:pt x="76200" y="5715"/>
                      </a:cubicBezTo>
                      <a:cubicBezTo>
                        <a:pt x="77153" y="18097"/>
                        <a:pt x="82867" y="30480"/>
                        <a:pt x="75248" y="42863"/>
                      </a:cubicBezTo>
                      <a:cubicBezTo>
                        <a:pt x="70485" y="50482"/>
                        <a:pt x="66675" y="46672"/>
                        <a:pt x="66675" y="58102"/>
                      </a:cubicBezTo>
                      <a:cubicBezTo>
                        <a:pt x="67628" y="51435"/>
                        <a:pt x="41910" y="51435"/>
                        <a:pt x="38100" y="43815"/>
                      </a:cubicBezTo>
                      <a:cubicBezTo>
                        <a:pt x="36195" y="40957"/>
                        <a:pt x="29528" y="36195"/>
                        <a:pt x="28575" y="27622"/>
                      </a:cubicBezTo>
                      <a:cubicBezTo>
                        <a:pt x="27622" y="20002"/>
                        <a:pt x="17145" y="10477"/>
                        <a:pt x="8572" y="5715"/>
                      </a:cubicBezTo>
                      <a:cubicBezTo>
                        <a:pt x="9525" y="6668"/>
                        <a:pt x="9525" y="8572"/>
                        <a:pt x="9525" y="9525"/>
                      </a:cubicBezTo>
                      <a:cubicBezTo>
                        <a:pt x="6667" y="7620"/>
                        <a:pt x="3810" y="9525"/>
                        <a:pt x="0" y="11430"/>
                      </a:cubicBezTo>
                      <a:close/>
                    </a:path>
                  </a:pathLst>
                </a:custGeom>
                <a:solidFill>
                  <a:srgbClr val="81654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05" name="Freeform: Shape 604">
                  <a:extLst>
                    <a:ext uri="{FF2B5EF4-FFF2-40B4-BE49-F238E27FC236}">
                      <a16:creationId xmlns:a16="http://schemas.microsoft.com/office/drawing/2014/main" id="{8403DC18-8C4C-4C5D-AD27-B1EE4C96CB73}"/>
                    </a:ext>
                  </a:extLst>
                </p:cNvPr>
                <p:cNvSpPr/>
                <p:nvPr/>
              </p:nvSpPr>
              <p:spPr>
                <a:xfrm>
                  <a:off x="5268660" y="3028949"/>
                  <a:ext cx="370139" cy="269354"/>
                </a:xfrm>
                <a:custGeom>
                  <a:avLst/>
                  <a:gdLst>
                    <a:gd name="connsiteX0" fmla="*/ 365377 w 370139"/>
                    <a:gd name="connsiteY0" fmla="*/ 169545 h 269354"/>
                    <a:gd name="connsiteX1" fmla="*/ 365377 w 370139"/>
                    <a:gd name="connsiteY1" fmla="*/ 169545 h 269354"/>
                    <a:gd name="connsiteX2" fmla="*/ 370140 w 370139"/>
                    <a:gd name="connsiteY2" fmla="*/ 149543 h 269354"/>
                    <a:gd name="connsiteX3" fmla="*/ 368235 w 370139"/>
                    <a:gd name="connsiteY3" fmla="*/ 132398 h 269354"/>
                    <a:gd name="connsiteX4" fmla="*/ 350137 w 370139"/>
                    <a:gd name="connsiteY4" fmla="*/ 114300 h 269354"/>
                    <a:gd name="connsiteX5" fmla="*/ 336802 w 370139"/>
                    <a:gd name="connsiteY5" fmla="*/ 112395 h 269354"/>
                    <a:gd name="connsiteX6" fmla="*/ 324420 w 370139"/>
                    <a:gd name="connsiteY6" fmla="*/ 115252 h 269354"/>
                    <a:gd name="connsiteX7" fmla="*/ 315847 w 370139"/>
                    <a:gd name="connsiteY7" fmla="*/ 90488 h 269354"/>
                    <a:gd name="connsiteX8" fmla="*/ 315847 w 370139"/>
                    <a:gd name="connsiteY8" fmla="*/ 90488 h 269354"/>
                    <a:gd name="connsiteX9" fmla="*/ 286320 w 370139"/>
                    <a:gd name="connsiteY9" fmla="*/ 69532 h 269354"/>
                    <a:gd name="connsiteX10" fmla="*/ 286320 w 370139"/>
                    <a:gd name="connsiteY10" fmla="*/ 38100 h 269354"/>
                    <a:gd name="connsiteX11" fmla="*/ 252030 w 370139"/>
                    <a:gd name="connsiteY11" fmla="*/ 37148 h 269354"/>
                    <a:gd name="connsiteX12" fmla="*/ 248220 w 370139"/>
                    <a:gd name="connsiteY12" fmla="*/ 23813 h 269354"/>
                    <a:gd name="connsiteX13" fmla="*/ 238695 w 370139"/>
                    <a:gd name="connsiteY13" fmla="*/ 11430 h 269354"/>
                    <a:gd name="connsiteX14" fmla="*/ 207262 w 370139"/>
                    <a:gd name="connsiteY14" fmla="*/ 0 h 269354"/>
                    <a:gd name="connsiteX15" fmla="*/ 164400 w 370139"/>
                    <a:gd name="connsiteY15" fmla="*/ 31432 h 269354"/>
                    <a:gd name="connsiteX16" fmla="*/ 119632 w 370139"/>
                    <a:gd name="connsiteY16" fmla="*/ 69532 h 269354"/>
                    <a:gd name="connsiteX17" fmla="*/ 119632 w 370139"/>
                    <a:gd name="connsiteY17" fmla="*/ 69532 h 269354"/>
                    <a:gd name="connsiteX18" fmla="*/ 109155 w 370139"/>
                    <a:gd name="connsiteY18" fmla="*/ 91440 h 269354"/>
                    <a:gd name="connsiteX19" fmla="*/ 109155 w 370139"/>
                    <a:gd name="connsiteY19" fmla="*/ 93345 h 269354"/>
                    <a:gd name="connsiteX20" fmla="*/ 88200 w 370139"/>
                    <a:gd name="connsiteY20" fmla="*/ 80963 h 269354"/>
                    <a:gd name="connsiteX21" fmla="*/ 46290 w 370139"/>
                    <a:gd name="connsiteY21" fmla="*/ 86677 h 269354"/>
                    <a:gd name="connsiteX22" fmla="*/ 42480 w 370139"/>
                    <a:gd name="connsiteY22" fmla="*/ 91440 h 269354"/>
                    <a:gd name="connsiteX23" fmla="*/ 35812 w 370139"/>
                    <a:gd name="connsiteY23" fmla="*/ 114300 h 269354"/>
                    <a:gd name="connsiteX24" fmla="*/ 41527 w 370139"/>
                    <a:gd name="connsiteY24" fmla="*/ 132398 h 269354"/>
                    <a:gd name="connsiteX25" fmla="*/ 30097 w 370139"/>
                    <a:gd name="connsiteY25" fmla="*/ 139065 h 269354"/>
                    <a:gd name="connsiteX26" fmla="*/ 27240 w 370139"/>
                    <a:gd name="connsiteY26" fmla="*/ 156210 h 269354"/>
                    <a:gd name="connsiteX27" fmla="*/ 11047 w 370139"/>
                    <a:gd name="connsiteY27" fmla="*/ 160020 h 269354"/>
                    <a:gd name="connsiteX28" fmla="*/ 3427 w 370139"/>
                    <a:gd name="connsiteY28" fmla="*/ 166688 h 269354"/>
                    <a:gd name="connsiteX29" fmla="*/ 570 w 370139"/>
                    <a:gd name="connsiteY29" fmla="*/ 175260 h 269354"/>
                    <a:gd name="connsiteX30" fmla="*/ 2475 w 370139"/>
                    <a:gd name="connsiteY30" fmla="*/ 196215 h 269354"/>
                    <a:gd name="connsiteX31" fmla="*/ 11047 w 370139"/>
                    <a:gd name="connsiteY31" fmla="*/ 207645 h 269354"/>
                    <a:gd name="connsiteX32" fmla="*/ 16762 w 370139"/>
                    <a:gd name="connsiteY32" fmla="*/ 211455 h 269354"/>
                    <a:gd name="connsiteX33" fmla="*/ 15810 w 370139"/>
                    <a:gd name="connsiteY33" fmla="*/ 216218 h 269354"/>
                    <a:gd name="connsiteX34" fmla="*/ 16762 w 370139"/>
                    <a:gd name="connsiteY34" fmla="*/ 220980 h 269354"/>
                    <a:gd name="connsiteX35" fmla="*/ 24382 w 370139"/>
                    <a:gd name="connsiteY35" fmla="*/ 240030 h 269354"/>
                    <a:gd name="connsiteX36" fmla="*/ 68197 w 370139"/>
                    <a:gd name="connsiteY36" fmla="*/ 259080 h 269354"/>
                    <a:gd name="connsiteX37" fmla="*/ 80580 w 370139"/>
                    <a:gd name="connsiteY37" fmla="*/ 249555 h 269354"/>
                    <a:gd name="connsiteX38" fmla="*/ 97725 w 370139"/>
                    <a:gd name="connsiteY38" fmla="*/ 265748 h 269354"/>
                    <a:gd name="connsiteX39" fmla="*/ 110107 w 370139"/>
                    <a:gd name="connsiteY39" fmla="*/ 253365 h 269354"/>
                    <a:gd name="connsiteX40" fmla="*/ 110107 w 370139"/>
                    <a:gd name="connsiteY40" fmla="*/ 252413 h 269354"/>
                    <a:gd name="connsiteX41" fmla="*/ 111060 w 370139"/>
                    <a:gd name="connsiteY41" fmla="*/ 252413 h 269354"/>
                    <a:gd name="connsiteX42" fmla="*/ 112012 w 370139"/>
                    <a:gd name="connsiteY42" fmla="*/ 253365 h 269354"/>
                    <a:gd name="connsiteX43" fmla="*/ 118680 w 370139"/>
                    <a:gd name="connsiteY43" fmla="*/ 259080 h 269354"/>
                    <a:gd name="connsiteX44" fmla="*/ 148207 w 370139"/>
                    <a:gd name="connsiteY44" fmla="*/ 251460 h 269354"/>
                    <a:gd name="connsiteX45" fmla="*/ 155827 w 370139"/>
                    <a:gd name="connsiteY45" fmla="*/ 232410 h 269354"/>
                    <a:gd name="connsiteX46" fmla="*/ 156780 w 370139"/>
                    <a:gd name="connsiteY46" fmla="*/ 229552 h 269354"/>
                    <a:gd name="connsiteX47" fmla="*/ 172020 w 370139"/>
                    <a:gd name="connsiteY47" fmla="*/ 223838 h 269354"/>
                    <a:gd name="connsiteX48" fmla="*/ 184402 w 370139"/>
                    <a:gd name="connsiteY48" fmla="*/ 198120 h 269354"/>
                    <a:gd name="connsiteX49" fmla="*/ 204405 w 370139"/>
                    <a:gd name="connsiteY49" fmla="*/ 206693 h 269354"/>
                    <a:gd name="connsiteX50" fmla="*/ 205357 w 370139"/>
                    <a:gd name="connsiteY50" fmla="*/ 213360 h 269354"/>
                    <a:gd name="connsiteX51" fmla="*/ 221550 w 370139"/>
                    <a:gd name="connsiteY51" fmla="*/ 240030 h 269354"/>
                    <a:gd name="connsiteX52" fmla="*/ 270127 w 370139"/>
                    <a:gd name="connsiteY52" fmla="*/ 236220 h 269354"/>
                    <a:gd name="connsiteX53" fmla="*/ 276795 w 370139"/>
                    <a:gd name="connsiteY53" fmla="*/ 247650 h 269354"/>
                    <a:gd name="connsiteX54" fmla="*/ 290130 w 370139"/>
                    <a:gd name="connsiteY54" fmla="*/ 247650 h 269354"/>
                    <a:gd name="connsiteX55" fmla="*/ 296797 w 370139"/>
                    <a:gd name="connsiteY55" fmla="*/ 258127 h 269354"/>
                    <a:gd name="connsiteX56" fmla="*/ 338707 w 370139"/>
                    <a:gd name="connsiteY56" fmla="*/ 266700 h 269354"/>
                    <a:gd name="connsiteX57" fmla="*/ 362520 w 370139"/>
                    <a:gd name="connsiteY57" fmla="*/ 231458 h 269354"/>
                    <a:gd name="connsiteX58" fmla="*/ 353947 w 370139"/>
                    <a:gd name="connsiteY58" fmla="*/ 209550 h 269354"/>
                    <a:gd name="connsiteX59" fmla="*/ 353947 w 370139"/>
                    <a:gd name="connsiteY59" fmla="*/ 202883 h 269354"/>
                    <a:gd name="connsiteX60" fmla="*/ 359662 w 370139"/>
                    <a:gd name="connsiteY60" fmla="*/ 193358 h 269354"/>
                    <a:gd name="connsiteX61" fmla="*/ 352042 w 370139"/>
                    <a:gd name="connsiteY61" fmla="*/ 180023 h 269354"/>
                    <a:gd name="connsiteX62" fmla="*/ 365377 w 370139"/>
                    <a:gd name="connsiteY62" fmla="*/ 169545 h 2693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</a:cxnLst>
                  <a:rect l="l" t="t" r="r" b="b"/>
                  <a:pathLst>
                    <a:path w="370139" h="269354">
                      <a:moveTo>
                        <a:pt x="365377" y="169545"/>
                      </a:moveTo>
                      <a:cubicBezTo>
                        <a:pt x="365377" y="168593"/>
                        <a:pt x="365377" y="168593"/>
                        <a:pt x="365377" y="169545"/>
                      </a:cubicBezTo>
                      <a:cubicBezTo>
                        <a:pt x="369187" y="162877"/>
                        <a:pt x="370140" y="156210"/>
                        <a:pt x="370140" y="149543"/>
                      </a:cubicBezTo>
                      <a:cubicBezTo>
                        <a:pt x="370140" y="143827"/>
                        <a:pt x="370140" y="138113"/>
                        <a:pt x="368235" y="132398"/>
                      </a:cubicBezTo>
                      <a:cubicBezTo>
                        <a:pt x="365377" y="123825"/>
                        <a:pt x="358710" y="117157"/>
                        <a:pt x="350137" y="114300"/>
                      </a:cubicBezTo>
                      <a:cubicBezTo>
                        <a:pt x="345375" y="112395"/>
                        <a:pt x="340612" y="112395"/>
                        <a:pt x="336802" y="112395"/>
                      </a:cubicBezTo>
                      <a:cubicBezTo>
                        <a:pt x="333945" y="112395"/>
                        <a:pt x="327277" y="116205"/>
                        <a:pt x="324420" y="115252"/>
                      </a:cubicBezTo>
                      <a:cubicBezTo>
                        <a:pt x="328230" y="105727"/>
                        <a:pt x="324420" y="96202"/>
                        <a:pt x="315847" y="90488"/>
                      </a:cubicBezTo>
                      <a:lnTo>
                        <a:pt x="315847" y="90488"/>
                      </a:lnTo>
                      <a:cubicBezTo>
                        <a:pt x="306322" y="72390"/>
                        <a:pt x="286320" y="69532"/>
                        <a:pt x="286320" y="69532"/>
                      </a:cubicBezTo>
                      <a:cubicBezTo>
                        <a:pt x="286320" y="69532"/>
                        <a:pt x="302512" y="50482"/>
                        <a:pt x="286320" y="38100"/>
                      </a:cubicBezTo>
                      <a:cubicBezTo>
                        <a:pt x="270127" y="25718"/>
                        <a:pt x="252030" y="37148"/>
                        <a:pt x="252030" y="37148"/>
                      </a:cubicBezTo>
                      <a:cubicBezTo>
                        <a:pt x="253935" y="36195"/>
                        <a:pt x="249172" y="25718"/>
                        <a:pt x="248220" y="23813"/>
                      </a:cubicBezTo>
                      <a:cubicBezTo>
                        <a:pt x="246315" y="19050"/>
                        <a:pt x="242505" y="15240"/>
                        <a:pt x="238695" y="11430"/>
                      </a:cubicBezTo>
                      <a:cubicBezTo>
                        <a:pt x="230122" y="3810"/>
                        <a:pt x="218692" y="0"/>
                        <a:pt x="207262" y="0"/>
                      </a:cubicBezTo>
                      <a:cubicBezTo>
                        <a:pt x="187260" y="952"/>
                        <a:pt x="165352" y="13335"/>
                        <a:pt x="164400" y="31432"/>
                      </a:cubicBezTo>
                      <a:cubicBezTo>
                        <a:pt x="164400" y="31432"/>
                        <a:pt x="117727" y="34290"/>
                        <a:pt x="119632" y="69532"/>
                      </a:cubicBezTo>
                      <a:lnTo>
                        <a:pt x="119632" y="69532"/>
                      </a:lnTo>
                      <a:cubicBezTo>
                        <a:pt x="108202" y="74295"/>
                        <a:pt x="108202" y="84773"/>
                        <a:pt x="109155" y="91440"/>
                      </a:cubicBezTo>
                      <a:cubicBezTo>
                        <a:pt x="109155" y="92393"/>
                        <a:pt x="109155" y="92393"/>
                        <a:pt x="109155" y="93345"/>
                      </a:cubicBezTo>
                      <a:cubicBezTo>
                        <a:pt x="110107" y="87630"/>
                        <a:pt x="92010" y="81915"/>
                        <a:pt x="88200" y="80963"/>
                      </a:cubicBezTo>
                      <a:cubicBezTo>
                        <a:pt x="74865" y="78105"/>
                        <a:pt x="56767" y="78105"/>
                        <a:pt x="46290" y="86677"/>
                      </a:cubicBezTo>
                      <a:cubicBezTo>
                        <a:pt x="44385" y="88582"/>
                        <a:pt x="43432" y="89535"/>
                        <a:pt x="42480" y="91440"/>
                      </a:cubicBezTo>
                      <a:cubicBezTo>
                        <a:pt x="37717" y="98107"/>
                        <a:pt x="35812" y="106680"/>
                        <a:pt x="35812" y="114300"/>
                      </a:cubicBezTo>
                      <a:cubicBezTo>
                        <a:pt x="35812" y="116205"/>
                        <a:pt x="39622" y="132398"/>
                        <a:pt x="41527" y="132398"/>
                      </a:cubicBezTo>
                      <a:cubicBezTo>
                        <a:pt x="36765" y="133350"/>
                        <a:pt x="32002" y="135255"/>
                        <a:pt x="30097" y="139065"/>
                      </a:cubicBezTo>
                      <a:cubicBezTo>
                        <a:pt x="27240" y="144780"/>
                        <a:pt x="26287" y="150495"/>
                        <a:pt x="27240" y="156210"/>
                      </a:cubicBezTo>
                      <a:cubicBezTo>
                        <a:pt x="21525" y="155258"/>
                        <a:pt x="15810" y="157163"/>
                        <a:pt x="11047" y="160020"/>
                      </a:cubicBezTo>
                      <a:cubicBezTo>
                        <a:pt x="8190" y="161925"/>
                        <a:pt x="5332" y="163830"/>
                        <a:pt x="3427" y="166688"/>
                      </a:cubicBezTo>
                      <a:cubicBezTo>
                        <a:pt x="1522" y="169545"/>
                        <a:pt x="570" y="172402"/>
                        <a:pt x="570" y="175260"/>
                      </a:cubicBezTo>
                      <a:cubicBezTo>
                        <a:pt x="-383" y="181927"/>
                        <a:pt x="-383" y="189548"/>
                        <a:pt x="2475" y="196215"/>
                      </a:cubicBezTo>
                      <a:cubicBezTo>
                        <a:pt x="4380" y="200977"/>
                        <a:pt x="7237" y="204788"/>
                        <a:pt x="11047" y="207645"/>
                      </a:cubicBezTo>
                      <a:cubicBezTo>
                        <a:pt x="12952" y="208598"/>
                        <a:pt x="15810" y="210502"/>
                        <a:pt x="16762" y="211455"/>
                      </a:cubicBezTo>
                      <a:cubicBezTo>
                        <a:pt x="16762" y="212408"/>
                        <a:pt x="15810" y="215265"/>
                        <a:pt x="15810" y="216218"/>
                      </a:cubicBezTo>
                      <a:cubicBezTo>
                        <a:pt x="15810" y="218123"/>
                        <a:pt x="15810" y="219075"/>
                        <a:pt x="16762" y="220980"/>
                      </a:cubicBezTo>
                      <a:cubicBezTo>
                        <a:pt x="18667" y="227648"/>
                        <a:pt x="19620" y="234315"/>
                        <a:pt x="24382" y="240030"/>
                      </a:cubicBezTo>
                      <a:cubicBezTo>
                        <a:pt x="34860" y="253365"/>
                        <a:pt x="50100" y="266700"/>
                        <a:pt x="68197" y="259080"/>
                      </a:cubicBezTo>
                      <a:cubicBezTo>
                        <a:pt x="72960" y="257175"/>
                        <a:pt x="77722" y="253365"/>
                        <a:pt x="80580" y="249555"/>
                      </a:cubicBezTo>
                      <a:cubicBezTo>
                        <a:pt x="80580" y="249555"/>
                        <a:pt x="79627" y="266700"/>
                        <a:pt x="97725" y="265748"/>
                      </a:cubicBezTo>
                      <a:cubicBezTo>
                        <a:pt x="104392" y="264795"/>
                        <a:pt x="109155" y="260985"/>
                        <a:pt x="110107" y="253365"/>
                      </a:cubicBezTo>
                      <a:cubicBezTo>
                        <a:pt x="110107" y="253365"/>
                        <a:pt x="110107" y="253365"/>
                        <a:pt x="110107" y="252413"/>
                      </a:cubicBezTo>
                      <a:cubicBezTo>
                        <a:pt x="110107" y="252413"/>
                        <a:pt x="111060" y="252413"/>
                        <a:pt x="111060" y="252413"/>
                      </a:cubicBezTo>
                      <a:cubicBezTo>
                        <a:pt x="111060" y="252413"/>
                        <a:pt x="112012" y="253365"/>
                        <a:pt x="112012" y="253365"/>
                      </a:cubicBezTo>
                      <a:cubicBezTo>
                        <a:pt x="113917" y="256223"/>
                        <a:pt x="115822" y="258127"/>
                        <a:pt x="118680" y="259080"/>
                      </a:cubicBezTo>
                      <a:cubicBezTo>
                        <a:pt x="128205" y="261938"/>
                        <a:pt x="140587" y="256223"/>
                        <a:pt x="148207" y="251460"/>
                      </a:cubicBezTo>
                      <a:cubicBezTo>
                        <a:pt x="148207" y="251460"/>
                        <a:pt x="158685" y="246698"/>
                        <a:pt x="155827" y="232410"/>
                      </a:cubicBezTo>
                      <a:cubicBezTo>
                        <a:pt x="155827" y="231458"/>
                        <a:pt x="155827" y="230505"/>
                        <a:pt x="156780" y="229552"/>
                      </a:cubicBezTo>
                      <a:cubicBezTo>
                        <a:pt x="158685" y="229552"/>
                        <a:pt x="162495" y="228600"/>
                        <a:pt x="172020" y="223838"/>
                      </a:cubicBezTo>
                      <a:cubicBezTo>
                        <a:pt x="187260" y="216218"/>
                        <a:pt x="184402" y="198120"/>
                        <a:pt x="184402" y="198120"/>
                      </a:cubicBezTo>
                      <a:cubicBezTo>
                        <a:pt x="189165" y="209550"/>
                        <a:pt x="198690" y="208598"/>
                        <a:pt x="204405" y="206693"/>
                      </a:cubicBezTo>
                      <a:cubicBezTo>
                        <a:pt x="204405" y="208598"/>
                        <a:pt x="204405" y="210502"/>
                        <a:pt x="205357" y="213360"/>
                      </a:cubicBezTo>
                      <a:cubicBezTo>
                        <a:pt x="203452" y="220027"/>
                        <a:pt x="204405" y="231458"/>
                        <a:pt x="221550" y="240030"/>
                      </a:cubicBezTo>
                      <a:cubicBezTo>
                        <a:pt x="237742" y="248602"/>
                        <a:pt x="255840" y="247650"/>
                        <a:pt x="270127" y="236220"/>
                      </a:cubicBezTo>
                      <a:cubicBezTo>
                        <a:pt x="269175" y="240983"/>
                        <a:pt x="272032" y="245745"/>
                        <a:pt x="276795" y="247650"/>
                      </a:cubicBezTo>
                      <a:cubicBezTo>
                        <a:pt x="280605" y="249555"/>
                        <a:pt x="285367" y="248602"/>
                        <a:pt x="290130" y="247650"/>
                      </a:cubicBezTo>
                      <a:cubicBezTo>
                        <a:pt x="291082" y="251460"/>
                        <a:pt x="292987" y="255270"/>
                        <a:pt x="296797" y="258127"/>
                      </a:cubicBezTo>
                      <a:cubicBezTo>
                        <a:pt x="307275" y="268605"/>
                        <a:pt x="324420" y="272415"/>
                        <a:pt x="338707" y="266700"/>
                      </a:cubicBezTo>
                      <a:cubicBezTo>
                        <a:pt x="352995" y="260985"/>
                        <a:pt x="362520" y="246698"/>
                        <a:pt x="362520" y="231458"/>
                      </a:cubicBezTo>
                      <a:cubicBezTo>
                        <a:pt x="362520" y="223838"/>
                        <a:pt x="359662" y="215265"/>
                        <a:pt x="353947" y="209550"/>
                      </a:cubicBezTo>
                      <a:cubicBezTo>
                        <a:pt x="349185" y="205740"/>
                        <a:pt x="349185" y="206693"/>
                        <a:pt x="353947" y="202883"/>
                      </a:cubicBezTo>
                      <a:cubicBezTo>
                        <a:pt x="356805" y="200025"/>
                        <a:pt x="359662" y="197168"/>
                        <a:pt x="359662" y="193358"/>
                      </a:cubicBezTo>
                      <a:cubicBezTo>
                        <a:pt x="360615" y="187643"/>
                        <a:pt x="357757" y="181927"/>
                        <a:pt x="352042" y="180023"/>
                      </a:cubicBezTo>
                      <a:cubicBezTo>
                        <a:pt x="356805" y="179070"/>
                        <a:pt x="362520" y="174308"/>
                        <a:pt x="365377" y="169545"/>
                      </a:cubicBezTo>
                      <a:close/>
                    </a:path>
                  </a:pathLst>
                </a:custGeom>
                <a:solidFill>
                  <a:srgbClr val="75B34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06" name="Freeform: Shape 605">
                  <a:extLst>
                    <a:ext uri="{FF2B5EF4-FFF2-40B4-BE49-F238E27FC236}">
                      <a16:creationId xmlns:a16="http://schemas.microsoft.com/office/drawing/2014/main" id="{49290349-C715-40CE-AF2F-52CB501A8487}"/>
                    </a:ext>
                  </a:extLst>
                </p:cNvPr>
                <p:cNvSpPr/>
                <p:nvPr/>
              </p:nvSpPr>
              <p:spPr>
                <a:xfrm>
                  <a:off x="5268660" y="3186112"/>
                  <a:ext cx="362519" cy="113144"/>
                </a:xfrm>
                <a:custGeom>
                  <a:avLst/>
                  <a:gdLst>
                    <a:gd name="connsiteX0" fmla="*/ 354900 w 362519"/>
                    <a:gd name="connsiteY0" fmla="*/ 54293 h 113144"/>
                    <a:gd name="connsiteX1" fmla="*/ 337755 w 362519"/>
                    <a:gd name="connsiteY1" fmla="*/ 68580 h 113144"/>
                    <a:gd name="connsiteX2" fmla="*/ 295845 w 362519"/>
                    <a:gd name="connsiteY2" fmla="*/ 60007 h 113144"/>
                    <a:gd name="connsiteX3" fmla="*/ 289177 w 362519"/>
                    <a:gd name="connsiteY3" fmla="*/ 49530 h 113144"/>
                    <a:gd name="connsiteX4" fmla="*/ 275842 w 362519"/>
                    <a:gd name="connsiteY4" fmla="*/ 49530 h 113144"/>
                    <a:gd name="connsiteX5" fmla="*/ 269175 w 362519"/>
                    <a:gd name="connsiteY5" fmla="*/ 38100 h 113144"/>
                    <a:gd name="connsiteX6" fmla="*/ 220597 w 362519"/>
                    <a:gd name="connsiteY6" fmla="*/ 41910 h 113144"/>
                    <a:gd name="connsiteX7" fmla="*/ 204405 w 362519"/>
                    <a:gd name="connsiteY7" fmla="*/ 15240 h 113144"/>
                    <a:gd name="connsiteX8" fmla="*/ 203452 w 362519"/>
                    <a:gd name="connsiteY8" fmla="*/ 8573 h 113144"/>
                    <a:gd name="connsiteX9" fmla="*/ 183450 w 362519"/>
                    <a:gd name="connsiteY9" fmla="*/ 0 h 113144"/>
                    <a:gd name="connsiteX10" fmla="*/ 171067 w 362519"/>
                    <a:gd name="connsiteY10" fmla="*/ 25718 h 113144"/>
                    <a:gd name="connsiteX11" fmla="*/ 155827 w 362519"/>
                    <a:gd name="connsiteY11" fmla="*/ 31432 h 113144"/>
                    <a:gd name="connsiteX12" fmla="*/ 154875 w 362519"/>
                    <a:gd name="connsiteY12" fmla="*/ 34290 h 113144"/>
                    <a:gd name="connsiteX13" fmla="*/ 147255 w 362519"/>
                    <a:gd name="connsiteY13" fmla="*/ 53340 h 113144"/>
                    <a:gd name="connsiteX14" fmla="*/ 117727 w 362519"/>
                    <a:gd name="connsiteY14" fmla="*/ 60960 h 113144"/>
                    <a:gd name="connsiteX15" fmla="*/ 111060 w 362519"/>
                    <a:gd name="connsiteY15" fmla="*/ 55245 h 113144"/>
                    <a:gd name="connsiteX16" fmla="*/ 110107 w 362519"/>
                    <a:gd name="connsiteY16" fmla="*/ 54293 h 113144"/>
                    <a:gd name="connsiteX17" fmla="*/ 109155 w 362519"/>
                    <a:gd name="connsiteY17" fmla="*/ 54293 h 113144"/>
                    <a:gd name="connsiteX18" fmla="*/ 109155 w 362519"/>
                    <a:gd name="connsiteY18" fmla="*/ 55245 h 113144"/>
                    <a:gd name="connsiteX19" fmla="*/ 96772 w 362519"/>
                    <a:gd name="connsiteY19" fmla="*/ 67627 h 113144"/>
                    <a:gd name="connsiteX20" fmla="*/ 79627 w 362519"/>
                    <a:gd name="connsiteY20" fmla="*/ 51435 h 113144"/>
                    <a:gd name="connsiteX21" fmla="*/ 67245 w 362519"/>
                    <a:gd name="connsiteY21" fmla="*/ 60960 h 113144"/>
                    <a:gd name="connsiteX22" fmla="*/ 23430 w 362519"/>
                    <a:gd name="connsiteY22" fmla="*/ 41910 h 113144"/>
                    <a:gd name="connsiteX23" fmla="*/ 15810 w 362519"/>
                    <a:gd name="connsiteY23" fmla="*/ 22860 h 113144"/>
                    <a:gd name="connsiteX24" fmla="*/ 14857 w 362519"/>
                    <a:gd name="connsiteY24" fmla="*/ 19050 h 113144"/>
                    <a:gd name="connsiteX25" fmla="*/ 14857 w 362519"/>
                    <a:gd name="connsiteY25" fmla="*/ 16193 h 113144"/>
                    <a:gd name="connsiteX26" fmla="*/ 14857 w 362519"/>
                    <a:gd name="connsiteY26" fmla="*/ 14288 h 113144"/>
                    <a:gd name="connsiteX27" fmla="*/ 18667 w 362519"/>
                    <a:gd name="connsiteY27" fmla="*/ 952 h 113144"/>
                    <a:gd name="connsiteX28" fmla="*/ 9142 w 362519"/>
                    <a:gd name="connsiteY28" fmla="*/ 4763 h 113144"/>
                    <a:gd name="connsiteX29" fmla="*/ 5332 w 362519"/>
                    <a:gd name="connsiteY29" fmla="*/ 7620 h 113144"/>
                    <a:gd name="connsiteX30" fmla="*/ 5332 w 362519"/>
                    <a:gd name="connsiteY30" fmla="*/ 7620 h 113144"/>
                    <a:gd name="connsiteX31" fmla="*/ 4380 w 362519"/>
                    <a:gd name="connsiteY31" fmla="*/ 8573 h 113144"/>
                    <a:gd name="connsiteX32" fmla="*/ 4380 w 362519"/>
                    <a:gd name="connsiteY32" fmla="*/ 8573 h 113144"/>
                    <a:gd name="connsiteX33" fmla="*/ 3427 w 362519"/>
                    <a:gd name="connsiteY33" fmla="*/ 9525 h 113144"/>
                    <a:gd name="connsiteX34" fmla="*/ 3427 w 362519"/>
                    <a:gd name="connsiteY34" fmla="*/ 9525 h 113144"/>
                    <a:gd name="connsiteX35" fmla="*/ 2475 w 362519"/>
                    <a:gd name="connsiteY35" fmla="*/ 10477 h 113144"/>
                    <a:gd name="connsiteX36" fmla="*/ 1522 w 362519"/>
                    <a:gd name="connsiteY36" fmla="*/ 11430 h 113144"/>
                    <a:gd name="connsiteX37" fmla="*/ 1522 w 362519"/>
                    <a:gd name="connsiteY37" fmla="*/ 11430 h 113144"/>
                    <a:gd name="connsiteX38" fmla="*/ 1522 w 362519"/>
                    <a:gd name="connsiteY38" fmla="*/ 12382 h 113144"/>
                    <a:gd name="connsiteX39" fmla="*/ 1522 w 362519"/>
                    <a:gd name="connsiteY39" fmla="*/ 12382 h 113144"/>
                    <a:gd name="connsiteX40" fmla="*/ 1522 w 362519"/>
                    <a:gd name="connsiteY40" fmla="*/ 13335 h 113144"/>
                    <a:gd name="connsiteX41" fmla="*/ 1522 w 362519"/>
                    <a:gd name="connsiteY41" fmla="*/ 13335 h 113144"/>
                    <a:gd name="connsiteX42" fmla="*/ 1522 w 362519"/>
                    <a:gd name="connsiteY42" fmla="*/ 14288 h 113144"/>
                    <a:gd name="connsiteX43" fmla="*/ 1522 w 362519"/>
                    <a:gd name="connsiteY43" fmla="*/ 14288 h 113144"/>
                    <a:gd name="connsiteX44" fmla="*/ 1522 w 362519"/>
                    <a:gd name="connsiteY44" fmla="*/ 15240 h 113144"/>
                    <a:gd name="connsiteX45" fmla="*/ 1522 w 362519"/>
                    <a:gd name="connsiteY45" fmla="*/ 16193 h 113144"/>
                    <a:gd name="connsiteX46" fmla="*/ 1522 w 362519"/>
                    <a:gd name="connsiteY46" fmla="*/ 16193 h 113144"/>
                    <a:gd name="connsiteX47" fmla="*/ 570 w 362519"/>
                    <a:gd name="connsiteY47" fmla="*/ 19050 h 113144"/>
                    <a:gd name="connsiteX48" fmla="*/ 2475 w 362519"/>
                    <a:gd name="connsiteY48" fmla="*/ 40005 h 113144"/>
                    <a:gd name="connsiteX49" fmla="*/ 11047 w 362519"/>
                    <a:gd name="connsiteY49" fmla="*/ 51435 h 113144"/>
                    <a:gd name="connsiteX50" fmla="*/ 16762 w 362519"/>
                    <a:gd name="connsiteY50" fmla="*/ 55245 h 113144"/>
                    <a:gd name="connsiteX51" fmla="*/ 15810 w 362519"/>
                    <a:gd name="connsiteY51" fmla="*/ 60007 h 113144"/>
                    <a:gd name="connsiteX52" fmla="*/ 16762 w 362519"/>
                    <a:gd name="connsiteY52" fmla="*/ 64770 h 113144"/>
                    <a:gd name="connsiteX53" fmla="*/ 24382 w 362519"/>
                    <a:gd name="connsiteY53" fmla="*/ 83820 h 113144"/>
                    <a:gd name="connsiteX54" fmla="*/ 68197 w 362519"/>
                    <a:gd name="connsiteY54" fmla="*/ 102870 h 113144"/>
                    <a:gd name="connsiteX55" fmla="*/ 80580 w 362519"/>
                    <a:gd name="connsiteY55" fmla="*/ 93345 h 113144"/>
                    <a:gd name="connsiteX56" fmla="*/ 97725 w 362519"/>
                    <a:gd name="connsiteY56" fmla="*/ 109538 h 113144"/>
                    <a:gd name="connsiteX57" fmla="*/ 110107 w 362519"/>
                    <a:gd name="connsiteY57" fmla="*/ 97155 h 113144"/>
                    <a:gd name="connsiteX58" fmla="*/ 110107 w 362519"/>
                    <a:gd name="connsiteY58" fmla="*/ 96202 h 113144"/>
                    <a:gd name="connsiteX59" fmla="*/ 111060 w 362519"/>
                    <a:gd name="connsiteY59" fmla="*/ 96202 h 113144"/>
                    <a:gd name="connsiteX60" fmla="*/ 112012 w 362519"/>
                    <a:gd name="connsiteY60" fmla="*/ 97155 h 113144"/>
                    <a:gd name="connsiteX61" fmla="*/ 118680 w 362519"/>
                    <a:gd name="connsiteY61" fmla="*/ 102870 h 113144"/>
                    <a:gd name="connsiteX62" fmla="*/ 148207 w 362519"/>
                    <a:gd name="connsiteY62" fmla="*/ 95250 h 113144"/>
                    <a:gd name="connsiteX63" fmla="*/ 155827 w 362519"/>
                    <a:gd name="connsiteY63" fmla="*/ 76200 h 113144"/>
                    <a:gd name="connsiteX64" fmla="*/ 156780 w 362519"/>
                    <a:gd name="connsiteY64" fmla="*/ 73343 h 113144"/>
                    <a:gd name="connsiteX65" fmla="*/ 172020 w 362519"/>
                    <a:gd name="connsiteY65" fmla="*/ 67627 h 113144"/>
                    <a:gd name="connsiteX66" fmla="*/ 184402 w 362519"/>
                    <a:gd name="connsiteY66" fmla="*/ 41910 h 113144"/>
                    <a:gd name="connsiteX67" fmla="*/ 204405 w 362519"/>
                    <a:gd name="connsiteY67" fmla="*/ 50482 h 113144"/>
                    <a:gd name="connsiteX68" fmla="*/ 205357 w 362519"/>
                    <a:gd name="connsiteY68" fmla="*/ 57150 h 113144"/>
                    <a:gd name="connsiteX69" fmla="*/ 221550 w 362519"/>
                    <a:gd name="connsiteY69" fmla="*/ 83820 h 113144"/>
                    <a:gd name="connsiteX70" fmla="*/ 270127 w 362519"/>
                    <a:gd name="connsiteY70" fmla="*/ 80010 h 113144"/>
                    <a:gd name="connsiteX71" fmla="*/ 276795 w 362519"/>
                    <a:gd name="connsiteY71" fmla="*/ 91440 h 113144"/>
                    <a:gd name="connsiteX72" fmla="*/ 290130 w 362519"/>
                    <a:gd name="connsiteY72" fmla="*/ 91440 h 113144"/>
                    <a:gd name="connsiteX73" fmla="*/ 296797 w 362519"/>
                    <a:gd name="connsiteY73" fmla="*/ 101918 h 113144"/>
                    <a:gd name="connsiteX74" fmla="*/ 338707 w 362519"/>
                    <a:gd name="connsiteY74" fmla="*/ 110490 h 113144"/>
                    <a:gd name="connsiteX75" fmla="*/ 362520 w 362519"/>
                    <a:gd name="connsiteY75" fmla="*/ 75248 h 113144"/>
                    <a:gd name="connsiteX76" fmla="*/ 354900 w 362519"/>
                    <a:gd name="connsiteY76" fmla="*/ 54293 h 1131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</a:cxnLst>
                  <a:rect l="l" t="t" r="r" b="b"/>
                  <a:pathLst>
                    <a:path w="362519" h="113144">
                      <a:moveTo>
                        <a:pt x="354900" y="54293"/>
                      </a:moveTo>
                      <a:cubicBezTo>
                        <a:pt x="351090" y="60007"/>
                        <a:pt x="344422" y="65723"/>
                        <a:pt x="337755" y="68580"/>
                      </a:cubicBezTo>
                      <a:cubicBezTo>
                        <a:pt x="323467" y="74295"/>
                        <a:pt x="306322" y="70485"/>
                        <a:pt x="295845" y="60007"/>
                      </a:cubicBezTo>
                      <a:cubicBezTo>
                        <a:pt x="292987" y="57150"/>
                        <a:pt x="290130" y="53340"/>
                        <a:pt x="289177" y="49530"/>
                      </a:cubicBezTo>
                      <a:cubicBezTo>
                        <a:pt x="284415" y="50482"/>
                        <a:pt x="280605" y="51435"/>
                        <a:pt x="275842" y="49530"/>
                      </a:cubicBezTo>
                      <a:cubicBezTo>
                        <a:pt x="271080" y="47625"/>
                        <a:pt x="268222" y="42863"/>
                        <a:pt x="269175" y="38100"/>
                      </a:cubicBezTo>
                      <a:cubicBezTo>
                        <a:pt x="254887" y="49530"/>
                        <a:pt x="236790" y="50482"/>
                        <a:pt x="220597" y="41910"/>
                      </a:cubicBezTo>
                      <a:cubicBezTo>
                        <a:pt x="203452" y="32385"/>
                        <a:pt x="202500" y="21907"/>
                        <a:pt x="204405" y="15240"/>
                      </a:cubicBezTo>
                      <a:cubicBezTo>
                        <a:pt x="203452" y="13335"/>
                        <a:pt x="203452" y="10477"/>
                        <a:pt x="203452" y="8573"/>
                      </a:cubicBezTo>
                      <a:cubicBezTo>
                        <a:pt x="197737" y="10477"/>
                        <a:pt x="188212" y="10477"/>
                        <a:pt x="183450" y="0"/>
                      </a:cubicBezTo>
                      <a:cubicBezTo>
                        <a:pt x="183450" y="0"/>
                        <a:pt x="186307" y="19050"/>
                        <a:pt x="171067" y="25718"/>
                      </a:cubicBezTo>
                      <a:cubicBezTo>
                        <a:pt x="161542" y="30480"/>
                        <a:pt x="157732" y="31432"/>
                        <a:pt x="155827" y="31432"/>
                      </a:cubicBezTo>
                      <a:cubicBezTo>
                        <a:pt x="155827" y="32385"/>
                        <a:pt x="155827" y="33338"/>
                        <a:pt x="154875" y="34290"/>
                      </a:cubicBezTo>
                      <a:cubicBezTo>
                        <a:pt x="157732" y="48577"/>
                        <a:pt x="147255" y="53340"/>
                        <a:pt x="147255" y="53340"/>
                      </a:cubicBezTo>
                      <a:cubicBezTo>
                        <a:pt x="139635" y="58102"/>
                        <a:pt x="127252" y="63818"/>
                        <a:pt x="117727" y="60960"/>
                      </a:cubicBezTo>
                      <a:cubicBezTo>
                        <a:pt x="114870" y="60007"/>
                        <a:pt x="112012" y="58102"/>
                        <a:pt x="111060" y="55245"/>
                      </a:cubicBezTo>
                      <a:cubicBezTo>
                        <a:pt x="111060" y="55245"/>
                        <a:pt x="111060" y="54293"/>
                        <a:pt x="110107" y="54293"/>
                      </a:cubicBezTo>
                      <a:cubicBezTo>
                        <a:pt x="110107" y="54293"/>
                        <a:pt x="109155" y="54293"/>
                        <a:pt x="109155" y="54293"/>
                      </a:cubicBezTo>
                      <a:cubicBezTo>
                        <a:pt x="109155" y="54293"/>
                        <a:pt x="109155" y="54293"/>
                        <a:pt x="109155" y="55245"/>
                      </a:cubicBezTo>
                      <a:cubicBezTo>
                        <a:pt x="108202" y="61913"/>
                        <a:pt x="103440" y="66675"/>
                        <a:pt x="96772" y="67627"/>
                      </a:cubicBezTo>
                      <a:cubicBezTo>
                        <a:pt x="79627" y="69532"/>
                        <a:pt x="79627" y="51435"/>
                        <a:pt x="79627" y="51435"/>
                      </a:cubicBezTo>
                      <a:cubicBezTo>
                        <a:pt x="76770" y="55245"/>
                        <a:pt x="72007" y="59055"/>
                        <a:pt x="67245" y="60960"/>
                      </a:cubicBezTo>
                      <a:cubicBezTo>
                        <a:pt x="49147" y="68580"/>
                        <a:pt x="33907" y="56198"/>
                        <a:pt x="23430" y="41910"/>
                      </a:cubicBezTo>
                      <a:cubicBezTo>
                        <a:pt x="18667" y="36195"/>
                        <a:pt x="17715" y="29527"/>
                        <a:pt x="15810" y="22860"/>
                      </a:cubicBezTo>
                      <a:cubicBezTo>
                        <a:pt x="15810" y="21907"/>
                        <a:pt x="14857" y="20002"/>
                        <a:pt x="14857" y="19050"/>
                      </a:cubicBezTo>
                      <a:cubicBezTo>
                        <a:pt x="14857" y="19050"/>
                        <a:pt x="14857" y="18098"/>
                        <a:pt x="14857" y="16193"/>
                      </a:cubicBezTo>
                      <a:cubicBezTo>
                        <a:pt x="14857" y="15240"/>
                        <a:pt x="14857" y="14288"/>
                        <a:pt x="14857" y="14288"/>
                      </a:cubicBezTo>
                      <a:cubicBezTo>
                        <a:pt x="15810" y="10477"/>
                        <a:pt x="16762" y="5715"/>
                        <a:pt x="18667" y="952"/>
                      </a:cubicBezTo>
                      <a:cubicBezTo>
                        <a:pt x="14857" y="1905"/>
                        <a:pt x="12000" y="2857"/>
                        <a:pt x="9142" y="4763"/>
                      </a:cubicBezTo>
                      <a:cubicBezTo>
                        <a:pt x="7237" y="5715"/>
                        <a:pt x="6285" y="6668"/>
                        <a:pt x="5332" y="7620"/>
                      </a:cubicBezTo>
                      <a:cubicBezTo>
                        <a:pt x="5332" y="7620"/>
                        <a:pt x="5332" y="7620"/>
                        <a:pt x="5332" y="7620"/>
                      </a:cubicBezTo>
                      <a:cubicBezTo>
                        <a:pt x="5332" y="7620"/>
                        <a:pt x="4380" y="8573"/>
                        <a:pt x="4380" y="8573"/>
                      </a:cubicBezTo>
                      <a:cubicBezTo>
                        <a:pt x="4380" y="8573"/>
                        <a:pt x="4380" y="8573"/>
                        <a:pt x="4380" y="8573"/>
                      </a:cubicBezTo>
                      <a:cubicBezTo>
                        <a:pt x="4380" y="8573"/>
                        <a:pt x="4380" y="9525"/>
                        <a:pt x="3427" y="9525"/>
                      </a:cubicBezTo>
                      <a:cubicBezTo>
                        <a:pt x="3427" y="9525"/>
                        <a:pt x="3427" y="9525"/>
                        <a:pt x="3427" y="9525"/>
                      </a:cubicBezTo>
                      <a:cubicBezTo>
                        <a:pt x="3427" y="9525"/>
                        <a:pt x="2475" y="10477"/>
                        <a:pt x="2475" y="10477"/>
                      </a:cubicBezTo>
                      <a:cubicBezTo>
                        <a:pt x="2475" y="10477"/>
                        <a:pt x="2475" y="11430"/>
                        <a:pt x="1522" y="11430"/>
                      </a:cubicBezTo>
                      <a:cubicBezTo>
                        <a:pt x="1522" y="11430"/>
                        <a:pt x="1522" y="11430"/>
                        <a:pt x="1522" y="11430"/>
                      </a:cubicBezTo>
                      <a:cubicBezTo>
                        <a:pt x="1522" y="11430"/>
                        <a:pt x="1522" y="11430"/>
                        <a:pt x="1522" y="12382"/>
                      </a:cubicBezTo>
                      <a:cubicBezTo>
                        <a:pt x="1522" y="12382"/>
                        <a:pt x="1522" y="12382"/>
                        <a:pt x="1522" y="12382"/>
                      </a:cubicBezTo>
                      <a:cubicBezTo>
                        <a:pt x="1522" y="12382"/>
                        <a:pt x="1522" y="12382"/>
                        <a:pt x="1522" y="13335"/>
                      </a:cubicBezTo>
                      <a:cubicBezTo>
                        <a:pt x="1522" y="13335"/>
                        <a:pt x="1522" y="13335"/>
                        <a:pt x="1522" y="13335"/>
                      </a:cubicBezTo>
                      <a:cubicBezTo>
                        <a:pt x="1522" y="13335"/>
                        <a:pt x="1522" y="14288"/>
                        <a:pt x="1522" y="14288"/>
                      </a:cubicBezTo>
                      <a:cubicBezTo>
                        <a:pt x="1522" y="14288"/>
                        <a:pt x="1522" y="14288"/>
                        <a:pt x="1522" y="14288"/>
                      </a:cubicBezTo>
                      <a:cubicBezTo>
                        <a:pt x="1522" y="14288"/>
                        <a:pt x="1522" y="14288"/>
                        <a:pt x="1522" y="15240"/>
                      </a:cubicBezTo>
                      <a:cubicBezTo>
                        <a:pt x="1522" y="15240"/>
                        <a:pt x="1522" y="15240"/>
                        <a:pt x="1522" y="16193"/>
                      </a:cubicBezTo>
                      <a:cubicBezTo>
                        <a:pt x="1522" y="16193"/>
                        <a:pt x="1522" y="16193"/>
                        <a:pt x="1522" y="16193"/>
                      </a:cubicBezTo>
                      <a:cubicBezTo>
                        <a:pt x="1522" y="17145"/>
                        <a:pt x="1522" y="18098"/>
                        <a:pt x="570" y="19050"/>
                      </a:cubicBezTo>
                      <a:cubicBezTo>
                        <a:pt x="-383" y="25718"/>
                        <a:pt x="-383" y="33338"/>
                        <a:pt x="2475" y="40005"/>
                      </a:cubicBezTo>
                      <a:cubicBezTo>
                        <a:pt x="4380" y="44768"/>
                        <a:pt x="7237" y="48577"/>
                        <a:pt x="11047" y="51435"/>
                      </a:cubicBezTo>
                      <a:cubicBezTo>
                        <a:pt x="12952" y="52388"/>
                        <a:pt x="15810" y="54293"/>
                        <a:pt x="16762" y="55245"/>
                      </a:cubicBezTo>
                      <a:cubicBezTo>
                        <a:pt x="16762" y="56198"/>
                        <a:pt x="15810" y="59055"/>
                        <a:pt x="15810" y="60007"/>
                      </a:cubicBezTo>
                      <a:cubicBezTo>
                        <a:pt x="15810" y="61913"/>
                        <a:pt x="15810" y="62865"/>
                        <a:pt x="16762" y="64770"/>
                      </a:cubicBezTo>
                      <a:cubicBezTo>
                        <a:pt x="18667" y="71438"/>
                        <a:pt x="19620" y="78105"/>
                        <a:pt x="24382" y="83820"/>
                      </a:cubicBezTo>
                      <a:cubicBezTo>
                        <a:pt x="34860" y="97155"/>
                        <a:pt x="50100" y="110490"/>
                        <a:pt x="68197" y="102870"/>
                      </a:cubicBezTo>
                      <a:cubicBezTo>
                        <a:pt x="72960" y="100965"/>
                        <a:pt x="77722" y="97155"/>
                        <a:pt x="80580" y="93345"/>
                      </a:cubicBezTo>
                      <a:cubicBezTo>
                        <a:pt x="80580" y="93345"/>
                        <a:pt x="79627" y="110490"/>
                        <a:pt x="97725" y="109538"/>
                      </a:cubicBezTo>
                      <a:cubicBezTo>
                        <a:pt x="104392" y="108585"/>
                        <a:pt x="109155" y="104775"/>
                        <a:pt x="110107" y="97155"/>
                      </a:cubicBezTo>
                      <a:cubicBezTo>
                        <a:pt x="110107" y="97155"/>
                        <a:pt x="110107" y="97155"/>
                        <a:pt x="110107" y="96202"/>
                      </a:cubicBezTo>
                      <a:cubicBezTo>
                        <a:pt x="110107" y="96202"/>
                        <a:pt x="111060" y="96202"/>
                        <a:pt x="111060" y="96202"/>
                      </a:cubicBezTo>
                      <a:cubicBezTo>
                        <a:pt x="111060" y="96202"/>
                        <a:pt x="112012" y="97155"/>
                        <a:pt x="112012" y="97155"/>
                      </a:cubicBezTo>
                      <a:cubicBezTo>
                        <a:pt x="113917" y="100013"/>
                        <a:pt x="115822" y="101918"/>
                        <a:pt x="118680" y="102870"/>
                      </a:cubicBezTo>
                      <a:cubicBezTo>
                        <a:pt x="128205" y="105727"/>
                        <a:pt x="140587" y="100013"/>
                        <a:pt x="148207" y="95250"/>
                      </a:cubicBezTo>
                      <a:cubicBezTo>
                        <a:pt x="148207" y="95250"/>
                        <a:pt x="158685" y="90488"/>
                        <a:pt x="155827" y="76200"/>
                      </a:cubicBezTo>
                      <a:cubicBezTo>
                        <a:pt x="155827" y="75248"/>
                        <a:pt x="155827" y="74295"/>
                        <a:pt x="156780" y="73343"/>
                      </a:cubicBezTo>
                      <a:cubicBezTo>
                        <a:pt x="158685" y="73343"/>
                        <a:pt x="162495" y="72390"/>
                        <a:pt x="172020" y="67627"/>
                      </a:cubicBezTo>
                      <a:cubicBezTo>
                        <a:pt x="187260" y="60007"/>
                        <a:pt x="184402" y="41910"/>
                        <a:pt x="184402" y="41910"/>
                      </a:cubicBezTo>
                      <a:cubicBezTo>
                        <a:pt x="189165" y="53340"/>
                        <a:pt x="198690" y="52388"/>
                        <a:pt x="204405" y="50482"/>
                      </a:cubicBezTo>
                      <a:cubicBezTo>
                        <a:pt x="204405" y="52388"/>
                        <a:pt x="204405" y="54293"/>
                        <a:pt x="205357" y="57150"/>
                      </a:cubicBezTo>
                      <a:cubicBezTo>
                        <a:pt x="203452" y="63818"/>
                        <a:pt x="204405" y="75248"/>
                        <a:pt x="221550" y="83820"/>
                      </a:cubicBezTo>
                      <a:cubicBezTo>
                        <a:pt x="237742" y="92393"/>
                        <a:pt x="255840" y="91440"/>
                        <a:pt x="270127" y="80010"/>
                      </a:cubicBezTo>
                      <a:cubicBezTo>
                        <a:pt x="269175" y="84773"/>
                        <a:pt x="272032" y="89535"/>
                        <a:pt x="276795" y="91440"/>
                      </a:cubicBezTo>
                      <a:cubicBezTo>
                        <a:pt x="280605" y="93345"/>
                        <a:pt x="285367" y="92393"/>
                        <a:pt x="290130" y="91440"/>
                      </a:cubicBezTo>
                      <a:cubicBezTo>
                        <a:pt x="291082" y="95250"/>
                        <a:pt x="292987" y="99060"/>
                        <a:pt x="296797" y="101918"/>
                      </a:cubicBezTo>
                      <a:cubicBezTo>
                        <a:pt x="307275" y="112395"/>
                        <a:pt x="324420" y="116205"/>
                        <a:pt x="338707" y="110490"/>
                      </a:cubicBezTo>
                      <a:cubicBezTo>
                        <a:pt x="352995" y="104775"/>
                        <a:pt x="362520" y="90488"/>
                        <a:pt x="362520" y="75248"/>
                      </a:cubicBezTo>
                      <a:cubicBezTo>
                        <a:pt x="361567" y="67627"/>
                        <a:pt x="359662" y="60007"/>
                        <a:pt x="354900" y="54293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07" name="Freeform: Shape 606">
                  <a:extLst>
                    <a:ext uri="{FF2B5EF4-FFF2-40B4-BE49-F238E27FC236}">
                      <a16:creationId xmlns:a16="http://schemas.microsoft.com/office/drawing/2014/main" id="{0C859FD9-11A7-47C1-A307-632742BB4354}"/>
                    </a:ext>
                  </a:extLst>
                </p:cNvPr>
                <p:cNvSpPr/>
                <p:nvPr/>
              </p:nvSpPr>
              <p:spPr>
                <a:xfrm>
                  <a:off x="5306377" y="3170872"/>
                  <a:ext cx="132397" cy="22859"/>
                </a:xfrm>
                <a:custGeom>
                  <a:avLst/>
                  <a:gdLst>
                    <a:gd name="connsiteX0" fmla="*/ 50482 w 132397"/>
                    <a:gd name="connsiteY0" fmla="*/ 22860 h 22859"/>
                    <a:gd name="connsiteX1" fmla="*/ 61913 w 132397"/>
                    <a:gd name="connsiteY1" fmla="*/ 21907 h 22859"/>
                    <a:gd name="connsiteX2" fmla="*/ 72390 w 132397"/>
                    <a:gd name="connsiteY2" fmla="*/ 17145 h 22859"/>
                    <a:gd name="connsiteX3" fmla="*/ 83820 w 132397"/>
                    <a:gd name="connsiteY3" fmla="*/ 20955 h 22859"/>
                    <a:gd name="connsiteX4" fmla="*/ 97155 w 132397"/>
                    <a:gd name="connsiteY4" fmla="*/ 19050 h 22859"/>
                    <a:gd name="connsiteX5" fmla="*/ 109538 w 132397"/>
                    <a:gd name="connsiteY5" fmla="*/ 13335 h 22859"/>
                    <a:gd name="connsiteX6" fmla="*/ 120967 w 132397"/>
                    <a:gd name="connsiteY6" fmla="*/ 13335 h 22859"/>
                    <a:gd name="connsiteX7" fmla="*/ 130492 w 132397"/>
                    <a:gd name="connsiteY7" fmla="*/ 7620 h 22859"/>
                    <a:gd name="connsiteX8" fmla="*/ 132398 w 132397"/>
                    <a:gd name="connsiteY8" fmla="*/ 0 h 22859"/>
                    <a:gd name="connsiteX9" fmla="*/ 120015 w 132397"/>
                    <a:gd name="connsiteY9" fmla="*/ 4763 h 22859"/>
                    <a:gd name="connsiteX10" fmla="*/ 108585 w 132397"/>
                    <a:gd name="connsiteY10" fmla="*/ 1905 h 22859"/>
                    <a:gd name="connsiteX11" fmla="*/ 91440 w 132397"/>
                    <a:gd name="connsiteY11" fmla="*/ 9525 h 22859"/>
                    <a:gd name="connsiteX12" fmla="*/ 71438 w 132397"/>
                    <a:gd name="connsiteY12" fmla="*/ 5715 h 22859"/>
                    <a:gd name="connsiteX13" fmla="*/ 64770 w 132397"/>
                    <a:gd name="connsiteY13" fmla="*/ 8572 h 22859"/>
                    <a:gd name="connsiteX14" fmla="*/ 32385 w 132397"/>
                    <a:gd name="connsiteY14" fmla="*/ 3810 h 22859"/>
                    <a:gd name="connsiteX15" fmla="*/ 31432 w 132397"/>
                    <a:gd name="connsiteY15" fmla="*/ 2857 h 22859"/>
                    <a:gd name="connsiteX16" fmla="*/ 0 w 132397"/>
                    <a:gd name="connsiteY16" fmla="*/ 7620 h 22859"/>
                    <a:gd name="connsiteX17" fmla="*/ 25718 w 132397"/>
                    <a:gd name="connsiteY17" fmla="*/ 18097 h 22859"/>
                    <a:gd name="connsiteX18" fmla="*/ 33338 w 132397"/>
                    <a:gd name="connsiteY18" fmla="*/ 14288 h 22859"/>
                    <a:gd name="connsiteX19" fmla="*/ 36195 w 132397"/>
                    <a:gd name="connsiteY19" fmla="*/ 17145 h 22859"/>
                    <a:gd name="connsiteX20" fmla="*/ 43815 w 132397"/>
                    <a:gd name="connsiteY20" fmla="*/ 20955 h 22859"/>
                    <a:gd name="connsiteX21" fmla="*/ 50482 w 132397"/>
                    <a:gd name="connsiteY21" fmla="*/ 22860 h 228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132397" h="22859">
                      <a:moveTo>
                        <a:pt x="50482" y="22860"/>
                      </a:moveTo>
                      <a:cubicBezTo>
                        <a:pt x="54293" y="22860"/>
                        <a:pt x="58103" y="22860"/>
                        <a:pt x="61913" y="21907"/>
                      </a:cubicBezTo>
                      <a:cubicBezTo>
                        <a:pt x="65723" y="20955"/>
                        <a:pt x="71438" y="20002"/>
                        <a:pt x="72390" y="17145"/>
                      </a:cubicBezTo>
                      <a:cubicBezTo>
                        <a:pt x="74295" y="20002"/>
                        <a:pt x="79058" y="20955"/>
                        <a:pt x="83820" y="20955"/>
                      </a:cubicBezTo>
                      <a:cubicBezTo>
                        <a:pt x="88583" y="20955"/>
                        <a:pt x="92392" y="20002"/>
                        <a:pt x="97155" y="19050"/>
                      </a:cubicBezTo>
                      <a:cubicBezTo>
                        <a:pt x="101917" y="18097"/>
                        <a:pt x="107633" y="17145"/>
                        <a:pt x="109538" y="13335"/>
                      </a:cubicBezTo>
                      <a:cubicBezTo>
                        <a:pt x="113348" y="13335"/>
                        <a:pt x="117158" y="14288"/>
                        <a:pt x="120967" y="13335"/>
                      </a:cubicBezTo>
                      <a:cubicBezTo>
                        <a:pt x="124778" y="12382"/>
                        <a:pt x="128588" y="10477"/>
                        <a:pt x="130492" y="7620"/>
                      </a:cubicBezTo>
                      <a:cubicBezTo>
                        <a:pt x="132398" y="4763"/>
                        <a:pt x="132398" y="2857"/>
                        <a:pt x="132398" y="0"/>
                      </a:cubicBezTo>
                      <a:cubicBezTo>
                        <a:pt x="131445" y="2857"/>
                        <a:pt x="124778" y="4763"/>
                        <a:pt x="120015" y="4763"/>
                      </a:cubicBezTo>
                      <a:cubicBezTo>
                        <a:pt x="116205" y="4763"/>
                        <a:pt x="111442" y="3810"/>
                        <a:pt x="108585" y="1905"/>
                      </a:cubicBezTo>
                      <a:cubicBezTo>
                        <a:pt x="105728" y="5715"/>
                        <a:pt x="99060" y="8572"/>
                        <a:pt x="91440" y="9525"/>
                      </a:cubicBezTo>
                      <a:cubicBezTo>
                        <a:pt x="84773" y="10477"/>
                        <a:pt x="77153" y="8572"/>
                        <a:pt x="71438" y="5715"/>
                      </a:cubicBezTo>
                      <a:cubicBezTo>
                        <a:pt x="69533" y="6667"/>
                        <a:pt x="67628" y="7620"/>
                        <a:pt x="64770" y="8572"/>
                      </a:cubicBezTo>
                      <a:cubicBezTo>
                        <a:pt x="54293" y="12382"/>
                        <a:pt x="39053" y="10477"/>
                        <a:pt x="32385" y="3810"/>
                      </a:cubicBezTo>
                      <a:cubicBezTo>
                        <a:pt x="32385" y="3810"/>
                        <a:pt x="32385" y="3810"/>
                        <a:pt x="31432" y="2857"/>
                      </a:cubicBezTo>
                      <a:cubicBezTo>
                        <a:pt x="31432" y="2857"/>
                        <a:pt x="25718" y="16192"/>
                        <a:pt x="0" y="7620"/>
                      </a:cubicBezTo>
                      <a:cubicBezTo>
                        <a:pt x="0" y="7620"/>
                        <a:pt x="4763" y="20002"/>
                        <a:pt x="25718" y="18097"/>
                      </a:cubicBezTo>
                      <a:cubicBezTo>
                        <a:pt x="25718" y="18097"/>
                        <a:pt x="31432" y="17145"/>
                        <a:pt x="33338" y="14288"/>
                      </a:cubicBezTo>
                      <a:cubicBezTo>
                        <a:pt x="33338" y="15240"/>
                        <a:pt x="36195" y="17145"/>
                        <a:pt x="36195" y="17145"/>
                      </a:cubicBezTo>
                      <a:cubicBezTo>
                        <a:pt x="38100" y="19050"/>
                        <a:pt x="40957" y="20002"/>
                        <a:pt x="43815" y="20955"/>
                      </a:cubicBezTo>
                      <a:cubicBezTo>
                        <a:pt x="46673" y="22860"/>
                        <a:pt x="48578" y="22860"/>
                        <a:pt x="50482" y="22860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08" name="Freeform: Shape 607">
                  <a:extLst>
                    <a:ext uri="{FF2B5EF4-FFF2-40B4-BE49-F238E27FC236}">
                      <a16:creationId xmlns:a16="http://schemas.microsoft.com/office/drawing/2014/main" id="{0EB0BDE6-8DB0-45A9-9D11-9AEDE4454935}"/>
                    </a:ext>
                  </a:extLst>
                </p:cNvPr>
                <p:cNvSpPr/>
                <p:nvPr/>
              </p:nvSpPr>
              <p:spPr>
                <a:xfrm>
                  <a:off x="5516880" y="3191826"/>
                  <a:ext cx="105727" cy="19050"/>
                </a:xfrm>
                <a:custGeom>
                  <a:avLst/>
                  <a:gdLst>
                    <a:gd name="connsiteX0" fmla="*/ 76200 w 105727"/>
                    <a:gd name="connsiteY0" fmla="*/ 14288 h 19050"/>
                    <a:gd name="connsiteX1" fmla="*/ 64770 w 105727"/>
                    <a:gd name="connsiteY1" fmla="*/ 18098 h 19050"/>
                    <a:gd name="connsiteX2" fmla="*/ 52388 w 105727"/>
                    <a:gd name="connsiteY2" fmla="*/ 19050 h 19050"/>
                    <a:gd name="connsiteX3" fmla="*/ 46672 w 105727"/>
                    <a:gd name="connsiteY3" fmla="*/ 18098 h 19050"/>
                    <a:gd name="connsiteX4" fmla="*/ 38100 w 105727"/>
                    <a:gd name="connsiteY4" fmla="*/ 14288 h 19050"/>
                    <a:gd name="connsiteX5" fmla="*/ 35243 w 105727"/>
                    <a:gd name="connsiteY5" fmla="*/ 11430 h 19050"/>
                    <a:gd name="connsiteX6" fmla="*/ 27622 w 105727"/>
                    <a:gd name="connsiteY6" fmla="*/ 14288 h 19050"/>
                    <a:gd name="connsiteX7" fmla="*/ 0 w 105727"/>
                    <a:gd name="connsiteY7" fmla="*/ 4763 h 19050"/>
                    <a:gd name="connsiteX8" fmla="*/ 33338 w 105727"/>
                    <a:gd name="connsiteY8" fmla="*/ 0 h 19050"/>
                    <a:gd name="connsiteX9" fmla="*/ 34290 w 105727"/>
                    <a:gd name="connsiteY9" fmla="*/ 953 h 19050"/>
                    <a:gd name="connsiteX10" fmla="*/ 68580 w 105727"/>
                    <a:gd name="connsiteY10" fmla="*/ 5715 h 19050"/>
                    <a:gd name="connsiteX11" fmla="*/ 75247 w 105727"/>
                    <a:gd name="connsiteY11" fmla="*/ 2858 h 19050"/>
                    <a:gd name="connsiteX12" fmla="*/ 105727 w 105727"/>
                    <a:gd name="connsiteY12" fmla="*/ 1905 h 19050"/>
                    <a:gd name="connsiteX13" fmla="*/ 76200 w 105727"/>
                    <a:gd name="connsiteY13" fmla="*/ 14288 h 190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5727" h="19050">
                      <a:moveTo>
                        <a:pt x="76200" y="14288"/>
                      </a:moveTo>
                      <a:cubicBezTo>
                        <a:pt x="75247" y="17145"/>
                        <a:pt x="69532" y="18098"/>
                        <a:pt x="64770" y="18098"/>
                      </a:cubicBezTo>
                      <a:cubicBezTo>
                        <a:pt x="60960" y="19050"/>
                        <a:pt x="56197" y="19050"/>
                        <a:pt x="52388" y="19050"/>
                      </a:cubicBezTo>
                      <a:cubicBezTo>
                        <a:pt x="50482" y="19050"/>
                        <a:pt x="48577" y="19050"/>
                        <a:pt x="46672" y="18098"/>
                      </a:cubicBezTo>
                      <a:cubicBezTo>
                        <a:pt x="42863" y="17145"/>
                        <a:pt x="40957" y="16193"/>
                        <a:pt x="38100" y="14288"/>
                      </a:cubicBezTo>
                      <a:cubicBezTo>
                        <a:pt x="37147" y="14288"/>
                        <a:pt x="34290" y="12383"/>
                        <a:pt x="35243" y="11430"/>
                      </a:cubicBezTo>
                      <a:cubicBezTo>
                        <a:pt x="33338" y="13335"/>
                        <a:pt x="27622" y="14288"/>
                        <a:pt x="27622" y="14288"/>
                      </a:cubicBezTo>
                      <a:cubicBezTo>
                        <a:pt x="4763" y="16193"/>
                        <a:pt x="0" y="4763"/>
                        <a:pt x="0" y="4763"/>
                      </a:cubicBezTo>
                      <a:cubicBezTo>
                        <a:pt x="27622" y="12383"/>
                        <a:pt x="33338" y="0"/>
                        <a:pt x="33338" y="0"/>
                      </a:cubicBezTo>
                      <a:cubicBezTo>
                        <a:pt x="33338" y="0"/>
                        <a:pt x="34290" y="0"/>
                        <a:pt x="34290" y="953"/>
                      </a:cubicBezTo>
                      <a:cubicBezTo>
                        <a:pt x="40957" y="6668"/>
                        <a:pt x="57150" y="9525"/>
                        <a:pt x="68580" y="5715"/>
                      </a:cubicBezTo>
                      <a:cubicBezTo>
                        <a:pt x="71438" y="4763"/>
                        <a:pt x="73343" y="3810"/>
                        <a:pt x="75247" y="2858"/>
                      </a:cubicBezTo>
                      <a:cubicBezTo>
                        <a:pt x="75247" y="2858"/>
                        <a:pt x="88582" y="10478"/>
                        <a:pt x="105727" y="1905"/>
                      </a:cubicBezTo>
                      <a:cubicBezTo>
                        <a:pt x="104775" y="2858"/>
                        <a:pt x="103822" y="20003"/>
                        <a:pt x="76200" y="14288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09" name="Freeform: Shape 608">
                  <a:extLst>
                    <a:ext uri="{FF2B5EF4-FFF2-40B4-BE49-F238E27FC236}">
                      <a16:creationId xmlns:a16="http://schemas.microsoft.com/office/drawing/2014/main" id="{54A9A18E-B872-42A1-8961-1CB30DC69237}"/>
                    </a:ext>
                  </a:extLst>
                </p:cNvPr>
                <p:cNvSpPr/>
                <p:nvPr/>
              </p:nvSpPr>
              <p:spPr>
                <a:xfrm>
                  <a:off x="5375909" y="3115626"/>
                  <a:ext cx="75489" cy="19050"/>
                </a:xfrm>
                <a:custGeom>
                  <a:avLst/>
                  <a:gdLst>
                    <a:gd name="connsiteX0" fmla="*/ 55245 w 75489"/>
                    <a:gd name="connsiteY0" fmla="*/ 14288 h 19050"/>
                    <a:gd name="connsiteX1" fmla="*/ 46672 w 75489"/>
                    <a:gd name="connsiteY1" fmla="*/ 18098 h 19050"/>
                    <a:gd name="connsiteX2" fmla="*/ 38100 w 75489"/>
                    <a:gd name="connsiteY2" fmla="*/ 19050 h 19050"/>
                    <a:gd name="connsiteX3" fmla="*/ 33338 w 75489"/>
                    <a:gd name="connsiteY3" fmla="*/ 18098 h 19050"/>
                    <a:gd name="connsiteX4" fmla="*/ 27622 w 75489"/>
                    <a:gd name="connsiteY4" fmla="*/ 14288 h 19050"/>
                    <a:gd name="connsiteX5" fmla="*/ 25718 w 75489"/>
                    <a:gd name="connsiteY5" fmla="*/ 11430 h 19050"/>
                    <a:gd name="connsiteX6" fmla="*/ 20003 w 75489"/>
                    <a:gd name="connsiteY6" fmla="*/ 14288 h 19050"/>
                    <a:gd name="connsiteX7" fmla="*/ 0 w 75489"/>
                    <a:gd name="connsiteY7" fmla="*/ 4763 h 19050"/>
                    <a:gd name="connsiteX8" fmla="*/ 23813 w 75489"/>
                    <a:gd name="connsiteY8" fmla="*/ 0 h 19050"/>
                    <a:gd name="connsiteX9" fmla="*/ 24765 w 75489"/>
                    <a:gd name="connsiteY9" fmla="*/ 953 h 19050"/>
                    <a:gd name="connsiteX10" fmla="*/ 48578 w 75489"/>
                    <a:gd name="connsiteY10" fmla="*/ 5715 h 19050"/>
                    <a:gd name="connsiteX11" fmla="*/ 53340 w 75489"/>
                    <a:gd name="connsiteY11" fmla="*/ 2858 h 19050"/>
                    <a:gd name="connsiteX12" fmla="*/ 75248 w 75489"/>
                    <a:gd name="connsiteY12" fmla="*/ 1905 h 19050"/>
                    <a:gd name="connsiteX13" fmla="*/ 55245 w 75489"/>
                    <a:gd name="connsiteY13" fmla="*/ 14288 h 190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75489" h="19050">
                      <a:moveTo>
                        <a:pt x="55245" y="14288"/>
                      </a:moveTo>
                      <a:cubicBezTo>
                        <a:pt x="54293" y="17145"/>
                        <a:pt x="50483" y="18098"/>
                        <a:pt x="46672" y="18098"/>
                      </a:cubicBezTo>
                      <a:cubicBezTo>
                        <a:pt x="43815" y="19050"/>
                        <a:pt x="40958" y="19050"/>
                        <a:pt x="38100" y="19050"/>
                      </a:cubicBezTo>
                      <a:cubicBezTo>
                        <a:pt x="36195" y="19050"/>
                        <a:pt x="35243" y="19050"/>
                        <a:pt x="33338" y="18098"/>
                      </a:cubicBezTo>
                      <a:cubicBezTo>
                        <a:pt x="30480" y="17145"/>
                        <a:pt x="28575" y="16193"/>
                        <a:pt x="27622" y="14288"/>
                      </a:cubicBezTo>
                      <a:cubicBezTo>
                        <a:pt x="27622" y="14288"/>
                        <a:pt x="24765" y="12383"/>
                        <a:pt x="25718" y="11430"/>
                      </a:cubicBezTo>
                      <a:cubicBezTo>
                        <a:pt x="24765" y="13335"/>
                        <a:pt x="20003" y="14288"/>
                        <a:pt x="20003" y="14288"/>
                      </a:cubicBezTo>
                      <a:cubicBezTo>
                        <a:pt x="3810" y="16193"/>
                        <a:pt x="0" y="4763"/>
                        <a:pt x="0" y="4763"/>
                      </a:cubicBezTo>
                      <a:cubicBezTo>
                        <a:pt x="20003" y="12383"/>
                        <a:pt x="23813" y="0"/>
                        <a:pt x="23813" y="0"/>
                      </a:cubicBezTo>
                      <a:cubicBezTo>
                        <a:pt x="23813" y="0"/>
                        <a:pt x="23813" y="0"/>
                        <a:pt x="24765" y="953"/>
                      </a:cubicBezTo>
                      <a:cubicBezTo>
                        <a:pt x="29528" y="6668"/>
                        <a:pt x="40958" y="9525"/>
                        <a:pt x="48578" y="5715"/>
                      </a:cubicBezTo>
                      <a:cubicBezTo>
                        <a:pt x="50483" y="4763"/>
                        <a:pt x="51435" y="3810"/>
                        <a:pt x="53340" y="2858"/>
                      </a:cubicBezTo>
                      <a:cubicBezTo>
                        <a:pt x="53340" y="2858"/>
                        <a:pt x="62865" y="10478"/>
                        <a:pt x="75248" y="1905"/>
                      </a:cubicBezTo>
                      <a:cubicBezTo>
                        <a:pt x="76200" y="2858"/>
                        <a:pt x="75248" y="20003"/>
                        <a:pt x="55245" y="14288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10" name="Freeform: Shape 609">
                  <a:extLst>
                    <a:ext uri="{FF2B5EF4-FFF2-40B4-BE49-F238E27FC236}">
                      <a16:creationId xmlns:a16="http://schemas.microsoft.com/office/drawing/2014/main" id="{A0564213-974F-46AF-8023-0263C8314CC4}"/>
                    </a:ext>
                  </a:extLst>
                </p:cNvPr>
                <p:cNvSpPr/>
                <p:nvPr/>
              </p:nvSpPr>
              <p:spPr>
                <a:xfrm>
                  <a:off x="5438775" y="3080384"/>
                  <a:ext cx="75247" cy="16294"/>
                </a:xfrm>
                <a:custGeom>
                  <a:avLst/>
                  <a:gdLst>
                    <a:gd name="connsiteX0" fmla="*/ 40005 w 75247"/>
                    <a:gd name="connsiteY0" fmla="*/ 16192 h 16294"/>
                    <a:gd name="connsiteX1" fmla="*/ 0 w 75247"/>
                    <a:gd name="connsiteY1" fmla="*/ 2857 h 16294"/>
                    <a:gd name="connsiteX2" fmla="*/ 75248 w 75247"/>
                    <a:gd name="connsiteY2" fmla="*/ 0 h 16294"/>
                    <a:gd name="connsiteX3" fmla="*/ 40005 w 75247"/>
                    <a:gd name="connsiteY3" fmla="*/ 16192 h 162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5247" h="16294">
                      <a:moveTo>
                        <a:pt x="40005" y="16192"/>
                      </a:moveTo>
                      <a:cubicBezTo>
                        <a:pt x="32385" y="15240"/>
                        <a:pt x="1905" y="9525"/>
                        <a:pt x="0" y="2857"/>
                      </a:cubicBezTo>
                      <a:cubicBezTo>
                        <a:pt x="17145" y="9525"/>
                        <a:pt x="60007" y="9525"/>
                        <a:pt x="75248" y="0"/>
                      </a:cubicBezTo>
                      <a:cubicBezTo>
                        <a:pt x="74295" y="11430"/>
                        <a:pt x="50482" y="17145"/>
                        <a:pt x="40005" y="16192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11" name="Freeform: Shape 610">
                  <a:extLst>
                    <a:ext uri="{FF2B5EF4-FFF2-40B4-BE49-F238E27FC236}">
                      <a16:creationId xmlns:a16="http://schemas.microsoft.com/office/drawing/2014/main" id="{EE03B03F-968C-4BBE-99F3-043BA91A7D91}"/>
                    </a:ext>
                  </a:extLst>
                </p:cNvPr>
                <p:cNvSpPr/>
                <p:nvPr/>
              </p:nvSpPr>
              <p:spPr>
                <a:xfrm>
                  <a:off x="5530215" y="3128962"/>
                  <a:ext cx="68579" cy="19050"/>
                </a:xfrm>
                <a:custGeom>
                  <a:avLst/>
                  <a:gdLst>
                    <a:gd name="connsiteX0" fmla="*/ 55245 w 68579"/>
                    <a:gd name="connsiteY0" fmla="*/ 14288 h 19050"/>
                    <a:gd name="connsiteX1" fmla="*/ 46672 w 68579"/>
                    <a:gd name="connsiteY1" fmla="*/ 18098 h 19050"/>
                    <a:gd name="connsiteX2" fmla="*/ 38100 w 68579"/>
                    <a:gd name="connsiteY2" fmla="*/ 19050 h 19050"/>
                    <a:gd name="connsiteX3" fmla="*/ 33337 w 68579"/>
                    <a:gd name="connsiteY3" fmla="*/ 18098 h 19050"/>
                    <a:gd name="connsiteX4" fmla="*/ 27622 w 68579"/>
                    <a:gd name="connsiteY4" fmla="*/ 14288 h 19050"/>
                    <a:gd name="connsiteX5" fmla="*/ 25717 w 68579"/>
                    <a:gd name="connsiteY5" fmla="*/ 11430 h 19050"/>
                    <a:gd name="connsiteX6" fmla="*/ 20003 w 68579"/>
                    <a:gd name="connsiteY6" fmla="*/ 14288 h 19050"/>
                    <a:gd name="connsiteX7" fmla="*/ 0 w 68579"/>
                    <a:gd name="connsiteY7" fmla="*/ 4763 h 19050"/>
                    <a:gd name="connsiteX8" fmla="*/ 23812 w 68579"/>
                    <a:gd name="connsiteY8" fmla="*/ 0 h 19050"/>
                    <a:gd name="connsiteX9" fmla="*/ 24765 w 68579"/>
                    <a:gd name="connsiteY9" fmla="*/ 952 h 19050"/>
                    <a:gd name="connsiteX10" fmla="*/ 48578 w 68579"/>
                    <a:gd name="connsiteY10" fmla="*/ 5715 h 19050"/>
                    <a:gd name="connsiteX11" fmla="*/ 53340 w 68579"/>
                    <a:gd name="connsiteY11" fmla="*/ 2857 h 19050"/>
                    <a:gd name="connsiteX12" fmla="*/ 63817 w 68579"/>
                    <a:gd name="connsiteY12" fmla="*/ 5715 h 19050"/>
                    <a:gd name="connsiteX13" fmla="*/ 61912 w 68579"/>
                    <a:gd name="connsiteY13" fmla="*/ 14288 h 19050"/>
                    <a:gd name="connsiteX14" fmla="*/ 68580 w 68579"/>
                    <a:gd name="connsiteY14" fmla="*/ 12382 h 19050"/>
                    <a:gd name="connsiteX15" fmla="*/ 55245 w 68579"/>
                    <a:gd name="connsiteY15" fmla="*/ 14288 h 190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68579" h="19050">
                      <a:moveTo>
                        <a:pt x="55245" y="14288"/>
                      </a:moveTo>
                      <a:cubicBezTo>
                        <a:pt x="54292" y="17145"/>
                        <a:pt x="50483" y="18098"/>
                        <a:pt x="46672" y="18098"/>
                      </a:cubicBezTo>
                      <a:cubicBezTo>
                        <a:pt x="43815" y="19050"/>
                        <a:pt x="40958" y="19050"/>
                        <a:pt x="38100" y="19050"/>
                      </a:cubicBezTo>
                      <a:cubicBezTo>
                        <a:pt x="36195" y="19050"/>
                        <a:pt x="35242" y="19050"/>
                        <a:pt x="33337" y="18098"/>
                      </a:cubicBezTo>
                      <a:cubicBezTo>
                        <a:pt x="30480" y="17145"/>
                        <a:pt x="28575" y="16193"/>
                        <a:pt x="27622" y="14288"/>
                      </a:cubicBezTo>
                      <a:cubicBezTo>
                        <a:pt x="27622" y="14288"/>
                        <a:pt x="24765" y="12382"/>
                        <a:pt x="25717" y="11430"/>
                      </a:cubicBezTo>
                      <a:cubicBezTo>
                        <a:pt x="24765" y="13335"/>
                        <a:pt x="20003" y="14288"/>
                        <a:pt x="20003" y="14288"/>
                      </a:cubicBezTo>
                      <a:cubicBezTo>
                        <a:pt x="3810" y="16193"/>
                        <a:pt x="0" y="4763"/>
                        <a:pt x="0" y="4763"/>
                      </a:cubicBezTo>
                      <a:cubicBezTo>
                        <a:pt x="20003" y="12382"/>
                        <a:pt x="23812" y="0"/>
                        <a:pt x="23812" y="0"/>
                      </a:cubicBezTo>
                      <a:cubicBezTo>
                        <a:pt x="23812" y="0"/>
                        <a:pt x="23812" y="0"/>
                        <a:pt x="24765" y="952"/>
                      </a:cubicBezTo>
                      <a:cubicBezTo>
                        <a:pt x="29528" y="6668"/>
                        <a:pt x="40958" y="9525"/>
                        <a:pt x="48578" y="5715"/>
                      </a:cubicBezTo>
                      <a:cubicBezTo>
                        <a:pt x="50483" y="4763"/>
                        <a:pt x="51435" y="3810"/>
                        <a:pt x="53340" y="2857"/>
                      </a:cubicBezTo>
                      <a:cubicBezTo>
                        <a:pt x="53340" y="2857"/>
                        <a:pt x="57150" y="5715"/>
                        <a:pt x="63817" y="5715"/>
                      </a:cubicBezTo>
                      <a:cubicBezTo>
                        <a:pt x="63817" y="8573"/>
                        <a:pt x="63817" y="11430"/>
                        <a:pt x="61912" y="14288"/>
                      </a:cubicBezTo>
                      <a:cubicBezTo>
                        <a:pt x="63817" y="14288"/>
                        <a:pt x="66675" y="13335"/>
                        <a:pt x="68580" y="12382"/>
                      </a:cubicBezTo>
                      <a:cubicBezTo>
                        <a:pt x="66675" y="15240"/>
                        <a:pt x="61912" y="16193"/>
                        <a:pt x="55245" y="14288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</p:grpSp>
      <p:grpSp>
        <p:nvGrpSpPr>
          <p:cNvPr id="497" name="Graphic 437">
            <a:extLst>
              <a:ext uri="{FF2B5EF4-FFF2-40B4-BE49-F238E27FC236}">
                <a16:creationId xmlns:a16="http://schemas.microsoft.com/office/drawing/2014/main" id="{297F2ACC-3445-41DF-8196-5AA0CBB66898}"/>
              </a:ext>
            </a:extLst>
          </p:cNvPr>
          <p:cNvGrpSpPr/>
          <p:nvPr/>
        </p:nvGrpSpPr>
        <p:grpSpPr>
          <a:xfrm>
            <a:off x="2824551" y="4924089"/>
            <a:ext cx="1144180" cy="812568"/>
            <a:chOff x="4256619" y="2717481"/>
            <a:chExt cx="348717" cy="247650"/>
          </a:xfrm>
          <a:solidFill>
            <a:schemeClr val="accent1"/>
          </a:solidFill>
        </p:grpSpPr>
        <p:grpSp>
          <p:nvGrpSpPr>
            <p:cNvPr id="498" name="Graphic 437">
              <a:extLst>
                <a:ext uri="{FF2B5EF4-FFF2-40B4-BE49-F238E27FC236}">
                  <a16:creationId xmlns:a16="http://schemas.microsoft.com/office/drawing/2014/main" id="{8B493212-F747-45D1-8191-5A050832CB96}"/>
                </a:ext>
              </a:extLst>
            </p:cNvPr>
            <p:cNvGrpSpPr/>
            <p:nvPr/>
          </p:nvGrpSpPr>
          <p:grpSpPr>
            <a:xfrm>
              <a:off x="4269104" y="2717481"/>
              <a:ext cx="336232" cy="223837"/>
              <a:chOff x="4269104" y="2717481"/>
              <a:chExt cx="336232" cy="223837"/>
            </a:xfrm>
            <a:solidFill>
              <a:schemeClr val="accent1"/>
            </a:solidFill>
          </p:grpSpPr>
          <p:sp>
            <p:nvSpPr>
              <p:cNvPr id="642" name="Freeform: Shape 641">
                <a:extLst>
                  <a:ext uri="{FF2B5EF4-FFF2-40B4-BE49-F238E27FC236}">
                    <a16:creationId xmlns:a16="http://schemas.microsoft.com/office/drawing/2014/main" id="{5BB11EC6-AF82-420D-81EA-C3AA1F781AF1}"/>
                  </a:ext>
                </a:extLst>
              </p:cNvPr>
              <p:cNvSpPr/>
              <p:nvPr/>
            </p:nvSpPr>
            <p:spPr>
              <a:xfrm>
                <a:off x="4269104" y="2717481"/>
                <a:ext cx="336232" cy="223837"/>
              </a:xfrm>
              <a:custGeom>
                <a:avLst/>
                <a:gdLst>
                  <a:gd name="connsiteX0" fmla="*/ 104775 w 336232"/>
                  <a:gd name="connsiteY0" fmla="*/ 0 h 223837"/>
                  <a:gd name="connsiteX1" fmla="*/ 336233 w 336232"/>
                  <a:gd name="connsiteY1" fmla="*/ 129540 h 223837"/>
                  <a:gd name="connsiteX2" fmla="*/ 336233 w 336232"/>
                  <a:gd name="connsiteY2" fmla="*/ 164783 h 223837"/>
                  <a:gd name="connsiteX3" fmla="*/ 231458 w 336232"/>
                  <a:gd name="connsiteY3" fmla="*/ 223838 h 223837"/>
                  <a:gd name="connsiteX4" fmla="*/ 0 w 336232"/>
                  <a:gd name="connsiteY4" fmla="*/ 95250 h 223837"/>
                  <a:gd name="connsiteX5" fmla="*/ 0 w 336232"/>
                  <a:gd name="connsiteY5" fmla="*/ 60007 h 223837"/>
                  <a:gd name="connsiteX6" fmla="*/ 104775 w 336232"/>
                  <a:gd name="connsiteY6" fmla="*/ 0 h 2238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36232" h="223837">
                    <a:moveTo>
                      <a:pt x="104775" y="0"/>
                    </a:moveTo>
                    <a:lnTo>
                      <a:pt x="336233" y="129540"/>
                    </a:lnTo>
                    <a:lnTo>
                      <a:pt x="336233" y="164783"/>
                    </a:lnTo>
                    <a:cubicBezTo>
                      <a:pt x="301943" y="184785"/>
                      <a:pt x="265747" y="204788"/>
                      <a:pt x="231458" y="223838"/>
                    </a:cubicBezTo>
                    <a:lnTo>
                      <a:pt x="0" y="95250"/>
                    </a:lnTo>
                    <a:lnTo>
                      <a:pt x="0" y="60007"/>
                    </a:lnTo>
                    <a:lnTo>
                      <a:pt x="104775" y="0"/>
                    </a:lnTo>
                    <a:close/>
                  </a:path>
                </a:pathLst>
              </a:custGeom>
              <a:solidFill>
                <a:srgbClr val="32994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43" name="Freeform: Shape 642">
                <a:extLst>
                  <a:ext uri="{FF2B5EF4-FFF2-40B4-BE49-F238E27FC236}">
                    <a16:creationId xmlns:a16="http://schemas.microsoft.com/office/drawing/2014/main" id="{DC72C0DA-66B4-4150-9325-76CF36246D5D}"/>
                  </a:ext>
                </a:extLst>
              </p:cNvPr>
              <p:cNvSpPr/>
              <p:nvPr/>
            </p:nvSpPr>
            <p:spPr>
              <a:xfrm>
                <a:off x="4269104" y="2717481"/>
                <a:ext cx="336232" cy="188594"/>
              </a:xfrm>
              <a:custGeom>
                <a:avLst/>
                <a:gdLst>
                  <a:gd name="connsiteX0" fmla="*/ 104775 w 336232"/>
                  <a:gd name="connsiteY0" fmla="*/ 0 h 188594"/>
                  <a:gd name="connsiteX1" fmla="*/ 336233 w 336232"/>
                  <a:gd name="connsiteY1" fmla="*/ 129540 h 188594"/>
                  <a:gd name="connsiteX2" fmla="*/ 231458 w 336232"/>
                  <a:gd name="connsiteY2" fmla="*/ 188595 h 188594"/>
                  <a:gd name="connsiteX3" fmla="*/ 0 w 336232"/>
                  <a:gd name="connsiteY3" fmla="*/ 60007 h 188594"/>
                  <a:gd name="connsiteX4" fmla="*/ 52388 w 336232"/>
                  <a:gd name="connsiteY4" fmla="*/ 30480 h 188594"/>
                  <a:gd name="connsiteX5" fmla="*/ 104775 w 336232"/>
                  <a:gd name="connsiteY5" fmla="*/ 0 h 1885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36232" h="188594">
                    <a:moveTo>
                      <a:pt x="104775" y="0"/>
                    </a:moveTo>
                    <a:lnTo>
                      <a:pt x="336233" y="129540"/>
                    </a:lnTo>
                    <a:cubicBezTo>
                      <a:pt x="301943" y="149543"/>
                      <a:pt x="265747" y="169545"/>
                      <a:pt x="231458" y="188595"/>
                    </a:cubicBezTo>
                    <a:lnTo>
                      <a:pt x="0" y="60007"/>
                    </a:lnTo>
                    <a:cubicBezTo>
                      <a:pt x="17145" y="50482"/>
                      <a:pt x="35243" y="40005"/>
                      <a:pt x="52388" y="30480"/>
                    </a:cubicBezTo>
                    <a:cubicBezTo>
                      <a:pt x="70485" y="20003"/>
                      <a:pt x="87630" y="10478"/>
                      <a:pt x="104775" y="0"/>
                    </a:cubicBezTo>
                    <a:close/>
                  </a:path>
                </a:pathLst>
              </a:custGeom>
              <a:solidFill>
                <a:srgbClr val="85C44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44" name="Freeform: Shape 643">
                <a:extLst>
                  <a:ext uri="{FF2B5EF4-FFF2-40B4-BE49-F238E27FC236}">
                    <a16:creationId xmlns:a16="http://schemas.microsoft.com/office/drawing/2014/main" id="{38FBA9DC-781B-4762-B6B7-E7DC147BE8E2}"/>
                  </a:ext>
                </a:extLst>
              </p:cNvPr>
              <p:cNvSpPr/>
              <p:nvPr/>
            </p:nvSpPr>
            <p:spPr>
              <a:xfrm>
                <a:off x="4278629" y="2723197"/>
                <a:ext cx="317182" cy="178117"/>
              </a:xfrm>
              <a:custGeom>
                <a:avLst/>
                <a:gdLst>
                  <a:gd name="connsiteX0" fmla="*/ 95250 w 317182"/>
                  <a:gd name="connsiteY0" fmla="*/ 0 h 178117"/>
                  <a:gd name="connsiteX1" fmla="*/ 317183 w 317182"/>
                  <a:gd name="connsiteY1" fmla="*/ 123825 h 178117"/>
                  <a:gd name="connsiteX2" fmla="*/ 221933 w 317182"/>
                  <a:gd name="connsiteY2" fmla="*/ 178117 h 178117"/>
                  <a:gd name="connsiteX3" fmla="*/ 0 w 317182"/>
                  <a:gd name="connsiteY3" fmla="*/ 54292 h 178117"/>
                  <a:gd name="connsiteX4" fmla="*/ 47625 w 317182"/>
                  <a:gd name="connsiteY4" fmla="*/ 27622 h 178117"/>
                  <a:gd name="connsiteX5" fmla="*/ 95250 w 317182"/>
                  <a:gd name="connsiteY5" fmla="*/ 0 h 1781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17182" h="178117">
                    <a:moveTo>
                      <a:pt x="95250" y="0"/>
                    </a:moveTo>
                    <a:cubicBezTo>
                      <a:pt x="168593" y="44767"/>
                      <a:pt x="248602" y="81915"/>
                      <a:pt x="317183" y="123825"/>
                    </a:cubicBezTo>
                    <a:cubicBezTo>
                      <a:pt x="284797" y="141922"/>
                      <a:pt x="253365" y="160020"/>
                      <a:pt x="221933" y="178117"/>
                    </a:cubicBezTo>
                    <a:lnTo>
                      <a:pt x="0" y="54292"/>
                    </a:lnTo>
                    <a:cubicBezTo>
                      <a:pt x="16193" y="45720"/>
                      <a:pt x="31432" y="36195"/>
                      <a:pt x="47625" y="27622"/>
                    </a:cubicBezTo>
                    <a:cubicBezTo>
                      <a:pt x="63818" y="18097"/>
                      <a:pt x="80010" y="9525"/>
                      <a:pt x="95250" y="0"/>
                    </a:cubicBezTo>
                    <a:close/>
                  </a:path>
                </a:pathLst>
              </a:custGeom>
              <a:solidFill>
                <a:srgbClr val="32994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45" name="Freeform: Shape 644">
                <a:extLst>
                  <a:ext uri="{FF2B5EF4-FFF2-40B4-BE49-F238E27FC236}">
                    <a16:creationId xmlns:a16="http://schemas.microsoft.com/office/drawing/2014/main" id="{B4284000-F9F5-45FD-A601-B329FD20A4BF}"/>
                  </a:ext>
                </a:extLst>
              </p:cNvPr>
              <p:cNvSpPr/>
              <p:nvPr/>
            </p:nvSpPr>
            <p:spPr>
              <a:xfrm>
                <a:off x="4309109" y="2741294"/>
                <a:ext cx="256222" cy="142875"/>
              </a:xfrm>
              <a:custGeom>
                <a:avLst/>
                <a:gdLst>
                  <a:gd name="connsiteX0" fmla="*/ 85725 w 256222"/>
                  <a:gd name="connsiteY0" fmla="*/ 0 h 142875"/>
                  <a:gd name="connsiteX1" fmla="*/ 255270 w 256222"/>
                  <a:gd name="connsiteY1" fmla="*/ 93345 h 142875"/>
                  <a:gd name="connsiteX2" fmla="*/ 256222 w 256222"/>
                  <a:gd name="connsiteY2" fmla="*/ 117157 h 142875"/>
                  <a:gd name="connsiteX3" fmla="*/ 211455 w 256222"/>
                  <a:gd name="connsiteY3" fmla="*/ 142875 h 142875"/>
                  <a:gd name="connsiteX4" fmla="*/ 171450 w 256222"/>
                  <a:gd name="connsiteY4" fmla="*/ 141923 h 142875"/>
                  <a:gd name="connsiteX5" fmla="*/ 952 w 256222"/>
                  <a:gd name="connsiteY5" fmla="*/ 49530 h 142875"/>
                  <a:gd name="connsiteX6" fmla="*/ 0 w 256222"/>
                  <a:gd name="connsiteY6" fmla="*/ 25718 h 142875"/>
                  <a:gd name="connsiteX7" fmla="*/ 44767 w 256222"/>
                  <a:gd name="connsiteY7" fmla="*/ 0 h 142875"/>
                  <a:gd name="connsiteX8" fmla="*/ 85725 w 256222"/>
                  <a:gd name="connsiteY8" fmla="*/ 0 h 142875"/>
                  <a:gd name="connsiteX9" fmla="*/ 85725 w 256222"/>
                  <a:gd name="connsiteY9" fmla="*/ 0 h 142875"/>
                  <a:gd name="connsiteX10" fmla="*/ 67627 w 256222"/>
                  <a:gd name="connsiteY10" fmla="*/ 21907 h 142875"/>
                  <a:gd name="connsiteX11" fmla="*/ 37147 w 256222"/>
                  <a:gd name="connsiteY11" fmla="*/ 20955 h 142875"/>
                  <a:gd name="connsiteX12" fmla="*/ 38100 w 256222"/>
                  <a:gd name="connsiteY12" fmla="*/ 39053 h 142875"/>
                  <a:gd name="connsiteX13" fmla="*/ 68580 w 256222"/>
                  <a:gd name="connsiteY13" fmla="*/ 40005 h 142875"/>
                  <a:gd name="connsiteX14" fmla="*/ 67627 w 256222"/>
                  <a:gd name="connsiteY14" fmla="*/ 21907 h 142875"/>
                  <a:gd name="connsiteX15" fmla="*/ 67627 w 256222"/>
                  <a:gd name="connsiteY15" fmla="*/ 21907 h 142875"/>
                  <a:gd name="connsiteX16" fmla="*/ 213360 w 256222"/>
                  <a:gd name="connsiteY16" fmla="*/ 100965 h 142875"/>
                  <a:gd name="connsiteX17" fmla="*/ 182880 w 256222"/>
                  <a:gd name="connsiteY17" fmla="*/ 100013 h 142875"/>
                  <a:gd name="connsiteX18" fmla="*/ 183833 w 256222"/>
                  <a:gd name="connsiteY18" fmla="*/ 118110 h 142875"/>
                  <a:gd name="connsiteX19" fmla="*/ 214313 w 256222"/>
                  <a:gd name="connsiteY19" fmla="*/ 119063 h 142875"/>
                  <a:gd name="connsiteX20" fmla="*/ 213360 w 256222"/>
                  <a:gd name="connsiteY20" fmla="*/ 100965 h 142875"/>
                  <a:gd name="connsiteX21" fmla="*/ 213360 w 256222"/>
                  <a:gd name="connsiteY21" fmla="*/ 100965 h 142875"/>
                  <a:gd name="connsiteX22" fmla="*/ 165735 w 256222"/>
                  <a:gd name="connsiteY22" fmla="*/ 48578 h 142875"/>
                  <a:gd name="connsiteX23" fmla="*/ 127635 w 256222"/>
                  <a:gd name="connsiteY23" fmla="*/ 39053 h 142875"/>
                  <a:gd name="connsiteX24" fmla="*/ 89535 w 256222"/>
                  <a:gd name="connsiteY24" fmla="*/ 47625 h 142875"/>
                  <a:gd name="connsiteX25" fmla="*/ 74295 w 256222"/>
                  <a:gd name="connsiteY25" fmla="*/ 69532 h 142875"/>
                  <a:gd name="connsiteX26" fmla="*/ 90488 w 256222"/>
                  <a:gd name="connsiteY26" fmla="*/ 92393 h 142875"/>
                  <a:gd name="connsiteX27" fmla="*/ 128588 w 256222"/>
                  <a:gd name="connsiteY27" fmla="*/ 101918 h 142875"/>
                  <a:gd name="connsiteX28" fmla="*/ 166688 w 256222"/>
                  <a:gd name="connsiteY28" fmla="*/ 93345 h 142875"/>
                  <a:gd name="connsiteX29" fmla="*/ 181927 w 256222"/>
                  <a:gd name="connsiteY29" fmla="*/ 71438 h 142875"/>
                  <a:gd name="connsiteX30" fmla="*/ 165735 w 256222"/>
                  <a:gd name="connsiteY30" fmla="*/ 48578 h 142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256222" h="142875">
                    <a:moveTo>
                      <a:pt x="85725" y="0"/>
                    </a:moveTo>
                    <a:lnTo>
                      <a:pt x="255270" y="93345"/>
                    </a:lnTo>
                    <a:cubicBezTo>
                      <a:pt x="244792" y="100013"/>
                      <a:pt x="244792" y="110490"/>
                      <a:pt x="256222" y="117157"/>
                    </a:cubicBezTo>
                    <a:cubicBezTo>
                      <a:pt x="240983" y="125730"/>
                      <a:pt x="226695" y="134303"/>
                      <a:pt x="211455" y="142875"/>
                    </a:cubicBezTo>
                    <a:cubicBezTo>
                      <a:pt x="200025" y="136208"/>
                      <a:pt x="181927" y="136208"/>
                      <a:pt x="171450" y="141923"/>
                    </a:cubicBezTo>
                    <a:lnTo>
                      <a:pt x="952" y="49530"/>
                    </a:lnTo>
                    <a:cubicBezTo>
                      <a:pt x="11430" y="42863"/>
                      <a:pt x="11430" y="32385"/>
                      <a:pt x="0" y="25718"/>
                    </a:cubicBezTo>
                    <a:cubicBezTo>
                      <a:pt x="15240" y="17145"/>
                      <a:pt x="29527" y="8573"/>
                      <a:pt x="44767" y="0"/>
                    </a:cubicBezTo>
                    <a:cubicBezTo>
                      <a:pt x="56197" y="5715"/>
                      <a:pt x="74295" y="6668"/>
                      <a:pt x="85725" y="0"/>
                    </a:cubicBezTo>
                    <a:lnTo>
                      <a:pt x="85725" y="0"/>
                    </a:lnTo>
                    <a:close/>
                    <a:moveTo>
                      <a:pt x="67627" y="21907"/>
                    </a:moveTo>
                    <a:cubicBezTo>
                      <a:pt x="59055" y="17145"/>
                      <a:pt x="45720" y="16193"/>
                      <a:pt x="37147" y="20955"/>
                    </a:cubicBezTo>
                    <a:cubicBezTo>
                      <a:pt x="28575" y="25718"/>
                      <a:pt x="29527" y="34290"/>
                      <a:pt x="38100" y="39053"/>
                    </a:cubicBezTo>
                    <a:cubicBezTo>
                      <a:pt x="46672" y="43815"/>
                      <a:pt x="60960" y="44768"/>
                      <a:pt x="68580" y="40005"/>
                    </a:cubicBezTo>
                    <a:cubicBezTo>
                      <a:pt x="76200" y="35243"/>
                      <a:pt x="76200" y="26670"/>
                      <a:pt x="67627" y="21907"/>
                    </a:cubicBezTo>
                    <a:lnTo>
                      <a:pt x="67627" y="21907"/>
                    </a:lnTo>
                    <a:close/>
                    <a:moveTo>
                      <a:pt x="213360" y="100965"/>
                    </a:moveTo>
                    <a:cubicBezTo>
                      <a:pt x="204788" y="96203"/>
                      <a:pt x="191452" y="95250"/>
                      <a:pt x="182880" y="100013"/>
                    </a:cubicBezTo>
                    <a:cubicBezTo>
                      <a:pt x="174308" y="104775"/>
                      <a:pt x="175260" y="113348"/>
                      <a:pt x="183833" y="118110"/>
                    </a:cubicBezTo>
                    <a:cubicBezTo>
                      <a:pt x="192405" y="122873"/>
                      <a:pt x="206692" y="123825"/>
                      <a:pt x="214313" y="119063"/>
                    </a:cubicBezTo>
                    <a:cubicBezTo>
                      <a:pt x="222885" y="114300"/>
                      <a:pt x="221933" y="106680"/>
                      <a:pt x="213360" y="100965"/>
                    </a:cubicBezTo>
                    <a:lnTo>
                      <a:pt x="213360" y="100965"/>
                    </a:lnTo>
                    <a:close/>
                    <a:moveTo>
                      <a:pt x="165735" y="48578"/>
                    </a:moveTo>
                    <a:cubicBezTo>
                      <a:pt x="155258" y="41910"/>
                      <a:pt x="140970" y="39053"/>
                      <a:pt x="127635" y="39053"/>
                    </a:cubicBezTo>
                    <a:cubicBezTo>
                      <a:pt x="114300" y="39053"/>
                      <a:pt x="100013" y="41910"/>
                      <a:pt x="89535" y="47625"/>
                    </a:cubicBezTo>
                    <a:cubicBezTo>
                      <a:pt x="79057" y="53340"/>
                      <a:pt x="74295" y="61913"/>
                      <a:pt x="74295" y="69532"/>
                    </a:cubicBezTo>
                    <a:cubicBezTo>
                      <a:pt x="74295" y="77153"/>
                      <a:pt x="80010" y="85725"/>
                      <a:pt x="90488" y="92393"/>
                    </a:cubicBezTo>
                    <a:cubicBezTo>
                      <a:pt x="100965" y="99060"/>
                      <a:pt x="115252" y="101918"/>
                      <a:pt x="128588" y="101918"/>
                    </a:cubicBezTo>
                    <a:cubicBezTo>
                      <a:pt x="141922" y="101918"/>
                      <a:pt x="156210" y="99060"/>
                      <a:pt x="166688" y="93345"/>
                    </a:cubicBezTo>
                    <a:cubicBezTo>
                      <a:pt x="177165" y="87630"/>
                      <a:pt x="181927" y="79057"/>
                      <a:pt x="181927" y="71438"/>
                    </a:cubicBezTo>
                    <a:cubicBezTo>
                      <a:pt x="181927" y="62865"/>
                      <a:pt x="177165" y="54293"/>
                      <a:pt x="165735" y="48578"/>
                    </a:cubicBezTo>
                    <a:close/>
                  </a:path>
                </a:pathLst>
              </a:custGeom>
              <a:solidFill>
                <a:srgbClr val="85C44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46" name="Freeform: Shape 645">
                <a:extLst>
                  <a:ext uri="{FF2B5EF4-FFF2-40B4-BE49-F238E27FC236}">
                    <a16:creationId xmlns:a16="http://schemas.microsoft.com/office/drawing/2014/main" id="{98BC7D88-A9C1-43CA-81D1-A6885B0F5C9E}"/>
                  </a:ext>
                </a:extLst>
              </p:cNvPr>
              <p:cNvSpPr/>
              <p:nvPr/>
            </p:nvSpPr>
            <p:spPr>
              <a:xfrm>
                <a:off x="4401501" y="2787967"/>
                <a:ext cx="74295" cy="41909"/>
              </a:xfrm>
              <a:custGeom>
                <a:avLst/>
                <a:gdLst>
                  <a:gd name="connsiteX0" fmla="*/ 9525 w 74295"/>
                  <a:gd name="connsiteY0" fmla="*/ 16193 h 41909"/>
                  <a:gd name="connsiteX1" fmla="*/ 20003 w 74295"/>
                  <a:gd name="connsiteY1" fmla="*/ 20955 h 41909"/>
                  <a:gd name="connsiteX2" fmla="*/ 16193 w 74295"/>
                  <a:gd name="connsiteY2" fmla="*/ 26670 h 41909"/>
                  <a:gd name="connsiteX3" fmla="*/ 17145 w 74295"/>
                  <a:gd name="connsiteY3" fmla="*/ 28575 h 41909"/>
                  <a:gd name="connsiteX4" fmla="*/ 30480 w 74295"/>
                  <a:gd name="connsiteY4" fmla="*/ 20955 h 41909"/>
                  <a:gd name="connsiteX5" fmla="*/ 25718 w 74295"/>
                  <a:gd name="connsiteY5" fmla="*/ 13335 h 41909"/>
                  <a:gd name="connsiteX6" fmla="*/ 30480 w 74295"/>
                  <a:gd name="connsiteY6" fmla="*/ 4763 h 41909"/>
                  <a:gd name="connsiteX7" fmla="*/ 39053 w 74295"/>
                  <a:gd name="connsiteY7" fmla="*/ 1905 h 41909"/>
                  <a:gd name="connsiteX8" fmla="*/ 49530 w 74295"/>
                  <a:gd name="connsiteY8" fmla="*/ 2857 h 41909"/>
                  <a:gd name="connsiteX9" fmla="*/ 56198 w 74295"/>
                  <a:gd name="connsiteY9" fmla="*/ 4763 h 41909"/>
                  <a:gd name="connsiteX10" fmla="*/ 64770 w 74295"/>
                  <a:gd name="connsiteY10" fmla="*/ 0 h 41909"/>
                  <a:gd name="connsiteX11" fmla="*/ 74295 w 74295"/>
                  <a:gd name="connsiteY11" fmla="*/ 5715 h 41909"/>
                  <a:gd name="connsiteX12" fmla="*/ 65723 w 74295"/>
                  <a:gd name="connsiteY12" fmla="*/ 10477 h 41909"/>
                  <a:gd name="connsiteX13" fmla="*/ 70485 w 74295"/>
                  <a:gd name="connsiteY13" fmla="*/ 18097 h 41909"/>
                  <a:gd name="connsiteX14" fmla="*/ 64770 w 74295"/>
                  <a:gd name="connsiteY14" fmla="*/ 26670 h 41909"/>
                  <a:gd name="connsiteX15" fmla="*/ 54293 w 74295"/>
                  <a:gd name="connsiteY15" fmla="*/ 20955 h 41909"/>
                  <a:gd name="connsiteX16" fmla="*/ 57150 w 74295"/>
                  <a:gd name="connsiteY16" fmla="*/ 16193 h 41909"/>
                  <a:gd name="connsiteX17" fmla="*/ 57150 w 74295"/>
                  <a:gd name="connsiteY17" fmla="*/ 15240 h 41909"/>
                  <a:gd name="connsiteX18" fmla="*/ 46673 w 74295"/>
                  <a:gd name="connsiteY18" fmla="*/ 20955 h 41909"/>
                  <a:gd name="connsiteX19" fmla="*/ 51435 w 74295"/>
                  <a:gd name="connsiteY19" fmla="*/ 26670 h 41909"/>
                  <a:gd name="connsiteX20" fmla="*/ 52388 w 74295"/>
                  <a:gd name="connsiteY20" fmla="*/ 32385 h 41909"/>
                  <a:gd name="connsiteX21" fmla="*/ 46673 w 74295"/>
                  <a:gd name="connsiteY21" fmla="*/ 38100 h 41909"/>
                  <a:gd name="connsiteX22" fmla="*/ 37148 w 74295"/>
                  <a:gd name="connsiteY22" fmla="*/ 40957 h 41909"/>
                  <a:gd name="connsiteX23" fmla="*/ 25718 w 74295"/>
                  <a:gd name="connsiteY23" fmla="*/ 40005 h 41909"/>
                  <a:gd name="connsiteX24" fmla="*/ 18098 w 74295"/>
                  <a:gd name="connsiteY24" fmla="*/ 37147 h 41909"/>
                  <a:gd name="connsiteX25" fmla="*/ 9525 w 74295"/>
                  <a:gd name="connsiteY25" fmla="*/ 41910 h 41909"/>
                  <a:gd name="connsiteX26" fmla="*/ 0 w 74295"/>
                  <a:gd name="connsiteY26" fmla="*/ 36195 h 41909"/>
                  <a:gd name="connsiteX27" fmla="*/ 8573 w 74295"/>
                  <a:gd name="connsiteY27" fmla="*/ 31432 h 41909"/>
                  <a:gd name="connsiteX28" fmla="*/ 3810 w 74295"/>
                  <a:gd name="connsiteY28" fmla="*/ 26670 h 41909"/>
                  <a:gd name="connsiteX29" fmla="*/ 9525 w 74295"/>
                  <a:gd name="connsiteY29" fmla="*/ 16193 h 41909"/>
                  <a:gd name="connsiteX30" fmla="*/ 9525 w 74295"/>
                  <a:gd name="connsiteY30" fmla="*/ 16193 h 41909"/>
                  <a:gd name="connsiteX31" fmla="*/ 26670 w 74295"/>
                  <a:gd name="connsiteY31" fmla="*/ 35243 h 41909"/>
                  <a:gd name="connsiteX32" fmla="*/ 30480 w 74295"/>
                  <a:gd name="connsiteY32" fmla="*/ 36195 h 41909"/>
                  <a:gd name="connsiteX33" fmla="*/ 37148 w 74295"/>
                  <a:gd name="connsiteY33" fmla="*/ 35243 h 41909"/>
                  <a:gd name="connsiteX34" fmla="*/ 39053 w 74295"/>
                  <a:gd name="connsiteY34" fmla="*/ 33338 h 41909"/>
                  <a:gd name="connsiteX35" fmla="*/ 37148 w 74295"/>
                  <a:gd name="connsiteY35" fmla="*/ 30480 h 41909"/>
                  <a:gd name="connsiteX36" fmla="*/ 37148 w 74295"/>
                  <a:gd name="connsiteY36" fmla="*/ 30480 h 41909"/>
                  <a:gd name="connsiteX37" fmla="*/ 26670 w 74295"/>
                  <a:gd name="connsiteY37" fmla="*/ 35243 h 41909"/>
                  <a:gd name="connsiteX38" fmla="*/ 26670 w 74295"/>
                  <a:gd name="connsiteY38" fmla="*/ 35243 h 41909"/>
                  <a:gd name="connsiteX39" fmla="*/ 48578 w 74295"/>
                  <a:gd name="connsiteY39" fmla="*/ 10477 h 41909"/>
                  <a:gd name="connsiteX40" fmla="*/ 45720 w 74295"/>
                  <a:gd name="connsiteY40" fmla="*/ 9525 h 41909"/>
                  <a:gd name="connsiteX41" fmla="*/ 40958 w 74295"/>
                  <a:gd name="connsiteY41" fmla="*/ 10477 h 41909"/>
                  <a:gd name="connsiteX42" fmla="*/ 39053 w 74295"/>
                  <a:gd name="connsiteY42" fmla="*/ 13335 h 41909"/>
                  <a:gd name="connsiteX43" fmla="*/ 40005 w 74295"/>
                  <a:gd name="connsiteY43" fmla="*/ 15240 h 41909"/>
                  <a:gd name="connsiteX44" fmla="*/ 48578 w 74295"/>
                  <a:gd name="connsiteY44" fmla="*/ 10477 h 419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</a:cxnLst>
                <a:rect l="l" t="t" r="r" b="b"/>
                <a:pathLst>
                  <a:path w="74295" h="41909">
                    <a:moveTo>
                      <a:pt x="9525" y="16193"/>
                    </a:moveTo>
                    <a:cubicBezTo>
                      <a:pt x="13335" y="18097"/>
                      <a:pt x="16193" y="20002"/>
                      <a:pt x="20003" y="20955"/>
                    </a:cubicBezTo>
                    <a:cubicBezTo>
                      <a:pt x="17145" y="22860"/>
                      <a:pt x="16193" y="24765"/>
                      <a:pt x="16193" y="26670"/>
                    </a:cubicBezTo>
                    <a:cubicBezTo>
                      <a:pt x="16193" y="27622"/>
                      <a:pt x="16193" y="27622"/>
                      <a:pt x="17145" y="28575"/>
                    </a:cubicBezTo>
                    <a:cubicBezTo>
                      <a:pt x="21908" y="25718"/>
                      <a:pt x="25718" y="23813"/>
                      <a:pt x="30480" y="20955"/>
                    </a:cubicBezTo>
                    <a:cubicBezTo>
                      <a:pt x="27623" y="18097"/>
                      <a:pt x="26670" y="15240"/>
                      <a:pt x="25718" y="13335"/>
                    </a:cubicBezTo>
                    <a:cubicBezTo>
                      <a:pt x="25718" y="10477"/>
                      <a:pt x="26670" y="7620"/>
                      <a:pt x="30480" y="4763"/>
                    </a:cubicBezTo>
                    <a:cubicBezTo>
                      <a:pt x="32385" y="3810"/>
                      <a:pt x="36195" y="2857"/>
                      <a:pt x="39053" y="1905"/>
                    </a:cubicBezTo>
                    <a:cubicBezTo>
                      <a:pt x="42863" y="1905"/>
                      <a:pt x="45720" y="1905"/>
                      <a:pt x="49530" y="2857"/>
                    </a:cubicBezTo>
                    <a:cubicBezTo>
                      <a:pt x="51435" y="3810"/>
                      <a:pt x="53340" y="3810"/>
                      <a:pt x="56198" y="4763"/>
                    </a:cubicBezTo>
                    <a:cubicBezTo>
                      <a:pt x="59055" y="2857"/>
                      <a:pt x="61913" y="1905"/>
                      <a:pt x="64770" y="0"/>
                    </a:cubicBezTo>
                    <a:cubicBezTo>
                      <a:pt x="67628" y="1905"/>
                      <a:pt x="71438" y="3810"/>
                      <a:pt x="74295" y="5715"/>
                    </a:cubicBezTo>
                    <a:cubicBezTo>
                      <a:pt x="71438" y="7620"/>
                      <a:pt x="68580" y="8572"/>
                      <a:pt x="65723" y="10477"/>
                    </a:cubicBezTo>
                    <a:cubicBezTo>
                      <a:pt x="68580" y="13335"/>
                      <a:pt x="70485" y="15240"/>
                      <a:pt x="70485" y="18097"/>
                    </a:cubicBezTo>
                    <a:cubicBezTo>
                      <a:pt x="70485" y="21907"/>
                      <a:pt x="68580" y="24765"/>
                      <a:pt x="64770" y="26670"/>
                    </a:cubicBezTo>
                    <a:cubicBezTo>
                      <a:pt x="60960" y="24765"/>
                      <a:pt x="58103" y="22860"/>
                      <a:pt x="54293" y="20955"/>
                    </a:cubicBezTo>
                    <a:cubicBezTo>
                      <a:pt x="56198" y="19050"/>
                      <a:pt x="57150" y="18097"/>
                      <a:pt x="57150" y="16193"/>
                    </a:cubicBezTo>
                    <a:cubicBezTo>
                      <a:pt x="57150" y="16193"/>
                      <a:pt x="57150" y="15240"/>
                      <a:pt x="57150" y="15240"/>
                    </a:cubicBezTo>
                    <a:cubicBezTo>
                      <a:pt x="53340" y="17145"/>
                      <a:pt x="50483" y="19050"/>
                      <a:pt x="46673" y="20955"/>
                    </a:cubicBezTo>
                    <a:cubicBezTo>
                      <a:pt x="49530" y="23813"/>
                      <a:pt x="50483" y="25718"/>
                      <a:pt x="51435" y="26670"/>
                    </a:cubicBezTo>
                    <a:cubicBezTo>
                      <a:pt x="52388" y="28575"/>
                      <a:pt x="52388" y="30480"/>
                      <a:pt x="52388" y="32385"/>
                    </a:cubicBezTo>
                    <a:cubicBezTo>
                      <a:pt x="51435" y="34290"/>
                      <a:pt x="49530" y="36195"/>
                      <a:pt x="46673" y="38100"/>
                    </a:cubicBezTo>
                    <a:cubicBezTo>
                      <a:pt x="43815" y="40005"/>
                      <a:pt x="40958" y="40957"/>
                      <a:pt x="37148" y="40957"/>
                    </a:cubicBezTo>
                    <a:cubicBezTo>
                      <a:pt x="33338" y="40957"/>
                      <a:pt x="29528" y="40957"/>
                      <a:pt x="25718" y="40005"/>
                    </a:cubicBezTo>
                    <a:cubicBezTo>
                      <a:pt x="22860" y="39052"/>
                      <a:pt x="20955" y="38100"/>
                      <a:pt x="18098" y="37147"/>
                    </a:cubicBezTo>
                    <a:cubicBezTo>
                      <a:pt x="15240" y="39052"/>
                      <a:pt x="12383" y="40005"/>
                      <a:pt x="9525" y="41910"/>
                    </a:cubicBezTo>
                    <a:cubicBezTo>
                      <a:pt x="6668" y="40005"/>
                      <a:pt x="2858" y="38100"/>
                      <a:pt x="0" y="36195"/>
                    </a:cubicBezTo>
                    <a:cubicBezTo>
                      <a:pt x="2858" y="34290"/>
                      <a:pt x="5715" y="33338"/>
                      <a:pt x="8573" y="31432"/>
                    </a:cubicBezTo>
                    <a:cubicBezTo>
                      <a:pt x="5715" y="31432"/>
                      <a:pt x="3810" y="29527"/>
                      <a:pt x="3810" y="26670"/>
                    </a:cubicBezTo>
                    <a:cubicBezTo>
                      <a:pt x="2858" y="22860"/>
                      <a:pt x="4763" y="20002"/>
                      <a:pt x="9525" y="16193"/>
                    </a:cubicBezTo>
                    <a:lnTo>
                      <a:pt x="9525" y="16193"/>
                    </a:lnTo>
                    <a:close/>
                    <a:moveTo>
                      <a:pt x="26670" y="35243"/>
                    </a:moveTo>
                    <a:cubicBezTo>
                      <a:pt x="27623" y="35243"/>
                      <a:pt x="29528" y="36195"/>
                      <a:pt x="30480" y="36195"/>
                    </a:cubicBezTo>
                    <a:cubicBezTo>
                      <a:pt x="33338" y="36195"/>
                      <a:pt x="35243" y="36195"/>
                      <a:pt x="37148" y="35243"/>
                    </a:cubicBezTo>
                    <a:cubicBezTo>
                      <a:pt x="38100" y="34290"/>
                      <a:pt x="39053" y="34290"/>
                      <a:pt x="39053" y="33338"/>
                    </a:cubicBezTo>
                    <a:cubicBezTo>
                      <a:pt x="39053" y="32385"/>
                      <a:pt x="39053" y="31432"/>
                      <a:pt x="37148" y="30480"/>
                    </a:cubicBezTo>
                    <a:cubicBezTo>
                      <a:pt x="37148" y="30480"/>
                      <a:pt x="37148" y="30480"/>
                      <a:pt x="37148" y="30480"/>
                    </a:cubicBezTo>
                    <a:cubicBezTo>
                      <a:pt x="33338" y="30480"/>
                      <a:pt x="29528" y="33338"/>
                      <a:pt x="26670" y="35243"/>
                    </a:cubicBezTo>
                    <a:lnTo>
                      <a:pt x="26670" y="35243"/>
                    </a:lnTo>
                    <a:close/>
                    <a:moveTo>
                      <a:pt x="48578" y="10477"/>
                    </a:moveTo>
                    <a:cubicBezTo>
                      <a:pt x="47625" y="10477"/>
                      <a:pt x="46673" y="9525"/>
                      <a:pt x="45720" y="9525"/>
                    </a:cubicBezTo>
                    <a:cubicBezTo>
                      <a:pt x="43815" y="9525"/>
                      <a:pt x="42863" y="9525"/>
                      <a:pt x="40958" y="10477"/>
                    </a:cubicBezTo>
                    <a:cubicBezTo>
                      <a:pt x="40005" y="11430"/>
                      <a:pt x="39053" y="12382"/>
                      <a:pt x="39053" y="13335"/>
                    </a:cubicBezTo>
                    <a:cubicBezTo>
                      <a:pt x="39053" y="14288"/>
                      <a:pt x="39053" y="14288"/>
                      <a:pt x="40005" y="15240"/>
                    </a:cubicBezTo>
                    <a:cubicBezTo>
                      <a:pt x="42863" y="14288"/>
                      <a:pt x="45720" y="12382"/>
                      <a:pt x="48578" y="10477"/>
                    </a:cubicBezTo>
                    <a:close/>
                  </a:path>
                </a:pathLst>
              </a:custGeom>
              <a:solidFill>
                <a:srgbClr val="FDDD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499" name="Graphic 437">
              <a:extLst>
                <a:ext uri="{FF2B5EF4-FFF2-40B4-BE49-F238E27FC236}">
                  <a16:creationId xmlns:a16="http://schemas.microsoft.com/office/drawing/2014/main" id="{B765DB9A-8F80-47C5-BBFD-2D2065A582D7}"/>
                </a:ext>
              </a:extLst>
            </p:cNvPr>
            <p:cNvGrpSpPr/>
            <p:nvPr/>
          </p:nvGrpSpPr>
          <p:grpSpPr>
            <a:xfrm>
              <a:off x="4364251" y="2895599"/>
              <a:ext cx="110592" cy="69532"/>
              <a:chOff x="4364251" y="2895599"/>
              <a:chExt cx="110592" cy="69532"/>
            </a:xfrm>
            <a:solidFill>
              <a:schemeClr val="accent1"/>
            </a:solidFill>
          </p:grpSpPr>
          <p:sp>
            <p:nvSpPr>
              <p:cNvPr id="637" name="Freeform: Shape 636">
                <a:extLst>
                  <a:ext uri="{FF2B5EF4-FFF2-40B4-BE49-F238E27FC236}">
                    <a16:creationId xmlns:a16="http://schemas.microsoft.com/office/drawing/2014/main" id="{F605EBB3-B9DC-44E4-8B51-2EF1D6D5D51E}"/>
                  </a:ext>
                </a:extLst>
              </p:cNvPr>
              <p:cNvSpPr/>
              <p:nvPr/>
            </p:nvSpPr>
            <p:spPr>
              <a:xfrm>
                <a:off x="4365306" y="2903219"/>
                <a:ext cx="109537" cy="61912"/>
              </a:xfrm>
              <a:custGeom>
                <a:avLst/>
                <a:gdLst>
                  <a:gd name="connsiteX0" fmla="*/ 14288 w 109537"/>
                  <a:gd name="connsiteY0" fmla="*/ 9525 h 61912"/>
                  <a:gd name="connsiteX1" fmla="*/ 53340 w 109537"/>
                  <a:gd name="connsiteY1" fmla="*/ 0 h 61912"/>
                  <a:gd name="connsiteX2" fmla="*/ 92393 w 109537"/>
                  <a:gd name="connsiteY2" fmla="*/ 8573 h 61912"/>
                  <a:gd name="connsiteX3" fmla="*/ 107632 w 109537"/>
                  <a:gd name="connsiteY3" fmla="*/ 22860 h 61912"/>
                  <a:gd name="connsiteX4" fmla="*/ 109538 w 109537"/>
                  <a:gd name="connsiteY4" fmla="*/ 22860 h 61912"/>
                  <a:gd name="connsiteX5" fmla="*/ 109538 w 109537"/>
                  <a:gd name="connsiteY5" fmla="*/ 30480 h 61912"/>
                  <a:gd name="connsiteX6" fmla="*/ 109538 w 109537"/>
                  <a:gd name="connsiteY6" fmla="*/ 31432 h 61912"/>
                  <a:gd name="connsiteX7" fmla="*/ 109538 w 109537"/>
                  <a:gd name="connsiteY7" fmla="*/ 31432 h 61912"/>
                  <a:gd name="connsiteX8" fmla="*/ 109538 w 109537"/>
                  <a:gd name="connsiteY8" fmla="*/ 31432 h 61912"/>
                  <a:gd name="connsiteX9" fmla="*/ 94298 w 109537"/>
                  <a:gd name="connsiteY9" fmla="*/ 52388 h 61912"/>
                  <a:gd name="connsiteX10" fmla="*/ 55245 w 109537"/>
                  <a:gd name="connsiteY10" fmla="*/ 61913 h 61912"/>
                  <a:gd name="connsiteX11" fmla="*/ 16193 w 109537"/>
                  <a:gd name="connsiteY11" fmla="*/ 53340 h 61912"/>
                  <a:gd name="connsiteX12" fmla="*/ 0 w 109537"/>
                  <a:gd name="connsiteY12" fmla="*/ 31432 h 61912"/>
                  <a:gd name="connsiteX13" fmla="*/ 0 w 109537"/>
                  <a:gd name="connsiteY13" fmla="*/ 30480 h 61912"/>
                  <a:gd name="connsiteX14" fmla="*/ 0 w 109537"/>
                  <a:gd name="connsiteY14" fmla="*/ 22860 h 61912"/>
                  <a:gd name="connsiteX15" fmla="*/ 1905 w 109537"/>
                  <a:gd name="connsiteY15" fmla="*/ 22860 h 61912"/>
                  <a:gd name="connsiteX16" fmla="*/ 14288 w 109537"/>
                  <a:gd name="connsiteY16" fmla="*/ 9525 h 619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09537" h="61912">
                    <a:moveTo>
                      <a:pt x="14288" y="9525"/>
                    </a:moveTo>
                    <a:cubicBezTo>
                      <a:pt x="24765" y="2857"/>
                      <a:pt x="39053" y="0"/>
                      <a:pt x="53340" y="0"/>
                    </a:cubicBezTo>
                    <a:cubicBezTo>
                      <a:pt x="67628" y="0"/>
                      <a:pt x="81915" y="2857"/>
                      <a:pt x="92393" y="8573"/>
                    </a:cubicBezTo>
                    <a:cubicBezTo>
                      <a:pt x="100013" y="12382"/>
                      <a:pt x="104775" y="18098"/>
                      <a:pt x="107632" y="22860"/>
                    </a:cubicBezTo>
                    <a:lnTo>
                      <a:pt x="109538" y="22860"/>
                    </a:lnTo>
                    <a:lnTo>
                      <a:pt x="109538" y="30480"/>
                    </a:lnTo>
                    <a:cubicBezTo>
                      <a:pt x="109538" y="30480"/>
                      <a:pt x="109538" y="31432"/>
                      <a:pt x="109538" y="31432"/>
                    </a:cubicBezTo>
                    <a:lnTo>
                      <a:pt x="109538" y="31432"/>
                    </a:lnTo>
                    <a:lnTo>
                      <a:pt x="109538" y="31432"/>
                    </a:lnTo>
                    <a:cubicBezTo>
                      <a:pt x="109538" y="39053"/>
                      <a:pt x="103823" y="46673"/>
                      <a:pt x="94298" y="52388"/>
                    </a:cubicBezTo>
                    <a:cubicBezTo>
                      <a:pt x="83820" y="59055"/>
                      <a:pt x="69532" y="61913"/>
                      <a:pt x="55245" y="61913"/>
                    </a:cubicBezTo>
                    <a:cubicBezTo>
                      <a:pt x="40957" y="61913"/>
                      <a:pt x="26670" y="59055"/>
                      <a:pt x="16193" y="53340"/>
                    </a:cubicBezTo>
                    <a:cubicBezTo>
                      <a:pt x="5715" y="47625"/>
                      <a:pt x="0" y="39053"/>
                      <a:pt x="0" y="31432"/>
                    </a:cubicBezTo>
                    <a:cubicBezTo>
                      <a:pt x="0" y="31432"/>
                      <a:pt x="0" y="30480"/>
                      <a:pt x="0" y="30480"/>
                    </a:cubicBezTo>
                    <a:lnTo>
                      <a:pt x="0" y="22860"/>
                    </a:lnTo>
                    <a:lnTo>
                      <a:pt x="1905" y="22860"/>
                    </a:lnTo>
                    <a:cubicBezTo>
                      <a:pt x="2857" y="18098"/>
                      <a:pt x="6668" y="13335"/>
                      <a:pt x="14288" y="9525"/>
                    </a:cubicBezTo>
                    <a:close/>
                  </a:path>
                </a:pathLst>
              </a:custGeom>
              <a:solidFill>
                <a:srgbClr val="96792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38" name="Freeform: Shape 637">
                <a:extLst>
                  <a:ext uri="{FF2B5EF4-FFF2-40B4-BE49-F238E27FC236}">
                    <a16:creationId xmlns:a16="http://schemas.microsoft.com/office/drawing/2014/main" id="{38999005-5E94-4BD1-BFE6-DD255E9D337F}"/>
                  </a:ext>
                </a:extLst>
              </p:cNvPr>
              <p:cNvSpPr/>
              <p:nvPr/>
            </p:nvSpPr>
            <p:spPr>
              <a:xfrm>
                <a:off x="4364251" y="2895599"/>
                <a:ext cx="109640" cy="61912"/>
              </a:xfrm>
              <a:custGeom>
                <a:avLst/>
                <a:gdLst>
                  <a:gd name="connsiteX0" fmla="*/ 15343 w 109640"/>
                  <a:gd name="connsiteY0" fmla="*/ 9525 h 61912"/>
                  <a:gd name="connsiteX1" fmla="*/ 54395 w 109640"/>
                  <a:gd name="connsiteY1" fmla="*/ 0 h 61912"/>
                  <a:gd name="connsiteX2" fmla="*/ 93448 w 109640"/>
                  <a:gd name="connsiteY2" fmla="*/ 8573 h 61912"/>
                  <a:gd name="connsiteX3" fmla="*/ 109640 w 109640"/>
                  <a:gd name="connsiteY3" fmla="*/ 30480 h 61912"/>
                  <a:gd name="connsiteX4" fmla="*/ 94400 w 109640"/>
                  <a:gd name="connsiteY4" fmla="*/ 52388 h 61912"/>
                  <a:gd name="connsiteX5" fmla="*/ 55348 w 109640"/>
                  <a:gd name="connsiteY5" fmla="*/ 61913 h 61912"/>
                  <a:gd name="connsiteX6" fmla="*/ 16295 w 109640"/>
                  <a:gd name="connsiteY6" fmla="*/ 53340 h 61912"/>
                  <a:gd name="connsiteX7" fmla="*/ 103 w 109640"/>
                  <a:gd name="connsiteY7" fmla="*/ 31432 h 61912"/>
                  <a:gd name="connsiteX8" fmla="*/ 15343 w 109640"/>
                  <a:gd name="connsiteY8" fmla="*/ 9525 h 619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09640" h="61912">
                    <a:moveTo>
                      <a:pt x="15343" y="9525"/>
                    </a:moveTo>
                    <a:cubicBezTo>
                      <a:pt x="25820" y="2857"/>
                      <a:pt x="40108" y="0"/>
                      <a:pt x="54395" y="0"/>
                    </a:cubicBezTo>
                    <a:cubicBezTo>
                      <a:pt x="68683" y="0"/>
                      <a:pt x="82970" y="2857"/>
                      <a:pt x="93448" y="8573"/>
                    </a:cubicBezTo>
                    <a:cubicBezTo>
                      <a:pt x="103925" y="14288"/>
                      <a:pt x="109640" y="22860"/>
                      <a:pt x="109640" y="30480"/>
                    </a:cubicBezTo>
                    <a:cubicBezTo>
                      <a:pt x="109640" y="38100"/>
                      <a:pt x="104878" y="46673"/>
                      <a:pt x="94400" y="52388"/>
                    </a:cubicBezTo>
                    <a:cubicBezTo>
                      <a:pt x="83923" y="59055"/>
                      <a:pt x="69635" y="61913"/>
                      <a:pt x="55348" y="61913"/>
                    </a:cubicBezTo>
                    <a:cubicBezTo>
                      <a:pt x="41060" y="61913"/>
                      <a:pt x="26773" y="59055"/>
                      <a:pt x="16295" y="53340"/>
                    </a:cubicBezTo>
                    <a:cubicBezTo>
                      <a:pt x="5818" y="47625"/>
                      <a:pt x="103" y="39052"/>
                      <a:pt x="103" y="31432"/>
                    </a:cubicBezTo>
                    <a:cubicBezTo>
                      <a:pt x="-850" y="23813"/>
                      <a:pt x="4865" y="15240"/>
                      <a:pt x="15343" y="9525"/>
                    </a:cubicBezTo>
                    <a:close/>
                  </a:path>
                </a:pathLst>
              </a:custGeom>
              <a:solidFill>
                <a:srgbClr val="FDCE0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39" name="Freeform: Shape 638">
                <a:extLst>
                  <a:ext uri="{FF2B5EF4-FFF2-40B4-BE49-F238E27FC236}">
                    <a16:creationId xmlns:a16="http://schemas.microsoft.com/office/drawing/2014/main" id="{AA350E52-E1F2-41FC-B2B2-DAD9525A4AF8}"/>
                  </a:ext>
                </a:extLst>
              </p:cNvPr>
              <p:cNvSpPr/>
              <p:nvPr/>
            </p:nvSpPr>
            <p:spPr>
              <a:xfrm>
                <a:off x="4377546" y="2902267"/>
                <a:ext cx="83010" cy="47625"/>
              </a:xfrm>
              <a:custGeom>
                <a:avLst/>
                <a:gdLst>
                  <a:gd name="connsiteX0" fmla="*/ 11573 w 83010"/>
                  <a:gd name="connsiteY0" fmla="*/ 7620 h 47625"/>
                  <a:gd name="connsiteX1" fmla="*/ 41100 w 83010"/>
                  <a:gd name="connsiteY1" fmla="*/ 0 h 47625"/>
                  <a:gd name="connsiteX2" fmla="*/ 70628 w 83010"/>
                  <a:gd name="connsiteY2" fmla="*/ 6668 h 47625"/>
                  <a:gd name="connsiteX3" fmla="*/ 83010 w 83010"/>
                  <a:gd name="connsiteY3" fmla="*/ 22860 h 47625"/>
                  <a:gd name="connsiteX4" fmla="*/ 71580 w 83010"/>
                  <a:gd name="connsiteY4" fmla="*/ 40005 h 47625"/>
                  <a:gd name="connsiteX5" fmla="*/ 42053 w 83010"/>
                  <a:gd name="connsiteY5" fmla="*/ 47625 h 47625"/>
                  <a:gd name="connsiteX6" fmla="*/ 12525 w 83010"/>
                  <a:gd name="connsiteY6" fmla="*/ 40957 h 47625"/>
                  <a:gd name="connsiteX7" fmla="*/ 143 w 83010"/>
                  <a:gd name="connsiteY7" fmla="*/ 24765 h 47625"/>
                  <a:gd name="connsiteX8" fmla="*/ 11573 w 83010"/>
                  <a:gd name="connsiteY8" fmla="*/ 7620 h 47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3010" h="47625">
                    <a:moveTo>
                      <a:pt x="11573" y="7620"/>
                    </a:moveTo>
                    <a:cubicBezTo>
                      <a:pt x="19193" y="2857"/>
                      <a:pt x="30623" y="952"/>
                      <a:pt x="41100" y="0"/>
                    </a:cubicBezTo>
                    <a:cubicBezTo>
                      <a:pt x="51578" y="0"/>
                      <a:pt x="62055" y="1905"/>
                      <a:pt x="70628" y="6668"/>
                    </a:cubicBezTo>
                    <a:cubicBezTo>
                      <a:pt x="79200" y="11430"/>
                      <a:pt x="83010" y="17145"/>
                      <a:pt x="83010" y="22860"/>
                    </a:cubicBezTo>
                    <a:cubicBezTo>
                      <a:pt x="83010" y="28575"/>
                      <a:pt x="79200" y="35243"/>
                      <a:pt x="71580" y="40005"/>
                    </a:cubicBezTo>
                    <a:cubicBezTo>
                      <a:pt x="63960" y="44768"/>
                      <a:pt x="52530" y="46672"/>
                      <a:pt x="42053" y="47625"/>
                    </a:cubicBezTo>
                    <a:cubicBezTo>
                      <a:pt x="31575" y="47625"/>
                      <a:pt x="21098" y="45720"/>
                      <a:pt x="12525" y="40957"/>
                    </a:cubicBezTo>
                    <a:cubicBezTo>
                      <a:pt x="3953" y="36195"/>
                      <a:pt x="143" y="30480"/>
                      <a:pt x="143" y="24765"/>
                    </a:cubicBezTo>
                    <a:cubicBezTo>
                      <a:pt x="-810" y="19050"/>
                      <a:pt x="3000" y="12382"/>
                      <a:pt x="11573" y="7620"/>
                    </a:cubicBezTo>
                    <a:close/>
                  </a:path>
                </a:pathLst>
              </a:custGeom>
              <a:solidFill>
                <a:srgbClr val="FEBC1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40" name="Freeform: Shape 639">
                <a:extLst>
                  <a:ext uri="{FF2B5EF4-FFF2-40B4-BE49-F238E27FC236}">
                    <a16:creationId xmlns:a16="http://schemas.microsoft.com/office/drawing/2014/main" id="{FE36A465-2826-4D62-91B8-E48351E82593}"/>
                  </a:ext>
                </a:extLst>
              </p:cNvPr>
              <p:cNvSpPr/>
              <p:nvPr/>
            </p:nvSpPr>
            <p:spPr>
              <a:xfrm>
                <a:off x="4393881" y="2911792"/>
                <a:ext cx="52387" cy="27708"/>
              </a:xfrm>
              <a:custGeom>
                <a:avLst/>
                <a:gdLst>
                  <a:gd name="connsiteX0" fmla="*/ 18098 w 52387"/>
                  <a:gd name="connsiteY0" fmla="*/ 25718 h 27708"/>
                  <a:gd name="connsiteX1" fmla="*/ 23813 w 52387"/>
                  <a:gd name="connsiteY1" fmla="*/ 21907 h 27708"/>
                  <a:gd name="connsiteX2" fmla="*/ 31432 w 52387"/>
                  <a:gd name="connsiteY2" fmla="*/ 22860 h 27708"/>
                  <a:gd name="connsiteX3" fmla="*/ 33338 w 52387"/>
                  <a:gd name="connsiteY3" fmla="*/ 22860 h 27708"/>
                  <a:gd name="connsiteX4" fmla="*/ 23813 w 52387"/>
                  <a:gd name="connsiteY4" fmla="*/ 18097 h 27708"/>
                  <a:gd name="connsiteX5" fmla="*/ 15240 w 52387"/>
                  <a:gd name="connsiteY5" fmla="*/ 20002 h 27708"/>
                  <a:gd name="connsiteX6" fmla="*/ 5715 w 52387"/>
                  <a:gd name="connsiteY6" fmla="*/ 18097 h 27708"/>
                  <a:gd name="connsiteX7" fmla="*/ 1905 w 52387"/>
                  <a:gd name="connsiteY7" fmla="*/ 14288 h 27708"/>
                  <a:gd name="connsiteX8" fmla="*/ 2857 w 52387"/>
                  <a:gd name="connsiteY8" fmla="*/ 9525 h 27708"/>
                  <a:gd name="connsiteX9" fmla="*/ 5715 w 52387"/>
                  <a:gd name="connsiteY9" fmla="*/ 6668 h 27708"/>
                  <a:gd name="connsiteX10" fmla="*/ 0 w 52387"/>
                  <a:gd name="connsiteY10" fmla="*/ 3810 h 27708"/>
                  <a:gd name="connsiteX11" fmla="*/ 6668 w 52387"/>
                  <a:gd name="connsiteY11" fmla="*/ 0 h 27708"/>
                  <a:gd name="connsiteX12" fmla="*/ 12382 w 52387"/>
                  <a:gd name="connsiteY12" fmla="*/ 2857 h 27708"/>
                  <a:gd name="connsiteX13" fmla="*/ 20955 w 52387"/>
                  <a:gd name="connsiteY13" fmla="*/ 952 h 27708"/>
                  <a:gd name="connsiteX14" fmla="*/ 31432 w 52387"/>
                  <a:gd name="connsiteY14" fmla="*/ 2857 h 27708"/>
                  <a:gd name="connsiteX15" fmla="*/ 24765 w 52387"/>
                  <a:gd name="connsiteY15" fmla="*/ 6668 h 27708"/>
                  <a:gd name="connsiteX16" fmla="*/ 19050 w 52387"/>
                  <a:gd name="connsiteY16" fmla="*/ 5715 h 27708"/>
                  <a:gd name="connsiteX17" fmla="*/ 18098 w 52387"/>
                  <a:gd name="connsiteY17" fmla="*/ 5715 h 27708"/>
                  <a:gd name="connsiteX18" fmla="*/ 25718 w 52387"/>
                  <a:gd name="connsiteY18" fmla="*/ 9525 h 27708"/>
                  <a:gd name="connsiteX19" fmla="*/ 33338 w 52387"/>
                  <a:gd name="connsiteY19" fmla="*/ 7620 h 27708"/>
                  <a:gd name="connsiteX20" fmla="*/ 40005 w 52387"/>
                  <a:gd name="connsiteY20" fmla="*/ 7620 h 27708"/>
                  <a:gd name="connsiteX21" fmla="*/ 46673 w 52387"/>
                  <a:gd name="connsiteY21" fmla="*/ 9525 h 27708"/>
                  <a:gd name="connsiteX22" fmla="*/ 50482 w 52387"/>
                  <a:gd name="connsiteY22" fmla="*/ 13335 h 27708"/>
                  <a:gd name="connsiteX23" fmla="*/ 49530 w 52387"/>
                  <a:gd name="connsiteY23" fmla="*/ 18097 h 27708"/>
                  <a:gd name="connsiteX24" fmla="*/ 46673 w 52387"/>
                  <a:gd name="connsiteY24" fmla="*/ 20955 h 27708"/>
                  <a:gd name="connsiteX25" fmla="*/ 52388 w 52387"/>
                  <a:gd name="connsiteY25" fmla="*/ 23813 h 27708"/>
                  <a:gd name="connsiteX26" fmla="*/ 45720 w 52387"/>
                  <a:gd name="connsiteY26" fmla="*/ 27622 h 27708"/>
                  <a:gd name="connsiteX27" fmla="*/ 40005 w 52387"/>
                  <a:gd name="connsiteY27" fmla="*/ 24765 h 27708"/>
                  <a:gd name="connsiteX28" fmla="*/ 31432 w 52387"/>
                  <a:gd name="connsiteY28" fmla="*/ 26670 h 27708"/>
                  <a:gd name="connsiteX29" fmla="*/ 18098 w 52387"/>
                  <a:gd name="connsiteY29" fmla="*/ 25718 h 27708"/>
                  <a:gd name="connsiteX30" fmla="*/ 18098 w 52387"/>
                  <a:gd name="connsiteY30" fmla="*/ 25718 h 27708"/>
                  <a:gd name="connsiteX31" fmla="*/ 40005 w 52387"/>
                  <a:gd name="connsiteY31" fmla="*/ 19050 h 27708"/>
                  <a:gd name="connsiteX32" fmla="*/ 40957 w 52387"/>
                  <a:gd name="connsiteY32" fmla="*/ 17145 h 27708"/>
                  <a:gd name="connsiteX33" fmla="*/ 39053 w 52387"/>
                  <a:gd name="connsiteY33" fmla="*/ 14288 h 27708"/>
                  <a:gd name="connsiteX34" fmla="*/ 36195 w 52387"/>
                  <a:gd name="connsiteY34" fmla="*/ 13335 h 27708"/>
                  <a:gd name="connsiteX35" fmla="*/ 32385 w 52387"/>
                  <a:gd name="connsiteY35" fmla="*/ 14288 h 27708"/>
                  <a:gd name="connsiteX36" fmla="*/ 31432 w 52387"/>
                  <a:gd name="connsiteY36" fmla="*/ 14288 h 27708"/>
                  <a:gd name="connsiteX37" fmla="*/ 40005 w 52387"/>
                  <a:gd name="connsiteY37" fmla="*/ 19050 h 27708"/>
                  <a:gd name="connsiteX38" fmla="*/ 40005 w 52387"/>
                  <a:gd name="connsiteY38" fmla="*/ 19050 h 27708"/>
                  <a:gd name="connsiteX39" fmla="*/ 11430 w 52387"/>
                  <a:gd name="connsiteY39" fmla="*/ 9525 h 27708"/>
                  <a:gd name="connsiteX40" fmla="*/ 10478 w 52387"/>
                  <a:gd name="connsiteY40" fmla="*/ 10477 h 27708"/>
                  <a:gd name="connsiteX41" fmla="*/ 11430 w 52387"/>
                  <a:gd name="connsiteY41" fmla="*/ 12382 h 27708"/>
                  <a:gd name="connsiteX42" fmla="*/ 14288 w 52387"/>
                  <a:gd name="connsiteY42" fmla="*/ 13335 h 27708"/>
                  <a:gd name="connsiteX43" fmla="*/ 17145 w 52387"/>
                  <a:gd name="connsiteY43" fmla="*/ 13335 h 27708"/>
                  <a:gd name="connsiteX44" fmla="*/ 11430 w 52387"/>
                  <a:gd name="connsiteY44" fmla="*/ 9525 h 27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</a:cxnLst>
                <a:rect l="l" t="t" r="r" b="b"/>
                <a:pathLst>
                  <a:path w="52387" h="27708">
                    <a:moveTo>
                      <a:pt x="18098" y="25718"/>
                    </a:moveTo>
                    <a:cubicBezTo>
                      <a:pt x="20003" y="24765"/>
                      <a:pt x="21907" y="22860"/>
                      <a:pt x="23813" y="21907"/>
                    </a:cubicBezTo>
                    <a:cubicBezTo>
                      <a:pt x="26670" y="22860"/>
                      <a:pt x="28575" y="23813"/>
                      <a:pt x="31432" y="22860"/>
                    </a:cubicBezTo>
                    <a:cubicBezTo>
                      <a:pt x="32385" y="22860"/>
                      <a:pt x="33338" y="22860"/>
                      <a:pt x="33338" y="22860"/>
                    </a:cubicBezTo>
                    <a:cubicBezTo>
                      <a:pt x="30480" y="20955"/>
                      <a:pt x="26670" y="19050"/>
                      <a:pt x="23813" y="18097"/>
                    </a:cubicBezTo>
                    <a:cubicBezTo>
                      <a:pt x="20003" y="19050"/>
                      <a:pt x="17145" y="20002"/>
                      <a:pt x="15240" y="20002"/>
                    </a:cubicBezTo>
                    <a:cubicBezTo>
                      <a:pt x="11430" y="20002"/>
                      <a:pt x="7620" y="19050"/>
                      <a:pt x="5715" y="18097"/>
                    </a:cubicBezTo>
                    <a:cubicBezTo>
                      <a:pt x="3810" y="17145"/>
                      <a:pt x="2857" y="16193"/>
                      <a:pt x="1905" y="14288"/>
                    </a:cubicBezTo>
                    <a:cubicBezTo>
                      <a:pt x="953" y="13335"/>
                      <a:pt x="1905" y="11430"/>
                      <a:pt x="2857" y="9525"/>
                    </a:cubicBezTo>
                    <a:cubicBezTo>
                      <a:pt x="3810" y="8572"/>
                      <a:pt x="3810" y="7620"/>
                      <a:pt x="5715" y="6668"/>
                    </a:cubicBezTo>
                    <a:cubicBezTo>
                      <a:pt x="3810" y="5715"/>
                      <a:pt x="1905" y="4763"/>
                      <a:pt x="0" y="3810"/>
                    </a:cubicBezTo>
                    <a:cubicBezTo>
                      <a:pt x="1905" y="2857"/>
                      <a:pt x="3810" y="952"/>
                      <a:pt x="6668" y="0"/>
                    </a:cubicBezTo>
                    <a:cubicBezTo>
                      <a:pt x="8573" y="952"/>
                      <a:pt x="10478" y="1905"/>
                      <a:pt x="12382" y="2857"/>
                    </a:cubicBezTo>
                    <a:cubicBezTo>
                      <a:pt x="15240" y="1905"/>
                      <a:pt x="18098" y="952"/>
                      <a:pt x="20955" y="952"/>
                    </a:cubicBezTo>
                    <a:cubicBezTo>
                      <a:pt x="24765" y="952"/>
                      <a:pt x="28575" y="1905"/>
                      <a:pt x="31432" y="2857"/>
                    </a:cubicBezTo>
                    <a:cubicBezTo>
                      <a:pt x="29528" y="3810"/>
                      <a:pt x="26670" y="5715"/>
                      <a:pt x="24765" y="6668"/>
                    </a:cubicBezTo>
                    <a:cubicBezTo>
                      <a:pt x="22860" y="5715"/>
                      <a:pt x="20955" y="5715"/>
                      <a:pt x="19050" y="5715"/>
                    </a:cubicBezTo>
                    <a:cubicBezTo>
                      <a:pt x="19050" y="5715"/>
                      <a:pt x="18098" y="5715"/>
                      <a:pt x="18098" y="5715"/>
                    </a:cubicBezTo>
                    <a:cubicBezTo>
                      <a:pt x="20955" y="6668"/>
                      <a:pt x="22860" y="8572"/>
                      <a:pt x="25718" y="9525"/>
                    </a:cubicBezTo>
                    <a:cubicBezTo>
                      <a:pt x="28575" y="8572"/>
                      <a:pt x="31432" y="7620"/>
                      <a:pt x="33338" y="7620"/>
                    </a:cubicBezTo>
                    <a:cubicBezTo>
                      <a:pt x="36195" y="7620"/>
                      <a:pt x="38100" y="6668"/>
                      <a:pt x="40005" y="7620"/>
                    </a:cubicBezTo>
                    <a:cubicBezTo>
                      <a:pt x="41910" y="7620"/>
                      <a:pt x="44768" y="8572"/>
                      <a:pt x="46673" y="9525"/>
                    </a:cubicBezTo>
                    <a:cubicBezTo>
                      <a:pt x="48578" y="10477"/>
                      <a:pt x="49530" y="11430"/>
                      <a:pt x="50482" y="13335"/>
                    </a:cubicBezTo>
                    <a:cubicBezTo>
                      <a:pt x="51435" y="15240"/>
                      <a:pt x="50482" y="16193"/>
                      <a:pt x="49530" y="18097"/>
                    </a:cubicBezTo>
                    <a:cubicBezTo>
                      <a:pt x="48578" y="19050"/>
                      <a:pt x="47625" y="20002"/>
                      <a:pt x="46673" y="20955"/>
                    </a:cubicBezTo>
                    <a:cubicBezTo>
                      <a:pt x="48578" y="21907"/>
                      <a:pt x="50482" y="22860"/>
                      <a:pt x="52388" y="23813"/>
                    </a:cubicBezTo>
                    <a:cubicBezTo>
                      <a:pt x="50482" y="24765"/>
                      <a:pt x="48578" y="26670"/>
                      <a:pt x="45720" y="27622"/>
                    </a:cubicBezTo>
                    <a:cubicBezTo>
                      <a:pt x="43815" y="26670"/>
                      <a:pt x="41910" y="25718"/>
                      <a:pt x="40005" y="24765"/>
                    </a:cubicBezTo>
                    <a:cubicBezTo>
                      <a:pt x="37148" y="25718"/>
                      <a:pt x="34290" y="26670"/>
                      <a:pt x="31432" y="26670"/>
                    </a:cubicBezTo>
                    <a:cubicBezTo>
                      <a:pt x="26670" y="28575"/>
                      <a:pt x="21907" y="27622"/>
                      <a:pt x="18098" y="25718"/>
                    </a:cubicBezTo>
                    <a:lnTo>
                      <a:pt x="18098" y="25718"/>
                    </a:lnTo>
                    <a:close/>
                    <a:moveTo>
                      <a:pt x="40005" y="19050"/>
                    </a:moveTo>
                    <a:cubicBezTo>
                      <a:pt x="40957" y="18097"/>
                      <a:pt x="40957" y="18097"/>
                      <a:pt x="40957" y="17145"/>
                    </a:cubicBezTo>
                    <a:cubicBezTo>
                      <a:pt x="40957" y="16193"/>
                      <a:pt x="40957" y="15240"/>
                      <a:pt x="39053" y="14288"/>
                    </a:cubicBezTo>
                    <a:cubicBezTo>
                      <a:pt x="38100" y="14288"/>
                      <a:pt x="37148" y="13335"/>
                      <a:pt x="36195" y="13335"/>
                    </a:cubicBezTo>
                    <a:cubicBezTo>
                      <a:pt x="35243" y="13335"/>
                      <a:pt x="34290" y="13335"/>
                      <a:pt x="32385" y="14288"/>
                    </a:cubicBezTo>
                    <a:cubicBezTo>
                      <a:pt x="32385" y="14288"/>
                      <a:pt x="32385" y="14288"/>
                      <a:pt x="31432" y="14288"/>
                    </a:cubicBezTo>
                    <a:cubicBezTo>
                      <a:pt x="35243" y="16193"/>
                      <a:pt x="37148" y="17145"/>
                      <a:pt x="40005" y="19050"/>
                    </a:cubicBezTo>
                    <a:lnTo>
                      <a:pt x="40005" y="19050"/>
                    </a:lnTo>
                    <a:close/>
                    <a:moveTo>
                      <a:pt x="11430" y="9525"/>
                    </a:moveTo>
                    <a:cubicBezTo>
                      <a:pt x="11430" y="9525"/>
                      <a:pt x="10478" y="10477"/>
                      <a:pt x="10478" y="10477"/>
                    </a:cubicBezTo>
                    <a:cubicBezTo>
                      <a:pt x="10478" y="11430"/>
                      <a:pt x="10478" y="11430"/>
                      <a:pt x="11430" y="12382"/>
                    </a:cubicBezTo>
                    <a:cubicBezTo>
                      <a:pt x="12382" y="12382"/>
                      <a:pt x="13335" y="13335"/>
                      <a:pt x="14288" y="13335"/>
                    </a:cubicBezTo>
                    <a:cubicBezTo>
                      <a:pt x="15240" y="13335"/>
                      <a:pt x="16193" y="13335"/>
                      <a:pt x="17145" y="13335"/>
                    </a:cubicBezTo>
                    <a:cubicBezTo>
                      <a:pt x="15240" y="12382"/>
                      <a:pt x="13335" y="11430"/>
                      <a:pt x="11430" y="9525"/>
                    </a:cubicBezTo>
                    <a:close/>
                  </a:path>
                </a:pathLst>
              </a:custGeom>
              <a:solidFill>
                <a:srgbClr val="BA912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41" name="Freeform: Shape 640">
                <a:extLst>
                  <a:ext uri="{FF2B5EF4-FFF2-40B4-BE49-F238E27FC236}">
                    <a16:creationId xmlns:a16="http://schemas.microsoft.com/office/drawing/2014/main" id="{6829B465-E731-48EE-A336-4C2E0905222B}"/>
                  </a:ext>
                </a:extLst>
              </p:cNvPr>
              <p:cNvSpPr/>
              <p:nvPr/>
            </p:nvSpPr>
            <p:spPr>
              <a:xfrm>
                <a:off x="4392929" y="2911792"/>
                <a:ext cx="52387" cy="27708"/>
              </a:xfrm>
              <a:custGeom>
                <a:avLst/>
                <a:gdLst>
                  <a:gd name="connsiteX0" fmla="*/ 18097 w 52387"/>
                  <a:gd name="connsiteY0" fmla="*/ 25718 h 27708"/>
                  <a:gd name="connsiteX1" fmla="*/ 23813 w 52387"/>
                  <a:gd name="connsiteY1" fmla="*/ 21907 h 27708"/>
                  <a:gd name="connsiteX2" fmla="*/ 31432 w 52387"/>
                  <a:gd name="connsiteY2" fmla="*/ 22860 h 27708"/>
                  <a:gd name="connsiteX3" fmla="*/ 33338 w 52387"/>
                  <a:gd name="connsiteY3" fmla="*/ 22860 h 27708"/>
                  <a:gd name="connsiteX4" fmla="*/ 23813 w 52387"/>
                  <a:gd name="connsiteY4" fmla="*/ 18097 h 27708"/>
                  <a:gd name="connsiteX5" fmla="*/ 15240 w 52387"/>
                  <a:gd name="connsiteY5" fmla="*/ 20002 h 27708"/>
                  <a:gd name="connsiteX6" fmla="*/ 5715 w 52387"/>
                  <a:gd name="connsiteY6" fmla="*/ 18097 h 27708"/>
                  <a:gd name="connsiteX7" fmla="*/ 1905 w 52387"/>
                  <a:gd name="connsiteY7" fmla="*/ 14288 h 27708"/>
                  <a:gd name="connsiteX8" fmla="*/ 2857 w 52387"/>
                  <a:gd name="connsiteY8" fmla="*/ 9525 h 27708"/>
                  <a:gd name="connsiteX9" fmla="*/ 5715 w 52387"/>
                  <a:gd name="connsiteY9" fmla="*/ 6668 h 27708"/>
                  <a:gd name="connsiteX10" fmla="*/ 0 w 52387"/>
                  <a:gd name="connsiteY10" fmla="*/ 3810 h 27708"/>
                  <a:gd name="connsiteX11" fmla="*/ 6668 w 52387"/>
                  <a:gd name="connsiteY11" fmla="*/ 0 h 27708"/>
                  <a:gd name="connsiteX12" fmla="*/ 12382 w 52387"/>
                  <a:gd name="connsiteY12" fmla="*/ 2857 h 27708"/>
                  <a:gd name="connsiteX13" fmla="*/ 20955 w 52387"/>
                  <a:gd name="connsiteY13" fmla="*/ 952 h 27708"/>
                  <a:gd name="connsiteX14" fmla="*/ 31432 w 52387"/>
                  <a:gd name="connsiteY14" fmla="*/ 2857 h 27708"/>
                  <a:gd name="connsiteX15" fmla="*/ 24765 w 52387"/>
                  <a:gd name="connsiteY15" fmla="*/ 6668 h 27708"/>
                  <a:gd name="connsiteX16" fmla="*/ 19050 w 52387"/>
                  <a:gd name="connsiteY16" fmla="*/ 5715 h 27708"/>
                  <a:gd name="connsiteX17" fmla="*/ 18097 w 52387"/>
                  <a:gd name="connsiteY17" fmla="*/ 5715 h 27708"/>
                  <a:gd name="connsiteX18" fmla="*/ 25718 w 52387"/>
                  <a:gd name="connsiteY18" fmla="*/ 9525 h 27708"/>
                  <a:gd name="connsiteX19" fmla="*/ 33338 w 52387"/>
                  <a:gd name="connsiteY19" fmla="*/ 7620 h 27708"/>
                  <a:gd name="connsiteX20" fmla="*/ 40005 w 52387"/>
                  <a:gd name="connsiteY20" fmla="*/ 7620 h 27708"/>
                  <a:gd name="connsiteX21" fmla="*/ 46672 w 52387"/>
                  <a:gd name="connsiteY21" fmla="*/ 9525 h 27708"/>
                  <a:gd name="connsiteX22" fmla="*/ 50482 w 52387"/>
                  <a:gd name="connsiteY22" fmla="*/ 13335 h 27708"/>
                  <a:gd name="connsiteX23" fmla="*/ 49530 w 52387"/>
                  <a:gd name="connsiteY23" fmla="*/ 18097 h 27708"/>
                  <a:gd name="connsiteX24" fmla="*/ 46672 w 52387"/>
                  <a:gd name="connsiteY24" fmla="*/ 20955 h 27708"/>
                  <a:gd name="connsiteX25" fmla="*/ 52388 w 52387"/>
                  <a:gd name="connsiteY25" fmla="*/ 23813 h 27708"/>
                  <a:gd name="connsiteX26" fmla="*/ 45720 w 52387"/>
                  <a:gd name="connsiteY26" fmla="*/ 27622 h 27708"/>
                  <a:gd name="connsiteX27" fmla="*/ 40005 w 52387"/>
                  <a:gd name="connsiteY27" fmla="*/ 24765 h 27708"/>
                  <a:gd name="connsiteX28" fmla="*/ 31432 w 52387"/>
                  <a:gd name="connsiteY28" fmla="*/ 26670 h 27708"/>
                  <a:gd name="connsiteX29" fmla="*/ 18097 w 52387"/>
                  <a:gd name="connsiteY29" fmla="*/ 25718 h 27708"/>
                  <a:gd name="connsiteX30" fmla="*/ 18097 w 52387"/>
                  <a:gd name="connsiteY30" fmla="*/ 25718 h 27708"/>
                  <a:gd name="connsiteX31" fmla="*/ 40005 w 52387"/>
                  <a:gd name="connsiteY31" fmla="*/ 19050 h 27708"/>
                  <a:gd name="connsiteX32" fmla="*/ 40957 w 52387"/>
                  <a:gd name="connsiteY32" fmla="*/ 17145 h 27708"/>
                  <a:gd name="connsiteX33" fmla="*/ 39052 w 52387"/>
                  <a:gd name="connsiteY33" fmla="*/ 14288 h 27708"/>
                  <a:gd name="connsiteX34" fmla="*/ 36195 w 52387"/>
                  <a:gd name="connsiteY34" fmla="*/ 13335 h 27708"/>
                  <a:gd name="connsiteX35" fmla="*/ 32385 w 52387"/>
                  <a:gd name="connsiteY35" fmla="*/ 14288 h 27708"/>
                  <a:gd name="connsiteX36" fmla="*/ 31432 w 52387"/>
                  <a:gd name="connsiteY36" fmla="*/ 14288 h 27708"/>
                  <a:gd name="connsiteX37" fmla="*/ 40005 w 52387"/>
                  <a:gd name="connsiteY37" fmla="*/ 19050 h 27708"/>
                  <a:gd name="connsiteX38" fmla="*/ 40005 w 52387"/>
                  <a:gd name="connsiteY38" fmla="*/ 19050 h 27708"/>
                  <a:gd name="connsiteX39" fmla="*/ 11430 w 52387"/>
                  <a:gd name="connsiteY39" fmla="*/ 10477 h 27708"/>
                  <a:gd name="connsiteX40" fmla="*/ 10477 w 52387"/>
                  <a:gd name="connsiteY40" fmla="*/ 11430 h 27708"/>
                  <a:gd name="connsiteX41" fmla="*/ 11430 w 52387"/>
                  <a:gd name="connsiteY41" fmla="*/ 13335 h 27708"/>
                  <a:gd name="connsiteX42" fmla="*/ 14288 w 52387"/>
                  <a:gd name="connsiteY42" fmla="*/ 14288 h 27708"/>
                  <a:gd name="connsiteX43" fmla="*/ 17145 w 52387"/>
                  <a:gd name="connsiteY43" fmla="*/ 14288 h 27708"/>
                  <a:gd name="connsiteX44" fmla="*/ 11430 w 52387"/>
                  <a:gd name="connsiteY44" fmla="*/ 10477 h 27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</a:cxnLst>
                <a:rect l="l" t="t" r="r" b="b"/>
                <a:pathLst>
                  <a:path w="52387" h="27708">
                    <a:moveTo>
                      <a:pt x="18097" y="25718"/>
                    </a:moveTo>
                    <a:cubicBezTo>
                      <a:pt x="20002" y="24765"/>
                      <a:pt x="21907" y="22860"/>
                      <a:pt x="23813" y="21907"/>
                    </a:cubicBezTo>
                    <a:cubicBezTo>
                      <a:pt x="26670" y="22860"/>
                      <a:pt x="28575" y="23813"/>
                      <a:pt x="31432" y="22860"/>
                    </a:cubicBezTo>
                    <a:cubicBezTo>
                      <a:pt x="32385" y="22860"/>
                      <a:pt x="33338" y="22860"/>
                      <a:pt x="33338" y="22860"/>
                    </a:cubicBezTo>
                    <a:cubicBezTo>
                      <a:pt x="30480" y="20955"/>
                      <a:pt x="26670" y="19050"/>
                      <a:pt x="23813" y="18097"/>
                    </a:cubicBezTo>
                    <a:cubicBezTo>
                      <a:pt x="20002" y="19050"/>
                      <a:pt x="17145" y="20002"/>
                      <a:pt x="15240" y="20002"/>
                    </a:cubicBezTo>
                    <a:cubicBezTo>
                      <a:pt x="11430" y="20002"/>
                      <a:pt x="7620" y="19050"/>
                      <a:pt x="5715" y="18097"/>
                    </a:cubicBezTo>
                    <a:cubicBezTo>
                      <a:pt x="3810" y="17145"/>
                      <a:pt x="2857" y="16193"/>
                      <a:pt x="1905" y="14288"/>
                    </a:cubicBezTo>
                    <a:cubicBezTo>
                      <a:pt x="952" y="13335"/>
                      <a:pt x="1905" y="11430"/>
                      <a:pt x="2857" y="9525"/>
                    </a:cubicBezTo>
                    <a:cubicBezTo>
                      <a:pt x="3810" y="8572"/>
                      <a:pt x="3810" y="7620"/>
                      <a:pt x="5715" y="6668"/>
                    </a:cubicBezTo>
                    <a:cubicBezTo>
                      <a:pt x="3810" y="5715"/>
                      <a:pt x="1905" y="4763"/>
                      <a:pt x="0" y="3810"/>
                    </a:cubicBezTo>
                    <a:cubicBezTo>
                      <a:pt x="1905" y="2857"/>
                      <a:pt x="3810" y="952"/>
                      <a:pt x="6668" y="0"/>
                    </a:cubicBezTo>
                    <a:cubicBezTo>
                      <a:pt x="8572" y="952"/>
                      <a:pt x="10477" y="1905"/>
                      <a:pt x="12382" y="2857"/>
                    </a:cubicBezTo>
                    <a:cubicBezTo>
                      <a:pt x="15240" y="1905"/>
                      <a:pt x="18097" y="952"/>
                      <a:pt x="20955" y="952"/>
                    </a:cubicBezTo>
                    <a:cubicBezTo>
                      <a:pt x="24765" y="952"/>
                      <a:pt x="28575" y="1905"/>
                      <a:pt x="31432" y="2857"/>
                    </a:cubicBezTo>
                    <a:cubicBezTo>
                      <a:pt x="29527" y="3810"/>
                      <a:pt x="27622" y="5715"/>
                      <a:pt x="24765" y="6668"/>
                    </a:cubicBezTo>
                    <a:cubicBezTo>
                      <a:pt x="22860" y="5715"/>
                      <a:pt x="20955" y="5715"/>
                      <a:pt x="19050" y="5715"/>
                    </a:cubicBezTo>
                    <a:cubicBezTo>
                      <a:pt x="19050" y="5715"/>
                      <a:pt x="18097" y="5715"/>
                      <a:pt x="18097" y="5715"/>
                    </a:cubicBezTo>
                    <a:cubicBezTo>
                      <a:pt x="20955" y="6668"/>
                      <a:pt x="22860" y="8572"/>
                      <a:pt x="25718" y="9525"/>
                    </a:cubicBezTo>
                    <a:cubicBezTo>
                      <a:pt x="28575" y="8572"/>
                      <a:pt x="31432" y="7620"/>
                      <a:pt x="33338" y="7620"/>
                    </a:cubicBezTo>
                    <a:cubicBezTo>
                      <a:pt x="36195" y="7620"/>
                      <a:pt x="38100" y="6668"/>
                      <a:pt x="40005" y="7620"/>
                    </a:cubicBezTo>
                    <a:cubicBezTo>
                      <a:pt x="41910" y="7620"/>
                      <a:pt x="44768" y="8572"/>
                      <a:pt x="46672" y="9525"/>
                    </a:cubicBezTo>
                    <a:cubicBezTo>
                      <a:pt x="48577" y="10477"/>
                      <a:pt x="49530" y="12382"/>
                      <a:pt x="50482" y="13335"/>
                    </a:cubicBezTo>
                    <a:cubicBezTo>
                      <a:pt x="51435" y="15240"/>
                      <a:pt x="50482" y="16193"/>
                      <a:pt x="49530" y="18097"/>
                    </a:cubicBezTo>
                    <a:cubicBezTo>
                      <a:pt x="48577" y="19050"/>
                      <a:pt x="47625" y="20002"/>
                      <a:pt x="46672" y="20955"/>
                    </a:cubicBezTo>
                    <a:cubicBezTo>
                      <a:pt x="48577" y="21907"/>
                      <a:pt x="50482" y="22860"/>
                      <a:pt x="52388" y="23813"/>
                    </a:cubicBezTo>
                    <a:cubicBezTo>
                      <a:pt x="50482" y="24765"/>
                      <a:pt x="48577" y="26670"/>
                      <a:pt x="45720" y="27622"/>
                    </a:cubicBezTo>
                    <a:cubicBezTo>
                      <a:pt x="43815" y="26670"/>
                      <a:pt x="41910" y="25718"/>
                      <a:pt x="40005" y="24765"/>
                    </a:cubicBezTo>
                    <a:cubicBezTo>
                      <a:pt x="37147" y="25718"/>
                      <a:pt x="34290" y="26670"/>
                      <a:pt x="31432" y="26670"/>
                    </a:cubicBezTo>
                    <a:cubicBezTo>
                      <a:pt x="26670" y="28575"/>
                      <a:pt x="22860" y="27622"/>
                      <a:pt x="18097" y="25718"/>
                    </a:cubicBezTo>
                    <a:lnTo>
                      <a:pt x="18097" y="25718"/>
                    </a:lnTo>
                    <a:close/>
                    <a:moveTo>
                      <a:pt x="40005" y="19050"/>
                    </a:moveTo>
                    <a:cubicBezTo>
                      <a:pt x="40957" y="19050"/>
                      <a:pt x="40957" y="18097"/>
                      <a:pt x="40957" y="17145"/>
                    </a:cubicBezTo>
                    <a:cubicBezTo>
                      <a:pt x="40957" y="16193"/>
                      <a:pt x="40957" y="15240"/>
                      <a:pt x="39052" y="14288"/>
                    </a:cubicBezTo>
                    <a:cubicBezTo>
                      <a:pt x="38100" y="14288"/>
                      <a:pt x="37147" y="13335"/>
                      <a:pt x="36195" y="13335"/>
                    </a:cubicBezTo>
                    <a:cubicBezTo>
                      <a:pt x="35243" y="13335"/>
                      <a:pt x="34290" y="13335"/>
                      <a:pt x="32385" y="14288"/>
                    </a:cubicBezTo>
                    <a:cubicBezTo>
                      <a:pt x="32385" y="14288"/>
                      <a:pt x="32385" y="14288"/>
                      <a:pt x="31432" y="14288"/>
                    </a:cubicBezTo>
                    <a:cubicBezTo>
                      <a:pt x="35243" y="16193"/>
                      <a:pt x="38100" y="18097"/>
                      <a:pt x="40005" y="19050"/>
                    </a:cubicBezTo>
                    <a:lnTo>
                      <a:pt x="40005" y="19050"/>
                    </a:lnTo>
                    <a:close/>
                    <a:moveTo>
                      <a:pt x="11430" y="10477"/>
                    </a:moveTo>
                    <a:cubicBezTo>
                      <a:pt x="11430" y="10477"/>
                      <a:pt x="10477" y="11430"/>
                      <a:pt x="10477" y="11430"/>
                    </a:cubicBezTo>
                    <a:cubicBezTo>
                      <a:pt x="10477" y="12382"/>
                      <a:pt x="10477" y="12382"/>
                      <a:pt x="11430" y="13335"/>
                    </a:cubicBezTo>
                    <a:cubicBezTo>
                      <a:pt x="12382" y="13335"/>
                      <a:pt x="13335" y="14288"/>
                      <a:pt x="14288" y="14288"/>
                    </a:cubicBezTo>
                    <a:cubicBezTo>
                      <a:pt x="15240" y="14288"/>
                      <a:pt x="16193" y="14288"/>
                      <a:pt x="17145" y="14288"/>
                    </a:cubicBezTo>
                    <a:cubicBezTo>
                      <a:pt x="15240" y="12382"/>
                      <a:pt x="13335" y="11430"/>
                      <a:pt x="11430" y="10477"/>
                    </a:cubicBezTo>
                    <a:close/>
                  </a:path>
                </a:pathLst>
              </a:custGeom>
              <a:solidFill>
                <a:srgbClr val="FFCD0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612" name="Graphic 437">
              <a:extLst>
                <a:ext uri="{FF2B5EF4-FFF2-40B4-BE49-F238E27FC236}">
                  <a16:creationId xmlns:a16="http://schemas.microsoft.com/office/drawing/2014/main" id="{9BF22DAA-C118-462D-8667-4B03A2550144}"/>
                </a:ext>
              </a:extLst>
            </p:cNvPr>
            <p:cNvGrpSpPr/>
            <p:nvPr/>
          </p:nvGrpSpPr>
          <p:grpSpPr>
            <a:xfrm>
              <a:off x="4256619" y="2830829"/>
              <a:ext cx="118212" cy="94297"/>
              <a:chOff x="4256619" y="2830829"/>
              <a:chExt cx="118212" cy="94297"/>
            </a:xfrm>
            <a:solidFill>
              <a:schemeClr val="accent1"/>
            </a:solidFill>
          </p:grpSpPr>
          <p:grpSp>
            <p:nvGrpSpPr>
              <p:cNvPr id="613" name="Graphic 437">
                <a:extLst>
                  <a:ext uri="{FF2B5EF4-FFF2-40B4-BE49-F238E27FC236}">
                    <a16:creationId xmlns:a16="http://schemas.microsoft.com/office/drawing/2014/main" id="{E2E0FF39-AF6E-487C-9962-223A4217E2A5}"/>
                  </a:ext>
                </a:extLst>
              </p:cNvPr>
              <p:cNvGrpSpPr/>
              <p:nvPr/>
            </p:nvGrpSpPr>
            <p:grpSpPr>
              <a:xfrm>
                <a:off x="4256721" y="2855594"/>
                <a:ext cx="110490" cy="69532"/>
                <a:chOff x="4256721" y="2855594"/>
                <a:chExt cx="110490" cy="69532"/>
              </a:xfrm>
              <a:solidFill>
                <a:schemeClr val="accent1"/>
              </a:solidFill>
            </p:grpSpPr>
            <p:sp>
              <p:nvSpPr>
                <p:cNvPr id="632" name="Freeform: Shape 631">
                  <a:extLst>
                    <a:ext uri="{FF2B5EF4-FFF2-40B4-BE49-F238E27FC236}">
                      <a16:creationId xmlns:a16="http://schemas.microsoft.com/office/drawing/2014/main" id="{9A4D00FB-727D-493D-BB57-73F959D60C18}"/>
                    </a:ext>
                  </a:extLst>
                </p:cNvPr>
                <p:cNvSpPr/>
                <p:nvPr/>
              </p:nvSpPr>
              <p:spPr>
                <a:xfrm>
                  <a:off x="4257674" y="2863214"/>
                  <a:ext cx="109537" cy="61912"/>
                </a:xfrm>
                <a:custGeom>
                  <a:avLst/>
                  <a:gdLst>
                    <a:gd name="connsiteX0" fmla="*/ 14288 w 109537"/>
                    <a:gd name="connsiteY0" fmla="*/ 9525 h 61912"/>
                    <a:gd name="connsiteX1" fmla="*/ 53340 w 109537"/>
                    <a:gd name="connsiteY1" fmla="*/ 0 h 61912"/>
                    <a:gd name="connsiteX2" fmla="*/ 92393 w 109537"/>
                    <a:gd name="connsiteY2" fmla="*/ 8573 h 61912"/>
                    <a:gd name="connsiteX3" fmla="*/ 107632 w 109537"/>
                    <a:gd name="connsiteY3" fmla="*/ 22860 h 61912"/>
                    <a:gd name="connsiteX4" fmla="*/ 109538 w 109537"/>
                    <a:gd name="connsiteY4" fmla="*/ 22860 h 61912"/>
                    <a:gd name="connsiteX5" fmla="*/ 109538 w 109537"/>
                    <a:gd name="connsiteY5" fmla="*/ 30480 h 61912"/>
                    <a:gd name="connsiteX6" fmla="*/ 109538 w 109537"/>
                    <a:gd name="connsiteY6" fmla="*/ 31433 h 61912"/>
                    <a:gd name="connsiteX7" fmla="*/ 109538 w 109537"/>
                    <a:gd name="connsiteY7" fmla="*/ 31433 h 61912"/>
                    <a:gd name="connsiteX8" fmla="*/ 109538 w 109537"/>
                    <a:gd name="connsiteY8" fmla="*/ 31433 h 61912"/>
                    <a:gd name="connsiteX9" fmla="*/ 94298 w 109537"/>
                    <a:gd name="connsiteY9" fmla="*/ 52388 h 61912"/>
                    <a:gd name="connsiteX10" fmla="*/ 55245 w 109537"/>
                    <a:gd name="connsiteY10" fmla="*/ 61913 h 61912"/>
                    <a:gd name="connsiteX11" fmla="*/ 16193 w 109537"/>
                    <a:gd name="connsiteY11" fmla="*/ 53340 h 61912"/>
                    <a:gd name="connsiteX12" fmla="*/ 0 w 109537"/>
                    <a:gd name="connsiteY12" fmla="*/ 31433 h 61912"/>
                    <a:gd name="connsiteX13" fmla="*/ 0 w 109537"/>
                    <a:gd name="connsiteY13" fmla="*/ 30480 h 61912"/>
                    <a:gd name="connsiteX14" fmla="*/ 0 w 109537"/>
                    <a:gd name="connsiteY14" fmla="*/ 22860 h 61912"/>
                    <a:gd name="connsiteX15" fmla="*/ 1905 w 109537"/>
                    <a:gd name="connsiteY15" fmla="*/ 22860 h 61912"/>
                    <a:gd name="connsiteX16" fmla="*/ 14288 w 109537"/>
                    <a:gd name="connsiteY16" fmla="*/ 9525 h 619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09537" h="61912">
                      <a:moveTo>
                        <a:pt x="14288" y="9525"/>
                      </a:moveTo>
                      <a:cubicBezTo>
                        <a:pt x="24765" y="2858"/>
                        <a:pt x="39052" y="0"/>
                        <a:pt x="53340" y="0"/>
                      </a:cubicBezTo>
                      <a:cubicBezTo>
                        <a:pt x="67627" y="0"/>
                        <a:pt x="81915" y="2858"/>
                        <a:pt x="92393" y="8573"/>
                      </a:cubicBezTo>
                      <a:cubicBezTo>
                        <a:pt x="100013" y="12383"/>
                        <a:pt x="104775" y="18098"/>
                        <a:pt x="107632" y="22860"/>
                      </a:cubicBezTo>
                      <a:lnTo>
                        <a:pt x="109538" y="22860"/>
                      </a:lnTo>
                      <a:lnTo>
                        <a:pt x="109538" y="30480"/>
                      </a:lnTo>
                      <a:cubicBezTo>
                        <a:pt x="109538" y="30480"/>
                        <a:pt x="109538" y="31433"/>
                        <a:pt x="109538" y="31433"/>
                      </a:cubicBezTo>
                      <a:lnTo>
                        <a:pt x="109538" y="31433"/>
                      </a:lnTo>
                      <a:lnTo>
                        <a:pt x="109538" y="31433"/>
                      </a:lnTo>
                      <a:cubicBezTo>
                        <a:pt x="109538" y="39053"/>
                        <a:pt x="103823" y="46673"/>
                        <a:pt x="94298" y="52388"/>
                      </a:cubicBezTo>
                      <a:cubicBezTo>
                        <a:pt x="83820" y="59055"/>
                        <a:pt x="69532" y="61913"/>
                        <a:pt x="55245" y="61913"/>
                      </a:cubicBezTo>
                      <a:cubicBezTo>
                        <a:pt x="40957" y="61913"/>
                        <a:pt x="26670" y="59055"/>
                        <a:pt x="16193" y="53340"/>
                      </a:cubicBezTo>
                      <a:cubicBezTo>
                        <a:pt x="5715" y="47625"/>
                        <a:pt x="0" y="39053"/>
                        <a:pt x="0" y="31433"/>
                      </a:cubicBezTo>
                      <a:cubicBezTo>
                        <a:pt x="0" y="31433"/>
                        <a:pt x="0" y="30480"/>
                        <a:pt x="0" y="30480"/>
                      </a:cubicBezTo>
                      <a:lnTo>
                        <a:pt x="0" y="22860"/>
                      </a:lnTo>
                      <a:lnTo>
                        <a:pt x="1905" y="22860"/>
                      </a:lnTo>
                      <a:cubicBezTo>
                        <a:pt x="3810" y="18098"/>
                        <a:pt x="7620" y="13335"/>
                        <a:pt x="14288" y="9525"/>
                      </a:cubicBezTo>
                      <a:close/>
                    </a:path>
                  </a:pathLst>
                </a:custGeom>
                <a:solidFill>
                  <a:srgbClr val="96792D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33" name="Freeform: Shape 632">
                  <a:extLst>
                    <a:ext uri="{FF2B5EF4-FFF2-40B4-BE49-F238E27FC236}">
                      <a16:creationId xmlns:a16="http://schemas.microsoft.com/office/drawing/2014/main" id="{6FFA5E41-EAE6-443A-94F7-07F628E270E8}"/>
                    </a:ext>
                  </a:extLst>
                </p:cNvPr>
                <p:cNvSpPr/>
                <p:nvPr/>
              </p:nvSpPr>
              <p:spPr>
                <a:xfrm>
                  <a:off x="4256721" y="2855594"/>
                  <a:ext cx="109537" cy="61912"/>
                </a:xfrm>
                <a:custGeom>
                  <a:avLst/>
                  <a:gdLst>
                    <a:gd name="connsiteX0" fmla="*/ 15240 w 109537"/>
                    <a:gd name="connsiteY0" fmla="*/ 9525 h 61912"/>
                    <a:gd name="connsiteX1" fmla="*/ 54292 w 109537"/>
                    <a:gd name="connsiteY1" fmla="*/ 0 h 61912"/>
                    <a:gd name="connsiteX2" fmla="*/ 93345 w 109537"/>
                    <a:gd name="connsiteY2" fmla="*/ 8573 h 61912"/>
                    <a:gd name="connsiteX3" fmla="*/ 109538 w 109537"/>
                    <a:gd name="connsiteY3" fmla="*/ 30480 h 61912"/>
                    <a:gd name="connsiteX4" fmla="*/ 94298 w 109537"/>
                    <a:gd name="connsiteY4" fmla="*/ 52388 h 61912"/>
                    <a:gd name="connsiteX5" fmla="*/ 55245 w 109537"/>
                    <a:gd name="connsiteY5" fmla="*/ 61913 h 61912"/>
                    <a:gd name="connsiteX6" fmla="*/ 16192 w 109537"/>
                    <a:gd name="connsiteY6" fmla="*/ 53340 h 61912"/>
                    <a:gd name="connsiteX7" fmla="*/ 0 w 109537"/>
                    <a:gd name="connsiteY7" fmla="*/ 31432 h 61912"/>
                    <a:gd name="connsiteX8" fmla="*/ 15240 w 109537"/>
                    <a:gd name="connsiteY8" fmla="*/ 9525 h 619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9537" h="61912">
                      <a:moveTo>
                        <a:pt x="15240" y="9525"/>
                      </a:moveTo>
                      <a:cubicBezTo>
                        <a:pt x="25717" y="2857"/>
                        <a:pt x="40005" y="0"/>
                        <a:pt x="54292" y="0"/>
                      </a:cubicBezTo>
                      <a:cubicBezTo>
                        <a:pt x="68580" y="0"/>
                        <a:pt x="82867" y="2857"/>
                        <a:pt x="93345" y="8573"/>
                      </a:cubicBezTo>
                      <a:cubicBezTo>
                        <a:pt x="103823" y="14288"/>
                        <a:pt x="109538" y="22860"/>
                        <a:pt x="109538" y="30480"/>
                      </a:cubicBezTo>
                      <a:cubicBezTo>
                        <a:pt x="109538" y="38100"/>
                        <a:pt x="104775" y="46673"/>
                        <a:pt x="94298" y="52388"/>
                      </a:cubicBezTo>
                      <a:cubicBezTo>
                        <a:pt x="83820" y="59055"/>
                        <a:pt x="69533" y="61913"/>
                        <a:pt x="55245" y="61913"/>
                      </a:cubicBezTo>
                      <a:cubicBezTo>
                        <a:pt x="40958" y="61913"/>
                        <a:pt x="26670" y="59055"/>
                        <a:pt x="16192" y="53340"/>
                      </a:cubicBezTo>
                      <a:cubicBezTo>
                        <a:pt x="5715" y="47625"/>
                        <a:pt x="0" y="39053"/>
                        <a:pt x="0" y="31432"/>
                      </a:cubicBezTo>
                      <a:cubicBezTo>
                        <a:pt x="0" y="23813"/>
                        <a:pt x="4763" y="15240"/>
                        <a:pt x="15240" y="9525"/>
                      </a:cubicBezTo>
                      <a:close/>
                    </a:path>
                  </a:pathLst>
                </a:custGeom>
                <a:solidFill>
                  <a:srgbClr val="FDCE0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34" name="Freeform: Shape 633">
                  <a:extLst>
                    <a:ext uri="{FF2B5EF4-FFF2-40B4-BE49-F238E27FC236}">
                      <a16:creationId xmlns:a16="http://schemas.microsoft.com/office/drawing/2014/main" id="{CF22BE9F-E84F-4422-A594-C171BB7C2EB1}"/>
                    </a:ext>
                  </a:extLst>
                </p:cNvPr>
                <p:cNvSpPr/>
                <p:nvPr/>
              </p:nvSpPr>
              <p:spPr>
                <a:xfrm>
                  <a:off x="4270866" y="2862262"/>
                  <a:ext cx="83010" cy="47625"/>
                </a:xfrm>
                <a:custGeom>
                  <a:avLst/>
                  <a:gdLst>
                    <a:gd name="connsiteX0" fmla="*/ 11573 w 83010"/>
                    <a:gd name="connsiteY0" fmla="*/ 7620 h 47625"/>
                    <a:gd name="connsiteX1" fmla="*/ 41100 w 83010"/>
                    <a:gd name="connsiteY1" fmla="*/ 0 h 47625"/>
                    <a:gd name="connsiteX2" fmla="*/ 70628 w 83010"/>
                    <a:gd name="connsiteY2" fmla="*/ 6668 h 47625"/>
                    <a:gd name="connsiteX3" fmla="*/ 83010 w 83010"/>
                    <a:gd name="connsiteY3" fmla="*/ 22860 h 47625"/>
                    <a:gd name="connsiteX4" fmla="*/ 71580 w 83010"/>
                    <a:gd name="connsiteY4" fmla="*/ 40005 h 47625"/>
                    <a:gd name="connsiteX5" fmla="*/ 42053 w 83010"/>
                    <a:gd name="connsiteY5" fmla="*/ 47625 h 47625"/>
                    <a:gd name="connsiteX6" fmla="*/ 12525 w 83010"/>
                    <a:gd name="connsiteY6" fmla="*/ 40957 h 47625"/>
                    <a:gd name="connsiteX7" fmla="*/ 143 w 83010"/>
                    <a:gd name="connsiteY7" fmla="*/ 24765 h 47625"/>
                    <a:gd name="connsiteX8" fmla="*/ 11573 w 83010"/>
                    <a:gd name="connsiteY8" fmla="*/ 7620 h 476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3010" h="47625">
                      <a:moveTo>
                        <a:pt x="11573" y="7620"/>
                      </a:moveTo>
                      <a:cubicBezTo>
                        <a:pt x="19193" y="2857"/>
                        <a:pt x="30623" y="952"/>
                        <a:pt x="41100" y="0"/>
                      </a:cubicBezTo>
                      <a:cubicBezTo>
                        <a:pt x="51578" y="0"/>
                        <a:pt x="62055" y="1905"/>
                        <a:pt x="70628" y="6668"/>
                      </a:cubicBezTo>
                      <a:cubicBezTo>
                        <a:pt x="79200" y="11430"/>
                        <a:pt x="83010" y="17145"/>
                        <a:pt x="83010" y="22860"/>
                      </a:cubicBezTo>
                      <a:cubicBezTo>
                        <a:pt x="83010" y="28575"/>
                        <a:pt x="79200" y="35243"/>
                        <a:pt x="71580" y="40005"/>
                      </a:cubicBezTo>
                      <a:cubicBezTo>
                        <a:pt x="63960" y="44768"/>
                        <a:pt x="52530" y="46673"/>
                        <a:pt x="42053" y="47625"/>
                      </a:cubicBezTo>
                      <a:cubicBezTo>
                        <a:pt x="31575" y="47625"/>
                        <a:pt x="21098" y="45720"/>
                        <a:pt x="12525" y="40957"/>
                      </a:cubicBezTo>
                      <a:cubicBezTo>
                        <a:pt x="3953" y="36195"/>
                        <a:pt x="143" y="30480"/>
                        <a:pt x="143" y="24765"/>
                      </a:cubicBezTo>
                      <a:cubicBezTo>
                        <a:pt x="-810" y="19050"/>
                        <a:pt x="3000" y="12382"/>
                        <a:pt x="11573" y="7620"/>
                      </a:cubicBezTo>
                      <a:close/>
                    </a:path>
                  </a:pathLst>
                </a:custGeom>
                <a:solidFill>
                  <a:srgbClr val="FEBC1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35" name="Freeform: Shape 634">
                  <a:extLst>
                    <a:ext uri="{FF2B5EF4-FFF2-40B4-BE49-F238E27FC236}">
                      <a16:creationId xmlns:a16="http://schemas.microsoft.com/office/drawing/2014/main" id="{7EDB4DBB-B067-4FF0-9373-EB6888B63E4C}"/>
                    </a:ext>
                  </a:extLst>
                </p:cNvPr>
                <p:cNvSpPr/>
                <p:nvPr/>
              </p:nvSpPr>
              <p:spPr>
                <a:xfrm>
                  <a:off x="4287201" y="2871787"/>
                  <a:ext cx="52387" cy="27708"/>
                </a:xfrm>
                <a:custGeom>
                  <a:avLst/>
                  <a:gdLst>
                    <a:gd name="connsiteX0" fmla="*/ 18098 w 52387"/>
                    <a:gd name="connsiteY0" fmla="*/ 25718 h 27708"/>
                    <a:gd name="connsiteX1" fmla="*/ 23813 w 52387"/>
                    <a:gd name="connsiteY1" fmla="*/ 21907 h 27708"/>
                    <a:gd name="connsiteX2" fmla="*/ 31433 w 52387"/>
                    <a:gd name="connsiteY2" fmla="*/ 22860 h 27708"/>
                    <a:gd name="connsiteX3" fmla="*/ 33338 w 52387"/>
                    <a:gd name="connsiteY3" fmla="*/ 22860 h 27708"/>
                    <a:gd name="connsiteX4" fmla="*/ 23813 w 52387"/>
                    <a:gd name="connsiteY4" fmla="*/ 18098 h 27708"/>
                    <a:gd name="connsiteX5" fmla="*/ 15240 w 52387"/>
                    <a:gd name="connsiteY5" fmla="*/ 20002 h 27708"/>
                    <a:gd name="connsiteX6" fmla="*/ 5715 w 52387"/>
                    <a:gd name="connsiteY6" fmla="*/ 18098 h 27708"/>
                    <a:gd name="connsiteX7" fmla="*/ 1905 w 52387"/>
                    <a:gd name="connsiteY7" fmla="*/ 14288 h 27708"/>
                    <a:gd name="connsiteX8" fmla="*/ 2858 w 52387"/>
                    <a:gd name="connsiteY8" fmla="*/ 9525 h 27708"/>
                    <a:gd name="connsiteX9" fmla="*/ 5715 w 52387"/>
                    <a:gd name="connsiteY9" fmla="*/ 6668 h 27708"/>
                    <a:gd name="connsiteX10" fmla="*/ 0 w 52387"/>
                    <a:gd name="connsiteY10" fmla="*/ 3810 h 27708"/>
                    <a:gd name="connsiteX11" fmla="*/ 6668 w 52387"/>
                    <a:gd name="connsiteY11" fmla="*/ 0 h 27708"/>
                    <a:gd name="connsiteX12" fmla="*/ 12383 w 52387"/>
                    <a:gd name="connsiteY12" fmla="*/ 2857 h 27708"/>
                    <a:gd name="connsiteX13" fmla="*/ 20955 w 52387"/>
                    <a:gd name="connsiteY13" fmla="*/ 952 h 27708"/>
                    <a:gd name="connsiteX14" fmla="*/ 31433 w 52387"/>
                    <a:gd name="connsiteY14" fmla="*/ 2857 h 27708"/>
                    <a:gd name="connsiteX15" fmla="*/ 24765 w 52387"/>
                    <a:gd name="connsiteY15" fmla="*/ 6668 h 27708"/>
                    <a:gd name="connsiteX16" fmla="*/ 19050 w 52387"/>
                    <a:gd name="connsiteY16" fmla="*/ 5715 h 27708"/>
                    <a:gd name="connsiteX17" fmla="*/ 18098 w 52387"/>
                    <a:gd name="connsiteY17" fmla="*/ 5715 h 27708"/>
                    <a:gd name="connsiteX18" fmla="*/ 25718 w 52387"/>
                    <a:gd name="connsiteY18" fmla="*/ 9525 h 27708"/>
                    <a:gd name="connsiteX19" fmla="*/ 33338 w 52387"/>
                    <a:gd name="connsiteY19" fmla="*/ 7620 h 27708"/>
                    <a:gd name="connsiteX20" fmla="*/ 40005 w 52387"/>
                    <a:gd name="connsiteY20" fmla="*/ 7620 h 27708"/>
                    <a:gd name="connsiteX21" fmla="*/ 46673 w 52387"/>
                    <a:gd name="connsiteY21" fmla="*/ 9525 h 27708"/>
                    <a:gd name="connsiteX22" fmla="*/ 50483 w 52387"/>
                    <a:gd name="connsiteY22" fmla="*/ 13335 h 27708"/>
                    <a:gd name="connsiteX23" fmla="*/ 49530 w 52387"/>
                    <a:gd name="connsiteY23" fmla="*/ 18098 h 27708"/>
                    <a:gd name="connsiteX24" fmla="*/ 46673 w 52387"/>
                    <a:gd name="connsiteY24" fmla="*/ 20955 h 27708"/>
                    <a:gd name="connsiteX25" fmla="*/ 52388 w 52387"/>
                    <a:gd name="connsiteY25" fmla="*/ 23813 h 27708"/>
                    <a:gd name="connsiteX26" fmla="*/ 45720 w 52387"/>
                    <a:gd name="connsiteY26" fmla="*/ 27623 h 27708"/>
                    <a:gd name="connsiteX27" fmla="*/ 40005 w 52387"/>
                    <a:gd name="connsiteY27" fmla="*/ 24765 h 27708"/>
                    <a:gd name="connsiteX28" fmla="*/ 31433 w 52387"/>
                    <a:gd name="connsiteY28" fmla="*/ 26670 h 27708"/>
                    <a:gd name="connsiteX29" fmla="*/ 18098 w 52387"/>
                    <a:gd name="connsiteY29" fmla="*/ 25718 h 27708"/>
                    <a:gd name="connsiteX30" fmla="*/ 18098 w 52387"/>
                    <a:gd name="connsiteY30" fmla="*/ 25718 h 27708"/>
                    <a:gd name="connsiteX31" fmla="*/ 40005 w 52387"/>
                    <a:gd name="connsiteY31" fmla="*/ 19050 h 27708"/>
                    <a:gd name="connsiteX32" fmla="*/ 40958 w 52387"/>
                    <a:gd name="connsiteY32" fmla="*/ 17145 h 27708"/>
                    <a:gd name="connsiteX33" fmla="*/ 39053 w 52387"/>
                    <a:gd name="connsiteY33" fmla="*/ 14288 h 27708"/>
                    <a:gd name="connsiteX34" fmla="*/ 36195 w 52387"/>
                    <a:gd name="connsiteY34" fmla="*/ 13335 h 27708"/>
                    <a:gd name="connsiteX35" fmla="*/ 32385 w 52387"/>
                    <a:gd name="connsiteY35" fmla="*/ 14288 h 27708"/>
                    <a:gd name="connsiteX36" fmla="*/ 31433 w 52387"/>
                    <a:gd name="connsiteY36" fmla="*/ 14288 h 27708"/>
                    <a:gd name="connsiteX37" fmla="*/ 40005 w 52387"/>
                    <a:gd name="connsiteY37" fmla="*/ 19050 h 27708"/>
                    <a:gd name="connsiteX38" fmla="*/ 40005 w 52387"/>
                    <a:gd name="connsiteY38" fmla="*/ 19050 h 27708"/>
                    <a:gd name="connsiteX39" fmla="*/ 10478 w 52387"/>
                    <a:gd name="connsiteY39" fmla="*/ 9525 h 27708"/>
                    <a:gd name="connsiteX40" fmla="*/ 9525 w 52387"/>
                    <a:gd name="connsiteY40" fmla="*/ 10477 h 27708"/>
                    <a:gd name="connsiteX41" fmla="*/ 10478 w 52387"/>
                    <a:gd name="connsiteY41" fmla="*/ 12382 h 27708"/>
                    <a:gd name="connsiteX42" fmla="*/ 13335 w 52387"/>
                    <a:gd name="connsiteY42" fmla="*/ 13335 h 27708"/>
                    <a:gd name="connsiteX43" fmla="*/ 16193 w 52387"/>
                    <a:gd name="connsiteY43" fmla="*/ 13335 h 27708"/>
                    <a:gd name="connsiteX44" fmla="*/ 10478 w 52387"/>
                    <a:gd name="connsiteY44" fmla="*/ 9525 h 277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</a:cxnLst>
                  <a:rect l="l" t="t" r="r" b="b"/>
                  <a:pathLst>
                    <a:path w="52387" h="27708">
                      <a:moveTo>
                        <a:pt x="18098" y="25718"/>
                      </a:moveTo>
                      <a:cubicBezTo>
                        <a:pt x="20003" y="24765"/>
                        <a:pt x="21908" y="22860"/>
                        <a:pt x="23813" y="21907"/>
                      </a:cubicBezTo>
                      <a:cubicBezTo>
                        <a:pt x="26670" y="22860"/>
                        <a:pt x="28575" y="23813"/>
                        <a:pt x="31433" y="22860"/>
                      </a:cubicBezTo>
                      <a:cubicBezTo>
                        <a:pt x="32385" y="22860"/>
                        <a:pt x="33338" y="22860"/>
                        <a:pt x="33338" y="22860"/>
                      </a:cubicBezTo>
                      <a:cubicBezTo>
                        <a:pt x="30480" y="20955"/>
                        <a:pt x="26670" y="19050"/>
                        <a:pt x="23813" y="18098"/>
                      </a:cubicBezTo>
                      <a:cubicBezTo>
                        <a:pt x="20003" y="19050"/>
                        <a:pt x="17145" y="20002"/>
                        <a:pt x="15240" y="20002"/>
                      </a:cubicBezTo>
                      <a:cubicBezTo>
                        <a:pt x="11430" y="20002"/>
                        <a:pt x="7620" y="19050"/>
                        <a:pt x="5715" y="18098"/>
                      </a:cubicBezTo>
                      <a:cubicBezTo>
                        <a:pt x="3810" y="17145"/>
                        <a:pt x="2858" y="16193"/>
                        <a:pt x="1905" y="14288"/>
                      </a:cubicBezTo>
                      <a:cubicBezTo>
                        <a:pt x="953" y="13335"/>
                        <a:pt x="1905" y="11430"/>
                        <a:pt x="2858" y="9525"/>
                      </a:cubicBezTo>
                      <a:cubicBezTo>
                        <a:pt x="3810" y="8573"/>
                        <a:pt x="3810" y="7620"/>
                        <a:pt x="5715" y="6668"/>
                      </a:cubicBezTo>
                      <a:cubicBezTo>
                        <a:pt x="3810" y="5715"/>
                        <a:pt x="1905" y="4763"/>
                        <a:pt x="0" y="3810"/>
                      </a:cubicBezTo>
                      <a:cubicBezTo>
                        <a:pt x="1905" y="2857"/>
                        <a:pt x="3810" y="952"/>
                        <a:pt x="6668" y="0"/>
                      </a:cubicBezTo>
                      <a:cubicBezTo>
                        <a:pt x="8573" y="952"/>
                        <a:pt x="10478" y="1905"/>
                        <a:pt x="12383" y="2857"/>
                      </a:cubicBezTo>
                      <a:cubicBezTo>
                        <a:pt x="15240" y="1905"/>
                        <a:pt x="18098" y="952"/>
                        <a:pt x="20955" y="952"/>
                      </a:cubicBezTo>
                      <a:cubicBezTo>
                        <a:pt x="24765" y="952"/>
                        <a:pt x="28575" y="1905"/>
                        <a:pt x="31433" y="2857"/>
                      </a:cubicBezTo>
                      <a:cubicBezTo>
                        <a:pt x="29528" y="3810"/>
                        <a:pt x="26670" y="5715"/>
                        <a:pt x="24765" y="6668"/>
                      </a:cubicBezTo>
                      <a:cubicBezTo>
                        <a:pt x="22860" y="5715"/>
                        <a:pt x="20955" y="5715"/>
                        <a:pt x="19050" y="5715"/>
                      </a:cubicBezTo>
                      <a:cubicBezTo>
                        <a:pt x="19050" y="5715"/>
                        <a:pt x="18098" y="5715"/>
                        <a:pt x="18098" y="5715"/>
                      </a:cubicBezTo>
                      <a:cubicBezTo>
                        <a:pt x="20955" y="6668"/>
                        <a:pt x="22860" y="8573"/>
                        <a:pt x="25718" y="9525"/>
                      </a:cubicBezTo>
                      <a:cubicBezTo>
                        <a:pt x="28575" y="8573"/>
                        <a:pt x="31433" y="7620"/>
                        <a:pt x="33338" y="7620"/>
                      </a:cubicBezTo>
                      <a:cubicBezTo>
                        <a:pt x="36195" y="7620"/>
                        <a:pt x="38100" y="6668"/>
                        <a:pt x="40005" y="7620"/>
                      </a:cubicBezTo>
                      <a:cubicBezTo>
                        <a:pt x="41910" y="7620"/>
                        <a:pt x="44768" y="8573"/>
                        <a:pt x="46673" y="9525"/>
                      </a:cubicBezTo>
                      <a:cubicBezTo>
                        <a:pt x="48578" y="10477"/>
                        <a:pt x="49530" y="11430"/>
                        <a:pt x="50483" y="13335"/>
                      </a:cubicBezTo>
                      <a:cubicBezTo>
                        <a:pt x="51435" y="15240"/>
                        <a:pt x="50483" y="16193"/>
                        <a:pt x="49530" y="18098"/>
                      </a:cubicBezTo>
                      <a:cubicBezTo>
                        <a:pt x="48578" y="19050"/>
                        <a:pt x="47625" y="20002"/>
                        <a:pt x="46673" y="20955"/>
                      </a:cubicBezTo>
                      <a:cubicBezTo>
                        <a:pt x="48578" y="21907"/>
                        <a:pt x="50483" y="22860"/>
                        <a:pt x="52388" y="23813"/>
                      </a:cubicBezTo>
                      <a:cubicBezTo>
                        <a:pt x="50483" y="24765"/>
                        <a:pt x="48578" y="26670"/>
                        <a:pt x="45720" y="27623"/>
                      </a:cubicBezTo>
                      <a:cubicBezTo>
                        <a:pt x="43815" y="26670"/>
                        <a:pt x="41910" y="25718"/>
                        <a:pt x="40005" y="24765"/>
                      </a:cubicBezTo>
                      <a:cubicBezTo>
                        <a:pt x="37148" y="25718"/>
                        <a:pt x="34290" y="26670"/>
                        <a:pt x="31433" y="26670"/>
                      </a:cubicBezTo>
                      <a:cubicBezTo>
                        <a:pt x="26670" y="28575"/>
                        <a:pt x="21908" y="27623"/>
                        <a:pt x="18098" y="25718"/>
                      </a:cubicBezTo>
                      <a:lnTo>
                        <a:pt x="18098" y="25718"/>
                      </a:lnTo>
                      <a:close/>
                      <a:moveTo>
                        <a:pt x="40005" y="19050"/>
                      </a:moveTo>
                      <a:cubicBezTo>
                        <a:pt x="40958" y="18098"/>
                        <a:pt x="40958" y="18098"/>
                        <a:pt x="40958" y="17145"/>
                      </a:cubicBezTo>
                      <a:cubicBezTo>
                        <a:pt x="40958" y="16193"/>
                        <a:pt x="40958" y="15240"/>
                        <a:pt x="39053" y="14288"/>
                      </a:cubicBezTo>
                      <a:cubicBezTo>
                        <a:pt x="38100" y="14288"/>
                        <a:pt x="37148" y="13335"/>
                        <a:pt x="36195" y="13335"/>
                      </a:cubicBezTo>
                      <a:cubicBezTo>
                        <a:pt x="35243" y="13335"/>
                        <a:pt x="34290" y="13335"/>
                        <a:pt x="32385" y="14288"/>
                      </a:cubicBezTo>
                      <a:cubicBezTo>
                        <a:pt x="32385" y="14288"/>
                        <a:pt x="32385" y="14288"/>
                        <a:pt x="31433" y="14288"/>
                      </a:cubicBezTo>
                      <a:cubicBezTo>
                        <a:pt x="35243" y="16193"/>
                        <a:pt x="37148" y="17145"/>
                        <a:pt x="40005" y="19050"/>
                      </a:cubicBezTo>
                      <a:lnTo>
                        <a:pt x="40005" y="19050"/>
                      </a:lnTo>
                      <a:close/>
                      <a:moveTo>
                        <a:pt x="10478" y="9525"/>
                      </a:moveTo>
                      <a:cubicBezTo>
                        <a:pt x="10478" y="9525"/>
                        <a:pt x="9525" y="10477"/>
                        <a:pt x="9525" y="10477"/>
                      </a:cubicBezTo>
                      <a:cubicBezTo>
                        <a:pt x="9525" y="11430"/>
                        <a:pt x="9525" y="11430"/>
                        <a:pt x="10478" y="12382"/>
                      </a:cubicBezTo>
                      <a:cubicBezTo>
                        <a:pt x="11430" y="12382"/>
                        <a:pt x="12383" y="13335"/>
                        <a:pt x="13335" y="13335"/>
                      </a:cubicBezTo>
                      <a:cubicBezTo>
                        <a:pt x="14288" y="13335"/>
                        <a:pt x="15240" y="13335"/>
                        <a:pt x="16193" y="13335"/>
                      </a:cubicBezTo>
                      <a:cubicBezTo>
                        <a:pt x="14288" y="12382"/>
                        <a:pt x="12383" y="11430"/>
                        <a:pt x="10478" y="9525"/>
                      </a:cubicBezTo>
                      <a:close/>
                    </a:path>
                  </a:pathLst>
                </a:custGeom>
                <a:solidFill>
                  <a:srgbClr val="BA912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36" name="Freeform: Shape 635">
                  <a:extLst>
                    <a:ext uri="{FF2B5EF4-FFF2-40B4-BE49-F238E27FC236}">
                      <a16:creationId xmlns:a16="http://schemas.microsoft.com/office/drawing/2014/main" id="{B2F2BF19-CE0F-4685-9C09-7C0D8D0DD6EA}"/>
                    </a:ext>
                  </a:extLst>
                </p:cNvPr>
                <p:cNvSpPr/>
                <p:nvPr/>
              </p:nvSpPr>
              <p:spPr>
                <a:xfrm>
                  <a:off x="4286249" y="2871787"/>
                  <a:ext cx="52387" cy="28575"/>
                </a:xfrm>
                <a:custGeom>
                  <a:avLst/>
                  <a:gdLst>
                    <a:gd name="connsiteX0" fmla="*/ 18098 w 52387"/>
                    <a:gd name="connsiteY0" fmla="*/ 25718 h 28575"/>
                    <a:gd name="connsiteX1" fmla="*/ 23813 w 52387"/>
                    <a:gd name="connsiteY1" fmla="*/ 21907 h 28575"/>
                    <a:gd name="connsiteX2" fmla="*/ 31432 w 52387"/>
                    <a:gd name="connsiteY2" fmla="*/ 22860 h 28575"/>
                    <a:gd name="connsiteX3" fmla="*/ 33338 w 52387"/>
                    <a:gd name="connsiteY3" fmla="*/ 22860 h 28575"/>
                    <a:gd name="connsiteX4" fmla="*/ 23813 w 52387"/>
                    <a:gd name="connsiteY4" fmla="*/ 18098 h 28575"/>
                    <a:gd name="connsiteX5" fmla="*/ 15240 w 52387"/>
                    <a:gd name="connsiteY5" fmla="*/ 20002 h 28575"/>
                    <a:gd name="connsiteX6" fmla="*/ 5715 w 52387"/>
                    <a:gd name="connsiteY6" fmla="*/ 18098 h 28575"/>
                    <a:gd name="connsiteX7" fmla="*/ 1905 w 52387"/>
                    <a:gd name="connsiteY7" fmla="*/ 14288 h 28575"/>
                    <a:gd name="connsiteX8" fmla="*/ 2857 w 52387"/>
                    <a:gd name="connsiteY8" fmla="*/ 9525 h 28575"/>
                    <a:gd name="connsiteX9" fmla="*/ 5715 w 52387"/>
                    <a:gd name="connsiteY9" fmla="*/ 6668 h 28575"/>
                    <a:gd name="connsiteX10" fmla="*/ 0 w 52387"/>
                    <a:gd name="connsiteY10" fmla="*/ 3810 h 28575"/>
                    <a:gd name="connsiteX11" fmla="*/ 6668 w 52387"/>
                    <a:gd name="connsiteY11" fmla="*/ 0 h 28575"/>
                    <a:gd name="connsiteX12" fmla="*/ 12382 w 52387"/>
                    <a:gd name="connsiteY12" fmla="*/ 2857 h 28575"/>
                    <a:gd name="connsiteX13" fmla="*/ 20955 w 52387"/>
                    <a:gd name="connsiteY13" fmla="*/ 952 h 28575"/>
                    <a:gd name="connsiteX14" fmla="*/ 31432 w 52387"/>
                    <a:gd name="connsiteY14" fmla="*/ 2857 h 28575"/>
                    <a:gd name="connsiteX15" fmla="*/ 24765 w 52387"/>
                    <a:gd name="connsiteY15" fmla="*/ 6668 h 28575"/>
                    <a:gd name="connsiteX16" fmla="*/ 19050 w 52387"/>
                    <a:gd name="connsiteY16" fmla="*/ 5715 h 28575"/>
                    <a:gd name="connsiteX17" fmla="*/ 18098 w 52387"/>
                    <a:gd name="connsiteY17" fmla="*/ 5715 h 28575"/>
                    <a:gd name="connsiteX18" fmla="*/ 25718 w 52387"/>
                    <a:gd name="connsiteY18" fmla="*/ 9525 h 28575"/>
                    <a:gd name="connsiteX19" fmla="*/ 33338 w 52387"/>
                    <a:gd name="connsiteY19" fmla="*/ 7620 h 28575"/>
                    <a:gd name="connsiteX20" fmla="*/ 40005 w 52387"/>
                    <a:gd name="connsiteY20" fmla="*/ 7620 h 28575"/>
                    <a:gd name="connsiteX21" fmla="*/ 46673 w 52387"/>
                    <a:gd name="connsiteY21" fmla="*/ 9525 h 28575"/>
                    <a:gd name="connsiteX22" fmla="*/ 50482 w 52387"/>
                    <a:gd name="connsiteY22" fmla="*/ 13335 h 28575"/>
                    <a:gd name="connsiteX23" fmla="*/ 49530 w 52387"/>
                    <a:gd name="connsiteY23" fmla="*/ 18098 h 28575"/>
                    <a:gd name="connsiteX24" fmla="*/ 46673 w 52387"/>
                    <a:gd name="connsiteY24" fmla="*/ 20955 h 28575"/>
                    <a:gd name="connsiteX25" fmla="*/ 52388 w 52387"/>
                    <a:gd name="connsiteY25" fmla="*/ 23813 h 28575"/>
                    <a:gd name="connsiteX26" fmla="*/ 45720 w 52387"/>
                    <a:gd name="connsiteY26" fmla="*/ 27623 h 28575"/>
                    <a:gd name="connsiteX27" fmla="*/ 40005 w 52387"/>
                    <a:gd name="connsiteY27" fmla="*/ 24765 h 28575"/>
                    <a:gd name="connsiteX28" fmla="*/ 30480 w 52387"/>
                    <a:gd name="connsiteY28" fmla="*/ 28575 h 28575"/>
                    <a:gd name="connsiteX29" fmla="*/ 18098 w 52387"/>
                    <a:gd name="connsiteY29" fmla="*/ 25718 h 28575"/>
                    <a:gd name="connsiteX30" fmla="*/ 18098 w 52387"/>
                    <a:gd name="connsiteY30" fmla="*/ 25718 h 28575"/>
                    <a:gd name="connsiteX31" fmla="*/ 40005 w 52387"/>
                    <a:gd name="connsiteY31" fmla="*/ 19050 h 28575"/>
                    <a:gd name="connsiteX32" fmla="*/ 40957 w 52387"/>
                    <a:gd name="connsiteY32" fmla="*/ 17145 h 28575"/>
                    <a:gd name="connsiteX33" fmla="*/ 39052 w 52387"/>
                    <a:gd name="connsiteY33" fmla="*/ 14288 h 28575"/>
                    <a:gd name="connsiteX34" fmla="*/ 36195 w 52387"/>
                    <a:gd name="connsiteY34" fmla="*/ 13335 h 28575"/>
                    <a:gd name="connsiteX35" fmla="*/ 32385 w 52387"/>
                    <a:gd name="connsiteY35" fmla="*/ 14288 h 28575"/>
                    <a:gd name="connsiteX36" fmla="*/ 31432 w 52387"/>
                    <a:gd name="connsiteY36" fmla="*/ 14288 h 28575"/>
                    <a:gd name="connsiteX37" fmla="*/ 40005 w 52387"/>
                    <a:gd name="connsiteY37" fmla="*/ 19050 h 28575"/>
                    <a:gd name="connsiteX38" fmla="*/ 40005 w 52387"/>
                    <a:gd name="connsiteY38" fmla="*/ 19050 h 28575"/>
                    <a:gd name="connsiteX39" fmla="*/ 11430 w 52387"/>
                    <a:gd name="connsiteY39" fmla="*/ 10477 h 28575"/>
                    <a:gd name="connsiteX40" fmla="*/ 10477 w 52387"/>
                    <a:gd name="connsiteY40" fmla="*/ 11430 h 28575"/>
                    <a:gd name="connsiteX41" fmla="*/ 11430 w 52387"/>
                    <a:gd name="connsiteY41" fmla="*/ 13335 h 28575"/>
                    <a:gd name="connsiteX42" fmla="*/ 14288 w 52387"/>
                    <a:gd name="connsiteY42" fmla="*/ 14288 h 28575"/>
                    <a:gd name="connsiteX43" fmla="*/ 17145 w 52387"/>
                    <a:gd name="connsiteY43" fmla="*/ 14288 h 28575"/>
                    <a:gd name="connsiteX44" fmla="*/ 11430 w 52387"/>
                    <a:gd name="connsiteY44" fmla="*/ 10477 h 285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</a:cxnLst>
                  <a:rect l="l" t="t" r="r" b="b"/>
                  <a:pathLst>
                    <a:path w="52387" h="28575">
                      <a:moveTo>
                        <a:pt x="18098" y="25718"/>
                      </a:moveTo>
                      <a:cubicBezTo>
                        <a:pt x="20002" y="24765"/>
                        <a:pt x="21907" y="22860"/>
                        <a:pt x="23813" y="21907"/>
                      </a:cubicBezTo>
                      <a:cubicBezTo>
                        <a:pt x="26670" y="22860"/>
                        <a:pt x="28575" y="23813"/>
                        <a:pt x="31432" y="22860"/>
                      </a:cubicBezTo>
                      <a:cubicBezTo>
                        <a:pt x="32385" y="22860"/>
                        <a:pt x="33338" y="22860"/>
                        <a:pt x="33338" y="22860"/>
                      </a:cubicBezTo>
                      <a:cubicBezTo>
                        <a:pt x="30480" y="20955"/>
                        <a:pt x="26670" y="19050"/>
                        <a:pt x="23813" y="18098"/>
                      </a:cubicBezTo>
                      <a:cubicBezTo>
                        <a:pt x="20002" y="19050"/>
                        <a:pt x="17145" y="20002"/>
                        <a:pt x="15240" y="20002"/>
                      </a:cubicBezTo>
                      <a:cubicBezTo>
                        <a:pt x="11430" y="20002"/>
                        <a:pt x="7620" y="19050"/>
                        <a:pt x="5715" y="18098"/>
                      </a:cubicBezTo>
                      <a:cubicBezTo>
                        <a:pt x="3810" y="17145"/>
                        <a:pt x="2857" y="16193"/>
                        <a:pt x="1905" y="14288"/>
                      </a:cubicBezTo>
                      <a:cubicBezTo>
                        <a:pt x="952" y="13335"/>
                        <a:pt x="1905" y="11430"/>
                        <a:pt x="2857" y="9525"/>
                      </a:cubicBezTo>
                      <a:cubicBezTo>
                        <a:pt x="3810" y="8573"/>
                        <a:pt x="3810" y="7620"/>
                        <a:pt x="5715" y="6668"/>
                      </a:cubicBezTo>
                      <a:cubicBezTo>
                        <a:pt x="3810" y="5715"/>
                        <a:pt x="1905" y="4763"/>
                        <a:pt x="0" y="3810"/>
                      </a:cubicBezTo>
                      <a:cubicBezTo>
                        <a:pt x="1905" y="2857"/>
                        <a:pt x="3810" y="952"/>
                        <a:pt x="6668" y="0"/>
                      </a:cubicBezTo>
                      <a:cubicBezTo>
                        <a:pt x="8573" y="952"/>
                        <a:pt x="10477" y="1905"/>
                        <a:pt x="12382" y="2857"/>
                      </a:cubicBezTo>
                      <a:cubicBezTo>
                        <a:pt x="15240" y="1905"/>
                        <a:pt x="18098" y="952"/>
                        <a:pt x="20955" y="952"/>
                      </a:cubicBezTo>
                      <a:cubicBezTo>
                        <a:pt x="24765" y="952"/>
                        <a:pt x="28575" y="1905"/>
                        <a:pt x="31432" y="2857"/>
                      </a:cubicBezTo>
                      <a:cubicBezTo>
                        <a:pt x="29527" y="3810"/>
                        <a:pt x="27623" y="5715"/>
                        <a:pt x="24765" y="6668"/>
                      </a:cubicBezTo>
                      <a:cubicBezTo>
                        <a:pt x="22860" y="5715"/>
                        <a:pt x="20955" y="5715"/>
                        <a:pt x="19050" y="5715"/>
                      </a:cubicBezTo>
                      <a:cubicBezTo>
                        <a:pt x="19050" y="5715"/>
                        <a:pt x="18098" y="5715"/>
                        <a:pt x="18098" y="5715"/>
                      </a:cubicBezTo>
                      <a:cubicBezTo>
                        <a:pt x="20955" y="6668"/>
                        <a:pt x="22860" y="8573"/>
                        <a:pt x="25718" y="9525"/>
                      </a:cubicBezTo>
                      <a:cubicBezTo>
                        <a:pt x="28575" y="8573"/>
                        <a:pt x="31432" y="7620"/>
                        <a:pt x="33338" y="7620"/>
                      </a:cubicBezTo>
                      <a:cubicBezTo>
                        <a:pt x="36195" y="7620"/>
                        <a:pt x="38100" y="6668"/>
                        <a:pt x="40005" y="7620"/>
                      </a:cubicBezTo>
                      <a:cubicBezTo>
                        <a:pt x="41910" y="7620"/>
                        <a:pt x="44768" y="8573"/>
                        <a:pt x="46673" y="9525"/>
                      </a:cubicBezTo>
                      <a:cubicBezTo>
                        <a:pt x="48577" y="10477"/>
                        <a:pt x="49530" y="11430"/>
                        <a:pt x="50482" y="13335"/>
                      </a:cubicBezTo>
                      <a:cubicBezTo>
                        <a:pt x="51435" y="15240"/>
                        <a:pt x="50482" y="16193"/>
                        <a:pt x="49530" y="18098"/>
                      </a:cubicBezTo>
                      <a:cubicBezTo>
                        <a:pt x="48577" y="19050"/>
                        <a:pt x="47625" y="20002"/>
                        <a:pt x="46673" y="20955"/>
                      </a:cubicBezTo>
                      <a:cubicBezTo>
                        <a:pt x="48577" y="21907"/>
                        <a:pt x="50482" y="22860"/>
                        <a:pt x="52388" y="23813"/>
                      </a:cubicBezTo>
                      <a:cubicBezTo>
                        <a:pt x="50482" y="24765"/>
                        <a:pt x="48577" y="26670"/>
                        <a:pt x="45720" y="27623"/>
                      </a:cubicBezTo>
                      <a:cubicBezTo>
                        <a:pt x="43815" y="26670"/>
                        <a:pt x="41910" y="25718"/>
                        <a:pt x="40005" y="24765"/>
                      </a:cubicBezTo>
                      <a:cubicBezTo>
                        <a:pt x="37148" y="27623"/>
                        <a:pt x="33338" y="28575"/>
                        <a:pt x="30480" y="28575"/>
                      </a:cubicBezTo>
                      <a:cubicBezTo>
                        <a:pt x="26670" y="28575"/>
                        <a:pt x="21907" y="27623"/>
                        <a:pt x="18098" y="25718"/>
                      </a:cubicBezTo>
                      <a:lnTo>
                        <a:pt x="18098" y="25718"/>
                      </a:lnTo>
                      <a:close/>
                      <a:moveTo>
                        <a:pt x="40005" y="19050"/>
                      </a:moveTo>
                      <a:cubicBezTo>
                        <a:pt x="40957" y="18098"/>
                        <a:pt x="40957" y="18098"/>
                        <a:pt x="40957" y="17145"/>
                      </a:cubicBezTo>
                      <a:cubicBezTo>
                        <a:pt x="40957" y="16193"/>
                        <a:pt x="40957" y="15240"/>
                        <a:pt x="39052" y="14288"/>
                      </a:cubicBezTo>
                      <a:cubicBezTo>
                        <a:pt x="38100" y="14288"/>
                        <a:pt x="37148" y="13335"/>
                        <a:pt x="36195" y="13335"/>
                      </a:cubicBezTo>
                      <a:cubicBezTo>
                        <a:pt x="35243" y="13335"/>
                        <a:pt x="34290" y="13335"/>
                        <a:pt x="32385" y="14288"/>
                      </a:cubicBezTo>
                      <a:cubicBezTo>
                        <a:pt x="32385" y="14288"/>
                        <a:pt x="32385" y="14288"/>
                        <a:pt x="31432" y="14288"/>
                      </a:cubicBezTo>
                      <a:cubicBezTo>
                        <a:pt x="35243" y="16193"/>
                        <a:pt x="37148" y="18098"/>
                        <a:pt x="40005" y="19050"/>
                      </a:cubicBezTo>
                      <a:lnTo>
                        <a:pt x="40005" y="19050"/>
                      </a:lnTo>
                      <a:close/>
                      <a:moveTo>
                        <a:pt x="11430" y="10477"/>
                      </a:moveTo>
                      <a:cubicBezTo>
                        <a:pt x="11430" y="10477"/>
                        <a:pt x="10477" y="11430"/>
                        <a:pt x="10477" y="11430"/>
                      </a:cubicBezTo>
                      <a:cubicBezTo>
                        <a:pt x="10477" y="12382"/>
                        <a:pt x="10477" y="12382"/>
                        <a:pt x="11430" y="13335"/>
                      </a:cubicBezTo>
                      <a:cubicBezTo>
                        <a:pt x="12382" y="13335"/>
                        <a:pt x="13335" y="14288"/>
                        <a:pt x="14288" y="14288"/>
                      </a:cubicBezTo>
                      <a:cubicBezTo>
                        <a:pt x="15240" y="14288"/>
                        <a:pt x="16193" y="14288"/>
                        <a:pt x="17145" y="14288"/>
                      </a:cubicBezTo>
                      <a:cubicBezTo>
                        <a:pt x="15240" y="12382"/>
                        <a:pt x="13335" y="11430"/>
                        <a:pt x="11430" y="10477"/>
                      </a:cubicBezTo>
                      <a:close/>
                    </a:path>
                  </a:pathLst>
                </a:custGeom>
                <a:solidFill>
                  <a:srgbClr val="FFCD0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614" name="Graphic 437">
                <a:extLst>
                  <a:ext uri="{FF2B5EF4-FFF2-40B4-BE49-F238E27FC236}">
                    <a16:creationId xmlns:a16="http://schemas.microsoft.com/office/drawing/2014/main" id="{861E1F44-F527-40B2-80A3-654B789CDAA7}"/>
                  </a:ext>
                </a:extLst>
              </p:cNvPr>
              <p:cNvGrpSpPr/>
              <p:nvPr/>
            </p:nvGrpSpPr>
            <p:grpSpPr>
              <a:xfrm>
                <a:off x="4256619" y="2847974"/>
                <a:ext cx="110592" cy="69532"/>
                <a:chOff x="4256619" y="2847974"/>
                <a:chExt cx="110592" cy="69532"/>
              </a:xfrm>
              <a:solidFill>
                <a:schemeClr val="accent1"/>
              </a:solidFill>
            </p:grpSpPr>
            <p:sp>
              <p:nvSpPr>
                <p:cNvPr id="627" name="Freeform: Shape 626">
                  <a:extLst>
                    <a:ext uri="{FF2B5EF4-FFF2-40B4-BE49-F238E27FC236}">
                      <a16:creationId xmlns:a16="http://schemas.microsoft.com/office/drawing/2014/main" id="{6E647669-B6F4-443C-BA58-A0F8603B7068}"/>
                    </a:ext>
                  </a:extLst>
                </p:cNvPr>
                <p:cNvSpPr/>
                <p:nvPr/>
              </p:nvSpPr>
              <p:spPr>
                <a:xfrm>
                  <a:off x="4257674" y="2855594"/>
                  <a:ext cx="109537" cy="61912"/>
                </a:xfrm>
                <a:custGeom>
                  <a:avLst/>
                  <a:gdLst>
                    <a:gd name="connsiteX0" fmla="*/ 14288 w 109537"/>
                    <a:gd name="connsiteY0" fmla="*/ 9525 h 61912"/>
                    <a:gd name="connsiteX1" fmla="*/ 53340 w 109537"/>
                    <a:gd name="connsiteY1" fmla="*/ 0 h 61912"/>
                    <a:gd name="connsiteX2" fmla="*/ 92393 w 109537"/>
                    <a:gd name="connsiteY2" fmla="*/ 8573 h 61912"/>
                    <a:gd name="connsiteX3" fmla="*/ 107632 w 109537"/>
                    <a:gd name="connsiteY3" fmla="*/ 22860 h 61912"/>
                    <a:gd name="connsiteX4" fmla="*/ 109538 w 109537"/>
                    <a:gd name="connsiteY4" fmla="*/ 22860 h 61912"/>
                    <a:gd name="connsiteX5" fmla="*/ 109538 w 109537"/>
                    <a:gd name="connsiteY5" fmla="*/ 30480 h 61912"/>
                    <a:gd name="connsiteX6" fmla="*/ 109538 w 109537"/>
                    <a:gd name="connsiteY6" fmla="*/ 31432 h 61912"/>
                    <a:gd name="connsiteX7" fmla="*/ 109538 w 109537"/>
                    <a:gd name="connsiteY7" fmla="*/ 31432 h 61912"/>
                    <a:gd name="connsiteX8" fmla="*/ 109538 w 109537"/>
                    <a:gd name="connsiteY8" fmla="*/ 31432 h 61912"/>
                    <a:gd name="connsiteX9" fmla="*/ 94298 w 109537"/>
                    <a:gd name="connsiteY9" fmla="*/ 52388 h 61912"/>
                    <a:gd name="connsiteX10" fmla="*/ 55245 w 109537"/>
                    <a:gd name="connsiteY10" fmla="*/ 61913 h 61912"/>
                    <a:gd name="connsiteX11" fmla="*/ 16193 w 109537"/>
                    <a:gd name="connsiteY11" fmla="*/ 53340 h 61912"/>
                    <a:gd name="connsiteX12" fmla="*/ 0 w 109537"/>
                    <a:gd name="connsiteY12" fmla="*/ 31432 h 61912"/>
                    <a:gd name="connsiteX13" fmla="*/ 0 w 109537"/>
                    <a:gd name="connsiteY13" fmla="*/ 30480 h 61912"/>
                    <a:gd name="connsiteX14" fmla="*/ 0 w 109537"/>
                    <a:gd name="connsiteY14" fmla="*/ 22860 h 61912"/>
                    <a:gd name="connsiteX15" fmla="*/ 1905 w 109537"/>
                    <a:gd name="connsiteY15" fmla="*/ 22860 h 61912"/>
                    <a:gd name="connsiteX16" fmla="*/ 14288 w 109537"/>
                    <a:gd name="connsiteY16" fmla="*/ 9525 h 619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09537" h="61912">
                      <a:moveTo>
                        <a:pt x="14288" y="9525"/>
                      </a:moveTo>
                      <a:cubicBezTo>
                        <a:pt x="24765" y="2857"/>
                        <a:pt x="39052" y="0"/>
                        <a:pt x="53340" y="0"/>
                      </a:cubicBezTo>
                      <a:cubicBezTo>
                        <a:pt x="67627" y="0"/>
                        <a:pt x="81915" y="2857"/>
                        <a:pt x="92393" y="8573"/>
                      </a:cubicBezTo>
                      <a:cubicBezTo>
                        <a:pt x="100013" y="12382"/>
                        <a:pt x="104775" y="18098"/>
                        <a:pt x="107632" y="22860"/>
                      </a:cubicBezTo>
                      <a:lnTo>
                        <a:pt x="109538" y="22860"/>
                      </a:lnTo>
                      <a:lnTo>
                        <a:pt x="109538" y="30480"/>
                      </a:lnTo>
                      <a:cubicBezTo>
                        <a:pt x="109538" y="30480"/>
                        <a:pt x="109538" y="31432"/>
                        <a:pt x="109538" y="31432"/>
                      </a:cubicBezTo>
                      <a:lnTo>
                        <a:pt x="109538" y="31432"/>
                      </a:lnTo>
                      <a:lnTo>
                        <a:pt x="109538" y="31432"/>
                      </a:lnTo>
                      <a:cubicBezTo>
                        <a:pt x="109538" y="39053"/>
                        <a:pt x="103823" y="46673"/>
                        <a:pt x="94298" y="52388"/>
                      </a:cubicBezTo>
                      <a:cubicBezTo>
                        <a:pt x="83820" y="59055"/>
                        <a:pt x="69532" y="61913"/>
                        <a:pt x="55245" y="61913"/>
                      </a:cubicBezTo>
                      <a:cubicBezTo>
                        <a:pt x="40957" y="61913"/>
                        <a:pt x="26670" y="59055"/>
                        <a:pt x="16193" y="53340"/>
                      </a:cubicBezTo>
                      <a:cubicBezTo>
                        <a:pt x="5715" y="47625"/>
                        <a:pt x="0" y="39053"/>
                        <a:pt x="0" y="31432"/>
                      </a:cubicBezTo>
                      <a:cubicBezTo>
                        <a:pt x="0" y="31432"/>
                        <a:pt x="0" y="30480"/>
                        <a:pt x="0" y="30480"/>
                      </a:cubicBezTo>
                      <a:lnTo>
                        <a:pt x="0" y="22860"/>
                      </a:lnTo>
                      <a:lnTo>
                        <a:pt x="1905" y="22860"/>
                      </a:lnTo>
                      <a:cubicBezTo>
                        <a:pt x="2857" y="18098"/>
                        <a:pt x="7620" y="13335"/>
                        <a:pt x="14288" y="9525"/>
                      </a:cubicBezTo>
                      <a:close/>
                    </a:path>
                  </a:pathLst>
                </a:custGeom>
                <a:solidFill>
                  <a:srgbClr val="96792D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28" name="Freeform: Shape 627">
                  <a:extLst>
                    <a:ext uri="{FF2B5EF4-FFF2-40B4-BE49-F238E27FC236}">
                      <a16:creationId xmlns:a16="http://schemas.microsoft.com/office/drawing/2014/main" id="{5F2BD0C9-9CDE-4626-8D97-BF651623399C}"/>
                    </a:ext>
                  </a:extLst>
                </p:cNvPr>
                <p:cNvSpPr/>
                <p:nvPr/>
              </p:nvSpPr>
              <p:spPr>
                <a:xfrm>
                  <a:off x="4256619" y="2847974"/>
                  <a:ext cx="109640" cy="61912"/>
                </a:xfrm>
                <a:custGeom>
                  <a:avLst/>
                  <a:gdLst>
                    <a:gd name="connsiteX0" fmla="*/ 15343 w 109640"/>
                    <a:gd name="connsiteY0" fmla="*/ 9525 h 61912"/>
                    <a:gd name="connsiteX1" fmla="*/ 54395 w 109640"/>
                    <a:gd name="connsiteY1" fmla="*/ 0 h 61912"/>
                    <a:gd name="connsiteX2" fmla="*/ 93448 w 109640"/>
                    <a:gd name="connsiteY2" fmla="*/ 8573 h 61912"/>
                    <a:gd name="connsiteX3" fmla="*/ 109640 w 109640"/>
                    <a:gd name="connsiteY3" fmla="*/ 30480 h 61912"/>
                    <a:gd name="connsiteX4" fmla="*/ 94400 w 109640"/>
                    <a:gd name="connsiteY4" fmla="*/ 52388 h 61912"/>
                    <a:gd name="connsiteX5" fmla="*/ 55348 w 109640"/>
                    <a:gd name="connsiteY5" fmla="*/ 61913 h 61912"/>
                    <a:gd name="connsiteX6" fmla="*/ 16295 w 109640"/>
                    <a:gd name="connsiteY6" fmla="*/ 53340 h 61912"/>
                    <a:gd name="connsiteX7" fmla="*/ 103 w 109640"/>
                    <a:gd name="connsiteY7" fmla="*/ 31432 h 61912"/>
                    <a:gd name="connsiteX8" fmla="*/ 15343 w 109640"/>
                    <a:gd name="connsiteY8" fmla="*/ 9525 h 619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9640" h="61912">
                      <a:moveTo>
                        <a:pt x="15343" y="9525"/>
                      </a:moveTo>
                      <a:cubicBezTo>
                        <a:pt x="25820" y="2857"/>
                        <a:pt x="40108" y="0"/>
                        <a:pt x="54395" y="0"/>
                      </a:cubicBezTo>
                      <a:cubicBezTo>
                        <a:pt x="68683" y="0"/>
                        <a:pt x="82970" y="2857"/>
                        <a:pt x="93448" y="8573"/>
                      </a:cubicBezTo>
                      <a:cubicBezTo>
                        <a:pt x="103925" y="14288"/>
                        <a:pt x="109640" y="22860"/>
                        <a:pt x="109640" y="30480"/>
                      </a:cubicBezTo>
                      <a:cubicBezTo>
                        <a:pt x="109640" y="38100"/>
                        <a:pt x="104878" y="46673"/>
                        <a:pt x="94400" y="52388"/>
                      </a:cubicBezTo>
                      <a:cubicBezTo>
                        <a:pt x="83923" y="59055"/>
                        <a:pt x="69635" y="61913"/>
                        <a:pt x="55348" y="61913"/>
                      </a:cubicBezTo>
                      <a:cubicBezTo>
                        <a:pt x="41060" y="61913"/>
                        <a:pt x="26773" y="59055"/>
                        <a:pt x="16295" y="53340"/>
                      </a:cubicBezTo>
                      <a:cubicBezTo>
                        <a:pt x="5818" y="47625"/>
                        <a:pt x="103" y="39052"/>
                        <a:pt x="103" y="31432"/>
                      </a:cubicBezTo>
                      <a:cubicBezTo>
                        <a:pt x="-850" y="23813"/>
                        <a:pt x="4865" y="16193"/>
                        <a:pt x="15343" y="9525"/>
                      </a:cubicBezTo>
                      <a:close/>
                    </a:path>
                  </a:pathLst>
                </a:custGeom>
                <a:solidFill>
                  <a:srgbClr val="FDCE0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29" name="Freeform: Shape 628">
                  <a:extLst>
                    <a:ext uri="{FF2B5EF4-FFF2-40B4-BE49-F238E27FC236}">
                      <a16:creationId xmlns:a16="http://schemas.microsoft.com/office/drawing/2014/main" id="{3B1D84A6-D24C-43D9-A2C8-EB4CD50C66AE}"/>
                    </a:ext>
                  </a:extLst>
                </p:cNvPr>
                <p:cNvSpPr/>
                <p:nvPr/>
              </p:nvSpPr>
              <p:spPr>
                <a:xfrm>
                  <a:off x="4270056" y="2855594"/>
                  <a:ext cx="82867" cy="47625"/>
                </a:xfrm>
                <a:custGeom>
                  <a:avLst/>
                  <a:gdLst>
                    <a:gd name="connsiteX0" fmla="*/ 11430 w 82867"/>
                    <a:gd name="connsiteY0" fmla="*/ 7620 h 47625"/>
                    <a:gd name="connsiteX1" fmla="*/ 40957 w 82867"/>
                    <a:gd name="connsiteY1" fmla="*/ 0 h 47625"/>
                    <a:gd name="connsiteX2" fmla="*/ 70485 w 82867"/>
                    <a:gd name="connsiteY2" fmla="*/ 6668 h 47625"/>
                    <a:gd name="connsiteX3" fmla="*/ 82868 w 82867"/>
                    <a:gd name="connsiteY3" fmla="*/ 22860 h 47625"/>
                    <a:gd name="connsiteX4" fmla="*/ 71438 w 82867"/>
                    <a:gd name="connsiteY4" fmla="*/ 40005 h 47625"/>
                    <a:gd name="connsiteX5" fmla="*/ 41910 w 82867"/>
                    <a:gd name="connsiteY5" fmla="*/ 47625 h 47625"/>
                    <a:gd name="connsiteX6" fmla="*/ 12382 w 82867"/>
                    <a:gd name="connsiteY6" fmla="*/ 40957 h 47625"/>
                    <a:gd name="connsiteX7" fmla="*/ 0 w 82867"/>
                    <a:gd name="connsiteY7" fmla="*/ 24765 h 47625"/>
                    <a:gd name="connsiteX8" fmla="*/ 11430 w 82867"/>
                    <a:gd name="connsiteY8" fmla="*/ 7620 h 476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2867" h="47625">
                      <a:moveTo>
                        <a:pt x="11430" y="7620"/>
                      </a:moveTo>
                      <a:cubicBezTo>
                        <a:pt x="19050" y="2857"/>
                        <a:pt x="30480" y="953"/>
                        <a:pt x="40957" y="0"/>
                      </a:cubicBezTo>
                      <a:cubicBezTo>
                        <a:pt x="51435" y="0"/>
                        <a:pt x="61913" y="1905"/>
                        <a:pt x="70485" y="6668"/>
                      </a:cubicBezTo>
                      <a:cubicBezTo>
                        <a:pt x="79057" y="11430"/>
                        <a:pt x="82868" y="17145"/>
                        <a:pt x="82868" y="22860"/>
                      </a:cubicBezTo>
                      <a:cubicBezTo>
                        <a:pt x="82868" y="28575"/>
                        <a:pt x="79057" y="35243"/>
                        <a:pt x="71438" y="40005"/>
                      </a:cubicBezTo>
                      <a:cubicBezTo>
                        <a:pt x="63818" y="44768"/>
                        <a:pt x="52388" y="46673"/>
                        <a:pt x="41910" y="47625"/>
                      </a:cubicBezTo>
                      <a:cubicBezTo>
                        <a:pt x="31432" y="47625"/>
                        <a:pt x="20955" y="45720"/>
                        <a:pt x="12382" y="40957"/>
                      </a:cubicBezTo>
                      <a:cubicBezTo>
                        <a:pt x="3810" y="36195"/>
                        <a:pt x="0" y="30480"/>
                        <a:pt x="0" y="24765"/>
                      </a:cubicBezTo>
                      <a:cubicBezTo>
                        <a:pt x="0" y="18098"/>
                        <a:pt x="3810" y="12382"/>
                        <a:pt x="11430" y="7620"/>
                      </a:cubicBezTo>
                      <a:close/>
                    </a:path>
                  </a:pathLst>
                </a:custGeom>
                <a:solidFill>
                  <a:srgbClr val="FEBC1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30" name="Freeform: Shape 629">
                  <a:extLst>
                    <a:ext uri="{FF2B5EF4-FFF2-40B4-BE49-F238E27FC236}">
                      <a16:creationId xmlns:a16="http://schemas.microsoft.com/office/drawing/2014/main" id="{D03281C8-ABC1-4B2D-817B-6FA241C4D2CC}"/>
                    </a:ext>
                  </a:extLst>
                </p:cNvPr>
                <p:cNvSpPr/>
                <p:nvPr/>
              </p:nvSpPr>
              <p:spPr>
                <a:xfrm>
                  <a:off x="4286249" y="2864167"/>
                  <a:ext cx="52387" cy="27708"/>
                </a:xfrm>
                <a:custGeom>
                  <a:avLst/>
                  <a:gdLst>
                    <a:gd name="connsiteX0" fmla="*/ 18098 w 52387"/>
                    <a:gd name="connsiteY0" fmla="*/ 25718 h 27708"/>
                    <a:gd name="connsiteX1" fmla="*/ 23813 w 52387"/>
                    <a:gd name="connsiteY1" fmla="*/ 21907 h 27708"/>
                    <a:gd name="connsiteX2" fmla="*/ 31432 w 52387"/>
                    <a:gd name="connsiteY2" fmla="*/ 22860 h 27708"/>
                    <a:gd name="connsiteX3" fmla="*/ 33338 w 52387"/>
                    <a:gd name="connsiteY3" fmla="*/ 22860 h 27708"/>
                    <a:gd name="connsiteX4" fmla="*/ 23813 w 52387"/>
                    <a:gd name="connsiteY4" fmla="*/ 18097 h 27708"/>
                    <a:gd name="connsiteX5" fmla="*/ 15240 w 52387"/>
                    <a:gd name="connsiteY5" fmla="*/ 20002 h 27708"/>
                    <a:gd name="connsiteX6" fmla="*/ 5715 w 52387"/>
                    <a:gd name="connsiteY6" fmla="*/ 18097 h 27708"/>
                    <a:gd name="connsiteX7" fmla="*/ 1905 w 52387"/>
                    <a:gd name="connsiteY7" fmla="*/ 14288 h 27708"/>
                    <a:gd name="connsiteX8" fmla="*/ 2857 w 52387"/>
                    <a:gd name="connsiteY8" fmla="*/ 9525 h 27708"/>
                    <a:gd name="connsiteX9" fmla="*/ 5715 w 52387"/>
                    <a:gd name="connsiteY9" fmla="*/ 6668 h 27708"/>
                    <a:gd name="connsiteX10" fmla="*/ 0 w 52387"/>
                    <a:gd name="connsiteY10" fmla="*/ 3810 h 27708"/>
                    <a:gd name="connsiteX11" fmla="*/ 6668 w 52387"/>
                    <a:gd name="connsiteY11" fmla="*/ 0 h 27708"/>
                    <a:gd name="connsiteX12" fmla="*/ 12382 w 52387"/>
                    <a:gd name="connsiteY12" fmla="*/ 2857 h 27708"/>
                    <a:gd name="connsiteX13" fmla="*/ 20955 w 52387"/>
                    <a:gd name="connsiteY13" fmla="*/ 952 h 27708"/>
                    <a:gd name="connsiteX14" fmla="*/ 31432 w 52387"/>
                    <a:gd name="connsiteY14" fmla="*/ 2857 h 27708"/>
                    <a:gd name="connsiteX15" fmla="*/ 24765 w 52387"/>
                    <a:gd name="connsiteY15" fmla="*/ 6668 h 27708"/>
                    <a:gd name="connsiteX16" fmla="*/ 19050 w 52387"/>
                    <a:gd name="connsiteY16" fmla="*/ 5715 h 27708"/>
                    <a:gd name="connsiteX17" fmla="*/ 18098 w 52387"/>
                    <a:gd name="connsiteY17" fmla="*/ 5715 h 27708"/>
                    <a:gd name="connsiteX18" fmla="*/ 25718 w 52387"/>
                    <a:gd name="connsiteY18" fmla="*/ 9525 h 27708"/>
                    <a:gd name="connsiteX19" fmla="*/ 33338 w 52387"/>
                    <a:gd name="connsiteY19" fmla="*/ 7620 h 27708"/>
                    <a:gd name="connsiteX20" fmla="*/ 40005 w 52387"/>
                    <a:gd name="connsiteY20" fmla="*/ 7620 h 27708"/>
                    <a:gd name="connsiteX21" fmla="*/ 46673 w 52387"/>
                    <a:gd name="connsiteY21" fmla="*/ 9525 h 27708"/>
                    <a:gd name="connsiteX22" fmla="*/ 50482 w 52387"/>
                    <a:gd name="connsiteY22" fmla="*/ 13335 h 27708"/>
                    <a:gd name="connsiteX23" fmla="*/ 49530 w 52387"/>
                    <a:gd name="connsiteY23" fmla="*/ 18097 h 27708"/>
                    <a:gd name="connsiteX24" fmla="*/ 46673 w 52387"/>
                    <a:gd name="connsiteY24" fmla="*/ 20955 h 27708"/>
                    <a:gd name="connsiteX25" fmla="*/ 52388 w 52387"/>
                    <a:gd name="connsiteY25" fmla="*/ 23813 h 27708"/>
                    <a:gd name="connsiteX26" fmla="*/ 45720 w 52387"/>
                    <a:gd name="connsiteY26" fmla="*/ 27622 h 27708"/>
                    <a:gd name="connsiteX27" fmla="*/ 40005 w 52387"/>
                    <a:gd name="connsiteY27" fmla="*/ 24765 h 27708"/>
                    <a:gd name="connsiteX28" fmla="*/ 31432 w 52387"/>
                    <a:gd name="connsiteY28" fmla="*/ 26670 h 27708"/>
                    <a:gd name="connsiteX29" fmla="*/ 18098 w 52387"/>
                    <a:gd name="connsiteY29" fmla="*/ 25718 h 27708"/>
                    <a:gd name="connsiteX30" fmla="*/ 18098 w 52387"/>
                    <a:gd name="connsiteY30" fmla="*/ 25718 h 27708"/>
                    <a:gd name="connsiteX31" fmla="*/ 40957 w 52387"/>
                    <a:gd name="connsiteY31" fmla="*/ 19050 h 27708"/>
                    <a:gd name="connsiteX32" fmla="*/ 41910 w 52387"/>
                    <a:gd name="connsiteY32" fmla="*/ 17145 h 27708"/>
                    <a:gd name="connsiteX33" fmla="*/ 40005 w 52387"/>
                    <a:gd name="connsiteY33" fmla="*/ 14288 h 27708"/>
                    <a:gd name="connsiteX34" fmla="*/ 37148 w 52387"/>
                    <a:gd name="connsiteY34" fmla="*/ 13335 h 27708"/>
                    <a:gd name="connsiteX35" fmla="*/ 33338 w 52387"/>
                    <a:gd name="connsiteY35" fmla="*/ 14288 h 27708"/>
                    <a:gd name="connsiteX36" fmla="*/ 32385 w 52387"/>
                    <a:gd name="connsiteY36" fmla="*/ 14288 h 27708"/>
                    <a:gd name="connsiteX37" fmla="*/ 40957 w 52387"/>
                    <a:gd name="connsiteY37" fmla="*/ 19050 h 27708"/>
                    <a:gd name="connsiteX38" fmla="*/ 40957 w 52387"/>
                    <a:gd name="connsiteY38" fmla="*/ 19050 h 27708"/>
                    <a:gd name="connsiteX39" fmla="*/ 11430 w 52387"/>
                    <a:gd name="connsiteY39" fmla="*/ 10477 h 27708"/>
                    <a:gd name="connsiteX40" fmla="*/ 10477 w 52387"/>
                    <a:gd name="connsiteY40" fmla="*/ 11430 h 27708"/>
                    <a:gd name="connsiteX41" fmla="*/ 11430 w 52387"/>
                    <a:gd name="connsiteY41" fmla="*/ 13335 h 27708"/>
                    <a:gd name="connsiteX42" fmla="*/ 14288 w 52387"/>
                    <a:gd name="connsiteY42" fmla="*/ 14288 h 27708"/>
                    <a:gd name="connsiteX43" fmla="*/ 17145 w 52387"/>
                    <a:gd name="connsiteY43" fmla="*/ 14288 h 27708"/>
                    <a:gd name="connsiteX44" fmla="*/ 11430 w 52387"/>
                    <a:gd name="connsiteY44" fmla="*/ 10477 h 277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</a:cxnLst>
                  <a:rect l="l" t="t" r="r" b="b"/>
                  <a:pathLst>
                    <a:path w="52387" h="27708">
                      <a:moveTo>
                        <a:pt x="18098" y="25718"/>
                      </a:moveTo>
                      <a:cubicBezTo>
                        <a:pt x="20002" y="24765"/>
                        <a:pt x="21907" y="22860"/>
                        <a:pt x="23813" y="21907"/>
                      </a:cubicBezTo>
                      <a:cubicBezTo>
                        <a:pt x="26670" y="22860"/>
                        <a:pt x="28575" y="22860"/>
                        <a:pt x="31432" y="22860"/>
                      </a:cubicBezTo>
                      <a:cubicBezTo>
                        <a:pt x="32385" y="22860"/>
                        <a:pt x="33338" y="22860"/>
                        <a:pt x="33338" y="22860"/>
                      </a:cubicBezTo>
                      <a:cubicBezTo>
                        <a:pt x="30480" y="20955"/>
                        <a:pt x="26670" y="19050"/>
                        <a:pt x="23813" y="18097"/>
                      </a:cubicBezTo>
                      <a:cubicBezTo>
                        <a:pt x="20002" y="19050"/>
                        <a:pt x="17145" y="20002"/>
                        <a:pt x="15240" y="20002"/>
                      </a:cubicBezTo>
                      <a:cubicBezTo>
                        <a:pt x="11430" y="20002"/>
                        <a:pt x="7620" y="19050"/>
                        <a:pt x="5715" y="18097"/>
                      </a:cubicBezTo>
                      <a:cubicBezTo>
                        <a:pt x="3810" y="17145"/>
                        <a:pt x="2857" y="16193"/>
                        <a:pt x="1905" y="14288"/>
                      </a:cubicBezTo>
                      <a:cubicBezTo>
                        <a:pt x="952" y="13335"/>
                        <a:pt x="1905" y="11430"/>
                        <a:pt x="2857" y="9525"/>
                      </a:cubicBezTo>
                      <a:cubicBezTo>
                        <a:pt x="3810" y="8572"/>
                        <a:pt x="3810" y="7620"/>
                        <a:pt x="5715" y="6668"/>
                      </a:cubicBezTo>
                      <a:cubicBezTo>
                        <a:pt x="3810" y="5715"/>
                        <a:pt x="1905" y="4763"/>
                        <a:pt x="0" y="3810"/>
                      </a:cubicBezTo>
                      <a:cubicBezTo>
                        <a:pt x="1905" y="2857"/>
                        <a:pt x="3810" y="952"/>
                        <a:pt x="6668" y="0"/>
                      </a:cubicBezTo>
                      <a:cubicBezTo>
                        <a:pt x="8573" y="952"/>
                        <a:pt x="10477" y="1905"/>
                        <a:pt x="12382" y="2857"/>
                      </a:cubicBezTo>
                      <a:cubicBezTo>
                        <a:pt x="15240" y="1905"/>
                        <a:pt x="18098" y="952"/>
                        <a:pt x="20955" y="952"/>
                      </a:cubicBezTo>
                      <a:cubicBezTo>
                        <a:pt x="24765" y="952"/>
                        <a:pt x="28575" y="1905"/>
                        <a:pt x="31432" y="2857"/>
                      </a:cubicBezTo>
                      <a:cubicBezTo>
                        <a:pt x="29527" y="3810"/>
                        <a:pt x="26670" y="5715"/>
                        <a:pt x="24765" y="6668"/>
                      </a:cubicBezTo>
                      <a:cubicBezTo>
                        <a:pt x="22860" y="5715"/>
                        <a:pt x="20955" y="5715"/>
                        <a:pt x="19050" y="5715"/>
                      </a:cubicBezTo>
                      <a:cubicBezTo>
                        <a:pt x="19050" y="5715"/>
                        <a:pt x="18098" y="5715"/>
                        <a:pt x="18098" y="5715"/>
                      </a:cubicBezTo>
                      <a:cubicBezTo>
                        <a:pt x="20955" y="6668"/>
                        <a:pt x="22860" y="8572"/>
                        <a:pt x="25718" y="9525"/>
                      </a:cubicBezTo>
                      <a:cubicBezTo>
                        <a:pt x="28575" y="8572"/>
                        <a:pt x="31432" y="7620"/>
                        <a:pt x="33338" y="7620"/>
                      </a:cubicBezTo>
                      <a:cubicBezTo>
                        <a:pt x="36195" y="7620"/>
                        <a:pt x="38100" y="6668"/>
                        <a:pt x="40005" y="7620"/>
                      </a:cubicBezTo>
                      <a:cubicBezTo>
                        <a:pt x="41910" y="7620"/>
                        <a:pt x="44768" y="8572"/>
                        <a:pt x="46673" y="9525"/>
                      </a:cubicBezTo>
                      <a:cubicBezTo>
                        <a:pt x="48577" y="10477"/>
                        <a:pt x="49530" y="12382"/>
                        <a:pt x="50482" y="13335"/>
                      </a:cubicBezTo>
                      <a:cubicBezTo>
                        <a:pt x="51435" y="15240"/>
                        <a:pt x="50482" y="16193"/>
                        <a:pt x="49530" y="18097"/>
                      </a:cubicBezTo>
                      <a:cubicBezTo>
                        <a:pt x="48577" y="19050"/>
                        <a:pt x="47625" y="20002"/>
                        <a:pt x="46673" y="20955"/>
                      </a:cubicBezTo>
                      <a:cubicBezTo>
                        <a:pt x="48577" y="21907"/>
                        <a:pt x="50482" y="22860"/>
                        <a:pt x="52388" y="23813"/>
                      </a:cubicBezTo>
                      <a:cubicBezTo>
                        <a:pt x="50482" y="24765"/>
                        <a:pt x="48577" y="26670"/>
                        <a:pt x="45720" y="27622"/>
                      </a:cubicBezTo>
                      <a:cubicBezTo>
                        <a:pt x="43815" y="26670"/>
                        <a:pt x="41910" y="25718"/>
                        <a:pt x="40005" y="24765"/>
                      </a:cubicBezTo>
                      <a:cubicBezTo>
                        <a:pt x="37148" y="25718"/>
                        <a:pt x="34290" y="26670"/>
                        <a:pt x="31432" y="26670"/>
                      </a:cubicBezTo>
                      <a:cubicBezTo>
                        <a:pt x="26670" y="28575"/>
                        <a:pt x="22860" y="27622"/>
                        <a:pt x="18098" y="25718"/>
                      </a:cubicBezTo>
                      <a:lnTo>
                        <a:pt x="18098" y="25718"/>
                      </a:lnTo>
                      <a:close/>
                      <a:moveTo>
                        <a:pt x="40957" y="19050"/>
                      </a:moveTo>
                      <a:cubicBezTo>
                        <a:pt x="41910" y="18097"/>
                        <a:pt x="41910" y="18097"/>
                        <a:pt x="41910" y="17145"/>
                      </a:cubicBezTo>
                      <a:cubicBezTo>
                        <a:pt x="41910" y="16193"/>
                        <a:pt x="41910" y="15240"/>
                        <a:pt x="40005" y="14288"/>
                      </a:cubicBezTo>
                      <a:cubicBezTo>
                        <a:pt x="39052" y="14288"/>
                        <a:pt x="38100" y="13335"/>
                        <a:pt x="37148" y="13335"/>
                      </a:cubicBezTo>
                      <a:cubicBezTo>
                        <a:pt x="36195" y="13335"/>
                        <a:pt x="35243" y="13335"/>
                        <a:pt x="33338" y="14288"/>
                      </a:cubicBezTo>
                      <a:cubicBezTo>
                        <a:pt x="33338" y="14288"/>
                        <a:pt x="33338" y="14288"/>
                        <a:pt x="32385" y="14288"/>
                      </a:cubicBezTo>
                      <a:cubicBezTo>
                        <a:pt x="35243" y="16193"/>
                        <a:pt x="38100" y="17145"/>
                        <a:pt x="40957" y="19050"/>
                      </a:cubicBezTo>
                      <a:lnTo>
                        <a:pt x="40957" y="19050"/>
                      </a:lnTo>
                      <a:close/>
                      <a:moveTo>
                        <a:pt x="11430" y="10477"/>
                      </a:moveTo>
                      <a:cubicBezTo>
                        <a:pt x="11430" y="10477"/>
                        <a:pt x="10477" y="11430"/>
                        <a:pt x="10477" y="11430"/>
                      </a:cubicBezTo>
                      <a:cubicBezTo>
                        <a:pt x="10477" y="12382"/>
                        <a:pt x="10477" y="12382"/>
                        <a:pt x="11430" y="13335"/>
                      </a:cubicBezTo>
                      <a:cubicBezTo>
                        <a:pt x="12382" y="13335"/>
                        <a:pt x="13335" y="14288"/>
                        <a:pt x="14288" y="14288"/>
                      </a:cubicBezTo>
                      <a:cubicBezTo>
                        <a:pt x="15240" y="14288"/>
                        <a:pt x="16193" y="14288"/>
                        <a:pt x="17145" y="14288"/>
                      </a:cubicBezTo>
                      <a:cubicBezTo>
                        <a:pt x="15240" y="12382"/>
                        <a:pt x="13335" y="11430"/>
                        <a:pt x="11430" y="10477"/>
                      </a:cubicBezTo>
                      <a:close/>
                    </a:path>
                  </a:pathLst>
                </a:custGeom>
                <a:solidFill>
                  <a:srgbClr val="BA912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31" name="Freeform: Shape 630">
                  <a:extLst>
                    <a:ext uri="{FF2B5EF4-FFF2-40B4-BE49-F238E27FC236}">
                      <a16:creationId xmlns:a16="http://schemas.microsoft.com/office/drawing/2014/main" id="{67F5EB65-9FC2-4365-979B-F8104E52A678}"/>
                    </a:ext>
                  </a:extLst>
                </p:cNvPr>
                <p:cNvSpPr/>
                <p:nvPr/>
              </p:nvSpPr>
              <p:spPr>
                <a:xfrm>
                  <a:off x="4286249" y="2865119"/>
                  <a:ext cx="52387" cy="27622"/>
                </a:xfrm>
                <a:custGeom>
                  <a:avLst/>
                  <a:gdLst>
                    <a:gd name="connsiteX0" fmla="*/ 18098 w 52387"/>
                    <a:gd name="connsiteY0" fmla="*/ 25718 h 27622"/>
                    <a:gd name="connsiteX1" fmla="*/ 23813 w 52387"/>
                    <a:gd name="connsiteY1" fmla="*/ 21907 h 27622"/>
                    <a:gd name="connsiteX2" fmla="*/ 31432 w 52387"/>
                    <a:gd name="connsiteY2" fmla="*/ 22860 h 27622"/>
                    <a:gd name="connsiteX3" fmla="*/ 33338 w 52387"/>
                    <a:gd name="connsiteY3" fmla="*/ 22860 h 27622"/>
                    <a:gd name="connsiteX4" fmla="*/ 23813 w 52387"/>
                    <a:gd name="connsiteY4" fmla="*/ 18098 h 27622"/>
                    <a:gd name="connsiteX5" fmla="*/ 15240 w 52387"/>
                    <a:gd name="connsiteY5" fmla="*/ 20003 h 27622"/>
                    <a:gd name="connsiteX6" fmla="*/ 5715 w 52387"/>
                    <a:gd name="connsiteY6" fmla="*/ 18098 h 27622"/>
                    <a:gd name="connsiteX7" fmla="*/ 1905 w 52387"/>
                    <a:gd name="connsiteY7" fmla="*/ 14288 h 27622"/>
                    <a:gd name="connsiteX8" fmla="*/ 2857 w 52387"/>
                    <a:gd name="connsiteY8" fmla="*/ 9525 h 27622"/>
                    <a:gd name="connsiteX9" fmla="*/ 5715 w 52387"/>
                    <a:gd name="connsiteY9" fmla="*/ 6668 h 27622"/>
                    <a:gd name="connsiteX10" fmla="*/ 0 w 52387"/>
                    <a:gd name="connsiteY10" fmla="*/ 3810 h 27622"/>
                    <a:gd name="connsiteX11" fmla="*/ 6668 w 52387"/>
                    <a:gd name="connsiteY11" fmla="*/ 0 h 27622"/>
                    <a:gd name="connsiteX12" fmla="*/ 12382 w 52387"/>
                    <a:gd name="connsiteY12" fmla="*/ 2857 h 27622"/>
                    <a:gd name="connsiteX13" fmla="*/ 20955 w 52387"/>
                    <a:gd name="connsiteY13" fmla="*/ 953 h 27622"/>
                    <a:gd name="connsiteX14" fmla="*/ 31432 w 52387"/>
                    <a:gd name="connsiteY14" fmla="*/ 2857 h 27622"/>
                    <a:gd name="connsiteX15" fmla="*/ 24765 w 52387"/>
                    <a:gd name="connsiteY15" fmla="*/ 6668 h 27622"/>
                    <a:gd name="connsiteX16" fmla="*/ 19050 w 52387"/>
                    <a:gd name="connsiteY16" fmla="*/ 5715 h 27622"/>
                    <a:gd name="connsiteX17" fmla="*/ 18098 w 52387"/>
                    <a:gd name="connsiteY17" fmla="*/ 5715 h 27622"/>
                    <a:gd name="connsiteX18" fmla="*/ 25718 w 52387"/>
                    <a:gd name="connsiteY18" fmla="*/ 9525 h 27622"/>
                    <a:gd name="connsiteX19" fmla="*/ 33338 w 52387"/>
                    <a:gd name="connsiteY19" fmla="*/ 7620 h 27622"/>
                    <a:gd name="connsiteX20" fmla="*/ 40005 w 52387"/>
                    <a:gd name="connsiteY20" fmla="*/ 7620 h 27622"/>
                    <a:gd name="connsiteX21" fmla="*/ 46673 w 52387"/>
                    <a:gd name="connsiteY21" fmla="*/ 9525 h 27622"/>
                    <a:gd name="connsiteX22" fmla="*/ 50482 w 52387"/>
                    <a:gd name="connsiteY22" fmla="*/ 13335 h 27622"/>
                    <a:gd name="connsiteX23" fmla="*/ 49530 w 52387"/>
                    <a:gd name="connsiteY23" fmla="*/ 18098 h 27622"/>
                    <a:gd name="connsiteX24" fmla="*/ 46673 w 52387"/>
                    <a:gd name="connsiteY24" fmla="*/ 20955 h 27622"/>
                    <a:gd name="connsiteX25" fmla="*/ 52388 w 52387"/>
                    <a:gd name="connsiteY25" fmla="*/ 23813 h 27622"/>
                    <a:gd name="connsiteX26" fmla="*/ 45720 w 52387"/>
                    <a:gd name="connsiteY26" fmla="*/ 27623 h 27622"/>
                    <a:gd name="connsiteX27" fmla="*/ 40005 w 52387"/>
                    <a:gd name="connsiteY27" fmla="*/ 24765 h 27622"/>
                    <a:gd name="connsiteX28" fmla="*/ 31432 w 52387"/>
                    <a:gd name="connsiteY28" fmla="*/ 26670 h 27622"/>
                    <a:gd name="connsiteX29" fmla="*/ 18098 w 52387"/>
                    <a:gd name="connsiteY29" fmla="*/ 25718 h 27622"/>
                    <a:gd name="connsiteX30" fmla="*/ 18098 w 52387"/>
                    <a:gd name="connsiteY30" fmla="*/ 25718 h 27622"/>
                    <a:gd name="connsiteX31" fmla="*/ 40005 w 52387"/>
                    <a:gd name="connsiteY31" fmla="*/ 19050 h 27622"/>
                    <a:gd name="connsiteX32" fmla="*/ 40957 w 52387"/>
                    <a:gd name="connsiteY32" fmla="*/ 17145 h 27622"/>
                    <a:gd name="connsiteX33" fmla="*/ 39052 w 52387"/>
                    <a:gd name="connsiteY33" fmla="*/ 14288 h 27622"/>
                    <a:gd name="connsiteX34" fmla="*/ 36195 w 52387"/>
                    <a:gd name="connsiteY34" fmla="*/ 13335 h 27622"/>
                    <a:gd name="connsiteX35" fmla="*/ 32385 w 52387"/>
                    <a:gd name="connsiteY35" fmla="*/ 14288 h 27622"/>
                    <a:gd name="connsiteX36" fmla="*/ 31432 w 52387"/>
                    <a:gd name="connsiteY36" fmla="*/ 14288 h 27622"/>
                    <a:gd name="connsiteX37" fmla="*/ 40005 w 52387"/>
                    <a:gd name="connsiteY37" fmla="*/ 19050 h 27622"/>
                    <a:gd name="connsiteX38" fmla="*/ 40005 w 52387"/>
                    <a:gd name="connsiteY38" fmla="*/ 19050 h 27622"/>
                    <a:gd name="connsiteX39" fmla="*/ 10477 w 52387"/>
                    <a:gd name="connsiteY39" fmla="*/ 9525 h 27622"/>
                    <a:gd name="connsiteX40" fmla="*/ 9525 w 52387"/>
                    <a:gd name="connsiteY40" fmla="*/ 10478 h 27622"/>
                    <a:gd name="connsiteX41" fmla="*/ 10477 w 52387"/>
                    <a:gd name="connsiteY41" fmla="*/ 12382 h 27622"/>
                    <a:gd name="connsiteX42" fmla="*/ 13335 w 52387"/>
                    <a:gd name="connsiteY42" fmla="*/ 13335 h 27622"/>
                    <a:gd name="connsiteX43" fmla="*/ 16193 w 52387"/>
                    <a:gd name="connsiteY43" fmla="*/ 13335 h 27622"/>
                    <a:gd name="connsiteX44" fmla="*/ 10477 w 52387"/>
                    <a:gd name="connsiteY44" fmla="*/ 9525 h 27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</a:cxnLst>
                  <a:rect l="l" t="t" r="r" b="b"/>
                  <a:pathLst>
                    <a:path w="52387" h="27622">
                      <a:moveTo>
                        <a:pt x="18098" y="25718"/>
                      </a:moveTo>
                      <a:cubicBezTo>
                        <a:pt x="20002" y="24765"/>
                        <a:pt x="21907" y="22860"/>
                        <a:pt x="23813" y="21907"/>
                      </a:cubicBezTo>
                      <a:cubicBezTo>
                        <a:pt x="26670" y="22860"/>
                        <a:pt x="28575" y="23813"/>
                        <a:pt x="31432" y="22860"/>
                      </a:cubicBezTo>
                      <a:cubicBezTo>
                        <a:pt x="32385" y="22860"/>
                        <a:pt x="33338" y="22860"/>
                        <a:pt x="33338" y="22860"/>
                      </a:cubicBezTo>
                      <a:cubicBezTo>
                        <a:pt x="30480" y="20955"/>
                        <a:pt x="26670" y="19050"/>
                        <a:pt x="23813" y="18098"/>
                      </a:cubicBezTo>
                      <a:cubicBezTo>
                        <a:pt x="20002" y="19050"/>
                        <a:pt x="17145" y="20003"/>
                        <a:pt x="15240" y="20003"/>
                      </a:cubicBezTo>
                      <a:cubicBezTo>
                        <a:pt x="11430" y="20003"/>
                        <a:pt x="7620" y="19050"/>
                        <a:pt x="5715" y="18098"/>
                      </a:cubicBezTo>
                      <a:cubicBezTo>
                        <a:pt x="3810" y="17145"/>
                        <a:pt x="2857" y="16193"/>
                        <a:pt x="1905" y="14288"/>
                      </a:cubicBezTo>
                      <a:cubicBezTo>
                        <a:pt x="952" y="13335"/>
                        <a:pt x="1905" y="11430"/>
                        <a:pt x="2857" y="9525"/>
                      </a:cubicBezTo>
                      <a:cubicBezTo>
                        <a:pt x="3810" y="8573"/>
                        <a:pt x="3810" y="7620"/>
                        <a:pt x="5715" y="6668"/>
                      </a:cubicBezTo>
                      <a:cubicBezTo>
                        <a:pt x="3810" y="5715"/>
                        <a:pt x="1905" y="4763"/>
                        <a:pt x="0" y="3810"/>
                      </a:cubicBezTo>
                      <a:cubicBezTo>
                        <a:pt x="1905" y="2857"/>
                        <a:pt x="3810" y="953"/>
                        <a:pt x="6668" y="0"/>
                      </a:cubicBezTo>
                      <a:cubicBezTo>
                        <a:pt x="8573" y="953"/>
                        <a:pt x="10477" y="1905"/>
                        <a:pt x="12382" y="2857"/>
                      </a:cubicBezTo>
                      <a:cubicBezTo>
                        <a:pt x="15240" y="1905"/>
                        <a:pt x="18098" y="953"/>
                        <a:pt x="20955" y="953"/>
                      </a:cubicBezTo>
                      <a:cubicBezTo>
                        <a:pt x="24765" y="953"/>
                        <a:pt x="28575" y="1905"/>
                        <a:pt x="31432" y="2857"/>
                      </a:cubicBezTo>
                      <a:cubicBezTo>
                        <a:pt x="29527" y="3810"/>
                        <a:pt x="27623" y="5715"/>
                        <a:pt x="24765" y="6668"/>
                      </a:cubicBezTo>
                      <a:cubicBezTo>
                        <a:pt x="22860" y="5715"/>
                        <a:pt x="20955" y="5715"/>
                        <a:pt x="19050" y="5715"/>
                      </a:cubicBezTo>
                      <a:cubicBezTo>
                        <a:pt x="19050" y="5715"/>
                        <a:pt x="18098" y="5715"/>
                        <a:pt x="18098" y="5715"/>
                      </a:cubicBezTo>
                      <a:cubicBezTo>
                        <a:pt x="20955" y="6668"/>
                        <a:pt x="22860" y="8573"/>
                        <a:pt x="25718" y="9525"/>
                      </a:cubicBezTo>
                      <a:cubicBezTo>
                        <a:pt x="28575" y="8573"/>
                        <a:pt x="31432" y="7620"/>
                        <a:pt x="33338" y="7620"/>
                      </a:cubicBezTo>
                      <a:cubicBezTo>
                        <a:pt x="36195" y="7620"/>
                        <a:pt x="38100" y="6668"/>
                        <a:pt x="40005" y="7620"/>
                      </a:cubicBezTo>
                      <a:cubicBezTo>
                        <a:pt x="41910" y="7620"/>
                        <a:pt x="44768" y="8573"/>
                        <a:pt x="46673" y="9525"/>
                      </a:cubicBezTo>
                      <a:cubicBezTo>
                        <a:pt x="48577" y="10478"/>
                        <a:pt x="49530" y="11430"/>
                        <a:pt x="50482" y="13335"/>
                      </a:cubicBezTo>
                      <a:cubicBezTo>
                        <a:pt x="51435" y="15240"/>
                        <a:pt x="50482" y="16193"/>
                        <a:pt x="49530" y="18098"/>
                      </a:cubicBezTo>
                      <a:cubicBezTo>
                        <a:pt x="48577" y="19050"/>
                        <a:pt x="47625" y="20003"/>
                        <a:pt x="46673" y="20955"/>
                      </a:cubicBezTo>
                      <a:cubicBezTo>
                        <a:pt x="48577" y="21907"/>
                        <a:pt x="50482" y="22860"/>
                        <a:pt x="52388" y="23813"/>
                      </a:cubicBezTo>
                      <a:cubicBezTo>
                        <a:pt x="50482" y="24765"/>
                        <a:pt x="48577" y="26670"/>
                        <a:pt x="45720" y="27623"/>
                      </a:cubicBezTo>
                      <a:cubicBezTo>
                        <a:pt x="43815" y="26670"/>
                        <a:pt x="41910" y="25718"/>
                        <a:pt x="40005" y="24765"/>
                      </a:cubicBezTo>
                      <a:cubicBezTo>
                        <a:pt x="37148" y="25718"/>
                        <a:pt x="34290" y="26670"/>
                        <a:pt x="31432" y="26670"/>
                      </a:cubicBezTo>
                      <a:cubicBezTo>
                        <a:pt x="25718" y="27623"/>
                        <a:pt x="21907" y="27623"/>
                        <a:pt x="18098" y="25718"/>
                      </a:cubicBezTo>
                      <a:lnTo>
                        <a:pt x="18098" y="25718"/>
                      </a:lnTo>
                      <a:close/>
                      <a:moveTo>
                        <a:pt x="40005" y="19050"/>
                      </a:moveTo>
                      <a:cubicBezTo>
                        <a:pt x="40957" y="18098"/>
                        <a:pt x="40957" y="18098"/>
                        <a:pt x="40957" y="17145"/>
                      </a:cubicBezTo>
                      <a:cubicBezTo>
                        <a:pt x="40957" y="16193"/>
                        <a:pt x="40957" y="15240"/>
                        <a:pt x="39052" y="14288"/>
                      </a:cubicBezTo>
                      <a:cubicBezTo>
                        <a:pt x="38100" y="14288"/>
                        <a:pt x="37148" y="13335"/>
                        <a:pt x="36195" y="13335"/>
                      </a:cubicBezTo>
                      <a:cubicBezTo>
                        <a:pt x="35243" y="13335"/>
                        <a:pt x="34290" y="13335"/>
                        <a:pt x="32385" y="14288"/>
                      </a:cubicBezTo>
                      <a:cubicBezTo>
                        <a:pt x="32385" y="14288"/>
                        <a:pt x="32385" y="14288"/>
                        <a:pt x="31432" y="14288"/>
                      </a:cubicBezTo>
                      <a:cubicBezTo>
                        <a:pt x="34290" y="15240"/>
                        <a:pt x="37148" y="17145"/>
                        <a:pt x="40005" y="19050"/>
                      </a:cubicBezTo>
                      <a:lnTo>
                        <a:pt x="40005" y="19050"/>
                      </a:lnTo>
                      <a:close/>
                      <a:moveTo>
                        <a:pt x="10477" y="9525"/>
                      </a:moveTo>
                      <a:cubicBezTo>
                        <a:pt x="10477" y="9525"/>
                        <a:pt x="9525" y="10478"/>
                        <a:pt x="9525" y="10478"/>
                      </a:cubicBezTo>
                      <a:cubicBezTo>
                        <a:pt x="9525" y="11430"/>
                        <a:pt x="9525" y="11430"/>
                        <a:pt x="10477" y="12382"/>
                      </a:cubicBezTo>
                      <a:cubicBezTo>
                        <a:pt x="11430" y="12382"/>
                        <a:pt x="12382" y="13335"/>
                        <a:pt x="13335" y="13335"/>
                      </a:cubicBezTo>
                      <a:cubicBezTo>
                        <a:pt x="14288" y="13335"/>
                        <a:pt x="15240" y="13335"/>
                        <a:pt x="16193" y="13335"/>
                      </a:cubicBezTo>
                      <a:cubicBezTo>
                        <a:pt x="14288" y="12382"/>
                        <a:pt x="12382" y="10478"/>
                        <a:pt x="10477" y="9525"/>
                      </a:cubicBezTo>
                      <a:close/>
                    </a:path>
                  </a:pathLst>
                </a:custGeom>
                <a:solidFill>
                  <a:srgbClr val="FFCD0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615" name="Graphic 437">
                <a:extLst>
                  <a:ext uri="{FF2B5EF4-FFF2-40B4-BE49-F238E27FC236}">
                    <a16:creationId xmlns:a16="http://schemas.microsoft.com/office/drawing/2014/main" id="{6740902F-4E16-4FED-BD33-6FA0D98E972E}"/>
                  </a:ext>
                </a:extLst>
              </p:cNvPr>
              <p:cNvGrpSpPr/>
              <p:nvPr/>
            </p:nvGrpSpPr>
            <p:grpSpPr>
              <a:xfrm>
                <a:off x="4259579" y="2840354"/>
                <a:ext cx="110489" cy="69532"/>
                <a:chOff x="4259579" y="2840354"/>
                <a:chExt cx="110489" cy="69532"/>
              </a:xfrm>
              <a:solidFill>
                <a:schemeClr val="accent1"/>
              </a:solidFill>
            </p:grpSpPr>
            <p:sp>
              <p:nvSpPr>
                <p:cNvPr id="622" name="Freeform: Shape 621">
                  <a:extLst>
                    <a:ext uri="{FF2B5EF4-FFF2-40B4-BE49-F238E27FC236}">
                      <a16:creationId xmlns:a16="http://schemas.microsoft.com/office/drawing/2014/main" id="{B58BAC18-036B-46BC-A40B-E735993BF3C6}"/>
                    </a:ext>
                  </a:extLst>
                </p:cNvPr>
                <p:cNvSpPr/>
                <p:nvPr/>
              </p:nvSpPr>
              <p:spPr>
                <a:xfrm>
                  <a:off x="4260531" y="2847974"/>
                  <a:ext cx="109537" cy="61912"/>
                </a:xfrm>
                <a:custGeom>
                  <a:avLst/>
                  <a:gdLst>
                    <a:gd name="connsiteX0" fmla="*/ 14288 w 109537"/>
                    <a:gd name="connsiteY0" fmla="*/ 9525 h 61912"/>
                    <a:gd name="connsiteX1" fmla="*/ 53340 w 109537"/>
                    <a:gd name="connsiteY1" fmla="*/ 0 h 61912"/>
                    <a:gd name="connsiteX2" fmla="*/ 92393 w 109537"/>
                    <a:gd name="connsiteY2" fmla="*/ 8573 h 61912"/>
                    <a:gd name="connsiteX3" fmla="*/ 107632 w 109537"/>
                    <a:gd name="connsiteY3" fmla="*/ 22860 h 61912"/>
                    <a:gd name="connsiteX4" fmla="*/ 109538 w 109537"/>
                    <a:gd name="connsiteY4" fmla="*/ 22860 h 61912"/>
                    <a:gd name="connsiteX5" fmla="*/ 109538 w 109537"/>
                    <a:gd name="connsiteY5" fmla="*/ 30480 h 61912"/>
                    <a:gd name="connsiteX6" fmla="*/ 109538 w 109537"/>
                    <a:gd name="connsiteY6" fmla="*/ 31432 h 61912"/>
                    <a:gd name="connsiteX7" fmla="*/ 109538 w 109537"/>
                    <a:gd name="connsiteY7" fmla="*/ 31432 h 61912"/>
                    <a:gd name="connsiteX8" fmla="*/ 109538 w 109537"/>
                    <a:gd name="connsiteY8" fmla="*/ 31432 h 61912"/>
                    <a:gd name="connsiteX9" fmla="*/ 94298 w 109537"/>
                    <a:gd name="connsiteY9" fmla="*/ 52388 h 61912"/>
                    <a:gd name="connsiteX10" fmla="*/ 55245 w 109537"/>
                    <a:gd name="connsiteY10" fmla="*/ 61913 h 61912"/>
                    <a:gd name="connsiteX11" fmla="*/ 16193 w 109537"/>
                    <a:gd name="connsiteY11" fmla="*/ 53340 h 61912"/>
                    <a:gd name="connsiteX12" fmla="*/ 0 w 109537"/>
                    <a:gd name="connsiteY12" fmla="*/ 31432 h 61912"/>
                    <a:gd name="connsiteX13" fmla="*/ 0 w 109537"/>
                    <a:gd name="connsiteY13" fmla="*/ 30480 h 61912"/>
                    <a:gd name="connsiteX14" fmla="*/ 0 w 109537"/>
                    <a:gd name="connsiteY14" fmla="*/ 22860 h 61912"/>
                    <a:gd name="connsiteX15" fmla="*/ 1905 w 109537"/>
                    <a:gd name="connsiteY15" fmla="*/ 22860 h 61912"/>
                    <a:gd name="connsiteX16" fmla="*/ 14288 w 109537"/>
                    <a:gd name="connsiteY16" fmla="*/ 9525 h 619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09537" h="61912">
                      <a:moveTo>
                        <a:pt x="14288" y="9525"/>
                      </a:moveTo>
                      <a:cubicBezTo>
                        <a:pt x="24765" y="2857"/>
                        <a:pt x="39053" y="0"/>
                        <a:pt x="53340" y="0"/>
                      </a:cubicBezTo>
                      <a:cubicBezTo>
                        <a:pt x="67628" y="0"/>
                        <a:pt x="81915" y="2857"/>
                        <a:pt x="92393" y="8573"/>
                      </a:cubicBezTo>
                      <a:cubicBezTo>
                        <a:pt x="100013" y="12382"/>
                        <a:pt x="104775" y="18098"/>
                        <a:pt x="107632" y="22860"/>
                      </a:cubicBezTo>
                      <a:lnTo>
                        <a:pt x="109538" y="22860"/>
                      </a:lnTo>
                      <a:lnTo>
                        <a:pt x="109538" y="30480"/>
                      </a:lnTo>
                      <a:cubicBezTo>
                        <a:pt x="109538" y="30480"/>
                        <a:pt x="109538" y="31432"/>
                        <a:pt x="109538" y="31432"/>
                      </a:cubicBezTo>
                      <a:lnTo>
                        <a:pt x="109538" y="31432"/>
                      </a:lnTo>
                      <a:lnTo>
                        <a:pt x="109538" y="31432"/>
                      </a:lnTo>
                      <a:cubicBezTo>
                        <a:pt x="109538" y="39052"/>
                        <a:pt x="103823" y="46673"/>
                        <a:pt x="94298" y="52388"/>
                      </a:cubicBezTo>
                      <a:cubicBezTo>
                        <a:pt x="83820" y="59055"/>
                        <a:pt x="69532" y="61913"/>
                        <a:pt x="55245" y="61913"/>
                      </a:cubicBezTo>
                      <a:cubicBezTo>
                        <a:pt x="40957" y="61913"/>
                        <a:pt x="26670" y="59055"/>
                        <a:pt x="16193" y="53340"/>
                      </a:cubicBezTo>
                      <a:cubicBezTo>
                        <a:pt x="5715" y="47625"/>
                        <a:pt x="0" y="39052"/>
                        <a:pt x="0" y="31432"/>
                      </a:cubicBezTo>
                      <a:cubicBezTo>
                        <a:pt x="0" y="31432"/>
                        <a:pt x="0" y="30480"/>
                        <a:pt x="0" y="30480"/>
                      </a:cubicBezTo>
                      <a:lnTo>
                        <a:pt x="0" y="22860"/>
                      </a:lnTo>
                      <a:lnTo>
                        <a:pt x="1905" y="22860"/>
                      </a:lnTo>
                      <a:cubicBezTo>
                        <a:pt x="2858" y="18098"/>
                        <a:pt x="7620" y="13335"/>
                        <a:pt x="14288" y="9525"/>
                      </a:cubicBezTo>
                      <a:close/>
                    </a:path>
                  </a:pathLst>
                </a:custGeom>
                <a:solidFill>
                  <a:srgbClr val="96792D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23" name="Freeform: Shape 622">
                  <a:extLst>
                    <a:ext uri="{FF2B5EF4-FFF2-40B4-BE49-F238E27FC236}">
                      <a16:creationId xmlns:a16="http://schemas.microsoft.com/office/drawing/2014/main" id="{27E6A133-D445-46E7-849E-A806645952D2}"/>
                    </a:ext>
                  </a:extLst>
                </p:cNvPr>
                <p:cNvSpPr/>
                <p:nvPr/>
              </p:nvSpPr>
              <p:spPr>
                <a:xfrm>
                  <a:off x="4259579" y="2840354"/>
                  <a:ext cx="109537" cy="61912"/>
                </a:xfrm>
                <a:custGeom>
                  <a:avLst/>
                  <a:gdLst>
                    <a:gd name="connsiteX0" fmla="*/ 15240 w 109537"/>
                    <a:gd name="connsiteY0" fmla="*/ 9525 h 61912"/>
                    <a:gd name="connsiteX1" fmla="*/ 54293 w 109537"/>
                    <a:gd name="connsiteY1" fmla="*/ 0 h 61912"/>
                    <a:gd name="connsiteX2" fmla="*/ 93345 w 109537"/>
                    <a:gd name="connsiteY2" fmla="*/ 8572 h 61912"/>
                    <a:gd name="connsiteX3" fmla="*/ 109538 w 109537"/>
                    <a:gd name="connsiteY3" fmla="*/ 30480 h 61912"/>
                    <a:gd name="connsiteX4" fmla="*/ 94297 w 109537"/>
                    <a:gd name="connsiteY4" fmla="*/ 52388 h 61912"/>
                    <a:gd name="connsiteX5" fmla="*/ 55245 w 109537"/>
                    <a:gd name="connsiteY5" fmla="*/ 61913 h 61912"/>
                    <a:gd name="connsiteX6" fmla="*/ 16193 w 109537"/>
                    <a:gd name="connsiteY6" fmla="*/ 53340 h 61912"/>
                    <a:gd name="connsiteX7" fmla="*/ 0 w 109537"/>
                    <a:gd name="connsiteY7" fmla="*/ 31432 h 61912"/>
                    <a:gd name="connsiteX8" fmla="*/ 15240 w 109537"/>
                    <a:gd name="connsiteY8" fmla="*/ 9525 h 619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9537" h="61912">
                      <a:moveTo>
                        <a:pt x="15240" y="9525"/>
                      </a:moveTo>
                      <a:cubicBezTo>
                        <a:pt x="25718" y="2857"/>
                        <a:pt x="40005" y="0"/>
                        <a:pt x="54293" y="0"/>
                      </a:cubicBezTo>
                      <a:cubicBezTo>
                        <a:pt x="68580" y="0"/>
                        <a:pt x="82868" y="2857"/>
                        <a:pt x="93345" y="8572"/>
                      </a:cubicBezTo>
                      <a:cubicBezTo>
                        <a:pt x="103822" y="14288"/>
                        <a:pt x="109538" y="22860"/>
                        <a:pt x="109538" y="30480"/>
                      </a:cubicBezTo>
                      <a:cubicBezTo>
                        <a:pt x="109538" y="38100"/>
                        <a:pt x="104775" y="46672"/>
                        <a:pt x="94297" y="52388"/>
                      </a:cubicBezTo>
                      <a:cubicBezTo>
                        <a:pt x="83820" y="59055"/>
                        <a:pt x="69532" y="61913"/>
                        <a:pt x="55245" y="61913"/>
                      </a:cubicBezTo>
                      <a:cubicBezTo>
                        <a:pt x="40957" y="61913"/>
                        <a:pt x="26670" y="59055"/>
                        <a:pt x="16193" y="53340"/>
                      </a:cubicBezTo>
                      <a:cubicBezTo>
                        <a:pt x="5715" y="47625"/>
                        <a:pt x="0" y="39052"/>
                        <a:pt x="0" y="31432"/>
                      </a:cubicBezTo>
                      <a:cubicBezTo>
                        <a:pt x="0" y="23813"/>
                        <a:pt x="4763" y="16193"/>
                        <a:pt x="15240" y="9525"/>
                      </a:cubicBezTo>
                      <a:close/>
                    </a:path>
                  </a:pathLst>
                </a:custGeom>
                <a:solidFill>
                  <a:srgbClr val="FDCE0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24" name="Freeform: Shape 623">
                  <a:extLst>
                    <a:ext uri="{FF2B5EF4-FFF2-40B4-BE49-F238E27FC236}">
                      <a16:creationId xmlns:a16="http://schemas.microsoft.com/office/drawing/2014/main" id="{13D8AE9F-9FD5-45EB-A940-66F1FC14428E}"/>
                    </a:ext>
                  </a:extLst>
                </p:cNvPr>
                <p:cNvSpPr/>
                <p:nvPr/>
              </p:nvSpPr>
              <p:spPr>
                <a:xfrm>
                  <a:off x="4272914" y="2847974"/>
                  <a:ext cx="82867" cy="47625"/>
                </a:xfrm>
                <a:custGeom>
                  <a:avLst/>
                  <a:gdLst>
                    <a:gd name="connsiteX0" fmla="*/ 11430 w 82867"/>
                    <a:gd name="connsiteY0" fmla="*/ 7620 h 47625"/>
                    <a:gd name="connsiteX1" fmla="*/ 40958 w 82867"/>
                    <a:gd name="connsiteY1" fmla="*/ 0 h 47625"/>
                    <a:gd name="connsiteX2" fmla="*/ 70485 w 82867"/>
                    <a:gd name="connsiteY2" fmla="*/ 6668 h 47625"/>
                    <a:gd name="connsiteX3" fmla="*/ 82868 w 82867"/>
                    <a:gd name="connsiteY3" fmla="*/ 22860 h 47625"/>
                    <a:gd name="connsiteX4" fmla="*/ 71438 w 82867"/>
                    <a:gd name="connsiteY4" fmla="*/ 40005 h 47625"/>
                    <a:gd name="connsiteX5" fmla="*/ 41910 w 82867"/>
                    <a:gd name="connsiteY5" fmla="*/ 47625 h 47625"/>
                    <a:gd name="connsiteX6" fmla="*/ 12383 w 82867"/>
                    <a:gd name="connsiteY6" fmla="*/ 40957 h 47625"/>
                    <a:gd name="connsiteX7" fmla="*/ 0 w 82867"/>
                    <a:gd name="connsiteY7" fmla="*/ 24765 h 47625"/>
                    <a:gd name="connsiteX8" fmla="*/ 11430 w 82867"/>
                    <a:gd name="connsiteY8" fmla="*/ 7620 h 476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2867" h="47625">
                      <a:moveTo>
                        <a:pt x="11430" y="7620"/>
                      </a:moveTo>
                      <a:cubicBezTo>
                        <a:pt x="19050" y="2857"/>
                        <a:pt x="30480" y="952"/>
                        <a:pt x="40958" y="0"/>
                      </a:cubicBezTo>
                      <a:cubicBezTo>
                        <a:pt x="51435" y="0"/>
                        <a:pt x="61913" y="1905"/>
                        <a:pt x="70485" y="6668"/>
                      </a:cubicBezTo>
                      <a:cubicBezTo>
                        <a:pt x="79058" y="11430"/>
                        <a:pt x="82868" y="17145"/>
                        <a:pt x="82868" y="22860"/>
                      </a:cubicBezTo>
                      <a:cubicBezTo>
                        <a:pt x="82868" y="28575"/>
                        <a:pt x="79058" y="35243"/>
                        <a:pt x="71438" y="40005"/>
                      </a:cubicBezTo>
                      <a:cubicBezTo>
                        <a:pt x="63818" y="44768"/>
                        <a:pt x="52388" y="46673"/>
                        <a:pt x="41910" y="47625"/>
                      </a:cubicBezTo>
                      <a:cubicBezTo>
                        <a:pt x="31433" y="47625"/>
                        <a:pt x="20955" y="45720"/>
                        <a:pt x="12383" y="40957"/>
                      </a:cubicBezTo>
                      <a:cubicBezTo>
                        <a:pt x="3810" y="36195"/>
                        <a:pt x="0" y="30480"/>
                        <a:pt x="0" y="24765"/>
                      </a:cubicBezTo>
                      <a:cubicBezTo>
                        <a:pt x="0" y="18098"/>
                        <a:pt x="3810" y="12382"/>
                        <a:pt x="11430" y="7620"/>
                      </a:cubicBezTo>
                      <a:close/>
                    </a:path>
                  </a:pathLst>
                </a:custGeom>
                <a:solidFill>
                  <a:srgbClr val="FEBC1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25" name="Freeform: Shape 624">
                  <a:extLst>
                    <a:ext uri="{FF2B5EF4-FFF2-40B4-BE49-F238E27FC236}">
                      <a16:creationId xmlns:a16="http://schemas.microsoft.com/office/drawing/2014/main" id="{6CEF694D-19DE-4765-ADFF-CEC003ECE3CE}"/>
                    </a:ext>
                  </a:extLst>
                </p:cNvPr>
                <p:cNvSpPr/>
                <p:nvPr/>
              </p:nvSpPr>
              <p:spPr>
                <a:xfrm>
                  <a:off x="4290059" y="2856547"/>
                  <a:ext cx="52387" cy="27708"/>
                </a:xfrm>
                <a:custGeom>
                  <a:avLst/>
                  <a:gdLst>
                    <a:gd name="connsiteX0" fmla="*/ 18097 w 52387"/>
                    <a:gd name="connsiteY0" fmla="*/ 25717 h 27708"/>
                    <a:gd name="connsiteX1" fmla="*/ 23813 w 52387"/>
                    <a:gd name="connsiteY1" fmla="*/ 21907 h 27708"/>
                    <a:gd name="connsiteX2" fmla="*/ 31432 w 52387"/>
                    <a:gd name="connsiteY2" fmla="*/ 22860 h 27708"/>
                    <a:gd name="connsiteX3" fmla="*/ 33338 w 52387"/>
                    <a:gd name="connsiteY3" fmla="*/ 22860 h 27708"/>
                    <a:gd name="connsiteX4" fmla="*/ 23813 w 52387"/>
                    <a:gd name="connsiteY4" fmla="*/ 18097 h 27708"/>
                    <a:gd name="connsiteX5" fmla="*/ 15240 w 52387"/>
                    <a:gd name="connsiteY5" fmla="*/ 20002 h 27708"/>
                    <a:gd name="connsiteX6" fmla="*/ 5715 w 52387"/>
                    <a:gd name="connsiteY6" fmla="*/ 18097 h 27708"/>
                    <a:gd name="connsiteX7" fmla="*/ 1905 w 52387"/>
                    <a:gd name="connsiteY7" fmla="*/ 14288 h 27708"/>
                    <a:gd name="connsiteX8" fmla="*/ 2857 w 52387"/>
                    <a:gd name="connsiteY8" fmla="*/ 9525 h 27708"/>
                    <a:gd name="connsiteX9" fmla="*/ 5715 w 52387"/>
                    <a:gd name="connsiteY9" fmla="*/ 6667 h 27708"/>
                    <a:gd name="connsiteX10" fmla="*/ 0 w 52387"/>
                    <a:gd name="connsiteY10" fmla="*/ 3810 h 27708"/>
                    <a:gd name="connsiteX11" fmla="*/ 6667 w 52387"/>
                    <a:gd name="connsiteY11" fmla="*/ 0 h 27708"/>
                    <a:gd name="connsiteX12" fmla="*/ 12382 w 52387"/>
                    <a:gd name="connsiteY12" fmla="*/ 2857 h 27708"/>
                    <a:gd name="connsiteX13" fmla="*/ 20955 w 52387"/>
                    <a:gd name="connsiteY13" fmla="*/ 952 h 27708"/>
                    <a:gd name="connsiteX14" fmla="*/ 31432 w 52387"/>
                    <a:gd name="connsiteY14" fmla="*/ 2857 h 27708"/>
                    <a:gd name="connsiteX15" fmla="*/ 24765 w 52387"/>
                    <a:gd name="connsiteY15" fmla="*/ 6667 h 27708"/>
                    <a:gd name="connsiteX16" fmla="*/ 19050 w 52387"/>
                    <a:gd name="connsiteY16" fmla="*/ 5715 h 27708"/>
                    <a:gd name="connsiteX17" fmla="*/ 18097 w 52387"/>
                    <a:gd name="connsiteY17" fmla="*/ 5715 h 27708"/>
                    <a:gd name="connsiteX18" fmla="*/ 25717 w 52387"/>
                    <a:gd name="connsiteY18" fmla="*/ 9525 h 27708"/>
                    <a:gd name="connsiteX19" fmla="*/ 33338 w 52387"/>
                    <a:gd name="connsiteY19" fmla="*/ 7620 h 27708"/>
                    <a:gd name="connsiteX20" fmla="*/ 40005 w 52387"/>
                    <a:gd name="connsiteY20" fmla="*/ 7620 h 27708"/>
                    <a:gd name="connsiteX21" fmla="*/ 46672 w 52387"/>
                    <a:gd name="connsiteY21" fmla="*/ 9525 h 27708"/>
                    <a:gd name="connsiteX22" fmla="*/ 50482 w 52387"/>
                    <a:gd name="connsiteY22" fmla="*/ 13335 h 27708"/>
                    <a:gd name="connsiteX23" fmla="*/ 49530 w 52387"/>
                    <a:gd name="connsiteY23" fmla="*/ 18097 h 27708"/>
                    <a:gd name="connsiteX24" fmla="*/ 46672 w 52387"/>
                    <a:gd name="connsiteY24" fmla="*/ 20955 h 27708"/>
                    <a:gd name="connsiteX25" fmla="*/ 52388 w 52387"/>
                    <a:gd name="connsiteY25" fmla="*/ 23813 h 27708"/>
                    <a:gd name="connsiteX26" fmla="*/ 45720 w 52387"/>
                    <a:gd name="connsiteY26" fmla="*/ 27622 h 27708"/>
                    <a:gd name="connsiteX27" fmla="*/ 40005 w 52387"/>
                    <a:gd name="connsiteY27" fmla="*/ 24765 h 27708"/>
                    <a:gd name="connsiteX28" fmla="*/ 31432 w 52387"/>
                    <a:gd name="connsiteY28" fmla="*/ 26670 h 27708"/>
                    <a:gd name="connsiteX29" fmla="*/ 18097 w 52387"/>
                    <a:gd name="connsiteY29" fmla="*/ 25717 h 27708"/>
                    <a:gd name="connsiteX30" fmla="*/ 18097 w 52387"/>
                    <a:gd name="connsiteY30" fmla="*/ 25717 h 27708"/>
                    <a:gd name="connsiteX31" fmla="*/ 40005 w 52387"/>
                    <a:gd name="connsiteY31" fmla="*/ 19050 h 27708"/>
                    <a:gd name="connsiteX32" fmla="*/ 40957 w 52387"/>
                    <a:gd name="connsiteY32" fmla="*/ 17145 h 27708"/>
                    <a:gd name="connsiteX33" fmla="*/ 39052 w 52387"/>
                    <a:gd name="connsiteY33" fmla="*/ 14288 h 27708"/>
                    <a:gd name="connsiteX34" fmla="*/ 36195 w 52387"/>
                    <a:gd name="connsiteY34" fmla="*/ 13335 h 27708"/>
                    <a:gd name="connsiteX35" fmla="*/ 32385 w 52387"/>
                    <a:gd name="connsiteY35" fmla="*/ 14288 h 27708"/>
                    <a:gd name="connsiteX36" fmla="*/ 31432 w 52387"/>
                    <a:gd name="connsiteY36" fmla="*/ 14288 h 27708"/>
                    <a:gd name="connsiteX37" fmla="*/ 40005 w 52387"/>
                    <a:gd name="connsiteY37" fmla="*/ 19050 h 27708"/>
                    <a:gd name="connsiteX38" fmla="*/ 40005 w 52387"/>
                    <a:gd name="connsiteY38" fmla="*/ 19050 h 27708"/>
                    <a:gd name="connsiteX39" fmla="*/ 10477 w 52387"/>
                    <a:gd name="connsiteY39" fmla="*/ 10477 h 27708"/>
                    <a:gd name="connsiteX40" fmla="*/ 9525 w 52387"/>
                    <a:gd name="connsiteY40" fmla="*/ 11430 h 27708"/>
                    <a:gd name="connsiteX41" fmla="*/ 10477 w 52387"/>
                    <a:gd name="connsiteY41" fmla="*/ 13335 h 27708"/>
                    <a:gd name="connsiteX42" fmla="*/ 13335 w 52387"/>
                    <a:gd name="connsiteY42" fmla="*/ 14288 h 27708"/>
                    <a:gd name="connsiteX43" fmla="*/ 16192 w 52387"/>
                    <a:gd name="connsiteY43" fmla="*/ 14288 h 27708"/>
                    <a:gd name="connsiteX44" fmla="*/ 10477 w 52387"/>
                    <a:gd name="connsiteY44" fmla="*/ 10477 h 277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</a:cxnLst>
                  <a:rect l="l" t="t" r="r" b="b"/>
                  <a:pathLst>
                    <a:path w="52387" h="27708">
                      <a:moveTo>
                        <a:pt x="18097" y="25717"/>
                      </a:moveTo>
                      <a:cubicBezTo>
                        <a:pt x="20002" y="24765"/>
                        <a:pt x="21907" y="22860"/>
                        <a:pt x="23813" y="21907"/>
                      </a:cubicBezTo>
                      <a:cubicBezTo>
                        <a:pt x="26670" y="22860"/>
                        <a:pt x="28575" y="23813"/>
                        <a:pt x="31432" y="22860"/>
                      </a:cubicBezTo>
                      <a:cubicBezTo>
                        <a:pt x="32385" y="22860"/>
                        <a:pt x="33338" y="22860"/>
                        <a:pt x="33338" y="22860"/>
                      </a:cubicBezTo>
                      <a:cubicBezTo>
                        <a:pt x="30480" y="20955"/>
                        <a:pt x="26670" y="19050"/>
                        <a:pt x="23813" y="18097"/>
                      </a:cubicBezTo>
                      <a:cubicBezTo>
                        <a:pt x="20002" y="19050"/>
                        <a:pt x="17145" y="20002"/>
                        <a:pt x="15240" y="20002"/>
                      </a:cubicBezTo>
                      <a:cubicBezTo>
                        <a:pt x="11430" y="20002"/>
                        <a:pt x="7620" y="19050"/>
                        <a:pt x="5715" y="18097"/>
                      </a:cubicBezTo>
                      <a:cubicBezTo>
                        <a:pt x="3810" y="17145"/>
                        <a:pt x="2857" y="16192"/>
                        <a:pt x="1905" y="14288"/>
                      </a:cubicBezTo>
                      <a:cubicBezTo>
                        <a:pt x="952" y="13335"/>
                        <a:pt x="1905" y="11430"/>
                        <a:pt x="2857" y="9525"/>
                      </a:cubicBezTo>
                      <a:cubicBezTo>
                        <a:pt x="3810" y="8572"/>
                        <a:pt x="3810" y="7620"/>
                        <a:pt x="5715" y="6667"/>
                      </a:cubicBezTo>
                      <a:cubicBezTo>
                        <a:pt x="3810" y="5715"/>
                        <a:pt x="1905" y="4763"/>
                        <a:pt x="0" y="3810"/>
                      </a:cubicBezTo>
                      <a:cubicBezTo>
                        <a:pt x="1905" y="2857"/>
                        <a:pt x="3810" y="952"/>
                        <a:pt x="6667" y="0"/>
                      </a:cubicBezTo>
                      <a:cubicBezTo>
                        <a:pt x="8572" y="952"/>
                        <a:pt x="10477" y="1905"/>
                        <a:pt x="12382" y="2857"/>
                      </a:cubicBezTo>
                      <a:cubicBezTo>
                        <a:pt x="15240" y="1905"/>
                        <a:pt x="18097" y="952"/>
                        <a:pt x="20955" y="952"/>
                      </a:cubicBezTo>
                      <a:cubicBezTo>
                        <a:pt x="24765" y="952"/>
                        <a:pt x="28575" y="1905"/>
                        <a:pt x="31432" y="2857"/>
                      </a:cubicBezTo>
                      <a:cubicBezTo>
                        <a:pt x="29527" y="3810"/>
                        <a:pt x="26670" y="5715"/>
                        <a:pt x="24765" y="6667"/>
                      </a:cubicBezTo>
                      <a:cubicBezTo>
                        <a:pt x="22860" y="5715"/>
                        <a:pt x="20955" y="5715"/>
                        <a:pt x="19050" y="5715"/>
                      </a:cubicBezTo>
                      <a:cubicBezTo>
                        <a:pt x="19050" y="5715"/>
                        <a:pt x="18097" y="5715"/>
                        <a:pt x="18097" y="5715"/>
                      </a:cubicBezTo>
                      <a:cubicBezTo>
                        <a:pt x="20955" y="6667"/>
                        <a:pt x="22860" y="8572"/>
                        <a:pt x="25717" y="9525"/>
                      </a:cubicBezTo>
                      <a:cubicBezTo>
                        <a:pt x="28575" y="8572"/>
                        <a:pt x="31432" y="7620"/>
                        <a:pt x="33338" y="7620"/>
                      </a:cubicBezTo>
                      <a:cubicBezTo>
                        <a:pt x="36195" y="7620"/>
                        <a:pt x="38100" y="6667"/>
                        <a:pt x="40005" y="7620"/>
                      </a:cubicBezTo>
                      <a:cubicBezTo>
                        <a:pt x="41910" y="7620"/>
                        <a:pt x="44767" y="8572"/>
                        <a:pt x="46672" y="9525"/>
                      </a:cubicBezTo>
                      <a:cubicBezTo>
                        <a:pt x="48577" y="10477"/>
                        <a:pt x="49530" y="12382"/>
                        <a:pt x="50482" y="13335"/>
                      </a:cubicBezTo>
                      <a:cubicBezTo>
                        <a:pt x="51435" y="15240"/>
                        <a:pt x="50482" y="16192"/>
                        <a:pt x="49530" y="18097"/>
                      </a:cubicBezTo>
                      <a:cubicBezTo>
                        <a:pt x="48577" y="19050"/>
                        <a:pt x="47625" y="20002"/>
                        <a:pt x="46672" y="20955"/>
                      </a:cubicBezTo>
                      <a:cubicBezTo>
                        <a:pt x="48577" y="21907"/>
                        <a:pt x="50482" y="22860"/>
                        <a:pt x="52388" y="23813"/>
                      </a:cubicBezTo>
                      <a:cubicBezTo>
                        <a:pt x="50482" y="24765"/>
                        <a:pt x="48577" y="26670"/>
                        <a:pt x="45720" y="27622"/>
                      </a:cubicBezTo>
                      <a:cubicBezTo>
                        <a:pt x="43815" y="26670"/>
                        <a:pt x="41910" y="25717"/>
                        <a:pt x="40005" y="24765"/>
                      </a:cubicBezTo>
                      <a:cubicBezTo>
                        <a:pt x="37147" y="25717"/>
                        <a:pt x="34290" y="26670"/>
                        <a:pt x="31432" y="26670"/>
                      </a:cubicBezTo>
                      <a:cubicBezTo>
                        <a:pt x="25717" y="28575"/>
                        <a:pt x="21907" y="27622"/>
                        <a:pt x="18097" y="25717"/>
                      </a:cubicBezTo>
                      <a:lnTo>
                        <a:pt x="18097" y="25717"/>
                      </a:lnTo>
                      <a:close/>
                      <a:moveTo>
                        <a:pt x="40005" y="19050"/>
                      </a:moveTo>
                      <a:cubicBezTo>
                        <a:pt x="40957" y="18097"/>
                        <a:pt x="40957" y="18097"/>
                        <a:pt x="40957" y="17145"/>
                      </a:cubicBezTo>
                      <a:cubicBezTo>
                        <a:pt x="40957" y="16192"/>
                        <a:pt x="40957" y="15240"/>
                        <a:pt x="39052" y="14288"/>
                      </a:cubicBezTo>
                      <a:cubicBezTo>
                        <a:pt x="38100" y="14288"/>
                        <a:pt x="37147" y="13335"/>
                        <a:pt x="36195" y="13335"/>
                      </a:cubicBezTo>
                      <a:cubicBezTo>
                        <a:pt x="35242" y="13335"/>
                        <a:pt x="34290" y="13335"/>
                        <a:pt x="32385" y="14288"/>
                      </a:cubicBezTo>
                      <a:cubicBezTo>
                        <a:pt x="32385" y="14288"/>
                        <a:pt x="32385" y="14288"/>
                        <a:pt x="31432" y="14288"/>
                      </a:cubicBezTo>
                      <a:cubicBezTo>
                        <a:pt x="34290" y="16192"/>
                        <a:pt x="37147" y="17145"/>
                        <a:pt x="40005" y="19050"/>
                      </a:cubicBezTo>
                      <a:lnTo>
                        <a:pt x="40005" y="19050"/>
                      </a:lnTo>
                      <a:close/>
                      <a:moveTo>
                        <a:pt x="10477" y="10477"/>
                      </a:moveTo>
                      <a:cubicBezTo>
                        <a:pt x="10477" y="10477"/>
                        <a:pt x="9525" y="11430"/>
                        <a:pt x="9525" y="11430"/>
                      </a:cubicBezTo>
                      <a:cubicBezTo>
                        <a:pt x="9525" y="12382"/>
                        <a:pt x="9525" y="12382"/>
                        <a:pt x="10477" y="13335"/>
                      </a:cubicBezTo>
                      <a:cubicBezTo>
                        <a:pt x="11430" y="13335"/>
                        <a:pt x="12382" y="14288"/>
                        <a:pt x="13335" y="14288"/>
                      </a:cubicBezTo>
                      <a:cubicBezTo>
                        <a:pt x="14288" y="14288"/>
                        <a:pt x="15240" y="14288"/>
                        <a:pt x="16192" y="14288"/>
                      </a:cubicBezTo>
                      <a:cubicBezTo>
                        <a:pt x="14288" y="12382"/>
                        <a:pt x="12382" y="11430"/>
                        <a:pt x="10477" y="10477"/>
                      </a:cubicBezTo>
                      <a:close/>
                    </a:path>
                  </a:pathLst>
                </a:custGeom>
                <a:solidFill>
                  <a:srgbClr val="BA912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26" name="Freeform: Shape 625">
                  <a:extLst>
                    <a:ext uri="{FF2B5EF4-FFF2-40B4-BE49-F238E27FC236}">
                      <a16:creationId xmlns:a16="http://schemas.microsoft.com/office/drawing/2014/main" id="{4C1A4414-C251-42A9-88AD-D6007F2D2940}"/>
                    </a:ext>
                  </a:extLst>
                </p:cNvPr>
                <p:cNvSpPr/>
                <p:nvPr/>
              </p:nvSpPr>
              <p:spPr>
                <a:xfrm>
                  <a:off x="4289106" y="2857499"/>
                  <a:ext cx="52387" cy="27622"/>
                </a:xfrm>
                <a:custGeom>
                  <a:avLst/>
                  <a:gdLst>
                    <a:gd name="connsiteX0" fmla="*/ 18098 w 52387"/>
                    <a:gd name="connsiteY0" fmla="*/ 25718 h 27622"/>
                    <a:gd name="connsiteX1" fmla="*/ 23813 w 52387"/>
                    <a:gd name="connsiteY1" fmla="*/ 21907 h 27622"/>
                    <a:gd name="connsiteX2" fmla="*/ 31432 w 52387"/>
                    <a:gd name="connsiteY2" fmla="*/ 22860 h 27622"/>
                    <a:gd name="connsiteX3" fmla="*/ 33338 w 52387"/>
                    <a:gd name="connsiteY3" fmla="*/ 22860 h 27622"/>
                    <a:gd name="connsiteX4" fmla="*/ 23813 w 52387"/>
                    <a:gd name="connsiteY4" fmla="*/ 18098 h 27622"/>
                    <a:gd name="connsiteX5" fmla="*/ 15240 w 52387"/>
                    <a:gd name="connsiteY5" fmla="*/ 20002 h 27622"/>
                    <a:gd name="connsiteX6" fmla="*/ 5715 w 52387"/>
                    <a:gd name="connsiteY6" fmla="*/ 18098 h 27622"/>
                    <a:gd name="connsiteX7" fmla="*/ 1905 w 52387"/>
                    <a:gd name="connsiteY7" fmla="*/ 14288 h 27622"/>
                    <a:gd name="connsiteX8" fmla="*/ 2857 w 52387"/>
                    <a:gd name="connsiteY8" fmla="*/ 9525 h 27622"/>
                    <a:gd name="connsiteX9" fmla="*/ 5715 w 52387"/>
                    <a:gd name="connsiteY9" fmla="*/ 6668 h 27622"/>
                    <a:gd name="connsiteX10" fmla="*/ 0 w 52387"/>
                    <a:gd name="connsiteY10" fmla="*/ 3810 h 27622"/>
                    <a:gd name="connsiteX11" fmla="*/ 6668 w 52387"/>
                    <a:gd name="connsiteY11" fmla="*/ 0 h 27622"/>
                    <a:gd name="connsiteX12" fmla="*/ 12382 w 52387"/>
                    <a:gd name="connsiteY12" fmla="*/ 2857 h 27622"/>
                    <a:gd name="connsiteX13" fmla="*/ 20955 w 52387"/>
                    <a:gd name="connsiteY13" fmla="*/ 952 h 27622"/>
                    <a:gd name="connsiteX14" fmla="*/ 31432 w 52387"/>
                    <a:gd name="connsiteY14" fmla="*/ 2857 h 27622"/>
                    <a:gd name="connsiteX15" fmla="*/ 24765 w 52387"/>
                    <a:gd name="connsiteY15" fmla="*/ 6668 h 27622"/>
                    <a:gd name="connsiteX16" fmla="*/ 19050 w 52387"/>
                    <a:gd name="connsiteY16" fmla="*/ 5715 h 27622"/>
                    <a:gd name="connsiteX17" fmla="*/ 18098 w 52387"/>
                    <a:gd name="connsiteY17" fmla="*/ 5715 h 27622"/>
                    <a:gd name="connsiteX18" fmla="*/ 25718 w 52387"/>
                    <a:gd name="connsiteY18" fmla="*/ 9525 h 27622"/>
                    <a:gd name="connsiteX19" fmla="*/ 33338 w 52387"/>
                    <a:gd name="connsiteY19" fmla="*/ 7620 h 27622"/>
                    <a:gd name="connsiteX20" fmla="*/ 40005 w 52387"/>
                    <a:gd name="connsiteY20" fmla="*/ 7620 h 27622"/>
                    <a:gd name="connsiteX21" fmla="*/ 46673 w 52387"/>
                    <a:gd name="connsiteY21" fmla="*/ 9525 h 27622"/>
                    <a:gd name="connsiteX22" fmla="*/ 50482 w 52387"/>
                    <a:gd name="connsiteY22" fmla="*/ 13335 h 27622"/>
                    <a:gd name="connsiteX23" fmla="*/ 49530 w 52387"/>
                    <a:gd name="connsiteY23" fmla="*/ 18098 h 27622"/>
                    <a:gd name="connsiteX24" fmla="*/ 46673 w 52387"/>
                    <a:gd name="connsiteY24" fmla="*/ 20955 h 27622"/>
                    <a:gd name="connsiteX25" fmla="*/ 52388 w 52387"/>
                    <a:gd name="connsiteY25" fmla="*/ 23813 h 27622"/>
                    <a:gd name="connsiteX26" fmla="*/ 45720 w 52387"/>
                    <a:gd name="connsiteY26" fmla="*/ 27623 h 27622"/>
                    <a:gd name="connsiteX27" fmla="*/ 40005 w 52387"/>
                    <a:gd name="connsiteY27" fmla="*/ 24765 h 27622"/>
                    <a:gd name="connsiteX28" fmla="*/ 31432 w 52387"/>
                    <a:gd name="connsiteY28" fmla="*/ 26670 h 27622"/>
                    <a:gd name="connsiteX29" fmla="*/ 18098 w 52387"/>
                    <a:gd name="connsiteY29" fmla="*/ 25718 h 27622"/>
                    <a:gd name="connsiteX30" fmla="*/ 18098 w 52387"/>
                    <a:gd name="connsiteY30" fmla="*/ 25718 h 27622"/>
                    <a:gd name="connsiteX31" fmla="*/ 40005 w 52387"/>
                    <a:gd name="connsiteY31" fmla="*/ 19050 h 27622"/>
                    <a:gd name="connsiteX32" fmla="*/ 40957 w 52387"/>
                    <a:gd name="connsiteY32" fmla="*/ 17145 h 27622"/>
                    <a:gd name="connsiteX33" fmla="*/ 39053 w 52387"/>
                    <a:gd name="connsiteY33" fmla="*/ 14288 h 27622"/>
                    <a:gd name="connsiteX34" fmla="*/ 36195 w 52387"/>
                    <a:gd name="connsiteY34" fmla="*/ 13335 h 27622"/>
                    <a:gd name="connsiteX35" fmla="*/ 32385 w 52387"/>
                    <a:gd name="connsiteY35" fmla="*/ 14288 h 27622"/>
                    <a:gd name="connsiteX36" fmla="*/ 31432 w 52387"/>
                    <a:gd name="connsiteY36" fmla="*/ 14288 h 27622"/>
                    <a:gd name="connsiteX37" fmla="*/ 40005 w 52387"/>
                    <a:gd name="connsiteY37" fmla="*/ 19050 h 27622"/>
                    <a:gd name="connsiteX38" fmla="*/ 40005 w 52387"/>
                    <a:gd name="connsiteY38" fmla="*/ 19050 h 27622"/>
                    <a:gd name="connsiteX39" fmla="*/ 10478 w 52387"/>
                    <a:gd name="connsiteY39" fmla="*/ 9525 h 27622"/>
                    <a:gd name="connsiteX40" fmla="*/ 9525 w 52387"/>
                    <a:gd name="connsiteY40" fmla="*/ 10477 h 27622"/>
                    <a:gd name="connsiteX41" fmla="*/ 10478 w 52387"/>
                    <a:gd name="connsiteY41" fmla="*/ 12382 h 27622"/>
                    <a:gd name="connsiteX42" fmla="*/ 13335 w 52387"/>
                    <a:gd name="connsiteY42" fmla="*/ 13335 h 27622"/>
                    <a:gd name="connsiteX43" fmla="*/ 16193 w 52387"/>
                    <a:gd name="connsiteY43" fmla="*/ 13335 h 27622"/>
                    <a:gd name="connsiteX44" fmla="*/ 10478 w 52387"/>
                    <a:gd name="connsiteY44" fmla="*/ 9525 h 27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</a:cxnLst>
                  <a:rect l="l" t="t" r="r" b="b"/>
                  <a:pathLst>
                    <a:path w="52387" h="27622">
                      <a:moveTo>
                        <a:pt x="18098" y="25718"/>
                      </a:moveTo>
                      <a:cubicBezTo>
                        <a:pt x="20003" y="24765"/>
                        <a:pt x="21907" y="22860"/>
                        <a:pt x="23813" y="21907"/>
                      </a:cubicBezTo>
                      <a:cubicBezTo>
                        <a:pt x="26670" y="22860"/>
                        <a:pt x="28575" y="23813"/>
                        <a:pt x="31432" y="22860"/>
                      </a:cubicBezTo>
                      <a:cubicBezTo>
                        <a:pt x="32385" y="22860"/>
                        <a:pt x="33338" y="22860"/>
                        <a:pt x="33338" y="22860"/>
                      </a:cubicBezTo>
                      <a:cubicBezTo>
                        <a:pt x="30480" y="20955"/>
                        <a:pt x="26670" y="19050"/>
                        <a:pt x="23813" y="18098"/>
                      </a:cubicBezTo>
                      <a:cubicBezTo>
                        <a:pt x="20003" y="19050"/>
                        <a:pt x="17145" y="20002"/>
                        <a:pt x="15240" y="20002"/>
                      </a:cubicBezTo>
                      <a:cubicBezTo>
                        <a:pt x="11430" y="20002"/>
                        <a:pt x="7620" y="19050"/>
                        <a:pt x="5715" y="18098"/>
                      </a:cubicBezTo>
                      <a:cubicBezTo>
                        <a:pt x="3810" y="17145"/>
                        <a:pt x="2857" y="16193"/>
                        <a:pt x="1905" y="14288"/>
                      </a:cubicBezTo>
                      <a:cubicBezTo>
                        <a:pt x="953" y="13335"/>
                        <a:pt x="1905" y="11430"/>
                        <a:pt x="2857" y="9525"/>
                      </a:cubicBezTo>
                      <a:cubicBezTo>
                        <a:pt x="3810" y="8573"/>
                        <a:pt x="3810" y="7620"/>
                        <a:pt x="5715" y="6668"/>
                      </a:cubicBezTo>
                      <a:cubicBezTo>
                        <a:pt x="3810" y="5715"/>
                        <a:pt x="1905" y="4763"/>
                        <a:pt x="0" y="3810"/>
                      </a:cubicBezTo>
                      <a:cubicBezTo>
                        <a:pt x="1905" y="2857"/>
                        <a:pt x="3810" y="952"/>
                        <a:pt x="6668" y="0"/>
                      </a:cubicBezTo>
                      <a:cubicBezTo>
                        <a:pt x="8573" y="952"/>
                        <a:pt x="10478" y="1905"/>
                        <a:pt x="12382" y="2857"/>
                      </a:cubicBezTo>
                      <a:cubicBezTo>
                        <a:pt x="15240" y="1905"/>
                        <a:pt x="18098" y="952"/>
                        <a:pt x="20955" y="952"/>
                      </a:cubicBezTo>
                      <a:cubicBezTo>
                        <a:pt x="24765" y="952"/>
                        <a:pt x="28575" y="1905"/>
                        <a:pt x="31432" y="2857"/>
                      </a:cubicBezTo>
                      <a:cubicBezTo>
                        <a:pt x="29528" y="3810"/>
                        <a:pt x="27623" y="5715"/>
                        <a:pt x="24765" y="6668"/>
                      </a:cubicBezTo>
                      <a:cubicBezTo>
                        <a:pt x="22860" y="5715"/>
                        <a:pt x="20955" y="5715"/>
                        <a:pt x="19050" y="5715"/>
                      </a:cubicBezTo>
                      <a:cubicBezTo>
                        <a:pt x="19050" y="5715"/>
                        <a:pt x="18098" y="5715"/>
                        <a:pt x="18098" y="5715"/>
                      </a:cubicBezTo>
                      <a:cubicBezTo>
                        <a:pt x="20955" y="6668"/>
                        <a:pt x="22860" y="8573"/>
                        <a:pt x="25718" y="9525"/>
                      </a:cubicBezTo>
                      <a:cubicBezTo>
                        <a:pt x="28575" y="8573"/>
                        <a:pt x="31432" y="7620"/>
                        <a:pt x="33338" y="7620"/>
                      </a:cubicBezTo>
                      <a:cubicBezTo>
                        <a:pt x="36195" y="7620"/>
                        <a:pt x="38100" y="6668"/>
                        <a:pt x="40005" y="7620"/>
                      </a:cubicBezTo>
                      <a:cubicBezTo>
                        <a:pt x="41910" y="7620"/>
                        <a:pt x="44768" y="8573"/>
                        <a:pt x="46673" y="9525"/>
                      </a:cubicBezTo>
                      <a:cubicBezTo>
                        <a:pt x="48578" y="10477"/>
                        <a:pt x="49530" y="12382"/>
                        <a:pt x="50482" y="13335"/>
                      </a:cubicBezTo>
                      <a:cubicBezTo>
                        <a:pt x="51435" y="15240"/>
                        <a:pt x="50482" y="16193"/>
                        <a:pt x="49530" y="18098"/>
                      </a:cubicBezTo>
                      <a:cubicBezTo>
                        <a:pt x="48578" y="19050"/>
                        <a:pt x="47625" y="20002"/>
                        <a:pt x="46673" y="20955"/>
                      </a:cubicBezTo>
                      <a:cubicBezTo>
                        <a:pt x="48578" y="21907"/>
                        <a:pt x="50482" y="22860"/>
                        <a:pt x="52388" y="23813"/>
                      </a:cubicBezTo>
                      <a:cubicBezTo>
                        <a:pt x="50482" y="24765"/>
                        <a:pt x="48578" y="26670"/>
                        <a:pt x="45720" y="27623"/>
                      </a:cubicBezTo>
                      <a:cubicBezTo>
                        <a:pt x="43815" y="26670"/>
                        <a:pt x="41910" y="25718"/>
                        <a:pt x="40005" y="24765"/>
                      </a:cubicBezTo>
                      <a:cubicBezTo>
                        <a:pt x="37148" y="25718"/>
                        <a:pt x="34290" y="26670"/>
                        <a:pt x="31432" y="26670"/>
                      </a:cubicBezTo>
                      <a:cubicBezTo>
                        <a:pt x="26670" y="27623"/>
                        <a:pt x="21907" y="27623"/>
                        <a:pt x="18098" y="25718"/>
                      </a:cubicBezTo>
                      <a:lnTo>
                        <a:pt x="18098" y="25718"/>
                      </a:lnTo>
                      <a:close/>
                      <a:moveTo>
                        <a:pt x="40005" y="19050"/>
                      </a:moveTo>
                      <a:cubicBezTo>
                        <a:pt x="40957" y="18098"/>
                        <a:pt x="40957" y="18098"/>
                        <a:pt x="40957" y="17145"/>
                      </a:cubicBezTo>
                      <a:cubicBezTo>
                        <a:pt x="40957" y="16193"/>
                        <a:pt x="40957" y="15240"/>
                        <a:pt x="39053" y="14288"/>
                      </a:cubicBezTo>
                      <a:cubicBezTo>
                        <a:pt x="38100" y="14288"/>
                        <a:pt x="37148" y="13335"/>
                        <a:pt x="36195" y="13335"/>
                      </a:cubicBezTo>
                      <a:cubicBezTo>
                        <a:pt x="35243" y="13335"/>
                        <a:pt x="34290" y="13335"/>
                        <a:pt x="32385" y="14288"/>
                      </a:cubicBezTo>
                      <a:cubicBezTo>
                        <a:pt x="32385" y="14288"/>
                        <a:pt x="32385" y="14288"/>
                        <a:pt x="31432" y="14288"/>
                      </a:cubicBezTo>
                      <a:cubicBezTo>
                        <a:pt x="34290" y="16193"/>
                        <a:pt x="37148" y="17145"/>
                        <a:pt x="40005" y="19050"/>
                      </a:cubicBezTo>
                      <a:lnTo>
                        <a:pt x="40005" y="19050"/>
                      </a:lnTo>
                      <a:close/>
                      <a:moveTo>
                        <a:pt x="10478" y="9525"/>
                      </a:moveTo>
                      <a:cubicBezTo>
                        <a:pt x="10478" y="9525"/>
                        <a:pt x="9525" y="10477"/>
                        <a:pt x="9525" y="10477"/>
                      </a:cubicBezTo>
                      <a:cubicBezTo>
                        <a:pt x="9525" y="11430"/>
                        <a:pt x="9525" y="11430"/>
                        <a:pt x="10478" y="12382"/>
                      </a:cubicBezTo>
                      <a:cubicBezTo>
                        <a:pt x="11430" y="12382"/>
                        <a:pt x="12382" y="13335"/>
                        <a:pt x="13335" y="13335"/>
                      </a:cubicBezTo>
                      <a:cubicBezTo>
                        <a:pt x="14288" y="13335"/>
                        <a:pt x="15240" y="13335"/>
                        <a:pt x="16193" y="13335"/>
                      </a:cubicBezTo>
                      <a:cubicBezTo>
                        <a:pt x="14288" y="12382"/>
                        <a:pt x="12382" y="10477"/>
                        <a:pt x="10478" y="9525"/>
                      </a:cubicBezTo>
                      <a:close/>
                    </a:path>
                  </a:pathLst>
                </a:custGeom>
                <a:solidFill>
                  <a:srgbClr val="FFCD0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616" name="Graphic 437">
                <a:extLst>
                  <a:ext uri="{FF2B5EF4-FFF2-40B4-BE49-F238E27FC236}">
                    <a16:creationId xmlns:a16="http://schemas.microsoft.com/office/drawing/2014/main" id="{46B7B7D9-C52F-4553-AA68-1163A961D78C}"/>
                  </a:ext>
                </a:extLst>
              </p:cNvPr>
              <p:cNvGrpSpPr/>
              <p:nvPr/>
            </p:nvGrpSpPr>
            <p:grpSpPr>
              <a:xfrm>
                <a:off x="4264342" y="2830829"/>
                <a:ext cx="110489" cy="69532"/>
                <a:chOff x="4264342" y="2830829"/>
                <a:chExt cx="110489" cy="69532"/>
              </a:xfrm>
              <a:solidFill>
                <a:schemeClr val="accent1"/>
              </a:solidFill>
            </p:grpSpPr>
            <p:sp>
              <p:nvSpPr>
                <p:cNvPr id="617" name="Freeform: Shape 616">
                  <a:extLst>
                    <a:ext uri="{FF2B5EF4-FFF2-40B4-BE49-F238E27FC236}">
                      <a16:creationId xmlns:a16="http://schemas.microsoft.com/office/drawing/2014/main" id="{734268A9-F831-4C83-A9D3-3E9F0C22CD4F}"/>
                    </a:ext>
                  </a:extLst>
                </p:cNvPr>
                <p:cNvSpPr/>
                <p:nvPr/>
              </p:nvSpPr>
              <p:spPr>
                <a:xfrm>
                  <a:off x="4265294" y="2838449"/>
                  <a:ext cx="109537" cy="61912"/>
                </a:xfrm>
                <a:custGeom>
                  <a:avLst/>
                  <a:gdLst>
                    <a:gd name="connsiteX0" fmla="*/ 14288 w 109537"/>
                    <a:gd name="connsiteY0" fmla="*/ 9525 h 61912"/>
                    <a:gd name="connsiteX1" fmla="*/ 53340 w 109537"/>
                    <a:gd name="connsiteY1" fmla="*/ 0 h 61912"/>
                    <a:gd name="connsiteX2" fmla="*/ 92393 w 109537"/>
                    <a:gd name="connsiteY2" fmla="*/ 8573 h 61912"/>
                    <a:gd name="connsiteX3" fmla="*/ 107632 w 109537"/>
                    <a:gd name="connsiteY3" fmla="*/ 22860 h 61912"/>
                    <a:gd name="connsiteX4" fmla="*/ 109538 w 109537"/>
                    <a:gd name="connsiteY4" fmla="*/ 22860 h 61912"/>
                    <a:gd name="connsiteX5" fmla="*/ 109538 w 109537"/>
                    <a:gd name="connsiteY5" fmla="*/ 30480 h 61912"/>
                    <a:gd name="connsiteX6" fmla="*/ 109538 w 109537"/>
                    <a:gd name="connsiteY6" fmla="*/ 31432 h 61912"/>
                    <a:gd name="connsiteX7" fmla="*/ 109538 w 109537"/>
                    <a:gd name="connsiteY7" fmla="*/ 31432 h 61912"/>
                    <a:gd name="connsiteX8" fmla="*/ 109538 w 109537"/>
                    <a:gd name="connsiteY8" fmla="*/ 31432 h 61912"/>
                    <a:gd name="connsiteX9" fmla="*/ 94298 w 109537"/>
                    <a:gd name="connsiteY9" fmla="*/ 52388 h 61912"/>
                    <a:gd name="connsiteX10" fmla="*/ 55245 w 109537"/>
                    <a:gd name="connsiteY10" fmla="*/ 61913 h 61912"/>
                    <a:gd name="connsiteX11" fmla="*/ 16193 w 109537"/>
                    <a:gd name="connsiteY11" fmla="*/ 53340 h 61912"/>
                    <a:gd name="connsiteX12" fmla="*/ 0 w 109537"/>
                    <a:gd name="connsiteY12" fmla="*/ 31432 h 61912"/>
                    <a:gd name="connsiteX13" fmla="*/ 0 w 109537"/>
                    <a:gd name="connsiteY13" fmla="*/ 30480 h 61912"/>
                    <a:gd name="connsiteX14" fmla="*/ 0 w 109537"/>
                    <a:gd name="connsiteY14" fmla="*/ 22860 h 61912"/>
                    <a:gd name="connsiteX15" fmla="*/ 1905 w 109537"/>
                    <a:gd name="connsiteY15" fmla="*/ 22860 h 61912"/>
                    <a:gd name="connsiteX16" fmla="*/ 14288 w 109537"/>
                    <a:gd name="connsiteY16" fmla="*/ 9525 h 619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09537" h="61912">
                      <a:moveTo>
                        <a:pt x="14288" y="9525"/>
                      </a:moveTo>
                      <a:cubicBezTo>
                        <a:pt x="24765" y="2857"/>
                        <a:pt x="39053" y="0"/>
                        <a:pt x="53340" y="0"/>
                      </a:cubicBezTo>
                      <a:cubicBezTo>
                        <a:pt x="67628" y="0"/>
                        <a:pt x="81915" y="2857"/>
                        <a:pt x="92393" y="8573"/>
                      </a:cubicBezTo>
                      <a:cubicBezTo>
                        <a:pt x="100013" y="12382"/>
                        <a:pt x="104775" y="18098"/>
                        <a:pt x="107632" y="22860"/>
                      </a:cubicBezTo>
                      <a:lnTo>
                        <a:pt x="109538" y="22860"/>
                      </a:lnTo>
                      <a:lnTo>
                        <a:pt x="109538" y="30480"/>
                      </a:lnTo>
                      <a:cubicBezTo>
                        <a:pt x="109538" y="30480"/>
                        <a:pt x="109538" y="31432"/>
                        <a:pt x="109538" y="31432"/>
                      </a:cubicBezTo>
                      <a:lnTo>
                        <a:pt x="109538" y="31432"/>
                      </a:lnTo>
                      <a:lnTo>
                        <a:pt x="109538" y="31432"/>
                      </a:lnTo>
                      <a:cubicBezTo>
                        <a:pt x="109538" y="39052"/>
                        <a:pt x="103823" y="46673"/>
                        <a:pt x="94298" y="52388"/>
                      </a:cubicBezTo>
                      <a:cubicBezTo>
                        <a:pt x="83820" y="59055"/>
                        <a:pt x="69532" y="61913"/>
                        <a:pt x="55245" y="61913"/>
                      </a:cubicBezTo>
                      <a:cubicBezTo>
                        <a:pt x="40957" y="61913"/>
                        <a:pt x="26670" y="59055"/>
                        <a:pt x="16193" y="53340"/>
                      </a:cubicBezTo>
                      <a:cubicBezTo>
                        <a:pt x="5715" y="47625"/>
                        <a:pt x="0" y="39052"/>
                        <a:pt x="0" y="31432"/>
                      </a:cubicBezTo>
                      <a:cubicBezTo>
                        <a:pt x="0" y="31432"/>
                        <a:pt x="0" y="30480"/>
                        <a:pt x="0" y="30480"/>
                      </a:cubicBezTo>
                      <a:lnTo>
                        <a:pt x="0" y="22860"/>
                      </a:lnTo>
                      <a:lnTo>
                        <a:pt x="1905" y="22860"/>
                      </a:lnTo>
                      <a:cubicBezTo>
                        <a:pt x="2858" y="18098"/>
                        <a:pt x="7620" y="13335"/>
                        <a:pt x="14288" y="9525"/>
                      </a:cubicBezTo>
                      <a:close/>
                    </a:path>
                  </a:pathLst>
                </a:custGeom>
                <a:solidFill>
                  <a:srgbClr val="96792D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18" name="Freeform: Shape 617">
                  <a:extLst>
                    <a:ext uri="{FF2B5EF4-FFF2-40B4-BE49-F238E27FC236}">
                      <a16:creationId xmlns:a16="http://schemas.microsoft.com/office/drawing/2014/main" id="{1768CF65-3981-489B-A14E-1DF9529174E5}"/>
                    </a:ext>
                  </a:extLst>
                </p:cNvPr>
                <p:cNvSpPr/>
                <p:nvPr/>
              </p:nvSpPr>
              <p:spPr>
                <a:xfrm>
                  <a:off x="4264342" y="2830829"/>
                  <a:ext cx="109537" cy="61912"/>
                </a:xfrm>
                <a:custGeom>
                  <a:avLst/>
                  <a:gdLst>
                    <a:gd name="connsiteX0" fmla="*/ 15240 w 109537"/>
                    <a:gd name="connsiteY0" fmla="*/ 9525 h 61912"/>
                    <a:gd name="connsiteX1" fmla="*/ 54293 w 109537"/>
                    <a:gd name="connsiteY1" fmla="*/ 0 h 61912"/>
                    <a:gd name="connsiteX2" fmla="*/ 93345 w 109537"/>
                    <a:gd name="connsiteY2" fmla="*/ 8572 h 61912"/>
                    <a:gd name="connsiteX3" fmla="*/ 109538 w 109537"/>
                    <a:gd name="connsiteY3" fmla="*/ 30480 h 61912"/>
                    <a:gd name="connsiteX4" fmla="*/ 94297 w 109537"/>
                    <a:gd name="connsiteY4" fmla="*/ 52388 h 61912"/>
                    <a:gd name="connsiteX5" fmla="*/ 55245 w 109537"/>
                    <a:gd name="connsiteY5" fmla="*/ 61913 h 61912"/>
                    <a:gd name="connsiteX6" fmla="*/ 16193 w 109537"/>
                    <a:gd name="connsiteY6" fmla="*/ 53340 h 61912"/>
                    <a:gd name="connsiteX7" fmla="*/ 0 w 109537"/>
                    <a:gd name="connsiteY7" fmla="*/ 31432 h 61912"/>
                    <a:gd name="connsiteX8" fmla="*/ 15240 w 109537"/>
                    <a:gd name="connsiteY8" fmla="*/ 9525 h 619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9537" h="61912">
                      <a:moveTo>
                        <a:pt x="15240" y="9525"/>
                      </a:moveTo>
                      <a:cubicBezTo>
                        <a:pt x="25718" y="2857"/>
                        <a:pt x="40005" y="0"/>
                        <a:pt x="54293" y="0"/>
                      </a:cubicBezTo>
                      <a:cubicBezTo>
                        <a:pt x="68580" y="0"/>
                        <a:pt x="82868" y="2857"/>
                        <a:pt x="93345" y="8572"/>
                      </a:cubicBezTo>
                      <a:cubicBezTo>
                        <a:pt x="103822" y="14288"/>
                        <a:pt x="109538" y="22860"/>
                        <a:pt x="109538" y="30480"/>
                      </a:cubicBezTo>
                      <a:cubicBezTo>
                        <a:pt x="109538" y="38100"/>
                        <a:pt x="104775" y="46672"/>
                        <a:pt x="94297" y="52388"/>
                      </a:cubicBezTo>
                      <a:cubicBezTo>
                        <a:pt x="83820" y="59055"/>
                        <a:pt x="69532" y="61913"/>
                        <a:pt x="55245" y="61913"/>
                      </a:cubicBezTo>
                      <a:cubicBezTo>
                        <a:pt x="40957" y="61913"/>
                        <a:pt x="26670" y="59055"/>
                        <a:pt x="16193" y="53340"/>
                      </a:cubicBezTo>
                      <a:cubicBezTo>
                        <a:pt x="5715" y="47625"/>
                        <a:pt x="0" y="39052"/>
                        <a:pt x="0" y="31432"/>
                      </a:cubicBezTo>
                      <a:cubicBezTo>
                        <a:pt x="0" y="23813"/>
                        <a:pt x="4763" y="16193"/>
                        <a:pt x="15240" y="9525"/>
                      </a:cubicBezTo>
                      <a:close/>
                    </a:path>
                  </a:pathLst>
                </a:custGeom>
                <a:solidFill>
                  <a:srgbClr val="FDCE0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19" name="Freeform: Shape 618">
                  <a:extLst>
                    <a:ext uri="{FF2B5EF4-FFF2-40B4-BE49-F238E27FC236}">
                      <a16:creationId xmlns:a16="http://schemas.microsoft.com/office/drawing/2014/main" id="{5F2FDAB4-79B5-47A1-9DD2-5A65E171D6B0}"/>
                    </a:ext>
                  </a:extLst>
                </p:cNvPr>
                <p:cNvSpPr/>
                <p:nvPr/>
              </p:nvSpPr>
              <p:spPr>
                <a:xfrm>
                  <a:off x="4277676" y="2838449"/>
                  <a:ext cx="82867" cy="47625"/>
                </a:xfrm>
                <a:custGeom>
                  <a:avLst/>
                  <a:gdLst>
                    <a:gd name="connsiteX0" fmla="*/ 11430 w 82867"/>
                    <a:gd name="connsiteY0" fmla="*/ 7620 h 47625"/>
                    <a:gd name="connsiteX1" fmla="*/ 40958 w 82867"/>
                    <a:gd name="connsiteY1" fmla="*/ 0 h 47625"/>
                    <a:gd name="connsiteX2" fmla="*/ 70485 w 82867"/>
                    <a:gd name="connsiteY2" fmla="*/ 6668 h 47625"/>
                    <a:gd name="connsiteX3" fmla="*/ 82868 w 82867"/>
                    <a:gd name="connsiteY3" fmla="*/ 22860 h 47625"/>
                    <a:gd name="connsiteX4" fmla="*/ 71438 w 82867"/>
                    <a:gd name="connsiteY4" fmla="*/ 40005 h 47625"/>
                    <a:gd name="connsiteX5" fmla="*/ 41910 w 82867"/>
                    <a:gd name="connsiteY5" fmla="*/ 47625 h 47625"/>
                    <a:gd name="connsiteX6" fmla="*/ 12383 w 82867"/>
                    <a:gd name="connsiteY6" fmla="*/ 40957 h 47625"/>
                    <a:gd name="connsiteX7" fmla="*/ 0 w 82867"/>
                    <a:gd name="connsiteY7" fmla="*/ 24765 h 47625"/>
                    <a:gd name="connsiteX8" fmla="*/ 11430 w 82867"/>
                    <a:gd name="connsiteY8" fmla="*/ 7620 h 476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2867" h="47625">
                      <a:moveTo>
                        <a:pt x="11430" y="7620"/>
                      </a:moveTo>
                      <a:cubicBezTo>
                        <a:pt x="19050" y="2857"/>
                        <a:pt x="30480" y="952"/>
                        <a:pt x="40958" y="0"/>
                      </a:cubicBezTo>
                      <a:cubicBezTo>
                        <a:pt x="51435" y="0"/>
                        <a:pt x="61913" y="1905"/>
                        <a:pt x="70485" y="6668"/>
                      </a:cubicBezTo>
                      <a:cubicBezTo>
                        <a:pt x="79058" y="11430"/>
                        <a:pt x="82868" y="17145"/>
                        <a:pt x="82868" y="22860"/>
                      </a:cubicBezTo>
                      <a:cubicBezTo>
                        <a:pt x="82868" y="28575"/>
                        <a:pt x="79058" y="35243"/>
                        <a:pt x="71438" y="40005"/>
                      </a:cubicBezTo>
                      <a:cubicBezTo>
                        <a:pt x="63818" y="44768"/>
                        <a:pt x="52388" y="46673"/>
                        <a:pt x="41910" y="47625"/>
                      </a:cubicBezTo>
                      <a:cubicBezTo>
                        <a:pt x="31433" y="47625"/>
                        <a:pt x="20955" y="45720"/>
                        <a:pt x="12383" y="40957"/>
                      </a:cubicBezTo>
                      <a:cubicBezTo>
                        <a:pt x="3810" y="36195"/>
                        <a:pt x="0" y="30480"/>
                        <a:pt x="0" y="24765"/>
                      </a:cubicBezTo>
                      <a:cubicBezTo>
                        <a:pt x="0" y="18098"/>
                        <a:pt x="3810" y="12382"/>
                        <a:pt x="11430" y="7620"/>
                      </a:cubicBezTo>
                      <a:close/>
                    </a:path>
                  </a:pathLst>
                </a:custGeom>
                <a:solidFill>
                  <a:srgbClr val="FEBC1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20" name="Freeform: Shape 619">
                  <a:extLst>
                    <a:ext uri="{FF2B5EF4-FFF2-40B4-BE49-F238E27FC236}">
                      <a16:creationId xmlns:a16="http://schemas.microsoft.com/office/drawing/2014/main" id="{0844D0EF-BDF8-4610-8D7B-7AC9FFCD1ECA}"/>
                    </a:ext>
                  </a:extLst>
                </p:cNvPr>
                <p:cNvSpPr/>
                <p:nvPr/>
              </p:nvSpPr>
              <p:spPr>
                <a:xfrm>
                  <a:off x="4294822" y="2847022"/>
                  <a:ext cx="52387" cy="27708"/>
                </a:xfrm>
                <a:custGeom>
                  <a:avLst/>
                  <a:gdLst>
                    <a:gd name="connsiteX0" fmla="*/ 18097 w 52387"/>
                    <a:gd name="connsiteY0" fmla="*/ 25717 h 27708"/>
                    <a:gd name="connsiteX1" fmla="*/ 23813 w 52387"/>
                    <a:gd name="connsiteY1" fmla="*/ 21907 h 27708"/>
                    <a:gd name="connsiteX2" fmla="*/ 31432 w 52387"/>
                    <a:gd name="connsiteY2" fmla="*/ 22860 h 27708"/>
                    <a:gd name="connsiteX3" fmla="*/ 33338 w 52387"/>
                    <a:gd name="connsiteY3" fmla="*/ 22860 h 27708"/>
                    <a:gd name="connsiteX4" fmla="*/ 23813 w 52387"/>
                    <a:gd name="connsiteY4" fmla="*/ 18097 h 27708"/>
                    <a:gd name="connsiteX5" fmla="*/ 15240 w 52387"/>
                    <a:gd name="connsiteY5" fmla="*/ 20002 h 27708"/>
                    <a:gd name="connsiteX6" fmla="*/ 5715 w 52387"/>
                    <a:gd name="connsiteY6" fmla="*/ 18097 h 27708"/>
                    <a:gd name="connsiteX7" fmla="*/ 1905 w 52387"/>
                    <a:gd name="connsiteY7" fmla="*/ 14288 h 27708"/>
                    <a:gd name="connsiteX8" fmla="*/ 2857 w 52387"/>
                    <a:gd name="connsiteY8" fmla="*/ 9525 h 27708"/>
                    <a:gd name="connsiteX9" fmla="*/ 5715 w 52387"/>
                    <a:gd name="connsiteY9" fmla="*/ 6667 h 27708"/>
                    <a:gd name="connsiteX10" fmla="*/ 0 w 52387"/>
                    <a:gd name="connsiteY10" fmla="*/ 3810 h 27708"/>
                    <a:gd name="connsiteX11" fmla="*/ 6667 w 52387"/>
                    <a:gd name="connsiteY11" fmla="*/ 0 h 27708"/>
                    <a:gd name="connsiteX12" fmla="*/ 12382 w 52387"/>
                    <a:gd name="connsiteY12" fmla="*/ 2857 h 27708"/>
                    <a:gd name="connsiteX13" fmla="*/ 20955 w 52387"/>
                    <a:gd name="connsiteY13" fmla="*/ 952 h 27708"/>
                    <a:gd name="connsiteX14" fmla="*/ 31432 w 52387"/>
                    <a:gd name="connsiteY14" fmla="*/ 2857 h 27708"/>
                    <a:gd name="connsiteX15" fmla="*/ 24765 w 52387"/>
                    <a:gd name="connsiteY15" fmla="*/ 6667 h 27708"/>
                    <a:gd name="connsiteX16" fmla="*/ 19050 w 52387"/>
                    <a:gd name="connsiteY16" fmla="*/ 5715 h 27708"/>
                    <a:gd name="connsiteX17" fmla="*/ 18097 w 52387"/>
                    <a:gd name="connsiteY17" fmla="*/ 5715 h 27708"/>
                    <a:gd name="connsiteX18" fmla="*/ 25717 w 52387"/>
                    <a:gd name="connsiteY18" fmla="*/ 9525 h 27708"/>
                    <a:gd name="connsiteX19" fmla="*/ 33338 w 52387"/>
                    <a:gd name="connsiteY19" fmla="*/ 7620 h 27708"/>
                    <a:gd name="connsiteX20" fmla="*/ 40005 w 52387"/>
                    <a:gd name="connsiteY20" fmla="*/ 7620 h 27708"/>
                    <a:gd name="connsiteX21" fmla="*/ 46672 w 52387"/>
                    <a:gd name="connsiteY21" fmla="*/ 9525 h 27708"/>
                    <a:gd name="connsiteX22" fmla="*/ 50482 w 52387"/>
                    <a:gd name="connsiteY22" fmla="*/ 13335 h 27708"/>
                    <a:gd name="connsiteX23" fmla="*/ 49530 w 52387"/>
                    <a:gd name="connsiteY23" fmla="*/ 18097 h 27708"/>
                    <a:gd name="connsiteX24" fmla="*/ 46672 w 52387"/>
                    <a:gd name="connsiteY24" fmla="*/ 20955 h 27708"/>
                    <a:gd name="connsiteX25" fmla="*/ 52388 w 52387"/>
                    <a:gd name="connsiteY25" fmla="*/ 23813 h 27708"/>
                    <a:gd name="connsiteX26" fmla="*/ 45720 w 52387"/>
                    <a:gd name="connsiteY26" fmla="*/ 27622 h 27708"/>
                    <a:gd name="connsiteX27" fmla="*/ 40005 w 52387"/>
                    <a:gd name="connsiteY27" fmla="*/ 24765 h 27708"/>
                    <a:gd name="connsiteX28" fmla="*/ 31432 w 52387"/>
                    <a:gd name="connsiteY28" fmla="*/ 26670 h 27708"/>
                    <a:gd name="connsiteX29" fmla="*/ 18097 w 52387"/>
                    <a:gd name="connsiteY29" fmla="*/ 25717 h 27708"/>
                    <a:gd name="connsiteX30" fmla="*/ 18097 w 52387"/>
                    <a:gd name="connsiteY30" fmla="*/ 25717 h 27708"/>
                    <a:gd name="connsiteX31" fmla="*/ 40005 w 52387"/>
                    <a:gd name="connsiteY31" fmla="*/ 19050 h 27708"/>
                    <a:gd name="connsiteX32" fmla="*/ 40957 w 52387"/>
                    <a:gd name="connsiteY32" fmla="*/ 17145 h 27708"/>
                    <a:gd name="connsiteX33" fmla="*/ 39052 w 52387"/>
                    <a:gd name="connsiteY33" fmla="*/ 14288 h 27708"/>
                    <a:gd name="connsiteX34" fmla="*/ 36195 w 52387"/>
                    <a:gd name="connsiteY34" fmla="*/ 13335 h 27708"/>
                    <a:gd name="connsiteX35" fmla="*/ 32385 w 52387"/>
                    <a:gd name="connsiteY35" fmla="*/ 14288 h 27708"/>
                    <a:gd name="connsiteX36" fmla="*/ 31432 w 52387"/>
                    <a:gd name="connsiteY36" fmla="*/ 14288 h 27708"/>
                    <a:gd name="connsiteX37" fmla="*/ 40005 w 52387"/>
                    <a:gd name="connsiteY37" fmla="*/ 19050 h 27708"/>
                    <a:gd name="connsiteX38" fmla="*/ 40005 w 52387"/>
                    <a:gd name="connsiteY38" fmla="*/ 19050 h 27708"/>
                    <a:gd name="connsiteX39" fmla="*/ 10477 w 52387"/>
                    <a:gd name="connsiteY39" fmla="*/ 10477 h 27708"/>
                    <a:gd name="connsiteX40" fmla="*/ 9525 w 52387"/>
                    <a:gd name="connsiteY40" fmla="*/ 11430 h 27708"/>
                    <a:gd name="connsiteX41" fmla="*/ 10477 w 52387"/>
                    <a:gd name="connsiteY41" fmla="*/ 13335 h 27708"/>
                    <a:gd name="connsiteX42" fmla="*/ 13335 w 52387"/>
                    <a:gd name="connsiteY42" fmla="*/ 14288 h 27708"/>
                    <a:gd name="connsiteX43" fmla="*/ 16192 w 52387"/>
                    <a:gd name="connsiteY43" fmla="*/ 14288 h 27708"/>
                    <a:gd name="connsiteX44" fmla="*/ 10477 w 52387"/>
                    <a:gd name="connsiteY44" fmla="*/ 10477 h 277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</a:cxnLst>
                  <a:rect l="l" t="t" r="r" b="b"/>
                  <a:pathLst>
                    <a:path w="52387" h="27708">
                      <a:moveTo>
                        <a:pt x="18097" y="25717"/>
                      </a:moveTo>
                      <a:cubicBezTo>
                        <a:pt x="20002" y="24765"/>
                        <a:pt x="21907" y="22860"/>
                        <a:pt x="23813" y="21907"/>
                      </a:cubicBezTo>
                      <a:cubicBezTo>
                        <a:pt x="26670" y="22860"/>
                        <a:pt x="28575" y="23813"/>
                        <a:pt x="31432" y="22860"/>
                      </a:cubicBezTo>
                      <a:cubicBezTo>
                        <a:pt x="32385" y="22860"/>
                        <a:pt x="33338" y="22860"/>
                        <a:pt x="33338" y="22860"/>
                      </a:cubicBezTo>
                      <a:cubicBezTo>
                        <a:pt x="30480" y="20955"/>
                        <a:pt x="26670" y="19050"/>
                        <a:pt x="23813" y="18097"/>
                      </a:cubicBezTo>
                      <a:cubicBezTo>
                        <a:pt x="20002" y="19050"/>
                        <a:pt x="17145" y="20002"/>
                        <a:pt x="15240" y="20002"/>
                      </a:cubicBezTo>
                      <a:cubicBezTo>
                        <a:pt x="11430" y="20002"/>
                        <a:pt x="7620" y="19050"/>
                        <a:pt x="5715" y="18097"/>
                      </a:cubicBezTo>
                      <a:cubicBezTo>
                        <a:pt x="3810" y="17145"/>
                        <a:pt x="2857" y="16192"/>
                        <a:pt x="1905" y="14288"/>
                      </a:cubicBezTo>
                      <a:cubicBezTo>
                        <a:pt x="952" y="13335"/>
                        <a:pt x="1905" y="11430"/>
                        <a:pt x="2857" y="9525"/>
                      </a:cubicBezTo>
                      <a:cubicBezTo>
                        <a:pt x="3810" y="8572"/>
                        <a:pt x="3810" y="7620"/>
                        <a:pt x="5715" y="6667"/>
                      </a:cubicBezTo>
                      <a:cubicBezTo>
                        <a:pt x="3810" y="5715"/>
                        <a:pt x="1905" y="4763"/>
                        <a:pt x="0" y="3810"/>
                      </a:cubicBezTo>
                      <a:cubicBezTo>
                        <a:pt x="1905" y="2857"/>
                        <a:pt x="3810" y="952"/>
                        <a:pt x="6667" y="0"/>
                      </a:cubicBezTo>
                      <a:cubicBezTo>
                        <a:pt x="8572" y="952"/>
                        <a:pt x="10477" y="1905"/>
                        <a:pt x="12382" y="2857"/>
                      </a:cubicBezTo>
                      <a:cubicBezTo>
                        <a:pt x="15240" y="1905"/>
                        <a:pt x="18097" y="952"/>
                        <a:pt x="20955" y="952"/>
                      </a:cubicBezTo>
                      <a:cubicBezTo>
                        <a:pt x="24765" y="952"/>
                        <a:pt x="28575" y="1905"/>
                        <a:pt x="31432" y="2857"/>
                      </a:cubicBezTo>
                      <a:cubicBezTo>
                        <a:pt x="29527" y="3810"/>
                        <a:pt x="26670" y="5715"/>
                        <a:pt x="24765" y="6667"/>
                      </a:cubicBezTo>
                      <a:cubicBezTo>
                        <a:pt x="22860" y="5715"/>
                        <a:pt x="20955" y="5715"/>
                        <a:pt x="19050" y="5715"/>
                      </a:cubicBezTo>
                      <a:cubicBezTo>
                        <a:pt x="19050" y="5715"/>
                        <a:pt x="18097" y="5715"/>
                        <a:pt x="18097" y="5715"/>
                      </a:cubicBezTo>
                      <a:cubicBezTo>
                        <a:pt x="20955" y="6667"/>
                        <a:pt x="22860" y="8572"/>
                        <a:pt x="25717" y="9525"/>
                      </a:cubicBezTo>
                      <a:cubicBezTo>
                        <a:pt x="28575" y="8572"/>
                        <a:pt x="31432" y="7620"/>
                        <a:pt x="33338" y="7620"/>
                      </a:cubicBezTo>
                      <a:cubicBezTo>
                        <a:pt x="36195" y="7620"/>
                        <a:pt x="38100" y="6667"/>
                        <a:pt x="40005" y="7620"/>
                      </a:cubicBezTo>
                      <a:cubicBezTo>
                        <a:pt x="41910" y="7620"/>
                        <a:pt x="44767" y="8572"/>
                        <a:pt x="46672" y="9525"/>
                      </a:cubicBezTo>
                      <a:cubicBezTo>
                        <a:pt x="48577" y="10477"/>
                        <a:pt x="49530" y="11430"/>
                        <a:pt x="50482" y="13335"/>
                      </a:cubicBezTo>
                      <a:cubicBezTo>
                        <a:pt x="51435" y="15240"/>
                        <a:pt x="50482" y="16192"/>
                        <a:pt x="49530" y="18097"/>
                      </a:cubicBezTo>
                      <a:cubicBezTo>
                        <a:pt x="48577" y="19050"/>
                        <a:pt x="47625" y="20002"/>
                        <a:pt x="46672" y="20955"/>
                      </a:cubicBezTo>
                      <a:cubicBezTo>
                        <a:pt x="48577" y="21907"/>
                        <a:pt x="50482" y="22860"/>
                        <a:pt x="52388" y="23813"/>
                      </a:cubicBezTo>
                      <a:cubicBezTo>
                        <a:pt x="50482" y="24765"/>
                        <a:pt x="48577" y="26670"/>
                        <a:pt x="45720" y="27622"/>
                      </a:cubicBezTo>
                      <a:cubicBezTo>
                        <a:pt x="43815" y="26670"/>
                        <a:pt x="41910" y="25717"/>
                        <a:pt x="40005" y="24765"/>
                      </a:cubicBezTo>
                      <a:cubicBezTo>
                        <a:pt x="37147" y="25717"/>
                        <a:pt x="34290" y="26670"/>
                        <a:pt x="31432" y="26670"/>
                      </a:cubicBezTo>
                      <a:cubicBezTo>
                        <a:pt x="26670" y="28575"/>
                        <a:pt x="21907" y="27622"/>
                        <a:pt x="18097" y="25717"/>
                      </a:cubicBezTo>
                      <a:lnTo>
                        <a:pt x="18097" y="25717"/>
                      </a:lnTo>
                      <a:close/>
                      <a:moveTo>
                        <a:pt x="40005" y="19050"/>
                      </a:moveTo>
                      <a:cubicBezTo>
                        <a:pt x="40957" y="18097"/>
                        <a:pt x="40957" y="18097"/>
                        <a:pt x="40957" y="17145"/>
                      </a:cubicBezTo>
                      <a:cubicBezTo>
                        <a:pt x="40957" y="16192"/>
                        <a:pt x="40957" y="15240"/>
                        <a:pt x="39052" y="14288"/>
                      </a:cubicBezTo>
                      <a:cubicBezTo>
                        <a:pt x="38100" y="14288"/>
                        <a:pt x="37147" y="13335"/>
                        <a:pt x="36195" y="13335"/>
                      </a:cubicBezTo>
                      <a:cubicBezTo>
                        <a:pt x="35242" y="13335"/>
                        <a:pt x="34290" y="13335"/>
                        <a:pt x="32385" y="14288"/>
                      </a:cubicBezTo>
                      <a:cubicBezTo>
                        <a:pt x="32385" y="14288"/>
                        <a:pt x="32385" y="14288"/>
                        <a:pt x="31432" y="14288"/>
                      </a:cubicBezTo>
                      <a:cubicBezTo>
                        <a:pt x="34290" y="16192"/>
                        <a:pt x="37147" y="18097"/>
                        <a:pt x="40005" y="19050"/>
                      </a:cubicBezTo>
                      <a:lnTo>
                        <a:pt x="40005" y="19050"/>
                      </a:lnTo>
                      <a:close/>
                      <a:moveTo>
                        <a:pt x="10477" y="10477"/>
                      </a:moveTo>
                      <a:cubicBezTo>
                        <a:pt x="10477" y="10477"/>
                        <a:pt x="9525" y="11430"/>
                        <a:pt x="9525" y="11430"/>
                      </a:cubicBezTo>
                      <a:cubicBezTo>
                        <a:pt x="9525" y="12382"/>
                        <a:pt x="9525" y="12382"/>
                        <a:pt x="10477" y="13335"/>
                      </a:cubicBezTo>
                      <a:cubicBezTo>
                        <a:pt x="11430" y="13335"/>
                        <a:pt x="12382" y="14288"/>
                        <a:pt x="13335" y="14288"/>
                      </a:cubicBezTo>
                      <a:cubicBezTo>
                        <a:pt x="14288" y="14288"/>
                        <a:pt x="15240" y="14288"/>
                        <a:pt x="16192" y="14288"/>
                      </a:cubicBezTo>
                      <a:cubicBezTo>
                        <a:pt x="14288" y="12382"/>
                        <a:pt x="12382" y="11430"/>
                        <a:pt x="10477" y="10477"/>
                      </a:cubicBezTo>
                      <a:close/>
                    </a:path>
                  </a:pathLst>
                </a:custGeom>
                <a:solidFill>
                  <a:srgbClr val="BA912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21" name="Freeform: Shape 620">
                  <a:extLst>
                    <a:ext uri="{FF2B5EF4-FFF2-40B4-BE49-F238E27FC236}">
                      <a16:creationId xmlns:a16="http://schemas.microsoft.com/office/drawing/2014/main" id="{606DB2A3-6920-4D8C-864F-0B8F4C333382}"/>
                    </a:ext>
                  </a:extLst>
                </p:cNvPr>
                <p:cNvSpPr/>
                <p:nvPr/>
              </p:nvSpPr>
              <p:spPr>
                <a:xfrm>
                  <a:off x="4293869" y="2847974"/>
                  <a:ext cx="52387" cy="27708"/>
                </a:xfrm>
                <a:custGeom>
                  <a:avLst/>
                  <a:gdLst>
                    <a:gd name="connsiteX0" fmla="*/ 18098 w 52387"/>
                    <a:gd name="connsiteY0" fmla="*/ 25718 h 27708"/>
                    <a:gd name="connsiteX1" fmla="*/ 23813 w 52387"/>
                    <a:gd name="connsiteY1" fmla="*/ 21907 h 27708"/>
                    <a:gd name="connsiteX2" fmla="*/ 31432 w 52387"/>
                    <a:gd name="connsiteY2" fmla="*/ 22860 h 27708"/>
                    <a:gd name="connsiteX3" fmla="*/ 33338 w 52387"/>
                    <a:gd name="connsiteY3" fmla="*/ 22860 h 27708"/>
                    <a:gd name="connsiteX4" fmla="*/ 23813 w 52387"/>
                    <a:gd name="connsiteY4" fmla="*/ 18098 h 27708"/>
                    <a:gd name="connsiteX5" fmla="*/ 15240 w 52387"/>
                    <a:gd name="connsiteY5" fmla="*/ 20002 h 27708"/>
                    <a:gd name="connsiteX6" fmla="*/ 5715 w 52387"/>
                    <a:gd name="connsiteY6" fmla="*/ 18098 h 27708"/>
                    <a:gd name="connsiteX7" fmla="*/ 1905 w 52387"/>
                    <a:gd name="connsiteY7" fmla="*/ 14288 h 27708"/>
                    <a:gd name="connsiteX8" fmla="*/ 2857 w 52387"/>
                    <a:gd name="connsiteY8" fmla="*/ 9525 h 27708"/>
                    <a:gd name="connsiteX9" fmla="*/ 5715 w 52387"/>
                    <a:gd name="connsiteY9" fmla="*/ 6668 h 27708"/>
                    <a:gd name="connsiteX10" fmla="*/ 0 w 52387"/>
                    <a:gd name="connsiteY10" fmla="*/ 3810 h 27708"/>
                    <a:gd name="connsiteX11" fmla="*/ 6668 w 52387"/>
                    <a:gd name="connsiteY11" fmla="*/ 0 h 27708"/>
                    <a:gd name="connsiteX12" fmla="*/ 12382 w 52387"/>
                    <a:gd name="connsiteY12" fmla="*/ 2857 h 27708"/>
                    <a:gd name="connsiteX13" fmla="*/ 20955 w 52387"/>
                    <a:gd name="connsiteY13" fmla="*/ 952 h 27708"/>
                    <a:gd name="connsiteX14" fmla="*/ 31432 w 52387"/>
                    <a:gd name="connsiteY14" fmla="*/ 2857 h 27708"/>
                    <a:gd name="connsiteX15" fmla="*/ 24765 w 52387"/>
                    <a:gd name="connsiteY15" fmla="*/ 6668 h 27708"/>
                    <a:gd name="connsiteX16" fmla="*/ 19050 w 52387"/>
                    <a:gd name="connsiteY16" fmla="*/ 5715 h 27708"/>
                    <a:gd name="connsiteX17" fmla="*/ 18098 w 52387"/>
                    <a:gd name="connsiteY17" fmla="*/ 5715 h 27708"/>
                    <a:gd name="connsiteX18" fmla="*/ 25718 w 52387"/>
                    <a:gd name="connsiteY18" fmla="*/ 9525 h 27708"/>
                    <a:gd name="connsiteX19" fmla="*/ 33338 w 52387"/>
                    <a:gd name="connsiteY19" fmla="*/ 7620 h 27708"/>
                    <a:gd name="connsiteX20" fmla="*/ 40005 w 52387"/>
                    <a:gd name="connsiteY20" fmla="*/ 7620 h 27708"/>
                    <a:gd name="connsiteX21" fmla="*/ 46673 w 52387"/>
                    <a:gd name="connsiteY21" fmla="*/ 9525 h 27708"/>
                    <a:gd name="connsiteX22" fmla="*/ 50482 w 52387"/>
                    <a:gd name="connsiteY22" fmla="*/ 13335 h 27708"/>
                    <a:gd name="connsiteX23" fmla="*/ 49530 w 52387"/>
                    <a:gd name="connsiteY23" fmla="*/ 18098 h 27708"/>
                    <a:gd name="connsiteX24" fmla="*/ 46673 w 52387"/>
                    <a:gd name="connsiteY24" fmla="*/ 20955 h 27708"/>
                    <a:gd name="connsiteX25" fmla="*/ 52388 w 52387"/>
                    <a:gd name="connsiteY25" fmla="*/ 23813 h 27708"/>
                    <a:gd name="connsiteX26" fmla="*/ 45720 w 52387"/>
                    <a:gd name="connsiteY26" fmla="*/ 27623 h 27708"/>
                    <a:gd name="connsiteX27" fmla="*/ 40005 w 52387"/>
                    <a:gd name="connsiteY27" fmla="*/ 24765 h 27708"/>
                    <a:gd name="connsiteX28" fmla="*/ 31432 w 52387"/>
                    <a:gd name="connsiteY28" fmla="*/ 26670 h 27708"/>
                    <a:gd name="connsiteX29" fmla="*/ 18098 w 52387"/>
                    <a:gd name="connsiteY29" fmla="*/ 25718 h 27708"/>
                    <a:gd name="connsiteX30" fmla="*/ 18098 w 52387"/>
                    <a:gd name="connsiteY30" fmla="*/ 25718 h 27708"/>
                    <a:gd name="connsiteX31" fmla="*/ 40005 w 52387"/>
                    <a:gd name="connsiteY31" fmla="*/ 19050 h 27708"/>
                    <a:gd name="connsiteX32" fmla="*/ 40957 w 52387"/>
                    <a:gd name="connsiteY32" fmla="*/ 17145 h 27708"/>
                    <a:gd name="connsiteX33" fmla="*/ 39053 w 52387"/>
                    <a:gd name="connsiteY33" fmla="*/ 14288 h 27708"/>
                    <a:gd name="connsiteX34" fmla="*/ 36195 w 52387"/>
                    <a:gd name="connsiteY34" fmla="*/ 13335 h 27708"/>
                    <a:gd name="connsiteX35" fmla="*/ 32385 w 52387"/>
                    <a:gd name="connsiteY35" fmla="*/ 14288 h 27708"/>
                    <a:gd name="connsiteX36" fmla="*/ 31432 w 52387"/>
                    <a:gd name="connsiteY36" fmla="*/ 14288 h 27708"/>
                    <a:gd name="connsiteX37" fmla="*/ 40005 w 52387"/>
                    <a:gd name="connsiteY37" fmla="*/ 19050 h 27708"/>
                    <a:gd name="connsiteX38" fmla="*/ 40005 w 52387"/>
                    <a:gd name="connsiteY38" fmla="*/ 19050 h 27708"/>
                    <a:gd name="connsiteX39" fmla="*/ 10478 w 52387"/>
                    <a:gd name="connsiteY39" fmla="*/ 9525 h 27708"/>
                    <a:gd name="connsiteX40" fmla="*/ 9525 w 52387"/>
                    <a:gd name="connsiteY40" fmla="*/ 10477 h 27708"/>
                    <a:gd name="connsiteX41" fmla="*/ 10478 w 52387"/>
                    <a:gd name="connsiteY41" fmla="*/ 12382 h 27708"/>
                    <a:gd name="connsiteX42" fmla="*/ 13335 w 52387"/>
                    <a:gd name="connsiteY42" fmla="*/ 13335 h 27708"/>
                    <a:gd name="connsiteX43" fmla="*/ 16193 w 52387"/>
                    <a:gd name="connsiteY43" fmla="*/ 13335 h 27708"/>
                    <a:gd name="connsiteX44" fmla="*/ 10478 w 52387"/>
                    <a:gd name="connsiteY44" fmla="*/ 9525 h 277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</a:cxnLst>
                  <a:rect l="l" t="t" r="r" b="b"/>
                  <a:pathLst>
                    <a:path w="52387" h="27708">
                      <a:moveTo>
                        <a:pt x="18098" y="25718"/>
                      </a:moveTo>
                      <a:cubicBezTo>
                        <a:pt x="20003" y="24765"/>
                        <a:pt x="21907" y="22860"/>
                        <a:pt x="23813" y="21907"/>
                      </a:cubicBezTo>
                      <a:cubicBezTo>
                        <a:pt x="26670" y="22860"/>
                        <a:pt x="28575" y="23813"/>
                        <a:pt x="31432" y="22860"/>
                      </a:cubicBezTo>
                      <a:cubicBezTo>
                        <a:pt x="32385" y="22860"/>
                        <a:pt x="33338" y="22860"/>
                        <a:pt x="33338" y="22860"/>
                      </a:cubicBezTo>
                      <a:cubicBezTo>
                        <a:pt x="30480" y="20955"/>
                        <a:pt x="26670" y="19050"/>
                        <a:pt x="23813" y="18098"/>
                      </a:cubicBezTo>
                      <a:cubicBezTo>
                        <a:pt x="20003" y="19050"/>
                        <a:pt x="17145" y="20002"/>
                        <a:pt x="15240" y="20002"/>
                      </a:cubicBezTo>
                      <a:cubicBezTo>
                        <a:pt x="11430" y="20002"/>
                        <a:pt x="7620" y="19050"/>
                        <a:pt x="5715" y="18098"/>
                      </a:cubicBezTo>
                      <a:cubicBezTo>
                        <a:pt x="3810" y="17145"/>
                        <a:pt x="2857" y="16193"/>
                        <a:pt x="1905" y="14288"/>
                      </a:cubicBezTo>
                      <a:cubicBezTo>
                        <a:pt x="953" y="13335"/>
                        <a:pt x="1905" y="11430"/>
                        <a:pt x="2857" y="9525"/>
                      </a:cubicBezTo>
                      <a:cubicBezTo>
                        <a:pt x="3810" y="8573"/>
                        <a:pt x="3810" y="7620"/>
                        <a:pt x="5715" y="6668"/>
                      </a:cubicBezTo>
                      <a:cubicBezTo>
                        <a:pt x="3810" y="5715"/>
                        <a:pt x="1905" y="4763"/>
                        <a:pt x="0" y="3810"/>
                      </a:cubicBezTo>
                      <a:cubicBezTo>
                        <a:pt x="1905" y="2857"/>
                        <a:pt x="3810" y="952"/>
                        <a:pt x="6668" y="0"/>
                      </a:cubicBezTo>
                      <a:cubicBezTo>
                        <a:pt x="8573" y="952"/>
                        <a:pt x="10478" y="1905"/>
                        <a:pt x="12382" y="2857"/>
                      </a:cubicBezTo>
                      <a:cubicBezTo>
                        <a:pt x="15240" y="1905"/>
                        <a:pt x="18098" y="952"/>
                        <a:pt x="20955" y="952"/>
                      </a:cubicBezTo>
                      <a:cubicBezTo>
                        <a:pt x="24765" y="952"/>
                        <a:pt x="28575" y="1905"/>
                        <a:pt x="31432" y="2857"/>
                      </a:cubicBezTo>
                      <a:cubicBezTo>
                        <a:pt x="29528" y="3810"/>
                        <a:pt x="27623" y="5715"/>
                        <a:pt x="24765" y="6668"/>
                      </a:cubicBezTo>
                      <a:cubicBezTo>
                        <a:pt x="22860" y="5715"/>
                        <a:pt x="20955" y="5715"/>
                        <a:pt x="19050" y="5715"/>
                      </a:cubicBezTo>
                      <a:cubicBezTo>
                        <a:pt x="19050" y="5715"/>
                        <a:pt x="18098" y="5715"/>
                        <a:pt x="18098" y="5715"/>
                      </a:cubicBezTo>
                      <a:cubicBezTo>
                        <a:pt x="20955" y="6668"/>
                        <a:pt x="22860" y="8573"/>
                        <a:pt x="25718" y="9525"/>
                      </a:cubicBezTo>
                      <a:cubicBezTo>
                        <a:pt x="28575" y="8573"/>
                        <a:pt x="31432" y="7620"/>
                        <a:pt x="33338" y="7620"/>
                      </a:cubicBezTo>
                      <a:cubicBezTo>
                        <a:pt x="36195" y="7620"/>
                        <a:pt x="38100" y="6668"/>
                        <a:pt x="40005" y="7620"/>
                      </a:cubicBezTo>
                      <a:cubicBezTo>
                        <a:pt x="41910" y="7620"/>
                        <a:pt x="44768" y="8573"/>
                        <a:pt x="46673" y="9525"/>
                      </a:cubicBezTo>
                      <a:cubicBezTo>
                        <a:pt x="48578" y="10477"/>
                        <a:pt x="49530" y="12382"/>
                        <a:pt x="50482" y="13335"/>
                      </a:cubicBezTo>
                      <a:cubicBezTo>
                        <a:pt x="51435" y="15240"/>
                        <a:pt x="50482" y="16193"/>
                        <a:pt x="49530" y="18098"/>
                      </a:cubicBezTo>
                      <a:cubicBezTo>
                        <a:pt x="48578" y="19050"/>
                        <a:pt x="47625" y="20002"/>
                        <a:pt x="46673" y="20955"/>
                      </a:cubicBezTo>
                      <a:cubicBezTo>
                        <a:pt x="48578" y="21907"/>
                        <a:pt x="50482" y="22860"/>
                        <a:pt x="52388" y="23813"/>
                      </a:cubicBezTo>
                      <a:cubicBezTo>
                        <a:pt x="50482" y="24765"/>
                        <a:pt x="48578" y="26670"/>
                        <a:pt x="45720" y="27623"/>
                      </a:cubicBezTo>
                      <a:cubicBezTo>
                        <a:pt x="43815" y="26670"/>
                        <a:pt x="41910" y="25718"/>
                        <a:pt x="40005" y="24765"/>
                      </a:cubicBezTo>
                      <a:cubicBezTo>
                        <a:pt x="37148" y="25718"/>
                        <a:pt x="34290" y="26670"/>
                        <a:pt x="31432" y="26670"/>
                      </a:cubicBezTo>
                      <a:cubicBezTo>
                        <a:pt x="26670" y="28575"/>
                        <a:pt x="21907" y="27623"/>
                        <a:pt x="18098" y="25718"/>
                      </a:cubicBezTo>
                      <a:lnTo>
                        <a:pt x="18098" y="25718"/>
                      </a:lnTo>
                      <a:close/>
                      <a:moveTo>
                        <a:pt x="40005" y="19050"/>
                      </a:moveTo>
                      <a:cubicBezTo>
                        <a:pt x="40957" y="18098"/>
                        <a:pt x="40957" y="18098"/>
                        <a:pt x="40957" y="17145"/>
                      </a:cubicBezTo>
                      <a:cubicBezTo>
                        <a:pt x="40957" y="16193"/>
                        <a:pt x="40957" y="15240"/>
                        <a:pt x="39053" y="14288"/>
                      </a:cubicBezTo>
                      <a:cubicBezTo>
                        <a:pt x="38100" y="14288"/>
                        <a:pt x="37148" y="13335"/>
                        <a:pt x="36195" y="13335"/>
                      </a:cubicBezTo>
                      <a:cubicBezTo>
                        <a:pt x="35243" y="13335"/>
                        <a:pt x="34290" y="13335"/>
                        <a:pt x="32385" y="14288"/>
                      </a:cubicBezTo>
                      <a:cubicBezTo>
                        <a:pt x="32385" y="14288"/>
                        <a:pt x="32385" y="14288"/>
                        <a:pt x="31432" y="14288"/>
                      </a:cubicBezTo>
                      <a:cubicBezTo>
                        <a:pt x="34290" y="16193"/>
                        <a:pt x="37148" y="17145"/>
                        <a:pt x="40005" y="19050"/>
                      </a:cubicBezTo>
                      <a:lnTo>
                        <a:pt x="40005" y="19050"/>
                      </a:lnTo>
                      <a:close/>
                      <a:moveTo>
                        <a:pt x="10478" y="9525"/>
                      </a:moveTo>
                      <a:cubicBezTo>
                        <a:pt x="10478" y="9525"/>
                        <a:pt x="9525" y="10477"/>
                        <a:pt x="9525" y="10477"/>
                      </a:cubicBezTo>
                      <a:cubicBezTo>
                        <a:pt x="9525" y="11430"/>
                        <a:pt x="9525" y="11430"/>
                        <a:pt x="10478" y="12382"/>
                      </a:cubicBezTo>
                      <a:cubicBezTo>
                        <a:pt x="11430" y="12382"/>
                        <a:pt x="12382" y="13335"/>
                        <a:pt x="13335" y="13335"/>
                      </a:cubicBezTo>
                      <a:cubicBezTo>
                        <a:pt x="14288" y="13335"/>
                        <a:pt x="15240" y="13335"/>
                        <a:pt x="16193" y="13335"/>
                      </a:cubicBezTo>
                      <a:cubicBezTo>
                        <a:pt x="14288" y="12382"/>
                        <a:pt x="12382" y="11430"/>
                        <a:pt x="10478" y="9525"/>
                      </a:cubicBezTo>
                      <a:close/>
                    </a:path>
                  </a:pathLst>
                </a:custGeom>
                <a:solidFill>
                  <a:srgbClr val="FFCD0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</p:grpSp>
      <p:grpSp>
        <p:nvGrpSpPr>
          <p:cNvPr id="386" name="Graphic 1">
            <a:extLst>
              <a:ext uri="{FF2B5EF4-FFF2-40B4-BE49-F238E27FC236}">
                <a16:creationId xmlns:a16="http://schemas.microsoft.com/office/drawing/2014/main" id="{EC636694-00F5-4BBC-99EE-1CED843FEE6C}"/>
              </a:ext>
            </a:extLst>
          </p:cNvPr>
          <p:cNvGrpSpPr/>
          <p:nvPr/>
        </p:nvGrpSpPr>
        <p:grpSpPr>
          <a:xfrm>
            <a:off x="8080352" y="1762115"/>
            <a:ext cx="1284260" cy="971250"/>
            <a:chOff x="8064890" y="1136586"/>
            <a:chExt cx="2657475" cy="2009775"/>
          </a:xfrm>
        </p:grpSpPr>
        <p:grpSp>
          <p:nvGrpSpPr>
            <p:cNvPr id="387" name="Graphic 1">
              <a:extLst>
                <a:ext uri="{FF2B5EF4-FFF2-40B4-BE49-F238E27FC236}">
                  <a16:creationId xmlns:a16="http://schemas.microsoft.com/office/drawing/2014/main" id="{EC636694-00F5-4BBC-99EE-1CED843FEE6C}"/>
                </a:ext>
              </a:extLst>
            </p:cNvPr>
            <p:cNvGrpSpPr/>
            <p:nvPr/>
          </p:nvGrpSpPr>
          <p:grpSpPr>
            <a:xfrm>
              <a:off x="8742117" y="1704275"/>
              <a:ext cx="397192" cy="556260"/>
              <a:chOff x="8742117" y="1704275"/>
              <a:chExt cx="397192" cy="556260"/>
            </a:xfrm>
            <a:solidFill>
              <a:schemeClr val="accent1"/>
            </a:solidFill>
          </p:grpSpPr>
          <p:sp>
            <p:nvSpPr>
              <p:cNvPr id="388" name="Freeform: Shape 387">
                <a:extLst>
                  <a:ext uri="{FF2B5EF4-FFF2-40B4-BE49-F238E27FC236}">
                    <a16:creationId xmlns:a16="http://schemas.microsoft.com/office/drawing/2014/main" id="{A536BD72-C844-4B23-ABD6-31926226E489}"/>
                  </a:ext>
                </a:extLst>
              </p:cNvPr>
              <p:cNvSpPr/>
              <p:nvPr/>
            </p:nvSpPr>
            <p:spPr>
              <a:xfrm>
                <a:off x="8742117" y="1914778"/>
                <a:ext cx="396239" cy="345757"/>
              </a:xfrm>
              <a:custGeom>
                <a:avLst/>
                <a:gdLst>
                  <a:gd name="connsiteX0" fmla="*/ 396240 w 396239"/>
                  <a:gd name="connsiteY0" fmla="*/ 228600 h 345757"/>
                  <a:gd name="connsiteX1" fmla="*/ 198120 w 396239"/>
                  <a:gd name="connsiteY1" fmla="*/ 345758 h 345757"/>
                  <a:gd name="connsiteX2" fmla="*/ 0 w 396239"/>
                  <a:gd name="connsiteY2" fmla="*/ 228600 h 345757"/>
                  <a:gd name="connsiteX3" fmla="*/ 0 w 396239"/>
                  <a:gd name="connsiteY3" fmla="*/ 953 h 345757"/>
                  <a:gd name="connsiteX4" fmla="*/ 0 w 396239"/>
                  <a:gd name="connsiteY4" fmla="*/ 953 h 345757"/>
                  <a:gd name="connsiteX5" fmla="*/ 27623 w 396239"/>
                  <a:gd name="connsiteY5" fmla="*/ 53340 h 345757"/>
                  <a:gd name="connsiteX6" fmla="*/ 27623 w 396239"/>
                  <a:gd name="connsiteY6" fmla="*/ 53340 h 345757"/>
                  <a:gd name="connsiteX7" fmla="*/ 29527 w 396239"/>
                  <a:gd name="connsiteY7" fmla="*/ 55245 h 345757"/>
                  <a:gd name="connsiteX8" fmla="*/ 29527 w 396239"/>
                  <a:gd name="connsiteY8" fmla="*/ 55245 h 345757"/>
                  <a:gd name="connsiteX9" fmla="*/ 31433 w 396239"/>
                  <a:gd name="connsiteY9" fmla="*/ 57150 h 345757"/>
                  <a:gd name="connsiteX10" fmla="*/ 31433 w 396239"/>
                  <a:gd name="connsiteY10" fmla="*/ 57150 h 345757"/>
                  <a:gd name="connsiteX11" fmla="*/ 33338 w 396239"/>
                  <a:gd name="connsiteY11" fmla="*/ 59055 h 345757"/>
                  <a:gd name="connsiteX12" fmla="*/ 33338 w 396239"/>
                  <a:gd name="connsiteY12" fmla="*/ 59055 h 345757"/>
                  <a:gd name="connsiteX13" fmla="*/ 35243 w 396239"/>
                  <a:gd name="connsiteY13" fmla="*/ 60960 h 345757"/>
                  <a:gd name="connsiteX14" fmla="*/ 35243 w 396239"/>
                  <a:gd name="connsiteY14" fmla="*/ 60960 h 345757"/>
                  <a:gd name="connsiteX15" fmla="*/ 37148 w 396239"/>
                  <a:gd name="connsiteY15" fmla="*/ 62865 h 345757"/>
                  <a:gd name="connsiteX16" fmla="*/ 38100 w 396239"/>
                  <a:gd name="connsiteY16" fmla="*/ 62865 h 345757"/>
                  <a:gd name="connsiteX17" fmla="*/ 40005 w 396239"/>
                  <a:gd name="connsiteY17" fmla="*/ 64770 h 345757"/>
                  <a:gd name="connsiteX18" fmla="*/ 40958 w 396239"/>
                  <a:gd name="connsiteY18" fmla="*/ 64770 h 345757"/>
                  <a:gd name="connsiteX19" fmla="*/ 43815 w 396239"/>
                  <a:gd name="connsiteY19" fmla="*/ 66675 h 345757"/>
                  <a:gd name="connsiteX20" fmla="*/ 44768 w 396239"/>
                  <a:gd name="connsiteY20" fmla="*/ 66675 h 345757"/>
                  <a:gd name="connsiteX21" fmla="*/ 47625 w 396239"/>
                  <a:gd name="connsiteY21" fmla="*/ 68580 h 345757"/>
                  <a:gd name="connsiteX22" fmla="*/ 47625 w 396239"/>
                  <a:gd name="connsiteY22" fmla="*/ 68580 h 345757"/>
                  <a:gd name="connsiteX23" fmla="*/ 50483 w 396239"/>
                  <a:gd name="connsiteY23" fmla="*/ 70485 h 345757"/>
                  <a:gd name="connsiteX24" fmla="*/ 51435 w 396239"/>
                  <a:gd name="connsiteY24" fmla="*/ 70485 h 345757"/>
                  <a:gd name="connsiteX25" fmla="*/ 54293 w 396239"/>
                  <a:gd name="connsiteY25" fmla="*/ 72390 h 345757"/>
                  <a:gd name="connsiteX26" fmla="*/ 55245 w 396239"/>
                  <a:gd name="connsiteY26" fmla="*/ 73343 h 345757"/>
                  <a:gd name="connsiteX27" fmla="*/ 58102 w 396239"/>
                  <a:gd name="connsiteY27" fmla="*/ 75248 h 345757"/>
                  <a:gd name="connsiteX28" fmla="*/ 59055 w 396239"/>
                  <a:gd name="connsiteY28" fmla="*/ 75248 h 345757"/>
                  <a:gd name="connsiteX29" fmla="*/ 61913 w 396239"/>
                  <a:gd name="connsiteY29" fmla="*/ 77153 h 345757"/>
                  <a:gd name="connsiteX30" fmla="*/ 62865 w 396239"/>
                  <a:gd name="connsiteY30" fmla="*/ 77153 h 345757"/>
                  <a:gd name="connsiteX31" fmla="*/ 65723 w 396239"/>
                  <a:gd name="connsiteY31" fmla="*/ 79058 h 345757"/>
                  <a:gd name="connsiteX32" fmla="*/ 66675 w 396239"/>
                  <a:gd name="connsiteY32" fmla="*/ 79058 h 345757"/>
                  <a:gd name="connsiteX33" fmla="*/ 69533 w 396239"/>
                  <a:gd name="connsiteY33" fmla="*/ 80963 h 345757"/>
                  <a:gd name="connsiteX34" fmla="*/ 70485 w 396239"/>
                  <a:gd name="connsiteY34" fmla="*/ 80963 h 345757"/>
                  <a:gd name="connsiteX35" fmla="*/ 73343 w 396239"/>
                  <a:gd name="connsiteY35" fmla="*/ 81915 h 345757"/>
                  <a:gd name="connsiteX36" fmla="*/ 73343 w 396239"/>
                  <a:gd name="connsiteY36" fmla="*/ 81915 h 345757"/>
                  <a:gd name="connsiteX37" fmla="*/ 80010 w 396239"/>
                  <a:gd name="connsiteY37" fmla="*/ 84773 h 345757"/>
                  <a:gd name="connsiteX38" fmla="*/ 83820 w 396239"/>
                  <a:gd name="connsiteY38" fmla="*/ 86678 h 345757"/>
                  <a:gd name="connsiteX39" fmla="*/ 83820 w 396239"/>
                  <a:gd name="connsiteY39" fmla="*/ 86678 h 345757"/>
                  <a:gd name="connsiteX40" fmla="*/ 87630 w 396239"/>
                  <a:gd name="connsiteY40" fmla="*/ 88583 h 345757"/>
                  <a:gd name="connsiteX41" fmla="*/ 90488 w 396239"/>
                  <a:gd name="connsiteY41" fmla="*/ 89535 h 345757"/>
                  <a:gd name="connsiteX42" fmla="*/ 91440 w 396239"/>
                  <a:gd name="connsiteY42" fmla="*/ 89535 h 345757"/>
                  <a:gd name="connsiteX43" fmla="*/ 94298 w 396239"/>
                  <a:gd name="connsiteY43" fmla="*/ 90488 h 345757"/>
                  <a:gd name="connsiteX44" fmla="*/ 95250 w 396239"/>
                  <a:gd name="connsiteY44" fmla="*/ 91440 h 345757"/>
                  <a:gd name="connsiteX45" fmla="*/ 98108 w 396239"/>
                  <a:gd name="connsiteY45" fmla="*/ 92393 h 345757"/>
                  <a:gd name="connsiteX46" fmla="*/ 100013 w 396239"/>
                  <a:gd name="connsiteY46" fmla="*/ 93345 h 345757"/>
                  <a:gd name="connsiteX47" fmla="*/ 101918 w 396239"/>
                  <a:gd name="connsiteY47" fmla="*/ 94298 h 345757"/>
                  <a:gd name="connsiteX48" fmla="*/ 103823 w 396239"/>
                  <a:gd name="connsiteY48" fmla="*/ 95250 h 345757"/>
                  <a:gd name="connsiteX49" fmla="*/ 105727 w 396239"/>
                  <a:gd name="connsiteY49" fmla="*/ 96203 h 345757"/>
                  <a:gd name="connsiteX50" fmla="*/ 107633 w 396239"/>
                  <a:gd name="connsiteY50" fmla="*/ 97155 h 345757"/>
                  <a:gd name="connsiteX51" fmla="*/ 109538 w 396239"/>
                  <a:gd name="connsiteY51" fmla="*/ 98108 h 345757"/>
                  <a:gd name="connsiteX52" fmla="*/ 111443 w 396239"/>
                  <a:gd name="connsiteY52" fmla="*/ 99060 h 345757"/>
                  <a:gd name="connsiteX53" fmla="*/ 113348 w 396239"/>
                  <a:gd name="connsiteY53" fmla="*/ 100013 h 345757"/>
                  <a:gd name="connsiteX54" fmla="*/ 115252 w 396239"/>
                  <a:gd name="connsiteY54" fmla="*/ 100965 h 345757"/>
                  <a:gd name="connsiteX55" fmla="*/ 117158 w 396239"/>
                  <a:gd name="connsiteY55" fmla="*/ 101918 h 345757"/>
                  <a:gd name="connsiteX56" fmla="*/ 120015 w 396239"/>
                  <a:gd name="connsiteY56" fmla="*/ 102870 h 345757"/>
                  <a:gd name="connsiteX57" fmla="*/ 121920 w 396239"/>
                  <a:gd name="connsiteY57" fmla="*/ 102870 h 345757"/>
                  <a:gd name="connsiteX58" fmla="*/ 123825 w 396239"/>
                  <a:gd name="connsiteY58" fmla="*/ 103823 h 345757"/>
                  <a:gd name="connsiteX59" fmla="*/ 125730 w 396239"/>
                  <a:gd name="connsiteY59" fmla="*/ 104775 h 345757"/>
                  <a:gd name="connsiteX60" fmla="*/ 127635 w 396239"/>
                  <a:gd name="connsiteY60" fmla="*/ 105728 h 345757"/>
                  <a:gd name="connsiteX61" fmla="*/ 129540 w 396239"/>
                  <a:gd name="connsiteY61" fmla="*/ 105728 h 345757"/>
                  <a:gd name="connsiteX62" fmla="*/ 132398 w 396239"/>
                  <a:gd name="connsiteY62" fmla="*/ 106680 h 345757"/>
                  <a:gd name="connsiteX63" fmla="*/ 134302 w 396239"/>
                  <a:gd name="connsiteY63" fmla="*/ 106680 h 345757"/>
                  <a:gd name="connsiteX64" fmla="*/ 137160 w 396239"/>
                  <a:gd name="connsiteY64" fmla="*/ 107633 h 345757"/>
                  <a:gd name="connsiteX65" fmla="*/ 139065 w 396239"/>
                  <a:gd name="connsiteY65" fmla="*/ 107633 h 345757"/>
                  <a:gd name="connsiteX66" fmla="*/ 141923 w 396239"/>
                  <a:gd name="connsiteY66" fmla="*/ 108585 h 345757"/>
                  <a:gd name="connsiteX67" fmla="*/ 143827 w 396239"/>
                  <a:gd name="connsiteY67" fmla="*/ 108585 h 345757"/>
                  <a:gd name="connsiteX68" fmla="*/ 146685 w 396239"/>
                  <a:gd name="connsiteY68" fmla="*/ 108585 h 345757"/>
                  <a:gd name="connsiteX69" fmla="*/ 148590 w 396239"/>
                  <a:gd name="connsiteY69" fmla="*/ 108585 h 345757"/>
                  <a:gd name="connsiteX70" fmla="*/ 151448 w 396239"/>
                  <a:gd name="connsiteY70" fmla="*/ 108585 h 345757"/>
                  <a:gd name="connsiteX71" fmla="*/ 153352 w 396239"/>
                  <a:gd name="connsiteY71" fmla="*/ 108585 h 345757"/>
                  <a:gd name="connsiteX72" fmla="*/ 156210 w 396239"/>
                  <a:gd name="connsiteY72" fmla="*/ 108585 h 345757"/>
                  <a:gd name="connsiteX73" fmla="*/ 158115 w 396239"/>
                  <a:gd name="connsiteY73" fmla="*/ 108585 h 345757"/>
                  <a:gd name="connsiteX74" fmla="*/ 160973 w 396239"/>
                  <a:gd name="connsiteY74" fmla="*/ 108585 h 345757"/>
                  <a:gd name="connsiteX75" fmla="*/ 162877 w 396239"/>
                  <a:gd name="connsiteY75" fmla="*/ 108585 h 345757"/>
                  <a:gd name="connsiteX76" fmla="*/ 165735 w 396239"/>
                  <a:gd name="connsiteY76" fmla="*/ 108585 h 345757"/>
                  <a:gd name="connsiteX77" fmla="*/ 167640 w 396239"/>
                  <a:gd name="connsiteY77" fmla="*/ 108585 h 345757"/>
                  <a:gd name="connsiteX78" fmla="*/ 171450 w 396239"/>
                  <a:gd name="connsiteY78" fmla="*/ 108585 h 345757"/>
                  <a:gd name="connsiteX79" fmla="*/ 172402 w 396239"/>
                  <a:gd name="connsiteY79" fmla="*/ 108585 h 345757"/>
                  <a:gd name="connsiteX80" fmla="*/ 176213 w 396239"/>
                  <a:gd name="connsiteY80" fmla="*/ 108585 h 345757"/>
                  <a:gd name="connsiteX81" fmla="*/ 177165 w 396239"/>
                  <a:gd name="connsiteY81" fmla="*/ 108585 h 345757"/>
                  <a:gd name="connsiteX82" fmla="*/ 180975 w 396239"/>
                  <a:gd name="connsiteY82" fmla="*/ 108585 h 345757"/>
                  <a:gd name="connsiteX83" fmla="*/ 182880 w 396239"/>
                  <a:gd name="connsiteY83" fmla="*/ 108585 h 345757"/>
                  <a:gd name="connsiteX84" fmla="*/ 186690 w 396239"/>
                  <a:gd name="connsiteY84" fmla="*/ 108585 h 345757"/>
                  <a:gd name="connsiteX85" fmla="*/ 187643 w 396239"/>
                  <a:gd name="connsiteY85" fmla="*/ 108585 h 345757"/>
                  <a:gd name="connsiteX86" fmla="*/ 192405 w 396239"/>
                  <a:gd name="connsiteY86" fmla="*/ 108585 h 345757"/>
                  <a:gd name="connsiteX87" fmla="*/ 193358 w 396239"/>
                  <a:gd name="connsiteY87" fmla="*/ 108585 h 345757"/>
                  <a:gd name="connsiteX88" fmla="*/ 198120 w 396239"/>
                  <a:gd name="connsiteY88" fmla="*/ 108585 h 345757"/>
                  <a:gd name="connsiteX89" fmla="*/ 202883 w 396239"/>
                  <a:gd name="connsiteY89" fmla="*/ 108585 h 345757"/>
                  <a:gd name="connsiteX90" fmla="*/ 203835 w 396239"/>
                  <a:gd name="connsiteY90" fmla="*/ 108585 h 345757"/>
                  <a:gd name="connsiteX91" fmla="*/ 208598 w 396239"/>
                  <a:gd name="connsiteY91" fmla="*/ 108585 h 345757"/>
                  <a:gd name="connsiteX92" fmla="*/ 210502 w 396239"/>
                  <a:gd name="connsiteY92" fmla="*/ 108585 h 345757"/>
                  <a:gd name="connsiteX93" fmla="*/ 213360 w 396239"/>
                  <a:gd name="connsiteY93" fmla="*/ 108585 h 345757"/>
                  <a:gd name="connsiteX94" fmla="*/ 215265 w 396239"/>
                  <a:gd name="connsiteY94" fmla="*/ 108585 h 345757"/>
                  <a:gd name="connsiteX95" fmla="*/ 218123 w 396239"/>
                  <a:gd name="connsiteY95" fmla="*/ 108585 h 345757"/>
                  <a:gd name="connsiteX96" fmla="*/ 220980 w 396239"/>
                  <a:gd name="connsiteY96" fmla="*/ 108585 h 345757"/>
                  <a:gd name="connsiteX97" fmla="*/ 222885 w 396239"/>
                  <a:gd name="connsiteY97" fmla="*/ 108585 h 345757"/>
                  <a:gd name="connsiteX98" fmla="*/ 396240 w 396239"/>
                  <a:gd name="connsiteY98" fmla="*/ 0 h 345757"/>
                  <a:gd name="connsiteX99" fmla="*/ 396240 w 396239"/>
                  <a:gd name="connsiteY99" fmla="*/ 228600 h 345757"/>
                  <a:gd name="connsiteX100" fmla="*/ 396240 w 396239"/>
                  <a:gd name="connsiteY100" fmla="*/ 228600 h 345757"/>
                  <a:gd name="connsiteX101" fmla="*/ 73343 w 396239"/>
                  <a:gd name="connsiteY101" fmla="*/ 84773 h 345757"/>
                  <a:gd name="connsiteX102" fmla="*/ 80010 w 396239"/>
                  <a:gd name="connsiteY102" fmla="*/ 87630 h 345757"/>
                  <a:gd name="connsiteX103" fmla="*/ 73343 w 396239"/>
                  <a:gd name="connsiteY103" fmla="*/ 84773 h 345757"/>
                  <a:gd name="connsiteX104" fmla="*/ 73343 w 396239"/>
                  <a:gd name="connsiteY104" fmla="*/ 84773 h 345757"/>
                  <a:gd name="connsiteX105" fmla="*/ 87630 w 396239"/>
                  <a:gd name="connsiteY105" fmla="*/ 90488 h 345757"/>
                  <a:gd name="connsiteX106" fmla="*/ 90488 w 396239"/>
                  <a:gd name="connsiteY106" fmla="*/ 91440 h 345757"/>
                  <a:gd name="connsiteX107" fmla="*/ 87630 w 396239"/>
                  <a:gd name="connsiteY107" fmla="*/ 90488 h 3457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</a:cxnLst>
                <a:rect l="l" t="t" r="r" b="b"/>
                <a:pathLst>
                  <a:path w="396239" h="345757">
                    <a:moveTo>
                      <a:pt x="396240" y="228600"/>
                    </a:moveTo>
                    <a:cubicBezTo>
                      <a:pt x="396240" y="293370"/>
                      <a:pt x="307658" y="345758"/>
                      <a:pt x="198120" y="345758"/>
                    </a:cubicBezTo>
                    <a:cubicBezTo>
                      <a:pt x="88583" y="345758"/>
                      <a:pt x="0" y="293370"/>
                      <a:pt x="0" y="228600"/>
                    </a:cubicBezTo>
                    <a:lnTo>
                      <a:pt x="0" y="953"/>
                    </a:lnTo>
                    <a:lnTo>
                      <a:pt x="0" y="953"/>
                    </a:lnTo>
                    <a:cubicBezTo>
                      <a:pt x="1905" y="20003"/>
                      <a:pt x="11430" y="38100"/>
                      <a:pt x="27623" y="53340"/>
                    </a:cubicBezTo>
                    <a:lnTo>
                      <a:pt x="27623" y="53340"/>
                    </a:lnTo>
                    <a:cubicBezTo>
                      <a:pt x="28575" y="54293"/>
                      <a:pt x="29527" y="55245"/>
                      <a:pt x="29527" y="55245"/>
                    </a:cubicBezTo>
                    <a:lnTo>
                      <a:pt x="29527" y="55245"/>
                    </a:lnTo>
                    <a:cubicBezTo>
                      <a:pt x="30480" y="56198"/>
                      <a:pt x="31433" y="56198"/>
                      <a:pt x="31433" y="57150"/>
                    </a:cubicBezTo>
                    <a:lnTo>
                      <a:pt x="31433" y="57150"/>
                    </a:lnTo>
                    <a:cubicBezTo>
                      <a:pt x="32385" y="58103"/>
                      <a:pt x="33338" y="58103"/>
                      <a:pt x="33338" y="59055"/>
                    </a:cubicBezTo>
                    <a:lnTo>
                      <a:pt x="33338" y="59055"/>
                    </a:lnTo>
                    <a:cubicBezTo>
                      <a:pt x="34290" y="60008"/>
                      <a:pt x="35243" y="60008"/>
                      <a:pt x="35243" y="60960"/>
                    </a:cubicBezTo>
                    <a:lnTo>
                      <a:pt x="35243" y="60960"/>
                    </a:lnTo>
                    <a:cubicBezTo>
                      <a:pt x="36195" y="61913"/>
                      <a:pt x="37148" y="61913"/>
                      <a:pt x="37148" y="62865"/>
                    </a:cubicBezTo>
                    <a:lnTo>
                      <a:pt x="38100" y="62865"/>
                    </a:lnTo>
                    <a:cubicBezTo>
                      <a:pt x="39052" y="63818"/>
                      <a:pt x="40005" y="63818"/>
                      <a:pt x="40005" y="64770"/>
                    </a:cubicBezTo>
                    <a:lnTo>
                      <a:pt x="40958" y="64770"/>
                    </a:lnTo>
                    <a:cubicBezTo>
                      <a:pt x="41910" y="65723"/>
                      <a:pt x="42863" y="65723"/>
                      <a:pt x="43815" y="66675"/>
                    </a:cubicBezTo>
                    <a:lnTo>
                      <a:pt x="44768" y="66675"/>
                    </a:lnTo>
                    <a:cubicBezTo>
                      <a:pt x="45720" y="67628"/>
                      <a:pt x="46673" y="67628"/>
                      <a:pt x="47625" y="68580"/>
                    </a:cubicBezTo>
                    <a:lnTo>
                      <a:pt x="47625" y="68580"/>
                    </a:lnTo>
                    <a:cubicBezTo>
                      <a:pt x="48577" y="69533"/>
                      <a:pt x="49530" y="69533"/>
                      <a:pt x="50483" y="70485"/>
                    </a:cubicBezTo>
                    <a:lnTo>
                      <a:pt x="51435" y="70485"/>
                    </a:lnTo>
                    <a:cubicBezTo>
                      <a:pt x="52388" y="71438"/>
                      <a:pt x="53340" y="71438"/>
                      <a:pt x="54293" y="72390"/>
                    </a:cubicBezTo>
                    <a:lnTo>
                      <a:pt x="55245" y="73343"/>
                    </a:lnTo>
                    <a:cubicBezTo>
                      <a:pt x="56198" y="74295"/>
                      <a:pt x="57150" y="74295"/>
                      <a:pt x="58102" y="75248"/>
                    </a:cubicBezTo>
                    <a:lnTo>
                      <a:pt x="59055" y="75248"/>
                    </a:lnTo>
                    <a:cubicBezTo>
                      <a:pt x="60008" y="76200"/>
                      <a:pt x="60960" y="76200"/>
                      <a:pt x="61913" y="77153"/>
                    </a:cubicBezTo>
                    <a:lnTo>
                      <a:pt x="62865" y="77153"/>
                    </a:lnTo>
                    <a:cubicBezTo>
                      <a:pt x="63818" y="78105"/>
                      <a:pt x="64770" y="78105"/>
                      <a:pt x="65723" y="79058"/>
                    </a:cubicBezTo>
                    <a:lnTo>
                      <a:pt x="66675" y="79058"/>
                    </a:lnTo>
                    <a:cubicBezTo>
                      <a:pt x="67627" y="80010"/>
                      <a:pt x="68580" y="80010"/>
                      <a:pt x="69533" y="80963"/>
                    </a:cubicBezTo>
                    <a:lnTo>
                      <a:pt x="70485" y="80963"/>
                    </a:lnTo>
                    <a:cubicBezTo>
                      <a:pt x="71438" y="80963"/>
                      <a:pt x="72390" y="81915"/>
                      <a:pt x="73343" y="81915"/>
                    </a:cubicBezTo>
                    <a:lnTo>
                      <a:pt x="73343" y="81915"/>
                    </a:lnTo>
                    <a:cubicBezTo>
                      <a:pt x="75248" y="82868"/>
                      <a:pt x="78105" y="83820"/>
                      <a:pt x="80010" y="84773"/>
                    </a:cubicBezTo>
                    <a:cubicBezTo>
                      <a:pt x="80963" y="85725"/>
                      <a:pt x="82868" y="85725"/>
                      <a:pt x="83820" y="86678"/>
                    </a:cubicBezTo>
                    <a:lnTo>
                      <a:pt x="83820" y="86678"/>
                    </a:lnTo>
                    <a:cubicBezTo>
                      <a:pt x="84773" y="87630"/>
                      <a:pt x="86677" y="87630"/>
                      <a:pt x="87630" y="88583"/>
                    </a:cubicBezTo>
                    <a:cubicBezTo>
                      <a:pt x="88583" y="88583"/>
                      <a:pt x="89535" y="89535"/>
                      <a:pt x="90488" y="89535"/>
                    </a:cubicBezTo>
                    <a:lnTo>
                      <a:pt x="91440" y="89535"/>
                    </a:lnTo>
                    <a:cubicBezTo>
                      <a:pt x="92393" y="89535"/>
                      <a:pt x="93345" y="90488"/>
                      <a:pt x="94298" y="90488"/>
                    </a:cubicBezTo>
                    <a:lnTo>
                      <a:pt x="95250" y="91440"/>
                    </a:lnTo>
                    <a:cubicBezTo>
                      <a:pt x="96202" y="91440"/>
                      <a:pt x="97155" y="92393"/>
                      <a:pt x="98108" y="92393"/>
                    </a:cubicBezTo>
                    <a:lnTo>
                      <a:pt x="100013" y="93345"/>
                    </a:lnTo>
                    <a:cubicBezTo>
                      <a:pt x="100965" y="93345"/>
                      <a:pt x="101918" y="94298"/>
                      <a:pt x="101918" y="94298"/>
                    </a:cubicBezTo>
                    <a:lnTo>
                      <a:pt x="103823" y="95250"/>
                    </a:lnTo>
                    <a:lnTo>
                      <a:pt x="105727" y="96203"/>
                    </a:lnTo>
                    <a:lnTo>
                      <a:pt x="107633" y="97155"/>
                    </a:lnTo>
                    <a:lnTo>
                      <a:pt x="109538" y="98108"/>
                    </a:lnTo>
                    <a:lnTo>
                      <a:pt x="111443" y="99060"/>
                    </a:lnTo>
                    <a:lnTo>
                      <a:pt x="113348" y="100013"/>
                    </a:lnTo>
                    <a:lnTo>
                      <a:pt x="115252" y="100965"/>
                    </a:lnTo>
                    <a:lnTo>
                      <a:pt x="117158" y="101918"/>
                    </a:lnTo>
                    <a:lnTo>
                      <a:pt x="120015" y="102870"/>
                    </a:lnTo>
                    <a:lnTo>
                      <a:pt x="121920" y="102870"/>
                    </a:lnTo>
                    <a:lnTo>
                      <a:pt x="123825" y="103823"/>
                    </a:lnTo>
                    <a:lnTo>
                      <a:pt x="125730" y="104775"/>
                    </a:lnTo>
                    <a:lnTo>
                      <a:pt x="127635" y="105728"/>
                    </a:lnTo>
                    <a:lnTo>
                      <a:pt x="129540" y="105728"/>
                    </a:lnTo>
                    <a:lnTo>
                      <a:pt x="132398" y="106680"/>
                    </a:lnTo>
                    <a:lnTo>
                      <a:pt x="134302" y="106680"/>
                    </a:lnTo>
                    <a:lnTo>
                      <a:pt x="137160" y="107633"/>
                    </a:lnTo>
                    <a:lnTo>
                      <a:pt x="139065" y="107633"/>
                    </a:lnTo>
                    <a:lnTo>
                      <a:pt x="141923" y="108585"/>
                    </a:lnTo>
                    <a:lnTo>
                      <a:pt x="143827" y="108585"/>
                    </a:lnTo>
                    <a:lnTo>
                      <a:pt x="146685" y="108585"/>
                    </a:lnTo>
                    <a:lnTo>
                      <a:pt x="148590" y="108585"/>
                    </a:lnTo>
                    <a:lnTo>
                      <a:pt x="151448" y="108585"/>
                    </a:lnTo>
                    <a:lnTo>
                      <a:pt x="153352" y="108585"/>
                    </a:lnTo>
                    <a:cubicBezTo>
                      <a:pt x="154305" y="108585"/>
                      <a:pt x="155258" y="108585"/>
                      <a:pt x="156210" y="108585"/>
                    </a:cubicBezTo>
                    <a:lnTo>
                      <a:pt x="158115" y="108585"/>
                    </a:lnTo>
                    <a:cubicBezTo>
                      <a:pt x="159068" y="108585"/>
                      <a:pt x="160020" y="108585"/>
                      <a:pt x="160973" y="108585"/>
                    </a:cubicBezTo>
                    <a:lnTo>
                      <a:pt x="162877" y="108585"/>
                    </a:lnTo>
                    <a:lnTo>
                      <a:pt x="165735" y="108585"/>
                    </a:lnTo>
                    <a:lnTo>
                      <a:pt x="167640" y="108585"/>
                    </a:lnTo>
                    <a:cubicBezTo>
                      <a:pt x="168593" y="108585"/>
                      <a:pt x="169545" y="108585"/>
                      <a:pt x="171450" y="108585"/>
                    </a:cubicBezTo>
                    <a:lnTo>
                      <a:pt x="172402" y="108585"/>
                    </a:lnTo>
                    <a:cubicBezTo>
                      <a:pt x="173355" y="108585"/>
                      <a:pt x="175260" y="108585"/>
                      <a:pt x="176213" y="108585"/>
                    </a:cubicBezTo>
                    <a:lnTo>
                      <a:pt x="177165" y="108585"/>
                    </a:lnTo>
                    <a:cubicBezTo>
                      <a:pt x="178118" y="108585"/>
                      <a:pt x="180023" y="108585"/>
                      <a:pt x="180975" y="108585"/>
                    </a:cubicBezTo>
                    <a:lnTo>
                      <a:pt x="182880" y="108585"/>
                    </a:lnTo>
                    <a:cubicBezTo>
                      <a:pt x="183833" y="108585"/>
                      <a:pt x="185738" y="108585"/>
                      <a:pt x="186690" y="108585"/>
                    </a:cubicBezTo>
                    <a:lnTo>
                      <a:pt x="187643" y="108585"/>
                    </a:lnTo>
                    <a:cubicBezTo>
                      <a:pt x="189548" y="108585"/>
                      <a:pt x="190500" y="108585"/>
                      <a:pt x="192405" y="108585"/>
                    </a:cubicBezTo>
                    <a:lnTo>
                      <a:pt x="193358" y="108585"/>
                    </a:lnTo>
                    <a:cubicBezTo>
                      <a:pt x="195263" y="108585"/>
                      <a:pt x="197168" y="108585"/>
                      <a:pt x="198120" y="108585"/>
                    </a:cubicBezTo>
                    <a:cubicBezTo>
                      <a:pt x="199073" y="108585"/>
                      <a:pt x="201930" y="108585"/>
                      <a:pt x="202883" y="108585"/>
                    </a:cubicBezTo>
                    <a:lnTo>
                      <a:pt x="203835" y="108585"/>
                    </a:lnTo>
                    <a:cubicBezTo>
                      <a:pt x="205740" y="108585"/>
                      <a:pt x="206693" y="108585"/>
                      <a:pt x="208598" y="108585"/>
                    </a:cubicBezTo>
                    <a:lnTo>
                      <a:pt x="210502" y="108585"/>
                    </a:lnTo>
                    <a:cubicBezTo>
                      <a:pt x="211455" y="108585"/>
                      <a:pt x="212408" y="108585"/>
                      <a:pt x="213360" y="108585"/>
                    </a:cubicBezTo>
                    <a:lnTo>
                      <a:pt x="215265" y="108585"/>
                    </a:lnTo>
                    <a:lnTo>
                      <a:pt x="218123" y="108585"/>
                    </a:lnTo>
                    <a:cubicBezTo>
                      <a:pt x="219075" y="108585"/>
                      <a:pt x="220027" y="108585"/>
                      <a:pt x="220980" y="108585"/>
                    </a:cubicBezTo>
                    <a:lnTo>
                      <a:pt x="222885" y="108585"/>
                    </a:lnTo>
                    <a:cubicBezTo>
                      <a:pt x="317183" y="101918"/>
                      <a:pt x="390525" y="56198"/>
                      <a:pt x="396240" y="0"/>
                    </a:cubicBezTo>
                    <a:lnTo>
                      <a:pt x="396240" y="228600"/>
                    </a:lnTo>
                    <a:lnTo>
                      <a:pt x="396240" y="228600"/>
                    </a:lnTo>
                    <a:close/>
                    <a:moveTo>
                      <a:pt x="73343" y="84773"/>
                    </a:moveTo>
                    <a:cubicBezTo>
                      <a:pt x="75248" y="85725"/>
                      <a:pt x="78105" y="86678"/>
                      <a:pt x="80010" y="87630"/>
                    </a:cubicBezTo>
                    <a:lnTo>
                      <a:pt x="73343" y="84773"/>
                    </a:lnTo>
                    <a:lnTo>
                      <a:pt x="73343" y="84773"/>
                    </a:lnTo>
                    <a:close/>
                    <a:moveTo>
                      <a:pt x="87630" y="90488"/>
                    </a:moveTo>
                    <a:cubicBezTo>
                      <a:pt x="88583" y="90488"/>
                      <a:pt x="89535" y="91440"/>
                      <a:pt x="90488" y="91440"/>
                    </a:cubicBezTo>
                    <a:lnTo>
                      <a:pt x="87630" y="90488"/>
                    </a:lnTo>
                    <a:close/>
                  </a:path>
                </a:pathLst>
              </a:custGeom>
              <a:solidFill>
                <a:srgbClr val="E492B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9" name="Freeform: Shape 388">
                <a:extLst>
                  <a:ext uri="{FF2B5EF4-FFF2-40B4-BE49-F238E27FC236}">
                    <a16:creationId xmlns:a16="http://schemas.microsoft.com/office/drawing/2014/main" id="{0C1DB3E9-72BD-4818-A07D-E59D9B76A3B0}"/>
                  </a:ext>
                </a:extLst>
              </p:cNvPr>
              <p:cNvSpPr/>
              <p:nvPr/>
            </p:nvSpPr>
            <p:spPr>
              <a:xfrm>
                <a:off x="8848797" y="1981453"/>
                <a:ext cx="289559" cy="216827"/>
              </a:xfrm>
              <a:custGeom>
                <a:avLst/>
                <a:gdLst>
                  <a:gd name="connsiteX0" fmla="*/ 289560 w 289559"/>
                  <a:gd name="connsiteY0" fmla="*/ 0 h 216827"/>
                  <a:gd name="connsiteX1" fmla="*/ 0 w 289559"/>
                  <a:gd name="connsiteY1" fmla="*/ 66675 h 216827"/>
                  <a:gd name="connsiteX2" fmla="*/ 0 w 289559"/>
                  <a:gd name="connsiteY2" fmla="*/ 200025 h 216827"/>
                  <a:gd name="connsiteX3" fmla="*/ 289560 w 289559"/>
                  <a:gd name="connsiteY3" fmla="*/ 141923 h 216827"/>
                  <a:gd name="connsiteX4" fmla="*/ 289560 w 289559"/>
                  <a:gd name="connsiteY4" fmla="*/ 0 h 2168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9559" h="216827">
                    <a:moveTo>
                      <a:pt x="289560" y="0"/>
                    </a:moveTo>
                    <a:cubicBezTo>
                      <a:pt x="232410" y="93345"/>
                      <a:pt x="74295" y="91440"/>
                      <a:pt x="0" y="66675"/>
                    </a:cubicBezTo>
                    <a:lnTo>
                      <a:pt x="0" y="200025"/>
                    </a:lnTo>
                    <a:cubicBezTo>
                      <a:pt x="97155" y="237173"/>
                      <a:pt x="216217" y="210503"/>
                      <a:pt x="289560" y="141923"/>
                    </a:cubicBezTo>
                    <a:lnTo>
                      <a:pt x="289560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90" name="Freeform: Shape 389">
                <a:extLst>
                  <a:ext uri="{FF2B5EF4-FFF2-40B4-BE49-F238E27FC236}">
                    <a16:creationId xmlns:a16="http://schemas.microsoft.com/office/drawing/2014/main" id="{4C9B8E3B-0E74-428D-81D4-0D06DA4140C9}"/>
                  </a:ext>
                </a:extLst>
              </p:cNvPr>
              <p:cNvSpPr/>
              <p:nvPr/>
            </p:nvSpPr>
            <p:spPr>
              <a:xfrm>
                <a:off x="8743069" y="1897633"/>
                <a:ext cx="396240" cy="127635"/>
              </a:xfrm>
              <a:custGeom>
                <a:avLst/>
                <a:gdLst>
                  <a:gd name="connsiteX0" fmla="*/ 396240 w 396240"/>
                  <a:gd name="connsiteY0" fmla="*/ 0 h 127635"/>
                  <a:gd name="connsiteX1" fmla="*/ 396240 w 396240"/>
                  <a:gd name="connsiteY1" fmla="*/ 10477 h 127635"/>
                  <a:gd name="connsiteX2" fmla="*/ 198120 w 396240"/>
                  <a:gd name="connsiteY2" fmla="*/ 127635 h 127635"/>
                  <a:gd name="connsiteX3" fmla="*/ 0 w 396240"/>
                  <a:gd name="connsiteY3" fmla="*/ 10477 h 127635"/>
                  <a:gd name="connsiteX4" fmla="*/ 0 w 396240"/>
                  <a:gd name="connsiteY4" fmla="*/ 0 h 127635"/>
                  <a:gd name="connsiteX5" fmla="*/ 198120 w 396240"/>
                  <a:gd name="connsiteY5" fmla="*/ 117157 h 127635"/>
                  <a:gd name="connsiteX6" fmla="*/ 396240 w 396240"/>
                  <a:gd name="connsiteY6" fmla="*/ 0 h 1276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96240" h="127635">
                    <a:moveTo>
                      <a:pt x="396240" y="0"/>
                    </a:moveTo>
                    <a:lnTo>
                      <a:pt x="396240" y="10477"/>
                    </a:lnTo>
                    <a:cubicBezTo>
                      <a:pt x="396240" y="75248"/>
                      <a:pt x="307658" y="127635"/>
                      <a:pt x="198120" y="127635"/>
                    </a:cubicBezTo>
                    <a:cubicBezTo>
                      <a:pt x="88583" y="127635"/>
                      <a:pt x="0" y="75248"/>
                      <a:pt x="0" y="10477"/>
                    </a:cubicBezTo>
                    <a:lnTo>
                      <a:pt x="0" y="0"/>
                    </a:lnTo>
                    <a:cubicBezTo>
                      <a:pt x="0" y="64770"/>
                      <a:pt x="88583" y="117157"/>
                      <a:pt x="198120" y="117157"/>
                    </a:cubicBezTo>
                    <a:cubicBezTo>
                      <a:pt x="306705" y="117157"/>
                      <a:pt x="396240" y="64770"/>
                      <a:pt x="396240" y="0"/>
                    </a:cubicBezTo>
                    <a:close/>
                  </a:path>
                </a:pathLst>
              </a:custGeom>
              <a:solidFill>
                <a:srgbClr val="A3538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91" name="Freeform: Shape 390">
                <a:extLst>
                  <a:ext uri="{FF2B5EF4-FFF2-40B4-BE49-F238E27FC236}">
                    <a16:creationId xmlns:a16="http://schemas.microsoft.com/office/drawing/2014/main" id="{7104B586-82D2-4DAB-B8FA-3631B3EC1D81}"/>
                  </a:ext>
                </a:extLst>
              </p:cNvPr>
              <p:cNvSpPr/>
              <p:nvPr/>
            </p:nvSpPr>
            <p:spPr>
              <a:xfrm>
                <a:off x="8743069" y="1810956"/>
                <a:ext cx="396240" cy="203834"/>
              </a:xfrm>
              <a:custGeom>
                <a:avLst/>
                <a:gdLst>
                  <a:gd name="connsiteX0" fmla="*/ 396240 w 396240"/>
                  <a:gd name="connsiteY0" fmla="*/ 0 h 203834"/>
                  <a:gd name="connsiteX1" fmla="*/ 396240 w 396240"/>
                  <a:gd name="connsiteY1" fmla="*/ 86677 h 203834"/>
                  <a:gd name="connsiteX2" fmla="*/ 198120 w 396240"/>
                  <a:gd name="connsiteY2" fmla="*/ 203835 h 203834"/>
                  <a:gd name="connsiteX3" fmla="*/ 0 w 396240"/>
                  <a:gd name="connsiteY3" fmla="*/ 86677 h 203834"/>
                  <a:gd name="connsiteX4" fmla="*/ 0 w 396240"/>
                  <a:gd name="connsiteY4" fmla="*/ 0 h 203834"/>
                  <a:gd name="connsiteX5" fmla="*/ 198120 w 396240"/>
                  <a:gd name="connsiteY5" fmla="*/ 117157 h 203834"/>
                  <a:gd name="connsiteX6" fmla="*/ 396240 w 396240"/>
                  <a:gd name="connsiteY6" fmla="*/ 0 h 2038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96240" h="203834">
                    <a:moveTo>
                      <a:pt x="396240" y="0"/>
                    </a:moveTo>
                    <a:lnTo>
                      <a:pt x="396240" y="86677"/>
                    </a:lnTo>
                    <a:cubicBezTo>
                      <a:pt x="396240" y="151447"/>
                      <a:pt x="307658" y="203835"/>
                      <a:pt x="198120" y="203835"/>
                    </a:cubicBezTo>
                    <a:cubicBezTo>
                      <a:pt x="88583" y="203835"/>
                      <a:pt x="0" y="151447"/>
                      <a:pt x="0" y="86677"/>
                    </a:cubicBezTo>
                    <a:lnTo>
                      <a:pt x="0" y="0"/>
                    </a:lnTo>
                    <a:cubicBezTo>
                      <a:pt x="0" y="64770"/>
                      <a:pt x="88583" y="117157"/>
                      <a:pt x="198120" y="117157"/>
                    </a:cubicBezTo>
                    <a:cubicBezTo>
                      <a:pt x="306705" y="117157"/>
                      <a:pt x="396240" y="64770"/>
                      <a:pt x="396240" y="0"/>
                    </a:cubicBezTo>
                    <a:close/>
                  </a:path>
                </a:pathLst>
              </a:custGeom>
              <a:solidFill>
                <a:srgbClr val="E492B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92" name="Freeform: Shape 391">
                <a:extLst>
                  <a:ext uri="{FF2B5EF4-FFF2-40B4-BE49-F238E27FC236}">
                    <a16:creationId xmlns:a16="http://schemas.microsoft.com/office/drawing/2014/main" id="{D3C5D83D-108A-46FF-A46A-573B53205097}"/>
                  </a:ext>
                </a:extLst>
              </p:cNvPr>
              <p:cNvSpPr/>
              <p:nvPr/>
            </p:nvSpPr>
            <p:spPr>
              <a:xfrm>
                <a:off x="8742117" y="1704275"/>
                <a:ext cx="396239" cy="234314"/>
              </a:xfrm>
              <a:custGeom>
                <a:avLst/>
                <a:gdLst>
                  <a:gd name="connsiteX0" fmla="*/ 198120 w 396239"/>
                  <a:gd name="connsiteY0" fmla="*/ 234315 h 234314"/>
                  <a:gd name="connsiteX1" fmla="*/ 396240 w 396239"/>
                  <a:gd name="connsiteY1" fmla="*/ 117158 h 234314"/>
                  <a:gd name="connsiteX2" fmla="*/ 198120 w 396239"/>
                  <a:gd name="connsiteY2" fmla="*/ 0 h 234314"/>
                  <a:gd name="connsiteX3" fmla="*/ 0 w 396239"/>
                  <a:gd name="connsiteY3" fmla="*/ 117158 h 234314"/>
                  <a:gd name="connsiteX4" fmla="*/ 198120 w 396239"/>
                  <a:gd name="connsiteY4" fmla="*/ 234315 h 2343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96239" h="234314">
                    <a:moveTo>
                      <a:pt x="198120" y="234315"/>
                    </a:moveTo>
                    <a:cubicBezTo>
                      <a:pt x="307658" y="234315"/>
                      <a:pt x="396240" y="181927"/>
                      <a:pt x="396240" y="117158"/>
                    </a:cubicBezTo>
                    <a:cubicBezTo>
                      <a:pt x="396240" y="52388"/>
                      <a:pt x="307658" y="0"/>
                      <a:pt x="198120" y="0"/>
                    </a:cubicBezTo>
                    <a:cubicBezTo>
                      <a:pt x="88583" y="0"/>
                      <a:pt x="0" y="52388"/>
                      <a:pt x="0" y="117158"/>
                    </a:cubicBezTo>
                    <a:cubicBezTo>
                      <a:pt x="0" y="181927"/>
                      <a:pt x="89535" y="234315"/>
                      <a:pt x="198120" y="234315"/>
                    </a:cubicBezTo>
                    <a:close/>
                  </a:path>
                </a:pathLst>
              </a:custGeom>
              <a:solidFill>
                <a:srgbClr val="EFA8C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93" name="Freeform: Shape 392">
                <a:extLst>
                  <a:ext uri="{FF2B5EF4-FFF2-40B4-BE49-F238E27FC236}">
                    <a16:creationId xmlns:a16="http://schemas.microsoft.com/office/drawing/2014/main" id="{53B34618-7F5B-4D0C-A982-CDD97FDC2E9C}"/>
                  </a:ext>
                </a:extLst>
              </p:cNvPr>
              <p:cNvSpPr/>
              <p:nvPr/>
            </p:nvSpPr>
            <p:spPr>
              <a:xfrm>
                <a:off x="8768787" y="1730946"/>
                <a:ext cx="342900" cy="180975"/>
              </a:xfrm>
              <a:custGeom>
                <a:avLst/>
                <a:gdLst>
                  <a:gd name="connsiteX0" fmla="*/ 171450 w 342900"/>
                  <a:gd name="connsiteY0" fmla="*/ 180975 h 180975"/>
                  <a:gd name="connsiteX1" fmla="*/ 342900 w 342900"/>
                  <a:gd name="connsiteY1" fmla="*/ 90488 h 180975"/>
                  <a:gd name="connsiteX2" fmla="*/ 171450 w 342900"/>
                  <a:gd name="connsiteY2" fmla="*/ 0 h 180975"/>
                  <a:gd name="connsiteX3" fmla="*/ 0 w 342900"/>
                  <a:gd name="connsiteY3" fmla="*/ 90488 h 180975"/>
                  <a:gd name="connsiteX4" fmla="*/ 171450 w 342900"/>
                  <a:gd name="connsiteY4" fmla="*/ 180975 h 180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42900" h="180975">
                    <a:moveTo>
                      <a:pt x="171450" y="180975"/>
                    </a:moveTo>
                    <a:cubicBezTo>
                      <a:pt x="265748" y="180975"/>
                      <a:pt x="342900" y="140017"/>
                      <a:pt x="342900" y="90488"/>
                    </a:cubicBezTo>
                    <a:cubicBezTo>
                      <a:pt x="342900" y="40957"/>
                      <a:pt x="265748" y="0"/>
                      <a:pt x="171450" y="0"/>
                    </a:cubicBezTo>
                    <a:cubicBezTo>
                      <a:pt x="77152" y="0"/>
                      <a:pt x="0" y="40957"/>
                      <a:pt x="0" y="90488"/>
                    </a:cubicBezTo>
                    <a:cubicBezTo>
                      <a:pt x="952" y="140017"/>
                      <a:pt x="77152" y="180975"/>
                      <a:pt x="171450" y="180975"/>
                    </a:cubicBezTo>
                    <a:close/>
                  </a:path>
                </a:pathLst>
              </a:custGeom>
              <a:solidFill>
                <a:srgbClr val="CC82A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94" name="Freeform: Shape 393">
                <a:extLst>
                  <a:ext uri="{FF2B5EF4-FFF2-40B4-BE49-F238E27FC236}">
                    <a16:creationId xmlns:a16="http://schemas.microsoft.com/office/drawing/2014/main" id="{BC34533A-EE58-4631-9A7A-C27619D41612}"/>
                  </a:ext>
                </a:extLst>
              </p:cNvPr>
              <p:cNvSpPr/>
              <p:nvPr/>
            </p:nvSpPr>
            <p:spPr>
              <a:xfrm>
                <a:off x="8769740" y="1730946"/>
                <a:ext cx="341947" cy="96202"/>
              </a:xfrm>
              <a:custGeom>
                <a:avLst/>
                <a:gdLst>
                  <a:gd name="connsiteX0" fmla="*/ 170498 w 341947"/>
                  <a:gd name="connsiteY0" fmla="*/ 0 h 96202"/>
                  <a:gd name="connsiteX1" fmla="*/ 341948 w 341947"/>
                  <a:gd name="connsiteY1" fmla="*/ 90488 h 96202"/>
                  <a:gd name="connsiteX2" fmla="*/ 341948 w 341947"/>
                  <a:gd name="connsiteY2" fmla="*/ 96202 h 96202"/>
                  <a:gd name="connsiteX3" fmla="*/ 171450 w 341947"/>
                  <a:gd name="connsiteY3" fmla="*/ 11430 h 96202"/>
                  <a:gd name="connsiteX4" fmla="*/ 0 w 341947"/>
                  <a:gd name="connsiteY4" fmla="*/ 96202 h 96202"/>
                  <a:gd name="connsiteX5" fmla="*/ 0 w 341947"/>
                  <a:gd name="connsiteY5" fmla="*/ 90488 h 96202"/>
                  <a:gd name="connsiteX6" fmla="*/ 170498 w 341947"/>
                  <a:gd name="connsiteY6" fmla="*/ 0 h 96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41947" h="96202">
                    <a:moveTo>
                      <a:pt x="170498" y="0"/>
                    </a:moveTo>
                    <a:cubicBezTo>
                      <a:pt x="264795" y="0"/>
                      <a:pt x="341948" y="40005"/>
                      <a:pt x="341948" y="90488"/>
                    </a:cubicBezTo>
                    <a:cubicBezTo>
                      <a:pt x="341948" y="92392"/>
                      <a:pt x="341948" y="94298"/>
                      <a:pt x="341948" y="96202"/>
                    </a:cubicBezTo>
                    <a:cubicBezTo>
                      <a:pt x="336233" y="48577"/>
                      <a:pt x="261938" y="11430"/>
                      <a:pt x="171450" y="11430"/>
                    </a:cubicBezTo>
                    <a:cubicBezTo>
                      <a:pt x="80963" y="11430"/>
                      <a:pt x="5715" y="48577"/>
                      <a:pt x="0" y="96202"/>
                    </a:cubicBezTo>
                    <a:cubicBezTo>
                      <a:pt x="0" y="94298"/>
                      <a:pt x="0" y="92392"/>
                      <a:pt x="0" y="90488"/>
                    </a:cubicBezTo>
                    <a:cubicBezTo>
                      <a:pt x="0" y="40957"/>
                      <a:pt x="76200" y="0"/>
                      <a:pt x="170498" y="0"/>
                    </a:cubicBezTo>
                    <a:close/>
                  </a:path>
                </a:pathLst>
              </a:custGeom>
              <a:solidFill>
                <a:srgbClr val="A3538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395" name="Graphic 1">
              <a:extLst>
                <a:ext uri="{FF2B5EF4-FFF2-40B4-BE49-F238E27FC236}">
                  <a16:creationId xmlns:a16="http://schemas.microsoft.com/office/drawing/2014/main" id="{EC636694-00F5-4BBC-99EE-1CED843FEE6C}"/>
                </a:ext>
              </a:extLst>
            </p:cNvPr>
            <p:cNvGrpSpPr/>
            <p:nvPr/>
          </p:nvGrpSpPr>
          <p:grpSpPr>
            <a:xfrm>
              <a:off x="9340287" y="1136464"/>
              <a:ext cx="546540" cy="1153049"/>
              <a:chOff x="9340287" y="1136464"/>
              <a:chExt cx="546540" cy="1153049"/>
            </a:xfrm>
            <a:solidFill>
              <a:schemeClr val="accent1"/>
            </a:solidFill>
          </p:grpSpPr>
          <p:sp>
            <p:nvSpPr>
              <p:cNvPr id="396" name="Freeform: Shape 395">
                <a:extLst>
                  <a:ext uri="{FF2B5EF4-FFF2-40B4-BE49-F238E27FC236}">
                    <a16:creationId xmlns:a16="http://schemas.microsoft.com/office/drawing/2014/main" id="{31941F94-2AA5-4E4C-887E-2A7ED588E2CF}"/>
                  </a:ext>
                </a:extLst>
              </p:cNvPr>
              <p:cNvSpPr/>
              <p:nvPr/>
            </p:nvSpPr>
            <p:spPr>
              <a:xfrm>
                <a:off x="9381244" y="2060511"/>
                <a:ext cx="466725" cy="229002"/>
              </a:xfrm>
              <a:custGeom>
                <a:avLst/>
                <a:gdLst>
                  <a:gd name="connsiteX0" fmla="*/ 465773 w 466725"/>
                  <a:gd name="connsiteY0" fmla="*/ 16192 h 229002"/>
                  <a:gd name="connsiteX1" fmla="*/ 465773 w 466725"/>
                  <a:gd name="connsiteY1" fmla="*/ 31433 h 229002"/>
                  <a:gd name="connsiteX2" fmla="*/ 418148 w 466725"/>
                  <a:gd name="connsiteY2" fmla="*/ 86677 h 229002"/>
                  <a:gd name="connsiteX3" fmla="*/ 282892 w 466725"/>
                  <a:gd name="connsiteY3" fmla="*/ 162877 h 229002"/>
                  <a:gd name="connsiteX4" fmla="*/ 215265 w 466725"/>
                  <a:gd name="connsiteY4" fmla="*/ 200977 h 229002"/>
                  <a:gd name="connsiteX5" fmla="*/ 118110 w 466725"/>
                  <a:gd name="connsiteY5" fmla="*/ 228600 h 229002"/>
                  <a:gd name="connsiteX6" fmla="*/ 29528 w 466725"/>
                  <a:gd name="connsiteY6" fmla="*/ 212408 h 229002"/>
                  <a:gd name="connsiteX7" fmla="*/ 29528 w 466725"/>
                  <a:gd name="connsiteY7" fmla="*/ 212408 h 229002"/>
                  <a:gd name="connsiteX8" fmla="*/ 0 w 466725"/>
                  <a:gd name="connsiteY8" fmla="*/ 171450 h 229002"/>
                  <a:gd name="connsiteX9" fmla="*/ 0 w 466725"/>
                  <a:gd name="connsiteY9" fmla="*/ 171450 h 229002"/>
                  <a:gd name="connsiteX10" fmla="*/ 0 w 466725"/>
                  <a:gd name="connsiteY10" fmla="*/ 171450 h 229002"/>
                  <a:gd name="connsiteX11" fmla="*/ 0 w 466725"/>
                  <a:gd name="connsiteY11" fmla="*/ 168592 h 229002"/>
                  <a:gd name="connsiteX12" fmla="*/ 0 w 466725"/>
                  <a:gd name="connsiteY12" fmla="*/ 160973 h 229002"/>
                  <a:gd name="connsiteX13" fmla="*/ 99060 w 466725"/>
                  <a:gd name="connsiteY13" fmla="*/ 177165 h 229002"/>
                  <a:gd name="connsiteX14" fmla="*/ 212408 w 466725"/>
                  <a:gd name="connsiteY14" fmla="*/ 144780 h 229002"/>
                  <a:gd name="connsiteX15" fmla="*/ 291465 w 466725"/>
                  <a:gd name="connsiteY15" fmla="*/ 100013 h 229002"/>
                  <a:gd name="connsiteX16" fmla="*/ 449580 w 466725"/>
                  <a:gd name="connsiteY16" fmla="*/ 10477 h 229002"/>
                  <a:gd name="connsiteX17" fmla="*/ 466725 w 466725"/>
                  <a:gd name="connsiteY17" fmla="*/ 0 h 229002"/>
                  <a:gd name="connsiteX18" fmla="*/ 466725 w 466725"/>
                  <a:gd name="connsiteY18" fmla="*/ 16192 h 2290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466725" h="229002">
                    <a:moveTo>
                      <a:pt x="465773" y="16192"/>
                    </a:moveTo>
                    <a:cubicBezTo>
                      <a:pt x="466725" y="20955"/>
                      <a:pt x="466725" y="26670"/>
                      <a:pt x="465773" y="31433"/>
                    </a:cubicBezTo>
                    <a:cubicBezTo>
                      <a:pt x="461963" y="50483"/>
                      <a:pt x="445770" y="70485"/>
                      <a:pt x="418148" y="86677"/>
                    </a:cubicBezTo>
                    <a:cubicBezTo>
                      <a:pt x="373380" y="112395"/>
                      <a:pt x="327660" y="138113"/>
                      <a:pt x="282892" y="162877"/>
                    </a:cubicBezTo>
                    <a:cubicBezTo>
                      <a:pt x="238125" y="188595"/>
                      <a:pt x="260033" y="175260"/>
                      <a:pt x="215265" y="200977"/>
                    </a:cubicBezTo>
                    <a:cubicBezTo>
                      <a:pt x="186690" y="217170"/>
                      <a:pt x="151448" y="226695"/>
                      <a:pt x="118110" y="228600"/>
                    </a:cubicBezTo>
                    <a:cubicBezTo>
                      <a:pt x="84773" y="230505"/>
                      <a:pt x="52388" y="225742"/>
                      <a:pt x="29528" y="212408"/>
                    </a:cubicBezTo>
                    <a:lnTo>
                      <a:pt x="29528" y="212408"/>
                    </a:lnTo>
                    <a:cubicBezTo>
                      <a:pt x="10478" y="201930"/>
                      <a:pt x="953" y="187642"/>
                      <a:pt x="0" y="171450"/>
                    </a:cubicBezTo>
                    <a:lnTo>
                      <a:pt x="0" y="171450"/>
                    </a:lnTo>
                    <a:lnTo>
                      <a:pt x="0" y="171450"/>
                    </a:lnTo>
                    <a:cubicBezTo>
                      <a:pt x="0" y="170498"/>
                      <a:pt x="0" y="169545"/>
                      <a:pt x="0" y="168592"/>
                    </a:cubicBezTo>
                    <a:lnTo>
                      <a:pt x="0" y="160973"/>
                    </a:lnTo>
                    <a:cubicBezTo>
                      <a:pt x="26670" y="174308"/>
                      <a:pt x="61913" y="179070"/>
                      <a:pt x="99060" y="177165"/>
                    </a:cubicBezTo>
                    <a:cubicBezTo>
                      <a:pt x="138113" y="174308"/>
                      <a:pt x="180023" y="163830"/>
                      <a:pt x="212408" y="144780"/>
                    </a:cubicBezTo>
                    <a:cubicBezTo>
                      <a:pt x="264795" y="115252"/>
                      <a:pt x="239078" y="129540"/>
                      <a:pt x="291465" y="100013"/>
                    </a:cubicBezTo>
                    <a:cubicBezTo>
                      <a:pt x="343853" y="70485"/>
                      <a:pt x="397192" y="40005"/>
                      <a:pt x="449580" y="10477"/>
                    </a:cubicBezTo>
                    <a:cubicBezTo>
                      <a:pt x="455295" y="6667"/>
                      <a:pt x="461010" y="3810"/>
                      <a:pt x="466725" y="0"/>
                    </a:cubicBezTo>
                    <a:lnTo>
                      <a:pt x="466725" y="16192"/>
                    </a:lnTo>
                    <a:close/>
                  </a:path>
                </a:pathLst>
              </a:custGeom>
              <a:solidFill>
                <a:srgbClr val="00A9D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97" name="Freeform: Shape 396">
                <a:extLst>
                  <a:ext uri="{FF2B5EF4-FFF2-40B4-BE49-F238E27FC236}">
                    <a16:creationId xmlns:a16="http://schemas.microsoft.com/office/drawing/2014/main" id="{BDECA744-0031-4789-9010-B20DC35C8EDC}"/>
                  </a:ext>
                </a:extLst>
              </p:cNvPr>
              <p:cNvSpPr/>
              <p:nvPr/>
            </p:nvSpPr>
            <p:spPr>
              <a:xfrm>
                <a:off x="9341240" y="1431861"/>
                <a:ext cx="545544" cy="806461"/>
              </a:xfrm>
              <a:custGeom>
                <a:avLst/>
                <a:gdLst>
                  <a:gd name="connsiteX0" fmla="*/ 544830 w 545544"/>
                  <a:gd name="connsiteY0" fmla="*/ 557213 h 806461"/>
                  <a:gd name="connsiteX1" fmla="*/ 544830 w 545544"/>
                  <a:gd name="connsiteY1" fmla="*/ 575310 h 806461"/>
                  <a:gd name="connsiteX2" fmla="*/ 488633 w 545544"/>
                  <a:gd name="connsiteY2" fmla="*/ 639128 h 806461"/>
                  <a:gd name="connsiteX3" fmla="*/ 330517 w 545544"/>
                  <a:gd name="connsiteY3" fmla="*/ 728663 h 806461"/>
                  <a:gd name="connsiteX4" fmla="*/ 251460 w 545544"/>
                  <a:gd name="connsiteY4" fmla="*/ 773430 h 806461"/>
                  <a:gd name="connsiteX5" fmla="*/ 138113 w 545544"/>
                  <a:gd name="connsiteY5" fmla="*/ 805815 h 806461"/>
                  <a:gd name="connsiteX6" fmla="*/ 34290 w 545544"/>
                  <a:gd name="connsiteY6" fmla="*/ 786765 h 806461"/>
                  <a:gd name="connsiteX7" fmla="*/ 34290 w 545544"/>
                  <a:gd name="connsiteY7" fmla="*/ 786765 h 806461"/>
                  <a:gd name="connsiteX8" fmla="*/ 0 w 545544"/>
                  <a:gd name="connsiteY8" fmla="*/ 739140 h 806461"/>
                  <a:gd name="connsiteX9" fmla="*/ 0 w 545544"/>
                  <a:gd name="connsiteY9" fmla="*/ 739140 h 806461"/>
                  <a:gd name="connsiteX10" fmla="*/ 0 w 545544"/>
                  <a:gd name="connsiteY10" fmla="*/ 739140 h 806461"/>
                  <a:gd name="connsiteX11" fmla="*/ 0 w 545544"/>
                  <a:gd name="connsiteY11" fmla="*/ 735330 h 806461"/>
                  <a:gd name="connsiteX12" fmla="*/ 0 w 545544"/>
                  <a:gd name="connsiteY12" fmla="*/ 163830 h 806461"/>
                  <a:gd name="connsiteX13" fmla="*/ 0 w 545544"/>
                  <a:gd name="connsiteY13" fmla="*/ 163830 h 806461"/>
                  <a:gd name="connsiteX14" fmla="*/ 34290 w 545544"/>
                  <a:gd name="connsiteY14" fmla="*/ 208598 h 806461"/>
                  <a:gd name="connsiteX15" fmla="*/ 34290 w 545544"/>
                  <a:gd name="connsiteY15" fmla="*/ 208598 h 806461"/>
                  <a:gd name="connsiteX16" fmla="*/ 138113 w 545544"/>
                  <a:gd name="connsiteY16" fmla="*/ 227648 h 806461"/>
                  <a:gd name="connsiteX17" fmla="*/ 251460 w 545544"/>
                  <a:gd name="connsiteY17" fmla="*/ 195263 h 806461"/>
                  <a:gd name="connsiteX18" fmla="*/ 330517 w 545544"/>
                  <a:gd name="connsiteY18" fmla="*/ 150495 h 806461"/>
                  <a:gd name="connsiteX19" fmla="*/ 488633 w 545544"/>
                  <a:gd name="connsiteY19" fmla="*/ 60960 h 806461"/>
                  <a:gd name="connsiteX20" fmla="*/ 543878 w 545544"/>
                  <a:gd name="connsiteY20" fmla="*/ 0 h 806461"/>
                  <a:gd name="connsiteX21" fmla="*/ 544830 w 545544"/>
                  <a:gd name="connsiteY21" fmla="*/ 0 h 806461"/>
                  <a:gd name="connsiteX22" fmla="*/ 544830 w 545544"/>
                  <a:gd name="connsiteY22" fmla="*/ 557213 h 8064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545544" h="806461">
                    <a:moveTo>
                      <a:pt x="544830" y="557213"/>
                    </a:moveTo>
                    <a:cubicBezTo>
                      <a:pt x="545783" y="562928"/>
                      <a:pt x="545783" y="568643"/>
                      <a:pt x="544830" y="575310"/>
                    </a:cubicBezTo>
                    <a:cubicBezTo>
                      <a:pt x="541020" y="597218"/>
                      <a:pt x="521970" y="621030"/>
                      <a:pt x="488633" y="639128"/>
                    </a:cubicBezTo>
                    <a:cubicBezTo>
                      <a:pt x="436245" y="668655"/>
                      <a:pt x="382905" y="699135"/>
                      <a:pt x="330517" y="728663"/>
                    </a:cubicBezTo>
                    <a:cubicBezTo>
                      <a:pt x="278130" y="758190"/>
                      <a:pt x="303847" y="743903"/>
                      <a:pt x="251460" y="773430"/>
                    </a:cubicBezTo>
                    <a:cubicBezTo>
                      <a:pt x="218122" y="792480"/>
                      <a:pt x="177165" y="802958"/>
                      <a:pt x="138113" y="805815"/>
                    </a:cubicBezTo>
                    <a:cubicBezTo>
                      <a:pt x="99060" y="808673"/>
                      <a:pt x="60960" y="802005"/>
                      <a:pt x="34290" y="786765"/>
                    </a:cubicBezTo>
                    <a:lnTo>
                      <a:pt x="34290" y="786765"/>
                    </a:lnTo>
                    <a:cubicBezTo>
                      <a:pt x="11430" y="774383"/>
                      <a:pt x="0" y="757238"/>
                      <a:pt x="0" y="739140"/>
                    </a:cubicBezTo>
                    <a:lnTo>
                      <a:pt x="0" y="739140"/>
                    </a:lnTo>
                    <a:lnTo>
                      <a:pt x="0" y="739140"/>
                    </a:lnTo>
                    <a:cubicBezTo>
                      <a:pt x="0" y="738188"/>
                      <a:pt x="0" y="736283"/>
                      <a:pt x="0" y="735330"/>
                    </a:cubicBezTo>
                    <a:lnTo>
                      <a:pt x="0" y="163830"/>
                    </a:lnTo>
                    <a:lnTo>
                      <a:pt x="0" y="163830"/>
                    </a:lnTo>
                    <a:cubicBezTo>
                      <a:pt x="1905" y="180975"/>
                      <a:pt x="13335" y="197168"/>
                      <a:pt x="34290" y="208598"/>
                    </a:cubicBezTo>
                    <a:lnTo>
                      <a:pt x="34290" y="208598"/>
                    </a:lnTo>
                    <a:cubicBezTo>
                      <a:pt x="60960" y="223838"/>
                      <a:pt x="99060" y="229552"/>
                      <a:pt x="138113" y="227648"/>
                    </a:cubicBezTo>
                    <a:cubicBezTo>
                      <a:pt x="177165" y="224790"/>
                      <a:pt x="219075" y="214313"/>
                      <a:pt x="251460" y="195263"/>
                    </a:cubicBezTo>
                    <a:cubicBezTo>
                      <a:pt x="303847" y="165735"/>
                      <a:pt x="278130" y="180023"/>
                      <a:pt x="330517" y="150495"/>
                    </a:cubicBezTo>
                    <a:cubicBezTo>
                      <a:pt x="382905" y="120968"/>
                      <a:pt x="436245" y="90488"/>
                      <a:pt x="488633" y="60960"/>
                    </a:cubicBezTo>
                    <a:cubicBezTo>
                      <a:pt x="520065" y="42863"/>
                      <a:pt x="539115" y="20955"/>
                      <a:pt x="543878" y="0"/>
                    </a:cubicBezTo>
                    <a:lnTo>
                      <a:pt x="544830" y="0"/>
                    </a:lnTo>
                    <a:lnTo>
                      <a:pt x="544830" y="557213"/>
                    </a:lnTo>
                    <a:close/>
                  </a:path>
                </a:pathLst>
              </a:custGeom>
              <a:solidFill>
                <a:srgbClr val="00A1D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98" name="Freeform: Shape 397">
                <a:extLst>
                  <a:ext uri="{FF2B5EF4-FFF2-40B4-BE49-F238E27FC236}">
                    <a16:creationId xmlns:a16="http://schemas.microsoft.com/office/drawing/2014/main" id="{2A1A5566-88D9-48AB-9A0B-31157A0B07A2}"/>
                  </a:ext>
                </a:extLst>
              </p:cNvPr>
              <p:cNvSpPr/>
              <p:nvPr/>
            </p:nvSpPr>
            <p:spPr>
              <a:xfrm>
                <a:off x="9555552" y="1544255"/>
                <a:ext cx="280034" cy="401002"/>
              </a:xfrm>
              <a:custGeom>
                <a:avLst/>
                <a:gdLst>
                  <a:gd name="connsiteX0" fmla="*/ 280035 w 280034"/>
                  <a:gd name="connsiteY0" fmla="*/ 0 h 401002"/>
                  <a:gd name="connsiteX1" fmla="*/ 953 w 280034"/>
                  <a:gd name="connsiteY1" fmla="*/ 148590 h 401002"/>
                  <a:gd name="connsiteX2" fmla="*/ 0 w 280034"/>
                  <a:gd name="connsiteY2" fmla="*/ 401003 h 401002"/>
                  <a:gd name="connsiteX3" fmla="*/ 280035 w 280034"/>
                  <a:gd name="connsiteY3" fmla="*/ 230505 h 4010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80034" h="401002">
                    <a:moveTo>
                      <a:pt x="280035" y="0"/>
                    </a:moveTo>
                    <a:lnTo>
                      <a:pt x="953" y="148590"/>
                    </a:lnTo>
                    <a:lnTo>
                      <a:pt x="0" y="401003"/>
                    </a:lnTo>
                    <a:lnTo>
                      <a:pt x="280035" y="230505"/>
                    </a:lnTo>
                    <a:close/>
                  </a:path>
                </a:pathLst>
              </a:custGeom>
              <a:solidFill>
                <a:srgbClr val="ACD9E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99" name="Freeform: Shape 398">
                <a:extLst>
                  <a:ext uri="{FF2B5EF4-FFF2-40B4-BE49-F238E27FC236}">
                    <a16:creationId xmlns:a16="http://schemas.microsoft.com/office/drawing/2014/main" id="{1C0536B0-CBFE-4FB6-AA1F-4578DB54F6CF}"/>
                  </a:ext>
                </a:extLst>
              </p:cNvPr>
              <p:cNvSpPr/>
              <p:nvPr/>
            </p:nvSpPr>
            <p:spPr>
              <a:xfrm>
                <a:off x="9341138" y="1351201"/>
                <a:ext cx="545688" cy="308953"/>
              </a:xfrm>
              <a:custGeom>
                <a:avLst/>
                <a:gdLst>
                  <a:gd name="connsiteX0" fmla="*/ 511594 w 545688"/>
                  <a:gd name="connsiteY0" fmla="*/ 18747 h 308953"/>
                  <a:gd name="connsiteX1" fmla="*/ 511594 w 545688"/>
                  <a:gd name="connsiteY1" fmla="*/ 18747 h 308953"/>
                  <a:gd name="connsiteX2" fmla="*/ 544931 w 545688"/>
                  <a:gd name="connsiteY2" fmla="*/ 77802 h 308953"/>
                  <a:gd name="connsiteX3" fmla="*/ 488734 w 545688"/>
                  <a:gd name="connsiteY3" fmla="*/ 141620 h 308953"/>
                  <a:gd name="connsiteX4" fmla="*/ 330619 w 545688"/>
                  <a:gd name="connsiteY4" fmla="*/ 231155 h 308953"/>
                  <a:gd name="connsiteX5" fmla="*/ 251561 w 545688"/>
                  <a:gd name="connsiteY5" fmla="*/ 275922 h 308953"/>
                  <a:gd name="connsiteX6" fmla="*/ 138214 w 545688"/>
                  <a:gd name="connsiteY6" fmla="*/ 308307 h 308953"/>
                  <a:gd name="connsiteX7" fmla="*/ 34391 w 545688"/>
                  <a:gd name="connsiteY7" fmla="*/ 289257 h 308953"/>
                  <a:gd name="connsiteX8" fmla="*/ 34391 w 545688"/>
                  <a:gd name="connsiteY8" fmla="*/ 289257 h 308953"/>
                  <a:gd name="connsiteX9" fmla="*/ 1054 w 545688"/>
                  <a:gd name="connsiteY9" fmla="*/ 231155 h 308953"/>
                  <a:gd name="connsiteX10" fmla="*/ 57251 w 545688"/>
                  <a:gd name="connsiteY10" fmla="*/ 167337 h 308953"/>
                  <a:gd name="connsiteX11" fmla="*/ 215366 w 545688"/>
                  <a:gd name="connsiteY11" fmla="*/ 77802 h 308953"/>
                  <a:gd name="connsiteX12" fmla="*/ 294424 w 545688"/>
                  <a:gd name="connsiteY12" fmla="*/ 33035 h 308953"/>
                  <a:gd name="connsiteX13" fmla="*/ 407771 w 545688"/>
                  <a:gd name="connsiteY13" fmla="*/ 650 h 308953"/>
                  <a:gd name="connsiteX14" fmla="*/ 511594 w 545688"/>
                  <a:gd name="connsiteY14" fmla="*/ 18747 h 3089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45688" h="308953">
                    <a:moveTo>
                      <a:pt x="511594" y="18747"/>
                    </a:moveTo>
                    <a:lnTo>
                      <a:pt x="511594" y="18747"/>
                    </a:lnTo>
                    <a:cubicBezTo>
                      <a:pt x="538264" y="33987"/>
                      <a:pt x="548741" y="54942"/>
                      <a:pt x="544931" y="77802"/>
                    </a:cubicBezTo>
                    <a:cubicBezTo>
                      <a:pt x="541121" y="99710"/>
                      <a:pt x="522071" y="123522"/>
                      <a:pt x="488734" y="141620"/>
                    </a:cubicBezTo>
                    <a:cubicBezTo>
                      <a:pt x="436346" y="171147"/>
                      <a:pt x="383006" y="201627"/>
                      <a:pt x="330619" y="231155"/>
                    </a:cubicBezTo>
                    <a:cubicBezTo>
                      <a:pt x="278231" y="260682"/>
                      <a:pt x="303949" y="246395"/>
                      <a:pt x="251561" y="275922"/>
                    </a:cubicBezTo>
                    <a:cubicBezTo>
                      <a:pt x="218223" y="294972"/>
                      <a:pt x="177266" y="305450"/>
                      <a:pt x="138214" y="308307"/>
                    </a:cubicBezTo>
                    <a:cubicBezTo>
                      <a:pt x="99161" y="311165"/>
                      <a:pt x="61061" y="304497"/>
                      <a:pt x="34391" y="289257"/>
                    </a:cubicBezTo>
                    <a:lnTo>
                      <a:pt x="34391" y="289257"/>
                    </a:lnTo>
                    <a:cubicBezTo>
                      <a:pt x="7721" y="274017"/>
                      <a:pt x="-3709" y="253062"/>
                      <a:pt x="1054" y="231155"/>
                    </a:cubicBezTo>
                    <a:cubicBezTo>
                      <a:pt x="4864" y="209247"/>
                      <a:pt x="23914" y="185435"/>
                      <a:pt x="57251" y="167337"/>
                    </a:cubicBezTo>
                    <a:cubicBezTo>
                      <a:pt x="109639" y="137810"/>
                      <a:pt x="162979" y="107330"/>
                      <a:pt x="215366" y="77802"/>
                    </a:cubicBezTo>
                    <a:cubicBezTo>
                      <a:pt x="267754" y="48275"/>
                      <a:pt x="242036" y="62562"/>
                      <a:pt x="294424" y="33035"/>
                    </a:cubicBezTo>
                    <a:cubicBezTo>
                      <a:pt x="327761" y="13985"/>
                      <a:pt x="368719" y="3507"/>
                      <a:pt x="407771" y="650"/>
                    </a:cubicBezTo>
                    <a:cubicBezTo>
                      <a:pt x="446824" y="-2208"/>
                      <a:pt x="484924" y="4460"/>
                      <a:pt x="511594" y="18747"/>
                    </a:cubicBezTo>
                    <a:close/>
                  </a:path>
                </a:pathLst>
              </a:custGeom>
              <a:solidFill>
                <a:srgbClr val="00B6D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00" name="Freeform: Shape 399">
                <a:extLst>
                  <a:ext uri="{FF2B5EF4-FFF2-40B4-BE49-F238E27FC236}">
                    <a16:creationId xmlns:a16="http://schemas.microsoft.com/office/drawing/2014/main" id="{C955D89F-44D5-4C70-A381-2347D3EAA42A}"/>
                  </a:ext>
                </a:extLst>
              </p:cNvPr>
              <p:cNvSpPr/>
              <p:nvPr/>
            </p:nvSpPr>
            <p:spPr>
              <a:xfrm>
                <a:off x="9489830" y="1389951"/>
                <a:ext cx="247650" cy="189547"/>
              </a:xfrm>
              <a:custGeom>
                <a:avLst/>
                <a:gdLst>
                  <a:gd name="connsiteX0" fmla="*/ 247650 w 247650"/>
                  <a:gd name="connsiteY0" fmla="*/ 116205 h 189547"/>
                  <a:gd name="connsiteX1" fmla="*/ 123825 w 247650"/>
                  <a:gd name="connsiteY1" fmla="*/ 189548 h 189547"/>
                  <a:gd name="connsiteX2" fmla="*/ 0 w 247650"/>
                  <a:gd name="connsiteY2" fmla="*/ 116205 h 189547"/>
                  <a:gd name="connsiteX3" fmla="*/ 0 w 247650"/>
                  <a:gd name="connsiteY3" fmla="*/ 0 h 189547"/>
                  <a:gd name="connsiteX4" fmla="*/ 123825 w 247650"/>
                  <a:gd name="connsiteY4" fmla="*/ 73342 h 189547"/>
                  <a:gd name="connsiteX5" fmla="*/ 247650 w 247650"/>
                  <a:gd name="connsiteY5" fmla="*/ 0 h 189547"/>
                  <a:gd name="connsiteX6" fmla="*/ 247650 w 247650"/>
                  <a:gd name="connsiteY6" fmla="*/ 116205 h 1895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47650" h="189547">
                    <a:moveTo>
                      <a:pt x="247650" y="116205"/>
                    </a:moveTo>
                    <a:cubicBezTo>
                      <a:pt x="247650" y="156210"/>
                      <a:pt x="192405" y="189548"/>
                      <a:pt x="123825" y="189548"/>
                    </a:cubicBezTo>
                    <a:cubicBezTo>
                      <a:pt x="55245" y="189548"/>
                      <a:pt x="0" y="157162"/>
                      <a:pt x="0" y="116205"/>
                    </a:cubicBezTo>
                    <a:lnTo>
                      <a:pt x="0" y="0"/>
                    </a:lnTo>
                    <a:cubicBezTo>
                      <a:pt x="0" y="40005"/>
                      <a:pt x="55245" y="73342"/>
                      <a:pt x="123825" y="73342"/>
                    </a:cubicBezTo>
                    <a:cubicBezTo>
                      <a:pt x="192405" y="73342"/>
                      <a:pt x="247650" y="40957"/>
                      <a:pt x="247650" y="0"/>
                    </a:cubicBezTo>
                    <a:lnTo>
                      <a:pt x="247650" y="116205"/>
                    </a:lnTo>
                    <a:close/>
                  </a:path>
                </a:pathLst>
              </a:custGeom>
              <a:solidFill>
                <a:srgbClr val="50586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01" name="Freeform: Shape 400">
                <a:extLst>
                  <a:ext uri="{FF2B5EF4-FFF2-40B4-BE49-F238E27FC236}">
                    <a16:creationId xmlns:a16="http://schemas.microsoft.com/office/drawing/2014/main" id="{9788D366-4AA6-4EC6-AE33-757D712E76E0}"/>
                  </a:ext>
                </a:extLst>
              </p:cNvPr>
              <p:cNvSpPr/>
              <p:nvPr/>
            </p:nvSpPr>
            <p:spPr>
              <a:xfrm>
                <a:off x="9489830" y="1316608"/>
                <a:ext cx="247650" cy="146685"/>
              </a:xfrm>
              <a:custGeom>
                <a:avLst/>
                <a:gdLst>
                  <a:gd name="connsiteX0" fmla="*/ 247650 w 247650"/>
                  <a:gd name="connsiteY0" fmla="*/ 73343 h 146685"/>
                  <a:gd name="connsiteX1" fmla="*/ 123825 w 247650"/>
                  <a:gd name="connsiteY1" fmla="*/ 146685 h 146685"/>
                  <a:gd name="connsiteX2" fmla="*/ 0 w 247650"/>
                  <a:gd name="connsiteY2" fmla="*/ 73342 h 146685"/>
                  <a:gd name="connsiteX3" fmla="*/ 123825 w 247650"/>
                  <a:gd name="connsiteY3" fmla="*/ 0 h 146685"/>
                  <a:gd name="connsiteX4" fmla="*/ 247650 w 247650"/>
                  <a:gd name="connsiteY4" fmla="*/ 73343 h 1466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7650" h="146685">
                    <a:moveTo>
                      <a:pt x="247650" y="73343"/>
                    </a:moveTo>
                    <a:cubicBezTo>
                      <a:pt x="247650" y="113848"/>
                      <a:pt x="192212" y="146685"/>
                      <a:pt x="123825" y="146685"/>
                    </a:cubicBezTo>
                    <a:cubicBezTo>
                      <a:pt x="55438" y="146685"/>
                      <a:pt x="0" y="113848"/>
                      <a:pt x="0" y="73342"/>
                    </a:cubicBezTo>
                    <a:cubicBezTo>
                      <a:pt x="0" y="32837"/>
                      <a:pt x="55438" y="0"/>
                      <a:pt x="123825" y="0"/>
                    </a:cubicBezTo>
                    <a:cubicBezTo>
                      <a:pt x="192212" y="0"/>
                      <a:pt x="247650" y="32837"/>
                      <a:pt x="247650" y="73343"/>
                    </a:cubicBezTo>
                    <a:close/>
                  </a:path>
                </a:pathLst>
              </a:custGeom>
              <a:solidFill>
                <a:srgbClr val="878CA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02" name="Freeform: Shape 401">
                <a:extLst>
                  <a:ext uri="{FF2B5EF4-FFF2-40B4-BE49-F238E27FC236}">
                    <a16:creationId xmlns:a16="http://schemas.microsoft.com/office/drawing/2014/main" id="{7A5B8EB4-0902-4382-A297-CDE0B6921AB9}"/>
                  </a:ext>
                </a:extLst>
              </p:cNvPr>
              <p:cNvSpPr/>
              <p:nvPr/>
            </p:nvSpPr>
            <p:spPr>
              <a:xfrm>
                <a:off x="9521262" y="1318513"/>
                <a:ext cx="184785" cy="115252"/>
              </a:xfrm>
              <a:custGeom>
                <a:avLst/>
                <a:gdLst>
                  <a:gd name="connsiteX0" fmla="*/ 184785 w 184785"/>
                  <a:gd name="connsiteY0" fmla="*/ 60960 h 115252"/>
                  <a:gd name="connsiteX1" fmla="*/ 92393 w 184785"/>
                  <a:gd name="connsiteY1" fmla="*/ 115253 h 115252"/>
                  <a:gd name="connsiteX2" fmla="*/ 0 w 184785"/>
                  <a:gd name="connsiteY2" fmla="*/ 60960 h 115252"/>
                  <a:gd name="connsiteX3" fmla="*/ 0 w 184785"/>
                  <a:gd name="connsiteY3" fmla="*/ 0 h 115252"/>
                  <a:gd name="connsiteX4" fmla="*/ 92393 w 184785"/>
                  <a:gd name="connsiteY4" fmla="*/ 54292 h 115252"/>
                  <a:gd name="connsiteX5" fmla="*/ 184785 w 184785"/>
                  <a:gd name="connsiteY5" fmla="*/ 0 h 115252"/>
                  <a:gd name="connsiteX6" fmla="*/ 184785 w 184785"/>
                  <a:gd name="connsiteY6" fmla="*/ 60960 h 1152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84785" h="115252">
                    <a:moveTo>
                      <a:pt x="184785" y="60960"/>
                    </a:moveTo>
                    <a:cubicBezTo>
                      <a:pt x="184785" y="91440"/>
                      <a:pt x="143828" y="115253"/>
                      <a:pt x="92393" y="115253"/>
                    </a:cubicBezTo>
                    <a:cubicBezTo>
                      <a:pt x="41910" y="115253"/>
                      <a:pt x="0" y="90488"/>
                      <a:pt x="0" y="60960"/>
                    </a:cubicBezTo>
                    <a:lnTo>
                      <a:pt x="0" y="0"/>
                    </a:lnTo>
                    <a:cubicBezTo>
                      <a:pt x="0" y="30480"/>
                      <a:pt x="40958" y="54292"/>
                      <a:pt x="92393" y="54292"/>
                    </a:cubicBezTo>
                    <a:cubicBezTo>
                      <a:pt x="142875" y="54292"/>
                      <a:pt x="184785" y="29528"/>
                      <a:pt x="184785" y="0"/>
                    </a:cubicBezTo>
                    <a:lnTo>
                      <a:pt x="184785" y="60960"/>
                    </a:lnTo>
                    <a:close/>
                  </a:path>
                </a:pathLst>
              </a:custGeom>
              <a:solidFill>
                <a:srgbClr val="50586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03" name="Freeform: Shape 402">
                <a:extLst>
                  <a:ext uri="{FF2B5EF4-FFF2-40B4-BE49-F238E27FC236}">
                    <a16:creationId xmlns:a16="http://schemas.microsoft.com/office/drawing/2014/main" id="{2E84B15D-41BF-4CF2-B911-C30DCE4E6DC6}"/>
                  </a:ext>
                </a:extLst>
              </p:cNvPr>
              <p:cNvSpPr/>
              <p:nvPr/>
            </p:nvSpPr>
            <p:spPr>
              <a:xfrm>
                <a:off x="9521262" y="1264221"/>
                <a:ext cx="184784" cy="108584"/>
              </a:xfrm>
              <a:custGeom>
                <a:avLst/>
                <a:gdLst>
                  <a:gd name="connsiteX0" fmla="*/ 184785 w 184784"/>
                  <a:gd name="connsiteY0" fmla="*/ 54293 h 108584"/>
                  <a:gd name="connsiteX1" fmla="*/ 92393 w 184784"/>
                  <a:gd name="connsiteY1" fmla="*/ 108585 h 108584"/>
                  <a:gd name="connsiteX2" fmla="*/ 0 w 184784"/>
                  <a:gd name="connsiteY2" fmla="*/ 54293 h 108584"/>
                  <a:gd name="connsiteX3" fmla="*/ 92393 w 184784"/>
                  <a:gd name="connsiteY3" fmla="*/ 0 h 108584"/>
                  <a:gd name="connsiteX4" fmla="*/ 184785 w 184784"/>
                  <a:gd name="connsiteY4" fmla="*/ 54293 h 1085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4784" h="108584">
                    <a:moveTo>
                      <a:pt x="184785" y="54293"/>
                    </a:moveTo>
                    <a:cubicBezTo>
                      <a:pt x="184785" y="84277"/>
                      <a:pt x="143420" y="108585"/>
                      <a:pt x="92393" y="108585"/>
                    </a:cubicBezTo>
                    <a:cubicBezTo>
                      <a:pt x="41366" y="108585"/>
                      <a:pt x="0" y="84277"/>
                      <a:pt x="0" y="54293"/>
                    </a:cubicBezTo>
                    <a:cubicBezTo>
                      <a:pt x="0" y="24308"/>
                      <a:pt x="41366" y="0"/>
                      <a:pt x="92393" y="0"/>
                    </a:cubicBezTo>
                    <a:cubicBezTo>
                      <a:pt x="143420" y="0"/>
                      <a:pt x="184785" y="24308"/>
                      <a:pt x="184785" y="54293"/>
                    </a:cubicBezTo>
                    <a:close/>
                  </a:path>
                </a:pathLst>
              </a:custGeom>
              <a:solidFill>
                <a:srgbClr val="878CA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04" name="Freeform: Shape 403">
                <a:extLst>
                  <a:ext uri="{FF2B5EF4-FFF2-40B4-BE49-F238E27FC236}">
                    <a16:creationId xmlns:a16="http://schemas.microsoft.com/office/drawing/2014/main" id="{BE40303C-08B7-472C-91A2-926026973455}"/>
                  </a:ext>
                </a:extLst>
              </p:cNvPr>
              <p:cNvSpPr/>
              <p:nvPr/>
            </p:nvSpPr>
            <p:spPr>
              <a:xfrm>
                <a:off x="9578412" y="1188973"/>
                <a:ext cx="64770" cy="146684"/>
              </a:xfrm>
              <a:custGeom>
                <a:avLst/>
                <a:gdLst>
                  <a:gd name="connsiteX0" fmla="*/ 64770 w 64770"/>
                  <a:gd name="connsiteY0" fmla="*/ 127635 h 146684"/>
                  <a:gd name="connsiteX1" fmla="*/ 32385 w 64770"/>
                  <a:gd name="connsiteY1" fmla="*/ 146685 h 146684"/>
                  <a:gd name="connsiteX2" fmla="*/ 0 w 64770"/>
                  <a:gd name="connsiteY2" fmla="*/ 127635 h 146684"/>
                  <a:gd name="connsiteX3" fmla="*/ 0 w 64770"/>
                  <a:gd name="connsiteY3" fmla="*/ 0 h 146684"/>
                  <a:gd name="connsiteX4" fmla="*/ 32385 w 64770"/>
                  <a:gd name="connsiteY4" fmla="*/ 19050 h 146684"/>
                  <a:gd name="connsiteX5" fmla="*/ 64770 w 64770"/>
                  <a:gd name="connsiteY5" fmla="*/ 0 h 146684"/>
                  <a:gd name="connsiteX6" fmla="*/ 64770 w 64770"/>
                  <a:gd name="connsiteY6" fmla="*/ 32385 h 146684"/>
                  <a:gd name="connsiteX7" fmla="*/ 64770 w 64770"/>
                  <a:gd name="connsiteY7" fmla="*/ 127635 h 1466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4770" h="146684">
                    <a:moveTo>
                      <a:pt x="64770" y="127635"/>
                    </a:moveTo>
                    <a:cubicBezTo>
                      <a:pt x="64770" y="138113"/>
                      <a:pt x="50483" y="146685"/>
                      <a:pt x="32385" y="146685"/>
                    </a:cubicBezTo>
                    <a:cubicBezTo>
                      <a:pt x="14288" y="146685"/>
                      <a:pt x="0" y="138113"/>
                      <a:pt x="0" y="127635"/>
                    </a:cubicBezTo>
                    <a:lnTo>
                      <a:pt x="0" y="0"/>
                    </a:lnTo>
                    <a:cubicBezTo>
                      <a:pt x="0" y="10477"/>
                      <a:pt x="14288" y="19050"/>
                      <a:pt x="32385" y="19050"/>
                    </a:cubicBezTo>
                    <a:cubicBezTo>
                      <a:pt x="50483" y="19050"/>
                      <a:pt x="64770" y="10477"/>
                      <a:pt x="64770" y="0"/>
                    </a:cubicBezTo>
                    <a:lnTo>
                      <a:pt x="64770" y="32385"/>
                    </a:lnTo>
                    <a:lnTo>
                      <a:pt x="64770" y="127635"/>
                    </a:lnTo>
                    <a:close/>
                  </a:path>
                </a:pathLst>
              </a:custGeom>
              <a:solidFill>
                <a:srgbClr val="50586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05" name="Freeform: Shape 404">
                <a:extLst>
                  <a:ext uri="{FF2B5EF4-FFF2-40B4-BE49-F238E27FC236}">
                    <a16:creationId xmlns:a16="http://schemas.microsoft.com/office/drawing/2014/main" id="{F6CD845C-1D7C-4DBB-9EAE-C07D79DDFD8A}"/>
                  </a:ext>
                </a:extLst>
              </p:cNvPr>
              <p:cNvSpPr/>
              <p:nvPr/>
            </p:nvSpPr>
            <p:spPr>
              <a:xfrm>
                <a:off x="9427917" y="1165930"/>
                <a:ext cx="276297" cy="156392"/>
              </a:xfrm>
              <a:custGeom>
                <a:avLst/>
                <a:gdLst>
                  <a:gd name="connsiteX0" fmla="*/ 172402 w 276297"/>
                  <a:gd name="connsiteY0" fmla="*/ 91623 h 156392"/>
                  <a:gd name="connsiteX1" fmla="*/ 218122 w 276297"/>
                  <a:gd name="connsiteY1" fmla="*/ 95433 h 156392"/>
                  <a:gd name="connsiteX2" fmla="*/ 257175 w 276297"/>
                  <a:gd name="connsiteY2" fmla="*/ 84955 h 156392"/>
                  <a:gd name="connsiteX3" fmla="*/ 276225 w 276297"/>
                  <a:gd name="connsiteY3" fmla="*/ 55427 h 156392"/>
                  <a:gd name="connsiteX4" fmla="*/ 276225 w 276297"/>
                  <a:gd name="connsiteY4" fmla="*/ 24948 h 156392"/>
                  <a:gd name="connsiteX5" fmla="*/ 257175 w 276297"/>
                  <a:gd name="connsiteY5" fmla="*/ 24948 h 156392"/>
                  <a:gd name="connsiteX6" fmla="*/ 245745 w 276297"/>
                  <a:gd name="connsiteY6" fmla="*/ 17328 h 156392"/>
                  <a:gd name="connsiteX7" fmla="*/ 183832 w 276297"/>
                  <a:gd name="connsiteY7" fmla="*/ 183 h 156392"/>
                  <a:gd name="connsiteX8" fmla="*/ 136207 w 276297"/>
                  <a:gd name="connsiteY8" fmla="*/ 6850 h 156392"/>
                  <a:gd name="connsiteX9" fmla="*/ 106680 w 276297"/>
                  <a:gd name="connsiteY9" fmla="*/ 6850 h 156392"/>
                  <a:gd name="connsiteX10" fmla="*/ 106680 w 276297"/>
                  <a:gd name="connsiteY10" fmla="*/ 37330 h 156392"/>
                  <a:gd name="connsiteX11" fmla="*/ 114300 w 276297"/>
                  <a:gd name="connsiteY11" fmla="*/ 59238 h 156392"/>
                  <a:gd name="connsiteX12" fmla="*/ 57150 w 276297"/>
                  <a:gd name="connsiteY12" fmla="*/ 96385 h 156392"/>
                  <a:gd name="connsiteX13" fmla="*/ 0 w 276297"/>
                  <a:gd name="connsiteY13" fmla="*/ 133533 h 156392"/>
                  <a:gd name="connsiteX14" fmla="*/ 20002 w 276297"/>
                  <a:gd name="connsiteY14" fmla="*/ 144963 h 156392"/>
                  <a:gd name="connsiteX15" fmla="*/ 40005 w 276297"/>
                  <a:gd name="connsiteY15" fmla="*/ 156393 h 156392"/>
                  <a:gd name="connsiteX16" fmla="*/ 106680 w 276297"/>
                  <a:gd name="connsiteY16" fmla="*/ 124008 h 156392"/>
                  <a:gd name="connsiteX17" fmla="*/ 172402 w 276297"/>
                  <a:gd name="connsiteY17" fmla="*/ 91623 h 1563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276297" h="156392">
                    <a:moveTo>
                      <a:pt x="172402" y="91623"/>
                    </a:moveTo>
                    <a:cubicBezTo>
                      <a:pt x="187642" y="95433"/>
                      <a:pt x="203835" y="96385"/>
                      <a:pt x="218122" y="95433"/>
                    </a:cubicBezTo>
                    <a:cubicBezTo>
                      <a:pt x="232410" y="94480"/>
                      <a:pt x="243840" y="91623"/>
                      <a:pt x="257175" y="84955"/>
                    </a:cubicBezTo>
                    <a:cubicBezTo>
                      <a:pt x="268605" y="78288"/>
                      <a:pt x="277177" y="66858"/>
                      <a:pt x="276225" y="55427"/>
                    </a:cubicBezTo>
                    <a:lnTo>
                      <a:pt x="276225" y="24948"/>
                    </a:lnTo>
                    <a:lnTo>
                      <a:pt x="257175" y="24948"/>
                    </a:lnTo>
                    <a:cubicBezTo>
                      <a:pt x="253365" y="22090"/>
                      <a:pt x="249555" y="20185"/>
                      <a:pt x="245745" y="17328"/>
                    </a:cubicBezTo>
                    <a:cubicBezTo>
                      <a:pt x="227647" y="6850"/>
                      <a:pt x="204788" y="1135"/>
                      <a:pt x="183832" y="183"/>
                    </a:cubicBezTo>
                    <a:cubicBezTo>
                      <a:pt x="166688" y="-770"/>
                      <a:pt x="149542" y="2088"/>
                      <a:pt x="136207" y="6850"/>
                    </a:cubicBezTo>
                    <a:lnTo>
                      <a:pt x="106680" y="6850"/>
                    </a:lnTo>
                    <a:lnTo>
                      <a:pt x="106680" y="37330"/>
                    </a:lnTo>
                    <a:cubicBezTo>
                      <a:pt x="105727" y="44950"/>
                      <a:pt x="108585" y="52570"/>
                      <a:pt x="114300" y="59238"/>
                    </a:cubicBezTo>
                    <a:cubicBezTo>
                      <a:pt x="95250" y="71620"/>
                      <a:pt x="76200" y="84003"/>
                      <a:pt x="57150" y="96385"/>
                    </a:cubicBezTo>
                    <a:cubicBezTo>
                      <a:pt x="38100" y="108768"/>
                      <a:pt x="19050" y="121150"/>
                      <a:pt x="0" y="133533"/>
                    </a:cubicBezTo>
                    <a:cubicBezTo>
                      <a:pt x="6667" y="137343"/>
                      <a:pt x="13335" y="141153"/>
                      <a:pt x="20002" y="144963"/>
                    </a:cubicBezTo>
                    <a:cubicBezTo>
                      <a:pt x="26670" y="148773"/>
                      <a:pt x="33338" y="152583"/>
                      <a:pt x="40005" y="156393"/>
                    </a:cubicBezTo>
                    <a:cubicBezTo>
                      <a:pt x="61913" y="145915"/>
                      <a:pt x="83820" y="134485"/>
                      <a:pt x="106680" y="124008"/>
                    </a:cubicBezTo>
                    <a:cubicBezTo>
                      <a:pt x="127635" y="113530"/>
                      <a:pt x="150495" y="103053"/>
                      <a:pt x="172402" y="91623"/>
                    </a:cubicBezTo>
                    <a:close/>
                  </a:path>
                </a:pathLst>
              </a:custGeom>
              <a:solidFill>
                <a:srgbClr val="50586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06" name="Freeform: Shape 405">
                <a:extLst>
                  <a:ext uri="{FF2B5EF4-FFF2-40B4-BE49-F238E27FC236}">
                    <a16:creationId xmlns:a16="http://schemas.microsoft.com/office/drawing/2014/main" id="{916C5EE1-A987-491C-B226-5AABAFC91158}"/>
                  </a:ext>
                </a:extLst>
              </p:cNvPr>
              <p:cNvSpPr/>
              <p:nvPr/>
            </p:nvSpPr>
            <p:spPr>
              <a:xfrm>
                <a:off x="9427917" y="1270888"/>
                <a:ext cx="39052" cy="51434"/>
              </a:xfrm>
              <a:custGeom>
                <a:avLst/>
                <a:gdLst>
                  <a:gd name="connsiteX0" fmla="*/ 39052 w 39052"/>
                  <a:gd name="connsiteY0" fmla="*/ 21907 h 51434"/>
                  <a:gd name="connsiteX1" fmla="*/ 0 w 39052"/>
                  <a:gd name="connsiteY1" fmla="*/ 0 h 51434"/>
                  <a:gd name="connsiteX2" fmla="*/ 0 w 39052"/>
                  <a:gd name="connsiteY2" fmla="*/ 29528 h 51434"/>
                  <a:gd name="connsiteX3" fmla="*/ 39052 w 39052"/>
                  <a:gd name="connsiteY3" fmla="*/ 51435 h 514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9052" h="51434">
                    <a:moveTo>
                      <a:pt x="39052" y="21907"/>
                    </a:moveTo>
                    <a:lnTo>
                      <a:pt x="0" y="0"/>
                    </a:lnTo>
                    <a:lnTo>
                      <a:pt x="0" y="29528"/>
                    </a:lnTo>
                    <a:lnTo>
                      <a:pt x="39052" y="51435"/>
                    </a:lnTo>
                    <a:close/>
                  </a:path>
                </a:pathLst>
              </a:custGeom>
              <a:solidFill>
                <a:srgbClr val="52566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07" name="Freeform: Shape 406">
                <a:extLst>
                  <a:ext uri="{FF2B5EF4-FFF2-40B4-BE49-F238E27FC236}">
                    <a16:creationId xmlns:a16="http://schemas.microsoft.com/office/drawing/2014/main" id="{F13D8369-0739-40FE-9027-6C1BB8AE1931}"/>
                  </a:ext>
                </a:extLst>
              </p:cNvPr>
              <p:cNvSpPr/>
              <p:nvPr/>
            </p:nvSpPr>
            <p:spPr>
              <a:xfrm>
                <a:off x="9427917" y="1136464"/>
                <a:ext cx="276490" cy="155378"/>
              </a:xfrm>
              <a:custGeom>
                <a:avLst/>
                <a:gdLst>
                  <a:gd name="connsiteX0" fmla="*/ 172402 w 276490"/>
                  <a:gd name="connsiteY0" fmla="*/ 91561 h 155378"/>
                  <a:gd name="connsiteX1" fmla="*/ 218122 w 276490"/>
                  <a:gd name="connsiteY1" fmla="*/ 95371 h 155378"/>
                  <a:gd name="connsiteX2" fmla="*/ 257175 w 276490"/>
                  <a:gd name="connsiteY2" fmla="*/ 84894 h 155378"/>
                  <a:gd name="connsiteX3" fmla="*/ 276225 w 276490"/>
                  <a:gd name="connsiteY3" fmla="*/ 52509 h 155378"/>
                  <a:gd name="connsiteX4" fmla="*/ 245745 w 276490"/>
                  <a:gd name="connsiteY4" fmla="*/ 17266 h 155378"/>
                  <a:gd name="connsiteX5" fmla="*/ 183832 w 276490"/>
                  <a:gd name="connsiteY5" fmla="*/ 121 h 155378"/>
                  <a:gd name="connsiteX6" fmla="*/ 126682 w 276490"/>
                  <a:gd name="connsiteY6" fmla="*/ 10599 h 155378"/>
                  <a:gd name="connsiteX7" fmla="*/ 107632 w 276490"/>
                  <a:gd name="connsiteY7" fmla="*/ 32506 h 155378"/>
                  <a:gd name="connsiteX8" fmla="*/ 114300 w 276490"/>
                  <a:gd name="connsiteY8" fmla="*/ 58224 h 155378"/>
                  <a:gd name="connsiteX9" fmla="*/ 57150 w 276490"/>
                  <a:gd name="connsiteY9" fmla="*/ 95371 h 155378"/>
                  <a:gd name="connsiteX10" fmla="*/ 0 w 276490"/>
                  <a:gd name="connsiteY10" fmla="*/ 132519 h 155378"/>
                  <a:gd name="connsiteX11" fmla="*/ 20002 w 276490"/>
                  <a:gd name="connsiteY11" fmla="*/ 143949 h 155378"/>
                  <a:gd name="connsiteX12" fmla="*/ 40005 w 276490"/>
                  <a:gd name="connsiteY12" fmla="*/ 155379 h 155378"/>
                  <a:gd name="connsiteX13" fmla="*/ 106680 w 276490"/>
                  <a:gd name="connsiteY13" fmla="*/ 122994 h 155378"/>
                  <a:gd name="connsiteX14" fmla="*/ 172402 w 276490"/>
                  <a:gd name="connsiteY14" fmla="*/ 91561 h 1553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76490" h="155378">
                    <a:moveTo>
                      <a:pt x="172402" y="91561"/>
                    </a:moveTo>
                    <a:cubicBezTo>
                      <a:pt x="187642" y="95371"/>
                      <a:pt x="203835" y="96324"/>
                      <a:pt x="218122" y="95371"/>
                    </a:cubicBezTo>
                    <a:cubicBezTo>
                      <a:pt x="232410" y="94419"/>
                      <a:pt x="243840" y="91561"/>
                      <a:pt x="257175" y="84894"/>
                    </a:cubicBezTo>
                    <a:cubicBezTo>
                      <a:pt x="269557" y="77274"/>
                      <a:pt x="278130" y="64891"/>
                      <a:pt x="276225" y="52509"/>
                    </a:cubicBezTo>
                    <a:cubicBezTo>
                      <a:pt x="274320" y="40126"/>
                      <a:pt x="263842" y="27744"/>
                      <a:pt x="245745" y="17266"/>
                    </a:cubicBezTo>
                    <a:cubicBezTo>
                      <a:pt x="227647" y="6789"/>
                      <a:pt x="204788" y="1074"/>
                      <a:pt x="183832" y="121"/>
                    </a:cubicBezTo>
                    <a:cubicBezTo>
                      <a:pt x="161925" y="-831"/>
                      <a:pt x="139065" y="3931"/>
                      <a:pt x="126682" y="10599"/>
                    </a:cubicBezTo>
                    <a:cubicBezTo>
                      <a:pt x="114300" y="18219"/>
                      <a:pt x="109538" y="23934"/>
                      <a:pt x="107632" y="32506"/>
                    </a:cubicBezTo>
                    <a:cubicBezTo>
                      <a:pt x="105727" y="41079"/>
                      <a:pt x="107632" y="49651"/>
                      <a:pt x="114300" y="58224"/>
                    </a:cubicBezTo>
                    <a:cubicBezTo>
                      <a:pt x="95250" y="70606"/>
                      <a:pt x="76200" y="82989"/>
                      <a:pt x="57150" y="95371"/>
                    </a:cubicBezTo>
                    <a:cubicBezTo>
                      <a:pt x="38100" y="107754"/>
                      <a:pt x="19050" y="120136"/>
                      <a:pt x="0" y="132519"/>
                    </a:cubicBezTo>
                    <a:cubicBezTo>
                      <a:pt x="6667" y="136329"/>
                      <a:pt x="13335" y="140139"/>
                      <a:pt x="20002" y="143949"/>
                    </a:cubicBezTo>
                    <a:cubicBezTo>
                      <a:pt x="26670" y="147759"/>
                      <a:pt x="33338" y="151569"/>
                      <a:pt x="40005" y="155379"/>
                    </a:cubicBezTo>
                    <a:cubicBezTo>
                      <a:pt x="61913" y="144901"/>
                      <a:pt x="83820" y="133471"/>
                      <a:pt x="106680" y="122994"/>
                    </a:cubicBezTo>
                    <a:cubicBezTo>
                      <a:pt x="127635" y="113469"/>
                      <a:pt x="150495" y="102039"/>
                      <a:pt x="172402" y="91561"/>
                    </a:cubicBezTo>
                    <a:close/>
                  </a:path>
                </a:pathLst>
              </a:custGeom>
              <a:solidFill>
                <a:srgbClr val="686D8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08" name="Freeform: Shape 407">
                <a:extLst>
                  <a:ext uri="{FF2B5EF4-FFF2-40B4-BE49-F238E27FC236}">
                    <a16:creationId xmlns:a16="http://schemas.microsoft.com/office/drawing/2014/main" id="{78DDAAD8-EB83-43F5-A175-03E88EE3AF73}"/>
                  </a:ext>
                </a:extLst>
              </p:cNvPr>
              <p:cNvSpPr/>
              <p:nvPr/>
            </p:nvSpPr>
            <p:spPr>
              <a:xfrm>
                <a:off x="9340287" y="1595691"/>
                <a:ext cx="180975" cy="642631"/>
              </a:xfrm>
              <a:custGeom>
                <a:avLst/>
                <a:gdLst>
                  <a:gd name="connsiteX0" fmla="*/ 180975 w 180975"/>
                  <a:gd name="connsiteY0" fmla="*/ 58102 h 642631"/>
                  <a:gd name="connsiteX1" fmla="*/ 180975 w 180975"/>
                  <a:gd name="connsiteY1" fmla="*/ 636270 h 642631"/>
                  <a:gd name="connsiteX2" fmla="*/ 138113 w 180975"/>
                  <a:gd name="connsiteY2" fmla="*/ 641985 h 642631"/>
                  <a:gd name="connsiteX3" fmla="*/ 34290 w 180975"/>
                  <a:gd name="connsiteY3" fmla="*/ 622935 h 642631"/>
                  <a:gd name="connsiteX4" fmla="*/ 34290 w 180975"/>
                  <a:gd name="connsiteY4" fmla="*/ 622935 h 642631"/>
                  <a:gd name="connsiteX5" fmla="*/ 0 w 180975"/>
                  <a:gd name="connsiteY5" fmla="*/ 575310 h 642631"/>
                  <a:gd name="connsiteX6" fmla="*/ 0 w 180975"/>
                  <a:gd name="connsiteY6" fmla="*/ 575310 h 642631"/>
                  <a:gd name="connsiteX7" fmla="*/ 0 w 180975"/>
                  <a:gd name="connsiteY7" fmla="*/ 575310 h 642631"/>
                  <a:gd name="connsiteX8" fmla="*/ 0 w 180975"/>
                  <a:gd name="connsiteY8" fmla="*/ 571500 h 642631"/>
                  <a:gd name="connsiteX9" fmla="*/ 0 w 180975"/>
                  <a:gd name="connsiteY9" fmla="*/ 0 h 642631"/>
                  <a:gd name="connsiteX10" fmla="*/ 0 w 180975"/>
                  <a:gd name="connsiteY10" fmla="*/ 0 h 642631"/>
                  <a:gd name="connsiteX11" fmla="*/ 34290 w 180975"/>
                  <a:gd name="connsiteY11" fmla="*/ 44768 h 642631"/>
                  <a:gd name="connsiteX12" fmla="*/ 34290 w 180975"/>
                  <a:gd name="connsiteY12" fmla="*/ 44768 h 642631"/>
                  <a:gd name="connsiteX13" fmla="*/ 138113 w 180975"/>
                  <a:gd name="connsiteY13" fmla="*/ 63818 h 642631"/>
                  <a:gd name="connsiteX14" fmla="*/ 180975 w 180975"/>
                  <a:gd name="connsiteY14" fmla="*/ 58102 h 642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80975" h="642631">
                    <a:moveTo>
                      <a:pt x="180975" y="58102"/>
                    </a:moveTo>
                    <a:lnTo>
                      <a:pt x="180975" y="636270"/>
                    </a:lnTo>
                    <a:cubicBezTo>
                      <a:pt x="166688" y="639128"/>
                      <a:pt x="152400" y="641033"/>
                      <a:pt x="138113" y="641985"/>
                    </a:cubicBezTo>
                    <a:cubicBezTo>
                      <a:pt x="99060" y="644843"/>
                      <a:pt x="60960" y="638175"/>
                      <a:pt x="34290" y="622935"/>
                    </a:cubicBezTo>
                    <a:lnTo>
                      <a:pt x="34290" y="622935"/>
                    </a:lnTo>
                    <a:cubicBezTo>
                      <a:pt x="11430" y="610553"/>
                      <a:pt x="0" y="593408"/>
                      <a:pt x="0" y="575310"/>
                    </a:cubicBezTo>
                    <a:lnTo>
                      <a:pt x="0" y="575310"/>
                    </a:lnTo>
                    <a:lnTo>
                      <a:pt x="0" y="575310"/>
                    </a:lnTo>
                    <a:cubicBezTo>
                      <a:pt x="0" y="574358"/>
                      <a:pt x="0" y="572453"/>
                      <a:pt x="0" y="571500"/>
                    </a:cubicBezTo>
                    <a:lnTo>
                      <a:pt x="0" y="0"/>
                    </a:lnTo>
                    <a:lnTo>
                      <a:pt x="0" y="0"/>
                    </a:lnTo>
                    <a:cubicBezTo>
                      <a:pt x="1905" y="17145"/>
                      <a:pt x="13335" y="33338"/>
                      <a:pt x="34290" y="44768"/>
                    </a:cubicBezTo>
                    <a:lnTo>
                      <a:pt x="34290" y="44768"/>
                    </a:lnTo>
                    <a:cubicBezTo>
                      <a:pt x="60960" y="60007"/>
                      <a:pt x="99060" y="65722"/>
                      <a:pt x="138113" y="63818"/>
                    </a:cubicBezTo>
                    <a:cubicBezTo>
                      <a:pt x="152400" y="62865"/>
                      <a:pt x="166688" y="60960"/>
                      <a:pt x="180975" y="58102"/>
                    </a:cubicBezTo>
                    <a:close/>
                  </a:path>
                </a:pathLst>
              </a:custGeom>
              <a:solidFill>
                <a:srgbClr val="007B9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409" name="Graphic 1">
              <a:extLst>
                <a:ext uri="{FF2B5EF4-FFF2-40B4-BE49-F238E27FC236}">
                  <a16:creationId xmlns:a16="http://schemas.microsoft.com/office/drawing/2014/main" id="{EC636694-00F5-4BBC-99EE-1CED843FEE6C}"/>
                </a:ext>
              </a:extLst>
            </p:cNvPr>
            <p:cNvGrpSpPr/>
            <p:nvPr/>
          </p:nvGrpSpPr>
          <p:grpSpPr>
            <a:xfrm>
              <a:off x="10245061" y="1335658"/>
              <a:ext cx="476351" cy="1067446"/>
              <a:chOff x="10245061" y="1335658"/>
              <a:chExt cx="476351" cy="1067446"/>
            </a:xfrm>
            <a:solidFill>
              <a:schemeClr val="accent1"/>
            </a:solidFill>
          </p:grpSpPr>
          <p:sp>
            <p:nvSpPr>
              <p:cNvPr id="410" name="Freeform: Shape 409">
                <a:extLst>
                  <a:ext uri="{FF2B5EF4-FFF2-40B4-BE49-F238E27FC236}">
                    <a16:creationId xmlns:a16="http://schemas.microsoft.com/office/drawing/2014/main" id="{2EFB32C4-AB0C-41A4-A5AA-01B12A4E277F}"/>
                  </a:ext>
                </a:extLst>
              </p:cNvPr>
              <p:cNvSpPr/>
              <p:nvPr/>
            </p:nvSpPr>
            <p:spPr>
              <a:xfrm>
                <a:off x="10245162" y="2007171"/>
                <a:ext cx="476011" cy="395933"/>
              </a:xfrm>
              <a:custGeom>
                <a:avLst/>
                <a:gdLst>
                  <a:gd name="connsiteX0" fmla="*/ 475297 w 476011"/>
                  <a:gd name="connsiteY0" fmla="*/ 185738 h 395933"/>
                  <a:gd name="connsiteX1" fmla="*/ 475297 w 476011"/>
                  <a:gd name="connsiteY1" fmla="*/ 203835 h 395933"/>
                  <a:gd name="connsiteX2" fmla="*/ 419100 w 476011"/>
                  <a:gd name="connsiteY2" fmla="*/ 267653 h 395933"/>
                  <a:gd name="connsiteX3" fmla="*/ 260985 w 476011"/>
                  <a:gd name="connsiteY3" fmla="*/ 357187 h 395933"/>
                  <a:gd name="connsiteX4" fmla="*/ 251460 w 476011"/>
                  <a:gd name="connsiteY4" fmla="*/ 362903 h 395933"/>
                  <a:gd name="connsiteX5" fmla="*/ 138113 w 476011"/>
                  <a:gd name="connsiteY5" fmla="*/ 395287 h 395933"/>
                  <a:gd name="connsiteX6" fmla="*/ 34290 w 476011"/>
                  <a:gd name="connsiteY6" fmla="*/ 376237 h 395933"/>
                  <a:gd name="connsiteX7" fmla="*/ 34290 w 476011"/>
                  <a:gd name="connsiteY7" fmla="*/ 376237 h 395933"/>
                  <a:gd name="connsiteX8" fmla="*/ 0 w 476011"/>
                  <a:gd name="connsiteY8" fmla="*/ 328613 h 395933"/>
                  <a:gd name="connsiteX9" fmla="*/ 0 w 476011"/>
                  <a:gd name="connsiteY9" fmla="*/ 328613 h 395933"/>
                  <a:gd name="connsiteX10" fmla="*/ 0 w 476011"/>
                  <a:gd name="connsiteY10" fmla="*/ 328613 h 395933"/>
                  <a:gd name="connsiteX11" fmla="*/ 0 w 476011"/>
                  <a:gd name="connsiteY11" fmla="*/ 324803 h 395933"/>
                  <a:gd name="connsiteX12" fmla="*/ 0 w 476011"/>
                  <a:gd name="connsiteY12" fmla="*/ 124777 h 395933"/>
                  <a:gd name="connsiteX13" fmla="*/ 0 w 476011"/>
                  <a:gd name="connsiteY13" fmla="*/ 124777 h 395933"/>
                  <a:gd name="connsiteX14" fmla="*/ 34290 w 476011"/>
                  <a:gd name="connsiteY14" fmla="*/ 169545 h 395933"/>
                  <a:gd name="connsiteX15" fmla="*/ 34290 w 476011"/>
                  <a:gd name="connsiteY15" fmla="*/ 169545 h 395933"/>
                  <a:gd name="connsiteX16" fmla="*/ 138113 w 476011"/>
                  <a:gd name="connsiteY16" fmla="*/ 188595 h 395933"/>
                  <a:gd name="connsiteX17" fmla="*/ 251460 w 476011"/>
                  <a:gd name="connsiteY17" fmla="*/ 156210 h 395933"/>
                  <a:gd name="connsiteX18" fmla="*/ 260985 w 476011"/>
                  <a:gd name="connsiteY18" fmla="*/ 150495 h 395933"/>
                  <a:gd name="connsiteX19" fmla="*/ 419100 w 476011"/>
                  <a:gd name="connsiteY19" fmla="*/ 60960 h 395933"/>
                  <a:gd name="connsiteX20" fmla="*/ 474345 w 476011"/>
                  <a:gd name="connsiteY20" fmla="*/ 0 h 395933"/>
                  <a:gd name="connsiteX21" fmla="*/ 475297 w 476011"/>
                  <a:gd name="connsiteY21" fmla="*/ 0 h 395933"/>
                  <a:gd name="connsiteX22" fmla="*/ 475297 w 476011"/>
                  <a:gd name="connsiteY22" fmla="*/ 185738 h 3959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476011" h="395933">
                    <a:moveTo>
                      <a:pt x="475297" y="185738"/>
                    </a:moveTo>
                    <a:cubicBezTo>
                      <a:pt x="476250" y="191452"/>
                      <a:pt x="476250" y="197167"/>
                      <a:pt x="475297" y="203835"/>
                    </a:cubicBezTo>
                    <a:cubicBezTo>
                      <a:pt x="471488" y="225742"/>
                      <a:pt x="452438" y="249555"/>
                      <a:pt x="419100" y="267653"/>
                    </a:cubicBezTo>
                    <a:cubicBezTo>
                      <a:pt x="366713" y="297180"/>
                      <a:pt x="313372" y="327660"/>
                      <a:pt x="260985" y="357187"/>
                    </a:cubicBezTo>
                    <a:cubicBezTo>
                      <a:pt x="208598" y="386715"/>
                      <a:pt x="303847" y="332423"/>
                      <a:pt x="251460" y="362903"/>
                    </a:cubicBezTo>
                    <a:cubicBezTo>
                      <a:pt x="218123" y="381953"/>
                      <a:pt x="177165" y="392430"/>
                      <a:pt x="138113" y="395287"/>
                    </a:cubicBezTo>
                    <a:cubicBezTo>
                      <a:pt x="99060" y="398145"/>
                      <a:pt x="60960" y="391478"/>
                      <a:pt x="34290" y="376237"/>
                    </a:cubicBezTo>
                    <a:lnTo>
                      <a:pt x="34290" y="376237"/>
                    </a:lnTo>
                    <a:cubicBezTo>
                      <a:pt x="11430" y="363855"/>
                      <a:pt x="0" y="346710"/>
                      <a:pt x="0" y="328613"/>
                    </a:cubicBezTo>
                    <a:lnTo>
                      <a:pt x="0" y="328613"/>
                    </a:lnTo>
                    <a:lnTo>
                      <a:pt x="0" y="328613"/>
                    </a:lnTo>
                    <a:cubicBezTo>
                      <a:pt x="0" y="327660"/>
                      <a:pt x="0" y="325755"/>
                      <a:pt x="0" y="324803"/>
                    </a:cubicBezTo>
                    <a:lnTo>
                      <a:pt x="0" y="124777"/>
                    </a:lnTo>
                    <a:lnTo>
                      <a:pt x="0" y="124777"/>
                    </a:lnTo>
                    <a:cubicBezTo>
                      <a:pt x="1905" y="141923"/>
                      <a:pt x="13335" y="158115"/>
                      <a:pt x="34290" y="169545"/>
                    </a:cubicBezTo>
                    <a:lnTo>
                      <a:pt x="34290" y="169545"/>
                    </a:lnTo>
                    <a:cubicBezTo>
                      <a:pt x="60960" y="184785"/>
                      <a:pt x="99060" y="190500"/>
                      <a:pt x="138113" y="188595"/>
                    </a:cubicBezTo>
                    <a:cubicBezTo>
                      <a:pt x="177165" y="185738"/>
                      <a:pt x="219075" y="175260"/>
                      <a:pt x="251460" y="156210"/>
                    </a:cubicBezTo>
                    <a:cubicBezTo>
                      <a:pt x="303847" y="126682"/>
                      <a:pt x="208598" y="180975"/>
                      <a:pt x="260985" y="150495"/>
                    </a:cubicBezTo>
                    <a:cubicBezTo>
                      <a:pt x="313372" y="120967"/>
                      <a:pt x="366713" y="90488"/>
                      <a:pt x="419100" y="60960"/>
                    </a:cubicBezTo>
                    <a:cubicBezTo>
                      <a:pt x="450533" y="42863"/>
                      <a:pt x="469583" y="20955"/>
                      <a:pt x="474345" y="0"/>
                    </a:cubicBezTo>
                    <a:lnTo>
                      <a:pt x="475297" y="0"/>
                    </a:lnTo>
                    <a:lnTo>
                      <a:pt x="475297" y="185738"/>
                    </a:lnTo>
                    <a:close/>
                  </a:path>
                </a:pathLst>
              </a:custGeom>
              <a:solidFill>
                <a:srgbClr val="61CAE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11" name="Freeform: Shape 410">
                <a:extLst>
                  <a:ext uri="{FF2B5EF4-FFF2-40B4-BE49-F238E27FC236}">
                    <a16:creationId xmlns:a16="http://schemas.microsoft.com/office/drawing/2014/main" id="{9A8984A1-27DE-4D32-9249-DAAA097DEFDC}"/>
                  </a:ext>
                </a:extLst>
              </p:cNvPr>
              <p:cNvSpPr/>
              <p:nvPr/>
            </p:nvSpPr>
            <p:spPr>
              <a:xfrm>
                <a:off x="10245061" y="1926450"/>
                <a:ext cx="476156" cy="269961"/>
              </a:xfrm>
              <a:custGeom>
                <a:avLst/>
                <a:gdLst>
                  <a:gd name="connsiteX0" fmla="*/ 442061 w 476156"/>
                  <a:gd name="connsiteY0" fmla="*/ 18808 h 269961"/>
                  <a:gd name="connsiteX1" fmla="*/ 442061 w 476156"/>
                  <a:gd name="connsiteY1" fmla="*/ 18808 h 269961"/>
                  <a:gd name="connsiteX2" fmla="*/ 475399 w 476156"/>
                  <a:gd name="connsiteY2" fmla="*/ 77863 h 269961"/>
                  <a:gd name="connsiteX3" fmla="*/ 419201 w 476156"/>
                  <a:gd name="connsiteY3" fmla="*/ 141680 h 269961"/>
                  <a:gd name="connsiteX4" fmla="*/ 261086 w 476156"/>
                  <a:gd name="connsiteY4" fmla="*/ 231215 h 269961"/>
                  <a:gd name="connsiteX5" fmla="*/ 251561 w 476156"/>
                  <a:gd name="connsiteY5" fmla="*/ 236930 h 269961"/>
                  <a:gd name="connsiteX6" fmla="*/ 138214 w 476156"/>
                  <a:gd name="connsiteY6" fmla="*/ 269315 h 269961"/>
                  <a:gd name="connsiteX7" fmla="*/ 34391 w 476156"/>
                  <a:gd name="connsiteY7" fmla="*/ 250265 h 269961"/>
                  <a:gd name="connsiteX8" fmla="*/ 34391 w 476156"/>
                  <a:gd name="connsiteY8" fmla="*/ 250265 h 269961"/>
                  <a:gd name="connsiteX9" fmla="*/ 1054 w 476156"/>
                  <a:gd name="connsiteY9" fmla="*/ 192163 h 269961"/>
                  <a:gd name="connsiteX10" fmla="*/ 57251 w 476156"/>
                  <a:gd name="connsiteY10" fmla="*/ 128345 h 269961"/>
                  <a:gd name="connsiteX11" fmla="*/ 215366 w 476156"/>
                  <a:gd name="connsiteY11" fmla="*/ 38810 h 269961"/>
                  <a:gd name="connsiteX12" fmla="*/ 224891 w 476156"/>
                  <a:gd name="connsiteY12" fmla="*/ 33095 h 269961"/>
                  <a:gd name="connsiteX13" fmla="*/ 338239 w 476156"/>
                  <a:gd name="connsiteY13" fmla="*/ 710 h 269961"/>
                  <a:gd name="connsiteX14" fmla="*/ 442061 w 476156"/>
                  <a:gd name="connsiteY14" fmla="*/ 18808 h 2699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476156" h="269961">
                    <a:moveTo>
                      <a:pt x="442061" y="18808"/>
                    </a:moveTo>
                    <a:lnTo>
                      <a:pt x="442061" y="18808"/>
                    </a:lnTo>
                    <a:cubicBezTo>
                      <a:pt x="468731" y="34048"/>
                      <a:pt x="479209" y="55003"/>
                      <a:pt x="475399" y="77863"/>
                    </a:cubicBezTo>
                    <a:cubicBezTo>
                      <a:pt x="471589" y="99770"/>
                      <a:pt x="452539" y="123583"/>
                      <a:pt x="419201" y="141680"/>
                    </a:cubicBezTo>
                    <a:cubicBezTo>
                      <a:pt x="366814" y="171208"/>
                      <a:pt x="313474" y="201688"/>
                      <a:pt x="261086" y="231215"/>
                    </a:cubicBezTo>
                    <a:cubicBezTo>
                      <a:pt x="208699" y="260743"/>
                      <a:pt x="303949" y="206450"/>
                      <a:pt x="251561" y="236930"/>
                    </a:cubicBezTo>
                    <a:cubicBezTo>
                      <a:pt x="218224" y="255980"/>
                      <a:pt x="177266" y="266458"/>
                      <a:pt x="138214" y="269315"/>
                    </a:cubicBezTo>
                    <a:cubicBezTo>
                      <a:pt x="99161" y="272173"/>
                      <a:pt x="61061" y="265505"/>
                      <a:pt x="34391" y="250265"/>
                    </a:cubicBezTo>
                    <a:lnTo>
                      <a:pt x="34391" y="250265"/>
                    </a:lnTo>
                    <a:cubicBezTo>
                      <a:pt x="7721" y="235025"/>
                      <a:pt x="-3709" y="214070"/>
                      <a:pt x="1054" y="192163"/>
                    </a:cubicBezTo>
                    <a:cubicBezTo>
                      <a:pt x="4864" y="170255"/>
                      <a:pt x="23914" y="146443"/>
                      <a:pt x="57251" y="128345"/>
                    </a:cubicBezTo>
                    <a:cubicBezTo>
                      <a:pt x="109639" y="98818"/>
                      <a:pt x="162979" y="68338"/>
                      <a:pt x="215366" y="38810"/>
                    </a:cubicBezTo>
                    <a:cubicBezTo>
                      <a:pt x="267754" y="9283"/>
                      <a:pt x="172504" y="63575"/>
                      <a:pt x="224891" y="33095"/>
                    </a:cubicBezTo>
                    <a:cubicBezTo>
                      <a:pt x="258229" y="14045"/>
                      <a:pt x="299186" y="3568"/>
                      <a:pt x="338239" y="710"/>
                    </a:cubicBezTo>
                    <a:cubicBezTo>
                      <a:pt x="377291" y="-2147"/>
                      <a:pt x="415391" y="3568"/>
                      <a:pt x="442061" y="18808"/>
                    </a:cubicBezTo>
                    <a:close/>
                  </a:path>
                </a:pathLst>
              </a:custGeom>
              <a:solidFill>
                <a:srgbClr val="ACD9E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12" name="Freeform: Shape 411">
                <a:extLst>
                  <a:ext uri="{FF2B5EF4-FFF2-40B4-BE49-F238E27FC236}">
                    <a16:creationId xmlns:a16="http://schemas.microsoft.com/office/drawing/2014/main" id="{AA93CE97-EC32-4B9D-84A0-D2488A7B6468}"/>
                  </a:ext>
                </a:extLst>
              </p:cNvPr>
              <p:cNvSpPr/>
              <p:nvPr/>
            </p:nvSpPr>
            <p:spPr>
              <a:xfrm>
                <a:off x="10265703" y="1749996"/>
                <a:ext cx="435467" cy="427241"/>
              </a:xfrm>
              <a:custGeom>
                <a:avLst/>
                <a:gdLst>
                  <a:gd name="connsiteX0" fmla="*/ 217583 w 435467"/>
                  <a:gd name="connsiteY0" fmla="*/ 398145 h 427241"/>
                  <a:gd name="connsiteX1" fmla="*/ 230919 w 435467"/>
                  <a:gd name="connsiteY1" fmla="*/ 390525 h 427241"/>
                  <a:gd name="connsiteX2" fmla="*/ 389033 w 435467"/>
                  <a:gd name="connsiteY2" fmla="*/ 300990 h 427241"/>
                  <a:gd name="connsiteX3" fmla="*/ 434754 w 435467"/>
                  <a:gd name="connsiteY3" fmla="*/ 251460 h 427241"/>
                  <a:gd name="connsiteX4" fmla="*/ 434754 w 435467"/>
                  <a:gd name="connsiteY4" fmla="*/ 241935 h 427241"/>
                  <a:gd name="connsiteX5" fmla="*/ 434754 w 435467"/>
                  <a:gd name="connsiteY5" fmla="*/ 241935 h 427241"/>
                  <a:gd name="connsiteX6" fmla="*/ 434754 w 435467"/>
                  <a:gd name="connsiteY6" fmla="*/ 0 h 427241"/>
                  <a:gd name="connsiteX7" fmla="*/ 398558 w 435467"/>
                  <a:gd name="connsiteY7" fmla="*/ 27623 h 427241"/>
                  <a:gd name="connsiteX8" fmla="*/ 240443 w 435467"/>
                  <a:gd name="connsiteY8" fmla="*/ 117157 h 427241"/>
                  <a:gd name="connsiteX9" fmla="*/ 230919 w 435467"/>
                  <a:gd name="connsiteY9" fmla="*/ 122873 h 427241"/>
                  <a:gd name="connsiteX10" fmla="*/ 117571 w 435467"/>
                  <a:gd name="connsiteY10" fmla="*/ 155257 h 427241"/>
                  <a:gd name="connsiteX11" fmla="*/ 13749 w 435467"/>
                  <a:gd name="connsiteY11" fmla="*/ 136207 h 427241"/>
                  <a:gd name="connsiteX12" fmla="*/ 13749 w 435467"/>
                  <a:gd name="connsiteY12" fmla="*/ 136207 h 427241"/>
                  <a:gd name="connsiteX13" fmla="*/ 414 w 435467"/>
                  <a:gd name="connsiteY13" fmla="*/ 126682 h 427241"/>
                  <a:gd name="connsiteX14" fmla="*/ 414 w 435467"/>
                  <a:gd name="connsiteY14" fmla="*/ 373380 h 427241"/>
                  <a:gd name="connsiteX15" fmla="*/ 24226 w 435467"/>
                  <a:gd name="connsiteY15" fmla="*/ 410528 h 427241"/>
                  <a:gd name="connsiteX16" fmla="*/ 116619 w 435467"/>
                  <a:gd name="connsiteY16" fmla="*/ 426720 h 427241"/>
                  <a:gd name="connsiteX17" fmla="*/ 217583 w 435467"/>
                  <a:gd name="connsiteY17" fmla="*/ 398145 h 4272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435467" h="427241">
                    <a:moveTo>
                      <a:pt x="217583" y="398145"/>
                    </a:moveTo>
                    <a:cubicBezTo>
                      <a:pt x="222346" y="395288"/>
                      <a:pt x="226156" y="393382"/>
                      <a:pt x="230919" y="390525"/>
                    </a:cubicBezTo>
                    <a:cubicBezTo>
                      <a:pt x="283306" y="360998"/>
                      <a:pt x="336646" y="330517"/>
                      <a:pt x="389033" y="300990"/>
                    </a:cubicBezTo>
                    <a:cubicBezTo>
                      <a:pt x="407131" y="291465"/>
                      <a:pt x="430943" y="272415"/>
                      <a:pt x="434754" y="251460"/>
                    </a:cubicBezTo>
                    <a:cubicBezTo>
                      <a:pt x="435706" y="247650"/>
                      <a:pt x="435706" y="244792"/>
                      <a:pt x="434754" y="241935"/>
                    </a:cubicBezTo>
                    <a:lnTo>
                      <a:pt x="434754" y="241935"/>
                    </a:lnTo>
                    <a:lnTo>
                      <a:pt x="434754" y="0"/>
                    </a:lnTo>
                    <a:cubicBezTo>
                      <a:pt x="425229" y="9525"/>
                      <a:pt x="413799" y="19050"/>
                      <a:pt x="398558" y="27623"/>
                    </a:cubicBezTo>
                    <a:cubicBezTo>
                      <a:pt x="346171" y="57150"/>
                      <a:pt x="292831" y="87630"/>
                      <a:pt x="240443" y="117157"/>
                    </a:cubicBezTo>
                    <a:cubicBezTo>
                      <a:pt x="188056" y="146685"/>
                      <a:pt x="283306" y="92392"/>
                      <a:pt x="230919" y="122873"/>
                    </a:cubicBezTo>
                    <a:cubicBezTo>
                      <a:pt x="197581" y="141923"/>
                      <a:pt x="156624" y="152400"/>
                      <a:pt x="117571" y="155257"/>
                    </a:cubicBezTo>
                    <a:cubicBezTo>
                      <a:pt x="78519" y="158115"/>
                      <a:pt x="40419" y="151448"/>
                      <a:pt x="13749" y="136207"/>
                    </a:cubicBezTo>
                    <a:lnTo>
                      <a:pt x="13749" y="136207"/>
                    </a:lnTo>
                    <a:cubicBezTo>
                      <a:pt x="8986" y="133350"/>
                      <a:pt x="4224" y="130492"/>
                      <a:pt x="414" y="126682"/>
                    </a:cubicBezTo>
                    <a:lnTo>
                      <a:pt x="414" y="373380"/>
                    </a:lnTo>
                    <a:cubicBezTo>
                      <a:pt x="-2444" y="390525"/>
                      <a:pt x="9939" y="402907"/>
                      <a:pt x="24226" y="410528"/>
                    </a:cubicBezTo>
                    <a:cubicBezTo>
                      <a:pt x="50896" y="425767"/>
                      <a:pt x="87091" y="428625"/>
                      <a:pt x="116619" y="426720"/>
                    </a:cubicBezTo>
                    <a:cubicBezTo>
                      <a:pt x="149956" y="423863"/>
                      <a:pt x="187103" y="414338"/>
                      <a:pt x="217583" y="398145"/>
                    </a:cubicBezTo>
                    <a:close/>
                  </a:path>
                </a:pathLst>
              </a:custGeom>
              <a:solidFill>
                <a:srgbClr val="9BD5E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13" name="Freeform: Shape 412">
                <a:extLst>
                  <a:ext uri="{FF2B5EF4-FFF2-40B4-BE49-F238E27FC236}">
                    <a16:creationId xmlns:a16="http://schemas.microsoft.com/office/drawing/2014/main" id="{A447DF65-FA26-444E-A356-BEA48B7C92D0}"/>
                  </a:ext>
                </a:extLst>
              </p:cNvPr>
              <p:cNvSpPr/>
              <p:nvPr/>
            </p:nvSpPr>
            <p:spPr>
              <a:xfrm>
                <a:off x="10245162" y="1473771"/>
                <a:ext cx="476011" cy="462608"/>
              </a:xfrm>
              <a:custGeom>
                <a:avLst/>
                <a:gdLst>
                  <a:gd name="connsiteX0" fmla="*/ 475297 w 476011"/>
                  <a:gd name="connsiteY0" fmla="*/ 252413 h 462608"/>
                  <a:gd name="connsiteX1" fmla="*/ 475297 w 476011"/>
                  <a:gd name="connsiteY1" fmla="*/ 270510 h 462608"/>
                  <a:gd name="connsiteX2" fmla="*/ 419100 w 476011"/>
                  <a:gd name="connsiteY2" fmla="*/ 334328 h 462608"/>
                  <a:gd name="connsiteX3" fmla="*/ 260985 w 476011"/>
                  <a:gd name="connsiteY3" fmla="*/ 423863 h 462608"/>
                  <a:gd name="connsiteX4" fmla="*/ 251460 w 476011"/>
                  <a:gd name="connsiteY4" fmla="*/ 429578 h 462608"/>
                  <a:gd name="connsiteX5" fmla="*/ 138113 w 476011"/>
                  <a:gd name="connsiteY5" fmla="*/ 461963 h 462608"/>
                  <a:gd name="connsiteX6" fmla="*/ 34290 w 476011"/>
                  <a:gd name="connsiteY6" fmla="*/ 442913 h 462608"/>
                  <a:gd name="connsiteX7" fmla="*/ 34290 w 476011"/>
                  <a:gd name="connsiteY7" fmla="*/ 442913 h 462608"/>
                  <a:gd name="connsiteX8" fmla="*/ 0 w 476011"/>
                  <a:gd name="connsiteY8" fmla="*/ 395288 h 462608"/>
                  <a:gd name="connsiteX9" fmla="*/ 0 w 476011"/>
                  <a:gd name="connsiteY9" fmla="*/ 395288 h 462608"/>
                  <a:gd name="connsiteX10" fmla="*/ 0 w 476011"/>
                  <a:gd name="connsiteY10" fmla="*/ 395288 h 462608"/>
                  <a:gd name="connsiteX11" fmla="*/ 0 w 476011"/>
                  <a:gd name="connsiteY11" fmla="*/ 391478 h 462608"/>
                  <a:gd name="connsiteX12" fmla="*/ 0 w 476011"/>
                  <a:gd name="connsiteY12" fmla="*/ 124777 h 462608"/>
                  <a:gd name="connsiteX13" fmla="*/ 0 w 476011"/>
                  <a:gd name="connsiteY13" fmla="*/ 124777 h 462608"/>
                  <a:gd name="connsiteX14" fmla="*/ 34290 w 476011"/>
                  <a:gd name="connsiteY14" fmla="*/ 169545 h 462608"/>
                  <a:gd name="connsiteX15" fmla="*/ 34290 w 476011"/>
                  <a:gd name="connsiteY15" fmla="*/ 169545 h 462608"/>
                  <a:gd name="connsiteX16" fmla="*/ 138113 w 476011"/>
                  <a:gd name="connsiteY16" fmla="*/ 188595 h 462608"/>
                  <a:gd name="connsiteX17" fmla="*/ 251460 w 476011"/>
                  <a:gd name="connsiteY17" fmla="*/ 156210 h 462608"/>
                  <a:gd name="connsiteX18" fmla="*/ 260985 w 476011"/>
                  <a:gd name="connsiteY18" fmla="*/ 150495 h 462608"/>
                  <a:gd name="connsiteX19" fmla="*/ 419100 w 476011"/>
                  <a:gd name="connsiteY19" fmla="*/ 60960 h 462608"/>
                  <a:gd name="connsiteX20" fmla="*/ 474345 w 476011"/>
                  <a:gd name="connsiteY20" fmla="*/ 0 h 462608"/>
                  <a:gd name="connsiteX21" fmla="*/ 475297 w 476011"/>
                  <a:gd name="connsiteY21" fmla="*/ 0 h 462608"/>
                  <a:gd name="connsiteX22" fmla="*/ 475297 w 476011"/>
                  <a:gd name="connsiteY22" fmla="*/ 252413 h 4626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476011" h="462608">
                    <a:moveTo>
                      <a:pt x="475297" y="252413"/>
                    </a:moveTo>
                    <a:cubicBezTo>
                      <a:pt x="476250" y="258127"/>
                      <a:pt x="476250" y="263842"/>
                      <a:pt x="475297" y="270510"/>
                    </a:cubicBezTo>
                    <a:cubicBezTo>
                      <a:pt x="471488" y="292417"/>
                      <a:pt x="452438" y="316230"/>
                      <a:pt x="419100" y="334328"/>
                    </a:cubicBezTo>
                    <a:cubicBezTo>
                      <a:pt x="366713" y="363855"/>
                      <a:pt x="313372" y="394335"/>
                      <a:pt x="260985" y="423863"/>
                    </a:cubicBezTo>
                    <a:cubicBezTo>
                      <a:pt x="208598" y="453390"/>
                      <a:pt x="303847" y="399098"/>
                      <a:pt x="251460" y="429578"/>
                    </a:cubicBezTo>
                    <a:cubicBezTo>
                      <a:pt x="218123" y="448628"/>
                      <a:pt x="177165" y="459105"/>
                      <a:pt x="138113" y="461963"/>
                    </a:cubicBezTo>
                    <a:cubicBezTo>
                      <a:pt x="99060" y="464820"/>
                      <a:pt x="60960" y="458153"/>
                      <a:pt x="34290" y="442913"/>
                    </a:cubicBezTo>
                    <a:lnTo>
                      <a:pt x="34290" y="442913"/>
                    </a:lnTo>
                    <a:cubicBezTo>
                      <a:pt x="11430" y="430530"/>
                      <a:pt x="0" y="413385"/>
                      <a:pt x="0" y="395288"/>
                    </a:cubicBezTo>
                    <a:lnTo>
                      <a:pt x="0" y="395288"/>
                    </a:lnTo>
                    <a:lnTo>
                      <a:pt x="0" y="395288"/>
                    </a:lnTo>
                    <a:cubicBezTo>
                      <a:pt x="0" y="394335"/>
                      <a:pt x="0" y="392430"/>
                      <a:pt x="0" y="391478"/>
                    </a:cubicBezTo>
                    <a:lnTo>
                      <a:pt x="0" y="124777"/>
                    </a:lnTo>
                    <a:lnTo>
                      <a:pt x="0" y="124777"/>
                    </a:lnTo>
                    <a:cubicBezTo>
                      <a:pt x="1905" y="141922"/>
                      <a:pt x="13335" y="158115"/>
                      <a:pt x="34290" y="169545"/>
                    </a:cubicBezTo>
                    <a:lnTo>
                      <a:pt x="34290" y="169545"/>
                    </a:lnTo>
                    <a:cubicBezTo>
                      <a:pt x="60960" y="184785"/>
                      <a:pt x="99060" y="190500"/>
                      <a:pt x="138113" y="188595"/>
                    </a:cubicBezTo>
                    <a:cubicBezTo>
                      <a:pt x="177165" y="185738"/>
                      <a:pt x="219075" y="175260"/>
                      <a:pt x="251460" y="156210"/>
                    </a:cubicBezTo>
                    <a:cubicBezTo>
                      <a:pt x="303847" y="126682"/>
                      <a:pt x="208598" y="180975"/>
                      <a:pt x="260985" y="150495"/>
                    </a:cubicBezTo>
                    <a:cubicBezTo>
                      <a:pt x="313372" y="120967"/>
                      <a:pt x="366713" y="90488"/>
                      <a:pt x="419100" y="60960"/>
                    </a:cubicBezTo>
                    <a:cubicBezTo>
                      <a:pt x="450533" y="42863"/>
                      <a:pt x="469583" y="20955"/>
                      <a:pt x="474345" y="0"/>
                    </a:cubicBezTo>
                    <a:lnTo>
                      <a:pt x="475297" y="0"/>
                    </a:lnTo>
                    <a:lnTo>
                      <a:pt x="475297" y="252413"/>
                    </a:lnTo>
                    <a:close/>
                  </a:path>
                </a:pathLst>
              </a:custGeom>
              <a:solidFill>
                <a:srgbClr val="61CAE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14" name="Freeform: Shape 413">
                <a:extLst>
                  <a:ext uri="{FF2B5EF4-FFF2-40B4-BE49-F238E27FC236}">
                    <a16:creationId xmlns:a16="http://schemas.microsoft.com/office/drawing/2014/main" id="{B6887614-EBB0-4DF5-81C6-03432E3C1D57}"/>
                  </a:ext>
                </a:extLst>
              </p:cNvPr>
              <p:cNvSpPr/>
              <p:nvPr/>
            </p:nvSpPr>
            <p:spPr>
              <a:xfrm>
                <a:off x="10245162" y="1737613"/>
                <a:ext cx="476250" cy="204481"/>
              </a:xfrm>
              <a:custGeom>
                <a:avLst/>
                <a:gdLst>
                  <a:gd name="connsiteX0" fmla="*/ 476250 w 476250"/>
                  <a:gd name="connsiteY0" fmla="*/ 0 h 204481"/>
                  <a:gd name="connsiteX1" fmla="*/ 475297 w 476250"/>
                  <a:gd name="connsiteY1" fmla="*/ 12383 h 204481"/>
                  <a:gd name="connsiteX2" fmla="*/ 419100 w 476250"/>
                  <a:gd name="connsiteY2" fmla="*/ 76200 h 204481"/>
                  <a:gd name="connsiteX3" fmla="*/ 260985 w 476250"/>
                  <a:gd name="connsiteY3" fmla="*/ 165735 h 204481"/>
                  <a:gd name="connsiteX4" fmla="*/ 251460 w 476250"/>
                  <a:gd name="connsiteY4" fmla="*/ 171450 h 204481"/>
                  <a:gd name="connsiteX5" fmla="*/ 138113 w 476250"/>
                  <a:gd name="connsiteY5" fmla="*/ 203835 h 204481"/>
                  <a:gd name="connsiteX6" fmla="*/ 34290 w 476250"/>
                  <a:gd name="connsiteY6" fmla="*/ 184785 h 204481"/>
                  <a:gd name="connsiteX7" fmla="*/ 34290 w 476250"/>
                  <a:gd name="connsiteY7" fmla="*/ 184785 h 204481"/>
                  <a:gd name="connsiteX8" fmla="*/ 0 w 476250"/>
                  <a:gd name="connsiteY8" fmla="*/ 137160 h 204481"/>
                  <a:gd name="connsiteX9" fmla="*/ 0 w 476250"/>
                  <a:gd name="connsiteY9" fmla="*/ 137160 h 204481"/>
                  <a:gd name="connsiteX10" fmla="*/ 0 w 476250"/>
                  <a:gd name="connsiteY10" fmla="*/ 137160 h 204481"/>
                  <a:gd name="connsiteX11" fmla="*/ 0 w 476250"/>
                  <a:gd name="connsiteY11" fmla="*/ 133350 h 204481"/>
                  <a:gd name="connsiteX12" fmla="*/ 0 w 476250"/>
                  <a:gd name="connsiteY12" fmla="*/ 130493 h 204481"/>
                  <a:gd name="connsiteX13" fmla="*/ 0 w 476250"/>
                  <a:gd name="connsiteY13" fmla="*/ 130493 h 204481"/>
                  <a:gd name="connsiteX14" fmla="*/ 34290 w 476250"/>
                  <a:gd name="connsiteY14" fmla="*/ 178118 h 204481"/>
                  <a:gd name="connsiteX15" fmla="*/ 34290 w 476250"/>
                  <a:gd name="connsiteY15" fmla="*/ 178118 h 204481"/>
                  <a:gd name="connsiteX16" fmla="*/ 138113 w 476250"/>
                  <a:gd name="connsiteY16" fmla="*/ 197168 h 204481"/>
                  <a:gd name="connsiteX17" fmla="*/ 251460 w 476250"/>
                  <a:gd name="connsiteY17" fmla="*/ 164783 h 204481"/>
                  <a:gd name="connsiteX18" fmla="*/ 260985 w 476250"/>
                  <a:gd name="connsiteY18" fmla="*/ 159068 h 204481"/>
                  <a:gd name="connsiteX19" fmla="*/ 419100 w 476250"/>
                  <a:gd name="connsiteY19" fmla="*/ 69533 h 204481"/>
                  <a:gd name="connsiteX20" fmla="*/ 475297 w 476250"/>
                  <a:gd name="connsiteY20" fmla="*/ 5715 h 204481"/>
                  <a:gd name="connsiteX21" fmla="*/ 476250 w 476250"/>
                  <a:gd name="connsiteY21" fmla="*/ 0 h 2044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476250" h="204481">
                    <a:moveTo>
                      <a:pt x="476250" y="0"/>
                    </a:moveTo>
                    <a:cubicBezTo>
                      <a:pt x="476250" y="3810"/>
                      <a:pt x="476250" y="8573"/>
                      <a:pt x="475297" y="12383"/>
                    </a:cubicBezTo>
                    <a:cubicBezTo>
                      <a:pt x="471488" y="34290"/>
                      <a:pt x="452438" y="58102"/>
                      <a:pt x="419100" y="76200"/>
                    </a:cubicBezTo>
                    <a:cubicBezTo>
                      <a:pt x="366713" y="105727"/>
                      <a:pt x="313372" y="136208"/>
                      <a:pt x="260985" y="165735"/>
                    </a:cubicBezTo>
                    <a:cubicBezTo>
                      <a:pt x="208598" y="195263"/>
                      <a:pt x="303847" y="140970"/>
                      <a:pt x="251460" y="171450"/>
                    </a:cubicBezTo>
                    <a:cubicBezTo>
                      <a:pt x="218123" y="190500"/>
                      <a:pt x="177165" y="200977"/>
                      <a:pt x="138113" y="203835"/>
                    </a:cubicBezTo>
                    <a:cubicBezTo>
                      <a:pt x="99060" y="206693"/>
                      <a:pt x="60960" y="200025"/>
                      <a:pt x="34290" y="184785"/>
                    </a:cubicBezTo>
                    <a:lnTo>
                      <a:pt x="34290" y="184785"/>
                    </a:lnTo>
                    <a:cubicBezTo>
                      <a:pt x="11430" y="172402"/>
                      <a:pt x="0" y="155258"/>
                      <a:pt x="0" y="137160"/>
                    </a:cubicBezTo>
                    <a:lnTo>
                      <a:pt x="0" y="137160"/>
                    </a:lnTo>
                    <a:lnTo>
                      <a:pt x="0" y="137160"/>
                    </a:lnTo>
                    <a:cubicBezTo>
                      <a:pt x="0" y="136208"/>
                      <a:pt x="0" y="134302"/>
                      <a:pt x="0" y="133350"/>
                    </a:cubicBezTo>
                    <a:lnTo>
                      <a:pt x="0" y="130493"/>
                    </a:lnTo>
                    <a:lnTo>
                      <a:pt x="0" y="130493"/>
                    </a:lnTo>
                    <a:cubicBezTo>
                      <a:pt x="953" y="148590"/>
                      <a:pt x="12383" y="165735"/>
                      <a:pt x="34290" y="178118"/>
                    </a:cubicBezTo>
                    <a:lnTo>
                      <a:pt x="34290" y="178118"/>
                    </a:lnTo>
                    <a:cubicBezTo>
                      <a:pt x="60960" y="193358"/>
                      <a:pt x="99060" y="199073"/>
                      <a:pt x="138113" y="197168"/>
                    </a:cubicBezTo>
                    <a:cubicBezTo>
                      <a:pt x="177165" y="194310"/>
                      <a:pt x="219075" y="183833"/>
                      <a:pt x="251460" y="164783"/>
                    </a:cubicBezTo>
                    <a:cubicBezTo>
                      <a:pt x="303847" y="135255"/>
                      <a:pt x="208598" y="189548"/>
                      <a:pt x="260985" y="159068"/>
                    </a:cubicBezTo>
                    <a:cubicBezTo>
                      <a:pt x="313372" y="129540"/>
                      <a:pt x="366713" y="99060"/>
                      <a:pt x="419100" y="69533"/>
                    </a:cubicBezTo>
                    <a:cubicBezTo>
                      <a:pt x="452438" y="50483"/>
                      <a:pt x="471488" y="27623"/>
                      <a:pt x="475297" y="5715"/>
                    </a:cubicBezTo>
                    <a:cubicBezTo>
                      <a:pt x="475297" y="3810"/>
                      <a:pt x="476250" y="1905"/>
                      <a:pt x="476250" y="0"/>
                    </a:cubicBezTo>
                    <a:close/>
                  </a:path>
                </a:pathLst>
              </a:custGeom>
              <a:solidFill>
                <a:srgbClr val="ACD9E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15" name="Freeform: Shape 414">
                <a:extLst>
                  <a:ext uri="{FF2B5EF4-FFF2-40B4-BE49-F238E27FC236}">
                    <a16:creationId xmlns:a16="http://schemas.microsoft.com/office/drawing/2014/main" id="{E351DD5F-0A81-4940-95A8-C119E4809521}"/>
                  </a:ext>
                </a:extLst>
              </p:cNvPr>
              <p:cNvSpPr/>
              <p:nvPr/>
            </p:nvSpPr>
            <p:spPr>
              <a:xfrm>
                <a:off x="10464237" y="1573783"/>
                <a:ext cx="208597" cy="298132"/>
              </a:xfrm>
              <a:custGeom>
                <a:avLst/>
                <a:gdLst>
                  <a:gd name="connsiteX0" fmla="*/ 208597 w 208597"/>
                  <a:gd name="connsiteY0" fmla="*/ 0 h 298132"/>
                  <a:gd name="connsiteX1" fmla="*/ 0 w 208597"/>
                  <a:gd name="connsiteY1" fmla="*/ 110490 h 298132"/>
                  <a:gd name="connsiteX2" fmla="*/ 0 w 208597"/>
                  <a:gd name="connsiteY2" fmla="*/ 298132 h 298132"/>
                  <a:gd name="connsiteX3" fmla="*/ 208597 w 208597"/>
                  <a:gd name="connsiteY3" fmla="*/ 171450 h 2981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8597" h="298132">
                    <a:moveTo>
                      <a:pt x="208597" y="0"/>
                    </a:moveTo>
                    <a:lnTo>
                      <a:pt x="0" y="110490"/>
                    </a:lnTo>
                    <a:lnTo>
                      <a:pt x="0" y="298132"/>
                    </a:lnTo>
                    <a:lnTo>
                      <a:pt x="208597" y="171450"/>
                    </a:lnTo>
                    <a:close/>
                  </a:path>
                </a:pathLst>
              </a:custGeom>
              <a:solidFill>
                <a:srgbClr val="ACD9E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16" name="Freeform: Shape 415">
                <a:extLst>
                  <a:ext uri="{FF2B5EF4-FFF2-40B4-BE49-F238E27FC236}">
                    <a16:creationId xmlns:a16="http://schemas.microsoft.com/office/drawing/2014/main" id="{A7162264-08A1-47FC-8031-8B9C11B72526}"/>
                  </a:ext>
                </a:extLst>
              </p:cNvPr>
              <p:cNvSpPr/>
              <p:nvPr/>
            </p:nvSpPr>
            <p:spPr>
              <a:xfrm>
                <a:off x="10245061" y="1394003"/>
                <a:ext cx="476156" cy="269961"/>
              </a:xfrm>
              <a:custGeom>
                <a:avLst/>
                <a:gdLst>
                  <a:gd name="connsiteX0" fmla="*/ 442061 w 476156"/>
                  <a:gd name="connsiteY0" fmla="*/ 18808 h 269961"/>
                  <a:gd name="connsiteX1" fmla="*/ 442061 w 476156"/>
                  <a:gd name="connsiteY1" fmla="*/ 18808 h 269961"/>
                  <a:gd name="connsiteX2" fmla="*/ 475399 w 476156"/>
                  <a:gd name="connsiteY2" fmla="*/ 77863 h 269961"/>
                  <a:gd name="connsiteX3" fmla="*/ 419201 w 476156"/>
                  <a:gd name="connsiteY3" fmla="*/ 141680 h 269961"/>
                  <a:gd name="connsiteX4" fmla="*/ 261086 w 476156"/>
                  <a:gd name="connsiteY4" fmla="*/ 231215 h 269961"/>
                  <a:gd name="connsiteX5" fmla="*/ 251561 w 476156"/>
                  <a:gd name="connsiteY5" fmla="*/ 236930 h 269961"/>
                  <a:gd name="connsiteX6" fmla="*/ 138214 w 476156"/>
                  <a:gd name="connsiteY6" fmla="*/ 269315 h 269961"/>
                  <a:gd name="connsiteX7" fmla="*/ 34391 w 476156"/>
                  <a:gd name="connsiteY7" fmla="*/ 250265 h 269961"/>
                  <a:gd name="connsiteX8" fmla="*/ 34391 w 476156"/>
                  <a:gd name="connsiteY8" fmla="*/ 250265 h 269961"/>
                  <a:gd name="connsiteX9" fmla="*/ 1054 w 476156"/>
                  <a:gd name="connsiteY9" fmla="*/ 192163 h 269961"/>
                  <a:gd name="connsiteX10" fmla="*/ 57251 w 476156"/>
                  <a:gd name="connsiteY10" fmla="*/ 128345 h 269961"/>
                  <a:gd name="connsiteX11" fmla="*/ 215366 w 476156"/>
                  <a:gd name="connsiteY11" fmla="*/ 38810 h 269961"/>
                  <a:gd name="connsiteX12" fmla="*/ 224891 w 476156"/>
                  <a:gd name="connsiteY12" fmla="*/ 33095 h 269961"/>
                  <a:gd name="connsiteX13" fmla="*/ 338239 w 476156"/>
                  <a:gd name="connsiteY13" fmla="*/ 710 h 269961"/>
                  <a:gd name="connsiteX14" fmla="*/ 442061 w 476156"/>
                  <a:gd name="connsiteY14" fmla="*/ 18808 h 2699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476156" h="269961">
                    <a:moveTo>
                      <a:pt x="442061" y="18808"/>
                    </a:moveTo>
                    <a:lnTo>
                      <a:pt x="442061" y="18808"/>
                    </a:lnTo>
                    <a:cubicBezTo>
                      <a:pt x="468731" y="34048"/>
                      <a:pt x="479209" y="55003"/>
                      <a:pt x="475399" y="77863"/>
                    </a:cubicBezTo>
                    <a:cubicBezTo>
                      <a:pt x="471589" y="99770"/>
                      <a:pt x="452539" y="123583"/>
                      <a:pt x="419201" y="141680"/>
                    </a:cubicBezTo>
                    <a:cubicBezTo>
                      <a:pt x="366814" y="171208"/>
                      <a:pt x="313474" y="201688"/>
                      <a:pt x="261086" y="231215"/>
                    </a:cubicBezTo>
                    <a:cubicBezTo>
                      <a:pt x="208699" y="260743"/>
                      <a:pt x="303949" y="206450"/>
                      <a:pt x="251561" y="236930"/>
                    </a:cubicBezTo>
                    <a:cubicBezTo>
                      <a:pt x="218224" y="255980"/>
                      <a:pt x="177266" y="266458"/>
                      <a:pt x="138214" y="269315"/>
                    </a:cubicBezTo>
                    <a:cubicBezTo>
                      <a:pt x="99161" y="272173"/>
                      <a:pt x="61061" y="265505"/>
                      <a:pt x="34391" y="250265"/>
                    </a:cubicBezTo>
                    <a:lnTo>
                      <a:pt x="34391" y="250265"/>
                    </a:lnTo>
                    <a:cubicBezTo>
                      <a:pt x="7721" y="235025"/>
                      <a:pt x="-3709" y="214070"/>
                      <a:pt x="1054" y="192163"/>
                    </a:cubicBezTo>
                    <a:cubicBezTo>
                      <a:pt x="4864" y="170255"/>
                      <a:pt x="23914" y="146443"/>
                      <a:pt x="57251" y="128345"/>
                    </a:cubicBezTo>
                    <a:cubicBezTo>
                      <a:pt x="109639" y="98818"/>
                      <a:pt x="162979" y="68338"/>
                      <a:pt x="215366" y="38810"/>
                    </a:cubicBezTo>
                    <a:cubicBezTo>
                      <a:pt x="267754" y="9283"/>
                      <a:pt x="172504" y="63575"/>
                      <a:pt x="224891" y="33095"/>
                    </a:cubicBezTo>
                    <a:cubicBezTo>
                      <a:pt x="258229" y="14045"/>
                      <a:pt x="299186" y="3568"/>
                      <a:pt x="338239" y="710"/>
                    </a:cubicBezTo>
                    <a:cubicBezTo>
                      <a:pt x="377291" y="-2147"/>
                      <a:pt x="415391" y="3568"/>
                      <a:pt x="442061" y="18808"/>
                    </a:cubicBezTo>
                    <a:close/>
                  </a:path>
                </a:pathLst>
              </a:custGeom>
              <a:solidFill>
                <a:srgbClr val="ACD9E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17" name="Freeform: Shape 416">
                <a:extLst>
                  <a:ext uri="{FF2B5EF4-FFF2-40B4-BE49-F238E27FC236}">
                    <a16:creationId xmlns:a16="http://schemas.microsoft.com/office/drawing/2014/main" id="{299ABF60-35F9-43F6-A419-96493148BE91}"/>
                  </a:ext>
                </a:extLst>
              </p:cNvPr>
              <p:cNvSpPr/>
              <p:nvPr/>
            </p:nvSpPr>
            <p:spPr>
              <a:xfrm>
                <a:off x="10364224" y="1409001"/>
                <a:ext cx="247650" cy="189547"/>
              </a:xfrm>
              <a:custGeom>
                <a:avLst/>
                <a:gdLst>
                  <a:gd name="connsiteX0" fmla="*/ 247650 w 247650"/>
                  <a:gd name="connsiteY0" fmla="*/ 116205 h 189547"/>
                  <a:gd name="connsiteX1" fmla="*/ 123825 w 247650"/>
                  <a:gd name="connsiteY1" fmla="*/ 189548 h 189547"/>
                  <a:gd name="connsiteX2" fmla="*/ 0 w 247650"/>
                  <a:gd name="connsiteY2" fmla="*/ 116205 h 189547"/>
                  <a:gd name="connsiteX3" fmla="*/ 0 w 247650"/>
                  <a:gd name="connsiteY3" fmla="*/ 0 h 189547"/>
                  <a:gd name="connsiteX4" fmla="*/ 123825 w 247650"/>
                  <a:gd name="connsiteY4" fmla="*/ 73342 h 189547"/>
                  <a:gd name="connsiteX5" fmla="*/ 247650 w 247650"/>
                  <a:gd name="connsiteY5" fmla="*/ 0 h 189547"/>
                  <a:gd name="connsiteX6" fmla="*/ 247650 w 247650"/>
                  <a:gd name="connsiteY6" fmla="*/ 116205 h 1895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47650" h="189547">
                    <a:moveTo>
                      <a:pt x="247650" y="116205"/>
                    </a:moveTo>
                    <a:cubicBezTo>
                      <a:pt x="247650" y="156210"/>
                      <a:pt x="192405" y="189548"/>
                      <a:pt x="123825" y="189548"/>
                    </a:cubicBezTo>
                    <a:cubicBezTo>
                      <a:pt x="55245" y="189548"/>
                      <a:pt x="0" y="157162"/>
                      <a:pt x="0" y="116205"/>
                    </a:cubicBezTo>
                    <a:lnTo>
                      <a:pt x="0" y="0"/>
                    </a:lnTo>
                    <a:cubicBezTo>
                      <a:pt x="0" y="40005"/>
                      <a:pt x="55245" y="73342"/>
                      <a:pt x="123825" y="73342"/>
                    </a:cubicBezTo>
                    <a:cubicBezTo>
                      <a:pt x="192405" y="73342"/>
                      <a:pt x="247650" y="40958"/>
                      <a:pt x="247650" y="0"/>
                    </a:cubicBezTo>
                    <a:lnTo>
                      <a:pt x="247650" y="116205"/>
                    </a:lnTo>
                    <a:close/>
                  </a:path>
                </a:pathLst>
              </a:custGeom>
              <a:solidFill>
                <a:srgbClr val="50586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18" name="Freeform: Shape 417">
                <a:extLst>
                  <a:ext uri="{FF2B5EF4-FFF2-40B4-BE49-F238E27FC236}">
                    <a16:creationId xmlns:a16="http://schemas.microsoft.com/office/drawing/2014/main" id="{19D82CC6-13F9-4B02-9B28-19BE9E4DBF0A}"/>
                  </a:ext>
                </a:extLst>
              </p:cNvPr>
              <p:cNvSpPr/>
              <p:nvPr/>
            </p:nvSpPr>
            <p:spPr>
              <a:xfrm>
                <a:off x="10364225" y="1335658"/>
                <a:ext cx="247649" cy="146685"/>
              </a:xfrm>
              <a:custGeom>
                <a:avLst/>
                <a:gdLst>
                  <a:gd name="connsiteX0" fmla="*/ 247650 w 247649"/>
                  <a:gd name="connsiteY0" fmla="*/ 73343 h 146685"/>
                  <a:gd name="connsiteX1" fmla="*/ 123825 w 247649"/>
                  <a:gd name="connsiteY1" fmla="*/ 146685 h 146685"/>
                  <a:gd name="connsiteX2" fmla="*/ 0 w 247649"/>
                  <a:gd name="connsiteY2" fmla="*/ 73342 h 146685"/>
                  <a:gd name="connsiteX3" fmla="*/ 123825 w 247649"/>
                  <a:gd name="connsiteY3" fmla="*/ 0 h 146685"/>
                  <a:gd name="connsiteX4" fmla="*/ 247650 w 247649"/>
                  <a:gd name="connsiteY4" fmla="*/ 73343 h 1466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7649" h="146685">
                    <a:moveTo>
                      <a:pt x="247650" y="73343"/>
                    </a:moveTo>
                    <a:cubicBezTo>
                      <a:pt x="247650" y="113848"/>
                      <a:pt x="192211" y="146685"/>
                      <a:pt x="123825" y="146685"/>
                    </a:cubicBezTo>
                    <a:cubicBezTo>
                      <a:pt x="55438" y="146685"/>
                      <a:pt x="0" y="113848"/>
                      <a:pt x="0" y="73342"/>
                    </a:cubicBezTo>
                    <a:cubicBezTo>
                      <a:pt x="0" y="32837"/>
                      <a:pt x="55438" y="0"/>
                      <a:pt x="123825" y="0"/>
                    </a:cubicBezTo>
                    <a:cubicBezTo>
                      <a:pt x="192211" y="0"/>
                      <a:pt x="247650" y="32837"/>
                      <a:pt x="247650" y="73343"/>
                    </a:cubicBezTo>
                    <a:close/>
                  </a:path>
                </a:pathLst>
              </a:custGeom>
              <a:solidFill>
                <a:srgbClr val="878CA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419" name="Graphic 1">
              <a:extLst>
                <a:ext uri="{FF2B5EF4-FFF2-40B4-BE49-F238E27FC236}">
                  <a16:creationId xmlns:a16="http://schemas.microsoft.com/office/drawing/2014/main" id="{EC636694-00F5-4BBC-99EE-1CED843FEE6C}"/>
                </a:ext>
              </a:extLst>
            </p:cNvPr>
            <p:cNvGrpSpPr/>
            <p:nvPr/>
          </p:nvGrpSpPr>
          <p:grpSpPr>
            <a:xfrm>
              <a:off x="9426012" y="2110040"/>
              <a:ext cx="785812" cy="634365"/>
              <a:chOff x="9426012" y="2110040"/>
              <a:chExt cx="785812" cy="634365"/>
            </a:xfrm>
            <a:solidFill>
              <a:schemeClr val="accent1"/>
            </a:solidFill>
          </p:grpSpPr>
          <p:sp>
            <p:nvSpPr>
              <p:cNvPr id="420" name="Freeform: Shape 419">
                <a:extLst>
                  <a:ext uri="{FF2B5EF4-FFF2-40B4-BE49-F238E27FC236}">
                    <a16:creationId xmlns:a16="http://schemas.microsoft.com/office/drawing/2014/main" id="{1E569EC3-005E-4163-9F2A-C37FC0F96669}"/>
                  </a:ext>
                </a:extLst>
              </p:cNvPr>
              <p:cNvSpPr/>
              <p:nvPr/>
            </p:nvSpPr>
            <p:spPr>
              <a:xfrm>
                <a:off x="9532692" y="2110040"/>
                <a:ext cx="392429" cy="392429"/>
              </a:xfrm>
              <a:custGeom>
                <a:avLst/>
                <a:gdLst>
                  <a:gd name="connsiteX0" fmla="*/ 0 w 392429"/>
                  <a:gd name="connsiteY0" fmla="*/ 222885 h 392429"/>
                  <a:gd name="connsiteX1" fmla="*/ 392430 w 392429"/>
                  <a:gd name="connsiteY1" fmla="*/ 0 h 392429"/>
                  <a:gd name="connsiteX2" fmla="*/ 392430 w 392429"/>
                  <a:gd name="connsiteY2" fmla="*/ 170498 h 392429"/>
                  <a:gd name="connsiteX3" fmla="*/ 0 w 392429"/>
                  <a:gd name="connsiteY3" fmla="*/ 392430 h 3924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92429" h="392429">
                    <a:moveTo>
                      <a:pt x="0" y="222885"/>
                    </a:moveTo>
                    <a:lnTo>
                      <a:pt x="392430" y="0"/>
                    </a:lnTo>
                    <a:lnTo>
                      <a:pt x="392430" y="170498"/>
                    </a:lnTo>
                    <a:lnTo>
                      <a:pt x="0" y="392430"/>
                    </a:lnTo>
                    <a:close/>
                  </a:path>
                </a:pathLst>
              </a:custGeom>
              <a:solidFill>
                <a:srgbClr val="628D3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21" name="Freeform: Shape 420">
                <a:extLst>
                  <a:ext uri="{FF2B5EF4-FFF2-40B4-BE49-F238E27FC236}">
                    <a16:creationId xmlns:a16="http://schemas.microsoft.com/office/drawing/2014/main" id="{0DFD239F-95C0-46C6-9637-BC854E657B6D}"/>
                  </a:ext>
                </a:extLst>
              </p:cNvPr>
              <p:cNvSpPr/>
              <p:nvPr/>
            </p:nvSpPr>
            <p:spPr>
              <a:xfrm>
                <a:off x="9426012" y="2308161"/>
                <a:ext cx="106680" cy="194309"/>
              </a:xfrm>
              <a:custGeom>
                <a:avLst/>
                <a:gdLst>
                  <a:gd name="connsiteX0" fmla="*/ 0 w 106680"/>
                  <a:gd name="connsiteY0" fmla="*/ 0 h 194309"/>
                  <a:gd name="connsiteX1" fmla="*/ 106680 w 106680"/>
                  <a:gd name="connsiteY1" fmla="*/ 24765 h 194309"/>
                  <a:gd name="connsiteX2" fmla="*/ 106680 w 106680"/>
                  <a:gd name="connsiteY2" fmla="*/ 194310 h 194309"/>
                  <a:gd name="connsiteX3" fmla="*/ 0 w 106680"/>
                  <a:gd name="connsiteY3" fmla="*/ 170497 h 1943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6680" h="194309">
                    <a:moveTo>
                      <a:pt x="0" y="0"/>
                    </a:moveTo>
                    <a:lnTo>
                      <a:pt x="106680" y="24765"/>
                    </a:lnTo>
                    <a:lnTo>
                      <a:pt x="106680" y="194310"/>
                    </a:lnTo>
                    <a:lnTo>
                      <a:pt x="0" y="170497"/>
                    </a:lnTo>
                    <a:close/>
                  </a:path>
                </a:pathLst>
              </a:custGeom>
              <a:solidFill>
                <a:srgbClr val="8DC63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22" name="Freeform: Shape 421">
                <a:extLst>
                  <a:ext uri="{FF2B5EF4-FFF2-40B4-BE49-F238E27FC236}">
                    <a16:creationId xmlns:a16="http://schemas.microsoft.com/office/drawing/2014/main" id="{85B15D71-1D49-4DB0-A019-8110DCC9244C}"/>
                  </a:ext>
                </a:extLst>
              </p:cNvPr>
              <p:cNvSpPr/>
              <p:nvPr/>
            </p:nvSpPr>
            <p:spPr>
              <a:xfrm>
                <a:off x="9521262" y="2380426"/>
                <a:ext cx="455511" cy="266047"/>
              </a:xfrm>
              <a:custGeom>
                <a:avLst/>
                <a:gdLst>
                  <a:gd name="connsiteX0" fmla="*/ 194310 w 455511"/>
                  <a:gd name="connsiteY0" fmla="*/ 7745 h 266047"/>
                  <a:gd name="connsiteX1" fmla="*/ 409575 w 455511"/>
                  <a:gd name="connsiteY1" fmla="*/ 34415 h 266047"/>
                  <a:gd name="connsiteX2" fmla="*/ 443865 w 455511"/>
                  <a:gd name="connsiteY2" fmla="*/ 28700 h 266047"/>
                  <a:gd name="connsiteX3" fmla="*/ 449580 w 455511"/>
                  <a:gd name="connsiteY3" fmla="*/ 146810 h 266047"/>
                  <a:gd name="connsiteX4" fmla="*/ 272415 w 455511"/>
                  <a:gd name="connsiteY4" fmla="*/ 258252 h 266047"/>
                  <a:gd name="connsiteX5" fmla="*/ 12383 w 455511"/>
                  <a:gd name="connsiteY5" fmla="*/ 177290 h 266047"/>
                  <a:gd name="connsiteX6" fmla="*/ 10478 w 455511"/>
                  <a:gd name="connsiteY6" fmla="*/ 167765 h 266047"/>
                  <a:gd name="connsiteX7" fmla="*/ 10478 w 455511"/>
                  <a:gd name="connsiteY7" fmla="*/ 167765 h 266047"/>
                  <a:gd name="connsiteX8" fmla="*/ 10478 w 455511"/>
                  <a:gd name="connsiteY8" fmla="*/ 167765 h 266047"/>
                  <a:gd name="connsiteX9" fmla="*/ 0 w 455511"/>
                  <a:gd name="connsiteY9" fmla="*/ 107757 h 266047"/>
                  <a:gd name="connsiteX10" fmla="*/ 26670 w 455511"/>
                  <a:gd name="connsiteY10" fmla="*/ 102995 h 266047"/>
                  <a:gd name="connsiteX11" fmla="*/ 194310 w 455511"/>
                  <a:gd name="connsiteY11" fmla="*/ 7745 h 2660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55511" h="266047">
                    <a:moveTo>
                      <a:pt x="194310" y="7745"/>
                    </a:moveTo>
                    <a:cubicBezTo>
                      <a:pt x="279083" y="-9400"/>
                      <a:pt x="360045" y="2982"/>
                      <a:pt x="409575" y="34415"/>
                    </a:cubicBezTo>
                    <a:lnTo>
                      <a:pt x="443865" y="28700"/>
                    </a:lnTo>
                    <a:cubicBezTo>
                      <a:pt x="450533" y="68705"/>
                      <a:pt x="462915" y="109662"/>
                      <a:pt x="449580" y="146810"/>
                    </a:cubicBezTo>
                    <a:cubicBezTo>
                      <a:pt x="429578" y="202055"/>
                      <a:pt x="365760" y="240155"/>
                      <a:pt x="272415" y="258252"/>
                    </a:cubicBezTo>
                    <a:cubicBezTo>
                      <a:pt x="150495" y="283017"/>
                      <a:pt x="33338" y="246822"/>
                      <a:pt x="12383" y="177290"/>
                    </a:cubicBezTo>
                    <a:cubicBezTo>
                      <a:pt x="11430" y="174432"/>
                      <a:pt x="10478" y="170622"/>
                      <a:pt x="10478" y="167765"/>
                    </a:cubicBezTo>
                    <a:lnTo>
                      <a:pt x="10478" y="167765"/>
                    </a:lnTo>
                    <a:lnTo>
                      <a:pt x="10478" y="167765"/>
                    </a:lnTo>
                    <a:lnTo>
                      <a:pt x="0" y="107757"/>
                    </a:lnTo>
                    <a:lnTo>
                      <a:pt x="26670" y="102995"/>
                    </a:lnTo>
                    <a:cubicBezTo>
                      <a:pt x="55245" y="60132"/>
                      <a:pt x="116205" y="23937"/>
                      <a:pt x="194310" y="7745"/>
                    </a:cubicBezTo>
                    <a:close/>
                  </a:path>
                </a:pathLst>
              </a:custGeom>
              <a:solidFill>
                <a:srgbClr val="44A64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23" name="Freeform: Shape 422">
                <a:extLst>
                  <a:ext uri="{FF2B5EF4-FFF2-40B4-BE49-F238E27FC236}">
                    <a16:creationId xmlns:a16="http://schemas.microsoft.com/office/drawing/2014/main" id="{DA815410-A105-40D6-9F13-646784ABD4F5}"/>
                  </a:ext>
                </a:extLst>
              </p:cNvPr>
              <p:cNvSpPr/>
              <p:nvPr/>
            </p:nvSpPr>
            <p:spPr>
              <a:xfrm>
                <a:off x="9517686" y="2310843"/>
                <a:ext cx="449082" cy="266096"/>
              </a:xfrm>
              <a:custGeom>
                <a:avLst/>
                <a:gdLst>
                  <a:gd name="connsiteX0" fmla="*/ 185504 w 449082"/>
                  <a:gd name="connsiteY0" fmla="*/ 7795 h 266096"/>
                  <a:gd name="connsiteX1" fmla="*/ 445537 w 449082"/>
                  <a:gd name="connsiteY1" fmla="*/ 88757 h 266096"/>
                  <a:gd name="connsiteX2" fmla="*/ 263609 w 449082"/>
                  <a:gd name="connsiteY2" fmla="*/ 258302 h 266096"/>
                  <a:gd name="connsiteX3" fmla="*/ 3576 w 449082"/>
                  <a:gd name="connsiteY3" fmla="*/ 177340 h 266096"/>
                  <a:gd name="connsiteX4" fmla="*/ 185504 w 449082"/>
                  <a:gd name="connsiteY4" fmla="*/ 7795 h 2660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9082" h="266096">
                    <a:moveTo>
                      <a:pt x="185504" y="7795"/>
                    </a:moveTo>
                    <a:cubicBezTo>
                      <a:pt x="307424" y="-16970"/>
                      <a:pt x="424582" y="19225"/>
                      <a:pt x="445537" y="88757"/>
                    </a:cubicBezTo>
                    <a:cubicBezTo>
                      <a:pt x="467444" y="158290"/>
                      <a:pt x="385529" y="234490"/>
                      <a:pt x="263609" y="258302"/>
                    </a:cubicBezTo>
                    <a:cubicBezTo>
                      <a:pt x="141689" y="283067"/>
                      <a:pt x="24532" y="246872"/>
                      <a:pt x="3576" y="177340"/>
                    </a:cubicBezTo>
                    <a:cubicBezTo>
                      <a:pt x="-18331" y="107807"/>
                      <a:pt x="62632" y="31607"/>
                      <a:pt x="185504" y="7795"/>
                    </a:cubicBezTo>
                    <a:close/>
                  </a:path>
                </a:pathLst>
              </a:custGeom>
              <a:solidFill>
                <a:srgbClr val="5BBA4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24" name="Freeform: Shape 423">
                <a:extLst>
                  <a:ext uri="{FF2B5EF4-FFF2-40B4-BE49-F238E27FC236}">
                    <a16:creationId xmlns:a16="http://schemas.microsoft.com/office/drawing/2014/main" id="{CAE8330C-B1E4-4E6E-B73D-DFEA99F9DC8B}"/>
                  </a:ext>
                </a:extLst>
              </p:cNvPr>
              <p:cNvSpPr/>
              <p:nvPr/>
            </p:nvSpPr>
            <p:spPr>
              <a:xfrm>
                <a:off x="9651755" y="2359834"/>
                <a:ext cx="202882" cy="119072"/>
              </a:xfrm>
              <a:custGeom>
                <a:avLst/>
                <a:gdLst>
                  <a:gd name="connsiteX0" fmla="*/ 37147 w 202882"/>
                  <a:gd name="connsiteY0" fmla="*/ 112157 h 119072"/>
                  <a:gd name="connsiteX1" fmla="*/ 40005 w 202882"/>
                  <a:gd name="connsiteY1" fmla="*/ 110252 h 119072"/>
                  <a:gd name="connsiteX2" fmla="*/ 60007 w 202882"/>
                  <a:gd name="connsiteY2" fmla="*/ 115967 h 119072"/>
                  <a:gd name="connsiteX3" fmla="*/ 79057 w 202882"/>
                  <a:gd name="connsiteY3" fmla="*/ 112157 h 119072"/>
                  <a:gd name="connsiteX4" fmla="*/ 85725 w 202882"/>
                  <a:gd name="connsiteY4" fmla="*/ 105489 h 119072"/>
                  <a:gd name="connsiteX5" fmla="*/ 85725 w 202882"/>
                  <a:gd name="connsiteY5" fmla="*/ 104537 h 119072"/>
                  <a:gd name="connsiteX6" fmla="*/ 85725 w 202882"/>
                  <a:gd name="connsiteY6" fmla="*/ 108347 h 119072"/>
                  <a:gd name="connsiteX7" fmla="*/ 79057 w 202882"/>
                  <a:gd name="connsiteY7" fmla="*/ 115014 h 119072"/>
                  <a:gd name="connsiteX8" fmla="*/ 60007 w 202882"/>
                  <a:gd name="connsiteY8" fmla="*/ 118824 h 119072"/>
                  <a:gd name="connsiteX9" fmla="*/ 37147 w 202882"/>
                  <a:gd name="connsiteY9" fmla="*/ 112157 h 119072"/>
                  <a:gd name="connsiteX10" fmla="*/ 37147 w 202882"/>
                  <a:gd name="connsiteY10" fmla="*/ 112157 h 119072"/>
                  <a:gd name="connsiteX11" fmla="*/ 70485 w 202882"/>
                  <a:gd name="connsiteY11" fmla="*/ 102632 h 119072"/>
                  <a:gd name="connsiteX12" fmla="*/ 66675 w 202882"/>
                  <a:gd name="connsiteY12" fmla="*/ 98822 h 119072"/>
                  <a:gd name="connsiteX13" fmla="*/ 61913 w 202882"/>
                  <a:gd name="connsiteY13" fmla="*/ 96917 h 119072"/>
                  <a:gd name="connsiteX14" fmla="*/ 56197 w 202882"/>
                  <a:gd name="connsiteY14" fmla="*/ 96917 h 119072"/>
                  <a:gd name="connsiteX15" fmla="*/ 45720 w 202882"/>
                  <a:gd name="connsiteY15" fmla="*/ 98822 h 119072"/>
                  <a:gd name="connsiteX16" fmla="*/ 28575 w 202882"/>
                  <a:gd name="connsiteY16" fmla="*/ 100727 h 119072"/>
                  <a:gd name="connsiteX17" fmla="*/ 10477 w 202882"/>
                  <a:gd name="connsiteY17" fmla="*/ 95012 h 119072"/>
                  <a:gd name="connsiteX18" fmla="*/ 1905 w 202882"/>
                  <a:gd name="connsiteY18" fmla="*/ 88344 h 119072"/>
                  <a:gd name="connsiteX19" fmla="*/ 0 w 202882"/>
                  <a:gd name="connsiteY19" fmla="*/ 81677 h 119072"/>
                  <a:gd name="connsiteX20" fmla="*/ 1905 w 202882"/>
                  <a:gd name="connsiteY20" fmla="*/ 85487 h 119072"/>
                  <a:gd name="connsiteX21" fmla="*/ 10477 w 202882"/>
                  <a:gd name="connsiteY21" fmla="*/ 92154 h 119072"/>
                  <a:gd name="connsiteX22" fmla="*/ 28575 w 202882"/>
                  <a:gd name="connsiteY22" fmla="*/ 97869 h 119072"/>
                  <a:gd name="connsiteX23" fmla="*/ 45720 w 202882"/>
                  <a:gd name="connsiteY23" fmla="*/ 95964 h 119072"/>
                  <a:gd name="connsiteX24" fmla="*/ 56197 w 202882"/>
                  <a:gd name="connsiteY24" fmla="*/ 94059 h 119072"/>
                  <a:gd name="connsiteX25" fmla="*/ 61913 w 202882"/>
                  <a:gd name="connsiteY25" fmla="*/ 94059 h 119072"/>
                  <a:gd name="connsiteX26" fmla="*/ 66675 w 202882"/>
                  <a:gd name="connsiteY26" fmla="*/ 95964 h 119072"/>
                  <a:gd name="connsiteX27" fmla="*/ 71438 w 202882"/>
                  <a:gd name="connsiteY27" fmla="*/ 100727 h 119072"/>
                  <a:gd name="connsiteX28" fmla="*/ 70485 w 202882"/>
                  <a:gd name="connsiteY28" fmla="*/ 102632 h 119072"/>
                  <a:gd name="connsiteX29" fmla="*/ 70485 w 202882"/>
                  <a:gd name="connsiteY29" fmla="*/ 102632 h 119072"/>
                  <a:gd name="connsiteX30" fmla="*/ 41910 w 202882"/>
                  <a:gd name="connsiteY30" fmla="*/ 75962 h 119072"/>
                  <a:gd name="connsiteX31" fmla="*/ 36195 w 202882"/>
                  <a:gd name="connsiteY31" fmla="*/ 79772 h 119072"/>
                  <a:gd name="connsiteX32" fmla="*/ 25717 w 202882"/>
                  <a:gd name="connsiteY32" fmla="*/ 76914 h 119072"/>
                  <a:gd name="connsiteX33" fmla="*/ 18097 w 202882"/>
                  <a:gd name="connsiteY33" fmla="*/ 78819 h 119072"/>
                  <a:gd name="connsiteX34" fmla="*/ 14288 w 202882"/>
                  <a:gd name="connsiteY34" fmla="*/ 83582 h 119072"/>
                  <a:gd name="connsiteX35" fmla="*/ 14288 w 202882"/>
                  <a:gd name="connsiteY35" fmla="*/ 84534 h 119072"/>
                  <a:gd name="connsiteX36" fmla="*/ 17145 w 202882"/>
                  <a:gd name="connsiteY36" fmla="*/ 81677 h 119072"/>
                  <a:gd name="connsiteX37" fmla="*/ 24765 w 202882"/>
                  <a:gd name="connsiteY37" fmla="*/ 79772 h 119072"/>
                  <a:gd name="connsiteX38" fmla="*/ 35242 w 202882"/>
                  <a:gd name="connsiteY38" fmla="*/ 82629 h 119072"/>
                  <a:gd name="connsiteX39" fmla="*/ 43815 w 202882"/>
                  <a:gd name="connsiteY39" fmla="*/ 76914 h 119072"/>
                  <a:gd name="connsiteX40" fmla="*/ 41910 w 202882"/>
                  <a:gd name="connsiteY40" fmla="*/ 75962 h 119072"/>
                  <a:gd name="connsiteX41" fmla="*/ 41910 w 202882"/>
                  <a:gd name="connsiteY41" fmla="*/ 75962 h 119072"/>
                  <a:gd name="connsiteX42" fmla="*/ 66675 w 202882"/>
                  <a:gd name="connsiteY42" fmla="*/ 82629 h 119072"/>
                  <a:gd name="connsiteX43" fmla="*/ 99060 w 202882"/>
                  <a:gd name="connsiteY43" fmla="*/ 94059 h 119072"/>
                  <a:gd name="connsiteX44" fmla="*/ 123825 w 202882"/>
                  <a:gd name="connsiteY44" fmla="*/ 90249 h 119072"/>
                  <a:gd name="connsiteX45" fmla="*/ 130492 w 202882"/>
                  <a:gd name="connsiteY45" fmla="*/ 78819 h 119072"/>
                  <a:gd name="connsiteX46" fmla="*/ 123825 w 202882"/>
                  <a:gd name="connsiteY46" fmla="*/ 87392 h 119072"/>
                  <a:gd name="connsiteX47" fmla="*/ 99060 w 202882"/>
                  <a:gd name="connsiteY47" fmla="*/ 91202 h 119072"/>
                  <a:gd name="connsiteX48" fmla="*/ 66675 w 202882"/>
                  <a:gd name="connsiteY48" fmla="*/ 79772 h 119072"/>
                  <a:gd name="connsiteX49" fmla="*/ 50482 w 202882"/>
                  <a:gd name="connsiteY49" fmla="*/ 68342 h 119072"/>
                  <a:gd name="connsiteX50" fmla="*/ 44767 w 202882"/>
                  <a:gd name="connsiteY50" fmla="*/ 60722 h 119072"/>
                  <a:gd name="connsiteX51" fmla="*/ 43815 w 202882"/>
                  <a:gd name="connsiteY51" fmla="*/ 57864 h 119072"/>
                  <a:gd name="connsiteX52" fmla="*/ 44767 w 202882"/>
                  <a:gd name="connsiteY52" fmla="*/ 63579 h 119072"/>
                  <a:gd name="connsiteX53" fmla="*/ 50482 w 202882"/>
                  <a:gd name="connsiteY53" fmla="*/ 71199 h 119072"/>
                  <a:gd name="connsiteX54" fmla="*/ 66675 w 202882"/>
                  <a:gd name="connsiteY54" fmla="*/ 82629 h 119072"/>
                  <a:gd name="connsiteX55" fmla="*/ 66675 w 202882"/>
                  <a:gd name="connsiteY55" fmla="*/ 82629 h 119072"/>
                  <a:gd name="connsiteX56" fmla="*/ 114300 w 202882"/>
                  <a:gd name="connsiteY56" fmla="*/ 76914 h 119072"/>
                  <a:gd name="connsiteX57" fmla="*/ 113347 w 202882"/>
                  <a:gd name="connsiteY57" fmla="*/ 75009 h 119072"/>
                  <a:gd name="connsiteX58" fmla="*/ 98107 w 202882"/>
                  <a:gd name="connsiteY58" fmla="*/ 62627 h 119072"/>
                  <a:gd name="connsiteX59" fmla="*/ 77152 w 202882"/>
                  <a:gd name="connsiteY59" fmla="*/ 54054 h 119072"/>
                  <a:gd name="connsiteX60" fmla="*/ 62865 w 202882"/>
                  <a:gd name="connsiteY60" fmla="*/ 55959 h 119072"/>
                  <a:gd name="connsiteX61" fmla="*/ 59055 w 202882"/>
                  <a:gd name="connsiteY61" fmla="*/ 59769 h 119072"/>
                  <a:gd name="connsiteX62" fmla="*/ 62865 w 202882"/>
                  <a:gd name="connsiteY62" fmla="*/ 53102 h 119072"/>
                  <a:gd name="connsiteX63" fmla="*/ 77152 w 202882"/>
                  <a:gd name="connsiteY63" fmla="*/ 51197 h 119072"/>
                  <a:gd name="connsiteX64" fmla="*/ 98107 w 202882"/>
                  <a:gd name="connsiteY64" fmla="*/ 59769 h 119072"/>
                  <a:gd name="connsiteX65" fmla="*/ 113347 w 202882"/>
                  <a:gd name="connsiteY65" fmla="*/ 72152 h 119072"/>
                  <a:gd name="connsiteX66" fmla="*/ 114300 w 202882"/>
                  <a:gd name="connsiteY66" fmla="*/ 76914 h 119072"/>
                  <a:gd name="connsiteX67" fmla="*/ 114300 w 202882"/>
                  <a:gd name="connsiteY67" fmla="*/ 76914 h 119072"/>
                  <a:gd name="connsiteX68" fmla="*/ 189547 w 202882"/>
                  <a:gd name="connsiteY68" fmla="*/ 51197 h 119072"/>
                  <a:gd name="connsiteX69" fmla="*/ 180022 w 202882"/>
                  <a:gd name="connsiteY69" fmla="*/ 56912 h 119072"/>
                  <a:gd name="connsiteX70" fmla="*/ 160020 w 202882"/>
                  <a:gd name="connsiteY70" fmla="*/ 50244 h 119072"/>
                  <a:gd name="connsiteX71" fmla="*/ 144780 w 202882"/>
                  <a:gd name="connsiteY71" fmla="*/ 58817 h 119072"/>
                  <a:gd name="connsiteX72" fmla="*/ 142875 w 202882"/>
                  <a:gd name="connsiteY72" fmla="*/ 56912 h 119072"/>
                  <a:gd name="connsiteX73" fmla="*/ 160020 w 202882"/>
                  <a:gd name="connsiteY73" fmla="*/ 47387 h 119072"/>
                  <a:gd name="connsiteX74" fmla="*/ 180022 w 202882"/>
                  <a:gd name="connsiteY74" fmla="*/ 54054 h 119072"/>
                  <a:gd name="connsiteX75" fmla="*/ 185738 w 202882"/>
                  <a:gd name="connsiteY75" fmla="*/ 50244 h 119072"/>
                  <a:gd name="connsiteX76" fmla="*/ 189547 w 202882"/>
                  <a:gd name="connsiteY76" fmla="*/ 51197 h 119072"/>
                  <a:gd name="connsiteX77" fmla="*/ 189547 w 202882"/>
                  <a:gd name="connsiteY77" fmla="*/ 51197 h 119072"/>
                  <a:gd name="connsiteX78" fmla="*/ 152400 w 202882"/>
                  <a:gd name="connsiteY78" fmla="*/ 69294 h 119072"/>
                  <a:gd name="connsiteX79" fmla="*/ 154305 w 202882"/>
                  <a:gd name="connsiteY79" fmla="*/ 71199 h 119072"/>
                  <a:gd name="connsiteX80" fmla="*/ 144780 w 202882"/>
                  <a:gd name="connsiteY80" fmla="*/ 76914 h 119072"/>
                  <a:gd name="connsiteX81" fmla="*/ 118110 w 202882"/>
                  <a:gd name="connsiteY81" fmla="*/ 53102 h 119072"/>
                  <a:gd name="connsiteX82" fmla="*/ 91440 w 202882"/>
                  <a:gd name="connsiteY82" fmla="*/ 29289 h 119072"/>
                  <a:gd name="connsiteX83" fmla="*/ 93345 w 202882"/>
                  <a:gd name="connsiteY83" fmla="*/ 28337 h 119072"/>
                  <a:gd name="connsiteX84" fmla="*/ 118110 w 202882"/>
                  <a:gd name="connsiteY84" fmla="*/ 50244 h 119072"/>
                  <a:gd name="connsiteX85" fmla="*/ 144780 w 202882"/>
                  <a:gd name="connsiteY85" fmla="*/ 74057 h 119072"/>
                  <a:gd name="connsiteX86" fmla="*/ 152400 w 202882"/>
                  <a:gd name="connsiteY86" fmla="*/ 69294 h 119072"/>
                  <a:gd name="connsiteX87" fmla="*/ 152400 w 202882"/>
                  <a:gd name="connsiteY87" fmla="*/ 69294 h 119072"/>
                  <a:gd name="connsiteX88" fmla="*/ 141922 w 202882"/>
                  <a:gd name="connsiteY88" fmla="*/ 43577 h 119072"/>
                  <a:gd name="connsiteX89" fmla="*/ 145732 w 202882"/>
                  <a:gd name="connsiteY89" fmla="*/ 41672 h 119072"/>
                  <a:gd name="connsiteX90" fmla="*/ 114300 w 202882"/>
                  <a:gd name="connsiteY90" fmla="*/ 30242 h 119072"/>
                  <a:gd name="connsiteX91" fmla="*/ 120015 w 202882"/>
                  <a:gd name="connsiteY91" fmla="*/ 35004 h 119072"/>
                  <a:gd name="connsiteX92" fmla="*/ 141922 w 202882"/>
                  <a:gd name="connsiteY92" fmla="*/ 43577 h 119072"/>
                  <a:gd name="connsiteX93" fmla="*/ 141922 w 202882"/>
                  <a:gd name="connsiteY93" fmla="*/ 43577 h 119072"/>
                  <a:gd name="connsiteX94" fmla="*/ 194310 w 202882"/>
                  <a:gd name="connsiteY94" fmla="*/ 49292 h 119072"/>
                  <a:gd name="connsiteX95" fmla="*/ 202882 w 202882"/>
                  <a:gd name="connsiteY95" fmla="*/ 44529 h 119072"/>
                  <a:gd name="connsiteX96" fmla="*/ 200025 w 202882"/>
                  <a:gd name="connsiteY96" fmla="*/ 42624 h 119072"/>
                  <a:gd name="connsiteX97" fmla="*/ 194310 w 202882"/>
                  <a:gd name="connsiteY97" fmla="*/ 46434 h 119072"/>
                  <a:gd name="connsiteX98" fmla="*/ 159067 w 202882"/>
                  <a:gd name="connsiteY98" fmla="*/ 27384 h 119072"/>
                  <a:gd name="connsiteX99" fmla="*/ 126682 w 202882"/>
                  <a:gd name="connsiteY99" fmla="*/ 9287 h 119072"/>
                  <a:gd name="connsiteX100" fmla="*/ 123825 w 202882"/>
                  <a:gd name="connsiteY100" fmla="*/ 11192 h 119072"/>
                  <a:gd name="connsiteX101" fmla="*/ 159067 w 202882"/>
                  <a:gd name="connsiteY101" fmla="*/ 30242 h 119072"/>
                  <a:gd name="connsiteX102" fmla="*/ 194310 w 202882"/>
                  <a:gd name="connsiteY102" fmla="*/ 49292 h 119072"/>
                  <a:gd name="connsiteX103" fmla="*/ 194310 w 202882"/>
                  <a:gd name="connsiteY103" fmla="*/ 49292 h 119072"/>
                  <a:gd name="connsiteX104" fmla="*/ 191452 w 202882"/>
                  <a:gd name="connsiteY104" fmla="*/ 15002 h 119072"/>
                  <a:gd name="connsiteX105" fmla="*/ 191452 w 202882"/>
                  <a:gd name="connsiteY105" fmla="*/ 15954 h 119072"/>
                  <a:gd name="connsiteX106" fmla="*/ 190500 w 202882"/>
                  <a:gd name="connsiteY106" fmla="*/ 20717 h 119072"/>
                  <a:gd name="connsiteX107" fmla="*/ 182880 w 202882"/>
                  <a:gd name="connsiteY107" fmla="*/ 26432 h 119072"/>
                  <a:gd name="connsiteX108" fmla="*/ 180022 w 202882"/>
                  <a:gd name="connsiteY108" fmla="*/ 28337 h 119072"/>
                  <a:gd name="connsiteX109" fmla="*/ 177165 w 202882"/>
                  <a:gd name="connsiteY109" fmla="*/ 26432 h 119072"/>
                  <a:gd name="connsiteX110" fmla="*/ 182880 w 202882"/>
                  <a:gd name="connsiteY110" fmla="*/ 23574 h 119072"/>
                  <a:gd name="connsiteX111" fmla="*/ 190500 w 202882"/>
                  <a:gd name="connsiteY111" fmla="*/ 17859 h 119072"/>
                  <a:gd name="connsiteX112" fmla="*/ 191452 w 202882"/>
                  <a:gd name="connsiteY112" fmla="*/ 15002 h 119072"/>
                  <a:gd name="connsiteX113" fmla="*/ 191452 w 202882"/>
                  <a:gd name="connsiteY113" fmla="*/ 15002 h 119072"/>
                  <a:gd name="connsiteX114" fmla="*/ 175260 w 202882"/>
                  <a:gd name="connsiteY114" fmla="*/ 12144 h 119072"/>
                  <a:gd name="connsiteX115" fmla="*/ 175260 w 202882"/>
                  <a:gd name="connsiteY115" fmla="*/ 12144 h 119072"/>
                  <a:gd name="connsiteX116" fmla="*/ 170497 w 202882"/>
                  <a:gd name="connsiteY116" fmla="*/ 7382 h 119072"/>
                  <a:gd name="connsiteX117" fmla="*/ 162877 w 202882"/>
                  <a:gd name="connsiteY117" fmla="*/ 4524 h 119072"/>
                  <a:gd name="connsiteX118" fmla="*/ 156210 w 202882"/>
                  <a:gd name="connsiteY118" fmla="*/ 4524 h 119072"/>
                  <a:gd name="connsiteX119" fmla="*/ 149542 w 202882"/>
                  <a:gd name="connsiteY119" fmla="*/ 7382 h 119072"/>
                  <a:gd name="connsiteX120" fmla="*/ 147638 w 202882"/>
                  <a:gd name="connsiteY120" fmla="*/ 8334 h 119072"/>
                  <a:gd name="connsiteX121" fmla="*/ 144780 w 202882"/>
                  <a:gd name="connsiteY121" fmla="*/ 6429 h 119072"/>
                  <a:gd name="connsiteX122" fmla="*/ 148590 w 202882"/>
                  <a:gd name="connsiteY122" fmla="*/ 3572 h 119072"/>
                  <a:gd name="connsiteX123" fmla="*/ 155257 w 202882"/>
                  <a:gd name="connsiteY123" fmla="*/ 714 h 119072"/>
                  <a:gd name="connsiteX124" fmla="*/ 161925 w 202882"/>
                  <a:gd name="connsiteY124" fmla="*/ 714 h 119072"/>
                  <a:gd name="connsiteX125" fmla="*/ 169545 w 202882"/>
                  <a:gd name="connsiteY125" fmla="*/ 3572 h 119072"/>
                  <a:gd name="connsiteX126" fmla="*/ 174307 w 202882"/>
                  <a:gd name="connsiteY126" fmla="*/ 7382 h 119072"/>
                  <a:gd name="connsiteX127" fmla="*/ 175260 w 202882"/>
                  <a:gd name="connsiteY127" fmla="*/ 12144 h 119072"/>
                  <a:gd name="connsiteX128" fmla="*/ 175260 w 202882"/>
                  <a:gd name="connsiteY128" fmla="*/ 12144 h 1190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</a:cxnLst>
                <a:rect l="l" t="t" r="r" b="b"/>
                <a:pathLst>
                  <a:path w="202882" h="119072">
                    <a:moveTo>
                      <a:pt x="37147" y="112157"/>
                    </a:moveTo>
                    <a:lnTo>
                      <a:pt x="40005" y="110252"/>
                    </a:lnTo>
                    <a:cubicBezTo>
                      <a:pt x="47625" y="113109"/>
                      <a:pt x="54292" y="115014"/>
                      <a:pt x="60007" y="115967"/>
                    </a:cubicBezTo>
                    <a:cubicBezTo>
                      <a:pt x="66675" y="116919"/>
                      <a:pt x="73342" y="115014"/>
                      <a:pt x="79057" y="112157"/>
                    </a:cubicBezTo>
                    <a:cubicBezTo>
                      <a:pt x="82867" y="110252"/>
                      <a:pt x="84772" y="107394"/>
                      <a:pt x="85725" y="105489"/>
                    </a:cubicBezTo>
                    <a:cubicBezTo>
                      <a:pt x="85725" y="105489"/>
                      <a:pt x="85725" y="104537"/>
                      <a:pt x="85725" y="104537"/>
                    </a:cubicBezTo>
                    <a:cubicBezTo>
                      <a:pt x="85725" y="105489"/>
                      <a:pt x="85725" y="107394"/>
                      <a:pt x="85725" y="108347"/>
                    </a:cubicBezTo>
                    <a:cubicBezTo>
                      <a:pt x="84772" y="111204"/>
                      <a:pt x="82867" y="113109"/>
                      <a:pt x="79057" y="115014"/>
                    </a:cubicBezTo>
                    <a:cubicBezTo>
                      <a:pt x="73342" y="117872"/>
                      <a:pt x="67627" y="119777"/>
                      <a:pt x="60007" y="118824"/>
                    </a:cubicBezTo>
                    <a:cubicBezTo>
                      <a:pt x="53340" y="118824"/>
                      <a:pt x="45720" y="115967"/>
                      <a:pt x="37147" y="112157"/>
                    </a:cubicBezTo>
                    <a:lnTo>
                      <a:pt x="37147" y="112157"/>
                    </a:lnTo>
                    <a:close/>
                    <a:moveTo>
                      <a:pt x="70485" y="102632"/>
                    </a:moveTo>
                    <a:cubicBezTo>
                      <a:pt x="69532" y="100727"/>
                      <a:pt x="68580" y="99774"/>
                      <a:pt x="66675" y="98822"/>
                    </a:cubicBezTo>
                    <a:cubicBezTo>
                      <a:pt x="64770" y="97869"/>
                      <a:pt x="62865" y="96917"/>
                      <a:pt x="61913" y="96917"/>
                    </a:cubicBezTo>
                    <a:cubicBezTo>
                      <a:pt x="60007" y="96917"/>
                      <a:pt x="58102" y="96917"/>
                      <a:pt x="56197" y="96917"/>
                    </a:cubicBezTo>
                    <a:cubicBezTo>
                      <a:pt x="54292" y="96917"/>
                      <a:pt x="51435" y="97869"/>
                      <a:pt x="45720" y="98822"/>
                    </a:cubicBezTo>
                    <a:cubicBezTo>
                      <a:pt x="39052" y="100727"/>
                      <a:pt x="33338" y="100727"/>
                      <a:pt x="28575" y="100727"/>
                    </a:cubicBezTo>
                    <a:cubicBezTo>
                      <a:pt x="21907" y="99774"/>
                      <a:pt x="16192" y="97869"/>
                      <a:pt x="10477" y="95012"/>
                    </a:cubicBezTo>
                    <a:cubicBezTo>
                      <a:pt x="6667" y="93107"/>
                      <a:pt x="3810" y="91202"/>
                      <a:pt x="1905" y="88344"/>
                    </a:cubicBezTo>
                    <a:cubicBezTo>
                      <a:pt x="0" y="86439"/>
                      <a:pt x="0" y="83582"/>
                      <a:pt x="0" y="81677"/>
                    </a:cubicBezTo>
                    <a:cubicBezTo>
                      <a:pt x="0" y="82629"/>
                      <a:pt x="952" y="83582"/>
                      <a:pt x="1905" y="85487"/>
                    </a:cubicBezTo>
                    <a:cubicBezTo>
                      <a:pt x="3810" y="88344"/>
                      <a:pt x="6667" y="90249"/>
                      <a:pt x="10477" y="92154"/>
                    </a:cubicBezTo>
                    <a:cubicBezTo>
                      <a:pt x="16192" y="95012"/>
                      <a:pt x="21907" y="96917"/>
                      <a:pt x="28575" y="97869"/>
                    </a:cubicBezTo>
                    <a:cubicBezTo>
                      <a:pt x="33338" y="97869"/>
                      <a:pt x="39052" y="97869"/>
                      <a:pt x="45720" y="95964"/>
                    </a:cubicBezTo>
                    <a:cubicBezTo>
                      <a:pt x="50482" y="95012"/>
                      <a:pt x="54292" y="94059"/>
                      <a:pt x="56197" y="94059"/>
                    </a:cubicBezTo>
                    <a:cubicBezTo>
                      <a:pt x="58102" y="94059"/>
                      <a:pt x="60960" y="94059"/>
                      <a:pt x="61913" y="94059"/>
                    </a:cubicBezTo>
                    <a:cubicBezTo>
                      <a:pt x="63817" y="94059"/>
                      <a:pt x="65722" y="95012"/>
                      <a:pt x="66675" y="95964"/>
                    </a:cubicBezTo>
                    <a:cubicBezTo>
                      <a:pt x="69532" y="97869"/>
                      <a:pt x="70485" y="98822"/>
                      <a:pt x="71438" y="100727"/>
                    </a:cubicBezTo>
                    <a:cubicBezTo>
                      <a:pt x="70485" y="100727"/>
                      <a:pt x="70485" y="101679"/>
                      <a:pt x="70485" y="102632"/>
                    </a:cubicBezTo>
                    <a:lnTo>
                      <a:pt x="70485" y="102632"/>
                    </a:lnTo>
                    <a:close/>
                    <a:moveTo>
                      <a:pt x="41910" y="75962"/>
                    </a:moveTo>
                    <a:lnTo>
                      <a:pt x="36195" y="79772"/>
                    </a:lnTo>
                    <a:cubicBezTo>
                      <a:pt x="32385" y="77867"/>
                      <a:pt x="28575" y="76914"/>
                      <a:pt x="25717" y="76914"/>
                    </a:cubicBezTo>
                    <a:cubicBezTo>
                      <a:pt x="22860" y="76914"/>
                      <a:pt x="20002" y="76914"/>
                      <a:pt x="18097" y="78819"/>
                    </a:cubicBezTo>
                    <a:cubicBezTo>
                      <a:pt x="15240" y="80724"/>
                      <a:pt x="14288" y="81677"/>
                      <a:pt x="14288" y="83582"/>
                    </a:cubicBezTo>
                    <a:cubicBezTo>
                      <a:pt x="14288" y="83582"/>
                      <a:pt x="14288" y="84534"/>
                      <a:pt x="14288" y="84534"/>
                    </a:cubicBezTo>
                    <a:cubicBezTo>
                      <a:pt x="15240" y="83582"/>
                      <a:pt x="16192" y="82629"/>
                      <a:pt x="17145" y="81677"/>
                    </a:cubicBezTo>
                    <a:cubicBezTo>
                      <a:pt x="20002" y="80724"/>
                      <a:pt x="21907" y="79772"/>
                      <a:pt x="24765" y="79772"/>
                    </a:cubicBezTo>
                    <a:cubicBezTo>
                      <a:pt x="27622" y="79772"/>
                      <a:pt x="30480" y="80724"/>
                      <a:pt x="35242" y="82629"/>
                    </a:cubicBezTo>
                    <a:cubicBezTo>
                      <a:pt x="38100" y="80724"/>
                      <a:pt x="40957" y="78819"/>
                      <a:pt x="43815" y="76914"/>
                    </a:cubicBezTo>
                    <a:cubicBezTo>
                      <a:pt x="43815" y="76914"/>
                      <a:pt x="42863" y="76914"/>
                      <a:pt x="41910" y="75962"/>
                    </a:cubicBezTo>
                    <a:lnTo>
                      <a:pt x="41910" y="75962"/>
                    </a:lnTo>
                    <a:close/>
                    <a:moveTo>
                      <a:pt x="66675" y="82629"/>
                    </a:moveTo>
                    <a:cubicBezTo>
                      <a:pt x="78105" y="89297"/>
                      <a:pt x="88582" y="93107"/>
                      <a:pt x="99060" y="94059"/>
                    </a:cubicBezTo>
                    <a:cubicBezTo>
                      <a:pt x="109538" y="95012"/>
                      <a:pt x="117157" y="94059"/>
                      <a:pt x="123825" y="90249"/>
                    </a:cubicBezTo>
                    <a:cubicBezTo>
                      <a:pt x="129540" y="87392"/>
                      <a:pt x="131445" y="83582"/>
                      <a:pt x="130492" y="78819"/>
                    </a:cubicBezTo>
                    <a:cubicBezTo>
                      <a:pt x="130492" y="81677"/>
                      <a:pt x="127635" y="84534"/>
                      <a:pt x="123825" y="87392"/>
                    </a:cubicBezTo>
                    <a:cubicBezTo>
                      <a:pt x="117157" y="91202"/>
                      <a:pt x="108585" y="92154"/>
                      <a:pt x="99060" y="91202"/>
                    </a:cubicBezTo>
                    <a:cubicBezTo>
                      <a:pt x="88582" y="90249"/>
                      <a:pt x="78105" y="86439"/>
                      <a:pt x="66675" y="79772"/>
                    </a:cubicBezTo>
                    <a:cubicBezTo>
                      <a:pt x="60007" y="75962"/>
                      <a:pt x="54292" y="72152"/>
                      <a:pt x="50482" y="68342"/>
                    </a:cubicBezTo>
                    <a:cubicBezTo>
                      <a:pt x="47625" y="65484"/>
                      <a:pt x="45720" y="63579"/>
                      <a:pt x="44767" y="60722"/>
                    </a:cubicBezTo>
                    <a:cubicBezTo>
                      <a:pt x="44767" y="59769"/>
                      <a:pt x="43815" y="58817"/>
                      <a:pt x="43815" y="57864"/>
                    </a:cubicBezTo>
                    <a:cubicBezTo>
                      <a:pt x="43815" y="59769"/>
                      <a:pt x="43815" y="61674"/>
                      <a:pt x="44767" y="63579"/>
                    </a:cubicBezTo>
                    <a:cubicBezTo>
                      <a:pt x="45720" y="66437"/>
                      <a:pt x="47625" y="68342"/>
                      <a:pt x="50482" y="71199"/>
                    </a:cubicBezTo>
                    <a:cubicBezTo>
                      <a:pt x="54292" y="75009"/>
                      <a:pt x="59055" y="77867"/>
                      <a:pt x="66675" y="82629"/>
                    </a:cubicBezTo>
                    <a:lnTo>
                      <a:pt x="66675" y="82629"/>
                    </a:lnTo>
                    <a:close/>
                    <a:moveTo>
                      <a:pt x="114300" y="76914"/>
                    </a:moveTo>
                    <a:cubicBezTo>
                      <a:pt x="114300" y="75962"/>
                      <a:pt x="114300" y="75962"/>
                      <a:pt x="113347" y="75009"/>
                    </a:cubicBezTo>
                    <a:cubicBezTo>
                      <a:pt x="111442" y="71199"/>
                      <a:pt x="106680" y="67389"/>
                      <a:pt x="98107" y="62627"/>
                    </a:cubicBezTo>
                    <a:cubicBezTo>
                      <a:pt x="90488" y="57864"/>
                      <a:pt x="82867" y="55007"/>
                      <a:pt x="77152" y="54054"/>
                    </a:cubicBezTo>
                    <a:cubicBezTo>
                      <a:pt x="71438" y="53102"/>
                      <a:pt x="65722" y="54054"/>
                      <a:pt x="62865" y="55959"/>
                    </a:cubicBezTo>
                    <a:cubicBezTo>
                      <a:pt x="60960" y="56912"/>
                      <a:pt x="60007" y="57864"/>
                      <a:pt x="59055" y="59769"/>
                    </a:cubicBezTo>
                    <a:cubicBezTo>
                      <a:pt x="58102" y="56912"/>
                      <a:pt x="59055" y="55007"/>
                      <a:pt x="62865" y="53102"/>
                    </a:cubicBezTo>
                    <a:cubicBezTo>
                      <a:pt x="66675" y="51197"/>
                      <a:pt x="71438" y="50244"/>
                      <a:pt x="77152" y="51197"/>
                    </a:cubicBezTo>
                    <a:cubicBezTo>
                      <a:pt x="82867" y="52149"/>
                      <a:pt x="90488" y="55007"/>
                      <a:pt x="98107" y="59769"/>
                    </a:cubicBezTo>
                    <a:cubicBezTo>
                      <a:pt x="105727" y="64532"/>
                      <a:pt x="111442" y="68342"/>
                      <a:pt x="113347" y="72152"/>
                    </a:cubicBezTo>
                    <a:cubicBezTo>
                      <a:pt x="114300" y="74057"/>
                      <a:pt x="115252" y="75009"/>
                      <a:pt x="114300" y="76914"/>
                    </a:cubicBezTo>
                    <a:lnTo>
                      <a:pt x="114300" y="76914"/>
                    </a:lnTo>
                    <a:close/>
                    <a:moveTo>
                      <a:pt x="189547" y="51197"/>
                    </a:moveTo>
                    <a:cubicBezTo>
                      <a:pt x="186690" y="53102"/>
                      <a:pt x="182880" y="55007"/>
                      <a:pt x="180022" y="56912"/>
                    </a:cubicBezTo>
                    <a:cubicBezTo>
                      <a:pt x="173355" y="55007"/>
                      <a:pt x="166688" y="52149"/>
                      <a:pt x="160020" y="50244"/>
                    </a:cubicBezTo>
                    <a:lnTo>
                      <a:pt x="144780" y="58817"/>
                    </a:lnTo>
                    <a:lnTo>
                      <a:pt x="142875" y="56912"/>
                    </a:lnTo>
                    <a:cubicBezTo>
                      <a:pt x="148590" y="54054"/>
                      <a:pt x="154305" y="50244"/>
                      <a:pt x="160020" y="47387"/>
                    </a:cubicBezTo>
                    <a:cubicBezTo>
                      <a:pt x="166688" y="49292"/>
                      <a:pt x="173355" y="52149"/>
                      <a:pt x="180022" y="54054"/>
                    </a:cubicBezTo>
                    <a:lnTo>
                      <a:pt x="185738" y="50244"/>
                    </a:lnTo>
                    <a:lnTo>
                      <a:pt x="189547" y="51197"/>
                    </a:lnTo>
                    <a:lnTo>
                      <a:pt x="189547" y="51197"/>
                    </a:lnTo>
                    <a:close/>
                    <a:moveTo>
                      <a:pt x="152400" y="69294"/>
                    </a:moveTo>
                    <a:lnTo>
                      <a:pt x="154305" y="71199"/>
                    </a:lnTo>
                    <a:cubicBezTo>
                      <a:pt x="151447" y="73104"/>
                      <a:pt x="147638" y="75009"/>
                      <a:pt x="144780" y="76914"/>
                    </a:cubicBezTo>
                    <a:cubicBezTo>
                      <a:pt x="136207" y="69294"/>
                      <a:pt x="126682" y="60722"/>
                      <a:pt x="118110" y="53102"/>
                    </a:cubicBezTo>
                    <a:cubicBezTo>
                      <a:pt x="109538" y="45482"/>
                      <a:pt x="100965" y="36909"/>
                      <a:pt x="91440" y="29289"/>
                    </a:cubicBezTo>
                    <a:lnTo>
                      <a:pt x="93345" y="28337"/>
                    </a:lnTo>
                    <a:cubicBezTo>
                      <a:pt x="101917" y="35957"/>
                      <a:pt x="109538" y="43577"/>
                      <a:pt x="118110" y="50244"/>
                    </a:cubicBezTo>
                    <a:cubicBezTo>
                      <a:pt x="126682" y="58817"/>
                      <a:pt x="136207" y="66437"/>
                      <a:pt x="144780" y="74057"/>
                    </a:cubicBezTo>
                    <a:lnTo>
                      <a:pt x="152400" y="69294"/>
                    </a:lnTo>
                    <a:lnTo>
                      <a:pt x="152400" y="69294"/>
                    </a:lnTo>
                    <a:close/>
                    <a:moveTo>
                      <a:pt x="141922" y="43577"/>
                    </a:moveTo>
                    <a:lnTo>
                      <a:pt x="145732" y="41672"/>
                    </a:lnTo>
                    <a:cubicBezTo>
                      <a:pt x="135255" y="37862"/>
                      <a:pt x="124777" y="34052"/>
                      <a:pt x="114300" y="30242"/>
                    </a:cubicBezTo>
                    <a:lnTo>
                      <a:pt x="120015" y="35004"/>
                    </a:lnTo>
                    <a:cubicBezTo>
                      <a:pt x="126682" y="38814"/>
                      <a:pt x="134302" y="41672"/>
                      <a:pt x="141922" y="43577"/>
                    </a:cubicBezTo>
                    <a:lnTo>
                      <a:pt x="141922" y="43577"/>
                    </a:lnTo>
                    <a:close/>
                    <a:moveTo>
                      <a:pt x="194310" y="49292"/>
                    </a:moveTo>
                    <a:cubicBezTo>
                      <a:pt x="197167" y="47387"/>
                      <a:pt x="200025" y="46434"/>
                      <a:pt x="202882" y="44529"/>
                    </a:cubicBezTo>
                    <a:lnTo>
                      <a:pt x="200025" y="42624"/>
                    </a:lnTo>
                    <a:lnTo>
                      <a:pt x="194310" y="46434"/>
                    </a:lnTo>
                    <a:cubicBezTo>
                      <a:pt x="182880" y="39767"/>
                      <a:pt x="171450" y="33099"/>
                      <a:pt x="159067" y="27384"/>
                    </a:cubicBezTo>
                    <a:cubicBezTo>
                      <a:pt x="148590" y="21669"/>
                      <a:pt x="138113" y="15002"/>
                      <a:pt x="126682" y="9287"/>
                    </a:cubicBezTo>
                    <a:lnTo>
                      <a:pt x="123825" y="11192"/>
                    </a:lnTo>
                    <a:cubicBezTo>
                      <a:pt x="135255" y="17859"/>
                      <a:pt x="146685" y="24527"/>
                      <a:pt x="159067" y="30242"/>
                    </a:cubicBezTo>
                    <a:cubicBezTo>
                      <a:pt x="170497" y="35957"/>
                      <a:pt x="181927" y="42624"/>
                      <a:pt x="194310" y="49292"/>
                    </a:cubicBezTo>
                    <a:lnTo>
                      <a:pt x="194310" y="49292"/>
                    </a:lnTo>
                    <a:close/>
                    <a:moveTo>
                      <a:pt x="191452" y="15002"/>
                    </a:moveTo>
                    <a:cubicBezTo>
                      <a:pt x="191452" y="15002"/>
                      <a:pt x="191452" y="15954"/>
                      <a:pt x="191452" y="15954"/>
                    </a:cubicBezTo>
                    <a:cubicBezTo>
                      <a:pt x="191452" y="17859"/>
                      <a:pt x="191452" y="18812"/>
                      <a:pt x="190500" y="20717"/>
                    </a:cubicBezTo>
                    <a:cubicBezTo>
                      <a:pt x="189547" y="22622"/>
                      <a:pt x="186690" y="24527"/>
                      <a:pt x="182880" y="26432"/>
                    </a:cubicBezTo>
                    <a:lnTo>
                      <a:pt x="180022" y="28337"/>
                    </a:lnTo>
                    <a:lnTo>
                      <a:pt x="177165" y="26432"/>
                    </a:lnTo>
                    <a:cubicBezTo>
                      <a:pt x="179070" y="25479"/>
                      <a:pt x="180975" y="24527"/>
                      <a:pt x="182880" y="23574"/>
                    </a:cubicBezTo>
                    <a:cubicBezTo>
                      <a:pt x="186690" y="21669"/>
                      <a:pt x="189547" y="19764"/>
                      <a:pt x="190500" y="17859"/>
                    </a:cubicBezTo>
                    <a:cubicBezTo>
                      <a:pt x="190500" y="16907"/>
                      <a:pt x="191452" y="15954"/>
                      <a:pt x="191452" y="15002"/>
                    </a:cubicBezTo>
                    <a:lnTo>
                      <a:pt x="191452" y="15002"/>
                    </a:lnTo>
                    <a:close/>
                    <a:moveTo>
                      <a:pt x="175260" y="12144"/>
                    </a:moveTo>
                    <a:cubicBezTo>
                      <a:pt x="175260" y="12144"/>
                      <a:pt x="174307" y="12144"/>
                      <a:pt x="175260" y="12144"/>
                    </a:cubicBezTo>
                    <a:cubicBezTo>
                      <a:pt x="174307" y="10239"/>
                      <a:pt x="172402" y="9287"/>
                      <a:pt x="170497" y="7382"/>
                    </a:cubicBezTo>
                    <a:cubicBezTo>
                      <a:pt x="167640" y="6429"/>
                      <a:pt x="165735" y="5477"/>
                      <a:pt x="162877" y="4524"/>
                    </a:cubicBezTo>
                    <a:cubicBezTo>
                      <a:pt x="160020" y="4524"/>
                      <a:pt x="158115" y="4524"/>
                      <a:pt x="156210" y="4524"/>
                    </a:cubicBezTo>
                    <a:cubicBezTo>
                      <a:pt x="155257" y="4524"/>
                      <a:pt x="152400" y="6429"/>
                      <a:pt x="149542" y="7382"/>
                    </a:cubicBezTo>
                    <a:lnTo>
                      <a:pt x="147638" y="8334"/>
                    </a:lnTo>
                    <a:lnTo>
                      <a:pt x="144780" y="6429"/>
                    </a:lnTo>
                    <a:cubicBezTo>
                      <a:pt x="145732" y="5477"/>
                      <a:pt x="147638" y="4524"/>
                      <a:pt x="148590" y="3572"/>
                    </a:cubicBezTo>
                    <a:cubicBezTo>
                      <a:pt x="151447" y="1667"/>
                      <a:pt x="154305" y="714"/>
                      <a:pt x="155257" y="714"/>
                    </a:cubicBezTo>
                    <a:cubicBezTo>
                      <a:pt x="157163" y="-238"/>
                      <a:pt x="159067" y="-238"/>
                      <a:pt x="161925" y="714"/>
                    </a:cubicBezTo>
                    <a:cubicBezTo>
                      <a:pt x="164782" y="714"/>
                      <a:pt x="166688" y="1667"/>
                      <a:pt x="169545" y="3572"/>
                    </a:cubicBezTo>
                    <a:cubicBezTo>
                      <a:pt x="171450" y="4524"/>
                      <a:pt x="173355" y="5477"/>
                      <a:pt x="174307" y="7382"/>
                    </a:cubicBezTo>
                    <a:cubicBezTo>
                      <a:pt x="175260" y="10239"/>
                      <a:pt x="175260" y="11192"/>
                      <a:pt x="175260" y="12144"/>
                    </a:cubicBezTo>
                    <a:cubicBezTo>
                      <a:pt x="175260" y="12144"/>
                      <a:pt x="175260" y="12144"/>
                      <a:pt x="175260" y="12144"/>
                    </a:cubicBezTo>
                    <a:close/>
                  </a:path>
                </a:pathLst>
              </a:custGeom>
              <a:solidFill>
                <a:srgbClr val="44A64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25" name="Freeform: Shape 424">
                <a:extLst>
                  <a:ext uri="{FF2B5EF4-FFF2-40B4-BE49-F238E27FC236}">
                    <a16:creationId xmlns:a16="http://schemas.microsoft.com/office/drawing/2014/main" id="{4B54E9F3-68C4-46E3-B576-59BEC278C4F1}"/>
                  </a:ext>
                </a:extLst>
              </p:cNvPr>
              <p:cNvSpPr/>
              <p:nvPr/>
            </p:nvSpPr>
            <p:spPr>
              <a:xfrm>
                <a:off x="9544610" y="2336374"/>
                <a:ext cx="387179" cy="169906"/>
              </a:xfrm>
              <a:custGeom>
                <a:avLst/>
                <a:gdLst>
                  <a:gd name="connsiteX0" fmla="*/ 167152 w 387179"/>
                  <a:gd name="connsiteY0" fmla="*/ 7029 h 169906"/>
                  <a:gd name="connsiteX1" fmla="*/ 33802 w 387179"/>
                  <a:gd name="connsiteY1" fmla="*/ 68941 h 169906"/>
                  <a:gd name="connsiteX2" fmla="*/ 2370 w 387179"/>
                  <a:gd name="connsiteY2" fmla="*/ 147046 h 169906"/>
                  <a:gd name="connsiteX3" fmla="*/ 7132 w 387179"/>
                  <a:gd name="connsiteY3" fmla="*/ 158476 h 169906"/>
                  <a:gd name="connsiteX4" fmla="*/ 15705 w 387179"/>
                  <a:gd name="connsiteY4" fmla="*/ 169906 h 169906"/>
                  <a:gd name="connsiteX5" fmla="*/ 11895 w 387179"/>
                  <a:gd name="connsiteY5" fmla="*/ 160381 h 169906"/>
                  <a:gd name="connsiteX6" fmla="*/ 43327 w 387179"/>
                  <a:gd name="connsiteY6" fmla="*/ 82276 h 169906"/>
                  <a:gd name="connsiteX7" fmla="*/ 176677 w 387179"/>
                  <a:gd name="connsiteY7" fmla="*/ 20364 h 169906"/>
                  <a:gd name="connsiteX8" fmla="*/ 318600 w 387179"/>
                  <a:gd name="connsiteY8" fmla="*/ 21316 h 169906"/>
                  <a:gd name="connsiteX9" fmla="*/ 387180 w 387179"/>
                  <a:gd name="connsiteY9" fmla="*/ 57511 h 169906"/>
                  <a:gd name="connsiteX10" fmla="*/ 386227 w 387179"/>
                  <a:gd name="connsiteY10" fmla="*/ 55606 h 169906"/>
                  <a:gd name="connsiteX11" fmla="*/ 309075 w 387179"/>
                  <a:gd name="connsiteY11" fmla="*/ 7981 h 169906"/>
                  <a:gd name="connsiteX12" fmla="*/ 167152 w 387179"/>
                  <a:gd name="connsiteY12" fmla="*/ 7029 h 1699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87179" h="169906">
                    <a:moveTo>
                      <a:pt x="167152" y="7029"/>
                    </a:moveTo>
                    <a:cubicBezTo>
                      <a:pt x="118575" y="16554"/>
                      <a:pt x="68092" y="37509"/>
                      <a:pt x="33802" y="68941"/>
                    </a:cubicBezTo>
                    <a:cubicBezTo>
                      <a:pt x="13800" y="87991"/>
                      <a:pt x="-7155" y="116566"/>
                      <a:pt x="2370" y="147046"/>
                    </a:cubicBezTo>
                    <a:cubicBezTo>
                      <a:pt x="3322" y="150856"/>
                      <a:pt x="5227" y="154666"/>
                      <a:pt x="7132" y="158476"/>
                    </a:cubicBezTo>
                    <a:cubicBezTo>
                      <a:pt x="9037" y="162286"/>
                      <a:pt x="11895" y="166096"/>
                      <a:pt x="15705" y="169906"/>
                    </a:cubicBezTo>
                    <a:cubicBezTo>
                      <a:pt x="13800" y="167049"/>
                      <a:pt x="12847" y="164191"/>
                      <a:pt x="11895" y="160381"/>
                    </a:cubicBezTo>
                    <a:cubicBezTo>
                      <a:pt x="2370" y="129901"/>
                      <a:pt x="23325" y="101326"/>
                      <a:pt x="43327" y="82276"/>
                    </a:cubicBezTo>
                    <a:cubicBezTo>
                      <a:pt x="77617" y="50844"/>
                      <a:pt x="128100" y="29889"/>
                      <a:pt x="176677" y="20364"/>
                    </a:cubicBezTo>
                    <a:cubicBezTo>
                      <a:pt x="220492" y="11791"/>
                      <a:pt x="271927" y="9886"/>
                      <a:pt x="318600" y="21316"/>
                    </a:cubicBezTo>
                    <a:cubicBezTo>
                      <a:pt x="342412" y="27031"/>
                      <a:pt x="370035" y="38461"/>
                      <a:pt x="387180" y="57511"/>
                    </a:cubicBezTo>
                    <a:cubicBezTo>
                      <a:pt x="387180" y="56559"/>
                      <a:pt x="386227" y="56559"/>
                      <a:pt x="386227" y="55606"/>
                    </a:cubicBezTo>
                    <a:cubicBezTo>
                      <a:pt x="370987" y="29889"/>
                      <a:pt x="336697" y="15601"/>
                      <a:pt x="309075" y="7981"/>
                    </a:cubicBezTo>
                    <a:cubicBezTo>
                      <a:pt x="263355" y="-3449"/>
                      <a:pt x="211920" y="-1544"/>
                      <a:pt x="167152" y="7029"/>
                    </a:cubicBezTo>
                    <a:close/>
                  </a:path>
                </a:pathLst>
              </a:custGeom>
              <a:solidFill>
                <a:srgbClr val="44A64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26" name="Freeform: Shape 425">
                <a:extLst>
                  <a:ext uri="{FF2B5EF4-FFF2-40B4-BE49-F238E27FC236}">
                    <a16:creationId xmlns:a16="http://schemas.microsoft.com/office/drawing/2014/main" id="{D15DF3AA-C963-4BA6-A531-8412AAEC1A3D}"/>
                  </a:ext>
                </a:extLst>
              </p:cNvPr>
              <p:cNvSpPr/>
              <p:nvPr/>
            </p:nvSpPr>
            <p:spPr>
              <a:xfrm>
                <a:off x="9532692" y="2110040"/>
                <a:ext cx="679132" cy="382904"/>
              </a:xfrm>
              <a:custGeom>
                <a:avLst/>
                <a:gdLst>
                  <a:gd name="connsiteX0" fmla="*/ 392430 w 679132"/>
                  <a:gd name="connsiteY0" fmla="*/ 0 h 382904"/>
                  <a:gd name="connsiteX1" fmla="*/ 0 w 679132"/>
                  <a:gd name="connsiteY1" fmla="*/ 222885 h 382904"/>
                  <a:gd name="connsiteX2" fmla="*/ 286702 w 679132"/>
                  <a:gd name="connsiteY2" fmla="*/ 382905 h 382904"/>
                  <a:gd name="connsiteX3" fmla="*/ 679132 w 679132"/>
                  <a:gd name="connsiteY3" fmla="*/ 160973 h 3829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79132" h="382904">
                    <a:moveTo>
                      <a:pt x="392430" y="0"/>
                    </a:moveTo>
                    <a:lnTo>
                      <a:pt x="0" y="222885"/>
                    </a:lnTo>
                    <a:lnTo>
                      <a:pt x="286702" y="382905"/>
                    </a:lnTo>
                    <a:lnTo>
                      <a:pt x="679132" y="160973"/>
                    </a:lnTo>
                    <a:close/>
                  </a:path>
                </a:pathLst>
              </a:custGeom>
              <a:solidFill>
                <a:srgbClr val="8DC63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27" name="Freeform: Shape 426">
                <a:extLst>
                  <a:ext uri="{FF2B5EF4-FFF2-40B4-BE49-F238E27FC236}">
                    <a16:creationId xmlns:a16="http://schemas.microsoft.com/office/drawing/2014/main" id="{FD0569DD-EE97-4B9B-91F6-F638E9FD0C6A}"/>
                  </a:ext>
                </a:extLst>
              </p:cNvPr>
              <p:cNvSpPr/>
              <p:nvPr/>
            </p:nvSpPr>
            <p:spPr>
              <a:xfrm>
                <a:off x="9631752" y="2167190"/>
                <a:ext cx="480059" cy="269557"/>
              </a:xfrm>
              <a:custGeom>
                <a:avLst/>
                <a:gdLst>
                  <a:gd name="connsiteX0" fmla="*/ 193358 w 480059"/>
                  <a:gd name="connsiteY0" fmla="*/ 0 h 269557"/>
                  <a:gd name="connsiteX1" fmla="*/ 0 w 480059"/>
                  <a:gd name="connsiteY1" fmla="*/ 109538 h 269557"/>
                  <a:gd name="connsiteX2" fmla="*/ 81915 w 480059"/>
                  <a:gd name="connsiteY2" fmla="*/ 155258 h 269557"/>
                  <a:gd name="connsiteX3" fmla="*/ 82867 w 480059"/>
                  <a:gd name="connsiteY3" fmla="*/ 155258 h 269557"/>
                  <a:gd name="connsiteX4" fmla="*/ 91440 w 480059"/>
                  <a:gd name="connsiteY4" fmla="*/ 113348 h 269557"/>
                  <a:gd name="connsiteX5" fmla="*/ 139065 w 480059"/>
                  <a:gd name="connsiteY5" fmla="*/ 69533 h 269557"/>
                  <a:gd name="connsiteX6" fmla="*/ 212408 w 480059"/>
                  <a:gd name="connsiteY6" fmla="*/ 43815 h 269557"/>
                  <a:gd name="connsiteX7" fmla="*/ 261938 w 480059"/>
                  <a:gd name="connsiteY7" fmla="*/ 39053 h 269557"/>
                  <a:gd name="connsiteX8" fmla="*/ 193358 w 480059"/>
                  <a:gd name="connsiteY8" fmla="*/ 0 h 269557"/>
                  <a:gd name="connsiteX9" fmla="*/ 193358 w 480059"/>
                  <a:gd name="connsiteY9" fmla="*/ 0 h 269557"/>
                  <a:gd name="connsiteX10" fmla="*/ 215265 w 480059"/>
                  <a:gd name="connsiteY10" fmla="*/ 229553 h 269557"/>
                  <a:gd name="connsiteX11" fmla="*/ 269558 w 480059"/>
                  <a:gd name="connsiteY11" fmla="*/ 224790 h 269557"/>
                  <a:gd name="connsiteX12" fmla="*/ 342900 w 480059"/>
                  <a:gd name="connsiteY12" fmla="*/ 199073 h 269557"/>
                  <a:gd name="connsiteX13" fmla="*/ 390525 w 480059"/>
                  <a:gd name="connsiteY13" fmla="*/ 155258 h 269557"/>
                  <a:gd name="connsiteX14" fmla="*/ 400050 w 480059"/>
                  <a:gd name="connsiteY14" fmla="*/ 115253 h 269557"/>
                  <a:gd name="connsiteX15" fmla="*/ 480060 w 480059"/>
                  <a:gd name="connsiteY15" fmla="*/ 160020 h 269557"/>
                  <a:gd name="connsiteX16" fmla="*/ 286703 w 480059"/>
                  <a:gd name="connsiteY16" fmla="*/ 269558 h 269557"/>
                  <a:gd name="connsiteX17" fmla="*/ 215265 w 480059"/>
                  <a:gd name="connsiteY17" fmla="*/ 229553 h 2695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480059" h="269557">
                    <a:moveTo>
                      <a:pt x="193358" y="0"/>
                    </a:moveTo>
                    <a:lnTo>
                      <a:pt x="0" y="109538"/>
                    </a:lnTo>
                    <a:lnTo>
                      <a:pt x="81915" y="155258"/>
                    </a:lnTo>
                    <a:lnTo>
                      <a:pt x="82867" y="155258"/>
                    </a:lnTo>
                    <a:cubicBezTo>
                      <a:pt x="80963" y="140970"/>
                      <a:pt x="84772" y="126683"/>
                      <a:pt x="91440" y="113348"/>
                    </a:cubicBezTo>
                    <a:cubicBezTo>
                      <a:pt x="101917" y="94298"/>
                      <a:pt x="120967" y="80010"/>
                      <a:pt x="139065" y="69533"/>
                    </a:cubicBezTo>
                    <a:cubicBezTo>
                      <a:pt x="161925" y="57150"/>
                      <a:pt x="186690" y="48578"/>
                      <a:pt x="212408" y="43815"/>
                    </a:cubicBezTo>
                    <a:cubicBezTo>
                      <a:pt x="228600" y="40958"/>
                      <a:pt x="245745" y="39053"/>
                      <a:pt x="261938" y="39053"/>
                    </a:cubicBezTo>
                    <a:lnTo>
                      <a:pt x="193358" y="0"/>
                    </a:lnTo>
                    <a:lnTo>
                      <a:pt x="193358" y="0"/>
                    </a:lnTo>
                    <a:close/>
                    <a:moveTo>
                      <a:pt x="215265" y="229553"/>
                    </a:moveTo>
                    <a:cubicBezTo>
                      <a:pt x="233363" y="229553"/>
                      <a:pt x="251460" y="228600"/>
                      <a:pt x="269558" y="224790"/>
                    </a:cubicBezTo>
                    <a:cubicBezTo>
                      <a:pt x="295275" y="220028"/>
                      <a:pt x="320040" y="211455"/>
                      <a:pt x="342900" y="199073"/>
                    </a:cubicBezTo>
                    <a:cubicBezTo>
                      <a:pt x="361950" y="188595"/>
                      <a:pt x="380047" y="174308"/>
                      <a:pt x="390525" y="155258"/>
                    </a:cubicBezTo>
                    <a:cubicBezTo>
                      <a:pt x="397192" y="142875"/>
                      <a:pt x="401003" y="129540"/>
                      <a:pt x="400050" y="115253"/>
                    </a:cubicBezTo>
                    <a:lnTo>
                      <a:pt x="480060" y="160020"/>
                    </a:lnTo>
                    <a:lnTo>
                      <a:pt x="286703" y="269558"/>
                    </a:lnTo>
                    <a:lnTo>
                      <a:pt x="215265" y="229553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28" name="Freeform: Shape 427">
                <a:extLst>
                  <a:ext uri="{FF2B5EF4-FFF2-40B4-BE49-F238E27FC236}">
                    <a16:creationId xmlns:a16="http://schemas.microsoft.com/office/drawing/2014/main" id="{2BE757EA-18AA-48BF-AF77-3BF89548CDC9}"/>
                  </a:ext>
                </a:extLst>
              </p:cNvPr>
              <p:cNvSpPr/>
              <p:nvPr/>
            </p:nvSpPr>
            <p:spPr>
              <a:xfrm>
                <a:off x="9819394" y="2271013"/>
                <a:ext cx="392429" cy="391477"/>
              </a:xfrm>
              <a:custGeom>
                <a:avLst/>
                <a:gdLst>
                  <a:gd name="connsiteX0" fmla="*/ 0 w 392429"/>
                  <a:gd name="connsiteY0" fmla="*/ 221932 h 391477"/>
                  <a:gd name="connsiteX1" fmla="*/ 392430 w 392429"/>
                  <a:gd name="connsiteY1" fmla="*/ 0 h 391477"/>
                  <a:gd name="connsiteX2" fmla="*/ 392430 w 392429"/>
                  <a:gd name="connsiteY2" fmla="*/ 169545 h 391477"/>
                  <a:gd name="connsiteX3" fmla="*/ 0 w 392429"/>
                  <a:gd name="connsiteY3" fmla="*/ 391478 h 3914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92429" h="391477">
                    <a:moveTo>
                      <a:pt x="0" y="221932"/>
                    </a:moveTo>
                    <a:lnTo>
                      <a:pt x="392430" y="0"/>
                    </a:lnTo>
                    <a:lnTo>
                      <a:pt x="392430" y="169545"/>
                    </a:lnTo>
                    <a:lnTo>
                      <a:pt x="0" y="391478"/>
                    </a:lnTo>
                    <a:close/>
                  </a:path>
                </a:pathLst>
              </a:custGeom>
              <a:solidFill>
                <a:srgbClr val="628D3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29" name="Freeform: Shape 428">
                <a:extLst>
                  <a:ext uri="{FF2B5EF4-FFF2-40B4-BE49-F238E27FC236}">
                    <a16:creationId xmlns:a16="http://schemas.microsoft.com/office/drawing/2014/main" id="{44FD4F00-71EC-428C-BD5D-A7C30DD129BA}"/>
                  </a:ext>
                </a:extLst>
              </p:cNvPr>
              <p:cNvSpPr/>
              <p:nvPr/>
            </p:nvSpPr>
            <p:spPr>
              <a:xfrm>
                <a:off x="9917502" y="2327211"/>
                <a:ext cx="193357" cy="280034"/>
              </a:xfrm>
              <a:custGeom>
                <a:avLst/>
                <a:gdLst>
                  <a:gd name="connsiteX0" fmla="*/ 0 w 193357"/>
                  <a:gd name="connsiteY0" fmla="*/ 109538 h 280034"/>
                  <a:gd name="connsiteX1" fmla="*/ 193358 w 193357"/>
                  <a:gd name="connsiteY1" fmla="*/ 0 h 280034"/>
                  <a:gd name="connsiteX2" fmla="*/ 193358 w 193357"/>
                  <a:gd name="connsiteY2" fmla="*/ 170497 h 280034"/>
                  <a:gd name="connsiteX3" fmla="*/ 0 w 193357"/>
                  <a:gd name="connsiteY3" fmla="*/ 280035 h 2800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93357" h="280034">
                    <a:moveTo>
                      <a:pt x="0" y="109538"/>
                    </a:moveTo>
                    <a:lnTo>
                      <a:pt x="193358" y="0"/>
                    </a:lnTo>
                    <a:lnTo>
                      <a:pt x="193358" y="170497"/>
                    </a:lnTo>
                    <a:lnTo>
                      <a:pt x="0" y="280035"/>
                    </a:lnTo>
                    <a:close/>
                  </a:path>
                </a:pathLst>
              </a:custGeom>
              <a:solidFill>
                <a:srgbClr val="E5E6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30" name="Freeform: Shape 429">
                <a:extLst>
                  <a:ext uri="{FF2B5EF4-FFF2-40B4-BE49-F238E27FC236}">
                    <a16:creationId xmlns:a16="http://schemas.microsoft.com/office/drawing/2014/main" id="{4CE3CE8A-475F-45DA-9756-708C3AEBB510}"/>
                  </a:ext>
                </a:extLst>
              </p:cNvPr>
              <p:cNvSpPr/>
              <p:nvPr/>
            </p:nvSpPr>
            <p:spPr>
              <a:xfrm>
                <a:off x="9819394" y="2492945"/>
                <a:ext cx="64770" cy="251460"/>
              </a:xfrm>
              <a:custGeom>
                <a:avLst/>
                <a:gdLst>
                  <a:gd name="connsiteX0" fmla="*/ 64770 w 64770"/>
                  <a:gd name="connsiteY0" fmla="*/ 80963 h 251460"/>
                  <a:gd name="connsiteX1" fmla="*/ 0 w 64770"/>
                  <a:gd name="connsiteY1" fmla="*/ 0 h 251460"/>
                  <a:gd name="connsiteX2" fmla="*/ 0 w 64770"/>
                  <a:gd name="connsiteY2" fmla="*/ 169545 h 251460"/>
                  <a:gd name="connsiteX3" fmla="*/ 64770 w 64770"/>
                  <a:gd name="connsiteY3" fmla="*/ 251460 h 2514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4770" h="251460">
                    <a:moveTo>
                      <a:pt x="64770" y="80963"/>
                    </a:moveTo>
                    <a:lnTo>
                      <a:pt x="0" y="0"/>
                    </a:lnTo>
                    <a:lnTo>
                      <a:pt x="0" y="169545"/>
                    </a:lnTo>
                    <a:lnTo>
                      <a:pt x="64770" y="251460"/>
                    </a:lnTo>
                    <a:close/>
                  </a:path>
                </a:pathLst>
              </a:custGeom>
              <a:solidFill>
                <a:srgbClr val="8DC63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31" name="Freeform: Shape 430">
                <a:extLst>
                  <a:ext uri="{FF2B5EF4-FFF2-40B4-BE49-F238E27FC236}">
                    <a16:creationId xmlns:a16="http://schemas.microsoft.com/office/drawing/2014/main" id="{A60C65D4-DB6B-4A60-8388-D09E11BC0F7F}"/>
                  </a:ext>
                </a:extLst>
              </p:cNvPr>
              <p:cNvSpPr/>
              <p:nvPr/>
            </p:nvSpPr>
            <p:spPr>
              <a:xfrm>
                <a:off x="9694617" y="2202433"/>
                <a:ext cx="356234" cy="200977"/>
              </a:xfrm>
              <a:custGeom>
                <a:avLst/>
                <a:gdLst>
                  <a:gd name="connsiteX0" fmla="*/ 0 w 356234"/>
                  <a:gd name="connsiteY0" fmla="*/ 146685 h 200977"/>
                  <a:gd name="connsiteX1" fmla="*/ 35242 w 356234"/>
                  <a:gd name="connsiteY1" fmla="*/ 126682 h 200977"/>
                  <a:gd name="connsiteX2" fmla="*/ 40005 w 356234"/>
                  <a:gd name="connsiteY2" fmla="*/ 84773 h 200977"/>
                  <a:gd name="connsiteX3" fmla="*/ 82867 w 356234"/>
                  <a:gd name="connsiteY3" fmla="*/ 45720 h 200977"/>
                  <a:gd name="connsiteX4" fmla="*/ 152400 w 356234"/>
                  <a:gd name="connsiteY4" fmla="*/ 21907 h 200977"/>
                  <a:gd name="connsiteX5" fmla="*/ 226695 w 356234"/>
                  <a:gd name="connsiteY5" fmla="*/ 19050 h 200977"/>
                  <a:gd name="connsiteX6" fmla="*/ 260985 w 356234"/>
                  <a:gd name="connsiteY6" fmla="*/ 0 h 200977"/>
                  <a:gd name="connsiteX7" fmla="*/ 308610 w 356234"/>
                  <a:gd name="connsiteY7" fmla="*/ 26670 h 200977"/>
                  <a:gd name="connsiteX8" fmla="*/ 356235 w 356234"/>
                  <a:gd name="connsiteY8" fmla="*/ 53340 h 200977"/>
                  <a:gd name="connsiteX9" fmla="*/ 321945 w 356234"/>
                  <a:gd name="connsiteY9" fmla="*/ 72390 h 200977"/>
                  <a:gd name="connsiteX10" fmla="*/ 317182 w 356234"/>
                  <a:gd name="connsiteY10" fmla="*/ 114300 h 200977"/>
                  <a:gd name="connsiteX11" fmla="*/ 274320 w 356234"/>
                  <a:gd name="connsiteY11" fmla="*/ 153352 h 200977"/>
                  <a:gd name="connsiteX12" fmla="*/ 204788 w 356234"/>
                  <a:gd name="connsiteY12" fmla="*/ 178118 h 200977"/>
                  <a:gd name="connsiteX13" fmla="*/ 130492 w 356234"/>
                  <a:gd name="connsiteY13" fmla="*/ 180975 h 200977"/>
                  <a:gd name="connsiteX14" fmla="*/ 95250 w 356234"/>
                  <a:gd name="connsiteY14" fmla="*/ 200977 h 200977"/>
                  <a:gd name="connsiteX15" fmla="*/ 47625 w 356234"/>
                  <a:gd name="connsiteY15" fmla="*/ 174307 h 200977"/>
                  <a:gd name="connsiteX16" fmla="*/ 0 w 356234"/>
                  <a:gd name="connsiteY16" fmla="*/ 146685 h 2009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356234" h="200977">
                    <a:moveTo>
                      <a:pt x="0" y="146685"/>
                    </a:moveTo>
                    <a:cubicBezTo>
                      <a:pt x="11430" y="140017"/>
                      <a:pt x="23813" y="133350"/>
                      <a:pt x="35242" y="126682"/>
                    </a:cubicBezTo>
                    <a:cubicBezTo>
                      <a:pt x="30480" y="113348"/>
                      <a:pt x="32385" y="99060"/>
                      <a:pt x="40005" y="84773"/>
                    </a:cubicBezTo>
                    <a:cubicBezTo>
                      <a:pt x="47625" y="70485"/>
                      <a:pt x="62865" y="57150"/>
                      <a:pt x="82867" y="45720"/>
                    </a:cubicBezTo>
                    <a:cubicBezTo>
                      <a:pt x="102870" y="34290"/>
                      <a:pt x="127635" y="25717"/>
                      <a:pt x="152400" y="21907"/>
                    </a:cubicBezTo>
                    <a:cubicBezTo>
                      <a:pt x="177165" y="17145"/>
                      <a:pt x="202882" y="16192"/>
                      <a:pt x="226695" y="19050"/>
                    </a:cubicBezTo>
                    <a:cubicBezTo>
                      <a:pt x="238125" y="12382"/>
                      <a:pt x="249555" y="5715"/>
                      <a:pt x="260985" y="0"/>
                    </a:cubicBezTo>
                    <a:cubicBezTo>
                      <a:pt x="277177" y="8573"/>
                      <a:pt x="292417" y="18098"/>
                      <a:pt x="308610" y="26670"/>
                    </a:cubicBezTo>
                    <a:cubicBezTo>
                      <a:pt x="324802" y="35242"/>
                      <a:pt x="340042" y="44767"/>
                      <a:pt x="356235" y="53340"/>
                    </a:cubicBezTo>
                    <a:cubicBezTo>
                      <a:pt x="344805" y="60007"/>
                      <a:pt x="333375" y="66675"/>
                      <a:pt x="321945" y="72390"/>
                    </a:cubicBezTo>
                    <a:cubicBezTo>
                      <a:pt x="326707" y="85725"/>
                      <a:pt x="324802" y="100013"/>
                      <a:pt x="317182" y="114300"/>
                    </a:cubicBezTo>
                    <a:cubicBezTo>
                      <a:pt x="309563" y="128588"/>
                      <a:pt x="295275" y="141923"/>
                      <a:pt x="274320" y="153352"/>
                    </a:cubicBezTo>
                    <a:cubicBezTo>
                      <a:pt x="254317" y="164782"/>
                      <a:pt x="229552" y="173355"/>
                      <a:pt x="204788" y="178118"/>
                    </a:cubicBezTo>
                    <a:cubicBezTo>
                      <a:pt x="180022" y="182880"/>
                      <a:pt x="154305" y="183832"/>
                      <a:pt x="130492" y="180975"/>
                    </a:cubicBezTo>
                    <a:cubicBezTo>
                      <a:pt x="119063" y="187643"/>
                      <a:pt x="106680" y="194310"/>
                      <a:pt x="95250" y="200977"/>
                    </a:cubicBezTo>
                    <a:cubicBezTo>
                      <a:pt x="79057" y="192405"/>
                      <a:pt x="63817" y="182880"/>
                      <a:pt x="47625" y="174307"/>
                    </a:cubicBezTo>
                    <a:cubicBezTo>
                      <a:pt x="31432" y="163830"/>
                      <a:pt x="15240" y="155257"/>
                      <a:pt x="0" y="146685"/>
                    </a:cubicBezTo>
                    <a:close/>
                  </a:path>
                </a:pathLst>
              </a:custGeom>
              <a:solidFill>
                <a:srgbClr val="D8E69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32" name="Freeform: Shape 431">
                <a:extLst>
                  <a:ext uri="{FF2B5EF4-FFF2-40B4-BE49-F238E27FC236}">
                    <a16:creationId xmlns:a16="http://schemas.microsoft.com/office/drawing/2014/main" id="{FADE2A96-054F-49A6-B0D3-6C89A0EE392B}"/>
                  </a:ext>
                </a:extLst>
              </p:cNvPr>
              <p:cNvSpPr/>
              <p:nvPr/>
            </p:nvSpPr>
            <p:spPr>
              <a:xfrm>
                <a:off x="9694617" y="2202433"/>
                <a:ext cx="356234" cy="148589"/>
              </a:xfrm>
              <a:custGeom>
                <a:avLst/>
                <a:gdLst>
                  <a:gd name="connsiteX0" fmla="*/ 0 w 356234"/>
                  <a:gd name="connsiteY0" fmla="*/ 146685 h 148589"/>
                  <a:gd name="connsiteX1" fmla="*/ 34290 w 356234"/>
                  <a:gd name="connsiteY1" fmla="*/ 127635 h 148589"/>
                  <a:gd name="connsiteX2" fmla="*/ 35242 w 356234"/>
                  <a:gd name="connsiteY2" fmla="*/ 130492 h 148589"/>
                  <a:gd name="connsiteX3" fmla="*/ 2857 w 356234"/>
                  <a:gd name="connsiteY3" fmla="*/ 148590 h 148589"/>
                  <a:gd name="connsiteX4" fmla="*/ 0 w 356234"/>
                  <a:gd name="connsiteY4" fmla="*/ 146685 h 148589"/>
                  <a:gd name="connsiteX5" fmla="*/ 0 w 356234"/>
                  <a:gd name="connsiteY5" fmla="*/ 146685 h 148589"/>
                  <a:gd name="connsiteX6" fmla="*/ 32385 w 356234"/>
                  <a:gd name="connsiteY6" fmla="*/ 113348 h 148589"/>
                  <a:gd name="connsiteX7" fmla="*/ 40005 w 356234"/>
                  <a:gd name="connsiteY7" fmla="*/ 84773 h 148589"/>
                  <a:gd name="connsiteX8" fmla="*/ 82867 w 356234"/>
                  <a:gd name="connsiteY8" fmla="*/ 45720 h 148589"/>
                  <a:gd name="connsiteX9" fmla="*/ 152400 w 356234"/>
                  <a:gd name="connsiteY9" fmla="*/ 21907 h 148589"/>
                  <a:gd name="connsiteX10" fmla="*/ 226695 w 356234"/>
                  <a:gd name="connsiteY10" fmla="*/ 19050 h 148589"/>
                  <a:gd name="connsiteX11" fmla="*/ 260985 w 356234"/>
                  <a:gd name="connsiteY11" fmla="*/ 0 h 148589"/>
                  <a:gd name="connsiteX12" fmla="*/ 308610 w 356234"/>
                  <a:gd name="connsiteY12" fmla="*/ 26670 h 148589"/>
                  <a:gd name="connsiteX13" fmla="*/ 356235 w 356234"/>
                  <a:gd name="connsiteY13" fmla="*/ 53340 h 148589"/>
                  <a:gd name="connsiteX14" fmla="*/ 353377 w 356234"/>
                  <a:gd name="connsiteY14" fmla="*/ 55245 h 148589"/>
                  <a:gd name="connsiteX15" fmla="*/ 308610 w 356234"/>
                  <a:gd name="connsiteY15" fmla="*/ 30480 h 148589"/>
                  <a:gd name="connsiteX16" fmla="*/ 260985 w 356234"/>
                  <a:gd name="connsiteY16" fmla="*/ 3810 h 148589"/>
                  <a:gd name="connsiteX17" fmla="*/ 226695 w 356234"/>
                  <a:gd name="connsiteY17" fmla="*/ 22860 h 148589"/>
                  <a:gd name="connsiteX18" fmla="*/ 152400 w 356234"/>
                  <a:gd name="connsiteY18" fmla="*/ 25717 h 148589"/>
                  <a:gd name="connsiteX19" fmla="*/ 82867 w 356234"/>
                  <a:gd name="connsiteY19" fmla="*/ 49530 h 148589"/>
                  <a:gd name="connsiteX20" fmla="*/ 40005 w 356234"/>
                  <a:gd name="connsiteY20" fmla="*/ 88582 h 148589"/>
                  <a:gd name="connsiteX21" fmla="*/ 32385 w 356234"/>
                  <a:gd name="connsiteY21" fmla="*/ 113348 h 1485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356234" h="148589">
                    <a:moveTo>
                      <a:pt x="0" y="146685"/>
                    </a:moveTo>
                    <a:cubicBezTo>
                      <a:pt x="11430" y="140017"/>
                      <a:pt x="22860" y="133350"/>
                      <a:pt x="34290" y="127635"/>
                    </a:cubicBezTo>
                    <a:cubicBezTo>
                      <a:pt x="34290" y="128588"/>
                      <a:pt x="35242" y="129540"/>
                      <a:pt x="35242" y="130492"/>
                    </a:cubicBezTo>
                    <a:cubicBezTo>
                      <a:pt x="24765" y="136207"/>
                      <a:pt x="13335" y="142875"/>
                      <a:pt x="2857" y="148590"/>
                    </a:cubicBezTo>
                    <a:lnTo>
                      <a:pt x="0" y="146685"/>
                    </a:lnTo>
                    <a:lnTo>
                      <a:pt x="0" y="146685"/>
                    </a:lnTo>
                    <a:close/>
                    <a:moveTo>
                      <a:pt x="32385" y="113348"/>
                    </a:moveTo>
                    <a:cubicBezTo>
                      <a:pt x="32385" y="103823"/>
                      <a:pt x="34290" y="94298"/>
                      <a:pt x="40005" y="84773"/>
                    </a:cubicBezTo>
                    <a:cubicBezTo>
                      <a:pt x="47625" y="70485"/>
                      <a:pt x="62865" y="57150"/>
                      <a:pt x="82867" y="45720"/>
                    </a:cubicBezTo>
                    <a:cubicBezTo>
                      <a:pt x="102870" y="34290"/>
                      <a:pt x="127635" y="25717"/>
                      <a:pt x="152400" y="21907"/>
                    </a:cubicBezTo>
                    <a:cubicBezTo>
                      <a:pt x="177165" y="17145"/>
                      <a:pt x="202882" y="16192"/>
                      <a:pt x="226695" y="19050"/>
                    </a:cubicBezTo>
                    <a:cubicBezTo>
                      <a:pt x="238125" y="12382"/>
                      <a:pt x="249555" y="5715"/>
                      <a:pt x="260985" y="0"/>
                    </a:cubicBezTo>
                    <a:cubicBezTo>
                      <a:pt x="277177" y="8573"/>
                      <a:pt x="292417" y="18098"/>
                      <a:pt x="308610" y="26670"/>
                    </a:cubicBezTo>
                    <a:cubicBezTo>
                      <a:pt x="324802" y="35242"/>
                      <a:pt x="340042" y="44767"/>
                      <a:pt x="356235" y="53340"/>
                    </a:cubicBezTo>
                    <a:lnTo>
                      <a:pt x="353377" y="55245"/>
                    </a:lnTo>
                    <a:cubicBezTo>
                      <a:pt x="338138" y="46673"/>
                      <a:pt x="323850" y="39052"/>
                      <a:pt x="308610" y="30480"/>
                    </a:cubicBezTo>
                    <a:cubicBezTo>
                      <a:pt x="292417" y="21907"/>
                      <a:pt x="277177" y="12382"/>
                      <a:pt x="260985" y="3810"/>
                    </a:cubicBezTo>
                    <a:cubicBezTo>
                      <a:pt x="249555" y="10477"/>
                      <a:pt x="238125" y="17145"/>
                      <a:pt x="226695" y="22860"/>
                    </a:cubicBezTo>
                    <a:cubicBezTo>
                      <a:pt x="202882" y="20002"/>
                      <a:pt x="177165" y="20955"/>
                      <a:pt x="152400" y="25717"/>
                    </a:cubicBezTo>
                    <a:cubicBezTo>
                      <a:pt x="127635" y="30480"/>
                      <a:pt x="103822" y="38100"/>
                      <a:pt x="82867" y="49530"/>
                    </a:cubicBezTo>
                    <a:cubicBezTo>
                      <a:pt x="62865" y="60960"/>
                      <a:pt x="47625" y="74295"/>
                      <a:pt x="40005" y="88582"/>
                    </a:cubicBezTo>
                    <a:cubicBezTo>
                      <a:pt x="35242" y="96202"/>
                      <a:pt x="32385" y="104775"/>
                      <a:pt x="32385" y="113348"/>
                    </a:cubicBezTo>
                    <a:close/>
                  </a:path>
                </a:pathLst>
              </a:custGeom>
              <a:solidFill>
                <a:srgbClr val="628D3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33" name="Freeform: Shape 432">
                <a:extLst>
                  <a:ext uri="{FF2B5EF4-FFF2-40B4-BE49-F238E27FC236}">
                    <a16:creationId xmlns:a16="http://schemas.microsoft.com/office/drawing/2014/main" id="{1C373CF0-6584-4AE0-A177-54D04D0F64FD}"/>
                  </a:ext>
                </a:extLst>
              </p:cNvPr>
              <p:cNvSpPr/>
              <p:nvPr/>
            </p:nvSpPr>
            <p:spPr>
              <a:xfrm>
                <a:off x="9763776" y="2243629"/>
                <a:ext cx="203256" cy="122882"/>
              </a:xfrm>
              <a:custGeom>
                <a:avLst/>
                <a:gdLst>
                  <a:gd name="connsiteX0" fmla="*/ 37521 w 203256"/>
                  <a:gd name="connsiteY0" fmla="*/ 115014 h 122882"/>
                  <a:gd name="connsiteX1" fmla="*/ 45141 w 203256"/>
                  <a:gd name="connsiteY1" fmla="*/ 109299 h 122882"/>
                  <a:gd name="connsiteX2" fmla="*/ 58476 w 203256"/>
                  <a:gd name="connsiteY2" fmla="*/ 113109 h 122882"/>
                  <a:gd name="connsiteX3" fmla="*/ 68001 w 203256"/>
                  <a:gd name="connsiteY3" fmla="*/ 111204 h 122882"/>
                  <a:gd name="connsiteX4" fmla="*/ 71811 w 203256"/>
                  <a:gd name="connsiteY4" fmla="*/ 106442 h 122882"/>
                  <a:gd name="connsiteX5" fmla="*/ 67049 w 203256"/>
                  <a:gd name="connsiteY5" fmla="*/ 101679 h 122882"/>
                  <a:gd name="connsiteX6" fmla="*/ 62286 w 203256"/>
                  <a:gd name="connsiteY6" fmla="*/ 99774 h 122882"/>
                  <a:gd name="connsiteX7" fmla="*/ 56571 w 203256"/>
                  <a:gd name="connsiteY7" fmla="*/ 99774 h 122882"/>
                  <a:gd name="connsiteX8" fmla="*/ 46094 w 203256"/>
                  <a:gd name="connsiteY8" fmla="*/ 101679 h 122882"/>
                  <a:gd name="connsiteX9" fmla="*/ 28949 w 203256"/>
                  <a:gd name="connsiteY9" fmla="*/ 103584 h 122882"/>
                  <a:gd name="connsiteX10" fmla="*/ 10851 w 203256"/>
                  <a:gd name="connsiteY10" fmla="*/ 97869 h 122882"/>
                  <a:gd name="connsiteX11" fmla="*/ 2279 w 203256"/>
                  <a:gd name="connsiteY11" fmla="*/ 91202 h 122882"/>
                  <a:gd name="connsiteX12" fmla="*/ 374 w 203256"/>
                  <a:gd name="connsiteY12" fmla="*/ 84534 h 122882"/>
                  <a:gd name="connsiteX13" fmla="*/ 6089 w 203256"/>
                  <a:gd name="connsiteY13" fmla="*/ 78819 h 122882"/>
                  <a:gd name="connsiteX14" fmla="*/ 24186 w 203256"/>
                  <a:gd name="connsiteY14" fmla="*/ 75009 h 122882"/>
                  <a:gd name="connsiteX15" fmla="*/ 44189 w 203256"/>
                  <a:gd name="connsiteY15" fmla="*/ 81677 h 122882"/>
                  <a:gd name="connsiteX16" fmla="*/ 35616 w 203256"/>
                  <a:gd name="connsiteY16" fmla="*/ 87392 h 122882"/>
                  <a:gd name="connsiteX17" fmla="*/ 25139 w 203256"/>
                  <a:gd name="connsiteY17" fmla="*/ 84534 h 122882"/>
                  <a:gd name="connsiteX18" fmla="*/ 17519 w 203256"/>
                  <a:gd name="connsiteY18" fmla="*/ 86439 h 122882"/>
                  <a:gd name="connsiteX19" fmla="*/ 13709 w 203256"/>
                  <a:gd name="connsiteY19" fmla="*/ 91202 h 122882"/>
                  <a:gd name="connsiteX20" fmla="*/ 16566 w 203256"/>
                  <a:gd name="connsiteY20" fmla="*/ 94059 h 122882"/>
                  <a:gd name="connsiteX21" fmla="*/ 22281 w 203256"/>
                  <a:gd name="connsiteY21" fmla="*/ 95964 h 122882"/>
                  <a:gd name="connsiteX22" fmla="*/ 34664 w 203256"/>
                  <a:gd name="connsiteY22" fmla="*/ 94059 h 122882"/>
                  <a:gd name="connsiteX23" fmla="*/ 48951 w 203256"/>
                  <a:gd name="connsiteY23" fmla="*/ 91202 h 122882"/>
                  <a:gd name="connsiteX24" fmla="*/ 60381 w 203256"/>
                  <a:gd name="connsiteY24" fmla="*/ 92154 h 122882"/>
                  <a:gd name="connsiteX25" fmla="*/ 72764 w 203256"/>
                  <a:gd name="connsiteY25" fmla="*/ 96917 h 122882"/>
                  <a:gd name="connsiteX26" fmla="*/ 82289 w 203256"/>
                  <a:gd name="connsiteY26" fmla="*/ 104537 h 122882"/>
                  <a:gd name="connsiteX27" fmla="*/ 84194 w 203256"/>
                  <a:gd name="connsiteY27" fmla="*/ 112157 h 122882"/>
                  <a:gd name="connsiteX28" fmla="*/ 77526 w 203256"/>
                  <a:gd name="connsiteY28" fmla="*/ 118824 h 122882"/>
                  <a:gd name="connsiteX29" fmla="*/ 58476 w 203256"/>
                  <a:gd name="connsiteY29" fmla="*/ 122634 h 122882"/>
                  <a:gd name="connsiteX30" fmla="*/ 37521 w 203256"/>
                  <a:gd name="connsiteY30" fmla="*/ 115014 h 122882"/>
                  <a:gd name="connsiteX31" fmla="*/ 37521 w 203256"/>
                  <a:gd name="connsiteY31" fmla="*/ 115014 h 122882"/>
                  <a:gd name="connsiteX32" fmla="*/ 67049 w 203256"/>
                  <a:gd name="connsiteY32" fmla="*/ 85487 h 122882"/>
                  <a:gd name="connsiteX33" fmla="*/ 99434 w 203256"/>
                  <a:gd name="connsiteY33" fmla="*/ 96917 h 122882"/>
                  <a:gd name="connsiteX34" fmla="*/ 124199 w 203256"/>
                  <a:gd name="connsiteY34" fmla="*/ 93107 h 122882"/>
                  <a:gd name="connsiteX35" fmla="*/ 129914 w 203256"/>
                  <a:gd name="connsiteY35" fmla="*/ 78819 h 122882"/>
                  <a:gd name="connsiteX36" fmla="*/ 108959 w 203256"/>
                  <a:gd name="connsiteY36" fmla="*/ 60722 h 122882"/>
                  <a:gd name="connsiteX37" fmla="*/ 76574 w 203256"/>
                  <a:gd name="connsiteY37" fmla="*/ 49292 h 122882"/>
                  <a:gd name="connsiteX38" fmla="*/ 51809 w 203256"/>
                  <a:gd name="connsiteY38" fmla="*/ 53102 h 122882"/>
                  <a:gd name="connsiteX39" fmla="*/ 45141 w 203256"/>
                  <a:gd name="connsiteY39" fmla="*/ 59769 h 122882"/>
                  <a:gd name="connsiteX40" fmla="*/ 46094 w 203256"/>
                  <a:gd name="connsiteY40" fmla="*/ 66437 h 122882"/>
                  <a:gd name="connsiteX41" fmla="*/ 51809 w 203256"/>
                  <a:gd name="connsiteY41" fmla="*/ 74057 h 122882"/>
                  <a:gd name="connsiteX42" fmla="*/ 67049 w 203256"/>
                  <a:gd name="connsiteY42" fmla="*/ 85487 h 122882"/>
                  <a:gd name="connsiteX43" fmla="*/ 67049 w 203256"/>
                  <a:gd name="connsiteY43" fmla="*/ 85487 h 122882"/>
                  <a:gd name="connsiteX44" fmla="*/ 75621 w 203256"/>
                  <a:gd name="connsiteY44" fmla="*/ 79772 h 122882"/>
                  <a:gd name="connsiteX45" fmla="*/ 96576 w 203256"/>
                  <a:gd name="connsiteY45" fmla="*/ 88344 h 122882"/>
                  <a:gd name="connsiteX46" fmla="*/ 111816 w 203256"/>
                  <a:gd name="connsiteY46" fmla="*/ 86439 h 122882"/>
                  <a:gd name="connsiteX47" fmla="*/ 114674 w 203256"/>
                  <a:gd name="connsiteY47" fmla="*/ 77867 h 122882"/>
                  <a:gd name="connsiteX48" fmla="*/ 99434 w 203256"/>
                  <a:gd name="connsiteY48" fmla="*/ 65484 h 122882"/>
                  <a:gd name="connsiteX49" fmla="*/ 78479 w 203256"/>
                  <a:gd name="connsiteY49" fmla="*/ 56912 h 122882"/>
                  <a:gd name="connsiteX50" fmla="*/ 64191 w 203256"/>
                  <a:gd name="connsiteY50" fmla="*/ 58817 h 122882"/>
                  <a:gd name="connsiteX51" fmla="*/ 61334 w 203256"/>
                  <a:gd name="connsiteY51" fmla="*/ 67389 h 122882"/>
                  <a:gd name="connsiteX52" fmla="*/ 75621 w 203256"/>
                  <a:gd name="connsiteY52" fmla="*/ 79772 h 122882"/>
                  <a:gd name="connsiteX53" fmla="*/ 75621 w 203256"/>
                  <a:gd name="connsiteY53" fmla="*/ 79772 h 122882"/>
                  <a:gd name="connsiteX54" fmla="*/ 188969 w 203256"/>
                  <a:gd name="connsiteY54" fmla="*/ 54054 h 122882"/>
                  <a:gd name="connsiteX55" fmla="*/ 179444 w 203256"/>
                  <a:gd name="connsiteY55" fmla="*/ 59769 h 122882"/>
                  <a:gd name="connsiteX56" fmla="*/ 159441 w 203256"/>
                  <a:gd name="connsiteY56" fmla="*/ 53102 h 122882"/>
                  <a:gd name="connsiteX57" fmla="*/ 142296 w 203256"/>
                  <a:gd name="connsiteY57" fmla="*/ 62627 h 122882"/>
                  <a:gd name="connsiteX58" fmla="*/ 154679 w 203256"/>
                  <a:gd name="connsiteY58" fmla="*/ 73104 h 122882"/>
                  <a:gd name="connsiteX59" fmla="*/ 145154 w 203256"/>
                  <a:gd name="connsiteY59" fmla="*/ 78819 h 122882"/>
                  <a:gd name="connsiteX60" fmla="*/ 118484 w 203256"/>
                  <a:gd name="connsiteY60" fmla="*/ 55007 h 122882"/>
                  <a:gd name="connsiteX61" fmla="*/ 91814 w 203256"/>
                  <a:gd name="connsiteY61" fmla="*/ 31194 h 122882"/>
                  <a:gd name="connsiteX62" fmla="*/ 101339 w 203256"/>
                  <a:gd name="connsiteY62" fmla="*/ 25479 h 122882"/>
                  <a:gd name="connsiteX63" fmla="*/ 145154 w 203256"/>
                  <a:gd name="connsiteY63" fmla="*/ 39767 h 122882"/>
                  <a:gd name="connsiteX64" fmla="*/ 188969 w 203256"/>
                  <a:gd name="connsiteY64" fmla="*/ 54054 h 122882"/>
                  <a:gd name="connsiteX65" fmla="*/ 188969 w 203256"/>
                  <a:gd name="connsiteY65" fmla="*/ 54054 h 122882"/>
                  <a:gd name="connsiteX66" fmla="*/ 145154 w 203256"/>
                  <a:gd name="connsiteY66" fmla="*/ 48339 h 122882"/>
                  <a:gd name="connsiteX67" fmla="*/ 132771 w 203256"/>
                  <a:gd name="connsiteY67" fmla="*/ 55007 h 122882"/>
                  <a:gd name="connsiteX68" fmla="*/ 112769 w 203256"/>
                  <a:gd name="connsiteY68" fmla="*/ 36909 h 122882"/>
                  <a:gd name="connsiteX69" fmla="*/ 145154 w 203256"/>
                  <a:gd name="connsiteY69" fmla="*/ 48339 h 122882"/>
                  <a:gd name="connsiteX70" fmla="*/ 145154 w 203256"/>
                  <a:gd name="connsiteY70" fmla="*/ 48339 h 122882"/>
                  <a:gd name="connsiteX71" fmla="*/ 193731 w 203256"/>
                  <a:gd name="connsiteY71" fmla="*/ 52149 h 122882"/>
                  <a:gd name="connsiteX72" fmla="*/ 158489 w 203256"/>
                  <a:gd name="connsiteY72" fmla="*/ 33099 h 122882"/>
                  <a:gd name="connsiteX73" fmla="*/ 123246 w 203256"/>
                  <a:gd name="connsiteY73" fmla="*/ 14049 h 122882"/>
                  <a:gd name="connsiteX74" fmla="*/ 137534 w 203256"/>
                  <a:gd name="connsiteY74" fmla="*/ 6429 h 122882"/>
                  <a:gd name="connsiteX75" fmla="*/ 148964 w 203256"/>
                  <a:gd name="connsiteY75" fmla="*/ 714 h 122882"/>
                  <a:gd name="connsiteX76" fmla="*/ 162299 w 203256"/>
                  <a:gd name="connsiteY76" fmla="*/ 714 h 122882"/>
                  <a:gd name="connsiteX77" fmla="*/ 178491 w 203256"/>
                  <a:gd name="connsiteY77" fmla="*/ 7382 h 122882"/>
                  <a:gd name="connsiteX78" fmla="*/ 188016 w 203256"/>
                  <a:gd name="connsiteY78" fmla="*/ 14049 h 122882"/>
                  <a:gd name="connsiteX79" fmla="*/ 190874 w 203256"/>
                  <a:gd name="connsiteY79" fmla="*/ 19764 h 122882"/>
                  <a:gd name="connsiteX80" fmla="*/ 189921 w 203256"/>
                  <a:gd name="connsiteY80" fmla="*/ 24527 h 122882"/>
                  <a:gd name="connsiteX81" fmla="*/ 182301 w 203256"/>
                  <a:gd name="connsiteY81" fmla="*/ 30242 h 122882"/>
                  <a:gd name="connsiteX82" fmla="*/ 176586 w 203256"/>
                  <a:gd name="connsiteY82" fmla="*/ 33099 h 122882"/>
                  <a:gd name="connsiteX83" fmla="*/ 203256 w 203256"/>
                  <a:gd name="connsiteY83" fmla="*/ 47387 h 122882"/>
                  <a:gd name="connsiteX84" fmla="*/ 193731 w 203256"/>
                  <a:gd name="connsiteY84" fmla="*/ 52149 h 122882"/>
                  <a:gd name="connsiteX85" fmla="*/ 193731 w 203256"/>
                  <a:gd name="connsiteY85" fmla="*/ 52149 h 122882"/>
                  <a:gd name="connsiteX86" fmla="*/ 145154 w 203256"/>
                  <a:gd name="connsiteY86" fmla="*/ 14049 h 122882"/>
                  <a:gd name="connsiteX87" fmla="*/ 165156 w 203256"/>
                  <a:gd name="connsiteY87" fmla="*/ 25479 h 122882"/>
                  <a:gd name="connsiteX88" fmla="*/ 169919 w 203256"/>
                  <a:gd name="connsiteY88" fmla="*/ 22622 h 122882"/>
                  <a:gd name="connsiteX89" fmla="*/ 175634 w 203256"/>
                  <a:gd name="connsiteY89" fmla="*/ 17859 h 122882"/>
                  <a:gd name="connsiteX90" fmla="*/ 174681 w 203256"/>
                  <a:gd name="connsiteY90" fmla="*/ 14049 h 122882"/>
                  <a:gd name="connsiteX91" fmla="*/ 169919 w 203256"/>
                  <a:gd name="connsiteY91" fmla="*/ 10239 h 122882"/>
                  <a:gd name="connsiteX92" fmla="*/ 162299 w 203256"/>
                  <a:gd name="connsiteY92" fmla="*/ 7382 h 122882"/>
                  <a:gd name="connsiteX93" fmla="*/ 155631 w 203256"/>
                  <a:gd name="connsiteY93" fmla="*/ 7382 h 122882"/>
                  <a:gd name="connsiteX94" fmla="*/ 148964 w 203256"/>
                  <a:gd name="connsiteY94" fmla="*/ 10239 h 122882"/>
                  <a:gd name="connsiteX95" fmla="*/ 145154 w 203256"/>
                  <a:gd name="connsiteY95" fmla="*/ 14049 h 1228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</a:cxnLst>
                <a:rect l="l" t="t" r="r" b="b"/>
                <a:pathLst>
                  <a:path w="203256" h="122882">
                    <a:moveTo>
                      <a:pt x="37521" y="115014"/>
                    </a:moveTo>
                    <a:cubicBezTo>
                      <a:pt x="39426" y="113109"/>
                      <a:pt x="42284" y="111204"/>
                      <a:pt x="45141" y="109299"/>
                    </a:cubicBezTo>
                    <a:cubicBezTo>
                      <a:pt x="49904" y="111204"/>
                      <a:pt x="54666" y="113109"/>
                      <a:pt x="58476" y="113109"/>
                    </a:cubicBezTo>
                    <a:cubicBezTo>
                      <a:pt x="62286" y="113109"/>
                      <a:pt x="65144" y="113109"/>
                      <a:pt x="68001" y="111204"/>
                    </a:cubicBezTo>
                    <a:cubicBezTo>
                      <a:pt x="70859" y="109299"/>
                      <a:pt x="71811" y="108347"/>
                      <a:pt x="71811" y="106442"/>
                    </a:cubicBezTo>
                    <a:cubicBezTo>
                      <a:pt x="71811" y="104537"/>
                      <a:pt x="69906" y="102632"/>
                      <a:pt x="67049" y="101679"/>
                    </a:cubicBezTo>
                    <a:cubicBezTo>
                      <a:pt x="65144" y="100727"/>
                      <a:pt x="63239" y="99774"/>
                      <a:pt x="62286" y="99774"/>
                    </a:cubicBezTo>
                    <a:cubicBezTo>
                      <a:pt x="60381" y="99774"/>
                      <a:pt x="58476" y="99774"/>
                      <a:pt x="56571" y="99774"/>
                    </a:cubicBezTo>
                    <a:cubicBezTo>
                      <a:pt x="54666" y="99774"/>
                      <a:pt x="51809" y="100727"/>
                      <a:pt x="46094" y="101679"/>
                    </a:cubicBezTo>
                    <a:cubicBezTo>
                      <a:pt x="39426" y="103584"/>
                      <a:pt x="33711" y="103584"/>
                      <a:pt x="28949" y="103584"/>
                    </a:cubicBezTo>
                    <a:cubicBezTo>
                      <a:pt x="22281" y="102632"/>
                      <a:pt x="16566" y="100727"/>
                      <a:pt x="10851" y="97869"/>
                    </a:cubicBezTo>
                    <a:cubicBezTo>
                      <a:pt x="7041" y="95964"/>
                      <a:pt x="4184" y="94059"/>
                      <a:pt x="2279" y="91202"/>
                    </a:cubicBezTo>
                    <a:cubicBezTo>
                      <a:pt x="374" y="88344"/>
                      <a:pt x="-579" y="86439"/>
                      <a:pt x="374" y="84534"/>
                    </a:cubicBezTo>
                    <a:cubicBezTo>
                      <a:pt x="1326" y="82629"/>
                      <a:pt x="3231" y="79772"/>
                      <a:pt x="6089" y="78819"/>
                    </a:cubicBezTo>
                    <a:cubicBezTo>
                      <a:pt x="11804" y="75962"/>
                      <a:pt x="17519" y="74057"/>
                      <a:pt x="24186" y="75009"/>
                    </a:cubicBezTo>
                    <a:cubicBezTo>
                      <a:pt x="30854" y="75962"/>
                      <a:pt x="37521" y="77867"/>
                      <a:pt x="44189" y="81677"/>
                    </a:cubicBezTo>
                    <a:cubicBezTo>
                      <a:pt x="41331" y="83582"/>
                      <a:pt x="38474" y="85487"/>
                      <a:pt x="35616" y="87392"/>
                    </a:cubicBezTo>
                    <a:cubicBezTo>
                      <a:pt x="31806" y="85487"/>
                      <a:pt x="27996" y="84534"/>
                      <a:pt x="25139" y="84534"/>
                    </a:cubicBezTo>
                    <a:cubicBezTo>
                      <a:pt x="22281" y="84534"/>
                      <a:pt x="19424" y="84534"/>
                      <a:pt x="17519" y="86439"/>
                    </a:cubicBezTo>
                    <a:cubicBezTo>
                      <a:pt x="14661" y="88344"/>
                      <a:pt x="13709" y="89297"/>
                      <a:pt x="13709" y="91202"/>
                    </a:cubicBezTo>
                    <a:cubicBezTo>
                      <a:pt x="13709" y="92154"/>
                      <a:pt x="14661" y="93107"/>
                      <a:pt x="16566" y="94059"/>
                    </a:cubicBezTo>
                    <a:cubicBezTo>
                      <a:pt x="18471" y="95012"/>
                      <a:pt x="20376" y="95964"/>
                      <a:pt x="22281" y="95964"/>
                    </a:cubicBezTo>
                    <a:cubicBezTo>
                      <a:pt x="25139" y="95964"/>
                      <a:pt x="28949" y="95964"/>
                      <a:pt x="34664" y="94059"/>
                    </a:cubicBezTo>
                    <a:cubicBezTo>
                      <a:pt x="40379" y="92154"/>
                      <a:pt x="45141" y="92154"/>
                      <a:pt x="48951" y="91202"/>
                    </a:cubicBezTo>
                    <a:cubicBezTo>
                      <a:pt x="52761" y="91202"/>
                      <a:pt x="56571" y="91202"/>
                      <a:pt x="60381" y="92154"/>
                    </a:cubicBezTo>
                    <a:cubicBezTo>
                      <a:pt x="64191" y="93107"/>
                      <a:pt x="68954" y="95012"/>
                      <a:pt x="72764" y="96917"/>
                    </a:cubicBezTo>
                    <a:cubicBezTo>
                      <a:pt x="76574" y="98822"/>
                      <a:pt x="79431" y="101679"/>
                      <a:pt x="82289" y="104537"/>
                    </a:cubicBezTo>
                    <a:cubicBezTo>
                      <a:pt x="84194" y="107394"/>
                      <a:pt x="85146" y="110252"/>
                      <a:pt x="84194" y="112157"/>
                    </a:cubicBezTo>
                    <a:cubicBezTo>
                      <a:pt x="83241" y="115014"/>
                      <a:pt x="81336" y="116919"/>
                      <a:pt x="77526" y="118824"/>
                    </a:cubicBezTo>
                    <a:cubicBezTo>
                      <a:pt x="71811" y="121682"/>
                      <a:pt x="66096" y="123587"/>
                      <a:pt x="58476" y="122634"/>
                    </a:cubicBezTo>
                    <a:cubicBezTo>
                      <a:pt x="53714" y="121682"/>
                      <a:pt x="46094" y="118824"/>
                      <a:pt x="37521" y="115014"/>
                    </a:cubicBezTo>
                    <a:lnTo>
                      <a:pt x="37521" y="115014"/>
                    </a:lnTo>
                    <a:close/>
                    <a:moveTo>
                      <a:pt x="67049" y="85487"/>
                    </a:moveTo>
                    <a:cubicBezTo>
                      <a:pt x="78479" y="92154"/>
                      <a:pt x="88956" y="95964"/>
                      <a:pt x="99434" y="96917"/>
                    </a:cubicBezTo>
                    <a:cubicBezTo>
                      <a:pt x="109911" y="97869"/>
                      <a:pt x="117531" y="96917"/>
                      <a:pt x="124199" y="93107"/>
                    </a:cubicBezTo>
                    <a:cubicBezTo>
                      <a:pt x="130866" y="89297"/>
                      <a:pt x="132771" y="84534"/>
                      <a:pt x="129914" y="78819"/>
                    </a:cubicBezTo>
                    <a:cubicBezTo>
                      <a:pt x="127056" y="73104"/>
                      <a:pt x="120389" y="67389"/>
                      <a:pt x="108959" y="60722"/>
                    </a:cubicBezTo>
                    <a:cubicBezTo>
                      <a:pt x="97529" y="54054"/>
                      <a:pt x="87051" y="50244"/>
                      <a:pt x="76574" y="49292"/>
                    </a:cubicBezTo>
                    <a:cubicBezTo>
                      <a:pt x="66096" y="48339"/>
                      <a:pt x="58476" y="49292"/>
                      <a:pt x="51809" y="53102"/>
                    </a:cubicBezTo>
                    <a:cubicBezTo>
                      <a:pt x="47999" y="55007"/>
                      <a:pt x="46094" y="57864"/>
                      <a:pt x="45141" y="59769"/>
                    </a:cubicBezTo>
                    <a:cubicBezTo>
                      <a:pt x="44189" y="61674"/>
                      <a:pt x="45141" y="63579"/>
                      <a:pt x="46094" y="66437"/>
                    </a:cubicBezTo>
                    <a:cubicBezTo>
                      <a:pt x="47046" y="69294"/>
                      <a:pt x="48951" y="71199"/>
                      <a:pt x="51809" y="74057"/>
                    </a:cubicBezTo>
                    <a:cubicBezTo>
                      <a:pt x="54666" y="77867"/>
                      <a:pt x="59429" y="80724"/>
                      <a:pt x="67049" y="85487"/>
                    </a:cubicBezTo>
                    <a:lnTo>
                      <a:pt x="67049" y="85487"/>
                    </a:lnTo>
                    <a:close/>
                    <a:moveTo>
                      <a:pt x="75621" y="79772"/>
                    </a:moveTo>
                    <a:cubicBezTo>
                      <a:pt x="83241" y="84534"/>
                      <a:pt x="90861" y="86439"/>
                      <a:pt x="96576" y="88344"/>
                    </a:cubicBezTo>
                    <a:cubicBezTo>
                      <a:pt x="103244" y="89297"/>
                      <a:pt x="108006" y="89297"/>
                      <a:pt x="111816" y="86439"/>
                    </a:cubicBezTo>
                    <a:cubicBezTo>
                      <a:pt x="115626" y="84534"/>
                      <a:pt x="116579" y="81677"/>
                      <a:pt x="114674" y="77867"/>
                    </a:cubicBezTo>
                    <a:cubicBezTo>
                      <a:pt x="112769" y="74057"/>
                      <a:pt x="108006" y="70247"/>
                      <a:pt x="99434" y="65484"/>
                    </a:cubicBezTo>
                    <a:cubicBezTo>
                      <a:pt x="91814" y="60722"/>
                      <a:pt x="84194" y="57864"/>
                      <a:pt x="78479" y="56912"/>
                    </a:cubicBezTo>
                    <a:cubicBezTo>
                      <a:pt x="72764" y="55959"/>
                      <a:pt x="67049" y="56912"/>
                      <a:pt x="64191" y="58817"/>
                    </a:cubicBezTo>
                    <a:cubicBezTo>
                      <a:pt x="60381" y="60722"/>
                      <a:pt x="59429" y="63579"/>
                      <a:pt x="61334" y="67389"/>
                    </a:cubicBezTo>
                    <a:cubicBezTo>
                      <a:pt x="62286" y="71199"/>
                      <a:pt x="67049" y="75009"/>
                      <a:pt x="75621" y="79772"/>
                    </a:cubicBezTo>
                    <a:lnTo>
                      <a:pt x="75621" y="79772"/>
                    </a:lnTo>
                    <a:close/>
                    <a:moveTo>
                      <a:pt x="188969" y="54054"/>
                    </a:moveTo>
                    <a:cubicBezTo>
                      <a:pt x="186111" y="55959"/>
                      <a:pt x="182301" y="57864"/>
                      <a:pt x="179444" y="59769"/>
                    </a:cubicBezTo>
                    <a:cubicBezTo>
                      <a:pt x="172776" y="57864"/>
                      <a:pt x="166109" y="55007"/>
                      <a:pt x="159441" y="53102"/>
                    </a:cubicBezTo>
                    <a:cubicBezTo>
                      <a:pt x="153726" y="55959"/>
                      <a:pt x="148011" y="59769"/>
                      <a:pt x="142296" y="62627"/>
                    </a:cubicBezTo>
                    <a:cubicBezTo>
                      <a:pt x="146106" y="66437"/>
                      <a:pt x="150869" y="70247"/>
                      <a:pt x="154679" y="73104"/>
                    </a:cubicBezTo>
                    <a:cubicBezTo>
                      <a:pt x="151821" y="75009"/>
                      <a:pt x="148011" y="76914"/>
                      <a:pt x="145154" y="78819"/>
                    </a:cubicBezTo>
                    <a:cubicBezTo>
                      <a:pt x="136581" y="71199"/>
                      <a:pt x="127056" y="62627"/>
                      <a:pt x="118484" y="55007"/>
                    </a:cubicBezTo>
                    <a:cubicBezTo>
                      <a:pt x="109911" y="47387"/>
                      <a:pt x="101339" y="38814"/>
                      <a:pt x="91814" y="31194"/>
                    </a:cubicBezTo>
                    <a:cubicBezTo>
                      <a:pt x="94671" y="29289"/>
                      <a:pt x="98481" y="27384"/>
                      <a:pt x="101339" y="25479"/>
                    </a:cubicBezTo>
                    <a:cubicBezTo>
                      <a:pt x="115626" y="30242"/>
                      <a:pt x="129914" y="35004"/>
                      <a:pt x="145154" y="39767"/>
                    </a:cubicBezTo>
                    <a:cubicBezTo>
                      <a:pt x="160394" y="44529"/>
                      <a:pt x="174681" y="49292"/>
                      <a:pt x="188969" y="54054"/>
                    </a:cubicBezTo>
                    <a:lnTo>
                      <a:pt x="188969" y="54054"/>
                    </a:lnTo>
                    <a:close/>
                    <a:moveTo>
                      <a:pt x="145154" y="48339"/>
                    </a:moveTo>
                    <a:cubicBezTo>
                      <a:pt x="141344" y="50244"/>
                      <a:pt x="137534" y="53102"/>
                      <a:pt x="132771" y="55007"/>
                    </a:cubicBezTo>
                    <a:cubicBezTo>
                      <a:pt x="126104" y="49292"/>
                      <a:pt x="119436" y="43577"/>
                      <a:pt x="112769" y="36909"/>
                    </a:cubicBezTo>
                    <a:cubicBezTo>
                      <a:pt x="124199" y="40719"/>
                      <a:pt x="134676" y="44529"/>
                      <a:pt x="145154" y="48339"/>
                    </a:cubicBezTo>
                    <a:lnTo>
                      <a:pt x="145154" y="48339"/>
                    </a:lnTo>
                    <a:close/>
                    <a:moveTo>
                      <a:pt x="193731" y="52149"/>
                    </a:moveTo>
                    <a:cubicBezTo>
                      <a:pt x="182301" y="45482"/>
                      <a:pt x="170871" y="38814"/>
                      <a:pt x="158489" y="33099"/>
                    </a:cubicBezTo>
                    <a:cubicBezTo>
                      <a:pt x="147059" y="26432"/>
                      <a:pt x="135629" y="19764"/>
                      <a:pt x="123246" y="14049"/>
                    </a:cubicBezTo>
                    <a:cubicBezTo>
                      <a:pt x="128009" y="11192"/>
                      <a:pt x="132771" y="8334"/>
                      <a:pt x="137534" y="6429"/>
                    </a:cubicBezTo>
                    <a:cubicBezTo>
                      <a:pt x="143249" y="3572"/>
                      <a:pt x="147059" y="1667"/>
                      <a:pt x="148964" y="714"/>
                    </a:cubicBezTo>
                    <a:cubicBezTo>
                      <a:pt x="152774" y="-238"/>
                      <a:pt x="156584" y="-238"/>
                      <a:pt x="162299" y="714"/>
                    </a:cubicBezTo>
                    <a:cubicBezTo>
                      <a:pt x="167061" y="1667"/>
                      <a:pt x="172776" y="3572"/>
                      <a:pt x="178491" y="7382"/>
                    </a:cubicBezTo>
                    <a:cubicBezTo>
                      <a:pt x="182301" y="10239"/>
                      <a:pt x="186111" y="12144"/>
                      <a:pt x="188016" y="14049"/>
                    </a:cubicBezTo>
                    <a:cubicBezTo>
                      <a:pt x="189921" y="15954"/>
                      <a:pt x="190874" y="17859"/>
                      <a:pt x="190874" y="19764"/>
                    </a:cubicBezTo>
                    <a:cubicBezTo>
                      <a:pt x="190874" y="21669"/>
                      <a:pt x="190874" y="22622"/>
                      <a:pt x="189921" y="24527"/>
                    </a:cubicBezTo>
                    <a:cubicBezTo>
                      <a:pt x="188969" y="26432"/>
                      <a:pt x="186111" y="28337"/>
                      <a:pt x="182301" y="30242"/>
                    </a:cubicBezTo>
                    <a:cubicBezTo>
                      <a:pt x="180396" y="31194"/>
                      <a:pt x="178491" y="32147"/>
                      <a:pt x="176586" y="33099"/>
                    </a:cubicBezTo>
                    <a:cubicBezTo>
                      <a:pt x="185159" y="37862"/>
                      <a:pt x="193731" y="42624"/>
                      <a:pt x="203256" y="47387"/>
                    </a:cubicBezTo>
                    <a:cubicBezTo>
                      <a:pt x="199446" y="48339"/>
                      <a:pt x="196589" y="50244"/>
                      <a:pt x="193731" y="52149"/>
                    </a:cubicBezTo>
                    <a:lnTo>
                      <a:pt x="193731" y="52149"/>
                    </a:lnTo>
                    <a:close/>
                    <a:moveTo>
                      <a:pt x="145154" y="14049"/>
                    </a:moveTo>
                    <a:cubicBezTo>
                      <a:pt x="151821" y="17859"/>
                      <a:pt x="158489" y="21669"/>
                      <a:pt x="165156" y="25479"/>
                    </a:cubicBezTo>
                    <a:cubicBezTo>
                      <a:pt x="167061" y="24527"/>
                      <a:pt x="168014" y="23574"/>
                      <a:pt x="169919" y="22622"/>
                    </a:cubicBezTo>
                    <a:cubicBezTo>
                      <a:pt x="173729" y="20717"/>
                      <a:pt x="175634" y="18812"/>
                      <a:pt x="175634" y="17859"/>
                    </a:cubicBezTo>
                    <a:cubicBezTo>
                      <a:pt x="175634" y="16907"/>
                      <a:pt x="175634" y="15954"/>
                      <a:pt x="174681" y="14049"/>
                    </a:cubicBezTo>
                    <a:cubicBezTo>
                      <a:pt x="173729" y="13097"/>
                      <a:pt x="172776" y="11192"/>
                      <a:pt x="169919" y="10239"/>
                    </a:cubicBezTo>
                    <a:cubicBezTo>
                      <a:pt x="167061" y="9287"/>
                      <a:pt x="165156" y="8334"/>
                      <a:pt x="162299" y="7382"/>
                    </a:cubicBezTo>
                    <a:cubicBezTo>
                      <a:pt x="159441" y="7382"/>
                      <a:pt x="157536" y="7382"/>
                      <a:pt x="155631" y="7382"/>
                    </a:cubicBezTo>
                    <a:cubicBezTo>
                      <a:pt x="154679" y="7382"/>
                      <a:pt x="151821" y="9287"/>
                      <a:pt x="148964" y="10239"/>
                    </a:cubicBezTo>
                    <a:cubicBezTo>
                      <a:pt x="148011" y="13097"/>
                      <a:pt x="146106" y="14049"/>
                      <a:pt x="145154" y="14049"/>
                    </a:cubicBezTo>
                    <a:close/>
                  </a:path>
                </a:pathLst>
              </a:custGeom>
              <a:solidFill>
                <a:srgbClr val="628D3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34" name="Freeform: Shape 433">
                <a:extLst>
                  <a:ext uri="{FF2B5EF4-FFF2-40B4-BE49-F238E27FC236}">
                    <a16:creationId xmlns:a16="http://schemas.microsoft.com/office/drawing/2014/main" id="{539BF379-70F4-4800-9A30-745CAEB56390}"/>
                  </a:ext>
                </a:extLst>
              </p:cNvPr>
              <p:cNvSpPr/>
              <p:nvPr/>
            </p:nvSpPr>
            <p:spPr>
              <a:xfrm>
                <a:off x="9763776" y="2239819"/>
                <a:ext cx="203256" cy="123834"/>
              </a:xfrm>
              <a:custGeom>
                <a:avLst/>
                <a:gdLst>
                  <a:gd name="connsiteX0" fmla="*/ 37521 w 203256"/>
                  <a:gd name="connsiteY0" fmla="*/ 115967 h 123834"/>
                  <a:gd name="connsiteX1" fmla="*/ 45141 w 203256"/>
                  <a:gd name="connsiteY1" fmla="*/ 110252 h 123834"/>
                  <a:gd name="connsiteX2" fmla="*/ 58476 w 203256"/>
                  <a:gd name="connsiteY2" fmla="*/ 114062 h 123834"/>
                  <a:gd name="connsiteX3" fmla="*/ 68001 w 203256"/>
                  <a:gd name="connsiteY3" fmla="*/ 112157 h 123834"/>
                  <a:gd name="connsiteX4" fmla="*/ 71811 w 203256"/>
                  <a:gd name="connsiteY4" fmla="*/ 107394 h 123834"/>
                  <a:gd name="connsiteX5" fmla="*/ 67049 w 203256"/>
                  <a:gd name="connsiteY5" fmla="*/ 102632 h 123834"/>
                  <a:gd name="connsiteX6" fmla="*/ 62286 w 203256"/>
                  <a:gd name="connsiteY6" fmla="*/ 100727 h 123834"/>
                  <a:gd name="connsiteX7" fmla="*/ 56571 w 203256"/>
                  <a:gd name="connsiteY7" fmla="*/ 100727 h 123834"/>
                  <a:gd name="connsiteX8" fmla="*/ 46094 w 203256"/>
                  <a:gd name="connsiteY8" fmla="*/ 102632 h 123834"/>
                  <a:gd name="connsiteX9" fmla="*/ 28949 w 203256"/>
                  <a:gd name="connsiteY9" fmla="*/ 104537 h 123834"/>
                  <a:gd name="connsiteX10" fmla="*/ 10851 w 203256"/>
                  <a:gd name="connsiteY10" fmla="*/ 98822 h 123834"/>
                  <a:gd name="connsiteX11" fmla="*/ 2279 w 203256"/>
                  <a:gd name="connsiteY11" fmla="*/ 92154 h 123834"/>
                  <a:gd name="connsiteX12" fmla="*/ 374 w 203256"/>
                  <a:gd name="connsiteY12" fmla="*/ 85487 h 123834"/>
                  <a:gd name="connsiteX13" fmla="*/ 6089 w 203256"/>
                  <a:gd name="connsiteY13" fmla="*/ 79772 h 123834"/>
                  <a:gd name="connsiteX14" fmla="*/ 24186 w 203256"/>
                  <a:gd name="connsiteY14" fmla="*/ 75962 h 123834"/>
                  <a:gd name="connsiteX15" fmla="*/ 44189 w 203256"/>
                  <a:gd name="connsiteY15" fmla="*/ 82629 h 123834"/>
                  <a:gd name="connsiteX16" fmla="*/ 35616 w 203256"/>
                  <a:gd name="connsiteY16" fmla="*/ 88344 h 123834"/>
                  <a:gd name="connsiteX17" fmla="*/ 25139 w 203256"/>
                  <a:gd name="connsiteY17" fmla="*/ 85487 h 123834"/>
                  <a:gd name="connsiteX18" fmla="*/ 17519 w 203256"/>
                  <a:gd name="connsiteY18" fmla="*/ 87392 h 123834"/>
                  <a:gd name="connsiteX19" fmla="*/ 13709 w 203256"/>
                  <a:gd name="connsiteY19" fmla="*/ 92154 h 123834"/>
                  <a:gd name="connsiteX20" fmla="*/ 16566 w 203256"/>
                  <a:gd name="connsiteY20" fmla="*/ 95012 h 123834"/>
                  <a:gd name="connsiteX21" fmla="*/ 22281 w 203256"/>
                  <a:gd name="connsiteY21" fmla="*/ 96917 h 123834"/>
                  <a:gd name="connsiteX22" fmla="*/ 34664 w 203256"/>
                  <a:gd name="connsiteY22" fmla="*/ 95012 h 123834"/>
                  <a:gd name="connsiteX23" fmla="*/ 48951 w 203256"/>
                  <a:gd name="connsiteY23" fmla="*/ 92154 h 123834"/>
                  <a:gd name="connsiteX24" fmla="*/ 60381 w 203256"/>
                  <a:gd name="connsiteY24" fmla="*/ 93107 h 123834"/>
                  <a:gd name="connsiteX25" fmla="*/ 72764 w 203256"/>
                  <a:gd name="connsiteY25" fmla="*/ 97869 h 123834"/>
                  <a:gd name="connsiteX26" fmla="*/ 82289 w 203256"/>
                  <a:gd name="connsiteY26" fmla="*/ 105489 h 123834"/>
                  <a:gd name="connsiteX27" fmla="*/ 84194 w 203256"/>
                  <a:gd name="connsiteY27" fmla="*/ 113109 h 123834"/>
                  <a:gd name="connsiteX28" fmla="*/ 77526 w 203256"/>
                  <a:gd name="connsiteY28" fmla="*/ 119777 h 123834"/>
                  <a:gd name="connsiteX29" fmla="*/ 58476 w 203256"/>
                  <a:gd name="connsiteY29" fmla="*/ 123587 h 123834"/>
                  <a:gd name="connsiteX30" fmla="*/ 37521 w 203256"/>
                  <a:gd name="connsiteY30" fmla="*/ 115967 h 123834"/>
                  <a:gd name="connsiteX31" fmla="*/ 37521 w 203256"/>
                  <a:gd name="connsiteY31" fmla="*/ 115967 h 123834"/>
                  <a:gd name="connsiteX32" fmla="*/ 66096 w 203256"/>
                  <a:gd name="connsiteY32" fmla="*/ 85487 h 123834"/>
                  <a:gd name="connsiteX33" fmla="*/ 98481 w 203256"/>
                  <a:gd name="connsiteY33" fmla="*/ 96917 h 123834"/>
                  <a:gd name="connsiteX34" fmla="*/ 123246 w 203256"/>
                  <a:gd name="connsiteY34" fmla="*/ 93107 h 123834"/>
                  <a:gd name="connsiteX35" fmla="*/ 128961 w 203256"/>
                  <a:gd name="connsiteY35" fmla="*/ 78819 h 123834"/>
                  <a:gd name="connsiteX36" fmla="*/ 108006 w 203256"/>
                  <a:gd name="connsiteY36" fmla="*/ 60722 h 123834"/>
                  <a:gd name="connsiteX37" fmla="*/ 75621 w 203256"/>
                  <a:gd name="connsiteY37" fmla="*/ 49292 h 123834"/>
                  <a:gd name="connsiteX38" fmla="*/ 50856 w 203256"/>
                  <a:gd name="connsiteY38" fmla="*/ 53102 h 123834"/>
                  <a:gd name="connsiteX39" fmla="*/ 44189 w 203256"/>
                  <a:gd name="connsiteY39" fmla="*/ 59769 h 123834"/>
                  <a:gd name="connsiteX40" fmla="*/ 45141 w 203256"/>
                  <a:gd name="connsiteY40" fmla="*/ 66437 h 123834"/>
                  <a:gd name="connsiteX41" fmla="*/ 50856 w 203256"/>
                  <a:gd name="connsiteY41" fmla="*/ 74057 h 123834"/>
                  <a:gd name="connsiteX42" fmla="*/ 66096 w 203256"/>
                  <a:gd name="connsiteY42" fmla="*/ 85487 h 123834"/>
                  <a:gd name="connsiteX43" fmla="*/ 66096 w 203256"/>
                  <a:gd name="connsiteY43" fmla="*/ 85487 h 123834"/>
                  <a:gd name="connsiteX44" fmla="*/ 74669 w 203256"/>
                  <a:gd name="connsiteY44" fmla="*/ 80724 h 123834"/>
                  <a:gd name="connsiteX45" fmla="*/ 95624 w 203256"/>
                  <a:gd name="connsiteY45" fmla="*/ 89297 h 123834"/>
                  <a:gd name="connsiteX46" fmla="*/ 110864 w 203256"/>
                  <a:gd name="connsiteY46" fmla="*/ 87392 h 123834"/>
                  <a:gd name="connsiteX47" fmla="*/ 113721 w 203256"/>
                  <a:gd name="connsiteY47" fmla="*/ 78819 h 123834"/>
                  <a:gd name="connsiteX48" fmla="*/ 98481 w 203256"/>
                  <a:gd name="connsiteY48" fmla="*/ 66437 h 123834"/>
                  <a:gd name="connsiteX49" fmla="*/ 77526 w 203256"/>
                  <a:gd name="connsiteY49" fmla="*/ 57864 h 123834"/>
                  <a:gd name="connsiteX50" fmla="*/ 63239 w 203256"/>
                  <a:gd name="connsiteY50" fmla="*/ 59769 h 123834"/>
                  <a:gd name="connsiteX51" fmla="*/ 60381 w 203256"/>
                  <a:gd name="connsiteY51" fmla="*/ 68342 h 123834"/>
                  <a:gd name="connsiteX52" fmla="*/ 74669 w 203256"/>
                  <a:gd name="connsiteY52" fmla="*/ 80724 h 123834"/>
                  <a:gd name="connsiteX53" fmla="*/ 74669 w 203256"/>
                  <a:gd name="connsiteY53" fmla="*/ 80724 h 123834"/>
                  <a:gd name="connsiteX54" fmla="*/ 188969 w 203256"/>
                  <a:gd name="connsiteY54" fmla="*/ 55007 h 123834"/>
                  <a:gd name="connsiteX55" fmla="*/ 179444 w 203256"/>
                  <a:gd name="connsiteY55" fmla="*/ 60722 h 123834"/>
                  <a:gd name="connsiteX56" fmla="*/ 159441 w 203256"/>
                  <a:gd name="connsiteY56" fmla="*/ 54054 h 123834"/>
                  <a:gd name="connsiteX57" fmla="*/ 142296 w 203256"/>
                  <a:gd name="connsiteY57" fmla="*/ 63579 h 123834"/>
                  <a:gd name="connsiteX58" fmla="*/ 154679 w 203256"/>
                  <a:gd name="connsiteY58" fmla="*/ 74057 h 123834"/>
                  <a:gd name="connsiteX59" fmla="*/ 145154 w 203256"/>
                  <a:gd name="connsiteY59" fmla="*/ 79772 h 123834"/>
                  <a:gd name="connsiteX60" fmla="*/ 118484 w 203256"/>
                  <a:gd name="connsiteY60" fmla="*/ 55959 h 123834"/>
                  <a:gd name="connsiteX61" fmla="*/ 91814 w 203256"/>
                  <a:gd name="connsiteY61" fmla="*/ 32147 h 123834"/>
                  <a:gd name="connsiteX62" fmla="*/ 101339 w 203256"/>
                  <a:gd name="connsiteY62" fmla="*/ 26432 h 123834"/>
                  <a:gd name="connsiteX63" fmla="*/ 145154 w 203256"/>
                  <a:gd name="connsiteY63" fmla="*/ 40719 h 123834"/>
                  <a:gd name="connsiteX64" fmla="*/ 188969 w 203256"/>
                  <a:gd name="connsiteY64" fmla="*/ 55007 h 123834"/>
                  <a:gd name="connsiteX65" fmla="*/ 188969 w 203256"/>
                  <a:gd name="connsiteY65" fmla="*/ 55007 h 123834"/>
                  <a:gd name="connsiteX66" fmla="*/ 145154 w 203256"/>
                  <a:gd name="connsiteY66" fmla="*/ 49292 h 123834"/>
                  <a:gd name="connsiteX67" fmla="*/ 132771 w 203256"/>
                  <a:gd name="connsiteY67" fmla="*/ 55959 h 123834"/>
                  <a:gd name="connsiteX68" fmla="*/ 112769 w 203256"/>
                  <a:gd name="connsiteY68" fmla="*/ 37862 h 123834"/>
                  <a:gd name="connsiteX69" fmla="*/ 145154 w 203256"/>
                  <a:gd name="connsiteY69" fmla="*/ 49292 h 123834"/>
                  <a:gd name="connsiteX70" fmla="*/ 145154 w 203256"/>
                  <a:gd name="connsiteY70" fmla="*/ 49292 h 123834"/>
                  <a:gd name="connsiteX71" fmla="*/ 193731 w 203256"/>
                  <a:gd name="connsiteY71" fmla="*/ 52149 h 123834"/>
                  <a:gd name="connsiteX72" fmla="*/ 158489 w 203256"/>
                  <a:gd name="connsiteY72" fmla="*/ 33099 h 123834"/>
                  <a:gd name="connsiteX73" fmla="*/ 123246 w 203256"/>
                  <a:gd name="connsiteY73" fmla="*/ 14049 h 123834"/>
                  <a:gd name="connsiteX74" fmla="*/ 137534 w 203256"/>
                  <a:gd name="connsiteY74" fmla="*/ 6429 h 123834"/>
                  <a:gd name="connsiteX75" fmla="*/ 148964 w 203256"/>
                  <a:gd name="connsiteY75" fmla="*/ 714 h 123834"/>
                  <a:gd name="connsiteX76" fmla="*/ 162299 w 203256"/>
                  <a:gd name="connsiteY76" fmla="*/ 714 h 123834"/>
                  <a:gd name="connsiteX77" fmla="*/ 178491 w 203256"/>
                  <a:gd name="connsiteY77" fmla="*/ 7382 h 123834"/>
                  <a:gd name="connsiteX78" fmla="*/ 188016 w 203256"/>
                  <a:gd name="connsiteY78" fmla="*/ 14049 h 123834"/>
                  <a:gd name="connsiteX79" fmla="*/ 190874 w 203256"/>
                  <a:gd name="connsiteY79" fmla="*/ 19764 h 123834"/>
                  <a:gd name="connsiteX80" fmla="*/ 189921 w 203256"/>
                  <a:gd name="connsiteY80" fmla="*/ 24527 h 123834"/>
                  <a:gd name="connsiteX81" fmla="*/ 182301 w 203256"/>
                  <a:gd name="connsiteY81" fmla="*/ 30242 h 123834"/>
                  <a:gd name="connsiteX82" fmla="*/ 176586 w 203256"/>
                  <a:gd name="connsiteY82" fmla="*/ 33099 h 123834"/>
                  <a:gd name="connsiteX83" fmla="*/ 203256 w 203256"/>
                  <a:gd name="connsiteY83" fmla="*/ 47387 h 123834"/>
                  <a:gd name="connsiteX84" fmla="*/ 193731 w 203256"/>
                  <a:gd name="connsiteY84" fmla="*/ 52149 h 123834"/>
                  <a:gd name="connsiteX85" fmla="*/ 193731 w 203256"/>
                  <a:gd name="connsiteY85" fmla="*/ 52149 h 123834"/>
                  <a:gd name="connsiteX86" fmla="*/ 145154 w 203256"/>
                  <a:gd name="connsiteY86" fmla="*/ 15002 h 123834"/>
                  <a:gd name="connsiteX87" fmla="*/ 165156 w 203256"/>
                  <a:gd name="connsiteY87" fmla="*/ 26432 h 123834"/>
                  <a:gd name="connsiteX88" fmla="*/ 169919 w 203256"/>
                  <a:gd name="connsiteY88" fmla="*/ 23574 h 123834"/>
                  <a:gd name="connsiteX89" fmla="*/ 175634 w 203256"/>
                  <a:gd name="connsiteY89" fmla="*/ 18812 h 123834"/>
                  <a:gd name="connsiteX90" fmla="*/ 174681 w 203256"/>
                  <a:gd name="connsiteY90" fmla="*/ 15002 h 123834"/>
                  <a:gd name="connsiteX91" fmla="*/ 169919 w 203256"/>
                  <a:gd name="connsiteY91" fmla="*/ 11192 h 123834"/>
                  <a:gd name="connsiteX92" fmla="*/ 162299 w 203256"/>
                  <a:gd name="connsiteY92" fmla="*/ 8334 h 123834"/>
                  <a:gd name="connsiteX93" fmla="*/ 155631 w 203256"/>
                  <a:gd name="connsiteY93" fmla="*/ 8334 h 123834"/>
                  <a:gd name="connsiteX94" fmla="*/ 148964 w 203256"/>
                  <a:gd name="connsiteY94" fmla="*/ 11192 h 123834"/>
                  <a:gd name="connsiteX95" fmla="*/ 145154 w 203256"/>
                  <a:gd name="connsiteY95" fmla="*/ 15002 h 1238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</a:cxnLst>
                <a:rect l="l" t="t" r="r" b="b"/>
                <a:pathLst>
                  <a:path w="203256" h="123834">
                    <a:moveTo>
                      <a:pt x="37521" y="115967"/>
                    </a:moveTo>
                    <a:cubicBezTo>
                      <a:pt x="39426" y="114062"/>
                      <a:pt x="42284" y="112157"/>
                      <a:pt x="45141" y="110252"/>
                    </a:cubicBezTo>
                    <a:cubicBezTo>
                      <a:pt x="49904" y="112157"/>
                      <a:pt x="54666" y="114062"/>
                      <a:pt x="58476" y="114062"/>
                    </a:cubicBezTo>
                    <a:cubicBezTo>
                      <a:pt x="62286" y="114062"/>
                      <a:pt x="65144" y="114062"/>
                      <a:pt x="68001" y="112157"/>
                    </a:cubicBezTo>
                    <a:cubicBezTo>
                      <a:pt x="70859" y="110252"/>
                      <a:pt x="71811" y="109299"/>
                      <a:pt x="71811" y="107394"/>
                    </a:cubicBezTo>
                    <a:cubicBezTo>
                      <a:pt x="71811" y="105489"/>
                      <a:pt x="69906" y="103584"/>
                      <a:pt x="67049" y="102632"/>
                    </a:cubicBezTo>
                    <a:cubicBezTo>
                      <a:pt x="65144" y="101679"/>
                      <a:pt x="63239" y="100727"/>
                      <a:pt x="62286" y="100727"/>
                    </a:cubicBezTo>
                    <a:cubicBezTo>
                      <a:pt x="60381" y="100727"/>
                      <a:pt x="58476" y="100727"/>
                      <a:pt x="56571" y="100727"/>
                    </a:cubicBezTo>
                    <a:cubicBezTo>
                      <a:pt x="54666" y="100727"/>
                      <a:pt x="51809" y="101679"/>
                      <a:pt x="46094" y="102632"/>
                    </a:cubicBezTo>
                    <a:cubicBezTo>
                      <a:pt x="39426" y="104537"/>
                      <a:pt x="33711" y="104537"/>
                      <a:pt x="28949" y="104537"/>
                    </a:cubicBezTo>
                    <a:cubicBezTo>
                      <a:pt x="22281" y="103584"/>
                      <a:pt x="16566" y="101679"/>
                      <a:pt x="10851" y="98822"/>
                    </a:cubicBezTo>
                    <a:cubicBezTo>
                      <a:pt x="7041" y="96917"/>
                      <a:pt x="4184" y="95012"/>
                      <a:pt x="2279" y="92154"/>
                    </a:cubicBezTo>
                    <a:cubicBezTo>
                      <a:pt x="374" y="89297"/>
                      <a:pt x="-579" y="87392"/>
                      <a:pt x="374" y="85487"/>
                    </a:cubicBezTo>
                    <a:cubicBezTo>
                      <a:pt x="1326" y="83582"/>
                      <a:pt x="3231" y="80724"/>
                      <a:pt x="6089" y="79772"/>
                    </a:cubicBezTo>
                    <a:cubicBezTo>
                      <a:pt x="11804" y="76914"/>
                      <a:pt x="17519" y="75009"/>
                      <a:pt x="24186" y="75962"/>
                    </a:cubicBezTo>
                    <a:cubicBezTo>
                      <a:pt x="30854" y="76914"/>
                      <a:pt x="37521" y="78819"/>
                      <a:pt x="44189" y="82629"/>
                    </a:cubicBezTo>
                    <a:cubicBezTo>
                      <a:pt x="41331" y="84534"/>
                      <a:pt x="38474" y="86439"/>
                      <a:pt x="35616" y="88344"/>
                    </a:cubicBezTo>
                    <a:cubicBezTo>
                      <a:pt x="31806" y="86439"/>
                      <a:pt x="27996" y="85487"/>
                      <a:pt x="25139" y="85487"/>
                    </a:cubicBezTo>
                    <a:cubicBezTo>
                      <a:pt x="22281" y="85487"/>
                      <a:pt x="19424" y="85487"/>
                      <a:pt x="17519" y="87392"/>
                    </a:cubicBezTo>
                    <a:cubicBezTo>
                      <a:pt x="14661" y="89297"/>
                      <a:pt x="13709" y="90249"/>
                      <a:pt x="13709" y="92154"/>
                    </a:cubicBezTo>
                    <a:cubicBezTo>
                      <a:pt x="13709" y="93107"/>
                      <a:pt x="14661" y="94059"/>
                      <a:pt x="16566" y="95012"/>
                    </a:cubicBezTo>
                    <a:cubicBezTo>
                      <a:pt x="18471" y="95964"/>
                      <a:pt x="20376" y="96917"/>
                      <a:pt x="22281" y="96917"/>
                    </a:cubicBezTo>
                    <a:cubicBezTo>
                      <a:pt x="25139" y="96917"/>
                      <a:pt x="28949" y="96917"/>
                      <a:pt x="34664" y="95012"/>
                    </a:cubicBezTo>
                    <a:cubicBezTo>
                      <a:pt x="40379" y="93107"/>
                      <a:pt x="45141" y="93107"/>
                      <a:pt x="48951" y="92154"/>
                    </a:cubicBezTo>
                    <a:cubicBezTo>
                      <a:pt x="52761" y="92154"/>
                      <a:pt x="56571" y="92154"/>
                      <a:pt x="60381" y="93107"/>
                    </a:cubicBezTo>
                    <a:cubicBezTo>
                      <a:pt x="64191" y="94059"/>
                      <a:pt x="68954" y="95964"/>
                      <a:pt x="72764" y="97869"/>
                    </a:cubicBezTo>
                    <a:cubicBezTo>
                      <a:pt x="76574" y="99774"/>
                      <a:pt x="79431" y="102632"/>
                      <a:pt x="82289" y="105489"/>
                    </a:cubicBezTo>
                    <a:cubicBezTo>
                      <a:pt x="84194" y="108347"/>
                      <a:pt x="85146" y="111204"/>
                      <a:pt x="84194" y="113109"/>
                    </a:cubicBezTo>
                    <a:cubicBezTo>
                      <a:pt x="83241" y="115967"/>
                      <a:pt x="81336" y="117872"/>
                      <a:pt x="77526" y="119777"/>
                    </a:cubicBezTo>
                    <a:cubicBezTo>
                      <a:pt x="71811" y="122634"/>
                      <a:pt x="66096" y="124539"/>
                      <a:pt x="58476" y="123587"/>
                    </a:cubicBezTo>
                    <a:cubicBezTo>
                      <a:pt x="53714" y="121682"/>
                      <a:pt x="46094" y="119777"/>
                      <a:pt x="37521" y="115967"/>
                    </a:cubicBezTo>
                    <a:lnTo>
                      <a:pt x="37521" y="115967"/>
                    </a:lnTo>
                    <a:close/>
                    <a:moveTo>
                      <a:pt x="66096" y="85487"/>
                    </a:moveTo>
                    <a:cubicBezTo>
                      <a:pt x="77526" y="92154"/>
                      <a:pt x="88004" y="95964"/>
                      <a:pt x="98481" y="96917"/>
                    </a:cubicBezTo>
                    <a:cubicBezTo>
                      <a:pt x="108959" y="97869"/>
                      <a:pt x="116579" y="96917"/>
                      <a:pt x="123246" y="93107"/>
                    </a:cubicBezTo>
                    <a:cubicBezTo>
                      <a:pt x="129914" y="89297"/>
                      <a:pt x="131819" y="84534"/>
                      <a:pt x="128961" y="78819"/>
                    </a:cubicBezTo>
                    <a:cubicBezTo>
                      <a:pt x="126104" y="73104"/>
                      <a:pt x="119436" y="67389"/>
                      <a:pt x="108006" y="60722"/>
                    </a:cubicBezTo>
                    <a:cubicBezTo>
                      <a:pt x="96576" y="54054"/>
                      <a:pt x="86099" y="50244"/>
                      <a:pt x="75621" y="49292"/>
                    </a:cubicBezTo>
                    <a:cubicBezTo>
                      <a:pt x="65144" y="48339"/>
                      <a:pt x="57524" y="49292"/>
                      <a:pt x="50856" y="53102"/>
                    </a:cubicBezTo>
                    <a:cubicBezTo>
                      <a:pt x="47046" y="55007"/>
                      <a:pt x="45141" y="57864"/>
                      <a:pt x="44189" y="59769"/>
                    </a:cubicBezTo>
                    <a:cubicBezTo>
                      <a:pt x="43236" y="61674"/>
                      <a:pt x="44189" y="63579"/>
                      <a:pt x="45141" y="66437"/>
                    </a:cubicBezTo>
                    <a:cubicBezTo>
                      <a:pt x="46094" y="69294"/>
                      <a:pt x="47999" y="71199"/>
                      <a:pt x="50856" y="74057"/>
                    </a:cubicBezTo>
                    <a:cubicBezTo>
                      <a:pt x="53714" y="77867"/>
                      <a:pt x="59429" y="81677"/>
                      <a:pt x="66096" y="85487"/>
                    </a:cubicBezTo>
                    <a:lnTo>
                      <a:pt x="66096" y="85487"/>
                    </a:lnTo>
                    <a:close/>
                    <a:moveTo>
                      <a:pt x="74669" y="80724"/>
                    </a:moveTo>
                    <a:cubicBezTo>
                      <a:pt x="82289" y="85487"/>
                      <a:pt x="89909" y="87392"/>
                      <a:pt x="95624" y="89297"/>
                    </a:cubicBezTo>
                    <a:cubicBezTo>
                      <a:pt x="102291" y="90249"/>
                      <a:pt x="107054" y="90249"/>
                      <a:pt x="110864" y="87392"/>
                    </a:cubicBezTo>
                    <a:cubicBezTo>
                      <a:pt x="114674" y="85487"/>
                      <a:pt x="115626" y="82629"/>
                      <a:pt x="113721" y="78819"/>
                    </a:cubicBezTo>
                    <a:cubicBezTo>
                      <a:pt x="111816" y="75009"/>
                      <a:pt x="107054" y="71199"/>
                      <a:pt x="98481" y="66437"/>
                    </a:cubicBezTo>
                    <a:cubicBezTo>
                      <a:pt x="90861" y="61674"/>
                      <a:pt x="83241" y="58817"/>
                      <a:pt x="77526" y="57864"/>
                    </a:cubicBezTo>
                    <a:cubicBezTo>
                      <a:pt x="71811" y="56912"/>
                      <a:pt x="66096" y="57864"/>
                      <a:pt x="63239" y="59769"/>
                    </a:cubicBezTo>
                    <a:cubicBezTo>
                      <a:pt x="59429" y="61674"/>
                      <a:pt x="58476" y="64532"/>
                      <a:pt x="60381" y="68342"/>
                    </a:cubicBezTo>
                    <a:cubicBezTo>
                      <a:pt x="62286" y="72152"/>
                      <a:pt x="67049" y="75962"/>
                      <a:pt x="74669" y="80724"/>
                    </a:cubicBezTo>
                    <a:lnTo>
                      <a:pt x="74669" y="80724"/>
                    </a:lnTo>
                    <a:close/>
                    <a:moveTo>
                      <a:pt x="188969" y="55007"/>
                    </a:moveTo>
                    <a:cubicBezTo>
                      <a:pt x="186111" y="56912"/>
                      <a:pt x="182301" y="58817"/>
                      <a:pt x="179444" y="60722"/>
                    </a:cubicBezTo>
                    <a:cubicBezTo>
                      <a:pt x="172776" y="58817"/>
                      <a:pt x="166109" y="55959"/>
                      <a:pt x="159441" y="54054"/>
                    </a:cubicBezTo>
                    <a:cubicBezTo>
                      <a:pt x="153726" y="56912"/>
                      <a:pt x="148011" y="60722"/>
                      <a:pt x="142296" y="63579"/>
                    </a:cubicBezTo>
                    <a:cubicBezTo>
                      <a:pt x="146106" y="67389"/>
                      <a:pt x="150869" y="71199"/>
                      <a:pt x="154679" y="74057"/>
                    </a:cubicBezTo>
                    <a:cubicBezTo>
                      <a:pt x="151821" y="75962"/>
                      <a:pt x="148011" y="77867"/>
                      <a:pt x="145154" y="79772"/>
                    </a:cubicBezTo>
                    <a:cubicBezTo>
                      <a:pt x="136581" y="72152"/>
                      <a:pt x="127056" y="63579"/>
                      <a:pt x="118484" y="55959"/>
                    </a:cubicBezTo>
                    <a:cubicBezTo>
                      <a:pt x="109911" y="48339"/>
                      <a:pt x="101339" y="39767"/>
                      <a:pt x="91814" y="32147"/>
                    </a:cubicBezTo>
                    <a:cubicBezTo>
                      <a:pt x="94671" y="30242"/>
                      <a:pt x="98481" y="28337"/>
                      <a:pt x="101339" y="26432"/>
                    </a:cubicBezTo>
                    <a:cubicBezTo>
                      <a:pt x="115626" y="31194"/>
                      <a:pt x="129914" y="35957"/>
                      <a:pt x="145154" y="40719"/>
                    </a:cubicBezTo>
                    <a:cubicBezTo>
                      <a:pt x="160394" y="45482"/>
                      <a:pt x="174681" y="50244"/>
                      <a:pt x="188969" y="55007"/>
                    </a:cubicBezTo>
                    <a:lnTo>
                      <a:pt x="188969" y="55007"/>
                    </a:lnTo>
                    <a:close/>
                    <a:moveTo>
                      <a:pt x="145154" y="49292"/>
                    </a:moveTo>
                    <a:cubicBezTo>
                      <a:pt x="141344" y="51197"/>
                      <a:pt x="137534" y="54054"/>
                      <a:pt x="132771" y="55959"/>
                    </a:cubicBezTo>
                    <a:cubicBezTo>
                      <a:pt x="126104" y="50244"/>
                      <a:pt x="119436" y="44529"/>
                      <a:pt x="112769" y="37862"/>
                    </a:cubicBezTo>
                    <a:cubicBezTo>
                      <a:pt x="124199" y="41672"/>
                      <a:pt x="134676" y="45482"/>
                      <a:pt x="145154" y="49292"/>
                    </a:cubicBezTo>
                    <a:lnTo>
                      <a:pt x="145154" y="49292"/>
                    </a:lnTo>
                    <a:close/>
                    <a:moveTo>
                      <a:pt x="193731" y="52149"/>
                    </a:moveTo>
                    <a:cubicBezTo>
                      <a:pt x="182301" y="45482"/>
                      <a:pt x="170871" y="38814"/>
                      <a:pt x="158489" y="33099"/>
                    </a:cubicBezTo>
                    <a:cubicBezTo>
                      <a:pt x="147059" y="26432"/>
                      <a:pt x="135629" y="19764"/>
                      <a:pt x="123246" y="14049"/>
                    </a:cubicBezTo>
                    <a:cubicBezTo>
                      <a:pt x="128009" y="11192"/>
                      <a:pt x="132771" y="8334"/>
                      <a:pt x="137534" y="6429"/>
                    </a:cubicBezTo>
                    <a:cubicBezTo>
                      <a:pt x="143249" y="3572"/>
                      <a:pt x="147059" y="1667"/>
                      <a:pt x="148964" y="714"/>
                    </a:cubicBezTo>
                    <a:cubicBezTo>
                      <a:pt x="152774" y="-238"/>
                      <a:pt x="156584" y="-238"/>
                      <a:pt x="162299" y="714"/>
                    </a:cubicBezTo>
                    <a:cubicBezTo>
                      <a:pt x="167061" y="1667"/>
                      <a:pt x="172776" y="3572"/>
                      <a:pt x="178491" y="7382"/>
                    </a:cubicBezTo>
                    <a:cubicBezTo>
                      <a:pt x="182301" y="10239"/>
                      <a:pt x="186111" y="12144"/>
                      <a:pt x="188016" y="14049"/>
                    </a:cubicBezTo>
                    <a:cubicBezTo>
                      <a:pt x="189921" y="15954"/>
                      <a:pt x="190874" y="17859"/>
                      <a:pt x="190874" y="19764"/>
                    </a:cubicBezTo>
                    <a:cubicBezTo>
                      <a:pt x="190874" y="21669"/>
                      <a:pt x="190874" y="22622"/>
                      <a:pt x="189921" y="24527"/>
                    </a:cubicBezTo>
                    <a:cubicBezTo>
                      <a:pt x="188969" y="26432"/>
                      <a:pt x="186111" y="28337"/>
                      <a:pt x="182301" y="30242"/>
                    </a:cubicBezTo>
                    <a:cubicBezTo>
                      <a:pt x="180396" y="31194"/>
                      <a:pt x="178491" y="32147"/>
                      <a:pt x="176586" y="33099"/>
                    </a:cubicBezTo>
                    <a:cubicBezTo>
                      <a:pt x="185159" y="37862"/>
                      <a:pt x="193731" y="42624"/>
                      <a:pt x="203256" y="47387"/>
                    </a:cubicBezTo>
                    <a:cubicBezTo>
                      <a:pt x="199446" y="49292"/>
                      <a:pt x="196589" y="51197"/>
                      <a:pt x="193731" y="52149"/>
                    </a:cubicBezTo>
                    <a:lnTo>
                      <a:pt x="193731" y="52149"/>
                    </a:lnTo>
                    <a:close/>
                    <a:moveTo>
                      <a:pt x="145154" y="15002"/>
                    </a:moveTo>
                    <a:cubicBezTo>
                      <a:pt x="151821" y="18812"/>
                      <a:pt x="158489" y="22622"/>
                      <a:pt x="165156" y="26432"/>
                    </a:cubicBezTo>
                    <a:cubicBezTo>
                      <a:pt x="167061" y="25479"/>
                      <a:pt x="168014" y="24527"/>
                      <a:pt x="169919" y="23574"/>
                    </a:cubicBezTo>
                    <a:cubicBezTo>
                      <a:pt x="173729" y="21669"/>
                      <a:pt x="175634" y="19764"/>
                      <a:pt x="175634" y="18812"/>
                    </a:cubicBezTo>
                    <a:cubicBezTo>
                      <a:pt x="175634" y="17859"/>
                      <a:pt x="175634" y="16907"/>
                      <a:pt x="174681" y="15002"/>
                    </a:cubicBezTo>
                    <a:cubicBezTo>
                      <a:pt x="173729" y="14049"/>
                      <a:pt x="172776" y="12144"/>
                      <a:pt x="169919" y="11192"/>
                    </a:cubicBezTo>
                    <a:cubicBezTo>
                      <a:pt x="167061" y="10239"/>
                      <a:pt x="165156" y="9287"/>
                      <a:pt x="162299" y="8334"/>
                    </a:cubicBezTo>
                    <a:cubicBezTo>
                      <a:pt x="159441" y="8334"/>
                      <a:pt x="157536" y="8334"/>
                      <a:pt x="155631" y="8334"/>
                    </a:cubicBezTo>
                    <a:cubicBezTo>
                      <a:pt x="154679" y="8334"/>
                      <a:pt x="151821" y="10239"/>
                      <a:pt x="148964" y="11192"/>
                    </a:cubicBezTo>
                    <a:cubicBezTo>
                      <a:pt x="148011" y="13097"/>
                      <a:pt x="146106" y="14049"/>
                      <a:pt x="145154" y="15002"/>
                    </a:cubicBezTo>
                    <a:close/>
                  </a:path>
                </a:pathLst>
              </a:custGeom>
              <a:solidFill>
                <a:srgbClr val="8DC63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35" name="Freeform: Shape 434">
                <a:extLst>
                  <a:ext uri="{FF2B5EF4-FFF2-40B4-BE49-F238E27FC236}">
                    <a16:creationId xmlns:a16="http://schemas.microsoft.com/office/drawing/2014/main" id="{F412E716-E6E7-4D40-9A85-6A1DF423ED75}"/>
                  </a:ext>
                </a:extLst>
              </p:cNvPr>
              <p:cNvSpPr/>
              <p:nvPr/>
            </p:nvSpPr>
            <p:spPr>
              <a:xfrm>
                <a:off x="9472685" y="2214815"/>
                <a:ext cx="346709" cy="278129"/>
              </a:xfrm>
              <a:custGeom>
                <a:avLst/>
                <a:gdLst>
                  <a:gd name="connsiteX0" fmla="*/ 346710 w 346709"/>
                  <a:gd name="connsiteY0" fmla="*/ 278130 h 278129"/>
                  <a:gd name="connsiteX1" fmla="*/ 60008 w 346709"/>
                  <a:gd name="connsiteY1" fmla="*/ 118110 h 278129"/>
                  <a:gd name="connsiteX2" fmla="*/ 0 w 346709"/>
                  <a:gd name="connsiteY2" fmla="*/ 0 h 278129"/>
                  <a:gd name="connsiteX3" fmla="*/ 286702 w 346709"/>
                  <a:gd name="connsiteY3" fmla="*/ 160020 h 2781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46709" h="278129">
                    <a:moveTo>
                      <a:pt x="346710" y="278130"/>
                    </a:moveTo>
                    <a:lnTo>
                      <a:pt x="60008" y="118110"/>
                    </a:lnTo>
                    <a:lnTo>
                      <a:pt x="0" y="0"/>
                    </a:lnTo>
                    <a:lnTo>
                      <a:pt x="286702" y="160020"/>
                    </a:lnTo>
                    <a:close/>
                  </a:path>
                </a:pathLst>
              </a:custGeom>
              <a:solidFill>
                <a:srgbClr val="BAD75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436" name="Graphic 1">
              <a:extLst>
                <a:ext uri="{FF2B5EF4-FFF2-40B4-BE49-F238E27FC236}">
                  <a16:creationId xmlns:a16="http://schemas.microsoft.com/office/drawing/2014/main" id="{EC636694-00F5-4BBC-99EE-1CED843FEE6C}"/>
                </a:ext>
              </a:extLst>
            </p:cNvPr>
            <p:cNvGrpSpPr/>
            <p:nvPr/>
          </p:nvGrpSpPr>
          <p:grpSpPr>
            <a:xfrm>
              <a:off x="8064890" y="1894775"/>
              <a:ext cx="396239" cy="556260"/>
              <a:chOff x="8064890" y="1894775"/>
              <a:chExt cx="396239" cy="556260"/>
            </a:xfrm>
            <a:solidFill>
              <a:schemeClr val="accent1"/>
            </a:solidFill>
          </p:grpSpPr>
          <p:sp>
            <p:nvSpPr>
              <p:cNvPr id="437" name="Freeform: Shape 436">
                <a:extLst>
                  <a:ext uri="{FF2B5EF4-FFF2-40B4-BE49-F238E27FC236}">
                    <a16:creationId xmlns:a16="http://schemas.microsoft.com/office/drawing/2014/main" id="{AA058905-F71C-45CD-95C0-6D15FAA96A17}"/>
                  </a:ext>
                </a:extLst>
              </p:cNvPr>
              <p:cNvSpPr/>
              <p:nvPr/>
            </p:nvSpPr>
            <p:spPr>
              <a:xfrm>
                <a:off x="8064890" y="2106231"/>
                <a:ext cx="396239" cy="344804"/>
              </a:xfrm>
              <a:custGeom>
                <a:avLst/>
                <a:gdLst>
                  <a:gd name="connsiteX0" fmla="*/ 396240 w 396239"/>
                  <a:gd name="connsiteY0" fmla="*/ 227647 h 344804"/>
                  <a:gd name="connsiteX1" fmla="*/ 198120 w 396239"/>
                  <a:gd name="connsiteY1" fmla="*/ 344805 h 344804"/>
                  <a:gd name="connsiteX2" fmla="*/ 0 w 396239"/>
                  <a:gd name="connsiteY2" fmla="*/ 227647 h 344804"/>
                  <a:gd name="connsiteX3" fmla="*/ 0 w 396239"/>
                  <a:gd name="connsiteY3" fmla="*/ 952 h 344804"/>
                  <a:gd name="connsiteX4" fmla="*/ 0 w 396239"/>
                  <a:gd name="connsiteY4" fmla="*/ 952 h 344804"/>
                  <a:gd name="connsiteX5" fmla="*/ 27623 w 396239"/>
                  <a:gd name="connsiteY5" fmla="*/ 53340 h 344804"/>
                  <a:gd name="connsiteX6" fmla="*/ 27623 w 396239"/>
                  <a:gd name="connsiteY6" fmla="*/ 53340 h 344804"/>
                  <a:gd name="connsiteX7" fmla="*/ 29528 w 396239"/>
                  <a:gd name="connsiteY7" fmla="*/ 55245 h 344804"/>
                  <a:gd name="connsiteX8" fmla="*/ 29528 w 396239"/>
                  <a:gd name="connsiteY8" fmla="*/ 55245 h 344804"/>
                  <a:gd name="connsiteX9" fmla="*/ 31433 w 396239"/>
                  <a:gd name="connsiteY9" fmla="*/ 57150 h 344804"/>
                  <a:gd name="connsiteX10" fmla="*/ 31433 w 396239"/>
                  <a:gd name="connsiteY10" fmla="*/ 57150 h 344804"/>
                  <a:gd name="connsiteX11" fmla="*/ 33338 w 396239"/>
                  <a:gd name="connsiteY11" fmla="*/ 59055 h 344804"/>
                  <a:gd name="connsiteX12" fmla="*/ 33338 w 396239"/>
                  <a:gd name="connsiteY12" fmla="*/ 59055 h 344804"/>
                  <a:gd name="connsiteX13" fmla="*/ 35243 w 396239"/>
                  <a:gd name="connsiteY13" fmla="*/ 60960 h 344804"/>
                  <a:gd name="connsiteX14" fmla="*/ 35243 w 396239"/>
                  <a:gd name="connsiteY14" fmla="*/ 60960 h 344804"/>
                  <a:gd name="connsiteX15" fmla="*/ 37148 w 396239"/>
                  <a:gd name="connsiteY15" fmla="*/ 62865 h 344804"/>
                  <a:gd name="connsiteX16" fmla="*/ 38100 w 396239"/>
                  <a:gd name="connsiteY16" fmla="*/ 62865 h 344804"/>
                  <a:gd name="connsiteX17" fmla="*/ 40005 w 396239"/>
                  <a:gd name="connsiteY17" fmla="*/ 64770 h 344804"/>
                  <a:gd name="connsiteX18" fmla="*/ 40958 w 396239"/>
                  <a:gd name="connsiteY18" fmla="*/ 64770 h 344804"/>
                  <a:gd name="connsiteX19" fmla="*/ 43815 w 396239"/>
                  <a:gd name="connsiteY19" fmla="*/ 66675 h 344804"/>
                  <a:gd name="connsiteX20" fmla="*/ 44768 w 396239"/>
                  <a:gd name="connsiteY20" fmla="*/ 66675 h 344804"/>
                  <a:gd name="connsiteX21" fmla="*/ 47625 w 396239"/>
                  <a:gd name="connsiteY21" fmla="*/ 68580 h 344804"/>
                  <a:gd name="connsiteX22" fmla="*/ 47625 w 396239"/>
                  <a:gd name="connsiteY22" fmla="*/ 68580 h 344804"/>
                  <a:gd name="connsiteX23" fmla="*/ 50483 w 396239"/>
                  <a:gd name="connsiteY23" fmla="*/ 70485 h 344804"/>
                  <a:gd name="connsiteX24" fmla="*/ 51435 w 396239"/>
                  <a:gd name="connsiteY24" fmla="*/ 70485 h 344804"/>
                  <a:gd name="connsiteX25" fmla="*/ 54293 w 396239"/>
                  <a:gd name="connsiteY25" fmla="*/ 72390 h 344804"/>
                  <a:gd name="connsiteX26" fmla="*/ 55245 w 396239"/>
                  <a:gd name="connsiteY26" fmla="*/ 73342 h 344804"/>
                  <a:gd name="connsiteX27" fmla="*/ 58103 w 396239"/>
                  <a:gd name="connsiteY27" fmla="*/ 75247 h 344804"/>
                  <a:gd name="connsiteX28" fmla="*/ 59055 w 396239"/>
                  <a:gd name="connsiteY28" fmla="*/ 75247 h 344804"/>
                  <a:gd name="connsiteX29" fmla="*/ 61913 w 396239"/>
                  <a:gd name="connsiteY29" fmla="*/ 77152 h 344804"/>
                  <a:gd name="connsiteX30" fmla="*/ 62865 w 396239"/>
                  <a:gd name="connsiteY30" fmla="*/ 77152 h 344804"/>
                  <a:gd name="connsiteX31" fmla="*/ 65723 w 396239"/>
                  <a:gd name="connsiteY31" fmla="*/ 79057 h 344804"/>
                  <a:gd name="connsiteX32" fmla="*/ 66675 w 396239"/>
                  <a:gd name="connsiteY32" fmla="*/ 79057 h 344804"/>
                  <a:gd name="connsiteX33" fmla="*/ 69533 w 396239"/>
                  <a:gd name="connsiteY33" fmla="*/ 80963 h 344804"/>
                  <a:gd name="connsiteX34" fmla="*/ 70485 w 396239"/>
                  <a:gd name="connsiteY34" fmla="*/ 80963 h 344804"/>
                  <a:gd name="connsiteX35" fmla="*/ 73343 w 396239"/>
                  <a:gd name="connsiteY35" fmla="*/ 81915 h 344804"/>
                  <a:gd name="connsiteX36" fmla="*/ 73343 w 396239"/>
                  <a:gd name="connsiteY36" fmla="*/ 81915 h 344804"/>
                  <a:gd name="connsiteX37" fmla="*/ 80010 w 396239"/>
                  <a:gd name="connsiteY37" fmla="*/ 84772 h 344804"/>
                  <a:gd name="connsiteX38" fmla="*/ 83820 w 396239"/>
                  <a:gd name="connsiteY38" fmla="*/ 86677 h 344804"/>
                  <a:gd name="connsiteX39" fmla="*/ 83820 w 396239"/>
                  <a:gd name="connsiteY39" fmla="*/ 86677 h 344804"/>
                  <a:gd name="connsiteX40" fmla="*/ 87630 w 396239"/>
                  <a:gd name="connsiteY40" fmla="*/ 88582 h 344804"/>
                  <a:gd name="connsiteX41" fmla="*/ 90488 w 396239"/>
                  <a:gd name="connsiteY41" fmla="*/ 89535 h 344804"/>
                  <a:gd name="connsiteX42" fmla="*/ 91440 w 396239"/>
                  <a:gd name="connsiteY42" fmla="*/ 89535 h 344804"/>
                  <a:gd name="connsiteX43" fmla="*/ 94298 w 396239"/>
                  <a:gd name="connsiteY43" fmla="*/ 90488 h 344804"/>
                  <a:gd name="connsiteX44" fmla="*/ 95250 w 396239"/>
                  <a:gd name="connsiteY44" fmla="*/ 91440 h 344804"/>
                  <a:gd name="connsiteX45" fmla="*/ 98108 w 396239"/>
                  <a:gd name="connsiteY45" fmla="*/ 92392 h 344804"/>
                  <a:gd name="connsiteX46" fmla="*/ 100013 w 396239"/>
                  <a:gd name="connsiteY46" fmla="*/ 93345 h 344804"/>
                  <a:gd name="connsiteX47" fmla="*/ 101918 w 396239"/>
                  <a:gd name="connsiteY47" fmla="*/ 94297 h 344804"/>
                  <a:gd name="connsiteX48" fmla="*/ 103823 w 396239"/>
                  <a:gd name="connsiteY48" fmla="*/ 95250 h 344804"/>
                  <a:gd name="connsiteX49" fmla="*/ 105728 w 396239"/>
                  <a:gd name="connsiteY49" fmla="*/ 96202 h 344804"/>
                  <a:gd name="connsiteX50" fmla="*/ 107633 w 396239"/>
                  <a:gd name="connsiteY50" fmla="*/ 97155 h 344804"/>
                  <a:gd name="connsiteX51" fmla="*/ 109538 w 396239"/>
                  <a:gd name="connsiteY51" fmla="*/ 98107 h 344804"/>
                  <a:gd name="connsiteX52" fmla="*/ 111443 w 396239"/>
                  <a:gd name="connsiteY52" fmla="*/ 99060 h 344804"/>
                  <a:gd name="connsiteX53" fmla="*/ 113348 w 396239"/>
                  <a:gd name="connsiteY53" fmla="*/ 100013 h 344804"/>
                  <a:gd name="connsiteX54" fmla="*/ 115253 w 396239"/>
                  <a:gd name="connsiteY54" fmla="*/ 100965 h 344804"/>
                  <a:gd name="connsiteX55" fmla="*/ 117158 w 396239"/>
                  <a:gd name="connsiteY55" fmla="*/ 101917 h 344804"/>
                  <a:gd name="connsiteX56" fmla="*/ 120015 w 396239"/>
                  <a:gd name="connsiteY56" fmla="*/ 102870 h 344804"/>
                  <a:gd name="connsiteX57" fmla="*/ 121920 w 396239"/>
                  <a:gd name="connsiteY57" fmla="*/ 102870 h 344804"/>
                  <a:gd name="connsiteX58" fmla="*/ 123825 w 396239"/>
                  <a:gd name="connsiteY58" fmla="*/ 103822 h 344804"/>
                  <a:gd name="connsiteX59" fmla="*/ 125730 w 396239"/>
                  <a:gd name="connsiteY59" fmla="*/ 104775 h 344804"/>
                  <a:gd name="connsiteX60" fmla="*/ 127635 w 396239"/>
                  <a:gd name="connsiteY60" fmla="*/ 105727 h 344804"/>
                  <a:gd name="connsiteX61" fmla="*/ 129540 w 396239"/>
                  <a:gd name="connsiteY61" fmla="*/ 105727 h 344804"/>
                  <a:gd name="connsiteX62" fmla="*/ 132398 w 396239"/>
                  <a:gd name="connsiteY62" fmla="*/ 106680 h 344804"/>
                  <a:gd name="connsiteX63" fmla="*/ 134303 w 396239"/>
                  <a:gd name="connsiteY63" fmla="*/ 106680 h 344804"/>
                  <a:gd name="connsiteX64" fmla="*/ 137160 w 396239"/>
                  <a:gd name="connsiteY64" fmla="*/ 107632 h 344804"/>
                  <a:gd name="connsiteX65" fmla="*/ 139065 w 396239"/>
                  <a:gd name="connsiteY65" fmla="*/ 107632 h 344804"/>
                  <a:gd name="connsiteX66" fmla="*/ 141923 w 396239"/>
                  <a:gd name="connsiteY66" fmla="*/ 108585 h 344804"/>
                  <a:gd name="connsiteX67" fmla="*/ 143828 w 396239"/>
                  <a:gd name="connsiteY67" fmla="*/ 108585 h 344804"/>
                  <a:gd name="connsiteX68" fmla="*/ 146685 w 396239"/>
                  <a:gd name="connsiteY68" fmla="*/ 108585 h 344804"/>
                  <a:gd name="connsiteX69" fmla="*/ 148590 w 396239"/>
                  <a:gd name="connsiteY69" fmla="*/ 108585 h 344804"/>
                  <a:gd name="connsiteX70" fmla="*/ 151448 w 396239"/>
                  <a:gd name="connsiteY70" fmla="*/ 108585 h 344804"/>
                  <a:gd name="connsiteX71" fmla="*/ 153353 w 396239"/>
                  <a:gd name="connsiteY71" fmla="*/ 108585 h 344804"/>
                  <a:gd name="connsiteX72" fmla="*/ 156210 w 396239"/>
                  <a:gd name="connsiteY72" fmla="*/ 108585 h 344804"/>
                  <a:gd name="connsiteX73" fmla="*/ 158115 w 396239"/>
                  <a:gd name="connsiteY73" fmla="*/ 108585 h 344804"/>
                  <a:gd name="connsiteX74" fmla="*/ 160973 w 396239"/>
                  <a:gd name="connsiteY74" fmla="*/ 108585 h 344804"/>
                  <a:gd name="connsiteX75" fmla="*/ 162878 w 396239"/>
                  <a:gd name="connsiteY75" fmla="*/ 108585 h 344804"/>
                  <a:gd name="connsiteX76" fmla="*/ 165735 w 396239"/>
                  <a:gd name="connsiteY76" fmla="*/ 108585 h 344804"/>
                  <a:gd name="connsiteX77" fmla="*/ 167640 w 396239"/>
                  <a:gd name="connsiteY77" fmla="*/ 108585 h 344804"/>
                  <a:gd name="connsiteX78" fmla="*/ 171450 w 396239"/>
                  <a:gd name="connsiteY78" fmla="*/ 108585 h 344804"/>
                  <a:gd name="connsiteX79" fmla="*/ 172403 w 396239"/>
                  <a:gd name="connsiteY79" fmla="*/ 108585 h 344804"/>
                  <a:gd name="connsiteX80" fmla="*/ 176213 w 396239"/>
                  <a:gd name="connsiteY80" fmla="*/ 108585 h 344804"/>
                  <a:gd name="connsiteX81" fmla="*/ 177165 w 396239"/>
                  <a:gd name="connsiteY81" fmla="*/ 108585 h 344804"/>
                  <a:gd name="connsiteX82" fmla="*/ 180975 w 396239"/>
                  <a:gd name="connsiteY82" fmla="*/ 108585 h 344804"/>
                  <a:gd name="connsiteX83" fmla="*/ 182880 w 396239"/>
                  <a:gd name="connsiteY83" fmla="*/ 108585 h 344804"/>
                  <a:gd name="connsiteX84" fmla="*/ 186690 w 396239"/>
                  <a:gd name="connsiteY84" fmla="*/ 108585 h 344804"/>
                  <a:gd name="connsiteX85" fmla="*/ 187643 w 396239"/>
                  <a:gd name="connsiteY85" fmla="*/ 108585 h 344804"/>
                  <a:gd name="connsiteX86" fmla="*/ 192405 w 396239"/>
                  <a:gd name="connsiteY86" fmla="*/ 108585 h 344804"/>
                  <a:gd name="connsiteX87" fmla="*/ 193358 w 396239"/>
                  <a:gd name="connsiteY87" fmla="*/ 108585 h 344804"/>
                  <a:gd name="connsiteX88" fmla="*/ 198120 w 396239"/>
                  <a:gd name="connsiteY88" fmla="*/ 108585 h 344804"/>
                  <a:gd name="connsiteX89" fmla="*/ 202883 w 396239"/>
                  <a:gd name="connsiteY89" fmla="*/ 108585 h 344804"/>
                  <a:gd name="connsiteX90" fmla="*/ 203835 w 396239"/>
                  <a:gd name="connsiteY90" fmla="*/ 108585 h 344804"/>
                  <a:gd name="connsiteX91" fmla="*/ 208598 w 396239"/>
                  <a:gd name="connsiteY91" fmla="*/ 108585 h 344804"/>
                  <a:gd name="connsiteX92" fmla="*/ 210503 w 396239"/>
                  <a:gd name="connsiteY92" fmla="*/ 108585 h 344804"/>
                  <a:gd name="connsiteX93" fmla="*/ 213360 w 396239"/>
                  <a:gd name="connsiteY93" fmla="*/ 108585 h 344804"/>
                  <a:gd name="connsiteX94" fmla="*/ 215265 w 396239"/>
                  <a:gd name="connsiteY94" fmla="*/ 108585 h 344804"/>
                  <a:gd name="connsiteX95" fmla="*/ 218123 w 396239"/>
                  <a:gd name="connsiteY95" fmla="*/ 108585 h 344804"/>
                  <a:gd name="connsiteX96" fmla="*/ 220980 w 396239"/>
                  <a:gd name="connsiteY96" fmla="*/ 108585 h 344804"/>
                  <a:gd name="connsiteX97" fmla="*/ 222885 w 396239"/>
                  <a:gd name="connsiteY97" fmla="*/ 108585 h 344804"/>
                  <a:gd name="connsiteX98" fmla="*/ 396240 w 396239"/>
                  <a:gd name="connsiteY98" fmla="*/ 0 h 344804"/>
                  <a:gd name="connsiteX99" fmla="*/ 396240 w 396239"/>
                  <a:gd name="connsiteY99" fmla="*/ 227647 h 344804"/>
                  <a:gd name="connsiteX100" fmla="*/ 396240 w 396239"/>
                  <a:gd name="connsiteY100" fmla="*/ 227647 h 344804"/>
                  <a:gd name="connsiteX101" fmla="*/ 73343 w 396239"/>
                  <a:gd name="connsiteY101" fmla="*/ 83820 h 344804"/>
                  <a:gd name="connsiteX102" fmla="*/ 80010 w 396239"/>
                  <a:gd name="connsiteY102" fmla="*/ 86677 h 344804"/>
                  <a:gd name="connsiteX103" fmla="*/ 73343 w 396239"/>
                  <a:gd name="connsiteY103" fmla="*/ 83820 h 344804"/>
                  <a:gd name="connsiteX104" fmla="*/ 73343 w 396239"/>
                  <a:gd name="connsiteY104" fmla="*/ 83820 h 344804"/>
                  <a:gd name="connsiteX105" fmla="*/ 87630 w 396239"/>
                  <a:gd name="connsiteY105" fmla="*/ 89535 h 344804"/>
                  <a:gd name="connsiteX106" fmla="*/ 90488 w 396239"/>
                  <a:gd name="connsiteY106" fmla="*/ 90488 h 344804"/>
                  <a:gd name="connsiteX107" fmla="*/ 87630 w 396239"/>
                  <a:gd name="connsiteY107" fmla="*/ 89535 h 3448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</a:cxnLst>
                <a:rect l="l" t="t" r="r" b="b"/>
                <a:pathLst>
                  <a:path w="396239" h="344804">
                    <a:moveTo>
                      <a:pt x="396240" y="227647"/>
                    </a:moveTo>
                    <a:cubicBezTo>
                      <a:pt x="396240" y="292417"/>
                      <a:pt x="307658" y="344805"/>
                      <a:pt x="198120" y="344805"/>
                    </a:cubicBezTo>
                    <a:cubicBezTo>
                      <a:pt x="88583" y="344805"/>
                      <a:pt x="0" y="292417"/>
                      <a:pt x="0" y="227647"/>
                    </a:cubicBezTo>
                    <a:lnTo>
                      <a:pt x="0" y="952"/>
                    </a:lnTo>
                    <a:lnTo>
                      <a:pt x="0" y="952"/>
                    </a:lnTo>
                    <a:cubicBezTo>
                      <a:pt x="1905" y="20002"/>
                      <a:pt x="11430" y="38100"/>
                      <a:pt x="27623" y="53340"/>
                    </a:cubicBezTo>
                    <a:lnTo>
                      <a:pt x="27623" y="53340"/>
                    </a:lnTo>
                    <a:cubicBezTo>
                      <a:pt x="28575" y="54292"/>
                      <a:pt x="29528" y="55245"/>
                      <a:pt x="29528" y="55245"/>
                    </a:cubicBezTo>
                    <a:lnTo>
                      <a:pt x="29528" y="55245"/>
                    </a:lnTo>
                    <a:cubicBezTo>
                      <a:pt x="30480" y="56197"/>
                      <a:pt x="31433" y="56197"/>
                      <a:pt x="31433" y="57150"/>
                    </a:cubicBezTo>
                    <a:lnTo>
                      <a:pt x="31433" y="57150"/>
                    </a:lnTo>
                    <a:cubicBezTo>
                      <a:pt x="32385" y="58102"/>
                      <a:pt x="33338" y="58102"/>
                      <a:pt x="33338" y="59055"/>
                    </a:cubicBezTo>
                    <a:lnTo>
                      <a:pt x="33338" y="59055"/>
                    </a:lnTo>
                    <a:cubicBezTo>
                      <a:pt x="34290" y="60007"/>
                      <a:pt x="35243" y="60007"/>
                      <a:pt x="35243" y="60960"/>
                    </a:cubicBezTo>
                    <a:lnTo>
                      <a:pt x="35243" y="60960"/>
                    </a:lnTo>
                    <a:cubicBezTo>
                      <a:pt x="36195" y="61913"/>
                      <a:pt x="37148" y="61913"/>
                      <a:pt x="37148" y="62865"/>
                    </a:cubicBezTo>
                    <a:lnTo>
                      <a:pt x="38100" y="62865"/>
                    </a:lnTo>
                    <a:cubicBezTo>
                      <a:pt x="39053" y="63817"/>
                      <a:pt x="40005" y="63817"/>
                      <a:pt x="40005" y="64770"/>
                    </a:cubicBezTo>
                    <a:lnTo>
                      <a:pt x="40958" y="64770"/>
                    </a:lnTo>
                    <a:cubicBezTo>
                      <a:pt x="41910" y="65722"/>
                      <a:pt x="42863" y="65722"/>
                      <a:pt x="43815" y="66675"/>
                    </a:cubicBezTo>
                    <a:lnTo>
                      <a:pt x="44768" y="66675"/>
                    </a:lnTo>
                    <a:cubicBezTo>
                      <a:pt x="45720" y="67627"/>
                      <a:pt x="46673" y="67627"/>
                      <a:pt x="47625" y="68580"/>
                    </a:cubicBezTo>
                    <a:lnTo>
                      <a:pt x="47625" y="68580"/>
                    </a:lnTo>
                    <a:cubicBezTo>
                      <a:pt x="48578" y="69532"/>
                      <a:pt x="49530" y="69532"/>
                      <a:pt x="50483" y="70485"/>
                    </a:cubicBezTo>
                    <a:lnTo>
                      <a:pt x="51435" y="70485"/>
                    </a:lnTo>
                    <a:cubicBezTo>
                      <a:pt x="52388" y="71438"/>
                      <a:pt x="53340" y="71438"/>
                      <a:pt x="54293" y="72390"/>
                    </a:cubicBezTo>
                    <a:lnTo>
                      <a:pt x="55245" y="73342"/>
                    </a:lnTo>
                    <a:cubicBezTo>
                      <a:pt x="56198" y="74295"/>
                      <a:pt x="57150" y="74295"/>
                      <a:pt x="58103" y="75247"/>
                    </a:cubicBezTo>
                    <a:lnTo>
                      <a:pt x="59055" y="75247"/>
                    </a:lnTo>
                    <a:cubicBezTo>
                      <a:pt x="60008" y="76200"/>
                      <a:pt x="60960" y="76200"/>
                      <a:pt x="61913" y="77152"/>
                    </a:cubicBezTo>
                    <a:lnTo>
                      <a:pt x="62865" y="77152"/>
                    </a:lnTo>
                    <a:cubicBezTo>
                      <a:pt x="63818" y="78105"/>
                      <a:pt x="64770" y="78105"/>
                      <a:pt x="65723" y="79057"/>
                    </a:cubicBezTo>
                    <a:lnTo>
                      <a:pt x="66675" y="79057"/>
                    </a:lnTo>
                    <a:cubicBezTo>
                      <a:pt x="67628" y="80010"/>
                      <a:pt x="68580" y="80010"/>
                      <a:pt x="69533" y="80963"/>
                    </a:cubicBezTo>
                    <a:lnTo>
                      <a:pt x="70485" y="80963"/>
                    </a:lnTo>
                    <a:cubicBezTo>
                      <a:pt x="71438" y="80963"/>
                      <a:pt x="72390" y="81915"/>
                      <a:pt x="73343" y="81915"/>
                    </a:cubicBezTo>
                    <a:lnTo>
                      <a:pt x="73343" y="81915"/>
                    </a:lnTo>
                    <a:cubicBezTo>
                      <a:pt x="75248" y="82867"/>
                      <a:pt x="78105" y="83820"/>
                      <a:pt x="80010" y="84772"/>
                    </a:cubicBezTo>
                    <a:cubicBezTo>
                      <a:pt x="80963" y="85725"/>
                      <a:pt x="82868" y="85725"/>
                      <a:pt x="83820" y="86677"/>
                    </a:cubicBezTo>
                    <a:lnTo>
                      <a:pt x="83820" y="86677"/>
                    </a:lnTo>
                    <a:cubicBezTo>
                      <a:pt x="84773" y="87630"/>
                      <a:pt x="86678" y="87630"/>
                      <a:pt x="87630" y="88582"/>
                    </a:cubicBezTo>
                    <a:cubicBezTo>
                      <a:pt x="88583" y="88582"/>
                      <a:pt x="89535" y="89535"/>
                      <a:pt x="90488" y="89535"/>
                    </a:cubicBezTo>
                    <a:lnTo>
                      <a:pt x="91440" y="89535"/>
                    </a:lnTo>
                    <a:cubicBezTo>
                      <a:pt x="92393" y="89535"/>
                      <a:pt x="93345" y="90488"/>
                      <a:pt x="94298" y="90488"/>
                    </a:cubicBezTo>
                    <a:lnTo>
                      <a:pt x="95250" y="91440"/>
                    </a:lnTo>
                    <a:cubicBezTo>
                      <a:pt x="96203" y="91440"/>
                      <a:pt x="97155" y="92392"/>
                      <a:pt x="98108" y="92392"/>
                    </a:cubicBezTo>
                    <a:lnTo>
                      <a:pt x="100013" y="93345"/>
                    </a:lnTo>
                    <a:cubicBezTo>
                      <a:pt x="100965" y="93345"/>
                      <a:pt x="101918" y="94297"/>
                      <a:pt x="101918" y="94297"/>
                    </a:cubicBezTo>
                    <a:lnTo>
                      <a:pt x="103823" y="95250"/>
                    </a:lnTo>
                    <a:lnTo>
                      <a:pt x="105728" y="96202"/>
                    </a:lnTo>
                    <a:lnTo>
                      <a:pt x="107633" y="97155"/>
                    </a:lnTo>
                    <a:lnTo>
                      <a:pt x="109538" y="98107"/>
                    </a:lnTo>
                    <a:lnTo>
                      <a:pt x="111443" y="99060"/>
                    </a:lnTo>
                    <a:lnTo>
                      <a:pt x="113348" y="100013"/>
                    </a:lnTo>
                    <a:lnTo>
                      <a:pt x="115253" y="100965"/>
                    </a:lnTo>
                    <a:lnTo>
                      <a:pt x="117158" y="101917"/>
                    </a:lnTo>
                    <a:lnTo>
                      <a:pt x="120015" y="102870"/>
                    </a:lnTo>
                    <a:lnTo>
                      <a:pt x="121920" y="102870"/>
                    </a:lnTo>
                    <a:lnTo>
                      <a:pt x="123825" y="103822"/>
                    </a:lnTo>
                    <a:lnTo>
                      <a:pt x="125730" y="104775"/>
                    </a:lnTo>
                    <a:lnTo>
                      <a:pt x="127635" y="105727"/>
                    </a:lnTo>
                    <a:lnTo>
                      <a:pt x="129540" y="105727"/>
                    </a:lnTo>
                    <a:lnTo>
                      <a:pt x="132398" y="106680"/>
                    </a:lnTo>
                    <a:lnTo>
                      <a:pt x="134303" y="106680"/>
                    </a:lnTo>
                    <a:lnTo>
                      <a:pt x="137160" y="107632"/>
                    </a:lnTo>
                    <a:lnTo>
                      <a:pt x="139065" y="107632"/>
                    </a:lnTo>
                    <a:lnTo>
                      <a:pt x="141923" y="108585"/>
                    </a:lnTo>
                    <a:lnTo>
                      <a:pt x="143828" y="108585"/>
                    </a:lnTo>
                    <a:lnTo>
                      <a:pt x="146685" y="108585"/>
                    </a:lnTo>
                    <a:lnTo>
                      <a:pt x="148590" y="108585"/>
                    </a:lnTo>
                    <a:lnTo>
                      <a:pt x="151448" y="108585"/>
                    </a:lnTo>
                    <a:lnTo>
                      <a:pt x="153353" y="108585"/>
                    </a:lnTo>
                    <a:cubicBezTo>
                      <a:pt x="154305" y="108585"/>
                      <a:pt x="155258" y="108585"/>
                      <a:pt x="156210" y="108585"/>
                    </a:cubicBezTo>
                    <a:lnTo>
                      <a:pt x="158115" y="108585"/>
                    </a:lnTo>
                    <a:cubicBezTo>
                      <a:pt x="159068" y="108585"/>
                      <a:pt x="160020" y="108585"/>
                      <a:pt x="160973" y="108585"/>
                    </a:cubicBezTo>
                    <a:lnTo>
                      <a:pt x="162878" y="108585"/>
                    </a:lnTo>
                    <a:lnTo>
                      <a:pt x="165735" y="108585"/>
                    </a:lnTo>
                    <a:lnTo>
                      <a:pt x="167640" y="108585"/>
                    </a:lnTo>
                    <a:cubicBezTo>
                      <a:pt x="168593" y="108585"/>
                      <a:pt x="169545" y="108585"/>
                      <a:pt x="171450" y="108585"/>
                    </a:cubicBezTo>
                    <a:lnTo>
                      <a:pt x="172403" y="108585"/>
                    </a:lnTo>
                    <a:cubicBezTo>
                      <a:pt x="173355" y="108585"/>
                      <a:pt x="175260" y="108585"/>
                      <a:pt x="176213" y="108585"/>
                    </a:cubicBezTo>
                    <a:lnTo>
                      <a:pt x="177165" y="108585"/>
                    </a:lnTo>
                    <a:cubicBezTo>
                      <a:pt x="178118" y="108585"/>
                      <a:pt x="180023" y="108585"/>
                      <a:pt x="180975" y="108585"/>
                    </a:cubicBezTo>
                    <a:lnTo>
                      <a:pt x="182880" y="108585"/>
                    </a:lnTo>
                    <a:cubicBezTo>
                      <a:pt x="183833" y="108585"/>
                      <a:pt x="185738" y="108585"/>
                      <a:pt x="186690" y="108585"/>
                    </a:cubicBezTo>
                    <a:lnTo>
                      <a:pt x="187643" y="108585"/>
                    </a:lnTo>
                    <a:cubicBezTo>
                      <a:pt x="189548" y="108585"/>
                      <a:pt x="190500" y="108585"/>
                      <a:pt x="192405" y="108585"/>
                    </a:cubicBezTo>
                    <a:lnTo>
                      <a:pt x="193358" y="108585"/>
                    </a:lnTo>
                    <a:cubicBezTo>
                      <a:pt x="195263" y="108585"/>
                      <a:pt x="197168" y="108585"/>
                      <a:pt x="198120" y="108585"/>
                    </a:cubicBezTo>
                    <a:cubicBezTo>
                      <a:pt x="200025" y="108585"/>
                      <a:pt x="201930" y="108585"/>
                      <a:pt x="202883" y="108585"/>
                    </a:cubicBezTo>
                    <a:lnTo>
                      <a:pt x="203835" y="108585"/>
                    </a:lnTo>
                    <a:cubicBezTo>
                      <a:pt x="205740" y="108585"/>
                      <a:pt x="206693" y="108585"/>
                      <a:pt x="208598" y="108585"/>
                    </a:cubicBezTo>
                    <a:lnTo>
                      <a:pt x="210503" y="108585"/>
                    </a:lnTo>
                    <a:cubicBezTo>
                      <a:pt x="211455" y="108585"/>
                      <a:pt x="212408" y="108585"/>
                      <a:pt x="213360" y="108585"/>
                    </a:cubicBezTo>
                    <a:lnTo>
                      <a:pt x="215265" y="108585"/>
                    </a:lnTo>
                    <a:lnTo>
                      <a:pt x="218123" y="108585"/>
                    </a:lnTo>
                    <a:cubicBezTo>
                      <a:pt x="219075" y="108585"/>
                      <a:pt x="220028" y="108585"/>
                      <a:pt x="220980" y="108585"/>
                    </a:cubicBezTo>
                    <a:lnTo>
                      <a:pt x="222885" y="108585"/>
                    </a:lnTo>
                    <a:cubicBezTo>
                      <a:pt x="317183" y="101917"/>
                      <a:pt x="390525" y="56197"/>
                      <a:pt x="396240" y="0"/>
                    </a:cubicBezTo>
                    <a:lnTo>
                      <a:pt x="396240" y="227647"/>
                    </a:lnTo>
                    <a:lnTo>
                      <a:pt x="396240" y="227647"/>
                    </a:lnTo>
                    <a:close/>
                    <a:moveTo>
                      <a:pt x="73343" y="83820"/>
                    </a:moveTo>
                    <a:cubicBezTo>
                      <a:pt x="75248" y="84772"/>
                      <a:pt x="78105" y="85725"/>
                      <a:pt x="80010" y="86677"/>
                    </a:cubicBezTo>
                    <a:lnTo>
                      <a:pt x="73343" y="83820"/>
                    </a:lnTo>
                    <a:lnTo>
                      <a:pt x="73343" y="83820"/>
                    </a:lnTo>
                    <a:close/>
                    <a:moveTo>
                      <a:pt x="87630" y="89535"/>
                    </a:moveTo>
                    <a:cubicBezTo>
                      <a:pt x="88583" y="89535"/>
                      <a:pt x="89535" y="90488"/>
                      <a:pt x="90488" y="90488"/>
                    </a:cubicBezTo>
                    <a:lnTo>
                      <a:pt x="87630" y="89535"/>
                    </a:lnTo>
                    <a:close/>
                  </a:path>
                </a:pathLst>
              </a:custGeom>
              <a:solidFill>
                <a:srgbClr val="AE81B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38" name="Freeform: Shape 437">
                <a:extLst>
                  <a:ext uri="{FF2B5EF4-FFF2-40B4-BE49-F238E27FC236}">
                    <a16:creationId xmlns:a16="http://schemas.microsoft.com/office/drawing/2014/main" id="{3EC3E135-7F1B-4BF3-BF5E-D4389F11F5E3}"/>
                  </a:ext>
                </a:extLst>
              </p:cNvPr>
              <p:cNvSpPr/>
              <p:nvPr/>
            </p:nvSpPr>
            <p:spPr>
              <a:xfrm>
                <a:off x="8096322" y="2199575"/>
                <a:ext cx="337185" cy="220027"/>
              </a:xfrm>
              <a:custGeom>
                <a:avLst/>
                <a:gdLst>
                  <a:gd name="connsiteX0" fmla="*/ 335280 w 337185"/>
                  <a:gd name="connsiteY0" fmla="*/ 0 h 220027"/>
                  <a:gd name="connsiteX1" fmla="*/ 318135 w 337185"/>
                  <a:gd name="connsiteY1" fmla="*/ 10477 h 220027"/>
                  <a:gd name="connsiteX2" fmla="*/ 167640 w 337185"/>
                  <a:gd name="connsiteY2" fmla="*/ 46673 h 220027"/>
                  <a:gd name="connsiteX3" fmla="*/ 17145 w 337185"/>
                  <a:gd name="connsiteY3" fmla="*/ 10477 h 220027"/>
                  <a:gd name="connsiteX4" fmla="*/ 0 w 337185"/>
                  <a:gd name="connsiteY4" fmla="*/ 0 h 220027"/>
                  <a:gd name="connsiteX5" fmla="*/ 0 w 337185"/>
                  <a:gd name="connsiteY5" fmla="*/ 133350 h 220027"/>
                  <a:gd name="connsiteX6" fmla="*/ 953 w 337185"/>
                  <a:gd name="connsiteY6" fmla="*/ 140018 h 220027"/>
                  <a:gd name="connsiteX7" fmla="*/ 49530 w 337185"/>
                  <a:gd name="connsiteY7" fmla="*/ 193357 h 220027"/>
                  <a:gd name="connsiteX8" fmla="*/ 168593 w 337185"/>
                  <a:gd name="connsiteY8" fmla="*/ 220027 h 220027"/>
                  <a:gd name="connsiteX9" fmla="*/ 287655 w 337185"/>
                  <a:gd name="connsiteY9" fmla="*/ 193357 h 220027"/>
                  <a:gd name="connsiteX10" fmla="*/ 336233 w 337185"/>
                  <a:gd name="connsiteY10" fmla="*/ 140018 h 220027"/>
                  <a:gd name="connsiteX11" fmla="*/ 337185 w 337185"/>
                  <a:gd name="connsiteY11" fmla="*/ 133350 h 220027"/>
                  <a:gd name="connsiteX12" fmla="*/ 337185 w 337185"/>
                  <a:gd name="connsiteY12" fmla="*/ 0 h 2200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37185" h="220027">
                    <a:moveTo>
                      <a:pt x="335280" y="0"/>
                    </a:moveTo>
                    <a:cubicBezTo>
                      <a:pt x="329565" y="3810"/>
                      <a:pt x="323850" y="7620"/>
                      <a:pt x="318135" y="10477"/>
                    </a:cubicBezTo>
                    <a:cubicBezTo>
                      <a:pt x="273368" y="35243"/>
                      <a:pt x="218123" y="46673"/>
                      <a:pt x="167640" y="46673"/>
                    </a:cubicBezTo>
                    <a:cubicBezTo>
                      <a:pt x="116205" y="46673"/>
                      <a:pt x="61913" y="36195"/>
                      <a:pt x="17145" y="10477"/>
                    </a:cubicBezTo>
                    <a:cubicBezTo>
                      <a:pt x="11430" y="7620"/>
                      <a:pt x="5715" y="3810"/>
                      <a:pt x="0" y="0"/>
                    </a:cubicBezTo>
                    <a:lnTo>
                      <a:pt x="0" y="133350"/>
                    </a:lnTo>
                    <a:cubicBezTo>
                      <a:pt x="0" y="135255"/>
                      <a:pt x="0" y="138113"/>
                      <a:pt x="953" y="140018"/>
                    </a:cubicBezTo>
                    <a:cubicBezTo>
                      <a:pt x="4763" y="163830"/>
                      <a:pt x="29528" y="182880"/>
                      <a:pt x="49530" y="193357"/>
                    </a:cubicBezTo>
                    <a:cubicBezTo>
                      <a:pt x="84773" y="212407"/>
                      <a:pt x="128587" y="220027"/>
                      <a:pt x="168593" y="220027"/>
                    </a:cubicBezTo>
                    <a:cubicBezTo>
                      <a:pt x="208598" y="220027"/>
                      <a:pt x="252413" y="212407"/>
                      <a:pt x="287655" y="193357"/>
                    </a:cubicBezTo>
                    <a:cubicBezTo>
                      <a:pt x="307658" y="182880"/>
                      <a:pt x="332423" y="163830"/>
                      <a:pt x="336233" y="140018"/>
                    </a:cubicBezTo>
                    <a:cubicBezTo>
                      <a:pt x="336233" y="138113"/>
                      <a:pt x="337185" y="135255"/>
                      <a:pt x="337185" y="133350"/>
                    </a:cubicBezTo>
                    <a:lnTo>
                      <a:pt x="337185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39" name="Freeform: Shape 438">
                <a:extLst>
                  <a:ext uri="{FF2B5EF4-FFF2-40B4-BE49-F238E27FC236}">
                    <a16:creationId xmlns:a16="http://schemas.microsoft.com/office/drawing/2014/main" id="{0BD62CF9-A66B-4121-9A2B-384A507CAF71}"/>
                  </a:ext>
                </a:extLst>
              </p:cNvPr>
              <p:cNvSpPr/>
              <p:nvPr/>
            </p:nvSpPr>
            <p:spPr>
              <a:xfrm>
                <a:off x="8122040" y="2245296"/>
                <a:ext cx="281939" cy="50482"/>
              </a:xfrm>
              <a:custGeom>
                <a:avLst/>
                <a:gdLst>
                  <a:gd name="connsiteX0" fmla="*/ 281940 w 281939"/>
                  <a:gd name="connsiteY0" fmla="*/ 0 h 50482"/>
                  <a:gd name="connsiteX1" fmla="*/ 140970 w 281939"/>
                  <a:gd name="connsiteY1" fmla="*/ 27623 h 50482"/>
                  <a:gd name="connsiteX2" fmla="*/ 0 w 281939"/>
                  <a:gd name="connsiteY2" fmla="*/ 0 h 50482"/>
                  <a:gd name="connsiteX3" fmla="*/ 0 w 281939"/>
                  <a:gd name="connsiteY3" fmla="*/ 22860 h 50482"/>
                  <a:gd name="connsiteX4" fmla="*/ 140970 w 281939"/>
                  <a:gd name="connsiteY4" fmla="*/ 50482 h 50482"/>
                  <a:gd name="connsiteX5" fmla="*/ 281940 w 281939"/>
                  <a:gd name="connsiteY5" fmla="*/ 22860 h 50482"/>
                  <a:gd name="connsiteX6" fmla="*/ 281940 w 281939"/>
                  <a:gd name="connsiteY6" fmla="*/ 0 h 504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81939" h="50482">
                    <a:moveTo>
                      <a:pt x="281940" y="0"/>
                    </a:moveTo>
                    <a:cubicBezTo>
                      <a:pt x="238125" y="19050"/>
                      <a:pt x="188595" y="27623"/>
                      <a:pt x="140970" y="27623"/>
                    </a:cubicBezTo>
                    <a:cubicBezTo>
                      <a:pt x="93345" y="27623"/>
                      <a:pt x="43815" y="19050"/>
                      <a:pt x="0" y="0"/>
                    </a:cubicBezTo>
                    <a:lnTo>
                      <a:pt x="0" y="22860"/>
                    </a:lnTo>
                    <a:cubicBezTo>
                      <a:pt x="43815" y="41910"/>
                      <a:pt x="93345" y="50482"/>
                      <a:pt x="140970" y="50482"/>
                    </a:cubicBezTo>
                    <a:cubicBezTo>
                      <a:pt x="188595" y="50482"/>
                      <a:pt x="238125" y="41910"/>
                      <a:pt x="281940" y="22860"/>
                    </a:cubicBezTo>
                    <a:lnTo>
                      <a:pt x="281940" y="0"/>
                    </a:lnTo>
                    <a:close/>
                  </a:path>
                </a:pathLst>
              </a:custGeom>
              <a:solidFill>
                <a:srgbClr val="42424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40" name="Freeform: Shape 439">
                <a:extLst>
                  <a:ext uri="{FF2B5EF4-FFF2-40B4-BE49-F238E27FC236}">
                    <a16:creationId xmlns:a16="http://schemas.microsoft.com/office/drawing/2014/main" id="{73247277-4245-4A29-AEFB-BF611B42127B}"/>
                  </a:ext>
                </a:extLst>
              </p:cNvPr>
              <p:cNvSpPr/>
              <p:nvPr/>
            </p:nvSpPr>
            <p:spPr>
              <a:xfrm>
                <a:off x="8122040" y="2296731"/>
                <a:ext cx="281939" cy="50482"/>
              </a:xfrm>
              <a:custGeom>
                <a:avLst/>
                <a:gdLst>
                  <a:gd name="connsiteX0" fmla="*/ 281940 w 281939"/>
                  <a:gd name="connsiteY0" fmla="*/ 0 h 50482"/>
                  <a:gd name="connsiteX1" fmla="*/ 140970 w 281939"/>
                  <a:gd name="connsiteY1" fmla="*/ 27622 h 50482"/>
                  <a:gd name="connsiteX2" fmla="*/ 0 w 281939"/>
                  <a:gd name="connsiteY2" fmla="*/ 0 h 50482"/>
                  <a:gd name="connsiteX3" fmla="*/ 0 w 281939"/>
                  <a:gd name="connsiteY3" fmla="*/ 22860 h 50482"/>
                  <a:gd name="connsiteX4" fmla="*/ 140970 w 281939"/>
                  <a:gd name="connsiteY4" fmla="*/ 50482 h 50482"/>
                  <a:gd name="connsiteX5" fmla="*/ 281940 w 281939"/>
                  <a:gd name="connsiteY5" fmla="*/ 22860 h 50482"/>
                  <a:gd name="connsiteX6" fmla="*/ 281940 w 281939"/>
                  <a:gd name="connsiteY6" fmla="*/ 0 h 504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81939" h="50482">
                    <a:moveTo>
                      <a:pt x="281940" y="0"/>
                    </a:moveTo>
                    <a:cubicBezTo>
                      <a:pt x="238125" y="19050"/>
                      <a:pt x="188595" y="27622"/>
                      <a:pt x="140970" y="27622"/>
                    </a:cubicBezTo>
                    <a:cubicBezTo>
                      <a:pt x="93345" y="27622"/>
                      <a:pt x="43815" y="19050"/>
                      <a:pt x="0" y="0"/>
                    </a:cubicBezTo>
                    <a:lnTo>
                      <a:pt x="0" y="22860"/>
                    </a:lnTo>
                    <a:cubicBezTo>
                      <a:pt x="43815" y="41910"/>
                      <a:pt x="93345" y="50482"/>
                      <a:pt x="140970" y="50482"/>
                    </a:cubicBezTo>
                    <a:cubicBezTo>
                      <a:pt x="188595" y="50482"/>
                      <a:pt x="238125" y="41910"/>
                      <a:pt x="281940" y="22860"/>
                    </a:cubicBezTo>
                    <a:lnTo>
                      <a:pt x="281940" y="0"/>
                    </a:lnTo>
                    <a:close/>
                  </a:path>
                </a:pathLst>
              </a:custGeom>
              <a:solidFill>
                <a:srgbClr val="42424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41" name="Freeform: Shape 440">
                <a:extLst>
                  <a:ext uri="{FF2B5EF4-FFF2-40B4-BE49-F238E27FC236}">
                    <a16:creationId xmlns:a16="http://schemas.microsoft.com/office/drawing/2014/main" id="{11A95F33-3BA4-404B-BCFC-0DF8ACC9E156}"/>
                  </a:ext>
                </a:extLst>
              </p:cNvPr>
              <p:cNvSpPr/>
              <p:nvPr/>
            </p:nvSpPr>
            <p:spPr>
              <a:xfrm>
                <a:off x="8064890" y="2011933"/>
                <a:ext cx="396239" cy="203847"/>
              </a:xfrm>
              <a:custGeom>
                <a:avLst/>
                <a:gdLst>
                  <a:gd name="connsiteX0" fmla="*/ 396240 w 396239"/>
                  <a:gd name="connsiteY0" fmla="*/ 0 h 203847"/>
                  <a:gd name="connsiteX1" fmla="*/ 396240 w 396239"/>
                  <a:gd name="connsiteY1" fmla="*/ 86677 h 203847"/>
                  <a:gd name="connsiteX2" fmla="*/ 198120 w 396239"/>
                  <a:gd name="connsiteY2" fmla="*/ 203835 h 203847"/>
                  <a:gd name="connsiteX3" fmla="*/ 0 w 396239"/>
                  <a:gd name="connsiteY3" fmla="*/ 86677 h 203847"/>
                  <a:gd name="connsiteX4" fmla="*/ 0 w 396239"/>
                  <a:gd name="connsiteY4" fmla="*/ 0 h 203847"/>
                  <a:gd name="connsiteX5" fmla="*/ 198120 w 396239"/>
                  <a:gd name="connsiteY5" fmla="*/ 117157 h 203847"/>
                  <a:gd name="connsiteX6" fmla="*/ 396240 w 396239"/>
                  <a:gd name="connsiteY6" fmla="*/ 0 h 2038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96239" h="203847">
                    <a:moveTo>
                      <a:pt x="396240" y="0"/>
                    </a:moveTo>
                    <a:lnTo>
                      <a:pt x="396240" y="86677"/>
                    </a:lnTo>
                    <a:cubicBezTo>
                      <a:pt x="396240" y="151448"/>
                      <a:pt x="307658" y="203835"/>
                      <a:pt x="198120" y="203835"/>
                    </a:cubicBezTo>
                    <a:cubicBezTo>
                      <a:pt x="88583" y="204788"/>
                      <a:pt x="0" y="151448"/>
                      <a:pt x="0" y="86677"/>
                    </a:cubicBezTo>
                    <a:lnTo>
                      <a:pt x="0" y="0"/>
                    </a:lnTo>
                    <a:cubicBezTo>
                      <a:pt x="0" y="64770"/>
                      <a:pt x="88583" y="117157"/>
                      <a:pt x="198120" y="117157"/>
                    </a:cubicBezTo>
                    <a:cubicBezTo>
                      <a:pt x="307658" y="117157"/>
                      <a:pt x="396240" y="64770"/>
                      <a:pt x="396240" y="0"/>
                    </a:cubicBezTo>
                    <a:close/>
                  </a:path>
                </a:pathLst>
              </a:custGeom>
              <a:solidFill>
                <a:srgbClr val="42424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42" name="Freeform: Shape 441">
                <a:extLst>
                  <a:ext uri="{FF2B5EF4-FFF2-40B4-BE49-F238E27FC236}">
                    <a16:creationId xmlns:a16="http://schemas.microsoft.com/office/drawing/2014/main" id="{71BF0280-063B-4124-9BCD-4EC887F9B616}"/>
                  </a:ext>
                </a:extLst>
              </p:cNvPr>
              <p:cNvSpPr/>
              <p:nvPr/>
            </p:nvSpPr>
            <p:spPr>
              <a:xfrm>
                <a:off x="8064890" y="1894775"/>
                <a:ext cx="396239" cy="234314"/>
              </a:xfrm>
              <a:custGeom>
                <a:avLst/>
                <a:gdLst>
                  <a:gd name="connsiteX0" fmla="*/ 198120 w 396239"/>
                  <a:gd name="connsiteY0" fmla="*/ 234315 h 234314"/>
                  <a:gd name="connsiteX1" fmla="*/ 396240 w 396239"/>
                  <a:gd name="connsiteY1" fmla="*/ 117158 h 234314"/>
                  <a:gd name="connsiteX2" fmla="*/ 198120 w 396239"/>
                  <a:gd name="connsiteY2" fmla="*/ 0 h 234314"/>
                  <a:gd name="connsiteX3" fmla="*/ 0 w 396239"/>
                  <a:gd name="connsiteY3" fmla="*/ 117158 h 234314"/>
                  <a:gd name="connsiteX4" fmla="*/ 198120 w 396239"/>
                  <a:gd name="connsiteY4" fmla="*/ 234315 h 2343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96239" h="234314">
                    <a:moveTo>
                      <a:pt x="198120" y="234315"/>
                    </a:moveTo>
                    <a:cubicBezTo>
                      <a:pt x="307658" y="234315"/>
                      <a:pt x="396240" y="181927"/>
                      <a:pt x="396240" y="117158"/>
                    </a:cubicBezTo>
                    <a:cubicBezTo>
                      <a:pt x="396240" y="52388"/>
                      <a:pt x="307658" y="0"/>
                      <a:pt x="198120" y="0"/>
                    </a:cubicBezTo>
                    <a:cubicBezTo>
                      <a:pt x="88583" y="0"/>
                      <a:pt x="0" y="52388"/>
                      <a:pt x="0" y="117158"/>
                    </a:cubicBezTo>
                    <a:cubicBezTo>
                      <a:pt x="0" y="181927"/>
                      <a:pt x="88583" y="234315"/>
                      <a:pt x="198120" y="234315"/>
                    </a:cubicBez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43" name="Freeform: Shape 442">
                <a:extLst>
                  <a:ext uri="{FF2B5EF4-FFF2-40B4-BE49-F238E27FC236}">
                    <a16:creationId xmlns:a16="http://schemas.microsoft.com/office/drawing/2014/main" id="{F262B818-7404-47F3-9035-59BED7AB0B4A}"/>
                  </a:ext>
                </a:extLst>
              </p:cNvPr>
              <p:cNvSpPr/>
              <p:nvPr/>
            </p:nvSpPr>
            <p:spPr>
              <a:xfrm>
                <a:off x="8091559" y="1921446"/>
                <a:ext cx="342899" cy="180975"/>
              </a:xfrm>
              <a:custGeom>
                <a:avLst/>
                <a:gdLst>
                  <a:gd name="connsiteX0" fmla="*/ 171450 w 342899"/>
                  <a:gd name="connsiteY0" fmla="*/ 180975 h 180975"/>
                  <a:gd name="connsiteX1" fmla="*/ 342900 w 342899"/>
                  <a:gd name="connsiteY1" fmla="*/ 90488 h 180975"/>
                  <a:gd name="connsiteX2" fmla="*/ 171450 w 342899"/>
                  <a:gd name="connsiteY2" fmla="*/ 0 h 180975"/>
                  <a:gd name="connsiteX3" fmla="*/ 0 w 342899"/>
                  <a:gd name="connsiteY3" fmla="*/ 90488 h 180975"/>
                  <a:gd name="connsiteX4" fmla="*/ 171450 w 342899"/>
                  <a:gd name="connsiteY4" fmla="*/ 180975 h 180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42899" h="180975">
                    <a:moveTo>
                      <a:pt x="171450" y="180975"/>
                    </a:moveTo>
                    <a:cubicBezTo>
                      <a:pt x="265748" y="180975"/>
                      <a:pt x="342900" y="140017"/>
                      <a:pt x="342900" y="90488"/>
                    </a:cubicBezTo>
                    <a:cubicBezTo>
                      <a:pt x="342900" y="40957"/>
                      <a:pt x="265748" y="0"/>
                      <a:pt x="171450" y="0"/>
                    </a:cubicBezTo>
                    <a:cubicBezTo>
                      <a:pt x="77153" y="0"/>
                      <a:pt x="0" y="40957"/>
                      <a:pt x="0" y="90488"/>
                    </a:cubicBezTo>
                    <a:cubicBezTo>
                      <a:pt x="0" y="140017"/>
                      <a:pt x="77153" y="180975"/>
                      <a:pt x="171450" y="180975"/>
                    </a:cubicBezTo>
                    <a:close/>
                  </a:path>
                </a:pathLst>
              </a:custGeom>
              <a:solidFill>
                <a:srgbClr val="42424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44" name="Freeform: Shape 443">
                <a:extLst>
                  <a:ext uri="{FF2B5EF4-FFF2-40B4-BE49-F238E27FC236}">
                    <a16:creationId xmlns:a16="http://schemas.microsoft.com/office/drawing/2014/main" id="{B83DF46E-3199-42D1-9ED1-BB9D0139792C}"/>
                  </a:ext>
                </a:extLst>
              </p:cNvPr>
              <p:cNvSpPr/>
              <p:nvPr/>
            </p:nvSpPr>
            <p:spPr>
              <a:xfrm>
                <a:off x="8092503" y="1921446"/>
                <a:ext cx="341956" cy="96202"/>
              </a:xfrm>
              <a:custGeom>
                <a:avLst/>
                <a:gdLst>
                  <a:gd name="connsiteX0" fmla="*/ 170506 w 341956"/>
                  <a:gd name="connsiteY0" fmla="*/ 0 h 96202"/>
                  <a:gd name="connsiteX1" fmla="*/ 341956 w 341956"/>
                  <a:gd name="connsiteY1" fmla="*/ 90488 h 96202"/>
                  <a:gd name="connsiteX2" fmla="*/ 341956 w 341956"/>
                  <a:gd name="connsiteY2" fmla="*/ 96202 h 96202"/>
                  <a:gd name="connsiteX3" fmla="*/ 171459 w 341956"/>
                  <a:gd name="connsiteY3" fmla="*/ 11430 h 96202"/>
                  <a:gd name="connsiteX4" fmla="*/ 9 w 341956"/>
                  <a:gd name="connsiteY4" fmla="*/ 96202 h 96202"/>
                  <a:gd name="connsiteX5" fmla="*/ 9 w 341956"/>
                  <a:gd name="connsiteY5" fmla="*/ 90488 h 96202"/>
                  <a:gd name="connsiteX6" fmla="*/ 170506 w 341956"/>
                  <a:gd name="connsiteY6" fmla="*/ 0 h 96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41956" h="96202">
                    <a:moveTo>
                      <a:pt x="170506" y="0"/>
                    </a:moveTo>
                    <a:cubicBezTo>
                      <a:pt x="264804" y="0"/>
                      <a:pt x="341956" y="40005"/>
                      <a:pt x="341956" y="90488"/>
                    </a:cubicBezTo>
                    <a:cubicBezTo>
                      <a:pt x="341956" y="92392"/>
                      <a:pt x="341956" y="94298"/>
                      <a:pt x="341956" y="96202"/>
                    </a:cubicBezTo>
                    <a:cubicBezTo>
                      <a:pt x="336241" y="48577"/>
                      <a:pt x="261946" y="11430"/>
                      <a:pt x="171459" y="11430"/>
                    </a:cubicBezTo>
                    <a:cubicBezTo>
                      <a:pt x="80971" y="11430"/>
                      <a:pt x="4771" y="48577"/>
                      <a:pt x="9" y="96202"/>
                    </a:cubicBezTo>
                    <a:cubicBezTo>
                      <a:pt x="9" y="94298"/>
                      <a:pt x="9" y="92392"/>
                      <a:pt x="9" y="90488"/>
                    </a:cubicBezTo>
                    <a:cubicBezTo>
                      <a:pt x="-944" y="40957"/>
                      <a:pt x="76209" y="0"/>
                      <a:pt x="170506" y="0"/>
                    </a:cubicBez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445" name="Graphic 1">
              <a:extLst>
                <a:ext uri="{FF2B5EF4-FFF2-40B4-BE49-F238E27FC236}">
                  <a16:creationId xmlns:a16="http://schemas.microsoft.com/office/drawing/2014/main" id="{EC636694-00F5-4BBC-99EE-1CED843FEE6C}"/>
                </a:ext>
              </a:extLst>
            </p:cNvPr>
            <p:cNvGrpSpPr/>
            <p:nvPr/>
          </p:nvGrpSpPr>
          <p:grpSpPr>
            <a:xfrm>
              <a:off x="8467797" y="1609025"/>
              <a:ext cx="240982" cy="761047"/>
              <a:chOff x="8467797" y="1609025"/>
              <a:chExt cx="240982" cy="761047"/>
            </a:xfrm>
            <a:solidFill>
              <a:schemeClr val="accent1"/>
            </a:solidFill>
          </p:grpSpPr>
          <p:sp>
            <p:nvSpPr>
              <p:cNvPr id="446" name="Freeform: Shape 445">
                <a:extLst>
                  <a:ext uri="{FF2B5EF4-FFF2-40B4-BE49-F238E27FC236}">
                    <a16:creationId xmlns:a16="http://schemas.microsoft.com/office/drawing/2014/main" id="{545E8E1F-3B29-4C78-9E5D-B4B211676A49}"/>
                  </a:ext>
                </a:extLst>
              </p:cNvPr>
              <p:cNvSpPr/>
              <p:nvPr/>
            </p:nvSpPr>
            <p:spPr>
              <a:xfrm>
                <a:off x="8512565" y="2254821"/>
                <a:ext cx="152400" cy="115252"/>
              </a:xfrm>
              <a:custGeom>
                <a:avLst/>
                <a:gdLst>
                  <a:gd name="connsiteX0" fmla="*/ 152400 w 152400"/>
                  <a:gd name="connsiteY0" fmla="*/ 70485 h 115252"/>
                  <a:gd name="connsiteX1" fmla="*/ 76200 w 152400"/>
                  <a:gd name="connsiteY1" fmla="*/ 115252 h 115252"/>
                  <a:gd name="connsiteX2" fmla="*/ 0 w 152400"/>
                  <a:gd name="connsiteY2" fmla="*/ 70485 h 115252"/>
                  <a:gd name="connsiteX3" fmla="*/ 0 w 152400"/>
                  <a:gd name="connsiteY3" fmla="*/ 0 h 115252"/>
                  <a:gd name="connsiteX4" fmla="*/ 76200 w 152400"/>
                  <a:gd name="connsiteY4" fmla="*/ 44767 h 115252"/>
                  <a:gd name="connsiteX5" fmla="*/ 152400 w 152400"/>
                  <a:gd name="connsiteY5" fmla="*/ 0 h 115252"/>
                  <a:gd name="connsiteX6" fmla="*/ 152400 w 152400"/>
                  <a:gd name="connsiteY6" fmla="*/ 70485 h 1152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52400" h="115252">
                    <a:moveTo>
                      <a:pt x="152400" y="70485"/>
                    </a:moveTo>
                    <a:cubicBezTo>
                      <a:pt x="152400" y="95250"/>
                      <a:pt x="118110" y="115252"/>
                      <a:pt x="76200" y="115252"/>
                    </a:cubicBezTo>
                    <a:cubicBezTo>
                      <a:pt x="34290" y="115252"/>
                      <a:pt x="0" y="95250"/>
                      <a:pt x="0" y="70485"/>
                    </a:cubicBezTo>
                    <a:lnTo>
                      <a:pt x="0" y="0"/>
                    </a:lnTo>
                    <a:cubicBezTo>
                      <a:pt x="0" y="24765"/>
                      <a:pt x="34290" y="44767"/>
                      <a:pt x="76200" y="44767"/>
                    </a:cubicBezTo>
                    <a:cubicBezTo>
                      <a:pt x="118110" y="44767"/>
                      <a:pt x="152400" y="24765"/>
                      <a:pt x="152400" y="0"/>
                    </a:cubicBezTo>
                    <a:lnTo>
                      <a:pt x="152400" y="70485"/>
                    </a:lnTo>
                    <a:close/>
                  </a:path>
                </a:pathLst>
              </a:custGeom>
              <a:solidFill>
                <a:srgbClr val="C6C8C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47" name="Freeform: Shape 446">
                <a:extLst>
                  <a:ext uri="{FF2B5EF4-FFF2-40B4-BE49-F238E27FC236}">
                    <a16:creationId xmlns:a16="http://schemas.microsoft.com/office/drawing/2014/main" id="{7B5D4982-E154-4B55-B778-280B1567815E}"/>
                  </a:ext>
                </a:extLst>
              </p:cNvPr>
              <p:cNvSpPr/>
              <p:nvPr/>
            </p:nvSpPr>
            <p:spPr>
              <a:xfrm>
                <a:off x="8467797" y="1609978"/>
                <a:ext cx="240030" cy="690562"/>
              </a:xfrm>
              <a:custGeom>
                <a:avLst/>
                <a:gdLst>
                  <a:gd name="connsiteX0" fmla="*/ 197168 w 240030"/>
                  <a:gd name="connsiteY0" fmla="*/ 645795 h 690562"/>
                  <a:gd name="connsiteX1" fmla="*/ 120968 w 240030"/>
                  <a:gd name="connsiteY1" fmla="*/ 690562 h 690562"/>
                  <a:gd name="connsiteX2" fmla="*/ 44768 w 240030"/>
                  <a:gd name="connsiteY2" fmla="*/ 645795 h 690562"/>
                  <a:gd name="connsiteX3" fmla="*/ 0 w 240030"/>
                  <a:gd name="connsiteY3" fmla="*/ 191453 h 690562"/>
                  <a:gd name="connsiteX4" fmla="*/ 0 w 240030"/>
                  <a:gd name="connsiteY4" fmla="*/ 135255 h 690562"/>
                  <a:gd name="connsiteX5" fmla="*/ 240030 w 240030"/>
                  <a:gd name="connsiteY5" fmla="*/ 0 h 690562"/>
                  <a:gd name="connsiteX6" fmla="*/ 239078 w 240030"/>
                  <a:gd name="connsiteY6" fmla="*/ 76200 h 690562"/>
                  <a:gd name="connsiteX7" fmla="*/ 197168 w 240030"/>
                  <a:gd name="connsiteY7" fmla="*/ 645795 h 6905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40030" h="690562">
                    <a:moveTo>
                      <a:pt x="197168" y="645795"/>
                    </a:moveTo>
                    <a:cubicBezTo>
                      <a:pt x="197168" y="670560"/>
                      <a:pt x="162878" y="690562"/>
                      <a:pt x="120968" y="690562"/>
                    </a:cubicBezTo>
                    <a:cubicBezTo>
                      <a:pt x="79057" y="690562"/>
                      <a:pt x="44768" y="670560"/>
                      <a:pt x="44768" y="645795"/>
                    </a:cubicBezTo>
                    <a:lnTo>
                      <a:pt x="0" y="191453"/>
                    </a:lnTo>
                    <a:lnTo>
                      <a:pt x="0" y="135255"/>
                    </a:lnTo>
                    <a:lnTo>
                      <a:pt x="240030" y="0"/>
                    </a:lnTo>
                    <a:lnTo>
                      <a:pt x="239078" y="76200"/>
                    </a:lnTo>
                    <a:lnTo>
                      <a:pt x="197168" y="645795"/>
                    </a:lnTo>
                    <a:close/>
                  </a:path>
                </a:pathLst>
              </a:custGeom>
              <a:solidFill>
                <a:srgbClr val="00A1D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48" name="Freeform: Shape 447">
                <a:extLst>
                  <a:ext uri="{FF2B5EF4-FFF2-40B4-BE49-F238E27FC236}">
                    <a16:creationId xmlns:a16="http://schemas.microsoft.com/office/drawing/2014/main" id="{96ECBCE2-22E2-4917-83C1-7958E8100488}"/>
                  </a:ext>
                </a:extLst>
              </p:cNvPr>
              <p:cNvSpPr/>
              <p:nvPr/>
            </p:nvSpPr>
            <p:spPr>
              <a:xfrm>
                <a:off x="8514470" y="1783333"/>
                <a:ext cx="167640" cy="216217"/>
              </a:xfrm>
              <a:custGeom>
                <a:avLst/>
                <a:gdLst>
                  <a:gd name="connsiteX0" fmla="*/ 0 w 167640"/>
                  <a:gd name="connsiteY0" fmla="*/ 95250 h 216217"/>
                  <a:gd name="connsiteX1" fmla="*/ 10477 w 167640"/>
                  <a:gd name="connsiteY1" fmla="*/ 216217 h 216217"/>
                  <a:gd name="connsiteX2" fmla="*/ 159068 w 167640"/>
                  <a:gd name="connsiteY2" fmla="*/ 131445 h 216217"/>
                  <a:gd name="connsiteX3" fmla="*/ 167640 w 167640"/>
                  <a:gd name="connsiteY3" fmla="*/ 0 h 216217"/>
                  <a:gd name="connsiteX4" fmla="*/ 55245 w 167640"/>
                  <a:gd name="connsiteY4" fmla="*/ 63817 h 2162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7640" h="216217">
                    <a:moveTo>
                      <a:pt x="0" y="95250"/>
                    </a:moveTo>
                    <a:lnTo>
                      <a:pt x="10477" y="216217"/>
                    </a:lnTo>
                    <a:lnTo>
                      <a:pt x="159068" y="131445"/>
                    </a:lnTo>
                    <a:lnTo>
                      <a:pt x="167640" y="0"/>
                    </a:lnTo>
                    <a:lnTo>
                      <a:pt x="55245" y="63817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49" name="Freeform: Shape 448">
                <a:extLst>
                  <a:ext uri="{FF2B5EF4-FFF2-40B4-BE49-F238E27FC236}">
                    <a16:creationId xmlns:a16="http://schemas.microsoft.com/office/drawing/2014/main" id="{A91E2627-C498-4FB2-B11C-8463BDF1C6A4}"/>
                  </a:ext>
                </a:extLst>
              </p:cNvPr>
              <p:cNvSpPr/>
              <p:nvPr/>
            </p:nvSpPr>
            <p:spPr>
              <a:xfrm>
                <a:off x="8468750" y="1609025"/>
                <a:ext cx="240029" cy="684847"/>
              </a:xfrm>
              <a:custGeom>
                <a:avLst/>
                <a:gdLst>
                  <a:gd name="connsiteX0" fmla="*/ 238125 w 240029"/>
                  <a:gd name="connsiteY0" fmla="*/ 52388 h 684847"/>
                  <a:gd name="connsiteX1" fmla="*/ 20002 w 240029"/>
                  <a:gd name="connsiteY1" fmla="*/ 175260 h 684847"/>
                  <a:gd name="connsiteX2" fmla="*/ 81915 w 240029"/>
                  <a:gd name="connsiteY2" fmla="*/ 684848 h 684847"/>
                  <a:gd name="connsiteX3" fmla="*/ 44767 w 240029"/>
                  <a:gd name="connsiteY3" fmla="*/ 645795 h 684847"/>
                  <a:gd name="connsiteX4" fmla="*/ 0 w 240029"/>
                  <a:gd name="connsiteY4" fmla="*/ 191452 h 684847"/>
                  <a:gd name="connsiteX5" fmla="*/ 0 w 240029"/>
                  <a:gd name="connsiteY5" fmla="*/ 135255 h 684847"/>
                  <a:gd name="connsiteX6" fmla="*/ 240030 w 240029"/>
                  <a:gd name="connsiteY6" fmla="*/ 0 h 684847"/>
                  <a:gd name="connsiteX7" fmla="*/ 238125 w 240029"/>
                  <a:gd name="connsiteY7" fmla="*/ 52388 h 6848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40029" h="684847">
                    <a:moveTo>
                      <a:pt x="238125" y="52388"/>
                    </a:moveTo>
                    <a:lnTo>
                      <a:pt x="20002" y="175260"/>
                    </a:lnTo>
                    <a:lnTo>
                      <a:pt x="81915" y="684848"/>
                    </a:lnTo>
                    <a:cubicBezTo>
                      <a:pt x="59055" y="677228"/>
                      <a:pt x="44767" y="662940"/>
                      <a:pt x="44767" y="645795"/>
                    </a:cubicBezTo>
                    <a:lnTo>
                      <a:pt x="0" y="191452"/>
                    </a:lnTo>
                    <a:lnTo>
                      <a:pt x="0" y="135255"/>
                    </a:lnTo>
                    <a:lnTo>
                      <a:pt x="240030" y="0"/>
                    </a:lnTo>
                    <a:lnTo>
                      <a:pt x="238125" y="52388"/>
                    </a:lnTo>
                    <a:close/>
                  </a:path>
                </a:pathLst>
              </a:custGeom>
              <a:solidFill>
                <a:srgbClr val="009CC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50" name="Freeform: Shape 449">
                <a:extLst>
                  <a:ext uri="{FF2B5EF4-FFF2-40B4-BE49-F238E27FC236}">
                    <a16:creationId xmlns:a16="http://schemas.microsoft.com/office/drawing/2014/main" id="{82D3B3E5-DFE7-46F8-BD80-6D54C337856F}"/>
                  </a:ext>
                </a:extLst>
              </p:cNvPr>
              <p:cNvSpPr/>
              <p:nvPr/>
            </p:nvSpPr>
            <p:spPr>
              <a:xfrm>
                <a:off x="8512565" y="2254821"/>
                <a:ext cx="37147" cy="109537"/>
              </a:xfrm>
              <a:custGeom>
                <a:avLst/>
                <a:gdLst>
                  <a:gd name="connsiteX0" fmla="*/ 37148 w 37147"/>
                  <a:gd name="connsiteY0" fmla="*/ 39052 h 109537"/>
                  <a:gd name="connsiteX1" fmla="*/ 37148 w 37147"/>
                  <a:gd name="connsiteY1" fmla="*/ 109537 h 109537"/>
                  <a:gd name="connsiteX2" fmla="*/ 0 w 37147"/>
                  <a:gd name="connsiteY2" fmla="*/ 70485 h 109537"/>
                  <a:gd name="connsiteX3" fmla="*/ 0 w 37147"/>
                  <a:gd name="connsiteY3" fmla="*/ 0 h 109537"/>
                  <a:gd name="connsiteX4" fmla="*/ 37148 w 37147"/>
                  <a:gd name="connsiteY4" fmla="*/ 39052 h 1095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7147" h="109537">
                    <a:moveTo>
                      <a:pt x="37148" y="39052"/>
                    </a:moveTo>
                    <a:lnTo>
                      <a:pt x="37148" y="109537"/>
                    </a:lnTo>
                    <a:cubicBezTo>
                      <a:pt x="14288" y="101918"/>
                      <a:pt x="0" y="87630"/>
                      <a:pt x="0" y="70485"/>
                    </a:cubicBezTo>
                    <a:lnTo>
                      <a:pt x="0" y="0"/>
                    </a:lnTo>
                    <a:cubicBezTo>
                      <a:pt x="0" y="17145"/>
                      <a:pt x="15240" y="31432"/>
                      <a:pt x="37148" y="39052"/>
                    </a:cubicBezTo>
                    <a:close/>
                  </a:path>
                </a:pathLst>
              </a:custGeom>
              <a:solidFill>
                <a:srgbClr val="AAACA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451" name="Graphic 1">
              <a:extLst>
                <a:ext uri="{FF2B5EF4-FFF2-40B4-BE49-F238E27FC236}">
                  <a16:creationId xmlns:a16="http://schemas.microsoft.com/office/drawing/2014/main" id="{EC636694-00F5-4BBC-99EE-1CED843FEE6C}"/>
                </a:ext>
              </a:extLst>
            </p:cNvPr>
            <p:cNvGrpSpPr/>
            <p:nvPr/>
          </p:nvGrpSpPr>
          <p:grpSpPr>
            <a:xfrm>
              <a:off x="8192524" y="2143378"/>
              <a:ext cx="1144905" cy="851535"/>
              <a:chOff x="8192524" y="2143378"/>
              <a:chExt cx="1144905" cy="851535"/>
            </a:xfrm>
            <a:solidFill>
              <a:schemeClr val="accent1"/>
            </a:solidFill>
          </p:grpSpPr>
          <p:sp>
            <p:nvSpPr>
              <p:cNvPr id="452" name="Freeform: Shape 451">
                <a:extLst>
                  <a:ext uri="{FF2B5EF4-FFF2-40B4-BE49-F238E27FC236}">
                    <a16:creationId xmlns:a16="http://schemas.microsoft.com/office/drawing/2014/main" id="{68634EC0-549E-4F9A-92A3-3B696424CE94}"/>
                  </a:ext>
                </a:extLst>
              </p:cNvPr>
              <p:cNvSpPr/>
              <p:nvPr/>
            </p:nvSpPr>
            <p:spPr>
              <a:xfrm>
                <a:off x="8299205" y="2143378"/>
                <a:ext cx="794384" cy="633412"/>
              </a:xfrm>
              <a:custGeom>
                <a:avLst/>
                <a:gdLst>
                  <a:gd name="connsiteX0" fmla="*/ 0 w 794384"/>
                  <a:gd name="connsiteY0" fmla="*/ 449580 h 633412"/>
                  <a:gd name="connsiteX1" fmla="*/ 794385 w 794384"/>
                  <a:gd name="connsiteY1" fmla="*/ 0 h 633412"/>
                  <a:gd name="connsiteX2" fmla="*/ 794385 w 794384"/>
                  <a:gd name="connsiteY2" fmla="*/ 183833 h 633412"/>
                  <a:gd name="connsiteX3" fmla="*/ 0 w 794384"/>
                  <a:gd name="connsiteY3" fmla="*/ 633413 h 6334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94384" h="633412">
                    <a:moveTo>
                      <a:pt x="0" y="449580"/>
                    </a:moveTo>
                    <a:lnTo>
                      <a:pt x="794385" y="0"/>
                    </a:lnTo>
                    <a:lnTo>
                      <a:pt x="794385" y="183833"/>
                    </a:lnTo>
                    <a:lnTo>
                      <a:pt x="0" y="633413"/>
                    </a:lnTo>
                    <a:close/>
                  </a:path>
                </a:pathLst>
              </a:custGeom>
              <a:solidFill>
                <a:srgbClr val="CBCAC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53" name="Freeform: Shape 452">
                <a:extLst>
                  <a:ext uri="{FF2B5EF4-FFF2-40B4-BE49-F238E27FC236}">
                    <a16:creationId xmlns:a16="http://schemas.microsoft.com/office/drawing/2014/main" id="{41E28EF6-7659-40DD-AA2F-BAF3DFAE9CA2}"/>
                  </a:ext>
                </a:extLst>
              </p:cNvPr>
              <p:cNvSpPr/>
              <p:nvPr/>
            </p:nvSpPr>
            <p:spPr>
              <a:xfrm>
                <a:off x="8299205" y="2327211"/>
                <a:ext cx="1038225" cy="585787"/>
              </a:xfrm>
              <a:custGeom>
                <a:avLst/>
                <a:gdLst>
                  <a:gd name="connsiteX0" fmla="*/ 794385 w 1038225"/>
                  <a:gd name="connsiteY0" fmla="*/ 0 h 585787"/>
                  <a:gd name="connsiteX1" fmla="*/ 0 w 1038225"/>
                  <a:gd name="connsiteY1" fmla="*/ 449580 h 585787"/>
                  <a:gd name="connsiteX2" fmla="*/ 243840 w 1038225"/>
                  <a:gd name="connsiteY2" fmla="*/ 585788 h 585787"/>
                  <a:gd name="connsiteX3" fmla="*/ 1038225 w 1038225"/>
                  <a:gd name="connsiteY3" fmla="*/ 136208 h 5857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38225" h="585787">
                    <a:moveTo>
                      <a:pt x="794385" y="0"/>
                    </a:moveTo>
                    <a:lnTo>
                      <a:pt x="0" y="449580"/>
                    </a:lnTo>
                    <a:lnTo>
                      <a:pt x="243840" y="585788"/>
                    </a:lnTo>
                    <a:lnTo>
                      <a:pt x="1038225" y="136208"/>
                    </a:lnTo>
                    <a:close/>
                  </a:path>
                </a:pathLst>
              </a:custGeom>
              <a:solidFill>
                <a:srgbClr val="B3B2B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54" name="Freeform: Shape 453">
                <a:extLst>
                  <a:ext uri="{FF2B5EF4-FFF2-40B4-BE49-F238E27FC236}">
                    <a16:creationId xmlns:a16="http://schemas.microsoft.com/office/drawing/2014/main" id="{D29C95C3-D831-47D1-9734-3C80FE86C51F}"/>
                  </a:ext>
                </a:extLst>
              </p:cNvPr>
              <p:cNvSpPr/>
              <p:nvPr/>
            </p:nvSpPr>
            <p:spPr>
              <a:xfrm>
                <a:off x="8192524" y="2568193"/>
                <a:ext cx="106680" cy="208597"/>
              </a:xfrm>
              <a:custGeom>
                <a:avLst/>
                <a:gdLst>
                  <a:gd name="connsiteX0" fmla="*/ 0 w 106680"/>
                  <a:gd name="connsiteY0" fmla="*/ 0 h 208597"/>
                  <a:gd name="connsiteX1" fmla="*/ 106680 w 106680"/>
                  <a:gd name="connsiteY1" fmla="*/ 24765 h 208597"/>
                  <a:gd name="connsiteX2" fmla="*/ 106680 w 106680"/>
                  <a:gd name="connsiteY2" fmla="*/ 208597 h 208597"/>
                  <a:gd name="connsiteX3" fmla="*/ 0 w 106680"/>
                  <a:gd name="connsiteY3" fmla="*/ 184785 h 2085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6680" h="208597">
                    <a:moveTo>
                      <a:pt x="0" y="0"/>
                    </a:moveTo>
                    <a:lnTo>
                      <a:pt x="106680" y="24765"/>
                    </a:lnTo>
                    <a:lnTo>
                      <a:pt x="106680" y="208597"/>
                    </a:lnTo>
                    <a:lnTo>
                      <a:pt x="0" y="184785"/>
                    </a:lnTo>
                    <a:close/>
                  </a:path>
                </a:pathLst>
              </a:custGeom>
              <a:solidFill>
                <a:srgbClr val="E5E6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455" name="Graphic 1">
                <a:extLst>
                  <a:ext uri="{FF2B5EF4-FFF2-40B4-BE49-F238E27FC236}">
                    <a16:creationId xmlns:a16="http://schemas.microsoft.com/office/drawing/2014/main" id="{EC636694-00F5-4BBC-99EE-1CED843FEE6C}"/>
                  </a:ext>
                </a:extLst>
              </p:cNvPr>
              <p:cNvGrpSpPr/>
              <p:nvPr/>
            </p:nvGrpSpPr>
            <p:grpSpPr>
              <a:xfrm>
                <a:off x="8220817" y="2301493"/>
                <a:ext cx="949925" cy="621982"/>
                <a:chOff x="8220817" y="2301493"/>
                <a:chExt cx="949925" cy="621982"/>
              </a:xfrm>
              <a:solidFill>
                <a:schemeClr val="accent1"/>
              </a:solidFill>
            </p:grpSpPr>
            <p:sp>
              <p:nvSpPr>
                <p:cNvPr id="456" name="Freeform: Shape 455">
                  <a:extLst>
                    <a:ext uri="{FF2B5EF4-FFF2-40B4-BE49-F238E27FC236}">
                      <a16:creationId xmlns:a16="http://schemas.microsoft.com/office/drawing/2014/main" id="{6B277EC8-A95F-4D09-A1C1-908D7FA6DF85}"/>
                    </a:ext>
                  </a:extLst>
                </p:cNvPr>
                <p:cNvSpPr/>
                <p:nvPr/>
              </p:nvSpPr>
              <p:spPr>
                <a:xfrm>
                  <a:off x="8289915" y="2692018"/>
                  <a:ext cx="170026" cy="215264"/>
                </a:xfrm>
                <a:custGeom>
                  <a:avLst/>
                  <a:gdLst>
                    <a:gd name="connsiteX0" fmla="*/ 50247 w 170026"/>
                    <a:gd name="connsiteY0" fmla="*/ 0 h 215264"/>
                    <a:gd name="connsiteX1" fmla="*/ 162642 w 170026"/>
                    <a:gd name="connsiteY1" fmla="*/ 107633 h 215264"/>
                    <a:gd name="connsiteX2" fmla="*/ 119779 w 170026"/>
                    <a:gd name="connsiteY2" fmla="*/ 215265 h 215264"/>
                    <a:gd name="connsiteX3" fmla="*/ 7384 w 170026"/>
                    <a:gd name="connsiteY3" fmla="*/ 107633 h 215264"/>
                    <a:gd name="connsiteX4" fmla="*/ 50247 w 170026"/>
                    <a:gd name="connsiteY4" fmla="*/ 0 h 2152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0026" h="215264">
                      <a:moveTo>
                        <a:pt x="50247" y="0"/>
                      </a:moveTo>
                      <a:cubicBezTo>
                        <a:pt x="93109" y="0"/>
                        <a:pt x="143592" y="47625"/>
                        <a:pt x="162642" y="107633"/>
                      </a:cubicBezTo>
                      <a:cubicBezTo>
                        <a:pt x="181692" y="166688"/>
                        <a:pt x="162642" y="215265"/>
                        <a:pt x="119779" y="215265"/>
                      </a:cubicBezTo>
                      <a:cubicBezTo>
                        <a:pt x="76917" y="215265"/>
                        <a:pt x="26434" y="167640"/>
                        <a:pt x="7384" y="107633"/>
                      </a:cubicBezTo>
                      <a:cubicBezTo>
                        <a:pt x="-11666" y="47625"/>
                        <a:pt x="7384" y="0"/>
                        <a:pt x="50247" y="0"/>
                      </a:cubicBezTo>
                      <a:close/>
                    </a:path>
                  </a:pathLst>
                </a:custGeom>
                <a:solidFill>
                  <a:srgbClr val="E5E6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457" name="Freeform: Shape 456">
                  <a:extLst>
                    <a:ext uri="{FF2B5EF4-FFF2-40B4-BE49-F238E27FC236}">
                      <a16:creationId xmlns:a16="http://schemas.microsoft.com/office/drawing/2014/main" id="{B36DD684-0E37-44CB-ADD8-2D29FC8B8BBF}"/>
                    </a:ext>
                  </a:extLst>
                </p:cNvPr>
                <p:cNvSpPr/>
                <p:nvPr/>
              </p:nvSpPr>
              <p:spPr>
                <a:xfrm>
                  <a:off x="8237292" y="2732976"/>
                  <a:ext cx="190326" cy="187642"/>
                </a:xfrm>
                <a:custGeom>
                  <a:avLst/>
                  <a:gdLst>
                    <a:gd name="connsiteX0" fmla="*/ 116205 w 190326"/>
                    <a:gd name="connsiteY0" fmla="*/ 0 h 187642"/>
                    <a:gd name="connsiteX1" fmla="*/ 185737 w 190326"/>
                    <a:gd name="connsiteY1" fmla="*/ 66675 h 187642"/>
                    <a:gd name="connsiteX2" fmla="*/ 172403 w 190326"/>
                    <a:gd name="connsiteY2" fmla="*/ 130492 h 187642"/>
                    <a:gd name="connsiteX3" fmla="*/ 171450 w 190326"/>
                    <a:gd name="connsiteY3" fmla="*/ 130492 h 187642"/>
                    <a:gd name="connsiteX4" fmla="*/ 55245 w 190326"/>
                    <a:gd name="connsiteY4" fmla="*/ 187642 h 187642"/>
                    <a:gd name="connsiteX5" fmla="*/ 65723 w 190326"/>
                    <a:gd name="connsiteY5" fmla="*/ 137160 h 187642"/>
                    <a:gd name="connsiteX6" fmla="*/ 9525 w 190326"/>
                    <a:gd name="connsiteY6" fmla="*/ 83820 h 187642"/>
                    <a:gd name="connsiteX7" fmla="*/ 0 w 190326"/>
                    <a:gd name="connsiteY7" fmla="*/ 85725 h 187642"/>
                    <a:gd name="connsiteX8" fmla="*/ 107632 w 190326"/>
                    <a:gd name="connsiteY8" fmla="*/ 1905 h 187642"/>
                    <a:gd name="connsiteX9" fmla="*/ 107632 w 190326"/>
                    <a:gd name="connsiteY9" fmla="*/ 1905 h 187642"/>
                    <a:gd name="connsiteX10" fmla="*/ 116205 w 190326"/>
                    <a:gd name="connsiteY10" fmla="*/ 0 h 1876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90326" h="187642">
                      <a:moveTo>
                        <a:pt x="116205" y="0"/>
                      </a:moveTo>
                      <a:cubicBezTo>
                        <a:pt x="142875" y="0"/>
                        <a:pt x="174308" y="29527"/>
                        <a:pt x="185737" y="66675"/>
                      </a:cubicBezTo>
                      <a:cubicBezTo>
                        <a:pt x="195262" y="96202"/>
                        <a:pt x="189548" y="121920"/>
                        <a:pt x="172403" y="130492"/>
                      </a:cubicBezTo>
                      <a:lnTo>
                        <a:pt x="171450" y="130492"/>
                      </a:lnTo>
                      <a:lnTo>
                        <a:pt x="55245" y="187642"/>
                      </a:lnTo>
                      <a:cubicBezTo>
                        <a:pt x="68580" y="180022"/>
                        <a:pt x="72390" y="160020"/>
                        <a:pt x="65723" y="137160"/>
                      </a:cubicBezTo>
                      <a:cubicBezTo>
                        <a:pt x="56197" y="107632"/>
                        <a:pt x="31432" y="83820"/>
                        <a:pt x="9525" y="83820"/>
                      </a:cubicBezTo>
                      <a:cubicBezTo>
                        <a:pt x="5715" y="83820"/>
                        <a:pt x="2857" y="84772"/>
                        <a:pt x="0" y="85725"/>
                      </a:cubicBezTo>
                      <a:lnTo>
                        <a:pt x="107632" y="1905"/>
                      </a:lnTo>
                      <a:lnTo>
                        <a:pt x="107632" y="1905"/>
                      </a:lnTo>
                      <a:cubicBezTo>
                        <a:pt x="109538" y="0"/>
                        <a:pt x="112395" y="0"/>
                        <a:pt x="116205" y="0"/>
                      </a:cubicBezTo>
                      <a:close/>
                    </a:path>
                  </a:pathLst>
                </a:custGeom>
                <a:solidFill>
                  <a:srgbClr val="CBCAC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458" name="Freeform: Shape 457">
                  <a:extLst>
                    <a:ext uri="{FF2B5EF4-FFF2-40B4-BE49-F238E27FC236}">
                      <a16:creationId xmlns:a16="http://schemas.microsoft.com/office/drawing/2014/main" id="{826E5EF0-8B3E-4327-8807-5866B9AFC4FB}"/>
                    </a:ext>
                  </a:extLst>
                </p:cNvPr>
                <p:cNvSpPr/>
                <p:nvPr/>
              </p:nvSpPr>
              <p:spPr>
                <a:xfrm>
                  <a:off x="8220817" y="2816795"/>
                  <a:ext cx="84928" cy="106680"/>
                </a:xfrm>
                <a:custGeom>
                  <a:avLst/>
                  <a:gdLst>
                    <a:gd name="connsiteX0" fmla="*/ 25048 w 84928"/>
                    <a:gd name="connsiteY0" fmla="*/ 0 h 106680"/>
                    <a:gd name="connsiteX1" fmla="*/ 81245 w 84928"/>
                    <a:gd name="connsiteY1" fmla="*/ 53340 h 106680"/>
                    <a:gd name="connsiteX2" fmla="*/ 59338 w 84928"/>
                    <a:gd name="connsiteY2" fmla="*/ 106680 h 106680"/>
                    <a:gd name="connsiteX3" fmla="*/ 3140 w 84928"/>
                    <a:gd name="connsiteY3" fmla="*/ 53340 h 106680"/>
                    <a:gd name="connsiteX4" fmla="*/ 25048 w 84928"/>
                    <a:gd name="connsiteY4" fmla="*/ 0 h 1066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4928" h="106680">
                      <a:moveTo>
                        <a:pt x="25048" y="0"/>
                      </a:moveTo>
                      <a:cubicBezTo>
                        <a:pt x="46003" y="0"/>
                        <a:pt x="71720" y="23813"/>
                        <a:pt x="81245" y="53340"/>
                      </a:cubicBezTo>
                      <a:cubicBezTo>
                        <a:pt x="90770" y="82868"/>
                        <a:pt x="81245" y="106680"/>
                        <a:pt x="59338" y="106680"/>
                      </a:cubicBezTo>
                      <a:cubicBezTo>
                        <a:pt x="38383" y="106680"/>
                        <a:pt x="12665" y="82868"/>
                        <a:pt x="3140" y="53340"/>
                      </a:cubicBezTo>
                      <a:cubicBezTo>
                        <a:pt x="-5432" y="23813"/>
                        <a:pt x="4093" y="0"/>
                        <a:pt x="25048" y="0"/>
                      </a:cubicBezTo>
                      <a:close/>
                    </a:path>
                  </a:pathLst>
                </a:custGeom>
                <a:solidFill>
                  <a:srgbClr val="B3B2B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459" name="Freeform: Shape 458">
                  <a:extLst>
                    <a:ext uri="{FF2B5EF4-FFF2-40B4-BE49-F238E27FC236}">
                      <a16:creationId xmlns:a16="http://schemas.microsoft.com/office/drawing/2014/main" id="{D8C7A075-F433-4D57-8CBD-B81EDED79F81}"/>
                    </a:ext>
                  </a:extLst>
                </p:cNvPr>
                <p:cNvSpPr/>
                <p:nvPr/>
              </p:nvSpPr>
              <p:spPr>
                <a:xfrm>
                  <a:off x="8237526" y="2837751"/>
                  <a:ext cx="50550" cy="64769"/>
                </a:xfrm>
                <a:custGeom>
                  <a:avLst/>
                  <a:gdLst>
                    <a:gd name="connsiteX0" fmla="*/ 15006 w 50550"/>
                    <a:gd name="connsiteY0" fmla="*/ 0 h 64769"/>
                    <a:gd name="connsiteX1" fmla="*/ 48344 w 50550"/>
                    <a:gd name="connsiteY1" fmla="*/ 32385 h 64769"/>
                    <a:gd name="connsiteX2" fmla="*/ 35009 w 50550"/>
                    <a:gd name="connsiteY2" fmla="*/ 64770 h 64769"/>
                    <a:gd name="connsiteX3" fmla="*/ 1671 w 50550"/>
                    <a:gd name="connsiteY3" fmla="*/ 32385 h 64769"/>
                    <a:gd name="connsiteX4" fmla="*/ 15006 w 50550"/>
                    <a:gd name="connsiteY4" fmla="*/ 0 h 647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0550" h="64769">
                      <a:moveTo>
                        <a:pt x="15006" y="0"/>
                      </a:moveTo>
                      <a:cubicBezTo>
                        <a:pt x="28341" y="0"/>
                        <a:pt x="42629" y="14288"/>
                        <a:pt x="48344" y="32385"/>
                      </a:cubicBezTo>
                      <a:cubicBezTo>
                        <a:pt x="54059" y="50482"/>
                        <a:pt x="48344" y="64770"/>
                        <a:pt x="35009" y="64770"/>
                      </a:cubicBezTo>
                      <a:cubicBezTo>
                        <a:pt x="21674" y="64770"/>
                        <a:pt x="7386" y="50482"/>
                        <a:pt x="1671" y="32385"/>
                      </a:cubicBezTo>
                      <a:cubicBezTo>
                        <a:pt x="-3091" y="14288"/>
                        <a:pt x="2624" y="0"/>
                        <a:pt x="15006" y="0"/>
                      </a:cubicBezTo>
                      <a:close/>
                    </a:path>
                  </a:pathLst>
                </a:custGeom>
                <a:solidFill>
                  <a:srgbClr val="96969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460" name="Freeform: Shape 459">
                  <a:extLst>
                    <a:ext uri="{FF2B5EF4-FFF2-40B4-BE49-F238E27FC236}">
                      <a16:creationId xmlns:a16="http://schemas.microsoft.com/office/drawing/2014/main" id="{F2A323DF-EA5D-4819-A821-879528B68240}"/>
                    </a:ext>
                  </a:extLst>
                </p:cNvPr>
                <p:cNvSpPr/>
                <p:nvPr/>
              </p:nvSpPr>
              <p:spPr>
                <a:xfrm>
                  <a:off x="8313492" y="2301493"/>
                  <a:ext cx="857249" cy="598170"/>
                </a:xfrm>
                <a:custGeom>
                  <a:avLst/>
                  <a:gdLst>
                    <a:gd name="connsiteX0" fmla="*/ 0 w 857249"/>
                    <a:gd name="connsiteY0" fmla="*/ 398145 h 598170"/>
                    <a:gd name="connsiteX1" fmla="*/ 542925 w 857249"/>
                    <a:gd name="connsiteY1" fmla="*/ 0 h 598170"/>
                    <a:gd name="connsiteX2" fmla="*/ 857250 w 857249"/>
                    <a:gd name="connsiteY2" fmla="*/ 189547 h 598170"/>
                    <a:gd name="connsiteX3" fmla="*/ 119062 w 857249"/>
                    <a:gd name="connsiteY3" fmla="*/ 598170 h 598170"/>
                    <a:gd name="connsiteX4" fmla="*/ 139065 w 857249"/>
                    <a:gd name="connsiteY4" fmla="*/ 497205 h 598170"/>
                    <a:gd name="connsiteX5" fmla="*/ 26670 w 857249"/>
                    <a:gd name="connsiteY5" fmla="*/ 389572 h 598170"/>
                    <a:gd name="connsiteX6" fmla="*/ 0 w 857249"/>
                    <a:gd name="connsiteY6" fmla="*/ 398145 h 598170"/>
                    <a:gd name="connsiteX7" fmla="*/ 0 w 857249"/>
                    <a:gd name="connsiteY7" fmla="*/ 398145 h 5981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857249" h="598170">
                      <a:moveTo>
                        <a:pt x="0" y="398145"/>
                      </a:moveTo>
                      <a:lnTo>
                        <a:pt x="542925" y="0"/>
                      </a:lnTo>
                      <a:cubicBezTo>
                        <a:pt x="674370" y="36195"/>
                        <a:pt x="779145" y="99060"/>
                        <a:pt x="857250" y="189547"/>
                      </a:cubicBezTo>
                      <a:lnTo>
                        <a:pt x="119062" y="598170"/>
                      </a:lnTo>
                      <a:cubicBezTo>
                        <a:pt x="144780" y="583883"/>
                        <a:pt x="153353" y="543877"/>
                        <a:pt x="139065" y="497205"/>
                      </a:cubicBezTo>
                      <a:cubicBezTo>
                        <a:pt x="120015" y="438150"/>
                        <a:pt x="69533" y="389572"/>
                        <a:pt x="26670" y="389572"/>
                      </a:cubicBezTo>
                      <a:cubicBezTo>
                        <a:pt x="16192" y="390525"/>
                        <a:pt x="7620" y="393383"/>
                        <a:pt x="0" y="398145"/>
                      </a:cubicBezTo>
                      <a:lnTo>
                        <a:pt x="0" y="398145"/>
                      </a:lnTo>
                      <a:close/>
                    </a:path>
                  </a:pathLst>
                </a:custGeom>
                <a:solidFill>
                  <a:srgbClr val="E5E8E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461" name="Freeform: Shape 460">
                  <a:extLst>
                    <a:ext uri="{FF2B5EF4-FFF2-40B4-BE49-F238E27FC236}">
                      <a16:creationId xmlns:a16="http://schemas.microsoft.com/office/drawing/2014/main" id="{DA2330DB-4301-48B6-871C-A6A158B766BE}"/>
                    </a:ext>
                  </a:extLst>
                </p:cNvPr>
                <p:cNvSpPr/>
                <p:nvPr/>
              </p:nvSpPr>
              <p:spPr>
                <a:xfrm>
                  <a:off x="8237943" y="2836798"/>
                  <a:ext cx="45069" cy="46672"/>
                </a:xfrm>
                <a:custGeom>
                  <a:avLst/>
                  <a:gdLst>
                    <a:gd name="connsiteX0" fmla="*/ 45069 w 45069"/>
                    <a:gd name="connsiteY0" fmla="*/ 23813 h 46672"/>
                    <a:gd name="connsiteX1" fmla="*/ 8874 w 45069"/>
                    <a:gd name="connsiteY1" fmla="*/ 46672 h 46672"/>
                    <a:gd name="connsiteX2" fmla="*/ 2207 w 45069"/>
                    <a:gd name="connsiteY2" fmla="*/ 32385 h 46672"/>
                    <a:gd name="connsiteX3" fmla="*/ 15542 w 45069"/>
                    <a:gd name="connsiteY3" fmla="*/ 0 h 46672"/>
                    <a:gd name="connsiteX4" fmla="*/ 45069 w 45069"/>
                    <a:gd name="connsiteY4" fmla="*/ 23813 h 466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5069" h="46672">
                      <a:moveTo>
                        <a:pt x="45069" y="23813"/>
                      </a:moveTo>
                      <a:lnTo>
                        <a:pt x="8874" y="46672"/>
                      </a:lnTo>
                      <a:cubicBezTo>
                        <a:pt x="6017" y="42863"/>
                        <a:pt x="4112" y="38100"/>
                        <a:pt x="2207" y="32385"/>
                      </a:cubicBezTo>
                      <a:cubicBezTo>
                        <a:pt x="-3508" y="14288"/>
                        <a:pt x="2207" y="0"/>
                        <a:pt x="15542" y="0"/>
                      </a:cubicBezTo>
                      <a:cubicBezTo>
                        <a:pt x="25067" y="953"/>
                        <a:pt x="37449" y="10478"/>
                        <a:pt x="45069" y="23813"/>
                      </a:cubicBezTo>
                      <a:close/>
                    </a:path>
                  </a:pathLst>
                </a:custGeom>
                <a:solidFill>
                  <a:srgbClr val="CBCAC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462" name="Freeform: Shape 461">
                  <a:extLst>
                    <a:ext uri="{FF2B5EF4-FFF2-40B4-BE49-F238E27FC236}">
                      <a16:creationId xmlns:a16="http://schemas.microsoft.com/office/drawing/2014/main" id="{E08B10A0-A2B4-441B-A289-EC31AEC47F33}"/>
                    </a:ext>
                  </a:extLst>
                </p:cNvPr>
                <p:cNvSpPr/>
                <p:nvPr/>
              </p:nvSpPr>
              <p:spPr>
                <a:xfrm>
                  <a:off x="8313492" y="2580576"/>
                  <a:ext cx="463867" cy="320039"/>
                </a:xfrm>
                <a:custGeom>
                  <a:avLst/>
                  <a:gdLst>
                    <a:gd name="connsiteX0" fmla="*/ 463868 w 463867"/>
                    <a:gd name="connsiteY0" fmla="*/ 128588 h 320039"/>
                    <a:gd name="connsiteX1" fmla="*/ 161925 w 463867"/>
                    <a:gd name="connsiteY1" fmla="*/ 0 h 320039"/>
                    <a:gd name="connsiteX2" fmla="*/ 0 w 463867"/>
                    <a:gd name="connsiteY2" fmla="*/ 119063 h 320039"/>
                    <a:gd name="connsiteX3" fmla="*/ 0 w 463867"/>
                    <a:gd name="connsiteY3" fmla="*/ 119063 h 320039"/>
                    <a:gd name="connsiteX4" fmla="*/ 26670 w 463867"/>
                    <a:gd name="connsiteY4" fmla="*/ 111442 h 320039"/>
                    <a:gd name="connsiteX5" fmla="*/ 139065 w 463867"/>
                    <a:gd name="connsiteY5" fmla="*/ 219075 h 320039"/>
                    <a:gd name="connsiteX6" fmla="*/ 119062 w 463867"/>
                    <a:gd name="connsiteY6" fmla="*/ 320040 h 320039"/>
                    <a:gd name="connsiteX7" fmla="*/ 463868 w 463867"/>
                    <a:gd name="connsiteY7" fmla="*/ 128588 h 3200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63867" h="320039">
                      <a:moveTo>
                        <a:pt x="463868" y="128588"/>
                      </a:moveTo>
                      <a:cubicBezTo>
                        <a:pt x="436245" y="44767"/>
                        <a:pt x="241935" y="70485"/>
                        <a:pt x="161925" y="0"/>
                      </a:cubicBezTo>
                      <a:lnTo>
                        <a:pt x="0" y="119063"/>
                      </a:lnTo>
                      <a:lnTo>
                        <a:pt x="0" y="119063"/>
                      </a:lnTo>
                      <a:cubicBezTo>
                        <a:pt x="7620" y="114300"/>
                        <a:pt x="16192" y="111442"/>
                        <a:pt x="26670" y="111442"/>
                      </a:cubicBezTo>
                      <a:cubicBezTo>
                        <a:pt x="69533" y="111442"/>
                        <a:pt x="120015" y="159067"/>
                        <a:pt x="139065" y="219075"/>
                      </a:cubicBezTo>
                      <a:cubicBezTo>
                        <a:pt x="154305" y="265747"/>
                        <a:pt x="144780" y="305752"/>
                        <a:pt x="119062" y="320040"/>
                      </a:cubicBezTo>
                      <a:lnTo>
                        <a:pt x="463868" y="128588"/>
                      </a:lnTo>
                      <a:close/>
                    </a:path>
                  </a:pathLst>
                </a:custGeom>
                <a:solidFill>
                  <a:srgbClr val="185F9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463" name="Freeform: Shape 462">
                  <a:extLst>
                    <a:ext uri="{FF2B5EF4-FFF2-40B4-BE49-F238E27FC236}">
                      <a16:creationId xmlns:a16="http://schemas.microsoft.com/office/drawing/2014/main" id="{FE0B6F3B-D913-49B6-82E6-F364A265B895}"/>
                    </a:ext>
                  </a:extLst>
                </p:cNvPr>
                <p:cNvSpPr/>
                <p:nvPr/>
              </p:nvSpPr>
              <p:spPr>
                <a:xfrm>
                  <a:off x="8838319" y="2302446"/>
                  <a:ext cx="331470" cy="200977"/>
                </a:xfrm>
                <a:custGeom>
                  <a:avLst/>
                  <a:gdLst>
                    <a:gd name="connsiteX0" fmla="*/ 311468 w 331470"/>
                    <a:gd name="connsiteY0" fmla="*/ 200977 h 200977"/>
                    <a:gd name="connsiteX1" fmla="*/ 331470 w 331470"/>
                    <a:gd name="connsiteY1" fmla="*/ 189548 h 200977"/>
                    <a:gd name="connsiteX2" fmla="*/ 17145 w 331470"/>
                    <a:gd name="connsiteY2" fmla="*/ 0 h 200977"/>
                    <a:gd name="connsiteX3" fmla="*/ 0 w 331470"/>
                    <a:gd name="connsiteY3" fmla="*/ 12382 h 200977"/>
                    <a:gd name="connsiteX4" fmla="*/ 311468 w 331470"/>
                    <a:gd name="connsiteY4" fmla="*/ 200977 h 2009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31470" h="200977">
                      <a:moveTo>
                        <a:pt x="311468" y="200977"/>
                      </a:moveTo>
                      <a:lnTo>
                        <a:pt x="331470" y="189548"/>
                      </a:lnTo>
                      <a:cubicBezTo>
                        <a:pt x="254318" y="99060"/>
                        <a:pt x="149543" y="36195"/>
                        <a:pt x="17145" y="0"/>
                      </a:cubicBezTo>
                      <a:lnTo>
                        <a:pt x="0" y="12382"/>
                      </a:lnTo>
                      <a:cubicBezTo>
                        <a:pt x="131445" y="47625"/>
                        <a:pt x="235268" y="110490"/>
                        <a:pt x="311468" y="200977"/>
                      </a:cubicBezTo>
                      <a:close/>
                    </a:path>
                  </a:pathLst>
                </a:custGeom>
                <a:solidFill>
                  <a:srgbClr val="185F9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464" name="Freeform: Shape 463">
                  <a:extLst>
                    <a:ext uri="{FF2B5EF4-FFF2-40B4-BE49-F238E27FC236}">
                      <a16:creationId xmlns:a16="http://schemas.microsoft.com/office/drawing/2014/main" id="{560FB767-C5A6-4277-92B6-91F516B2FA3A}"/>
                    </a:ext>
                  </a:extLst>
                </p:cNvPr>
                <p:cNvSpPr/>
                <p:nvPr/>
              </p:nvSpPr>
              <p:spPr>
                <a:xfrm>
                  <a:off x="8453509" y="2398648"/>
                  <a:ext cx="493394" cy="292417"/>
                </a:xfrm>
                <a:custGeom>
                  <a:avLst/>
                  <a:gdLst>
                    <a:gd name="connsiteX0" fmla="*/ 300990 w 493394"/>
                    <a:gd name="connsiteY0" fmla="*/ 131445 h 292417"/>
                    <a:gd name="connsiteX1" fmla="*/ 299085 w 493394"/>
                    <a:gd name="connsiteY1" fmla="*/ 135255 h 292417"/>
                    <a:gd name="connsiteX2" fmla="*/ 295275 w 493394"/>
                    <a:gd name="connsiteY2" fmla="*/ 139065 h 292417"/>
                    <a:gd name="connsiteX3" fmla="*/ 299085 w 493394"/>
                    <a:gd name="connsiteY3" fmla="*/ 140970 h 292417"/>
                    <a:gd name="connsiteX4" fmla="*/ 311468 w 493394"/>
                    <a:gd name="connsiteY4" fmla="*/ 146685 h 292417"/>
                    <a:gd name="connsiteX5" fmla="*/ 320040 w 493394"/>
                    <a:gd name="connsiteY5" fmla="*/ 150495 h 292417"/>
                    <a:gd name="connsiteX6" fmla="*/ 312420 w 493394"/>
                    <a:gd name="connsiteY6" fmla="*/ 155258 h 292417"/>
                    <a:gd name="connsiteX7" fmla="*/ 302895 w 493394"/>
                    <a:gd name="connsiteY7" fmla="*/ 160972 h 292417"/>
                    <a:gd name="connsiteX8" fmla="*/ 302895 w 493394"/>
                    <a:gd name="connsiteY8" fmla="*/ 160972 h 292417"/>
                    <a:gd name="connsiteX9" fmla="*/ 295275 w 493394"/>
                    <a:gd name="connsiteY9" fmla="*/ 165735 h 292417"/>
                    <a:gd name="connsiteX10" fmla="*/ 280035 w 493394"/>
                    <a:gd name="connsiteY10" fmla="*/ 175260 h 292417"/>
                    <a:gd name="connsiteX11" fmla="*/ 278130 w 493394"/>
                    <a:gd name="connsiteY11" fmla="*/ 176213 h 292417"/>
                    <a:gd name="connsiteX12" fmla="*/ 278130 w 493394"/>
                    <a:gd name="connsiteY12" fmla="*/ 176213 h 292417"/>
                    <a:gd name="connsiteX13" fmla="*/ 270510 w 493394"/>
                    <a:gd name="connsiteY13" fmla="*/ 180975 h 292417"/>
                    <a:gd name="connsiteX14" fmla="*/ 255270 w 493394"/>
                    <a:gd name="connsiteY14" fmla="*/ 190500 h 292417"/>
                    <a:gd name="connsiteX15" fmla="*/ 252413 w 493394"/>
                    <a:gd name="connsiteY15" fmla="*/ 192405 h 292417"/>
                    <a:gd name="connsiteX16" fmla="*/ 249555 w 493394"/>
                    <a:gd name="connsiteY16" fmla="*/ 191453 h 292417"/>
                    <a:gd name="connsiteX17" fmla="*/ 222885 w 493394"/>
                    <a:gd name="connsiteY17" fmla="*/ 178117 h 292417"/>
                    <a:gd name="connsiteX18" fmla="*/ 199073 w 493394"/>
                    <a:gd name="connsiteY18" fmla="*/ 166688 h 292417"/>
                    <a:gd name="connsiteX19" fmla="*/ 198120 w 493394"/>
                    <a:gd name="connsiteY19" fmla="*/ 166688 h 292417"/>
                    <a:gd name="connsiteX20" fmla="*/ 216218 w 493394"/>
                    <a:gd name="connsiteY20" fmla="*/ 175260 h 292417"/>
                    <a:gd name="connsiteX21" fmla="*/ 242888 w 493394"/>
                    <a:gd name="connsiteY21" fmla="*/ 188595 h 292417"/>
                    <a:gd name="connsiteX22" fmla="*/ 251460 w 493394"/>
                    <a:gd name="connsiteY22" fmla="*/ 192405 h 292417"/>
                    <a:gd name="connsiteX23" fmla="*/ 243840 w 493394"/>
                    <a:gd name="connsiteY23" fmla="*/ 197167 h 292417"/>
                    <a:gd name="connsiteX24" fmla="*/ 228600 w 493394"/>
                    <a:gd name="connsiteY24" fmla="*/ 207645 h 292417"/>
                    <a:gd name="connsiteX25" fmla="*/ 225743 w 493394"/>
                    <a:gd name="connsiteY25" fmla="*/ 209550 h 292417"/>
                    <a:gd name="connsiteX26" fmla="*/ 222885 w 493394"/>
                    <a:gd name="connsiteY26" fmla="*/ 208597 h 292417"/>
                    <a:gd name="connsiteX27" fmla="*/ 196215 w 493394"/>
                    <a:gd name="connsiteY27" fmla="*/ 195263 h 292417"/>
                    <a:gd name="connsiteX28" fmla="*/ 194310 w 493394"/>
                    <a:gd name="connsiteY28" fmla="*/ 194310 h 292417"/>
                    <a:gd name="connsiteX29" fmla="*/ 195263 w 493394"/>
                    <a:gd name="connsiteY29" fmla="*/ 195263 h 292417"/>
                    <a:gd name="connsiteX30" fmla="*/ 204788 w 493394"/>
                    <a:gd name="connsiteY30" fmla="*/ 206692 h 292417"/>
                    <a:gd name="connsiteX31" fmla="*/ 196215 w 493394"/>
                    <a:gd name="connsiteY31" fmla="*/ 229553 h 292417"/>
                    <a:gd name="connsiteX32" fmla="*/ 164783 w 493394"/>
                    <a:gd name="connsiteY32" fmla="*/ 236220 h 292417"/>
                    <a:gd name="connsiteX33" fmla="*/ 159068 w 493394"/>
                    <a:gd name="connsiteY33" fmla="*/ 235267 h 292417"/>
                    <a:gd name="connsiteX34" fmla="*/ 159068 w 493394"/>
                    <a:gd name="connsiteY34" fmla="*/ 235267 h 292417"/>
                    <a:gd name="connsiteX35" fmla="*/ 150495 w 493394"/>
                    <a:gd name="connsiteY35" fmla="*/ 258128 h 292417"/>
                    <a:gd name="connsiteX36" fmla="*/ 119063 w 493394"/>
                    <a:gd name="connsiteY36" fmla="*/ 264795 h 292417"/>
                    <a:gd name="connsiteX37" fmla="*/ 103823 w 493394"/>
                    <a:gd name="connsiteY37" fmla="*/ 262890 h 292417"/>
                    <a:gd name="connsiteX38" fmla="*/ 116205 w 493394"/>
                    <a:gd name="connsiteY38" fmla="*/ 268605 h 292417"/>
                    <a:gd name="connsiteX39" fmla="*/ 124778 w 493394"/>
                    <a:gd name="connsiteY39" fmla="*/ 272415 h 292417"/>
                    <a:gd name="connsiteX40" fmla="*/ 116205 w 493394"/>
                    <a:gd name="connsiteY40" fmla="*/ 280988 h 292417"/>
                    <a:gd name="connsiteX41" fmla="*/ 100965 w 493394"/>
                    <a:gd name="connsiteY41" fmla="*/ 290513 h 292417"/>
                    <a:gd name="connsiteX42" fmla="*/ 98107 w 493394"/>
                    <a:gd name="connsiteY42" fmla="*/ 292417 h 292417"/>
                    <a:gd name="connsiteX43" fmla="*/ 95250 w 493394"/>
                    <a:gd name="connsiteY43" fmla="*/ 291465 h 292417"/>
                    <a:gd name="connsiteX44" fmla="*/ 68580 w 493394"/>
                    <a:gd name="connsiteY44" fmla="*/ 278130 h 292417"/>
                    <a:gd name="connsiteX45" fmla="*/ 44768 w 493394"/>
                    <a:gd name="connsiteY45" fmla="*/ 266700 h 292417"/>
                    <a:gd name="connsiteX46" fmla="*/ 35243 w 493394"/>
                    <a:gd name="connsiteY46" fmla="*/ 273367 h 292417"/>
                    <a:gd name="connsiteX47" fmla="*/ 32385 w 493394"/>
                    <a:gd name="connsiteY47" fmla="*/ 275272 h 292417"/>
                    <a:gd name="connsiteX48" fmla="*/ 29528 w 493394"/>
                    <a:gd name="connsiteY48" fmla="*/ 274320 h 292417"/>
                    <a:gd name="connsiteX49" fmla="*/ 19050 w 493394"/>
                    <a:gd name="connsiteY49" fmla="*/ 268605 h 292417"/>
                    <a:gd name="connsiteX50" fmla="*/ 8573 w 493394"/>
                    <a:gd name="connsiteY50" fmla="*/ 262890 h 292417"/>
                    <a:gd name="connsiteX51" fmla="*/ 0 w 493394"/>
                    <a:gd name="connsiteY51" fmla="*/ 259080 h 292417"/>
                    <a:gd name="connsiteX52" fmla="*/ 7620 w 493394"/>
                    <a:gd name="connsiteY52" fmla="*/ 254317 h 292417"/>
                    <a:gd name="connsiteX53" fmla="*/ 47625 w 493394"/>
                    <a:gd name="connsiteY53" fmla="*/ 228600 h 292417"/>
                    <a:gd name="connsiteX54" fmla="*/ 50482 w 493394"/>
                    <a:gd name="connsiteY54" fmla="*/ 226695 h 292417"/>
                    <a:gd name="connsiteX55" fmla="*/ 53340 w 493394"/>
                    <a:gd name="connsiteY55" fmla="*/ 227647 h 292417"/>
                    <a:gd name="connsiteX56" fmla="*/ 56198 w 493394"/>
                    <a:gd name="connsiteY56" fmla="*/ 229553 h 292417"/>
                    <a:gd name="connsiteX57" fmla="*/ 57150 w 493394"/>
                    <a:gd name="connsiteY57" fmla="*/ 225742 h 292417"/>
                    <a:gd name="connsiteX58" fmla="*/ 66675 w 493394"/>
                    <a:gd name="connsiteY58" fmla="*/ 215265 h 292417"/>
                    <a:gd name="connsiteX59" fmla="*/ 98107 w 493394"/>
                    <a:gd name="connsiteY59" fmla="*/ 208597 h 292417"/>
                    <a:gd name="connsiteX60" fmla="*/ 103823 w 493394"/>
                    <a:gd name="connsiteY60" fmla="*/ 209550 h 292417"/>
                    <a:gd name="connsiteX61" fmla="*/ 103823 w 493394"/>
                    <a:gd name="connsiteY61" fmla="*/ 208597 h 292417"/>
                    <a:gd name="connsiteX62" fmla="*/ 102870 w 493394"/>
                    <a:gd name="connsiteY62" fmla="*/ 197167 h 292417"/>
                    <a:gd name="connsiteX63" fmla="*/ 112395 w 493394"/>
                    <a:gd name="connsiteY63" fmla="*/ 186690 h 292417"/>
                    <a:gd name="connsiteX64" fmla="*/ 129540 w 493394"/>
                    <a:gd name="connsiteY64" fmla="*/ 180975 h 292417"/>
                    <a:gd name="connsiteX65" fmla="*/ 126682 w 493394"/>
                    <a:gd name="connsiteY65" fmla="*/ 180022 h 292417"/>
                    <a:gd name="connsiteX66" fmla="*/ 134303 w 493394"/>
                    <a:gd name="connsiteY66" fmla="*/ 175260 h 292417"/>
                    <a:gd name="connsiteX67" fmla="*/ 173355 w 493394"/>
                    <a:gd name="connsiteY67" fmla="*/ 150495 h 292417"/>
                    <a:gd name="connsiteX68" fmla="*/ 188595 w 493394"/>
                    <a:gd name="connsiteY68" fmla="*/ 140970 h 292417"/>
                    <a:gd name="connsiteX69" fmla="*/ 190500 w 493394"/>
                    <a:gd name="connsiteY69" fmla="*/ 140017 h 292417"/>
                    <a:gd name="connsiteX70" fmla="*/ 190500 w 493394"/>
                    <a:gd name="connsiteY70" fmla="*/ 140017 h 292417"/>
                    <a:gd name="connsiteX71" fmla="*/ 198120 w 493394"/>
                    <a:gd name="connsiteY71" fmla="*/ 135255 h 292417"/>
                    <a:gd name="connsiteX72" fmla="*/ 213360 w 493394"/>
                    <a:gd name="connsiteY72" fmla="*/ 125730 h 292417"/>
                    <a:gd name="connsiteX73" fmla="*/ 216218 w 493394"/>
                    <a:gd name="connsiteY73" fmla="*/ 123825 h 292417"/>
                    <a:gd name="connsiteX74" fmla="*/ 232410 w 493394"/>
                    <a:gd name="connsiteY74" fmla="*/ 113347 h 292417"/>
                    <a:gd name="connsiteX75" fmla="*/ 245745 w 493394"/>
                    <a:gd name="connsiteY75" fmla="*/ 106680 h 292417"/>
                    <a:gd name="connsiteX76" fmla="*/ 263843 w 493394"/>
                    <a:gd name="connsiteY76" fmla="*/ 105728 h 292417"/>
                    <a:gd name="connsiteX77" fmla="*/ 266700 w 493394"/>
                    <a:gd name="connsiteY77" fmla="*/ 105728 h 292417"/>
                    <a:gd name="connsiteX78" fmla="*/ 262890 w 493394"/>
                    <a:gd name="connsiteY78" fmla="*/ 101917 h 292417"/>
                    <a:gd name="connsiteX79" fmla="*/ 257175 w 493394"/>
                    <a:gd name="connsiteY79" fmla="*/ 97155 h 292417"/>
                    <a:gd name="connsiteX80" fmla="*/ 262890 w 493394"/>
                    <a:gd name="connsiteY80" fmla="*/ 93345 h 292417"/>
                    <a:gd name="connsiteX81" fmla="*/ 276225 w 493394"/>
                    <a:gd name="connsiteY81" fmla="*/ 84772 h 292417"/>
                    <a:gd name="connsiteX82" fmla="*/ 278130 w 493394"/>
                    <a:gd name="connsiteY82" fmla="*/ 83820 h 292417"/>
                    <a:gd name="connsiteX83" fmla="*/ 280035 w 493394"/>
                    <a:gd name="connsiteY83" fmla="*/ 84772 h 292417"/>
                    <a:gd name="connsiteX84" fmla="*/ 306705 w 493394"/>
                    <a:gd name="connsiteY84" fmla="*/ 91440 h 292417"/>
                    <a:gd name="connsiteX85" fmla="*/ 301943 w 493394"/>
                    <a:gd name="connsiteY85" fmla="*/ 86678 h 292417"/>
                    <a:gd name="connsiteX86" fmla="*/ 299085 w 493394"/>
                    <a:gd name="connsiteY86" fmla="*/ 73342 h 292417"/>
                    <a:gd name="connsiteX87" fmla="*/ 308610 w 493394"/>
                    <a:gd name="connsiteY87" fmla="*/ 62865 h 292417"/>
                    <a:gd name="connsiteX88" fmla="*/ 320993 w 493394"/>
                    <a:gd name="connsiteY88" fmla="*/ 57150 h 292417"/>
                    <a:gd name="connsiteX89" fmla="*/ 320040 w 493394"/>
                    <a:gd name="connsiteY89" fmla="*/ 56197 h 292417"/>
                    <a:gd name="connsiteX90" fmla="*/ 327660 w 493394"/>
                    <a:gd name="connsiteY90" fmla="*/ 51435 h 292417"/>
                    <a:gd name="connsiteX91" fmla="*/ 366713 w 493394"/>
                    <a:gd name="connsiteY91" fmla="*/ 26670 h 292417"/>
                    <a:gd name="connsiteX92" fmla="*/ 404813 w 493394"/>
                    <a:gd name="connsiteY92" fmla="*/ 1905 h 292417"/>
                    <a:gd name="connsiteX93" fmla="*/ 407670 w 493394"/>
                    <a:gd name="connsiteY93" fmla="*/ 0 h 292417"/>
                    <a:gd name="connsiteX94" fmla="*/ 410528 w 493394"/>
                    <a:gd name="connsiteY94" fmla="*/ 953 h 292417"/>
                    <a:gd name="connsiteX95" fmla="*/ 421005 w 493394"/>
                    <a:gd name="connsiteY95" fmla="*/ 6667 h 292417"/>
                    <a:gd name="connsiteX96" fmla="*/ 431483 w 493394"/>
                    <a:gd name="connsiteY96" fmla="*/ 12383 h 292417"/>
                    <a:gd name="connsiteX97" fmla="*/ 440055 w 493394"/>
                    <a:gd name="connsiteY97" fmla="*/ 16192 h 292417"/>
                    <a:gd name="connsiteX98" fmla="*/ 438150 w 493394"/>
                    <a:gd name="connsiteY98" fmla="*/ 17145 h 292417"/>
                    <a:gd name="connsiteX99" fmla="*/ 443865 w 493394"/>
                    <a:gd name="connsiteY99" fmla="*/ 20003 h 292417"/>
                    <a:gd name="connsiteX100" fmla="*/ 454343 w 493394"/>
                    <a:gd name="connsiteY100" fmla="*/ 25717 h 292417"/>
                    <a:gd name="connsiteX101" fmla="*/ 458153 w 493394"/>
                    <a:gd name="connsiteY101" fmla="*/ 27622 h 292417"/>
                    <a:gd name="connsiteX102" fmla="*/ 458153 w 493394"/>
                    <a:gd name="connsiteY102" fmla="*/ 27622 h 292417"/>
                    <a:gd name="connsiteX103" fmla="*/ 461010 w 493394"/>
                    <a:gd name="connsiteY103" fmla="*/ 25717 h 292417"/>
                    <a:gd name="connsiteX104" fmla="*/ 463868 w 493394"/>
                    <a:gd name="connsiteY104" fmla="*/ 26670 h 292417"/>
                    <a:gd name="connsiteX105" fmla="*/ 474345 w 493394"/>
                    <a:gd name="connsiteY105" fmla="*/ 32385 h 292417"/>
                    <a:gd name="connsiteX106" fmla="*/ 484822 w 493394"/>
                    <a:gd name="connsiteY106" fmla="*/ 38100 h 292417"/>
                    <a:gd name="connsiteX107" fmla="*/ 493395 w 493394"/>
                    <a:gd name="connsiteY107" fmla="*/ 41910 h 292417"/>
                    <a:gd name="connsiteX108" fmla="*/ 487680 w 493394"/>
                    <a:gd name="connsiteY108" fmla="*/ 42863 h 292417"/>
                    <a:gd name="connsiteX109" fmla="*/ 448628 w 493394"/>
                    <a:gd name="connsiteY109" fmla="*/ 67628 h 292417"/>
                    <a:gd name="connsiteX110" fmla="*/ 445770 w 493394"/>
                    <a:gd name="connsiteY110" fmla="*/ 69533 h 292417"/>
                    <a:gd name="connsiteX111" fmla="*/ 442913 w 493394"/>
                    <a:gd name="connsiteY111" fmla="*/ 68580 h 292417"/>
                    <a:gd name="connsiteX112" fmla="*/ 416243 w 493394"/>
                    <a:gd name="connsiteY112" fmla="*/ 55245 h 292417"/>
                    <a:gd name="connsiteX113" fmla="*/ 392430 w 493394"/>
                    <a:gd name="connsiteY113" fmla="*/ 43815 h 292417"/>
                    <a:gd name="connsiteX114" fmla="*/ 391478 w 493394"/>
                    <a:gd name="connsiteY114" fmla="*/ 43815 h 292417"/>
                    <a:gd name="connsiteX115" fmla="*/ 409575 w 493394"/>
                    <a:gd name="connsiteY115" fmla="*/ 52388 h 292417"/>
                    <a:gd name="connsiteX116" fmla="*/ 436245 w 493394"/>
                    <a:gd name="connsiteY116" fmla="*/ 65722 h 292417"/>
                    <a:gd name="connsiteX117" fmla="*/ 444818 w 493394"/>
                    <a:gd name="connsiteY117" fmla="*/ 69533 h 292417"/>
                    <a:gd name="connsiteX118" fmla="*/ 437197 w 493394"/>
                    <a:gd name="connsiteY118" fmla="*/ 74295 h 292417"/>
                    <a:gd name="connsiteX119" fmla="*/ 421958 w 493394"/>
                    <a:gd name="connsiteY119" fmla="*/ 83820 h 292417"/>
                    <a:gd name="connsiteX120" fmla="*/ 419100 w 493394"/>
                    <a:gd name="connsiteY120" fmla="*/ 85725 h 292417"/>
                    <a:gd name="connsiteX121" fmla="*/ 416243 w 493394"/>
                    <a:gd name="connsiteY121" fmla="*/ 84772 h 292417"/>
                    <a:gd name="connsiteX122" fmla="*/ 393383 w 493394"/>
                    <a:gd name="connsiteY122" fmla="*/ 73342 h 292417"/>
                    <a:gd name="connsiteX123" fmla="*/ 399097 w 493394"/>
                    <a:gd name="connsiteY123" fmla="*/ 79058 h 292417"/>
                    <a:gd name="connsiteX124" fmla="*/ 401955 w 493394"/>
                    <a:gd name="connsiteY124" fmla="*/ 93345 h 292417"/>
                    <a:gd name="connsiteX125" fmla="*/ 392430 w 493394"/>
                    <a:gd name="connsiteY125" fmla="*/ 103822 h 292417"/>
                    <a:gd name="connsiteX126" fmla="*/ 383858 w 493394"/>
                    <a:gd name="connsiteY126" fmla="*/ 107633 h 292417"/>
                    <a:gd name="connsiteX127" fmla="*/ 377190 w 493394"/>
                    <a:gd name="connsiteY127" fmla="*/ 112395 h 292417"/>
                    <a:gd name="connsiteX128" fmla="*/ 360045 w 493394"/>
                    <a:gd name="connsiteY128" fmla="*/ 122872 h 292417"/>
                    <a:gd name="connsiteX129" fmla="*/ 358140 w 493394"/>
                    <a:gd name="connsiteY129" fmla="*/ 123825 h 292417"/>
                    <a:gd name="connsiteX130" fmla="*/ 356235 w 493394"/>
                    <a:gd name="connsiteY130" fmla="*/ 122872 h 292417"/>
                    <a:gd name="connsiteX131" fmla="*/ 340043 w 493394"/>
                    <a:gd name="connsiteY131" fmla="*/ 119063 h 292417"/>
                    <a:gd name="connsiteX132" fmla="*/ 336233 w 493394"/>
                    <a:gd name="connsiteY132" fmla="*/ 121920 h 292417"/>
                    <a:gd name="connsiteX133" fmla="*/ 341947 w 493394"/>
                    <a:gd name="connsiteY133" fmla="*/ 126683 h 292417"/>
                    <a:gd name="connsiteX134" fmla="*/ 347663 w 493394"/>
                    <a:gd name="connsiteY134" fmla="*/ 131445 h 292417"/>
                    <a:gd name="connsiteX135" fmla="*/ 341947 w 493394"/>
                    <a:gd name="connsiteY135" fmla="*/ 135255 h 292417"/>
                    <a:gd name="connsiteX136" fmla="*/ 325755 w 493394"/>
                    <a:gd name="connsiteY136" fmla="*/ 145733 h 292417"/>
                    <a:gd name="connsiteX137" fmla="*/ 322897 w 493394"/>
                    <a:gd name="connsiteY137" fmla="*/ 147638 h 292417"/>
                    <a:gd name="connsiteX138" fmla="*/ 320040 w 493394"/>
                    <a:gd name="connsiteY138" fmla="*/ 144780 h 292417"/>
                    <a:gd name="connsiteX139" fmla="*/ 300990 w 493394"/>
                    <a:gd name="connsiteY139" fmla="*/ 131445 h 292417"/>
                    <a:gd name="connsiteX140" fmla="*/ 300990 w 493394"/>
                    <a:gd name="connsiteY140" fmla="*/ 131445 h 292417"/>
                    <a:gd name="connsiteX141" fmla="*/ 378143 w 493394"/>
                    <a:gd name="connsiteY141" fmla="*/ 66675 h 292417"/>
                    <a:gd name="connsiteX142" fmla="*/ 364808 w 493394"/>
                    <a:gd name="connsiteY142" fmla="*/ 60008 h 292417"/>
                    <a:gd name="connsiteX143" fmla="*/ 364808 w 493394"/>
                    <a:gd name="connsiteY143" fmla="*/ 60008 h 292417"/>
                    <a:gd name="connsiteX144" fmla="*/ 372428 w 493394"/>
                    <a:gd name="connsiteY144" fmla="*/ 62865 h 292417"/>
                    <a:gd name="connsiteX145" fmla="*/ 370522 w 493394"/>
                    <a:gd name="connsiteY145" fmla="*/ 63817 h 292417"/>
                    <a:gd name="connsiteX146" fmla="*/ 378143 w 493394"/>
                    <a:gd name="connsiteY146" fmla="*/ 66675 h 292417"/>
                    <a:gd name="connsiteX147" fmla="*/ 378143 w 493394"/>
                    <a:gd name="connsiteY147" fmla="*/ 66675 h 292417"/>
                    <a:gd name="connsiteX148" fmla="*/ 120968 w 493394"/>
                    <a:gd name="connsiteY148" fmla="*/ 240983 h 292417"/>
                    <a:gd name="connsiteX149" fmla="*/ 113348 w 493394"/>
                    <a:gd name="connsiteY149" fmla="*/ 236220 h 292417"/>
                    <a:gd name="connsiteX150" fmla="*/ 100013 w 493394"/>
                    <a:gd name="connsiteY150" fmla="*/ 231458 h 292417"/>
                    <a:gd name="connsiteX151" fmla="*/ 94298 w 493394"/>
                    <a:gd name="connsiteY151" fmla="*/ 232410 h 292417"/>
                    <a:gd name="connsiteX152" fmla="*/ 101918 w 493394"/>
                    <a:gd name="connsiteY152" fmla="*/ 237172 h 292417"/>
                    <a:gd name="connsiteX153" fmla="*/ 115253 w 493394"/>
                    <a:gd name="connsiteY153" fmla="*/ 241935 h 292417"/>
                    <a:gd name="connsiteX154" fmla="*/ 120968 w 493394"/>
                    <a:gd name="connsiteY154" fmla="*/ 240983 h 292417"/>
                    <a:gd name="connsiteX155" fmla="*/ 120968 w 493394"/>
                    <a:gd name="connsiteY155" fmla="*/ 240983 h 292417"/>
                    <a:gd name="connsiteX156" fmla="*/ 166688 w 493394"/>
                    <a:gd name="connsiteY156" fmla="*/ 212408 h 292417"/>
                    <a:gd name="connsiteX157" fmla="*/ 159068 w 493394"/>
                    <a:gd name="connsiteY157" fmla="*/ 207645 h 292417"/>
                    <a:gd name="connsiteX158" fmla="*/ 145733 w 493394"/>
                    <a:gd name="connsiteY158" fmla="*/ 202883 h 292417"/>
                    <a:gd name="connsiteX159" fmla="*/ 140018 w 493394"/>
                    <a:gd name="connsiteY159" fmla="*/ 203835 h 292417"/>
                    <a:gd name="connsiteX160" fmla="*/ 147638 w 493394"/>
                    <a:gd name="connsiteY160" fmla="*/ 208597 h 292417"/>
                    <a:gd name="connsiteX161" fmla="*/ 160973 w 493394"/>
                    <a:gd name="connsiteY161" fmla="*/ 212408 h 292417"/>
                    <a:gd name="connsiteX162" fmla="*/ 166688 w 493394"/>
                    <a:gd name="connsiteY162" fmla="*/ 212408 h 2924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</a:cxnLst>
                  <a:rect l="l" t="t" r="r" b="b"/>
                  <a:pathLst>
                    <a:path w="493394" h="292417">
                      <a:moveTo>
                        <a:pt x="300990" y="131445"/>
                      </a:moveTo>
                      <a:cubicBezTo>
                        <a:pt x="300038" y="132397"/>
                        <a:pt x="300038" y="134303"/>
                        <a:pt x="299085" y="135255"/>
                      </a:cubicBezTo>
                      <a:cubicBezTo>
                        <a:pt x="298133" y="136208"/>
                        <a:pt x="296228" y="138113"/>
                        <a:pt x="295275" y="139065"/>
                      </a:cubicBezTo>
                      <a:cubicBezTo>
                        <a:pt x="296228" y="140017"/>
                        <a:pt x="298133" y="140017"/>
                        <a:pt x="299085" y="140970"/>
                      </a:cubicBezTo>
                      <a:cubicBezTo>
                        <a:pt x="302895" y="142875"/>
                        <a:pt x="307658" y="144780"/>
                        <a:pt x="311468" y="146685"/>
                      </a:cubicBezTo>
                      <a:lnTo>
                        <a:pt x="320040" y="150495"/>
                      </a:lnTo>
                      <a:lnTo>
                        <a:pt x="312420" y="155258"/>
                      </a:lnTo>
                      <a:cubicBezTo>
                        <a:pt x="309563" y="157163"/>
                        <a:pt x="305753" y="159067"/>
                        <a:pt x="302895" y="160972"/>
                      </a:cubicBezTo>
                      <a:lnTo>
                        <a:pt x="302895" y="160972"/>
                      </a:lnTo>
                      <a:lnTo>
                        <a:pt x="295275" y="165735"/>
                      </a:lnTo>
                      <a:cubicBezTo>
                        <a:pt x="290513" y="168592"/>
                        <a:pt x="284797" y="172403"/>
                        <a:pt x="280035" y="175260"/>
                      </a:cubicBezTo>
                      <a:lnTo>
                        <a:pt x="278130" y="176213"/>
                      </a:lnTo>
                      <a:lnTo>
                        <a:pt x="278130" y="176213"/>
                      </a:lnTo>
                      <a:lnTo>
                        <a:pt x="270510" y="180975"/>
                      </a:lnTo>
                      <a:cubicBezTo>
                        <a:pt x="265747" y="183833"/>
                        <a:pt x="260033" y="187642"/>
                        <a:pt x="255270" y="190500"/>
                      </a:cubicBezTo>
                      <a:lnTo>
                        <a:pt x="252413" y="192405"/>
                      </a:lnTo>
                      <a:lnTo>
                        <a:pt x="249555" y="191453"/>
                      </a:lnTo>
                      <a:cubicBezTo>
                        <a:pt x="240983" y="186690"/>
                        <a:pt x="231458" y="182880"/>
                        <a:pt x="222885" y="178117"/>
                      </a:cubicBezTo>
                      <a:cubicBezTo>
                        <a:pt x="215265" y="174308"/>
                        <a:pt x="206693" y="170497"/>
                        <a:pt x="199073" y="166688"/>
                      </a:cubicBezTo>
                      <a:cubicBezTo>
                        <a:pt x="199073" y="166688"/>
                        <a:pt x="199073" y="166688"/>
                        <a:pt x="198120" y="166688"/>
                      </a:cubicBezTo>
                      <a:cubicBezTo>
                        <a:pt x="203835" y="169545"/>
                        <a:pt x="210503" y="172403"/>
                        <a:pt x="216218" y="175260"/>
                      </a:cubicBezTo>
                      <a:cubicBezTo>
                        <a:pt x="224790" y="180022"/>
                        <a:pt x="234315" y="183833"/>
                        <a:pt x="242888" y="188595"/>
                      </a:cubicBezTo>
                      <a:lnTo>
                        <a:pt x="251460" y="192405"/>
                      </a:lnTo>
                      <a:lnTo>
                        <a:pt x="243840" y="197167"/>
                      </a:lnTo>
                      <a:cubicBezTo>
                        <a:pt x="239078" y="200025"/>
                        <a:pt x="233363" y="203835"/>
                        <a:pt x="228600" y="207645"/>
                      </a:cubicBezTo>
                      <a:lnTo>
                        <a:pt x="225743" y="209550"/>
                      </a:lnTo>
                      <a:lnTo>
                        <a:pt x="222885" y="208597"/>
                      </a:lnTo>
                      <a:cubicBezTo>
                        <a:pt x="214313" y="203835"/>
                        <a:pt x="204788" y="200025"/>
                        <a:pt x="196215" y="195263"/>
                      </a:cubicBezTo>
                      <a:cubicBezTo>
                        <a:pt x="195263" y="195263"/>
                        <a:pt x="195263" y="194310"/>
                        <a:pt x="194310" y="194310"/>
                      </a:cubicBezTo>
                      <a:cubicBezTo>
                        <a:pt x="194310" y="194310"/>
                        <a:pt x="195263" y="195263"/>
                        <a:pt x="195263" y="195263"/>
                      </a:cubicBezTo>
                      <a:cubicBezTo>
                        <a:pt x="199073" y="198120"/>
                        <a:pt x="202883" y="201930"/>
                        <a:pt x="204788" y="206692"/>
                      </a:cubicBezTo>
                      <a:cubicBezTo>
                        <a:pt x="208598" y="216217"/>
                        <a:pt x="203835" y="223838"/>
                        <a:pt x="196215" y="229553"/>
                      </a:cubicBezTo>
                      <a:cubicBezTo>
                        <a:pt x="186690" y="235267"/>
                        <a:pt x="176213" y="237172"/>
                        <a:pt x="164783" y="236220"/>
                      </a:cubicBezTo>
                      <a:cubicBezTo>
                        <a:pt x="162878" y="236220"/>
                        <a:pt x="160973" y="236220"/>
                        <a:pt x="159068" y="235267"/>
                      </a:cubicBezTo>
                      <a:cubicBezTo>
                        <a:pt x="159068" y="235267"/>
                        <a:pt x="159068" y="235267"/>
                        <a:pt x="159068" y="235267"/>
                      </a:cubicBezTo>
                      <a:cubicBezTo>
                        <a:pt x="162878" y="244792"/>
                        <a:pt x="158115" y="252413"/>
                        <a:pt x="150495" y="258128"/>
                      </a:cubicBezTo>
                      <a:cubicBezTo>
                        <a:pt x="140970" y="263842"/>
                        <a:pt x="130493" y="265747"/>
                        <a:pt x="119063" y="264795"/>
                      </a:cubicBezTo>
                      <a:cubicBezTo>
                        <a:pt x="114300" y="264795"/>
                        <a:pt x="108585" y="263842"/>
                        <a:pt x="103823" y="262890"/>
                      </a:cubicBezTo>
                      <a:cubicBezTo>
                        <a:pt x="107632" y="264795"/>
                        <a:pt x="112395" y="266700"/>
                        <a:pt x="116205" y="268605"/>
                      </a:cubicBezTo>
                      <a:lnTo>
                        <a:pt x="124778" y="272415"/>
                      </a:lnTo>
                      <a:lnTo>
                        <a:pt x="116205" y="280988"/>
                      </a:lnTo>
                      <a:cubicBezTo>
                        <a:pt x="111443" y="283845"/>
                        <a:pt x="105728" y="287655"/>
                        <a:pt x="100965" y="290513"/>
                      </a:cubicBezTo>
                      <a:lnTo>
                        <a:pt x="98107" y="292417"/>
                      </a:lnTo>
                      <a:lnTo>
                        <a:pt x="95250" y="291465"/>
                      </a:lnTo>
                      <a:cubicBezTo>
                        <a:pt x="86678" y="286703"/>
                        <a:pt x="77153" y="282892"/>
                        <a:pt x="68580" y="278130"/>
                      </a:cubicBezTo>
                      <a:cubicBezTo>
                        <a:pt x="60960" y="274320"/>
                        <a:pt x="52388" y="270510"/>
                        <a:pt x="44768" y="266700"/>
                      </a:cubicBezTo>
                      <a:cubicBezTo>
                        <a:pt x="41910" y="268605"/>
                        <a:pt x="38100" y="270510"/>
                        <a:pt x="35243" y="273367"/>
                      </a:cubicBezTo>
                      <a:lnTo>
                        <a:pt x="32385" y="275272"/>
                      </a:lnTo>
                      <a:lnTo>
                        <a:pt x="29528" y="274320"/>
                      </a:lnTo>
                      <a:cubicBezTo>
                        <a:pt x="25718" y="272415"/>
                        <a:pt x="21907" y="270510"/>
                        <a:pt x="19050" y="268605"/>
                      </a:cubicBezTo>
                      <a:cubicBezTo>
                        <a:pt x="15240" y="266700"/>
                        <a:pt x="11430" y="264795"/>
                        <a:pt x="8573" y="262890"/>
                      </a:cubicBezTo>
                      <a:lnTo>
                        <a:pt x="0" y="259080"/>
                      </a:lnTo>
                      <a:lnTo>
                        <a:pt x="7620" y="254317"/>
                      </a:lnTo>
                      <a:cubicBezTo>
                        <a:pt x="20955" y="245745"/>
                        <a:pt x="34290" y="237172"/>
                        <a:pt x="47625" y="228600"/>
                      </a:cubicBezTo>
                      <a:lnTo>
                        <a:pt x="50482" y="226695"/>
                      </a:lnTo>
                      <a:lnTo>
                        <a:pt x="53340" y="227647"/>
                      </a:lnTo>
                      <a:cubicBezTo>
                        <a:pt x="54293" y="227647"/>
                        <a:pt x="55245" y="228600"/>
                        <a:pt x="56198" y="229553"/>
                      </a:cubicBezTo>
                      <a:cubicBezTo>
                        <a:pt x="56198" y="228600"/>
                        <a:pt x="56198" y="227647"/>
                        <a:pt x="57150" y="225742"/>
                      </a:cubicBezTo>
                      <a:cubicBezTo>
                        <a:pt x="59055" y="220980"/>
                        <a:pt x="62865" y="217170"/>
                        <a:pt x="66675" y="215265"/>
                      </a:cubicBezTo>
                      <a:cubicBezTo>
                        <a:pt x="76200" y="209550"/>
                        <a:pt x="86678" y="207645"/>
                        <a:pt x="98107" y="208597"/>
                      </a:cubicBezTo>
                      <a:cubicBezTo>
                        <a:pt x="100013" y="208597"/>
                        <a:pt x="101918" y="208597"/>
                        <a:pt x="103823" y="209550"/>
                      </a:cubicBezTo>
                      <a:cubicBezTo>
                        <a:pt x="103823" y="209550"/>
                        <a:pt x="103823" y="208597"/>
                        <a:pt x="103823" y="208597"/>
                      </a:cubicBezTo>
                      <a:cubicBezTo>
                        <a:pt x="101918" y="204788"/>
                        <a:pt x="101918" y="200978"/>
                        <a:pt x="102870" y="197167"/>
                      </a:cubicBezTo>
                      <a:cubicBezTo>
                        <a:pt x="104775" y="192405"/>
                        <a:pt x="108585" y="188595"/>
                        <a:pt x="112395" y="186690"/>
                      </a:cubicBezTo>
                      <a:cubicBezTo>
                        <a:pt x="117157" y="183833"/>
                        <a:pt x="122873" y="181928"/>
                        <a:pt x="129540" y="180975"/>
                      </a:cubicBezTo>
                      <a:lnTo>
                        <a:pt x="126682" y="180022"/>
                      </a:lnTo>
                      <a:lnTo>
                        <a:pt x="134303" y="175260"/>
                      </a:lnTo>
                      <a:cubicBezTo>
                        <a:pt x="147638" y="166688"/>
                        <a:pt x="160020" y="159067"/>
                        <a:pt x="173355" y="150495"/>
                      </a:cubicBezTo>
                      <a:cubicBezTo>
                        <a:pt x="178118" y="146685"/>
                        <a:pt x="183833" y="143828"/>
                        <a:pt x="188595" y="140970"/>
                      </a:cubicBezTo>
                      <a:lnTo>
                        <a:pt x="190500" y="140017"/>
                      </a:lnTo>
                      <a:lnTo>
                        <a:pt x="190500" y="140017"/>
                      </a:lnTo>
                      <a:lnTo>
                        <a:pt x="198120" y="135255"/>
                      </a:lnTo>
                      <a:cubicBezTo>
                        <a:pt x="202883" y="132397"/>
                        <a:pt x="208598" y="128588"/>
                        <a:pt x="213360" y="125730"/>
                      </a:cubicBezTo>
                      <a:lnTo>
                        <a:pt x="216218" y="123825"/>
                      </a:lnTo>
                      <a:cubicBezTo>
                        <a:pt x="221933" y="120015"/>
                        <a:pt x="227647" y="117158"/>
                        <a:pt x="232410" y="113347"/>
                      </a:cubicBezTo>
                      <a:cubicBezTo>
                        <a:pt x="236220" y="110490"/>
                        <a:pt x="240983" y="107633"/>
                        <a:pt x="245745" y="106680"/>
                      </a:cubicBezTo>
                      <a:cubicBezTo>
                        <a:pt x="251460" y="104775"/>
                        <a:pt x="258128" y="104775"/>
                        <a:pt x="263843" y="105728"/>
                      </a:cubicBezTo>
                      <a:cubicBezTo>
                        <a:pt x="264795" y="105728"/>
                        <a:pt x="265747" y="105728"/>
                        <a:pt x="266700" y="105728"/>
                      </a:cubicBezTo>
                      <a:cubicBezTo>
                        <a:pt x="265747" y="104775"/>
                        <a:pt x="263843" y="103822"/>
                        <a:pt x="262890" y="101917"/>
                      </a:cubicBezTo>
                      <a:lnTo>
                        <a:pt x="257175" y="97155"/>
                      </a:lnTo>
                      <a:lnTo>
                        <a:pt x="262890" y="93345"/>
                      </a:lnTo>
                      <a:cubicBezTo>
                        <a:pt x="267653" y="90488"/>
                        <a:pt x="272415" y="87630"/>
                        <a:pt x="276225" y="84772"/>
                      </a:cubicBezTo>
                      <a:lnTo>
                        <a:pt x="278130" y="83820"/>
                      </a:lnTo>
                      <a:lnTo>
                        <a:pt x="280035" y="84772"/>
                      </a:lnTo>
                      <a:cubicBezTo>
                        <a:pt x="288608" y="86678"/>
                        <a:pt x="298133" y="89535"/>
                        <a:pt x="306705" y="91440"/>
                      </a:cubicBezTo>
                      <a:cubicBezTo>
                        <a:pt x="304800" y="90488"/>
                        <a:pt x="303847" y="88583"/>
                        <a:pt x="301943" y="86678"/>
                      </a:cubicBezTo>
                      <a:cubicBezTo>
                        <a:pt x="299085" y="82867"/>
                        <a:pt x="297180" y="78105"/>
                        <a:pt x="299085" y="73342"/>
                      </a:cubicBezTo>
                      <a:cubicBezTo>
                        <a:pt x="300990" y="68580"/>
                        <a:pt x="303847" y="65722"/>
                        <a:pt x="308610" y="62865"/>
                      </a:cubicBezTo>
                      <a:cubicBezTo>
                        <a:pt x="312420" y="60008"/>
                        <a:pt x="317183" y="58103"/>
                        <a:pt x="320993" y="57150"/>
                      </a:cubicBezTo>
                      <a:lnTo>
                        <a:pt x="320040" y="56197"/>
                      </a:lnTo>
                      <a:lnTo>
                        <a:pt x="327660" y="51435"/>
                      </a:lnTo>
                      <a:cubicBezTo>
                        <a:pt x="340995" y="42863"/>
                        <a:pt x="353378" y="35242"/>
                        <a:pt x="366713" y="26670"/>
                      </a:cubicBezTo>
                      <a:cubicBezTo>
                        <a:pt x="379095" y="18097"/>
                        <a:pt x="392430" y="10478"/>
                        <a:pt x="404813" y="1905"/>
                      </a:cubicBezTo>
                      <a:lnTo>
                        <a:pt x="407670" y="0"/>
                      </a:lnTo>
                      <a:lnTo>
                        <a:pt x="410528" y="953"/>
                      </a:lnTo>
                      <a:cubicBezTo>
                        <a:pt x="414338" y="2858"/>
                        <a:pt x="418147" y="4763"/>
                        <a:pt x="421005" y="6667"/>
                      </a:cubicBezTo>
                      <a:cubicBezTo>
                        <a:pt x="424815" y="8572"/>
                        <a:pt x="428625" y="10478"/>
                        <a:pt x="431483" y="12383"/>
                      </a:cubicBezTo>
                      <a:lnTo>
                        <a:pt x="440055" y="16192"/>
                      </a:lnTo>
                      <a:lnTo>
                        <a:pt x="438150" y="17145"/>
                      </a:lnTo>
                      <a:cubicBezTo>
                        <a:pt x="440055" y="18097"/>
                        <a:pt x="441960" y="19050"/>
                        <a:pt x="443865" y="20003"/>
                      </a:cubicBezTo>
                      <a:cubicBezTo>
                        <a:pt x="447675" y="21908"/>
                        <a:pt x="451485" y="23813"/>
                        <a:pt x="454343" y="25717"/>
                      </a:cubicBezTo>
                      <a:lnTo>
                        <a:pt x="458153" y="27622"/>
                      </a:lnTo>
                      <a:cubicBezTo>
                        <a:pt x="458153" y="27622"/>
                        <a:pt x="458153" y="27622"/>
                        <a:pt x="458153" y="27622"/>
                      </a:cubicBezTo>
                      <a:lnTo>
                        <a:pt x="461010" y="25717"/>
                      </a:lnTo>
                      <a:lnTo>
                        <a:pt x="463868" y="26670"/>
                      </a:lnTo>
                      <a:cubicBezTo>
                        <a:pt x="467678" y="28575"/>
                        <a:pt x="471488" y="30480"/>
                        <a:pt x="474345" y="32385"/>
                      </a:cubicBezTo>
                      <a:cubicBezTo>
                        <a:pt x="478155" y="34290"/>
                        <a:pt x="481965" y="36195"/>
                        <a:pt x="484822" y="38100"/>
                      </a:cubicBezTo>
                      <a:lnTo>
                        <a:pt x="493395" y="41910"/>
                      </a:lnTo>
                      <a:lnTo>
                        <a:pt x="487680" y="42863"/>
                      </a:lnTo>
                      <a:cubicBezTo>
                        <a:pt x="474345" y="51435"/>
                        <a:pt x="461963" y="60008"/>
                        <a:pt x="448628" y="67628"/>
                      </a:cubicBezTo>
                      <a:lnTo>
                        <a:pt x="445770" y="69533"/>
                      </a:lnTo>
                      <a:lnTo>
                        <a:pt x="442913" y="68580"/>
                      </a:lnTo>
                      <a:cubicBezTo>
                        <a:pt x="434340" y="63817"/>
                        <a:pt x="424815" y="60008"/>
                        <a:pt x="416243" y="55245"/>
                      </a:cubicBezTo>
                      <a:cubicBezTo>
                        <a:pt x="408622" y="51435"/>
                        <a:pt x="400050" y="47625"/>
                        <a:pt x="392430" y="43815"/>
                      </a:cubicBezTo>
                      <a:cubicBezTo>
                        <a:pt x="392430" y="43815"/>
                        <a:pt x="392430" y="43815"/>
                        <a:pt x="391478" y="43815"/>
                      </a:cubicBezTo>
                      <a:cubicBezTo>
                        <a:pt x="397193" y="46672"/>
                        <a:pt x="403860" y="49530"/>
                        <a:pt x="409575" y="52388"/>
                      </a:cubicBezTo>
                      <a:cubicBezTo>
                        <a:pt x="418147" y="57150"/>
                        <a:pt x="427672" y="60960"/>
                        <a:pt x="436245" y="65722"/>
                      </a:cubicBezTo>
                      <a:lnTo>
                        <a:pt x="444818" y="69533"/>
                      </a:lnTo>
                      <a:lnTo>
                        <a:pt x="437197" y="74295"/>
                      </a:lnTo>
                      <a:cubicBezTo>
                        <a:pt x="432435" y="77153"/>
                        <a:pt x="426720" y="80963"/>
                        <a:pt x="421958" y="83820"/>
                      </a:cubicBezTo>
                      <a:lnTo>
                        <a:pt x="419100" y="85725"/>
                      </a:lnTo>
                      <a:lnTo>
                        <a:pt x="416243" y="84772"/>
                      </a:lnTo>
                      <a:cubicBezTo>
                        <a:pt x="408622" y="80963"/>
                        <a:pt x="401003" y="77153"/>
                        <a:pt x="393383" y="73342"/>
                      </a:cubicBezTo>
                      <a:cubicBezTo>
                        <a:pt x="395288" y="75247"/>
                        <a:pt x="397193" y="77153"/>
                        <a:pt x="399097" y="79058"/>
                      </a:cubicBezTo>
                      <a:cubicBezTo>
                        <a:pt x="401955" y="82867"/>
                        <a:pt x="403860" y="88583"/>
                        <a:pt x="401955" y="93345"/>
                      </a:cubicBezTo>
                      <a:cubicBezTo>
                        <a:pt x="400050" y="98108"/>
                        <a:pt x="396240" y="100965"/>
                        <a:pt x="392430" y="103822"/>
                      </a:cubicBezTo>
                      <a:cubicBezTo>
                        <a:pt x="389572" y="105728"/>
                        <a:pt x="386715" y="106680"/>
                        <a:pt x="383858" y="107633"/>
                      </a:cubicBezTo>
                      <a:lnTo>
                        <a:pt x="377190" y="112395"/>
                      </a:lnTo>
                      <a:cubicBezTo>
                        <a:pt x="371475" y="116205"/>
                        <a:pt x="365760" y="120015"/>
                        <a:pt x="360045" y="122872"/>
                      </a:cubicBezTo>
                      <a:lnTo>
                        <a:pt x="358140" y="123825"/>
                      </a:lnTo>
                      <a:lnTo>
                        <a:pt x="356235" y="122872"/>
                      </a:lnTo>
                      <a:cubicBezTo>
                        <a:pt x="350520" y="121920"/>
                        <a:pt x="345758" y="120015"/>
                        <a:pt x="340043" y="119063"/>
                      </a:cubicBezTo>
                      <a:cubicBezTo>
                        <a:pt x="339090" y="120015"/>
                        <a:pt x="337185" y="120967"/>
                        <a:pt x="336233" y="121920"/>
                      </a:cubicBezTo>
                      <a:cubicBezTo>
                        <a:pt x="338138" y="123825"/>
                        <a:pt x="340043" y="124778"/>
                        <a:pt x="341947" y="126683"/>
                      </a:cubicBezTo>
                      <a:lnTo>
                        <a:pt x="347663" y="131445"/>
                      </a:lnTo>
                      <a:lnTo>
                        <a:pt x="341947" y="135255"/>
                      </a:lnTo>
                      <a:cubicBezTo>
                        <a:pt x="336233" y="139065"/>
                        <a:pt x="330518" y="141922"/>
                        <a:pt x="325755" y="145733"/>
                      </a:cubicBezTo>
                      <a:lnTo>
                        <a:pt x="322897" y="147638"/>
                      </a:lnTo>
                      <a:lnTo>
                        <a:pt x="320040" y="144780"/>
                      </a:lnTo>
                      <a:cubicBezTo>
                        <a:pt x="312420" y="140970"/>
                        <a:pt x="306705" y="136208"/>
                        <a:pt x="300990" y="131445"/>
                      </a:cubicBezTo>
                      <a:lnTo>
                        <a:pt x="300990" y="131445"/>
                      </a:lnTo>
                      <a:close/>
                      <a:moveTo>
                        <a:pt x="378143" y="66675"/>
                      </a:moveTo>
                      <a:cubicBezTo>
                        <a:pt x="373380" y="64770"/>
                        <a:pt x="369570" y="62865"/>
                        <a:pt x="364808" y="60008"/>
                      </a:cubicBezTo>
                      <a:cubicBezTo>
                        <a:pt x="364808" y="60008"/>
                        <a:pt x="364808" y="60008"/>
                        <a:pt x="364808" y="60008"/>
                      </a:cubicBezTo>
                      <a:lnTo>
                        <a:pt x="372428" y="62865"/>
                      </a:lnTo>
                      <a:lnTo>
                        <a:pt x="370522" y="63817"/>
                      </a:lnTo>
                      <a:cubicBezTo>
                        <a:pt x="373380" y="64770"/>
                        <a:pt x="376238" y="65722"/>
                        <a:pt x="378143" y="66675"/>
                      </a:cubicBezTo>
                      <a:lnTo>
                        <a:pt x="378143" y="66675"/>
                      </a:lnTo>
                      <a:close/>
                      <a:moveTo>
                        <a:pt x="120968" y="240983"/>
                      </a:moveTo>
                      <a:cubicBezTo>
                        <a:pt x="119063" y="239078"/>
                        <a:pt x="115253" y="237172"/>
                        <a:pt x="113348" y="236220"/>
                      </a:cubicBezTo>
                      <a:cubicBezTo>
                        <a:pt x="109538" y="234315"/>
                        <a:pt x="104775" y="232410"/>
                        <a:pt x="100013" y="231458"/>
                      </a:cubicBezTo>
                      <a:cubicBezTo>
                        <a:pt x="98107" y="231458"/>
                        <a:pt x="96203" y="231458"/>
                        <a:pt x="94298" y="232410"/>
                      </a:cubicBezTo>
                      <a:cubicBezTo>
                        <a:pt x="96203" y="234315"/>
                        <a:pt x="100013" y="236220"/>
                        <a:pt x="101918" y="237172"/>
                      </a:cubicBezTo>
                      <a:cubicBezTo>
                        <a:pt x="105728" y="239078"/>
                        <a:pt x="110490" y="240983"/>
                        <a:pt x="115253" y="241935"/>
                      </a:cubicBezTo>
                      <a:cubicBezTo>
                        <a:pt x="117157" y="241935"/>
                        <a:pt x="119063" y="241935"/>
                        <a:pt x="120968" y="240983"/>
                      </a:cubicBezTo>
                      <a:lnTo>
                        <a:pt x="120968" y="240983"/>
                      </a:lnTo>
                      <a:close/>
                      <a:moveTo>
                        <a:pt x="166688" y="212408"/>
                      </a:moveTo>
                      <a:cubicBezTo>
                        <a:pt x="164783" y="210503"/>
                        <a:pt x="160973" y="208597"/>
                        <a:pt x="159068" y="207645"/>
                      </a:cubicBezTo>
                      <a:cubicBezTo>
                        <a:pt x="155258" y="205740"/>
                        <a:pt x="150495" y="203835"/>
                        <a:pt x="145733" y="202883"/>
                      </a:cubicBezTo>
                      <a:cubicBezTo>
                        <a:pt x="143828" y="202883"/>
                        <a:pt x="141923" y="202883"/>
                        <a:pt x="140018" y="203835"/>
                      </a:cubicBezTo>
                      <a:cubicBezTo>
                        <a:pt x="141923" y="205740"/>
                        <a:pt x="145733" y="207645"/>
                        <a:pt x="147638" y="208597"/>
                      </a:cubicBezTo>
                      <a:cubicBezTo>
                        <a:pt x="151448" y="210503"/>
                        <a:pt x="156210" y="212408"/>
                        <a:pt x="160973" y="212408"/>
                      </a:cubicBezTo>
                      <a:cubicBezTo>
                        <a:pt x="162878" y="212408"/>
                        <a:pt x="164783" y="212408"/>
                        <a:pt x="166688" y="212408"/>
                      </a:cubicBezTo>
                      <a:close/>
                    </a:path>
                  </a:pathLst>
                </a:custGeom>
                <a:solidFill>
                  <a:srgbClr val="185F9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465" name="Freeform: Shape 464">
                  <a:extLst>
                    <a:ext uri="{FF2B5EF4-FFF2-40B4-BE49-F238E27FC236}">
                      <a16:creationId xmlns:a16="http://schemas.microsoft.com/office/drawing/2014/main" id="{8C587FEC-BA6F-4BF5-AEB4-4C779FA1653C}"/>
                    </a:ext>
                  </a:extLst>
                </p:cNvPr>
                <p:cNvSpPr/>
                <p:nvPr/>
              </p:nvSpPr>
              <p:spPr>
                <a:xfrm>
                  <a:off x="8464940" y="2400553"/>
                  <a:ext cx="470535" cy="284797"/>
                </a:xfrm>
                <a:custGeom>
                  <a:avLst/>
                  <a:gdLst>
                    <a:gd name="connsiteX0" fmla="*/ 358140 w 470535"/>
                    <a:gd name="connsiteY0" fmla="*/ 24765 h 284797"/>
                    <a:gd name="connsiteX1" fmla="*/ 396240 w 470535"/>
                    <a:gd name="connsiteY1" fmla="*/ 0 h 284797"/>
                    <a:gd name="connsiteX2" fmla="*/ 406717 w 470535"/>
                    <a:gd name="connsiteY2" fmla="*/ 5715 h 284797"/>
                    <a:gd name="connsiteX3" fmla="*/ 417195 w 470535"/>
                    <a:gd name="connsiteY3" fmla="*/ 11430 h 284797"/>
                    <a:gd name="connsiteX4" fmla="*/ 394335 w 470535"/>
                    <a:gd name="connsiteY4" fmla="*/ 25717 h 284797"/>
                    <a:gd name="connsiteX5" fmla="*/ 398145 w 470535"/>
                    <a:gd name="connsiteY5" fmla="*/ 27623 h 284797"/>
                    <a:gd name="connsiteX6" fmla="*/ 419100 w 470535"/>
                    <a:gd name="connsiteY6" fmla="*/ 14288 h 284797"/>
                    <a:gd name="connsiteX7" fmla="*/ 429578 w 470535"/>
                    <a:gd name="connsiteY7" fmla="*/ 20003 h 284797"/>
                    <a:gd name="connsiteX8" fmla="*/ 440055 w 470535"/>
                    <a:gd name="connsiteY8" fmla="*/ 25717 h 284797"/>
                    <a:gd name="connsiteX9" fmla="*/ 419100 w 470535"/>
                    <a:gd name="connsiteY9" fmla="*/ 39053 h 284797"/>
                    <a:gd name="connsiteX10" fmla="*/ 425767 w 470535"/>
                    <a:gd name="connsiteY10" fmla="*/ 41910 h 284797"/>
                    <a:gd name="connsiteX11" fmla="*/ 449580 w 470535"/>
                    <a:gd name="connsiteY11" fmla="*/ 26670 h 284797"/>
                    <a:gd name="connsiteX12" fmla="*/ 460058 w 470535"/>
                    <a:gd name="connsiteY12" fmla="*/ 32385 h 284797"/>
                    <a:gd name="connsiteX13" fmla="*/ 470535 w 470535"/>
                    <a:gd name="connsiteY13" fmla="*/ 38100 h 284797"/>
                    <a:gd name="connsiteX14" fmla="*/ 431483 w 470535"/>
                    <a:gd name="connsiteY14" fmla="*/ 62865 h 284797"/>
                    <a:gd name="connsiteX15" fmla="*/ 404813 w 470535"/>
                    <a:gd name="connsiteY15" fmla="*/ 49530 h 284797"/>
                    <a:gd name="connsiteX16" fmla="*/ 378142 w 470535"/>
                    <a:gd name="connsiteY16" fmla="*/ 36195 h 284797"/>
                    <a:gd name="connsiteX17" fmla="*/ 367665 w 470535"/>
                    <a:gd name="connsiteY17" fmla="*/ 42863 h 284797"/>
                    <a:gd name="connsiteX18" fmla="*/ 394335 w 470535"/>
                    <a:gd name="connsiteY18" fmla="*/ 56198 h 284797"/>
                    <a:gd name="connsiteX19" fmla="*/ 421005 w 470535"/>
                    <a:gd name="connsiteY19" fmla="*/ 69533 h 284797"/>
                    <a:gd name="connsiteX20" fmla="*/ 405765 w 470535"/>
                    <a:gd name="connsiteY20" fmla="*/ 79058 h 284797"/>
                    <a:gd name="connsiteX21" fmla="*/ 379095 w 470535"/>
                    <a:gd name="connsiteY21" fmla="*/ 65723 h 284797"/>
                    <a:gd name="connsiteX22" fmla="*/ 352425 w 470535"/>
                    <a:gd name="connsiteY22" fmla="*/ 52388 h 284797"/>
                    <a:gd name="connsiteX23" fmla="*/ 340995 w 470535"/>
                    <a:gd name="connsiteY23" fmla="*/ 59055 h 284797"/>
                    <a:gd name="connsiteX24" fmla="*/ 342900 w 470535"/>
                    <a:gd name="connsiteY24" fmla="*/ 60008 h 284797"/>
                    <a:gd name="connsiteX25" fmla="*/ 348615 w 470535"/>
                    <a:gd name="connsiteY25" fmla="*/ 62865 h 284797"/>
                    <a:gd name="connsiteX26" fmla="*/ 341948 w 470535"/>
                    <a:gd name="connsiteY26" fmla="*/ 67628 h 284797"/>
                    <a:gd name="connsiteX27" fmla="*/ 356235 w 470535"/>
                    <a:gd name="connsiteY27" fmla="*/ 67628 h 284797"/>
                    <a:gd name="connsiteX28" fmla="*/ 371475 w 470535"/>
                    <a:gd name="connsiteY28" fmla="*/ 72390 h 284797"/>
                    <a:gd name="connsiteX29" fmla="*/ 381953 w 470535"/>
                    <a:gd name="connsiteY29" fmla="*/ 80010 h 284797"/>
                    <a:gd name="connsiteX30" fmla="*/ 383858 w 470535"/>
                    <a:gd name="connsiteY30" fmla="*/ 89535 h 284797"/>
                    <a:gd name="connsiteX31" fmla="*/ 376238 w 470535"/>
                    <a:gd name="connsiteY31" fmla="*/ 97155 h 284797"/>
                    <a:gd name="connsiteX32" fmla="*/ 354330 w 470535"/>
                    <a:gd name="connsiteY32" fmla="*/ 102870 h 284797"/>
                    <a:gd name="connsiteX33" fmla="*/ 347663 w 470535"/>
                    <a:gd name="connsiteY33" fmla="*/ 102870 h 284797"/>
                    <a:gd name="connsiteX34" fmla="*/ 360045 w 470535"/>
                    <a:gd name="connsiteY34" fmla="*/ 105728 h 284797"/>
                    <a:gd name="connsiteX35" fmla="*/ 342900 w 470535"/>
                    <a:gd name="connsiteY35" fmla="*/ 116205 h 284797"/>
                    <a:gd name="connsiteX36" fmla="*/ 324803 w 470535"/>
                    <a:gd name="connsiteY36" fmla="*/ 111442 h 284797"/>
                    <a:gd name="connsiteX37" fmla="*/ 312420 w 470535"/>
                    <a:gd name="connsiteY37" fmla="*/ 119063 h 284797"/>
                    <a:gd name="connsiteX38" fmla="*/ 323850 w 470535"/>
                    <a:gd name="connsiteY38" fmla="*/ 128588 h 284797"/>
                    <a:gd name="connsiteX39" fmla="*/ 307658 w 470535"/>
                    <a:gd name="connsiteY39" fmla="*/ 139065 h 284797"/>
                    <a:gd name="connsiteX40" fmla="*/ 279083 w 470535"/>
                    <a:gd name="connsiteY40" fmla="*/ 114300 h 284797"/>
                    <a:gd name="connsiteX41" fmla="*/ 250508 w 470535"/>
                    <a:gd name="connsiteY41" fmla="*/ 89535 h 284797"/>
                    <a:gd name="connsiteX42" fmla="*/ 263842 w 470535"/>
                    <a:gd name="connsiteY42" fmla="*/ 80963 h 284797"/>
                    <a:gd name="connsiteX43" fmla="*/ 296228 w 470535"/>
                    <a:gd name="connsiteY43" fmla="*/ 89535 h 284797"/>
                    <a:gd name="connsiteX44" fmla="*/ 328613 w 470535"/>
                    <a:gd name="connsiteY44" fmla="*/ 98108 h 284797"/>
                    <a:gd name="connsiteX45" fmla="*/ 326708 w 470535"/>
                    <a:gd name="connsiteY45" fmla="*/ 97155 h 284797"/>
                    <a:gd name="connsiteX46" fmla="*/ 320992 w 470535"/>
                    <a:gd name="connsiteY46" fmla="*/ 95250 h 284797"/>
                    <a:gd name="connsiteX47" fmla="*/ 329565 w 470535"/>
                    <a:gd name="connsiteY47" fmla="*/ 87630 h 284797"/>
                    <a:gd name="connsiteX48" fmla="*/ 322898 w 470535"/>
                    <a:gd name="connsiteY48" fmla="*/ 87630 h 284797"/>
                    <a:gd name="connsiteX49" fmla="*/ 300990 w 470535"/>
                    <a:gd name="connsiteY49" fmla="*/ 82867 h 284797"/>
                    <a:gd name="connsiteX50" fmla="*/ 291465 w 470535"/>
                    <a:gd name="connsiteY50" fmla="*/ 75248 h 284797"/>
                    <a:gd name="connsiteX51" fmla="*/ 289560 w 470535"/>
                    <a:gd name="connsiteY51" fmla="*/ 66675 h 284797"/>
                    <a:gd name="connsiteX52" fmla="*/ 296228 w 470535"/>
                    <a:gd name="connsiteY52" fmla="*/ 59055 h 284797"/>
                    <a:gd name="connsiteX53" fmla="*/ 317183 w 470535"/>
                    <a:gd name="connsiteY53" fmla="*/ 53340 h 284797"/>
                    <a:gd name="connsiteX54" fmla="*/ 328613 w 470535"/>
                    <a:gd name="connsiteY54" fmla="*/ 54292 h 284797"/>
                    <a:gd name="connsiteX55" fmla="*/ 315278 w 470535"/>
                    <a:gd name="connsiteY55" fmla="*/ 47625 h 284797"/>
                    <a:gd name="connsiteX56" fmla="*/ 358140 w 470535"/>
                    <a:gd name="connsiteY56" fmla="*/ 24765 h 284797"/>
                    <a:gd name="connsiteX57" fmla="*/ 358140 w 470535"/>
                    <a:gd name="connsiteY57" fmla="*/ 24765 h 284797"/>
                    <a:gd name="connsiteX58" fmla="*/ 320040 w 470535"/>
                    <a:gd name="connsiteY58" fmla="*/ 73342 h 284797"/>
                    <a:gd name="connsiteX59" fmla="*/ 329565 w 470535"/>
                    <a:gd name="connsiteY59" fmla="*/ 70485 h 284797"/>
                    <a:gd name="connsiteX60" fmla="*/ 331470 w 470535"/>
                    <a:gd name="connsiteY60" fmla="*/ 69533 h 284797"/>
                    <a:gd name="connsiteX61" fmla="*/ 326708 w 470535"/>
                    <a:gd name="connsiteY61" fmla="*/ 68580 h 284797"/>
                    <a:gd name="connsiteX62" fmla="*/ 322898 w 470535"/>
                    <a:gd name="connsiteY62" fmla="*/ 70485 h 284797"/>
                    <a:gd name="connsiteX63" fmla="*/ 320040 w 470535"/>
                    <a:gd name="connsiteY63" fmla="*/ 73342 h 284797"/>
                    <a:gd name="connsiteX64" fmla="*/ 320040 w 470535"/>
                    <a:gd name="connsiteY64" fmla="*/ 73342 h 284797"/>
                    <a:gd name="connsiteX65" fmla="*/ 341948 w 470535"/>
                    <a:gd name="connsiteY65" fmla="*/ 86678 h 284797"/>
                    <a:gd name="connsiteX66" fmla="*/ 342900 w 470535"/>
                    <a:gd name="connsiteY66" fmla="*/ 86678 h 284797"/>
                    <a:gd name="connsiteX67" fmla="*/ 351473 w 470535"/>
                    <a:gd name="connsiteY67" fmla="*/ 88583 h 284797"/>
                    <a:gd name="connsiteX68" fmla="*/ 357188 w 470535"/>
                    <a:gd name="connsiteY68" fmla="*/ 86678 h 284797"/>
                    <a:gd name="connsiteX69" fmla="*/ 360045 w 470535"/>
                    <a:gd name="connsiteY69" fmla="*/ 83820 h 284797"/>
                    <a:gd name="connsiteX70" fmla="*/ 359092 w 470535"/>
                    <a:gd name="connsiteY70" fmla="*/ 81915 h 284797"/>
                    <a:gd name="connsiteX71" fmla="*/ 359092 w 470535"/>
                    <a:gd name="connsiteY71" fmla="*/ 81915 h 284797"/>
                    <a:gd name="connsiteX72" fmla="*/ 356235 w 470535"/>
                    <a:gd name="connsiteY72" fmla="*/ 81915 h 284797"/>
                    <a:gd name="connsiteX73" fmla="*/ 346710 w 470535"/>
                    <a:gd name="connsiteY73" fmla="*/ 84773 h 284797"/>
                    <a:gd name="connsiteX74" fmla="*/ 341948 w 470535"/>
                    <a:gd name="connsiteY74" fmla="*/ 86678 h 284797"/>
                    <a:gd name="connsiteX75" fmla="*/ 341948 w 470535"/>
                    <a:gd name="connsiteY75" fmla="*/ 86678 h 284797"/>
                    <a:gd name="connsiteX76" fmla="*/ 163830 w 470535"/>
                    <a:gd name="connsiteY76" fmla="*/ 149542 h 284797"/>
                    <a:gd name="connsiteX77" fmla="*/ 124777 w 470535"/>
                    <a:gd name="connsiteY77" fmla="*/ 174308 h 284797"/>
                    <a:gd name="connsiteX78" fmla="*/ 140970 w 470535"/>
                    <a:gd name="connsiteY78" fmla="*/ 181928 h 284797"/>
                    <a:gd name="connsiteX79" fmla="*/ 131445 w 470535"/>
                    <a:gd name="connsiteY79" fmla="*/ 180975 h 284797"/>
                    <a:gd name="connsiteX80" fmla="*/ 103823 w 470535"/>
                    <a:gd name="connsiteY80" fmla="*/ 186690 h 284797"/>
                    <a:gd name="connsiteX81" fmla="*/ 96202 w 470535"/>
                    <a:gd name="connsiteY81" fmla="*/ 195263 h 284797"/>
                    <a:gd name="connsiteX82" fmla="*/ 97155 w 470535"/>
                    <a:gd name="connsiteY82" fmla="*/ 202883 h 284797"/>
                    <a:gd name="connsiteX83" fmla="*/ 102870 w 470535"/>
                    <a:gd name="connsiteY83" fmla="*/ 210503 h 284797"/>
                    <a:gd name="connsiteX84" fmla="*/ 106680 w 470535"/>
                    <a:gd name="connsiteY84" fmla="*/ 213360 h 284797"/>
                    <a:gd name="connsiteX85" fmla="*/ 85725 w 470535"/>
                    <a:gd name="connsiteY85" fmla="*/ 209550 h 284797"/>
                    <a:gd name="connsiteX86" fmla="*/ 58102 w 470535"/>
                    <a:gd name="connsiteY86" fmla="*/ 215265 h 284797"/>
                    <a:gd name="connsiteX87" fmla="*/ 50482 w 470535"/>
                    <a:gd name="connsiteY87" fmla="*/ 223838 h 284797"/>
                    <a:gd name="connsiteX88" fmla="*/ 51435 w 470535"/>
                    <a:gd name="connsiteY88" fmla="*/ 231458 h 284797"/>
                    <a:gd name="connsiteX89" fmla="*/ 53340 w 470535"/>
                    <a:gd name="connsiteY89" fmla="*/ 235267 h 284797"/>
                    <a:gd name="connsiteX90" fmla="*/ 40005 w 470535"/>
                    <a:gd name="connsiteY90" fmla="*/ 228600 h 284797"/>
                    <a:gd name="connsiteX91" fmla="*/ 0 w 470535"/>
                    <a:gd name="connsiteY91" fmla="*/ 254317 h 284797"/>
                    <a:gd name="connsiteX92" fmla="*/ 10477 w 470535"/>
                    <a:gd name="connsiteY92" fmla="*/ 260033 h 284797"/>
                    <a:gd name="connsiteX93" fmla="*/ 20955 w 470535"/>
                    <a:gd name="connsiteY93" fmla="*/ 265748 h 284797"/>
                    <a:gd name="connsiteX94" fmla="*/ 33338 w 470535"/>
                    <a:gd name="connsiteY94" fmla="*/ 258128 h 284797"/>
                    <a:gd name="connsiteX95" fmla="*/ 60007 w 470535"/>
                    <a:gd name="connsiteY95" fmla="*/ 271463 h 284797"/>
                    <a:gd name="connsiteX96" fmla="*/ 86677 w 470535"/>
                    <a:gd name="connsiteY96" fmla="*/ 284798 h 284797"/>
                    <a:gd name="connsiteX97" fmla="*/ 101918 w 470535"/>
                    <a:gd name="connsiteY97" fmla="*/ 275273 h 284797"/>
                    <a:gd name="connsiteX98" fmla="*/ 75248 w 470535"/>
                    <a:gd name="connsiteY98" fmla="*/ 261938 h 284797"/>
                    <a:gd name="connsiteX99" fmla="*/ 48577 w 470535"/>
                    <a:gd name="connsiteY99" fmla="*/ 248603 h 284797"/>
                    <a:gd name="connsiteX100" fmla="*/ 58102 w 470535"/>
                    <a:gd name="connsiteY100" fmla="*/ 241935 h 284797"/>
                    <a:gd name="connsiteX101" fmla="*/ 73343 w 470535"/>
                    <a:gd name="connsiteY101" fmla="*/ 250508 h 284797"/>
                    <a:gd name="connsiteX102" fmla="*/ 89535 w 470535"/>
                    <a:gd name="connsiteY102" fmla="*/ 257175 h 284797"/>
                    <a:gd name="connsiteX103" fmla="*/ 107632 w 470535"/>
                    <a:gd name="connsiteY103" fmla="*/ 260033 h 284797"/>
                    <a:gd name="connsiteX104" fmla="*/ 135255 w 470535"/>
                    <a:gd name="connsiteY104" fmla="*/ 254317 h 284797"/>
                    <a:gd name="connsiteX105" fmla="*/ 141923 w 470535"/>
                    <a:gd name="connsiteY105" fmla="*/ 238125 h 284797"/>
                    <a:gd name="connsiteX106" fmla="*/ 132398 w 470535"/>
                    <a:gd name="connsiteY106" fmla="*/ 227648 h 284797"/>
                    <a:gd name="connsiteX107" fmla="*/ 152400 w 470535"/>
                    <a:gd name="connsiteY107" fmla="*/ 231458 h 284797"/>
                    <a:gd name="connsiteX108" fmla="*/ 180023 w 470535"/>
                    <a:gd name="connsiteY108" fmla="*/ 225742 h 284797"/>
                    <a:gd name="connsiteX109" fmla="*/ 186690 w 470535"/>
                    <a:gd name="connsiteY109" fmla="*/ 209550 h 284797"/>
                    <a:gd name="connsiteX110" fmla="*/ 179070 w 470535"/>
                    <a:gd name="connsiteY110" fmla="*/ 200025 h 284797"/>
                    <a:gd name="connsiteX111" fmla="*/ 165735 w 470535"/>
                    <a:gd name="connsiteY111" fmla="*/ 191453 h 284797"/>
                    <a:gd name="connsiteX112" fmla="*/ 147638 w 470535"/>
                    <a:gd name="connsiteY112" fmla="*/ 184785 h 284797"/>
                    <a:gd name="connsiteX113" fmla="*/ 158115 w 470535"/>
                    <a:gd name="connsiteY113" fmla="*/ 178117 h 284797"/>
                    <a:gd name="connsiteX114" fmla="*/ 184785 w 470535"/>
                    <a:gd name="connsiteY114" fmla="*/ 191453 h 284797"/>
                    <a:gd name="connsiteX115" fmla="*/ 211455 w 470535"/>
                    <a:gd name="connsiteY115" fmla="*/ 204788 h 284797"/>
                    <a:gd name="connsiteX116" fmla="*/ 226695 w 470535"/>
                    <a:gd name="connsiteY116" fmla="*/ 194310 h 284797"/>
                    <a:gd name="connsiteX117" fmla="*/ 200025 w 470535"/>
                    <a:gd name="connsiteY117" fmla="*/ 180975 h 284797"/>
                    <a:gd name="connsiteX118" fmla="*/ 173355 w 470535"/>
                    <a:gd name="connsiteY118" fmla="*/ 167640 h 284797"/>
                    <a:gd name="connsiteX119" fmla="*/ 183833 w 470535"/>
                    <a:gd name="connsiteY119" fmla="*/ 160973 h 284797"/>
                    <a:gd name="connsiteX120" fmla="*/ 210502 w 470535"/>
                    <a:gd name="connsiteY120" fmla="*/ 174308 h 284797"/>
                    <a:gd name="connsiteX121" fmla="*/ 237173 w 470535"/>
                    <a:gd name="connsiteY121" fmla="*/ 187642 h 284797"/>
                    <a:gd name="connsiteX122" fmla="*/ 252413 w 470535"/>
                    <a:gd name="connsiteY122" fmla="*/ 178117 h 284797"/>
                    <a:gd name="connsiteX123" fmla="*/ 238125 w 470535"/>
                    <a:gd name="connsiteY123" fmla="*/ 171450 h 284797"/>
                    <a:gd name="connsiteX124" fmla="*/ 223838 w 470535"/>
                    <a:gd name="connsiteY124" fmla="*/ 164783 h 284797"/>
                    <a:gd name="connsiteX125" fmla="*/ 233363 w 470535"/>
                    <a:gd name="connsiteY125" fmla="*/ 159067 h 284797"/>
                    <a:gd name="connsiteX126" fmla="*/ 247650 w 470535"/>
                    <a:gd name="connsiteY126" fmla="*/ 165735 h 284797"/>
                    <a:gd name="connsiteX127" fmla="*/ 261938 w 470535"/>
                    <a:gd name="connsiteY127" fmla="*/ 172403 h 284797"/>
                    <a:gd name="connsiteX128" fmla="*/ 277178 w 470535"/>
                    <a:gd name="connsiteY128" fmla="*/ 162878 h 284797"/>
                    <a:gd name="connsiteX129" fmla="*/ 239077 w 470535"/>
                    <a:gd name="connsiteY129" fmla="*/ 144780 h 284797"/>
                    <a:gd name="connsiteX130" fmla="*/ 200977 w 470535"/>
                    <a:gd name="connsiteY130" fmla="*/ 126683 h 284797"/>
                    <a:gd name="connsiteX131" fmla="*/ 185738 w 470535"/>
                    <a:gd name="connsiteY131" fmla="*/ 136208 h 284797"/>
                    <a:gd name="connsiteX132" fmla="*/ 198120 w 470535"/>
                    <a:gd name="connsiteY132" fmla="*/ 141923 h 284797"/>
                    <a:gd name="connsiteX133" fmla="*/ 210502 w 470535"/>
                    <a:gd name="connsiteY133" fmla="*/ 147638 h 284797"/>
                    <a:gd name="connsiteX134" fmla="*/ 200977 w 470535"/>
                    <a:gd name="connsiteY134" fmla="*/ 153353 h 284797"/>
                    <a:gd name="connsiteX135" fmla="*/ 188595 w 470535"/>
                    <a:gd name="connsiteY135" fmla="*/ 147638 h 284797"/>
                    <a:gd name="connsiteX136" fmla="*/ 176213 w 470535"/>
                    <a:gd name="connsiteY136" fmla="*/ 141923 h 284797"/>
                    <a:gd name="connsiteX137" fmla="*/ 163830 w 470535"/>
                    <a:gd name="connsiteY137" fmla="*/ 149542 h 284797"/>
                    <a:gd name="connsiteX138" fmla="*/ 163830 w 470535"/>
                    <a:gd name="connsiteY138" fmla="*/ 149542 h 284797"/>
                    <a:gd name="connsiteX139" fmla="*/ 272415 w 470535"/>
                    <a:gd name="connsiteY139" fmla="*/ 137160 h 284797"/>
                    <a:gd name="connsiteX140" fmla="*/ 274320 w 470535"/>
                    <a:gd name="connsiteY140" fmla="*/ 136208 h 284797"/>
                    <a:gd name="connsiteX141" fmla="*/ 282892 w 470535"/>
                    <a:gd name="connsiteY141" fmla="*/ 129540 h 284797"/>
                    <a:gd name="connsiteX142" fmla="*/ 284798 w 470535"/>
                    <a:gd name="connsiteY142" fmla="*/ 123825 h 284797"/>
                    <a:gd name="connsiteX143" fmla="*/ 280988 w 470535"/>
                    <a:gd name="connsiteY143" fmla="*/ 117158 h 284797"/>
                    <a:gd name="connsiteX144" fmla="*/ 270510 w 470535"/>
                    <a:gd name="connsiteY144" fmla="*/ 109538 h 284797"/>
                    <a:gd name="connsiteX145" fmla="*/ 251460 w 470535"/>
                    <a:gd name="connsiteY145" fmla="*/ 103823 h 284797"/>
                    <a:gd name="connsiteX146" fmla="*/ 235267 w 470535"/>
                    <a:gd name="connsiteY146" fmla="*/ 104775 h 284797"/>
                    <a:gd name="connsiteX147" fmla="*/ 222885 w 470535"/>
                    <a:gd name="connsiteY147" fmla="*/ 111442 h 284797"/>
                    <a:gd name="connsiteX148" fmla="*/ 205740 w 470535"/>
                    <a:gd name="connsiteY148" fmla="*/ 122873 h 284797"/>
                    <a:gd name="connsiteX149" fmla="*/ 243840 w 470535"/>
                    <a:gd name="connsiteY149" fmla="*/ 140970 h 284797"/>
                    <a:gd name="connsiteX150" fmla="*/ 281940 w 470535"/>
                    <a:gd name="connsiteY150" fmla="*/ 159067 h 284797"/>
                    <a:gd name="connsiteX151" fmla="*/ 297180 w 470535"/>
                    <a:gd name="connsiteY151" fmla="*/ 149542 h 284797"/>
                    <a:gd name="connsiteX152" fmla="*/ 284798 w 470535"/>
                    <a:gd name="connsiteY152" fmla="*/ 143828 h 284797"/>
                    <a:gd name="connsiteX153" fmla="*/ 272415 w 470535"/>
                    <a:gd name="connsiteY153" fmla="*/ 137160 h 284797"/>
                    <a:gd name="connsiteX154" fmla="*/ 272415 w 470535"/>
                    <a:gd name="connsiteY154" fmla="*/ 137160 h 284797"/>
                    <a:gd name="connsiteX155" fmla="*/ 87630 w 470535"/>
                    <a:gd name="connsiteY155" fmla="*/ 240983 h 284797"/>
                    <a:gd name="connsiteX156" fmla="*/ 77152 w 470535"/>
                    <a:gd name="connsiteY156" fmla="*/ 233363 h 284797"/>
                    <a:gd name="connsiteX157" fmla="*/ 79057 w 470535"/>
                    <a:gd name="connsiteY157" fmla="*/ 227648 h 284797"/>
                    <a:gd name="connsiteX158" fmla="*/ 88582 w 470535"/>
                    <a:gd name="connsiteY158" fmla="*/ 225742 h 284797"/>
                    <a:gd name="connsiteX159" fmla="*/ 103823 w 470535"/>
                    <a:gd name="connsiteY159" fmla="*/ 230505 h 284797"/>
                    <a:gd name="connsiteX160" fmla="*/ 114300 w 470535"/>
                    <a:gd name="connsiteY160" fmla="*/ 238125 h 284797"/>
                    <a:gd name="connsiteX161" fmla="*/ 112395 w 470535"/>
                    <a:gd name="connsiteY161" fmla="*/ 243840 h 284797"/>
                    <a:gd name="connsiteX162" fmla="*/ 102870 w 470535"/>
                    <a:gd name="connsiteY162" fmla="*/ 245745 h 284797"/>
                    <a:gd name="connsiteX163" fmla="*/ 87630 w 470535"/>
                    <a:gd name="connsiteY163" fmla="*/ 240983 h 284797"/>
                    <a:gd name="connsiteX164" fmla="*/ 87630 w 470535"/>
                    <a:gd name="connsiteY164" fmla="*/ 240983 h 284797"/>
                    <a:gd name="connsiteX165" fmla="*/ 133350 w 470535"/>
                    <a:gd name="connsiteY165" fmla="*/ 211455 h 284797"/>
                    <a:gd name="connsiteX166" fmla="*/ 122873 w 470535"/>
                    <a:gd name="connsiteY166" fmla="*/ 203835 h 284797"/>
                    <a:gd name="connsiteX167" fmla="*/ 124777 w 470535"/>
                    <a:gd name="connsiteY167" fmla="*/ 198120 h 284797"/>
                    <a:gd name="connsiteX168" fmla="*/ 134302 w 470535"/>
                    <a:gd name="connsiteY168" fmla="*/ 196215 h 284797"/>
                    <a:gd name="connsiteX169" fmla="*/ 149543 w 470535"/>
                    <a:gd name="connsiteY169" fmla="*/ 200978 h 284797"/>
                    <a:gd name="connsiteX170" fmla="*/ 160020 w 470535"/>
                    <a:gd name="connsiteY170" fmla="*/ 208598 h 284797"/>
                    <a:gd name="connsiteX171" fmla="*/ 158115 w 470535"/>
                    <a:gd name="connsiteY171" fmla="*/ 214313 h 284797"/>
                    <a:gd name="connsiteX172" fmla="*/ 148590 w 470535"/>
                    <a:gd name="connsiteY172" fmla="*/ 216217 h 284797"/>
                    <a:gd name="connsiteX173" fmla="*/ 133350 w 470535"/>
                    <a:gd name="connsiteY173" fmla="*/ 211455 h 284797"/>
                    <a:gd name="connsiteX174" fmla="*/ 133350 w 470535"/>
                    <a:gd name="connsiteY174" fmla="*/ 211455 h 284797"/>
                    <a:gd name="connsiteX175" fmla="*/ 242888 w 470535"/>
                    <a:gd name="connsiteY175" fmla="*/ 122873 h 284797"/>
                    <a:gd name="connsiteX176" fmla="*/ 250508 w 470535"/>
                    <a:gd name="connsiteY176" fmla="*/ 126683 h 284797"/>
                    <a:gd name="connsiteX177" fmla="*/ 251460 w 470535"/>
                    <a:gd name="connsiteY177" fmla="*/ 125730 h 284797"/>
                    <a:gd name="connsiteX178" fmla="*/ 256223 w 470535"/>
                    <a:gd name="connsiteY178" fmla="*/ 121920 h 284797"/>
                    <a:gd name="connsiteX179" fmla="*/ 256223 w 470535"/>
                    <a:gd name="connsiteY179" fmla="*/ 120967 h 284797"/>
                    <a:gd name="connsiteX180" fmla="*/ 254317 w 470535"/>
                    <a:gd name="connsiteY180" fmla="*/ 120015 h 284797"/>
                    <a:gd name="connsiteX181" fmla="*/ 251460 w 470535"/>
                    <a:gd name="connsiteY181" fmla="*/ 119063 h 284797"/>
                    <a:gd name="connsiteX182" fmla="*/ 248602 w 470535"/>
                    <a:gd name="connsiteY182" fmla="*/ 119063 h 284797"/>
                    <a:gd name="connsiteX183" fmla="*/ 242888 w 470535"/>
                    <a:gd name="connsiteY183" fmla="*/ 122873 h 284797"/>
                    <a:gd name="connsiteX184" fmla="*/ 242888 w 470535"/>
                    <a:gd name="connsiteY184" fmla="*/ 122873 h 284797"/>
                    <a:gd name="connsiteX185" fmla="*/ 242888 w 470535"/>
                    <a:gd name="connsiteY185" fmla="*/ 122873 h 284797"/>
                    <a:gd name="connsiteX186" fmla="*/ 300990 w 470535"/>
                    <a:gd name="connsiteY186" fmla="*/ 105728 h 284797"/>
                    <a:gd name="connsiteX187" fmla="*/ 297180 w 470535"/>
                    <a:gd name="connsiteY187" fmla="*/ 104775 h 284797"/>
                    <a:gd name="connsiteX188" fmla="*/ 299085 w 470535"/>
                    <a:gd name="connsiteY188" fmla="*/ 106680 h 284797"/>
                    <a:gd name="connsiteX189" fmla="*/ 300990 w 470535"/>
                    <a:gd name="connsiteY189" fmla="*/ 105728 h 2847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</a:cxnLst>
                  <a:rect l="l" t="t" r="r" b="b"/>
                  <a:pathLst>
                    <a:path w="470535" h="284797">
                      <a:moveTo>
                        <a:pt x="358140" y="24765"/>
                      </a:moveTo>
                      <a:cubicBezTo>
                        <a:pt x="370523" y="16192"/>
                        <a:pt x="383858" y="8573"/>
                        <a:pt x="396240" y="0"/>
                      </a:cubicBezTo>
                      <a:cubicBezTo>
                        <a:pt x="400050" y="1905"/>
                        <a:pt x="403860" y="3810"/>
                        <a:pt x="406717" y="5715"/>
                      </a:cubicBezTo>
                      <a:cubicBezTo>
                        <a:pt x="410528" y="7620"/>
                        <a:pt x="414338" y="9525"/>
                        <a:pt x="417195" y="11430"/>
                      </a:cubicBezTo>
                      <a:cubicBezTo>
                        <a:pt x="409575" y="16192"/>
                        <a:pt x="401955" y="20955"/>
                        <a:pt x="394335" y="25717"/>
                      </a:cubicBezTo>
                      <a:cubicBezTo>
                        <a:pt x="395288" y="26670"/>
                        <a:pt x="396240" y="26670"/>
                        <a:pt x="398145" y="27623"/>
                      </a:cubicBezTo>
                      <a:cubicBezTo>
                        <a:pt x="404813" y="22860"/>
                        <a:pt x="412433" y="19050"/>
                        <a:pt x="419100" y="14288"/>
                      </a:cubicBezTo>
                      <a:cubicBezTo>
                        <a:pt x="422910" y="16192"/>
                        <a:pt x="426720" y="18098"/>
                        <a:pt x="429578" y="20003"/>
                      </a:cubicBezTo>
                      <a:cubicBezTo>
                        <a:pt x="433388" y="21908"/>
                        <a:pt x="437198" y="23813"/>
                        <a:pt x="440055" y="25717"/>
                      </a:cubicBezTo>
                      <a:cubicBezTo>
                        <a:pt x="433388" y="30480"/>
                        <a:pt x="425767" y="34290"/>
                        <a:pt x="419100" y="39053"/>
                      </a:cubicBezTo>
                      <a:cubicBezTo>
                        <a:pt x="421005" y="40005"/>
                        <a:pt x="423863" y="40958"/>
                        <a:pt x="425767" y="41910"/>
                      </a:cubicBezTo>
                      <a:cubicBezTo>
                        <a:pt x="433388" y="37148"/>
                        <a:pt x="441008" y="31433"/>
                        <a:pt x="449580" y="26670"/>
                      </a:cubicBezTo>
                      <a:cubicBezTo>
                        <a:pt x="453390" y="28575"/>
                        <a:pt x="457200" y="30480"/>
                        <a:pt x="460058" y="32385"/>
                      </a:cubicBezTo>
                      <a:cubicBezTo>
                        <a:pt x="463867" y="34290"/>
                        <a:pt x="467678" y="36195"/>
                        <a:pt x="470535" y="38100"/>
                      </a:cubicBezTo>
                      <a:cubicBezTo>
                        <a:pt x="457200" y="46673"/>
                        <a:pt x="444817" y="55245"/>
                        <a:pt x="431483" y="62865"/>
                      </a:cubicBezTo>
                      <a:cubicBezTo>
                        <a:pt x="422910" y="58103"/>
                        <a:pt x="413385" y="54292"/>
                        <a:pt x="404813" y="49530"/>
                      </a:cubicBezTo>
                      <a:cubicBezTo>
                        <a:pt x="396240" y="44767"/>
                        <a:pt x="386715" y="40958"/>
                        <a:pt x="378142" y="36195"/>
                      </a:cubicBezTo>
                      <a:cubicBezTo>
                        <a:pt x="374333" y="38100"/>
                        <a:pt x="370523" y="40958"/>
                        <a:pt x="367665" y="42863"/>
                      </a:cubicBezTo>
                      <a:cubicBezTo>
                        <a:pt x="376238" y="47625"/>
                        <a:pt x="385763" y="51435"/>
                        <a:pt x="394335" y="56198"/>
                      </a:cubicBezTo>
                      <a:cubicBezTo>
                        <a:pt x="402908" y="60960"/>
                        <a:pt x="412433" y="64770"/>
                        <a:pt x="421005" y="69533"/>
                      </a:cubicBezTo>
                      <a:cubicBezTo>
                        <a:pt x="416242" y="72390"/>
                        <a:pt x="410528" y="76200"/>
                        <a:pt x="405765" y="79058"/>
                      </a:cubicBezTo>
                      <a:cubicBezTo>
                        <a:pt x="397192" y="74295"/>
                        <a:pt x="387667" y="70485"/>
                        <a:pt x="379095" y="65723"/>
                      </a:cubicBezTo>
                      <a:cubicBezTo>
                        <a:pt x="370523" y="60960"/>
                        <a:pt x="360998" y="57150"/>
                        <a:pt x="352425" y="52388"/>
                      </a:cubicBezTo>
                      <a:cubicBezTo>
                        <a:pt x="348615" y="54292"/>
                        <a:pt x="344805" y="57150"/>
                        <a:pt x="340995" y="59055"/>
                      </a:cubicBezTo>
                      <a:cubicBezTo>
                        <a:pt x="341948" y="59055"/>
                        <a:pt x="342900" y="60008"/>
                        <a:pt x="342900" y="60008"/>
                      </a:cubicBezTo>
                      <a:cubicBezTo>
                        <a:pt x="344805" y="60960"/>
                        <a:pt x="346710" y="61913"/>
                        <a:pt x="348615" y="62865"/>
                      </a:cubicBezTo>
                      <a:cubicBezTo>
                        <a:pt x="346710" y="64770"/>
                        <a:pt x="343853" y="65723"/>
                        <a:pt x="341948" y="67628"/>
                      </a:cubicBezTo>
                      <a:cubicBezTo>
                        <a:pt x="346710" y="66675"/>
                        <a:pt x="351473" y="66675"/>
                        <a:pt x="356235" y="67628"/>
                      </a:cubicBezTo>
                      <a:cubicBezTo>
                        <a:pt x="361950" y="68580"/>
                        <a:pt x="366713" y="70485"/>
                        <a:pt x="371475" y="72390"/>
                      </a:cubicBezTo>
                      <a:cubicBezTo>
                        <a:pt x="376238" y="74295"/>
                        <a:pt x="380048" y="77153"/>
                        <a:pt x="381953" y="80010"/>
                      </a:cubicBezTo>
                      <a:cubicBezTo>
                        <a:pt x="384810" y="82867"/>
                        <a:pt x="384810" y="86678"/>
                        <a:pt x="383858" y="89535"/>
                      </a:cubicBezTo>
                      <a:cubicBezTo>
                        <a:pt x="382905" y="92392"/>
                        <a:pt x="380048" y="95250"/>
                        <a:pt x="376238" y="97155"/>
                      </a:cubicBezTo>
                      <a:cubicBezTo>
                        <a:pt x="371475" y="100013"/>
                        <a:pt x="363855" y="102870"/>
                        <a:pt x="354330" y="102870"/>
                      </a:cubicBezTo>
                      <a:cubicBezTo>
                        <a:pt x="352425" y="102870"/>
                        <a:pt x="349567" y="102870"/>
                        <a:pt x="347663" y="102870"/>
                      </a:cubicBezTo>
                      <a:cubicBezTo>
                        <a:pt x="351473" y="103823"/>
                        <a:pt x="356235" y="104775"/>
                        <a:pt x="360045" y="105728"/>
                      </a:cubicBezTo>
                      <a:cubicBezTo>
                        <a:pt x="354330" y="109538"/>
                        <a:pt x="348615" y="113348"/>
                        <a:pt x="342900" y="116205"/>
                      </a:cubicBezTo>
                      <a:cubicBezTo>
                        <a:pt x="337185" y="114300"/>
                        <a:pt x="330517" y="113348"/>
                        <a:pt x="324803" y="111442"/>
                      </a:cubicBezTo>
                      <a:cubicBezTo>
                        <a:pt x="320992" y="114300"/>
                        <a:pt x="317183" y="116205"/>
                        <a:pt x="312420" y="119063"/>
                      </a:cubicBezTo>
                      <a:cubicBezTo>
                        <a:pt x="316230" y="121920"/>
                        <a:pt x="320040" y="125730"/>
                        <a:pt x="323850" y="128588"/>
                      </a:cubicBezTo>
                      <a:cubicBezTo>
                        <a:pt x="318135" y="132398"/>
                        <a:pt x="312420" y="135255"/>
                        <a:pt x="307658" y="139065"/>
                      </a:cubicBezTo>
                      <a:cubicBezTo>
                        <a:pt x="298133" y="130492"/>
                        <a:pt x="288608" y="122873"/>
                        <a:pt x="279083" y="114300"/>
                      </a:cubicBezTo>
                      <a:cubicBezTo>
                        <a:pt x="269558" y="105728"/>
                        <a:pt x="260033" y="98108"/>
                        <a:pt x="250508" y="89535"/>
                      </a:cubicBezTo>
                      <a:cubicBezTo>
                        <a:pt x="255270" y="86678"/>
                        <a:pt x="260033" y="83820"/>
                        <a:pt x="263842" y="80963"/>
                      </a:cubicBezTo>
                      <a:cubicBezTo>
                        <a:pt x="274320" y="83820"/>
                        <a:pt x="285750" y="86678"/>
                        <a:pt x="296228" y="89535"/>
                      </a:cubicBezTo>
                      <a:cubicBezTo>
                        <a:pt x="306705" y="92392"/>
                        <a:pt x="318135" y="95250"/>
                        <a:pt x="328613" y="98108"/>
                      </a:cubicBezTo>
                      <a:cubicBezTo>
                        <a:pt x="327660" y="98108"/>
                        <a:pt x="327660" y="97155"/>
                        <a:pt x="326708" y="97155"/>
                      </a:cubicBezTo>
                      <a:cubicBezTo>
                        <a:pt x="324803" y="96203"/>
                        <a:pt x="322898" y="95250"/>
                        <a:pt x="320992" y="95250"/>
                      </a:cubicBezTo>
                      <a:cubicBezTo>
                        <a:pt x="323850" y="92392"/>
                        <a:pt x="326708" y="90488"/>
                        <a:pt x="329565" y="87630"/>
                      </a:cubicBezTo>
                      <a:cubicBezTo>
                        <a:pt x="327660" y="87630"/>
                        <a:pt x="324803" y="87630"/>
                        <a:pt x="322898" y="87630"/>
                      </a:cubicBezTo>
                      <a:cubicBezTo>
                        <a:pt x="315278" y="87630"/>
                        <a:pt x="307658" y="85725"/>
                        <a:pt x="300990" y="82867"/>
                      </a:cubicBezTo>
                      <a:cubicBezTo>
                        <a:pt x="296228" y="80963"/>
                        <a:pt x="293370" y="78105"/>
                        <a:pt x="291465" y="75248"/>
                      </a:cubicBezTo>
                      <a:cubicBezTo>
                        <a:pt x="289560" y="72390"/>
                        <a:pt x="288608" y="69533"/>
                        <a:pt x="289560" y="66675"/>
                      </a:cubicBezTo>
                      <a:cubicBezTo>
                        <a:pt x="290513" y="63817"/>
                        <a:pt x="293370" y="60960"/>
                        <a:pt x="296228" y="59055"/>
                      </a:cubicBezTo>
                      <a:cubicBezTo>
                        <a:pt x="300990" y="56198"/>
                        <a:pt x="307658" y="53340"/>
                        <a:pt x="317183" y="53340"/>
                      </a:cubicBezTo>
                      <a:cubicBezTo>
                        <a:pt x="320992" y="53340"/>
                        <a:pt x="324803" y="53340"/>
                        <a:pt x="328613" y="54292"/>
                      </a:cubicBezTo>
                      <a:cubicBezTo>
                        <a:pt x="323850" y="52388"/>
                        <a:pt x="320040" y="49530"/>
                        <a:pt x="315278" y="47625"/>
                      </a:cubicBezTo>
                      <a:cubicBezTo>
                        <a:pt x="332423" y="40958"/>
                        <a:pt x="345758" y="33338"/>
                        <a:pt x="358140" y="24765"/>
                      </a:cubicBezTo>
                      <a:lnTo>
                        <a:pt x="358140" y="24765"/>
                      </a:lnTo>
                      <a:close/>
                      <a:moveTo>
                        <a:pt x="320040" y="73342"/>
                      </a:moveTo>
                      <a:cubicBezTo>
                        <a:pt x="322898" y="73342"/>
                        <a:pt x="327660" y="71438"/>
                        <a:pt x="329565" y="70485"/>
                      </a:cubicBezTo>
                      <a:cubicBezTo>
                        <a:pt x="330517" y="70485"/>
                        <a:pt x="330517" y="70485"/>
                        <a:pt x="331470" y="69533"/>
                      </a:cubicBezTo>
                      <a:cubicBezTo>
                        <a:pt x="330517" y="69533"/>
                        <a:pt x="328613" y="68580"/>
                        <a:pt x="326708" y="68580"/>
                      </a:cubicBezTo>
                      <a:cubicBezTo>
                        <a:pt x="324803" y="68580"/>
                        <a:pt x="323850" y="69533"/>
                        <a:pt x="322898" y="70485"/>
                      </a:cubicBezTo>
                      <a:cubicBezTo>
                        <a:pt x="320992" y="71438"/>
                        <a:pt x="320040" y="72390"/>
                        <a:pt x="320040" y="73342"/>
                      </a:cubicBezTo>
                      <a:lnTo>
                        <a:pt x="320040" y="73342"/>
                      </a:lnTo>
                      <a:close/>
                      <a:moveTo>
                        <a:pt x="341948" y="86678"/>
                      </a:moveTo>
                      <a:cubicBezTo>
                        <a:pt x="341948" y="86678"/>
                        <a:pt x="342900" y="86678"/>
                        <a:pt x="342900" y="86678"/>
                      </a:cubicBezTo>
                      <a:cubicBezTo>
                        <a:pt x="344805" y="87630"/>
                        <a:pt x="348615" y="88583"/>
                        <a:pt x="351473" y="88583"/>
                      </a:cubicBezTo>
                      <a:cubicBezTo>
                        <a:pt x="354330" y="88583"/>
                        <a:pt x="355283" y="87630"/>
                        <a:pt x="357188" y="86678"/>
                      </a:cubicBezTo>
                      <a:cubicBezTo>
                        <a:pt x="358140" y="85725"/>
                        <a:pt x="360045" y="84773"/>
                        <a:pt x="360045" y="83820"/>
                      </a:cubicBezTo>
                      <a:cubicBezTo>
                        <a:pt x="360045" y="82867"/>
                        <a:pt x="360045" y="82867"/>
                        <a:pt x="359092" y="81915"/>
                      </a:cubicBezTo>
                      <a:cubicBezTo>
                        <a:pt x="359092" y="81915"/>
                        <a:pt x="359092" y="81915"/>
                        <a:pt x="359092" y="81915"/>
                      </a:cubicBezTo>
                      <a:cubicBezTo>
                        <a:pt x="358140" y="81915"/>
                        <a:pt x="357188" y="81915"/>
                        <a:pt x="356235" y="81915"/>
                      </a:cubicBezTo>
                      <a:cubicBezTo>
                        <a:pt x="353378" y="82867"/>
                        <a:pt x="349567" y="83820"/>
                        <a:pt x="346710" y="84773"/>
                      </a:cubicBezTo>
                      <a:cubicBezTo>
                        <a:pt x="344805" y="85725"/>
                        <a:pt x="343853" y="86678"/>
                        <a:pt x="341948" y="86678"/>
                      </a:cubicBezTo>
                      <a:lnTo>
                        <a:pt x="341948" y="86678"/>
                      </a:lnTo>
                      <a:close/>
                      <a:moveTo>
                        <a:pt x="163830" y="149542"/>
                      </a:moveTo>
                      <a:cubicBezTo>
                        <a:pt x="150495" y="158115"/>
                        <a:pt x="138113" y="165735"/>
                        <a:pt x="124777" y="174308"/>
                      </a:cubicBezTo>
                      <a:cubicBezTo>
                        <a:pt x="130493" y="177165"/>
                        <a:pt x="135255" y="179070"/>
                        <a:pt x="140970" y="181928"/>
                      </a:cubicBezTo>
                      <a:cubicBezTo>
                        <a:pt x="138113" y="180975"/>
                        <a:pt x="134302" y="180975"/>
                        <a:pt x="131445" y="180975"/>
                      </a:cubicBezTo>
                      <a:cubicBezTo>
                        <a:pt x="119063" y="180023"/>
                        <a:pt x="110490" y="182880"/>
                        <a:pt x="103823" y="186690"/>
                      </a:cubicBezTo>
                      <a:cubicBezTo>
                        <a:pt x="100013" y="188595"/>
                        <a:pt x="97155" y="191453"/>
                        <a:pt x="96202" y="195263"/>
                      </a:cubicBezTo>
                      <a:cubicBezTo>
                        <a:pt x="95250" y="198120"/>
                        <a:pt x="95250" y="200025"/>
                        <a:pt x="97155" y="202883"/>
                      </a:cubicBezTo>
                      <a:cubicBezTo>
                        <a:pt x="98107" y="205740"/>
                        <a:pt x="100013" y="208598"/>
                        <a:pt x="102870" y="210503"/>
                      </a:cubicBezTo>
                      <a:cubicBezTo>
                        <a:pt x="103823" y="211455"/>
                        <a:pt x="105727" y="212408"/>
                        <a:pt x="106680" y="213360"/>
                      </a:cubicBezTo>
                      <a:cubicBezTo>
                        <a:pt x="100013" y="211455"/>
                        <a:pt x="93345" y="209550"/>
                        <a:pt x="85725" y="209550"/>
                      </a:cubicBezTo>
                      <a:cubicBezTo>
                        <a:pt x="73343" y="208598"/>
                        <a:pt x="64770" y="211455"/>
                        <a:pt x="58102" y="215265"/>
                      </a:cubicBezTo>
                      <a:cubicBezTo>
                        <a:pt x="54293" y="217170"/>
                        <a:pt x="51435" y="220028"/>
                        <a:pt x="50482" y="223838"/>
                      </a:cubicBezTo>
                      <a:cubicBezTo>
                        <a:pt x="49530" y="225742"/>
                        <a:pt x="49530" y="228600"/>
                        <a:pt x="51435" y="231458"/>
                      </a:cubicBezTo>
                      <a:cubicBezTo>
                        <a:pt x="52388" y="232410"/>
                        <a:pt x="52388" y="234315"/>
                        <a:pt x="53340" y="235267"/>
                      </a:cubicBezTo>
                      <a:cubicBezTo>
                        <a:pt x="48577" y="233363"/>
                        <a:pt x="44768" y="230505"/>
                        <a:pt x="40005" y="228600"/>
                      </a:cubicBezTo>
                      <a:cubicBezTo>
                        <a:pt x="26670" y="237173"/>
                        <a:pt x="13335" y="245745"/>
                        <a:pt x="0" y="254317"/>
                      </a:cubicBezTo>
                      <a:cubicBezTo>
                        <a:pt x="3810" y="256223"/>
                        <a:pt x="7620" y="258128"/>
                        <a:pt x="10477" y="260033"/>
                      </a:cubicBezTo>
                      <a:cubicBezTo>
                        <a:pt x="14288" y="261938"/>
                        <a:pt x="18098" y="263842"/>
                        <a:pt x="20955" y="265748"/>
                      </a:cubicBezTo>
                      <a:cubicBezTo>
                        <a:pt x="24765" y="262890"/>
                        <a:pt x="29527" y="260033"/>
                        <a:pt x="33338" y="258128"/>
                      </a:cubicBezTo>
                      <a:cubicBezTo>
                        <a:pt x="41910" y="262890"/>
                        <a:pt x="51435" y="266700"/>
                        <a:pt x="60007" y="271463"/>
                      </a:cubicBezTo>
                      <a:cubicBezTo>
                        <a:pt x="68580" y="276225"/>
                        <a:pt x="78105" y="280035"/>
                        <a:pt x="86677" y="284798"/>
                      </a:cubicBezTo>
                      <a:cubicBezTo>
                        <a:pt x="91440" y="281940"/>
                        <a:pt x="97155" y="278130"/>
                        <a:pt x="101918" y="275273"/>
                      </a:cubicBezTo>
                      <a:cubicBezTo>
                        <a:pt x="93345" y="270510"/>
                        <a:pt x="83820" y="266700"/>
                        <a:pt x="75248" y="261938"/>
                      </a:cubicBezTo>
                      <a:cubicBezTo>
                        <a:pt x="66675" y="257175"/>
                        <a:pt x="57150" y="253365"/>
                        <a:pt x="48577" y="248603"/>
                      </a:cubicBezTo>
                      <a:cubicBezTo>
                        <a:pt x="51435" y="246698"/>
                        <a:pt x="55245" y="244792"/>
                        <a:pt x="58102" y="241935"/>
                      </a:cubicBezTo>
                      <a:cubicBezTo>
                        <a:pt x="61913" y="244792"/>
                        <a:pt x="67627" y="248603"/>
                        <a:pt x="73343" y="250508"/>
                      </a:cubicBezTo>
                      <a:cubicBezTo>
                        <a:pt x="78105" y="253365"/>
                        <a:pt x="83820" y="255270"/>
                        <a:pt x="89535" y="257175"/>
                      </a:cubicBezTo>
                      <a:cubicBezTo>
                        <a:pt x="95250" y="259080"/>
                        <a:pt x="100965" y="260033"/>
                        <a:pt x="107632" y="260033"/>
                      </a:cubicBezTo>
                      <a:cubicBezTo>
                        <a:pt x="120015" y="260985"/>
                        <a:pt x="128588" y="258128"/>
                        <a:pt x="135255" y="254317"/>
                      </a:cubicBezTo>
                      <a:cubicBezTo>
                        <a:pt x="141923" y="250508"/>
                        <a:pt x="144780" y="244792"/>
                        <a:pt x="141923" y="238125"/>
                      </a:cubicBezTo>
                      <a:cubicBezTo>
                        <a:pt x="140018" y="234315"/>
                        <a:pt x="137160" y="230505"/>
                        <a:pt x="132398" y="227648"/>
                      </a:cubicBezTo>
                      <a:cubicBezTo>
                        <a:pt x="139065" y="229553"/>
                        <a:pt x="145733" y="231458"/>
                        <a:pt x="152400" y="231458"/>
                      </a:cubicBezTo>
                      <a:cubicBezTo>
                        <a:pt x="164783" y="232410"/>
                        <a:pt x="173355" y="229553"/>
                        <a:pt x="180023" y="225742"/>
                      </a:cubicBezTo>
                      <a:cubicBezTo>
                        <a:pt x="186690" y="221933"/>
                        <a:pt x="189548" y="216217"/>
                        <a:pt x="186690" y="209550"/>
                      </a:cubicBezTo>
                      <a:cubicBezTo>
                        <a:pt x="184785" y="205740"/>
                        <a:pt x="182880" y="202883"/>
                        <a:pt x="179070" y="200025"/>
                      </a:cubicBezTo>
                      <a:cubicBezTo>
                        <a:pt x="175260" y="197167"/>
                        <a:pt x="170498" y="194310"/>
                        <a:pt x="165735" y="191453"/>
                      </a:cubicBezTo>
                      <a:cubicBezTo>
                        <a:pt x="160020" y="188595"/>
                        <a:pt x="154305" y="186690"/>
                        <a:pt x="147638" y="184785"/>
                      </a:cubicBezTo>
                      <a:cubicBezTo>
                        <a:pt x="151448" y="182880"/>
                        <a:pt x="154305" y="180023"/>
                        <a:pt x="158115" y="178117"/>
                      </a:cubicBezTo>
                      <a:cubicBezTo>
                        <a:pt x="166688" y="182880"/>
                        <a:pt x="176213" y="186690"/>
                        <a:pt x="184785" y="191453"/>
                      </a:cubicBezTo>
                      <a:cubicBezTo>
                        <a:pt x="193358" y="196215"/>
                        <a:pt x="202883" y="200025"/>
                        <a:pt x="211455" y="204788"/>
                      </a:cubicBezTo>
                      <a:cubicBezTo>
                        <a:pt x="216217" y="201930"/>
                        <a:pt x="221933" y="198120"/>
                        <a:pt x="226695" y="194310"/>
                      </a:cubicBezTo>
                      <a:cubicBezTo>
                        <a:pt x="218123" y="189548"/>
                        <a:pt x="208598" y="185738"/>
                        <a:pt x="200025" y="180975"/>
                      </a:cubicBezTo>
                      <a:cubicBezTo>
                        <a:pt x="191452" y="176213"/>
                        <a:pt x="181927" y="172403"/>
                        <a:pt x="173355" y="167640"/>
                      </a:cubicBezTo>
                      <a:cubicBezTo>
                        <a:pt x="177165" y="165735"/>
                        <a:pt x="180975" y="162878"/>
                        <a:pt x="183833" y="160973"/>
                      </a:cubicBezTo>
                      <a:cubicBezTo>
                        <a:pt x="192405" y="165735"/>
                        <a:pt x="201930" y="169545"/>
                        <a:pt x="210502" y="174308"/>
                      </a:cubicBezTo>
                      <a:cubicBezTo>
                        <a:pt x="219075" y="179070"/>
                        <a:pt x="228600" y="182880"/>
                        <a:pt x="237173" y="187642"/>
                      </a:cubicBezTo>
                      <a:cubicBezTo>
                        <a:pt x="241935" y="184785"/>
                        <a:pt x="247650" y="180975"/>
                        <a:pt x="252413" y="178117"/>
                      </a:cubicBezTo>
                      <a:cubicBezTo>
                        <a:pt x="247650" y="176213"/>
                        <a:pt x="242888" y="173355"/>
                        <a:pt x="238125" y="171450"/>
                      </a:cubicBezTo>
                      <a:cubicBezTo>
                        <a:pt x="233363" y="169545"/>
                        <a:pt x="228600" y="166688"/>
                        <a:pt x="223838" y="164783"/>
                      </a:cubicBezTo>
                      <a:cubicBezTo>
                        <a:pt x="226695" y="162878"/>
                        <a:pt x="230505" y="160973"/>
                        <a:pt x="233363" y="159067"/>
                      </a:cubicBezTo>
                      <a:cubicBezTo>
                        <a:pt x="238125" y="160973"/>
                        <a:pt x="242888" y="163830"/>
                        <a:pt x="247650" y="165735"/>
                      </a:cubicBezTo>
                      <a:cubicBezTo>
                        <a:pt x="252413" y="167640"/>
                        <a:pt x="257175" y="170498"/>
                        <a:pt x="261938" y="172403"/>
                      </a:cubicBezTo>
                      <a:cubicBezTo>
                        <a:pt x="266700" y="169545"/>
                        <a:pt x="272415" y="165735"/>
                        <a:pt x="277178" y="162878"/>
                      </a:cubicBezTo>
                      <a:cubicBezTo>
                        <a:pt x="264795" y="157163"/>
                        <a:pt x="252413" y="150495"/>
                        <a:pt x="239077" y="144780"/>
                      </a:cubicBezTo>
                      <a:cubicBezTo>
                        <a:pt x="226695" y="139065"/>
                        <a:pt x="214313" y="132398"/>
                        <a:pt x="200977" y="126683"/>
                      </a:cubicBezTo>
                      <a:cubicBezTo>
                        <a:pt x="196215" y="129540"/>
                        <a:pt x="190500" y="133350"/>
                        <a:pt x="185738" y="136208"/>
                      </a:cubicBezTo>
                      <a:cubicBezTo>
                        <a:pt x="190500" y="138113"/>
                        <a:pt x="194310" y="140017"/>
                        <a:pt x="198120" y="141923"/>
                      </a:cubicBezTo>
                      <a:cubicBezTo>
                        <a:pt x="201930" y="143828"/>
                        <a:pt x="206693" y="145733"/>
                        <a:pt x="210502" y="147638"/>
                      </a:cubicBezTo>
                      <a:cubicBezTo>
                        <a:pt x="207645" y="149542"/>
                        <a:pt x="203835" y="151448"/>
                        <a:pt x="200977" y="153353"/>
                      </a:cubicBezTo>
                      <a:cubicBezTo>
                        <a:pt x="197168" y="151448"/>
                        <a:pt x="192405" y="149542"/>
                        <a:pt x="188595" y="147638"/>
                      </a:cubicBezTo>
                      <a:cubicBezTo>
                        <a:pt x="184785" y="145733"/>
                        <a:pt x="180023" y="143828"/>
                        <a:pt x="176213" y="141923"/>
                      </a:cubicBezTo>
                      <a:cubicBezTo>
                        <a:pt x="173355" y="142875"/>
                        <a:pt x="168593" y="146685"/>
                        <a:pt x="163830" y="149542"/>
                      </a:cubicBezTo>
                      <a:lnTo>
                        <a:pt x="163830" y="149542"/>
                      </a:lnTo>
                      <a:close/>
                      <a:moveTo>
                        <a:pt x="272415" y="137160"/>
                      </a:moveTo>
                      <a:cubicBezTo>
                        <a:pt x="273367" y="137160"/>
                        <a:pt x="273367" y="136208"/>
                        <a:pt x="274320" y="136208"/>
                      </a:cubicBezTo>
                      <a:cubicBezTo>
                        <a:pt x="277178" y="134303"/>
                        <a:pt x="280988" y="132398"/>
                        <a:pt x="282892" y="129540"/>
                      </a:cubicBezTo>
                      <a:cubicBezTo>
                        <a:pt x="283845" y="127635"/>
                        <a:pt x="284798" y="125730"/>
                        <a:pt x="284798" y="123825"/>
                      </a:cubicBezTo>
                      <a:cubicBezTo>
                        <a:pt x="284798" y="121920"/>
                        <a:pt x="282892" y="119063"/>
                        <a:pt x="280988" y="117158"/>
                      </a:cubicBezTo>
                      <a:cubicBezTo>
                        <a:pt x="278130" y="114300"/>
                        <a:pt x="274320" y="112395"/>
                        <a:pt x="270510" y="109538"/>
                      </a:cubicBezTo>
                      <a:cubicBezTo>
                        <a:pt x="264795" y="106680"/>
                        <a:pt x="258127" y="104775"/>
                        <a:pt x="251460" y="103823"/>
                      </a:cubicBezTo>
                      <a:cubicBezTo>
                        <a:pt x="245745" y="102870"/>
                        <a:pt x="240030" y="103823"/>
                        <a:pt x="235267" y="104775"/>
                      </a:cubicBezTo>
                      <a:cubicBezTo>
                        <a:pt x="231458" y="105728"/>
                        <a:pt x="226695" y="109538"/>
                        <a:pt x="222885" y="111442"/>
                      </a:cubicBezTo>
                      <a:cubicBezTo>
                        <a:pt x="217170" y="115253"/>
                        <a:pt x="211455" y="119063"/>
                        <a:pt x="205740" y="122873"/>
                      </a:cubicBezTo>
                      <a:cubicBezTo>
                        <a:pt x="218123" y="128588"/>
                        <a:pt x="230505" y="135255"/>
                        <a:pt x="243840" y="140970"/>
                      </a:cubicBezTo>
                      <a:cubicBezTo>
                        <a:pt x="256223" y="146685"/>
                        <a:pt x="268605" y="153353"/>
                        <a:pt x="281940" y="159067"/>
                      </a:cubicBezTo>
                      <a:cubicBezTo>
                        <a:pt x="286703" y="156210"/>
                        <a:pt x="292417" y="152400"/>
                        <a:pt x="297180" y="149542"/>
                      </a:cubicBezTo>
                      <a:cubicBezTo>
                        <a:pt x="293370" y="147638"/>
                        <a:pt x="288608" y="145733"/>
                        <a:pt x="284798" y="143828"/>
                      </a:cubicBezTo>
                      <a:cubicBezTo>
                        <a:pt x="280988" y="140970"/>
                        <a:pt x="276225" y="139065"/>
                        <a:pt x="272415" y="137160"/>
                      </a:cubicBezTo>
                      <a:lnTo>
                        <a:pt x="272415" y="137160"/>
                      </a:lnTo>
                      <a:close/>
                      <a:moveTo>
                        <a:pt x="87630" y="240983"/>
                      </a:moveTo>
                      <a:cubicBezTo>
                        <a:pt x="83820" y="239078"/>
                        <a:pt x="78105" y="236220"/>
                        <a:pt x="77152" y="233363"/>
                      </a:cubicBezTo>
                      <a:cubicBezTo>
                        <a:pt x="76200" y="231458"/>
                        <a:pt x="77152" y="229553"/>
                        <a:pt x="79057" y="227648"/>
                      </a:cubicBezTo>
                      <a:cubicBezTo>
                        <a:pt x="80963" y="225742"/>
                        <a:pt x="84773" y="225742"/>
                        <a:pt x="88582" y="225742"/>
                      </a:cubicBezTo>
                      <a:cubicBezTo>
                        <a:pt x="93345" y="225742"/>
                        <a:pt x="100013" y="228600"/>
                        <a:pt x="103823" y="230505"/>
                      </a:cubicBezTo>
                      <a:cubicBezTo>
                        <a:pt x="108585" y="232410"/>
                        <a:pt x="113348" y="235267"/>
                        <a:pt x="114300" y="238125"/>
                      </a:cubicBezTo>
                      <a:cubicBezTo>
                        <a:pt x="115252" y="240030"/>
                        <a:pt x="114300" y="241935"/>
                        <a:pt x="112395" y="243840"/>
                      </a:cubicBezTo>
                      <a:cubicBezTo>
                        <a:pt x="110490" y="245745"/>
                        <a:pt x="106680" y="245745"/>
                        <a:pt x="102870" y="245745"/>
                      </a:cubicBezTo>
                      <a:cubicBezTo>
                        <a:pt x="98107" y="244792"/>
                        <a:pt x="92393" y="242888"/>
                        <a:pt x="87630" y="240983"/>
                      </a:cubicBezTo>
                      <a:lnTo>
                        <a:pt x="87630" y="240983"/>
                      </a:lnTo>
                      <a:close/>
                      <a:moveTo>
                        <a:pt x="133350" y="211455"/>
                      </a:moveTo>
                      <a:cubicBezTo>
                        <a:pt x="128588" y="209550"/>
                        <a:pt x="123825" y="206692"/>
                        <a:pt x="122873" y="203835"/>
                      </a:cubicBezTo>
                      <a:cubicBezTo>
                        <a:pt x="121920" y="201930"/>
                        <a:pt x="122873" y="200025"/>
                        <a:pt x="124777" y="198120"/>
                      </a:cubicBezTo>
                      <a:cubicBezTo>
                        <a:pt x="126682" y="196215"/>
                        <a:pt x="130493" y="196215"/>
                        <a:pt x="134302" y="196215"/>
                      </a:cubicBezTo>
                      <a:cubicBezTo>
                        <a:pt x="139065" y="196215"/>
                        <a:pt x="145733" y="199073"/>
                        <a:pt x="149543" y="200978"/>
                      </a:cubicBezTo>
                      <a:cubicBezTo>
                        <a:pt x="154305" y="202883"/>
                        <a:pt x="159068" y="205740"/>
                        <a:pt x="160020" y="208598"/>
                      </a:cubicBezTo>
                      <a:cubicBezTo>
                        <a:pt x="160973" y="210503"/>
                        <a:pt x="160020" y="212408"/>
                        <a:pt x="158115" y="214313"/>
                      </a:cubicBezTo>
                      <a:cubicBezTo>
                        <a:pt x="156210" y="216217"/>
                        <a:pt x="152400" y="216217"/>
                        <a:pt x="148590" y="216217"/>
                      </a:cubicBezTo>
                      <a:cubicBezTo>
                        <a:pt x="143827" y="215265"/>
                        <a:pt x="138113" y="213360"/>
                        <a:pt x="133350" y="211455"/>
                      </a:cubicBezTo>
                      <a:lnTo>
                        <a:pt x="133350" y="211455"/>
                      </a:lnTo>
                      <a:close/>
                      <a:moveTo>
                        <a:pt x="242888" y="122873"/>
                      </a:moveTo>
                      <a:cubicBezTo>
                        <a:pt x="245745" y="123825"/>
                        <a:pt x="247650" y="125730"/>
                        <a:pt x="250508" y="126683"/>
                      </a:cubicBezTo>
                      <a:cubicBezTo>
                        <a:pt x="250508" y="126683"/>
                        <a:pt x="251460" y="125730"/>
                        <a:pt x="251460" y="125730"/>
                      </a:cubicBezTo>
                      <a:cubicBezTo>
                        <a:pt x="252413" y="124778"/>
                        <a:pt x="256223" y="122873"/>
                        <a:pt x="256223" y="121920"/>
                      </a:cubicBezTo>
                      <a:cubicBezTo>
                        <a:pt x="256223" y="121920"/>
                        <a:pt x="256223" y="120967"/>
                        <a:pt x="256223" y="120967"/>
                      </a:cubicBezTo>
                      <a:cubicBezTo>
                        <a:pt x="256223" y="120015"/>
                        <a:pt x="255270" y="120015"/>
                        <a:pt x="254317" y="120015"/>
                      </a:cubicBezTo>
                      <a:cubicBezTo>
                        <a:pt x="253365" y="120015"/>
                        <a:pt x="252413" y="119063"/>
                        <a:pt x="251460" y="119063"/>
                      </a:cubicBezTo>
                      <a:cubicBezTo>
                        <a:pt x="250508" y="119063"/>
                        <a:pt x="249555" y="119063"/>
                        <a:pt x="248602" y="119063"/>
                      </a:cubicBezTo>
                      <a:cubicBezTo>
                        <a:pt x="247650" y="120015"/>
                        <a:pt x="245745" y="121920"/>
                        <a:pt x="242888" y="122873"/>
                      </a:cubicBezTo>
                      <a:cubicBezTo>
                        <a:pt x="243840" y="122873"/>
                        <a:pt x="243840" y="122873"/>
                        <a:pt x="242888" y="122873"/>
                      </a:cubicBezTo>
                      <a:lnTo>
                        <a:pt x="242888" y="122873"/>
                      </a:lnTo>
                      <a:close/>
                      <a:moveTo>
                        <a:pt x="300990" y="105728"/>
                      </a:moveTo>
                      <a:cubicBezTo>
                        <a:pt x="300038" y="105728"/>
                        <a:pt x="298133" y="104775"/>
                        <a:pt x="297180" y="104775"/>
                      </a:cubicBezTo>
                      <a:cubicBezTo>
                        <a:pt x="298133" y="105728"/>
                        <a:pt x="299085" y="105728"/>
                        <a:pt x="299085" y="106680"/>
                      </a:cubicBezTo>
                      <a:cubicBezTo>
                        <a:pt x="300038" y="106680"/>
                        <a:pt x="300038" y="105728"/>
                        <a:pt x="300990" y="10572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sp>
            <p:nvSpPr>
              <p:cNvPr id="466" name="Freeform: Shape 465">
                <a:extLst>
                  <a:ext uri="{FF2B5EF4-FFF2-40B4-BE49-F238E27FC236}">
                    <a16:creationId xmlns:a16="http://schemas.microsoft.com/office/drawing/2014/main" id="{DB0A079D-2DB8-4A53-A911-98FE5273DAA5}"/>
                  </a:ext>
                </a:extLst>
              </p:cNvPr>
              <p:cNvSpPr/>
              <p:nvPr/>
            </p:nvSpPr>
            <p:spPr>
              <a:xfrm>
                <a:off x="8299205" y="2143378"/>
                <a:ext cx="1038225" cy="585787"/>
              </a:xfrm>
              <a:custGeom>
                <a:avLst/>
                <a:gdLst>
                  <a:gd name="connsiteX0" fmla="*/ 794385 w 1038225"/>
                  <a:gd name="connsiteY0" fmla="*/ 0 h 585787"/>
                  <a:gd name="connsiteX1" fmla="*/ 0 w 1038225"/>
                  <a:gd name="connsiteY1" fmla="*/ 449580 h 585787"/>
                  <a:gd name="connsiteX2" fmla="*/ 243840 w 1038225"/>
                  <a:gd name="connsiteY2" fmla="*/ 585788 h 585787"/>
                  <a:gd name="connsiteX3" fmla="*/ 1038225 w 1038225"/>
                  <a:gd name="connsiteY3" fmla="*/ 136208 h 5857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38225" h="585787">
                    <a:moveTo>
                      <a:pt x="794385" y="0"/>
                    </a:moveTo>
                    <a:lnTo>
                      <a:pt x="0" y="449580"/>
                    </a:lnTo>
                    <a:lnTo>
                      <a:pt x="243840" y="585788"/>
                    </a:lnTo>
                    <a:lnTo>
                      <a:pt x="1038225" y="136208"/>
                    </a:lnTo>
                    <a:close/>
                  </a:path>
                </a:pathLst>
              </a:custGeom>
              <a:solidFill>
                <a:srgbClr val="E5E6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467" name="Graphic 1">
                <a:extLst>
                  <a:ext uri="{FF2B5EF4-FFF2-40B4-BE49-F238E27FC236}">
                    <a16:creationId xmlns:a16="http://schemas.microsoft.com/office/drawing/2014/main" id="{EC636694-00F5-4BBC-99EE-1CED843FEE6C}"/>
                  </a:ext>
                </a:extLst>
              </p:cNvPr>
              <p:cNvGrpSpPr/>
              <p:nvPr/>
            </p:nvGrpSpPr>
            <p:grpSpPr>
              <a:xfrm>
                <a:off x="8331590" y="2161475"/>
                <a:ext cx="973454" cy="549592"/>
                <a:chOff x="8331590" y="2161475"/>
                <a:chExt cx="973454" cy="549592"/>
              </a:xfrm>
              <a:solidFill>
                <a:schemeClr val="accent1"/>
              </a:solidFill>
            </p:grpSpPr>
            <p:sp>
              <p:nvSpPr>
                <p:cNvPr id="468" name="Freeform: Shape 467">
                  <a:extLst>
                    <a:ext uri="{FF2B5EF4-FFF2-40B4-BE49-F238E27FC236}">
                      <a16:creationId xmlns:a16="http://schemas.microsoft.com/office/drawing/2014/main" id="{81B29682-4ACF-4A86-8C21-D63EBDA2EB71}"/>
                    </a:ext>
                  </a:extLst>
                </p:cNvPr>
                <p:cNvSpPr/>
                <p:nvPr/>
              </p:nvSpPr>
              <p:spPr>
                <a:xfrm>
                  <a:off x="8331590" y="2161475"/>
                  <a:ext cx="973454" cy="549592"/>
                </a:xfrm>
                <a:custGeom>
                  <a:avLst/>
                  <a:gdLst>
                    <a:gd name="connsiteX0" fmla="*/ 762000 w 973454"/>
                    <a:gd name="connsiteY0" fmla="*/ 0 h 549592"/>
                    <a:gd name="connsiteX1" fmla="*/ 0 w 973454"/>
                    <a:gd name="connsiteY1" fmla="*/ 431482 h 549592"/>
                    <a:gd name="connsiteX2" fmla="*/ 211455 w 973454"/>
                    <a:gd name="connsiteY2" fmla="*/ 549593 h 549592"/>
                    <a:gd name="connsiteX3" fmla="*/ 973455 w 973454"/>
                    <a:gd name="connsiteY3" fmla="*/ 118110 h 5495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973454" h="549592">
                      <a:moveTo>
                        <a:pt x="762000" y="0"/>
                      </a:moveTo>
                      <a:lnTo>
                        <a:pt x="0" y="431482"/>
                      </a:lnTo>
                      <a:lnTo>
                        <a:pt x="211455" y="549593"/>
                      </a:lnTo>
                      <a:lnTo>
                        <a:pt x="973455" y="118110"/>
                      </a:lnTo>
                      <a:close/>
                    </a:path>
                  </a:pathLst>
                </a:custGeom>
                <a:solidFill>
                  <a:srgbClr val="185F9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469" name="Freeform: Shape 468">
                  <a:extLst>
                    <a:ext uri="{FF2B5EF4-FFF2-40B4-BE49-F238E27FC236}">
                      <a16:creationId xmlns:a16="http://schemas.microsoft.com/office/drawing/2014/main" id="{E479B54F-52D8-46CF-AB4F-C2353AA00BE2}"/>
                    </a:ext>
                  </a:extLst>
                </p:cNvPr>
                <p:cNvSpPr/>
                <p:nvPr/>
              </p:nvSpPr>
              <p:spPr>
                <a:xfrm>
                  <a:off x="8359212" y="2175763"/>
                  <a:ext cx="920115" cy="521969"/>
                </a:xfrm>
                <a:custGeom>
                  <a:avLst/>
                  <a:gdLst>
                    <a:gd name="connsiteX0" fmla="*/ 760095 w 920115"/>
                    <a:gd name="connsiteY0" fmla="*/ 0 h 521969"/>
                    <a:gd name="connsiteX1" fmla="*/ 0 w 920115"/>
                    <a:gd name="connsiteY1" fmla="*/ 432435 h 521969"/>
                    <a:gd name="connsiteX2" fmla="*/ 160020 w 920115"/>
                    <a:gd name="connsiteY2" fmla="*/ 521970 h 521969"/>
                    <a:gd name="connsiteX3" fmla="*/ 288608 w 920115"/>
                    <a:gd name="connsiteY3" fmla="*/ 448628 h 521969"/>
                    <a:gd name="connsiteX4" fmla="*/ 718185 w 920115"/>
                    <a:gd name="connsiteY4" fmla="*/ 203835 h 521969"/>
                    <a:gd name="connsiteX5" fmla="*/ 920115 w 920115"/>
                    <a:gd name="connsiteY5" fmla="*/ 89535 h 5219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20115" h="521969">
                      <a:moveTo>
                        <a:pt x="760095" y="0"/>
                      </a:moveTo>
                      <a:lnTo>
                        <a:pt x="0" y="432435"/>
                      </a:lnTo>
                      <a:lnTo>
                        <a:pt x="160020" y="521970"/>
                      </a:lnTo>
                      <a:lnTo>
                        <a:pt x="288608" y="448628"/>
                      </a:lnTo>
                      <a:lnTo>
                        <a:pt x="718185" y="203835"/>
                      </a:lnTo>
                      <a:lnTo>
                        <a:pt x="920115" y="89535"/>
                      </a:lnTo>
                      <a:close/>
                    </a:path>
                  </a:pathLst>
                </a:custGeom>
                <a:solidFill>
                  <a:srgbClr val="E5E8E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470" name="Freeform: Shape 469">
                  <a:extLst>
                    <a:ext uri="{FF2B5EF4-FFF2-40B4-BE49-F238E27FC236}">
                      <a16:creationId xmlns:a16="http://schemas.microsoft.com/office/drawing/2014/main" id="{5B0D3A63-65EB-4048-8071-9B0F8FBF7F31}"/>
                    </a:ext>
                  </a:extLst>
                </p:cNvPr>
                <p:cNvSpPr/>
                <p:nvPr/>
              </p:nvSpPr>
              <p:spPr>
                <a:xfrm>
                  <a:off x="8635437" y="2191003"/>
                  <a:ext cx="617219" cy="409575"/>
                </a:xfrm>
                <a:custGeom>
                  <a:avLst/>
                  <a:gdLst>
                    <a:gd name="connsiteX0" fmla="*/ 483870 w 617219"/>
                    <a:gd name="connsiteY0" fmla="*/ 0 h 409575"/>
                    <a:gd name="connsiteX1" fmla="*/ 415290 w 617219"/>
                    <a:gd name="connsiteY1" fmla="*/ 39053 h 409575"/>
                    <a:gd name="connsiteX2" fmla="*/ 429578 w 617219"/>
                    <a:gd name="connsiteY2" fmla="*/ 151448 h 409575"/>
                    <a:gd name="connsiteX3" fmla="*/ 0 w 617219"/>
                    <a:gd name="connsiteY3" fmla="*/ 396240 h 409575"/>
                    <a:gd name="connsiteX4" fmla="*/ 23813 w 617219"/>
                    <a:gd name="connsiteY4" fmla="*/ 409575 h 409575"/>
                    <a:gd name="connsiteX5" fmla="*/ 432435 w 617219"/>
                    <a:gd name="connsiteY5" fmla="*/ 178117 h 409575"/>
                    <a:gd name="connsiteX6" fmla="*/ 432435 w 617219"/>
                    <a:gd name="connsiteY6" fmla="*/ 178117 h 409575"/>
                    <a:gd name="connsiteX7" fmla="*/ 617220 w 617219"/>
                    <a:gd name="connsiteY7" fmla="*/ 74295 h 409575"/>
                    <a:gd name="connsiteX8" fmla="*/ 591503 w 617219"/>
                    <a:gd name="connsiteY8" fmla="*/ 60008 h 4095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17219" h="409575">
                      <a:moveTo>
                        <a:pt x="483870" y="0"/>
                      </a:moveTo>
                      <a:lnTo>
                        <a:pt x="415290" y="39053"/>
                      </a:lnTo>
                      <a:lnTo>
                        <a:pt x="429578" y="151448"/>
                      </a:lnTo>
                      <a:lnTo>
                        <a:pt x="0" y="396240"/>
                      </a:lnTo>
                      <a:lnTo>
                        <a:pt x="23813" y="409575"/>
                      </a:lnTo>
                      <a:lnTo>
                        <a:pt x="432435" y="178117"/>
                      </a:lnTo>
                      <a:lnTo>
                        <a:pt x="432435" y="178117"/>
                      </a:lnTo>
                      <a:lnTo>
                        <a:pt x="617220" y="74295"/>
                      </a:lnTo>
                      <a:lnTo>
                        <a:pt x="591503" y="60008"/>
                      </a:lnTo>
                      <a:close/>
                    </a:path>
                  </a:pathLst>
                </a:custGeom>
                <a:solidFill>
                  <a:srgbClr val="ED1C2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471" name="Freeform: Shape 470">
                  <a:extLst>
                    <a:ext uri="{FF2B5EF4-FFF2-40B4-BE49-F238E27FC236}">
                      <a16:creationId xmlns:a16="http://schemas.microsoft.com/office/drawing/2014/main" id="{D8338540-AA9B-49D1-8D1C-BAAAD1197A18}"/>
                    </a:ext>
                  </a:extLst>
                </p:cNvPr>
                <p:cNvSpPr/>
                <p:nvPr/>
              </p:nvSpPr>
              <p:spPr>
                <a:xfrm>
                  <a:off x="8570667" y="2295778"/>
                  <a:ext cx="471487" cy="260985"/>
                </a:xfrm>
                <a:custGeom>
                  <a:avLst/>
                  <a:gdLst>
                    <a:gd name="connsiteX0" fmla="*/ 359093 w 471487"/>
                    <a:gd name="connsiteY0" fmla="*/ 21908 h 260985"/>
                    <a:gd name="connsiteX1" fmla="*/ 397193 w 471487"/>
                    <a:gd name="connsiteY1" fmla="*/ 0 h 260985"/>
                    <a:gd name="connsiteX2" fmla="*/ 407670 w 471487"/>
                    <a:gd name="connsiteY2" fmla="*/ 5715 h 260985"/>
                    <a:gd name="connsiteX3" fmla="*/ 418148 w 471487"/>
                    <a:gd name="connsiteY3" fmla="*/ 11430 h 260985"/>
                    <a:gd name="connsiteX4" fmla="*/ 395288 w 471487"/>
                    <a:gd name="connsiteY4" fmla="*/ 24765 h 260985"/>
                    <a:gd name="connsiteX5" fmla="*/ 399098 w 471487"/>
                    <a:gd name="connsiteY5" fmla="*/ 26670 h 260985"/>
                    <a:gd name="connsiteX6" fmla="*/ 420053 w 471487"/>
                    <a:gd name="connsiteY6" fmla="*/ 14288 h 260985"/>
                    <a:gd name="connsiteX7" fmla="*/ 430530 w 471487"/>
                    <a:gd name="connsiteY7" fmla="*/ 20003 h 260985"/>
                    <a:gd name="connsiteX8" fmla="*/ 441008 w 471487"/>
                    <a:gd name="connsiteY8" fmla="*/ 25718 h 260985"/>
                    <a:gd name="connsiteX9" fmla="*/ 420053 w 471487"/>
                    <a:gd name="connsiteY9" fmla="*/ 38100 h 260985"/>
                    <a:gd name="connsiteX10" fmla="*/ 426720 w 471487"/>
                    <a:gd name="connsiteY10" fmla="*/ 41910 h 260985"/>
                    <a:gd name="connsiteX11" fmla="*/ 450533 w 471487"/>
                    <a:gd name="connsiteY11" fmla="*/ 28575 h 260985"/>
                    <a:gd name="connsiteX12" fmla="*/ 461010 w 471487"/>
                    <a:gd name="connsiteY12" fmla="*/ 34290 h 260985"/>
                    <a:gd name="connsiteX13" fmla="*/ 471488 w 471487"/>
                    <a:gd name="connsiteY13" fmla="*/ 40005 h 260985"/>
                    <a:gd name="connsiteX14" fmla="*/ 432435 w 471487"/>
                    <a:gd name="connsiteY14" fmla="*/ 61913 h 260985"/>
                    <a:gd name="connsiteX15" fmla="*/ 405765 w 471487"/>
                    <a:gd name="connsiteY15" fmla="*/ 46673 h 260985"/>
                    <a:gd name="connsiteX16" fmla="*/ 379095 w 471487"/>
                    <a:gd name="connsiteY16" fmla="*/ 31433 h 260985"/>
                    <a:gd name="connsiteX17" fmla="*/ 368618 w 471487"/>
                    <a:gd name="connsiteY17" fmla="*/ 38100 h 260985"/>
                    <a:gd name="connsiteX18" fmla="*/ 395288 w 471487"/>
                    <a:gd name="connsiteY18" fmla="*/ 53340 h 260985"/>
                    <a:gd name="connsiteX19" fmla="*/ 421958 w 471487"/>
                    <a:gd name="connsiteY19" fmla="*/ 68580 h 260985"/>
                    <a:gd name="connsiteX20" fmla="*/ 406718 w 471487"/>
                    <a:gd name="connsiteY20" fmla="*/ 77153 h 260985"/>
                    <a:gd name="connsiteX21" fmla="*/ 380048 w 471487"/>
                    <a:gd name="connsiteY21" fmla="*/ 61913 h 260985"/>
                    <a:gd name="connsiteX22" fmla="*/ 353378 w 471487"/>
                    <a:gd name="connsiteY22" fmla="*/ 46673 h 260985"/>
                    <a:gd name="connsiteX23" fmla="*/ 341948 w 471487"/>
                    <a:gd name="connsiteY23" fmla="*/ 53340 h 260985"/>
                    <a:gd name="connsiteX24" fmla="*/ 343853 w 471487"/>
                    <a:gd name="connsiteY24" fmla="*/ 54293 h 260985"/>
                    <a:gd name="connsiteX25" fmla="*/ 349568 w 471487"/>
                    <a:gd name="connsiteY25" fmla="*/ 57150 h 260985"/>
                    <a:gd name="connsiteX26" fmla="*/ 342900 w 471487"/>
                    <a:gd name="connsiteY26" fmla="*/ 60960 h 260985"/>
                    <a:gd name="connsiteX27" fmla="*/ 357188 w 471487"/>
                    <a:gd name="connsiteY27" fmla="*/ 61913 h 260985"/>
                    <a:gd name="connsiteX28" fmla="*/ 372428 w 471487"/>
                    <a:gd name="connsiteY28" fmla="*/ 67628 h 260985"/>
                    <a:gd name="connsiteX29" fmla="*/ 382905 w 471487"/>
                    <a:gd name="connsiteY29" fmla="*/ 76200 h 260985"/>
                    <a:gd name="connsiteX30" fmla="*/ 384810 w 471487"/>
                    <a:gd name="connsiteY30" fmla="*/ 85725 h 260985"/>
                    <a:gd name="connsiteX31" fmla="*/ 377190 w 471487"/>
                    <a:gd name="connsiteY31" fmla="*/ 93345 h 260985"/>
                    <a:gd name="connsiteX32" fmla="*/ 355283 w 471487"/>
                    <a:gd name="connsiteY32" fmla="*/ 98108 h 260985"/>
                    <a:gd name="connsiteX33" fmla="*/ 348615 w 471487"/>
                    <a:gd name="connsiteY33" fmla="*/ 97155 h 260985"/>
                    <a:gd name="connsiteX34" fmla="*/ 360998 w 471487"/>
                    <a:gd name="connsiteY34" fmla="*/ 100965 h 260985"/>
                    <a:gd name="connsiteX35" fmla="*/ 343853 w 471487"/>
                    <a:gd name="connsiteY35" fmla="*/ 110490 h 260985"/>
                    <a:gd name="connsiteX36" fmla="*/ 325755 w 471487"/>
                    <a:gd name="connsiteY36" fmla="*/ 104775 h 260985"/>
                    <a:gd name="connsiteX37" fmla="*/ 313373 w 471487"/>
                    <a:gd name="connsiteY37" fmla="*/ 111442 h 260985"/>
                    <a:gd name="connsiteX38" fmla="*/ 324803 w 471487"/>
                    <a:gd name="connsiteY38" fmla="*/ 121920 h 260985"/>
                    <a:gd name="connsiteX39" fmla="*/ 308610 w 471487"/>
                    <a:gd name="connsiteY39" fmla="*/ 131445 h 260985"/>
                    <a:gd name="connsiteX40" fmla="*/ 280035 w 471487"/>
                    <a:gd name="connsiteY40" fmla="*/ 104775 h 260985"/>
                    <a:gd name="connsiteX41" fmla="*/ 251460 w 471487"/>
                    <a:gd name="connsiteY41" fmla="*/ 78105 h 260985"/>
                    <a:gd name="connsiteX42" fmla="*/ 264795 w 471487"/>
                    <a:gd name="connsiteY42" fmla="*/ 70485 h 260985"/>
                    <a:gd name="connsiteX43" fmla="*/ 297180 w 471487"/>
                    <a:gd name="connsiteY43" fmla="*/ 80963 h 260985"/>
                    <a:gd name="connsiteX44" fmla="*/ 329565 w 471487"/>
                    <a:gd name="connsiteY44" fmla="*/ 91440 h 260985"/>
                    <a:gd name="connsiteX45" fmla="*/ 327660 w 471487"/>
                    <a:gd name="connsiteY45" fmla="*/ 90488 h 260985"/>
                    <a:gd name="connsiteX46" fmla="*/ 321945 w 471487"/>
                    <a:gd name="connsiteY46" fmla="*/ 87630 h 260985"/>
                    <a:gd name="connsiteX47" fmla="*/ 330518 w 471487"/>
                    <a:gd name="connsiteY47" fmla="*/ 80963 h 260985"/>
                    <a:gd name="connsiteX48" fmla="*/ 323850 w 471487"/>
                    <a:gd name="connsiteY48" fmla="*/ 80963 h 260985"/>
                    <a:gd name="connsiteX49" fmla="*/ 301943 w 471487"/>
                    <a:gd name="connsiteY49" fmla="*/ 74295 h 260985"/>
                    <a:gd name="connsiteX50" fmla="*/ 292418 w 471487"/>
                    <a:gd name="connsiteY50" fmla="*/ 65723 h 260985"/>
                    <a:gd name="connsiteX51" fmla="*/ 290513 w 471487"/>
                    <a:gd name="connsiteY51" fmla="*/ 57150 h 260985"/>
                    <a:gd name="connsiteX52" fmla="*/ 297180 w 471487"/>
                    <a:gd name="connsiteY52" fmla="*/ 50483 h 260985"/>
                    <a:gd name="connsiteX53" fmla="*/ 318135 w 471487"/>
                    <a:gd name="connsiteY53" fmla="*/ 45720 h 260985"/>
                    <a:gd name="connsiteX54" fmla="*/ 329565 w 471487"/>
                    <a:gd name="connsiteY54" fmla="*/ 47625 h 260985"/>
                    <a:gd name="connsiteX55" fmla="*/ 316230 w 471487"/>
                    <a:gd name="connsiteY55" fmla="*/ 40005 h 260985"/>
                    <a:gd name="connsiteX56" fmla="*/ 359093 w 471487"/>
                    <a:gd name="connsiteY56" fmla="*/ 21908 h 260985"/>
                    <a:gd name="connsiteX57" fmla="*/ 359093 w 471487"/>
                    <a:gd name="connsiteY57" fmla="*/ 21908 h 260985"/>
                    <a:gd name="connsiteX58" fmla="*/ 320040 w 471487"/>
                    <a:gd name="connsiteY58" fmla="*/ 67628 h 260985"/>
                    <a:gd name="connsiteX59" fmla="*/ 329565 w 471487"/>
                    <a:gd name="connsiteY59" fmla="*/ 65723 h 260985"/>
                    <a:gd name="connsiteX60" fmla="*/ 331470 w 471487"/>
                    <a:gd name="connsiteY60" fmla="*/ 64770 h 260985"/>
                    <a:gd name="connsiteX61" fmla="*/ 326708 w 471487"/>
                    <a:gd name="connsiteY61" fmla="*/ 63817 h 260985"/>
                    <a:gd name="connsiteX62" fmla="*/ 322898 w 471487"/>
                    <a:gd name="connsiteY62" fmla="*/ 64770 h 260985"/>
                    <a:gd name="connsiteX63" fmla="*/ 320040 w 471487"/>
                    <a:gd name="connsiteY63" fmla="*/ 67628 h 260985"/>
                    <a:gd name="connsiteX64" fmla="*/ 320040 w 471487"/>
                    <a:gd name="connsiteY64" fmla="*/ 67628 h 260985"/>
                    <a:gd name="connsiteX65" fmla="*/ 342900 w 471487"/>
                    <a:gd name="connsiteY65" fmla="*/ 82867 h 260985"/>
                    <a:gd name="connsiteX66" fmla="*/ 343853 w 471487"/>
                    <a:gd name="connsiteY66" fmla="*/ 82867 h 260985"/>
                    <a:gd name="connsiteX67" fmla="*/ 352425 w 471487"/>
                    <a:gd name="connsiteY67" fmla="*/ 85725 h 260985"/>
                    <a:gd name="connsiteX68" fmla="*/ 358140 w 471487"/>
                    <a:gd name="connsiteY68" fmla="*/ 84773 h 260985"/>
                    <a:gd name="connsiteX69" fmla="*/ 360998 w 471487"/>
                    <a:gd name="connsiteY69" fmla="*/ 81915 h 260985"/>
                    <a:gd name="connsiteX70" fmla="*/ 360045 w 471487"/>
                    <a:gd name="connsiteY70" fmla="*/ 80010 h 260985"/>
                    <a:gd name="connsiteX71" fmla="*/ 360045 w 471487"/>
                    <a:gd name="connsiteY71" fmla="*/ 80010 h 260985"/>
                    <a:gd name="connsiteX72" fmla="*/ 357188 w 471487"/>
                    <a:gd name="connsiteY72" fmla="*/ 80010 h 260985"/>
                    <a:gd name="connsiteX73" fmla="*/ 347663 w 471487"/>
                    <a:gd name="connsiteY73" fmla="*/ 81915 h 260985"/>
                    <a:gd name="connsiteX74" fmla="*/ 342900 w 471487"/>
                    <a:gd name="connsiteY74" fmla="*/ 82867 h 260985"/>
                    <a:gd name="connsiteX75" fmla="*/ 342900 w 471487"/>
                    <a:gd name="connsiteY75" fmla="*/ 82867 h 260985"/>
                    <a:gd name="connsiteX76" fmla="*/ 163830 w 471487"/>
                    <a:gd name="connsiteY76" fmla="*/ 132398 h 260985"/>
                    <a:gd name="connsiteX77" fmla="*/ 124777 w 471487"/>
                    <a:gd name="connsiteY77" fmla="*/ 154305 h 260985"/>
                    <a:gd name="connsiteX78" fmla="*/ 140970 w 471487"/>
                    <a:gd name="connsiteY78" fmla="*/ 162878 h 260985"/>
                    <a:gd name="connsiteX79" fmla="*/ 131445 w 471487"/>
                    <a:gd name="connsiteY79" fmla="*/ 160973 h 260985"/>
                    <a:gd name="connsiteX80" fmla="*/ 103823 w 471487"/>
                    <a:gd name="connsiteY80" fmla="*/ 164783 h 260985"/>
                    <a:gd name="connsiteX81" fmla="*/ 96203 w 471487"/>
                    <a:gd name="connsiteY81" fmla="*/ 172403 h 260985"/>
                    <a:gd name="connsiteX82" fmla="*/ 97155 w 471487"/>
                    <a:gd name="connsiteY82" fmla="*/ 180023 h 260985"/>
                    <a:gd name="connsiteX83" fmla="*/ 102870 w 471487"/>
                    <a:gd name="connsiteY83" fmla="*/ 188595 h 260985"/>
                    <a:gd name="connsiteX84" fmla="*/ 106680 w 471487"/>
                    <a:gd name="connsiteY84" fmla="*/ 192405 h 260985"/>
                    <a:gd name="connsiteX85" fmla="*/ 85725 w 471487"/>
                    <a:gd name="connsiteY85" fmla="*/ 187642 h 260985"/>
                    <a:gd name="connsiteX86" fmla="*/ 58103 w 471487"/>
                    <a:gd name="connsiteY86" fmla="*/ 191453 h 260985"/>
                    <a:gd name="connsiteX87" fmla="*/ 50483 w 471487"/>
                    <a:gd name="connsiteY87" fmla="*/ 199073 h 260985"/>
                    <a:gd name="connsiteX88" fmla="*/ 51435 w 471487"/>
                    <a:gd name="connsiteY88" fmla="*/ 206692 h 260985"/>
                    <a:gd name="connsiteX89" fmla="*/ 53340 w 471487"/>
                    <a:gd name="connsiteY89" fmla="*/ 210503 h 260985"/>
                    <a:gd name="connsiteX90" fmla="*/ 40005 w 471487"/>
                    <a:gd name="connsiteY90" fmla="*/ 202883 h 260985"/>
                    <a:gd name="connsiteX91" fmla="*/ 0 w 471487"/>
                    <a:gd name="connsiteY91" fmla="*/ 225742 h 260985"/>
                    <a:gd name="connsiteX92" fmla="*/ 10478 w 471487"/>
                    <a:gd name="connsiteY92" fmla="*/ 231458 h 260985"/>
                    <a:gd name="connsiteX93" fmla="*/ 20955 w 471487"/>
                    <a:gd name="connsiteY93" fmla="*/ 237173 h 260985"/>
                    <a:gd name="connsiteX94" fmla="*/ 33338 w 471487"/>
                    <a:gd name="connsiteY94" fmla="*/ 230505 h 260985"/>
                    <a:gd name="connsiteX95" fmla="*/ 60008 w 471487"/>
                    <a:gd name="connsiteY95" fmla="*/ 245745 h 260985"/>
                    <a:gd name="connsiteX96" fmla="*/ 86678 w 471487"/>
                    <a:gd name="connsiteY96" fmla="*/ 260985 h 260985"/>
                    <a:gd name="connsiteX97" fmla="*/ 101918 w 471487"/>
                    <a:gd name="connsiteY97" fmla="*/ 252413 h 260985"/>
                    <a:gd name="connsiteX98" fmla="*/ 75248 w 471487"/>
                    <a:gd name="connsiteY98" fmla="*/ 237173 h 260985"/>
                    <a:gd name="connsiteX99" fmla="*/ 48578 w 471487"/>
                    <a:gd name="connsiteY99" fmla="*/ 221933 h 260985"/>
                    <a:gd name="connsiteX100" fmla="*/ 58103 w 471487"/>
                    <a:gd name="connsiteY100" fmla="*/ 216217 h 260985"/>
                    <a:gd name="connsiteX101" fmla="*/ 73343 w 471487"/>
                    <a:gd name="connsiteY101" fmla="*/ 226695 h 260985"/>
                    <a:gd name="connsiteX102" fmla="*/ 89535 w 471487"/>
                    <a:gd name="connsiteY102" fmla="*/ 234315 h 260985"/>
                    <a:gd name="connsiteX103" fmla="*/ 107633 w 471487"/>
                    <a:gd name="connsiteY103" fmla="*/ 239078 h 260985"/>
                    <a:gd name="connsiteX104" fmla="*/ 135255 w 471487"/>
                    <a:gd name="connsiteY104" fmla="*/ 235267 h 260985"/>
                    <a:gd name="connsiteX105" fmla="*/ 141923 w 471487"/>
                    <a:gd name="connsiteY105" fmla="*/ 219075 h 260985"/>
                    <a:gd name="connsiteX106" fmla="*/ 132398 w 471487"/>
                    <a:gd name="connsiteY106" fmla="*/ 207645 h 260985"/>
                    <a:gd name="connsiteX107" fmla="*/ 152400 w 471487"/>
                    <a:gd name="connsiteY107" fmla="*/ 212408 h 260985"/>
                    <a:gd name="connsiteX108" fmla="*/ 180023 w 471487"/>
                    <a:gd name="connsiteY108" fmla="*/ 208598 h 260985"/>
                    <a:gd name="connsiteX109" fmla="*/ 186690 w 471487"/>
                    <a:gd name="connsiteY109" fmla="*/ 192405 h 260985"/>
                    <a:gd name="connsiteX110" fmla="*/ 179070 w 471487"/>
                    <a:gd name="connsiteY110" fmla="*/ 181928 h 260985"/>
                    <a:gd name="connsiteX111" fmla="*/ 165735 w 471487"/>
                    <a:gd name="connsiteY111" fmla="*/ 172403 h 260985"/>
                    <a:gd name="connsiteX112" fmla="*/ 147638 w 471487"/>
                    <a:gd name="connsiteY112" fmla="*/ 164783 h 260985"/>
                    <a:gd name="connsiteX113" fmla="*/ 158115 w 471487"/>
                    <a:gd name="connsiteY113" fmla="*/ 159067 h 260985"/>
                    <a:gd name="connsiteX114" fmla="*/ 184785 w 471487"/>
                    <a:gd name="connsiteY114" fmla="*/ 174308 h 260985"/>
                    <a:gd name="connsiteX115" fmla="*/ 211455 w 471487"/>
                    <a:gd name="connsiteY115" fmla="*/ 189548 h 260985"/>
                    <a:gd name="connsiteX116" fmla="*/ 226695 w 471487"/>
                    <a:gd name="connsiteY116" fmla="*/ 180975 h 260985"/>
                    <a:gd name="connsiteX117" fmla="*/ 200025 w 471487"/>
                    <a:gd name="connsiteY117" fmla="*/ 165735 h 260985"/>
                    <a:gd name="connsiteX118" fmla="*/ 173355 w 471487"/>
                    <a:gd name="connsiteY118" fmla="*/ 150495 h 260985"/>
                    <a:gd name="connsiteX119" fmla="*/ 183833 w 471487"/>
                    <a:gd name="connsiteY119" fmla="*/ 144780 h 260985"/>
                    <a:gd name="connsiteX120" fmla="*/ 210502 w 471487"/>
                    <a:gd name="connsiteY120" fmla="*/ 160020 h 260985"/>
                    <a:gd name="connsiteX121" fmla="*/ 237173 w 471487"/>
                    <a:gd name="connsiteY121" fmla="*/ 175260 h 260985"/>
                    <a:gd name="connsiteX122" fmla="*/ 252413 w 471487"/>
                    <a:gd name="connsiteY122" fmla="*/ 166688 h 260985"/>
                    <a:gd name="connsiteX123" fmla="*/ 238125 w 471487"/>
                    <a:gd name="connsiteY123" fmla="*/ 159067 h 260985"/>
                    <a:gd name="connsiteX124" fmla="*/ 223838 w 471487"/>
                    <a:gd name="connsiteY124" fmla="*/ 151448 h 260985"/>
                    <a:gd name="connsiteX125" fmla="*/ 233363 w 471487"/>
                    <a:gd name="connsiteY125" fmla="*/ 145733 h 260985"/>
                    <a:gd name="connsiteX126" fmla="*/ 247650 w 471487"/>
                    <a:gd name="connsiteY126" fmla="*/ 153353 h 260985"/>
                    <a:gd name="connsiteX127" fmla="*/ 261938 w 471487"/>
                    <a:gd name="connsiteY127" fmla="*/ 160973 h 260985"/>
                    <a:gd name="connsiteX128" fmla="*/ 277178 w 471487"/>
                    <a:gd name="connsiteY128" fmla="*/ 152400 h 260985"/>
                    <a:gd name="connsiteX129" fmla="*/ 239077 w 471487"/>
                    <a:gd name="connsiteY129" fmla="*/ 131445 h 260985"/>
                    <a:gd name="connsiteX130" fmla="*/ 200977 w 471487"/>
                    <a:gd name="connsiteY130" fmla="*/ 110490 h 260985"/>
                    <a:gd name="connsiteX131" fmla="*/ 185738 w 471487"/>
                    <a:gd name="connsiteY131" fmla="*/ 119063 h 260985"/>
                    <a:gd name="connsiteX132" fmla="*/ 198120 w 471487"/>
                    <a:gd name="connsiteY132" fmla="*/ 125730 h 260985"/>
                    <a:gd name="connsiteX133" fmla="*/ 210502 w 471487"/>
                    <a:gd name="connsiteY133" fmla="*/ 132398 h 260985"/>
                    <a:gd name="connsiteX134" fmla="*/ 200977 w 471487"/>
                    <a:gd name="connsiteY134" fmla="*/ 138113 h 260985"/>
                    <a:gd name="connsiteX135" fmla="*/ 188595 w 471487"/>
                    <a:gd name="connsiteY135" fmla="*/ 131445 h 260985"/>
                    <a:gd name="connsiteX136" fmla="*/ 176213 w 471487"/>
                    <a:gd name="connsiteY136" fmla="*/ 124778 h 260985"/>
                    <a:gd name="connsiteX137" fmla="*/ 163830 w 471487"/>
                    <a:gd name="connsiteY137" fmla="*/ 132398 h 260985"/>
                    <a:gd name="connsiteX138" fmla="*/ 163830 w 471487"/>
                    <a:gd name="connsiteY138" fmla="*/ 132398 h 260985"/>
                    <a:gd name="connsiteX139" fmla="*/ 273368 w 471487"/>
                    <a:gd name="connsiteY139" fmla="*/ 127635 h 260985"/>
                    <a:gd name="connsiteX140" fmla="*/ 275273 w 471487"/>
                    <a:gd name="connsiteY140" fmla="*/ 126683 h 260985"/>
                    <a:gd name="connsiteX141" fmla="*/ 283845 w 471487"/>
                    <a:gd name="connsiteY141" fmla="*/ 120967 h 260985"/>
                    <a:gd name="connsiteX142" fmla="*/ 285750 w 471487"/>
                    <a:gd name="connsiteY142" fmla="*/ 115253 h 260985"/>
                    <a:gd name="connsiteX143" fmla="*/ 281940 w 471487"/>
                    <a:gd name="connsiteY143" fmla="*/ 107633 h 260985"/>
                    <a:gd name="connsiteX144" fmla="*/ 271463 w 471487"/>
                    <a:gd name="connsiteY144" fmla="*/ 100013 h 260985"/>
                    <a:gd name="connsiteX145" fmla="*/ 252413 w 471487"/>
                    <a:gd name="connsiteY145" fmla="*/ 93345 h 260985"/>
                    <a:gd name="connsiteX146" fmla="*/ 236220 w 471487"/>
                    <a:gd name="connsiteY146" fmla="*/ 93345 h 260985"/>
                    <a:gd name="connsiteX147" fmla="*/ 223838 w 471487"/>
                    <a:gd name="connsiteY147" fmla="*/ 99060 h 260985"/>
                    <a:gd name="connsiteX148" fmla="*/ 206693 w 471487"/>
                    <a:gd name="connsiteY148" fmla="*/ 108585 h 260985"/>
                    <a:gd name="connsiteX149" fmla="*/ 244793 w 471487"/>
                    <a:gd name="connsiteY149" fmla="*/ 129540 h 260985"/>
                    <a:gd name="connsiteX150" fmla="*/ 282893 w 471487"/>
                    <a:gd name="connsiteY150" fmla="*/ 150495 h 260985"/>
                    <a:gd name="connsiteX151" fmla="*/ 298133 w 471487"/>
                    <a:gd name="connsiteY151" fmla="*/ 141923 h 260985"/>
                    <a:gd name="connsiteX152" fmla="*/ 285750 w 471487"/>
                    <a:gd name="connsiteY152" fmla="*/ 135255 h 260985"/>
                    <a:gd name="connsiteX153" fmla="*/ 273368 w 471487"/>
                    <a:gd name="connsiteY153" fmla="*/ 127635 h 260985"/>
                    <a:gd name="connsiteX154" fmla="*/ 273368 w 471487"/>
                    <a:gd name="connsiteY154" fmla="*/ 127635 h 260985"/>
                    <a:gd name="connsiteX155" fmla="*/ 87630 w 471487"/>
                    <a:gd name="connsiteY155" fmla="*/ 218123 h 260985"/>
                    <a:gd name="connsiteX156" fmla="*/ 77153 w 471487"/>
                    <a:gd name="connsiteY156" fmla="*/ 209550 h 260985"/>
                    <a:gd name="connsiteX157" fmla="*/ 79058 w 471487"/>
                    <a:gd name="connsiteY157" fmla="*/ 203835 h 260985"/>
                    <a:gd name="connsiteX158" fmla="*/ 88583 w 471487"/>
                    <a:gd name="connsiteY158" fmla="*/ 202883 h 260985"/>
                    <a:gd name="connsiteX159" fmla="*/ 103823 w 471487"/>
                    <a:gd name="connsiteY159" fmla="*/ 208598 h 260985"/>
                    <a:gd name="connsiteX160" fmla="*/ 114300 w 471487"/>
                    <a:gd name="connsiteY160" fmla="*/ 217170 h 260985"/>
                    <a:gd name="connsiteX161" fmla="*/ 112395 w 471487"/>
                    <a:gd name="connsiteY161" fmla="*/ 222885 h 260985"/>
                    <a:gd name="connsiteX162" fmla="*/ 102870 w 471487"/>
                    <a:gd name="connsiteY162" fmla="*/ 223838 h 260985"/>
                    <a:gd name="connsiteX163" fmla="*/ 87630 w 471487"/>
                    <a:gd name="connsiteY163" fmla="*/ 218123 h 260985"/>
                    <a:gd name="connsiteX164" fmla="*/ 87630 w 471487"/>
                    <a:gd name="connsiteY164" fmla="*/ 218123 h 260985"/>
                    <a:gd name="connsiteX165" fmla="*/ 133350 w 471487"/>
                    <a:gd name="connsiteY165" fmla="*/ 192405 h 260985"/>
                    <a:gd name="connsiteX166" fmla="*/ 122873 w 471487"/>
                    <a:gd name="connsiteY166" fmla="*/ 183833 h 260985"/>
                    <a:gd name="connsiteX167" fmla="*/ 124777 w 471487"/>
                    <a:gd name="connsiteY167" fmla="*/ 178117 h 260985"/>
                    <a:gd name="connsiteX168" fmla="*/ 134302 w 471487"/>
                    <a:gd name="connsiteY168" fmla="*/ 177165 h 260985"/>
                    <a:gd name="connsiteX169" fmla="*/ 149543 w 471487"/>
                    <a:gd name="connsiteY169" fmla="*/ 182880 h 260985"/>
                    <a:gd name="connsiteX170" fmla="*/ 160020 w 471487"/>
                    <a:gd name="connsiteY170" fmla="*/ 191453 h 260985"/>
                    <a:gd name="connsiteX171" fmla="*/ 158115 w 471487"/>
                    <a:gd name="connsiteY171" fmla="*/ 197167 h 260985"/>
                    <a:gd name="connsiteX172" fmla="*/ 148590 w 471487"/>
                    <a:gd name="connsiteY172" fmla="*/ 198120 h 260985"/>
                    <a:gd name="connsiteX173" fmla="*/ 133350 w 471487"/>
                    <a:gd name="connsiteY173" fmla="*/ 192405 h 260985"/>
                    <a:gd name="connsiteX174" fmla="*/ 133350 w 471487"/>
                    <a:gd name="connsiteY174" fmla="*/ 192405 h 260985"/>
                    <a:gd name="connsiteX175" fmla="*/ 243840 w 471487"/>
                    <a:gd name="connsiteY175" fmla="*/ 111442 h 260985"/>
                    <a:gd name="connsiteX176" fmla="*/ 251460 w 471487"/>
                    <a:gd name="connsiteY176" fmla="*/ 115253 h 260985"/>
                    <a:gd name="connsiteX177" fmla="*/ 252413 w 471487"/>
                    <a:gd name="connsiteY177" fmla="*/ 114300 h 260985"/>
                    <a:gd name="connsiteX178" fmla="*/ 257175 w 471487"/>
                    <a:gd name="connsiteY178" fmla="*/ 110490 h 260985"/>
                    <a:gd name="connsiteX179" fmla="*/ 257175 w 471487"/>
                    <a:gd name="connsiteY179" fmla="*/ 109538 h 260985"/>
                    <a:gd name="connsiteX180" fmla="*/ 255270 w 471487"/>
                    <a:gd name="connsiteY180" fmla="*/ 108585 h 260985"/>
                    <a:gd name="connsiteX181" fmla="*/ 252413 w 471487"/>
                    <a:gd name="connsiteY181" fmla="*/ 107633 h 260985"/>
                    <a:gd name="connsiteX182" fmla="*/ 249555 w 471487"/>
                    <a:gd name="connsiteY182" fmla="*/ 107633 h 260985"/>
                    <a:gd name="connsiteX183" fmla="*/ 243840 w 471487"/>
                    <a:gd name="connsiteY183" fmla="*/ 111442 h 260985"/>
                    <a:gd name="connsiteX184" fmla="*/ 243840 w 471487"/>
                    <a:gd name="connsiteY184" fmla="*/ 111442 h 260985"/>
                    <a:gd name="connsiteX185" fmla="*/ 243840 w 471487"/>
                    <a:gd name="connsiteY185" fmla="*/ 111442 h 260985"/>
                    <a:gd name="connsiteX186" fmla="*/ 300990 w 471487"/>
                    <a:gd name="connsiteY186" fmla="*/ 98108 h 260985"/>
                    <a:gd name="connsiteX187" fmla="*/ 297180 w 471487"/>
                    <a:gd name="connsiteY187" fmla="*/ 97155 h 260985"/>
                    <a:gd name="connsiteX188" fmla="*/ 299085 w 471487"/>
                    <a:gd name="connsiteY188" fmla="*/ 99060 h 260985"/>
                    <a:gd name="connsiteX189" fmla="*/ 300990 w 471487"/>
                    <a:gd name="connsiteY189" fmla="*/ 98108 h 2609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</a:cxnLst>
                  <a:rect l="l" t="t" r="r" b="b"/>
                  <a:pathLst>
                    <a:path w="471487" h="260985">
                      <a:moveTo>
                        <a:pt x="359093" y="21908"/>
                      </a:moveTo>
                      <a:cubicBezTo>
                        <a:pt x="371475" y="14288"/>
                        <a:pt x="384810" y="7620"/>
                        <a:pt x="397193" y="0"/>
                      </a:cubicBezTo>
                      <a:cubicBezTo>
                        <a:pt x="401003" y="1905"/>
                        <a:pt x="404813" y="3810"/>
                        <a:pt x="407670" y="5715"/>
                      </a:cubicBezTo>
                      <a:cubicBezTo>
                        <a:pt x="411480" y="7620"/>
                        <a:pt x="415290" y="9525"/>
                        <a:pt x="418148" y="11430"/>
                      </a:cubicBezTo>
                      <a:cubicBezTo>
                        <a:pt x="410528" y="16193"/>
                        <a:pt x="402908" y="20003"/>
                        <a:pt x="395288" y="24765"/>
                      </a:cubicBezTo>
                      <a:cubicBezTo>
                        <a:pt x="396240" y="25718"/>
                        <a:pt x="397193" y="25718"/>
                        <a:pt x="399098" y="26670"/>
                      </a:cubicBezTo>
                      <a:cubicBezTo>
                        <a:pt x="405765" y="22860"/>
                        <a:pt x="413385" y="19050"/>
                        <a:pt x="420053" y="14288"/>
                      </a:cubicBezTo>
                      <a:cubicBezTo>
                        <a:pt x="423863" y="16193"/>
                        <a:pt x="427673" y="18098"/>
                        <a:pt x="430530" y="20003"/>
                      </a:cubicBezTo>
                      <a:cubicBezTo>
                        <a:pt x="434340" y="21908"/>
                        <a:pt x="438150" y="23813"/>
                        <a:pt x="441008" y="25718"/>
                      </a:cubicBezTo>
                      <a:cubicBezTo>
                        <a:pt x="434340" y="29528"/>
                        <a:pt x="426720" y="33338"/>
                        <a:pt x="420053" y="38100"/>
                      </a:cubicBezTo>
                      <a:cubicBezTo>
                        <a:pt x="421958" y="39053"/>
                        <a:pt x="424815" y="40958"/>
                        <a:pt x="426720" y="41910"/>
                      </a:cubicBezTo>
                      <a:cubicBezTo>
                        <a:pt x="434340" y="37148"/>
                        <a:pt x="441960" y="33338"/>
                        <a:pt x="450533" y="28575"/>
                      </a:cubicBezTo>
                      <a:cubicBezTo>
                        <a:pt x="454343" y="30480"/>
                        <a:pt x="458153" y="32385"/>
                        <a:pt x="461010" y="34290"/>
                      </a:cubicBezTo>
                      <a:cubicBezTo>
                        <a:pt x="464820" y="36195"/>
                        <a:pt x="468630" y="38100"/>
                        <a:pt x="471488" y="40005"/>
                      </a:cubicBezTo>
                      <a:cubicBezTo>
                        <a:pt x="458153" y="47625"/>
                        <a:pt x="445770" y="55245"/>
                        <a:pt x="432435" y="61913"/>
                      </a:cubicBezTo>
                      <a:cubicBezTo>
                        <a:pt x="423863" y="57150"/>
                        <a:pt x="414338" y="52388"/>
                        <a:pt x="405765" y="46673"/>
                      </a:cubicBezTo>
                      <a:cubicBezTo>
                        <a:pt x="397193" y="41910"/>
                        <a:pt x="387668" y="37148"/>
                        <a:pt x="379095" y="31433"/>
                      </a:cubicBezTo>
                      <a:cubicBezTo>
                        <a:pt x="375285" y="33338"/>
                        <a:pt x="371475" y="35243"/>
                        <a:pt x="368618" y="38100"/>
                      </a:cubicBezTo>
                      <a:cubicBezTo>
                        <a:pt x="377190" y="42863"/>
                        <a:pt x="386715" y="47625"/>
                        <a:pt x="395288" y="53340"/>
                      </a:cubicBezTo>
                      <a:cubicBezTo>
                        <a:pt x="403860" y="58103"/>
                        <a:pt x="413385" y="62865"/>
                        <a:pt x="421958" y="68580"/>
                      </a:cubicBezTo>
                      <a:cubicBezTo>
                        <a:pt x="417195" y="71438"/>
                        <a:pt x="411480" y="74295"/>
                        <a:pt x="406718" y="77153"/>
                      </a:cubicBezTo>
                      <a:cubicBezTo>
                        <a:pt x="398145" y="72390"/>
                        <a:pt x="388620" y="67628"/>
                        <a:pt x="380048" y="61913"/>
                      </a:cubicBezTo>
                      <a:cubicBezTo>
                        <a:pt x="371475" y="57150"/>
                        <a:pt x="361950" y="52388"/>
                        <a:pt x="353378" y="46673"/>
                      </a:cubicBezTo>
                      <a:cubicBezTo>
                        <a:pt x="349568" y="48578"/>
                        <a:pt x="345758" y="50483"/>
                        <a:pt x="341948" y="53340"/>
                      </a:cubicBezTo>
                      <a:cubicBezTo>
                        <a:pt x="342900" y="53340"/>
                        <a:pt x="343853" y="54293"/>
                        <a:pt x="343853" y="54293"/>
                      </a:cubicBezTo>
                      <a:cubicBezTo>
                        <a:pt x="345758" y="55245"/>
                        <a:pt x="347663" y="56198"/>
                        <a:pt x="349568" y="57150"/>
                      </a:cubicBezTo>
                      <a:cubicBezTo>
                        <a:pt x="347663" y="58103"/>
                        <a:pt x="344805" y="60008"/>
                        <a:pt x="342900" y="60960"/>
                      </a:cubicBezTo>
                      <a:cubicBezTo>
                        <a:pt x="347663" y="60960"/>
                        <a:pt x="352425" y="60960"/>
                        <a:pt x="357188" y="61913"/>
                      </a:cubicBezTo>
                      <a:cubicBezTo>
                        <a:pt x="362903" y="62865"/>
                        <a:pt x="367665" y="65723"/>
                        <a:pt x="372428" y="67628"/>
                      </a:cubicBezTo>
                      <a:cubicBezTo>
                        <a:pt x="377190" y="70485"/>
                        <a:pt x="381000" y="73342"/>
                        <a:pt x="382905" y="76200"/>
                      </a:cubicBezTo>
                      <a:cubicBezTo>
                        <a:pt x="385763" y="80010"/>
                        <a:pt x="385763" y="82867"/>
                        <a:pt x="384810" y="85725"/>
                      </a:cubicBezTo>
                      <a:cubicBezTo>
                        <a:pt x="383858" y="88583"/>
                        <a:pt x="381000" y="91440"/>
                        <a:pt x="377190" y="93345"/>
                      </a:cubicBezTo>
                      <a:cubicBezTo>
                        <a:pt x="372428" y="96203"/>
                        <a:pt x="364808" y="98108"/>
                        <a:pt x="355283" y="98108"/>
                      </a:cubicBezTo>
                      <a:cubicBezTo>
                        <a:pt x="353378" y="98108"/>
                        <a:pt x="350520" y="98108"/>
                        <a:pt x="348615" y="97155"/>
                      </a:cubicBezTo>
                      <a:cubicBezTo>
                        <a:pt x="352425" y="98108"/>
                        <a:pt x="357188" y="100013"/>
                        <a:pt x="360998" y="100965"/>
                      </a:cubicBezTo>
                      <a:cubicBezTo>
                        <a:pt x="355283" y="103823"/>
                        <a:pt x="349568" y="107633"/>
                        <a:pt x="343853" y="110490"/>
                      </a:cubicBezTo>
                      <a:cubicBezTo>
                        <a:pt x="338138" y="108585"/>
                        <a:pt x="331470" y="106680"/>
                        <a:pt x="325755" y="104775"/>
                      </a:cubicBezTo>
                      <a:cubicBezTo>
                        <a:pt x="321945" y="106680"/>
                        <a:pt x="318135" y="109538"/>
                        <a:pt x="313373" y="111442"/>
                      </a:cubicBezTo>
                      <a:cubicBezTo>
                        <a:pt x="317183" y="115253"/>
                        <a:pt x="320993" y="118110"/>
                        <a:pt x="324803" y="121920"/>
                      </a:cubicBezTo>
                      <a:cubicBezTo>
                        <a:pt x="319088" y="124778"/>
                        <a:pt x="313373" y="128588"/>
                        <a:pt x="308610" y="131445"/>
                      </a:cubicBezTo>
                      <a:cubicBezTo>
                        <a:pt x="299085" y="122873"/>
                        <a:pt x="289560" y="113348"/>
                        <a:pt x="280035" y="104775"/>
                      </a:cubicBezTo>
                      <a:cubicBezTo>
                        <a:pt x="270510" y="96203"/>
                        <a:pt x="260985" y="86678"/>
                        <a:pt x="251460" y="78105"/>
                      </a:cubicBezTo>
                      <a:cubicBezTo>
                        <a:pt x="256223" y="75248"/>
                        <a:pt x="260985" y="73342"/>
                        <a:pt x="264795" y="70485"/>
                      </a:cubicBezTo>
                      <a:cubicBezTo>
                        <a:pt x="275273" y="74295"/>
                        <a:pt x="286703" y="77153"/>
                        <a:pt x="297180" y="80963"/>
                      </a:cubicBezTo>
                      <a:cubicBezTo>
                        <a:pt x="307658" y="84773"/>
                        <a:pt x="319088" y="87630"/>
                        <a:pt x="329565" y="91440"/>
                      </a:cubicBezTo>
                      <a:cubicBezTo>
                        <a:pt x="328613" y="91440"/>
                        <a:pt x="328613" y="90488"/>
                        <a:pt x="327660" y="90488"/>
                      </a:cubicBezTo>
                      <a:cubicBezTo>
                        <a:pt x="325755" y="89535"/>
                        <a:pt x="323850" y="88583"/>
                        <a:pt x="321945" y="87630"/>
                      </a:cubicBezTo>
                      <a:cubicBezTo>
                        <a:pt x="324803" y="85725"/>
                        <a:pt x="327660" y="82867"/>
                        <a:pt x="330518" y="80963"/>
                      </a:cubicBezTo>
                      <a:cubicBezTo>
                        <a:pt x="328613" y="80963"/>
                        <a:pt x="325755" y="80963"/>
                        <a:pt x="323850" y="80963"/>
                      </a:cubicBezTo>
                      <a:cubicBezTo>
                        <a:pt x="316230" y="80010"/>
                        <a:pt x="308610" y="78105"/>
                        <a:pt x="301943" y="74295"/>
                      </a:cubicBezTo>
                      <a:cubicBezTo>
                        <a:pt x="297180" y="71438"/>
                        <a:pt x="294323" y="69533"/>
                        <a:pt x="292418" y="65723"/>
                      </a:cubicBezTo>
                      <a:cubicBezTo>
                        <a:pt x="290513" y="62865"/>
                        <a:pt x="289560" y="60008"/>
                        <a:pt x="290513" y="57150"/>
                      </a:cubicBezTo>
                      <a:cubicBezTo>
                        <a:pt x="291465" y="54293"/>
                        <a:pt x="294323" y="52388"/>
                        <a:pt x="297180" y="50483"/>
                      </a:cubicBezTo>
                      <a:cubicBezTo>
                        <a:pt x="301943" y="47625"/>
                        <a:pt x="308610" y="45720"/>
                        <a:pt x="318135" y="45720"/>
                      </a:cubicBezTo>
                      <a:cubicBezTo>
                        <a:pt x="321945" y="45720"/>
                        <a:pt x="325755" y="46673"/>
                        <a:pt x="329565" y="47625"/>
                      </a:cubicBezTo>
                      <a:cubicBezTo>
                        <a:pt x="324803" y="44768"/>
                        <a:pt x="320993" y="42863"/>
                        <a:pt x="316230" y="40005"/>
                      </a:cubicBezTo>
                      <a:cubicBezTo>
                        <a:pt x="332423" y="36195"/>
                        <a:pt x="345758" y="28575"/>
                        <a:pt x="359093" y="21908"/>
                      </a:cubicBezTo>
                      <a:lnTo>
                        <a:pt x="359093" y="21908"/>
                      </a:lnTo>
                      <a:close/>
                      <a:moveTo>
                        <a:pt x="320040" y="67628"/>
                      </a:moveTo>
                      <a:cubicBezTo>
                        <a:pt x="322898" y="67628"/>
                        <a:pt x="327660" y="66675"/>
                        <a:pt x="329565" y="65723"/>
                      </a:cubicBezTo>
                      <a:cubicBezTo>
                        <a:pt x="330518" y="65723"/>
                        <a:pt x="330518" y="65723"/>
                        <a:pt x="331470" y="64770"/>
                      </a:cubicBezTo>
                      <a:cubicBezTo>
                        <a:pt x="330518" y="63817"/>
                        <a:pt x="328613" y="63817"/>
                        <a:pt x="326708" y="63817"/>
                      </a:cubicBezTo>
                      <a:cubicBezTo>
                        <a:pt x="324803" y="63817"/>
                        <a:pt x="323850" y="64770"/>
                        <a:pt x="322898" y="64770"/>
                      </a:cubicBezTo>
                      <a:cubicBezTo>
                        <a:pt x="320993" y="65723"/>
                        <a:pt x="320040" y="66675"/>
                        <a:pt x="320040" y="67628"/>
                      </a:cubicBezTo>
                      <a:lnTo>
                        <a:pt x="320040" y="67628"/>
                      </a:lnTo>
                      <a:close/>
                      <a:moveTo>
                        <a:pt x="342900" y="82867"/>
                      </a:moveTo>
                      <a:cubicBezTo>
                        <a:pt x="342900" y="82867"/>
                        <a:pt x="343853" y="82867"/>
                        <a:pt x="343853" y="82867"/>
                      </a:cubicBezTo>
                      <a:cubicBezTo>
                        <a:pt x="345758" y="83820"/>
                        <a:pt x="349568" y="84773"/>
                        <a:pt x="352425" y="85725"/>
                      </a:cubicBezTo>
                      <a:cubicBezTo>
                        <a:pt x="355283" y="85725"/>
                        <a:pt x="356235" y="85725"/>
                        <a:pt x="358140" y="84773"/>
                      </a:cubicBezTo>
                      <a:cubicBezTo>
                        <a:pt x="359093" y="83820"/>
                        <a:pt x="360998" y="82867"/>
                        <a:pt x="360998" y="81915"/>
                      </a:cubicBezTo>
                      <a:cubicBezTo>
                        <a:pt x="360998" y="80963"/>
                        <a:pt x="360998" y="80963"/>
                        <a:pt x="360045" y="80010"/>
                      </a:cubicBezTo>
                      <a:cubicBezTo>
                        <a:pt x="360045" y="80010"/>
                        <a:pt x="360045" y="80010"/>
                        <a:pt x="360045" y="80010"/>
                      </a:cubicBezTo>
                      <a:cubicBezTo>
                        <a:pt x="359093" y="80010"/>
                        <a:pt x="358140" y="80010"/>
                        <a:pt x="357188" y="80010"/>
                      </a:cubicBezTo>
                      <a:cubicBezTo>
                        <a:pt x="354330" y="80963"/>
                        <a:pt x="350520" y="81915"/>
                        <a:pt x="347663" y="81915"/>
                      </a:cubicBezTo>
                      <a:cubicBezTo>
                        <a:pt x="344805" y="81915"/>
                        <a:pt x="343853" y="82867"/>
                        <a:pt x="342900" y="82867"/>
                      </a:cubicBezTo>
                      <a:lnTo>
                        <a:pt x="342900" y="82867"/>
                      </a:lnTo>
                      <a:close/>
                      <a:moveTo>
                        <a:pt x="163830" y="132398"/>
                      </a:moveTo>
                      <a:cubicBezTo>
                        <a:pt x="150495" y="140017"/>
                        <a:pt x="138113" y="147638"/>
                        <a:pt x="124777" y="154305"/>
                      </a:cubicBezTo>
                      <a:cubicBezTo>
                        <a:pt x="130493" y="157163"/>
                        <a:pt x="135255" y="160020"/>
                        <a:pt x="140970" y="162878"/>
                      </a:cubicBezTo>
                      <a:cubicBezTo>
                        <a:pt x="138113" y="161925"/>
                        <a:pt x="134302" y="161925"/>
                        <a:pt x="131445" y="160973"/>
                      </a:cubicBezTo>
                      <a:cubicBezTo>
                        <a:pt x="119063" y="159067"/>
                        <a:pt x="110490" y="160973"/>
                        <a:pt x="103823" y="164783"/>
                      </a:cubicBezTo>
                      <a:cubicBezTo>
                        <a:pt x="100013" y="166688"/>
                        <a:pt x="97155" y="169545"/>
                        <a:pt x="96203" y="172403"/>
                      </a:cubicBezTo>
                      <a:cubicBezTo>
                        <a:pt x="95250" y="174308"/>
                        <a:pt x="95250" y="177165"/>
                        <a:pt x="97155" y="180023"/>
                      </a:cubicBezTo>
                      <a:cubicBezTo>
                        <a:pt x="98108" y="182880"/>
                        <a:pt x="100013" y="185738"/>
                        <a:pt x="102870" y="188595"/>
                      </a:cubicBezTo>
                      <a:cubicBezTo>
                        <a:pt x="103823" y="189548"/>
                        <a:pt x="105727" y="190500"/>
                        <a:pt x="106680" y="192405"/>
                      </a:cubicBezTo>
                      <a:cubicBezTo>
                        <a:pt x="100013" y="189548"/>
                        <a:pt x="93345" y="187642"/>
                        <a:pt x="85725" y="187642"/>
                      </a:cubicBezTo>
                      <a:cubicBezTo>
                        <a:pt x="73343" y="185738"/>
                        <a:pt x="64770" y="187642"/>
                        <a:pt x="58103" y="191453"/>
                      </a:cubicBezTo>
                      <a:cubicBezTo>
                        <a:pt x="54293" y="193358"/>
                        <a:pt x="51435" y="196215"/>
                        <a:pt x="50483" y="199073"/>
                      </a:cubicBezTo>
                      <a:cubicBezTo>
                        <a:pt x="49530" y="200978"/>
                        <a:pt x="49530" y="203835"/>
                        <a:pt x="51435" y="206692"/>
                      </a:cubicBezTo>
                      <a:cubicBezTo>
                        <a:pt x="52388" y="207645"/>
                        <a:pt x="52388" y="209550"/>
                        <a:pt x="53340" y="210503"/>
                      </a:cubicBezTo>
                      <a:cubicBezTo>
                        <a:pt x="48578" y="207645"/>
                        <a:pt x="44768" y="205740"/>
                        <a:pt x="40005" y="202883"/>
                      </a:cubicBezTo>
                      <a:cubicBezTo>
                        <a:pt x="26670" y="210503"/>
                        <a:pt x="13335" y="218123"/>
                        <a:pt x="0" y="225742"/>
                      </a:cubicBezTo>
                      <a:cubicBezTo>
                        <a:pt x="3810" y="227648"/>
                        <a:pt x="7620" y="229553"/>
                        <a:pt x="10478" y="231458"/>
                      </a:cubicBezTo>
                      <a:cubicBezTo>
                        <a:pt x="14288" y="233363"/>
                        <a:pt x="18098" y="235267"/>
                        <a:pt x="20955" y="237173"/>
                      </a:cubicBezTo>
                      <a:cubicBezTo>
                        <a:pt x="24765" y="235267"/>
                        <a:pt x="29528" y="232410"/>
                        <a:pt x="33338" y="230505"/>
                      </a:cubicBezTo>
                      <a:cubicBezTo>
                        <a:pt x="41910" y="235267"/>
                        <a:pt x="51435" y="240030"/>
                        <a:pt x="60008" y="245745"/>
                      </a:cubicBezTo>
                      <a:cubicBezTo>
                        <a:pt x="68580" y="250508"/>
                        <a:pt x="78105" y="255270"/>
                        <a:pt x="86678" y="260985"/>
                      </a:cubicBezTo>
                      <a:cubicBezTo>
                        <a:pt x="91440" y="258128"/>
                        <a:pt x="97155" y="255270"/>
                        <a:pt x="101918" y="252413"/>
                      </a:cubicBezTo>
                      <a:cubicBezTo>
                        <a:pt x="93345" y="247650"/>
                        <a:pt x="83820" y="242888"/>
                        <a:pt x="75248" y="237173"/>
                      </a:cubicBezTo>
                      <a:cubicBezTo>
                        <a:pt x="66675" y="232410"/>
                        <a:pt x="57150" y="227648"/>
                        <a:pt x="48578" y="221933"/>
                      </a:cubicBezTo>
                      <a:cubicBezTo>
                        <a:pt x="51435" y="220028"/>
                        <a:pt x="55245" y="218123"/>
                        <a:pt x="58103" y="216217"/>
                      </a:cubicBezTo>
                      <a:cubicBezTo>
                        <a:pt x="61913" y="220028"/>
                        <a:pt x="67628" y="222885"/>
                        <a:pt x="73343" y="226695"/>
                      </a:cubicBezTo>
                      <a:cubicBezTo>
                        <a:pt x="78105" y="229553"/>
                        <a:pt x="83820" y="232410"/>
                        <a:pt x="89535" y="234315"/>
                      </a:cubicBezTo>
                      <a:cubicBezTo>
                        <a:pt x="95250" y="236220"/>
                        <a:pt x="100965" y="238125"/>
                        <a:pt x="107633" y="239078"/>
                      </a:cubicBezTo>
                      <a:cubicBezTo>
                        <a:pt x="120015" y="240983"/>
                        <a:pt x="128588" y="239078"/>
                        <a:pt x="135255" y="235267"/>
                      </a:cubicBezTo>
                      <a:cubicBezTo>
                        <a:pt x="141923" y="231458"/>
                        <a:pt x="144780" y="226695"/>
                        <a:pt x="141923" y="219075"/>
                      </a:cubicBezTo>
                      <a:cubicBezTo>
                        <a:pt x="140018" y="215265"/>
                        <a:pt x="137160" y="211455"/>
                        <a:pt x="132398" y="207645"/>
                      </a:cubicBezTo>
                      <a:cubicBezTo>
                        <a:pt x="139065" y="210503"/>
                        <a:pt x="145733" y="212408"/>
                        <a:pt x="152400" y="212408"/>
                      </a:cubicBezTo>
                      <a:cubicBezTo>
                        <a:pt x="164783" y="214313"/>
                        <a:pt x="173355" y="212408"/>
                        <a:pt x="180023" y="208598"/>
                      </a:cubicBezTo>
                      <a:cubicBezTo>
                        <a:pt x="186690" y="204788"/>
                        <a:pt x="189548" y="200025"/>
                        <a:pt x="186690" y="192405"/>
                      </a:cubicBezTo>
                      <a:cubicBezTo>
                        <a:pt x="184785" y="188595"/>
                        <a:pt x="182880" y="185738"/>
                        <a:pt x="179070" y="181928"/>
                      </a:cubicBezTo>
                      <a:cubicBezTo>
                        <a:pt x="175260" y="179070"/>
                        <a:pt x="170498" y="175260"/>
                        <a:pt x="165735" y="172403"/>
                      </a:cubicBezTo>
                      <a:cubicBezTo>
                        <a:pt x="160020" y="169545"/>
                        <a:pt x="154305" y="166688"/>
                        <a:pt x="147638" y="164783"/>
                      </a:cubicBezTo>
                      <a:cubicBezTo>
                        <a:pt x="151448" y="162878"/>
                        <a:pt x="154305" y="160973"/>
                        <a:pt x="158115" y="159067"/>
                      </a:cubicBezTo>
                      <a:cubicBezTo>
                        <a:pt x="166688" y="163830"/>
                        <a:pt x="176213" y="168592"/>
                        <a:pt x="184785" y="174308"/>
                      </a:cubicBezTo>
                      <a:cubicBezTo>
                        <a:pt x="193358" y="179070"/>
                        <a:pt x="202883" y="183833"/>
                        <a:pt x="211455" y="189548"/>
                      </a:cubicBezTo>
                      <a:cubicBezTo>
                        <a:pt x="216218" y="186690"/>
                        <a:pt x="221933" y="183833"/>
                        <a:pt x="226695" y="180975"/>
                      </a:cubicBezTo>
                      <a:cubicBezTo>
                        <a:pt x="218123" y="176213"/>
                        <a:pt x="208598" y="171450"/>
                        <a:pt x="200025" y="165735"/>
                      </a:cubicBezTo>
                      <a:cubicBezTo>
                        <a:pt x="191452" y="160973"/>
                        <a:pt x="181927" y="156210"/>
                        <a:pt x="173355" y="150495"/>
                      </a:cubicBezTo>
                      <a:cubicBezTo>
                        <a:pt x="177165" y="148590"/>
                        <a:pt x="180975" y="146685"/>
                        <a:pt x="183833" y="144780"/>
                      </a:cubicBezTo>
                      <a:cubicBezTo>
                        <a:pt x="192405" y="149542"/>
                        <a:pt x="201930" y="154305"/>
                        <a:pt x="210502" y="160020"/>
                      </a:cubicBezTo>
                      <a:cubicBezTo>
                        <a:pt x="219075" y="164783"/>
                        <a:pt x="228600" y="169545"/>
                        <a:pt x="237173" y="175260"/>
                      </a:cubicBezTo>
                      <a:cubicBezTo>
                        <a:pt x="241935" y="172403"/>
                        <a:pt x="247650" y="169545"/>
                        <a:pt x="252413" y="166688"/>
                      </a:cubicBezTo>
                      <a:cubicBezTo>
                        <a:pt x="247650" y="163830"/>
                        <a:pt x="242888" y="161925"/>
                        <a:pt x="238125" y="159067"/>
                      </a:cubicBezTo>
                      <a:cubicBezTo>
                        <a:pt x="233363" y="156210"/>
                        <a:pt x="228600" y="153353"/>
                        <a:pt x="223838" y="151448"/>
                      </a:cubicBezTo>
                      <a:cubicBezTo>
                        <a:pt x="226695" y="149542"/>
                        <a:pt x="230505" y="147638"/>
                        <a:pt x="233363" y="145733"/>
                      </a:cubicBezTo>
                      <a:cubicBezTo>
                        <a:pt x="238125" y="148590"/>
                        <a:pt x="242888" y="150495"/>
                        <a:pt x="247650" y="153353"/>
                      </a:cubicBezTo>
                      <a:cubicBezTo>
                        <a:pt x="252413" y="156210"/>
                        <a:pt x="257175" y="159067"/>
                        <a:pt x="261938" y="160973"/>
                      </a:cubicBezTo>
                      <a:cubicBezTo>
                        <a:pt x="266700" y="158115"/>
                        <a:pt x="272415" y="155258"/>
                        <a:pt x="277178" y="152400"/>
                      </a:cubicBezTo>
                      <a:cubicBezTo>
                        <a:pt x="264795" y="145733"/>
                        <a:pt x="252413" y="138113"/>
                        <a:pt x="239077" y="131445"/>
                      </a:cubicBezTo>
                      <a:cubicBezTo>
                        <a:pt x="226695" y="124778"/>
                        <a:pt x="214313" y="117158"/>
                        <a:pt x="200977" y="110490"/>
                      </a:cubicBezTo>
                      <a:cubicBezTo>
                        <a:pt x="196215" y="113348"/>
                        <a:pt x="190500" y="116205"/>
                        <a:pt x="185738" y="119063"/>
                      </a:cubicBezTo>
                      <a:cubicBezTo>
                        <a:pt x="190500" y="120967"/>
                        <a:pt x="194310" y="123825"/>
                        <a:pt x="198120" y="125730"/>
                      </a:cubicBezTo>
                      <a:cubicBezTo>
                        <a:pt x="201930" y="127635"/>
                        <a:pt x="206693" y="130492"/>
                        <a:pt x="210502" y="132398"/>
                      </a:cubicBezTo>
                      <a:cubicBezTo>
                        <a:pt x="207645" y="134303"/>
                        <a:pt x="203835" y="136208"/>
                        <a:pt x="200977" y="138113"/>
                      </a:cubicBezTo>
                      <a:cubicBezTo>
                        <a:pt x="197168" y="136208"/>
                        <a:pt x="192405" y="133350"/>
                        <a:pt x="188595" y="131445"/>
                      </a:cubicBezTo>
                      <a:cubicBezTo>
                        <a:pt x="184785" y="129540"/>
                        <a:pt x="180023" y="126683"/>
                        <a:pt x="176213" y="124778"/>
                      </a:cubicBezTo>
                      <a:cubicBezTo>
                        <a:pt x="174308" y="126683"/>
                        <a:pt x="168593" y="129540"/>
                        <a:pt x="163830" y="132398"/>
                      </a:cubicBezTo>
                      <a:lnTo>
                        <a:pt x="163830" y="132398"/>
                      </a:lnTo>
                      <a:close/>
                      <a:moveTo>
                        <a:pt x="273368" y="127635"/>
                      </a:moveTo>
                      <a:cubicBezTo>
                        <a:pt x="274320" y="127635"/>
                        <a:pt x="274320" y="126683"/>
                        <a:pt x="275273" y="126683"/>
                      </a:cubicBezTo>
                      <a:cubicBezTo>
                        <a:pt x="278130" y="124778"/>
                        <a:pt x="281940" y="122873"/>
                        <a:pt x="283845" y="120967"/>
                      </a:cubicBezTo>
                      <a:cubicBezTo>
                        <a:pt x="284798" y="119063"/>
                        <a:pt x="285750" y="117158"/>
                        <a:pt x="285750" y="115253"/>
                      </a:cubicBezTo>
                      <a:cubicBezTo>
                        <a:pt x="285750" y="113348"/>
                        <a:pt x="283845" y="110490"/>
                        <a:pt x="281940" y="107633"/>
                      </a:cubicBezTo>
                      <a:cubicBezTo>
                        <a:pt x="279083" y="104775"/>
                        <a:pt x="275273" y="101917"/>
                        <a:pt x="271463" y="100013"/>
                      </a:cubicBezTo>
                      <a:cubicBezTo>
                        <a:pt x="265748" y="97155"/>
                        <a:pt x="259080" y="94298"/>
                        <a:pt x="252413" y="93345"/>
                      </a:cubicBezTo>
                      <a:cubicBezTo>
                        <a:pt x="246698" y="92392"/>
                        <a:pt x="240983" y="92392"/>
                        <a:pt x="236220" y="93345"/>
                      </a:cubicBezTo>
                      <a:cubicBezTo>
                        <a:pt x="232410" y="94298"/>
                        <a:pt x="227648" y="97155"/>
                        <a:pt x="223838" y="99060"/>
                      </a:cubicBezTo>
                      <a:cubicBezTo>
                        <a:pt x="218123" y="101917"/>
                        <a:pt x="212408" y="105728"/>
                        <a:pt x="206693" y="108585"/>
                      </a:cubicBezTo>
                      <a:cubicBezTo>
                        <a:pt x="219075" y="115253"/>
                        <a:pt x="231458" y="122873"/>
                        <a:pt x="244793" y="129540"/>
                      </a:cubicBezTo>
                      <a:cubicBezTo>
                        <a:pt x="257175" y="136208"/>
                        <a:pt x="269558" y="143828"/>
                        <a:pt x="282893" y="150495"/>
                      </a:cubicBezTo>
                      <a:cubicBezTo>
                        <a:pt x="287655" y="147638"/>
                        <a:pt x="293370" y="144780"/>
                        <a:pt x="298133" y="141923"/>
                      </a:cubicBezTo>
                      <a:cubicBezTo>
                        <a:pt x="294323" y="140017"/>
                        <a:pt x="289560" y="137160"/>
                        <a:pt x="285750" y="135255"/>
                      </a:cubicBezTo>
                      <a:cubicBezTo>
                        <a:pt x="280988" y="132398"/>
                        <a:pt x="277178" y="130492"/>
                        <a:pt x="273368" y="127635"/>
                      </a:cubicBezTo>
                      <a:lnTo>
                        <a:pt x="273368" y="127635"/>
                      </a:lnTo>
                      <a:close/>
                      <a:moveTo>
                        <a:pt x="87630" y="218123"/>
                      </a:moveTo>
                      <a:cubicBezTo>
                        <a:pt x="83820" y="216217"/>
                        <a:pt x="78105" y="212408"/>
                        <a:pt x="77153" y="209550"/>
                      </a:cubicBezTo>
                      <a:cubicBezTo>
                        <a:pt x="76200" y="206692"/>
                        <a:pt x="77153" y="205740"/>
                        <a:pt x="79058" y="203835"/>
                      </a:cubicBezTo>
                      <a:cubicBezTo>
                        <a:pt x="80963" y="202883"/>
                        <a:pt x="84773" y="201930"/>
                        <a:pt x="88583" y="202883"/>
                      </a:cubicBezTo>
                      <a:cubicBezTo>
                        <a:pt x="93345" y="203835"/>
                        <a:pt x="100013" y="206692"/>
                        <a:pt x="103823" y="208598"/>
                      </a:cubicBezTo>
                      <a:cubicBezTo>
                        <a:pt x="108585" y="211455"/>
                        <a:pt x="113348" y="214313"/>
                        <a:pt x="114300" y="217170"/>
                      </a:cubicBezTo>
                      <a:cubicBezTo>
                        <a:pt x="115252" y="219075"/>
                        <a:pt x="114300" y="220980"/>
                        <a:pt x="112395" y="222885"/>
                      </a:cubicBezTo>
                      <a:cubicBezTo>
                        <a:pt x="110490" y="223838"/>
                        <a:pt x="106680" y="224790"/>
                        <a:pt x="102870" y="223838"/>
                      </a:cubicBezTo>
                      <a:cubicBezTo>
                        <a:pt x="98108" y="223838"/>
                        <a:pt x="92393" y="220980"/>
                        <a:pt x="87630" y="218123"/>
                      </a:cubicBezTo>
                      <a:lnTo>
                        <a:pt x="87630" y="218123"/>
                      </a:lnTo>
                      <a:close/>
                      <a:moveTo>
                        <a:pt x="133350" y="192405"/>
                      </a:moveTo>
                      <a:cubicBezTo>
                        <a:pt x="128588" y="190500"/>
                        <a:pt x="123825" y="186690"/>
                        <a:pt x="122873" y="183833"/>
                      </a:cubicBezTo>
                      <a:cubicBezTo>
                        <a:pt x="121920" y="180975"/>
                        <a:pt x="122873" y="180023"/>
                        <a:pt x="124777" y="178117"/>
                      </a:cubicBezTo>
                      <a:cubicBezTo>
                        <a:pt x="126683" y="177165"/>
                        <a:pt x="130493" y="176213"/>
                        <a:pt x="134302" y="177165"/>
                      </a:cubicBezTo>
                      <a:cubicBezTo>
                        <a:pt x="139065" y="178117"/>
                        <a:pt x="145733" y="180975"/>
                        <a:pt x="149543" y="182880"/>
                      </a:cubicBezTo>
                      <a:cubicBezTo>
                        <a:pt x="154305" y="185738"/>
                        <a:pt x="159068" y="188595"/>
                        <a:pt x="160020" y="191453"/>
                      </a:cubicBezTo>
                      <a:cubicBezTo>
                        <a:pt x="160973" y="194310"/>
                        <a:pt x="160020" y="195263"/>
                        <a:pt x="158115" y="197167"/>
                      </a:cubicBezTo>
                      <a:cubicBezTo>
                        <a:pt x="156210" y="198120"/>
                        <a:pt x="152400" y="199073"/>
                        <a:pt x="148590" y="198120"/>
                      </a:cubicBezTo>
                      <a:cubicBezTo>
                        <a:pt x="143827" y="197167"/>
                        <a:pt x="138113" y="194310"/>
                        <a:pt x="133350" y="192405"/>
                      </a:cubicBezTo>
                      <a:lnTo>
                        <a:pt x="133350" y="192405"/>
                      </a:lnTo>
                      <a:close/>
                      <a:moveTo>
                        <a:pt x="243840" y="111442"/>
                      </a:moveTo>
                      <a:cubicBezTo>
                        <a:pt x="246698" y="112395"/>
                        <a:pt x="248602" y="114300"/>
                        <a:pt x="251460" y="115253"/>
                      </a:cubicBezTo>
                      <a:cubicBezTo>
                        <a:pt x="251460" y="115253"/>
                        <a:pt x="252413" y="115253"/>
                        <a:pt x="252413" y="114300"/>
                      </a:cubicBezTo>
                      <a:cubicBezTo>
                        <a:pt x="253365" y="113348"/>
                        <a:pt x="257175" y="111442"/>
                        <a:pt x="257175" y="110490"/>
                      </a:cubicBezTo>
                      <a:cubicBezTo>
                        <a:pt x="257175" y="110490"/>
                        <a:pt x="257175" y="109538"/>
                        <a:pt x="257175" y="109538"/>
                      </a:cubicBezTo>
                      <a:cubicBezTo>
                        <a:pt x="257175" y="108585"/>
                        <a:pt x="256223" y="108585"/>
                        <a:pt x="255270" y="108585"/>
                      </a:cubicBezTo>
                      <a:cubicBezTo>
                        <a:pt x="254318" y="108585"/>
                        <a:pt x="253365" y="107633"/>
                        <a:pt x="252413" y="107633"/>
                      </a:cubicBezTo>
                      <a:cubicBezTo>
                        <a:pt x="251460" y="107633"/>
                        <a:pt x="250508" y="107633"/>
                        <a:pt x="249555" y="107633"/>
                      </a:cubicBezTo>
                      <a:cubicBezTo>
                        <a:pt x="247650" y="109538"/>
                        <a:pt x="245745" y="110490"/>
                        <a:pt x="243840" y="111442"/>
                      </a:cubicBezTo>
                      <a:cubicBezTo>
                        <a:pt x="243840" y="111442"/>
                        <a:pt x="243840" y="111442"/>
                        <a:pt x="243840" y="111442"/>
                      </a:cubicBezTo>
                      <a:lnTo>
                        <a:pt x="243840" y="111442"/>
                      </a:lnTo>
                      <a:close/>
                      <a:moveTo>
                        <a:pt x="300990" y="98108"/>
                      </a:moveTo>
                      <a:cubicBezTo>
                        <a:pt x="300038" y="98108"/>
                        <a:pt x="298133" y="97155"/>
                        <a:pt x="297180" y="97155"/>
                      </a:cubicBezTo>
                      <a:cubicBezTo>
                        <a:pt x="298133" y="98108"/>
                        <a:pt x="299085" y="98108"/>
                        <a:pt x="299085" y="99060"/>
                      </a:cubicBezTo>
                      <a:cubicBezTo>
                        <a:pt x="300038" y="99060"/>
                        <a:pt x="300038" y="99060"/>
                        <a:pt x="300990" y="98108"/>
                      </a:cubicBezTo>
                      <a:close/>
                    </a:path>
                  </a:pathLst>
                </a:custGeom>
                <a:solidFill>
                  <a:srgbClr val="185F9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sp>
            <p:nvSpPr>
              <p:cNvPr id="472" name="Freeform: Shape 471">
                <a:extLst>
                  <a:ext uri="{FF2B5EF4-FFF2-40B4-BE49-F238E27FC236}">
                    <a16:creationId xmlns:a16="http://schemas.microsoft.com/office/drawing/2014/main" id="{0B5BBE2F-3DCC-4E43-8543-E4B2E607DE48}"/>
                  </a:ext>
                </a:extLst>
              </p:cNvPr>
              <p:cNvSpPr/>
              <p:nvPr/>
            </p:nvSpPr>
            <p:spPr>
              <a:xfrm>
                <a:off x="8543045" y="2279586"/>
                <a:ext cx="794385" cy="633412"/>
              </a:xfrm>
              <a:custGeom>
                <a:avLst/>
                <a:gdLst>
                  <a:gd name="connsiteX0" fmla="*/ 0 w 794385"/>
                  <a:gd name="connsiteY0" fmla="*/ 449580 h 633412"/>
                  <a:gd name="connsiteX1" fmla="*/ 794385 w 794385"/>
                  <a:gd name="connsiteY1" fmla="*/ 0 h 633412"/>
                  <a:gd name="connsiteX2" fmla="*/ 794385 w 794385"/>
                  <a:gd name="connsiteY2" fmla="*/ 183833 h 633412"/>
                  <a:gd name="connsiteX3" fmla="*/ 157162 w 794385"/>
                  <a:gd name="connsiteY3" fmla="*/ 544830 h 633412"/>
                  <a:gd name="connsiteX4" fmla="*/ 0 w 794385"/>
                  <a:gd name="connsiteY4" fmla="*/ 633413 h 6334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94385" h="633412">
                    <a:moveTo>
                      <a:pt x="0" y="449580"/>
                    </a:moveTo>
                    <a:lnTo>
                      <a:pt x="794385" y="0"/>
                    </a:lnTo>
                    <a:lnTo>
                      <a:pt x="794385" y="183833"/>
                    </a:lnTo>
                    <a:lnTo>
                      <a:pt x="157162" y="544830"/>
                    </a:lnTo>
                    <a:lnTo>
                      <a:pt x="0" y="633413"/>
                    </a:lnTo>
                    <a:close/>
                  </a:path>
                </a:pathLst>
              </a:custGeom>
              <a:solidFill>
                <a:srgbClr val="CBCAC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73" name="Freeform: Shape 472">
                <a:extLst>
                  <a:ext uri="{FF2B5EF4-FFF2-40B4-BE49-F238E27FC236}">
                    <a16:creationId xmlns:a16="http://schemas.microsoft.com/office/drawing/2014/main" id="{02638D95-8351-4E5F-A59B-29701A70EB42}"/>
                  </a:ext>
                </a:extLst>
              </p:cNvPr>
              <p:cNvSpPr/>
              <p:nvPr/>
            </p:nvSpPr>
            <p:spPr>
              <a:xfrm>
                <a:off x="8222052" y="2451988"/>
                <a:ext cx="320992" cy="277177"/>
              </a:xfrm>
              <a:custGeom>
                <a:avLst/>
                <a:gdLst>
                  <a:gd name="connsiteX0" fmla="*/ 320993 w 320992"/>
                  <a:gd name="connsiteY0" fmla="*/ 277177 h 277177"/>
                  <a:gd name="connsiteX1" fmla="*/ 77153 w 320992"/>
                  <a:gd name="connsiteY1" fmla="*/ 140970 h 277177"/>
                  <a:gd name="connsiteX2" fmla="*/ 0 w 320992"/>
                  <a:gd name="connsiteY2" fmla="*/ 0 h 277177"/>
                  <a:gd name="connsiteX3" fmla="*/ 243840 w 320992"/>
                  <a:gd name="connsiteY3" fmla="*/ 136207 h 2771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0992" h="277177">
                    <a:moveTo>
                      <a:pt x="320993" y="277177"/>
                    </a:moveTo>
                    <a:lnTo>
                      <a:pt x="77153" y="140970"/>
                    </a:lnTo>
                    <a:lnTo>
                      <a:pt x="0" y="0"/>
                    </a:lnTo>
                    <a:lnTo>
                      <a:pt x="243840" y="136207"/>
                    </a:lnTo>
                    <a:close/>
                  </a:path>
                </a:pathLst>
              </a:custGeom>
              <a:solidFill>
                <a:srgbClr val="B3B2B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74" name="Freeform: Shape 473">
                <a:extLst>
                  <a:ext uri="{FF2B5EF4-FFF2-40B4-BE49-F238E27FC236}">
                    <a16:creationId xmlns:a16="http://schemas.microsoft.com/office/drawing/2014/main" id="{471B63CE-15CA-49E5-A1EF-3B0A5E3AC2B9}"/>
                  </a:ext>
                </a:extLst>
              </p:cNvPr>
              <p:cNvSpPr/>
              <p:nvPr/>
            </p:nvSpPr>
            <p:spPr>
              <a:xfrm>
                <a:off x="8543045" y="2729165"/>
                <a:ext cx="64769" cy="265747"/>
              </a:xfrm>
              <a:custGeom>
                <a:avLst/>
                <a:gdLst>
                  <a:gd name="connsiteX0" fmla="*/ 64770 w 64769"/>
                  <a:gd name="connsiteY0" fmla="*/ 80963 h 265747"/>
                  <a:gd name="connsiteX1" fmla="*/ 0 w 64769"/>
                  <a:gd name="connsiteY1" fmla="*/ 0 h 265747"/>
                  <a:gd name="connsiteX2" fmla="*/ 0 w 64769"/>
                  <a:gd name="connsiteY2" fmla="*/ 183833 h 265747"/>
                  <a:gd name="connsiteX3" fmla="*/ 64770 w 64769"/>
                  <a:gd name="connsiteY3" fmla="*/ 265748 h 2657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4769" h="265747">
                    <a:moveTo>
                      <a:pt x="64770" y="80963"/>
                    </a:moveTo>
                    <a:lnTo>
                      <a:pt x="0" y="0"/>
                    </a:lnTo>
                    <a:lnTo>
                      <a:pt x="0" y="183833"/>
                    </a:lnTo>
                    <a:lnTo>
                      <a:pt x="64770" y="265748"/>
                    </a:lnTo>
                    <a:close/>
                  </a:path>
                </a:pathLst>
              </a:custGeom>
              <a:solidFill>
                <a:srgbClr val="E5E6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475" name="Graphic 1">
              <a:extLst>
                <a:ext uri="{FF2B5EF4-FFF2-40B4-BE49-F238E27FC236}">
                  <a16:creationId xmlns:a16="http://schemas.microsoft.com/office/drawing/2014/main" id="{EC636694-00F5-4BBC-99EE-1CED843FEE6C}"/>
                </a:ext>
              </a:extLst>
            </p:cNvPr>
            <p:cNvGrpSpPr/>
            <p:nvPr/>
          </p:nvGrpSpPr>
          <p:grpSpPr>
            <a:xfrm>
              <a:off x="8657062" y="2528188"/>
              <a:ext cx="949925" cy="621029"/>
              <a:chOff x="8657062" y="2528188"/>
              <a:chExt cx="949925" cy="621029"/>
            </a:xfrm>
            <a:solidFill>
              <a:schemeClr val="accent1"/>
            </a:solidFill>
          </p:grpSpPr>
          <p:sp>
            <p:nvSpPr>
              <p:cNvPr id="476" name="Freeform: Shape 475">
                <a:extLst>
                  <a:ext uri="{FF2B5EF4-FFF2-40B4-BE49-F238E27FC236}">
                    <a16:creationId xmlns:a16="http://schemas.microsoft.com/office/drawing/2014/main" id="{D7DDC5C5-EE41-4FEB-B172-63556C21B812}"/>
                  </a:ext>
                </a:extLst>
              </p:cNvPr>
              <p:cNvSpPr/>
              <p:nvPr/>
            </p:nvSpPr>
            <p:spPr>
              <a:xfrm>
                <a:off x="8726160" y="2918713"/>
                <a:ext cx="170026" cy="215264"/>
              </a:xfrm>
              <a:custGeom>
                <a:avLst/>
                <a:gdLst>
                  <a:gd name="connsiteX0" fmla="*/ 50247 w 170026"/>
                  <a:gd name="connsiteY0" fmla="*/ 0 h 215264"/>
                  <a:gd name="connsiteX1" fmla="*/ 162642 w 170026"/>
                  <a:gd name="connsiteY1" fmla="*/ 107632 h 215264"/>
                  <a:gd name="connsiteX2" fmla="*/ 119779 w 170026"/>
                  <a:gd name="connsiteY2" fmla="*/ 215265 h 215264"/>
                  <a:gd name="connsiteX3" fmla="*/ 7384 w 170026"/>
                  <a:gd name="connsiteY3" fmla="*/ 107632 h 215264"/>
                  <a:gd name="connsiteX4" fmla="*/ 50247 w 170026"/>
                  <a:gd name="connsiteY4" fmla="*/ 0 h 215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0026" h="215264">
                    <a:moveTo>
                      <a:pt x="50247" y="0"/>
                    </a:moveTo>
                    <a:cubicBezTo>
                      <a:pt x="93109" y="0"/>
                      <a:pt x="143592" y="47625"/>
                      <a:pt x="162642" y="107632"/>
                    </a:cubicBezTo>
                    <a:cubicBezTo>
                      <a:pt x="181692" y="166688"/>
                      <a:pt x="162642" y="215265"/>
                      <a:pt x="119779" y="215265"/>
                    </a:cubicBezTo>
                    <a:cubicBezTo>
                      <a:pt x="76917" y="215265"/>
                      <a:pt x="26434" y="167640"/>
                      <a:pt x="7384" y="107632"/>
                    </a:cubicBezTo>
                    <a:cubicBezTo>
                      <a:pt x="-11666" y="47625"/>
                      <a:pt x="7384" y="0"/>
                      <a:pt x="50247" y="0"/>
                    </a:cubicBezTo>
                    <a:close/>
                  </a:path>
                </a:pathLst>
              </a:custGeom>
              <a:solidFill>
                <a:srgbClr val="E5E6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77" name="Freeform: Shape 476">
                <a:extLst>
                  <a:ext uri="{FF2B5EF4-FFF2-40B4-BE49-F238E27FC236}">
                    <a16:creationId xmlns:a16="http://schemas.microsoft.com/office/drawing/2014/main" id="{4EBC0A7F-FDC4-4B2F-8733-63DF94F6D78A}"/>
                  </a:ext>
                </a:extLst>
              </p:cNvPr>
              <p:cNvSpPr/>
              <p:nvPr/>
            </p:nvSpPr>
            <p:spPr>
              <a:xfrm>
                <a:off x="8673537" y="2958718"/>
                <a:ext cx="190326" cy="187642"/>
              </a:xfrm>
              <a:custGeom>
                <a:avLst/>
                <a:gdLst>
                  <a:gd name="connsiteX0" fmla="*/ 116205 w 190326"/>
                  <a:gd name="connsiteY0" fmla="*/ 0 h 187642"/>
                  <a:gd name="connsiteX1" fmla="*/ 185738 w 190326"/>
                  <a:gd name="connsiteY1" fmla="*/ 66675 h 187642"/>
                  <a:gd name="connsiteX2" fmla="*/ 172402 w 190326"/>
                  <a:gd name="connsiteY2" fmla="*/ 130492 h 187642"/>
                  <a:gd name="connsiteX3" fmla="*/ 171450 w 190326"/>
                  <a:gd name="connsiteY3" fmla="*/ 130492 h 187642"/>
                  <a:gd name="connsiteX4" fmla="*/ 55245 w 190326"/>
                  <a:gd name="connsiteY4" fmla="*/ 187642 h 187642"/>
                  <a:gd name="connsiteX5" fmla="*/ 65723 w 190326"/>
                  <a:gd name="connsiteY5" fmla="*/ 137160 h 187642"/>
                  <a:gd name="connsiteX6" fmla="*/ 9525 w 190326"/>
                  <a:gd name="connsiteY6" fmla="*/ 83820 h 187642"/>
                  <a:gd name="connsiteX7" fmla="*/ 0 w 190326"/>
                  <a:gd name="connsiteY7" fmla="*/ 85725 h 187642"/>
                  <a:gd name="connsiteX8" fmla="*/ 107632 w 190326"/>
                  <a:gd name="connsiteY8" fmla="*/ 1905 h 187642"/>
                  <a:gd name="connsiteX9" fmla="*/ 107632 w 190326"/>
                  <a:gd name="connsiteY9" fmla="*/ 1905 h 187642"/>
                  <a:gd name="connsiteX10" fmla="*/ 116205 w 190326"/>
                  <a:gd name="connsiteY10" fmla="*/ 0 h 1876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90326" h="187642">
                    <a:moveTo>
                      <a:pt x="116205" y="0"/>
                    </a:moveTo>
                    <a:cubicBezTo>
                      <a:pt x="142875" y="0"/>
                      <a:pt x="174307" y="29527"/>
                      <a:pt x="185738" y="66675"/>
                    </a:cubicBezTo>
                    <a:cubicBezTo>
                      <a:pt x="195263" y="96202"/>
                      <a:pt x="189548" y="121920"/>
                      <a:pt x="172402" y="130492"/>
                    </a:cubicBezTo>
                    <a:lnTo>
                      <a:pt x="171450" y="130492"/>
                    </a:lnTo>
                    <a:lnTo>
                      <a:pt x="55245" y="187642"/>
                    </a:lnTo>
                    <a:cubicBezTo>
                      <a:pt x="68580" y="180022"/>
                      <a:pt x="72390" y="160020"/>
                      <a:pt x="65723" y="137160"/>
                    </a:cubicBezTo>
                    <a:cubicBezTo>
                      <a:pt x="56198" y="107633"/>
                      <a:pt x="31432" y="83820"/>
                      <a:pt x="9525" y="83820"/>
                    </a:cubicBezTo>
                    <a:cubicBezTo>
                      <a:pt x="5715" y="83820"/>
                      <a:pt x="2857" y="84772"/>
                      <a:pt x="0" y="85725"/>
                    </a:cubicBezTo>
                    <a:lnTo>
                      <a:pt x="107632" y="1905"/>
                    </a:lnTo>
                    <a:lnTo>
                      <a:pt x="107632" y="1905"/>
                    </a:lnTo>
                    <a:cubicBezTo>
                      <a:pt x="109538" y="952"/>
                      <a:pt x="112395" y="0"/>
                      <a:pt x="116205" y="0"/>
                    </a:cubicBezTo>
                    <a:close/>
                  </a:path>
                </a:pathLst>
              </a:custGeom>
              <a:solidFill>
                <a:srgbClr val="CBCAC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78" name="Freeform: Shape 477">
                <a:extLst>
                  <a:ext uri="{FF2B5EF4-FFF2-40B4-BE49-F238E27FC236}">
                    <a16:creationId xmlns:a16="http://schemas.microsoft.com/office/drawing/2014/main" id="{7ADE04D3-B39B-4E3D-9835-EA9B7F607163}"/>
                  </a:ext>
                </a:extLst>
              </p:cNvPr>
              <p:cNvSpPr/>
              <p:nvPr/>
            </p:nvSpPr>
            <p:spPr>
              <a:xfrm>
                <a:off x="8657062" y="3042538"/>
                <a:ext cx="84928" cy="106679"/>
              </a:xfrm>
              <a:custGeom>
                <a:avLst/>
                <a:gdLst>
                  <a:gd name="connsiteX0" fmla="*/ 25048 w 84928"/>
                  <a:gd name="connsiteY0" fmla="*/ 0 h 106679"/>
                  <a:gd name="connsiteX1" fmla="*/ 81245 w 84928"/>
                  <a:gd name="connsiteY1" fmla="*/ 53340 h 106679"/>
                  <a:gd name="connsiteX2" fmla="*/ 59338 w 84928"/>
                  <a:gd name="connsiteY2" fmla="*/ 106680 h 106679"/>
                  <a:gd name="connsiteX3" fmla="*/ 3140 w 84928"/>
                  <a:gd name="connsiteY3" fmla="*/ 53340 h 106679"/>
                  <a:gd name="connsiteX4" fmla="*/ 25048 w 84928"/>
                  <a:gd name="connsiteY4" fmla="*/ 0 h 1066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4928" h="106679">
                    <a:moveTo>
                      <a:pt x="25048" y="0"/>
                    </a:moveTo>
                    <a:cubicBezTo>
                      <a:pt x="46003" y="0"/>
                      <a:pt x="71720" y="23813"/>
                      <a:pt x="81245" y="53340"/>
                    </a:cubicBezTo>
                    <a:cubicBezTo>
                      <a:pt x="90770" y="82867"/>
                      <a:pt x="81245" y="106680"/>
                      <a:pt x="59338" y="106680"/>
                    </a:cubicBezTo>
                    <a:cubicBezTo>
                      <a:pt x="38383" y="106680"/>
                      <a:pt x="12665" y="82867"/>
                      <a:pt x="3140" y="53340"/>
                    </a:cubicBezTo>
                    <a:cubicBezTo>
                      <a:pt x="-5432" y="24765"/>
                      <a:pt x="4093" y="0"/>
                      <a:pt x="25048" y="0"/>
                    </a:cubicBezTo>
                    <a:close/>
                  </a:path>
                </a:pathLst>
              </a:custGeom>
              <a:solidFill>
                <a:srgbClr val="B3B2B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79" name="Freeform: Shape 478">
                <a:extLst>
                  <a:ext uri="{FF2B5EF4-FFF2-40B4-BE49-F238E27FC236}">
                    <a16:creationId xmlns:a16="http://schemas.microsoft.com/office/drawing/2014/main" id="{2794FB9F-5381-4047-958C-122DDCABDC92}"/>
                  </a:ext>
                </a:extLst>
              </p:cNvPr>
              <p:cNvSpPr/>
              <p:nvPr/>
            </p:nvSpPr>
            <p:spPr>
              <a:xfrm>
                <a:off x="8673771" y="3064445"/>
                <a:ext cx="50550" cy="64770"/>
              </a:xfrm>
              <a:custGeom>
                <a:avLst/>
                <a:gdLst>
                  <a:gd name="connsiteX0" fmla="*/ 15006 w 50550"/>
                  <a:gd name="connsiteY0" fmla="*/ 0 h 64770"/>
                  <a:gd name="connsiteX1" fmla="*/ 48344 w 50550"/>
                  <a:gd name="connsiteY1" fmla="*/ 32385 h 64770"/>
                  <a:gd name="connsiteX2" fmla="*/ 35009 w 50550"/>
                  <a:gd name="connsiteY2" fmla="*/ 64770 h 64770"/>
                  <a:gd name="connsiteX3" fmla="*/ 1671 w 50550"/>
                  <a:gd name="connsiteY3" fmla="*/ 32385 h 64770"/>
                  <a:gd name="connsiteX4" fmla="*/ 15006 w 50550"/>
                  <a:gd name="connsiteY4" fmla="*/ 0 h 647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550" h="64770">
                    <a:moveTo>
                      <a:pt x="15006" y="0"/>
                    </a:moveTo>
                    <a:cubicBezTo>
                      <a:pt x="28341" y="0"/>
                      <a:pt x="42629" y="14288"/>
                      <a:pt x="48344" y="32385"/>
                    </a:cubicBezTo>
                    <a:cubicBezTo>
                      <a:pt x="54059" y="50483"/>
                      <a:pt x="48344" y="64770"/>
                      <a:pt x="35009" y="64770"/>
                    </a:cubicBezTo>
                    <a:cubicBezTo>
                      <a:pt x="21674" y="64770"/>
                      <a:pt x="7386" y="50483"/>
                      <a:pt x="1671" y="32385"/>
                    </a:cubicBezTo>
                    <a:cubicBezTo>
                      <a:pt x="-3091" y="14288"/>
                      <a:pt x="2624" y="0"/>
                      <a:pt x="15006" y="0"/>
                    </a:cubicBezTo>
                    <a:close/>
                  </a:path>
                </a:pathLst>
              </a:custGeom>
              <a:solidFill>
                <a:srgbClr val="96969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80" name="Freeform: Shape 479">
                <a:extLst>
                  <a:ext uri="{FF2B5EF4-FFF2-40B4-BE49-F238E27FC236}">
                    <a16:creationId xmlns:a16="http://schemas.microsoft.com/office/drawing/2014/main" id="{43593C7F-F305-4482-8264-33E57D558F32}"/>
                  </a:ext>
                </a:extLst>
              </p:cNvPr>
              <p:cNvSpPr/>
              <p:nvPr/>
            </p:nvSpPr>
            <p:spPr>
              <a:xfrm>
                <a:off x="8749737" y="2528188"/>
                <a:ext cx="857249" cy="599122"/>
              </a:xfrm>
              <a:custGeom>
                <a:avLst/>
                <a:gdLst>
                  <a:gd name="connsiteX0" fmla="*/ 0 w 857249"/>
                  <a:gd name="connsiteY0" fmla="*/ 398145 h 599122"/>
                  <a:gd name="connsiteX1" fmla="*/ 542925 w 857249"/>
                  <a:gd name="connsiteY1" fmla="*/ 0 h 599122"/>
                  <a:gd name="connsiteX2" fmla="*/ 857250 w 857249"/>
                  <a:gd name="connsiteY2" fmla="*/ 189547 h 599122"/>
                  <a:gd name="connsiteX3" fmla="*/ 119063 w 857249"/>
                  <a:gd name="connsiteY3" fmla="*/ 599122 h 599122"/>
                  <a:gd name="connsiteX4" fmla="*/ 139065 w 857249"/>
                  <a:gd name="connsiteY4" fmla="*/ 498157 h 599122"/>
                  <a:gd name="connsiteX5" fmla="*/ 26670 w 857249"/>
                  <a:gd name="connsiteY5" fmla="*/ 390525 h 599122"/>
                  <a:gd name="connsiteX6" fmla="*/ 0 w 857249"/>
                  <a:gd name="connsiteY6" fmla="*/ 398145 h 599122"/>
                  <a:gd name="connsiteX7" fmla="*/ 0 w 857249"/>
                  <a:gd name="connsiteY7" fmla="*/ 398145 h 5991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57249" h="599122">
                    <a:moveTo>
                      <a:pt x="0" y="398145"/>
                    </a:moveTo>
                    <a:lnTo>
                      <a:pt x="542925" y="0"/>
                    </a:lnTo>
                    <a:cubicBezTo>
                      <a:pt x="674370" y="36195"/>
                      <a:pt x="779145" y="99060"/>
                      <a:pt x="857250" y="189547"/>
                    </a:cubicBezTo>
                    <a:lnTo>
                      <a:pt x="119063" y="599122"/>
                    </a:lnTo>
                    <a:cubicBezTo>
                      <a:pt x="144780" y="584835"/>
                      <a:pt x="153352" y="544830"/>
                      <a:pt x="139065" y="498157"/>
                    </a:cubicBezTo>
                    <a:cubicBezTo>
                      <a:pt x="120015" y="439102"/>
                      <a:pt x="69532" y="390525"/>
                      <a:pt x="26670" y="390525"/>
                    </a:cubicBezTo>
                    <a:cubicBezTo>
                      <a:pt x="16192" y="390525"/>
                      <a:pt x="7620" y="392430"/>
                      <a:pt x="0" y="398145"/>
                    </a:cubicBezTo>
                    <a:lnTo>
                      <a:pt x="0" y="398145"/>
                    </a:lnTo>
                    <a:close/>
                  </a:path>
                </a:pathLst>
              </a:custGeom>
              <a:solidFill>
                <a:srgbClr val="E5E8E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81" name="Freeform: Shape 480">
                <a:extLst>
                  <a:ext uri="{FF2B5EF4-FFF2-40B4-BE49-F238E27FC236}">
                    <a16:creationId xmlns:a16="http://schemas.microsoft.com/office/drawing/2014/main" id="{6173E366-49E4-422F-A228-B4716ED8E949}"/>
                  </a:ext>
                </a:extLst>
              </p:cNvPr>
              <p:cNvSpPr/>
              <p:nvPr/>
            </p:nvSpPr>
            <p:spPr>
              <a:xfrm>
                <a:off x="8674188" y="3063493"/>
                <a:ext cx="45069" cy="46672"/>
              </a:xfrm>
              <a:custGeom>
                <a:avLst/>
                <a:gdLst>
                  <a:gd name="connsiteX0" fmla="*/ 45069 w 45069"/>
                  <a:gd name="connsiteY0" fmla="*/ 23813 h 46672"/>
                  <a:gd name="connsiteX1" fmla="*/ 8874 w 45069"/>
                  <a:gd name="connsiteY1" fmla="*/ 46672 h 46672"/>
                  <a:gd name="connsiteX2" fmla="*/ 2207 w 45069"/>
                  <a:gd name="connsiteY2" fmla="*/ 32385 h 46672"/>
                  <a:gd name="connsiteX3" fmla="*/ 15542 w 45069"/>
                  <a:gd name="connsiteY3" fmla="*/ 0 h 46672"/>
                  <a:gd name="connsiteX4" fmla="*/ 45069 w 45069"/>
                  <a:gd name="connsiteY4" fmla="*/ 23813 h 466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5069" h="46672">
                    <a:moveTo>
                      <a:pt x="45069" y="23813"/>
                    </a:moveTo>
                    <a:lnTo>
                      <a:pt x="8874" y="46672"/>
                    </a:lnTo>
                    <a:cubicBezTo>
                      <a:pt x="6017" y="42863"/>
                      <a:pt x="4112" y="38100"/>
                      <a:pt x="2207" y="32385"/>
                    </a:cubicBezTo>
                    <a:cubicBezTo>
                      <a:pt x="-3508" y="14288"/>
                      <a:pt x="2207" y="0"/>
                      <a:pt x="15542" y="0"/>
                    </a:cubicBezTo>
                    <a:cubicBezTo>
                      <a:pt x="26019" y="952"/>
                      <a:pt x="37449" y="10477"/>
                      <a:pt x="45069" y="23813"/>
                    </a:cubicBezTo>
                    <a:close/>
                  </a:path>
                </a:pathLst>
              </a:custGeom>
              <a:solidFill>
                <a:srgbClr val="CBCAC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82" name="Freeform: Shape 481">
                <a:extLst>
                  <a:ext uri="{FF2B5EF4-FFF2-40B4-BE49-F238E27FC236}">
                    <a16:creationId xmlns:a16="http://schemas.microsoft.com/office/drawing/2014/main" id="{261912F5-3CA1-4B95-B4F5-84377DF2AC3F}"/>
                  </a:ext>
                </a:extLst>
              </p:cNvPr>
              <p:cNvSpPr/>
              <p:nvPr/>
            </p:nvSpPr>
            <p:spPr>
              <a:xfrm>
                <a:off x="8749737" y="2807270"/>
                <a:ext cx="463867" cy="320040"/>
              </a:xfrm>
              <a:custGeom>
                <a:avLst/>
                <a:gdLst>
                  <a:gd name="connsiteX0" fmla="*/ 463867 w 463867"/>
                  <a:gd name="connsiteY0" fmla="*/ 128588 h 320040"/>
                  <a:gd name="connsiteX1" fmla="*/ 161925 w 463867"/>
                  <a:gd name="connsiteY1" fmla="*/ 0 h 320040"/>
                  <a:gd name="connsiteX2" fmla="*/ 0 w 463867"/>
                  <a:gd name="connsiteY2" fmla="*/ 119063 h 320040"/>
                  <a:gd name="connsiteX3" fmla="*/ 0 w 463867"/>
                  <a:gd name="connsiteY3" fmla="*/ 119063 h 320040"/>
                  <a:gd name="connsiteX4" fmla="*/ 26670 w 463867"/>
                  <a:gd name="connsiteY4" fmla="*/ 111443 h 320040"/>
                  <a:gd name="connsiteX5" fmla="*/ 139065 w 463867"/>
                  <a:gd name="connsiteY5" fmla="*/ 219075 h 320040"/>
                  <a:gd name="connsiteX6" fmla="*/ 119063 w 463867"/>
                  <a:gd name="connsiteY6" fmla="*/ 320040 h 320040"/>
                  <a:gd name="connsiteX7" fmla="*/ 463867 w 463867"/>
                  <a:gd name="connsiteY7" fmla="*/ 128588 h 3200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63867" h="320040">
                    <a:moveTo>
                      <a:pt x="463867" y="128588"/>
                    </a:moveTo>
                    <a:cubicBezTo>
                      <a:pt x="436245" y="44768"/>
                      <a:pt x="241935" y="70485"/>
                      <a:pt x="161925" y="0"/>
                    </a:cubicBezTo>
                    <a:lnTo>
                      <a:pt x="0" y="119063"/>
                    </a:lnTo>
                    <a:lnTo>
                      <a:pt x="0" y="119063"/>
                    </a:lnTo>
                    <a:cubicBezTo>
                      <a:pt x="7620" y="114300"/>
                      <a:pt x="16192" y="111443"/>
                      <a:pt x="26670" y="111443"/>
                    </a:cubicBezTo>
                    <a:cubicBezTo>
                      <a:pt x="69532" y="111443"/>
                      <a:pt x="120015" y="159068"/>
                      <a:pt x="139065" y="219075"/>
                    </a:cubicBezTo>
                    <a:cubicBezTo>
                      <a:pt x="154305" y="265748"/>
                      <a:pt x="144780" y="305753"/>
                      <a:pt x="119063" y="320040"/>
                    </a:cubicBezTo>
                    <a:lnTo>
                      <a:pt x="463867" y="128588"/>
                    </a:lnTo>
                    <a:close/>
                  </a:path>
                </a:pathLst>
              </a:custGeom>
              <a:solidFill>
                <a:srgbClr val="185F9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83" name="Freeform: Shape 482">
                <a:extLst>
                  <a:ext uri="{FF2B5EF4-FFF2-40B4-BE49-F238E27FC236}">
                    <a16:creationId xmlns:a16="http://schemas.microsoft.com/office/drawing/2014/main" id="{664180FC-C9C5-49B3-A86C-D2EAB825A85D}"/>
                  </a:ext>
                </a:extLst>
              </p:cNvPr>
              <p:cNvSpPr/>
              <p:nvPr/>
            </p:nvSpPr>
            <p:spPr>
              <a:xfrm>
                <a:off x="8890707" y="2620581"/>
                <a:ext cx="493395" cy="292417"/>
              </a:xfrm>
              <a:custGeom>
                <a:avLst/>
                <a:gdLst>
                  <a:gd name="connsiteX0" fmla="*/ 300038 w 493395"/>
                  <a:gd name="connsiteY0" fmla="*/ 135255 h 292417"/>
                  <a:gd name="connsiteX1" fmla="*/ 298133 w 493395"/>
                  <a:gd name="connsiteY1" fmla="*/ 139065 h 292417"/>
                  <a:gd name="connsiteX2" fmla="*/ 294323 w 493395"/>
                  <a:gd name="connsiteY2" fmla="*/ 142875 h 292417"/>
                  <a:gd name="connsiteX3" fmla="*/ 298133 w 493395"/>
                  <a:gd name="connsiteY3" fmla="*/ 144780 h 292417"/>
                  <a:gd name="connsiteX4" fmla="*/ 310515 w 493395"/>
                  <a:gd name="connsiteY4" fmla="*/ 150495 h 292417"/>
                  <a:gd name="connsiteX5" fmla="*/ 319088 w 493395"/>
                  <a:gd name="connsiteY5" fmla="*/ 154305 h 292417"/>
                  <a:gd name="connsiteX6" fmla="*/ 311468 w 493395"/>
                  <a:gd name="connsiteY6" fmla="*/ 159067 h 292417"/>
                  <a:gd name="connsiteX7" fmla="*/ 301943 w 493395"/>
                  <a:gd name="connsiteY7" fmla="*/ 164783 h 292417"/>
                  <a:gd name="connsiteX8" fmla="*/ 301943 w 493395"/>
                  <a:gd name="connsiteY8" fmla="*/ 164783 h 292417"/>
                  <a:gd name="connsiteX9" fmla="*/ 294323 w 493395"/>
                  <a:gd name="connsiteY9" fmla="*/ 169545 h 292417"/>
                  <a:gd name="connsiteX10" fmla="*/ 279083 w 493395"/>
                  <a:gd name="connsiteY10" fmla="*/ 179070 h 292417"/>
                  <a:gd name="connsiteX11" fmla="*/ 277178 w 493395"/>
                  <a:gd name="connsiteY11" fmla="*/ 180022 h 292417"/>
                  <a:gd name="connsiteX12" fmla="*/ 277178 w 493395"/>
                  <a:gd name="connsiteY12" fmla="*/ 180022 h 292417"/>
                  <a:gd name="connsiteX13" fmla="*/ 269558 w 493395"/>
                  <a:gd name="connsiteY13" fmla="*/ 184785 h 292417"/>
                  <a:gd name="connsiteX14" fmla="*/ 254318 w 493395"/>
                  <a:gd name="connsiteY14" fmla="*/ 194310 h 292417"/>
                  <a:gd name="connsiteX15" fmla="*/ 251460 w 493395"/>
                  <a:gd name="connsiteY15" fmla="*/ 196215 h 292417"/>
                  <a:gd name="connsiteX16" fmla="*/ 248603 w 493395"/>
                  <a:gd name="connsiteY16" fmla="*/ 195263 h 292417"/>
                  <a:gd name="connsiteX17" fmla="*/ 221933 w 493395"/>
                  <a:gd name="connsiteY17" fmla="*/ 181927 h 292417"/>
                  <a:gd name="connsiteX18" fmla="*/ 198120 w 493395"/>
                  <a:gd name="connsiteY18" fmla="*/ 170497 h 292417"/>
                  <a:gd name="connsiteX19" fmla="*/ 197168 w 493395"/>
                  <a:gd name="connsiteY19" fmla="*/ 170497 h 292417"/>
                  <a:gd name="connsiteX20" fmla="*/ 215265 w 493395"/>
                  <a:gd name="connsiteY20" fmla="*/ 179070 h 292417"/>
                  <a:gd name="connsiteX21" fmla="*/ 241935 w 493395"/>
                  <a:gd name="connsiteY21" fmla="*/ 192405 h 292417"/>
                  <a:gd name="connsiteX22" fmla="*/ 250508 w 493395"/>
                  <a:gd name="connsiteY22" fmla="*/ 196215 h 292417"/>
                  <a:gd name="connsiteX23" fmla="*/ 242888 w 493395"/>
                  <a:gd name="connsiteY23" fmla="*/ 200977 h 292417"/>
                  <a:gd name="connsiteX24" fmla="*/ 227648 w 493395"/>
                  <a:gd name="connsiteY24" fmla="*/ 211455 h 292417"/>
                  <a:gd name="connsiteX25" fmla="*/ 224790 w 493395"/>
                  <a:gd name="connsiteY25" fmla="*/ 213360 h 292417"/>
                  <a:gd name="connsiteX26" fmla="*/ 221933 w 493395"/>
                  <a:gd name="connsiteY26" fmla="*/ 212408 h 292417"/>
                  <a:gd name="connsiteX27" fmla="*/ 195263 w 493395"/>
                  <a:gd name="connsiteY27" fmla="*/ 199072 h 292417"/>
                  <a:gd name="connsiteX28" fmla="*/ 193358 w 493395"/>
                  <a:gd name="connsiteY28" fmla="*/ 198120 h 292417"/>
                  <a:gd name="connsiteX29" fmla="*/ 194310 w 493395"/>
                  <a:gd name="connsiteY29" fmla="*/ 199072 h 292417"/>
                  <a:gd name="connsiteX30" fmla="*/ 203835 w 493395"/>
                  <a:gd name="connsiteY30" fmla="*/ 210502 h 292417"/>
                  <a:gd name="connsiteX31" fmla="*/ 195263 w 493395"/>
                  <a:gd name="connsiteY31" fmla="*/ 233363 h 292417"/>
                  <a:gd name="connsiteX32" fmla="*/ 163830 w 493395"/>
                  <a:gd name="connsiteY32" fmla="*/ 240030 h 292417"/>
                  <a:gd name="connsiteX33" fmla="*/ 158115 w 493395"/>
                  <a:gd name="connsiteY33" fmla="*/ 239077 h 292417"/>
                  <a:gd name="connsiteX34" fmla="*/ 158115 w 493395"/>
                  <a:gd name="connsiteY34" fmla="*/ 239077 h 292417"/>
                  <a:gd name="connsiteX35" fmla="*/ 149543 w 493395"/>
                  <a:gd name="connsiteY35" fmla="*/ 261938 h 292417"/>
                  <a:gd name="connsiteX36" fmla="*/ 118110 w 493395"/>
                  <a:gd name="connsiteY36" fmla="*/ 268605 h 292417"/>
                  <a:gd name="connsiteX37" fmla="*/ 102870 w 493395"/>
                  <a:gd name="connsiteY37" fmla="*/ 266700 h 292417"/>
                  <a:gd name="connsiteX38" fmla="*/ 115253 w 493395"/>
                  <a:gd name="connsiteY38" fmla="*/ 272415 h 292417"/>
                  <a:gd name="connsiteX39" fmla="*/ 123825 w 493395"/>
                  <a:gd name="connsiteY39" fmla="*/ 276225 h 292417"/>
                  <a:gd name="connsiteX40" fmla="*/ 116205 w 493395"/>
                  <a:gd name="connsiteY40" fmla="*/ 280988 h 292417"/>
                  <a:gd name="connsiteX41" fmla="*/ 100965 w 493395"/>
                  <a:gd name="connsiteY41" fmla="*/ 290513 h 292417"/>
                  <a:gd name="connsiteX42" fmla="*/ 98108 w 493395"/>
                  <a:gd name="connsiteY42" fmla="*/ 292417 h 292417"/>
                  <a:gd name="connsiteX43" fmla="*/ 95250 w 493395"/>
                  <a:gd name="connsiteY43" fmla="*/ 291465 h 292417"/>
                  <a:gd name="connsiteX44" fmla="*/ 68580 w 493395"/>
                  <a:gd name="connsiteY44" fmla="*/ 278130 h 292417"/>
                  <a:gd name="connsiteX45" fmla="*/ 44768 w 493395"/>
                  <a:gd name="connsiteY45" fmla="*/ 266700 h 292417"/>
                  <a:gd name="connsiteX46" fmla="*/ 35243 w 493395"/>
                  <a:gd name="connsiteY46" fmla="*/ 273367 h 292417"/>
                  <a:gd name="connsiteX47" fmla="*/ 32385 w 493395"/>
                  <a:gd name="connsiteY47" fmla="*/ 275272 h 292417"/>
                  <a:gd name="connsiteX48" fmla="*/ 29528 w 493395"/>
                  <a:gd name="connsiteY48" fmla="*/ 274320 h 292417"/>
                  <a:gd name="connsiteX49" fmla="*/ 19050 w 493395"/>
                  <a:gd name="connsiteY49" fmla="*/ 268605 h 292417"/>
                  <a:gd name="connsiteX50" fmla="*/ 8573 w 493395"/>
                  <a:gd name="connsiteY50" fmla="*/ 262890 h 292417"/>
                  <a:gd name="connsiteX51" fmla="*/ 0 w 493395"/>
                  <a:gd name="connsiteY51" fmla="*/ 259080 h 292417"/>
                  <a:gd name="connsiteX52" fmla="*/ 7620 w 493395"/>
                  <a:gd name="connsiteY52" fmla="*/ 254317 h 292417"/>
                  <a:gd name="connsiteX53" fmla="*/ 47625 w 493395"/>
                  <a:gd name="connsiteY53" fmla="*/ 228600 h 292417"/>
                  <a:gd name="connsiteX54" fmla="*/ 50483 w 493395"/>
                  <a:gd name="connsiteY54" fmla="*/ 226695 h 292417"/>
                  <a:gd name="connsiteX55" fmla="*/ 53340 w 493395"/>
                  <a:gd name="connsiteY55" fmla="*/ 227647 h 292417"/>
                  <a:gd name="connsiteX56" fmla="*/ 56198 w 493395"/>
                  <a:gd name="connsiteY56" fmla="*/ 229552 h 292417"/>
                  <a:gd name="connsiteX57" fmla="*/ 57150 w 493395"/>
                  <a:gd name="connsiteY57" fmla="*/ 225742 h 292417"/>
                  <a:gd name="connsiteX58" fmla="*/ 66675 w 493395"/>
                  <a:gd name="connsiteY58" fmla="*/ 215265 h 292417"/>
                  <a:gd name="connsiteX59" fmla="*/ 98108 w 493395"/>
                  <a:gd name="connsiteY59" fmla="*/ 208597 h 292417"/>
                  <a:gd name="connsiteX60" fmla="*/ 103823 w 493395"/>
                  <a:gd name="connsiteY60" fmla="*/ 209550 h 292417"/>
                  <a:gd name="connsiteX61" fmla="*/ 103823 w 493395"/>
                  <a:gd name="connsiteY61" fmla="*/ 208597 h 292417"/>
                  <a:gd name="connsiteX62" fmla="*/ 102870 w 493395"/>
                  <a:gd name="connsiteY62" fmla="*/ 197167 h 292417"/>
                  <a:gd name="connsiteX63" fmla="*/ 112395 w 493395"/>
                  <a:gd name="connsiteY63" fmla="*/ 186690 h 292417"/>
                  <a:gd name="connsiteX64" fmla="*/ 129540 w 493395"/>
                  <a:gd name="connsiteY64" fmla="*/ 180975 h 292417"/>
                  <a:gd name="connsiteX65" fmla="*/ 126683 w 493395"/>
                  <a:gd name="connsiteY65" fmla="*/ 180022 h 292417"/>
                  <a:gd name="connsiteX66" fmla="*/ 134303 w 493395"/>
                  <a:gd name="connsiteY66" fmla="*/ 175260 h 292417"/>
                  <a:gd name="connsiteX67" fmla="*/ 173355 w 493395"/>
                  <a:gd name="connsiteY67" fmla="*/ 150495 h 292417"/>
                  <a:gd name="connsiteX68" fmla="*/ 188595 w 493395"/>
                  <a:gd name="connsiteY68" fmla="*/ 140970 h 292417"/>
                  <a:gd name="connsiteX69" fmla="*/ 190500 w 493395"/>
                  <a:gd name="connsiteY69" fmla="*/ 140017 h 292417"/>
                  <a:gd name="connsiteX70" fmla="*/ 190500 w 493395"/>
                  <a:gd name="connsiteY70" fmla="*/ 140017 h 292417"/>
                  <a:gd name="connsiteX71" fmla="*/ 198120 w 493395"/>
                  <a:gd name="connsiteY71" fmla="*/ 135255 h 292417"/>
                  <a:gd name="connsiteX72" fmla="*/ 213360 w 493395"/>
                  <a:gd name="connsiteY72" fmla="*/ 125730 h 292417"/>
                  <a:gd name="connsiteX73" fmla="*/ 216218 w 493395"/>
                  <a:gd name="connsiteY73" fmla="*/ 123825 h 292417"/>
                  <a:gd name="connsiteX74" fmla="*/ 232410 w 493395"/>
                  <a:gd name="connsiteY74" fmla="*/ 113347 h 292417"/>
                  <a:gd name="connsiteX75" fmla="*/ 245745 w 493395"/>
                  <a:gd name="connsiteY75" fmla="*/ 106680 h 292417"/>
                  <a:gd name="connsiteX76" fmla="*/ 263843 w 493395"/>
                  <a:gd name="connsiteY76" fmla="*/ 105727 h 292417"/>
                  <a:gd name="connsiteX77" fmla="*/ 266700 w 493395"/>
                  <a:gd name="connsiteY77" fmla="*/ 105727 h 292417"/>
                  <a:gd name="connsiteX78" fmla="*/ 262890 w 493395"/>
                  <a:gd name="connsiteY78" fmla="*/ 101917 h 292417"/>
                  <a:gd name="connsiteX79" fmla="*/ 257175 w 493395"/>
                  <a:gd name="connsiteY79" fmla="*/ 97155 h 292417"/>
                  <a:gd name="connsiteX80" fmla="*/ 262890 w 493395"/>
                  <a:gd name="connsiteY80" fmla="*/ 93345 h 292417"/>
                  <a:gd name="connsiteX81" fmla="*/ 276225 w 493395"/>
                  <a:gd name="connsiteY81" fmla="*/ 84772 h 292417"/>
                  <a:gd name="connsiteX82" fmla="*/ 278130 w 493395"/>
                  <a:gd name="connsiteY82" fmla="*/ 83820 h 292417"/>
                  <a:gd name="connsiteX83" fmla="*/ 280035 w 493395"/>
                  <a:gd name="connsiteY83" fmla="*/ 84772 h 292417"/>
                  <a:gd name="connsiteX84" fmla="*/ 306705 w 493395"/>
                  <a:gd name="connsiteY84" fmla="*/ 91440 h 292417"/>
                  <a:gd name="connsiteX85" fmla="*/ 301943 w 493395"/>
                  <a:gd name="connsiteY85" fmla="*/ 86677 h 292417"/>
                  <a:gd name="connsiteX86" fmla="*/ 299085 w 493395"/>
                  <a:gd name="connsiteY86" fmla="*/ 73342 h 292417"/>
                  <a:gd name="connsiteX87" fmla="*/ 308610 w 493395"/>
                  <a:gd name="connsiteY87" fmla="*/ 62865 h 292417"/>
                  <a:gd name="connsiteX88" fmla="*/ 320993 w 493395"/>
                  <a:gd name="connsiteY88" fmla="*/ 57150 h 292417"/>
                  <a:gd name="connsiteX89" fmla="*/ 320040 w 493395"/>
                  <a:gd name="connsiteY89" fmla="*/ 56197 h 292417"/>
                  <a:gd name="connsiteX90" fmla="*/ 327660 w 493395"/>
                  <a:gd name="connsiteY90" fmla="*/ 51435 h 292417"/>
                  <a:gd name="connsiteX91" fmla="*/ 366713 w 493395"/>
                  <a:gd name="connsiteY91" fmla="*/ 26670 h 292417"/>
                  <a:gd name="connsiteX92" fmla="*/ 404813 w 493395"/>
                  <a:gd name="connsiteY92" fmla="*/ 1905 h 292417"/>
                  <a:gd name="connsiteX93" fmla="*/ 407670 w 493395"/>
                  <a:gd name="connsiteY93" fmla="*/ 0 h 292417"/>
                  <a:gd name="connsiteX94" fmla="*/ 410528 w 493395"/>
                  <a:gd name="connsiteY94" fmla="*/ 952 h 292417"/>
                  <a:gd name="connsiteX95" fmla="*/ 421005 w 493395"/>
                  <a:gd name="connsiteY95" fmla="*/ 6667 h 292417"/>
                  <a:gd name="connsiteX96" fmla="*/ 431483 w 493395"/>
                  <a:gd name="connsiteY96" fmla="*/ 12383 h 292417"/>
                  <a:gd name="connsiteX97" fmla="*/ 440055 w 493395"/>
                  <a:gd name="connsiteY97" fmla="*/ 16192 h 292417"/>
                  <a:gd name="connsiteX98" fmla="*/ 438150 w 493395"/>
                  <a:gd name="connsiteY98" fmla="*/ 17145 h 292417"/>
                  <a:gd name="connsiteX99" fmla="*/ 443865 w 493395"/>
                  <a:gd name="connsiteY99" fmla="*/ 20002 h 292417"/>
                  <a:gd name="connsiteX100" fmla="*/ 454342 w 493395"/>
                  <a:gd name="connsiteY100" fmla="*/ 25717 h 292417"/>
                  <a:gd name="connsiteX101" fmla="*/ 458153 w 493395"/>
                  <a:gd name="connsiteY101" fmla="*/ 27622 h 292417"/>
                  <a:gd name="connsiteX102" fmla="*/ 458153 w 493395"/>
                  <a:gd name="connsiteY102" fmla="*/ 27622 h 292417"/>
                  <a:gd name="connsiteX103" fmla="*/ 461010 w 493395"/>
                  <a:gd name="connsiteY103" fmla="*/ 25717 h 292417"/>
                  <a:gd name="connsiteX104" fmla="*/ 463867 w 493395"/>
                  <a:gd name="connsiteY104" fmla="*/ 26670 h 292417"/>
                  <a:gd name="connsiteX105" fmla="*/ 474345 w 493395"/>
                  <a:gd name="connsiteY105" fmla="*/ 32385 h 292417"/>
                  <a:gd name="connsiteX106" fmla="*/ 484823 w 493395"/>
                  <a:gd name="connsiteY106" fmla="*/ 38100 h 292417"/>
                  <a:gd name="connsiteX107" fmla="*/ 493395 w 493395"/>
                  <a:gd name="connsiteY107" fmla="*/ 41910 h 292417"/>
                  <a:gd name="connsiteX108" fmla="*/ 485775 w 493395"/>
                  <a:gd name="connsiteY108" fmla="*/ 46672 h 292417"/>
                  <a:gd name="connsiteX109" fmla="*/ 446723 w 493395"/>
                  <a:gd name="connsiteY109" fmla="*/ 71438 h 292417"/>
                  <a:gd name="connsiteX110" fmla="*/ 443865 w 493395"/>
                  <a:gd name="connsiteY110" fmla="*/ 73342 h 292417"/>
                  <a:gd name="connsiteX111" fmla="*/ 441008 w 493395"/>
                  <a:gd name="connsiteY111" fmla="*/ 72390 h 292417"/>
                  <a:gd name="connsiteX112" fmla="*/ 414338 w 493395"/>
                  <a:gd name="connsiteY112" fmla="*/ 59055 h 292417"/>
                  <a:gd name="connsiteX113" fmla="*/ 390525 w 493395"/>
                  <a:gd name="connsiteY113" fmla="*/ 47625 h 292417"/>
                  <a:gd name="connsiteX114" fmla="*/ 389573 w 493395"/>
                  <a:gd name="connsiteY114" fmla="*/ 47625 h 292417"/>
                  <a:gd name="connsiteX115" fmla="*/ 407670 w 493395"/>
                  <a:gd name="connsiteY115" fmla="*/ 56197 h 292417"/>
                  <a:gd name="connsiteX116" fmla="*/ 434340 w 493395"/>
                  <a:gd name="connsiteY116" fmla="*/ 69533 h 292417"/>
                  <a:gd name="connsiteX117" fmla="*/ 442913 w 493395"/>
                  <a:gd name="connsiteY117" fmla="*/ 73342 h 292417"/>
                  <a:gd name="connsiteX118" fmla="*/ 435292 w 493395"/>
                  <a:gd name="connsiteY118" fmla="*/ 78105 h 292417"/>
                  <a:gd name="connsiteX119" fmla="*/ 420053 w 493395"/>
                  <a:gd name="connsiteY119" fmla="*/ 87630 h 292417"/>
                  <a:gd name="connsiteX120" fmla="*/ 417195 w 493395"/>
                  <a:gd name="connsiteY120" fmla="*/ 89535 h 292417"/>
                  <a:gd name="connsiteX121" fmla="*/ 414338 w 493395"/>
                  <a:gd name="connsiteY121" fmla="*/ 88583 h 292417"/>
                  <a:gd name="connsiteX122" fmla="*/ 391478 w 493395"/>
                  <a:gd name="connsiteY122" fmla="*/ 77152 h 292417"/>
                  <a:gd name="connsiteX123" fmla="*/ 397192 w 493395"/>
                  <a:gd name="connsiteY123" fmla="*/ 82867 h 292417"/>
                  <a:gd name="connsiteX124" fmla="*/ 400050 w 493395"/>
                  <a:gd name="connsiteY124" fmla="*/ 97155 h 292417"/>
                  <a:gd name="connsiteX125" fmla="*/ 390525 w 493395"/>
                  <a:gd name="connsiteY125" fmla="*/ 107633 h 292417"/>
                  <a:gd name="connsiteX126" fmla="*/ 381953 w 493395"/>
                  <a:gd name="connsiteY126" fmla="*/ 111442 h 292417"/>
                  <a:gd name="connsiteX127" fmla="*/ 375285 w 493395"/>
                  <a:gd name="connsiteY127" fmla="*/ 116205 h 292417"/>
                  <a:gd name="connsiteX128" fmla="*/ 358140 w 493395"/>
                  <a:gd name="connsiteY128" fmla="*/ 126683 h 292417"/>
                  <a:gd name="connsiteX129" fmla="*/ 356235 w 493395"/>
                  <a:gd name="connsiteY129" fmla="*/ 127635 h 292417"/>
                  <a:gd name="connsiteX130" fmla="*/ 354330 w 493395"/>
                  <a:gd name="connsiteY130" fmla="*/ 126683 h 292417"/>
                  <a:gd name="connsiteX131" fmla="*/ 338138 w 493395"/>
                  <a:gd name="connsiteY131" fmla="*/ 122872 h 292417"/>
                  <a:gd name="connsiteX132" fmla="*/ 334328 w 493395"/>
                  <a:gd name="connsiteY132" fmla="*/ 125730 h 292417"/>
                  <a:gd name="connsiteX133" fmla="*/ 340043 w 493395"/>
                  <a:gd name="connsiteY133" fmla="*/ 130492 h 292417"/>
                  <a:gd name="connsiteX134" fmla="*/ 345758 w 493395"/>
                  <a:gd name="connsiteY134" fmla="*/ 135255 h 292417"/>
                  <a:gd name="connsiteX135" fmla="*/ 340043 w 493395"/>
                  <a:gd name="connsiteY135" fmla="*/ 139065 h 292417"/>
                  <a:gd name="connsiteX136" fmla="*/ 323850 w 493395"/>
                  <a:gd name="connsiteY136" fmla="*/ 149542 h 292417"/>
                  <a:gd name="connsiteX137" fmla="*/ 320993 w 493395"/>
                  <a:gd name="connsiteY137" fmla="*/ 151447 h 292417"/>
                  <a:gd name="connsiteX138" fmla="*/ 318135 w 493395"/>
                  <a:gd name="connsiteY138" fmla="*/ 148590 h 292417"/>
                  <a:gd name="connsiteX139" fmla="*/ 300038 w 493395"/>
                  <a:gd name="connsiteY139" fmla="*/ 135255 h 292417"/>
                  <a:gd name="connsiteX140" fmla="*/ 300038 w 493395"/>
                  <a:gd name="connsiteY140" fmla="*/ 135255 h 292417"/>
                  <a:gd name="connsiteX141" fmla="*/ 377190 w 493395"/>
                  <a:gd name="connsiteY141" fmla="*/ 70485 h 292417"/>
                  <a:gd name="connsiteX142" fmla="*/ 363855 w 493395"/>
                  <a:gd name="connsiteY142" fmla="*/ 63817 h 292417"/>
                  <a:gd name="connsiteX143" fmla="*/ 363855 w 493395"/>
                  <a:gd name="connsiteY143" fmla="*/ 63817 h 292417"/>
                  <a:gd name="connsiteX144" fmla="*/ 371475 w 493395"/>
                  <a:gd name="connsiteY144" fmla="*/ 66675 h 292417"/>
                  <a:gd name="connsiteX145" fmla="*/ 369570 w 493395"/>
                  <a:gd name="connsiteY145" fmla="*/ 67627 h 292417"/>
                  <a:gd name="connsiteX146" fmla="*/ 377190 w 493395"/>
                  <a:gd name="connsiteY146" fmla="*/ 70485 h 292417"/>
                  <a:gd name="connsiteX147" fmla="*/ 377190 w 493395"/>
                  <a:gd name="connsiteY147" fmla="*/ 70485 h 292417"/>
                  <a:gd name="connsiteX148" fmla="*/ 120015 w 493395"/>
                  <a:gd name="connsiteY148" fmla="*/ 245745 h 292417"/>
                  <a:gd name="connsiteX149" fmla="*/ 112395 w 493395"/>
                  <a:gd name="connsiteY149" fmla="*/ 240983 h 292417"/>
                  <a:gd name="connsiteX150" fmla="*/ 99060 w 493395"/>
                  <a:gd name="connsiteY150" fmla="*/ 236220 h 292417"/>
                  <a:gd name="connsiteX151" fmla="*/ 93345 w 493395"/>
                  <a:gd name="connsiteY151" fmla="*/ 237172 h 292417"/>
                  <a:gd name="connsiteX152" fmla="*/ 100965 w 493395"/>
                  <a:gd name="connsiteY152" fmla="*/ 241935 h 292417"/>
                  <a:gd name="connsiteX153" fmla="*/ 114300 w 493395"/>
                  <a:gd name="connsiteY153" fmla="*/ 246697 h 292417"/>
                  <a:gd name="connsiteX154" fmla="*/ 120015 w 493395"/>
                  <a:gd name="connsiteY154" fmla="*/ 245745 h 292417"/>
                  <a:gd name="connsiteX155" fmla="*/ 120015 w 493395"/>
                  <a:gd name="connsiteY155" fmla="*/ 245745 h 292417"/>
                  <a:gd name="connsiteX156" fmla="*/ 165735 w 493395"/>
                  <a:gd name="connsiteY156" fmla="*/ 216217 h 292417"/>
                  <a:gd name="connsiteX157" fmla="*/ 158115 w 493395"/>
                  <a:gd name="connsiteY157" fmla="*/ 211455 h 292417"/>
                  <a:gd name="connsiteX158" fmla="*/ 144780 w 493395"/>
                  <a:gd name="connsiteY158" fmla="*/ 206692 h 292417"/>
                  <a:gd name="connsiteX159" fmla="*/ 139065 w 493395"/>
                  <a:gd name="connsiteY159" fmla="*/ 207645 h 292417"/>
                  <a:gd name="connsiteX160" fmla="*/ 146685 w 493395"/>
                  <a:gd name="connsiteY160" fmla="*/ 212408 h 292417"/>
                  <a:gd name="connsiteX161" fmla="*/ 160020 w 493395"/>
                  <a:gd name="connsiteY161" fmla="*/ 216217 h 292417"/>
                  <a:gd name="connsiteX162" fmla="*/ 165735 w 493395"/>
                  <a:gd name="connsiteY162" fmla="*/ 216217 h 2924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</a:cxnLst>
                <a:rect l="l" t="t" r="r" b="b"/>
                <a:pathLst>
                  <a:path w="493395" h="292417">
                    <a:moveTo>
                      <a:pt x="300038" y="135255"/>
                    </a:moveTo>
                    <a:cubicBezTo>
                      <a:pt x="299085" y="136208"/>
                      <a:pt x="299085" y="138113"/>
                      <a:pt x="298133" y="139065"/>
                    </a:cubicBezTo>
                    <a:cubicBezTo>
                      <a:pt x="297180" y="140017"/>
                      <a:pt x="295275" y="141922"/>
                      <a:pt x="294323" y="142875"/>
                    </a:cubicBezTo>
                    <a:cubicBezTo>
                      <a:pt x="295275" y="143827"/>
                      <a:pt x="297180" y="143827"/>
                      <a:pt x="298133" y="144780"/>
                    </a:cubicBezTo>
                    <a:cubicBezTo>
                      <a:pt x="301943" y="146685"/>
                      <a:pt x="306705" y="148590"/>
                      <a:pt x="310515" y="150495"/>
                    </a:cubicBezTo>
                    <a:lnTo>
                      <a:pt x="319088" y="154305"/>
                    </a:lnTo>
                    <a:lnTo>
                      <a:pt x="311468" y="159067"/>
                    </a:lnTo>
                    <a:cubicBezTo>
                      <a:pt x="308610" y="160972"/>
                      <a:pt x="304800" y="162877"/>
                      <a:pt x="301943" y="164783"/>
                    </a:cubicBezTo>
                    <a:lnTo>
                      <a:pt x="301943" y="164783"/>
                    </a:lnTo>
                    <a:lnTo>
                      <a:pt x="294323" y="169545"/>
                    </a:lnTo>
                    <a:cubicBezTo>
                      <a:pt x="289560" y="172402"/>
                      <a:pt x="283845" y="176213"/>
                      <a:pt x="279083" y="179070"/>
                    </a:cubicBezTo>
                    <a:lnTo>
                      <a:pt x="277178" y="180022"/>
                    </a:lnTo>
                    <a:lnTo>
                      <a:pt x="277178" y="180022"/>
                    </a:lnTo>
                    <a:lnTo>
                      <a:pt x="269558" y="184785"/>
                    </a:lnTo>
                    <a:cubicBezTo>
                      <a:pt x="264795" y="187642"/>
                      <a:pt x="259080" y="191452"/>
                      <a:pt x="254318" y="194310"/>
                    </a:cubicBezTo>
                    <a:lnTo>
                      <a:pt x="251460" y="196215"/>
                    </a:lnTo>
                    <a:lnTo>
                      <a:pt x="248603" y="195263"/>
                    </a:lnTo>
                    <a:cubicBezTo>
                      <a:pt x="240030" y="190500"/>
                      <a:pt x="230505" y="186690"/>
                      <a:pt x="221933" y="181927"/>
                    </a:cubicBezTo>
                    <a:cubicBezTo>
                      <a:pt x="214313" y="178117"/>
                      <a:pt x="205740" y="174308"/>
                      <a:pt x="198120" y="170497"/>
                    </a:cubicBezTo>
                    <a:cubicBezTo>
                      <a:pt x="198120" y="170497"/>
                      <a:pt x="198120" y="170497"/>
                      <a:pt x="197168" y="170497"/>
                    </a:cubicBezTo>
                    <a:cubicBezTo>
                      <a:pt x="202883" y="173355"/>
                      <a:pt x="209550" y="176213"/>
                      <a:pt x="215265" y="179070"/>
                    </a:cubicBezTo>
                    <a:cubicBezTo>
                      <a:pt x="223838" y="183833"/>
                      <a:pt x="233363" y="187642"/>
                      <a:pt x="241935" y="192405"/>
                    </a:cubicBezTo>
                    <a:lnTo>
                      <a:pt x="250508" y="196215"/>
                    </a:lnTo>
                    <a:lnTo>
                      <a:pt x="242888" y="200977"/>
                    </a:lnTo>
                    <a:cubicBezTo>
                      <a:pt x="238125" y="203835"/>
                      <a:pt x="232410" y="207645"/>
                      <a:pt x="227648" y="211455"/>
                    </a:cubicBezTo>
                    <a:lnTo>
                      <a:pt x="224790" y="213360"/>
                    </a:lnTo>
                    <a:lnTo>
                      <a:pt x="221933" y="212408"/>
                    </a:lnTo>
                    <a:cubicBezTo>
                      <a:pt x="213360" y="207645"/>
                      <a:pt x="203835" y="203835"/>
                      <a:pt x="195263" y="199072"/>
                    </a:cubicBezTo>
                    <a:cubicBezTo>
                      <a:pt x="194310" y="199072"/>
                      <a:pt x="194310" y="198120"/>
                      <a:pt x="193358" y="198120"/>
                    </a:cubicBezTo>
                    <a:cubicBezTo>
                      <a:pt x="193358" y="198120"/>
                      <a:pt x="194310" y="199072"/>
                      <a:pt x="194310" y="199072"/>
                    </a:cubicBezTo>
                    <a:cubicBezTo>
                      <a:pt x="198120" y="201930"/>
                      <a:pt x="201930" y="205740"/>
                      <a:pt x="203835" y="210502"/>
                    </a:cubicBezTo>
                    <a:cubicBezTo>
                      <a:pt x="207645" y="220027"/>
                      <a:pt x="202883" y="227647"/>
                      <a:pt x="195263" y="233363"/>
                    </a:cubicBezTo>
                    <a:cubicBezTo>
                      <a:pt x="185738" y="239077"/>
                      <a:pt x="175260" y="240983"/>
                      <a:pt x="163830" y="240030"/>
                    </a:cubicBezTo>
                    <a:cubicBezTo>
                      <a:pt x="161925" y="240030"/>
                      <a:pt x="160020" y="240030"/>
                      <a:pt x="158115" y="239077"/>
                    </a:cubicBezTo>
                    <a:cubicBezTo>
                      <a:pt x="158115" y="239077"/>
                      <a:pt x="158115" y="239077"/>
                      <a:pt x="158115" y="239077"/>
                    </a:cubicBezTo>
                    <a:cubicBezTo>
                      <a:pt x="161925" y="248602"/>
                      <a:pt x="157163" y="256222"/>
                      <a:pt x="149543" y="261938"/>
                    </a:cubicBezTo>
                    <a:cubicBezTo>
                      <a:pt x="140018" y="267652"/>
                      <a:pt x="129540" y="269558"/>
                      <a:pt x="118110" y="268605"/>
                    </a:cubicBezTo>
                    <a:cubicBezTo>
                      <a:pt x="113348" y="268605"/>
                      <a:pt x="107633" y="267652"/>
                      <a:pt x="102870" y="266700"/>
                    </a:cubicBezTo>
                    <a:cubicBezTo>
                      <a:pt x="106680" y="268605"/>
                      <a:pt x="111443" y="270510"/>
                      <a:pt x="115253" y="272415"/>
                    </a:cubicBezTo>
                    <a:lnTo>
                      <a:pt x="123825" y="276225"/>
                    </a:lnTo>
                    <a:lnTo>
                      <a:pt x="116205" y="280988"/>
                    </a:lnTo>
                    <a:cubicBezTo>
                      <a:pt x="111443" y="283845"/>
                      <a:pt x="105728" y="287655"/>
                      <a:pt x="100965" y="290513"/>
                    </a:cubicBezTo>
                    <a:lnTo>
                      <a:pt x="98108" y="292417"/>
                    </a:lnTo>
                    <a:lnTo>
                      <a:pt x="95250" y="291465"/>
                    </a:lnTo>
                    <a:cubicBezTo>
                      <a:pt x="86678" y="286702"/>
                      <a:pt x="77153" y="282892"/>
                      <a:pt x="68580" y="278130"/>
                    </a:cubicBezTo>
                    <a:cubicBezTo>
                      <a:pt x="60960" y="274320"/>
                      <a:pt x="52388" y="270510"/>
                      <a:pt x="44768" y="266700"/>
                    </a:cubicBezTo>
                    <a:cubicBezTo>
                      <a:pt x="41910" y="268605"/>
                      <a:pt x="38100" y="270510"/>
                      <a:pt x="35243" y="273367"/>
                    </a:cubicBezTo>
                    <a:lnTo>
                      <a:pt x="32385" y="275272"/>
                    </a:lnTo>
                    <a:lnTo>
                      <a:pt x="29528" y="274320"/>
                    </a:lnTo>
                    <a:cubicBezTo>
                      <a:pt x="25718" y="272415"/>
                      <a:pt x="21908" y="270510"/>
                      <a:pt x="19050" y="268605"/>
                    </a:cubicBezTo>
                    <a:cubicBezTo>
                      <a:pt x="15240" y="266700"/>
                      <a:pt x="11430" y="264795"/>
                      <a:pt x="8573" y="262890"/>
                    </a:cubicBezTo>
                    <a:lnTo>
                      <a:pt x="0" y="259080"/>
                    </a:lnTo>
                    <a:lnTo>
                      <a:pt x="7620" y="254317"/>
                    </a:lnTo>
                    <a:cubicBezTo>
                      <a:pt x="20955" y="245745"/>
                      <a:pt x="34290" y="237172"/>
                      <a:pt x="47625" y="228600"/>
                    </a:cubicBezTo>
                    <a:lnTo>
                      <a:pt x="50483" y="226695"/>
                    </a:lnTo>
                    <a:lnTo>
                      <a:pt x="53340" y="227647"/>
                    </a:lnTo>
                    <a:cubicBezTo>
                      <a:pt x="54293" y="227647"/>
                      <a:pt x="55245" y="228600"/>
                      <a:pt x="56198" y="229552"/>
                    </a:cubicBezTo>
                    <a:cubicBezTo>
                      <a:pt x="56198" y="228600"/>
                      <a:pt x="56198" y="227647"/>
                      <a:pt x="57150" y="225742"/>
                    </a:cubicBezTo>
                    <a:cubicBezTo>
                      <a:pt x="59055" y="220980"/>
                      <a:pt x="62865" y="217170"/>
                      <a:pt x="66675" y="215265"/>
                    </a:cubicBezTo>
                    <a:cubicBezTo>
                      <a:pt x="76200" y="209550"/>
                      <a:pt x="86678" y="207645"/>
                      <a:pt x="98108" y="208597"/>
                    </a:cubicBezTo>
                    <a:cubicBezTo>
                      <a:pt x="100013" y="208597"/>
                      <a:pt x="101918" y="208597"/>
                      <a:pt x="103823" y="209550"/>
                    </a:cubicBezTo>
                    <a:cubicBezTo>
                      <a:pt x="103823" y="209550"/>
                      <a:pt x="103823" y="208597"/>
                      <a:pt x="103823" y="208597"/>
                    </a:cubicBezTo>
                    <a:cubicBezTo>
                      <a:pt x="101918" y="204788"/>
                      <a:pt x="101918" y="200977"/>
                      <a:pt x="102870" y="197167"/>
                    </a:cubicBezTo>
                    <a:cubicBezTo>
                      <a:pt x="104775" y="192405"/>
                      <a:pt x="108585" y="188595"/>
                      <a:pt x="112395" y="186690"/>
                    </a:cubicBezTo>
                    <a:cubicBezTo>
                      <a:pt x="117158" y="183833"/>
                      <a:pt x="122873" y="181927"/>
                      <a:pt x="129540" y="180975"/>
                    </a:cubicBezTo>
                    <a:lnTo>
                      <a:pt x="126683" y="180022"/>
                    </a:lnTo>
                    <a:lnTo>
                      <a:pt x="134303" y="175260"/>
                    </a:lnTo>
                    <a:cubicBezTo>
                      <a:pt x="147638" y="166688"/>
                      <a:pt x="160020" y="159067"/>
                      <a:pt x="173355" y="150495"/>
                    </a:cubicBezTo>
                    <a:cubicBezTo>
                      <a:pt x="178118" y="146685"/>
                      <a:pt x="183833" y="143827"/>
                      <a:pt x="188595" y="140970"/>
                    </a:cubicBezTo>
                    <a:lnTo>
                      <a:pt x="190500" y="140017"/>
                    </a:lnTo>
                    <a:lnTo>
                      <a:pt x="190500" y="140017"/>
                    </a:lnTo>
                    <a:lnTo>
                      <a:pt x="198120" y="135255"/>
                    </a:lnTo>
                    <a:cubicBezTo>
                      <a:pt x="202883" y="132397"/>
                      <a:pt x="208598" y="128588"/>
                      <a:pt x="213360" y="125730"/>
                    </a:cubicBezTo>
                    <a:lnTo>
                      <a:pt x="216218" y="123825"/>
                    </a:lnTo>
                    <a:cubicBezTo>
                      <a:pt x="221933" y="120015"/>
                      <a:pt x="227648" y="117158"/>
                      <a:pt x="232410" y="113347"/>
                    </a:cubicBezTo>
                    <a:cubicBezTo>
                      <a:pt x="236220" y="110490"/>
                      <a:pt x="240983" y="107633"/>
                      <a:pt x="245745" y="106680"/>
                    </a:cubicBezTo>
                    <a:cubicBezTo>
                      <a:pt x="251460" y="104775"/>
                      <a:pt x="258128" y="104775"/>
                      <a:pt x="263843" y="105727"/>
                    </a:cubicBezTo>
                    <a:cubicBezTo>
                      <a:pt x="264795" y="105727"/>
                      <a:pt x="265748" y="105727"/>
                      <a:pt x="266700" y="105727"/>
                    </a:cubicBezTo>
                    <a:cubicBezTo>
                      <a:pt x="265748" y="104775"/>
                      <a:pt x="263843" y="103822"/>
                      <a:pt x="262890" y="101917"/>
                    </a:cubicBezTo>
                    <a:lnTo>
                      <a:pt x="257175" y="97155"/>
                    </a:lnTo>
                    <a:lnTo>
                      <a:pt x="262890" y="93345"/>
                    </a:lnTo>
                    <a:cubicBezTo>
                      <a:pt x="267653" y="90488"/>
                      <a:pt x="272415" y="87630"/>
                      <a:pt x="276225" y="84772"/>
                    </a:cubicBezTo>
                    <a:lnTo>
                      <a:pt x="278130" y="83820"/>
                    </a:lnTo>
                    <a:lnTo>
                      <a:pt x="280035" y="84772"/>
                    </a:lnTo>
                    <a:cubicBezTo>
                      <a:pt x="288608" y="86677"/>
                      <a:pt x="298133" y="89535"/>
                      <a:pt x="306705" y="91440"/>
                    </a:cubicBezTo>
                    <a:cubicBezTo>
                      <a:pt x="304800" y="90488"/>
                      <a:pt x="303848" y="88583"/>
                      <a:pt x="301943" y="86677"/>
                    </a:cubicBezTo>
                    <a:cubicBezTo>
                      <a:pt x="299085" y="82867"/>
                      <a:pt x="297180" y="78105"/>
                      <a:pt x="299085" y="73342"/>
                    </a:cubicBezTo>
                    <a:cubicBezTo>
                      <a:pt x="300990" y="68580"/>
                      <a:pt x="303848" y="65722"/>
                      <a:pt x="308610" y="62865"/>
                    </a:cubicBezTo>
                    <a:cubicBezTo>
                      <a:pt x="312420" y="60008"/>
                      <a:pt x="317183" y="58102"/>
                      <a:pt x="320993" y="57150"/>
                    </a:cubicBezTo>
                    <a:lnTo>
                      <a:pt x="320040" y="56197"/>
                    </a:lnTo>
                    <a:lnTo>
                      <a:pt x="327660" y="51435"/>
                    </a:lnTo>
                    <a:cubicBezTo>
                      <a:pt x="340995" y="42863"/>
                      <a:pt x="353378" y="35242"/>
                      <a:pt x="366713" y="26670"/>
                    </a:cubicBezTo>
                    <a:cubicBezTo>
                      <a:pt x="379095" y="18097"/>
                      <a:pt x="392430" y="10477"/>
                      <a:pt x="404813" y="1905"/>
                    </a:cubicBezTo>
                    <a:lnTo>
                      <a:pt x="407670" y="0"/>
                    </a:lnTo>
                    <a:lnTo>
                      <a:pt x="410528" y="952"/>
                    </a:lnTo>
                    <a:cubicBezTo>
                      <a:pt x="414338" y="2858"/>
                      <a:pt x="418148" y="4763"/>
                      <a:pt x="421005" y="6667"/>
                    </a:cubicBezTo>
                    <a:cubicBezTo>
                      <a:pt x="424815" y="8572"/>
                      <a:pt x="428625" y="10477"/>
                      <a:pt x="431483" y="12383"/>
                    </a:cubicBezTo>
                    <a:lnTo>
                      <a:pt x="440055" y="16192"/>
                    </a:lnTo>
                    <a:lnTo>
                      <a:pt x="438150" y="17145"/>
                    </a:lnTo>
                    <a:cubicBezTo>
                      <a:pt x="440055" y="18097"/>
                      <a:pt x="441960" y="19050"/>
                      <a:pt x="443865" y="20002"/>
                    </a:cubicBezTo>
                    <a:cubicBezTo>
                      <a:pt x="447675" y="21908"/>
                      <a:pt x="451485" y="23813"/>
                      <a:pt x="454342" y="25717"/>
                    </a:cubicBezTo>
                    <a:lnTo>
                      <a:pt x="458153" y="27622"/>
                    </a:lnTo>
                    <a:cubicBezTo>
                      <a:pt x="458153" y="27622"/>
                      <a:pt x="458153" y="27622"/>
                      <a:pt x="458153" y="27622"/>
                    </a:cubicBezTo>
                    <a:lnTo>
                      <a:pt x="461010" y="25717"/>
                    </a:lnTo>
                    <a:lnTo>
                      <a:pt x="463867" y="26670"/>
                    </a:lnTo>
                    <a:cubicBezTo>
                      <a:pt x="467678" y="28575"/>
                      <a:pt x="471488" y="30480"/>
                      <a:pt x="474345" y="32385"/>
                    </a:cubicBezTo>
                    <a:cubicBezTo>
                      <a:pt x="478155" y="34290"/>
                      <a:pt x="481965" y="36195"/>
                      <a:pt x="484823" y="38100"/>
                    </a:cubicBezTo>
                    <a:lnTo>
                      <a:pt x="493395" y="41910"/>
                    </a:lnTo>
                    <a:lnTo>
                      <a:pt x="485775" y="46672"/>
                    </a:lnTo>
                    <a:cubicBezTo>
                      <a:pt x="472440" y="55245"/>
                      <a:pt x="460058" y="63817"/>
                      <a:pt x="446723" y="71438"/>
                    </a:cubicBezTo>
                    <a:lnTo>
                      <a:pt x="443865" y="73342"/>
                    </a:lnTo>
                    <a:lnTo>
                      <a:pt x="441008" y="72390"/>
                    </a:lnTo>
                    <a:cubicBezTo>
                      <a:pt x="432435" y="67627"/>
                      <a:pt x="422910" y="63817"/>
                      <a:pt x="414338" y="59055"/>
                    </a:cubicBezTo>
                    <a:cubicBezTo>
                      <a:pt x="406717" y="55245"/>
                      <a:pt x="398145" y="51435"/>
                      <a:pt x="390525" y="47625"/>
                    </a:cubicBezTo>
                    <a:cubicBezTo>
                      <a:pt x="390525" y="47625"/>
                      <a:pt x="390525" y="47625"/>
                      <a:pt x="389573" y="47625"/>
                    </a:cubicBezTo>
                    <a:cubicBezTo>
                      <a:pt x="395288" y="50483"/>
                      <a:pt x="401955" y="53340"/>
                      <a:pt x="407670" y="56197"/>
                    </a:cubicBezTo>
                    <a:cubicBezTo>
                      <a:pt x="416242" y="60960"/>
                      <a:pt x="425767" y="64770"/>
                      <a:pt x="434340" y="69533"/>
                    </a:cubicBezTo>
                    <a:lnTo>
                      <a:pt x="442913" y="73342"/>
                    </a:lnTo>
                    <a:lnTo>
                      <a:pt x="435292" y="78105"/>
                    </a:lnTo>
                    <a:cubicBezTo>
                      <a:pt x="430530" y="80963"/>
                      <a:pt x="424815" y="84772"/>
                      <a:pt x="420053" y="87630"/>
                    </a:cubicBezTo>
                    <a:lnTo>
                      <a:pt x="417195" y="89535"/>
                    </a:lnTo>
                    <a:lnTo>
                      <a:pt x="414338" y="88583"/>
                    </a:lnTo>
                    <a:cubicBezTo>
                      <a:pt x="406717" y="84772"/>
                      <a:pt x="399098" y="80963"/>
                      <a:pt x="391478" y="77152"/>
                    </a:cubicBezTo>
                    <a:cubicBezTo>
                      <a:pt x="393383" y="79058"/>
                      <a:pt x="395288" y="80963"/>
                      <a:pt x="397192" y="82867"/>
                    </a:cubicBezTo>
                    <a:cubicBezTo>
                      <a:pt x="400050" y="86677"/>
                      <a:pt x="401955" y="92392"/>
                      <a:pt x="400050" y="97155"/>
                    </a:cubicBezTo>
                    <a:cubicBezTo>
                      <a:pt x="398145" y="101917"/>
                      <a:pt x="394335" y="104775"/>
                      <a:pt x="390525" y="107633"/>
                    </a:cubicBezTo>
                    <a:cubicBezTo>
                      <a:pt x="387668" y="109538"/>
                      <a:pt x="384810" y="110490"/>
                      <a:pt x="381953" y="111442"/>
                    </a:cubicBezTo>
                    <a:lnTo>
                      <a:pt x="375285" y="116205"/>
                    </a:lnTo>
                    <a:cubicBezTo>
                      <a:pt x="369570" y="120015"/>
                      <a:pt x="363855" y="123825"/>
                      <a:pt x="358140" y="126683"/>
                    </a:cubicBezTo>
                    <a:lnTo>
                      <a:pt x="356235" y="127635"/>
                    </a:lnTo>
                    <a:lnTo>
                      <a:pt x="354330" y="126683"/>
                    </a:lnTo>
                    <a:cubicBezTo>
                      <a:pt x="348615" y="125730"/>
                      <a:pt x="343853" y="123825"/>
                      <a:pt x="338138" y="122872"/>
                    </a:cubicBezTo>
                    <a:cubicBezTo>
                      <a:pt x="337185" y="123825"/>
                      <a:pt x="335280" y="124777"/>
                      <a:pt x="334328" y="125730"/>
                    </a:cubicBezTo>
                    <a:cubicBezTo>
                      <a:pt x="336233" y="127635"/>
                      <a:pt x="338138" y="128588"/>
                      <a:pt x="340043" y="130492"/>
                    </a:cubicBezTo>
                    <a:lnTo>
                      <a:pt x="345758" y="135255"/>
                    </a:lnTo>
                    <a:lnTo>
                      <a:pt x="340043" y="139065"/>
                    </a:lnTo>
                    <a:cubicBezTo>
                      <a:pt x="334328" y="142875"/>
                      <a:pt x="328613" y="145733"/>
                      <a:pt x="323850" y="149542"/>
                    </a:cubicBezTo>
                    <a:lnTo>
                      <a:pt x="320993" y="151447"/>
                    </a:lnTo>
                    <a:lnTo>
                      <a:pt x="318135" y="148590"/>
                    </a:lnTo>
                    <a:cubicBezTo>
                      <a:pt x="311468" y="145733"/>
                      <a:pt x="305753" y="140970"/>
                      <a:pt x="300038" y="135255"/>
                    </a:cubicBezTo>
                    <a:lnTo>
                      <a:pt x="300038" y="135255"/>
                    </a:lnTo>
                    <a:close/>
                    <a:moveTo>
                      <a:pt x="377190" y="70485"/>
                    </a:moveTo>
                    <a:cubicBezTo>
                      <a:pt x="372428" y="68580"/>
                      <a:pt x="368618" y="66675"/>
                      <a:pt x="363855" y="63817"/>
                    </a:cubicBezTo>
                    <a:cubicBezTo>
                      <a:pt x="363855" y="63817"/>
                      <a:pt x="363855" y="63817"/>
                      <a:pt x="363855" y="63817"/>
                    </a:cubicBezTo>
                    <a:lnTo>
                      <a:pt x="371475" y="66675"/>
                    </a:lnTo>
                    <a:lnTo>
                      <a:pt x="369570" y="67627"/>
                    </a:lnTo>
                    <a:cubicBezTo>
                      <a:pt x="372428" y="69533"/>
                      <a:pt x="375285" y="70485"/>
                      <a:pt x="377190" y="70485"/>
                    </a:cubicBezTo>
                    <a:lnTo>
                      <a:pt x="377190" y="70485"/>
                    </a:lnTo>
                    <a:close/>
                    <a:moveTo>
                      <a:pt x="120015" y="245745"/>
                    </a:moveTo>
                    <a:cubicBezTo>
                      <a:pt x="118110" y="243840"/>
                      <a:pt x="114300" y="241935"/>
                      <a:pt x="112395" y="240983"/>
                    </a:cubicBezTo>
                    <a:cubicBezTo>
                      <a:pt x="108585" y="239077"/>
                      <a:pt x="103823" y="237172"/>
                      <a:pt x="99060" y="236220"/>
                    </a:cubicBezTo>
                    <a:cubicBezTo>
                      <a:pt x="97155" y="236220"/>
                      <a:pt x="95250" y="236220"/>
                      <a:pt x="93345" y="237172"/>
                    </a:cubicBezTo>
                    <a:cubicBezTo>
                      <a:pt x="95250" y="239077"/>
                      <a:pt x="99060" y="240983"/>
                      <a:pt x="100965" y="241935"/>
                    </a:cubicBezTo>
                    <a:cubicBezTo>
                      <a:pt x="104775" y="243840"/>
                      <a:pt x="109538" y="245745"/>
                      <a:pt x="114300" y="246697"/>
                    </a:cubicBezTo>
                    <a:cubicBezTo>
                      <a:pt x="116205" y="246697"/>
                      <a:pt x="118110" y="246697"/>
                      <a:pt x="120015" y="245745"/>
                    </a:cubicBezTo>
                    <a:lnTo>
                      <a:pt x="120015" y="245745"/>
                    </a:lnTo>
                    <a:close/>
                    <a:moveTo>
                      <a:pt x="165735" y="216217"/>
                    </a:moveTo>
                    <a:cubicBezTo>
                      <a:pt x="163830" y="214313"/>
                      <a:pt x="160020" y="212408"/>
                      <a:pt x="158115" y="211455"/>
                    </a:cubicBezTo>
                    <a:cubicBezTo>
                      <a:pt x="154305" y="209550"/>
                      <a:pt x="149543" y="207645"/>
                      <a:pt x="144780" y="206692"/>
                    </a:cubicBezTo>
                    <a:cubicBezTo>
                      <a:pt x="142875" y="206692"/>
                      <a:pt x="140970" y="206692"/>
                      <a:pt x="139065" y="207645"/>
                    </a:cubicBezTo>
                    <a:cubicBezTo>
                      <a:pt x="140970" y="209550"/>
                      <a:pt x="144780" y="211455"/>
                      <a:pt x="146685" y="212408"/>
                    </a:cubicBezTo>
                    <a:cubicBezTo>
                      <a:pt x="150495" y="214313"/>
                      <a:pt x="155258" y="216217"/>
                      <a:pt x="160020" y="216217"/>
                    </a:cubicBezTo>
                    <a:cubicBezTo>
                      <a:pt x="161925" y="217170"/>
                      <a:pt x="163830" y="217170"/>
                      <a:pt x="165735" y="216217"/>
                    </a:cubicBezTo>
                    <a:close/>
                  </a:path>
                </a:pathLst>
              </a:custGeom>
              <a:solidFill>
                <a:srgbClr val="185F9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84" name="Freeform: Shape 483">
                <a:extLst>
                  <a:ext uri="{FF2B5EF4-FFF2-40B4-BE49-F238E27FC236}">
                    <a16:creationId xmlns:a16="http://schemas.microsoft.com/office/drawing/2014/main" id="{D0B78C2B-621F-4AD5-80B8-32A275C7B768}"/>
                  </a:ext>
                </a:extLst>
              </p:cNvPr>
              <p:cNvSpPr/>
              <p:nvPr/>
            </p:nvSpPr>
            <p:spPr>
              <a:xfrm>
                <a:off x="8901185" y="2627248"/>
                <a:ext cx="470534" cy="284797"/>
              </a:xfrm>
              <a:custGeom>
                <a:avLst/>
                <a:gdLst>
                  <a:gd name="connsiteX0" fmla="*/ 358140 w 470534"/>
                  <a:gd name="connsiteY0" fmla="*/ 24765 h 284797"/>
                  <a:gd name="connsiteX1" fmla="*/ 396240 w 470534"/>
                  <a:gd name="connsiteY1" fmla="*/ 0 h 284797"/>
                  <a:gd name="connsiteX2" fmla="*/ 406717 w 470534"/>
                  <a:gd name="connsiteY2" fmla="*/ 5715 h 284797"/>
                  <a:gd name="connsiteX3" fmla="*/ 417195 w 470534"/>
                  <a:gd name="connsiteY3" fmla="*/ 11430 h 284797"/>
                  <a:gd name="connsiteX4" fmla="*/ 394335 w 470534"/>
                  <a:gd name="connsiteY4" fmla="*/ 25717 h 284797"/>
                  <a:gd name="connsiteX5" fmla="*/ 398145 w 470534"/>
                  <a:gd name="connsiteY5" fmla="*/ 27622 h 284797"/>
                  <a:gd name="connsiteX6" fmla="*/ 419100 w 470534"/>
                  <a:gd name="connsiteY6" fmla="*/ 14288 h 284797"/>
                  <a:gd name="connsiteX7" fmla="*/ 429577 w 470534"/>
                  <a:gd name="connsiteY7" fmla="*/ 20003 h 284797"/>
                  <a:gd name="connsiteX8" fmla="*/ 440055 w 470534"/>
                  <a:gd name="connsiteY8" fmla="*/ 25717 h 284797"/>
                  <a:gd name="connsiteX9" fmla="*/ 419100 w 470534"/>
                  <a:gd name="connsiteY9" fmla="*/ 39053 h 284797"/>
                  <a:gd name="connsiteX10" fmla="*/ 425767 w 470534"/>
                  <a:gd name="connsiteY10" fmla="*/ 41910 h 284797"/>
                  <a:gd name="connsiteX11" fmla="*/ 449580 w 470534"/>
                  <a:gd name="connsiteY11" fmla="*/ 26670 h 284797"/>
                  <a:gd name="connsiteX12" fmla="*/ 460058 w 470534"/>
                  <a:gd name="connsiteY12" fmla="*/ 32385 h 284797"/>
                  <a:gd name="connsiteX13" fmla="*/ 470535 w 470534"/>
                  <a:gd name="connsiteY13" fmla="*/ 38100 h 284797"/>
                  <a:gd name="connsiteX14" fmla="*/ 431483 w 470534"/>
                  <a:gd name="connsiteY14" fmla="*/ 62865 h 284797"/>
                  <a:gd name="connsiteX15" fmla="*/ 404813 w 470534"/>
                  <a:gd name="connsiteY15" fmla="*/ 49530 h 284797"/>
                  <a:gd name="connsiteX16" fmla="*/ 378142 w 470534"/>
                  <a:gd name="connsiteY16" fmla="*/ 36195 h 284797"/>
                  <a:gd name="connsiteX17" fmla="*/ 367665 w 470534"/>
                  <a:gd name="connsiteY17" fmla="*/ 42863 h 284797"/>
                  <a:gd name="connsiteX18" fmla="*/ 394335 w 470534"/>
                  <a:gd name="connsiteY18" fmla="*/ 56197 h 284797"/>
                  <a:gd name="connsiteX19" fmla="*/ 421005 w 470534"/>
                  <a:gd name="connsiteY19" fmla="*/ 69533 h 284797"/>
                  <a:gd name="connsiteX20" fmla="*/ 405765 w 470534"/>
                  <a:gd name="connsiteY20" fmla="*/ 79058 h 284797"/>
                  <a:gd name="connsiteX21" fmla="*/ 379095 w 470534"/>
                  <a:gd name="connsiteY21" fmla="*/ 65722 h 284797"/>
                  <a:gd name="connsiteX22" fmla="*/ 352425 w 470534"/>
                  <a:gd name="connsiteY22" fmla="*/ 52388 h 284797"/>
                  <a:gd name="connsiteX23" fmla="*/ 340995 w 470534"/>
                  <a:gd name="connsiteY23" fmla="*/ 59055 h 284797"/>
                  <a:gd name="connsiteX24" fmla="*/ 342900 w 470534"/>
                  <a:gd name="connsiteY24" fmla="*/ 60008 h 284797"/>
                  <a:gd name="connsiteX25" fmla="*/ 348615 w 470534"/>
                  <a:gd name="connsiteY25" fmla="*/ 62865 h 284797"/>
                  <a:gd name="connsiteX26" fmla="*/ 341947 w 470534"/>
                  <a:gd name="connsiteY26" fmla="*/ 67628 h 284797"/>
                  <a:gd name="connsiteX27" fmla="*/ 356235 w 470534"/>
                  <a:gd name="connsiteY27" fmla="*/ 67628 h 284797"/>
                  <a:gd name="connsiteX28" fmla="*/ 371475 w 470534"/>
                  <a:gd name="connsiteY28" fmla="*/ 72390 h 284797"/>
                  <a:gd name="connsiteX29" fmla="*/ 381953 w 470534"/>
                  <a:gd name="connsiteY29" fmla="*/ 80010 h 284797"/>
                  <a:gd name="connsiteX30" fmla="*/ 383858 w 470534"/>
                  <a:gd name="connsiteY30" fmla="*/ 89535 h 284797"/>
                  <a:gd name="connsiteX31" fmla="*/ 376238 w 470534"/>
                  <a:gd name="connsiteY31" fmla="*/ 97155 h 284797"/>
                  <a:gd name="connsiteX32" fmla="*/ 354330 w 470534"/>
                  <a:gd name="connsiteY32" fmla="*/ 102870 h 284797"/>
                  <a:gd name="connsiteX33" fmla="*/ 347663 w 470534"/>
                  <a:gd name="connsiteY33" fmla="*/ 102870 h 284797"/>
                  <a:gd name="connsiteX34" fmla="*/ 360045 w 470534"/>
                  <a:gd name="connsiteY34" fmla="*/ 105728 h 284797"/>
                  <a:gd name="connsiteX35" fmla="*/ 342900 w 470534"/>
                  <a:gd name="connsiteY35" fmla="*/ 116205 h 284797"/>
                  <a:gd name="connsiteX36" fmla="*/ 324803 w 470534"/>
                  <a:gd name="connsiteY36" fmla="*/ 111442 h 284797"/>
                  <a:gd name="connsiteX37" fmla="*/ 312420 w 470534"/>
                  <a:gd name="connsiteY37" fmla="*/ 119063 h 284797"/>
                  <a:gd name="connsiteX38" fmla="*/ 323850 w 470534"/>
                  <a:gd name="connsiteY38" fmla="*/ 128588 h 284797"/>
                  <a:gd name="connsiteX39" fmla="*/ 307657 w 470534"/>
                  <a:gd name="connsiteY39" fmla="*/ 139065 h 284797"/>
                  <a:gd name="connsiteX40" fmla="*/ 279082 w 470534"/>
                  <a:gd name="connsiteY40" fmla="*/ 114300 h 284797"/>
                  <a:gd name="connsiteX41" fmla="*/ 250507 w 470534"/>
                  <a:gd name="connsiteY41" fmla="*/ 89535 h 284797"/>
                  <a:gd name="connsiteX42" fmla="*/ 263842 w 470534"/>
                  <a:gd name="connsiteY42" fmla="*/ 80963 h 284797"/>
                  <a:gd name="connsiteX43" fmla="*/ 296228 w 470534"/>
                  <a:gd name="connsiteY43" fmla="*/ 89535 h 284797"/>
                  <a:gd name="connsiteX44" fmla="*/ 328613 w 470534"/>
                  <a:gd name="connsiteY44" fmla="*/ 98108 h 284797"/>
                  <a:gd name="connsiteX45" fmla="*/ 326707 w 470534"/>
                  <a:gd name="connsiteY45" fmla="*/ 97155 h 284797"/>
                  <a:gd name="connsiteX46" fmla="*/ 320992 w 470534"/>
                  <a:gd name="connsiteY46" fmla="*/ 95250 h 284797"/>
                  <a:gd name="connsiteX47" fmla="*/ 329565 w 470534"/>
                  <a:gd name="connsiteY47" fmla="*/ 87630 h 284797"/>
                  <a:gd name="connsiteX48" fmla="*/ 322897 w 470534"/>
                  <a:gd name="connsiteY48" fmla="*/ 87630 h 284797"/>
                  <a:gd name="connsiteX49" fmla="*/ 300990 w 470534"/>
                  <a:gd name="connsiteY49" fmla="*/ 82867 h 284797"/>
                  <a:gd name="connsiteX50" fmla="*/ 291465 w 470534"/>
                  <a:gd name="connsiteY50" fmla="*/ 75247 h 284797"/>
                  <a:gd name="connsiteX51" fmla="*/ 289560 w 470534"/>
                  <a:gd name="connsiteY51" fmla="*/ 66675 h 284797"/>
                  <a:gd name="connsiteX52" fmla="*/ 296228 w 470534"/>
                  <a:gd name="connsiteY52" fmla="*/ 59055 h 284797"/>
                  <a:gd name="connsiteX53" fmla="*/ 317182 w 470534"/>
                  <a:gd name="connsiteY53" fmla="*/ 53340 h 284797"/>
                  <a:gd name="connsiteX54" fmla="*/ 328613 w 470534"/>
                  <a:gd name="connsiteY54" fmla="*/ 54292 h 284797"/>
                  <a:gd name="connsiteX55" fmla="*/ 315278 w 470534"/>
                  <a:gd name="connsiteY55" fmla="*/ 47625 h 284797"/>
                  <a:gd name="connsiteX56" fmla="*/ 358140 w 470534"/>
                  <a:gd name="connsiteY56" fmla="*/ 24765 h 284797"/>
                  <a:gd name="connsiteX57" fmla="*/ 358140 w 470534"/>
                  <a:gd name="connsiteY57" fmla="*/ 24765 h 284797"/>
                  <a:gd name="connsiteX58" fmla="*/ 320040 w 470534"/>
                  <a:gd name="connsiteY58" fmla="*/ 73342 h 284797"/>
                  <a:gd name="connsiteX59" fmla="*/ 329565 w 470534"/>
                  <a:gd name="connsiteY59" fmla="*/ 70485 h 284797"/>
                  <a:gd name="connsiteX60" fmla="*/ 331470 w 470534"/>
                  <a:gd name="connsiteY60" fmla="*/ 69533 h 284797"/>
                  <a:gd name="connsiteX61" fmla="*/ 326707 w 470534"/>
                  <a:gd name="connsiteY61" fmla="*/ 68580 h 284797"/>
                  <a:gd name="connsiteX62" fmla="*/ 322897 w 470534"/>
                  <a:gd name="connsiteY62" fmla="*/ 70485 h 284797"/>
                  <a:gd name="connsiteX63" fmla="*/ 320040 w 470534"/>
                  <a:gd name="connsiteY63" fmla="*/ 73342 h 284797"/>
                  <a:gd name="connsiteX64" fmla="*/ 320040 w 470534"/>
                  <a:gd name="connsiteY64" fmla="*/ 73342 h 284797"/>
                  <a:gd name="connsiteX65" fmla="*/ 341947 w 470534"/>
                  <a:gd name="connsiteY65" fmla="*/ 86678 h 284797"/>
                  <a:gd name="connsiteX66" fmla="*/ 342900 w 470534"/>
                  <a:gd name="connsiteY66" fmla="*/ 86678 h 284797"/>
                  <a:gd name="connsiteX67" fmla="*/ 351472 w 470534"/>
                  <a:gd name="connsiteY67" fmla="*/ 88583 h 284797"/>
                  <a:gd name="connsiteX68" fmla="*/ 357188 w 470534"/>
                  <a:gd name="connsiteY68" fmla="*/ 86678 h 284797"/>
                  <a:gd name="connsiteX69" fmla="*/ 360045 w 470534"/>
                  <a:gd name="connsiteY69" fmla="*/ 83820 h 284797"/>
                  <a:gd name="connsiteX70" fmla="*/ 359092 w 470534"/>
                  <a:gd name="connsiteY70" fmla="*/ 81915 h 284797"/>
                  <a:gd name="connsiteX71" fmla="*/ 359092 w 470534"/>
                  <a:gd name="connsiteY71" fmla="*/ 81915 h 284797"/>
                  <a:gd name="connsiteX72" fmla="*/ 356235 w 470534"/>
                  <a:gd name="connsiteY72" fmla="*/ 81915 h 284797"/>
                  <a:gd name="connsiteX73" fmla="*/ 346710 w 470534"/>
                  <a:gd name="connsiteY73" fmla="*/ 84772 h 284797"/>
                  <a:gd name="connsiteX74" fmla="*/ 341947 w 470534"/>
                  <a:gd name="connsiteY74" fmla="*/ 86678 h 284797"/>
                  <a:gd name="connsiteX75" fmla="*/ 341947 w 470534"/>
                  <a:gd name="connsiteY75" fmla="*/ 86678 h 284797"/>
                  <a:gd name="connsiteX76" fmla="*/ 163830 w 470534"/>
                  <a:gd name="connsiteY76" fmla="*/ 149542 h 284797"/>
                  <a:gd name="connsiteX77" fmla="*/ 124777 w 470534"/>
                  <a:gd name="connsiteY77" fmla="*/ 174308 h 284797"/>
                  <a:gd name="connsiteX78" fmla="*/ 140970 w 470534"/>
                  <a:gd name="connsiteY78" fmla="*/ 181928 h 284797"/>
                  <a:gd name="connsiteX79" fmla="*/ 131445 w 470534"/>
                  <a:gd name="connsiteY79" fmla="*/ 180975 h 284797"/>
                  <a:gd name="connsiteX80" fmla="*/ 103822 w 470534"/>
                  <a:gd name="connsiteY80" fmla="*/ 186690 h 284797"/>
                  <a:gd name="connsiteX81" fmla="*/ 96202 w 470534"/>
                  <a:gd name="connsiteY81" fmla="*/ 195263 h 284797"/>
                  <a:gd name="connsiteX82" fmla="*/ 97155 w 470534"/>
                  <a:gd name="connsiteY82" fmla="*/ 202883 h 284797"/>
                  <a:gd name="connsiteX83" fmla="*/ 102870 w 470534"/>
                  <a:gd name="connsiteY83" fmla="*/ 210503 h 284797"/>
                  <a:gd name="connsiteX84" fmla="*/ 106680 w 470534"/>
                  <a:gd name="connsiteY84" fmla="*/ 213360 h 284797"/>
                  <a:gd name="connsiteX85" fmla="*/ 85725 w 470534"/>
                  <a:gd name="connsiteY85" fmla="*/ 209550 h 284797"/>
                  <a:gd name="connsiteX86" fmla="*/ 58102 w 470534"/>
                  <a:gd name="connsiteY86" fmla="*/ 215265 h 284797"/>
                  <a:gd name="connsiteX87" fmla="*/ 50482 w 470534"/>
                  <a:gd name="connsiteY87" fmla="*/ 223838 h 284797"/>
                  <a:gd name="connsiteX88" fmla="*/ 51435 w 470534"/>
                  <a:gd name="connsiteY88" fmla="*/ 231458 h 284797"/>
                  <a:gd name="connsiteX89" fmla="*/ 53340 w 470534"/>
                  <a:gd name="connsiteY89" fmla="*/ 235267 h 284797"/>
                  <a:gd name="connsiteX90" fmla="*/ 40005 w 470534"/>
                  <a:gd name="connsiteY90" fmla="*/ 228600 h 284797"/>
                  <a:gd name="connsiteX91" fmla="*/ 0 w 470534"/>
                  <a:gd name="connsiteY91" fmla="*/ 254317 h 284797"/>
                  <a:gd name="connsiteX92" fmla="*/ 10477 w 470534"/>
                  <a:gd name="connsiteY92" fmla="*/ 260033 h 284797"/>
                  <a:gd name="connsiteX93" fmla="*/ 20955 w 470534"/>
                  <a:gd name="connsiteY93" fmla="*/ 265747 h 284797"/>
                  <a:gd name="connsiteX94" fmla="*/ 33338 w 470534"/>
                  <a:gd name="connsiteY94" fmla="*/ 258128 h 284797"/>
                  <a:gd name="connsiteX95" fmla="*/ 60007 w 470534"/>
                  <a:gd name="connsiteY95" fmla="*/ 271463 h 284797"/>
                  <a:gd name="connsiteX96" fmla="*/ 86677 w 470534"/>
                  <a:gd name="connsiteY96" fmla="*/ 284797 h 284797"/>
                  <a:gd name="connsiteX97" fmla="*/ 101917 w 470534"/>
                  <a:gd name="connsiteY97" fmla="*/ 275272 h 284797"/>
                  <a:gd name="connsiteX98" fmla="*/ 75247 w 470534"/>
                  <a:gd name="connsiteY98" fmla="*/ 261938 h 284797"/>
                  <a:gd name="connsiteX99" fmla="*/ 48577 w 470534"/>
                  <a:gd name="connsiteY99" fmla="*/ 248603 h 284797"/>
                  <a:gd name="connsiteX100" fmla="*/ 58102 w 470534"/>
                  <a:gd name="connsiteY100" fmla="*/ 241935 h 284797"/>
                  <a:gd name="connsiteX101" fmla="*/ 73342 w 470534"/>
                  <a:gd name="connsiteY101" fmla="*/ 250508 h 284797"/>
                  <a:gd name="connsiteX102" fmla="*/ 89535 w 470534"/>
                  <a:gd name="connsiteY102" fmla="*/ 257175 h 284797"/>
                  <a:gd name="connsiteX103" fmla="*/ 107632 w 470534"/>
                  <a:gd name="connsiteY103" fmla="*/ 260033 h 284797"/>
                  <a:gd name="connsiteX104" fmla="*/ 135255 w 470534"/>
                  <a:gd name="connsiteY104" fmla="*/ 254317 h 284797"/>
                  <a:gd name="connsiteX105" fmla="*/ 141922 w 470534"/>
                  <a:gd name="connsiteY105" fmla="*/ 238125 h 284797"/>
                  <a:gd name="connsiteX106" fmla="*/ 132397 w 470534"/>
                  <a:gd name="connsiteY106" fmla="*/ 227647 h 284797"/>
                  <a:gd name="connsiteX107" fmla="*/ 152400 w 470534"/>
                  <a:gd name="connsiteY107" fmla="*/ 231458 h 284797"/>
                  <a:gd name="connsiteX108" fmla="*/ 180022 w 470534"/>
                  <a:gd name="connsiteY108" fmla="*/ 225742 h 284797"/>
                  <a:gd name="connsiteX109" fmla="*/ 186690 w 470534"/>
                  <a:gd name="connsiteY109" fmla="*/ 209550 h 284797"/>
                  <a:gd name="connsiteX110" fmla="*/ 179070 w 470534"/>
                  <a:gd name="connsiteY110" fmla="*/ 200025 h 284797"/>
                  <a:gd name="connsiteX111" fmla="*/ 165735 w 470534"/>
                  <a:gd name="connsiteY111" fmla="*/ 191453 h 284797"/>
                  <a:gd name="connsiteX112" fmla="*/ 147638 w 470534"/>
                  <a:gd name="connsiteY112" fmla="*/ 184785 h 284797"/>
                  <a:gd name="connsiteX113" fmla="*/ 158115 w 470534"/>
                  <a:gd name="connsiteY113" fmla="*/ 178117 h 284797"/>
                  <a:gd name="connsiteX114" fmla="*/ 184785 w 470534"/>
                  <a:gd name="connsiteY114" fmla="*/ 191453 h 284797"/>
                  <a:gd name="connsiteX115" fmla="*/ 211455 w 470534"/>
                  <a:gd name="connsiteY115" fmla="*/ 204788 h 284797"/>
                  <a:gd name="connsiteX116" fmla="*/ 226695 w 470534"/>
                  <a:gd name="connsiteY116" fmla="*/ 194310 h 284797"/>
                  <a:gd name="connsiteX117" fmla="*/ 200025 w 470534"/>
                  <a:gd name="connsiteY117" fmla="*/ 180975 h 284797"/>
                  <a:gd name="connsiteX118" fmla="*/ 173355 w 470534"/>
                  <a:gd name="connsiteY118" fmla="*/ 167640 h 284797"/>
                  <a:gd name="connsiteX119" fmla="*/ 183832 w 470534"/>
                  <a:gd name="connsiteY119" fmla="*/ 160972 h 284797"/>
                  <a:gd name="connsiteX120" fmla="*/ 210502 w 470534"/>
                  <a:gd name="connsiteY120" fmla="*/ 174308 h 284797"/>
                  <a:gd name="connsiteX121" fmla="*/ 237172 w 470534"/>
                  <a:gd name="connsiteY121" fmla="*/ 187642 h 284797"/>
                  <a:gd name="connsiteX122" fmla="*/ 252413 w 470534"/>
                  <a:gd name="connsiteY122" fmla="*/ 178117 h 284797"/>
                  <a:gd name="connsiteX123" fmla="*/ 238125 w 470534"/>
                  <a:gd name="connsiteY123" fmla="*/ 171450 h 284797"/>
                  <a:gd name="connsiteX124" fmla="*/ 223838 w 470534"/>
                  <a:gd name="connsiteY124" fmla="*/ 164783 h 284797"/>
                  <a:gd name="connsiteX125" fmla="*/ 233363 w 470534"/>
                  <a:gd name="connsiteY125" fmla="*/ 159067 h 284797"/>
                  <a:gd name="connsiteX126" fmla="*/ 247650 w 470534"/>
                  <a:gd name="connsiteY126" fmla="*/ 165735 h 284797"/>
                  <a:gd name="connsiteX127" fmla="*/ 261938 w 470534"/>
                  <a:gd name="connsiteY127" fmla="*/ 172403 h 284797"/>
                  <a:gd name="connsiteX128" fmla="*/ 277178 w 470534"/>
                  <a:gd name="connsiteY128" fmla="*/ 162878 h 284797"/>
                  <a:gd name="connsiteX129" fmla="*/ 239077 w 470534"/>
                  <a:gd name="connsiteY129" fmla="*/ 144780 h 284797"/>
                  <a:gd name="connsiteX130" fmla="*/ 200977 w 470534"/>
                  <a:gd name="connsiteY130" fmla="*/ 126683 h 284797"/>
                  <a:gd name="connsiteX131" fmla="*/ 185738 w 470534"/>
                  <a:gd name="connsiteY131" fmla="*/ 136208 h 284797"/>
                  <a:gd name="connsiteX132" fmla="*/ 198120 w 470534"/>
                  <a:gd name="connsiteY132" fmla="*/ 141922 h 284797"/>
                  <a:gd name="connsiteX133" fmla="*/ 210502 w 470534"/>
                  <a:gd name="connsiteY133" fmla="*/ 147638 h 284797"/>
                  <a:gd name="connsiteX134" fmla="*/ 200977 w 470534"/>
                  <a:gd name="connsiteY134" fmla="*/ 153353 h 284797"/>
                  <a:gd name="connsiteX135" fmla="*/ 188595 w 470534"/>
                  <a:gd name="connsiteY135" fmla="*/ 147638 h 284797"/>
                  <a:gd name="connsiteX136" fmla="*/ 176213 w 470534"/>
                  <a:gd name="connsiteY136" fmla="*/ 141922 h 284797"/>
                  <a:gd name="connsiteX137" fmla="*/ 163830 w 470534"/>
                  <a:gd name="connsiteY137" fmla="*/ 149542 h 284797"/>
                  <a:gd name="connsiteX138" fmla="*/ 163830 w 470534"/>
                  <a:gd name="connsiteY138" fmla="*/ 149542 h 284797"/>
                  <a:gd name="connsiteX139" fmla="*/ 272415 w 470534"/>
                  <a:gd name="connsiteY139" fmla="*/ 137160 h 284797"/>
                  <a:gd name="connsiteX140" fmla="*/ 274320 w 470534"/>
                  <a:gd name="connsiteY140" fmla="*/ 136208 h 284797"/>
                  <a:gd name="connsiteX141" fmla="*/ 282892 w 470534"/>
                  <a:gd name="connsiteY141" fmla="*/ 129540 h 284797"/>
                  <a:gd name="connsiteX142" fmla="*/ 284797 w 470534"/>
                  <a:gd name="connsiteY142" fmla="*/ 123825 h 284797"/>
                  <a:gd name="connsiteX143" fmla="*/ 280988 w 470534"/>
                  <a:gd name="connsiteY143" fmla="*/ 117158 h 284797"/>
                  <a:gd name="connsiteX144" fmla="*/ 270510 w 470534"/>
                  <a:gd name="connsiteY144" fmla="*/ 109538 h 284797"/>
                  <a:gd name="connsiteX145" fmla="*/ 251460 w 470534"/>
                  <a:gd name="connsiteY145" fmla="*/ 103822 h 284797"/>
                  <a:gd name="connsiteX146" fmla="*/ 235267 w 470534"/>
                  <a:gd name="connsiteY146" fmla="*/ 104775 h 284797"/>
                  <a:gd name="connsiteX147" fmla="*/ 222885 w 470534"/>
                  <a:gd name="connsiteY147" fmla="*/ 111442 h 284797"/>
                  <a:gd name="connsiteX148" fmla="*/ 205740 w 470534"/>
                  <a:gd name="connsiteY148" fmla="*/ 122872 h 284797"/>
                  <a:gd name="connsiteX149" fmla="*/ 243840 w 470534"/>
                  <a:gd name="connsiteY149" fmla="*/ 140970 h 284797"/>
                  <a:gd name="connsiteX150" fmla="*/ 281940 w 470534"/>
                  <a:gd name="connsiteY150" fmla="*/ 159067 h 284797"/>
                  <a:gd name="connsiteX151" fmla="*/ 297180 w 470534"/>
                  <a:gd name="connsiteY151" fmla="*/ 149542 h 284797"/>
                  <a:gd name="connsiteX152" fmla="*/ 284797 w 470534"/>
                  <a:gd name="connsiteY152" fmla="*/ 143828 h 284797"/>
                  <a:gd name="connsiteX153" fmla="*/ 272415 w 470534"/>
                  <a:gd name="connsiteY153" fmla="*/ 137160 h 284797"/>
                  <a:gd name="connsiteX154" fmla="*/ 272415 w 470534"/>
                  <a:gd name="connsiteY154" fmla="*/ 137160 h 284797"/>
                  <a:gd name="connsiteX155" fmla="*/ 87630 w 470534"/>
                  <a:gd name="connsiteY155" fmla="*/ 240030 h 284797"/>
                  <a:gd name="connsiteX156" fmla="*/ 77152 w 470534"/>
                  <a:gd name="connsiteY156" fmla="*/ 232410 h 284797"/>
                  <a:gd name="connsiteX157" fmla="*/ 79057 w 470534"/>
                  <a:gd name="connsiteY157" fmla="*/ 226695 h 284797"/>
                  <a:gd name="connsiteX158" fmla="*/ 88582 w 470534"/>
                  <a:gd name="connsiteY158" fmla="*/ 224790 h 284797"/>
                  <a:gd name="connsiteX159" fmla="*/ 103822 w 470534"/>
                  <a:gd name="connsiteY159" fmla="*/ 229553 h 284797"/>
                  <a:gd name="connsiteX160" fmla="*/ 114300 w 470534"/>
                  <a:gd name="connsiteY160" fmla="*/ 237172 h 284797"/>
                  <a:gd name="connsiteX161" fmla="*/ 112395 w 470534"/>
                  <a:gd name="connsiteY161" fmla="*/ 242888 h 284797"/>
                  <a:gd name="connsiteX162" fmla="*/ 102870 w 470534"/>
                  <a:gd name="connsiteY162" fmla="*/ 244792 h 284797"/>
                  <a:gd name="connsiteX163" fmla="*/ 87630 w 470534"/>
                  <a:gd name="connsiteY163" fmla="*/ 240030 h 284797"/>
                  <a:gd name="connsiteX164" fmla="*/ 87630 w 470534"/>
                  <a:gd name="connsiteY164" fmla="*/ 240030 h 284797"/>
                  <a:gd name="connsiteX165" fmla="*/ 133350 w 470534"/>
                  <a:gd name="connsiteY165" fmla="*/ 211455 h 284797"/>
                  <a:gd name="connsiteX166" fmla="*/ 122872 w 470534"/>
                  <a:gd name="connsiteY166" fmla="*/ 203835 h 284797"/>
                  <a:gd name="connsiteX167" fmla="*/ 124777 w 470534"/>
                  <a:gd name="connsiteY167" fmla="*/ 198120 h 284797"/>
                  <a:gd name="connsiteX168" fmla="*/ 134302 w 470534"/>
                  <a:gd name="connsiteY168" fmla="*/ 196215 h 284797"/>
                  <a:gd name="connsiteX169" fmla="*/ 149542 w 470534"/>
                  <a:gd name="connsiteY169" fmla="*/ 200978 h 284797"/>
                  <a:gd name="connsiteX170" fmla="*/ 160020 w 470534"/>
                  <a:gd name="connsiteY170" fmla="*/ 208597 h 284797"/>
                  <a:gd name="connsiteX171" fmla="*/ 158115 w 470534"/>
                  <a:gd name="connsiteY171" fmla="*/ 214313 h 284797"/>
                  <a:gd name="connsiteX172" fmla="*/ 148590 w 470534"/>
                  <a:gd name="connsiteY172" fmla="*/ 216217 h 284797"/>
                  <a:gd name="connsiteX173" fmla="*/ 133350 w 470534"/>
                  <a:gd name="connsiteY173" fmla="*/ 211455 h 284797"/>
                  <a:gd name="connsiteX174" fmla="*/ 133350 w 470534"/>
                  <a:gd name="connsiteY174" fmla="*/ 211455 h 284797"/>
                  <a:gd name="connsiteX175" fmla="*/ 242888 w 470534"/>
                  <a:gd name="connsiteY175" fmla="*/ 122872 h 284797"/>
                  <a:gd name="connsiteX176" fmla="*/ 250507 w 470534"/>
                  <a:gd name="connsiteY176" fmla="*/ 126683 h 284797"/>
                  <a:gd name="connsiteX177" fmla="*/ 251460 w 470534"/>
                  <a:gd name="connsiteY177" fmla="*/ 125730 h 284797"/>
                  <a:gd name="connsiteX178" fmla="*/ 256222 w 470534"/>
                  <a:gd name="connsiteY178" fmla="*/ 121920 h 284797"/>
                  <a:gd name="connsiteX179" fmla="*/ 256222 w 470534"/>
                  <a:gd name="connsiteY179" fmla="*/ 120967 h 284797"/>
                  <a:gd name="connsiteX180" fmla="*/ 254317 w 470534"/>
                  <a:gd name="connsiteY180" fmla="*/ 120015 h 284797"/>
                  <a:gd name="connsiteX181" fmla="*/ 251460 w 470534"/>
                  <a:gd name="connsiteY181" fmla="*/ 119063 h 284797"/>
                  <a:gd name="connsiteX182" fmla="*/ 248602 w 470534"/>
                  <a:gd name="connsiteY182" fmla="*/ 119063 h 284797"/>
                  <a:gd name="connsiteX183" fmla="*/ 242888 w 470534"/>
                  <a:gd name="connsiteY183" fmla="*/ 122872 h 284797"/>
                  <a:gd name="connsiteX184" fmla="*/ 242888 w 470534"/>
                  <a:gd name="connsiteY184" fmla="*/ 122872 h 284797"/>
                  <a:gd name="connsiteX185" fmla="*/ 242888 w 470534"/>
                  <a:gd name="connsiteY185" fmla="*/ 122872 h 284797"/>
                  <a:gd name="connsiteX186" fmla="*/ 300990 w 470534"/>
                  <a:gd name="connsiteY186" fmla="*/ 105728 h 284797"/>
                  <a:gd name="connsiteX187" fmla="*/ 297180 w 470534"/>
                  <a:gd name="connsiteY187" fmla="*/ 104775 h 284797"/>
                  <a:gd name="connsiteX188" fmla="*/ 299085 w 470534"/>
                  <a:gd name="connsiteY188" fmla="*/ 106680 h 284797"/>
                  <a:gd name="connsiteX189" fmla="*/ 300990 w 470534"/>
                  <a:gd name="connsiteY189" fmla="*/ 105728 h 2847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</a:cxnLst>
                <a:rect l="l" t="t" r="r" b="b"/>
                <a:pathLst>
                  <a:path w="470534" h="284797">
                    <a:moveTo>
                      <a:pt x="358140" y="24765"/>
                    </a:moveTo>
                    <a:cubicBezTo>
                      <a:pt x="370522" y="16192"/>
                      <a:pt x="383858" y="8572"/>
                      <a:pt x="396240" y="0"/>
                    </a:cubicBezTo>
                    <a:cubicBezTo>
                      <a:pt x="400050" y="1905"/>
                      <a:pt x="403860" y="3810"/>
                      <a:pt x="406717" y="5715"/>
                    </a:cubicBezTo>
                    <a:cubicBezTo>
                      <a:pt x="410527" y="7620"/>
                      <a:pt x="414338" y="9525"/>
                      <a:pt x="417195" y="11430"/>
                    </a:cubicBezTo>
                    <a:cubicBezTo>
                      <a:pt x="409575" y="16192"/>
                      <a:pt x="401955" y="20955"/>
                      <a:pt x="394335" y="25717"/>
                    </a:cubicBezTo>
                    <a:cubicBezTo>
                      <a:pt x="395288" y="26670"/>
                      <a:pt x="396240" y="26670"/>
                      <a:pt x="398145" y="27622"/>
                    </a:cubicBezTo>
                    <a:cubicBezTo>
                      <a:pt x="404813" y="22860"/>
                      <a:pt x="412433" y="19050"/>
                      <a:pt x="419100" y="14288"/>
                    </a:cubicBezTo>
                    <a:cubicBezTo>
                      <a:pt x="422910" y="16192"/>
                      <a:pt x="426720" y="18097"/>
                      <a:pt x="429577" y="20003"/>
                    </a:cubicBezTo>
                    <a:cubicBezTo>
                      <a:pt x="433388" y="21908"/>
                      <a:pt x="437197" y="23813"/>
                      <a:pt x="440055" y="25717"/>
                    </a:cubicBezTo>
                    <a:cubicBezTo>
                      <a:pt x="433388" y="30480"/>
                      <a:pt x="425767" y="34290"/>
                      <a:pt x="419100" y="39053"/>
                    </a:cubicBezTo>
                    <a:cubicBezTo>
                      <a:pt x="421005" y="40005"/>
                      <a:pt x="423863" y="40958"/>
                      <a:pt x="425767" y="41910"/>
                    </a:cubicBezTo>
                    <a:cubicBezTo>
                      <a:pt x="433388" y="37147"/>
                      <a:pt x="441008" y="31433"/>
                      <a:pt x="449580" y="26670"/>
                    </a:cubicBezTo>
                    <a:cubicBezTo>
                      <a:pt x="453390" y="28575"/>
                      <a:pt x="457200" y="30480"/>
                      <a:pt x="460058" y="32385"/>
                    </a:cubicBezTo>
                    <a:cubicBezTo>
                      <a:pt x="463867" y="34290"/>
                      <a:pt x="467677" y="36195"/>
                      <a:pt x="470535" y="38100"/>
                    </a:cubicBezTo>
                    <a:cubicBezTo>
                      <a:pt x="457200" y="46672"/>
                      <a:pt x="444817" y="55245"/>
                      <a:pt x="431483" y="62865"/>
                    </a:cubicBezTo>
                    <a:cubicBezTo>
                      <a:pt x="422910" y="58103"/>
                      <a:pt x="413385" y="54292"/>
                      <a:pt x="404813" y="49530"/>
                    </a:cubicBezTo>
                    <a:cubicBezTo>
                      <a:pt x="396240" y="44767"/>
                      <a:pt x="386715" y="40958"/>
                      <a:pt x="378142" y="36195"/>
                    </a:cubicBezTo>
                    <a:cubicBezTo>
                      <a:pt x="374332" y="38100"/>
                      <a:pt x="370522" y="40958"/>
                      <a:pt x="367665" y="42863"/>
                    </a:cubicBezTo>
                    <a:cubicBezTo>
                      <a:pt x="376238" y="47625"/>
                      <a:pt x="385763" y="51435"/>
                      <a:pt x="394335" y="56197"/>
                    </a:cubicBezTo>
                    <a:cubicBezTo>
                      <a:pt x="402908" y="60960"/>
                      <a:pt x="412433" y="64770"/>
                      <a:pt x="421005" y="69533"/>
                    </a:cubicBezTo>
                    <a:cubicBezTo>
                      <a:pt x="416242" y="72390"/>
                      <a:pt x="410527" y="76200"/>
                      <a:pt x="405765" y="79058"/>
                    </a:cubicBezTo>
                    <a:cubicBezTo>
                      <a:pt x="397192" y="74295"/>
                      <a:pt x="387667" y="70485"/>
                      <a:pt x="379095" y="65722"/>
                    </a:cubicBezTo>
                    <a:cubicBezTo>
                      <a:pt x="370522" y="60960"/>
                      <a:pt x="360997" y="57150"/>
                      <a:pt x="352425" y="52388"/>
                    </a:cubicBezTo>
                    <a:cubicBezTo>
                      <a:pt x="348615" y="54292"/>
                      <a:pt x="344805" y="57150"/>
                      <a:pt x="340995" y="59055"/>
                    </a:cubicBezTo>
                    <a:cubicBezTo>
                      <a:pt x="341947" y="59055"/>
                      <a:pt x="342900" y="60008"/>
                      <a:pt x="342900" y="60008"/>
                    </a:cubicBezTo>
                    <a:cubicBezTo>
                      <a:pt x="344805" y="60960"/>
                      <a:pt x="346710" y="61913"/>
                      <a:pt x="348615" y="62865"/>
                    </a:cubicBezTo>
                    <a:cubicBezTo>
                      <a:pt x="346710" y="64770"/>
                      <a:pt x="343853" y="65722"/>
                      <a:pt x="341947" y="67628"/>
                    </a:cubicBezTo>
                    <a:cubicBezTo>
                      <a:pt x="346710" y="66675"/>
                      <a:pt x="351472" y="66675"/>
                      <a:pt x="356235" y="67628"/>
                    </a:cubicBezTo>
                    <a:cubicBezTo>
                      <a:pt x="361950" y="68580"/>
                      <a:pt x="366713" y="70485"/>
                      <a:pt x="371475" y="72390"/>
                    </a:cubicBezTo>
                    <a:cubicBezTo>
                      <a:pt x="376238" y="74295"/>
                      <a:pt x="380047" y="77153"/>
                      <a:pt x="381953" y="80010"/>
                    </a:cubicBezTo>
                    <a:cubicBezTo>
                      <a:pt x="384810" y="82867"/>
                      <a:pt x="384810" y="86678"/>
                      <a:pt x="383858" y="89535"/>
                    </a:cubicBezTo>
                    <a:cubicBezTo>
                      <a:pt x="382905" y="92392"/>
                      <a:pt x="380047" y="95250"/>
                      <a:pt x="376238" y="97155"/>
                    </a:cubicBezTo>
                    <a:cubicBezTo>
                      <a:pt x="371475" y="100013"/>
                      <a:pt x="363855" y="102870"/>
                      <a:pt x="354330" y="102870"/>
                    </a:cubicBezTo>
                    <a:cubicBezTo>
                      <a:pt x="352425" y="102870"/>
                      <a:pt x="349567" y="102870"/>
                      <a:pt x="347663" y="102870"/>
                    </a:cubicBezTo>
                    <a:cubicBezTo>
                      <a:pt x="351472" y="103822"/>
                      <a:pt x="356235" y="104775"/>
                      <a:pt x="360045" y="105728"/>
                    </a:cubicBezTo>
                    <a:cubicBezTo>
                      <a:pt x="354330" y="109538"/>
                      <a:pt x="348615" y="113347"/>
                      <a:pt x="342900" y="116205"/>
                    </a:cubicBezTo>
                    <a:cubicBezTo>
                      <a:pt x="337185" y="114300"/>
                      <a:pt x="330517" y="113347"/>
                      <a:pt x="324803" y="111442"/>
                    </a:cubicBezTo>
                    <a:cubicBezTo>
                      <a:pt x="320992" y="114300"/>
                      <a:pt x="317182" y="116205"/>
                      <a:pt x="312420" y="119063"/>
                    </a:cubicBezTo>
                    <a:cubicBezTo>
                      <a:pt x="316230" y="121920"/>
                      <a:pt x="320040" y="125730"/>
                      <a:pt x="323850" y="128588"/>
                    </a:cubicBezTo>
                    <a:cubicBezTo>
                      <a:pt x="318135" y="132397"/>
                      <a:pt x="312420" y="135255"/>
                      <a:pt x="307657" y="139065"/>
                    </a:cubicBezTo>
                    <a:cubicBezTo>
                      <a:pt x="298132" y="130492"/>
                      <a:pt x="288607" y="122872"/>
                      <a:pt x="279082" y="114300"/>
                    </a:cubicBezTo>
                    <a:cubicBezTo>
                      <a:pt x="269557" y="105728"/>
                      <a:pt x="260032" y="98108"/>
                      <a:pt x="250507" y="89535"/>
                    </a:cubicBezTo>
                    <a:cubicBezTo>
                      <a:pt x="255270" y="86678"/>
                      <a:pt x="260032" y="83820"/>
                      <a:pt x="263842" y="80963"/>
                    </a:cubicBezTo>
                    <a:cubicBezTo>
                      <a:pt x="274320" y="83820"/>
                      <a:pt x="285750" y="86678"/>
                      <a:pt x="296228" y="89535"/>
                    </a:cubicBezTo>
                    <a:cubicBezTo>
                      <a:pt x="306705" y="92392"/>
                      <a:pt x="318135" y="95250"/>
                      <a:pt x="328613" y="98108"/>
                    </a:cubicBezTo>
                    <a:cubicBezTo>
                      <a:pt x="327660" y="98108"/>
                      <a:pt x="327660" y="97155"/>
                      <a:pt x="326707" y="97155"/>
                    </a:cubicBezTo>
                    <a:cubicBezTo>
                      <a:pt x="324803" y="96203"/>
                      <a:pt x="322897" y="95250"/>
                      <a:pt x="320992" y="95250"/>
                    </a:cubicBezTo>
                    <a:cubicBezTo>
                      <a:pt x="323850" y="92392"/>
                      <a:pt x="326707" y="90488"/>
                      <a:pt x="329565" y="87630"/>
                    </a:cubicBezTo>
                    <a:cubicBezTo>
                      <a:pt x="327660" y="87630"/>
                      <a:pt x="324803" y="87630"/>
                      <a:pt x="322897" y="87630"/>
                    </a:cubicBezTo>
                    <a:cubicBezTo>
                      <a:pt x="315278" y="87630"/>
                      <a:pt x="307657" y="85725"/>
                      <a:pt x="300990" y="82867"/>
                    </a:cubicBezTo>
                    <a:cubicBezTo>
                      <a:pt x="296228" y="80963"/>
                      <a:pt x="293370" y="78105"/>
                      <a:pt x="291465" y="75247"/>
                    </a:cubicBezTo>
                    <a:cubicBezTo>
                      <a:pt x="289560" y="72390"/>
                      <a:pt x="288607" y="69533"/>
                      <a:pt x="289560" y="66675"/>
                    </a:cubicBezTo>
                    <a:cubicBezTo>
                      <a:pt x="290513" y="63817"/>
                      <a:pt x="293370" y="60960"/>
                      <a:pt x="296228" y="59055"/>
                    </a:cubicBezTo>
                    <a:cubicBezTo>
                      <a:pt x="300990" y="56197"/>
                      <a:pt x="307657" y="53340"/>
                      <a:pt x="317182" y="53340"/>
                    </a:cubicBezTo>
                    <a:cubicBezTo>
                      <a:pt x="320992" y="53340"/>
                      <a:pt x="324803" y="53340"/>
                      <a:pt x="328613" y="54292"/>
                    </a:cubicBezTo>
                    <a:cubicBezTo>
                      <a:pt x="323850" y="52388"/>
                      <a:pt x="320040" y="49530"/>
                      <a:pt x="315278" y="47625"/>
                    </a:cubicBezTo>
                    <a:cubicBezTo>
                      <a:pt x="332422" y="40958"/>
                      <a:pt x="345757" y="32385"/>
                      <a:pt x="358140" y="24765"/>
                    </a:cubicBezTo>
                    <a:lnTo>
                      <a:pt x="358140" y="24765"/>
                    </a:lnTo>
                    <a:close/>
                    <a:moveTo>
                      <a:pt x="320040" y="73342"/>
                    </a:moveTo>
                    <a:cubicBezTo>
                      <a:pt x="322897" y="73342"/>
                      <a:pt x="327660" y="71438"/>
                      <a:pt x="329565" y="70485"/>
                    </a:cubicBezTo>
                    <a:cubicBezTo>
                      <a:pt x="330517" y="70485"/>
                      <a:pt x="330517" y="70485"/>
                      <a:pt x="331470" y="69533"/>
                    </a:cubicBezTo>
                    <a:cubicBezTo>
                      <a:pt x="330517" y="69533"/>
                      <a:pt x="328613" y="68580"/>
                      <a:pt x="326707" y="68580"/>
                    </a:cubicBezTo>
                    <a:cubicBezTo>
                      <a:pt x="324803" y="68580"/>
                      <a:pt x="323850" y="69533"/>
                      <a:pt x="322897" y="70485"/>
                    </a:cubicBezTo>
                    <a:cubicBezTo>
                      <a:pt x="320992" y="71438"/>
                      <a:pt x="320040" y="72390"/>
                      <a:pt x="320040" y="73342"/>
                    </a:cubicBezTo>
                    <a:lnTo>
                      <a:pt x="320040" y="73342"/>
                    </a:lnTo>
                    <a:close/>
                    <a:moveTo>
                      <a:pt x="341947" y="86678"/>
                    </a:moveTo>
                    <a:cubicBezTo>
                      <a:pt x="341947" y="86678"/>
                      <a:pt x="342900" y="86678"/>
                      <a:pt x="342900" y="86678"/>
                    </a:cubicBezTo>
                    <a:cubicBezTo>
                      <a:pt x="344805" y="87630"/>
                      <a:pt x="348615" y="88583"/>
                      <a:pt x="351472" y="88583"/>
                    </a:cubicBezTo>
                    <a:cubicBezTo>
                      <a:pt x="354330" y="88583"/>
                      <a:pt x="355282" y="87630"/>
                      <a:pt x="357188" y="86678"/>
                    </a:cubicBezTo>
                    <a:cubicBezTo>
                      <a:pt x="358140" y="85725"/>
                      <a:pt x="360045" y="84772"/>
                      <a:pt x="360045" y="83820"/>
                    </a:cubicBezTo>
                    <a:cubicBezTo>
                      <a:pt x="360045" y="82867"/>
                      <a:pt x="360045" y="82867"/>
                      <a:pt x="359092" y="81915"/>
                    </a:cubicBezTo>
                    <a:cubicBezTo>
                      <a:pt x="359092" y="81915"/>
                      <a:pt x="359092" y="81915"/>
                      <a:pt x="359092" y="81915"/>
                    </a:cubicBezTo>
                    <a:cubicBezTo>
                      <a:pt x="358140" y="81915"/>
                      <a:pt x="357188" y="81915"/>
                      <a:pt x="356235" y="81915"/>
                    </a:cubicBezTo>
                    <a:cubicBezTo>
                      <a:pt x="353378" y="82867"/>
                      <a:pt x="349567" y="83820"/>
                      <a:pt x="346710" y="84772"/>
                    </a:cubicBezTo>
                    <a:cubicBezTo>
                      <a:pt x="344805" y="85725"/>
                      <a:pt x="343853" y="86678"/>
                      <a:pt x="341947" y="86678"/>
                    </a:cubicBezTo>
                    <a:lnTo>
                      <a:pt x="341947" y="86678"/>
                    </a:lnTo>
                    <a:close/>
                    <a:moveTo>
                      <a:pt x="163830" y="149542"/>
                    </a:moveTo>
                    <a:cubicBezTo>
                      <a:pt x="150495" y="158115"/>
                      <a:pt x="138113" y="165735"/>
                      <a:pt x="124777" y="174308"/>
                    </a:cubicBezTo>
                    <a:cubicBezTo>
                      <a:pt x="130492" y="177165"/>
                      <a:pt x="135255" y="179070"/>
                      <a:pt x="140970" y="181928"/>
                    </a:cubicBezTo>
                    <a:cubicBezTo>
                      <a:pt x="138113" y="180975"/>
                      <a:pt x="134302" y="180975"/>
                      <a:pt x="131445" y="180975"/>
                    </a:cubicBezTo>
                    <a:cubicBezTo>
                      <a:pt x="119063" y="180022"/>
                      <a:pt x="110490" y="182880"/>
                      <a:pt x="103822" y="186690"/>
                    </a:cubicBezTo>
                    <a:cubicBezTo>
                      <a:pt x="100013" y="188595"/>
                      <a:pt x="97155" y="191453"/>
                      <a:pt x="96202" y="195263"/>
                    </a:cubicBezTo>
                    <a:cubicBezTo>
                      <a:pt x="95250" y="198120"/>
                      <a:pt x="95250" y="200025"/>
                      <a:pt x="97155" y="202883"/>
                    </a:cubicBezTo>
                    <a:cubicBezTo>
                      <a:pt x="98107" y="205740"/>
                      <a:pt x="100013" y="208597"/>
                      <a:pt x="102870" y="210503"/>
                    </a:cubicBezTo>
                    <a:cubicBezTo>
                      <a:pt x="103822" y="211455"/>
                      <a:pt x="105727" y="212408"/>
                      <a:pt x="106680" y="213360"/>
                    </a:cubicBezTo>
                    <a:cubicBezTo>
                      <a:pt x="100013" y="211455"/>
                      <a:pt x="93345" y="209550"/>
                      <a:pt x="85725" y="209550"/>
                    </a:cubicBezTo>
                    <a:cubicBezTo>
                      <a:pt x="73342" y="208597"/>
                      <a:pt x="64770" y="211455"/>
                      <a:pt x="58102" y="215265"/>
                    </a:cubicBezTo>
                    <a:cubicBezTo>
                      <a:pt x="54292" y="217170"/>
                      <a:pt x="51435" y="220028"/>
                      <a:pt x="50482" y="223838"/>
                    </a:cubicBezTo>
                    <a:cubicBezTo>
                      <a:pt x="49530" y="225742"/>
                      <a:pt x="49530" y="228600"/>
                      <a:pt x="51435" y="231458"/>
                    </a:cubicBezTo>
                    <a:cubicBezTo>
                      <a:pt x="52388" y="232410"/>
                      <a:pt x="52388" y="234315"/>
                      <a:pt x="53340" y="235267"/>
                    </a:cubicBezTo>
                    <a:cubicBezTo>
                      <a:pt x="48577" y="233363"/>
                      <a:pt x="44767" y="230505"/>
                      <a:pt x="40005" y="228600"/>
                    </a:cubicBezTo>
                    <a:cubicBezTo>
                      <a:pt x="26670" y="237172"/>
                      <a:pt x="13335" y="245745"/>
                      <a:pt x="0" y="254317"/>
                    </a:cubicBezTo>
                    <a:cubicBezTo>
                      <a:pt x="3810" y="256222"/>
                      <a:pt x="7620" y="258128"/>
                      <a:pt x="10477" y="260033"/>
                    </a:cubicBezTo>
                    <a:cubicBezTo>
                      <a:pt x="14288" y="261938"/>
                      <a:pt x="18097" y="263842"/>
                      <a:pt x="20955" y="265747"/>
                    </a:cubicBezTo>
                    <a:cubicBezTo>
                      <a:pt x="24765" y="262890"/>
                      <a:pt x="29527" y="260033"/>
                      <a:pt x="33338" y="258128"/>
                    </a:cubicBezTo>
                    <a:cubicBezTo>
                      <a:pt x="41910" y="262890"/>
                      <a:pt x="51435" y="266700"/>
                      <a:pt x="60007" y="271463"/>
                    </a:cubicBezTo>
                    <a:cubicBezTo>
                      <a:pt x="68580" y="276225"/>
                      <a:pt x="78105" y="280035"/>
                      <a:pt x="86677" y="284797"/>
                    </a:cubicBezTo>
                    <a:cubicBezTo>
                      <a:pt x="91440" y="281940"/>
                      <a:pt x="97155" y="278130"/>
                      <a:pt x="101917" y="275272"/>
                    </a:cubicBezTo>
                    <a:cubicBezTo>
                      <a:pt x="93345" y="270510"/>
                      <a:pt x="83820" y="266700"/>
                      <a:pt x="75247" y="261938"/>
                    </a:cubicBezTo>
                    <a:cubicBezTo>
                      <a:pt x="66675" y="257175"/>
                      <a:pt x="57150" y="253365"/>
                      <a:pt x="48577" y="248603"/>
                    </a:cubicBezTo>
                    <a:cubicBezTo>
                      <a:pt x="51435" y="246697"/>
                      <a:pt x="55245" y="244792"/>
                      <a:pt x="58102" y="241935"/>
                    </a:cubicBezTo>
                    <a:cubicBezTo>
                      <a:pt x="61913" y="244792"/>
                      <a:pt x="67627" y="248603"/>
                      <a:pt x="73342" y="250508"/>
                    </a:cubicBezTo>
                    <a:cubicBezTo>
                      <a:pt x="78105" y="253365"/>
                      <a:pt x="83820" y="255270"/>
                      <a:pt x="89535" y="257175"/>
                    </a:cubicBezTo>
                    <a:cubicBezTo>
                      <a:pt x="95250" y="259080"/>
                      <a:pt x="100965" y="260033"/>
                      <a:pt x="107632" y="260033"/>
                    </a:cubicBezTo>
                    <a:cubicBezTo>
                      <a:pt x="120015" y="260985"/>
                      <a:pt x="128588" y="258128"/>
                      <a:pt x="135255" y="254317"/>
                    </a:cubicBezTo>
                    <a:cubicBezTo>
                      <a:pt x="141922" y="250508"/>
                      <a:pt x="144780" y="244792"/>
                      <a:pt x="141922" y="238125"/>
                    </a:cubicBezTo>
                    <a:cubicBezTo>
                      <a:pt x="140017" y="234315"/>
                      <a:pt x="137160" y="230505"/>
                      <a:pt x="132397" y="227647"/>
                    </a:cubicBezTo>
                    <a:cubicBezTo>
                      <a:pt x="139065" y="229553"/>
                      <a:pt x="145732" y="231458"/>
                      <a:pt x="152400" y="231458"/>
                    </a:cubicBezTo>
                    <a:cubicBezTo>
                      <a:pt x="164782" y="232410"/>
                      <a:pt x="173355" y="229553"/>
                      <a:pt x="180022" y="225742"/>
                    </a:cubicBezTo>
                    <a:cubicBezTo>
                      <a:pt x="186690" y="221933"/>
                      <a:pt x="189547" y="216217"/>
                      <a:pt x="186690" y="209550"/>
                    </a:cubicBezTo>
                    <a:cubicBezTo>
                      <a:pt x="184785" y="205740"/>
                      <a:pt x="182880" y="202883"/>
                      <a:pt x="179070" y="200025"/>
                    </a:cubicBezTo>
                    <a:cubicBezTo>
                      <a:pt x="175260" y="197167"/>
                      <a:pt x="170497" y="194310"/>
                      <a:pt x="165735" y="191453"/>
                    </a:cubicBezTo>
                    <a:cubicBezTo>
                      <a:pt x="160020" y="188595"/>
                      <a:pt x="154305" y="186690"/>
                      <a:pt x="147638" y="184785"/>
                    </a:cubicBezTo>
                    <a:cubicBezTo>
                      <a:pt x="151447" y="182880"/>
                      <a:pt x="154305" y="180022"/>
                      <a:pt x="158115" y="178117"/>
                    </a:cubicBezTo>
                    <a:cubicBezTo>
                      <a:pt x="166688" y="182880"/>
                      <a:pt x="176213" y="186690"/>
                      <a:pt x="184785" y="191453"/>
                    </a:cubicBezTo>
                    <a:cubicBezTo>
                      <a:pt x="193357" y="196215"/>
                      <a:pt x="202882" y="200025"/>
                      <a:pt x="211455" y="204788"/>
                    </a:cubicBezTo>
                    <a:cubicBezTo>
                      <a:pt x="216217" y="201930"/>
                      <a:pt x="221932" y="198120"/>
                      <a:pt x="226695" y="194310"/>
                    </a:cubicBezTo>
                    <a:cubicBezTo>
                      <a:pt x="218122" y="189547"/>
                      <a:pt x="208597" y="185738"/>
                      <a:pt x="200025" y="180975"/>
                    </a:cubicBezTo>
                    <a:cubicBezTo>
                      <a:pt x="191452" y="176213"/>
                      <a:pt x="181927" y="172403"/>
                      <a:pt x="173355" y="167640"/>
                    </a:cubicBezTo>
                    <a:cubicBezTo>
                      <a:pt x="177165" y="165735"/>
                      <a:pt x="180975" y="162878"/>
                      <a:pt x="183832" y="160972"/>
                    </a:cubicBezTo>
                    <a:cubicBezTo>
                      <a:pt x="192405" y="165735"/>
                      <a:pt x="201930" y="169545"/>
                      <a:pt x="210502" y="174308"/>
                    </a:cubicBezTo>
                    <a:cubicBezTo>
                      <a:pt x="219075" y="179070"/>
                      <a:pt x="228600" y="182880"/>
                      <a:pt x="237172" y="187642"/>
                    </a:cubicBezTo>
                    <a:cubicBezTo>
                      <a:pt x="241935" y="184785"/>
                      <a:pt x="247650" y="180975"/>
                      <a:pt x="252413" y="178117"/>
                    </a:cubicBezTo>
                    <a:cubicBezTo>
                      <a:pt x="247650" y="176213"/>
                      <a:pt x="242888" y="173355"/>
                      <a:pt x="238125" y="171450"/>
                    </a:cubicBezTo>
                    <a:cubicBezTo>
                      <a:pt x="233363" y="169545"/>
                      <a:pt x="228600" y="166688"/>
                      <a:pt x="223838" y="164783"/>
                    </a:cubicBezTo>
                    <a:cubicBezTo>
                      <a:pt x="226695" y="162878"/>
                      <a:pt x="230505" y="160972"/>
                      <a:pt x="233363" y="159067"/>
                    </a:cubicBezTo>
                    <a:cubicBezTo>
                      <a:pt x="238125" y="160972"/>
                      <a:pt x="242888" y="163830"/>
                      <a:pt x="247650" y="165735"/>
                    </a:cubicBezTo>
                    <a:cubicBezTo>
                      <a:pt x="252413" y="167640"/>
                      <a:pt x="257175" y="170497"/>
                      <a:pt x="261938" y="172403"/>
                    </a:cubicBezTo>
                    <a:cubicBezTo>
                      <a:pt x="266700" y="169545"/>
                      <a:pt x="272415" y="165735"/>
                      <a:pt x="277178" y="162878"/>
                    </a:cubicBezTo>
                    <a:cubicBezTo>
                      <a:pt x="264795" y="157163"/>
                      <a:pt x="252413" y="150495"/>
                      <a:pt x="239077" y="144780"/>
                    </a:cubicBezTo>
                    <a:cubicBezTo>
                      <a:pt x="226695" y="139065"/>
                      <a:pt x="214313" y="132397"/>
                      <a:pt x="200977" y="126683"/>
                    </a:cubicBezTo>
                    <a:cubicBezTo>
                      <a:pt x="196215" y="129540"/>
                      <a:pt x="190500" y="133350"/>
                      <a:pt x="185738" y="136208"/>
                    </a:cubicBezTo>
                    <a:cubicBezTo>
                      <a:pt x="190500" y="138113"/>
                      <a:pt x="194310" y="140017"/>
                      <a:pt x="198120" y="141922"/>
                    </a:cubicBezTo>
                    <a:cubicBezTo>
                      <a:pt x="201930" y="143828"/>
                      <a:pt x="206692" y="145733"/>
                      <a:pt x="210502" y="147638"/>
                    </a:cubicBezTo>
                    <a:cubicBezTo>
                      <a:pt x="207645" y="149542"/>
                      <a:pt x="203835" y="151447"/>
                      <a:pt x="200977" y="153353"/>
                    </a:cubicBezTo>
                    <a:cubicBezTo>
                      <a:pt x="197167" y="151447"/>
                      <a:pt x="192405" y="149542"/>
                      <a:pt x="188595" y="147638"/>
                    </a:cubicBezTo>
                    <a:cubicBezTo>
                      <a:pt x="184785" y="145733"/>
                      <a:pt x="180022" y="143828"/>
                      <a:pt x="176213" y="141922"/>
                    </a:cubicBezTo>
                    <a:cubicBezTo>
                      <a:pt x="174307" y="142875"/>
                      <a:pt x="168592" y="145733"/>
                      <a:pt x="163830" y="149542"/>
                    </a:cubicBezTo>
                    <a:lnTo>
                      <a:pt x="163830" y="149542"/>
                    </a:lnTo>
                    <a:close/>
                    <a:moveTo>
                      <a:pt x="272415" y="137160"/>
                    </a:moveTo>
                    <a:cubicBezTo>
                      <a:pt x="273367" y="137160"/>
                      <a:pt x="273367" y="136208"/>
                      <a:pt x="274320" y="136208"/>
                    </a:cubicBezTo>
                    <a:cubicBezTo>
                      <a:pt x="277178" y="134303"/>
                      <a:pt x="280988" y="132397"/>
                      <a:pt x="282892" y="129540"/>
                    </a:cubicBezTo>
                    <a:cubicBezTo>
                      <a:pt x="283845" y="127635"/>
                      <a:pt x="284797" y="125730"/>
                      <a:pt x="284797" y="123825"/>
                    </a:cubicBezTo>
                    <a:cubicBezTo>
                      <a:pt x="284797" y="121920"/>
                      <a:pt x="282892" y="119063"/>
                      <a:pt x="280988" y="117158"/>
                    </a:cubicBezTo>
                    <a:cubicBezTo>
                      <a:pt x="278130" y="114300"/>
                      <a:pt x="274320" y="112395"/>
                      <a:pt x="270510" y="109538"/>
                    </a:cubicBezTo>
                    <a:cubicBezTo>
                      <a:pt x="264795" y="106680"/>
                      <a:pt x="258127" y="104775"/>
                      <a:pt x="251460" y="103822"/>
                    </a:cubicBezTo>
                    <a:cubicBezTo>
                      <a:pt x="245745" y="102870"/>
                      <a:pt x="240030" y="103822"/>
                      <a:pt x="235267" y="104775"/>
                    </a:cubicBezTo>
                    <a:cubicBezTo>
                      <a:pt x="231457" y="105728"/>
                      <a:pt x="226695" y="109538"/>
                      <a:pt x="222885" y="111442"/>
                    </a:cubicBezTo>
                    <a:cubicBezTo>
                      <a:pt x="217170" y="115253"/>
                      <a:pt x="211455" y="119063"/>
                      <a:pt x="205740" y="122872"/>
                    </a:cubicBezTo>
                    <a:cubicBezTo>
                      <a:pt x="218122" y="128588"/>
                      <a:pt x="230505" y="135255"/>
                      <a:pt x="243840" y="140970"/>
                    </a:cubicBezTo>
                    <a:cubicBezTo>
                      <a:pt x="256222" y="146685"/>
                      <a:pt x="268605" y="153353"/>
                      <a:pt x="281940" y="159067"/>
                    </a:cubicBezTo>
                    <a:cubicBezTo>
                      <a:pt x="286703" y="156210"/>
                      <a:pt x="292417" y="152400"/>
                      <a:pt x="297180" y="149542"/>
                    </a:cubicBezTo>
                    <a:cubicBezTo>
                      <a:pt x="293370" y="147638"/>
                      <a:pt x="288607" y="145733"/>
                      <a:pt x="284797" y="143828"/>
                    </a:cubicBezTo>
                    <a:cubicBezTo>
                      <a:pt x="280988" y="140970"/>
                      <a:pt x="277178" y="139065"/>
                      <a:pt x="272415" y="137160"/>
                    </a:cubicBezTo>
                    <a:lnTo>
                      <a:pt x="272415" y="137160"/>
                    </a:lnTo>
                    <a:close/>
                    <a:moveTo>
                      <a:pt x="87630" y="240030"/>
                    </a:moveTo>
                    <a:cubicBezTo>
                      <a:pt x="83820" y="238125"/>
                      <a:pt x="78105" y="235267"/>
                      <a:pt x="77152" y="232410"/>
                    </a:cubicBezTo>
                    <a:cubicBezTo>
                      <a:pt x="76200" y="230505"/>
                      <a:pt x="77152" y="228600"/>
                      <a:pt x="79057" y="226695"/>
                    </a:cubicBezTo>
                    <a:cubicBezTo>
                      <a:pt x="80963" y="224790"/>
                      <a:pt x="84772" y="224790"/>
                      <a:pt x="88582" y="224790"/>
                    </a:cubicBezTo>
                    <a:cubicBezTo>
                      <a:pt x="93345" y="224790"/>
                      <a:pt x="100013" y="227647"/>
                      <a:pt x="103822" y="229553"/>
                    </a:cubicBezTo>
                    <a:cubicBezTo>
                      <a:pt x="108585" y="231458"/>
                      <a:pt x="113347" y="234315"/>
                      <a:pt x="114300" y="237172"/>
                    </a:cubicBezTo>
                    <a:cubicBezTo>
                      <a:pt x="115252" y="239078"/>
                      <a:pt x="114300" y="240983"/>
                      <a:pt x="112395" y="242888"/>
                    </a:cubicBezTo>
                    <a:cubicBezTo>
                      <a:pt x="110490" y="244792"/>
                      <a:pt x="106680" y="244792"/>
                      <a:pt x="102870" y="244792"/>
                    </a:cubicBezTo>
                    <a:cubicBezTo>
                      <a:pt x="98107" y="244792"/>
                      <a:pt x="92392" y="242888"/>
                      <a:pt x="87630" y="240030"/>
                    </a:cubicBezTo>
                    <a:lnTo>
                      <a:pt x="87630" y="240030"/>
                    </a:lnTo>
                    <a:close/>
                    <a:moveTo>
                      <a:pt x="133350" y="211455"/>
                    </a:moveTo>
                    <a:cubicBezTo>
                      <a:pt x="128588" y="209550"/>
                      <a:pt x="123825" y="206692"/>
                      <a:pt x="122872" y="203835"/>
                    </a:cubicBezTo>
                    <a:cubicBezTo>
                      <a:pt x="121920" y="201930"/>
                      <a:pt x="122872" y="200025"/>
                      <a:pt x="124777" y="198120"/>
                    </a:cubicBezTo>
                    <a:cubicBezTo>
                      <a:pt x="126682" y="196215"/>
                      <a:pt x="130492" y="196215"/>
                      <a:pt x="134302" y="196215"/>
                    </a:cubicBezTo>
                    <a:cubicBezTo>
                      <a:pt x="139065" y="196215"/>
                      <a:pt x="145732" y="199072"/>
                      <a:pt x="149542" y="200978"/>
                    </a:cubicBezTo>
                    <a:cubicBezTo>
                      <a:pt x="154305" y="202883"/>
                      <a:pt x="159067" y="205740"/>
                      <a:pt x="160020" y="208597"/>
                    </a:cubicBezTo>
                    <a:cubicBezTo>
                      <a:pt x="160972" y="210503"/>
                      <a:pt x="160020" y="212408"/>
                      <a:pt x="158115" y="214313"/>
                    </a:cubicBezTo>
                    <a:cubicBezTo>
                      <a:pt x="156210" y="216217"/>
                      <a:pt x="152400" y="216217"/>
                      <a:pt x="148590" y="216217"/>
                    </a:cubicBezTo>
                    <a:cubicBezTo>
                      <a:pt x="143827" y="215265"/>
                      <a:pt x="138113" y="213360"/>
                      <a:pt x="133350" y="211455"/>
                    </a:cubicBezTo>
                    <a:lnTo>
                      <a:pt x="133350" y="211455"/>
                    </a:lnTo>
                    <a:close/>
                    <a:moveTo>
                      <a:pt x="242888" y="122872"/>
                    </a:moveTo>
                    <a:cubicBezTo>
                      <a:pt x="245745" y="123825"/>
                      <a:pt x="247650" y="125730"/>
                      <a:pt x="250507" y="126683"/>
                    </a:cubicBezTo>
                    <a:cubicBezTo>
                      <a:pt x="250507" y="126683"/>
                      <a:pt x="251460" y="125730"/>
                      <a:pt x="251460" y="125730"/>
                    </a:cubicBezTo>
                    <a:cubicBezTo>
                      <a:pt x="252413" y="124778"/>
                      <a:pt x="256222" y="122872"/>
                      <a:pt x="256222" y="121920"/>
                    </a:cubicBezTo>
                    <a:cubicBezTo>
                      <a:pt x="256222" y="121920"/>
                      <a:pt x="256222" y="120967"/>
                      <a:pt x="256222" y="120967"/>
                    </a:cubicBezTo>
                    <a:cubicBezTo>
                      <a:pt x="256222" y="120015"/>
                      <a:pt x="255270" y="120015"/>
                      <a:pt x="254317" y="120015"/>
                    </a:cubicBezTo>
                    <a:cubicBezTo>
                      <a:pt x="253365" y="120015"/>
                      <a:pt x="252413" y="119063"/>
                      <a:pt x="251460" y="119063"/>
                    </a:cubicBezTo>
                    <a:cubicBezTo>
                      <a:pt x="250507" y="119063"/>
                      <a:pt x="249555" y="119063"/>
                      <a:pt x="248602" y="119063"/>
                    </a:cubicBezTo>
                    <a:cubicBezTo>
                      <a:pt x="247650" y="120015"/>
                      <a:pt x="245745" y="120967"/>
                      <a:pt x="242888" y="122872"/>
                    </a:cubicBezTo>
                    <a:cubicBezTo>
                      <a:pt x="243840" y="122872"/>
                      <a:pt x="243840" y="122872"/>
                      <a:pt x="242888" y="122872"/>
                    </a:cubicBezTo>
                    <a:lnTo>
                      <a:pt x="242888" y="122872"/>
                    </a:lnTo>
                    <a:close/>
                    <a:moveTo>
                      <a:pt x="300990" y="105728"/>
                    </a:moveTo>
                    <a:cubicBezTo>
                      <a:pt x="300038" y="105728"/>
                      <a:pt x="298132" y="104775"/>
                      <a:pt x="297180" y="104775"/>
                    </a:cubicBezTo>
                    <a:cubicBezTo>
                      <a:pt x="298132" y="105728"/>
                      <a:pt x="299085" y="105728"/>
                      <a:pt x="299085" y="106680"/>
                    </a:cubicBezTo>
                    <a:cubicBezTo>
                      <a:pt x="300038" y="105728"/>
                      <a:pt x="300038" y="105728"/>
                      <a:pt x="300990" y="105728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85" name="Freeform: Shape 484">
                <a:extLst>
                  <a:ext uri="{FF2B5EF4-FFF2-40B4-BE49-F238E27FC236}">
                    <a16:creationId xmlns:a16="http://schemas.microsoft.com/office/drawing/2014/main" id="{0E6FB311-1724-4DF2-80E3-4F8C801088FC}"/>
                  </a:ext>
                </a:extLst>
              </p:cNvPr>
              <p:cNvSpPr/>
              <p:nvPr/>
            </p:nvSpPr>
            <p:spPr>
              <a:xfrm>
                <a:off x="8842129" y="2564383"/>
                <a:ext cx="657225" cy="403860"/>
              </a:xfrm>
              <a:custGeom>
                <a:avLst/>
                <a:gdLst>
                  <a:gd name="connsiteX0" fmla="*/ 514350 w 657225"/>
                  <a:gd name="connsiteY0" fmla="*/ 0 h 403860"/>
                  <a:gd name="connsiteX1" fmla="*/ 0 w 657225"/>
                  <a:gd name="connsiteY1" fmla="*/ 336233 h 403860"/>
                  <a:gd name="connsiteX2" fmla="*/ 142875 w 657225"/>
                  <a:gd name="connsiteY2" fmla="*/ 403860 h 403860"/>
                  <a:gd name="connsiteX3" fmla="*/ 657225 w 657225"/>
                  <a:gd name="connsiteY3" fmla="*/ 67628 h 4038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57225" h="403860">
                    <a:moveTo>
                      <a:pt x="514350" y="0"/>
                    </a:moveTo>
                    <a:lnTo>
                      <a:pt x="0" y="336233"/>
                    </a:lnTo>
                    <a:lnTo>
                      <a:pt x="142875" y="403860"/>
                    </a:lnTo>
                    <a:lnTo>
                      <a:pt x="657225" y="67628"/>
                    </a:lnTo>
                    <a:close/>
                  </a:path>
                </a:pathLst>
              </a:custGeom>
              <a:solidFill>
                <a:srgbClr val="185F9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86" name="Freeform: Shape 485">
                <a:extLst>
                  <a:ext uri="{FF2B5EF4-FFF2-40B4-BE49-F238E27FC236}">
                    <a16:creationId xmlns:a16="http://schemas.microsoft.com/office/drawing/2014/main" id="{FE0C86E8-8D71-49ED-8F52-F8588D1F5DCC}"/>
                  </a:ext>
                </a:extLst>
              </p:cNvPr>
              <p:cNvSpPr/>
              <p:nvPr/>
            </p:nvSpPr>
            <p:spPr>
              <a:xfrm>
                <a:off x="8968812" y="2572956"/>
                <a:ext cx="513397" cy="298132"/>
              </a:xfrm>
              <a:custGeom>
                <a:avLst/>
                <a:gdLst>
                  <a:gd name="connsiteX0" fmla="*/ 404812 w 513397"/>
                  <a:gd name="connsiteY0" fmla="*/ 0 h 298132"/>
                  <a:gd name="connsiteX1" fmla="*/ 0 w 513397"/>
                  <a:gd name="connsiteY1" fmla="*/ 265747 h 298132"/>
                  <a:gd name="connsiteX2" fmla="*/ 136207 w 513397"/>
                  <a:gd name="connsiteY2" fmla="*/ 298133 h 298132"/>
                  <a:gd name="connsiteX3" fmla="*/ 377190 w 513397"/>
                  <a:gd name="connsiteY3" fmla="*/ 139065 h 298132"/>
                  <a:gd name="connsiteX4" fmla="*/ 513398 w 513397"/>
                  <a:gd name="connsiteY4" fmla="*/ 50483 h 298132"/>
                  <a:gd name="connsiteX5" fmla="*/ 404812 w 513397"/>
                  <a:gd name="connsiteY5" fmla="*/ 0 h 2981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3397" h="298132">
                    <a:moveTo>
                      <a:pt x="404812" y="0"/>
                    </a:moveTo>
                    <a:lnTo>
                      <a:pt x="0" y="265747"/>
                    </a:lnTo>
                    <a:cubicBezTo>
                      <a:pt x="41910" y="280988"/>
                      <a:pt x="91440" y="288608"/>
                      <a:pt x="136207" y="298133"/>
                    </a:cubicBezTo>
                    <a:lnTo>
                      <a:pt x="377190" y="139065"/>
                    </a:lnTo>
                    <a:lnTo>
                      <a:pt x="513398" y="50483"/>
                    </a:lnTo>
                    <a:lnTo>
                      <a:pt x="404812" y="0"/>
                    </a:lnTo>
                    <a:close/>
                  </a:path>
                </a:pathLst>
              </a:custGeom>
              <a:solidFill>
                <a:srgbClr val="E5E8E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87" name="Freeform: Shape 486">
                <a:extLst>
                  <a:ext uri="{FF2B5EF4-FFF2-40B4-BE49-F238E27FC236}">
                    <a16:creationId xmlns:a16="http://schemas.microsoft.com/office/drawing/2014/main" id="{8055A327-0BB2-4C1A-8A9D-1A08B01E8773}"/>
                  </a:ext>
                </a:extLst>
              </p:cNvPr>
              <p:cNvSpPr/>
              <p:nvPr/>
            </p:nvSpPr>
            <p:spPr>
              <a:xfrm>
                <a:off x="9070729" y="2582481"/>
                <a:ext cx="387667" cy="285750"/>
              </a:xfrm>
              <a:custGeom>
                <a:avLst/>
                <a:gdLst>
                  <a:gd name="connsiteX0" fmla="*/ 303848 w 387667"/>
                  <a:gd name="connsiteY0" fmla="*/ 0 h 285750"/>
                  <a:gd name="connsiteX1" fmla="*/ 257175 w 387667"/>
                  <a:gd name="connsiteY1" fmla="*/ 30480 h 285750"/>
                  <a:gd name="connsiteX2" fmla="*/ 266700 w 387667"/>
                  <a:gd name="connsiteY2" fmla="*/ 105727 h 285750"/>
                  <a:gd name="connsiteX3" fmla="*/ 0 w 387667"/>
                  <a:gd name="connsiteY3" fmla="*/ 280988 h 285750"/>
                  <a:gd name="connsiteX4" fmla="*/ 20955 w 387667"/>
                  <a:gd name="connsiteY4" fmla="*/ 285750 h 285750"/>
                  <a:gd name="connsiteX5" fmla="*/ 268605 w 387667"/>
                  <a:gd name="connsiteY5" fmla="*/ 123825 h 285750"/>
                  <a:gd name="connsiteX6" fmla="*/ 268605 w 387667"/>
                  <a:gd name="connsiteY6" fmla="*/ 123825 h 285750"/>
                  <a:gd name="connsiteX7" fmla="*/ 387668 w 387667"/>
                  <a:gd name="connsiteY7" fmla="*/ 45720 h 285750"/>
                  <a:gd name="connsiteX8" fmla="*/ 303848 w 387667"/>
                  <a:gd name="connsiteY8" fmla="*/ 0 h 2857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87667" h="285750">
                    <a:moveTo>
                      <a:pt x="303848" y="0"/>
                    </a:moveTo>
                    <a:lnTo>
                      <a:pt x="257175" y="30480"/>
                    </a:lnTo>
                    <a:lnTo>
                      <a:pt x="266700" y="105727"/>
                    </a:lnTo>
                    <a:lnTo>
                      <a:pt x="0" y="280988"/>
                    </a:lnTo>
                    <a:cubicBezTo>
                      <a:pt x="6668" y="282892"/>
                      <a:pt x="14288" y="283845"/>
                      <a:pt x="20955" y="285750"/>
                    </a:cubicBezTo>
                    <a:lnTo>
                      <a:pt x="268605" y="123825"/>
                    </a:lnTo>
                    <a:lnTo>
                      <a:pt x="268605" y="123825"/>
                    </a:lnTo>
                    <a:lnTo>
                      <a:pt x="387668" y="45720"/>
                    </a:lnTo>
                    <a:cubicBezTo>
                      <a:pt x="360045" y="27622"/>
                      <a:pt x="331470" y="12383"/>
                      <a:pt x="303848" y="0"/>
                    </a:cubicBezTo>
                    <a:close/>
                  </a:path>
                </a:pathLst>
              </a:custGeom>
              <a:solidFill>
                <a:srgbClr val="ED1C2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88" name="Freeform: Shape 487">
                <a:extLst>
                  <a:ext uri="{FF2B5EF4-FFF2-40B4-BE49-F238E27FC236}">
                    <a16:creationId xmlns:a16="http://schemas.microsoft.com/office/drawing/2014/main" id="{AFA9BEE1-ACBE-494B-84D7-E716D1C45858}"/>
                  </a:ext>
                </a:extLst>
              </p:cNvPr>
              <p:cNvSpPr/>
              <p:nvPr/>
            </p:nvSpPr>
            <p:spPr>
              <a:xfrm>
                <a:off x="9001197" y="2662490"/>
                <a:ext cx="323850" cy="197167"/>
              </a:xfrm>
              <a:custGeom>
                <a:avLst/>
                <a:gdLst>
                  <a:gd name="connsiteX0" fmla="*/ 244792 w 323850"/>
                  <a:gd name="connsiteY0" fmla="*/ 17145 h 197167"/>
                  <a:gd name="connsiteX1" fmla="*/ 270510 w 323850"/>
                  <a:gd name="connsiteY1" fmla="*/ 0 h 197167"/>
                  <a:gd name="connsiteX2" fmla="*/ 278130 w 323850"/>
                  <a:gd name="connsiteY2" fmla="*/ 3810 h 197167"/>
                  <a:gd name="connsiteX3" fmla="*/ 285750 w 323850"/>
                  <a:gd name="connsiteY3" fmla="*/ 7620 h 197167"/>
                  <a:gd name="connsiteX4" fmla="*/ 270510 w 323850"/>
                  <a:gd name="connsiteY4" fmla="*/ 18098 h 197167"/>
                  <a:gd name="connsiteX5" fmla="*/ 272415 w 323850"/>
                  <a:gd name="connsiteY5" fmla="*/ 19050 h 197167"/>
                  <a:gd name="connsiteX6" fmla="*/ 286702 w 323850"/>
                  <a:gd name="connsiteY6" fmla="*/ 9525 h 197167"/>
                  <a:gd name="connsiteX7" fmla="*/ 294322 w 323850"/>
                  <a:gd name="connsiteY7" fmla="*/ 13335 h 197167"/>
                  <a:gd name="connsiteX8" fmla="*/ 301942 w 323850"/>
                  <a:gd name="connsiteY8" fmla="*/ 17145 h 197167"/>
                  <a:gd name="connsiteX9" fmla="*/ 287655 w 323850"/>
                  <a:gd name="connsiteY9" fmla="*/ 26670 h 197167"/>
                  <a:gd name="connsiteX10" fmla="*/ 292417 w 323850"/>
                  <a:gd name="connsiteY10" fmla="*/ 28575 h 197167"/>
                  <a:gd name="connsiteX11" fmla="*/ 308610 w 323850"/>
                  <a:gd name="connsiteY11" fmla="*/ 18098 h 197167"/>
                  <a:gd name="connsiteX12" fmla="*/ 316230 w 323850"/>
                  <a:gd name="connsiteY12" fmla="*/ 21908 h 197167"/>
                  <a:gd name="connsiteX13" fmla="*/ 323850 w 323850"/>
                  <a:gd name="connsiteY13" fmla="*/ 25717 h 197167"/>
                  <a:gd name="connsiteX14" fmla="*/ 297180 w 323850"/>
                  <a:gd name="connsiteY14" fmla="*/ 42863 h 197167"/>
                  <a:gd name="connsiteX15" fmla="*/ 279082 w 323850"/>
                  <a:gd name="connsiteY15" fmla="*/ 34290 h 197167"/>
                  <a:gd name="connsiteX16" fmla="*/ 260985 w 323850"/>
                  <a:gd name="connsiteY16" fmla="*/ 25717 h 197167"/>
                  <a:gd name="connsiteX17" fmla="*/ 253365 w 323850"/>
                  <a:gd name="connsiteY17" fmla="*/ 30480 h 197167"/>
                  <a:gd name="connsiteX18" fmla="*/ 271463 w 323850"/>
                  <a:gd name="connsiteY18" fmla="*/ 39053 h 197167"/>
                  <a:gd name="connsiteX19" fmla="*/ 289560 w 323850"/>
                  <a:gd name="connsiteY19" fmla="*/ 47625 h 197167"/>
                  <a:gd name="connsiteX20" fmla="*/ 279082 w 323850"/>
                  <a:gd name="connsiteY20" fmla="*/ 54292 h 197167"/>
                  <a:gd name="connsiteX21" fmla="*/ 260985 w 323850"/>
                  <a:gd name="connsiteY21" fmla="*/ 45720 h 197167"/>
                  <a:gd name="connsiteX22" fmla="*/ 242888 w 323850"/>
                  <a:gd name="connsiteY22" fmla="*/ 37148 h 197167"/>
                  <a:gd name="connsiteX23" fmla="*/ 235267 w 323850"/>
                  <a:gd name="connsiteY23" fmla="*/ 41910 h 197167"/>
                  <a:gd name="connsiteX24" fmla="*/ 237172 w 323850"/>
                  <a:gd name="connsiteY24" fmla="*/ 42863 h 197167"/>
                  <a:gd name="connsiteX25" fmla="*/ 240982 w 323850"/>
                  <a:gd name="connsiteY25" fmla="*/ 44767 h 197167"/>
                  <a:gd name="connsiteX26" fmla="*/ 236220 w 323850"/>
                  <a:gd name="connsiteY26" fmla="*/ 47625 h 197167"/>
                  <a:gd name="connsiteX27" fmla="*/ 245745 w 323850"/>
                  <a:gd name="connsiteY27" fmla="*/ 47625 h 197167"/>
                  <a:gd name="connsiteX28" fmla="*/ 256222 w 323850"/>
                  <a:gd name="connsiteY28" fmla="*/ 50483 h 197167"/>
                  <a:gd name="connsiteX29" fmla="*/ 263842 w 323850"/>
                  <a:gd name="connsiteY29" fmla="*/ 56198 h 197167"/>
                  <a:gd name="connsiteX30" fmla="*/ 264795 w 323850"/>
                  <a:gd name="connsiteY30" fmla="*/ 61913 h 197167"/>
                  <a:gd name="connsiteX31" fmla="*/ 260032 w 323850"/>
                  <a:gd name="connsiteY31" fmla="*/ 67628 h 197167"/>
                  <a:gd name="connsiteX32" fmla="*/ 245745 w 323850"/>
                  <a:gd name="connsiteY32" fmla="*/ 71438 h 197167"/>
                  <a:gd name="connsiteX33" fmla="*/ 240982 w 323850"/>
                  <a:gd name="connsiteY33" fmla="*/ 71438 h 197167"/>
                  <a:gd name="connsiteX34" fmla="*/ 249555 w 323850"/>
                  <a:gd name="connsiteY34" fmla="*/ 73342 h 197167"/>
                  <a:gd name="connsiteX35" fmla="*/ 238125 w 323850"/>
                  <a:gd name="connsiteY35" fmla="*/ 80963 h 197167"/>
                  <a:gd name="connsiteX36" fmla="*/ 225742 w 323850"/>
                  <a:gd name="connsiteY36" fmla="*/ 78105 h 197167"/>
                  <a:gd name="connsiteX37" fmla="*/ 218122 w 323850"/>
                  <a:gd name="connsiteY37" fmla="*/ 83820 h 197167"/>
                  <a:gd name="connsiteX38" fmla="*/ 225742 w 323850"/>
                  <a:gd name="connsiteY38" fmla="*/ 90488 h 197167"/>
                  <a:gd name="connsiteX39" fmla="*/ 214313 w 323850"/>
                  <a:gd name="connsiteY39" fmla="*/ 98108 h 197167"/>
                  <a:gd name="connsiteX40" fmla="*/ 195263 w 323850"/>
                  <a:gd name="connsiteY40" fmla="*/ 81915 h 197167"/>
                  <a:gd name="connsiteX41" fmla="*/ 176213 w 323850"/>
                  <a:gd name="connsiteY41" fmla="*/ 65723 h 197167"/>
                  <a:gd name="connsiteX42" fmla="*/ 185738 w 323850"/>
                  <a:gd name="connsiteY42" fmla="*/ 60008 h 197167"/>
                  <a:gd name="connsiteX43" fmla="*/ 207645 w 323850"/>
                  <a:gd name="connsiteY43" fmla="*/ 64770 h 197167"/>
                  <a:gd name="connsiteX44" fmla="*/ 229552 w 323850"/>
                  <a:gd name="connsiteY44" fmla="*/ 69533 h 197167"/>
                  <a:gd name="connsiteX45" fmla="*/ 228600 w 323850"/>
                  <a:gd name="connsiteY45" fmla="*/ 68580 h 197167"/>
                  <a:gd name="connsiteX46" fmla="*/ 224790 w 323850"/>
                  <a:gd name="connsiteY46" fmla="*/ 66675 h 197167"/>
                  <a:gd name="connsiteX47" fmla="*/ 230505 w 323850"/>
                  <a:gd name="connsiteY47" fmla="*/ 61913 h 197167"/>
                  <a:gd name="connsiteX48" fmla="*/ 225742 w 323850"/>
                  <a:gd name="connsiteY48" fmla="*/ 61913 h 197167"/>
                  <a:gd name="connsiteX49" fmla="*/ 210502 w 323850"/>
                  <a:gd name="connsiteY49" fmla="*/ 59055 h 197167"/>
                  <a:gd name="connsiteX50" fmla="*/ 203835 w 323850"/>
                  <a:gd name="connsiteY50" fmla="*/ 54292 h 197167"/>
                  <a:gd name="connsiteX51" fmla="*/ 202882 w 323850"/>
                  <a:gd name="connsiteY51" fmla="*/ 48578 h 197167"/>
                  <a:gd name="connsiteX52" fmla="*/ 207645 w 323850"/>
                  <a:gd name="connsiteY52" fmla="*/ 43815 h 197167"/>
                  <a:gd name="connsiteX53" fmla="*/ 221932 w 323850"/>
                  <a:gd name="connsiteY53" fmla="*/ 40005 h 197167"/>
                  <a:gd name="connsiteX54" fmla="*/ 229552 w 323850"/>
                  <a:gd name="connsiteY54" fmla="*/ 40958 h 197167"/>
                  <a:gd name="connsiteX55" fmla="*/ 220980 w 323850"/>
                  <a:gd name="connsiteY55" fmla="*/ 37148 h 197167"/>
                  <a:gd name="connsiteX56" fmla="*/ 244792 w 323850"/>
                  <a:gd name="connsiteY56" fmla="*/ 17145 h 197167"/>
                  <a:gd name="connsiteX57" fmla="*/ 244792 w 323850"/>
                  <a:gd name="connsiteY57" fmla="*/ 17145 h 197167"/>
                  <a:gd name="connsiteX58" fmla="*/ 218122 w 323850"/>
                  <a:gd name="connsiteY58" fmla="*/ 50483 h 197167"/>
                  <a:gd name="connsiteX59" fmla="*/ 223838 w 323850"/>
                  <a:gd name="connsiteY59" fmla="*/ 48578 h 197167"/>
                  <a:gd name="connsiteX60" fmla="*/ 224790 w 323850"/>
                  <a:gd name="connsiteY60" fmla="*/ 48578 h 197167"/>
                  <a:gd name="connsiteX61" fmla="*/ 221932 w 323850"/>
                  <a:gd name="connsiteY61" fmla="*/ 47625 h 197167"/>
                  <a:gd name="connsiteX62" fmla="*/ 219075 w 323850"/>
                  <a:gd name="connsiteY62" fmla="*/ 48578 h 197167"/>
                  <a:gd name="connsiteX63" fmla="*/ 218122 w 323850"/>
                  <a:gd name="connsiteY63" fmla="*/ 50483 h 197167"/>
                  <a:gd name="connsiteX64" fmla="*/ 218122 w 323850"/>
                  <a:gd name="connsiteY64" fmla="*/ 50483 h 197167"/>
                  <a:gd name="connsiteX65" fmla="*/ 233363 w 323850"/>
                  <a:gd name="connsiteY65" fmla="*/ 59055 h 197167"/>
                  <a:gd name="connsiteX66" fmla="*/ 233363 w 323850"/>
                  <a:gd name="connsiteY66" fmla="*/ 59055 h 197167"/>
                  <a:gd name="connsiteX67" fmla="*/ 239077 w 323850"/>
                  <a:gd name="connsiteY67" fmla="*/ 60008 h 197167"/>
                  <a:gd name="connsiteX68" fmla="*/ 242888 w 323850"/>
                  <a:gd name="connsiteY68" fmla="*/ 59055 h 197167"/>
                  <a:gd name="connsiteX69" fmla="*/ 244792 w 323850"/>
                  <a:gd name="connsiteY69" fmla="*/ 57150 h 197167"/>
                  <a:gd name="connsiteX70" fmla="*/ 243840 w 323850"/>
                  <a:gd name="connsiteY70" fmla="*/ 56198 h 197167"/>
                  <a:gd name="connsiteX71" fmla="*/ 243840 w 323850"/>
                  <a:gd name="connsiteY71" fmla="*/ 56198 h 197167"/>
                  <a:gd name="connsiteX72" fmla="*/ 241935 w 323850"/>
                  <a:gd name="connsiteY72" fmla="*/ 56198 h 197167"/>
                  <a:gd name="connsiteX73" fmla="*/ 236220 w 323850"/>
                  <a:gd name="connsiteY73" fmla="*/ 58103 h 197167"/>
                  <a:gd name="connsiteX74" fmla="*/ 233363 w 323850"/>
                  <a:gd name="connsiteY74" fmla="*/ 59055 h 197167"/>
                  <a:gd name="connsiteX75" fmla="*/ 233363 w 323850"/>
                  <a:gd name="connsiteY75" fmla="*/ 59055 h 197167"/>
                  <a:gd name="connsiteX76" fmla="*/ 113347 w 323850"/>
                  <a:gd name="connsiteY76" fmla="*/ 103823 h 197167"/>
                  <a:gd name="connsiteX77" fmla="*/ 86677 w 323850"/>
                  <a:gd name="connsiteY77" fmla="*/ 120967 h 197167"/>
                  <a:gd name="connsiteX78" fmla="*/ 97155 w 323850"/>
                  <a:gd name="connsiteY78" fmla="*/ 125730 h 197167"/>
                  <a:gd name="connsiteX79" fmla="*/ 90488 w 323850"/>
                  <a:gd name="connsiteY79" fmla="*/ 124778 h 197167"/>
                  <a:gd name="connsiteX80" fmla="*/ 71438 w 323850"/>
                  <a:gd name="connsiteY80" fmla="*/ 129540 h 197167"/>
                  <a:gd name="connsiteX81" fmla="*/ 66675 w 323850"/>
                  <a:gd name="connsiteY81" fmla="*/ 135255 h 197167"/>
                  <a:gd name="connsiteX82" fmla="*/ 66675 w 323850"/>
                  <a:gd name="connsiteY82" fmla="*/ 140017 h 197167"/>
                  <a:gd name="connsiteX83" fmla="*/ 70485 w 323850"/>
                  <a:gd name="connsiteY83" fmla="*/ 145733 h 197167"/>
                  <a:gd name="connsiteX84" fmla="*/ 73342 w 323850"/>
                  <a:gd name="connsiteY84" fmla="*/ 147638 h 197167"/>
                  <a:gd name="connsiteX85" fmla="*/ 59055 w 323850"/>
                  <a:gd name="connsiteY85" fmla="*/ 145733 h 197167"/>
                  <a:gd name="connsiteX86" fmla="*/ 40005 w 323850"/>
                  <a:gd name="connsiteY86" fmla="*/ 150495 h 197167"/>
                  <a:gd name="connsiteX87" fmla="*/ 35242 w 323850"/>
                  <a:gd name="connsiteY87" fmla="*/ 156210 h 197167"/>
                  <a:gd name="connsiteX88" fmla="*/ 35242 w 323850"/>
                  <a:gd name="connsiteY88" fmla="*/ 160973 h 197167"/>
                  <a:gd name="connsiteX89" fmla="*/ 37147 w 323850"/>
                  <a:gd name="connsiteY89" fmla="*/ 163830 h 197167"/>
                  <a:gd name="connsiteX90" fmla="*/ 27622 w 323850"/>
                  <a:gd name="connsiteY90" fmla="*/ 160020 h 197167"/>
                  <a:gd name="connsiteX91" fmla="*/ 0 w 323850"/>
                  <a:gd name="connsiteY91" fmla="*/ 178117 h 197167"/>
                  <a:gd name="connsiteX92" fmla="*/ 7620 w 323850"/>
                  <a:gd name="connsiteY92" fmla="*/ 181928 h 197167"/>
                  <a:gd name="connsiteX93" fmla="*/ 15240 w 323850"/>
                  <a:gd name="connsiteY93" fmla="*/ 185738 h 197167"/>
                  <a:gd name="connsiteX94" fmla="*/ 23813 w 323850"/>
                  <a:gd name="connsiteY94" fmla="*/ 180023 h 197167"/>
                  <a:gd name="connsiteX95" fmla="*/ 41910 w 323850"/>
                  <a:gd name="connsiteY95" fmla="*/ 188595 h 197167"/>
                  <a:gd name="connsiteX96" fmla="*/ 60007 w 323850"/>
                  <a:gd name="connsiteY96" fmla="*/ 197167 h 197167"/>
                  <a:gd name="connsiteX97" fmla="*/ 70485 w 323850"/>
                  <a:gd name="connsiteY97" fmla="*/ 190500 h 197167"/>
                  <a:gd name="connsiteX98" fmla="*/ 52388 w 323850"/>
                  <a:gd name="connsiteY98" fmla="*/ 181928 h 197167"/>
                  <a:gd name="connsiteX99" fmla="*/ 34290 w 323850"/>
                  <a:gd name="connsiteY99" fmla="*/ 173355 h 197167"/>
                  <a:gd name="connsiteX100" fmla="*/ 40957 w 323850"/>
                  <a:gd name="connsiteY100" fmla="*/ 168592 h 197167"/>
                  <a:gd name="connsiteX101" fmla="*/ 50482 w 323850"/>
                  <a:gd name="connsiteY101" fmla="*/ 174308 h 197167"/>
                  <a:gd name="connsiteX102" fmla="*/ 61913 w 323850"/>
                  <a:gd name="connsiteY102" fmla="*/ 178117 h 197167"/>
                  <a:gd name="connsiteX103" fmla="*/ 74295 w 323850"/>
                  <a:gd name="connsiteY103" fmla="*/ 180023 h 197167"/>
                  <a:gd name="connsiteX104" fmla="*/ 93345 w 323850"/>
                  <a:gd name="connsiteY104" fmla="*/ 175260 h 197167"/>
                  <a:gd name="connsiteX105" fmla="*/ 98107 w 323850"/>
                  <a:gd name="connsiteY105" fmla="*/ 163830 h 197167"/>
                  <a:gd name="connsiteX106" fmla="*/ 91440 w 323850"/>
                  <a:gd name="connsiteY106" fmla="*/ 157163 h 197167"/>
                  <a:gd name="connsiteX107" fmla="*/ 104775 w 323850"/>
                  <a:gd name="connsiteY107" fmla="*/ 159067 h 197167"/>
                  <a:gd name="connsiteX108" fmla="*/ 123825 w 323850"/>
                  <a:gd name="connsiteY108" fmla="*/ 154305 h 197167"/>
                  <a:gd name="connsiteX109" fmla="*/ 128588 w 323850"/>
                  <a:gd name="connsiteY109" fmla="*/ 142875 h 197167"/>
                  <a:gd name="connsiteX110" fmla="*/ 122872 w 323850"/>
                  <a:gd name="connsiteY110" fmla="*/ 136208 h 197167"/>
                  <a:gd name="connsiteX111" fmla="*/ 113347 w 323850"/>
                  <a:gd name="connsiteY111" fmla="*/ 130492 h 197167"/>
                  <a:gd name="connsiteX112" fmla="*/ 100965 w 323850"/>
                  <a:gd name="connsiteY112" fmla="*/ 125730 h 197167"/>
                  <a:gd name="connsiteX113" fmla="*/ 108585 w 323850"/>
                  <a:gd name="connsiteY113" fmla="*/ 120967 h 197167"/>
                  <a:gd name="connsiteX114" fmla="*/ 126682 w 323850"/>
                  <a:gd name="connsiteY114" fmla="*/ 129540 h 197167"/>
                  <a:gd name="connsiteX115" fmla="*/ 144780 w 323850"/>
                  <a:gd name="connsiteY115" fmla="*/ 138113 h 197167"/>
                  <a:gd name="connsiteX116" fmla="*/ 155257 w 323850"/>
                  <a:gd name="connsiteY116" fmla="*/ 131445 h 197167"/>
                  <a:gd name="connsiteX117" fmla="*/ 137160 w 323850"/>
                  <a:gd name="connsiteY117" fmla="*/ 122873 h 197167"/>
                  <a:gd name="connsiteX118" fmla="*/ 119063 w 323850"/>
                  <a:gd name="connsiteY118" fmla="*/ 114300 h 197167"/>
                  <a:gd name="connsiteX119" fmla="*/ 126682 w 323850"/>
                  <a:gd name="connsiteY119" fmla="*/ 109538 h 197167"/>
                  <a:gd name="connsiteX120" fmla="*/ 144780 w 323850"/>
                  <a:gd name="connsiteY120" fmla="*/ 118110 h 197167"/>
                  <a:gd name="connsiteX121" fmla="*/ 162877 w 323850"/>
                  <a:gd name="connsiteY121" fmla="*/ 126683 h 197167"/>
                  <a:gd name="connsiteX122" fmla="*/ 173355 w 323850"/>
                  <a:gd name="connsiteY122" fmla="*/ 120015 h 197167"/>
                  <a:gd name="connsiteX123" fmla="*/ 163830 w 323850"/>
                  <a:gd name="connsiteY123" fmla="*/ 115253 h 197167"/>
                  <a:gd name="connsiteX124" fmla="*/ 154305 w 323850"/>
                  <a:gd name="connsiteY124" fmla="*/ 110490 h 197167"/>
                  <a:gd name="connsiteX125" fmla="*/ 160972 w 323850"/>
                  <a:gd name="connsiteY125" fmla="*/ 106680 h 197167"/>
                  <a:gd name="connsiteX126" fmla="*/ 170497 w 323850"/>
                  <a:gd name="connsiteY126" fmla="*/ 111442 h 197167"/>
                  <a:gd name="connsiteX127" fmla="*/ 180022 w 323850"/>
                  <a:gd name="connsiteY127" fmla="*/ 116205 h 197167"/>
                  <a:gd name="connsiteX128" fmla="*/ 190500 w 323850"/>
                  <a:gd name="connsiteY128" fmla="*/ 109538 h 197167"/>
                  <a:gd name="connsiteX129" fmla="*/ 164782 w 323850"/>
                  <a:gd name="connsiteY129" fmla="*/ 97155 h 197167"/>
                  <a:gd name="connsiteX130" fmla="*/ 139065 w 323850"/>
                  <a:gd name="connsiteY130" fmla="*/ 84773 h 197167"/>
                  <a:gd name="connsiteX131" fmla="*/ 128588 w 323850"/>
                  <a:gd name="connsiteY131" fmla="*/ 91440 h 197167"/>
                  <a:gd name="connsiteX132" fmla="*/ 137160 w 323850"/>
                  <a:gd name="connsiteY132" fmla="*/ 95250 h 197167"/>
                  <a:gd name="connsiteX133" fmla="*/ 145732 w 323850"/>
                  <a:gd name="connsiteY133" fmla="*/ 99060 h 197167"/>
                  <a:gd name="connsiteX134" fmla="*/ 139065 w 323850"/>
                  <a:gd name="connsiteY134" fmla="*/ 102870 h 197167"/>
                  <a:gd name="connsiteX135" fmla="*/ 130492 w 323850"/>
                  <a:gd name="connsiteY135" fmla="*/ 99060 h 197167"/>
                  <a:gd name="connsiteX136" fmla="*/ 121920 w 323850"/>
                  <a:gd name="connsiteY136" fmla="*/ 95250 h 197167"/>
                  <a:gd name="connsiteX137" fmla="*/ 113347 w 323850"/>
                  <a:gd name="connsiteY137" fmla="*/ 103823 h 197167"/>
                  <a:gd name="connsiteX138" fmla="*/ 113347 w 323850"/>
                  <a:gd name="connsiteY138" fmla="*/ 103823 h 197167"/>
                  <a:gd name="connsiteX139" fmla="*/ 186690 w 323850"/>
                  <a:gd name="connsiteY139" fmla="*/ 94298 h 197167"/>
                  <a:gd name="connsiteX140" fmla="*/ 187642 w 323850"/>
                  <a:gd name="connsiteY140" fmla="*/ 93345 h 197167"/>
                  <a:gd name="connsiteX141" fmla="*/ 193357 w 323850"/>
                  <a:gd name="connsiteY141" fmla="*/ 88583 h 197167"/>
                  <a:gd name="connsiteX142" fmla="*/ 194310 w 323850"/>
                  <a:gd name="connsiteY142" fmla="*/ 84773 h 197167"/>
                  <a:gd name="connsiteX143" fmla="*/ 191452 w 323850"/>
                  <a:gd name="connsiteY143" fmla="*/ 80010 h 197167"/>
                  <a:gd name="connsiteX144" fmla="*/ 183832 w 323850"/>
                  <a:gd name="connsiteY144" fmla="*/ 75248 h 197167"/>
                  <a:gd name="connsiteX145" fmla="*/ 170497 w 323850"/>
                  <a:gd name="connsiteY145" fmla="*/ 71438 h 197167"/>
                  <a:gd name="connsiteX146" fmla="*/ 159067 w 323850"/>
                  <a:gd name="connsiteY146" fmla="*/ 72390 h 197167"/>
                  <a:gd name="connsiteX147" fmla="*/ 150495 w 323850"/>
                  <a:gd name="connsiteY147" fmla="*/ 77153 h 197167"/>
                  <a:gd name="connsiteX148" fmla="*/ 139065 w 323850"/>
                  <a:gd name="connsiteY148" fmla="*/ 84773 h 197167"/>
                  <a:gd name="connsiteX149" fmla="*/ 164782 w 323850"/>
                  <a:gd name="connsiteY149" fmla="*/ 97155 h 197167"/>
                  <a:gd name="connsiteX150" fmla="*/ 190500 w 323850"/>
                  <a:gd name="connsiteY150" fmla="*/ 109538 h 197167"/>
                  <a:gd name="connsiteX151" fmla="*/ 200977 w 323850"/>
                  <a:gd name="connsiteY151" fmla="*/ 102870 h 197167"/>
                  <a:gd name="connsiteX152" fmla="*/ 192405 w 323850"/>
                  <a:gd name="connsiteY152" fmla="*/ 99060 h 197167"/>
                  <a:gd name="connsiteX153" fmla="*/ 186690 w 323850"/>
                  <a:gd name="connsiteY153" fmla="*/ 94298 h 197167"/>
                  <a:gd name="connsiteX154" fmla="*/ 186690 w 323850"/>
                  <a:gd name="connsiteY154" fmla="*/ 94298 h 197167"/>
                  <a:gd name="connsiteX155" fmla="*/ 61913 w 323850"/>
                  <a:gd name="connsiteY155" fmla="*/ 165735 h 197167"/>
                  <a:gd name="connsiteX156" fmla="*/ 54292 w 323850"/>
                  <a:gd name="connsiteY156" fmla="*/ 160973 h 197167"/>
                  <a:gd name="connsiteX157" fmla="*/ 56197 w 323850"/>
                  <a:gd name="connsiteY157" fmla="*/ 157163 h 197167"/>
                  <a:gd name="connsiteX158" fmla="*/ 62865 w 323850"/>
                  <a:gd name="connsiteY158" fmla="*/ 156210 h 197167"/>
                  <a:gd name="connsiteX159" fmla="*/ 73342 w 323850"/>
                  <a:gd name="connsiteY159" fmla="*/ 159067 h 197167"/>
                  <a:gd name="connsiteX160" fmla="*/ 80963 w 323850"/>
                  <a:gd name="connsiteY160" fmla="*/ 164783 h 197167"/>
                  <a:gd name="connsiteX161" fmla="*/ 80010 w 323850"/>
                  <a:gd name="connsiteY161" fmla="*/ 168592 h 197167"/>
                  <a:gd name="connsiteX162" fmla="*/ 73342 w 323850"/>
                  <a:gd name="connsiteY162" fmla="*/ 169545 h 197167"/>
                  <a:gd name="connsiteX163" fmla="*/ 61913 w 323850"/>
                  <a:gd name="connsiteY163" fmla="*/ 165735 h 197167"/>
                  <a:gd name="connsiteX164" fmla="*/ 61913 w 323850"/>
                  <a:gd name="connsiteY164" fmla="*/ 165735 h 197167"/>
                  <a:gd name="connsiteX165" fmla="*/ 92392 w 323850"/>
                  <a:gd name="connsiteY165" fmla="*/ 145733 h 197167"/>
                  <a:gd name="connsiteX166" fmla="*/ 84772 w 323850"/>
                  <a:gd name="connsiteY166" fmla="*/ 140970 h 197167"/>
                  <a:gd name="connsiteX167" fmla="*/ 85725 w 323850"/>
                  <a:gd name="connsiteY167" fmla="*/ 137160 h 197167"/>
                  <a:gd name="connsiteX168" fmla="*/ 92392 w 323850"/>
                  <a:gd name="connsiteY168" fmla="*/ 135255 h 197167"/>
                  <a:gd name="connsiteX169" fmla="*/ 102870 w 323850"/>
                  <a:gd name="connsiteY169" fmla="*/ 138113 h 197167"/>
                  <a:gd name="connsiteX170" fmla="*/ 110490 w 323850"/>
                  <a:gd name="connsiteY170" fmla="*/ 143828 h 197167"/>
                  <a:gd name="connsiteX171" fmla="*/ 109538 w 323850"/>
                  <a:gd name="connsiteY171" fmla="*/ 147638 h 197167"/>
                  <a:gd name="connsiteX172" fmla="*/ 102870 w 323850"/>
                  <a:gd name="connsiteY172" fmla="*/ 148590 h 197167"/>
                  <a:gd name="connsiteX173" fmla="*/ 92392 w 323850"/>
                  <a:gd name="connsiteY173" fmla="*/ 145733 h 197167"/>
                  <a:gd name="connsiteX174" fmla="*/ 92392 w 323850"/>
                  <a:gd name="connsiteY174" fmla="*/ 145733 h 197167"/>
                  <a:gd name="connsiteX175" fmla="*/ 166688 w 323850"/>
                  <a:gd name="connsiteY175" fmla="*/ 84773 h 197167"/>
                  <a:gd name="connsiteX176" fmla="*/ 171450 w 323850"/>
                  <a:gd name="connsiteY176" fmla="*/ 87630 h 197167"/>
                  <a:gd name="connsiteX177" fmla="*/ 172402 w 323850"/>
                  <a:gd name="connsiteY177" fmla="*/ 86678 h 197167"/>
                  <a:gd name="connsiteX178" fmla="*/ 175260 w 323850"/>
                  <a:gd name="connsiteY178" fmla="*/ 83820 h 197167"/>
                  <a:gd name="connsiteX179" fmla="*/ 175260 w 323850"/>
                  <a:gd name="connsiteY179" fmla="*/ 82867 h 197167"/>
                  <a:gd name="connsiteX180" fmla="*/ 174307 w 323850"/>
                  <a:gd name="connsiteY180" fmla="*/ 81915 h 197167"/>
                  <a:gd name="connsiteX181" fmla="*/ 172402 w 323850"/>
                  <a:gd name="connsiteY181" fmla="*/ 80963 h 197167"/>
                  <a:gd name="connsiteX182" fmla="*/ 170497 w 323850"/>
                  <a:gd name="connsiteY182" fmla="*/ 80963 h 197167"/>
                  <a:gd name="connsiteX183" fmla="*/ 166688 w 323850"/>
                  <a:gd name="connsiteY183" fmla="*/ 84773 h 197167"/>
                  <a:gd name="connsiteX184" fmla="*/ 166688 w 323850"/>
                  <a:gd name="connsiteY184" fmla="*/ 84773 h 197167"/>
                  <a:gd name="connsiteX185" fmla="*/ 166688 w 323850"/>
                  <a:gd name="connsiteY185" fmla="*/ 84773 h 197167"/>
                  <a:gd name="connsiteX186" fmla="*/ 205740 w 323850"/>
                  <a:gd name="connsiteY186" fmla="*/ 72390 h 197167"/>
                  <a:gd name="connsiteX187" fmla="*/ 202882 w 323850"/>
                  <a:gd name="connsiteY187" fmla="*/ 71438 h 197167"/>
                  <a:gd name="connsiteX188" fmla="*/ 205740 w 323850"/>
                  <a:gd name="connsiteY188" fmla="*/ 72390 h 197167"/>
                  <a:gd name="connsiteX189" fmla="*/ 205740 w 323850"/>
                  <a:gd name="connsiteY189" fmla="*/ 72390 h 1971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</a:cxnLst>
                <a:rect l="l" t="t" r="r" b="b"/>
                <a:pathLst>
                  <a:path w="323850" h="197167">
                    <a:moveTo>
                      <a:pt x="244792" y="17145"/>
                    </a:moveTo>
                    <a:cubicBezTo>
                      <a:pt x="253365" y="11430"/>
                      <a:pt x="261938" y="5715"/>
                      <a:pt x="270510" y="0"/>
                    </a:cubicBezTo>
                    <a:cubicBezTo>
                      <a:pt x="273367" y="953"/>
                      <a:pt x="275272" y="1905"/>
                      <a:pt x="278130" y="3810"/>
                    </a:cubicBezTo>
                    <a:cubicBezTo>
                      <a:pt x="280988" y="4763"/>
                      <a:pt x="282892" y="5715"/>
                      <a:pt x="285750" y="7620"/>
                    </a:cubicBezTo>
                    <a:cubicBezTo>
                      <a:pt x="280988" y="11430"/>
                      <a:pt x="275272" y="14288"/>
                      <a:pt x="270510" y="18098"/>
                    </a:cubicBezTo>
                    <a:cubicBezTo>
                      <a:pt x="271463" y="18098"/>
                      <a:pt x="272415" y="19050"/>
                      <a:pt x="272415" y="19050"/>
                    </a:cubicBezTo>
                    <a:cubicBezTo>
                      <a:pt x="277178" y="16192"/>
                      <a:pt x="281940" y="12383"/>
                      <a:pt x="286702" y="9525"/>
                    </a:cubicBezTo>
                    <a:cubicBezTo>
                      <a:pt x="289560" y="10478"/>
                      <a:pt x="291465" y="11430"/>
                      <a:pt x="294322" y="13335"/>
                    </a:cubicBezTo>
                    <a:cubicBezTo>
                      <a:pt x="297180" y="14288"/>
                      <a:pt x="299085" y="15240"/>
                      <a:pt x="301942" y="17145"/>
                    </a:cubicBezTo>
                    <a:cubicBezTo>
                      <a:pt x="297180" y="20003"/>
                      <a:pt x="292417" y="23813"/>
                      <a:pt x="287655" y="26670"/>
                    </a:cubicBezTo>
                    <a:cubicBezTo>
                      <a:pt x="289560" y="27623"/>
                      <a:pt x="290513" y="27623"/>
                      <a:pt x="292417" y="28575"/>
                    </a:cubicBezTo>
                    <a:cubicBezTo>
                      <a:pt x="298133" y="24765"/>
                      <a:pt x="302895" y="21908"/>
                      <a:pt x="308610" y="18098"/>
                    </a:cubicBezTo>
                    <a:cubicBezTo>
                      <a:pt x="311467" y="19050"/>
                      <a:pt x="313372" y="20003"/>
                      <a:pt x="316230" y="21908"/>
                    </a:cubicBezTo>
                    <a:cubicBezTo>
                      <a:pt x="319088" y="22860"/>
                      <a:pt x="320992" y="23813"/>
                      <a:pt x="323850" y="25717"/>
                    </a:cubicBezTo>
                    <a:cubicBezTo>
                      <a:pt x="315277" y="31433"/>
                      <a:pt x="306705" y="37148"/>
                      <a:pt x="297180" y="42863"/>
                    </a:cubicBezTo>
                    <a:cubicBezTo>
                      <a:pt x="291465" y="40005"/>
                      <a:pt x="284797" y="37148"/>
                      <a:pt x="279082" y="34290"/>
                    </a:cubicBezTo>
                    <a:cubicBezTo>
                      <a:pt x="273367" y="31433"/>
                      <a:pt x="266700" y="28575"/>
                      <a:pt x="260985" y="25717"/>
                    </a:cubicBezTo>
                    <a:cubicBezTo>
                      <a:pt x="258127" y="27623"/>
                      <a:pt x="256222" y="28575"/>
                      <a:pt x="253365" y="30480"/>
                    </a:cubicBezTo>
                    <a:cubicBezTo>
                      <a:pt x="259080" y="33338"/>
                      <a:pt x="265747" y="36195"/>
                      <a:pt x="271463" y="39053"/>
                    </a:cubicBezTo>
                    <a:cubicBezTo>
                      <a:pt x="277178" y="41910"/>
                      <a:pt x="283845" y="44767"/>
                      <a:pt x="289560" y="47625"/>
                    </a:cubicBezTo>
                    <a:cubicBezTo>
                      <a:pt x="285750" y="49530"/>
                      <a:pt x="282892" y="52388"/>
                      <a:pt x="279082" y="54292"/>
                    </a:cubicBezTo>
                    <a:cubicBezTo>
                      <a:pt x="273367" y="51435"/>
                      <a:pt x="266700" y="48578"/>
                      <a:pt x="260985" y="45720"/>
                    </a:cubicBezTo>
                    <a:cubicBezTo>
                      <a:pt x="255270" y="42863"/>
                      <a:pt x="248602" y="40005"/>
                      <a:pt x="242888" y="37148"/>
                    </a:cubicBezTo>
                    <a:cubicBezTo>
                      <a:pt x="240030" y="39053"/>
                      <a:pt x="238125" y="40005"/>
                      <a:pt x="235267" y="41910"/>
                    </a:cubicBezTo>
                    <a:cubicBezTo>
                      <a:pt x="236220" y="41910"/>
                      <a:pt x="236220" y="41910"/>
                      <a:pt x="237172" y="42863"/>
                    </a:cubicBezTo>
                    <a:cubicBezTo>
                      <a:pt x="238125" y="43815"/>
                      <a:pt x="240030" y="43815"/>
                      <a:pt x="240982" y="44767"/>
                    </a:cubicBezTo>
                    <a:cubicBezTo>
                      <a:pt x="239077" y="45720"/>
                      <a:pt x="238125" y="46673"/>
                      <a:pt x="236220" y="47625"/>
                    </a:cubicBezTo>
                    <a:cubicBezTo>
                      <a:pt x="239077" y="47625"/>
                      <a:pt x="242888" y="46673"/>
                      <a:pt x="245745" y="47625"/>
                    </a:cubicBezTo>
                    <a:cubicBezTo>
                      <a:pt x="249555" y="48578"/>
                      <a:pt x="253365" y="49530"/>
                      <a:pt x="256222" y="50483"/>
                    </a:cubicBezTo>
                    <a:cubicBezTo>
                      <a:pt x="259080" y="52388"/>
                      <a:pt x="261938" y="54292"/>
                      <a:pt x="263842" y="56198"/>
                    </a:cubicBezTo>
                    <a:cubicBezTo>
                      <a:pt x="265747" y="58103"/>
                      <a:pt x="265747" y="60008"/>
                      <a:pt x="264795" y="61913"/>
                    </a:cubicBezTo>
                    <a:cubicBezTo>
                      <a:pt x="263842" y="63817"/>
                      <a:pt x="261938" y="65723"/>
                      <a:pt x="260032" y="67628"/>
                    </a:cubicBezTo>
                    <a:cubicBezTo>
                      <a:pt x="256222" y="69533"/>
                      <a:pt x="251460" y="71438"/>
                      <a:pt x="245745" y="71438"/>
                    </a:cubicBezTo>
                    <a:cubicBezTo>
                      <a:pt x="243840" y="71438"/>
                      <a:pt x="242888" y="71438"/>
                      <a:pt x="240982" y="71438"/>
                    </a:cubicBezTo>
                    <a:cubicBezTo>
                      <a:pt x="243840" y="72390"/>
                      <a:pt x="246697" y="72390"/>
                      <a:pt x="249555" y="73342"/>
                    </a:cubicBezTo>
                    <a:cubicBezTo>
                      <a:pt x="245745" y="76200"/>
                      <a:pt x="241935" y="78105"/>
                      <a:pt x="238125" y="80963"/>
                    </a:cubicBezTo>
                    <a:cubicBezTo>
                      <a:pt x="234315" y="80010"/>
                      <a:pt x="229552" y="79058"/>
                      <a:pt x="225742" y="78105"/>
                    </a:cubicBezTo>
                    <a:cubicBezTo>
                      <a:pt x="222885" y="80010"/>
                      <a:pt x="220027" y="81915"/>
                      <a:pt x="218122" y="83820"/>
                    </a:cubicBezTo>
                    <a:cubicBezTo>
                      <a:pt x="220980" y="85725"/>
                      <a:pt x="222885" y="87630"/>
                      <a:pt x="225742" y="90488"/>
                    </a:cubicBezTo>
                    <a:cubicBezTo>
                      <a:pt x="221932" y="93345"/>
                      <a:pt x="218122" y="95250"/>
                      <a:pt x="214313" y="98108"/>
                    </a:cubicBezTo>
                    <a:cubicBezTo>
                      <a:pt x="207645" y="92392"/>
                      <a:pt x="201930" y="87630"/>
                      <a:pt x="195263" y="81915"/>
                    </a:cubicBezTo>
                    <a:cubicBezTo>
                      <a:pt x="188595" y="76200"/>
                      <a:pt x="182880" y="71438"/>
                      <a:pt x="176213" y="65723"/>
                    </a:cubicBezTo>
                    <a:cubicBezTo>
                      <a:pt x="179070" y="63817"/>
                      <a:pt x="181927" y="61913"/>
                      <a:pt x="185738" y="60008"/>
                    </a:cubicBezTo>
                    <a:cubicBezTo>
                      <a:pt x="193357" y="61913"/>
                      <a:pt x="200025" y="63817"/>
                      <a:pt x="207645" y="64770"/>
                    </a:cubicBezTo>
                    <a:cubicBezTo>
                      <a:pt x="215265" y="66675"/>
                      <a:pt x="221932" y="68580"/>
                      <a:pt x="229552" y="69533"/>
                    </a:cubicBezTo>
                    <a:cubicBezTo>
                      <a:pt x="229552" y="69533"/>
                      <a:pt x="228600" y="69533"/>
                      <a:pt x="228600" y="68580"/>
                    </a:cubicBezTo>
                    <a:cubicBezTo>
                      <a:pt x="227647" y="67628"/>
                      <a:pt x="225742" y="67628"/>
                      <a:pt x="224790" y="66675"/>
                    </a:cubicBezTo>
                    <a:cubicBezTo>
                      <a:pt x="226695" y="64770"/>
                      <a:pt x="228600" y="63817"/>
                      <a:pt x="230505" y="61913"/>
                    </a:cubicBezTo>
                    <a:cubicBezTo>
                      <a:pt x="228600" y="61913"/>
                      <a:pt x="227647" y="61913"/>
                      <a:pt x="225742" y="61913"/>
                    </a:cubicBezTo>
                    <a:cubicBezTo>
                      <a:pt x="220027" y="61913"/>
                      <a:pt x="215265" y="60960"/>
                      <a:pt x="210502" y="59055"/>
                    </a:cubicBezTo>
                    <a:cubicBezTo>
                      <a:pt x="207645" y="58103"/>
                      <a:pt x="205740" y="56198"/>
                      <a:pt x="203835" y="54292"/>
                    </a:cubicBezTo>
                    <a:cubicBezTo>
                      <a:pt x="201930" y="52388"/>
                      <a:pt x="201930" y="50483"/>
                      <a:pt x="202882" y="48578"/>
                    </a:cubicBezTo>
                    <a:cubicBezTo>
                      <a:pt x="203835" y="46673"/>
                      <a:pt x="205740" y="44767"/>
                      <a:pt x="207645" y="43815"/>
                    </a:cubicBezTo>
                    <a:cubicBezTo>
                      <a:pt x="211455" y="41910"/>
                      <a:pt x="215265" y="40005"/>
                      <a:pt x="221932" y="40005"/>
                    </a:cubicBezTo>
                    <a:cubicBezTo>
                      <a:pt x="224790" y="40005"/>
                      <a:pt x="227647" y="40005"/>
                      <a:pt x="229552" y="40958"/>
                    </a:cubicBezTo>
                    <a:cubicBezTo>
                      <a:pt x="226695" y="40005"/>
                      <a:pt x="223838" y="38100"/>
                      <a:pt x="220980" y="37148"/>
                    </a:cubicBezTo>
                    <a:cubicBezTo>
                      <a:pt x="226695" y="28575"/>
                      <a:pt x="236220" y="22860"/>
                      <a:pt x="244792" y="17145"/>
                    </a:cubicBezTo>
                    <a:lnTo>
                      <a:pt x="244792" y="17145"/>
                    </a:lnTo>
                    <a:close/>
                    <a:moveTo>
                      <a:pt x="218122" y="50483"/>
                    </a:moveTo>
                    <a:cubicBezTo>
                      <a:pt x="220027" y="50483"/>
                      <a:pt x="222885" y="49530"/>
                      <a:pt x="223838" y="48578"/>
                    </a:cubicBezTo>
                    <a:cubicBezTo>
                      <a:pt x="223838" y="48578"/>
                      <a:pt x="224790" y="48578"/>
                      <a:pt x="224790" y="48578"/>
                    </a:cubicBezTo>
                    <a:cubicBezTo>
                      <a:pt x="223838" y="48578"/>
                      <a:pt x="222885" y="47625"/>
                      <a:pt x="221932" y="47625"/>
                    </a:cubicBezTo>
                    <a:cubicBezTo>
                      <a:pt x="220980" y="47625"/>
                      <a:pt x="220027" y="48578"/>
                      <a:pt x="219075" y="48578"/>
                    </a:cubicBezTo>
                    <a:cubicBezTo>
                      <a:pt x="219075" y="49530"/>
                      <a:pt x="218122" y="50483"/>
                      <a:pt x="218122" y="50483"/>
                    </a:cubicBezTo>
                    <a:lnTo>
                      <a:pt x="218122" y="50483"/>
                    </a:lnTo>
                    <a:close/>
                    <a:moveTo>
                      <a:pt x="233363" y="59055"/>
                    </a:moveTo>
                    <a:cubicBezTo>
                      <a:pt x="234315" y="59055"/>
                      <a:pt x="234315" y="60008"/>
                      <a:pt x="233363" y="59055"/>
                    </a:cubicBezTo>
                    <a:cubicBezTo>
                      <a:pt x="235267" y="60008"/>
                      <a:pt x="238125" y="60008"/>
                      <a:pt x="239077" y="60008"/>
                    </a:cubicBezTo>
                    <a:cubicBezTo>
                      <a:pt x="240982" y="60008"/>
                      <a:pt x="241935" y="59055"/>
                      <a:pt x="242888" y="59055"/>
                    </a:cubicBezTo>
                    <a:cubicBezTo>
                      <a:pt x="243840" y="58103"/>
                      <a:pt x="244792" y="58103"/>
                      <a:pt x="244792" y="57150"/>
                    </a:cubicBezTo>
                    <a:cubicBezTo>
                      <a:pt x="244792" y="57150"/>
                      <a:pt x="244792" y="56198"/>
                      <a:pt x="243840" y="56198"/>
                    </a:cubicBezTo>
                    <a:cubicBezTo>
                      <a:pt x="243840" y="56198"/>
                      <a:pt x="243840" y="56198"/>
                      <a:pt x="243840" y="56198"/>
                    </a:cubicBezTo>
                    <a:cubicBezTo>
                      <a:pt x="242888" y="56198"/>
                      <a:pt x="241935" y="56198"/>
                      <a:pt x="241935" y="56198"/>
                    </a:cubicBezTo>
                    <a:cubicBezTo>
                      <a:pt x="240030" y="57150"/>
                      <a:pt x="238125" y="57150"/>
                      <a:pt x="236220" y="58103"/>
                    </a:cubicBezTo>
                    <a:cubicBezTo>
                      <a:pt x="235267" y="59055"/>
                      <a:pt x="234315" y="59055"/>
                      <a:pt x="233363" y="59055"/>
                    </a:cubicBezTo>
                    <a:lnTo>
                      <a:pt x="233363" y="59055"/>
                    </a:lnTo>
                    <a:close/>
                    <a:moveTo>
                      <a:pt x="113347" y="103823"/>
                    </a:moveTo>
                    <a:cubicBezTo>
                      <a:pt x="104775" y="109538"/>
                      <a:pt x="96202" y="115253"/>
                      <a:pt x="86677" y="120967"/>
                    </a:cubicBezTo>
                    <a:cubicBezTo>
                      <a:pt x="90488" y="122873"/>
                      <a:pt x="93345" y="123825"/>
                      <a:pt x="97155" y="125730"/>
                    </a:cubicBezTo>
                    <a:cubicBezTo>
                      <a:pt x="95250" y="125730"/>
                      <a:pt x="93345" y="124778"/>
                      <a:pt x="90488" y="124778"/>
                    </a:cubicBezTo>
                    <a:cubicBezTo>
                      <a:pt x="81915" y="124778"/>
                      <a:pt x="76200" y="126683"/>
                      <a:pt x="71438" y="129540"/>
                    </a:cubicBezTo>
                    <a:cubicBezTo>
                      <a:pt x="68580" y="131445"/>
                      <a:pt x="66675" y="133350"/>
                      <a:pt x="66675" y="135255"/>
                    </a:cubicBezTo>
                    <a:cubicBezTo>
                      <a:pt x="65722" y="137160"/>
                      <a:pt x="66675" y="139065"/>
                      <a:pt x="66675" y="140017"/>
                    </a:cubicBezTo>
                    <a:cubicBezTo>
                      <a:pt x="67627" y="141923"/>
                      <a:pt x="68580" y="143828"/>
                      <a:pt x="70485" y="145733"/>
                    </a:cubicBezTo>
                    <a:cubicBezTo>
                      <a:pt x="71438" y="146685"/>
                      <a:pt x="72390" y="146685"/>
                      <a:pt x="73342" y="147638"/>
                    </a:cubicBezTo>
                    <a:cubicBezTo>
                      <a:pt x="68580" y="146685"/>
                      <a:pt x="63817" y="145733"/>
                      <a:pt x="59055" y="145733"/>
                    </a:cubicBezTo>
                    <a:cubicBezTo>
                      <a:pt x="50482" y="145733"/>
                      <a:pt x="44767" y="146685"/>
                      <a:pt x="40005" y="150495"/>
                    </a:cubicBezTo>
                    <a:cubicBezTo>
                      <a:pt x="37147" y="152400"/>
                      <a:pt x="35242" y="154305"/>
                      <a:pt x="35242" y="156210"/>
                    </a:cubicBezTo>
                    <a:cubicBezTo>
                      <a:pt x="34290" y="158115"/>
                      <a:pt x="35242" y="160020"/>
                      <a:pt x="35242" y="160973"/>
                    </a:cubicBezTo>
                    <a:cubicBezTo>
                      <a:pt x="35242" y="161925"/>
                      <a:pt x="36195" y="162878"/>
                      <a:pt x="37147" y="163830"/>
                    </a:cubicBezTo>
                    <a:cubicBezTo>
                      <a:pt x="34290" y="162878"/>
                      <a:pt x="31432" y="160973"/>
                      <a:pt x="27622" y="160020"/>
                    </a:cubicBezTo>
                    <a:cubicBezTo>
                      <a:pt x="18097" y="165735"/>
                      <a:pt x="9525" y="172403"/>
                      <a:pt x="0" y="178117"/>
                    </a:cubicBezTo>
                    <a:cubicBezTo>
                      <a:pt x="2857" y="179070"/>
                      <a:pt x="4763" y="180023"/>
                      <a:pt x="7620" y="181928"/>
                    </a:cubicBezTo>
                    <a:cubicBezTo>
                      <a:pt x="10477" y="182880"/>
                      <a:pt x="12382" y="183833"/>
                      <a:pt x="15240" y="185738"/>
                    </a:cubicBezTo>
                    <a:cubicBezTo>
                      <a:pt x="18097" y="183833"/>
                      <a:pt x="20955" y="181928"/>
                      <a:pt x="23813" y="180023"/>
                    </a:cubicBezTo>
                    <a:cubicBezTo>
                      <a:pt x="29527" y="182880"/>
                      <a:pt x="36195" y="185738"/>
                      <a:pt x="41910" y="188595"/>
                    </a:cubicBezTo>
                    <a:cubicBezTo>
                      <a:pt x="47625" y="191453"/>
                      <a:pt x="54292" y="194310"/>
                      <a:pt x="60007" y="197167"/>
                    </a:cubicBezTo>
                    <a:cubicBezTo>
                      <a:pt x="63817" y="195263"/>
                      <a:pt x="66675" y="192405"/>
                      <a:pt x="70485" y="190500"/>
                    </a:cubicBezTo>
                    <a:cubicBezTo>
                      <a:pt x="64770" y="187642"/>
                      <a:pt x="58102" y="184785"/>
                      <a:pt x="52388" y="181928"/>
                    </a:cubicBezTo>
                    <a:cubicBezTo>
                      <a:pt x="46672" y="179070"/>
                      <a:pt x="40005" y="176213"/>
                      <a:pt x="34290" y="173355"/>
                    </a:cubicBezTo>
                    <a:cubicBezTo>
                      <a:pt x="36195" y="172403"/>
                      <a:pt x="39052" y="170498"/>
                      <a:pt x="40957" y="168592"/>
                    </a:cubicBezTo>
                    <a:cubicBezTo>
                      <a:pt x="43815" y="170498"/>
                      <a:pt x="47625" y="172403"/>
                      <a:pt x="50482" y="174308"/>
                    </a:cubicBezTo>
                    <a:cubicBezTo>
                      <a:pt x="54292" y="176213"/>
                      <a:pt x="58102" y="177165"/>
                      <a:pt x="61913" y="178117"/>
                    </a:cubicBezTo>
                    <a:cubicBezTo>
                      <a:pt x="65722" y="179070"/>
                      <a:pt x="69532" y="180023"/>
                      <a:pt x="74295" y="180023"/>
                    </a:cubicBezTo>
                    <a:cubicBezTo>
                      <a:pt x="82867" y="180023"/>
                      <a:pt x="88582" y="178117"/>
                      <a:pt x="93345" y="175260"/>
                    </a:cubicBezTo>
                    <a:cubicBezTo>
                      <a:pt x="98107" y="172403"/>
                      <a:pt x="100013" y="168592"/>
                      <a:pt x="98107" y="163830"/>
                    </a:cubicBezTo>
                    <a:cubicBezTo>
                      <a:pt x="97155" y="160973"/>
                      <a:pt x="94297" y="159067"/>
                      <a:pt x="91440" y="157163"/>
                    </a:cubicBezTo>
                    <a:cubicBezTo>
                      <a:pt x="96202" y="158115"/>
                      <a:pt x="100013" y="159067"/>
                      <a:pt x="104775" y="159067"/>
                    </a:cubicBezTo>
                    <a:cubicBezTo>
                      <a:pt x="113347" y="159067"/>
                      <a:pt x="119063" y="157163"/>
                      <a:pt x="123825" y="154305"/>
                    </a:cubicBezTo>
                    <a:cubicBezTo>
                      <a:pt x="128588" y="151448"/>
                      <a:pt x="130492" y="147638"/>
                      <a:pt x="128588" y="142875"/>
                    </a:cubicBezTo>
                    <a:cubicBezTo>
                      <a:pt x="127635" y="140970"/>
                      <a:pt x="125730" y="138113"/>
                      <a:pt x="122872" y="136208"/>
                    </a:cubicBezTo>
                    <a:cubicBezTo>
                      <a:pt x="120015" y="134303"/>
                      <a:pt x="117157" y="132398"/>
                      <a:pt x="113347" y="130492"/>
                    </a:cubicBezTo>
                    <a:cubicBezTo>
                      <a:pt x="109538" y="128588"/>
                      <a:pt x="105727" y="127635"/>
                      <a:pt x="100965" y="125730"/>
                    </a:cubicBezTo>
                    <a:cubicBezTo>
                      <a:pt x="103822" y="123825"/>
                      <a:pt x="105727" y="122873"/>
                      <a:pt x="108585" y="120967"/>
                    </a:cubicBezTo>
                    <a:cubicBezTo>
                      <a:pt x="114300" y="123825"/>
                      <a:pt x="120967" y="126683"/>
                      <a:pt x="126682" y="129540"/>
                    </a:cubicBezTo>
                    <a:cubicBezTo>
                      <a:pt x="132397" y="132398"/>
                      <a:pt x="139065" y="135255"/>
                      <a:pt x="144780" y="138113"/>
                    </a:cubicBezTo>
                    <a:cubicBezTo>
                      <a:pt x="148590" y="136208"/>
                      <a:pt x="151447" y="133350"/>
                      <a:pt x="155257" y="131445"/>
                    </a:cubicBezTo>
                    <a:cubicBezTo>
                      <a:pt x="149542" y="128588"/>
                      <a:pt x="142875" y="125730"/>
                      <a:pt x="137160" y="122873"/>
                    </a:cubicBezTo>
                    <a:cubicBezTo>
                      <a:pt x="131445" y="120015"/>
                      <a:pt x="124777" y="117158"/>
                      <a:pt x="119063" y="114300"/>
                    </a:cubicBezTo>
                    <a:cubicBezTo>
                      <a:pt x="121920" y="112395"/>
                      <a:pt x="123825" y="111442"/>
                      <a:pt x="126682" y="109538"/>
                    </a:cubicBezTo>
                    <a:cubicBezTo>
                      <a:pt x="132397" y="112395"/>
                      <a:pt x="139065" y="115253"/>
                      <a:pt x="144780" y="118110"/>
                    </a:cubicBezTo>
                    <a:cubicBezTo>
                      <a:pt x="150495" y="120967"/>
                      <a:pt x="157163" y="123825"/>
                      <a:pt x="162877" y="126683"/>
                    </a:cubicBezTo>
                    <a:cubicBezTo>
                      <a:pt x="166688" y="124778"/>
                      <a:pt x="169545" y="121920"/>
                      <a:pt x="173355" y="120015"/>
                    </a:cubicBezTo>
                    <a:cubicBezTo>
                      <a:pt x="170497" y="118110"/>
                      <a:pt x="166688" y="117158"/>
                      <a:pt x="163830" y="115253"/>
                    </a:cubicBezTo>
                    <a:cubicBezTo>
                      <a:pt x="160972" y="113348"/>
                      <a:pt x="157163" y="112395"/>
                      <a:pt x="154305" y="110490"/>
                    </a:cubicBezTo>
                    <a:cubicBezTo>
                      <a:pt x="156210" y="109538"/>
                      <a:pt x="158115" y="107633"/>
                      <a:pt x="160972" y="106680"/>
                    </a:cubicBezTo>
                    <a:cubicBezTo>
                      <a:pt x="163830" y="108585"/>
                      <a:pt x="167640" y="109538"/>
                      <a:pt x="170497" y="111442"/>
                    </a:cubicBezTo>
                    <a:cubicBezTo>
                      <a:pt x="173355" y="113348"/>
                      <a:pt x="177165" y="114300"/>
                      <a:pt x="180022" y="116205"/>
                    </a:cubicBezTo>
                    <a:cubicBezTo>
                      <a:pt x="183832" y="114300"/>
                      <a:pt x="186690" y="111442"/>
                      <a:pt x="190500" y="109538"/>
                    </a:cubicBezTo>
                    <a:cubicBezTo>
                      <a:pt x="181927" y="105728"/>
                      <a:pt x="173355" y="101917"/>
                      <a:pt x="164782" y="97155"/>
                    </a:cubicBezTo>
                    <a:cubicBezTo>
                      <a:pt x="156210" y="93345"/>
                      <a:pt x="147638" y="89535"/>
                      <a:pt x="139065" y="84773"/>
                    </a:cubicBezTo>
                    <a:cubicBezTo>
                      <a:pt x="135255" y="86678"/>
                      <a:pt x="132397" y="89535"/>
                      <a:pt x="128588" y="91440"/>
                    </a:cubicBezTo>
                    <a:cubicBezTo>
                      <a:pt x="131445" y="92392"/>
                      <a:pt x="134302" y="94298"/>
                      <a:pt x="137160" y="95250"/>
                    </a:cubicBezTo>
                    <a:cubicBezTo>
                      <a:pt x="140017" y="96203"/>
                      <a:pt x="142875" y="98108"/>
                      <a:pt x="145732" y="99060"/>
                    </a:cubicBezTo>
                    <a:cubicBezTo>
                      <a:pt x="143827" y="100013"/>
                      <a:pt x="140970" y="101917"/>
                      <a:pt x="139065" y="102870"/>
                    </a:cubicBezTo>
                    <a:cubicBezTo>
                      <a:pt x="136207" y="101917"/>
                      <a:pt x="133350" y="100013"/>
                      <a:pt x="130492" y="99060"/>
                    </a:cubicBezTo>
                    <a:cubicBezTo>
                      <a:pt x="127635" y="98108"/>
                      <a:pt x="124777" y="96203"/>
                      <a:pt x="121920" y="95250"/>
                    </a:cubicBezTo>
                    <a:cubicBezTo>
                      <a:pt x="120015" y="99060"/>
                      <a:pt x="116205" y="101917"/>
                      <a:pt x="113347" y="103823"/>
                    </a:cubicBezTo>
                    <a:lnTo>
                      <a:pt x="113347" y="103823"/>
                    </a:lnTo>
                    <a:close/>
                    <a:moveTo>
                      <a:pt x="186690" y="94298"/>
                    </a:moveTo>
                    <a:cubicBezTo>
                      <a:pt x="186690" y="94298"/>
                      <a:pt x="187642" y="93345"/>
                      <a:pt x="187642" y="93345"/>
                    </a:cubicBezTo>
                    <a:cubicBezTo>
                      <a:pt x="189547" y="92392"/>
                      <a:pt x="192405" y="90488"/>
                      <a:pt x="193357" y="88583"/>
                    </a:cubicBezTo>
                    <a:cubicBezTo>
                      <a:pt x="194310" y="87630"/>
                      <a:pt x="194310" y="85725"/>
                      <a:pt x="194310" y="84773"/>
                    </a:cubicBezTo>
                    <a:cubicBezTo>
                      <a:pt x="194310" y="82867"/>
                      <a:pt x="193357" y="81915"/>
                      <a:pt x="191452" y="80010"/>
                    </a:cubicBezTo>
                    <a:cubicBezTo>
                      <a:pt x="189547" y="78105"/>
                      <a:pt x="186690" y="76200"/>
                      <a:pt x="183832" y="75248"/>
                    </a:cubicBezTo>
                    <a:cubicBezTo>
                      <a:pt x="180022" y="73342"/>
                      <a:pt x="175260" y="72390"/>
                      <a:pt x="170497" y="71438"/>
                    </a:cubicBezTo>
                    <a:cubicBezTo>
                      <a:pt x="166688" y="71438"/>
                      <a:pt x="162877" y="71438"/>
                      <a:pt x="159067" y="72390"/>
                    </a:cubicBezTo>
                    <a:cubicBezTo>
                      <a:pt x="156210" y="73342"/>
                      <a:pt x="153352" y="75248"/>
                      <a:pt x="150495" y="77153"/>
                    </a:cubicBezTo>
                    <a:cubicBezTo>
                      <a:pt x="146685" y="80010"/>
                      <a:pt x="142875" y="81915"/>
                      <a:pt x="139065" y="84773"/>
                    </a:cubicBezTo>
                    <a:cubicBezTo>
                      <a:pt x="147638" y="88583"/>
                      <a:pt x="156210" y="92392"/>
                      <a:pt x="164782" y="97155"/>
                    </a:cubicBezTo>
                    <a:cubicBezTo>
                      <a:pt x="173355" y="100965"/>
                      <a:pt x="181927" y="104775"/>
                      <a:pt x="190500" y="109538"/>
                    </a:cubicBezTo>
                    <a:cubicBezTo>
                      <a:pt x="194310" y="107633"/>
                      <a:pt x="197167" y="104775"/>
                      <a:pt x="200977" y="102870"/>
                    </a:cubicBezTo>
                    <a:cubicBezTo>
                      <a:pt x="198120" y="101917"/>
                      <a:pt x="195263" y="100013"/>
                      <a:pt x="192405" y="99060"/>
                    </a:cubicBezTo>
                    <a:cubicBezTo>
                      <a:pt x="192405" y="97155"/>
                      <a:pt x="189547" y="95250"/>
                      <a:pt x="186690" y="94298"/>
                    </a:cubicBezTo>
                    <a:lnTo>
                      <a:pt x="186690" y="94298"/>
                    </a:lnTo>
                    <a:close/>
                    <a:moveTo>
                      <a:pt x="61913" y="165735"/>
                    </a:moveTo>
                    <a:cubicBezTo>
                      <a:pt x="59055" y="164783"/>
                      <a:pt x="55245" y="162878"/>
                      <a:pt x="54292" y="160973"/>
                    </a:cubicBezTo>
                    <a:cubicBezTo>
                      <a:pt x="53340" y="159067"/>
                      <a:pt x="54292" y="158115"/>
                      <a:pt x="56197" y="157163"/>
                    </a:cubicBezTo>
                    <a:cubicBezTo>
                      <a:pt x="58102" y="156210"/>
                      <a:pt x="60007" y="155258"/>
                      <a:pt x="62865" y="156210"/>
                    </a:cubicBezTo>
                    <a:cubicBezTo>
                      <a:pt x="66675" y="156210"/>
                      <a:pt x="70485" y="158115"/>
                      <a:pt x="73342" y="159067"/>
                    </a:cubicBezTo>
                    <a:cubicBezTo>
                      <a:pt x="76200" y="160020"/>
                      <a:pt x="80010" y="161925"/>
                      <a:pt x="80963" y="164783"/>
                    </a:cubicBezTo>
                    <a:cubicBezTo>
                      <a:pt x="81915" y="166688"/>
                      <a:pt x="80963" y="167640"/>
                      <a:pt x="80010" y="168592"/>
                    </a:cubicBezTo>
                    <a:cubicBezTo>
                      <a:pt x="78105" y="169545"/>
                      <a:pt x="76200" y="170498"/>
                      <a:pt x="73342" y="169545"/>
                    </a:cubicBezTo>
                    <a:cubicBezTo>
                      <a:pt x="68580" y="168592"/>
                      <a:pt x="64770" y="167640"/>
                      <a:pt x="61913" y="165735"/>
                    </a:cubicBezTo>
                    <a:lnTo>
                      <a:pt x="61913" y="165735"/>
                    </a:lnTo>
                    <a:close/>
                    <a:moveTo>
                      <a:pt x="92392" y="145733"/>
                    </a:moveTo>
                    <a:cubicBezTo>
                      <a:pt x="89535" y="144780"/>
                      <a:pt x="85725" y="142875"/>
                      <a:pt x="84772" y="140970"/>
                    </a:cubicBezTo>
                    <a:cubicBezTo>
                      <a:pt x="83820" y="139065"/>
                      <a:pt x="84772" y="138113"/>
                      <a:pt x="85725" y="137160"/>
                    </a:cubicBezTo>
                    <a:cubicBezTo>
                      <a:pt x="87630" y="136208"/>
                      <a:pt x="89535" y="135255"/>
                      <a:pt x="92392" y="135255"/>
                    </a:cubicBezTo>
                    <a:cubicBezTo>
                      <a:pt x="96202" y="135255"/>
                      <a:pt x="100013" y="137160"/>
                      <a:pt x="102870" y="138113"/>
                    </a:cubicBezTo>
                    <a:cubicBezTo>
                      <a:pt x="105727" y="139065"/>
                      <a:pt x="109538" y="141923"/>
                      <a:pt x="110490" y="143828"/>
                    </a:cubicBezTo>
                    <a:cubicBezTo>
                      <a:pt x="111442" y="145733"/>
                      <a:pt x="110490" y="146685"/>
                      <a:pt x="109538" y="147638"/>
                    </a:cubicBezTo>
                    <a:cubicBezTo>
                      <a:pt x="107632" y="148590"/>
                      <a:pt x="105727" y="149542"/>
                      <a:pt x="102870" y="148590"/>
                    </a:cubicBezTo>
                    <a:cubicBezTo>
                      <a:pt x="100013" y="148590"/>
                      <a:pt x="95250" y="146685"/>
                      <a:pt x="92392" y="145733"/>
                    </a:cubicBezTo>
                    <a:lnTo>
                      <a:pt x="92392" y="145733"/>
                    </a:lnTo>
                    <a:close/>
                    <a:moveTo>
                      <a:pt x="166688" y="84773"/>
                    </a:moveTo>
                    <a:cubicBezTo>
                      <a:pt x="168592" y="85725"/>
                      <a:pt x="170497" y="86678"/>
                      <a:pt x="171450" y="87630"/>
                    </a:cubicBezTo>
                    <a:cubicBezTo>
                      <a:pt x="171450" y="87630"/>
                      <a:pt x="172402" y="87630"/>
                      <a:pt x="172402" y="86678"/>
                    </a:cubicBezTo>
                    <a:cubicBezTo>
                      <a:pt x="173355" y="85725"/>
                      <a:pt x="175260" y="84773"/>
                      <a:pt x="175260" y="83820"/>
                    </a:cubicBezTo>
                    <a:cubicBezTo>
                      <a:pt x="175260" y="83820"/>
                      <a:pt x="175260" y="82867"/>
                      <a:pt x="175260" y="82867"/>
                    </a:cubicBezTo>
                    <a:cubicBezTo>
                      <a:pt x="175260" y="82867"/>
                      <a:pt x="174307" y="81915"/>
                      <a:pt x="174307" y="81915"/>
                    </a:cubicBezTo>
                    <a:cubicBezTo>
                      <a:pt x="173355" y="81915"/>
                      <a:pt x="173355" y="81915"/>
                      <a:pt x="172402" y="80963"/>
                    </a:cubicBezTo>
                    <a:cubicBezTo>
                      <a:pt x="171450" y="80963"/>
                      <a:pt x="171450" y="80963"/>
                      <a:pt x="170497" y="80963"/>
                    </a:cubicBezTo>
                    <a:cubicBezTo>
                      <a:pt x="169545" y="82867"/>
                      <a:pt x="168592" y="83820"/>
                      <a:pt x="166688" y="84773"/>
                    </a:cubicBezTo>
                    <a:cubicBezTo>
                      <a:pt x="166688" y="84773"/>
                      <a:pt x="166688" y="84773"/>
                      <a:pt x="166688" y="84773"/>
                    </a:cubicBezTo>
                    <a:lnTo>
                      <a:pt x="166688" y="84773"/>
                    </a:lnTo>
                    <a:close/>
                    <a:moveTo>
                      <a:pt x="205740" y="72390"/>
                    </a:moveTo>
                    <a:cubicBezTo>
                      <a:pt x="204788" y="72390"/>
                      <a:pt x="203835" y="72390"/>
                      <a:pt x="202882" y="71438"/>
                    </a:cubicBezTo>
                    <a:cubicBezTo>
                      <a:pt x="203835" y="72390"/>
                      <a:pt x="203835" y="72390"/>
                      <a:pt x="205740" y="72390"/>
                    </a:cubicBezTo>
                    <a:cubicBezTo>
                      <a:pt x="204788" y="73342"/>
                      <a:pt x="204788" y="72390"/>
                      <a:pt x="205740" y="72390"/>
                    </a:cubicBezTo>
                    <a:close/>
                  </a:path>
                </a:pathLst>
              </a:custGeom>
              <a:solidFill>
                <a:srgbClr val="185F9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89" name="Freeform: Shape 488">
                <a:extLst>
                  <a:ext uri="{FF2B5EF4-FFF2-40B4-BE49-F238E27FC236}">
                    <a16:creationId xmlns:a16="http://schemas.microsoft.com/office/drawing/2014/main" id="{970AE29C-A4A9-45E2-831E-3070C2AAD905}"/>
                  </a:ext>
                </a:extLst>
              </p:cNvPr>
              <p:cNvSpPr/>
              <p:nvPr/>
            </p:nvSpPr>
            <p:spPr>
              <a:xfrm>
                <a:off x="9274565" y="2528188"/>
                <a:ext cx="331470" cy="200977"/>
              </a:xfrm>
              <a:custGeom>
                <a:avLst/>
                <a:gdLst>
                  <a:gd name="connsiteX0" fmla="*/ 311467 w 331470"/>
                  <a:gd name="connsiteY0" fmla="*/ 200977 h 200977"/>
                  <a:gd name="connsiteX1" fmla="*/ 331470 w 331470"/>
                  <a:gd name="connsiteY1" fmla="*/ 189547 h 200977"/>
                  <a:gd name="connsiteX2" fmla="*/ 17145 w 331470"/>
                  <a:gd name="connsiteY2" fmla="*/ 0 h 200977"/>
                  <a:gd name="connsiteX3" fmla="*/ 0 w 331470"/>
                  <a:gd name="connsiteY3" fmla="*/ 12382 h 200977"/>
                  <a:gd name="connsiteX4" fmla="*/ 311467 w 331470"/>
                  <a:gd name="connsiteY4" fmla="*/ 200977 h 2009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31470" h="200977">
                    <a:moveTo>
                      <a:pt x="311467" y="200977"/>
                    </a:moveTo>
                    <a:lnTo>
                      <a:pt x="331470" y="189547"/>
                    </a:lnTo>
                    <a:cubicBezTo>
                      <a:pt x="254317" y="99060"/>
                      <a:pt x="149542" y="36195"/>
                      <a:pt x="17145" y="0"/>
                    </a:cubicBezTo>
                    <a:lnTo>
                      <a:pt x="0" y="12382"/>
                    </a:lnTo>
                    <a:cubicBezTo>
                      <a:pt x="131445" y="48577"/>
                      <a:pt x="235267" y="111442"/>
                      <a:pt x="311467" y="200977"/>
                    </a:cubicBezTo>
                    <a:close/>
                  </a:path>
                </a:pathLst>
              </a:custGeom>
              <a:solidFill>
                <a:srgbClr val="185F9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68607993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50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50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5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5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500"/>
                            </p:stCondLst>
                            <p:childTnLst>
                              <p:par>
                                <p:cTn id="18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0" dur="500"/>
                                        <p:tgtEl>
                                          <p:spTgt spid="1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2000"/>
                            </p:stCondLst>
                            <p:childTnLst>
                              <p:par>
                                <p:cTn id="2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2500"/>
                            </p:stCondLst>
                            <p:childTnLst>
                              <p:par>
                                <p:cTn id="29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1" dur="5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4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3000"/>
                            </p:stCondLst>
                            <p:childTnLst>
                              <p:par>
                                <p:cTn id="36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3500"/>
                            </p:stCondLst>
                            <p:childTnLst>
                              <p:par>
                                <p:cTn id="43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5" dur="500"/>
                                        <p:tgtEl>
                                          <p:spTgt spid="1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4000"/>
                            </p:stCondLst>
                            <p:childTnLst>
                              <p:par>
                                <p:cTn id="4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1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4500"/>
                            </p:stCondLst>
                            <p:childTnLst>
                              <p:par>
                                <p:cTn id="54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56" dur="500"/>
                                        <p:tgtEl>
                                          <p:spTgt spid="1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9" dur="500"/>
                                        <p:tgtEl>
                                          <p:spTgt spid="3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5000"/>
                            </p:stCondLst>
                            <p:childTnLst>
                              <p:par>
                                <p:cTn id="61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3" dur="500"/>
                                        <p:tgtEl>
                                          <p:spTgt spid="1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5500"/>
                            </p:stCondLst>
                            <p:childTnLst>
                              <p:par>
                                <p:cTn id="6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0" dur="500"/>
                                        <p:tgtEl>
                                          <p:spTgt spid="1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6000"/>
                            </p:stCondLst>
                            <p:childTnLst>
                              <p:par>
                                <p:cTn id="72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4" dur="50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6500"/>
                            </p:stCondLst>
                            <p:childTnLst>
                              <p:par>
                                <p:cTn id="76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8" dur="500"/>
                                        <p:tgtEl>
                                          <p:spTgt spid="1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7000"/>
                            </p:stCondLst>
                            <p:childTnLst>
                              <p:par>
                                <p:cTn id="8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2" dur="500"/>
                                        <p:tgtEl>
                                          <p:spTgt spid="1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5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6" fill="hold">
                            <p:stCondLst>
                              <p:cond delay="7500"/>
                            </p:stCondLst>
                            <p:childTnLst>
                              <p:par>
                                <p:cTn id="87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9" dur="500"/>
                                        <p:tgtEl>
                                          <p:spTgt spid="1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1" grpId="0" animBg="1"/>
      <p:bldP spid="112" grpId="0" animBg="1"/>
      <p:bldP spid="113" grpId="0" animBg="1"/>
      <p:bldP spid="114" grpId="0" animBg="1"/>
      <p:bldP spid="60" grpId="0"/>
      <p:bldP spid="63" grpId="0"/>
      <p:bldP spid="64" grpId="0"/>
      <p:bldP spid="65" grpId="0"/>
      <p:bldP spid="82" grpId="0"/>
      <p:bldP spid="83" grpId="0"/>
      <p:bldP spid="500" grpId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Group 5">
            <a:extLst>
              <a:ext uri="{FF2B5EF4-FFF2-40B4-BE49-F238E27FC236}">
                <a16:creationId xmlns:a16="http://schemas.microsoft.com/office/drawing/2014/main" id="{303542BF-969D-4B01-8F19-33D286A5C9F1}"/>
              </a:ext>
            </a:extLst>
          </p:cNvPr>
          <p:cNvGrpSpPr/>
          <p:nvPr/>
        </p:nvGrpSpPr>
        <p:grpSpPr>
          <a:xfrm>
            <a:off x="4162150" y="1611677"/>
            <a:ext cx="4903615" cy="1294821"/>
            <a:chOff x="4162150" y="1611677"/>
            <a:chExt cx="4903615" cy="1294821"/>
          </a:xfrm>
        </p:grpSpPr>
        <p:sp>
          <p:nvSpPr>
            <p:cNvPr id="649" name="Freeform: Shape 648">
              <a:extLst>
                <a:ext uri="{FF2B5EF4-FFF2-40B4-BE49-F238E27FC236}">
                  <a16:creationId xmlns:a16="http://schemas.microsoft.com/office/drawing/2014/main" id="{494C2CA8-861B-4765-9E00-3266872377DB}"/>
                </a:ext>
              </a:extLst>
            </p:cNvPr>
            <p:cNvSpPr/>
            <p:nvPr/>
          </p:nvSpPr>
          <p:spPr>
            <a:xfrm>
              <a:off x="4236055" y="1675683"/>
              <a:ext cx="4829710" cy="1230815"/>
            </a:xfrm>
            <a:custGeom>
              <a:avLst/>
              <a:gdLst>
                <a:gd name="connsiteX0" fmla="*/ 2933700 w 4041457"/>
                <a:gd name="connsiteY0" fmla="*/ 406718 h 1012507"/>
                <a:gd name="connsiteX1" fmla="*/ 231457 w 4041457"/>
                <a:gd name="connsiteY1" fmla="*/ 0 h 1012507"/>
                <a:gd name="connsiteX2" fmla="*/ 0 w 4041457"/>
                <a:gd name="connsiteY2" fmla="*/ 1905 h 1012507"/>
                <a:gd name="connsiteX3" fmla="*/ 953 w 4041457"/>
                <a:gd name="connsiteY3" fmla="*/ 30480 h 1012507"/>
                <a:gd name="connsiteX4" fmla="*/ 231457 w 4041457"/>
                <a:gd name="connsiteY4" fmla="*/ 28575 h 1012507"/>
                <a:gd name="connsiteX5" fmla="*/ 2924175 w 4041457"/>
                <a:gd name="connsiteY5" fmla="*/ 434340 h 1012507"/>
                <a:gd name="connsiteX6" fmla="*/ 3999548 w 4041457"/>
                <a:gd name="connsiteY6" fmla="*/ 1012508 h 1012507"/>
                <a:gd name="connsiteX7" fmla="*/ 4041458 w 4041457"/>
                <a:gd name="connsiteY7" fmla="*/ 1012508 h 1012507"/>
                <a:gd name="connsiteX8" fmla="*/ 2933700 w 4041457"/>
                <a:gd name="connsiteY8" fmla="*/ 406718 h 1012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41457" h="1012507">
                  <a:moveTo>
                    <a:pt x="2933700" y="406718"/>
                  </a:moveTo>
                  <a:cubicBezTo>
                    <a:pt x="2182177" y="146685"/>
                    <a:pt x="1222057" y="1905"/>
                    <a:pt x="231457" y="0"/>
                  </a:cubicBezTo>
                  <a:cubicBezTo>
                    <a:pt x="155257" y="0"/>
                    <a:pt x="77153" y="953"/>
                    <a:pt x="0" y="1905"/>
                  </a:cubicBezTo>
                  <a:lnTo>
                    <a:pt x="953" y="30480"/>
                  </a:lnTo>
                  <a:cubicBezTo>
                    <a:pt x="77153" y="28575"/>
                    <a:pt x="155257" y="28575"/>
                    <a:pt x="231457" y="28575"/>
                  </a:cubicBezTo>
                  <a:cubicBezTo>
                    <a:pt x="1219200" y="30480"/>
                    <a:pt x="2175510" y="174308"/>
                    <a:pt x="2924175" y="434340"/>
                  </a:cubicBezTo>
                  <a:cubicBezTo>
                    <a:pt x="3387090" y="594360"/>
                    <a:pt x="3752850" y="792480"/>
                    <a:pt x="3999548" y="1012508"/>
                  </a:cubicBezTo>
                  <a:lnTo>
                    <a:pt x="4041458" y="1012508"/>
                  </a:lnTo>
                  <a:cubicBezTo>
                    <a:pt x="3790950" y="781050"/>
                    <a:pt x="3413760" y="573405"/>
                    <a:pt x="2933700" y="406718"/>
                  </a:cubicBezTo>
                  <a:close/>
                </a:path>
              </a:pathLst>
            </a:custGeom>
            <a:solidFill>
              <a:schemeClr val="accent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" name="Isosceles Triangle 16">
              <a:extLst>
                <a:ext uri="{FF2B5EF4-FFF2-40B4-BE49-F238E27FC236}">
                  <a16:creationId xmlns:a16="http://schemas.microsoft.com/office/drawing/2014/main" id="{B2CA01A5-9A1A-4E58-894C-D30D061B0948}"/>
                </a:ext>
              </a:extLst>
            </p:cNvPr>
            <p:cNvSpPr/>
            <p:nvPr/>
          </p:nvSpPr>
          <p:spPr>
            <a:xfrm rot="16200000">
              <a:off x="4150872" y="1622955"/>
              <a:ext cx="163535" cy="140979"/>
            </a:xfrm>
            <a:prstGeom prst="triangl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/>
            </a:p>
          </p:txBody>
        </p:sp>
      </p:grpSp>
      <p:grpSp>
        <p:nvGrpSpPr>
          <p:cNvPr id="4" name="Group 3">
            <a:extLst>
              <a:ext uri="{FF2B5EF4-FFF2-40B4-BE49-F238E27FC236}">
                <a16:creationId xmlns:a16="http://schemas.microsoft.com/office/drawing/2014/main" id="{F0ADF4D0-731D-4F7A-8F39-4D1FC19AF529}"/>
              </a:ext>
            </a:extLst>
          </p:cNvPr>
          <p:cNvGrpSpPr/>
          <p:nvPr/>
        </p:nvGrpSpPr>
        <p:grpSpPr>
          <a:xfrm>
            <a:off x="4150309" y="2088064"/>
            <a:ext cx="1562091" cy="818434"/>
            <a:chOff x="4150309" y="2088064"/>
            <a:chExt cx="1562091" cy="818434"/>
          </a:xfrm>
          <a:solidFill>
            <a:schemeClr val="accent3"/>
          </a:solidFill>
        </p:grpSpPr>
        <p:sp>
          <p:nvSpPr>
            <p:cNvPr id="651" name="Freeform: Shape 650">
              <a:extLst>
                <a:ext uri="{FF2B5EF4-FFF2-40B4-BE49-F238E27FC236}">
                  <a16:creationId xmlns:a16="http://schemas.microsoft.com/office/drawing/2014/main" id="{5231609C-0FC7-41B3-9D0E-E4DCF6720F5A}"/>
                </a:ext>
              </a:extLst>
            </p:cNvPr>
            <p:cNvSpPr/>
            <p:nvPr/>
          </p:nvSpPr>
          <p:spPr>
            <a:xfrm>
              <a:off x="4232640" y="2149250"/>
              <a:ext cx="1479760" cy="757248"/>
            </a:xfrm>
            <a:custGeom>
              <a:avLst/>
              <a:gdLst>
                <a:gd name="connsiteX0" fmla="*/ 6667 w 1238250"/>
                <a:gd name="connsiteY0" fmla="*/ 0 h 622935"/>
                <a:gd name="connsiteX1" fmla="*/ 0 w 1238250"/>
                <a:gd name="connsiteY1" fmla="*/ 27622 h 622935"/>
                <a:gd name="connsiteX2" fmla="*/ 1198245 w 1238250"/>
                <a:gd name="connsiteY2" fmla="*/ 622935 h 622935"/>
                <a:gd name="connsiteX3" fmla="*/ 1238250 w 1238250"/>
                <a:gd name="connsiteY3" fmla="*/ 622935 h 622935"/>
                <a:gd name="connsiteX4" fmla="*/ 6667 w 1238250"/>
                <a:gd name="connsiteY4" fmla="*/ 0 h 62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38250" h="622935">
                  <a:moveTo>
                    <a:pt x="6667" y="0"/>
                  </a:moveTo>
                  <a:lnTo>
                    <a:pt x="0" y="27622"/>
                  </a:lnTo>
                  <a:cubicBezTo>
                    <a:pt x="512445" y="146685"/>
                    <a:pt x="931545" y="358140"/>
                    <a:pt x="1198245" y="622935"/>
                  </a:cubicBezTo>
                  <a:lnTo>
                    <a:pt x="1238250" y="622935"/>
                  </a:lnTo>
                  <a:cubicBezTo>
                    <a:pt x="968692" y="344805"/>
                    <a:pt x="536257" y="122872"/>
                    <a:pt x="666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9" name="Isosceles Triangle 18">
              <a:extLst>
                <a:ext uri="{FF2B5EF4-FFF2-40B4-BE49-F238E27FC236}">
                  <a16:creationId xmlns:a16="http://schemas.microsoft.com/office/drawing/2014/main" id="{7D662749-28BD-40DD-B3CC-5DA90608D52A}"/>
                </a:ext>
              </a:extLst>
            </p:cNvPr>
            <p:cNvSpPr/>
            <p:nvPr/>
          </p:nvSpPr>
          <p:spPr>
            <a:xfrm rot="16813709">
              <a:off x="4139031" y="2099342"/>
              <a:ext cx="163535" cy="140979"/>
            </a:xfrm>
            <a:prstGeom prst="triangl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/>
            </a:p>
          </p:txBody>
        </p:sp>
      </p:grpSp>
      <p:grpSp>
        <p:nvGrpSpPr>
          <p:cNvPr id="3" name="Group 2">
            <a:extLst>
              <a:ext uri="{FF2B5EF4-FFF2-40B4-BE49-F238E27FC236}">
                <a16:creationId xmlns:a16="http://schemas.microsoft.com/office/drawing/2014/main" id="{1E4B7889-9813-4D49-9F65-5A2CCC2BB3F9}"/>
              </a:ext>
            </a:extLst>
          </p:cNvPr>
          <p:cNvGrpSpPr/>
          <p:nvPr/>
        </p:nvGrpSpPr>
        <p:grpSpPr>
          <a:xfrm>
            <a:off x="4168248" y="2520740"/>
            <a:ext cx="691583" cy="2350664"/>
            <a:chOff x="4168248" y="2520740"/>
            <a:chExt cx="691583" cy="2350664"/>
          </a:xfrm>
        </p:grpSpPr>
        <p:sp>
          <p:nvSpPr>
            <p:cNvPr id="642" name="Freeform: Shape 641">
              <a:extLst>
                <a:ext uri="{FF2B5EF4-FFF2-40B4-BE49-F238E27FC236}">
                  <a16:creationId xmlns:a16="http://schemas.microsoft.com/office/drawing/2014/main" id="{0127EA3A-2D08-41E0-A3D0-6BBAF403703F}"/>
                </a:ext>
              </a:extLst>
            </p:cNvPr>
            <p:cNvSpPr/>
            <p:nvPr/>
          </p:nvSpPr>
          <p:spPr>
            <a:xfrm>
              <a:off x="4225811" y="2579978"/>
              <a:ext cx="634020" cy="2291426"/>
            </a:xfrm>
            <a:custGeom>
              <a:avLst/>
              <a:gdLst>
                <a:gd name="connsiteX0" fmla="*/ 23813 w 530542"/>
                <a:gd name="connsiteY0" fmla="*/ 1884998 h 1884997"/>
                <a:gd name="connsiteX1" fmla="*/ 6667 w 530542"/>
                <a:gd name="connsiteY1" fmla="*/ 1862138 h 1884997"/>
                <a:gd name="connsiteX2" fmla="*/ 501967 w 530542"/>
                <a:gd name="connsiteY2" fmla="*/ 944880 h 1884997"/>
                <a:gd name="connsiteX3" fmla="*/ 0 w 530542"/>
                <a:gd name="connsiteY3" fmla="*/ 22860 h 1884997"/>
                <a:gd name="connsiteX4" fmla="*/ 17145 w 530542"/>
                <a:gd name="connsiteY4" fmla="*/ 0 h 1884997"/>
                <a:gd name="connsiteX5" fmla="*/ 530542 w 530542"/>
                <a:gd name="connsiteY5" fmla="*/ 944880 h 1884997"/>
                <a:gd name="connsiteX6" fmla="*/ 23813 w 530542"/>
                <a:gd name="connsiteY6" fmla="*/ 1884998 h 1884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30542" h="1884997">
                  <a:moveTo>
                    <a:pt x="23813" y="1884998"/>
                  </a:moveTo>
                  <a:lnTo>
                    <a:pt x="6667" y="1862138"/>
                  </a:lnTo>
                  <a:cubicBezTo>
                    <a:pt x="326707" y="1617345"/>
                    <a:pt x="501967" y="1291590"/>
                    <a:pt x="501967" y="944880"/>
                  </a:cubicBezTo>
                  <a:cubicBezTo>
                    <a:pt x="501967" y="595313"/>
                    <a:pt x="323850" y="267653"/>
                    <a:pt x="0" y="22860"/>
                  </a:cubicBezTo>
                  <a:lnTo>
                    <a:pt x="17145" y="0"/>
                  </a:lnTo>
                  <a:cubicBezTo>
                    <a:pt x="347663" y="250508"/>
                    <a:pt x="530542" y="585788"/>
                    <a:pt x="530542" y="944880"/>
                  </a:cubicBezTo>
                  <a:cubicBezTo>
                    <a:pt x="530542" y="1301115"/>
                    <a:pt x="350520" y="1634490"/>
                    <a:pt x="23813" y="1884998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0" name="Isosceles Triangle 19">
              <a:extLst>
                <a:ext uri="{FF2B5EF4-FFF2-40B4-BE49-F238E27FC236}">
                  <a16:creationId xmlns:a16="http://schemas.microsoft.com/office/drawing/2014/main" id="{CE715955-7331-4BBC-A706-106350E1427B}"/>
                </a:ext>
              </a:extLst>
            </p:cNvPr>
            <p:cNvSpPr/>
            <p:nvPr/>
          </p:nvSpPr>
          <p:spPr>
            <a:xfrm rot="18000000">
              <a:off x="4156970" y="2532018"/>
              <a:ext cx="163535" cy="140979"/>
            </a:xfrm>
            <a:prstGeom prst="triangl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/>
            </a:p>
          </p:txBody>
        </p:sp>
      </p:grpSp>
      <p:grpSp>
        <p:nvGrpSpPr>
          <p:cNvPr id="2" name="Group 1">
            <a:extLst>
              <a:ext uri="{FF2B5EF4-FFF2-40B4-BE49-F238E27FC236}">
                <a16:creationId xmlns:a16="http://schemas.microsoft.com/office/drawing/2014/main" id="{07C2C7BF-6F35-49F0-892C-B05B2FB021BF}"/>
              </a:ext>
            </a:extLst>
          </p:cNvPr>
          <p:cNvGrpSpPr/>
          <p:nvPr/>
        </p:nvGrpSpPr>
        <p:grpSpPr>
          <a:xfrm>
            <a:off x="792769" y="2579978"/>
            <a:ext cx="785074" cy="2436266"/>
            <a:chOff x="792769" y="2579978"/>
            <a:chExt cx="785074" cy="2436266"/>
          </a:xfrm>
        </p:grpSpPr>
        <p:sp>
          <p:nvSpPr>
            <p:cNvPr id="643" name="Freeform: Shape 642">
              <a:extLst>
                <a:ext uri="{FF2B5EF4-FFF2-40B4-BE49-F238E27FC236}">
                  <a16:creationId xmlns:a16="http://schemas.microsoft.com/office/drawing/2014/main" id="{D72DDB39-E6A0-4DAA-A094-9856800CB96A}"/>
                </a:ext>
              </a:extLst>
            </p:cNvPr>
            <p:cNvSpPr/>
            <p:nvPr/>
          </p:nvSpPr>
          <p:spPr>
            <a:xfrm>
              <a:off x="792769" y="2579978"/>
              <a:ext cx="697763" cy="2344689"/>
            </a:xfrm>
            <a:custGeom>
              <a:avLst/>
              <a:gdLst>
                <a:gd name="connsiteX0" fmla="*/ 567690 w 583882"/>
                <a:gd name="connsiteY0" fmla="*/ 1928813 h 1928812"/>
                <a:gd name="connsiteX1" fmla="*/ 0 w 583882"/>
                <a:gd name="connsiteY1" fmla="*/ 944880 h 1928812"/>
                <a:gd name="connsiteX2" fmla="*/ 513398 w 583882"/>
                <a:gd name="connsiteY2" fmla="*/ 0 h 1928812"/>
                <a:gd name="connsiteX3" fmla="*/ 530543 w 583882"/>
                <a:gd name="connsiteY3" fmla="*/ 22860 h 1928812"/>
                <a:gd name="connsiteX4" fmla="*/ 28575 w 583882"/>
                <a:gd name="connsiteY4" fmla="*/ 944880 h 1928812"/>
                <a:gd name="connsiteX5" fmla="*/ 583883 w 583882"/>
                <a:gd name="connsiteY5" fmla="*/ 1905953 h 1928812"/>
                <a:gd name="connsiteX6" fmla="*/ 567690 w 583882"/>
                <a:gd name="connsiteY6" fmla="*/ 1928813 h 1928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83882" h="1928812">
                  <a:moveTo>
                    <a:pt x="567690" y="1928813"/>
                  </a:moveTo>
                  <a:cubicBezTo>
                    <a:pt x="206693" y="1678305"/>
                    <a:pt x="0" y="1320165"/>
                    <a:pt x="0" y="944880"/>
                  </a:cubicBezTo>
                  <a:cubicBezTo>
                    <a:pt x="0" y="585788"/>
                    <a:pt x="181928" y="250508"/>
                    <a:pt x="513398" y="0"/>
                  </a:cubicBezTo>
                  <a:lnTo>
                    <a:pt x="530543" y="22860"/>
                  </a:lnTo>
                  <a:cubicBezTo>
                    <a:pt x="206693" y="267653"/>
                    <a:pt x="28575" y="595313"/>
                    <a:pt x="28575" y="944880"/>
                  </a:cubicBezTo>
                  <a:cubicBezTo>
                    <a:pt x="28575" y="1310640"/>
                    <a:pt x="230505" y="1660208"/>
                    <a:pt x="583883" y="1905953"/>
                  </a:cubicBezTo>
                  <a:lnTo>
                    <a:pt x="567690" y="1928813"/>
                  </a:ln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" name="Isosceles Triangle 20">
              <a:extLst>
                <a:ext uri="{FF2B5EF4-FFF2-40B4-BE49-F238E27FC236}">
                  <a16:creationId xmlns:a16="http://schemas.microsoft.com/office/drawing/2014/main" id="{C91793B7-957B-4C72-912B-83E40741AC70}"/>
                </a:ext>
              </a:extLst>
            </p:cNvPr>
            <p:cNvSpPr/>
            <p:nvPr/>
          </p:nvSpPr>
          <p:spPr>
            <a:xfrm rot="7681075">
              <a:off x="1425586" y="4863987"/>
              <a:ext cx="163535" cy="140979"/>
            </a:xfrm>
            <a:prstGeom prst="triangl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/>
            </a:p>
          </p:txBody>
        </p:sp>
      </p:grpSp>
      <p:grpSp>
        <p:nvGrpSpPr>
          <p:cNvPr id="24" name="Graphic 1">
            <a:extLst>
              <a:ext uri="{FF2B5EF4-FFF2-40B4-BE49-F238E27FC236}">
                <a16:creationId xmlns:a16="http://schemas.microsoft.com/office/drawing/2014/main" id="{8E3DC208-FA75-4B95-8580-8478144FA932}"/>
              </a:ext>
            </a:extLst>
          </p:cNvPr>
          <p:cNvGrpSpPr/>
          <p:nvPr/>
        </p:nvGrpSpPr>
        <p:grpSpPr>
          <a:xfrm flipH="1">
            <a:off x="1615769" y="1077833"/>
            <a:ext cx="2324183" cy="2305922"/>
            <a:chOff x="2715015" y="2755570"/>
            <a:chExt cx="848680" cy="842006"/>
          </a:xfrm>
          <a:solidFill>
            <a:schemeClr val="accent1"/>
          </a:solidFill>
        </p:grpSpPr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191FE957-34D9-4FEB-8FFA-C06A42D0C861}"/>
                </a:ext>
              </a:extLst>
            </p:cNvPr>
            <p:cNvSpPr/>
            <p:nvPr/>
          </p:nvSpPr>
          <p:spPr>
            <a:xfrm>
              <a:off x="2715015" y="3263251"/>
              <a:ext cx="848680" cy="334325"/>
            </a:xfrm>
            <a:custGeom>
              <a:avLst/>
              <a:gdLst>
                <a:gd name="connsiteX0" fmla="*/ 848678 w 848677"/>
                <a:gd name="connsiteY0" fmla="*/ 0 h 334327"/>
                <a:gd name="connsiteX1" fmla="*/ 848678 w 848677"/>
                <a:gd name="connsiteY1" fmla="*/ 49530 h 334327"/>
                <a:gd name="connsiteX2" fmla="*/ 340995 w 848677"/>
                <a:gd name="connsiteY2" fmla="*/ 334328 h 334327"/>
                <a:gd name="connsiteX3" fmla="*/ 0 w 848677"/>
                <a:gd name="connsiteY3" fmla="*/ 140970 h 334327"/>
                <a:gd name="connsiteX4" fmla="*/ 0 w 848677"/>
                <a:gd name="connsiteY4" fmla="*/ 90488 h 334327"/>
                <a:gd name="connsiteX5" fmla="*/ 340995 w 848677"/>
                <a:gd name="connsiteY5" fmla="*/ 283845 h 334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48677" h="334327">
                  <a:moveTo>
                    <a:pt x="848678" y="0"/>
                  </a:moveTo>
                  <a:lnTo>
                    <a:pt x="848678" y="49530"/>
                  </a:lnTo>
                  <a:lnTo>
                    <a:pt x="340995" y="334328"/>
                  </a:lnTo>
                  <a:lnTo>
                    <a:pt x="0" y="140970"/>
                  </a:lnTo>
                  <a:lnTo>
                    <a:pt x="0" y="90488"/>
                  </a:lnTo>
                  <a:lnTo>
                    <a:pt x="340995" y="283845"/>
                  </a:lnTo>
                  <a:close/>
                </a:path>
              </a:pathLst>
            </a:custGeom>
            <a:solidFill>
              <a:srgbClr val="59442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B8017139-57BA-445C-84CE-2CDBB0E35029}"/>
                </a:ext>
              </a:extLst>
            </p:cNvPr>
            <p:cNvSpPr/>
            <p:nvPr/>
          </p:nvSpPr>
          <p:spPr>
            <a:xfrm>
              <a:off x="2715015" y="3069895"/>
              <a:ext cx="848680" cy="477200"/>
            </a:xfrm>
            <a:custGeom>
              <a:avLst/>
              <a:gdLst>
                <a:gd name="connsiteX0" fmla="*/ 507683 w 848677"/>
                <a:gd name="connsiteY0" fmla="*/ 0 h 477202"/>
                <a:gd name="connsiteX1" fmla="*/ 848678 w 848677"/>
                <a:gd name="connsiteY1" fmla="*/ 193358 h 477202"/>
                <a:gd name="connsiteX2" fmla="*/ 340995 w 848677"/>
                <a:gd name="connsiteY2" fmla="*/ 477203 h 477202"/>
                <a:gd name="connsiteX3" fmla="*/ 301943 w 848677"/>
                <a:gd name="connsiteY3" fmla="*/ 454342 h 477202"/>
                <a:gd name="connsiteX4" fmla="*/ 0 w 848677"/>
                <a:gd name="connsiteY4" fmla="*/ 283845 h 477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48677" h="477202">
                  <a:moveTo>
                    <a:pt x="507683" y="0"/>
                  </a:moveTo>
                  <a:lnTo>
                    <a:pt x="848678" y="193358"/>
                  </a:lnTo>
                  <a:lnTo>
                    <a:pt x="340995" y="477203"/>
                  </a:lnTo>
                  <a:lnTo>
                    <a:pt x="301943" y="454342"/>
                  </a:lnTo>
                  <a:lnTo>
                    <a:pt x="0" y="283845"/>
                  </a:lnTo>
                  <a:close/>
                </a:path>
              </a:pathLst>
            </a:custGeom>
            <a:solidFill>
              <a:srgbClr val="B3B2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52C9D794-3E70-45C7-910F-5F02870DEEAB}"/>
                </a:ext>
              </a:extLst>
            </p:cNvPr>
            <p:cNvSpPr/>
            <p:nvPr/>
          </p:nvSpPr>
          <p:spPr>
            <a:xfrm>
              <a:off x="2715015" y="3069895"/>
              <a:ext cx="792482" cy="445768"/>
            </a:xfrm>
            <a:custGeom>
              <a:avLst/>
              <a:gdLst>
                <a:gd name="connsiteX0" fmla="*/ 507683 w 792479"/>
                <a:gd name="connsiteY0" fmla="*/ 0 h 445770"/>
                <a:gd name="connsiteX1" fmla="*/ 792480 w 792479"/>
                <a:gd name="connsiteY1" fmla="*/ 161925 h 445770"/>
                <a:gd name="connsiteX2" fmla="*/ 285750 w 792479"/>
                <a:gd name="connsiteY2" fmla="*/ 445770 h 445770"/>
                <a:gd name="connsiteX3" fmla="*/ 245745 w 792479"/>
                <a:gd name="connsiteY3" fmla="*/ 422910 h 445770"/>
                <a:gd name="connsiteX4" fmla="*/ 0 w 792479"/>
                <a:gd name="connsiteY4" fmla="*/ 283845 h 445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92479" h="445770">
                  <a:moveTo>
                    <a:pt x="507683" y="0"/>
                  </a:moveTo>
                  <a:lnTo>
                    <a:pt x="792480" y="161925"/>
                  </a:lnTo>
                  <a:lnTo>
                    <a:pt x="285750" y="445770"/>
                  </a:lnTo>
                  <a:lnTo>
                    <a:pt x="245745" y="422910"/>
                  </a:lnTo>
                  <a:lnTo>
                    <a:pt x="0" y="283845"/>
                  </a:lnTo>
                  <a:close/>
                </a:path>
              </a:pathLst>
            </a:custGeom>
            <a:solidFill>
              <a:srgbClr val="5E5A5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50C7AF82-4539-422E-BAAA-545359423E46}"/>
                </a:ext>
              </a:extLst>
            </p:cNvPr>
            <p:cNvSpPr/>
            <p:nvPr/>
          </p:nvSpPr>
          <p:spPr>
            <a:xfrm>
              <a:off x="3276992" y="2961310"/>
              <a:ext cx="145733" cy="348613"/>
            </a:xfrm>
            <a:custGeom>
              <a:avLst/>
              <a:gdLst>
                <a:gd name="connsiteX0" fmla="*/ 0 w 145732"/>
                <a:gd name="connsiteY0" fmla="*/ 80963 h 348615"/>
                <a:gd name="connsiteX1" fmla="*/ 145733 w 145732"/>
                <a:gd name="connsiteY1" fmla="*/ 0 h 348615"/>
                <a:gd name="connsiteX2" fmla="*/ 145733 w 145732"/>
                <a:gd name="connsiteY2" fmla="*/ 266700 h 348615"/>
                <a:gd name="connsiteX3" fmla="*/ 0 w 145732"/>
                <a:gd name="connsiteY3" fmla="*/ 348615 h 3486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5732" h="348615">
                  <a:moveTo>
                    <a:pt x="0" y="80963"/>
                  </a:moveTo>
                  <a:lnTo>
                    <a:pt x="145733" y="0"/>
                  </a:lnTo>
                  <a:lnTo>
                    <a:pt x="145733" y="266700"/>
                  </a:lnTo>
                  <a:lnTo>
                    <a:pt x="0" y="348615"/>
                  </a:lnTo>
                  <a:close/>
                </a:path>
              </a:pathLst>
            </a:custGeom>
            <a:solidFill>
              <a:srgbClr val="9B635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0921FBF1-D1F9-450E-98E4-9C94E9C16F51}"/>
                </a:ext>
              </a:extLst>
            </p:cNvPr>
            <p:cNvSpPr/>
            <p:nvPr/>
          </p:nvSpPr>
          <p:spPr>
            <a:xfrm>
              <a:off x="3041723" y="2909876"/>
              <a:ext cx="235268" cy="400048"/>
            </a:xfrm>
            <a:custGeom>
              <a:avLst/>
              <a:gdLst>
                <a:gd name="connsiteX0" fmla="*/ 235268 w 235267"/>
                <a:gd name="connsiteY0" fmla="*/ 400050 h 400050"/>
                <a:gd name="connsiteX1" fmla="*/ 235268 w 235267"/>
                <a:gd name="connsiteY1" fmla="*/ 132398 h 400050"/>
                <a:gd name="connsiteX2" fmla="*/ 0 w 235267"/>
                <a:gd name="connsiteY2" fmla="*/ 0 h 400050"/>
                <a:gd name="connsiteX3" fmla="*/ 0 w 235267"/>
                <a:gd name="connsiteY3" fmla="*/ 266700 h 400050"/>
                <a:gd name="connsiteX4" fmla="*/ 34290 w 235267"/>
                <a:gd name="connsiteY4" fmla="*/ 286703 h 400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5267" h="400050">
                  <a:moveTo>
                    <a:pt x="235268" y="400050"/>
                  </a:moveTo>
                  <a:lnTo>
                    <a:pt x="235268" y="132398"/>
                  </a:lnTo>
                  <a:lnTo>
                    <a:pt x="0" y="0"/>
                  </a:lnTo>
                  <a:lnTo>
                    <a:pt x="0" y="266700"/>
                  </a:lnTo>
                  <a:lnTo>
                    <a:pt x="34290" y="286703"/>
                  </a:lnTo>
                  <a:close/>
                </a:path>
              </a:pathLst>
            </a:custGeom>
            <a:solidFill>
              <a:srgbClr val="81504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A728FC7E-AFCD-4B57-B1CB-297D2BD99652}"/>
                </a:ext>
              </a:extLst>
            </p:cNvPr>
            <p:cNvSpPr/>
            <p:nvPr/>
          </p:nvSpPr>
          <p:spPr>
            <a:xfrm>
              <a:off x="3058868" y="2842248"/>
              <a:ext cx="346711" cy="194308"/>
            </a:xfrm>
            <a:custGeom>
              <a:avLst/>
              <a:gdLst>
                <a:gd name="connsiteX0" fmla="*/ 0 w 346710"/>
                <a:gd name="connsiteY0" fmla="*/ 71438 h 194309"/>
                <a:gd name="connsiteX1" fmla="*/ 129540 w 346710"/>
                <a:gd name="connsiteY1" fmla="*/ 0 h 194309"/>
                <a:gd name="connsiteX2" fmla="*/ 346710 w 346710"/>
                <a:gd name="connsiteY2" fmla="*/ 122873 h 194309"/>
                <a:gd name="connsiteX3" fmla="*/ 218123 w 346710"/>
                <a:gd name="connsiteY3" fmla="*/ 194310 h 194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6710" h="194309">
                  <a:moveTo>
                    <a:pt x="0" y="71438"/>
                  </a:moveTo>
                  <a:lnTo>
                    <a:pt x="129540" y="0"/>
                  </a:lnTo>
                  <a:lnTo>
                    <a:pt x="346710" y="122873"/>
                  </a:lnTo>
                  <a:lnTo>
                    <a:pt x="218123" y="194310"/>
                  </a:lnTo>
                  <a:close/>
                </a:path>
              </a:pathLst>
            </a:custGeom>
            <a:solidFill>
              <a:srgbClr val="5E5A5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0A80FC1A-B851-4B11-9AF5-875EF716EE36}"/>
                </a:ext>
              </a:extLst>
            </p:cNvPr>
            <p:cNvSpPr/>
            <p:nvPr/>
          </p:nvSpPr>
          <p:spPr>
            <a:xfrm>
              <a:off x="3188409" y="2835580"/>
              <a:ext cx="74294" cy="48577"/>
            </a:xfrm>
            <a:custGeom>
              <a:avLst/>
              <a:gdLst>
                <a:gd name="connsiteX0" fmla="*/ 0 w 74294"/>
                <a:gd name="connsiteY0" fmla="*/ 0 h 48577"/>
                <a:gd name="connsiteX1" fmla="*/ 0 w 74294"/>
                <a:gd name="connsiteY1" fmla="*/ 6668 h 48577"/>
                <a:gd name="connsiteX2" fmla="*/ 74295 w 74294"/>
                <a:gd name="connsiteY2" fmla="*/ 48578 h 48577"/>
                <a:gd name="connsiteX3" fmla="*/ 74295 w 74294"/>
                <a:gd name="connsiteY3" fmla="*/ 41910 h 48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4294" h="48577">
                  <a:moveTo>
                    <a:pt x="0" y="0"/>
                  </a:moveTo>
                  <a:lnTo>
                    <a:pt x="0" y="6668"/>
                  </a:lnTo>
                  <a:lnTo>
                    <a:pt x="74295" y="48578"/>
                  </a:lnTo>
                  <a:lnTo>
                    <a:pt x="74295" y="41910"/>
                  </a:lnTo>
                  <a:close/>
                </a:path>
              </a:pathLst>
            </a:custGeom>
            <a:solidFill>
              <a:srgbClr val="502A2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23F35EC7-61B3-47DA-8EC5-D6E8D02757F1}"/>
                </a:ext>
              </a:extLst>
            </p:cNvPr>
            <p:cNvSpPr/>
            <p:nvPr/>
          </p:nvSpPr>
          <p:spPr>
            <a:xfrm>
              <a:off x="3041723" y="2907018"/>
              <a:ext cx="240031" cy="135254"/>
            </a:xfrm>
            <a:custGeom>
              <a:avLst/>
              <a:gdLst>
                <a:gd name="connsiteX0" fmla="*/ 240030 w 240030"/>
                <a:gd name="connsiteY0" fmla="*/ 132398 h 135255"/>
                <a:gd name="connsiteX1" fmla="*/ 5715 w 240030"/>
                <a:gd name="connsiteY1" fmla="*/ 0 h 135255"/>
                <a:gd name="connsiteX2" fmla="*/ 0 w 240030"/>
                <a:gd name="connsiteY2" fmla="*/ 2858 h 135255"/>
                <a:gd name="connsiteX3" fmla="*/ 235268 w 240030"/>
                <a:gd name="connsiteY3" fmla="*/ 135255 h 1352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0030" h="135255">
                  <a:moveTo>
                    <a:pt x="240030" y="132398"/>
                  </a:moveTo>
                  <a:lnTo>
                    <a:pt x="5715" y="0"/>
                  </a:lnTo>
                  <a:lnTo>
                    <a:pt x="0" y="2858"/>
                  </a:lnTo>
                  <a:lnTo>
                    <a:pt x="235268" y="135255"/>
                  </a:lnTo>
                  <a:close/>
                </a:path>
              </a:pathLst>
            </a:custGeom>
            <a:solidFill>
              <a:srgbClr val="81504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B68F2C7B-4B48-4299-9976-A953753F1212}"/>
                </a:ext>
              </a:extLst>
            </p:cNvPr>
            <p:cNvSpPr/>
            <p:nvPr/>
          </p:nvSpPr>
          <p:spPr>
            <a:xfrm>
              <a:off x="3182694" y="2828913"/>
              <a:ext cx="85725" cy="48577"/>
            </a:xfrm>
            <a:custGeom>
              <a:avLst/>
              <a:gdLst>
                <a:gd name="connsiteX0" fmla="*/ 85725 w 85725"/>
                <a:gd name="connsiteY0" fmla="*/ 45720 h 48577"/>
                <a:gd name="connsiteX1" fmla="*/ 5715 w 85725"/>
                <a:gd name="connsiteY1" fmla="*/ 0 h 48577"/>
                <a:gd name="connsiteX2" fmla="*/ 0 w 85725"/>
                <a:gd name="connsiteY2" fmla="*/ 2858 h 48577"/>
                <a:gd name="connsiteX3" fmla="*/ 80010 w 85725"/>
                <a:gd name="connsiteY3" fmla="*/ 48578 h 48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725" h="48577">
                  <a:moveTo>
                    <a:pt x="85725" y="45720"/>
                  </a:moveTo>
                  <a:lnTo>
                    <a:pt x="5715" y="0"/>
                  </a:lnTo>
                  <a:lnTo>
                    <a:pt x="0" y="2858"/>
                  </a:lnTo>
                  <a:lnTo>
                    <a:pt x="80010" y="48578"/>
                  </a:lnTo>
                  <a:close/>
                </a:path>
              </a:pathLst>
            </a:custGeom>
            <a:solidFill>
              <a:srgbClr val="81504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05096D1C-A07D-4DCE-AA13-3A3074EAEB69}"/>
                </a:ext>
              </a:extLst>
            </p:cNvPr>
            <p:cNvSpPr/>
            <p:nvPr/>
          </p:nvSpPr>
          <p:spPr>
            <a:xfrm>
              <a:off x="3056010" y="3263251"/>
              <a:ext cx="507684" cy="334325"/>
            </a:xfrm>
            <a:custGeom>
              <a:avLst/>
              <a:gdLst>
                <a:gd name="connsiteX0" fmla="*/ 507683 w 507682"/>
                <a:gd name="connsiteY0" fmla="*/ 0 h 334327"/>
                <a:gd name="connsiteX1" fmla="*/ 0 w 507682"/>
                <a:gd name="connsiteY1" fmla="*/ 283845 h 334327"/>
                <a:gd name="connsiteX2" fmla="*/ 0 w 507682"/>
                <a:gd name="connsiteY2" fmla="*/ 334328 h 334327"/>
                <a:gd name="connsiteX3" fmla="*/ 507683 w 507682"/>
                <a:gd name="connsiteY3" fmla="*/ 49530 h 334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7682" h="334327">
                  <a:moveTo>
                    <a:pt x="507683" y="0"/>
                  </a:moveTo>
                  <a:lnTo>
                    <a:pt x="0" y="283845"/>
                  </a:lnTo>
                  <a:lnTo>
                    <a:pt x="0" y="334328"/>
                  </a:lnTo>
                  <a:lnTo>
                    <a:pt x="507683" y="49530"/>
                  </a:lnTo>
                  <a:close/>
                </a:path>
              </a:pathLst>
            </a:custGeom>
            <a:solidFill>
              <a:srgbClr val="8564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3898FD26-CF0E-4E3D-A177-F47B6B3A370B}"/>
                </a:ext>
              </a:extLst>
            </p:cNvPr>
            <p:cNvSpPr/>
            <p:nvPr/>
          </p:nvSpPr>
          <p:spPr>
            <a:xfrm>
              <a:off x="2762640" y="3195625"/>
              <a:ext cx="236220" cy="268604"/>
            </a:xfrm>
            <a:custGeom>
              <a:avLst/>
              <a:gdLst>
                <a:gd name="connsiteX0" fmla="*/ 236220 w 236219"/>
                <a:gd name="connsiteY0" fmla="*/ 268605 h 268605"/>
                <a:gd name="connsiteX1" fmla="*/ 236220 w 236219"/>
                <a:gd name="connsiteY1" fmla="*/ 137160 h 268605"/>
                <a:gd name="connsiteX2" fmla="*/ 0 w 236219"/>
                <a:gd name="connsiteY2" fmla="*/ 0 h 268605"/>
                <a:gd name="connsiteX3" fmla="*/ 0 w 236219"/>
                <a:gd name="connsiteY3" fmla="*/ 78105 h 268605"/>
                <a:gd name="connsiteX4" fmla="*/ 0 w 236219"/>
                <a:gd name="connsiteY4" fmla="*/ 131445 h 268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6219" h="268605">
                  <a:moveTo>
                    <a:pt x="236220" y="268605"/>
                  </a:moveTo>
                  <a:lnTo>
                    <a:pt x="236220" y="137160"/>
                  </a:lnTo>
                  <a:lnTo>
                    <a:pt x="0" y="0"/>
                  </a:lnTo>
                  <a:lnTo>
                    <a:pt x="0" y="78105"/>
                  </a:lnTo>
                  <a:lnTo>
                    <a:pt x="0" y="131445"/>
                  </a:lnTo>
                  <a:close/>
                </a:path>
              </a:pathLst>
            </a:custGeom>
            <a:solidFill>
              <a:srgbClr val="81504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260AEC69-F062-4733-BA00-450163486800}"/>
                </a:ext>
              </a:extLst>
            </p:cNvPr>
            <p:cNvSpPr/>
            <p:nvPr/>
          </p:nvSpPr>
          <p:spPr>
            <a:xfrm>
              <a:off x="2998860" y="3178480"/>
              <a:ext cx="278131" cy="285749"/>
            </a:xfrm>
            <a:custGeom>
              <a:avLst/>
              <a:gdLst>
                <a:gd name="connsiteX0" fmla="*/ 0 w 278130"/>
                <a:gd name="connsiteY0" fmla="*/ 285750 h 285750"/>
                <a:gd name="connsiteX1" fmla="*/ 0 w 278130"/>
                <a:gd name="connsiteY1" fmla="*/ 154305 h 285750"/>
                <a:gd name="connsiteX2" fmla="*/ 140970 w 278130"/>
                <a:gd name="connsiteY2" fmla="*/ 76200 h 285750"/>
                <a:gd name="connsiteX3" fmla="*/ 278130 w 278130"/>
                <a:gd name="connsiteY3" fmla="*/ 0 h 285750"/>
                <a:gd name="connsiteX4" fmla="*/ 278130 w 278130"/>
                <a:gd name="connsiteY4" fmla="*/ 131445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8130" h="285750">
                  <a:moveTo>
                    <a:pt x="0" y="285750"/>
                  </a:moveTo>
                  <a:lnTo>
                    <a:pt x="0" y="154305"/>
                  </a:lnTo>
                  <a:lnTo>
                    <a:pt x="140970" y="76200"/>
                  </a:lnTo>
                  <a:lnTo>
                    <a:pt x="278130" y="0"/>
                  </a:lnTo>
                  <a:lnTo>
                    <a:pt x="278130" y="131445"/>
                  </a:lnTo>
                  <a:close/>
                </a:path>
              </a:pathLst>
            </a:custGeom>
            <a:solidFill>
              <a:srgbClr val="9B635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BFBF384C-CDAD-4D1A-9265-A4CB375301F6}"/>
                </a:ext>
              </a:extLst>
            </p:cNvPr>
            <p:cNvSpPr/>
            <p:nvPr/>
          </p:nvSpPr>
          <p:spPr>
            <a:xfrm>
              <a:off x="2998860" y="3178480"/>
              <a:ext cx="423864" cy="285749"/>
            </a:xfrm>
            <a:custGeom>
              <a:avLst/>
              <a:gdLst>
                <a:gd name="connsiteX0" fmla="*/ 423863 w 423862"/>
                <a:gd name="connsiteY0" fmla="*/ 0 h 285750"/>
                <a:gd name="connsiteX1" fmla="*/ 0 w 423862"/>
                <a:gd name="connsiteY1" fmla="*/ 236220 h 285750"/>
                <a:gd name="connsiteX2" fmla="*/ 0 w 423862"/>
                <a:gd name="connsiteY2" fmla="*/ 285750 h 285750"/>
                <a:gd name="connsiteX3" fmla="*/ 423863 w 423862"/>
                <a:gd name="connsiteY3" fmla="*/ 4953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3862" h="285750">
                  <a:moveTo>
                    <a:pt x="423863" y="0"/>
                  </a:moveTo>
                  <a:lnTo>
                    <a:pt x="0" y="236220"/>
                  </a:lnTo>
                  <a:lnTo>
                    <a:pt x="0" y="285750"/>
                  </a:lnTo>
                  <a:lnTo>
                    <a:pt x="423863" y="49530"/>
                  </a:lnTo>
                  <a:close/>
                </a:path>
              </a:pathLst>
            </a:custGeom>
            <a:solidFill>
              <a:srgbClr val="81473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8DE3A462-CCCA-49E2-9627-8ACD1D8E08A7}"/>
                </a:ext>
              </a:extLst>
            </p:cNvPr>
            <p:cNvSpPr/>
            <p:nvPr/>
          </p:nvSpPr>
          <p:spPr>
            <a:xfrm>
              <a:off x="2762640" y="3277539"/>
              <a:ext cx="236220" cy="186689"/>
            </a:xfrm>
            <a:custGeom>
              <a:avLst/>
              <a:gdLst>
                <a:gd name="connsiteX0" fmla="*/ 0 w 236219"/>
                <a:gd name="connsiteY0" fmla="*/ 0 h 186690"/>
                <a:gd name="connsiteX1" fmla="*/ 236220 w 236219"/>
                <a:gd name="connsiteY1" fmla="*/ 137160 h 186690"/>
                <a:gd name="connsiteX2" fmla="*/ 236220 w 236219"/>
                <a:gd name="connsiteY2" fmla="*/ 186690 h 186690"/>
                <a:gd name="connsiteX3" fmla="*/ 0 w 236219"/>
                <a:gd name="connsiteY3" fmla="*/ 49530 h 186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6219" h="186690">
                  <a:moveTo>
                    <a:pt x="0" y="0"/>
                  </a:moveTo>
                  <a:lnTo>
                    <a:pt x="236220" y="137160"/>
                  </a:lnTo>
                  <a:lnTo>
                    <a:pt x="236220" y="186690"/>
                  </a:lnTo>
                  <a:lnTo>
                    <a:pt x="0" y="49530"/>
                  </a:lnTo>
                  <a:close/>
                </a:path>
              </a:pathLst>
            </a:custGeom>
            <a:solidFill>
              <a:srgbClr val="53221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39" name="Graphic 1">
              <a:extLst>
                <a:ext uri="{FF2B5EF4-FFF2-40B4-BE49-F238E27FC236}">
                  <a16:creationId xmlns:a16="http://schemas.microsoft.com/office/drawing/2014/main" id="{8E3DC208-FA75-4B95-8580-8478144FA932}"/>
                </a:ext>
              </a:extLst>
            </p:cNvPr>
            <p:cNvGrpSpPr/>
            <p:nvPr/>
          </p:nvGrpSpPr>
          <p:grpSpPr>
            <a:xfrm>
              <a:off x="2851222" y="3295637"/>
              <a:ext cx="126683" cy="84772"/>
              <a:chOff x="2851211" y="3295652"/>
              <a:chExt cx="126682" cy="84772"/>
            </a:xfrm>
            <a:solidFill>
              <a:srgbClr val="5E5F5F"/>
            </a:solidFill>
          </p:grpSpPr>
          <p:sp>
            <p:nvSpPr>
              <p:cNvPr id="40" name="Freeform: Shape 39">
                <a:extLst>
                  <a:ext uri="{FF2B5EF4-FFF2-40B4-BE49-F238E27FC236}">
                    <a16:creationId xmlns:a16="http://schemas.microsoft.com/office/drawing/2014/main" id="{85261487-832F-4A10-989B-1283F5B23EA7}"/>
                  </a:ext>
                </a:extLst>
              </p:cNvPr>
              <p:cNvSpPr/>
              <p:nvPr/>
            </p:nvSpPr>
            <p:spPr>
              <a:xfrm>
                <a:off x="2953129" y="3354707"/>
                <a:ext cx="24765" cy="25717"/>
              </a:xfrm>
              <a:custGeom>
                <a:avLst/>
                <a:gdLst>
                  <a:gd name="connsiteX0" fmla="*/ 24765 w 24765"/>
                  <a:gd name="connsiteY0" fmla="*/ 14288 h 25717"/>
                  <a:gd name="connsiteX1" fmla="*/ 24765 w 24765"/>
                  <a:gd name="connsiteY1" fmla="*/ 25717 h 25717"/>
                  <a:gd name="connsiteX2" fmla="*/ 0 w 24765"/>
                  <a:gd name="connsiteY2" fmla="*/ 11430 h 25717"/>
                  <a:gd name="connsiteX3" fmla="*/ 0 w 24765"/>
                  <a:gd name="connsiteY3" fmla="*/ 0 h 25717"/>
                  <a:gd name="connsiteX4" fmla="*/ 24765 w 24765"/>
                  <a:gd name="connsiteY4" fmla="*/ 14288 h 2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765" h="25717">
                    <a:moveTo>
                      <a:pt x="24765" y="14288"/>
                    </a:moveTo>
                    <a:lnTo>
                      <a:pt x="24765" y="25717"/>
                    </a:lnTo>
                    <a:lnTo>
                      <a:pt x="0" y="11430"/>
                    </a:lnTo>
                    <a:lnTo>
                      <a:pt x="0" y="0"/>
                    </a:lnTo>
                    <a:lnTo>
                      <a:pt x="24765" y="14288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1" name="Freeform: Shape 40">
                <a:extLst>
                  <a:ext uri="{FF2B5EF4-FFF2-40B4-BE49-F238E27FC236}">
                    <a16:creationId xmlns:a16="http://schemas.microsoft.com/office/drawing/2014/main" id="{7557B0B3-D0C1-44E6-866A-B5A358C79D64}"/>
                  </a:ext>
                </a:extLst>
              </p:cNvPr>
              <p:cNvSpPr/>
              <p:nvPr/>
            </p:nvSpPr>
            <p:spPr>
              <a:xfrm>
                <a:off x="2918838" y="3334704"/>
                <a:ext cx="24765" cy="26669"/>
              </a:xfrm>
              <a:custGeom>
                <a:avLst/>
                <a:gdLst>
                  <a:gd name="connsiteX0" fmla="*/ 24765 w 24765"/>
                  <a:gd name="connsiteY0" fmla="*/ 15240 h 26669"/>
                  <a:gd name="connsiteX1" fmla="*/ 24765 w 24765"/>
                  <a:gd name="connsiteY1" fmla="*/ 26670 h 26669"/>
                  <a:gd name="connsiteX2" fmla="*/ 0 w 24765"/>
                  <a:gd name="connsiteY2" fmla="*/ 11430 h 26669"/>
                  <a:gd name="connsiteX3" fmla="*/ 0 w 24765"/>
                  <a:gd name="connsiteY3" fmla="*/ 0 h 26669"/>
                  <a:gd name="connsiteX4" fmla="*/ 24765 w 24765"/>
                  <a:gd name="connsiteY4" fmla="*/ 15240 h 266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765" h="26669">
                    <a:moveTo>
                      <a:pt x="24765" y="15240"/>
                    </a:moveTo>
                    <a:lnTo>
                      <a:pt x="24765" y="26670"/>
                    </a:lnTo>
                    <a:lnTo>
                      <a:pt x="0" y="11430"/>
                    </a:lnTo>
                    <a:lnTo>
                      <a:pt x="0" y="0"/>
                    </a:lnTo>
                    <a:lnTo>
                      <a:pt x="24765" y="15240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2" name="Freeform: Shape 41">
                <a:extLst>
                  <a:ext uri="{FF2B5EF4-FFF2-40B4-BE49-F238E27FC236}">
                    <a16:creationId xmlns:a16="http://schemas.microsoft.com/office/drawing/2014/main" id="{50896436-67C0-4E4B-8A77-0D6EAB01B291}"/>
                  </a:ext>
                </a:extLst>
              </p:cNvPr>
              <p:cNvSpPr/>
              <p:nvPr/>
            </p:nvSpPr>
            <p:spPr>
              <a:xfrm>
                <a:off x="2884548" y="3315654"/>
                <a:ext cx="25717" cy="25717"/>
              </a:xfrm>
              <a:custGeom>
                <a:avLst/>
                <a:gdLst>
                  <a:gd name="connsiteX0" fmla="*/ 25718 w 25717"/>
                  <a:gd name="connsiteY0" fmla="*/ 14288 h 25717"/>
                  <a:gd name="connsiteX1" fmla="*/ 25718 w 25717"/>
                  <a:gd name="connsiteY1" fmla="*/ 25718 h 25717"/>
                  <a:gd name="connsiteX2" fmla="*/ 0 w 25717"/>
                  <a:gd name="connsiteY2" fmla="*/ 11430 h 25717"/>
                  <a:gd name="connsiteX3" fmla="*/ 0 w 25717"/>
                  <a:gd name="connsiteY3" fmla="*/ 0 h 25717"/>
                  <a:gd name="connsiteX4" fmla="*/ 25718 w 25717"/>
                  <a:gd name="connsiteY4" fmla="*/ 14288 h 2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717" h="25717">
                    <a:moveTo>
                      <a:pt x="25718" y="14288"/>
                    </a:moveTo>
                    <a:lnTo>
                      <a:pt x="25718" y="25718"/>
                    </a:lnTo>
                    <a:lnTo>
                      <a:pt x="0" y="11430"/>
                    </a:lnTo>
                    <a:lnTo>
                      <a:pt x="0" y="0"/>
                    </a:lnTo>
                    <a:lnTo>
                      <a:pt x="25718" y="14288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3" name="Freeform: Shape 42">
                <a:extLst>
                  <a:ext uri="{FF2B5EF4-FFF2-40B4-BE49-F238E27FC236}">
                    <a16:creationId xmlns:a16="http://schemas.microsoft.com/office/drawing/2014/main" id="{251D9B7B-7F9A-4ADA-8536-8D00106C8463}"/>
                  </a:ext>
                </a:extLst>
              </p:cNvPr>
              <p:cNvSpPr/>
              <p:nvPr/>
            </p:nvSpPr>
            <p:spPr>
              <a:xfrm>
                <a:off x="2851211" y="3295652"/>
                <a:ext cx="24764" cy="25717"/>
              </a:xfrm>
              <a:custGeom>
                <a:avLst/>
                <a:gdLst>
                  <a:gd name="connsiteX0" fmla="*/ 24765 w 24764"/>
                  <a:gd name="connsiteY0" fmla="*/ 14288 h 25717"/>
                  <a:gd name="connsiteX1" fmla="*/ 24765 w 24764"/>
                  <a:gd name="connsiteY1" fmla="*/ 25718 h 25717"/>
                  <a:gd name="connsiteX2" fmla="*/ 0 w 24764"/>
                  <a:gd name="connsiteY2" fmla="*/ 11430 h 25717"/>
                  <a:gd name="connsiteX3" fmla="*/ 0 w 24764"/>
                  <a:gd name="connsiteY3" fmla="*/ 0 h 25717"/>
                  <a:gd name="connsiteX4" fmla="*/ 24765 w 24764"/>
                  <a:gd name="connsiteY4" fmla="*/ 14288 h 2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764" h="25717">
                    <a:moveTo>
                      <a:pt x="24765" y="14288"/>
                    </a:moveTo>
                    <a:lnTo>
                      <a:pt x="24765" y="25718"/>
                    </a:lnTo>
                    <a:lnTo>
                      <a:pt x="0" y="11430"/>
                    </a:lnTo>
                    <a:lnTo>
                      <a:pt x="0" y="0"/>
                    </a:lnTo>
                    <a:lnTo>
                      <a:pt x="24765" y="14288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44" name="Graphic 1">
              <a:extLst>
                <a:ext uri="{FF2B5EF4-FFF2-40B4-BE49-F238E27FC236}">
                  <a16:creationId xmlns:a16="http://schemas.microsoft.com/office/drawing/2014/main" id="{8E3DC208-FA75-4B95-8580-8478144FA932}"/>
                </a:ext>
              </a:extLst>
            </p:cNvPr>
            <p:cNvGrpSpPr/>
            <p:nvPr/>
          </p:nvGrpSpPr>
          <p:grpSpPr>
            <a:xfrm>
              <a:off x="2851222" y="3318497"/>
              <a:ext cx="126683" cy="85725"/>
              <a:chOff x="2851211" y="3318512"/>
              <a:chExt cx="126682" cy="85725"/>
            </a:xfrm>
            <a:solidFill>
              <a:srgbClr val="5E5F5F"/>
            </a:solidFill>
          </p:grpSpPr>
          <p:sp>
            <p:nvSpPr>
              <p:cNvPr id="45" name="Freeform: Shape 44">
                <a:extLst>
                  <a:ext uri="{FF2B5EF4-FFF2-40B4-BE49-F238E27FC236}">
                    <a16:creationId xmlns:a16="http://schemas.microsoft.com/office/drawing/2014/main" id="{C452DEA7-1599-4C08-AA87-B94B97592B06}"/>
                  </a:ext>
                </a:extLst>
              </p:cNvPr>
              <p:cNvSpPr/>
              <p:nvPr/>
            </p:nvSpPr>
            <p:spPr>
              <a:xfrm>
                <a:off x="2953129" y="3377567"/>
                <a:ext cx="24765" cy="26669"/>
              </a:xfrm>
              <a:custGeom>
                <a:avLst/>
                <a:gdLst>
                  <a:gd name="connsiteX0" fmla="*/ 24765 w 24765"/>
                  <a:gd name="connsiteY0" fmla="*/ 15240 h 26669"/>
                  <a:gd name="connsiteX1" fmla="*/ 24765 w 24765"/>
                  <a:gd name="connsiteY1" fmla="*/ 26670 h 26669"/>
                  <a:gd name="connsiteX2" fmla="*/ 0 w 24765"/>
                  <a:gd name="connsiteY2" fmla="*/ 11430 h 26669"/>
                  <a:gd name="connsiteX3" fmla="*/ 0 w 24765"/>
                  <a:gd name="connsiteY3" fmla="*/ 0 h 26669"/>
                  <a:gd name="connsiteX4" fmla="*/ 24765 w 24765"/>
                  <a:gd name="connsiteY4" fmla="*/ 15240 h 266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765" h="26669">
                    <a:moveTo>
                      <a:pt x="24765" y="15240"/>
                    </a:moveTo>
                    <a:lnTo>
                      <a:pt x="24765" y="26670"/>
                    </a:lnTo>
                    <a:lnTo>
                      <a:pt x="0" y="11430"/>
                    </a:lnTo>
                    <a:lnTo>
                      <a:pt x="0" y="0"/>
                    </a:lnTo>
                    <a:lnTo>
                      <a:pt x="24765" y="15240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6" name="Freeform: Shape 45">
                <a:extLst>
                  <a:ext uri="{FF2B5EF4-FFF2-40B4-BE49-F238E27FC236}">
                    <a16:creationId xmlns:a16="http://schemas.microsoft.com/office/drawing/2014/main" id="{91FD38C5-5687-470D-9738-C758C0F8AA79}"/>
                  </a:ext>
                </a:extLst>
              </p:cNvPr>
              <p:cNvSpPr/>
              <p:nvPr/>
            </p:nvSpPr>
            <p:spPr>
              <a:xfrm>
                <a:off x="2918838" y="3358517"/>
                <a:ext cx="24765" cy="25717"/>
              </a:xfrm>
              <a:custGeom>
                <a:avLst/>
                <a:gdLst>
                  <a:gd name="connsiteX0" fmla="*/ 24765 w 24765"/>
                  <a:gd name="connsiteY0" fmla="*/ 14288 h 25717"/>
                  <a:gd name="connsiteX1" fmla="*/ 24765 w 24765"/>
                  <a:gd name="connsiteY1" fmla="*/ 25718 h 25717"/>
                  <a:gd name="connsiteX2" fmla="*/ 0 w 24765"/>
                  <a:gd name="connsiteY2" fmla="*/ 11430 h 25717"/>
                  <a:gd name="connsiteX3" fmla="*/ 0 w 24765"/>
                  <a:gd name="connsiteY3" fmla="*/ 0 h 25717"/>
                  <a:gd name="connsiteX4" fmla="*/ 24765 w 24765"/>
                  <a:gd name="connsiteY4" fmla="*/ 14288 h 2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765" h="25717">
                    <a:moveTo>
                      <a:pt x="24765" y="14288"/>
                    </a:moveTo>
                    <a:lnTo>
                      <a:pt x="24765" y="25718"/>
                    </a:lnTo>
                    <a:lnTo>
                      <a:pt x="0" y="11430"/>
                    </a:lnTo>
                    <a:lnTo>
                      <a:pt x="0" y="0"/>
                    </a:lnTo>
                    <a:lnTo>
                      <a:pt x="24765" y="14288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7" name="Freeform: Shape 46">
                <a:extLst>
                  <a:ext uri="{FF2B5EF4-FFF2-40B4-BE49-F238E27FC236}">
                    <a16:creationId xmlns:a16="http://schemas.microsoft.com/office/drawing/2014/main" id="{0A90F57C-2CA4-41D8-8FFE-6656A99DA9FA}"/>
                  </a:ext>
                </a:extLst>
              </p:cNvPr>
              <p:cNvSpPr/>
              <p:nvPr/>
            </p:nvSpPr>
            <p:spPr>
              <a:xfrm>
                <a:off x="2885501" y="3338515"/>
                <a:ext cx="24765" cy="25717"/>
              </a:xfrm>
              <a:custGeom>
                <a:avLst/>
                <a:gdLst>
                  <a:gd name="connsiteX0" fmla="*/ 24765 w 24765"/>
                  <a:gd name="connsiteY0" fmla="*/ 14288 h 25717"/>
                  <a:gd name="connsiteX1" fmla="*/ 24765 w 24765"/>
                  <a:gd name="connsiteY1" fmla="*/ 25718 h 25717"/>
                  <a:gd name="connsiteX2" fmla="*/ 0 w 24765"/>
                  <a:gd name="connsiteY2" fmla="*/ 11430 h 25717"/>
                  <a:gd name="connsiteX3" fmla="*/ 0 w 24765"/>
                  <a:gd name="connsiteY3" fmla="*/ 0 h 25717"/>
                  <a:gd name="connsiteX4" fmla="*/ 24765 w 24765"/>
                  <a:gd name="connsiteY4" fmla="*/ 14288 h 2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765" h="25717">
                    <a:moveTo>
                      <a:pt x="24765" y="14288"/>
                    </a:moveTo>
                    <a:lnTo>
                      <a:pt x="24765" y="25718"/>
                    </a:lnTo>
                    <a:lnTo>
                      <a:pt x="0" y="11430"/>
                    </a:lnTo>
                    <a:lnTo>
                      <a:pt x="0" y="0"/>
                    </a:lnTo>
                    <a:lnTo>
                      <a:pt x="24765" y="14288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8" name="Freeform: Shape 47">
                <a:extLst>
                  <a:ext uri="{FF2B5EF4-FFF2-40B4-BE49-F238E27FC236}">
                    <a16:creationId xmlns:a16="http://schemas.microsoft.com/office/drawing/2014/main" id="{6B5232C0-68ED-4EDF-B507-E5955D7A9543}"/>
                  </a:ext>
                </a:extLst>
              </p:cNvPr>
              <p:cNvSpPr/>
              <p:nvPr/>
            </p:nvSpPr>
            <p:spPr>
              <a:xfrm>
                <a:off x="2851211" y="3318512"/>
                <a:ext cx="24764" cy="25717"/>
              </a:xfrm>
              <a:custGeom>
                <a:avLst/>
                <a:gdLst>
                  <a:gd name="connsiteX0" fmla="*/ 24765 w 24764"/>
                  <a:gd name="connsiteY0" fmla="*/ 14288 h 25717"/>
                  <a:gd name="connsiteX1" fmla="*/ 24765 w 24764"/>
                  <a:gd name="connsiteY1" fmla="*/ 25718 h 25717"/>
                  <a:gd name="connsiteX2" fmla="*/ 0 w 24764"/>
                  <a:gd name="connsiteY2" fmla="*/ 11430 h 25717"/>
                  <a:gd name="connsiteX3" fmla="*/ 0 w 24764"/>
                  <a:gd name="connsiteY3" fmla="*/ 0 h 25717"/>
                  <a:gd name="connsiteX4" fmla="*/ 24765 w 24764"/>
                  <a:gd name="connsiteY4" fmla="*/ 14288 h 2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764" h="25717">
                    <a:moveTo>
                      <a:pt x="24765" y="14288"/>
                    </a:moveTo>
                    <a:lnTo>
                      <a:pt x="24765" y="25718"/>
                    </a:lnTo>
                    <a:lnTo>
                      <a:pt x="0" y="11430"/>
                    </a:lnTo>
                    <a:lnTo>
                      <a:pt x="0" y="0"/>
                    </a:lnTo>
                    <a:lnTo>
                      <a:pt x="24765" y="14288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49" name="Graphic 1">
              <a:extLst>
                <a:ext uri="{FF2B5EF4-FFF2-40B4-BE49-F238E27FC236}">
                  <a16:creationId xmlns:a16="http://schemas.microsoft.com/office/drawing/2014/main" id="{8E3DC208-FA75-4B95-8580-8478144FA932}"/>
                </a:ext>
              </a:extLst>
            </p:cNvPr>
            <p:cNvGrpSpPr/>
            <p:nvPr/>
          </p:nvGrpSpPr>
          <p:grpSpPr>
            <a:xfrm>
              <a:off x="2851222" y="3307067"/>
              <a:ext cx="126683" cy="84772"/>
              <a:chOff x="2851211" y="3307082"/>
              <a:chExt cx="126682" cy="84772"/>
            </a:xfrm>
            <a:solidFill>
              <a:srgbClr val="5E5F5F"/>
            </a:solidFill>
          </p:grpSpPr>
          <p:sp>
            <p:nvSpPr>
              <p:cNvPr id="50" name="Freeform: Shape 49">
                <a:extLst>
                  <a:ext uri="{FF2B5EF4-FFF2-40B4-BE49-F238E27FC236}">
                    <a16:creationId xmlns:a16="http://schemas.microsoft.com/office/drawing/2014/main" id="{794C4C91-0F87-4D5C-A5DA-05DBE691B656}"/>
                  </a:ext>
                </a:extLst>
              </p:cNvPr>
              <p:cNvSpPr/>
              <p:nvPr/>
            </p:nvSpPr>
            <p:spPr>
              <a:xfrm>
                <a:off x="2953129" y="3366137"/>
                <a:ext cx="24765" cy="25717"/>
              </a:xfrm>
              <a:custGeom>
                <a:avLst/>
                <a:gdLst>
                  <a:gd name="connsiteX0" fmla="*/ 24765 w 24765"/>
                  <a:gd name="connsiteY0" fmla="*/ 14288 h 25717"/>
                  <a:gd name="connsiteX1" fmla="*/ 24765 w 24765"/>
                  <a:gd name="connsiteY1" fmla="*/ 25718 h 25717"/>
                  <a:gd name="connsiteX2" fmla="*/ 0 w 24765"/>
                  <a:gd name="connsiteY2" fmla="*/ 11430 h 25717"/>
                  <a:gd name="connsiteX3" fmla="*/ 0 w 24765"/>
                  <a:gd name="connsiteY3" fmla="*/ 0 h 25717"/>
                  <a:gd name="connsiteX4" fmla="*/ 24765 w 24765"/>
                  <a:gd name="connsiteY4" fmla="*/ 14288 h 2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765" h="25717">
                    <a:moveTo>
                      <a:pt x="24765" y="14288"/>
                    </a:moveTo>
                    <a:lnTo>
                      <a:pt x="24765" y="25718"/>
                    </a:lnTo>
                    <a:lnTo>
                      <a:pt x="0" y="11430"/>
                    </a:lnTo>
                    <a:lnTo>
                      <a:pt x="0" y="0"/>
                    </a:lnTo>
                    <a:lnTo>
                      <a:pt x="24765" y="14288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1" name="Freeform: Shape 50">
                <a:extLst>
                  <a:ext uri="{FF2B5EF4-FFF2-40B4-BE49-F238E27FC236}">
                    <a16:creationId xmlns:a16="http://schemas.microsoft.com/office/drawing/2014/main" id="{78C34246-9D98-47E1-92B5-03C6CD85C24E}"/>
                  </a:ext>
                </a:extLst>
              </p:cNvPr>
              <p:cNvSpPr/>
              <p:nvPr/>
            </p:nvSpPr>
            <p:spPr>
              <a:xfrm>
                <a:off x="2918838" y="3347087"/>
                <a:ext cx="24765" cy="25717"/>
              </a:xfrm>
              <a:custGeom>
                <a:avLst/>
                <a:gdLst>
                  <a:gd name="connsiteX0" fmla="*/ 24765 w 24765"/>
                  <a:gd name="connsiteY0" fmla="*/ 14288 h 25717"/>
                  <a:gd name="connsiteX1" fmla="*/ 24765 w 24765"/>
                  <a:gd name="connsiteY1" fmla="*/ 25718 h 25717"/>
                  <a:gd name="connsiteX2" fmla="*/ 0 w 24765"/>
                  <a:gd name="connsiteY2" fmla="*/ 11430 h 25717"/>
                  <a:gd name="connsiteX3" fmla="*/ 0 w 24765"/>
                  <a:gd name="connsiteY3" fmla="*/ 0 h 25717"/>
                  <a:gd name="connsiteX4" fmla="*/ 24765 w 24765"/>
                  <a:gd name="connsiteY4" fmla="*/ 14288 h 2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765" h="25717">
                    <a:moveTo>
                      <a:pt x="24765" y="14288"/>
                    </a:moveTo>
                    <a:lnTo>
                      <a:pt x="24765" y="25718"/>
                    </a:lnTo>
                    <a:lnTo>
                      <a:pt x="0" y="11430"/>
                    </a:lnTo>
                    <a:lnTo>
                      <a:pt x="0" y="0"/>
                    </a:lnTo>
                    <a:lnTo>
                      <a:pt x="24765" y="14288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2" name="Freeform: Shape 51">
                <a:extLst>
                  <a:ext uri="{FF2B5EF4-FFF2-40B4-BE49-F238E27FC236}">
                    <a16:creationId xmlns:a16="http://schemas.microsoft.com/office/drawing/2014/main" id="{48386377-61AA-42A2-9F04-6FFF03447AA4}"/>
                  </a:ext>
                </a:extLst>
              </p:cNvPr>
              <p:cNvSpPr/>
              <p:nvPr/>
            </p:nvSpPr>
            <p:spPr>
              <a:xfrm>
                <a:off x="2885501" y="3327085"/>
                <a:ext cx="24765" cy="25717"/>
              </a:xfrm>
              <a:custGeom>
                <a:avLst/>
                <a:gdLst>
                  <a:gd name="connsiteX0" fmla="*/ 24765 w 24765"/>
                  <a:gd name="connsiteY0" fmla="*/ 14288 h 25717"/>
                  <a:gd name="connsiteX1" fmla="*/ 24765 w 24765"/>
                  <a:gd name="connsiteY1" fmla="*/ 25718 h 25717"/>
                  <a:gd name="connsiteX2" fmla="*/ 0 w 24765"/>
                  <a:gd name="connsiteY2" fmla="*/ 11430 h 25717"/>
                  <a:gd name="connsiteX3" fmla="*/ 0 w 24765"/>
                  <a:gd name="connsiteY3" fmla="*/ 0 h 25717"/>
                  <a:gd name="connsiteX4" fmla="*/ 24765 w 24765"/>
                  <a:gd name="connsiteY4" fmla="*/ 14288 h 2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765" h="25717">
                    <a:moveTo>
                      <a:pt x="24765" y="14288"/>
                    </a:moveTo>
                    <a:lnTo>
                      <a:pt x="24765" y="25718"/>
                    </a:lnTo>
                    <a:lnTo>
                      <a:pt x="0" y="11430"/>
                    </a:lnTo>
                    <a:lnTo>
                      <a:pt x="0" y="0"/>
                    </a:lnTo>
                    <a:lnTo>
                      <a:pt x="24765" y="14288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3" name="Freeform: Shape 52">
                <a:extLst>
                  <a:ext uri="{FF2B5EF4-FFF2-40B4-BE49-F238E27FC236}">
                    <a16:creationId xmlns:a16="http://schemas.microsoft.com/office/drawing/2014/main" id="{1D9C569C-348B-461C-B73D-2211546A0ED0}"/>
                  </a:ext>
                </a:extLst>
              </p:cNvPr>
              <p:cNvSpPr/>
              <p:nvPr/>
            </p:nvSpPr>
            <p:spPr>
              <a:xfrm>
                <a:off x="2851211" y="3307082"/>
                <a:ext cx="24764" cy="25717"/>
              </a:xfrm>
              <a:custGeom>
                <a:avLst/>
                <a:gdLst>
                  <a:gd name="connsiteX0" fmla="*/ 24765 w 24764"/>
                  <a:gd name="connsiteY0" fmla="*/ 14288 h 25717"/>
                  <a:gd name="connsiteX1" fmla="*/ 24765 w 24764"/>
                  <a:gd name="connsiteY1" fmla="*/ 25717 h 25717"/>
                  <a:gd name="connsiteX2" fmla="*/ 0 w 24764"/>
                  <a:gd name="connsiteY2" fmla="*/ 11430 h 25717"/>
                  <a:gd name="connsiteX3" fmla="*/ 0 w 24764"/>
                  <a:gd name="connsiteY3" fmla="*/ 0 h 25717"/>
                  <a:gd name="connsiteX4" fmla="*/ 24765 w 24764"/>
                  <a:gd name="connsiteY4" fmla="*/ 14288 h 2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764" h="25717">
                    <a:moveTo>
                      <a:pt x="24765" y="14288"/>
                    </a:moveTo>
                    <a:lnTo>
                      <a:pt x="24765" y="25717"/>
                    </a:lnTo>
                    <a:lnTo>
                      <a:pt x="0" y="11430"/>
                    </a:lnTo>
                    <a:lnTo>
                      <a:pt x="0" y="0"/>
                    </a:lnTo>
                    <a:lnTo>
                      <a:pt x="24765" y="14288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54" name="Graphic 1">
              <a:extLst>
                <a:ext uri="{FF2B5EF4-FFF2-40B4-BE49-F238E27FC236}">
                  <a16:creationId xmlns:a16="http://schemas.microsoft.com/office/drawing/2014/main" id="{8E3DC208-FA75-4B95-8580-8478144FA932}"/>
                </a:ext>
              </a:extLst>
            </p:cNvPr>
            <p:cNvGrpSpPr/>
            <p:nvPr/>
          </p:nvGrpSpPr>
          <p:grpSpPr>
            <a:xfrm>
              <a:off x="2851222" y="3330880"/>
              <a:ext cx="126683" cy="84772"/>
              <a:chOff x="2851211" y="3330895"/>
              <a:chExt cx="126682" cy="84772"/>
            </a:xfrm>
            <a:solidFill>
              <a:srgbClr val="5E5F5F"/>
            </a:solidFill>
          </p:grpSpPr>
          <p:sp>
            <p:nvSpPr>
              <p:cNvPr id="55" name="Freeform: Shape 54">
                <a:extLst>
                  <a:ext uri="{FF2B5EF4-FFF2-40B4-BE49-F238E27FC236}">
                    <a16:creationId xmlns:a16="http://schemas.microsoft.com/office/drawing/2014/main" id="{40D4E56E-E589-4182-A9A4-FC8E7C189C1F}"/>
                  </a:ext>
                </a:extLst>
              </p:cNvPr>
              <p:cNvSpPr/>
              <p:nvPr/>
            </p:nvSpPr>
            <p:spPr>
              <a:xfrm>
                <a:off x="2953129" y="3389949"/>
                <a:ext cx="24765" cy="25717"/>
              </a:xfrm>
              <a:custGeom>
                <a:avLst/>
                <a:gdLst>
                  <a:gd name="connsiteX0" fmla="*/ 24765 w 24765"/>
                  <a:gd name="connsiteY0" fmla="*/ 14288 h 25717"/>
                  <a:gd name="connsiteX1" fmla="*/ 24765 w 24765"/>
                  <a:gd name="connsiteY1" fmla="*/ 25718 h 25717"/>
                  <a:gd name="connsiteX2" fmla="*/ 0 w 24765"/>
                  <a:gd name="connsiteY2" fmla="*/ 11430 h 25717"/>
                  <a:gd name="connsiteX3" fmla="*/ 0 w 24765"/>
                  <a:gd name="connsiteY3" fmla="*/ 0 h 25717"/>
                  <a:gd name="connsiteX4" fmla="*/ 24765 w 24765"/>
                  <a:gd name="connsiteY4" fmla="*/ 14288 h 2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765" h="25717">
                    <a:moveTo>
                      <a:pt x="24765" y="14288"/>
                    </a:moveTo>
                    <a:lnTo>
                      <a:pt x="24765" y="25718"/>
                    </a:lnTo>
                    <a:lnTo>
                      <a:pt x="0" y="11430"/>
                    </a:lnTo>
                    <a:lnTo>
                      <a:pt x="0" y="0"/>
                    </a:lnTo>
                    <a:lnTo>
                      <a:pt x="24765" y="14288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6" name="Freeform: Shape 55">
                <a:extLst>
                  <a:ext uri="{FF2B5EF4-FFF2-40B4-BE49-F238E27FC236}">
                    <a16:creationId xmlns:a16="http://schemas.microsoft.com/office/drawing/2014/main" id="{62799130-D039-4DD9-B088-A8FC81DCECCE}"/>
                  </a:ext>
                </a:extLst>
              </p:cNvPr>
              <p:cNvSpPr/>
              <p:nvPr/>
            </p:nvSpPr>
            <p:spPr>
              <a:xfrm>
                <a:off x="2918838" y="3369947"/>
                <a:ext cx="24765" cy="25717"/>
              </a:xfrm>
              <a:custGeom>
                <a:avLst/>
                <a:gdLst>
                  <a:gd name="connsiteX0" fmla="*/ 24765 w 24765"/>
                  <a:gd name="connsiteY0" fmla="*/ 14288 h 25717"/>
                  <a:gd name="connsiteX1" fmla="*/ 24765 w 24765"/>
                  <a:gd name="connsiteY1" fmla="*/ 25717 h 25717"/>
                  <a:gd name="connsiteX2" fmla="*/ 0 w 24765"/>
                  <a:gd name="connsiteY2" fmla="*/ 11430 h 25717"/>
                  <a:gd name="connsiteX3" fmla="*/ 0 w 24765"/>
                  <a:gd name="connsiteY3" fmla="*/ 0 h 25717"/>
                  <a:gd name="connsiteX4" fmla="*/ 24765 w 24765"/>
                  <a:gd name="connsiteY4" fmla="*/ 14288 h 2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765" h="25717">
                    <a:moveTo>
                      <a:pt x="24765" y="14288"/>
                    </a:moveTo>
                    <a:lnTo>
                      <a:pt x="24765" y="25717"/>
                    </a:lnTo>
                    <a:lnTo>
                      <a:pt x="0" y="11430"/>
                    </a:lnTo>
                    <a:lnTo>
                      <a:pt x="0" y="0"/>
                    </a:lnTo>
                    <a:lnTo>
                      <a:pt x="24765" y="14288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7" name="Freeform: Shape 56">
                <a:extLst>
                  <a:ext uri="{FF2B5EF4-FFF2-40B4-BE49-F238E27FC236}">
                    <a16:creationId xmlns:a16="http://schemas.microsoft.com/office/drawing/2014/main" id="{07A71643-5FC9-49ED-B845-A2672DD9B726}"/>
                  </a:ext>
                </a:extLst>
              </p:cNvPr>
              <p:cNvSpPr/>
              <p:nvPr/>
            </p:nvSpPr>
            <p:spPr>
              <a:xfrm>
                <a:off x="2885501" y="3349945"/>
                <a:ext cx="24765" cy="25717"/>
              </a:xfrm>
              <a:custGeom>
                <a:avLst/>
                <a:gdLst>
                  <a:gd name="connsiteX0" fmla="*/ 24765 w 24765"/>
                  <a:gd name="connsiteY0" fmla="*/ 14288 h 25717"/>
                  <a:gd name="connsiteX1" fmla="*/ 24765 w 24765"/>
                  <a:gd name="connsiteY1" fmla="*/ 25717 h 25717"/>
                  <a:gd name="connsiteX2" fmla="*/ 0 w 24765"/>
                  <a:gd name="connsiteY2" fmla="*/ 11430 h 25717"/>
                  <a:gd name="connsiteX3" fmla="*/ 0 w 24765"/>
                  <a:gd name="connsiteY3" fmla="*/ 0 h 25717"/>
                  <a:gd name="connsiteX4" fmla="*/ 24765 w 24765"/>
                  <a:gd name="connsiteY4" fmla="*/ 14288 h 2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765" h="25717">
                    <a:moveTo>
                      <a:pt x="24765" y="14288"/>
                    </a:moveTo>
                    <a:lnTo>
                      <a:pt x="24765" y="25717"/>
                    </a:lnTo>
                    <a:lnTo>
                      <a:pt x="0" y="11430"/>
                    </a:lnTo>
                    <a:lnTo>
                      <a:pt x="0" y="0"/>
                    </a:lnTo>
                    <a:lnTo>
                      <a:pt x="24765" y="14288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8" name="Freeform: Shape 57">
                <a:extLst>
                  <a:ext uri="{FF2B5EF4-FFF2-40B4-BE49-F238E27FC236}">
                    <a16:creationId xmlns:a16="http://schemas.microsoft.com/office/drawing/2014/main" id="{50DBA89C-795F-4D3B-B6DC-58FF236893E7}"/>
                  </a:ext>
                </a:extLst>
              </p:cNvPr>
              <p:cNvSpPr/>
              <p:nvPr/>
            </p:nvSpPr>
            <p:spPr>
              <a:xfrm>
                <a:off x="2851211" y="3330895"/>
                <a:ext cx="24764" cy="25717"/>
              </a:xfrm>
              <a:custGeom>
                <a:avLst/>
                <a:gdLst>
                  <a:gd name="connsiteX0" fmla="*/ 24765 w 24764"/>
                  <a:gd name="connsiteY0" fmla="*/ 14288 h 25717"/>
                  <a:gd name="connsiteX1" fmla="*/ 24765 w 24764"/>
                  <a:gd name="connsiteY1" fmla="*/ 25717 h 25717"/>
                  <a:gd name="connsiteX2" fmla="*/ 0 w 24764"/>
                  <a:gd name="connsiteY2" fmla="*/ 11430 h 25717"/>
                  <a:gd name="connsiteX3" fmla="*/ 0 w 24764"/>
                  <a:gd name="connsiteY3" fmla="*/ 0 h 25717"/>
                  <a:gd name="connsiteX4" fmla="*/ 24765 w 24764"/>
                  <a:gd name="connsiteY4" fmla="*/ 14288 h 2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764" h="25717">
                    <a:moveTo>
                      <a:pt x="24765" y="14288"/>
                    </a:moveTo>
                    <a:lnTo>
                      <a:pt x="24765" y="25717"/>
                    </a:lnTo>
                    <a:lnTo>
                      <a:pt x="0" y="11430"/>
                    </a:lnTo>
                    <a:lnTo>
                      <a:pt x="0" y="0"/>
                    </a:lnTo>
                    <a:lnTo>
                      <a:pt x="24765" y="14288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59" name="Graphic 1">
              <a:extLst>
                <a:ext uri="{FF2B5EF4-FFF2-40B4-BE49-F238E27FC236}">
                  <a16:creationId xmlns:a16="http://schemas.microsoft.com/office/drawing/2014/main" id="{8E3DC208-FA75-4B95-8580-8478144FA932}"/>
                </a:ext>
              </a:extLst>
            </p:cNvPr>
            <p:cNvGrpSpPr/>
            <p:nvPr/>
          </p:nvGrpSpPr>
          <p:grpSpPr>
            <a:xfrm>
              <a:off x="2854081" y="3296589"/>
              <a:ext cx="123826" cy="80962"/>
              <a:chOff x="2854069" y="3296604"/>
              <a:chExt cx="123825" cy="80962"/>
            </a:xfrm>
            <a:solidFill>
              <a:srgbClr val="E5E6E5"/>
            </a:solidFill>
          </p:grpSpPr>
          <p:sp>
            <p:nvSpPr>
              <p:cNvPr id="60" name="Freeform: Shape 59">
                <a:extLst>
                  <a:ext uri="{FF2B5EF4-FFF2-40B4-BE49-F238E27FC236}">
                    <a16:creationId xmlns:a16="http://schemas.microsoft.com/office/drawing/2014/main" id="{5B8B00A7-FACD-43AB-A349-D15141D2EC63}"/>
                  </a:ext>
                </a:extLst>
              </p:cNvPr>
              <p:cNvSpPr/>
              <p:nvPr/>
            </p:nvSpPr>
            <p:spPr>
              <a:xfrm>
                <a:off x="2955986" y="3356612"/>
                <a:ext cx="21907" cy="20955"/>
              </a:xfrm>
              <a:custGeom>
                <a:avLst/>
                <a:gdLst>
                  <a:gd name="connsiteX0" fmla="*/ 21908 w 21907"/>
                  <a:gd name="connsiteY0" fmla="*/ 12383 h 20955"/>
                  <a:gd name="connsiteX1" fmla="*/ 21908 w 21907"/>
                  <a:gd name="connsiteY1" fmla="*/ 20955 h 20955"/>
                  <a:gd name="connsiteX2" fmla="*/ 0 w 21907"/>
                  <a:gd name="connsiteY2" fmla="*/ 8573 h 20955"/>
                  <a:gd name="connsiteX3" fmla="*/ 0 w 21907"/>
                  <a:gd name="connsiteY3" fmla="*/ 0 h 20955"/>
                  <a:gd name="connsiteX4" fmla="*/ 21908 w 21907"/>
                  <a:gd name="connsiteY4" fmla="*/ 12383 h 20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907" h="20955">
                    <a:moveTo>
                      <a:pt x="21908" y="12383"/>
                    </a:moveTo>
                    <a:lnTo>
                      <a:pt x="21908" y="20955"/>
                    </a:lnTo>
                    <a:lnTo>
                      <a:pt x="0" y="8573"/>
                    </a:lnTo>
                    <a:lnTo>
                      <a:pt x="0" y="0"/>
                    </a:lnTo>
                    <a:lnTo>
                      <a:pt x="21908" y="12383"/>
                    </a:lnTo>
                    <a:close/>
                  </a:path>
                </a:pathLst>
              </a:custGeom>
              <a:solidFill>
                <a:srgbClr val="E5E6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1" name="Freeform: Shape 60">
                <a:extLst>
                  <a:ext uri="{FF2B5EF4-FFF2-40B4-BE49-F238E27FC236}">
                    <a16:creationId xmlns:a16="http://schemas.microsoft.com/office/drawing/2014/main" id="{BC0B158D-85B4-44B2-9430-1E6087F16032}"/>
                  </a:ext>
                </a:extLst>
              </p:cNvPr>
              <p:cNvSpPr/>
              <p:nvPr/>
            </p:nvSpPr>
            <p:spPr>
              <a:xfrm>
                <a:off x="2921696" y="3336610"/>
                <a:ext cx="21907" cy="21907"/>
              </a:xfrm>
              <a:custGeom>
                <a:avLst/>
                <a:gdLst>
                  <a:gd name="connsiteX0" fmla="*/ 21907 w 21907"/>
                  <a:gd name="connsiteY0" fmla="*/ 13335 h 21907"/>
                  <a:gd name="connsiteX1" fmla="*/ 21907 w 21907"/>
                  <a:gd name="connsiteY1" fmla="*/ 21907 h 21907"/>
                  <a:gd name="connsiteX2" fmla="*/ 0 w 21907"/>
                  <a:gd name="connsiteY2" fmla="*/ 8573 h 21907"/>
                  <a:gd name="connsiteX3" fmla="*/ 0 w 21907"/>
                  <a:gd name="connsiteY3" fmla="*/ 0 h 21907"/>
                  <a:gd name="connsiteX4" fmla="*/ 21907 w 21907"/>
                  <a:gd name="connsiteY4" fmla="*/ 13335 h 219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907" h="21907">
                    <a:moveTo>
                      <a:pt x="21907" y="13335"/>
                    </a:moveTo>
                    <a:lnTo>
                      <a:pt x="21907" y="21907"/>
                    </a:lnTo>
                    <a:lnTo>
                      <a:pt x="0" y="8573"/>
                    </a:lnTo>
                    <a:lnTo>
                      <a:pt x="0" y="0"/>
                    </a:lnTo>
                    <a:lnTo>
                      <a:pt x="21907" y="13335"/>
                    </a:lnTo>
                    <a:close/>
                  </a:path>
                </a:pathLst>
              </a:custGeom>
              <a:solidFill>
                <a:srgbClr val="E5E6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2" name="Freeform: Shape 61">
                <a:extLst>
                  <a:ext uri="{FF2B5EF4-FFF2-40B4-BE49-F238E27FC236}">
                    <a16:creationId xmlns:a16="http://schemas.microsoft.com/office/drawing/2014/main" id="{A47FA837-8FFE-413D-9C53-9332767EC659}"/>
                  </a:ext>
                </a:extLst>
              </p:cNvPr>
              <p:cNvSpPr/>
              <p:nvPr/>
            </p:nvSpPr>
            <p:spPr>
              <a:xfrm>
                <a:off x="2888359" y="3316607"/>
                <a:ext cx="21907" cy="21907"/>
              </a:xfrm>
              <a:custGeom>
                <a:avLst/>
                <a:gdLst>
                  <a:gd name="connsiteX0" fmla="*/ 21907 w 21907"/>
                  <a:gd name="connsiteY0" fmla="*/ 13335 h 21907"/>
                  <a:gd name="connsiteX1" fmla="*/ 21907 w 21907"/>
                  <a:gd name="connsiteY1" fmla="*/ 21907 h 21907"/>
                  <a:gd name="connsiteX2" fmla="*/ 0 w 21907"/>
                  <a:gd name="connsiteY2" fmla="*/ 8572 h 21907"/>
                  <a:gd name="connsiteX3" fmla="*/ 0 w 21907"/>
                  <a:gd name="connsiteY3" fmla="*/ 0 h 21907"/>
                  <a:gd name="connsiteX4" fmla="*/ 21907 w 21907"/>
                  <a:gd name="connsiteY4" fmla="*/ 13335 h 219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907" h="21907">
                    <a:moveTo>
                      <a:pt x="21907" y="13335"/>
                    </a:moveTo>
                    <a:lnTo>
                      <a:pt x="21907" y="21907"/>
                    </a:lnTo>
                    <a:lnTo>
                      <a:pt x="0" y="8572"/>
                    </a:lnTo>
                    <a:lnTo>
                      <a:pt x="0" y="0"/>
                    </a:lnTo>
                    <a:lnTo>
                      <a:pt x="21907" y="13335"/>
                    </a:lnTo>
                    <a:close/>
                  </a:path>
                </a:pathLst>
              </a:custGeom>
              <a:solidFill>
                <a:srgbClr val="E5E6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3" name="Freeform: Shape 62">
                <a:extLst>
                  <a:ext uri="{FF2B5EF4-FFF2-40B4-BE49-F238E27FC236}">
                    <a16:creationId xmlns:a16="http://schemas.microsoft.com/office/drawing/2014/main" id="{4F6B4DF9-6FAC-4686-B681-89AFAB8C24F4}"/>
                  </a:ext>
                </a:extLst>
              </p:cNvPr>
              <p:cNvSpPr/>
              <p:nvPr/>
            </p:nvSpPr>
            <p:spPr>
              <a:xfrm>
                <a:off x="2854069" y="3296604"/>
                <a:ext cx="21907" cy="21907"/>
              </a:xfrm>
              <a:custGeom>
                <a:avLst/>
                <a:gdLst>
                  <a:gd name="connsiteX0" fmla="*/ 21907 w 21907"/>
                  <a:gd name="connsiteY0" fmla="*/ 13335 h 21907"/>
                  <a:gd name="connsiteX1" fmla="*/ 21907 w 21907"/>
                  <a:gd name="connsiteY1" fmla="*/ 21907 h 21907"/>
                  <a:gd name="connsiteX2" fmla="*/ 0 w 21907"/>
                  <a:gd name="connsiteY2" fmla="*/ 8573 h 21907"/>
                  <a:gd name="connsiteX3" fmla="*/ 0 w 21907"/>
                  <a:gd name="connsiteY3" fmla="*/ 0 h 21907"/>
                  <a:gd name="connsiteX4" fmla="*/ 21907 w 21907"/>
                  <a:gd name="connsiteY4" fmla="*/ 13335 h 219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907" h="21907">
                    <a:moveTo>
                      <a:pt x="21907" y="13335"/>
                    </a:moveTo>
                    <a:lnTo>
                      <a:pt x="21907" y="21907"/>
                    </a:lnTo>
                    <a:lnTo>
                      <a:pt x="0" y="8573"/>
                    </a:lnTo>
                    <a:lnTo>
                      <a:pt x="0" y="0"/>
                    </a:lnTo>
                    <a:lnTo>
                      <a:pt x="21907" y="13335"/>
                    </a:lnTo>
                    <a:close/>
                  </a:path>
                </a:pathLst>
              </a:custGeom>
              <a:solidFill>
                <a:srgbClr val="E5E6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64" name="Graphic 1">
              <a:extLst>
                <a:ext uri="{FF2B5EF4-FFF2-40B4-BE49-F238E27FC236}">
                  <a16:creationId xmlns:a16="http://schemas.microsoft.com/office/drawing/2014/main" id="{8E3DC208-FA75-4B95-8580-8478144FA932}"/>
                </a:ext>
              </a:extLst>
            </p:cNvPr>
            <p:cNvGrpSpPr/>
            <p:nvPr/>
          </p:nvGrpSpPr>
          <p:grpSpPr>
            <a:xfrm>
              <a:off x="2854081" y="3319450"/>
              <a:ext cx="123826" cy="81915"/>
              <a:chOff x="2854069" y="3319465"/>
              <a:chExt cx="123825" cy="81915"/>
            </a:xfrm>
            <a:solidFill>
              <a:srgbClr val="E5E6E5"/>
            </a:solidFill>
          </p:grpSpPr>
          <p:sp>
            <p:nvSpPr>
              <p:cNvPr id="65" name="Freeform: Shape 64">
                <a:extLst>
                  <a:ext uri="{FF2B5EF4-FFF2-40B4-BE49-F238E27FC236}">
                    <a16:creationId xmlns:a16="http://schemas.microsoft.com/office/drawing/2014/main" id="{85111B08-D077-411F-83EE-F9CC3E805676}"/>
                  </a:ext>
                </a:extLst>
              </p:cNvPr>
              <p:cNvSpPr/>
              <p:nvPr/>
            </p:nvSpPr>
            <p:spPr>
              <a:xfrm>
                <a:off x="2955986" y="3379472"/>
                <a:ext cx="21907" cy="21907"/>
              </a:xfrm>
              <a:custGeom>
                <a:avLst/>
                <a:gdLst>
                  <a:gd name="connsiteX0" fmla="*/ 21908 w 21907"/>
                  <a:gd name="connsiteY0" fmla="*/ 13335 h 21907"/>
                  <a:gd name="connsiteX1" fmla="*/ 21908 w 21907"/>
                  <a:gd name="connsiteY1" fmla="*/ 21908 h 21907"/>
                  <a:gd name="connsiteX2" fmla="*/ 0 w 21907"/>
                  <a:gd name="connsiteY2" fmla="*/ 8573 h 21907"/>
                  <a:gd name="connsiteX3" fmla="*/ 0 w 21907"/>
                  <a:gd name="connsiteY3" fmla="*/ 0 h 21907"/>
                  <a:gd name="connsiteX4" fmla="*/ 21908 w 21907"/>
                  <a:gd name="connsiteY4" fmla="*/ 13335 h 219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907" h="21907">
                    <a:moveTo>
                      <a:pt x="21908" y="13335"/>
                    </a:moveTo>
                    <a:lnTo>
                      <a:pt x="21908" y="21908"/>
                    </a:lnTo>
                    <a:lnTo>
                      <a:pt x="0" y="8573"/>
                    </a:lnTo>
                    <a:lnTo>
                      <a:pt x="0" y="0"/>
                    </a:lnTo>
                    <a:lnTo>
                      <a:pt x="21908" y="13335"/>
                    </a:lnTo>
                    <a:close/>
                  </a:path>
                </a:pathLst>
              </a:custGeom>
              <a:solidFill>
                <a:srgbClr val="E5E6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6" name="Freeform: Shape 65">
                <a:extLst>
                  <a:ext uri="{FF2B5EF4-FFF2-40B4-BE49-F238E27FC236}">
                    <a16:creationId xmlns:a16="http://schemas.microsoft.com/office/drawing/2014/main" id="{F922A77E-CBD7-411F-9DDB-259B288AFA18}"/>
                  </a:ext>
                </a:extLst>
              </p:cNvPr>
              <p:cNvSpPr/>
              <p:nvPr/>
            </p:nvSpPr>
            <p:spPr>
              <a:xfrm>
                <a:off x="2921696" y="3359470"/>
                <a:ext cx="21907" cy="21907"/>
              </a:xfrm>
              <a:custGeom>
                <a:avLst/>
                <a:gdLst>
                  <a:gd name="connsiteX0" fmla="*/ 21907 w 21907"/>
                  <a:gd name="connsiteY0" fmla="*/ 13335 h 21907"/>
                  <a:gd name="connsiteX1" fmla="*/ 21907 w 21907"/>
                  <a:gd name="connsiteY1" fmla="*/ 21907 h 21907"/>
                  <a:gd name="connsiteX2" fmla="*/ 0 w 21907"/>
                  <a:gd name="connsiteY2" fmla="*/ 8573 h 21907"/>
                  <a:gd name="connsiteX3" fmla="*/ 0 w 21907"/>
                  <a:gd name="connsiteY3" fmla="*/ 0 h 21907"/>
                  <a:gd name="connsiteX4" fmla="*/ 21907 w 21907"/>
                  <a:gd name="connsiteY4" fmla="*/ 13335 h 219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907" h="21907">
                    <a:moveTo>
                      <a:pt x="21907" y="13335"/>
                    </a:moveTo>
                    <a:lnTo>
                      <a:pt x="21907" y="21907"/>
                    </a:lnTo>
                    <a:lnTo>
                      <a:pt x="0" y="8573"/>
                    </a:lnTo>
                    <a:lnTo>
                      <a:pt x="0" y="0"/>
                    </a:lnTo>
                    <a:lnTo>
                      <a:pt x="21907" y="13335"/>
                    </a:lnTo>
                    <a:close/>
                  </a:path>
                </a:pathLst>
              </a:custGeom>
              <a:solidFill>
                <a:srgbClr val="E5E6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7" name="Freeform: Shape 66">
                <a:extLst>
                  <a:ext uri="{FF2B5EF4-FFF2-40B4-BE49-F238E27FC236}">
                    <a16:creationId xmlns:a16="http://schemas.microsoft.com/office/drawing/2014/main" id="{AD2DCD8C-66EF-4202-B40E-270E5BEFE43F}"/>
                  </a:ext>
                </a:extLst>
              </p:cNvPr>
              <p:cNvSpPr/>
              <p:nvPr/>
            </p:nvSpPr>
            <p:spPr>
              <a:xfrm>
                <a:off x="2888359" y="3339467"/>
                <a:ext cx="21907" cy="21907"/>
              </a:xfrm>
              <a:custGeom>
                <a:avLst/>
                <a:gdLst>
                  <a:gd name="connsiteX0" fmla="*/ 21907 w 21907"/>
                  <a:gd name="connsiteY0" fmla="*/ 13335 h 21907"/>
                  <a:gd name="connsiteX1" fmla="*/ 21907 w 21907"/>
                  <a:gd name="connsiteY1" fmla="*/ 21907 h 21907"/>
                  <a:gd name="connsiteX2" fmla="*/ 0 w 21907"/>
                  <a:gd name="connsiteY2" fmla="*/ 8573 h 21907"/>
                  <a:gd name="connsiteX3" fmla="*/ 0 w 21907"/>
                  <a:gd name="connsiteY3" fmla="*/ 0 h 21907"/>
                  <a:gd name="connsiteX4" fmla="*/ 21907 w 21907"/>
                  <a:gd name="connsiteY4" fmla="*/ 13335 h 219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907" h="21907">
                    <a:moveTo>
                      <a:pt x="21907" y="13335"/>
                    </a:moveTo>
                    <a:lnTo>
                      <a:pt x="21907" y="21907"/>
                    </a:lnTo>
                    <a:lnTo>
                      <a:pt x="0" y="8573"/>
                    </a:lnTo>
                    <a:lnTo>
                      <a:pt x="0" y="0"/>
                    </a:lnTo>
                    <a:lnTo>
                      <a:pt x="21907" y="13335"/>
                    </a:lnTo>
                    <a:close/>
                  </a:path>
                </a:pathLst>
              </a:custGeom>
              <a:solidFill>
                <a:srgbClr val="E5E6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8" name="Freeform: Shape 67">
                <a:extLst>
                  <a:ext uri="{FF2B5EF4-FFF2-40B4-BE49-F238E27FC236}">
                    <a16:creationId xmlns:a16="http://schemas.microsoft.com/office/drawing/2014/main" id="{3F67C329-D6A4-42AD-A4AB-52FCF92929F7}"/>
                  </a:ext>
                </a:extLst>
              </p:cNvPr>
              <p:cNvSpPr/>
              <p:nvPr/>
            </p:nvSpPr>
            <p:spPr>
              <a:xfrm>
                <a:off x="2854069" y="3319465"/>
                <a:ext cx="21907" cy="21907"/>
              </a:xfrm>
              <a:custGeom>
                <a:avLst/>
                <a:gdLst>
                  <a:gd name="connsiteX0" fmla="*/ 21907 w 21907"/>
                  <a:gd name="connsiteY0" fmla="*/ 13335 h 21907"/>
                  <a:gd name="connsiteX1" fmla="*/ 21907 w 21907"/>
                  <a:gd name="connsiteY1" fmla="*/ 21907 h 21907"/>
                  <a:gd name="connsiteX2" fmla="*/ 0 w 21907"/>
                  <a:gd name="connsiteY2" fmla="*/ 8572 h 21907"/>
                  <a:gd name="connsiteX3" fmla="*/ 0 w 21907"/>
                  <a:gd name="connsiteY3" fmla="*/ 0 h 21907"/>
                  <a:gd name="connsiteX4" fmla="*/ 21907 w 21907"/>
                  <a:gd name="connsiteY4" fmla="*/ 13335 h 219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907" h="21907">
                    <a:moveTo>
                      <a:pt x="21907" y="13335"/>
                    </a:moveTo>
                    <a:lnTo>
                      <a:pt x="21907" y="21907"/>
                    </a:lnTo>
                    <a:lnTo>
                      <a:pt x="0" y="8572"/>
                    </a:lnTo>
                    <a:lnTo>
                      <a:pt x="0" y="0"/>
                    </a:lnTo>
                    <a:lnTo>
                      <a:pt x="21907" y="13335"/>
                    </a:lnTo>
                    <a:close/>
                  </a:path>
                </a:pathLst>
              </a:custGeom>
              <a:solidFill>
                <a:srgbClr val="E5E6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69" name="Graphic 1">
              <a:extLst>
                <a:ext uri="{FF2B5EF4-FFF2-40B4-BE49-F238E27FC236}">
                  <a16:creationId xmlns:a16="http://schemas.microsoft.com/office/drawing/2014/main" id="{8E3DC208-FA75-4B95-8580-8478144FA932}"/>
                </a:ext>
              </a:extLst>
            </p:cNvPr>
            <p:cNvGrpSpPr/>
            <p:nvPr/>
          </p:nvGrpSpPr>
          <p:grpSpPr>
            <a:xfrm>
              <a:off x="2854081" y="3308972"/>
              <a:ext cx="123826" cy="80010"/>
              <a:chOff x="2854069" y="3308987"/>
              <a:chExt cx="123825" cy="80010"/>
            </a:xfrm>
            <a:solidFill>
              <a:srgbClr val="E5E6E5"/>
            </a:solidFill>
          </p:grpSpPr>
          <p:sp>
            <p:nvSpPr>
              <p:cNvPr id="70" name="Freeform: Shape 69">
                <a:extLst>
                  <a:ext uri="{FF2B5EF4-FFF2-40B4-BE49-F238E27FC236}">
                    <a16:creationId xmlns:a16="http://schemas.microsoft.com/office/drawing/2014/main" id="{C56C0624-C0F9-4F01-8741-83D98FE10F8B}"/>
                  </a:ext>
                </a:extLst>
              </p:cNvPr>
              <p:cNvSpPr/>
              <p:nvPr/>
            </p:nvSpPr>
            <p:spPr>
              <a:xfrm>
                <a:off x="2955986" y="3367089"/>
                <a:ext cx="21907" cy="21907"/>
              </a:xfrm>
              <a:custGeom>
                <a:avLst/>
                <a:gdLst>
                  <a:gd name="connsiteX0" fmla="*/ 21908 w 21907"/>
                  <a:gd name="connsiteY0" fmla="*/ 13335 h 21907"/>
                  <a:gd name="connsiteX1" fmla="*/ 21908 w 21907"/>
                  <a:gd name="connsiteY1" fmla="*/ 21908 h 21907"/>
                  <a:gd name="connsiteX2" fmla="*/ 0 w 21907"/>
                  <a:gd name="connsiteY2" fmla="*/ 8573 h 21907"/>
                  <a:gd name="connsiteX3" fmla="*/ 0 w 21907"/>
                  <a:gd name="connsiteY3" fmla="*/ 0 h 21907"/>
                  <a:gd name="connsiteX4" fmla="*/ 21908 w 21907"/>
                  <a:gd name="connsiteY4" fmla="*/ 13335 h 219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907" h="21907">
                    <a:moveTo>
                      <a:pt x="21908" y="13335"/>
                    </a:moveTo>
                    <a:lnTo>
                      <a:pt x="21908" y="21908"/>
                    </a:lnTo>
                    <a:lnTo>
                      <a:pt x="0" y="8573"/>
                    </a:lnTo>
                    <a:lnTo>
                      <a:pt x="0" y="0"/>
                    </a:lnTo>
                    <a:lnTo>
                      <a:pt x="21908" y="13335"/>
                    </a:lnTo>
                    <a:close/>
                  </a:path>
                </a:pathLst>
              </a:custGeom>
              <a:solidFill>
                <a:srgbClr val="E5E6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1" name="Freeform: Shape 70">
                <a:extLst>
                  <a:ext uri="{FF2B5EF4-FFF2-40B4-BE49-F238E27FC236}">
                    <a16:creationId xmlns:a16="http://schemas.microsoft.com/office/drawing/2014/main" id="{DC69E162-F3AE-4BB0-A507-AE87C8034ADF}"/>
                  </a:ext>
                </a:extLst>
              </p:cNvPr>
              <p:cNvSpPr/>
              <p:nvPr/>
            </p:nvSpPr>
            <p:spPr>
              <a:xfrm>
                <a:off x="2921696" y="3348040"/>
                <a:ext cx="21907" cy="21907"/>
              </a:xfrm>
              <a:custGeom>
                <a:avLst/>
                <a:gdLst>
                  <a:gd name="connsiteX0" fmla="*/ 21907 w 21907"/>
                  <a:gd name="connsiteY0" fmla="*/ 13335 h 21907"/>
                  <a:gd name="connsiteX1" fmla="*/ 21907 w 21907"/>
                  <a:gd name="connsiteY1" fmla="*/ 21907 h 21907"/>
                  <a:gd name="connsiteX2" fmla="*/ 0 w 21907"/>
                  <a:gd name="connsiteY2" fmla="*/ 8572 h 21907"/>
                  <a:gd name="connsiteX3" fmla="*/ 0 w 21907"/>
                  <a:gd name="connsiteY3" fmla="*/ 0 h 21907"/>
                  <a:gd name="connsiteX4" fmla="*/ 21907 w 21907"/>
                  <a:gd name="connsiteY4" fmla="*/ 13335 h 219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907" h="21907">
                    <a:moveTo>
                      <a:pt x="21907" y="13335"/>
                    </a:moveTo>
                    <a:lnTo>
                      <a:pt x="21907" y="21907"/>
                    </a:lnTo>
                    <a:lnTo>
                      <a:pt x="0" y="8572"/>
                    </a:lnTo>
                    <a:lnTo>
                      <a:pt x="0" y="0"/>
                    </a:lnTo>
                    <a:lnTo>
                      <a:pt x="21907" y="13335"/>
                    </a:lnTo>
                    <a:close/>
                  </a:path>
                </a:pathLst>
              </a:custGeom>
              <a:solidFill>
                <a:srgbClr val="E5E6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2" name="Freeform: Shape 71">
                <a:extLst>
                  <a:ext uri="{FF2B5EF4-FFF2-40B4-BE49-F238E27FC236}">
                    <a16:creationId xmlns:a16="http://schemas.microsoft.com/office/drawing/2014/main" id="{C0436D64-FA3A-4204-8054-9C00649C0362}"/>
                  </a:ext>
                </a:extLst>
              </p:cNvPr>
              <p:cNvSpPr/>
              <p:nvPr/>
            </p:nvSpPr>
            <p:spPr>
              <a:xfrm>
                <a:off x="2888359" y="3328037"/>
                <a:ext cx="21907" cy="21907"/>
              </a:xfrm>
              <a:custGeom>
                <a:avLst/>
                <a:gdLst>
                  <a:gd name="connsiteX0" fmla="*/ 21907 w 21907"/>
                  <a:gd name="connsiteY0" fmla="*/ 13335 h 21907"/>
                  <a:gd name="connsiteX1" fmla="*/ 21907 w 21907"/>
                  <a:gd name="connsiteY1" fmla="*/ 21908 h 21907"/>
                  <a:gd name="connsiteX2" fmla="*/ 0 w 21907"/>
                  <a:gd name="connsiteY2" fmla="*/ 8573 h 21907"/>
                  <a:gd name="connsiteX3" fmla="*/ 0 w 21907"/>
                  <a:gd name="connsiteY3" fmla="*/ 0 h 21907"/>
                  <a:gd name="connsiteX4" fmla="*/ 21907 w 21907"/>
                  <a:gd name="connsiteY4" fmla="*/ 13335 h 219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907" h="21907">
                    <a:moveTo>
                      <a:pt x="21907" y="13335"/>
                    </a:moveTo>
                    <a:lnTo>
                      <a:pt x="21907" y="21908"/>
                    </a:lnTo>
                    <a:lnTo>
                      <a:pt x="0" y="8573"/>
                    </a:lnTo>
                    <a:lnTo>
                      <a:pt x="0" y="0"/>
                    </a:lnTo>
                    <a:lnTo>
                      <a:pt x="21907" y="13335"/>
                    </a:lnTo>
                    <a:close/>
                  </a:path>
                </a:pathLst>
              </a:custGeom>
              <a:solidFill>
                <a:srgbClr val="E5E6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3" name="Freeform: Shape 72">
                <a:extLst>
                  <a:ext uri="{FF2B5EF4-FFF2-40B4-BE49-F238E27FC236}">
                    <a16:creationId xmlns:a16="http://schemas.microsoft.com/office/drawing/2014/main" id="{67E1EBD5-DE88-4E57-AEAE-61E164AC0B06}"/>
                  </a:ext>
                </a:extLst>
              </p:cNvPr>
              <p:cNvSpPr/>
              <p:nvPr/>
            </p:nvSpPr>
            <p:spPr>
              <a:xfrm>
                <a:off x="2854069" y="3308987"/>
                <a:ext cx="21907" cy="20955"/>
              </a:xfrm>
              <a:custGeom>
                <a:avLst/>
                <a:gdLst>
                  <a:gd name="connsiteX0" fmla="*/ 21907 w 21907"/>
                  <a:gd name="connsiteY0" fmla="*/ 12383 h 20955"/>
                  <a:gd name="connsiteX1" fmla="*/ 21907 w 21907"/>
                  <a:gd name="connsiteY1" fmla="*/ 20955 h 20955"/>
                  <a:gd name="connsiteX2" fmla="*/ 0 w 21907"/>
                  <a:gd name="connsiteY2" fmla="*/ 8573 h 20955"/>
                  <a:gd name="connsiteX3" fmla="*/ 0 w 21907"/>
                  <a:gd name="connsiteY3" fmla="*/ 0 h 20955"/>
                  <a:gd name="connsiteX4" fmla="*/ 21907 w 21907"/>
                  <a:gd name="connsiteY4" fmla="*/ 12383 h 20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907" h="20955">
                    <a:moveTo>
                      <a:pt x="21907" y="12383"/>
                    </a:moveTo>
                    <a:lnTo>
                      <a:pt x="21907" y="20955"/>
                    </a:lnTo>
                    <a:lnTo>
                      <a:pt x="0" y="8573"/>
                    </a:lnTo>
                    <a:lnTo>
                      <a:pt x="0" y="0"/>
                    </a:lnTo>
                    <a:lnTo>
                      <a:pt x="21907" y="12383"/>
                    </a:lnTo>
                    <a:close/>
                  </a:path>
                </a:pathLst>
              </a:custGeom>
              <a:solidFill>
                <a:srgbClr val="E5E6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74" name="Graphic 1">
              <a:extLst>
                <a:ext uri="{FF2B5EF4-FFF2-40B4-BE49-F238E27FC236}">
                  <a16:creationId xmlns:a16="http://schemas.microsoft.com/office/drawing/2014/main" id="{8E3DC208-FA75-4B95-8580-8478144FA932}"/>
                </a:ext>
              </a:extLst>
            </p:cNvPr>
            <p:cNvGrpSpPr/>
            <p:nvPr/>
          </p:nvGrpSpPr>
          <p:grpSpPr>
            <a:xfrm>
              <a:off x="2854081" y="3331832"/>
              <a:ext cx="123826" cy="80962"/>
              <a:chOff x="2854069" y="3331847"/>
              <a:chExt cx="123825" cy="80962"/>
            </a:xfrm>
            <a:solidFill>
              <a:srgbClr val="E5E6E5"/>
            </a:solidFill>
          </p:grpSpPr>
          <p:sp>
            <p:nvSpPr>
              <p:cNvPr id="75" name="Freeform: Shape 74">
                <a:extLst>
                  <a:ext uri="{FF2B5EF4-FFF2-40B4-BE49-F238E27FC236}">
                    <a16:creationId xmlns:a16="http://schemas.microsoft.com/office/drawing/2014/main" id="{2A8070B3-68AC-451B-9AC0-8C60D328064A}"/>
                  </a:ext>
                </a:extLst>
              </p:cNvPr>
              <p:cNvSpPr/>
              <p:nvPr/>
            </p:nvSpPr>
            <p:spPr>
              <a:xfrm>
                <a:off x="2955986" y="3390902"/>
                <a:ext cx="21907" cy="21907"/>
              </a:xfrm>
              <a:custGeom>
                <a:avLst/>
                <a:gdLst>
                  <a:gd name="connsiteX0" fmla="*/ 21908 w 21907"/>
                  <a:gd name="connsiteY0" fmla="*/ 13335 h 21907"/>
                  <a:gd name="connsiteX1" fmla="*/ 21908 w 21907"/>
                  <a:gd name="connsiteY1" fmla="*/ 21908 h 21907"/>
                  <a:gd name="connsiteX2" fmla="*/ 0 w 21907"/>
                  <a:gd name="connsiteY2" fmla="*/ 8573 h 21907"/>
                  <a:gd name="connsiteX3" fmla="*/ 0 w 21907"/>
                  <a:gd name="connsiteY3" fmla="*/ 0 h 21907"/>
                  <a:gd name="connsiteX4" fmla="*/ 21908 w 21907"/>
                  <a:gd name="connsiteY4" fmla="*/ 13335 h 219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907" h="21907">
                    <a:moveTo>
                      <a:pt x="21908" y="13335"/>
                    </a:moveTo>
                    <a:lnTo>
                      <a:pt x="21908" y="21908"/>
                    </a:lnTo>
                    <a:lnTo>
                      <a:pt x="0" y="8573"/>
                    </a:lnTo>
                    <a:lnTo>
                      <a:pt x="0" y="0"/>
                    </a:lnTo>
                    <a:lnTo>
                      <a:pt x="21908" y="13335"/>
                    </a:lnTo>
                    <a:close/>
                  </a:path>
                </a:pathLst>
              </a:custGeom>
              <a:solidFill>
                <a:srgbClr val="E5E6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6" name="Freeform: Shape 75">
                <a:extLst>
                  <a:ext uri="{FF2B5EF4-FFF2-40B4-BE49-F238E27FC236}">
                    <a16:creationId xmlns:a16="http://schemas.microsoft.com/office/drawing/2014/main" id="{DA61B5C0-7CD7-456E-B18D-90B1D605D71E}"/>
                  </a:ext>
                </a:extLst>
              </p:cNvPr>
              <p:cNvSpPr/>
              <p:nvPr/>
            </p:nvSpPr>
            <p:spPr>
              <a:xfrm>
                <a:off x="2921696" y="3370899"/>
                <a:ext cx="21907" cy="21907"/>
              </a:xfrm>
              <a:custGeom>
                <a:avLst/>
                <a:gdLst>
                  <a:gd name="connsiteX0" fmla="*/ 21907 w 21907"/>
                  <a:gd name="connsiteY0" fmla="*/ 13335 h 21907"/>
                  <a:gd name="connsiteX1" fmla="*/ 21907 w 21907"/>
                  <a:gd name="connsiteY1" fmla="*/ 21908 h 21907"/>
                  <a:gd name="connsiteX2" fmla="*/ 0 w 21907"/>
                  <a:gd name="connsiteY2" fmla="*/ 8573 h 21907"/>
                  <a:gd name="connsiteX3" fmla="*/ 0 w 21907"/>
                  <a:gd name="connsiteY3" fmla="*/ 0 h 21907"/>
                  <a:gd name="connsiteX4" fmla="*/ 21907 w 21907"/>
                  <a:gd name="connsiteY4" fmla="*/ 13335 h 219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907" h="21907">
                    <a:moveTo>
                      <a:pt x="21907" y="13335"/>
                    </a:moveTo>
                    <a:lnTo>
                      <a:pt x="21907" y="21908"/>
                    </a:lnTo>
                    <a:lnTo>
                      <a:pt x="0" y="8573"/>
                    </a:lnTo>
                    <a:lnTo>
                      <a:pt x="0" y="0"/>
                    </a:lnTo>
                    <a:lnTo>
                      <a:pt x="21907" y="13335"/>
                    </a:lnTo>
                    <a:close/>
                  </a:path>
                </a:pathLst>
              </a:custGeom>
              <a:solidFill>
                <a:srgbClr val="E5E6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7" name="Freeform: Shape 76">
                <a:extLst>
                  <a:ext uri="{FF2B5EF4-FFF2-40B4-BE49-F238E27FC236}">
                    <a16:creationId xmlns:a16="http://schemas.microsoft.com/office/drawing/2014/main" id="{D144D1E5-A603-4E50-BE41-B03C4339E572}"/>
                  </a:ext>
                </a:extLst>
              </p:cNvPr>
              <p:cNvSpPr/>
              <p:nvPr/>
            </p:nvSpPr>
            <p:spPr>
              <a:xfrm>
                <a:off x="2888359" y="3350897"/>
                <a:ext cx="21907" cy="21907"/>
              </a:xfrm>
              <a:custGeom>
                <a:avLst/>
                <a:gdLst>
                  <a:gd name="connsiteX0" fmla="*/ 21907 w 21907"/>
                  <a:gd name="connsiteY0" fmla="*/ 13335 h 21907"/>
                  <a:gd name="connsiteX1" fmla="*/ 21907 w 21907"/>
                  <a:gd name="connsiteY1" fmla="*/ 21908 h 21907"/>
                  <a:gd name="connsiteX2" fmla="*/ 0 w 21907"/>
                  <a:gd name="connsiteY2" fmla="*/ 8573 h 21907"/>
                  <a:gd name="connsiteX3" fmla="*/ 0 w 21907"/>
                  <a:gd name="connsiteY3" fmla="*/ 0 h 21907"/>
                  <a:gd name="connsiteX4" fmla="*/ 21907 w 21907"/>
                  <a:gd name="connsiteY4" fmla="*/ 13335 h 219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907" h="21907">
                    <a:moveTo>
                      <a:pt x="21907" y="13335"/>
                    </a:moveTo>
                    <a:lnTo>
                      <a:pt x="21907" y="21908"/>
                    </a:lnTo>
                    <a:lnTo>
                      <a:pt x="0" y="8573"/>
                    </a:lnTo>
                    <a:lnTo>
                      <a:pt x="0" y="0"/>
                    </a:lnTo>
                    <a:lnTo>
                      <a:pt x="21907" y="13335"/>
                    </a:lnTo>
                    <a:close/>
                  </a:path>
                </a:pathLst>
              </a:custGeom>
              <a:solidFill>
                <a:srgbClr val="E5E6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8" name="Freeform: Shape 77">
                <a:extLst>
                  <a:ext uri="{FF2B5EF4-FFF2-40B4-BE49-F238E27FC236}">
                    <a16:creationId xmlns:a16="http://schemas.microsoft.com/office/drawing/2014/main" id="{B1D00683-D426-4F12-9003-30E5EE9BFB56}"/>
                  </a:ext>
                </a:extLst>
              </p:cNvPr>
              <p:cNvSpPr/>
              <p:nvPr/>
            </p:nvSpPr>
            <p:spPr>
              <a:xfrm>
                <a:off x="2854069" y="3331847"/>
                <a:ext cx="21907" cy="21907"/>
              </a:xfrm>
              <a:custGeom>
                <a:avLst/>
                <a:gdLst>
                  <a:gd name="connsiteX0" fmla="*/ 21907 w 21907"/>
                  <a:gd name="connsiteY0" fmla="*/ 13335 h 21907"/>
                  <a:gd name="connsiteX1" fmla="*/ 21907 w 21907"/>
                  <a:gd name="connsiteY1" fmla="*/ 21907 h 21907"/>
                  <a:gd name="connsiteX2" fmla="*/ 0 w 21907"/>
                  <a:gd name="connsiteY2" fmla="*/ 8573 h 21907"/>
                  <a:gd name="connsiteX3" fmla="*/ 0 w 21907"/>
                  <a:gd name="connsiteY3" fmla="*/ 0 h 21907"/>
                  <a:gd name="connsiteX4" fmla="*/ 21907 w 21907"/>
                  <a:gd name="connsiteY4" fmla="*/ 13335 h 219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907" h="21907">
                    <a:moveTo>
                      <a:pt x="21907" y="13335"/>
                    </a:moveTo>
                    <a:lnTo>
                      <a:pt x="21907" y="21907"/>
                    </a:lnTo>
                    <a:lnTo>
                      <a:pt x="0" y="8573"/>
                    </a:lnTo>
                    <a:lnTo>
                      <a:pt x="0" y="0"/>
                    </a:lnTo>
                    <a:lnTo>
                      <a:pt x="21907" y="13335"/>
                    </a:lnTo>
                    <a:close/>
                  </a:path>
                </a:pathLst>
              </a:custGeom>
              <a:solidFill>
                <a:srgbClr val="E5E6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EADC2B44-2C3E-4791-A25E-E94203C7722B}"/>
                </a:ext>
              </a:extLst>
            </p:cNvPr>
            <p:cNvSpPr/>
            <p:nvPr/>
          </p:nvSpPr>
          <p:spPr>
            <a:xfrm>
              <a:off x="2817885" y="3275634"/>
              <a:ext cx="24764" cy="25717"/>
            </a:xfrm>
            <a:custGeom>
              <a:avLst/>
              <a:gdLst>
                <a:gd name="connsiteX0" fmla="*/ 24765 w 24764"/>
                <a:gd name="connsiteY0" fmla="*/ 14288 h 25717"/>
                <a:gd name="connsiteX1" fmla="*/ 24765 w 24764"/>
                <a:gd name="connsiteY1" fmla="*/ 25718 h 25717"/>
                <a:gd name="connsiteX2" fmla="*/ 0 w 24764"/>
                <a:gd name="connsiteY2" fmla="*/ 11430 h 25717"/>
                <a:gd name="connsiteX3" fmla="*/ 0 w 24764"/>
                <a:gd name="connsiteY3" fmla="*/ 0 h 25717"/>
                <a:gd name="connsiteX4" fmla="*/ 24765 w 24764"/>
                <a:gd name="connsiteY4" fmla="*/ 14288 h 25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764" h="25717">
                  <a:moveTo>
                    <a:pt x="24765" y="14288"/>
                  </a:moveTo>
                  <a:lnTo>
                    <a:pt x="24765" y="25718"/>
                  </a:lnTo>
                  <a:lnTo>
                    <a:pt x="0" y="11430"/>
                  </a:lnTo>
                  <a:lnTo>
                    <a:pt x="0" y="0"/>
                  </a:lnTo>
                  <a:lnTo>
                    <a:pt x="24765" y="14288"/>
                  </a:lnTo>
                  <a:close/>
                </a:path>
              </a:pathLst>
            </a:custGeom>
            <a:solidFill>
              <a:srgbClr val="5E5F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C366D7CB-C2E4-49FA-84E7-225882FF0249}"/>
                </a:ext>
              </a:extLst>
            </p:cNvPr>
            <p:cNvSpPr/>
            <p:nvPr/>
          </p:nvSpPr>
          <p:spPr>
            <a:xfrm>
              <a:off x="2783595" y="3256584"/>
              <a:ext cx="24765" cy="25717"/>
            </a:xfrm>
            <a:custGeom>
              <a:avLst/>
              <a:gdLst>
                <a:gd name="connsiteX0" fmla="*/ 24765 w 24765"/>
                <a:gd name="connsiteY0" fmla="*/ 14288 h 25717"/>
                <a:gd name="connsiteX1" fmla="*/ 24765 w 24765"/>
                <a:gd name="connsiteY1" fmla="*/ 25718 h 25717"/>
                <a:gd name="connsiteX2" fmla="*/ 0 w 24765"/>
                <a:gd name="connsiteY2" fmla="*/ 11430 h 25717"/>
                <a:gd name="connsiteX3" fmla="*/ 0 w 24765"/>
                <a:gd name="connsiteY3" fmla="*/ 0 h 25717"/>
                <a:gd name="connsiteX4" fmla="*/ 24765 w 24765"/>
                <a:gd name="connsiteY4" fmla="*/ 14288 h 25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765" h="25717">
                  <a:moveTo>
                    <a:pt x="24765" y="14288"/>
                  </a:moveTo>
                  <a:lnTo>
                    <a:pt x="24765" y="25718"/>
                  </a:lnTo>
                  <a:lnTo>
                    <a:pt x="0" y="11430"/>
                  </a:lnTo>
                  <a:lnTo>
                    <a:pt x="0" y="0"/>
                  </a:lnTo>
                  <a:lnTo>
                    <a:pt x="24765" y="14288"/>
                  </a:lnTo>
                  <a:close/>
                </a:path>
              </a:pathLst>
            </a:custGeom>
            <a:solidFill>
              <a:srgbClr val="5E5F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2852EA6E-7A91-4501-B432-95D26A83873C}"/>
                </a:ext>
              </a:extLst>
            </p:cNvPr>
            <p:cNvSpPr/>
            <p:nvPr/>
          </p:nvSpPr>
          <p:spPr>
            <a:xfrm>
              <a:off x="2817885" y="3299447"/>
              <a:ext cx="24764" cy="25717"/>
            </a:xfrm>
            <a:custGeom>
              <a:avLst/>
              <a:gdLst>
                <a:gd name="connsiteX0" fmla="*/ 24765 w 24764"/>
                <a:gd name="connsiteY0" fmla="*/ 14288 h 25717"/>
                <a:gd name="connsiteX1" fmla="*/ 24765 w 24764"/>
                <a:gd name="connsiteY1" fmla="*/ 25718 h 25717"/>
                <a:gd name="connsiteX2" fmla="*/ 0 w 24764"/>
                <a:gd name="connsiteY2" fmla="*/ 11430 h 25717"/>
                <a:gd name="connsiteX3" fmla="*/ 0 w 24764"/>
                <a:gd name="connsiteY3" fmla="*/ 0 h 25717"/>
                <a:gd name="connsiteX4" fmla="*/ 24765 w 24764"/>
                <a:gd name="connsiteY4" fmla="*/ 14288 h 25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764" h="25717">
                  <a:moveTo>
                    <a:pt x="24765" y="14288"/>
                  </a:moveTo>
                  <a:lnTo>
                    <a:pt x="24765" y="25718"/>
                  </a:lnTo>
                  <a:lnTo>
                    <a:pt x="0" y="11430"/>
                  </a:lnTo>
                  <a:lnTo>
                    <a:pt x="0" y="0"/>
                  </a:lnTo>
                  <a:lnTo>
                    <a:pt x="24765" y="14288"/>
                  </a:lnTo>
                  <a:close/>
                </a:path>
              </a:pathLst>
            </a:custGeom>
            <a:solidFill>
              <a:srgbClr val="5E5F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5B999B7A-0381-4E5F-A5B1-E71D309C4C2E}"/>
                </a:ext>
              </a:extLst>
            </p:cNvPr>
            <p:cNvSpPr/>
            <p:nvPr/>
          </p:nvSpPr>
          <p:spPr>
            <a:xfrm>
              <a:off x="2783595" y="3279445"/>
              <a:ext cx="24765" cy="25717"/>
            </a:xfrm>
            <a:custGeom>
              <a:avLst/>
              <a:gdLst>
                <a:gd name="connsiteX0" fmla="*/ 24765 w 24765"/>
                <a:gd name="connsiteY0" fmla="*/ 14288 h 25717"/>
                <a:gd name="connsiteX1" fmla="*/ 24765 w 24765"/>
                <a:gd name="connsiteY1" fmla="*/ 25718 h 25717"/>
                <a:gd name="connsiteX2" fmla="*/ 0 w 24765"/>
                <a:gd name="connsiteY2" fmla="*/ 11430 h 25717"/>
                <a:gd name="connsiteX3" fmla="*/ 0 w 24765"/>
                <a:gd name="connsiteY3" fmla="*/ 0 h 25717"/>
                <a:gd name="connsiteX4" fmla="*/ 24765 w 24765"/>
                <a:gd name="connsiteY4" fmla="*/ 14288 h 25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765" h="25717">
                  <a:moveTo>
                    <a:pt x="24765" y="14288"/>
                  </a:moveTo>
                  <a:lnTo>
                    <a:pt x="24765" y="25718"/>
                  </a:lnTo>
                  <a:lnTo>
                    <a:pt x="0" y="11430"/>
                  </a:lnTo>
                  <a:lnTo>
                    <a:pt x="0" y="0"/>
                  </a:lnTo>
                  <a:lnTo>
                    <a:pt x="24765" y="14288"/>
                  </a:lnTo>
                  <a:close/>
                </a:path>
              </a:pathLst>
            </a:custGeom>
            <a:solidFill>
              <a:srgbClr val="5E5F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3B04E621-6257-4E32-9430-5415EDFD8646}"/>
                </a:ext>
              </a:extLst>
            </p:cNvPr>
            <p:cNvSpPr/>
            <p:nvPr/>
          </p:nvSpPr>
          <p:spPr>
            <a:xfrm>
              <a:off x="2816933" y="3287064"/>
              <a:ext cx="25717" cy="26669"/>
            </a:xfrm>
            <a:custGeom>
              <a:avLst/>
              <a:gdLst>
                <a:gd name="connsiteX0" fmla="*/ 25717 w 25717"/>
                <a:gd name="connsiteY0" fmla="*/ 15240 h 26669"/>
                <a:gd name="connsiteX1" fmla="*/ 25717 w 25717"/>
                <a:gd name="connsiteY1" fmla="*/ 26670 h 26669"/>
                <a:gd name="connsiteX2" fmla="*/ 0 w 25717"/>
                <a:gd name="connsiteY2" fmla="*/ 11430 h 26669"/>
                <a:gd name="connsiteX3" fmla="*/ 0 w 25717"/>
                <a:gd name="connsiteY3" fmla="*/ 0 h 26669"/>
                <a:gd name="connsiteX4" fmla="*/ 25717 w 25717"/>
                <a:gd name="connsiteY4" fmla="*/ 15240 h 26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717" h="26669">
                  <a:moveTo>
                    <a:pt x="25717" y="15240"/>
                  </a:moveTo>
                  <a:lnTo>
                    <a:pt x="25717" y="26670"/>
                  </a:lnTo>
                  <a:lnTo>
                    <a:pt x="0" y="11430"/>
                  </a:lnTo>
                  <a:lnTo>
                    <a:pt x="0" y="0"/>
                  </a:lnTo>
                  <a:lnTo>
                    <a:pt x="25717" y="15240"/>
                  </a:lnTo>
                  <a:close/>
                </a:path>
              </a:pathLst>
            </a:custGeom>
            <a:solidFill>
              <a:srgbClr val="5E5F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4459C493-7EB7-400E-B8FF-2255A84DA410}"/>
                </a:ext>
              </a:extLst>
            </p:cNvPr>
            <p:cNvSpPr/>
            <p:nvPr/>
          </p:nvSpPr>
          <p:spPr>
            <a:xfrm>
              <a:off x="2783595" y="3268014"/>
              <a:ext cx="24765" cy="25717"/>
            </a:xfrm>
            <a:custGeom>
              <a:avLst/>
              <a:gdLst>
                <a:gd name="connsiteX0" fmla="*/ 24765 w 24765"/>
                <a:gd name="connsiteY0" fmla="*/ 14288 h 25717"/>
                <a:gd name="connsiteX1" fmla="*/ 24765 w 24765"/>
                <a:gd name="connsiteY1" fmla="*/ 25718 h 25717"/>
                <a:gd name="connsiteX2" fmla="*/ 0 w 24765"/>
                <a:gd name="connsiteY2" fmla="*/ 11430 h 25717"/>
                <a:gd name="connsiteX3" fmla="*/ 0 w 24765"/>
                <a:gd name="connsiteY3" fmla="*/ 0 h 25717"/>
                <a:gd name="connsiteX4" fmla="*/ 24765 w 24765"/>
                <a:gd name="connsiteY4" fmla="*/ 14288 h 25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765" h="25717">
                  <a:moveTo>
                    <a:pt x="24765" y="14288"/>
                  </a:moveTo>
                  <a:lnTo>
                    <a:pt x="24765" y="25718"/>
                  </a:lnTo>
                  <a:lnTo>
                    <a:pt x="0" y="11430"/>
                  </a:lnTo>
                  <a:lnTo>
                    <a:pt x="0" y="0"/>
                  </a:lnTo>
                  <a:lnTo>
                    <a:pt x="24765" y="14288"/>
                  </a:lnTo>
                  <a:close/>
                </a:path>
              </a:pathLst>
            </a:custGeom>
            <a:solidFill>
              <a:srgbClr val="5E5F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4068B4FD-5E7E-471C-AC63-69D8358F1698}"/>
                </a:ext>
              </a:extLst>
            </p:cNvPr>
            <p:cNvSpPr/>
            <p:nvPr/>
          </p:nvSpPr>
          <p:spPr>
            <a:xfrm>
              <a:off x="2817885" y="3310877"/>
              <a:ext cx="24764" cy="25717"/>
            </a:xfrm>
            <a:custGeom>
              <a:avLst/>
              <a:gdLst>
                <a:gd name="connsiteX0" fmla="*/ 24765 w 24764"/>
                <a:gd name="connsiteY0" fmla="*/ 14288 h 25717"/>
                <a:gd name="connsiteX1" fmla="*/ 24765 w 24764"/>
                <a:gd name="connsiteY1" fmla="*/ 25718 h 25717"/>
                <a:gd name="connsiteX2" fmla="*/ 0 w 24764"/>
                <a:gd name="connsiteY2" fmla="*/ 11430 h 25717"/>
                <a:gd name="connsiteX3" fmla="*/ 0 w 24764"/>
                <a:gd name="connsiteY3" fmla="*/ 0 h 25717"/>
                <a:gd name="connsiteX4" fmla="*/ 24765 w 24764"/>
                <a:gd name="connsiteY4" fmla="*/ 14288 h 25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764" h="25717">
                  <a:moveTo>
                    <a:pt x="24765" y="14288"/>
                  </a:moveTo>
                  <a:lnTo>
                    <a:pt x="24765" y="25718"/>
                  </a:lnTo>
                  <a:lnTo>
                    <a:pt x="0" y="11430"/>
                  </a:lnTo>
                  <a:lnTo>
                    <a:pt x="0" y="0"/>
                  </a:lnTo>
                  <a:lnTo>
                    <a:pt x="24765" y="14288"/>
                  </a:lnTo>
                  <a:close/>
                </a:path>
              </a:pathLst>
            </a:custGeom>
            <a:solidFill>
              <a:srgbClr val="5E5F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B92E90EB-632D-40A6-B613-3FAE3902A134}"/>
                </a:ext>
              </a:extLst>
            </p:cNvPr>
            <p:cNvSpPr/>
            <p:nvPr/>
          </p:nvSpPr>
          <p:spPr>
            <a:xfrm>
              <a:off x="2783595" y="3290875"/>
              <a:ext cx="24765" cy="25717"/>
            </a:xfrm>
            <a:custGeom>
              <a:avLst/>
              <a:gdLst>
                <a:gd name="connsiteX0" fmla="*/ 24765 w 24765"/>
                <a:gd name="connsiteY0" fmla="*/ 14288 h 25717"/>
                <a:gd name="connsiteX1" fmla="*/ 24765 w 24765"/>
                <a:gd name="connsiteY1" fmla="*/ 25718 h 25717"/>
                <a:gd name="connsiteX2" fmla="*/ 0 w 24765"/>
                <a:gd name="connsiteY2" fmla="*/ 11430 h 25717"/>
                <a:gd name="connsiteX3" fmla="*/ 0 w 24765"/>
                <a:gd name="connsiteY3" fmla="*/ 0 h 25717"/>
                <a:gd name="connsiteX4" fmla="*/ 24765 w 24765"/>
                <a:gd name="connsiteY4" fmla="*/ 14288 h 25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765" h="25717">
                  <a:moveTo>
                    <a:pt x="24765" y="14288"/>
                  </a:moveTo>
                  <a:lnTo>
                    <a:pt x="24765" y="25718"/>
                  </a:lnTo>
                  <a:lnTo>
                    <a:pt x="0" y="11430"/>
                  </a:lnTo>
                  <a:lnTo>
                    <a:pt x="0" y="0"/>
                  </a:lnTo>
                  <a:lnTo>
                    <a:pt x="24765" y="14288"/>
                  </a:lnTo>
                  <a:close/>
                </a:path>
              </a:pathLst>
            </a:custGeom>
            <a:solidFill>
              <a:srgbClr val="5E5F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1AF6CC2B-918A-464F-BD7B-D93B8331AF06}"/>
                </a:ext>
              </a:extLst>
            </p:cNvPr>
            <p:cNvSpPr/>
            <p:nvPr/>
          </p:nvSpPr>
          <p:spPr>
            <a:xfrm>
              <a:off x="2820743" y="3276587"/>
              <a:ext cx="21907" cy="21907"/>
            </a:xfrm>
            <a:custGeom>
              <a:avLst/>
              <a:gdLst>
                <a:gd name="connsiteX0" fmla="*/ 21907 w 21907"/>
                <a:gd name="connsiteY0" fmla="*/ 13335 h 21907"/>
                <a:gd name="connsiteX1" fmla="*/ 21907 w 21907"/>
                <a:gd name="connsiteY1" fmla="*/ 21907 h 21907"/>
                <a:gd name="connsiteX2" fmla="*/ 0 w 21907"/>
                <a:gd name="connsiteY2" fmla="*/ 8572 h 21907"/>
                <a:gd name="connsiteX3" fmla="*/ 0 w 21907"/>
                <a:gd name="connsiteY3" fmla="*/ 0 h 21907"/>
                <a:gd name="connsiteX4" fmla="*/ 21907 w 21907"/>
                <a:gd name="connsiteY4" fmla="*/ 13335 h 21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907" h="21907">
                  <a:moveTo>
                    <a:pt x="21907" y="13335"/>
                  </a:moveTo>
                  <a:lnTo>
                    <a:pt x="21907" y="21907"/>
                  </a:lnTo>
                  <a:lnTo>
                    <a:pt x="0" y="8572"/>
                  </a:lnTo>
                  <a:lnTo>
                    <a:pt x="0" y="0"/>
                  </a:lnTo>
                  <a:lnTo>
                    <a:pt x="21907" y="13335"/>
                  </a:lnTo>
                  <a:close/>
                </a:path>
              </a:pathLst>
            </a:custGeom>
            <a:solidFill>
              <a:srgbClr val="E5E6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4CF70697-351D-4374-9D5A-BF65874E7043}"/>
                </a:ext>
              </a:extLst>
            </p:cNvPr>
            <p:cNvSpPr/>
            <p:nvPr/>
          </p:nvSpPr>
          <p:spPr>
            <a:xfrm>
              <a:off x="2786453" y="3257537"/>
              <a:ext cx="21907" cy="21907"/>
            </a:xfrm>
            <a:custGeom>
              <a:avLst/>
              <a:gdLst>
                <a:gd name="connsiteX0" fmla="*/ 21908 w 21907"/>
                <a:gd name="connsiteY0" fmla="*/ 13335 h 21907"/>
                <a:gd name="connsiteX1" fmla="*/ 21908 w 21907"/>
                <a:gd name="connsiteY1" fmla="*/ 21907 h 21907"/>
                <a:gd name="connsiteX2" fmla="*/ 0 w 21907"/>
                <a:gd name="connsiteY2" fmla="*/ 8572 h 21907"/>
                <a:gd name="connsiteX3" fmla="*/ 0 w 21907"/>
                <a:gd name="connsiteY3" fmla="*/ 0 h 21907"/>
                <a:gd name="connsiteX4" fmla="*/ 21908 w 21907"/>
                <a:gd name="connsiteY4" fmla="*/ 13335 h 21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907" h="21907">
                  <a:moveTo>
                    <a:pt x="21908" y="13335"/>
                  </a:moveTo>
                  <a:lnTo>
                    <a:pt x="21908" y="21907"/>
                  </a:lnTo>
                  <a:lnTo>
                    <a:pt x="0" y="8572"/>
                  </a:lnTo>
                  <a:lnTo>
                    <a:pt x="0" y="0"/>
                  </a:lnTo>
                  <a:lnTo>
                    <a:pt x="21908" y="13335"/>
                  </a:lnTo>
                  <a:close/>
                </a:path>
              </a:pathLst>
            </a:custGeom>
            <a:solidFill>
              <a:srgbClr val="E5E6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622E3A39-C92C-4F51-BC24-EB935ECBEC72}"/>
                </a:ext>
              </a:extLst>
            </p:cNvPr>
            <p:cNvSpPr/>
            <p:nvPr/>
          </p:nvSpPr>
          <p:spPr>
            <a:xfrm>
              <a:off x="2820743" y="3300400"/>
              <a:ext cx="21907" cy="21907"/>
            </a:xfrm>
            <a:custGeom>
              <a:avLst/>
              <a:gdLst>
                <a:gd name="connsiteX0" fmla="*/ 21907 w 21907"/>
                <a:gd name="connsiteY0" fmla="*/ 13335 h 21907"/>
                <a:gd name="connsiteX1" fmla="*/ 21907 w 21907"/>
                <a:gd name="connsiteY1" fmla="*/ 21907 h 21907"/>
                <a:gd name="connsiteX2" fmla="*/ 0 w 21907"/>
                <a:gd name="connsiteY2" fmla="*/ 8572 h 21907"/>
                <a:gd name="connsiteX3" fmla="*/ 0 w 21907"/>
                <a:gd name="connsiteY3" fmla="*/ 0 h 21907"/>
                <a:gd name="connsiteX4" fmla="*/ 21907 w 21907"/>
                <a:gd name="connsiteY4" fmla="*/ 13335 h 21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907" h="21907">
                  <a:moveTo>
                    <a:pt x="21907" y="13335"/>
                  </a:moveTo>
                  <a:lnTo>
                    <a:pt x="21907" y="21907"/>
                  </a:lnTo>
                  <a:lnTo>
                    <a:pt x="0" y="8572"/>
                  </a:lnTo>
                  <a:lnTo>
                    <a:pt x="0" y="0"/>
                  </a:lnTo>
                  <a:lnTo>
                    <a:pt x="21907" y="13335"/>
                  </a:lnTo>
                  <a:close/>
                </a:path>
              </a:pathLst>
            </a:custGeom>
            <a:solidFill>
              <a:srgbClr val="E5E6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9CECE824-F319-48E8-826B-4E66AEF1F757}"/>
                </a:ext>
              </a:extLst>
            </p:cNvPr>
            <p:cNvSpPr/>
            <p:nvPr/>
          </p:nvSpPr>
          <p:spPr>
            <a:xfrm>
              <a:off x="2786453" y="3280397"/>
              <a:ext cx="21907" cy="21907"/>
            </a:xfrm>
            <a:custGeom>
              <a:avLst/>
              <a:gdLst>
                <a:gd name="connsiteX0" fmla="*/ 21908 w 21907"/>
                <a:gd name="connsiteY0" fmla="*/ 13335 h 21907"/>
                <a:gd name="connsiteX1" fmla="*/ 21908 w 21907"/>
                <a:gd name="connsiteY1" fmla="*/ 21908 h 21907"/>
                <a:gd name="connsiteX2" fmla="*/ 0 w 21907"/>
                <a:gd name="connsiteY2" fmla="*/ 8573 h 21907"/>
                <a:gd name="connsiteX3" fmla="*/ 0 w 21907"/>
                <a:gd name="connsiteY3" fmla="*/ 0 h 21907"/>
                <a:gd name="connsiteX4" fmla="*/ 21908 w 21907"/>
                <a:gd name="connsiteY4" fmla="*/ 13335 h 21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907" h="21907">
                  <a:moveTo>
                    <a:pt x="21908" y="13335"/>
                  </a:moveTo>
                  <a:lnTo>
                    <a:pt x="21908" y="21908"/>
                  </a:lnTo>
                  <a:lnTo>
                    <a:pt x="0" y="8573"/>
                  </a:lnTo>
                  <a:lnTo>
                    <a:pt x="0" y="0"/>
                  </a:lnTo>
                  <a:lnTo>
                    <a:pt x="21908" y="13335"/>
                  </a:lnTo>
                  <a:close/>
                </a:path>
              </a:pathLst>
            </a:custGeom>
            <a:solidFill>
              <a:srgbClr val="E5E6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952773F2-2EFC-44A1-8404-D36975FFF36A}"/>
                </a:ext>
              </a:extLst>
            </p:cNvPr>
            <p:cNvSpPr/>
            <p:nvPr/>
          </p:nvSpPr>
          <p:spPr>
            <a:xfrm>
              <a:off x="2820743" y="3288970"/>
              <a:ext cx="21907" cy="21907"/>
            </a:xfrm>
            <a:custGeom>
              <a:avLst/>
              <a:gdLst>
                <a:gd name="connsiteX0" fmla="*/ 21907 w 21907"/>
                <a:gd name="connsiteY0" fmla="*/ 13335 h 21907"/>
                <a:gd name="connsiteX1" fmla="*/ 21907 w 21907"/>
                <a:gd name="connsiteY1" fmla="*/ 21907 h 21907"/>
                <a:gd name="connsiteX2" fmla="*/ 0 w 21907"/>
                <a:gd name="connsiteY2" fmla="*/ 8573 h 21907"/>
                <a:gd name="connsiteX3" fmla="*/ 0 w 21907"/>
                <a:gd name="connsiteY3" fmla="*/ 0 h 21907"/>
                <a:gd name="connsiteX4" fmla="*/ 21907 w 21907"/>
                <a:gd name="connsiteY4" fmla="*/ 13335 h 21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907" h="21907">
                  <a:moveTo>
                    <a:pt x="21907" y="13335"/>
                  </a:moveTo>
                  <a:lnTo>
                    <a:pt x="21907" y="21907"/>
                  </a:lnTo>
                  <a:lnTo>
                    <a:pt x="0" y="8573"/>
                  </a:lnTo>
                  <a:lnTo>
                    <a:pt x="0" y="0"/>
                  </a:lnTo>
                  <a:lnTo>
                    <a:pt x="21907" y="13335"/>
                  </a:lnTo>
                  <a:close/>
                </a:path>
              </a:pathLst>
            </a:custGeom>
            <a:solidFill>
              <a:srgbClr val="E5E6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1BE4F059-27D8-4217-9E40-A80042790481}"/>
                </a:ext>
              </a:extLst>
            </p:cNvPr>
            <p:cNvSpPr/>
            <p:nvPr/>
          </p:nvSpPr>
          <p:spPr>
            <a:xfrm>
              <a:off x="2786453" y="3268967"/>
              <a:ext cx="21907" cy="21907"/>
            </a:xfrm>
            <a:custGeom>
              <a:avLst/>
              <a:gdLst>
                <a:gd name="connsiteX0" fmla="*/ 21908 w 21907"/>
                <a:gd name="connsiteY0" fmla="*/ 13335 h 21907"/>
                <a:gd name="connsiteX1" fmla="*/ 21908 w 21907"/>
                <a:gd name="connsiteY1" fmla="*/ 21907 h 21907"/>
                <a:gd name="connsiteX2" fmla="*/ 0 w 21907"/>
                <a:gd name="connsiteY2" fmla="*/ 8572 h 21907"/>
                <a:gd name="connsiteX3" fmla="*/ 0 w 21907"/>
                <a:gd name="connsiteY3" fmla="*/ 0 h 21907"/>
                <a:gd name="connsiteX4" fmla="*/ 21908 w 21907"/>
                <a:gd name="connsiteY4" fmla="*/ 13335 h 21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907" h="21907">
                  <a:moveTo>
                    <a:pt x="21908" y="13335"/>
                  </a:moveTo>
                  <a:lnTo>
                    <a:pt x="21908" y="21907"/>
                  </a:lnTo>
                  <a:lnTo>
                    <a:pt x="0" y="8572"/>
                  </a:lnTo>
                  <a:lnTo>
                    <a:pt x="0" y="0"/>
                  </a:lnTo>
                  <a:lnTo>
                    <a:pt x="21908" y="13335"/>
                  </a:lnTo>
                  <a:close/>
                </a:path>
              </a:pathLst>
            </a:custGeom>
            <a:solidFill>
              <a:srgbClr val="E5E6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AA1BD376-8BA4-4C69-BDAA-6F1CB09ABD91}"/>
                </a:ext>
              </a:extLst>
            </p:cNvPr>
            <p:cNvSpPr/>
            <p:nvPr/>
          </p:nvSpPr>
          <p:spPr>
            <a:xfrm>
              <a:off x="2820743" y="3311830"/>
              <a:ext cx="21907" cy="21907"/>
            </a:xfrm>
            <a:custGeom>
              <a:avLst/>
              <a:gdLst>
                <a:gd name="connsiteX0" fmla="*/ 21907 w 21907"/>
                <a:gd name="connsiteY0" fmla="*/ 13335 h 21907"/>
                <a:gd name="connsiteX1" fmla="*/ 21907 w 21907"/>
                <a:gd name="connsiteY1" fmla="*/ 21907 h 21907"/>
                <a:gd name="connsiteX2" fmla="*/ 0 w 21907"/>
                <a:gd name="connsiteY2" fmla="*/ 8572 h 21907"/>
                <a:gd name="connsiteX3" fmla="*/ 0 w 21907"/>
                <a:gd name="connsiteY3" fmla="*/ 0 h 21907"/>
                <a:gd name="connsiteX4" fmla="*/ 21907 w 21907"/>
                <a:gd name="connsiteY4" fmla="*/ 13335 h 21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907" h="21907">
                  <a:moveTo>
                    <a:pt x="21907" y="13335"/>
                  </a:moveTo>
                  <a:lnTo>
                    <a:pt x="21907" y="21907"/>
                  </a:lnTo>
                  <a:lnTo>
                    <a:pt x="0" y="8572"/>
                  </a:lnTo>
                  <a:lnTo>
                    <a:pt x="0" y="0"/>
                  </a:lnTo>
                  <a:lnTo>
                    <a:pt x="21907" y="13335"/>
                  </a:lnTo>
                  <a:close/>
                </a:path>
              </a:pathLst>
            </a:custGeom>
            <a:solidFill>
              <a:srgbClr val="E5E6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7F231113-93B5-4A13-800E-A08C336ADEE5}"/>
                </a:ext>
              </a:extLst>
            </p:cNvPr>
            <p:cNvSpPr/>
            <p:nvPr/>
          </p:nvSpPr>
          <p:spPr>
            <a:xfrm>
              <a:off x="2786453" y="3291827"/>
              <a:ext cx="21907" cy="21907"/>
            </a:xfrm>
            <a:custGeom>
              <a:avLst/>
              <a:gdLst>
                <a:gd name="connsiteX0" fmla="*/ 21908 w 21907"/>
                <a:gd name="connsiteY0" fmla="*/ 13335 h 21907"/>
                <a:gd name="connsiteX1" fmla="*/ 21908 w 21907"/>
                <a:gd name="connsiteY1" fmla="*/ 21907 h 21907"/>
                <a:gd name="connsiteX2" fmla="*/ 0 w 21907"/>
                <a:gd name="connsiteY2" fmla="*/ 8573 h 21907"/>
                <a:gd name="connsiteX3" fmla="*/ 0 w 21907"/>
                <a:gd name="connsiteY3" fmla="*/ 0 h 21907"/>
                <a:gd name="connsiteX4" fmla="*/ 21908 w 21907"/>
                <a:gd name="connsiteY4" fmla="*/ 13335 h 21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907" h="21907">
                  <a:moveTo>
                    <a:pt x="21908" y="13335"/>
                  </a:moveTo>
                  <a:lnTo>
                    <a:pt x="21908" y="21907"/>
                  </a:lnTo>
                  <a:lnTo>
                    <a:pt x="0" y="8573"/>
                  </a:lnTo>
                  <a:lnTo>
                    <a:pt x="0" y="0"/>
                  </a:lnTo>
                  <a:lnTo>
                    <a:pt x="21908" y="13335"/>
                  </a:lnTo>
                  <a:close/>
                </a:path>
              </a:pathLst>
            </a:custGeom>
            <a:solidFill>
              <a:srgbClr val="E5E6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CDC6BA81-FD6F-4175-B5E6-C67ABBFBAB0B}"/>
                </a:ext>
              </a:extLst>
            </p:cNvPr>
            <p:cNvSpPr/>
            <p:nvPr/>
          </p:nvSpPr>
          <p:spPr>
            <a:xfrm>
              <a:off x="2898848" y="3040368"/>
              <a:ext cx="378143" cy="163828"/>
            </a:xfrm>
            <a:custGeom>
              <a:avLst/>
              <a:gdLst>
                <a:gd name="connsiteX0" fmla="*/ 0 w 378142"/>
                <a:gd name="connsiteY0" fmla="*/ 26670 h 163829"/>
                <a:gd name="connsiteX1" fmla="*/ 141923 w 378142"/>
                <a:gd name="connsiteY1" fmla="*/ 0 h 163829"/>
                <a:gd name="connsiteX2" fmla="*/ 378143 w 378142"/>
                <a:gd name="connsiteY2" fmla="*/ 138113 h 163829"/>
                <a:gd name="connsiteX3" fmla="*/ 236220 w 378142"/>
                <a:gd name="connsiteY3" fmla="*/ 163830 h 163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8142" h="163829">
                  <a:moveTo>
                    <a:pt x="0" y="26670"/>
                  </a:moveTo>
                  <a:lnTo>
                    <a:pt x="141923" y="0"/>
                  </a:lnTo>
                  <a:lnTo>
                    <a:pt x="378143" y="138113"/>
                  </a:lnTo>
                  <a:lnTo>
                    <a:pt x="236220" y="16383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9BC7E54D-39A5-411C-9411-B2CF1FA77674}"/>
                </a:ext>
              </a:extLst>
            </p:cNvPr>
            <p:cNvSpPr/>
            <p:nvPr/>
          </p:nvSpPr>
          <p:spPr>
            <a:xfrm>
              <a:off x="2762641" y="3067038"/>
              <a:ext cx="372428" cy="265746"/>
            </a:xfrm>
            <a:custGeom>
              <a:avLst/>
              <a:gdLst>
                <a:gd name="connsiteX0" fmla="*/ 0 w 372427"/>
                <a:gd name="connsiteY0" fmla="*/ 128588 h 265747"/>
                <a:gd name="connsiteX1" fmla="*/ 136208 w 372427"/>
                <a:gd name="connsiteY1" fmla="*/ 0 h 265747"/>
                <a:gd name="connsiteX2" fmla="*/ 372428 w 372427"/>
                <a:gd name="connsiteY2" fmla="*/ 137160 h 265747"/>
                <a:gd name="connsiteX3" fmla="*/ 236220 w 372427"/>
                <a:gd name="connsiteY3" fmla="*/ 265747 h 2657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2427" h="265747">
                  <a:moveTo>
                    <a:pt x="0" y="128588"/>
                  </a:moveTo>
                  <a:lnTo>
                    <a:pt x="136208" y="0"/>
                  </a:lnTo>
                  <a:lnTo>
                    <a:pt x="372428" y="137160"/>
                  </a:lnTo>
                  <a:lnTo>
                    <a:pt x="236220" y="265747"/>
                  </a:ln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8C09475F-66B8-4B59-A8D3-E35A55A9ED09}"/>
                </a:ext>
              </a:extLst>
            </p:cNvPr>
            <p:cNvSpPr/>
            <p:nvPr/>
          </p:nvSpPr>
          <p:spPr>
            <a:xfrm>
              <a:off x="2998861" y="3178481"/>
              <a:ext cx="278131" cy="154303"/>
            </a:xfrm>
            <a:custGeom>
              <a:avLst/>
              <a:gdLst>
                <a:gd name="connsiteX0" fmla="*/ 0 w 278130"/>
                <a:gd name="connsiteY0" fmla="*/ 154305 h 154304"/>
                <a:gd name="connsiteX1" fmla="*/ 136208 w 278130"/>
                <a:gd name="connsiteY1" fmla="*/ 25717 h 154304"/>
                <a:gd name="connsiteX2" fmla="*/ 278130 w 278130"/>
                <a:gd name="connsiteY2" fmla="*/ 0 h 154304"/>
                <a:gd name="connsiteX3" fmla="*/ 0 w 278130"/>
                <a:gd name="connsiteY3" fmla="*/ 154305 h 154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8130" h="154304">
                  <a:moveTo>
                    <a:pt x="0" y="154305"/>
                  </a:moveTo>
                  <a:lnTo>
                    <a:pt x="136208" y="25717"/>
                  </a:lnTo>
                  <a:lnTo>
                    <a:pt x="278130" y="0"/>
                  </a:lnTo>
                  <a:lnTo>
                    <a:pt x="0" y="154305"/>
                  </a:lnTo>
                  <a:close/>
                </a:path>
              </a:pathLst>
            </a:custGeom>
            <a:solidFill>
              <a:srgbClr val="81504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09964BF7-659C-4E50-972D-55392BB5359E}"/>
                </a:ext>
              </a:extLst>
            </p:cNvPr>
            <p:cNvSpPr/>
            <p:nvPr/>
          </p:nvSpPr>
          <p:spPr>
            <a:xfrm>
              <a:off x="3034104" y="3189910"/>
              <a:ext cx="211456" cy="117156"/>
            </a:xfrm>
            <a:custGeom>
              <a:avLst/>
              <a:gdLst>
                <a:gd name="connsiteX0" fmla="*/ 102870 w 211455"/>
                <a:gd name="connsiteY0" fmla="*/ 19050 h 117157"/>
                <a:gd name="connsiteX1" fmla="*/ 0 w 211455"/>
                <a:gd name="connsiteY1" fmla="*/ 117158 h 117157"/>
                <a:gd name="connsiteX2" fmla="*/ 211455 w 211455"/>
                <a:gd name="connsiteY2" fmla="*/ 0 h 117157"/>
                <a:gd name="connsiteX3" fmla="*/ 102870 w 211455"/>
                <a:gd name="connsiteY3" fmla="*/ 19050 h 117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1455" h="117157">
                  <a:moveTo>
                    <a:pt x="102870" y="19050"/>
                  </a:moveTo>
                  <a:lnTo>
                    <a:pt x="0" y="117158"/>
                  </a:lnTo>
                  <a:lnTo>
                    <a:pt x="211455" y="0"/>
                  </a:lnTo>
                  <a:lnTo>
                    <a:pt x="102870" y="19050"/>
                  </a:lnTo>
                  <a:close/>
                </a:path>
              </a:pathLst>
            </a:custGeom>
            <a:solidFill>
              <a:srgbClr val="502A2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1C67D4EA-7146-46C4-9CA8-CEBA2D8BD12A}"/>
                </a:ext>
              </a:extLst>
            </p:cNvPr>
            <p:cNvSpPr/>
            <p:nvPr/>
          </p:nvSpPr>
          <p:spPr>
            <a:xfrm>
              <a:off x="3048392" y="3192768"/>
              <a:ext cx="181928" cy="100963"/>
            </a:xfrm>
            <a:custGeom>
              <a:avLst/>
              <a:gdLst>
                <a:gd name="connsiteX0" fmla="*/ 88582 w 181927"/>
                <a:gd name="connsiteY0" fmla="*/ 16192 h 100964"/>
                <a:gd name="connsiteX1" fmla="*/ 0 w 181927"/>
                <a:gd name="connsiteY1" fmla="*/ 100965 h 100964"/>
                <a:gd name="connsiteX2" fmla="*/ 145733 w 181927"/>
                <a:gd name="connsiteY2" fmla="*/ 20002 h 100964"/>
                <a:gd name="connsiteX3" fmla="*/ 181927 w 181927"/>
                <a:gd name="connsiteY3" fmla="*/ 0 h 100964"/>
                <a:gd name="connsiteX4" fmla="*/ 88582 w 181927"/>
                <a:gd name="connsiteY4" fmla="*/ 16192 h 100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1927" h="100964">
                  <a:moveTo>
                    <a:pt x="88582" y="16192"/>
                  </a:moveTo>
                  <a:lnTo>
                    <a:pt x="0" y="100965"/>
                  </a:lnTo>
                  <a:lnTo>
                    <a:pt x="145733" y="20002"/>
                  </a:lnTo>
                  <a:lnTo>
                    <a:pt x="181927" y="0"/>
                  </a:lnTo>
                  <a:lnTo>
                    <a:pt x="88582" y="16192"/>
                  </a:lnTo>
                  <a:close/>
                </a:path>
              </a:pathLst>
            </a:custGeom>
            <a:solidFill>
              <a:srgbClr val="9B635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D15A3BDF-5821-43AD-82D8-D81699A7CF17}"/>
                </a:ext>
              </a:extLst>
            </p:cNvPr>
            <p:cNvSpPr/>
            <p:nvPr/>
          </p:nvSpPr>
          <p:spPr>
            <a:xfrm>
              <a:off x="3076967" y="3250870"/>
              <a:ext cx="130493" cy="169544"/>
            </a:xfrm>
            <a:custGeom>
              <a:avLst/>
              <a:gdLst>
                <a:gd name="connsiteX0" fmla="*/ 130493 w 130492"/>
                <a:gd name="connsiteY0" fmla="*/ 97155 h 169545"/>
                <a:gd name="connsiteX1" fmla="*/ 130493 w 130492"/>
                <a:gd name="connsiteY1" fmla="*/ 0 h 169545"/>
                <a:gd name="connsiteX2" fmla="*/ 952 w 130492"/>
                <a:gd name="connsiteY2" fmla="*/ 72390 h 169545"/>
                <a:gd name="connsiteX3" fmla="*/ 0 w 130492"/>
                <a:gd name="connsiteY3" fmla="*/ 169545 h 169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0492" h="169545">
                  <a:moveTo>
                    <a:pt x="130493" y="97155"/>
                  </a:moveTo>
                  <a:lnTo>
                    <a:pt x="130493" y="0"/>
                  </a:lnTo>
                  <a:lnTo>
                    <a:pt x="952" y="72390"/>
                  </a:lnTo>
                  <a:lnTo>
                    <a:pt x="0" y="169545"/>
                  </a:lnTo>
                  <a:close/>
                </a:path>
              </a:pathLst>
            </a:custGeom>
            <a:solidFill>
              <a:srgbClr val="1B1B1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C7B51D5D-26C2-41FB-9E4A-A1D62D05E46E}"/>
                </a:ext>
              </a:extLst>
            </p:cNvPr>
            <p:cNvSpPr/>
            <p:nvPr/>
          </p:nvSpPr>
          <p:spPr>
            <a:xfrm>
              <a:off x="3048392" y="3326117"/>
              <a:ext cx="33337" cy="115251"/>
            </a:xfrm>
            <a:custGeom>
              <a:avLst/>
              <a:gdLst>
                <a:gd name="connsiteX0" fmla="*/ 0 w 33337"/>
                <a:gd name="connsiteY0" fmla="*/ 115252 h 115252"/>
                <a:gd name="connsiteX1" fmla="*/ 33338 w 33337"/>
                <a:gd name="connsiteY1" fmla="*/ 97155 h 115252"/>
                <a:gd name="connsiteX2" fmla="*/ 33338 w 33337"/>
                <a:gd name="connsiteY2" fmla="*/ 0 h 115252"/>
                <a:gd name="connsiteX3" fmla="*/ 0 w 33337"/>
                <a:gd name="connsiteY3" fmla="*/ 18097 h 115252"/>
                <a:gd name="connsiteX4" fmla="*/ 0 w 33337"/>
                <a:gd name="connsiteY4" fmla="*/ 115252 h 115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337" h="115252">
                  <a:moveTo>
                    <a:pt x="0" y="115252"/>
                  </a:moveTo>
                  <a:lnTo>
                    <a:pt x="33338" y="97155"/>
                  </a:lnTo>
                  <a:lnTo>
                    <a:pt x="33338" y="0"/>
                  </a:lnTo>
                  <a:lnTo>
                    <a:pt x="0" y="18097"/>
                  </a:lnTo>
                  <a:lnTo>
                    <a:pt x="0" y="115252"/>
                  </a:lnTo>
                  <a:close/>
                </a:path>
              </a:pathLst>
            </a:custGeom>
            <a:solidFill>
              <a:srgbClr val="5E5F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D210DABA-6377-4257-B61C-84521563F2D2}"/>
                </a:ext>
              </a:extLst>
            </p:cNvPr>
            <p:cNvSpPr/>
            <p:nvPr/>
          </p:nvSpPr>
          <p:spPr>
            <a:xfrm>
              <a:off x="3212223" y="3235631"/>
              <a:ext cx="33337" cy="115251"/>
            </a:xfrm>
            <a:custGeom>
              <a:avLst/>
              <a:gdLst>
                <a:gd name="connsiteX0" fmla="*/ 0 w 33337"/>
                <a:gd name="connsiteY0" fmla="*/ 115252 h 115252"/>
                <a:gd name="connsiteX1" fmla="*/ 33338 w 33337"/>
                <a:gd name="connsiteY1" fmla="*/ 97155 h 115252"/>
                <a:gd name="connsiteX2" fmla="*/ 33338 w 33337"/>
                <a:gd name="connsiteY2" fmla="*/ 0 h 115252"/>
                <a:gd name="connsiteX3" fmla="*/ 0 w 33337"/>
                <a:gd name="connsiteY3" fmla="*/ 18097 h 115252"/>
                <a:gd name="connsiteX4" fmla="*/ 0 w 33337"/>
                <a:gd name="connsiteY4" fmla="*/ 115252 h 115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337" h="115252">
                  <a:moveTo>
                    <a:pt x="0" y="115252"/>
                  </a:moveTo>
                  <a:lnTo>
                    <a:pt x="33338" y="97155"/>
                  </a:lnTo>
                  <a:lnTo>
                    <a:pt x="33338" y="0"/>
                  </a:lnTo>
                  <a:lnTo>
                    <a:pt x="0" y="18097"/>
                  </a:lnTo>
                  <a:lnTo>
                    <a:pt x="0" y="115252"/>
                  </a:lnTo>
                  <a:close/>
                </a:path>
              </a:pathLst>
            </a:custGeom>
            <a:solidFill>
              <a:srgbClr val="5E5F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F137CE70-A149-468E-9E02-EF75D3ACA5AB}"/>
                </a:ext>
              </a:extLst>
            </p:cNvPr>
            <p:cNvSpPr/>
            <p:nvPr/>
          </p:nvSpPr>
          <p:spPr>
            <a:xfrm>
              <a:off x="3043629" y="3341357"/>
              <a:ext cx="4762" cy="100012"/>
            </a:xfrm>
            <a:custGeom>
              <a:avLst/>
              <a:gdLst>
                <a:gd name="connsiteX0" fmla="*/ 4763 w 4762"/>
                <a:gd name="connsiteY0" fmla="*/ 100013 h 100012"/>
                <a:gd name="connsiteX1" fmla="*/ 4763 w 4762"/>
                <a:gd name="connsiteY1" fmla="*/ 2857 h 100012"/>
                <a:gd name="connsiteX2" fmla="*/ 0 w 4762"/>
                <a:gd name="connsiteY2" fmla="*/ 0 h 100012"/>
                <a:gd name="connsiteX3" fmla="*/ 0 w 4762"/>
                <a:gd name="connsiteY3" fmla="*/ 60960 h 100012"/>
                <a:gd name="connsiteX4" fmla="*/ 952 w 4762"/>
                <a:gd name="connsiteY4" fmla="*/ 97155 h 100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62" h="100012">
                  <a:moveTo>
                    <a:pt x="4763" y="100013"/>
                  </a:moveTo>
                  <a:lnTo>
                    <a:pt x="4763" y="2857"/>
                  </a:lnTo>
                  <a:lnTo>
                    <a:pt x="0" y="0"/>
                  </a:lnTo>
                  <a:lnTo>
                    <a:pt x="0" y="60960"/>
                  </a:lnTo>
                  <a:lnTo>
                    <a:pt x="952" y="97155"/>
                  </a:lnTo>
                  <a:close/>
                </a:path>
              </a:pathLst>
            </a:custGeom>
            <a:solidFill>
              <a:srgbClr val="42424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1835D2D7-F611-4379-8D11-19E58009DC4B}"/>
                </a:ext>
              </a:extLst>
            </p:cNvPr>
            <p:cNvSpPr/>
            <p:nvPr/>
          </p:nvSpPr>
          <p:spPr>
            <a:xfrm>
              <a:off x="3207460" y="3250870"/>
              <a:ext cx="4762" cy="100012"/>
            </a:xfrm>
            <a:custGeom>
              <a:avLst/>
              <a:gdLst>
                <a:gd name="connsiteX0" fmla="*/ 4763 w 4762"/>
                <a:gd name="connsiteY0" fmla="*/ 100013 h 100012"/>
                <a:gd name="connsiteX1" fmla="*/ 4763 w 4762"/>
                <a:gd name="connsiteY1" fmla="*/ 1905 h 100012"/>
                <a:gd name="connsiteX2" fmla="*/ 0 w 4762"/>
                <a:gd name="connsiteY2" fmla="*/ 0 h 100012"/>
                <a:gd name="connsiteX3" fmla="*/ 0 w 4762"/>
                <a:gd name="connsiteY3" fmla="*/ 60007 h 100012"/>
                <a:gd name="connsiteX4" fmla="*/ 0 w 4762"/>
                <a:gd name="connsiteY4" fmla="*/ 97155 h 100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62" h="100012">
                  <a:moveTo>
                    <a:pt x="4763" y="100013"/>
                  </a:moveTo>
                  <a:lnTo>
                    <a:pt x="4763" y="1905"/>
                  </a:lnTo>
                  <a:lnTo>
                    <a:pt x="0" y="0"/>
                  </a:lnTo>
                  <a:lnTo>
                    <a:pt x="0" y="60007"/>
                  </a:lnTo>
                  <a:lnTo>
                    <a:pt x="0" y="97155"/>
                  </a:lnTo>
                  <a:close/>
                </a:path>
              </a:pathLst>
            </a:custGeom>
            <a:solidFill>
              <a:srgbClr val="42424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1BD43788-A376-4EEA-86F7-6DB9229162B4}"/>
                </a:ext>
              </a:extLst>
            </p:cNvPr>
            <p:cNvSpPr/>
            <p:nvPr/>
          </p:nvSpPr>
          <p:spPr>
            <a:xfrm>
              <a:off x="3043629" y="3217533"/>
              <a:ext cx="201931" cy="126681"/>
            </a:xfrm>
            <a:custGeom>
              <a:avLst/>
              <a:gdLst>
                <a:gd name="connsiteX0" fmla="*/ 0 w 201930"/>
                <a:gd name="connsiteY0" fmla="*/ 123825 h 126682"/>
                <a:gd name="connsiteX1" fmla="*/ 0 w 201930"/>
                <a:gd name="connsiteY1" fmla="*/ 109538 h 126682"/>
                <a:gd name="connsiteX2" fmla="*/ 197168 w 201930"/>
                <a:gd name="connsiteY2" fmla="*/ 0 h 126682"/>
                <a:gd name="connsiteX3" fmla="*/ 201930 w 201930"/>
                <a:gd name="connsiteY3" fmla="*/ 2857 h 126682"/>
                <a:gd name="connsiteX4" fmla="*/ 201930 w 201930"/>
                <a:gd name="connsiteY4" fmla="*/ 17145 h 126682"/>
                <a:gd name="connsiteX5" fmla="*/ 4763 w 201930"/>
                <a:gd name="connsiteY5" fmla="*/ 126682 h 126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1930" h="126682">
                  <a:moveTo>
                    <a:pt x="0" y="123825"/>
                  </a:moveTo>
                  <a:lnTo>
                    <a:pt x="0" y="109538"/>
                  </a:lnTo>
                  <a:lnTo>
                    <a:pt x="197168" y="0"/>
                  </a:lnTo>
                  <a:lnTo>
                    <a:pt x="201930" y="2857"/>
                  </a:lnTo>
                  <a:lnTo>
                    <a:pt x="201930" y="17145"/>
                  </a:lnTo>
                  <a:lnTo>
                    <a:pt x="4763" y="126682"/>
                  </a:lnTo>
                  <a:close/>
                </a:path>
              </a:pathLst>
            </a:custGeom>
            <a:solidFill>
              <a:srgbClr val="42424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6AD271CA-B25F-48AC-8D53-2A9B0BA3F83B}"/>
                </a:ext>
              </a:extLst>
            </p:cNvPr>
            <p:cNvSpPr/>
            <p:nvPr/>
          </p:nvSpPr>
          <p:spPr>
            <a:xfrm>
              <a:off x="3048392" y="3220389"/>
              <a:ext cx="197168" cy="123824"/>
            </a:xfrm>
            <a:custGeom>
              <a:avLst/>
              <a:gdLst>
                <a:gd name="connsiteX0" fmla="*/ 0 w 197167"/>
                <a:gd name="connsiteY0" fmla="*/ 123825 h 123825"/>
                <a:gd name="connsiteX1" fmla="*/ 0 w 197167"/>
                <a:gd name="connsiteY1" fmla="*/ 109538 h 123825"/>
                <a:gd name="connsiteX2" fmla="*/ 197168 w 197167"/>
                <a:gd name="connsiteY2" fmla="*/ 0 h 123825"/>
                <a:gd name="connsiteX3" fmla="*/ 197168 w 197167"/>
                <a:gd name="connsiteY3" fmla="*/ 14288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7167" h="123825">
                  <a:moveTo>
                    <a:pt x="0" y="123825"/>
                  </a:moveTo>
                  <a:lnTo>
                    <a:pt x="0" y="109538"/>
                  </a:lnTo>
                  <a:lnTo>
                    <a:pt x="197168" y="0"/>
                  </a:lnTo>
                  <a:lnTo>
                    <a:pt x="197168" y="14288"/>
                  </a:lnTo>
                  <a:close/>
                </a:path>
              </a:pathLst>
            </a:custGeom>
            <a:solidFill>
              <a:srgbClr val="7D7C7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107" name="Graphic 1">
              <a:extLst>
                <a:ext uri="{FF2B5EF4-FFF2-40B4-BE49-F238E27FC236}">
                  <a16:creationId xmlns:a16="http://schemas.microsoft.com/office/drawing/2014/main" id="{8E3DC208-FA75-4B95-8580-8478144FA932}"/>
                </a:ext>
              </a:extLst>
            </p:cNvPr>
            <p:cNvGrpSpPr/>
            <p:nvPr/>
          </p:nvGrpSpPr>
          <p:grpSpPr>
            <a:xfrm>
              <a:off x="3242703" y="3038463"/>
              <a:ext cx="14287" cy="34289"/>
              <a:chOff x="3242689" y="3038477"/>
              <a:chExt cx="14287" cy="34289"/>
            </a:xfrm>
            <a:solidFill>
              <a:schemeClr val="accent1"/>
            </a:solidFill>
          </p:grpSpPr>
          <p:sp>
            <p:nvSpPr>
              <p:cNvPr id="108" name="Freeform: Shape 107">
                <a:extLst>
                  <a:ext uri="{FF2B5EF4-FFF2-40B4-BE49-F238E27FC236}">
                    <a16:creationId xmlns:a16="http://schemas.microsoft.com/office/drawing/2014/main" id="{E4FA7BA2-B94A-4CBA-B2AA-C1C3FA77006C}"/>
                  </a:ext>
                </a:extLst>
              </p:cNvPr>
              <p:cNvSpPr/>
              <p:nvPr/>
            </p:nvSpPr>
            <p:spPr>
              <a:xfrm>
                <a:off x="3242689" y="3038477"/>
                <a:ext cx="14287" cy="34289"/>
              </a:xfrm>
              <a:custGeom>
                <a:avLst/>
                <a:gdLst>
                  <a:gd name="connsiteX0" fmla="*/ 14288 w 14287"/>
                  <a:gd name="connsiteY0" fmla="*/ 8572 h 34289"/>
                  <a:gd name="connsiteX1" fmla="*/ 14288 w 14287"/>
                  <a:gd name="connsiteY1" fmla="*/ 34290 h 34289"/>
                  <a:gd name="connsiteX2" fmla="*/ 0 w 14287"/>
                  <a:gd name="connsiteY2" fmla="*/ 25718 h 34289"/>
                  <a:gd name="connsiteX3" fmla="*/ 0 w 14287"/>
                  <a:gd name="connsiteY3" fmla="*/ 0 h 342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287" h="34289">
                    <a:moveTo>
                      <a:pt x="14288" y="8572"/>
                    </a:moveTo>
                    <a:lnTo>
                      <a:pt x="14288" y="34290"/>
                    </a:lnTo>
                    <a:lnTo>
                      <a:pt x="0" y="2571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9" name="Freeform: Shape 108">
                <a:extLst>
                  <a:ext uri="{FF2B5EF4-FFF2-40B4-BE49-F238E27FC236}">
                    <a16:creationId xmlns:a16="http://schemas.microsoft.com/office/drawing/2014/main" id="{F38E5ACE-0613-484C-8C19-2C90BEBDDDD5}"/>
                  </a:ext>
                </a:extLst>
              </p:cNvPr>
              <p:cNvSpPr/>
              <p:nvPr/>
            </p:nvSpPr>
            <p:spPr>
              <a:xfrm>
                <a:off x="3243641" y="3040382"/>
                <a:ext cx="12382" cy="30479"/>
              </a:xfrm>
              <a:custGeom>
                <a:avLst/>
                <a:gdLst>
                  <a:gd name="connsiteX0" fmla="*/ 12382 w 12382"/>
                  <a:gd name="connsiteY0" fmla="*/ 6668 h 30479"/>
                  <a:gd name="connsiteX1" fmla="*/ 0 w 12382"/>
                  <a:gd name="connsiteY1" fmla="*/ 0 h 30479"/>
                  <a:gd name="connsiteX2" fmla="*/ 0 w 12382"/>
                  <a:gd name="connsiteY2" fmla="*/ 23813 h 30479"/>
                  <a:gd name="connsiteX3" fmla="*/ 12382 w 12382"/>
                  <a:gd name="connsiteY3" fmla="*/ 30480 h 304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30479">
                    <a:moveTo>
                      <a:pt x="12382" y="6668"/>
                    </a:moveTo>
                    <a:lnTo>
                      <a:pt x="0" y="0"/>
                    </a:lnTo>
                    <a:lnTo>
                      <a:pt x="0" y="23813"/>
                    </a:lnTo>
                    <a:lnTo>
                      <a:pt x="12382" y="3048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0" name="Freeform: Shape 109">
                <a:extLst>
                  <a:ext uri="{FF2B5EF4-FFF2-40B4-BE49-F238E27FC236}">
                    <a16:creationId xmlns:a16="http://schemas.microsoft.com/office/drawing/2014/main" id="{090CF761-57BD-4654-B637-5F7C866C041F}"/>
                  </a:ext>
                </a:extLst>
              </p:cNvPr>
              <p:cNvSpPr/>
              <p:nvPr/>
            </p:nvSpPr>
            <p:spPr>
              <a:xfrm>
                <a:off x="3247451" y="3042287"/>
                <a:ext cx="8572" cy="24765"/>
              </a:xfrm>
              <a:custGeom>
                <a:avLst/>
                <a:gdLst>
                  <a:gd name="connsiteX0" fmla="*/ 0 w 8572"/>
                  <a:gd name="connsiteY0" fmla="*/ 0 h 24765"/>
                  <a:gd name="connsiteX1" fmla="*/ 0 w 8572"/>
                  <a:gd name="connsiteY1" fmla="*/ 20003 h 24765"/>
                  <a:gd name="connsiteX2" fmla="*/ 8572 w 8572"/>
                  <a:gd name="connsiteY2" fmla="*/ 24765 h 24765"/>
                  <a:gd name="connsiteX3" fmla="*/ 8572 w 8572"/>
                  <a:gd name="connsiteY3" fmla="*/ 4763 h 247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24765">
                    <a:moveTo>
                      <a:pt x="0" y="0"/>
                    </a:moveTo>
                    <a:lnTo>
                      <a:pt x="0" y="20003"/>
                    </a:lnTo>
                    <a:lnTo>
                      <a:pt x="8572" y="24765"/>
                    </a:lnTo>
                    <a:lnTo>
                      <a:pt x="8572" y="4763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1" name="Freeform: Shape 110">
                <a:extLst>
                  <a:ext uri="{FF2B5EF4-FFF2-40B4-BE49-F238E27FC236}">
                    <a16:creationId xmlns:a16="http://schemas.microsoft.com/office/drawing/2014/main" id="{003A8198-C48A-4207-92F2-74DBC20136A6}"/>
                  </a:ext>
                </a:extLst>
              </p:cNvPr>
              <p:cNvSpPr/>
              <p:nvPr/>
            </p:nvSpPr>
            <p:spPr>
              <a:xfrm>
                <a:off x="3243641" y="3062290"/>
                <a:ext cx="12382" cy="8572"/>
              </a:xfrm>
              <a:custGeom>
                <a:avLst/>
                <a:gdLst>
                  <a:gd name="connsiteX0" fmla="*/ 12382 w 12382"/>
                  <a:gd name="connsiteY0" fmla="*/ 8572 h 8572"/>
                  <a:gd name="connsiteX1" fmla="*/ 0 w 12382"/>
                  <a:gd name="connsiteY1" fmla="*/ 1905 h 8572"/>
                  <a:gd name="connsiteX2" fmla="*/ 3810 w 12382"/>
                  <a:gd name="connsiteY2" fmla="*/ 0 h 8572"/>
                  <a:gd name="connsiteX3" fmla="*/ 12382 w 12382"/>
                  <a:gd name="connsiteY3" fmla="*/ 4763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8572">
                    <a:moveTo>
                      <a:pt x="12382" y="8572"/>
                    </a:moveTo>
                    <a:lnTo>
                      <a:pt x="0" y="1905"/>
                    </a:lnTo>
                    <a:lnTo>
                      <a:pt x="3810" y="0"/>
                    </a:lnTo>
                    <a:lnTo>
                      <a:pt x="12382" y="4763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12" name="Graphic 1">
              <a:extLst>
                <a:ext uri="{FF2B5EF4-FFF2-40B4-BE49-F238E27FC236}">
                  <a16:creationId xmlns:a16="http://schemas.microsoft.com/office/drawing/2014/main" id="{8E3DC208-FA75-4B95-8580-8478144FA932}"/>
                </a:ext>
              </a:extLst>
            </p:cNvPr>
            <p:cNvGrpSpPr/>
            <p:nvPr/>
          </p:nvGrpSpPr>
          <p:grpSpPr>
            <a:xfrm>
              <a:off x="3104590" y="2957501"/>
              <a:ext cx="14287" cy="35242"/>
              <a:chOff x="3104576" y="2957515"/>
              <a:chExt cx="14287" cy="35242"/>
            </a:xfrm>
            <a:solidFill>
              <a:schemeClr val="accent1"/>
            </a:solidFill>
          </p:grpSpPr>
          <p:sp>
            <p:nvSpPr>
              <p:cNvPr id="113" name="Freeform: Shape 112">
                <a:extLst>
                  <a:ext uri="{FF2B5EF4-FFF2-40B4-BE49-F238E27FC236}">
                    <a16:creationId xmlns:a16="http://schemas.microsoft.com/office/drawing/2014/main" id="{28E01F4D-8DFD-4D1D-AABA-90C291A1FED0}"/>
                  </a:ext>
                </a:extLst>
              </p:cNvPr>
              <p:cNvSpPr/>
              <p:nvPr/>
            </p:nvSpPr>
            <p:spPr>
              <a:xfrm>
                <a:off x="3104576" y="2957515"/>
                <a:ext cx="14287" cy="35242"/>
              </a:xfrm>
              <a:custGeom>
                <a:avLst/>
                <a:gdLst>
                  <a:gd name="connsiteX0" fmla="*/ 14288 w 14287"/>
                  <a:gd name="connsiteY0" fmla="*/ 8572 h 35242"/>
                  <a:gd name="connsiteX1" fmla="*/ 14288 w 14287"/>
                  <a:gd name="connsiteY1" fmla="*/ 35242 h 35242"/>
                  <a:gd name="connsiteX2" fmla="*/ 0 w 14287"/>
                  <a:gd name="connsiteY2" fmla="*/ 26670 h 35242"/>
                  <a:gd name="connsiteX3" fmla="*/ 0 w 14287"/>
                  <a:gd name="connsiteY3" fmla="*/ 0 h 352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287" h="35242">
                    <a:moveTo>
                      <a:pt x="14288" y="8572"/>
                    </a:moveTo>
                    <a:lnTo>
                      <a:pt x="14288" y="35242"/>
                    </a:lnTo>
                    <a:lnTo>
                      <a:pt x="0" y="2667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4" name="Freeform: Shape 113">
                <a:extLst>
                  <a:ext uri="{FF2B5EF4-FFF2-40B4-BE49-F238E27FC236}">
                    <a16:creationId xmlns:a16="http://schemas.microsoft.com/office/drawing/2014/main" id="{C9483CC9-9CD7-42F1-BA66-1CC0FE4D4070}"/>
                  </a:ext>
                </a:extLst>
              </p:cNvPr>
              <p:cNvSpPr/>
              <p:nvPr/>
            </p:nvSpPr>
            <p:spPr>
              <a:xfrm>
                <a:off x="3105529" y="2959419"/>
                <a:ext cx="12382" cy="30480"/>
              </a:xfrm>
              <a:custGeom>
                <a:avLst/>
                <a:gdLst>
                  <a:gd name="connsiteX0" fmla="*/ 12382 w 12382"/>
                  <a:gd name="connsiteY0" fmla="*/ 7620 h 30480"/>
                  <a:gd name="connsiteX1" fmla="*/ 0 w 12382"/>
                  <a:gd name="connsiteY1" fmla="*/ 0 h 30480"/>
                  <a:gd name="connsiteX2" fmla="*/ 0 w 12382"/>
                  <a:gd name="connsiteY2" fmla="*/ 23813 h 30480"/>
                  <a:gd name="connsiteX3" fmla="*/ 12382 w 12382"/>
                  <a:gd name="connsiteY3" fmla="*/ 30480 h 30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30480">
                    <a:moveTo>
                      <a:pt x="12382" y="7620"/>
                    </a:moveTo>
                    <a:lnTo>
                      <a:pt x="0" y="0"/>
                    </a:lnTo>
                    <a:lnTo>
                      <a:pt x="0" y="23813"/>
                    </a:lnTo>
                    <a:lnTo>
                      <a:pt x="12382" y="3048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5" name="Freeform: Shape 114">
                <a:extLst>
                  <a:ext uri="{FF2B5EF4-FFF2-40B4-BE49-F238E27FC236}">
                    <a16:creationId xmlns:a16="http://schemas.microsoft.com/office/drawing/2014/main" id="{13E013EC-D985-4566-97AE-B93917163F7E}"/>
                  </a:ext>
                </a:extLst>
              </p:cNvPr>
              <p:cNvSpPr/>
              <p:nvPr/>
            </p:nvSpPr>
            <p:spPr>
              <a:xfrm>
                <a:off x="3109339" y="2961325"/>
                <a:ext cx="8572" cy="24765"/>
              </a:xfrm>
              <a:custGeom>
                <a:avLst/>
                <a:gdLst>
                  <a:gd name="connsiteX0" fmla="*/ 0 w 8572"/>
                  <a:gd name="connsiteY0" fmla="*/ 0 h 24765"/>
                  <a:gd name="connsiteX1" fmla="*/ 0 w 8572"/>
                  <a:gd name="connsiteY1" fmla="*/ 20003 h 24765"/>
                  <a:gd name="connsiteX2" fmla="*/ 8572 w 8572"/>
                  <a:gd name="connsiteY2" fmla="*/ 24765 h 24765"/>
                  <a:gd name="connsiteX3" fmla="*/ 8572 w 8572"/>
                  <a:gd name="connsiteY3" fmla="*/ 5715 h 247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24765">
                    <a:moveTo>
                      <a:pt x="0" y="0"/>
                    </a:moveTo>
                    <a:lnTo>
                      <a:pt x="0" y="20003"/>
                    </a:lnTo>
                    <a:lnTo>
                      <a:pt x="8572" y="24765"/>
                    </a:lnTo>
                    <a:lnTo>
                      <a:pt x="8572" y="5715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6" name="Freeform: Shape 115">
                <a:extLst>
                  <a:ext uri="{FF2B5EF4-FFF2-40B4-BE49-F238E27FC236}">
                    <a16:creationId xmlns:a16="http://schemas.microsoft.com/office/drawing/2014/main" id="{09C94925-0FE5-4CD8-9A8A-82DE60C7ED37}"/>
                  </a:ext>
                </a:extLst>
              </p:cNvPr>
              <p:cNvSpPr/>
              <p:nvPr/>
            </p:nvSpPr>
            <p:spPr>
              <a:xfrm>
                <a:off x="3105529" y="2981327"/>
                <a:ext cx="12382" cy="8572"/>
              </a:xfrm>
              <a:custGeom>
                <a:avLst/>
                <a:gdLst>
                  <a:gd name="connsiteX0" fmla="*/ 12382 w 12382"/>
                  <a:gd name="connsiteY0" fmla="*/ 8572 h 8572"/>
                  <a:gd name="connsiteX1" fmla="*/ 0 w 12382"/>
                  <a:gd name="connsiteY1" fmla="*/ 1905 h 8572"/>
                  <a:gd name="connsiteX2" fmla="*/ 3810 w 12382"/>
                  <a:gd name="connsiteY2" fmla="*/ 0 h 8572"/>
                  <a:gd name="connsiteX3" fmla="*/ 12382 w 12382"/>
                  <a:gd name="connsiteY3" fmla="*/ 4763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8572">
                    <a:moveTo>
                      <a:pt x="12382" y="8572"/>
                    </a:moveTo>
                    <a:lnTo>
                      <a:pt x="0" y="1905"/>
                    </a:lnTo>
                    <a:lnTo>
                      <a:pt x="3810" y="0"/>
                    </a:lnTo>
                    <a:lnTo>
                      <a:pt x="12382" y="4763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17" name="Graphic 1">
              <a:extLst>
                <a:ext uri="{FF2B5EF4-FFF2-40B4-BE49-F238E27FC236}">
                  <a16:creationId xmlns:a16="http://schemas.microsoft.com/office/drawing/2014/main" id="{8E3DC208-FA75-4B95-8580-8478144FA932}"/>
                </a:ext>
              </a:extLst>
            </p:cNvPr>
            <p:cNvGrpSpPr/>
            <p:nvPr/>
          </p:nvGrpSpPr>
          <p:grpSpPr>
            <a:xfrm>
              <a:off x="3163645" y="2991790"/>
              <a:ext cx="14287" cy="35242"/>
              <a:chOff x="3163631" y="2991804"/>
              <a:chExt cx="14287" cy="35242"/>
            </a:xfrm>
            <a:solidFill>
              <a:schemeClr val="accent1"/>
            </a:solidFill>
          </p:grpSpPr>
          <p:sp>
            <p:nvSpPr>
              <p:cNvPr id="118" name="Freeform: Shape 117">
                <a:extLst>
                  <a:ext uri="{FF2B5EF4-FFF2-40B4-BE49-F238E27FC236}">
                    <a16:creationId xmlns:a16="http://schemas.microsoft.com/office/drawing/2014/main" id="{2DB76036-5C78-4E65-96E3-BC09C4538C85}"/>
                  </a:ext>
                </a:extLst>
              </p:cNvPr>
              <p:cNvSpPr/>
              <p:nvPr/>
            </p:nvSpPr>
            <p:spPr>
              <a:xfrm>
                <a:off x="3163631" y="2991804"/>
                <a:ext cx="14287" cy="35242"/>
              </a:xfrm>
              <a:custGeom>
                <a:avLst/>
                <a:gdLst>
                  <a:gd name="connsiteX0" fmla="*/ 14288 w 14287"/>
                  <a:gd name="connsiteY0" fmla="*/ 8573 h 35242"/>
                  <a:gd name="connsiteX1" fmla="*/ 14288 w 14287"/>
                  <a:gd name="connsiteY1" fmla="*/ 35243 h 35242"/>
                  <a:gd name="connsiteX2" fmla="*/ 0 w 14287"/>
                  <a:gd name="connsiteY2" fmla="*/ 26670 h 35242"/>
                  <a:gd name="connsiteX3" fmla="*/ 0 w 14287"/>
                  <a:gd name="connsiteY3" fmla="*/ 0 h 352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287" h="35242">
                    <a:moveTo>
                      <a:pt x="14288" y="8573"/>
                    </a:moveTo>
                    <a:lnTo>
                      <a:pt x="14288" y="35243"/>
                    </a:lnTo>
                    <a:lnTo>
                      <a:pt x="0" y="2667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9" name="Freeform: Shape 118">
                <a:extLst>
                  <a:ext uri="{FF2B5EF4-FFF2-40B4-BE49-F238E27FC236}">
                    <a16:creationId xmlns:a16="http://schemas.microsoft.com/office/drawing/2014/main" id="{FE3E932F-3B99-4D1F-AB28-20535D2322D8}"/>
                  </a:ext>
                </a:extLst>
              </p:cNvPr>
              <p:cNvSpPr/>
              <p:nvPr/>
            </p:nvSpPr>
            <p:spPr>
              <a:xfrm>
                <a:off x="3164584" y="2994662"/>
                <a:ext cx="12382" cy="30479"/>
              </a:xfrm>
              <a:custGeom>
                <a:avLst/>
                <a:gdLst>
                  <a:gd name="connsiteX0" fmla="*/ 12382 w 12382"/>
                  <a:gd name="connsiteY0" fmla="*/ 6667 h 30479"/>
                  <a:gd name="connsiteX1" fmla="*/ 0 w 12382"/>
                  <a:gd name="connsiteY1" fmla="*/ 0 h 30479"/>
                  <a:gd name="connsiteX2" fmla="*/ 0 w 12382"/>
                  <a:gd name="connsiteY2" fmla="*/ 22860 h 30479"/>
                  <a:gd name="connsiteX3" fmla="*/ 12382 w 12382"/>
                  <a:gd name="connsiteY3" fmla="*/ 30480 h 304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30479">
                    <a:moveTo>
                      <a:pt x="12382" y="6667"/>
                    </a:moveTo>
                    <a:lnTo>
                      <a:pt x="0" y="0"/>
                    </a:lnTo>
                    <a:lnTo>
                      <a:pt x="0" y="22860"/>
                    </a:lnTo>
                    <a:lnTo>
                      <a:pt x="12382" y="3048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0" name="Freeform: Shape 119">
                <a:extLst>
                  <a:ext uri="{FF2B5EF4-FFF2-40B4-BE49-F238E27FC236}">
                    <a16:creationId xmlns:a16="http://schemas.microsoft.com/office/drawing/2014/main" id="{2ECF8A6B-581C-4E66-9876-C994FEFE4CE1}"/>
                  </a:ext>
                </a:extLst>
              </p:cNvPr>
              <p:cNvSpPr/>
              <p:nvPr/>
            </p:nvSpPr>
            <p:spPr>
              <a:xfrm>
                <a:off x="3168393" y="2996567"/>
                <a:ext cx="8572" cy="24765"/>
              </a:xfrm>
              <a:custGeom>
                <a:avLst/>
                <a:gdLst>
                  <a:gd name="connsiteX0" fmla="*/ 0 w 8572"/>
                  <a:gd name="connsiteY0" fmla="*/ 0 h 24765"/>
                  <a:gd name="connsiteX1" fmla="*/ 0 w 8572"/>
                  <a:gd name="connsiteY1" fmla="*/ 19050 h 24765"/>
                  <a:gd name="connsiteX2" fmla="*/ 8573 w 8572"/>
                  <a:gd name="connsiteY2" fmla="*/ 24765 h 24765"/>
                  <a:gd name="connsiteX3" fmla="*/ 8573 w 8572"/>
                  <a:gd name="connsiteY3" fmla="*/ 4763 h 247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24765">
                    <a:moveTo>
                      <a:pt x="0" y="0"/>
                    </a:moveTo>
                    <a:lnTo>
                      <a:pt x="0" y="19050"/>
                    </a:lnTo>
                    <a:lnTo>
                      <a:pt x="8573" y="24765"/>
                    </a:lnTo>
                    <a:lnTo>
                      <a:pt x="8573" y="4763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1" name="Freeform: Shape 120">
                <a:extLst>
                  <a:ext uri="{FF2B5EF4-FFF2-40B4-BE49-F238E27FC236}">
                    <a16:creationId xmlns:a16="http://schemas.microsoft.com/office/drawing/2014/main" id="{7492300B-A50C-4E8A-A617-4A4D1B640FCC}"/>
                  </a:ext>
                </a:extLst>
              </p:cNvPr>
              <p:cNvSpPr/>
              <p:nvPr/>
            </p:nvSpPr>
            <p:spPr>
              <a:xfrm>
                <a:off x="3164584" y="3015617"/>
                <a:ext cx="12382" cy="9525"/>
              </a:xfrm>
              <a:custGeom>
                <a:avLst/>
                <a:gdLst>
                  <a:gd name="connsiteX0" fmla="*/ 12382 w 12382"/>
                  <a:gd name="connsiteY0" fmla="*/ 9525 h 9525"/>
                  <a:gd name="connsiteX1" fmla="*/ 0 w 12382"/>
                  <a:gd name="connsiteY1" fmla="*/ 1905 h 9525"/>
                  <a:gd name="connsiteX2" fmla="*/ 3810 w 12382"/>
                  <a:gd name="connsiteY2" fmla="*/ 0 h 9525"/>
                  <a:gd name="connsiteX3" fmla="*/ 12382 w 12382"/>
                  <a:gd name="connsiteY3" fmla="*/ 5715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9525">
                    <a:moveTo>
                      <a:pt x="12382" y="9525"/>
                    </a:moveTo>
                    <a:lnTo>
                      <a:pt x="0" y="1905"/>
                    </a:lnTo>
                    <a:lnTo>
                      <a:pt x="3810" y="0"/>
                    </a:lnTo>
                    <a:lnTo>
                      <a:pt x="12382" y="5715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22" name="Graphic 1">
              <a:extLst>
                <a:ext uri="{FF2B5EF4-FFF2-40B4-BE49-F238E27FC236}">
                  <a16:creationId xmlns:a16="http://schemas.microsoft.com/office/drawing/2014/main" id="{8E3DC208-FA75-4B95-8580-8478144FA932}"/>
                </a:ext>
              </a:extLst>
            </p:cNvPr>
            <p:cNvGrpSpPr/>
            <p:nvPr/>
          </p:nvGrpSpPr>
          <p:grpSpPr>
            <a:xfrm>
              <a:off x="3186505" y="3006078"/>
              <a:ext cx="14287" cy="34290"/>
              <a:chOff x="3186491" y="3006092"/>
              <a:chExt cx="14287" cy="34290"/>
            </a:xfrm>
            <a:solidFill>
              <a:schemeClr val="accent1"/>
            </a:solidFill>
          </p:grpSpPr>
          <p:sp>
            <p:nvSpPr>
              <p:cNvPr id="123" name="Freeform: Shape 122">
                <a:extLst>
                  <a:ext uri="{FF2B5EF4-FFF2-40B4-BE49-F238E27FC236}">
                    <a16:creationId xmlns:a16="http://schemas.microsoft.com/office/drawing/2014/main" id="{96CEA59E-D03F-4811-9CC2-7C9D7A6C73E1}"/>
                  </a:ext>
                </a:extLst>
              </p:cNvPr>
              <p:cNvSpPr/>
              <p:nvPr/>
            </p:nvSpPr>
            <p:spPr>
              <a:xfrm>
                <a:off x="3186491" y="3006092"/>
                <a:ext cx="14287" cy="34290"/>
              </a:xfrm>
              <a:custGeom>
                <a:avLst/>
                <a:gdLst>
                  <a:gd name="connsiteX0" fmla="*/ 14288 w 14287"/>
                  <a:gd name="connsiteY0" fmla="*/ 7620 h 34290"/>
                  <a:gd name="connsiteX1" fmla="*/ 14288 w 14287"/>
                  <a:gd name="connsiteY1" fmla="*/ 34290 h 34290"/>
                  <a:gd name="connsiteX2" fmla="*/ 0 w 14287"/>
                  <a:gd name="connsiteY2" fmla="*/ 25718 h 34290"/>
                  <a:gd name="connsiteX3" fmla="*/ 0 w 14287"/>
                  <a:gd name="connsiteY3" fmla="*/ 0 h 342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287" h="34290">
                    <a:moveTo>
                      <a:pt x="14288" y="7620"/>
                    </a:moveTo>
                    <a:lnTo>
                      <a:pt x="14288" y="34290"/>
                    </a:lnTo>
                    <a:lnTo>
                      <a:pt x="0" y="2571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4" name="Freeform: Shape 123">
                <a:extLst>
                  <a:ext uri="{FF2B5EF4-FFF2-40B4-BE49-F238E27FC236}">
                    <a16:creationId xmlns:a16="http://schemas.microsoft.com/office/drawing/2014/main" id="{1F6DF9AA-7F70-484D-9E77-0420394A4FF2}"/>
                  </a:ext>
                </a:extLst>
              </p:cNvPr>
              <p:cNvSpPr/>
              <p:nvPr/>
            </p:nvSpPr>
            <p:spPr>
              <a:xfrm>
                <a:off x="3187443" y="3007997"/>
                <a:ext cx="12382" cy="30480"/>
              </a:xfrm>
              <a:custGeom>
                <a:avLst/>
                <a:gdLst>
                  <a:gd name="connsiteX0" fmla="*/ 12383 w 12382"/>
                  <a:gd name="connsiteY0" fmla="*/ 6668 h 30480"/>
                  <a:gd name="connsiteX1" fmla="*/ 0 w 12382"/>
                  <a:gd name="connsiteY1" fmla="*/ 0 h 30480"/>
                  <a:gd name="connsiteX2" fmla="*/ 0 w 12382"/>
                  <a:gd name="connsiteY2" fmla="*/ 22860 h 30480"/>
                  <a:gd name="connsiteX3" fmla="*/ 12383 w 12382"/>
                  <a:gd name="connsiteY3" fmla="*/ 30480 h 30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30480">
                    <a:moveTo>
                      <a:pt x="12383" y="6668"/>
                    </a:moveTo>
                    <a:lnTo>
                      <a:pt x="0" y="0"/>
                    </a:lnTo>
                    <a:lnTo>
                      <a:pt x="0" y="22860"/>
                    </a:lnTo>
                    <a:lnTo>
                      <a:pt x="12383" y="3048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5" name="Freeform: Shape 124">
                <a:extLst>
                  <a:ext uri="{FF2B5EF4-FFF2-40B4-BE49-F238E27FC236}">
                    <a16:creationId xmlns:a16="http://schemas.microsoft.com/office/drawing/2014/main" id="{537A682B-9D9C-4EA9-9EDC-560EA7EE6733}"/>
                  </a:ext>
                </a:extLst>
              </p:cNvPr>
              <p:cNvSpPr/>
              <p:nvPr/>
            </p:nvSpPr>
            <p:spPr>
              <a:xfrm>
                <a:off x="3191254" y="3009902"/>
                <a:ext cx="8572" cy="24764"/>
              </a:xfrm>
              <a:custGeom>
                <a:avLst/>
                <a:gdLst>
                  <a:gd name="connsiteX0" fmla="*/ 0 w 8572"/>
                  <a:gd name="connsiteY0" fmla="*/ 0 h 24764"/>
                  <a:gd name="connsiteX1" fmla="*/ 0 w 8572"/>
                  <a:gd name="connsiteY1" fmla="*/ 19050 h 24764"/>
                  <a:gd name="connsiteX2" fmla="*/ 8573 w 8572"/>
                  <a:gd name="connsiteY2" fmla="*/ 24765 h 24764"/>
                  <a:gd name="connsiteX3" fmla="*/ 8573 w 8572"/>
                  <a:gd name="connsiteY3" fmla="*/ 4763 h 247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24764">
                    <a:moveTo>
                      <a:pt x="0" y="0"/>
                    </a:moveTo>
                    <a:lnTo>
                      <a:pt x="0" y="19050"/>
                    </a:lnTo>
                    <a:lnTo>
                      <a:pt x="8573" y="24765"/>
                    </a:lnTo>
                    <a:lnTo>
                      <a:pt x="8573" y="4763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6" name="Freeform: Shape 125">
                <a:extLst>
                  <a:ext uri="{FF2B5EF4-FFF2-40B4-BE49-F238E27FC236}">
                    <a16:creationId xmlns:a16="http://schemas.microsoft.com/office/drawing/2014/main" id="{54E3B1EA-2FDF-4291-9553-FE88B0DE7039}"/>
                  </a:ext>
                </a:extLst>
              </p:cNvPr>
              <p:cNvSpPr/>
              <p:nvPr/>
            </p:nvSpPr>
            <p:spPr>
              <a:xfrm>
                <a:off x="3187443" y="3028952"/>
                <a:ext cx="12382" cy="9525"/>
              </a:xfrm>
              <a:custGeom>
                <a:avLst/>
                <a:gdLst>
                  <a:gd name="connsiteX0" fmla="*/ 12383 w 12382"/>
                  <a:gd name="connsiteY0" fmla="*/ 9525 h 9525"/>
                  <a:gd name="connsiteX1" fmla="*/ 0 w 12382"/>
                  <a:gd name="connsiteY1" fmla="*/ 1905 h 9525"/>
                  <a:gd name="connsiteX2" fmla="*/ 3810 w 12382"/>
                  <a:gd name="connsiteY2" fmla="*/ 0 h 9525"/>
                  <a:gd name="connsiteX3" fmla="*/ 12383 w 12382"/>
                  <a:gd name="connsiteY3" fmla="*/ 5715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9525">
                    <a:moveTo>
                      <a:pt x="12383" y="9525"/>
                    </a:moveTo>
                    <a:lnTo>
                      <a:pt x="0" y="1905"/>
                    </a:lnTo>
                    <a:lnTo>
                      <a:pt x="3810" y="0"/>
                    </a:lnTo>
                    <a:lnTo>
                      <a:pt x="12383" y="5715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27" name="Graphic 1">
              <a:extLst>
                <a:ext uri="{FF2B5EF4-FFF2-40B4-BE49-F238E27FC236}">
                  <a16:creationId xmlns:a16="http://schemas.microsoft.com/office/drawing/2014/main" id="{8E3DC208-FA75-4B95-8580-8478144FA932}"/>
                </a:ext>
              </a:extLst>
            </p:cNvPr>
            <p:cNvGrpSpPr/>
            <p:nvPr/>
          </p:nvGrpSpPr>
          <p:grpSpPr>
            <a:xfrm>
              <a:off x="3048392" y="2925115"/>
              <a:ext cx="14287" cy="34290"/>
              <a:chOff x="3048379" y="2925129"/>
              <a:chExt cx="14287" cy="34290"/>
            </a:xfrm>
            <a:solidFill>
              <a:schemeClr val="accent1"/>
            </a:solidFill>
          </p:grpSpPr>
          <p:sp>
            <p:nvSpPr>
              <p:cNvPr id="128" name="Freeform: Shape 127">
                <a:extLst>
                  <a:ext uri="{FF2B5EF4-FFF2-40B4-BE49-F238E27FC236}">
                    <a16:creationId xmlns:a16="http://schemas.microsoft.com/office/drawing/2014/main" id="{77275380-1828-4578-A35B-797D024A3F45}"/>
                  </a:ext>
                </a:extLst>
              </p:cNvPr>
              <p:cNvSpPr/>
              <p:nvPr/>
            </p:nvSpPr>
            <p:spPr>
              <a:xfrm>
                <a:off x="3048379" y="2925129"/>
                <a:ext cx="14287" cy="34290"/>
              </a:xfrm>
              <a:custGeom>
                <a:avLst/>
                <a:gdLst>
                  <a:gd name="connsiteX0" fmla="*/ 14288 w 14287"/>
                  <a:gd name="connsiteY0" fmla="*/ 8573 h 34290"/>
                  <a:gd name="connsiteX1" fmla="*/ 14288 w 14287"/>
                  <a:gd name="connsiteY1" fmla="*/ 34290 h 34290"/>
                  <a:gd name="connsiteX2" fmla="*/ 0 w 14287"/>
                  <a:gd name="connsiteY2" fmla="*/ 26670 h 34290"/>
                  <a:gd name="connsiteX3" fmla="*/ 0 w 14287"/>
                  <a:gd name="connsiteY3" fmla="*/ 0 h 342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287" h="34290">
                    <a:moveTo>
                      <a:pt x="14288" y="8573"/>
                    </a:moveTo>
                    <a:lnTo>
                      <a:pt x="14288" y="34290"/>
                    </a:lnTo>
                    <a:lnTo>
                      <a:pt x="0" y="2667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9" name="Freeform: Shape 128">
                <a:extLst>
                  <a:ext uri="{FF2B5EF4-FFF2-40B4-BE49-F238E27FC236}">
                    <a16:creationId xmlns:a16="http://schemas.microsoft.com/office/drawing/2014/main" id="{D721ED25-99B8-4C27-8479-3E984B178A3B}"/>
                  </a:ext>
                </a:extLst>
              </p:cNvPr>
              <p:cNvSpPr/>
              <p:nvPr/>
            </p:nvSpPr>
            <p:spPr>
              <a:xfrm>
                <a:off x="3049331" y="2927035"/>
                <a:ext cx="12382" cy="30480"/>
              </a:xfrm>
              <a:custGeom>
                <a:avLst/>
                <a:gdLst>
                  <a:gd name="connsiteX0" fmla="*/ 12383 w 12382"/>
                  <a:gd name="connsiteY0" fmla="*/ 7620 h 30480"/>
                  <a:gd name="connsiteX1" fmla="*/ 0 w 12382"/>
                  <a:gd name="connsiteY1" fmla="*/ 0 h 30480"/>
                  <a:gd name="connsiteX2" fmla="*/ 0 w 12382"/>
                  <a:gd name="connsiteY2" fmla="*/ 23813 h 30480"/>
                  <a:gd name="connsiteX3" fmla="*/ 12383 w 12382"/>
                  <a:gd name="connsiteY3" fmla="*/ 30480 h 30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30480">
                    <a:moveTo>
                      <a:pt x="12383" y="7620"/>
                    </a:moveTo>
                    <a:lnTo>
                      <a:pt x="0" y="0"/>
                    </a:lnTo>
                    <a:lnTo>
                      <a:pt x="0" y="23813"/>
                    </a:lnTo>
                    <a:lnTo>
                      <a:pt x="12383" y="3048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0" name="Freeform: Shape 129">
                <a:extLst>
                  <a:ext uri="{FF2B5EF4-FFF2-40B4-BE49-F238E27FC236}">
                    <a16:creationId xmlns:a16="http://schemas.microsoft.com/office/drawing/2014/main" id="{BA13EB86-908E-4A80-B6C9-F1E44CAA2479}"/>
                  </a:ext>
                </a:extLst>
              </p:cNvPr>
              <p:cNvSpPr/>
              <p:nvPr/>
            </p:nvSpPr>
            <p:spPr>
              <a:xfrm>
                <a:off x="3053141" y="2928940"/>
                <a:ext cx="8572" cy="24764"/>
              </a:xfrm>
              <a:custGeom>
                <a:avLst/>
                <a:gdLst>
                  <a:gd name="connsiteX0" fmla="*/ 0 w 8572"/>
                  <a:gd name="connsiteY0" fmla="*/ 0 h 24764"/>
                  <a:gd name="connsiteX1" fmla="*/ 0 w 8572"/>
                  <a:gd name="connsiteY1" fmla="*/ 20002 h 24764"/>
                  <a:gd name="connsiteX2" fmla="*/ 8573 w 8572"/>
                  <a:gd name="connsiteY2" fmla="*/ 24765 h 24764"/>
                  <a:gd name="connsiteX3" fmla="*/ 8573 w 8572"/>
                  <a:gd name="connsiteY3" fmla="*/ 5715 h 247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24764">
                    <a:moveTo>
                      <a:pt x="0" y="0"/>
                    </a:moveTo>
                    <a:lnTo>
                      <a:pt x="0" y="20002"/>
                    </a:lnTo>
                    <a:lnTo>
                      <a:pt x="8573" y="24765"/>
                    </a:lnTo>
                    <a:lnTo>
                      <a:pt x="8573" y="5715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1" name="Freeform: Shape 130">
                <a:extLst>
                  <a:ext uri="{FF2B5EF4-FFF2-40B4-BE49-F238E27FC236}">
                    <a16:creationId xmlns:a16="http://schemas.microsoft.com/office/drawing/2014/main" id="{3E196327-89BF-40AE-898C-30E9A25AF144}"/>
                  </a:ext>
                </a:extLst>
              </p:cNvPr>
              <p:cNvSpPr/>
              <p:nvPr/>
            </p:nvSpPr>
            <p:spPr>
              <a:xfrm>
                <a:off x="3049331" y="2948942"/>
                <a:ext cx="12382" cy="8572"/>
              </a:xfrm>
              <a:custGeom>
                <a:avLst/>
                <a:gdLst>
                  <a:gd name="connsiteX0" fmla="*/ 12383 w 12382"/>
                  <a:gd name="connsiteY0" fmla="*/ 8573 h 8572"/>
                  <a:gd name="connsiteX1" fmla="*/ 0 w 12382"/>
                  <a:gd name="connsiteY1" fmla="*/ 1905 h 8572"/>
                  <a:gd name="connsiteX2" fmla="*/ 3810 w 12382"/>
                  <a:gd name="connsiteY2" fmla="*/ 0 h 8572"/>
                  <a:gd name="connsiteX3" fmla="*/ 12383 w 12382"/>
                  <a:gd name="connsiteY3" fmla="*/ 4763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8572">
                    <a:moveTo>
                      <a:pt x="12383" y="8573"/>
                    </a:moveTo>
                    <a:lnTo>
                      <a:pt x="0" y="1905"/>
                    </a:lnTo>
                    <a:lnTo>
                      <a:pt x="3810" y="0"/>
                    </a:lnTo>
                    <a:lnTo>
                      <a:pt x="12383" y="4763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32" name="Graphic 1">
              <a:extLst>
                <a:ext uri="{FF2B5EF4-FFF2-40B4-BE49-F238E27FC236}">
                  <a16:creationId xmlns:a16="http://schemas.microsoft.com/office/drawing/2014/main" id="{8E3DC208-FA75-4B95-8580-8478144FA932}"/>
                </a:ext>
              </a:extLst>
            </p:cNvPr>
            <p:cNvGrpSpPr/>
            <p:nvPr/>
          </p:nvGrpSpPr>
          <p:grpSpPr>
            <a:xfrm>
              <a:off x="3223653" y="3027033"/>
              <a:ext cx="15239" cy="35242"/>
              <a:chOff x="3223639" y="3027047"/>
              <a:chExt cx="15239" cy="35242"/>
            </a:xfrm>
            <a:solidFill>
              <a:schemeClr val="accent1"/>
            </a:solidFill>
          </p:grpSpPr>
          <p:sp>
            <p:nvSpPr>
              <p:cNvPr id="133" name="Freeform: Shape 132">
                <a:extLst>
                  <a:ext uri="{FF2B5EF4-FFF2-40B4-BE49-F238E27FC236}">
                    <a16:creationId xmlns:a16="http://schemas.microsoft.com/office/drawing/2014/main" id="{138CE0B8-9D21-4B71-B54C-533E163FF717}"/>
                  </a:ext>
                </a:extLst>
              </p:cNvPr>
              <p:cNvSpPr/>
              <p:nvPr/>
            </p:nvSpPr>
            <p:spPr>
              <a:xfrm>
                <a:off x="3223639" y="3027047"/>
                <a:ext cx="15239" cy="35242"/>
              </a:xfrm>
              <a:custGeom>
                <a:avLst/>
                <a:gdLst>
                  <a:gd name="connsiteX0" fmla="*/ 15240 w 15239"/>
                  <a:gd name="connsiteY0" fmla="*/ 8572 h 35242"/>
                  <a:gd name="connsiteX1" fmla="*/ 15240 w 15239"/>
                  <a:gd name="connsiteY1" fmla="*/ 35243 h 35242"/>
                  <a:gd name="connsiteX2" fmla="*/ 0 w 15239"/>
                  <a:gd name="connsiteY2" fmla="*/ 26670 h 35242"/>
                  <a:gd name="connsiteX3" fmla="*/ 0 w 15239"/>
                  <a:gd name="connsiteY3" fmla="*/ 0 h 352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39" h="35242">
                    <a:moveTo>
                      <a:pt x="15240" y="8572"/>
                    </a:moveTo>
                    <a:lnTo>
                      <a:pt x="15240" y="35243"/>
                    </a:lnTo>
                    <a:lnTo>
                      <a:pt x="0" y="2667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4" name="Freeform: Shape 133">
                <a:extLst>
                  <a:ext uri="{FF2B5EF4-FFF2-40B4-BE49-F238E27FC236}">
                    <a16:creationId xmlns:a16="http://schemas.microsoft.com/office/drawing/2014/main" id="{F17CBA24-7A42-4FE5-8964-81360740E96A}"/>
                  </a:ext>
                </a:extLst>
              </p:cNvPr>
              <p:cNvSpPr/>
              <p:nvPr/>
            </p:nvSpPr>
            <p:spPr>
              <a:xfrm>
                <a:off x="3225543" y="3029904"/>
                <a:ext cx="11430" cy="29527"/>
              </a:xfrm>
              <a:custGeom>
                <a:avLst/>
                <a:gdLst>
                  <a:gd name="connsiteX0" fmla="*/ 11430 w 11430"/>
                  <a:gd name="connsiteY0" fmla="*/ 6668 h 29527"/>
                  <a:gd name="connsiteX1" fmla="*/ 0 w 11430"/>
                  <a:gd name="connsiteY1" fmla="*/ 0 h 29527"/>
                  <a:gd name="connsiteX2" fmla="*/ 0 w 11430"/>
                  <a:gd name="connsiteY2" fmla="*/ 22860 h 29527"/>
                  <a:gd name="connsiteX3" fmla="*/ 11430 w 11430"/>
                  <a:gd name="connsiteY3" fmla="*/ 29528 h 295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30" h="29527">
                    <a:moveTo>
                      <a:pt x="11430" y="6668"/>
                    </a:moveTo>
                    <a:lnTo>
                      <a:pt x="0" y="0"/>
                    </a:lnTo>
                    <a:lnTo>
                      <a:pt x="0" y="22860"/>
                    </a:lnTo>
                    <a:lnTo>
                      <a:pt x="11430" y="29528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5" name="Freeform: Shape 134">
                <a:extLst>
                  <a:ext uri="{FF2B5EF4-FFF2-40B4-BE49-F238E27FC236}">
                    <a16:creationId xmlns:a16="http://schemas.microsoft.com/office/drawing/2014/main" id="{C57414E4-DC2F-4D7C-AE64-47ADCD5D813C}"/>
                  </a:ext>
                </a:extLst>
              </p:cNvPr>
              <p:cNvSpPr/>
              <p:nvPr/>
            </p:nvSpPr>
            <p:spPr>
              <a:xfrm>
                <a:off x="3228401" y="3031810"/>
                <a:ext cx="8572" cy="24765"/>
              </a:xfrm>
              <a:custGeom>
                <a:avLst/>
                <a:gdLst>
                  <a:gd name="connsiteX0" fmla="*/ 0 w 8572"/>
                  <a:gd name="connsiteY0" fmla="*/ 0 h 24765"/>
                  <a:gd name="connsiteX1" fmla="*/ 0 w 8572"/>
                  <a:gd name="connsiteY1" fmla="*/ 19050 h 24765"/>
                  <a:gd name="connsiteX2" fmla="*/ 8572 w 8572"/>
                  <a:gd name="connsiteY2" fmla="*/ 24765 h 24765"/>
                  <a:gd name="connsiteX3" fmla="*/ 8572 w 8572"/>
                  <a:gd name="connsiteY3" fmla="*/ 4763 h 247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24765">
                    <a:moveTo>
                      <a:pt x="0" y="0"/>
                    </a:moveTo>
                    <a:lnTo>
                      <a:pt x="0" y="19050"/>
                    </a:lnTo>
                    <a:lnTo>
                      <a:pt x="8572" y="24765"/>
                    </a:lnTo>
                    <a:lnTo>
                      <a:pt x="8572" y="4763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6" name="Freeform: Shape 135">
                <a:extLst>
                  <a:ext uri="{FF2B5EF4-FFF2-40B4-BE49-F238E27FC236}">
                    <a16:creationId xmlns:a16="http://schemas.microsoft.com/office/drawing/2014/main" id="{9AA1C01A-8CDB-4306-8F1A-89B2E3CBAD56}"/>
                  </a:ext>
                </a:extLst>
              </p:cNvPr>
              <p:cNvSpPr/>
              <p:nvPr/>
            </p:nvSpPr>
            <p:spPr>
              <a:xfrm>
                <a:off x="3225543" y="3050860"/>
                <a:ext cx="11430" cy="8572"/>
              </a:xfrm>
              <a:custGeom>
                <a:avLst/>
                <a:gdLst>
                  <a:gd name="connsiteX0" fmla="*/ 11430 w 11430"/>
                  <a:gd name="connsiteY0" fmla="*/ 8572 h 8572"/>
                  <a:gd name="connsiteX1" fmla="*/ 0 w 11430"/>
                  <a:gd name="connsiteY1" fmla="*/ 1905 h 8572"/>
                  <a:gd name="connsiteX2" fmla="*/ 2858 w 11430"/>
                  <a:gd name="connsiteY2" fmla="*/ 0 h 8572"/>
                  <a:gd name="connsiteX3" fmla="*/ 11430 w 11430"/>
                  <a:gd name="connsiteY3" fmla="*/ 5715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30" h="8572">
                    <a:moveTo>
                      <a:pt x="11430" y="8572"/>
                    </a:moveTo>
                    <a:lnTo>
                      <a:pt x="0" y="1905"/>
                    </a:lnTo>
                    <a:lnTo>
                      <a:pt x="2858" y="0"/>
                    </a:lnTo>
                    <a:lnTo>
                      <a:pt x="11430" y="5715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37" name="Graphic 1">
              <a:extLst>
                <a:ext uri="{FF2B5EF4-FFF2-40B4-BE49-F238E27FC236}">
                  <a16:creationId xmlns:a16="http://schemas.microsoft.com/office/drawing/2014/main" id="{8E3DC208-FA75-4B95-8580-8478144FA932}"/>
                </a:ext>
              </a:extLst>
            </p:cNvPr>
            <p:cNvGrpSpPr/>
            <p:nvPr/>
          </p:nvGrpSpPr>
          <p:grpSpPr>
            <a:xfrm>
              <a:off x="3085540" y="2947023"/>
              <a:ext cx="15239" cy="34290"/>
              <a:chOff x="3085526" y="2947037"/>
              <a:chExt cx="15239" cy="34290"/>
            </a:xfrm>
            <a:solidFill>
              <a:schemeClr val="accent1"/>
            </a:solidFill>
          </p:grpSpPr>
          <p:sp>
            <p:nvSpPr>
              <p:cNvPr id="138" name="Freeform: Shape 137">
                <a:extLst>
                  <a:ext uri="{FF2B5EF4-FFF2-40B4-BE49-F238E27FC236}">
                    <a16:creationId xmlns:a16="http://schemas.microsoft.com/office/drawing/2014/main" id="{E30652FB-1725-47A1-BDA3-02C5D050825C}"/>
                  </a:ext>
                </a:extLst>
              </p:cNvPr>
              <p:cNvSpPr/>
              <p:nvPr/>
            </p:nvSpPr>
            <p:spPr>
              <a:xfrm>
                <a:off x="3085526" y="2947037"/>
                <a:ext cx="15239" cy="34290"/>
              </a:xfrm>
              <a:custGeom>
                <a:avLst/>
                <a:gdLst>
                  <a:gd name="connsiteX0" fmla="*/ 15240 w 15239"/>
                  <a:gd name="connsiteY0" fmla="*/ 8572 h 34290"/>
                  <a:gd name="connsiteX1" fmla="*/ 15240 w 15239"/>
                  <a:gd name="connsiteY1" fmla="*/ 34290 h 34290"/>
                  <a:gd name="connsiteX2" fmla="*/ 0 w 15239"/>
                  <a:gd name="connsiteY2" fmla="*/ 25717 h 34290"/>
                  <a:gd name="connsiteX3" fmla="*/ 0 w 15239"/>
                  <a:gd name="connsiteY3" fmla="*/ 0 h 342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39" h="34290">
                    <a:moveTo>
                      <a:pt x="15240" y="8572"/>
                    </a:moveTo>
                    <a:lnTo>
                      <a:pt x="15240" y="34290"/>
                    </a:lnTo>
                    <a:lnTo>
                      <a:pt x="0" y="2571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9" name="Freeform: Shape 138">
                <a:extLst>
                  <a:ext uri="{FF2B5EF4-FFF2-40B4-BE49-F238E27FC236}">
                    <a16:creationId xmlns:a16="http://schemas.microsoft.com/office/drawing/2014/main" id="{5CE95BAA-8C57-4CDB-BF3B-541FD84F1A7B}"/>
                  </a:ext>
                </a:extLst>
              </p:cNvPr>
              <p:cNvSpPr/>
              <p:nvPr/>
            </p:nvSpPr>
            <p:spPr>
              <a:xfrm>
                <a:off x="3087431" y="2948942"/>
                <a:ext cx="11430" cy="30480"/>
              </a:xfrm>
              <a:custGeom>
                <a:avLst/>
                <a:gdLst>
                  <a:gd name="connsiteX0" fmla="*/ 11430 w 11430"/>
                  <a:gd name="connsiteY0" fmla="*/ 6668 h 30480"/>
                  <a:gd name="connsiteX1" fmla="*/ 0 w 11430"/>
                  <a:gd name="connsiteY1" fmla="*/ 0 h 30480"/>
                  <a:gd name="connsiteX2" fmla="*/ 0 w 11430"/>
                  <a:gd name="connsiteY2" fmla="*/ 22860 h 30480"/>
                  <a:gd name="connsiteX3" fmla="*/ 11430 w 11430"/>
                  <a:gd name="connsiteY3" fmla="*/ 30480 h 30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30" h="30480">
                    <a:moveTo>
                      <a:pt x="11430" y="6668"/>
                    </a:moveTo>
                    <a:lnTo>
                      <a:pt x="0" y="0"/>
                    </a:lnTo>
                    <a:lnTo>
                      <a:pt x="0" y="22860"/>
                    </a:lnTo>
                    <a:lnTo>
                      <a:pt x="11430" y="3048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0" name="Freeform: Shape 139">
                <a:extLst>
                  <a:ext uri="{FF2B5EF4-FFF2-40B4-BE49-F238E27FC236}">
                    <a16:creationId xmlns:a16="http://schemas.microsoft.com/office/drawing/2014/main" id="{1321E99F-20A0-4D99-9ECE-F32BED219D65}"/>
                  </a:ext>
                </a:extLst>
              </p:cNvPr>
              <p:cNvSpPr/>
              <p:nvPr/>
            </p:nvSpPr>
            <p:spPr>
              <a:xfrm>
                <a:off x="3090289" y="2950847"/>
                <a:ext cx="8572" cy="24765"/>
              </a:xfrm>
              <a:custGeom>
                <a:avLst/>
                <a:gdLst>
                  <a:gd name="connsiteX0" fmla="*/ 0 w 8572"/>
                  <a:gd name="connsiteY0" fmla="*/ 0 h 24765"/>
                  <a:gd name="connsiteX1" fmla="*/ 0 w 8572"/>
                  <a:gd name="connsiteY1" fmla="*/ 20003 h 24765"/>
                  <a:gd name="connsiteX2" fmla="*/ 8572 w 8572"/>
                  <a:gd name="connsiteY2" fmla="*/ 24765 h 24765"/>
                  <a:gd name="connsiteX3" fmla="*/ 8572 w 8572"/>
                  <a:gd name="connsiteY3" fmla="*/ 4763 h 247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24765">
                    <a:moveTo>
                      <a:pt x="0" y="0"/>
                    </a:moveTo>
                    <a:lnTo>
                      <a:pt x="0" y="20003"/>
                    </a:lnTo>
                    <a:lnTo>
                      <a:pt x="8572" y="24765"/>
                    </a:lnTo>
                    <a:lnTo>
                      <a:pt x="8572" y="4763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1" name="Freeform: Shape 140">
                <a:extLst>
                  <a:ext uri="{FF2B5EF4-FFF2-40B4-BE49-F238E27FC236}">
                    <a16:creationId xmlns:a16="http://schemas.microsoft.com/office/drawing/2014/main" id="{0BF34AB3-F637-4246-83C5-D35C99B34D85}"/>
                  </a:ext>
                </a:extLst>
              </p:cNvPr>
              <p:cNvSpPr/>
              <p:nvPr/>
            </p:nvSpPr>
            <p:spPr>
              <a:xfrm>
                <a:off x="3087431" y="2970850"/>
                <a:ext cx="11430" cy="8572"/>
              </a:xfrm>
              <a:custGeom>
                <a:avLst/>
                <a:gdLst>
                  <a:gd name="connsiteX0" fmla="*/ 11430 w 11430"/>
                  <a:gd name="connsiteY0" fmla="*/ 8572 h 8572"/>
                  <a:gd name="connsiteX1" fmla="*/ 0 w 11430"/>
                  <a:gd name="connsiteY1" fmla="*/ 953 h 8572"/>
                  <a:gd name="connsiteX2" fmla="*/ 2858 w 11430"/>
                  <a:gd name="connsiteY2" fmla="*/ 0 h 8572"/>
                  <a:gd name="connsiteX3" fmla="*/ 11430 w 11430"/>
                  <a:gd name="connsiteY3" fmla="*/ 4763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30" h="8572">
                    <a:moveTo>
                      <a:pt x="11430" y="8572"/>
                    </a:moveTo>
                    <a:lnTo>
                      <a:pt x="0" y="953"/>
                    </a:lnTo>
                    <a:lnTo>
                      <a:pt x="2858" y="0"/>
                    </a:lnTo>
                    <a:lnTo>
                      <a:pt x="11430" y="4763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42" name="Graphic 1">
              <a:extLst>
                <a:ext uri="{FF2B5EF4-FFF2-40B4-BE49-F238E27FC236}">
                  <a16:creationId xmlns:a16="http://schemas.microsoft.com/office/drawing/2014/main" id="{8E3DC208-FA75-4B95-8580-8478144FA932}"/>
                </a:ext>
              </a:extLst>
            </p:cNvPr>
            <p:cNvGrpSpPr/>
            <p:nvPr/>
          </p:nvGrpSpPr>
          <p:grpSpPr>
            <a:xfrm>
              <a:off x="3145548" y="2981313"/>
              <a:ext cx="14287" cy="35242"/>
              <a:chOff x="3145534" y="2981327"/>
              <a:chExt cx="14287" cy="35242"/>
            </a:xfrm>
            <a:solidFill>
              <a:schemeClr val="accent1"/>
            </a:solidFill>
          </p:grpSpPr>
          <p:sp>
            <p:nvSpPr>
              <p:cNvPr id="143" name="Freeform: Shape 142">
                <a:extLst>
                  <a:ext uri="{FF2B5EF4-FFF2-40B4-BE49-F238E27FC236}">
                    <a16:creationId xmlns:a16="http://schemas.microsoft.com/office/drawing/2014/main" id="{4E10CA8D-6267-4D95-8836-7C8C0A2B94EA}"/>
                  </a:ext>
                </a:extLst>
              </p:cNvPr>
              <p:cNvSpPr/>
              <p:nvPr/>
            </p:nvSpPr>
            <p:spPr>
              <a:xfrm>
                <a:off x="3145534" y="2981327"/>
                <a:ext cx="14287" cy="35242"/>
              </a:xfrm>
              <a:custGeom>
                <a:avLst/>
                <a:gdLst>
                  <a:gd name="connsiteX0" fmla="*/ 14288 w 14287"/>
                  <a:gd name="connsiteY0" fmla="*/ 8572 h 35242"/>
                  <a:gd name="connsiteX1" fmla="*/ 14288 w 14287"/>
                  <a:gd name="connsiteY1" fmla="*/ 35242 h 35242"/>
                  <a:gd name="connsiteX2" fmla="*/ 0 w 14287"/>
                  <a:gd name="connsiteY2" fmla="*/ 26670 h 35242"/>
                  <a:gd name="connsiteX3" fmla="*/ 0 w 14287"/>
                  <a:gd name="connsiteY3" fmla="*/ 0 h 352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287" h="35242">
                    <a:moveTo>
                      <a:pt x="14288" y="8572"/>
                    </a:moveTo>
                    <a:lnTo>
                      <a:pt x="14288" y="35242"/>
                    </a:lnTo>
                    <a:lnTo>
                      <a:pt x="0" y="2667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4" name="Freeform: Shape 143">
                <a:extLst>
                  <a:ext uri="{FF2B5EF4-FFF2-40B4-BE49-F238E27FC236}">
                    <a16:creationId xmlns:a16="http://schemas.microsoft.com/office/drawing/2014/main" id="{088AB421-92B9-4FE3-BE8C-2488BA0CB8CE}"/>
                  </a:ext>
                </a:extLst>
              </p:cNvPr>
              <p:cNvSpPr/>
              <p:nvPr/>
            </p:nvSpPr>
            <p:spPr>
              <a:xfrm>
                <a:off x="3146486" y="2983232"/>
                <a:ext cx="12382" cy="30480"/>
              </a:xfrm>
              <a:custGeom>
                <a:avLst/>
                <a:gdLst>
                  <a:gd name="connsiteX0" fmla="*/ 12382 w 12382"/>
                  <a:gd name="connsiteY0" fmla="*/ 7620 h 30480"/>
                  <a:gd name="connsiteX1" fmla="*/ 0 w 12382"/>
                  <a:gd name="connsiteY1" fmla="*/ 0 h 30480"/>
                  <a:gd name="connsiteX2" fmla="*/ 0 w 12382"/>
                  <a:gd name="connsiteY2" fmla="*/ 23813 h 30480"/>
                  <a:gd name="connsiteX3" fmla="*/ 12382 w 12382"/>
                  <a:gd name="connsiteY3" fmla="*/ 30480 h 30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30480">
                    <a:moveTo>
                      <a:pt x="12382" y="7620"/>
                    </a:moveTo>
                    <a:lnTo>
                      <a:pt x="0" y="0"/>
                    </a:lnTo>
                    <a:lnTo>
                      <a:pt x="0" y="23813"/>
                    </a:lnTo>
                    <a:lnTo>
                      <a:pt x="12382" y="3048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5" name="Freeform: Shape 144">
                <a:extLst>
                  <a:ext uri="{FF2B5EF4-FFF2-40B4-BE49-F238E27FC236}">
                    <a16:creationId xmlns:a16="http://schemas.microsoft.com/office/drawing/2014/main" id="{10533239-6A87-49E2-8C00-9F66CA0ECF46}"/>
                  </a:ext>
                </a:extLst>
              </p:cNvPr>
              <p:cNvSpPr/>
              <p:nvPr/>
            </p:nvSpPr>
            <p:spPr>
              <a:xfrm>
                <a:off x="3149343" y="2985137"/>
                <a:ext cx="9525" cy="24765"/>
              </a:xfrm>
              <a:custGeom>
                <a:avLst/>
                <a:gdLst>
                  <a:gd name="connsiteX0" fmla="*/ 0 w 9525"/>
                  <a:gd name="connsiteY0" fmla="*/ 0 h 24765"/>
                  <a:gd name="connsiteX1" fmla="*/ 0 w 9525"/>
                  <a:gd name="connsiteY1" fmla="*/ 20003 h 24765"/>
                  <a:gd name="connsiteX2" fmla="*/ 9525 w 9525"/>
                  <a:gd name="connsiteY2" fmla="*/ 24765 h 24765"/>
                  <a:gd name="connsiteX3" fmla="*/ 9525 w 9525"/>
                  <a:gd name="connsiteY3" fmla="*/ 5715 h 247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525" h="24765">
                    <a:moveTo>
                      <a:pt x="0" y="0"/>
                    </a:moveTo>
                    <a:lnTo>
                      <a:pt x="0" y="20003"/>
                    </a:lnTo>
                    <a:lnTo>
                      <a:pt x="9525" y="24765"/>
                    </a:lnTo>
                    <a:lnTo>
                      <a:pt x="9525" y="5715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6" name="Freeform: Shape 145">
                <a:extLst>
                  <a:ext uri="{FF2B5EF4-FFF2-40B4-BE49-F238E27FC236}">
                    <a16:creationId xmlns:a16="http://schemas.microsoft.com/office/drawing/2014/main" id="{F90ABD5B-CF1B-43F7-80FE-DBE4CE6606F9}"/>
                  </a:ext>
                </a:extLst>
              </p:cNvPr>
              <p:cNvSpPr/>
              <p:nvPr/>
            </p:nvSpPr>
            <p:spPr>
              <a:xfrm>
                <a:off x="3146486" y="3005140"/>
                <a:ext cx="12382" cy="8572"/>
              </a:xfrm>
              <a:custGeom>
                <a:avLst/>
                <a:gdLst>
                  <a:gd name="connsiteX0" fmla="*/ 12382 w 12382"/>
                  <a:gd name="connsiteY0" fmla="*/ 8572 h 8572"/>
                  <a:gd name="connsiteX1" fmla="*/ 0 w 12382"/>
                  <a:gd name="connsiteY1" fmla="*/ 1905 h 8572"/>
                  <a:gd name="connsiteX2" fmla="*/ 2857 w 12382"/>
                  <a:gd name="connsiteY2" fmla="*/ 0 h 8572"/>
                  <a:gd name="connsiteX3" fmla="*/ 12382 w 12382"/>
                  <a:gd name="connsiteY3" fmla="*/ 4763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8572">
                    <a:moveTo>
                      <a:pt x="12382" y="8572"/>
                    </a:moveTo>
                    <a:lnTo>
                      <a:pt x="0" y="1905"/>
                    </a:lnTo>
                    <a:lnTo>
                      <a:pt x="2857" y="0"/>
                    </a:lnTo>
                    <a:lnTo>
                      <a:pt x="12382" y="4763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47" name="Graphic 1">
              <a:extLst>
                <a:ext uri="{FF2B5EF4-FFF2-40B4-BE49-F238E27FC236}">
                  <a16:creationId xmlns:a16="http://schemas.microsoft.com/office/drawing/2014/main" id="{8E3DC208-FA75-4B95-8580-8478144FA932}"/>
                </a:ext>
              </a:extLst>
            </p:cNvPr>
            <p:cNvGrpSpPr/>
            <p:nvPr/>
          </p:nvGrpSpPr>
          <p:grpSpPr>
            <a:xfrm>
              <a:off x="3205555" y="3016555"/>
              <a:ext cx="14287" cy="34290"/>
              <a:chOff x="3205541" y="3016569"/>
              <a:chExt cx="14287" cy="34290"/>
            </a:xfrm>
            <a:solidFill>
              <a:schemeClr val="accent1"/>
            </a:solidFill>
          </p:grpSpPr>
          <p:sp>
            <p:nvSpPr>
              <p:cNvPr id="148" name="Freeform: Shape 147">
                <a:extLst>
                  <a:ext uri="{FF2B5EF4-FFF2-40B4-BE49-F238E27FC236}">
                    <a16:creationId xmlns:a16="http://schemas.microsoft.com/office/drawing/2014/main" id="{64A887A5-950C-4512-B15A-3460ABE292C3}"/>
                  </a:ext>
                </a:extLst>
              </p:cNvPr>
              <p:cNvSpPr/>
              <p:nvPr/>
            </p:nvSpPr>
            <p:spPr>
              <a:xfrm>
                <a:off x="3205541" y="3016569"/>
                <a:ext cx="14287" cy="34290"/>
              </a:xfrm>
              <a:custGeom>
                <a:avLst/>
                <a:gdLst>
                  <a:gd name="connsiteX0" fmla="*/ 14288 w 14287"/>
                  <a:gd name="connsiteY0" fmla="*/ 8572 h 34290"/>
                  <a:gd name="connsiteX1" fmla="*/ 14288 w 14287"/>
                  <a:gd name="connsiteY1" fmla="*/ 34290 h 34290"/>
                  <a:gd name="connsiteX2" fmla="*/ 0 w 14287"/>
                  <a:gd name="connsiteY2" fmla="*/ 26670 h 34290"/>
                  <a:gd name="connsiteX3" fmla="*/ 0 w 14287"/>
                  <a:gd name="connsiteY3" fmla="*/ 0 h 342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287" h="34290">
                    <a:moveTo>
                      <a:pt x="14288" y="8572"/>
                    </a:moveTo>
                    <a:lnTo>
                      <a:pt x="14288" y="34290"/>
                    </a:lnTo>
                    <a:lnTo>
                      <a:pt x="0" y="2667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9" name="Freeform: Shape 148">
                <a:extLst>
                  <a:ext uri="{FF2B5EF4-FFF2-40B4-BE49-F238E27FC236}">
                    <a16:creationId xmlns:a16="http://schemas.microsoft.com/office/drawing/2014/main" id="{0E18AA57-A23C-4B8C-A83A-699C59BA0D33}"/>
                  </a:ext>
                </a:extLst>
              </p:cNvPr>
              <p:cNvSpPr/>
              <p:nvPr/>
            </p:nvSpPr>
            <p:spPr>
              <a:xfrm>
                <a:off x="3206493" y="3018475"/>
                <a:ext cx="12382" cy="30479"/>
              </a:xfrm>
              <a:custGeom>
                <a:avLst/>
                <a:gdLst>
                  <a:gd name="connsiteX0" fmla="*/ 12383 w 12382"/>
                  <a:gd name="connsiteY0" fmla="*/ 7620 h 30479"/>
                  <a:gd name="connsiteX1" fmla="*/ 0 w 12382"/>
                  <a:gd name="connsiteY1" fmla="*/ 0 h 30479"/>
                  <a:gd name="connsiteX2" fmla="*/ 0 w 12382"/>
                  <a:gd name="connsiteY2" fmla="*/ 23813 h 30479"/>
                  <a:gd name="connsiteX3" fmla="*/ 12383 w 12382"/>
                  <a:gd name="connsiteY3" fmla="*/ 30480 h 304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30479">
                    <a:moveTo>
                      <a:pt x="12383" y="7620"/>
                    </a:moveTo>
                    <a:lnTo>
                      <a:pt x="0" y="0"/>
                    </a:lnTo>
                    <a:lnTo>
                      <a:pt x="0" y="23813"/>
                    </a:lnTo>
                    <a:lnTo>
                      <a:pt x="12383" y="3048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0" name="Freeform: Shape 149">
                <a:extLst>
                  <a:ext uri="{FF2B5EF4-FFF2-40B4-BE49-F238E27FC236}">
                    <a16:creationId xmlns:a16="http://schemas.microsoft.com/office/drawing/2014/main" id="{7B538A92-F0EA-42CC-BFDF-C07CF0C5A926}"/>
                  </a:ext>
                </a:extLst>
              </p:cNvPr>
              <p:cNvSpPr/>
              <p:nvPr/>
            </p:nvSpPr>
            <p:spPr>
              <a:xfrm>
                <a:off x="3209351" y="3020379"/>
                <a:ext cx="9525" cy="24765"/>
              </a:xfrm>
              <a:custGeom>
                <a:avLst/>
                <a:gdLst>
                  <a:gd name="connsiteX0" fmla="*/ 0 w 9525"/>
                  <a:gd name="connsiteY0" fmla="*/ 0 h 24765"/>
                  <a:gd name="connsiteX1" fmla="*/ 0 w 9525"/>
                  <a:gd name="connsiteY1" fmla="*/ 20003 h 24765"/>
                  <a:gd name="connsiteX2" fmla="*/ 9525 w 9525"/>
                  <a:gd name="connsiteY2" fmla="*/ 24765 h 24765"/>
                  <a:gd name="connsiteX3" fmla="*/ 9525 w 9525"/>
                  <a:gd name="connsiteY3" fmla="*/ 5715 h 247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525" h="24765">
                    <a:moveTo>
                      <a:pt x="0" y="0"/>
                    </a:moveTo>
                    <a:lnTo>
                      <a:pt x="0" y="20003"/>
                    </a:lnTo>
                    <a:lnTo>
                      <a:pt x="9525" y="24765"/>
                    </a:lnTo>
                    <a:lnTo>
                      <a:pt x="9525" y="5715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1" name="Freeform: Shape 150">
                <a:extLst>
                  <a:ext uri="{FF2B5EF4-FFF2-40B4-BE49-F238E27FC236}">
                    <a16:creationId xmlns:a16="http://schemas.microsoft.com/office/drawing/2014/main" id="{D556608B-D9AE-4BFF-BFDA-00A548CB8C19}"/>
                  </a:ext>
                </a:extLst>
              </p:cNvPr>
              <p:cNvSpPr/>
              <p:nvPr/>
            </p:nvSpPr>
            <p:spPr>
              <a:xfrm>
                <a:off x="3206493" y="3040382"/>
                <a:ext cx="12382" cy="8572"/>
              </a:xfrm>
              <a:custGeom>
                <a:avLst/>
                <a:gdLst>
                  <a:gd name="connsiteX0" fmla="*/ 12383 w 12382"/>
                  <a:gd name="connsiteY0" fmla="*/ 8572 h 8572"/>
                  <a:gd name="connsiteX1" fmla="*/ 0 w 12382"/>
                  <a:gd name="connsiteY1" fmla="*/ 1905 h 8572"/>
                  <a:gd name="connsiteX2" fmla="*/ 2858 w 12382"/>
                  <a:gd name="connsiteY2" fmla="*/ 0 h 8572"/>
                  <a:gd name="connsiteX3" fmla="*/ 12383 w 12382"/>
                  <a:gd name="connsiteY3" fmla="*/ 4763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8572">
                    <a:moveTo>
                      <a:pt x="12383" y="8572"/>
                    </a:moveTo>
                    <a:lnTo>
                      <a:pt x="0" y="1905"/>
                    </a:lnTo>
                    <a:lnTo>
                      <a:pt x="2858" y="0"/>
                    </a:lnTo>
                    <a:lnTo>
                      <a:pt x="12383" y="4763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52" name="Graphic 1">
              <a:extLst>
                <a:ext uri="{FF2B5EF4-FFF2-40B4-BE49-F238E27FC236}">
                  <a16:creationId xmlns:a16="http://schemas.microsoft.com/office/drawing/2014/main" id="{8E3DC208-FA75-4B95-8580-8478144FA932}"/>
                </a:ext>
              </a:extLst>
            </p:cNvPr>
            <p:cNvGrpSpPr/>
            <p:nvPr/>
          </p:nvGrpSpPr>
          <p:grpSpPr>
            <a:xfrm>
              <a:off x="3067442" y="2935593"/>
              <a:ext cx="14287" cy="35242"/>
              <a:chOff x="3067429" y="2935607"/>
              <a:chExt cx="14287" cy="35242"/>
            </a:xfrm>
            <a:solidFill>
              <a:schemeClr val="accent1"/>
            </a:solidFill>
          </p:grpSpPr>
          <p:sp>
            <p:nvSpPr>
              <p:cNvPr id="153" name="Freeform: Shape 152">
                <a:extLst>
                  <a:ext uri="{FF2B5EF4-FFF2-40B4-BE49-F238E27FC236}">
                    <a16:creationId xmlns:a16="http://schemas.microsoft.com/office/drawing/2014/main" id="{0DDEBD3A-7CD6-402E-86D5-E8F8BF949BA8}"/>
                  </a:ext>
                </a:extLst>
              </p:cNvPr>
              <p:cNvSpPr/>
              <p:nvPr/>
            </p:nvSpPr>
            <p:spPr>
              <a:xfrm>
                <a:off x="3067429" y="2935607"/>
                <a:ext cx="14287" cy="35242"/>
              </a:xfrm>
              <a:custGeom>
                <a:avLst/>
                <a:gdLst>
                  <a:gd name="connsiteX0" fmla="*/ 14288 w 14287"/>
                  <a:gd name="connsiteY0" fmla="*/ 8572 h 35242"/>
                  <a:gd name="connsiteX1" fmla="*/ 14288 w 14287"/>
                  <a:gd name="connsiteY1" fmla="*/ 35243 h 35242"/>
                  <a:gd name="connsiteX2" fmla="*/ 0 w 14287"/>
                  <a:gd name="connsiteY2" fmla="*/ 26670 h 35242"/>
                  <a:gd name="connsiteX3" fmla="*/ 0 w 14287"/>
                  <a:gd name="connsiteY3" fmla="*/ 0 h 352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287" h="35242">
                    <a:moveTo>
                      <a:pt x="14288" y="8572"/>
                    </a:moveTo>
                    <a:lnTo>
                      <a:pt x="14288" y="35243"/>
                    </a:lnTo>
                    <a:lnTo>
                      <a:pt x="0" y="2667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4" name="Freeform: Shape 153">
                <a:extLst>
                  <a:ext uri="{FF2B5EF4-FFF2-40B4-BE49-F238E27FC236}">
                    <a16:creationId xmlns:a16="http://schemas.microsoft.com/office/drawing/2014/main" id="{D5C1E435-327E-437E-9A64-E7462B131B42}"/>
                  </a:ext>
                </a:extLst>
              </p:cNvPr>
              <p:cNvSpPr/>
              <p:nvPr/>
            </p:nvSpPr>
            <p:spPr>
              <a:xfrm>
                <a:off x="3068381" y="2938465"/>
                <a:ext cx="12382" cy="29527"/>
              </a:xfrm>
              <a:custGeom>
                <a:avLst/>
                <a:gdLst>
                  <a:gd name="connsiteX0" fmla="*/ 12383 w 12382"/>
                  <a:gd name="connsiteY0" fmla="*/ 6667 h 29527"/>
                  <a:gd name="connsiteX1" fmla="*/ 0 w 12382"/>
                  <a:gd name="connsiteY1" fmla="*/ 0 h 29527"/>
                  <a:gd name="connsiteX2" fmla="*/ 0 w 12382"/>
                  <a:gd name="connsiteY2" fmla="*/ 22860 h 29527"/>
                  <a:gd name="connsiteX3" fmla="*/ 12383 w 12382"/>
                  <a:gd name="connsiteY3" fmla="*/ 29527 h 295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29527">
                    <a:moveTo>
                      <a:pt x="12383" y="6667"/>
                    </a:moveTo>
                    <a:lnTo>
                      <a:pt x="0" y="0"/>
                    </a:lnTo>
                    <a:lnTo>
                      <a:pt x="0" y="22860"/>
                    </a:lnTo>
                    <a:lnTo>
                      <a:pt x="12383" y="29527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5" name="Freeform: Shape 154">
                <a:extLst>
                  <a:ext uri="{FF2B5EF4-FFF2-40B4-BE49-F238E27FC236}">
                    <a16:creationId xmlns:a16="http://schemas.microsoft.com/office/drawing/2014/main" id="{99A1675E-49AA-4A7A-B2CB-C7517FC68825}"/>
                  </a:ext>
                </a:extLst>
              </p:cNvPr>
              <p:cNvSpPr/>
              <p:nvPr/>
            </p:nvSpPr>
            <p:spPr>
              <a:xfrm>
                <a:off x="3071239" y="2939417"/>
                <a:ext cx="9525" cy="25717"/>
              </a:xfrm>
              <a:custGeom>
                <a:avLst/>
                <a:gdLst>
                  <a:gd name="connsiteX0" fmla="*/ 0 w 9525"/>
                  <a:gd name="connsiteY0" fmla="*/ 0 h 25717"/>
                  <a:gd name="connsiteX1" fmla="*/ 0 w 9525"/>
                  <a:gd name="connsiteY1" fmla="*/ 20003 h 25717"/>
                  <a:gd name="connsiteX2" fmla="*/ 9525 w 9525"/>
                  <a:gd name="connsiteY2" fmla="*/ 25718 h 25717"/>
                  <a:gd name="connsiteX3" fmla="*/ 9525 w 9525"/>
                  <a:gd name="connsiteY3" fmla="*/ 5715 h 2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525" h="25717">
                    <a:moveTo>
                      <a:pt x="0" y="0"/>
                    </a:moveTo>
                    <a:lnTo>
                      <a:pt x="0" y="20003"/>
                    </a:lnTo>
                    <a:lnTo>
                      <a:pt x="9525" y="25718"/>
                    </a:lnTo>
                    <a:lnTo>
                      <a:pt x="9525" y="5715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6" name="Freeform: Shape 155">
                <a:extLst>
                  <a:ext uri="{FF2B5EF4-FFF2-40B4-BE49-F238E27FC236}">
                    <a16:creationId xmlns:a16="http://schemas.microsoft.com/office/drawing/2014/main" id="{F95D580D-0142-497E-9516-9D0DCA1CBA9B}"/>
                  </a:ext>
                </a:extLst>
              </p:cNvPr>
              <p:cNvSpPr/>
              <p:nvPr/>
            </p:nvSpPr>
            <p:spPr>
              <a:xfrm>
                <a:off x="3068381" y="2959419"/>
                <a:ext cx="12382" cy="8572"/>
              </a:xfrm>
              <a:custGeom>
                <a:avLst/>
                <a:gdLst>
                  <a:gd name="connsiteX0" fmla="*/ 12383 w 12382"/>
                  <a:gd name="connsiteY0" fmla="*/ 8572 h 8572"/>
                  <a:gd name="connsiteX1" fmla="*/ 0 w 12382"/>
                  <a:gd name="connsiteY1" fmla="*/ 1905 h 8572"/>
                  <a:gd name="connsiteX2" fmla="*/ 2858 w 12382"/>
                  <a:gd name="connsiteY2" fmla="*/ 0 h 8572"/>
                  <a:gd name="connsiteX3" fmla="*/ 12383 w 12382"/>
                  <a:gd name="connsiteY3" fmla="*/ 5715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8572">
                    <a:moveTo>
                      <a:pt x="12383" y="8572"/>
                    </a:moveTo>
                    <a:lnTo>
                      <a:pt x="0" y="1905"/>
                    </a:lnTo>
                    <a:lnTo>
                      <a:pt x="2858" y="0"/>
                    </a:lnTo>
                    <a:lnTo>
                      <a:pt x="12383" y="5715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57" name="Graphic 1">
              <a:extLst>
                <a:ext uri="{FF2B5EF4-FFF2-40B4-BE49-F238E27FC236}">
                  <a16:creationId xmlns:a16="http://schemas.microsoft.com/office/drawing/2014/main" id="{8E3DC208-FA75-4B95-8580-8478144FA932}"/>
                </a:ext>
              </a:extLst>
            </p:cNvPr>
            <p:cNvGrpSpPr/>
            <p:nvPr/>
          </p:nvGrpSpPr>
          <p:grpSpPr>
            <a:xfrm>
              <a:off x="3126498" y="2970836"/>
              <a:ext cx="14287" cy="34290"/>
              <a:chOff x="3126484" y="2970850"/>
              <a:chExt cx="14287" cy="34290"/>
            </a:xfrm>
            <a:solidFill>
              <a:schemeClr val="accent1"/>
            </a:solidFill>
          </p:grpSpPr>
          <p:sp>
            <p:nvSpPr>
              <p:cNvPr id="158" name="Freeform: Shape 157">
                <a:extLst>
                  <a:ext uri="{FF2B5EF4-FFF2-40B4-BE49-F238E27FC236}">
                    <a16:creationId xmlns:a16="http://schemas.microsoft.com/office/drawing/2014/main" id="{AE023B5E-CE4F-4CD9-BD05-C8B1D64A80C8}"/>
                  </a:ext>
                </a:extLst>
              </p:cNvPr>
              <p:cNvSpPr/>
              <p:nvPr/>
            </p:nvSpPr>
            <p:spPr>
              <a:xfrm>
                <a:off x="3126484" y="2970850"/>
                <a:ext cx="14287" cy="34290"/>
              </a:xfrm>
              <a:custGeom>
                <a:avLst/>
                <a:gdLst>
                  <a:gd name="connsiteX0" fmla="*/ 14288 w 14287"/>
                  <a:gd name="connsiteY0" fmla="*/ 7620 h 34290"/>
                  <a:gd name="connsiteX1" fmla="*/ 14288 w 14287"/>
                  <a:gd name="connsiteY1" fmla="*/ 34290 h 34290"/>
                  <a:gd name="connsiteX2" fmla="*/ 0 w 14287"/>
                  <a:gd name="connsiteY2" fmla="*/ 25717 h 34290"/>
                  <a:gd name="connsiteX3" fmla="*/ 0 w 14287"/>
                  <a:gd name="connsiteY3" fmla="*/ 0 h 342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287" h="34290">
                    <a:moveTo>
                      <a:pt x="14288" y="7620"/>
                    </a:moveTo>
                    <a:lnTo>
                      <a:pt x="14288" y="34290"/>
                    </a:lnTo>
                    <a:lnTo>
                      <a:pt x="0" y="2571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9" name="Freeform: Shape 158">
                <a:extLst>
                  <a:ext uri="{FF2B5EF4-FFF2-40B4-BE49-F238E27FC236}">
                    <a16:creationId xmlns:a16="http://schemas.microsoft.com/office/drawing/2014/main" id="{33B9787B-2B32-42E3-AA71-DE7363DB100C}"/>
                  </a:ext>
                </a:extLst>
              </p:cNvPr>
              <p:cNvSpPr/>
              <p:nvPr/>
            </p:nvSpPr>
            <p:spPr>
              <a:xfrm>
                <a:off x="3127436" y="2972754"/>
                <a:ext cx="12382" cy="30480"/>
              </a:xfrm>
              <a:custGeom>
                <a:avLst/>
                <a:gdLst>
                  <a:gd name="connsiteX0" fmla="*/ 12382 w 12382"/>
                  <a:gd name="connsiteY0" fmla="*/ 6668 h 30480"/>
                  <a:gd name="connsiteX1" fmla="*/ 0 w 12382"/>
                  <a:gd name="connsiteY1" fmla="*/ 0 h 30480"/>
                  <a:gd name="connsiteX2" fmla="*/ 0 w 12382"/>
                  <a:gd name="connsiteY2" fmla="*/ 22860 h 30480"/>
                  <a:gd name="connsiteX3" fmla="*/ 12382 w 12382"/>
                  <a:gd name="connsiteY3" fmla="*/ 30480 h 30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30480">
                    <a:moveTo>
                      <a:pt x="12382" y="6668"/>
                    </a:moveTo>
                    <a:lnTo>
                      <a:pt x="0" y="0"/>
                    </a:lnTo>
                    <a:lnTo>
                      <a:pt x="0" y="22860"/>
                    </a:lnTo>
                    <a:lnTo>
                      <a:pt x="12382" y="3048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60" name="Freeform: Shape 159">
                <a:extLst>
                  <a:ext uri="{FF2B5EF4-FFF2-40B4-BE49-F238E27FC236}">
                    <a16:creationId xmlns:a16="http://schemas.microsoft.com/office/drawing/2014/main" id="{1660AD65-0918-4DD7-BA44-D227C74C9409}"/>
                  </a:ext>
                </a:extLst>
              </p:cNvPr>
              <p:cNvSpPr/>
              <p:nvPr/>
            </p:nvSpPr>
            <p:spPr>
              <a:xfrm>
                <a:off x="3131246" y="2974660"/>
                <a:ext cx="8572" cy="24765"/>
              </a:xfrm>
              <a:custGeom>
                <a:avLst/>
                <a:gdLst>
                  <a:gd name="connsiteX0" fmla="*/ 0 w 8572"/>
                  <a:gd name="connsiteY0" fmla="*/ 0 h 24765"/>
                  <a:gd name="connsiteX1" fmla="*/ 0 w 8572"/>
                  <a:gd name="connsiteY1" fmla="*/ 19050 h 24765"/>
                  <a:gd name="connsiteX2" fmla="*/ 8572 w 8572"/>
                  <a:gd name="connsiteY2" fmla="*/ 24765 h 24765"/>
                  <a:gd name="connsiteX3" fmla="*/ 8572 w 8572"/>
                  <a:gd name="connsiteY3" fmla="*/ 4763 h 247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24765">
                    <a:moveTo>
                      <a:pt x="0" y="0"/>
                    </a:moveTo>
                    <a:lnTo>
                      <a:pt x="0" y="19050"/>
                    </a:lnTo>
                    <a:lnTo>
                      <a:pt x="8572" y="24765"/>
                    </a:lnTo>
                    <a:lnTo>
                      <a:pt x="8572" y="4763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61" name="Freeform: Shape 160">
                <a:extLst>
                  <a:ext uri="{FF2B5EF4-FFF2-40B4-BE49-F238E27FC236}">
                    <a16:creationId xmlns:a16="http://schemas.microsoft.com/office/drawing/2014/main" id="{18ED675E-1DE0-43D9-9790-EE88C7508CFB}"/>
                  </a:ext>
                </a:extLst>
              </p:cNvPr>
              <p:cNvSpPr/>
              <p:nvPr/>
            </p:nvSpPr>
            <p:spPr>
              <a:xfrm>
                <a:off x="3127436" y="2993710"/>
                <a:ext cx="12382" cy="9525"/>
              </a:xfrm>
              <a:custGeom>
                <a:avLst/>
                <a:gdLst>
                  <a:gd name="connsiteX0" fmla="*/ 12382 w 12382"/>
                  <a:gd name="connsiteY0" fmla="*/ 9525 h 9525"/>
                  <a:gd name="connsiteX1" fmla="*/ 0 w 12382"/>
                  <a:gd name="connsiteY1" fmla="*/ 1905 h 9525"/>
                  <a:gd name="connsiteX2" fmla="*/ 3810 w 12382"/>
                  <a:gd name="connsiteY2" fmla="*/ 0 h 9525"/>
                  <a:gd name="connsiteX3" fmla="*/ 12382 w 12382"/>
                  <a:gd name="connsiteY3" fmla="*/ 5715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9525">
                    <a:moveTo>
                      <a:pt x="12382" y="9525"/>
                    </a:moveTo>
                    <a:lnTo>
                      <a:pt x="0" y="1905"/>
                    </a:lnTo>
                    <a:lnTo>
                      <a:pt x="3810" y="0"/>
                    </a:lnTo>
                    <a:lnTo>
                      <a:pt x="12382" y="5715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62" name="Graphic 1">
              <a:extLst>
                <a:ext uri="{FF2B5EF4-FFF2-40B4-BE49-F238E27FC236}">
                  <a16:creationId xmlns:a16="http://schemas.microsoft.com/office/drawing/2014/main" id="{8E3DC208-FA75-4B95-8580-8478144FA932}"/>
                </a:ext>
              </a:extLst>
            </p:cNvPr>
            <p:cNvGrpSpPr/>
            <p:nvPr/>
          </p:nvGrpSpPr>
          <p:grpSpPr>
            <a:xfrm>
              <a:off x="3242703" y="3069896"/>
              <a:ext cx="14287" cy="34289"/>
              <a:chOff x="3242689" y="3069910"/>
              <a:chExt cx="14287" cy="34289"/>
            </a:xfrm>
            <a:solidFill>
              <a:schemeClr val="accent1"/>
            </a:solidFill>
          </p:grpSpPr>
          <p:sp>
            <p:nvSpPr>
              <p:cNvPr id="163" name="Freeform: Shape 162">
                <a:extLst>
                  <a:ext uri="{FF2B5EF4-FFF2-40B4-BE49-F238E27FC236}">
                    <a16:creationId xmlns:a16="http://schemas.microsoft.com/office/drawing/2014/main" id="{C4B51557-8084-4070-82FF-B9AD243362D6}"/>
                  </a:ext>
                </a:extLst>
              </p:cNvPr>
              <p:cNvSpPr/>
              <p:nvPr/>
            </p:nvSpPr>
            <p:spPr>
              <a:xfrm>
                <a:off x="3242689" y="3069910"/>
                <a:ext cx="14287" cy="34289"/>
              </a:xfrm>
              <a:custGeom>
                <a:avLst/>
                <a:gdLst>
                  <a:gd name="connsiteX0" fmla="*/ 14288 w 14287"/>
                  <a:gd name="connsiteY0" fmla="*/ 7620 h 34289"/>
                  <a:gd name="connsiteX1" fmla="*/ 14288 w 14287"/>
                  <a:gd name="connsiteY1" fmla="*/ 34290 h 34289"/>
                  <a:gd name="connsiteX2" fmla="*/ 0 w 14287"/>
                  <a:gd name="connsiteY2" fmla="*/ 25718 h 34289"/>
                  <a:gd name="connsiteX3" fmla="*/ 0 w 14287"/>
                  <a:gd name="connsiteY3" fmla="*/ 0 h 342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287" h="34289">
                    <a:moveTo>
                      <a:pt x="14288" y="7620"/>
                    </a:moveTo>
                    <a:lnTo>
                      <a:pt x="14288" y="34290"/>
                    </a:lnTo>
                    <a:lnTo>
                      <a:pt x="0" y="2571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64" name="Freeform: Shape 163">
                <a:extLst>
                  <a:ext uri="{FF2B5EF4-FFF2-40B4-BE49-F238E27FC236}">
                    <a16:creationId xmlns:a16="http://schemas.microsoft.com/office/drawing/2014/main" id="{C907749A-43DB-4CDE-BD6A-849CC163F818}"/>
                  </a:ext>
                </a:extLst>
              </p:cNvPr>
              <p:cNvSpPr/>
              <p:nvPr/>
            </p:nvSpPr>
            <p:spPr>
              <a:xfrm>
                <a:off x="3243641" y="3071815"/>
                <a:ext cx="12382" cy="30480"/>
              </a:xfrm>
              <a:custGeom>
                <a:avLst/>
                <a:gdLst>
                  <a:gd name="connsiteX0" fmla="*/ 12382 w 12382"/>
                  <a:gd name="connsiteY0" fmla="*/ 6668 h 30480"/>
                  <a:gd name="connsiteX1" fmla="*/ 0 w 12382"/>
                  <a:gd name="connsiteY1" fmla="*/ 0 h 30480"/>
                  <a:gd name="connsiteX2" fmla="*/ 0 w 12382"/>
                  <a:gd name="connsiteY2" fmla="*/ 22860 h 30480"/>
                  <a:gd name="connsiteX3" fmla="*/ 12382 w 12382"/>
                  <a:gd name="connsiteY3" fmla="*/ 30480 h 30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30480">
                    <a:moveTo>
                      <a:pt x="12382" y="6668"/>
                    </a:moveTo>
                    <a:lnTo>
                      <a:pt x="0" y="0"/>
                    </a:lnTo>
                    <a:lnTo>
                      <a:pt x="0" y="22860"/>
                    </a:lnTo>
                    <a:lnTo>
                      <a:pt x="12382" y="3048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65" name="Freeform: Shape 164">
                <a:extLst>
                  <a:ext uri="{FF2B5EF4-FFF2-40B4-BE49-F238E27FC236}">
                    <a16:creationId xmlns:a16="http://schemas.microsoft.com/office/drawing/2014/main" id="{563A1406-5280-4028-98CC-8D9ADD82ABF7}"/>
                  </a:ext>
                </a:extLst>
              </p:cNvPr>
              <p:cNvSpPr/>
              <p:nvPr/>
            </p:nvSpPr>
            <p:spPr>
              <a:xfrm>
                <a:off x="3247451" y="3073720"/>
                <a:ext cx="8572" cy="24764"/>
              </a:xfrm>
              <a:custGeom>
                <a:avLst/>
                <a:gdLst>
                  <a:gd name="connsiteX0" fmla="*/ 0 w 8572"/>
                  <a:gd name="connsiteY0" fmla="*/ 0 h 24764"/>
                  <a:gd name="connsiteX1" fmla="*/ 0 w 8572"/>
                  <a:gd name="connsiteY1" fmla="*/ 19050 h 24764"/>
                  <a:gd name="connsiteX2" fmla="*/ 8572 w 8572"/>
                  <a:gd name="connsiteY2" fmla="*/ 24765 h 24764"/>
                  <a:gd name="connsiteX3" fmla="*/ 8572 w 8572"/>
                  <a:gd name="connsiteY3" fmla="*/ 4763 h 247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24764">
                    <a:moveTo>
                      <a:pt x="0" y="0"/>
                    </a:moveTo>
                    <a:lnTo>
                      <a:pt x="0" y="19050"/>
                    </a:lnTo>
                    <a:lnTo>
                      <a:pt x="8572" y="24765"/>
                    </a:lnTo>
                    <a:lnTo>
                      <a:pt x="8572" y="4763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66" name="Freeform: Shape 165">
                <a:extLst>
                  <a:ext uri="{FF2B5EF4-FFF2-40B4-BE49-F238E27FC236}">
                    <a16:creationId xmlns:a16="http://schemas.microsoft.com/office/drawing/2014/main" id="{45EB36FD-31B3-4FCC-9BE9-0D25E91B394F}"/>
                  </a:ext>
                </a:extLst>
              </p:cNvPr>
              <p:cNvSpPr/>
              <p:nvPr/>
            </p:nvSpPr>
            <p:spPr>
              <a:xfrm>
                <a:off x="3243641" y="3092770"/>
                <a:ext cx="12382" cy="9525"/>
              </a:xfrm>
              <a:custGeom>
                <a:avLst/>
                <a:gdLst>
                  <a:gd name="connsiteX0" fmla="*/ 12382 w 12382"/>
                  <a:gd name="connsiteY0" fmla="*/ 9525 h 9525"/>
                  <a:gd name="connsiteX1" fmla="*/ 0 w 12382"/>
                  <a:gd name="connsiteY1" fmla="*/ 1905 h 9525"/>
                  <a:gd name="connsiteX2" fmla="*/ 3810 w 12382"/>
                  <a:gd name="connsiteY2" fmla="*/ 0 h 9525"/>
                  <a:gd name="connsiteX3" fmla="*/ 12382 w 12382"/>
                  <a:gd name="connsiteY3" fmla="*/ 5715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9525">
                    <a:moveTo>
                      <a:pt x="12382" y="9525"/>
                    </a:moveTo>
                    <a:lnTo>
                      <a:pt x="0" y="1905"/>
                    </a:lnTo>
                    <a:lnTo>
                      <a:pt x="3810" y="0"/>
                    </a:lnTo>
                    <a:lnTo>
                      <a:pt x="12382" y="5715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67" name="Graphic 1">
              <a:extLst>
                <a:ext uri="{FF2B5EF4-FFF2-40B4-BE49-F238E27FC236}">
                  <a16:creationId xmlns:a16="http://schemas.microsoft.com/office/drawing/2014/main" id="{8E3DC208-FA75-4B95-8580-8478144FA932}"/>
                </a:ext>
              </a:extLst>
            </p:cNvPr>
            <p:cNvGrpSpPr/>
            <p:nvPr/>
          </p:nvGrpSpPr>
          <p:grpSpPr>
            <a:xfrm>
              <a:off x="3104590" y="2988933"/>
              <a:ext cx="14287" cy="34290"/>
              <a:chOff x="3104576" y="2988947"/>
              <a:chExt cx="14287" cy="34290"/>
            </a:xfrm>
            <a:solidFill>
              <a:schemeClr val="accent1"/>
            </a:solidFill>
          </p:grpSpPr>
          <p:sp>
            <p:nvSpPr>
              <p:cNvPr id="168" name="Freeform: Shape 167">
                <a:extLst>
                  <a:ext uri="{FF2B5EF4-FFF2-40B4-BE49-F238E27FC236}">
                    <a16:creationId xmlns:a16="http://schemas.microsoft.com/office/drawing/2014/main" id="{95FADBC7-1F7C-48F3-AEEE-586971EB276F}"/>
                  </a:ext>
                </a:extLst>
              </p:cNvPr>
              <p:cNvSpPr/>
              <p:nvPr/>
            </p:nvSpPr>
            <p:spPr>
              <a:xfrm>
                <a:off x="3104576" y="2988947"/>
                <a:ext cx="14287" cy="34290"/>
              </a:xfrm>
              <a:custGeom>
                <a:avLst/>
                <a:gdLst>
                  <a:gd name="connsiteX0" fmla="*/ 14288 w 14287"/>
                  <a:gd name="connsiteY0" fmla="*/ 8572 h 34290"/>
                  <a:gd name="connsiteX1" fmla="*/ 14288 w 14287"/>
                  <a:gd name="connsiteY1" fmla="*/ 34290 h 34290"/>
                  <a:gd name="connsiteX2" fmla="*/ 0 w 14287"/>
                  <a:gd name="connsiteY2" fmla="*/ 26670 h 34290"/>
                  <a:gd name="connsiteX3" fmla="*/ 0 w 14287"/>
                  <a:gd name="connsiteY3" fmla="*/ 0 h 342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287" h="34290">
                    <a:moveTo>
                      <a:pt x="14288" y="8572"/>
                    </a:moveTo>
                    <a:lnTo>
                      <a:pt x="14288" y="34290"/>
                    </a:lnTo>
                    <a:lnTo>
                      <a:pt x="0" y="2667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69" name="Freeform: Shape 168">
                <a:extLst>
                  <a:ext uri="{FF2B5EF4-FFF2-40B4-BE49-F238E27FC236}">
                    <a16:creationId xmlns:a16="http://schemas.microsoft.com/office/drawing/2014/main" id="{509AA715-30C2-4CA0-9BB3-21E94C643C76}"/>
                  </a:ext>
                </a:extLst>
              </p:cNvPr>
              <p:cNvSpPr/>
              <p:nvPr/>
            </p:nvSpPr>
            <p:spPr>
              <a:xfrm>
                <a:off x="3105529" y="2990852"/>
                <a:ext cx="12382" cy="30479"/>
              </a:xfrm>
              <a:custGeom>
                <a:avLst/>
                <a:gdLst>
                  <a:gd name="connsiteX0" fmla="*/ 12382 w 12382"/>
                  <a:gd name="connsiteY0" fmla="*/ 7620 h 30479"/>
                  <a:gd name="connsiteX1" fmla="*/ 0 w 12382"/>
                  <a:gd name="connsiteY1" fmla="*/ 0 h 30479"/>
                  <a:gd name="connsiteX2" fmla="*/ 0 w 12382"/>
                  <a:gd name="connsiteY2" fmla="*/ 23813 h 30479"/>
                  <a:gd name="connsiteX3" fmla="*/ 12382 w 12382"/>
                  <a:gd name="connsiteY3" fmla="*/ 30480 h 304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30479">
                    <a:moveTo>
                      <a:pt x="12382" y="7620"/>
                    </a:moveTo>
                    <a:lnTo>
                      <a:pt x="0" y="0"/>
                    </a:lnTo>
                    <a:lnTo>
                      <a:pt x="0" y="23813"/>
                    </a:lnTo>
                    <a:lnTo>
                      <a:pt x="12382" y="3048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70" name="Freeform: Shape 169">
                <a:extLst>
                  <a:ext uri="{FF2B5EF4-FFF2-40B4-BE49-F238E27FC236}">
                    <a16:creationId xmlns:a16="http://schemas.microsoft.com/office/drawing/2014/main" id="{051289D9-17EE-46F9-8147-090F80C0816A}"/>
                  </a:ext>
                </a:extLst>
              </p:cNvPr>
              <p:cNvSpPr/>
              <p:nvPr/>
            </p:nvSpPr>
            <p:spPr>
              <a:xfrm>
                <a:off x="3109339" y="2992757"/>
                <a:ext cx="8572" cy="24765"/>
              </a:xfrm>
              <a:custGeom>
                <a:avLst/>
                <a:gdLst>
                  <a:gd name="connsiteX0" fmla="*/ 0 w 8572"/>
                  <a:gd name="connsiteY0" fmla="*/ 0 h 24765"/>
                  <a:gd name="connsiteX1" fmla="*/ 0 w 8572"/>
                  <a:gd name="connsiteY1" fmla="*/ 20003 h 24765"/>
                  <a:gd name="connsiteX2" fmla="*/ 8572 w 8572"/>
                  <a:gd name="connsiteY2" fmla="*/ 24765 h 24765"/>
                  <a:gd name="connsiteX3" fmla="*/ 8572 w 8572"/>
                  <a:gd name="connsiteY3" fmla="*/ 5715 h 247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24765">
                    <a:moveTo>
                      <a:pt x="0" y="0"/>
                    </a:moveTo>
                    <a:lnTo>
                      <a:pt x="0" y="20003"/>
                    </a:lnTo>
                    <a:lnTo>
                      <a:pt x="8572" y="24765"/>
                    </a:lnTo>
                    <a:lnTo>
                      <a:pt x="8572" y="5715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71" name="Freeform: Shape 170">
                <a:extLst>
                  <a:ext uri="{FF2B5EF4-FFF2-40B4-BE49-F238E27FC236}">
                    <a16:creationId xmlns:a16="http://schemas.microsoft.com/office/drawing/2014/main" id="{C0D15C69-0D50-489A-A041-7B71DC273478}"/>
                  </a:ext>
                </a:extLst>
              </p:cNvPr>
              <p:cNvSpPr/>
              <p:nvPr/>
            </p:nvSpPr>
            <p:spPr>
              <a:xfrm>
                <a:off x="3105529" y="3012760"/>
                <a:ext cx="12382" cy="8572"/>
              </a:xfrm>
              <a:custGeom>
                <a:avLst/>
                <a:gdLst>
                  <a:gd name="connsiteX0" fmla="*/ 12382 w 12382"/>
                  <a:gd name="connsiteY0" fmla="*/ 8572 h 8572"/>
                  <a:gd name="connsiteX1" fmla="*/ 0 w 12382"/>
                  <a:gd name="connsiteY1" fmla="*/ 1905 h 8572"/>
                  <a:gd name="connsiteX2" fmla="*/ 3810 w 12382"/>
                  <a:gd name="connsiteY2" fmla="*/ 0 h 8572"/>
                  <a:gd name="connsiteX3" fmla="*/ 12382 w 12382"/>
                  <a:gd name="connsiteY3" fmla="*/ 4763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8572">
                    <a:moveTo>
                      <a:pt x="12382" y="8572"/>
                    </a:moveTo>
                    <a:lnTo>
                      <a:pt x="0" y="1905"/>
                    </a:lnTo>
                    <a:lnTo>
                      <a:pt x="3810" y="0"/>
                    </a:lnTo>
                    <a:lnTo>
                      <a:pt x="12382" y="4763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72" name="Graphic 1">
              <a:extLst>
                <a:ext uri="{FF2B5EF4-FFF2-40B4-BE49-F238E27FC236}">
                  <a16:creationId xmlns:a16="http://schemas.microsoft.com/office/drawing/2014/main" id="{8E3DC208-FA75-4B95-8580-8478144FA932}"/>
                </a:ext>
              </a:extLst>
            </p:cNvPr>
            <p:cNvGrpSpPr/>
            <p:nvPr/>
          </p:nvGrpSpPr>
          <p:grpSpPr>
            <a:xfrm>
              <a:off x="3163645" y="3023223"/>
              <a:ext cx="14287" cy="35242"/>
              <a:chOff x="3163631" y="3023237"/>
              <a:chExt cx="14287" cy="35242"/>
            </a:xfrm>
            <a:solidFill>
              <a:schemeClr val="accent1"/>
            </a:solidFill>
          </p:grpSpPr>
          <p:sp>
            <p:nvSpPr>
              <p:cNvPr id="173" name="Freeform: Shape 172">
                <a:extLst>
                  <a:ext uri="{FF2B5EF4-FFF2-40B4-BE49-F238E27FC236}">
                    <a16:creationId xmlns:a16="http://schemas.microsoft.com/office/drawing/2014/main" id="{A6BB87AF-8F12-4397-8AE0-87C8D5D5D2CD}"/>
                  </a:ext>
                </a:extLst>
              </p:cNvPr>
              <p:cNvSpPr/>
              <p:nvPr/>
            </p:nvSpPr>
            <p:spPr>
              <a:xfrm>
                <a:off x="3163631" y="3023237"/>
                <a:ext cx="14287" cy="35242"/>
              </a:xfrm>
              <a:custGeom>
                <a:avLst/>
                <a:gdLst>
                  <a:gd name="connsiteX0" fmla="*/ 14288 w 14287"/>
                  <a:gd name="connsiteY0" fmla="*/ 8572 h 35242"/>
                  <a:gd name="connsiteX1" fmla="*/ 14288 w 14287"/>
                  <a:gd name="connsiteY1" fmla="*/ 35242 h 35242"/>
                  <a:gd name="connsiteX2" fmla="*/ 0 w 14287"/>
                  <a:gd name="connsiteY2" fmla="*/ 26670 h 35242"/>
                  <a:gd name="connsiteX3" fmla="*/ 0 w 14287"/>
                  <a:gd name="connsiteY3" fmla="*/ 0 h 352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287" h="35242">
                    <a:moveTo>
                      <a:pt x="14288" y="8572"/>
                    </a:moveTo>
                    <a:lnTo>
                      <a:pt x="14288" y="35242"/>
                    </a:lnTo>
                    <a:lnTo>
                      <a:pt x="0" y="2667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74" name="Freeform: Shape 173">
                <a:extLst>
                  <a:ext uri="{FF2B5EF4-FFF2-40B4-BE49-F238E27FC236}">
                    <a16:creationId xmlns:a16="http://schemas.microsoft.com/office/drawing/2014/main" id="{A167A787-9F9B-4A60-BF98-8AFD544D63FF}"/>
                  </a:ext>
                </a:extLst>
              </p:cNvPr>
              <p:cNvSpPr/>
              <p:nvPr/>
            </p:nvSpPr>
            <p:spPr>
              <a:xfrm>
                <a:off x="3164584" y="3025142"/>
                <a:ext cx="12382" cy="30480"/>
              </a:xfrm>
              <a:custGeom>
                <a:avLst/>
                <a:gdLst>
                  <a:gd name="connsiteX0" fmla="*/ 12382 w 12382"/>
                  <a:gd name="connsiteY0" fmla="*/ 7620 h 30480"/>
                  <a:gd name="connsiteX1" fmla="*/ 0 w 12382"/>
                  <a:gd name="connsiteY1" fmla="*/ 0 h 30480"/>
                  <a:gd name="connsiteX2" fmla="*/ 0 w 12382"/>
                  <a:gd name="connsiteY2" fmla="*/ 23813 h 30480"/>
                  <a:gd name="connsiteX3" fmla="*/ 12382 w 12382"/>
                  <a:gd name="connsiteY3" fmla="*/ 30480 h 30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30480">
                    <a:moveTo>
                      <a:pt x="12382" y="7620"/>
                    </a:moveTo>
                    <a:lnTo>
                      <a:pt x="0" y="0"/>
                    </a:lnTo>
                    <a:lnTo>
                      <a:pt x="0" y="23813"/>
                    </a:lnTo>
                    <a:lnTo>
                      <a:pt x="12382" y="3048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75" name="Freeform: Shape 174">
                <a:extLst>
                  <a:ext uri="{FF2B5EF4-FFF2-40B4-BE49-F238E27FC236}">
                    <a16:creationId xmlns:a16="http://schemas.microsoft.com/office/drawing/2014/main" id="{B133C06C-F88C-46D1-8B5B-DBDBB8DD5E6C}"/>
                  </a:ext>
                </a:extLst>
              </p:cNvPr>
              <p:cNvSpPr/>
              <p:nvPr/>
            </p:nvSpPr>
            <p:spPr>
              <a:xfrm>
                <a:off x="3168393" y="3027047"/>
                <a:ext cx="8572" cy="24765"/>
              </a:xfrm>
              <a:custGeom>
                <a:avLst/>
                <a:gdLst>
                  <a:gd name="connsiteX0" fmla="*/ 0 w 8572"/>
                  <a:gd name="connsiteY0" fmla="*/ 0 h 24765"/>
                  <a:gd name="connsiteX1" fmla="*/ 0 w 8572"/>
                  <a:gd name="connsiteY1" fmla="*/ 20003 h 24765"/>
                  <a:gd name="connsiteX2" fmla="*/ 8573 w 8572"/>
                  <a:gd name="connsiteY2" fmla="*/ 24765 h 24765"/>
                  <a:gd name="connsiteX3" fmla="*/ 8573 w 8572"/>
                  <a:gd name="connsiteY3" fmla="*/ 5715 h 247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24765">
                    <a:moveTo>
                      <a:pt x="0" y="0"/>
                    </a:moveTo>
                    <a:lnTo>
                      <a:pt x="0" y="20003"/>
                    </a:lnTo>
                    <a:lnTo>
                      <a:pt x="8573" y="24765"/>
                    </a:lnTo>
                    <a:lnTo>
                      <a:pt x="8573" y="5715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76" name="Freeform: Shape 175">
                <a:extLst>
                  <a:ext uri="{FF2B5EF4-FFF2-40B4-BE49-F238E27FC236}">
                    <a16:creationId xmlns:a16="http://schemas.microsoft.com/office/drawing/2014/main" id="{B5F8F009-83BD-4F52-9153-08D066A165AB}"/>
                  </a:ext>
                </a:extLst>
              </p:cNvPr>
              <p:cNvSpPr/>
              <p:nvPr/>
            </p:nvSpPr>
            <p:spPr>
              <a:xfrm>
                <a:off x="3164584" y="3047050"/>
                <a:ext cx="12382" cy="8572"/>
              </a:xfrm>
              <a:custGeom>
                <a:avLst/>
                <a:gdLst>
                  <a:gd name="connsiteX0" fmla="*/ 12382 w 12382"/>
                  <a:gd name="connsiteY0" fmla="*/ 8572 h 8572"/>
                  <a:gd name="connsiteX1" fmla="*/ 0 w 12382"/>
                  <a:gd name="connsiteY1" fmla="*/ 1905 h 8572"/>
                  <a:gd name="connsiteX2" fmla="*/ 3810 w 12382"/>
                  <a:gd name="connsiteY2" fmla="*/ 0 h 8572"/>
                  <a:gd name="connsiteX3" fmla="*/ 12382 w 12382"/>
                  <a:gd name="connsiteY3" fmla="*/ 4763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8572">
                    <a:moveTo>
                      <a:pt x="12382" y="8572"/>
                    </a:moveTo>
                    <a:lnTo>
                      <a:pt x="0" y="1905"/>
                    </a:lnTo>
                    <a:lnTo>
                      <a:pt x="3810" y="0"/>
                    </a:lnTo>
                    <a:lnTo>
                      <a:pt x="12382" y="4763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77" name="Graphic 1">
              <a:extLst>
                <a:ext uri="{FF2B5EF4-FFF2-40B4-BE49-F238E27FC236}">
                  <a16:creationId xmlns:a16="http://schemas.microsoft.com/office/drawing/2014/main" id="{8E3DC208-FA75-4B95-8580-8478144FA932}"/>
                </a:ext>
              </a:extLst>
            </p:cNvPr>
            <p:cNvGrpSpPr/>
            <p:nvPr/>
          </p:nvGrpSpPr>
          <p:grpSpPr>
            <a:xfrm>
              <a:off x="3186505" y="3036558"/>
              <a:ext cx="14287" cy="35242"/>
              <a:chOff x="3186491" y="3036572"/>
              <a:chExt cx="14287" cy="35242"/>
            </a:xfrm>
            <a:solidFill>
              <a:schemeClr val="accent1"/>
            </a:solidFill>
          </p:grpSpPr>
          <p:sp>
            <p:nvSpPr>
              <p:cNvPr id="178" name="Freeform: Shape 177">
                <a:extLst>
                  <a:ext uri="{FF2B5EF4-FFF2-40B4-BE49-F238E27FC236}">
                    <a16:creationId xmlns:a16="http://schemas.microsoft.com/office/drawing/2014/main" id="{BFBAF9D9-7728-47D1-8E3E-E49B20F6B54D}"/>
                  </a:ext>
                </a:extLst>
              </p:cNvPr>
              <p:cNvSpPr/>
              <p:nvPr/>
            </p:nvSpPr>
            <p:spPr>
              <a:xfrm>
                <a:off x="3186491" y="3036572"/>
                <a:ext cx="14287" cy="35242"/>
              </a:xfrm>
              <a:custGeom>
                <a:avLst/>
                <a:gdLst>
                  <a:gd name="connsiteX0" fmla="*/ 14288 w 14287"/>
                  <a:gd name="connsiteY0" fmla="*/ 8572 h 35242"/>
                  <a:gd name="connsiteX1" fmla="*/ 14288 w 14287"/>
                  <a:gd name="connsiteY1" fmla="*/ 35243 h 35242"/>
                  <a:gd name="connsiteX2" fmla="*/ 0 w 14287"/>
                  <a:gd name="connsiteY2" fmla="*/ 26670 h 35242"/>
                  <a:gd name="connsiteX3" fmla="*/ 0 w 14287"/>
                  <a:gd name="connsiteY3" fmla="*/ 0 h 352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287" h="35242">
                    <a:moveTo>
                      <a:pt x="14288" y="8572"/>
                    </a:moveTo>
                    <a:lnTo>
                      <a:pt x="14288" y="35243"/>
                    </a:lnTo>
                    <a:lnTo>
                      <a:pt x="0" y="2667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79" name="Freeform: Shape 178">
                <a:extLst>
                  <a:ext uri="{FF2B5EF4-FFF2-40B4-BE49-F238E27FC236}">
                    <a16:creationId xmlns:a16="http://schemas.microsoft.com/office/drawing/2014/main" id="{381D0062-77FC-45CF-81BC-3BC75D456ABA}"/>
                  </a:ext>
                </a:extLst>
              </p:cNvPr>
              <p:cNvSpPr/>
              <p:nvPr/>
            </p:nvSpPr>
            <p:spPr>
              <a:xfrm>
                <a:off x="3187443" y="3038477"/>
                <a:ext cx="12382" cy="30480"/>
              </a:xfrm>
              <a:custGeom>
                <a:avLst/>
                <a:gdLst>
                  <a:gd name="connsiteX0" fmla="*/ 12383 w 12382"/>
                  <a:gd name="connsiteY0" fmla="*/ 7620 h 30480"/>
                  <a:gd name="connsiteX1" fmla="*/ 0 w 12382"/>
                  <a:gd name="connsiteY1" fmla="*/ 0 h 30480"/>
                  <a:gd name="connsiteX2" fmla="*/ 0 w 12382"/>
                  <a:gd name="connsiteY2" fmla="*/ 23813 h 30480"/>
                  <a:gd name="connsiteX3" fmla="*/ 12383 w 12382"/>
                  <a:gd name="connsiteY3" fmla="*/ 30480 h 30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30480">
                    <a:moveTo>
                      <a:pt x="12383" y="7620"/>
                    </a:moveTo>
                    <a:lnTo>
                      <a:pt x="0" y="0"/>
                    </a:lnTo>
                    <a:lnTo>
                      <a:pt x="0" y="23813"/>
                    </a:lnTo>
                    <a:lnTo>
                      <a:pt x="12383" y="3048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80" name="Freeform: Shape 179">
                <a:extLst>
                  <a:ext uri="{FF2B5EF4-FFF2-40B4-BE49-F238E27FC236}">
                    <a16:creationId xmlns:a16="http://schemas.microsoft.com/office/drawing/2014/main" id="{E1C70095-2B82-4A9F-9BEF-77CE06EF1F54}"/>
                  </a:ext>
                </a:extLst>
              </p:cNvPr>
              <p:cNvSpPr/>
              <p:nvPr/>
            </p:nvSpPr>
            <p:spPr>
              <a:xfrm>
                <a:off x="3191254" y="3040382"/>
                <a:ext cx="8572" cy="24765"/>
              </a:xfrm>
              <a:custGeom>
                <a:avLst/>
                <a:gdLst>
                  <a:gd name="connsiteX0" fmla="*/ 0 w 8572"/>
                  <a:gd name="connsiteY0" fmla="*/ 0 h 24765"/>
                  <a:gd name="connsiteX1" fmla="*/ 0 w 8572"/>
                  <a:gd name="connsiteY1" fmla="*/ 20003 h 24765"/>
                  <a:gd name="connsiteX2" fmla="*/ 8573 w 8572"/>
                  <a:gd name="connsiteY2" fmla="*/ 24765 h 24765"/>
                  <a:gd name="connsiteX3" fmla="*/ 8573 w 8572"/>
                  <a:gd name="connsiteY3" fmla="*/ 5715 h 247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24765">
                    <a:moveTo>
                      <a:pt x="0" y="0"/>
                    </a:moveTo>
                    <a:lnTo>
                      <a:pt x="0" y="20003"/>
                    </a:lnTo>
                    <a:lnTo>
                      <a:pt x="8573" y="24765"/>
                    </a:lnTo>
                    <a:lnTo>
                      <a:pt x="8573" y="5715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81" name="Freeform: Shape 180">
                <a:extLst>
                  <a:ext uri="{FF2B5EF4-FFF2-40B4-BE49-F238E27FC236}">
                    <a16:creationId xmlns:a16="http://schemas.microsoft.com/office/drawing/2014/main" id="{5AD33A1F-AAD0-43A1-ADF3-836902AA6268}"/>
                  </a:ext>
                </a:extLst>
              </p:cNvPr>
              <p:cNvSpPr/>
              <p:nvPr/>
            </p:nvSpPr>
            <p:spPr>
              <a:xfrm>
                <a:off x="3187443" y="3060385"/>
                <a:ext cx="12382" cy="8572"/>
              </a:xfrm>
              <a:custGeom>
                <a:avLst/>
                <a:gdLst>
                  <a:gd name="connsiteX0" fmla="*/ 12383 w 12382"/>
                  <a:gd name="connsiteY0" fmla="*/ 8573 h 8572"/>
                  <a:gd name="connsiteX1" fmla="*/ 0 w 12382"/>
                  <a:gd name="connsiteY1" fmla="*/ 1905 h 8572"/>
                  <a:gd name="connsiteX2" fmla="*/ 3810 w 12382"/>
                  <a:gd name="connsiteY2" fmla="*/ 0 h 8572"/>
                  <a:gd name="connsiteX3" fmla="*/ 12383 w 12382"/>
                  <a:gd name="connsiteY3" fmla="*/ 4763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8572">
                    <a:moveTo>
                      <a:pt x="12383" y="8573"/>
                    </a:moveTo>
                    <a:lnTo>
                      <a:pt x="0" y="1905"/>
                    </a:lnTo>
                    <a:lnTo>
                      <a:pt x="3810" y="0"/>
                    </a:lnTo>
                    <a:lnTo>
                      <a:pt x="12383" y="4763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82" name="Graphic 1">
              <a:extLst>
                <a:ext uri="{FF2B5EF4-FFF2-40B4-BE49-F238E27FC236}">
                  <a16:creationId xmlns:a16="http://schemas.microsoft.com/office/drawing/2014/main" id="{8E3DC208-FA75-4B95-8580-8478144FA932}"/>
                </a:ext>
              </a:extLst>
            </p:cNvPr>
            <p:cNvGrpSpPr/>
            <p:nvPr/>
          </p:nvGrpSpPr>
          <p:grpSpPr>
            <a:xfrm>
              <a:off x="3048392" y="2956548"/>
              <a:ext cx="14287" cy="34290"/>
              <a:chOff x="3048379" y="2956562"/>
              <a:chExt cx="14287" cy="34290"/>
            </a:xfrm>
            <a:solidFill>
              <a:schemeClr val="accent1"/>
            </a:solidFill>
          </p:grpSpPr>
          <p:sp>
            <p:nvSpPr>
              <p:cNvPr id="183" name="Freeform: Shape 182">
                <a:extLst>
                  <a:ext uri="{FF2B5EF4-FFF2-40B4-BE49-F238E27FC236}">
                    <a16:creationId xmlns:a16="http://schemas.microsoft.com/office/drawing/2014/main" id="{051BD53F-F29D-42C4-9091-BC836379A7D0}"/>
                  </a:ext>
                </a:extLst>
              </p:cNvPr>
              <p:cNvSpPr/>
              <p:nvPr/>
            </p:nvSpPr>
            <p:spPr>
              <a:xfrm>
                <a:off x="3048379" y="2956562"/>
                <a:ext cx="14287" cy="34290"/>
              </a:xfrm>
              <a:custGeom>
                <a:avLst/>
                <a:gdLst>
                  <a:gd name="connsiteX0" fmla="*/ 14288 w 14287"/>
                  <a:gd name="connsiteY0" fmla="*/ 7620 h 34290"/>
                  <a:gd name="connsiteX1" fmla="*/ 14288 w 14287"/>
                  <a:gd name="connsiteY1" fmla="*/ 34290 h 34290"/>
                  <a:gd name="connsiteX2" fmla="*/ 0 w 14287"/>
                  <a:gd name="connsiteY2" fmla="*/ 25717 h 34290"/>
                  <a:gd name="connsiteX3" fmla="*/ 0 w 14287"/>
                  <a:gd name="connsiteY3" fmla="*/ 0 h 342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287" h="34290">
                    <a:moveTo>
                      <a:pt x="14288" y="7620"/>
                    </a:moveTo>
                    <a:lnTo>
                      <a:pt x="14288" y="34290"/>
                    </a:lnTo>
                    <a:lnTo>
                      <a:pt x="0" y="2571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84" name="Freeform: Shape 183">
                <a:extLst>
                  <a:ext uri="{FF2B5EF4-FFF2-40B4-BE49-F238E27FC236}">
                    <a16:creationId xmlns:a16="http://schemas.microsoft.com/office/drawing/2014/main" id="{A780F2C1-22C6-49C8-A5DF-855143F5C98B}"/>
                  </a:ext>
                </a:extLst>
              </p:cNvPr>
              <p:cNvSpPr/>
              <p:nvPr/>
            </p:nvSpPr>
            <p:spPr>
              <a:xfrm>
                <a:off x="3049331" y="2958467"/>
                <a:ext cx="12382" cy="30480"/>
              </a:xfrm>
              <a:custGeom>
                <a:avLst/>
                <a:gdLst>
                  <a:gd name="connsiteX0" fmla="*/ 12383 w 12382"/>
                  <a:gd name="connsiteY0" fmla="*/ 6668 h 30480"/>
                  <a:gd name="connsiteX1" fmla="*/ 0 w 12382"/>
                  <a:gd name="connsiteY1" fmla="*/ 0 h 30480"/>
                  <a:gd name="connsiteX2" fmla="*/ 0 w 12382"/>
                  <a:gd name="connsiteY2" fmla="*/ 22860 h 30480"/>
                  <a:gd name="connsiteX3" fmla="*/ 12383 w 12382"/>
                  <a:gd name="connsiteY3" fmla="*/ 30480 h 30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30480">
                    <a:moveTo>
                      <a:pt x="12383" y="6668"/>
                    </a:moveTo>
                    <a:lnTo>
                      <a:pt x="0" y="0"/>
                    </a:lnTo>
                    <a:lnTo>
                      <a:pt x="0" y="22860"/>
                    </a:lnTo>
                    <a:lnTo>
                      <a:pt x="12383" y="3048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85" name="Freeform: Shape 184">
                <a:extLst>
                  <a:ext uri="{FF2B5EF4-FFF2-40B4-BE49-F238E27FC236}">
                    <a16:creationId xmlns:a16="http://schemas.microsoft.com/office/drawing/2014/main" id="{A3C0A003-A062-4DBC-8995-82D584DD56D7}"/>
                  </a:ext>
                </a:extLst>
              </p:cNvPr>
              <p:cNvSpPr/>
              <p:nvPr/>
            </p:nvSpPr>
            <p:spPr>
              <a:xfrm>
                <a:off x="3053141" y="2960372"/>
                <a:ext cx="8572" cy="24765"/>
              </a:xfrm>
              <a:custGeom>
                <a:avLst/>
                <a:gdLst>
                  <a:gd name="connsiteX0" fmla="*/ 0 w 8572"/>
                  <a:gd name="connsiteY0" fmla="*/ 0 h 24765"/>
                  <a:gd name="connsiteX1" fmla="*/ 0 w 8572"/>
                  <a:gd name="connsiteY1" fmla="*/ 19050 h 24765"/>
                  <a:gd name="connsiteX2" fmla="*/ 8573 w 8572"/>
                  <a:gd name="connsiteY2" fmla="*/ 24765 h 24765"/>
                  <a:gd name="connsiteX3" fmla="*/ 8573 w 8572"/>
                  <a:gd name="connsiteY3" fmla="*/ 4763 h 247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24765">
                    <a:moveTo>
                      <a:pt x="0" y="0"/>
                    </a:moveTo>
                    <a:lnTo>
                      <a:pt x="0" y="19050"/>
                    </a:lnTo>
                    <a:lnTo>
                      <a:pt x="8573" y="24765"/>
                    </a:lnTo>
                    <a:lnTo>
                      <a:pt x="8573" y="4763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86" name="Freeform: Shape 185">
                <a:extLst>
                  <a:ext uri="{FF2B5EF4-FFF2-40B4-BE49-F238E27FC236}">
                    <a16:creationId xmlns:a16="http://schemas.microsoft.com/office/drawing/2014/main" id="{CCBC164A-9025-4D9A-8000-83517DF5CDB2}"/>
                  </a:ext>
                </a:extLst>
              </p:cNvPr>
              <p:cNvSpPr/>
              <p:nvPr/>
            </p:nvSpPr>
            <p:spPr>
              <a:xfrm>
                <a:off x="3049331" y="2979422"/>
                <a:ext cx="12382" cy="9525"/>
              </a:xfrm>
              <a:custGeom>
                <a:avLst/>
                <a:gdLst>
                  <a:gd name="connsiteX0" fmla="*/ 12383 w 12382"/>
                  <a:gd name="connsiteY0" fmla="*/ 9525 h 9525"/>
                  <a:gd name="connsiteX1" fmla="*/ 0 w 12382"/>
                  <a:gd name="connsiteY1" fmla="*/ 1905 h 9525"/>
                  <a:gd name="connsiteX2" fmla="*/ 3810 w 12382"/>
                  <a:gd name="connsiteY2" fmla="*/ 0 h 9525"/>
                  <a:gd name="connsiteX3" fmla="*/ 12383 w 12382"/>
                  <a:gd name="connsiteY3" fmla="*/ 5715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9525">
                    <a:moveTo>
                      <a:pt x="12383" y="9525"/>
                    </a:moveTo>
                    <a:lnTo>
                      <a:pt x="0" y="1905"/>
                    </a:lnTo>
                    <a:lnTo>
                      <a:pt x="3810" y="0"/>
                    </a:lnTo>
                    <a:lnTo>
                      <a:pt x="12383" y="5715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87" name="Graphic 1">
              <a:extLst>
                <a:ext uri="{FF2B5EF4-FFF2-40B4-BE49-F238E27FC236}">
                  <a16:creationId xmlns:a16="http://schemas.microsoft.com/office/drawing/2014/main" id="{8E3DC208-FA75-4B95-8580-8478144FA932}"/>
                </a:ext>
              </a:extLst>
            </p:cNvPr>
            <p:cNvGrpSpPr/>
            <p:nvPr/>
          </p:nvGrpSpPr>
          <p:grpSpPr>
            <a:xfrm>
              <a:off x="3223653" y="3058465"/>
              <a:ext cx="15239" cy="35242"/>
              <a:chOff x="3223639" y="3058479"/>
              <a:chExt cx="15239" cy="35242"/>
            </a:xfrm>
            <a:solidFill>
              <a:schemeClr val="accent1"/>
            </a:solidFill>
          </p:grpSpPr>
          <p:sp>
            <p:nvSpPr>
              <p:cNvPr id="188" name="Freeform: Shape 187">
                <a:extLst>
                  <a:ext uri="{FF2B5EF4-FFF2-40B4-BE49-F238E27FC236}">
                    <a16:creationId xmlns:a16="http://schemas.microsoft.com/office/drawing/2014/main" id="{6B0B17DA-69CB-4D6C-8FCA-A2F6A77EAC1F}"/>
                  </a:ext>
                </a:extLst>
              </p:cNvPr>
              <p:cNvSpPr/>
              <p:nvPr/>
            </p:nvSpPr>
            <p:spPr>
              <a:xfrm>
                <a:off x="3223639" y="3058479"/>
                <a:ext cx="15239" cy="35242"/>
              </a:xfrm>
              <a:custGeom>
                <a:avLst/>
                <a:gdLst>
                  <a:gd name="connsiteX0" fmla="*/ 15240 w 15239"/>
                  <a:gd name="connsiteY0" fmla="*/ 8573 h 35242"/>
                  <a:gd name="connsiteX1" fmla="*/ 15240 w 15239"/>
                  <a:gd name="connsiteY1" fmla="*/ 35243 h 35242"/>
                  <a:gd name="connsiteX2" fmla="*/ 0 w 15239"/>
                  <a:gd name="connsiteY2" fmla="*/ 26670 h 35242"/>
                  <a:gd name="connsiteX3" fmla="*/ 0 w 15239"/>
                  <a:gd name="connsiteY3" fmla="*/ 0 h 352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39" h="35242">
                    <a:moveTo>
                      <a:pt x="15240" y="8573"/>
                    </a:moveTo>
                    <a:lnTo>
                      <a:pt x="15240" y="35243"/>
                    </a:lnTo>
                    <a:lnTo>
                      <a:pt x="0" y="2667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89" name="Freeform: Shape 188">
                <a:extLst>
                  <a:ext uri="{FF2B5EF4-FFF2-40B4-BE49-F238E27FC236}">
                    <a16:creationId xmlns:a16="http://schemas.microsoft.com/office/drawing/2014/main" id="{CB749EF7-7961-42A0-9D5D-D381757E0AB5}"/>
                  </a:ext>
                </a:extLst>
              </p:cNvPr>
              <p:cNvSpPr/>
              <p:nvPr/>
            </p:nvSpPr>
            <p:spPr>
              <a:xfrm>
                <a:off x="3225543" y="3060385"/>
                <a:ext cx="11430" cy="30480"/>
              </a:xfrm>
              <a:custGeom>
                <a:avLst/>
                <a:gdLst>
                  <a:gd name="connsiteX0" fmla="*/ 11430 w 11430"/>
                  <a:gd name="connsiteY0" fmla="*/ 7620 h 30480"/>
                  <a:gd name="connsiteX1" fmla="*/ 0 w 11430"/>
                  <a:gd name="connsiteY1" fmla="*/ 0 h 30480"/>
                  <a:gd name="connsiteX2" fmla="*/ 0 w 11430"/>
                  <a:gd name="connsiteY2" fmla="*/ 23813 h 30480"/>
                  <a:gd name="connsiteX3" fmla="*/ 11430 w 11430"/>
                  <a:gd name="connsiteY3" fmla="*/ 30480 h 30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30" h="30480">
                    <a:moveTo>
                      <a:pt x="11430" y="7620"/>
                    </a:moveTo>
                    <a:lnTo>
                      <a:pt x="0" y="0"/>
                    </a:lnTo>
                    <a:lnTo>
                      <a:pt x="0" y="23813"/>
                    </a:lnTo>
                    <a:lnTo>
                      <a:pt x="11430" y="3048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90" name="Freeform: Shape 189">
                <a:extLst>
                  <a:ext uri="{FF2B5EF4-FFF2-40B4-BE49-F238E27FC236}">
                    <a16:creationId xmlns:a16="http://schemas.microsoft.com/office/drawing/2014/main" id="{CDA3B8F0-C421-4CE9-A53F-A1DD257A2749}"/>
                  </a:ext>
                </a:extLst>
              </p:cNvPr>
              <p:cNvSpPr/>
              <p:nvPr/>
            </p:nvSpPr>
            <p:spPr>
              <a:xfrm>
                <a:off x="3228401" y="3062290"/>
                <a:ext cx="8572" cy="24764"/>
              </a:xfrm>
              <a:custGeom>
                <a:avLst/>
                <a:gdLst>
                  <a:gd name="connsiteX0" fmla="*/ 0 w 8572"/>
                  <a:gd name="connsiteY0" fmla="*/ 0 h 24764"/>
                  <a:gd name="connsiteX1" fmla="*/ 0 w 8572"/>
                  <a:gd name="connsiteY1" fmla="*/ 20002 h 24764"/>
                  <a:gd name="connsiteX2" fmla="*/ 8572 w 8572"/>
                  <a:gd name="connsiteY2" fmla="*/ 24765 h 24764"/>
                  <a:gd name="connsiteX3" fmla="*/ 8572 w 8572"/>
                  <a:gd name="connsiteY3" fmla="*/ 5715 h 247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24764">
                    <a:moveTo>
                      <a:pt x="0" y="0"/>
                    </a:moveTo>
                    <a:lnTo>
                      <a:pt x="0" y="20002"/>
                    </a:lnTo>
                    <a:lnTo>
                      <a:pt x="8572" y="24765"/>
                    </a:lnTo>
                    <a:lnTo>
                      <a:pt x="8572" y="5715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91" name="Freeform: Shape 190">
                <a:extLst>
                  <a:ext uri="{FF2B5EF4-FFF2-40B4-BE49-F238E27FC236}">
                    <a16:creationId xmlns:a16="http://schemas.microsoft.com/office/drawing/2014/main" id="{4871FE31-816E-4BC6-AD0A-78BC53426AA9}"/>
                  </a:ext>
                </a:extLst>
              </p:cNvPr>
              <p:cNvSpPr/>
              <p:nvPr/>
            </p:nvSpPr>
            <p:spPr>
              <a:xfrm>
                <a:off x="3225543" y="3082292"/>
                <a:ext cx="11430" cy="8572"/>
              </a:xfrm>
              <a:custGeom>
                <a:avLst/>
                <a:gdLst>
                  <a:gd name="connsiteX0" fmla="*/ 11430 w 11430"/>
                  <a:gd name="connsiteY0" fmla="*/ 8573 h 8572"/>
                  <a:gd name="connsiteX1" fmla="*/ 0 w 11430"/>
                  <a:gd name="connsiteY1" fmla="*/ 1905 h 8572"/>
                  <a:gd name="connsiteX2" fmla="*/ 2858 w 11430"/>
                  <a:gd name="connsiteY2" fmla="*/ 0 h 8572"/>
                  <a:gd name="connsiteX3" fmla="*/ 11430 w 11430"/>
                  <a:gd name="connsiteY3" fmla="*/ 4763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30" h="8572">
                    <a:moveTo>
                      <a:pt x="11430" y="8573"/>
                    </a:moveTo>
                    <a:lnTo>
                      <a:pt x="0" y="1905"/>
                    </a:lnTo>
                    <a:lnTo>
                      <a:pt x="2858" y="0"/>
                    </a:lnTo>
                    <a:lnTo>
                      <a:pt x="11430" y="4763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92" name="Graphic 1">
              <a:extLst>
                <a:ext uri="{FF2B5EF4-FFF2-40B4-BE49-F238E27FC236}">
                  <a16:creationId xmlns:a16="http://schemas.microsoft.com/office/drawing/2014/main" id="{8E3DC208-FA75-4B95-8580-8478144FA932}"/>
                </a:ext>
              </a:extLst>
            </p:cNvPr>
            <p:cNvGrpSpPr/>
            <p:nvPr/>
          </p:nvGrpSpPr>
          <p:grpSpPr>
            <a:xfrm>
              <a:off x="3085540" y="2977503"/>
              <a:ext cx="15239" cy="35242"/>
              <a:chOff x="3085526" y="2977517"/>
              <a:chExt cx="15239" cy="35242"/>
            </a:xfrm>
            <a:solidFill>
              <a:schemeClr val="accent1"/>
            </a:solidFill>
          </p:grpSpPr>
          <p:sp>
            <p:nvSpPr>
              <p:cNvPr id="193" name="Freeform: Shape 192">
                <a:extLst>
                  <a:ext uri="{FF2B5EF4-FFF2-40B4-BE49-F238E27FC236}">
                    <a16:creationId xmlns:a16="http://schemas.microsoft.com/office/drawing/2014/main" id="{C4E76DCE-4D6F-4F9C-B16E-5629BDEABD8E}"/>
                  </a:ext>
                </a:extLst>
              </p:cNvPr>
              <p:cNvSpPr/>
              <p:nvPr/>
            </p:nvSpPr>
            <p:spPr>
              <a:xfrm>
                <a:off x="3085526" y="2977517"/>
                <a:ext cx="15239" cy="35242"/>
              </a:xfrm>
              <a:custGeom>
                <a:avLst/>
                <a:gdLst>
                  <a:gd name="connsiteX0" fmla="*/ 15240 w 15239"/>
                  <a:gd name="connsiteY0" fmla="*/ 8573 h 35242"/>
                  <a:gd name="connsiteX1" fmla="*/ 15240 w 15239"/>
                  <a:gd name="connsiteY1" fmla="*/ 35243 h 35242"/>
                  <a:gd name="connsiteX2" fmla="*/ 0 w 15239"/>
                  <a:gd name="connsiteY2" fmla="*/ 26670 h 35242"/>
                  <a:gd name="connsiteX3" fmla="*/ 0 w 15239"/>
                  <a:gd name="connsiteY3" fmla="*/ 0 h 352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39" h="35242">
                    <a:moveTo>
                      <a:pt x="15240" y="8573"/>
                    </a:moveTo>
                    <a:lnTo>
                      <a:pt x="15240" y="35243"/>
                    </a:lnTo>
                    <a:lnTo>
                      <a:pt x="0" y="2667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94" name="Freeform: Shape 193">
                <a:extLst>
                  <a:ext uri="{FF2B5EF4-FFF2-40B4-BE49-F238E27FC236}">
                    <a16:creationId xmlns:a16="http://schemas.microsoft.com/office/drawing/2014/main" id="{04653FFA-06FE-4B78-82A9-DA0084AB32B9}"/>
                  </a:ext>
                </a:extLst>
              </p:cNvPr>
              <p:cNvSpPr/>
              <p:nvPr/>
            </p:nvSpPr>
            <p:spPr>
              <a:xfrm>
                <a:off x="3087431" y="2980375"/>
                <a:ext cx="11430" cy="30479"/>
              </a:xfrm>
              <a:custGeom>
                <a:avLst/>
                <a:gdLst>
                  <a:gd name="connsiteX0" fmla="*/ 11430 w 11430"/>
                  <a:gd name="connsiteY0" fmla="*/ 6667 h 30479"/>
                  <a:gd name="connsiteX1" fmla="*/ 0 w 11430"/>
                  <a:gd name="connsiteY1" fmla="*/ 0 h 30479"/>
                  <a:gd name="connsiteX2" fmla="*/ 0 w 11430"/>
                  <a:gd name="connsiteY2" fmla="*/ 22860 h 30479"/>
                  <a:gd name="connsiteX3" fmla="*/ 11430 w 11430"/>
                  <a:gd name="connsiteY3" fmla="*/ 30480 h 304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30" h="30479">
                    <a:moveTo>
                      <a:pt x="11430" y="6667"/>
                    </a:moveTo>
                    <a:lnTo>
                      <a:pt x="0" y="0"/>
                    </a:lnTo>
                    <a:lnTo>
                      <a:pt x="0" y="22860"/>
                    </a:lnTo>
                    <a:lnTo>
                      <a:pt x="11430" y="3048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95" name="Freeform: Shape 194">
                <a:extLst>
                  <a:ext uri="{FF2B5EF4-FFF2-40B4-BE49-F238E27FC236}">
                    <a16:creationId xmlns:a16="http://schemas.microsoft.com/office/drawing/2014/main" id="{C4AD8451-FB50-49DB-BD3E-3BD9B33294E4}"/>
                  </a:ext>
                </a:extLst>
              </p:cNvPr>
              <p:cNvSpPr/>
              <p:nvPr/>
            </p:nvSpPr>
            <p:spPr>
              <a:xfrm>
                <a:off x="3090289" y="2982279"/>
                <a:ext cx="8572" cy="24765"/>
              </a:xfrm>
              <a:custGeom>
                <a:avLst/>
                <a:gdLst>
                  <a:gd name="connsiteX0" fmla="*/ 0 w 8572"/>
                  <a:gd name="connsiteY0" fmla="*/ 0 h 24765"/>
                  <a:gd name="connsiteX1" fmla="*/ 0 w 8572"/>
                  <a:gd name="connsiteY1" fmla="*/ 19050 h 24765"/>
                  <a:gd name="connsiteX2" fmla="*/ 8572 w 8572"/>
                  <a:gd name="connsiteY2" fmla="*/ 24765 h 24765"/>
                  <a:gd name="connsiteX3" fmla="*/ 8572 w 8572"/>
                  <a:gd name="connsiteY3" fmla="*/ 4763 h 247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24765">
                    <a:moveTo>
                      <a:pt x="0" y="0"/>
                    </a:moveTo>
                    <a:lnTo>
                      <a:pt x="0" y="19050"/>
                    </a:lnTo>
                    <a:lnTo>
                      <a:pt x="8572" y="24765"/>
                    </a:lnTo>
                    <a:lnTo>
                      <a:pt x="8572" y="4763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96" name="Freeform: Shape 195">
                <a:extLst>
                  <a:ext uri="{FF2B5EF4-FFF2-40B4-BE49-F238E27FC236}">
                    <a16:creationId xmlns:a16="http://schemas.microsoft.com/office/drawing/2014/main" id="{052B0359-4FE4-4D37-87DB-C5058223005E}"/>
                  </a:ext>
                </a:extLst>
              </p:cNvPr>
              <p:cNvSpPr/>
              <p:nvPr/>
            </p:nvSpPr>
            <p:spPr>
              <a:xfrm>
                <a:off x="3087431" y="3001329"/>
                <a:ext cx="11430" cy="9525"/>
              </a:xfrm>
              <a:custGeom>
                <a:avLst/>
                <a:gdLst>
                  <a:gd name="connsiteX0" fmla="*/ 11430 w 11430"/>
                  <a:gd name="connsiteY0" fmla="*/ 9525 h 9525"/>
                  <a:gd name="connsiteX1" fmla="*/ 0 w 11430"/>
                  <a:gd name="connsiteY1" fmla="*/ 1905 h 9525"/>
                  <a:gd name="connsiteX2" fmla="*/ 2858 w 11430"/>
                  <a:gd name="connsiteY2" fmla="*/ 0 h 9525"/>
                  <a:gd name="connsiteX3" fmla="*/ 11430 w 11430"/>
                  <a:gd name="connsiteY3" fmla="*/ 5715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30" h="9525">
                    <a:moveTo>
                      <a:pt x="11430" y="9525"/>
                    </a:moveTo>
                    <a:lnTo>
                      <a:pt x="0" y="1905"/>
                    </a:lnTo>
                    <a:lnTo>
                      <a:pt x="2858" y="0"/>
                    </a:lnTo>
                    <a:lnTo>
                      <a:pt x="11430" y="5715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97" name="Graphic 1">
              <a:extLst>
                <a:ext uri="{FF2B5EF4-FFF2-40B4-BE49-F238E27FC236}">
                  <a16:creationId xmlns:a16="http://schemas.microsoft.com/office/drawing/2014/main" id="{8E3DC208-FA75-4B95-8580-8478144FA932}"/>
                </a:ext>
              </a:extLst>
            </p:cNvPr>
            <p:cNvGrpSpPr/>
            <p:nvPr/>
          </p:nvGrpSpPr>
          <p:grpSpPr>
            <a:xfrm>
              <a:off x="3145548" y="3012746"/>
              <a:ext cx="14287" cy="34290"/>
              <a:chOff x="3145534" y="3012760"/>
              <a:chExt cx="14287" cy="34290"/>
            </a:xfrm>
            <a:solidFill>
              <a:schemeClr val="accent1"/>
            </a:solidFill>
          </p:grpSpPr>
          <p:sp>
            <p:nvSpPr>
              <p:cNvPr id="198" name="Freeform: Shape 197">
                <a:extLst>
                  <a:ext uri="{FF2B5EF4-FFF2-40B4-BE49-F238E27FC236}">
                    <a16:creationId xmlns:a16="http://schemas.microsoft.com/office/drawing/2014/main" id="{E150F852-B408-4C84-A9A3-BCFBF7D42C3D}"/>
                  </a:ext>
                </a:extLst>
              </p:cNvPr>
              <p:cNvSpPr/>
              <p:nvPr/>
            </p:nvSpPr>
            <p:spPr>
              <a:xfrm>
                <a:off x="3145534" y="3012760"/>
                <a:ext cx="14287" cy="34290"/>
              </a:xfrm>
              <a:custGeom>
                <a:avLst/>
                <a:gdLst>
                  <a:gd name="connsiteX0" fmla="*/ 14288 w 14287"/>
                  <a:gd name="connsiteY0" fmla="*/ 8572 h 34290"/>
                  <a:gd name="connsiteX1" fmla="*/ 14288 w 14287"/>
                  <a:gd name="connsiteY1" fmla="*/ 34290 h 34290"/>
                  <a:gd name="connsiteX2" fmla="*/ 0 w 14287"/>
                  <a:gd name="connsiteY2" fmla="*/ 25718 h 34290"/>
                  <a:gd name="connsiteX3" fmla="*/ 0 w 14287"/>
                  <a:gd name="connsiteY3" fmla="*/ 0 h 342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287" h="34290">
                    <a:moveTo>
                      <a:pt x="14288" y="8572"/>
                    </a:moveTo>
                    <a:lnTo>
                      <a:pt x="14288" y="34290"/>
                    </a:lnTo>
                    <a:lnTo>
                      <a:pt x="0" y="2571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99" name="Freeform: Shape 198">
                <a:extLst>
                  <a:ext uri="{FF2B5EF4-FFF2-40B4-BE49-F238E27FC236}">
                    <a16:creationId xmlns:a16="http://schemas.microsoft.com/office/drawing/2014/main" id="{056A35A6-91D2-41C0-BEF8-CE5B804C1A58}"/>
                  </a:ext>
                </a:extLst>
              </p:cNvPr>
              <p:cNvSpPr/>
              <p:nvPr/>
            </p:nvSpPr>
            <p:spPr>
              <a:xfrm>
                <a:off x="3146486" y="3014665"/>
                <a:ext cx="12382" cy="30479"/>
              </a:xfrm>
              <a:custGeom>
                <a:avLst/>
                <a:gdLst>
                  <a:gd name="connsiteX0" fmla="*/ 12382 w 12382"/>
                  <a:gd name="connsiteY0" fmla="*/ 6667 h 30479"/>
                  <a:gd name="connsiteX1" fmla="*/ 0 w 12382"/>
                  <a:gd name="connsiteY1" fmla="*/ 0 h 30479"/>
                  <a:gd name="connsiteX2" fmla="*/ 0 w 12382"/>
                  <a:gd name="connsiteY2" fmla="*/ 22860 h 30479"/>
                  <a:gd name="connsiteX3" fmla="*/ 12382 w 12382"/>
                  <a:gd name="connsiteY3" fmla="*/ 30480 h 304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30479">
                    <a:moveTo>
                      <a:pt x="12382" y="6667"/>
                    </a:moveTo>
                    <a:lnTo>
                      <a:pt x="0" y="0"/>
                    </a:lnTo>
                    <a:lnTo>
                      <a:pt x="0" y="22860"/>
                    </a:lnTo>
                    <a:lnTo>
                      <a:pt x="12382" y="3048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0" name="Freeform: Shape 199">
                <a:extLst>
                  <a:ext uri="{FF2B5EF4-FFF2-40B4-BE49-F238E27FC236}">
                    <a16:creationId xmlns:a16="http://schemas.microsoft.com/office/drawing/2014/main" id="{3FE87A7F-9A4D-4864-ABD7-C40CA1B2EB35}"/>
                  </a:ext>
                </a:extLst>
              </p:cNvPr>
              <p:cNvSpPr/>
              <p:nvPr/>
            </p:nvSpPr>
            <p:spPr>
              <a:xfrm>
                <a:off x="3149343" y="3016569"/>
                <a:ext cx="9525" cy="24765"/>
              </a:xfrm>
              <a:custGeom>
                <a:avLst/>
                <a:gdLst>
                  <a:gd name="connsiteX0" fmla="*/ 0 w 9525"/>
                  <a:gd name="connsiteY0" fmla="*/ 0 h 24765"/>
                  <a:gd name="connsiteX1" fmla="*/ 0 w 9525"/>
                  <a:gd name="connsiteY1" fmla="*/ 19050 h 24765"/>
                  <a:gd name="connsiteX2" fmla="*/ 9525 w 9525"/>
                  <a:gd name="connsiteY2" fmla="*/ 24765 h 24765"/>
                  <a:gd name="connsiteX3" fmla="*/ 9525 w 9525"/>
                  <a:gd name="connsiteY3" fmla="*/ 4763 h 247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525" h="24765">
                    <a:moveTo>
                      <a:pt x="0" y="0"/>
                    </a:moveTo>
                    <a:lnTo>
                      <a:pt x="0" y="19050"/>
                    </a:lnTo>
                    <a:lnTo>
                      <a:pt x="9525" y="24765"/>
                    </a:lnTo>
                    <a:lnTo>
                      <a:pt x="9525" y="4763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1" name="Freeform: Shape 200">
                <a:extLst>
                  <a:ext uri="{FF2B5EF4-FFF2-40B4-BE49-F238E27FC236}">
                    <a16:creationId xmlns:a16="http://schemas.microsoft.com/office/drawing/2014/main" id="{B425E912-47E2-4565-A8B5-91A54BC57BD4}"/>
                  </a:ext>
                </a:extLst>
              </p:cNvPr>
              <p:cNvSpPr/>
              <p:nvPr/>
            </p:nvSpPr>
            <p:spPr>
              <a:xfrm>
                <a:off x="3146486" y="3035619"/>
                <a:ext cx="12382" cy="9525"/>
              </a:xfrm>
              <a:custGeom>
                <a:avLst/>
                <a:gdLst>
                  <a:gd name="connsiteX0" fmla="*/ 12382 w 12382"/>
                  <a:gd name="connsiteY0" fmla="*/ 9525 h 9525"/>
                  <a:gd name="connsiteX1" fmla="*/ 0 w 12382"/>
                  <a:gd name="connsiteY1" fmla="*/ 1905 h 9525"/>
                  <a:gd name="connsiteX2" fmla="*/ 2857 w 12382"/>
                  <a:gd name="connsiteY2" fmla="*/ 0 h 9525"/>
                  <a:gd name="connsiteX3" fmla="*/ 12382 w 12382"/>
                  <a:gd name="connsiteY3" fmla="*/ 5715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9525">
                    <a:moveTo>
                      <a:pt x="12382" y="9525"/>
                    </a:moveTo>
                    <a:lnTo>
                      <a:pt x="0" y="1905"/>
                    </a:lnTo>
                    <a:lnTo>
                      <a:pt x="2857" y="0"/>
                    </a:lnTo>
                    <a:lnTo>
                      <a:pt x="12382" y="5715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02" name="Graphic 1">
              <a:extLst>
                <a:ext uri="{FF2B5EF4-FFF2-40B4-BE49-F238E27FC236}">
                  <a16:creationId xmlns:a16="http://schemas.microsoft.com/office/drawing/2014/main" id="{8E3DC208-FA75-4B95-8580-8478144FA932}"/>
                </a:ext>
              </a:extLst>
            </p:cNvPr>
            <p:cNvGrpSpPr/>
            <p:nvPr/>
          </p:nvGrpSpPr>
          <p:grpSpPr>
            <a:xfrm>
              <a:off x="3205555" y="3047988"/>
              <a:ext cx="14287" cy="34289"/>
              <a:chOff x="3205541" y="3048002"/>
              <a:chExt cx="14287" cy="34289"/>
            </a:xfrm>
            <a:solidFill>
              <a:schemeClr val="accent1"/>
            </a:solidFill>
          </p:grpSpPr>
          <p:sp>
            <p:nvSpPr>
              <p:cNvPr id="203" name="Freeform: Shape 202">
                <a:extLst>
                  <a:ext uri="{FF2B5EF4-FFF2-40B4-BE49-F238E27FC236}">
                    <a16:creationId xmlns:a16="http://schemas.microsoft.com/office/drawing/2014/main" id="{9933F2E8-79D6-46EE-AC71-F5ACC180EC9C}"/>
                  </a:ext>
                </a:extLst>
              </p:cNvPr>
              <p:cNvSpPr/>
              <p:nvPr/>
            </p:nvSpPr>
            <p:spPr>
              <a:xfrm>
                <a:off x="3205541" y="3048002"/>
                <a:ext cx="14287" cy="34289"/>
              </a:xfrm>
              <a:custGeom>
                <a:avLst/>
                <a:gdLst>
                  <a:gd name="connsiteX0" fmla="*/ 14288 w 14287"/>
                  <a:gd name="connsiteY0" fmla="*/ 8572 h 34289"/>
                  <a:gd name="connsiteX1" fmla="*/ 14288 w 14287"/>
                  <a:gd name="connsiteY1" fmla="*/ 34290 h 34289"/>
                  <a:gd name="connsiteX2" fmla="*/ 0 w 14287"/>
                  <a:gd name="connsiteY2" fmla="*/ 25718 h 34289"/>
                  <a:gd name="connsiteX3" fmla="*/ 0 w 14287"/>
                  <a:gd name="connsiteY3" fmla="*/ 0 h 342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287" h="34289">
                    <a:moveTo>
                      <a:pt x="14288" y="8572"/>
                    </a:moveTo>
                    <a:lnTo>
                      <a:pt x="14288" y="34290"/>
                    </a:lnTo>
                    <a:lnTo>
                      <a:pt x="0" y="2571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4" name="Freeform: Shape 203">
                <a:extLst>
                  <a:ext uri="{FF2B5EF4-FFF2-40B4-BE49-F238E27FC236}">
                    <a16:creationId xmlns:a16="http://schemas.microsoft.com/office/drawing/2014/main" id="{DA0C1355-60B7-4383-93F8-16690DB4B77F}"/>
                  </a:ext>
                </a:extLst>
              </p:cNvPr>
              <p:cNvSpPr/>
              <p:nvPr/>
            </p:nvSpPr>
            <p:spPr>
              <a:xfrm>
                <a:off x="3206493" y="3049907"/>
                <a:ext cx="12382" cy="30479"/>
              </a:xfrm>
              <a:custGeom>
                <a:avLst/>
                <a:gdLst>
                  <a:gd name="connsiteX0" fmla="*/ 12383 w 12382"/>
                  <a:gd name="connsiteY0" fmla="*/ 6668 h 30479"/>
                  <a:gd name="connsiteX1" fmla="*/ 0 w 12382"/>
                  <a:gd name="connsiteY1" fmla="*/ 0 h 30479"/>
                  <a:gd name="connsiteX2" fmla="*/ 0 w 12382"/>
                  <a:gd name="connsiteY2" fmla="*/ 22860 h 30479"/>
                  <a:gd name="connsiteX3" fmla="*/ 12383 w 12382"/>
                  <a:gd name="connsiteY3" fmla="*/ 30480 h 304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30479">
                    <a:moveTo>
                      <a:pt x="12383" y="6668"/>
                    </a:moveTo>
                    <a:lnTo>
                      <a:pt x="0" y="0"/>
                    </a:lnTo>
                    <a:lnTo>
                      <a:pt x="0" y="22860"/>
                    </a:lnTo>
                    <a:lnTo>
                      <a:pt x="12383" y="3048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5" name="Freeform: Shape 204">
                <a:extLst>
                  <a:ext uri="{FF2B5EF4-FFF2-40B4-BE49-F238E27FC236}">
                    <a16:creationId xmlns:a16="http://schemas.microsoft.com/office/drawing/2014/main" id="{44903ED1-ECB2-489A-A470-C72C52D798F9}"/>
                  </a:ext>
                </a:extLst>
              </p:cNvPr>
              <p:cNvSpPr/>
              <p:nvPr/>
            </p:nvSpPr>
            <p:spPr>
              <a:xfrm>
                <a:off x="3209351" y="3051812"/>
                <a:ext cx="9525" cy="24765"/>
              </a:xfrm>
              <a:custGeom>
                <a:avLst/>
                <a:gdLst>
                  <a:gd name="connsiteX0" fmla="*/ 0 w 9525"/>
                  <a:gd name="connsiteY0" fmla="*/ 0 h 24765"/>
                  <a:gd name="connsiteX1" fmla="*/ 0 w 9525"/>
                  <a:gd name="connsiteY1" fmla="*/ 19050 h 24765"/>
                  <a:gd name="connsiteX2" fmla="*/ 9525 w 9525"/>
                  <a:gd name="connsiteY2" fmla="*/ 24765 h 24765"/>
                  <a:gd name="connsiteX3" fmla="*/ 9525 w 9525"/>
                  <a:gd name="connsiteY3" fmla="*/ 4763 h 247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525" h="24765">
                    <a:moveTo>
                      <a:pt x="0" y="0"/>
                    </a:moveTo>
                    <a:lnTo>
                      <a:pt x="0" y="19050"/>
                    </a:lnTo>
                    <a:lnTo>
                      <a:pt x="9525" y="24765"/>
                    </a:lnTo>
                    <a:lnTo>
                      <a:pt x="9525" y="4763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6" name="Freeform: Shape 205">
                <a:extLst>
                  <a:ext uri="{FF2B5EF4-FFF2-40B4-BE49-F238E27FC236}">
                    <a16:creationId xmlns:a16="http://schemas.microsoft.com/office/drawing/2014/main" id="{10EC7E0C-9949-4514-AA41-A9B62B0619A2}"/>
                  </a:ext>
                </a:extLst>
              </p:cNvPr>
              <p:cNvSpPr/>
              <p:nvPr/>
            </p:nvSpPr>
            <p:spPr>
              <a:xfrm>
                <a:off x="3206493" y="3070862"/>
                <a:ext cx="12382" cy="9525"/>
              </a:xfrm>
              <a:custGeom>
                <a:avLst/>
                <a:gdLst>
                  <a:gd name="connsiteX0" fmla="*/ 12383 w 12382"/>
                  <a:gd name="connsiteY0" fmla="*/ 9525 h 9525"/>
                  <a:gd name="connsiteX1" fmla="*/ 0 w 12382"/>
                  <a:gd name="connsiteY1" fmla="*/ 1905 h 9525"/>
                  <a:gd name="connsiteX2" fmla="*/ 2858 w 12382"/>
                  <a:gd name="connsiteY2" fmla="*/ 0 h 9525"/>
                  <a:gd name="connsiteX3" fmla="*/ 12383 w 12382"/>
                  <a:gd name="connsiteY3" fmla="*/ 5715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9525">
                    <a:moveTo>
                      <a:pt x="12383" y="9525"/>
                    </a:moveTo>
                    <a:lnTo>
                      <a:pt x="0" y="1905"/>
                    </a:lnTo>
                    <a:lnTo>
                      <a:pt x="2858" y="0"/>
                    </a:lnTo>
                    <a:lnTo>
                      <a:pt x="12383" y="5715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07" name="Graphic 1">
              <a:extLst>
                <a:ext uri="{FF2B5EF4-FFF2-40B4-BE49-F238E27FC236}">
                  <a16:creationId xmlns:a16="http://schemas.microsoft.com/office/drawing/2014/main" id="{8E3DC208-FA75-4B95-8580-8478144FA932}"/>
                </a:ext>
              </a:extLst>
            </p:cNvPr>
            <p:cNvGrpSpPr/>
            <p:nvPr/>
          </p:nvGrpSpPr>
          <p:grpSpPr>
            <a:xfrm>
              <a:off x="3067442" y="2967026"/>
              <a:ext cx="14287" cy="35242"/>
              <a:chOff x="3067429" y="2967040"/>
              <a:chExt cx="14287" cy="35242"/>
            </a:xfrm>
            <a:solidFill>
              <a:schemeClr val="accent1"/>
            </a:solidFill>
          </p:grpSpPr>
          <p:sp>
            <p:nvSpPr>
              <p:cNvPr id="208" name="Freeform: Shape 207">
                <a:extLst>
                  <a:ext uri="{FF2B5EF4-FFF2-40B4-BE49-F238E27FC236}">
                    <a16:creationId xmlns:a16="http://schemas.microsoft.com/office/drawing/2014/main" id="{3845618A-933F-45D8-BCE5-01085BD1E806}"/>
                  </a:ext>
                </a:extLst>
              </p:cNvPr>
              <p:cNvSpPr/>
              <p:nvPr/>
            </p:nvSpPr>
            <p:spPr>
              <a:xfrm>
                <a:off x="3067429" y="2967040"/>
                <a:ext cx="14287" cy="35242"/>
              </a:xfrm>
              <a:custGeom>
                <a:avLst/>
                <a:gdLst>
                  <a:gd name="connsiteX0" fmla="*/ 14288 w 14287"/>
                  <a:gd name="connsiteY0" fmla="*/ 8572 h 35242"/>
                  <a:gd name="connsiteX1" fmla="*/ 14288 w 14287"/>
                  <a:gd name="connsiteY1" fmla="*/ 35242 h 35242"/>
                  <a:gd name="connsiteX2" fmla="*/ 0 w 14287"/>
                  <a:gd name="connsiteY2" fmla="*/ 26670 h 35242"/>
                  <a:gd name="connsiteX3" fmla="*/ 0 w 14287"/>
                  <a:gd name="connsiteY3" fmla="*/ 0 h 352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287" h="35242">
                    <a:moveTo>
                      <a:pt x="14288" y="8572"/>
                    </a:moveTo>
                    <a:lnTo>
                      <a:pt x="14288" y="35242"/>
                    </a:lnTo>
                    <a:lnTo>
                      <a:pt x="0" y="2667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9" name="Freeform: Shape 208">
                <a:extLst>
                  <a:ext uri="{FF2B5EF4-FFF2-40B4-BE49-F238E27FC236}">
                    <a16:creationId xmlns:a16="http://schemas.microsoft.com/office/drawing/2014/main" id="{0F9A7747-309E-4FE9-8B6B-93C029144549}"/>
                  </a:ext>
                </a:extLst>
              </p:cNvPr>
              <p:cNvSpPr/>
              <p:nvPr/>
            </p:nvSpPr>
            <p:spPr>
              <a:xfrm>
                <a:off x="3068381" y="2968944"/>
                <a:ext cx="12382" cy="30480"/>
              </a:xfrm>
              <a:custGeom>
                <a:avLst/>
                <a:gdLst>
                  <a:gd name="connsiteX0" fmla="*/ 12383 w 12382"/>
                  <a:gd name="connsiteY0" fmla="*/ 7620 h 30480"/>
                  <a:gd name="connsiteX1" fmla="*/ 0 w 12382"/>
                  <a:gd name="connsiteY1" fmla="*/ 0 h 30480"/>
                  <a:gd name="connsiteX2" fmla="*/ 0 w 12382"/>
                  <a:gd name="connsiteY2" fmla="*/ 23813 h 30480"/>
                  <a:gd name="connsiteX3" fmla="*/ 12383 w 12382"/>
                  <a:gd name="connsiteY3" fmla="*/ 30480 h 30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30480">
                    <a:moveTo>
                      <a:pt x="12383" y="7620"/>
                    </a:moveTo>
                    <a:lnTo>
                      <a:pt x="0" y="0"/>
                    </a:lnTo>
                    <a:lnTo>
                      <a:pt x="0" y="23813"/>
                    </a:lnTo>
                    <a:lnTo>
                      <a:pt x="12383" y="3048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10" name="Freeform: Shape 209">
                <a:extLst>
                  <a:ext uri="{FF2B5EF4-FFF2-40B4-BE49-F238E27FC236}">
                    <a16:creationId xmlns:a16="http://schemas.microsoft.com/office/drawing/2014/main" id="{59CB03D5-6A12-44DD-9D7E-A8652BC746EE}"/>
                  </a:ext>
                </a:extLst>
              </p:cNvPr>
              <p:cNvSpPr/>
              <p:nvPr/>
            </p:nvSpPr>
            <p:spPr>
              <a:xfrm>
                <a:off x="3071239" y="2970850"/>
                <a:ext cx="9525" cy="24765"/>
              </a:xfrm>
              <a:custGeom>
                <a:avLst/>
                <a:gdLst>
                  <a:gd name="connsiteX0" fmla="*/ 0 w 9525"/>
                  <a:gd name="connsiteY0" fmla="*/ 0 h 24765"/>
                  <a:gd name="connsiteX1" fmla="*/ 0 w 9525"/>
                  <a:gd name="connsiteY1" fmla="*/ 20003 h 24765"/>
                  <a:gd name="connsiteX2" fmla="*/ 9525 w 9525"/>
                  <a:gd name="connsiteY2" fmla="*/ 24765 h 24765"/>
                  <a:gd name="connsiteX3" fmla="*/ 9525 w 9525"/>
                  <a:gd name="connsiteY3" fmla="*/ 5715 h 247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525" h="24765">
                    <a:moveTo>
                      <a:pt x="0" y="0"/>
                    </a:moveTo>
                    <a:lnTo>
                      <a:pt x="0" y="20003"/>
                    </a:lnTo>
                    <a:lnTo>
                      <a:pt x="9525" y="24765"/>
                    </a:lnTo>
                    <a:lnTo>
                      <a:pt x="9525" y="5715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11" name="Freeform: Shape 210">
                <a:extLst>
                  <a:ext uri="{FF2B5EF4-FFF2-40B4-BE49-F238E27FC236}">
                    <a16:creationId xmlns:a16="http://schemas.microsoft.com/office/drawing/2014/main" id="{67C3CDD7-D0FD-4929-B89B-0557B3516C63}"/>
                  </a:ext>
                </a:extLst>
              </p:cNvPr>
              <p:cNvSpPr/>
              <p:nvPr/>
            </p:nvSpPr>
            <p:spPr>
              <a:xfrm>
                <a:off x="3068381" y="2990852"/>
                <a:ext cx="12382" cy="8572"/>
              </a:xfrm>
              <a:custGeom>
                <a:avLst/>
                <a:gdLst>
                  <a:gd name="connsiteX0" fmla="*/ 12383 w 12382"/>
                  <a:gd name="connsiteY0" fmla="*/ 8572 h 8572"/>
                  <a:gd name="connsiteX1" fmla="*/ 0 w 12382"/>
                  <a:gd name="connsiteY1" fmla="*/ 1905 h 8572"/>
                  <a:gd name="connsiteX2" fmla="*/ 2858 w 12382"/>
                  <a:gd name="connsiteY2" fmla="*/ 0 h 8572"/>
                  <a:gd name="connsiteX3" fmla="*/ 12383 w 12382"/>
                  <a:gd name="connsiteY3" fmla="*/ 4763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8572">
                    <a:moveTo>
                      <a:pt x="12383" y="8572"/>
                    </a:moveTo>
                    <a:lnTo>
                      <a:pt x="0" y="1905"/>
                    </a:lnTo>
                    <a:lnTo>
                      <a:pt x="2858" y="0"/>
                    </a:lnTo>
                    <a:lnTo>
                      <a:pt x="12383" y="4763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12" name="Graphic 1">
              <a:extLst>
                <a:ext uri="{FF2B5EF4-FFF2-40B4-BE49-F238E27FC236}">
                  <a16:creationId xmlns:a16="http://schemas.microsoft.com/office/drawing/2014/main" id="{8E3DC208-FA75-4B95-8580-8478144FA932}"/>
                </a:ext>
              </a:extLst>
            </p:cNvPr>
            <p:cNvGrpSpPr/>
            <p:nvPr/>
          </p:nvGrpSpPr>
          <p:grpSpPr>
            <a:xfrm>
              <a:off x="3126498" y="3001315"/>
              <a:ext cx="14287" cy="35242"/>
              <a:chOff x="3126484" y="3001329"/>
              <a:chExt cx="14287" cy="35242"/>
            </a:xfrm>
            <a:solidFill>
              <a:schemeClr val="accent1"/>
            </a:solidFill>
          </p:grpSpPr>
          <p:sp>
            <p:nvSpPr>
              <p:cNvPr id="213" name="Freeform: Shape 212">
                <a:extLst>
                  <a:ext uri="{FF2B5EF4-FFF2-40B4-BE49-F238E27FC236}">
                    <a16:creationId xmlns:a16="http://schemas.microsoft.com/office/drawing/2014/main" id="{66FBD725-6035-4DC9-BF06-5BE50FDAE1C5}"/>
                  </a:ext>
                </a:extLst>
              </p:cNvPr>
              <p:cNvSpPr/>
              <p:nvPr/>
            </p:nvSpPr>
            <p:spPr>
              <a:xfrm>
                <a:off x="3126484" y="3001329"/>
                <a:ext cx="14287" cy="35242"/>
              </a:xfrm>
              <a:custGeom>
                <a:avLst/>
                <a:gdLst>
                  <a:gd name="connsiteX0" fmla="*/ 14288 w 14287"/>
                  <a:gd name="connsiteY0" fmla="*/ 8573 h 35242"/>
                  <a:gd name="connsiteX1" fmla="*/ 14288 w 14287"/>
                  <a:gd name="connsiteY1" fmla="*/ 35243 h 35242"/>
                  <a:gd name="connsiteX2" fmla="*/ 0 w 14287"/>
                  <a:gd name="connsiteY2" fmla="*/ 26670 h 35242"/>
                  <a:gd name="connsiteX3" fmla="*/ 0 w 14287"/>
                  <a:gd name="connsiteY3" fmla="*/ 0 h 352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287" h="35242">
                    <a:moveTo>
                      <a:pt x="14288" y="8573"/>
                    </a:moveTo>
                    <a:lnTo>
                      <a:pt x="14288" y="35243"/>
                    </a:lnTo>
                    <a:lnTo>
                      <a:pt x="0" y="2667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14" name="Freeform: Shape 213">
                <a:extLst>
                  <a:ext uri="{FF2B5EF4-FFF2-40B4-BE49-F238E27FC236}">
                    <a16:creationId xmlns:a16="http://schemas.microsoft.com/office/drawing/2014/main" id="{21E5382B-B5F8-456B-AF21-ABA08B188444}"/>
                  </a:ext>
                </a:extLst>
              </p:cNvPr>
              <p:cNvSpPr/>
              <p:nvPr/>
            </p:nvSpPr>
            <p:spPr>
              <a:xfrm>
                <a:off x="3127436" y="3003235"/>
                <a:ext cx="12382" cy="30480"/>
              </a:xfrm>
              <a:custGeom>
                <a:avLst/>
                <a:gdLst>
                  <a:gd name="connsiteX0" fmla="*/ 12382 w 12382"/>
                  <a:gd name="connsiteY0" fmla="*/ 7620 h 30480"/>
                  <a:gd name="connsiteX1" fmla="*/ 0 w 12382"/>
                  <a:gd name="connsiteY1" fmla="*/ 0 h 30480"/>
                  <a:gd name="connsiteX2" fmla="*/ 0 w 12382"/>
                  <a:gd name="connsiteY2" fmla="*/ 23813 h 30480"/>
                  <a:gd name="connsiteX3" fmla="*/ 12382 w 12382"/>
                  <a:gd name="connsiteY3" fmla="*/ 30480 h 30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30480">
                    <a:moveTo>
                      <a:pt x="12382" y="7620"/>
                    </a:moveTo>
                    <a:lnTo>
                      <a:pt x="0" y="0"/>
                    </a:lnTo>
                    <a:lnTo>
                      <a:pt x="0" y="23813"/>
                    </a:lnTo>
                    <a:lnTo>
                      <a:pt x="12382" y="3048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15" name="Freeform: Shape 214">
                <a:extLst>
                  <a:ext uri="{FF2B5EF4-FFF2-40B4-BE49-F238E27FC236}">
                    <a16:creationId xmlns:a16="http://schemas.microsoft.com/office/drawing/2014/main" id="{CEF11A19-0F73-45B1-A25C-25BDF0209644}"/>
                  </a:ext>
                </a:extLst>
              </p:cNvPr>
              <p:cNvSpPr/>
              <p:nvPr/>
            </p:nvSpPr>
            <p:spPr>
              <a:xfrm>
                <a:off x="3131246" y="3005140"/>
                <a:ext cx="8572" cy="24764"/>
              </a:xfrm>
              <a:custGeom>
                <a:avLst/>
                <a:gdLst>
                  <a:gd name="connsiteX0" fmla="*/ 0 w 8572"/>
                  <a:gd name="connsiteY0" fmla="*/ 0 h 24764"/>
                  <a:gd name="connsiteX1" fmla="*/ 0 w 8572"/>
                  <a:gd name="connsiteY1" fmla="*/ 20002 h 24764"/>
                  <a:gd name="connsiteX2" fmla="*/ 8572 w 8572"/>
                  <a:gd name="connsiteY2" fmla="*/ 24765 h 24764"/>
                  <a:gd name="connsiteX3" fmla="*/ 8572 w 8572"/>
                  <a:gd name="connsiteY3" fmla="*/ 5715 h 247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24764">
                    <a:moveTo>
                      <a:pt x="0" y="0"/>
                    </a:moveTo>
                    <a:lnTo>
                      <a:pt x="0" y="20002"/>
                    </a:lnTo>
                    <a:lnTo>
                      <a:pt x="8572" y="24765"/>
                    </a:lnTo>
                    <a:lnTo>
                      <a:pt x="8572" y="5715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16" name="Freeform: Shape 215">
                <a:extLst>
                  <a:ext uri="{FF2B5EF4-FFF2-40B4-BE49-F238E27FC236}">
                    <a16:creationId xmlns:a16="http://schemas.microsoft.com/office/drawing/2014/main" id="{F3A997A3-8A26-4EBD-B7D6-E22DB423104B}"/>
                  </a:ext>
                </a:extLst>
              </p:cNvPr>
              <p:cNvSpPr/>
              <p:nvPr/>
            </p:nvSpPr>
            <p:spPr>
              <a:xfrm>
                <a:off x="3127436" y="3025142"/>
                <a:ext cx="12382" cy="8572"/>
              </a:xfrm>
              <a:custGeom>
                <a:avLst/>
                <a:gdLst>
                  <a:gd name="connsiteX0" fmla="*/ 12382 w 12382"/>
                  <a:gd name="connsiteY0" fmla="*/ 8573 h 8572"/>
                  <a:gd name="connsiteX1" fmla="*/ 0 w 12382"/>
                  <a:gd name="connsiteY1" fmla="*/ 1905 h 8572"/>
                  <a:gd name="connsiteX2" fmla="*/ 3810 w 12382"/>
                  <a:gd name="connsiteY2" fmla="*/ 0 h 8572"/>
                  <a:gd name="connsiteX3" fmla="*/ 12382 w 12382"/>
                  <a:gd name="connsiteY3" fmla="*/ 4763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8572">
                    <a:moveTo>
                      <a:pt x="12382" y="8573"/>
                    </a:moveTo>
                    <a:lnTo>
                      <a:pt x="0" y="1905"/>
                    </a:lnTo>
                    <a:lnTo>
                      <a:pt x="3810" y="0"/>
                    </a:lnTo>
                    <a:lnTo>
                      <a:pt x="12382" y="4763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AE48D1ED-ABAA-4517-9A5B-BB9BB16E6E0A}"/>
                </a:ext>
              </a:extLst>
            </p:cNvPr>
            <p:cNvSpPr/>
            <p:nvPr/>
          </p:nvSpPr>
          <p:spPr>
            <a:xfrm>
              <a:off x="3348431" y="3148001"/>
              <a:ext cx="60007" cy="121918"/>
            </a:xfrm>
            <a:custGeom>
              <a:avLst/>
              <a:gdLst>
                <a:gd name="connsiteX0" fmla="*/ 0 w 60007"/>
                <a:gd name="connsiteY0" fmla="*/ 33338 h 121919"/>
                <a:gd name="connsiteX1" fmla="*/ 60008 w 60007"/>
                <a:gd name="connsiteY1" fmla="*/ 0 h 121919"/>
                <a:gd name="connsiteX2" fmla="*/ 60008 w 60007"/>
                <a:gd name="connsiteY2" fmla="*/ 88582 h 121919"/>
                <a:gd name="connsiteX3" fmla="*/ 0 w 60007"/>
                <a:gd name="connsiteY3" fmla="*/ 121920 h 121919"/>
                <a:gd name="connsiteX4" fmla="*/ 0 w 60007"/>
                <a:gd name="connsiteY4" fmla="*/ 42863 h 121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007" h="121919">
                  <a:moveTo>
                    <a:pt x="0" y="33338"/>
                  </a:moveTo>
                  <a:lnTo>
                    <a:pt x="60008" y="0"/>
                  </a:lnTo>
                  <a:lnTo>
                    <a:pt x="60008" y="88582"/>
                  </a:lnTo>
                  <a:lnTo>
                    <a:pt x="0" y="121920"/>
                  </a:lnTo>
                  <a:lnTo>
                    <a:pt x="0" y="42863"/>
                  </a:lnTo>
                  <a:close/>
                </a:path>
              </a:pathLst>
            </a:custGeom>
            <a:solidFill>
              <a:srgbClr val="383A3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7D730152-378F-4AEC-9A12-B82D2FABD74E}"/>
                </a:ext>
              </a:extLst>
            </p:cNvPr>
            <p:cNvSpPr/>
            <p:nvPr/>
          </p:nvSpPr>
          <p:spPr>
            <a:xfrm>
              <a:off x="3348431" y="3149906"/>
              <a:ext cx="56197" cy="116203"/>
            </a:xfrm>
            <a:custGeom>
              <a:avLst/>
              <a:gdLst>
                <a:gd name="connsiteX0" fmla="*/ 56198 w 56197"/>
                <a:gd name="connsiteY0" fmla="*/ 0 h 116204"/>
                <a:gd name="connsiteX1" fmla="*/ 56198 w 56197"/>
                <a:gd name="connsiteY1" fmla="*/ 84772 h 116204"/>
                <a:gd name="connsiteX2" fmla="*/ 44767 w 56197"/>
                <a:gd name="connsiteY2" fmla="*/ 91440 h 116204"/>
                <a:gd name="connsiteX3" fmla="*/ 12383 w 56197"/>
                <a:gd name="connsiteY3" fmla="*/ 109538 h 116204"/>
                <a:gd name="connsiteX4" fmla="*/ 0 w 56197"/>
                <a:gd name="connsiteY4" fmla="*/ 116205 h 116204"/>
                <a:gd name="connsiteX5" fmla="*/ 0 w 56197"/>
                <a:gd name="connsiteY5" fmla="*/ 40957 h 116204"/>
                <a:gd name="connsiteX6" fmla="*/ 0 w 56197"/>
                <a:gd name="connsiteY6" fmla="*/ 31432 h 1162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6197" h="116204">
                  <a:moveTo>
                    <a:pt x="56198" y="0"/>
                  </a:moveTo>
                  <a:lnTo>
                    <a:pt x="56198" y="84772"/>
                  </a:lnTo>
                  <a:lnTo>
                    <a:pt x="44767" y="91440"/>
                  </a:lnTo>
                  <a:lnTo>
                    <a:pt x="12383" y="109538"/>
                  </a:lnTo>
                  <a:lnTo>
                    <a:pt x="0" y="116205"/>
                  </a:lnTo>
                  <a:lnTo>
                    <a:pt x="0" y="40957"/>
                  </a:lnTo>
                  <a:lnTo>
                    <a:pt x="0" y="31432"/>
                  </a:lnTo>
                  <a:close/>
                </a:path>
              </a:pathLst>
            </a:custGeom>
            <a:solidFill>
              <a:srgbClr val="3B3B3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219" name="Graphic 1">
              <a:extLst>
                <a:ext uri="{FF2B5EF4-FFF2-40B4-BE49-F238E27FC236}">
                  <a16:creationId xmlns:a16="http://schemas.microsoft.com/office/drawing/2014/main" id="{8E3DC208-FA75-4B95-8580-8478144FA932}"/>
                </a:ext>
              </a:extLst>
            </p:cNvPr>
            <p:cNvGrpSpPr/>
            <p:nvPr/>
          </p:nvGrpSpPr>
          <p:grpSpPr>
            <a:xfrm>
              <a:off x="3285565" y="2978455"/>
              <a:ext cx="124778" cy="129539"/>
              <a:chOff x="3285551" y="2978469"/>
              <a:chExt cx="124777" cy="129540"/>
            </a:xfrm>
            <a:solidFill>
              <a:schemeClr val="accent1"/>
            </a:solidFill>
          </p:grpSpPr>
          <p:grpSp>
            <p:nvGrpSpPr>
              <p:cNvPr id="220" name="Graphic 1">
                <a:extLst>
                  <a:ext uri="{FF2B5EF4-FFF2-40B4-BE49-F238E27FC236}">
                    <a16:creationId xmlns:a16="http://schemas.microsoft.com/office/drawing/2014/main" id="{8E3DC208-FA75-4B95-8580-8478144FA932}"/>
                  </a:ext>
                </a:extLst>
              </p:cNvPr>
              <p:cNvGrpSpPr/>
              <p:nvPr/>
            </p:nvGrpSpPr>
            <p:grpSpPr>
              <a:xfrm>
                <a:off x="3285551" y="3036572"/>
                <a:ext cx="20954" cy="71437"/>
                <a:chOff x="3285551" y="3036572"/>
                <a:chExt cx="20954" cy="71437"/>
              </a:xfrm>
              <a:solidFill>
                <a:schemeClr val="accent1"/>
              </a:solidFill>
            </p:grpSpPr>
            <p:sp>
              <p:nvSpPr>
                <p:cNvPr id="221" name="Freeform: Shape 220">
                  <a:extLst>
                    <a:ext uri="{FF2B5EF4-FFF2-40B4-BE49-F238E27FC236}">
                      <a16:creationId xmlns:a16="http://schemas.microsoft.com/office/drawing/2014/main" id="{43628A65-2390-451E-A053-24A46E09DB93}"/>
                    </a:ext>
                  </a:extLst>
                </p:cNvPr>
                <p:cNvSpPr/>
                <p:nvPr/>
              </p:nvSpPr>
              <p:spPr>
                <a:xfrm>
                  <a:off x="3285551" y="3036572"/>
                  <a:ext cx="20954" cy="71437"/>
                </a:xfrm>
                <a:custGeom>
                  <a:avLst/>
                  <a:gdLst>
                    <a:gd name="connsiteX0" fmla="*/ 0 w 20954"/>
                    <a:gd name="connsiteY0" fmla="*/ 11430 h 71437"/>
                    <a:gd name="connsiteX1" fmla="*/ 0 w 20954"/>
                    <a:gd name="connsiteY1" fmla="*/ 71438 h 71437"/>
                    <a:gd name="connsiteX2" fmla="*/ 20955 w 20954"/>
                    <a:gd name="connsiteY2" fmla="*/ 60007 h 71437"/>
                    <a:gd name="connsiteX3" fmla="*/ 20955 w 20954"/>
                    <a:gd name="connsiteY3" fmla="*/ 0 h 714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0954" h="71437">
                      <a:moveTo>
                        <a:pt x="0" y="11430"/>
                      </a:moveTo>
                      <a:lnTo>
                        <a:pt x="0" y="71438"/>
                      </a:lnTo>
                      <a:lnTo>
                        <a:pt x="20955" y="60007"/>
                      </a:lnTo>
                      <a:lnTo>
                        <a:pt x="20955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222" name="Graphic 1">
                  <a:extLst>
                    <a:ext uri="{FF2B5EF4-FFF2-40B4-BE49-F238E27FC236}">
                      <a16:creationId xmlns:a16="http://schemas.microsoft.com/office/drawing/2014/main" id="{8E3DC208-FA75-4B95-8580-8478144FA932}"/>
                    </a:ext>
                  </a:extLst>
                </p:cNvPr>
                <p:cNvGrpSpPr/>
                <p:nvPr/>
              </p:nvGrpSpPr>
              <p:grpSpPr>
                <a:xfrm>
                  <a:off x="3287456" y="3039429"/>
                  <a:ext cx="17145" cy="65722"/>
                  <a:chOff x="3287456" y="3039429"/>
                  <a:chExt cx="17145" cy="65722"/>
                </a:xfrm>
                <a:solidFill>
                  <a:schemeClr val="accent1"/>
                </a:solidFill>
              </p:grpSpPr>
              <p:sp>
                <p:nvSpPr>
                  <p:cNvPr id="223" name="Freeform: Shape 222">
                    <a:extLst>
                      <a:ext uri="{FF2B5EF4-FFF2-40B4-BE49-F238E27FC236}">
                        <a16:creationId xmlns:a16="http://schemas.microsoft.com/office/drawing/2014/main" id="{1231BA3B-C0B6-41F6-B0FC-0A7D77F95850}"/>
                      </a:ext>
                    </a:extLst>
                  </p:cNvPr>
                  <p:cNvSpPr/>
                  <p:nvPr/>
                </p:nvSpPr>
                <p:spPr>
                  <a:xfrm>
                    <a:off x="3287456" y="3039429"/>
                    <a:ext cx="17145" cy="65722"/>
                  </a:xfrm>
                  <a:custGeom>
                    <a:avLst/>
                    <a:gdLst>
                      <a:gd name="connsiteX0" fmla="*/ 0 w 17145"/>
                      <a:gd name="connsiteY0" fmla="*/ 9525 h 65722"/>
                      <a:gd name="connsiteX1" fmla="*/ 17145 w 17145"/>
                      <a:gd name="connsiteY1" fmla="*/ 0 h 65722"/>
                      <a:gd name="connsiteX2" fmla="*/ 17145 w 17145"/>
                      <a:gd name="connsiteY2" fmla="*/ 56198 h 65722"/>
                      <a:gd name="connsiteX3" fmla="*/ 0 w 17145"/>
                      <a:gd name="connsiteY3" fmla="*/ 65723 h 65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5" h="65722">
                        <a:moveTo>
                          <a:pt x="0" y="9525"/>
                        </a:moveTo>
                        <a:lnTo>
                          <a:pt x="17145" y="0"/>
                        </a:lnTo>
                        <a:lnTo>
                          <a:pt x="17145" y="56198"/>
                        </a:lnTo>
                        <a:lnTo>
                          <a:pt x="0" y="65723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24" name="Freeform: Shape 223">
                    <a:extLst>
                      <a:ext uri="{FF2B5EF4-FFF2-40B4-BE49-F238E27FC236}">
                        <a16:creationId xmlns:a16="http://schemas.microsoft.com/office/drawing/2014/main" id="{01D7CFF8-D67F-44AA-9B14-5AEEC2BD3DA6}"/>
                      </a:ext>
                    </a:extLst>
                  </p:cNvPr>
                  <p:cNvSpPr/>
                  <p:nvPr/>
                </p:nvSpPr>
                <p:spPr>
                  <a:xfrm>
                    <a:off x="3287456" y="3041335"/>
                    <a:ext cx="12382" cy="58102"/>
                  </a:xfrm>
                  <a:custGeom>
                    <a:avLst/>
                    <a:gdLst>
                      <a:gd name="connsiteX0" fmla="*/ 12383 w 12382"/>
                      <a:gd name="connsiteY0" fmla="*/ 0 h 58102"/>
                      <a:gd name="connsiteX1" fmla="*/ 12383 w 12382"/>
                      <a:gd name="connsiteY1" fmla="*/ 51435 h 58102"/>
                      <a:gd name="connsiteX2" fmla="*/ 0 w 12382"/>
                      <a:gd name="connsiteY2" fmla="*/ 58102 h 58102"/>
                      <a:gd name="connsiteX3" fmla="*/ 0 w 12382"/>
                      <a:gd name="connsiteY3" fmla="*/ 7620 h 581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82" h="58102">
                        <a:moveTo>
                          <a:pt x="12383" y="0"/>
                        </a:moveTo>
                        <a:lnTo>
                          <a:pt x="12383" y="51435"/>
                        </a:lnTo>
                        <a:lnTo>
                          <a:pt x="0" y="58102"/>
                        </a:lnTo>
                        <a:lnTo>
                          <a:pt x="0" y="76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25" name="Freeform: Shape 224">
                    <a:extLst>
                      <a:ext uri="{FF2B5EF4-FFF2-40B4-BE49-F238E27FC236}">
                        <a16:creationId xmlns:a16="http://schemas.microsoft.com/office/drawing/2014/main" id="{D227A0BD-D490-4575-B543-16A23C5F8A0C}"/>
                      </a:ext>
                    </a:extLst>
                  </p:cNvPr>
                  <p:cNvSpPr/>
                  <p:nvPr/>
                </p:nvSpPr>
                <p:spPr>
                  <a:xfrm>
                    <a:off x="3287456" y="3069910"/>
                    <a:ext cx="17145" cy="12382"/>
                  </a:xfrm>
                  <a:custGeom>
                    <a:avLst/>
                    <a:gdLst>
                      <a:gd name="connsiteX0" fmla="*/ 0 w 17145"/>
                      <a:gd name="connsiteY0" fmla="*/ 12382 h 12382"/>
                      <a:gd name="connsiteX1" fmla="*/ 17145 w 17145"/>
                      <a:gd name="connsiteY1" fmla="*/ 2857 h 12382"/>
                      <a:gd name="connsiteX2" fmla="*/ 12383 w 17145"/>
                      <a:gd name="connsiteY2" fmla="*/ 0 h 12382"/>
                      <a:gd name="connsiteX3" fmla="*/ 0 w 17145"/>
                      <a:gd name="connsiteY3" fmla="*/ 6668 h 123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5" h="12382">
                        <a:moveTo>
                          <a:pt x="0" y="12382"/>
                        </a:moveTo>
                        <a:lnTo>
                          <a:pt x="17145" y="2857"/>
                        </a:lnTo>
                        <a:lnTo>
                          <a:pt x="12383" y="0"/>
                        </a:lnTo>
                        <a:lnTo>
                          <a:pt x="0" y="6668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226" name="Graphic 1">
                <a:extLst>
                  <a:ext uri="{FF2B5EF4-FFF2-40B4-BE49-F238E27FC236}">
                    <a16:creationId xmlns:a16="http://schemas.microsoft.com/office/drawing/2014/main" id="{8E3DC208-FA75-4B95-8580-8478144FA932}"/>
                  </a:ext>
                </a:extLst>
              </p:cNvPr>
              <p:cNvGrpSpPr/>
              <p:nvPr/>
            </p:nvGrpSpPr>
            <p:grpSpPr>
              <a:xfrm>
                <a:off x="3319841" y="3016569"/>
                <a:ext cx="20954" cy="72390"/>
                <a:chOff x="3319841" y="3016569"/>
                <a:chExt cx="20954" cy="72390"/>
              </a:xfrm>
              <a:solidFill>
                <a:schemeClr val="accent1"/>
              </a:solidFill>
            </p:grpSpPr>
            <p:sp>
              <p:nvSpPr>
                <p:cNvPr id="227" name="Freeform: Shape 226">
                  <a:extLst>
                    <a:ext uri="{FF2B5EF4-FFF2-40B4-BE49-F238E27FC236}">
                      <a16:creationId xmlns:a16="http://schemas.microsoft.com/office/drawing/2014/main" id="{F1F6D587-4DFC-455B-9860-24BCB603006E}"/>
                    </a:ext>
                  </a:extLst>
                </p:cNvPr>
                <p:cNvSpPr/>
                <p:nvPr/>
              </p:nvSpPr>
              <p:spPr>
                <a:xfrm>
                  <a:off x="3319841" y="3016569"/>
                  <a:ext cx="20954" cy="72390"/>
                </a:xfrm>
                <a:custGeom>
                  <a:avLst/>
                  <a:gdLst>
                    <a:gd name="connsiteX0" fmla="*/ 0 w 20954"/>
                    <a:gd name="connsiteY0" fmla="*/ 12383 h 72390"/>
                    <a:gd name="connsiteX1" fmla="*/ 0 w 20954"/>
                    <a:gd name="connsiteY1" fmla="*/ 72390 h 72390"/>
                    <a:gd name="connsiteX2" fmla="*/ 20955 w 20954"/>
                    <a:gd name="connsiteY2" fmla="*/ 60008 h 72390"/>
                    <a:gd name="connsiteX3" fmla="*/ 20955 w 20954"/>
                    <a:gd name="connsiteY3" fmla="*/ 0 h 723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0954" h="72390">
                      <a:moveTo>
                        <a:pt x="0" y="12383"/>
                      </a:moveTo>
                      <a:lnTo>
                        <a:pt x="0" y="72390"/>
                      </a:lnTo>
                      <a:lnTo>
                        <a:pt x="20955" y="60008"/>
                      </a:lnTo>
                      <a:lnTo>
                        <a:pt x="20955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228" name="Graphic 1">
                  <a:extLst>
                    <a:ext uri="{FF2B5EF4-FFF2-40B4-BE49-F238E27FC236}">
                      <a16:creationId xmlns:a16="http://schemas.microsoft.com/office/drawing/2014/main" id="{8E3DC208-FA75-4B95-8580-8478144FA932}"/>
                    </a:ext>
                  </a:extLst>
                </p:cNvPr>
                <p:cNvGrpSpPr/>
                <p:nvPr/>
              </p:nvGrpSpPr>
              <p:grpSpPr>
                <a:xfrm>
                  <a:off x="3321746" y="3019427"/>
                  <a:ext cx="17144" cy="65722"/>
                  <a:chOff x="3321746" y="3019427"/>
                  <a:chExt cx="17144" cy="65722"/>
                </a:xfrm>
                <a:solidFill>
                  <a:schemeClr val="accent1"/>
                </a:solidFill>
              </p:grpSpPr>
              <p:sp>
                <p:nvSpPr>
                  <p:cNvPr id="229" name="Freeform: Shape 228">
                    <a:extLst>
                      <a:ext uri="{FF2B5EF4-FFF2-40B4-BE49-F238E27FC236}">
                        <a16:creationId xmlns:a16="http://schemas.microsoft.com/office/drawing/2014/main" id="{285D2C0B-CFBE-48AB-A860-1DD3100DA22D}"/>
                      </a:ext>
                    </a:extLst>
                  </p:cNvPr>
                  <p:cNvSpPr/>
                  <p:nvPr/>
                </p:nvSpPr>
                <p:spPr>
                  <a:xfrm>
                    <a:off x="3321746" y="3019427"/>
                    <a:ext cx="17144" cy="65722"/>
                  </a:xfrm>
                  <a:custGeom>
                    <a:avLst/>
                    <a:gdLst>
                      <a:gd name="connsiteX0" fmla="*/ 0 w 17144"/>
                      <a:gd name="connsiteY0" fmla="*/ 10477 h 65722"/>
                      <a:gd name="connsiteX1" fmla="*/ 17145 w 17144"/>
                      <a:gd name="connsiteY1" fmla="*/ 0 h 65722"/>
                      <a:gd name="connsiteX2" fmla="*/ 17145 w 17144"/>
                      <a:gd name="connsiteY2" fmla="*/ 56197 h 65722"/>
                      <a:gd name="connsiteX3" fmla="*/ 0 w 17144"/>
                      <a:gd name="connsiteY3" fmla="*/ 65722 h 65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65722">
                        <a:moveTo>
                          <a:pt x="0" y="10477"/>
                        </a:moveTo>
                        <a:lnTo>
                          <a:pt x="17145" y="0"/>
                        </a:lnTo>
                        <a:lnTo>
                          <a:pt x="17145" y="56197"/>
                        </a:lnTo>
                        <a:lnTo>
                          <a:pt x="0" y="65722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30" name="Freeform: Shape 229">
                    <a:extLst>
                      <a:ext uri="{FF2B5EF4-FFF2-40B4-BE49-F238E27FC236}">
                        <a16:creationId xmlns:a16="http://schemas.microsoft.com/office/drawing/2014/main" id="{F26F7F6A-E351-4B52-A21A-A19566FAEBAD}"/>
                      </a:ext>
                    </a:extLst>
                  </p:cNvPr>
                  <p:cNvSpPr/>
                  <p:nvPr/>
                </p:nvSpPr>
                <p:spPr>
                  <a:xfrm>
                    <a:off x="3321746" y="3022285"/>
                    <a:ext cx="13334" cy="58102"/>
                  </a:xfrm>
                  <a:custGeom>
                    <a:avLst/>
                    <a:gdLst>
                      <a:gd name="connsiteX0" fmla="*/ 13335 w 13334"/>
                      <a:gd name="connsiteY0" fmla="*/ 0 h 58102"/>
                      <a:gd name="connsiteX1" fmla="*/ 13335 w 13334"/>
                      <a:gd name="connsiteY1" fmla="*/ 50482 h 58102"/>
                      <a:gd name="connsiteX2" fmla="*/ 0 w 13334"/>
                      <a:gd name="connsiteY2" fmla="*/ 58102 h 58102"/>
                      <a:gd name="connsiteX3" fmla="*/ 0 w 13334"/>
                      <a:gd name="connsiteY3" fmla="*/ 7620 h 581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4" h="58102">
                        <a:moveTo>
                          <a:pt x="13335" y="0"/>
                        </a:moveTo>
                        <a:lnTo>
                          <a:pt x="13335" y="50482"/>
                        </a:lnTo>
                        <a:lnTo>
                          <a:pt x="0" y="58102"/>
                        </a:lnTo>
                        <a:lnTo>
                          <a:pt x="0" y="76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31" name="Freeform: Shape 230">
                    <a:extLst>
                      <a:ext uri="{FF2B5EF4-FFF2-40B4-BE49-F238E27FC236}">
                        <a16:creationId xmlns:a16="http://schemas.microsoft.com/office/drawing/2014/main" id="{AAEC55C6-C77A-4009-B318-FCAA2C7E3DC5}"/>
                      </a:ext>
                    </a:extLst>
                  </p:cNvPr>
                  <p:cNvSpPr/>
                  <p:nvPr/>
                </p:nvSpPr>
                <p:spPr>
                  <a:xfrm>
                    <a:off x="3321746" y="3050860"/>
                    <a:ext cx="17144" cy="12382"/>
                  </a:xfrm>
                  <a:custGeom>
                    <a:avLst/>
                    <a:gdLst>
                      <a:gd name="connsiteX0" fmla="*/ 0 w 17144"/>
                      <a:gd name="connsiteY0" fmla="*/ 12382 h 12382"/>
                      <a:gd name="connsiteX1" fmla="*/ 17145 w 17144"/>
                      <a:gd name="connsiteY1" fmla="*/ 1905 h 12382"/>
                      <a:gd name="connsiteX2" fmla="*/ 13335 w 17144"/>
                      <a:gd name="connsiteY2" fmla="*/ 0 h 12382"/>
                      <a:gd name="connsiteX3" fmla="*/ 0 w 17144"/>
                      <a:gd name="connsiteY3" fmla="*/ 6668 h 123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12382">
                        <a:moveTo>
                          <a:pt x="0" y="12382"/>
                        </a:moveTo>
                        <a:lnTo>
                          <a:pt x="17145" y="1905"/>
                        </a:lnTo>
                        <a:lnTo>
                          <a:pt x="13335" y="0"/>
                        </a:lnTo>
                        <a:lnTo>
                          <a:pt x="0" y="6668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232" name="Graphic 1">
                <a:extLst>
                  <a:ext uri="{FF2B5EF4-FFF2-40B4-BE49-F238E27FC236}">
                    <a16:creationId xmlns:a16="http://schemas.microsoft.com/office/drawing/2014/main" id="{8E3DC208-FA75-4B95-8580-8478144FA932}"/>
                  </a:ext>
                </a:extLst>
              </p:cNvPr>
              <p:cNvGrpSpPr/>
              <p:nvPr/>
            </p:nvGrpSpPr>
            <p:grpSpPr>
              <a:xfrm>
                <a:off x="3355083" y="2997519"/>
                <a:ext cx="20955" cy="71437"/>
                <a:chOff x="3355083" y="2997519"/>
                <a:chExt cx="20955" cy="71437"/>
              </a:xfrm>
              <a:solidFill>
                <a:schemeClr val="accent1"/>
              </a:solidFill>
            </p:grpSpPr>
            <p:sp>
              <p:nvSpPr>
                <p:cNvPr id="233" name="Freeform: Shape 232">
                  <a:extLst>
                    <a:ext uri="{FF2B5EF4-FFF2-40B4-BE49-F238E27FC236}">
                      <a16:creationId xmlns:a16="http://schemas.microsoft.com/office/drawing/2014/main" id="{F67EC33D-BB72-4E0D-B0FE-31E73E664726}"/>
                    </a:ext>
                  </a:extLst>
                </p:cNvPr>
                <p:cNvSpPr/>
                <p:nvPr/>
              </p:nvSpPr>
              <p:spPr>
                <a:xfrm>
                  <a:off x="3355083" y="2997519"/>
                  <a:ext cx="20955" cy="71437"/>
                </a:xfrm>
                <a:custGeom>
                  <a:avLst/>
                  <a:gdLst>
                    <a:gd name="connsiteX0" fmla="*/ 0 w 20955"/>
                    <a:gd name="connsiteY0" fmla="*/ 11430 h 71437"/>
                    <a:gd name="connsiteX1" fmla="*/ 0 w 20955"/>
                    <a:gd name="connsiteY1" fmla="*/ 71438 h 71437"/>
                    <a:gd name="connsiteX2" fmla="*/ 20955 w 20955"/>
                    <a:gd name="connsiteY2" fmla="*/ 60008 h 71437"/>
                    <a:gd name="connsiteX3" fmla="*/ 20955 w 20955"/>
                    <a:gd name="connsiteY3" fmla="*/ 0 h 714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0955" h="71437">
                      <a:moveTo>
                        <a:pt x="0" y="11430"/>
                      </a:moveTo>
                      <a:lnTo>
                        <a:pt x="0" y="71438"/>
                      </a:lnTo>
                      <a:lnTo>
                        <a:pt x="20955" y="60008"/>
                      </a:lnTo>
                      <a:lnTo>
                        <a:pt x="20955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234" name="Graphic 1">
                  <a:extLst>
                    <a:ext uri="{FF2B5EF4-FFF2-40B4-BE49-F238E27FC236}">
                      <a16:creationId xmlns:a16="http://schemas.microsoft.com/office/drawing/2014/main" id="{8E3DC208-FA75-4B95-8580-8478144FA932}"/>
                    </a:ext>
                  </a:extLst>
                </p:cNvPr>
                <p:cNvGrpSpPr/>
                <p:nvPr/>
              </p:nvGrpSpPr>
              <p:grpSpPr>
                <a:xfrm>
                  <a:off x="3356989" y="3000377"/>
                  <a:ext cx="17144" cy="65722"/>
                  <a:chOff x="3356989" y="3000377"/>
                  <a:chExt cx="17144" cy="65722"/>
                </a:xfrm>
                <a:solidFill>
                  <a:schemeClr val="accent1"/>
                </a:solidFill>
              </p:grpSpPr>
              <p:sp>
                <p:nvSpPr>
                  <p:cNvPr id="235" name="Freeform: Shape 234">
                    <a:extLst>
                      <a:ext uri="{FF2B5EF4-FFF2-40B4-BE49-F238E27FC236}">
                        <a16:creationId xmlns:a16="http://schemas.microsoft.com/office/drawing/2014/main" id="{833B871C-0816-4295-8D30-85FA658D6F20}"/>
                      </a:ext>
                    </a:extLst>
                  </p:cNvPr>
                  <p:cNvSpPr/>
                  <p:nvPr/>
                </p:nvSpPr>
                <p:spPr>
                  <a:xfrm>
                    <a:off x="3356989" y="3000377"/>
                    <a:ext cx="17144" cy="65722"/>
                  </a:xfrm>
                  <a:custGeom>
                    <a:avLst/>
                    <a:gdLst>
                      <a:gd name="connsiteX0" fmla="*/ 0 w 17144"/>
                      <a:gd name="connsiteY0" fmla="*/ 9525 h 65722"/>
                      <a:gd name="connsiteX1" fmla="*/ 17145 w 17144"/>
                      <a:gd name="connsiteY1" fmla="*/ 0 h 65722"/>
                      <a:gd name="connsiteX2" fmla="*/ 17145 w 17144"/>
                      <a:gd name="connsiteY2" fmla="*/ 56197 h 65722"/>
                      <a:gd name="connsiteX3" fmla="*/ 0 w 17144"/>
                      <a:gd name="connsiteY3" fmla="*/ 65722 h 65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65722">
                        <a:moveTo>
                          <a:pt x="0" y="9525"/>
                        </a:moveTo>
                        <a:lnTo>
                          <a:pt x="17145" y="0"/>
                        </a:lnTo>
                        <a:lnTo>
                          <a:pt x="17145" y="56197"/>
                        </a:lnTo>
                        <a:lnTo>
                          <a:pt x="0" y="65722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36" name="Freeform: Shape 235">
                    <a:extLst>
                      <a:ext uri="{FF2B5EF4-FFF2-40B4-BE49-F238E27FC236}">
                        <a16:creationId xmlns:a16="http://schemas.microsoft.com/office/drawing/2014/main" id="{421D741D-35D4-406A-B4FE-96986BC36240}"/>
                      </a:ext>
                    </a:extLst>
                  </p:cNvPr>
                  <p:cNvSpPr/>
                  <p:nvPr/>
                </p:nvSpPr>
                <p:spPr>
                  <a:xfrm>
                    <a:off x="3356989" y="3003235"/>
                    <a:ext cx="12382" cy="58102"/>
                  </a:xfrm>
                  <a:custGeom>
                    <a:avLst/>
                    <a:gdLst>
                      <a:gd name="connsiteX0" fmla="*/ 12382 w 12382"/>
                      <a:gd name="connsiteY0" fmla="*/ 0 h 58102"/>
                      <a:gd name="connsiteX1" fmla="*/ 12382 w 12382"/>
                      <a:gd name="connsiteY1" fmla="*/ 50482 h 58102"/>
                      <a:gd name="connsiteX2" fmla="*/ 0 w 12382"/>
                      <a:gd name="connsiteY2" fmla="*/ 58102 h 58102"/>
                      <a:gd name="connsiteX3" fmla="*/ 0 w 12382"/>
                      <a:gd name="connsiteY3" fmla="*/ 6668 h 581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82" h="58102">
                        <a:moveTo>
                          <a:pt x="12382" y="0"/>
                        </a:moveTo>
                        <a:lnTo>
                          <a:pt x="12382" y="50482"/>
                        </a:lnTo>
                        <a:lnTo>
                          <a:pt x="0" y="58102"/>
                        </a:lnTo>
                        <a:lnTo>
                          <a:pt x="0" y="6668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37" name="Freeform: Shape 236">
                    <a:extLst>
                      <a:ext uri="{FF2B5EF4-FFF2-40B4-BE49-F238E27FC236}">
                        <a16:creationId xmlns:a16="http://schemas.microsoft.com/office/drawing/2014/main" id="{E98CA8E5-E948-4291-A83A-844B2A28909E}"/>
                      </a:ext>
                    </a:extLst>
                  </p:cNvPr>
                  <p:cNvSpPr/>
                  <p:nvPr/>
                </p:nvSpPr>
                <p:spPr>
                  <a:xfrm>
                    <a:off x="3356989" y="3030857"/>
                    <a:ext cx="17144" cy="12382"/>
                  </a:xfrm>
                  <a:custGeom>
                    <a:avLst/>
                    <a:gdLst>
                      <a:gd name="connsiteX0" fmla="*/ 0 w 17144"/>
                      <a:gd name="connsiteY0" fmla="*/ 12383 h 12382"/>
                      <a:gd name="connsiteX1" fmla="*/ 17145 w 17144"/>
                      <a:gd name="connsiteY1" fmla="*/ 2858 h 12382"/>
                      <a:gd name="connsiteX2" fmla="*/ 12382 w 17144"/>
                      <a:gd name="connsiteY2" fmla="*/ 0 h 12382"/>
                      <a:gd name="connsiteX3" fmla="*/ 0 w 17144"/>
                      <a:gd name="connsiteY3" fmla="*/ 7620 h 123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12382">
                        <a:moveTo>
                          <a:pt x="0" y="12383"/>
                        </a:moveTo>
                        <a:lnTo>
                          <a:pt x="17145" y="2858"/>
                        </a:lnTo>
                        <a:lnTo>
                          <a:pt x="12382" y="0"/>
                        </a:lnTo>
                        <a:lnTo>
                          <a:pt x="0" y="7620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238" name="Graphic 1">
                <a:extLst>
                  <a:ext uri="{FF2B5EF4-FFF2-40B4-BE49-F238E27FC236}">
                    <a16:creationId xmlns:a16="http://schemas.microsoft.com/office/drawing/2014/main" id="{8E3DC208-FA75-4B95-8580-8478144FA932}"/>
                  </a:ext>
                </a:extLst>
              </p:cNvPr>
              <p:cNvGrpSpPr/>
              <p:nvPr/>
            </p:nvGrpSpPr>
            <p:grpSpPr>
              <a:xfrm>
                <a:off x="3389374" y="2978469"/>
                <a:ext cx="20954" cy="71437"/>
                <a:chOff x="3389374" y="2978469"/>
                <a:chExt cx="20954" cy="71437"/>
              </a:xfrm>
              <a:solidFill>
                <a:schemeClr val="accent1"/>
              </a:solidFill>
            </p:grpSpPr>
            <p:sp>
              <p:nvSpPr>
                <p:cNvPr id="239" name="Freeform: Shape 238">
                  <a:extLst>
                    <a:ext uri="{FF2B5EF4-FFF2-40B4-BE49-F238E27FC236}">
                      <a16:creationId xmlns:a16="http://schemas.microsoft.com/office/drawing/2014/main" id="{728173C0-35C3-48A8-B3F0-6446479D10CE}"/>
                    </a:ext>
                  </a:extLst>
                </p:cNvPr>
                <p:cNvSpPr/>
                <p:nvPr/>
              </p:nvSpPr>
              <p:spPr>
                <a:xfrm>
                  <a:off x="3389374" y="2978469"/>
                  <a:ext cx="20954" cy="71437"/>
                </a:xfrm>
                <a:custGeom>
                  <a:avLst/>
                  <a:gdLst>
                    <a:gd name="connsiteX0" fmla="*/ 0 w 20954"/>
                    <a:gd name="connsiteY0" fmla="*/ 11430 h 71437"/>
                    <a:gd name="connsiteX1" fmla="*/ 0 w 20954"/>
                    <a:gd name="connsiteY1" fmla="*/ 71438 h 71437"/>
                    <a:gd name="connsiteX2" fmla="*/ 20955 w 20954"/>
                    <a:gd name="connsiteY2" fmla="*/ 60008 h 71437"/>
                    <a:gd name="connsiteX3" fmla="*/ 20955 w 20954"/>
                    <a:gd name="connsiteY3" fmla="*/ 0 h 714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0954" h="71437">
                      <a:moveTo>
                        <a:pt x="0" y="11430"/>
                      </a:moveTo>
                      <a:lnTo>
                        <a:pt x="0" y="71438"/>
                      </a:lnTo>
                      <a:lnTo>
                        <a:pt x="20955" y="60008"/>
                      </a:lnTo>
                      <a:lnTo>
                        <a:pt x="20955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240" name="Graphic 1">
                  <a:extLst>
                    <a:ext uri="{FF2B5EF4-FFF2-40B4-BE49-F238E27FC236}">
                      <a16:creationId xmlns:a16="http://schemas.microsoft.com/office/drawing/2014/main" id="{8E3DC208-FA75-4B95-8580-8478144FA932}"/>
                    </a:ext>
                  </a:extLst>
                </p:cNvPr>
                <p:cNvGrpSpPr/>
                <p:nvPr/>
              </p:nvGrpSpPr>
              <p:grpSpPr>
                <a:xfrm>
                  <a:off x="3391279" y="2981327"/>
                  <a:ext cx="17145" cy="65722"/>
                  <a:chOff x="3391279" y="2981327"/>
                  <a:chExt cx="17145" cy="65722"/>
                </a:xfrm>
                <a:solidFill>
                  <a:schemeClr val="accent1"/>
                </a:solidFill>
              </p:grpSpPr>
              <p:sp>
                <p:nvSpPr>
                  <p:cNvPr id="241" name="Freeform: Shape 240">
                    <a:extLst>
                      <a:ext uri="{FF2B5EF4-FFF2-40B4-BE49-F238E27FC236}">
                        <a16:creationId xmlns:a16="http://schemas.microsoft.com/office/drawing/2014/main" id="{9A4A70E3-FFF0-4B0F-B9D0-8D3D78D55917}"/>
                      </a:ext>
                    </a:extLst>
                  </p:cNvPr>
                  <p:cNvSpPr/>
                  <p:nvPr/>
                </p:nvSpPr>
                <p:spPr>
                  <a:xfrm>
                    <a:off x="3391279" y="2981327"/>
                    <a:ext cx="17145" cy="65722"/>
                  </a:xfrm>
                  <a:custGeom>
                    <a:avLst/>
                    <a:gdLst>
                      <a:gd name="connsiteX0" fmla="*/ 0 w 17145"/>
                      <a:gd name="connsiteY0" fmla="*/ 9525 h 65722"/>
                      <a:gd name="connsiteX1" fmla="*/ 17145 w 17145"/>
                      <a:gd name="connsiteY1" fmla="*/ 0 h 65722"/>
                      <a:gd name="connsiteX2" fmla="*/ 17145 w 17145"/>
                      <a:gd name="connsiteY2" fmla="*/ 56197 h 65722"/>
                      <a:gd name="connsiteX3" fmla="*/ 0 w 17145"/>
                      <a:gd name="connsiteY3" fmla="*/ 65723 h 65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5" h="65722">
                        <a:moveTo>
                          <a:pt x="0" y="9525"/>
                        </a:moveTo>
                        <a:lnTo>
                          <a:pt x="17145" y="0"/>
                        </a:lnTo>
                        <a:lnTo>
                          <a:pt x="17145" y="56197"/>
                        </a:lnTo>
                        <a:lnTo>
                          <a:pt x="0" y="65723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42" name="Freeform: Shape 241">
                    <a:extLst>
                      <a:ext uri="{FF2B5EF4-FFF2-40B4-BE49-F238E27FC236}">
                        <a16:creationId xmlns:a16="http://schemas.microsoft.com/office/drawing/2014/main" id="{F6134BB8-E0D1-4DD4-BAC8-3DF416EF1C3C}"/>
                      </a:ext>
                    </a:extLst>
                  </p:cNvPr>
                  <p:cNvSpPr/>
                  <p:nvPr/>
                </p:nvSpPr>
                <p:spPr>
                  <a:xfrm>
                    <a:off x="3391279" y="2983232"/>
                    <a:ext cx="12382" cy="58102"/>
                  </a:xfrm>
                  <a:custGeom>
                    <a:avLst/>
                    <a:gdLst>
                      <a:gd name="connsiteX0" fmla="*/ 12383 w 12382"/>
                      <a:gd name="connsiteY0" fmla="*/ 0 h 58102"/>
                      <a:gd name="connsiteX1" fmla="*/ 12383 w 12382"/>
                      <a:gd name="connsiteY1" fmla="*/ 51435 h 58102"/>
                      <a:gd name="connsiteX2" fmla="*/ 0 w 12382"/>
                      <a:gd name="connsiteY2" fmla="*/ 58103 h 58102"/>
                      <a:gd name="connsiteX3" fmla="*/ 0 w 12382"/>
                      <a:gd name="connsiteY3" fmla="*/ 7620 h 581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82" h="58102">
                        <a:moveTo>
                          <a:pt x="12383" y="0"/>
                        </a:moveTo>
                        <a:lnTo>
                          <a:pt x="12383" y="51435"/>
                        </a:lnTo>
                        <a:lnTo>
                          <a:pt x="0" y="58103"/>
                        </a:lnTo>
                        <a:lnTo>
                          <a:pt x="0" y="76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43" name="Freeform: Shape 242">
                    <a:extLst>
                      <a:ext uri="{FF2B5EF4-FFF2-40B4-BE49-F238E27FC236}">
                        <a16:creationId xmlns:a16="http://schemas.microsoft.com/office/drawing/2014/main" id="{2084A5CA-E227-4B90-8A08-7C551CA4C430}"/>
                      </a:ext>
                    </a:extLst>
                  </p:cNvPr>
                  <p:cNvSpPr/>
                  <p:nvPr/>
                </p:nvSpPr>
                <p:spPr>
                  <a:xfrm>
                    <a:off x="3391279" y="3011807"/>
                    <a:ext cx="17145" cy="12382"/>
                  </a:xfrm>
                  <a:custGeom>
                    <a:avLst/>
                    <a:gdLst>
                      <a:gd name="connsiteX0" fmla="*/ 0 w 17145"/>
                      <a:gd name="connsiteY0" fmla="*/ 12383 h 12382"/>
                      <a:gd name="connsiteX1" fmla="*/ 17145 w 17145"/>
                      <a:gd name="connsiteY1" fmla="*/ 2858 h 12382"/>
                      <a:gd name="connsiteX2" fmla="*/ 12383 w 17145"/>
                      <a:gd name="connsiteY2" fmla="*/ 0 h 12382"/>
                      <a:gd name="connsiteX3" fmla="*/ 0 w 17145"/>
                      <a:gd name="connsiteY3" fmla="*/ 6668 h 123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5" h="12382">
                        <a:moveTo>
                          <a:pt x="0" y="12383"/>
                        </a:moveTo>
                        <a:lnTo>
                          <a:pt x="17145" y="2858"/>
                        </a:lnTo>
                        <a:lnTo>
                          <a:pt x="12383" y="0"/>
                        </a:lnTo>
                        <a:lnTo>
                          <a:pt x="0" y="6668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grpSp>
          <p:nvGrpSpPr>
            <p:cNvPr id="244" name="Graphic 1">
              <a:extLst>
                <a:ext uri="{FF2B5EF4-FFF2-40B4-BE49-F238E27FC236}">
                  <a16:creationId xmlns:a16="http://schemas.microsoft.com/office/drawing/2014/main" id="{8E3DC208-FA75-4B95-8580-8478144FA932}"/>
                </a:ext>
              </a:extLst>
            </p:cNvPr>
            <p:cNvGrpSpPr/>
            <p:nvPr/>
          </p:nvGrpSpPr>
          <p:grpSpPr>
            <a:xfrm>
              <a:off x="3285565" y="3064181"/>
              <a:ext cx="124778" cy="129538"/>
              <a:chOff x="3285551" y="3064195"/>
              <a:chExt cx="124777" cy="129539"/>
            </a:xfrm>
            <a:solidFill>
              <a:schemeClr val="accent1"/>
            </a:solidFill>
          </p:grpSpPr>
          <p:grpSp>
            <p:nvGrpSpPr>
              <p:cNvPr id="245" name="Graphic 1">
                <a:extLst>
                  <a:ext uri="{FF2B5EF4-FFF2-40B4-BE49-F238E27FC236}">
                    <a16:creationId xmlns:a16="http://schemas.microsoft.com/office/drawing/2014/main" id="{8E3DC208-FA75-4B95-8580-8478144FA932}"/>
                  </a:ext>
                </a:extLst>
              </p:cNvPr>
              <p:cNvGrpSpPr/>
              <p:nvPr/>
            </p:nvGrpSpPr>
            <p:grpSpPr>
              <a:xfrm>
                <a:off x="3285551" y="3122297"/>
                <a:ext cx="20954" cy="71437"/>
                <a:chOff x="3285551" y="3122297"/>
                <a:chExt cx="20954" cy="71437"/>
              </a:xfrm>
              <a:solidFill>
                <a:schemeClr val="accent1"/>
              </a:solidFill>
            </p:grpSpPr>
            <p:sp>
              <p:nvSpPr>
                <p:cNvPr id="246" name="Freeform: Shape 245">
                  <a:extLst>
                    <a:ext uri="{FF2B5EF4-FFF2-40B4-BE49-F238E27FC236}">
                      <a16:creationId xmlns:a16="http://schemas.microsoft.com/office/drawing/2014/main" id="{C013D457-0C5C-471C-B45C-2269B1828F20}"/>
                    </a:ext>
                  </a:extLst>
                </p:cNvPr>
                <p:cNvSpPr/>
                <p:nvPr/>
              </p:nvSpPr>
              <p:spPr>
                <a:xfrm>
                  <a:off x="3285551" y="3122297"/>
                  <a:ext cx="20954" cy="71437"/>
                </a:xfrm>
                <a:custGeom>
                  <a:avLst/>
                  <a:gdLst>
                    <a:gd name="connsiteX0" fmla="*/ 0 w 20954"/>
                    <a:gd name="connsiteY0" fmla="*/ 11430 h 71437"/>
                    <a:gd name="connsiteX1" fmla="*/ 0 w 20954"/>
                    <a:gd name="connsiteY1" fmla="*/ 71438 h 71437"/>
                    <a:gd name="connsiteX2" fmla="*/ 20955 w 20954"/>
                    <a:gd name="connsiteY2" fmla="*/ 60007 h 71437"/>
                    <a:gd name="connsiteX3" fmla="*/ 20955 w 20954"/>
                    <a:gd name="connsiteY3" fmla="*/ 0 h 714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0954" h="71437">
                      <a:moveTo>
                        <a:pt x="0" y="11430"/>
                      </a:moveTo>
                      <a:lnTo>
                        <a:pt x="0" y="71438"/>
                      </a:lnTo>
                      <a:lnTo>
                        <a:pt x="20955" y="60007"/>
                      </a:lnTo>
                      <a:lnTo>
                        <a:pt x="20955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247" name="Graphic 1">
                  <a:extLst>
                    <a:ext uri="{FF2B5EF4-FFF2-40B4-BE49-F238E27FC236}">
                      <a16:creationId xmlns:a16="http://schemas.microsoft.com/office/drawing/2014/main" id="{8E3DC208-FA75-4B95-8580-8478144FA932}"/>
                    </a:ext>
                  </a:extLst>
                </p:cNvPr>
                <p:cNvGrpSpPr/>
                <p:nvPr/>
              </p:nvGrpSpPr>
              <p:grpSpPr>
                <a:xfrm>
                  <a:off x="3287456" y="3125154"/>
                  <a:ext cx="17145" cy="65722"/>
                  <a:chOff x="3287456" y="3125154"/>
                  <a:chExt cx="17145" cy="65722"/>
                </a:xfrm>
                <a:solidFill>
                  <a:schemeClr val="accent1"/>
                </a:solidFill>
              </p:grpSpPr>
              <p:sp>
                <p:nvSpPr>
                  <p:cNvPr id="248" name="Freeform: Shape 247">
                    <a:extLst>
                      <a:ext uri="{FF2B5EF4-FFF2-40B4-BE49-F238E27FC236}">
                        <a16:creationId xmlns:a16="http://schemas.microsoft.com/office/drawing/2014/main" id="{E517884C-4CBD-4088-A904-C3733752339F}"/>
                      </a:ext>
                    </a:extLst>
                  </p:cNvPr>
                  <p:cNvSpPr/>
                  <p:nvPr/>
                </p:nvSpPr>
                <p:spPr>
                  <a:xfrm>
                    <a:off x="3287456" y="3125154"/>
                    <a:ext cx="17145" cy="65722"/>
                  </a:xfrm>
                  <a:custGeom>
                    <a:avLst/>
                    <a:gdLst>
                      <a:gd name="connsiteX0" fmla="*/ 0 w 17145"/>
                      <a:gd name="connsiteY0" fmla="*/ 9525 h 65722"/>
                      <a:gd name="connsiteX1" fmla="*/ 17145 w 17145"/>
                      <a:gd name="connsiteY1" fmla="*/ 0 h 65722"/>
                      <a:gd name="connsiteX2" fmla="*/ 17145 w 17145"/>
                      <a:gd name="connsiteY2" fmla="*/ 56198 h 65722"/>
                      <a:gd name="connsiteX3" fmla="*/ 0 w 17145"/>
                      <a:gd name="connsiteY3" fmla="*/ 65723 h 65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5" h="65722">
                        <a:moveTo>
                          <a:pt x="0" y="9525"/>
                        </a:moveTo>
                        <a:lnTo>
                          <a:pt x="17145" y="0"/>
                        </a:lnTo>
                        <a:lnTo>
                          <a:pt x="17145" y="56198"/>
                        </a:lnTo>
                        <a:lnTo>
                          <a:pt x="0" y="65723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49" name="Freeform: Shape 248">
                    <a:extLst>
                      <a:ext uri="{FF2B5EF4-FFF2-40B4-BE49-F238E27FC236}">
                        <a16:creationId xmlns:a16="http://schemas.microsoft.com/office/drawing/2014/main" id="{995BC309-E346-4615-8845-95D22AB89120}"/>
                      </a:ext>
                    </a:extLst>
                  </p:cNvPr>
                  <p:cNvSpPr/>
                  <p:nvPr/>
                </p:nvSpPr>
                <p:spPr>
                  <a:xfrm>
                    <a:off x="3287456" y="3127060"/>
                    <a:ext cx="12382" cy="58102"/>
                  </a:xfrm>
                  <a:custGeom>
                    <a:avLst/>
                    <a:gdLst>
                      <a:gd name="connsiteX0" fmla="*/ 12383 w 12382"/>
                      <a:gd name="connsiteY0" fmla="*/ 0 h 58102"/>
                      <a:gd name="connsiteX1" fmla="*/ 12383 w 12382"/>
                      <a:gd name="connsiteY1" fmla="*/ 51435 h 58102"/>
                      <a:gd name="connsiteX2" fmla="*/ 0 w 12382"/>
                      <a:gd name="connsiteY2" fmla="*/ 58102 h 58102"/>
                      <a:gd name="connsiteX3" fmla="*/ 0 w 12382"/>
                      <a:gd name="connsiteY3" fmla="*/ 7620 h 581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82" h="58102">
                        <a:moveTo>
                          <a:pt x="12383" y="0"/>
                        </a:moveTo>
                        <a:lnTo>
                          <a:pt x="12383" y="51435"/>
                        </a:lnTo>
                        <a:lnTo>
                          <a:pt x="0" y="58102"/>
                        </a:lnTo>
                        <a:lnTo>
                          <a:pt x="0" y="76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0" name="Freeform: Shape 249">
                    <a:extLst>
                      <a:ext uri="{FF2B5EF4-FFF2-40B4-BE49-F238E27FC236}">
                        <a16:creationId xmlns:a16="http://schemas.microsoft.com/office/drawing/2014/main" id="{4173FA5D-EC8A-4764-B202-0B9829F4279A}"/>
                      </a:ext>
                    </a:extLst>
                  </p:cNvPr>
                  <p:cNvSpPr/>
                  <p:nvPr/>
                </p:nvSpPr>
                <p:spPr>
                  <a:xfrm>
                    <a:off x="3287456" y="3155635"/>
                    <a:ext cx="17145" cy="12382"/>
                  </a:xfrm>
                  <a:custGeom>
                    <a:avLst/>
                    <a:gdLst>
                      <a:gd name="connsiteX0" fmla="*/ 0 w 17145"/>
                      <a:gd name="connsiteY0" fmla="*/ 12382 h 12382"/>
                      <a:gd name="connsiteX1" fmla="*/ 17145 w 17145"/>
                      <a:gd name="connsiteY1" fmla="*/ 2857 h 12382"/>
                      <a:gd name="connsiteX2" fmla="*/ 12383 w 17145"/>
                      <a:gd name="connsiteY2" fmla="*/ 0 h 12382"/>
                      <a:gd name="connsiteX3" fmla="*/ 0 w 17145"/>
                      <a:gd name="connsiteY3" fmla="*/ 6668 h 123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5" h="12382">
                        <a:moveTo>
                          <a:pt x="0" y="12382"/>
                        </a:moveTo>
                        <a:lnTo>
                          <a:pt x="17145" y="2857"/>
                        </a:lnTo>
                        <a:lnTo>
                          <a:pt x="12383" y="0"/>
                        </a:lnTo>
                        <a:lnTo>
                          <a:pt x="0" y="6668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251" name="Graphic 1">
                <a:extLst>
                  <a:ext uri="{FF2B5EF4-FFF2-40B4-BE49-F238E27FC236}">
                    <a16:creationId xmlns:a16="http://schemas.microsoft.com/office/drawing/2014/main" id="{8E3DC208-FA75-4B95-8580-8478144FA932}"/>
                  </a:ext>
                </a:extLst>
              </p:cNvPr>
              <p:cNvGrpSpPr/>
              <p:nvPr/>
            </p:nvGrpSpPr>
            <p:grpSpPr>
              <a:xfrm>
                <a:off x="3319841" y="3102295"/>
                <a:ext cx="20954" cy="72389"/>
                <a:chOff x="3319841" y="3102295"/>
                <a:chExt cx="20954" cy="72389"/>
              </a:xfrm>
              <a:solidFill>
                <a:schemeClr val="accent1"/>
              </a:solidFill>
            </p:grpSpPr>
            <p:sp>
              <p:nvSpPr>
                <p:cNvPr id="252" name="Freeform: Shape 251">
                  <a:extLst>
                    <a:ext uri="{FF2B5EF4-FFF2-40B4-BE49-F238E27FC236}">
                      <a16:creationId xmlns:a16="http://schemas.microsoft.com/office/drawing/2014/main" id="{923F91D3-62EA-4114-94BB-681158F66EE5}"/>
                    </a:ext>
                  </a:extLst>
                </p:cNvPr>
                <p:cNvSpPr/>
                <p:nvPr/>
              </p:nvSpPr>
              <p:spPr>
                <a:xfrm>
                  <a:off x="3319841" y="3102295"/>
                  <a:ext cx="20954" cy="72389"/>
                </a:xfrm>
                <a:custGeom>
                  <a:avLst/>
                  <a:gdLst>
                    <a:gd name="connsiteX0" fmla="*/ 0 w 20954"/>
                    <a:gd name="connsiteY0" fmla="*/ 12382 h 72389"/>
                    <a:gd name="connsiteX1" fmla="*/ 0 w 20954"/>
                    <a:gd name="connsiteY1" fmla="*/ 72390 h 72389"/>
                    <a:gd name="connsiteX2" fmla="*/ 20955 w 20954"/>
                    <a:gd name="connsiteY2" fmla="*/ 60007 h 72389"/>
                    <a:gd name="connsiteX3" fmla="*/ 20955 w 20954"/>
                    <a:gd name="connsiteY3" fmla="*/ 0 h 723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0954" h="72389">
                      <a:moveTo>
                        <a:pt x="0" y="12382"/>
                      </a:moveTo>
                      <a:lnTo>
                        <a:pt x="0" y="72390"/>
                      </a:lnTo>
                      <a:lnTo>
                        <a:pt x="20955" y="60007"/>
                      </a:lnTo>
                      <a:lnTo>
                        <a:pt x="20955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253" name="Graphic 1">
                  <a:extLst>
                    <a:ext uri="{FF2B5EF4-FFF2-40B4-BE49-F238E27FC236}">
                      <a16:creationId xmlns:a16="http://schemas.microsoft.com/office/drawing/2014/main" id="{8E3DC208-FA75-4B95-8580-8478144FA932}"/>
                    </a:ext>
                  </a:extLst>
                </p:cNvPr>
                <p:cNvGrpSpPr/>
                <p:nvPr/>
              </p:nvGrpSpPr>
              <p:grpSpPr>
                <a:xfrm>
                  <a:off x="3321746" y="3105152"/>
                  <a:ext cx="17144" cy="65722"/>
                  <a:chOff x="3321746" y="3105152"/>
                  <a:chExt cx="17144" cy="65722"/>
                </a:xfrm>
                <a:solidFill>
                  <a:schemeClr val="accent1"/>
                </a:solidFill>
              </p:grpSpPr>
              <p:sp>
                <p:nvSpPr>
                  <p:cNvPr id="254" name="Freeform: Shape 253">
                    <a:extLst>
                      <a:ext uri="{FF2B5EF4-FFF2-40B4-BE49-F238E27FC236}">
                        <a16:creationId xmlns:a16="http://schemas.microsoft.com/office/drawing/2014/main" id="{4FFBEADC-7CCE-4B7A-9F20-91D021C7A92D}"/>
                      </a:ext>
                    </a:extLst>
                  </p:cNvPr>
                  <p:cNvSpPr/>
                  <p:nvPr/>
                </p:nvSpPr>
                <p:spPr>
                  <a:xfrm>
                    <a:off x="3321746" y="3105152"/>
                    <a:ext cx="17144" cy="65722"/>
                  </a:xfrm>
                  <a:custGeom>
                    <a:avLst/>
                    <a:gdLst>
                      <a:gd name="connsiteX0" fmla="*/ 0 w 17144"/>
                      <a:gd name="connsiteY0" fmla="*/ 10477 h 65722"/>
                      <a:gd name="connsiteX1" fmla="*/ 17145 w 17144"/>
                      <a:gd name="connsiteY1" fmla="*/ 0 h 65722"/>
                      <a:gd name="connsiteX2" fmla="*/ 17145 w 17144"/>
                      <a:gd name="connsiteY2" fmla="*/ 56197 h 65722"/>
                      <a:gd name="connsiteX3" fmla="*/ 0 w 17144"/>
                      <a:gd name="connsiteY3" fmla="*/ 65722 h 65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65722">
                        <a:moveTo>
                          <a:pt x="0" y="10477"/>
                        </a:moveTo>
                        <a:lnTo>
                          <a:pt x="17145" y="0"/>
                        </a:lnTo>
                        <a:lnTo>
                          <a:pt x="17145" y="56197"/>
                        </a:lnTo>
                        <a:lnTo>
                          <a:pt x="0" y="65722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5" name="Freeform: Shape 254">
                    <a:extLst>
                      <a:ext uri="{FF2B5EF4-FFF2-40B4-BE49-F238E27FC236}">
                        <a16:creationId xmlns:a16="http://schemas.microsoft.com/office/drawing/2014/main" id="{A1CA1B1A-3A5E-48D6-9854-F48FD7C86AD6}"/>
                      </a:ext>
                    </a:extLst>
                  </p:cNvPr>
                  <p:cNvSpPr/>
                  <p:nvPr/>
                </p:nvSpPr>
                <p:spPr>
                  <a:xfrm>
                    <a:off x="3321746" y="3108010"/>
                    <a:ext cx="13334" cy="58102"/>
                  </a:xfrm>
                  <a:custGeom>
                    <a:avLst/>
                    <a:gdLst>
                      <a:gd name="connsiteX0" fmla="*/ 13335 w 13334"/>
                      <a:gd name="connsiteY0" fmla="*/ 0 h 58102"/>
                      <a:gd name="connsiteX1" fmla="*/ 13335 w 13334"/>
                      <a:gd name="connsiteY1" fmla="*/ 50482 h 58102"/>
                      <a:gd name="connsiteX2" fmla="*/ 0 w 13334"/>
                      <a:gd name="connsiteY2" fmla="*/ 58102 h 58102"/>
                      <a:gd name="connsiteX3" fmla="*/ 0 w 13334"/>
                      <a:gd name="connsiteY3" fmla="*/ 7620 h 581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4" h="58102">
                        <a:moveTo>
                          <a:pt x="13335" y="0"/>
                        </a:moveTo>
                        <a:lnTo>
                          <a:pt x="13335" y="50482"/>
                        </a:lnTo>
                        <a:lnTo>
                          <a:pt x="0" y="58102"/>
                        </a:lnTo>
                        <a:lnTo>
                          <a:pt x="0" y="76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6" name="Freeform: Shape 255">
                    <a:extLst>
                      <a:ext uri="{FF2B5EF4-FFF2-40B4-BE49-F238E27FC236}">
                        <a16:creationId xmlns:a16="http://schemas.microsoft.com/office/drawing/2014/main" id="{86036438-7024-4C55-B210-B6B7A7793E84}"/>
                      </a:ext>
                    </a:extLst>
                  </p:cNvPr>
                  <p:cNvSpPr/>
                  <p:nvPr/>
                </p:nvSpPr>
                <p:spPr>
                  <a:xfrm>
                    <a:off x="3321746" y="3135632"/>
                    <a:ext cx="17144" cy="13334"/>
                  </a:xfrm>
                  <a:custGeom>
                    <a:avLst/>
                    <a:gdLst>
                      <a:gd name="connsiteX0" fmla="*/ 0 w 17144"/>
                      <a:gd name="connsiteY0" fmla="*/ 13335 h 13334"/>
                      <a:gd name="connsiteX1" fmla="*/ 17145 w 17144"/>
                      <a:gd name="connsiteY1" fmla="*/ 2857 h 13334"/>
                      <a:gd name="connsiteX2" fmla="*/ 13335 w 17144"/>
                      <a:gd name="connsiteY2" fmla="*/ 0 h 13334"/>
                      <a:gd name="connsiteX3" fmla="*/ 0 w 17144"/>
                      <a:gd name="connsiteY3" fmla="*/ 7620 h 133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13334">
                        <a:moveTo>
                          <a:pt x="0" y="13335"/>
                        </a:moveTo>
                        <a:lnTo>
                          <a:pt x="17145" y="2857"/>
                        </a:lnTo>
                        <a:lnTo>
                          <a:pt x="13335" y="0"/>
                        </a:lnTo>
                        <a:lnTo>
                          <a:pt x="0" y="7620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257" name="Graphic 1">
                <a:extLst>
                  <a:ext uri="{FF2B5EF4-FFF2-40B4-BE49-F238E27FC236}">
                    <a16:creationId xmlns:a16="http://schemas.microsoft.com/office/drawing/2014/main" id="{8E3DC208-FA75-4B95-8580-8478144FA932}"/>
                  </a:ext>
                </a:extLst>
              </p:cNvPr>
              <p:cNvGrpSpPr/>
              <p:nvPr/>
            </p:nvGrpSpPr>
            <p:grpSpPr>
              <a:xfrm>
                <a:off x="3355083" y="3083245"/>
                <a:ext cx="20955" cy="71437"/>
                <a:chOff x="3355083" y="3083245"/>
                <a:chExt cx="20955" cy="71437"/>
              </a:xfrm>
              <a:solidFill>
                <a:schemeClr val="accent1"/>
              </a:solidFill>
            </p:grpSpPr>
            <p:sp>
              <p:nvSpPr>
                <p:cNvPr id="258" name="Freeform: Shape 257">
                  <a:extLst>
                    <a:ext uri="{FF2B5EF4-FFF2-40B4-BE49-F238E27FC236}">
                      <a16:creationId xmlns:a16="http://schemas.microsoft.com/office/drawing/2014/main" id="{1E64AD6A-9F6C-4AA0-A1F6-F19B35099573}"/>
                    </a:ext>
                  </a:extLst>
                </p:cNvPr>
                <p:cNvSpPr/>
                <p:nvPr/>
              </p:nvSpPr>
              <p:spPr>
                <a:xfrm>
                  <a:off x="3355083" y="3083245"/>
                  <a:ext cx="20955" cy="71437"/>
                </a:xfrm>
                <a:custGeom>
                  <a:avLst/>
                  <a:gdLst>
                    <a:gd name="connsiteX0" fmla="*/ 0 w 20955"/>
                    <a:gd name="connsiteY0" fmla="*/ 11430 h 71437"/>
                    <a:gd name="connsiteX1" fmla="*/ 0 w 20955"/>
                    <a:gd name="connsiteY1" fmla="*/ 71438 h 71437"/>
                    <a:gd name="connsiteX2" fmla="*/ 20955 w 20955"/>
                    <a:gd name="connsiteY2" fmla="*/ 60007 h 71437"/>
                    <a:gd name="connsiteX3" fmla="*/ 20955 w 20955"/>
                    <a:gd name="connsiteY3" fmla="*/ 0 h 714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0955" h="71437">
                      <a:moveTo>
                        <a:pt x="0" y="11430"/>
                      </a:moveTo>
                      <a:lnTo>
                        <a:pt x="0" y="71438"/>
                      </a:lnTo>
                      <a:lnTo>
                        <a:pt x="20955" y="60007"/>
                      </a:lnTo>
                      <a:lnTo>
                        <a:pt x="20955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259" name="Graphic 1">
                  <a:extLst>
                    <a:ext uri="{FF2B5EF4-FFF2-40B4-BE49-F238E27FC236}">
                      <a16:creationId xmlns:a16="http://schemas.microsoft.com/office/drawing/2014/main" id="{8E3DC208-FA75-4B95-8580-8478144FA932}"/>
                    </a:ext>
                  </a:extLst>
                </p:cNvPr>
                <p:cNvGrpSpPr/>
                <p:nvPr/>
              </p:nvGrpSpPr>
              <p:grpSpPr>
                <a:xfrm>
                  <a:off x="3356989" y="3086102"/>
                  <a:ext cx="17144" cy="65722"/>
                  <a:chOff x="3356989" y="3086102"/>
                  <a:chExt cx="17144" cy="65722"/>
                </a:xfrm>
                <a:solidFill>
                  <a:schemeClr val="accent1"/>
                </a:solidFill>
              </p:grpSpPr>
              <p:sp>
                <p:nvSpPr>
                  <p:cNvPr id="260" name="Freeform: Shape 259">
                    <a:extLst>
                      <a:ext uri="{FF2B5EF4-FFF2-40B4-BE49-F238E27FC236}">
                        <a16:creationId xmlns:a16="http://schemas.microsoft.com/office/drawing/2014/main" id="{5D77F1B6-BCE9-4889-8B1D-AB9AA5FD4DCA}"/>
                      </a:ext>
                    </a:extLst>
                  </p:cNvPr>
                  <p:cNvSpPr/>
                  <p:nvPr/>
                </p:nvSpPr>
                <p:spPr>
                  <a:xfrm>
                    <a:off x="3356989" y="3086102"/>
                    <a:ext cx="17144" cy="65722"/>
                  </a:xfrm>
                  <a:custGeom>
                    <a:avLst/>
                    <a:gdLst>
                      <a:gd name="connsiteX0" fmla="*/ 0 w 17144"/>
                      <a:gd name="connsiteY0" fmla="*/ 9525 h 65722"/>
                      <a:gd name="connsiteX1" fmla="*/ 17145 w 17144"/>
                      <a:gd name="connsiteY1" fmla="*/ 0 h 65722"/>
                      <a:gd name="connsiteX2" fmla="*/ 17145 w 17144"/>
                      <a:gd name="connsiteY2" fmla="*/ 56197 h 65722"/>
                      <a:gd name="connsiteX3" fmla="*/ 0 w 17144"/>
                      <a:gd name="connsiteY3" fmla="*/ 65722 h 65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65722">
                        <a:moveTo>
                          <a:pt x="0" y="9525"/>
                        </a:moveTo>
                        <a:lnTo>
                          <a:pt x="17145" y="0"/>
                        </a:lnTo>
                        <a:lnTo>
                          <a:pt x="17145" y="56197"/>
                        </a:lnTo>
                        <a:lnTo>
                          <a:pt x="0" y="65722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61" name="Freeform: Shape 260">
                    <a:extLst>
                      <a:ext uri="{FF2B5EF4-FFF2-40B4-BE49-F238E27FC236}">
                        <a16:creationId xmlns:a16="http://schemas.microsoft.com/office/drawing/2014/main" id="{8A74E243-152B-4164-96E0-B4CA287E4197}"/>
                      </a:ext>
                    </a:extLst>
                  </p:cNvPr>
                  <p:cNvSpPr/>
                  <p:nvPr/>
                </p:nvSpPr>
                <p:spPr>
                  <a:xfrm>
                    <a:off x="3356989" y="3088960"/>
                    <a:ext cx="12382" cy="58102"/>
                  </a:xfrm>
                  <a:custGeom>
                    <a:avLst/>
                    <a:gdLst>
                      <a:gd name="connsiteX0" fmla="*/ 12382 w 12382"/>
                      <a:gd name="connsiteY0" fmla="*/ 0 h 58102"/>
                      <a:gd name="connsiteX1" fmla="*/ 12382 w 12382"/>
                      <a:gd name="connsiteY1" fmla="*/ 50482 h 58102"/>
                      <a:gd name="connsiteX2" fmla="*/ 0 w 12382"/>
                      <a:gd name="connsiteY2" fmla="*/ 58102 h 58102"/>
                      <a:gd name="connsiteX3" fmla="*/ 0 w 12382"/>
                      <a:gd name="connsiteY3" fmla="*/ 6668 h 581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82" h="58102">
                        <a:moveTo>
                          <a:pt x="12382" y="0"/>
                        </a:moveTo>
                        <a:lnTo>
                          <a:pt x="12382" y="50482"/>
                        </a:lnTo>
                        <a:lnTo>
                          <a:pt x="0" y="58102"/>
                        </a:lnTo>
                        <a:lnTo>
                          <a:pt x="0" y="6668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62" name="Freeform: Shape 261">
                    <a:extLst>
                      <a:ext uri="{FF2B5EF4-FFF2-40B4-BE49-F238E27FC236}">
                        <a16:creationId xmlns:a16="http://schemas.microsoft.com/office/drawing/2014/main" id="{F4BE21CC-F089-4F57-A091-021B4ED65F03}"/>
                      </a:ext>
                    </a:extLst>
                  </p:cNvPr>
                  <p:cNvSpPr/>
                  <p:nvPr/>
                </p:nvSpPr>
                <p:spPr>
                  <a:xfrm>
                    <a:off x="3356989" y="3116582"/>
                    <a:ext cx="17144" cy="12382"/>
                  </a:xfrm>
                  <a:custGeom>
                    <a:avLst/>
                    <a:gdLst>
                      <a:gd name="connsiteX0" fmla="*/ 0 w 17144"/>
                      <a:gd name="connsiteY0" fmla="*/ 12382 h 12382"/>
                      <a:gd name="connsiteX1" fmla="*/ 17145 w 17144"/>
                      <a:gd name="connsiteY1" fmla="*/ 2857 h 12382"/>
                      <a:gd name="connsiteX2" fmla="*/ 12382 w 17144"/>
                      <a:gd name="connsiteY2" fmla="*/ 0 h 12382"/>
                      <a:gd name="connsiteX3" fmla="*/ 0 w 17144"/>
                      <a:gd name="connsiteY3" fmla="*/ 7620 h 123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12382">
                        <a:moveTo>
                          <a:pt x="0" y="12382"/>
                        </a:moveTo>
                        <a:lnTo>
                          <a:pt x="17145" y="2857"/>
                        </a:lnTo>
                        <a:lnTo>
                          <a:pt x="12382" y="0"/>
                        </a:lnTo>
                        <a:lnTo>
                          <a:pt x="0" y="7620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263" name="Graphic 1">
                <a:extLst>
                  <a:ext uri="{FF2B5EF4-FFF2-40B4-BE49-F238E27FC236}">
                    <a16:creationId xmlns:a16="http://schemas.microsoft.com/office/drawing/2014/main" id="{8E3DC208-FA75-4B95-8580-8478144FA932}"/>
                  </a:ext>
                </a:extLst>
              </p:cNvPr>
              <p:cNvGrpSpPr/>
              <p:nvPr/>
            </p:nvGrpSpPr>
            <p:grpSpPr>
              <a:xfrm>
                <a:off x="3389374" y="3064195"/>
                <a:ext cx="20954" cy="71437"/>
                <a:chOff x="3389374" y="3064195"/>
                <a:chExt cx="20954" cy="71437"/>
              </a:xfrm>
              <a:solidFill>
                <a:schemeClr val="accent1"/>
              </a:solidFill>
            </p:grpSpPr>
            <p:sp>
              <p:nvSpPr>
                <p:cNvPr id="264" name="Freeform: Shape 263">
                  <a:extLst>
                    <a:ext uri="{FF2B5EF4-FFF2-40B4-BE49-F238E27FC236}">
                      <a16:creationId xmlns:a16="http://schemas.microsoft.com/office/drawing/2014/main" id="{03E1E51F-136E-46B7-ABFE-9E0CFED69FB4}"/>
                    </a:ext>
                  </a:extLst>
                </p:cNvPr>
                <p:cNvSpPr/>
                <p:nvPr/>
              </p:nvSpPr>
              <p:spPr>
                <a:xfrm>
                  <a:off x="3389374" y="3064195"/>
                  <a:ext cx="20954" cy="71437"/>
                </a:xfrm>
                <a:custGeom>
                  <a:avLst/>
                  <a:gdLst>
                    <a:gd name="connsiteX0" fmla="*/ 0 w 20954"/>
                    <a:gd name="connsiteY0" fmla="*/ 11430 h 71437"/>
                    <a:gd name="connsiteX1" fmla="*/ 0 w 20954"/>
                    <a:gd name="connsiteY1" fmla="*/ 71438 h 71437"/>
                    <a:gd name="connsiteX2" fmla="*/ 20955 w 20954"/>
                    <a:gd name="connsiteY2" fmla="*/ 60007 h 71437"/>
                    <a:gd name="connsiteX3" fmla="*/ 20955 w 20954"/>
                    <a:gd name="connsiteY3" fmla="*/ 0 h 714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0954" h="71437">
                      <a:moveTo>
                        <a:pt x="0" y="11430"/>
                      </a:moveTo>
                      <a:lnTo>
                        <a:pt x="0" y="71438"/>
                      </a:lnTo>
                      <a:lnTo>
                        <a:pt x="20955" y="60007"/>
                      </a:lnTo>
                      <a:lnTo>
                        <a:pt x="20955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265" name="Graphic 1">
                  <a:extLst>
                    <a:ext uri="{FF2B5EF4-FFF2-40B4-BE49-F238E27FC236}">
                      <a16:creationId xmlns:a16="http://schemas.microsoft.com/office/drawing/2014/main" id="{8E3DC208-FA75-4B95-8580-8478144FA932}"/>
                    </a:ext>
                  </a:extLst>
                </p:cNvPr>
                <p:cNvGrpSpPr/>
                <p:nvPr/>
              </p:nvGrpSpPr>
              <p:grpSpPr>
                <a:xfrm>
                  <a:off x="3391279" y="3067052"/>
                  <a:ext cx="17145" cy="65722"/>
                  <a:chOff x="3391279" y="3067052"/>
                  <a:chExt cx="17145" cy="65722"/>
                </a:xfrm>
                <a:solidFill>
                  <a:schemeClr val="accent1"/>
                </a:solidFill>
              </p:grpSpPr>
              <p:sp>
                <p:nvSpPr>
                  <p:cNvPr id="266" name="Freeform: Shape 265">
                    <a:extLst>
                      <a:ext uri="{FF2B5EF4-FFF2-40B4-BE49-F238E27FC236}">
                        <a16:creationId xmlns:a16="http://schemas.microsoft.com/office/drawing/2014/main" id="{75366B67-49EF-4330-B11F-A87FD48301FD}"/>
                      </a:ext>
                    </a:extLst>
                  </p:cNvPr>
                  <p:cNvSpPr/>
                  <p:nvPr/>
                </p:nvSpPr>
                <p:spPr>
                  <a:xfrm>
                    <a:off x="3391279" y="3067052"/>
                    <a:ext cx="17145" cy="65722"/>
                  </a:xfrm>
                  <a:custGeom>
                    <a:avLst/>
                    <a:gdLst>
                      <a:gd name="connsiteX0" fmla="*/ 0 w 17145"/>
                      <a:gd name="connsiteY0" fmla="*/ 9525 h 65722"/>
                      <a:gd name="connsiteX1" fmla="*/ 17145 w 17145"/>
                      <a:gd name="connsiteY1" fmla="*/ 0 h 65722"/>
                      <a:gd name="connsiteX2" fmla="*/ 17145 w 17145"/>
                      <a:gd name="connsiteY2" fmla="*/ 56197 h 65722"/>
                      <a:gd name="connsiteX3" fmla="*/ 0 w 17145"/>
                      <a:gd name="connsiteY3" fmla="*/ 65722 h 65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5" h="65722">
                        <a:moveTo>
                          <a:pt x="0" y="9525"/>
                        </a:moveTo>
                        <a:lnTo>
                          <a:pt x="17145" y="0"/>
                        </a:lnTo>
                        <a:lnTo>
                          <a:pt x="17145" y="56197"/>
                        </a:lnTo>
                        <a:lnTo>
                          <a:pt x="0" y="65722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67" name="Freeform: Shape 266">
                    <a:extLst>
                      <a:ext uri="{FF2B5EF4-FFF2-40B4-BE49-F238E27FC236}">
                        <a16:creationId xmlns:a16="http://schemas.microsoft.com/office/drawing/2014/main" id="{E5D44293-40A1-4DAE-9E5F-C0A7B43F2891}"/>
                      </a:ext>
                    </a:extLst>
                  </p:cNvPr>
                  <p:cNvSpPr/>
                  <p:nvPr/>
                </p:nvSpPr>
                <p:spPr>
                  <a:xfrm>
                    <a:off x="3391279" y="3068957"/>
                    <a:ext cx="12382" cy="58102"/>
                  </a:xfrm>
                  <a:custGeom>
                    <a:avLst/>
                    <a:gdLst>
                      <a:gd name="connsiteX0" fmla="*/ 12383 w 12382"/>
                      <a:gd name="connsiteY0" fmla="*/ 0 h 58102"/>
                      <a:gd name="connsiteX1" fmla="*/ 12383 w 12382"/>
                      <a:gd name="connsiteY1" fmla="*/ 51435 h 58102"/>
                      <a:gd name="connsiteX2" fmla="*/ 0 w 12382"/>
                      <a:gd name="connsiteY2" fmla="*/ 58102 h 58102"/>
                      <a:gd name="connsiteX3" fmla="*/ 0 w 12382"/>
                      <a:gd name="connsiteY3" fmla="*/ 7620 h 581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82" h="58102">
                        <a:moveTo>
                          <a:pt x="12383" y="0"/>
                        </a:moveTo>
                        <a:lnTo>
                          <a:pt x="12383" y="51435"/>
                        </a:lnTo>
                        <a:lnTo>
                          <a:pt x="0" y="58102"/>
                        </a:lnTo>
                        <a:lnTo>
                          <a:pt x="0" y="76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68" name="Freeform: Shape 267">
                    <a:extLst>
                      <a:ext uri="{FF2B5EF4-FFF2-40B4-BE49-F238E27FC236}">
                        <a16:creationId xmlns:a16="http://schemas.microsoft.com/office/drawing/2014/main" id="{D5BD2462-9560-45DA-B637-2F35DC906617}"/>
                      </a:ext>
                    </a:extLst>
                  </p:cNvPr>
                  <p:cNvSpPr/>
                  <p:nvPr/>
                </p:nvSpPr>
                <p:spPr>
                  <a:xfrm>
                    <a:off x="3391279" y="3097532"/>
                    <a:ext cx="17145" cy="12382"/>
                  </a:xfrm>
                  <a:custGeom>
                    <a:avLst/>
                    <a:gdLst>
                      <a:gd name="connsiteX0" fmla="*/ 0 w 17145"/>
                      <a:gd name="connsiteY0" fmla="*/ 12382 h 12382"/>
                      <a:gd name="connsiteX1" fmla="*/ 17145 w 17145"/>
                      <a:gd name="connsiteY1" fmla="*/ 2857 h 12382"/>
                      <a:gd name="connsiteX2" fmla="*/ 12383 w 17145"/>
                      <a:gd name="connsiteY2" fmla="*/ 0 h 12382"/>
                      <a:gd name="connsiteX3" fmla="*/ 0 w 17145"/>
                      <a:gd name="connsiteY3" fmla="*/ 6667 h 123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5" h="12382">
                        <a:moveTo>
                          <a:pt x="0" y="12382"/>
                        </a:moveTo>
                        <a:lnTo>
                          <a:pt x="17145" y="2857"/>
                        </a:lnTo>
                        <a:lnTo>
                          <a:pt x="12383" y="0"/>
                        </a:lnTo>
                        <a:lnTo>
                          <a:pt x="0" y="6667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sp>
          <p:nvSpPr>
            <p:cNvPr id="269" name="Freeform: Shape 268">
              <a:extLst>
                <a:ext uri="{FF2B5EF4-FFF2-40B4-BE49-F238E27FC236}">
                  <a16:creationId xmlns:a16="http://schemas.microsoft.com/office/drawing/2014/main" id="{4470A9E6-588B-4694-97FF-AEECE85707FB}"/>
                </a:ext>
              </a:extLst>
            </p:cNvPr>
            <p:cNvSpPr/>
            <p:nvPr/>
          </p:nvSpPr>
          <p:spPr>
            <a:xfrm>
              <a:off x="3285565" y="3187348"/>
              <a:ext cx="49529" cy="98763"/>
            </a:xfrm>
            <a:custGeom>
              <a:avLst/>
              <a:gdLst>
                <a:gd name="connsiteX0" fmla="*/ 0 w 49529"/>
                <a:gd name="connsiteY0" fmla="*/ 35899 h 98763"/>
                <a:gd name="connsiteX1" fmla="*/ 0 w 49529"/>
                <a:gd name="connsiteY1" fmla="*/ 98764 h 98763"/>
                <a:gd name="connsiteX2" fmla="*/ 49530 w 49529"/>
                <a:gd name="connsiteY2" fmla="*/ 70189 h 98763"/>
                <a:gd name="connsiteX3" fmla="*/ 49530 w 49529"/>
                <a:gd name="connsiteY3" fmla="*/ 7324 h 98763"/>
                <a:gd name="connsiteX4" fmla="*/ 0 w 49529"/>
                <a:gd name="connsiteY4" fmla="*/ 35899 h 98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529" h="98763">
                  <a:moveTo>
                    <a:pt x="0" y="35899"/>
                  </a:moveTo>
                  <a:lnTo>
                    <a:pt x="0" y="98764"/>
                  </a:lnTo>
                  <a:lnTo>
                    <a:pt x="49530" y="70189"/>
                  </a:lnTo>
                  <a:lnTo>
                    <a:pt x="49530" y="7324"/>
                  </a:lnTo>
                  <a:cubicBezTo>
                    <a:pt x="49530" y="-13631"/>
                    <a:pt x="0" y="14944"/>
                    <a:pt x="0" y="35899"/>
                  </a:cubicBezTo>
                  <a:close/>
                </a:path>
              </a:pathLst>
            </a:custGeom>
            <a:solidFill>
              <a:srgbClr val="2D140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0" name="Freeform: Shape 269">
              <a:extLst>
                <a:ext uri="{FF2B5EF4-FFF2-40B4-BE49-F238E27FC236}">
                  <a16:creationId xmlns:a16="http://schemas.microsoft.com/office/drawing/2014/main" id="{0FF13642-E721-4A29-8B1B-FAB00E245E64}"/>
                </a:ext>
              </a:extLst>
            </p:cNvPr>
            <p:cNvSpPr/>
            <p:nvPr/>
          </p:nvSpPr>
          <p:spPr>
            <a:xfrm>
              <a:off x="3285565" y="3187741"/>
              <a:ext cx="45719" cy="93608"/>
            </a:xfrm>
            <a:custGeom>
              <a:avLst/>
              <a:gdLst>
                <a:gd name="connsiteX0" fmla="*/ 0 w 45719"/>
                <a:gd name="connsiteY0" fmla="*/ 93608 h 93608"/>
                <a:gd name="connsiteX1" fmla="*/ 45720 w 45719"/>
                <a:gd name="connsiteY1" fmla="*/ 67891 h 93608"/>
                <a:gd name="connsiteX2" fmla="*/ 45720 w 45719"/>
                <a:gd name="connsiteY2" fmla="*/ 5026 h 93608"/>
                <a:gd name="connsiteX3" fmla="*/ 44767 w 45719"/>
                <a:gd name="connsiteY3" fmla="*/ 263 h 93608"/>
                <a:gd name="connsiteX4" fmla="*/ 0 w 45719"/>
                <a:gd name="connsiteY4" fmla="*/ 35506 h 93608"/>
                <a:gd name="connsiteX5" fmla="*/ 0 w 45719"/>
                <a:gd name="connsiteY5" fmla="*/ 93608 h 93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5719" h="93608">
                  <a:moveTo>
                    <a:pt x="0" y="93608"/>
                  </a:moveTo>
                  <a:lnTo>
                    <a:pt x="45720" y="67891"/>
                  </a:lnTo>
                  <a:lnTo>
                    <a:pt x="45720" y="5026"/>
                  </a:lnTo>
                  <a:cubicBezTo>
                    <a:pt x="45720" y="3121"/>
                    <a:pt x="45720" y="1216"/>
                    <a:pt x="44767" y="263"/>
                  </a:cubicBezTo>
                  <a:cubicBezTo>
                    <a:pt x="31432" y="-2594"/>
                    <a:pt x="0" y="18361"/>
                    <a:pt x="0" y="35506"/>
                  </a:cubicBezTo>
                  <a:lnTo>
                    <a:pt x="0" y="93608"/>
                  </a:lnTo>
                  <a:close/>
                </a:path>
              </a:pathLst>
            </a:custGeom>
            <a:solidFill>
              <a:srgbClr val="3B3B3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271" name="Graphic 1">
              <a:extLst>
                <a:ext uri="{FF2B5EF4-FFF2-40B4-BE49-F238E27FC236}">
                  <a16:creationId xmlns:a16="http://schemas.microsoft.com/office/drawing/2014/main" id="{8E3DC208-FA75-4B95-8580-8478144FA932}"/>
                </a:ext>
              </a:extLst>
            </p:cNvPr>
            <p:cNvGrpSpPr/>
            <p:nvPr/>
          </p:nvGrpSpPr>
          <p:grpSpPr>
            <a:xfrm>
              <a:off x="3292232" y="3204754"/>
              <a:ext cx="36195" cy="68022"/>
              <a:chOff x="3292218" y="3204770"/>
              <a:chExt cx="36195" cy="68022"/>
            </a:xfrm>
            <a:solidFill>
              <a:srgbClr val="FFFFFF"/>
            </a:solidFill>
          </p:grpSpPr>
          <p:grpSp>
            <p:nvGrpSpPr>
              <p:cNvPr id="272" name="Graphic 1">
                <a:extLst>
                  <a:ext uri="{FF2B5EF4-FFF2-40B4-BE49-F238E27FC236}">
                    <a16:creationId xmlns:a16="http://schemas.microsoft.com/office/drawing/2014/main" id="{8E3DC208-FA75-4B95-8580-8478144FA932}"/>
                  </a:ext>
                </a:extLst>
              </p:cNvPr>
              <p:cNvGrpSpPr/>
              <p:nvPr/>
            </p:nvGrpSpPr>
            <p:grpSpPr>
              <a:xfrm>
                <a:off x="3292218" y="3222310"/>
                <a:ext cx="36195" cy="34289"/>
                <a:chOff x="3292218" y="3222310"/>
                <a:chExt cx="36195" cy="34289"/>
              </a:xfrm>
              <a:solidFill>
                <a:srgbClr val="FFFFFF"/>
              </a:solidFill>
            </p:grpSpPr>
            <p:sp>
              <p:nvSpPr>
                <p:cNvPr id="273" name="Freeform: Shape 272">
                  <a:extLst>
                    <a:ext uri="{FF2B5EF4-FFF2-40B4-BE49-F238E27FC236}">
                      <a16:creationId xmlns:a16="http://schemas.microsoft.com/office/drawing/2014/main" id="{7217817C-48EB-4739-B339-C5CCDCE29612}"/>
                    </a:ext>
                  </a:extLst>
                </p:cNvPr>
                <p:cNvSpPr/>
                <p:nvPr/>
              </p:nvSpPr>
              <p:spPr>
                <a:xfrm>
                  <a:off x="3292218" y="3232787"/>
                  <a:ext cx="16192" cy="23812"/>
                </a:xfrm>
                <a:custGeom>
                  <a:avLst/>
                  <a:gdLst>
                    <a:gd name="connsiteX0" fmla="*/ 16193 w 16192"/>
                    <a:gd name="connsiteY0" fmla="*/ 14288 h 23812"/>
                    <a:gd name="connsiteX1" fmla="*/ 0 w 16192"/>
                    <a:gd name="connsiteY1" fmla="*/ 23813 h 23812"/>
                    <a:gd name="connsiteX2" fmla="*/ 0 w 16192"/>
                    <a:gd name="connsiteY2" fmla="*/ 9525 h 23812"/>
                    <a:gd name="connsiteX3" fmla="*/ 16193 w 16192"/>
                    <a:gd name="connsiteY3" fmla="*/ 0 h 238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6192" h="23812">
                      <a:moveTo>
                        <a:pt x="16193" y="14288"/>
                      </a:moveTo>
                      <a:lnTo>
                        <a:pt x="0" y="23813"/>
                      </a:lnTo>
                      <a:lnTo>
                        <a:pt x="0" y="9525"/>
                      </a:lnTo>
                      <a:lnTo>
                        <a:pt x="16193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74" name="Freeform: Shape 273">
                  <a:extLst>
                    <a:ext uri="{FF2B5EF4-FFF2-40B4-BE49-F238E27FC236}">
                      <a16:creationId xmlns:a16="http://schemas.microsoft.com/office/drawing/2014/main" id="{3BC85D8A-5327-407C-AA27-CC2719A607AA}"/>
                    </a:ext>
                  </a:extLst>
                </p:cNvPr>
                <p:cNvSpPr/>
                <p:nvPr/>
              </p:nvSpPr>
              <p:spPr>
                <a:xfrm>
                  <a:off x="3311268" y="3222310"/>
                  <a:ext cx="17145" cy="22860"/>
                </a:xfrm>
                <a:custGeom>
                  <a:avLst/>
                  <a:gdLst>
                    <a:gd name="connsiteX0" fmla="*/ 17145 w 17145"/>
                    <a:gd name="connsiteY0" fmla="*/ 13335 h 22860"/>
                    <a:gd name="connsiteX1" fmla="*/ 0 w 17145"/>
                    <a:gd name="connsiteY1" fmla="*/ 22860 h 22860"/>
                    <a:gd name="connsiteX2" fmla="*/ 0 w 17145"/>
                    <a:gd name="connsiteY2" fmla="*/ 8573 h 22860"/>
                    <a:gd name="connsiteX3" fmla="*/ 17145 w 17145"/>
                    <a:gd name="connsiteY3" fmla="*/ 0 h 228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7145" h="22860">
                      <a:moveTo>
                        <a:pt x="17145" y="13335"/>
                      </a:moveTo>
                      <a:lnTo>
                        <a:pt x="0" y="22860"/>
                      </a:lnTo>
                      <a:lnTo>
                        <a:pt x="0" y="8573"/>
                      </a:lnTo>
                      <a:lnTo>
                        <a:pt x="17145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275" name="Graphic 1">
                <a:extLst>
                  <a:ext uri="{FF2B5EF4-FFF2-40B4-BE49-F238E27FC236}">
                    <a16:creationId xmlns:a16="http://schemas.microsoft.com/office/drawing/2014/main" id="{8E3DC208-FA75-4B95-8580-8478144FA932}"/>
                  </a:ext>
                </a:extLst>
              </p:cNvPr>
              <p:cNvGrpSpPr/>
              <p:nvPr/>
            </p:nvGrpSpPr>
            <p:grpSpPr>
              <a:xfrm>
                <a:off x="3292218" y="3238502"/>
                <a:ext cx="36195" cy="34289"/>
                <a:chOff x="3292218" y="3238502"/>
                <a:chExt cx="36195" cy="34289"/>
              </a:xfrm>
              <a:solidFill>
                <a:srgbClr val="FFFFFF"/>
              </a:solidFill>
            </p:grpSpPr>
            <p:sp>
              <p:nvSpPr>
                <p:cNvPr id="276" name="Freeform: Shape 275">
                  <a:extLst>
                    <a:ext uri="{FF2B5EF4-FFF2-40B4-BE49-F238E27FC236}">
                      <a16:creationId xmlns:a16="http://schemas.microsoft.com/office/drawing/2014/main" id="{30FF7895-4BC6-41A3-8CDB-854E03E984A3}"/>
                    </a:ext>
                  </a:extLst>
                </p:cNvPr>
                <p:cNvSpPr/>
                <p:nvPr/>
              </p:nvSpPr>
              <p:spPr>
                <a:xfrm>
                  <a:off x="3292218" y="3249932"/>
                  <a:ext cx="16192" cy="22859"/>
                </a:xfrm>
                <a:custGeom>
                  <a:avLst/>
                  <a:gdLst>
                    <a:gd name="connsiteX0" fmla="*/ 16193 w 16192"/>
                    <a:gd name="connsiteY0" fmla="*/ 14288 h 22859"/>
                    <a:gd name="connsiteX1" fmla="*/ 0 w 16192"/>
                    <a:gd name="connsiteY1" fmla="*/ 22860 h 22859"/>
                    <a:gd name="connsiteX2" fmla="*/ 0 w 16192"/>
                    <a:gd name="connsiteY2" fmla="*/ 9525 h 22859"/>
                    <a:gd name="connsiteX3" fmla="*/ 16193 w 16192"/>
                    <a:gd name="connsiteY3" fmla="*/ 0 h 228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6192" h="22859">
                      <a:moveTo>
                        <a:pt x="16193" y="14288"/>
                      </a:moveTo>
                      <a:lnTo>
                        <a:pt x="0" y="22860"/>
                      </a:lnTo>
                      <a:lnTo>
                        <a:pt x="0" y="9525"/>
                      </a:lnTo>
                      <a:lnTo>
                        <a:pt x="16193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77" name="Freeform: Shape 276">
                  <a:extLst>
                    <a:ext uri="{FF2B5EF4-FFF2-40B4-BE49-F238E27FC236}">
                      <a16:creationId xmlns:a16="http://schemas.microsoft.com/office/drawing/2014/main" id="{32F9DEC9-BB81-47A1-95BA-1E57DC515BFB}"/>
                    </a:ext>
                  </a:extLst>
                </p:cNvPr>
                <p:cNvSpPr/>
                <p:nvPr/>
              </p:nvSpPr>
              <p:spPr>
                <a:xfrm>
                  <a:off x="3311268" y="3238502"/>
                  <a:ext cx="17145" cy="23812"/>
                </a:xfrm>
                <a:custGeom>
                  <a:avLst/>
                  <a:gdLst>
                    <a:gd name="connsiteX0" fmla="*/ 17145 w 17145"/>
                    <a:gd name="connsiteY0" fmla="*/ 14288 h 23812"/>
                    <a:gd name="connsiteX1" fmla="*/ 0 w 17145"/>
                    <a:gd name="connsiteY1" fmla="*/ 23813 h 23812"/>
                    <a:gd name="connsiteX2" fmla="*/ 0 w 17145"/>
                    <a:gd name="connsiteY2" fmla="*/ 9525 h 23812"/>
                    <a:gd name="connsiteX3" fmla="*/ 17145 w 17145"/>
                    <a:gd name="connsiteY3" fmla="*/ 0 h 238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7145" h="23812">
                      <a:moveTo>
                        <a:pt x="17145" y="14288"/>
                      </a:moveTo>
                      <a:lnTo>
                        <a:pt x="0" y="23813"/>
                      </a:lnTo>
                      <a:lnTo>
                        <a:pt x="0" y="9525"/>
                      </a:lnTo>
                      <a:lnTo>
                        <a:pt x="17145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sp>
            <p:nvSpPr>
              <p:cNvPr id="278" name="Freeform: Shape 277">
                <a:extLst>
                  <a:ext uri="{FF2B5EF4-FFF2-40B4-BE49-F238E27FC236}">
                    <a16:creationId xmlns:a16="http://schemas.microsoft.com/office/drawing/2014/main" id="{5184FFBC-90E3-4E77-8AD9-0091F4855D21}"/>
                  </a:ext>
                </a:extLst>
              </p:cNvPr>
              <p:cNvSpPr/>
              <p:nvPr/>
            </p:nvSpPr>
            <p:spPr>
              <a:xfrm>
                <a:off x="3303648" y="3204770"/>
                <a:ext cx="14287" cy="15076"/>
              </a:xfrm>
              <a:custGeom>
                <a:avLst/>
                <a:gdLst>
                  <a:gd name="connsiteX0" fmla="*/ 7620 w 14287"/>
                  <a:gd name="connsiteY0" fmla="*/ 1347 h 15076"/>
                  <a:gd name="connsiteX1" fmla="*/ 12382 w 14287"/>
                  <a:gd name="connsiteY1" fmla="*/ 395 h 15076"/>
                  <a:gd name="connsiteX2" fmla="*/ 14288 w 14287"/>
                  <a:gd name="connsiteY2" fmla="*/ 3252 h 15076"/>
                  <a:gd name="connsiteX3" fmla="*/ 12382 w 14287"/>
                  <a:gd name="connsiteY3" fmla="*/ 8967 h 15076"/>
                  <a:gd name="connsiteX4" fmla="*/ 6668 w 14287"/>
                  <a:gd name="connsiteY4" fmla="*/ 13730 h 15076"/>
                  <a:gd name="connsiteX5" fmla="*/ 1905 w 14287"/>
                  <a:gd name="connsiteY5" fmla="*/ 14682 h 15076"/>
                  <a:gd name="connsiteX6" fmla="*/ 0 w 14287"/>
                  <a:gd name="connsiteY6" fmla="*/ 11825 h 15076"/>
                  <a:gd name="connsiteX7" fmla="*/ 1905 w 14287"/>
                  <a:gd name="connsiteY7" fmla="*/ 6110 h 15076"/>
                  <a:gd name="connsiteX8" fmla="*/ 7620 w 14287"/>
                  <a:gd name="connsiteY8" fmla="*/ 1347 h 150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4287" h="15076">
                    <a:moveTo>
                      <a:pt x="7620" y="1347"/>
                    </a:moveTo>
                    <a:cubicBezTo>
                      <a:pt x="8573" y="395"/>
                      <a:pt x="10478" y="-558"/>
                      <a:pt x="12382" y="395"/>
                    </a:cubicBezTo>
                    <a:cubicBezTo>
                      <a:pt x="14288" y="395"/>
                      <a:pt x="14288" y="2300"/>
                      <a:pt x="14288" y="3252"/>
                    </a:cubicBezTo>
                    <a:cubicBezTo>
                      <a:pt x="14288" y="5157"/>
                      <a:pt x="13335" y="7062"/>
                      <a:pt x="12382" y="8967"/>
                    </a:cubicBezTo>
                    <a:cubicBezTo>
                      <a:pt x="11430" y="10872"/>
                      <a:pt x="9525" y="12777"/>
                      <a:pt x="6668" y="13730"/>
                    </a:cubicBezTo>
                    <a:cubicBezTo>
                      <a:pt x="5715" y="14682"/>
                      <a:pt x="3810" y="15635"/>
                      <a:pt x="1905" y="14682"/>
                    </a:cubicBezTo>
                    <a:cubicBezTo>
                      <a:pt x="0" y="14682"/>
                      <a:pt x="0" y="12777"/>
                      <a:pt x="0" y="11825"/>
                    </a:cubicBezTo>
                    <a:cubicBezTo>
                      <a:pt x="0" y="9920"/>
                      <a:pt x="953" y="8015"/>
                      <a:pt x="1905" y="6110"/>
                    </a:cubicBezTo>
                    <a:cubicBezTo>
                      <a:pt x="3810" y="4205"/>
                      <a:pt x="5715" y="2300"/>
                      <a:pt x="7620" y="1347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79" name="Graphic 1">
              <a:extLst>
                <a:ext uri="{FF2B5EF4-FFF2-40B4-BE49-F238E27FC236}">
                  <a16:creationId xmlns:a16="http://schemas.microsoft.com/office/drawing/2014/main" id="{8E3DC208-FA75-4B95-8580-8478144FA932}"/>
                </a:ext>
              </a:extLst>
            </p:cNvPr>
            <p:cNvGrpSpPr/>
            <p:nvPr/>
          </p:nvGrpSpPr>
          <p:grpSpPr>
            <a:xfrm>
              <a:off x="3105542" y="2755570"/>
              <a:ext cx="203836" cy="196214"/>
              <a:chOff x="3105529" y="2755585"/>
              <a:chExt cx="203835" cy="196215"/>
            </a:xfrm>
            <a:solidFill>
              <a:schemeClr val="accent1"/>
            </a:solidFill>
          </p:grpSpPr>
          <p:sp>
            <p:nvSpPr>
              <p:cNvPr id="280" name="Freeform: Shape 279">
                <a:extLst>
                  <a:ext uri="{FF2B5EF4-FFF2-40B4-BE49-F238E27FC236}">
                    <a16:creationId xmlns:a16="http://schemas.microsoft.com/office/drawing/2014/main" id="{264573E1-9CF7-4E6E-8E04-CC20B61ABA5C}"/>
                  </a:ext>
                </a:extLst>
              </p:cNvPr>
              <p:cNvSpPr/>
              <p:nvPr/>
            </p:nvSpPr>
            <p:spPr>
              <a:xfrm>
                <a:off x="3227448" y="2824164"/>
                <a:ext cx="81915" cy="127635"/>
              </a:xfrm>
              <a:custGeom>
                <a:avLst/>
                <a:gdLst>
                  <a:gd name="connsiteX0" fmla="*/ 0 w 81915"/>
                  <a:gd name="connsiteY0" fmla="*/ 69533 h 127635"/>
                  <a:gd name="connsiteX1" fmla="*/ 81915 w 81915"/>
                  <a:gd name="connsiteY1" fmla="*/ 0 h 127635"/>
                  <a:gd name="connsiteX2" fmla="*/ 81915 w 81915"/>
                  <a:gd name="connsiteY2" fmla="*/ 80963 h 127635"/>
                  <a:gd name="connsiteX3" fmla="*/ 0 w 81915"/>
                  <a:gd name="connsiteY3" fmla="*/ 127635 h 1276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1915" h="127635">
                    <a:moveTo>
                      <a:pt x="0" y="69533"/>
                    </a:moveTo>
                    <a:lnTo>
                      <a:pt x="81915" y="0"/>
                    </a:lnTo>
                    <a:lnTo>
                      <a:pt x="81915" y="80963"/>
                    </a:lnTo>
                    <a:lnTo>
                      <a:pt x="0" y="127635"/>
                    </a:lnTo>
                    <a:close/>
                  </a:path>
                </a:pathLst>
              </a:custGeom>
              <a:solidFill>
                <a:srgbClr val="8F462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81" name="Freeform: Shape 280">
                <a:extLst>
                  <a:ext uri="{FF2B5EF4-FFF2-40B4-BE49-F238E27FC236}">
                    <a16:creationId xmlns:a16="http://schemas.microsoft.com/office/drawing/2014/main" id="{0B7E8356-524A-4994-9854-8C1BEE798CF1}"/>
                  </a:ext>
                </a:extLst>
              </p:cNvPr>
              <p:cNvSpPr/>
              <p:nvPr/>
            </p:nvSpPr>
            <p:spPr>
              <a:xfrm>
                <a:off x="3105529" y="2824164"/>
                <a:ext cx="121919" cy="127635"/>
              </a:xfrm>
              <a:custGeom>
                <a:avLst/>
                <a:gdLst>
                  <a:gd name="connsiteX0" fmla="*/ 121920 w 121919"/>
                  <a:gd name="connsiteY0" fmla="*/ 127635 h 127635"/>
                  <a:gd name="connsiteX1" fmla="*/ 121920 w 121919"/>
                  <a:gd name="connsiteY1" fmla="*/ 69533 h 127635"/>
                  <a:gd name="connsiteX2" fmla="*/ 0 w 121919"/>
                  <a:gd name="connsiteY2" fmla="*/ 0 h 127635"/>
                  <a:gd name="connsiteX3" fmla="*/ 0 w 121919"/>
                  <a:gd name="connsiteY3" fmla="*/ 58103 h 1276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1919" h="127635">
                    <a:moveTo>
                      <a:pt x="121920" y="127635"/>
                    </a:moveTo>
                    <a:lnTo>
                      <a:pt x="121920" y="69533"/>
                    </a:lnTo>
                    <a:lnTo>
                      <a:pt x="0" y="0"/>
                    </a:lnTo>
                    <a:lnTo>
                      <a:pt x="0" y="58103"/>
                    </a:lnTo>
                    <a:close/>
                  </a:path>
                </a:pathLst>
              </a:custGeom>
              <a:solidFill>
                <a:srgbClr val="571D0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82" name="Freeform: Shape 281">
                <a:extLst>
                  <a:ext uri="{FF2B5EF4-FFF2-40B4-BE49-F238E27FC236}">
                    <a16:creationId xmlns:a16="http://schemas.microsoft.com/office/drawing/2014/main" id="{24B3EAB1-0FF7-445F-BFB8-3DD74227A644}"/>
                  </a:ext>
                </a:extLst>
              </p:cNvPr>
              <p:cNvSpPr/>
              <p:nvPr/>
            </p:nvSpPr>
            <p:spPr>
              <a:xfrm>
                <a:off x="3105529" y="2755585"/>
                <a:ext cx="203835" cy="138112"/>
              </a:xfrm>
              <a:custGeom>
                <a:avLst/>
                <a:gdLst>
                  <a:gd name="connsiteX0" fmla="*/ 121920 w 203835"/>
                  <a:gd name="connsiteY0" fmla="*/ 138113 h 138112"/>
                  <a:gd name="connsiteX1" fmla="*/ 203835 w 203835"/>
                  <a:gd name="connsiteY1" fmla="*/ 68580 h 138112"/>
                  <a:gd name="connsiteX2" fmla="*/ 81915 w 203835"/>
                  <a:gd name="connsiteY2" fmla="*/ 0 h 138112"/>
                  <a:gd name="connsiteX3" fmla="*/ 0 w 203835"/>
                  <a:gd name="connsiteY3" fmla="*/ 69533 h 1381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3835" h="138112">
                    <a:moveTo>
                      <a:pt x="121920" y="138113"/>
                    </a:moveTo>
                    <a:lnTo>
                      <a:pt x="203835" y="68580"/>
                    </a:lnTo>
                    <a:lnTo>
                      <a:pt x="81915" y="0"/>
                    </a:lnTo>
                    <a:lnTo>
                      <a:pt x="0" y="69533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83" name="Freeform: Shape 282">
                <a:extLst>
                  <a:ext uri="{FF2B5EF4-FFF2-40B4-BE49-F238E27FC236}">
                    <a16:creationId xmlns:a16="http://schemas.microsoft.com/office/drawing/2014/main" id="{F7935C42-F47F-48E6-BABA-F4494A8FF990}"/>
                  </a:ext>
                </a:extLst>
              </p:cNvPr>
              <p:cNvSpPr/>
              <p:nvPr/>
            </p:nvSpPr>
            <p:spPr>
              <a:xfrm>
                <a:off x="3252214" y="2870237"/>
                <a:ext cx="37165" cy="67274"/>
              </a:xfrm>
              <a:custGeom>
                <a:avLst/>
                <a:gdLst>
                  <a:gd name="connsiteX0" fmla="*/ 0 w 37165"/>
                  <a:gd name="connsiteY0" fmla="*/ 33937 h 67274"/>
                  <a:gd name="connsiteX1" fmla="*/ 0 w 37165"/>
                  <a:gd name="connsiteY1" fmla="*/ 67275 h 67274"/>
                  <a:gd name="connsiteX2" fmla="*/ 37147 w 37165"/>
                  <a:gd name="connsiteY2" fmla="*/ 46320 h 67274"/>
                  <a:gd name="connsiteX3" fmla="*/ 37147 w 37165"/>
                  <a:gd name="connsiteY3" fmla="*/ 12982 h 67274"/>
                  <a:gd name="connsiteX4" fmla="*/ 0 w 37165"/>
                  <a:gd name="connsiteY4" fmla="*/ 33937 h 672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7165" h="67274">
                    <a:moveTo>
                      <a:pt x="0" y="33937"/>
                    </a:moveTo>
                    <a:lnTo>
                      <a:pt x="0" y="67275"/>
                    </a:lnTo>
                    <a:lnTo>
                      <a:pt x="37147" y="46320"/>
                    </a:lnTo>
                    <a:lnTo>
                      <a:pt x="37147" y="12982"/>
                    </a:lnTo>
                    <a:cubicBezTo>
                      <a:pt x="38100" y="-14640"/>
                      <a:pt x="0" y="6315"/>
                      <a:pt x="0" y="33937"/>
                    </a:cubicBezTo>
                    <a:close/>
                  </a:path>
                </a:pathLst>
              </a:custGeom>
              <a:solidFill>
                <a:srgbClr val="B8B4A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84" name="Freeform: Shape 283">
                <a:extLst>
                  <a:ext uri="{FF2B5EF4-FFF2-40B4-BE49-F238E27FC236}">
                    <a16:creationId xmlns:a16="http://schemas.microsoft.com/office/drawing/2014/main" id="{DAC20CDA-3056-4798-A637-5D8563640E31}"/>
                  </a:ext>
                </a:extLst>
              </p:cNvPr>
              <p:cNvSpPr/>
              <p:nvPr/>
            </p:nvSpPr>
            <p:spPr>
              <a:xfrm>
                <a:off x="3272216" y="2891792"/>
                <a:ext cx="14287" cy="30479"/>
              </a:xfrm>
              <a:custGeom>
                <a:avLst/>
                <a:gdLst>
                  <a:gd name="connsiteX0" fmla="*/ 14288 w 14287"/>
                  <a:gd name="connsiteY0" fmla="*/ 0 h 30479"/>
                  <a:gd name="connsiteX1" fmla="*/ 14288 w 14287"/>
                  <a:gd name="connsiteY1" fmla="*/ 21908 h 30479"/>
                  <a:gd name="connsiteX2" fmla="*/ 0 w 14287"/>
                  <a:gd name="connsiteY2" fmla="*/ 30480 h 30479"/>
                  <a:gd name="connsiteX3" fmla="*/ 0 w 14287"/>
                  <a:gd name="connsiteY3" fmla="*/ 8572 h 304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287" h="30479">
                    <a:moveTo>
                      <a:pt x="14288" y="0"/>
                    </a:moveTo>
                    <a:lnTo>
                      <a:pt x="14288" y="21908"/>
                    </a:lnTo>
                    <a:lnTo>
                      <a:pt x="0" y="30480"/>
                    </a:lnTo>
                    <a:lnTo>
                      <a:pt x="0" y="8572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85" name="Freeform: Shape 284">
                <a:extLst>
                  <a:ext uri="{FF2B5EF4-FFF2-40B4-BE49-F238E27FC236}">
                    <a16:creationId xmlns:a16="http://schemas.microsoft.com/office/drawing/2014/main" id="{3CABA882-226B-46C6-8988-DAD3BDC404CF}"/>
                  </a:ext>
                </a:extLst>
              </p:cNvPr>
              <p:cNvSpPr/>
              <p:nvPr/>
            </p:nvSpPr>
            <p:spPr>
              <a:xfrm>
                <a:off x="3272216" y="2872367"/>
                <a:ext cx="14287" cy="24187"/>
              </a:xfrm>
              <a:custGeom>
                <a:avLst/>
                <a:gdLst>
                  <a:gd name="connsiteX0" fmla="*/ 12382 w 14287"/>
                  <a:gd name="connsiteY0" fmla="*/ 1328 h 24187"/>
                  <a:gd name="connsiteX1" fmla="*/ 14288 w 14287"/>
                  <a:gd name="connsiteY1" fmla="*/ 9900 h 24187"/>
                  <a:gd name="connsiteX2" fmla="*/ 14288 w 14287"/>
                  <a:gd name="connsiteY2" fmla="*/ 15615 h 24187"/>
                  <a:gd name="connsiteX3" fmla="*/ 0 w 14287"/>
                  <a:gd name="connsiteY3" fmla="*/ 24188 h 24187"/>
                  <a:gd name="connsiteX4" fmla="*/ 0 w 14287"/>
                  <a:gd name="connsiteY4" fmla="*/ 2280 h 24187"/>
                  <a:gd name="connsiteX5" fmla="*/ 12382 w 14287"/>
                  <a:gd name="connsiteY5" fmla="*/ 1328 h 241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4287" h="24187">
                    <a:moveTo>
                      <a:pt x="12382" y="1328"/>
                    </a:moveTo>
                    <a:cubicBezTo>
                      <a:pt x="13335" y="3233"/>
                      <a:pt x="14288" y="6090"/>
                      <a:pt x="14288" y="9900"/>
                    </a:cubicBezTo>
                    <a:lnTo>
                      <a:pt x="14288" y="15615"/>
                    </a:lnTo>
                    <a:lnTo>
                      <a:pt x="0" y="24188"/>
                    </a:lnTo>
                    <a:lnTo>
                      <a:pt x="0" y="2280"/>
                    </a:lnTo>
                    <a:cubicBezTo>
                      <a:pt x="4763" y="-577"/>
                      <a:pt x="9525" y="-577"/>
                      <a:pt x="12382" y="1328"/>
                    </a:cubicBez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86" name="Freeform: Shape 285">
                <a:extLst>
                  <a:ext uri="{FF2B5EF4-FFF2-40B4-BE49-F238E27FC236}">
                    <a16:creationId xmlns:a16="http://schemas.microsoft.com/office/drawing/2014/main" id="{B93723F1-E7EB-4EC0-8DA4-C6894B987EBB}"/>
                  </a:ext>
                </a:extLst>
              </p:cNvPr>
              <p:cNvSpPr/>
              <p:nvPr/>
            </p:nvSpPr>
            <p:spPr>
              <a:xfrm>
                <a:off x="3254990" y="2876552"/>
                <a:ext cx="14368" cy="30479"/>
              </a:xfrm>
              <a:custGeom>
                <a:avLst/>
                <a:gdLst>
                  <a:gd name="connsiteX0" fmla="*/ 14368 w 14368"/>
                  <a:gd name="connsiteY0" fmla="*/ 0 h 30479"/>
                  <a:gd name="connsiteX1" fmla="*/ 14368 w 14368"/>
                  <a:gd name="connsiteY1" fmla="*/ 21908 h 30479"/>
                  <a:gd name="connsiteX2" fmla="*/ 81 w 14368"/>
                  <a:gd name="connsiteY2" fmla="*/ 30480 h 30479"/>
                  <a:gd name="connsiteX3" fmla="*/ 81 w 14368"/>
                  <a:gd name="connsiteY3" fmla="*/ 26670 h 30479"/>
                  <a:gd name="connsiteX4" fmla="*/ 14368 w 14368"/>
                  <a:gd name="connsiteY4" fmla="*/ 0 h 304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368" h="30479">
                    <a:moveTo>
                      <a:pt x="14368" y="0"/>
                    </a:moveTo>
                    <a:lnTo>
                      <a:pt x="14368" y="21908"/>
                    </a:lnTo>
                    <a:lnTo>
                      <a:pt x="81" y="30480"/>
                    </a:lnTo>
                    <a:lnTo>
                      <a:pt x="81" y="26670"/>
                    </a:lnTo>
                    <a:cubicBezTo>
                      <a:pt x="-872" y="15240"/>
                      <a:pt x="6748" y="4763"/>
                      <a:pt x="14368" y="0"/>
                    </a:cubicBez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87" name="Freeform: Shape 286">
                <a:extLst>
                  <a:ext uri="{FF2B5EF4-FFF2-40B4-BE49-F238E27FC236}">
                    <a16:creationId xmlns:a16="http://schemas.microsoft.com/office/drawing/2014/main" id="{B002EE85-BCF6-47CE-9192-57499647DC12}"/>
                  </a:ext>
                </a:extLst>
              </p:cNvPr>
              <p:cNvSpPr/>
              <p:nvPr/>
            </p:nvSpPr>
            <p:spPr>
              <a:xfrm>
                <a:off x="3254118" y="2902269"/>
                <a:ext cx="15240" cy="29527"/>
              </a:xfrm>
              <a:custGeom>
                <a:avLst/>
                <a:gdLst>
                  <a:gd name="connsiteX0" fmla="*/ 15240 w 15240"/>
                  <a:gd name="connsiteY0" fmla="*/ 0 h 29527"/>
                  <a:gd name="connsiteX1" fmla="*/ 15240 w 15240"/>
                  <a:gd name="connsiteY1" fmla="*/ 21908 h 29527"/>
                  <a:gd name="connsiteX2" fmla="*/ 0 w 15240"/>
                  <a:gd name="connsiteY2" fmla="*/ 29528 h 29527"/>
                  <a:gd name="connsiteX3" fmla="*/ 0 w 15240"/>
                  <a:gd name="connsiteY3" fmla="*/ 7620 h 295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40" h="29527">
                    <a:moveTo>
                      <a:pt x="15240" y="0"/>
                    </a:moveTo>
                    <a:lnTo>
                      <a:pt x="15240" y="21908"/>
                    </a:lnTo>
                    <a:lnTo>
                      <a:pt x="0" y="29528"/>
                    </a:lnTo>
                    <a:lnTo>
                      <a:pt x="0" y="7620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288" name="Graphic 1">
                <a:extLst>
                  <a:ext uri="{FF2B5EF4-FFF2-40B4-BE49-F238E27FC236}">
                    <a16:creationId xmlns:a16="http://schemas.microsoft.com/office/drawing/2014/main" id="{8E3DC208-FA75-4B95-8580-8478144FA932}"/>
                  </a:ext>
                </a:extLst>
              </p:cNvPr>
              <p:cNvGrpSpPr/>
              <p:nvPr/>
            </p:nvGrpSpPr>
            <p:grpSpPr>
              <a:xfrm>
                <a:off x="3112196" y="2832737"/>
                <a:ext cx="110489" cy="111442"/>
                <a:chOff x="3112196" y="2832737"/>
                <a:chExt cx="110489" cy="111442"/>
              </a:xfrm>
              <a:solidFill>
                <a:schemeClr val="accent1"/>
              </a:solidFill>
            </p:grpSpPr>
            <p:grpSp>
              <p:nvGrpSpPr>
                <p:cNvPr id="289" name="Graphic 1">
                  <a:extLst>
                    <a:ext uri="{FF2B5EF4-FFF2-40B4-BE49-F238E27FC236}">
                      <a16:creationId xmlns:a16="http://schemas.microsoft.com/office/drawing/2014/main" id="{8E3DC208-FA75-4B95-8580-8478144FA932}"/>
                    </a:ext>
                  </a:extLst>
                </p:cNvPr>
                <p:cNvGrpSpPr/>
                <p:nvPr/>
              </p:nvGrpSpPr>
              <p:grpSpPr>
                <a:xfrm>
                  <a:off x="3210304" y="2888935"/>
                  <a:ext cx="12382" cy="29527"/>
                  <a:chOff x="3210304" y="2888935"/>
                  <a:chExt cx="12382" cy="29527"/>
                </a:xfrm>
                <a:solidFill>
                  <a:schemeClr val="accent1"/>
                </a:solidFill>
              </p:grpSpPr>
              <p:sp>
                <p:nvSpPr>
                  <p:cNvPr id="290" name="Freeform: Shape 289">
                    <a:extLst>
                      <a:ext uri="{FF2B5EF4-FFF2-40B4-BE49-F238E27FC236}">
                        <a16:creationId xmlns:a16="http://schemas.microsoft.com/office/drawing/2014/main" id="{8710B873-C8D6-4677-A4F2-26D09961F89C}"/>
                      </a:ext>
                    </a:extLst>
                  </p:cNvPr>
                  <p:cNvSpPr/>
                  <p:nvPr/>
                </p:nvSpPr>
                <p:spPr>
                  <a:xfrm>
                    <a:off x="3210304" y="2888935"/>
                    <a:ext cx="12382" cy="29527"/>
                  </a:xfrm>
                  <a:custGeom>
                    <a:avLst/>
                    <a:gdLst>
                      <a:gd name="connsiteX0" fmla="*/ 12382 w 12382"/>
                      <a:gd name="connsiteY0" fmla="*/ 6667 h 29527"/>
                      <a:gd name="connsiteX1" fmla="*/ 12382 w 12382"/>
                      <a:gd name="connsiteY1" fmla="*/ 29528 h 29527"/>
                      <a:gd name="connsiteX2" fmla="*/ 0 w 12382"/>
                      <a:gd name="connsiteY2" fmla="*/ 21907 h 29527"/>
                      <a:gd name="connsiteX3" fmla="*/ 0 w 12382"/>
                      <a:gd name="connsiteY3" fmla="*/ 0 h 295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82" h="29527">
                        <a:moveTo>
                          <a:pt x="12382" y="6667"/>
                        </a:moveTo>
                        <a:lnTo>
                          <a:pt x="12382" y="29528"/>
                        </a:lnTo>
                        <a:lnTo>
                          <a:pt x="0" y="2190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91" name="Freeform: Shape 290">
                    <a:extLst>
                      <a:ext uri="{FF2B5EF4-FFF2-40B4-BE49-F238E27FC236}">
                        <a16:creationId xmlns:a16="http://schemas.microsoft.com/office/drawing/2014/main" id="{92890A78-53AC-43FC-8CAD-DDD521C12F0D}"/>
                      </a:ext>
                    </a:extLst>
                  </p:cNvPr>
                  <p:cNvSpPr/>
                  <p:nvPr/>
                </p:nvSpPr>
                <p:spPr>
                  <a:xfrm>
                    <a:off x="3211256" y="2890839"/>
                    <a:ext cx="10477" cy="25717"/>
                  </a:xfrm>
                  <a:custGeom>
                    <a:avLst/>
                    <a:gdLst>
                      <a:gd name="connsiteX0" fmla="*/ 10478 w 10477"/>
                      <a:gd name="connsiteY0" fmla="*/ 5715 h 25717"/>
                      <a:gd name="connsiteX1" fmla="*/ 0 w 10477"/>
                      <a:gd name="connsiteY1" fmla="*/ 0 h 25717"/>
                      <a:gd name="connsiteX2" fmla="*/ 0 w 10477"/>
                      <a:gd name="connsiteY2" fmla="*/ 20002 h 25717"/>
                      <a:gd name="connsiteX3" fmla="*/ 10478 w 10477"/>
                      <a:gd name="connsiteY3" fmla="*/ 25717 h 257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25717">
                        <a:moveTo>
                          <a:pt x="10478" y="5715"/>
                        </a:moveTo>
                        <a:lnTo>
                          <a:pt x="0" y="0"/>
                        </a:lnTo>
                        <a:lnTo>
                          <a:pt x="0" y="20002"/>
                        </a:lnTo>
                        <a:lnTo>
                          <a:pt x="10478" y="25717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92" name="Freeform: Shape 291">
                    <a:extLst>
                      <a:ext uri="{FF2B5EF4-FFF2-40B4-BE49-F238E27FC236}">
                        <a16:creationId xmlns:a16="http://schemas.microsoft.com/office/drawing/2014/main" id="{33A64C86-E8AC-4AAB-8768-8FC4BF9485CC}"/>
                      </a:ext>
                    </a:extLst>
                  </p:cNvPr>
                  <p:cNvSpPr/>
                  <p:nvPr/>
                </p:nvSpPr>
                <p:spPr>
                  <a:xfrm>
                    <a:off x="3214114" y="2891792"/>
                    <a:ext cx="7619" cy="20954"/>
                  </a:xfrm>
                  <a:custGeom>
                    <a:avLst/>
                    <a:gdLst>
                      <a:gd name="connsiteX0" fmla="*/ 0 w 7619"/>
                      <a:gd name="connsiteY0" fmla="*/ 0 h 20954"/>
                      <a:gd name="connsiteX1" fmla="*/ 0 w 7619"/>
                      <a:gd name="connsiteY1" fmla="*/ 17145 h 20954"/>
                      <a:gd name="connsiteX2" fmla="*/ 7620 w 7619"/>
                      <a:gd name="connsiteY2" fmla="*/ 20955 h 20954"/>
                      <a:gd name="connsiteX3" fmla="*/ 7620 w 7619"/>
                      <a:gd name="connsiteY3" fmla="*/ 4763 h 209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19" h="20954">
                        <a:moveTo>
                          <a:pt x="0" y="0"/>
                        </a:moveTo>
                        <a:lnTo>
                          <a:pt x="0" y="17145"/>
                        </a:lnTo>
                        <a:lnTo>
                          <a:pt x="7620" y="20955"/>
                        </a:lnTo>
                        <a:lnTo>
                          <a:pt x="7620" y="4763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93" name="Freeform: Shape 292">
                    <a:extLst>
                      <a:ext uri="{FF2B5EF4-FFF2-40B4-BE49-F238E27FC236}">
                        <a16:creationId xmlns:a16="http://schemas.microsoft.com/office/drawing/2014/main" id="{058E3405-E616-4C29-AEE1-F99E6DE4166D}"/>
                      </a:ext>
                    </a:extLst>
                  </p:cNvPr>
                  <p:cNvSpPr/>
                  <p:nvPr/>
                </p:nvSpPr>
                <p:spPr>
                  <a:xfrm>
                    <a:off x="3211256" y="2908937"/>
                    <a:ext cx="10477" cy="7619"/>
                  </a:xfrm>
                  <a:custGeom>
                    <a:avLst/>
                    <a:gdLst>
                      <a:gd name="connsiteX0" fmla="*/ 10478 w 10477"/>
                      <a:gd name="connsiteY0" fmla="*/ 7620 h 7619"/>
                      <a:gd name="connsiteX1" fmla="*/ 0 w 10477"/>
                      <a:gd name="connsiteY1" fmla="*/ 1905 h 7619"/>
                      <a:gd name="connsiteX2" fmla="*/ 2858 w 10477"/>
                      <a:gd name="connsiteY2" fmla="*/ 0 h 7619"/>
                      <a:gd name="connsiteX3" fmla="*/ 10478 w 10477"/>
                      <a:gd name="connsiteY3" fmla="*/ 3810 h 76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7619">
                        <a:moveTo>
                          <a:pt x="10478" y="7620"/>
                        </a:moveTo>
                        <a:lnTo>
                          <a:pt x="0" y="1905"/>
                        </a:lnTo>
                        <a:lnTo>
                          <a:pt x="2858" y="0"/>
                        </a:lnTo>
                        <a:lnTo>
                          <a:pt x="10478" y="3810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294" name="Graphic 1">
                  <a:extLst>
                    <a:ext uri="{FF2B5EF4-FFF2-40B4-BE49-F238E27FC236}">
                      <a16:creationId xmlns:a16="http://schemas.microsoft.com/office/drawing/2014/main" id="{8E3DC208-FA75-4B95-8580-8478144FA932}"/>
                    </a:ext>
                  </a:extLst>
                </p:cNvPr>
                <p:cNvGrpSpPr/>
                <p:nvPr/>
              </p:nvGrpSpPr>
              <p:grpSpPr>
                <a:xfrm>
                  <a:off x="3161726" y="2861312"/>
                  <a:ext cx="12382" cy="29527"/>
                  <a:chOff x="3161726" y="2861312"/>
                  <a:chExt cx="12382" cy="29527"/>
                </a:xfrm>
                <a:solidFill>
                  <a:schemeClr val="accent1"/>
                </a:solidFill>
              </p:grpSpPr>
              <p:sp>
                <p:nvSpPr>
                  <p:cNvPr id="295" name="Freeform: Shape 294">
                    <a:extLst>
                      <a:ext uri="{FF2B5EF4-FFF2-40B4-BE49-F238E27FC236}">
                        <a16:creationId xmlns:a16="http://schemas.microsoft.com/office/drawing/2014/main" id="{95911B27-FFAD-4B40-BF21-49B1FC0FF0CA}"/>
                      </a:ext>
                    </a:extLst>
                  </p:cNvPr>
                  <p:cNvSpPr/>
                  <p:nvPr/>
                </p:nvSpPr>
                <p:spPr>
                  <a:xfrm>
                    <a:off x="3161726" y="2861312"/>
                    <a:ext cx="12382" cy="29527"/>
                  </a:xfrm>
                  <a:custGeom>
                    <a:avLst/>
                    <a:gdLst>
                      <a:gd name="connsiteX0" fmla="*/ 12382 w 12382"/>
                      <a:gd name="connsiteY0" fmla="*/ 6667 h 29527"/>
                      <a:gd name="connsiteX1" fmla="*/ 12382 w 12382"/>
                      <a:gd name="connsiteY1" fmla="*/ 29527 h 29527"/>
                      <a:gd name="connsiteX2" fmla="*/ 0 w 12382"/>
                      <a:gd name="connsiteY2" fmla="*/ 21907 h 29527"/>
                      <a:gd name="connsiteX3" fmla="*/ 0 w 12382"/>
                      <a:gd name="connsiteY3" fmla="*/ 0 h 295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82" h="29527">
                        <a:moveTo>
                          <a:pt x="12382" y="6667"/>
                        </a:moveTo>
                        <a:lnTo>
                          <a:pt x="12382" y="29527"/>
                        </a:lnTo>
                        <a:lnTo>
                          <a:pt x="0" y="2190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96" name="Freeform: Shape 295">
                    <a:extLst>
                      <a:ext uri="{FF2B5EF4-FFF2-40B4-BE49-F238E27FC236}">
                        <a16:creationId xmlns:a16="http://schemas.microsoft.com/office/drawing/2014/main" id="{A0EF7ACB-D468-427E-813A-7ED9A9C0775A}"/>
                      </a:ext>
                    </a:extLst>
                  </p:cNvPr>
                  <p:cNvSpPr/>
                  <p:nvPr/>
                </p:nvSpPr>
                <p:spPr>
                  <a:xfrm>
                    <a:off x="3162679" y="2863217"/>
                    <a:ext cx="10477" cy="25717"/>
                  </a:xfrm>
                  <a:custGeom>
                    <a:avLst/>
                    <a:gdLst>
                      <a:gd name="connsiteX0" fmla="*/ 10477 w 10477"/>
                      <a:gd name="connsiteY0" fmla="*/ 5715 h 25717"/>
                      <a:gd name="connsiteX1" fmla="*/ 0 w 10477"/>
                      <a:gd name="connsiteY1" fmla="*/ 0 h 25717"/>
                      <a:gd name="connsiteX2" fmla="*/ 0 w 10477"/>
                      <a:gd name="connsiteY2" fmla="*/ 20002 h 25717"/>
                      <a:gd name="connsiteX3" fmla="*/ 10477 w 10477"/>
                      <a:gd name="connsiteY3" fmla="*/ 25717 h 257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25717">
                        <a:moveTo>
                          <a:pt x="10477" y="5715"/>
                        </a:moveTo>
                        <a:lnTo>
                          <a:pt x="0" y="0"/>
                        </a:lnTo>
                        <a:lnTo>
                          <a:pt x="0" y="20002"/>
                        </a:lnTo>
                        <a:lnTo>
                          <a:pt x="10477" y="25717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97" name="Freeform: Shape 296">
                    <a:extLst>
                      <a:ext uri="{FF2B5EF4-FFF2-40B4-BE49-F238E27FC236}">
                        <a16:creationId xmlns:a16="http://schemas.microsoft.com/office/drawing/2014/main" id="{C1D88EBE-119D-4F05-B5D4-74EBD3F260E6}"/>
                      </a:ext>
                    </a:extLst>
                  </p:cNvPr>
                  <p:cNvSpPr/>
                  <p:nvPr/>
                </p:nvSpPr>
                <p:spPr>
                  <a:xfrm>
                    <a:off x="3165536" y="2864169"/>
                    <a:ext cx="7619" cy="21907"/>
                  </a:xfrm>
                  <a:custGeom>
                    <a:avLst/>
                    <a:gdLst>
                      <a:gd name="connsiteX0" fmla="*/ 0 w 7619"/>
                      <a:gd name="connsiteY0" fmla="*/ 0 h 21907"/>
                      <a:gd name="connsiteX1" fmla="*/ 0 w 7619"/>
                      <a:gd name="connsiteY1" fmla="*/ 17145 h 21907"/>
                      <a:gd name="connsiteX2" fmla="*/ 7620 w 7619"/>
                      <a:gd name="connsiteY2" fmla="*/ 21908 h 21907"/>
                      <a:gd name="connsiteX3" fmla="*/ 7620 w 7619"/>
                      <a:gd name="connsiteY3" fmla="*/ 4763 h 219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19" h="21907">
                        <a:moveTo>
                          <a:pt x="0" y="0"/>
                        </a:moveTo>
                        <a:lnTo>
                          <a:pt x="0" y="17145"/>
                        </a:lnTo>
                        <a:lnTo>
                          <a:pt x="7620" y="21908"/>
                        </a:lnTo>
                        <a:lnTo>
                          <a:pt x="7620" y="4763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98" name="Freeform: Shape 297">
                    <a:extLst>
                      <a:ext uri="{FF2B5EF4-FFF2-40B4-BE49-F238E27FC236}">
                        <a16:creationId xmlns:a16="http://schemas.microsoft.com/office/drawing/2014/main" id="{1039D2FB-55DE-41C7-A333-709F5A5E5CD3}"/>
                      </a:ext>
                    </a:extLst>
                  </p:cNvPr>
                  <p:cNvSpPr/>
                  <p:nvPr/>
                </p:nvSpPr>
                <p:spPr>
                  <a:xfrm>
                    <a:off x="3162679" y="2881314"/>
                    <a:ext cx="10477" cy="7620"/>
                  </a:xfrm>
                  <a:custGeom>
                    <a:avLst/>
                    <a:gdLst>
                      <a:gd name="connsiteX0" fmla="*/ 10477 w 10477"/>
                      <a:gd name="connsiteY0" fmla="*/ 7620 h 7620"/>
                      <a:gd name="connsiteX1" fmla="*/ 0 w 10477"/>
                      <a:gd name="connsiteY1" fmla="*/ 1905 h 7620"/>
                      <a:gd name="connsiteX2" fmla="*/ 2857 w 10477"/>
                      <a:gd name="connsiteY2" fmla="*/ 0 h 7620"/>
                      <a:gd name="connsiteX3" fmla="*/ 10477 w 10477"/>
                      <a:gd name="connsiteY3" fmla="*/ 4763 h 76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7620">
                        <a:moveTo>
                          <a:pt x="10477" y="7620"/>
                        </a:moveTo>
                        <a:lnTo>
                          <a:pt x="0" y="1905"/>
                        </a:lnTo>
                        <a:lnTo>
                          <a:pt x="2857" y="0"/>
                        </a:lnTo>
                        <a:lnTo>
                          <a:pt x="10477" y="4763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299" name="Graphic 1">
                  <a:extLst>
                    <a:ext uri="{FF2B5EF4-FFF2-40B4-BE49-F238E27FC236}">
                      <a16:creationId xmlns:a16="http://schemas.microsoft.com/office/drawing/2014/main" id="{8E3DC208-FA75-4B95-8580-8478144FA932}"/>
                    </a:ext>
                  </a:extLst>
                </p:cNvPr>
                <p:cNvGrpSpPr/>
                <p:nvPr/>
              </p:nvGrpSpPr>
              <p:grpSpPr>
                <a:xfrm>
                  <a:off x="3194111" y="2880362"/>
                  <a:ext cx="12382" cy="28575"/>
                  <a:chOff x="3194111" y="2880362"/>
                  <a:chExt cx="12382" cy="28575"/>
                </a:xfrm>
                <a:solidFill>
                  <a:schemeClr val="accent1"/>
                </a:solidFill>
              </p:grpSpPr>
              <p:sp>
                <p:nvSpPr>
                  <p:cNvPr id="300" name="Freeform: Shape 299">
                    <a:extLst>
                      <a:ext uri="{FF2B5EF4-FFF2-40B4-BE49-F238E27FC236}">
                        <a16:creationId xmlns:a16="http://schemas.microsoft.com/office/drawing/2014/main" id="{88FB52CF-D4E3-4011-AB27-2BB34844C7FA}"/>
                      </a:ext>
                    </a:extLst>
                  </p:cNvPr>
                  <p:cNvSpPr/>
                  <p:nvPr/>
                </p:nvSpPr>
                <p:spPr>
                  <a:xfrm>
                    <a:off x="3194111" y="2880362"/>
                    <a:ext cx="12382" cy="28575"/>
                  </a:xfrm>
                  <a:custGeom>
                    <a:avLst/>
                    <a:gdLst>
                      <a:gd name="connsiteX0" fmla="*/ 12382 w 12382"/>
                      <a:gd name="connsiteY0" fmla="*/ 6667 h 28575"/>
                      <a:gd name="connsiteX1" fmla="*/ 12382 w 12382"/>
                      <a:gd name="connsiteY1" fmla="*/ 28575 h 28575"/>
                      <a:gd name="connsiteX2" fmla="*/ 0 w 12382"/>
                      <a:gd name="connsiteY2" fmla="*/ 21907 h 28575"/>
                      <a:gd name="connsiteX3" fmla="*/ 0 w 12382"/>
                      <a:gd name="connsiteY3" fmla="*/ 0 h 285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82" h="28575">
                        <a:moveTo>
                          <a:pt x="12382" y="6667"/>
                        </a:moveTo>
                        <a:lnTo>
                          <a:pt x="12382" y="28575"/>
                        </a:lnTo>
                        <a:lnTo>
                          <a:pt x="0" y="2190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01" name="Freeform: Shape 300">
                    <a:extLst>
                      <a:ext uri="{FF2B5EF4-FFF2-40B4-BE49-F238E27FC236}">
                        <a16:creationId xmlns:a16="http://schemas.microsoft.com/office/drawing/2014/main" id="{ABAF8455-F6CB-42EB-B0C7-2FD1C5BD836B}"/>
                      </a:ext>
                    </a:extLst>
                  </p:cNvPr>
                  <p:cNvSpPr/>
                  <p:nvPr/>
                </p:nvSpPr>
                <p:spPr>
                  <a:xfrm>
                    <a:off x="3195064" y="2881314"/>
                    <a:ext cx="10477" cy="25717"/>
                  </a:xfrm>
                  <a:custGeom>
                    <a:avLst/>
                    <a:gdLst>
                      <a:gd name="connsiteX0" fmla="*/ 10477 w 10477"/>
                      <a:gd name="connsiteY0" fmla="*/ 6667 h 25717"/>
                      <a:gd name="connsiteX1" fmla="*/ 0 w 10477"/>
                      <a:gd name="connsiteY1" fmla="*/ 0 h 25717"/>
                      <a:gd name="connsiteX2" fmla="*/ 0 w 10477"/>
                      <a:gd name="connsiteY2" fmla="*/ 20003 h 25717"/>
                      <a:gd name="connsiteX3" fmla="*/ 10477 w 10477"/>
                      <a:gd name="connsiteY3" fmla="*/ 25717 h 257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25717">
                        <a:moveTo>
                          <a:pt x="10477" y="6667"/>
                        </a:moveTo>
                        <a:lnTo>
                          <a:pt x="0" y="0"/>
                        </a:lnTo>
                        <a:lnTo>
                          <a:pt x="0" y="20003"/>
                        </a:lnTo>
                        <a:lnTo>
                          <a:pt x="10477" y="25717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02" name="Freeform: Shape 301">
                    <a:extLst>
                      <a:ext uri="{FF2B5EF4-FFF2-40B4-BE49-F238E27FC236}">
                        <a16:creationId xmlns:a16="http://schemas.microsoft.com/office/drawing/2014/main" id="{9628D7CE-DFBD-4CED-91B8-ECC608287CA3}"/>
                      </a:ext>
                    </a:extLst>
                  </p:cNvPr>
                  <p:cNvSpPr/>
                  <p:nvPr/>
                </p:nvSpPr>
                <p:spPr>
                  <a:xfrm>
                    <a:off x="3197921" y="2883219"/>
                    <a:ext cx="7619" cy="20955"/>
                  </a:xfrm>
                  <a:custGeom>
                    <a:avLst/>
                    <a:gdLst>
                      <a:gd name="connsiteX0" fmla="*/ 0 w 7619"/>
                      <a:gd name="connsiteY0" fmla="*/ 0 h 20955"/>
                      <a:gd name="connsiteX1" fmla="*/ 0 w 7619"/>
                      <a:gd name="connsiteY1" fmla="*/ 17145 h 20955"/>
                      <a:gd name="connsiteX2" fmla="*/ 7620 w 7619"/>
                      <a:gd name="connsiteY2" fmla="*/ 20955 h 20955"/>
                      <a:gd name="connsiteX3" fmla="*/ 7620 w 7619"/>
                      <a:gd name="connsiteY3" fmla="*/ 4763 h 209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19" h="20955">
                        <a:moveTo>
                          <a:pt x="0" y="0"/>
                        </a:moveTo>
                        <a:lnTo>
                          <a:pt x="0" y="17145"/>
                        </a:lnTo>
                        <a:lnTo>
                          <a:pt x="7620" y="20955"/>
                        </a:lnTo>
                        <a:lnTo>
                          <a:pt x="7620" y="4763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03" name="Freeform: Shape 302">
                    <a:extLst>
                      <a:ext uri="{FF2B5EF4-FFF2-40B4-BE49-F238E27FC236}">
                        <a16:creationId xmlns:a16="http://schemas.microsoft.com/office/drawing/2014/main" id="{75C8440C-E4AD-4C5E-ABA2-EA27641170C7}"/>
                      </a:ext>
                    </a:extLst>
                  </p:cNvPr>
                  <p:cNvSpPr/>
                  <p:nvPr/>
                </p:nvSpPr>
                <p:spPr>
                  <a:xfrm>
                    <a:off x="3195064" y="2900364"/>
                    <a:ext cx="10477" cy="6667"/>
                  </a:xfrm>
                  <a:custGeom>
                    <a:avLst/>
                    <a:gdLst>
                      <a:gd name="connsiteX0" fmla="*/ 10477 w 10477"/>
                      <a:gd name="connsiteY0" fmla="*/ 6667 h 6667"/>
                      <a:gd name="connsiteX1" fmla="*/ 0 w 10477"/>
                      <a:gd name="connsiteY1" fmla="*/ 953 h 6667"/>
                      <a:gd name="connsiteX2" fmla="*/ 2857 w 10477"/>
                      <a:gd name="connsiteY2" fmla="*/ 0 h 6667"/>
                      <a:gd name="connsiteX3" fmla="*/ 10477 w 10477"/>
                      <a:gd name="connsiteY3" fmla="*/ 3810 h 66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6667">
                        <a:moveTo>
                          <a:pt x="10477" y="6667"/>
                        </a:moveTo>
                        <a:lnTo>
                          <a:pt x="0" y="953"/>
                        </a:lnTo>
                        <a:lnTo>
                          <a:pt x="2857" y="0"/>
                        </a:lnTo>
                        <a:lnTo>
                          <a:pt x="10477" y="3810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304" name="Graphic 1">
                  <a:extLst>
                    <a:ext uri="{FF2B5EF4-FFF2-40B4-BE49-F238E27FC236}">
                      <a16:creationId xmlns:a16="http://schemas.microsoft.com/office/drawing/2014/main" id="{8E3DC208-FA75-4B95-8580-8478144FA932}"/>
                    </a:ext>
                  </a:extLst>
                </p:cNvPr>
                <p:cNvGrpSpPr/>
                <p:nvPr/>
              </p:nvGrpSpPr>
              <p:grpSpPr>
                <a:xfrm>
                  <a:off x="3145534" y="2852739"/>
                  <a:ext cx="12382" cy="28575"/>
                  <a:chOff x="3145534" y="2852739"/>
                  <a:chExt cx="12382" cy="28575"/>
                </a:xfrm>
                <a:solidFill>
                  <a:schemeClr val="accent1"/>
                </a:solidFill>
              </p:grpSpPr>
              <p:sp>
                <p:nvSpPr>
                  <p:cNvPr id="305" name="Freeform: Shape 304">
                    <a:extLst>
                      <a:ext uri="{FF2B5EF4-FFF2-40B4-BE49-F238E27FC236}">
                        <a16:creationId xmlns:a16="http://schemas.microsoft.com/office/drawing/2014/main" id="{DDB76863-C19B-4B19-802F-DB5C51EA6976}"/>
                      </a:ext>
                    </a:extLst>
                  </p:cNvPr>
                  <p:cNvSpPr/>
                  <p:nvPr/>
                </p:nvSpPr>
                <p:spPr>
                  <a:xfrm>
                    <a:off x="3145534" y="2852739"/>
                    <a:ext cx="12382" cy="28575"/>
                  </a:xfrm>
                  <a:custGeom>
                    <a:avLst/>
                    <a:gdLst>
                      <a:gd name="connsiteX0" fmla="*/ 12382 w 12382"/>
                      <a:gd name="connsiteY0" fmla="*/ 6667 h 28575"/>
                      <a:gd name="connsiteX1" fmla="*/ 12382 w 12382"/>
                      <a:gd name="connsiteY1" fmla="*/ 28575 h 28575"/>
                      <a:gd name="connsiteX2" fmla="*/ 0 w 12382"/>
                      <a:gd name="connsiteY2" fmla="*/ 21908 h 28575"/>
                      <a:gd name="connsiteX3" fmla="*/ 0 w 12382"/>
                      <a:gd name="connsiteY3" fmla="*/ 0 h 285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82" h="28575">
                        <a:moveTo>
                          <a:pt x="12382" y="6667"/>
                        </a:moveTo>
                        <a:lnTo>
                          <a:pt x="12382" y="28575"/>
                        </a:lnTo>
                        <a:lnTo>
                          <a:pt x="0" y="2190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06" name="Freeform: Shape 305">
                    <a:extLst>
                      <a:ext uri="{FF2B5EF4-FFF2-40B4-BE49-F238E27FC236}">
                        <a16:creationId xmlns:a16="http://schemas.microsoft.com/office/drawing/2014/main" id="{895EDCFC-CB00-419B-86B5-95ADE11A75FB}"/>
                      </a:ext>
                    </a:extLst>
                  </p:cNvPr>
                  <p:cNvSpPr/>
                  <p:nvPr/>
                </p:nvSpPr>
                <p:spPr>
                  <a:xfrm>
                    <a:off x="3146486" y="2853692"/>
                    <a:ext cx="10477" cy="25717"/>
                  </a:xfrm>
                  <a:custGeom>
                    <a:avLst/>
                    <a:gdLst>
                      <a:gd name="connsiteX0" fmla="*/ 10478 w 10477"/>
                      <a:gd name="connsiteY0" fmla="*/ 6667 h 25717"/>
                      <a:gd name="connsiteX1" fmla="*/ 0 w 10477"/>
                      <a:gd name="connsiteY1" fmla="*/ 0 h 25717"/>
                      <a:gd name="connsiteX2" fmla="*/ 0 w 10477"/>
                      <a:gd name="connsiteY2" fmla="*/ 20002 h 25717"/>
                      <a:gd name="connsiteX3" fmla="*/ 10478 w 10477"/>
                      <a:gd name="connsiteY3" fmla="*/ 25717 h 257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25717">
                        <a:moveTo>
                          <a:pt x="10478" y="6667"/>
                        </a:moveTo>
                        <a:lnTo>
                          <a:pt x="0" y="0"/>
                        </a:lnTo>
                        <a:lnTo>
                          <a:pt x="0" y="20002"/>
                        </a:lnTo>
                        <a:lnTo>
                          <a:pt x="10478" y="25717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07" name="Freeform: Shape 306">
                    <a:extLst>
                      <a:ext uri="{FF2B5EF4-FFF2-40B4-BE49-F238E27FC236}">
                        <a16:creationId xmlns:a16="http://schemas.microsoft.com/office/drawing/2014/main" id="{B5C39361-0F2E-440B-89D0-C210CB5F0ACD}"/>
                      </a:ext>
                    </a:extLst>
                  </p:cNvPr>
                  <p:cNvSpPr/>
                  <p:nvPr/>
                </p:nvSpPr>
                <p:spPr>
                  <a:xfrm>
                    <a:off x="3149343" y="2855597"/>
                    <a:ext cx="7620" cy="20954"/>
                  </a:xfrm>
                  <a:custGeom>
                    <a:avLst/>
                    <a:gdLst>
                      <a:gd name="connsiteX0" fmla="*/ 0 w 7620"/>
                      <a:gd name="connsiteY0" fmla="*/ 0 h 20954"/>
                      <a:gd name="connsiteX1" fmla="*/ 0 w 7620"/>
                      <a:gd name="connsiteY1" fmla="*/ 16192 h 20954"/>
                      <a:gd name="connsiteX2" fmla="*/ 7620 w 7620"/>
                      <a:gd name="connsiteY2" fmla="*/ 20955 h 20954"/>
                      <a:gd name="connsiteX3" fmla="*/ 7620 w 7620"/>
                      <a:gd name="connsiteY3" fmla="*/ 4763 h 209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20" h="20954">
                        <a:moveTo>
                          <a:pt x="0" y="0"/>
                        </a:moveTo>
                        <a:lnTo>
                          <a:pt x="0" y="16192"/>
                        </a:lnTo>
                        <a:lnTo>
                          <a:pt x="7620" y="20955"/>
                        </a:lnTo>
                        <a:lnTo>
                          <a:pt x="7620" y="4763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08" name="Freeform: Shape 307">
                    <a:extLst>
                      <a:ext uri="{FF2B5EF4-FFF2-40B4-BE49-F238E27FC236}">
                        <a16:creationId xmlns:a16="http://schemas.microsoft.com/office/drawing/2014/main" id="{22E91129-CE0B-49BB-B1A1-383FADF8B44B}"/>
                      </a:ext>
                    </a:extLst>
                  </p:cNvPr>
                  <p:cNvSpPr/>
                  <p:nvPr/>
                </p:nvSpPr>
                <p:spPr>
                  <a:xfrm>
                    <a:off x="3146486" y="2871789"/>
                    <a:ext cx="10477" cy="7620"/>
                  </a:xfrm>
                  <a:custGeom>
                    <a:avLst/>
                    <a:gdLst>
                      <a:gd name="connsiteX0" fmla="*/ 10478 w 10477"/>
                      <a:gd name="connsiteY0" fmla="*/ 7620 h 7620"/>
                      <a:gd name="connsiteX1" fmla="*/ 0 w 10477"/>
                      <a:gd name="connsiteY1" fmla="*/ 1905 h 7620"/>
                      <a:gd name="connsiteX2" fmla="*/ 2857 w 10477"/>
                      <a:gd name="connsiteY2" fmla="*/ 0 h 7620"/>
                      <a:gd name="connsiteX3" fmla="*/ 10478 w 10477"/>
                      <a:gd name="connsiteY3" fmla="*/ 4763 h 76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7620">
                        <a:moveTo>
                          <a:pt x="10478" y="7620"/>
                        </a:moveTo>
                        <a:lnTo>
                          <a:pt x="0" y="1905"/>
                        </a:lnTo>
                        <a:lnTo>
                          <a:pt x="2857" y="0"/>
                        </a:lnTo>
                        <a:lnTo>
                          <a:pt x="10478" y="4763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309" name="Graphic 1">
                  <a:extLst>
                    <a:ext uri="{FF2B5EF4-FFF2-40B4-BE49-F238E27FC236}">
                      <a16:creationId xmlns:a16="http://schemas.microsoft.com/office/drawing/2014/main" id="{8E3DC208-FA75-4B95-8580-8478144FA932}"/>
                    </a:ext>
                  </a:extLst>
                </p:cNvPr>
                <p:cNvGrpSpPr/>
                <p:nvPr/>
              </p:nvGrpSpPr>
              <p:grpSpPr>
                <a:xfrm>
                  <a:off x="3178871" y="2870837"/>
                  <a:ext cx="12382" cy="29527"/>
                  <a:chOff x="3178871" y="2870837"/>
                  <a:chExt cx="12382" cy="29527"/>
                </a:xfrm>
                <a:solidFill>
                  <a:schemeClr val="accent1"/>
                </a:solidFill>
              </p:grpSpPr>
              <p:sp>
                <p:nvSpPr>
                  <p:cNvPr id="310" name="Freeform: Shape 309">
                    <a:extLst>
                      <a:ext uri="{FF2B5EF4-FFF2-40B4-BE49-F238E27FC236}">
                        <a16:creationId xmlns:a16="http://schemas.microsoft.com/office/drawing/2014/main" id="{EFF52FB2-AAE5-4498-83D6-85713F1EFAE8}"/>
                      </a:ext>
                    </a:extLst>
                  </p:cNvPr>
                  <p:cNvSpPr/>
                  <p:nvPr/>
                </p:nvSpPr>
                <p:spPr>
                  <a:xfrm>
                    <a:off x="3178871" y="2870837"/>
                    <a:ext cx="12382" cy="29527"/>
                  </a:xfrm>
                  <a:custGeom>
                    <a:avLst/>
                    <a:gdLst>
                      <a:gd name="connsiteX0" fmla="*/ 12382 w 12382"/>
                      <a:gd name="connsiteY0" fmla="*/ 7620 h 29527"/>
                      <a:gd name="connsiteX1" fmla="*/ 12382 w 12382"/>
                      <a:gd name="connsiteY1" fmla="*/ 29527 h 29527"/>
                      <a:gd name="connsiteX2" fmla="*/ 0 w 12382"/>
                      <a:gd name="connsiteY2" fmla="*/ 22860 h 29527"/>
                      <a:gd name="connsiteX3" fmla="*/ 0 w 12382"/>
                      <a:gd name="connsiteY3" fmla="*/ 0 h 295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82" h="29527">
                        <a:moveTo>
                          <a:pt x="12382" y="7620"/>
                        </a:moveTo>
                        <a:lnTo>
                          <a:pt x="12382" y="29527"/>
                        </a:lnTo>
                        <a:lnTo>
                          <a:pt x="0" y="2286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11" name="Freeform: Shape 310">
                    <a:extLst>
                      <a:ext uri="{FF2B5EF4-FFF2-40B4-BE49-F238E27FC236}">
                        <a16:creationId xmlns:a16="http://schemas.microsoft.com/office/drawing/2014/main" id="{FECE3457-8933-45AA-A5FB-CDAEAB185D2E}"/>
                      </a:ext>
                    </a:extLst>
                  </p:cNvPr>
                  <p:cNvSpPr/>
                  <p:nvPr/>
                </p:nvSpPr>
                <p:spPr>
                  <a:xfrm>
                    <a:off x="3179823" y="2872742"/>
                    <a:ext cx="10477" cy="25717"/>
                  </a:xfrm>
                  <a:custGeom>
                    <a:avLst/>
                    <a:gdLst>
                      <a:gd name="connsiteX0" fmla="*/ 10478 w 10477"/>
                      <a:gd name="connsiteY0" fmla="*/ 5715 h 25717"/>
                      <a:gd name="connsiteX1" fmla="*/ 0 w 10477"/>
                      <a:gd name="connsiteY1" fmla="*/ 0 h 25717"/>
                      <a:gd name="connsiteX2" fmla="*/ 0 w 10477"/>
                      <a:gd name="connsiteY2" fmla="*/ 20002 h 25717"/>
                      <a:gd name="connsiteX3" fmla="*/ 10478 w 10477"/>
                      <a:gd name="connsiteY3" fmla="*/ 25717 h 257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25717">
                        <a:moveTo>
                          <a:pt x="10478" y="5715"/>
                        </a:moveTo>
                        <a:lnTo>
                          <a:pt x="0" y="0"/>
                        </a:lnTo>
                        <a:lnTo>
                          <a:pt x="0" y="20002"/>
                        </a:lnTo>
                        <a:lnTo>
                          <a:pt x="10478" y="25717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12" name="Freeform: Shape 311">
                    <a:extLst>
                      <a:ext uri="{FF2B5EF4-FFF2-40B4-BE49-F238E27FC236}">
                        <a16:creationId xmlns:a16="http://schemas.microsoft.com/office/drawing/2014/main" id="{B5A8E01B-5A22-42E1-91AB-16CA54EF663D}"/>
                      </a:ext>
                    </a:extLst>
                  </p:cNvPr>
                  <p:cNvSpPr/>
                  <p:nvPr/>
                </p:nvSpPr>
                <p:spPr>
                  <a:xfrm>
                    <a:off x="3182681" y="2874647"/>
                    <a:ext cx="7620" cy="20954"/>
                  </a:xfrm>
                  <a:custGeom>
                    <a:avLst/>
                    <a:gdLst>
                      <a:gd name="connsiteX0" fmla="*/ 0 w 7620"/>
                      <a:gd name="connsiteY0" fmla="*/ 0 h 20954"/>
                      <a:gd name="connsiteX1" fmla="*/ 0 w 7620"/>
                      <a:gd name="connsiteY1" fmla="*/ 16192 h 20954"/>
                      <a:gd name="connsiteX2" fmla="*/ 7620 w 7620"/>
                      <a:gd name="connsiteY2" fmla="*/ 20955 h 20954"/>
                      <a:gd name="connsiteX3" fmla="*/ 7620 w 7620"/>
                      <a:gd name="connsiteY3" fmla="*/ 3810 h 209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20" h="20954">
                        <a:moveTo>
                          <a:pt x="0" y="0"/>
                        </a:moveTo>
                        <a:lnTo>
                          <a:pt x="0" y="16192"/>
                        </a:lnTo>
                        <a:lnTo>
                          <a:pt x="7620" y="20955"/>
                        </a:lnTo>
                        <a:lnTo>
                          <a:pt x="7620" y="3810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13" name="Freeform: Shape 312">
                    <a:extLst>
                      <a:ext uri="{FF2B5EF4-FFF2-40B4-BE49-F238E27FC236}">
                        <a16:creationId xmlns:a16="http://schemas.microsoft.com/office/drawing/2014/main" id="{4525E919-DDF8-4FD7-8BFD-CA5713767249}"/>
                      </a:ext>
                    </a:extLst>
                  </p:cNvPr>
                  <p:cNvSpPr/>
                  <p:nvPr/>
                </p:nvSpPr>
                <p:spPr>
                  <a:xfrm>
                    <a:off x="3179823" y="2890839"/>
                    <a:ext cx="10477" cy="7620"/>
                  </a:xfrm>
                  <a:custGeom>
                    <a:avLst/>
                    <a:gdLst>
                      <a:gd name="connsiteX0" fmla="*/ 10478 w 10477"/>
                      <a:gd name="connsiteY0" fmla="*/ 7620 h 7620"/>
                      <a:gd name="connsiteX1" fmla="*/ 0 w 10477"/>
                      <a:gd name="connsiteY1" fmla="*/ 1905 h 7620"/>
                      <a:gd name="connsiteX2" fmla="*/ 2857 w 10477"/>
                      <a:gd name="connsiteY2" fmla="*/ 0 h 7620"/>
                      <a:gd name="connsiteX3" fmla="*/ 10478 w 10477"/>
                      <a:gd name="connsiteY3" fmla="*/ 4763 h 76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7620">
                        <a:moveTo>
                          <a:pt x="10478" y="7620"/>
                        </a:moveTo>
                        <a:lnTo>
                          <a:pt x="0" y="1905"/>
                        </a:lnTo>
                        <a:lnTo>
                          <a:pt x="2857" y="0"/>
                        </a:lnTo>
                        <a:lnTo>
                          <a:pt x="10478" y="4763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314" name="Graphic 1">
                  <a:extLst>
                    <a:ext uri="{FF2B5EF4-FFF2-40B4-BE49-F238E27FC236}">
                      <a16:creationId xmlns:a16="http://schemas.microsoft.com/office/drawing/2014/main" id="{8E3DC208-FA75-4B95-8580-8478144FA932}"/>
                    </a:ext>
                  </a:extLst>
                </p:cNvPr>
                <p:cNvGrpSpPr/>
                <p:nvPr/>
              </p:nvGrpSpPr>
              <p:grpSpPr>
                <a:xfrm>
                  <a:off x="3129341" y="2843214"/>
                  <a:ext cx="12382" cy="29527"/>
                  <a:chOff x="3129341" y="2843214"/>
                  <a:chExt cx="12382" cy="29527"/>
                </a:xfrm>
                <a:solidFill>
                  <a:schemeClr val="accent1"/>
                </a:solidFill>
              </p:grpSpPr>
              <p:sp>
                <p:nvSpPr>
                  <p:cNvPr id="315" name="Freeform: Shape 314">
                    <a:extLst>
                      <a:ext uri="{FF2B5EF4-FFF2-40B4-BE49-F238E27FC236}">
                        <a16:creationId xmlns:a16="http://schemas.microsoft.com/office/drawing/2014/main" id="{0A8E999D-84AD-4047-93A9-10B51318F99B}"/>
                      </a:ext>
                    </a:extLst>
                  </p:cNvPr>
                  <p:cNvSpPr/>
                  <p:nvPr/>
                </p:nvSpPr>
                <p:spPr>
                  <a:xfrm>
                    <a:off x="3129341" y="2843214"/>
                    <a:ext cx="12382" cy="29527"/>
                  </a:xfrm>
                  <a:custGeom>
                    <a:avLst/>
                    <a:gdLst>
                      <a:gd name="connsiteX0" fmla="*/ 12382 w 12382"/>
                      <a:gd name="connsiteY0" fmla="*/ 6667 h 29527"/>
                      <a:gd name="connsiteX1" fmla="*/ 12382 w 12382"/>
                      <a:gd name="connsiteY1" fmla="*/ 29528 h 29527"/>
                      <a:gd name="connsiteX2" fmla="*/ 0 w 12382"/>
                      <a:gd name="connsiteY2" fmla="*/ 22860 h 29527"/>
                      <a:gd name="connsiteX3" fmla="*/ 0 w 12382"/>
                      <a:gd name="connsiteY3" fmla="*/ 0 h 295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82" h="29527">
                        <a:moveTo>
                          <a:pt x="12382" y="6667"/>
                        </a:moveTo>
                        <a:lnTo>
                          <a:pt x="12382" y="29528"/>
                        </a:lnTo>
                        <a:lnTo>
                          <a:pt x="0" y="2286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16" name="Freeform: Shape 315">
                    <a:extLst>
                      <a:ext uri="{FF2B5EF4-FFF2-40B4-BE49-F238E27FC236}">
                        <a16:creationId xmlns:a16="http://schemas.microsoft.com/office/drawing/2014/main" id="{40218673-A22D-4BD2-9E21-DF393BB1A3C0}"/>
                      </a:ext>
                    </a:extLst>
                  </p:cNvPr>
                  <p:cNvSpPr/>
                  <p:nvPr/>
                </p:nvSpPr>
                <p:spPr>
                  <a:xfrm>
                    <a:off x="3130293" y="2845119"/>
                    <a:ext cx="10477" cy="25717"/>
                  </a:xfrm>
                  <a:custGeom>
                    <a:avLst/>
                    <a:gdLst>
                      <a:gd name="connsiteX0" fmla="*/ 10478 w 10477"/>
                      <a:gd name="connsiteY0" fmla="*/ 5715 h 25717"/>
                      <a:gd name="connsiteX1" fmla="*/ 0 w 10477"/>
                      <a:gd name="connsiteY1" fmla="*/ 0 h 25717"/>
                      <a:gd name="connsiteX2" fmla="*/ 0 w 10477"/>
                      <a:gd name="connsiteY2" fmla="*/ 20003 h 25717"/>
                      <a:gd name="connsiteX3" fmla="*/ 10478 w 10477"/>
                      <a:gd name="connsiteY3" fmla="*/ 25718 h 257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25717">
                        <a:moveTo>
                          <a:pt x="10478" y="5715"/>
                        </a:moveTo>
                        <a:lnTo>
                          <a:pt x="0" y="0"/>
                        </a:lnTo>
                        <a:lnTo>
                          <a:pt x="0" y="20003"/>
                        </a:lnTo>
                        <a:lnTo>
                          <a:pt x="10478" y="25718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17" name="Freeform: Shape 316">
                    <a:extLst>
                      <a:ext uri="{FF2B5EF4-FFF2-40B4-BE49-F238E27FC236}">
                        <a16:creationId xmlns:a16="http://schemas.microsoft.com/office/drawing/2014/main" id="{A1BB95A9-942E-4B0E-A94C-77C7272C64E8}"/>
                      </a:ext>
                    </a:extLst>
                  </p:cNvPr>
                  <p:cNvSpPr/>
                  <p:nvPr/>
                </p:nvSpPr>
                <p:spPr>
                  <a:xfrm>
                    <a:off x="3133151" y="2847025"/>
                    <a:ext cx="7619" cy="20954"/>
                  </a:xfrm>
                  <a:custGeom>
                    <a:avLst/>
                    <a:gdLst>
                      <a:gd name="connsiteX0" fmla="*/ 0 w 7619"/>
                      <a:gd name="connsiteY0" fmla="*/ 0 h 20954"/>
                      <a:gd name="connsiteX1" fmla="*/ 0 w 7619"/>
                      <a:gd name="connsiteY1" fmla="*/ 16192 h 20954"/>
                      <a:gd name="connsiteX2" fmla="*/ 7620 w 7619"/>
                      <a:gd name="connsiteY2" fmla="*/ 20955 h 20954"/>
                      <a:gd name="connsiteX3" fmla="*/ 7620 w 7619"/>
                      <a:gd name="connsiteY3" fmla="*/ 3810 h 209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19" h="20954">
                        <a:moveTo>
                          <a:pt x="0" y="0"/>
                        </a:moveTo>
                        <a:lnTo>
                          <a:pt x="0" y="16192"/>
                        </a:lnTo>
                        <a:lnTo>
                          <a:pt x="7620" y="20955"/>
                        </a:lnTo>
                        <a:lnTo>
                          <a:pt x="7620" y="3810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18" name="Freeform: Shape 317">
                    <a:extLst>
                      <a:ext uri="{FF2B5EF4-FFF2-40B4-BE49-F238E27FC236}">
                        <a16:creationId xmlns:a16="http://schemas.microsoft.com/office/drawing/2014/main" id="{01A6E15D-A6FA-4A92-A55B-F79FF5E736C9}"/>
                      </a:ext>
                    </a:extLst>
                  </p:cNvPr>
                  <p:cNvSpPr/>
                  <p:nvPr/>
                </p:nvSpPr>
                <p:spPr>
                  <a:xfrm>
                    <a:off x="3130293" y="2863217"/>
                    <a:ext cx="10477" cy="7620"/>
                  </a:xfrm>
                  <a:custGeom>
                    <a:avLst/>
                    <a:gdLst>
                      <a:gd name="connsiteX0" fmla="*/ 10478 w 10477"/>
                      <a:gd name="connsiteY0" fmla="*/ 7620 h 7620"/>
                      <a:gd name="connsiteX1" fmla="*/ 0 w 10477"/>
                      <a:gd name="connsiteY1" fmla="*/ 1905 h 7620"/>
                      <a:gd name="connsiteX2" fmla="*/ 2858 w 10477"/>
                      <a:gd name="connsiteY2" fmla="*/ 0 h 7620"/>
                      <a:gd name="connsiteX3" fmla="*/ 10478 w 10477"/>
                      <a:gd name="connsiteY3" fmla="*/ 4763 h 76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7620">
                        <a:moveTo>
                          <a:pt x="10478" y="7620"/>
                        </a:moveTo>
                        <a:lnTo>
                          <a:pt x="0" y="1905"/>
                        </a:lnTo>
                        <a:lnTo>
                          <a:pt x="2858" y="0"/>
                        </a:lnTo>
                        <a:lnTo>
                          <a:pt x="10478" y="4763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319" name="Graphic 1">
                  <a:extLst>
                    <a:ext uri="{FF2B5EF4-FFF2-40B4-BE49-F238E27FC236}">
                      <a16:creationId xmlns:a16="http://schemas.microsoft.com/office/drawing/2014/main" id="{8E3DC208-FA75-4B95-8580-8478144FA932}"/>
                    </a:ext>
                  </a:extLst>
                </p:cNvPr>
                <p:cNvGrpSpPr/>
                <p:nvPr/>
              </p:nvGrpSpPr>
              <p:grpSpPr>
                <a:xfrm>
                  <a:off x="3112196" y="2832737"/>
                  <a:ext cx="12382" cy="29527"/>
                  <a:chOff x="3112196" y="2832737"/>
                  <a:chExt cx="12382" cy="29527"/>
                </a:xfrm>
                <a:solidFill>
                  <a:schemeClr val="accent1"/>
                </a:solidFill>
              </p:grpSpPr>
              <p:sp>
                <p:nvSpPr>
                  <p:cNvPr id="320" name="Freeform: Shape 319">
                    <a:extLst>
                      <a:ext uri="{FF2B5EF4-FFF2-40B4-BE49-F238E27FC236}">
                        <a16:creationId xmlns:a16="http://schemas.microsoft.com/office/drawing/2014/main" id="{0B5BB71E-C694-43A5-97EF-995E3500E2E8}"/>
                      </a:ext>
                    </a:extLst>
                  </p:cNvPr>
                  <p:cNvSpPr/>
                  <p:nvPr/>
                </p:nvSpPr>
                <p:spPr>
                  <a:xfrm>
                    <a:off x="3112196" y="2832737"/>
                    <a:ext cx="12382" cy="29527"/>
                  </a:xfrm>
                  <a:custGeom>
                    <a:avLst/>
                    <a:gdLst>
                      <a:gd name="connsiteX0" fmla="*/ 12382 w 12382"/>
                      <a:gd name="connsiteY0" fmla="*/ 6667 h 29527"/>
                      <a:gd name="connsiteX1" fmla="*/ 12382 w 12382"/>
                      <a:gd name="connsiteY1" fmla="*/ 29527 h 29527"/>
                      <a:gd name="connsiteX2" fmla="*/ 0 w 12382"/>
                      <a:gd name="connsiteY2" fmla="*/ 21907 h 29527"/>
                      <a:gd name="connsiteX3" fmla="*/ 0 w 12382"/>
                      <a:gd name="connsiteY3" fmla="*/ 0 h 295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82" h="29527">
                        <a:moveTo>
                          <a:pt x="12382" y="6667"/>
                        </a:moveTo>
                        <a:lnTo>
                          <a:pt x="12382" y="29527"/>
                        </a:lnTo>
                        <a:lnTo>
                          <a:pt x="0" y="2190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21" name="Freeform: Shape 320">
                    <a:extLst>
                      <a:ext uri="{FF2B5EF4-FFF2-40B4-BE49-F238E27FC236}">
                        <a16:creationId xmlns:a16="http://schemas.microsoft.com/office/drawing/2014/main" id="{8B6F9456-C4A6-4CFA-A30C-EFDDB470643F}"/>
                      </a:ext>
                    </a:extLst>
                  </p:cNvPr>
                  <p:cNvSpPr/>
                  <p:nvPr/>
                </p:nvSpPr>
                <p:spPr>
                  <a:xfrm>
                    <a:off x="3113148" y="2834642"/>
                    <a:ext cx="10477" cy="25717"/>
                  </a:xfrm>
                  <a:custGeom>
                    <a:avLst/>
                    <a:gdLst>
                      <a:gd name="connsiteX0" fmla="*/ 10478 w 10477"/>
                      <a:gd name="connsiteY0" fmla="*/ 5715 h 25717"/>
                      <a:gd name="connsiteX1" fmla="*/ 0 w 10477"/>
                      <a:gd name="connsiteY1" fmla="*/ 0 h 25717"/>
                      <a:gd name="connsiteX2" fmla="*/ 0 w 10477"/>
                      <a:gd name="connsiteY2" fmla="*/ 20002 h 25717"/>
                      <a:gd name="connsiteX3" fmla="*/ 10478 w 10477"/>
                      <a:gd name="connsiteY3" fmla="*/ 25717 h 257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25717">
                        <a:moveTo>
                          <a:pt x="10478" y="5715"/>
                        </a:moveTo>
                        <a:lnTo>
                          <a:pt x="0" y="0"/>
                        </a:lnTo>
                        <a:lnTo>
                          <a:pt x="0" y="20002"/>
                        </a:lnTo>
                        <a:lnTo>
                          <a:pt x="10478" y="25717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22" name="Freeform: Shape 321">
                    <a:extLst>
                      <a:ext uri="{FF2B5EF4-FFF2-40B4-BE49-F238E27FC236}">
                        <a16:creationId xmlns:a16="http://schemas.microsoft.com/office/drawing/2014/main" id="{2F00E5CE-114C-4C14-93AB-833B4E2F281B}"/>
                      </a:ext>
                    </a:extLst>
                  </p:cNvPr>
                  <p:cNvSpPr/>
                  <p:nvPr/>
                </p:nvSpPr>
                <p:spPr>
                  <a:xfrm>
                    <a:off x="3116006" y="2835594"/>
                    <a:ext cx="7620" cy="20955"/>
                  </a:xfrm>
                  <a:custGeom>
                    <a:avLst/>
                    <a:gdLst>
                      <a:gd name="connsiteX0" fmla="*/ 0 w 7620"/>
                      <a:gd name="connsiteY0" fmla="*/ 0 h 20955"/>
                      <a:gd name="connsiteX1" fmla="*/ 0 w 7620"/>
                      <a:gd name="connsiteY1" fmla="*/ 17145 h 20955"/>
                      <a:gd name="connsiteX2" fmla="*/ 7620 w 7620"/>
                      <a:gd name="connsiteY2" fmla="*/ 20955 h 20955"/>
                      <a:gd name="connsiteX3" fmla="*/ 7620 w 7620"/>
                      <a:gd name="connsiteY3" fmla="*/ 4763 h 209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20" h="20955">
                        <a:moveTo>
                          <a:pt x="0" y="0"/>
                        </a:moveTo>
                        <a:lnTo>
                          <a:pt x="0" y="17145"/>
                        </a:lnTo>
                        <a:lnTo>
                          <a:pt x="7620" y="20955"/>
                        </a:lnTo>
                        <a:lnTo>
                          <a:pt x="7620" y="4763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23" name="Freeform: Shape 322">
                    <a:extLst>
                      <a:ext uri="{FF2B5EF4-FFF2-40B4-BE49-F238E27FC236}">
                        <a16:creationId xmlns:a16="http://schemas.microsoft.com/office/drawing/2014/main" id="{2E222902-11E2-4745-86F0-4A34404A7AA4}"/>
                      </a:ext>
                    </a:extLst>
                  </p:cNvPr>
                  <p:cNvSpPr/>
                  <p:nvPr/>
                </p:nvSpPr>
                <p:spPr>
                  <a:xfrm>
                    <a:off x="3113148" y="2852739"/>
                    <a:ext cx="10477" cy="7620"/>
                  </a:xfrm>
                  <a:custGeom>
                    <a:avLst/>
                    <a:gdLst>
                      <a:gd name="connsiteX0" fmla="*/ 10478 w 10477"/>
                      <a:gd name="connsiteY0" fmla="*/ 7620 h 7620"/>
                      <a:gd name="connsiteX1" fmla="*/ 0 w 10477"/>
                      <a:gd name="connsiteY1" fmla="*/ 1905 h 7620"/>
                      <a:gd name="connsiteX2" fmla="*/ 2857 w 10477"/>
                      <a:gd name="connsiteY2" fmla="*/ 0 h 7620"/>
                      <a:gd name="connsiteX3" fmla="*/ 10478 w 10477"/>
                      <a:gd name="connsiteY3" fmla="*/ 3810 h 76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7620">
                        <a:moveTo>
                          <a:pt x="10478" y="7620"/>
                        </a:moveTo>
                        <a:lnTo>
                          <a:pt x="0" y="1905"/>
                        </a:lnTo>
                        <a:lnTo>
                          <a:pt x="2857" y="0"/>
                        </a:lnTo>
                        <a:lnTo>
                          <a:pt x="10478" y="3810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324" name="Graphic 1">
                  <a:extLst>
                    <a:ext uri="{FF2B5EF4-FFF2-40B4-BE49-F238E27FC236}">
                      <a16:creationId xmlns:a16="http://schemas.microsoft.com/office/drawing/2014/main" id="{8E3DC208-FA75-4B95-8580-8478144FA932}"/>
                    </a:ext>
                  </a:extLst>
                </p:cNvPr>
                <p:cNvGrpSpPr/>
                <p:nvPr/>
              </p:nvGrpSpPr>
              <p:grpSpPr>
                <a:xfrm>
                  <a:off x="3210304" y="2915604"/>
                  <a:ext cx="12382" cy="28575"/>
                  <a:chOff x="3210304" y="2915604"/>
                  <a:chExt cx="12382" cy="28575"/>
                </a:xfrm>
                <a:solidFill>
                  <a:schemeClr val="accent1"/>
                </a:solidFill>
              </p:grpSpPr>
              <p:sp>
                <p:nvSpPr>
                  <p:cNvPr id="325" name="Freeform: Shape 324">
                    <a:extLst>
                      <a:ext uri="{FF2B5EF4-FFF2-40B4-BE49-F238E27FC236}">
                        <a16:creationId xmlns:a16="http://schemas.microsoft.com/office/drawing/2014/main" id="{458D6659-ADF1-4894-BB60-4F8D079160E4}"/>
                      </a:ext>
                    </a:extLst>
                  </p:cNvPr>
                  <p:cNvSpPr/>
                  <p:nvPr/>
                </p:nvSpPr>
                <p:spPr>
                  <a:xfrm>
                    <a:off x="3210304" y="2915604"/>
                    <a:ext cx="12382" cy="28575"/>
                  </a:xfrm>
                  <a:custGeom>
                    <a:avLst/>
                    <a:gdLst>
                      <a:gd name="connsiteX0" fmla="*/ 12382 w 12382"/>
                      <a:gd name="connsiteY0" fmla="*/ 6668 h 28575"/>
                      <a:gd name="connsiteX1" fmla="*/ 12382 w 12382"/>
                      <a:gd name="connsiteY1" fmla="*/ 28575 h 28575"/>
                      <a:gd name="connsiteX2" fmla="*/ 0 w 12382"/>
                      <a:gd name="connsiteY2" fmla="*/ 21908 h 28575"/>
                      <a:gd name="connsiteX3" fmla="*/ 0 w 12382"/>
                      <a:gd name="connsiteY3" fmla="*/ 0 h 285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82" h="28575">
                        <a:moveTo>
                          <a:pt x="12382" y="6668"/>
                        </a:moveTo>
                        <a:lnTo>
                          <a:pt x="12382" y="28575"/>
                        </a:lnTo>
                        <a:lnTo>
                          <a:pt x="0" y="2190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26" name="Freeform: Shape 325">
                    <a:extLst>
                      <a:ext uri="{FF2B5EF4-FFF2-40B4-BE49-F238E27FC236}">
                        <a16:creationId xmlns:a16="http://schemas.microsoft.com/office/drawing/2014/main" id="{6878AE91-DD4D-48E2-B910-AFA58EF94170}"/>
                      </a:ext>
                    </a:extLst>
                  </p:cNvPr>
                  <p:cNvSpPr/>
                  <p:nvPr/>
                </p:nvSpPr>
                <p:spPr>
                  <a:xfrm>
                    <a:off x="3211256" y="2917510"/>
                    <a:ext cx="10477" cy="24765"/>
                  </a:xfrm>
                  <a:custGeom>
                    <a:avLst/>
                    <a:gdLst>
                      <a:gd name="connsiteX0" fmla="*/ 10478 w 10477"/>
                      <a:gd name="connsiteY0" fmla="*/ 5715 h 24765"/>
                      <a:gd name="connsiteX1" fmla="*/ 0 w 10477"/>
                      <a:gd name="connsiteY1" fmla="*/ 0 h 24765"/>
                      <a:gd name="connsiteX2" fmla="*/ 0 w 10477"/>
                      <a:gd name="connsiteY2" fmla="*/ 19050 h 24765"/>
                      <a:gd name="connsiteX3" fmla="*/ 10478 w 10477"/>
                      <a:gd name="connsiteY3" fmla="*/ 24765 h 24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24765">
                        <a:moveTo>
                          <a:pt x="10478" y="5715"/>
                        </a:moveTo>
                        <a:lnTo>
                          <a:pt x="0" y="0"/>
                        </a:lnTo>
                        <a:lnTo>
                          <a:pt x="0" y="19050"/>
                        </a:lnTo>
                        <a:lnTo>
                          <a:pt x="10478" y="24765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27" name="Freeform: Shape 326">
                    <a:extLst>
                      <a:ext uri="{FF2B5EF4-FFF2-40B4-BE49-F238E27FC236}">
                        <a16:creationId xmlns:a16="http://schemas.microsoft.com/office/drawing/2014/main" id="{C9212730-6BF8-478F-B946-7C1F93DC5303}"/>
                      </a:ext>
                    </a:extLst>
                  </p:cNvPr>
                  <p:cNvSpPr/>
                  <p:nvPr/>
                </p:nvSpPr>
                <p:spPr>
                  <a:xfrm>
                    <a:off x="3214114" y="2918462"/>
                    <a:ext cx="7619" cy="20954"/>
                  </a:xfrm>
                  <a:custGeom>
                    <a:avLst/>
                    <a:gdLst>
                      <a:gd name="connsiteX0" fmla="*/ 0 w 7619"/>
                      <a:gd name="connsiteY0" fmla="*/ 0 h 20954"/>
                      <a:gd name="connsiteX1" fmla="*/ 0 w 7619"/>
                      <a:gd name="connsiteY1" fmla="*/ 17145 h 20954"/>
                      <a:gd name="connsiteX2" fmla="*/ 7620 w 7619"/>
                      <a:gd name="connsiteY2" fmla="*/ 20955 h 20954"/>
                      <a:gd name="connsiteX3" fmla="*/ 7620 w 7619"/>
                      <a:gd name="connsiteY3" fmla="*/ 4763 h 209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19" h="20954">
                        <a:moveTo>
                          <a:pt x="0" y="0"/>
                        </a:moveTo>
                        <a:lnTo>
                          <a:pt x="0" y="17145"/>
                        </a:lnTo>
                        <a:lnTo>
                          <a:pt x="7620" y="20955"/>
                        </a:lnTo>
                        <a:lnTo>
                          <a:pt x="7620" y="4763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28" name="Freeform: Shape 327">
                    <a:extLst>
                      <a:ext uri="{FF2B5EF4-FFF2-40B4-BE49-F238E27FC236}">
                        <a16:creationId xmlns:a16="http://schemas.microsoft.com/office/drawing/2014/main" id="{6F56D4E9-E40B-41CE-A802-560018788933}"/>
                      </a:ext>
                    </a:extLst>
                  </p:cNvPr>
                  <p:cNvSpPr/>
                  <p:nvPr/>
                </p:nvSpPr>
                <p:spPr>
                  <a:xfrm>
                    <a:off x="3211256" y="2935607"/>
                    <a:ext cx="10477" cy="6667"/>
                  </a:xfrm>
                  <a:custGeom>
                    <a:avLst/>
                    <a:gdLst>
                      <a:gd name="connsiteX0" fmla="*/ 10478 w 10477"/>
                      <a:gd name="connsiteY0" fmla="*/ 6668 h 6667"/>
                      <a:gd name="connsiteX1" fmla="*/ 0 w 10477"/>
                      <a:gd name="connsiteY1" fmla="*/ 953 h 6667"/>
                      <a:gd name="connsiteX2" fmla="*/ 2858 w 10477"/>
                      <a:gd name="connsiteY2" fmla="*/ 0 h 6667"/>
                      <a:gd name="connsiteX3" fmla="*/ 10478 w 10477"/>
                      <a:gd name="connsiteY3" fmla="*/ 3810 h 66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6667">
                        <a:moveTo>
                          <a:pt x="10478" y="6668"/>
                        </a:moveTo>
                        <a:lnTo>
                          <a:pt x="0" y="953"/>
                        </a:lnTo>
                        <a:lnTo>
                          <a:pt x="2858" y="0"/>
                        </a:lnTo>
                        <a:lnTo>
                          <a:pt x="10478" y="3810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329" name="Graphic 1">
                  <a:extLst>
                    <a:ext uri="{FF2B5EF4-FFF2-40B4-BE49-F238E27FC236}">
                      <a16:creationId xmlns:a16="http://schemas.microsoft.com/office/drawing/2014/main" id="{8E3DC208-FA75-4B95-8580-8478144FA932}"/>
                    </a:ext>
                  </a:extLst>
                </p:cNvPr>
                <p:cNvGrpSpPr/>
                <p:nvPr/>
              </p:nvGrpSpPr>
              <p:grpSpPr>
                <a:xfrm>
                  <a:off x="3161726" y="2887982"/>
                  <a:ext cx="12382" cy="29527"/>
                  <a:chOff x="3161726" y="2887982"/>
                  <a:chExt cx="12382" cy="29527"/>
                </a:xfrm>
                <a:solidFill>
                  <a:schemeClr val="accent1"/>
                </a:solidFill>
              </p:grpSpPr>
              <p:sp>
                <p:nvSpPr>
                  <p:cNvPr id="330" name="Freeform: Shape 329">
                    <a:extLst>
                      <a:ext uri="{FF2B5EF4-FFF2-40B4-BE49-F238E27FC236}">
                        <a16:creationId xmlns:a16="http://schemas.microsoft.com/office/drawing/2014/main" id="{2AC6E68F-0CBD-4C6A-9F4B-6C0E4D6389CC}"/>
                      </a:ext>
                    </a:extLst>
                  </p:cNvPr>
                  <p:cNvSpPr/>
                  <p:nvPr/>
                </p:nvSpPr>
                <p:spPr>
                  <a:xfrm>
                    <a:off x="3161726" y="2887982"/>
                    <a:ext cx="12382" cy="29527"/>
                  </a:xfrm>
                  <a:custGeom>
                    <a:avLst/>
                    <a:gdLst>
                      <a:gd name="connsiteX0" fmla="*/ 12382 w 12382"/>
                      <a:gd name="connsiteY0" fmla="*/ 6668 h 29527"/>
                      <a:gd name="connsiteX1" fmla="*/ 12382 w 12382"/>
                      <a:gd name="connsiteY1" fmla="*/ 29528 h 29527"/>
                      <a:gd name="connsiteX2" fmla="*/ 0 w 12382"/>
                      <a:gd name="connsiteY2" fmla="*/ 21908 h 29527"/>
                      <a:gd name="connsiteX3" fmla="*/ 0 w 12382"/>
                      <a:gd name="connsiteY3" fmla="*/ 0 h 295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82" h="29527">
                        <a:moveTo>
                          <a:pt x="12382" y="6668"/>
                        </a:moveTo>
                        <a:lnTo>
                          <a:pt x="12382" y="29528"/>
                        </a:lnTo>
                        <a:lnTo>
                          <a:pt x="0" y="2190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31" name="Freeform: Shape 330">
                    <a:extLst>
                      <a:ext uri="{FF2B5EF4-FFF2-40B4-BE49-F238E27FC236}">
                        <a16:creationId xmlns:a16="http://schemas.microsoft.com/office/drawing/2014/main" id="{E3B5D42A-972F-4E5E-B89A-63FA421952FD}"/>
                      </a:ext>
                    </a:extLst>
                  </p:cNvPr>
                  <p:cNvSpPr/>
                  <p:nvPr/>
                </p:nvSpPr>
                <p:spPr>
                  <a:xfrm>
                    <a:off x="3162679" y="2889887"/>
                    <a:ext cx="10477" cy="25717"/>
                  </a:xfrm>
                  <a:custGeom>
                    <a:avLst/>
                    <a:gdLst>
                      <a:gd name="connsiteX0" fmla="*/ 10477 w 10477"/>
                      <a:gd name="connsiteY0" fmla="*/ 5715 h 25717"/>
                      <a:gd name="connsiteX1" fmla="*/ 0 w 10477"/>
                      <a:gd name="connsiteY1" fmla="*/ 0 h 25717"/>
                      <a:gd name="connsiteX2" fmla="*/ 0 w 10477"/>
                      <a:gd name="connsiteY2" fmla="*/ 19050 h 25717"/>
                      <a:gd name="connsiteX3" fmla="*/ 10477 w 10477"/>
                      <a:gd name="connsiteY3" fmla="*/ 25717 h 257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25717">
                        <a:moveTo>
                          <a:pt x="10477" y="5715"/>
                        </a:moveTo>
                        <a:lnTo>
                          <a:pt x="0" y="0"/>
                        </a:lnTo>
                        <a:lnTo>
                          <a:pt x="0" y="19050"/>
                        </a:lnTo>
                        <a:lnTo>
                          <a:pt x="10477" y="25717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32" name="Freeform: Shape 331">
                    <a:extLst>
                      <a:ext uri="{FF2B5EF4-FFF2-40B4-BE49-F238E27FC236}">
                        <a16:creationId xmlns:a16="http://schemas.microsoft.com/office/drawing/2014/main" id="{81F1E1D0-7070-4C50-B054-1DE67573C2FF}"/>
                      </a:ext>
                    </a:extLst>
                  </p:cNvPr>
                  <p:cNvSpPr/>
                  <p:nvPr/>
                </p:nvSpPr>
                <p:spPr>
                  <a:xfrm>
                    <a:off x="3165536" y="2890839"/>
                    <a:ext cx="7619" cy="20954"/>
                  </a:xfrm>
                  <a:custGeom>
                    <a:avLst/>
                    <a:gdLst>
                      <a:gd name="connsiteX0" fmla="*/ 0 w 7619"/>
                      <a:gd name="connsiteY0" fmla="*/ 0 h 20954"/>
                      <a:gd name="connsiteX1" fmla="*/ 0 w 7619"/>
                      <a:gd name="connsiteY1" fmla="*/ 17145 h 20954"/>
                      <a:gd name="connsiteX2" fmla="*/ 7620 w 7619"/>
                      <a:gd name="connsiteY2" fmla="*/ 20955 h 20954"/>
                      <a:gd name="connsiteX3" fmla="*/ 7620 w 7619"/>
                      <a:gd name="connsiteY3" fmla="*/ 4763 h 209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19" h="20954">
                        <a:moveTo>
                          <a:pt x="0" y="0"/>
                        </a:moveTo>
                        <a:lnTo>
                          <a:pt x="0" y="17145"/>
                        </a:lnTo>
                        <a:lnTo>
                          <a:pt x="7620" y="20955"/>
                        </a:lnTo>
                        <a:lnTo>
                          <a:pt x="7620" y="4763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33" name="Freeform: Shape 332">
                    <a:extLst>
                      <a:ext uri="{FF2B5EF4-FFF2-40B4-BE49-F238E27FC236}">
                        <a16:creationId xmlns:a16="http://schemas.microsoft.com/office/drawing/2014/main" id="{B7347F1D-7FB0-4AA7-82DB-D6FB19FBF6A3}"/>
                      </a:ext>
                    </a:extLst>
                  </p:cNvPr>
                  <p:cNvSpPr/>
                  <p:nvPr/>
                </p:nvSpPr>
                <p:spPr>
                  <a:xfrm>
                    <a:off x="3162679" y="2907985"/>
                    <a:ext cx="10477" cy="7619"/>
                  </a:xfrm>
                  <a:custGeom>
                    <a:avLst/>
                    <a:gdLst>
                      <a:gd name="connsiteX0" fmla="*/ 10477 w 10477"/>
                      <a:gd name="connsiteY0" fmla="*/ 7620 h 7619"/>
                      <a:gd name="connsiteX1" fmla="*/ 0 w 10477"/>
                      <a:gd name="connsiteY1" fmla="*/ 953 h 7619"/>
                      <a:gd name="connsiteX2" fmla="*/ 2857 w 10477"/>
                      <a:gd name="connsiteY2" fmla="*/ 0 h 7619"/>
                      <a:gd name="connsiteX3" fmla="*/ 10477 w 10477"/>
                      <a:gd name="connsiteY3" fmla="*/ 3810 h 76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7619">
                        <a:moveTo>
                          <a:pt x="10477" y="7620"/>
                        </a:moveTo>
                        <a:lnTo>
                          <a:pt x="0" y="953"/>
                        </a:lnTo>
                        <a:lnTo>
                          <a:pt x="2857" y="0"/>
                        </a:lnTo>
                        <a:lnTo>
                          <a:pt x="10477" y="3810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334" name="Graphic 1">
                  <a:extLst>
                    <a:ext uri="{FF2B5EF4-FFF2-40B4-BE49-F238E27FC236}">
                      <a16:creationId xmlns:a16="http://schemas.microsoft.com/office/drawing/2014/main" id="{8E3DC208-FA75-4B95-8580-8478144FA932}"/>
                    </a:ext>
                  </a:extLst>
                </p:cNvPr>
                <p:cNvGrpSpPr/>
                <p:nvPr/>
              </p:nvGrpSpPr>
              <p:grpSpPr>
                <a:xfrm>
                  <a:off x="3194111" y="2906080"/>
                  <a:ext cx="12382" cy="29527"/>
                  <a:chOff x="3194111" y="2906080"/>
                  <a:chExt cx="12382" cy="29527"/>
                </a:xfrm>
                <a:solidFill>
                  <a:schemeClr val="accent1"/>
                </a:solidFill>
              </p:grpSpPr>
              <p:sp>
                <p:nvSpPr>
                  <p:cNvPr id="335" name="Freeform: Shape 334">
                    <a:extLst>
                      <a:ext uri="{FF2B5EF4-FFF2-40B4-BE49-F238E27FC236}">
                        <a16:creationId xmlns:a16="http://schemas.microsoft.com/office/drawing/2014/main" id="{94509BA5-AE20-44FA-865A-A4B8E546741D}"/>
                      </a:ext>
                    </a:extLst>
                  </p:cNvPr>
                  <p:cNvSpPr/>
                  <p:nvPr/>
                </p:nvSpPr>
                <p:spPr>
                  <a:xfrm>
                    <a:off x="3194111" y="2906080"/>
                    <a:ext cx="12382" cy="29527"/>
                  </a:xfrm>
                  <a:custGeom>
                    <a:avLst/>
                    <a:gdLst>
                      <a:gd name="connsiteX0" fmla="*/ 12382 w 12382"/>
                      <a:gd name="connsiteY0" fmla="*/ 7620 h 29527"/>
                      <a:gd name="connsiteX1" fmla="*/ 12382 w 12382"/>
                      <a:gd name="connsiteY1" fmla="*/ 29527 h 29527"/>
                      <a:gd name="connsiteX2" fmla="*/ 0 w 12382"/>
                      <a:gd name="connsiteY2" fmla="*/ 22860 h 29527"/>
                      <a:gd name="connsiteX3" fmla="*/ 0 w 12382"/>
                      <a:gd name="connsiteY3" fmla="*/ 0 h 295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82" h="29527">
                        <a:moveTo>
                          <a:pt x="12382" y="7620"/>
                        </a:moveTo>
                        <a:lnTo>
                          <a:pt x="12382" y="29527"/>
                        </a:lnTo>
                        <a:lnTo>
                          <a:pt x="0" y="2286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36" name="Freeform: Shape 335">
                    <a:extLst>
                      <a:ext uri="{FF2B5EF4-FFF2-40B4-BE49-F238E27FC236}">
                        <a16:creationId xmlns:a16="http://schemas.microsoft.com/office/drawing/2014/main" id="{809A59F5-8145-4A0C-9A0A-C53F43D5C59F}"/>
                      </a:ext>
                    </a:extLst>
                  </p:cNvPr>
                  <p:cNvSpPr/>
                  <p:nvPr/>
                </p:nvSpPr>
                <p:spPr>
                  <a:xfrm>
                    <a:off x="3195064" y="2907985"/>
                    <a:ext cx="10477" cy="25717"/>
                  </a:xfrm>
                  <a:custGeom>
                    <a:avLst/>
                    <a:gdLst>
                      <a:gd name="connsiteX0" fmla="*/ 10477 w 10477"/>
                      <a:gd name="connsiteY0" fmla="*/ 5715 h 25717"/>
                      <a:gd name="connsiteX1" fmla="*/ 0 w 10477"/>
                      <a:gd name="connsiteY1" fmla="*/ 0 h 25717"/>
                      <a:gd name="connsiteX2" fmla="*/ 0 w 10477"/>
                      <a:gd name="connsiteY2" fmla="*/ 20003 h 25717"/>
                      <a:gd name="connsiteX3" fmla="*/ 10477 w 10477"/>
                      <a:gd name="connsiteY3" fmla="*/ 25718 h 257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25717">
                        <a:moveTo>
                          <a:pt x="10477" y="5715"/>
                        </a:moveTo>
                        <a:lnTo>
                          <a:pt x="0" y="0"/>
                        </a:lnTo>
                        <a:lnTo>
                          <a:pt x="0" y="20003"/>
                        </a:lnTo>
                        <a:lnTo>
                          <a:pt x="10477" y="25718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37" name="Freeform: Shape 336">
                    <a:extLst>
                      <a:ext uri="{FF2B5EF4-FFF2-40B4-BE49-F238E27FC236}">
                        <a16:creationId xmlns:a16="http://schemas.microsoft.com/office/drawing/2014/main" id="{70078371-C1C2-46FE-A4AB-7A311952ABDD}"/>
                      </a:ext>
                    </a:extLst>
                  </p:cNvPr>
                  <p:cNvSpPr/>
                  <p:nvPr/>
                </p:nvSpPr>
                <p:spPr>
                  <a:xfrm>
                    <a:off x="3197921" y="2909890"/>
                    <a:ext cx="7619" cy="20954"/>
                  </a:xfrm>
                  <a:custGeom>
                    <a:avLst/>
                    <a:gdLst>
                      <a:gd name="connsiteX0" fmla="*/ 0 w 7619"/>
                      <a:gd name="connsiteY0" fmla="*/ 0 h 20954"/>
                      <a:gd name="connsiteX1" fmla="*/ 0 w 7619"/>
                      <a:gd name="connsiteY1" fmla="*/ 16192 h 20954"/>
                      <a:gd name="connsiteX2" fmla="*/ 7620 w 7619"/>
                      <a:gd name="connsiteY2" fmla="*/ 20955 h 20954"/>
                      <a:gd name="connsiteX3" fmla="*/ 7620 w 7619"/>
                      <a:gd name="connsiteY3" fmla="*/ 3810 h 209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19" h="20954">
                        <a:moveTo>
                          <a:pt x="0" y="0"/>
                        </a:moveTo>
                        <a:lnTo>
                          <a:pt x="0" y="16192"/>
                        </a:lnTo>
                        <a:lnTo>
                          <a:pt x="7620" y="20955"/>
                        </a:lnTo>
                        <a:lnTo>
                          <a:pt x="7620" y="3810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38" name="Freeform: Shape 337">
                    <a:extLst>
                      <a:ext uri="{FF2B5EF4-FFF2-40B4-BE49-F238E27FC236}">
                        <a16:creationId xmlns:a16="http://schemas.microsoft.com/office/drawing/2014/main" id="{2C645AF4-934A-4B28-8347-8F7417C5D858}"/>
                      </a:ext>
                    </a:extLst>
                  </p:cNvPr>
                  <p:cNvSpPr/>
                  <p:nvPr/>
                </p:nvSpPr>
                <p:spPr>
                  <a:xfrm>
                    <a:off x="3195064" y="2926082"/>
                    <a:ext cx="10477" cy="7620"/>
                  </a:xfrm>
                  <a:custGeom>
                    <a:avLst/>
                    <a:gdLst>
                      <a:gd name="connsiteX0" fmla="*/ 10477 w 10477"/>
                      <a:gd name="connsiteY0" fmla="*/ 7620 h 7620"/>
                      <a:gd name="connsiteX1" fmla="*/ 0 w 10477"/>
                      <a:gd name="connsiteY1" fmla="*/ 1905 h 7620"/>
                      <a:gd name="connsiteX2" fmla="*/ 2857 w 10477"/>
                      <a:gd name="connsiteY2" fmla="*/ 0 h 7620"/>
                      <a:gd name="connsiteX3" fmla="*/ 10477 w 10477"/>
                      <a:gd name="connsiteY3" fmla="*/ 4763 h 76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7620">
                        <a:moveTo>
                          <a:pt x="10477" y="7620"/>
                        </a:moveTo>
                        <a:lnTo>
                          <a:pt x="0" y="1905"/>
                        </a:lnTo>
                        <a:lnTo>
                          <a:pt x="2857" y="0"/>
                        </a:lnTo>
                        <a:lnTo>
                          <a:pt x="10477" y="4763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339" name="Graphic 1">
                  <a:extLst>
                    <a:ext uri="{FF2B5EF4-FFF2-40B4-BE49-F238E27FC236}">
                      <a16:creationId xmlns:a16="http://schemas.microsoft.com/office/drawing/2014/main" id="{8E3DC208-FA75-4B95-8580-8478144FA932}"/>
                    </a:ext>
                  </a:extLst>
                </p:cNvPr>
                <p:cNvGrpSpPr/>
                <p:nvPr/>
              </p:nvGrpSpPr>
              <p:grpSpPr>
                <a:xfrm>
                  <a:off x="3145534" y="2878457"/>
                  <a:ext cx="12382" cy="29527"/>
                  <a:chOff x="3145534" y="2878457"/>
                  <a:chExt cx="12382" cy="29527"/>
                </a:xfrm>
                <a:solidFill>
                  <a:schemeClr val="accent1"/>
                </a:solidFill>
              </p:grpSpPr>
              <p:sp>
                <p:nvSpPr>
                  <p:cNvPr id="340" name="Freeform: Shape 339">
                    <a:extLst>
                      <a:ext uri="{FF2B5EF4-FFF2-40B4-BE49-F238E27FC236}">
                        <a16:creationId xmlns:a16="http://schemas.microsoft.com/office/drawing/2014/main" id="{F6C3975C-A03E-4835-B3FE-0DD779A3E617}"/>
                      </a:ext>
                    </a:extLst>
                  </p:cNvPr>
                  <p:cNvSpPr/>
                  <p:nvPr/>
                </p:nvSpPr>
                <p:spPr>
                  <a:xfrm>
                    <a:off x="3145534" y="2878457"/>
                    <a:ext cx="12382" cy="29527"/>
                  </a:xfrm>
                  <a:custGeom>
                    <a:avLst/>
                    <a:gdLst>
                      <a:gd name="connsiteX0" fmla="*/ 12382 w 12382"/>
                      <a:gd name="connsiteY0" fmla="*/ 7620 h 29527"/>
                      <a:gd name="connsiteX1" fmla="*/ 12382 w 12382"/>
                      <a:gd name="connsiteY1" fmla="*/ 29528 h 29527"/>
                      <a:gd name="connsiteX2" fmla="*/ 0 w 12382"/>
                      <a:gd name="connsiteY2" fmla="*/ 22860 h 29527"/>
                      <a:gd name="connsiteX3" fmla="*/ 0 w 12382"/>
                      <a:gd name="connsiteY3" fmla="*/ 0 h 295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82" h="29527">
                        <a:moveTo>
                          <a:pt x="12382" y="7620"/>
                        </a:moveTo>
                        <a:lnTo>
                          <a:pt x="12382" y="29528"/>
                        </a:lnTo>
                        <a:lnTo>
                          <a:pt x="0" y="2286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41" name="Freeform: Shape 340">
                    <a:extLst>
                      <a:ext uri="{FF2B5EF4-FFF2-40B4-BE49-F238E27FC236}">
                        <a16:creationId xmlns:a16="http://schemas.microsoft.com/office/drawing/2014/main" id="{DB46B56A-7629-4733-8060-62D641804CE8}"/>
                      </a:ext>
                    </a:extLst>
                  </p:cNvPr>
                  <p:cNvSpPr/>
                  <p:nvPr/>
                </p:nvSpPr>
                <p:spPr>
                  <a:xfrm>
                    <a:off x="3146486" y="2880362"/>
                    <a:ext cx="10477" cy="25717"/>
                  </a:xfrm>
                  <a:custGeom>
                    <a:avLst/>
                    <a:gdLst>
                      <a:gd name="connsiteX0" fmla="*/ 10478 w 10477"/>
                      <a:gd name="connsiteY0" fmla="*/ 5715 h 25717"/>
                      <a:gd name="connsiteX1" fmla="*/ 0 w 10477"/>
                      <a:gd name="connsiteY1" fmla="*/ 0 h 25717"/>
                      <a:gd name="connsiteX2" fmla="*/ 0 w 10477"/>
                      <a:gd name="connsiteY2" fmla="*/ 20002 h 25717"/>
                      <a:gd name="connsiteX3" fmla="*/ 10478 w 10477"/>
                      <a:gd name="connsiteY3" fmla="*/ 25717 h 257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25717">
                        <a:moveTo>
                          <a:pt x="10478" y="5715"/>
                        </a:moveTo>
                        <a:lnTo>
                          <a:pt x="0" y="0"/>
                        </a:lnTo>
                        <a:lnTo>
                          <a:pt x="0" y="20002"/>
                        </a:lnTo>
                        <a:lnTo>
                          <a:pt x="10478" y="25717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42" name="Freeform: Shape 341">
                    <a:extLst>
                      <a:ext uri="{FF2B5EF4-FFF2-40B4-BE49-F238E27FC236}">
                        <a16:creationId xmlns:a16="http://schemas.microsoft.com/office/drawing/2014/main" id="{F08C5E2E-45FE-427F-AC68-76CBE962010F}"/>
                      </a:ext>
                    </a:extLst>
                  </p:cNvPr>
                  <p:cNvSpPr/>
                  <p:nvPr/>
                </p:nvSpPr>
                <p:spPr>
                  <a:xfrm>
                    <a:off x="3149343" y="2882267"/>
                    <a:ext cx="7620" cy="20954"/>
                  </a:xfrm>
                  <a:custGeom>
                    <a:avLst/>
                    <a:gdLst>
                      <a:gd name="connsiteX0" fmla="*/ 0 w 7620"/>
                      <a:gd name="connsiteY0" fmla="*/ 0 h 20954"/>
                      <a:gd name="connsiteX1" fmla="*/ 0 w 7620"/>
                      <a:gd name="connsiteY1" fmla="*/ 16192 h 20954"/>
                      <a:gd name="connsiteX2" fmla="*/ 7620 w 7620"/>
                      <a:gd name="connsiteY2" fmla="*/ 20955 h 20954"/>
                      <a:gd name="connsiteX3" fmla="*/ 7620 w 7620"/>
                      <a:gd name="connsiteY3" fmla="*/ 3810 h 209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20" h="20954">
                        <a:moveTo>
                          <a:pt x="0" y="0"/>
                        </a:moveTo>
                        <a:lnTo>
                          <a:pt x="0" y="16192"/>
                        </a:lnTo>
                        <a:lnTo>
                          <a:pt x="7620" y="20955"/>
                        </a:lnTo>
                        <a:lnTo>
                          <a:pt x="7620" y="3810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43" name="Freeform: Shape 342">
                    <a:extLst>
                      <a:ext uri="{FF2B5EF4-FFF2-40B4-BE49-F238E27FC236}">
                        <a16:creationId xmlns:a16="http://schemas.microsoft.com/office/drawing/2014/main" id="{46C61BE5-9F0F-4544-B66D-C4DF50A9C0A0}"/>
                      </a:ext>
                    </a:extLst>
                  </p:cNvPr>
                  <p:cNvSpPr/>
                  <p:nvPr/>
                </p:nvSpPr>
                <p:spPr>
                  <a:xfrm>
                    <a:off x="3146486" y="2898460"/>
                    <a:ext cx="10477" cy="7620"/>
                  </a:xfrm>
                  <a:custGeom>
                    <a:avLst/>
                    <a:gdLst>
                      <a:gd name="connsiteX0" fmla="*/ 10478 w 10477"/>
                      <a:gd name="connsiteY0" fmla="*/ 7620 h 7620"/>
                      <a:gd name="connsiteX1" fmla="*/ 0 w 10477"/>
                      <a:gd name="connsiteY1" fmla="*/ 1905 h 7620"/>
                      <a:gd name="connsiteX2" fmla="*/ 2857 w 10477"/>
                      <a:gd name="connsiteY2" fmla="*/ 0 h 7620"/>
                      <a:gd name="connsiteX3" fmla="*/ 10478 w 10477"/>
                      <a:gd name="connsiteY3" fmla="*/ 4763 h 76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7620">
                        <a:moveTo>
                          <a:pt x="10478" y="7620"/>
                        </a:moveTo>
                        <a:lnTo>
                          <a:pt x="0" y="1905"/>
                        </a:lnTo>
                        <a:lnTo>
                          <a:pt x="2857" y="0"/>
                        </a:lnTo>
                        <a:lnTo>
                          <a:pt x="10478" y="4763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344" name="Graphic 1">
                  <a:extLst>
                    <a:ext uri="{FF2B5EF4-FFF2-40B4-BE49-F238E27FC236}">
                      <a16:creationId xmlns:a16="http://schemas.microsoft.com/office/drawing/2014/main" id="{8E3DC208-FA75-4B95-8580-8478144FA932}"/>
                    </a:ext>
                  </a:extLst>
                </p:cNvPr>
                <p:cNvGrpSpPr/>
                <p:nvPr/>
              </p:nvGrpSpPr>
              <p:grpSpPr>
                <a:xfrm>
                  <a:off x="3178871" y="2897507"/>
                  <a:ext cx="12382" cy="29527"/>
                  <a:chOff x="3178871" y="2897507"/>
                  <a:chExt cx="12382" cy="29527"/>
                </a:xfrm>
                <a:solidFill>
                  <a:schemeClr val="accent1"/>
                </a:solidFill>
              </p:grpSpPr>
              <p:sp>
                <p:nvSpPr>
                  <p:cNvPr id="345" name="Freeform: Shape 344">
                    <a:extLst>
                      <a:ext uri="{FF2B5EF4-FFF2-40B4-BE49-F238E27FC236}">
                        <a16:creationId xmlns:a16="http://schemas.microsoft.com/office/drawing/2014/main" id="{FBD5941C-039D-46BF-BFFA-19B53297B4B4}"/>
                      </a:ext>
                    </a:extLst>
                  </p:cNvPr>
                  <p:cNvSpPr/>
                  <p:nvPr/>
                </p:nvSpPr>
                <p:spPr>
                  <a:xfrm>
                    <a:off x="3178871" y="2897507"/>
                    <a:ext cx="12382" cy="29527"/>
                  </a:xfrm>
                  <a:custGeom>
                    <a:avLst/>
                    <a:gdLst>
                      <a:gd name="connsiteX0" fmla="*/ 12382 w 12382"/>
                      <a:gd name="connsiteY0" fmla="*/ 6668 h 29527"/>
                      <a:gd name="connsiteX1" fmla="*/ 12382 w 12382"/>
                      <a:gd name="connsiteY1" fmla="*/ 29528 h 29527"/>
                      <a:gd name="connsiteX2" fmla="*/ 0 w 12382"/>
                      <a:gd name="connsiteY2" fmla="*/ 21908 h 29527"/>
                      <a:gd name="connsiteX3" fmla="*/ 0 w 12382"/>
                      <a:gd name="connsiteY3" fmla="*/ 0 h 295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82" h="29527">
                        <a:moveTo>
                          <a:pt x="12382" y="6668"/>
                        </a:moveTo>
                        <a:lnTo>
                          <a:pt x="12382" y="29528"/>
                        </a:lnTo>
                        <a:lnTo>
                          <a:pt x="0" y="2190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46" name="Freeform: Shape 345">
                    <a:extLst>
                      <a:ext uri="{FF2B5EF4-FFF2-40B4-BE49-F238E27FC236}">
                        <a16:creationId xmlns:a16="http://schemas.microsoft.com/office/drawing/2014/main" id="{69484273-729D-4263-8AB3-C1063020A5E5}"/>
                      </a:ext>
                    </a:extLst>
                  </p:cNvPr>
                  <p:cNvSpPr/>
                  <p:nvPr/>
                </p:nvSpPr>
                <p:spPr>
                  <a:xfrm>
                    <a:off x="3179823" y="2899412"/>
                    <a:ext cx="10477" cy="25717"/>
                  </a:xfrm>
                  <a:custGeom>
                    <a:avLst/>
                    <a:gdLst>
                      <a:gd name="connsiteX0" fmla="*/ 10478 w 10477"/>
                      <a:gd name="connsiteY0" fmla="*/ 5715 h 25717"/>
                      <a:gd name="connsiteX1" fmla="*/ 0 w 10477"/>
                      <a:gd name="connsiteY1" fmla="*/ 0 h 25717"/>
                      <a:gd name="connsiteX2" fmla="*/ 0 w 10477"/>
                      <a:gd name="connsiteY2" fmla="*/ 20003 h 25717"/>
                      <a:gd name="connsiteX3" fmla="*/ 10478 w 10477"/>
                      <a:gd name="connsiteY3" fmla="*/ 25717 h 257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25717">
                        <a:moveTo>
                          <a:pt x="10478" y="5715"/>
                        </a:moveTo>
                        <a:lnTo>
                          <a:pt x="0" y="0"/>
                        </a:lnTo>
                        <a:lnTo>
                          <a:pt x="0" y="20003"/>
                        </a:lnTo>
                        <a:lnTo>
                          <a:pt x="10478" y="25717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47" name="Freeform: Shape 346">
                    <a:extLst>
                      <a:ext uri="{FF2B5EF4-FFF2-40B4-BE49-F238E27FC236}">
                        <a16:creationId xmlns:a16="http://schemas.microsoft.com/office/drawing/2014/main" id="{8A69003A-C959-475E-B4EC-B6303F863BBC}"/>
                      </a:ext>
                    </a:extLst>
                  </p:cNvPr>
                  <p:cNvSpPr/>
                  <p:nvPr/>
                </p:nvSpPr>
                <p:spPr>
                  <a:xfrm>
                    <a:off x="3182681" y="2900364"/>
                    <a:ext cx="7620" cy="20954"/>
                  </a:xfrm>
                  <a:custGeom>
                    <a:avLst/>
                    <a:gdLst>
                      <a:gd name="connsiteX0" fmla="*/ 0 w 7620"/>
                      <a:gd name="connsiteY0" fmla="*/ 0 h 20954"/>
                      <a:gd name="connsiteX1" fmla="*/ 0 w 7620"/>
                      <a:gd name="connsiteY1" fmla="*/ 17145 h 20954"/>
                      <a:gd name="connsiteX2" fmla="*/ 7620 w 7620"/>
                      <a:gd name="connsiteY2" fmla="*/ 20955 h 20954"/>
                      <a:gd name="connsiteX3" fmla="*/ 7620 w 7620"/>
                      <a:gd name="connsiteY3" fmla="*/ 4763 h 209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20" h="20954">
                        <a:moveTo>
                          <a:pt x="0" y="0"/>
                        </a:moveTo>
                        <a:lnTo>
                          <a:pt x="0" y="17145"/>
                        </a:lnTo>
                        <a:lnTo>
                          <a:pt x="7620" y="20955"/>
                        </a:lnTo>
                        <a:lnTo>
                          <a:pt x="7620" y="4763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48" name="Freeform: Shape 347">
                    <a:extLst>
                      <a:ext uri="{FF2B5EF4-FFF2-40B4-BE49-F238E27FC236}">
                        <a16:creationId xmlns:a16="http://schemas.microsoft.com/office/drawing/2014/main" id="{D3DD9278-1311-4A3B-AC2A-89D48630EC67}"/>
                      </a:ext>
                    </a:extLst>
                  </p:cNvPr>
                  <p:cNvSpPr/>
                  <p:nvPr/>
                </p:nvSpPr>
                <p:spPr>
                  <a:xfrm>
                    <a:off x="3179823" y="2917510"/>
                    <a:ext cx="10477" cy="7619"/>
                  </a:xfrm>
                  <a:custGeom>
                    <a:avLst/>
                    <a:gdLst>
                      <a:gd name="connsiteX0" fmla="*/ 10478 w 10477"/>
                      <a:gd name="connsiteY0" fmla="*/ 7620 h 7619"/>
                      <a:gd name="connsiteX1" fmla="*/ 0 w 10477"/>
                      <a:gd name="connsiteY1" fmla="*/ 1905 h 7619"/>
                      <a:gd name="connsiteX2" fmla="*/ 2857 w 10477"/>
                      <a:gd name="connsiteY2" fmla="*/ 0 h 7619"/>
                      <a:gd name="connsiteX3" fmla="*/ 10478 w 10477"/>
                      <a:gd name="connsiteY3" fmla="*/ 3810 h 76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7619">
                        <a:moveTo>
                          <a:pt x="10478" y="7620"/>
                        </a:moveTo>
                        <a:lnTo>
                          <a:pt x="0" y="1905"/>
                        </a:lnTo>
                        <a:lnTo>
                          <a:pt x="2857" y="0"/>
                        </a:lnTo>
                        <a:lnTo>
                          <a:pt x="10478" y="3810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349" name="Graphic 1">
                  <a:extLst>
                    <a:ext uri="{FF2B5EF4-FFF2-40B4-BE49-F238E27FC236}">
                      <a16:creationId xmlns:a16="http://schemas.microsoft.com/office/drawing/2014/main" id="{8E3DC208-FA75-4B95-8580-8478144FA932}"/>
                    </a:ext>
                  </a:extLst>
                </p:cNvPr>
                <p:cNvGrpSpPr/>
                <p:nvPr/>
              </p:nvGrpSpPr>
              <p:grpSpPr>
                <a:xfrm>
                  <a:off x="3129341" y="2869885"/>
                  <a:ext cx="12382" cy="29527"/>
                  <a:chOff x="3129341" y="2869885"/>
                  <a:chExt cx="12382" cy="29527"/>
                </a:xfrm>
                <a:solidFill>
                  <a:schemeClr val="accent1"/>
                </a:solidFill>
              </p:grpSpPr>
              <p:sp>
                <p:nvSpPr>
                  <p:cNvPr id="350" name="Freeform: Shape 349">
                    <a:extLst>
                      <a:ext uri="{FF2B5EF4-FFF2-40B4-BE49-F238E27FC236}">
                        <a16:creationId xmlns:a16="http://schemas.microsoft.com/office/drawing/2014/main" id="{4D7982A4-4784-48E5-8708-ABABBBB9477B}"/>
                      </a:ext>
                    </a:extLst>
                  </p:cNvPr>
                  <p:cNvSpPr/>
                  <p:nvPr/>
                </p:nvSpPr>
                <p:spPr>
                  <a:xfrm>
                    <a:off x="3129341" y="2869885"/>
                    <a:ext cx="12382" cy="29527"/>
                  </a:xfrm>
                  <a:custGeom>
                    <a:avLst/>
                    <a:gdLst>
                      <a:gd name="connsiteX0" fmla="*/ 12382 w 12382"/>
                      <a:gd name="connsiteY0" fmla="*/ 6667 h 29527"/>
                      <a:gd name="connsiteX1" fmla="*/ 12382 w 12382"/>
                      <a:gd name="connsiteY1" fmla="*/ 29528 h 29527"/>
                      <a:gd name="connsiteX2" fmla="*/ 0 w 12382"/>
                      <a:gd name="connsiteY2" fmla="*/ 21908 h 29527"/>
                      <a:gd name="connsiteX3" fmla="*/ 0 w 12382"/>
                      <a:gd name="connsiteY3" fmla="*/ 0 h 295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82" h="29527">
                        <a:moveTo>
                          <a:pt x="12382" y="6667"/>
                        </a:moveTo>
                        <a:lnTo>
                          <a:pt x="12382" y="29528"/>
                        </a:lnTo>
                        <a:lnTo>
                          <a:pt x="0" y="2190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51" name="Freeform: Shape 350">
                    <a:extLst>
                      <a:ext uri="{FF2B5EF4-FFF2-40B4-BE49-F238E27FC236}">
                        <a16:creationId xmlns:a16="http://schemas.microsoft.com/office/drawing/2014/main" id="{C737F9E9-C200-4CD4-B6E8-D5ABE3264C1A}"/>
                      </a:ext>
                    </a:extLst>
                  </p:cNvPr>
                  <p:cNvSpPr/>
                  <p:nvPr/>
                </p:nvSpPr>
                <p:spPr>
                  <a:xfrm>
                    <a:off x="3130293" y="2871789"/>
                    <a:ext cx="10477" cy="25717"/>
                  </a:xfrm>
                  <a:custGeom>
                    <a:avLst/>
                    <a:gdLst>
                      <a:gd name="connsiteX0" fmla="*/ 10478 w 10477"/>
                      <a:gd name="connsiteY0" fmla="*/ 5715 h 25717"/>
                      <a:gd name="connsiteX1" fmla="*/ 0 w 10477"/>
                      <a:gd name="connsiteY1" fmla="*/ 0 h 25717"/>
                      <a:gd name="connsiteX2" fmla="*/ 0 w 10477"/>
                      <a:gd name="connsiteY2" fmla="*/ 19050 h 25717"/>
                      <a:gd name="connsiteX3" fmla="*/ 10478 w 10477"/>
                      <a:gd name="connsiteY3" fmla="*/ 25717 h 257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25717">
                        <a:moveTo>
                          <a:pt x="10478" y="5715"/>
                        </a:moveTo>
                        <a:lnTo>
                          <a:pt x="0" y="0"/>
                        </a:lnTo>
                        <a:lnTo>
                          <a:pt x="0" y="19050"/>
                        </a:lnTo>
                        <a:lnTo>
                          <a:pt x="10478" y="25717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52" name="Freeform: Shape 351">
                    <a:extLst>
                      <a:ext uri="{FF2B5EF4-FFF2-40B4-BE49-F238E27FC236}">
                        <a16:creationId xmlns:a16="http://schemas.microsoft.com/office/drawing/2014/main" id="{19F13694-1FED-465D-BFE9-3243735D80CD}"/>
                      </a:ext>
                    </a:extLst>
                  </p:cNvPr>
                  <p:cNvSpPr/>
                  <p:nvPr/>
                </p:nvSpPr>
                <p:spPr>
                  <a:xfrm>
                    <a:off x="3133151" y="2872742"/>
                    <a:ext cx="7619" cy="20954"/>
                  </a:xfrm>
                  <a:custGeom>
                    <a:avLst/>
                    <a:gdLst>
                      <a:gd name="connsiteX0" fmla="*/ 0 w 7619"/>
                      <a:gd name="connsiteY0" fmla="*/ 0 h 20954"/>
                      <a:gd name="connsiteX1" fmla="*/ 0 w 7619"/>
                      <a:gd name="connsiteY1" fmla="*/ 17145 h 20954"/>
                      <a:gd name="connsiteX2" fmla="*/ 7620 w 7619"/>
                      <a:gd name="connsiteY2" fmla="*/ 20955 h 20954"/>
                      <a:gd name="connsiteX3" fmla="*/ 7620 w 7619"/>
                      <a:gd name="connsiteY3" fmla="*/ 4763 h 209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19" h="20954">
                        <a:moveTo>
                          <a:pt x="0" y="0"/>
                        </a:moveTo>
                        <a:lnTo>
                          <a:pt x="0" y="17145"/>
                        </a:lnTo>
                        <a:lnTo>
                          <a:pt x="7620" y="20955"/>
                        </a:lnTo>
                        <a:lnTo>
                          <a:pt x="7620" y="4763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53" name="Freeform: Shape 352">
                    <a:extLst>
                      <a:ext uri="{FF2B5EF4-FFF2-40B4-BE49-F238E27FC236}">
                        <a16:creationId xmlns:a16="http://schemas.microsoft.com/office/drawing/2014/main" id="{772784C6-035F-45FC-ABF0-726A66CB8422}"/>
                      </a:ext>
                    </a:extLst>
                  </p:cNvPr>
                  <p:cNvSpPr/>
                  <p:nvPr/>
                </p:nvSpPr>
                <p:spPr>
                  <a:xfrm>
                    <a:off x="3130293" y="2889887"/>
                    <a:ext cx="10477" cy="7619"/>
                  </a:xfrm>
                  <a:custGeom>
                    <a:avLst/>
                    <a:gdLst>
                      <a:gd name="connsiteX0" fmla="*/ 10478 w 10477"/>
                      <a:gd name="connsiteY0" fmla="*/ 7620 h 7619"/>
                      <a:gd name="connsiteX1" fmla="*/ 0 w 10477"/>
                      <a:gd name="connsiteY1" fmla="*/ 952 h 7619"/>
                      <a:gd name="connsiteX2" fmla="*/ 2858 w 10477"/>
                      <a:gd name="connsiteY2" fmla="*/ 0 h 7619"/>
                      <a:gd name="connsiteX3" fmla="*/ 10478 w 10477"/>
                      <a:gd name="connsiteY3" fmla="*/ 3810 h 76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7619">
                        <a:moveTo>
                          <a:pt x="10478" y="7620"/>
                        </a:moveTo>
                        <a:lnTo>
                          <a:pt x="0" y="952"/>
                        </a:lnTo>
                        <a:lnTo>
                          <a:pt x="2858" y="0"/>
                        </a:lnTo>
                        <a:lnTo>
                          <a:pt x="10478" y="3810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354" name="Graphic 1">
                  <a:extLst>
                    <a:ext uri="{FF2B5EF4-FFF2-40B4-BE49-F238E27FC236}">
                      <a16:creationId xmlns:a16="http://schemas.microsoft.com/office/drawing/2014/main" id="{8E3DC208-FA75-4B95-8580-8478144FA932}"/>
                    </a:ext>
                  </a:extLst>
                </p:cNvPr>
                <p:cNvGrpSpPr/>
                <p:nvPr/>
              </p:nvGrpSpPr>
              <p:grpSpPr>
                <a:xfrm>
                  <a:off x="3112196" y="2859407"/>
                  <a:ext cx="12382" cy="29527"/>
                  <a:chOff x="3112196" y="2859407"/>
                  <a:chExt cx="12382" cy="29527"/>
                </a:xfrm>
                <a:solidFill>
                  <a:schemeClr val="accent1"/>
                </a:solidFill>
              </p:grpSpPr>
              <p:sp>
                <p:nvSpPr>
                  <p:cNvPr id="355" name="Freeform: Shape 354">
                    <a:extLst>
                      <a:ext uri="{FF2B5EF4-FFF2-40B4-BE49-F238E27FC236}">
                        <a16:creationId xmlns:a16="http://schemas.microsoft.com/office/drawing/2014/main" id="{7CF3BECA-6BF4-40E6-A0C6-1F7B254E554E}"/>
                      </a:ext>
                    </a:extLst>
                  </p:cNvPr>
                  <p:cNvSpPr/>
                  <p:nvPr/>
                </p:nvSpPr>
                <p:spPr>
                  <a:xfrm>
                    <a:off x="3112196" y="2859407"/>
                    <a:ext cx="12382" cy="29527"/>
                  </a:xfrm>
                  <a:custGeom>
                    <a:avLst/>
                    <a:gdLst>
                      <a:gd name="connsiteX0" fmla="*/ 12382 w 12382"/>
                      <a:gd name="connsiteY0" fmla="*/ 6668 h 29527"/>
                      <a:gd name="connsiteX1" fmla="*/ 12382 w 12382"/>
                      <a:gd name="connsiteY1" fmla="*/ 29528 h 29527"/>
                      <a:gd name="connsiteX2" fmla="*/ 0 w 12382"/>
                      <a:gd name="connsiteY2" fmla="*/ 21908 h 29527"/>
                      <a:gd name="connsiteX3" fmla="*/ 0 w 12382"/>
                      <a:gd name="connsiteY3" fmla="*/ 0 h 295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82" h="29527">
                        <a:moveTo>
                          <a:pt x="12382" y="6668"/>
                        </a:moveTo>
                        <a:lnTo>
                          <a:pt x="12382" y="29528"/>
                        </a:lnTo>
                        <a:lnTo>
                          <a:pt x="0" y="2190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56" name="Freeform: Shape 355">
                    <a:extLst>
                      <a:ext uri="{FF2B5EF4-FFF2-40B4-BE49-F238E27FC236}">
                        <a16:creationId xmlns:a16="http://schemas.microsoft.com/office/drawing/2014/main" id="{6CEFDB86-C159-444D-86BE-C789E519DBA8}"/>
                      </a:ext>
                    </a:extLst>
                  </p:cNvPr>
                  <p:cNvSpPr/>
                  <p:nvPr/>
                </p:nvSpPr>
                <p:spPr>
                  <a:xfrm>
                    <a:off x="3113148" y="2861312"/>
                    <a:ext cx="10477" cy="25717"/>
                  </a:xfrm>
                  <a:custGeom>
                    <a:avLst/>
                    <a:gdLst>
                      <a:gd name="connsiteX0" fmla="*/ 10478 w 10477"/>
                      <a:gd name="connsiteY0" fmla="*/ 5715 h 25717"/>
                      <a:gd name="connsiteX1" fmla="*/ 0 w 10477"/>
                      <a:gd name="connsiteY1" fmla="*/ 0 h 25717"/>
                      <a:gd name="connsiteX2" fmla="*/ 0 w 10477"/>
                      <a:gd name="connsiteY2" fmla="*/ 19050 h 25717"/>
                      <a:gd name="connsiteX3" fmla="*/ 10478 w 10477"/>
                      <a:gd name="connsiteY3" fmla="*/ 25717 h 257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25717">
                        <a:moveTo>
                          <a:pt x="10478" y="5715"/>
                        </a:moveTo>
                        <a:lnTo>
                          <a:pt x="0" y="0"/>
                        </a:lnTo>
                        <a:lnTo>
                          <a:pt x="0" y="19050"/>
                        </a:lnTo>
                        <a:lnTo>
                          <a:pt x="10478" y="25717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57" name="Freeform: Shape 356">
                    <a:extLst>
                      <a:ext uri="{FF2B5EF4-FFF2-40B4-BE49-F238E27FC236}">
                        <a16:creationId xmlns:a16="http://schemas.microsoft.com/office/drawing/2014/main" id="{18B3FAAC-CD61-48F4-8AB8-29CEF3D29C74}"/>
                      </a:ext>
                    </a:extLst>
                  </p:cNvPr>
                  <p:cNvSpPr/>
                  <p:nvPr/>
                </p:nvSpPr>
                <p:spPr>
                  <a:xfrm>
                    <a:off x="3116006" y="2862264"/>
                    <a:ext cx="7620" cy="20954"/>
                  </a:xfrm>
                  <a:custGeom>
                    <a:avLst/>
                    <a:gdLst>
                      <a:gd name="connsiteX0" fmla="*/ 0 w 7620"/>
                      <a:gd name="connsiteY0" fmla="*/ 0 h 20954"/>
                      <a:gd name="connsiteX1" fmla="*/ 0 w 7620"/>
                      <a:gd name="connsiteY1" fmla="*/ 17145 h 20954"/>
                      <a:gd name="connsiteX2" fmla="*/ 7620 w 7620"/>
                      <a:gd name="connsiteY2" fmla="*/ 20955 h 20954"/>
                      <a:gd name="connsiteX3" fmla="*/ 7620 w 7620"/>
                      <a:gd name="connsiteY3" fmla="*/ 4763 h 209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20" h="20954">
                        <a:moveTo>
                          <a:pt x="0" y="0"/>
                        </a:moveTo>
                        <a:lnTo>
                          <a:pt x="0" y="17145"/>
                        </a:lnTo>
                        <a:lnTo>
                          <a:pt x="7620" y="20955"/>
                        </a:lnTo>
                        <a:lnTo>
                          <a:pt x="7620" y="4763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58" name="Freeform: Shape 357">
                    <a:extLst>
                      <a:ext uri="{FF2B5EF4-FFF2-40B4-BE49-F238E27FC236}">
                        <a16:creationId xmlns:a16="http://schemas.microsoft.com/office/drawing/2014/main" id="{D16F2AD9-DF5E-4547-8804-418F9DB6BCBA}"/>
                      </a:ext>
                    </a:extLst>
                  </p:cNvPr>
                  <p:cNvSpPr/>
                  <p:nvPr/>
                </p:nvSpPr>
                <p:spPr>
                  <a:xfrm>
                    <a:off x="3113148" y="2879410"/>
                    <a:ext cx="10477" cy="7620"/>
                  </a:xfrm>
                  <a:custGeom>
                    <a:avLst/>
                    <a:gdLst>
                      <a:gd name="connsiteX0" fmla="*/ 10478 w 10477"/>
                      <a:gd name="connsiteY0" fmla="*/ 7620 h 7620"/>
                      <a:gd name="connsiteX1" fmla="*/ 0 w 10477"/>
                      <a:gd name="connsiteY1" fmla="*/ 953 h 7620"/>
                      <a:gd name="connsiteX2" fmla="*/ 2857 w 10477"/>
                      <a:gd name="connsiteY2" fmla="*/ 0 h 7620"/>
                      <a:gd name="connsiteX3" fmla="*/ 10478 w 10477"/>
                      <a:gd name="connsiteY3" fmla="*/ 3810 h 76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7620">
                        <a:moveTo>
                          <a:pt x="10478" y="7620"/>
                        </a:moveTo>
                        <a:lnTo>
                          <a:pt x="0" y="953"/>
                        </a:lnTo>
                        <a:lnTo>
                          <a:pt x="2857" y="0"/>
                        </a:lnTo>
                        <a:lnTo>
                          <a:pt x="10478" y="3810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sp>
          <p:nvSpPr>
            <p:cNvPr id="359" name="Freeform: Shape 358">
              <a:extLst>
                <a:ext uri="{FF2B5EF4-FFF2-40B4-BE49-F238E27FC236}">
                  <a16:creationId xmlns:a16="http://schemas.microsoft.com/office/drawing/2014/main" id="{0859B375-7BE3-430E-82B2-74622F150F76}"/>
                </a:ext>
              </a:extLst>
            </p:cNvPr>
            <p:cNvSpPr/>
            <p:nvPr/>
          </p:nvSpPr>
          <p:spPr>
            <a:xfrm>
              <a:off x="3304615" y="2901302"/>
              <a:ext cx="113348" cy="66674"/>
            </a:xfrm>
            <a:custGeom>
              <a:avLst/>
              <a:gdLst>
                <a:gd name="connsiteX0" fmla="*/ 113348 w 113347"/>
                <a:gd name="connsiteY0" fmla="*/ 62865 h 66674"/>
                <a:gd name="connsiteX1" fmla="*/ 0 w 113347"/>
                <a:gd name="connsiteY1" fmla="*/ 0 h 66674"/>
                <a:gd name="connsiteX2" fmla="*/ 0 w 113347"/>
                <a:gd name="connsiteY2" fmla="*/ 6667 h 66674"/>
                <a:gd name="connsiteX3" fmla="*/ 106680 w 113347"/>
                <a:gd name="connsiteY3" fmla="*/ 66675 h 666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3347" h="66674">
                  <a:moveTo>
                    <a:pt x="113348" y="62865"/>
                  </a:moveTo>
                  <a:lnTo>
                    <a:pt x="0" y="0"/>
                  </a:lnTo>
                  <a:lnTo>
                    <a:pt x="0" y="6667"/>
                  </a:lnTo>
                  <a:lnTo>
                    <a:pt x="106680" y="66675"/>
                  </a:lnTo>
                  <a:close/>
                </a:path>
              </a:pathLst>
            </a:custGeom>
            <a:solidFill>
              <a:srgbClr val="502A2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60" name="Freeform: Shape 359">
              <a:extLst>
                <a:ext uri="{FF2B5EF4-FFF2-40B4-BE49-F238E27FC236}">
                  <a16:creationId xmlns:a16="http://schemas.microsoft.com/office/drawing/2014/main" id="{D888A38A-4542-44D9-9006-159F920996A6}"/>
                </a:ext>
              </a:extLst>
            </p:cNvPr>
            <p:cNvSpPr/>
            <p:nvPr/>
          </p:nvSpPr>
          <p:spPr>
            <a:xfrm>
              <a:off x="3304616" y="2898444"/>
              <a:ext cx="118111" cy="65722"/>
            </a:xfrm>
            <a:custGeom>
              <a:avLst/>
              <a:gdLst>
                <a:gd name="connsiteX0" fmla="*/ 118110 w 118110"/>
                <a:gd name="connsiteY0" fmla="*/ 62865 h 65722"/>
                <a:gd name="connsiteX1" fmla="*/ 4763 w 118110"/>
                <a:gd name="connsiteY1" fmla="*/ 0 h 65722"/>
                <a:gd name="connsiteX2" fmla="*/ 0 w 118110"/>
                <a:gd name="connsiteY2" fmla="*/ 2858 h 65722"/>
                <a:gd name="connsiteX3" fmla="*/ 113348 w 118110"/>
                <a:gd name="connsiteY3" fmla="*/ 65723 h 65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8110" h="65722">
                  <a:moveTo>
                    <a:pt x="118110" y="62865"/>
                  </a:moveTo>
                  <a:lnTo>
                    <a:pt x="4763" y="0"/>
                  </a:lnTo>
                  <a:lnTo>
                    <a:pt x="0" y="2858"/>
                  </a:lnTo>
                  <a:lnTo>
                    <a:pt x="113348" y="65723"/>
                  </a:lnTo>
                  <a:close/>
                </a:path>
              </a:pathLst>
            </a:custGeom>
            <a:solidFill>
              <a:srgbClr val="81504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61" name="Freeform: Shape 360">
              <a:extLst>
                <a:ext uri="{FF2B5EF4-FFF2-40B4-BE49-F238E27FC236}">
                  <a16:creationId xmlns:a16="http://schemas.microsoft.com/office/drawing/2014/main" id="{9287A0DF-3552-4EF5-BDEE-2763B7994825}"/>
                </a:ext>
              </a:extLst>
            </p:cNvPr>
            <p:cNvSpPr/>
            <p:nvPr/>
          </p:nvSpPr>
          <p:spPr>
            <a:xfrm>
              <a:off x="3052203" y="2878441"/>
              <a:ext cx="58102" cy="35242"/>
            </a:xfrm>
            <a:custGeom>
              <a:avLst/>
              <a:gdLst>
                <a:gd name="connsiteX0" fmla="*/ 0 w 58102"/>
                <a:gd name="connsiteY0" fmla="*/ 31433 h 35242"/>
                <a:gd name="connsiteX1" fmla="*/ 58102 w 58102"/>
                <a:gd name="connsiteY1" fmla="*/ 0 h 35242"/>
                <a:gd name="connsiteX2" fmla="*/ 58102 w 58102"/>
                <a:gd name="connsiteY2" fmla="*/ 6668 h 35242"/>
                <a:gd name="connsiteX3" fmla="*/ 6667 w 58102"/>
                <a:gd name="connsiteY3" fmla="*/ 35243 h 35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102" h="35242">
                  <a:moveTo>
                    <a:pt x="0" y="31433"/>
                  </a:moveTo>
                  <a:lnTo>
                    <a:pt x="58102" y="0"/>
                  </a:lnTo>
                  <a:lnTo>
                    <a:pt x="58102" y="6668"/>
                  </a:lnTo>
                  <a:lnTo>
                    <a:pt x="6667" y="35243"/>
                  </a:lnTo>
                  <a:close/>
                </a:path>
              </a:pathLst>
            </a:custGeom>
            <a:solidFill>
              <a:srgbClr val="502A2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62" name="Freeform: Shape 361">
              <a:extLst>
                <a:ext uri="{FF2B5EF4-FFF2-40B4-BE49-F238E27FC236}">
                  <a16:creationId xmlns:a16="http://schemas.microsoft.com/office/drawing/2014/main" id="{F4FB60A8-93E7-4D42-9758-9A802C881866}"/>
                </a:ext>
              </a:extLst>
            </p:cNvPr>
            <p:cNvSpPr/>
            <p:nvPr/>
          </p:nvSpPr>
          <p:spPr>
            <a:xfrm>
              <a:off x="3041724" y="2874631"/>
              <a:ext cx="68580" cy="38100"/>
            </a:xfrm>
            <a:custGeom>
              <a:avLst/>
              <a:gdLst>
                <a:gd name="connsiteX0" fmla="*/ 0 w 68580"/>
                <a:gd name="connsiteY0" fmla="*/ 35243 h 38100"/>
                <a:gd name="connsiteX1" fmla="*/ 63818 w 68580"/>
                <a:gd name="connsiteY1" fmla="*/ 0 h 38100"/>
                <a:gd name="connsiteX2" fmla="*/ 68580 w 68580"/>
                <a:gd name="connsiteY2" fmla="*/ 3810 h 38100"/>
                <a:gd name="connsiteX3" fmla="*/ 5715 w 68580"/>
                <a:gd name="connsiteY3" fmla="*/ 3810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8580" h="38100">
                  <a:moveTo>
                    <a:pt x="0" y="35243"/>
                  </a:moveTo>
                  <a:lnTo>
                    <a:pt x="63818" y="0"/>
                  </a:lnTo>
                  <a:lnTo>
                    <a:pt x="68580" y="3810"/>
                  </a:lnTo>
                  <a:lnTo>
                    <a:pt x="5715" y="38100"/>
                  </a:lnTo>
                  <a:close/>
                </a:path>
              </a:pathLst>
            </a:custGeom>
            <a:solidFill>
              <a:srgbClr val="81504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63" name="Freeform: Shape 362">
              <a:extLst>
                <a:ext uri="{FF2B5EF4-FFF2-40B4-BE49-F238E27FC236}">
                  <a16:creationId xmlns:a16="http://schemas.microsoft.com/office/drawing/2014/main" id="{5CA472FE-1CFA-40A0-ADE6-3811CF6E1F80}"/>
                </a:ext>
              </a:extLst>
            </p:cNvPr>
            <p:cNvSpPr/>
            <p:nvPr/>
          </p:nvSpPr>
          <p:spPr>
            <a:xfrm>
              <a:off x="3271278" y="2958451"/>
              <a:ext cx="151448" cy="83820"/>
            </a:xfrm>
            <a:custGeom>
              <a:avLst/>
              <a:gdLst>
                <a:gd name="connsiteX0" fmla="*/ 0 w 151447"/>
                <a:gd name="connsiteY0" fmla="*/ 80963 h 83820"/>
                <a:gd name="connsiteX1" fmla="*/ 145732 w 151447"/>
                <a:gd name="connsiteY1" fmla="*/ 0 h 83820"/>
                <a:gd name="connsiteX2" fmla="*/ 151448 w 151447"/>
                <a:gd name="connsiteY2" fmla="*/ 2858 h 83820"/>
                <a:gd name="connsiteX3" fmla="*/ 5715 w 151447"/>
                <a:gd name="connsiteY3" fmla="*/ 83820 h 83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447" h="83820">
                  <a:moveTo>
                    <a:pt x="0" y="80963"/>
                  </a:moveTo>
                  <a:lnTo>
                    <a:pt x="145732" y="0"/>
                  </a:lnTo>
                  <a:lnTo>
                    <a:pt x="151448" y="2858"/>
                  </a:lnTo>
                  <a:lnTo>
                    <a:pt x="5715" y="83820"/>
                  </a:lnTo>
                  <a:close/>
                </a:path>
              </a:pathLst>
            </a:custGeom>
            <a:solidFill>
              <a:srgbClr val="81504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64" name="Freeform: Shape 363">
              <a:extLst>
                <a:ext uri="{FF2B5EF4-FFF2-40B4-BE49-F238E27FC236}">
                  <a16:creationId xmlns:a16="http://schemas.microsoft.com/office/drawing/2014/main" id="{DAECA50F-3A35-4F7D-BD8C-D65792C3A76D}"/>
                </a:ext>
              </a:extLst>
            </p:cNvPr>
            <p:cNvSpPr/>
            <p:nvPr/>
          </p:nvSpPr>
          <p:spPr>
            <a:xfrm>
              <a:off x="3082681" y="2851772"/>
              <a:ext cx="47625" cy="78104"/>
            </a:xfrm>
            <a:custGeom>
              <a:avLst/>
              <a:gdLst>
                <a:gd name="connsiteX0" fmla="*/ 0 w 47625"/>
                <a:gd name="connsiteY0" fmla="*/ 60007 h 78104"/>
                <a:gd name="connsiteX1" fmla="*/ 0 w 47625"/>
                <a:gd name="connsiteY1" fmla="*/ 61913 h 78104"/>
                <a:gd name="connsiteX2" fmla="*/ 23813 w 47625"/>
                <a:gd name="connsiteY2" fmla="*/ 78105 h 78104"/>
                <a:gd name="connsiteX3" fmla="*/ 47625 w 47625"/>
                <a:gd name="connsiteY3" fmla="*/ 60960 h 78104"/>
                <a:gd name="connsiteX4" fmla="*/ 47625 w 47625"/>
                <a:gd name="connsiteY4" fmla="*/ 60960 h 78104"/>
                <a:gd name="connsiteX5" fmla="*/ 47625 w 47625"/>
                <a:gd name="connsiteY5" fmla="*/ 60960 h 78104"/>
                <a:gd name="connsiteX6" fmla="*/ 47625 w 47625"/>
                <a:gd name="connsiteY6" fmla="*/ 0 h 78104"/>
                <a:gd name="connsiteX7" fmla="*/ 0 w 47625"/>
                <a:gd name="connsiteY7" fmla="*/ 0 h 78104"/>
                <a:gd name="connsiteX8" fmla="*/ 0 w 47625"/>
                <a:gd name="connsiteY8" fmla="*/ 60007 h 78104"/>
                <a:gd name="connsiteX9" fmla="*/ 0 w 47625"/>
                <a:gd name="connsiteY9" fmla="*/ 60007 h 78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7625" h="78104">
                  <a:moveTo>
                    <a:pt x="0" y="60007"/>
                  </a:moveTo>
                  <a:cubicBezTo>
                    <a:pt x="0" y="60960"/>
                    <a:pt x="0" y="60960"/>
                    <a:pt x="0" y="61913"/>
                  </a:cubicBezTo>
                  <a:cubicBezTo>
                    <a:pt x="0" y="71438"/>
                    <a:pt x="10478" y="78105"/>
                    <a:pt x="23813" y="78105"/>
                  </a:cubicBezTo>
                  <a:cubicBezTo>
                    <a:pt x="37148" y="78105"/>
                    <a:pt x="47625" y="69532"/>
                    <a:pt x="47625" y="60960"/>
                  </a:cubicBezTo>
                  <a:lnTo>
                    <a:pt x="47625" y="60960"/>
                  </a:lnTo>
                  <a:lnTo>
                    <a:pt x="47625" y="60960"/>
                  </a:lnTo>
                  <a:lnTo>
                    <a:pt x="47625" y="0"/>
                  </a:lnTo>
                  <a:lnTo>
                    <a:pt x="0" y="0"/>
                  </a:lnTo>
                  <a:lnTo>
                    <a:pt x="0" y="60007"/>
                  </a:lnTo>
                  <a:lnTo>
                    <a:pt x="0" y="60007"/>
                  </a:lnTo>
                  <a:close/>
                </a:path>
              </a:pathLst>
            </a:custGeom>
            <a:solidFill>
              <a:srgbClr val="887E7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65" name="Freeform: Shape 364">
              <a:extLst>
                <a:ext uri="{FF2B5EF4-FFF2-40B4-BE49-F238E27FC236}">
                  <a16:creationId xmlns:a16="http://schemas.microsoft.com/office/drawing/2014/main" id="{ACD365D6-4E0F-4E18-A33F-A8BE556F2AD0}"/>
                </a:ext>
              </a:extLst>
            </p:cNvPr>
            <p:cNvSpPr/>
            <p:nvPr/>
          </p:nvSpPr>
          <p:spPr>
            <a:xfrm>
              <a:off x="3082677" y="2835502"/>
              <a:ext cx="47625" cy="33418"/>
            </a:xfrm>
            <a:custGeom>
              <a:avLst/>
              <a:gdLst>
                <a:gd name="connsiteX0" fmla="*/ 23813 w 47625"/>
                <a:gd name="connsiteY0" fmla="*/ 81 h 33418"/>
                <a:gd name="connsiteX1" fmla="*/ 0 w 47625"/>
                <a:gd name="connsiteY1" fmla="*/ 17226 h 33418"/>
                <a:gd name="connsiteX2" fmla="*/ 23813 w 47625"/>
                <a:gd name="connsiteY2" fmla="*/ 33418 h 33418"/>
                <a:gd name="connsiteX3" fmla="*/ 47625 w 47625"/>
                <a:gd name="connsiteY3" fmla="*/ 16273 h 33418"/>
                <a:gd name="connsiteX4" fmla="*/ 23813 w 47625"/>
                <a:gd name="connsiteY4" fmla="*/ 81 h 334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625" h="33418">
                  <a:moveTo>
                    <a:pt x="23813" y="81"/>
                  </a:moveTo>
                  <a:cubicBezTo>
                    <a:pt x="10478" y="81"/>
                    <a:pt x="0" y="8653"/>
                    <a:pt x="0" y="17226"/>
                  </a:cubicBezTo>
                  <a:cubicBezTo>
                    <a:pt x="0" y="26751"/>
                    <a:pt x="10478" y="33418"/>
                    <a:pt x="23813" y="33418"/>
                  </a:cubicBezTo>
                  <a:cubicBezTo>
                    <a:pt x="37148" y="33418"/>
                    <a:pt x="47625" y="24846"/>
                    <a:pt x="47625" y="16273"/>
                  </a:cubicBezTo>
                  <a:cubicBezTo>
                    <a:pt x="47625" y="6748"/>
                    <a:pt x="37148" y="-872"/>
                    <a:pt x="23813" y="81"/>
                  </a:cubicBezTo>
                  <a:close/>
                </a:path>
              </a:pathLst>
            </a:custGeom>
            <a:solidFill>
              <a:srgbClr val="9B928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66" name="Freeform: Shape 365">
              <a:extLst>
                <a:ext uri="{FF2B5EF4-FFF2-40B4-BE49-F238E27FC236}">
                  <a16:creationId xmlns:a16="http://schemas.microsoft.com/office/drawing/2014/main" id="{E4F4C95A-B19E-418F-BB2D-EC9EE9EE8EC1}"/>
                </a:ext>
              </a:extLst>
            </p:cNvPr>
            <p:cNvSpPr/>
            <p:nvPr/>
          </p:nvSpPr>
          <p:spPr>
            <a:xfrm>
              <a:off x="3176968" y="2946072"/>
              <a:ext cx="20955" cy="25717"/>
            </a:xfrm>
            <a:custGeom>
              <a:avLst/>
              <a:gdLst>
                <a:gd name="connsiteX0" fmla="*/ 20955 w 20955"/>
                <a:gd name="connsiteY0" fmla="*/ 0 h 25717"/>
                <a:gd name="connsiteX1" fmla="*/ 0 w 20955"/>
                <a:gd name="connsiteY1" fmla="*/ 12382 h 25717"/>
                <a:gd name="connsiteX2" fmla="*/ 0 w 20955"/>
                <a:gd name="connsiteY2" fmla="*/ 25718 h 25717"/>
                <a:gd name="connsiteX3" fmla="*/ 20955 w 20955"/>
                <a:gd name="connsiteY3" fmla="*/ 13335 h 25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955" h="25717">
                  <a:moveTo>
                    <a:pt x="20955" y="0"/>
                  </a:moveTo>
                  <a:lnTo>
                    <a:pt x="0" y="12382"/>
                  </a:lnTo>
                  <a:lnTo>
                    <a:pt x="0" y="25718"/>
                  </a:lnTo>
                  <a:lnTo>
                    <a:pt x="20955" y="13335"/>
                  </a:lnTo>
                  <a:close/>
                </a:path>
              </a:pathLst>
            </a:custGeom>
            <a:solidFill>
              <a:srgbClr val="CAC8C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67" name="Freeform: Shape 366">
              <a:extLst>
                <a:ext uri="{FF2B5EF4-FFF2-40B4-BE49-F238E27FC236}">
                  <a16:creationId xmlns:a16="http://schemas.microsoft.com/office/drawing/2014/main" id="{A4A404BE-84AA-46BB-AF06-443754B157F4}"/>
                </a:ext>
              </a:extLst>
            </p:cNvPr>
            <p:cNvSpPr/>
            <p:nvPr/>
          </p:nvSpPr>
          <p:spPr>
            <a:xfrm>
              <a:off x="3126486" y="2930834"/>
              <a:ext cx="50482" cy="40957"/>
            </a:xfrm>
            <a:custGeom>
              <a:avLst/>
              <a:gdLst>
                <a:gd name="connsiteX0" fmla="*/ 50482 w 50482"/>
                <a:gd name="connsiteY0" fmla="*/ 27622 h 40957"/>
                <a:gd name="connsiteX1" fmla="*/ 0 w 50482"/>
                <a:gd name="connsiteY1" fmla="*/ 0 h 40957"/>
                <a:gd name="connsiteX2" fmla="*/ 0 w 50482"/>
                <a:gd name="connsiteY2" fmla="*/ 12383 h 40957"/>
                <a:gd name="connsiteX3" fmla="*/ 50482 w 50482"/>
                <a:gd name="connsiteY3" fmla="*/ 40958 h 40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482" h="40957">
                  <a:moveTo>
                    <a:pt x="50482" y="27622"/>
                  </a:moveTo>
                  <a:lnTo>
                    <a:pt x="0" y="0"/>
                  </a:lnTo>
                  <a:lnTo>
                    <a:pt x="0" y="12383"/>
                  </a:lnTo>
                  <a:lnTo>
                    <a:pt x="50482" y="40958"/>
                  </a:lnTo>
                  <a:close/>
                </a:path>
              </a:pathLst>
            </a:custGeom>
            <a:solidFill>
              <a:srgbClr val="BDBBB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68" name="Freeform: Shape 367">
              <a:extLst>
                <a:ext uri="{FF2B5EF4-FFF2-40B4-BE49-F238E27FC236}">
                  <a16:creationId xmlns:a16="http://schemas.microsoft.com/office/drawing/2014/main" id="{729308E7-7D13-4D33-8A7C-CB3BED509DB8}"/>
                </a:ext>
              </a:extLst>
            </p:cNvPr>
            <p:cNvSpPr/>
            <p:nvPr/>
          </p:nvSpPr>
          <p:spPr>
            <a:xfrm>
              <a:off x="3126484" y="2918462"/>
              <a:ext cx="71437" cy="40004"/>
            </a:xfrm>
            <a:custGeom>
              <a:avLst/>
              <a:gdLst>
                <a:gd name="connsiteX0" fmla="*/ 21907 w 71437"/>
                <a:gd name="connsiteY0" fmla="*/ 0 h 40004"/>
                <a:gd name="connsiteX1" fmla="*/ 71438 w 71437"/>
                <a:gd name="connsiteY1" fmla="*/ 27622 h 40004"/>
                <a:gd name="connsiteX2" fmla="*/ 50482 w 71437"/>
                <a:gd name="connsiteY2" fmla="*/ 40005 h 40004"/>
                <a:gd name="connsiteX3" fmla="*/ 0 w 71437"/>
                <a:gd name="connsiteY3" fmla="*/ 12382 h 40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437" h="40004">
                  <a:moveTo>
                    <a:pt x="21907" y="0"/>
                  </a:moveTo>
                  <a:lnTo>
                    <a:pt x="71438" y="27622"/>
                  </a:lnTo>
                  <a:lnTo>
                    <a:pt x="50482" y="40005"/>
                  </a:lnTo>
                  <a:lnTo>
                    <a:pt x="0" y="12382"/>
                  </a:lnTo>
                  <a:close/>
                </a:path>
              </a:pathLst>
            </a:custGeom>
            <a:solidFill>
              <a:srgbClr val="DCD8C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sp>
        <p:nvSpPr>
          <p:cNvPr id="513" name="TextBox 512">
            <a:extLst>
              <a:ext uri="{FF2B5EF4-FFF2-40B4-BE49-F238E27FC236}">
                <a16:creationId xmlns:a16="http://schemas.microsoft.com/office/drawing/2014/main" id="{775FD06B-6FCD-4062-8E7F-3562F2D055CD}"/>
              </a:ext>
            </a:extLst>
          </p:cNvPr>
          <p:cNvSpPr txBox="1"/>
          <p:nvPr/>
        </p:nvSpPr>
        <p:spPr>
          <a:xfrm>
            <a:off x="963246" y="3530243"/>
            <a:ext cx="148534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 b="1"/>
              <a:t>Factor</a:t>
            </a:r>
          </a:p>
          <a:p>
            <a:r>
              <a:rPr lang="en-ID" sz="1200" b="1"/>
              <a:t>Payments</a:t>
            </a:r>
          </a:p>
        </p:txBody>
      </p:sp>
      <p:sp>
        <p:nvSpPr>
          <p:cNvPr id="514" name="TextBox 513">
            <a:extLst>
              <a:ext uri="{FF2B5EF4-FFF2-40B4-BE49-F238E27FC236}">
                <a16:creationId xmlns:a16="http://schemas.microsoft.com/office/drawing/2014/main" id="{BB5057F7-BD96-4BFD-9E1F-5CDCDAA6A9B0}"/>
              </a:ext>
            </a:extLst>
          </p:cNvPr>
          <p:cNvSpPr txBox="1"/>
          <p:nvPr/>
        </p:nvSpPr>
        <p:spPr>
          <a:xfrm>
            <a:off x="2999984" y="3471814"/>
            <a:ext cx="1655549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ID" sz="1200" b="1"/>
              <a:t>Consumption Of Domestical Produced Goods And Services</a:t>
            </a:r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9FF9EFDB-9CDE-4788-9CB5-C95674252BDF}"/>
              </a:ext>
            </a:extLst>
          </p:cNvPr>
          <p:cNvGrpSpPr/>
          <p:nvPr/>
        </p:nvGrpSpPr>
        <p:grpSpPr>
          <a:xfrm>
            <a:off x="4232643" y="4475930"/>
            <a:ext cx="1518040" cy="830835"/>
            <a:chOff x="4232643" y="4475930"/>
            <a:chExt cx="1518040" cy="830835"/>
          </a:xfrm>
        </p:grpSpPr>
        <p:sp>
          <p:nvSpPr>
            <p:cNvPr id="648" name="Freeform: Shape 647">
              <a:extLst>
                <a:ext uri="{FF2B5EF4-FFF2-40B4-BE49-F238E27FC236}">
                  <a16:creationId xmlns:a16="http://schemas.microsoft.com/office/drawing/2014/main" id="{4675FF3B-C613-4F2C-998F-B8240EFFE8D7}"/>
                </a:ext>
              </a:extLst>
            </p:cNvPr>
            <p:cNvSpPr/>
            <p:nvPr/>
          </p:nvSpPr>
          <p:spPr>
            <a:xfrm>
              <a:off x="4232643" y="4585412"/>
              <a:ext cx="1445612" cy="721353"/>
            </a:xfrm>
            <a:custGeom>
              <a:avLst/>
              <a:gdLst>
                <a:gd name="connsiteX0" fmla="*/ 0 w 1209675"/>
                <a:gd name="connsiteY0" fmla="*/ 565785 h 593407"/>
                <a:gd name="connsiteX1" fmla="*/ 6667 w 1209675"/>
                <a:gd name="connsiteY1" fmla="*/ 593408 h 593407"/>
                <a:gd name="connsiteX2" fmla="*/ 1209675 w 1209675"/>
                <a:gd name="connsiteY2" fmla="*/ 0 h 593407"/>
                <a:gd name="connsiteX3" fmla="*/ 1168717 w 1209675"/>
                <a:gd name="connsiteY3" fmla="*/ 0 h 593407"/>
                <a:gd name="connsiteX4" fmla="*/ 0 w 1209675"/>
                <a:gd name="connsiteY4" fmla="*/ 565785 h 593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09675" h="593407">
                  <a:moveTo>
                    <a:pt x="0" y="565785"/>
                  </a:moveTo>
                  <a:lnTo>
                    <a:pt x="6667" y="593408"/>
                  </a:lnTo>
                  <a:cubicBezTo>
                    <a:pt x="518160" y="475298"/>
                    <a:pt x="938213" y="264795"/>
                    <a:pt x="1209675" y="0"/>
                  </a:cubicBezTo>
                  <a:lnTo>
                    <a:pt x="1168717" y="0"/>
                  </a:lnTo>
                  <a:cubicBezTo>
                    <a:pt x="900113" y="251460"/>
                    <a:pt x="493395" y="452437"/>
                    <a:pt x="0" y="565785"/>
                  </a:cubicBez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0" name="Isosceles Triangle 519">
              <a:extLst>
                <a:ext uri="{FF2B5EF4-FFF2-40B4-BE49-F238E27FC236}">
                  <a16:creationId xmlns:a16="http://schemas.microsoft.com/office/drawing/2014/main" id="{D8424DCC-E25A-43FE-BC0F-587E1C676A49}"/>
                </a:ext>
              </a:extLst>
            </p:cNvPr>
            <p:cNvSpPr/>
            <p:nvPr/>
          </p:nvSpPr>
          <p:spPr>
            <a:xfrm rot="1859854">
              <a:off x="5587148" y="4475930"/>
              <a:ext cx="163535" cy="140979"/>
            </a:xfrm>
            <a:prstGeom prst="triangl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/>
            </a:p>
          </p:txBody>
        </p:sp>
      </p:grpSp>
      <p:grpSp>
        <p:nvGrpSpPr>
          <p:cNvPr id="8" name="Group 7">
            <a:extLst>
              <a:ext uri="{FF2B5EF4-FFF2-40B4-BE49-F238E27FC236}">
                <a16:creationId xmlns:a16="http://schemas.microsoft.com/office/drawing/2014/main" id="{139ACB09-411A-48E3-A97C-C5F67EA73B07}"/>
              </a:ext>
            </a:extLst>
          </p:cNvPr>
          <p:cNvGrpSpPr/>
          <p:nvPr/>
        </p:nvGrpSpPr>
        <p:grpSpPr>
          <a:xfrm>
            <a:off x="4234916" y="4483973"/>
            <a:ext cx="3145004" cy="1091418"/>
            <a:chOff x="4234916" y="4483973"/>
            <a:chExt cx="3145004" cy="1091418"/>
          </a:xfrm>
        </p:grpSpPr>
        <p:sp>
          <p:nvSpPr>
            <p:cNvPr id="646" name="Freeform: Shape 645">
              <a:extLst>
                <a:ext uri="{FF2B5EF4-FFF2-40B4-BE49-F238E27FC236}">
                  <a16:creationId xmlns:a16="http://schemas.microsoft.com/office/drawing/2014/main" id="{4B937B6C-49E8-4EDA-9E11-9EF15B683549}"/>
                </a:ext>
              </a:extLst>
            </p:cNvPr>
            <p:cNvSpPr/>
            <p:nvPr/>
          </p:nvSpPr>
          <p:spPr>
            <a:xfrm>
              <a:off x="4234916" y="4586570"/>
              <a:ext cx="3072210" cy="988821"/>
            </a:xfrm>
            <a:custGeom>
              <a:avLst/>
              <a:gdLst>
                <a:gd name="connsiteX0" fmla="*/ 1875473 w 2570797"/>
                <a:gd name="connsiteY0" fmla="*/ 389572 h 813434"/>
                <a:gd name="connsiteX1" fmla="*/ 0 w 2570797"/>
                <a:gd name="connsiteY1" fmla="*/ 784860 h 813434"/>
                <a:gd name="connsiteX2" fmla="*/ 953 w 2570797"/>
                <a:gd name="connsiteY2" fmla="*/ 813435 h 813434"/>
                <a:gd name="connsiteX3" fmla="*/ 1886903 w 2570797"/>
                <a:gd name="connsiteY3" fmla="*/ 416243 h 813434"/>
                <a:gd name="connsiteX4" fmla="*/ 2570798 w 2570797"/>
                <a:gd name="connsiteY4" fmla="*/ 0 h 813434"/>
                <a:gd name="connsiteX5" fmla="*/ 2525078 w 2570797"/>
                <a:gd name="connsiteY5" fmla="*/ 0 h 813434"/>
                <a:gd name="connsiteX6" fmla="*/ 1875473 w 2570797"/>
                <a:gd name="connsiteY6" fmla="*/ 389572 h 813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70797" h="813434">
                  <a:moveTo>
                    <a:pt x="1875473" y="389572"/>
                  </a:moveTo>
                  <a:cubicBezTo>
                    <a:pt x="1354455" y="614363"/>
                    <a:pt x="705803" y="750570"/>
                    <a:pt x="0" y="784860"/>
                  </a:cubicBezTo>
                  <a:lnTo>
                    <a:pt x="953" y="813435"/>
                  </a:lnTo>
                  <a:cubicBezTo>
                    <a:pt x="710565" y="779145"/>
                    <a:pt x="1362075" y="641985"/>
                    <a:pt x="1886903" y="416243"/>
                  </a:cubicBezTo>
                  <a:cubicBezTo>
                    <a:pt x="2168842" y="295275"/>
                    <a:pt x="2398395" y="154305"/>
                    <a:pt x="2570798" y="0"/>
                  </a:cubicBezTo>
                  <a:lnTo>
                    <a:pt x="2525078" y="0"/>
                  </a:lnTo>
                  <a:cubicBezTo>
                    <a:pt x="2356485" y="144780"/>
                    <a:pt x="2137410" y="277178"/>
                    <a:pt x="1875473" y="389572"/>
                  </a:cubicBez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1" name="Isosceles Triangle 520">
              <a:extLst>
                <a:ext uri="{FF2B5EF4-FFF2-40B4-BE49-F238E27FC236}">
                  <a16:creationId xmlns:a16="http://schemas.microsoft.com/office/drawing/2014/main" id="{03EF607C-9ECD-4F6F-ACD9-610F45442ECE}"/>
                </a:ext>
              </a:extLst>
            </p:cNvPr>
            <p:cNvSpPr/>
            <p:nvPr/>
          </p:nvSpPr>
          <p:spPr>
            <a:xfrm rot="2484210">
              <a:off x="7216385" y="4483973"/>
              <a:ext cx="163535" cy="140979"/>
            </a:xfrm>
            <a:prstGeom prst="triangl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ID"/>
                <a:t> </a:t>
              </a:r>
            </a:p>
          </p:txBody>
        </p:sp>
      </p:grpSp>
      <p:sp>
        <p:nvSpPr>
          <p:cNvPr id="523" name="TextBox 522">
            <a:extLst>
              <a:ext uri="{FF2B5EF4-FFF2-40B4-BE49-F238E27FC236}">
                <a16:creationId xmlns:a16="http://schemas.microsoft.com/office/drawing/2014/main" id="{25399781-A714-4625-898B-C7834C3DF7F6}"/>
              </a:ext>
            </a:extLst>
          </p:cNvPr>
          <p:cNvSpPr txBox="1"/>
          <p:nvPr/>
        </p:nvSpPr>
        <p:spPr>
          <a:xfrm>
            <a:off x="5745534" y="4502688"/>
            <a:ext cx="148534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 b="1" dirty="0"/>
              <a:t>Net </a:t>
            </a:r>
          </a:p>
          <a:p>
            <a:r>
              <a:rPr lang="en-ID" sz="1200" b="1" dirty="0"/>
              <a:t>Saving</a:t>
            </a:r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id="{671FB7DF-8D72-4B0C-BE06-936555962B92}"/>
              </a:ext>
            </a:extLst>
          </p:cNvPr>
          <p:cNvGrpSpPr/>
          <p:nvPr/>
        </p:nvGrpSpPr>
        <p:grpSpPr>
          <a:xfrm>
            <a:off x="4234916" y="4495266"/>
            <a:ext cx="4857342" cy="1282751"/>
            <a:chOff x="4234916" y="4495266"/>
            <a:chExt cx="4857342" cy="1282751"/>
          </a:xfrm>
        </p:grpSpPr>
        <p:sp>
          <p:nvSpPr>
            <p:cNvPr id="644" name="Freeform: Shape 643">
              <a:extLst>
                <a:ext uri="{FF2B5EF4-FFF2-40B4-BE49-F238E27FC236}">
                  <a16:creationId xmlns:a16="http://schemas.microsoft.com/office/drawing/2014/main" id="{CD02C03E-C010-4849-A620-5C777ADB81C2}"/>
                </a:ext>
              </a:extLst>
            </p:cNvPr>
            <p:cNvSpPr/>
            <p:nvPr/>
          </p:nvSpPr>
          <p:spPr>
            <a:xfrm>
              <a:off x="4234916" y="4587727"/>
              <a:ext cx="4795563" cy="1190290"/>
            </a:xfrm>
            <a:custGeom>
              <a:avLst/>
              <a:gdLst>
                <a:gd name="connsiteX0" fmla="*/ 2924175 w 4012882"/>
                <a:gd name="connsiteY0" fmla="*/ 549593 h 979169"/>
                <a:gd name="connsiteX1" fmla="*/ 230505 w 4012882"/>
                <a:gd name="connsiteY1" fmla="*/ 950595 h 979169"/>
                <a:gd name="connsiteX2" fmla="*/ 953 w 4012882"/>
                <a:gd name="connsiteY2" fmla="*/ 947738 h 979169"/>
                <a:gd name="connsiteX3" fmla="*/ 0 w 4012882"/>
                <a:gd name="connsiteY3" fmla="*/ 976313 h 979169"/>
                <a:gd name="connsiteX4" fmla="*/ 229553 w 4012882"/>
                <a:gd name="connsiteY4" fmla="*/ 979170 h 979169"/>
                <a:gd name="connsiteX5" fmla="*/ 2932748 w 4012882"/>
                <a:gd name="connsiteY5" fmla="*/ 577215 h 979169"/>
                <a:gd name="connsiteX6" fmla="*/ 4012883 w 4012882"/>
                <a:gd name="connsiteY6" fmla="*/ 0 h 979169"/>
                <a:gd name="connsiteX7" fmla="*/ 3969067 w 4012882"/>
                <a:gd name="connsiteY7" fmla="*/ 0 h 979169"/>
                <a:gd name="connsiteX8" fmla="*/ 2924175 w 4012882"/>
                <a:gd name="connsiteY8" fmla="*/ 549593 h 979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12882" h="979169">
                  <a:moveTo>
                    <a:pt x="2924175" y="549593"/>
                  </a:moveTo>
                  <a:cubicBezTo>
                    <a:pt x="2175510" y="807720"/>
                    <a:pt x="1218248" y="950595"/>
                    <a:pt x="230505" y="950595"/>
                  </a:cubicBezTo>
                  <a:cubicBezTo>
                    <a:pt x="154305" y="950595"/>
                    <a:pt x="77153" y="949643"/>
                    <a:pt x="953" y="947738"/>
                  </a:cubicBezTo>
                  <a:lnTo>
                    <a:pt x="0" y="976313"/>
                  </a:lnTo>
                  <a:cubicBezTo>
                    <a:pt x="76200" y="978218"/>
                    <a:pt x="153353" y="979170"/>
                    <a:pt x="229553" y="979170"/>
                  </a:cubicBezTo>
                  <a:cubicBezTo>
                    <a:pt x="1221105" y="979170"/>
                    <a:pt x="2181225" y="836295"/>
                    <a:pt x="2932748" y="577215"/>
                  </a:cubicBezTo>
                  <a:cubicBezTo>
                    <a:pt x="3394710" y="418147"/>
                    <a:pt x="3762375" y="220028"/>
                    <a:pt x="4012883" y="0"/>
                  </a:cubicBezTo>
                  <a:lnTo>
                    <a:pt x="3969067" y="0"/>
                  </a:lnTo>
                  <a:cubicBezTo>
                    <a:pt x="3724275" y="207645"/>
                    <a:pt x="3368992" y="396240"/>
                    <a:pt x="2924175" y="549593"/>
                  </a:cubicBez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2" name="Isosceles Triangle 521">
              <a:extLst>
                <a:ext uri="{FF2B5EF4-FFF2-40B4-BE49-F238E27FC236}">
                  <a16:creationId xmlns:a16="http://schemas.microsoft.com/office/drawing/2014/main" id="{34480B41-6898-4FA7-BA4B-A25ED98452B4}"/>
                </a:ext>
              </a:extLst>
            </p:cNvPr>
            <p:cNvSpPr/>
            <p:nvPr/>
          </p:nvSpPr>
          <p:spPr>
            <a:xfrm rot="2167433">
              <a:off x="8928723" y="4495266"/>
              <a:ext cx="163535" cy="140979"/>
            </a:xfrm>
            <a:prstGeom prst="triangl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ID"/>
                <a:t> </a:t>
              </a:r>
            </a:p>
          </p:txBody>
        </p:sp>
      </p:grpSp>
      <p:sp>
        <p:nvSpPr>
          <p:cNvPr id="524" name="TextBox 523">
            <a:extLst>
              <a:ext uri="{FF2B5EF4-FFF2-40B4-BE49-F238E27FC236}">
                <a16:creationId xmlns:a16="http://schemas.microsoft.com/office/drawing/2014/main" id="{69FCAD66-5DEC-449A-8A13-947A7F3F1566}"/>
              </a:ext>
            </a:extLst>
          </p:cNvPr>
          <p:cNvSpPr txBox="1"/>
          <p:nvPr/>
        </p:nvSpPr>
        <p:spPr>
          <a:xfrm>
            <a:off x="7225121" y="4733520"/>
            <a:ext cx="148534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 b="1"/>
              <a:t>Net </a:t>
            </a:r>
          </a:p>
          <a:p>
            <a:r>
              <a:rPr lang="en-ID" sz="1200" b="1"/>
              <a:t>Taxes</a:t>
            </a:r>
          </a:p>
        </p:txBody>
      </p:sp>
      <p:sp>
        <p:nvSpPr>
          <p:cNvPr id="525" name="TextBox 524">
            <a:extLst>
              <a:ext uri="{FF2B5EF4-FFF2-40B4-BE49-F238E27FC236}">
                <a16:creationId xmlns:a16="http://schemas.microsoft.com/office/drawing/2014/main" id="{D7DC4423-95CE-4825-B674-F5754EEBE828}"/>
              </a:ext>
            </a:extLst>
          </p:cNvPr>
          <p:cNvSpPr txBox="1"/>
          <p:nvPr/>
        </p:nvSpPr>
        <p:spPr>
          <a:xfrm>
            <a:off x="8616581" y="4964352"/>
            <a:ext cx="148534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 b="1"/>
              <a:t>Import</a:t>
            </a:r>
          </a:p>
          <a:p>
            <a:r>
              <a:rPr lang="en-ID" sz="1200" b="1"/>
              <a:t>Expenditure</a:t>
            </a:r>
          </a:p>
        </p:txBody>
      </p:sp>
      <p:sp>
        <p:nvSpPr>
          <p:cNvPr id="526" name="Rectangle: Rounded Corners 525">
            <a:extLst>
              <a:ext uri="{FF2B5EF4-FFF2-40B4-BE49-F238E27FC236}">
                <a16:creationId xmlns:a16="http://schemas.microsoft.com/office/drawing/2014/main" id="{9C9C177D-9403-4C2C-A47B-F1994E7DEAE1}"/>
              </a:ext>
            </a:extLst>
          </p:cNvPr>
          <p:cNvSpPr/>
          <p:nvPr/>
        </p:nvSpPr>
        <p:spPr>
          <a:xfrm>
            <a:off x="9857247" y="4546419"/>
            <a:ext cx="1705162" cy="508091"/>
          </a:xfrm>
          <a:prstGeom prst="roundRect">
            <a:avLst/>
          </a:pr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527" name="TextBox 526">
            <a:extLst>
              <a:ext uri="{FF2B5EF4-FFF2-40B4-BE49-F238E27FC236}">
                <a16:creationId xmlns:a16="http://schemas.microsoft.com/office/drawing/2014/main" id="{FA34BDE5-5905-4DF8-BA3D-E41C4D3FCF6A}"/>
              </a:ext>
            </a:extLst>
          </p:cNvPr>
          <p:cNvSpPr txBox="1"/>
          <p:nvPr/>
        </p:nvSpPr>
        <p:spPr>
          <a:xfrm>
            <a:off x="9977099" y="4631187"/>
            <a:ext cx="146546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ID" sz="1600" b="1">
                <a:solidFill>
                  <a:schemeClr val="bg2"/>
                </a:solidFill>
                <a:latin typeface="+mj-lt"/>
              </a:rPr>
              <a:t>Withdrawals</a:t>
            </a:r>
            <a:endParaRPr lang="id-ID" sz="1600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528" name="Rectangle: Rounded Corners 527">
            <a:extLst>
              <a:ext uri="{FF2B5EF4-FFF2-40B4-BE49-F238E27FC236}">
                <a16:creationId xmlns:a16="http://schemas.microsoft.com/office/drawing/2014/main" id="{3AC1F871-4D16-48FD-9D75-1622B9BBF360}"/>
              </a:ext>
            </a:extLst>
          </p:cNvPr>
          <p:cNvSpPr/>
          <p:nvPr/>
        </p:nvSpPr>
        <p:spPr>
          <a:xfrm>
            <a:off x="9857247" y="2485388"/>
            <a:ext cx="1705162" cy="508091"/>
          </a:xfrm>
          <a:prstGeom prst="roundRect">
            <a:avLst/>
          </a:prstGeom>
          <a:solidFill>
            <a:schemeClr val="accent3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529" name="TextBox 528">
            <a:extLst>
              <a:ext uri="{FF2B5EF4-FFF2-40B4-BE49-F238E27FC236}">
                <a16:creationId xmlns:a16="http://schemas.microsoft.com/office/drawing/2014/main" id="{FEF8D73A-BF1F-49F9-BFA2-2224B1602545}"/>
              </a:ext>
            </a:extLst>
          </p:cNvPr>
          <p:cNvSpPr txBox="1"/>
          <p:nvPr/>
        </p:nvSpPr>
        <p:spPr>
          <a:xfrm>
            <a:off x="10152627" y="2570156"/>
            <a:ext cx="111440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ID" sz="1600" b="1">
                <a:solidFill>
                  <a:schemeClr val="bg2"/>
                </a:solidFill>
                <a:latin typeface="+mj-lt"/>
              </a:rPr>
              <a:t>Injections</a:t>
            </a:r>
            <a:endParaRPr lang="id-ID" sz="1600" b="1" dirty="0">
              <a:solidFill>
                <a:schemeClr val="bg2"/>
              </a:solidFill>
              <a:latin typeface="+mj-lt"/>
            </a:endParaRPr>
          </a:p>
        </p:txBody>
      </p:sp>
      <p:grpSp>
        <p:nvGrpSpPr>
          <p:cNvPr id="12" name="Group 11">
            <a:extLst>
              <a:ext uri="{FF2B5EF4-FFF2-40B4-BE49-F238E27FC236}">
                <a16:creationId xmlns:a16="http://schemas.microsoft.com/office/drawing/2014/main" id="{ADDE8FF8-F3EE-40E8-908B-064655326D0F}"/>
              </a:ext>
            </a:extLst>
          </p:cNvPr>
          <p:cNvGrpSpPr/>
          <p:nvPr/>
        </p:nvGrpSpPr>
        <p:grpSpPr>
          <a:xfrm>
            <a:off x="4152824" y="1825803"/>
            <a:ext cx="3193004" cy="1080691"/>
            <a:chOff x="4152824" y="1825803"/>
            <a:chExt cx="3193004" cy="1080691"/>
          </a:xfrm>
          <a:solidFill>
            <a:schemeClr val="accent3"/>
          </a:solidFill>
        </p:grpSpPr>
        <p:sp>
          <p:nvSpPr>
            <p:cNvPr id="650" name="Freeform: Shape 649">
              <a:extLst>
                <a:ext uri="{FF2B5EF4-FFF2-40B4-BE49-F238E27FC236}">
                  <a16:creationId xmlns:a16="http://schemas.microsoft.com/office/drawing/2014/main" id="{8F1EC87F-05F5-447D-9A4B-485CCCD29514}"/>
                </a:ext>
              </a:extLst>
            </p:cNvPr>
            <p:cNvSpPr/>
            <p:nvPr/>
          </p:nvSpPr>
          <p:spPr>
            <a:xfrm>
              <a:off x="4236055" y="1881780"/>
              <a:ext cx="3109773" cy="1024714"/>
            </a:xfrm>
            <a:custGeom>
              <a:avLst/>
              <a:gdLst>
                <a:gd name="connsiteX0" fmla="*/ 1885950 w 2602230"/>
                <a:gd name="connsiteY0" fmla="*/ 397193 h 842962"/>
                <a:gd name="connsiteX1" fmla="*/ 953 w 2602230"/>
                <a:gd name="connsiteY1" fmla="*/ 0 h 842962"/>
                <a:gd name="connsiteX2" fmla="*/ 0 w 2602230"/>
                <a:gd name="connsiteY2" fmla="*/ 28575 h 842962"/>
                <a:gd name="connsiteX3" fmla="*/ 1875473 w 2602230"/>
                <a:gd name="connsiteY3" fmla="*/ 423863 h 842962"/>
                <a:gd name="connsiteX4" fmla="*/ 2557463 w 2602230"/>
                <a:gd name="connsiteY4" fmla="*/ 842963 h 842962"/>
                <a:gd name="connsiteX5" fmla="*/ 2602230 w 2602230"/>
                <a:gd name="connsiteY5" fmla="*/ 842963 h 842962"/>
                <a:gd name="connsiteX6" fmla="*/ 1885950 w 2602230"/>
                <a:gd name="connsiteY6" fmla="*/ 397193 h 842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02230" h="842962">
                  <a:moveTo>
                    <a:pt x="1885950" y="397193"/>
                  </a:moveTo>
                  <a:cubicBezTo>
                    <a:pt x="1362075" y="171450"/>
                    <a:pt x="709613" y="34290"/>
                    <a:pt x="953" y="0"/>
                  </a:cubicBezTo>
                  <a:lnTo>
                    <a:pt x="0" y="28575"/>
                  </a:lnTo>
                  <a:cubicBezTo>
                    <a:pt x="705803" y="62865"/>
                    <a:pt x="1354455" y="199073"/>
                    <a:pt x="1875473" y="423863"/>
                  </a:cubicBezTo>
                  <a:cubicBezTo>
                    <a:pt x="2154555" y="543878"/>
                    <a:pt x="2386013" y="686753"/>
                    <a:pt x="2557463" y="842963"/>
                  </a:cubicBezTo>
                  <a:lnTo>
                    <a:pt x="2602230" y="842963"/>
                  </a:lnTo>
                  <a:cubicBezTo>
                    <a:pt x="2426018" y="676275"/>
                    <a:pt x="2185988" y="525780"/>
                    <a:pt x="1885950" y="39719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" name="Isosceles Triangle 17">
              <a:extLst>
                <a:ext uri="{FF2B5EF4-FFF2-40B4-BE49-F238E27FC236}">
                  <a16:creationId xmlns:a16="http://schemas.microsoft.com/office/drawing/2014/main" id="{8CAC0F17-6CF7-4750-BD45-E458C0DFF93C}"/>
                </a:ext>
              </a:extLst>
            </p:cNvPr>
            <p:cNvSpPr/>
            <p:nvPr/>
          </p:nvSpPr>
          <p:spPr>
            <a:xfrm rot="16200000">
              <a:off x="4141546" y="1837081"/>
              <a:ext cx="163535" cy="140979"/>
            </a:xfrm>
            <a:prstGeom prst="triangl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/>
            </a:p>
          </p:txBody>
        </p:sp>
      </p:grpSp>
      <p:sp>
        <p:nvSpPr>
          <p:cNvPr id="530" name="TextBox 529">
            <a:extLst>
              <a:ext uri="{FF2B5EF4-FFF2-40B4-BE49-F238E27FC236}">
                <a16:creationId xmlns:a16="http://schemas.microsoft.com/office/drawing/2014/main" id="{91715521-ED8F-4E7D-837E-F50D8C7795C8}"/>
              </a:ext>
            </a:extLst>
          </p:cNvPr>
          <p:cNvSpPr txBox="1"/>
          <p:nvPr/>
        </p:nvSpPr>
        <p:spPr>
          <a:xfrm>
            <a:off x="5577520" y="2490249"/>
            <a:ext cx="148534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 b="1"/>
              <a:t>Investment</a:t>
            </a:r>
          </a:p>
        </p:txBody>
      </p:sp>
      <p:sp>
        <p:nvSpPr>
          <p:cNvPr id="531" name="TextBox 530">
            <a:extLst>
              <a:ext uri="{FF2B5EF4-FFF2-40B4-BE49-F238E27FC236}">
                <a16:creationId xmlns:a16="http://schemas.microsoft.com/office/drawing/2014/main" id="{D89620A8-B03E-4D59-8B97-2F2F2CD4C039}"/>
              </a:ext>
            </a:extLst>
          </p:cNvPr>
          <p:cNvSpPr txBox="1"/>
          <p:nvPr/>
        </p:nvSpPr>
        <p:spPr>
          <a:xfrm>
            <a:off x="7069306" y="2271408"/>
            <a:ext cx="148534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 b="1"/>
              <a:t>Government</a:t>
            </a:r>
          </a:p>
          <a:p>
            <a:r>
              <a:rPr lang="en-ID" sz="1200" b="1"/>
              <a:t>Expenditure</a:t>
            </a:r>
          </a:p>
        </p:txBody>
      </p:sp>
      <p:sp>
        <p:nvSpPr>
          <p:cNvPr id="532" name="TextBox 531">
            <a:extLst>
              <a:ext uri="{FF2B5EF4-FFF2-40B4-BE49-F238E27FC236}">
                <a16:creationId xmlns:a16="http://schemas.microsoft.com/office/drawing/2014/main" id="{FE803BAA-0070-4DCB-9BC0-53998C7129A1}"/>
              </a:ext>
            </a:extLst>
          </p:cNvPr>
          <p:cNvSpPr txBox="1"/>
          <p:nvPr/>
        </p:nvSpPr>
        <p:spPr>
          <a:xfrm>
            <a:off x="8445641" y="2005276"/>
            <a:ext cx="148534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 b="1"/>
              <a:t>Export</a:t>
            </a:r>
          </a:p>
          <a:p>
            <a:r>
              <a:rPr lang="en-ID" sz="1200" b="1"/>
              <a:t>Expenditure</a:t>
            </a:r>
          </a:p>
        </p:txBody>
      </p:sp>
      <p:sp>
        <p:nvSpPr>
          <p:cNvPr id="533" name="Title 532">
            <a:extLst>
              <a:ext uri="{FF2B5EF4-FFF2-40B4-BE49-F238E27FC236}">
                <a16:creationId xmlns:a16="http://schemas.microsoft.com/office/drawing/2014/main" id="{01A2326E-7D73-43B2-AC9A-B96DCFE67B8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Circular Flow Of Income</a:t>
            </a:r>
            <a:endParaRPr lang="en-ID"/>
          </a:p>
        </p:txBody>
      </p:sp>
      <p:grpSp>
        <p:nvGrpSpPr>
          <p:cNvPr id="497" name="Graphic 1">
            <a:extLst>
              <a:ext uri="{FF2B5EF4-FFF2-40B4-BE49-F238E27FC236}">
                <a16:creationId xmlns:a16="http://schemas.microsoft.com/office/drawing/2014/main" id="{EAC7D22E-C3CA-4DAA-8187-0E915CF27400}"/>
              </a:ext>
            </a:extLst>
          </p:cNvPr>
          <p:cNvGrpSpPr/>
          <p:nvPr/>
        </p:nvGrpSpPr>
        <p:grpSpPr>
          <a:xfrm>
            <a:off x="1673857" y="4276643"/>
            <a:ext cx="2379815" cy="1968636"/>
            <a:chOff x="5238743" y="2719386"/>
            <a:chExt cx="1714499" cy="1418272"/>
          </a:xfrm>
          <a:solidFill>
            <a:schemeClr val="accent1"/>
          </a:solidFill>
        </p:grpSpPr>
        <p:sp>
          <p:nvSpPr>
            <p:cNvPr id="498" name="Freeform: Shape 497">
              <a:extLst>
                <a:ext uri="{FF2B5EF4-FFF2-40B4-BE49-F238E27FC236}">
                  <a16:creationId xmlns:a16="http://schemas.microsoft.com/office/drawing/2014/main" id="{E426CC6B-00D2-4E53-AEE1-21581B81B03F}"/>
                </a:ext>
              </a:extLst>
            </p:cNvPr>
            <p:cNvSpPr/>
            <p:nvPr/>
          </p:nvSpPr>
          <p:spPr>
            <a:xfrm>
              <a:off x="5238744" y="3489958"/>
              <a:ext cx="1714498" cy="647699"/>
            </a:xfrm>
            <a:custGeom>
              <a:avLst/>
              <a:gdLst>
                <a:gd name="connsiteX0" fmla="*/ 0 w 1714500"/>
                <a:gd name="connsiteY0" fmla="*/ 0 h 647699"/>
                <a:gd name="connsiteX1" fmla="*/ 0 w 1714500"/>
                <a:gd name="connsiteY1" fmla="*/ 130492 h 647699"/>
                <a:gd name="connsiteX2" fmla="*/ 924878 w 1714500"/>
                <a:gd name="connsiteY2" fmla="*/ 647700 h 647699"/>
                <a:gd name="connsiteX3" fmla="*/ 1714500 w 1714500"/>
                <a:gd name="connsiteY3" fmla="*/ 200977 h 647699"/>
                <a:gd name="connsiteX4" fmla="*/ 1714500 w 1714500"/>
                <a:gd name="connsiteY4" fmla="*/ 70485 h 647699"/>
                <a:gd name="connsiteX5" fmla="*/ 924878 w 1714500"/>
                <a:gd name="connsiteY5" fmla="*/ 517207 h 647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14500" h="647699">
                  <a:moveTo>
                    <a:pt x="0" y="0"/>
                  </a:moveTo>
                  <a:lnTo>
                    <a:pt x="0" y="130492"/>
                  </a:lnTo>
                  <a:lnTo>
                    <a:pt x="924878" y="647700"/>
                  </a:lnTo>
                  <a:lnTo>
                    <a:pt x="1714500" y="200977"/>
                  </a:lnTo>
                  <a:lnTo>
                    <a:pt x="1714500" y="70485"/>
                  </a:lnTo>
                  <a:lnTo>
                    <a:pt x="924878" y="517207"/>
                  </a:lnTo>
                  <a:close/>
                </a:path>
              </a:pathLst>
            </a:custGeom>
            <a:solidFill>
              <a:srgbClr val="59442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7" name="Freeform: Shape 506">
              <a:extLst>
                <a:ext uri="{FF2B5EF4-FFF2-40B4-BE49-F238E27FC236}">
                  <a16:creationId xmlns:a16="http://schemas.microsoft.com/office/drawing/2014/main" id="{AD1A7094-9A65-4B3E-B999-EDCBDBDEC0E4}"/>
                </a:ext>
              </a:extLst>
            </p:cNvPr>
            <p:cNvSpPr/>
            <p:nvPr/>
          </p:nvSpPr>
          <p:spPr>
            <a:xfrm>
              <a:off x="5238744" y="3042284"/>
              <a:ext cx="1714498" cy="964882"/>
            </a:xfrm>
            <a:custGeom>
              <a:avLst/>
              <a:gdLst>
                <a:gd name="connsiteX0" fmla="*/ 789623 w 1714500"/>
                <a:gd name="connsiteY0" fmla="*/ 0 h 964882"/>
                <a:gd name="connsiteX1" fmla="*/ 0 w 1714500"/>
                <a:gd name="connsiteY1" fmla="*/ 447675 h 964882"/>
                <a:gd name="connsiteX2" fmla="*/ 924878 w 1714500"/>
                <a:gd name="connsiteY2" fmla="*/ 964882 h 964882"/>
                <a:gd name="connsiteX3" fmla="*/ 1714500 w 1714500"/>
                <a:gd name="connsiteY3" fmla="*/ 518160 h 964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14500" h="964882">
                  <a:moveTo>
                    <a:pt x="789623" y="0"/>
                  </a:moveTo>
                  <a:lnTo>
                    <a:pt x="0" y="447675"/>
                  </a:lnTo>
                  <a:lnTo>
                    <a:pt x="924878" y="964882"/>
                  </a:lnTo>
                  <a:lnTo>
                    <a:pt x="1714500" y="518160"/>
                  </a:lnTo>
                  <a:close/>
                </a:path>
              </a:pathLst>
            </a:custGeom>
            <a:solidFill>
              <a:srgbClr val="00964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8" name="Freeform: Shape 507">
              <a:extLst>
                <a:ext uri="{FF2B5EF4-FFF2-40B4-BE49-F238E27FC236}">
                  <a16:creationId xmlns:a16="http://schemas.microsoft.com/office/drawing/2014/main" id="{DDC7B171-55F1-457F-99B1-B5A8F7F15BA4}"/>
                </a:ext>
              </a:extLst>
            </p:cNvPr>
            <p:cNvSpPr/>
            <p:nvPr/>
          </p:nvSpPr>
          <p:spPr>
            <a:xfrm>
              <a:off x="5469249" y="3462337"/>
              <a:ext cx="456246" cy="257175"/>
            </a:xfrm>
            <a:custGeom>
              <a:avLst/>
              <a:gdLst>
                <a:gd name="connsiteX0" fmla="*/ 275272 w 456247"/>
                <a:gd name="connsiteY0" fmla="*/ 0 h 257175"/>
                <a:gd name="connsiteX1" fmla="*/ 0 w 456247"/>
                <a:gd name="connsiteY1" fmla="*/ 156210 h 257175"/>
                <a:gd name="connsiteX2" fmla="*/ 180975 w 456247"/>
                <a:gd name="connsiteY2" fmla="*/ 257175 h 257175"/>
                <a:gd name="connsiteX3" fmla="*/ 456247 w 456247"/>
                <a:gd name="connsiteY3" fmla="*/ 101917 h 257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6247" h="257175">
                  <a:moveTo>
                    <a:pt x="275272" y="0"/>
                  </a:moveTo>
                  <a:lnTo>
                    <a:pt x="0" y="156210"/>
                  </a:lnTo>
                  <a:lnTo>
                    <a:pt x="180975" y="257175"/>
                  </a:lnTo>
                  <a:lnTo>
                    <a:pt x="456247" y="101917"/>
                  </a:lnTo>
                  <a:close/>
                </a:path>
              </a:pathLst>
            </a:custGeom>
            <a:solidFill>
              <a:srgbClr val="B3B2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12" name="Freeform: Shape 511">
              <a:extLst>
                <a:ext uri="{FF2B5EF4-FFF2-40B4-BE49-F238E27FC236}">
                  <a16:creationId xmlns:a16="http://schemas.microsoft.com/office/drawing/2014/main" id="{9C21BC34-4C5A-43A9-85B8-7582B6681F81}"/>
                </a:ext>
              </a:extLst>
            </p:cNvPr>
            <p:cNvSpPr/>
            <p:nvPr/>
          </p:nvSpPr>
          <p:spPr>
            <a:xfrm>
              <a:off x="5474962" y="3466147"/>
              <a:ext cx="445768" cy="250507"/>
            </a:xfrm>
            <a:custGeom>
              <a:avLst/>
              <a:gdLst>
                <a:gd name="connsiteX0" fmla="*/ 275273 w 445769"/>
                <a:gd name="connsiteY0" fmla="*/ 0 h 250507"/>
                <a:gd name="connsiteX1" fmla="*/ 228600 w 445769"/>
                <a:gd name="connsiteY1" fmla="*/ 25717 h 250507"/>
                <a:gd name="connsiteX2" fmla="*/ 40005 w 445769"/>
                <a:gd name="connsiteY2" fmla="*/ 132398 h 250507"/>
                <a:gd name="connsiteX3" fmla="*/ 0 w 445769"/>
                <a:gd name="connsiteY3" fmla="*/ 155257 h 250507"/>
                <a:gd name="connsiteX4" fmla="*/ 169545 w 445769"/>
                <a:gd name="connsiteY4" fmla="*/ 250507 h 250507"/>
                <a:gd name="connsiteX5" fmla="*/ 445770 w 445769"/>
                <a:gd name="connsiteY5" fmla="*/ 95250 h 250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5769" h="250507">
                  <a:moveTo>
                    <a:pt x="275273" y="0"/>
                  </a:moveTo>
                  <a:lnTo>
                    <a:pt x="228600" y="25717"/>
                  </a:lnTo>
                  <a:lnTo>
                    <a:pt x="40005" y="132398"/>
                  </a:lnTo>
                  <a:lnTo>
                    <a:pt x="0" y="155257"/>
                  </a:lnTo>
                  <a:lnTo>
                    <a:pt x="169545" y="250507"/>
                  </a:lnTo>
                  <a:lnTo>
                    <a:pt x="445770" y="95250"/>
                  </a:lnTo>
                  <a:close/>
                </a:path>
              </a:pathLst>
            </a:custGeom>
            <a:solidFill>
              <a:srgbClr val="CBCAC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15" name="Freeform: Shape 514">
              <a:extLst>
                <a:ext uri="{FF2B5EF4-FFF2-40B4-BE49-F238E27FC236}">
                  <a16:creationId xmlns:a16="http://schemas.microsoft.com/office/drawing/2014/main" id="{DC8642A4-22D9-48E0-B5FF-B027BB495433}"/>
                </a:ext>
              </a:extLst>
            </p:cNvPr>
            <p:cNvSpPr/>
            <p:nvPr/>
          </p:nvSpPr>
          <p:spPr>
            <a:xfrm>
              <a:off x="5766428" y="3009899"/>
              <a:ext cx="484822" cy="549592"/>
            </a:xfrm>
            <a:custGeom>
              <a:avLst/>
              <a:gdLst>
                <a:gd name="connsiteX0" fmla="*/ 484823 w 484822"/>
                <a:gd name="connsiteY0" fmla="*/ 270510 h 549592"/>
                <a:gd name="connsiteX1" fmla="*/ 0 w 484822"/>
                <a:gd name="connsiteY1" fmla="*/ 0 h 549592"/>
                <a:gd name="connsiteX2" fmla="*/ 0 w 484822"/>
                <a:gd name="connsiteY2" fmla="*/ 278130 h 549592"/>
                <a:gd name="connsiteX3" fmla="*/ 484823 w 484822"/>
                <a:gd name="connsiteY3" fmla="*/ 549593 h 549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4822" h="549592">
                  <a:moveTo>
                    <a:pt x="484823" y="270510"/>
                  </a:moveTo>
                  <a:lnTo>
                    <a:pt x="0" y="0"/>
                  </a:lnTo>
                  <a:lnTo>
                    <a:pt x="0" y="278130"/>
                  </a:lnTo>
                  <a:lnTo>
                    <a:pt x="484823" y="549593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16" name="Freeform: Shape 515">
              <a:extLst>
                <a:ext uri="{FF2B5EF4-FFF2-40B4-BE49-F238E27FC236}">
                  <a16:creationId xmlns:a16="http://schemas.microsoft.com/office/drawing/2014/main" id="{3D2104BC-854A-4613-B7DD-00F75006A711}"/>
                </a:ext>
              </a:extLst>
            </p:cNvPr>
            <p:cNvSpPr/>
            <p:nvPr/>
          </p:nvSpPr>
          <p:spPr>
            <a:xfrm>
              <a:off x="5772143" y="3018471"/>
              <a:ext cx="474344" cy="532447"/>
            </a:xfrm>
            <a:custGeom>
              <a:avLst/>
              <a:gdLst>
                <a:gd name="connsiteX0" fmla="*/ 474345 w 474345"/>
                <a:gd name="connsiteY0" fmla="*/ 264795 h 532447"/>
                <a:gd name="connsiteX1" fmla="*/ 0 w 474345"/>
                <a:gd name="connsiteY1" fmla="*/ 0 h 532447"/>
                <a:gd name="connsiteX2" fmla="*/ 0 w 474345"/>
                <a:gd name="connsiteY2" fmla="*/ 266700 h 532447"/>
                <a:gd name="connsiteX3" fmla="*/ 474345 w 474345"/>
                <a:gd name="connsiteY3" fmla="*/ 532448 h 532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4345" h="532447">
                  <a:moveTo>
                    <a:pt x="474345" y="264795"/>
                  </a:moveTo>
                  <a:lnTo>
                    <a:pt x="0" y="0"/>
                  </a:lnTo>
                  <a:lnTo>
                    <a:pt x="0" y="266700"/>
                  </a:lnTo>
                  <a:lnTo>
                    <a:pt x="474345" y="532448"/>
                  </a:lnTo>
                  <a:close/>
                </a:path>
              </a:pathLst>
            </a:custGeom>
            <a:solidFill>
              <a:schemeClr val="accent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4" name="Freeform: Shape 533">
              <a:extLst>
                <a:ext uri="{FF2B5EF4-FFF2-40B4-BE49-F238E27FC236}">
                  <a16:creationId xmlns:a16="http://schemas.microsoft.com/office/drawing/2014/main" id="{6E5DBB6F-945C-48E3-A380-64E416C3C241}"/>
                </a:ext>
              </a:extLst>
            </p:cNvPr>
            <p:cNvSpPr/>
            <p:nvPr/>
          </p:nvSpPr>
          <p:spPr>
            <a:xfrm>
              <a:off x="5672130" y="3279456"/>
              <a:ext cx="484822" cy="333375"/>
            </a:xfrm>
            <a:custGeom>
              <a:avLst/>
              <a:gdLst>
                <a:gd name="connsiteX0" fmla="*/ 484823 w 484822"/>
                <a:gd name="connsiteY0" fmla="*/ 271463 h 333375"/>
                <a:gd name="connsiteX1" fmla="*/ 0 w 484822"/>
                <a:gd name="connsiteY1" fmla="*/ 0 h 333375"/>
                <a:gd name="connsiteX2" fmla="*/ 0 w 484822"/>
                <a:gd name="connsiteY2" fmla="*/ 61913 h 333375"/>
                <a:gd name="connsiteX3" fmla="*/ 484823 w 484822"/>
                <a:gd name="connsiteY3" fmla="*/ 333375 h 333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4822" h="333375">
                  <a:moveTo>
                    <a:pt x="484823" y="271463"/>
                  </a:moveTo>
                  <a:lnTo>
                    <a:pt x="0" y="0"/>
                  </a:lnTo>
                  <a:lnTo>
                    <a:pt x="0" y="61913"/>
                  </a:lnTo>
                  <a:lnTo>
                    <a:pt x="484823" y="333375"/>
                  </a:lnTo>
                  <a:close/>
                </a:path>
              </a:pathLst>
            </a:custGeom>
            <a:solidFill>
              <a:srgbClr val="CBCAC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535" name="Graphic 1">
              <a:extLst>
                <a:ext uri="{FF2B5EF4-FFF2-40B4-BE49-F238E27FC236}">
                  <a16:creationId xmlns:a16="http://schemas.microsoft.com/office/drawing/2014/main" id="{2A3CADB2-0633-4F0E-B04B-6223CAC5B712}"/>
                </a:ext>
              </a:extLst>
            </p:cNvPr>
            <p:cNvGrpSpPr/>
            <p:nvPr/>
          </p:nvGrpSpPr>
          <p:grpSpPr>
            <a:xfrm>
              <a:off x="5820720" y="3118916"/>
              <a:ext cx="64770" cy="147205"/>
              <a:chOff x="5820727" y="3118916"/>
              <a:chExt cx="64770" cy="147205"/>
            </a:xfrm>
            <a:solidFill>
              <a:schemeClr val="accent1"/>
            </a:solidFill>
          </p:grpSpPr>
          <p:sp>
            <p:nvSpPr>
              <p:cNvPr id="639" name="Freeform: Shape 638">
                <a:extLst>
                  <a:ext uri="{FF2B5EF4-FFF2-40B4-BE49-F238E27FC236}">
                    <a16:creationId xmlns:a16="http://schemas.microsoft.com/office/drawing/2014/main" id="{20B44620-2082-4412-907E-0DB1F51A593E}"/>
                  </a:ext>
                </a:extLst>
              </p:cNvPr>
              <p:cNvSpPr/>
              <p:nvPr/>
            </p:nvSpPr>
            <p:spPr>
              <a:xfrm>
                <a:off x="5820727" y="3118916"/>
                <a:ext cx="64770" cy="147205"/>
              </a:xfrm>
              <a:custGeom>
                <a:avLst/>
                <a:gdLst>
                  <a:gd name="connsiteX0" fmla="*/ 64770 w 64770"/>
                  <a:gd name="connsiteY0" fmla="*/ 54813 h 147205"/>
                  <a:gd name="connsiteX1" fmla="*/ 64770 w 64770"/>
                  <a:gd name="connsiteY1" fmla="*/ 147205 h 147205"/>
                  <a:gd name="connsiteX2" fmla="*/ 0 w 64770"/>
                  <a:gd name="connsiteY2" fmla="*/ 111010 h 147205"/>
                  <a:gd name="connsiteX3" fmla="*/ 0 w 64770"/>
                  <a:gd name="connsiteY3" fmla="*/ 18618 h 147205"/>
                  <a:gd name="connsiteX4" fmla="*/ 64770 w 64770"/>
                  <a:gd name="connsiteY4" fmla="*/ 54813 h 1472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4770" h="147205">
                    <a:moveTo>
                      <a:pt x="64770" y="54813"/>
                    </a:moveTo>
                    <a:lnTo>
                      <a:pt x="64770" y="147205"/>
                    </a:lnTo>
                    <a:lnTo>
                      <a:pt x="0" y="111010"/>
                    </a:lnTo>
                    <a:lnTo>
                      <a:pt x="0" y="18618"/>
                    </a:lnTo>
                    <a:cubicBezTo>
                      <a:pt x="0" y="-23292"/>
                      <a:pt x="64770" y="12903"/>
                      <a:pt x="64770" y="54813"/>
                    </a:cubicBez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40" name="Freeform: Shape 639">
                <a:extLst>
                  <a:ext uri="{FF2B5EF4-FFF2-40B4-BE49-F238E27FC236}">
                    <a16:creationId xmlns:a16="http://schemas.microsoft.com/office/drawing/2014/main" id="{EB72159E-EFE4-4365-9006-5B2E57C9C47F}"/>
                  </a:ext>
                </a:extLst>
              </p:cNvPr>
              <p:cNvSpPr/>
              <p:nvPr/>
            </p:nvSpPr>
            <p:spPr>
              <a:xfrm>
                <a:off x="5825489" y="3122801"/>
                <a:ext cx="57150" cy="135700"/>
              </a:xfrm>
              <a:custGeom>
                <a:avLst/>
                <a:gdLst>
                  <a:gd name="connsiteX0" fmla="*/ 0 w 57150"/>
                  <a:gd name="connsiteY0" fmla="*/ 104268 h 135700"/>
                  <a:gd name="connsiteX1" fmla="*/ 25718 w 57150"/>
                  <a:gd name="connsiteY1" fmla="*/ 118556 h 135700"/>
                  <a:gd name="connsiteX2" fmla="*/ 25718 w 57150"/>
                  <a:gd name="connsiteY2" fmla="*/ 84266 h 135700"/>
                  <a:gd name="connsiteX3" fmla="*/ 0 w 57150"/>
                  <a:gd name="connsiteY3" fmla="*/ 69978 h 135700"/>
                  <a:gd name="connsiteX4" fmla="*/ 0 w 57150"/>
                  <a:gd name="connsiteY4" fmla="*/ 104268 h 135700"/>
                  <a:gd name="connsiteX5" fmla="*/ 0 w 57150"/>
                  <a:gd name="connsiteY5" fmla="*/ 104268 h 135700"/>
                  <a:gd name="connsiteX6" fmla="*/ 31433 w 57150"/>
                  <a:gd name="connsiteY6" fmla="*/ 121413 h 135700"/>
                  <a:gd name="connsiteX7" fmla="*/ 56198 w 57150"/>
                  <a:gd name="connsiteY7" fmla="*/ 135701 h 135700"/>
                  <a:gd name="connsiteX8" fmla="*/ 56198 w 57150"/>
                  <a:gd name="connsiteY8" fmla="*/ 101411 h 135700"/>
                  <a:gd name="connsiteX9" fmla="*/ 31433 w 57150"/>
                  <a:gd name="connsiteY9" fmla="*/ 87123 h 135700"/>
                  <a:gd name="connsiteX10" fmla="*/ 31433 w 57150"/>
                  <a:gd name="connsiteY10" fmla="*/ 121413 h 135700"/>
                  <a:gd name="connsiteX11" fmla="*/ 31433 w 57150"/>
                  <a:gd name="connsiteY11" fmla="*/ 121413 h 135700"/>
                  <a:gd name="connsiteX12" fmla="*/ 56198 w 57150"/>
                  <a:gd name="connsiteY12" fmla="*/ 98553 h 135700"/>
                  <a:gd name="connsiteX13" fmla="*/ 56198 w 57150"/>
                  <a:gd name="connsiteY13" fmla="*/ 98553 h 135700"/>
                  <a:gd name="connsiteX14" fmla="*/ 31433 w 57150"/>
                  <a:gd name="connsiteY14" fmla="*/ 84266 h 135700"/>
                  <a:gd name="connsiteX15" fmla="*/ 31433 w 57150"/>
                  <a:gd name="connsiteY15" fmla="*/ 84266 h 135700"/>
                  <a:gd name="connsiteX16" fmla="*/ 56198 w 57150"/>
                  <a:gd name="connsiteY16" fmla="*/ 98553 h 135700"/>
                  <a:gd name="connsiteX17" fmla="*/ 56198 w 57150"/>
                  <a:gd name="connsiteY17" fmla="*/ 98553 h 135700"/>
                  <a:gd name="connsiteX18" fmla="*/ 31433 w 57150"/>
                  <a:gd name="connsiteY18" fmla="*/ 47118 h 135700"/>
                  <a:gd name="connsiteX19" fmla="*/ 57150 w 57150"/>
                  <a:gd name="connsiteY19" fmla="*/ 61406 h 135700"/>
                  <a:gd name="connsiteX20" fmla="*/ 57150 w 57150"/>
                  <a:gd name="connsiteY20" fmla="*/ 95696 h 135700"/>
                  <a:gd name="connsiteX21" fmla="*/ 32385 w 57150"/>
                  <a:gd name="connsiteY21" fmla="*/ 81408 h 135700"/>
                  <a:gd name="connsiteX22" fmla="*/ 32385 w 57150"/>
                  <a:gd name="connsiteY22" fmla="*/ 47118 h 135700"/>
                  <a:gd name="connsiteX23" fmla="*/ 31433 w 57150"/>
                  <a:gd name="connsiteY23" fmla="*/ 47118 h 135700"/>
                  <a:gd name="connsiteX24" fmla="*/ 31433 w 57150"/>
                  <a:gd name="connsiteY24" fmla="*/ 7113 h 135700"/>
                  <a:gd name="connsiteX25" fmla="*/ 31433 w 57150"/>
                  <a:gd name="connsiteY25" fmla="*/ 41403 h 135700"/>
                  <a:gd name="connsiteX26" fmla="*/ 57150 w 57150"/>
                  <a:gd name="connsiteY26" fmla="*/ 55691 h 135700"/>
                  <a:gd name="connsiteX27" fmla="*/ 57150 w 57150"/>
                  <a:gd name="connsiteY27" fmla="*/ 49976 h 135700"/>
                  <a:gd name="connsiteX28" fmla="*/ 31433 w 57150"/>
                  <a:gd name="connsiteY28" fmla="*/ 7113 h 135700"/>
                  <a:gd name="connsiteX29" fmla="*/ 31433 w 57150"/>
                  <a:gd name="connsiteY29" fmla="*/ 7113 h 135700"/>
                  <a:gd name="connsiteX30" fmla="*/ 3810 w 57150"/>
                  <a:gd name="connsiteY30" fmla="*/ 2351 h 135700"/>
                  <a:gd name="connsiteX31" fmla="*/ 0 w 57150"/>
                  <a:gd name="connsiteY31" fmla="*/ 15686 h 135700"/>
                  <a:gd name="connsiteX32" fmla="*/ 0 w 57150"/>
                  <a:gd name="connsiteY32" fmla="*/ 24258 h 135700"/>
                  <a:gd name="connsiteX33" fmla="*/ 25718 w 57150"/>
                  <a:gd name="connsiteY33" fmla="*/ 38546 h 135700"/>
                  <a:gd name="connsiteX34" fmla="*/ 25718 w 57150"/>
                  <a:gd name="connsiteY34" fmla="*/ 4256 h 135700"/>
                  <a:gd name="connsiteX35" fmla="*/ 3810 w 57150"/>
                  <a:gd name="connsiteY35" fmla="*/ 2351 h 135700"/>
                  <a:gd name="connsiteX36" fmla="*/ 3810 w 57150"/>
                  <a:gd name="connsiteY36" fmla="*/ 2351 h 135700"/>
                  <a:gd name="connsiteX37" fmla="*/ 0 w 57150"/>
                  <a:gd name="connsiteY37" fmla="*/ 29973 h 135700"/>
                  <a:gd name="connsiteX38" fmla="*/ 25718 w 57150"/>
                  <a:gd name="connsiteY38" fmla="*/ 44261 h 135700"/>
                  <a:gd name="connsiteX39" fmla="*/ 25718 w 57150"/>
                  <a:gd name="connsiteY39" fmla="*/ 78551 h 135700"/>
                  <a:gd name="connsiteX40" fmla="*/ 0 w 57150"/>
                  <a:gd name="connsiteY40" fmla="*/ 63311 h 135700"/>
                  <a:gd name="connsiteX41" fmla="*/ 0 w 57150"/>
                  <a:gd name="connsiteY41" fmla="*/ 29973 h 135700"/>
                  <a:gd name="connsiteX42" fmla="*/ 0 w 57150"/>
                  <a:gd name="connsiteY42" fmla="*/ 29973 h 135700"/>
                  <a:gd name="connsiteX43" fmla="*/ 25718 w 57150"/>
                  <a:gd name="connsiteY43" fmla="*/ 40451 h 135700"/>
                  <a:gd name="connsiteX44" fmla="*/ 25718 w 57150"/>
                  <a:gd name="connsiteY44" fmla="*/ 40451 h 135700"/>
                  <a:gd name="connsiteX45" fmla="*/ 0 w 57150"/>
                  <a:gd name="connsiteY45" fmla="*/ 26163 h 135700"/>
                  <a:gd name="connsiteX46" fmla="*/ 25718 w 57150"/>
                  <a:gd name="connsiteY46" fmla="*/ 40451 h 135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57150" h="135700">
                    <a:moveTo>
                      <a:pt x="0" y="104268"/>
                    </a:moveTo>
                    <a:lnTo>
                      <a:pt x="25718" y="118556"/>
                    </a:lnTo>
                    <a:lnTo>
                      <a:pt x="25718" y="84266"/>
                    </a:lnTo>
                    <a:lnTo>
                      <a:pt x="0" y="69978"/>
                    </a:lnTo>
                    <a:lnTo>
                      <a:pt x="0" y="104268"/>
                    </a:lnTo>
                    <a:lnTo>
                      <a:pt x="0" y="104268"/>
                    </a:lnTo>
                    <a:close/>
                    <a:moveTo>
                      <a:pt x="31433" y="121413"/>
                    </a:moveTo>
                    <a:lnTo>
                      <a:pt x="56198" y="135701"/>
                    </a:lnTo>
                    <a:lnTo>
                      <a:pt x="56198" y="101411"/>
                    </a:lnTo>
                    <a:lnTo>
                      <a:pt x="31433" y="87123"/>
                    </a:lnTo>
                    <a:lnTo>
                      <a:pt x="31433" y="121413"/>
                    </a:lnTo>
                    <a:lnTo>
                      <a:pt x="31433" y="121413"/>
                    </a:lnTo>
                    <a:close/>
                    <a:moveTo>
                      <a:pt x="56198" y="98553"/>
                    </a:moveTo>
                    <a:lnTo>
                      <a:pt x="56198" y="98553"/>
                    </a:lnTo>
                    <a:lnTo>
                      <a:pt x="31433" y="84266"/>
                    </a:lnTo>
                    <a:lnTo>
                      <a:pt x="31433" y="84266"/>
                    </a:lnTo>
                    <a:lnTo>
                      <a:pt x="56198" y="98553"/>
                    </a:lnTo>
                    <a:lnTo>
                      <a:pt x="56198" y="98553"/>
                    </a:lnTo>
                    <a:close/>
                    <a:moveTo>
                      <a:pt x="31433" y="47118"/>
                    </a:moveTo>
                    <a:lnTo>
                      <a:pt x="57150" y="61406"/>
                    </a:lnTo>
                    <a:lnTo>
                      <a:pt x="57150" y="95696"/>
                    </a:lnTo>
                    <a:lnTo>
                      <a:pt x="32385" y="81408"/>
                    </a:lnTo>
                    <a:lnTo>
                      <a:pt x="32385" y="47118"/>
                    </a:lnTo>
                    <a:lnTo>
                      <a:pt x="31433" y="47118"/>
                    </a:lnTo>
                    <a:close/>
                    <a:moveTo>
                      <a:pt x="31433" y="7113"/>
                    </a:moveTo>
                    <a:lnTo>
                      <a:pt x="31433" y="41403"/>
                    </a:lnTo>
                    <a:lnTo>
                      <a:pt x="57150" y="55691"/>
                    </a:lnTo>
                    <a:lnTo>
                      <a:pt x="57150" y="49976"/>
                    </a:lnTo>
                    <a:cubicBezTo>
                      <a:pt x="56198" y="31878"/>
                      <a:pt x="43815" y="15686"/>
                      <a:pt x="31433" y="7113"/>
                    </a:cubicBezTo>
                    <a:lnTo>
                      <a:pt x="31433" y="7113"/>
                    </a:lnTo>
                    <a:close/>
                    <a:moveTo>
                      <a:pt x="3810" y="2351"/>
                    </a:moveTo>
                    <a:cubicBezTo>
                      <a:pt x="1905" y="5208"/>
                      <a:pt x="0" y="9018"/>
                      <a:pt x="0" y="15686"/>
                    </a:cubicBezTo>
                    <a:lnTo>
                      <a:pt x="0" y="24258"/>
                    </a:lnTo>
                    <a:lnTo>
                      <a:pt x="25718" y="38546"/>
                    </a:lnTo>
                    <a:lnTo>
                      <a:pt x="25718" y="4256"/>
                    </a:lnTo>
                    <a:cubicBezTo>
                      <a:pt x="17145" y="-507"/>
                      <a:pt x="9525" y="-1459"/>
                      <a:pt x="3810" y="2351"/>
                    </a:cubicBezTo>
                    <a:lnTo>
                      <a:pt x="3810" y="2351"/>
                    </a:lnTo>
                    <a:close/>
                    <a:moveTo>
                      <a:pt x="0" y="29973"/>
                    </a:moveTo>
                    <a:lnTo>
                      <a:pt x="25718" y="44261"/>
                    </a:lnTo>
                    <a:lnTo>
                      <a:pt x="25718" y="78551"/>
                    </a:lnTo>
                    <a:lnTo>
                      <a:pt x="0" y="63311"/>
                    </a:lnTo>
                    <a:lnTo>
                      <a:pt x="0" y="29973"/>
                    </a:lnTo>
                    <a:lnTo>
                      <a:pt x="0" y="29973"/>
                    </a:lnTo>
                    <a:close/>
                    <a:moveTo>
                      <a:pt x="25718" y="40451"/>
                    </a:moveTo>
                    <a:lnTo>
                      <a:pt x="25718" y="40451"/>
                    </a:lnTo>
                    <a:lnTo>
                      <a:pt x="0" y="26163"/>
                    </a:lnTo>
                    <a:lnTo>
                      <a:pt x="25718" y="40451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536" name="Graphic 1">
              <a:extLst>
                <a:ext uri="{FF2B5EF4-FFF2-40B4-BE49-F238E27FC236}">
                  <a16:creationId xmlns:a16="http://schemas.microsoft.com/office/drawing/2014/main" id="{1FA21B4C-4B2D-4F74-886D-3010BBE1CDD4}"/>
                </a:ext>
              </a:extLst>
            </p:cNvPr>
            <p:cNvGrpSpPr/>
            <p:nvPr/>
          </p:nvGrpSpPr>
          <p:grpSpPr>
            <a:xfrm>
              <a:off x="6117900" y="3284034"/>
              <a:ext cx="64769" cy="147822"/>
              <a:chOff x="6117907" y="3284034"/>
              <a:chExt cx="64769" cy="147822"/>
            </a:xfrm>
            <a:solidFill>
              <a:schemeClr val="accent1"/>
            </a:solidFill>
          </p:grpSpPr>
          <p:sp>
            <p:nvSpPr>
              <p:cNvPr id="637" name="Freeform: Shape 636">
                <a:extLst>
                  <a:ext uri="{FF2B5EF4-FFF2-40B4-BE49-F238E27FC236}">
                    <a16:creationId xmlns:a16="http://schemas.microsoft.com/office/drawing/2014/main" id="{BA49E45D-CA84-4816-9F79-15DC011C8D42}"/>
                  </a:ext>
                </a:extLst>
              </p:cNvPr>
              <p:cNvSpPr/>
              <p:nvPr/>
            </p:nvSpPr>
            <p:spPr>
              <a:xfrm>
                <a:off x="6117907" y="3284034"/>
                <a:ext cx="64769" cy="147822"/>
              </a:xfrm>
              <a:custGeom>
                <a:avLst/>
                <a:gdLst>
                  <a:gd name="connsiteX0" fmla="*/ 64770 w 64769"/>
                  <a:gd name="connsiteY0" fmla="*/ 55430 h 147822"/>
                  <a:gd name="connsiteX1" fmla="*/ 64770 w 64769"/>
                  <a:gd name="connsiteY1" fmla="*/ 147823 h 147822"/>
                  <a:gd name="connsiteX2" fmla="*/ 0 w 64769"/>
                  <a:gd name="connsiteY2" fmla="*/ 111628 h 147822"/>
                  <a:gd name="connsiteX3" fmla="*/ 0 w 64769"/>
                  <a:gd name="connsiteY3" fmla="*/ 19235 h 147822"/>
                  <a:gd name="connsiteX4" fmla="*/ 64770 w 64769"/>
                  <a:gd name="connsiteY4" fmla="*/ 55430 h 1478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4769" h="147822">
                    <a:moveTo>
                      <a:pt x="64770" y="55430"/>
                    </a:moveTo>
                    <a:lnTo>
                      <a:pt x="64770" y="147823"/>
                    </a:lnTo>
                    <a:lnTo>
                      <a:pt x="0" y="111628"/>
                    </a:lnTo>
                    <a:lnTo>
                      <a:pt x="0" y="19235"/>
                    </a:lnTo>
                    <a:cubicBezTo>
                      <a:pt x="0" y="-23628"/>
                      <a:pt x="64770" y="12567"/>
                      <a:pt x="64770" y="55430"/>
                    </a:cubicBez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38" name="Freeform: Shape 637">
                <a:extLst>
                  <a:ext uri="{FF2B5EF4-FFF2-40B4-BE49-F238E27FC236}">
                    <a16:creationId xmlns:a16="http://schemas.microsoft.com/office/drawing/2014/main" id="{8F711DA7-ACAD-431A-BE07-83794E8E8F97}"/>
                  </a:ext>
                </a:extLst>
              </p:cNvPr>
              <p:cNvSpPr/>
              <p:nvPr/>
            </p:nvSpPr>
            <p:spPr>
              <a:xfrm>
                <a:off x="6122670" y="3287857"/>
                <a:ext cx="57150" cy="136379"/>
              </a:xfrm>
              <a:custGeom>
                <a:avLst/>
                <a:gdLst>
                  <a:gd name="connsiteX0" fmla="*/ 952 w 57150"/>
                  <a:gd name="connsiteY0" fmla="*/ 104947 h 136379"/>
                  <a:gd name="connsiteX1" fmla="*/ 26670 w 57150"/>
                  <a:gd name="connsiteY1" fmla="*/ 119234 h 136379"/>
                  <a:gd name="connsiteX2" fmla="*/ 26670 w 57150"/>
                  <a:gd name="connsiteY2" fmla="*/ 84944 h 136379"/>
                  <a:gd name="connsiteX3" fmla="*/ 952 w 57150"/>
                  <a:gd name="connsiteY3" fmla="*/ 70657 h 136379"/>
                  <a:gd name="connsiteX4" fmla="*/ 952 w 57150"/>
                  <a:gd name="connsiteY4" fmla="*/ 104947 h 136379"/>
                  <a:gd name="connsiteX5" fmla="*/ 952 w 57150"/>
                  <a:gd name="connsiteY5" fmla="*/ 104947 h 136379"/>
                  <a:gd name="connsiteX6" fmla="*/ 31432 w 57150"/>
                  <a:gd name="connsiteY6" fmla="*/ 122092 h 136379"/>
                  <a:gd name="connsiteX7" fmla="*/ 56197 w 57150"/>
                  <a:gd name="connsiteY7" fmla="*/ 136379 h 136379"/>
                  <a:gd name="connsiteX8" fmla="*/ 56197 w 57150"/>
                  <a:gd name="connsiteY8" fmla="*/ 102089 h 136379"/>
                  <a:gd name="connsiteX9" fmla="*/ 31432 w 57150"/>
                  <a:gd name="connsiteY9" fmla="*/ 87802 h 136379"/>
                  <a:gd name="connsiteX10" fmla="*/ 31432 w 57150"/>
                  <a:gd name="connsiteY10" fmla="*/ 122092 h 136379"/>
                  <a:gd name="connsiteX11" fmla="*/ 31432 w 57150"/>
                  <a:gd name="connsiteY11" fmla="*/ 122092 h 136379"/>
                  <a:gd name="connsiteX12" fmla="*/ 56197 w 57150"/>
                  <a:gd name="connsiteY12" fmla="*/ 99232 h 136379"/>
                  <a:gd name="connsiteX13" fmla="*/ 56197 w 57150"/>
                  <a:gd name="connsiteY13" fmla="*/ 99232 h 136379"/>
                  <a:gd name="connsiteX14" fmla="*/ 31432 w 57150"/>
                  <a:gd name="connsiteY14" fmla="*/ 84944 h 136379"/>
                  <a:gd name="connsiteX15" fmla="*/ 31432 w 57150"/>
                  <a:gd name="connsiteY15" fmla="*/ 84944 h 136379"/>
                  <a:gd name="connsiteX16" fmla="*/ 56197 w 57150"/>
                  <a:gd name="connsiteY16" fmla="*/ 99232 h 136379"/>
                  <a:gd name="connsiteX17" fmla="*/ 56197 w 57150"/>
                  <a:gd name="connsiteY17" fmla="*/ 99232 h 136379"/>
                  <a:gd name="connsiteX18" fmla="*/ 31432 w 57150"/>
                  <a:gd name="connsiteY18" fmla="*/ 47797 h 136379"/>
                  <a:gd name="connsiteX19" fmla="*/ 57150 w 57150"/>
                  <a:gd name="connsiteY19" fmla="*/ 62084 h 136379"/>
                  <a:gd name="connsiteX20" fmla="*/ 57150 w 57150"/>
                  <a:gd name="connsiteY20" fmla="*/ 96374 h 136379"/>
                  <a:gd name="connsiteX21" fmla="*/ 32385 w 57150"/>
                  <a:gd name="connsiteY21" fmla="*/ 82087 h 136379"/>
                  <a:gd name="connsiteX22" fmla="*/ 32385 w 57150"/>
                  <a:gd name="connsiteY22" fmla="*/ 47797 h 136379"/>
                  <a:gd name="connsiteX23" fmla="*/ 31432 w 57150"/>
                  <a:gd name="connsiteY23" fmla="*/ 47797 h 136379"/>
                  <a:gd name="connsiteX24" fmla="*/ 31432 w 57150"/>
                  <a:gd name="connsiteY24" fmla="*/ 6839 h 136379"/>
                  <a:gd name="connsiteX25" fmla="*/ 31432 w 57150"/>
                  <a:gd name="connsiteY25" fmla="*/ 41129 h 136379"/>
                  <a:gd name="connsiteX26" fmla="*/ 57150 w 57150"/>
                  <a:gd name="connsiteY26" fmla="*/ 55417 h 136379"/>
                  <a:gd name="connsiteX27" fmla="*/ 57150 w 57150"/>
                  <a:gd name="connsiteY27" fmla="*/ 49702 h 136379"/>
                  <a:gd name="connsiteX28" fmla="*/ 31432 w 57150"/>
                  <a:gd name="connsiteY28" fmla="*/ 6839 h 136379"/>
                  <a:gd name="connsiteX29" fmla="*/ 31432 w 57150"/>
                  <a:gd name="connsiteY29" fmla="*/ 6839 h 136379"/>
                  <a:gd name="connsiteX30" fmla="*/ 4763 w 57150"/>
                  <a:gd name="connsiteY30" fmla="*/ 2077 h 136379"/>
                  <a:gd name="connsiteX31" fmla="*/ 952 w 57150"/>
                  <a:gd name="connsiteY31" fmla="*/ 15412 h 136379"/>
                  <a:gd name="connsiteX32" fmla="*/ 952 w 57150"/>
                  <a:gd name="connsiteY32" fmla="*/ 23984 h 136379"/>
                  <a:gd name="connsiteX33" fmla="*/ 26670 w 57150"/>
                  <a:gd name="connsiteY33" fmla="*/ 38272 h 136379"/>
                  <a:gd name="connsiteX34" fmla="*/ 26670 w 57150"/>
                  <a:gd name="connsiteY34" fmla="*/ 3982 h 136379"/>
                  <a:gd name="connsiteX35" fmla="*/ 4763 w 57150"/>
                  <a:gd name="connsiteY35" fmla="*/ 2077 h 136379"/>
                  <a:gd name="connsiteX36" fmla="*/ 4763 w 57150"/>
                  <a:gd name="connsiteY36" fmla="*/ 2077 h 136379"/>
                  <a:gd name="connsiteX37" fmla="*/ 952 w 57150"/>
                  <a:gd name="connsiteY37" fmla="*/ 30652 h 136379"/>
                  <a:gd name="connsiteX38" fmla="*/ 26670 w 57150"/>
                  <a:gd name="connsiteY38" fmla="*/ 44939 h 136379"/>
                  <a:gd name="connsiteX39" fmla="*/ 26670 w 57150"/>
                  <a:gd name="connsiteY39" fmla="*/ 79229 h 136379"/>
                  <a:gd name="connsiteX40" fmla="*/ 952 w 57150"/>
                  <a:gd name="connsiteY40" fmla="*/ 64942 h 136379"/>
                  <a:gd name="connsiteX41" fmla="*/ 952 w 57150"/>
                  <a:gd name="connsiteY41" fmla="*/ 30652 h 136379"/>
                  <a:gd name="connsiteX42" fmla="*/ 952 w 57150"/>
                  <a:gd name="connsiteY42" fmla="*/ 30652 h 136379"/>
                  <a:gd name="connsiteX43" fmla="*/ 25717 w 57150"/>
                  <a:gd name="connsiteY43" fmla="*/ 41129 h 136379"/>
                  <a:gd name="connsiteX44" fmla="*/ 0 w 57150"/>
                  <a:gd name="connsiteY44" fmla="*/ 26842 h 136379"/>
                  <a:gd name="connsiteX45" fmla="*/ 25717 w 57150"/>
                  <a:gd name="connsiteY45" fmla="*/ 41129 h 136379"/>
                  <a:gd name="connsiteX46" fmla="*/ 25717 w 57150"/>
                  <a:gd name="connsiteY46" fmla="*/ 41129 h 1363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57150" h="136379">
                    <a:moveTo>
                      <a:pt x="952" y="104947"/>
                    </a:moveTo>
                    <a:lnTo>
                      <a:pt x="26670" y="119234"/>
                    </a:lnTo>
                    <a:lnTo>
                      <a:pt x="26670" y="84944"/>
                    </a:lnTo>
                    <a:lnTo>
                      <a:pt x="952" y="70657"/>
                    </a:lnTo>
                    <a:lnTo>
                      <a:pt x="952" y="104947"/>
                    </a:lnTo>
                    <a:lnTo>
                      <a:pt x="952" y="104947"/>
                    </a:lnTo>
                    <a:close/>
                    <a:moveTo>
                      <a:pt x="31432" y="122092"/>
                    </a:moveTo>
                    <a:lnTo>
                      <a:pt x="56197" y="136379"/>
                    </a:lnTo>
                    <a:lnTo>
                      <a:pt x="56197" y="102089"/>
                    </a:lnTo>
                    <a:lnTo>
                      <a:pt x="31432" y="87802"/>
                    </a:lnTo>
                    <a:lnTo>
                      <a:pt x="31432" y="122092"/>
                    </a:lnTo>
                    <a:lnTo>
                      <a:pt x="31432" y="122092"/>
                    </a:lnTo>
                    <a:close/>
                    <a:moveTo>
                      <a:pt x="56197" y="99232"/>
                    </a:moveTo>
                    <a:lnTo>
                      <a:pt x="56197" y="99232"/>
                    </a:lnTo>
                    <a:lnTo>
                      <a:pt x="31432" y="84944"/>
                    </a:lnTo>
                    <a:lnTo>
                      <a:pt x="31432" y="84944"/>
                    </a:lnTo>
                    <a:lnTo>
                      <a:pt x="56197" y="99232"/>
                    </a:lnTo>
                    <a:lnTo>
                      <a:pt x="56197" y="99232"/>
                    </a:lnTo>
                    <a:close/>
                    <a:moveTo>
                      <a:pt x="31432" y="47797"/>
                    </a:moveTo>
                    <a:lnTo>
                      <a:pt x="57150" y="62084"/>
                    </a:lnTo>
                    <a:lnTo>
                      <a:pt x="57150" y="96374"/>
                    </a:lnTo>
                    <a:lnTo>
                      <a:pt x="32385" y="82087"/>
                    </a:lnTo>
                    <a:lnTo>
                      <a:pt x="32385" y="47797"/>
                    </a:lnTo>
                    <a:lnTo>
                      <a:pt x="31432" y="47797"/>
                    </a:lnTo>
                    <a:close/>
                    <a:moveTo>
                      <a:pt x="31432" y="6839"/>
                    </a:moveTo>
                    <a:lnTo>
                      <a:pt x="31432" y="41129"/>
                    </a:lnTo>
                    <a:lnTo>
                      <a:pt x="57150" y="55417"/>
                    </a:lnTo>
                    <a:lnTo>
                      <a:pt x="57150" y="49702"/>
                    </a:lnTo>
                    <a:cubicBezTo>
                      <a:pt x="57150" y="32557"/>
                      <a:pt x="44767" y="16364"/>
                      <a:pt x="31432" y="6839"/>
                    </a:cubicBezTo>
                    <a:lnTo>
                      <a:pt x="31432" y="6839"/>
                    </a:lnTo>
                    <a:close/>
                    <a:moveTo>
                      <a:pt x="4763" y="2077"/>
                    </a:moveTo>
                    <a:cubicBezTo>
                      <a:pt x="2857" y="4934"/>
                      <a:pt x="952" y="8744"/>
                      <a:pt x="952" y="15412"/>
                    </a:cubicBezTo>
                    <a:lnTo>
                      <a:pt x="952" y="23984"/>
                    </a:lnTo>
                    <a:lnTo>
                      <a:pt x="26670" y="38272"/>
                    </a:lnTo>
                    <a:lnTo>
                      <a:pt x="26670" y="3982"/>
                    </a:lnTo>
                    <a:cubicBezTo>
                      <a:pt x="18097" y="172"/>
                      <a:pt x="9525" y="-1733"/>
                      <a:pt x="4763" y="2077"/>
                    </a:cubicBezTo>
                    <a:lnTo>
                      <a:pt x="4763" y="2077"/>
                    </a:lnTo>
                    <a:close/>
                    <a:moveTo>
                      <a:pt x="952" y="30652"/>
                    </a:moveTo>
                    <a:lnTo>
                      <a:pt x="26670" y="44939"/>
                    </a:lnTo>
                    <a:lnTo>
                      <a:pt x="26670" y="79229"/>
                    </a:lnTo>
                    <a:lnTo>
                      <a:pt x="952" y="64942"/>
                    </a:lnTo>
                    <a:lnTo>
                      <a:pt x="952" y="30652"/>
                    </a:lnTo>
                    <a:lnTo>
                      <a:pt x="952" y="30652"/>
                    </a:lnTo>
                    <a:close/>
                    <a:moveTo>
                      <a:pt x="25717" y="41129"/>
                    </a:moveTo>
                    <a:lnTo>
                      <a:pt x="0" y="26842"/>
                    </a:lnTo>
                    <a:lnTo>
                      <a:pt x="25717" y="41129"/>
                    </a:lnTo>
                    <a:lnTo>
                      <a:pt x="25717" y="41129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537" name="Freeform: Shape 536">
              <a:extLst>
                <a:ext uri="{FF2B5EF4-FFF2-40B4-BE49-F238E27FC236}">
                  <a16:creationId xmlns:a16="http://schemas.microsoft.com/office/drawing/2014/main" id="{398FC74E-B63F-4A47-A505-58B047E3F801}"/>
                </a:ext>
              </a:extLst>
            </p:cNvPr>
            <p:cNvSpPr/>
            <p:nvPr/>
          </p:nvSpPr>
          <p:spPr>
            <a:xfrm>
              <a:off x="5934068" y="3159441"/>
              <a:ext cx="116204" cy="234315"/>
            </a:xfrm>
            <a:custGeom>
              <a:avLst/>
              <a:gdLst>
                <a:gd name="connsiteX0" fmla="*/ 116205 w 116204"/>
                <a:gd name="connsiteY0" fmla="*/ 64770 h 234315"/>
                <a:gd name="connsiteX1" fmla="*/ 0 w 116204"/>
                <a:gd name="connsiteY1" fmla="*/ 0 h 234315"/>
                <a:gd name="connsiteX2" fmla="*/ 0 w 116204"/>
                <a:gd name="connsiteY2" fmla="*/ 169545 h 234315"/>
                <a:gd name="connsiteX3" fmla="*/ 116205 w 116204"/>
                <a:gd name="connsiteY3" fmla="*/ 234315 h 234315"/>
                <a:gd name="connsiteX4" fmla="*/ 116205 w 116204"/>
                <a:gd name="connsiteY4" fmla="*/ 89535 h 234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6204" h="234315">
                  <a:moveTo>
                    <a:pt x="116205" y="64770"/>
                  </a:moveTo>
                  <a:lnTo>
                    <a:pt x="0" y="0"/>
                  </a:lnTo>
                  <a:lnTo>
                    <a:pt x="0" y="169545"/>
                  </a:lnTo>
                  <a:lnTo>
                    <a:pt x="116205" y="234315"/>
                  </a:lnTo>
                  <a:lnTo>
                    <a:pt x="116205" y="89535"/>
                  </a:lnTo>
                  <a:close/>
                </a:path>
              </a:pathLst>
            </a:custGeom>
            <a:solidFill>
              <a:srgbClr val="1B1B1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8" name="Freeform: Shape 537">
              <a:extLst>
                <a:ext uri="{FF2B5EF4-FFF2-40B4-BE49-F238E27FC236}">
                  <a16:creationId xmlns:a16="http://schemas.microsoft.com/office/drawing/2014/main" id="{5F47A3AC-9A15-4A74-9D97-1502DA451FDF}"/>
                </a:ext>
              </a:extLst>
            </p:cNvPr>
            <p:cNvSpPr/>
            <p:nvPr/>
          </p:nvSpPr>
          <p:spPr>
            <a:xfrm>
              <a:off x="5943593" y="3165156"/>
              <a:ext cx="106679" cy="220027"/>
            </a:xfrm>
            <a:custGeom>
              <a:avLst/>
              <a:gdLst>
                <a:gd name="connsiteX0" fmla="*/ 0 w 106679"/>
                <a:gd name="connsiteY0" fmla="*/ 0 h 220027"/>
                <a:gd name="connsiteX1" fmla="*/ 0 w 106679"/>
                <a:gd name="connsiteY1" fmla="*/ 160020 h 220027"/>
                <a:gd name="connsiteX2" fmla="*/ 106680 w 106679"/>
                <a:gd name="connsiteY2" fmla="*/ 220028 h 220027"/>
                <a:gd name="connsiteX3" fmla="*/ 106680 w 106679"/>
                <a:gd name="connsiteY3" fmla="*/ 83820 h 220027"/>
                <a:gd name="connsiteX4" fmla="*/ 106680 w 106679"/>
                <a:gd name="connsiteY4" fmla="*/ 59055 h 220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6679" h="220027">
                  <a:moveTo>
                    <a:pt x="0" y="0"/>
                  </a:moveTo>
                  <a:lnTo>
                    <a:pt x="0" y="160020"/>
                  </a:lnTo>
                  <a:lnTo>
                    <a:pt x="106680" y="220028"/>
                  </a:lnTo>
                  <a:lnTo>
                    <a:pt x="106680" y="83820"/>
                  </a:lnTo>
                  <a:lnTo>
                    <a:pt x="106680" y="59055"/>
                  </a:lnTo>
                  <a:close/>
                </a:path>
              </a:pathLst>
            </a:custGeom>
            <a:solidFill>
              <a:srgbClr val="42424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9" name="Freeform: Shape 538">
              <a:extLst>
                <a:ext uri="{FF2B5EF4-FFF2-40B4-BE49-F238E27FC236}">
                  <a16:creationId xmlns:a16="http://schemas.microsoft.com/office/drawing/2014/main" id="{68B43D17-6444-4FBF-9407-97E445047762}"/>
                </a:ext>
              </a:extLst>
            </p:cNvPr>
            <p:cNvSpPr/>
            <p:nvPr/>
          </p:nvSpPr>
          <p:spPr>
            <a:xfrm>
              <a:off x="6251250" y="3083242"/>
              <a:ext cx="348614" cy="414337"/>
            </a:xfrm>
            <a:custGeom>
              <a:avLst/>
              <a:gdLst>
                <a:gd name="connsiteX0" fmla="*/ 0 w 348614"/>
                <a:gd name="connsiteY0" fmla="*/ 414337 h 414337"/>
                <a:gd name="connsiteX1" fmla="*/ 0 w 348614"/>
                <a:gd name="connsiteY1" fmla="*/ 197168 h 414337"/>
                <a:gd name="connsiteX2" fmla="*/ 348615 w 348614"/>
                <a:gd name="connsiteY2" fmla="*/ 0 h 414337"/>
                <a:gd name="connsiteX3" fmla="*/ 348615 w 348614"/>
                <a:gd name="connsiteY3" fmla="*/ 217170 h 414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8614" h="414337">
                  <a:moveTo>
                    <a:pt x="0" y="414337"/>
                  </a:moveTo>
                  <a:lnTo>
                    <a:pt x="0" y="197168"/>
                  </a:lnTo>
                  <a:lnTo>
                    <a:pt x="348615" y="0"/>
                  </a:lnTo>
                  <a:lnTo>
                    <a:pt x="348615" y="217170"/>
                  </a:lnTo>
                  <a:close/>
                </a:path>
              </a:pathLst>
            </a:custGeom>
            <a:solidFill>
              <a:srgbClr val="E5E6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40" name="Freeform: Shape 539">
              <a:extLst>
                <a:ext uri="{FF2B5EF4-FFF2-40B4-BE49-F238E27FC236}">
                  <a16:creationId xmlns:a16="http://schemas.microsoft.com/office/drawing/2014/main" id="{26E1763C-4B85-4E1A-91F7-416D4056C842}"/>
                </a:ext>
              </a:extLst>
            </p:cNvPr>
            <p:cNvSpPr/>
            <p:nvPr/>
          </p:nvSpPr>
          <p:spPr>
            <a:xfrm>
              <a:off x="6256964" y="3092767"/>
              <a:ext cx="338137" cy="395287"/>
            </a:xfrm>
            <a:custGeom>
              <a:avLst/>
              <a:gdLst>
                <a:gd name="connsiteX0" fmla="*/ 0 w 338137"/>
                <a:gd name="connsiteY0" fmla="*/ 395287 h 395287"/>
                <a:gd name="connsiteX1" fmla="*/ 338137 w 338137"/>
                <a:gd name="connsiteY1" fmla="*/ 203835 h 395287"/>
                <a:gd name="connsiteX2" fmla="*/ 338137 w 338137"/>
                <a:gd name="connsiteY2" fmla="*/ 0 h 395287"/>
                <a:gd name="connsiteX3" fmla="*/ 0 w 338137"/>
                <a:gd name="connsiteY3" fmla="*/ 190500 h 395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8137" h="395287">
                  <a:moveTo>
                    <a:pt x="0" y="395287"/>
                  </a:moveTo>
                  <a:lnTo>
                    <a:pt x="338137" y="203835"/>
                  </a:lnTo>
                  <a:lnTo>
                    <a:pt x="338137" y="0"/>
                  </a:lnTo>
                  <a:lnTo>
                    <a:pt x="0" y="190500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41" name="Freeform: Shape 540">
              <a:extLst>
                <a:ext uri="{FF2B5EF4-FFF2-40B4-BE49-F238E27FC236}">
                  <a16:creationId xmlns:a16="http://schemas.microsoft.com/office/drawing/2014/main" id="{F78CA70A-C443-4F45-A3A0-8004BF4B7E8B}"/>
                </a:ext>
              </a:extLst>
            </p:cNvPr>
            <p:cNvSpPr/>
            <p:nvPr/>
          </p:nvSpPr>
          <p:spPr>
            <a:xfrm>
              <a:off x="6698924" y="3281362"/>
              <a:ext cx="254317" cy="360045"/>
            </a:xfrm>
            <a:custGeom>
              <a:avLst/>
              <a:gdLst>
                <a:gd name="connsiteX0" fmla="*/ 0 w 254317"/>
                <a:gd name="connsiteY0" fmla="*/ 360045 h 360045"/>
                <a:gd name="connsiteX1" fmla="*/ 0 w 254317"/>
                <a:gd name="connsiteY1" fmla="*/ 209550 h 360045"/>
                <a:gd name="connsiteX2" fmla="*/ 0 w 254317"/>
                <a:gd name="connsiteY2" fmla="*/ 143827 h 360045"/>
                <a:gd name="connsiteX3" fmla="*/ 254317 w 254317"/>
                <a:gd name="connsiteY3" fmla="*/ 0 h 360045"/>
                <a:gd name="connsiteX4" fmla="*/ 254317 w 254317"/>
                <a:gd name="connsiteY4" fmla="*/ 216217 h 3600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317" h="360045">
                  <a:moveTo>
                    <a:pt x="0" y="360045"/>
                  </a:moveTo>
                  <a:lnTo>
                    <a:pt x="0" y="209550"/>
                  </a:lnTo>
                  <a:lnTo>
                    <a:pt x="0" y="143827"/>
                  </a:lnTo>
                  <a:lnTo>
                    <a:pt x="254317" y="0"/>
                  </a:lnTo>
                  <a:lnTo>
                    <a:pt x="254317" y="216217"/>
                  </a:lnTo>
                  <a:close/>
                </a:path>
              </a:pathLst>
            </a:custGeom>
            <a:solidFill>
              <a:srgbClr val="E5E6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42" name="Freeform: Shape 541">
              <a:extLst>
                <a:ext uri="{FF2B5EF4-FFF2-40B4-BE49-F238E27FC236}">
                  <a16:creationId xmlns:a16="http://schemas.microsoft.com/office/drawing/2014/main" id="{E9C3B2B2-B3BD-400D-9395-1DC3012E70E0}"/>
                </a:ext>
              </a:extLst>
            </p:cNvPr>
            <p:cNvSpPr/>
            <p:nvPr/>
          </p:nvSpPr>
          <p:spPr>
            <a:xfrm>
              <a:off x="6704639" y="3289934"/>
              <a:ext cx="243839" cy="342900"/>
            </a:xfrm>
            <a:custGeom>
              <a:avLst/>
              <a:gdLst>
                <a:gd name="connsiteX0" fmla="*/ 0 w 243840"/>
                <a:gd name="connsiteY0" fmla="*/ 342900 h 342900"/>
                <a:gd name="connsiteX1" fmla="*/ 243840 w 243840"/>
                <a:gd name="connsiteY1" fmla="*/ 204788 h 342900"/>
                <a:gd name="connsiteX2" fmla="*/ 243840 w 243840"/>
                <a:gd name="connsiteY2" fmla="*/ 0 h 342900"/>
                <a:gd name="connsiteX3" fmla="*/ 0 w 243840"/>
                <a:gd name="connsiteY3" fmla="*/ 138113 h 342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3840" h="342900">
                  <a:moveTo>
                    <a:pt x="0" y="342900"/>
                  </a:moveTo>
                  <a:lnTo>
                    <a:pt x="243840" y="204788"/>
                  </a:lnTo>
                  <a:lnTo>
                    <a:pt x="243840" y="0"/>
                  </a:lnTo>
                  <a:lnTo>
                    <a:pt x="0" y="138113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43" name="Freeform: Shape 542">
              <a:extLst>
                <a:ext uri="{FF2B5EF4-FFF2-40B4-BE49-F238E27FC236}">
                  <a16:creationId xmlns:a16="http://schemas.microsoft.com/office/drawing/2014/main" id="{29EB5926-D764-4705-93B9-0A0210EEDE5E}"/>
                </a:ext>
              </a:extLst>
            </p:cNvPr>
            <p:cNvSpPr/>
            <p:nvPr/>
          </p:nvSpPr>
          <p:spPr>
            <a:xfrm>
              <a:off x="6345547" y="3227069"/>
              <a:ext cx="353376" cy="414337"/>
            </a:xfrm>
            <a:custGeom>
              <a:avLst/>
              <a:gdLst>
                <a:gd name="connsiteX0" fmla="*/ 353378 w 353377"/>
                <a:gd name="connsiteY0" fmla="*/ 198120 h 414337"/>
                <a:gd name="connsiteX1" fmla="*/ 0 w 353377"/>
                <a:gd name="connsiteY1" fmla="*/ 0 h 414337"/>
                <a:gd name="connsiteX2" fmla="*/ 0 w 353377"/>
                <a:gd name="connsiteY2" fmla="*/ 217170 h 414337"/>
                <a:gd name="connsiteX3" fmla="*/ 353378 w 353377"/>
                <a:gd name="connsiteY3" fmla="*/ 414338 h 414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3377" h="414337">
                  <a:moveTo>
                    <a:pt x="353378" y="198120"/>
                  </a:moveTo>
                  <a:lnTo>
                    <a:pt x="0" y="0"/>
                  </a:lnTo>
                  <a:lnTo>
                    <a:pt x="0" y="217170"/>
                  </a:lnTo>
                  <a:lnTo>
                    <a:pt x="353378" y="414338"/>
                  </a:lnTo>
                  <a:close/>
                </a:path>
              </a:pathLst>
            </a:custGeom>
            <a:solidFill>
              <a:srgbClr val="E5E6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44" name="Freeform: Shape 543">
              <a:extLst>
                <a:ext uri="{FF2B5EF4-FFF2-40B4-BE49-F238E27FC236}">
                  <a16:creationId xmlns:a16="http://schemas.microsoft.com/office/drawing/2014/main" id="{DB4CE2AD-9207-4E40-9D34-5EC7BDD53103}"/>
                </a:ext>
              </a:extLst>
            </p:cNvPr>
            <p:cNvSpPr/>
            <p:nvPr/>
          </p:nvSpPr>
          <p:spPr>
            <a:xfrm>
              <a:off x="6352214" y="3239451"/>
              <a:ext cx="340042" cy="390525"/>
            </a:xfrm>
            <a:custGeom>
              <a:avLst/>
              <a:gdLst>
                <a:gd name="connsiteX0" fmla="*/ 340043 w 340042"/>
                <a:gd name="connsiteY0" fmla="*/ 189548 h 390525"/>
                <a:gd name="connsiteX1" fmla="*/ 0 w 340042"/>
                <a:gd name="connsiteY1" fmla="*/ 0 h 390525"/>
                <a:gd name="connsiteX2" fmla="*/ 0 w 340042"/>
                <a:gd name="connsiteY2" fmla="*/ 200025 h 390525"/>
                <a:gd name="connsiteX3" fmla="*/ 340043 w 340042"/>
                <a:gd name="connsiteY3" fmla="*/ 390525 h 390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0042" h="390525">
                  <a:moveTo>
                    <a:pt x="340043" y="189548"/>
                  </a:moveTo>
                  <a:lnTo>
                    <a:pt x="0" y="0"/>
                  </a:lnTo>
                  <a:lnTo>
                    <a:pt x="0" y="200025"/>
                  </a:lnTo>
                  <a:lnTo>
                    <a:pt x="340043" y="390525"/>
                  </a:lnTo>
                  <a:close/>
                </a:path>
              </a:pathLst>
            </a:custGeom>
            <a:solidFill>
              <a:schemeClr val="accent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45" name="Freeform: Shape 544">
              <a:extLst>
                <a:ext uri="{FF2B5EF4-FFF2-40B4-BE49-F238E27FC236}">
                  <a16:creationId xmlns:a16="http://schemas.microsoft.com/office/drawing/2014/main" id="{4E2CDD82-8F68-40C2-B541-D1E086AB5DFB}"/>
                </a:ext>
              </a:extLst>
            </p:cNvPr>
            <p:cNvSpPr/>
            <p:nvPr/>
          </p:nvSpPr>
          <p:spPr>
            <a:xfrm>
              <a:off x="6583671" y="3436099"/>
              <a:ext cx="64770" cy="147205"/>
            </a:xfrm>
            <a:custGeom>
              <a:avLst/>
              <a:gdLst>
                <a:gd name="connsiteX0" fmla="*/ 64770 w 64770"/>
                <a:gd name="connsiteY0" fmla="*/ 54813 h 147205"/>
                <a:gd name="connsiteX1" fmla="*/ 64770 w 64770"/>
                <a:gd name="connsiteY1" fmla="*/ 147205 h 147205"/>
                <a:gd name="connsiteX2" fmla="*/ 0 w 64770"/>
                <a:gd name="connsiteY2" fmla="*/ 111010 h 147205"/>
                <a:gd name="connsiteX3" fmla="*/ 0 w 64770"/>
                <a:gd name="connsiteY3" fmla="*/ 18618 h 147205"/>
                <a:gd name="connsiteX4" fmla="*/ 64770 w 64770"/>
                <a:gd name="connsiteY4" fmla="*/ 54813 h 147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4770" h="147205">
                  <a:moveTo>
                    <a:pt x="64770" y="54813"/>
                  </a:moveTo>
                  <a:lnTo>
                    <a:pt x="64770" y="147205"/>
                  </a:lnTo>
                  <a:lnTo>
                    <a:pt x="0" y="111010"/>
                  </a:lnTo>
                  <a:lnTo>
                    <a:pt x="0" y="18618"/>
                  </a:lnTo>
                  <a:cubicBezTo>
                    <a:pt x="0" y="-23292"/>
                    <a:pt x="64770" y="12903"/>
                    <a:pt x="64770" y="54813"/>
                  </a:cubicBezTo>
                  <a:close/>
                </a:path>
              </a:pathLst>
            </a:custGeom>
            <a:solidFill>
              <a:srgbClr val="0000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46" name="Freeform: Shape 545">
              <a:extLst>
                <a:ext uri="{FF2B5EF4-FFF2-40B4-BE49-F238E27FC236}">
                  <a16:creationId xmlns:a16="http://schemas.microsoft.com/office/drawing/2014/main" id="{3F104DCF-9A2D-4860-B74B-1760C8FD138F}"/>
                </a:ext>
              </a:extLst>
            </p:cNvPr>
            <p:cNvSpPr/>
            <p:nvPr/>
          </p:nvSpPr>
          <p:spPr>
            <a:xfrm>
              <a:off x="6486517" y="3382140"/>
              <a:ext cx="64770" cy="147822"/>
            </a:xfrm>
            <a:custGeom>
              <a:avLst/>
              <a:gdLst>
                <a:gd name="connsiteX0" fmla="*/ 64770 w 64770"/>
                <a:gd name="connsiteY0" fmla="*/ 55430 h 147822"/>
                <a:gd name="connsiteX1" fmla="*/ 64770 w 64770"/>
                <a:gd name="connsiteY1" fmla="*/ 147822 h 147822"/>
                <a:gd name="connsiteX2" fmla="*/ 0 w 64770"/>
                <a:gd name="connsiteY2" fmla="*/ 111628 h 147822"/>
                <a:gd name="connsiteX3" fmla="*/ 0 w 64770"/>
                <a:gd name="connsiteY3" fmla="*/ 19235 h 147822"/>
                <a:gd name="connsiteX4" fmla="*/ 64770 w 64770"/>
                <a:gd name="connsiteY4" fmla="*/ 55430 h 147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4770" h="147822">
                  <a:moveTo>
                    <a:pt x="64770" y="55430"/>
                  </a:moveTo>
                  <a:lnTo>
                    <a:pt x="64770" y="147822"/>
                  </a:lnTo>
                  <a:lnTo>
                    <a:pt x="0" y="111628"/>
                  </a:lnTo>
                  <a:lnTo>
                    <a:pt x="0" y="19235"/>
                  </a:lnTo>
                  <a:cubicBezTo>
                    <a:pt x="953" y="-23628"/>
                    <a:pt x="64770" y="12568"/>
                    <a:pt x="64770" y="55430"/>
                  </a:cubicBezTo>
                  <a:close/>
                </a:path>
              </a:pathLst>
            </a:custGeom>
            <a:solidFill>
              <a:srgbClr val="0000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47" name="Freeform: Shape 546">
              <a:extLst>
                <a:ext uri="{FF2B5EF4-FFF2-40B4-BE49-F238E27FC236}">
                  <a16:creationId xmlns:a16="http://schemas.microsoft.com/office/drawing/2014/main" id="{4BD1E24F-18CA-4929-9801-1D0501B2D702}"/>
                </a:ext>
              </a:extLst>
            </p:cNvPr>
            <p:cNvSpPr/>
            <p:nvPr/>
          </p:nvSpPr>
          <p:spPr>
            <a:xfrm>
              <a:off x="6390314" y="3327849"/>
              <a:ext cx="64769" cy="147822"/>
            </a:xfrm>
            <a:custGeom>
              <a:avLst/>
              <a:gdLst>
                <a:gd name="connsiteX0" fmla="*/ 64770 w 64769"/>
                <a:gd name="connsiteY0" fmla="*/ 55430 h 147822"/>
                <a:gd name="connsiteX1" fmla="*/ 64770 w 64769"/>
                <a:gd name="connsiteY1" fmla="*/ 147823 h 147822"/>
                <a:gd name="connsiteX2" fmla="*/ 0 w 64769"/>
                <a:gd name="connsiteY2" fmla="*/ 111627 h 147822"/>
                <a:gd name="connsiteX3" fmla="*/ 0 w 64769"/>
                <a:gd name="connsiteY3" fmla="*/ 19235 h 147822"/>
                <a:gd name="connsiteX4" fmla="*/ 64770 w 64769"/>
                <a:gd name="connsiteY4" fmla="*/ 55430 h 147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4769" h="147822">
                  <a:moveTo>
                    <a:pt x="64770" y="55430"/>
                  </a:moveTo>
                  <a:lnTo>
                    <a:pt x="64770" y="147823"/>
                  </a:lnTo>
                  <a:lnTo>
                    <a:pt x="0" y="111627"/>
                  </a:lnTo>
                  <a:lnTo>
                    <a:pt x="0" y="19235"/>
                  </a:lnTo>
                  <a:cubicBezTo>
                    <a:pt x="0" y="-23627"/>
                    <a:pt x="64770" y="12567"/>
                    <a:pt x="64770" y="55430"/>
                  </a:cubicBezTo>
                  <a:close/>
                </a:path>
              </a:pathLst>
            </a:custGeom>
            <a:solidFill>
              <a:srgbClr val="0000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548" name="Graphic 1">
              <a:extLst>
                <a:ext uri="{FF2B5EF4-FFF2-40B4-BE49-F238E27FC236}">
                  <a16:creationId xmlns:a16="http://schemas.microsoft.com/office/drawing/2014/main" id="{F7996088-6D52-460F-9FC2-61CBDD025C04}"/>
                </a:ext>
              </a:extLst>
            </p:cNvPr>
            <p:cNvGrpSpPr/>
            <p:nvPr/>
          </p:nvGrpSpPr>
          <p:grpSpPr>
            <a:xfrm>
              <a:off x="6393172" y="3330750"/>
              <a:ext cx="252412" cy="247791"/>
              <a:chOff x="6393179" y="3330750"/>
              <a:chExt cx="252412" cy="247791"/>
            </a:xfrm>
            <a:solidFill>
              <a:srgbClr val="1B1B1B"/>
            </a:solidFill>
          </p:grpSpPr>
          <p:sp>
            <p:nvSpPr>
              <p:cNvPr id="634" name="Freeform: Shape 633">
                <a:extLst>
                  <a:ext uri="{FF2B5EF4-FFF2-40B4-BE49-F238E27FC236}">
                    <a16:creationId xmlns:a16="http://schemas.microsoft.com/office/drawing/2014/main" id="{BDEE7922-35FD-46F9-B4F4-5248C51C4ECC}"/>
                  </a:ext>
                </a:extLst>
              </p:cNvPr>
              <p:cNvSpPr/>
              <p:nvPr/>
            </p:nvSpPr>
            <p:spPr>
              <a:xfrm>
                <a:off x="6586537" y="3439335"/>
                <a:ext cx="59054" cy="139206"/>
              </a:xfrm>
              <a:custGeom>
                <a:avLst/>
                <a:gdLst>
                  <a:gd name="connsiteX0" fmla="*/ 0 w 59054"/>
                  <a:gd name="connsiteY0" fmla="*/ 106822 h 139206"/>
                  <a:gd name="connsiteX1" fmla="*/ 27622 w 59054"/>
                  <a:gd name="connsiteY1" fmla="*/ 122062 h 139206"/>
                  <a:gd name="connsiteX2" fmla="*/ 27622 w 59054"/>
                  <a:gd name="connsiteY2" fmla="*/ 84914 h 139206"/>
                  <a:gd name="connsiteX3" fmla="*/ 0 w 59054"/>
                  <a:gd name="connsiteY3" fmla="*/ 69674 h 139206"/>
                  <a:gd name="connsiteX4" fmla="*/ 0 w 59054"/>
                  <a:gd name="connsiteY4" fmla="*/ 106822 h 139206"/>
                  <a:gd name="connsiteX5" fmla="*/ 0 w 59054"/>
                  <a:gd name="connsiteY5" fmla="*/ 106822 h 139206"/>
                  <a:gd name="connsiteX6" fmla="*/ 31433 w 59054"/>
                  <a:gd name="connsiteY6" fmla="*/ 123967 h 139206"/>
                  <a:gd name="connsiteX7" fmla="*/ 59055 w 59054"/>
                  <a:gd name="connsiteY7" fmla="*/ 139207 h 139206"/>
                  <a:gd name="connsiteX8" fmla="*/ 59055 w 59054"/>
                  <a:gd name="connsiteY8" fmla="*/ 102059 h 139206"/>
                  <a:gd name="connsiteX9" fmla="*/ 31433 w 59054"/>
                  <a:gd name="connsiteY9" fmla="*/ 86819 h 139206"/>
                  <a:gd name="connsiteX10" fmla="*/ 31433 w 59054"/>
                  <a:gd name="connsiteY10" fmla="*/ 123967 h 139206"/>
                  <a:gd name="connsiteX11" fmla="*/ 31433 w 59054"/>
                  <a:gd name="connsiteY11" fmla="*/ 123967 h 139206"/>
                  <a:gd name="connsiteX12" fmla="*/ 58103 w 59054"/>
                  <a:gd name="connsiteY12" fmla="*/ 99202 h 139206"/>
                  <a:gd name="connsiteX13" fmla="*/ 30480 w 59054"/>
                  <a:gd name="connsiteY13" fmla="*/ 83962 h 139206"/>
                  <a:gd name="connsiteX14" fmla="*/ 30480 w 59054"/>
                  <a:gd name="connsiteY14" fmla="*/ 46814 h 139206"/>
                  <a:gd name="connsiteX15" fmla="*/ 58103 w 59054"/>
                  <a:gd name="connsiteY15" fmla="*/ 62054 h 139206"/>
                  <a:gd name="connsiteX16" fmla="*/ 58103 w 59054"/>
                  <a:gd name="connsiteY16" fmla="*/ 99202 h 139206"/>
                  <a:gd name="connsiteX17" fmla="*/ 58103 w 59054"/>
                  <a:gd name="connsiteY17" fmla="*/ 99202 h 139206"/>
                  <a:gd name="connsiteX18" fmla="*/ 59055 w 59054"/>
                  <a:gd name="connsiteY18" fmla="*/ 58244 h 139206"/>
                  <a:gd name="connsiteX19" fmla="*/ 59055 w 59054"/>
                  <a:gd name="connsiteY19" fmla="*/ 49672 h 139206"/>
                  <a:gd name="connsiteX20" fmla="*/ 31433 w 59054"/>
                  <a:gd name="connsiteY20" fmla="*/ 5857 h 139206"/>
                  <a:gd name="connsiteX21" fmla="*/ 31433 w 59054"/>
                  <a:gd name="connsiteY21" fmla="*/ 43004 h 139206"/>
                  <a:gd name="connsiteX22" fmla="*/ 59055 w 59054"/>
                  <a:gd name="connsiteY22" fmla="*/ 58244 h 139206"/>
                  <a:gd name="connsiteX23" fmla="*/ 59055 w 59054"/>
                  <a:gd name="connsiteY23" fmla="*/ 58244 h 139206"/>
                  <a:gd name="connsiteX24" fmla="*/ 27622 w 59054"/>
                  <a:gd name="connsiteY24" fmla="*/ 3952 h 139206"/>
                  <a:gd name="connsiteX25" fmla="*/ 0 w 59054"/>
                  <a:gd name="connsiteY25" fmla="*/ 17287 h 139206"/>
                  <a:gd name="connsiteX26" fmla="*/ 0 w 59054"/>
                  <a:gd name="connsiteY26" fmla="*/ 25859 h 139206"/>
                  <a:gd name="connsiteX27" fmla="*/ 27622 w 59054"/>
                  <a:gd name="connsiteY27" fmla="*/ 41099 h 139206"/>
                  <a:gd name="connsiteX28" fmla="*/ 27622 w 59054"/>
                  <a:gd name="connsiteY28" fmla="*/ 3952 h 139206"/>
                  <a:gd name="connsiteX29" fmla="*/ 27622 w 59054"/>
                  <a:gd name="connsiteY29" fmla="*/ 3952 h 139206"/>
                  <a:gd name="connsiteX30" fmla="*/ 953 w 59054"/>
                  <a:gd name="connsiteY30" fmla="*/ 29669 h 139206"/>
                  <a:gd name="connsiteX31" fmla="*/ 28575 w 59054"/>
                  <a:gd name="connsiteY31" fmla="*/ 44909 h 139206"/>
                  <a:gd name="connsiteX32" fmla="*/ 28575 w 59054"/>
                  <a:gd name="connsiteY32" fmla="*/ 82057 h 139206"/>
                  <a:gd name="connsiteX33" fmla="*/ 953 w 59054"/>
                  <a:gd name="connsiteY33" fmla="*/ 66817 h 139206"/>
                  <a:gd name="connsiteX34" fmla="*/ 953 w 59054"/>
                  <a:gd name="connsiteY34" fmla="*/ 29669 h 1392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59054" h="139206">
                    <a:moveTo>
                      <a:pt x="0" y="106822"/>
                    </a:moveTo>
                    <a:lnTo>
                      <a:pt x="27622" y="122062"/>
                    </a:lnTo>
                    <a:lnTo>
                      <a:pt x="27622" y="84914"/>
                    </a:lnTo>
                    <a:lnTo>
                      <a:pt x="0" y="69674"/>
                    </a:lnTo>
                    <a:lnTo>
                      <a:pt x="0" y="106822"/>
                    </a:lnTo>
                    <a:lnTo>
                      <a:pt x="0" y="106822"/>
                    </a:lnTo>
                    <a:close/>
                    <a:moveTo>
                      <a:pt x="31433" y="123967"/>
                    </a:moveTo>
                    <a:lnTo>
                      <a:pt x="59055" y="139207"/>
                    </a:lnTo>
                    <a:lnTo>
                      <a:pt x="59055" y="102059"/>
                    </a:lnTo>
                    <a:lnTo>
                      <a:pt x="31433" y="86819"/>
                    </a:lnTo>
                    <a:lnTo>
                      <a:pt x="31433" y="123967"/>
                    </a:lnTo>
                    <a:lnTo>
                      <a:pt x="31433" y="123967"/>
                    </a:lnTo>
                    <a:close/>
                    <a:moveTo>
                      <a:pt x="58103" y="99202"/>
                    </a:moveTo>
                    <a:lnTo>
                      <a:pt x="30480" y="83962"/>
                    </a:lnTo>
                    <a:lnTo>
                      <a:pt x="30480" y="46814"/>
                    </a:lnTo>
                    <a:lnTo>
                      <a:pt x="58103" y="62054"/>
                    </a:lnTo>
                    <a:lnTo>
                      <a:pt x="58103" y="99202"/>
                    </a:lnTo>
                    <a:lnTo>
                      <a:pt x="58103" y="99202"/>
                    </a:lnTo>
                    <a:close/>
                    <a:moveTo>
                      <a:pt x="59055" y="58244"/>
                    </a:moveTo>
                    <a:lnTo>
                      <a:pt x="59055" y="49672"/>
                    </a:lnTo>
                    <a:cubicBezTo>
                      <a:pt x="59055" y="31574"/>
                      <a:pt x="45720" y="14429"/>
                      <a:pt x="31433" y="5857"/>
                    </a:cubicBezTo>
                    <a:lnTo>
                      <a:pt x="31433" y="43004"/>
                    </a:lnTo>
                    <a:lnTo>
                      <a:pt x="59055" y="58244"/>
                    </a:lnTo>
                    <a:lnTo>
                      <a:pt x="59055" y="58244"/>
                    </a:lnTo>
                    <a:close/>
                    <a:moveTo>
                      <a:pt x="27622" y="3952"/>
                    </a:moveTo>
                    <a:cubicBezTo>
                      <a:pt x="13335" y="-3668"/>
                      <a:pt x="0" y="-811"/>
                      <a:pt x="0" y="17287"/>
                    </a:cubicBezTo>
                    <a:lnTo>
                      <a:pt x="0" y="25859"/>
                    </a:lnTo>
                    <a:lnTo>
                      <a:pt x="27622" y="41099"/>
                    </a:lnTo>
                    <a:lnTo>
                      <a:pt x="27622" y="3952"/>
                    </a:lnTo>
                    <a:lnTo>
                      <a:pt x="27622" y="3952"/>
                    </a:lnTo>
                    <a:close/>
                    <a:moveTo>
                      <a:pt x="953" y="29669"/>
                    </a:moveTo>
                    <a:lnTo>
                      <a:pt x="28575" y="44909"/>
                    </a:lnTo>
                    <a:lnTo>
                      <a:pt x="28575" y="82057"/>
                    </a:lnTo>
                    <a:lnTo>
                      <a:pt x="953" y="66817"/>
                    </a:lnTo>
                    <a:lnTo>
                      <a:pt x="953" y="29669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35" name="Freeform: Shape 634">
                <a:extLst>
                  <a:ext uri="{FF2B5EF4-FFF2-40B4-BE49-F238E27FC236}">
                    <a16:creationId xmlns:a16="http://schemas.microsoft.com/office/drawing/2014/main" id="{F9BE5F44-4141-456C-BE08-38C02B380750}"/>
                  </a:ext>
                </a:extLst>
              </p:cNvPr>
              <p:cNvSpPr/>
              <p:nvPr/>
            </p:nvSpPr>
            <p:spPr>
              <a:xfrm>
                <a:off x="6490334" y="3385042"/>
                <a:ext cx="58102" cy="139206"/>
              </a:xfrm>
              <a:custGeom>
                <a:avLst/>
                <a:gdLst>
                  <a:gd name="connsiteX0" fmla="*/ 0 w 58102"/>
                  <a:gd name="connsiteY0" fmla="*/ 106822 h 139206"/>
                  <a:gd name="connsiteX1" fmla="*/ 27623 w 58102"/>
                  <a:gd name="connsiteY1" fmla="*/ 122062 h 139206"/>
                  <a:gd name="connsiteX2" fmla="*/ 27623 w 58102"/>
                  <a:gd name="connsiteY2" fmla="*/ 84914 h 139206"/>
                  <a:gd name="connsiteX3" fmla="*/ 0 w 58102"/>
                  <a:gd name="connsiteY3" fmla="*/ 69674 h 139206"/>
                  <a:gd name="connsiteX4" fmla="*/ 0 w 58102"/>
                  <a:gd name="connsiteY4" fmla="*/ 106822 h 139206"/>
                  <a:gd name="connsiteX5" fmla="*/ 0 w 58102"/>
                  <a:gd name="connsiteY5" fmla="*/ 106822 h 139206"/>
                  <a:gd name="connsiteX6" fmla="*/ 30480 w 58102"/>
                  <a:gd name="connsiteY6" fmla="*/ 123967 h 139206"/>
                  <a:gd name="connsiteX7" fmla="*/ 58103 w 58102"/>
                  <a:gd name="connsiteY7" fmla="*/ 139207 h 139206"/>
                  <a:gd name="connsiteX8" fmla="*/ 58103 w 58102"/>
                  <a:gd name="connsiteY8" fmla="*/ 102059 h 139206"/>
                  <a:gd name="connsiteX9" fmla="*/ 30480 w 58102"/>
                  <a:gd name="connsiteY9" fmla="*/ 86819 h 139206"/>
                  <a:gd name="connsiteX10" fmla="*/ 30480 w 58102"/>
                  <a:gd name="connsiteY10" fmla="*/ 123967 h 139206"/>
                  <a:gd name="connsiteX11" fmla="*/ 30480 w 58102"/>
                  <a:gd name="connsiteY11" fmla="*/ 123967 h 139206"/>
                  <a:gd name="connsiteX12" fmla="*/ 58103 w 58102"/>
                  <a:gd name="connsiteY12" fmla="*/ 99202 h 139206"/>
                  <a:gd name="connsiteX13" fmla="*/ 30480 w 58102"/>
                  <a:gd name="connsiteY13" fmla="*/ 83962 h 139206"/>
                  <a:gd name="connsiteX14" fmla="*/ 30480 w 58102"/>
                  <a:gd name="connsiteY14" fmla="*/ 46814 h 139206"/>
                  <a:gd name="connsiteX15" fmla="*/ 58103 w 58102"/>
                  <a:gd name="connsiteY15" fmla="*/ 62054 h 139206"/>
                  <a:gd name="connsiteX16" fmla="*/ 58103 w 58102"/>
                  <a:gd name="connsiteY16" fmla="*/ 99202 h 139206"/>
                  <a:gd name="connsiteX17" fmla="*/ 58103 w 58102"/>
                  <a:gd name="connsiteY17" fmla="*/ 99202 h 139206"/>
                  <a:gd name="connsiteX18" fmla="*/ 58103 w 58102"/>
                  <a:gd name="connsiteY18" fmla="*/ 59197 h 139206"/>
                  <a:gd name="connsiteX19" fmla="*/ 58103 w 58102"/>
                  <a:gd name="connsiteY19" fmla="*/ 50624 h 139206"/>
                  <a:gd name="connsiteX20" fmla="*/ 30480 w 58102"/>
                  <a:gd name="connsiteY20" fmla="*/ 6809 h 139206"/>
                  <a:gd name="connsiteX21" fmla="*/ 30480 w 58102"/>
                  <a:gd name="connsiteY21" fmla="*/ 43957 h 139206"/>
                  <a:gd name="connsiteX22" fmla="*/ 58103 w 58102"/>
                  <a:gd name="connsiteY22" fmla="*/ 59197 h 139206"/>
                  <a:gd name="connsiteX23" fmla="*/ 58103 w 58102"/>
                  <a:gd name="connsiteY23" fmla="*/ 59197 h 139206"/>
                  <a:gd name="connsiteX24" fmla="*/ 27623 w 58102"/>
                  <a:gd name="connsiteY24" fmla="*/ 3952 h 139206"/>
                  <a:gd name="connsiteX25" fmla="*/ 0 w 58102"/>
                  <a:gd name="connsiteY25" fmla="*/ 17287 h 139206"/>
                  <a:gd name="connsiteX26" fmla="*/ 0 w 58102"/>
                  <a:gd name="connsiteY26" fmla="*/ 25859 h 139206"/>
                  <a:gd name="connsiteX27" fmla="*/ 27623 w 58102"/>
                  <a:gd name="connsiteY27" fmla="*/ 41099 h 139206"/>
                  <a:gd name="connsiteX28" fmla="*/ 27623 w 58102"/>
                  <a:gd name="connsiteY28" fmla="*/ 3952 h 139206"/>
                  <a:gd name="connsiteX29" fmla="*/ 27623 w 58102"/>
                  <a:gd name="connsiteY29" fmla="*/ 3952 h 139206"/>
                  <a:gd name="connsiteX30" fmla="*/ 0 w 58102"/>
                  <a:gd name="connsiteY30" fmla="*/ 29669 h 139206"/>
                  <a:gd name="connsiteX31" fmla="*/ 27623 w 58102"/>
                  <a:gd name="connsiteY31" fmla="*/ 44909 h 139206"/>
                  <a:gd name="connsiteX32" fmla="*/ 27623 w 58102"/>
                  <a:gd name="connsiteY32" fmla="*/ 82057 h 139206"/>
                  <a:gd name="connsiteX33" fmla="*/ 0 w 58102"/>
                  <a:gd name="connsiteY33" fmla="*/ 66817 h 139206"/>
                  <a:gd name="connsiteX34" fmla="*/ 0 w 58102"/>
                  <a:gd name="connsiteY34" fmla="*/ 29669 h 1392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58102" h="139206">
                    <a:moveTo>
                      <a:pt x="0" y="106822"/>
                    </a:moveTo>
                    <a:lnTo>
                      <a:pt x="27623" y="122062"/>
                    </a:lnTo>
                    <a:lnTo>
                      <a:pt x="27623" y="84914"/>
                    </a:lnTo>
                    <a:lnTo>
                      <a:pt x="0" y="69674"/>
                    </a:lnTo>
                    <a:lnTo>
                      <a:pt x="0" y="106822"/>
                    </a:lnTo>
                    <a:lnTo>
                      <a:pt x="0" y="106822"/>
                    </a:lnTo>
                    <a:close/>
                    <a:moveTo>
                      <a:pt x="30480" y="123967"/>
                    </a:moveTo>
                    <a:lnTo>
                      <a:pt x="58103" y="139207"/>
                    </a:lnTo>
                    <a:lnTo>
                      <a:pt x="58103" y="102059"/>
                    </a:lnTo>
                    <a:lnTo>
                      <a:pt x="30480" y="86819"/>
                    </a:lnTo>
                    <a:lnTo>
                      <a:pt x="30480" y="123967"/>
                    </a:lnTo>
                    <a:lnTo>
                      <a:pt x="30480" y="123967"/>
                    </a:lnTo>
                    <a:close/>
                    <a:moveTo>
                      <a:pt x="58103" y="99202"/>
                    </a:moveTo>
                    <a:lnTo>
                      <a:pt x="30480" y="83962"/>
                    </a:lnTo>
                    <a:lnTo>
                      <a:pt x="30480" y="46814"/>
                    </a:lnTo>
                    <a:lnTo>
                      <a:pt x="58103" y="62054"/>
                    </a:lnTo>
                    <a:lnTo>
                      <a:pt x="58103" y="99202"/>
                    </a:lnTo>
                    <a:lnTo>
                      <a:pt x="58103" y="99202"/>
                    </a:lnTo>
                    <a:close/>
                    <a:moveTo>
                      <a:pt x="58103" y="59197"/>
                    </a:moveTo>
                    <a:lnTo>
                      <a:pt x="58103" y="50624"/>
                    </a:lnTo>
                    <a:cubicBezTo>
                      <a:pt x="58103" y="32527"/>
                      <a:pt x="44768" y="15382"/>
                      <a:pt x="30480" y="6809"/>
                    </a:cubicBezTo>
                    <a:lnTo>
                      <a:pt x="30480" y="43957"/>
                    </a:lnTo>
                    <a:lnTo>
                      <a:pt x="58103" y="59197"/>
                    </a:lnTo>
                    <a:lnTo>
                      <a:pt x="58103" y="59197"/>
                    </a:lnTo>
                    <a:close/>
                    <a:moveTo>
                      <a:pt x="27623" y="3952"/>
                    </a:moveTo>
                    <a:cubicBezTo>
                      <a:pt x="13335" y="-3668"/>
                      <a:pt x="0" y="-811"/>
                      <a:pt x="0" y="17287"/>
                    </a:cubicBezTo>
                    <a:lnTo>
                      <a:pt x="0" y="25859"/>
                    </a:lnTo>
                    <a:lnTo>
                      <a:pt x="27623" y="41099"/>
                    </a:lnTo>
                    <a:lnTo>
                      <a:pt x="27623" y="3952"/>
                    </a:lnTo>
                    <a:lnTo>
                      <a:pt x="27623" y="3952"/>
                    </a:lnTo>
                    <a:close/>
                    <a:moveTo>
                      <a:pt x="0" y="29669"/>
                    </a:moveTo>
                    <a:lnTo>
                      <a:pt x="27623" y="44909"/>
                    </a:lnTo>
                    <a:lnTo>
                      <a:pt x="27623" y="82057"/>
                    </a:lnTo>
                    <a:lnTo>
                      <a:pt x="0" y="66817"/>
                    </a:lnTo>
                    <a:lnTo>
                      <a:pt x="0" y="29669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36" name="Freeform: Shape 635">
                <a:extLst>
                  <a:ext uri="{FF2B5EF4-FFF2-40B4-BE49-F238E27FC236}">
                    <a16:creationId xmlns:a16="http://schemas.microsoft.com/office/drawing/2014/main" id="{BE65184D-9FF6-42D0-A2A6-306B0A7F95C6}"/>
                  </a:ext>
                </a:extLst>
              </p:cNvPr>
              <p:cNvSpPr/>
              <p:nvPr/>
            </p:nvSpPr>
            <p:spPr>
              <a:xfrm>
                <a:off x="6393179" y="3330750"/>
                <a:ext cx="59055" cy="139206"/>
              </a:xfrm>
              <a:custGeom>
                <a:avLst/>
                <a:gdLst>
                  <a:gd name="connsiteX0" fmla="*/ 0 w 59055"/>
                  <a:gd name="connsiteY0" fmla="*/ 106822 h 139206"/>
                  <a:gd name="connsiteX1" fmla="*/ 27623 w 59055"/>
                  <a:gd name="connsiteY1" fmla="*/ 122062 h 139206"/>
                  <a:gd name="connsiteX2" fmla="*/ 27623 w 59055"/>
                  <a:gd name="connsiteY2" fmla="*/ 84914 h 139206"/>
                  <a:gd name="connsiteX3" fmla="*/ 0 w 59055"/>
                  <a:gd name="connsiteY3" fmla="*/ 69674 h 139206"/>
                  <a:gd name="connsiteX4" fmla="*/ 0 w 59055"/>
                  <a:gd name="connsiteY4" fmla="*/ 106822 h 139206"/>
                  <a:gd name="connsiteX5" fmla="*/ 0 w 59055"/>
                  <a:gd name="connsiteY5" fmla="*/ 106822 h 139206"/>
                  <a:gd name="connsiteX6" fmla="*/ 31433 w 59055"/>
                  <a:gd name="connsiteY6" fmla="*/ 123967 h 139206"/>
                  <a:gd name="connsiteX7" fmla="*/ 59055 w 59055"/>
                  <a:gd name="connsiteY7" fmla="*/ 139207 h 139206"/>
                  <a:gd name="connsiteX8" fmla="*/ 59055 w 59055"/>
                  <a:gd name="connsiteY8" fmla="*/ 102059 h 139206"/>
                  <a:gd name="connsiteX9" fmla="*/ 31433 w 59055"/>
                  <a:gd name="connsiteY9" fmla="*/ 86819 h 139206"/>
                  <a:gd name="connsiteX10" fmla="*/ 31433 w 59055"/>
                  <a:gd name="connsiteY10" fmla="*/ 123967 h 139206"/>
                  <a:gd name="connsiteX11" fmla="*/ 31433 w 59055"/>
                  <a:gd name="connsiteY11" fmla="*/ 123967 h 139206"/>
                  <a:gd name="connsiteX12" fmla="*/ 58103 w 59055"/>
                  <a:gd name="connsiteY12" fmla="*/ 99202 h 139206"/>
                  <a:gd name="connsiteX13" fmla="*/ 30480 w 59055"/>
                  <a:gd name="connsiteY13" fmla="*/ 83962 h 139206"/>
                  <a:gd name="connsiteX14" fmla="*/ 30480 w 59055"/>
                  <a:gd name="connsiteY14" fmla="*/ 46814 h 139206"/>
                  <a:gd name="connsiteX15" fmla="*/ 58103 w 59055"/>
                  <a:gd name="connsiteY15" fmla="*/ 62054 h 139206"/>
                  <a:gd name="connsiteX16" fmla="*/ 58103 w 59055"/>
                  <a:gd name="connsiteY16" fmla="*/ 99202 h 139206"/>
                  <a:gd name="connsiteX17" fmla="*/ 58103 w 59055"/>
                  <a:gd name="connsiteY17" fmla="*/ 99202 h 139206"/>
                  <a:gd name="connsiteX18" fmla="*/ 58103 w 59055"/>
                  <a:gd name="connsiteY18" fmla="*/ 59197 h 139206"/>
                  <a:gd name="connsiteX19" fmla="*/ 58103 w 59055"/>
                  <a:gd name="connsiteY19" fmla="*/ 50624 h 139206"/>
                  <a:gd name="connsiteX20" fmla="*/ 30480 w 59055"/>
                  <a:gd name="connsiteY20" fmla="*/ 6809 h 139206"/>
                  <a:gd name="connsiteX21" fmla="*/ 30480 w 59055"/>
                  <a:gd name="connsiteY21" fmla="*/ 43957 h 139206"/>
                  <a:gd name="connsiteX22" fmla="*/ 58103 w 59055"/>
                  <a:gd name="connsiteY22" fmla="*/ 59197 h 139206"/>
                  <a:gd name="connsiteX23" fmla="*/ 58103 w 59055"/>
                  <a:gd name="connsiteY23" fmla="*/ 59197 h 139206"/>
                  <a:gd name="connsiteX24" fmla="*/ 27623 w 59055"/>
                  <a:gd name="connsiteY24" fmla="*/ 3952 h 139206"/>
                  <a:gd name="connsiteX25" fmla="*/ 0 w 59055"/>
                  <a:gd name="connsiteY25" fmla="*/ 17287 h 139206"/>
                  <a:gd name="connsiteX26" fmla="*/ 0 w 59055"/>
                  <a:gd name="connsiteY26" fmla="*/ 25859 h 139206"/>
                  <a:gd name="connsiteX27" fmla="*/ 27623 w 59055"/>
                  <a:gd name="connsiteY27" fmla="*/ 41099 h 139206"/>
                  <a:gd name="connsiteX28" fmla="*/ 27623 w 59055"/>
                  <a:gd name="connsiteY28" fmla="*/ 3952 h 139206"/>
                  <a:gd name="connsiteX29" fmla="*/ 27623 w 59055"/>
                  <a:gd name="connsiteY29" fmla="*/ 3952 h 139206"/>
                  <a:gd name="connsiteX30" fmla="*/ 0 w 59055"/>
                  <a:gd name="connsiteY30" fmla="*/ 29669 h 139206"/>
                  <a:gd name="connsiteX31" fmla="*/ 27623 w 59055"/>
                  <a:gd name="connsiteY31" fmla="*/ 44909 h 139206"/>
                  <a:gd name="connsiteX32" fmla="*/ 27623 w 59055"/>
                  <a:gd name="connsiteY32" fmla="*/ 82057 h 139206"/>
                  <a:gd name="connsiteX33" fmla="*/ 0 w 59055"/>
                  <a:gd name="connsiteY33" fmla="*/ 66817 h 139206"/>
                  <a:gd name="connsiteX34" fmla="*/ 0 w 59055"/>
                  <a:gd name="connsiteY34" fmla="*/ 29669 h 1392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59055" h="139206">
                    <a:moveTo>
                      <a:pt x="0" y="106822"/>
                    </a:moveTo>
                    <a:lnTo>
                      <a:pt x="27623" y="122062"/>
                    </a:lnTo>
                    <a:lnTo>
                      <a:pt x="27623" y="84914"/>
                    </a:lnTo>
                    <a:lnTo>
                      <a:pt x="0" y="69674"/>
                    </a:lnTo>
                    <a:lnTo>
                      <a:pt x="0" y="106822"/>
                    </a:lnTo>
                    <a:lnTo>
                      <a:pt x="0" y="106822"/>
                    </a:lnTo>
                    <a:close/>
                    <a:moveTo>
                      <a:pt x="31433" y="123967"/>
                    </a:moveTo>
                    <a:lnTo>
                      <a:pt x="59055" y="139207"/>
                    </a:lnTo>
                    <a:lnTo>
                      <a:pt x="59055" y="102059"/>
                    </a:lnTo>
                    <a:lnTo>
                      <a:pt x="31433" y="86819"/>
                    </a:lnTo>
                    <a:lnTo>
                      <a:pt x="31433" y="123967"/>
                    </a:lnTo>
                    <a:lnTo>
                      <a:pt x="31433" y="123967"/>
                    </a:lnTo>
                    <a:close/>
                    <a:moveTo>
                      <a:pt x="58103" y="99202"/>
                    </a:moveTo>
                    <a:lnTo>
                      <a:pt x="30480" y="83962"/>
                    </a:lnTo>
                    <a:lnTo>
                      <a:pt x="30480" y="46814"/>
                    </a:lnTo>
                    <a:lnTo>
                      <a:pt x="58103" y="62054"/>
                    </a:lnTo>
                    <a:lnTo>
                      <a:pt x="58103" y="99202"/>
                    </a:lnTo>
                    <a:lnTo>
                      <a:pt x="58103" y="99202"/>
                    </a:lnTo>
                    <a:close/>
                    <a:moveTo>
                      <a:pt x="58103" y="59197"/>
                    </a:moveTo>
                    <a:lnTo>
                      <a:pt x="58103" y="50624"/>
                    </a:lnTo>
                    <a:cubicBezTo>
                      <a:pt x="58103" y="32527"/>
                      <a:pt x="44768" y="15382"/>
                      <a:pt x="30480" y="6809"/>
                    </a:cubicBezTo>
                    <a:lnTo>
                      <a:pt x="30480" y="43957"/>
                    </a:lnTo>
                    <a:lnTo>
                      <a:pt x="58103" y="59197"/>
                    </a:lnTo>
                    <a:lnTo>
                      <a:pt x="58103" y="59197"/>
                    </a:lnTo>
                    <a:close/>
                    <a:moveTo>
                      <a:pt x="27623" y="3952"/>
                    </a:moveTo>
                    <a:cubicBezTo>
                      <a:pt x="13335" y="-3668"/>
                      <a:pt x="0" y="-811"/>
                      <a:pt x="0" y="17287"/>
                    </a:cubicBezTo>
                    <a:lnTo>
                      <a:pt x="0" y="25859"/>
                    </a:lnTo>
                    <a:lnTo>
                      <a:pt x="27623" y="41099"/>
                    </a:lnTo>
                    <a:lnTo>
                      <a:pt x="27623" y="3952"/>
                    </a:lnTo>
                    <a:lnTo>
                      <a:pt x="27623" y="3952"/>
                    </a:lnTo>
                    <a:close/>
                    <a:moveTo>
                      <a:pt x="0" y="29669"/>
                    </a:moveTo>
                    <a:lnTo>
                      <a:pt x="27623" y="44909"/>
                    </a:lnTo>
                    <a:lnTo>
                      <a:pt x="27623" y="82057"/>
                    </a:lnTo>
                    <a:lnTo>
                      <a:pt x="0" y="66817"/>
                    </a:lnTo>
                    <a:lnTo>
                      <a:pt x="0" y="29669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549" name="Graphic 1">
              <a:extLst>
                <a:ext uri="{FF2B5EF4-FFF2-40B4-BE49-F238E27FC236}">
                  <a16:creationId xmlns:a16="http://schemas.microsoft.com/office/drawing/2014/main" id="{3DBC619B-AC7B-4AD2-975B-EDC90F4604C3}"/>
                </a:ext>
              </a:extLst>
            </p:cNvPr>
            <p:cNvGrpSpPr/>
            <p:nvPr/>
          </p:nvGrpSpPr>
          <p:grpSpPr>
            <a:xfrm>
              <a:off x="6395077" y="3331397"/>
              <a:ext cx="250507" cy="244285"/>
              <a:chOff x="6395085" y="3331398"/>
              <a:chExt cx="250507" cy="244285"/>
            </a:xfrm>
            <a:solidFill>
              <a:srgbClr val="FFFFFF"/>
            </a:solidFill>
          </p:grpSpPr>
          <p:sp>
            <p:nvSpPr>
              <p:cNvPr id="631" name="Freeform: Shape 630">
                <a:extLst>
                  <a:ext uri="{FF2B5EF4-FFF2-40B4-BE49-F238E27FC236}">
                    <a16:creationId xmlns:a16="http://schemas.microsoft.com/office/drawing/2014/main" id="{08C4A3D1-C568-4274-BB87-598AB3C7D414}"/>
                  </a:ext>
                </a:extLst>
              </p:cNvPr>
              <p:cNvSpPr/>
              <p:nvPr/>
            </p:nvSpPr>
            <p:spPr>
              <a:xfrm>
                <a:off x="6588442" y="3439909"/>
                <a:ext cx="57150" cy="135775"/>
              </a:xfrm>
              <a:custGeom>
                <a:avLst/>
                <a:gdLst>
                  <a:gd name="connsiteX0" fmla="*/ 953 w 57150"/>
                  <a:gd name="connsiteY0" fmla="*/ 104343 h 135775"/>
                  <a:gd name="connsiteX1" fmla="*/ 26670 w 57150"/>
                  <a:gd name="connsiteY1" fmla="*/ 118630 h 135775"/>
                  <a:gd name="connsiteX2" fmla="*/ 26670 w 57150"/>
                  <a:gd name="connsiteY2" fmla="*/ 84340 h 135775"/>
                  <a:gd name="connsiteX3" fmla="*/ 953 w 57150"/>
                  <a:gd name="connsiteY3" fmla="*/ 70053 h 135775"/>
                  <a:gd name="connsiteX4" fmla="*/ 953 w 57150"/>
                  <a:gd name="connsiteY4" fmla="*/ 104343 h 135775"/>
                  <a:gd name="connsiteX5" fmla="*/ 953 w 57150"/>
                  <a:gd name="connsiteY5" fmla="*/ 104343 h 135775"/>
                  <a:gd name="connsiteX6" fmla="*/ 31433 w 57150"/>
                  <a:gd name="connsiteY6" fmla="*/ 121488 h 135775"/>
                  <a:gd name="connsiteX7" fmla="*/ 56198 w 57150"/>
                  <a:gd name="connsiteY7" fmla="*/ 135775 h 135775"/>
                  <a:gd name="connsiteX8" fmla="*/ 56198 w 57150"/>
                  <a:gd name="connsiteY8" fmla="*/ 101485 h 135775"/>
                  <a:gd name="connsiteX9" fmla="*/ 31433 w 57150"/>
                  <a:gd name="connsiteY9" fmla="*/ 87198 h 135775"/>
                  <a:gd name="connsiteX10" fmla="*/ 31433 w 57150"/>
                  <a:gd name="connsiteY10" fmla="*/ 121488 h 135775"/>
                  <a:gd name="connsiteX11" fmla="*/ 31433 w 57150"/>
                  <a:gd name="connsiteY11" fmla="*/ 121488 h 135775"/>
                  <a:gd name="connsiteX12" fmla="*/ 56198 w 57150"/>
                  <a:gd name="connsiteY12" fmla="*/ 98628 h 135775"/>
                  <a:gd name="connsiteX13" fmla="*/ 56198 w 57150"/>
                  <a:gd name="connsiteY13" fmla="*/ 98628 h 135775"/>
                  <a:gd name="connsiteX14" fmla="*/ 31433 w 57150"/>
                  <a:gd name="connsiteY14" fmla="*/ 84340 h 135775"/>
                  <a:gd name="connsiteX15" fmla="*/ 31433 w 57150"/>
                  <a:gd name="connsiteY15" fmla="*/ 84340 h 135775"/>
                  <a:gd name="connsiteX16" fmla="*/ 56198 w 57150"/>
                  <a:gd name="connsiteY16" fmla="*/ 98628 h 135775"/>
                  <a:gd name="connsiteX17" fmla="*/ 56198 w 57150"/>
                  <a:gd name="connsiteY17" fmla="*/ 98628 h 135775"/>
                  <a:gd name="connsiteX18" fmla="*/ 31433 w 57150"/>
                  <a:gd name="connsiteY18" fmla="*/ 47193 h 135775"/>
                  <a:gd name="connsiteX19" fmla="*/ 57150 w 57150"/>
                  <a:gd name="connsiteY19" fmla="*/ 61480 h 135775"/>
                  <a:gd name="connsiteX20" fmla="*/ 57150 w 57150"/>
                  <a:gd name="connsiteY20" fmla="*/ 95770 h 135775"/>
                  <a:gd name="connsiteX21" fmla="*/ 32385 w 57150"/>
                  <a:gd name="connsiteY21" fmla="*/ 81483 h 135775"/>
                  <a:gd name="connsiteX22" fmla="*/ 32385 w 57150"/>
                  <a:gd name="connsiteY22" fmla="*/ 47193 h 135775"/>
                  <a:gd name="connsiteX23" fmla="*/ 31433 w 57150"/>
                  <a:gd name="connsiteY23" fmla="*/ 47193 h 135775"/>
                  <a:gd name="connsiteX24" fmla="*/ 31433 w 57150"/>
                  <a:gd name="connsiteY24" fmla="*/ 7188 h 135775"/>
                  <a:gd name="connsiteX25" fmla="*/ 31433 w 57150"/>
                  <a:gd name="connsiteY25" fmla="*/ 41478 h 135775"/>
                  <a:gd name="connsiteX26" fmla="*/ 57150 w 57150"/>
                  <a:gd name="connsiteY26" fmla="*/ 55765 h 135775"/>
                  <a:gd name="connsiteX27" fmla="*/ 57150 w 57150"/>
                  <a:gd name="connsiteY27" fmla="*/ 50050 h 135775"/>
                  <a:gd name="connsiteX28" fmla="*/ 31433 w 57150"/>
                  <a:gd name="connsiteY28" fmla="*/ 7188 h 135775"/>
                  <a:gd name="connsiteX29" fmla="*/ 31433 w 57150"/>
                  <a:gd name="connsiteY29" fmla="*/ 7188 h 135775"/>
                  <a:gd name="connsiteX30" fmla="*/ 4763 w 57150"/>
                  <a:gd name="connsiteY30" fmla="*/ 2425 h 135775"/>
                  <a:gd name="connsiteX31" fmla="*/ 953 w 57150"/>
                  <a:gd name="connsiteY31" fmla="*/ 15760 h 135775"/>
                  <a:gd name="connsiteX32" fmla="*/ 953 w 57150"/>
                  <a:gd name="connsiteY32" fmla="*/ 24333 h 135775"/>
                  <a:gd name="connsiteX33" fmla="*/ 26670 w 57150"/>
                  <a:gd name="connsiteY33" fmla="*/ 38620 h 135775"/>
                  <a:gd name="connsiteX34" fmla="*/ 26670 w 57150"/>
                  <a:gd name="connsiteY34" fmla="*/ 3378 h 135775"/>
                  <a:gd name="connsiteX35" fmla="*/ 4763 w 57150"/>
                  <a:gd name="connsiteY35" fmla="*/ 2425 h 135775"/>
                  <a:gd name="connsiteX36" fmla="*/ 4763 w 57150"/>
                  <a:gd name="connsiteY36" fmla="*/ 2425 h 135775"/>
                  <a:gd name="connsiteX37" fmla="*/ 953 w 57150"/>
                  <a:gd name="connsiteY37" fmla="*/ 30048 h 135775"/>
                  <a:gd name="connsiteX38" fmla="*/ 26670 w 57150"/>
                  <a:gd name="connsiteY38" fmla="*/ 44335 h 135775"/>
                  <a:gd name="connsiteX39" fmla="*/ 26670 w 57150"/>
                  <a:gd name="connsiteY39" fmla="*/ 78625 h 135775"/>
                  <a:gd name="connsiteX40" fmla="*/ 953 w 57150"/>
                  <a:gd name="connsiteY40" fmla="*/ 64338 h 135775"/>
                  <a:gd name="connsiteX41" fmla="*/ 953 w 57150"/>
                  <a:gd name="connsiteY41" fmla="*/ 30048 h 135775"/>
                  <a:gd name="connsiteX42" fmla="*/ 953 w 57150"/>
                  <a:gd name="connsiteY42" fmla="*/ 30048 h 135775"/>
                  <a:gd name="connsiteX43" fmla="*/ 25717 w 57150"/>
                  <a:gd name="connsiteY43" fmla="*/ 40525 h 135775"/>
                  <a:gd name="connsiteX44" fmla="*/ 25717 w 57150"/>
                  <a:gd name="connsiteY44" fmla="*/ 40525 h 135775"/>
                  <a:gd name="connsiteX45" fmla="*/ 0 w 57150"/>
                  <a:gd name="connsiteY45" fmla="*/ 26238 h 135775"/>
                  <a:gd name="connsiteX46" fmla="*/ 25717 w 57150"/>
                  <a:gd name="connsiteY46" fmla="*/ 40525 h 1357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57150" h="135775">
                    <a:moveTo>
                      <a:pt x="953" y="104343"/>
                    </a:moveTo>
                    <a:lnTo>
                      <a:pt x="26670" y="118630"/>
                    </a:lnTo>
                    <a:lnTo>
                      <a:pt x="26670" y="84340"/>
                    </a:lnTo>
                    <a:lnTo>
                      <a:pt x="953" y="70053"/>
                    </a:lnTo>
                    <a:lnTo>
                      <a:pt x="953" y="104343"/>
                    </a:lnTo>
                    <a:lnTo>
                      <a:pt x="953" y="104343"/>
                    </a:lnTo>
                    <a:close/>
                    <a:moveTo>
                      <a:pt x="31433" y="121488"/>
                    </a:moveTo>
                    <a:lnTo>
                      <a:pt x="56198" y="135775"/>
                    </a:lnTo>
                    <a:lnTo>
                      <a:pt x="56198" y="101485"/>
                    </a:lnTo>
                    <a:lnTo>
                      <a:pt x="31433" y="87198"/>
                    </a:lnTo>
                    <a:lnTo>
                      <a:pt x="31433" y="121488"/>
                    </a:lnTo>
                    <a:lnTo>
                      <a:pt x="31433" y="121488"/>
                    </a:lnTo>
                    <a:close/>
                    <a:moveTo>
                      <a:pt x="56198" y="98628"/>
                    </a:moveTo>
                    <a:lnTo>
                      <a:pt x="56198" y="98628"/>
                    </a:lnTo>
                    <a:lnTo>
                      <a:pt x="31433" y="84340"/>
                    </a:lnTo>
                    <a:lnTo>
                      <a:pt x="31433" y="84340"/>
                    </a:lnTo>
                    <a:lnTo>
                      <a:pt x="56198" y="98628"/>
                    </a:lnTo>
                    <a:lnTo>
                      <a:pt x="56198" y="98628"/>
                    </a:lnTo>
                    <a:close/>
                    <a:moveTo>
                      <a:pt x="31433" y="47193"/>
                    </a:moveTo>
                    <a:lnTo>
                      <a:pt x="57150" y="61480"/>
                    </a:lnTo>
                    <a:lnTo>
                      <a:pt x="57150" y="95770"/>
                    </a:lnTo>
                    <a:lnTo>
                      <a:pt x="32385" y="81483"/>
                    </a:lnTo>
                    <a:lnTo>
                      <a:pt x="32385" y="47193"/>
                    </a:lnTo>
                    <a:lnTo>
                      <a:pt x="31433" y="47193"/>
                    </a:lnTo>
                    <a:close/>
                    <a:moveTo>
                      <a:pt x="31433" y="7188"/>
                    </a:moveTo>
                    <a:lnTo>
                      <a:pt x="31433" y="41478"/>
                    </a:lnTo>
                    <a:lnTo>
                      <a:pt x="57150" y="55765"/>
                    </a:lnTo>
                    <a:lnTo>
                      <a:pt x="57150" y="50050"/>
                    </a:lnTo>
                    <a:cubicBezTo>
                      <a:pt x="57150" y="31953"/>
                      <a:pt x="44767" y="15760"/>
                      <a:pt x="31433" y="7188"/>
                    </a:cubicBezTo>
                    <a:lnTo>
                      <a:pt x="31433" y="7188"/>
                    </a:lnTo>
                    <a:close/>
                    <a:moveTo>
                      <a:pt x="4763" y="2425"/>
                    </a:moveTo>
                    <a:cubicBezTo>
                      <a:pt x="2858" y="5283"/>
                      <a:pt x="953" y="9093"/>
                      <a:pt x="953" y="15760"/>
                    </a:cubicBezTo>
                    <a:lnTo>
                      <a:pt x="953" y="24333"/>
                    </a:lnTo>
                    <a:lnTo>
                      <a:pt x="26670" y="38620"/>
                    </a:lnTo>
                    <a:lnTo>
                      <a:pt x="26670" y="3378"/>
                    </a:lnTo>
                    <a:cubicBezTo>
                      <a:pt x="18098" y="-432"/>
                      <a:pt x="9525" y="-1385"/>
                      <a:pt x="4763" y="2425"/>
                    </a:cubicBezTo>
                    <a:lnTo>
                      <a:pt x="4763" y="2425"/>
                    </a:lnTo>
                    <a:close/>
                    <a:moveTo>
                      <a:pt x="953" y="30048"/>
                    </a:moveTo>
                    <a:lnTo>
                      <a:pt x="26670" y="44335"/>
                    </a:lnTo>
                    <a:lnTo>
                      <a:pt x="26670" y="78625"/>
                    </a:lnTo>
                    <a:lnTo>
                      <a:pt x="953" y="64338"/>
                    </a:lnTo>
                    <a:lnTo>
                      <a:pt x="953" y="30048"/>
                    </a:lnTo>
                    <a:lnTo>
                      <a:pt x="953" y="30048"/>
                    </a:lnTo>
                    <a:close/>
                    <a:moveTo>
                      <a:pt x="25717" y="40525"/>
                    </a:moveTo>
                    <a:lnTo>
                      <a:pt x="25717" y="40525"/>
                    </a:lnTo>
                    <a:lnTo>
                      <a:pt x="0" y="26238"/>
                    </a:lnTo>
                    <a:lnTo>
                      <a:pt x="25717" y="40525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32" name="Freeform: Shape 631">
                <a:extLst>
                  <a:ext uri="{FF2B5EF4-FFF2-40B4-BE49-F238E27FC236}">
                    <a16:creationId xmlns:a16="http://schemas.microsoft.com/office/drawing/2014/main" id="{0E63A568-2F36-4AED-9E6F-7A278ABC8D3C}"/>
                  </a:ext>
                </a:extLst>
              </p:cNvPr>
              <p:cNvSpPr/>
              <p:nvPr/>
            </p:nvSpPr>
            <p:spPr>
              <a:xfrm>
                <a:off x="6492240" y="3385691"/>
                <a:ext cx="56197" cy="135700"/>
              </a:xfrm>
              <a:custGeom>
                <a:avLst/>
                <a:gdLst>
                  <a:gd name="connsiteX0" fmla="*/ 0 w 56197"/>
                  <a:gd name="connsiteY0" fmla="*/ 104268 h 135700"/>
                  <a:gd name="connsiteX1" fmla="*/ 25717 w 56197"/>
                  <a:gd name="connsiteY1" fmla="*/ 118556 h 135700"/>
                  <a:gd name="connsiteX2" fmla="*/ 25717 w 56197"/>
                  <a:gd name="connsiteY2" fmla="*/ 84266 h 135700"/>
                  <a:gd name="connsiteX3" fmla="*/ 0 w 56197"/>
                  <a:gd name="connsiteY3" fmla="*/ 69978 h 135700"/>
                  <a:gd name="connsiteX4" fmla="*/ 0 w 56197"/>
                  <a:gd name="connsiteY4" fmla="*/ 104268 h 135700"/>
                  <a:gd name="connsiteX5" fmla="*/ 0 w 56197"/>
                  <a:gd name="connsiteY5" fmla="*/ 104268 h 135700"/>
                  <a:gd name="connsiteX6" fmla="*/ 30480 w 56197"/>
                  <a:gd name="connsiteY6" fmla="*/ 121413 h 135700"/>
                  <a:gd name="connsiteX7" fmla="*/ 55245 w 56197"/>
                  <a:gd name="connsiteY7" fmla="*/ 135701 h 135700"/>
                  <a:gd name="connsiteX8" fmla="*/ 55245 w 56197"/>
                  <a:gd name="connsiteY8" fmla="*/ 101411 h 135700"/>
                  <a:gd name="connsiteX9" fmla="*/ 30480 w 56197"/>
                  <a:gd name="connsiteY9" fmla="*/ 87123 h 135700"/>
                  <a:gd name="connsiteX10" fmla="*/ 30480 w 56197"/>
                  <a:gd name="connsiteY10" fmla="*/ 121413 h 135700"/>
                  <a:gd name="connsiteX11" fmla="*/ 30480 w 56197"/>
                  <a:gd name="connsiteY11" fmla="*/ 121413 h 135700"/>
                  <a:gd name="connsiteX12" fmla="*/ 56197 w 56197"/>
                  <a:gd name="connsiteY12" fmla="*/ 98553 h 135700"/>
                  <a:gd name="connsiteX13" fmla="*/ 56197 w 56197"/>
                  <a:gd name="connsiteY13" fmla="*/ 98553 h 135700"/>
                  <a:gd name="connsiteX14" fmla="*/ 31432 w 56197"/>
                  <a:gd name="connsiteY14" fmla="*/ 84266 h 135700"/>
                  <a:gd name="connsiteX15" fmla="*/ 31432 w 56197"/>
                  <a:gd name="connsiteY15" fmla="*/ 84266 h 135700"/>
                  <a:gd name="connsiteX16" fmla="*/ 56197 w 56197"/>
                  <a:gd name="connsiteY16" fmla="*/ 98553 h 135700"/>
                  <a:gd name="connsiteX17" fmla="*/ 56197 w 56197"/>
                  <a:gd name="connsiteY17" fmla="*/ 98553 h 135700"/>
                  <a:gd name="connsiteX18" fmla="*/ 30480 w 56197"/>
                  <a:gd name="connsiteY18" fmla="*/ 47118 h 135700"/>
                  <a:gd name="connsiteX19" fmla="*/ 56197 w 56197"/>
                  <a:gd name="connsiteY19" fmla="*/ 61406 h 135700"/>
                  <a:gd name="connsiteX20" fmla="*/ 56197 w 56197"/>
                  <a:gd name="connsiteY20" fmla="*/ 95696 h 135700"/>
                  <a:gd name="connsiteX21" fmla="*/ 31432 w 56197"/>
                  <a:gd name="connsiteY21" fmla="*/ 81408 h 135700"/>
                  <a:gd name="connsiteX22" fmla="*/ 31432 w 56197"/>
                  <a:gd name="connsiteY22" fmla="*/ 47118 h 135700"/>
                  <a:gd name="connsiteX23" fmla="*/ 30480 w 56197"/>
                  <a:gd name="connsiteY23" fmla="*/ 47118 h 135700"/>
                  <a:gd name="connsiteX24" fmla="*/ 30480 w 56197"/>
                  <a:gd name="connsiteY24" fmla="*/ 7113 h 135700"/>
                  <a:gd name="connsiteX25" fmla="*/ 30480 w 56197"/>
                  <a:gd name="connsiteY25" fmla="*/ 41403 h 135700"/>
                  <a:gd name="connsiteX26" fmla="*/ 56197 w 56197"/>
                  <a:gd name="connsiteY26" fmla="*/ 55691 h 135700"/>
                  <a:gd name="connsiteX27" fmla="*/ 56197 w 56197"/>
                  <a:gd name="connsiteY27" fmla="*/ 50928 h 135700"/>
                  <a:gd name="connsiteX28" fmla="*/ 30480 w 56197"/>
                  <a:gd name="connsiteY28" fmla="*/ 7113 h 135700"/>
                  <a:gd name="connsiteX29" fmla="*/ 30480 w 56197"/>
                  <a:gd name="connsiteY29" fmla="*/ 7113 h 135700"/>
                  <a:gd name="connsiteX30" fmla="*/ 3810 w 56197"/>
                  <a:gd name="connsiteY30" fmla="*/ 2351 h 135700"/>
                  <a:gd name="connsiteX31" fmla="*/ 0 w 56197"/>
                  <a:gd name="connsiteY31" fmla="*/ 15686 h 135700"/>
                  <a:gd name="connsiteX32" fmla="*/ 0 w 56197"/>
                  <a:gd name="connsiteY32" fmla="*/ 24258 h 135700"/>
                  <a:gd name="connsiteX33" fmla="*/ 25717 w 56197"/>
                  <a:gd name="connsiteY33" fmla="*/ 38546 h 135700"/>
                  <a:gd name="connsiteX34" fmla="*/ 25717 w 56197"/>
                  <a:gd name="connsiteY34" fmla="*/ 4256 h 135700"/>
                  <a:gd name="connsiteX35" fmla="*/ 3810 w 56197"/>
                  <a:gd name="connsiteY35" fmla="*/ 2351 h 135700"/>
                  <a:gd name="connsiteX36" fmla="*/ 3810 w 56197"/>
                  <a:gd name="connsiteY36" fmla="*/ 2351 h 135700"/>
                  <a:gd name="connsiteX37" fmla="*/ 0 w 56197"/>
                  <a:gd name="connsiteY37" fmla="*/ 29973 h 135700"/>
                  <a:gd name="connsiteX38" fmla="*/ 25717 w 56197"/>
                  <a:gd name="connsiteY38" fmla="*/ 44261 h 135700"/>
                  <a:gd name="connsiteX39" fmla="*/ 25717 w 56197"/>
                  <a:gd name="connsiteY39" fmla="*/ 78551 h 135700"/>
                  <a:gd name="connsiteX40" fmla="*/ 0 w 56197"/>
                  <a:gd name="connsiteY40" fmla="*/ 64263 h 135700"/>
                  <a:gd name="connsiteX41" fmla="*/ 0 w 56197"/>
                  <a:gd name="connsiteY41" fmla="*/ 29973 h 135700"/>
                  <a:gd name="connsiteX42" fmla="*/ 0 w 56197"/>
                  <a:gd name="connsiteY42" fmla="*/ 29973 h 135700"/>
                  <a:gd name="connsiteX43" fmla="*/ 25717 w 56197"/>
                  <a:gd name="connsiteY43" fmla="*/ 40451 h 135700"/>
                  <a:gd name="connsiteX44" fmla="*/ 25717 w 56197"/>
                  <a:gd name="connsiteY44" fmla="*/ 40451 h 135700"/>
                  <a:gd name="connsiteX45" fmla="*/ 0 w 56197"/>
                  <a:gd name="connsiteY45" fmla="*/ 26163 h 135700"/>
                  <a:gd name="connsiteX46" fmla="*/ 25717 w 56197"/>
                  <a:gd name="connsiteY46" fmla="*/ 40451 h 135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56197" h="135700">
                    <a:moveTo>
                      <a:pt x="0" y="104268"/>
                    </a:moveTo>
                    <a:lnTo>
                      <a:pt x="25717" y="118556"/>
                    </a:lnTo>
                    <a:lnTo>
                      <a:pt x="25717" y="84266"/>
                    </a:lnTo>
                    <a:lnTo>
                      <a:pt x="0" y="69978"/>
                    </a:lnTo>
                    <a:lnTo>
                      <a:pt x="0" y="104268"/>
                    </a:lnTo>
                    <a:lnTo>
                      <a:pt x="0" y="104268"/>
                    </a:lnTo>
                    <a:close/>
                    <a:moveTo>
                      <a:pt x="30480" y="121413"/>
                    </a:moveTo>
                    <a:lnTo>
                      <a:pt x="55245" y="135701"/>
                    </a:lnTo>
                    <a:lnTo>
                      <a:pt x="55245" y="101411"/>
                    </a:lnTo>
                    <a:lnTo>
                      <a:pt x="30480" y="87123"/>
                    </a:lnTo>
                    <a:lnTo>
                      <a:pt x="30480" y="121413"/>
                    </a:lnTo>
                    <a:lnTo>
                      <a:pt x="30480" y="121413"/>
                    </a:lnTo>
                    <a:close/>
                    <a:moveTo>
                      <a:pt x="56197" y="98553"/>
                    </a:moveTo>
                    <a:lnTo>
                      <a:pt x="56197" y="98553"/>
                    </a:lnTo>
                    <a:lnTo>
                      <a:pt x="31432" y="84266"/>
                    </a:lnTo>
                    <a:lnTo>
                      <a:pt x="31432" y="84266"/>
                    </a:lnTo>
                    <a:lnTo>
                      <a:pt x="56197" y="98553"/>
                    </a:lnTo>
                    <a:lnTo>
                      <a:pt x="56197" y="98553"/>
                    </a:lnTo>
                    <a:close/>
                    <a:moveTo>
                      <a:pt x="30480" y="47118"/>
                    </a:moveTo>
                    <a:lnTo>
                      <a:pt x="56197" y="61406"/>
                    </a:lnTo>
                    <a:lnTo>
                      <a:pt x="56197" y="95696"/>
                    </a:lnTo>
                    <a:lnTo>
                      <a:pt x="31432" y="81408"/>
                    </a:lnTo>
                    <a:lnTo>
                      <a:pt x="31432" y="47118"/>
                    </a:lnTo>
                    <a:lnTo>
                      <a:pt x="30480" y="47118"/>
                    </a:lnTo>
                    <a:close/>
                    <a:moveTo>
                      <a:pt x="30480" y="7113"/>
                    </a:moveTo>
                    <a:lnTo>
                      <a:pt x="30480" y="41403"/>
                    </a:lnTo>
                    <a:lnTo>
                      <a:pt x="56197" y="55691"/>
                    </a:lnTo>
                    <a:lnTo>
                      <a:pt x="56197" y="50928"/>
                    </a:lnTo>
                    <a:cubicBezTo>
                      <a:pt x="56197" y="31878"/>
                      <a:pt x="43815" y="15686"/>
                      <a:pt x="30480" y="7113"/>
                    </a:cubicBezTo>
                    <a:lnTo>
                      <a:pt x="30480" y="7113"/>
                    </a:lnTo>
                    <a:close/>
                    <a:moveTo>
                      <a:pt x="3810" y="2351"/>
                    </a:moveTo>
                    <a:cubicBezTo>
                      <a:pt x="1905" y="5208"/>
                      <a:pt x="0" y="9018"/>
                      <a:pt x="0" y="15686"/>
                    </a:cubicBezTo>
                    <a:lnTo>
                      <a:pt x="0" y="24258"/>
                    </a:lnTo>
                    <a:lnTo>
                      <a:pt x="25717" y="38546"/>
                    </a:lnTo>
                    <a:lnTo>
                      <a:pt x="25717" y="4256"/>
                    </a:lnTo>
                    <a:cubicBezTo>
                      <a:pt x="17145" y="-507"/>
                      <a:pt x="9525" y="-1459"/>
                      <a:pt x="3810" y="2351"/>
                    </a:cubicBezTo>
                    <a:lnTo>
                      <a:pt x="3810" y="2351"/>
                    </a:lnTo>
                    <a:close/>
                    <a:moveTo>
                      <a:pt x="0" y="29973"/>
                    </a:moveTo>
                    <a:lnTo>
                      <a:pt x="25717" y="44261"/>
                    </a:lnTo>
                    <a:lnTo>
                      <a:pt x="25717" y="78551"/>
                    </a:lnTo>
                    <a:lnTo>
                      <a:pt x="0" y="64263"/>
                    </a:lnTo>
                    <a:lnTo>
                      <a:pt x="0" y="29973"/>
                    </a:lnTo>
                    <a:lnTo>
                      <a:pt x="0" y="29973"/>
                    </a:lnTo>
                    <a:close/>
                    <a:moveTo>
                      <a:pt x="25717" y="40451"/>
                    </a:moveTo>
                    <a:lnTo>
                      <a:pt x="25717" y="40451"/>
                    </a:lnTo>
                    <a:lnTo>
                      <a:pt x="0" y="26163"/>
                    </a:lnTo>
                    <a:lnTo>
                      <a:pt x="25717" y="40451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33" name="Freeform: Shape 632">
                <a:extLst>
                  <a:ext uri="{FF2B5EF4-FFF2-40B4-BE49-F238E27FC236}">
                    <a16:creationId xmlns:a16="http://schemas.microsoft.com/office/drawing/2014/main" id="{B380886A-BBB7-4C1A-BCD7-F24120CF0582}"/>
                  </a:ext>
                </a:extLst>
              </p:cNvPr>
              <p:cNvSpPr/>
              <p:nvPr/>
            </p:nvSpPr>
            <p:spPr>
              <a:xfrm>
                <a:off x="6395085" y="3331398"/>
                <a:ext cx="57150" cy="135700"/>
              </a:xfrm>
              <a:custGeom>
                <a:avLst/>
                <a:gdLst>
                  <a:gd name="connsiteX0" fmla="*/ 0 w 57150"/>
                  <a:gd name="connsiteY0" fmla="*/ 104268 h 135700"/>
                  <a:gd name="connsiteX1" fmla="*/ 25717 w 57150"/>
                  <a:gd name="connsiteY1" fmla="*/ 118556 h 135700"/>
                  <a:gd name="connsiteX2" fmla="*/ 25717 w 57150"/>
                  <a:gd name="connsiteY2" fmla="*/ 84266 h 135700"/>
                  <a:gd name="connsiteX3" fmla="*/ 0 w 57150"/>
                  <a:gd name="connsiteY3" fmla="*/ 69978 h 135700"/>
                  <a:gd name="connsiteX4" fmla="*/ 0 w 57150"/>
                  <a:gd name="connsiteY4" fmla="*/ 104268 h 135700"/>
                  <a:gd name="connsiteX5" fmla="*/ 0 w 57150"/>
                  <a:gd name="connsiteY5" fmla="*/ 104268 h 135700"/>
                  <a:gd name="connsiteX6" fmla="*/ 31432 w 57150"/>
                  <a:gd name="connsiteY6" fmla="*/ 121413 h 135700"/>
                  <a:gd name="connsiteX7" fmla="*/ 56198 w 57150"/>
                  <a:gd name="connsiteY7" fmla="*/ 135701 h 135700"/>
                  <a:gd name="connsiteX8" fmla="*/ 56198 w 57150"/>
                  <a:gd name="connsiteY8" fmla="*/ 101411 h 135700"/>
                  <a:gd name="connsiteX9" fmla="*/ 31432 w 57150"/>
                  <a:gd name="connsiteY9" fmla="*/ 87123 h 135700"/>
                  <a:gd name="connsiteX10" fmla="*/ 31432 w 57150"/>
                  <a:gd name="connsiteY10" fmla="*/ 121413 h 135700"/>
                  <a:gd name="connsiteX11" fmla="*/ 31432 w 57150"/>
                  <a:gd name="connsiteY11" fmla="*/ 121413 h 135700"/>
                  <a:gd name="connsiteX12" fmla="*/ 56198 w 57150"/>
                  <a:gd name="connsiteY12" fmla="*/ 98553 h 135700"/>
                  <a:gd name="connsiteX13" fmla="*/ 56198 w 57150"/>
                  <a:gd name="connsiteY13" fmla="*/ 98553 h 135700"/>
                  <a:gd name="connsiteX14" fmla="*/ 31432 w 57150"/>
                  <a:gd name="connsiteY14" fmla="*/ 84266 h 135700"/>
                  <a:gd name="connsiteX15" fmla="*/ 31432 w 57150"/>
                  <a:gd name="connsiteY15" fmla="*/ 84266 h 135700"/>
                  <a:gd name="connsiteX16" fmla="*/ 56198 w 57150"/>
                  <a:gd name="connsiteY16" fmla="*/ 98553 h 135700"/>
                  <a:gd name="connsiteX17" fmla="*/ 56198 w 57150"/>
                  <a:gd name="connsiteY17" fmla="*/ 98553 h 135700"/>
                  <a:gd name="connsiteX18" fmla="*/ 31432 w 57150"/>
                  <a:gd name="connsiteY18" fmla="*/ 47118 h 135700"/>
                  <a:gd name="connsiteX19" fmla="*/ 57150 w 57150"/>
                  <a:gd name="connsiteY19" fmla="*/ 61406 h 135700"/>
                  <a:gd name="connsiteX20" fmla="*/ 57150 w 57150"/>
                  <a:gd name="connsiteY20" fmla="*/ 95696 h 135700"/>
                  <a:gd name="connsiteX21" fmla="*/ 32385 w 57150"/>
                  <a:gd name="connsiteY21" fmla="*/ 81408 h 135700"/>
                  <a:gd name="connsiteX22" fmla="*/ 32385 w 57150"/>
                  <a:gd name="connsiteY22" fmla="*/ 47118 h 135700"/>
                  <a:gd name="connsiteX23" fmla="*/ 31432 w 57150"/>
                  <a:gd name="connsiteY23" fmla="*/ 47118 h 135700"/>
                  <a:gd name="connsiteX24" fmla="*/ 31432 w 57150"/>
                  <a:gd name="connsiteY24" fmla="*/ 7113 h 135700"/>
                  <a:gd name="connsiteX25" fmla="*/ 31432 w 57150"/>
                  <a:gd name="connsiteY25" fmla="*/ 41403 h 135700"/>
                  <a:gd name="connsiteX26" fmla="*/ 57150 w 57150"/>
                  <a:gd name="connsiteY26" fmla="*/ 55691 h 135700"/>
                  <a:gd name="connsiteX27" fmla="*/ 57150 w 57150"/>
                  <a:gd name="connsiteY27" fmla="*/ 49976 h 135700"/>
                  <a:gd name="connsiteX28" fmla="*/ 31432 w 57150"/>
                  <a:gd name="connsiteY28" fmla="*/ 7113 h 135700"/>
                  <a:gd name="connsiteX29" fmla="*/ 31432 w 57150"/>
                  <a:gd name="connsiteY29" fmla="*/ 7113 h 135700"/>
                  <a:gd name="connsiteX30" fmla="*/ 4763 w 57150"/>
                  <a:gd name="connsiteY30" fmla="*/ 2351 h 135700"/>
                  <a:gd name="connsiteX31" fmla="*/ 952 w 57150"/>
                  <a:gd name="connsiteY31" fmla="*/ 15686 h 135700"/>
                  <a:gd name="connsiteX32" fmla="*/ 952 w 57150"/>
                  <a:gd name="connsiteY32" fmla="*/ 24258 h 135700"/>
                  <a:gd name="connsiteX33" fmla="*/ 26670 w 57150"/>
                  <a:gd name="connsiteY33" fmla="*/ 38546 h 135700"/>
                  <a:gd name="connsiteX34" fmla="*/ 26670 w 57150"/>
                  <a:gd name="connsiteY34" fmla="*/ 4256 h 135700"/>
                  <a:gd name="connsiteX35" fmla="*/ 4763 w 57150"/>
                  <a:gd name="connsiteY35" fmla="*/ 2351 h 135700"/>
                  <a:gd name="connsiteX36" fmla="*/ 4763 w 57150"/>
                  <a:gd name="connsiteY36" fmla="*/ 2351 h 135700"/>
                  <a:gd name="connsiteX37" fmla="*/ 952 w 57150"/>
                  <a:gd name="connsiteY37" fmla="*/ 29973 h 135700"/>
                  <a:gd name="connsiteX38" fmla="*/ 26670 w 57150"/>
                  <a:gd name="connsiteY38" fmla="*/ 44261 h 135700"/>
                  <a:gd name="connsiteX39" fmla="*/ 26670 w 57150"/>
                  <a:gd name="connsiteY39" fmla="*/ 78551 h 135700"/>
                  <a:gd name="connsiteX40" fmla="*/ 952 w 57150"/>
                  <a:gd name="connsiteY40" fmla="*/ 64263 h 135700"/>
                  <a:gd name="connsiteX41" fmla="*/ 952 w 57150"/>
                  <a:gd name="connsiteY41" fmla="*/ 29973 h 135700"/>
                  <a:gd name="connsiteX42" fmla="*/ 952 w 57150"/>
                  <a:gd name="connsiteY42" fmla="*/ 29973 h 135700"/>
                  <a:gd name="connsiteX43" fmla="*/ 25717 w 57150"/>
                  <a:gd name="connsiteY43" fmla="*/ 41403 h 135700"/>
                  <a:gd name="connsiteX44" fmla="*/ 25717 w 57150"/>
                  <a:gd name="connsiteY44" fmla="*/ 41403 h 135700"/>
                  <a:gd name="connsiteX45" fmla="*/ 0 w 57150"/>
                  <a:gd name="connsiteY45" fmla="*/ 27116 h 135700"/>
                  <a:gd name="connsiteX46" fmla="*/ 25717 w 57150"/>
                  <a:gd name="connsiteY46" fmla="*/ 41403 h 135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57150" h="135700">
                    <a:moveTo>
                      <a:pt x="0" y="104268"/>
                    </a:moveTo>
                    <a:lnTo>
                      <a:pt x="25717" y="118556"/>
                    </a:lnTo>
                    <a:lnTo>
                      <a:pt x="25717" y="84266"/>
                    </a:lnTo>
                    <a:lnTo>
                      <a:pt x="0" y="69978"/>
                    </a:lnTo>
                    <a:lnTo>
                      <a:pt x="0" y="104268"/>
                    </a:lnTo>
                    <a:lnTo>
                      <a:pt x="0" y="104268"/>
                    </a:lnTo>
                    <a:close/>
                    <a:moveTo>
                      <a:pt x="31432" y="121413"/>
                    </a:moveTo>
                    <a:lnTo>
                      <a:pt x="56198" y="135701"/>
                    </a:lnTo>
                    <a:lnTo>
                      <a:pt x="56198" y="101411"/>
                    </a:lnTo>
                    <a:lnTo>
                      <a:pt x="31432" y="87123"/>
                    </a:lnTo>
                    <a:lnTo>
                      <a:pt x="31432" y="121413"/>
                    </a:lnTo>
                    <a:lnTo>
                      <a:pt x="31432" y="121413"/>
                    </a:lnTo>
                    <a:close/>
                    <a:moveTo>
                      <a:pt x="56198" y="98553"/>
                    </a:moveTo>
                    <a:lnTo>
                      <a:pt x="56198" y="98553"/>
                    </a:lnTo>
                    <a:lnTo>
                      <a:pt x="31432" y="84266"/>
                    </a:lnTo>
                    <a:lnTo>
                      <a:pt x="31432" y="84266"/>
                    </a:lnTo>
                    <a:lnTo>
                      <a:pt x="56198" y="98553"/>
                    </a:lnTo>
                    <a:lnTo>
                      <a:pt x="56198" y="98553"/>
                    </a:lnTo>
                    <a:close/>
                    <a:moveTo>
                      <a:pt x="31432" y="47118"/>
                    </a:moveTo>
                    <a:lnTo>
                      <a:pt x="57150" y="61406"/>
                    </a:lnTo>
                    <a:lnTo>
                      <a:pt x="57150" y="95696"/>
                    </a:lnTo>
                    <a:lnTo>
                      <a:pt x="32385" y="81408"/>
                    </a:lnTo>
                    <a:lnTo>
                      <a:pt x="32385" y="47118"/>
                    </a:lnTo>
                    <a:lnTo>
                      <a:pt x="31432" y="47118"/>
                    </a:lnTo>
                    <a:close/>
                    <a:moveTo>
                      <a:pt x="31432" y="7113"/>
                    </a:moveTo>
                    <a:lnTo>
                      <a:pt x="31432" y="41403"/>
                    </a:lnTo>
                    <a:lnTo>
                      <a:pt x="57150" y="55691"/>
                    </a:lnTo>
                    <a:lnTo>
                      <a:pt x="57150" y="49976"/>
                    </a:lnTo>
                    <a:cubicBezTo>
                      <a:pt x="56198" y="31878"/>
                      <a:pt x="44767" y="15686"/>
                      <a:pt x="31432" y="7113"/>
                    </a:cubicBezTo>
                    <a:lnTo>
                      <a:pt x="31432" y="7113"/>
                    </a:lnTo>
                    <a:close/>
                    <a:moveTo>
                      <a:pt x="4763" y="2351"/>
                    </a:moveTo>
                    <a:cubicBezTo>
                      <a:pt x="2857" y="5208"/>
                      <a:pt x="952" y="9018"/>
                      <a:pt x="952" y="15686"/>
                    </a:cubicBezTo>
                    <a:lnTo>
                      <a:pt x="952" y="24258"/>
                    </a:lnTo>
                    <a:lnTo>
                      <a:pt x="26670" y="38546"/>
                    </a:lnTo>
                    <a:lnTo>
                      <a:pt x="26670" y="4256"/>
                    </a:lnTo>
                    <a:cubicBezTo>
                      <a:pt x="18098" y="-507"/>
                      <a:pt x="9525" y="-1459"/>
                      <a:pt x="4763" y="2351"/>
                    </a:cubicBezTo>
                    <a:lnTo>
                      <a:pt x="4763" y="2351"/>
                    </a:lnTo>
                    <a:close/>
                    <a:moveTo>
                      <a:pt x="952" y="29973"/>
                    </a:moveTo>
                    <a:lnTo>
                      <a:pt x="26670" y="44261"/>
                    </a:lnTo>
                    <a:lnTo>
                      <a:pt x="26670" y="78551"/>
                    </a:lnTo>
                    <a:lnTo>
                      <a:pt x="952" y="64263"/>
                    </a:lnTo>
                    <a:lnTo>
                      <a:pt x="952" y="29973"/>
                    </a:lnTo>
                    <a:lnTo>
                      <a:pt x="952" y="29973"/>
                    </a:lnTo>
                    <a:close/>
                    <a:moveTo>
                      <a:pt x="25717" y="41403"/>
                    </a:moveTo>
                    <a:lnTo>
                      <a:pt x="25717" y="41403"/>
                    </a:lnTo>
                    <a:lnTo>
                      <a:pt x="0" y="27116"/>
                    </a:lnTo>
                    <a:lnTo>
                      <a:pt x="25717" y="41403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550" name="Freeform: Shape 549">
              <a:extLst>
                <a:ext uri="{FF2B5EF4-FFF2-40B4-BE49-F238E27FC236}">
                  <a16:creationId xmlns:a16="http://schemas.microsoft.com/office/drawing/2014/main" id="{64115579-D96D-4295-BB1C-7B31F72A432A}"/>
                </a:ext>
              </a:extLst>
            </p:cNvPr>
            <p:cNvSpPr/>
            <p:nvPr/>
          </p:nvSpPr>
          <p:spPr>
            <a:xfrm>
              <a:off x="6859896" y="3368990"/>
              <a:ext cx="44767" cy="172402"/>
            </a:xfrm>
            <a:custGeom>
              <a:avLst/>
              <a:gdLst>
                <a:gd name="connsiteX0" fmla="*/ 0 w 44767"/>
                <a:gd name="connsiteY0" fmla="*/ 25718 h 172402"/>
                <a:gd name="connsiteX1" fmla="*/ 44767 w 44767"/>
                <a:gd name="connsiteY1" fmla="*/ 0 h 172402"/>
                <a:gd name="connsiteX2" fmla="*/ 44767 w 44767"/>
                <a:gd name="connsiteY2" fmla="*/ 146685 h 172402"/>
                <a:gd name="connsiteX3" fmla="*/ 0 w 44767"/>
                <a:gd name="connsiteY3" fmla="*/ 172403 h 172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767" h="172402">
                  <a:moveTo>
                    <a:pt x="0" y="25718"/>
                  </a:moveTo>
                  <a:lnTo>
                    <a:pt x="44767" y="0"/>
                  </a:lnTo>
                  <a:lnTo>
                    <a:pt x="44767" y="146685"/>
                  </a:lnTo>
                  <a:lnTo>
                    <a:pt x="0" y="172403"/>
                  </a:lnTo>
                  <a:close/>
                </a:path>
              </a:pathLst>
            </a:custGeom>
            <a:solidFill>
              <a:srgbClr val="1B1B1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51" name="Freeform: Shape 550">
              <a:extLst>
                <a:ext uri="{FF2B5EF4-FFF2-40B4-BE49-F238E27FC236}">
                  <a16:creationId xmlns:a16="http://schemas.microsoft.com/office/drawing/2014/main" id="{4F9C5356-56A5-4D5C-8446-432A564A97F0}"/>
                </a:ext>
              </a:extLst>
            </p:cNvPr>
            <p:cNvSpPr/>
            <p:nvPr/>
          </p:nvSpPr>
          <p:spPr>
            <a:xfrm>
              <a:off x="6768457" y="3419474"/>
              <a:ext cx="45719" cy="172402"/>
            </a:xfrm>
            <a:custGeom>
              <a:avLst/>
              <a:gdLst>
                <a:gd name="connsiteX0" fmla="*/ 0 w 45719"/>
                <a:gd name="connsiteY0" fmla="*/ 25717 h 172402"/>
                <a:gd name="connsiteX1" fmla="*/ 45720 w 45719"/>
                <a:gd name="connsiteY1" fmla="*/ 0 h 172402"/>
                <a:gd name="connsiteX2" fmla="*/ 45720 w 45719"/>
                <a:gd name="connsiteY2" fmla="*/ 146685 h 172402"/>
                <a:gd name="connsiteX3" fmla="*/ 0 w 45719"/>
                <a:gd name="connsiteY3" fmla="*/ 172402 h 172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719" h="172402">
                  <a:moveTo>
                    <a:pt x="0" y="25717"/>
                  </a:moveTo>
                  <a:lnTo>
                    <a:pt x="45720" y="0"/>
                  </a:lnTo>
                  <a:lnTo>
                    <a:pt x="45720" y="146685"/>
                  </a:lnTo>
                  <a:lnTo>
                    <a:pt x="0" y="172402"/>
                  </a:lnTo>
                  <a:close/>
                </a:path>
              </a:pathLst>
            </a:custGeom>
            <a:solidFill>
              <a:srgbClr val="1B1B1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52" name="Freeform: Shape 551">
              <a:extLst>
                <a:ext uri="{FF2B5EF4-FFF2-40B4-BE49-F238E27FC236}">
                  <a16:creationId xmlns:a16="http://schemas.microsoft.com/office/drawing/2014/main" id="{24799C95-9803-4070-8925-FF88AF3218A6}"/>
                </a:ext>
              </a:extLst>
            </p:cNvPr>
            <p:cNvSpPr/>
            <p:nvPr/>
          </p:nvSpPr>
          <p:spPr>
            <a:xfrm>
              <a:off x="6859896" y="3375659"/>
              <a:ext cx="33337" cy="151447"/>
            </a:xfrm>
            <a:custGeom>
              <a:avLst/>
              <a:gdLst>
                <a:gd name="connsiteX0" fmla="*/ 33338 w 33337"/>
                <a:gd name="connsiteY0" fmla="*/ 0 h 151447"/>
                <a:gd name="connsiteX1" fmla="*/ 33338 w 33337"/>
                <a:gd name="connsiteY1" fmla="*/ 132398 h 151447"/>
                <a:gd name="connsiteX2" fmla="*/ 0 w 33337"/>
                <a:gd name="connsiteY2" fmla="*/ 151448 h 151447"/>
                <a:gd name="connsiteX3" fmla="*/ 0 w 33337"/>
                <a:gd name="connsiteY3" fmla="*/ 19050 h 151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337" h="151447">
                  <a:moveTo>
                    <a:pt x="33338" y="0"/>
                  </a:moveTo>
                  <a:lnTo>
                    <a:pt x="33338" y="132398"/>
                  </a:lnTo>
                  <a:lnTo>
                    <a:pt x="0" y="151448"/>
                  </a:lnTo>
                  <a:lnTo>
                    <a:pt x="0" y="19050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53" name="Freeform: Shape 552">
              <a:extLst>
                <a:ext uri="{FF2B5EF4-FFF2-40B4-BE49-F238E27FC236}">
                  <a16:creationId xmlns:a16="http://schemas.microsoft.com/office/drawing/2014/main" id="{4565CE82-C998-4F67-82BB-2EBED4C4822F}"/>
                </a:ext>
              </a:extLst>
            </p:cNvPr>
            <p:cNvSpPr/>
            <p:nvPr/>
          </p:nvSpPr>
          <p:spPr>
            <a:xfrm>
              <a:off x="6768457" y="3426141"/>
              <a:ext cx="34289" cy="151447"/>
            </a:xfrm>
            <a:custGeom>
              <a:avLst/>
              <a:gdLst>
                <a:gd name="connsiteX0" fmla="*/ 34290 w 34289"/>
                <a:gd name="connsiteY0" fmla="*/ 0 h 151447"/>
                <a:gd name="connsiteX1" fmla="*/ 34290 w 34289"/>
                <a:gd name="connsiteY1" fmla="*/ 133350 h 151447"/>
                <a:gd name="connsiteX2" fmla="*/ 0 w 34289"/>
                <a:gd name="connsiteY2" fmla="*/ 151448 h 151447"/>
                <a:gd name="connsiteX3" fmla="*/ 0 w 34289"/>
                <a:gd name="connsiteY3" fmla="*/ 19050 h 151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289" h="151447">
                  <a:moveTo>
                    <a:pt x="34290" y="0"/>
                  </a:moveTo>
                  <a:lnTo>
                    <a:pt x="34290" y="133350"/>
                  </a:lnTo>
                  <a:lnTo>
                    <a:pt x="0" y="151448"/>
                  </a:lnTo>
                  <a:lnTo>
                    <a:pt x="0" y="19050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54" name="Freeform: Shape 553">
              <a:extLst>
                <a:ext uri="{FF2B5EF4-FFF2-40B4-BE49-F238E27FC236}">
                  <a16:creationId xmlns:a16="http://schemas.microsoft.com/office/drawing/2014/main" id="{32392DB1-E137-4327-BD73-B1F9DD10F75A}"/>
                </a:ext>
              </a:extLst>
            </p:cNvPr>
            <p:cNvSpPr/>
            <p:nvPr/>
          </p:nvSpPr>
          <p:spPr>
            <a:xfrm>
              <a:off x="5994075" y="3193730"/>
              <a:ext cx="9525" cy="169544"/>
            </a:xfrm>
            <a:custGeom>
              <a:avLst/>
              <a:gdLst>
                <a:gd name="connsiteX0" fmla="*/ 0 w 9525"/>
                <a:gd name="connsiteY0" fmla="*/ 169545 h 169544"/>
                <a:gd name="connsiteX1" fmla="*/ 0 w 9525"/>
                <a:gd name="connsiteY1" fmla="*/ 0 h 169544"/>
                <a:gd name="connsiteX2" fmla="*/ 9525 w 9525"/>
                <a:gd name="connsiteY2" fmla="*/ 4763 h 169544"/>
                <a:gd name="connsiteX3" fmla="*/ 9525 w 9525"/>
                <a:gd name="connsiteY3" fmla="*/ 20955 h 169544"/>
                <a:gd name="connsiteX4" fmla="*/ 9525 w 9525"/>
                <a:gd name="connsiteY4" fmla="*/ 165735 h 169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" h="169544">
                  <a:moveTo>
                    <a:pt x="0" y="169545"/>
                  </a:moveTo>
                  <a:lnTo>
                    <a:pt x="0" y="0"/>
                  </a:lnTo>
                  <a:lnTo>
                    <a:pt x="9525" y="4763"/>
                  </a:lnTo>
                  <a:lnTo>
                    <a:pt x="9525" y="20955"/>
                  </a:lnTo>
                  <a:lnTo>
                    <a:pt x="9525" y="165735"/>
                  </a:lnTo>
                  <a:close/>
                </a:path>
              </a:pathLst>
            </a:custGeom>
            <a:solidFill>
              <a:srgbClr val="1B1B1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55" name="Freeform: Shape 554">
              <a:extLst>
                <a:ext uri="{FF2B5EF4-FFF2-40B4-BE49-F238E27FC236}">
                  <a16:creationId xmlns:a16="http://schemas.microsoft.com/office/drawing/2014/main" id="{A95921C8-7A14-4495-A1CB-DEEAB0DF47DA}"/>
                </a:ext>
              </a:extLst>
            </p:cNvPr>
            <p:cNvSpPr/>
            <p:nvPr/>
          </p:nvSpPr>
          <p:spPr>
            <a:xfrm>
              <a:off x="5238743" y="3489959"/>
              <a:ext cx="924876" cy="647699"/>
            </a:xfrm>
            <a:custGeom>
              <a:avLst/>
              <a:gdLst>
                <a:gd name="connsiteX0" fmla="*/ 0 w 924877"/>
                <a:gd name="connsiteY0" fmla="*/ 0 h 647699"/>
                <a:gd name="connsiteX1" fmla="*/ 924878 w 924877"/>
                <a:gd name="connsiteY1" fmla="*/ 517207 h 647699"/>
                <a:gd name="connsiteX2" fmla="*/ 924878 w 924877"/>
                <a:gd name="connsiteY2" fmla="*/ 647700 h 647699"/>
                <a:gd name="connsiteX3" fmla="*/ 0 w 924877"/>
                <a:gd name="connsiteY3" fmla="*/ 130492 h 647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4877" h="647699">
                  <a:moveTo>
                    <a:pt x="0" y="0"/>
                  </a:moveTo>
                  <a:lnTo>
                    <a:pt x="924878" y="517207"/>
                  </a:lnTo>
                  <a:lnTo>
                    <a:pt x="924878" y="647700"/>
                  </a:lnTo>
                  <a:lnTo>
                    <a:pt x="0" y="130492"/>
                  </a:lnTo>
                  <a:close/>
                </a:path>
              </a:pathLst>
            </a:custGeom>
            <a:solidFill>
              <a:srgbClr val="8564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56" name="Freeform: Shape 555">
              <a:extLst>
                <a:ext uri="{FF2B5EF4-FFF2-40B4-BE49-F238E27FC236}">
                  <a16:creationId xmlns:a16="http://schemas.microsoft.com/office/drawing/2014/main" id="{50A98D89-445E-45E5-A6B5-3EF570E9D102}"/>
                </a:ext>
              </a:extLst>
            </p:cNvPr>
            <p:cNvSpPr/>
            <p:nvPr/>
          </p:nvSpPr>
          <p:spPr>
            <a:xfrm>
              <a:off x="6345545" y="3444240"/>
              <a:ext cx="353376" cy="260032"/>
            </a:xfrm>
            <a:custGeom>
              <a:avLst/>
              <a:gdLst>
                <a:gd name="connsiteX0" fmla="*/ 353378 w 353377"/>
                <a:gd name="connsiteY0" fmla="*/ 197168 h 260032"/>
                <a:gd name="connsiteX1" fmla="*/ 0 w 353377"/>
                <a:gd name="connsiteY1" fmla="*/ 0 h 260032"/>
                <a:gd name="connsiteX2" fmla="*/ 0 w 353377"/>
                <a:gd name="connsiteY2" fmla="*/ 61913 h 260032"/>
                <a:gd name="connsiteX3" fmla="*/ 353378 w 353377"/>
                <a:gd name="connsiteY3" fmla="*/ 260033 h 260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3377" h="260032">
                  <a:moveTo>
                    <a:pt x="353378" y="197168"/>
                  </a:moveTo>
                  <a:lnTo>
                    <a:pt x="0" y="0"/>
                  </a:lnTo>
                  <a:lnTo>
                    <a:pt x="0" y="61913"/>
                  </a:lnTo>
                  <a:lnTo>
                    <a:pt x="353378" y="260033"/>
                  </a:lnTo>
                  <a:close/>
                </a:path>
              </a:pathLst>
            </a:custGeom>
            <a:solidFill>
              <a:srgbClr val="CBCAC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57" name="Freeform: Shape 556">
              <a:extLst>
                <a:ext uri="{FF2B5EF4-FFF2-40B4-BE49-F238E27FC236}">
                  <a16:creationId xmlns:a16="http://schemas.microsoft.com/office/drawing/2014/main" id="{29E8DFD8-9881-4F6C-863B-5D69D5555585}"/>
                </a:ext>
              </a:extLst>
            </p:cNvPr>
            <p:cNvSpPr/>
            <p:nvPr/>
          </p:nvSpPr>
          <p:spPr>
            <a:xfrm>
              <a:off x="6156952" y="3444240"/>
              <a:ext cx="188594" cy="168592"/>
            </a:xfrm>
            <a:custGeom>
              <a:avLst/>
              <a:gdLst>
                <a:gd name="connsiteX0" fmla="*/ 188595 w 188594"/>
                <a:gd name="connsiteY0" fmla="*/ 0 h 168592"/>
                <a:gd name="connsiteX1" fmla="*/ 0 w 188594"/>
                <a:gd name="connsiteY1" fmla="*/ 106680 h 168592"/>
                <a:gd name="connsiteX2" fmla="*/ 0 w 188594"/>
                <a:gd name="connsiteY2" fmla="*/ 168593 h 168592"/>
                <a:gd name="connsiteX3" fmla="*/ 188595 w 188594"/>
                <a:gd name="connsiteY3" fmla="*/ 61913 h 168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8594" h="168592">
                  <a:moveTo>
                    <a:pt x="188595" y="0"/>
                  </a:moveTo>
                  <a:lnTo>
                    <a:pt x="0" y="106680"/>
                  </a:lnTo>
                  <a:lnTo>
                    <a:pt x="0" y="168593"/>
                  </a:lnTo>
                  <a:lnTo>
                    <a:pt x="188595" y="61913"/>
                  </a:lnTo>
                  <a:close/>
                </a:path>
              </a:pathLst>
            </a:custGeom>
            <a:solidFill>
              <a:srgbClr val="B3B2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58" name="Freeform: Shape 557">
              <a:extLst>
                <a:ext uri="{FF2B5EF4-FFF2-40B4-BE49-F238E27FC236}">
                  <a16:creationId xmlns:a16="http://schemas.microsoft.com/office/drawing/2014/main" id="{A9CD2494-DEB7-4086-AAC0-1E908CD59891}"/>
                </a:ext>
              </a:extLst>
            </p:cNvPr>
            <p:cNvSpPr/>
            <p:nvPr/>
          </p:nvSpPr>
          <p:spPr>
            <a:xfrm>
              <a:off x="6698923" y="3497579"/>
              <a:ext cx="254317" cy="206692"/>
            </a:xfrm>
            <a:custGeom>
              <a:avLst/>
              <a:gdLst>
                <a:gd name="connsiteX0" fmla="*/ 254317 w 254317"/>
                <a:gd name="connsiteY0" fmla="*/ 0 h 206692"/>
                <a:gd name="connsiteX1" fmla="*/ 0 w 254317"/>
                <a:gd name="connsiteY1" fmla="*/ 143828 h 206692"/>
                <a:gd name="connsiteX2" fmla="*/ 0 w 254317"/>
                <a:gd name="connsiteY2" fmla="*/ 206693 h 206692"/>
                <a:gd name="connsiteX3" fmla="*/ 254317 w 254317"/>
                <a:gd name="connsiteY3" fmla="*/ 62865 h 2066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317" h="206692">
                  <a:moveTo>
                    <a:pt x="254317" y="0"/>
                  </a:moveTo>
                  <a:lnTo>
                    <a:pt x="0" y="143828"/>
                  </a:lnTo>
                  <a:lnTo>
                    <a:pt x="0" y="206693"/>
                  </a:lnTo>
                  <a:lnTo>
                    <a:pt x="254317" y="62865"/>
                  </a:lnTo>
                  <a:close/>
                </a:path>
              </a:pathLst>
            </a:custGeom>
            <a:solidFill>
              <a:srgbClr val="B3B2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59" name="Freeform: Shape 558">
              <a:extLst>
                <a:ext uri="{FF2B5EF4-FFF2-40B4-BE49-F238E27FC236}">
                  <a16:creationId xmlns:a16="http://schemas.microsoft.com/office/drawing/2014/main" id="{6E797809-3E53-4873-A975-58ED361F1441}"/>
                </a:ext>
              </a:extLst>
            </p:cNvPr>
            <p:cNvSpPr/>
            <p:nvPr/>
          </p:nvSpPr>
          <p:spPr>
            <a:xfrm>
              <a:off x="5672129" y="2811779"/>
              <a:ext cx="695324" cy="251459"/>
            </a:xfrm>
            <a:custGeom>
              <a:avLst/>
              <a:gdLst>
                <a:gd name="connsiteX0" fmla="*/ 442913 w 695325"/>
                <a:gd name="connsiteY0" fmla="*/ 0 h 251459"/>
                <a:gd name="connsiteX1" fmla="*/ 0 w 695325"/>
                <a:gd name="connsiteY1" fmla="*/ 251460 h 251459"/>
                <a:gd name="connsiteX2" fmla="*/ 252413 w 695325"/>
                <a:gd name="connsiteY2" fmla="*/ 251460 h 251459"/>
                <a:gd name="connsiteX3" fmla="*/ 695325 w 695325"/>
                <a:gd name="connsiteY3" fmla="*/ 953 h 251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95325" h="251459">
                  <a:moveTo>
                    <a:pt x="442913" y="0"/>
                  </a:moveTo>
                  <a:lnTo>
                    <a:pt x="0" y="251460"/>
                  </a:lnTo>
                  <a:lnTo>
                    <a:pt x="252413" y="251460"/>
                  </a:lnTo>
                  <a:lnTo>
                    <a:pt x="695325" y="953"/>
                  </a:lnTo>
                  <a:close/>
                </a:path>
              </a:pathLst>
            </a:custGeom>
            <a:solidFill>
              <a:srgbClr val="62584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60" name="Freeform: Shape 559">
              <a:extLst>
                <a:ext uri="{FF2B5EF4-FFF2-40B4-BE49-F238E27FC236}">
                  <a16:creationId xmlns:a16="http://schemas.microsoft.com/office/drawing/2014/main" id="{FE2C720A-6B89-4101-8D57-7D48EDC627E9}"/>
                </a:ext>
              </a:extLst>
            </p:cNvPr>
            <p:cNvSpPr/>
            <p:nvPr/>
          </p:nvSpPr>
          <p:spPr>
            <a:xfrm>
              <a:off x="5924542" y="2812733"/>
              <a:ext cx="675321" cy="521017"/>
            </a:xfrm>
            <a:custGeom>
              <a:avLst/>
              <a:gdLst>
                <a:gd name="connsiteX0" fmla="*/ 442913 w 675322"/>
                <a:gd name="connsiteY0" fmla="*/ 0 h 521017"/>
                <a:gd name="connsiteX1" fmla="*/ 0 w 675322"/>
                <a:gd name="connsiteY1" fmla="*/ 250507 h 521017"/>
                <a:gd name="connsiteX2" fmla="*/ 232410 w 675322"/>
                <a:gd name="connsiteY2" fmla="*/ 521018 h 521017"/>
                <a:gd name="connsiteX3" fmla="*/ 327660 w 675322"/>
                <a:gd name="connsiteY3" fmla="*/ 467678 h 521017"/>
                <a:gd name="connsiteX4" fmla="*/ 675322 w 675322"/>
                <a:gd name="connsiteY4" fmla="*/ 270510 h 521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5322" h="521017">
                  <a:moveTo>
                    <a:pt x="442913" y="0"/>
                  </a:moveTo>
                  <a:lnTo>
                    <a:pt x="0" y="250507"/>
                  </a:lnTo>
                  <a:lnTo>
                    <a:pt x="232410" y="521018"/>
                  </a:lnTo>
                  <a:lnTo>
                    <a:pt x="327660" y="467678"/>
                  </a:lnTo>
                  <a:lnTo>
                    <a:pt x="675322" y="270510"/>
                  </a:lnTo>
                  <a:close/>
                </a:path>
              </a:pathLst>
            </a:custGeom>
            <a:solidFill>
              <a:srgbClr val="342C2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61" name="Freeform: Shape 560">
              <a:extLst>
                <a:ext uri="{FF2B5EF4-FFF2-40B4-BE49-F238E27FC236}">
                  <a16:creationId xmlns:a16="http://schemas.microsoft.com/office/drawing/2014/main" id="{3D007F86-D383-4C51-8952-C149E969CAD9}"/>
                </a:ext>
              </a:extLst>
            </p:cNvPr>
            <p:cNvSpPr/>
            <p:nvPr/>
          </p:nvSpPr>
          <p:spPr>
            <a:xfrm>
              <a:off x="6698923" y="3233738"/>
              <a:ext cx="254317" cy="191452"/>
            </a:xfrm>
            <a:custGeom>
              <a:avLst/>
              <a:gdLst>
                <a:gd name="connsiteX0" fmla="*/ 130492 w 254317"/>
                <a:gd name="connsiteY0" fmla="*/ 0 h 191452"/>
                <a:gd name="connsiteX1" fmla="*/ 254317 w 254317"/>
                <a:gd name="connsiteY1" fmla="*/ 47625 h 191452"/>
                <a:gd name="connsiteX2" fmla="*/ 0 w 254317"/>
                <a:gd name="connsiteY2" fmla="*/ 191452 h 191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4317" h="191452">
                  <a:moveTo>
                    <a:pt x="130492" y="0"/>
                  </a:moveTo>
                  <a:lnTo>
                    <a:pt x="254317" y="47625"/>
                  </a:lnTo>
                  <a:lnTo>
                    <a:pt x="0" y="191452"/>
                  </a:lnTo>
                  <a:close/>
                </a:path>
              </a:pathLst>
            </a:custGeom>
            <a:solidFill>
              <a:srgbClr val="43291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62" name="Freeform: Shape 561">
              <a:extLst>
                <a:ext uri="{FF2B5EF4-FFF2-40B4-BE49-F238E27FC236}">
                  <a16:creationId xmlns:a16="http://schemas.microsoft.com/office/drawing/2014/main" id="{5D0DAD99-DAE2-42D0-B3D4-BE787FFF61B7}"/>
                </a:ext>
              </a:extLst>
            </p:cNvPr>
            <p:cNvSpPr/>
            <p:nvPr/>
          </p:nvSpPr>
          <p:spPr>
            <a:xfrm>
              <a:off x="6716068" y="3240405"/>
              <a:ext cx="224789" cy="168592"/>
            </a:xfrm>
            <a:custGeom>
              <a:avLst/>
              <a:gdLst>
                <a:gd name="connsiteX0" fmla="*/ 115252 w 224789"/>
                <a:gd name="connsiteY0" fmla="*/ 0 h 168592"/>
                <a:gd name="connsiteX1" fmla="*/ 0 w 224789"/>
                <a:gd name="connsiteY1" fmla="*/ 168593 h 168592"/>
                <a:gd name="connsiteX2" fmla="*/ 224790 w 224789"/>
                <a:gd name="connsiteY2" fmla="*/ 41910 h 168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4789" h="168592">
                  <a:moveTo>
                    <a:pt x="115252" y="0"/>
                  </a:moveTo>
                  <a:lnTo>
                    <a:pt x="0" y="168593"/>
                  </a:lnTo>
                  <a:lnTo>
                    <a:pt x="224790" y="41910"/>
                  </a:lnTo>
                  <a:close/>
                </a:path>
              </a:pathLst>
            </a:custGeom>
            <a:solidFill>
              <a:srgbClr val="604B3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63" name="Freeform: Shape 562">
              <a:extLst>
                <a:ext uri="{FF2B5EF4-FFF2-40B4-BE49-F238E27FC236}">
                  <a16:creationId xmlns:a16="http://schemas.microsoft.com/office/drawing/2014/main" id="{ABF28D84-0B52-40C4-BBB4-A9778F5BB318}"/>
                </a:ext>
              </a:extLst>
            </p:cNvPr>
            <p:cNvSpPr/>
            <p:nvPr/>
          </p:nvSpPr>
          <p:spPr>
            <a:xfrm>
              <a:off x="6724640" y="3245167"/>
              <a:ext cx="202882" cy="152399"/>
            </a:xfrm>
            <a:custGeom>
              <a:avLst/>
              <a:gdLst>
                <a:gd name="connsiteX0" fmla="*/ 0 w 202882"/>
                <a:gd name="connsiteY0" fmla="*/ 152400 h 152399"/>
                <a:gd name="connsiteX1" fmla="*/ 202883 w 202882"/>
                <a:gd name="connsiteY1" fmla="*/ 37147 h 152399"/>
                <a:gd name="connsiteX2" fmla="*/ 103822 w 202882"/>
                <a:gd name="connsiteY2" fmla="*/ 0 h 152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2882" h="152399">
                  <a:moveTo>
                    <a:pt x="0" y="152400"/>
                  </a:moveTo>
                  <a:lnTo>
                    <a:pt x="202883" y="37147"/>
                  </a:lnTo>
                  <a:lnTo>
                    <a:pt x="103822" y="0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64" name="Freeform: Shape 563">
              <a:extLst>
                <a:ext uri="{FF2B5EF4-FFF2-40B4-BE49-F238E27FC236}">
                  <a16:creationId xmlns:a16="http://schemas.microsoft.com/office/drawing/2014/main" id="{2382AF9E-D28A-4BFB-9429-FEC8259A6C16}"/>
                </a:ext>
              </a:extLst>
            </p:cNvPr>
            <p:cNvSpPr/>
            <p:nvPr/>
          </p:nvSpPr>
          <p:spPr>
            <a:xfrm>
              <a:off x="6476039" y="3036569"/>
              <a:ext cx="477202" cy="244792"/>
            </a:xfrm>
            <a:custGeom>
              <a:avLst/>
              <a:gdLst>
                <a:gd name="connsiteX0" fmla="*/ 123825 w 477202"/>
                <a:gd name="connsiteY0" fmla="*/ 46673 h 244792"/>
                <a:gd name="connsiteX1" fmla="*/ 477203 w 477202"/>
                <a:gd name="connsiteY1" fmla="*/ 244793 h 244792"/>
                <a:gd name="connsiteX2" fmla="*/ 353378 w 477202"/>
                <a:gd name="connsiteY2" fmla="*/ 197168 h 244792"/>
                <a:gd name="connsiteX3" fmla="*/ 0 w 477202"/>
                <a:gd name="connsiteY3" fmla="*/ 0 h 244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7202" h="244792">
                  <a:moveTo>
                    <a:pt x="123825" y="46673"/>
                  </a:moveTo>
                  <a:lnTo>
                    <a:pt x="477203" y="244793"/>
                  </a:lnTo>
                  <a:lnTo>
                    <a:pt x="353378" y="19716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2584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65" name="Freeform: Shape 564">
              <a:extLst>
                <a:ext uri="{FF2B5EF4-FFF2-40B4-BE49-F238E27FC236}">
                  <a16:creationId xmlns:a16="http://schemas.microsoft.com/office/drawing/2014/main" id="{CC187F65-B52B-43FF-B88D-E1183298ECEE}"/>
                </a:ext>
              </a:extLst>
            </p:cNvPr>
            <p:cNvSpPr/>
            <p:nvPr/>
          </p:nvSpPr>
          <p:spPr>
            <a:xfrm>
              <a:off x="6345547" y="3036569"/>
              <a:ext cx="483869" cy="388619"/>
            </a:xfrm>
            <a:custGeom>
              <a:avLst/>
              <a:gdLst>
                <a:gd name="connsiteX0" fmla="*/ 130492 w 483870"/>
                <a:gd name="connsiteY0" fmla="*/ 0 h 388619"/>
                <a:gd name="connsiteX1" fmla="*/ 483870 w 483870"/>
                <a:gd name="connsiteY1" fmla="*/ 197168 h 388619"/>
                <a:gd name="connsiteX2" fmla="*/ 353378 w 483870"/>
                <a:gd name="connsiteY2" fmla="*/ 388620 h 388619"/>
                <a:gd name="connsiteX3" fmla="*/ 259080 w 483870"/>
                <a:gd name="connsiteY3" fmla="*/ 335280 h 388619"/>
                <a:gd name="connsiteX4" fmla="*/ 0 w 483870"/>
                <a:gd name="connsiteY4" fmla="*/ 190500 h 388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3870" h="388619">
                  <a:moveTo>
                    <a:pt x="130492" y="0"/>
                  </a:moveTo>
                  <a:lnTo>
                    <a:pt x="483870" y="197168"/>
                  </a:lnTo>
                  <a:lnTo>
                    <a:pt x="353378" y="388620"/>
                  </a:lnTo>
                  <a:lnTo>
                    <a:pt x="259080" y="335280"/>
                  </a:lnTo>
                  <a:lnTo>
                    <a:pt x="0" y="190500"/>
                  </a:lnTo>
                  <a:close/>
                </a:path>
              </a:pathLst>
            </a:custGeom>
            <a:solidFill>
              <a:srgbClr val="342C2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66" name="Freeform: Shape 565">
              <a:extLst>
                <a:ext uri="{FF2B5EF4-FFF2-40B4-BE49-F238E27FC236}">
                  <a16:creationId xmlns:a16="http://schemas.microsoft.com/office/drawing/2014/main" id="{C0246D9E-E94B-42BA-B910-CA10BAF5EB1B}"/>
                </a:ext>
              </a:extLst>
            </p:cNvPr>
            <p:cNvSpPr/>
            <p:nvPr/>
          </p:nvSpPr>
          <p:spPr>
            <a:xfrm>
              <a:off x="6210293" y="2755581"/>
              <a:ext cx="65722" cy="118110"/>
            </a:xfrm>
            <a:custGeom>
              <a:avLst/>
              <a:gdLst>
                <a:gd name="connsiteX0" fmla="*/ 0 w 65722"/>
                <a:gd name="connsiteY0" fmla="*/ 118110 h 118110"/>
                <a:gd name="connsiteX1" fmla="*/ 0 w 65722"/>
                <a:gd name="connsiteY1" fmla="*/ 56198 h 118110"/>
                <a:gd name="connsiteX2" fmla="*/ 0 w 65722"/>
                <a:gd name="connsiteY2" fmla="*/ 37148 h 118110"/>
                <a:gd name="connsiteX3" fmla="*/ 65723 w 65722"/>
                <a:gd name="connsiteY3" fmla="*/ 0 h 118110"/>
                <a:gd name="connsiteX4" fmla="*/ 65723 w 65722"/>
                <a:gd name="connsiteY4" fmla="*/ 80963 h 118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722" h="118110">
                  <a:moveTo>
                    <a:pt x="0" y="118110"/>
                  </a:moveTo>
                  <a:lnTo>
                    <a:pt x="0" y="56198"/>
                  </a:lnTo>
                  <a:lnTo>
                    <a:pt x="0" y="37148"/>
                  </a:lnTo>
                  <a:lnTo>
                    <a:pt x="65723" y="0"/>
                  </a:lnTo>
                  <a:lnTo>
                    <a:pt x="65723" y="80963"/>
                  </a:lnTo>
                  <a:close/>
                </a:path>
              </a:pathLst>
            </a:custGeom>
            <a:solidFill>
              <a:srgbClr val="42424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67" name="Freeform: Shape 566">
              <a:extLst>
                <a:ext uri="{FF2B5EF4-FFF2-40B4-BE49-F238E27FC236}">
                  <a16:creationId xmlns:a16="http://schemas.microsoft.com/office/drawing/2014/main" id="{85B121F6-5A8A-4007-BEA0-9F88400E0007}"/>
                </a:ext>
              </a:extLst>
            </p:cNvPr>
            <p:cNvSpPr/>
            <p:nvPr/>
          </p:nvSpPr>
          <p:spPr>
            <a:xfrm>
              <a:off x="6145522" y="2756534"/>
              <a:ext cx="64770" cy="117157"/>
            </a:xfrm>
            <a:custGeom>
              <a:avLst/>
              <a:gdLst>
                <a:gd name="connsiteX0" fmla="*/ 64770 w 64770"/>
                <a:gd name="connsiteY0" fmla="*/ 36195 h 117157"/>
                <a:gd name="connsiteX1" fmla="*/ 0 w 64770"/>
                <a:gd name="connsiteY1" fmla="*/ 0 h 117157"/>
                <a:gd name="connsiteX2" fmla="*/ 0 w 64770"/>
                <a:gd name="connsiteY2" fmla="*/ 117158 h 117157"/>
                <a:gd name="connsiteX3" fmla="*/ 64770 w 64770"/>
                <a:gd name="connsiteY3" fmla="*/ 117158 h 117157"/>
                <a:gd name="connsiteX4" fmla="*/ 64770 w 64770"/>
                <a:gd name="connsiteY4" fmla="*/ 117158 h 117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4770" h="117157">
                  <a:moveTo>
                    <a:pt x="64770" y="36195"/>
                  </a:moveTo>
                  <a:lnTo>
                    <a:pt x="0" y="0"/>
                  </a:lnTo>
                  <a:lnTo>
                    <a:pt x="0" y="117158"/>
                  </a:lnTo>
                  <a:lnTo>
                    <a:pt x="64770" y="117158"/>
                  </a:lnTo>
                  <a:lnTo>
                    <a:pt x="64770" y="117158"/>
                  </a:lnTo>
                  <a:close/>
                </a:path>
              </a:pathLst>
            </a:custGeom>
            <a:solidFill>
              <a:srgbClr val="5E5F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68" name="Freeform: Shape 567">
              <a:extLst>
                <a:ext uri="{FF2B5EF4-FFF2-40B4-BE49-F238E27FC236}">
                  <a16:creationId xmlns:a16="http://schemas.microsoft.com/office/drawing/2014/main" id="{CF40DA48-81C6-486F-8322-1A4E7BAA5FEB}"/>
                </a:ext>
              </a:extLst>
            </p:cNvPr>
            <p:cNvSpPr/>
            <p:nvPr/>
          </p:nvSpPr>
          <p:spPr>
            <a:xfrm>
              <a:off x="6145522" y="2719386"/>
              <a:ext cx="130492" cy="73342"/>
            </a:xfrm>
            <a:custGeom>
              <a:avLst/>
              <a:gdLst>
                <a:gd name="connsiteX0" fmla="*/ 65723 w 130492"/>
                <a:gd name="connsiteY0" fmla="*/ 0 h 73342"/>
                <a:gd name="connsiteX1" fmla="*/ 0 w 130492"/>
                <a:gd name="connsiteY1" fmla="*/ 37148 h 73342"/>
                <a:gd name="connsiteX2" fmla="*/ 64770 w 130492"/>
                <a:gd name="connsiteY2" fmla="*/ 73343 h 73342"/>
                <a:gd name="connsiteX3" fmla="*/ 130493 w 130492"/>
                <a:gd name="connsiteY3" fmla="*/ 36195 h 73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0492" h="73342">
                  <a:moveTo>
                    <a:pt x="65723" y="0"/>
                  </a:moveTo>
                  <a:lnTo>
                    <a:pt x="0" y="37148"/>
                  </a:lnTo>
                  <a:lnTo>
                    <a:pt x="64770" y="73343"/>
                  </a:lnTo>
                  <a:lnTo>
                    <a:pt x="130493" y="36195"/>
                  </a:lnTo>
                  <a:close/>
                </a:path>
              </a:pathLst>
            </a:custGeom>
            <a:solidFill>
              <a:srgbClr val="96969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69" name="Freeform: Shape 568">
              <a:extLst>
                <a:ext uri="{FF2B5EF4-FFF2-40B4-BE49-F238E27FC236}">
                  <a16:creationId xmlns:a16="http://schemas.microsoft.com/office/drawing/2014/main" id="{344C090C-8263-4F34-B027-D6585F213097}"/>
                </a:ext>
              </a:extLst>
            </p:cNvPr>
            <p:cNvSpPr/>
            <p:nvPr/>
          </p:nvSpPr>
          <p:spPr>
            <a:xfrm>
              <a:off x="6152190" y="2723196"/>
              <a:ext cx="117157" cy="65722"/>
            </a:xfrm>
            <a:custGeom>
              <a:avLst/>
              <a:gdLst>
                <a:gd name="connsiteX0" fmla="*/ 59055 w 117157"/>
                <a:gd name="connsiteY0" fmla="*/ 0 h 65722"/>
                <a:gd name="connsiteX1" fmla="*/ 0 w 117157"/>
                <a:gd name="connsiteY1" fmla="*/ 33338 h 65722"/>
                <a:gd name="connsiteX2" fmla="*/ 58102 w 117157"/>
                <a:gd name="connsiteY2" fmla="*/ 65723 h 65722"/>
                <a:gd name="connsiteX3" fmla="*/ 117157 w 117157"/>
                <a:gd name="connsiteY3" fmla="*/ 32385 h 65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7157" h="65722">
                  <a:moveTo>
                    <a:pt x="59055" y="0"/>
                  </a:moveTo>
                  <a:lnTo>
                    <a:pt x="0" y="33338"/>
                  </a:lnTo>
                  <a:lnTo>
                    <a:pt x="58102" y="65723"/>
                  </a:lnTo>
                  <a:lnTo>
                    <a:pt x="117157" y="32385"/>
                  </a:lnTo>
                  <a:close/>
                </a:path>
              </a:pathLst>
            </a:custGeom>
            <a:solidFill>
              <a:srgbClr val="1B1B1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70" name="Freeform: Shape 569">
              <a:extLst>
                <a:ext uri="{FF2B5EF4-FFF2-40B4-BE49-F238E27FC236}">
                  <a16:creationId xmlns:a16="http://schemas.microsoft.com/office/drawing/2014/main" id="{656F6AAE-FEC6-4CBD-B823-10B4C385F65E}"/>
                </a:ext>
              </a:extLst>
            </p:cNvPr>
            <p:cNvSpPr/>
            <p:nvPr/>
          </p:nvSpPr>
          <p:spPr>
            <a:xfrm>
              <a:off x="6178860" y="2752723"/>
              <a:ext cx="63817" cy="36195"/>
            </a:xfrm>
            <a:custGeom>
              <a:avLst/>
              <a:gdLst>
                <a:gd name="connsiteX0" fmla="*/ 32385 w 63817"/>
                <a:gd name="connsiteY0" fmla="*/ 0 h 36195"/>
                <a:gd name="connsiteX1" fmla="*/ 0 w 63817"/>
                <a:gd name="connsiteY1" fmla="*/ 19050 h 36195"/>
                <a:gd name="connsiteX2" fmla="*/ 31433 w 63817"/>
                <a:gd name="connsiteY2" fmla="*/ 36195 h 36195"/>
                <a:gd name="connsiteX3" fmla="*/ 63818 w 63817"/>
                <a:gd name="connsiteY3" fmla="*/ 18098 h 36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817" h="36195">
                  <a:moveTo>
                    <a:pt x="32385" y="0"/>
                  </a:moveTo>
                  <a:lnTo>
                    <a:pt x="0" y="19050"/>
                  </a:lnTo>
                  <a:lnTo>
                    <a:pt x="31433" y="36195"/>
                  </a:lnTo>
                  <a:lnTo>
                    <a:pt x="63818" y="18098"/>
                  </a:lnTo>
                  <a:close/>
                </a:path>
              </a:pathLst>
            </a:custGeom>
            <a:solidFill>
              <a:srgbClr val="0000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71" name="Freeform: Shape 570">
              <a:extLst>
                <a:ext uri="{FF2B5EF4-FFF2-40B4-BE49-F238E27FC236}">
                  <a16:creationId xmlns:a16="http://schemas.microsoft.com/office/drawing/2014/main" id="{764FEEF7-D18D-4D89-B53E-FF41367C5C95}"/>
                </a:ext>
              </a:extLst>
            </p:cNvPr>
            <p:cNvSpPr/>
            <p:nvPr/>
          </p:nvSpPr>
          <p:spPr>
            <a:xfrm>
              <a:off x="5672130" y="3226116"/>
              <a:ext cx="579119" cy="324802"/>
            </a:xfrm>
            <a:custGeom>
              <a:avLst/>
              <a:gdLst>
                <a:gd name="connsiteX0" fmla="*/ 94298 w 579120"/>
                <a:gd name="connsiteY0" fmla="*/ 0 h 324802"/>
                <a:gd name="connsiteX1" fmla="*/ 0 w 579120"/>
                <a:gd name="connsiteY1" fmla="*/ 53340 h 324802"/>
                <a:gd name="connsiteX2" fmla="*/ 484823 w 579120"/>
                <a:gd name="connsiteY2" fmla="*/ 324803 h 324802"/>
                <a:gd name="connsiteX3" fmla="*/ 579120 w 579120"/>
                <a:gd name="connsiteY3" fmla="*/ 271462 h 324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9120" h="324802">
                  <a:moveTo>
                    <a:pt x="94298" y="0"/>
                  </a:moveTo>
                  <a:lnTo>
                    <a:pt x="0" y="53340"/>
                  </a:lnTo>
                  <a:lnTo>
                    <a:pt x="484823" y="324803"/>
                  </a:lnTo>
                  <a:lnTo>
                    <a:pt x="579120" y="271462"/>
                  </a:lnTo>
                  <a:close/>
                </a:path>
              </a:pathLst>
            </a:custGeom>
            <a:solidFill>
              <a:srgbClr val="CBCAC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72" name="Freeform: Shape 571">
              <a:extLst>
                <a:ext uri="{FF2B5EF4-FFF2-40B4-BE49-F238E27FC236}">
                  <a16:creationId xmlns:a16="http://schemas.microsoft.com/office/drawing/2014/main" id="{48428A0A-EC94-4266-85D2-DB30E8051F2B}"/>
                </a:ext>
              </a:extLst>
            </p:cNvPr>
            <p:cNvSpPr/>
            <p:nvPr/>
          </p:nvSpPr>
          <p:spPr>
            <a:xfrm>
              <a:off x="6145522" y="3328033"/>
              <a:ext cx="11430" cy="222885"/>
            </a:xfrm>
            <a:custGeom>
              <a:avLst/>
              <a:gdLst>
                <a:gd name="connsiteX0" fmla="*/ 11430 w 11430"/>
                <a:gd name="connsiteY0" fmla="*/ 222885 h 222885"/>
                <a:gd name="connsiteX1" fmla="*/ 11430 w 11430"/>
                <a:gd name="connsiteY1" fmla="*/ 5715 h 222885"/>
                <a:gd name="connsiteX2" fmla="*/ 0 w 11430"/>
                <a:gd name="connsiteY2" fmla="*/ 0 h 222885"/>
                <a:gd name="connsiteX3" fmla="*/ 0 w 11430"/>
                <a:gd name="connsiteY3" fmla="*/ 216217 h 222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30" h="222885">
                  <a:moveTo>
                    <a:pt x="11430" y="222885"/>
                  </a:moveTo>
                  <a:lnTo>
                    <a:pt x="11430" y="5715"/>
                  </a:lnTo>
                  <a:lnTo>
                    <a:pt x="0" y="0"/>
                  </a:lnTo>
                  <a:lnTo>
                    <a:pt x="0" y="216217"/>
                  </a:lnTo>
                  <a:close/>
                </a:path>
              </a:pathLst>
            </a:custGeom>
            <a:solidFill>
              <a:srgbClr val="E5E6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73" name="Freeform: Shape 572">
              <a:extLst>
                <a:ext uri="{FF2B5EF4-FFF2-40B4-BE49-F238E27FC236}">
                  <a16:creationId xmlns:a16="http://schemas.microsoft.com/office/drawing/2014/main" id="{B3B3669A-5A07-4900-BE56-B758F3B959D0}"/>
                </a:ext>
              </a:extLst>
            </p:cNvPr>
            <p:cNvSpPr/>
            <p:nvPr/>
          </p:nvSpPr>
          <p:spPr>
            <a:xfrm>
              <a:off x="6009315" y="3245165"/>
              <a:ext cx="12382" cy="222884"/>
            </a:xfrm>
            <a:custGeom>
              <a:avLst/>
              <a:gdLst>
                <a:gd name="connsiteX0" fmla="*/ 0 w 12382"/>
                <a:gd name="connsiteY0" fmla="*/ 222885 h 222884"/>
                <a:gd name="connsiteX1" fmla="*/ 0 w 12382"/>
                <a:gd name="connsiteY1" fmla="*/ 6668 h 222884"/>
                <a:gd name="connsiteX2" fmla="*/ 12382 w 12382"/>
                <a:gd name="connsiteY2" fmla="*/ 0 h 222884"/>
                <a:gd name="connsiteX3" fmla="*/ 12382 w 12382"/>
                <a:gd name="connsiteY3" fmla="*/ 216218 h 222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382" h="222884">
                  <a:moveTo>
                    <a:pt x="0" y="222885"/>
                  </a:moveTo>
                  <a:lnTo>
                    <a:pt x="0" y="6668"/>
                  </a:lnTo>
                  <a:lnTo>
                    <a:pt x="12382" y="0"/>
                  </a:lnTo>
                  <a:lnTo>
                    <a:pt x="12382" y="216218"/>
                  </a:lnTo>
                  <a:close/>
                </a:path>
              </a:pathLst>
            </a:custGeom>
            <a:solidFill>
              <a:srgbClr val="B3B2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74" name="Freeform: Shape 573">
              <a:extLst>
                <a:ext uri="{FF2B5EF4-FFF2-40B4-BE49-F238E27FC236}">
                  <a16:creationId xmlns:a16="http://schemas.microsoft.com/office/drawing/2014/main" id="{BC71DD04-237C-45B9-A4A7-601F7F6F648F}"/>
                </a:ext>
              </a:extLst>
            </p:cNvPr>
            <p:cNvSpPr/>
            <p:nvPr/>
          </p:nvSpPr>
          <p:spPr>
            <a:xfrm>
              <a:off x="5997885" y="3245165"/>
              <a:ext cx="11430" cy="222884"/>
            </a:xfrm>
            <a:custGeom>
              <a:avLst/>
              <a:gdLst>
                <a:gd name="connsiteX0" fmla="*/ 11430 w 11430"/>
                <a:gd name="connsiteY0" fmla="*/ 222885 h 222884"/>
                <a:gd name="connsiteX1" fmla="*/ 11430 w 11430"/>
                <a:gd name="connsiteY1" fmla="*/ 6668 h 222884"/>
                <a:gd name="connsiteX2" fmla="*/ 0 w 11430"/>
                <a:gd name="connsiteY2" fmla="*/ 0 h 222884"/>
                <a:gd name="connsiteX3" fmla="*/ 0 w 11430"/>
                <a:gd name="connsiteY3" fmla="*/ 216218 h 222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30" h="222884">
                  <a:moveTo>
                    <a:pt x="11430" y="222885"/>
                  </a:moveTo>
                  <a:lnTo>
                    <a:pt x="11430" y="6668"/>
                  </a:lnTo>
                  <a:lnTo>
                    <a:pt x="0" y="0"/>
                  </a:lnTo>
                  <a:lnTo>
                    <a:pt x="0" y="216218"/>
                  </a:lnTo>
                  <a:close/>
                </a:path>
              </a:pathLst>
            </a:custGeom>
            <a:solidFill>
              <a:srgbClr val="E5E6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75" name="Freeform: Shape 574">
              <a:extLst>
                <a:ext uri="{FF2B5EF4-FFF2-40B4-BE49-F238E27FC236}">
                  <a16:creationId xmlns:a16="http://schemas.microsoft.com/office/drawing/2014/main" id="{BDD7F2AD-43D6-4828-BD53-B410C8632590}"/>
                </a:ext>
              </a:extLst>
            </p:cNvPr>
            <p:cNvSpPr/>
            <p:nvPr/>
          </p:nvSpPr>
          <p:spPr>
            <a:xfrm>
              <a:off x="5816910" y="3136580"/>
              <a:ext cx="11430" cy="223837"/>
            </a:xfrm>
            <a:custGeom>
              <a:avLst/>
              <a:gdLst>
                <a:gd name="connsiteX0" fmla="*/ 0 w 11430"/>
                <a:gd name="connsiteY0" fmla="*/ 223838 h 223837"/>
                <a:gd name="connsiteX1" fmla="*/ 0 w 11430"/>
                <a:gd name="connsiteY1" fmla="*/ 6668 h 223837"/>
                <a:gd name="connsiteX2" fmla="*/ 11430 w 11430"/>
                <a:gd name="connsiteY2" fmla="*/ 0 h 223837"/>
                <a:gd name="connsiteX3" fmla="*/ 11430 w 11430"/>
                <a:gd name="connsiteY3" fmla="*/ 217170 h 223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30" h="223837">
                  <a:moveTo>
                    <a:pt x="0" y="223838"/>
                  </a:moveTo>
                  <a:lnTo>
                    <a:pt x="0" y="6668"/>
                  </a:lnTo>
                  <a:lnTo>
                    <a:pt x="11430" y="0"/>
                  </a:lnTo>
                  <a:lnTo>
                    <a:pt x="11430" y="217170"/>
                  </a:lnTo>
                  <a:close/>
                </a:path>
              </a:pathLst>
            </a:custGeom>
            <a:solidFill>
              <a:srgbClr val="B3B2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76" name="Freeform: Shape 575">
              <a:extLst>
                <a:ext uri="{FF2B5EF4-FFF2-40B4-BE49-F238E27FC236}">
                  <a16:creationId xmlns:a16="http://schemas.microsoft.com/office/drawing/2014/main" id="{16AF317B-1DA7-4C29-8AD7-3684C50E8E8C}"/>
                </a:ext>
              </a:extLst>
            </p:cNvPr>
            <p:cNvSpPr/>
            <p:nvPr/>
          </p:nvSpPr>
          <p:spPr>
            <a:xfrm>
              <a:off x="5805480" y="3137533"/>
              <a:ext cx="11430" cy="222885"/>
            </a:xfrm>
            <a:custGeom>
              <a:avLst/>
              <a:gdLst>
                <a:gd name="connsiteX0" fmla="*/ 11430 w 11430"/>
                <a:gd name="connsiteY0" fmla="*/ 222885 h 222885"/>
                <a:gd name="connsiteX1" fmla="*/ 11430 w 11430"/>
                <a:gd name="connsiteY1" fmla="*/ 5715 h 222885"/>
                <a:gd name="connsiteX2" fmla="*/ 0 w 11430"/>
                <a:gd name="connsiteY2" fmla="*/ 0 h 222885"/>
                <a:gd name="connsiteX3" fmla="*/ 0 w 11430"/>
                <a:gd name="connsiteY3" fmla="*/ 216217 h 222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30" h="222885">
                  <a:moveTo>
                    <a:pt x="11430" y="222885"/>
                  </a:moveTo>
                  <a:lnTo>
                    <a:pt x="11430" y="5715"/>
                  </a:lnTo>
                  <a:lnTo>
                    <a:pt x="0" y="0"/>
                  </a:lnTo>
                  <a:lnTo>
                    <a:pt x="0" y="216217"/>
                  </a:lnTo>
                  <a:close/>
                </a:path>
              </a:pathLst>
            </a:custGeom>
            <a:solidFill>
              <a:srgbClr val="E5E6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77" name="Freeform: Shape 576">
              <a:extLst>
                <a:ext uri="{FF2B5EF4-FFF2-40B4-BE49-F238E27FC236}">
                  <a16:creationId xmlns:a16="http://schemas.microsoft.com/office/drawing/2014/main" id="{404A07C5-FEE3-4CD9-9CE8-E00211839D2D}"/>
                </a:ext>
              </a:extLst>
            </p:cNvPr>
            <p:cNvSpPr/>
            <p:nvPr/>
          </p:nvSpPr>
          <p:spPr>
            <a:xfrm>
              <a:off x="5775000" y="3360418"/>
              <a:ext cx="222883" cy="125729"/>
            </a:xfrm>
            <a:custGeom>
              <a:avLst/>
              <a:gdLst>
                <a:gd name="connsiteX0" fmla="*/ 180975 w 222884"/>
                <a:gd name="connsiteY0" fmla="*/ 125730 h 125729"/>
                <a:gd name="connsiteX1" fmla="*/ 222885 w 222884"/>
                <a:gd name="connsiteY1" fmla="*/ 100965 h 125729"/>
                <a:gd name="connsiteX2" fmla="*/ 41910 w 222884"/>
                <a:gd name="connsiteY2" fmla="*/ 0 h 125729"/>
                <a:gd name="connsiteX3" fmla="*/ 39053 w 222884"/>
                <a:gd name="connsiteY3" fmla="*/ 952 h 125729"/>
                <a:gd name="connsiteX4" fmla="*/ 0 w 222884"/>
                <a:gd name="connsiteY4" fmla="*/ 23813 h 125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884" h="125729">
                  <a:moveTo>
                    <a:pt x="180975" y="125730"/>
                  </a:moveTo>
                  <a:lnTo>
                    <a:pt x="222885" y="100965"/>
                  </a:lnTo>
                  <a:lnTo>
                    <a:pt x="41910" y="0"/>
                  </a:lnTo>
                  <a:lnTo>
                    <a:pt x="39053" y="952"/>
                  </a:lnTo>
                  <a:lnTo>
                    <a:pt x="0" y="23813"/>
                  </a:lnTo>
                  <a:close/>
                </a:path>
              </a:pathLst>
            </a:custGeom>
            <a:solidFill>
              <a:srgbClr val="CBCAC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78" name="Freeform: Shape 577">
              <a:extLst>
                <a:ext uri="{FF2B5EF4-FFF2-40B4-BE49-F238E27FC236}">
                  <a16:creationId xmlns:a16="http://schemas.microsoft.com/office/drawing/2014/main" id="{88110870-6FDB-479C-8CC2-9EA4E9201C9A}"/>
                </a:ext>
              </a:extLst>
            </p:cNvPr>
            <p:cNvSpPr/>
            <p:nvPr/>
          </p:nvSpPr>
          <p:spPr>
            <a:xfrm>
              <a:off x="5759760" y="3405185"/>
              <a:ext cx="196214" cy="109537"/>
            </a:xfrm>
            <a:custGeom>
              <a:avLst/>
              <a:gdLst>
                <a:gd name="connsiteX0" fmla="*/ 180975 w 196215"/>
                <a:gd name="connsiteY0" fmla="*/ 109538 h 109537"/>
                <a:gd name="connsiteX1" fmla="*/ 196215 w 196215"/>
                <a:gd name="connsiteY1" fmla="*/ 100965 h 109537"/>
                <a:gd name="connsiteX2" fmla="*/ 15240 w 196215"/>
                <a:gd name="connsiteY2" fmla="*/ 0 h 109537"/>
                <a:gd name="connsiteX3" fmla="*/ 0 w 196215"/>
                <a:gd name="connsiteY3" fmla="*/ 8573 h 109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6215" h="109537">
                  <a:moveTo>
                    <a:pt x="180975" y="109538"/>
                  </a:moveTo>
                  <a:lnTo>
                    <a:pt x="196215" y="100965"/>
                  </a:lnTo>
                  <a:lnTo>
                    <a:pt x="15240" y="0"/>
                  </a:lnTo>
                  <a:lnTo>
                    <a:pt x="0" y="8573"/>
                  </a:lnTo>
                  <a:close/>
                </a:path>
              </a:pathLst>
            </a:custGeom>
            <a:solidFill>
              <a:srgbClr val="CBCAC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79" name="Freeform: Shape 578">
              <a:extLst>
                <a:ext uri="{FF2B5EF4-FFF2-40B4-BE49-F238E27FC236}">
                  <a16:creationId xmlns:a16="http://schemas.microsoft.com/office/drawing/2014/main" id="{F34F58BF-A7A2-4429-B6E3-F0FD79D6A0E5}"/>
                </a:ext>
              </a:extLst>
            </p:cNvPr>
            <p:cNvSpPr/>
            <p:nvPr/>
          </p:nvSpPr>
          <p:spPr>
            <a:xfrm>
              <a:off x="5775000" y="3384231"/>
              <a:ext cx="180975" cy="121919"/>
            </a:xfrm>
            <a:custGeom>
              <a:avLst/>
              <a:gdLst>
                <a:gd name="connsiteX0" fmla="*/ 180975 w 180975"/>
                <a:gd name="connsiteY0" fmla="*/ 121920 h 121919"/>
                <a:gd name="connsiteX1" fmla="*/ 180975 w 180975"/>
                <a:gd name="connsiteY1" fmla="*/ 100965 h 121919"/>
                <a:gd name="connsiteX2" fmla="*/ 131445 w 180975"/>
                <a:gd name="connsiteY2" fmla="*/ 73342 h 121919"/>
                <a:gd name="connsiteX3" fmla="*/ 0 w 180975"/>
                <a:gd name="connsiteY3" fmla="*/ 0 h 121919"/>
                <a:gd name="connsiteX4" fmla="*/ 0 w 180975"/>
                <a:gd name="connsiteY4" fmla="*/ 20955 h 121919"/>
                <a:gd name="connsiteX5" fmla="*/ 180975 w 180975"/>
                <a:gd name="connsiteY5" fmla="*/ 121920 h 121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0975" h="121919">
                  <a:moveTo>
                    <a:pt x="180975" y="121920"/>
                  </a:moveTo>
                  <a:lnTo>
                    <a:pt x="180975" y="100965"/>
                  </a:lnTo>
                  <a:lnTo>
                    <a:pt x="131445" y="73342"/>
                  </a:lnTo>
                  <a:lnTo>
                    <a:pt x="0" y="0"/>
                  </a:lnTo>
                  <a:lnTo>
                    <a:pt x="0" y="20955"/>
                  </a:lnTo>
                  <a:lnTo>
                    <a:pt x="180975" y="121920"/>
                  </a:lnTo>
                  <a:close/>
                </a:path>
              </a:pathLst>
            </a:custGeom>
            <a:solidFill>
              <a:srgbClr val="B3B2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80" name="Freeform: Shape 579">
              <a:extLst>
                <a:ext uri="{FF2B5EF4-FFF2-40B4-BE49-F238E27FC236}">
                  <a16:creationId xmlns:a16="http://schemas.microsoft.com/office/drawing/2014/main" id="{312924E9-7E1C-4813-A231-ABA9C0C40A17}"/>
                </a:ext>
              </a:extLst>
            </p:cNvPr>
            <p:cNvSpPr/>
            <p:nvPr/>
          </p:nvSpPr>
          <p:spPr>
            <a:xfrm>
              <a:off x="5744520" y="3433761"/>
              <a:ext cx="196214" cy="109537"/>
            </a:xfrm>
            <a:custGeom>
              <a:avLst/>
              <a:gdLst>
                <a:gd name="connsiteX0" fmla="*/ 180975 w 196214"/>
                <a:gd name="connsiteY0" fmla="*/ 109538 h 109537"/>
                <a:gd name="connsiteX1" fmla="*/ 196215 w 196214"/>
                <a:gd name="connsiteY1" fmla="*/ 101917 h 109537"/>
                <a:gd name="connsiteX2" fmla="*/ 15240 w 196214"/>
                <a:gd name="connsiteY2" fmla="*/ 0 h 109537"/>
                <a:gd name="connsiteX3" fmla="*/ 0 w 196214"/>
                <a:gd name="connsiteY3" fmla="*/ 8573 h 109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6214" h="109537">
                  <a:moveTo>
                    <a:pt x="180975" y="109538"/>
                  </a:moveTo>
                  <a:lnTo>
                    <a:pt x="196215" y="101917"/>
                  </a:lnTo>
                  <a:lnTo>
                    <a:pt x="15240" y="0"/>
                  </a:lnTo>
                  <a:lnTo>
                    <a:pt x="0" y="8573"/>
                  </a:lnTo>
                  <a:close/>
                </a:path>
              </a:pathLst>
            </a:custGeom>
            <a:solidFill>
              <a:srgbClr val="CBCAC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81" name="Freeform: Shape 580">
              <a:extLst>
                <a:ext uri="{FF2B5EF4-FFF2-40B4-BE49-F238E27FC236}">
                  <a16:creationId xmlns:a16="http://schemas.microsoft.com/office/drawing/2014/main" id="{FF983130-C877-4E05-9D2F-CFDFAE26A383}"/>
                </a:ext>
              </a:extLst>
            </p:cNvPr>
            <p:cNvSpPr/>
            <p:nvPr/>
          </p:nvSpPr>
          <p:spPr>
            <a:xfrm>
              <a:off x="5744520" y="3442332"/>
              <a:ext cx="180975" cy="121919"/>
            </a:xfrm>
            <a:custGeom>
              <a:avLst/>
              <a:gdLst>
                <a:gd name="connsiteX0" fmla="*/ 180975 w 180975"/>
                <a:gd name="connsiteY0" fmla="*/ 121920 h 121919"/>
                <a:gd name="connsiteX1" fmla="*/ 180975 w 180975"/>
                <a:gd name="connsiteY1" fmla="*/ 100965 h 121919"/>
                <a:gd name="connsiteX2" fmla="*/ 0 w 180975"/>
                <a:gd name="connsiteY2" fmla="*/ 0 h 121919"/>
                <a:gd name="connsiteX3" fmla="*/ 0 w 180975"/>
                <a:gd name="connsiteY3" fmla="*/ 20002 h 121919"/>
                <a:gd name="connsiteX4" fmla="*/ 180975 w 180975"/>
                <a:gd name="connsiteY4" fmla="*/ 121920 h 121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0975" h="121919">
                  <a:moveTo>
                    <a:pt x="180975" y="121920"/>
                  </a:moveTo>
                  <a:lnTo>
                    <a:pt x="180975" y="100965"/>
                  </a:lnTo>
                  <a:lnTo>
                    <a:pt x="0" y="0"/>
                  </a:lnTo>
                  <a:lnTo>
                    <a:pt x="0" y="20002"/>
                  </a:lnTo>
                  <a:lnTo>
                    <a:pt x="180975" y="121920"/>
                  </a:lnTo>
                  <a:close/>
                </a:path>
              </a:pathLst>
            </a:custGeom>
            <a:solidFill>
              <a:srgbClr val="B3B2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82" name="Freeform: Shape 581">
              <a:extLst>
                <a:ext uri="{FF2B5EF4-FFF2-40B4-BE49-F238E27FC236}">
                  <a16:creationId xmlns:a16="http://schemas.microsoft.com/office/drawing/2014/main" id="{DDDFF21E-5261-457C-9DB7-47E58AC9F027}"/>
                </a:ext>
              </a:extLst>
            </p:cNvPr>
            <p:cNvSpPr/>
            <p:nvPr/>
          </p:nvSpPr>
          <p:spPr>
            <a:xfrm>
              <a:off x="5759760" y="3413758"/>
              <a:ext cx="180974" cy="121919"/>
            </a:xfrm>
            <a:custGeom>
              <a:avLst/>
              <a:gdLst>
                <a:gd name="connsiteX0" fmla="*/ 180975 w 180974"/>
                <a:gd name="connsiteY0" fmla="*/ 121920 h 121919"/>
                <a:gd name="connsiteX1" fmla="*/ 180975 w 180974"/>
                <a:gd name="connsiteY1" fmla="*/ 100965 h 121919"/>
                <a:gd name="connsiteX2" fmla="*/ 0 w 180974"/>
                <a:gd name="connsiteY2" fmla="*/ 0 h 121919"/>
                <a:gd name="connsiteX3" fmla="*/ 0 w 180974"/>
                <a:gd name="connsiteY3" fmla="*/ 20955 h 121919"/>
                <a:gd name="connsiteX4" fmla="*/ 180975 w 180974"/>
                <a:gd name="connsiteY4" fmla="*/ 121920 h 121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0974" h="121919">
                  <a:moveTo>
                    <a:pt x="180975" y="121920"/>
                  </a:moveTo>
                  <a:lnTo>
                    <a:pt x="180975" y="100965"/>
                  </a:lnTo>
                  <a:lnTo>
                    <a:pt x="0" y="0"/>
                  </a:lnTo>
                  <a:lnTo>
                    <a:pt x="0" y="20955"/>
                  </a:lnTo>
                  <a:lnTo>
                    <a:pt x="180975" y="121920"/>
                  </a:lnTo>
                  <a:close/>
                </a:path>
              </a:pathLst>
            </a:custGeom>
            <a:solidFill>
              <a:srgbClr val="B3B2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83" name="Freeform: Shape 582">
              <a:extLst>
                <a:ext uri="{FF2B5EF4-FFF2-40B4-BE49-F238E27FC236}">
                  <a16:creationId xmlns:a16="http://schemas.microsoft.com/office/drawing/2014/main" id="{4F776E14-442A-49FC-9938-75D84D8EEC51}"/>
                </a:ext>
              </a:extLst>
            </p:cNvPr>
            <p:cNvSpPr/>
            <p:nvPr/>
          </p:nvSpPr>
          <p:spPr>
            <a:xfrm>
              <a:off x="5925495" y="3461383"/>
              <a:ext cx="72389" cy="102869"/>
            </a:xfrm>
            <a:custGeom>
              <a:avLst/>
              <a:gdLst>
                <a:gd name="connsiteX0" fmla="*/ 72390 w 72389"/>
                <a:gd name="connsiteY0" fmla="*/ 61913 h 102869"/>
                <a:gd name="connsiteX1" fmla="*/ 72390 w 72389"/>
                <a:gd name="connsiteY1" fmla="*/ 61913 h 102869"/>
                <a:gd name="connsiteX2" fmla="*/ 72390 w 72389"/>
                <a:gd name="connsiteY2" fmla="*/ 0 h 102869"/>
                <a:gd name="connsiteX3" fmla="*/ 30480 w 72389"/>
                <a:gd name="connsiteY3" fmla="*/ 24765 h 102869"/>
                <a:gd name="connsiteX4" fmla="*/ 30480 w 72389"/>
                <a:gd name="connsiteY4" fmla="*/ 44767 h 102869"/>
                <a:gd name="connsiteX5" fmla="*/ 15240 w 72389"/>
                <a:gd name="connsiteY5" fmla="*/ 53340 h 102869"/>
                <a:gd name="connsiteX6" fmla="*/ 15240 w 72389"/>
                <a:gd name="connsiteY6" fmla="*/ 74295 h 102869"/>
                <a:gd name="connsiteX7" fmla="*/ 0 w 72389"/>
                <a:gd name="connsiteY7" fmla="*/ 81915 h 102869"/>
                <a:gd name="connsiteX8" fmla="*/ 0 w 72389"/>
                <a:gd name="connsiteY8" fmla="*/ 102870 h 102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2389" h="102869">
                  <a:moveTo>
                    <a:pt x="72390" y="61913"/>
                  </a:moveTo>
                  <a:lnTo>
                    <a:pt x="72390" y="61913"/>
                  </a:lnTo>
                  <a:lnTo>
                    <a:pt x="72390" y="0"/>
                  </a:lnTo>
                  <a:lnTo>
                    <a:pt x="30480" y="24765"/>
                  </a:lnTo>
                  <a:lnTo>
                    <a:pt x="30480" y="44767"/>
                  </a:lnTo>
                  <a:lnTo>
                    <a:pt x="15240" y="53340"/>
                  </a:lnTo>
                  <a:lnTo>
                    <a:pt x="15240" y="74295"/>
                  </a:lnTo>
                  <a:lnTo>
                    <a:pt x="0" y="81915"/>
                  </a:lnTo>
                  <a:lnTo>
                    <a:pt x="0" y="102870"/>
                  </a:lnTo>
                  <a:close/>
                </a:path>
              </a:pathLst>
            </a:custGeom>
            <a:solidFill>
              <a:srgbClr val="B3B2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84" name="Freeform: Shape 583">
              <a:extLst>
                <a:ext uri="{FF2B5EF4-FFF2-40B4-BE49-F238E27FC236}">
                  <a16:creationId xmlns:a16="http://schemas.microsoft.com/office/drawing/2014/main" id="{74645AE9-88E5-471D-B113-C9C660AE5253}"/>
                </a:ext>
              </a:extLst>
            </p:cNvPr>
            <p:cNvSpPr/>
            <p:nvPr/>
          </p:nvSpPr>
          <p:spPr>
            <a:xfrm>
              <a:off x="6009315" y="3404233"/>
              <a:ext cx="136207" cy="80962"/>
            </a:xfrm>
            <a:custGeom>
              <a:avLst/>
              <a:gdLst>
                <a:gd name="connsiteX0" fmla="*/ 136207 w 136207"/>
                <a:gd name="connsiteY0" fmla="*/ 69532 h 80962"/>
                <a:gd name="connsiteX1" fmla="*/ 12382 w 136207"/>
                <a:gd name="connsiteY1" fmla="*/ 0 h 80962"/>
                <a:gd name="connsiteX2" fmla="*/ 0 w 136207"/>
                <a:gd name="connsiteY2" fmla="*/ 5715 h 80962"/>
                <a:gd name="connsiteX3" fmla="*/ 136207 w 136207"/>
                <a:gd name="connsiteY3" fmla="*/ 80963 h 80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6207" h="80962">
                  <a:moveTo>
                    <a:pt x="136207" y="69532"/>
                  </a:moveTo>
                  <a:lnTo>
                    <a:pt x="12382" y="0"/>
                  </a:lnTo>
                  <a:lnTo>
                    <a:pt x="0" y="5715"/>
                  </a:lnTo>
                  <a:lnTo>
                    <a:pt x="136207" y="80963"/>
                  </a:lnTo>
                  <a:close/>
                </a:path>
              </a:pathLst>
            </a:custGeom>
            <a:solidFill>
              <a:srgbClr val="B3B2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85" name="Freeform: Shape 584">
              <a:extLst>
                <a:ext uri="{FF2B5EF4-FFF2-40B4-BE49-F238E27FC236}">
                  <a16:creationId xmlns:a16="http://schemas.microsoft.com/office/drawing/2014/main" id="{FC6FDDB4-3A2F-4C55-8C66-77E6451CD2D4}"/>
                </a:ext>
              </a:extLst>
            </p:cNvPr>
            <p:cNvSpPr/>
            <p:nvPr/>
          </p:nvSpPr>
          <p:spPr>
            <a:xfrm>
              <a:off x="6009315" y="3374706"/>
              <a:ext cx="136207" cy="80962"/>
            </a:xfrm>
            <a:custGeom>
              <a:avLst/>
              <a:gdLst>
                <a:gd name="connsiteX0" fmla="*/ 136207 w 136207"/>
                <a:gd name="connsiteY0" fmla="*/ 69532 h 80962"/>
                <a:gd name="connsiteX1" fmla="*/ 12382 w 136207"/>
                <a:gd name="connsiteY1" fmla="*/ 0 h 80962"/>
                <a:gd name="connsiteX2" fmla="*/ 0 w 136207"/>
                <a:gd name="connsiteY2" fmla="*/ 4763 h 80962"/>
                <a:gd name="connsiteX3" fmla="*/ 136207 w 136207"/>
                <a:gd name="connsiteY3" fmla="*/ 80963 h 80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6207" h="80962">
                  <a:moveTo>
                    <a:pt x="136207" y="69532"/>
                  </a:moveTo>
                  <a:lnTo>
                    <a:pt x="12382" y="0"/>
                  </a:lnTo>
                  <a:lnTo>
                    <a:pt x="0" y="4763"/>
                  </a:lnTo>
                  <a:lnTo>
                    <a:pt x="136207" y="80963"/>
                  </a:lnTo>
                  <a:close/>
                </a:path>
              </a:pathLst>
            </a:custGeom>
            <a:solidFill>
              <a:srgbClr val="B3B2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86" name="Freeform: Shape 585">
              <a:extLst>
                <a:ext uri="{FF2B5EF4-FFF2-40B4-BE49-F238E27FC236}">
                  <a16:creationId xmlns:a16="http://schemas.microsoft.com/office/drawing/2014/main" id="{64A026AA-5C78-4AA9-9CEF-582EF3AA787D}"/>
                </a:ext>
              </a:extLst>
            </p:cNvPr>
            <p:cNvSpPr/>
            <p:nvPr/>
          </p:nvSpPr>
          <p:spPr>
            <a:xfrm>
              <a:off x="6009315" y="3434712"/>
              <a:ext cx="136207" cy="80962"/>
            </a:xfrm>
            <a:custGeom>
              <a:avLst/>
              <a:gdLst>
                <a:gd name="connsiteX0" fmla="*/ 136207 w 136207"/>
                <a:gd name="connsiteY0" fmla="*/ 69533 h 80962"/>
                <a:gd name="connsiteX1" fmla="*/ 12382 w 136207"/>
                <a:gd name="connsiteY1" fmla="*/ 0 h 80962"/>
                <a:gd name="connsiteX2" fmla="*/ 0 w 136207"/>
                <a:gd name="connsiteY2" fmla="*/ 4763 h 80962"/>
                <a:gd name="connsiteX3" fmla="*/ 136207 w 136207"/>
                <a:gd name="connsiteY3" fmla="*/ 80963 h 80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6207" h="80962">
                  <a:moveTo>
                    <a:pt x="136207" y="69533"/>
                  </a:moveTo>
                  <a:lnTo>
                    <a:pt x="12382" y="0"/>
                  </a:lnTo>
                  <a:lnTo>
                    <a:pt x="0" y="4763"/>
                  </a:lnTo>
                  <a:lnTo>
                    <a:pt x="136207" y="80963"/>
                  </a:lnTo>
                  <a:close/>
                </a:path>
              </a:pathLst>
            </a:custGeom>
            <a:solidFill>
              <a:srgbClr val="B3B2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87" name="Freeform: Shape 586">
              <a:extLst>
                <a:ext uri="{FF2B5EF4-FFF2-40B4-BE49-F238E27FC236}">
                  <a16:creationId xmlns:a16="http://schemas.microsoft.com/office/drawing/2014/main" id="{D2828C1E-B843-47C8-98A9-98B2D0E4EB0F}"/>
                </a:ext>
              </a:extLst>
            </p:cNvPr>
            <p:cNvSpPr/>
            <p:nvPr/>
          </p:nvSpPr>
          <p:spPr>
            <a:xfrm>
              <a:off x="6009315" y="3409947"/>
              <a:ext cx="136207" cy="89535"/>
            </a:xfrm>
            <a:custGeom>
              <a:avLst/>
              <a:gdLst>
                <a:gd name="connsiteX0" fmla="*/ 136207 w 136207"/>
                <a:gd name="connsiteY0" fmla="*/ 89535 h 89535"/>
                <a:gd name="connsiteX1" fmla="*/ 0 w 136207"/>
                <a:gd name="connsiteY1" fmla="*/ 14288 h 89535"/>
                <a:gd name="connsiteX2" fmla="*/ 0 w 136207"/>
                <a:gd name="connsiteY2" fmla="*/ 0 h 89535"/>
                <a:gd name="connsiteX3" fmla="*/ 136207 w 136207"/>
                <a:gd name="connsiteY3" fmla="*/ 75248 h 89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6207" h="89535">
                  <a:moveTo>
                    <a:pt x="136207" y="89535"/>
                  </a:moveTo>
                  <a:lnTo>
                    <a:pt x="0" y="14288"/>
                  </a:lnTo>
                  <a:lnTo>
                    <a:pt x="0" y="0"/>
                  </a:lnTo>
                  <a:lnTo>
                    <a:pt x="136207" y="75248"/>
                  </a:lnTo>
                  <a:close/>
                </a:path>
              </a:pathLst>
            </a:custGeom>
            <a:solidFill>
              <a:srgbClr val="E5E6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88" name="Freeform: Shape 587">
              <a:extLst>
                <a:ext uri="{FF2B5EF4-FFF2-40B4-BE49-F238E27FC236}">
                  <a16:creationId xmlns:a16="http://schemas.microsoft.com/office/drawing/2014/main" id="{572932F2-24E4-4904-872E-C8C6754B375A}"/>
                </a:ext>
              </a:extLst>
            </p:cNvPr>
            <p:cNvSpPr/>
            <p:nvPr/>
          </p:nvSpPr>
          <p:spPr>
            <a:xfrm>
              <a:off x="6009315" y="3379467"/>
              <a:ext cx="136207" cy="90487"/>
            </a:xfrm>
            <a:custGeom>
              <a:avLst/>
              <a:gdLst>
                <a:gd name="connsiteX0" fmla="*/ 136207 w 136207"/>
                <a:gd name="connsiteY0" fmla="*/ 90488 h 90487"/>
                <a:gd name="connsiteX1" fmla="*/ 0 w 136207"/>
                <a:gd name="connsiteY1" fmla="*/ 14288 h 90487"/>
                <a:gd name="connsiteX2" fmla="*/ 0 w 136207"/>
                <a:gd name="connsiteY2" fmla="*/ 0 h 90487"/>
                <a:gd name="connsiteX3" fmla="*/ 136207 w 136207"/>
                <a:gd name="connsiteY3" fmla="*/ 76200 h 90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6207" h="90487">
                  <a:moveTo>
                    <a:pt x="136207" y="90488"/>
                  </a:moveTo>
                  <a:lnTo>
                    <a:pt x="0" y="14288"/>
                  </a:lnTo>
                  <a:lnTo>
                    <a:pt x="0" y="0"/>
                  </a:lnTo>
                  <a:lnTo>
                    <a:pt x="136207" y="76200"/>
                  </a:lnTo>
                  <a:close/>
                </a:path>
              </a:pathLst>
            </a:custGeom>
            <a:solidFill>
              <a:srgbClr val="E5E6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89" name="Freeform: Shape 588">
              <a:extLst>
                <a:ext uri="{FF2B5EF4-FFF2-40B4-BE49-F238E27FC236}">
                  <a16:creationId xmlns:a16="http://schemas.microsoft.com/office/drawing/2014/main" id="{5DBE90DC-9919-4D43-BFC1-48A4D56307C5}"/>
                </a:ext>
              </a:extLst>
            </p:cNvPr>
            <p:cNvSpPr/>
            <p:nvPr/>
          </p:nvSpPr>
          <p:spPr>
            <a:xfrm>
              <a:off x="6009315" y="3439474"/>
              <a:ext cx="136207" cy="90487"/>
            </a:xfrm>
            <a:custGeom>
              <a:avLst/>
              <a:gdLst>
                <a:gd name="connsiteX0" fmla="*/ 136207 w 136207"/>
                <a:gd name="connsiteY0" fmla="*/ 90488 h 90487"/>
                <a:gd name="connsiteX1" fmla="*/ 0 w 136207"/>
                <a:gd name="connsiteY1" fmla="*/ 14288 h 90487"/>
                <a:gd name="connsiteX2" fmla="*/ 0 w 136207"/>
                <a:gd name="connsiteY2" fmla="*/ 0 h 90487"/>
                <a:gd name="connsiteX3" fmla="*/ 136207 w 136207"/>
                <a:gd name="connsiteY3" fmla="*/ 76200 h 90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6207" h="90487">
                  <a:moveTo>
                    <a:pt x="136207" y="90488"/>
                  </a:moveTo>
                  <a:lnTo>
                    <a:pt x="0" y="14288"/>
                  </a:lnTo>
                  <a:lnTo>
                    <a:pt x="0" y="0"/>
                  </a:lnTo>
                  <a:lnTo>
                    <a:pt x="136207" y="76200"/>
                  </a:lnTo>
                  <a:close/>
                </a:path>
              </a:pathLst>
            </a:custGeom>
            <a:solidFill>
              <a:srgbClr val="E5E6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590" name="Graphic 1">
              <a:extLst>
                <a:ext uri="{FF2B5EF4-FFF2-40B4-BE49-F238E27FC236}">
                  <a16:creationId xmlns:a16="http://schemas.microsoft.com/office/drawing/2014/main" id="{F7200619-379D-4819-9E69-DB40735FC0A9}"/>
                </a:ext>
              </a:extLst>
            </p:cNvPr>
            <p:cNvGrpSpPr/>
            <p:nvPr/>
          </p:nvGrpSpPr>
          <p:grpSpPr>
            <a:xfrm>
              <a:off x="6169335" y="3404233"/>
              <a:ext cx="81915" cy="125729"/>
              <a:chOff x="6169342" y="3404234"/>
              <a:chExt cx="81915" cy="125729"/>
            </a:xfrm>
            <a:solidFill>
              <a:schemeClr val="accent1"/>
            </a:solidFill>
          </p:grpSpPr>
          <p:sp>
            <p:nvSpPr>
              <p:cNvPr id="625" name="Freeform: Shape 624">
                <a:extLst>
                  <a:ext uri="{FF2B5EF4-FFF2-40B4-BE49-F238E27FC236}">
                    <a16:creationId xmlns:a16="http://schemas.microsoft.com/office/drawing/2014/main" id="{DA6A0C91-831A-4C5D-8E3C-918AE3B2395A}"/>
                  </a:ext>
                </a:extLst>
              </p:cNvPr>
              <p:cNvSpPr/>
              <p:nvPr/>
            </p:nvSpPr>
            <p:spPr>
              <a:xfrm>
                <a:off x="6169342" y="3434714"/>
                <a:ext cx="81915" cy="50482"/>
              </a:xfrm>
              <a:custGeom>
                <a:avLst/>
                <a:gdLst>
                  <a:gd name="connsiteX0" fmla="*/ 0 w 81915"/>
                  <a:gd name="connsiteY0" fmla="*/ 39052 h 50482"/>
                  <a:gd name="connsiteX1" fmla="*/ 70485 w 81915"/>
                  <a:gd name="connsiteY1" fmla="*/ 0 h 50482"/>
                  <a:gd name="connsiteX2" fmla="*/ 81915 w 81915"/>
                  <a:gd name="connsiteY2" fmla="*/ 4763 h 50482"/>
                  <a:gd name="connsiteX3" fmla="*/ 0 w 81915"/>
                  <a:gd name="connsiteY3" fmla="*/ 50483 h 504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1915" h="50482">
                    <a:moveTo>
                      <a:pt x="0" y="39052"/>
                    </a:moveTo>
                    <a:lnTo>
                      <a:pt x="70485" y="0"/>
                    </a:lnTo>
                    <a:lnTo>
                      <a:pt x="81915" y="4763"/>
                    </a:lnTo>
                    <a:lnTo>
                      <a:pt x="0" y="50483"/>
                    </a:lnTo>
                    <a:close/>
                  </a:path>
                </a:pathLst>
              </a:custGeom>
              <a:solidFill>
                <a:srgbClr val="E5E6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26" name="Freeform: Shape 625">
                <a:extLst>
                  <a:ext uri="{FF2B5EF4-FFF2-40B4-BE49-F238E27FC236}">
                    <a16:creationId xmlns:a16="http://schemas.microsoft.com/office/drawing/2014/main" id="{7D6412FF-7BCE-461F-BC45-DC8BD1333BC0}"/>
                  </a:ext>
                </a:extLst>
              </p:cNvPr>
              <p:cNvSpPr/>
              <p:nvPr/>
            </p:nvSpPr>
            <p:spPr>
              <a:xfrm>
                <a:off x="6169342" y="3404234"/>
                <a:ext cx="81915" cy="51435"/>
              </a:xfrm>
              <a:custGeom>
                <a:avLst/>
                <a:gdLst>
                  <a:gd name="connsiteX0" fmla="*/ 0 w 81915"/>
                  <a:gd name="connsiteY0" fmla="*/ 40005 h 51435"/>
                  <a:gd name="connsiteX1" fmla="*/ 70485 w 81915"/>
                  <a:gd name="connsiteY1" fmla="*/ 0 h 51435"/>
                  <a:gd name="connsiteX2" fmla="*/ 81915 w 81915"/>
                  <a:gd name="connsiteY2" fmla="*/ 5715 h 51435"/>
                  <a:gd name="connsiteX3" fmla="*/ 0 w 81915"/>
                  <a:gd name="connsiteY3" fmla="*/ 51435 h 514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1915" h="51435">
                    <a:moveTo>
                      <a:pt x="0" y="40005"/>
                    </a:moveTo>
                    <a:lnTo>
                      <a:pt x="70485" y="0"/>
                    </a:lnTo>
                    <a:lnTo>
                      <a:pt x="81915" y="5715"/>
                    </a:lnTo>
                    <a:lnTo>
                      <a:pt x="0" y="51435"/>
                    </a:lnTo>
                    <a:close/>
                  </a:path>
                </a:pathLst>
              </a:custGeom>
              <a:solidFill>
                <a:srgbClr val="E5E6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27" name="Freeform: Shape 626">
                <a:extLst>
                  <a:ext uri="{FF2B5EF4-FFF2-40B4-BE49-F238E27FC236}">
                    <a16:creationId xmlns:a16="http://schemas.microsoft.com/office/drawing/2014/main" id="{E45BC195-AE53-414A-B849-66702CF96DA4}"/>
                  </a:ext>
                </a:extLst>
              </p:cNvPr>
              <p:cNvSpPr/>
              <p:nvPr/>
            </p:nvSpPr>
            <p:spPr>
              <a:xfrm>
                <a:off x="6169342" y="3464241"/>
                <a:ext cx="81915" cy="51435"/>
              </a:xfrm>
              <a:custGeom>
                <a:avLst/>
                <a:gdLst>
                  <a:gd name="connsiteX0" fmla="*/ 0 w 81915"/>
                  <a:gd name="connsiteY0" fmla="*/ 40005 h 51435"/>
                  <a:gd name="connsiteX1" fmla="*/ 70485 w 81915"/>
                  <a:gd name="connsiteY1" fmla="*/ 0 h 51435"/>
                  <a:gd name="connsiteX2" fmla="*/ 81915 w 81915"/>
                  <a:gd name="connsiteY2" fmla="*/ 4763 h 51435"/>
                  <a:gd name="connsiteX3" fmla="*/ 0 w 81915"/>
                  <a:gd name="connsiteY3" fmla="*/ 51435 h 514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1915" h="51435">
                    <a:moveTo>
                      <a:pt x="0" y="40005"/>
                    </a:moveTo>
                    <a:lnTo>
                      <a:pt x="70485" y="0"/>
                    </a:lnTo>
                    <a:lnTo>
                      <a:pt x="81915" y="4763"/>
                    </a:lnTo>
                    <a:lnTo>
                      <a:pt x="0" y="51435"/>
                    </a:lnTo>
                    <a:close/>
                  </a:path>
                </a:pathLst>
              </a:custGeom>
              <a:solidFill>
                <a:srgbClr val="E5E6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28" name="Freeform: Shape 627">
                <a:extLst>
                  <a:ext uri="{FF2B5EF4-FFF2-40B4-BE49-F238E27FC236}">
                    <a16:creationId xmlns:a16="http://schemas.microsoft.com/office/drawing/2014/main" id="{826D366A-F114-4BAA-968C-A7F8A207B9C9}"/>
                  </a:ext>
                </a:extLst>
              </p:cNvPr>
              <p:cNvSpPr/>
              <p:nvPr/>
            </p:nvSpPr>
            <p:spPr>
              <a:xfrm>
                <a:off x="6169342" y="3439476"/>
                <a:ext cx="81915" cy="60007"/>
              </a:xfrm>
              <a:custGeom>
                <a:avLst/>
                <a:gdLst>
                  <a:gd name="connsiteX0" fmla="*/ 0 w 81915"/>
                  <a:gd name="connsiteY0" fmla="*/ 60008 h 60007"/>
                  <a:gd name="connsiteX1" fmla="*/ 81915 w 81915"/>
                  <a:gd name="connsiteY1" fmla="*/ 14288 h 60007"/>
                  <a:gd name="connsiteX2" fmla="*/ 81915 w 81915"/>
                  <a:gd name="connsiteY2" fmla="*/ 0 h 60007"/>
                  <a:gd name="connsiteX3" fmla="*/ 0 w 81915"/>
                  <a:gd name="connsiteY3" fmla="*/ 45720 h 600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1915" h="60007">
                    <a:moveTo>
                      <a:pt x="0" y="60008"/>
                    </a:moveTo>
                    <a:lnTo>
                      <a:pt x="81915" y="14288"/>
                    </a:lnTo>
                    <a:lnTo>
                      <a:pt x="81915" y="0"/>
                    </a:lnTo>
                    <a:lnTo>
                      <a:pt x="0" y="45720"/>
                    </a:lnTo>
                    <a:close/>
                  </a:path>
                </a:pathLst>
              </a:custGeom>
              <a:solidFill>
                <a:srgbClr val="B3B2B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29" name="Freeform: Shape 628">
                <a:extLst>
                  <a:ext uri="{FF2B5EF4-FFF2-40B4-BE49-F238E27FC236}">
                    <a16:creationId xmlns:a16="http://schemas.microsoft.com/office/drawing/2014/main" id="{53301BCB-3D61-4D1A-81F5-E1381DC966E3}"/>
                  </a:ext>
                </a:extLst>
              </p:cNvPr>
              <p:cNvSpPr/>
              <p:nvPr/>
            </p:nvSpPr>
            <p:spPr>
              <a:xfrm>
                <a:off x="6169342" y="3409949"/>
                <a:ext cx="81915" cy="60007"/>
              </a:xfrm>
              <a:custGeom>
                <a:avLst/>
                <a:gdLst>
                  <a:gd name="connsiteX0" fmla="*/ 0 w 81915"/>
                  <a:gd name="connsiteY0" fmla="*/ 60008 h 60007"/>
                  <a:gd name="connsiteX1" fmla="*/ 81915 w 81915"/>
                  <a:gd name="connsiteY1" fmla="*/ 14288 h 60007"/>
                  <a:gd name="connsiteX2" fmla="*/ 81915 w 81915"/>
                  <a:gd name="connsiteY2" fmla="*/ 0 h 60007"/>
                  <a:gd name="connsiteX3" fmla="*/ 0 w 81915"/>
                  <a:gd name="connsiteY3" fmla="*/ 45720 h 600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1915" h="60007">
                    <a:moveTo>
                      <a:pt x="0" y="60008"/>
                    </a:moveTo>
                    <a:lnTo>
                      <a:pt x="81915" y="14288"/>
                    </a:lnTo>
                    <a:lnTo>
                      <a:pt x="81915" y="0"/>
                    </a:lnTo>
                    <a:lnTo>
                      <a:pt x="0" y="45720"/>
                    </a:lnTo>
                    <a:close/>
                  </a:path>
                </a:pathLst>
              </a:custGeom>
              <a:solidFill>
                <a:srgbClr val="B3B2B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30" name="Freeform: Shape 629">
                <a:extLst>
                  <a:ext uri="{FF2B5EF4-FFF2-40B4-BE49-F238E27FC236}">
                    <a16:creationId xmlns:a16="http://schemas.microsoft.com/office/drawing/2014/main" id="{DB205CB4-4E99-4F02-81F5-28FA268E3DD4}"/>
                  </a:ext>
                </a:extLst>
              </p:cNvPr>
              <p:cNvSpPr/>
              <p:nvPr/>
            </p:nvSpPr>
            <p:spPr>
              <a:xfrm>
                <a:off x="6169342" y="3469004"/>
                <a:ext cx="81915" cy="60960"/>
              </a:xfrm>
              <a:custGeom>
                <a:avLst/>
                <a:gdLst>
                  <a:gd name="connsiteX0" fmla="*/ 0 w 81915"/>
                  <a:gd name="connsiteY0" fmla="*/ 60960 h 60960"/>
                  <a:gd name="connsiteX1" fmla="*/ 81915 w 81915"/>
                  <a:gd name="connsiteY1" fmla="*/ 14288 h 60960"/>
                  <a:gd name="connsiteX2" fmla="*/ 81915 w 81915"/>
                  <a:gd name="connsiteY2" fmla="*/ 0 h 60960"/>
                  <a:gd name="connsiteX3" fmla="*/ 0 w 81915"/>
                  <a:gd name="connsiteY3" fmla="*/ 46673 h 609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1915" h="60960">
                    <a:moveTo>
                      <a:pt x="0" y="60960"/>
                    </a:moveTo>
                    <a:lnTo>
                      <a:pt x="81915" y="14288"/>
                    </a:lnTo>
                    <a:lnTo>
                      <a:pt x="81915" y="0"/>
                    </a:lnTo>
                    <a:lnTo>
                      <a:pt x="0" y="46673"/>
                    </a:lnTo>
                    <a:close/>
                  </a:path>
                </a:pathLst>
              </a:custGeom>
              <a:solidFill>
                <a:srgbClr val="B3B2B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591" name="Graphic 1">
              <a:extLst>
                <a:ext uri="{FF2B5EF4-FFF2-40B4-BE49-F238E27FC236}">
                  <a16:creationId xmlns:a16="http://schemas.microsoft.com/office/drawing/2014/main" id="{C822B671-B826-4ECA-B88A-A15CA6061B99}"/>
                </a:ext>
              </a:extLst>
            </p:cNvPr>
            <p:cNvGrpSpPr/>
            <p:nvPr/>
          </p:nvGrpSpPr>
          <p:grpSpPr>
            <a:xfrm>
              <a:off x="5695943" y="3140391"/>
              <a:ext cx="82867" cy="126682"/>
              <a:chOff x="5695950" y="3140392"/>
              <a:chExt cx="82867" cy="126682"/>
            </a:xfrm>
            <a:solidFill>
              <a:schemeClr val="accent1"/>
            </a:solidFill>
          </p:grpSpPr>
          <p:sp>
            <p:nvSpPr>
              <p:cNvPr id="619" name="Freeform: Shape 618">
                <a:extLst>
                  <a:ext uri="{FF2B5EF4-FFF2-40B4-BE49-F238E27FC236}">
                    <a16:creationId xmlns:a16="http://schemas.microsoft.com/office/drawing/2014/main" id="{5284656B-0A75-4E34-9CF1-A55A0517A00E}"/>
                  </a:ext>
                </a:extLst>
              </p:cNvPr>
              <p:cNvSpPr/>
              <p:nvPr/>
            </p:nvSpPr>
            <p:spPr>
              <a:xfrm>
                <a:off x="5695950" y="3170872"/>
                <a:ext cx="82867" cy="51434"/>
              </a:xfrm>
              <a:custGeom>
                <a:avLst/>
                <a:gdLst>
                  <a:gd name="connsiteX0" fmla="*/ 0 w 82867"/>
                  <a:gd name="connsiteY0" fmla="*/ 40005 h 51434"/>
                  <a:gd name="connsiteX1" fmla="*/ 70485 w 82867"/>
                  <a:gd name="connsiteY1" fmla="*/ 0 h 51434"/>
                  <a:gd name="connsiteX2" fmla="*/ 82868 w 82867"/>
                  <a:gd name="connsiteY2" fmla="*/ 4763 h 51434"/>
                  <a:gd name="connsiteX3" fmla="*/ 0 w 82867"/>
                  <a:gd name="connsiteY3" fmla="*/ 51435 h 514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867" h="51434">
                    <a:moveTo>
                      <a:pt x="0" y="40005"/>
                    </a:moveTo>
                    <a:lnTo>
                      <a:pt x="70485" y="0"/>
                    </a:lnTo>
                    <a:lnTo>
                      <a:pt x="82868" y="4763"/>
                    </a:lnTo>
                    <a:lnTo>
                      <a:pt x="0" y="51435"/>
                    </a:lnTo>
                    <a:close/>
                  </a:path>
                </a:pathLst>
              </a:custGeom>
              <a:solidFill>
                <a:srgbClr val="E5E6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20" name="Freeform: Shape 619">
                <a:extLst>
                  <a:ext uri="{FF2B5EF4-FFF2-40B4-BE49-F238E27FC236}">
                    <a16:creationId xmlns:a16="http://schemas.microsoft.com/office/drawing/2014/main" id="{1958FB06-3F0F-4351-92BB-2207D38C91DA}"/>
                  </a:ext>
                </a:extLst>
              </p:cNvPr>
              <p:cNvSpPr/>
              <p:nvPr/>
            </p:nvSpPr>
            <p:spPr>
              <a:xfrm>
                <a:off x="5695950" y="3140392"/>
                <a:ext cx="82867" cy="52387"/>
              </a:xfrm>
              <a:custGeom>
                <a:avLst/>
                <a:gdLst>
                  <a:gd name="connsiteX0" fmla="*/ 0 w 82867"/>
                  <a:gd name="connsiteY0" fmla="*/ 40957 h 52387"/>
                  <a:gd name="connsiteX1" fmla="*/ 70485 w 82867"/>
                  <a:gd name="connsiteY1" fmla="*/ 0 h 52387"/>
                  <a:gd name="connsiteX2" fmla="*/ 82868 w 82867"/>
                  <a:gd name="connsiteY2" fmla="*/ 5715 h 52387"/>
                  <a:gd name="connsiteX3" fmla="*/ 0 w 82867"/>
                  <a:gd name="connsiteY3" fmla="*/ 52388 h 523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867" h="52387">
                    <a:moveTo>
                      <a:pt x="0" y="40957"/>
                    </a:moveTo>
                    <a:lnTo>
                      <a:pt x="70485" y="0"/>
                    </a:lnTo>
                    <a:lnTo>
                      <a:pt x="82868" y="5715"/>
                    </a:lnTo>
                    <a:lnTo>
                      <a:pt x="0" y="52388"/>
                    </a:lnTo>
                    <a:close/>
                  </a:path>
                </a:pathLst>
              </a:custGeom>
              <a:solidFill>
                <a:srgbClr val="E5E6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21" name="Freeform: Shape 620">
                <a:extLst>
                  <a:ext uri="{FF2B5EF4-FFF2-40B4-BE49-F238E27FC236}">
                    <a16:creationId xmlns:a16="http://schemas.microsoft.com/office/drawing/2014/main" id="{B02358A2-A90E-46F7-B9BF-C69D369204C7}"/>
                  </a:ext>
                </a:extLst>
              </p:cNvPr>
              <p:cNvSpPr/>
              <p:nvPr/>
            </p:nvSpPr>
            <p:spPr>
              <a:xfrm>
                <a:off x="5695950" y="3200399"/>
                <a:ext cx="82867" cy="52387"/>
              </a:xfrm>
              <a:custGeom>
                <a:avLst/>
                <a:gdLst>
                  <a:gd name="connsiteX0" fmla="*/ 0 w 82867"/>
                  <a:gd name="connsiteY0" fmla="*/ 40005 h 52387"/>
                  <a:gd name="connsiteX1" fmla="*/ 70485 w 82867"/>
                  <a:gd name="connsiteY1" fmla="*/ 0 h 52387"/>
                  <a:gd name="connsiteX2" fmla="*/ 82868 w 82867"/>
                  <a:gd name="connsiteY2" fmla="*/ 4763 h 52387"/>
                  <a:gd name="connsiteX3" fmla="*/ 0 w 82867"/>
                  <a:gd name="connsiteY3" fmla="*/ 52388 h 523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867" h="52387">
                    <a:moveTo>
                      <a:pt x="0" y="40005"/>
                    </a:moveTo>
                    <a:lnTo>
                      <a:pt x="70485" y="0"/>
                    </a:lnTo>
                    <a:lnTo>
                      <a:pt x="82868" y="4763"/>
                    </a:lnTo>
                    <a:lnTo>
                      <a:pt x="0" y="52388"/>
                    </a:lnTo>
                    <a:close/>
                  </a:path>
                </a:pathLst>
              </a:custGeom>
              <a:solidFill>
                <a:srgbClr val="E5E6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22" name="Freeform: Shape 621">
                <a:extLst>
                  <a:ext uri="{FF2B5EF4-FFF2-40B4-BE49-F238E27FC236}">
                    <a16:creationId xmlns:a16="http://schemas.microsoft.com/office/drawing/2014/main" id="{88434563-2B17-4B2C-BF5C-2B5AEC9FC10F}"/>
                  </a:ext>
                </a:extLst>
              </p:cNvPr>
              <p:cNvSpPr/>
              <p:nvPr/>
            </p:nvSpPr>
            <p:spPr>
              <a:xfrm>
                <a:off x="5695950" y="3175634"/>
                <a:ext cx="82867" cy="60959"/>
              </a:xfrm>
              <a:custGeom>
                <a:avLst/>
                <a:gdLst>
                  <a:gd name="connsiteX0" fmla="*/ 0 w 82867"/>
                  <a:gd name="connsiteY0" fmla="*/ 60960 h 60959"/>
                  <a:gd name="connsiteX1" fmla="*/ 82868 w 82867"/>
                  <a:gd name="connsiteY1" fmla="*/ 14288 h 60959"/>
                  <a:gd name="connsiteX2" fmla="*/ 82868 w 82867"/>
                  <a:gd name="connsiteY2" fmla="*/ 0 h 60959"/>
                  <a:gd name="connsiteX3" fmla="*/ 0 w 82867"/>
                  <a:gd name="connsiteY3" fmla="*/ 46672 h 609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867" h="60959">
                    <a:moveTo>
                      <a:pt x="0" y="60960"/>
                    </a:moveTo>
                    <a:lnTo>
                      <a:pt x="82868" y="14288"/>
                    </a:lnTo>
                    <a:lnTo>
                      <a:pt x="82868" y="0"/>
                    </a:lnTo>
                    <a:lnTo>
                      <a:pt x="0" y="46672"/>
                    </a:lnTo>
                    <a:close/>
                  </a:path>
                </a:pathLst>
              </a:custGeom>
              <a:solidFill>
                <a:srgbClr val="B3B2B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23" name="Freeform: Shape 622">
                <a:extLst>
                  <a:ext uri="{FF2B5EF4-FFF2-40B4-BE49-F238E27FC236}">
                    <a16:creationId xmlns:a16="http://schemas.microsoft.com/office/drawing/2014/main" id="{A46EA8BA-4CD1-44F1-A915-3F59857429EA}"/>
                  </a:ext>
                </a:extLst>
              </p:cNvPr>
              <p:cNvSpPr/>
              <p:nvPr/>
            </p:nvSpPr>
            <p:spPr>
              <a:xfrm>
                <a:off x="5695950" y="3146106"/>
                <a:ext cx="82867" cy="60960"/>
              </a:xfrm>
              <a:custGeom>
                <a:avLst/>
                <a:gdLst>
                  <a:gd name="connsiteX0" fmla="*/ 0 w 82867"/>
                  <a:gd name="connsiteY0" fmla="*/ 60960 h 60960"/>
                  <a:gd name="connsiteX1" fmla="*/ 82868 w 82867"/>
                  <a:gd name="connsiteY1" fmla="*/ 14288 h 60960"/>
                  <a:gd name="connsiteX2" fmla="*/ 82868 w 82867"/>
                  <a:gd name="connsiteY2" fmla="*/ 0 h 60960"/>
                  <a:gd name="connsiteX3" fmla="*/ 0 w 82867"/>
                  <a:gd name="connsiteY3" fmla="*/ 46673 h 609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867" h="60960">
                    <a:moveTo>
                      <a:pt x="0" y="60960"/>
                    </a:moveTo>
                    <a:lnTo>
                      <a:pt x="82868" y="14288"/>
                    </a:lnTo>
                    <a:lnTo>
                      <a:pt x="82868" y="0"/>
                    </a:lnTo>
                    <a:lnTo>
                      <a:pt x="0" y="46673"/>
                    </a:lnTo>
                    <a:close/>
                  </a:path>
                </a:pathLst>
              </a:custGeom>
              <a:solidFill>
                <a:srgbClr val="B3B2B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24" name="Freeform: Shape 623">
                <a:extLst>
                  <a:ext uri="{FF2B5EF4-FFF2-40B4-BE49-F238E27FC236}">
                    <a16:creationId xmlns:a16="http://schemas.microsoft.com/office/drawing/2014/main" id="{A92007EB-D108-41FE-9FEB-2CE351D72E75}"/>
                  </a:ext>
                </a:extLst>
              </p:cNvPr>
              <p:cNvSpPr/>
              <p:nvPr/>
            </p:nvSpPr>
            <p:spPr>
              <a:xfrm>
                <a:off x="5695950" y="3205162"/>
                <a:ext cx="82867" cy="61912"/>
              </a:xfrm>
              <a:custGeom>
                <a:avLst/>
                <a:gdLst>
                  <a:gd name="connsiteX0" fmla="*/ 0 w 82867"/>
                  <a:gd name="connsiteY0" fmla="*/ 61913 h 61912"/>
                  <a:gd name="connsiteX1" fmla="*/ 82868 w 82867"/>
                  <a:gd name="connsiteY1" fmla="*/ 14288 h 61912"/>
                  <a:gd name="connsiteX2" fmla="*/ 82868 w 82867"/>
                  <a:gd name="connsiteY2" fmla="*/ 0 h 61912"/>
                  <a:gd name="connsiteX3" fmla="*/ 0 w 82867"/>
                  <a:gd name="connsiteY3" fmla="*/ 47625 h 619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867" h="61912">
                    <a:moveTo>
                      <a:pt x="0" y="61913"/>
                    </a:moveTo>
                    <a:lnTo>
                      <a:pt x="82868" y="14288"/>
                    </a:lnTo>
                    <a:lnTo>
                      <a:pt x="82868" y="0"/>
                    </a:lnTo>
                    <a:lnTo>
                      <a:pt x="0" y="47625"/>
                    </a:lnTo>
                    <a:close/>
                  </a:path>
                </a:pathLst>
              </a:custGeom>
              <a:solidFill>
                <a:srgbClr val="B3B2B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592" name="Freeform: Shape 591">
              <a:extLst>
                <a:ext uri="{FF2B5EF4-FFF2-40B4-BE49-F238E27FC236}">
                  <a16:creationId xmlns:a16="http://schemas.microsoft.com/office/drawing/2014/main" id="{BC9717D7-678E-4DBD-ADFC-8A1FBA1FFDE0}"/>
                </a:ext>
              </a:extLst>
            </p:cNvPr>
            <p:cNvSpPr/>
            <p:nvPr/>
          </p:nvSpPr>
          <p:spPr>
            <a:xfrm>
              <a:off x="5684512" y="3063238"/>
              <a:ext cx="11430" cy="222885"/>
            </a:xfrm>
            <a:custGeom>
              <a:avLst/>
              <a:gdLst>
                <a:gd name="connsiteX0" fmla="*/ 0 w 11430"/>
                <a:gd name="connsiteY0" fmla="*/ 222885 h 222885"/>
                <a:gd name="connsiteX1" fmla="*/ 0 w 11430"/>
                <a:gd name="connsiteY1" fmla="*/ 6668 h 222885"/>
                <a:gd name="connsiteX2" fmla="*/ 11430 w 11430"/>
                <a:gd name="connsiteY2" fmla="*/ 0 h 222885"/>
                <a:gd name="connsiteX3" fmla="*/ 11430 w 11430"/>
                <a:gd name="connsiteY3" fmla="*/ 216218 h 222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30" h="222885">
                  <a:moveTo>
                    <a:pt x="0" y="222885"/>
                  </a:moveTo>
                  <a:lnTo>
                    <a:pt x="0" y="6668"/>
                  </a:lnTo>
                  <a:lnTo>
                    <a:pt x="11430" y="0"/>
                  </a:lnTo>
                  <a:lnTo>
                    <a:pt x="11430" y="216218"/>
                  </a:lnTo>
                  <a:close/>
                </a:path>
              </a:pathLst>
            </a:custGeom>
            <a:solidFill>
              <a:srgbClr val="B3B2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93" name="Freeform: Shape 592">
              <a:extLst>
                <a:ext uri="{FF2B5EF4-FFF2-40B4-BE49-F238E27FC236}">
                  <a16:creationId xmlns:a16="http://schemas.microsoft.com/office/drawing/2014/main" id="{629C80B4-3493-4C00-B526-3FB5389E8E80}"/>
                </a:ext>
              </a:extLst>
            </p:cNvPr>
            <p:cNvSpPr/>
            <p:nvPr/>
          </p:nvSpPr>
          <p:spPr>
            <a:xfrm>
              <a:off x="5672130" y="3063238"/>
              <a:ext cx="12382" cy="222885"/>
            </a:xfrm>
            <a:custGeom>
              <a:avLst/>
              <a:gdLst>
                <a:gd name="connsiteX0" fmla="*/ 12382 w 12382"/>
                <a:gd name="connsiteY0" fmla="*/ 222885 h 222885"/>
                <a:gd name="connsiteX1" fmla="*/ 12382 w 12382"/>
                <a:gd name="connsiteY1" fmla="*/ 6668 h 222885"/>
                <a:gd name="connsiteX2" fmla="*/ 0 w 12382"/>
                <a:gd name="connsiteY2" fmla="*/ 0 h 222885"/>
                <a:gd name="connsiteX3" fmla="*/ 0 w 12382"/>
                <a:gd name="connsiteY3" fmla="*/ 216218 h 222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382" h="222885">
                  <a:moveTo>
                    <a:pt x="12382" y="222885"/>
                  </a:moveTo>
                  <a:lnTo>
                    <a:pt x="12382" y="6668"/>
                  </a:lnTo>
                  <a:lnTo>
                    <a:pt x="0" y="0"/>
                  </a:lnTo>
                  <a:lnTo>
                    <a:pt x="0" y="216218"/>
                  </a:lnTo>
                  <a:close/>
                </a:path>
              </a:pathLst>
            </a:custGeom>
            <a:solidFill>
              <a:srgbClr val="E5E6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94" name="Freeform: Shape 593">
              <a:extLst>
                <a:ext uri="{FF2B5EF4-FFF2-40B4-BE49-F238E27FC236}">
                  <a16:creationId xmlns:a16="http://schemas.microsoft.com/office/drawing/2014/main" id="{743AC041-FA17-40E9-98E8-7668315FFAB5}"/>
                </a:ext>
              </a:extLst>
            </p:cNvPr>
            <p:cNvSpPr/>
            <p:nvPr/>
          </p:nvSpPr>
          <p:spPr>
            <a:xfrm>
              <a:off x="5684512" y="3222305"/>
              <a:ext cx="120967" cy="72390"/>
            </a:xfrm>
            <a:custGeom>
              <a:avLst/>
              <a:gdLst>
                <a:gd name="connsiteX0" fmla="*/ 120968 w 120967"/>
                <a:gd name="connsiteY0" fmla="*/ 60960 h 72390"/>
                <a:gd name="connsiteX1" fmla="*/ 11430 w 120967"/>
                <a:gd name="connsiteY1" fmla="*/ 0 h 72390"/>
                <a:gd name="connsiteX2" fmla="*/ 0 w 120967"/>
                <a:gd name="connsiteY2" fmla="*/ 5715 h 72390"/>
                <a:gd name="connsiteX3" fmla="*/ 120968 w 120967"/>
                <a:gd name="connsiteY3" fmla="*/ 72390 h 72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967" h="72390">
                  <a:moveTo>
                    <a:pt x="120968" y="60960"/>
                  </a:moveTo>
                  <a:lnTo>
                    <a:pt x="11430" y="0"/>
                  </a:lnTo>
                  <a:lnTo>
                    <a:pt x="0" y="5715"/>
                  </a:lnTo>
                  <a:lnTo>
                    <a:pt x="120968" y="72390"/>
                  </a:lnTo>
                  <a:close/>
                </a:path>
              </a:pathLst>
            </a:custGeom>
            <a:solidFill>
              <a:srgbClr val="B3B2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95" name="Freeform: Shape 594">
              <a:extLst>
                <a:ext uri="{FF2B5EF4-FFF2-40B4-BE49-F238E27FC236}">
                  <a16:creationId xmlns:a16="http://schemas.microsoft.com/office/drawing/2014/main" id="{89883417-9125-42F8-8915-E75E849295FE}"/>
                </a:ext>
              </a:extLst>
            </p:cNvPr>
            <p:cNvSpPr/>
            <p:nvPr/>
          </p:nvSpPr>
          <p:spPr>
            <a:xfrm>
              <a:off x="5684512" y="3192778"/>
              <a:ext cx="120967" cy="72389"/>
            </a:xfrm>
            <a:custGeom>
              <a:avLst/>
              <a:gdLst>
                <a:gd name="connsiteX0" fmla="*/ 120968 w 120967"/>
                <a:gd name="connsiteY0" fmla="*/ 60960 h 72389"/>
                <a:gd name="connsiteX1" fmla="*/ 11430 w 120967"/>
                <a:gd name="connsiteY1" fmla="*/ 0 h 72389"/>
                <a:gd name="connsiteX2" fmla="*/ 0 w 120967"/>
                <a:gd name="connsiteY2" fmla="*/ 4763 h 72389"/>
                <a:gd name="connsiteX3" fmla="*/ 120968 w 120967"/>
                <a:gd name="connsiteY3" fmla="*/ 72390 h 72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967" h="72389">
                  <a:moveTo>
                    <a:pt x="120968" y="60960"/>
                  </a:moveTo>
                  <a:lnTo>
                    <a:pt x="11430" y="0"/>
                  </a:lnTo>
                  <a:lnTo>
                    <a:pt x="0" y="4763"/>
                  </a:lnTo>
                  <a:lnTo>
                    <a:pt x="120968" y="72390"/>
                  </a:lnTo>
                  <a:close/>
                </a:path>
              </a:pathLst>
            </a:custGeom>
            <a:solidFill>
              <a:srgbClr val="B3B2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96" name="Freeform: Shape 595">
              <a:extLst>
                <a:ext uri="{FF2B5EF4-FFF2-40B4-BE49-F238E27FC236}">
                  <a16:creationId xmlns:a16="http://schemas.microsoft.com/office/drawing/2014/main" id="{A8A57D9A-370D-4D1B-AC87-E93035999F24}"/>
                </a:ext>
              </a:extLst>
            </p:cNvPr>
            <p:cNvSpPr/>
            <p:nvPr/>
          </p:nvSpPr>
          <p:spPr>
            <a:xfrm>
              <a:off x="5684512" y="3252786"/>
              <a:ext cx="120967" cy="72389"/>
            </a:xfrm>
            <a:custGeom>
              <a:avLst/>
              <a:gdLst>
                <a:gd name="connsiteX0" fmla="*/ 120968 w 120967"/>
                <a:gd name="connsiteY0" fmla="*/ 60960 h 72389"/>
                <a:gd name="connsiteX1" fmla="*/ 11430 w 120967"/>
                <a:gd name="connsiteY1" fmla="*/ 0 h 72389"/>
                <a:gd name="connsiteX2" fmla="*/ 0 w 120967"/>
                <a:gd name="connsiteY2" fmla="*/ 4763 h 72389"/>
                <a:gd name="connsiteX3" fmla="*/ 120968 w 120967"/>
                <a:gd name="connsiteY3" fmla="*/ 72390 h 72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967" h="72389">
                  <a:moveTo>
                    <a:pt x="120968" y="60960"/>
                  </a:moveTo>
                  <a:lnTo>
                    <a:pt x="11430" y="0"/>
                  </a:lnTo>
                  <a:lnTo>
                    <a:pt x="0" y="4763"/>
                  </a:lnTo>
                  <a:lnTo>
                    <a:pt x="120968" y="72390"/>
                  </a:lnTo>
                  <a:close/>
                </a:path>
              </a:pathLst>
            </a:custGeom>
            <a:solidFill>
              <a:srgbClr val="B3B2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97" name="Freeform: Shape 596">
              <a:extLst>
                <a:ext uri="{FF2B5EF4-FFF2-40B4-BE49-F238E27FC236}">
                  <a16:creationId xmlns:a16="http://schemas.microsoft.com/office/drawing/2014/main" id="{4DEA4FB6-3B44-44BC-B86F-BF5932D88F72}"/>
                </a:ext>
              </a:extLst>
            </p:cNvPr>
            <p:cNvSpPr/>
            <p:nvPr/>
          </p:nvSpPr>
          <p:spPr>
            <a:xfrm>
              <a:off x="5684512" y="3228021"/>
              <a:ext cx="120967" cy="80962"/>
            </a:xfrm>
            <a:custGeom>
              <a:avLst/>
              <a:gdLst>
                <a:gd name="connsiteX0" fmla="*/ 120968 w 120967"/>
                <a:gd name="connsiteY0" fmla="*/ 80963 h 80962"/>
                <a:gd name="connsiteX1" fmla="*/ 0 w 120967"/>
                <a:gd name="connsiteY1" fmla="*/ 14288 h 80962"/>
                <a:gd name="connsiteX2" fmla="*/ 0 w 120967"/>
                <a:gd name="connsiteY2" fmla="*/ 0 h 80962"/>
                <a:gd name="connsiteX3" fmla="*/ 120968 w 120967"/>
                <a:gd name="connsiteY3" fmla="*/ 66675 h 80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967" h="80962">
                  <a:moveTo>
                    <a:pt x="120968" y="80963"/>
                  </a:moveTo>
                  <a:lnTo>
                    <a:pt x="0" y="14288"/>
                  </a:lnTo>
                  <a:lnTo>
                    <a:pt x="0" y="0"/>
                  </a:lnTo>
                  <a:lnTo>
                    <a:pt x="120968" y="66675"/>
                  </a:lnTo>
                  <a:close/>
                </a:path>
              </a:pathLst>
            </a:custGeom>
            <a:solidFill>
              <a:srgbClr val="E5E6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98" name="Freeform: Shape 597">
              <a:extLst>
                <a:ext uri="{FF2B5EF4-FFF2-40B4-BE49-F238E27FC236}">
                  <a16:creationId xmlns:a16="http://schemas.microsoft.com/office/drawing/2014/main" id="{487335F1-C6DE-448D-AF53-93B1C83DD21F}"/>
                </a:ext>
              </a:extLst>
            </p:cNvPr>
            <p:cNvSpPr/>
            <p:nvPr/>
          </p:nvSpPr>
          <p:spPr>
            <a:xfrm>
              <a:off x="5684512" y="3197541"/>
              <a:ext cx="120967" cy="81914"/>
            </a:xfrm>
            <a:custGeom>
              <a:avLst/>
              <a:gdLst>
                <a:gd name="connsiteX0" fmla="*/ 120968 w 120967"/>
                <a:gd name="connsiteY0" fmla="*/ 81915 h 81914"/>
                <a:gd name="connsiteX1" fmla="*/ 0 w 120967"/>
                <a:gd name="connsiteY1" fmla="*/ 14288 h 81914"/>
                <a:gd name="connsiteX2" fmla="*/ 0 w 120967"/>
                <a:gd name="connsiteY2" fmla="*/ 0 h 81914"/>
                <a:gd name="connsiteX3" fmla="*/ 120968 w 120967"/>
                <a:gd name="connsiteY3" fmla="*/ 67627 h 81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967" h="81914">
                  <a:moveTo>
                    <a:pt x="120968" y="81915"/>
                  </a:moveTo>
                  <a:lnTo>
                    <a:pt x="0" y="14288"/>
                  </a:lnTo>
                  <a:lnTo>
                    <a:pt x="0" y="0"/>
                  </a:lnTo>
                  <a:lnTo>
                    <a:pt x="120968" y="67627"/>
                  </a:lnTo>
                  <a:close/>
                </a:path>
              </a:pathLst>
            </a:custGeom>
            <a:solidFill>
              <a:srgbClr val="E5E6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99" name="Freeform: Shape 598">
              <a:extLst>
                <a:ext uri="{FF2B5EF4-FFF2-40B4-BE49-F238E27FC236}">
                  <a16:creationId xmlns:a16="http://schemas.microsoft.com/office/drawing/2014/main" id="{36B6F758-1989-472E-A9D0-C30EBB2EEBBA}"/>
                </a:ext>
              </a:extLst>
            </p:cNvPr>
            <p:cNvSpPr/>
            <p:nvPr/>
          </p:nvSpPr>
          <p:spPr>
            <a:xfrm>
              <a:off x="5684512" y="3257548"/>
              <a:ext cx="120967" cy="81914"/>
            </a:xfrm>
            <a:custGeom>
              <a:avLst/>
              <a:gdLst>
                <a:gd name="connsiteX0" fmla="*/ 120968 w 120967"/>
                <a:gd name="connsiteY0" fmla="*/ 81915 h 81914"/>
                <a:gd name="connsiteX1" fmla="*/ 0 w 120967"/>
                <a:gd name="connsiteY1" fmla="*/ 14288 h 81914"/>
                <a:gd name="connsiteX2" fmla="*/ 0 w 120967"/>
                <a:gd name="connsiteY2" fmla="*/ 0 h 81914"/>
                <a:gd name="connsiteX3" fmla="*/ 120968 w 120967"/>
                <a:gd name="connsiteY3" fmla="*/ 67627 h 81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967" h="81914">
                  <a:moveTo>
                    <a:pt x="120968" y="81915"/>
                  </a:moveTo>
                  <a:lnTo>
                    <a:pt x="0" y="14288"/>
                  </a:lnTo>
                  <a:lnTo>
                    <a:pt x="0" y="0"/>
                  </a:lnTo>
                  <a:lnTo>
                    <a:pt x="120968" y="67627"/>
                  </a:lnTo>
                  <a:close/>
                </a:path>
              </a:pathLst>
            </a:custGeom>
            <a:solidFill>
              <a:srgbClr val="E5E6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00" name="Freeform: Shape 599">
              <a:extLst>
                <a:ext uri="{FF2B5EF4-FFF2-40B4-BE49-F238E27FC236}">
                  <a16:creationId xmlns:a16="http://schemas.microsoft.com/office/drawing/2014/main" id="{D1B14401-A252-438A-AE96-428A1BD87C19}"/>
                </a:ext>
              </a:extLst>
            </p:cNvPr>
            <p:cNvSpPr/>
            <p:nvPr/>
          </p:nvSpPr>
          <p:spPr>
            <a:xfrm>
              <a:off x="6156953" y="3327080"/>
              <a:ext cx="12382" cy="223837"/>
            </a:xfrm>
            <a:custGeom>
              <a:avLst/>
              <a:gdLst>
                <a:gd name="connsiteX0" fmla="*/ 0 w 12382"/>
                <a:gd name="connsiteY0" fmla="*/ 223838 h 223837"/>
                <a:gd name="connsiteX1" fmla="*/ 0 w 12382"/>
                <a:gd name="connsiteY1" fmla="*/ 6668 h 223837"/>
                <a:gd name="connsiteX2" fmla="*/ 12382 w 12382"/>
                <a:gd name="connsiteY2" fmla="*/ 0 h 223837"/>
                <a:gd name="connsiteX3" fmla="*/ 12382 w 12382"/>
                <a:gd name="connsiteY3" fmla="*/ 217170 h 223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382" h="223837">
                  <a:moveTo>
                    <a:pt x="0" y="223838"/>
                  </a:moveTo>
                  <a:lnTo>
                    <a:pt x="0" y="6668"/>
                  </a:lnTo>
                  <a:lnTo>
                    <a:pt x="12382" y="0"/>
                  </a:lnTo>
                  <a:lnTo>
                    <a:pt x="12382" y="217170"/>
                  </a:lnTo>
                  <a:close/>
                </a:path>
              </a:pathLst>
            </a:custGeom>
            <a:solidFill>
              <a:srgbClr val="B3B2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01" name="Freeform: Shape 600">
              <a:extLst>
                <a:ext uri="{FF2B5EF4-FFF2-40B4-BE49-F238E27FC236}">
                  <a16:creationId xmlns:a16="http://schemas.microsoft.com/office/drawing/2014/main" id="{A18D43FD-902E-468C-8FB8-8DB871E2C8F7}"/>
                </a:ext>
              </a:extLst>
            </p:cNvPr>
            <p:cNvSpPr/>
            <p:nvPr/>
          </p:nvSpPr>
          <p:spPr>
            <a:xfrm>
              <a:off x="6301732" y="3488052"/>
              <a:ext cx="353376" cy="240030"/>
            </a:xfrm>
            <a:custGeom>
              <a:avLst/>
              <a:gdLst>
                <a:gd name="connsiteX0" fmla="*/ 0 w 353377"/>
                <a:gd name="connsiteY0" fmla="*/ 0 h 240030"/>
                <a:gd name="connsiteX1" fmla="*/ 0 w 353377"/>
                <a:gd name="connsiteY1" fmla="*/ 42863 h 240030"/>
                <a:gd name="connsiteX2" fmla="*/ 353378 w 353377"/>
                <a:gd name="connsiteY2" fmla="*/ 240030 h 240030"/>
                <a:gd name="connsiteX3" fmla="*/ 353378 w 353377"/>
                <a:gd name="connsiteY3" fmla="*/ 197168 h 240030"/>
                <a:gd name="connsiteX4" fmla="*/ 0 w 353377"/>
                <a:gd name="connsiteY4" fmla="*/ 0 h 240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3377" h="240030">
                  <a:moveTo>
                    <a:pt x="0" y="0"/>
                  </a:moveTo>
                  <a:lnTo>
                    <a:pt x="0" y="42863"/>
                  </a:lnTo>
                  <a:lnTo>
                    <a:pt x="353378" y="240030"/>
                  </a:lnTo>
                  <a:lnTo>
                    <a:pt x="353378" y="19716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5B34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02" name="Freeform: Shape 601">
              <a:extLst>
                <a:ext uri="{FF2B5EF4-FFF2-40B4-BE49-F238E27FC236}">
                  <a16:creationId xmlns:a16="http://schemas.microsoft.com/office/drawing/2014/main" id="{727EACEC-FF0D-42FB-993B-5C7152115BEA}"/>
                </a:ext>
              </a:extLst>
            </p:cNvPr>
            <p:cNvSpPr/>
            <p:nvPr/>
          </p:nvSpPr>
          <p:spPr>
            <a:xfrm>
              <a:off x="6300780" y="3463288"/>
              <a:ext cx="398145" cy="221932"/>
            </a:xfrm>
            <a:custGeom>
              <a:avLst/>
              <a:gdLst>
                <a:gd name="connsiteX0" fmla="*/ 398145 w 398145"/>
                <a:gd name="connsiteY0" fmla="*/ 197168 h 221932"/>
                <a:gd name="connsiteX1" fmla="*/ 44767 w 398145"/>
                <a:gd name="connsiteY1" fmla="*/ 0 h 221932"/>
                <a:gd name="connsiteX2" fmla="*/ 0 w 398145"/>
                <a:gd name="connsiteY2" fmla="*/ 24765 h 221932"/>
                <a:gd name="connsiteX3" fmla="*/ 353378 w 398145"/>
                <a:gd name="connsiteY3" fmla="*/ 221933 h 221932"/>
                <a:gd name="connsiteX4" fmla="*/ 398145 w 398145"/>
                <a:gd name="connsiteY4" fmla="*/ 197168 h 221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8145" h="221932">
                  <a:moveTo>
                    <a:pt x="398145" y="197168"/>
                  </a:moveTo>
                  <a:lnTo>
                    <a:pt x="44767" y="0"/>
                  </a:lnTo>
                  <a:lnTo>
                    <a:pt x="0" y="24765"/>
                  </a:lnTo>
                  <a:lnTo>
                    <a:pt x="353378" y="221933"/>
                  </a:lnTo>
                  <a:lnTo>
                    <a:pt x="398145" y="197168"/>
                  </a:lnTo>
                  <a:close/>
                </a:path>
              </a:pathLst>
            </a:custGeom>
            <a:solidFill>
              <a:srgbClr val="57924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03" name="Freeform: Shape 602">
              <a:extLst>
                <a:ext uri="{FF2B5EF4-FFF2-40B4-BE49-F238E27FC236}">
                  <a16:creationId xmlns:a16="http://schemas.microsoft.com/office/drawing/2014/main" id="{6A59F01D-9CB6-4D0A-8561-2C69F0189247}"/>
                </a:ext>
              </a:extLst>
            </p:cNvPr>
            <p:cNvSpPr/>
            <p:nvPr/>
          </p:nvSpPr>
          <p:spPr>
            <a:xfrm>
              <a:off x="6654160" y="3660457"/>
              <a:ext cx="44767" cy="68579"/>
            </a:xfrm>
            <a:custGeom>
              <a:avLst/>
              <a:gdLst>
                <a:gd name="connsiteX0" fmla="*/ 44767 w 44767"/>
                <a:gd name="connsiteY0" fmla="*/ 0 h 68579"/>
                <a:gd name="connsiteX1" fmla="*/ 44767 w 44767"/>
                <a:gd name="connsiteY1" fmla="*/ 43815 h 68579"/>
                <a:gd name="connsiteX2" fmla="*/ 0 w 44767"/>
                <a:gd name="connsiteY2" fmla="*/ 68580 h 68579"/>
                <a:gd name="connsiteX3" fmla="*/ 0 w 44767"/>
                <a:gd name="connsiteY3" fmla="*/ 24765 h 68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767" h="68579">
                  <a:moveTo>
                    <a:pt x="44767" y="0"/>
                  </a:moveTo>
                  <a:lnTo>
                    <a:pt x="44767" y="43815"/>
                  </a:lnTo>
                  <a:lnTo>
                    <a:pt x="0" y="68580"/>
                  </a:lnTo>
                  <a:lnTo>
                    <a:pt x="0" y="24765"/>
                  </a:lnTo>
                  <a:close/>
                </a:path>
              </a:pathLst>
            </a:custGeom>
            <a:solidFill>
              <a:srgbClr val="57924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04" name="Freeform: Shape 603">
              <a:extLst>
                <a:ext uri="{FF2B5EF4-FFF2-40B4-BE49-F238E27FC236}">
                  <a16:creationId xmlns:a16="http://schemas.microsoft.com/office/drawing/2014/main" id="{6F4138BA-86DF-4F75-99FC-99A4D6F1D68F}"/>
                </a:ext>
              </a:extLst>
            </p:cNvPr>
            <p:cNvSpPr/>
            <p:nvPr/>
          </p:nvSpPr>
          <p:spPr>
            <a:xfrm>
              <a:off x="5672133" y="3063239"/>
              <a:ext cx="484822" cy="270510"/>
            </a:xfrm>
            <a:custGeom>
              <a:avLst/>
              <a:gdLst>
                <a:gd name="connsiteX0" fmla="*/ 252413 w 484822"/>
                <a:gd name="connsiteY0" fmla="*/ 0 h 270510"/>
                <a:gd name="connsiteX1" fmla="*/ 0 w 484822"/>
                <a:gd name="connsiteY1" fmla="*/ 0 h 270510"/>
                <a:gd name="connsiteX2" fmla="*/ 484823 w 484822"/>
                <a:gd name="connsiteY2" fmla="*/ 270510 h 2705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84822" h="270510">
                  <a:moveTo>
                    <a:pt x="252413" y="0"/>
                  </a:moveTo>
                  <a:lnTo>
                    <a:pt x="0" y="0"/>
                  </a:lnTo>
                  <a:lnTo>
                    <a:pt x="484823" y="270510"/>
                  </a:lnTo>
                  <a:close/>
                </a:path>
              </a:pathLst>
            </a:custGeom>
            <a:solidFill>
              <a:srgbClr val="43291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05" name="Freeform: Shape 604">
              <a:extLst>
                <a:ext uri="{FF2B5EF4-FFF2-40B4-BE49-F238E27FC236}">
                  <a16:creationId xmlns:a16="http://schemas.microsoft.com/office/drawing/2014/main" id="{5F05F857-A8EF-484D-8D12-A1626F20B15C}"/>
                </a:ext>
              </a:extLst>
            </p:cNvPr>
            <p:cNvSpPr/>
            <p:nvPr/>
          </p:nvSpPr>
          <p:spPr>
            <a:xfrm>
              <a:off x="5693089" y="3068001"/>
              <a:ext cx="441007" cy="246697"/>
            </a:xfrm>
            <a:custGeom>
              <a:avLst/>
              <a:gdLst>
                <a:gd name="connsiteX0" fmla="*/ 228600 w 441007"/>
                <a:gd name="connsiteY0" fmla="*/ 0 h 246697"/>
                <a:gd name="connsiteX1" fmla="*/ 0 w 441007"/>
                <a:gd name="connsiteY1" fmla="*/ 0 h 246697"/>
                <a:gd name="connsiteX2" fmla="*/ 441008 w 441007"/>
                <a:gd name="connsiteY2" fmla="*/ 246698 h 246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1007" h="246697">
                  <a:moveTo>
                    <a:pt x="228600" y="0"/>
                  </a:moveTo>
                  <a:lnTo>
                    <a:pt x="0" y="0"/>
                  </a:lnTo>
                  <a:lnTo>
                    <a:pt x="441008" y="246698"/>
                  </a:lnTo>
                  <a:close/>
                </a:path>
              </a:pathLst>
            </a:custGeom>
            <a:solidFill>
              <a:srgbClr val="2E1C1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06" name="Freeform: Shape 605">
              <a:extLst>
                <a:ext uri="{FF2B5EF4-FFF2-40B4-BE49-F238E27FC236}">
                  <a16:creationId xmlns:a16="http://schemas.microsoft.com/office/drawing/2014/main" id="{CD07DA59-A614-44A1-AA80-9282A0AD1D61}"/>
                </a:ext>
              </a:extLst>
            </p:cNvPr>
            <p:cNvSpPr/>
            <p:nvPr/>
          </p:nvSpPr>
          <p:spPr>
            <a:xfrm>
              <a:off x="5729284" y="3077526"/>
              <a:ext cx="384810" cy="214312"/>
            </a:xfrm>
            <a:custGeom>
              <a:avLst/>
              <a:gdLst>
                <a:gd name="connsiteX0" fmla="*/ 200977 w 384810"/>
                <a:gd name="connsiteY0" fmla="*/ 0 h 214312"/>
                <a:gd name="connsiteX1" fmla="*/ 0 w 384810"/>
                <a:gd name="connsiteY1" fmla="*/ 0 h 214312"/>
                <a:gd name="connsiteX2" fmla="*/ 384810 w 384810"/>
                <a:gd name="connsiteY2" fmla="*/ 214313 h 214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4810" h="214312">
                  <a:moveTo>
                    <a:pt x="200977" y="0"/>
                  </a:moveTo>
                  <a:lnTo>
                    <a:pt x="0" y="0"/>
                  </a:lnTo>
                  <a:lnTo>
                    <a:pt x="384810" y="214313"/>
                  </a:lnTo>
                  <a:close/>
                </a:path>
              </a:pathLst>
            </a:custGeom>
            <a:solidFill>
              <a:schemeClr val="accent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07" name="Freeform: Shape 606">
              <a:extLst>
                <a:ext uri="{FF2B5EF4-FFF2-40B4-BE49-F238E27FC236}">
                  <a16:creationId xmlns:a16="http://schemas.microsoft.com/office/drawing/2014/main" id="{3D292F92-7CAA-4A21-B3F6-A20720CB9EBC}"/>
                </a:ext>
              </a:extLst>
            </p:cNvPr>
            <p:cNvSpPr/>
            <p:nvPr/>
          </p:nvSpPr>
          <p:spPr>
            <a:xfrm>
              <a:off x="5693091" y="3068001"/>
              <a:ext cx="441007" cy="246697"/>
            </a:xfrm>
            <a:custGeom>
              <a:avLst/>
              <a:gdLst>
                <a:gd name="connsiteX0" fmla="*/ 421005 w 441007"/>
                <a:gd name="connsiteY0" fmla="*/ 223838 h 246697"/>
                <a:gd name="connsiteX1" fmla="*/ 36195 w 441007"/>
                <a:gd name="connsiteY1" fmla="*/ 9525 h 246697"/>
                <a:gd name="connsiteX2" fmla="*/ 0 w 441007"/>
                <a:gd name="connsiteY2" fmla="*/ 0 h 246697"/>
                <a:gd name="connsiteX3" fmla="*/ 441008 w 441007"/>
                <a:gd name="connsiteY3" fmla="*/ 246698 h 246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1007" h="246697">
                  <a:moveTo>
                    <a:pt x="421005" y="223838"/>
                  </a:moveTo>
                  <a:lnTo>
                    <a:pt x="36195" y="9525"/>
                  </a:lnTo>
                  <a:lnTo>
                    <a:pt x="0" y="0"/>
                  </a:lnTo>
                  <a:lnTo>
                    <a:pt x="441008" y="246698"/>
                  </a:lnTo>
                  <a:close/>
                </a:path>
              </a:pathLst>
            </a:custGeom>
            <a:solidFill>
              <a:srgbClr val="70514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608" name="Graphic 1">
              <a:extLst>
                <a:ext uri="{FF2B5EF4-FFF2-40B4-BE49-F238E27FC236}">
                  <a16:creationId xmlns:a16="http://schemas.microsoft.com/office/drawing/2014/main" id="{BD9C9AAF-1D25-40D7-82EB-3FDDED06FDFE}"/>
                </a:ext>
              </a:extLst>
            </p:cNvPr>
            <p:cNvGrpSpPr/>
            <p:nvPr/>
          </p:nvGrpSpPr>
          <p:grpSpPr>
            <a:xfrm>
              <a:off x="5268660" y="3028949"/>
              <a:ext cx="370139" cy="496252"/>
              <a:chOff x="5268660" y="3028949"/>
              <a:chExt cx="370139" cy="496252"/>
            </a:xfrm>
            <a:solidFill>
              <a:schemeClr val="accent1"/>
            </a:solidFill>
          </p:grpSpPr>
          <p:sp>
            <p:nvSpPr>
              <p:cNvPr id="609" name="Freeform: Shape 608">
                <a:extLst>
                  <a:ext uri="{FF2B5EF4-FFF2-40B4-BE49-F238E27FC236}">
                    <a16:creationId xmlns:a16="http://schemas.microsoft.com/office/drawing/2014/main" id="{868A9C74-25C0-40A6-94B3-D93EB6195B4E}"/>
                  </a:ext>
                </a:extLst>
              </p:cNvPr>
              <p:cNvSpPr/>
              <p:nvPr/>
            </p:nvSpPr>
            <p:spPr>
              <a:xfrm>
                <a:off x="5378767" y="3418522"/>
                <a:ext cx="201930" cy="106679"/>
              </a:xfrm>
              <a:custGeom>
                <a:avLst/>
                <a:gdLst>
                  <a:gd name="connsiteX0" fmla="*/ 100965 w 201930"/>
                  <a:gd name="connsiteY0" fmla="*/ 106680 h 106679"/>
                  <a:gd name="connsiteX1" fmla="*/ 201930 w 201930"/>
                  <a:gd name="connsiteY1" fmla="*/ 53340 h 106679"/>
                  <a:gd name="connsiteX2" fmla="*/ 100965 w 201930"/>
                  <a:gd name="connsiteY2" fmla="*/ 0 h 106679"/>
                  <a:gd name="connsiteX3" fmla="*/ 0 w 201930"/>
                  <a:gd name="connsiteY3" fmla="*/ 53340 h 106679"/>
                  <a:gd name="connsiteX4" fmla="*/ 100965 w 201930"/>
                  <a:gd name="connsiteY4" fmla="*/ 106680 h 1066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1930" h="106679">
                    <a:moveTo>
                      <a:pt x="100965" y="106680"/>
                    </a:moveTo>
                    <a:cubicBezTo>
                      <a:pt x="156210" y="106680"/>
                      <a:pt x="201930" y="82867"/>
                      <a:pt x="201930" y="53340"/>
                    </a:cubicBezTo>
                    <a:cubicBezTo>
                      <a:pt x="201930" y="23813"/>
                      <a:pt x="156210" y="0"/>
                      <a:pt x="100965" y="0"/>
                    </a:cubicBezTo>
                    <a:cubicBezTo>
                      <a:pt x="45720" y="0"/>
                      <a:pt x="0" y="23813"/>
                      <a:pt x="0" y="53340"/>
                    </a:cubicBezTo>
                    <a:cubicBezTo>
                      <a:pt x="0" y="82867"/>
                      <a:pt x="44768" y="106680"/>
                      <a:pt x="100965" y="106680"/>
                    </a:cubicBezTo>
                    <a:close/>
                  </a:path>
                </a:pathLst>
              </a:custGeom>
              <a:solidFill>
                <a:srgbClr val="41404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610" name="Graphic 1">
                <a:extLst>
                  <a:ext uri="{FF2B5EF4-FFF2-40B4-BE49-F238E27FC236}">
                    <a16:creationId xmlns:a16="http://schemas.microsoft.com/office/drawing/2014/main" id="{16D44AA2-8293-4803-8BE1-C094B2CDF038}"/>
                  </a:ext>
                </a:extLst>
              </p:cNvPr>
              <p:cNvGrpSpPr/>
              <p:nvPr/>
            </p:nvGrpSpPr>
            <p:grpSpPr>
              <a:xfrm>
                <a:off x="5268660" y="3028949"/>
                <a:ext cx="370139" cy="461962"/>
                <a:chOff x="5268660" y="3028949"/>
                <a:chExt cx="370139" cy="461962"/>
              </a:xfrm>
              <a:solidFill>
                <a:schemeClr val="accent1"/>
              </a:solidFill>
            </p:grpSpPr>
            <p:sp>
              <p:nvSpPr>
                <p:cNvPr id="611" name="Freeform: Shape 610">
                  <a:extLst>
                    <a:ext uri="{FF2B5EF4-FFF2-40B4-BE49-F238E27FC236}">
                      <a16:creationId xmlns:a16="http://schemas.microsoft.com/office/drawing/2014/main" id="{72E5D462-F5DB-4A2C-8E19-B82E8334F06A}"/>
                    </a:ext>
                  </a:extLst>
                </p:cNvPr>
                <p:cNvSpPr/>
                <p:nvPr/>
              </p:nvSpPr>
              <p:spPr>
                <a:xfrm>
                  <a:off x="5392102" y="3221354"/>
                  <a:ext cx="195262" cy="269557"/>
                </a:xfrm>
                <a:custGeom>
                  <a:avLst/>
                  <a:gdLst>
                    <a:gd name="connsiteX0" fmla="*/ 0 w 195262"/>
                    <a:gd name="connsiteY0" fmla="*/ 11430 h 269557"/>
                    <a:gd name="connsiteX1" fmla="*/ 31432 w 195262"/>
                    <a:gd name="connsiteY1" fmla="*/ 60960 h 269557"/>
                    <a:gd name="connsiteX2" fmla="*/ 62865 w 195262"/>
                    <a:gd name="connsiteY2" fmla="*/ 182880 h 269557"/>
                    <a:gd name="connsiteX3" fmla="*/ 50482 w 195262"/>
                    <a:gd name="connsiteY3" fmla="*/ 228600 h 269557"/>
                    <a:gd name="connsiteX4" fmla="*/ 9525 w 195262"/>
                    <a:gd name="connsiteY4" fmla="*/ 246697 h 269557"/>
                    <a:gd name="connsiteX5" fmla="*/ 5715 w 195262"/>
                    <a:gd name="connsiteY5" fmla="*/ 249555 h 269557"/>
                    <a:gd name="connsiteX6" fmla="*/ 17145 w 195262"/>
                    <a:gd name="connsiteY6" fmla="*/ 250508 h 269557"/>
                    <a:gd name="connsiteX7" fmla="*/ 26670 w 195262"/>
                    <a:gd name="connsiteY7" fmla="*/ 251460 h 269557"/>
                    <a:gd name="connsiteX8" fmla="*/ 42863 w 195262"/>
                    <a:gd name="connsiteY8" fmla="*/ 243840 h 269557"/>
                    <a:gd name="connsiteX9" fmla="*/ 60960 w 195262"/>
                    <a:gd name="connsiteY9" fmla="*/ 253365 h 269557"/>
                    <a:gd name="connsiteX10" fmla="*/ 45720 w 195262"/>
                    <a:gd name="connsiteY10" fmla="*/ 262890 h 269557"/>
                    <a:gd name="connsiteX11" fmla="*/ 29528 w 195262"/>
                    <a:gd name="connsiteY11" fmla="*/ 269558 h 269557"/>
                    <a:gd name="connsiteX12" fmla="*/ 53340 w 195262"/>
                    <a:gd name="connsiteY12" fmla="*/ 267653 h 269557"/>
                    <a:gd name="connsiteX13" fmla="*/ 85725 w 195262"/>
                    <a:gd name="connsiteY13" fmla="*/ 251460 h 269557"/>
                    <a:gd name="connsiteX14" fmla="*/ 93345 w 195262"/>
                    <a:gd name="connsiteY14" fmla="*/ 242887 h 269557"/>
                    <a:gd name="connsiteX15" fmla="*/ 97155 w 195262"/>
                    <a:gd name="connsiteY15" fmla="*/ 246697 h 269557"/>
                    <a:gd name="connsiteX16" fmla="*/ 112395 w 195262"/>
                    <a:gd name="connsiteY16" fmla="*/ 257175 h 269557"/>
                    <a:gd name="connsiteX17" fmla="*/ 122873 w 195262"/>
                    <a:gd name="connsiteY17" fmla="*/ 260985 h 269557"/>
                    <a:gd name="connsiteX18" fmla="*/ 159067 w 195262"/>
                    <a:gd name="connsiteY18" fmla="*/ 262890 h 269557"/>
                    <a:gd name="connsiteX19" fmla="*/ 163830 w 195262"/>
                    <a:gd name="connsiteY19" fmla="*/ 264795 h 269557"/>
                    <a:gd name="connsiteX20" fmla="*/ 159067 w 195262"/>
                    <a:gd name="connsiteY20" fmla="*/ 260033 h 269557"/>
                    <a:gd name="connsiteX21" fmla="*/ 139065 w 195262"/>
                    <a:gd name="connsiteY21" fmla="*/ 251460 h 269557"/>
                    <a:gd name="connsiteX22" fmla="*/ 131445 w 195262"/>
                    <a:gd name="connsiteY22" fmla="*/ 236220 h 269557"/>
                    <a:gd name="connsiteX23" fmla="*/ 140017 w 195262"/>
                    <a:gd name="connsiteY23" fmla="*/ 245745 h 269557"/>
                    <a:gd name="connsiteX24" fmla="*/ 154305 w 195262"/>
                    <a:gd name="connsiteY24" fmla="*/ 249555 h 269557"/>
                    <a:gd name="connsiteX25" fmla="*/ 169545 w 195262"/>
                    <a:gd name="connsiteY25" fmla="*/ 250508 h 269557"/>
                    <a:gd name="connsiteX26" fmla="*/ 168592 w 195262"/>
                    <a:gd name="connsiteY26" fmla="*/ 247650 h 269557"/>
                    <a:gd name="connsiteX27" fmla="*/ 160020 w 195262"/>
                    <a:gd name="connsiteY27" fmla="*/ 240983 h 269557"/>
                    <a:gd name="connsiteX28" fmla="*/ 149542 w 195262"/>
                    <a:gd name="connsiteY28" fmla="*/ 238125 h 269557"/>
                    <a:gd name="connsiteX29" fmla="*/ 123825 w 195262"/>
                    <a:gd name="connsiteY29" fmla="*/ 209550 h 269557"/>
                    <a:gd name="connsiteX30" fmla="*/ 108585 w 195262"/>
                    <a:gd name="connsiteY30" fmla="*/ 151447 h 269557"/>
                    <a:gd name="connsiteX31" fmla="*/ 111442 w 195262"/>
                    <a:gd name="connsiteY31" fmla="*/ 114300 h 269557"/>
                    <a:gd name="connsiteX32" fmla="*/ 135255 w 195262"/>
                    <a:gd name="connsiteY32" fmla="*/ 89535 h 269557"/>
                    <a:gd name="connsiteX33" fmla="*/ 139065 w 195262"/>
                    <a:gd name="connsiteY33" fmla="*/ 88582 h 269557"/>
                    <a:gd name="connsiteX34" fmla="*/ 155258 w 195262"/>
                    <a:gd name="connsiteY34" fmla="*/ 84772 h 269557"/>
                    <a:gd name="connsiteX35" fmla="*/ 195262 w 195262"/>
                    <a:gd name="connsiteY35" fmla="*/ 72390 h 269557"/>
                    <a:gd name="connsiteX36" fmla="*/ 189548 w 195262"/>
                    <a:gd name="connsiteY36" fmla="*/ 70485 h 269557"/>
                    <a:gd name="connsiteX37" fmla="*/ 163830 w 195262"/>
                    <a:gd name="connsiteY37" fmla="*/ 78105 h 269557"/>
                    <a:gd name="connsiteX38" fmla="*/ 145733 w 195262"/>
                    <a:gd name="connsiteY38" fmla="*/ 78105 h 269557"/>
                    <a:gd name="connsiteX39" fmla="*/ 148590 w 195262"/>
                    <a:gd name="connsiteY39" fmla="*/ 77152 h 269557"/>
                    <a:gd name="connsiteX40" fmla="*/ 156210 w 195262"/>
                    <a:gd name="connsiteY40" fmla="*/ 69532 h 269557"/>
                    <a:gd name="connsiteX41" fmla="*/ 175260 w 195262"/>
                    <a:gd name="connsiteY41" fmla="*/ 58102 h 269557"/>
                    <a:gd name="connsiteX42" fmla="*/ 177165 w 195262"/>
                    <a:gd name="connsiteY42" fmla="*/ 57150 h 269557"/>
                    <a:gd name="connsiteX43" fmla="*/ 175260 w 195262"/>
                    <a:gd name="connsiteY43" fmla="*/ 54293 h 269557"/>
                    <a:gd name="connsiteX44" fmla="*/ 173355 w 195262"/>
                    <a:gd name="connsiteY44" fmla="*/ 54293 h 269557"/>
                    <a:gd name="connsiteX45" fmla="*/ 172403 w 195262"/>
                    <a:gd name="connsiteY45" fmla="*/ 49530 h 269557"/>
                    <a:gd name="connsiteX46" fmla="*/ 158115 w 195262"/>
                    <a:gd name="connsiteY46" fmla="*/ 57150 h 269557"/>
                    <a:gd name="connsiteX47" fmla="*/ 150495 w 195262"/>
                    <a:gd name="connsiteY47" fmla="*/ 59055 h 269557"/>
                    <a:gd name="connsiteX48" fmla="*/ 159067 w 195262"/>
                    <a:gd name="connsiteY48" fmla="*/ 12382 h 269557"/>
                    <a:gd name="connsiteX49" fmla="*/ 159067 w 195262"/>
                    <a:gd name="connsiteY49" fmla="*/ 9525 h 269557"/>
                    <a:gd name="connsiteX50" fmla="*/ 149542 w 195262"/>
                    <a:gd name="connsiteY50" fmla="*/ 12382 h 269557"/>
                    <a:gd name="connsiteX51" fmla="*/ 145733 w 195262"/>
                    <a:gd name="connsiteY51" fmla="*/ 12382 h 269557"/>
                    <a:gd name="connsiteX52" fmla="*/ 141923 w 195262"/>
                    <a:gd name="connsiteY52" fmla="*/ 22860 h 269557"/>
                    <a:gd name="connsiteX53" fmla="*/ 141923 w 195262"/>
                    <a:gd name="connsiteY53" fmla="*/ 38100 h 269557"/>
                    <a:gd name="connsiteX54" fmla="*/ 140017 w 195262"/>
                    <a:gd name="connsiteY54" fmla="*/ 52388 h 269557"/>
                    <a:gd name="connsiteX55" fmla="*/ 130492 w 195262"/>
                    <a:gd name="connsiteY55" fmla="*/ 74295 h 269557"/>
                    <a:gd name="connsiteX56" fmla="*/ 123825 w 195262"/>
                    <a:gd name="connsiteY56" fmla="*/ 84772 h 269557"/>
                    <a:gd name="connsiteX57" fmla="*/ 104775 w 195262"/>
                    <a:gd name="connsiteY57" fmla="*/ 92393 h 269557"/>
                    <a:gd name="connsiteX58" fmla="*/ 103823 w 195262"/>
                    <a:gd name="connsiteY58" fmla="*/ 84772 h 269557"/>
                    <a:gd name="connsiteX59" fmla="*/ 101917 w 195262"/>
                    <a:gd name="connsiteY59" fmla="*/ 73343 h 269557"/>
                    <a:gd name="connsiteX60" fmla="*/ 100965 w 195262"/>
                    <a:gd name="connsiteY60" fmla="*/ 33338 h 269557"/>
                    <a:gd name="connsiteX61" fmla="*/ 99060 w 195262"/>
                    <a:gd name="connsiteY61" fmla="*/ 23813 h 269557"/>
                    <a:gd name="connsiteX62" fmla="*/ 98107 w 195262"/>
                    <a:gd name="connsiteY62" fmla="*/ 15240 h 269557"/>
                    <a:gd name="connsiteX63" fmla="*/ 84773 w 195262"/>
                    <a:gd name="connsiteY63" fmla="*/ 1905 h 269557"/>
                    <a:gd name="connsiteX64" fmla="*/ 75248 w 195262"/>
                    <a:gd name="connsiteY64" fmla="*/ 0 h 269557"/>
                    <a:gd name="connsiteX65" fmla="*/ 76200 w 195262"/>
                    <a:gd name="connsiteY65" fmla="*/ 5715 h 269557"/>
                    <a:gd name="connsiteX66" fmla="*/ 75248 w 195262"/>
                    <a:gd name="connsiteY66" fmla="*/ 42863 h 269557"/>
                    <a:gd name="connsiteX67" fmla="*/ 66675 w 195262"/>
                    <a:gd name="connsiteY67" fmla="*/ 58102 h 269557"/>
                    <a:gd name="connsiteX68" fmla="*/ 38100 w 195262"/>
                    <a:gd name="connsiteY68" fmla="*/ 43815 h 269557"/>
                    <a:gd name="connsiteX69" fmla="*/ 28575 w 195262"/>
                    <a:gd name="connsiteY69" fmla="*/ 27622 h 269557"/>
                    <a:gd name="connsiteX70" fmla="*/ 8572 w 195262"/>
                    <a:gd name="connsiteY70" fmla="*/ 5715 h 269557"/>
                    <a:gd name="connsiteX71" fmla="*/ 9525 w 195262"/>
                    <a:gd name="connsiteY71" fmla="*/ 9525 h 269557"/>
                    <a:gd name="connsiteX72" fmla="*/ 0 w 195262"/>
                    <a:gd name="connsiteY72" fmla="*/ 11430 h 2695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</a:cxnLst>
                  <a:rect l="l" t="t" r="r" b="b"/>
                  <a:pathLst>
                    <a:path w="195262" h="269557">
                      <a:moveTo>
                        <a:pt x="0" y="11430"/>
                      </a:moveTo>
                      <a:cubicBezTo>
                        <a:pt x="19050" y="26670"/>
                        <a:pt x="1905" y="46672"/>
                        <a:pt x="31432" y="60960"/>
                      </a:cubicBezTo>
                      <a:cubicBezTo>
                        <a:pt x="82867" y="85725"/>
                        <a:pt x="50482" y="154305"/>
                        <a:pt x="62865" y="182880"/>
                      </a:cubicBezTo>
                      <a:cubicBezTo>
                        <a:pt x="66675" y="193358"/>
                        <a:pt x="60007" y="220980"/>
                        <a:pt x="50482" y="228600"/>
                      </a:cubicBezTo>
                      <a:cubicBezTo>
                        <a:pt x="28575" y="247650"/>
                        <a:pt x="18097" y="240030"/>
                        <a:pt x="9525" y="246697"/>
                      </a:cubicBezTo>
                      <a:cubicBezTo>
                        <a:pt x="7620" y="248603"/>
                        <a:pt x="4763" y="247650"/>
                        <a:pt x="5715" y="249555"/>
                      </a:cubicBezTo>
                      <a:cubicBezTo>
                        <a:pt x="15240" y="246697"/>
                        <a:pt x="17145" y="249555"/>
                        <a:pt x="17145" y="250508"/>
                      </a:cubicBezTo>
                      <a:cubicBezTo>
                        <a:pt x="17145" y="254318"/>
                        <a:pt x="23813" y="253365"/>
                        <a:pt x="26670" y="251460"/>
                      </a:cubicBezTo>
                      <a:cubicBezTo>
                        <a:pt x="26670" y="251460"/>
                        <a:pt x="39053" y="246697"/>
                        <a:pt x="42863" y="243840"/>
                      </a:cubicBezTo>
                      <a:cubicBezTo>
                        <a:pt x="47625" y="240030"/>
                        <a:pt x="72390" y="243840"/>
                        <a:pt x="60960" y="253365"/>
                      </a:cubicBezTo>
                      <a:cubicBezTo>
                        <a:pt x="58103" y="255270"/>
                        <a:pt x="51435" y="255270"/>
                        <a:pt x="45720" y="262890"/>
                      </a:cubicBezTo>
                      <a:cubicBezTo>
                        <a:pt x="42863" y="265747"/>
                        <a:pt x="37147" y="267653"/>
                        <a:pt x="29528" y="269558"/>
                      </a:cubicBezTo>
                      <a:cubicBezTo>
                        <a:pt x="38100" y="269558"/>
                        <a:pt x="45720" y="268605"/>
                        <a:pt x="53340" y="267653"/>
                      </a:cubicBezTo>
                      <a:cubicBezTo>
                        <a:pt x="63817" y="265747"/>
                        <a:pt x="80963" y="262890"/>
                        <a:pt x="85725" y="251460"/>
                      </a:cubicBezTo>
                      <a:cubicBezTo>
                        <a:pt x="86678" y="248603"/>
                        <a:pt x="93345" y="242887"/>
                        <a:pt x="93345" y="242887"/>
                      </a:cubicBezTo>
                      <a:cubicBezTo>
                        <a:pt x="95250" y="243840"/>
                        <a:pt x="96203" y="244793"/>
                        <a:pt x="97155" y="246697"/>
                      </a:cubicBezTo>
                      <a:cubicBezTo>
                        <a:pt x="99060" y="249555"/>
                        <a:pt x="101917" y="254318"/>
                        <a:pt x="112395" y="257175"/>
                      </a:cubicBezTo>
                      <a:cubicBezTo>
                        <a:pt x="116205" y="258128"/>
                        <a:pt x="120015" y="260985"/>
                        <a:pt x="122873" y="260985"/>
                      </a:cubicBezTo>
                      <a:cubicBezTo>
                        <a:pt x="134303" y="261937"/>
                        <a:pt x="146685" y="258128"/>
                        <a:pt x="159067" y="262890"/>
                      </a:cubicBezTo>
                      <a:lnTo>
                        <a:pt x="163830" y="264795"/>
                      </a:lnTo>
                      <a:lnTo>
                        <a:pt x="159067" y="260033"/>
                      </a:lnTo>
                      <a:cubicBezTo>
                        <a:pt x="155258" y="256222"/>
                        <a:pt x="144780" y="252412"/>
                        <a:pt x="139065" y="251460"/>
                      </a:cubicBezTo>
                      <a:cubicBezTo>
                        <a:pt x="123825" y="248603"/>
                        <a:pt x="127635" y="229553"/>
                        <a:pt x="131445" y="236220"/>
                      </a:cubicBezTo>
                      <a:cubicBezTo>
                        <a:pt x="132398" y="238125"/>
                        <a:pt x="135255" y="242887"/>
                        <a:pt x="140017" y="245745"/>
                      </a:cubicBezTo>
                      <a:cubicBezTo>
                        <a:pt x="144780" y="248603"/>
                        <a:pt x="151448" y="249555"/>
                        <a:pt x="154305" y="249555"/>
                      </a:cubicBezTo>
                      <a:lnTo>
                        <a:pt x="169545" y="250508"/>
                      </a:lnTo>
                      <a:cubicBezTo>
                        <a:pt x="177165" y="251460"/>
                        <a:pt x="174308" y="250508"/>
                        <a:pt x="168592" y="247650"/>
                      </a:cubicBezTo>
                      <a:cubicBezTo>
                        <a:pt x="165735" y="245745"/>
                        <a:pt x="163830" y="243840"/>
                        <a:pt x="160020" y="240983"/>
                      </a:cubicBezTo>
                      <a:cubicBezTo>
                        <a:pt x="157162" y="239078"/>
                        <a:pt x="153353" y="240030"/>
                        <a:pt x="149542" y="238125"/>
                      </a:cubicBezTo>
                      <a:cubicBezTo>
                        <a:pt x="136208" y="230505"/>
                        <a:pt x="130492" y="222885"/>
                        <a:pt x="123825" y="209550"/>
                      </a:cubicBezTo>
                      <a:cubicBezTo>
                        <a:pt x="116205" y="196215"/>
                        <a:pt x="108585" y="166687"/>
                        <a:pt x="108585" y="151447"/>
                      </a:cubicBezTo>
                      <a:cubicBezTo>
                        <a:pt x="108585" y="132397"/>
                        <a:pt x="101917" y="137160"/>
                        <a:pt x="111442" y="114300"/>
                      </a:cubicBezTo>
                      <a:cubicBezTo>
                        <a:pt x="114300" y="107632"/>
                        <a:pt x="126682" y="99060"/>
                        <a:pt x="135255" y="89535"/>
                      </a:cubicBezTo>
                      <a:cubicBezTo>
                        <a:pt x="136208" y="88582"/>
                        <a:pt x="138113" y="88582"/>
                        <a:pt x="139065" y="88582"/>
                      </a:cubicBezTo>
                      <a:cubicBezTo>
                        <a:pt x="146685" y="85725"/>
                        <a:pt x="146685" y="84772"/>
                        <a:pt x="155258" y="84772"/>
                      </a:cubicBezTo>
                      <a:cubicBezTo>
                        <a:pt x="181928" y="83820"/>
                        <a:pt x="189548" y="79057"/>
                        <a:pt x="195262" y="72390"/>
                      </a:cubicBezTo>
                      <a:cubicBezTo>
                        <a:pt x="193358" y="72390"/>
                        <a:pt x="191453" y="71438"/>
                        <a:pt x="189548" y="70485"/>
                      </a:cubicBezTo>
                      <a:cubicBezTo>
                        <a:pt x="183833" y="75247"/>
                        <a:pt x="176212" y="78105"/>
                        <a:pt x="163830" y="78105"/>
                      </a:cubicBezTo>
                      <a:cubicBezTo>
                        <a:pt x="154305" y="78105"/>
                        <a:pt x="151448" y="77152"/>
                        <a:pt x="145733" y="78105"/>
                      </a:cubicBezTo>
                      <a:cubicBezTo>
                        <a:pt x="146685" y="77152"/>
                        <a:pt x="147638" y="77152"/>
                        <a:pt x="148590" y="77152"/>
                      </a:cubicBezTo>
                      <a:cubicBezTo>
                        <a:pt x="152400" y="77152"/>
                        <a:pt x="155258" y="69532"/>
                        <a:pt x="156210" y="69532"/>
                      </a:cubicBezTo>
                      <a:cubicBezTo>
                        <a:pt x="159067" y="66675"/>
                        <a:pt x="170498" y="61913"/>
                        <a:pt x="175260" y="58102"/>
                      </a:cubicBezTo>
                      <a:cubicBezTo>
                        <a:pt x="175260" y="58102"/>
                        <a:pt x="176212" y="57150"/>
                        <a:pt x="177165" y="57150"/>
                      </a:cubicBezTo>
                      <a:cubicBezTo>
                        <a:pt x="176212" y="56197"/>
                        <a:pt x="176212" y="55245"/>
                        <a:pt x="175260" y="54293"/>
                      </a:cubicBezTo>
                      <a:cubicBezTo>
                        <a:pt x="174308" y="54293"/>
                        <a:pt x="174308" y="54293"/>
                        <a:pt x="173355" y="54293"/>
                      </a:cubicBezTo>
                      <a:cubicBezTo>
                        <a:pt x="172403" y="53340"/>
                        <a:pt x="172403" y="52388"/>
                        <a:pt x="172403" y="49530"/>
                      </a:cubicBezTo>
                      <a:cubicBezTo>
                        <a:pt x="167640" y="52388"/>
                        <a:pt x="160973" y="56197"/>
                        <a:pt x="158115" y="57150"/>
                      </a:cubicBezTo>
                      <a:cubicBezTo>
                        <a:pt x="153353" y="59055"/>
                        <a:pt x="155258" y="59055"/>
                        <a:pt x="150495" y="59055"/>
                      </a:cubicBezTo>
                      <a:cubicBezTo>
                        <a:pt x="160973" y="46672"/>
                        <a:pt x="156210" y="23813"/>
                        <a:pt x="159067" y="12382"/>
                      </a:cubicBezTo>
                      <a:cubicBezTo>
                        <a:pt x="159067" y="11430"/>
                        <a:pt x="159067" y="10477"/>
                        <a:pt x="159067" y="9525"/>
                      </a:cubicBezTo>
                      <a:cubicBezTo>
                        <a:pt x="156210" y="11430"/>
                        <a:pt x="153353" y="12382"/>
                        <a:pt x="149542" y="12382"/>
                      </a:cubicBezTo>
                      <a:cubicBezTo>
                        <a:pt x="148590" y="12382"/>
                        <a:pt x="146685" y="12382"/>
                        <a:pt x="145733" y="12382"/>
                      </a:cubicBezTo>
                      <a:cubicBezTo>
                        <a:pt x="144780" y="16193"/>
                        <a:pt x="143828" y="20002"/>
                        <a:pt x="141923" y="22860"/>
                      </a:cubicBezTo>
                      <a:cubicBezTo>
                        <a:pt x="141923" y="28575"/>
                        <a:pt x="141923" y="34290"/>
                        <a:pt x="141923" y="38100"/>
                      </a:cubicBezTo>
                      <a:cubicBezTo>
                        <a:pt x="140970" y="43815"/>
                        <a:pt x="142875" y="44768"/>
                        <a:pt x="140017" y="52388"/>
                      </a:cubicBezTo>
                      <a:cubicBezTo>
                        <a:pt x="137160" y="60007"/>
                        <a:pt x="135255" y="67627"/>
                        <a:pt x="130492" y="74295"/>
                      </a:cubicBezTo>
                      <a:cubicBezTo>
                        <a:pt x="127635" y="79057"/>
                        <a:pt x="127635" y="80010"/>
                        <a:pt x="123825" y="84772"/>
                      </a:cubicBezTo>
                      <a:cubicBezTo>
                        <a:pt x="120015" y="89535"/>
                        <a:pt x="103823" y="94297"/>
                        <a:pt x="104775" y="92393"/>
                      </a:cubicBezTo>
                      <a:cubicBezTo>
                        <a:pt x="104775" y="89535"/>
                        <a:pt x="104775" y="88582"/>
                        <a:pt x="103823" y="84772"/>
                      </a:cubicBezTo>
                      <a:cubicBezTo>
                        <a:pt x="101917" y="80010"/>
                        <a:pt x="102870" y="77152"/>
                        <a:pt x="101917" y="73343"/>
                      </a:cubicBezTo>
                      <a:cubicBezTo>
                        <a:pt x="99060" y="62865"/>
                        <a:pt x="104775" y="45720"/>
                        <a:pt x="100965" y="33338"/>
                      </a:cubicBezTo>
                      <a:cubicBezTo>
                        <a:pt x="100013" y="29527"/>
                        <a:pt x="100013" y="26670"/>
                        <a:pt x="99060" y="23813"/>
                      </a:cubicBezTo>
                      <a:cubicBezTo>
                        <a:pt x="98107" y="21907"/>
                        <a:pt x="98107" y="18097"/>
                        <a:pt x="98107" y="15240"/>
                      </a:cubicBezTo>
                      <a:cubicBezTo>
                        <a:pt x="94298" y="13335"/>
                        <a:pt x="89535" y="8572"/>
                        <a:pt x="84773" y="1905"/>
                      </a:cubicBezTo>
                      <a:cubicBezTo>
                        <a:pt x="81915" y="1905"/>
                        <a:pt x="78105" y="952"/>
                        <a:pt x="75248" y="0"/>
                      </a:cubicBezTo>
                      <a:cubicBezTo>
                        <a:pt x="75248" y="1905"/>
                        <a:pt x="76200" y="3810"/>
                        <a:pt x="76200" y="5715"/>
                      </a:cubicBezTo>
                      <a:cubicBezTo>
                        <a:pt x="77153" y="18097"/>
                        <a:pt x="82867" y="30480"/>
                        <a:pt x="75248" y="42863"/>
                      </a:cubicBezTo>
                      <a:cubicBezTo>
                        <a:pt x="70485" y="50482"/>
                        <a:pt x="66675" y="46672"/>
                        <a:pt x="66675" y="58102"/>
                      </a:cubicBezTo>
                      <a:cubicBezTo>
                        <a:pt x="67628" y="51435"/>
                        <a:pt x="41910" y="51435"/>
                        <a:pt x="38100" y="43815"/>
                      </a:cubicBezTo>
                      <a:cubicBezTo>
                        <a:pt x="36195" y="40957"/>
                        <a:pt x="29528" y="36195"/>
                        <a:pt x="28575" y="27622"/>
                      </a:cubicBezTo>
                      <a:cubicBezTo>
                        <a:pt x="27622" y="20002"/>
                        <a:pt x="17145" y="10477"/>
                        <a:pt x="8572" y="5715"/>
                      </a:cubicBezTo>
                      <a:cubicBezTo>
                        <a:pt x="9525" y="6668"/>
                        <a:pt x="9525" y="8572"/>
                        <a:pt x="9525" y="9525"/>
                      </a:cubicBezTo>
                      <a:cubicBezTo>
                        <a:pt x="6667" y="7620"/>
                        <a:pt x="3810" y="9525"/>
                        <a:pt x="0" y="11430"/>
                      </a:cubicBezTo>
                      <a:close/>
                    </a:path>
                  </a:pathLst>
                </a:custGeom>
                <a:solidFill>
                  <a:srgbClr val="81654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12" name="Freeform: Shape 611">
                  <a:extLst>
                    <a:ext uri="{FF2B5EF4-FFF2-40B4-BE49-F238E27FC236}">
                      <a16:creationId xmlns:a16="http://schemas.microsoft.com/office/drawing/2014/main" id="{4B57171E-9880-4D8B-BA8A-8DA0FBCB5337}"/>
                    </a:ext>
                  </a:extLst>
                </p:cNvPr>
                <p:cNvSpPr/>
                <p:nvPr/>
              </p:nvSpPr>
              <p:spPr>
                <a:xfrm>
                  <a:off x="5268660" y="3028949"/>
                  <a:ext cx="370139" cy="269354"/>
                </a:xfrm>
                <a:custGeom>
                  <a:avLst/>
                  <a:gdLst>
                    <a:gd name="connsiteX0" fmla="*/ 365377 w 370139"/>
                    <a:gd name="connsiteY0" fmla="*/ 169545 h 269354"/>
                    <a:gd name="connsiteX1" fmla="*/ 365377 w 370139"/>
                    <a:gd name="connsiteY1" fmla="*/ 169545 h 269354"/>
                    <a:gd name="connsiteX2" fmla="*/ 370140 w 370139"/>
                    <a:gd name="connsiteY2" fmla="*/ 149543 h 269354"/>
                    <a:gd name="connsiteX3" fmla="*/ 368235 w 370139"/>
                    <a:gd name="connsiteY3" fmla="*/ 132398 h 269354"/>
                    <a:gd name="connsiteX4" fmla="*/ 350137 w 370139"/>
                    <a:gd name="connsiteY4" fmla="*/ 114300 h 269354"/>
                    <a:gd name="connsiteX5" fmla="*/ 336802 w 370139"/>
                    <a:gd name="connsiteY5" fmla="*/ 112395 h 269354"/>
                    <a:gd name="connsiteX6" fmla="*/ 324420 w 370139"/>
                    <a:gd name="connsiteY6" fmla="*/ 115252 h 269354"/>
                    <a:gd name="connsiteX7" fmla="*/ 315847 w 370139"/>
                    <a:gd name="connsiteY7" fmla="*/ 90488 h 269354"/>
                    <a:gd name="connsiteX8" fmla="*/ 315847 w 370139"/>
                    <a:gd name="connsiteY8" fmla="*/ 90488 h 269354"/>
                    <a:gd name="connsiteX9" fmla="*/ 286320 w 370139"/>
                    <a:gd name="connsiteY9" fmla="*/ 69532 h 269354"/>
                    <a:gd name="connsiteX10" fmla="*/ 286320 w 370139"/>
                    <a:gd name="connsiteY10" fmla="*/ 38100 h 269354"/>
                    <a:gd name="connsiteX11" fmla="*/ 252030 w 370139"/>
                    <a:gd name="connsiteY11" fmla="*/ 37148 h 269354"/>
                    <a:gd name="connsiteX12" fmla="*/ 248220 w 370139"/>
                    <a:gd name="connsiteY12" fmla="*/ 23813 h 269354"/>
                    <a:gd name="connsiteX13" fmla="*/ 238695 w 370139"/>
                    <a:gd name="connsiteY13" fmla="*/ 11430 h 269354"/>
                    <a:gd name="connsiteX14" fmla="*/ 207262 w 370139"/>
                    <a:gd name="connsiteY14" fmla="*/ 0 h 269354"/>
                    <a:gd name="connsiteX15" fmla="*/ 164400 w 370139"/>
                    <a:gd name="connsiteY15" fmla="*/ 31432 h 269354"/>
                    <a:gd name="connsiteX16" fmla="*/ 119632 w 370139"/>
                    <a:gd name="connsiteY16" fmla="*/ 69532 h 269354"/>
                    <a:gd name="connsiteX17" fmla="*/ 119632 w 370139"/>
                    <a:gd name="connsiteY17" fmla="*/ 69532 h 269354"/>
                    <a:gd name="connsiteX18" fmla="*/ 109155 w 370139"/>
                    <a:gd name="connsiteY18" fmla="*/ 91440 h 269354"/>
                    <a:gd name="connsiteX19" fmla="*/ 109155 w 370139"/>
                    <a:gd name="connsiteY19" fmla="*/ 93345 h 269354"/>
                    <a:gd name="connsiteX20" fmla="*/ 88200 w 370139"/>
                    <a:gd name="connsiteY20" fmla="*/ 80963 h 269354"/>
                    <a:gd name="connsiteX21" fmla="*/ 46290 w 370139"/>
                    <a:gd name="connsiteY21" fmla="*/ 86677 h 269354"/>
                    <a:gd name="connsiteX22" fmla="*/ 42480 w 370139"/>
                    <a:gd name="connsiteY22" fmla="*/ 91440 h 269354"/>
                    <a:gd name="connsiteX23" fmla="*/ 35812 w 370139"/>
                    <a:gd name="connsiteY23" fmla="*/ 114300 h 269354"/>
                    <a:gd name="connsiteX24" fmla="*/ 41527 w 370139"/>
                    <a:gd name="connsiteY24" fmla="*/ 132398 h 269354"/>
                    <a:gd name="connsiteX25" fmla="*/ 30097 w 370139"/>
                    <a:gd name="connsiteY25" fmla="*/ 139065 h 269354"/>
                    <a:gd name="connsiteX26" fmla="*/ 27240 w 370139"/>
                    <a:gd name="connsiteY26" fmla="*/ 156210 h 269354"/>
                    <a:gd name="connsiteX27" fmla="*/ 11047 w 370139"/>
                    <a:gd name="connsiteY27" fmla="*/ 160020 h 269354"/>
                    <a:gd name="connsiteX28" fmla="*/ 3427 w 370139"/>
                    <a:gd name="connsiteY28" fmla="*/ 166688 h 269354"/>
                    <a:gd name="connsiteX29" fmla="*/ 570 w 370139"/>
                    <a:gd name="connsiteY29" fmla="*/ 175260 h 269354"/>
                    <a:gd name="connsiteX30" fmla="*/ 2475 w 370139"/>
                    <a:gd name="connsiteY30" fmla="*/ 196215 h 269354"/>
                    <a:gd name="connsiteX31" fmla="*/ 11047 w 370139"/>
                    <a:gd name="connsiteY31" fmla="*/ 207645 h 269354"/>
                    <a:gd name="connsiteX32" fmla="*/ 16762 w 370139"/>
                    <a:gd name="connsiteY32" fmla="*/ 211455 h 269354"/>
                    <a:gd name="connsiteX33" fmla="*/ 15810 w 370139"/>
                    <a:gd name="connsiteY33" fmla="*/ 216218 h 269354"/>
                    <a:gd name="connsiteX34" fmla="*/ 16762 w 370139"/>
                    <a:gd name="connsiteY34" fmla="*/ 220980 h 269354"/>
                    <a:gd name="connsiteX35" fmla="*/ 24382 w 370139"/>
                    <a:gd name="connsiteY35" fmla="*/ 240030 h 269354"/>
                    <a:gd name="connsiteX36" fmla="*/ 68197 w 370139"/>
                    <a:gd name="connsiteY36" fmla="*/ 259080 h 269354"/>
                    <a:gd name="connsiteX37" fmla="*/ 80580 w 370139"/>
                    <a:gd name="connsiteY37" fmla="*/ 249555 h 269354"/>
                    <a:gd name="connsiteX38" fmla="*/ 97725 w 370139"/>
                    <a:gd name="connsiteY38" fmla="*/ 265748 h 269354"/>
                    <a:gd name="connsiteX39" fmla="*/ 110107 w 370139"/>
                    <a:gd name="connsiteY39" fmla="*/ 253365 h 269354"/>
                    <a:gd name="connsiteX40" fmla="*/ 110107 w 370139"/>
                    <a:gd name="connsiteY40" fmla="*/ 252413 h 269354"/>
                    <a:gd name="connsiteX41" fmla="*/ 111060 w 370139"/>
                    <a:gd name="connsiteY41" fmla="*/ 252413 h 269354"/>
                    <a:gd name="connsiteX42" fmla="*/ 112012 w 370139"/>
                    <a:gd name="connsiteY42" fmla="*/ 253365 h 269354"/>
                    <a:gd name="connsiteX43" fmla="*/ 118680 w 370139"/>
                    <a:gd name="connsiteY43" fmla="*/ 259080 h 269354"/>
                    <a:gd name="connsiteX44" fmla="*/ 148207 w 370139"/>
                    <a:gd name="connsiteY44" fmla="*/ 251460 h 269354"/>
                    <a:gd name="connsiteX45" fmla="*/ 155827 w 370139"/>
                    <a:gd name="connsiteY45" fmla="*/ 232410 h 269354"/>
                    <a:gd name="connsiteX46" fmla="*/ 156780 w 370139"/>
                    <a:gd name="connsiteY46" fmla="*/ 229552 h 269354"/>
                    <a:gd name="connsiteX47" fmla="*/ 172020 w 370139"/>
                    <a:gd name="connsiteY47" fmla="*/ 223838 h 269354"/>
                    <a:gd name="connsiteX48" fmla="*/ 184402 w 370139"/>
                    <a:gd name="connsiteY48" fmla="*/ 198120 h 269354"/>
                    <a:gd name="connsiteX49" fmla="*/ 204405 w 370139"/>
                    <a:gd name="connsiteY49" fmla="*/ 206693 h 269354"/>
                    <a:gd name="connsiteX50" fmla="*/ 205357 w 370139"/>
                    <a:gd name="connsiteY50" fmla="*/ 213360 h 269354"/>
                    <a:gd name="connsiteX51" fmla="*/ 221550 w 370139"/>
                    <a:gd name="connsiteY51" fmla="*/ 240030 h 269354"/>
                    <a:gd name="connsiteX52" fmla="*/ 270127 w 370139"/>
                    <a:gd name="connsiteY52" fmla="*/ 236220 h 269354"/>
                    <a:gd name="connsiteX53" fmla="*/ 276795 w 370139"/>
                    <a:gd name="connsiteY53" fmla="*/ 247650 h 269354"/>
                    <a:gd name="connsiteX54" fmla="*/ 290130 w 370139"/>
                    <a:gd name="connsiteY54" fmla="*/ 247650 h 269354"/>
                    <a:gd name="connsiteX55" fmla="*/ 296797 w 370139"/>
                    <a:gd name="connsiteY55" fmla="*/ 258127 h 269354"/>
                    <a:gd name="connsiteX56" fmla="*/ 338707 w 370139"/>
                    <a:gd name="connsiteY56" fmla="*/ 266700 h 269354"/>
                    <a:gd name="connsiteX57" fmla="*/ 362520 w 370139"/>
                    <a:gd name="connsiteY57" fmla="*/ 231458 h 269354"/>
                    <a:gd name="connsiteX58" fmla="*/ 353947 w 370139"/>
                    <a:gd name="connsiteY58" fmla="*/ 209550 h 269354"/>
                    <a:gd name="connsiteX59" fmla="*/ 353947 w 370139"/>
                    <a:gd name="connsiteY59" fmla="*/ 202883 h 269354"/>
                    <a:gd name="connsiteX60" fmla="*/ 359662 w 370139"/>
                    <a:gd name="connsiteY60" fmla="*/ 193358 h 269354"/>
                    <a:gd name="connsiteX61" fmla="*/ 352042 w 370139"/>
                    <a:gd name="connsiteY61" fmla="*/ 180023 h 269354"/>
                    <a:gd name="connsiteX62" fmla="*/ 365377 w 370139"/>
                    <a:gd name="connsiteY62" fmla="*/ 169545 h 2693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</a:cxnLst>
                  <a:rect l="l" t="t" r="r" b="b"/>
                  <a:pathLst>
                    <a:path w="370139" h="269354">
                      <a:moveTo>
                        <a:pt x="365377" y="169545"/>
                      </a:moveTo>
                      <a:cubicBezTo>
                        <a:pt x="365377" y="168593"/>
                        <a:pt x="365377" y="168593"/>
                        <a:pt x="365377" y="169545"/>
                      </a:cubicBezTo>
                      <a:cubicBezTo>
                        <a:pt x="369187" y="162877"/>
                        <a:pt x="370140" y="156210"/>
                        <a:pt x="370140" y="149543"/>
                      </a:cubicBezTo>
                      <a:cubicBezTo>
                        <a:pt x="370140" y="143827"/>
                        <a:pt x="370140" y="138113"/>
                        <a:pt x="368235" y="132398"/>
                      </a:cubicBezTo>
                      <a:cubicBezTo>
                        <a:pt x="365377" y="123825"/>
                        <a:pt x="358710" y="117157"/>
                        <a:pt x="350137" y="114300"/>
                      </a:cubicBezTo>
                      <a:cubicBezTo>
                        <a:pt x="345375" y="112395"/>
                        <a:pt x="340612" y="112395"/>
                        <a:pt x="336802" y="112395"/>
                      </a:cubicBezTo>
                      <a:cubicBezTo>
                        <a:pt x="333945" y="112395"/>
                        <a:pt x="327277" y="116205"/>
                        <a:pt x="324420" y="115252"/>
                      </a:cubicBezTo>
                      <a:cubicBezTo>
                        <a:pt x="328230" y="105727"/>
                        <a:pt x="324420" y="96202"/>
                        <a:pt x="315847" y="90488"/>
                      </a:cubicBezTo>
                      <a:lnTo>
                        <a:pt x="315847" y="90488"/>
                      </a:lnTo>
                      <a:cubicBezTo>
                        <a:pt x="306322" y="72390"/>
                        <a:pt x="286320" y="69532"/>
                        <a:pt x="286320" y="69532"/>
                      </a:cubicBezTo>
                      <a:cubicBezTo>
                        <a:pt x="286320" y="69532"/>
                        <a:pt x="302512" y="50482"/>
                        <a:pt x="286320" y="38100"/>
                      </a:cubicBezTo>
                      <a:cubicBezTo>
                        <a:pt x="270127" y="25718"/>
                        <a:pt x="252030" y="37148"/>
                        <a:pt x="252030" y="37148"/>
                      </a:cubicBezTo>
                      <a:cubicBezTo>
                        <a:pt x="253935" y="36195"/>
                        <a:pt x="249172" y="25718"/>
                        <a:pt x="248220" y="23813"/>
                      </a:cubicBezTo>
                      <a:cubicBezTo>
                        <a:pt x="246315" y="19050"/>
                        <a:pt x="242505" y="15240"/>
                        <a:pt x="238695" y="11430"/>
                      </a:cubicBezTo>
                      <a:cubicBezTo>
                        <a:pt x="230122" y="3810"/>
                        <a:pt x="218692" y="0"/>
                        <a:pt x="207262" y="0"/>
                      </a:cubicBezTo>
                      <a:cubicBezTo>
                        <a:pt x="187260" y="952"/>
                        <a:pt x="165352" y="13335"/>
                        <a:pt x="164400" y="31432"/>
                      </a:cubicBezTo>
                      <a:cubicBezTo>
                        <a:pt x="164400" y="31432"/>
                        <a:pt x="117727" y="34290"/>
                        <a:pt x="119632" y="69532"/>
                      </a:cubicBezTo>
                      <a:lnTo>
                        <a:pt x="119632" y="69532"/>
                      </a:lnTo>
                      <a:cubicBezTo>
                        <a:pt x="108202" y="74295"/>
                        <a:pt x="108202" y="84773"/>
                        <a:pt x="109155" y="91440"/>
                      </a:cubicBezTo>
                      <a:cubicBezTo>
                        <a:pt x="109155" y="92393"/>
                        <a:pt x="109155" y="92393"/>
                        <a:pt x="109155" y="93345"/>
                      </a:cubicBezTo>
                      <a:cubicBezTo>
                        <a:pt x="110107" y="87630"/>
                        <a:pt x="92010" y="81915"/>
                        <a:pt x="88200" y="80963"/>
                      </a:cubicBezTo>
                      <a:cubicBezTo>
                        <a:pt x="74865" y="78105"/>
                        <a:pt x="56767" y="78105"/>
                        <a:pt x="46290" y="86677"/>
                      </a:cubicBezTo>
                      <a:cubicBezTo>
                        <a:pt x="44385" y="88582"/>
                        <a:pt x="43432" y="89535"/>
                        <a:pt x="42480" y="91440"/>
                      </a:cubicBezTo>
                      <a:cubicBezTo>
                        <a:pt x="37717" y="98107"/>
                        <a:pt x="35812" y="106680"/>
                        <a:pt x="35812" y="114300"/>
                      </a:cubicBezTo>
                      <a:cubicBezTo>
                        <a:pt x="35812" y="116205"/>
                        <a:pt x="39622" y="132398"/>
                        <a:pt x="41527" y="132398"/>
                      </a:cubicBezTo>
                      <a:cubicBezTo>
                        <a:pt x="36765" y="133350"/>
                        <a:pt x="32002" y="135255"/>
                        <a:pt x="30097" y="139065"/>
                      </a:cubicBezTo>
                      <a:cubicBezTo>
                        <a:pt x="27240" y="144780"/>
                        <a:pt x="26287" y="150495"/>
                        <a:pt x="27240" y="156210"/>
                      </a:cubicBezTo>
                      <a:cubicBezTo>
                        <a:pt x="21525" y="155258"/>
                        <a:pt x="15810" y="157163"/>
                        <a:pt x="11047" y="160020"/>
                      </a:cubicBezTo>
                      <a:cubicBezTo>
                        <a:pt x="8190" y="161925"/>
                        <a:pt x="5332" y="163830"/>
                        <a:pt x="3427" y="166688"/>
                      </a:cubicBezTo>
                      <a:cubicBezTo>
                        <a:pt x="1522" y="169545"/>
                        <a:pt x="570" y="172402"/>
                        <a:pt x="570" y="175260"/>
                      </a:cubicBezTo>
                      <a:cubicBezTo>
                        <a:pt x="-383" y="181927"/>
                        <a:pt x="-383" y="189548"/>
                        <a:pt x="2475" y="196215"/>
                      </a:cubicBezTo>
                      <a:cubicBezTo>
                        <a:pt x="4380" y="200977"/>
                        <a:pt x="7237" y="204788"/>
                        <a:pt x="11047" y="207645"/>
                      </a:cubicBezTo>
                      <a:cubicBezTo>
                        <a:pt x="12952" y="208598"/>
                        <a:pt x="15810" y="210502"/>
                        <a:pt x="16762" y="211455"/>
                      </a:cubicBezTo>
                      <a:cubicBezTo>
                        <a:pt x="16762" y="212408"/>
                        <a:pt x="15810" y="215265"/>
                        <a:pt x="15810" y="216218"/>
                      </a:cubicBezTo>
                      <a:cubicBezTo>
                        <a:pt x="15810" y="218123"/>
                        <a:pt x="15810" y="219075"/>
                        <a:pt x="16762" y="220980"/>
                      </a:cubicBezTo>
                      <a:cubicBezTo>
                        <a:pt x="18667" y="227648"/>
                        <a:pt x="19620" y="234315"/>
                        <a:pt x="24382" y="240030"/>
                      </a:cubicBezTo>
                      <a:cubicBezTo>
                        <a:pt x="34860" y="253365"/>
                        <a:pt x="50100" y="266700"/>
                        <a:pt x="68197" y="259080"/>
                      </a:cubicBezTo>
                      <a:cubicBezTo>
                        <a:pt x="72960" y="257175"/>
                        <a:pt x="77722" y="253365"/>
                        <a:pt x="80580" y="249555"/>
                      </a:cubicBezTo>
                      <a:cubicBezTo>
                        <a:pt x="80580" y="249555"/>
                        <a:pt x="79627" y="266700"/>
                        <a:pt x="97725" y="265748"/>
                      </a:cubicBezTo>
                      <a:cubicBezTo>
                        <a:pt x="104392" y="264795"/>
                        <a:pt x="109155" y="260985"/>
                        <a:pt x="110107" y="253365"/>
                      </a:cubicBezTo>
                      <a:cubicBezTo>
                        <a:pt x="110107" y="253365"/>
                        <a:pt x="110107" y="253365"/>
                        <a:pt x="110107" y="252413"/>
                      </a:cubicBezTo>
                      <a:cubicBezTo>
                        <a:pt x="110107" y="252413"/>
                        <a:pt x="111060" y="252413"/>
                        <a:pt x="111060" y="252413"/>
                      </a:cubicBezTo>
                      <a:cubicBezTo>
                        <a:pt x="111060" y="252413"/>
                        <a:pt x="112012" y="253365"/>
                        <a:pt x="112012" y="253365"/>
                      </a:cubicBezTo>
                      <a:cubicBezTo>
                        <a:pt x="113917" y="256223"/>
                        <a:pt x="115822" y="258127"/>
                        <a:pt x="118680" y="259080"/>
                      </a:cubicBezTo>
                      <a:cubicBezTo>
                        <a:pt x="128205" y="261938"/>
                        <a:pt x="140587" y="256223"/>
                        <a:pt x="148207" y="251460"/>
                      </a:cubicBezTo>
                      <a:cubicBezTo>
                        <a:pt x="148207" y="251460"/>
                        <a:pt x="158685" y="246698"/>
                        <a:pt x="155827" y="232410"/>
                      </a:cubicBezTo>
                      <a:cubicBezTo>
                        <a:pt x="155827" y="231458"/>
                        <a:pt x="155827" y="230505"/>
                        <a:pt x="156780" y="229552"/>
                      </a:cubicBezTo>
                      <a:cubicBezTo>
                        <a:pt x="158685" y="229552"/>
                        <a:pt x="162495" y="228600"/>
                        <a:pt x="172020" y="223838"/>
                      </a:cubicBezTo>
                      <a:cubicBezTo>
                        <a:pt x="187260" y="216218"/>
                        <a:pt x="184402" y="198120"/>
                        <a:pt x="184402" y="198120"/>
                      </a:cubicBezTo>
                      <a:cubicBezTo>
                        <a:pt x="189165" y="209550"/>
                        <a:pt x="198690" y="208598"/>
                        <a:pt x="204405" y="206693"/>
                      </a:cubicBezTo>
                      <a:cubicBezTo>
                        <a:pt x="204405" y="208598"/>
                        <a:pt x="204405" y="210502"/>
                        <a:pt x="205357" y="213360"/>
                      </a:cubicBezTo>
                      <a:cubicBezTo>
                        <a:pt x="203452" y="220027"/>
                        <a:pt x="204405" y="231458"/>
                        <a:pt x="221550" y="240030"/>
                      </a:cubicBezTo>
                      <a:cubicBezTo>
                        <a:pt x="237742" y="248602"/>
                        <a:pt x="255840" y="247650"/>
                        <a:pt x="270127" y="236220"/>
                      </a:cubicBezTo>
                      <a:cubicBezTo>
                        <a:pt x="269175" y="240983"/>
                        <a:pt x="272032" y="245745"/>
                        <a:pt x="276795" y="247650"/>
                      </a:cubicBezTo>
                      <a:cubicBezTo>
                        <a:pt x="280605" y="249555"/>
                        <a:pt x="285367" y="248602"/>
                        <a:pt x="290130" y="247650"/>
                      </a:cubicBezTo>
                      <a:cubicBezTo>
                        <a:pt x="291082" y="251460"/>
                        <a:pt x="292987" y="255270"/>
                        <a:pt x="296797" y="258127"/>
                      </a:cubicBezTo>
                      <a:cubicBezTo>
                        <a:pt x="307275" y="268605"/>
                        <a:pt x="324420" y="272415"/>
                        <a:pt x="338707" y="266700"/>
                      </a:cubicBezTo>
                      <a:cubicBezTo>
                        <a:pt x="352995" y="260985"/>
                        <a:pt x="362520" y="246698"/>
                        <a:pt x="362520" y="231458"/>
                      </a:cubicBezTo>
                      <a:cubicBezTo>
                        <a:pt x="362520" y="223838"/>
                        <a:pt x="359662" y="215265"/>
                        <a:pt x="353947" y="209550"/>
                      </a:cubicBezTo>
                      <a:cubicBezTo>
                        <a:pt x="349185" y="205740"/>
                        <a:pt x="349185" y="206693"/>
                        <a:pt x="353947" y="202883"/>
                      </a:cubicBezTo>
                      <a:cubicBezTo>
                        <a:pt x="356805" y="200025"/>
                        <a:pt x="359662" y="197168"/>
                        <a:pt x="359662" y="193358"/>
                      </a:cubicBezTo>
                      <a:cubicBezTo>
                        <a:pt x="360615" y="187643"/>
                        <a:pt x="357757" y="181927"/>
                        <a:pt x="352042" y="180023"/>
                      </a:cubicBezTo>
                      <a:cubicBezTo>
                        <a:pt x="356805" y="179070"/>
                        <a:pt x="362520" y="174308"/>
                        <a:pt x="365377" y="169545"/>
                      </a:cubicBezTo>
                      <a:close/>
                    </a:path>
                  </a:pathLst>
                </a:custGeom>
                <a:solidFill>
                  <a:srgbClr val="75B34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13" name="Freeform: Shape 612">
                  <a:extLst>
                    <a:ext uri="{FF2B5EF4-FFF2-40B4-BE49-F238E27FC236}">
                      <a16:creationId xmlns:a16="http://schemas.microsoft.com/office/drawing/2014/main" id="{13835F18-7A12-4F7C-83F9-5181DF7EB27A}"/>
                    </a:ext>
                  </a:extLst>
                </p:cNvPr>
                <p:cNvSpPr/>
                <p:nvPr/>
              </p:nvSpPr>
              <p:spPr>
                <a:xfrm>
                  <a:off x="5268660" y="3186112"/>
                  <a:ext cx="362519" cy="113144"/>
                </a:xfrm>
                <a:custGeom>
                  <a:avLst/>
                  <a:gdLst>
                    <a:gd name="connsiteX0" fmla="*/ 354900 w 362519"/>
                    <a:gd name="connsiteY0" fmla="*/ 54293 h 113144"/>
                    <a:gd name="connsiteX1" fmla="*/ 337755 w 362519"/>
                    <a:gd name="connsiteY1" fmla="*/ 68580 h 113144"/>
                    <a:gd name="connsiteX2" fmla="*/ 295845 w 362519"/>
                    <a:gd name="connsiteY2" fmla="*/ 60007 h 113144"/>
                    <a:gd name="connsiteX3" fmla="*/ 289177 w 362519"/>
                    <a:gd name="connsiteY3" fmla="*/ 49530 h 113144"/>
                    <a:gd name="connsiteX4" fmla="*/ 275842 w 362519"/>
                    <a:gd name="connsiteY4" fmla="*/ 49530 h 113144"/>
                    <a:gd name="connsiteX5" fmla="*/ 269175 w 362519"/>
                    <a:gd name="connsiteY5" fmla="*/ 38100 h 113144"/>
                    <a:gd name="connsiteX6" fmla="*/ 220597 w 362519"/>
                    <a:gd name="connsiteY6" fmla="*/ 41910 h 113144"/>
                    <a:gd name="connsiteX7" fmla="*/ 204405 w 362519"/>
                    <a:gd name="connsiteY7" fmla="*/ 15240 h 113144"/>
                    <a:gd name="connsiteX8" fmla="*/ 203452 w 362519"/>
                    <a:gd name="connsiteY8" fmla="*/ 8573 h 113144"/>
                    <a:gd name="connsiteX9" fmla="*/ 183450 w 362519"/>
                    <a:gd name="connsiteY9" fmla="*/ 0 h 113144"/>
                    <a:gd name="connsiteX10" fmla="*/ 171067 w 362519"/>
                    <a:gd name="connsiteY10" fmla="*/ 25718 h 113144"/>
                    <a:gd name="connsiteX11" fmla="*/ 155827 w 362519"/>
                    <a:gd name="connsiteY11" fmla="*/ 31432 h 113144"/>
                    <a:gd name="connsiteX12" fmla="*/ 154875 w 362519"/>
                    <a:gd name="connsiteY12" fmla="*/ 34290 h 113144"/>
                    <a:gd name="connsiteX13" fmla="*/ 147255 w 362519"/>
                    <a:gd name="connsiteY13" fmla="*/ 53340 h 113144"/>
                    <a:gd name="connsiteX14" fmla="*/ 117727 w 362519"/>
                    <a:gd name="connsiteY14" fmla="*/ 60960 h 113144"/>
                    <a:gd name="connsiteX15" fmla="*/ 111060 w 362519"/>
                    <a:gd name="connsiteY15" fmla="*/ 55245 h 113144"/>
                    <a:gd name="connsiteX16" fmla="*/ 110107 w 362519"/>
                    <a:gd name="connsiteY16" fmla="*/ 54293 h 113144"/>
                    <a:gd name="connsiteX17" fmla="*/ 109155 w 362519"/>
                    <a:gd name="connsiteY17" fmla="*/ 54293 h 113144"/>
                    <a:gd name="connsiteX18" fmla="*/ 109155 w 362519"/>
                    <a:gd name="connsiteY18" fmla="*/ 55245 h 113144"/>
                    <a:gd name="connsiteX19" fmla="*/ 96772 w 362519"/>
                    <a:gd name="connsiteY19" fmla="*/ 67627 h 113144"/>
                    <a:gd name="connsiteX20" fmla="*/ 79627 w 362519"/>
                    <a:gd name="connsiteY20" fmla="*/ 51435 h 113144"/>
                    <a:gd name="connsiteX21" fmla="*/ 67245 w 362519"/>
                    <a:gd name="connsiteY21" fmla="*/ 60960 h 113144"/>
                    <a:gd name="connsiteX22" fmla="*/ 23430 w 362519"/>
                    <a:gd name="connsiteY22" fmla="*/ 41910 h 113144"/>
                    <a:gd name="connsiteX23" fmla="*/ 15810 w 362519"/>
                    <a:gd name="connsiteY23" fmla="*/ 22860 h 113144"/>
                    <a:gd name="connsiteX24" fmla="*/ 14857 w 362519"/>
                    <a:gd name="connsiteY24" fmla="*/ 19050 h 113144"/>
                    <a:gd name="connsiteX25" fmla="*/ 14857 w 362519"/>
                    <a:gd name="connsiteY25" fmla="*/ 16193 h 113144"/>
                    <a:gd name="connsiteX26" fmla="*/ 14857 w 362519"/>
                    <a:gd name="connsiteY26" fmla="*/ 14288 h 113144"/>
                    <a:gd name="connsiteX27" fmla="*/ 18667 w 362519"/>
                    <a:gd name="connsiteY27" fmla="*/ 952 h 113144"/>
                    <a:gd name="connsiteX28" fmla="*/ 9142 w 362519"/>
                    <a:gd name="connsiteY28" fmla="*/ 4763 h 113144"/>
                    <a:gd name="connsiteX29" fmla="*/ 5332 w 362519"/>
                    <a:gd name="connsiteY29" fmla="*/ 7620 h 113144"/>
                    <a:gd name="connsiteX30" fmla="*/ 5332 w 362519"/>
                    <a:gd name="connsiteY30" fmla="*/ 7620 h 113144"/>
                    <a:gd name="connsiteX31" fmla="*/ 4380 w 362519"/>
                    <a:gd name="connsiteY31" fmla="*/ 8573 h 113144"/>
                    <a:gd name="connsiteX32" fmla="*/ 4380 w 362519"/>
                    <a:gd name="connsiteY32" fmla="*/ 8573 h 113144"/>
                    <a:gd name="connsiteX33" fmla="*/ 3427 w 362519"/>
                    <a:gd name="connsiteY33" fmla="*/ 9525 h 113144"/>
                    <a:gd name="connsiteX34" fmla="*/ 3427 w 362519"/>
                    <a:gd name="connsiteY34" fmla="*/ 9525 h 113144"/>
                    <a:gd name="connsiteX35" fmla="*/ 2475 w 362519"/>
                    <a:gd name="connsiteY35" fmla="*/ 10477 h 113144"/>
                    <a:gd name="connsiteX36" fmla="*/ 1522 w 362519"/>
                    <a:gd name="connsiteY36" fmla="*/ 11430 h 113144"/>
                    <a:gd name="connsiteX37" fmla="*/ 1522 w 362519"/>
                    <a:gd name="connsiteY37" fmla="*/ 11430 h 113144"/>
                    <a:gd name="connsiteX38" fmla="*/ 1522 w 362519"/>
                    <a:gd name="connsiteY38" fmla="*/ 12382 h 113144"/>
                    <a:gd name="connsiteX39" fmla="*/ 1522 w 362519"/>
                    <a:gd name="connsiteY39" fmla="*/ 12382 h 113144"/>
                    <a:gd name="connsiteX40" fmla="*/ 1522 w 362519"/>
                    <a:gd name="connsiteY40" fmla="*/ 13335 h 113144"/>
                    <a:gd name="connsiteX41" fmla="*/ 1522 w 362519"/>
                    <a:gd name="connsiteY41" fmla="*/ 13335 h 113144"/>
                    <a:gd name="connsiteX42" fmla="*/ 1522 w 362519"/>
                    <a:gd name="connsiteY42" fmla="*/ 14288 h 113144"/>
                    <a:gd name="connsiteX43" fmla="*/ 1522 w 362519"/>
                    <a:gd name="connsiteY43" fmla="*/ 14288 h 113144"/>
                    <a:gd name="connsiteX44" fmla="*/ 1522 w 362519"/>
                    <a:gd name="connsiteY44" fmla="*/ 15240 h 113144"/>
                    <a:gd name="connsiteX45" fmla="*/ 1522 w 362519"/>
                    <a:gd name="connsiteY45" fmla="*/ 16193 h 113144"/>
                    <a:gd name="connsiteX46" fmla="*/ 1522 w 362519"/>
                    <a:gd name="connsiteY46" fmla="*/ 16193 h 113144"/>
                    <a:gd name="connsiteX47" fmla="*/ 570 w 362519"/>
                    <a:gd name="connsiteY47" fmla="*/ 19050 h 113144"/>
                    <a:gd name="connsiteX48" fmla="*/ 2475 w 362519"/>
                    <a:gd name="connsiteY48" fmla="*/ 40005 h 113144"/>
                    <a:gd name="connsiteX49" fmla="*/ 11047 w 362519"/>
                    <a:gd name="connsiteY49" fmla="*/ 51435 h 113144"/>
                    <a:gd name="connsiteX50" fmla="*/ 16762 w 362519"/>
                    <a:gd name="connsiteY50" fmla="*/ 55245 h 113144"/>
                    <a:gd name="connsiteX51" fmla="*/ 15810 w 362519"/>
                    <a:gd name="connsiteY51" fmla="*/ 60007 h 113144"/>
                    <a:gd name="connsiteX52" fmla="*/ 16762 w 362519"/>
                    <a:gd name="connsiteY52" fmla="*/ 64770 h 113144"/>
                    <a:gd name="connsiteX53" fmla="*/ 24382 w 362519"/>
                    <a:gd name="connsiteY53" fmla="*/ 83820 h 113144"/>
                    <a:gd name="connsiteX54" fmla="*/ 68197 w 362519"/>
                    <a:gd name="connsiteY54" fmla="*/ 102870 h 113144"/>
                    <a:gd name="connsiteX55" fmla="*/ 80580 w 362519"/>
                    <a:gd name="connsiteY55" fmla="*/ 93345 h 113144"/>
                    <a:gd name="connsiteX56" fmla="*/ 97725 w 362519"/>
                    <a:gd name="connsiteY56" fmla="*/ 109538 h 113144"/>
                    <a:gd name="connsiteX57" fmla="*/ 110107 w 362519"/>
                    <a:gd name="connsiteY57" fmla="*/ 97155 h 113144"/>
                    <a:gd name="connsiteX58" fmla="*/ 110107 w 362519"/>
                    <a:gd name="connsiteY58" fmla="*/ 96202 h 113144"/>
                    <a:gd name="connsiteX59" fmla="*/ 111060 w 362519"/>
                    <a:gd name="connsiteY59" fmla="*/ 96202 h 113144"/>
                    <a:gd name="connsiteX60" fmla="*/ 112012 w 362519"/>
                    <a:gd name="connsiteY60" fmla="*/ 97155 h 113144"/>
                    <a:gd name="connsiteX61" fmla="*/ 118680 w 362519"/>
                    <a:gd name="connsiteY61" fmla="*/ 102870 h 113144"/>
                    <a:gd name="connsiteX62" fmla="*/ 148207 w 362519"/>
                    <a:gd name="connsiteY62" fmla="*/ 95250 h 113144"/>
                    <a:gd name="connsiteX63" fmla="*/ 155827 w 362519"/>
                    <a:gd name="connsiteY63" fmla="*/ 76200 h 113144"/>
                    <a:gd name="connsiteX64" fmla="*/ 156780 w 362519"/>
                    <a:gd name="connsiteY64" fmla="*/ 73343 h 113144"/>
                    <a:gd name="connsiteX65" fmla="*/ 172020 w 362519"/>
                    <a:gd name="connsiteY65" fmla="*/ 67627 h 113144"/>
                    <a:gd name="connsiteX66" fmla="*/ 184402 w 362519"/>
                    <a:gd name="connsiteY66" fmla="*/ 41910 h 113144"/>
                    <a:gd name="connsiteX67" fmla="*/ 204405 w 362519"/>
                    <a:gd name="connsiteY67" fmla="*/ 50482 h 113144"/>
                    <a:gd name="connsiteX68" fmla="*/ 205357 w 362519"/>
                    <a:gd name="connsiteY68" fmla="*/ 57150 h 113144"/>
                    <a:gd name="connsiteX69" fmla="*/ 221550 w 362519"/>
                    <a:gd name="connsiteY69" fmla="*/ 83820 h 113144"/>
                    <a:gd name="connsiteX70" fmla="*/ 270127 w 362519"/>
                    <a:gd name="connsiteY70" fmla="*/ 80010 h 113144"/>
                    <a:gd name="connsiteX71" fmla="*/ 276795 w 362519"/>
                    <a:gd name="connsiteY71" fmla="*/ 91440 h 113144"/>
                    <a:gd name="connsiteX72" fmla="*/ 290130 w 362519"/>
                    <a:gd name="connsiteY72" fmla="*/ 91440 h 113144"/>
                    <a:gd name="connsiteX73" fmla="*/ 296797 w 362519"/>
                    <a:gd name="connsiteY73" fmla="*/ 101918 h 113144"/>
                    <a:gd name="connsiteX74" fmla="*/ 338707 w 362519"/>
                    <a:gd name="connsiteY74" fmla="*/ 110490 h 113144"/>
                    <a:gd name="connsiteX75" fmla="*/ 362520 w 362519"/>
                    <a:gd name="connsiteY75" fmla="*/ 75248 h 113144"/>
                    <a:gd name="connsiteX76" fmla="*/ 354900 w 362519"/>
                    <a:gd name="connsiteY76" fmla="*/ 54293 h 1131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</a:cxnLst>
                  <a:rect l="l" t="t" r="r" b="b"/>
                  <a:pathLst>
                    <a:path w="362519" h="113144">
                      <a:moveTo>
                        <a:pt x="354900" y="54293"/>
                      </a:moveTo>
                      <a:cubicBezTo>
                        <a:pt x="351090" y="60007"/>
                        <a:pt x="344422" y="65723"/>
                        <a:pt x="337755" y="68580"/>
                      </a:cubicBezTo>
                      <a:cubicBezTo>
                        <a:pt x="323467" y="74295"/>
                        <a:pt x="306322" y="70485"/>
                        <a:pt x="295845" y="60007"/>
                      </a:cubicBezTo>
                      <a:cubicBezTo>
                        <a:pt x="292987" y="57150"/>
                        <a:pt x="290130" y="53340"/>
                        <a:pt x="289177" y="49530"/>
                      </a:cubicBezTo>
                      <a:cubicBezTo>
                        <a:pt x="284415" y="50482"/>
                        <a:pt x="280605" y="51435"/>
                        <a:pt x="275842" y="49530"/>
                      </a:cubicBezTo>
                      <a:cubicBezTo>
                        <a:pt x="271080" y="47625"/>
                        <a:pt x="268222" y="42863"/>
                        <a:pt x="269175" y="38100"/>
                      </a:cubicBezTo>
                      <a:cubicBezTo>
                        <a:pt x="254887" y="49530"/>
                        <a:pt x="236790" y="50482"/>
                        <a:pt x="220597" y="41910"/>
                      </a:cubicBezTo>
                      <a:cubicBezTo>
                        <a:pt x="203452" y="32385"/>
                        <a:pt x="202500" y="21907"/>
                        <a:pt x="204405" y="15240"/>
                      </a:cubicBezTo>
                      <a:cubicBezTo>
                        <a:pt x="203452" y="13335"/>
                        <a:pt x="203452" y="10477"/>
                        <a:pt x="203452" y="8573"/>
                      </a:cubicBezTo>
                      <a:cubicBezTo>
                        <a:pt x="197737" y="10477"/>
                        <a:pt x="188212" y="10477"/>
                        <a:pt x="183450" y="0"/>
                      </a:cubicBezTo>
                      <a:cubicBezTo>
                        <a:pt x="183450" y="0"/>
                        <a:pt x="186307" y="19050"/>
                        <a:pt x="171067" y="25718"/>
                      </a:cubicBezTo>
                      <a:cubicBezTo>
                        <a:pt x="161542" y="30480"/>
                        <a:pt x="157732" y="31432"/>
                        <a:pt x="155827" y="31432"/>
                      </a:cubicBezTo>
                      <a:cubicBezTo>
                        <a:pt x="155827" y="32385"/>
                        <a:pt x="155827" y="33338"/>
                        <a:pt x="154875" y="34290"/>
                      </a:cubicBezTo>
                      <a:cubicBezTo>
                        <a:pt x="157732" y="48577"/>
                        <a:pt x="147255" y="53340"/>
                        <a:pt x="147255" y="53340"/>
                      </a:cubicBezTo>
                      <a:cubicBezTo>
                        <a:pt x="139635" y="58102"/>
                        <a:pt x="127252" y="63818"/>
                        <a:pt x="117727" y="60960"/>
                      </a:cubicBezTo>
                      <a:cubicBezTo>
                        <a:pt x="114870" y="60007"/>
                        <a:pt x="112012" y="58102"/>
                        <a:pt x="111060" y="55245"/>
                      </a:cubicBezTo>
                      <a:cubicBezTo>
                        <a:pt x="111060" y="55245"/>
                        <a:pt x="111060" y="54293"/>
                        <a:pt x="110107" y="54293"/>
                      </a:cubicBezTo>
                      <a:cubicBezTo>
                        <a:pt x="110107" y="54293"/>
                        <a:pt x="109155" y="54293"/>
                        <a:pt x="109155" y="54293"/>
                      </a:cubicBezTo>
                      <a:cubicBezTo>
                        <a:pt x="109155" y="54293"/>
                        <a:pt x="109155" y="54293"/>
                        <a:pt x="109155" y="55245"/>
                      </a:cubicBezTo>
                      <a:cubicBezTo>
                        <a:pt x="108202" y="61913"/>
                        <a:pt x="103440" y="66675"/>
                        <a:pt x="96772" y="67627"/>
                      </a:cubicBezTo>
                      <a:cubicBezTo>
                        <a:pt x="79627" y="69532"/>
                        <a:pt x="79627" y="51435"/>
                        <a:pt x="79627" y="51435"/>
                      </a:cubicBezTo>
                      <a:cubicBezTo>
                        <a:pt x="76770" y="55245"/>
                        <a:pt x="72007" y="59055"/>
                        <a:pt x="67245" y="60960"/>
                      </a:cubicBezTo>
                      <a:cubicBezTo>
                        <a:pt x="49147" y="68580"/>
                        <a:pt x="33907" y="56198"/>
                        <a:pt x="23430" y="41910"/>
                      </a:cubicBezTo>
                      <a:cubicBezTo>
                        <a:pt x="18667" y="36195"/>
                        <a:pt x="17715" y="29527"/>
                        <a:pt x="15810" y="22860"/>
                      </a:cubicBezTo>
                      <a:cubicBezTo>
                        <a:pt x="15810" y="21907"/>
                        <a:pt x="14857" y="20002"/>
                        <a:pt x="14857" y="19050"/>
                      </a:cubicBezTo>
                      <a:cubicBezTo>
                        <a:pt x="14857" y="19050"/>
                        <a:pt x="14857" y="18098"/>
                        <a:pt x="14857" y="16193"/>
                      </a:cubicBezTo>
                      <a:cubicBezTo>
                        <a:pt x="14857" y="15240"/>
                        <a:pt x="14857" y="14288"/>
                        <a:pt x="14857" y="14288"/>
                      </a:cubicBezTo>
                      <a:cubicBezTo>
                        <a:pt x="15810" y="10477"/>
                        <a:pt x="16762" y="5715"/>
                        <a:pt x="18667" y="952"/>
                      </a:cubicBezTo>
                      <a:cubicBezTo>
                        <a:pt x="14857" y="1905"/>
                        <a:pt x="12000" y="2857"/>
                        <a:pt x="9142" y="4763"/>
                      </a:cubicBezTo>
                      <a:cubicBezTo>
                        <a:pt x="7237" y="5715"/>
                        <a:pt x="6285" y="6668"/>
                        <a:pt x="5332" y="7620"/>
                      </a:cubicBezTo>
                      <a:cubicBezTo>
                        <a:pt x="5332" y="7620"/>
                        <a:pt x="5332" y="7620"/>
                        <a:pt x="5332" y="7620"/>
                      </a:cubicBezTo>
                      <a:cubicBezTo>
                        <a:pt x="5332" y="7620"/>
                        <a:pt x="4380" y="8573"/>
                        <a:pt x="4380" y="8573"/>
                      </a:cubicBezTo>
                      <a:cubicBezTo>
                        <a:pt x="4380" y="8573"/>
                        <a:pt x="4380" y="8573"/>
                        <a:pt x="4380" y="8573"/>
                      </a:cubicBezTo>
                      <a:cubicBezTo>
                        <a:pt x="4380" y="8573"/>
                        <a:pt x="4380" y="9525"/>
                        <a:pt x="3427" y="9525"/>
                      </a:cubicBezTo>
                      <a:cubicBezTo>
                        <a:pt x="3427" y="9525"/>
                        <a:pt x="3427" y="9525"/>
                        <a:pt x="3427" y="9525"/>
                      </a:cubicBezTo>
                      <a:cubicBezTo>
                        <a:pt x="3427" y="9525"/>
                        <a:pt x="2475" y="10477"/>
                        <a:pt x="2475" y="10477"/>
                      </a:cubicBezTo>
                      <a:cubicBezTo>
                        <a:pt x="2475" y="10477"/>
                        <a:pt x="2475" y="11430"/>
                        <a:pt x="1522" y="11430"/>
                      </a:cubicBezTo>
                      <a:cubicBezTo>
                        <a:pt x="1522" y="11430"/>
                        <a:pt x="1522" y="11430"/>
                        <a:pt x="1522" y="11430"/>
                      </a:cubicBezTo>
                      <a:cubicBezTo>
                        <a:pt x="1522" y="11430"/>
                        <a:pt x="1522" y="11430"/>
                        <a:pt x="1522" y="12382"/>
                      </a:cubicBezTo>
                      <a:cubicBezTo>
                        <a:pt x="1522" y="12382"/>
                        <a:pt x="1522" y="12382"/>
                        <a:pt x="1522" y="12382"/>
                      </a:cubicBezTo>
                      <a:cubicBezTo>
                        <a:pt x="1522" y="12382"/>
                        <a:pt x="1522" y="12382"/>
                        <a:pt x="1522" y="13335"/>
                      </a:cubicBezTo>
                      <a:cubicBezTo>
                        <a:pt x="1522" y="13335"/>
                        <a:pt x="1522" y="13335"/>
                        <a:pt x="1522" y="13335"/>
                      </a:cubicBezTo>
                      <a:cubicBezTo>
                        <a:pt x="1522" y="13335"/>
                        <a:pt x="1522" y="14288"/>
                        <a:pt x="1522" y="14288"/>
                      </a:cubicBezTo>
                      <a:cubicBezTo>
                        <a:pt x="1522" y="14288"/>
                        <a:pt x="1522" y="14288"/>
                        <a:pt x="1522" y="14288"/>
                      </a:cubicBezTo>
                      <a:cubicBezTo>
                        <a:pt x="1522" y="14288"/>
                        <a:pt x="1522" y="14288"/>
                        <a:pt x="1522" y="15240"/>
                      </a:cubicBezTo>
                      <a:cubicBezTo>
                        <a:pt x="1522" y="15240"/>
                        <a:pt x="1522" y="15240"/>
                        <a:pt x="1522" y="16193"/>
                      </a:cubicBezTo>
                      <a:cubicBezTo>
                        <a:pt x="1522" y="16193"/>
                        <a:pt x="1522" y="16193"/>
                        <a:pt x="1522" y="16193"/>
                      </a:cubicBezTo>
                      <a:cubicBezTo>
                        <a:pt x="1522" y="17145"/>
                        <a:pt x="1522" y="18098"/>
                        <a:pt x="570" y="19050"/>
                      </a:cubicBezTo>
                      <a:cubicBezTo>
                        <a:pt x="-383" y="25718"/>
                        <a:pt x="-383" y="33338"/>
                        <a:pt x="2475" y="40005"/>
                      </a:cubicBezTo>
                      <a:cubicBezTo>
                        <a:pt x="4380" y="44768"/>
                        <a:pt x="7237" y="48577"/>
                        <a:pt x="11047" y="51435"/>
                      </a:cubicBezTo>
                      <a:cubicBezTo>
                        <a:pt x="12952" y="52388"/>
                        <a:pt x="15810" y="54293"/>
                        <a:pt x="16762" y="55245"/>
                      </a:cubicBezTo>
                      <a:cubicBezTo>
                        <a:pt x="16762" y="56198"/>
                        <a:pt x="15810" y="59055"/>
                        <a:pt x="15810" y="60007"/>
                      </a:cubicBezTo>
                      <a:cubicBezTo>
                        <a:pt x="15810" y="61913"/>
                        <a:pt x="15810" y="62865"/>
                        <a:pt x="16762" y="64770"/>
                      </a:cubicBezTo>
                      <a:cubicBezTo>
                        <a:pt x="18667" y="71438"/>
                        <a:pt x="19620" y="78105"/>
                        <a:pt x="24382" y="83820"/>
                      </a:cubicBezTo>
                      <a:cubicBezTo>
                        <a:pt x="34860" y="97155"/>
                        <a:pt x="50100" y="110490"/>
                        <a:pt x="68197" y="102870"/>
                      </a:cubicBezTo>
                      <a:cubicBezTo>
                        <a:pt x="72960" y="100965"/>
                        <a:pt x="77722" y="97155"/>
                        <a:pt x="80580" y="93345"/>
                      </a:cubicBezTo>
                      <a:cubicBezTo>
                        <a:pt x="80580" y="93345"/>
                        <a:pt x="79627" y="110490"/>
                        <a:pt x="97725" y="109538"/>
                      </a:cubicBezTo>
                      <a:cubicBezTo>
                        <a:pt x="104392" y="108585"/>
                        <a:pt x="109155" y="104775"/>
                        <a:pt x="110107" y="97155"/>
                      </a:cubicBezTo>
                      <a:cubicBezTo>
                        <a:pt x="110107" y="97155"/>
                        <a:pt x="110107" y="97155"/>
                        <a:pt x="110107" y="96202"/>
                      </a:cubicBezTo>
                      <a:cubicBezTo>
                        <a:pt x="110107" y="96202"/>
                        <a:pt x="111060" y="96202"/>
                        <a:pt x="111060" y="96202"/>
                      </a:cubicBezTo>
                      <a:cubicBezTo>
                        <a:pt x="111060" y="96202"/>
                        <a:pt x="112012" y="97155"/>
                        <a:pt x="112012" y="97155"/>
                      </a:cubicBezTo>
                      <a:cubicBezTo>
                        <a:pt x="113917" y="100013"/>
                        <a:pt x="115822" y="101918"/>
                        <a:pt x="118680" y="102870"/>
                      </a:cubicBezTo>
                      <a:cubicBezTo>
                        <a:pt x="128205" y="105727"/>
                        <a:pt x="140587" y="100013"/>
                        <a:pt x="148207" y="95250"/>
                      </a:cubicBezTo>
                      <a:cubicBezTo>
                        <a:pt x="148207" y="95250"/>
                        <a:pt x="158685" y="90488"/>
                        <a:pt x="155827" y="76200"/>
                      </a:cubicBezTo>
                      <a:cubicBezTo>
                        <a:pt x="155827" y="75248"/>
                        <a:pt x="155827" y="74295"/>
                        <a:pt x="156780" y="73343"/>
                      </a:cubicBezTo>
                      <a:cubicBezTo>
                        <a:pt x="158685" y="73343"/>
                        <a:pt x="162495" y="72390"/>
                        <a:pt x="172020" y="67627"/>
                      </a:cubicBezTo>
                      <a:cubicBezTo>
                        <a:pt x="187260" y="60007"/>
                        <a:pt x="184402" y="41910"/>
                        <a:pt x="184402" y="41910"/>
                      </a:cubicBezTo>
                      <a:cubicBezTo>
                        <a:pt x="189165" y="53340"/>
                        <a:pt x="198690" y="52388"/>
                        <a:pt x="204405" y="50482"/>
                      </a:cubicBezTo>
                      <a:cubicBezTo>
                        <a:pt x="204405" y="52388"/>
                        <a:pt x="204405" y="54293"/>
                        <a:pt x="205357" y="57150"/>
                      </a:cubicBezTo>
                      <a:cubicBezTo>
                        <a:pt x="203452" y="63818"/>
                        <a:pt x="204405" y="75248"/>
                        <a:pt x="221550" y="83820"/>
                      </a:cubicBezTo>
                      <a:cubicBezTo>
                        <a:pt x="237742" y="92393"/>
                        <a:pt x="255840" y="91440"/>
                        <a:pt x="270127" y="80010"/>
                      </a:cubicBezTo>
                      <a:cubicBezTo>
                        <a:pt x="269175" y="84773"/>
                        <a:pt x="272032" y="89535"/>
                        <a:pt x="276795" y="91440"/>
                      </a:cubicBezTo>
                      <a:cubicBezTo>
                        <a:pt x="280605" y="93345"/>
                        <a:pt x="285367" y="92393"/>
                        <a:pt x="290130" y="91440"/>
                      </a:cubicBezTo>
                      <a:cubicBezTo>
                        <a:pt x="291082" y="95250"/>
                        <a:pt x="292987" y="99060"/>
                        <a:pt x="296797" y="101918"/>
                      </a:cubicBezTo>
                      <a:cubicBezTo>
                        <a:pt x="307275" y="112395"/>
                        <a:pt x="324420" y="116205"/>
                        <a:pt x="338707" y="110490"/>
                      </a:cubicBezTo>
                      <a:cubicBezTo>
                        <a:pt x="352995" y="104775"/>
                        <a:pt x="362520" y="90488"/>
                        <a:pt x="362520" y="75248"/>
                      </a:cubicBezTo>
                      <a:cubicBezTo>
                        <a:pt x="361567" y="67627"/>
                        <a:pt x="359662" y="60007"/>
                        <a:pt x="354900" y="54293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14" name="Freeform: Shape 613">
                  <a:extLst>
                    <a:ext uri="{FF2B5EF4-FFF2-40B4-BE49-F238E27FC236}">
                      <a16:creationId xmlns:a16="http://schemas.microsoft.com/office/drawing/2014/main" id="{39B38685-0EF7-423C-A5AC-8747E116DB18}"/>
                    </a:ext>
                  </a:extLst>
                </p:cNvPr>
                <p:cNvSpPr/>
                <p:nvPr/>
              </p:nvSpPr>
              <p:spPr>
                <a:xfrm>
                  <a:off x="5306377" y="3170872"/>
                  <a:ext cx="132397" cy="22859"/>
                </a:xfrm>
                <a:custGeom>
                  <a:avLst/>
                  <a:gdLst>
                    <a:gd name="connsiteX0" fmla="*/ 50482 w 132397"/>
                    <a:gd name="connsiteY0" fmla="*/ 22860 h 22859"/>
                    <a:gd name="connsiteX1" fmla="*/ 61913 w 132397"/>
                    <a:gd name="connsiteY1" fmla="*/ 21907 h 22859"/>
                    <a:gd name="connsiteX2" fmla="*/ 72390 w 132397"/>
                    <a:gd name="connsiteY2" fmla="*/ 17145 h 22859"/>
                    <a:gd name="connsiteX3" fmla="*/ 83820 w 132397"/>
                    <a:gd name="connsiteY3" fmla="*/ 20955 h 22859"/>
                    <a:gd name="connsiteX4" fmla="*/ 97155 w 132397"/>
                    <a:gd name="connsiteY4" fmla="*/ 19050 h 22859"/>
                    <a:gd name="connsiteX5" fmla="*/ 109538 w 132397"/>
                    <a:gd name="connsiteY5" fmla="*/ 13335 h 22859"/>
                    <a:gd name="connsiteX6" fmla="*/ 120967 w 132397"/>
                    <a:gd name="connsiteY6" fmla="*/ 13335 h 22859"/>
                    <a:gd name="connsiteX7" fmla="*/ 130492 w 132397"/>
                    <a:gd name="connsiteY7" fmla="*/ 7620 h 22859"/>
                    <a:gd name="connsiteX8" fmla="*/ 132398 w 132397"/>
                    <a:gd name="connsiteY8" fmla="*/ 0 h 22859"/>
                    <a:gd name="connsiteX9" fmla="*/ 120015 w 132397"/>
                    <a:gd name="connsiteY9" fmla="*/ 4763 h 22859"/>
                    <a:gd name="connsiteX10" fmla="*/ 108585 w 132397"/>
                    <a:gd name="connsiteY10" fmla="*/ 1905 h 22859"/>
                    <a:gd name="connsiteX11" fmla="*/ 91440 w 132397"/>
                    <a:gd name="connsiteY11" fmla="*/ 9525 h 22859"/>
                    <a:gd name="connsiteX12" fmla="*/ 71438 w 132397"/>
                    <a:gd name="connsiteY12" fmla="*/ 5715 h 22859"/>
                    <a:gd name="connsiteX13" fmla="*/ 64770 w 132397"/>
                    <a:gd name="connsiteY13" fmla="*/ 8572 h 22859"/>
                    <a:gd name="connsiteX14" fmla="*/ 32385 w 132397"/>
                    <a:gd name="connsiteY14" fmla="*/ 3810 h 22859"/>
                    <a:gd name="connsiteX15" fmla="*/ 31432 w 132397"/>
                    <a:gd name="connsiteY15" fmla="*/ 2857 h 22859"/>
                    <a:gd name="connsiteX16" fmla="*/ 0 w 132397"/>
                    <a:gd name="connsiteY16" fmla="*/ 7620 h 22859"/>
                    <a:gd name="connsiteX17" fmla="*/ 25718 w 132397"/>
                    <a:gd name="connsiteY17" fmla="*/ 18097 h 22859"/>
                    <a:gd name="connsiteX18" fmla="*/ 33338 w 132397"/>
                    <a:gd name="connsiteY18" fmla="*/ 14288 h 22859"/>
                    <a:gd name="connsiteX19" fmla="*/ 36195 w 132397"/>
                    <a:gd name="connsiteY19" fmla="*/ 17145 h 22859"/>
                    <a:gd name="connsiteX20" fmla="*/ 43815 w 132397"/>
                    <a:gd name="connsiteY20" fmla="*/ 20955 h 22859"/>
                    <a:gd name="connsiteX21" fmla="*/ 50482 w 132397"/>
                    <a:gd name="connsiteY21" fmla="*/ 22860 h 228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132397" h="22859">
                      <a:moveTo>
                        <a:pt x="50482" y="22860"/>
                      </a:moveTo>
                      <a:cubicBezTo>
                        <a:pt x="54293" y="22860"/>
                        <a:pt x="58103" y="22860"/>
                        <a:pt x="61913" y="21907"/>
                      </a:cubicBezTo>
                      <a:cubicBezTo>
                        <a:pt x="65723" y="20955"/>
                        <a:pt x="71438" y="20002"/>
                        <a:pt x="72390" y="17145"/>
                      </a:cubicBezTo>
                      <a:cubicBezTo>
                        <a:pt x="74295" y="20002"/>
                        <a:pt x="79058" y="20955"/>
                        <a:pt x="83820" y="20955"/>
                      </a:cubicBezTo>
                      <a:cubicBezTo>
                        <a:pt x="88583" y="20955"/>
                        <a:pt x="92392" y="20002"/>
                        <a:pt x="97155" y="19050"/>
                      </a:cubicBezTo>
                      <a:cubicBezTo>
                        <a:pt x="101917" y="18097"/>
                        <a:pt x="107633" y="17145"/>
                        <a:pt x="109538" y="13335"/>
                      </a:cubicBezTo>
                      <a:cubicBezTo>
                        <a:pt x="113348" y="13335"/>
                        <a:pt x="117158" y="14288"/>
                        <a:pt x="120967" y="13335"/>
                      </a:cubicBezTo>
                      <a:cubicBezTo>
                        <a:pt x="124778" y="12382"/>
                        <a:pt x="128588" y="10477"/>
                        <a:pt x="130492" y="7620"/>
                      </a:cubicBezTo>
                      <a:cubicBezTo>
                        <a:pt x="132398" y="4763"/>
                        <a:pt x="132398" y="2857"/>
                        <a:pt x="132398" y="0"/>
                      </a:cubicBezTo>
                      <a:cubicBezTo>
                        <a:pt x="131445" y="2857"/>
                        <a:pt x="124778" y="4763"/>
                        <a:pt x="120015" y="4763"/>
                      </a:cubicBezTo>
                      <a:cubicBezTo>
                        <a:pt x="116205" y="4763"/>
                        <a:pt x="111442" y="3810"/>
                        <a:pt x="108585" y="1905"/>
                      </a:cubicBezTo>
                      <a:cubicBezTo>
                        <a:pt x="105728" y="5715"/>
                        <a:pt x="99060" y="8572"/>
                        <a:pt x="91440" y="9525"/>
                      </a:cubicBezTo>
                      <a:cubicBezTo>
                        <a:pt x="84773" y="10477"/>
                        <a:pt x="77153" y="8572"/>
                        <a:pt x="71438" y="5715"/>
                      </a:cubicBezTo>
                      <a:cubicBezTo>
                        <a:pt x="69533" y="6667"/>
                        <a:pt x="67628" y="7620"/>
                        <a:pt x="64770" y="8572"/>
                      </a:cubicBezTo>
                      <a:cubicBezTo>
                        <a:pt x="54293" y="12382"/>
                        <a:pt x="39053" y="10477"/>
                        <a:pt x="32385" y="3810"/>
                      </a:cubicBezTo>
                      <a:cubicBezTo>
                        <a:pt x="32385" y="3810"/>
                        <a:pt x="32385" y="3810"/>
                        <a:pt x="31432" y="2857"/>
                      </a:cubicBezTo>
                      <a:cubicBezTo>
                        <a:pt x="31432" y="2857"/>
                        <a:pt x="25718" y="16192"/>
                        <a:pt x="0" y="7620"/>
                      </a:cubicBezTo>
                      <a:cubicBezTo>
                        <a:pt x="0" y="7620"/>
                        <a:pt x="4763" y="20002"/>
                        <a:pt x="25718" y="18097"/>
                      </a:cubicBezTo>
                      <a:cubicBezTo>
                        <a:pt x="25718" y="18097"/>
                        <a:pt x="31432" y="17145"/>
                        <a:pt x="33338" y="14288"/>
                      </a:cubicBezTo>
                      <a:cubicBezTo>
                        <a:pt x="33338" y="15240"/>
                        <a:pt x="36195" y="17145"/>
                        <a:pt x="36195" y="17145"/>
                      </a:cubicBezTo>
                      <a:cubicBezTo>
                        <a:pt x="38100" y="19050"/>
                        <a:pt x="40957" y="20002"/>
                        <a:pt x="43815" y="20955"/>
                      </a:cubicBezTo>
                      <a:cubicBezTo>
                        <a:pt x="46673" y="22860"/>
                        <a:pt x="48578" y="22860"/>
                        <a:pt x="50482" y="22860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15" name="Freeform: Shape 614">
                  <a:extLst>
                    <a:ext uri="{FF2B5EF4-FFF2-40B4-BE49-F238E27FC236}">
                      <a16:creationId xmlns:a16="http://schemas.microsoft.com/office/drawing/2014/main" id="{200F371A-96BA-42C6-8CC0-C5629A9C696A}"/>
                    </a:ext>
                  </a:extLst>
                </p:cNvPr>
                <p:cNvSpPr/>
                <p:nvPr/>
              </p:nvSpPr>
              <p:spPr>
                <a:xfrm>
                  <a:off x="5516880" y="3191826"/>
                  <a:ext cx="105727" cy="19050"/>
                </a:xfrm>
                <a:custGeom>
                  <a:avLst/>
                  <a:gdLst>
                    <a:gd name="connsiteX0" fmla="*/ 76200 w 105727"/>
                    <a:gd name="connsiteY0" fmla="*/ 14288 h 19050"/>
                    <a:gd name="connsiteX1" fmla="*/ 64770 w 105727"/>
                    <a:gd name="connsiteY1" fmla="*/ 18098 h 19050"/>
                    <a:gd name="connsiteX2" fmla="*/ 52388 w 105727"/>
                    <a:gd name="connsiteY2" fmla="*/ 19050 h 19050"/>
                    <a:gd name="connsiteX3" fmla="*/ 46672 w 105727"/>
                    <a:gd name="connsiteY3" fmla="*/ 18098 h 19050"/>
                    <a:gd name="connsiteX4" fmla="*/ 38100 w 105727"/>
                    <a:gd name="connsiteY4" fmla="*/ 14288 h 19050"/>
                    <a:gd name="connsiteX5" fmla="*/ 35243 w 105727"/>
                    <a:gd name="connsiteY5" fmla="*/ 11430 h 19050"/>
                    <a:gd name="connsiteX6" fmla="*/ 27622 w 105727"/>
                    <a:gd name="connsiteY6" fmla="*/ 14288 h 19050"/>
                    <a:gd name="connsiteX7" fmla="*/ 0 w 105727"/>
                    <a:gd name="connsiteY7" fmla="*/ 4763 h 19050"/>
                    <a:gd name="connsiteX8" fmla="*/ 33338 w 105727"/>
                    <a:gd name="connsiteY8" fmla="*/ 0 h 19050"/>
                    <a:gd name="connsiteX9" fmla="*/ 34290 w 105727"/>
                    <a:gd name="connsiteY9" fmla="*/ 953 h 19050"/>
                    <a:gd name="connsiteX10" fmla="*/ 68580 w 105727"/>
                    <a:gd name="connsiteY10" fmla="*/ 5715 h 19050"/>
                    <a:gd name="connsiteX11" fmla="*/ 75247 w 105727"/>
                    <a:gd name="connsiteY11" fmla="*/ 2858 h 19050"/>
                    <a:gd name="connsiteX12" fmla="*/ 105727 w 105727"/>
                    <a:gd name="connsiteY12" fmla="*/ 1905 h 19050"/>
                    <a:gd name="connsiteX13" fmla="*/ 76200 w 105727"/>
                    <a:gd name="connsiteY13" fmla="*/ 14288 h 190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5727" h="19050">
                      <a:moveTo>
                        <a:pt x="76200" y="14288"/>
                      </a:moveTo>
                      <a:cubicBezTo>
                        <a:pt x="75247" y="17145"/>
                        <a:pt x="69532" y="18098"/>
                        <a:pt x="64770" y="18098"/>
                      </a:cubicBezTo>
                      <a:cubicBezTo>
                        <a:pt x="60960" y="19050"/>
                        <a:pt x="56197" y="19050"/>
                        <a:pt x="52388" y="19050"/>
                      </a:cubicBezTo>
                      <a:cubicBezTo>
                        <a:pt x="50482" y="19050"/>
                        <a:pt x="48577" y="19050"/>
                        <a:pt x="46672" y="18098"/>
                      </a:cubicBezTo>
                      <a:cubicBezTo>
                        <a:pt x="42863" y="17145"/>
                        <a:pt x="40957" y="16193"/>
                        <a:pt x="38100" y="14288"/>
                      </a:cubicBezTo>
                      <a:cubicBezTo>
                        <a:pt x="37147" y="14288"/>
                        <a:pt x="34290" y="12383"/>
                        <a:pt x="35243" y="11430"/>
                      </a:cubicBezTo>
                      <a:cubicBezTo>
                        <a:pt x="33338" y="13335"/>
                        <a:pt x="27622" y="14288"/>
                        <a:pt x="27622" y="14288"/>
                      </a:cubicBezTo>
                      <a:cubicBezTo>
                        <a:pt x="4763" y="16193"/>
                        <a:pt x="0" y="4763"/>
                        <a:pt x="0" y="4763"/>
                      </a:cubicBezTo>
                      <a:cubicBezTo>
                        <a:pt x="27622" y="12383"/>
                        <a:pt x="33338" y="0"/>
                        <a:pt x="33338" y="0"/>
                      </a:cubicBezTo>
                      <a:cubicBezTo>
                        <a:pt x="33338" y="0"/>
                        <a:pt x="34290" y="0"/>
                        <a:pt x="34290" y="953"/>
                      </a:cubicBezTo>
                      <a:cubicBezTo>
                        <a:pt x="40957" y="6668"/>
                        <a:pt x="57150" y="9525"/>
                        <a:pt x="68580" y="5715"/>
                      </a:cubicBezTo>
                      <a:cubicBezTo>
                        <a:pt x="71438" y="4763"/>
                        <a:pt x="73343" y="3810"/>
                        <a:pt x="75247" y="2858"/>
                      </a:cubicBezTo>
                      <a:cubicBezTo>
                        <a:pt x="75247" y="2858"/>
                        <a:pt x="88582" y="10478"/>
                        <a:pt x="105727" y="1905"/>
                      </a:cubicBezTo>
                      <a:cubicBezTo>
                        <a:pt x="104775" y="2858"/>
                        <a:pt x="103822" y="20003"/>
                        <a:pt x="76200" y="14288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16" name="Freeform: Shape 615">
                  <a:extLst>
                    <a:ext uri="{FF2B5EF4-FFF2-40B4-BE49-F238E27FC236}">
                      <a16:creationId xmlns:a16="http://schemas.microsoft.com/office/drawing/2014/main" id="{EE435CF5-D0BA-4F2E-9E84-D93161C8633C}"/>
                    </a:ext>
                  </a:extLst>
                </p:cNvPr>
                <p:cNvSpPr/>
                <p:nvPr/>
              </p:nvSpPr>
              <p:spPr>
                <a:xfrm>
                  <a:off x="5375909" y="3115626"/>
                  <a:ext cx="75489" cy="19050"/>
                </a:xfrm>
                <a:custGeom>
                  <a:avLst/>
                  <a:gdLst>
                    <a:gd name="connsiteX0" fmla="*/ 55245 w 75489"/>
                    <a:gd name="connsiteY0" fmla="*/ 14288 h 19050"/>
                    <a:gd name="connsiteX1" fmla="*/ 46672 w 75489"/>
                    <a:gd name="connsiteY1" fmla="*/ 18098 h 19050"/>
                    <a:gd name="connsiteX2" fmla="*/ 38100 w 75489"/>
                    <a:gd name="connsiteY2" fmla="*/ 19050 h 19050"/>
                    <a:gd name="connsiteX3" fmla="*/ 33338 w 75489"/>
                    <a:gd name="connsiteY3" fmla="*/ 18098 h 19050"/>
                    <a:gd name="connsiteX4" fmla="*/ 27622 w 75489"/>
                    <a:gd name="connsiteY4" fmla="*/ 14288 h 19050"/>
                    <a:gd name="connsiteX5" fmla="*/ 25718 w 75489"/>
                    <a:gd name="connsiteY5" fmla="*/ 11430 h 19050"/>
                    <a:gd name="connsiteX6" fmla="*/ 20003 w 75489"/>
                    <a:gd name="connsiteY6" fmla="*/ 14288 h 19050"/>
                    <a:gd name="connsiteX7" fmla="*/ 0 w 75489"/>
                    <a:gd name="connsiteY7" fmla="*/ 4763 h 19050"/>
                    <a:gd name="connsiteX8" fmla="*/ 23813 w 75489"/>
                    <a:gd name="connsiteY8" fmla="*/ 0 h 19050"/>
                    <a:gd name="connsiteX9" fmla="*/ 24765 w 75489"/>
                    <a:gd name="connsiteY9" fmla="*/ 953 h 19050"/>
                    <a:gd name="connsiteX10" fmla="*/ 48578 w 75489"/>
                    <a:gd name="connsiteY10" fmla="*/ 5715 h 19050"/>
                    <a:gd name="connsiteX11" fmla="*/ 53340 w 75489"/>
                    <a:gd name="connsiteY11" fmla="*/ 2858 h 19050"/>
                    <a:gd name="connsiteX12" fmla="*/ 75248 w 75489"/>
                    <a:gd name="connsiteY12" fmla="*/ 1905 h 19050"/>
                    <a:gd name="connsiteX13" fmla="*/ 55245 w 75489"/>
                    <a:gd name="connsiteY13" fmla="*/ 14288 h 190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75489" h="19050">
                      <a:moveTo>
                        <a:pt x="55245" y="14288"/>
                      </a:moveTo>
                      <a:cubicBezTo>
                        <a:pt x="54293" y="17145"/>
                        <a:pt x="50483" y="18098"/>
                        <a:pt x="46672" y="18098"/>
                      </a:cubicBezTo>
                      <a:cubicBezTo>
                        <a:pt x="43815" y="19050"/>
                        <a:pt x="40958" y="19050"/>
                        <a:pt x="38100" y="19050"/>
                      </a:cubicBezTo>
                      <a:cubicBezTo>
                        <a:pt x="36195" y="19050"/>
                        <a:pt x="35243" y="19050"/>
                        <a:pt x="33338" y="18098"/>
                      </a:cubicBezTo>
                      <a:cubicBezTo>
                        <a:pt x="30480" y="17145"/>
                        <a:pt x="28575" y="16193"/>
                        <a:pt x="27622" y="14288"/>
                      </a:cubicBezTo>
                      <a:cubicBezTo>
                        <a:pt x="27622" y="14288"/>
                        <a:pt x="24765" y="12383"/>
                        <a:pt x="25718" y="11430"/>
                      </a:cubicBezTo>
                      <a:cubicBezTo>
                        <a:pt x="24765" y="13335"/>
                        <a:pt x="20003" y="14288"/>
                        <a:pt x="20003" y="14288"/>
                      </a:cubicBezTo>
                      <a:cubicBezTo>
                        <a:pt x="3810" y="16193"/>
                        <a:pt x="0" y="4763"/>
                        <a:pt x="0" y="4763"/>
                      </a:cubicBezTo>
                      <a:cubicBezTo>
                        <a:pt x="20003" y="12383"/>
                        <a:pt x="23813" y="0"/>
                        <a:pt x="23813" y="0"/>
                      </a:cubicBezTo>
                      <a:cubicBezTo>
                        <a:pt x="23813" y="0"/>
                        <a:pt x="23813" y="0"/>
                        <a:pt x="24765" y="953"/>
                      </a:cubicBezTo>
                      <a:cubicBezTo>
                        <a:pt x="29528" y="6668"/>
                        <a:pt x="40958" y="9525"/>
                        <a:pt x="48578" y="5715"/>
                      </a:cubicBezTo>
                      <a:cubicBezTo>
                        <a:pt x="50483" y="4763"/>
                        <a:pt x="51435" y="3810"/>
                        <a:pt x="53340" y="2858"/>
                      </a:cubicBezTo>
                      <a:cubicBezTo>
                        <a:pt x="53340" y="2858"/>
                        <a:pt x="62865" y="10478"/>
                        <a:pt x="75248" y="1905"/>
                      </a:cubicBezTo>
                      <a:cubicBezTo>
                        <a:pt x="76200" y="2858"/>
                        <a:pt x="75248" y="20003"/>
                        <a:pt x="55245" y="14288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17" name="Freeform: Shape 616">
                  <a:extLst>
                    <a:ext uri="{FF2B5EF4-FFF2-40B4-BE49-F238E27FC236}">
                      <a16:creationId xmlns:a16="http://schemas.microsoft.com/office/drawing/2014/main" id="{AB2C9B2D-D290-4685-B755-82D769FCDD0B}"/>
                    </a:ext>
                  </a:extLst>
                </p:cNvPr>
                <p:cNvSpPr/>
                <p:nvPr/>
              </p:nvSpPr>
              <p:spPr>
                <a:xfrm>
                  <a:off x="5438775" y="3080384"/>
                  <a:ext cx="75247" cy="16294"/>
                </a:xfrm>
                <a:custGeom>
                  <a:avLst/>
                  <a:gdLst>
                    <a:gd name="connsiteX0" fmla="*/ 40005 w 75247"/>
                    <a:gd name="connsiteY0" fmla="*/ 16192 h 16294"/>
                    <a:gd name="connsiteX1" fmla="*/ 0 w 75247"/>
                    <a:gd name="connsiteY1" fmla="*/ 2857 h 16294"/>
                    <a:gd name="connsiteX2" fmla="*/ 75248 w 75247"/>
                    <a:gd name="connsiteY2" fmla="*/ 0 h 16294"/>
                    <a:gd name="connsiteX3" fmla="*/ 40005 w 75247"/>
                    <a:gd name="connsiteY3" fmla="*/ 16192 h 162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5247" h="16294">
                      <a:moveTo>
                        <a:pt x="40005" y="16192"/>
                      </a:moveTo>
                      <a:cubicBezTo>
                        <a:pt x="32385" y="15240"/>
                        <a:pt x="1905" y="9525"/>
                        <a:pt x="0" y="2857"/>
                      </a:cubicBezTo>
                      <a:cubicBezTo>
                        <a:pt x="17145" y="9525"/>
                        <a:pt x="60007" y="9525"/>
                        <a:pt x="75248" y="0"/>
                      </a:cubicBezTo>
                      <a:cubicBezTo>
                        <a:pt x="74295" y="11430"/>
                        <a:pt x="50482" y="17145"/>
                        <a:pt x="40005" y="16192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18" name="Freeform: Shape 617">
                  <a:extLst>
                    <a:ext uri="{FF2B5EF4-FFF2-40B4-BE49-F238E27FC236}">
                      <a16:creationId xmlns:a16="http://schemas.microsoft.com/office/drawing/2014/main" id="{EBB71208-99AA-43C3-9B00-4C5DA4078425}"/>
                    </a:ext>
                  </a:extLst>
                </p:cNvPr>
                <p:cNvSpPr/>
                <p:nvPr/>
              </p:nvSpPr>
              <p:spPr>
                <a:xfrm>
                  <a:off x="5530215" y="3128962"/>
                  <a:ext cx="68579" cy="19050"/>
                </a:xfrm>
                <a:custGeom>
                  <a:avLst/>
                  <a:gdLst>
                    <a:gd name="connsiteX0" fmla="*/ 55245 w 68579"/>
                    <a:gd name="connsiteY0" fmla="*/ 14288 h 19050"/>
                    <a:gd name="connsiteX1" fmla="*/ 46672 w 68579"/>
                    <a:gd name="connsiteY1" fmla="*/ 18098 h 19050"/>
                    <a:gd name="connsiteX2" fmla="*/ 38100 w 68579"/>
                    <a:gd name="connsiteY2" fmla="*/ 19050 h 19050"/>
                    <a:gd name="connsiteX3" fmla="*/ 33337 w 68579"/>
                    <a:gd name="connsiteY3" fmla="*/ 18098 h 19050"/>
                    <a:gd name="connsiteX4" fmla="*/ 27622 w 68579"/>
                    <a:gd name="connsiteY4" fmla="*/ 14288 h 19050"/>
                    <a:gd name="connsiteX5" fmla="*/ 25717 w 68579"/>
                    <a:gd name="connsiteY5" fmla="*/ 11430 h 19050"/>
                    <a:gd name="connsiteX6" fmla="*/ 20003 w 68579"/>
                    <a:gd name="connsiteY6" fmla="*/ 14288 h 19050"/>
                    <a:gd name="connsiteX7" fmla="*/ 0 w 68579"/>
                    <a:gd name="connsiteY7" fmla="*/ 4763 h 19050"/>
                    <a:gd name="connsiteX8" fmla="*/ 23812 w 68579"/>
                    <a:gd name="connsiteY8" fmla="*/ 0 h 19050"/>
                    <a:gd name="connsiteX9" fmla="*/ 24765 w 68579"/>
                    <a:gd name="connsiteY9" fmla="*/ 952 h 19050"/>
                    <a:gd name="connsiteX10" fmla="*/ 48578 w 68579"/>
                    <a:gd name="connsiteY10" fmla="*/ 5715 h 19050"/>
                    <a:gd name="connsiteX11" fmla="*/ 53340 w 68579"/>
                    <a:gd name="connsiteY11" fmla="*/ 2857 h 19050"/>
                    <a:gd name="connsiteX12" fmla="*/ 63817 w 68579"/>
                    <a:gd name="connsiteY12" fmla="*/ 5715 h 19050"/>
                    <a:gd name="connsiteX13" fmla="*/ 61912 w 68579"/>
                    <a:gd name="connsiteY13" fmla="*/ 14288 h 19050"/>
                    <a:gd name="connsiteX14" fmla="*/ 68580 w 68579"/>
                    <a:gd name="connsiteY14" fmla="*/ 12382 h 19050"/>
                    <a:gd name="connsiteX15" fmla="*/ 55245 w 68579"/>
                    <a:gd name="connsiteY15" fmla="*/ 14288 h 190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68579" h="19050">
                      <a:moveTo>
                        <a:pt x="55245" y="14288"/>
                      </a:moveTo>
                      <a:cubicBezTo>
                        <a:pt x="54292" y="17145"/>
                        <a:pt x="50483" y="18098"/>
                        <a:pt x="46672" y="18098"/>
                      </a:cubicBezTo>
                      <a:cubicBezTo>
                        <a:pt x="43815" y="19050"/>
                        <a:pt x="40958" y="19050"/>
                        <a:pt x="38100" y="19050"/>
                      </a:cubicBezTo>
                      <a:cubicBezTo>
                        <a:pt x="36195" y="19050"/>
                        <a:pt x="35242" y="19050"/>
                        <a:pt x="33337" y="18098"/>
                      </a:cubicBezTo>
                      <a:cubicBezTo>
                        <a:pt x="30480" y="17145"/>
                        <a:pt x="28575" y="16193"/>
                        <a:pt x="27622" y="14288"/>
                      </a:cubicBezTo>
                      <a:cubicBezTo>
                        <a:pt x="27622" y="14288"/>
                        <a:pt x="24765" y="12382"/>
                        <a:pt x="25717" y="11430"/>
                      </a:cubicBezTo>
                      <a:cubicBezTo>
                        <a:pt x="24765" y="13335"/>
                        <a:pt x="20003" y="14288"/>
                        <a:pt x="20003" y="14288"/>
                      </a:cubicBezTo>
                      <a:cubicBezTo>
                        <a:pt x="3810" y="16193"/>
                        <a:pt x="0" y="4763"/>
                        <a:pt x="0" y="4763"/>
                      </a:cubicBezTo>
                      <a:cubicBezTo>
                        <a:pt x="20003" y="12382"/>
                        <a:pt x="23812" y="0"/>
                        <a:pt x="23812" y="0"/>
                      </a:cubicBezTo>
                      <a:cubicBezTo>
                        <a:pt x="23812" y="0"/>
                        <a:pt x="23812" y="0"/>
                        <a:pt x="24765" y="952"/>
                      </a:cubicBezTo>
                      <a:cubicBezTo>
                        <a:pt x="29528" y="6668"/>
                        <a:pt x="40958" y="9525"/>
                        <a:pt x="48578" y="5715"/>
                      </a:cubicBezTo>
                      <a:cubicBezTo>
                        <a:pt x="50483" y="4763"/>
                        <a:pt x="51435" y="3810"/>
                        <a:pt x="53340" y="2857"/>
                      </a:cubicBezTo>
                      <a:cubicBezTo>
                        <a:pt x="53340" y="2857"/>
                        <a:pt x="57150" y="5715"/>
                        <a:pt x="63817" y="5715"/>
                      </a:cubicBezTo>
                      <a:cubicBezTo>
                        <a:pt x="63817" y="8573"/>
                        <a:pt x="63817" y="11430"/>
                        <a:pt x="61912" y="14288"/>
                      </a:cubicBezTo>
                      <a:cubicBezTo>
                        <a:pt x="63817" y="14288"/>
                        <a:pt x="66675" y="13335"/>
                        <a:pt x="68580" y="12382"/>
                      </a:cubicBezTo>
                      <a:cubicBezTo>
                        <a:pt x="66675" y="15240"/>
                        <a:pt x="61912" y="16193"/>
                        <a:pt x="55245" y="14288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</p:grpSp>
      <p:grpSp>
        <p:nvGrpSpPr>
          <p:cNvPr id="654" name="Graphic 2">
            <a:extLst>
              <a:ext uri="{FF2B5EF4-FFF2-40B4-BE49-F238E27FC236}">
                <a16:creationId xmlns:a16="http://schemas.microsoft.com/office/drawing/2014/main" id="{118919F5-2CC2-41B1-AE10-260EF0E6ABCA}"/>
              </a:ext>
            </a:extLst>
          </p:cNvPr>
          <p:cNvGrpSpPr/>
          <p:nvPr/>
        </p:nvGrpSpPr>
        <p:grpSpPr>
          <a:xfrm flipH="1">
            <a:off x="6761747" y="2791791"/>
            <a:ext cx="1456136" cy="1416544"/>
            <a:chOff x="2182069" y="2866963"/>
            <a:chExt cx="1589584" cy="1546363"/>
          </a:xfrm>
          <a:solidFill>
            <a:schemeClr val="accent1"/>
          </a:solidFill>
        </p:grpSpPr>
        <p:sp>
          <p:nvSpPr>
            <p:cNvPr id="655" name="Freeform: Shape 654">
              <a:extLst>
                <a:ext uri="{FF2B5EF4-FFF2-40B4-BE49-F238E27FC236}">
                  <a16:creationId xmlns:a16="http://schemas.microsoft.com/office/drawing/2014/main" id="{C3AFDA75-70ED-4D58-BECD-EE0E16FB0573}"/>
                </a:ext>
              </a:extLst>
            </p:cNvPr>
            <p:cNvSpPr/>
            <p:nvPr/>
          </p:nvSpPr>
          <p:spPr>
            <a:xfrm>
              <a:off x="2182069" y="3757803"/>
              <a:ext cx="1589584" cy="655523"/>
            </a:xfrm>
            <a:custGeom>
              <a:avLst/>
              <a:gdLst>
                <a:gd name="connsiteX0" fmla="*/ 1589584 w 1589584"/>
                <a:gd name="connsiteY0" fmla="*/ 0 h 655523"/>
                <a:gd name="connsiteX1" fmla="*/ 1589584 w 1589584"/>
                <a:gd name="connsiteY1" fmla="*/ 96047 h 655523"/>
                <a:gd name="connsiteX2" fmla="*/ 593093 w 1589584"/>
                <a:gd name="connsiteY2" fmla="*/ 655524 h 655523"/>
                <a:gd name="connsiteX3" fmla="*/ 0 w 1589584"/>
                <a:gd name="connsiteY3" fmla="*/ 319358 h 655523"/>
                <a:gd name="connsiteX4" fmla="*/ 0 w 1589584"/>
                <a:gd name="connsiteY4" fmla="*/ 220909 h 655523"/>
                <a:gd name="connsiteX5" fmla="*/ 593093 w 1589584"/>
                <a:gd name="connsiteY5" fmla="*/ 557075 h 655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89584" h="655523">
                  <a:moveTo>
                    <a:pt x="1589584" y="0"/>
                  </a:moveTo>
                  <a:lnTo>
                    <a:pt x="1589584" y="96047"/>
                  </a:lnTo>
                  <a:lnTo>
                    <a:pt x="593093" y="655524"/>
                  </a:lnTo>
                  <a:lnTo>
                    <a:pt x="0" y="319358"/>
                  </a:lnTo>
                  <a:lnTo>
                    <a:pt x="0" y="220909"/>
                  </a:lnTo>
                  <a:lnTo>
                    <a:pt x="593093" y="557075"/>
                  </a:lnTo>
                  <a:close/>
                </a:path>
              </a:pathLst>
            </a:custGeom>
            <a:solidFill>
              <a:srgbClr val="594427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56" name="Freeform: Shape 655">
              <a:extLst>
                <a:ext uri="{FF2B5EF4-FFF2-40B4-BE49-F238E27FC236}">
                  <a16:creationId xmlns:a16="http://schemas.microsoft.com/office/drawing/2014/main" id="{A44D9427-14CD-47B5-AD9D-761FD82788FA}"/>
                </a:ext>
              </a:extLst>
            </p:cNvPr>
            <p:cNvSpPr/>
            <p:nvPr/>
          </p:nvSpPr>
          <p:spPr>
            <a:xfrm>
              <a:off x="2182069" y="3421637"/>
              <a:ext cx="1589584" cy="893241"/>
            </a:xfrm>
            <a:custGeom>
              <a:avLst/>
              <a:gdLst>
                <a:gd name="connsiteX0" fmla="*/ 996492 w 1589584"/>
                <a:gd name="connsiteY0" fmla="*/ 0 h 893241"/>
                <a:gd name="connsiteX1" fmla="*/ 1589584 w 1589584"/>
                <a:gd name="connsiteY1" fmla="*/ 336166 h 893241"/>
                <a:gd name="connsiteX2" fmla="*/ 593093 w 1589584"/>
                <a:gd name="connsiteY2" fmla="*/ 893241 h 893241"/>
                <a:gd name="connsiteX3" fmla="*/ 0 w 1589584"/>
                <a:gd name="connsiteY3" fmla="*/ 557075 h 8932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89584" h="893241">
                  <a:moveTo>
                    <a:pt x="996492" y="0"/>
                  </a:moveTo>
                  <a:lnTo>
                    <a:pt x="1589584" y="336166"/>
                  </a:lnTo>
                  <a:lnTo>
                    <a:pt x="593093" y="893241"/>
                  </a:lnTo>
                  <a:lnTo>
                    <a:pt x="0" y="557075"/>
                  </a:lnTo>
                  <a:close/>
                </a:path>
              </a:pathLst>
            </a:custGeom>
            <a:solidFill>
              <a:srgbClr val="009649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57" name="Freeform: Shape 656">
              <a:extLst>
                <a:ext uri="{FF2B5EF4-FFF2-40B4-BE49-F238E27FC236}">
                  <a16:creationId xmlns:a16="http://schemas.microsoft.com/office/drawing/2014/main" id="{DA31588F-5904-4674-908C-B0BFE5CD260D}"/>
                </a:ext>
              </a:extLst>
            </p:cNvPr>
            <p:cNvSpPr/>
            <p:nvPr/>
          </p:nvSpPr>
          <p:spPr>
            <a:xfrm>
              <a:off x="3068106" y="3443248"/>
              <a:ext cx="473033" cy="331363"/>
            </a:xfrm>
            <a:custGeom>
              <a:avLst/>
              <a:gdLst>
                <a:gd name="connsiteX0" fmla="*/ 72036 w 473033"/>
                <a:gd name="connsiteY0" fmla="*/ 0 h 331363"/>
                <a:gd name="connsiteX1" fmla="*/ 398597 w 473033"/>
                <a:gd name="connsiteY1" fmla="*/ 187292 h 331363"/>
                <a:gd name="connsiteX2" fmla="*/ 473033 w 473033"/>
                <a:gd name="connsiteY2" fmla="*/ 228113 h 331363"/>
                <a:gd name="connsiteX3" fmla="*/ 285741 w 473033"/>
                <a:gd name="connsiteY3" fmla="*/ 331364 h 331363"/>
                <a:gd name="connsiteX4" fmla="*/ 208903 w 473033"/>
                <a:gd name="connsiteY4" fmla="*/ 288142 h 331363"/>
                <a:gd name="connsiteX5" fmla="*/ 324160 w 473033"/>
                <a:gd name="connsiteY5" fmla="*/ 225712 h 331363"/>
                <a:gd name="connsiteX6" fmla="*/ 0 w 473033"/>
                <a:gd name="connsiteY6" fmla="*/ 40820 h 331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3033" h="331363">
                  <a:moveTo>
                    <a:pt x="72036" y="0"/>
                  </a:moveTo>
                  <a:lnTo>
                    <a:pt x="398597" y="187292"/>
                  </a:lnTo>
                  <a:lnTo>
                    <a:pt x="473033" y="228113"/>
                  </a:lnTo>
                  <a:lnTo>
                    <a:pt x="285741" y="331364"/>
                  </a:lnTo>
                  <a:lnTo>
                    <a:pt x="208903" y="288142"/>
                  </a:lnTo>
                  <a:lnTo>
                    <a:pt x="324160" y="225712"/>
                  </a:lnTo>
                  <a:lnTo>
                    <a:pt x="0" y="40820"/>
                  </a:lnTo>
                  <a:close/>
                </a:path>
              </a:pathLst>
            </a:custGeom>
            <a:solidFill>
              <a:srgbClr val="FFFFFF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58" name="Freeform: Shape 657">
              <a:extLst>
                <a:ext uri="{FF2B5EF4-FFF2-40B4-BE49-F238E27FC236}">
                  <a16:creationId xmlns:a16="http://schemas.microsoft.com/office/drawing/2014/main" id="{A04F51DD-61AA-4FD2-9FFC-16BF8D762135}"/>
                </a:ext>
              </a:extLst>
            </p:cNvPr>
            <p:cNvSpPr/>
            <p:nvPr/>
          </p:nvSpPr>
          <p:spPr>
            <a:xfrm>
              <a:off x="3082513" y="3452853"/>
              <a:ext cx="444219" cy="314555"/>
            </a:xfrm>
            <a:custGeom>
              <a:avLst/>
              <a:gdLst>
                <a:gd name="connsiteX0" fmla="*/ 57628 w 444219"/>
                <a:gd name="connsiteY0" fmla="*/ 0 h 314555"/>
                <a:gd name="connsiteX1" fmla="*/ 444219 w 444219"/>
                <a:gd name="connsiteY1" fmla="*/ 218508 h 314555"/>
                <a:gd name="connsiteX2" fmla="*/ 271334 w 444219"/>
                <a:gd name="connsiteY2" fmla="*/ 314555 h 314555"/>
                <a:gd name="connsiteX3" fmla="*/ 208903 w 444219"/>
                <a:gd name="connsiteY3" fmla="*/ 278538 h 314555"/>
                <a:gd name="connsiteX4" fmla="*/ 324160 w 444219"/>
                <a:gd name="connsiteY4" fmla="*/ 216107 h 314555"/>
                <a:gd name="connsiteX5" fmla="*/ 0 w 444219"/>
                <a:gd name="connsiteY5" fmla="*/ 31215 h 314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4219" h="314555">
                  <a:moveTo>
                    <a:pt x="57628" y="0"/>
                  </a:moveTo>
                  <a:lnTo>
                    <a:pt x="444219" y="218508"/>
                  </a:lnTo>
                  <a:lnTo>
                    <a:pt x="271334" y="314555"/>
                  </a:lnTo>
                  <a:lnTo>
                    <a:pt x="208903" y="278538"/>
                  </a:lnTo>
                  <a:lnTo>
                    <a:pt x="324160" y="216107"/>
                  </a:lnTo>
                  <a:lnTo>
                    <a:pt x="0" y="31215"/>
                  </a:lnTo>
                  <a:close/>
                </a:path>
              </a:pathLst>
            </a:custGeom>
            <a:solidFill>
              <a:srgbClr val="659D42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59" name="Freeform: Shape 658">
              <a:extLst>
                <a:ext uri="{FF2B5EF4-FFF2-40B4-BE49-F238E27FC236}">
                  <a16:creationId xmlns:a16="http://schemas.microsoft.com/office/drawing/2014/main" id="{CD6F3257-EEEE-43C5-9068-B0ECEE9A5BD2}"/>
                </a:ext>
              </a:extLst>
            </p:cNvPr>
            <p:cNvSpPr/>
            <p:nvPr/>
          </p:nvSpPr>
          <p:spPr>
            <a:xfrm>
              <a:off x="3096920" y="3460056"/>
              <a:ext cx="415405" cy="300148"/>
            </a:xfrm>
            <a:custGeom>
              <a:avLst/>
              <a:gdLst>
                <a:gd name="connsiteX0" fmla="*/ 43221 w 415405"/>
                <a:gd name="connsiteY0" fmla="*/ 0 h 300148"/>
                <a:gd name="connsiteX1" fmla="*/ 415405 w 415405"/>
                <a:gd name="connsiteY1" fmla="*/ 211304 h 300148"/>
                <a:gd name="connsiteX2" fmla="*/ 256927 w 415405"/>
                <a:gd name="connsiteY2" fmla="*/ 300148 h 300148"/>
                <a:gd name="connsiteX3" fmla="*/ 208903 w 415405"/>
                <a:gd name="connsiteY3" fmla="*/ 271334 h 300148"/>
                <a:gd name="connsiteX4" fmla="*/ 324160 w 415405"/>
                <a:gd name="connsiteY4" fmla="*/ 208903 h 300148"/>
                <a:gd name="connsiteX5" fmla="*/ 0 w 415405"/>
                <a:gd name="connsiteY5" fmla="*/ 24012 h 300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5405" h="300148">
                  <a:moveTo>
                    <a:pt x="43221" y="0"/>
                  </a:moveTo>
                  <a:lnTo>
                    <a:pt x="415405" y="211304"/>
                  </a:lnTo>
                  <a:lnTo>
                    <a:pt x="256927" y="300148"/>
                  </a:lnTo>
                  <a:lnTo>
                    <a:pt x="208903" y="271334"/>
                  </a:lnTo>
                  <a:lnTo>
                    <a:pt x="324160" y="208903"/>
                  </a:lnTo>
                  <a:lnTo>
                    <a:pt x="0" y="24012"/>
                  </a:lnTo>
                  <a:close/>
                </a:path>
              </a:pathLst>
            </a:custGeom>
            <a:solidFill>
              <a:srgbClr val="80B441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60" name="Freeform: Shape 659">
              <a:extLst>
                <a:ext uri="{FF2B5EF4-FFF2-40B4-BE49-F238E27FC236}">
                  <a16:creationId xmlns:a16="http://schemas.microsoft.com/office/drawing/2014/main" id="{9CB60F78-D505-4E8A-ACED-3FE6978023AC}"/>
                </a:ext>
              </a:extLst>
            </p:cNvPr>
            <p:cNvSpPr/>
            <p:nvPr/>
          </p:nvSpPr>
          <p:spPr>
            <a:xfrm>
              <a:off x="2758353" y="3731390"/>
              <a:ext cx="785187" cy="441818"/>
            </a:xfrm>
            <a:custGeom>
              <a:avLst/>
              <a:gdLst>
                <a:gd name="connsiteX0" fmla="*/ 518656 w 785187"/>
                <a:gd name="connsiteY0" fmla="*/ 0 h 441818"/>
                <a:gd name="connsiteX1" fmla="*/ 785187 w 785187"/>
                <a:gd name="connsiteY1" fmla="*/ 153676 h 441818"/>
                <a:gd name="connsiteX2" fmla="*/ 266531 w 785187"/>
                <a:gd name="connsiteY2" fmla="*/ 441818 h 441818"/>
                <a:gd name="connsiteX3" fmla="*/ 237717 w 785187"/>
                <a:gd name="connsiteY3" fmla="*/ 425010 h 441818"/>
                <a:gd name="connsiteX4" fmla="*/ 0 w 785187"/>
                <a:gd name="connsiteY4" fmla="*/ 290543 h 441818"/>
                <a:gd name="connsiteX5" fmla="*/ 14407 w 785187"/>
                <a:gd name="connsiteY5" fmla="*/ 283340 h 4418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85187" h="441818">
                  <a:moveTo>
                    <a:pt x="518656" y="0"/>
                  </a:moveTo>
                  <a:lnTo>
                    <a:pt x="785187" y="153676"/>
                  </a:lnTo>
                  <a:lnTo>
                    <a:pt x="266531" y="441818"/>
                  </a:lnTo>
                  <a:lnTo>
                    <a:pt x="237717" y="425010"/>
                  </a:lnTo>
                  <a:lnTo>
                    <a:pt x="0" y="290543"/>
                  </a:lnTo>
                  <a:lnTo>
                    <a:pt x="14407" y="283340"/>
                  </a:lnTo>
                  <a:close/>
                </a:path>
              </a:pathLst>
            </a:custGeom>
            <a:solidFill>
              <a:srgbClr val="545453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61" name="Freeform: Shape 660">
              <a:extLst>
                <a:ext uri="{FF2B5EF4-FFF2-40B4-BE49-F238E27FC236}">
                  <a16:creationId xmlns:a16="http://schemas.microsoft.com/office/drawing/2014/main" id="{2DFD3739-040B-4E17-9D11-AF03DB09A40C}"/>
                </a:ext>
              </a:extLst>
            </p:cNvPr>
            <p:cNvSpPr/>
            <p:nvPr/>
          </p:nvSpPr>
          <p:spPr>
            <a:xfrm>
              <a:off x="2924035" y="3616133"/>
              <a:ext cx="187292" cy="312154"/>
            </a:xfrm>
            <a:custGeom>
              <a:avLst/>
              <a:gdLst>
                <a:gd name="connsiteX0" fmla="*/ 0 w 187292"/>
                <a:gd name="connsiteY0" fmla="*/ 103251 h 312154"/>
                <a:gd name="connsiteX1" fmla="*/ 187292 w 187292"/>
                <a:gd name="connsiteY1" fmla="*/ 0 h 312154"/>
                <a:gd name="connsiteX2" fmla="*/ 187292 w 187292"/>
                <a:gd name="connsiteY2" fmla="*/ 208903 h 312154"/>
                <a:gd name="connsiteX3" fmla="*/ 0 w 187292"/>
                <a:gd name="connsiteY3" fmla="*/ 312154 h 312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292" h="312154">
                  <a:moveTo>
                    <a:pt x="0" y="103251"/>
                  </a:moveTo>
                  <a:lnTo>
                    <a:pt x="187292" y="0"/>
                  </a:lnTo>
                  <a:lnTo>
                    <a:pt x="187292" y="208903"/>
                  </a:lnTo>
                  <a:lnTo>
                    <a:pt x="0" y="312154"/>
                  </a:lnTo>
                  <a:close/>
                </a:path>
              </a:pathLst>
            </a:custGeom>
            <a:solidFill>
              <a:srgbClr val="EBE7DC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62" name="Freeform: Shape 661">
              <a:extLst>
                <a:ext uri="{FF2B5EF4-FFF2-40B4-BE49-F238E27FC236}">
                  <a16:creationId xmlns:a16="http://schemas.microsoft.com/office/drawing/2014/main" id="{D15A2815-A6D2-456C-9309-5F840FE61BB3}"/>
                </a:ext>
              </a:extLst>
            </p:cNvPr>
            <p:cNvSpPr/>
            <p:nvPr/>
          </p:nvSpPr>
          <p:spPr>
            <a:xfrm>
              <a:off x="2643096" y="3719384"/>
              <a:ext cx="280938" cy="367381"/>
            </a:xfrm>
            <a:custGeom>
              <a:avLst/>
              <a:gdLst>
                <a:gd name="connsiteX0" fmla="*/ 0 w 280938"/>
                <a:gd name="connsiteY0" fmla="*/ 158478 h 367381"/>
                <a:gd name="connsiteX1" fmla="*/ 21611 w 280938"/>
                <a:gd name="connsiteY1" fmla="*/ 144071 h 367381"/>
                <a:gd name="connsiteX2" fmla="*/ 280939 w 280938"/>
                <a:gd name="connsiteY2" fmla="*/ 0 h 367381"/>
                <a:gd name="connsiteX3" fmla="*/ 280939 w 280938"/>
                <a:gd name="connsiteY3" fmla="*/ 208903 h 367381"/>
                <a:gd name="connsiteX4" fmla="*/ 0 w 280938"/>
                <a:gd name="connsiteY4" fmla="*/ 367381 h 367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0938" h="367381">
                  <a:moveTo>
                    <a:pt x="0" y="158478"/>
                  </a:moveTo>
                  <a:lnTo>
                    <a:pt x="21611" y="144071"/>
                  </a:lnTo>
                  <a:lnTo>
                    <a:pt x="280939" y="0"/>
                  </a:lnTo>
                  <a:lnTo>
                    <a:pt x="280939" y="208903"/>
                  </a:lnTo>
                  <a:lnTo>
                    <a:pt x="0" y="367381"/>
                  </a:lnTo>
                  <a:close/>
                </a:path>
              </a:pathLst>
            </a:custGeom>
            <a:solidFill>
              <a:srgbClr val="EBE7DC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63" name="Freeform: Shape 662">
              <a:extLst>
                <a:ext uri="{FF2B5EF4-FFF2-40B4-BE49-F238E27FC236}">
                  <a16:creationId xmlns:a16="http://schemas.microsoft.com/office/drawing/2014/main" id="{4D87214D-6142-44A1-A753-573908116ACD}"/>
                </a:ext>
              </a:extLst>
            </p:cNvPr>
            <p:cNvSpPr/>
            <p:nvPr/>
          </p:nvSpPr>
          <p:spPr>
            <a:xfrm>
              <a:off x="3111327" y="3460056"/>
              <a:ext cx="280938" cy="364980"/>
            </a:xfrm>
            <a:custGeom>
              <a:avLst/>
              <a:gdLst>
                <a:gd name="connsiteX0" fmla="*/ 0 w 280938"/>
                <a:gd name="connsiteY0" fmla="*/ 156077 h 364980"/>
                <a:gd name="connsiteX1" fmla="*/ 21611 w 280938"/>
                <a:gd name="connsiteY1" fmla="*/ 144071 h 364980"/>
                <a:gd name="connsiteX2" fmla="*/ 280939 w 280938"/>
                <a:gd name="connsiteY2" fmla="*/ 0 h 364980"/>
                <a:gd name="connsiteX3" fmla="*/ 280939 w 280938"/>
                <a:gd name="connsiteY3" fmla="*/ 208903 h 364980"/>
                <a:gd name="connsiteX4" fmla="*/ 0 w 280938"/>
                <a:gd name="connsiteY4" fmla="*/ 364980 h 364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0938" h="364980">
                  <a:moveTo>
                    <a:pt x="0" y="156077"/>
                  </a:moveTo>
                  <a:lnTo>
                    <a:pt x="21611" y="144071"/>
                  </a:lnTo>
                  <a:lnTo>
                    <a:pt x="280939" y="0"/>
                  </a:lnTo>
                  <a:lnTo>
                    <a:pt x="280939" y="208903"/>
                  </a:lnTo>
                  <a:lnTo>
                    <a:pt x="0" y="364980"/>
                  </a:lnTo>
                  <a:close/>
                </a:path>
              </a:pathLst>
            </a:custGeom>
            <a:solidFill>
              <a:srgbClr val="EBE7DC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64" name="Freeform: Shape 663">
              <a:extLst>
                <a:ext uri="{FF2B5EF4-FFF2-40B4-BE49-F238E27FC236}">
                  <a16:creationId xmlns:a16="http://schemas.microsoft.com/office/drawing/2014/main" id="{6A62D57A-A2C7-4CF3-90F0-6BCFC4E4A3ED}"/>
                </a:ext>
              </a:extLst>
            </p:cNvPr>
            <p:cNvSpPr/>
            <p:nvPr/>
          </p:nvSpPr>
          <p:spPr>
            <a:xfrm>
              <a:off x="2643096" y="3601726"/>
              <a:ext cx="749169" cy="485039"/>
            </a:xfrm>
            <a:custGeom>
              <a:avLst/>
              <a:gdLst>
                <a:gd name="connsiteX0" fmla="*/ 0 w 749169"/>
                <a:gd name="connsiteY0" fmla="*/ 417806 h 485039"/>
                <a:gd name="connsiteX1" fmla="*/ 21611 w 749169"/>
                <a:gd name="connsiteY1" fmla="*/ 405800 h 485039"/>
                <a:gd name="connsiteX2" fmla="*/ 749170 w 749169"/>
                <a:gd name="connsiteY2" fmla="*/ 0 h 485039"/>
                <a:gd name="connsiteX3" fmla="*/ 749170 w 749169"/>
                <a:gd name="connsiteY3" fmla="*/ 67233 h 485039"/>
                <a:gd name="connsiteX4" fmla="*/ 0 w 749169"/>
                <a:gd name="connsiteY4" fmla="*/ 485040 h 485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49169" h="485039">
                  <a:moveTo>
                    <a:pt x="0" y="417806"/>
                  </a:moveTo>
                  <a:lnTo>
                    <a:pt x="21611" y="405800"/>
                  </a:lnTo>
                  <a:lnTo>
                    <a:pt x="749170" y="0"/>
                  </a:lnTo>
                  <a:lnTo>
                    <a:pt x="749170" y="67233"/>
                  </a:lnTo>
                  <a:lnTo>
                    <a:pt x="0" y="485040"/>
                  </a:lnTo>
                  <a:close/>
                </a:path>
              </a:pathLst>
            </a:custGeom>
            <a:solidFill>
              <a:srgbClr val="818E7F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65" name="Freeform: Shape 664">
              <a:extLst>
                <a:ext uri="{FF2B5EF4-FFF2-40B4-BE49-F238E27FC236}">
                  <a16:creationId xmlns:a16="http://schemas.microsoft.com/office/drawing/2014/main" id="{1394B5AA-1B22-413A-92E1-1F7FBA7DDEC6}"/>
                </a:ext>
              </a:extLst>
            </p:cNvPr>
            <p:cNvSpPr/>
            <p:nvPr/>
          </p:nvSpPr>
          <p:spPr>
            <a:xfrm>
              <a:off x="2318936" y="3484068"/>
              <a:ext cx="324159" cy="602697"/>
            </a:xfrm>
            <a:custGeom>
              <a:avLst/>
              <a:gdLst>
                <a:gd name="connsiteX0" fmla="*/ 324160 w 324159"/>
                <a:gd name="connsiteY0" fmla="*/ 602698 h 602697"/>
                <a:gd name="connsiteX1" fmla="*/ 324160 w 324159"/>
                <a:gd name="connsiteY1" fmla="*/ 184891 h 602697"/>
                <a:gd name="connsiteX2" fmla="*/ 0 w 324159"/>
                <a:gd name="connsiteY2" fmla="*/ 0 h 602697"/>
                <a:gd name="connsiteX3" fmla="*/ 0 w 324159"/>
                <a:gd name="connsiteY3" fmla="*/ 417806 h 602697"/>
                <a:gd name="connsiteX4" fmla="*/ 62431 w 324159"/>
                <a:gd name="connsiteY4" fmla="*/ 453824 h 602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4159" h="602697">
                  <a:moveTo>
                    <a:pt x="324160" y="602698"/>
                  </a:moveTo>
                  <a:lnTo>
                    <a:pt x="324160" y="184891"/>
                  </a:lnTo>
                  <a:lnTo>
                    <a:pt x="0" y="0"/>
                  </a:lnTo>
                  <a:lnTo>
                    <a:pt x="0" y="417806"/>
                  </a:lnTo>
                  <a:lnTo>
                    <a:pt x="62431" y="453824"/>
                  </a:lnTo>
                  <a:close/>
                </a:path>
              </a:pathLst>
            </a:custGeom>
            <a:solidFill>
              <a:srgbClr val="B8B4A7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66" name="Freeform: Shape 665">
              <a:extLst>
                <a:ext uri="{FF2B5EF4-FFF2-40B4-BE49-F238E27FC236}">
                  <a16:creationId xmlns:a16="http://schemas.microsoft.com/office/drawing/2014/main" id="{BF29AD8E-8DC6-4601-9B94-E520BF0DB678}"/>
                </a:ext>
              </a:extLst>
            </p:cNvPr>
            <p:cNvSpPr/>
            <p:nvPr/>
          </p:nvSpPr>
          <p:spPr>
            <a:xfrm>
              <a:off x="2775161" y="3757803"/>
              <a:ext cx="996491" cy="655523"/>
            </a:xfrm>
            <a:custGeom>
              <a:avLst/>
              <a:gdLst>
                <a:gd name="connsiteX0" fmla="*/ 996492 w 996491"/>
                <a:gd name="connsiteY0" fmla="*/ 0 h 655523"/>
                <a:gd name="connsiteX1" fmla="*/ 0 w 996491"/>
                <a:gd name="connsiteY1" fmla="*/ 557075 h 655523"/>
                <a:gd name="connsiteX2" fmla="*/ 0 w 996491"/>
                <a:gd name="connsiteY2" fmla="*/ 655524 h 655523"/>
                <a:gd name="connsiteX3" fmla="*/ 996492 w 996491"/>
                <a:gd name="connsiteY3" fmla="*/ 96047 h 655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6491" h="655523">
                  <a:moveTo>
                    <a:pt x="996492" y="0"/>
                  </a:moveTo>
                  <a:lnTo>
                    <a:pt x="0" y="557075"/>
                  </a:lnTo>
                  <a:lnTo>
                    <a:pt x="0" y="655524"/>
                  </a:lnTo>
                  <a:lnTo>
                    <a:pt x="996492" y="96047"/>
                  </a:lnTo>
                  <a:close/>
                </a:path>
              </a:pathLst>
            </a:custGeom>
            <a:solidFill>
              <a:srgbClr val="856431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67" name="Freeform: Shape 666">
              <a:extLst>
                <a:ext uri="{FF2B5EF4-FFF2-40B4-BE49-F238E27FC236}">
                  <a16:creationId xmlns:a16="http://schemas.microsoft.com/office/drawing/2014/main" id="{54B6DB82-54B2-4AF1-8B8E-F0A3AB307BD0}"/>
                </a:ext>
              </a:extLst>
            </p:cNvPr>
            <p:cNvSpPr/>
            <p:nvPr/>
          </p:nvSpPr>
          <p:spPr>
            <a:xfrm>
              <a:off x="2924035" y="3407230"/>
              <a:ext cx="187292" cy="312154"/>
            </a:xfrm>
            <a:custGeom>
              <a:avLst/>
              <a:gdLst>
                <a:gd name="connsiteX0" fmla="*/ 0 w 187292"/>
                <a:gd name="connsiteY0" fmla="*/ 103251 h 312154"/>
                <a:gd name="connsiteX1" fmla="*/ 187292 w 187292"/>
                <a:gd name="connsiteY1" fmla="*/ 0 h 312154"/>
                <a:gd name="connsiteX2" fmla="*/ 187292 w 187292"/>
                <a:gd name="connsiteY2" fmla="*/ 208903 h 312154"/>
                <a:gd name="connsiteX3" fmla="*/ 0 w 187292"/>
                <a:gd name="connsiteY3" fmla="*/ 312154 h 312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292" h="312154">
                  <a:moveTo>
                    <a:pt x="0" y="103251"/>
                  </a:moveTo>
                  <a:lnTo>
                    <a:pt x="187292" y="0"/>
                  </a:lnTo>
                  <a:lnTo>
                    <a:pt x="187292" y="208903"/>
                  </a:lnTo>
                  <a:lnTo>
                    <a:pt x="0" y="312154"/>
                  </a:lnTo>
                  <a:close/>
                </a:path>
              </a:pathLst>
            </a:custGeom>
            <a:solidFill>
              <a:srgbClr val="EBE7DC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668" name="Graphic 2">
              <a:extLst>
                <a:ext uri="{FF2B5EF4-FFF2-40B4-BE49-F238E27FC236}">
                  <a16:creationId xmlns:a16="http://schemas.microsoft.com/office/drawing/2014/main" id="{9E8D8B75-2BEF-415C-AA1A-54F0CAFAC554}"/>
                </a:ext>
              </a:extLst>
            </p:cNvPr>
            <p:cNvGrpSpPr/>
            <p:nvPr/>
          </p:nvGrpSpPr>
          <p:grpSpPr>
            <a:xfrm>
              <a:off x="2955250" y="3502116"/>
              <a:ext cx="48023" cy="171645"/>
              <a:chOff x="2955250" y="3502116"/>
              <a:chExt cx="48023" cy="171645"/>
            </a:xfrm>
            <a:solidFill>
              <a:schemeClr val="accent1"/>
            </a:solidFill>
          </p:grpSpPr>
          <p:sp>
            <p:nvSpPr>
              <p:cNvPr id="966" name="Freeform: Shape 965">
                <a:extLst>
                  <a:ext uri="{FF2B5EF4-FFF2-40B4-BE49-F238E27FC236}">
                    <a16:creationId xmlns:a16="http://schemas.microsoft.com/office/drawing/2014/main" id="{7963DA17-C4E3-4284-AF9C-B37A7B785A5E}"/>
                  </a:ext>
                </a:extLst>
              </p:cNvPr>
              <p:cNvSpPr/>
              <p:nvPr/>
            </p:nvSpPr>
            <p:spPr>
              <a:xfrm>
                <a:off x="2955250" y="3502116"/>
                <a:ext cx="48023" cy="171645"/>
              </a:xfrm>
              <a:custGeom>
                <a:avLst/>
                <a:gdLst>
                  <a:gd name="connsiteX0" fmla="*/ 0 w 48023"/>
                  <a:gd name="connsiteY0" fmla="*/ 41981 h 171645"/>
                  <a:gd name="connsiteX1" fmla="*/ 0 w 48023"/>
                  <a:gd name="connsiteY1" fmla="*/ 171645 h 171645"/>
                  <a:gd name="connsiteX2" fmla="*/ 48024 w 48023"/>
                  <a:gd name="connsiteY2" fmla="*/ 145232 h 171645"/>
                  <a:gd name="connsiteX3" fmla="*/ 48024 w 48023"/>
                  <a:gd name="connsiteY3" fmla="*/ 111616 h 171645"/>
                  <a:gd name="connsiteX4" fmla="*/ 48024 w 48023"/>
                  <a:gd name="connsiteY4" fmla="*/ 15568 h 171645"/>
                  <a:gd name="connsiteX5" fmla="*/ 0 w 48023"/>
                  <a:gd name="connsiteY5" fmla="*/ 41981 h 1716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8023" h="171645">
                    <a:moveTo>
                      <a:pt x="0" y="41981"/>
                    </a:moveTo>
                    <a:lnTo>
                      <a:pt x="0" y="171645"/>
                    </a:lnTo>
                    <a:lnTo>
                      <a:pt x="48024" y="145232"/>
                    </a:lnTo>
                    <a:lnTo>
                      <a:pt x="48024" y="111616"/>
                    </a:lnTo>
                    <a:lnTo>
                      <a:pt x="48024" y="15568"/>
                    </a:lnTo>
                    <a:cubicBezTo>
                      <a:pt x="48024" y="-18048"/>
                      <a:pt x="0" y="8365"/>
                      <a:pt x="0" y="41981"/>
                    </a:cubicBezTo>
                    <a:close/>
                  </a:path>
                </a:pathLst>
              </a:custGeom>
              <a:solidFill>
                <a:srgbClr val="B8B4A7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967" name="Graphic 2">
                <a:extLst>
                  <a:ext uri="{FF2B5EF4-FFF2-40B4-BE49-F238E27FC236}">
                    <a16:creationId xmlns:a16="http://schemas.microsoft.com/office/drawing/2014/main" id="{49F562AB-C5A8-47DA-AF39-3AF64E7F6A9D}"/>
                  </a:ext>
                </a:extLst>
              </p:cNvPr>
              <p:cNvGrpSpPr/>
              <p:nvPr/>
            </p:nvGrpSpPr>
            <p:grpSpPr>
              <a:xfrm>
                <a:off x="2957651" y="3503878"/>
                <a:ext cx="40820" cy="162680"/>
                <a:chOff x="2957651" y="3503878"/>
                <a:chExt cx="40820" cy="162680"/>
              </a:xfrm>
              <a:solidFill>
                <a:srgbClr val="FFFFFF"/>
              </a:solidFill>
            </p:grpSpPr>
            <p:grpSp>
              <p:nvGrpSpPr>
                <p:cNvPr id="968" name="Graphic 2">
                  <a:extLst>
                    <a:ext uri="{FF2B5EF4-FFF2-40B4-BE49-F238E27FC236}">
                      <a16:creationId xmlns:a16="http://schemas.microsoft.com/office/drawing/2014/main" id="{C74AA946-FA1A-45DA-8937-29328AF7314F}"/>
                    </a:ext>
                  </a:extLst>
                </p:cNvPr>
                <p:cNvGrpSpPr/>
                <p:nvPr/>
              </p:nvGrpSpPr>
              <p:grpSpPr>
                <a:xfrm>
                  <a:off x="2957651" y="3503878"/>
                  <a:ext cx="40820" cy="71435"/>
                  <a:chOff x="2957651" y="3503878"/>
                  <a:chExt cx="40820" cy="71435"/>
                </a:xfrm>
                <a:solidFill>
                  <a:srgbClr val="FFFFFF"/>
                </a:solidFill>
              </p:grpSpPr>
              <p:sp>
                <p:nvSpPr>
                  <p:cNvPr id="978" name="Freeform: Shape 977">
                    <a:extLst>
                      <a:ext uri="{FF2B5EF4-FFF2-40B4-BE49-F238E27FC236}">
                        <a16:creationId xmlns:a16="http://schemas.microsoft.com/office/drawing/2014/main" id="{93CBE8E6-CC19-4C91-B193-A72A09D0FA23}"/>
                      </a:ext>
                    </a:extLst>
                  </p:cNvPr>
                  <p:cNvSpPr/>
                  <p:nvPr/>
                </p:nvSpPr>
                <p:spPr>
                  <a:xfrm>
                    <a:off x="2979262" y="3527289"/>
                    <a:ext cx="19209" cy="36017"/>
                  </a:xfrm>
                  <a:custGeom>
                    <a:avLst/>
                    <a:gdLst>
                      <a:gd name="connsiteX0" fmla="*/ 19209 w 19209"/>
                      <a:gd name="connsiteY0" fmla="*/ 0 h 36017"/>
                      <a:gd name="connsiteX1" fmla="*/ 19209 w 19209"/>
                      <a:gd name="connsiteY1" fmla="*/ 26413 h 36017"/>
                      <a:gd name="connsiteX2" fmla="*/ 0 w 19209"/>
                      <a:gd name="connsiteY2" fmla="*/ 36018 h 36017"/>
                      <a:gd name="connsiteX3" fmla="*/ 0 w 19209"/>
                      <a:gd name="connsiteY3" fmla="*/ 9605 h 360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209" h="36017">
                        <a:moveTo>
                          <a:pt x="19209" y="0"/>
                        </a:moveTo>
                        <a:lnTo>
                          <a:pt x="19209" y="26413"/>
                        </a:lnTo>
                        <a:lnTo>
                          <a:pt x="0" y="36018"/>
                        </a:lnTo>
                        <a:lnTo>
                          <a:pt x="0" y="960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79" name="Freeform: Shape 978">
                    <a:extLst>
                      <a:ext uri="{FF2B5EF4-FFF2-40B4-BE49-F238E27FC236}">
                        <a16:creationId xmlns:a16="http://schemas.microsoft.com/office/drawing/2014/main" id="{F4679200-6B58-4E8C-9937-02D917E44EFA}"/>
                      </a:ext>
                    </a:extLst>
                  </p:cNvPr>
                  <p:cNvSpPr/>
                  <p:nvPr/>
                </p:nvSpPr>
                <p:spPr>
                  <a:xfrm>
                    <a:off x="2979262" y="3503878"/>
                    <a:ext cx="19209" cy="28213"/>
                  </a:xfrm>
                  <a:custGeom>
                    <a:avLst/>
                    <a:gdLst>
                      <a:gd name="connsiteX0" fmla="*/ 16808 w 19209"/>
                      <a:gd name="connsiteY0" fmla="*/ 1801 h 28213"/>
                      <a:gd name="connsiteX1" fmla="*/ 19209 w 19209"/>
                      <a:gd name="connsiteY1" fmla="*/ 11406 h 28213"/>
                      <a:gd name="connsiteX2" fmla="*/ 19209 w 19209"/>
                      <a:gd name="connsiteY2" fmla="*/ 18609 h 28213"/>
                      <a:gd name="connsiteX3" fmla="*/ 0 w 19209"/>
                      <a:gd name="connsiteY3" fmla="*/ 28214 h 28213"/>
                      <a:gd name="connsiteX4" fmla="*/ 0 w 19209"/>
                      <a:gd name="connsiteY4" fmla="*/ 1801 h 28213"/>
                      <a:gd name="connsiteX5" fmla="*/ 16808 w 19209"/>
                      <a:gd name="connsiteY5" fmla="*/ 1801 h 282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9209" h="28213">
                        <a:moveTo>
                          <a:pt x="16808" y="1801"/>
                        </a:moveTo>
                        <a:cubicBezTo>
                          <a:pt x="19209" y="4202"/>
                          <a:pt x="19209" y="6603"/>
                          <a:pt x="19209" y="11406"/>
                        </a:cubicBezTo>
                        <a:lnTo>
                          <a:pt x="19209" y="18609"/>
                        </a:lnTo>
                        <a:lnTo>
                          <a:pt x="0" y="28214"/>
                        </a:lnTo>
                        <a:lnTo>
                          <a:pt x="0" y="1801"/>
                        </a:lnTo>
                        <a:cubicBezTo>
                          <a:pt x="7204" y="-600"/>
                          <a:pt x="12006" y="-600"/>
                          <a:pt x="16808" y="180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80" name="Freeform: Shape 979">
                    <a:extLst>
                      <a:ext uri="{FF2B5EF4-FFF2-40B4-BE49-F238E27FC236}">
                        <a16:creationId xmlns:a16="http://schemas.microsoft.com/office/drawing/2014/main" id="{2137440A-646B-4FA6-A64C-A158A7512718}"/>
                      </a:ext>
                    </a:extLst>
                  </p:cNvPr>
                  <p:cNvSpPr/>
                  <p:nvPr/>
                </p:nvSpPr>
                <p:spPr>
                  <a:xfrm>
                    <a:off x="2957651" y="3510481"/>
                    <a:ext cx="19209" cy="36017"/>
                  </a:xfrm>
                  <a:custGeom>
                    <a:avLst/>
                    <a:gdLst>
                      <a:gd name="connsiteX0" fmla="*/ 19209 w 19209"/>
                      <a:gd name="connsiteY0" fmla="*/ 0 h 36017"/>
                      <a:gd name="connsiteX1" fmla="*/ 19209 w 19209"/>
                      <a:gd name="connsiteY1" fmla="*/ 26413 h 36017"/>
                      <a:gd name="connsiteX2" fmla="*/ 0 w 19209"/>
                      <a:gd name="connsiteY2" fmla="*/ 36018 h 36017"/>
                      <a:gd name="connsiteX3" fmla="*/ 0 w 19209"/>
                      <a:gd name="connsiteY3" fmla="*/ 31215 h 36017"/>
                      <a:gd name="connsiteX4" fmla="*/ 19209 w 19209"/>
                      <a:gd name="connsiteY4" fmla="*/ 0 h 360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209" h="36017">
                        <a:moveTo>
                          <a:pt x="19209" y="0"/>
                        </a:moveTo>
                        <a:lnTo>
                          <a:pt x="19209" y="26413"/>
                        </a:lnTo>
                        <a:lnTo>
                          <a:pt x="0" y="36018"/>
                        </a:lnTo>
                        <a:lnTo>
                          <a:pt x="0" y="31215"/>
                        </a:lnTo>
                        <a:cubicBezTo>
                          <a:pt x="0" y="19210"/>
                          <a:pt x="7204" y="7204"/>
                          <a:pt x="1920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81" name="Freeform: Shape 980">
                    <a:extLst>
                      <a:ext uri="{FF2B5EF4-FFF2-40B4-BE49-F238E27FC236}">
                        <a16:creationId xmlns:a16="http://schemas.microsoft.com/office/drawing/2014/main" id="{E3E1242C-CA64-4ADF-A49B-46A68FC85527}"/>
                      </a:ext>
                    </a:extLst>
                  </p:cNvPr>
                  <p:cNvSpPr/>
                  <p:nvPr/>
                </p:nvSpPr>
                <p:spPr>
                  <a:xfrm>
                    <a:off x="2957651" y="3539295"/>
                    <a:ext cx="19209" cy="36017"/>
                  </a:xfrm>
                  <a:custGeom>
                    <a:avLst/>
                    <a:gdLst>
                      <a:gd name="connsiteX0" fmla="*/ 19209 w 19209"/>
                      <a:gd name="connsiteY0" fmla="*/ 0 h 36017"/>
                      <a:gd name="connsiteX1" fmla="*/ 19209 w 19209"/>
                      <a:gd name="connsiteY1" fmla="*/ 26413 h 36017"/>
                      <a:gd name="connsiteX2" fmla="*/ 0 w 19209"/>
                      <a:gd name="connsiteY2" fmla="*/ 36018 h 36017"/>
                      <a:gd name="connsiteX3" fmla="*/ 0 w 19209"/>
                      <a:gd name="connsiteY3" fmla="*/ 12006 h 360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209" h="36017">
                        <a:moveTo>
                          <a:pt x="19209" y="0"/>
                        </a:moveTo>
                        <a:lnTo>
                          <a:pt x="19209" y="26413"/>
                        </a:lnTo>
                        <a:lnTo>
                          <a:pt x="0" y="36018"/>
                        </a:lnTo>
                        <a:lnTo>
                          <a:pt x="0" y="12006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969" name="Graphic 2">
                  <a:extLst>
                    <a:ext uri="{FF2B5EF4-FFF2-40B4-BE49-F238E27FC236}">
                      <a16:creationId xmlns:a16="http://schemas.microsoft.com/office/drawing/2014/main" id="{124101E4-1750-48E8-A085-561828F7A64C}"/>
                    </a:ext>
                  </a:extLst>
                </p:cNvPr>
                <p:cNvGrpSpPr/>
                <p:nvPr/>
              </p:nvGrpSpPr>
              <p:grpSpPr>
                <a:xfrm>
                  <a:off x="2957651" y="3558505"/>
                  <a:ext cx="40820" cy="48023"/>
                  <a:chOff x="2957651" y="3558505"/>
                  <a:chExt cx="40820" cy="48023"/>
                </a:xfrm>
                <a:solidFill>
                  <a:srgbClr val="FFFFFF"/>
                </a:solidFill>
              </p:grpSpPr>
              <p:sp>
                <p:nvSpPr>
                  <p:cNvPr id="976" name="Freeform: Shape 975">
                    <a:extLst>
                      <a:ext uri="{FF2B5EF4-FFF2-40B4-BE49-F238E27FC236}">
                        <a16:creationId xmlns:a16="http://schemas.microsoft.com/office/drawing/2014/main" id="{931042ED-DC3A-464D-B005-7F645322DE0E}"/>
                      </a:ext>
                    </a:extLst>
                  </p:cNvPr>
                  <p:cNvSpPr/>
                  <p:nvPr/>
                </p:nvSpPr>
                <p:spPr>
                  <a:xfrm>
                    <a:off x="2957651" y="3570511"/>
                    <a:ext cx="19209" cy="36017"/>
                  </a:xfrm>
                  <a:custGeom>
                    <a:avLst/>
                    <a:gdLst>
                      <a:gd name="connsiteX0" fmla="*/ 19209 w 19209"/>
                      <a:gd name="connsiteY0" fmla="*/ 26413 h 36017"/>
                      <a:gd name="connsiteX1" fmla="*/ 0 w 19209"/>
                      <a:gd name="connsiteY1" fmla="*/ 36018 h 36017"/>
                      <a:gd name="connsiteX2" fmla="*/ 0 w 19209"/>
                      <a:gd name="connsiteY2" fmla="*/ 9605 h 36017"/>
                      <a:gd name="connsiteX3" fmla="*/ 19209 w 19209"/>
                      <a:gd name="connsiteY3" fmla="*/ 0 h 360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209" h="36017">
                        <a:moveTo>
                          <a:pt x="19209" y="26413"/>
                        </a:moveTo>
                        <a:lnTo>
                          <a:pt x="0" y="36018"/>
                        </a:lnTo>
                        <a:lnTo>
                          <a:pt x="0" y="9605"/>
                        </a:lnTo>
                        <a:lnTo>
                          <a:pt x="19209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77" name="Freeform: Shape 976">
                    <a:extLst>
                      <a:ext uri="{FF2B5EF4-FFF2-40B4-BE49-F238E27FC236}">
                        <a16:creationId xmlns:a16="http://schemas.microsoft.com/office/drawing/2014/main" id="{E18F9439-51B2-49F3-A58F-5BB2A11758A4}"/>
                      </a:ext>
                    </a:extLst>
                  </p:cNvPr>
                  <p:cNvSpPr/>
                  <p:nvPr/>
                </p:nvSpPr>
                <p:spPr>
                  <a:xfrm>
                    <a:off x="2979262" y="3558505"/>
                    <a:ext cx="19209" cy="36017"/>
                  </a:xfrm>
                  <a:custGeom>
                    <a:avLst/>
                    <a:gdLst>
                      <a:gd name="connsiteX0" fmla="*/ 19209 w 19209"/>
                      <a:gd name="connsiteY0" fmla="*/ 24012 h 36017"/>
                      <a:gd name="connsiteX1" fmla="*/ 0 w 19209"/>
                      <a:gd name="connsiteY1" fmla="*/ 36018 h 36017"/>
                      <a:gd name="connsiteX2" fmla="*/ 0 w 19209"/>
                      <a:gd name="connsiteY2" fmla="*/ 9605 h 36017"/>
                      <a:gd name="connsiteX3" fmla="*/ 19209 w 19209"/>
                      <a:gd name="connsiteY3" fmla="*/ 0 h 360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209" h="36017">
                        <a:moveTo>
                          <a:pt x="19209" y="24012"/>
                        </a:moveTo>
                        <a:lnTo>
                          <a:pt x="0" y="36018"/>
                        </a:lnTo>
                        <a:lnTo>
                          <a:pt x="0" y="9605"/>
                        </a:lnTo>
                        <a:lnTo>
                          <a:pt x="19209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970" name="Graphic 2">
                  <a:extLst>
                    <a:ext uri="{FF2B5EF4-FFF2-40B4-BE49-F238E27FC236}">
                      <a16:creationId xmlns:a16="http://schemas.microsoft.com/office/drawing/2014/main" id="{E31C3DFD-E00D-4E91-B57A-381E951053E5}"/>
                    </a:ext>
                  </a:extLst>
                </p:cNvPr>
                <p:cNvGrpSpPr/>
                <p:nvPr/>
              </p:nvGrpSpPr>
              <p:grpSpPr>
                <a:xfrm>
                  <a:off x="2957651" y="3587319"/>
                  <a:ext cx="40820" cy="50424"/>
                  <a:chOff x="2957651" y="3587319"/>
                  <a:chExt cx="40820" cy="50424"/>
                </a:xfrm>
                <a:solidFill>
                  <a:srgbClr val="FFFFFF"/>
                </a:solidFill>
              </p:grpSpPr>
              <p:sp>
                <p:nvSpPr>
                  <p:cNvPr id="974" name="Freeform: Shape 973">
                    <a:extLst>
                      <a:ext uri="{FF2B5EF4-FFF2-40B4-BE49-F238E27FC236}">
                        <a16:creationId xmlns:a16="http://schemas.microsoft.com/office/drawing/2014/main" id="{FA15C40A-26D7-4DC5-B4FB-215AD73E8B31}"/>
                      </a:ext>
                    </a:extLst>
                  </p:cNvPr>
                  <p:cNvSpPr/>
                  <p:nvPr/>
                </p:nvSpPr>
                <p:spPr>
                  <a:xfrm>
                    <a:off x="2957651" y="3601726"/>
                    <a:ext cx="19209" cy="36017"/>
                  </a:xfrm>
                  <a:custGeom>
                    <a:avLst/>
                    <a:gdLst>
                      <a:gd name="connsiteX0" fmla="*/ 19209 w 19209"/>
                      <a:gd name="connsiteY0" fmla="*/ 24012 h 36017"/>
                      <a:gd name="connsiteX1" fmla="*/ 0 w 19209"/>
                      <a:gd name="connsiteY1" fmla="*/ 36018 h 36017"/>
                      <a:gd name="connsiteX2" fmla="*/ 0 w 19209"/>
                      <a:gd name="connsiteY2" fmla="*/ 9605 h 36017"/>
                      <a:gd name="connsiteX3" fmla="*/ 19209 w 19209"/>
                      <a:gd name="connsiteY3" fmla="*/ 0 h 360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209" h="36017">
                        <a:moveTo>
                          <a:pt x="19209" y="24012"/>
                        </a:moveTo>
                        <a:lnTo>
                          <a:pt x="0" y="36018"/>
                        </a:lnTo>
                        <a:lnTo>
                          <a:pt x="0" y="9605"/>
                        </a:lnTo>
                        <a:lnTo>
                          <a:pt x="19209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75" name="Freeform: Shape 974">
                    <a:extLst>
                      <a:ext uri="{FF2B5EF4-FFF2-40B4-BE49-F238E27FC236}">
                        <a16:creationId xmlns:a16="http://schemas.microsoft.com/office/drawing/2014/main" id="{12A3A27B-D80A-47F6-9CCB-634D257D3B7E}"/>
                      </a:ext>
                    </a:extLst>
                  </p:cNvPr>
                  <p:cNvSpPr/>
                  <p:nvPr/>
                </p:nvSpPr>
                <p:spPr>
                  <a:xfrm>
                    <a:off x="2979262" y="3587319"/>
                    <a:ext cx="19209" cy="36017"/>
                  </a:xfrm>
                  <a:custGeom>
                    <a:avLst/>
                    <a:gdLst>
                      <a:gd name="connsiteX0" fmla="*/ 19209 w 19209"/>
                      <a:gd name="connsiteY0" fmla="*/ 26413 h 36017"/>
                      <a:gd name="connsiteX1" fmla="*/ 0 w 19209"/>
                      <a:gd name="connsiteY1" fmla="*/ 36018 h 36017"/>
                      <a:gd name="connsiteX2" fmla="*/ 0 w 19209"/>
                      <a:gd name="connsiteY2" fmla="*/ 12006 h 36017"/>
                      <a:gd name="connsiteX3" fmla="*/ 19209 w 19209"/>
                      <a:gd name="connsiteY3" fmla="*/ 0 h 360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209" h="36017">
                        <a:moveTo>
                          <a:pt x="19209" y="26413"/>
                        </a:moveTo>
                        <a:lnTo>
                          <a:pt x="0" y="36018"/>
                        </a:lnTo>
                        <a:lnTo>
                          <a:pt x="0" y="12006"/>
                        </a:lnTo>
                        <a:lnTo>
                          <a:pt x="19209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971" name="Graphic 2">
                  <a:extLst>
                    <a:ext uri="{FF2B5EF4-FFF2-40B4-BE49-F238E27FC236}">
                      <a16:creationId xmlns:a16="http://schemas.microsoft.com/office/drawing/2014/main" id="{9A7477E5-3567-48E7-8175-6EA59A02824E}"/>
                    </a:ext>
                  </a:extLst>
                </p:cNvPr>
                <p:cNvGrpSpPr/>
                <p:nvPr/>
              </p:nvGrpSpPr>
              <p:grpSpPr>
                <a:xfrm>
                  <a:off x="2957651" y="3618534"/>
                  <a:ext cx="40820" cy="48023"/>
                  <a:chOff x="2957651" y="3618534"/>
                  <a:chExt cx="40820" cy="48023"/>
                </a:xfrm>
                <a:solidFill>
                  <a:srgbClr val="FFFFFF"/>
                </a:solidFill>
              </p:grpSpPr>
              <p:sp>
                <p:nvSpPr>
                  <p:cNvPr id="972" name="Freeform: Shape 971">
                    <a:extLst>
                      <a:ext uri="{FF2B5EF4-FFF2-40B4-BE49-F238E27FC236}">
                        <a16:creationId xmlns:a16="http://schemas.microsoft.com/office/drawing/2014/main" id="{B61929BC-69D5-4496-95F6-740EA10325C7}"/>
                      </a:ext>
                    </a:extLst>
                  </p:cNvPr>
                  <p:cNvSpPr/>
                  <p:nvPr/>
                </p:nvSpPr>
                <p:spPr>
                  <a:xfrm>
                    <a:off x="2957651" y="3630540"/>
                    <a:ext cx="19209" cy="36017"/>
                  </a:xfrm>
                  <a:custGeom>
                    <a:avLst/>
                    <a:gdLst>
                      <a:gd name="connsiteX0" fmla="*/ 19209 w 19209"/>
                      <a:gd name="connsiteY0" fmla="*/ 26413 h 36017"/>
                      <a:gd name="connsiteX1" fmla="*/ 0 w 19209"/>
                      <a:gd name="connsiteY1" fmla="*/ 36018 h 36017"/>
                      <a:gd name="connsiteX2" fmla="*/ 0 w 19209"/>
                      <a:gd name="connsiteY2" fmla="*/ 12006 h 36017"/>
                      <a:gd name="connsiteX3" fmla="*/ 19209 w 19209"/>
                      <a:gd name="connsiteY3" fmla="*/ 0 h 360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209" h="36017">
                        <a:moveTo>
                          <a:pt x="19209" y="26413"/>
                        </a:moveTo>
                        <a:lnTo>
                          <a:pt x="0" y="36018"/>
                        </a:lnTo>
                        <a:lnTo>
                          <a:pt x="0" y="12006"/>
                        </a:lnTo>
                        <a:lnTo>
                          <a:pt x="19209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73" name="Freeform: Shape 972">
                    <a:extLst>
                      <a:ext uri="{FF2B5EF4-FFF2-40B4-BE49-F238E27FC236}">
                        <a16:creationId xmlns:a16="http://schemas.microsoft.com/office/drawing/2014/main" id="{6E103440-3603-4B82-A93D-C45D767B63AF}"/>
                      </a:ext>
                    </a:extLst>
                  </p:cNvPr>
                  <p:cNvSpPr/>
                  <p:nvPr/>
                </p:nvSpPr>
                <p:spPr>
                  <a:xfrm>
                    <a:off x="2979262" y="3618534"/>
                    <a:ext cx="19209" cy="36017"/>
                  </a:xfrm>
                  <a:custGeom>
                    <a:avLst/>
                    <a:gdLst>
                      <a:gd name="connsiteX0" fmla="*/ 19209 w 19209"/>
                      <a:gd name="connsiteY0" fmla="*/ 24012 h 36017"/>
                      <a:gd name="connsiteX1" fmla="*/ 0 w 19209"/>
                      <a:gd name="connsiteY1" fmla="*/ 36018 h 36017"/>
                      <a:gd name="connsiteX2" fmla="*/ 0 w 19209"/>
                      <a:gd name="connsiteY2" fmla="*/ 9605 h 36017"/>
                      <a:gd name="connsiteX3" fmla="*/ 19209 w 19209"/>
                      <a:gd name="connsiteY3" fmla="*/ 0 h 360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209" h="36017">
                        <a:moveTo>
                          <a:pt x="19209" y="24012"/>
                        </a:moveTo>
                        <a:lnTo>
                          <a:pt x="0" y="36018"/>
                        </a:lnTo>
                        <a:lnTo>
                          <a:pt x="0" y="9605"/>
                        </a:lnTo>
                        <a:lnTo>
                          <a:pt x="19209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grpSp>
          <p:nvGrpSpPr>
            <p:cNvPr id="669" name="Graphic 2">
              <a:extLst>
                <a:ext uri="{FF2B5EF4-FFF2-40B4-BE49-F238E27FC236}">
                  <a16:creationId xmlns:a16="http://schemas.microsoft.com/office/drawing/2014/main" id="{F74740FE-9C2B-4E8C-B1C7-3D13C0D3987B}"/>
                </a:ext>
              </a:extLst>
            </p:cNvPr>
            <p:cNvGrpSpPr/>
            <p:nvPr/>
          </p:nvGrpSpPr>
          <p:grpSpPr>
            <a:xfrm>
              <a:off x="3017681" y="3466099"/>
              <a:ext cx="48106" cy="171645"/>
              <a:chOff x="3017681" y="3466099"/>
              <a:chExt cx="48106" cy="171645"/>
            </a:xfrm>
            <a:solidFill>
              <a:schemeClr val="accent1"/>
            </a:solidFill>
          </p:grpSpPr>
          <p:sp>
            <p:nvSpPr>
              <p:cNvPr id="950" name="Freeform: Shape 949">
                <a:extLst>
                  <a:ext uri="{FF2B5EF4-FFF2-40B4-BE49-F238E27FC236}">
                    <a16:creationId xmlns:a16="http://schemas.microsoft.com/office/drawing/2014/main" id="{4C28FB91-7C56-4514-BF94-4829C121B484}"/>
                  </a:ext>
                </a:extLst>
              </p:cNvPr>
              <p:cNvSpPr/>
              <p:nvPr/>
            </p:nvSpPr>
            <p:spPr>
              <a:xfrm>
                <a:off x="3017681" y="3466099"/>
                <a:ext cx="48106" cy="171645"/>
              </a:xfrm>
              <a:custGeom>
                <a:avLst/>
                <a:gdLst>
                  <a:gd name="connsiteX0" fmla="*/ 0 w 48106"/>
                  <a:gd name="connsiteY0" fmla="*/ 41981 h 171645"/>
                  <a:gd name="connsiteX1" fmla="*/ 0 w 48106"/>
                  <a:gd name="connsiteY1" fmla="*/ 171645 h 171645"/>
                  <a:gd name="connsiteX2" fmla="*/ 48024 w 48106"/>
                  <a:gd name="connsiteY2" fmla="*/ 145232 h 171645"/>
                  <a:gd name="connsiteX3" fmla="*/ 48024 w 48106"/>
                  <a:gd name="connsiteY3" fmla="*/ 111616 h 171645"/>
                  <a:gd name="connsiteX4" fmla="*/ 48024 w 48106"/>
                  <a:gd name="connsiteY4" fmla="*/ 15568 h 171645"/>
                  <a:gd name="connsiteX5" fmla="*/ 0 w 48106"/>
                  <a:gd name="connsiteY5" fmla="*/ 41981 h 1716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8106" h="171645">
                    <a:moveTo>
                      <a:pt x="0" y="41981"/>
                    </a:moveTo>
                    <a:lnTo>
                      <a:pt x="0" y="171645"/>
                    </a:lnTo>
                    <a:lnTo>
                      <a:pt x="48024" y="145232"/>
                    </a:lnTo>
                    <a:lnTo>
                      <a:pt x="48024" y="111616"/>
                    </a:lnTo>
                    <a:lnTo>
                      <a:pt x="48024" y="15568"/>
                    </a:lnTo>
                    <a:cubicBezTo>
                      <a:pt x="50425" y="-18048"/>
                      <a:pt x="0" y="8365"/>
                      <a:pt x="0" y="41981"/>
                    </a:cubicBezTo>
                    <a:close/>
                  </a:path>
                </a:pathLst>
              </a:custGeom>
              <a:solidFill>
                <a:srgbClr val="B8B4A7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951" name="Graphic 2">
                <a:extLst>
                  <a:ext uri="{FF2B5EF4-FFF2-40B4-BE49-F238E27FC236}">
                    <a16:creationId xmlns:a16="http://schemas.microsoft.com/office/drawing/2014/main" id="{2CCA84FD-F73F-4634-B82E-76F78AE23832}"/>
                  </a:ext>
                </a:extLst>
              </p:cNvPr>
              <p:cNvGrpSpPr/>
              <p:nvPr/>
            </p:nvGrpSpPr>
            <p:grpSpPr>
              <a:xfrm>
                <a:off x="3022110" y="3467860"/>
                <a:ext cx="41193" cy="162680"/>
                <a:chOff x="3022110" y="3467860"/>
                <a:chExt cx="41193" cy="162680"/>
              </a:xfrm>
              <a:solidFill>
                <a:srgbClr val="FFFFFF"/>
              </a:solidFill>
            </p:grpSpPr>
            <p:grpSp>
              <p:nvGrpSpPr>
                <p:cNvPr id="952" name="Graphic 2">
                  <a:extLst>
                    <a:ext uri="{FF2B5EF4-FFF2-40B4-BE49-F238E27FC236}">
                      <a16:creationId xmlns:a16="http://schemas.microsoft.com/office/drawing/2014/main" id="{0674FC40-EB90-4732-9E07-E5D957DE2B3B}"/>
                    </a:ext>
                  </a:extLst>
                </p:cNvPr>
                <p:cNvGrpSpPr/>
                <p:nvPr/>
              </p:nvGrpSpPr>
              <p:grpSpPr>
                <a:xfrm>
                  <a:off x="3022110" y="3467860"/>
                  <a:ext cx="41193" cy="71435"/>
                  <a:chOff x="3022110" y="3467860"/>
                  <a:chExt cx="41193" cy="71435"/>
                </a:xfrm>
                <a:solidFill>
                  <a:srgbClr val="FFFFFF"/>
                </a:solidFill>
              </p:grpSpPr>
              <p:sp>
                <p:nvSpPr>
                  <p:cNvPr id="962" name="Freeform: Shape 961">
                    <a:extLst>
                      <a:ext uri="{FF2B5EF4-FFF2-40B4-BE49-F238E27FC236}">
                        <a16:creationId xmlns:a16="http://schemas.microsoft.com/office/drawing/2014/main" id="{7990BD2C-102D-466D-BDAB-C372705EA78A}"/>
                      </a:ext>
                    </a:extLst>
                  </p:cNvPr>
                  <p:cNvSpPr/>
                  <p:nvPr/>
                </p:nvSpPr>
                <p:spPr>
                  <a:xfrm>
                    <a:off x="3044094" y="3491272"/>
                    <a:ext cx="19209" cy="36017"/>
                  </a:xfrm>
                  <a:custGeom>
                    <a:avLst/>
                    <a:gdLst>
                      <a:gd name="connsiteX0" fmla="*/ 19209 w 19209"/>
                      <a:gd name="connsiteY0" fmla="*/ 0 h 36017"/>
                      <a:gd name="connsiteX1" fmla="*/ 19209 w 19209"/>
                      <a:gd name="connsiteY1" fmla="*/ 24012 h 36017"/>
                      <a:gd name="connsiteX2" fmla="*/ 0 w 19209"/>
                      <a:gd name="connsiteY2" fmla="*/ 36018 h 36017"/>
                      <a:gd name="connsiteX3" fmla="*/ 0 w 19209"/>
                      <a:gd name="connsiteY3" fmla="*/ 9605 h 360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209" h="36017">
                        <a:moveTo>
                          <a:pt x="19209" y="0"/>
                        </a:moveTo>
                        <a:lnTo>
                          <a:pt x="19209" y="24012"/>
                        </a:lnTo>
                        <a:lnTo>
                          <a:pt x="0" y="36018"/>
                        </a:lnTo>
                        <a:lnTo>
                          <a:pt x="0" y="960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63" name="Freeform: Shape 962">
                    <a:extLst>
                      <a:ext uri="{FF2B5EF4-FFF2-40B4-BE49-F238E27FC236}">
                        <a16:creationId xmlns:a16="http://schemas.microsoft.com/office/drawing/2014/main" id="{F7AAF8BB-5F9B-49A2-875A-2E1F0249A09F}"/>
                      </a:ext>
                    </a:extLst>
                  </p:cNvPr>
                  <p:cNvSpPr/>
                  <p:nvPr/>
                </p:nvSpPr>
                <p:spPr>
                  <a:xfrm>
                    <a:off x="3044094" y="3467860"/>
                    <a:ext cx="19209" cy="28213"/>
                  </a:xfrm>
                  <a:custGeom>
                    <a:avLst/>
                    <a:gdLst>
                      <a:gd name="connsiteX0" fmla="*/ 16808 w 19209"/>
                      <a:gd name="connsiteY0" fmla="*/ 1801 h 28213"/>
                      <a:gd name="connsiteX1" fmla="*/ 19209 w 19209"/>
                      <a:gd name="connsiteY1" fmla="*/ 11406 h 28213"/>
                      <a:gd name="connsiteX2" fmla="*/ 19209 w 19209"/>
                      <a:gd name="connsiteY2" fmla="*/ 18609 h 28213"/>
                      <a:gd name="connsiteX3" fmla="*/ 0 w 19209"/>
                      <a:gd name="connsiteY3" fmla="*/ 28214 h 28213"/>
                      <a:gd name="connsiteX4" fmla="*/ 0 w 19209"/>
                      <a:gd name="connsiteY4" fmla="*/ 1801 h 28213"/>
                      <a:gd name="connsiteX5" fmla="*/ 16808 w 19209"/>
                      <a:gd name="connsiteY5" fmla="*/ 1801 h 282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9209" h="28213">
                        <a:moveTo>
                          <a:pt x="16808" y="1801"/>
                        </a:moveTo>
                        <a:cubicBezTo>
                          <a:pt x="19209" y="4202"/>
                          <a:pt x="19209" y="6603"/>
                          <a:pt x="19209" y="11406"/>
                        </a:cubicBezTo>
                        <a:lnTo>
                          <a:pt x="19209" y="18609"/>
                        </a:lnTo>
                        <a:lnTo>
                          <a:pt x="0" y="28214"/>
                        </a:lnTo>
                        <a:lnTo>
                          <a:pt x="0" y="1801"/>
                        </a:lnTo>
                        <a:cubicBezTo>
                          <a:pt x="7204" y="-600"/>
                          <a:pt x="12006" y="-600"/>
                          <a:pt x="16808" y="180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64" name="Freeform: Shape 963">
                    <a:extLst>
                      <a:ext uri="{FF2B5EF4-FFF2-40B4-BE49-F238E27FC236}">
                        <a16:creationId xmlns:a16="http://schemas.microsoft.com/office/drawing/2014/main" id="{3E52C853-68E2-492F-8785-377BC9634E28}"/>
                      </a:ext>
                    </a:extLst>
                  </p:cNvPr>
                  <p:cNvSpPr/>
                  <p:nvPr/>
                </p:nvSpPr>
                <p:spPr>
                  <a:xfrm>
                    <a:off x="3022110" y="3474463"/>
                    <a:ext cx="17181" cy="36017"/>
                  </a:xfrm>
                  <a:custGeom>
                    <a:avLst/>
                    <a:gdLst>
                      <a:gd name="connsiteX0" fmla="*/ 17181 w 17181"/>
                      <a:gd name="connsiteY0" fmla="*/ 0 h 36017"/>
                      <a:gd name="connsiteX1" fmla="*/ 17181 w 17181"/>
                      <a:gd name="connsiteY1" fmla="*/ 26413 h 36017"/>
                      <a:gd name="connsiteX2" fmla="*/ 373 w 17181"/>
                      <a:gd name="connsiteY2" fmla="*/ 36018 h 36017"/>
                      <a:gd name="connsiteX3" fmla="*/ 373 w 17181"/>
                      <a:gd name="connsiteY3" fmla="*/ 31215 h 36017"/>
                      <a:gd name="connsiteX4" fmla="*/ 17181 w 17181"/>
                      <a:gd name="connsiteY4" fmla="*/ 0 h 360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81" h="36017">
                        <a:moveTo>
                          <a:pt x="17181" y="0"/>
                        </a:moveTo>
                        <a:lnTo>
                          <a:pt x="17181" y="26413"/>
                        </a:lnTo>
                        <a:lnTo>
                          <a:pt x="373" y="36018"/>
                        </a:lnTo>
                        <a:lnTo>
                          <a:pt x="373" y="31215"/>
                        </a:lnTo>
                        <a:cubicBezTo>
                          <a:pt x="-2028" y="19210"/>
                          <a:pt x="7577" y="4802"/>
                          <a:pt x="17181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65" name="Freeform: Shape 964">
                    <a:extLst>
                      <a:ext uri="{FF2B5EF4-FFF2-40B4-BE49-F238E27FC236}">
                        <a16:creationId xmlns:a16="http://schemas.microsoft.com/office/drawing/2014/main" id="{0FB8D3B7-9EB4-47D4-9F38-08F3E97B221C}"/>
                      </a:ext>
                    </a:extLst>
                  </p:cNvPr>
                  <p:cNvSpPr/>
                  <p:nvPr/>
                </p:nvSpPr>
                <p:spPr>
                  <a:xfrm>
                    <a:off x="3022483" y="3503278"/>
                    <a:ext cx="16808" cy="36017"/>
                  </a:xfrm>
                  <a:custGeom>
                    <a:avLst/>
                    <a:gdLst>
                      <a:gd name="connsiteX0" fmla="*/ 16808 w 16808"/>
                      <a:gd name="connsiteY0" fmla="*/ 0 h 36017"/>
                      <a:gd name="connsiteX1" fmla="*/ 16808 w 16808"/>
                      <a:gd name="connsiteY1" fmla="*/ 26413 h 36017"/>
                      <a:gd name="connsiteX2" fmla="*/ 0 w 16808"/>
                      <a:gd name="connsiteY2" fmla="*/ 36018 h 36017"/>
                      <a:gd name="connsiteX3" fmla="*/ 0 w 16808"/>
                      <a:gd name="connsiteY3" fmla="*/ 12006 h 360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808" h="36017">
                        <a:moveTo>
                          <a:pt x="16808" y="0"/>
                        </a:moveTo>
                        <a:lnTo>
                          <a:pt x="16808" y="26413"/>
                        </a:lnTo>
                        <a:lnTo>
                          <a:pt x="0" y="36018"/>
                        </a:lnTo>
                        <a:lnTo>
                          <a:pt x="0" y="12006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953" name="Graphic 2">
                  <a:extLst>
                    <a:ext uri="{FF2B5EF4-FFF2-40B4-BE49-F238E27FC236}">
                      <a16:creationId xmlns:a16="http://schemas.microsoft.com/office/drawing/2014/main" id="{17F03251-160B-4138-816F-958FCD5CECFD}"/>
                    </a:ext>
                  </a:extLst>
                </p:cNvPr>
                <p:cNvGrpSpPr/>
                <p:nvPr/>
              </p:nvGrpSpPr>
              <p:grpSpPr>
                <a:xfrm>
                  <a:off x="3022483" y="3520086"/>
                  <a:ext cx="40820" cy="50424"/>
                  <a:chOff x="3022483" y="3520086"/>
                  <a:chExt cx="40820" cy="50424"/>
                </a:xfrm>
                <a:solidFill>
                  <a:srgbClr val="FFFFFF"/>
                </a:solidFill>
              </p:grpSpPr>
              <p:sp>
                <p:nvSpPr>
                  <p:cNvPr id="960" name="Freeform: Shape 959">
                    <a:extLst>
                      <a:ext uri="{FF2B5EF4-FFF2-40B4-BE49-F238E27FC236}">
                        <a16:creationId xmlns:a16="http://schemas.microsoft.com/office/drawing/2014/main" id="{4949E3D7-0BF8-4C38-895F-C9B524A342E7}"/>
                      </a:ext>
                    </a:extLst>
                  </p:cNvPr>
                  <p:cNvSpPr/>
                  <p:nvPr/>
                </p:nvSpPr>
                <p:spPr>
                  <a:xfrm>
                    <a:off x="3022483" y="3534493"/>
                    <a:ext cx="16808" cy="36017"/>
                  </a:xfrm>
                  <a:custGeom>
                    <a:avLst/>
                    <a:gdLst>
                      <a:gd name="connsiteX0" fmla="*/ 16808 w 16808"/>
                      <a:gd name="connsiteY0" fmla="*/ 26413 h 36017"/>
                      <a:gd name="connsiteX1" fmla="*/ 0 w 16808"/>
                      <a:gd name="connsiteY1" fmla="*/ 36018 h 36017"/>
                      <a:gd name="connsiteX2" fmla="*/ 0 w 16808"/>
                      <a:gd name="connsiteY2" fmla="*/ 9605 h 36017"/>
                      <a:gd name="connsiteX3" fmla="*/ 16808 w 16808"/>
                      <a:gd name="connsiteY3" fmla="*/ 0 h 360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808" h="36017">
                        <a:moveTo>
                          <a:pt x="16808" y="26413"/>
                        </a:moveTo>
                        <a:lnTo>
                          <a:pt x="0" y="36018"/>
                        </a:lnTo>
                        <a:lnTo>
                          <a:pt x="0" y="9605"/>
                        </a:lnTo>
                        <a:lnTo>
                          <a:pt x="16808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61" name="Freeform: Shape 960">
                    <a:extLst>
                      <a:ext uri="{FF2B5EF4-FFF2-40B4-BE49-F238E27FC236}">
                        <a16:creationId xmlns:a16="http://schemas.microsoft.com/office/drawing/2014/main" id="{AA95DB88-B46A-4004-8D67-C8485C1698AC}"/>
                      </a:ext>
                    </a:extLst>
                  </p:cNvPr>
                  <p:cNvSpPr/>
                  <p:nvPr/>
                </p:nvSpPr>
                <p:spPr>
                  <a:xfrm>
                    <a:off x="3044094" y="3520086"/>
                    <a:ext cx="19209" cy="38418"/>
                  </a:xfrm>
                  <a:custGeom>
                    <a:avLst/>
                    <a:gdLst>
                      <a:gd name="connsiteX0" fmla="*/ 19209 w 19209"/>
                      <a:gd name="connsiteY0" fmla="*/ 26413 h 38418"/>
                      <a:gd name="connsiteX1" fmla="*/ 0 w 19209"/>
                      <a:gd name="connsiteY1" fmla="*/ 38419 h 38418"/>
                      <a:gd name="connsiteX2" fmla="*/ 0 w 19209"/>
                      <a:gd name="connsiteY2" fmla="*/ 12006 h 38418"/>
                      <a:gd name="connsiteX3" fmla="*/ 19209 w 19209"/>
                      <a:gd name="connsiteY3" fmla="*/ 0 h 384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209" h="38418">
                        <a:moveTo>
                          <a:pt x="19209" y="26413"/>
                        </a:moveTo>
                        <a:lnTo>
                          <a:pt x="0" y="38419"/>
                        </a:lnTo>
                        <a:lnTo>
                          <a:pt x="0" y="12006"/>
                        </a:lnTo>
                        <a:lnTo>
                          <a:pt x="19209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954" name="Graphic 2">
                  <a:extLst>
                    <a:ext uri="{FF2B5EF4-FFF2-40B4-BE49-F238E27FC236}">
                      <a16:creationId xmlns:a16="http://schemas.microsoft.com/office/drawing/2014/main" id="{680BE6D0-F768-4191-9675-A2BFC4BF5A9C}"/>
                    </a:ext>
                  </a:extLst>
                </p:cNvPr>
                <p:cNvGrpSpPr/>
                <p:nvPr/>
              </p:nvGrpSpPr>
              <p:grpSpPr>
                <a:xfrm>
                  <a:off x="3022483" y="3551301"/>
                  <a:ext cx="40820" cy="50424"/>
                  <a:chOff x="3022483" y="3551301"/>
                  <a:chExt cx="40820" cy="50424"/>
                </a:xfrm>
                <a:solidFill>
                  <a:srgbClr val="FFFFFF"/>
                </a:solidFill>
              </p:grpSpPr>
              <p:sp>
                <p:nvSpPr>
                  <p:cNvPr id="958" name="Freeform: Shape 957">
                    <a:extLst>
                      <a:ext uri="{FF2B5EF4-FFF2-40B4-BE49-F238E27FC236}">
                        <a16:creationId xmlns:a16="http://schemas.microsoft.com/office/drawing/2014/main" id="{895DD733-0945-48F1-9EBD-808D2DC3C434}"/>
                      </a:ext>
                    </a:extLst>
                  </p:cNvPr>
                  <p:cNvSpPr/>
                  <p:nvPr/>
                </p:nvSpPr>
                <p:spPr>
                  <a:xfrm>
                    <a:off x="3022483" y="3565708"/>
                    <a:ext cx="16808" cy="36017"/>
                  </a:xfrm>
                  <a:custGeom>
                    <a:avLst/>
                    <a:gdLst>
                      <a:gd name="connsiteX0" fmla="*/ 16808 w 16808"/>
                      <a:gd name="connsiteY0" fmla="*/ 24012 h 36017"/>
                      <a:gd name="connsiteX1" fmla="*/ 0 w 16808"/>
                      <a:gd name="connsiteY1" fmla="*/ 36018 h 36017"/>
                      <a:gd name="connsiteX2" fmla="*/ 0 w 16808"/>
                      <a:gd name="connsiteY2" fmla="*/ 9605 h 36017"/>
                      <a:gd name="connsiteX3" fmla="*/ 16808 w 16808"/>
                      <a:gd name="connsiteY3" fmla="*/ 0 h 360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808" h="36017">
                        <a:moveTo>
                          <a:pt x="16808" y="24012"/>
                        </a:moveTo>
                        <a:lnTo>
                          <a:pt x="0" y="36018"/>
                        </a:lnTo>
                        <a:lnTo>
                          <a:pt x="0" y="9605"/>
                        </a:lnTo>
                        <a:lnTo>
                          <a:pt x="16808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59" name="Freeform: Shape 958">
                    <a:extLst>
                      <a:ext uri="{FF2B5EF4-FFF2-40B4-BE49-F238E27FC236}">
                        <a16:creationId xmlns:a16="http://schemas.microsoft.com/office/drawing/2014/main" id="{5BC63C54-154C-4610-A79D-889E55632701}"/>
                      </a:ext>
                    </a:extLst>
                  </p:cNvPr>
                  <p:cNvSpPr/>
                  <p:nvPr/>
                </p:nvSpPr>
                <p:spPr>
                  <a:xfrm>
                    <a:off x="3044094" y="3551301"/>
                    <a:ext cx="19209" cy="36017"/>
                  </a:xfrm>
                  <a:custGeom>
                    <a:avLst/>
                    <a:gdLst>
                      <a:gd name="connsiteX0" fmla="*/ 19209 w 19209"/>
                      <a:gd name="connsiteY0" fmla="*/ 26413 h 36017"/>
                      <a:gd name="connsiteX1" fmla="*/ 0 w 19209"/>
                      <a:gd name="connsiteY1" fmla="*/ 36018 h 36017"/>
                      <a:gd name="connsiteX2" fmla="*/ 0 w 19209"/>
                      <a:gd name="connsiteY2" fmla="*/ 12006 h 36017"/>
                      <a:gd name="connsiteX3" fmla="*/ 19209 w 19209"/>
                      <a:gd name="connsiteY3" fmla="*/ 0 h 360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209" h="36017">
                        <a:moveTo>
                          <a:pt x="19209" y="26413"/>
                        </a:moveTo>
                        <a:lnTo>
                          <a:pt x="0" y="36018"/>
                        </a:lnTo>
                        <a:lnTo>
                          <a:pt x="0" y="12006"/>
                        </a:lnTo>
                        <a:lnTo>
                          <a:pt x="19209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955" name="Graphic 2">
                  <a:extLst>
                    <a:ext uri="{FF2B5EF4-FFF2-40B4-BE49-F238E27FC236}">
                      <a16:creationId xmlns:a16="http://schemas.microsoft.com/office/drawing/2014/main" id="{00782D52-CBB0-44C6-A3E6-438DF81B0CB8}"/>
                    </a:ext>
                  </a:extLst>
                </p:cNvPr>
                <p:cNvGrpSpPr/>
                <p:nvPr/>
              </p:nvGrpSpPr>
              <p:grpSpPr>
                <a:xfrm>
                  <a:off x="3022483" y="3582517"/>
                  <a:ext cx="40820" cy="48023"/>
                  <a:chOff x="3022483" y="3582517"/>
                  <a:chExt cx="40820" cy="48023"/>
                </a:xfrm>
                <a:solidFill>
                  <a:srgbClr val="FFFFFF"/>
                </a:solidFill>
              </p:grpSpPr>
              <p:sp>
                <p:nvSpPr>
                  <p:cNvPr id="956" name="Freeform: Shape 955">
                    <a:extLst>
                      <a:ext uri="{FF2B5EF4-FFF2-40B4-BE49-F238E27FC236}">
                        <a16:creationId xmlns:a16="http://schemas.microsoft.com/office/drawing/2014/main" id="{12B40CFD-23F6-4526-BC6C-8167C0620832}"/>
                      </a:ext>
                    </a:extLst>
                  </p:cNvPr>
                  <p:cNvSpPr/>
                  <p:nvPr/>
                </p:nvSpPr>
                <p:spPr>
                  <a:xfrm>
                    <a:off x="3022483" y="3594522"/>
                    <a:ext cx="16808" cy="36017"/>
                  </a:xfrm>
                  <a:custGeom>
                    <a:avLst/>
                    <a:gdLst>
                      <a:gd name="connsiteX0" fmla="*/ 16808 w 16808"/>
                      <a:gd name="connsiteY0" fmla="*/ 26413 h 36017"/>
                      <a:gd name="connsiteX1" fmla="*/ 0 w 16808"/>
                      <a:gd name="connsiteY1" fmla="*/ 36018 h 36017"/>
                      <a:gd name="connsiteX2" fmla="*/ 0 w 16808"/>
                      <a:gd name="connsiteY2" fmla="*/ 12006 h 36017"/>
                      <a:gd name="connsiteX3" fmla="*/ 16808 w 16808"/>
                      <a:gd name="connsiteY3" fmla="*/ 0 h 360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808" h="36017">
                        <a:moveTo>
                          <a:pt x="16808" y="26413"/>
                        </a:moveTo>
                        <a:lnTo>
                          <a:pt x="0" y="36018"/>
                        </a:lnTo>
                        <a:lnTo>
                          <a:pt x="0" y="12006"/>
                        </a:lnTo>
                        <a:lnTo>
                          <a:pt x="16808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57" name="Freeform: Shape 956">
                    <a:extLst>
                      <a:ext uri="{FF2B5EF4-FFF2-40B4-BE49-F238E27FC236}">
                        <a16:creationId xmlns:a16="http://schemas.microsoft.com/office/drawing/2014/main" id="{67ADBFDD-BAC8-47C4-81DE-57B1BA5AE48C}"/>
                      </a:ext>
                    </a:extLst>
                  </p:cNvPr>
                  <p:cNvSpPr/>
                  <p:nvPr/>
                </p:nvSpPr>
                <p:spPr>
                  <a:xfrm>
                    <a:off x="3044094" y="3582517"/>
                    <a:ext cx="19209" cy="36017"/>
                  </a:xfrm>
                  <a:custGeom>
                    <a:avLst/>
                    <a:gdLst>
                      <a:gd name="connsiteX0" fmla="*/ 19209 w 19209"/>
                      <a:gd name="connsiteY0" fmla="*/ 24012 h 36017"/>
                      <a:gd name="connsiteX1" fmla="*/ 0 w 19209"/>
                      <a:gd name="connsiteY1" fmla="*/ 36018 h 36017"/>
                      <a:gd name="connsiteX2" fmla="*/ 0 w 19209"/>
                      <a:gd name="connsiteY2" fmla="*/ 9605 h 36017"/>
                      <a:gd name="connsiteX3" fmla="*/ 19209 w 19209"/>
                      <a:gd name="connsiteY3" fmla="*/ 0 h 360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209" h="36017">
                        <a:moveTo>
                          <a:pt x="19209" y="24012"/>
                        </a:moveTo>
                        <a:lnTo>
                          <a:pt x="0" y="36018"/>
                        </a:lnTo>
                        <a:lnTo>
                          <a:pt x="0" y="9605"/>
                        </a:lnTo>
                        <a:lnTo>
                          <a:pt x="19209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sp>
          <p:nvSpPr>
            <p:cNvPr id="670" name="Freeform: Shape 669">
              <a:extLst>
                <a:ext uri="{FF2B5EF4-FFF2-40B4-BE49-F238E27FC236}">
                  <a16:creationId xmlns:a16="http://schemas.microsoft.com/office/drawing/2014/main" id="{9AD7985D-4FFA-4ED4-B32A-8A6BA42D85BE}"/>
                </a:ext>
              </a:extLst>
            </p:cNvPr>
            <p:cNvSpPr/>
            <p:nvPr/>
          </p:nvSpPr>
          <p:spPr>
            <a:xfrm>
              <a:off x="2643096" y="3510481"/>
              <a:ext cx="280938" cy="367381"/>
            </a:xfrm>
            <a:custGeom>
              <a:avLst/>
              <a:gdLst>
                <a:gd name="connsiteX0" fmla="*/ 0 w 280938"/>
                <a:gd name="connsiteY0" fmla="*/ 158478 h 367381"/>
                <a:gd name="connsiteX1" fmla="*/ 21611 w 280938"/>
                <a:gd name="connsiteY1" fmla="*/ 144071 h 367381"/>
                <a:gd name="connsiteX2" fmla="*/ 280939 w 280938"/>
                <a:gd name="connsiteY2" fmla="*/ 0 h 367381"/>
                <a:gd name="connsiteX3" fmla="*/ 280939 w 280938"/>
                <a:gd name="connsiteY3" fmla="*/ 208903 h 367381"/>
                <a:gd name="connsiteX4" fmla="*/ 0 w 280938"/>
                <a:gd name="connsiteY4" fmla="*/ 367382 h 367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0938" h="367381">
                  <a:moveTo>
                    <a:pt x="0" y="158478"/>
                  </a:moveTo>
                  <a:lnTo>
                    <a:pt x="21611" y="144071"/>
                  </a:lnTo>
                  <a:lnTo>
                    <a:pt x="280939" y="0"/>
                  </a:lnTo>
                  <a:lnTo>
                    <a:pt x="280939" y="208903"/>
                  </a:lnTo>
                  <a:lnTo>
                    <a:pt x="0" y="367382"/>
                  </a:lnTo>
                  <a:close/>
                </a:path>
              </a:pathLst>
            </a:custGeom>
            <a:solidFill>
              <a:srgbClr val="EBE7DC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71" name="Freeform: Shape 670">
              <a:extLst>
                <a:ext uri="{FF2B5EF4-FFF2-40B4-BE49-F238E27FC236}">
                  <a16:creationId xmlns:a16="http://schemas.microsoft.com/office/drawing/2014/main" id="{3285B977-53AA-4A8E-A45E-43B710CCA93E}"/>
                </a:ext>
              </a:extLst>
            </p:cNvPr>
            <p:cNvSpPr/>
            <p:nvPr/>
          </p:nvSpPr>
          <p:spPr>
            <a:xfrm>
              <a:off x="3111327" y="3248752"/>
              <a:ext cx="280938" cy="367381"/>
            </a:xfrm>
            <a:custGeom>
              <a:avLst/>
              <a:gdLst>
                <a:gd name="connsiteX0" fmla="*/ 0 w 280938"/>
                <a:gd name="connsiteY0" fmla="*/ 158478 h 367381"/>
                <a:gd name="connsiteX1" fmla="*/ 280939 w 280938"/>
                <a:gd name="connsiteY1" fmla="*/ 0 h 367381"/>
                <a:gd name="connsiteX2" fmla="*/ 280939 w 280938"/>
                <a:gd name="connsiteY2" fmla="*/ 211304 h 367381"/>
                <a:gd name="connsiteX3" fmla="*/ 0 w 280938"/>
                <a:gd name="connsiteY3" fmla="*/ 367381 h 367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0938" h="367381">
                  <a:moveTo>
                    <a:pt x="0" y="158478"/>
                  </a:moveTo>
                  <a:lnTo>
                    <a:pt x="280939" y="0"/>
                  </a:lnTo>
                  <a:lnTo>
                    <a:pt x="280939" y="211304"/>
                  </a:lnTo>
                  <a:lnTo>
                    <a:pt x="0" y="367381"/>
                  </a:lnTo>
                  <a:close/>
                </a:path>
              </a:pathLst>
            </a:custGeom>
            <a:solidFill>
              <a:srgbClr val="EBE7DC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72" name="Freeform: Shape 671">
              <a:extLst>
                <a:ext uri="{FF2B5EF4-FFF2-40B4-BE49-F238E27FC236}">
                  <a16:creationId xmlns:a16="http://schemas.microsoft.com/office/drawing/2014/main" id="{3C6E2890-15DB-433F-B6BB-D74924073A88}"/>
                </a:ext>
              </a:extLst>
            </p:cNvPr>
            <p:cNvSpPr/>
            <p:nvPr/>
          </p:nvSpPr>
          <p:spPr>
            <a:xfrm>
              <a:off x="2955250" y="3666558"/>
              <a:ext cx="112855" cy="208903"/>
            </a:xfrm>
            <a:custGeom>
              <a:avLst/>
              <a:gdLst>
                <a:gd name="connsiteX0" fmla="*/ 0 w 112855"/>
                <a:gd name="connsiteY0" fmla="*/ 62431 h 208903"/>
                <a:gd name="connsiteX1" fmla="*/ 112856 w 112855"/>
                <a:gd name="connsiteY1" fmla="*/ 0 h 208903"/>
                <a:gd name="connsiteX2" fmla="*/ 112856 w 112855"/>
                <a:gd name="connsiteY2" fmla="*/ 146473 h 208903"/>
                <a:gd name="connsiteX3" fmla="*/ 0 w 112855"/>
                <a:gd name="connsiteY3" fmla="*/ 208903 h 208903"/>
                <a:gd name="connsiteX4" fmla="*/ 0 w 112855"/>
                <a:gd name="connsiteY4" fmla="*/ 81640 h 208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855" h="208903">
                  <a:moveTo>
                    <a:pt x="0" y="62431"/>
                  </a:moveTo>
                  <a:lnTo>
                    <a:pt x="112856" y="0"/>
                  </a:lnTo>
                  <a:lnTo>
                    <a:pt x="112856" y="146473"/>
                  </a:lnTo>
                  <a:lnTo>
                    <a:pt x="0" y="208903"/>
                  </a:lnTo>
                  <a:lnTo>
                    <a:pt x="0" y="81640"/>
                  </a:lnTo>
                  <a:close/>
                </a:path>
              </a:pathLst>
            </a:custGeom>
            <a:solidFill>
              <a:srgbClr val="673714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73" name="Freeform: Shape 672">
              <a:extLst>
                <a:ext uri="{FF2B5EF4-FFF2-40B4-BE49-F238E27FC236}">
                  <a16:creationId xmlns:a16="http://schemas.microsoft.com/office/drawing/2014/main" id="{2AC399CF-D2C3-43A3-A3D6-1D1CCF7964D6}"/>
                </a:ext>
              </a:extLst>
            </p:cNvPr>
            <p:cNvSpPr/>
            <p:nvPr/>
          </p:nvSpPr>
          <p:spPr>
            <a:xfrm>
              <a:off x="2955250" y="3671361"/>
              <a:ext cx="105652" cy="196897"/>
            </a:xfrm>
            <a:custGeom>
              <a:avLst/>
              <a:gdLst>
                <a:gd name="connsiteX0" fmla="*/ 105652 w 105652"/>
                <a:gd name="connsiteY0" fmla="*/ 0 h 196897"/>
                <a:gd name="connsiteX1" fmla="*/ 105652 w 105652"/>
                <a:gd name="connsiteY1" fmla="*/ 139269 h 196897"/>
                <a:gd name="connsiteX2" fmla="*/ 84041 w 105652"/>
                <a:gd name="connsiteY2" fmla="*/ 148873 h 196897"/>
                <a:gd name="connsiteX3" fmla="*/ 21611 w 105652"/>
                <a:gd name="connsiteY3" fmla="*/ 184891 h 196897"/>
                <a:gd name="connsiteX4" fmla="*/ 0 w 105652"/>
                <a:gd name="connsiteY4" fmla="*/ 196897 h 196897"/>
                <a:gd name="connsiteX5" fmla="*/ 0 w 105652"/>
                <a:gd name="connsiteY5" fmla="*/ 76838 h 196897"/>
                <a:gd name="connsiteX6" fmla="*/ 0 w 105652"/>
                <a:gd name="connsiteY6" fmla="*/ 57629 h 196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5652" h="196897">
                  <a:moveTo>
                    <a:pt x="105652" y="0"/>
                  </a:moveTo>
                  <a:lnTo>
                    <a:pt x="105652" y="139269"/>
                  </a:lnTo>
                  <a:lnTo>
                    <a:pt x="84041" y="148873"/>
                  </a:lnTo>
                  <a:lnTo>
                    <a:pt x="21611" y="184891"/>
                  </a:lnTo>
                  <a:lnTo>
                    <a:pt x="0" y="196897"/>
                  </a:lnTo>
                  <a:lnTo>
                    <a:pt x="0" y="76838"/>
                  </a:lnTo>
                  <a:lnTo>
                    <a:pt x="0" y="57629"/>
                  </a:lnTo>
                  <a:close/>
                </a:path>
              </a:pathLst>
            </a:custGeom>
            <a:solidFill>
              <a:srgbClr val="A05324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74" name="Freeform: Shape 673">
              <a:extLst>
                <a:ext uri="{FF2B5EF4-FFF2-40B4-BE49-F238E27FC236}">
                  <a16:creationId xmlns:a16="http://schemas.microsoft.com/office/drawing/2014/main" id="{A2B596A0-EC8A-46F6-85A8-8DB6F055B91B}"/>
                </a:ext>
              </a:extLst>
            </p:cNvPr>
            <p:cNvSpPr/>
            <p:nvPr/>
          </p:nvSpPr>
          <p:spPr>
            <a:xfrm>
              <a:off x="3005675" y="3697774"/>
              <a:ext cx="7203" cy="144071"/>
            </a:xfrm>
            <a:custGeom>
              <a:avLst/>
              <a:gdLst>
                <a:gd name="connsiteX0" fmla="*/ 7204 w 7203"/>
                <a:gd name="connsiteY0" fmla="*/ 144071 h 144071"/>
                <a:gd name="connsiteX1" fmla="*/ 7204 w 7203"/>
                <a:gd name="connsiteY1" fmla="*/ 0 h 144071"/>
                <a:gd name="connsiteX2" fmla="*/ 0 w 7203"/>
                <a:gd name="connsiteY2" fmla="*/ 2401 h 144071"/>
                <a:gd name="connsiteX3" fmla="*/ 0 w 7203"/>
                <a:gd name="connsiteY3" fmla="*/ 14407 h 144071"/>
                <a:gd name="connsiteX4" fmla="*/ 0 w 7203"/>
                <a:gd name="connsiteY4" fmla="*/ 141670 h 144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03" h="144071">
                  <a:moveTo>
                    <a:pt x="7204" y="144071"/>
                  </a:moveTo>
                  <a:lnTo>
                    <a:pt x="7204" y="0"/>
                  </a:lnTo>
                  <a:lnTo>
                    <a:pt x="0" y="2401"/>
                  </a:lnTo>
                  <a:lnTo>
                    <a:pt x="0" y="14407"/>
                  </a:lnTo>
                  <a:lnTo>
                    <a:pt x="0" y="141670"/>
                  </a:lnTo>
                  <a:close/>
                </a:path>
              </a:pathLst>
            </a:custGeom>
            <a:solidFill>
              <a:srgbClr val="673714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75" name="Freeform: Shape 674">
              <a:extLst>
                <a:ext uri="{FF2B5EF4-FFF2-40B4-BE49-F238E27FC236}">
                  <a16:creationId xmlns:a16="http://schemas.microsoft.com/office/drawing/2014/main" id="{DFCE4AB3-D649-4F04-86F2-7CFB6579CE09}"/>
                </a:ext>
              </a:extLst>
            </p:cNvPr>
            <p:cNvSpPr/>
            <p:nvPr/>
          </p:nvSpPr>
          <p:spPr>
            <a:xfrm>
              <a:off x="2837592" y="3765007"/>
              <a:ext cx="432213" cy="252124"/>
            </a:xfrm>
            <a:custGeom>
              <a:avLst/>
              <a:gdLst>
                <a:gd name="connsiteX0" fmla="*/ 360178 w 432213"/>
                <a:gd name="connsiteY0" fmla="*/ 0 h 252124"/>
                <a:gd name="connsiteX1" fmla="*/ 432213 w 432213"/>
                <a:gd name="connsiteY1" fmla="*/ 40820 h 252124"/>
                <a:gd name="connsiteX2" fmla="*/ 432213 w 432213"/>
                <a:gd name="connsiteY2" fmla="*/ 50425 h 252124"/>
                <a:gd name="connsiteX3" fmla="*/ 425010 w 432213"/>
                <a:gd name="connsiteY3" fmla="*/ 52826 h 252124"/>
                <a:gd name="connsiteX4" fmla="*/ 69634 w 432213"/>
                <a:gd name="connsiteY4" fmla="*/ 252125 h 252124"/>
                <a:gd name="connsiteX5" fmla="*/ 0 w 432213"/>
                <a:gd name="connsiteY5" fmla="*/ 211304 h 252124"/>
                <a:gd name="connsiteX6" fmla="*/ 0 w 432213"/>
                <a:gd name="connsiteY6" fmla="*/ 201699 h 252124"/>
                <a:gd name="connsiteX7" fmla="*/ 33617 w 432213"/>
                <a:gd name="connsiteY7" fmla="*/ 182490 h 25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32213" h="252124">
                  <a:moveTo>
                    <a:pt x="360178" y="0"/>
                  </a:moveTo>
                  <a:lnTo>
                    <a:pt x="432213" y="40820"/>
                  </a:lnTo>
                  <a:lnTo>
                    <a:pt x="432213" y="50425"/>
                  </a:lnTo>
                  <a:lnTo>
                    <a:pt x="425010" y="52826"/>
                  </a:lnTo>
                  <a:lnTo>
                    <a:pt x="69634" y="252125"/>
                  </a:lnTo>
                  <a:lnTo>
                    <a:pt x="0" y="211304"/>
                  </a:lnTo>
                  <a:lnTo>
                    <a:pt x="0" y="201699"/>
                  </a:lnTo>
                  <a:lnTo>
                    <a:pt x="33617" y="182490"/>
                  </a:lnTo>
                  <a:close/>
                </a:path>
              </a:pathLst>
            </a:custGeom>
            <a:solidFill>
              <a:srgbClr val="B8B4A7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76" name="Freeform: Shape 675">
              <a:extLst>
                <a:ext uri="{FF2B5EF4-FFF2-40B4-BE49-F238E27FC236}">
                  <a16:creationId xmlns:a16="http://schemas.microsoft.com/office/drawing/2014/main" id="{752AD660-1475-453F-9CCE-7F49C4F5DF00}"/>
                </a:ext>
              </a:extLst>
            </p:cNvPr>
            <p:cNvSpPr/>
            <p:nvPr/>
          </p:nvSpPr>
          <p:spPr>
            <a:xfrm>
              <a:off x="2837592" y="3765007"/>
              <a:ext cx="432213" cy="242519"/>
            </a:xfrm>
            <a:custGeom>
              <a:avLst/>
              <a:gdLst>
                <a:gd name="connsiteX0" fmla="*/ 360178 w 432213"/>
                <a:gd name="connsiteY0" fmla="*/ 0 h 242519"/>
                <a:gd name="connsiteX1" fmla="*/ 432213 w 432213"/>
                <a:gd name="connsiteY1" fmla="*/ 40820 h 242519"/>
                <a:gd name="connsiteX2" fmla="*/ 69634 w 432213"/>
                <a:gd name="connsiteY2" fmla="*/ 242520 h 242519"/>
                <a:gd name="connsiteX3" fmla="*/ 50425 w 432213"/>
                <a:gd name="connsiteY3" fmla="*/ 230514 h 242519"/>
                <a:gd name="connsiteX4" fmla="*/ 0 w 432213"/>
                <a:gd name="connsiteY4" fmla="*/ 201699 h 242519"/>
                <a:gd name="connsiteX5" fmla="*/ 9605 w 432213"/>
                <a:gd name="connsiteY5" fmla="*/ 196897 h 242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32213" h="242519">
                  <a:moveTo>
                    <a:pt x="360178" y="0"/>
                  </a:moveTo>
                  <a:lnTo>
                    <a:pt x="432213" y="40820"/>
                  </a:lnTo>
                  <a:lnTo>
                    <a:pt x="69634" y="242520"/>
                  </a:lnTo>
                  <a:lnTo>
                    <a:pt x="50425" y="230514"/>
                  </a:lnTo>
                  <a:lnTo>
                    <a:pt x="0" y="201699"/>
                  </a:lnTo>
                  <a:lnTo>
                    <a:pt x="9605" y="196897"/>
                  </a:lnTo>
                  <a:close/>
                </a:path>
              </a:pathLst>
            </a:custGeom>
            <a:solidFill>
              <a:srgbClr val="DCD8CF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77" name="Freeform: Shape 676">
              <a:extLst>
                <a:ext uri="{FF2B5EF4-FFF2-40B4-BE49-F238E27FC236}">
                  <a16:creationId xmlns:a16="http://schemas.microsoft.com/office/drawing/2014/main" id="{1BE188B6-0689-4B9D-8E61-4E35786370CD}"/>
                </a:ext>
              </a:extLst>
            </p:cNvPr>
            <p:cNvSpPr/>
            <p:nvPr/>
          </p:nvSpPr>
          <p:spPr>
            <a:xfrm>
              <a:off x="2847197" y="3762605"/>
              <a:ext cx="405800" cy="235316"/>
            </a:xfrm>
            <a:custGeom>
              <a:avLst/>
              <a:gdLst>
                <a:gd name="connsiteX0" fmla="*/ 343369 w 405800"/>
                <a:gd name="connsiteY0" fmla="*/ 0 h 235316"/>
                <a:gd name="connsiteX1" fmla="*/ 405800 w 405800"/>
                <a:gd name="connsiteY1" fmla="*/ 36018 h 235316"/>
                <a:gd name="connsiteX2" fmla="*/ 405800 w 405800"/>
                <a:gd name="connsiteY2" fmla="*/ 43221 h 235316"/>
                <a:gd name="connsiteX3" fmla="*/ 398597 w 405800"/>
                <a:gd name="connsiteY3" fmla="*/ 48024 h 235316"/>
                <a:gd name="connsiteX4" fmla="*/ 62431 w 405800"/>
                <a:gd name="connsiteY4" fmla="*/ 235316 h 235316"/>
                <a:gd name="connsiteX5" fmla="*/ 0 w 405800"/>
                <a:gd name="connsiteY5" fmla="*/ 199299 h 235316"/>
                <a:gd name="connsiteX6" fmla="*/ 0 w 405800"/>
                <a:gd name="connsiteY6" fmla="*/ 192095 h 235316"/>
                <a:gd name="connsiteX7" fmla="*/ 33617 w 405800"/>
                <a:gd name="connsiteY7" fmla="*/ 172886 h 235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05800" h="235316">
                  <a:moveTo>
                    <a:pt x="343369" y="0"/>
                  </a:moveTo>
                  <a:lnTo>
                    <a:pt x="405800" y="36018"/>
                  </a:lnTo>
                  <a:lnTo>
                    <a:pt x="405800" y="43221"/>
                  </a:lnTo>
                  <a:lnTo>
                    <a:pt x="398597" y="48024"/>
                  </a:lnTo>
                  <a:lnTo>
                    <a:pt x="62431" y="235316"/>
                  </a:lnTo>
                  <a:lnTo>
                    <a:pt x="0" y="199299"/>
                  </a:lnTo>
                  <a:lnTo>
                    <a:pt x="0" y="192095"/>
                  </a:lnTo>
                  <a:lnTo>
                    <a:pt x="33617" y="172886"/>
                  </a:lnTo>
                  <a:close/>
                </a:path>
              </a:pathLst>
            </a:custGeom>
            <a:solidFill>
              <a:srgbClr val="B8B4A7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78" name="Freeform: Shape 677">
              <a:extLst>
                <a:ext uri="{FF2B5EF4-FFF2-40B4-BE49-F238E27FC236}">
                  <a16:creationId xmlns:a16="http://schemas.microsoft.com/office/drawing/2014/main" id="{8E3E3A57-D36A-4147-934E-5ADD55088B48}"/>
                </a:ext>
              </a:extLst>
            </p:cNvPr>
            <p:cNvSpPr/>
            <p:nvPr/>
          </p:nvSpPr>
          <p:spPr>
            <a:xfrm>
              <a:off x="2847197" y="3762605"/>
              <a:ext cx="405800" cy="225711"/>
            </a:xfrm>
            <a:custGeom>
              <a:avLst/>
              <a:gdLst>
                <a:gd name="connsiteX0" fmla="*/ 343369 w 405800"/>
                <a:gd name="connsiteY0" fmla="*/ 0 h 225711"/>
                <a:gd name="connsiteX1" fmla="*/ 405800 w 405800"/>
                <a:gd name="connsiteY1" fmla="*/ 36018 h 225711"/>
                <a:gd name="connsiteX2" fmla="*/ 62431 w 405800"/>
                <a:gd name="connsiteY2" fmla="*/ 225712 h 225711"/>
                <a:gd name="connsiteX3" fmla="*/ 50425 w 405800"/>
                <a:gd name="connsiteY3" fmla="*/ 220909 h 225711"/>
                <a:gd name="connsiteX4" fmla="*/ 0 w 405800"/>
                <a:gd name="connsiteY4" fmla="*/ 192095 h 225711"/>
                <a:gd name="connsiteX5" fmla="*/ 7204 w 405800"/>
                <a:gd name="connsiteY5" fmla="*/ 184891 h 225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5800" h="225711">
                  <a:moveTo>
                    <a:pt x="343369" y="0"/>
                  </a:moveTo>
                  <a:lnTo>
                    <a:pt x="405800" y="36018"/>
                  </a:lnTo>
                  <a:lnTo>
                    <a:pt x="62431" y="225712"/>
                  </a:lnTo>
                  <a:lnTo>
                    <a:pt x="50425" y="220909"/>
                  </a:lnTo>
                  <a:lnTo>
                    <a:pt x="0" y="192095"/>
                  </a:lnTo>
                  <a:lnTo>
                    <a:pt x="7204" y="184891"/>
                  </a:lnTo>
                  <a:close/>
                </a:path>
              </a:pathLst>
            </a:custGeom>
            <a:solidFill>
              <a:srgbClr val="DCD8CF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79" name="Freeform: Shape 678">
              <a:extLst>
                <a:ext uri="{FF2B5EF4-FFF2-40B4-BE49-F238E27FC236}">
                  <a16:creationId xmlns:a16="http://schemas.microsoft.com/office/drawing/2014/main" id="{D94E45AF-8E15-4E4F-906C-2BA60AC264A2}"/>
                </a:ext>
              </a:extLst>
            </p:cNvPr>
            <p:cNvSpPr/>
            <p:nvPr/>
          </p:nvSpPr>
          <p:spPr>
            <a:xfrm>
              <a:off x="2854400" y="3757803"/>
              <a:ext cx="376986" cy="220909"/>
            </a:xfrm>
            <a:custGeom>
              <a:avLst/>
              <a:gdLst>
                <a:gd name="connsiteX0" fmla="*/ 326561 w 376986"/>
                <a:gd name="connsiteY0" fmla="*/ 0 h 220909"/>
                <a:gd name="connsiteX1" fmla="*/ 376986 w 376986"/>
                <a:gd name="connsiteY1" fmla="*/ 31215 h 220909"/>
                <a:gd name="connsiteX2" fmla="*/ 376986 w 376986"/>
                <a:gd name="connsiteY2" fmla="*/ 38419 h 220909"/>
                <a:gd name="connsiteX3" fmla="*/ 369782 w 376986"/>
                <a:gd name="connsiteY3" fmla="*/ 43221 h 220909"/>
                <a:gd name="connsiteX4" fmla="*/ 52826 w 376986"/>
                <a:gd name="connsiteY4" fmla="*/ 220909 h 220909"/>
                <a:gd name="connsiteX5" fmla="*/ 0 w 376986"/>
                <a:gd name="connsiteY5" fmla="*/ 189694 h 220909"/>
                <a:gd name="connsiteX6" fmla="*/ 0 w 376986"/>
                <a:gd name="connsiteY6" fmla="*/ 182490 h 220909"/>
                <a:gd name="connsiteX7" fmla="*/ 36018 w 376986"/>
                <a:gd name="connsiteY7" fmla="*/ 163281 h 220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76986" h="220909">
                  <a:moveTo>
                    <a:pt x="326561" y="0"/>
                  </a:moveTo>
                  <a:lnTo>
                    <a:pt x="376986" y="31215"/>
                  </a:lnTo>
                  <a:lnTo>
                    <a:pt x="376986" y="38419"/>
                  </a:lnTo>
                  <a:lnTo>
                    <a:pt x="369782" y="43221"/>
                  </a:lnTo>
                  <a:lnTo>
                    <a:pt x="52826" y="220909"/>
                  </a:lnTo>
                  <a:lnTo>
                    <a:pt x="0" y="189694"/>
                  </a:lnTo>
                  <a:lnTo>
                    <a:pt x="0" y="182490"/>
                  </a:lnTo>
                  <a:lnTo>
                    <a:pt x="36018" y="163281"/>
                  </a:lnTo>
                  <a:close/>
                </a:path>
              </a:pathLst>
            </a:custGeom>
            <a:solidFill>
              <a:srgbClr val="B8B4A7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80" name="Freeform: Shape 679">
              <a:extLst>
                <a:ext uri="{FF2B5EF4-FFF2-40B4-BE49-F238E27FC236}">
                  <a16:creationId xmlns:a16="http://schemas.microsoft.com/office/drawing/2014/main" id="{3673736F-1974-45A7-8205-641187B32EEB}"/>
                </a:ext>
              </a:extLst>
            </p:cNvPr>
            <p:cNvSpPr/>
            <p:nvPr/>
          </p:nvSpPr>
          <p:spPr>
            <a:xfrm>
              <a:off x="2854400" y="3757803"/>
              <a:ext cx="376986" cy="211304"/>
            </a:xfrm>
            <a:custGeom>
              <a:avLst/>
              <a:gdLst>
                <a:gd name="connsiteX0" fmla="*/ 326561 w 376986"/>
                <a:gd name="connsiteY0" fmla="*/ 0 h 211304"/>
                <a:gd name="connsiteX1" fmla="*/ 376986 w 376986"/>
                <a:gd name="connsiteY1" fmla="*/ 31215 h 211304"/>
                <a:gd name="connsiteX2" fmla="*/ 52826 w 376986"/>
                <a:gd name="connsiteY2" fmla="*/ 211304 h 211304"/>
                <a:gd name="connsiteX3" fmla="*/ 40820 w 376986"/>
                <a:gd name="connsiteY3" fmla="*/ 204101 h 211304"/>
                <a:gd name="connsiteX4" fmla="*/ 0 w 376986"/>
                <a:gd name="connsiteY4" fmla="*/ 182490 h 211304"/>
                <a:gd name="connsiteX5" fmla="*/ 9605 w 376986"/>
                <a:gd name="connsiteY5" fmla="*/ 175287 h 211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6986" h="211304">
                  <a:moveTo>
                    <a:pt x="326561" y="0"/>
                  </a:moveTo>
                  <a:lnTo>
                    <a:pt x="376986" y="31215"/>
                  </a:lnTo>
                  <a:lnTo>
                    <a:pt x="52826" y="211304"/>
                  </a:lnTo>
                  <a:lnTo>
                    <a:pt x="40820" y="204101"/>
                  </a:lnTo>
                  <a:lnTo>
                    <a:pt x="0" y="182490"/>
                  </a:lnTo>
                  <a:lnTo>
                    <a:pt x="9605" y="175287"/>
                  </a:lnTo>
                  <a:close/>
                </a:path>
              </a:pathLst>
            </a:custGeom>
            <a:solidFill>
              <a:srgbClr val="DCD8CF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81" name="Freeform: Shape 680">
              <a:extLst>
                <a:ext uri="{FF2B5EF4-FFF2-40B4-BE49-F238E27FC236}">
                  <a16:creationId xmlns:a16="http://schemas.microsoft.com/office/drawing/2014/main" id="{8FC007E0-9573-4B77-85AB-C3B7AC3EFA88}"/>
                </a:ext>
              </a:extLst>
            </p:cNvPr>
            <p:cNvSpPr/>
            <p:nvPr/>
          </p:nvSpPr>
          <p:spPr>
            <a:xfrm>
              <a:off x="2864005" y="3755402"/>
              <a:ext cx="348171" cy="201699"/>
            </a:xfrm>
            <a:custGeom>
              <a:avLst/>
              <a:gdLst>
                <a:gd name="connsiteX0" fmla="*/ 307352 w 348171"/>
                <a:gd name="connsiteY0" fmla="*/ 0 h 201699"/>
                <a:gd name="connsiteX1" fmla="*/ 348172 w 348171"/>
                <a:gd name="connsiteY1" fmla="*/ 21611 h 201699"/>
                <a:gd name="connsiteX2" fmla="*/ 348172 w 348171"/>
                <a:gd name="connsiteY2" fmla="*/ 31215 h 201699"/>
                <a:gd name="connsiteX3" fmla="*/ 43221 w 348171"/>
                <a:gd name="connsiteY3" fmla="*/ 201700 h 201699"/>
                <a:gd name="connsiteX4" fmla="*/ 0 w 348171"/>
                <a:gd name="connsiteY4" fmla="*/ 177688 h 201699"/>
                <a:gd name="connsiteX5" fmla="*/ 0 w 348171"/>
                <a:gd name="connsiteY5" fmla="*/ 170484 h 201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48171" h="201699">
                  <a:moveTo>
                    <a:pt x="307352" y="0"/>
                  </a:moveTo>
                  <a:lnTo>
                    <a:pt x="348172" y="21611"/>
                  </a:lnTo>
                  <a:lnTo>
                    <a:pt x="348172" y="31215"/>
                  </a:lnTo>
                  <a:lnTo>
                    <a:pt x="43221" y="201700"/>
                  </a:lnTo>
                  <a:lnTo>
                    <a:pt x="0" y="177688"/>
                  </a:lnTo>
                  <a:lnTo>
                    <a:pt x="0" y="170484"/>
                  </a:lnTo>
                  <a:close/>
                </a:path>
              </a:pathLst>
            </a:custGeom>
            <a:solidFill>
              <a:srgbClr val="B8B4A7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82" name="Freeform: Shape 681">
              <a:extLst>
                <a:ext uri="{FF2B5EF4-FFF2-40B4-BE49-F238E27FC236}">
                  <a16:creationId xmlns:a16="http://schemas.microsoft.com/office/drawing/2014/main" id="{C718A8DB-5C17-444D-B560-5568746D9248}"/>
                </a:ext>
              </a:extLst>
            </p:cNvPr>
            <p:cNvSpPr/>
            <p:nvPr/>
          </p:nvSpPr>
          <p:spPr>
            <a:xfrm>
              <a:off x="2864005" y="3755402"/>
              <a:ext cx="348171" cy="192094"/>
            </a:xfrm>
            <a:custGeom>
              <a:avLst/>
              <a:gdLst>
                <a:gd name="connsiteX0" fmla="*/ 307352 w 348171"/>
                <a:gd name="connsiteY0" fmla="*/ 0 h 192094"/>
                <a:gd name="connsiteX1" fmla="*/ 348172 w 348171"/>
                <a:gd name="connsiteY1" fmla="*/ 21611 h 192094"/>
                <a:gd name="connsiteX2" fmla="*/ 43221 w 348171"/>
                <a:gd name="connsiteY2" fmla="*/ 192095 h 192094"/>
                <a:gd name="connsiteX3" fmla="*/ 0 w 348171"/>
                <a:gd name="connsiteY3" fmla="*/ 170484 h 192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8171" h="192094">
                  <a:moveTo>
                    <a:pt x="307352" y="0"/>
                  </a:moveTo>
                  <a:lnTo>
                    <a:pt x="348172" y="21611"/>
                  </a:lnTo>
                  <a:lnTo>
                    <a:pt x="43221" y="192095"/>
                  </a:lnTo>
                  <a:lnTo>
                    <a:pt x="0" y="170484"/>
                  </a:lnTo>
                  <a:close/>
                </a:path>
              </a:pathLst>
            </a:custGeom>
            <a:solidFill>
              <a:srgbClr val="DCD8CF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83" name="Freeform: Shape 682">
              <a:extLst>
                <a:ext uri="{FF2B5EF4-FFF2-40B4-BE49-F238E27FC236}">
                  <a16:creationId xmlns:a16="http://schemas.microsoft.com/office/drawing/2014/main" id="{C16E7133-7450-471B-9742-C3EA88D31788}"/>
                </a:ext>
              </a:extLst>
            </p:cNvPr>
            <p:cNvSpPr/>
            <p:nvPr/>
          </p:nvSpPr>
          <p:spPr>
            <a:xfrm>
              <a:off x="2924035" y="3539295"/>
              <a:ext cx="16808" cy="362579"/>
            </a:xfrm>
            <a:custGeom>
              <a:avLst/>
              <a:gdLst>
                <a:gd name="connsiteX0" fmla="*/ 16808 w 16808"/>
                <a:gd name="connsiteY0" fmla="*/ 362579 h 362579"/>
                <a:gd name="connsiteX1" fmla="*/ 16808 w 16808"/>
                <a:gd name="connsiteY1" fmla="*/ 9605 h 362579"/>
                <a:gd name="connsiteX2" fmla="*/ 0 w 16808"/>
                <a:gd name="connsiteY2" fmla="*/ 0 h 362579"/>
                <a:gd name="connsiteX3" fmla="*/ 0 w 16808"/>
                <a:gd name="connsiteY3" fmla="*/ 352974 h 362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808" h="362579">
                  <a:moveTo>
                    <a:pt x="16808" y="362579"/>
                  </a:moveTo>
                  <a:lnTo>
                    <a:pt x="16808" y="9605"/>
                  </a:lnTo>
                  <a:lnTo>
                    <a:pt x="0" y="0"/>
                  </a:lnTo>
                  <a:lnTo>
                    <a:pt x="0" y="352974"/>
                  </a:lnTo>
                  <a:close/>
                </a:path>
              </a:pathLst>
            </a:custGeom>
            <a:solidFill>
              <a:srgbClr val="B8B4A7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84" name="Freeform: Shape 683">
              <a:extLst>
                <a:ext uri="{FF2B5EF4-FFF2-40B4-BE49-F238E27FC236}">
                  <a16:creationId xmlns:a16="http://schemas.microsoft.com/office/drawing/2014/main" id="{9595570E-5E33-4235-98BE-B7AFAAABE9F2}"/>
                </a:ext>
              </a:extLst>
            </p:cNvPr>
            <p:cNvSpPr/>
            <p:nvPr/>
          </p:nvSpPr>
          <p:spPr>
            <a:xfrm>
              <a:off x="2940843" y="3539295"/>
              <a:ext cx="16808" cy="362579"/>
            </a:xfrm>
            <a:custGeom>
              <a:avLst/>
              <a:gdLst>
                <a:gd name="connsiteX0" fmla="*/ 0 w 16808"/>
                <a:gd name="connsiteY0" fmla="*/ 362579 h 362579"/>
                <a:gd name="connsiteX1" fmla="*/ 0 w 16808"/>
                <a:gd name="connsiteY1" fmla="*/ 9605 h 362579"/>
                <a:gd name="connsiteX2" fmla="*/ 16808 w 16808"/>
                <a:gd name="connsiteY2" fmla="*/ 0 h 362579"/>
                <a:gd name="connsiteX3" fmla="*/ 16808 w 16808"/>
                <a:gd name="connsiteY3" fmla="*/ 352974 h 362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808" h="362579">
                  <a:moveTo>
                    <a:pt x="0" y="362579"/>
                  </a:moveTo>
                  <a:lnTo>
                    <a:pt x="0" y="9605"/>
                  </a:lnTo>
                  <a:lnTo>
                    <a:pt x="16808" y="0"/>
                  </a:lnTo>
                  <a:lnTo>
                    <a:pt x="16808" y="352974"/>
                  </a:lnTo>
                  <a:close/>
                </a:path>
              </a:pathLst>
            </a:custGeom>
            <a:solidFill>
              <a:srgbClr val="DCD8CF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685" name="Graphic 2">
              <a:extLst>
                <a:ext uri="{FF2B5EF4-FFF2-40B4-BE49-F238E27FC236}">
                  <a16:creationId xmlns:a16="http://schemas.microsoft.com/office/drawing/2014/main" id="{26917375-4554-4352-A4CE-73124C43902F}"/>
                </a:ext>
              </a:extLst>
            </p:cNvPr>
            <p:cNvGrpSpPr/>
            <p:nvPr/>
          </p:nvGrpSpPr>
          <p:grpSpPr>
            <a:xfrm>
              <a:off x="2659904" y="3546499"/>
              <a:ext cx="244920" cy="254525"/>
              <a:chOff x="2659904" y="3546499"/>
              <a:chExt cx="244920" cy="254525"/>
            </a:xfrm>
            <a:solidFill>
              <a:schemeClr val="accent1"/>
            </a:solidFill>
          </p:grpSpPr>
          <p:grpSp>
            <p:nvGrpSpPr>
              <p:cNvPr id="926" name="Graphic 2">
                <a:extLst>
                  <a:ext uri="{FF2B5EF4-FFF2-40B4-BE49-F238E27FC236}">
                    <a16:creationId xmlns:a16="http://schemas.microsoft.com/office/drawing/2014/main" id="{03935440-811B-484C-94A2-3BC2189599D8}"/>
                  </a:ext>
                </a:extLst>
              </p:cNvPr>
              <p:cNvGrpSpPr/>
              <p:nvPr/>
            </p:nvGrpSpPr>
            <p:grpSpPr>
              <a:xfrm>
                <a:off x="2659904" y="3659355"/>
                <a:ext cx="40820" cy="141670"/>
                <a:chOff x="2659904" y="3659355"/>
                <a:chExt cx="40820" cy="141670"/>
              </a:xfrm>
              <a:solidFill>
                <a:schemeClr val="accent1"/>
              </a:solidFill>
            </p:grpSpPr>
            <p:sp>
              <p:nvSpPr>
                <p:cNvPr id="945" name="Freeform: Shape 944">
                  <a:extLst>
                    <a:ext uri="{FF2B5EF4-FFF2-40B4-BE49-F238E27FC236}">
                      <a16:creationId xmlns:a16="http://schemas.microsoft.com/office/drawing/2014/main" id="{ADEDD3A9-17A3-48F7-9C88-26B238F5E92E}"/>
                    </a:ext>
                  </a:extLst>
                </p:cNvPr>
                <p:cNvSpPr/>
                <p:nvPr/>
              </p:nvSpPr>
              <p:spPr>
                <a:xfrm>
                  <a:off x="2659904" y="3659355"/>
                  <a:ext cx="40820" cy="141670"/>
                </a:xfrm>
                <a:custGeom>
                  <a:avLst/>
                  <a:gdLst>
                    <a:gd name="connsiteX0" fmla="*/ 0 w 40820"/>
                    <a:gd name="connsiteY0" fmla="*/ 24012 h 141670"/>
                    <a:gd name="connsiteX1" fmla="*/ 0 w 40820"/>
                    <a:gd name="connsiteY1" fmla="*/ 141670 h 141670"/>
                    <a:gd name="connsiteX2" fmla="*/ 40820 w 40820"/>
                    <a:gd name="connsiteY2" fmla="*/ 117658 h 141670"/>
                    <a:gd name="connsiteX3" fmla="*/ 40820 w 40820"/>
                    <a:gd name="connsiteY3" fmla="*/ 0 h 1416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0820" h="141670">
                      <a:moveTo>
                        <a:pt x="0" y="24012"/>
                      </a:moveTo>
                      <a:lnTo>
                        <a:pt x="0" y="141670"/>
                      </a:lnTo>
                      <a:lnTo>
                        <a:pt x="40820" y="117658"/>
                      </a:lnTo>
                      <a:lnTo>
                        <a:pt x="4082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946" name="Graphic 2">
                  <a:extLst>
                    <a:ext uri="{FF2B5EF4-FFF2-40B4-BE49-F238E27FC236}">
                      <a16:creationId xmlns:a16="http://schemas.microsoft.com/office/drawing/2014/main" id="{30C0E489-2D0F-4649-8F3F-0FF935F5A209}"/>
                    </a:ext>
                  </a:extLst>
                </p:cNvPr>
                <p:cNvGrpSpPr/>
                <p:nvPr/>
              </p:nvGrpSpPr>
              <p:grpSpPr>
                <a:xfrm>
                  <a:off x="2664707" y="3666558"/>
                  <a:ext cx="33616" cy="129664"/>
                  <a:chOff x="2664707" y="3666558"/>
                  <a:chExt cx="33616" cy="129664"/>
                </a:xfrm>
                <a:solidFill>
                  <a:schemeClr val="accent1"/>
                </a:solidFill>
              </p:grpSpPr>
              <p:sp>
                <p:nvSpPr>
                  <p:cNvPr id="947" name="Freeform: Shape 946">
                    <a:extLst>
                      <a:ext uri="{FF2B5EF4-FFF2-40B4-BE49-F238E27FC236}">
                        <a16:creationId xmlns:a16="http://schemas.microsoft.com/office/drawing/2014/main" id="{324D0AE4-10FA-4678-B54D-BB397A19AFD5}"/>
                      </a:ext>
                    </a:extLst>
                  </p:cNvPr>
                  <p:cNvSpPr/>
                  <p:nvPr/>
                </p:nvSpPr>
                <p:spPr>
                  <a:xfrm>
                    <a:off x="2664707" y="3666558"/>
                    <a:ext cx="33616" cy="129664"/>
                  </a:xfrm>
                  <a:custGeom>
                    <a:avLst/>
                    <a:gdLst>
                      <a:gd name="connsiteX0" fmla="*/ 0 w 33616"/>
                      <a:gd name="connsiteY0" fmla="*/ 19210 h 129664"/>
                      <a:gd name="connsiteX1" fmla="*/ 33617 w 33616"/>
                      <a:gd name="connsiteY1" fmla="*/ 0 h 129664"/>
                      <a:gd name="connsiteX2" fmla="*/ 33617 w 33616"/>
                      <a:gd name="connsiteY2" fmla="*/ 110455 h 129664"/>
                      <a:gd name="connsiteX3" fmla="*/ 0 w 33616"/>
                      <a:gd name="connsiteY3" fmla="*/ 129664 h 1296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616" h="129664">
                        <a:moveTo>
                          <a:pt x="0" y="19210"/>
                        </a:moveTo>
                        <a:lnTo>
                          <a:pt x="33617" y="0"/>
                        </a:lnTo>
                        <a:lnTo>
                          <a:pt x="33617" y="110455"/>
                        </a:lnTo>
                        <a:lnTo>
                          <a:pt x="0" y="129664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48" name="Freeform: Shape 947">
                    <a:extLst>
                      <a:ext uri="{FF2B5EF4-FFF2-40B4-BE49-F238E27FC236}">
                        <a16:creationId xmlns:a16="http://schemas.microsoft.com/office/drawing/2014/main" id="{338BBE35-8613-46BB-94F6-3E6BEAED73D5}"/>
                      </a:ext>
                    </a:extLst>
                  </p:cNvPr>
                  <p:cNvSpPr/>
                  <p:nvPr/>
                </p:nvSpPr>
                <p:spPr>
                  <a:xfrm>
                    <a:off x="2664707" y="3671361"/>
                    <a:ext cx="24011" cy="112855"/>
                  </a:xfrm>
                  <a:custGeom>
                    <a:avLst/>
                    <a:gdLst>
                      <a:gd name="connsiteX0" fmla="*/ 24012 w 24011"/>
                      <a:gd name="connsiteY0" fmla="*/ 0 h 112855"/>
                      <a:gd name="connsiteX1" fmla="*/ 24012 w 24011"/>
                      <a:gd name="connsiteY1" fmla="*/ 98449 h 112855"/>
                      <a:gd name="connsiteX2" fmla="*/ 0 w 24011"/>
                      <a:gd name="connsiteY2" fmla="*/ 112856 h 112855"/>
                      <a:gd name="connsiteX3" fmla="*/ 0 w 24011"/>
                      <a:gd name="connsiteY3" fmla="*/ 14407 h 112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11" h="112855">
                        <a:moveTo>
                          <a:pt x="24012" y="0"/>
                        </a:moveTo>
                        <a:lnTo>
                          <a:pt x="24012" y="98449"/>
                        </a:lnTo>
                        <a:lnTo>
                          <a:pt x="0" y="112856"/>
                        </a:lnTo>
                        <a:lnTo>
                          <a:pt x="0" y="14407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49" name="Freeform: Shape 948">
                    <a:extLst>
                      <a:ext uri="{FF2B5EF4-FFF2-40B4-BE49-F238E27FC236}">
                        <a16:creationId xmlns:a16="http://schemas.microsoft.com/office/drawing/2014/main" id="{075EA126-5FB9-493A-AB8B-8650075BF2D5}"/>
                      </a:ext>
                    </a:extLst>
                  </p:cNvPr>
                  <p:cNvSpPr/>
                  <p:nvPr/>
                </p:nvSpPr>
                <p:spPr>
                  <a:xfrm>
                    <a:off x="2664707" y="3726588"/>
                    <a:ext cx="33616" cy="24011"/>
                  </a:xfrm>
                  <a:custGeom>
                    <a:avLst/>
                    <a:gdLst>
                      <a:gd name="connsiteX0" fmla="*/ 0 w 33616"/>
                      <a:gd name="connsiteY0" fmla="*/ 24012 h 24011"/>
                      <a:gd name="connsiteX1" fmla="*/ 33617 w 33616"/>
                      <a:gd name="connsiteY1" fmla="*/ 4802 h 24011"/>
                      <a:gd name="connsiteX2" fmla="*/ 24012 w 33616"/>
                      <a:gd name="connsiteY2" fmla="*/ 0 h 24011"/>
                      <a:gd name="connsiteX3" fmla="*/ 0 w 33616"/>
                      <a:gd name="connsiteY3" fmla="*/ 14407 h 240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616" h="24011">
                        <a:moveTo>
                          <a:pt x="0" y="24012"/>
                        </a:moveTo>
                        <a:lnTo>
                          <a:pt x="33617" y="4802"/>
                        </a:lnTo>
                        <a:lnTo>
                          <a:pt x="24012" y="0"/>
                        </a:lnTo>
                        <a:lnTo>
                          <a:pt x="0" y="14407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927" name="Graphic 2">
                <a:extLst>
                  <a:ext uri="{FF2B5EF4-FFF2-40B4-BE49-F238E27FC236}">
                    <a16:creationId xmlns:a16="http://schemas.microsoft.com/office/drawing/2014/main" id="{1C723351-E4CA-4913-BBDF-7BE4BE73E307}"/>
                  </a:ext>
                </a:extLst>
              </p:cNvPr>
              <p:cNvGrpSpPr/>
              <p:nvPr/>
            </p:nvGrpSpPr>
            <p:grpSpPr>
              <a:xfrm>
                <a:off x="2729539" y="3623337"/>
                <a:ext cx="40820" cy="139268"/>
                <a:chOff x="2729539" y="3623337"/>
                <a:chExt cx="40820" cy="139268"/>
              </a:xfrm>
              <a:solidFill>
                <a:schemeClr val="accent1"/>
              </a:solidFill>
            </p:grpSpPr>
            <p:sp>
              <p:nvSpPr>
                <p:cNvPr id="940" name="Freeform: Shape 939">
                  <a:extLst>
                    <a:ext uri="{FF2B5EF4-FFF2-40B4-BE49-F238E27FC236}">
                      <a16:creationId xmlns:a16="http://schemas.microsoft.com/office/drawing/2014/main" id="{2648A875-6442-4B95-AE48-63879AFC76B1}"/>
                    </a:ext>
                  </a:extLst>
                </p:cNvPr>
                <p:cNvSpPr/>
                <p:nvPr/>
              </p:nvSpPr>
              <p:spPr>
                <a:xfrm>
                  <a:off x="2729539" y="3623337"/>
                  <a:ext cx="40820" cy="139268"/>
                </a:xfrm>
                <a:custGeom>
                  <a:avLst/>
                  <a:gdLst>
                    <a:gd name="connsiteX0" fmla="*/ 0 w 40820"/>
                    <a:gd name="connsiteY0" fmla="*/ 21611 h 139268"/>
                    <a:gd name="connsiteX1" fmla="*/ 0 w 40820"/>
                    <a:gd name="connsiteY1" fmla="*/ 139269 h 139268"/>
                    <a:gd name="connsiteX2" fmla="*/ 40820 w 40820"/>
                    <a:gd name="connsiteY2" fmla="*/ 117658 h 139268"/>
                    <a:gd name="connsiteX3" fmla="*/ 40820 w 40820"/>
                    <a:gd name="connsiteY3" fmla="*/ 0 h 1392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0820" h="139268">
                      <a:moveTo>
                        <a:pt x="0" y="21611"/>
                      </a:moveTo>
                      <a:lnTo>
                        <a:pt x="0" y="139269"/>
                      </a:lnTo>
                      <a:lnTo>
                        <a:pt x="40820" y="117658"/>
                      </a:lnTo>
                      <a:lnTo>
                        <a:pt x="4082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941" name="Graphic 2">
                  <a:extLst>
                    <a:ext uri="{FF2B5EF4-FFF2-40B4-BE49-F238E27FC236}">
                      <a16:creationId xmlns:a16="http://schemas.microsoft.com/office/drawing/2014/main" id="{A2FE35E8-5D95-4A8C-8FE0-71C93FC0D26F}"/>
                    </a:ext>
                  </a:extLst>
                </p:cNvPr>
                <p:cNvGrpSpPr/>
                <p:nvPr/>
              </p:nvGrpSpPr>
              <p:grpSpPr>
                <a:xfrm>
                  <a:off x="2731940" y="3628139"/>
                  <a:ext cx="33616" cy="129664"/>
                  <a:chOff x="2731940" y="3628139"/>
                  <a:chExt cx="33616" cy="129664"/>
                </a:xfrm>
                <a:solidFill>
                  <a:schemeClr val="accent1"/>
                </a:solidFill>
              </p:grpSpPr>
              <p:sp>
                <p:nvSpPr>
                  <p:cNvPr id="942" name="Freeform: Shape 941">
                    <a:extLst>
                      <a:ext uri="{FF2B5EF4-FFF2-40B4-BE49-F238E27FC236}">
                        <a16:creationId xmlns:a16="http://schemas.microsoft.com/office/drawing/2014/main" id="{204DC9A7-0DBE-4C47-A625-7DC9505EEAB2}"/>
                      </a:ext>
                    </a:extLst>
                  </p:cNvPr>
                  <p:cNvSpPr/>
                  <p:nvPr/>
                </p:nvSpPr>
                <p:spPr>
                  <a:xfrm>
                    <a:off x="2731940" y="3628139"/>
                    <a:ext cx="33616" cy="129664"/>
                  </a:xfrm>
                  <a:custGeom>
                    <a:avLst/>
                    <a:gdLst>
                      <a:gd name="connsiteX0" fmla="*/ 0 w 33616"/>
                      <a:gd name="connsiteY0" fmla="*/ 19210 h 129664"/>
                      <a:gd name="connsiteX1" fmla="*/ 33617 w 33616"/>
                      <a:gd name="connsiteY1" fmla="*/ 0 h 129664"/>
                      <a:gd name="connsiteX2" fmla="*/ 33617 w 33616"/>
                      <a:gd name="connsiteY2" fmla="*/ 110455 h 129664"/>
                      <a:gd name="connsiteX3" fmla="*/ 0 w 33616"/>
                      <a:gd name="connsiteY3" fmla="*/ 129664 h 1296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616" h="129664">
                        <a:moveTo>
                          <a:pt x="0" y="19210"/>
                        </a:moveTo>
                        <a:lnTo>
                          <a:pt x="33617" y="0"/>
                        </a:lnTo>
                        <a:lnTo>
                          <a:pt x="33617" y="110455"/>
                        </a:lnTo>
                        <a:lnTo>
                          <a:pt x="0" y="129664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43" name="Freeform: Shape 942">
                    <a:extLst>
                      <a:ext uri="{FF2B5EF4-FFF2-40B4-BE49-F238E27FC236}">
                        <a16:creationId xmlns:a16="http://schemas.microsoft.com/office/drawing/2014/main" id="{13FF439D-8675-41F4-8FBC-3585A41A0E68}"/>
                      </a:ext>
                    </a:extLst>
                  </p:cNvPr>
                  <p:cNvSpPr/>
                  <p:nvPr/>
                </p:nvSpPr>
                <p:spPr>
                  <a:xfrm>
                    <a:off x="2731940" y="3632942"/>
                    <a:ext cx="26413" cy="112855"/>
                  </a:xfrm>
                  <a:custGeom>
                    <a:avLst/>
                    <a:gdLst>
                      <a:gd name="connsiteX0" fmla="*/ 26413 w 26413"/>
                      <a:gd name="connsiteY0" fmla="*/ 0 h 112855"/>
                      <a:gd name="connsiteX1" fmla="*/ 26413 w 26413"/>
                      <a:gd name="connsiteY1" fmla="*/ 98449 h 112855"/>
                      <a:gd name="connsiteX2" fmla="*/ 0 w 26413"/>
                      <a:gd name="connsiteY2" fmla="*/ 112856 h 112855"/>
                      <a:gd name="connsiteX3" fmla="*/ 0 w 26413"/>
                      <a:gd name="connsiteY3" fmla="*/ 14407 h 112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413" h="112855">
                        <a:moveTo>
                          <a:pt x="26413" y="0"/>
                        </a:moveTo>
                        <a:lnTo>
                          <a:pt x="26413" y="98449"/>
                        </a:lnTo>
                        <a:lnTo>
                          <a:pt x="0" y="112856"/>
                        </a:lnTo>
                        <a:lnTo>
                          <a:pt x="0" y="14407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44" name="Freeform: Shape 943">
                    <a:extLst>
                      <a:ext uri="{FF2B5EF4-FFF2-40B4-BE49-F238E27FC236}">
                        <a16:creationId xmlns:a16="http://schemas.microsoft.com/office/drawing/2014/main" id="{D4D71ACB-D36C-4194-80C8-036C96EFB2FE}"/>
                      </a:ext>
                    </a:extLst>
                  </p:cNvPr>
                  <p:cNvSpPr/>
                  <p:nvPr/>
                </p:nvSpPr>
                <p:spPr>
                  <a:xfrm>
                    <a:off x="2731940" y="3688169"/>
                    <a:ext cx="33616" cy="24011"/>
                  </a:xfrm>
                  <a:custGeom>
                    <a:avLst/>
                    <a:gdLst>
                      <a:gd name="connsiteX0" fmla="*/ 0 w 33616"/>
                      <a:gd name="connsiteY0" fmla="*/ 24012 h 24011"/>
                      <a:gd name="connsiteX1" fmla="*/ 33617 w 33616"/>
                      <a:gd name="connsiteY1" fmla="*/ 4802 h 24011"/>
                      <a:gd name="connsiteX2" fmla="*/ 26413 w 33616"/>
                      <a:gd name="connsiteY2" fmla="*/ 0 h 24011"/>
                      <a:gd name="connsiteX3" fmla="*/ 0 w 33616"/>
                      <a:gd name="connsiteY3" fmla="*/ 14407 h 240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616" h="24011">
                        <a:moveTo>
                          <a:pt x="0" y="24012"/>
                        </a:moveTo>
                        <a:lnTo>
                          <a:pt x="33617" y="4802"/>
                        </a:lnTo>
                        <a:lnTo>
                          <a:pt x="26413" y="0"/>
                        </a:lnTo>
                        <a:lnTo>
                          <a:pt x="0" y="14407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928" name="Graphic 2">
                <a:extLst>
                  <a:ext uri="{FF2B5EF4-FFF2-40B4-BE49-F238E27FC236}">
                    <a16:creationId xmlns:a16="http://schemas.microsoft.com/office/drawing/2014/main" id="{C75045AC-928D-4CB0-A178-384AA8DA251F}"/>
                  </a:ext>
                </a:extLst>
              </p:cNvPr>
              <p:cNvGrpSpPr/>
              <p:nvPr/>
            </p:nvGrpSpPr>
            <p:grpSpPr>
              <a:xfrm>
                <a:off x="2796772" y="3584918"/>
                <a:ext cx="40820" cy="139268"/>
                <a:chOff x="2796772" y="3584918"/>
                <a:chExt cx="40820" cy="139268"/>
              </a:xfrm>
              <a:solidFill>
                <a:schemeClr val="accent1"/>
              </a:solidFill>
            </p:grpSpPr>
            <p:sp>
              <p:nvSpPr>
                <p:cNvPr id="935" name="Freeform: Shape 934">
                  <a:extLst>
                    <a:ext uri="{FF2B5EF4-FFF2-40B4-BE49-F238E27FC236}">
                      <a16:creationId xmlns:a16="http://schemas.microsoft.com/office/drawing/2014/main" id="{46FE5EAB-35B9-4F7F-9D32-E8CD53A11000}"/>
                    </a:ext>
                  </a:extLst>
                </p:cNvPr>
                <p:cNvSpPr/>
                <p:nvPr/>
              </p:nvSpPr>
              <p:spPr>
                <a:xfrm>
                  <a:off x="2796772" y="3584918"/>
                  <a:ext cx="40820" cy="139268"/>
                </a:xfrm>
                <a:custGeom>
                  <a:avLst/>
                  <a:gdLst>
                    <a:gd name="connsiteX0" fmla="*/ 0 w 40820"/>
                    <a:gd name="connsiteY0" fmla="*/ 21611 h 139268"/>
                    <a:gd name="connsiteX1" fmla="*/ 0 w 40820"/>
                    <a:gd name="connsiteY1" fmla="*/ 139269 h 139268"/>
                    <a:gd name="connsiteX2" fmla="*/ 40820 w 40820"/>
                    <a:gd name="connsiteY2" fmla="*/ 117658 h 139268"/>
                    <a:gd name="connsiteX3" fmla="*/ 40820 w 40820"/>
                    <a:gd name="connsiteY3" fmla="*/ 0 h 1392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0820" h="139268">
                      <a:moveTo>
                        <a:pt x="0" y="21611"/>
                      </a:moveTo>
                      <a:lnTo>
                        <a:pt x="0" y="139269"/>
                      </a:lnTo>
                      <a:lnTo>
                        <a:pt x="40820" y="117658"/>
                      </a:lnTo>
                      <a:lnTo>
                        <a:pt x="4082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936" name="Graphic 2">
                  <a:extLst>
                    <a:ext uri="{FF2B5EF4-FFF2-40B4-BE49-F238E27FC236}">
                      <a16:creationId xmlns:a16="http://schemas.microsoft.com/office/drawing/2014/main" id="{929F6DDD-8AB8-49F9-949F-ECE5BC6578E7}"/>
                    </a:ext>
                  </a:extLst>
                </p:cNvPr>
                <p:cNvGrpSpPr/>
                <p:nvPr/>
              </p:nvGrpSpPr>
              <p:grpSpPr>
                <a:xfrm>
                  <a:off x="2799173" y="3589720"/>
                  <a:ext cx="36017" cy="129664"/>
                  <a:chOff x="2799173" y="3589720"/>
                  <a:chExt cx="36017" cy="129664"/>
                </a:xfrm>
                <a:solidFill>
                  <a:schemeClr val="accent1"/>
                </a:solidFill>
              </p:grpSpPr>
              <p:sp>
                <p:nvSpPr>
                  <p:cNvPr id="937" name="Freeform: Shape 936">
                    <a:extLst>
                      <a:ext uri="{FF2B5EF4-FFF2-40B4-BE49-F238E27FC236}">
                        <a16:creationId xmlns:a16="http://schemas.microsoft.com/office/drawing/2014/main" id="{0856D0DD-05A2-45A7-A00F-C678C2A713D1}"/>
                      </a:ext>
                    </a:extLst>
                  </p:cNvPr>
                  <p:cNvSpPr/>
                  <p:nvPr/>
                </p:nvSpPr>
                <p:spPr>
                  <a:xfrm>
                    <a:off x="2799173" y="3589720"/>
                    <a:ext cx="36017" cy="129664"/>
                  </a:xfrm>
                  <a:custGeom>
                    <a:avLst/>
                    <a:gdLst>
                      <a:gd name="connsiteX0" fmla="*/ 0 w 36017"/>
                      <a:gd name="connsiteY0" fmla="*/ 19210 h 129664"/>
                      <a:gd name="connsiteX1" fmla="*/ 36018 w 36017"/>
                      <a:gd name="connsiteY1" fmla="*/ 0 h 129664"/>
                      <a:gd name="connsiteX2" fmla="*/ 36018 w 36017"/>
                      <a:gd name="connsiteY2" fmla="*/ 110455 h 129664"/>
                      <a:gd name="connsiteX3" fmla="*/ 0 w 36017"/>
                      <a:gd name="connsiteY3" fmla="*/ 129664 h 1296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6017" h="129664">
                        <a:moveTo>
                          <a:pt x="0" y="19210"/>
                        </a:moveTo>
                        <a:lnTo>
                          <a:pt x="36018" y="0"/>
                        </a:lnTo>
                        <a:lnTo>
                          <a:pt x="36018" y="110455"/>
                        </a:lnTo>
                        <a:lnTo>
                          <a:pt x="0" y="129664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38" name="Freeform: Shape 937">
                    <a:extLst>
                      <a:ext uri="{FF2B5EF4-FFF2-40B4-BE49-F238E27FC236}">
                        <a16:creationId xmlns:a16="http://schemas.microsoft.com/office/drawing/2014/main" id="{2EA3C9B4-BB04-4FF8-AFC1-2BCEA28DB9DD}"/>
                      </a:ext>
                    </a:extLst>
                  </p:cNvPr>
                  <p:cNvSpPr/>
                  <p:nvPr/>
                </p:nvSpPr>
                <p:spPr>
                  <a:xfrm>
                    <a:off x="2799173" y="3594522"/>
                    <a:ext cx="26412" cy="115257"/>
                  </a:xfrm>
                  <a:custGeom>
                    <a:avLst/>
                    <a:gdLst>
                      <a:gd name="connsiteX0" fmla="*/ 26413 w 26412"/>
                      <a:gd name="connsiteY0" fmla="*/ 0 h 115257"/>
                      <a:gd name="connsiteX1" fmla="*/ 26413 w 26412"/>
                      <a:gd name="connsiteY1" fmla="*/ 100850 h 115257"/>
                      <a:gd name="connsiteX2" fmla="*/ 0 w 26412"/>
                      <a:gd name="connsiteY2" fmla="*/ 115257 h 115257"/>
                      <a:gd name="connsiteX3" fmla="*/ 0 w 26412"/>
                      <a:gd name="connsiteY3" fmla="*/ 14407 h 1152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412" h="115257">
                        <a:moveTo>
                          <a:pt x="26413" y="0"/>
                        </a:moveTo>
                        <a:lnTo>
                          <a:pt x="26413" y="100850"/>
                        </a:lnTo>
                        <a:lnTo>
                          <a:pt x="0" y="115257"/>
                        </a:lnTo>
                        <a:lnTo>
                          <a:pt x="0" y="14407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39" name="Freeform: Shape 938">
                    <a:extLst>
                      <a:ext uri="{FF2B5EF4-FFF2-40B4-BE49-F238E27FC236}">
                        <a16:creationId xmlns:a16="http://schemas.microsoft.com/office/drawing/2014/main" id="{746949F0-4A98-49B8-B4F7-E46C2449C177}"/>
                      </a:ext>
                    </a:extLst>
                  </p:cNvPr>
                  <p:cNvSpPr/>
                  <p:nvPr/>
                </p:nvSpPr>
                <p:spPr>
                  <a:xfrm>
                    <a:off x="2799173" y="3649750"/>
                    <a:ext cx="36017" cy="24011"/>
                  </a:xfrm>
                  <a:custGeom>
                    <a:avLst/>
                    <a:gdLst>
                      <a:gd name="connsiteX0" fmla="*/ 0 w 36017"/>
                      <a:gd name="connsiteY0" fmla="*/ 24012 h 24011"/>
                      <a:gd name="connsiteX1" fmla="*/ 36018 w 36017"/>
                      <a:gd name="connsiteY1" fmla="*/ 4802 h 24011"/>
                      <a:gd name="connsiteX2" fmla="*/ 26413 w 36017"/>
                      <a:gd name="connsiteY2" fmla="*/ 0 h 24011"/>
                      <a:gd name="connsiteX3" fmla="*/ 0 w 36017"/>
                      <a:gd name="connsiteY3" fmla="*/ 14407 h 240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6017" h="24011">
                        <a:moveTo>
                          <a:pt x="0" y="24012"/>
                        </a:moveTo>
                        <a:lnTo>
                          <a:pt x="36018" y="4802"/>
                        </a:lnTo>
                        <a:lnTo>
                          <a:pt x="26413" y="0"/>
                        </a:lnTo>
                        <a:lnTo>
                          <a:pt x="0" y="14407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929" name="Graphic 2">
                <a:extLst>
                  <a:ext uri="{FF2B5EF4-FFF2-40B4-BE49-F238E27FC236}">
                    <a16:creationId xmlns:a16="http://schemas.microsoft.com/office/drawing/2014/main" id="{767FD9A4-F0C6-4317-A94B-DA0DE826937E}"/>
                  </a:ext>
                </a:extLst>
              </p:cNvPr>
              <p:cNvGrpSpPr/>
              <p:nvPr/>
            </p:nvGrpSpPr>
            <p:grpSpPr>
              <a:xfrm>
                <a:off x="2864005" y="3546499"/>
                <a:ext cx="40820" cy="139268"/>
                <a:chOff x="2864005" y="3546499"/>
                <a:chExt cx="40820" cy="139268"/>
              </a:xfrm>
              <a:solidFill>
                <a:schemeClr val="accent1"/>
              </a:solidFill>
            </p:grpSpPr>
            <p:sp>
              <p:nvSpPr>
                <p:cNvPr id="930" name="Freeform: Shape 929">
                  <a:extLst>
                    <a:ext uri="{FF2B5EF4-FFF2-40B4-BE49-F238E27FC236}">
                      <a16:creationId xmlns:a16="http://schemas.microsoft.com/office/drawing/2014/main" id="{319D612D-E6FE-41F2-98B6-0D0FB85DB40E}"/>
                    </a:ext>
                  </a:extLst>
                </p:cNvPr>
                <p:cNvSpPr/>
                <p:nvPr/>
              </p:nvSpPr>
              <p:spPr>
                <a:xfrm>
                  <a:off x="2864005" y="3546499"/>
                  <a:ext cx="40820" cy="139268"/>
                </a:xfrm>
                <a:custGeom>
                  <a:avLst/>
                  <a:gdLst>
                    <a:gd name="connsiteX0" fmla="*/ 0 w 40820"/>
                    <a:gd name="connsiteY0" fmla="*/ 21611 h 139268"/>
                    <a:gd name="connsiteX1" fmla="*/ 0 w 40820"/>
                    <a:gd name="connsiteY1" fmla="*/ 139269 h 139268"/>
                    <a:gd name="connsiteX2" fmla="*/ 40820 w 40820"/>
                    <a:gd name="connsiteY2" fmla="*/ 117658 h 139268"/>
                    <a:gd name="connsiteX3" fmla="*/ 40820 w 40820"/>
                    <a:gd name="connsiteY3" fmla="*/ 0 h 1392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0820" h="139268">
                      <a:moveTo>
                        <a:pt x="0" y="21611"/>
                      </a:moveTo>
                      <a:lnTo>
                        <a:pt x="0" y="139269"/>
                      </a:lnTo>
                      <a:lnTo>
                        <a:pt x="40820" y="117658"/>
                      </a:lnTo>
                      <a:lnTo>
                        <a:pt x="4082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931" name="Graphic 2">
                  <a:extLst>
                    <a:ext uri="{FF2B5EF4-FFF2-40B4-BE49-F238E27FC236}">
                      <a16:creationId xmlns:a16="http://schemas.microsoft.com/office/drawing/2014/main" id="{1067275C-076C-4973-B4F5-443F2818530B}"/>
                    </a:ext>
                  </a:extLst>
                </p:cNvPr>
                <p:cNvGrpSpPr/>
                <p:nvPr/>
              </p:nvGrpSpPr>
              <p:grpSpPr>
                <a:xfrm>
                  <a:off x="2868807" y="3551301"/>
                  <a:ext cx="33616" cy="129664"/>
                  <a:chOff x="2868807" y="3551301"/>
                  <a:chExt cx="33616" cy="129664"/>
                </a:xfrm>
                <a:solidFill>
                  <a:schemeClr val="accent1"/>
                </a:solidFill>
              </p:grpSpPr>
              <p:sp>
                <p:nvSpPr>
                  <p:cNvPr id="932" name="Freeform: Shape 931">
                    <a:extLst>
                      <a:ext uri="{FF2B5EF4-FFF2-40B4-BE49-F238E27FC236}">
                        <a16:creationId xmlns:a16="http://schemas.microsoft.com/office/drawing/2014/main" id="{5B9B8E45-EFD2-4F48-A07D-14F38CC09D45}"/>
                      </a:ext>
                    </a:extLst>
                  </p:cNvPr>
                  <p:cNvSpPr/>
                  <p:nvPr/>
                </p:nvSpPr>
                <p:spPr>
                  <a:xfrm>
                    <a:off x="2868807" y="3551301"/>
                    <a:ext cx="33616" cy="129664"/>
                  </a:xfrm>
                  <a:custGeom>
                    <a:avLst/>
                    <a:gdLst>
                      <a:gd name="connsiteX0" fmla="*/ 0 w 33616"/>
                      <a:gd name="connsiteY0" fmla="*/ 19209 h 129664"/>
                      <a:gd name="connsiteX1" fmla="*/ 33617 w 33616"/>
                      <a:gd name="connsiteY1" fmla="*/ 0 h 129664"/>
                      <a:gd name="connsiteX2" fmla="*/ 33617 w 33616"/>
                      <a:gd name="connsiteY2" fmla="*/ 110455 h 129664"/>
                      <a:gd name="connsiteX3" fmla="*/ 0 w 33616"/>
                      <a:gd name="connsiteY3" fmla="*/ 129664 h 1296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616" h="129664">
                        <a:moveTo>
                          <a:pt x="0" y="19209"/>
                        </a:moveTo>
                        <a:lnTo>
                          <a:pt x="33617" y="0"/>
                        </a:lnTo>
                        <a:lnTo>
                          <a:pt x="33617" y="110455"/>
                        </a:lnTo>
                        <a:lnTo>
                          <a:pt x="0" y="129664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33" name="Freeform: Shape 932">
                    <a:extLst>
                      <a:ext uri="{FF2B5EF4-FFF2-40B4-BE49-F238E27FC236}">
                        <a16:creationId xmlns:a16="http://schemas.microsoft.com/office/drawing/2014/main" id="{7897FCD9-079A-486F-8092-CF106271B9DF}"/>
                      </a:ext>
                    </a:extLst>
                  </p:cNvPr>
                  <p:cNvSpPr/>
                  <p:nvPr/>
                </p:nvSpPr>
                <p:spPr>
                  <a:xfrm>
                    <a:off x="2868807" y="3556104"/>
                    <a:ext cx="24011" cy="115257"/>
                  </a:xfrm>
                  <a:custGeom>
                    <a:avLst/>
                    <a:gdLst>
                      <a:gd name="connsiteX0" fmla="*/ 24012 w 24011"/>
                      <a:gd name="connsiteY0" fmla="*/ 0 h 115257"/>
                      <a:gd name="connsiteX1" fmla="*/ 24012 w 24011"/>
                      <a:gd name="connsiteY1" fmla="*/ 100850 h 115257"/>
                      <a:gd name="connsiteX2" fmla="*/ 0 w 24011"/>
                      <a:gd name="connsiteY2" fmla="*/ 115257 h 115257"/>
                      <a:gd name="connsiteX3" fmla="*/ 0 w 24011"/>
                      <a:gd name="connsiteY3" fmla="*/ 14407 h 1152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11" h="115257">
                        <a:moveTo>
                          <a:pt x="24012" y="0"/>
                        </a:moveTo>
                        <a:lnTo>
                          <a:pt x="24012" y="100850"/>
                        </a:lnTo>
                        <a:lnTo>
                          <a:pt x="0" y="115257"/>
                        </a:lnTo>
                        <a:lnTo>
                          <a:pt x="0" y="14407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34" name="Freeform: Shape 933">
                    <a:extLst>
                      <a:ext uri="{FF2B5EF4-FFF2-40B4-BE49-F238E27FC236}">
                        <a16:creationId xmlns:a16="http://schemas.microsoft.com/office/drawing/2014/main" id="{72D7C8BE-2582-48F9-9BA7-504F0007BF41}"/>
                      </a:ext>
                    </a:extLst>
                  </p:cNvPr>
                  <p:cNvSpPr/>
                  <p:nvPr/>
                </p:nvSpPr>
                <p:spPr>
                  <a:xfrm>
                    <a:off x="2868807" y="3611331"/>
                    <a:ext cx="33616" cy="24011"/>
                  </a:xfrm>
                  <a:custGeom>
                    <a:avLst/>
                    <a:gdLst>
                      <a:gd name="connsiteX0" fmla="*/ 0 w 33616"/>
                      <a:gd name="connsiteY0" fmla="*/ 24012 h 24011"/>
                      <a:gd name="connsiteX1" fmla="*/ 33617 w 33616"/>
                      <a:gd name="connsiteY1" fmla="*/ 7203 h 24011"/>
                      <a:gd name="connsiteX2" fmla="*/ 24012 w 33616"/>
                      <a:gd name="connsiteY2" fmla="*/ 0 h 24011"/>
                      <a:gd name="connsiteX3" fmla="*/ 0 w 33616"/>
                      <a:gd name="connsiteY3" fmla="*/ 14407 h 240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616" h="24011">
                        <a:moveTo>
                          <a:pt x="0" y="24012"/>
                        </a:moveTo>
                        <a:lnTo>
                          <a:pt x="33617" y="7203"/>
                        </a:lnTo>
                        <a:lnTo>
                          <a:pt x="24012" y="0"/>
                        </a:lnTo>
                        <a:lnTo>
                          <a:pt x="0" y="14407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grpSp>
          <p:nvGrpSpPr>
            <p:cNvPr id="686" name="Graphic 2">
              <a:extLst>
                <a:ext uri="{FF2B5EF4-FFF2-40B4-BE49-F238E27FC236}">
                  <a16:creationId xmlns:a16="http://schemas.microsoft.com/office/drawing/2014/main" id="{A8214B5A-54AC-4B7F-B8AD-8E96399EAFFA}"/>
                </a:ext>
              </a:extLst>
            </p:cNvPr>
            <p:cNvGrpSpPr/>
            <p:nvPr/>
          </p:nvGrpSpPr>
          <p:grpSpPr>
            <a:xfrm>
              <a:off x="2354954" y="3534493"/>
              <a:ext cx="244920" cy="254525"/>
              <a:chOff x="2354954" y="3534493"/>
              <a:chExt cx="244920" cy="254525"/>
            </a:xfrm>
            <a:solidFill>
              <a:schemeClr val="accent1"/>
            </a:solidFill>
          </p:grpSpPr>
          <p:grpSp>
            <p:nvGrpSpPr>
              <p:cNvPr id="902" name="Graphic 2">
                <a:extLst>
                  <a:ext uri="{FF2B5EF4-FFF2-40B4-BE49-F238E27FC236}">
                    <a16:creationId xmlns:a16="http://schemas.microsoft.com/office/drawing/2014/main" id="{4403D494-AE50-455D-96B8-AFDE8064CF26}"/>
                  </a:ext>
                </a:extLst>
              </p:cNvPr>
              <p:cNvGrpSpPr/>
              <p:nvPr/>
            </p:nvGrpSpPr>
            <p:grpSpPr>
              <a:xfrm>
                <a:off x="2559054" y="3649750"/>
                <a:ext cx="40820" cy="139268"/>
                <a:chOff x="2559054" y="3649750"/>
                <a:chExt cx="40820" cy="139268"/>
              </a:xfrm>
              <a:solidFill>
                <a:schemeClr val="accent1"/>
              </a:solidFill>
            </p:grpSpPr>
            <p:sp>
              <p:nvSpPr>
                <p:cNvPr id="921" name="Freeform: Shape 920">
                  <a:extLst>
                    <a:ext uri="{FF2B5EF4-FFF2-40B4-BE49-F238E27FC236}">
                      <a16:creationId xmlns:a16="http://schemas.microsoft.com/office/drawing/2014/main" id="{ECAF0E15-9D31-46DD-8854-F23BDF4EF9FB}"/>
                    </a:ext>
                  </a:extLst>
                </p:cNvPr>
                <p:cNvSpPr/>
                <p:nvPr/>
              </p:nvSpPr>
              <p:spPr>
                <a:xfrm>
                  <a:off x="2559054" y="3649750"/>
                  <a:ext cx="40820" cy="139268"/>
                </a:xfrm>
                <a:custGeom>
                  <a:avLst/>
                  <a:gdLst>
                    <a:gd name="connsiteX0" fmla="*/ 40820 w 40820"/>
                    <a:gd name="connsiteY0" fmla="*/ 21611 h 139268"/>
                    <a:gd name="connsiteX1" fmla="*/ 40820 w 40820"/>
                    <a:gd name="connsiteY1" fmla="*/ 139269 h 139268"/>
                    <a:gd name="connsiteX2" fmla="*/ 0 w 40820"/>
                    <a:gd name="connsiteY2" fmla="*/ 117658 h 139268"/>
                    <a:gd name="connsiteX3" fmla="*/ 0 w 40820"/>
                    <a:gd name="connsiteY3" fmla="*/ 0 h 1392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0820" h="139268">
                      <a:moveTo>
                        <a:pt x="40820" y="21611"/>
                      </a:moveTo>
                      <a:lnTo>
                        <a:pt x="40820" y="139269"/>
                      </a:lnTo>
                      <a:lnTo>
                        <a:pt x="0" y="11765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922" name="Graphic 2">
                  <a:extLst>
                    <a:ext uri="{FF2B5EF4-FFF2-40B4-BE49-F238E27FC236}">
                      <a16:creationId xmlns:a16="http://schemas.microsoft.com/office/drawing/2014/main" id="{7EDDD08E-CF09-4249-9955-71F5EC5CB30E}"/>
                    </a:ext>
                  </a:extLst>
                </p:cNvPr>
                <p:cNvGrpSpPr/>
                <p:nvPr/>
              </p:nvGrpSpPr>
              <p:grpSpPr>
                <a:xfrm>
                  <a:off x="2561456" y="3654552"/>
                  <a:ext cx="33616" cy="129664"/>
                  <a:chOff x="2561456" y="3654552"/>
                  <a:chExt cx="33616" cy="129664"/>
                </a:xfrm>
                <a:solidFill>
                  <a:schemeClr val="accent1"/>
                </a:solidFill>
              </p:grpSpPr>
              <p:sp>
                <p:nvSpPr>
                  <p:cNvPr id="923" name="Freeform: Shape 922">
                    <a:extLst>
                      <a:ext uri="{FF2B5EF4-FFF2-40B4-BE49-F238E27FC236}">
                        <a16:creationId xmlns:a16="http://schemas.microsoft.com/office/drawing/2014/main" id="{DD584E57-383C-4B60-824C-176F64EC8C02}"/>
                      </a:ext>
                    </a:extLst>
                  </p:cNvPr>
                  <p:cNvSpPr/>
                  <p:nvPr/>
                </p:nvSpPr>
                <p:spPr>
                  <a:xfrm>
                    <a:off x="2561456" y="3654552"/>
                    <a:ext cx="33616" cy="129664"/>
                  </a:xfrm>
                  <a:custGeom>
                    <a:avLst/>
                    <a:gdLst>
                      <a:gd name="connsiteX0" fmla="*/ 33617 w 33616"/>
                      <a:gd name="connsiteY0" fmla="*/ 19210 h 129664"/>
                      <a:gd name="connsiteX1" fmla="*/ 0 w 33616"/>
                      <a:gd name="connsiteY1" fmla="*/ 0 h 129664"/>
                      <a:gd name="connsiteX2" fmla="*/ 0 w 33616"/>
                      <a:gd name="connsiteY2" fmla="*/ 110455 h 129664"/>
                      <a:gd name="connsiteX3" fmla="*/ 33617 w 33616"/>
                      <a:gd name="connsiteY3" fmla="*/ 129664 h 1296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616" h="129664">
                        <a:moveTo>
                          <a:pt x="33617" y="19210"/>
                        </a:moveTo>
                        <a:lnTo>
                          <a:pt x="0" y="0"/>
                        </a:lnTo>
                        <a:lnTo>
                          <a:pt x="0" y="110455"/>
                        </a:lnTo>
                        <a:lnTo>
                          <a:pt x="33617" y="129664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24" name="Freeform: Shape 923">
                    <a:extLst>
                      <a:ext uri="{FF2B5EF4-FFF2-40B4-BE49-F238E27FC236}">
                        <a16:creationId xmlns:a16="http://schemas.microsoft.com/office/drawing/2014/main" id="{CA9463E1-8E48-435D-B712-9217527C46A6}"/>
                      </a:ext>
                    </a:extLst>
                  </p:cNvPr>
                  <p:cNvSpPr/>
                  <p:nvPr/>
                </p:nvSpPr>
                <p:spPr>
                  <a:xfrm>
                    <a:off x="2571060" y="3659355"/>
                    <a:ext cx="24011" cy="112855"/>
                  </a:xfrm>
                  <a:custGeom>
                    <a:avLst/>
                    <a:gdLst>
                      <a:gd name="connsiteX0" fmla="*/ 0 w 24011"/>
                      <a:gd name="connsiteY0" fmla="*/ 0 h 112855"/>
                      <a:gd name="connsiteX1" fmla="*/ 0 w 24011"/>
                      <a:gd name="connsiteY1" fmla="*/ 100850 h 112855"/>
                      <a:gd name="connsiteX2" fmla="*/ 24012 w 24011"/>
                      <a:gd name="connsiteY2" fmla="*/ 112856 h 112855"/>
                      <a:gd name="connsiteX3" fmla="*/ 24012 w 24011"/>
                      <a:gd name="connsiteY3" fmla="*/ 14407 h 112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11" h="112855">
                        <a:moveTo>
                          <a:pt x="0" y="0"/>
                        </a:moveTo>
                        <a:lnTo>
                          <a:pt x="0" y="100850"/>
                        </a:lnTo>
                        <a:lnTo>
                          <a:pt x="24012" y="112856"/>
                        </a:lnTo>
                        <a:lnTo>
                          <a:pt x="24012" y="14407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25" name="Freeform: Shape 924">
                    <a:extLst>
                      <a:ext uri="{FF2B5EF4-FFF2-40B4-BE49-F238E27FC236}">
                        <a16:creationId xmlns:a16="http://schemas.microsoft.com/office/drawing/2014/main" id="{3E856612-F9BF-4294-953A-2E5F53302DF0}"/>
                      </a:ext>
                    </a:extLst>
                  </p:cNvPr>
                  <p:cNvSpPr/>
                  <p:nvPr/>
                </p:nvSpPr>
                <p:spPr>
                  <a:xfrm>
                    <a:off x="2561456" y="3714582"/>
                    <a:ext cx="33616" cy="24011"/>
                  </a:xfrm>
                  <a:custGeom>
                    <a:avLst/>
                    <a:gdLst>
                      <a:gd name="connsiteX0" fmla="*/ 33617 w 33616"/>
                      <a:gd name="connsiteY0" fmla="*/ 24012 h 24011"/>
                      <a:gd name="connsiteX1" fmla="*/ 0 w 33616"/>
                      <a:gd name="connsiteY1" fmla="*/ 4802 h 24011"/>
                      <a:gd name="connsiteX2" fmla="*/ 9605 w 33616"/>
                      <a:gd name="connsiteY2" fmla="*/ 0 h 24011"/>
                      <a:gd name="connsiteX3" fmla="*/ 33617 w 33616"/>
                      <a:gd name="connsiteY3" fmla="*/ 14407 h 240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616" h="24011">
                        <a:moveTo>
                          <a:pt x="33617" y="24012"/>
                        </a:moveTo>
                        <a:lnTo>
                          <a:pt x="0" y="4802"/>
                        </a:lnTo>
                        <a:lnTo>
                          <a:pt x="9605" y="0"/>
                        </a:lnTo>
                        <a:lnTo>
                          <a:pt x="33617" y="14407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903" name="Graphic 2">
                <a:extLst>
                  <a:ext uri="{FF2B5EF4-FFF2-40B4-BE49-F238E27FC236}">
                    <a16:creationId xmlns:a16="http://schemas.microsoft.com/office/drawing/2014/main" id="{39F48534-FDEF-4948-A776-53A8D95304DC}"/>
                  </a:ext>
                </a:extLst>
              </p:cNvPr>
              <p:cNvGrpSpPr/>
              <p:nvPr/>
            </p:nvGrpSpPr>
            <p:grpSpPr>
              <a:xfrm>
                <a:off x="2489420" y="3611331"/>
                <a:ext cx="40820" cy="139268"/>
                <a:chOff x="2489420" y="3611331"/>
                <a:chExt cx="40820" cy="139268"/>
              </a:xfrm>
              <a:solidFill>
                <a:schemeClr val="accent1"/>
              </a:solidFill>
            </p:grpSpPr>
            <p:sp>
              <p:nvSpPr>
                <p:cNvPr id="916" name="Freeform: Shape 915">
                  <a:extLst>
                    <a:ext uri="{FF2B5EF4-FFF2-40B4-BE49-F238E27FC236}">
                      <a16:creationId xmlns:a16="http://schemas.microsoft.com/office/drawing/2014/main" id="{48C6F66C-094A-45E1-BCEE-0B8D425FB480}"/>
                    </a:ext>
                  </a:extLst>
                </p:cNvPr>
                <p:cNvSpPr/>
                <p:nvPr/>
              </p:nvSpPr>
              <p:spPr>
                <a:xfrm>
                  <a:off x="2489420" y="3611331"/>
                  <a:ext cx="40820" cy="139268"/>
                </a:xfrm>
                <a:custGeom>
                  <a:avLst/>
                  <a:gdLst>
                    <a:gd name="connsiteX0" fmla="*/ 40820 w 40820"/>
                    <a:gd name="connsiteY0" fmla="*/ 21611 h 139268"/>
                    <a:gd name="connsiteX1" fmla="*/ 40820 w 40820"/>
                    <a:gd name="connsiteY1" fmla="*/ 139269 h 139268"/>
                    <a:gd name="connsiteX2" fmla="*/ 0 w 40820"/>
                    <a:gd name="connsiteY2" fmla="*/ 117658 h 139268"/>
                    <a:gd name="connsiteX3" fmla="*/ 0 w 40820"/>
                    <a:gd name="connsiteY3" fmla="*/ 0 h 1392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0820" h="139268">
                      <a:moveTo>
                        <a:pt x="40820" y="21611"/>
                      </a:moveTo>
                      <a:lnTo>
                        <a:pt x="40820" y="139269"/>
                      </a:lnTo>
                      <a:lnTo>
                        <a:pt x="0" y="11765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917" name="Graphic 2">
                  <a:extLst>
                    <a:ext uri="{FF2B5EF4-FFF2-40B4-BE49-F238E27FC236}">
                      <a16:creationId xmlns:a16="http://schemas.microsoft.com/office/drawing/2014/main" id="{47DBBA08-17C1-475A-8705-EAF43161BC4F}"/>
                    </a:ext>
                  </a:extLst>
                </p:cNvPr>
                <p:cNvGrpSpPr/>
                <p:nvPr/>
              </p:nvGrpSpPr>
              <p:grpSpPr>
                <a:xfrm>
                  <a:off x="2494223" y="3616133"/>
                  <a:ext cx="33616" cy="129664"/>
                  <a:chOff x="2494223" y="3616133"/>
                  <a:chExt cx="33616" cy="129664"/>
                </a:xfrm>
                <a:solidFill>
                  <a:schemeClr val="accent1"/>
                </a:solidFill>
              </p:grpSpPr>
              <p:sp>
                <p:nvSpPr>
                  <p:cNvPr id="918" name="Freeform: Shape 917">
                    <a:extLst>
                      <a:ext uri="{FF2B5EF4-FFF2-40B4-BE49-F238E27FC236}">
                        <a16:creationId xmlns:a16="http://schemas.microsoft.com/office/drawing/2014/main" id="{B909E47B-6B64-4225-B6F7-F4AFD0715DBE}"/>
                      </a:ext>
                    </a:extLst>
                  </p:cNvPr>
                  <p:cNvSpPr/>
                  <p:nvPr/>
                </p:nvSpPr>
                <p:spPr>
                  <a:xfrm>
                    <a:off x="2494223" y="3616133"/>
                    <a:ext cx="33616" cy="129664"/>
                  </a:xfrm>
                  <a:custGeom>
                    <a:avLst/>
                    <a:gdLst>
                      <a:gd name="connsiteX0" fmla="*/ 33617 w 33616"/>
                      <a:gd name="connsiteY0" fmla="*/ 19210 h 129664"/>
                      <a:gd name="connsiteX1" fmla="*/ 0 w 33616"/>
                      <a:gd name="connsiteY1" fmla="*/ 0 h 129664"/>
                      <a:gd name="connsiteX2" fmla="*/ 0 w 33616"/>
                      <a:gd name="connsiteY2" fmla="*/ 110455 h 129664"/>
                      <a:gd name="connsiteX3" fmla="*/ 33617 w 33616"/>
                      <a:gd name="connsiteY3" fmla="*/ 129664 h 1296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616" h="129664">
                        <a:moveTo>
                          <a:pt x="33617" y="19210"/>
                        </a:moveTo>
                        <a:lnTo>
                          <a:pt x="0" y="0"/>
                        </a:lnTo>
                        <a:lnTo>
                          <a:pt x="0" y="110455"/>
                        </a:lnTo>
                        <a:lnTo>
                          <a:pt x="33617" y="129664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19" name="Freeform: Shape 918">
                    <a:extLst>
                      <a:ext uri="{FF2B5EF4-FFF2-40B4-BE49-F238E27FC236}">
                        <a16:creationId xmlns:a16="http://schemas.microsoft.com/office/drawing/2014/main" id="{F11DF226-BABA-4FF4-AF36-FDEC1D3DEE56}"/>
                      </a:ext>
                    </a:extLst>
                  </p:cNvPr>
                  <p:cNvSpPr/>
                  <p:nvPr/>
                </p:nvSpPr>
                <p:spPr>
                  <a:xfrm>
                    <a:off x="2503827" y="3620936"/>
                    <a:ext cx="24011" cy="115256"/>
                  </a:xfrm>
                  <a:custGeom>
                    <a:avLst/>
                    <a:gdLst>
                      <a:gd name="connsiteX0" fmla="*/ 0 w 24011"/>
                      <a:gd name="connsiteY0" fmla="*/ 0 h 115256"/>
                      <a:gd name="connsiteX1" fmla="*/ 0 w 24011"/>
                      <a:gd name="connsiteY1" fmla="*/ 100850 h 115256"/>
                      <a:gd name="connsiteX2" fmla="*/ 24012 w 24011"/>
                      <a:gd name="connsiteY2" fmla="*/ 115257 h 115256"/>
                      <a:gd name="connsiteX3" fmla="*/ 24012 w 24011"/>
                      <a:gd name="connsiteY3" fmla="*/ 14407 h 1152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11" h="115256">
                        <a:moveTo>
                          <a:pt x="0" y="0"/>
                        </a:moveTo>
                        <a:lnTo>
                          <a:pt x="0" y="100850"/>
                        </a:lnTo>
                        <a:lnTo>
                          <a:pt x="24012" y="115257"/>
                        </a:lnTo>
                        <a:lnTo>
                          <a:pt x="24012" y="14407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20" name="Freeform: Shape 919">
                    <a:extLst>
                      <a:ext uri="{FF2B5EF4-FFF2-40B4-BE49-F238E27FC236}">
                        <a16:creationId xmlns:a16="http://schemas.microsoft.com/office/drawing/2014/main" id="{5089B961-5749-4DBB-B3DC-E931B5E81F1F}"/>
                      </a:ext>
                    </a:extLst>
                  </p:cNvPr>
                  <p:cNvSpPr/>
                  <p:nvPr/>
                </p:nvSpPr>
                <p:spPr>
                  <a:xfrm>
                    <a:off x="2494223" y="3676163"/>
                    <a:ext cx="33616" cy="24011"/>
                  </a:xfrm>
                  <a:custGeom>
                    <a:avLst/>
                    <a:gdLst>
                      <a:gd name="connsiteX0" fmla="*/ 33617 w 33616"/>
                      <a:gd name="connsiteY0" fmla="*/ 24012 h 24011"/>
                      <a:gd name="connsiteX1" fmla="*/ 0 w 33616"/>
                      <a:gd name="connsiteY1" fmla="*/ 4802 h 24011"/>
                      <a:gd name="connsiteX2" fmla="*/ 9605 w 33616"/>
                      <a:gd name="connsiteY2" fmla="*/ 0 h 24011"/>
                      <a:gd name="connsiteX3" fmla="*/ 33617 w 33616"/>
                      <a:gd name="connsiteY3" fmla="*/ 14407 h 240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616" h="24011">
                        <a:moveTo>
                          <a:pt x="33617" y="24012"/>
                        </a:moveTo>
                        <a:lnTo>
                          <a:pt x="0" y="4802"/>
                        </a:lnTo>
                        <a:lnTo>
                          <a:pt x="9605" y="0"/>
                        </a:lnTo>
                        <a:lnTo>
                          <a:pt x="33617" y="14407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904" name="Graphic 2">
                <a:extLst>
                  <a:ext uri="{FF2B5EF4-FFF2-40B4-BE49-F238E27FC236}">
                    <a16:creationId xmlns:a16="http://schemas.microsoft.com/office/drawing/2014/main" id="{ED00D369-4829-4A69-8C10-CCCC5265F12E}"/>
                  </a:ext>
                </a:extLst>
              </p:cNvPr>
              <p:cNvGrpSpPr/>
              <p:nvPr/>
            </p:nvGrpSpPr>
            <p:grpSpPr>
              <a:xfrm>
                <a:off x="2422187" y="3572912"/>
                <a:ext cx="40820" cy="141669"/>
                <a:chOff x="2422187" y="3572912"/>
                <a:chExt cx="40820" cy="141669"/>
              </a:xfrm>
              <a:solidFill>
                <a:schemeClr val="accent1"/>
              </a:solidFill>
            </p:grpSpPr>
            <p:sp>
              <p:nvSpPr>
                <p:cNvPr id="911" name="Freeform: Shape 910">
                  <a:extLst>
                    <a:ext uri="{FF2B5EF4-FFF2-40B4-BE49-F238E27FC236}">
                      <a16:creationId xmlns:a16="http://schemas.microsoft.com/office/drawing/2014/main" id="{8798BFC2-47BB-428E-ACB0-97F7F14BCEF7}"/>
                    </a:ext>
                  </a:extLst>
                </p:cNvPr>
                <p:cNvSpPr/>
                <p:nvPr/>
              </p:nvSpPr>
              <p:spPr>
                <a:xfrm>
                  <a:off x="2422187" y="3572912"/>
                  <a:ext cx="40820" cy="141669"/>
                </a:xfrm>
                <a:custGeom>
                  <a:avLst/>
                  <a:gdLst>
                    <a:gd name="connsiteX0" fmla="*/ 40820 w 40820"/>
                    <a:gd name="connsiteY0" fmla="*/ 21611 h 141669"/>
                    <a:gd name="connsiteX1" fmla="*/ 40820 w 40820"/>
                    <a:gd name="connsiteY1" fmla="*/ 141670 h 141669"/>
                    <a:gd name="connsiteX2" fmla="*/ 0 w 40820"/>
                    <a:gd name="connsiteY2" fmla="*/ 117658 h 141669"/>
                    <a:gd name="connsiteX3" fmla="*/ 0 w 40820"/>
                    <a:gd name="connsiteY3" fmla="*/ 0 h 1416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0820" h="141669">
                      <a:moveTo>
                        <a:pt x="40820" y="21611"/>
                      </a:moveTo>
                      <a:lnTo>
                        <a:pt x="40820" y="141670"/>
                      </a:lnTo>
                      <a:lnTo>
                        <a:pt x="0" y="11765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912" name="Graphic 2">
                  <a:extLst>
                    <a:ext uri="{FF2B5EF4-FFF2-40B4-BE49-F238E27FC236}">
                      <a16:creationId xmlns:a16="http://schemas.microsoft.com/office/drawing/2014/main" id="{EE125758-EB66-4303-9C86-926455D85FD9}"/>
                    </a:ext>
                  </a:extLst>
                </p:cNvPr>
                <p:cNvGrpSpPr/>
                <p:nvPr/>
              </p:nvGrpSpPr>
              <p:grpSpPr>
                <a:xfrm>
                  <a:off x="2426989" y="3577714"/>
                  <a:ext cx="33616" cy="129664"/>
                  <a:chOff x="2426989" y="3577714"/>
                  <a:chExt cx="33616" cy="129664"/>
                </a:xfrm>
                <a:solidFill>
                  <a:schemeClr val="accent1"/>
                </a:solidFill>
              </p:grpSpPr>
              <p:sp>
                <p:nvSpPr>
                  <p:cNvPr id="913" name="Freeform: Shape 912">
                    <a:extLst>
                      <a:ext uri="{FF2B5EF4-FFF2-40B4-BE49-F238E27FC236}">
                        <a16:creationId xmlns:a16="http://schemas.microsoft.com/office/drawing/2014/main" id="{F4CC6888-BBE4-4277-9319-113E3F990B8E}"/>
                      </a:ext>
                    </a:extLst>
                  </p:cNvPr>
                  <p:cNvSpPr/>
                  <p:nvPr/>
                </p:nvSpPr>
                <p:spPr>
                  <a:xfrm>
                    <a:off x="2426989" y="3577714"/>
                    <a:ext cx="33616" cy="129664"/>
                  </a:xfrm>
                  <a:custGeom>
                    <a:avLst/>
                    <a:gdLst>
                      <a:gd name="connsiteX0" fmla="*/ 33617 w 33616"/>
                      <a:gd name="connsiteY0" fmla="*/ 19210 h 129664"/>
                      <a:gd name="connsiteX1" fmla="*/ 0 w 33616"/>
                      <a:gd name="connsiteY1" fmla="*/ 0 h 129664"/>
                      <a:gd name="connsiteX2" fmla="*/ 0 w 33616"/>
                      <a:gd name="connsiteY2" fmla="*/ 110455 h 129664"/>
                      <a:gd name="connsiteX3" fmla="*/ 33617 w 33616"/>
                      <a:gd name="connsiteY3" fmla="*/ 129664 h 1296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616" h="129664">
                        <a:moveTo>
                          <a:pt x="33617" y="19210"/>
                        </a:moveTo>
                        <a:lnTo>
                          <a:pt x="0" y="0"/>
                        </a:lnTo>
                        <a:lnTo>
                          <a:pt x="0" y="110455"/>
                        </a:lnTo>
                        <a:lnTo>
                          <a:pt x="33617" y="129664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14" name="Freeform: Shape 913">
                    <a:extLst>
                      <a:ext uri="{FF2B5EF4-FFF2-40B4-BE49-F238E27FC236}">
                        <a16:creationId xmlns:a16="http://schemas.microsoft.com/office/drawing/2014/main" id="{4FAC3DC3-3E91-4638-9B04-E32AC35748EF}"/>
                      </a:ext>
                    </a:extLst>
                  </p:cNvPr>
                  <p:cNvSpPr/>
                  <p:nvPr/>
                </p:nvSpPr>
                <p:spPr>
                  <a:xfrm>
                    <a:off x="2434193" y="3582517"/>
                    <a:ext cx="26413" cy="115257"/>
                  </a:xfrm>
                  <a:custGeom>
                    <a:avLst/>
                    <a:gdLst>
                      <a:gd name="connsiteX0" fmla="*/ 0 w 26413"/>
                      <a:gd name="connsiteY0" fmla="*/ 0 h 115257"/>
                      <a:gd name="connsiteX1" fmla="*/ 0 w 26413"/>
                      <a:gd name="connsiteY1" fmla="*/ 100850 h 115257"/>
                      <a:gd name="connsiteX2" fmla="*/ 26413 w 26413"/>
                      <a:gd name="connsiteY2" fmla="*/ 115257 h 115257"/>
                      <a:gd name="connsiteX3" fmla="*/ 26413 w 26413"/>
                      <a:gd name="connsiteY3" fmla="*/ 14407 h 1152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413" h="115257">
                        <a:moveTo>
                          <a:pt x="0" y="0"/>
                        </a:moveTo>
                        <a:lnTo>
                          <a:pt x="0" y="100850"/>
                        </a:lnTo>
                        <a:lnTo>
                          <a:pt x="26413" y="115257"/>
                        </a:lnTo>
                        <a:lnTo>
                          <a:pt x="26413" y="14407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15" name="Freeform: Shape 914">
                    <a:extLst>
                      <a:ext uri="{FF2B5EF4-FFF2-40B4-BE49-F238E27FC236}">
                        <a16:creationId xmlns:a16="http://schemas.microsoft.com/office/drawing/2014/main" id="{4277FC01-82BA-47BF-81FC-DE550F4108A9}"/>
                      </a:ext>
                    </a:extLst>
                  </p:cNvPr>
                  <p:cNvSpPr/>
                  <p:nvPr/>
                </p:nvSpPr>
                <p:spPr>
                  <a:xfrm>
                    <a:off x="2426989" y="3637744"/>
                    <a:ext cx="33616" cy="26413"/>
                  </a:xfrm>
                  <a:custGeom>
                    <a:avLst/>
                    <a:gdLst>
                      <a:gd name="connsiteX0" fmla="*/ 33617 w 33616"/>
                      <a:gd name="connsiteY0" fmla="*/ 26413 h 26413"/>
                      <a:gd name="connsiteX1" fmla="*/ 0 w 33616"/>
                      <a:gd name="connsiteY1" fmla="*/ 7204 h 26413"/>
                      <a:gd name="connsiteX2" fmla="*/ 7204 w 33616"/>
                      <a:gd name="connsiteY2" fmla="*/ 0 h 26413"/>
                      <a:gd name="connsiteX3" fmla="*/ 33617 w 33616"/>
                      <a:gd name="connsiteY3" fmla="*/ 14407 h 264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616" h="26413">
                        <a:moveTo>
                          <a:pt x="33617" y="26413"/>
                        </a:moveTo>
                        <a:lnTo>
                          <a:pt x="0" y="7204"/>
                        </a:lnTo>
                        <a:lnTo>
                          <a:pt x="7204" y="0"/>
                        </a:lnTo>
                        <a:lnTo>
                          <a:pt x="33617" y="14407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905" name="Graphic 2">
                <a:extLst>
                  <a:ext uri="{FF2B5EF4-FFF2-40B4-BE49-F238E27FC236}">
                    <a16:creationId xmlns:a16="http://schemas.microsoft.com/office/drawing/2014/main" id="{2FEE1B4E-811B-4698-8A9F-9A54EA9C7896}"/>
                  </a:ext>
                </a:extLst>
              </p:cNvPr>
              <p:cNvGrpSpPr/>
              <p:nvPr/>
            </p:nvGrpSpPr>
            <p:grpSpPr>
              <a:xfrm>
                <a:off x="2354954" y="3534493"/>
                <a:ext cx="40820" cy="141670"/>
                <a:chOff x="2354954" y="3534493"/>
                <a:chExt cx="40820" cy="141670"/>
              </a:xfrm>
              <a:solidFill>
                <a:schemeClr val="accent1"/>
              </a:solidFill>
            </p:grpSpPr>
            <p:sp>
              <p:nvSpPr>
                <p:cNvPr id="906" name="Freeform: Shape 905">
                  <a:extLst>
                    <a:ext uri="{FF2B5EF4-FFF2-40B4-BE49-F238E27FC236}">
                      <a16:creationId xmlns:a16="http://schemas.microsoft.com/office/drawing/2014/main" id="{A1D70386-CBB3-4908-BA3C-014F61CC92B0}"/>
                    </a:ext>
                  </a:extLst>
                </p:cNvPr>
                <p:cNvSpPr/>
                <p:nvPr/>
              </p:nvSpPr>
              <p:spPr>
                <a:xfrm>
                  <a:off x="2354954" y="3534493"/>
                  <a:ext cx="40820" cy="141670"/>
                </a:xfrm>
                <a:custGeom>
                  <a:avLst/>
                  <a:gdLst>
                    <a:gd name="connsiteX0" fmla="*/ 40820 w 40820"/>
                    <a:gd name="connsiteY0" fmla="*/ 24012 h 141670"/>
                    <a:gd name="connsiteX1" fmla="*/ 40820 w 40820"/>
                    <a:gd name="connsiteY1" fmla="*/ 141670 h 141670"/>
                    <a:gd name="connsiteX2" fmla="*/ 0 w 40820"/>
                    <a:gd name="connsiteY2" fmla="*/ 117658 h 141670"/>
                    <a:gd name="connsiteX3" fmla="*/ 0 w 40820"/>
                    <a:gd name="connsiteY3" fmla="*/ 0 h 1416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0820" h="141670">
                      <a:moveTo>
                        <a:pt x="40820" y="24012"/>
                      </a:moveTo>
                      <a:lnTo>
                        <a:pt x="40820" y="141670"/>
                      </a:lnTo>
                      <a:lnTo>
                        <a:pt x="0" y="11765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907" name="Graphic 2">
                  <a:extLst>
                    <a:ext uri="{FF2B5EF4-FFF2-40B4-BE49-F238E27FC236}">
                      <a16:creationId xmlns:a16="http://schemas.microsoft.com/office/drawing/2014/main" id="{84607E5C-8B7B-4181-B118-AF7E6BA87FA7}"/>
                    </a:ext>
                  </a:extLst>
                </p:cNvPr>
                <p:cNvGrpSpPr/>
                <p:nvPr/>
              </p:nvGrpSpPr>
              <p:grpSpPr>
                <a:xfrm>
                  <a:off x="2357355" y="3539295"/>
                  <a:ext cx="33616" cy="129664"/>
                  <a:chOff x="2357355" y="3539295"/>
                  <a:chExt cx="33616" cy="129664"/>
                </a:xfrm>
                <a:solidFill>
                  <a:schemeClr val="accent1"/>
                </a:solidFill>
              </p:grpSpPr>
              <p:sp>
                <p:nvSpPr>
                  <p:cNvPr id="908" name="Freeform: Shape 907">
                    <a:extLst>
                      <a:ext uri="{FF2B5EF4-FFF2-40B4-BE49-F238E27FC236}">
                        <a16:creationId xmlns:a16="http://schemas.microsoft.com/office/drawing/2014/main" id="{92F9340A-747D-4531-816C-7B65562582F7}"/>
                      </a:ext>
                    </a:extLst>
                  </p:cNvPr>
                  <p:cNvSpPr/>
                  <p:nvPr/>
                </p:nvSpPr>
                <p:spPr>
                  <a:xfrm>
                    <a:off x="2357355" y="3539295"/>
                    <a:ext cx="33616" cy="129664"/>
                  </a:xfrm>
                  <a:custGeom>
                    <a:avLst/>
                    <a:gdLst>
                      <a:gd name="connsiteX0" fmla="*/ 33617 w 33616"/>
                      <a:gd name="connsiteY0" fmla="*/ 19209 h 129664"/>
                      <a:gd name="connsiteX1" fmla="*/ 0 w 33616"/>
                      <a:gd name="connsiteY1" fmla="*/ 0 h 129664"/>
                      <a:gd name="connsiteX2" fmla="*/ 0 w 33616"/>
                      <a:gd name="connsiteY2" fmla="*/ 110455 h 129664"/>
                      <a:gd name="connsiteX3" fmla="*/ 33617 w 33616"/>
                      <a:gd name="connsiteY3" fmla="*/ 129664 h 1296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616" h="129664">
                        <a:moveTo>
                          <a:pt x="33617" y="19209"/>
                        </a:moveTo>
                        <a:lnTo>
                          <a:pt x="0" y="0"/>
                        </a:lnTo>
                        <a:lnTo>
                          <a:pt x="0" y="110455"/>
                        </a:lnTo>
                        <a:lnTo>
                          <a:pt x="33617" y="129664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09" name="Freeform: Shape 908">
                    <a:extLst>
                      <a:ext uri="{FF2B5EF4-FFF2-40B4-BE49-F238E27FC236}">
                        <a16:creationId xmlns:a16="http://schemas.microsoft.com/office/drawing/2014/main" id="{FB054245-C55C-43B1-A48F-64174A673D5D}"/>
                      </a:ext>
                    </a:extLst>
                  </p:cNvPr>
                  <p:cNvSpPr/>
                  <p:nvPr/>
                </p:nvSpPr>
                <p:spPr>
                  <a:xfrm>
                    <a:off x="2366960" y="3546499"/>
                    <a:ext cx="24011" cy="112855"/>
                  </a:xfrm>
                  <a:custGeom>
                    <a:avLst/>
                    <a:gdLst>
                      <a:gd name="connsiteX0" fmla="*/ 0 w 24011"/>
                      <a:gd name="connsiteY0" fmla="*/ 0 h 112855"/>
                      <a:gd name="connsiteX1" fmla="*/ 0 w 24011"/>
                      <a:gd name="connsiteY1" fmla="*/ 98449 h 112855"/>
                      <a:gd name="connsiteX2" fmla="*/ 24012 w 24011"/>
                      <a:gd name="connsiteY2" fmla="*/ 112856 h 112855"/>
                      <a:gd name="connsiteX3" fmla="*/ 24012 w 24011"/>
                      <a:gd name="connsiteY3" fmla="*/ 12006 h 112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11" h="112855">
                        <a:moveTo>
                          <a:pt x="0" y="0"/>
                        </a:moveTo>
                        <a:lnTo>
                          <a:pt x="0" y="98449"/>
                        </a:lnTo>
                        <a:lnTo>
                          <a:pt x="24012" y="112856"/>
                        </a:lnTo>
                        <a:lnTo>
                          <a:pt x="24012" y="12006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10" name="Freeform: Shape 909">
                    <a:extLst>
                      <a:ext uri="{FF2B5EF4-FFF2-40B4-BE49-F238E27FC236}">
                        <a16:creationId xmlns:a16="http://schemas.microsoft.com/office/drawing/2014/main" id="{4CF79624-9FCE-4CAB-B0E3-02517A56991A}"/>
                      </a:ext>
                    </a:extLst>
                  </p:cNvPr>
                  <p:cNvSpPr/>
                  <p:nvPr/>
                </p:nvSpPr>
                <p:spPr>
                  <a:xfrm>
                    <a:off x="2357355" y="3599325"/>
                    <a:ext cx="33616" cy="26413"/>
                  </a:xfrm>
                  <a:custGeom>
                    <a:avLst/>
                    <a:gdLst>
                      <a:gd name="connsiteX0" fmla="*/ 33617 w 33616"/>
                      <a:gd name="connsiteY0" fmla="*/ 26413 h 26413"/>
                      <a:gd name="connsiteX1" fmla="*/ 0 w 33616"/>
                      <a:gd name="connsiteY1" fmla="*/ 7203 h 26413"/>
                      <a:gd name="connsiteX2" fmla="*/ 9605 w 33616"/>
                      <a:gd name="connsiteY2" fmla="*/ 0 h 26413"/>
                      <a:gd name="connsiteX3" fmla="*/ 33617 w 33616"/>
                      <a:gd name="connsiteY3" fmla="*/ 14407 h 264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616" h="26413">
                        <a:moveTo>
                          <a:pt x="33617" y="26413"/>
                        </a:moveTo>
                        <a:lnTo>
                          <a:pt x="0" y="7203"/>
                        </a:lnTo>
                        <a:lnTo>
                          <a:pt x="9605" y="0"/>
                        </a:lnTo>
                        <a:lnTo>
                          <a:pt x="33617" y="14407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grpSp>
          <p:nvGrpSpPr>
            <p:cNvPr id="687" name="Graphic 2">
              <a:extLst>
                <a:ext uri="{FF2B5EF4-FFF2-40B4-BE49-F238E27FC236}">
                  <a16:creationId xmlns:a16="http://schemas.microsoft.com/office/drawing/2014/main" id="{00A3E70A-2ECE-4916-9B9D-1204D9448B5D}"/>
                </a:ext>
              </a:extLst>
            </p:cNvPr>
            <p:cNvGrpSpPr/>
            <p:nvPr/>
          </p:nvGrpSpPr>
          <p:grpSpPr>
            <a:xfrm>
              <a:off x="3130536" y="3284770"/>
              <a:ext cx="244920" cy="254525"/>
              <a:chOff x="3130536" y="3284770"/>
              <a:chExt cx="244920" cy="254525"/>
            </a:xfrm>
            <a:solidFill>
              <a:schemeClr val="accent1"/>
            </a:solidFill>
          </p:grpSpPr>
          <p:grpSp>
            <p:nvGrpSpPr>
              <p:cNvPr id="878" name="Graphic 2">
                <a:extLst>
                  <a:ext uri="{FF2B5EF4-FFF2-40B4-BE49-F238E27FC236}">
                    <a16:creationId xmlns:a16="http://schemas.microsoft.com/office/drawing/2014/main" id="{91BAC906-8366-4077-B50E-379D785ECE90}"/>
                  </a:ext>
                </a:extLst>
              </p:cNvPr>
              <p:cNvGrpSpPr/>
              <p:nvPr/>
            </p:nvGrpSpPr>
            <p:grpSpPr>
              <a:xfrm>
                <a:off x="3130536" y="3400026"/>
                <a:ext cx="40820" cy="139268"/>
                <a:chOff x="3130536" y="3400026"/>
                <a:chExt cx="40820" cy="139268"/>
              </a:xfrm>
              <a:solidFill>
                <a:schemeClr val="accent1"/>
              </a:solidFill>
            </p:grpSpPr>
            <p:sp>
              <p:nvSpPr>
                <p:cNvPr id="897" name="Freeform: Shape 896">
                  <a:extLst>
                    <a:ext uri="{FF2B5EF4-FFF2-40B4-BE49-F238E27FC236}">
                      <a16:creationId xmlns:a16="http://schemas.microsoft.com/office/drawing/2014/main" id="{07DFD2B7-AA6D-4286-BC56-8038792C8408}"/>
                    </a:ext>
                  </a:extLst>
                </p:cNvPr>
                <p:cNvSpPr/>
                <p:nvPr/>
              </p:nvSpPr>
              <p:spPr>
                <a:xfrm>
                  <a:off x="3130536" y="3400026"/>
                  <a:ext cx="40820" cy="139268"/>
                </a:xfrm>
                <a:custGeom>
                  <a:avLst/>
                  <a:gdLst>
                    <a:gd name="connsiteX0" fmla="*/ 0 w 40820"/>
                    <a:gd name="connsiteY0" fmla="*/ 21611 h 139268"/>
                    <a:gd name="connsiteX1" fmla="*/ 0 w 40820"/>
                    <a:gd name="connsiteY1" fmla="*/ 139269 h 139268"/>
                    <a:gd name="connsiteX2" fmla="*/ 40820 w 40820"/>
                    <a:gd name="connsiteY2" fmla="*/ 117658 h 139268"/>
                    <a:gd name="connsiteX3" fmla="*/ 40820 w 40820"/>
                    <a:gd name="connsiteY3" fmla="*/ 0 h 1392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0820" h="139268">
                      <a:moveTo>
                        <a:pt x="0" y="21611"/>
                      </a:moveTo>
                      <a:lnTo>
                        <a:pt x="0" y="139269"/>
                      </a:lnTo>
                      <a:lnTo>
                        <a:pt x="40820" y="117658"/>
                      </a:lnTo>
                      <a:lnTo>
                        <a:pt x="4082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898" name="Graphic 2">
                  <a:extLst>
                    <a:ext uri="{FF2B5EF4-FFF2-40B4-BE49-F238E27FC236}">
                      <a16:creationId xmlns:a16="http://schemas.microsoft.com/office/drawing/2014/main" id="{7CF4560C-CD27-4B7E-8146-62BDF9A6CBC2}"/>
                    </a:ext>
                  </a:extLst>
                </p:cNvPr>
                <p:cNvGrpSpPr/>
                <p:nvPr/>
              </p:nvGrpSpPr>
              <p:grpSpPr>
                <a:xfrm>
                  <a:off x="3132938" y="3404829"/>
                  <a:ext cx="33616" cy="129663"/>
                  <a:chOff x="3132938" y="3404829"/>
                  <a:chExt cx="33616" cy="129663"/>
                </a:xfrm>
                <a:solidFill>
                  <a:schemeClr val="accent1"/>
                </a:solidFill>
              </p:grpSpPr>
              <p:sp>
                <p:nvSpPr>
                  <p:cNvPr id="899" name="Freeform: Shape 898">
                    <a:extLst>
                      <a:ext uri="{FF2B5EF4-FFF2-40B4-BE49-F238E27FC236}">
                        <a16:creationId xmlns:a16="http://schemas.microsoft.com/office/drawing/2014/main" id="{2E95A93F-2B4C-4A90-B4AA-502D4B7D8DF9}"/>
                      </a:ext>
                    </a:extLst>
                  </p:cNvPr>
                  <p:cNvSpPr/>
                  <p:nvPr/>
                </p:nvSpPr>
                <p:spPr>
                  <a:xfrm>
                    <a:off x="3132938" y="3404829"/>
                    <a:ext cx="33616" cy="129663"/>
                  </a:xfrm>
                  <a:custGeom>
                    <a:avLst/>
                    <a:gdLst>
                      <a:gd name="connsiteX0" fmla="*/ 0 w 33616"/>
                      <a:gd name="connsiteY0" fmla="*/ 19209 h 129663"/>
                      <a:gd name="connsiteX1" fmla="*/ 33617 w 33616"/>
                      <a:gd name="connsiteY1" fmla="*/ 0 h 129663"/>
                      <a:gd name="connsiteX2" fmla="*/ 33617 w 33616"/>
                      <a:gd name="connsiteY2" fmla="*/ 110455 h 129663"/>
                      <a:gd name="connsiteX3" fmla="*/ 0 w 33616"/>
                      <a:gd name="connsiteY3" fmla="*/ 129664 h 1296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616" h="129663">
                        <a:moveTo>
                          <a:pt x="0" y="19209"/>
                        </a:moveTo>
                        <a:lnTo>
                          <a:pt x="33617" y="0"/>
                        </a:lnTo>
                        <a:lnTo>
                          <a:pt x="33617" y="110455"/>
                        </a:lnTo>
                        <a:lnTo>
                          <a:pt x="0" y="129664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00" name="Freeform: Shape 899">
                    <a:extLst>
                      <a:ext uri="{FF2B5EF4-FFF2-40B4-BE49-F238E27FC236}">
                        <a16:creationId xmlns:a16="http://schemas.microsoft.com/office/drawing/2014/main" id="{01F57D14-6122-4729-B997-21FC7CFAB833}"/>
                      </a:ext>
                    </a:extLst>
                  </p:cNvPr>
                  <p:cNvSpPr/>
                  <p:nvPr/>
                </p:nvSpPr>
                <p:spPr>
                  <a:xfrm>
                    <a:off x="3132938" y="3409631"/>
                    <a:ext cx="26413" cy="115257"/>
                  </a:xfrm>
                  <a:custGeom>
                    <a:avLst/>
                    <a:gdLst>
                      <a:gd name="connsiteX0" fmla="*/ 26413 w 26413"/>
                      <a:gd name="connsiteY0" fmla="*/ 0 h 115257"/>
                      <a:gd name="connsiteX1" fmla="*/ 26413 w 26413"/>
                      <a:gd name="connsiteY1" fmla="*/ 100850 h 115257"/>
                      <a:gd name="connsiteX2" fmla="*/ 0 w 26413"/>
                      <a:gd name="connsiteY2" fmla="*/ 115257 h 115257"/>
                      <a:gd name="connsiteX3" fmla="*/ 0 w 26413"/>
                      <a:gd name="connsiteY3" fmla="*/ 14407 h 1152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413" h="115257">
                        <a:moveTo>
                          <a:pt x="26413" y="0"/>
                        </a:moveTo>
                        <a:lnTo>
                          <a:pt x="26413" y="100850"/>
                        </a:lnTo>
                        <a:lnTo>
                          <a:pt x="0" y="115257"/>
                        </a:lnTo>
                        <a:lnTo>
                          <a:pt x="0" y="14407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01" name="Freeform: Shape 900">
                    <a:extLst>
                      <a:ext uri="{FF2B5EF4-FFF2-40B4-BE49-F238E27FC236}">
                        <a16:creationId xmlns:a16="http://schemas.microsoft.com/office/drawing/2014/main" id="{283F372E-4B43-4190-B823-AF0792C3CC04}"/>
                      </a:ext>
                    </a:extLst>
                  </p:cNvPr>
                  <p:cNvSpPr/>
                  <p:nvPr/>
                </p:nvSpPr>
                <p:spPr>
                  <a:xfrm>
                    <a:off x="3132938" y="3464859"/>
                    <a:ext cx="33616" cy="24011"/>
                  </a:xfrm>
                  <a:custGeom>
                    <a:avLst/>
                    <a:gdLst>
                      <a:gd name="connsiteX0" fmla="*/ 0 w 33616"/>
                      <a:gd name="connsiteY0" fmla="*/ 24012 h 24011"/>
                      <a:gd name="connsiteX1" fmla="*/ 33617 w 33616"/>
                      <a:gd name="connsiteY1" fmla="*/ 4802 h 24011"/>
                      <a:gd name="connsiteX2" fmla="*/ 26413 w 33616"/>
                      <a:gd name="connsiteY2" fmla="*/ 0 h 24011"/>
                      <a:gd name="connsiteX3" fmla="*/ 0 w 33616"/>
                      <a:gd name="connsiteY3" fmla="*/ 14407 h 240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616" h="24011">
                        <a:moveTo>
                          <a:pt x="0" y="24012"/>
                        </a:moveTo>
                        <a:lnTo>
                          <a:pt x="33617" y="4802"/>
                        </a:lnTo>
                        <a:lnTo>
                          <a:pt x="26413" y="0"/>
                        </a:lnTo>
                        <a:lnTo>
                          <a:pt x="0" y="14407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879" name="Graphic 2">
                <a:extLst>
                  <a:ext uri="{FF2B5EF4-FFF2-40B4-BE49-F238E27FC236}">
                    <a16:creationId xmlns:a16="http://schemas.microsoft.com/office/drawing/2014/main" id="{87F32A42-4D85-4030-8826-53271008F55D}"/>
                  </a:ext>
                </a:extLst>
              </p:cNvPr>
              <p:cNvGrpSpPr/>
              <p:nvPr/>
            </p:nvGrpSpPr>
            <p:grpSpPr>
              <a:xfrm>
                <a:off x="3197770" y="3361608"/>
                <a:ext cx="40820" cy="139268"/>
                <a:chOff x="3197770" y="3361608"/>
                <a:chExt cx="40820" cy="139268"/>
              </a:xfrm>
              <a:solidFill>
                <a:schemeClr val="accent1"/>
              </a:solidFill>
            </p:grpSpPr>
            <p:sp>
              <p:nvSpPr>
                <p:cNvPr id="892" name="Freeform: Shape 891">
                  <a:extLst>
                    <a:ext uri="{FF2B5EF4-FFF2-40B4-BE49-F238E27FC236}">
                      <a16:creationId xmlns:a16="http://schemas.microsoft.com/office/drawing/2014/main" id="{E520B72B-C664-4D4B-A27F-E01CF8F8A641}"/>
                    </a:ext>
                  </a:extLst>
                </p:cNvPr>
                <p:cNvSpPr/>
                <p:nvPr/>
              </p:nvSpPr>
              <p:spPr>
                <a:xfrm>
                  <a:off x="3197770" y="3361608"/>
                  <a:ext cx="40820" cy="139268"/>
                </a:xfrm>
                <a:custGeom>
                  <a:avLst/>
                  <a:gdLst>
                    <a:gd name="connsiteX0" fmla="*/ 0 w 40820"/>
                    <a:gd name="connsiteY0" fmla="*/ 21611 h 139268"/>
                    <a:gd name="connsiteX1" fmla="*/ 0 w 40820"/>
                    <a:gd name="connsiteY1" fmla="*/ 139269 h 139268"/>
                    <a:gd name="connsiteX2" fmla="*/ 40820 w 40820"/>
                    <a:gd name="connsiteY2" fmla="*/ 117658 h 139268"/>
                    <a:gd name="connsiteX3" fmla="*/ 40820 w 40820"/>
                    <a:gd name="connsiteY3" fmla="*/ 0 h 1392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0820" h="139268">
                      <a:moveTo>
                        <a:pt x="0" y="21611"/>
                      </a:moveTo>
                      <a:lnTo>
                        <a:pt x="0" y="139269"/>
                      </a:lnTo>
                      <a:lnTo>
                        <a:pt x="40820" y="117658"/>
                      </a:lnTo>
                      <a:lnTo>
                        <a:pt x="4082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893" name="Graphic 2">
                  <a:extLst>
                    <a:ext uri="{FF2B5EF4-FFF2-40B4-BE49-F238E27FC236}">
                      <a16:creationId xmlns:a16="http://schemas.microsoft.com/office/drawing/2014/main" id="{89095104-5DA4-4DFA-868D-490E744D3BA0}"/>
                    </a:ext>
                  </a:extLst>
                </p:cNvPr>
                <p:cNvGrpSpPr/>
                <p:nvPr/>
              </p:nvGrpSpPr>
              <p:grpSpPr>
                <a:xfrm>
                  <a:off x="3200171" y="3366410"/>
                  <a:ext cx="36017" cy="129664"/>
                  <a:chOff x="3200171" y="3366410"/>
                  <a:chExt cx="36017" cy="129664"/>
                </a:xfrm>
                <a:solidFill>
                  <a:schemeClr val="accent1"/>
                </a:solidFill>
              </p:grpSpPr>
              <p:sp>
                <p:nvSpPr>
                  <p:cNvPr id="894" name="Freeform: Shape 893">
                    <a:extLst>
                      <a:ext uri="{FF2B5EF4-FFF2-40B4-BE49-F238E27FC236}">
                        <a16:creationId xmlns:a16="http://schemas.microsoft.com/office/drawing/2014/main" id="{A4872A2E-0631-4EB7-AE36-EC9BB3254812}"/>
                      </a:ext>
                    </a:extLst>
                  </p:cNvPr>
                  <p:cNvSpPr/>
                  <p:nvPr/>
                </p:nvSpPr>
                <p:spPr>
                  <a:xfrm>
                    <a:off x="3200171" y="3366410"/>
                    <a:ext cx="36017" cy="129664"/>
                  </a:xfrm>
                  <a:custGeom>
                    <a:avLst/>
                    <a:gdLst>
                      <a:gd name="connsiteX0" fmla="*/ 0 w 36017"/>
                      <a:gd name="connsiteY0" fmla="*/ 19210 h 129664"/>
                      <a:gd name="connsiteX1" fmla="*/ 36018 w 36017"/>
                      <a:gd name="connsiteY1" fmla="*/ 0 h 129664"/>
                      <a:gd name="connsiteX2" fmla="*/ 36018 w 36017"/>
                      <a:gd name="connsiteY2" fmla="*/ 110455 h 129664"/>
                      <a:gd name="connsiteX3" fmla="*/ 0 w 36017"/>
                      <a:gd name="connsiteY3" fmla="*/ 129664 h 1296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6017" h="129664">
                        <a:moveTo>
                          <a:pt x="0" y="19210"/>
                        </a:moveTo>
                        <a:lnTo>
                          <a:pt x="36018" y="0"/>
                        </a:lnTo>
                        <a:lnTo>
                          <a:pt x="36018" y="110455"/>
                        </a:lnTo>
                        <a:lnTo>
                          <a:pt x="0" y="129664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895" name="Freeform: Shape 894">
                    <a:extLst>
                      <a:ext uri="{FF2B5EF4-FFF2-40B4-BE49-F238E27FC236}">
                        <a16:creationId xmlns:a16="http://schemas.microsoft.com/office/drawing/2014/main" id="{F323222B-314B-4AAF-8240-1DC8794C9FE9}"/>
                      </a:ext>
                    </a:extLst>
                  </p:cNvPr>
                  <p:cNvSpPr/>
                  <p:nvPr/>
                </p:nvSpPr>
                <p:spPr>
                  <a:xfrm>
                    <a:off x="3200171" y="3371212"/>
                    <a:ext cx="26412" cy="115256"/>
                  </a:xfrm>
                  <a:custGeom>
                    <a:avLst/>
                    <a:gdLst>
                      <a:gd name="connsiteX0" fmla="*/ 26413 w 26412"/>
                      <a:gd name="connsiteY0" fmla="*/ 0 h 115256"/>
                      <a:gd name="connsiteX1" fmla="*/ 26413 w 26412"/>
                      <a:gd name="connsiteY1" fmla="*/ 100850 h 115256"/>
                      <a:gd name="connsiteX2" fmla="*/ 0 w 26412"/>
                      <a:gd name="connsiteY2" fmla="*/ 115257 h 115256"/>
                      <a:gd name="connsiteX3" fmla="*/ 0 w 26412"/>
                      <a:gd name="connsiteY3" fmla="*/ 14407 h 1152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412" h="115256">
                        <a:moveTo>
                          <a:pt x="26413" y="0"/>
                        </a:moveTo>
                        <a:lnTo>
                          <a:pt x="26413" y="100850"/>
                        </a:lnTo>
                        <a:lnTo>
                          <a:pt x="0" y="115257"/>
                        </a:lnTo>
                        <a:lnTo>
                          <a:pt x="0" y="14407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896" name="Freeform: Shape 895">
                    <a:extLst>
                      <a:ext uri="{FF2B5EF4-FFF2-40B4-BE49-F238E27FC236}">
                        <a16:creationId xmlns:a16="http://schemas.microsoft.com/office/drawing/2014/main" id="{87A53BEF-10BF-4B0B-86FE-55CD551D990B}"/>
                      </a:ext>
                    </a:extLst>
                  </p:cNvPr>
                  <p:cNvSpPr/>
                  <p:nvPr/>
                </p:nvSpPr>
                <p:spPr>
                  <a:xfrm>
                    <a:off x="3200171" y="3426439"/>
                    <a:ext cx="36017" cy="24011"/>
                  </a:xfrm>
                  <a:custGeom>
                    <a:avLst/>
                    <a:gdLst>
                      <a:gd name="connsiteX0" fmla="*/ 0 w 36017"/>
                      <a:gd name="connsiteY0" fmla="*/ 24012 h 24011"/>
                      <a:gd name="connsiteX1" fmla="*/ 36018 w 36017"/>
                      <a:gd name="connsiteY1" fmla="*/ 7204 h 24011"/>
                      <a:gd name="connsiteX2" fmla="*/ 26413 w 36017"/>
                      <a:gd name="connsiteY2" fmla="*/ 0 h 24011"/>
                      <a:gd name="connsiteX3" fmla="*/ 0 w 36017"/>
                      <a:gd name="connsiteY3" fmla="*/ 14407 h 240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6017" h="24011">
                        <a:moveTo>
                          <a:pt x="0" y="24012"/>
                        </a:moveTo>
                        <a:lnTo>
                          <a:pt x="36018" y="7204"/>
                        </a:lnTo>
                        <a:lnTo>
                          <a:pt x="26413" y="0"/>
                        </a:lnTo>
                        <a:lnTo>
                          <a:pt x="0" y="14407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880" name="Graphic 2">
                <a:extLst>
                  <a:ext uri="{FF2B5EF4-FFF2-40B4-BE49-F238E27FC236}">
                    <a16:creationId xmlns:a16="http://schemas.microsoft.com/office/drawing/2014/main" id="{59515BE3-7772-4279-BDD4-D4964E0D24FE}"/>
                  </a:ext>
                </a:extLst>
              </p:cNvPr>
              <p:cNvGrpSpPr/>
              <p:nvPr/>
            </p:nvGrpSpPr>
            <p:grpSpPr>
              <a:xfrm>
                <a:off x="3265003" y="3323189"/>
                <a:ext cx="40820" cy="141670"/>
                <a:chOff x="3265003" y="3323189"/>
                <a:chExt cx="40820" cy="141670"/>
              </a:xfrm>
              <a:solidFill>
                <a:schemeClr val="accent1"/>
              </a:solidFill>
            </p:grpSpPr>
            <p:sp>
              <p:nvSpPr>
                <p:cNvPr id="887" name="Freeform: Shape 886">
                  <a:extLst>
                    <a:ext uri="{FF2B5EF4-FFF2-40B4-BE49-F238E27FC236}">
                      <a16:creationId xmlns:a16="http://schemas.microsoft.com/office/drawing/2014/main" id="{1BCEAA49-61D2-4FBE-8E55-D05B190E9B8D}"/>
                    </a:ext>
                  </a:extLst>
                </p:cNvPr>
                <p:cNvSpPr/>
                <p:nvPr/>
              </p:nvSpPr>
              <p:spPr>
                <a:xfrm>
                  <a:off x="3265003" y="3323189"/>
                  <a:ext cx="40820" cy="141670"/>
                </a:xfrm>
                <a:custGeom>
                  <a:avLst/>
                  <a:gdLst>
                    <a:gd name="connsiteX0" fmla="*/ 0 w 40820"/>
                    <a:gd name="connsiteY0" fmla="*/ 24012 h 141670"/>
                    <a:gd name="connsiteX1" fmla="*/ 0 w 40820"/>
                    <a:gd name="connsiteY1" fmla="*/ 141670 h 141670"/>
                    <a:gd name="connsiteX2" fmla="*/ 40820 w 40820"/>
                    <a:gd name="connsiteY2" fmla="*/ 117658 h 141670"/>
                    <a:gd name="connsiteX3" fmla="*/ 40820 w 40820"/>
                    <a:gd name="connsiteY3" fmla="*/ 0 h 1416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0820" h="141670">
                      <a:moveTo>
                        <a:pt x="0" y="24012"/>
                      </a:moveTo>
                      <a:lnTo>
                        <a:pt x="0" y="141670"/>
                      </a:lnTo>
                      <a:lnTo>
                        <a:pt x="40820" y="117658"/>
                      </a:lnTo>
                      <a:lnTo>
                        <a:pt x="4082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888" name="Graphic 2">
                  <a:extLst>
                    <a:ext uri="{FF2B5EF4-FFF2-40B4-BE49-F238E27FC236}">
                      <a16:creationId xmlns:a16="http://schemas.microsoft.com/office/drawing/2014/main" id="{525D5B3B-C7B3-40CB-9A12-21142643C2FB}"/>
                    </a:ext>
                  </a:extLst>
                </p:cNvPr>
                <p:cNvGrpSpPr/>
                <p:nvPr/>
              </p:nvGrpSpPr>
              <p:grpSpPr>
                <a:xfrm>
                  <a:off x="3269805" y="3327991"/>
                  <a:ext cx="33616" cy="129664"/>
                  <a:chOff x="3269805" y="3327991"/>
                  <a:chExt cx="33616" cy="129664"/>
                </a:xfrm>
                <a:solidFill>
                  <a:schemeClr val="accent1"/>
                </a:solidFill>
              </p:grpSpPr>
              <p:sp>
                <p:nvSpPr>
                  <p:cNvPr id="889" name="Freeform: Shape 888">
                    <a:extLst>
                      <a:ext uri="{FF2B5EF4-FFF2-40B4-BE49-F238E27FC236}">
                        <a16:creationId xmlns:a16="http://schemas.microsoft.com/office/drawing/2014/main" id="{233126E9-7E1A-4053-AC98-A11493A69FCB}"/>
                      </a:ext>
                    </a:extLst>
                  </p:cNvPr>
                  <p:cNvSpPr/>
                  <p:nvPr/>
                </p:nvSpPr>
                <p:spPr>
                  <a:xfrm>
                    <a:off x="3269805" y="3327991"/>
                    <a:ext cx="33616" cy="129664"/>
                  </a:xfrm>
                  <a:custGeom>
                    <a:avLst/>
                    <a:gdLst>
                      <a:gd name="connsiteX0" fmla="*/ 0 w 33616"/>
                      <a:gd name="connsiteY0" fmla="*/ 19210 h 129664"/>
                      <a:gd name="connsiteX1" fmla="*/ 33617 w 33616"/>
                      <a:gd name="connsiteY1" fmla="*/ 0 h 129664"/>
                      <a:gd name="connsiteX2" fmla="*/ 33617 w 33616"/>
                      <a:gd name="connsiteY2" fmla="*/ 110455 h 129664"/>
                      <a:gd name="connsiteX3" fmla="*/ 0 w 33616"/>
                      <a:gd name="connsiteY3" fmla="*/ 129664 h 1296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616" h="129664">
                        <a:moveTo>
                          <a:pt x="0" y="19210"/>
                        </a:moveTo>
                        <a:lnTo>
                          <a:pt x="33617" y="0"/>
                        </a:lnTo>
                        <a:lnTo>
                          <a:pt x="33617" y="110455"/>
                        </a:lnTo>
                        <a:lnTo>
                          <a:pt x="0" y="129664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890" name="Freeform: Shape 889">
                    <a:extLst>
                      <a:ext uri="{FF2B5EF4-FFF2-40B4-BE49-F238E27FC236}">
                        <a16:creationId xmlns:a16="http://schemas.microsoft.com/office/drawing/2014/main" id="{A903446B-805E-4B0A-8317-418F7970DF4A}"/>
                      </a:ext>
                    </a:extLst>
                  </p:cNvPr>
                  <p:cNvSpPr/>
                  <p:nvPr/>
                </p:nvSpPr>
                <p:spPr>
                  <a:xfrm>
                    <a:off x="3269805" y="3335194"/>
                    <a:ext cx="24011" cy="112855"/>
                  </a:xfrm>
                  <a:custGeom>
                    <a:avLst/>
                    <a:gdLst>
                      <a:gd name="connsiteX0" fmla="*/ 24012 w 24011"/>
                      <a:gd name="connsiteY0" fmla="*/ 0 h 112855"/>
                      <a:gd name="connsiteX1" fmla="*/ 24012 w 24011"/>
                      <a:gd name="connsiteY1" fmla="*/ 98449 h 112855"/>
                      <a:gd name="connsiteX2" fmla="*/ 0 w 24011"/>
                      <a:gd name="connsiteY2" fmla="*/ 112856 h 112855"/>
                      <a:gd name="connsiteX3" fmla="*/ 0 w 24011"/>
                      <a:gd name="connsiteY3" fmla="*/ 12006 h 112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11" h="112855">
                        <a:moveTo>
                          <a:pt x="24012" y="0"/>
                        </a:moveTo>
                        <a:lnTo>
                          <a:pt x="24012" y="98449"/>
                        </a:lnTo>
                        <a:lnTo>
                          <a:pt x="0" y="112856"/>
                        </a:lnTo>
                        <a:lnTo>
                          <a:pt x="0" y="12006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891" name="Freeform: Shape 890">
                    <a:extLst>
                      <a:ext uri="{FF2B5EF4-FFF2-40B4-BE49-F238E27FC236}">
                        <a16:creationId xmlns:a16="http://schemas.microsoft.com/office/drawing/2014/main" id="{C80BBD57-24F8-4AA8-B774-F6028FECAF00}"/>
                      </a:ext>
                    </a:extLst>
                  </p:cNvPr>
                  <p:cNvSpPr/>
                  <p:nvPr/>
                </p:nvSpPr>
                <p:spPr>
                  <a:xfrm>
                    <a:off x="3269805" y="3388021"/>
                    <a:ext cx="33616" cy="26413"/>
                  </a:xfrm>
                  <a:custGeom>
                    <a:avLst/>
                    <a:gdLst>
                      <a:gd name="connsiteX0" fmla="*/ 0 w 33616"/>
                      <a:gd name="connsiteY0" fmla="*/ 26413 h 26413"/>
                      <a:gd name="connsiteX1" fmla="*/ 33617 w 33616"/>
                      <a:gd name="connsiteY1" fmla="*/ 7204 h 26413"/>
                      <a:gd name="connsiteX2" fmla="*/ 24012 w 33616"/>
                      <a:gd name="connsiteY2" fmla="*/ 0 h 26413"/>
                      <a:gd name="connsiteX3" fmla="*/ 0 w 33616"/>
                      <a:gd name="connsiteY3" fmla="*/ 14407 h 264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616" h="26413">
                        <a:moveTo>
                          <a:pt x="0" y="26413"/>
                        </a:moveTo>
                        <a:lnTo>
                          <a:pt x="33617" y="7204"/>
                        </a:lnTo>
                        <a:lnTo>
                          <a:pt x="24012" y="0"/>
                        </a:lnTo>
                        <a:lnTo>
                          <a:pt x="0" y="14407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881" name="Graphic 2">
                <a:extLst>
                  <a:ext uri="{FF2B5EF4-FFF2-40B4-BE49-F238E27FC236}">
                    <a16:creationId xmlns:a16="http://schemas.microsoft.com/office/drawing/2014/main" id="{F4C44CFB-CF9C-4254-AF03-2DA600285E69}"/>
                  </a:ext>
                </a:extLst>
              </p:cNvPr>
              <p:cNvGrpSpPr/>
              <p:nvPr/>
            </p:nvGrpSpPr>
            <p:grpSpPr>
              <a:xfrm>
                <a:off x="3334637" y="3284770"/>
                <a:ext cx="40820" cy="141669"/>
                <a:chOff x="3334637" y="3284770"/>
                <a:chExt cx="40820" cy="141669"/>
              </a:xfrm>
              <a:solidFill>
                <a:schemeClr val="accent1"/>
              </a:solidFill>
            </p:grpSpPr>
            <p:sp>
              <p:nvSpPr>
                <p:cNvPr id="882" name="Freeform: Shape 881">
                  <a:extLst>
                    <a:ext uri="{FF2B5EF4-FFF2-40B4-BE49-F238E27FC236}">
                      <a16:creationId xmlns:a16="http://schemas.microsoft.com/office/drawing/2014/main" id="{AE8C3E77-8CC0-46C9-9D8D-D1870C3FFCF6}"/>
                    </a:ext>
                  </a:extLst>
                </p:cNvPr>
                <p:cNvSpPr/>
                <p:nvPr/>
              </p:nvSpPr>
              <p:spPr>
                <a:xfrm>
                  <a:off x="3334637" y="3284770"/>
                  <a:ext cx="40820" cy="141669"/>
                </a:xfrm>
                <a:custGeom>
                  <a:avLst/>
                  <a:gdLst>
                    <a:gd name="connsiteX0" fmla="*/ 0 w 40820"/>
                    <a:gd name="connsiteY0" fmla="*/ 24012 h 141669"/>
                    <a:gd name="connsiteX1" fmla="*/ 0 w 40820"/>
                    <a:gd name="connsiteY1" fmla="*/ 141670 h 141669"/>
                    <a:gd name="connsiteX2" fmla="*/ 40820 w 40820"/>
                    <a:gd name="connsiteY2" fmla="*/ 117658 h 141669"/>
                    <a:gd name="connsiteX3" fmla="*/ 40820 w 40820"/>
                    <a:gd name="connsiteY3" fmla="*/ 0 h 1416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0820" h="141669">
                      <a:moveTo>
                        <a:pt x="0" y="24012"/>
                      </a:moveTo>
                      <a:lnTo>
                        <a:pt x="0" y="141670"/>
                      </a:lnTo>
                      <a:lnTo>
                        <a:pt x="40820" y="117658"/>
                      </a:lnTo>
                      <a:lnTo>
                        <a:pt x="4082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883" name="Graphic 2">
                  <a:extLst>
                    <a:ext uri="{FF2B5EF4-FFF2-40B4-BE49-F238E27FC236}">
                      <a16:creationId xmlns:a16="http://schemas.microsoft.com/office/drawing/2014/main" id="{2B4E74C8-D603-4018-8988-8A23EC5773A6}"/>
                    </a:ext>
                  </a:extLst>
                </p:cNvPr>
                <p:cNvGrpSpPr/>
                <p:nvPr/>
              </p:nvGrpSpPr>
              <p:grpSpPr>
                <a:xfrm>
                  <a:off x="3337038" y="3291973"/>
                  <a:ext cx="33616" cy="127262"/>
                  <a:chOff x="3337038" y="3291973"/>
                  <a:chExt cx="33616" cy="127262"/>
                </a:xfrm>
                <a:solidFill>
                  <a:schemeClr val="accent1"/>
                </a:solidFill>
              </p:grpSpPr>
              <p:sp>
                <p:nvSpPr>
                  <p:cNvPr id="884" name="Freeform: Shape 883">
                    <a:extLst>
                      <a:ext uri="{FF2B5EF4-FFF2-40B4-BE49-F238E27FC236}">
                        <a16:creationId xmlns:a16="http://schemas.microsoft.com/office/drawing/2014/main" id="{E685AE59-2F67-4BE3-8030-C2C729BAEE28}"/>
                      </a:ext>
                    </a:extLst>
                  </p:cNvPr>
                  <p:cNvSpPr/>
                  <p:nvPr/>
                </p:nvSpPr>
                <p:spPr>
                  <a:xfrm>
                    <a:off x="3337038" y="3291973"/>
                    <a:ext cx="33616" cy="127262"/>
                  </a:xfrm>
                  <a:custGeom>
                    <a:avLst/>
                    <a:gdLst>
                      <a:gd name="connsiteX0" fmla="*/ 0 w 33616"/>
                      <a:gd name="connsiteY0" fmla="*/ 19210 h 127262"/>
                      <a:gd name="connsiteX1" fmla="*/ 33617 w 33616"/>
                      <a:gd name="connsiteY1" fmla="*/ 0 h 127262"/>
                      <a:gd name="connsiteX2" fmla="*/ 33617 w 33616"/>
                      <a:gd name="connsiteY2" fmla="*/ 108053 h 127262"/>
                      <a:gd name="connsiteX3" fmla="*/ 0 w 33616"/>
                      <a:gd name="connsiteY3" fmla="*/ 127263 h 1272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616" h="127262">
                        <a:moveTo>
                          <a:pt x="0" y="19210"/>
                        </a:moveTo>
                        <a:lnTo>
                          <a:pt x="33617" y="0"/>
                        </a:lnTo>
                        <a:lnTo>
                          <a:pt x="33617" y="108053"/>
                        </a:lnTo>
                        <a:lnTo>
                          <a:pt x="0" y="127263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885" name="Freeform: Shape 884">
                    <a:extLst>
                      <a:ext uri="{FF2B5EF4-FFF2-40B4-BE49-F238E27FC236}">
                        <a16:creationId xmlns:a16="http://schemas.microsoft.com/office/drawing/2014/main" id="{372D6B44-63F3-43E7-9B11-60B43778EB7E}"/>
                      </a:ext>
                    </a:extLst>
                  </p:cNvPr>
                  <p:cNvSpPr/>
                  <p:nvPr/>
                </p:nvSpPr>
                <p:spPr>
                  <a:xfrm>
                    <a:off x="3337038" y="3296776"/>
                    <a:ext cx="26413" cy="112855"/>
                  </a:xfrm>
                  <a:custGeom>
                    <a:avLst/>
                    <a:gdLst>
                      <a:gd name="connsiteX0" fmla="*/ 26413 w 26413"/>
                      <a:gd name="connsiteY0" fmla="*/ 0 h 112855"/>
                      <a:gd name="connsiteX1" fmla="*/ 26413 w 26413"/>
                      <a:gd name="connsiteY1" fmla="*/ 98449 h 112855"/>
                      <a:gd name="connsiteX2" fmla="*/ 0 w 26413"/>
                      <a:gd name="connsiteY2" fmla="*/ 112856 h 112855"/>
                      <a:gd name="connsiteX3" fmla="*/ 0 w 26413"/>
                      <a:gd name="connsiteY3" fmla="*/ 14407 h 112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413" h="112855">
                        <a:moveTo>
                          <a:pt x="26413" y="0"/>
                        </a:moveTo>
                        <a:lnTo>
                          <a:pt x="26413" y="98449"/>
                        </a:lnTo>
                        <a:lnTo>
                          <a:pt x="0" y="112856"/>
                        </a:lnTo>
                        <a:lnTo>
                          <a:pt x="0" y="14407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886" name="Freeform: Shape 885">
                    <a:extLst>
                      <a:ext uri="{FF2B5EF4-FFF2-40B4-BE49-F238E27FC236}">
                        <a16:creationId xmlns:a16="http://schemas.microsoft.com/office/drawing/2014/main" id="{4D5ACD23-9DAD-491E-A256-96035E154AA3}"/>
                      </a:ext>
                    </a:extLst>
                  </p:cNvPr>
                  <p:cNvSpPr/>
                  <p:nvPr/>
                </p:nvSpPr>
                <p:spPr>
                  <a:xfrm>
                    <a:off x="3337038" y="3352003"/>
                    <a:ext cx="33616" cy="24011"/>
                  </a:xfrm>
                  <a:custGeom>
                    <a:avLst/>
                    <a:gdLst>
                      <a:gd name="connsiteX0" fmla="*/ 0 w 33616"/>
                      <a:gd name="connsiteY0" fmla="*/ 24012 h 24011"/>
                      <a:gd name="connsiteX1" fmla="*/ 33617 w 33616"/>
                      <a:gd name="connsiteY1" fmla="*/ 4802 h 24011"/>
                      <a:gd name="connsiteX2" fmla="*/ 26413 w 33616"/>
                      <a:gd name="connsiteY2" fmla="*/ 0 h 24011"/>
                      <a:gd name="connsiteX3" fmla="*/ 0 w 33616"/>
                      <a:gd name="connsiteY3" fmla="*/ 12006 h 240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616" h="24011">
                        <a:moveTo>
                          <a:pt x="0" y="24012"/>
                        </a:moveTo>
                        <a:lnTo>
                          <a:pt x="33617" y="4802"/>
                        </a:lnTo>
                        <a:lnTo>
                          <a:pt x="26413" y="0"/>
                        </a:lnTo>
                        <a:lnTo>
                          <a:pt x="0" y="12006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grpSp>
          <p:nvGrpSpPr>
            <p:cNvPr id="688" name="Graphic 2">
              <a:extLst>
                <a:ext uri="{FF2B5EF4-FFF2-40B4-BE49-F238E27FC236}">
                  <a16:creationId xmlns:a16="http://schemas.microsoft.com/office/drawing/2014/main" id="{48ACD10A-9E7C-44B2-A726-3192BE862210}"/>
                </a:ext>
              </a:extLst>
            </p:cNvPr>
            <p:cNvGrpSpPr/>
            <p:nvPr/>
          </p:nvGrpSpPr>
          <p:grpSpPr>
            <a:xfrm>
              <a:off x="2659904" y="3755402"/>
              <a:ext cx="244920" cy="254525"/>
              <a:chOff x="2659904" y="3755402"/>
              <a:chExt cx="244920" cy="254525"/>
            </a:xfrm>
            <a:solidFill>
              <a:schemeClr val="accent1"/>
            </a:solidFill>
          </p:grpSpPr>
          <p:grpSp>
            <p:nvGrpSpPr>
              <p:cNvPr id="854" name="Graphic 2">
                <a:extLst>
                  <a:ext uri="{FF2B5EF4-FFF2-40B4-BE49-F238E27FC236}">
                    <a16:creationId xmlns:a16="http://schemas.microsoft.com/office/drawing/2014/main" id="{FD5689EB-58DC-4AC4-9E5F-A0E3CB7A474F}"/>
                  </a:ext>
                </a:extLst>
              </p:cNvPr>
              <p:cNvGrpSpPr/>
              <p:nvPr/>
            </p:nvGrpSpPr>
            <p:grpSpPr>
              <a:xfrm>
                <a:off x="2659904" y="3868258"/>
                <a:ext cx="40820" cy="141670"/>
                <a:chOff x="2659904" y="3868258"/>
                <a:chExt cx="40820" cy="141670"/>
              </a:xfrm>
              <a:solidFill>
                <a:schemeClr val="accent1"/>
              </a:solidFill>
            </p:grpSpPr>
            <p:sp>
              <p:nvSpPr>
                <p:cNvPr id="873" name="Freeform: Shape 872">
                  <a:extLst>
                    <a:ext uri="{FF2B5EF4-FFF2-40B4-BE49-F238E27FC236}">
                      <a16:creationId xmlns:a16="http://schemas.microsoft.com/office/drawing/2014/main" id="{18D37B58-9BEB-462F-814D-8A6583AF55ED}"/>
                    </a:ext>
                  </a:extLst>
                </p:cNvPr>
                <p:cNvSpPr/>
                <p:nvPr/>
              </p:nvSpPr>
              <p:spPr>
                <a:xfrm>
                  <a:off x="2659904" y="3868258"/>
                  <a:ext cx="40820" cy="141670"/>
                </a:xfrm>
                <a:custGeom>
                  <a:avLst/>
                  <a:gdLst>
                    <a:gd name="connsiteX0" fmla="*/ 0 w 40820"/>
                    <a:gd name="connsiteY0" fmla="*/ 24012 h 141670"/>
                    <a:gd name="connsiteX1" fmla="*/ 0 w 40820"/>
                    <a:gd name="connsiteY1" fmla="*/ 141670 h 141670"/>
                    <a:gd name="connsiteX2" fmla="*/ 40820 w 40820"/>
                    <a:gd name="connsiteY2" fmla="*/ 117658 h 141670"/>
                    <a:gd name="connsiteX3" fmla="*/ 40820 w 40820"/>
                    <a:gd name="connsiteY3" fmla="*/ 0 h 1416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0820" h="141670">
                      <a:moveTo>
                        <a:pt x="0" y="24012"/>
                      </a:moveTo>
                      <a:lnTo>
                        <a:pt x="0" y="141670"/>
                      </a:lnTo>
                      <a:lnTo>
                        <a:pt x="40820" y="117658"/>
                      </a:lnTo>
                      <a:lnTo>
                        <a:pt x="4082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874" name="Graphic 2">
                  <a:extLst>
                    <a:ext uri="{FF2B5EF4-FFF2-40B4-BE49-F238E27FC236}">
                      <a16:creationId xmlns:a16="http://schemas.microsoft.com/office/drawing/2014/main" id="{1E7F75F7-3419-4CE2-8C51-C835633748D8}"/>
                    </a:ext>
                  </a:extLst>
                </p:cNvPr>
                <p:cNvGrpSpPr/>
                <p:nvPr/>
              </p:nvGrpSpPr>
              <p:grpSpPr>
                <a:xfrm>
                  <a:off x="2664707" y="3875461"/>
                  <a:ext cx="33616" cy="127262"/>
                  <a:chOff x="2664707" y="3875461"/>
                  <a:chExt cx="33616" cy="127262"/>
                </a:xfrm>
                <a:solidFill>
                  <a:schemeClr val="accent1"/>
                </a:solidFill>
              </p:grpSpPr>
              <p:sp>
                <p:nvSpPr>
                  <p:cNvPr id="875" name="Freeform: Shape 874">
                    <a:extLst>
                      <a:ext uri="{FF2B5EF4-FFF2-40B4-BE49-F238E27FC236}">
                        <a16:creationId xmlns:a16="http://schemas.microsoft.com/office/drawing/2014/main" id="{DE6DF5D7-5487-4956-9CF9-2BA94153BA3C}"/>
                      </a:ext>
                    </a:extLst>
                  </p:cNvPr>
                  <p:cNvSpPr/>
                  <p:nvPr/>
                </p:nvSpPr>
                <p:spPr>
                  <a:xfrm>
                    <a:off x="2664707" y="3875461"/>
                    <a:ext cx="33616" cy="127262"/>
                  </a:xfrm>
                  <a:custGeom>
                    <a:avLst/>
                    <a:gdLst>
                      <a:gd name="connsiteX0" fmla="*/ 0 w 33616"/>
                      <a:gd name="connsiteY0" fmla="*/ 19209 h 127262"/>
                      <a:gd name="connsiteX1" fmla="*/ 33617 w 33616"/>
                      <a:gd name="connsiteY1" fmla="*/ 0 h 127262"/>
                      <a:gd name="connsiteX2" fmla="*/ 33617 w 33616"/>
                      <a:gd name="connsiteY2" fmla="*/ 110455 h 127262"/>
                      <a:gd name="connsiteX3" fmla="*/ 0 w 33616"/>
                      <a:gd name="connsiteY3" fmla="*/ 127263 h 1272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616" h="127262">
                        <a:moveTo>
                          <a:pt x="0" y="19209"/>
                        </a:moveTo>
                        <a:lnTo>
                          <a:pt x="33617" y="0"/>
                        </a:lnTo>
                        <a:lnTo>
                          <a:pt x="33617" y="110455"/>
                        </a:lnTo>
                        <a:lnTo>
                          <a:pt x="0" y="127263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876" name="Freeform: Shape 875">
                    <a:extLst>
                      <a:ext uri="{FF2B5EF4-FFF2-40B4-BE49-F238E27FC236}">
                        <a16:creationId xmlns:a16="http://schemas.microsoft.com/office/drawing/2014/main" id="{D3FC0BE3-4991-4068-BF93-58FD93DE6569}"/>
                      </a:ext>
                    </a:extLst>
                  </p:cNvPr>
                  <p:cNvSpPr/>
                  <p:nvPr/>
                </p:nvSpPr>
                <p:spPr>
                  <a:xfrm>
                    <a:off x="2664707" y="3880264"/>
                    <a:ext cx="24011" cy="112855"/>
                  </a:xfrm>
                  <a:custGeom>
                    <a:avLst/>
                    <a:gdLst>
                      <a:gd name="connsiteX0" fmla="*/ 24012 w 24011"/>
                      <a:gd name="connsiteY0" fmla="*/ 0 h 112855"/>
                      <a:gd name="connsiteX1" fmla="*/ 24012 w 24011"/>
                      <a:gd name="connsiteY1" fmla="*/ 98449 h 112855"/>
                      <a:gd name="connsiteX2" fmla="*/ 0 w 24011"/>
                      <a:gd name="connsiteY2" fmla="*/ 112856 h 112855"/>
                      <a:gd name="connsiteX3" fmla="*/ 0 w 24011"/>
                      <a:gd name="connsiteY3" fmla="*/ 14407 h 112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11" h="112855">
                        <a:moveTo>
                          <a:pt x="24012" y="0"/>
                        </a:moveTo>
                        <a:lnTo>
                          <a:pt x="24012" y="98449"/>
                        </a:lnTo>
                        <a:lnTo>
                          <a:pt x="0" y="112856"/>
                        </a:lnTo>
                        <a:lnTo>
                          <a:pt x="0" y="14407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877" name="Freeform: Shape 876">
                    <a:extLst>
                      <a:ext uri="{FF2B5EF4-FFF2-40B4-BE49-F238E27FC236}">
                        <a16:creationId xmlns:a16="http://schemas.microsoft.com/office/drawing/2014/main" id="{DB289A04-3523-43B9-87C0-08B6C4BB8594}"/>
                      </a:ext>
                    </a:extLst>
                  </p:cNvPr>
                  <p:cNvSpPr/>
                  <p:nvPr/>
                </p:nvSpPr>
                <p:spPr>
                  <a:xfrm>
                    <a:off x="2664707" y="3935491"/>
                    <a:ext cx="33616" cy="24011"/>
                  </a:xfrm>
                  <a:custGeom>
                    <a:avLst/>
                    <a:gdLst>
                      <a:gd name="connsiteX0" fmla="*/ 0 w 33616"/>
                      <a:gd name="connsiteY0" fmla="*/ 24012 h 24011"/>
                      <a:gd name="connsiteX1" fmla="*/ 33617 w 33616"/>
                      <a:gd name="connsiteY1" fmla="*/ 4802 h 24011"/>
                      <a:gd name="connsiteX2" fmla="*/ 24012 w 33616"/>
                      <a:gd name="connsiteY2" fmla="*/ 0 h 24011"/>
                      <a:gd name="connsiteX3" fmla="*/ 0 w 33616"/>
                      <a:gd name="connsiteY3" fmla="*/ 14407 h 240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616" h="24011">
                        <a:moveTo>
                          <a:pt x="0" y="24012"/>
                        </a:moveTo>
                        <a:lnTo>
                          <a:pt x="33617" y="4802"/>
                        </a:lnTo>
                        <a:lnTo>
                          <a:pt x="24012" y="0"/>
                        </a:lnTo>
                        <a:lnTo>
                          <a:pt x="0" y="14407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855" name="Graphic 2">
                <a:extLst>
                  <a:ext uri="{FF2B5EF4-FFF2-40B4-BE49-F238E27FC236}">
                    <a16:creationId xmlns:a16="http://schemas.microsoft.com/office/drawing/2014/main" id="{75EB8C1A-75B0-4795-B102-75607F0EC34B}"/>
                  </a:ext>
                </a:extLst>
              </p:cNvPr>
              <p:cNvGrpSpPr/>
              <p:nvPr/>
            </p:nvGrpSpPr>
            <p:grpSpPr>
              <a:xfrm>
                <a:off x="2729539" y="3829839"/>
                <a:ext cx="40820" cy="141670"/>
                <a:chOff x="2729539" y="3829839"/>
                <a:chExt cx="40820" cy="141670"/>
              </a:xfrm>
              <a:solidFill>
                <a:schemeClr val="accent1"/>
              </a:solidFill>
            </p:grpSpPr>
            <p:sp>
              <p:nvSpPr>
                <p:cNvPr id="868" name="Freeform: Shape 867">
                  <a:extLst>
                    <a:ext uri="{FF2B5EF4-FFF2-40B4-BE49-F238E27FC236}">
                      <a16:creationId xmlns:a16="http://schemas.microsoft.com/office/drawing/2014/main" id="{B04405F5-4453-4AD0-AACF-44EA9FD492C9}"/>
                    </a:ext>
                  </a:extLst>
                </p:cNvPr>
                <p:cNvSpPr/>
                <p:nvPr/>
              </p:nvSpPr>
              <p:spPr>
                <a:xfrm>
                  <a:off x="2729539" y="3829839"/>
                  <a:ext cx="40820" cy="141670"/>
                </a:xfrm>
                <a:custGeom>
                  <a:avLst/>
                  <a:gdLst>
                    <a:gd name="connsiteX0" fmla="*/ 0 w 40820"/>
                    <a:gd name="connsiteY0" fmla="*/ 24012 h 141670"/>
                    <a:gd name="connsiteX1" fmla="*/ 0 w 40820"/>
                    <a:gd name="connsiteY1" fmla="*/ 141670 h 141670"/>
                    <a:gd name="connsiteX2" fmla="*/ 40820 w 40820"/>
                    <a:gd name="connsiteY2" fmla="*/ 120059 h 141670"/>
                    <a:gd name="connsiteX3" fmla="*/ 40820 w 40820"/>
                    <a:gd name="connsiteY3" fmla="*/ 0 h 1416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0820" h="141670">
                      <a:moveTo>
                        <a:pt x="0" y="24012"/>
                      </a:moveTo>
                      <a:lnTo>
                        <a:pt x="0" y="141670"/>
                      </a:lnTo>
                      <a:lnTo>
                        <a:pt x="40820" y="120059"/>
                      </a:lnTo>
                      <a:lnTo>
                        <a:pt x="4082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869" name="Graphic 2">
                  <a:extLst>
                    <a:ext uri="{FF2B5EF4-FFF2-40B4-BE49-F238E27FC236}">
                      <a16:creationId xmlns:a16="http://schemas.microsoft.com/office/drawing/2014/main" id="{C760F6B3-132A-47F2-A425-EC7F898B2612}"/>
                    </a:ext>
                  </a:extLst>
                </p:cNvPr>
                <p:cNvGrpSpPr/>
                <p:nvPr/>
              </p:nvGrpSpPr>
              <p:grpSpPr>
                <a:xfrm>
                  <a:off x="2731940" y="3837042"/>
                  <a:ext cx="33616" cy="129663"/>
                  <a:chOff x="2731940" y="3837042"/>
                  <a:chExt cx="33616" cy="129663"/>
                </a:xfrm>
                <a:solidFill>
                  <a:schemeClr val="accent1"/>
                </a:solidFill>
              </p:grpSpPr>
              <p:sp>
                <p:nvSpPr>
                  <p:cNvPr id="870" name="Freeform: Shape 869">
                    <a:extLst>
                      <a:ext uri="{FF2B5EF4-FFF2-40B4-BE49-F238E27FC236}">
                        <a16:creationId xmlns:a16="http://schemas.microsoft.com/office/drawing/2014/main" id="{CCB0BB08-1DC1-4E44-A485-B2F91EF54482}"/>
                      </a:ext>
                    </a:extLst>
                  </p:cNvPr>
                  <p:cNvSpPr/>
                  <p:nvPr/>
                </p:nvSpPr>
                <p:spPr>
                  <a:xfrm>
                    <a:off x="2731940" y="3837042"/>
                    <a:ext cx="33616" cy="129663"/>
                  </a:xfrm>
                  <a:custGeom>
                    <a:avLst/>
                    <a:gdLst>
                      <a:gd name="connsiteX0" fmla="*/ 0 w 33616"/>
                      <a:gd name="connsiteY0" fmla="*/ 19209 h 129663"/>
                      <a:gd name="connsiteX1" fmla="*/ 33617 w 33616"/>
                      <a:gd name="connsiteY1" fmla="*/ 0 h 129663"/>
                      <a:gd name="connsiteX2" fmla="*/ 33617 w 33616"/>
                      <a:gd name="connsiteY2" fmla="*/ 110455 h 129663"/>
                      <a:gd name="connsiteX3" fmla="*/ 0 w 33616"/>
                      <a:gd name="connsiteY3" fmla="*/ 129664 h 1296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616" h="129663">
                        <a:moveTo>
                          <a:pt x="0" y="19209"/>
                        </a:moveTo>
                        <a:lnTo>
                          <a:pt x="33617" y="0"/>
                        </a:lnTo>
                        <a:lnTo>
                          <a:pt x="33617" y="110455"/>
                        </a:lnTo>
                        <a:lnTo>
                          <a:pt x="0" y="129664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871" name="Freeform: Shape 870">
                    <a:extLst>
                      <a:ext uri="{FF2B5EF4-FFF2-40B4-BE49-F238E27FC236}">
                        <a16:creationId xmlns:a16="http://schemas.microsoft.com/office/drawing/2014/main" id="{873C2894-75F7-4914-8C77-A5F04EF54C8E}"/>
                      </a:ext>
                    </a:extLst>
                  </p:cNvPr>
                  <p:cNvSpPr/>
                  <p:nvPr/>
                </p:nvSpPr>
                <p:spPr>
                  <a:xfrm>
                    <a:off x="2731940" y="3841845"/>
                    <a:ext cx="26413" cy="112855"/>
                  </a:xfrm>
                  <a:custGeom>
                    <a:avLst/>
                    <a:gdLst>
                      <a:gd name="connsiteX0" fmla="*/ 26413 w 26413"/>
                      <a:gd name="connsiteY0" fmla="*/ 0 h 112855"/>
                      <a:gd name="connsiteX1" fmla="*/ 26413 w 26413"/>
                      <a:gd name="connsiteY1" fmla="*/ 98449 h 112855"/>
                      <a:gd name="connsiteX2" fmla="*/ 0 w 26413"/>
                      <a:gd name="connsiteY2" fmla="*/ 112856 h 112855"/>
                      <a:gd name="connsiteX3" fmla="*/ 0 w 26413"/>
                      <a:gd name="connsiteY3" fmla="*/ 14407 h 112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413" h="112855">
                        <a:moveTo>
                          <a:pt x="26413" y="0"/>
                        </a:moveTo>
                        <a:lnTo>
                          <a:pt x="26413" y="98449"/>
                        </a:lnTo>
                        <a:lnTo>
                          <a:pt x="0" y="112856"/>
                        </a:lnTo>
                        <a:lnTo>
                          <a:pt x="0" y="14407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872" name="Freeform: Shape 871">
                    <a:extLst>
                      <a:ext uri="{FF2B5EF4-FFF2-40B4-BE49-F238E27FC236}">
                        <a16:creationId xmlns:a16="http://schemas.microsoft.com/office/drawing/2014/main" id="{FB2DE59F-994D-49D1-988D-DA196ED91B06}"/>
                      </a:ext>
                    </a:extLst>
                  </p:cNvPr>
                  <p:cNvSpPr/>
                  <p:nvPr/>
                </p:nvSpPr>
                <p:spPr>
                  <a:xfrm>
                    <a:off x="2731940" y="3897072"/>
                    <a:ext cx="33616" cy="24011"/>
                  </a:xfrm>
                  <a:custGeom>
                    <a:avLst/>
                    <a:gdLst>
                      <a:gd name="connsiteX0" fmla="*/ 0 w 33616"/>
                      <a:gd name="connsiteY0" fmla="*/ 24012 h 24011"/>
                      <a:gd name="connsiteX1" fmla="*/ 33617 w 33616"/>
                      <a:gd name="connsiteY1" fmla="*/ 4802 h 24011"/>
                      <a:gd name="connsiteX2" fmla="*/ 26413 w 33616"/>
                      <a:gd name="connsiteY2" fmla="*/ 0 h 24011"/>
                      <a:gd name="connsiteX3" fmla="*/ 0 w 33616"/>
                      <a:gd name="connsiteY3" fmla="*/ 14407 h 240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616" h="24011">
                        <a:moveTo>
                          <a:pt x="0" y="24012"/>
                        </a:moveTo>
                        <a:lnTo>
                          <a:pt x="33617" y="4802"/>
                        </a:lnTo>
                        <a:lnTo>
                          <a:pt x="26413" y="0"/>
                        </a:lnTo>
                        <a:lnTo>
                          <a:pt x="0" y="14407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856" name="Graphic 2">
                <a:extLst>
                  <a:ext uri="{FF2B5EF4-FFF2-40B4-BE49-F238E27FC236}">
                    <a16:creationId xmlns:a16="http://schemas.microsoft.com/office/drawing/2014/main" id="{D23EC898-3726-4DA4-9A98-4DCBC0560DC6}"/>
                  </a:ext>
                </a:extLst>
              </p:cNvPr>
              <p:cNvGrpSpPr/>
              <p:nvPr/>
            </p:nvGrpSpPr>
            <p:grpSpPr>
              <a:xfrm>
                <a:off x="2796772" y="3793821"/>
                <a:ext cx="40820" cy="139268"/>
                <a:chOff x="2796772" y="3793821"/>
                <a:chExt cx="40820" cy="139268"/>
              </a:xfrm>
              <a:solidFill>
                <a:schemeClr val="accent1"/>
              </a:solidFill>
            </p:grpSpPr>
            <p:sp>
              <p:nvSpPr>
                <p:cNvPr id="863" name="Freeform: Shape 862">
                  <a:extLst>
                    <a:ext uri="{FF2B5EF4-FFF2-40B4-BE49-F238E27FC236}">
                      <a16:creationId xmlns:a16="http://schemas.microsoft.com/office/drawing/2014/main" id="{0A50B5E4-E245-4D8B-9D4B-A837CDEF0F53}"/>
                    </a:ext>
                  </a:extLst>
                </p:cNvPr>
                <p:cNvSpPr/>
                <p:nvPr/>
              </p:nvSpPr>
              <p:spPr>
                <a:xfrm>
                  <a:off x="2796772" y="3793821"/>
                  <a:ext cx="40820" cy="139268"/>
                </a:xfrm>
                <a:custGeom>
                  <a:avLst/>
                  <a:gdLst>
                    <a:gd name="connsiteX0" fmla="*/ 0 w 40820"/>
                    <a:gd name="connsiteY0" fmla="*/ 21611 h 139268"/>
                    <a:gd name="connsiteX1" fmla="*/ 0 w 40820"/>
                    <a:gd name="connsiteY1" fmla="*/ 139269 h 139268"/>
                    <a:gd name="connsiteX2" fmla="*/ 40820 w 40820"/>
                    <a:gd name="connsiteY2" fmla="*/ 117658 h 139268"/>
                    <a:gd name="connsiteX3" fmla="*/ 40820 w 40820"/>
                    <a:gd name="connsiteY3" fmla="*/ 0 h 1392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0820" h="139268">
                      <a:moveTo>
                        <a:pt x="0" y="21611"/>
                      </a:moveTo>
                      <a:lnTo>
                        <a:pt x="0" y="139269"/>
                      </a:lnTo>
                      <a:lnTo>
                        <a:pt x="40820" y="117658"/>
                      </a:lnTo>
                      <a:lnTo>
                        <a:pt x="4082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864" name="Graphic 2">
                  <a:extLst>
                    <a:ext uri="{FF2B5EF4-FFF2-40B4-BE49-F238E27FC236}">
                      <a16:creationId xmlns:a16="http://schemas.microsoft.com/office/drawing/2014/main" id="{59EFDF49-860A-4AAB-8BC4-6819416E68FD}"/>
                    </a:ext>
                  </a:extLst>
                </p:cNvPr>
                <p:cNvGrpSpPr/>
                <p:nvPr/>
              </p:nvGrpSpPr>
              <p:grpSpPr>
                <a:xfrm>
                  <a:off x="2799173" y="3798623"/>
                  <a:ext cx="36017" cy="129664"/>
                  <a:chOff x="2799173" y="3798623"/>
                  <a:chExt cx="36017" cy="129664"/>
                </a:xfrm>
                <a:solidFill>
                  <a:schemeClr val="accent1"/>
                </a:solidFill>
              </p:grpSpPr>
              <p:sp>
                <p:nvSpPr>
                  <p:cNvPr id="865" name="Freeform: Shape 864">
                    <a:extLst>
                      <a:ext uri="{FF2B5EF4-FFF2-40B4-BE49-F238E27FC236}">
                        <a16:creationId xmlns:a16="http://schemas.microsoft.com/office/drawing/2014/main" id="{4D8988EF-C74A-4091-8AFE-1C0009279917}"/>
                      </a:ext>
                    </a:extLst>
                  </p:cNvPr>
                  <p:cNvSpPr/>
                  <p:nvPr/>
                </p:nvSpPr>
                <p:spPr>
                  <a:xfrm>
                    <a:off x="2799173" y="3798623"/>
                    <a:ext cx="36017" cy="129664"/>
                  </a:xfrm>
                  <a:custGeom>
                    <a:avLst/>
                    <a:gdLst>
                      <a:gd name="connsiteX0" fmla="*/ 0 w 36017"/>
                      <a:gd name="connsiteY0" fmla="*/ 19210 h 129664"/>
                      <a:gd name="connsiteX1" fmla="*/ 36018 w 36017"/>
                      <a:gd name="connsiteY1" fmla="*/ 0 h 129664"/>
                      <a:gd name="connsiteX2" fmla="*/ 36018 w 36017"/>
                      <a:gd name="connsiteY2" fmla="*/ 110455 h 129664"/>
                      <a:gd name="connsiteX3" fmla="*/ 0 w 36017"/>
                      <a:gd name="connsiteY3" fmla="*/ 129664 h 1296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6017" h="129664">
                        <a:moveTo>
                          <a:pt x="0" y="19210"/>
                        </a:moveTo>
                        <a:lnTo>
                          <a:pt x="36018" y="0"/>
                        </a:lnTo>
                        <a:lnTo>
                          <a:pt x="36018" y="110455"/>
                        </a:lnTo>
                        <a:lnTo>
                          <a:pt x="0" y="129664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866" name="Freeform: Shape 865">
                    <a:extLst>
                      <a:ext uri="{FF2B5EF4-FFF2-40B4-BE49-F238E27FC236}">
                        <a16:creationId xmlns:a16="http://schemas.microsoft.com/office/drawing/2014/main" id="{F5B05269-A705-4529-B511-78B344168783}"/>
                      </a:ext>
                    </a:extLst>
                  </p:cNvPr>
                  <p:cNvSpPr/>
                  <p:nvPr/>
                </p:nvSpPr>
                <p:spPr>
                  <a:xfrm>
                    <a:off x="2799173" y="3803426"/>
                    <a:ext cx="26412" cy="112855"/>
                  </a:xfrm>
                  <a:custGeom>
                    <a:avLst/>
                    <a:gdLst>
                      <a:gd name="connsiteX0" fmla="*/ 26413 w 26412"/>
                      <a:gd name="connsiteY0" fmla="*/ 0 h 112855"/>
                      <a:gd name="connsiteX1" fmla="*/ 26413 w 26412"/>
                      <a:gd name="connsiteY1" fmla="*/ 100850 h 112855"/>
                      <a:gd name="connsiteX2" fmla="*/ 0 w 26412"/>
                      <a:gd name="connsiteY2" fmla="*/ 112856 h 112855"/>
                      <a:gd name="connsiteX3" fmla="*/ 0 w 26412"/>
                      <a:gd name="connsiteY3" fmla="*/ 14407 h 112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412" h="112855">
                        <a:moveTo>
                          <a:pt x="26413" y="0"/>
                        </a:moveTo>
                        <a:lnTo>
                          <a:pt x="26413" y="100850"/>
                        </a:lnTo>
                        <a:lnTo>
                          <a:pt x="0" y="112856"/>
                        </a:lnTo>
                        <a:lnTo>
                          <a:pt x="0" y="14407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867" name="Freeform: Shape 866">
                    <a:extLst>
                      <a:ext uri="{FF2B5EF4-FFF2-40B4-BE49-F238E27FC236}">
                        <a16:creationId xmlns:a16="http://schemas.microsoft.com/office/drawing/2014/main" id="{86602C7E-65B8-4C4A-9D6C-078A0AB776D9}"/>
                      </a:ext>
                    </a:extLst>
                  </p:cNvPr>
                  <p:cNvSpPr/>
                  <p:nvPr/>
                </p:nvSpPr>
                <p:spPr>
                  <a:xfrm>
                    <a:off x="2799173" y="3858653"/>
                    <a:ext cx="36017" cy="24011"/>
                  </a:xfrm>
                  <a:custGeom>
                    <a:avLst/>
                    <a:gdLst>
                      <a:gd name="connsiteX0" fmla="*/ 0 w 36017"/>
                      <a:gd name="connsiteY0" fmla="*/ 24012 h 24011"/>
                      <a:gd name="connsiteX1" fmla="*/ 36018 w 36017"/>
                      <a:gd name="connsiteY1" fmla="*/ 4802 h 24011"/>
                      <a:gd name="connsiteX2" fmla="*/ 26413 w 36017"/>
                      <a:gd name="connsiteY2" fmla="*/ 0 h 24011"/>
                      <a:gd name="connsiteX3" fmla="*/ 0 w 36017"/>
                      <a:gd name="connsiteY3" fmla="*/ 14407 h 240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6017" h="24011">
                        <a:moveTo>
                          <a:pt x="0" y="24012"/>
                        </a:moveTo>
                        <a:lnTo>
                          <a:pt x="36018" y="4802"/>
                        </a:lnTo>
                        <a:lnTo>
                          <a:pt x="26413" y="0"/>
                        </a:lnTo>
                        <a:lnTo>
                          <a:pt x="0" y="14407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857" name="Graphic 2">
                <a:extLst>
                  <a:ext uri="{FF2B5EF4-FFF2-40B4-BE49-F238E27FC236}">
                    <a16:creationId xmlns:a16="http://schemas.microsoft.com/office/drawing/2014/main" id="{91FBB836-1E45-4BB9-80A7-6C61D44184C8}"/>
                  </a:ext>
                </a:extLst>
              </p:cNvPr>
              <p:cNvGrpSpPr/>
              <p:nvPr/>
            </p:nvGrpSpPr>
            <p:grpSpPr>
              <a:xfrm>
                <a:off x="2864005" y="3755402"/>
                <a:ext cx="40820" cy="139268"/>
                <a:chOff x="2864005" y="3755402"/>
                <a:chExt cx="40820" cy="139268"/>
              </a:xfrm>
              <a:solidFill>
                <a:schemeClr val="accent1"/>
              </a:solidFill>
            </p:grpSpPr>
            <p:sp>
              <p:nvSpPr>
                <p:cNvPr id="858" name="Freeform: Shape 857">
                  <a:extLst>
                    <a:ext uri="{FF2B5EF4-FFF2-40B4-BE49-F238E27FC236}">
                      <a16:creationId xmlns:a16="http://schemas.microsoft.com/office/drawing/2014/main" id="{34922172-1789-4840-84B8-833F648FAFD4}"/>
                    </a:ext>
                  </a:extLst>
                </p:cNvPr>
                <p:cNvSpPr/>
                <p:nvPr/>
              </p:nvSpPr>
              <p:spPr>
                <a:xfrm>
                  <a:off x="2864005" y="3755402"/>
                  <a:ext cx="40820" cy="139268"/>
                </a:xfrm>
                <a:custGeom>
                  <a:avLst/>
                  <a:gdLst>
                    <a:gd name="connsiteX0" fmla="*/ 0 w 40820"/>
                    <a:gd name="connsiteY0" fmla="*/ 21611 h 139268"/>
                    <a:gd name="connsiteX1" fmla="*/ 0 w 40820"/>
                    <a:gd name="connsiteY1" fmla="*/ 139269 h 139268"/>
                    <a:gd name="connsiteX2" fmla="*/ 40820 w 40820"/>
                    <a:gd name="connsiteY2" fmla="*/ 117658 h 139268"/>
                    <a:gd name="connsiteX3" fmla="*/ 40820 w 40820"/>
                    <a:gd name="connsiteY3" fmla="*/ 0 h 1392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0820" h="139268">
                      <a:moveTo>
                        <a:pt x="0" y="21611"/>
                      </a:moveTo>
                      <a:lnTo>
                        <a:pt x="0" y="139269"/>
                      </a:lnTo>
                      <a:lnTo>
                        <a:pt x="40820" y="117658"/>
                      </a:lnTo>
                      <a:lnTo>
                        <a:pt x="4082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859" name="Graphic 2">
                  <a:extLst>
                    <a:ext uri="{FF2B5EF4-FFF2-40B4-BE49-F238E27FC236}">
                      <a16:creationId xmlns:a16="http://schemas.microsoft.com/office/drawing/2014/main" id="{96DCC9B7-F3E5-4757-B5D2-C866266491B3}"/>
                    </a:ext>
                  </a:extLst>
                </p:cNvPr>
                <p:cNvGrpSpPr/>
                <p:nvPr/>
              </p:nvGrpSpPr>
              <p:grpSpPr>
                <a:xfrm>
                  <a:off x="2868807" y="3760204"/>
                  <a:ext cx="33616" cy="129664"/>
                  <a:chOff x="2868807" y="3760204"/>
                  <a:chExt cx="33616" cy="129664"/>
                </a:xfrm>
                <a:solidFill>
                  <a:schemeClr val="accent1"/>
                </a:solidFill>
              </p:grpSpPr>
              <p:sp>
                <p:nvSpPr>
                  <p:cNvPr id="860" name="Freeform: Shape 859">
                    <a:extLst>
                      <a:ext uri="{FF2B5EF4-FFF2-40B4-BE49-F238E27FC236}">
                        <a16:creationId xmlns:a16="http://schemas.microsoft.com/office/drawing/2014/main" id="{3FDCB328-E92E-4CAB-B4BA-59555BF485C7}"/>
                      </a:ext>
                    </a:extLst>
                  </p:cNvPr>
                  <p:cNvSpPr/>
                  <p:nvPr/>
                </p:nvSpPr>
                <p:spPr>
                  <a:xfrm>
                    <a:off x="2868807" y="3760204"/>
                    <a:ext cx="33616" cy="129664"/>
                  </a:xfrm>
                  <a:custGeom>
                    <a:avLst/>
                    <a:gdLst>
                      <a:gd name="connsiteX0" fmla="*/ 0 w 33616"/>
                      <a:gd name="connsiteY0" fmla="*/ 19210 h 129664"/>
                      <a:gd name="connsiteX1" fmla="*/ 33617 w 33616"/>
                      <a:gd name="connsiteY1" fmla="*/ 0 h 129664"/>
                      <a:gd name="connsiteX2" fmla="*/ 33617 w 33616"/>
                      <a:gd name="connsiteY2" fmla="*/ 110455 h 129664"/>
                      <a:gd name="connsiteX3" fmla="*/ 0 w 33616"/>
                      <a:gd name="connsiteY3" fmla="*/ 129664 h 1296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616" h="129664">
                        <a:moveTo>
                          <a:pt x="0" y="19210"/>
                        </a:moveTo>
                        <a:lnTo>
                          <a:pt x="33617" y="0"/>
                        </a:lnTo>
                        <a:lnTo>
                          <a:pt x="33617" y="110455"/>
                        </a:lnTo>
                        <a:lnTo>
                          <a:pt x="0" y="129664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861" name="Freeform: Shape 860">
                    <a:extLst>
                      <a:ext uri="{FF2B5EF4-FFF2-40B4-BE49-F238E27FC236}">
                        <a16:creationId xmlns:a16="http://schemas.microsoft.com/office/drawing/2014/main" id="{7880F3A1-80F3-4BD1-AC55-B44B1BCC59C8}"/>
                      </a:ext>
                    </a:extLst>
                  </p:cNvPr>
                  <p:cNvSpPr/>
                  <p:nvPr/>
                </p:nvSpPr>
                <p:spPr>
                  <a:xfrm>
                    <a:off x="2868807" y="3765007"/>
                    <a:ext cx="24011" cy="115256"/>
                  </a:xfrm>
                  <a:custGeom>
                    <a:avLst/>
                    <a:gdLst>
                      <a:gd name="connsiteX0" fmla="*/ 24012 w 24011"/>
                      <a:gd name="connsiteY0" fmla="*/ 0 h 115256"/>
                      <a:gd name="connsiteX1" fmla="*/ 24012 w 24011"/>
                      <a:gd name="connsiteY1" fmla="*/ 100850 h 115256"/>
                      <a:gd name="connsiteX2" fmla="*/ 0 w 24011"/>
                      <a:gd name="connsiteY2" fmla="*/ 115257 h 115256"/>
                      <a:gd name="connsiteX3" fmla="*/ 0 w 24011"/>
                      <a:gd name="connsiteY3" fmla="*/ 14407 h 1152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11" h="115256">
                        <a:moveTo>
                          <a:pt x="24012" y="0"/>
                        </a:moveTo>
                        <a:lnTo>
                          <a:pt x="24012" y="100850"/>
                        </a:lnTo>
                        <a:lnTo>
                          <a:pt x="0" y="115257"/>
                        </a:lnTo>
                        <a:lnTo>
                          <a:pt x="0" y="14407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862" name="Freeform: Shape 861">
                    <a:extLst>
                      <a:ext uri="{FF2B5EF4-FFF2-40B4-BE49-F238E27FC236}">
                        <a16:creationId xmlns:a16="http://schemas.microsoft.com/office/drawing/2014/main" id="{680E3972-15B3-44AF-982C-3DF2D9F0D9BD}"/>
                      </a:ext>
                    </a:extLst>
                  </p:cNvPr>
                  <p:cNvSpPr/>
                  <p:nvPr/>
                </p:nvSpPr>
                <p:spPr>
                  <a:xfrm>
                    <a:off x="2868807" y="3820234"/>
                    <a:ext cx="33616" cy="24011"/>
                  </a:xfrm>
                  <a:custGeom>
                    <a:avLst/>
                    <a:gdLst>
                      <a:gd name="connsiteX0" fmla="*/ 0 w 33616"/>
                      <a:gd name="connsiteY0" fmla="*/ 24012 h 24011"/>
                      <a:gd name="connsiteX1" fmla="*/ 33617 w 33616"/>
                      <a:gd name="connsiteY1" fmla="*/ 4802 h 24011"/>
                      <a:gd name="connsiteX2" fmla="*/ 24012 w 33616"/>
                      <a:gd name="connsiteY2" fmla="*/ 0 h 24011"/>
                      <a:gd name="connsiteX3" fmla="*/ 0 w 33616"/>
                      <a:gd name="connsiteY3" fmla="*/ 14407 h 240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616" h="24011">
                        <a:moveTo>
                          <a:pt x="0" y="24012"/>
                        </a:moveTo>
                        <a:lnTo>
                          <a:pt x="33617" y="4802"/>
                        </a:lnTo>
                        <a:lnTo>
                          <a:pt x="24012" y="0"/>
                        </a:lnTo>
                        <a:lnTo>
                          <a:pt x="0" y="14407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grpSp>
          <p:nvGrpSpPr>
            <p:cNvPr id="689" name="Graphic 2">
              <a:extLst>
                <a:ext uri="{FF2B5EF4-FFF2-40B4-BE49-F238E27FC236}">
                  <a16:creationId xmlns:a16="http://schemas.microsoft.com/office/drawing/2014/main" id="{4F223932-3645-4D10-BAE2-21BC677387A1}"/>
                </a:ext>
              </a:extLst>
            </p:cNvPr>
            <p:cNvGrpSpPr/>
            <p:nvPr/>
          </p:nvGrpSpPr>
          <p:grpSpPr>
            <a:xfrm>
              <a:off x="2347750" y="3738594"/>
              <a:ext cx="244920" cy="254525"/>
              <a:chOff x="2347750" y="3738594"/>
              <a:chExt cx="244920" cy="254525"/>
            </a:xfrm>
            <a:solidFill>
              <a:schemeClr val="accent1"/>
            </a:solidFill>
          </p:grpSpPr>
          <p:grpSp>
            <p:nvGrpSpPr>
              <p:cNvPr id="830" name="Graphic 2">
                <a:extLst>
                  <a:ext uri="{FF2B5EF4-FFF2-40B4-BE49-F238E27FC236}">
                    <a16:creationId xmlns:a16="http://schemas.microsoft.com/office/drawing/2014/main" id="{4B288C14-FF31-496D-A87D-1C7D39AA2B45}"/>
                  </a:ext>
                </a:extLst>
              </p:cNvPr>
              <p:cNvGrpSpPr/>
              <p:nvPr/>
            </p:nvGrpSpPr>
            <p:grpSpPr>
              <a:xfrm>
                <a:off x="2551851" y="3851449"/>
                <a:ext cx="40820" cy="141670"/>
                <a:chOff x="2551851" y="3851449"/>
                <a:chExt cx="40820" cy="141670"/>
              </a:xfrm>
              <a:solidFill>
                <a:schemeClr val="accent1"/>
              </a:solidFill>
            </p:grpSpPr>
            <p:sp>
              <p:nvSpPr>
                <p:cNvPr id="849" name="Freeform: Shape 848">
                  <a:extLst>
                    <a:ext uri="{FF2B5EF4-FFF2-40B4-BE49-F238E27FC236}">
                      <a16:creationId xmlns:a16="http://schemas.microsoft.com/office/drawing/2014/main" id="{C5A660B9-C469-4BA0-AA1E-DD76768DBE3E}"/>
                    </a:ext>
                  </a:extLst>
                </p:cNvPr>
                <p:cNvSpPr/>
                <p:nvPr/>
              </p:nvSpPr>
              <p:spPr>
                <a:xfrm>
                  <a:off x="2551851" y="3851449"/>
                  <a:ext cx="40820" cy="141670"/>
                </a:xfrm>
                <a:custGeom>
                  <a:avLst/>
                  <a:gdLst>
                    <a:gd name="connsiteX0" fmla="*/ 40820 w 40820"/>
                    <a:gd name="connsiteY0" fmla="*/ 24012 h 141670"/>
                    <a:gd name="connsiteX1" fmla="*/ 40820 w 40820"/>
                    <a:gd name="connsiteY1" fmla="*/ 141670 h 141670"/>
                    <a:gd name="connsiteX2" fmla="*/ 0 w 40820"/>
                    <a:gd name="connsiteY2" fmla="*/ 117658 h 141670"/>
                    <a:gd name="connsiteX3" fmla="*/ 0 w 40820"/>
                    <a:gd name="connsiteY3" fmla="*/ 0 h 1416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0820" h="141670">
                      <a:moveTo>
                        <a:pt x="40820" y="24012"/>
                      </a:moveTo>
                      <a:lnTo>
                        <a:pt x="40820" y="141670"/>
                      </a:lnTo>
                      <a:lnTo>
                        <a:pt x="0" y="11765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850" name="Graphic 2">
                  <a:extLst>
                    <a:ext uri="{FF2B5EF4-FFF2-40B4-BE49-F238E27FC236}">
                      <a16:creationId xmlns:a16="http://schemas.microsoft.com/office/drawing/2014/main" id="{3EC559A1-F81D-406E-BC68-27AF15314448}"/>
                    </a:ext>
                  </a:extLst>
                </p:cNvPr>
                <p:cNvGrpSpPr/>
                <p:nvPr/>
              </p:nvGrpSpPr>
              <p:grpSpPr>
                <a:xfrm>
                  <a:off x="2554252" y="3858653"/>
                  <a:ext cx="36017" cy="127262"/>
                  <a:chOff x="2554252" y="3858653"/>
                  <a:chExt cx="36017" cy="127262"/>
                </a:xfrm>
                <a:solidFill>
                  <a:schemeClr val="accent1"/>
                </a:solidFill>
              </p:grpSpPr>
              <p:sp>
                <p:nvSpPr>
                  <p:cNvPr id="851" name="Freeform: Shape 850">
                    <a:extLst>
                      <a:ext uri="{FF2B5EF4-FFF2-40B4-BE49-F238E27FC236}">
                        <a16:creationId xmlns:a16="http://schemas.microsoft.com/office/drawing/2014/main" id="{E903FF69-5AC7-4448-8AA8-69289704FEBD}"/>
                      </a:ext>
                    </a:extLst>
                  </p:cNvPr>
                  <p:cNvSpPr/>
                  <p:nvPr/>
                </p:nvSpPr>
                <p:spPr>
                  <a:xfrm>
                    <a:off x="2554252" y="3858653"/>
                    <a:ext cx="36017" cy="127262"/>
                  </a:xfrm>
                  <a:custGeom>
                    <a:avLst/>
                    <a:gdLst>
                      <a:gd name="connsiteX0" fmla="*/ 36018 w 36017"/>
                      <a:gd name="connsiteY0" fmla="*/ 19210 h 127262"/>
                      <a:gd name="connsiteX1" fmla="*/ 0 w 36017"/>
                      <a:gd name="connsiteY1" fmla="*/ 0 h 127262"/>
                      <a:gd name="connsiteX2" fmla="*/ 0 w 36017"/>
                      <a:gd name="connsiteY2" fmla="*/ 108053 h 127262"/>
                      <a:gd name="connsiteX3" fmla="*/ 36018 w 36017"/>
                      <a:gd name="connsiteY3" fmla="*/ 127263 h 1272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6017" h="127262">
                        <a:moveTo>
                          <a:pt x="36018" y="19210"/>
                        </a:moveTo>
                        <a:lnTo>
                          <a:pt x="0" y="0"/>
                        </a:lnTo>
                        <a:lnTo>
                          <a:pt x="0" y="108053"/>
                        </a:lnTo>
                        <a:lnTo>
                          <a:pt x="36018" y="127263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852" name="Freeform: Shape 851">
                    <a:extLst>
                      <a:ext uri="{FF2B5EF4-FFF2-40B4-BE49-F238E27FC236}">
                        <a16:creationId xmlns:a16="http://schemas.microsoft.com/office/drawing/2014/main" id="{EC5CE4F8-DCD4-448D-AF9C-EAAA57A22FFB}"/>
                      </a:ext>
                    </a:extLst>
                  </p:cNvPr>
                  <p:cNvSpPr/>
                  <p:nvPr/>
                </p:nvSpPr>
                <p:spPr>
                  <a:xfrm>
                    <a:off x="2563857" y="3863455"/>
                    <a:ext cx="26413" cy="112855"/>
                  </a:xfrm>
                  <a:custGeom>
                    <a:avLst/>
                    <a:gdLst>
                      <a:gd name="connsiteX0" fmla="*/ 0 w 26413"/>
                      <a:gd name="connsiteY0" fmla="*/ 0 h 112855"/>
                      <a:gd name="connsiteX1" fmla="*/ 0 w 26413"/>
                      <a:gd name="connsiteY1" fmla="*/ 98449 h 112855"/>
                      <a:gd name="connsiteX2" fmla="*/ 26413 w 26413"/>
                      <a:gd name="connsiteY2" fmla="*/ 112856 h 112855"/>
                      <a:gd name="connsiteX3" fmla="*/ 26413 w 26413"/>
                      <a:gd name="connsiteY3" fmla="*/ 14407 h 112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413" h="112855">
                        <a:moveTo>
                          <a:pt x="0" y="0"/>
                        </a:moveTo>
                        <a:lnTo>
                          <a:pt x="0" y="98449"/>
                        </a:lnTo>
                        <a:lnTo>
                          <a:pt x="26413" y="112856"/>
                        </a:lnTo>
                        <a:lnTo>
                          <a:pt x="26413" y="14407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853" name="Freeform: Shape 852">
                    <a:extLst>
                      <a:ext uri="{FF2B5EF4-FFF2-40B4-BE49-F238E27FC236}">
                        <a16:creationId xmlns:a16="http://schemas.microsoft.com/office/drawing/2014/main" id="{5A3A6B9E-04B2-4D25-A161-2C8409F1703D}"/>
                      </a:ext>
                    </a:extLst>
                  </p:cNvPr>
                  <p:cNvSpPr/>
                  <p:nvPr/>
                </p:nvSpPr>
                <p:spPr>
                  <a:xfrm>
                    <a:off x="2554252" y="3918683"/>
                    <a:ext cx="36017" cy="24011"/>
                  </a:xfrm>
                  <a:custGeom>
                    <a:avLst/>
                    <a:gdLst>
                      <a:gd name="connsiteX0" fmla="*/ 36018 w 36017"/>
                      <a:gd name="connsiteY0" fmla="*/ 24012 h 24011"/>
                      <a:gd name="connsiteX1" fmla="*/ 0 w 36017"/>
                      <a:gd name="connsiteY1" fmla="*/ 4802 h 24011"/>
                      <a:gd name="connsiteX2" fmla="*/ 9605 w 36017"/>
                      <a:gd name="connsiteY2" fmla="*/ 0 h 24011"/>
                      <a:gd name="connsiteX3" fmla="*/ 36018 w 36017"/>
                      <a:gd name="connsiteY3" fmla="*/ 12006 h 240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6017" h="24011">
                        <a:moveTo>
                          <a:pt x="36018" y="24012"/>
                        </a:moveTo>
                        <a:lnTo>
                          <a:pt x="0" y="4802"/>
                        </a:lnTo>
                        <a:lnTo>
                          <a:pt x="9605" y="0"/>
                        </a:lnTo>
                        <a:lnTo>
                          <a:pt x="36018" y="12006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831" name="Graphic 2">
                <a:extLst>
                  <a:ext uri="{FF2B5EF4-FFF2-40B4-BE49-F238E27FC236}">
                    <a16:creationId xmlns:a16="http://schemas.microsoft.com/office/drawing/2014/main" id="{CFF6FF97-0C14-4E59-AFFC-EA75B90F5072}"/>
                  </a:ext>
                </a:extLst>
              </p:cNvPr>
              <p:cNvGrpSpPr/>
              <p:nvPr/>
            </p:nvGrpSpPr>
            <p:grpSpPr>
              <a:xfrm>
                <a:off x="2484618" y="3813031"/>
                <a:ext cx="40820" cy="141669"/>
                <a:chOff x="2484618" y="3813031"/>
                <a:chExt cx="40820" cy="141669"/>
              </a:xfrm>
              <a:solidFill>
                <a:schemeClr val="accent1"/>
              </a:solidFill>
            </p:grpSpPr>
            <p:sp>
              <p:nvSpPr>
                <p:cNvPr id="844" name="Freeform: Shape 843">
                  <a:extLst>
                    <a:ext uri="{FF2B5EF4-FFF2-40B4-BE49-F238E27FC236}">
                      <a16:creationId xmlns:a16="http://schemas.microsoft.com/office/drawing/2014/main" id="{149DE6F5-8544-43DD-A99F-96AAAD928E87}"/>
                    </a:ext>
                  </a:extLst>
                </p:cNvPr>
                <p:cNvSpPr/>
                <p:nvPr/>
              </p:nvSpPr>
              <p:spPr>
                <a:xfrm>
                  <a:off x="2484618" y="3813031"/>
                  <a:ext cx="40820" cy="141669"/>
                </a:xfrm>
                <a:custGeom>
                  <a:avLst/>
                  <a:gdLst>
                    <a:gd name="connsiteX0" fmla="*/ 40820 w 40820"/>
                    <a:gd name="connsiteY0" fmla="*/ 24012 h 141669"/>
                    <a:gd name="connsiteX1" fmla="*/ 40820 w 40820"/>
                    <a:gd name="connsiteY1" fmla="*/ 141670 h 141669"/>
                    <a:gd name="connsiteX2" fmla="*/ 0 w 40820"/>
                    <a:gd name="connsiteY2" fmla="*/ 117658 h 141669"/>
                    <a:gd name="connsiteX3" fmla="*/ 0 w 40820"/>
                    <a:gd name="connsiteY3" fmla="*/ 0 h 1416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0820" h="141669">
                      <a:moveTo>
                        <a:pt x="40820" y="24012"/>
                      </a:moveTo>
                      <a:lnTo>
                        <a:pt x="40820" y="141670"/>
                      </a:lnTo>
                      <a:lnTo>
                        <a:pt x="0" y="11765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845" name="Graphic 2">
                  <a:extLst>
                    <a:ext uri="{FF2B5EF4-FFF2-40B4-BE49-F238E27FC236}">
                      <a16:creationId xmlns:a16="http://schemas.microsoft.com/office/drawing/2014/main" id="{82D9A62B-F97E-4B2C-A625-D8BBED032EC3}"/>
                    </a:ext>
                  </a:extLst>
                </p:cNvPr>
                <p:cNvGrpSpPr/>
                <p:nvPr/>
              </p:nvGrpSpPr>
              <p:grpSpPr>
                <a:xfrm>
                  <a:off x="2487019" y="3820234"/>
                  <a:ext cx="33616" cy="127262"/>
                  <a:chOff x="2487019" y="3820234"/>
                  <a:chExt cx="33616" cy="127262"/>
                </a:xfrm>
                <a:solidFill>
                  <a:schemeClr val="accent1"/>
                </a:solidFill>
              </p:grpSpPr>
              <p:sp>
                <p:nvSpPr>
                  <p:cNvPr id="846" name="Freeform: Shape 845">
                    <a:extLst>
                      <a:ext uri="{FF2B5EF4-FFF2-40B4-BE49-F238E27FC236}">
                        <a16:creationId xmlns:a16="http://schemas.microsoft.com/office/drawing/2014/main" id="{7387EF5C-C3C1-4980-95C0-480A0395C9F2}"/>
                      </a:ext>
                    </a:extLst>
                  </p:cNvPr>
                  <p:cNvSpPr/>
                  <p:nvPr/>
                </p:nvSpPr>
                <p:spPr>
                  <a:xfrm>
                    <a:off x="2487019" y="3820234"/>
                    <a:ext cx="33616" cy="127262"/>
                  </a:xfrm>
                  <a:custGeom>
                    <a:avLst/>
                    <a:gdLst>
                      <a:gd name="connsiteX0" fmla="*/ 33617 w 33616"/>
                      <a:gd name="connsiteY0" fmla="*/ 19210 h 127262"/>
                      <a:gd name="connsiteX1" fmla="*/ 0 w 33616"/>
                      <a:gd name="connsiteY1" fmla="*/ 0 h 127262"/>
                      <a:gd name="connsiteX2" fmla="*/ 0 w 33616"/>
                      <a:gd name="connsiteY2" fmla="*/ 110455 h 127262"/>
                      <a:gd name="connsiteX3" fmla="*/ 33617 w 33616"/>
                      <a:gd name="connsiteY3" fmla="*/ 127263 h 1272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616" h="127262">
                        <a:moveTo>
                          <a:pt x="33617" y="19210"/>
                        </a:moveTo>
                        <a:lnTo>
                          <a:pt x="0" y="0"/>
                        </a:lnTo>
                        <a:lnTo>
                          <a:pt x="0" y="110455"/>
                        </a:lnTo>
                        <a:lnTo>
                          <a:pt x="33617" y="127263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847" name="Freeform: Shape 846">
                    <a:extLst>
                      <a:ext uri="{FF2B5EF4-FFF2-40B4-BE49-F238E27FC236}">
                        <a16:creationId xmlns:a16="http://schemas.microsoft.com/office/drawing/2014/main" id="{74E90FB5-03FB-4767-8DC6-2E21D618B47F}"/>
                      </a:ext>
                    </a:extLst>
                  </p:cNvPr>
                  <p:cNvSpPr/>
                  <p:nvPr/>
                </p:nvSpPr>
                <p:spPr>
                  <a:xfrm>
                    <a:off x="2496624" y="3825036"/>
                    <a:ext cx="24011" cy="112855"/>
                  </a:xfrm>
                  <a:custGeom>
                    <a:avLst/>
                    <a:gdLst>
                      <a:gd name="connsiteX0" fmla="*/ 0 w 24011"/>
                      <a:gd name="connsiteY0" fmla="*/ 0 h 112855"/>
                      <a:gd name="connsiteX1" fmla="*/ 0 w 24011"/>
                      <a:gd name="connsiteY1" fmla="*/ 98449 h 112855"/>
                      <a:gd name="connsiteX2" fmla="*/ 24012 w 24011"/>
                      <a:gd name="connsiteY2" fmla="*/ 112856 h 112855"/>
                      <a:gd name="connsiteX3" fmla="*/ 24012 w 24011"/>
                      <a:gd name="connsiteY3" fmla="*/ 14407 h 112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11" h="112855">
                        <a:moveTo>
                          <a:pt x="0" y="0"/>
                        </a:moveTo>
                        <a:lnTo>
                          <a:pt x="0" y="98449"/>
                        </a:lnTo>
                        <a:lnTo>
                          <a:pt x="24012" y="112856"/>
                        </a:lnTo>
                        <a:lnTo>
                          <a:pt x="24012" y="14407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848" name="Freeform: Shape 847">
                    <a:extLst>
                      <a:ext uri="{FF2B5EF4-FFF2-40B4-BE49-F238E27FC236}">
                        <a16:creationId xmlns:a16="http://schemas.microsoft.com/office/drawing/2014/main" id="{B1F45CFF-675E-4032-96EA-C9A703C9C059}"/>
                      </a:ext>
                    </a:extLst>
                  </p:cNvPr>
                  <p:cNvSpPr/>
                  <p:nvPr/>
                </p:nvSpPr>
                <p:spPr>
                  <a:xfrm>
                    <a:off x="2487019" y="3880264"/>
                    <a:ext cx="33616" cy="24011"/>
                  </a:xfrm>
                  <a:custGeom>
                    <a:avLst/>
                    <a:gdLst>
                      <a:gd name="connsiteX0" fmla="*/ 33617 w 33616"/>
                      <a:gd name="connsiteY0" fmla="*/ 24012 h 24011"/>
                      <a:gd name="connsiteX1" fmla="*/ 0 w 33616"/>
                      <a:gd name="connsiteY1" fmla="*/ 4802 h 24011"/>
                      <a:gd name="connsiteX2" fmla="*/ 9605 w 33616"/>
                      <a:gd name="connsiteY2" fmla="*/ 0 h 24011"/>
                      <a:gd name="connsiteX3" fmla="*/ 33617 w 33616"/>
                      <a:gd name="connsiteY3" fmla="*/ 14407 h 240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616" h="24011">
                        <a:moveTo>
                          <a:pt x="33617" y="24012"/>
                        </a:moveTo>
                        <a:lnTo>
                          <a:pt x="0" y="4802"/>
                        </a:lnTo>
                        <a:lnTo>
                          <a:pt x="9605" y="0"/>
                        </a:lnTo>
                        <a:lnTo>
                          <a:pt x="33617" y="14407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832" name="Graphic 2">
                <a:extLst>
                  <a:ext uri="{FF2B5EF4-FFF2-40B4-BE49-F238E27FC236}">
                    <a16:creationId xmlns:a16="http://schemas.microsoft.com/office/drawing/2014/main" id="{4B113C6A-4521-41E7-8193-C10FDBE25B0B}"/>
                  </a:ext>
                </a:extLst>
              </p:cNvPr>
              <p:cNvGrpSpPr/>
              <p:nvPr/>
            </p:nvGrpSpPr>
            <p:grpSpPr>
              <a:xfrm>
                <a:off x="2414983" y="3774611"/>
                <a:ext cx="40820" cy="141670"/>
                <a:chOff x="2414983" y="3774611"/>
                <a:chExt cx="40820" cy="141670"/>
              </a:xfrm>
              <a:solidFill>
                <a:schemeClr val="accent1"/>
              </a:solidFill>
            </p:grpSpPr>
            <p:sp>
              <p:nvSpPr>
                <p:cNvPr id="839" name="Freeform: Shape 838">
                  <a:extLst>
                    <a:ext uri="{FF2B5EF4-FFF2-40B4-BE49-F238E27FC236}">
                      <a16:creationId xmlns:a16="http://schemas.microsoft.com/office/drawing/2014/main" id="{3848C76D-3E89-4A17-A061-B7E7A646E13A}"/>
                    </a:ext>
                  </a:extLst>
                </p:cNvPr>
                <p:cNvSpPr/>
                <p:nvPr/>
              </p:nvSpPr>
              <p:spPr>
                <a:xfrm>
                  <a:off x="2414983" y="3774611"/>
                  <a:ext cx="40820" cy="141670"/>
                </a:xfrm>
                <a:custGeom>
                  <a:avLst/>
                  <a:gdLst>
                    <a:gd name="connsiteX0" fmla="*/ 40820 w 40820"/>
                    <a:gd name="connsiteY0" fmla="*/ 24012 h 141670"/>
                    <a:gd name="connsiteX1" fmla="*/ 40820 w 40820"/>
                    <a:gd name="connsiteY1" fmla="*/ 141670 h 141670"/>
                    <a:gd name="connsiteX2" fmla="*/ 0 w 40820"/>
                    <a:gd name="connsiteY2" fmla="*/ 120059 h 141670"/>
                    <a:gd name="connsiteX3" fmla="*/ 0 w 40820"/>
                    <a:gd name="connsiteY3" fmla="*/ 0 h 1416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0820" h="141670">
                      <a:moveTo>
                        <a:pt x="40820" y="24012"/>
                      </a:moveTo>
                      <a:lnTo>
                        <a:pt x="40820" y="141670"/>
                      </a:lnTo>
                      <a:lnTo>
                        <a:pt x="0" y="120059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840" name="Graphic 2">
                  <a:extLst>
                    <a:ext uri="{FF2B5EF4-FFF2-40B4-BE49-F238E27FC236}">
                      <a16:creationId xmlns:a16="http://schemas.microsoft.com/office/drawing/2014/main" id="{89C74B41-BFC9-406D-9FC5-04514A0E38A4}"/>
                    </a:ext>
                  </a:extLst>
                </p:cNvPr>
                <p:cNvGrpSpPr/>
                <p:nvPr/>
              </p:nvGrpSpPr>
              <p:grpSpPr>
                <a:xfrm>
                  <a:off x="2419786" y="3781815"/>
                  <a:ext cx="33616" cy="129664"/>
                  <a:chOff x="2419786" y="3781815"/>
                  <a:chExt cx="33616" cy="129664"/>
                </a:xfrm>
                <a:solidFill>
                  <a:schemeClr val="accent1"/>
                </a:solidFill>
              </p:grpSpPr>
              <p:sp>
                <p:nvSpPr>
                  <p:cNvPr id="841" name="Freeform: Shape 840">
                    <a:extLst>
                      <a:ext uri="{FF2B5EF4-FFF2-40B4-BE49-F238E27FC236}">
                        <a16:creationId xmlns:a16="http://schemas.microsoft.com/office/drawing/2014/main" id="{E0E702A8-D421-47E9-AF3F-6FCF11F9450F}"/>
                      </a:ext>
                    </a:extLst>
                  </p:cNvPr>
                  <p:cNvSpPr/>
                  <p:nvPr/>
                </p:nvSpPr>
                <p:spPr>
                  <a:xfrm>
                    <a:off x="2419786" y="3781815"/>
                    <a:ext cx="33616" cy="129664"/>
                  </a:xfrm>
                  <a:custGeom>
                    <a:avLst/>
                    <a:gdLst>
                      <a:gd name="connsiteX0" fmla="*/ 33617 w 33616"/>
                      <a:gd name="connsiteY0" fmla="*/ 19210 h 129664"/>
                      <a:gd name="connsiteX1" fmla="*/ 0 w 33616"/>
                      <a:gd name="connsiteY1" fmla="*/ 0 h 129664"/>
                      <a:gd name="connsiteX2" fmla="*/ 0 w 33616"/>
                      <a:gd name="connsiteY2" fmla="*/ 110455 h 129664"/>
                      <a:gd name="connsiteX3" fmla="*/ 33617 w 33616"/>
                      <a:gd name="connsiteY3" fmla="*/ 129664 h 1296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616" h="129664">
                        <a:moveTo>
                          <a:pt x="33617" y="19210"/>
                        </a:moveTo>
                        <a:lnTo>
                          <a:pt x="0" y="0"/>
                        </a:lnTo>
                        <a:lnTo>
                          <a:pt x="0" y="110455"/>
                        </a:lnTo>
                        <a:lnTo>
                          <a:pt x="33617" y="129664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842" name="Freeform: Shape 841">
                    <a:extLst>
                      <a:ext uri="{FF2B5EF4-FFF2-40B4-BE49-F238E27FC236}">
                        <a16:creationId xmlns:a16="http://schemas.microsoft.com/office/drawing/2014/main" id="{E96F2AD4-17C7-41C1-9E62-EA46B55C9F3F}"/>
                      </a:ext>
                    </a:extLst>
                  </p:cNvPr>
                  <p:cNvSpPr/>
                  <p:nvPr/>
                </p:nvSpPr>
                <p:spPr>
                  <a:xfrm>
                    <a:off x="2426989" y="3786617"/>
                    <a:ext cx="26413" cy="112855"/>
                  </a:xfrm>
                  <a:custGeom>
                    <a:avLst/>
                    <a:gdLst>
                      <a:gd name="connsiteX0" fmla="*/ 0 w 26413"/>
                      <a:gd name="connsiteY0" fmla="*/ 0 h 112855"/>
                      <a:gd name="connsiteX1" fmla="*/ 0 w 26413"/>
                      <a:gd name="connsiteY1" fmla="*/ 98449 h 112855"/>
                      <a:gd name="connsiteX2" fmla="*/ 26413 w 26413"/>
                      <a:gd name="connsiteY2" fmla="*/ 112856 h 112855"/>
                      <a:gd name="connsiteX3" fmla="*/ 26413 w 26413"/>
                      <a:gd name="connsiteY3" fmla="*/ 14407 h 112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413" h="112855">
                        <a:moveTo>
                          <a:pt x="0" y="0"/>
                        </a:moveTo>
                        <a:lnTo>
                          <a:pt x="0" y="98449"/>
                        </a:lnTo>
                        <a:lnTo>
                          <a:pt x="26413" y="112856"/>
                        </a:lnTo>
                        <a:lnTo>
                          <a:pt x="26413" y="14407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843" name="Freeform: Shape 842">
                    <a:extLst>
                      <a:ext uri="{FF2B5EF4-FFF2-40B4-BE49-F238E27FC236}">
                        <a16:creationId xmlns:a16="http://schemas.microsoft.com/office/drawing/2014/main" id="{F256FAD5-544E-4D2D-8812-FC5A7CA608F5}"/>
                      </a:ext>
                    </a:extLst>
                  </p:cNvPr>
                  <p:cNvSpPr/>
                  <p:nvPr/>
                </p:nvSpPr>
                <p:spPr>
                  <a:xfrm>
                    <a:off x="2419786" y="3841845"/>
                    <a:ext cx="33616" cy="24011"/>
                  </a:xfrm>
                  <a:custGeom>
                    <a:avLst/>
                    <a:gdLst>
                      <a:gd name="connsiteX0" fmla="*/ 33617 w 33616"/>
                      <a:gd name="connsiteY0" fmla="*/ 24012 h 24011"/>
                      <a:gd name="connsiteX1" fmla="*/ 0 w 33616"/>
                      <a:gd name="connsiteY1" fmla="*/ 4802 h 24011"/>
                      <a:gd name="connsiteX2" fmla="*/ 7204 w 33616"/>
                      <a:gd name="connsiteY2" fmla="*/ 0 h 24011"/>
                      <a:gd name="connsiteX3" fmla="*/ 33617 w 33616"/>
                      <a:gd name="connsiteY3" fmla="*/ 14407 h 240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616" h="24011">
                        <a:moveTo>
                          <a:pt x="33617" y="24012"/>
                        </a:moveTo>
                        <a:lnTo>
                          <a:pt x="0" y="4802"/>
                        </a:lnTo>
                        <a:lnTo>
                          <a:pt x="7204" y="0"/>
                        </a:lnTo>
                        <a:lnTo>
                          <a:pt x="33617" y="14407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833" name="Graphic 2">
                <a:extLst>
                  <a:ext uri="{FF2B5EF4-FFF2-40B4-BE49-F238E27FC236}">
                    <a16:creationId xmlns:a16="http://schemas.microsoft.com/office/drawing/2014/main" id="{CA06A61B-BEEE-4675-A906-8511E0836261}"/>
                  </a:ext>
                </a:extLst>
              </p:cNvPr>
              <p:cNvGrpSpPr/>
              <p:nvPr/>
            </p:nvGrpSpPr>
            <p:grpSpPr>
              <a:xfrm>
                <a:off x="2347750" y="3738594"/>
                <a:ext cx="40820" cy="139268"/>
                <a:chOff x="2347750" y="3738594"/>
                <a:chExt cx="40820" cy="139268"/>
              </a:xfrm>
              <a:solidFill>
                <a:schemeClr val="accent1"/>
              </a:solidFill>
            </p:grpSpPr>
            <p:sp>
              <p:nvSpPr>
                <p:cNvPr id="834" name="Freeform: Shape 833">
                  <a:extLst>
                    <a:ext uri="{FF2B5EF4-FFF2-40B4-BE49-F238E27FC236}">
                      <a16:creationId xmlns:a16="http://schemas.microsoft.com/office/drawing/2014/main" id="{D525E4FD-AF79-427B-B73F-4EDA143B5997}"/>
                    </a:ext>
                  </a:extLst>
                </p:cNvPr>
                <p:cNvSpPr/>
                <p:nvPr/>
              </p:nvSpPr>
              <p:spPr>
                <a:xfrm>
                  <a:off x="2347750" y="3738594"/>
                  <a:ext cx="40820" cy="139268"/>
                </a:xfrm>
                <a:custGeom>
                  <a:avLst/>
                  <a:gdLst>
                    <a:gd name="connsiteX0" fmla="*/ 40820 w 40820"/>
                    <a:gd name="connsiteY0" fmla="*/ 21611 h 139268"/>
                    <a:gd name="connsiteX1" fmla="*/ 40820 w 40820"/>
                    <a:gd name="connsiteY1" fmla="*/ 139269 h 139268"/>
                    <a:gd name="connsiteX2" fmla="*/ 0 w 40820"/>
                    <a:gd name="connsiteY2" fmla="*/ 117658 h 139268"/>
                    <a:gd name="connsiteX3" fmla="*/ 0 w 40820"/>
                    <a:gd name="connsiteY3" fmla="*/ 0 h 1392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0820" h="139268">
                      <a:moveTo>
                        <a:pt x="40820" y="21611"/>
                      </a:moveTo>
                      <a:lnTo>
                        <a:pt x="40820" y="139269"/>
                      </a:lnTo>
                      <a:lnTo>
                        <a:pt x="0" y="11765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835" name="Graphic 2">
                  <a:extLst>
                    <a:ext uri="{FF2B5EF4-FFF2-40B4-BE49-F238E27FC236}">
                      <a16:creationId xmlns:a16="http://schemas.microsoft.com/office/drawing/2014/main" id="{E3313777-65C2-4D1E-A8C1-8F051F1C6548}"/>
                    </a:ext>
                  </a:extLst>
                </p:cNvPr>
                <p:cNvGrpSpPr/>
                <p:nvPr/>
              </p:nvGrpSpPr>
              <p:grpSpPr>
                <a:xfrm>
                  <a:off x="2350151" y="3743396"/>
                  <a:ext cx="36017" cy="129664"/>
                  <a:chOff x="2350151" y="3743396"/>
                  <a:chExt cx="36017" cy="129664"/>
                </a:xfrm>
                <a:solidFill>
                  <a:schemeClr val="accent1"/>
                </a:solidFill>
              </p:grpSpPr>
              <p:sp>
                <p:nvSpPr>
                  <p:cNvPr id="836" name="Freeform: Shape 835">
                    <a:extLst>
                      <a:ext uri="{FF2B5EF4-FFF2-40B4-BE49-F238E27FC236}">
                        <a16:creationId xmlns:a16="http://schemas.microsoft.com/office/drawing/2014/main" id="{F50B42AA-2852-4D80-B50B-2D9F945B9A12}"/>
                      </a:ext>
                    </a:extLst>
                  </p:cNvPr>
                  <p:cNvSpPr/>
                  <p:nvPr/>
                </p:nvSpPr>
                <p:spPr>
                  <a:xfrm>
                    <a:off x="2350151" y="3743396"/>
                    <a:ext cx="36017" cy="129664"/>
                  </a:xfrm>
                  <a:custGeom>
                    <a:avLst/>
                    <a:gdLst>
                      <a:gd name="connsiteX0" fmla="*/ 36018 w 36017"/>
                      <a:gd name="connsiteY0" fmla="*/ 19209 h 129664"/>
                      <a:gd name="connsiteX1" fmla="*/ 0 w 36017"/>
                      <a:gd name="connsiteY1" fmla="*/ 0 h 129664"/>
                      <a:gd name="connsiteX2" fmla="*/ 0 w 36017"/>
                      <a:gd name="connsiteY2" fmla="*/ 110455 h 129664"/>
                      <a:gd name="connsiteX3" fmla="*/ 36018 w 36017"/>
                      <a:gd name="connsiteY3" fmla="*/ 129664 h 1296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6017" h="129664">
                        <a:moveTo>
                          <a:pt x="36018" y="19209"/>
                        </a:moveTo>
                        <a:lnTo>
                          <a:pt x="0" y="0"/>
                        </a:lnTo>
                        <a:lnTo>
                          <a:pt x="0" y="110455"/>
                        </a:lnTo>
                        <a:lnTo>
                          <a:pt x="36018" y="129664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837" name="Freeform: Shape 836">
                    <a:extLst>
                      <a:ext uri="{FF2B5EF4-FFF2-40B4-BE49-F238E27FC236}">
                        <a16:creationId xmlns:a16="http://schemas.microsoft.com/office/drawing/2014/main" id="{DDF60B5D-9F5B-4A6C-BBEE-4D0D227EBFBF}"/>
                      </a:ext>
                    </a:extLst>
                  </p:cNvPr>
                  <p:cNvSpPr/>
                  <p:nvPr/>
                </p:nvSpPr>
                <p:spPr>
                  <a:xfrm>
                    <a:off x="2359756" y="3748198"/>
                    <a:ext cx="26413" cy="112855"/>
                  </a:xfrm>
                  <a:custGeom>
                    <a:avLst/>
                    <a:gdLst>
                      <a:gd name="connsiteX0" fmla="*/ 0 w 26413"/>
                      <a:gd name="connsiteY0" fmla="*/ 0 h 112855"/>
                      <a:gd name="connsiteX1" fmla="*/ 0 w 26413"/>
                      <a:gd name="connsiteY1" fmla="*/ 100850 h 112855"/>
                      <a:gd name="connsiteX2" fmla="*/ 26413 w 26413"/>
                      <a:gd name="connsiteY2" fmla="*/ 112856 h 112855"/>
                      <a:gd name="connsiteX3" fmla="*/ 26413 w 26413"/>
                      <a:gd name="connsiteY3" fmla="*/ 14407 h 112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413" h="112855">
                        <a:moveTo>
                          <a:pt x="0" y="0"/>
                        </a:moveTo>
                        <a:lnTo>
                          <a:pt x="0" y="100850"/>
                        </a:lnTo>
                        <a:lnTo>
                          <a:pt x="26413" y="112856"/>
                        </a:lnTo>
                        <a:lnTo>
                          <a:pt x="26413" y="14407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838" name="Freeform: Shape 837">
                    <a:extLst>
                      <a:ext uri="{FF2B5EF4-FFF2-40B4-BE49-F238E27FC236}">
                        <a16:creationId xmlns:a16="http://schemas.microsoft.com/office/drawing/2014/main" id="{0C2F33FF-5647-49EA-8B68-C5609F411778}"/>
                      </a:ext>
                    </a:extLst>
                  </p:cNvPr>
                  <p:cNvSpPr/>
                  <p:nvPr/>
                </p:nvSpPr>
                <p:spPr>
                  <a:xfrm>
                    <a:off x="2350151" y="3803426"/>
                    <a:ext cx="36017" cy="24011"/>
                  </a:xfrm>
                  <a:custGeom>
                    <a:avLst/>
                    <a:gdLst>
                      <a:gd name="connsiteX0" fmla="*/ 36018 w 36017"/>
                      <a:gd name="connsiteY0" fmla="*/ 24012 h 24011"/>
                      <a:gd name="connsiteX1" fmla="*/ 0 w 36017"/>
                      <a:gd name="connsiteY1" fmla="*/ 4802 h 24011"/>
                      <a:gd name="connsiteX2" fmla="*/ 9605 w 36017"/>
                      <a:gd name="connsiteY2" fmla="*/ 0 h 24011"/>
                      <a:gd name="connsiteX3" fmla="*/ 36018 w 36017"/>
                      <a:gd name="connsiteY3" fmla="*/ 14407 h 240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6017" h="24011">
                        <a:moveTo>
                          <a:pt x="36018" y="24012"/>
                        </a:moveTo>
                        <a:lnTo>
                          <a:pt x="0" y="4802"/>
                        </a:lnTo>
                        <a:lnTo>
                          <a:pt x="9605" y="0"/>
                        </a:lnTo>
                        <a:lnTo>
                          <a:pt x="36018" y="14407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grpSp>
          <p:nvGrpSpPr>
            <p:cNvPr id="690" name="Graphic 2">
              <a:extLst>
                <a:ext uri="{FF2B5EF4-FFF2-40B4-BE49-F238E27FC236}">
                  <a16:creationId xmlns:a16="http://schemas.microsoft.com/office/drawing/2014/main" id="{9671CA2B-72BA-4BDA-A3C0-A2F00FDD08C8}"/>
                </a:ext>
              </a:extLst>
            </p:cNvPr>
            <p:cNvGrpSpPr/>
            <p:nvPr/>
          </p:nvGrpSpPr>
          <p:grpSpPr>
            <a:xfrm>
              <a:off x="3130536" y="3493673"/>
              <a:ext cx="244920" cy="254525"/>
              <a:chOff x="3130536" y="3493673"/>
              <a:chExt cx="244920" cy="254525"/>
            </a:xfrm>
            <a:solidFill>
              <a:schemeClr val="accent1"/>
            </a:solidFill>
          </p:grpSpPr>
          <p:grpSp>
            <p:nvGrpSpPr>
              <p:cNvPr id="806" name="Graphic 2">
                <a:extLst>
                  <a:ext uri="{FF2B5EF4-FFF2-40B4-BE49-F238E27FC236}">
                    <a16:creationId xmlns:a16="http://schemas.microsoft.com/office/drawing/2014/main" id="{A00619A1-750D-4A2B-9369-A48B7F946710}"/>
                  </a:ext>
                </a:extLst>
              </p:cNvPr>
              <p:cNvGrpSpPr/>
              <p:nvPr/>
            </p:nvGrpSpPr>
            <p:grpSpPr>
              <a:xfrm>
                <a:off x="3130536" y="3608930"/>
                <a:ext cx="40820" cy="139268"/>
                <a:chOff x="3130536" y="3608930"/>
                <a:chExt cx="40820" cy="139268"/>
              </a:xfrm>
              <a:solidFill>
                <a:schemeClr val="accent1"/>
              </a:solidFill>
            </p:grpSpPr>
            <p:sp>
              <p:nvSpPr>
                <p:cNvPr id="825" name="Freeform: Shape 824">
                  <a:extLst>
                    <a:ext uri="{FF2B5EF4-FFF2-40B4-BE49-F238E27FC236}">
                      <a16:creationId xmlns:a16="http://schemas.microsoft.com/office/drawing/2014/main" id="{7C4EE0B7-F8C6-48FA-87BB-C8905A4D9AF0}"/>
                    </a:ext>
                  </a:extLst>
                </p:cNvPr>
                <p:cNvSpPr/>
                <p:nvPr/>
              </p:nvSpPr>
              <p:spPr>
                <a:xfrm>
                  <a:off x="3130536" y="3608930"/>
                  <a:ext cx="40820" cy="139268"/>
                </a:xfrm>
                <a:custGeom>
                  <a:avLst/>
                  <a:gdLst>
                    <a:gd name="connsiteX0" fmla="*/ 0 w 40820"/>
                    <a:gd name="connsiteY0" fmla="*/ 21611 h 139268"/>
                    <a:gd name="connsiteX1" fmla="*/ 0 w 40820"/>
                    <a:gd name="connsiteY1" fmla="*/ 139269 h 139268"/>
                    <a:gd name="connsiteX2" fmla="*/ 40820 w 40820"/>
                    <a:gd name="connsiteY2" fmla="*/ 117658 h 139268"/>
                    <a:gd name="connsiteX3" fmla="*/ 40820 w 40820"/>
                    <a:gd name="connsiteY3" fmla="*/ 0 h 1392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0820" h="139268">
                      <a:moveTo>
                        <a:pt x="0" y="21611"/>
                      </a:moveTo>
                      <a:lnTo>
                        <a:pt x="0" y="139269"/>
                      </a:lnTo>
                      <a:lnTo>
                        <a:pt x="40820" y="117658"/>
                      </a:lnTo>
                      <a:lnTo>
                        <a:pt x="4082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826" name="Graphic 2">
                  <a:extLst>
                    <a:ext uri="{FF2B5EF4-FFF2-40B4-BE49-F238E27FC236}">
                      <a16:creationId xmlns:a16="http://schemas.microsoft.com/office/drawing/2014/main" id="{3F84C5BE-CAF3-4841-B104-9F9F669A4AEC}"/>
                    </a:ext>
                  </a:extLst>
                </p:cNvPr>
                <p:cNvGrpSpPr/>
                <p:nvPr/>
              </p:nvGrpSpPr>
              <p:grpSpPr>
                <a:xfrm>
                  <a:off x="3132938" y="3613732"/>
                  <a:ext cx="33616" cy="129664"/>
                  <a:chOff x="3132938" y="3613732"/>
                  <a:chExt cx="33616" cy="129664"/>
                </a:xfrm>
                <a:solidFill>
                  <a:schemeClr val="accent1"/>
                </a:solidFill>
              </p:grpSpPr>
              <p:sp>
                <p:nvSpPr>
                  <p:cNvPr id="827" name="Freeform: Shape 826">
                    <a:extLst>
                      <a:ext uri="{FF2B5EF4-FFF2-40B4-BE49-F238E27FC236}">
                        <a16:creationId xmlns:a16="http://schemas.microsoft.com/office/drawing/2014/main" id="{E73872FF-CED9-467D-9A7A-DDD0F0CED649}"/>
                      </a:ext>
                    </a:extLst>
                  </p:cNvPr>
                  <p:cNvSpPr/>
                  <p:nvPr/>
                </p:nvSpPr>
                <p:spPr>
                  <a:xfrm>
                    <a:off x="3132938" y="3613732"/>
                    <a:ext cx="33616" cy="129664"/>
                  </a:xfrm>
                  <a:custGeom>
                    <a:avLst/>
                    <a:gdLst>
                      <a:gd name="connsiteX0" fmla="*/ 0 w 33616"/>
                      <a:gd name="connsiteY0" fmla="*/ 19210 h 129664"/>
                      <a:gd name="connsiteX1" fmla="*/ 33617 w 33616"/>
                      <a:gd name="connsiteY1" fmla="*/ 0 h 129664"/>
                      <a:gd name="connsiteX2" fmla="*/ 33617 w 33616"/>
                      <a:gd name="connsiteY2" fmla="*/ 110455 h 129664"/>
                      <a:gd name="connsiteX3" fmla="*/ 0 w 33616"/>
                      <a:gd name="connsiteY3" fmla="*/ 129664 h 1296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616" h="129664">
                        <a:moveTo>
                          <a:pt x="0" y="19210"/>
                        </a:moveTo>
                        <a:lnTo>
                          <a:pt x="33617" y="0"/>
                        </a:lnTo>
                        <a:lnTo>
                          <a:pt x="33617" y="110455"/>
                        </a:lnTo>
                        <a:lnTo>
                          <a:pt x="0" y="129664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828" name="Freeform: Shape 827">
                    <a:extLst>
                      <a:ext uri="{FF2B5EF4-FFF2-40B4-BE49-F238E27FC236}">
                        <a16:creationId xmlns:a16="http://schemas.microsoft.com/office/drawing/2014/main" id="{37024D40-218C-4616-8D35-2217CE4D9203}"/>
                      </a:ext>
                    </a:extLst>
                  </p:cNvPr>
                  <p:cNvSpPr/>
                  <p:nvPr/>
                </p:nvSpPr>
                <p:spPr>
                  <a:xfrm>
                    <a:off x="3132938" y="3618534"/>
                    <a:ext cx="26413" cy="115257"/>
                  </a:xfrm>
                  <a:custGeom>
                    <a:avLst/>
                    <a:gdLst>
                      <a:gd name="connsiteX0" fmla="*/ 26413 w 26413"/>
                      <a:gd name="connsiteY0" fmla="*/ 0 h 115257"/>
                      <a:gd name="connsiteX1" fmla="*/ 26413 w 26413"/>
                      <a:gd name="connsiteY1" fmla="*/ 100850 h 115257"/>
                      <a:gd name="connsiteX2" fmla="*/ 0 w 26413"/>
                      <a:gd name="connsiteY2" fmla="*/ 115257 h 115257"/>
                      <a:gd name="connsiteX3" fmla="*/ 0 w 26413"/>
                      <a:gd name="connsiteY3" fmla="*/ 14407 h 1152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413" h="115257">
                        <a:moveTo>
                          <a:pt x="26413" y="0"/>
                        </a:moveTo>
                        <a:lnTo>
                          <a:pt x="26413" y="100850"/>
                        </a:lnTo>
                        <a:lnTo>
                          <a:pt x="0" y="115257"/>
                        </a:lnTo>
                        <a:lnTo>
                          <a:pt x="0" y="14407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829" name="Freeform: Shape 828">
                    <a:extLst>
                      <a:ext uri="{FF2B5EF4-FFF2-40B4-BE49-F238E27FC236}">
                        <a16:creationId xmlns:a16="http://schemas.microsoft.com/office/drawing/2014/main" id="{AE6CBAE1-E468-429E-96BD-888AA85F7CFA}"/>
                      </a:ext>
                    </a:extLst>
                  </p:cNvPr>
                  <p:cNvSpPr/>
                  <p:nvPr/>
                </p:nvSpPr>
                <p:spPr>
                  <a:xfrm>
                    <a:off x="3132938" y="3673762"/>
                    <a:ext cx="33616" cy="24011"/>
                  </a:xfrm>
                  <a:custGeom>
                    <a:avLst/>
                    <a:gdLst>
                      <a:gd name="connsiteX0" fmla="*/ 0 w 33616"/>
                      <a:gd name="connsiteY0" fmla="*/ 24012 h 24011"/>
                      <a:gd name="connsiteX1" fmla="*/ 33617 w 33616"/>
                      <a:gd name="connsiteY1" fmla="*/ 4802 h 24011"/>
                      <a:gd name="connsiteX2" fmla="*/ 26413 w 33616"/>
                      <a:gd name="connsiteY2" fmla="*/ 0 h 24011"/>
                      <a:gd name="connsiteX3" fmla="*/ 0 w 33616"/>
                      <a:gd name="connsiteY3" fmla="*/ 14407 h 240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616" h="24011">
                        <a:moveTo>
                          <a:pt x="0" y="24012"/>
                        </a:moveTo>
                        <a:lnTo>
                          <a:pt x="33617" y="4802"/>
                        </a:lnTo>
                        <a:lnTo>
                          <a:pt x="26413" y="0"/>
                        </a:lnTo>
                        <a:lnTo>
                          <a:pt x="0" y="14407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807" name="Graphic 2">
                <a:extLst>
                  <a:ext uri="{FF2B5EF4-FFF2-40B4-BE49-F238E27FC236}">
                    <a16:creationId xmlns:a16="http://schemas.microsoft.com/office/drawing/2014/main" id="{AEC2127A-5519-471A-B177-B9A5217C1C32}"/>
                  </a:ext>
                </a:extLst>
              </p:cNvPr>
              <p:cNvGrpSpPr/>
              <p:nvPr/>
            </p:nvGrpSpPr>
            <p:grpSpPr>
              <a:xfrm>
                <a:off x="3197770" y="3570511"/>
                <a:ext cx="40820" cy="139268"/>
                <a:chOff x="3197770" y="3570511"/>
                <a:chExt cx="40820" cy="139268"/>
              </a:xfrm>
              <a:solidFill>
                <a:schemeClr val="accent1"/>
              </a:solidFill>
            </p:grpSpPr>
            <p:sp>
              <p:nvSpPr>
                <p:cNvPr id="820" name="Freeform: Shape 819">
                  <a:extLst>
                    <a:ext uri="{FF2B5EF4-FFF2-40B4-BE49-F238E27FC236}">
                      <a16:creationId xmlns:a16="http://schemas.microsoft.com/office/drawing/2014/main" id="{631666FF-845C-43B2-A5E2-2AB602C6EC31}"/>
                    </a:ext>
                  </a:extLst>
                </p:cNvPr>
                <p:cNvSpPr/>
                <p:nvPr/>
              </p:nvSpPr>
              <p:spPr>
                <a:xfrm>
                  <a:off x="3197770" y="3570511"/>
                  <a:ext cx="40820" cy="139268"/>
                </a:xfrm>
                <a:custGeom>
                  <a:avLst/>
                  <a:gdLst>
                    <a:gd name="connsiteX0" fmla="*/ 0 w 40820"/>
                    <a:gd name="connsiteY0" fmla="*/ 21611 h 139268"/>
                    <a:gd name="connsiteX1" fmla="*/ 0 w 40820"/>
                    <a:gd name="connsiteY1" fmla="*/ 139269 h 139268"/>
                    <a:gd name="connsiteX2" fmla="*/ 40820 w 40820"/>
                    <a:gd name="connsiteY2" fmla="*/ 117658 h 139268"/>
                    <a:gd name="connsiteX3" fmla="*/ 40820 w 40820"/>
                    <a:gd name="connsiteY3" fmla="*/ 0 h 1392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0820" h="139268">
                      <a:moveTo>
                        <a:pt x="0" y="21611"/>
                      </a:moveTo>
                      <a:lnTo>
                        <a:pt x="0" y="139269"/>
                      </a:lnTo>
                      <a:lnTo>
                        <a:pt x="40820" y="117658"/>
                      </a:lnTo>
                      <a:lnTo>
                        <a:pt x="4082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821" name="Graphic 2">
                  <a:extLst>
                    <a:ext uri="{FF2B5EF4-FFF2-40B4-BE49-F238E27FC236}">
                      <a16:creationId xmlns:a16="http://schemas.microsoft.com/office/drawing/2014/main" id="{DBFF3DA0-C8D8-48B9-9D02-636604FF153C}"/>
                    </a:ext>
                  </a:extLst>
                </p:cNvPr>
                <p:cNvGrpSpPr/>
                <p:nvPr/>
              </p:nvGrpSpPr>
              <p:grpSpPr>
                <a:xfrm>
                  <a:off x="3200171" y="3575313"/>
                  <a:ext cx="36017" cy="129664"/>
                  <a:chOff x="3200171" y="3575313"/>
                  <a:chExt cx="36017" cy="129664"/>
                </a:xfrm>
                <a:solidFill>
                  <a:schemeClr val="accent1"/>
                </a:solidFill>
              </p:grpSpPr>
              <p:sp>
                <p:nvSpPr>
                  <p:cNvPr id="822" name="Freeform: Shape 821">
                    <a:extLst>
                      <a:ext uri="{FF2B5EF4-FFF2-40B4-BE49-F238E27FC236}">
                        <a16:creationId xmlns:a16="http://schemas.microsoft.com/office/drawing/2014/main" id="{7543F5F1-2777-4796-A9A1-74F4B0400103}"/>
                      </a:ext>
                    </a:extLst>
                  </p:cNvPr>
                  <p:cNvSpPr/>
                  <p:nvPr/>
                </p:nvSpPr>
                <p:spPr>
                  <a:xfrm>
                    <a:off x="3200171" y="3575313"/>
                    <a:ext cx="36017" cy="129664"/>
                  </a:xfrm>
                  <a:custGeom>
                    <a:avLst/>
                    <a:gdLst>
                      <a:gd name="connsiteX0" fmla="*/ 0 w 36017"/>
                      <a:gd name="connsiteY0" fmla="*/ 19209 h 129664"/>
                      <a:gd name="connsiteX1" fmla="*/ 36018 w 36017"/>
                      <a:gd name="connsiteY1" fmla="*/ 0 h 129664"/>
                      <a:gd name="connsiteX2" fmla="*/ 36018 w 36017"/>
                      <a:gd name="connsiteY2" fmla="*/ 110455 h 129664"/>
                      <a:gd name="connsiteX3" fmla="*/ 0 w 36017"/>
                      <a:gd name="connsiteY3" fmla="*/ 129664 h 1296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6017" h="129664">
                        <a:moveTo>
                          <a:pt x="0" y="19209"/>
                        </a:moveTo>
                        <a:lnTo>
                          <a:pt x="36018" y="0"/>
                        </a:lnTo>
                        <a:lnTo>
                          <a:pt x="36018" y="110455"/>
                        </a:lnTo>
                        <a:lnTo>
                          <a:pt x="0" y="129664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823" name="Freeform: Shape 822">
                    <a:extLst>
                      <a:ext uri="{FF2B5EF4-FFF2-40B4-BE49-F238E27FC236}">
                        <a16:creationId xmlns:a16="http://schemas.microsoft.com/office/drawing/2014/main" id="{6964C13A-9879-4E60-B6AC-DE9AC8E005F9}"/>
                      </a:ext>
                    </a:extLst>
                  </p:cNvPr>
                  <p:cNvSpPr/>
                  <p:nvPr/>
                </p:nvSpPr>
                <p:spPr>
                  <a:xfrm>
                    <a:off x="3200171" y="3580115"/>
                    <a:ext cx="26412" cy="115257"/>
                  </a:xfrm>
                  <a:custGeom>
                    <a:avLst/>
                    <a:gdLst>
                      <a:gd name="connsiteX0" fmla="*/ 26413 w 26412"/>
                      <a:gd name="connsiteY0" fmla="*/ 0 h 115257"/>
                      <a:gd name="connsiteX1" fmla="*/ 26413 w 26412"/>
                      <a:gd name="connsiteY1" fmla="*/ 100850 h 115257"/>
                      <a:gd name="connsiteX2" fmla="*/ 0 w 26412"/>
                      <a:gd name="connsiteY2" fmla="*/ 115257 h 115257"/>
                      <a:gd name="connsiteX3" fmla="*/ 0 w 26412"/>
                      <a:gd name="connsiteY3" fmla="*/ 14407 h 1152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412" h="115257">
                        <a:moveTo>
                          <a:pt x="26413" y="0"/>
                        </a:moveTo>
                        <a:lnTo>
                          <a:pt x="26413" y="100850"/>
                        </a:lnTo>
                        <a:lnTo>
                          <a:pt x="0" y="115257"/>
                        </a:lnTo>
                        <a:lnTo>
                          <a:pt x="0" y="14407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824" name="Freeform: Shape 823">
                    <a:extLst>
                      <a:ext uri="{FF2B5EF4-FFF2-40B4-BE49-F238E27FC236}">
                        <a16:creationId xmlns:a16="http://schemas.microsoft.com/office/drawing/2014/main" id="{01574763-E6A9-4242-859E-9D06A20BAE67}"/>
                      </a:ext>
                    </a:extLst>
                  </p:cNvPr>
                  <p:cNvSpPr/>
                  <p:nvPr/>
                </p:nvSpPr>
                <p:spPr>
                  <a:xfrm>
                    <a:off x="3200171" y="3635343"/>
                    <a:ext cx="36017" cy="24011"/>
                  </a:xfrm>
                  <a:custGeom>
                    <a:avLst/>
                    <a:gdLst>
                      <a:gd name="connsiteX0" fmla="*/ 0 w 36017"/>
                      <a:gd name="connsiteY0" fmla="*/ 24012 h 24011"/>
                      <a:gd name="connsiteX1" fmla="*/ 36018 w 36017"/>
                      <a:gd name="connsiteY1" fmla="*/ 7203 h 24011"/>
                      <a:gd name="connsiteX2" fmla="*/ 26413 w 36017"/>
                      <a:gd name="connsiteY2" fmla="*/ 0 h 24011"/>
                      <a:gd name="connsiteX3" fmla="*/ 0 w 36017"/>
                      <a:gd name="connsiteY3" fmla="*/ 14407 h 240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6017" h="24011">
                        <a:moveTo>
                          <a:pt x="0" y="24012"/>
                        </a:moveTo>
                        <a:lnTo>
                          <a:pt x="36018" y="7203"/>
                        </a:lnTo>
                        <a:lnTo>
                          <a:pt x="26413" y="0"/>
                        </a:lnTo>
                        <a:lnTo>
                          <a:pt x="0" y="14407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808" name="Graphic 2">
                <a:extLst>
                  <a:ext uri="{FF2B5EF4-FFF2-40B4-BE49-F238E27FC236}">
                    <a16:creationId xmlns:a16="http://schemas.microsoft.com/office/drawing/2014/main" id="{5DB20503-C7E6-40CD-9F44-EC294D78CD1D}"/>
                  </a:ext>
                </a:extLst>
              </p:cNvPr>
              <p:cNvGrpSpPr/>
              <p:nvPr/>
            </p:nvGrpSpPr>
            <p:grpSpPr>
              <a:xfrm>
                <a:off x="3265003" y="3532092"/>
                <a:ext cx="40820" cy="141670"/>
                <a:chOff x="3265003" y="3532092"/>
                <a:chExt cx="40820" cy="141670"/>
              </a:xfrm>
              <a:solidFill>
                <a:schemeClr val="accent1"/>
              </a:solidFill>
            </p:grpSpPr>
            <p:sp>
              <p:nvSpPr>
                <p:cNvPr id="815" name="Freeform: Shape 814">
                  <a:extLst>
                    <a:ext uri="{FF2B5EF4-FFF2-40B4-BE49-F238E27FC236}">
                      <a16:creationId xmlns:a16="http://schemas.microsoft.com/office/drawing/2014/main" id="{48E9FA5F-6B8B-44CF-ACF7-8C0DBFB495FF}"/>
                    </a:ext>
                  </a:extLst>
                </p:cNvPr>
                <p:cNvSpPr/>
                <p:nvPr/>
              </p:nvSpPr>
              <p:spPr>
                <a:xfrm>
                  <a:off x="3265003" y="3532092"/>
                  <a:ext cx="40820" cy="141670"/>
                </a:xfrm>
                <a:custGeom>
                  <a:avLst/>
                  <a:gdLst>
                    <a:gd name="connsiteX0" fmla="*/ 0 w 40820"/>
                    <a:gd name="connsiteY0" fmla="*/ 21611 h 141670"/>
                    <a:gd name="connsiteX1" fmla="*/ 0 w 40820"/>
                    <a:gd name="connsiteY1" fmla="*/ 141670 h 141670"/>
                    <a:gd name="connsiteX2" fmla="*/ 40820 w 40820"/>
                    <a:gd name="connsiteY2" fmla="*/ 117658 h 141670"/>
                    <a:gd name="connsiteX3" fmla="*/ 40820 w 40820"/>
                    <a:gd name="connsiteY3" fmla="*/ 0 h 1416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0820" h="141670">
                      <a:moveTo>
                        <a:pt x="0" y="21611"/>
                      </a:moveTo>
                      <a:lnTo>
                        <a:pt x="0" y="141670"/>
                      </a:lnTo>
                      <a:lnTo>
                        <a:pt x="40820" y="117658"/>
                      </a:lnTo>
                      <a:lnTo>
                        <a:pt x="4082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816" name="Graphic 2">
                  <a:extLst>
                    <a:ext uri="{FF2B5EF4-FFF2-40B4-BE49-F238E27FC236}">
                      <a16:creationId xmlns:a16="http://schemas.microsoft.com/office/drawing/2014/main" id="{A42AE17D-5B7A-4F89-B882-9B2D066C9519}"/>
                    </a:ext>
                  </a:extLst>
                </p:cNvPr>
                <p:cNvGrpSpPr/>
                <p:nvPr/>
              </p:nvGrpSpPr>
              <p:grpSpPr>
                <a:xfrm>
                  <a:off x="3269805" y="3536894"/>
                  <a:ext cx="33616" cy="129663"/>
                  <a:chOff x="3269805" y="3536894"/>
                  <a:chExt cx="33616" cy="129663"/>
                </a:xfrm>
                <a:solidFill>
                  <a:schemeClr val="accent1"/>
                </a:solidFill>
              </p:grpSpPr>
              <p:sp>
                <p:nvSpPr>
                  <p:cNvPr id="817" name="Freeform: Shape 816">
                    <a:extLst>
                      <a:ext uri="{FF2B5EF4-FFF2-40B4-BE49-F238E27FC236}">
                        <a16:creationId xmlns:a16="http://schemas.microsoft.com/office/drawing/2014/main" id="{D779F976-AD61-4BEA-B22E-2C133BE461BC}"/>
                      </a:ext>
                    </a:extLst>
                  </p:cNvPr>
                  <p:cNvSpPr/>
                  <p:nvPr/>
                </p:nvSpPr>
                <p:spPr>
                  <a:xfrm>
                    <a:off x="3269805" y="3536894"/>
                    <a:ext cx="33616" cy="129663"/>
                  </a:xfrm>
                  <a:custGeom>
                    <a:avLst/>
                    <a:gdLst>
                      <a:gd name="connsiteX0" fmla="*/ 0 w 33616"/>
                      <a:gd name="connsiteY0" fmla="*/ 19209 h 129663"/>
                      <a:gd name="connsiteX1" fmla="*/ 33617 w 33616"/>
                      <a:gd name="connsiteY1" fmla="*/ 0 h 129663"/>
                      <a:gd name="connsiteX2" fmla="*/ 33617 w 33616"/>
                      <a:gd name="connsiteY2" fmla="*/ 110455 h 129663"/>
                      <a:gd name="connsiteX3" fmla="*/ 0 w 33616"/>
                      <a:gd name="connsiteY3" fmla="*/ 129664 h 1296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616" h="129663">
                        <a:moveTo>
                          <a:pt x="0" y="19209"/>
                        </a:moveTo>
                        <a:lnTo>
                          <a:pt x="33617" y="0"/>
                        </a:lnTo>
                        <a:lnTo>
                          <a:pt x="33617" y="110455"/>
                        </a:lnTo>
                        <a:lnTo>
                          <a:pt x="0" y="129664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818" name="Freeform: Shape 817">
                    <a:extLst>
                      <a:ext uri="{FF2B5EF4-FFF2-40B4-BE49-F238E27FC236}">
                        <a16:creationId xmlns:a16="http://schemas.microsoft.com/office/drawing/2014/main" id="{6330C7D7-32AF-41CE-B076-E388467B7517}"/>
                      </a:ext>
                    </a:extLst>
                  </p:cNvPr>
                  <p:cNvSpPr/>
                  <p:nvPr/>
                </p:nvSpPr>
                <p:spPr>
                  <a:xfrm>
                    <a:off x="3269805" y="3541696"/>
                    <a:ext cx="24011" cy="115257"/>
                  </a:xfrm>
                  <a:custGeom>
                    <a:avLst/>
                    <a:gdLst>
                      <a:gd name="connsiteX0" fmla="*/ 24012 w 24011"/>
                      <a:gd name="connsiteY0" fmla="*/ 0 h 115257"/>
                      <a:gd name="connsiteX1" fmla="*/ 24012 w 24011"/>
                      <a:gd name="connsiteY1" fmla="*/ 100850 h 115257"/>
                      <a:gd name="connsiteX2" fmla="*/ 0 w 24011"/>
                      <a:gd name="connsiteY2" fmla="*/ 115257 h 115257"/>
                      <a:gd name="connsiteX3" fmla="*/ 0 w 24011"/>
                      <a:gd name="connsiteY3" fmla="*/ 14407 h 1152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11" h="115257">
                        <a:moveTo>
                          <a:pt x="24012" y="0"/>
                        </a:moveTo>
                        <a:lnTo>
                          <a:pt x="24012" y="100850"/>
                        </a:lnTo>
                        <a:lnTo>
                          <a:pt x="0" y="115257"/>
                        </a:lnTo>
                        <a:lnTo>
                          <a:pt x="0" y="14407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819" name="Freeform: Shape 818">
                    <a:extLst>
                      <a:ext uri="{FF2B5EF4-FFF2-40B4-BE49-F238E27FC236}">
                        <a16:creationId xmlns:a16="http://schemas.microsoft.com/office/drawing/2014/main" id="{27C11525-C399-4AD5-81BF-71EEBD4FD4A5}"/>
                      </a:ext>
                    </a:extLst>
                  </p:cNvPr>
                  <p:cNvSpPr/>
                  <p:nvPr/>
                </p:nvSpPr>
                <p:spPr>
                  <a:xfrm>
                    <a:off x="3269805" y="3596924"/>
                    <a:ext cx="33616" cy="26413"/>
                  </a:xfrm>
                  <a:custGeom>
                    <a:avLst/>
                    <a:gdLst>
                      <a:gd name="connsiteX0" fmla="*/ 0 w 33616"/>
                      <a:gd name="connsiteY0" fmla="*/ 26413 h 26413"/>
                      <a:gd name="connsiteX1" fmla="*/ 33617 w 33616"/>
                      <a:gd name="connsiteY1" fmla="*/ 7203 h 26413"/>
                      <a:gd name="connsiteX2" fmla="*/ 24012 w 33616"/>
                      <a:gd name="connsiteY2" fmla="*/ 0 h 26413"/>
                      <a:gd name="connsiteX3" fmla="*/ 0 w 33616"/>
                      <a:gd name="connsiteY3" fmla="*/ 14407 h 264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616" h="26413">
                        <a:moveTo>
                          <a:pt x="0" y="26413"/>
                        </a:moveTo>
                        <a:lnTo>
                          <a:pt x="33617" y="7203"/>
                        </a:lnTo>
                        <a:lnTo>
                          <a:pt x="24012" y="0"/>
                        </a:lnTo>
                        <a:lnTo>
                          <a:pt x="0" y="14407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809" name="Graphic 2">
                <a:extLst>
                  <a:ext uri="{FF2B5EF4-FFF2-40B4-BE49-F238E27FC236}">
                    <a16:creationId xmlns:a16="http://schemas.microsoft.com/office/drawing/2014/main" id="{AF5FFB38-45F3-48EF-B7E8-650EFA0D6B3B}"/>
                  </a:ext>
                </a:extLst>
              </p:cNvPr>
              <p:cNvGrpSpPr/>
              <p:nvPr/>
            </p:nvGrpSpPr>
            <p:grpSpPr>
              <a:xfrm>
                <a:off x="3334637" y="3493673"/>
                <a:ext cx="40820" cy="141670"/>
                <a:chOff x="3334637" y="3493673"/>
                <a:chExt cx="40820" cy="141670"/>
              </a:xfrm>
              <a:solidFill>
                <a:schemeClr val="accent1"/>
              </a:solidFill>
            </p:grpSpPr>
            <p:sp>
              <p:nvSpPr>
                <p:cNvPr id="810" name="Freeform: Shape 809">
                  <a:extLst>
                    <a:ext uri="{FF2B5EF4-FFF2-40B4-BE49-F238E27FC236}">
                      <a16:creationId xmlns:a16="http://schemas.microsoft.com/office/drawing/2014/main" id="{022ADB8F-A9CA-4029-8C1A-1486BBEC34B9}"/>
                    </a:ext>
                  </a:extLst>
                </p:cNvPr>
                <p:cNvSpPr/>
                <p:nvPr/>
              </p:nvSpPr>
              <p:spPr>
                <a:xfrm>
                  <a:off x="3334637" y="3493673"/>
                  <a:ext cx="40820" cy="141670"/>
                </a:xfrm>
                <a:custGeom>
                  <a:avLst/>
                  <a:gdLst>
                    <a:gd name="connsiteX0" fmla="*/ 0 w 40820"/>
                    <a:gd name="connsiteY0" fmla="*/ 24012 h 141670"/>
                    <a:gd name="connsiteX1" fmla="*/ 0 w 40820"/>
                    <a:gd name="connsiteY1" fmla="*/ 141670 h 141670"/>
                    <a:gd name="connsiteX2" fmla="*/ 40820 w 40820"/>
                    <a:gd name="connsiteY2" fmla="*/ 117658 h 141670"/>
                    <a:gd name="connsiteX3" fmla="*/ 40820 w 40820"/>
                    <a:gd name="connsiteY3" fmla="*/ 0 h 1416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0820" h="141670">
                      <a:moveTo>
                        <a:pt x="0" y="24012"/>
                      </a:moveTo>
                      <a:lnTo>
                        <a:pt x="0" y="141670"/>
                      </a:lnTo>
                      <a:lnTo>
                        <a:pt x="40820" y="117658"/>
                      </a:lnTo>
                      <a:lnTo>
                        <a:pt x="4082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811" name="Graphic 2">
                  <a:extLst>
                    <a:ext uri="{FF2B5EF4-FFF2-40B4-BE49-F238E27FC236}">
                      <a16:creationId xmlns:a16="http://schemas.microsoft.com/office/drawing/2014/main" id="{BDA6CCD2-3AAC-4BF4-9C33-E3EC7551337D}"/>
                    </a:ext>
                  </a:extLst>
                </p:cNvPr>
                <p:cNvGrpSpPr/>
                <p:nvPr/>
              </p:nvGrpSpPr>
              <p:grpSpPr>
                <a:xfrm>
                  <a:off x="3337038" y="3500876"/>
                  <a:ext cx="33616" cy="127262"/>
                  <a:chOff x="3337038" y="3500876"/>
                  <a:chExt cx="33616" cy="127262"/>
                </a:xfrm>
                <a:solidFill>
                  <a:schemeClr val="accent1"/>
                </a:solidFill>
              </p:grpSpPr>
              <p:sp>
                <p:nvSpPr>
                  <p:cNvPr id="812" name="Freeform: Shape 811">
                    <a:extLst>
                      <a:ext uri="{FF2B5EF4-FFF2-40B4-BE49-F238E27FC236}">
                        <a16:creationId xmlns:a16="http://schemas.microsoft.com/office/drawing/2014/main" id="{91FF4713-EBF2-4C88-B4E8-39AF92A7F67C}"/>
                      </a:ext>
                    </a:extLst>
                  </p:cNvPr>
                  <p:cNvSpPr/>
                  <p:nvPr/>
                </p:nvSpPr>
                <p:spPr>
                  <a:xfrm>
                    <a:off x="3337038" y="3500876"/>
                    <a:ext cx="33616" cy="127262"/>
                  </a:xfrm>
                  <a:custGeom>
                    <a:avLst/>
                    <a:gdLst>
                      <a:gd name="connsiteX0" fmla="*/ 0 w 33616"/>
                      <a:gd name="connsiteY0" fmla="*/ 16808 h 127262"/>
                      <a:gd name="connsiteX1" fmla="*/ 33617 w 33616"/>
                      <a:gd name="connsiteY1" fmla="*/ 0 h 127262"/>
                      <a:gd name="connsiteX2" fmla="*/ 33617 w 33616"/>
                      <a:gd name="connsiteY2" fmla="*/ 108053 h 127262"/>
                      <a:gd name="connsiteX3" fmla="*/ 0 w 33616"/>
                      <a:gd name="connsiteY3" fmla="*/ 127263 h 1272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616" h="127262">
                        <a:moveTo>
                          <a:pt x="0" y="16808"/>
                        </a:moveTo>
                        <a:lnTo>
                          <a:pt x="33617" y="0"/>
                        </a:lnTo>
                        <a:lnTo>
                          <a:pt x="33617" y="108053"/>
                        </a:lnTo>
                        <a:lnTo>
                          <a:pt x="0" y="127263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813" name="Freeform: Shape 812">
                    <a:extLst>
                      <a:ext uri="{FF2B5EF4-FFF2-40B4-BE49-F238E27FC236}">
                        <a16:creationId xmlns:a16="http://schemas.microsoft.com/office/drawing/2014/main" id="{6880B740-4059-41BE-8D8D-E40D81495E17}"/>
                      </a:ext>
                    </a:extLst>
                  </p:cNvPr>
                  <p:cNvSpPr/>
                  <p:nvPr/>
                </p:nvSpPr>
                <p:spPr>
                  <a:xfrm>
                    <a:off x="3337038" y="3505679"/>
                    <a:ext cx="26413" cy="112855"/>
                  </a:xfrm>
                  <a:custGeom>
                    <a:avLst/>
                    <a:gdLst>
                      <a:gd name="connsiteX0" fmla="*/ 26413 w 26413"/>
                      <a:gd name="connsiteY0" fmla="*/ 0 h 112855"/>
                      <a:gd name="connsiteX1" fmla="*/ 26413 w 26413"/>
                      <a:gd name="connsiteY1" fmla="*/ 98449 h 112855"/>
                      <a:gd name="connsiteX2" fmla="*/ 0 w 26413"/>
                      <a:gd name="connsiteY2" fmla="*/ 112856 h 112855"/>
                      <a:gd name="connsiteX3" fmla="*/ 0 w 26413"/>
                      <a:gd name="connsiteY3" fmla="*/ 12006 h 112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413" h="112855">
                        <a:moveTo>
                          <a:pt x="26413" y="0"/>
                        </a:moveTo>
                        <a:lnTo>
                          <a:pt x="26413" y="98449"/>
                        </a:lnTo>
                        <a:lnTo>
                          <a:pt x="0" y="112856"/>
                        </a:lnTo>
                        <a:lnTo>
                          <a:pt x="0" y="12006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814" name="Freeform: Shape 813">
                    <a:extLst>
                      <a:ext uri="{FF2B5EF4-FFF2-40B4-BE49-F238E27FC236}">
                        <a16:creationId xmlns:a16="http://schemas.microsoft.com/office/drawing/2014/main" id="{BBAB04A4-E6F0-4A56-8EF1-E970A04A1848}"/>
                      </a:ext>
                    </a:extLst>
                  </p:cNvPr>
                  <p:cNvSpPr/>
                  <p:nvPr/>
                </p:nvSpPr>
                <p:spPr>
                  <a:xfrm>
                    <a:off x="3337038" y="3560906"/>
                    <a:ext cx="33616" cy="24011"/>
                  </a:xfrm>
                  <a:custGeom>
                    <a:avLst/>
                    <a:gdLst>
                      <a:gd name="connsiteX0" fmla="*/ 0 w 33616"/>
                      <a:gd name="connsiteY0" fmla="*/ 24012 h 24011"/>
                      <a:gd name="connsiteX1" fmla="*/ 33617 w 33616"/>
                      <a:gd name="connsiteY1" fmla="*/ 4802 h 24011"/>
                      <a:gd name="connsiteX2" fmla="*/ 26413 w 33616"/>
                      <a:gd name="connsiteY2" fmla="*/ 0 h 24011"/>
                      <a:gd name="connsiteX3" fmla="*/ 0 w 33616"/>
                      <a:gd name="connsiteY3" fmla="*/ 12006 h 240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616" h="24011">
                        <a:moveTo>
                          <a:pt x="0" y="24012"/>
                        </a:moveTo>
                        <a:lnTo>
                          <a:pt x="33617" y="4802"/>
                        </a:lnTo>
                        <a:lnTo>
                          <a:pt x="26413" y="0"/>
                        </a:lnTo>
                        <a:lnTo>
                          <a:pt x="0" y="12006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sp>
          <p:nvSpPr>
            <p:cNvPr id="691" name="Freeform: Shape 690">
              <a:extLst>
                <a:ext uri="{FF2B5EF4-FFF2-40B4-BE49-F238E27FC236}">
                  <a16:creationId xmlns:a16="http://schemas.microsoft.com/office/drawing/2014/main" id="{2054E648-E7C4-4A96-A86D-E4AB054A5EBB}"/>
                </a:ext>
              </a:extLst>
            </p:cNvPr>
            <p:cNvSpPr/>
            <p:nvPr/>
          </p:nvSpPr>
          <p:spPr>
            <a:xfrm>
              <a:off x="2964855" y="3587319"/>
              <a:ext cx="19209" cy="9604"/>
            </a:xfrm>
            <a:custGeom>
              <a:avLst/>
              <a:gdLst>
                <a:gd name="connsiteX0" fmla="*/ 0 w 19209"/>
                <a:gd name="connsiteY0" fmla="*/ 9605 h 9604"/>
                <a:gd name="connsiteX1" fmla="*/ 19210 w 19209"/>
                <a:gd name="connsiteY1" fmla="*/ 0 h 9604"/>
                <a:gd name="connsiteX2" fmla="*/ 19210 w 19209"/>
                <a:gd name="connsiteY2" fmla="*/ 0 h 9604"/>
                <a:gd name="connsiteX3" fmla="*/ 0 w 19209"/>
                <a:gd name="connsiteY3" fmla="*/ 9605 h 9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09" h="9604">
                  <a:moveTo>
                    <a:pt x="0" y="9605"/>
                  </a:moveTo>
                  <a:lnTo>
                    <a:pt x="19210" y="0"/>
                  </a:lnTo>
                  <a:lnTo>
                    <a:pt x="19210" y="0"/>
                  </a:lnTo>
                  <a:lnTo>
                    <a:pt x="0" y="9605"/>
                  </a:lnTo>
                  <a:close/>
                </a:path>
              </a:pathLst>
            </a:custGeom>
            <a:solidFill>
              <a:srgbClr val="FFFFFF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92" name="Freeform: Shape 691">
              <a:extLst>
                <a:ext uri="{FF2B5EF4-FFF2-40B4-BE49-F238E27FC236}">
                  <a16:creationId xmlns:a16="http://schemas.microsoft.com/office/drawing/2014/main" id="{BB79233F-37E1-438E-B894-AE9BCBCA05FE}"/>
                </a:ext>
              </a:extLst>
            </p:cNvPr>
            <p:cNvSpPr/>
            <p:nvPr/>
          </p:nvSpPr>
          <p:spPr>
            <a:xfrm>
              <a:off x="3075309" y="3452853"/>
              <a:ext cx="19209" cy="364980"/>
            </a:xfrm>
            <a:custGeom>
              <a:avLst/>
              <a:gdLst>
                <a:gd name="connsiteX0" fmla="*/ 19209 w 19209"/>
                <a:gd name="connsiteY0" fmla="*/ 364980 h 364980"/>
                <a:gd name="connsiteX1" fmla="*/ 19209 w 19209"/>
                <a:gd name="connsiteY1" fmla="*/ 9605 h 364980"/>
                <a:gd name="connsiteX2" fmla="*/ 0 w 19209"/>
                <a:gd name="connsiteY2" fmla="*/ 0 h 364980"/>
                <a:gd name="connsiteX3" fmla="*/ 0 w 19209"/>
                <a:gd name="connsiteY3" fmla="*/ 352974 h 364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09" h="364980">
                  <a:moveTo>
                    <a:pt x="19209" y="364980"/>
                  </a:moveTo>
                  <a:lnTo>
                    <a:pt x="19209" y="9605"/>
                  </a:lnTo>
                  <a:lnTo>
                    <a:pt x="0" y="0"/>
                  </a:lnTo>
                  <a:lnTo>
                    <a:pt x="0" y="352974"/>
                  </a:lnTo>
                  <a:close/>
                </a:path>
              </a:pathLst>
            </a:custGeom>
            <a:solidFill>
              <a:srgbClr val="B8B4A7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93" name="Freeform: Shape 692">
              <a:extLst>
                <a:ext uri="{FF2B5EF4-FFF2-40B4-BE49-F238E27FC236}">
                  <a16:creationId xmlns:a16="http://schemas.microsoft.com/office/drawing/2014/main" id="{F1FC7432-648A-4C19-9933-AECDFA543624}"/>
                </a:ext>
              </a:extLst>
            </p:cNvPr>
            <p:cNvSpPr/>
            <p:nvPr/>
          </p:nvSpPr>
          <p:spPr>
            <a:xfrm>
              <a:off x="3094519" y="3452853"/>
              <a:ext cx="16808" cy="364980"/>
            </a:xfrm>
            <a:custGeom>
              <a:avLst/>
              <a:gdLst>
                <a:gd name="connsiteX0" fmla="*/ 0 w 16808"/>
                <a:gd name="connsiteY0" fmla="*/ 364980 h 364980"/>
                <a:gd name="connsiteX1" fmla="*/ 0 w 16808"/>
                <a:gd name="connsiteY1" fmla="*/ 9605 h 364980"/>
                <a:gd name="connsiteX2" fmla="*/ 16808 w 16808"/>
                <a:gd name="connsiteY2" fmla="*/ 0 h 364980"/>
                <a:gd name="connsiteX3" fmla="*/ 16808 w 16808"/>
                <a:gd name="connsiteY3" fmla="*/ 352974 h 364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808" h="364980">
                  <a:moveTo>
                    <a:pt x="0" y="364980"/>
                  </a:moveTo>
                  <a:lnTo>
                    <a:pt x="0" y="9605"/>
                  </a:lnTo>
                  <a:lnTo>
                    <a:pt x="16808" y="0"/>
                  </a:lnTo>
                  <a:lnTo>
                    <a:pt x="16808" y="352974"/>
                  </a:lnTo>
                  <a:close/>
                </a:path>
              </a:pathLst>
            </a:custGeom>
            <a:solidFill>
              <a:srgbClr val="DCD8CF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94" name="Freeform: Shape 693">
              <a:extLst>
                <a:ext uri="{FF2B5EF4-FFF2-40B4-BE49-F238E27FC236}">
                  <a16:creationId xmlns:a16="http://schemas.microsoft.com/office/drawing/2014/main" id="{4EC60423-3856-4398-8C87-C326D7F95652}"/>
                </a:ext>
              </a:extLst>
            </p:cNvPr>
            <p:cNvSpPr/>
            <p:nvPr/>
          </p:nvSpPr>
          <p:spPr>
            <a:xfrm>
              <a:off x="2246900" y="3901874"/>
              <a:ext cx="588290" cy="266531"/>
            </a:xfrm>
            <a:custGeom>
              <a:avLst/>
              <a:gdLst>
                <a:gd name="connsiteX0" fmla="*/ 511452 w 588290"/>
                <a:gd name="connsiteY0" fmla="*/ 120059 h 266531"/>
                <a:gd name="connsiteX1" fmla="*/ 396196 w 588290"/>
                <a:gd name="connsiteY1" fmla="*/ 184891 h 266531"/>
                <a:gd name="connsiteX2" fmla="*/ 72036 w 588290"/>
                <a:gd name="connsiteY2" fmla="*/ 0 h 266531"/>
                <a:gd name="connsiteX3" fmla="*/ 0 w 588290"/>
                <a:gd name="connsiteY3" fmla="*/ 40820 h 266531"/>
                <a:gd name="connsiteX4" fmla="*/ 324160 w 588290"/>
                <a:gd name="connsiteY4" fmla="*/ 223310 h 266531"/>
                <a:gd name="connsiteX5" fmla="*/ 324160 w 588290"/>
                <a:gd name="connsiteY5" fmla="*/ 223310 h 266531"/>
                <a:gd name="connsiteX6" fmla="*/ 398597 w 588290"/>
                <a:gd name="connsiteY6" fmla="*/ 266532 h 266531"/>
                <a:gd name="connsiteX7" fmla="*/ 588290 w 588290"/>
                <a:gd name="connsiteY7" fmla="*/ 163281 h 266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88290" h="266531">
                  <a:moveTo>
                    <a:pt x="511452" y="120059"/>
                  </a:moveTo>
                  <a:lnTo>
                    <a:pt x="396196" y="184891"/>
                  </a:lnTo>
                  <a:lnTo>
                    <a:pt x="72036" y="0"/>
                  </a:lnTo>
                  <a:lnTo>
                    <a:pt x="0" y="40820"/>
                  </a:lnTo>
                  <a:lnTo>
                    <a:pt x="324160" y="223310"/>
                  </a:lnTo>
                  <a:lnTo>
                    <a:pt x="324160" y="223310"/>
                  </a:lnTo>
                  <a:lnTo>
                    <a:pt x="398597" y="266532"/>
                  </a:lnTo>
                  <a:lnTo>
                    <a:pt x="588290" y="163281"/>
                  </a:lnTo>
                  <a:close/>
                </a:path>
              </a:pathLst>
            </a:custGeom>
            <a:solidFill>
              <a:srgbClr val="FFFFFF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95" name="Freeform: Shape 694">
              <a:extLst>
                <a:ext uri="{FF2B5EF4-FFF2-40B4-BE49-F238E27FC236}">
                  <a16:creationId xmlns:a16="http://schemas.microsoft.com/office/drawing/2014/main" id="{8EB8B367-C911-47F9-BB1D-442ED5B0BA43}"/>
                </a:ext>
              </a:extLst>
            </p:cNvPr>
            <p:cNvSpPr/>
            <p:nvPr/>
          </p:nvSpPr>
          <p:spPr>
            <a:xfrm>
              <a:off x="2261308" y="3911479"/>
              <a:ext cx="559476" cy="249723"/>
            </a:xfrm>
            <a:custGeom>
              <a:avLst/>
              <a:gdLst>
                <a:gd name="connsiteX0" fmla="*/ 497045 w 559476"/>
                <a:gd name="connsiteY0" fmla="*/ 117658 h 249723"/>
                <a:gd name="connsiteX1" fmla="*/ 559476 w 559476"/>
                <a:gd name="connsiteY1" fmla="*/ 153676 h 249723"/>
                <a:gd name="connsiteX2" fmla="*/ 384190 w 559476"/>
                <a:gd name="connsiteY2" fmla="*/ 249723 h 249723"/>
                <a:gd name="connsiteX3" fmla="*/ 0 w 559476"/>
                <a:gd name="connsiteY3" fmla="*/ 31215 h 249723"/>
                <a:gd name="connsiteX4" fmla="*/ 57628 w 559476"/>
                <a:gd name="connsiteY4" fmla="*/ 0 h 249723"/>
                <a:gd name="connsiteX5" fmla="*/ 376986 w 559476"/>
                <a:gd name="connsiteY5" fmla="*/ 184891 h 249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59476" h="249723">
                  <a:moveTo>
                    <a:pt x="497045" y="117658"/>
                  </a:moveTo>
                  <a:lnTo>
                    <a:pt x="559476" y="153676"/>
                  </a:lnTo>
                  <a:lnTo>
                    <a:pt x="384190" y="249723"/>
                  </a:lnTo>
                  <a:lnTo>
                    <a:pt x="0" y="31215"/>
                  </a:lnTo>
                  <a:lnTo>
                    <a:pt x="57628" y="0"/>
                  </a:lnTo>
                  <a:lnTo>
                    <a:pt x="376986" y="184891"/>
                  </a:lnTo>
                  <a:close/>
                </a:path>
              </a:pathLst>
            </a:custGeom>
            <a:solidFill>
              <a:srgbClr val="659D42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96" name="Freeform: Shape 695">
              <a:extLst>
                <a:ext uri="{FF2B5EF4-FFF2-40B4-BE49-F238E27FC236}">
                  <a16:creationId xmlns:a16="http://schemas.microsoft.com/office/drawing/2014/main" id="{70EFF396-1F8E-4FF2-B71C-60DAA875582E}"/>
                </a:ext>
              </a:extLst>
            </p:cNvPr>
            <p:cNvSpPr/>
            <p:nvPr/>
          </p:nvSpPr>
          <p:spPr>
            <a:xfrm>
              <a:off x="2273314" y="3918683"/>
              <a:ext cx="533062" cy="235316"/>
            </a:xfrm>
            <a:custGeom>
              <a:avLst/>
              <a:gdLst>
                <a:gd name="connsiteX0" fmla="*/ 485039 w 533062"/>
                <a:gd name="connsiteY0" fmla="*/ 117658 h 235316"/>
                <a:gd name="connsiteX1" fmla="*/ 533063 w 533062"/>
                <a:gd name="connsiteY1" fmla="*/ 146473 h 235316"/>
                <a:gd name="connsiteX2" fmla="*/ 374585 w 533062"/>
                <a:gd name="connsiteY2" fmla="*/ 235316 h 235316"/>
                <a:gd name="connsiteX3" fmla="*/ 0 w 533062"/>
                <a:gd name="connsiteY3" fmla="*/ 24012 h 235316"/>
                <a:gd name="connsiteX4" fmla="*/ 45623 w 533062"/>
                <a:gd name="connsiteY4" fmla="*/ 0 h 235316"/>
                <a:gd name="connsiteX5" fmla="*/ 364980 w 533062"/>
                <a:gd name="connsiteY5" fmla="*/ 184891 h 235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33062" h="235316">
                  <a:moveTo>
                    <a:pt x="485039" y="117658"/>
                  </a:moveTo>
                  <a:lnTo>
                    <a:pt x="533063" y="146473"/>
                  </a:lnTo>
                  <a:lnTo>
                    <a:pt x="374585" y="235316"/>
                  </a:lnTo>
                  <a:lnTo>
                    <a:pt x="0" y="24012"/>
                  </a:lnTo>
                  <a:lnTo>
                    <a:pt x="45623" y="0"/>
                  </a:lnTo>
                  <a:lnTo>
                    <a:pt x="364980" y="184891"/>
                  </a:lnTo>
                  <a:close/>
                </a:path>
              </a:pathLst>
            </a:custGeom>
            <a:solidFill>
              <a:srgbClr val="80B441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97" name="Freeform: Shape 696">
              <a:extLst>
                <a:ext uri="{FF2B5EF4-FFF2-40B4-BE49-F238E27FC236}">
                  <a16:creationId xmlns:a16="http://schemas.microsoft.com/office/drawing/2014/main" id="{C2E90FB0-372E-4A84-97EA-1A638BC7EC71}"/>
                </a:ext>
              </a:extLst>
            </p:cNvPr>
            <p:cNvSpPr/>
            <p:nvPr/>
          </p:nvSpPr>
          <p:spPr>
            <a:xfrm>
              <a:off x="2400576" y="3044651"/>
              <a:ext cx="902845" cy="504249"/>
            </a:xfrm>
            <a:custGeom>
              <a:avLst/>
              <a:gdLst>
                <a:gd name="connsiteX0" fmla="*/ 235316 w 902845"/>
                <a:gd name="connsiteY0" fmla="*/ 504249 h 504249"/>
                <a:gd name="connsiteX1" fmla="*/ 0 w 902845"/>
                <a:gd name="connsiteY1" fmla="*/ 372184 h 504249"/>
                <a:gd name="connsiteX2" fmla="*/ 667529 w 902845"/>
                <a:gd name="connsiteY2" fmla="*/ 0 h 504249"/>
                <a:gd name="connsiteX3" fmla="*/ 902845 w 902845"/>
                <a:gd name="connsiteY3" fmla="*/ 134466 h 504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02845" h="504249">
                  <a:moveTo>
                    <a:pt x="235316" y="504249"/>
                  </a:moveTo>
                  <a:lnTo>
                    <a:pt x="0" y="372184"/>
                  </a:lnTo>
                  <a:lnTo>
                    <a:pt x="667529" y="0"/>
                  </a:lnTo>
                  <a:lnTo>
                    <a:pt x="902845" y="134466"/>
                  </a:lnTo>
                  <a:close/>
                </a:path>
              </a:pathLst>
            </a:custGeom>
            <a:solidFill>
              <a:srgbClr val="5C7480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98" name="Freeform: Shape 697">
              <a:extLst>
                <a:ext uri="{FF2B5EF4-FFF2-40B4-BE49-F238E27FC236}">
                  <a16:creationId xmlns:a16="http://schemas.microsoft.com/office/drawing/2014/main" id="{BC088DA9-C81C-4466-8A6F-D9AB10FC58BE}"/>
                </a:ext>
              </a:extLst>
            </p:cNvPr>
            <p:cNvSpPr/>
            <p:nvPr/>
          </p:nvSpPr>
          <p:spPr>
            <a:xfrm>
              <a:off x="2635892" y="3179117"/>
              <a:ext cx="792390" cy="509051"/>
            </a:xfrm>
            <a:custGeom>
              <a:avLst/>
              <a:gdLst>
                <a:gd name="connsiteX0" fmla="*/ 0 w 792390"/>
                <a:gd name="connsiteY0" fmla="*/ 369783 h 509051"/>
                <a:gd name="connsiteX1" fmla="*/ 667529 w 792390"/>
                <a:gd name="connsiteY1" fmla="*/ 0 h 509051"/>
                <a:gd name="connsiteX2" fmla="*/ 792391 w 792390"/>
                <a:gd name="connsiteY2" fmla="*/ 69634 h 509051"/>
                <a:gd name="connsiteX3" fmla="*/ 7204 w 792390"/>
                <a:gd name="connsiteY3" fmla="*/ 509051 h 5090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92390" h="509051">
                  <a:moveTo>
                    <a:pt x="0" y="369783"/>
                  </a:moveTo>
                  <a:lnTo>
                    <a:pt x="667529" y="0"/>
                  </a:lnTo>
                  <a:lnTo>
                    <a:pt x="792391" y="69634"/>
                  </a:lnTo>
                  <a:lnTo>
                    <a:pt x="7204" y="509051"/>
                  </a:lnTo>
                  <a:close/>
                </a:path>
              </a:pathLst>
            </a:custGeom>
            <a:solidFill>
              <a:srgbClr val="5C7480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99" name="Freeform: Shape 698">
              <a:extLst>
                <a:ext uri="{FF2B5EF4-FFF2-40B4-BE49-F238E27FC236}">
                  <a16:creationId xmlns:a16="http://schemas.microsoft.com/office/drawing/2014/main" id="{145DA8A3-5E5A-427F-9045-3F5F444A5A3B}"/>
                </a:ext>
              </a:extLst>
            </p:cNvPr>
            <p:cNvSpPr/>
            <p:nvPr/>
          </p:nvSpPr>
          <p:spPr>
            <a:xfrm>
              <a:off x="2282918" y="3416835"/>
              <a:ext cx="360177" cy="271333"/>
            </a:xfrm>
            <a:custGeom>
              <a:avLst/>
              <a:gdLst>
                <a:gd name="connsiteX0" fmla="*/ 117658 w 360177"/>
                <a:gd name="connsiteY0" fmla="*/ 0 h 271333"/>
                <a:gd name="connsiteX1" fmla="*/ 352974 w 360177"/>
                <a:gd name="connsiteY1" fmla="*/ 132065 h 271333"/>
                <a:gd name="connsiteX2" fmla="*/ 360178 w 360177"/>
                <a:gd name="connsiteY2" fmla="*/ 271334 h 271333"/>
                <a:gd name="connsiteX3" fmla="*/ 0 w 360177"/>
                <a:gd name="connsiteY3" fmla="*/ 67233 h 271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0177" h="271333">
                  <a:moveTo>
                    <a:pt x="117658" y="0"/>
                  </a:moveTo>
                  <a:lnTo>
                    <a:pt x="352974" y="132065"/>
                  </a:lnTo>
                  <a:lnTo>
                    <a:pt x="360178" y="271334"/>
                  </a:lnTo>
                  <a:lnTo>
                    <a:pt x="0" y="67233"/>
                  </a:lnTo>
                  <a:close/>
                </a:path>
              </a:pathLst>
            </a:custGeom>
            <a:solidFill>
              <a:srgbClr val="3D5864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700" name="Graphic 2">
              <a:extLst>
                <a:ext uri="{FF2B5EF4-FFF2-40B4-BE49-F238E27FC236}">
                  <a16:creationId xmlns:a16="http://schemas.microsoft.com/office/drawing/2014/main" id="{EA152233-84D3-419A-8569-72204A2213AE}"/>
                </a:ext>
              </a:extLst>
            </p:cNvPr>
            <p:cNvGrpSpPr/>
            <p:nvPr/>
          </p:nvGrpSpPr>
          <p:grpSpPr>
            <a:xfrm>
              <a:off x="2662305" y="2866963"/>
              <a:ext cx="321758" cy="535464"/>
              <a:chOff x="2662305" y="2866963"/>
              <a:chExt cx="321758" cy="535464"/>
            </a:xfrm>
            <a:solidFill>
              <a:schemeClr val="accent1"/>
            </a:solidFill>
          </p:grpSpPr>
          <p:sp>
            <p:nvSpPr>
              <p:cNvPr id="770" name="Freeform: Shape 769">
                <a:extLst>
                  <a:ext uri="{FF2B5EF4-FFF2-40B4-BE49-F238E27FC236}">
                    <a16:creationId xmlns:a16="http://schemas.microsoft.com/office/drawing/2014/main" id="{40791781-8884-4A34-9D28-377A6BB0FDB3}"/>
                  </a:ext>
                </a:extLst>
              </p:cNvPr>
              <p:cNvSpPr/>
              <p:nvPr/>
            </p:nvSpPr>
            <p:spPr>
              <a:xfrm>
                <a:off x="2662305" y="3205530"/>
                <a:ext cx="321758" cy="196897"/>
              </a:xfrm>
              <a:custGeom>
                <a:avLst/>
                <a:gdLst>
                  <a:gd name="connsiteX0" fmla="*/ 160879 w 321758"/>
                  <a:gd name="connsiteY0" fmla="*/ 0 h 196897"/>
                  <a:gd name="connsiteX1" fmla="*/ 103251 w 321758"/>
                  <a:gd name="connsiteY1" fmla="*/ 14407 h 196897"/>
                  <a:gd name="connsiteX2" fmla="*/ 48024 w 321758"/>
                  <a:gd name="connsiteY2" fmla="*/ 28814 h 196897"/>
                  <a:gd name="connsiteX3" fmla="*/ 0 w 321758"/>
                  <a:gd name="connsiteY3" fmla="*/ 72036 h 196897"/>
                  <a:gd name="connsiteX4" fmla="*/ 0 w 321758"/>
                  <a:gd name="connsiteY4" fmla="*/ 98449 h 196897"/>
                  <a:gd name="connsiteX5" fmla="*/ 24012 w 321758"/>
                  <a:gd name="connsiteY5" fmla="*/ 134466 h 196897"/>
                  <a:gd name="connsiteX6" fmla="*/ 48024 w 321758"/>
                  <a:gd name="connsiteY6" fmla="*/ 168083 h 196897"/>
                  <a:gd name="connsiteX7" fmla="*/ 103251 w 321758"/>
                  <a:gd name="connsiteY7" fmla="*/ 182490 h 196897"/>
                  <a:gd name="connsiteX8" fmla="*/ 160879 w 321758"/>
                  <a:gd name="connsiteY8" fmla="*/ 196897 h 196897"/>
                  <a:gd name="connsiteX9" fmla="*/ 218508 w 321758"/>
                  <a:gd name="connsiteY9" fmla="*/ 182490 h 196897"/>
                  <a:gd name="connsiteX10" fmla="*/ 276136 w 321758"/>
                  <a:gd name="connsiteY10" fmla="*/ 168083 h 196897"/>
                  <a:gd name="connsiteX11" fmla="*/ 300148 w 321758"/>
                  <a:gd name="connsiteY11" fmla="*/ 134466 h 196897"/>
                  <a:gd name="connsiteX12" fmla="*/ 321759 w 321758"/>
                  <a:gd name="connsiteY12" fmla="*/ 98449 h 196897"/>
                  <a:gd name="connsiteX13" fmla="*/ 321759 w 321758"/>
                  <a:gd name="connsiteY13" fmla="*/ 72036 h 196897"/>
                  <a:gd name="connsiteX14" fmla="*/ 276136 w 321758"/>
                  <a:gd name="connsiteY14" fmla="*/ 28814 h 196897"/>
                  <a:gd name="connsiteX15" fmla="*/ 218508 w 321758"/>
                  <a:gd name="connsiteY15" fmla="*/ 14407 h 1968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21758" h="196897">
                    <a:moveTo>
                      <a:pt x="160879" y="0"/>
                    </a:moveTo>
                    <a:lnTo>
                      <a:pt x="103251" y="14407"/>
                    </a:lnTo>
                    <a:lnTo>
                      <a:pt x="48024" y="28814"/>
                    </a:lnTo>
                    <a:lnTo>
                      <a:pt x="0" y="72036"/>
                    </a:lnTo>
                    <a:lnTo>
                      <a:pt x="0" y="98449"/>
                    </a:lnTo>
                    <a:lnTo>
                      <a:pt x="24012" y="134466"/>
                    </a:lnTo>
                    <a:lnTo>
                      <a:pt x="48024" y="168083"/>
                    </a:lnTo>
                    <a:lnTo>
                      <a:pt x="103251" y="182490"/>
                    </a:lnTo>
                    <a:lnTo>
                      <a:pt x="160879" y="196897"/>
                    </a:lnTo>
                    <a:lnTo>
                      <a:pt x="218508" y="182490"/>
                    </a:lnTo>
                    <a:lnTo>
                      <a:pt x="276136" y="168083"/>
                    </a:lnTo>
                    <a:lnTo>
                      <a:pt x="300148" y="134466"/>
                    </a:lnTo>
                    <a:lnTo>
                      <a:pt x="321759" y="98449"/>
                    </a:lnTo>
                    <a:lnTo>
                      <a:pt x="321759" y="72036"/>
                    </a:lnTo>
                    <a:lnTo>
                      <a:pt x="276136" y="28814"/>
                    </a:lnTo>
                    <a:lnTo>
                      <a:pt x="218508" y="14407"/>
                    </a:lnTo>
                    <a:close/>
                  </a:path>
                </a:pathLst>
              </a:custGeom>
              <a:solidFill>
                <a:srgbClr val="B3B2B3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71" name="Freeform: Shape 770">
                <a:extLst>
                  <a:ext uri="{FF2B5EF4-FFF2-40B4-BE49-F238E27FC236}">
                    <a16:creationId xmlns:a16="http://schemas.microsoft.com/office/drawing/2014/main" id="{07770B99-59EE-4F0D-A743-A97606F89D28}"/>
                  </a:ext>
                </a:extLst>
              </p:cNvPr>
              <p:cNvSpPr/>
              <p:nvPr/>
            </p:nvSpPr>
            <p:spPr>
              <a:xfrm>
                <a:off x="2662305" y="3179117"/>
                <a:ext cx="321758" cy="196897"/>
              </a:xfrm>
              <a:custGeom>
                <a:avLst/>
                <a:gdLst>
                  <a:gd name="connsiteX0" fmla="*/ 160879 w 321758"/>
                  <a:gd name="connsiteY0" fmla="*/ 0 h 196897"/>
                  <a:gd name="connsiteX1" fmla="*/ 103251 w 321758"/>
                  <a:gd name="connsiteY1" fmla="*/ 14407 h 196897"/>
                  <a:gd name="connsiteX2" fmla="*/ 48024 w 321758"/>
                  <a:gd name="connsiteY2" fmla="*/ 28814 h 196897"/>
                  <a:gd name="connsiteX3" fmla="*/ 24012 w 321758"/>
                  <a:gd name="connsiteY3" fmla="*/ 62431 h 196897"/>
                  <a:gd name="connsiteX4" fmla="*/ 0 w 321758"/>
                  <a:gd name="connsiteY4" fmla="*/ 98449 h 196897"/>
                  <a:gd name="connsiteX5" fmla="*/ 24012 w 321758"/>
                  <a:gd name="connsiteY5" fmla="*/ 132065 h 196897"/>
                  <a:gd name="connsiteX6" fmla="*/ 48024 w 321758"/>
                  <a:gd name="connsiteY6" fmla="*/ 168083 h 196897"/>
                  <a:gd name="connsiteX7" fmla="*/ 103251 w 321758"/>
                  <a:gd name="connsiteY7" fmla="*/ 182490 h 196897"/>
                  <a:gd name="connsiteX8" fmla="*/ 160879 w 321758"/>
                  <a:gd name="connsiteY8" fmla="*/ 196897 h 196897"/>
                  <a:gd name="connsiteX9" fmla="*/ 218508 w 321758"/>
                  <a:gd name="connsiteY9" fmla="*/ 182490 h 196897"/>
                  <a:gd name="connsiteX10" fmla="*/ 276136 w 321758"/>
                  <a:gd name="connsiteY10" fmla="*/ 168083 h 196897"/>
                  <a:gd name="connsiteX11" fmla="*/ 300148 w 321758"/>
                  <a:gd name="connsiteY11" fmla="*/ 132065 h 196897"/>
                  <a:gd name="connsiteX12" fmla="*/ 321759 w 321758"/>
                  <a:gd name="connsiteY12" fmla="*/ 98449 h 196897"/>
                  <a:gd name="connsiteX13" fmla="*/ 300148 w 321758"/>
                  <a:gd name="connsiteY13" fmla="*/ 62431 h 196897"/>
                  <a:gd name="connsiteX14" fmla="*/ 276136 w 321758"/>
                  <a:gd name="connsiteY14" fmla="*/ 28814 h 196897"/>
                  <a:gd name="connsiteX15" fmla="*/ 218508 w 321758"/>
                  <a:gd name="connsiteY15" fmla="*/ 14407 h 1968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21758" h="196897">
                    <a:moveTo>
                      <a:pt x="160879" y="0"/>
                    </a:moveTo>
                    <a:lnTo>
                      <a:pt x="103251" y="14407"/>
                    </a:lnTo>
                    <a:lnTo>
                      <a:pt x="48024" y="28814"/>
                    </a:lnTo>
                    <a:lnTo>
                      <a:pt x="24012" y="62431"/>
                    </a:lnTo>
                    <a:lnTo>
                      <a:pt x="0" y="98449"/>
                    </a:lnTo>
                    <a:lnTo>
                      <a:pt x="24012" y="132065"/>
                    </a:lnTo>
                    <a:lnTo>
                      <a:pt x="48024" y="168083"/>
                    </a:lnTo>
                    <a:lnTo>
                      <a:pt x="103251" y="182490"/>
                    </a:lnTo>
                    <a:lnTo>
                      <a:pt x="160879" y="196897"/>
                    </a:lnTo>
                    <a:lnTo>
                      <a:pt x="218508" y="182490"/>
                    </a:lnTo>
                    <a:lnTo>
                      <a:pt x="276136" y="168083"/>
                    </a:lnTo>
                    <a:lnTo>
                      <a:pt x="300148" y="132065"/>
                    </a:lnTo>
                    <a:lnTo>
                      <a:pt x="321759" y="98449"/>
                    </a:lnTo>
                    <a:lnTo>
                      <a:pt x="300148" y="62431"/>
                    </a:lnTo>
                    <a:lnTo>
                      <a:pt x="276136" y="28814"/>
                    </a:lnTo>
                    <a:lnTo>
                      <a:pt x="218508" y="14407"/>
                    </a:lnTo>
                    <a:close/>
                  </a:path>
                </a:pathLst>
              </a:custGeom>
              <a:solidFill>
                <a:srgbClr val="EBE7DC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72" name="Freeform: Shape 771">
                <a:extLst>
                  <a:ext uri="{FF2B5EF4-FFF2-40B4-BE49-F238E27FC236}">
                    <a16:creationId xmlns:a16="http://schemas.microsoft.com/office/drawing/2014/main" id="{C771BBBC-44CF-404A-AF47-0CC5613A50F3}"/>
                  </a:ext>
                </a:extLst>
              </p:cNvPr>
              <p:cNvSpPr/>
              <p:nvPr/>
            </p:nvSpPr>
            <p:spPr>
              <a:xfrm>
                <a:off x="2717533" y="3126291"/>
                <a:ext cx="105652" cy="235316"/>
              </a:xfrm>
              <a:custGeom>
                <a:avLst/>
                <a:gdLst>
                  <a:gd name="connsiteX0" fmla="*/ 0 w 105652"/>
                  <a:gd name="connsiteY0" fmla="*/ 0 h 235316"/>
                  <a:gd name="connsiteX1" fmla="*/ 105652 w 105652"/>
                  <a:gd name="connsiteY1" fmla="*/ 26413 h 235316"/>
                  <a:gd name="connsiteX2" fmla="*/ 105652 w 105652"/>
                  <a:gd name="connsiteY2" fmla="*/ 235316 h 235316"/>
                  <a:gd name="connsiteX3" fmla="*/ 0 w 105652"/>
                  <a:gd name="connsiteY3" fmla="*/ 208903 h 2353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5652" h="235316">
                    <a:moveTo>
                      <a:pt x="0" y="0"/>
                    </a:moveTo>
                    <a:lnTo>
                      <a:pt x="105652" y="26413"/>
                    </a:lnTo>
                    <a:lnTo>
                      <a:pt x="105652" y="235316"/>
                    </a:lnTo>
                    <a:lnTo>
                      <a:pt x="0" y="208903"/>
                    </a:lnTo>
                    <a:close/>
                  </a:path>
                </a:pathLst>
              </a:custGeom>
              <a:solidFill>
                <a:srgbClr val="B8B4A7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73" name="Freeform: Shape 772">
                <a:extLst>
                  <a:ext uri="{FF2B5EF4-FFF2-40B4-BE49-F238E27FC236}">
                    <a16:creationId xmlns:a16="http://schemas.microsoft.com/office/drawing/2014/main" id="{FFAABB81-F573-42D6-B25C-D76D32843947}"/>
                  </a:ext>
                </a:extLst>
              </p:cNvPr>
              <p:cNvSpPr/>
              <p:nvPr/>
            </p:nvSpPr>
            <p:spPr>
              <a:xfrm>
                <a:off x="2679114" y="3068663"/>
                <a:ext cx="38418" cy="266531"/>
              </a:xfrm>
              <a:custGeom>
                <a:avLst/>
                <a:gdLst>
                  <a:gd name="connsiteX0" fmla="*/ 0 w 38418"/>
                  <a:gd name="connsiteY0" fmla="*/ 0 h 266531"/>
                  <a:gd name="connsiteX1" fmla="*/ 38419 w 38418"/>
                  <a:gd name="connsiteY1" fmla="*/ 57628 h 266531"/>
                  <a:gd name="connsiteX2" fmla="*/ 38419 w 38418"/>
                  <a:gd name="connsiteY2" fmla="*/ 266532 h 266531"/>
                  <a:gd name="connsiteX3" fmla="*/ 0 w 38418"/>
                  <a:gd name="connsiteY3" fmla="*/ 206502 h 2665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8418" h="266531">
                    <a:moveTo>
                      <a:pt x="0" y="0"/>
                    </a:moveTo>
                    <a:lnTo>
                      <a:pt x="38419" y="57628"/>
                    </a:lnTo>
                    <a:lnTo>
                      <a:pt x="38419" y="266532"/>
                    </a:lnTo>
                    <a:lnTo>
                      <a:pt x="0" y="206502"/>
                    </a:lnTo>
                    <a:close/>
                  </a:path>
                </a:pathLst>
              </a:custGeom>
              <a:solidFill>
                <a:srgbClr val="B8B4A7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74" name="Freeform: Shape 773">
                <a:extLst>
                  <a:ext uri="{FF2B5EF4-FFF2-40B4-BE49-F238E27FC236}">
                    <a16:creationId xmlns:a16="http://schemas.microsoft.com/office/drawing/2014/main" id="{938C603F-3469-4E97-B336-83DCF66C3D25}"/>
                  </a:ext>
                </a:extLst>
              </p:cNvPr>
              <p:cNvSpPr/>
              <p:nvPr/>
            </p:nvSpPr>
            <p:spPr>
              <a:xfrm>
                <a:off x="2928837" y="3068663"/>
                <a:ext cx="40820" cy="266531"/>
              </a:xfrm>
              <a:custGeom>
                <a:avLst/>
                <a:gdLst>
                  <a:gd name="connsiteX0" fmla="*/ 40820 w 40820"/>
                  <a:gd name="connsiteY0" fmla="*/ 0 h 266531"/>
                  <a:gd name="connsiteX1" fmla="*/ 0 w 40820"/>
                  <a:gd name="connsiteY1" fmla="*/ 57628 h 266531"/>
                  <a:gd name="connsiteX2" fmla="*/ 0 w 40820"/>
                  <a:gd name="connsiteY2" fmla="*/ 266532 h 266531"/>
                  <a:gd name="connsiteX3" fmla="*/ 40820 w 40820"/>
                  <a:gd name="connsiteY3" fmla="*/ 206502 h 2665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0820" h="266531">
                    <a:moveTo>
                      <a:pt x="40820" y="0"/>
                    </a:moveTo>
                    <a:lnTo>
                      <a:pt x="0" y="57628"/>
                    </a:lnTo>
                    <a:lnTo>
                      <a:pt x="0" y="266532"/>
                    </a:lnTo>
                    <a:lnTo>
                      <a:pt x="40820" y="206502"/>
                    </a:lnTo>
                    <a:close/>
                  </a:path>
                </a:pathLst>
              </a:custGeom>
              <a:solidFill>
                <a:srgbClr val="EBE7DC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75" name="Freeform: Shape 774">
                <a:extLst>
                  <a:ext uri="{FF2B5EF4-FFF2-40B4-BE49-F238E27FC236}">
                    <a16:creationId xmlns:a16="http://schemas.microsoft.com/office/drawing/2014/main" id="{6BFD6B4E-E280-4E73-A4E3-0EB297EA97D1}"/>
                  </a:ext>
                </a:extLst>
              </p:cNvPr>
              <p:cNvSpPr/>
              <p:nvPr/>
            </p:nvSpPr>
            <p:spPr>
              <a:xfrm>
                <a:off x="2823185" y="3126291"/>
                <a:ext cx="105652" cy="235316"/>
              </a:xfrm>
              <a:custGeom>
                <a:avLst/>
                <a:gdLst>
                  <a:gd name="connsiteX0" fmla="*/ 0 w 105652"/>
                  <a:gd name="connsiteY0" fmla="*/ 235316 h 235316"/>
                  <a:gd name="connsiteX1" fmla="*/ 0 w 105652"/>
                  <a:gd name="connsiteY1" fmla="*/ 26413 h 235316"/>
                  <a:gd name="connsiteX2" fmla="*/ 105652 w 105652"/>
                  <a:gd name="connsiteY2" fmla="*/ 0 h 235316"/>
                  <a:gd name="connsiteX3" fmla="*/ 105652 w 105652"/>
                  <a:gd name="connsiteY3" fmla="*/ 208903 h 2353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5652" h="235316">
                    <a:moveTo>
                      <a:pt x="0" y="235316"/>
                    </a:moveTo>
                    <a:lnTo>
                      <a:pt x="0" y="26413"/>
                    </a:lnTo>
                    <a:lnTo>
                      <a:pt x="105652" y="0"/>
                    </a:lnTo>
                    <a:lnTo>
                      <a:pt x="105652" y="208903"/>
                    </a:lnTo>
                    <a:close/>
                  </a:path>
                </a:pathLst>
              </a:custGeom>
              <a:solidFill>
                <a:srgbClr val="EBE7DC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776" name="Graphic 2">
                <a:extLst>
                  <a:ext uri="{FF2B5EF4-FFF2-40B4-BE49-F238E27FC236}">
                    <a16:creationId xmlns:a16="http://schemas.microsoft.com/office/drawing/2014/main" id="{1918AB97-390B-44A9-8BA5-48CC5653E9DE}"/>
                  </a:ext>
                </a:extLst>
              </p:cNvPr>
              <p:cNvGrpSpPr/>
              <p:nvPr/>
            </p:nvGrpSpPr>
            <p:grpSpPr>
              <a:xfrm>
                <a:off x="2856801" y="3186321"/>
                <a:ext cx="38418" cy="122460"/>
                <a:chOff x="2856801" y="3186321"/>
                <a:chExt cx="38418" cy="122460"/>
              </a:xfrm>
              <a:solidFill>
                <a:schemeClr val="accent1"/>
              </a:solidFill>
            </p:grpSpPr>
            <p:sp>
              <p:nvSpPr>
                <p:cNvPr id="802" name="Freeform: Shape 801">
                  <a:extLst>
                    <a:ext uri="{FF2B5EF4-FFF2-40B4-BE49-F238E27FC236}">
                      <a16:creationId xmlns:a16="http://schemas.microsoft.com/office/drawing/2014/main" id="{76925EDA-DFB5-4EC9-8D29-A482FC655FB3}"/>
                    </a:ext>
                  </a:extLst>
                </p:cNvPr>
                <p:cNvSpPr/>
                <p:nvPr/>
              </p:nvSpPr>
              <p:spPr>
                <a:xfrm>
                  <a:off x="2856801" y="3186321"/>
                  <a:ext cx="38418" cy="122460"/>
                </a:xfrm>
                <a:custGeom>
                  <a:avLst/>
                  <a:gdLst>
                    <a:gd name="connsiteX0" fmla="*/ 0 w 38418"/>
                    <a:gd name="connsiteY0" fmla="*/ 9605 h 122460"/>
                    <a:gd name="connsiteX1" fmla="*/ 0 w 38418"/>
                    <a:gd name="connsiteY1" fmla="*/ 122461 h 122460"/>
                    <a:gd name="connsiteX2" fmla="*/ 38419 w 38418"/>
                    <a:gd name="connsiteY2" fmla="*/ 112856 h 122460"/>
                    <a:gd name="connsiteX3" fmla="*/ 38419 w 38418"/>
                    <a:gd name="connsiteY3" fmla="*/ 0 h 1224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8418" h="122460">
                      <a:moveTo>
                        <a:pt x="0" y="9605"/>
                      </a:moveTo>
                      <a:lnTo>
                        <a:pt x="0" y="122461"/>
                      </a:lnTo>
                      <a:lnTo>
                        <a:pt x="38419" y="112856"/>
                      </a:lnTo>
                      <a:lnTo>
                        <a:pt x="38419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803" name="Freeform: Shape 802">
                  <a:extLst>
                    <a:ext uri="{FF2B5EF4-FFF2-40B4-BE49-F238E27FC236}">
                      <a16:creationId xmlns:a16="http://schemas.microsoft.com/office/drawing/2014/main" id="{B00BC363-64A7-4E49-A98D-CCDF8A3A475B}"/>
                    </a:ext>
                  </a:extLst>
                </p:cNvPr>
                <p:cNvSpPr/>
                <p:nvPr/>
              </p:nvSpPr>
              <p:spPr>
                <a:xfrm>
                  <a:off x="2859203" y="3188722"/>
                  <a:ext cx="33616" cy="115256"/>
                </a:xfrm>
                <a:custGeom>
                  <a:avLst/>
                  <a:gdLst>
                    <a:gd name="connsiteX0" fmla="*/ 0 w 33616"/>
                    <a:gd name="connsiteY0" fmla="*/ 9605 h 115256"/>
                    <a:gd name="connsiteX1" fmla="*/ 33617 w 33616"/>
                    <a:gd name="connsiteY1" fmla="*/ 0 h 115256"/>
                    <a:gd name="connsiteX2" fmla="*/ 33617 w 33616"/>
                    <a:gd name="connsiteY2" fmla="*/ 108053 h 115256"/>
                    <a:gd name="connsiteX3" fmla="*/ 0 w 33616"/>
                    <a:gd name="connsiteY3" fmla="*/ 115257 h 1152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3616" h="115256">
                      <a:moveTo>
                        <a:pt x="0" y="9605"/>
                      </a:moveTo>
                      <a:lnTo>
                        <a:pt x="33617" y="0"/>
                      </a:lnTo>
                      <a:lnTo>
                        <a:pt x="33617" y="108053"/>
                      </a:lnTo>
                      <a:lnTo>
                        <a:pt x="0" y="115257"/>
                      </a:lnTo>
                      <a:close/>
                    </a:path>
                  </a:pathLst>
                </a:custGeom>
                <a:solidFill>
                  <a:srgbClr val="B8B4A7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804" name="Freeform: Shape 803">
                  <a:extLst>
                    <a:ext uri="{FF2B5EF4-FFF2-40B4-BE49-F238E27FC236}">
                      <a16:creationId xmlns:a16="http://schemas.microsoft.com/office/drawing/2014/main" id="{3916FCA7-605C-49BF-8835-C6BE7B0513EB}"/>
                    </a:ext>
                  </a:extLst>
                </p:cNvPr>
                <p:cNvSpPr/>
                <p:nvPr/>
              </p:nvSpPr>
              <p:spPr>
                <a:xfrm>
                  <a:off x="2859203" y="3191123"/>
                  <a:ext cx="26412" cy="103250"/>
                </a:xfrm>
                <a:custGeom>
                  <a:avLst/>
                  <a:gdLst>
                    <a:gd name="connsiteX0" fmla="*/ 26413 w 26412"/>
                    <a:gd name="connsiteY0" fmla="*/ 0 h 103250"/>
                    <a:gd name="connsiteX1" fmla="*/ 26413 w 26412"/>
                    <a:gd name="connsiteY1" fmla="*/ 96047 h 103250"/>
                    <a:gd name="connsiteX2" fmla="*/ 0 w 26412"/>
                    <a:gd name="connsiteY2" fmla="*/ 103251 h 103250"/>
                    <a:gd name="connsiteX3" fmla="*/ 0 w 26412"/>
                    <a:gd name="connsiteY3" fmla="*/ 7203 h 1032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6412" h="103250">
                      <a:moveTo>
                        <a:pt x="26413" y="0"/>
                      </a:moveTo>
                      <a:lnTo>
                        <a:pt x="26413" y="96047"/>
                      </a:lnTo>
                      <a:lnTo>
                        <a:pt x="0" y="103251"/>
                      </a:lnTo>
                      <a:lnTo>
                        <a:pt x="0" y="720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805" name="Freeform: Shape 804">
                  <a:extLst>
                    <a:ext uri="{FF2B5EF4-FFF2-40B4-BE49-F238E27FC236}">
                      <a16:creationId xmlns:a16="http://schemas.microsoft.com/office/drawing/2014/main" id="{98CC817F-4425-4886-85CE-1116B26F172C}"/>
                    </a:ext>
                  </a:extLst>
                </p:cNvPr>
                <p:cNvSpPr/>
                <p:nvPr/>
              </p:nvSpPr>
              <p:spPr>
                <a:xfrm>
                  <a:off x="2859203" y="3243949"/>
                  <a:ext cx="33616" cy="16808"/>
                </a:xfrm>
                <a:custGeom>
                  <a:avLst/>
                  <a:gdLst>
                    <a:gd name="connsiteX0" fmla="*/ 0 w 33616"/>
                    <a:gd name="connsiteY0" fmla="*/ 16808 h 16808"/>
                    <a:gd name="connsiteX1" fmla="*/ 33617 w 33616"/>
                    <a:gd name="connsiteY1" fmla="*/ 9605 h 16808"/>
                    <a:gd name="connsiteX2" fmla="*/ 26413 w 33616"/>
                    <a:gd name="connsiteY2" fmla="*/ 0 h 16808"/>
                    <a:gd name="connsiteX3" fmla="*/ 0 w 33616"/>
                    <a:gd name="connsiteY3" fmla="*/ 7204 h 168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3616" h="16808">
                      <a:moveTo>
                        <a:pt x="0" y="16808"/>
                      </a:moveTo>
                      <a:lnTo>
                        <a:pt x="33617" y="9605"/>
                      </a:lnTo>
                      <a:lnTo>
                        <a:pt x="26413" y="0"/>
                      </a:lnTo>
                      <a:lnTo>
                        <a:pt x="0" y="7204"/>
                      </a:lnTo>
                      <a:close/>
                    </a:path>
                  </a:pathLst>
                </a:custGeom>
                <a:solidFill>
                  <a:srgbClr val="B8B4A7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777" name="Graphic 2">
                <a:extLst>
                  <a:ext uri="{FF2B5EF4-FFF2-40B4-BE49-F238E27FC236}">
                    <a16:creationId xmlns:a16="http://schemas.microsoft.com/office/drawing/2014/main" id="{F3377B91-850C-49B6-BA93-ED2E8B60E66A}"/>
                  </a:ext>
                </a:extLst>
              </p:cNvPr>
              <p:cNvGrpSpPr/>
              <p:nvPr/>
            </p:nvGrpSpPr>
            <p:grpSpPr>
              <a:xfrm>
                <a:off x="2751149" y="3186321"/>
                <a:ext cx="38418" cy="122460"/>
                <a:chOff x="2751149" y="3186321"/>
                <a:chExt cx="38418" cy="122460"/>
              </a:xfrm>
              <a:solidFill>
                <a:schemeClr val="accent1"/>
              </a:solidFill>
            </p:grpSpPr>
            <p:sp>
              <p:nvSpPr>
                <p:cNvPr id="798" name="Freeform: Shape 797">
                  <a:extLst>
                    <a:ext uri="{FF2B5EF4-FFF2-40B4-BE49-F238E27FC236}">
                      <a16:creationId xmlns:a16="http://schemas.microsoft.com/office/drawing/2014/main" id="{4A7242F5-1301-4D50-9986-D2F521C24EAF}"/>
                    </a:ext>
                  </a:extLst>
                </p:cNvPr>
                <p:cNvSpPr/>
                <p:nvPr/>
              </p:nvSpPr>
              <p:spPr>
                <a:xfrm>
                  <a:off x="2751149" y="3186321"/>
                  <a:ext cx="38418" cy="122460"/>
                </a:xfrm>
                <a:custGeom>
                  <a:avLst/>
                  <a:gdLst>
                    <a:gd name="connsiteX0" fmla="*/ 38419 w 38418"/>
                    <a:gd name="connsiteY0" fmla="*/ 9605 h 122460"/>
                    <a:gd name="connsiteX1" fmla="*/ 38419 w 38418"/>
                    <a:gd name="connsiteY1" fmla="*/ 122461 h 122460"/>
                    <a:gd name="connsiteX2" fmla="*/ 0 w 38418"/>
                    <a:gd name="connsiteY2" fmla="*/ 112856 h 122460"/>
                    <a:gd name="connsiteX3" fmla="*/ 0 w 38418"/>
                    <a:gd name="connsiteY3" fmla="*/ 0 h 1224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8418" h="122460">
                      <a:moveTo>
                        <a:pt x="38419" y="9605"/>
                      </a:moveTo>
                      <a:lnTo>
                        <a:pt x="38419" y="122461"/>
                      </a:lnTo>
                      <a:lnTo>
                        <a:pt x="0" y="112856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799" name="Freeform: Shape 798">
                  <a:extLst>
                    <a:ext uri="{FF2B5EF4-FFF2-40B4-BE49-F238E27FC236}">
                      <a16:creationId xmlns:a16="http://schemas.microsoft.com/office/drawing/2014/main" id="{2AB0581A-82A1-41DB-AC63-8773C00BA527}"/>
                    </a:ext>
                  </a:extLst>
                </p:cNvPr>
                <p:cNvSpPr/>
                <p:nvPr/>
              </p:nvSpPr>
              <p:spPr>
                <a:xfrm>
                  <a:off x="2753550" y="3188722"/>
                  <a:ext cx="33616" cy="115256"/>
                </a:xfrm>
                <a:custGeom>
                  <a:avLst/>
                  <a:gdLst>
                    <a:gd name="connsiteX0" fmla="*/ 33617 w 33616"/>
                    <a:gd name="connsiteY0" fmla="*/ 9605 h 115256"/>
                    <a:gd name="connsiteX1" fmla="*/ 0 w 33616"/>
                    <a:gd name="connsiteY1" fmla="*/ 0 h 115256"/>
                    <a:gd name="connsiteX2" fmla="*/ 0 w 33616"/>
                    <a:gd name="connsiteY2" fmla="*/ 108053 h 115256"/>
                    <a:gd name="connsiteX3" fmla="*/ 33617 w 33616"/>
                    <a:gd name="connsiteY3" fmla="*/ 115257 h 1152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3616" h="115256">
                      <a:moveTo>
                        <a:pt x="33617" y="9605"/>
                      </a:moveTo>
                      <a:lnTo>
                        <a:pt x="0" y="0"/>
                      </a:lnTo>
                      <a:lnTo>
                        <a:pt x="0" y="108053"/>
                      </a:lnTo>
                      <a:lnTo>
                        <a:pt x="33617" y="115257"/>
                      </a:lnTo>
                      <a:close/>
                    </a:path>
                  </a:pathLst>
                </a:custGeom>
                <a:solidFill>
                  <a:srgbClr val="B8B4A7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800" name="Freeform: Shape 799">
                  <a:extLst>
                    <a:ext uri="{FF2B5EF4-FFF2-40B4-BE49-F238E27FC236}">
                      <a16:creationId xmlns:a16="http://schemas.microsoft.com/office/drawing/2014/main" id="{6E06119E-57C7-4DEA-89A9-DDCB7BCB6122}"/>
                    </a:ext>
                  </a:extLst>
                </p:cNvPr>
                <p:cNvSpPr/>
                <p:nvPr/>
              </p:nvSpPr>
              <p:spPr>
                <a:xfrm>
                  <a:off x="2763155" y="3191123"/>
                  <a:ext cx="24011" cy="103250"/>
                </a:xfrm>
                <a:custGeom>
                  <a:avLst/>
                  <a:gdLst>
                    <a:gd name="connsiteX0" fmla="*/ 0 w 24011"/>
                    <a:gd name="connsiteY0" fmla="*/ 0 h 103250"/>
                    <a:gd name="connsiteX1" fmla="*/ 0 w 24011"/>
                    <a:gd name="connsiteY1" fmla="*/ 96047 h 103250"/>
                    <a:gd name="connsiteX2" fmla="*/ 24012 w 24011"/>
                    <a:gd name="connsiteY2" fmla="*/ 103251 h 103250"/>
                    <a:gd name="connsiteX3" fmla="*/ 24012 w 24011"/>
                    <a:gd name="connsiteY3" fmla="*/ 7203 h 1032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4011" h="103250">
                      <a:moveTo>
                        <a:pt x="0" y="0"/>
                      </a:moveTo>
                      <a:lnTo>
                        <a:pt x="0" y="96047"/>
                      </a:lnTo>
                      <a:lnTo>
                        <a:pt x="24012" y="103251"/>
                      </a:lnTo>
                      <a:lnTo>
                        <a:pt x="24012" y="720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801" name="Freeform: Shape 800">
                  <a:extLst>
                    <a:ext uri="{FF2B5EF4-FFF2-40B4-BE49-F238E27FC236}">
                      <a16:creationId xmlns:a16="http://schemas.microsoft.com/office/drawing/2014/main" id="{77452102-A55A-4823-86CD-B8732FA1E9AF}"/>
                    </a:ext>
                  </a:extLst>
                </p:cNvPr>
                <p:cNvSpPr/>
                <p:nvPr/>
              </p:nvSpPr>
              <p:spPr>
                <a:xfrm>
                  <a:off x="2753550" y="3243949"/>
                  <a:ext cx="33616" cy="16808"/>
                </a:xfrm>
                <a:custGeom>
                  <a:avLst/>
                  <a:gdLst>
                    <a:gd name="connsiteX0" fmla="*/ 33617 w 33616"/>
                    <a:gd name="connsiteY0" fmla="*/ 16808 h 16808"/>
                    <a:gd name="connsiteX1" fmla="*/ 0 w 33616"/>
                    <a:gd name="connsiteY1" fmla="*/ 9605 h 16808"/>
                    <a:gd name="connsiteX2" fmla="*/ 9605 w 33616"/>
                    <a:gd name="connsiteY2" fmla="*/ 0 h 16808"/>
                    <a:gd name="connsiteX3" fmla="*/ 33617 w 33616"/>
                    <a:gd name="connsiteY3" fmla="*/ 7204 h 168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3616" h="16808">
                      <a:moveTo>
                        <a:pt x="33617" y="16808"/>
                      </a:moveTo>
                      <a:lnTo>
                        <a:pt x="0" y="9605"/>
                      </a:lnTo>
                      <a:lnTo>
                        <a:pt x="9605" y="0"/>
                      </a:lnTo>
                      <a:lnTo>
                        <a:pt x="33617" y="7204"/>
                      </a:lnTo>
                      <a:close/>
                    </a:path>
                  </a:pathLst>
                </a:custGeom>
                <a:solidFill>
                  <a:srgbClr val="B8B4A7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778" name="Graphic 2">
                <a:extLst>
                  <a:ext uri="{FF2B5EF4-FFF2-40B4-BE49-F238E27FC236}">
                    <a16:creationId xmlns:a16="http://schemas.microsoft.com/office/drawing/2014/main" id="{8B061DDF-D157-424D-B761-2A8353EC5925}"/>
                  </a:ext>
                </a:extLst>
              </p:cNvPr>
              <p:cNvGrpSpPr/>
              <p:nvPr/>
            </p:nvGrpSpPr>
            <p:grpSpPr>
              <a:xfrm>
                <a:off x="2691120" y="3135896"/>
                <a:ext cx="14407" cy="136867"/>
                <a:chOff x="2691120" y="3135896"/>
                <a:chExt cx="14407" cy="136867"/>
              </a:xfrm>
              <a:solidFill>
                <a:schemeClr val="accent1"/>
              </a:solidFill>
            </p:grpSpPr>
            <p:sp>
              <p:nvSpPr>
                <p:cNvPr id="794" name="Freeform: Shape 793">
                  <a:extLst>
                    <a:ext uri="{FF2B5EF4-FFF2-40B4-BE49-F238E27FC236}">
                      <a16:creationId xmlns:a16="http://schemas.microsoft.com/office/drawing/2014/main" id="{DAF2E342-5CD8-49D6-B105-46E6761D9899}"/>
                    </a:ext>
                  </a:extLst>
                </p:cNvPr>
                <p:cNvSpPr/>
                <p:nvPr/>
              </p:nvSpPr>
              <p:spPr>
                <a:xfrm>
                  <a:off x="2691120" y="3135896"/>
                  <a:ext cx="14407" cy="136867"/>
                </a:xfrm>
                <a:custGeom>
                  <a:avLst/>
                  <a:gdLst>
                    <a:gd name="connsiteX0" fmla="*/ 14407 w 14407"/>
                    <a:gd name="connsiteY0" fmla="*/ 21611 h 136867"/>
                    <a:gd name="connsiteX1" fmla="*/ 14407 w 14407"/>
                    <a:gd name="connsiteY1" fmla="*/ 136868 h 136867"/>
                    <a:gd name="connsiteX2" fmla="*/ 0 w 14407"/>
                    <a:gd name="connsiteY2" fmla="*/ 115257 h 136867"/>
                    <a:gd name="connsiteX3" fmla="*/ 0 w 14407"/>
                    <a:gd name="connsiteY3" fmla="*/ 0 h 1368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4407" h="136867">
                      <a:moveTo>
                        <a:pt x="14407" y="21611"/>
                      </a:moveTo>
                      <a:lnTo>
                        <a:pt x="14407" y="136868"/>
                      </a:lnTo>
                      <a:lnTo>
                        <a:pt x="0" y="11525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795" name="Freeform: Shape 794">
                  <a:extLst>
                    <a:ext uri="{FF2B5EF4-FFF2-40B4-BE49-F238E27FC236}">
                      <a16:creationId xmlns:a16="http://schemas.microsoft.com/office/drawing/2014/main" id="{E9CB2803-D928-443C-BA09-3076008D3F11}"/>
                    </a:ext>
                  </a:extLst>
                </p:cNvPr>
                <p:cNvSpPr/>
                <p:nvPr/>
              </p:nvSpPr>
              <p:spPr>
                <a:xfrm>
                  <a:off x="2691120" y="3143100"/>
                  <a:ext cx="12005" cy="122460"/>
                </a:xfrm>
                <a:custGeom>
                  <a:avLst/>
                  <a:gdLst>
                    <a:gd name="connsiteX0" fmla="*/ 12006 w 12005"/>
                    <a:gd name="connsiteY0" fmla="*/ 16808 h 122460"/>
                    <a:gd name="connsiteX1" fmla="*/ 0 w 12005"/>
                    <a:gd name="connsiteY1" fmla="*/ 0 h 122460"/>
                    <a:gd name="connsiteX2" fmla="*/ 0 w 12005"/>
                    <a:gd name="connsiteY2" fmla="*/ 105652 h 122460"/>
                    <a:gd name="connsiteX3" fmla="*/ 12006 w 12005"/>
                    <a:gd name="connsiteY3" fmla="*/ 122460 h 1224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2005" h="122460">
                      <a:moveTo>
                        <a:pt x="12006" y="16808"/>
                      </a:moveTo>
                      <a:lnTo>
                        <a:pt x="0" y="0"/>
                      </a:lnTo>
                      <a:lnTo>
                        <a:pt x="0" y="105652"/>
                      </a:lnTo>
                      <a:lnTo>
                        <a:pt x="12006" y="122460"/>
                      </a:lnTo>
                      <a:close/>
                    </a:path>
                  </a:pathLst>
                </a:custGeom>
                <a:solidFill>
                  <a:srgbClr val="B8B4A7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796" name="Freeform: Shape 795">
                  <a:extLst>
                    <a:ext uri="{FF2B5EF4-FFF2-40B4-BE49-F238E27FC236}">
                      <a16:creationId xmlns:a16="http://schemas.microsoft.com/office/drawing/2014/main" id="{D5CC5E93-43A7-4E24-A016-25F0530D7DEB}"/>
                    </a:ext>
                  </a:extLst>
                </p:cNvPr>
                <p:cNvSpPr/>
                <p:nvPr/>
              </p:nvSpPr>
              <p:spPr>
                <a:xfrm>
                  <a:off x="2695922" y="3147902"/>
                  <a:ext cx="7203" cy="108053"/>
                </a:xfrm>
                <a:custGeom>
                  <a:avLst/>
                  <a:gdLst>
                    <a:gd name="connsiteX0" fmla="*/ 0 w 7203"/>
                    <a:gd name="connsiteY0" fmla="*/ 0 h 108053"/>
                    <a:gd name="connsiteX1" fmla="*/ 0 w 7203"/>
                    <a:gd name="connsiteY1" fmla="*/ 96047 h 108053"/>
                    <a:gd name="connsiteX2" fmla="*/ 7204 w 7203"/>
                    <a:gd name="connsiteY2" fmla="*/ 108053 h 108053"/>
                    <a:gd name="connsiteX3" fmla="*/ 7204 w 7203"/>
                    <a:gd name="connsiteY3" fmla="*/ 12006 h 1080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203" h="108053">
                      <a:moveTo>
                        <a:pt x="0" y="0"/>
                      </a:moveTo>
                      <a:lnTo>
                        <a:pt x="0" y="96047"/>
                      </a:lnTo>
                      <a:lnTo>
                        <a:pt x="7204" y="108053"/>
                      </a:lnTo>
                      <a:lnTo>
                        <a:pt x="7204" y="1200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797" name="Freeform: Shape 796">
                  <a:extLst>
                    <a:ext uri="{FF2B5EF4-FFF2-40B4-BE49-F238E27FC236}">
                      <a16:creationId xmlns:a16="http://schemas.microsoft.com/office/drawing/2014/main" id="{D2EA0AAE-018A-40DF-A380-DB64076418A4}"/>
                    </a:ext>
                  </a:extLst>
                </p:cNvPr>
                <p:cNvSpPr/>
                <p:nvPr/>
              </p:nvSpPr>
              <p:spPr>
                <a:xfrm>
                  <a:off x="2691120" y="3200728"/>
                  <a:ext cx="12005" cy="21610"/>
                </a:xfrm>
                <a:custGeom>
                  <a:avLst/>
                  <a:gdLst>
                    <a:gd name="connsiteX0" fmla="*/ 12006 w 12005"/>
                    <a:gd name="connsiteY0" fmla="*/ 21611 h 21610"/>
                    <a:gd name="connsiteX1" fmla="*/ 0 w 12005"/>
                    <a:gd name="connsiteY1" fmla="*/ 4802 h 21610"/>
                    <a:gd name="connsiteX2" fmla="*/ 4802 w 12005"/>
                    <a:gd name="connsiteY2" fmla="*/ 0 h 21610"/>
                    <a:gd name="connsiteX3" fmla="*/ 12006 w 12005"/>
                    <a:gd name="connsiteY3" fmla="*/ 12006 h 216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2005" h="21610">
                      <a:moveTo>
                        <a:pt x="12006" y="21611"/>
                      </a:moveTo>
                      <a:lnTo>
                        <a:pt x="0" y="4802"/>
                      </a:lnTo>
                      <a:lnTo>
                        <a:pt x="4802" y="0"/>
                      </a:lnTo>
                      <a:lnTo>
                        <a:pt x="12006" y="12006"/>
                      </a:lnTo>
                      <a:close/>
                    </a:path>
                  </a:pathLst>
                </a:custGeom>
                <a:solidFill>
                  <a:srgbClr val="B8B4A7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779" name="Graphic 2">
                <a:extLst>
                  <a:ext uri="{FF2B5EF4-FFF2-40B4-BE49-F238E27FC236}">
                    <a16:creationId xmlns:a16="http://schemas.microsoft.com/office/drawing/2014/main" id="{83D7B9E2-2A35-4439-8405-F3652625B6AA}"/>
                  </a:ext>
                </a:extLst>
              </p:cNvPr>
              <p:cNvGrpSpPr/>
              <p:nvPr/>
            </p:nvGrpSpPr>
            <p:grpSpPr>
              <a:xfrm>
                <a:off x="2940843" y="3135896"/>
                <a:ext cx="16808" cy="136867"/>
                <a:chOff x="2940843" y="3135896"/>
                <a:chExt cx="16808" cy="136867"/>
              </a:xfrm>
              <a:solidFill>
                <a:schemeClr val="accent1"/>
              </a:solidFill>
            </p:grpSpPr>
            <p:sp>
              <p:nvSpPr>
                <p:cNvPr id="790" name="Freeform: Shape 789">
                  <a:extLst>
                    <a:ext uri="{FF2B5EF4-FFF2-40B4-BE49-F238E27FC236}">
                      <a16:creationId xmlns:a16="http://schemas.microsoft.com/office/drawing/2014/main" id="{4A8E7BA7-7C5E-4919-9CEB-4500978018D7}"/>
                    </a:ext>
                  </a:extLst>
                </p:cNvPr>
                <p:cNvSpPr/>
                <p:nvPr/>
              </p:nvSpPr>
              <p:spPr>
                <a:xfrm>
                  <a:off x="2940843" y="3135896"/>
                  <a:ext cx="16808" cy="136867"/>
                </a:xfrm>
                <a:custGeom>
                  <a:avLst/>
                  <a:gdLst>
                    <a:gd name="connsiteX0" fmla="*/ 0 w 16808"/>
                    <a:gd name="connsiteY0" fmla="*/ 21611 h 136867"/>
                    <a:gd name="connsiteX1" fmla="*/ 0 w 16808"/>
                    <a:gd name="connsiteY1" fmla="*/ 136868 h 136867"/>
                    <a:gd name="connsiteX2" fmla="*/ 16808 w 16808"/>
                    <a:gd name="connsiteY2" fmla="*/ 115257 h 136867"/>
                    <a:gd name="connsiteX3" fmla="*/ 16808 w 16808"/>
                    <a:gd name="connsiteY3" fmla="*/ 0 h 1368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6808" h="136867">
                      <a:moveTo>
                        <a:pt x="0" y="21611"/>
                      </a:moveTo>
                      <a:lnTo>
                        <a:pt x="0" y="136868"/>
                      </a:lnTo>
                      <a:lnTo>
                        <a:pt x="16808" y="115257"/>
                      </a:lnTo>
                      <a:lnTo>
                        <a:pt x="16808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791" name="Freeform: Shape 790">
                  <a:extLst>
                    <a:ext uri="{FF2B5EF4-FFF2-40B4-BE49-F238E27FC236}">
                      <a16:creationId xmlns:a16="http://schemas.microsoft.com/office/drawing/2014/main" id="{447E3312-789C-4DED-B09E-0C3ECF6B6162}"/>
                    </a:ext>
                  </a:extLst>
                </p:cNvPr>
                <p:cNvSpPr/>
                <p:nvPr/>
              </p:nvSpPr>
              <p:spPr>
                <a:xfrm>
                  <a:off x="2943244" y="3143100"/>
                  <a:ext cx="12005" cy="122460"/>
                </a:xfrm>
                <a:custGeom>
                  <a:avLst/>
                  <a:gdLst>
                    <a:gd name="connsiteX0" fmla="*/ 0 w 12005"/>
                    <a:gd name="connsiteY0" fmla="*/ 16808 h 122460"/>
                    <a:gd name="connsiteX1" fmla="*/ 12006 w 12005"/>
                    <a:gd name="connsiteY1" fmla="*/ 0 h 122460"/>
                    <a:gd name="connsiteX2" fmla="*/ 12006 w 12005"/>
                    <a:gd name="connsiteY2" fmla="*/ 105652 h 122460"/>
                    <a:gd name="connsiteX3" fmla="*/ 0 w 12005"/>
                    <a:gd name="connsiteY3" fmla="*/ 122460 h 1224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2005" h="122460">
                      <a:moveTo>
                        <a:pt x="0" y="16808"/>
                      </a:moveTo>
                      <a:lnTo>
                        <a:pt x="12006" y="0"/>
                      </a:lnTo>
                      <a:lnTo>
                        <a:pt x="12006" y="105652"/>
                      </a:lnTo>
                      <a:lnTo>
                        <a:pt x="0" y="122460"/>
                      </a:lnTo>
                      <a:close/>
                    </a:path>
                  </a:pathLst>
                </a:custGeom>
                <a:solidFill>
                  <a:srgbClr val="B8B4A7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792" name="Freeform: Shape 791">
                  <a:extLst>
                    <a:ext uri="{FF2B5EF4-FFF2-40B4-BE49-F238E27FC236}">
                      <a16:creationId xmlns:a16="http://schemas.microsoft.com/office/drawing/2014/main" id="{61147796-1D04-4361-A86C-9CD30F255048}"/>
                    </a:ext>
                  </a:extLst>
                </p:cNvPr>
                <p:cNvSpPr/>
                <p:nvPr/>
              </p:nvSpPr>
              <p:spPr>
                <a:xfrm>
                  <a:off x="2943244" y="3147902"/>
                  <a:ext cx="9604" cy="108053"/>
                </a:xfrm>
                <a:custGeom>
                  <a:avLst/>
                  <a:gdLst>
                    <a:gd name="connsiteX0" fmla="*/ 9605 w 9604"/>
                    <a:gd name="connsiteY0" fmla="*/ 0 h 108053"/>
                    <a:gd name="connsiteX1" fmla="*/ 9605 w 9604"/>
                    <a:gd name="connsiteY1" fmla="*/ 96047 h 108053"/>
                    <a:gd name="connsiteX2" fmla="*/ 0 w 9604"/>
                    <a:gd name="connsiteY2" fmla="*/ 108053 h 108053"/>
                    <a:gd name="connsiteX3" fmla="*/ 0 w 9604"/>
                    <a:gd name="connsiteY3" fmla="*/ 12006 h 1080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9604" h="108053">
                      <a:moveTo>
                        <a:pt x="9605" y="0"/>
                      </a:moveTo>
                      <a:lnTo>
                        <a:pt x="9605" y="96047"/>
                      </a:lnTo>
                      <a:lnTo>
                        <a:pt x="0" y="108053"/>
                      </a:lnTo>
                      <a:lnTo>
                        <a:pt x="0" y="1200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793" name="Freeform: Shape 792">
                  <a:extLst>
                    <a:ext uri="{FF2B5EF4-FFF2-40B4-BE49-F238E27FC236}">
                      <a16:creationId xmlns:a16="http://schemas.microsoft.com/office/drawing/2014/main" id="{E7ADF2E8-97F2-48F2-B37C-F2DDFD86214B}"/>
                    </a:ext>
                  </a:extLst>
                </p:cNvPr>
                <p:cNvSpPr/>
                <p:nvPr/>
              </p:nvSpPr>
              <p:spPr>
                <a:xfrm>
                  <a:off x="2943244" y="3200728"/>
                  <a:ext cx="12005" cy="21610"/>
                </a:xfrm>
                <a:custGeom>
                  <a:avLst/>
                  <a:gdLst>
                    <a:gd name="connsiteX0" fmla="*/ 0 w 12005"/>
                    <a:gd name="connsiteY0" fmla="*/ 21611 h 21610"/>
                    <a:gd name="connsiteX1" fmla="*/ 12006 w 12005"/>
                    <a:gd name="connsiteY1" fmla="*/ 4802 h 21610"/>
                    <a:gd name="connsiteX2" fmla="*/ 9605 w 12005"/>
                    <a:gd name="connsiteY2" fmla="*/ 0 h 21610"/>
                    <a:gd name="connsiteX3" fmla="*/ 0 w 12005"/>
                    <a:gd name="connsiteY3" fmla="*/ 12006 h 216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2005" h="21610">
                      <a:moveTo>
                        <a:pt x="0" y="21611"/>
                      </a:moveTo>
                      <a:lnTo>
                        <a:pt x="12006" y="4802"/>
                      </a:lnTo>
                      <a:lnTo>
                        <a:pt x="9605" y="0"/>
                      </a:lnTo>
                      <a:lnTo>
                        <a:pt x="0" y="12006"/>
                      </a:lnTo>
                      <a:close/>
                    </a:path>
                  </a:pathLst>
                </a:custGeom>
                <a:solidFill>
                  <a:srgbClr val="B8B4A7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sp>
            <p:nvSpPr>
              <p:cNvPr id="780" name="Freeform: Shape 779">
                <a:extLst>
                  <a:ext uri="{FF2B5EF4-FFF2-40B4-BE49-F238E27FC236}">
                    <a16:creationId xmlns:a16="http://schemas.microsoft.com/office/drawing/2014/main" id="{98769897-6FB6-43C6-8C88-D700528BBA8A}"/>
                  </a:ext>
                </a:extLst>
              </p:cNvPr>
              <p:cNvSpPr/>
              <p:nvPr/>
            </p:nvSpPr>
            <p:spPr>
              <a:xfrm>
                <a:off x="2676713" y="2924592"/>
                <a:ext cx="292944" cy="232914"/>
              </a:xfrm>
              <a:custGeom>
                <a:avLst/>
                <a:gdLst>
                  <a:gd name="connsiteX0" fmla="*/ 146472 w 292944"/>
                  <a:gd name="connsiteY0" fmla="*/ 0 h 232914"/>
                  <a:gd name="connsiteX1" fmla="*/ 0 w 292944"/>
                  <a:gd name="connsiteY1" fmla="*/ 144071 h 232914"/>
                  <a:gd name="connsiteX2" fmla="*/ 146472 w 292944"/>
                  <a:gd name="connsiteY2" fmla="*/ 232915 h 232914"/>
                  <a:gd name="connsiteX3" fmla="*/ 292945 w 292944"/>
                  <a:gd name="connsiteY3" fmla="*/ 144071 h 232914"/>
                  <a:gd name="connsiteX4" fmla="*/ 146472 w 292944"/>
                  <a:gd name="connsiteY4" fmla="*/ 0 h 232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2944" h="232914">
                    <a:moveTo>
                      <a:pt x="146472" y="0"/>
                    </a:moveTo>
                    <a:cubicBezTo>
                      <a:pt x="67233" y="0"/>
                      <a:pt x="2401" y="64832"/>
                      <a:pt x="0" y="144071"/>
                    </a:cubicBezTo>
                    <a:cubicBezTo>
                      <a:pt x="2401" y="194496"/>
                      <a:pt x="67233" y="232915"/>
                      <a:pt x="146472" y="232915"/>
                    </a:cubicBezTo>
                    <a:cubicBezTo>
                      <a:pt x="225711" y="232915"/>
                      <a:pt x="290543" y="192095"/>
                      <a:pt x="292945" y="144071"/>
                    </a:cubicBezTo>
                    <a:cubicBezTo>
                      <a:pt x="290543" y="64832"/>
                      <a:pt x="225711" y="0"/>
                      <a:pt x="146472" y="0"/>
                    </a:cubicBezTo>
                    <a:close/>
                  </a:path>
                </a:pathLst>
              </a:custGeom>
              <a:solidFill>
                <a:srgbClr val="5C7480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81" name="Freeform: Shape 780">
                <a:extLst>
                  <a:ext uri="{FF2B5EF4-FFF2-40B4-BE49-F238E27FC236}">
                    <a16:creationId xmlns:a16="http://schemas.microsoft.com/office/drawing/2014/main" id="{92AD1F99-7DD3-4472-AE13-670F3FF0D245}"/>
                  </a:ext>
                </a:extLst>
              </p:cNvPr>
              <p:cNvSpPr/>
              <p:nvPr/>
            </p:nvSpPr>
            <p:spPr>
              <a:xfrm>
                <a:off x="2775161" y="2953406"/>
                <a:ext cx="96047" cy="57628"/>
              </a:xfrm>
              <a:custGeom>
                <a:avLst/>
                <a:gdLst>
                  <a:gd name="connsiteX0" fmla="*/ 48024 w 96047"/>
                  <a:gd name="connsiteY0" fmla="*/ 0 h 57628"/>
                  <a:gd name="connsiteX1" fmla="*/ 7204 w 96047"/>
                  <a:gd name="connsiteY1" fmla="*/ 14407 h 57628"/>
                  <a:gd name="connsiteX2" fmla="*/ 0 w 96047"/>
                  <a:gd name="connsiteY2" fmla="*/ 14407 h 57628"/>
                  <a:gd name="connsiteX3" fmla="*/ 0 w 96047"/>
                  <a:gd name="connsiteY3" fmla="*/ 28814 h 57628"/>
                  <a:gd name="connsiteX4" fmla="*/ 48024 w 96047"/>
                  <a:gd name="connsiteY4" fmla="*/ 57629 h 57628"/>
                  <a:gd name="connsiteX5" fmla="*/ 96047 w 96047"/>
                  <a:gd name="connsiteY5" fmla="*/ 28814 h 57628"/>
                  <a:gd name="connsiteX6" fmla="*/ 96047 w 96047"/>
                  <a:gd name="connsiteY6" fmla="*/ 14407 h 57628"/>
                  <a:gd name="connsiteX7" fmla="*/ 88844 w 96047"/>
                  <a:gd name="connsiteY7" fmla="*/ 14407 h 57628"/>
                  <a:gd name="connsiteX8" fmla="*/ 48024 w 96047"/>
                  <a:gd name="connsiteY8" fmla="*/ 0 h 57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6047" h="57628">
                    <a:moveTo>
                      <a:pt x="48024" y="0"/>
                    </a:moveTo>
                    <a:cubicBezTo>
                      <a:pt x="31215" y="0"/>
                      <a:pt x="14407" y="4802"/>
                      <a:pt x="7204" y="14407"/>
                    </a:cubicBezTo>
                    <a:lnTo>
                      <a:pt x="0" y="14407"/>
                    </a:lnTo>
                    <a:lnTo>
                      <a:pt x="0" y="28814"/>
                    </a:lnTo>
                    <a:cubicBezTo>
                      <a:pt x="0" y="45623"/>
                      <a:pt x="21611" y="57629"/>
                      <a:pt x="48024" y="57629"/>
                    </a:cubicBezTo>
                    <a:cubicBezTo>
                      <a:pt x="74437" y="57629"/>
                      <a:pt x="96047" y="45623"/>
                      <a:pt x="96047" y="28814"/>
                    </a:cubicBezTo>
                    <a:lnTo>
                      <a:pt x="96047" y="14407"/>
                    </a:lnTo>
                    <a:lnTo>
                      <a:pt x="88844" y="14407"/>
                    </a:lnTo>
                    <a:cubicBezTo>
                      <a:pt x="81640" y="4802"/>
                      <a:pt x="64832" y="0"/>
                      <a:pt x="48024" y="0"/>
                    </a:cubicBezTo>
                    <a:close/>
                  </a:path>
                </a:pathLst>
              </a:custGeom>
              <a:solidFill>
                <a:srgbClr val="EBE7DC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82" name="Freeform: Shape 781">
                <a:extLst>
                  <a:ext uri="{FF2B5EF4-FFF2-40B4-BE49-F238E27FC236}">
                    <a16:creationId xmlns:a16="http://schemas.microsoft.com/office/drawing/2014/main" id="{50BDD09B-EE80-498E-B590-7390D183D123}"/>
                  </a:ext>
                </a:extLst>
              </p:cNvPr>
              <p:cNvSpPr/>
              <p:nvPr/>
            </p:nvSpPr>
            <p:spPr>
              <a:xfrm>
                <a:off x="2775161" y="2938999"/>
                <a:ext cx="96047" cy="57628"/>
              </a:xfrm>
              <a:custGeom>
                <a:avLst/>
                <a:gdLst>
                  <a:gd name="connsiteX0" fmla="*/ 96047 w 96047"/>
                  <a:gd name="connsiteY0" fmla="*/ 28814 h 57628"/>
                  <a:gd name="connsiteX1" fmla="*/ 48024 w 96047"/>
                  <a:gd name="connsiteY1" fmla="*/ 57628 h 57628"/>
                  <a:gd name="connsiteX2" fmla="*/ 0 w 96047"/>
                  <a:gd name="connsiteY2" fmla="*/ 28814 h 57628"/>
                  <a:gd name="connsiteX3" fmla="*/ 48024 w 96047"/>
                  <a:gd name="connsiteY3" fmla="*/ 0 h 57628"/>
                  <a:gd name="connsiteX4" fmla="*/ 96047 w 96047"/>
                  <a:gd name="connsiteY4" fmla="*/ 28814 h 57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6047" h="57628">
                    <a:moveTo>
                      <a:pt x="96047" y="28814"/>
                    </a:moveTo>
                    <a:cubicBezTo>
                      <a:pt x="96047" y="44728"/>
                      <a:pt x="74546" y="57628"/>
                      <a:pt x="48024" y="57628"/>
                    </a:cubicBezTo>
                    <a:cubicBezTo>
                      <a:pt x="21501" y="57628"/>
                      <a:pt x="0" y="44728"/>
                      <a:pt x="0" y="28814"/>
                    </a:cubicBezTo>
                    <a:cubicBezTo>
                      <a:pt x="0" y="12901"/>
                      <a:pt x="21501" y="0"/>
                      <a:pt x="48024" y="0"/>
                    </a:cubicBezTo>
                    <a:cubicBezTo>
                      <a:pt x="74546" y="0"/>
                      <a:pt x="96047" y="12901"/>
                      <a:pt x="96047" y="28814"/>
                    </a:cubicBezTo>
                    <a:close/>
                  </a:path>
                </a:pathLst>
              </a:custGeom>
              <a:solidFill>
                <a:srgbClr val="B8B4A7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83" name="Freeform: Shape 782">
                <a:extLst>
                  <a:ext uri="{FF2B5EF4-FFF2-40B4-BE49-F238E27FC236}">
                    <a16:creationId xmlns:a16="http://schemas.microsoft.com/office/drawing/2014/main" id="{8DF77D28-F585-4EA9-930E-DFEAA4D459A5}"/>
                  </a:ext>
                </a:extLst>
              </p:cNvPr>
              <p:cNvSpPr/>
              <p:nvPr/>
            </p:nvSpPr>
            <p:spPr>
              <a:xfrm>
                <a:off x="2818382" y="2922190"/>
                <a:ext cx="9604" cy="67233"/>
              </a:xfrm>
              <a:custGeom>
                <a:avLst/>
                <a:gdLst>
                  <a:gd name="connsiteX0" fmla="*/ 4802 w 9604"/>
                  <a:gd name="connsiteY0" fmla="*/ 0 h 67233"/>
                  <a:gd name="connsiteX1" fmla="*/ 4802 w 9604"/>
                  <a:gd name="connsiteY1" fmla="*/ 0 h 67233"/>
                  <a:gd name="connsiteX2" fmla="*/ 0 w 9604"/>
                  <a:gd name="connsiteY2" fmla="*/ 4802 h 67233"/>
                  <a:gd name="connsiteX3" fmla="*/ 0 w 9604"/>
                  <a:gd name="connsiteY3" fmla="*/ 62431 h 67233"/>
                  <a:gd name="connsiteX4" fmla="*/ 4802 w 9604"/>
                  <a:gd name="connsiteY4" fmla="*/ 67233 h 67233"/>
                  <a:gd name="connsiteX5" fmla="*/ 4802 w 9604"/>
                  <a:gd name="connsiteY5" fmla="*/ 67233 h 67233"/>
                  <a:gd name="connsiteX6" fmla="*/ 9605 w 9604"/>
                  <a:gd name="connsiteY6" fmla="*/ 62431 h 67233"/>
                  <a:gd name="connsiteX7" fmla="*/ 9605 w 9604"/>
                  <a:gd name="connsiteY7" fmla="*/ 4802 h 67233"/>
                  <a:gd name="connsiteX8" fmla="*/ 4802 w 9604"/>
                  <a:gd name="connsiteY8" fmla="*/ 0 h 672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604" h="67233">
                    <a:moveTo>
                      <a:pt x="4802" y="0"/>
                    </a:moveTo>
                    <a:lnTo>
                      <a:pt x="4802" y="0"/>
                    </a:lnTo>
                    <a:cubicBezTo>
                      <a:pt x="2401" y="0"/>
                      <a:pt x="0" y="2401"/>
                      <a:pt x="0" y="4802"/>
                    </a:cubicBezTo>
                    <a:lnTo>
                      <a:pt x="0" y="62431"/>
                    </a:lnTo>
                    <a:cubicBezTo>
                      <a:pt x="0" y="64832"/>
                      <a:pt x="2401" y="67233"/>
                      <a:pt x="4802" y="67233"/>
                    </a:cubicBezTo>
                    <a:lnTo>
                      <a:pt x="4802" y="67233"/>
                    </a:lnTo>
                    <a:cubicBezTo>
                      <a:pt x="7204" y="67233"/>
                      <a:pt x="9605" y="64832"/>
                      <a:pt x="9605" y="62431"/>
                    </a:cubicBezTo>
                    <a:lnTo>
                      <a:pt x="9605" y="4802"/>
                    </a:lnTo>
                    <a:cubicBezTo>
                      <a:pt x="9605" y="2401"/>
                      <a:pt x="7204" y="0"/>
                      <a:pt x="4802" y="0"/>
                    </a:cubicBezTo>
                    <a:close/>
                  </a:path>
                </a:pathLst>
              </a:custGeom>
              <a:solidFill>
                <a:srgbClr val="EBE7DC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84" name="Freeform: Shape 783">
                <a:extLst>
                  <a:ext uri="{FF2B5EF4-FFF2-40B4-BE49-F238E27FC236}">
                    <a16:creationId xmlns:a16="http://schemas.microsoft.com/office/drawing/2014/main" id="{08DE3408-F239-43CD-BFCA-635F5B24AC89}"/>
                  </a:ext>
                </a:extLst>
              </p:cNvPr>
              <p:cNvSpPr/>
              <p:nvPr/>
            </p:nvSpPr>
            <p:spPr>
              <a:xfrm>
                <a:off x="2789568" y="2905382"/>
                <a:ext cx="9604" cy="74436"/>
              </a:xfrm>
              <a:custGeom>
                <a:avLst/>
                <a:gdLst>
                  <a:gd name="connsiteX0" fmla="*/ 4802 w 9604"/>
                  <a:gd name="connsiteY0" fmla="*/ 0 h 74436"/>
                  <a:gd name="connsiteX1" fmla="*/ 4802 w 9604"/>
                  <a:gd name="connsiteY1" fmla="*/ 0 h 74436"/>
                  <a:gd name="connsiteX2" fmla="*/ 0 w 9604"/>
                  <a:gd name="connsiteY2" fmla="*/ 4802 h 74436"/>
                  <a:gd name="connsiteX3" fmla="*/ 0 w 9604"/>
                  <a:gd name="connsiteY3" fmla="*/ 69634 h 74436"/>
                  <a:gd name="connsiteX4" fmla="*/ 4802 w 9604"/>
                  <a:gd name="connsiteY4" fmla="*/ 74437 h 74436"/>
                  <a:gd name="connsiteX5" fmla="*/ 4802 w 9604"/>
                  <a:gd name="connsiteY5" fmla="*/ 74437 h 74436"/>
                  <a:gd name="connsiteX6" fmla="*/ 9605 w 9604"/>
                  <a:gd name="connsiteY6" fmla="*/ 69634 h 74436"/>
                  <a:gd name="connsiteX7" fmla="*/ 9605 w 9604"/>
                  <a:gd name="connsiteY7" fmla="*/ 4802 h 74436"/>
                  <a:gd name="connsiteX8" fmla="*/ 4802 w 9604"/>
                  <a:gd name="connsiteY8" fmla="*/ 0 h 74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604" h="74436">
                    <a:moveTo>
                      <a:pt x="4802" y="0"/>
                    </a:moveTo>
                    <a:lnTo>
                      <a:pt x="4802" y="0"/>
                    </a:lnTo>
                    <a:cubicBezTo>
                      <a:pt x="2401" y="0"/>
                      <a:pt x="0" y="2401"/>
                      <a:pt x="0" y="4802"/>
                    </a:cubicBezTo>
                    <a:lnTo>
                      <a:pt x="0" y="69634"/>
                    </a:lnTo>
                    <a:cubicBezTo>
                      <a:pt x="0" y="72036"/>
                      <a:pt x="2401" y="74437"/>
                      <a:pt x="4802" y="74437"/>
                    </a:cubicBezTo>
                    <a:lnTo>
                      <a:pt x="4802" y="74437"/>
                    </a:lnTo>
                    <a:cubicBezTo>
                      <a:pt x="7204" y="74437"/>
                      <a:pt x="9605" y="72036"/>
                      <a:pt x="9605" y="69634"/>
                    </a:cubicBezTo>
                    <a:lnTo>
                      <a:pt x="9605" y="4802"/>
                    </a:lnTo>
                    <a:cubicBezTo>
                      <a:pt x="9605" y="2401"/>
                      <a:pt x="7204" y="0"/>
                      <a:pt x="4802" y="0"/>
                    </a:cubicBezTo>
                    <a:close/>
                  </a:path>
                </a:pathLst>
              </a:custGeom>
              <a:solidFill>
                <a:srgbClr val="EBE7DC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85" name="Freeform: Shape 784">
                <a:extLst>
                  <a:ext uri="{FF2B5EF4-FFF2-40B4-BE49-F238E27FC236}">
                    <a16:creationId xmlns:a16="http://schemas.microsoft.com/office/drawing/2014/main" id="{F426C1E3-E9EC-443C-B2FD-86CCD4BA149E}"/>
                  </a:ext>
                </a:extLst>
              </p:cNvPr>
              <p:cNvSpPr/>
              <p:nvPr/>
            </p:nvSpPr>
            <p:spPr>
              <a:xfrm>
                <a:off x="2847197" y="2905382"/>
                <a:ext cx="9604" cy="74436"/>
              </a:xfrm>
              <a:custGeom>
                <a:avLst/>
                <a:gdLst>
                  <a:gd name="connsiteX0" fmla="*/ 4802 w 9604"/>
                  <a:gd name="connsiteY0" fmla="*/ 0 h 74436"/>
                  <a:gd name="connsiteX1" fmla="*/ 4802 w 9604"/>
                  <a:gd name="connsiteY1" fmla="*/ 0 h 74436"/>
                  <a:gd name="connsiteX2" fmla="*/ 0 w 9604"/>
                  <a:gd name="connsiteY2" fmla="*/ 4802 h 74436"/>
                  <a:gd name="connsiteX3" fmla="*/ 0 w 9604"/>
                  <a:gd name="connsiteY3" fmla="*/ 69634 h 74436"/>
                  <a:gd name="connsiteX4" fmla="*/ 4802 w 9604"/>
                  <a:gd name="connsiteY4" fmla="*/ 74437 h 74436"/>
                  <a:gd name="connsiteX5" fmla="*/ 4802 w 9604"/>
                  <a:gd name="connsiteY5" fmla="*/ 74437 h 74436"/>
                  <a:gd name="connsiteX6" fmla="*/ 9605 w 9604"/>
                  <a:gd name="connsiteY6" fmla="*/ 69634 h 74436"/>
                  <a:gd name="connsiteX7" fmla="*/ 9605 w 9604"/>
                  <a:gd name="connsiteY7" fmla="*/ 4802 h 74436"/>
                  <a:gd name="connsiteX8" fmla="*/ 4802 w 9604"/>
                  <a:gd name="connsiteY8" fmla="*/ 0 h 74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604" h="74436">
                    <a:moveTo>
                      <a:pt x="4802" y="0"/>
                    </a:moveTo>
                    <a:lnTo>
                      <a:pt x="4802" y="0"/>
                    </a:lnTo>
                    <a:cubicBezTo>
                      <a:pt x="2401" y="0"/>
                      <a:pt x="0" y="2401"/>
                      <a:pt x="0" y="4802"/>
                    </a:cubicBezTo>
                    <a:lnTo>
                      <a:pt x="0" y="69634"/>
                    </a:lnTo>
                    <a:cubicBezTo>
                      <a:pt x="0" y="72036"/>
                      <a:pt x="2401" y="74437"/>
                      <a:pt x="4802" y="74437"/>
                    </a:cubicBezTo>
                    <a:lnTo>
                      <a:pt x="4802" y="74437"/>
                    </a:lnTo>
                    <a:cubicBezTo>
                      <a:pt x="7204" y="74437"/>
                      <a:pt x="9605" y="72036"/>
                      <a:pt x="9605" y="69634"/>
                    </a:cubicBezTo>
                    <a:lnTo>
                      <a:pt x="9605" y="4802"/>
                    </a:lnTo>
                    <a:cubicBezTo>
                      <a:pt x="9605" y="2401"/>
                      <a:pt x="7204" y="0"/>
                      <a:pt x="4802" y="0"/>
                    </a:cubicBezTo>
                    <a:close/>
                  </a:path>
                </a:pathLst>
              </a:custGeom>
              <a:solidFill>
                <a:srgbClr val="EBE7DC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786" name="Graphic 2">
                <a:extLst>
                  <a:ext uri="{FF2B5EF4-FFF2-40B4-BE49-F238E27FC236}">
                    <a16:creationId xmlns:a16="http://schemas.microsoft.com/office/drawing/2014/main" id="{11C7BA99-8807-4751-B6CF-50F25BF59CE5}"/>
                  </a:ext>
                </a:extLst>
              </p:cNvPr>
              <p:cNvGrpSpPr/>
              <p:nvPr/>
            </p:nvGrpSpPr>
            <p:grpSpPr>
              <a:xfrm>
                <a:off x="2789568" y="2874167"/>
                <a:ext cx="67233" cy="52826"/>
                <a:chOff x="2789568" y="2874167"/>
                <a:chExt cx="67233" cy="52826"/>
              </a:xfrm>
              <a:solidFill>
                <a:schemeClr val="accent1"/>
              </a:solidFill>
            </p:grpSpPr>
            <p:sp>
              <p:nvSpPr>
                <p:cNvPr id="788" name="Freeform: Shape 787">
                  <a:extLst>
                    <a:ext uri="{FF2B5EF4-FFF2-40B4-BE49-F238E27FC236}">
                      <a16:creationId xmlns:a16="http://schemas.microsoft.com/office/drawing/2014/main" id="{AEBE36E2-D146-4EA2-B671-6B5BCCF7A268}"/>
                    </a:ext>
                  </a:extLst>
                </p:cNvPr>
                <p:cNvSpPr/>
                <p:nvPr/>
              </p:nvSpPr>
              <p:spPr>
                <a:xfrm>
                  <a:off x="2789568" y="2886173"/>
                  <a:ext cx="67233" cy="40820"/>
                </a:xfrm>
                <a:custGeom>
                  <a:avLst/>
                  <a:gdLst>
                    <a:gd name="connsiteX0" fmla="*/ 33617 w 67233"/>
                    <a:gd name="connsiteY0" fmla="*/ 0 h 40820"/>
                    <a:gd name="connsiteX1" fmla="*/ 4802 w 67233"/>
                    <a:gd name="connsiteY1" fmla="*/ 9605 h 40820"/>
                    <a:gd name="connsiteX2" fmla="*/ 0 w 67233"/>
                    <a:gd name="connsiteY2" fmla="*/ 9605 h 40820"/>
                    <a:gd name="connsiteX3" fmla="*/ 0 w 67233"/>
                    <a:gd name="connsiteY3" fmla="*/ 19210 h 40820"/>
                    <a:gd name="connsiteX4" fmla="*/ 33617 w 67233"/>
                    <a:gd name="connsiteY4" fmla="*/ 40820 h 40820"/>
                    <a:gd name="connsiteX5" fmla="*/ 67233 w 67233"/>
                    <a:gd name="connsiteY5" fmla="*/ 19210 h 40820"/>
                    <a:gd name="connsiteX6" fmla="*/ 67233 w 67233"/>
                    <a:gd name="connsiteY6" fmla="*/ 9605 h 40820"/>
                    <a:gd name="connsiteX7" fmla="*/ 64832 w 67233"/>
                    <a:gd name="connsiteY7" fmla="*/ 9605 h 40820"/>
                    <a:gd name="connsiteX8" fmla="*/ 33617 w 67233"/>
                    <a:gd name="connsiteY8" fmla="*/ 0 h 408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7233" h="40820">
                      <a:moveTo>
                        <a:pt x="33617" y="0"/>
                      </a:moveTo>
                      <a:cubicBezTo>
                        <a:pt x="21611" y="0"/>
                        <a:pt x="9605" y="4802"/>
                        <a:pt x="4802" y="9605"/>
                      </a:cubicBezTo>
                      <a:lnTo>
                        <a:pt x="0" y="9605"/>
                      </a:lnTo>
                      <a:lnTo>
                        <a:pt x="0" y="19210"/>
                      </a:lnTo>
                      <a:cubicBezTo>
                        <a:pt x="0" y="31215"/>
                        <a:pt x="14407" y="40820"/>
                        <a:pt x="33617" y="40820"/>
                      </a:cubicBezTo>
                      <a:cubicBezTo>
                        <a:pt x="52826" y="40820"/>
                        <a:pt x="67233" y="31215"/>
                        <a:pt x="67233" y="19210"/>
                      </a:cubicBezTo>
                      <a:lnTo>
                        <a:pt x="67233" y="9605"/>
                      </a:lnTo>
                      <a:lnTo>
                        <a:pt x="64832" y="9605"/>
                      </a:lnTo>
                      <a:cubicBezTo>
                        <a:pt x="57628" y="4802"/>
                        <a:pt x="45623" y="0"/>
                        <a:pt x="33617" y="0"/>
                      </a:cubicBezTo>
                      <a:close/>
                    </a:path>
                  </a:pathLst>
                </a:custGeom>
                <a:solidFill>
                  <a:srgbClr val="B8B4A7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789" name="Freeform: Shape 788">
                  <a:extLst>
                    <a:ext uri="{FF2B5EF4-FFF2-40B4-BE49-F238E27FC236}">
                      <a16:creationId xmlns:a16="http://schemas.microsoft.com/office/drawing/2014/main" id="{20F01880-06AF-4344-A277-C158A449B8DF}"/>
                    </a:ext>
                  </a:extLst>
                </p:cNvPr>
                <p:cNvSpPr/>
                <p:nvPr/>
              </p:nvSpPr>
              <p:spPr>
                <a:xfrm>
                  <a:off x="2789568" y="2874167"/>
                  <a:ext cx="67233" cy="43221"/>
                </a:xfrm>
                <a:custGeom>
                  <a:avLst/>
                  <a:gdLst>
                    <a:gd name="connsiteX0" fmla="*/ 67233 w 67233"/>
                    <a:gd name="connsiteY0" fmla="*/ 21611 h 43221"/>
                    <a:gd name="connsiteX1" fmla="*/ 33617 w 67233"/>
                    <a:gd name="connsiteY1" fmla="*/ 43221 h 43221"/>
                    <a:gd name="connsiteX2" fmla="*/ 0 w 67233"/>
                    <a:gd name="connsiteY2" fmla="*/ 21611 h 43221"/>
                    <a:gd name="connsiteX3" fmla="*/ 33617 w 67233"/>
                    <a:gd name="connsiteY3" fmla="*/ 0 h 43221"/>
                    <a:gd name="connsiteX4" fmla="*/ 67233 w 67233"/>
                    <a:gd name="connsiteY4" fmla="*/ 21611 h 432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7233" h="43221">
                      <a:moveTo>
                        <a:pt x="67233" y="21611"/>
                      </a:moveTo>
                      <a:cubicBezTo>
                        <a:pt x="67233" y="33546"/>
                        <a:pt x="52183" y="43221"/>
                        <a:pt x="33617" y="43221"/>
                      </a:cubicBezTo>
                      <a:cubicBezTo>
                        <a:pt x="15051" y="43221"/>
                        <a:pt x="0" y="33546"/>
                        <a:pt x="0" y="21611"/>
                      </a:cubicBezTo>
                      <a:cubicBezTo>
                        <a:pt x="0" y="9675"/>
                        <a:pt x="15051" y="0"/>
                        <a:pt x="33617" y="0"/>
                      </a:cubicBezTo>
                      <a:cubicBezTo>
                        <a:pt x="52183" y="0"/>
                        <a:pt x="67233" y="9675"/>
                        <a:pt x="67233" y="21611"/>
                      </a:cubicBezTo>
                      <a:close/>
                    </a:path>
                  </a:pathLst>
                </a:custGeom>
                <a:solidFill>
                  <a:srgbClr val="EBE7DC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sp>
            <p:nvSpPr>
              <p:cNvPr id="787" name="Freeform: Shape 786">
                <a:extLst>
                  <a:ext uri="{FF2B5EF4-FFF2-40B4-BE49-F238E27FC236}">
                    <a16:creationId xmlns:a16="http://schemas.microsoft.com/office/drawing/2014/main" id="{E7FEB53A-B716-4D9D-B187-4425304CC4F4}"/>
                  </a:ext>
                </a:extLst>
              </p:cNvPr>
              <p:cNvSpPr/>
              <p:nvPr/>
            </p:nvSpPr>
            <p:spPr>
              <a:xfrm>
                <a:off x="2791969" y="2866963"/>
                <a:ext cx="62430" cy="48023"/>
              </a:xfrm>
              <a:custGeom>
                <a:avLst/>
                <a:gdLst>
                  <a:gd name="connsiteX0" fmla="*/ 31215 w 62430"/>
                  <a:gd name="connsiteY0" fmla="*/ 0 h 48023"/>
                  <a:gd name="connsiteX1" fmla="*/ 0 w 62430"/>
                  <a:gd name="connsiteY1" fmla="*/ 28814 h 48023"/>
                  <a:gd name="connsiteX2" fmla="*/ 31215 w 62430"/>
                  <a:gd name="connsiteY2" fmla="*/ 48024 h 48023"/>
                  <a:gd name="connsiteX3" fmla="*/ 62431 w 62430"/>
                  <a:gd name="connsiteY3" fmla="*/ 28814 h 48023"/>
                  <a:gd name="connsiteX4" fmla="*/ 31215 w 62430"/>
                  <a:gd name="connsiteY4" fmla="*/ 0 h 480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2430" h="48023">
                    <a:moveTo>
                      <a:pt x="31215" y="0"/>
                    </a:moveTo>
                    <a:cubicBezTo>
                      <a:pt x="14407" y="0"/>
                      <a:pt x="2401" y="12006"/>
                      <a:pt x="0" y="28814"/>
                    </a:cubicBezTo>
                    <a:cubicBezTo>
                      <a:pt x="0" y="38419"/>
                      <a:pt x="14407" y="48024"/>
                      <a:pt x="31215" y="48024"/>
                    </a:cubicBezTo>
                    <a:cubicBezTo>
                      <a:pt x="48024" y="48024"/>
                      <a:pt x="60030" y="40820"/>
                      <a:pt x="62431" y="28814"/>
                    </a:cubicBezTo>
                    <a:cubicBezTo>
                      <a:pt x="62431" y="12006"/>
                      <a:pt x="48024" y="0"/>
                      <a:pt x="31215" y="0"/>
                    </a:cubicBezTo>
                    <a:close/>
                  </a:path>
                </a:pathLst>
              </a:custGeom>
              <a:solidFill>
                <a:srgbClr val="5C7480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701" name="Freeform: Shape 700">
              <a:extLst>
                <a:ext uri="{FF2B5EF4-FFF2-40B4-BE49-F238E27FC236}">
                  <a16:creationId xmlns:a16="http://schemas.microsoft.com/office/drawing/2014/main" id="{A5FC1A5A-F235-486C-8546-FB24E9FD6229}"/>
                </a:ext>
              </a:extLst>
            </p:cNvPr>
            <p:cNvSpPr/>
            <p:nvPr/>
          </p:nvSpPr>
          <p:spPr>
            <a:xfrm>
              <a:off x="2988867" y="3544098"/>
              <a:ext cx="19209" cy="9604"/>
            </a:xfrm>
            <a:custGeom>
              <a:avLst/>
              <a:gdLst>
                <a:gd name="connsiteX0" fmla="*/ 0 w 19209"/>
                <a:gd name="connsiteY0" fmla="*/ 9605 h 9604"/>
                <a:gd name="connsiteX1" fmla="*/ 19210 w 19209"/>
                <a:gd name="connsiteY1" fmla="*/ 0 h 9604"/>
                <a:gd name="connsiteX2" fmla="*/ 0 w 19209"/>
                <a:gd name="connsiteY2" fmla="*/ 9605 h 9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209" h="9604">
                  <a:moveTo>
                    <a:pt x="0" y="9605"/>
                  </a:moveTo>
                  <a:lnTo>
                    <a:pt x="19210" y="0"/>
                  </a:lnTo>
                  <a:lnTo>
                    <a:pt x="0" y="9605"/>
                  </a:lnTo>
                  <a:close/>
                </a:path>
              </a:pathLst>
            </a:custGeom>
            <a:solidFill>
              <a:srgbClr val="FFFFFF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02" name="Freeform: Shape 701">
              <a:extLst>
                <a:ext uri="{FF2B5EF4-FFF2-40B4-BE49-F238E27FC236}">
                  <a16:creationId xmlns:a16="http://schemas.microsoft.com/office/drawing/2014/main" id="{46C0DB13-C627-420D-9038-C6D6CC6F9B56}"/>
                </a:ext>
              </a:extLst>
            </p:cNvPr>
            <p:cNvSpPr/>
            <p:nvPr/>
          </p:nvSpPr>
          <p:spPr>
            <a:xfrm>
              <a:off x="2864005" y="3392823"/>
              <a:ext cx="348171" cy="204100"/>
            </a:xfrm>
            <a:custGeom>
              <a:avLst/>
              <a:gdLst>
                <a:gd name="connsiteX0" fmla="*/ 307352 w 348171"/>
                <a:gd name="connsiteY0" fmla="*/ 0 h 204100"/>
                <a:gd name="connsiteX1" fmla="*/ 348172 w 348171"/>
                <a:gd name="connsiteY1" fmla="*/ 24012 h 204100"/>
                <a:gd name="connsiteX2" fmla="*/ 348172 w 348171"/>
                <a:gd name="connsiteY2" fmla="*/ 33616 h 204100"/>
                <a:gd name="connsiteX3" fmla="*/ 43221 w 348171"/>
                <a:gd name="connsiteY3" fmla="*/ 204101 h 204100"/>
                <a:gd name="connsiteX4" fmla="*/ 0 w 348171"/>
                <a:gd name="connsiteY4" fmla="*/ 180089 h 204100"/>
                <a:gd name="connsiteX5" fmla="*/ 0 w 348171"/>
                <a:gd name="connsiteY5" fmla="*/ 170484 h 204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48171" h="204100">
                  <a:moveTo>
                    <a:pt x="307352" y="0"/>
                  </a:moveTo>
                  <a:lnTo>
                    <a:pt x="348172" y="24012"/>
                  </a:lnTo>
                  <a:lnTo>
                    <a:pt x="348172" y="33616"/>
                  </a:lnTo>
                  <a:lnTo>
                    <a:pt x="43221" y="204101"/>
                  </a:lnTo>
                  <a:lnTo>
                    <a:pt x="0" y="180089"/>
                  </a:lnTo>
                  <a:lnTo>
                    <a:pt x="0" y="170484"/>
                  </a:lnTo>
                  <a:close/>
                </a:path>
              </a:pathLst>
            </a:custGeom>
            <a:solidFill>
              <a:srgbClr val="B8B4A7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03" name="Freeform: Shape 702">
              <a:extLst>
                <a:ext uri="{FF2B5EF4-FFF2-40B4-BE49-F238E27FC236}">
                  <a16:creationId xmlns:a16="http://schemas.microsoft.com/office/drawing/2014/main" id="{BFEB4D50-23E1-4BDC-BBE1-7D39510E7980}"/>
                </a:ext>
              </a:extLst>
            </p:cNvPr>
            <p:cNvSpPr/>
            <p:nvPr/>
          </p:nvSpPr>
          <p:spPr>
            <a:xfrm>
              <a:off x="2864005" y="3392823"/>
              <a:ext cx="348171" cy="194496"/>
            </a:xfrm>
            <a:custGeom>
              <a:avLst/>
              <a:gdLst>
                <a:gd name="connsiteX0" fmla="*/ 307352 w 348171"/>
                <a:gd name="connsiteY0" fmla="*/ 0 h 194496"/>
                <a:gd name="connsiteX1" fmla="*/ 348172 w 348171"/>
                <a:gd name="connsiteY1" fmla="*/ 24012 h 194496"/>
                <a:gd name="connsiteX2" fmla="*/ 43221 w 348171"/>
                <a:gd name="connsiteY2" fmla="*/ 194496 h 194496"/>
                <a:gd name="connsiteX3" fmla="*/ 0 w 348171"/>
                <a:gd name="connsiteY3" fmla="*/ 170484 h 194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8171" h="194496">
                  <a:moveTo>
                    <a:pt x="307352" y="0"/>
                  </a:moveTo>
                  <a:lnTo>
                    <a:pt x="348172" y="24012"/>
                  </a:lnTo>
                  <a:lnTo>
                    <a:pt x="43221" y="194496"/>
                  </a:lnTo>
                  <a:lnTo>
                    <a:pt x="0" y="170484"/>
                  </a:lnTo>
                  <a:close/>
                </a:path>
              </a:pathLst>
            </a:custGeom>
            <a:solidFill>
              <a:srgbClr val="7D7C7D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04" name="Freeform: Shape 703">
              <a:extLst>
                <a:ext uri="{FF2B5EF4-FFF2-40B4-BE49-F238E27FC236}">
                  <a16:creationId xmlns:a16="http://schemas.microsoft.com/office/drawing/2014/main" id="{0ADC64F3-0D0C-4BEF-8B18-18B209D0471A}"/>
                </a:ext>
              </a:extLst>
            </p:cNvPr>
            <p:cNvSpPr/>
            <p:nvPr/>
          </p:nvSpPr>
          <p:spPr>
            <a:xfrm>
              <a:off x="3010477" y="3392823"/>
              <a:ext cx="201699" cy="48023"/>
            </a:xfrm>
            <a:custGeom>
              <a:avLst/>
              <a:gdLst>
                <a:gd name="connsiteX0" fmla="*/ 160879 w 201699"/>
                <a:gd name="connsiteY0" fmla="*/ 0 h 48023"/>
                <a:gd name="connsiteX1" fmla="*/ 201700 w 201699"/>
                <a:gd name="connsiteY1" fmla="*/ 24012 h 48023"/>
                <a:gd name="connsiteX2" fmla="*/ 40820 w 201699"/>
                <a:gd name="connsiteY2" fmla="*/ 48024 h 48023"/>
                <a:gd name="connsiteX3" fmla="*/ 0 w 201699"/>
                <a:gd name="connsiteY3" fmla="*/ 24012 h 480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1699" h="48023">
                  <a:moveTo>
                    <a:pt x="160879" y="0"/>
                  </a:moveTo>
                  <a:lnTo>
                    <a:pt x="201700" y="24012"/>
                  </a:lnTo>
                  <a:lnTo>
                    <a:pt x="40820" y="48024"/>
                  </a:lnTo>
                  <a:lnTo>
                    <a:pt x="0" y="24012"/>
                  </a:lnTo>
                  <a:close/>
                </a:path>
              </a:pathLst>
            </a:custGeom>
            <a:solidFill>
              <a:srgbClr val="5C7480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05" name="Freeform: Shape 704">
              <a:extLst>
                <a:ext uri="{FF2B5EF4-FFF2-40B4-BE49-F238E27FC236}">
                  <a16:creationId xmlns:a16="http://schemas.microsoft.com/office/drawing/2014/main" id="{15CCA31A-DB4E-4344-A285-F92757E78F9E}"/>
                </a:ext>
              </a:extLst>
            </p:cNvPr>
            <p:cNvSpPr/>
            <p:nvPr/>
          </p:nvSpPr>
          <p:spPr>
            <a:xfrm>
              <a:off x="2864005" y="3416835"/>
              <a:ext cx="187292" cy="170484"/>
            </a:xfrm>
            <a:custGeom>
              <a:avLst/>
              <a:gdLst>
                <a:gd name="connsiteX0" fmla="*/ 146472 w 187292"/>
                <a:gd name="connsiteY0" fmla="*/ 0 h 170484"/>
                <a:gd name="connsiteX1" fmla="*/ 187292 w 187292"/>
                <a:gd name="connsiteY1" fmla="*/ 24012 h 170484"/>
                <a:gd name="connsiteX2" fmla="*/ 43221 w 187292"/>
                <a:gd name="connsiteY2" fmla="*/ 170484 h 170484"/>
                <a:gd name="connsiteX3" fmla="*/ 14407 w 187292"/>
                <a:gd name="connsiteY3" fmla="*/ 153676 h 170484"/>
                <a:gd name="connsiteX4" fmla="*/ 0 w 187292"/>
                <a:gd name="connsiteY4" fmla="*/ 146472 h 1704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7292" h="170484">
                  <a:moveTo>
                    <a:pt x="146472" y="0"/>
                  </a:moveTo>
                  <a:lnTo>
                    <a:pt x="187292" y="24012"/>
                  </a:lnTo>
                  <a:lnTo>
                    <a:pt x="43221" y="170484"/>
                  </a:lnTo>
                  <a:lnTo>
                    <a:pt x="14407" y="153676"/>
                  </a:lnTo>
                  <a:lnTo>
                    <a:pt x="0" y="146472"/>
                  </a:lnTo>
                  <a:close/>
                </a:path>
              </a:pathLst>
            </a:custGeom>
            <a:solidFill>
              <a:srgbClr val="3D5864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06" name="Freeform: Shape 705">
              <a:extLst>
                <a:ext uri="{FF2B5EF4-FFF2-40B4-BE49-F238E27FC236}">
                  <a16:creationId xmlns:a16="http://schemas.microsoft.com/office/drawing/2014/main" id="{B4BD4C40-2710-4F52-B6AB-4256DBAEE842}"/>
                </a:ext>
              </a:extLst>
            </p:cNvPr>
            <p:cNvSpPr/>
            <p:nvPr/>
          </p:nvSpPr>
          <p:spPr>
            <a:xfrm>
              <a:off x="2907226" y="3416835"/>
              <a:ext cx="304950" cy="170484"/>
            </a:xfrm>
            <a:custGeom>
              <a:avLst/>
              <a:gdLst>
                <a:gd name="connsiteX0" fmla="*/ 144071 w 304950"/>
                <a:gd name="connsiteY0" fmla="*/ 24012 h 170484"/>
                <a:gd name="connsiteX1" fmla="*/ 304950 w 304950"/>
                <a:gd name="connsiteY1" fmla="*/ 0 h 170484"/>
                <a:gd name="connsiteX2" fmla="*/ 0 w 304950"/>
                <a:gd name="connsiteY2" fmla="*/ 170484 h 1704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4950" h="170484">
                  <a:moveTo>
                    <a:pt x="144071" y="24012"/>
                  </a:moveTo>
                  <a:lnTo>
                    <a:pt x="304950" y="0"/>
                  </a:lnTo>
                  <a:lnTo>
                    <a:pt x="0" y="170484"/>
                  </a:lnTo>
                  <a:close/>
                </a:path>
              </a:pathLst>
            </a:custGeom>
            <a:solidFill>
              <a:srgbClr val="EBE7DC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07" name="Freeform: Shape 706">
              <a:extLst>
                <a:ext uri="{FF2B5EF4-FFF2-40B4-BE49-F238E27FC236}">
                  <a16:creationId xmlns:a16="http://schemas.microsoft.com/office/drawing/2014/main" id="{AC3B9AF6-02D0-4426-AC8C-27C65E2D1459}"/>
                </a:ext>
              </a:extLst>
            </p:cNvPr>
            <p:cNvSpPr/>
            <p:nvPr/>
          </p:nvSpPr>
          <p:spPr>
            <a:xfrm>
              <a:off x="2318936" y="3837042"/>
              <a:ext cx="324159" cy="249723"/>
            </a:xfrm>
            <a:custGeom>
              <a:avLst/>
              <a:gdLst>
                <a:gd name="connsiteX0" fmla="*/ 324160 w 324159"/>
                <a:gd name="connsiteY0" fmla="*/ 182490 h 249723"/>
                <a:gd name="connsiteX1" fmla="*/ 300148 w 324159"/>
                <a:gd name="connsiteY1" fmla="*/ 170484 h 249723"/>
                <a:gd name="connsiteX2" fmla="*/ 0 w 324159"/>
                <a:gd name="connsiteY2" fmla="*/ 0 h 249723"/>
                <a:gd name="connsiteX3" fmla="*/ 0 w 324159"/>
                <a:gd name="connsiteY3" fmla="*/ 64832 h 249723"/>
                <a:gd name="connsiteX4" fmla="*/ 324160 w 324159"/>
                <a:gd name="connsiteY4" fmla="*/ 249723 h 249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4159" h="249723">
                  <a:moveTo>
                    <a:pt x="324160" y="182490"/>
                  </a:moveTo>
                  <a:lnTo>
                    <a:pt x="300148" y="170484"/>
                  </a:lnTo>
                  <a:lnTo>
                    <a:pt x="0" y="0"/>
                  </a:lnTo>
                  <a:lnTo>
                    <a:pt x="0" y="64832"/>
                  </a:lnTo>
                  <a:lnTo>
                    <a:pt x="324160" y="249723"/>
                  </a:lnTo>
                  <a:close/>
                </a:path>
              </a:pathLst>
            </a:custGeom>
            <a:solidFill>
              <a:srgbClr val="677363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708" name="Graphic 2">
              <a:extLst>
                <a:ext uri="{FF2B5EF4-FFF2-40B4-BE49-F238E27FC236}">
                  <a16:creationId xmlns:a16="http://schemas.microsoft.com/office/drawing/2014/main" id="{D07F6A4F-9AAF-4515-AE68-A7BEFDA9647C}"/>
                </a:ext>
              </a:extLst>
            </p:cNvPr>
            <p:cNvGrpSpPr/>
            <p:nvPr/>
          </p:nvGrpSpPr>
          <p:grpSpPr>
            <a:xfrm>
              <a:off x="2719934" y="3954700"/>
              <a:ext cx="72035" cy="127262"/>
              <a:chOff x="2719934" y="3954700"/>
              <a:chExt cx="72035" cy="127262"/>
            </a:xfrm>
            <a:solidFill>
              <a:schemeClr val="accent1"/>
            </a:solidFill>
          </p:grpSpPr>
          <p:sp>
            <p:nvSpPr>
              <p:cNvPr id="766" name="Freeform: Shape 765">
                <a:extLst>
                  <a:ext uri="{FF2B5EF4-FFF2-40B4-BE49-F238E27FC236}">
                    <a16:creationId xmlns:a16="http://schemas.microsoft.com/office/drawing/2014/main" id="{5A882B9E-0D4D-49CD-8346-B3567DF0BC26}"/>
                  </a:ext>
                </a:extLst>
              </p:cNvPr>
              <p:cNvSpPr/>
              <p:nvPr/>
            </p:nvSpPr>
            <p:spPr>
              <a:xfrm>
                <a:off x="2722335" y="4053149"/>
                <a:ext cx="62430" cy="28814"/>
              </a:xfrm>
              <a:custGeom>
                <a:avLst/>
                <a:gdLst>
                  <a:gd name="connsiteX0" fmla="*/ 62431 w 62430"/>
                  <a:gd name="connsiteY0" fmla="*/ 14407 h 28814"/>
                  <a:gd name="connsiteX1" fmla="*/ 31215 w 62430"/>
                  <a:gd name="connsiteY1" fmla="*/ 28814 h 28814"/>
                  <a:gd name="connsiteX2" fmla="*/ 0 w 62430"/>
                  <a:gd name="connsiteY2" fmla="*/ 14407 h 28814"/>
                  <a:gd name="connsiteX3" fmla="*/ 31215 w 62430"/>
                  <a:gd name="connsiteY3" fmla="*/ 0 h 28814"/>
                  <a:gd name="connsiteX4" fmla="*/ 62431 w 62430"/>
                  <a:gd name="connsiteY4" fmla="*/ 14407 h 288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2430" h="28814">
                    <a:moveTo>
                      <a:pt x="62431" y="14407"/>
                    </a:moveTo>
                    <a:cubicBezTo>
                      <a:pt x="62431" y="22364"/>
                      <a:pt x="48455" y="28814"/>
                      <a:pt x="31215" y="28814"/>
                    </a:cubicBezTo>
                    <a:cubicBezTo>
                      <a:pt x="13976" y="28814"/>
                      <a:pt x="0" y="22364"/>
                      <a:pt x="0" y="14407"/>
                    </a:cubicBezTo>
                    <a:cubicBezTo>
                      <a:pt x="0" y="6450"/>
                      <a:pt x="13976" y="0"/>
                      <a:pt x="31215" y="0"/>
                    </a:cubicBezTo>
                    <a:cubicBezTo>
                      <a:pt x="48455" y="0"/>
                      <a:pt x="62431" y="6450"/>
                      <a:pt x="62431" y="14407"/>
                    </a:cubicBezTo>
                    <a:close/>
                  </a:path>
                </a:pathLst>
              </a:custGeom>
              <a:solidFill>
                <a:srgbClr val="618E3E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67" name="Freeform: Shape 766">
                <a:extLst>
                  <a:ext uri="{FF2B5EF4-FFF2-40B4-BE49-F238E27FC236}">
                    <a16:creationId xmlns:a16="http://schemas.microsoft.com/office/drawing/2014/main" id="{7D04B445-1431-4A14-A968-DEE9FCF9482A}"/>
                  </a:ext>
                </a:extLst>
              </p:cNvPr>
              <p:cNvSpPr/>
              <p:nvPr/>
            </p:nvSpPr>
            <p:spPr>
              <a:xfrm>
                <a:off x="2719934" y="3954700"/>
                <a:ext cx="55227" cy="115257"/>
              </a:xfrm>
              <a:custGeom>
                <a:avLst/>
                <a:gdLst>
                  <a:gd name="connsiteX0" fmla="*/ 40820 w 55227"/>
                  <a:gd name="connsiteY0" fmla="*/ 0 h 115257"/>
                  <a:gd name="connsiteX1" fmla="*/ 38419 w 55227"/>
                  <a:gd name="connsiteY1" fmla="*/ 2401 h 115257"/>
                  <a:gd name="connsiteX2" fmla="*/ 36018 w 55227"/>
                  <a:gd name="connsiteY2" fmla="*/ 0 h 115257"/>
                  <a:gd name="connsiteX3" fmla="*/ 33617 w 55227"/>
                  <a:gd name="connsiteY3" fmla="*/ 2401 h 115257"/>
                  <a:gd name="connsiteX4" fmla="*/ 33617 w 55227"/>
                  <a:gd name="connsiteY4" fmla="*/ 2401 h 115257"/>
                  <a:gd name="connsiteX5" fmla="*/ 31215 w 55227"/>
                  <a:gd name="connsiteY5" fmla="*/ 4802 h 115257"/>
                  <a:gd name="connsiteX6" fmla="*/ 31215 w 55227"/>
                  <a:gd name="connsiteY6" fmla="*/ 7204 h 115257"/>
                  <a:gd name="connsiteX7" fmla="*/ 31215 w 55227"/>
                  <a:gd name="connsiteY7" fmla="*/ 7204 h 115257"/>
                  <a:gd name="connsiteX8" fmla="*/ 28814 w 55227"/>
                  <a:gd name="connsiteY8" fmla="*/ 9605 h 115257"/>
                  <a:gd name="connsiteX9" fmla="*/ 28814 w 55227"/>
                  <a:gd name="connsiteY9" fmla="*/ 12006 h 115257"/>
                  <a:gd name="connsiteX10" fmla="*/ 28814 w 55227"/>
                  <a:gd name="connsiteY10" fmla="*/ 12006 h 115257"/>
                  <a:gd name="connsiteX11" fmla="*/ 24012 w 55227"/>
                  <a:gd name="connsiteY11" fmla="*/ 16808 h 115257"/>
                  <a:gd name="connsiteX12" fmla="*/ 24012 w 55227"/>
                  <a:gd name="connsiteY12" fmla="*/ 19210 h 115257"/>
                  <a:gd name="connsiteX13" fmla="*/ 21611 w 55227"/>
                  <a:gd name="connsiteY13" fmla="*/ 24012 h 115257"/>
                  <a:gd name="connsiteX14" fmla="*/ 16808 w 55227"/>
                  <a:gd name="connsiteY14" fmla="*/ 28814 h 115257"/>
                  <a:gd name="connsiteX15" fmla="*/ 19210 w 55227"/>
                  <a:gd name="connsiteY15" fmla="*/ 33617 h 115257"/>
                  <a:gd name="connsiteX16" fmla="*/ 16808 w 55227"/>
                  <a:gd name="connsiteY16" fmla="*/ 38419 h 115257"/>
                  <a:gd name="connsiteX17" fmla="*/ 16808 w 55227"/>
                  <a:gd name="connsiteY17" fmla="*/ 40820 h 115257"/>
                  <a:gd name="connsiteX18" fmla="*/ 16808 w 55227"/>
                  <a:gd name="connsiteY18" fmla="*/ 40820 h 115257"/>
                  <a:gd name="connsiteX19" fmla="*/ 14407 w 55227"/>
                  <a:gd name="connsiteY19" fmla="*/ 45623 h 115257"/>
                  <a:gd name="connsiteX20" fmla="*/ 14407 w 55227"/>
                  <a:gd name="connsiteY20" fmla="*/ 48024 h 115257"/>
                  <a:gd name="connsiteX21" fmla="*/ 12006 w 55227"/>
                  <a:gd name="connsiteY21" fmla="*/ 52826 h 115257"/>
                  <a:gd name="connsiteX22" fmla="*/ 12006 w 55227"/>
                  <a:gd name="connsiteY22" fmla="*/ 55227 h 115257"/>
                  <a:gd name="connsiteX23" fmla="*/ 9605 w 55227"/>
                  <a:gd name="connsiteY23" fmla="*/ 60030 h 115257"/>
                  <a:gd name="connsiteX24" fmla="*/ 9605 w 55227"/>
                  <a:gd name="connsiteY24" fmla="*/ 62431 h 115257"/>
                  <a:gd name="connsiteX25" fmla="*/ 7204 w 55227"/>
                  <a:gd name="connsiteY25" fmla="*/ 67233 h 115257"/>
                  <a:gd name="connsiteX26" fmla="*/ 7204 w 55227"/>
                  <a:gd name="connsiteY26" fmla="*/ 69634 h 115257"/>
                  <a:gd name="connsiteX27" fmla="*/ 7204 w 55227"/>
                  <a:gd name="connsiteY27" fmla="*/ 69634 h 115257"/>
                  <a:gd name="connsiteX28" fmla="*/ 4802 w 55227"/>
                  <a:gd name="connsiteY28" fmla="*/ 74437 h 115257"/>
                  <a:gd name="connsiteX29" fmla="*/ 4802 w 55227"/>
                  <a:gd name="connsiteY29" fmla="*/ 76838 h 115257"/>
                  <a:gd name="connsiteX30" fmla="*/ 2401 w 55227"/>
                  <a:gd name="connsiteY30" fmla="*/ 81640 h 115257"/>
                  <a:gd name="connsiteX31" fmla="*/ 2401 w 55227"/>
                  <a:gd name="connsiteY31" fmla="*/ 81640 h 115257"/>
                  <a:gd name="connsiteX32" fmla="*/ 2401 w 55227"/>
                  <a:gd name="connsiteY32" fmla="*/ 84042 h 115257"/>
                  <a:gd name="connsiteX33" fmla="*/ 2401 w 55227"/>
                  <a:gd name="connsiteY33" fmla="*/ 86443 h 115257"/>
                  <a:gd name="connsiteX34" fmla="*/ 0 w 55227"/>
                  <a:gd name="connsiteY34" fmla="*/ 88844 h 115257"/>
                  <a:gd name="connsiteX35" fmla="*/ 2401 w 55227"/>
                  <a:gd name="connsiteY35" fmla="*/ 91245 h 115257"/>
                  <a:gd name="connsiteX36" fmla="*/ 2401 w 55227"/>
                  <a:gd name="connsiteY36" fmla="*/ 93646 h 115257"/>
                  <a:gd name="connsiteX37" fmla="*/ 2401 w 55227"/>
                  <a:gd name="connsiteY37" fmla="*/ 96047 h 115257"/>
                  <a:gd name="connsiteX38" fmla="*/ 0 w 55227"/>
                  <a:gd name="connsiteY38" fmla="*/ 98449 h 115257"/>
                  <a:gd name="connsiteX39" fmla="*/ 2401 w 55227"/>
                  <a:gd name="connsiteY39" fmla="*/ 100850 h 115257"/>
                  <a:gd name="connsiteX40" fmla="*/ 2401 w 55227"/>
                  <a:gd name="connsiteY40" fmla="*/ 100850 h 115257"/>
                  <a:gd name="connsiteX41" fmla="*/ 2401 w 55227"/>
                  <a:gd name="connsiteY41" fmla="*/ 100850 h 115257"/>
                  <a:gd name="connsiteX42" fmla="*/ 2401 w 55227"/>
                  <a:gd name="connsiteY42" fmla="*/ 100850 h 115257"/>
                  <a:gd name="connsiteX43" fmla="*/ 2401 w 55227"/>
                  <a:gd name="connsiteY43" fmla="*/ 100850 h 115257"/>
                  <a:gd name="connsiteX44" fmla="*/ 2401 w 55227"/>
                  <a:gd name="connsiteY44" fmla="*/ 100850 h 115257"/>
                  <a:gd name="connsiteX45" fmla="*/ 2401 w 55227"/>
                  <a:gd name="connsiteY45" fmla="*/ 100850 h 115257"/>
                  <a:gd name="connsiteX46" fmla="*/ 2401 w 55227"/>
                  <a:gd name="connsiteY46" fmla="*/ 100850 h 115257"/>
                  <a:gd name="connsiteX47" fmla="*/ 2401 w 55227"/>
                  <a:gd name="connsiteY47" fmla="*/ 100850 h 115257"/>
                  <a:gd name="connsiteX48" fmla="*/ 2401 w 55227"/>
                  <a:gd name="connsiteY48" fmla="*/ 100850 h 115257"/>
                  <a:gd name="connsiteX49" fmla="*/ 2401 w 55227"/>
                  <a:gd name="connsiteY49" fmla="*/ 100850 h 115257"/>
                  <a:gd name="connsiteX50" fmla="*/ 2401 w 55227"/>
                  <a:gd name="connsiteY50" fmla="*/ 100850 h 115257"/>
                  <a:gd name="connsiteX51" fmla="*/ 2401 w 55227"/>
                  <a:gd name="connsiteY51" fmla="*/ 100850 h 115257"/>
                  <a:gd name="connsiteX52" fmla="*/ 2401 w 55227"/>
                  <a:gd name="connsiteY52" fmla="*/ 100850 h 115257"/>
                  <a:gd name="connsiteX53" fmla="*/ 2401 w 55227"/>
                  <a:gd name="connsiteY53" fmla="*/ 100850 h 115257"/>
                  <a:gd name="connsiteX54" fmla="*/ 2401 w 55227"/>
                  <a:gd name="connsiteY54" fmla="*/ 100850 h 115257"/>
                  <a:gd name="connsiteX55" fmla="*/ 2401 w 55227"/>
                  <a:gd name="connsiteY55" fmla="*/ 100850 h 115257"/>
                  <a:gd name="connsiteX56" fmla="*/ 2401 w 55227"/>
                  <a:gd name="connsiteY56" fmla="*/ 100850 h 115257"/>
                  <a:gd name="connsiteX57" fmla="*/ 2401 w 55227"/>
                  <a:gd name="connsiteY57" fmla="*/ 100850 h 115257"/>
                  <a:gd name="connsiteX58" fmla="*/ 2401 w 55227"/>
                  <a:gd name="connsiteY58" fmla="*/ 100850 h 115257"/>
                  <a:gd name="connsiteX59" fmla="*/ 2401 w 55227"/>
                  <a:gd name="connsiteY59" fmla="*/ 100850 h 115257"/>
                  <a:gd name="connsiteX60" fmla="*/ 2401 w 55227"/>
                  <a:gd name="connsiteY60" fmla="*/ 100850 h 115257"/>
                  <a:gd name="connsiteX61" fmla="*/ 2401 w 55227"/>
                  <a:gd name="connsiteY61" fmla="*/ 100850 h 115257"/>
                  <a:gd name="connsiteX62" fmla="*/ 2401 w 55227"/>
                  <a:gd name="connsiteY62" fmla="*/ 100850 h 115257"/>
                  <a:gd name="connsiteX63" fmla="*/ 2401 w 55227"/>
                  <a:gd name="connsiteY63" fmla="*/ 100850 h 115257"/>
                  <a:gd name="connsiteX64" fmla="*/ 2401 w 55227"/>
                  <a:gd name="connsiteY64" fmla="*/ 100850 h 115257"/>
                  <a:gd name="connsiteX65" fmla="*/ 2401 w 55227"/>
                  <a:gd name="connsiteY65" fmla="*/ 100850 h 115257"/>
                  <a:gd name="connsiteX66" fmla="*/ 2401 w 55227"/>
                  <a:gd name="connsiteY66" fmla="*/ 100850 h 115257"/>
                  <a:gd name="connsiteX67" fmla="*/ 2401 w 55227"/>
                  <a:gd name="connsiteY67" fmla="*/ 100850 h 115257"/>
                  <a:gd name="connsiteX68" fmla="*/ 2401 w 55227"/>
                  <a:gd name="connsiteY68" fmla="*/ 100850 h 115257"/>
                  <a:gd name="connsiteX69" fmla="*/ 2401 w 55227"/>
                  <a:gd name="connsiteY69" fmla="*/ 100850 h 115257"/>
                  <a:gd name="connsiteX70" fmla="*/ 2401 w 55227"/>
                  <a:gd name="connsiteY70" fmla="*/ 100850 h 115257"/>
                  <a:gd name="connsiteX71" fmla="*/ 2401 w 55227"/>
                  <a:gd name="connsiteY71" fmla="*/ 100850 h 115257"/>
                  <a:gd name="connsiteX72" fmla="*/ 2401 w 55227"/>
                  <a:gd name="connsiteY72" fmla="*/ 100850 h 115257"/>
                  <a:gd name="connsiteX73" fmla="*/ 2401 w 55227"/>
                  <a:gd name="connsiteY73" fmla="*/ 100850 h 115257"/>
                  <a:gd name="connsiteX74" fmla="*/ 2401 w 55227"/>
                  <a:gd name="connsiteY74" fmla="*/ 100850 h 115257"/>
                  <a:gd name="connsiteX75" fmla="*/ 2401 w 55227"/>
                  <a:gd name="connsiteY75" fmla="*/ 100850 h 115257"/>
                  <a:gd name="connsiteX76" fmla="*/ 2401 w 55227"/>
                  <a:gd name="connsiteY76" fmla="*/ 100850 h 115257"/>
                  <a:gd name="connsiteX77" fmla="*/ 2401 w 55227"/>
                  <a:gd name="connsiteY77" fmla="*/ 100850 h 115257"/>
                  <a:gd name="connsiteX78" fmla="*/ 2401 w 55227"/>
                  <a:gd name="connsiteY78" fmla="*/ 100850 h 115257"/>
                  <a:gd name="connsiteX79" fmla="*/ 2401 w 55227"/>
                  <a:gd name="connsiteY79" fmla="*/ 100850 h 115257"/>
                  <a:gd name="connsiteX80" fmla="*/ 2401 w 55227"/>
                  <a:gd name="connsiteY80" fmla="*/ 100850 h 115257"/>
                  <a:gd name="connsiteX81" fmla="*/ 2401 w 55227"/>
                  <a:gd name="connsiteY81" fmla="*/ 100850 h 115257"/>
                  <a:gd name="connsiteX82" fmla="*/ 2401 w 55227"/>
                  <a:gd name="connsiteY82" fmla="*/ 100850 h 115257"/>
                  <a:gd name="connsiteX83" fmla="*/ 2401 w 55227"/>
                  <a:gd name="connsiteY83" fmla="*/ 100850 h 115257"/>
                  <a:gd name="connsiteX84" fmla="*/ 2401 w 55227"/>
                  <a:gd name="connsiteY84" fmla="*/ 100850 h 115257"/>
                  <a:gd name="connsiteX85" fmla="*/ 2401 w 55227"/>
                  <a:gd name="connsiteY85" fmla="*/ 100850 h 115257"/>
                  <a:gd name="connsiteX86" fmla="*/ 2401 w 55227"/>
                  <a:gd name="connsiteY86" fmla="*/ 100850 h 115257"/>
                  <a:gd name="connsiteX87" fmla="*/ 2401 w 55227"/>
                  <a:gd name="connsiteY87" fmla="*/ 100850 h 115257"/>
                  <a:gd name="connsiteX88" fmla="*/ 2401 w 55227"/>
                  <a:gd name="connsiteY88" fmla="*/ 100850 h 115257"/>
                  <a:gd name="connsiteX89" fmla="*/ 2401 w 55227"/>
                  <a:gd name="connsiteY89" fmla="*/ 100850 h 115257"/>
                  <a:gd name="connsiteX90" fmla="*/ 2401 w 55227"/>
                  <a:gd name="connsiteY90" fmla="*/ 100850 h 115257"/>
                  <a:gd name="connsiteX91" fmla="*/ 2401 w 55227"/>
                  <a:gd name="connsiteY91" fmla="*/ 100850 h 115257"/>
                  <a:gd name="connsiteX92" fmla="*/ 2401 w 55227"/>
                  <a:gd name="connsiteY92" fmla="*/ 100850 h 115257"/>
                  <a:gd name="connsiteX93" fmla="*/ 2401 w 55227"/>
                  <a:gd name="connsiteY93" fmla="*/ 100850 h 115257"/>
                  <a:gd name="connsiteX94" fmla="*/ 2401 w 55227"/>
                  <a:gd name="connsiteY94" fmla="*/ 100850 h 115257"/>
                  <a:gd name="connsiteX95" fmla="*/ 2401 w 55227"/>
                  <a:gd name="connsiteY95" fmla="*/ 100850 h 115257"/>
                  <a:gd name="connsiteX96" fmla="*/ 2401 w 55227"/>
                  <a:gd name="connsiteY96" fmla="*/ 100850 h 115257"/>
                  <a:gd name="connsiteX97" fmla="*/ 2401 w 55227"/>
                  <a:gd name="connsiteY97" fmla="*/ 100850 h 115257"/>
                  <a:gd name="connsiteX98" fmla="*/ 2401 w 55227"/>
                  <a:gd name="connsiteY98" fmla="*/ 100850 h 115257"/>
                  <a:gd name="connsiteX99" fmla="*/ 2401 w 55227"/>
                  <a:gd name="connsiteY99" fmla="*/ 100850 h 115257"/>
                  <a:gd name="connsiteX100" fmla="*/ 2401 w 55227"/>
                  <a:gd name="connsiteY100" fmla="*/ 100850 h 115257"/>
                  <a:gd name="connsiteX101" fmla="*/ 2401 w 55227"/>
                  <a:gd name="connsiteY101" fmla="*/ 100850 h 115257"/>
                  <a:gd name="connsiteX102" fmla="*/ 2401 w 55227"/>
                  <a:gd name="connsiteY102" fmla="*/ 100850 h 115257"/>
                  <a:gd name="connsiteX103" fmla="*/ 2401 w 55227"/>
                  <a:gd name="connsiteY103" fmla="*/ 100850 h 115257"/>
                  <a:gd name="connsiteX104" fmla="*/ 2401 w 55227"/>
                  <a:gd name="connsiteY104" fmla="*/ 100850 h 115257"/>
                  <a:gd name="connsiteX105" fmla="*/ 2401 w 55227"/>
                  <a:gd name="connsiteY105" fmla="*/ 100850 h 115257"/>
                  <a:gd name="connsiteX106" fmla="*/ 2401 w 55227"/>
                  <a:gd name="connsiteY106" fmla="*/ 100850 h 115257"/>
                  <a:gd name="connsiteX107" fmla="*/ 2401 w 55227"/>
                  <a:gd name="connsiteY107" fmla="*/ 100850 h 115257"/>
                  <a:gd name="connsiteX108" fmla="*/ 2401 w 55227"/>
                  <a:gd name="connsiteY108" fmla="*/ 100850 h 115257"/>
                  <a:gd name="connsiteX109" fmla="*/ 2401 w 55227"/>
                  <a:gd name="connsiteY109" fmla="*/ 100850 h 115257"/>
                  <a:gd name="connsiteX110" fmla="*/ 2401 w 55227"/>
                  <a:gd name="connsiteY110" fmla="*/ 100850 h 115257"/>
                  <a:gd name="connsiteX111" fmla="*/ 2401 w 55227"/>
                  <a:gd name="connsiteY111" fmla="*/ 100850 h 115257"/>
                  <a:gd name="connsiteX112" fmla="*/ 2401 w 55227"/>
                  <a:gd name="connsiteY112" fmla="*/ 100850 h 115257"/>
                  <a:gd name="connsiteX113" fmla="*/ 2401 w 55227"/>
                  <a:gd name="connsiteY113" fmla="*/ 100850 h 115257"/>
                  <a:gd name="connsiteX114" fmla="*/ 2401 w 55227"/>
                  <a:gd name="connsiteY114" fmla="*/ 100850 h 115257"/>
                  <a:gd name="connsiteX115" fmla="*/ 2401 w 55227"/>
                  <a:gd name="connsiteY115" fmla="*/ 100850 h 115257"/>
                  <a:gd name="connsiteX116" fmla="*/ 2401 w 55227"/>
                  <a:gd name="connsiteY116" fmla="*/ 100850 h 115257"/>
                  <a:gd name="connsiteX117" fmla="*/ 2401 w 55227"/>
                  <a:gd name="connsiteY117" fmla="*/ 100850 h 115257"/>
                  <a:gd name="connsiteX118" fmla="*/ 2401 w 55227"/>
                  <a:gd name="connsiteY118" fmla="*/ 100850 h 115257"/>
                  <a:gd name="connsiteX119" fmla="*/ 2401 w 55227"/>
                  <a:gd name="connsiteY119" fmla="*/ 100850 h 115257"/>
                  <a:gd name="connsiteX120" fmla="*/ 2401 w 55227"/>
                  <a:gd name="connsiteY120" fmla="*/ 100850 h 115257"/>
                  <a:gd name="connsiteX121" fmla="*/ 2401 w 55227"/>
                  <a:gd name="connsiteY121" fmla="*/ 100850 h 115257"/>
                  <a:gd name="connsiteX122" fmla="*/ 2401 w 55227"/>
                  <a:gd name="connsiteY122" fmla="*/ 100850 h 115257"/>
                  <a:gd name="connsiteX123" fmla="*/ 2401 w 55227"/>
                  <a:gd name="connsiteY123" fmla="*/ 100850 h 115257"/>
                  <a:gd name="connsiteX124" fmla="*/ 4802 w 55227"/>
                  <a:gd name="connsiteY124" fmla="*/ 103251 h 115257"/>
                  <a:gd name="connsiteX125" fmla="*/ 4802 w 55227"/>
                  <a:gd name="connsiteY125" fmla="*/ 103251 h 115257"/>
                  <a:gd name="connsiteX126" fmla="*/ 7204 w 55227"/>
                  <a:gd name="connsiteY126" fmla="*/ 105652 h 115257"/>
                  <a:gd name="connsiteX127" fmla="*/ 7204 w 55227"/>
                  <a:gd name="connsiteY127" fmla="*/ 105652 h 115257"/>
                  <a:gd name="connsiteX128" fmla="*/ 9605 w 55227"/>
                  <a:gd name="connsiteY128" fmla="*/ 110455 h 115257"/>
                  <a:gd name="connsiteX129" fmla="*/ 9605 w 55227"/>
                  <a:gd name="connsiteY129" fmla="*/ 110455 h 115257"/>
                  <a:gd name="connsiteX130" fmla="*/ 12006 w 55227"/>
                  <a:gd name="connsiteY130" fmla="*/ 112856 h 115257"/>
                  <a:gd name="connsiteX131" fmla="*/ 12006 w 55227"/>
                  <a:gd name="connsiteY131" fmla="*/ 112856 h 115257"/>
                  <a:gd name="connsiteX132" fmla="*/ 14407 w 55227"/>
                  <a:gd name="connsiteY132" fmla="*/ 115257 h 115257"/>
                  <a:gd name="connsiteX133" fmla="*/ 16808 w 55227"/>
                  <a:gd name="connsiteY133" fmla="*/ 112856 h 115257"/>
                  <a:gd name="connsiteX134" fmla="*/ 28814 w 55227"/>
                  <a:gd name="connsiteY134" fmla="*/ 115257 h 115257"/>
                  <a:gd name="connsiteX135" fmla="*/ 50425 w 55227"/>
                  <a:gd name="connsiteY135" fmla="*/ 98449 h 115257"/>
                  <a:gd name="connsiteX136" fmla="*/ 52826 w 55227"/>
                  <a:gd name="connsiteY136" fmla="*/ 96047 h 115257"/>
                  <a:gd name="connsiteX137" fmla="*/ 52826 w 55227"/>
                  <a:gd name="connsiteY137" fmla="*/ 93646 h 115257"/>
                  <a:gd name="connsiteX138" fmla="*/ 52826 w 55227"/>
                  <a:gd name="connsiteY138" fmla="*/ 93646 h 115257"/>
                  <a:gd name="connsiteX139" fmla="*/ 52826 w 55227"/>
                  <a:gd name="connsiteY139" fmla="*/ 91245 h 115257"/>
                  <a:gd name="connsiteX140" fmla="*/ 52826 w 55227"/>
                  <a:gd name="connsiteY140" fmla="*/ 88844 h 115257"/>
                  <a:gd name="connsiteX141" fmla="*/ 52826 w 55227"/>
                  <a:gd name="connsiteY141" fmla="*/ 86443 h 115257"/>
                  <a:gd name="connsiteX142" fmla="*/ 52826 w 55227"/>
                  <a:gd name="connsiteY142" fmla="*/ 84042 h 115257"/>
                  <a:gd name="connsiteX143" fmla="*/ 52826 w 55227"/>
                  <a:gd name="connsiteY143" fmla="*/ 84042 h 115257"/>
                  <a:gd name="connsiteX144" fmla="*/ 55227 w 55227"/>
                  <a:gd name="connsiteY144" fmla="*/ 81640 h 115257"/>
                  <a:gd name="connsiteX145" fmla="*/ 52826 w 55227"/>
                  <a:gd name="connsiteY145" fmla="*/ 79239 h 115257"/>
                  <a:gd name="connsiteX146" fmla="*/ 52826 w 55227"/>
                  <a:gd name="connsiteY146" fmla="*/ 79239 h 115257"/>
                  <a:gd name="connsiteX147" fmla="*/ 55227 w 55227"/>
                  <a:gd name="connsiteY147" fmla="*/ 76838 h 115257"/>
                  <a:gd name="connsiteX148" fmla="*/ 52826 w 55227"/>
                  <a:gd name="connsiteY148" fmla="*/ 74437 h 115257"/>
                  <a:gd name="connsiteX149" fmla="*/ 52826 w 55227"/>
                  <a:gd name="connsiteY149" fmla="*/ 74437 h 115257"/>
                  <a:gd name="connsiteX150" fmla="*/ 52826 w 55227"/>
                  <a:gd name="connsiteY150" fmla="*/ 74437 h 115257"/>
                  <a:gd name="connsiteX151" fmla="*/ 55227 w 55227"/>
                  <a:gd name="connsiteY151" fmla="*/ 72036 h 115257"/>
                  <a:gd name="connsiteX152" fmla="*/ 52826 w 55227"/>
                  <a:gd name="connsiteY152" fmla="*/ 69634 h 115257"/>
                  <a:gd name="connsiteX153" fmla="*/ 52826 w 55227"/>
                  <a:gd name="connsiteY153" fmla="*/ 69634 h 115257"/>
                  <a:gd name="connsiteX154" fmla="*/ 55227 w 55227"/>
                  <a:gd name="connsiteY154" fmla="*/ 67233 h 115257"/>
                  <a:gd name="connsiteX155" fmla="*/ 52826 w 55227"/>
                  <a:gd name="connsiteY155" fmla="*/ 64832 h 115257"/>
                  <a:gd name="connsiteX156" fmla="*/ 52826 w 55227"/>
                  <a:gd name="connsiteY156" fmla="*/ 64832 h 115257"/>
                  <a:gd name="connsiteX157" fmla="*/ 52826 w 55227"/>
                  <a:gd name="connsiteY157" fmla="*/ 64832 h 115257"/>
                  <a:gd name="connsiteX158" fmla="*/ 55227 w 55227"/>
                  <a:gd name="connsiteY158" fmla="*/ 62431 h 115257"/>
                  <a:gd name="connsiteX159" fmla="*/ 52826 w 55227"/>
                  <a:gd name="connsiteY159" fmla="*/ 60030 h 115257"/>
                  <a:gd name="connsiteX160" fmla="*/ 52826 w 55227"/>
                  <a:gd name="connsiteY160" fmla="*/ 60030 h 115257"/>
                  <a:gd name="connsiteX161" fmla="*/ 52826 w 55227"/>
                  <a:gd name="connsiteY161" fmla="*/ 57629 h 115257"/>
                  <a:gd name="connsiteX162" fmla="*/ 52826 w 55227"/>
                  <a:gd name="connsiteY162" fmla="*/ 55227 h 115257"/>
                  <a:gd name="connsiteX163" fmla="*/ 50425 w 55227"/>
                  <a:gd name="connsiteY163" fmla="*/ 52826 h 115257"/>
                  <a:gd name="connsiteX164" fmla="*/ 50425 w 55227"/>
                  <a:gd name="connsiteY164" fmla="*/ 52826 h 115257"/>
                  <a:gd name="connsiteX165" fmla="*/ 52826 w 55227"/>
                  <a:gd name="connsiteY165" fmla="*/ 50425 h 115257"/>
                  <a:gd name="connsiteX166" fmla="*/ 50425 w 55227"/>
                  <a:gd name="connsiteY166" fmla="*/ 48024 h 115257"/>
                  <a:gd name="connsiteX167" fmla="*/ 50425 w 55227"/>
                  <a:gd name="connsiteY167" fmla="*/ 48024 h 115257"/>
                  <a:gd name="connsiteX168" fmla="*/ 50425 w 55227"/>
                  <a:gd name="connsiteY168" fmla="*/ 48024 h 115257"/>
                  <a:gd name="connsiteX169" fmla="*/ 50425 w 55227"/>
                  <a:gd name="connsiteY169" fmla="*/ 48024 h 115257"/>
                  <a:gd name="connsiteX170" fmla="*/ 50425 w 55227"/>
                  <a:gd name="connsiteY170" fmla="*/ 45623 h 115257"/>
                  <a:gd name="connsiteX171" fmla="*/ 48024 w 55227"/>
                  <a:gd name="connsiteY171" fmla="*/ 43221 h 115257"/>
                  <a:gd name="connsiteX172" fmla="*/ 48024 w 55227"/>
                  <a:gd name="connsiteY172" fmla="*/ 43221 h 115257"/>
                  <a:gd name="connsiteX173" fmla="*/ 48024 w 55227"/>
                  <a:gd name="connsiteY173" fmla="*/ 40820 h 115257"/>
                  <a:gd name="connsiteX174" fmla="*/ 45623 w 55227"/>
                  <a:gd name="connsiteY174" fmla="*/ 38419 h 115257"/>
                  <a:gd name="connsiteX175" fmla="*/ 43221 w 55227"/>
                  <a:gd name="connsiteY175" fmla="*/ 31215 h 115257"/>
                  <a:gd name="connsiteX176" fmla="*/ 43221 w 55227"/>
                  <a:gd name="connsiteY176" fmla="*/ 28814 h 115257"/>
                  <a:gd name="connsiteX177" fmla="*/ 40820 w 55227"/>
                  <a:gd name="connsiteY177" fmla="*/ 26413 h 115257"/>
                  <a:gd name="connsiteX178" fmla="*/ 40820 w 55227"/>
                  <a:gd name="connsiteY178" fmla="*/ 26413 h 115257"/>
                  <a:gd name="connsiteX179" fmla="*/ 40820 w 55227"/>
                  <a:gd name="connsiteY179" fmla="*/ 26413 h 115257"/>
                  <a:gd name="connsiteX180" fmla="*/ 38419 w 55227"/>
                  <a:gd name="connsiteY180" fmla="*/ 19210 h 115257"/>
                  <a:gd name="connsiteX181" fmla="*/ 31215 w 55227"/>
                  <a:gd name="connsiteY181" fmla="*/ 9605 h 115257"/>
                  <a:gd name="connsiteX182" fmla="*/ 40820 w 55227"/>
                  <a:gd name="connsiteY182" fmla="*/ 0 h 115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55227" h="115257">
                    <a:moveTo>
                      <a:pt x="40820" y="0"/>
                    </a:moveTo>
                    <a:cubicBezTo>
                      <a:pt x="40820" y="0"/>
                      <a:pt x="38419" y="0"/>
                      <a:pt x="38419" y="2401"/>
                    </a:cubicBezTo>
                    <a:cubicBezTo>
                      <a:pt x="38419" y="2401"/>
                      <a:pt x="38419" y="0"/>
                      <a:pt x="36018" y="0"/>
                    </a:cubicBezTo>
                    <a:cubicBezTo>
                      <a:pt x="36018" y="0"/>
                      <a:pt x="33617" y="2401"/>
                      <a:pt x="33617" y="2401"/>
                    </a:cubicBezTo>
                    <a:cubicBezTo>
                      <a:pt x="33617" y="2401"/>
                      <a:pt x="33617" y="2401"/>
                      <a:pt x="33617" y="2401"/>
                    </a:cubicBezTo>
                    <a:cubicBezTo>
                      <a:pt x="33617" y="2401"/>
                      <a:pt x="31215" y="4802"/>
                      <a:pt x="31215" y="4802"/>
                    </a:cubicBezTo>
                    <a:cubicBezTo>
                      <a:pt x="31215" y="4802"/>
                      <a:pt x="31215" y="4802"/>
                      <a:pt x="31215" y="7204"/>
                    </a:cubicBezTo>
                    <a:lnTo>
                      <a:pt x="31215" y="7204"/>
                    </a:lnTo>
                    <a:cubicBezTo>
                      <a:pt x="31215" y="7204"/>
                      <a:pt x="28814" y="9605"/>
                      <a:pt x="28814" y="9605"/>
                    </a:cubicBezTo>
                    <a:cubicBezTo>
                      <a:pt x="28814" y="9605"/>
                      <a:pt x="28814" y="12006"/>
                      <a:pt x="28814" y="12006"/>
                    </a:cubicBezTo>
                    <a:lnTo>
                      <a:pt x="28814" y="12006"/>
                    </a:lnTo>
                    <a:cubicBezTo>
                      <a:pt x="26413" y="12006"/>
                      <a:pt x="24012" y="14407"/>
                      <a:pt x="24012" y="16808"/>
                    </a:cubicBezTo>
                    <a:cubicBezTo>
                      <a:pt x="24012" y="16808"/>
                      <a:pt x="24012" y="19210"/>
                      <a:pt x="24012" y="19210"/>
                    </a:cubicBezTo>
                    <a:cubicBezTo>
                      <a:pt x="21611" y="19210"/>
                      <a:pt x="21611" y="21611"/>
                      <a:pt x="21611" y="24012"/>
                    </a:cubicBezTo>
                    <a:cubicBezTo>
                      <a:pt x="19210" y="24012"/>
                      <a:pt x="16808" y="26413"/>
                      <a:pt x="16808" y="28814"/>
                    </a:cubicBezTo>
                    <a:cubicBezTo>
                      <a:pt x="16808" y="31215"/>
                      <a:pt x="16808" y="31215"/>
                      <a:pt x="19210" y="33617"/>
                    </a:cubicBezTo>
                    <a:cubicBezTo>
                      <a:pt x="19210" y="33617"/>
                      <a:pt x="16808" y="36018"/>
                      <a:pt x="16808" y="38419"/>
                    </a:cubicBezTo>
                    <a:cubicBezTo>
                      <a:pt x="16808" y="38419"/>
                      <a:pt x="16808" y="40820"/>
                      <a:pt x="16808" y="40820"/>
                    </a:cubicBezTo>
                    <a:lnTo>
                      <a:pt x="16808" y="40820"/>
                    </a:lnTo>
                    <a:cubicBezTo>
                      <a:pt x="14407" y="40820"/>
                      <a:pt x="14407" y="43221"/>
                      <a:pt x="14407" y="45623"/>
                    </a:cubicBezTo>
                    <a:cubicBezTo>
                      <a:pt x="14407" y="45623"/>
                      <a:pt x="14407" y="48024"/>
                      <a:pt x="14407" y="48024"/>
                    </a:cubicBezTo>
                    <a:cubicBezTo>
                      <a:pt x="14407" y="48024"/>
                      <a:pt x="12006" y="50425"/>
                      <a:pt x="12006" y="52826"/>
                    </a:cubicBezTo>
                    <a:cubicBezTo>
                      <a:pt x="12006" y="52826"/>
                      <a:pt x="12006" y="55227"/>
                      <a:pt x="12006" y="55227"/>
                    </a:cubicBezTo>
                    <a:cubicBezTo>
                      <a:pt x="12006" y="55227"/>
                      <a:pt x="9605" y="57629"/>
                      <a:pt x="9605" y="60030"/>
                    </a:cubicBezTo>
                    <a:cubicBezTo>
                      <a:pt x="9605" y="60030"/>
                      <a:pt x="9605" y="62431"/>
                      <a:pt x="9605" y="62431"/>
                    </a:cubicBezTo>
                    <a:cubicBezTo>
                      <a:pt x="9605" y="62431"/>
                      <a:pt x="7204" y="64832"/>
                      <a:pt x="7204" y="67233"/>
                    </a:cubicBezTo>
                    <a:cubicBezTo>
                      <a:pt x="7204" y="69634"/>
                      <a:pt x="7204" y="69634"/>
                      <a:pt x="7204" y="69634"/>
                    </a:cubicBezTo>
                    <a:lnTo>
                      <a:pt x="7204" y="69634"/>
                    </a:lnTo>
                    <a:cubicBezTo>
                      <a:pt x="7204" y="69634"/>
                      <a:pt x="4802" y="72036"/>
                      <a:pt x="4802" y="74437"/>
                    </a:cubicBezTo>
                    <a:cubicBezTo>
                      <a:pt x="4802" y="74437"/>
                      <a:pt x="4802" y="74437"/>
                      <a:pt x="4802" y="76838"/>
                    </a:cubicBezTo>
                    <a:cubicBezTo>
                      <a:pt x="4802" y="76838"/>
                      <a:pt x="2401" y="79239"/>
                      <a:pt x="2401" y="81640"/>
                    </a:cubicBezTo>
                    <a:cubicBezTo>
                      <a:pt x="2401" y="81640"/>
                      <a:pt x="2401" y="81640"/>
                      <a:pt x="2401" y="81640"/>
                    </a:cubicBezTo>
                    <a:cubicBezTo>
                      <a:pt x="2401" y="81640"/>
                      <a:pt x="2401" y="81640"/>
                      <a:pt x="2401" y="84042"/>
                    </a:cubicBezTo>
                    <a:cubicBezTo>
                      <a:pt x="2401" y="84042"/>
                      <a:pt x="2401" y="86443"/>
                      <a:pt x="2401" y="86443"/>
                    </a:cubicBezTo>
                    <a:cubicBezTo>
                      <a:pt x="0" y="86443"/>
                      <a:pt x="0" y="88844"/>
                      <a:pt x="0" y="88844"/>
                    </a:cubicBezTo>
                    <a:cubicBezTo>
                      <a:pt x="0" y="91245"/>
                      <a:pt x="0" y="91245"/>
                      <a:pt x="2401" y="91245"/>
                    </a:cubicBezTo>
                    <a:cubicBezTo>
                      <a:pt x="2401" y="91245"/>
                      <a:pt x="2401" y="93646"/>
                      <a:pt x="2401" y="93646"/>
                    </a:cubicBezTo>
                    <a:cubicBezTo>
                      <a:pt x="2401" y="93646"/>
                      <a:pt x="2401" y="96047"/>
                      <a:pt x="2401" y="96047"/>
                    </a:cubicBezTo>
                    <a:cubicBezTo>
                      <a:pt x="2401" y="96047"/>
                      <a:pt x="0" y="98449"/>
                      <a:pt x="0" y="98449"/>
                    </a:cubicBezTo>
                    <a:cubicBezTo>
                      <a:pt x="0" y="100850"/>
                      <a:pt x="0" y="100850"/>
                      <a:pt x="2401" y="100850"/>
                    </a:cubicBez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cubicBezTo>
                      <a:pt x="2401" y="103251"/>
                      <a:pt x="2401" y="103251"/>
                      <a:pt x="4802" y="103251"/>
                    </a:cubicBezTo>
                    <a:cubicBezTo>
                      <a:pt x="4802" y="103251"/>
                      <a:pt x="4802" y="103251"/>
                      <a:pt x="4802" y="103251"/>
                    </a:cubicBezTo>
                    <a:cubicBezTo>
                      <a:pt x="4802" y="105652"/>
                      <a:pt x="4802" y="105652"/>
                      <a:pt x="7204" y="105652"/>
                    </a:cubicBezTo>
                    <a:cubicBezTo>
                      <a:pt x="7204" y="105652"/>
                      <a:pt x="7204" y="105652"/>
                      <a:pt x="7204" y="105652"/>
                    </a:cubicBezTo>
                    <a:cubicBezTo>
                      <a:pt x="7204" y="108053"/>
                      <a:pt x="9605" y="110455"/>
                      <a:pt x="9605" y="110455"/>
                    </a:cubicBezTo>
                    <a:lnTo>
                      <a:pt x="9605" y="110455"/>
                    </a:lnTo>
                    <a:cubicBezTo>
                      <a:pt x="9605" y="112856"/>
                      <a:pt x="12006" y="112856"/>
                      <a:pt x="12006" y="112856"/>
                    </a:cubicBezTo>
                    <a:cubicBezTo>
                      <a:pt x="12006" y="112856"/>
                      <a:pt x="12006" y="112856"/>
                      <a:pt x="12006" y="112856"/>
                    </a:cubicBezTo>
                    <a:cubicBezTo>
                      <a:pt x="12006" y="115257"/>
                      <a:pt x="14407" y="115257"/>
                      <a:pt x="14407" y="115257"/>
                    </a:cubicBezTo>
                    <a:cubicBezTo>
                      <a:pt x="14407" y="115257"/>
                      <a:pt x="16808" y="115257"/>
                      <a:pt x="16808" y="112856"/>
                    </a:cubicBezTo>
                    <a:cubicBezTo>
                      <a:pt x="19210" y="115257"/>
                      <a:pt x="24012" y="115257"/>
                      <a:pt x="28814" y="115257"/>
                    </a:cubicBezTo>
                    <a:cubicBezTo>
                      <a:pt x="40820" y="115257"/>
                      <a:pt x="48024" y="108053"/>
                      <a:pt x="50425" y="98449"/>
                    </a:cubicBezTo>
                    <a:cubicBezTo>
                      <a:pt x="52826" y="98449"/>
                      <a:pt x="52826" y="98449"/>
                      <a:pt x="52826" y="96047"/>
                    </a:cubicBezTo>
                    <a:cubicBezTo>
                      <a:pt x="52826" y="96047"/>
                      <a:pt x="52826" y="93646"/>
                      <a:pt x="52826" y="93646"/>
                    </a:cubicBezTo>
                    <a:cubicBezTo>
                      <a:pt x="52826" y="93646"/>
                      <a:pt x="52826" y="93646"/>
                      <a:pt x="52826" y="93646"/>
                    </a:cubicBezTo>
                    <a:cubicBezTo>
                      <a:pt x="52826" y="91245"/>
                      <a:pt x="52826" y="91245"/>
                      <a:pt x="52826" y="91245"/>
                    </a:cubicBezTo>
                    <a:cubicBezTo>
                      <a:pt x="52826" y="91245"/>
                      <a:pt x="52826" y="91245"/>
                      <a:pt x="52826" y="88844"/>
                    </a:cubicBezTo>
                    <a:cubicBezTo>
                      <a:pt x="52826" y="88844"/>
                      <a:pt x="52826" y="88844"/>
                      <a:pt x="52826" y="86443"/>
                    </a:cubicBezTo>
                    <a:cubicBezTo>
                      <a:pt x="52826" y="86443"/>
                      <a:pt x="52826" y="84042"/>
                      <a:pt x="52826" y="84042"/>
                    </a:cubicBezTo>
                    <a:lnTo>
                      <a:pt x="52826" y="84042"/>
                    </a:lnTo>
                    <a:cubicBezTo>
                      <a:pt x="52826" y="84042"/>
                      <a:pt x="52826" y="84042"/>
                      <a:pt x="55227" y="81640"/>
                    </a:cubicBezTo>
                    <a:cubicBezTo>
                      <a:pt x="55227" y="79239"/>
                      <a:pt x="55227" y="79239"/>
                      <a:pt x="52826" y="79239"/>
                    </a:cubicBezTo>
                    <a:lnTo>
                      <a:pt x="52826" y="79239"/>
                    </a:lnTo>
                    <a:cubicBezTo>
                      <a:pt x="52826" y="79239"/>
                      <a:pt x="55227" y="79239"/>
                      <a:pt x="55227" y="76838"/>
                    </a:cubicBezTo>
                    <a:cubicBezTo>
                      <a:pt x="55227" y="74437"/>
                      <a:pt x="55227" y="74437"/>
                      <a:pt x="52826" y="74437"/>
                    </a:cubicBezTo>
                    <a:cubicBezTo>
                      <a:pt x="52826" y="74437"/>
                      <a:pt x="52826" y="74437"/>
                      <a:pt x="52826" y="74437"/>
                    </a:cubicBezTo>
                    <a:lnTo>
                      <a:pt x="52826" y="74437"/>
                    </a:lnTo>
                    <a:cubicBezTo>
                      <a:pt x="52826" y="74437"/>
                      <a:pt x="55227" y="72036"/>
                      <a:pt x="55227" y="72036"/>
                    </a:cubicBezTo>
                    <a:cubicBezTo>
                      <a:pt x="55227" y="69634"/>
                      <a:pt x="55227" y="69634"/>
                      <a:pt x="52826" y="69634"/>
                    </a:cubicBezTo>
                    <a:lnTo>
                      <a:pt x="52826" y="69634"/>
                    </a:lnTo>
                    <a:cubicBezTo>
                      <a:pt x="55227" y="69634"/>
                      <a:pt x="55227" y="67233"/>
                      <a:pt x="55227" y="67233"/>
                    </a:cubicBezTo>
                    <a:cubicBezTo>
                      <a:pt x="55227" y="64832"/>
                      <a:pt x="55227" y="64832"/>
                      <a:pt x="52826" y="64832"/>
                    </a:cubicBezTo>
                    <a:cubicBezTo>
                      <a:pt x="52826" y="64832"/>
                      <a:pt x="52826" y="64832"/>
                      <a:pt x="52826" y="64832"/>
                    </a:cubicBezTo>
                    <a:lnTo>
                      <a:pt x="52826" y="64832"/>
                    </a:lnTo>
                    <a:cubicBezTo>
                      <a:pt x="55227" y="64832"/>
                      <a:pt x="55227" y="62431"/>
                      <a:pt x="55227" y="62431"/>
                    </a:cubicBezTo>
                    <a:cubicBezTo>
                      <a:pt x="55227" y="60030"/>
                      <a:pt x="55227" y="60030"/>
                      <a:pt x="52826" y="60030"/>
                    </a:cubicBezTo>
                    <a:cubicBezTo>
                      <a:pt x="52826" y="60030"/>
                      <a:pt x="52826" y="60030"/>
                      <a:pt x="52826" y="60030"/>
                    </a:cubicBezTo>
                    <a:lnTo>
                      <a:pt x="52826" y="57629"/>
                    </a:lnTo>
                    <a:cubicBezTo>
                      <a:pt x="52826" y="57629"/>
                      <a:pt x="52826" y="55227"/>
                      <a:pt x="52826" y="55227"/>
                    </a:cubicBezTo>
                    <a:cubicBezTo>
                      <a:pt x="52826" y="52826"/>
                      <a:pt x="52826" y="52826"/>
                      <a:pt x="50425" y="52826"/>
                    </a:cubicBezTo>
                    <a:lnTo>
                      <a:pt x="50425" y="52826"/>
                    </a:lnTo>
                    <a:cubicBezTo>
                      <a:pt x="52826" y="52826"/>
                      <a:pt x="52826" y="50425"/>
                      <a:pt x="52826" y="50425"/>
                    </a:cubicBezTo>
                    <a:cubicBezTo>
                      <a:pt x="52826" y="48024"/>
                      <a:pt x="52826" y="48024"/>
                      <a:pt x="50425" y="48024"/>
                    </a:cubicBezTo>
                    <a:cubicBezTo>
                      <a:pt x="50425" y="48024"/>
                      <a:pt x="50425" y="48024"/>
                      <a:pt x="50425" y="48024"/>
                    </a:cubicBezTo>
                    <a:cubicBezTo>
                      <a:pt x="50425" y="48024"/>
                      <a:pt x="50425" y="48024"/>
                      <a:pt x="50425" y="48024"/>
                    </a:cubicBezTo>
                    <a:lnTo>
                      <a:pt x="50425" y="48024"/>
                    </a:lnTo>
                    <a:cubicBezTo>
                      <a:pt x="50425" y="48024"/>
                      <a:pt x="50425" y="45623"/>
                      <a:pt x="50425" y="45623"/>
                    </a:cubicBezTo>
                    <a:cubicBezTo>
                      <a:pt x="50425" y="43221"/>
                      <a:pt x="50425" y="43221"/>
                      <a:pt x="48024" y="43221"/>
                    </a:cubicBezTo>
                    <a:lnTo>
                      <a:pt x="48024" y="43221"/>
                    </a:lnTo>
                    <a:cubicBezTo>
                      <a:pt x="48024" y="43221"/>
                      <a:pt x="48024" y="40820"/>
                      <a:pt x="48024" y="40820"/>
                    </a:cubicBezTo>
                    <a:cubicBezTo>
                      <a:pt x="48024" y="38419"/>
                      <a:pt x="48024" y="38419"/>
                      <a:pt x="45623" y="38419"/>
                    </a:cubicBezTo>
                    <a:cubicBezTo>
                      <a:pt x="45623" y="36018"/>
                      <a:pt x="43221" y="33617"/>
                      <a:pt x="43221" y="31215"/>
                    </a:cubicBezTo>
                    <a:cubicBezTo>
                      <a:pt x="43221" y="31215"/>
                      <a:pt x="45623" y="28814"/>
                      <a:pt x="43221" y="28814"/>
                    </a:cubicBezTo>
                    <a:cubicBezTo>
                      <a:pt x="43221" y="26413"/>
                      <a:pt x="40820" y="26413"/>
                      <a:pt x="40820" y="26413"/>
                    </a:cubicBezTo>
                    <a:lnTo>
                      <a:pt x="40820" y="26413"/>
                    </a:lnTo>
                    <a:lnTo>
                      <a:pt x="40820" y="26413"/>
                    </a:lnTo>
                    <a:cubicBezTo>
                      <a:pt x="40820" y="24012"/>
                      <a:pt x="40820" y="21611"/>
                      <a:pt x="38419" y="19210"/>
                    </a:cubicBezTo>
                    <a:cubicBezTo>
                      <a:pt x="36018" y="14407"/>
                      <a:pt x="33617" y="12006"/>
                      <a:pt x="31215" y="9605"/>
                    </a:cubicBezTo>
                    <a:cubicBezTo>
                      <a:pt x="45623" y="2401"/>
                      <a:pt x="43221" y="0"/>
                      <a:pt x="40820" y="0"/>
                    </a:cubicBezTo>
                    <a:close/>
                  </a:path>
                </a:pathLst>
              </a:custGeom>
              <a:solidFill>
                <a:srgbClr val="435B2A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68" name="Freeform: Shape 767">
                <a:extLst>
                  <a:ext uri="{FF2B5EF4-FFF2-40B4-BE49-F238E27FC236}">
                    <a16:creationId xmlns:a16="http://schemas.microsoft.com/office/drawing/2014/main" id="{C66E4B78-9BF9-4C6B-A30F-C8F3B21858A8}"/>
                  </a:ext>
                </a:extLst>
              </p:cNvPr>
              <p:cNvSpPr/>
              <p:nvPr/>
            </p:nvSpPr>
            <p:spPr>
              <a:xfrm>
                <a:off x="2734341" y="3961904"/>
                <a:ext cx="52826" cy="98448"/>
              </a:xfrm>
              <a:custGeom>
                <a:avLst/>
                <a:gdLst>
                  <a:gd name="connsiteX0" fmla="*/ 9605 w 52826"/>
                  <a:gd name="connsiteY0" fmla="*/ 16808 h 98448"/>
                  <a:gd name="connsiteX1" fmla="*/ 9605 w 52826"/>
                  <a:gd name="connsiteY1" fmla="*/ 19210 h 98448"/>
                  <a:gd name="connsiteX2" fmla="*/ 9605 w 52826"/>
                  <a:gd name="connsiteY2" fmla="*/ 21611 h 98448"/>
                  <a:gd name="connsiteX3" fmla="*/ 9605 w 52826"/>
                  <a:gd name="connsiteY3" fmla="*/ 21611 h 98448"/>
                  <a:gd name="connsiteX4" fmla="*/ 7204 w 52826"/>
                  <a:gd name="connsiteY4" fmla="*/ 26413 h 98448"/>
                  <a:gd name="connsiteX5" fmla="*/ 7204 w 52826"/>
                  <a:gd name="connsiteY5" fmla="*/ 28814 h 98448"/>
                  <a:gd name="connsiteX6" fmla="*/ 4802 w 52826"/>
                  <a:gd name="connsiteY6" fmla="*/ 33617 h 98448"/>
                  <a:gd name="connsiteX7" fmla="*/ 4802 w 52826"/>
                  <a:gd name="connsiteY7" fmla="*/ 36018 h 98448"/>
                  <a:gd name="connsiteX8" fmla="*/ 2401 w 52826"/>
                  <a:gd name="connsiteY8" fmla="*/ 40820 h 98448"/>
                  <a:gd name="connsiteX9" fmla="*/ 2401 w 52826"/>
                  <a:gd name="connsiteY9" fmla="*/ 43221 h 98448"/>
                  <a:gd name="connsiteX10" fmla="*/ 0 w 52826"/>
                  <a:gd name="connsiteY10" fmla="*/ 48024 h 98448"/>
                  <a:gd name="connsiteX11" fmla="*/ 2401 w 52826"/>
                  <a:gd name="connsiteY11" fmla="*/ 50425 h 98448"/>
                  <a:gd name="connsiteX12" fmla="*/ 2401 w 52826"/>
                  <a:gd name="connsiteY12" fmla="*/ 50425 h 98448"/>
                  <a:gd name="connsiteX13" fmla="*/ 2401 w 52826"/>
                  <a:gd name="connsiteY13" fmla="*/ 55227 h 98448"/>
                  <a:gd name="connsiteX14" fmla="*/ 2401 w 52826"/>
                  <a:gd name="connsiteY14" fmla="*/ 57629 h 98448"/>
                  <a:gd name="connsiteX15" fmla="*/ 2401 w 52826"/>
                  <a:gd name="connsiteY15" fmla="*/ 62431 h 98448"/>
                  <a:gd name="connsiteX16" fmla="*/ 2401 w 52826"/>
                  <a:gd name="connsiteY16" fmla="*/ 62431 h 98448"/>
                  <a:gd name="connsiteX17" fmla="*/ 2401 w 52826"/>
                  <a:gd name="connsiteY17" fmla="*/ 64832 h 98448"/>
                  <a:gd name="connsiteX18" fmla="*/ 2401 w 52826"/>
                  <a:gd name="connsiteY18" fmla="*/ 67233 h 98448"/>
                  <a:gd name="connsiteX19" fmla="*/ 0 w 52826"/>
                  <a:gd name="connsiteY19" fmla="*/ 72036 h 98448"/>
                  <a:gd name="connsiteX20" fmla="*/ 2401 w 52826"/>
                  <a:gd name="connsiteY20" fmla="*/ 74437 h 98448"/>
                  <a:gd name="connsiteX21" fmla="*/ 2401 w 52826"/>
                  <a:gd name="connsiteY21" fmla="*/ 76838 h 98448"/>
                  <a:gd name="connsiteX22" fmla="*/ 4802 w 52826"/>
                  <a:gd name="connsiteY22" fmla="*/ 79239 h 98448"/>
                  <a:gd name="connsiteX23" fmla="*/ 4802 w 52826"/>
                  <a:gd name="connsiteY23" fmla="*/ 81640 h 98448"/>
                  <a:gd name="connsiteX24" fmla="*/ 7204 w 52826"/>
                  <a:gd name="connsiteY24" fmla="*/ 84042 h 98448"/>
                  <a:gd name="connsiteX25" fmla="*/ 7204 w 52826"/>
                  <a:gd name="connsiteY25" fmla="*/ 84042 h 98448"/>
                  <a:gd name="connsiteX26" fmla="*/ 7204 w 52826"/>
                  <a:gd name="connsiteY26" fmla="*/ 84042 h 98448"/>
                  <a:gd name="connsiteX27" fmla="*/ 7204 w 52826"/>
                  <a:gd name="connsiteY27" fmla="*/ 84042 h 98448"/>
                  <a:gd name="connsiteX28" fmla="*/ 7204 w 52826"/>
                  <a:gd name="connsiteY28" fmla="*/ 84042 h 98448"/>
                  <a:gd name="connsiteX29" fmla="*/ 7204 w 52826"/>
                  <a:gd name="connsiteY29" fmla="*/ 84042 h 98448"/>
                  <a:gd name="connsiteX30" fmla="*/ 7204 w 52826"/>
                  <a:gd name="connsiteY30" fmla="*/ 84042 h 98448"/>
                  <a:gd name="connsiteX31" fmla="*/ 7204 w 52826"/>
                  <a:gd name="connsiteY31" fmla="*/ 84042 h 98448"/>
                  <a:gd name="connsiteX32" fmla="*/ 7204 w 52826"/>
                  <a:gd name="connsiteY32" fmla="*/ 84042 h 98448"/>
                  <a:gd name="connsiteX33" fmla="*/ 7204 w 52826"/>
                  <a:gd name="connsiteY33" fmla="*/ 84042 h 98448"/>
                  <a:gd name="connsiteX34" fmla="*/ 7204 w 52826"/>
                  <a:gd name="connsiteY34" fmla="*/ 84042 h 98448"/>
                  <a:gd name="connsiteX35" fmla="*/ 7204 w 52826"/>
                  <a:gd name="connsiteY35" fmla="*/ 84042 h 98448"/>
                  <a:gd name="connsiteX36" fmla="*/ 7204 w 52826"/>
                  <a:gd name="connsiteY36" fmla="*/ 84042 h 98448"/>
                  <a:gd name="connsiteX37" fmla="*/ 7204 w 52826"/>
                  <a:gd name="connsiteY37" fmla="*/ 84042 h 98448"/>
                  <a:gd name="connsiteX38" fmla="*/ 7204 w 52826"/>
                  <a:gd name="connsiteY38" fmla="*/ 84042 h 98448"/>
                  <a:gd name="connsiteX39" fmla="*/ 7204 w 52826"/>
                  <a:gd name="connsiteY39" fmla="*/ 84042 h 98448"/>
                  <a:gd name="connsiteX40" fmla="*/ 7204 w 52826"/>
                  <a:gd name="connsiteY40" fmla="*/ 84042 h 98448"/>
                  <a:gd name="connsiteX41" fmla="*/ 7204 w 52826"/>
                  <a:gd name="connsiteY41" fmla="*/ 84042 h 98448"/>
                  <a:gd name="connsiteX42" fmla="*/ 7204 w 52826"/>
                  <a:gd name="connsiteY42" fmla="*/ 84042 h 98448"/>
                  <a:gd name="connsiteX43" fmla="*/ 7204 w 52826"/>
                  <a:gd name="connsiteY43" fmla="*/ 84042 h 98448"/>
                  <a:gd name="connsiteX44" fmla="*/ 7204 w 52826"/>
                  <a:gd name="connsiteY44" fmla="*/ 84042 h 98448"/>
                  <a:gd name="connsiteX45" fmla="*/ 7204 w 52826"/>
                  <a:gd name="connsiteY45" fmla="*/ 84042 h 98448"/>
                  <a:gd name="connsiteX46" fmla="*/ 7204 w 52826"/>
                  <a:gd name="connsiteY46" fmla="*/ 84042 h 98448"/>
                  <a:gd name="connsiteX47" fmla="*/ 7204 w 52826"/>
                  <a:gd name="connsiteY47" fmla="*/ 84042 h 98448"/>
                  <a:gd name="connsiteX48" fmla="*/ 7204 w 52826"/>
                  <a:gd name="connsiteY48" fmla="*/ 84042 h 98448"/>
                  <a:gd name="connsiteX49" fmla="*/ 7204 w 52826"/>
                  <a:gd name="connsiteY49" fmla="*/ 84042 h 98448"/>
                  <a:gd name="connsiteX50" fmla="*/ 7204 w 52826"/>
                  <a:gd name="connsiteY50" fmla="*/ 84042 h 98448"/>
                  <a:gd name="connsiteX51" fmla="*/ 7204 w 52826"/>
                  <a:gd name="connsiteY51" fmla="*/ 84042 h 98448"/>
                  <a:gd name="connsiteX52" fmla="*/ 7204 w 52826"/>
                  <a:gd name="connsiteY52" fmla="*/ 84042 h 98448"/>
                  <a:gd name="connsiteX53" fmla="*/ 7204 w 52826"/>
                  <a:gd name="connsiteY53" fmla="*/ 84042 h 98448"/>
                  <a:gd name="connsiteX54" fmla="*/ 7204 w 52826"/>
                  <a:gd name="connsiteY54" fmla="*/ 84042 h 98448"/>
                  <a:gd name="connsiteX55" fmla="*/ 7204 w 52826"/>
                  <a:gd name="connsiteY55" fmla="*/ 84042 h 98448"/>
                  <a:gd name="connsiteX56" fmla="*/ 7204 w 52826"/>
                  <a:gd name="connsiteY56" fmla="*/ 84042 h 98448"/>
                  <a:gd name="connsiteX57" fmla="*/ 7204 w 52826"/>
                  <a:gd name="connsiteY57" fmla="*/ 84042 h 98448"/>
                  <a:gd name="connsiteX58" fmla="*/ 7204 w 52826"/>
                  <a:gd name="connsiteY58" fmla="*/ 84042 h 98448"/>
                  <a:gd name="connsiteX59" fmla="*/ 7204 w 52826"/>
                  <a:gd name="connsiteY59" fmla="*/ 84042 h 98448"/>
                  <a:gd name="connsiteX60" fmla="*/ 7204 w 52826"/>
                  <a:gd name="connsiteY60" fmla="*/ 84042 h 98448"/>
                  <a:gd name="connsiteX61" fmla="*/ 7204 w 52826"/>
                  <a:gd name="connsiteY61" fmla="*/ 84042 h 98448"/>
                  <a:gd name="connsiteX62" fmla="*/ 7204 w 52826"/>
                  <a:gd name="connsiteY62" fmla="*/ 84042 h 98448"/>
                  <a:gd name="connsiteX63" fmla="*/ 7204 w 52826"/>
                  <a:gd name="connsiteY63" fmla="*/ 84042 h 98448"/>
                  <a:gd name="connsiteX64" fmla="*/ 7204 w 52826"/>
                  <a:gd name="connsiteY64" fmla="*/ 84042 h 98448"/>
                  <a:gd name="connsiteX65" fmla="*/ 7204 w 52826"/>
                  <a:gd name="connsiteY65" fmla="*/ 84042 h 98448"/>
                  <a:gd name="connsiteX66" fmla="*/ 7204 w 52826"/>
                  <a:gd name="connsiteY66" fmla="*/ 84042 h 98448"/>
                  <a:gd name="connsiteX67" fmla="*/ 7204 w 52826"/>
                  <a:gd name="connsiteY67" fmla="*/ 84042 h 98448"/>
                  <a:gd name="connsiteX68" fmla="*/ 7204 w 52826"/>
                  <a:gd name="connsiteY68" fmla="*/ 84042 h 98448"/>
                  <a:gd name="connsiteX69" fmla="*/ 7204 w 52826"/>
                  <a:gd name="connsiteY69" fmla="*/ 84042 h 98448"/>
                  <a:gd name="connsiteX70" fmla="*/ 7204 w 52826"/>
                  <a:gd name="connsiteY70" fmla="*/ 84042 h 98448"/>
                  <a:gd name="connsiteX71" fmla="*/ 7204 w 52826"/>
                  <a:gd name="connsiteY71" fmla="*/ 84042 h 98448"/>
                  <a:gd name="connsiteX72" fmla="*/ 7204 w 52826"/>
                  <a:gd name="connsiteY72" fmla="*/ 84042 h 98448"/>
                  <a:gd name="connsiteX73" fmla="*/ 7204 w 52826"/>
                  <a:gd name="connsiteY73" fmla="*/ 84042 h 98448"/>
                  <a:gd name="connsiteX74" fmla="*/ 7204 w 52826"/>
                  <a:gd name="connsiteY74" fmla="*/ 84042 h 98448"/>
                  <a:gd name="connsiteX75" fmla="*/ 7204 w 52826"/>
                  <a:gd name="connsiteY75" fmla="*/ 84042 h 98448"/>
                  <a:gd name="connsiteX76" fmla="*/ 7204 w 52826"/>
                  <a:gd name="connsiteY76" fmla="*/ 84042 h 98448"/>
                  <a:gd name="connsiteX77" fmla="*/ 7204 w 52826"/>
                  <a:gd name="connsiteY77" fmla="*/ 84042 h 98448"/>
                  <a:gd name="connsiteX78" fmla="*/ 7204 w 52826"/>
                  <a:gd name="connsiteY78" fmla="*/ 84042 h 98448"/>
                  <a:gd name="connsiteX79" fmla="*/ 7204 w 52826"/>
                  <a:gd name="connsiteY79" fmla="*/ 84042 h 98448"/>
                  <a:gd name="connsiteX80" fmla="*/ 7204 w 52826"/>
                  <a:gd name="connsiteY80" fmla="*/ 84042 h 98448"/>
                  <a:gd name="connsiteX81" fmla="*/ 7204 w 52826"/>
                  <a:gd name="connsiteY81" fmla="*/ 84042 h 98448"/>
                  <a:gd name="connsiteX82" fmla="*/ 7204 w 52826"/>
                  <a:gd name="connsiteY82" fmla="*/ 84042 h 98448"/>
                  <a:gd name="connsiteX83" fmla="*/ 7204 w 52826"/>
                  <a:gd name="connsiteY83" fmla="*/ 84042 h 98448"/>
                  <a:gd name="connsiteX84" fmla="*/ 7204 w 52826"/>
                  <a:gd name="connsiteY84" fmla="*/ 84042 h 98448"/>
                  <a:gd name="connsiteX85" fmla="*/ 7204 w 52826"/>
                  <a:gd name="connsiteY85" fmla="*/ 84042 h 98448"/>
                  <a:gd name="connsiteX86" fmla="*/ 7204 w 52826"/>
                  <a:gd name="connsiteY86" fmla="*/ 84042 h 98448"/>
                  <a:gd name="connsiteX87" fmla="*/ 7204 w 52826"/>
                  <a:gd name="connsiteY87" fmla="*/ 84042 h 98448"/>
                  <a:gd name="connsiteX88" fmla="*/ 7204 w 52826"/>
                  <a:gd name="connsiteY88" fmla="*/ 84042 h 98448"/>
                  <a:gd name="connsiteX89" fmla="*/ 7204 w 52826"/>
                  <a:gd name="connsiteY89" fmla="*/ 84042 h 98448"/>
                  <a:gd name="connsiteX90" fmla="*/ 7204 w 52826"/>
                  <a:gd name="connsiteY90" fmla="*/ 84042 h 98448"/>
                  <a:gd name="connsiteX91" fmla="*/ 7204 w 52826"/>
                  <a:gd name="connsiteY91" fmla="*/ 84042 h 98448"/>
                  <a:gd name="connsiteX92" fmla="*/ 7204 w 52826"/>
                  <a:gd name="connsiteY92" fmla="*/ 84042 h 98448"/>
                  <a:gd name="connsiteX93" fmla="*/ 7204 w 52826"/>
                  <a:gd name="connsiteY93" fmla="*/ 84042 h 98448"/>
                  <a:gd name="connsiteX94" fmla="*/ 7204 w 52826"/>
                  <a:gd name="connsiteY94" fmla="*/ 84042 h 98448"/>
                  <a:gd name="connsiteX95" fmla="*/ 7204 w 52826"/>
                  <a:gd name="connsiteY95" fmla="*/ 84042 h 98448"/>
                  <a:gd name="connsiteX96" fmla="*/ 7204 w 52826"/>
                  <a:gd name="connsiteY96" fmla="*/ 84042 h 98448"/>
                  <a:gd name="connsiteX97" fmla="*/ 7204 w 52826"/>
                  <a:gd name="connsiteY97" fmla="*/ 84042 h 98448"/>
                  <a:gd name="connsiteX98" fmla="*/ 7204 w 52826"/>
                  <a:gd name="connsiteY98" fmla="*/ 84042 h 98448"/>
                  <a:gd name="connsiteX99" fmla="*/ 7204 w 52826"/>
                  <a:gd name="connsiteY99" fmla="*/ 84042 h 98448"/>
                  <a:gd name="connsiteX100" fmla="*/ 7204 w 52826"/>
                  <a:gd name="connsiteY100" fmla="*/ 84042 h 98448"/>
                  <a:gd name="connsiteX101" fmla="*/ 7204 w 52826"/>
                  <a:gd name="connsiteY101" fmla="*/ 84042 h 98448"/>
                  <a:gd name="connsiteX102" fmla="*/ 7204 w 52826"/>
                  <a:gd name="connsiteY102" fmla="*/ 84042 h 98448"/>
                  <a:gd name="connsiteX103" fmla="*/ 7204 w 52826"/>
                  <a:gd name="connsiteY103" fmla="*/ 84042 h 98448"/>
                  <a:gd name="connsiteX104" fmla="*/ 7204 w 52826"/>
                  <a:gd name="connsiteY104" fmla="*/ 84042 h 98448"/>
                  <a:gd name="connsiteX105" fmla="*/ 7204 w 52826"/>
                  <a:gd name="connsiteY105" fmla="*/ 84042 h 98448"/>
                  <a:gd name="connsiteX106" fmla="*/ 7204 w 52826"/>
                  <a:gd name="connsiteY106" fmla="*/ 84042 h 98448"/>
                  <a:gd name="connsiteX107" fmla="*/ 7204 w 52826"/>
                  <a:gd name="connsiteY107" fmla="*/ 84042 h 98448"/>
                  <a:gd name="connsiteX108" fmla="*/ 7204 w 52826"/>
                  <a:gd name="connsiteY108" fmla="*/ 84042 h 98448"/>
                  <a:gd name="connsiteX109" fmla="*/ 9605 w 52826"/>
                  <a:gd name="connsiteY109" fmla="*/ 86443 h 98448"/>
                  <a:gd name="connsiteX110" fmla="*/ 9605 w 52826"/>
                  <a:gd name="connsiteY110" fmla="*/ 86443 h 98448"/>
                  <a:gd name="connsiteX111" fmla="*/ 12006 w 52826"/>
                  <a:gd name="connsiteY111" fmla="*/ 88844 h 98448"/>
                  <a:gd name="connsiteX112" fmla="*/ 12006 w 52826"/>
                  <a:gd name="connsiteY112" fmla="*/ 88844 h 98448"/>
                  <a:gd name="connsiteX113" fmla="*/ 16808 w 52826"/>
                  <a:gd name="connsiteY113" fmla="*/ 91245 h 98448"/>
                  <a:gd name="connsiteX114" fmla="*/ 16808 w 52826"/>
                  <a:gd name="connsiteY114" fmla="*/ 91245 h 98448"/>
                  <a:gd name="connsiteX115" fmla="*/ 21611 w 52826"/>
                  <a:gd name="connsiteY115" fmla="*/ 93646 h 98448"/>
                  <a:gd name="connsiteX116" fmla="*/ 21611 w 52826"/>
                  <a:gd name="connsiteY116" fmla="*/ 93646 h 98448"/>
                  <a:gd name="connsiteX117" fmla="*/ 24012 w 52826"/>
                  <a:gd name="connsiteY117" fmla="*/ 96047 h 98448"/>
                  <a:gd name="connsiteX118" fmla="*/ 26413 w 52826"/>
                  <a:gd name="connsiteY118" fmla="*/ 93646 h 98448"/>
                  <a:gd name="connsiteX119" fmla="*/ 38419 w 52826"/>
                  <a:gd name="connsiteY119" fmla="*/ 98449 h 98448"/>
                  <a:gd name="connsiteX120" fmla="*/ 48024 w 52826"/>
                  <a:gd name="connsiteY120" fmla="*/ 93646 h 98448"/>
                  <a:gd name="connsiteX121" fmla="*/ 48024 w 52826"/>
                  <a:gd name="connsiteY121" fmla="*/ 93646 h 98448"/>
                  <a:gd name="connsiteX122" fmla="*/ 50425 w 52826"/>
                  <a:gd name="connsiteY122" fmla="*/ 91245 h 98448"/>
                  <a:gd name="connsiteX123" fmla="*/ 50425 w 52826"/>
                  <a:gd name="connsiteY123" fmla="*/ 88844 h 98448"/>
                  <a:gd name="connsiteX124" fmla="*/ 50425 w 52826"/>
                  <a:gd name="connsiteY124" fmla="*/ 88844 h 98448"/>
                  <a:gd name="connsiteX125" fmla="*/ 50425 w 52826"/>
                  <a:gd name="connsiteY125" fmla="*/ 86443 h 98448"/>
                  <a:gd name="connsiteX126" fmla="*/ 50425 w 52826"/>
                  <a:gd name="connsiteY126" fmla="*/ 84042 h 98448"/>
                  <a:gd name="connsiteX127" fmla="*/ 50425 w 52826"/>
                  <a:gd name="connsiteY127" fmla="*/ 81640 h 98448"/>
                  <a:gd name="connsiteX128" fmla="*/ 50425 w 52826"/>
                  <a:gd name="connsiteY128" fmla="*/ 79239 h 98448"/>
                  <a:gd name="connsiteX129" fmla="*/ 50425 w 52826"/>
                  <a:gd name="connsiteY129" fmla="*/ 79239 h 98448"/>
                  <a:gd name="connsiteX130" fmla="*/ 52826 w 52826"/>
                  <a:gd name="connsiteY130" fmla="*/ 76838 h 98448"/>
                  <a:gd name="connsiteX131" fmla="*/ 50425 w 52826"/>
                  <a:gd name="connsiteY131" fmla="*/ 74437 h 98448"/>
                  <a:gd name="connsiteX132" fmla="*/ 50425 w 52826"/>
                  <a:gd name="connsiteY132" fmla="*/ 74437 h 98448"/>
                  <a:gd name="connsiteX133" fmla="*/ 52826 w 52826"/>
                  <a:gd name="connsiteY133" fmla="*/ 72036 h 98448"/>
                  <a:gd name="connsiteX134" fmla="*/ 50425 w 52826"/>
                  <a:gd name="connsiteY134" fmla="*/ 69634 h 98448"/>
                  <a:gd name="connsiteX135" fmla="*/ 50425 w 52826"/>
                  <a:gd name="connsiteY135" fmla="*/ 69634 h 98448"/>
                  <a:gd name="connsiteX136" fmla="*/ 50425 w 52826"/>
                  <a:gd name="connsiteY136" fmla="*/ 69634 h 98448"/>
                  <a:gd name="connsiteX137" fmla="*/ 52826 w 52826"/>
                  <a:gd name="connsiteY137" fmla="*/ 67233 h 98448"/>
                  <a:gd name="connsiteX138" fmla="*/ 50425 w 52826"/>
                  <a:gd name="connsiteY138" fmla="*/ 64832 h 98448"/>
                  <a:gd name="connsiteX139" fmla="*/ 50425 w 52826"/>
                  <a:gd name="connsiteY139" fmla="*/ 64832 h 98448"/>
                  <a:gd name="connsiteX140" fmla="*/ 52826 w 52826"/>
                  <a:gd name="connsiteY140" fmla="*/ 62431 h 98448"/>
                  <a:gd name="connsiteX141" fmla="*/ 50425 w 52826"/>
                  <a:gd name="connsiteY141" fmla="*/ 60030 h 98448"/>
                  <a:gd name="connsiteX142" fmla="*/ 50425 w 52826"/>
                  <a:gd name="connsiteY142" fmla="*/ 60030 h 98448"/>
                  <a:gd name="connsiteX143" fmla="*/ 50425 w 52826"/>
                  <a:gd name="connsiteY143" fmla="*/ 60030 h 98448"/>
                  <a:gd name="connsiteX144" fmla="*/ 52826 w 52826"/>
                  <a:gd name="connsiteY144" fmla="*/ 57629 h 98448"/>
                  <a:gd name="connsiteX145" fmla="*/ 50425 w 52826"/>
                  <a:gd name="connsiteY145" fmla="*/ 55227 h 98448"/>
                  <a:gd name="connsiteX146" fmla="*/ 50425 w 52826"/>
                  <a:gd name="connsiteY146" fmla="*/ 55227 h 98448"/>
                  <a:gd name="connsiteX147" fmla="*/ 50425 w 52826"/>
                  <a:gd name="connsiteY147" fmla="*/ 52826 h 98448"/>
                  <a:gd name="connsiteX148" fmla="*/ 50425 w 52826"/>
                  <a:gd name="connsiteY148" fmla="*/ 50425 h 98448"/>
                  <a:gd name="connsiteX149" fmla="*/ 48024 w 52826"/>
                  <a:gd name="connsiteY149" fmla="*/ 48024 h 98448"/>
                  <a:gd name="connsiteX150" fmla="*/ 48024 w 52826"/>
                  <a:gd name="connsiteY150" fmla="*/ 48024 h 98448"/>
                  <a:gd name="connsiteX151" fmla="*/ 50425 w 52826"/>
                  <a:gd name="connsiteY151" fmla="*/ 45623 h 98448"/>
                  <a:gd name="connsiteX152" fmla="*/ 48024 w 52826"/>
                  <a:gd name="connsiteY152" fmla="*/ 43221 h 98448"/>
                  <a:gd name="connsiteX153" fmla="*/ 48024 w 52826"/>
                  <a:gd name="connsiteY153" fmla="*/ 43221 h 98448"/>
                  <a:gd name="connsiteX154" fmla="*/ 48024 w 52826"/>
                  <a:gd name="connsiteY154" fmla="*/ 43221 h 98448"/>
                  <a:gd name="connsiteX155" fmla="*/ 48024 w 52826"/>
                  <a:gd name="connsiteY155" fmla="*/ 43221 h 98448"/>
                  <a:gd name="connsiteX156" fmla="*/ 48024 w 52826"/>
                  <a:gd name="connsiteY156" fmla="*/ 40820 h 98448"/>
                  <a:gd name="connsiteX157" fmla="*/ 45623 w 52826"/>
                  <a:gd name="connsiteY157" fmla="*/ 38419 h 98448"/>
                  <a:gd name="connsiteX158" fmla="*/ 45623 w 52826"/>
                  <a:gd name="connsiteY158" fmla="*/ 38419 h 98448"/>
                  <a:gd name="connsiteX159" fmla="*/ 45623 w 52826"/>
                  <a:gd name="connsiteY159" fmla="*/ 36018 h 98448"/>
                  <a:gd name="connsiteX160" fmla="*/ 43221 w 52826"/>
                  <a:gd name="connsiteY160" fmla="*/ 33617 h 98448"/>
                  <a:gd name="connsiteX161" fmla="*/ 40820 w 52826"/>
                  <a:gd name="connsiteY161" fmla="*/ 26413 h 98448"/>
                  <a:gd name="connsiteX162" fmla="*/ 40820 w 52826"/>
                  <a:gd name="connsiteY162" fmla="*/ 24012 h 98448"/>
                  <a:gd name="connsiteX163" fmla="*/ 38419 w 52826"/>
                  <a:gd name="connsiteY163" fmla="*/ 21611 h 98448"/>
                  <a:gd name="connsiteX164" fmla="*/ 38419 w 52826"/>
                  <a:gd name="connsiteY164" fmla="*/ 21611 h 98448"/>
                  <a:gd name="connsiteX165" fmla="*/ 38419 w 52826"/>
                  <a:gd name="connsiteY165" fmla="*/ 21611 h 98448"/>
                  <a:gd name="connsiteX166" fmla="*/ 36018 w 52826"/>
                  <a:gd name="connsiteY166" fmla="*/ 14407 h 98448"/>
                  <a:gd name="connsiteX167" fmla="*/ 28814 w 52826"/>
                  <a:gd name="connsiteY167" fmla="*/ 4802 h 98448"/>
                  <a:gd name="connsiteX168" fmla="*/ 21611 w 52826"/>
                  <a:gd name="connsiteY168" fmla="*/ 0 h 98448"/>
                  <a:gd name="connsiteX169" fmla="*/ 19209 w 52826"/>
                  <a:gd name="connsiteY169" fmla="*/ 2401 h 98448"/>
                  <a:gd name="connsiteX170" fmla="*/ 16808 w 52826"/>
                  <a:gd name="connsiteY170" fmla="*/ 0 h 98448"/>
                  <a:gd name="connsiteX171" fmla="*/ 14407 w 52826"/>
                  <a:gd name="connsiteY171" fmla="*/ 2401 h 98448"/>
                  <a:gd name="connsiteX172" fmla="*/ 14407 w 52826"/>
                  <a:gd name="connsiteY172" fmla="*/ 2401 h 98448"/>
                  <a:gd name="connsiteX173" fmla="*/ 12006 w 52826"/>
                  <a:gd name="connsiteY173" fmla="*/ 4802 h 98448"/>
                  <a:gd name="connsiteX174" fmla="*/ 12006 w 52826"/>
                  <a:gd name="connsiteY174" fmla="*/ 7204 h 98448"/>
                  <a:gd name="connsiteX175" fmla="*/ 12006 w 52826"/>
                  <a:gd name="connsiteY175" fmla="*/ 7204 h 98448"/>
                  <a:gd name="connsiteX176" fmla="*/ 9605 w 52826"/>
                  <a:gd name="connsiteY176" fmla="*/ 9605 h 98448"/>
                  <a:gd name="connsiteX177" fmla="*/ 9605 w 52826"/>
                  <a:gd name="connsiteY177" fmla="*/ 12006 h 98448"/>
                  <a:gd name="connsiteX178" fmla="*/ 9605 w 52826"/>
                  <a:gd name="connsiteY178" fmla="*/ 12006 h 98448"/>
                  <a:gd name="connsiteX179" fmla="*/ 4802 w 52826"/>
                  <a:gd name="connsiteY179" fmla="*/ 16808 h 98448"/>
                  <a:gd name="connsiteX180" fmla="*/ 4802 w 52826"/>
                  <a:gd name="connsiteY180" fmla="*/ 19210 h 98448"/>
                  <a:gd name="connsiteX181" fmla="*/ 9605 w 52826"/>
                  <a:gd name="connsiteY181" fmla="*/ 16808 h 98448"/>
                  <a:gd name="connsiteX182" fmla="*/ 9605 w 52826"/>
                  <a:gd name="connsiteY182" fmla="*/ 16808 h 98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52826" h="98448">
                    <a:moveTo>
                      <a:pt x="9605" y="16808"/>
                    </a:moveTo>
                    <a:cubicBezTo>
                      <a:pt x="9605" y="16808"/>
                      <a:pt x="9605" y="19210"/>
                      <a:pt x="9605" y="19210"/>
                    </a:cubicBezTo>
                    <a:cubicBezTo>
                      <a:pt x="9605" y="19210"/>
                      <a:pt x="9605" y="21611"/>
                      <a:pt x="9605" y="21611"/>
                    </a:cubicBezTo>
                    <a:lnTo>
                      <a:pt x="9605" y="21611"/>
                    </a:lnTo>
                    <a:cubicBezTo>
                      <a:pt x="7204" y="21611"/>
                      <a:pt x="7204" y="24012"/>
                      <a:pt x="7204" y="26413"/>
                    </a:cubicBezTo>
                    <a:cubicBezTo>
                      <a:pt x="7204" y="26413"/>
                      <a:pt x="7204" y="28814"/>
                      <a:pt x="7204" y="28814"/>
                    </a:cubicBezTo>
                    <a:cubicBezTo>
                      <a:pt x="7204" y="28814"/>
                      <a:pt x="4802" y="31215"/>
                      <a:pt x="4802" y="33617"/>
                    </a:cubicBezTo>
                    <a:cubicBezTo>
                      <a:pt x="4802" y="33617"/>
                      <a:pt x="4802" y="36018"/>
                      <a:pt x="4802" y="36018"/>
                    </a:cubicBezTo>
                    <a:cubicBezTo>
                      <a:pt x="4802" y="36018"/>
                      <a:pt x="2401" y="38419"/>
                      <a:pt x="2401" y="40820"/>
                    </a:cubicBezTo>
                    <a:cubicBezTo>
                      <a:pt x="2401" y="40820"/>
                      <a:pt x="2401" y="43221"/>
                      <a:pt x="2401" y="43221"/>
                    </a:cubicBezTo>
                    <a:cubicBezTo>
                      <a:pt x="2401" y="43221"/>
                      <a:pt x="0" y="45623"/>
                      <a:pt x="0" y="48024"/>
                    </a:cubicBezTo>
                    <a:cubicBezTo>
                      <a:pt x="0" y="48024"/>
                      <a:pt x="0" y="50425"/>
                      <a:pt x="2401" y="50425"/>
                    </a:cubicBezTo>
                    <a:lnTo>
                      <a:pt x="2401" y="50425"/>
                    </a:lnTo>
                    <a:cubicBezTo>
                      <a:pt x="2401" y="50425"/>
                      <a:pt x="0" y="52826"/>
                      <a:pt x="2401" y="55227"/>
                    </a:cubicBezTo>
                    <a:cubicBezTo>
                      <a:pt x="2401" y="55227"/>
                      <a:pt x="2401" y="55227"/>
                      <a:pt x="2401" y="57629"/>
                    </a:cubicBezTo>
                    <a:cubicBezTo>
                      <a:pt x="2401" y="57629"/>
                      <a:pt x="2401" y="60030"/>
                      <a:pt x="2401" y="62431"/>
                    </a:cubicBezTo>
                    <a:cubicBezTo>
                      <a:pt x="2401" y="62431"/>
                      <a:pt x="2401" y="62431"/>
                      <a:pt x="2401" y="62431"/>
                    </a:cubicBezTo>
                    <a:cubicBezTo>
                      <a:pt x="2401" y="62431"/>
                      <a:pt x="2401" y="62431"/>
                      <a:pt x="2401" y="64832"/>
                    </a:cubicBezTo>
                    <a:cubicBezTo>
                      <a:pt x="2401" y="64832"/>
                      <a:pt x="2401" y="67233"/>
                      <a:pt x="2401" y="67233"/>
                    </a:cubicBezTo>
                    <a:cubicBezTo>
                      <a:pt x="0" y="67233"/>
                      <a:pt x="0" y="69634"/>
                      <a:pt x="0" y="72036"/>
                    </a:cubicBezTo>
                    <a:cubicBezTo>
                      <a:pt x="0" y="74437"/>
                      <a:pt x="2401" y="74437"/>
                      <a:pt x="2401" y="74437"/>
                    </a:cubicBezTo>
                    <a:cubicBezTo>
                      <a:pt x="2401" y="74437"/>
                      <a:pt x="2401" y="76838"/>
                      <a:pt x="2401" y="76838"/>
                    </a:cubicBezTo>
                    <a:cubicBezTo>
                      <a:pt x="2401" y="76838"/>
                      <a:pt x="2401" y="79239"/>
                      <a:pt x="4802" y="79239"/>
                    </a:cubicBezTo>
                    <a:cubicBezTo>
                      <a:pt x="4802" y="79239"/>
                      <a:pt x="4802" y="81640"/>
                      <a:pt x="4802" y="81640"/>
                    </a:cubicBezTo>
                    <a:cubicBezTo>
                      <a:pt x="4802" y="84042"/>
                      <a:pt x="4802" y="84042"/>
                      <a:pt x="7204" y="84042"/>
                    </a:cubicBez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cubicBezTo>
                      <a:pt x="7204" y="86443"/>
                      <a:pt x="7204" y="86443"/>
                      <a:pt x="9605" y="86443"/>
                    </a:cubicBezTo>
                    <a:cubicBezTo>
                      <a:pt x="9605" y="86443"/>
                      <a:pt x="9605" y="86443"/>
                      <a:pt x="9605" y="86443"/>
                    </a:cubicBezTo>
                    <a:cubicBezTo>
                      <a:pt x="9605" y="88844"/>
                      <a:pt x="9605" y="88844"/>
                      <a:pt x="12006" y="88844"/>
                    </a:cubicBezTo>
                    <a:cubicBezTo>
                      <a:pt x="12006" y="88844"/>
                      <a:pt x="12006" y="88844"/>
                      <a:pt x="12006" y="88844"/>
                    </a:cubicBezTo>
                    <a:cubicBezTo>
                      <a:pt x="12006" y="91245"/>
                      <a:pt x="14407" y="91245"/>
                      <a:pt x="16808" y="91245"/>
                    </a:cubicBezTo>
                    <a:lnTo>
                      <a:pt x="16808" y="91245"/>
                    </a:lnTo>
                    <a:cubicBezTo>
                      <a:pt x="16808" y="93646"/>
                      <a:pt x="19209" y="93646"/>
                      <a:pt x="21611" y="93646"/>
                    </a:cubicBezTo>
                    <a:cubicBezTo>
                      <a:pt x="21611" y="93646"/>
                      <a:pt x="21611" y="93646"/>
                      <a:pt x="21611" y="93646"/>
                    </a:cubicBezTo>
                    <a:cubicBezTo>
                      <a:pt x="21611" y="96047"/>
                      <a:pt x="24012" y="96047"/>
                      <a:pt x="24012" y="96047"/>
                    </a:cubicBezTo>
                    <a:cubicBezTo>
                      <a:pt x="24012" y="96047"/>
                      <a:pt x="26413" y="96047"/>
                      <a:pt x="26413" y="93646"/>
                    </a:cubicBezTo>
                    <a:cubicBezTo>
                      <a:pt x="31215" y="96047"/>
                      <a:pt x="33617" y="98449"/>
                      <a:pt x="38419" y="98449"/>
                    </a:cubicBezTo>
                    <a:cubicBezTo>
                      <a:pt x="40820" y="98449"/>
                      <a:pt x="45623" y="96047"/>
                      <a:pt x="48024" y="93646"/>
                    </a:cubicBezTo>
                    <a:lnTo>
                      <a:pt x="48024" y="93646"/>
                    </a:lnTo>
                    <a:cubicBezTo>
                      <a:pt x="50425" y="93646"/>
                      <a:pt x="50425" y="93646"/>
                      <a:pt x="50425" y="91245"/>
                    </a:cubicBezTo>
                    <a:cubicBezTo>
                      <a:pt x="50425" y="91245"/>
                      <a:pt x="50425" y="88844"/>
                      <a:pt x="50425" y="88844"/>
                    </a:cubicBezTo>
                    <a:cubicBezTo>
                      <a:pt x="50425" y="88844"/>
                      <a:pt x="50425" y="88844"/>
                      <a:pt x="50425" y="88844"/>
                    </a:cubicBezTo>
                    <a:cubicBezTo>
                      <a:pt x="50425" y="86443"/>
                      <a:pt x="50425" y="86443"/>
                      <a:pt x="50425" y="86443"/>
                    </a:cubicBezTo>
                    <a:cubicBezTo>
                      <a:pt x="50425" y="86443"/>
                      <a:pt x="50425" y="86443"/>
                      <a:pt x="50425" y="84042"/>
                    </a:cubicBezTo>
                    <a:cubicBezTo>
                      <a:pt x="50425" y="84042"/>
                      <a:pt x="50425" y="84042"/>
                      <a:pt x="50425" y="81640"/>
                    </a:cubicBezTo>
                    <a:cubicBezTo>
                      <a:pt x="50425" y="81640"/>
                      <a:pt x="50425" y="79239"/>
                      <a:pt x="50425" y="79239"/>
                    </a:cubicBezTo>
                    <a:lnTo>
                      <a:pt x="50425" y="79239"/>
                    </a:lnTo>
                    <a:cubicBezTo>
                      <a:pt x="50425" y="79239"/>
                      <a:pt x="50425" y="79239"/>
                      <a:pt x="52826" y="76838"/>
                    </a:cubicBezTo>
                    <a:cubicBezTo>
                      <a:pt x="52826" y="74437"/>
                      <a:pt x="52826" y="74437"/>
                      <a:pt x="50425" y="74437"/>
                    </a:cubicBezTo>
                    <a:lnTo>
                      <a:pt x="50425" y="74437"/>
                    </a:lnTo>
                    <a:cubicBezTo>
                      <a:pt x="50425" y="74437"/>
                      <a:pt x="52826" y="74437"/>
                      <a:pt x="52826" y="72036"/>
                    </a:cubicBezTo>
                    <a:cubicBezTo>
                      <a:pt x="52826" y="69634"/>
                      <a:pt x="52826" y="69634"/>
                      <a:pt x="50425" y="69634"/>
                    </a:cubicBezTo>
                    <a:cubicBezTo>
                      <a:pt x="50425" y="69634"/>
                      <a:pt x="50425" y="69634"/>
                      <a:pt x="50425" y="69634"/>
                    </a:cubicBezTo>
                    <a:lnTo>
                      <a:pt x="50425" y="69634"/>
                    </a:lnTo>
                    <a:cubicBezTo>
                      <a:pt x="50425" y="69634"/>
                      <a:pt x="52826" y="67233"/>
                      <a:pt x="52826" y="67233"/>
                    </a:cubicBezTo>
                    <a:cubicBezTo>
                      <a:pt x="52826" y="64832"/>
                      <a:pt x="52826" y="64832"/>
                      <a:pt x="50425" y="64832"/>
                    </a:cubicBezTo>
                    <a:lnTo>
                      <a:pt x="50425" y="64832"/>
                    </a:lnTo>
                    <a:cubicBezTo>
                      <a:pt x="52826" y="64832"/>
                      <a:pt x="52826" y="62431"/>
                      <a:pt x="52826" y="62431"/>
                    </a:cubicBezTo>
                    <a:cubicBezTo>
                      <a:pt x="52826" y="60030"/>
                      <a:pt x="52826" y="60030"/>
                      <a:pt x="50425" y="60030"/>
                    </a:cubicBezTo>
                    <a:cubicBezTo>
                      <a:pt x="50425" y="60030"/>
                      <a:pt x="50425" y="60030"/>
                      <a:pt x="50425" y="60030"/>
                    </a:cubicBezTo>
                    <a:lnTo>
                      <a:pt x="50425" y="60030"/>
                    </a:lnTo>
                    <a:cubicBezTo>
                      <a:pt x="52826" y="60030"/>
                      <a:pt x="52826" y="57629"/>
                      <a:pt x="52826" y="57629"/>
                    </a:cubicBezTo>
                    <a:cubicBezTo>
                      <a:pt x="52826" y="55227"/>
                      <a:pt x="52826" y="55227"/>
                      <a:pt x="50425" y="55227"/>
                    </a:cubicBezTo>
                    <a:cubicBezTo>
                      <a:pt x="50425" y="55227"/>
                      <a:pt x="50425" y="55227"/>
                      <a:pt x="50425" y="55227"/>
                    </a:cubicBezTo>
                    <a:lnTo>
                      <a:pt x="50425" y="52826"/>
                    </a:lnTo>
                    <a:cubicBezTo>
                      <a:pt x="50425" y="52826"/>
                      <a:pt x="50425" y="50425"/>
                      <a:pt x="50425" y="50425"/>
                    </a:cubicBezTo>
                    <a:cubicBezTo>
                      <a:pt x="50425" y="48024"/>
                      <a:pt x="50425" y="48024"/>
                      <a:pt x="48024" y="48024"/>
                    </a:cubicBezTo>
                    <a:lnTo>
                      <a:pt x="48024" y="48024"/>
                    </a:lnTo>
                    <a:cubicBezTo>
                      <a:pt x="50425" y="48024"/>
                      <a:pt x="50425" y="45623"/>
                      <a:pt x="50425" y="45623"/>
                    </a:cubicBezTo>
                    <a:cubicBezTo>
                      <a:pt x="50425" y="43221"/>
                      <a:pt x="50425" y="43221"/>
                      <a:pt x="48024" y="43221"/>
                    </a:cubicBezTo>
                    <a:cubicBezTo>
                      <a:pt x="48024" y="43221"/>
                      <a:pt x="48024" y="43221"/>
                      <a:pt x="48024" y="43221"/>
                    </a:cubicBezTo>
                    <a:cubicBezTo>
                      <a:pt x="48024" y="43221"/>
                      <a:pt x="48024" y="43221"/>
                      <a:pt x="48024" y="43221"/>
                    </a:cubicBezTo>
                    <a:lnTo>
                      <a:pt x="48024" y="43221"/>
                    </a:lnTo>
                    <a:cubicBezTo>
                      <a:pt x="48024" y="43221"/>
                      <a:pt x="48024" y="40820"/>
                      <a:pt x="48024" y="40820"/>
                    </a:cubicBezTo>
                    <a:cubicBezTo>
                      <a:pt x="48024" y="38419"/>
                      <a:pt x="48024" y="38419"/>
                      <a:pt x="45623" y="38419"/>
                    </a:cubicBezTo>
                    <a:lnTo>
                      <a:pt x="45623" y="38419"/>
                    </a:lnTo>
                    <a:cubicBezTo>
                      <a:pt x="45623" y="38419"/>
                      <a:pt x="45623" y="36018"/>
                      <a:pt x="45623" y="36018"/>
                    </a:cubicBezTo>
                    <a:cubicBezTo>
                      <a:pt x="45623" y="33617"/>
                      <a:pt x="45623" y="33617"/>
                      <a:pt x="43221" y="33617"/>
                    </a:cubicBezTo>
                    <a:cubicBezTo>
                      <a:pt x="43221" y="31215"/>
                      <a:pt x="40820" y="28814"/>
                      <a:pt x="40820" y="26413"/>
                    </a:cubicBezTo>
                    <a:cubicBezTo>
                      <a:pt x="40820" y="26413"/>
                      <a:pt x="43221" y="24012"/>
                      <a:pt x="40820" y="24012"/>
                    </a:cubicBezTo>
                    <a:cubicBezTo>
                      <a:pt x="40820" y="21611"/>
                      <a:pt x="38419" y="21611"/>
                      <a:pt x="38419" y="21611"/>
                    </a:cubicBezTo>
                    <a:lnTo>
                      <a:pt x="38419" y="21611"/>
                    </a:lnTo>
                    <a:lnTo>
                      <a:pt x="38419" y="21611"/>
                    </a:lnTo>
                    <a:cubicBezTo>
                      <a:pt x="38419" y="19210"/>
                      <a:pt x="38419" y="16808"/>
                      <a:pt x="36018" y="14407"/>
                    </a:cubicBezTo>
                    <a:cubicBezTo>
                      <a:pt x="33617" y="9605"/>
                      <a:pt x="31215" y="7204"/>
                      <a:pt x="28814" y="4802"/>
                    </a:cubicBezTo>
                    <a:cubicBezTo>
                      <a:pt x="26413" y="2401"/>
                      <a:pt x="24012" y="0"/>
                      <a:pt x="21611" y="0"/>
                    </a:cubicBezTo>
                    <a:cubicBezTo>
                      <a:pt x="21611" y="0"/>
                      <a:pt x="19209" y="0"/>
                      <a:pt x="19209" y="2401"/>
                    </a:cubicBezTo>
                    <a:cubicBezTo>
                      <a:pt x="19209" y="2401"/>
                      <a:pt x="19209" y="0"/>
                      <a:pt x="16808" y="0"/>
                    </a:cubicBezTo>
                    <a:cubicBezTo>
                      <a:pt x="16808" y="0"/>
                      <a:pt x="14407" y="2401"/>
                      <a:pt x="14407" y="2401"/>
                    </a:cubicBezTo>
                    <a:cubicBezTo>
                      <a:pt x="14407" y="2401"/>
                      <a:pt x="14407" y="2401"/>
                      <a:pt x="14407" y="2401"/>
                    </a:cubicBezTo>
                    <a:cubicBezTo>
                      <a:pt x="14407" y="2401"/>
                      <a:pt x="12006" y="4802"/>
                      <a:pt x="12006" y="4802"/>
                    </a:cubicBezTo>
                    <a:cubicBezTo>
                      <a:pt x="12006" y="4802"/>
                      <a:pt x="12006" y="4802"/>
                      <a:pt x="12006" y="7204"/>
                    </a:cubicBezTo>
                    <a:lnTo>
                      <a:pt x="12006" y="7204"/>
                    </a:lnTo>
                    <a:cubicBezTo>
                      <a:pt x="12006" y="7204"/>
                      <a:pt x="9605" y="9605"/>
                      <a:pt x="9605" y="9605"/>
                    </a:cubicBezTo>
                    <a:cubicBezTo>
                      <a:pt x="9605" y="9605"/>
                      <a:pt x="9605" y="12006"/>
                      <a:pt x="9605" y="12006"/>
                    </a:cubicBezTo>
                    <a:lnTo>
                      <a:pt x="9605" y="12006"/>
                    </a:lnTo>
                    <a:cubicBezTo>
                      <a:pt x="7204" y="12006"/>
                      <a:pt x="4802" y="14407"/>
                      <a:pt x="4802" y="16808"/>
                    </a:cubicBezTo>
                    <a:cubicBezTo>
                      <a:pt x="4802" y="16808"/>
                      <a:pt x="4802" y="19210"/>
                      <a:pt x="4802" y="19210"/>
                    </a:cubicBezTo>
                    <a:cubicBezTo>
                      <a:pt x="12006" y="14407"/>
                      <a:pt x="12006" y="14407"/>
                      <a:pt x="9605" y="16808"/>
                    </a:cubicBezTo>
                    <a:cubicBezTo>
                      <a:pt x="9605" y="16808"/>
                      <a:pt x="9605" y="16808"/>
                      <a:pt x="9605" y="16808"/>
                    </a:cubicBezTo>
                    <a:close/>
                  </a:path>
                </a:pathLst>
              </a:custGeom>
              <a:solidFill>
                <a:srgbClr val="569140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69" name="Freeform: Shape 768">
                <a:extLst>
                  <a:ext uri="{FF2B5EF4-FFF2-40B4-BE49-F238E27FC236}">
                    <a16:creationId xmlns:a16="http://schemas.microsoft.com/office/drawing/2014/main" id="{946A0F95-2A09-40C5-BBEC-A93B3C80A475}"/>
                  </a:ext>
                </a:extLst>
              </p:cNvPr>
              <p:cNvSpPr/>
              <p:nvPr/>
            </p:nvSpPr>
            <p:spPr>
              <a:xfrm>
                <a:off x="2751149" y="3954700"/>
                <a:ext cx="40820" cy="77905"/>
              </a:xfrm>
              <a:custGeom>
                <a:avLst/>
                <a:gdLst>
                  <a:gd name="connsiteX0" fmla="*/ 9605 w 40820"/>
                  <a:gd name="connsiteY0" fmla="*/ 0 h 77905"/>
                  <a:gd name="connsiteX1" fmla="*/ 9605 w 40820"/>
                  <a:gd name="connsiteY1" fmla="*/ 0 h 77905"/>
                  <a:gd name="connsiteX2" fmla="*/ 9605 w 40820"/>
                  <a:gd name="connsiteY2" fmla="*/ 0 h 77905"/>
                  <a:gd name="connsiteX3" fmla="*/ 9605 w 40820"/>
                  <a:gd name="connsiteY3" fmla="*/ 0 h 77905"/>
                  <a:gd name="connsiteX4" fmla="*/ 9605 w 40820"/>
                  <a:gd name="connsiteY4" fmla="*/ 4802 h 77905"/>
                  <a:gd name="connsiteX5" fmla="*/ 9605 w 40820"/>
                  <a:gd name="connsiteY5" fmla="*/ 4802 h 77905"/>
                  <a:gd name="connsiteX6" fmla="*/ 9605 w 40820"/>
                  <a:gd name="connsiteY6" fmla="*/ 4802 h 77905"/>
                  <a:gd name="connsiteX7" fmla="*/ 7204 w 40820"/>
                  <a:gd name="connsiteY7" fmla="*/ 9605 h 77905"/>
                  <a:gd name="connsiteX8" fmla="*/ 7204 w 40820"/>
                  <a:gd name="connsiteY8" fmla="*/ 9605 h 77905"/>
                  <a:gd name="connsiteX9" fmla="*/ 7204 w 40820"/>
                  <a:gd name="connsiteY9" fmla="*/ 12006 h 77905"/>
                  <a:gd name="connsiteX10" fmla="*/ 4802 w 40820"/>
                  <a:gd name="connsiteY10" fmla="*/ 16808 h 77905"/>
                  <a:gd name="connsiteX11" fmla="*/ 4802 w 40820"/>
                  <a:gd name="connsiteY11" fmla="*/ 19210 h 77905"/>
                  <a:gd name="connsiteX12" fmla="*/ 4802 w 40820"/>
                  <a:gd name="connsiteY12" fmla="*/ 21611 h 77905"/>
                  <a:gd name="connsiteX13" fmla="*/ 4802 w 40820"/>
                  <a:gd name="connsiteY13" fmla="*/ 24012 h 77905"/>
                  <a:gd name="connsiteX14" fmla="*/ 4802 w 40820"/>
                  <a:gd name="connsiteY14" fmla="*/ 24012 h 77905"/>
                  <a:gd name="connsiteX15" fmla="*/ 2401 w 40820"/>
                  <a:gd name="connsiteY15" fmla="*/ 26413 h 77905"/>
                  <a:gd name="connsiteX16" fmla="*/ 2401 w 40820"/>
                  <a:gd name="connsiteY16" fmla="*/ 28814 h 77905"/>
                  <a:gd name="connsiteX17" fmla="*/ 2401 w 40820"/>
                  <a:gd name="connsiteY17" fmla="*/ 31215 h 77905"/>
                  <a:gd name="connsiteX18" fmla="*/ 2401 w 40820"/>
                  <a:gd name="connsiteY18" fmla="*/ 33617 h 77905"/>
                  <a:gd name="connsiteX19" fmla="*/ 2401 w 40820"/>
                  <a:gd name="connsiteY19" fmla="*/ 36018 h 77905"/>
                  <a:gd name="connsiteX20" fmla="*/ 2401 w 40820"/>
                  <a:gd name="connsiteY20" fmla="*/ 38419 h 77905"/>
                  <a:gd name="connsiteX21" fmla="*/ 2401 w 40820"/>
                  <a:gd name="connsiteY21" fmla="*/ 40820 h 77905"/>
                  <a:gd name="connsiteX22" fmla="*/ 2401 w 40820"/>
                  <a:gd name="connsiteY22" fmla="*/ 43221 h 77905"/>
                  <a:gd name="connsiteX23" fmla="*/ 2401 w 40820"/>
                  <a:gd name="connsiteY23" fmla="*/ 43221 h 77905"/>
                  <a:gd name="connsiteX24" fmla="*/ 2401 w 40820"/>
                  <a:gd name="connsiteY24" fmla="*/ 45623 h 77905"/>
                  <a:gd name="connsiteX25" fmla="*/ 2401 w 40820"/>
                  <a:gd name="connsiteY25" fmla="*/ 45623 h 77905"/>
                  <a:gd name="connsiteX26" fmla="*/ 2401 w 40820"/>
                  <a:gd name="connsiteY26" fmla="*/ 48024 h 77905"/>
                  <a:gd name="connsiteX27" fmla="*/ 2401 w 40820"/>
                  <a:gd name="connsiteY27" fmla="*/ 48024 h 77905"/>
                  <a:gd name="connsiteX28" fmla="*/ 2401 w 40820"/>
                  <a:gd name="connsiteY28" fmla="*/ 48024 h 77905"/>
                  <a:gd name="connsiteX29" fmla="*/ 2401 w 40820"/>
                  <a:gd name="connsiteY29" fmla="*/ 50425 h 77905"/>
                  <a:gd name="connsiteX30" fmla="*/ 0 w 40820"/>
                  <a:gd name="connsiteY30" fmla="*/ 52826 h 77905"/>
                  <a:gd name="connsiteX31" fmla="*/ 2401 w 40820"/>
                  <a:gd name="connsiteY31" fmla="*/ 55227 h 77905"/>
                  <a:gd name="connsiteX32" fmla="*/ 2401 w 40820"/>
                  <a:gd name="connsiteY32" fmla="*/ 57629 h 77905"/>
                  <a:gd name="connsiteX33" fmla="*/ 2401 w 40820"/>
                  <a:gd name="connsiteY33" fmla="*/ 60030 h 77905"/>
                  <a:gd name="connsiteX34" fmla="*/ 2401 w 40820"/>
                  <a:gd name="connsiteY34" fmla="*/ 62431 h 77905"/>
                  <a:gd name="connsiteX35" fmla="*/ 4802 w 40820"/>
                  <a:gd name="connsiteY35" fmla="*/ 64832 h 77905"/>
                  <a:gd name="connsiteX36" fmla="*/ 4802 w 40820"/>
                  <a:gd name="connsiteY36" fmla="*/ 64832 h 77905"/>
                  <a:gd name="connsiteX37" fmla="*/ 4802 w 40820"/>
                  <a:gd name="connsiteY37" fmla="*/ 64832 h 77905"/>
                  <a:gd name="connsiteX38" fmla="*/ 4802 w 40820"/>
                  <a:gd name="connsiteY38" fmla="*/ 64832 h 77905"/>
                  <a:gd name="connsiteX39" fmla="*/ 4802 w 40820"/>
                  <a:gd name="connsiteY39" fmla="*/ 64832 h 77905"/>
                  <a:gd name="connsiteX40" fmla="*/ 4802 w 40820"/>
                  <a:gd name="connsiteY40" fmla="*/ 64832 h 77905"/>
                  <a:gd name="connsiteX41" fmla="*/ 4802 w 40820"/>
                  <a:gd name="connsiteY41" fmla="*/ 64832 h 77905"/>
                  <a:gd name="connsiteX42" fmla="*/ 4802 w 40820"/>
                  <a:gd name="connsiteY42" fmla="*/ 64832 h 77905"/>
                  <a:gd name="connsiteX43" fmla="*/ 4802 w 40820"/>
                  <a:gd name="connsiteY43" fmla="*/ 64832 h 77905"/>
                  <a:gd name="connsiteX44" fmla="*/ 4802 w 40820"/>
                  <a:gd name="connsiteY44" fmla="*/ 64832 h 77905"/>
                  <a:gd name="connsiteX45" fmla="*/ 4802 w 40820"/>
                  <a:gd name="connsiteY45" fmla="*/ 64832 h 77905"/>
                  <a:gd name="connsiteX46" fmla="*/ 4802 w 40820"/>
                  <a:gd name="connsiteY46" fmla="*/ 64832 h 77905"/>
                  <a:gd name="connsiteX47" fmla="*/ 4802 w 40820"/>
                  <a:gd name="connsiteY47" fmla="*/ 64832 h 77905"/>
                  <a:gd name="connsiteX48" fmla="*/ 4802 w 40820"/>
                  <a:gd name="connsiteY48" fmla="*/ 64832 h 77905"/>
                  <a:gd name="connsiteX49" fmla="*/ 4802 w 40820"/>
                  <a:gd name="connsiteY49" fmla="*/ 64832 h 77905"/>
                  <a:gd name="connsiteX50" fmla="*/ 4802 w 40820"/>
                  <a:gd name="connsiteY50" fmla="*/ 64832 h 77905"/>
                  <a:gd name="connsiteX51" fmla="*/ 4802 w 40820"/>
                  <a:gd name="connsiteY51" fmla="*/ 64832 h 77905"/>
                  <a:gd name="connsiteX52" fmla="*/ 4802 w 40820"/>
                  <a:gd name="connsiteY52" fmla="*/ 64832 h 77905"/>
                  <a:gd name="connsiteX53" fmla="*/ 4802 w 40820"/>
                  <a:gd name="connsiteY53" fmla="*/ 64832 h 77905"/>
                  <a:gd name="connsiteX54" fmla="*/ 4802 w 40820"/>
                  <a:gd name="connsiteY54" fmla="*/ 64832 h 77905"/>
                  <a:gd name="connsiteX55" fmla="*/ 4802 w 40820"/>
                  <a:gd name="connsiteY55" fmla="*/ 64832 h 77905"/>
                  <a:gd name="connsiteX56" fmla="*/ 4802 w 40820"/>
                  <a:gd name="connsiteY56" fmla="*/ 64832 h 77905"/>
                  <a:gd name="connsiteX57" fmla="*/ 4802 w 40820"/>
                  <a:gd name="connsiteY57" fmla="*/ 64832 h 77905"/>
                  <a:gd name="connsiteX58" fmla="*/ 4802 w 40820"/>
                  <a:gd name="connsiteY58" fmla="*/ 64832 h 77905"/>
                  <a:gd name="connsiteX59" fmla="*/ 4802 w 40820"/>
                  <a:gd name="connsiteY59" fmla="*/ 64832 h 77905"/>
                  <a:gd name="connsiteX60" fmla="*/ 4802 w 40820"/>
                  <a:gd name="connsiteY60" fmla="*/ 64832 h 77905"/>
                  <a:gd name="connsiteX61" fmla="*/ 4802 w 40820"/>
                  <a:gd name="connsiteY61" fmla="*/ 64832 h 77905"/>
                  <a:gd name="connsiteX62" fmla="*/ 4802 w 40820"/>
                  <a:gd name="connsiteY62" fmla="*/ 64832 h 77905"/>
                  <a:gd name="connsiteX63" fmla="*/ 4802 w 40820"/>
                  <a:gd name="connsiteY63" fmla="*/ 64832 h 77905"/>
                  <a:gd name="connsiteX64" fmla="*/ 4802 w 40820"/>
                  <a:gd name="connsiteY64" fmla="*/ 64832 h 77905"/>
                  <a:gd name="connsiteX65" fmla="*/ 4802 w 40820"/>
                  <a:gd name="connsiteY65" fmla="*/ 64832 h 77905"/>
                  <a:gd name="connsiteX66" fmla="*/ 4802 w 40820"/>
                  <a:gd name="connsiteY66" fmla="*/ 64832 h 77905"/>
                  <a:gd name="connsiteX67" fmla="*/ 4802 w 40820"/>
                  <a:gd name="connsiteY67" fmla="*/ 64832 h 77905"/>
                  <a:gd name="connsiteX68" fmla="*/ 4802 w 40820"/>
                  <a:gd name="connsiteY68" fmla="*/ 64832 h 77905"/>
                  <a:gd name="connsiteX69" fmla="*/ 4802 w 40820"/>
                  <a:gd name="connsiteY69" fmla="*/ 64832 h 77905"/>
                  <a:gd name="connsiteX70" fmla="*/ 4802 w 40820"/>
                  <a:gd name="connsiteY70" fmla="*/ 64832 h 77905"/>
                  <a:gd name="connsiteX71" fmla="*/ 4802 w 40820"/>
                  <a:gd name="connsiteY71" fmla="*/ 64832 h 77905"/>
                  <a:gd name="connsiteX72" fmla="*/ 4802 w 40820"/>
                  <a:gd name="connsiteY72" fmla="*/ 64832 h 77905"/>
                  <a:gd name="connsiteX73" fmla="*/ 4802 w 40820"/>
                  <a:gd name="connsiteY73" fmla="*/ 64832 h 77905"/>
                  <a:gd name="connsiteX74" fmla="*/ 4802 w 40820"/>
                  <a:gd name="connsiteY74" fmla="*/ 64832 h 77905"/>
                  <a:gd name="connsiteX75" fmla="*/ 4802 w 40820"/>
                  <a:gd name="connsiteY75" fmla="*/ 64832 h 77905"/>
                  <a:gd name="connsiteX76" fmla="*/ 4802 w 40820"/>
                  <a:gd name="connsiteY76" fmla="*/ 64832 h 77905"/>
                  <a:gd name="connsiteX77" fmla="*/ 4802 w 40820"/>
                  <a:gd name="connsiteY77" fmla="*/ 64832 h 77905"/>
                  <a:gd name="connsiteX78" fmla="*/ 4802 w 40820"/>
                  <a:gd name="connsiteY78" fmla="*/ 64832 h 77905"/>
                  <a:gd name="connsiteX79" fmla="*/ 4802 w 40820"/>
                  <a:gd name="connsiteY79" fmla="*/ 64832 h 77905"/>
                  <a:gd name="connsiteX80" fmla="*/ 4802 w 40820"/>
                  <a:gd name="connsiteY80" fmla="*/ 64832 h 77905"/>
                  <a:gd name="connsiteX81" fmla="*/ 4802 w 40820"/>
                  <a:gd name="connsiteY81" fmla="*/ 64832 h 77905"/>
                  <a:gd name="connsiteX82" fmla="*/ 4802 w 40820"/>
                  <a:gd name="connsiteY82" fmla="*/ 64832 h 77905"/>
                  <a:gd name="connsiteX83" fmla="*/ 4802 w 40820"/>
                  <a:gd name="connsiteY83" fmla="*/ 64832 h 77905"/>
                  <a:gd name="connsiteX84" fmla="*/ 4802 w 40820"/>
                  <a:gd name="connsiteY84" fmla="*/ 64832 h 77905"/>
                  <a:gd name="connsiteX85" fmla="*/ 4802 w 40820"/>
                  <a:gd name="connsiteY85" fmla="*/ 64832 h 77905"/>
                  <a:gd name="connsiteX86" fmla="*/ 4802 w 40820"/>
                  <a:gd name="connsiteY86" fmla="*/ 64832 h 77905"/>
                  <a:gd name="connsiteX87" fmla="*/ 4802 w 40820"/>
                  <a:gd name="connsiteY87" fmla="*/ 64832 h 77905"/>
                  <a:gd name="connsiteX88" fmla="*/ 4802 w 40820"/>
                  <a:gd name="connsiteY88" fmla="*/ 64832 h 77905"/>
                  <a:gd name="connsiteX89" fmla="*/ 4802 w 40820"/>
                  <a:gd name="connsiteY89" fmla="*/ 64832 h 77905"/>
                  <a:gd name="connsiteX90" fmla="*/ 4802 w 40820"/>
                  <a:gd name="connsiteY90" fmla="*/ 64832 h 77905"/>
                  <a:gd name="connsiteX91" fmla="*/ 4802 w 40820"/>
                  <a:gd name="connsiteY91" fmla="*/ 64832 h 77905"/>
                  <a:gd name="connsiteX92" fmla="*/ 4802 w 40820"/>
                  <a:gd name="connsiteY92" fmla="*/ 64832 h 77905"/>
                  <a:gd name="connsiteX93" fmla="*/ 4802 w 40820"/>
                  <a:gd name="connsiteY93" fmla="*/ 64832 h 77905"/>
                  <a:gd name="connsiteX94" fmla="*/ 4802 w 40820"/>
                  <a:gd name="connsiteY94" fmla="*/ 64832 h 77905"/>
                  <a:gd name="connsiteX95" fmla="*/ 4802 w 40820"/>
                  <a:gd name="connsiteY95" fmla="*/ 64832 h 77905"/>
                  <a:gd name="connsiteX96" fmla="*/ 4802 w 40820"/>
                  <a:gd name="connsiteY96" fmla="*/ 64832 h 77905"/>
                  <a:gd name="connsiteX97" fmla="*/ 4802 w 40820"/>
                  <a:gd name="connsiteY97" fmla="*/ 64832 h 77905"/>
                  <a:gd name="connsiteX98" fmla="*/ 4802 w 40820"/>
                  <a:gd name="connsiteY98" fmla="*/ 64832 h 77905"/>
                  <a:gd name="connsiteX99" fmla="*/ 4802 w 40820"/>
                  <a:gd name="connsiteY99" fmla="*/ 64832 h 77905"/>
                  <a:gd name="connsiteX100" fmla="*/ 4802 w 40820"/>
                  <a:gd name="connsiteY100" fmla="*/ 64832 h 77905"/>
                  <a:gd name="connsiteX101" fmla="*/ 4802 w 40820"/>
                  <a:gd name="connsiteY101" fmla="*/ 64832 h 77905"/>
                  <a:gd name="connsiteX102" fmla="*/ 4802 w 40820"/>
                  <a:gd name="connsiteY102" fmla="*/ 64832 h 77905"/>
                  <a:gd name="connsiteX103" fmla="*/ 4802 w 40820"/>
                  <a:gd name="connsiteY103" fmla="*/ 64832 h 77905"/>
                  <a:gd name="connsiteX104" fmla="*/ 4802 w 40820"/>
                  <a:gd name="connsiteY104" fmla="*/ 64832 h 77905"/>
                  <a:gd name="connsiteX105" fmla="*/ 4802 w 40820"/>
                  <a:gd name="connsiteY105" fmla="*/ 64832 h 77905"/>
                  <a:gd name="connsiteX106" fmla="*/ 4802 w 40820"/>
                  <a:gd name="connsiteY106" fmla="*/ 64832 h 77905"/>
                  <a:gd name="connsiteX107" fmla="*/ 4802 w 40820"/>
                  <a:gd name="connsiteY107" fmla="*/ 64832 h 77905"/>
                  <a:gd name="connsiteX108" fmla="*/ 4802 w 40820"/>
                  <a:gd name="connsiteY108" fmla="*/ 64832 h 77905"/>
                  <a:gd name="connsiteX109" fmla="*/ 4802 w 40820"/>
                  <a:gd name="connsiteY109" fmla="*/ 64832 h 77905"/>
                  <a:gd name="connsiteX110" fmla="*/ 4802 w 40820"/>
                  <a:gd name="connsiteY110" fmla="*/ 64832 h 77905"/>
                  <a:gd name="connsiteX111" fmla="*/ 4802 w 40820"/>
                  <a:gd name="connsiteY111" fmla="*/ 64832 h 77905"/>
                  <a:gd name="connsiteX112" fmla="*/ 4802 w 40820"/>
                  <a:gd name="connsiteY112" fmla="*/ 64832 h 77905"/>
                  <a:gd name="connsiteX113" fmla="*/ 4802 w 40820"/>
                  <a:gd name="connsiteY113" fmla="*/ 64832 h 77905"/>
                  <a:gd name="connsiteX114" fmla="*/ 4802 w 40820"/>
                  <a:gd name="connsiteY114" fmla="*/ 64832 h 77905"/>
                  <a:gd name="connsiteX115" fmla="*/ 4802 w 40820"/>
                  <a:gd name="connsiteY115" fmla="*/ 64832 h 77905"/>
                  <a:gd name="connsiteX116" fmla="*/ 4802 w 40820"/>
                  <a:gd name="connsiteY116" fmla="*/ 64832 h 77905"/>
                  <a:gd name="connsiteX117" fmla="*/ 4802 w 40820"/>
                  <a:gd name="connsiteY117" fmla="*/ 64832 h 77905"/>
                  <a:gd name="connsiteX118" fmla="*/ 4802 w 40820"/>
                  <a:gd name="connsiteY118" fmla="*/ 64832 h 77905"/>
                  <a:gd name="connsiteX119" fmla="*/ 4802 w 40820"/>
                  <a:gd name="connsiteY119" fmla="*/ 64832 h 77905"/>
                  <a:gd name="connsiteX120" fmla="*/ 4802 w 40820"/>
                  <a:gd name="connsiteY120" fmla="*/ 67233 h 77905"/>
                  <a:gd name="connsiteX121" fmla="*/ 4802 w 40820"/>
                  <a:gd name="connsiteY121" fmla="*/ 67233 h 77905"/>
                  <a:gd name="connsiteX122" fmla="*/ 7204 w 40820"/>
                  <a:gd name="connsiteY122" fmla="*/ 69634 h 77905"/>
                  <a:gd name="connsiteX123" fmla="*/ 7204 w 40820"/>
                  <a:gd name="connsiteY123" fmla="*/ 69634 h 77905"/>
                  <a:gd name="connsiteX124" fmla="*/ 9605 w 40820"/>
                  <a:gd name="connsiteY124" fmla="*/ 72036 h 77905"/>
                  <a:gd name="connsiteX125" fmla="*/ 9605 w 40820"/>
                  <a:gd name="connsiteY125" fmla="*/ 72036 h 77905"/>
                  <a:gd name="connsiteX126" fmla="*/ 12006 w 40820"/>
                  <a:gd name="connsiteY126" fmla="*/ 74437 h 77905"/>
                  <a:gd name="connsiteX127" fmla="*/ 12006 w 40820"/>
                  <a:gd name="connsiteY127" fmla="*/ 74437 h 77905"/>
                  <a:gd name="connsiteX128" fmla="*/ 14407 w 40820"/>
                  <a:gd name="connsiteY128" fmla="*/ 76838 h 77905"/>
                  <a:gd name="connsiteX129" fmla="*/ 16808 w 40820"/>
                  <a:gd name="connsiteY129" fmla="*/ 76838 h 77905"/>
                  <a:gd name="connsiteX130" fmla="*/ 24012 w 40820"/>
                  <a:gd name="connsiteY130" fmla="*/ 76838 h 77905"/>
                  <a:gd name="connsiteX131" fmla="*/ 38419 w 40820"/>
                  <a:gd name="connsiteY131" fmla="*/ 67233 h 77905"/>
                  <a:gd name="connsiteX132" fmla="*/ 38419 w 40820"/>
                  <a:gd name="connsiteY132" fmla="*/ 67233 h 77905"/>
                  <a:gd name="connsiteX133" fmla="*/ 38419 w 40820"/>
                  <a:gd name="connsiteY133" fmla="*/ 67233 h 77905"/>
                  <a:gd name="connsiteX134" fmla="*/ 40820 w 40820"/>
                  <a:gd name="connsiteY134" fmla="*/ 62431 h 77905"/>
                  <a:gd name="connsiteX135" fmla="*/ 38419 w 40820"/>
                  <a:gd name="connsiteY135" fmla="*/ 62431 h 77905"/>
                  <a:gd name="connsiteX136" fmla="*/ 38419 w 40820"/>
                  <a:gd name="connsiteY136" fmla="*/ 62431 h 77905"/>
                  <a:gd name="connsiteX137" fmla="*/ 38419 w 40820"/>
                  <a:gd name="connsiteY137" fmla="*/ 60030 h 77905"/>
                  <a:gd name="connsiteX138" fmla="*/ 38419 w 40820"/>
                  <a:gd name="connsiteY138" fmla="*/ 57629 h 77905"/>
                  <a:gd name="connsiteX139" fmla="*/ 36018 w 40820"/>
                  <a:gd name="connsiteY139" fmla="*/ 55227 h 77905"/>
                  <a:gd name="connsiteX140" fmla="*/ 36018 w 40820"/>
                  <a:gd name="connsiteY140" fmla="*/ 55227 h 77905"/>
                  <a:gd name="connsiteX141" fmla="*/ 38419 w 40820"/>
                  <a:gd name="connsiteY141" fmla="*/ 52826 h 77905"/>
                  <a:gd name="connsiteX142" fmla="*/ 36018 w 40820"/>
                  <a:gd name="connsiteY142" fmla="*/ 50425 h 77905"/>
                  <a:gd name="connsiteX143" fmla="*/ 36018 w 40820"/>
                  <a:gd name="connsiteY143" fmla="*/ 50425 h 77905"/>
                  <a:gd name="connsiteX144" fmla="*/ 36018 w 40820"/>
                  <a:gd name="connsiteY144" fmla="*/ 50425 h 77905"/>
                  <a:gd name="connsiteX145" fmla="*/ 36018 w 40820"/>
                  <a:gd name="connsiteY145" fmla="*/ 50425 h 77905"/>
                  <a:gd name="connsiteX146" fmla="*/ 36018 w 40820"/>
                  <a:gd name="connsiteY146" fmla="*/ 48024 h 77905"/>
                  <a:gd name="connsiteX147" fmla="*/ 33617 w 40820"/>
                  <a:gd name="connsiteY147" fmla="*/ 45623 h 77905"/>
                  <a:gd name="connsiteX148" fmla="*/ 33617 w 40820"/>
                  <a:gd name="connsiteY148" fmla="*/ 45623 h 77905"/>
                  <a:gd name="connsiteX149" fmla="*/ 33617 w 40820"/>
                  <a:gd name="connsiteY149" fmla="*/ 43221 h 77905"/>
                  <a:gd name="connsiteX150" fmla="*/ 31215 w 40820"/>
                  <a:gd name="connsiteY150" fmla="*/ 40820 h 77905"/>
                  <a:gd name="connsiteX151" fmla="*/ 28814 w 40820"/>
                  <a:gd name="connsiteY151" fmla="*/ 33617 h 77905"/>
                  <a:gd name="connsiteX152" fmla="*/ 28814 w 40820"/>
                  <a:gd name="connsiteY152" fmla="*/ 31215 h 77905"/>
                  <a:gd name="connsiteX153" fmla="*/ 26413 w 40820"/>
                  <a:gd name="connsiteY153" fmla="*/ 28814 h 77905"/>
                  <a:gd name="connsiteX154" fmla="*/ 26413 w 40820"/>
                  <a:gd name="connsiteY154" fmla="*/ 28814 h 77905"/>
                  <a:gd name="connsiteX155" fmla="*/ 26413 w 40820"/>
                  <a:gd name="connsiteY155" fmla="*/ 28814 h 77905"/>
                  <a:gd name="connsiteX156" fmla="*/ 24012 w 40820"/>
                  <a:gd name="connsiteY156" fmla="*/ 21611 h 77905"/>
                  <a:gd name="connsiteX157" fmla="*/ 16808 w 40820"/>
                  <a:gd name="connsiteY157" fmla="*/ 12006 h 77905"/>
                  <a:gd name="connsiteX158" fmla="*/ 9605 w 40820"/>
                  <a:gd name="connsiteY158" fmla="*/ 0 h 77905"/>
                  <a:gd name="connsiteX159" fmla="*/ 9605 w 40820"/>
                  <a:gd name="connsiteY159" fmla="*/ 0 h 779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</a:cxnLst>
                <a:rect l="l" t="t" r="r" b="b"/>
                <a:pathLst>
                  <a:path w="40820" h="77905">
                    <a:moveTo>
                      <a:pt x="9605" y="0"/>
                    </a:moveTo>
                    <a:cubicBezTo>
                      <a:pt x="9605" y="0"/>
                      <a:pt x="9605" y="0"/>
                      <a:pt x="9605" y="0"/>
                    </a:cubicBezTo>
                    <a:cubicBezTo>
                      <a:pt x="9605" y="2401"/>
                      <a:pt x="9605" y="2401"/>
                      <a:pt x="9605" y="0"/>
                    </a:cubicBezTo>
                    <a:lnTo>
                      <a:pt x="9605" y="0"/>
                    </a:lnTo>
                    <a:cubicBezTo>
                      <a:pt x="9605" y="2401"/>
                      <a:pt x="9605" y="2401"/>
                      <a:pt x="9605" y="4802"/>
                    </a:cubicBezTo>
                    <a:cubicBezTo>
                      <a:pt x="9605" y="4802"/>
                      <a:pt x="9605" y="4802"/>
                      <a:pt x="9605" y="4802"/>
                    </a:cubicBezTo>
                    <a:lnTo>
                      <a:pt x="9605" y="4802"/>
                    </a:lnTo>
                    <a:cubicBezTo>
                      <a:pt x="7204" y="4802"/>
                      <a:pt x="7204" y="7204"/>
                      <a:pt x="7204" y="9605"/>
                    </a:cubicBezTo>
                    <a:cubicBezTo>
                      <a:pt x="7204" y="9605"/>
                      <a:pt x="7204" y="9605"/>
                      <a:pt x="7204" y="9605"/>
                    </a:cubicBezTo>
                    <a:cubicBezTo>
                      <a:pt x="7204" y="9605"/>
                      <a:pt x="7204" y="12006"/>
                      <a:pt x="7204" y="12006"/>
                    </a:cubicBezTo>
                    <a:cubicBezTo>
                      <a:pt x="4802" y="12006"/>
                      <a:pt x="4802" y="14407"/>
                      <a:pt x="4802" y="16808"/>
                    </a:cubicBezTo>
                    <a:cubicBezTo>
                      <a:pt x="4802" y="16808"/>
                      <a:pt x="4802" y="19210"/>
                      <a:pt x="4802" y="19210"/>
                    </a:cubicBezTo>
                    <a:cubicBezTo>
                      <a:pt x="4802" y="19210"/>
                      <a:pt x="4802" y="21611"/>
                      <a:pt x="4802" y="21611"/>
                    </a:cubicBezTo>
                    <a:cubicBezTo>
                      <a:pt x="4802" y="21611"/>
                      <a:pt x="4802" y="24012"/>
                      <a:pt x="4802" y="24012"/>
                    </a:cubicBezTo>
                    <a:lnTo>
                      <a:pt x="4802" y="24012"/>
                    </a:lnTo>
                    <a:cubicBezTo>
                      <a:pt x="4802" y="24012"/>
                      <a:pt x="2401" y="26413"/>
                      <a:pt x="2401" y="26413"/>
                    </a:cubicBezTo>
                    <a:cubicBezTo>
                      <a:pt x="2401" y="26413"/>
                      <a:pt x="2401" y="26413"/>
                      <a:pt x="2401" y="28814"/>
                    </a:cubicBezTo>
                    <a:cubicBezTo>
                      <a:pt x="2401" y="28814"/>
                      <a:pt x="2401" y="31215"/>
                      <a:pt x="2401" y="31215"/>
                    </a:cubicBezTo>
                    <a:cubicBezTo>
                      <a:pt x="2401" y="31215"/>
                      <a:pt x="2401" y="33617"/>
                      <a:pt x="2401" y="33617"/>
                    </a:cubicBezTo>
                    <a:cubicBezTo>
                      <a:pt x="2401" y="33617"/>
                      <a:pt x="2401" y="36018"/>
                      <a:pt x="2401" y="36018"/>
                    </a:cubicBezTo>
                    <a:cubicBezTo>
                      <a:pt x="2401" y="36018"/>
                      <a:pt x="2401" y="38419"/>
                      <a:pt x="2401" y="38419"/>
                    </a:cubicBezTo>
                    <a:cubicBezTo>
                      <a:pt x="2401" y="38419"/>
                      <a:pt x="2401" y="40820"/>
                      <a:pt x="2401" y="40820"/>
                    </a:cubicBezTo>
                    <a:cubicBezTo>
                      <a:pt x="2401" y="40820"/>
                      <a:pt x="2401" y="43221"/>
                      <a:pt x="2401" y="43221"/>
                    </a:cubicBezTo>
                    <a:lnTo>
                      <a:pt x="2401" y="43221"/>
                    </a:lnTo>
                    <a:cubicBezTo>
                      <a:pt x="2401" y="43221"/>
                      <a:pt x="2401" y="45623"/>
                      <a:pt x="2401" y="45623"/>
                    </a:cubicBezTo>
                    <a:cubicBezTo>
                      <a:pt x="2401" y="45623"/>
                      <a:pt x="2401" y="45623"/>
                      <a:pt x="2401" y="45623"/>
                    </a:cubicBezTo>
                    <a:cubicBezTo>
                      <a:pt x="2401" y="45623"/>
                      <a:pt x="2401" y="48024"/>
                      <a:pt x="2401" y="48024"/>
                    </a:cubicBezTo>
                    <a:cubicBezTo>
                      <a:pt x="2401" y="48024"/>
                      <a:pt x="2401" y="48024"/>
                      <a:pt x="2401" y="48024"/>
                    </a:cubicBezTo>
                    <a:cubicBezTo>
                      <a:pt x="2401" y="48024"/>
                      <a:pt x="2401" y="48024"/>
                      <a:pt x="2401" y="48024"/>
                    </a:cubicBezTo>
                    <a:cubicBezTo>
                      <a:pt x="2401" y="48024"/>
                      <a:pt x="2401" y="48024"/>
                      <a:pt x="2401" y="50425"/>
                    </a:cubicBezTo>
                    <a:cubicBezTo>
                      <a:pt x="2401" y="50425"/>
                      <a:pt x="0" y="52826"/>
                      <a:pt x="0" y="52826"/>
                    </a:cubicBezTo>
                    <a:cubicBezTo>
                      <a:pt x="0" y="52826"/>
                      <a:pt x="0" y="55227"/>
                      <a:pt x="2401" y="55227"/>
                    </a:cubicBezTo>
                    <a:cubicBezTo>
                      <a:pt x="2401" y="55227"/>
                      <a:pt x="2401" y="55227"/>
                      <a:pt x="2401" y="57629"/>
                    </a:cubicBezTo>
                    <a:cubicBezTo>
                      <a:pt x="2401" y="57629"/>
                      <a:pt x="2401" y="60030"/>
                      <a:pt x="2401" y="60030"/>
                    </a:cubicBezTo>
                    <a:cubicBezTo>
                      <a:pt x="2401" y="60030"/>
                      <a:pt x="2401" y="60030"/>
                      <a:pt x="2401" y="62431"/>
                    </a:cubicBezTo>
                    <a:cubicBezTo>
                      <a:pt x="2401" y="62431"/>
                      <a:pt x="2401" y="64832"/>
                      <a:pt x="4802" y="64832"/>
                    </a:cubicBez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cubicBezTo>
                      <a:pt x="4802" y="64832"/>
                      <a:pt x="4802" y="67233"/>
                      <a:pt x="4802" y="67233"/>
                    </a:cubicBezTo>
                    <a:cubicBezTo>
                      <a:pt x="4802" y="67233"/>
                      <a:pt x="4802" y="67233"/>
                      <a:pt x="4802" y="67233"/>
                    </a:cubicBezTo>
                    <a:cubicBezTo>
                      <a:pt x="4802" y="67233"/>
                      <a:pt x="4802" y="69634"/>
                      <a:pt x="7204" y="69634"/>
                    </a:cubicBezTo>
                    <a:cubicBezTo>
                      <a:pt x="7204" y="69634"/>
                      <a:pt x="7204" y="69634"/>
                      <a:pt x="7204" y="69634"/>
                    </a:cubicBezTo>
                    <a:cubicBezTo>
                      <a:pt x="7204" y="72036"/>
                      <a:pt x="7204" y="72036"/>
                      <a:pt x="9605" y="72036"/>
                    </a:cubicBezTo>
                    <a:lnTo>
                      <a:pt x="9605" y="72036"/>
                    </a:lnTo>
                    <a:cubicBezTo>
                      <a:pt x="9605" y="74437"/>
                      <a:pt x="9605" y="74437"/>
                      <a:pt x="12006" y="74437"/>
                    </a:cubicBezTo>
                    <a:cubicBezTo>
                      <a:pt x="12006" y="74437"/>
                      <a:pt x="12006" y="74437"/>
                      <a:pt x="12006" y="74437"/>
                    </a:cubicBezTo>
                    <a:cubicBezTo>
                      <a:pt x="12006" y="74437"/>
                      <a:pt x="12006" y="76838"/>
                      <a:pt x="14407" y="76838"/>
                    </a:cubicBezTo>
                    <a:cubicBezTo>
                      <a:pt x="14407" y="76838"/>
                      <a:pt x="14407" y="76838"/>
                      <a:pt x="16808" y="76838"/>
                    </a:cubicBezTo>
                    <a:cubicBezTo>
                      <a:pt x="19209" y="76838"/>
                      <a:pt x="21611" y="79239"/>
                      <a:pt x="24012" y="76838"/>
                    </a:cubicBezTo>
                    <a:cubicBezTo>
                      <a:pt x="31215" y="76838"/>
                      <a:pt x="36018" y="72036"/>
                      <a:pt x="38419" y="67233"/>
                    </a:cubicBezTo>
                    <a:lnTo>
                      <a:pt x="38419" y="67233"/>
                    </a:lnTo>
                    <a:lnTo>
                      <a:pt x="38419" y="67233"/>
                    </a:lnTo>
                    <a:cubicBezTo>
                      <a:pt x="38419" y="64832"/>
                      <a:pt x="38419" y="64832"/>
                      <a:pt x="40820" y="62431"/>
                    </a:cubicBezTo>
                    <a:cubicBezTo>
                      <a:pt x="40820" y="62431"/>
                      <a:pt x="40820" y="62431"/>
                      <a:pt x="38419" y="62431"/>
                    </a:cubicBezTo>
                    <a:cubicBezTo>
                      <a:pt x="38419" y="62431"/>
                      <a:pt x="38419" y="62431"/>
                      <a:pt x="38419" y="62431"/>
                    </a:cubicBezTo>
                    <a:lnTo>
                      <a:pt x="38419" y="60030"/>
                    </a:lnTo>
                    <a:cubicBezTo>
                      <a:pt x="38419" y="60030"/>
                      <a:pt x="38419" y="57629"/>
                      <a:pt x="38419" y="57629"/>
                    </a:cubicBezTo>
                    <a:cubicBezTo>
                      <a:pt x="38419" y="55227"/>
                      <a:pt x="38419" y="55227"/>
                      <a:pt x="36018" y="55227"/>
                    </a:cubicBezTo>
                    <a:lnTo>
                      <a:pt x="36018" y="55227"/>
                    </a:lnTo>
                    <a:cubicBezTo>
                      <a:pt x="38419" y="55227"/>
                      <a:pt x="38419" y="52826"/>
                      <a:pt x="38419" y="52826"/>
                    </a:cubicBezTo>
                    <a:cubicBezTo>
                      <a:pt x="38419" y="50425"/>
                      <a:pt x="38419" y="50425"/>
                      <a:pt x="36018" y="50425"/>
                    </a:cubicBezTo>
                    <a:cubicBezTo>
                      <a:pt x="36018" y="50425"/>
                      <a:pt x="36018" y="50425"/>
                      <a:pt x="36018" y="50425"/>
                    </a:cubicBezTo>
                    <a:cubicBezTo>
                      <a:pt x="36018" y="50425"/>
                      <a:pt x="36018" y="50425"/>
                      <a:pt x="36018" y="50425"/>
                    </a:cubicBezTo>
                    <a:lnTo>
                      <a:pt x="36018" y="50425"/>
                    </a:lnTo>
                    <a:cubicBezTo>
                      <a:pt x="36018" y="50425"/>
                      <a:pt x="36018" y="48024"/>
                      <a:pt x="36018" y="48024"/>
                    </a:cubicBezTo>
                    <a:cubicBezTo>
                      <a:pt x="36018" y="45623"/>
                      <a:pt x="36018" y="45623"/>
                      <a:pt x="33617" y="45623"/>
                    </a:cubicBezTo>
                    <a:lnTo>
                      <a:pt x="33617" y="45623"/>
                    </a:lnTo>
                    <a:cubicBezTo>
                      <a:pt x="33617" y="45623"/>
                      <a:pt x="33617" y="43221"/>
                      <a:pt x="33617" y="43221"/>
                    </a:cubicBezTo>
                    <a:cubicBezTo>
                      <a:pt x="33617" y="40820"/>
                      <a:pt x="33617" y="40820"/>
                      <a:pt x="31215" y="40820"/>
                    </a:cubicBezTo>
                    <a:cubicBezTo>
                      <a:pt x="31215" y="38419"/>
                      <a:pt x="28814" y="36018"/>
                      <a:pt x="28814" y="33617"/>
                    </a:cubicBezTo>
                    <a:cubicBezTo>
                      <a:pt x="28814" y="33617"/>
                      <a:pt x="31215" y="31215"/>
                      <a:pt x="28814" y="31215"/>
                    </a:cubicBezTo>
                    <a:cubicBezTo>
                      <a:pt x="28814" y="28814"/>
                      <a:pt x="26413" y="28814"/>
                      <a:pt x="26413" y="28814"/>
                    </a:cubicBezTo>
                    <a:lnTo>
                      <a:pt x="26413" y="28814"/>
                    </a:lnTo>
                    <a:lnTo>
                      <a:pt x="26413" y="28814"/>
                    </a:lnTo>
                    <a:cubicBezTo>
                      <a:pt x="26413" y="26413"/>
                      <a:pt x="26413" y="24012"/>
                      <a:pt x="24012" y="21611"/>
                    </a:cubicBezTo>
                    <a:cubicBezTo>
                      <a:pt x="21611" y="16808"/>
                      <a:pt x="19209" y="14407"/>
                      <a:pt x="16808" y="12006"/>
                    </a:cubicBezTo>
                    <a:cubicBezTo>
                      <a:pt x="14407" y="2401"/>
                      <a:pt x="12006" y="0"/>
                      <a:pt x="9605" y="0"/>
                    </a:cubicBezTo>
                    <a:cubicBezTo>
                      <a:pt x="9605" y="0"/>
                      <a:pt x="9605" y="0"/>
                      <a:pt x="9605" y="0"/>
                    </a:cubicBezTo>
                    <a:close/>
                  </a:path>
                </a:pathLst>
              </a:custGeom>
              <a:solidFill>
                <a:srgbClr val="77B943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709" name="Graphic 2">
              <a:extLst>
                <a:ext uri="{FF2B5EF4-FFF2-40B4-BE49-F238E27FC236}">
                  <a16:creationId xmlns:a16="http://schemas.microsoft.com/office/drawing/2014/main" id="{063B1BB0-2E26-4F3E-B41E-96A328A62C15}"/>
                </a:ext>
              </a:extLst>
            </p:cNvPr>
            <p:cNvGrpSpPr/>
            <p:nvPr/>
          </p:nvGrpSpPr>
          <p:grpSpPr>
            <a:xfrm>
              <a:off x="3404271" y="3572912"/>
              <a:ext cx="69634" cy="129663"/>
              <a:chOff x="3404271" y="3572912"/>
              <a:chExt cx="69634" cy="129663"/>
            </a:xfrm>
            <a:solidFill>
              <a:schemeClr val="accent1"/>
            </a:solidFill>
          </p:grpSpPr>
          <p:sp>
            <p:nvSpPr>
              <p:cNvPr id="762" name="Freeform: Shape 761">
                <a:extLst>
                  <a:ext uri="{FF2B5EF4-FFF2-40B4-BE49-F238E27FC236}">
                    <a16:creationId xmlns:a16="http://schemas.microsoft.com/office/drawing/2014/main" id="{E163764E-C4D5-4650-B39C-EC7AB0E7DD57}"/>
                  </a:ext>
                </a:extLst>
              </p:cNvPr>
              <p:cNvSpPr/>
              <p:nvPr/>
            </p:nvSpPr>
            <p:spPr>
              <a:xfrm>
                <a:off x="3404271" y="3673762"/>
                <a:ext cx="62430" cy="28814"/>
              </a:xfrm>
              <a:custGeom>
                <a:avLst/>
                <a:gdLst>
                  <a:gd name="connsiteX0" fmla="*/ 62431 w 62430"/>
                  <a:gd name="connsiteY0" fmla="*/ 14407 h 28814"/>
                  <a:gd name="connsiteX1" fmla="*/ 31215 w 62430"/>
                  <a:gd name="connsiteY1" fmla="*/ 28814 h 28814"/>
                  <a:gd name="connsiteX2" fmla="*/ 0 w 62430"/>
                  <a:gd name="connsiteY2" fmla="*/ 14407 h 28814"/>
                  <a:gd name="connsiteX3" fmla="*/ 31215 w 62430"/>
                  <a:gd name="connsiteY3" fmla="*/ 0 h 28814"/>
                  <a:gd name="connsiteX4" fmla="*/ 62431 w 62430"/>
                  <a:gd name="connsiteY4" fmla="*/ 14407 h 288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2430" h="28814">
                    <a:moveTo>
                      <a:pt x="62431" y="14407"/>
                    </a:moveTo>
                    <a:cubicBezTo>
                      <a:pt x="62431" y="22364"/>
                      <a:pt x="48455" y="28814"/>
                      <a:pt x="31215" y="28814"/>
                    </a:cubicBezTo>
                    <a:cubicBezTo>
                      <a:pt x="13976" y="28814"/>
                      <a:pt x="0" y="22364"/>
                      <a:pt x="0" y="14407"/>
                    </a:cubicBezTo>
                    <a:cubicBezTo>
                      <a:pt x="0" y="6450"/>
                      <a:pt x="13976" y="0"/>
                      <a:pt x="31215" y="0"/>
                    </a:cubicBezTo>
                    <a:cubicBezTo>
                      <a:pt x="48455" y="0"/>
                      <a:pt x="62431" y="6450"/>
                      <a:pt x="62431" y="14407"/>
                    </a:cubicBezTo>
                    <a:close/>
                  </a:path>
                </a:pathLst>
              </a:custGeom>
              <a:solidFill>
                <a:srgbClr val="618E3E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63" name="Freeform: Shape 762">
                <a:extLst>
                  <a:ext uri="{FF2B5EF4-FFF2-40B4-BE49-F238E27FC236}">
                    <a16:creationId xmlns:a16="http://schemas.microsoft.com/office/drawing/2014/main" id="{7B0EEC78-0A5A-4576-9FA5-528CF88AD06C}"/>
                  </a:ext>
                </a:extLst>
              </p:cNvPr>
              <p:cNvSpPr/>
              <p:nvPr/>
            </p:nvSpPr>
            <p:spPr>
              <a:xfrm>
                <a:off x="3404272" y="3572912"/>
                <a:ext cx="55227" cy="115256"/>
              </a:xfrm>
              <a:custGeom>
                <a:avLst/>
                <a:gdLst>
                  <a:gd name="connsiteX0" fmla="*/ 40820 w 55227"/>
                  <a:gd name="connsiteY0" fmla="*/ 0 h 115256"/>
                  <a:gd name="connsiteX1" fmla="*/ 38419 w 55227"/>
                  <a:gd name="connsiteY1" fmla="*/ 2401 h 115256"/>
                  <a:gd name="connsiteX2" fmla="*/ 36018 w 55227"/>
                  <a:gd name="connsiteY2" fmla="*/ 0 h 115256"/>
                  <a:gd name="connsiteX3" fmla="*/ 33617 w 55227"/>
                  <a:gd name="connsiteY3" fmla="*/ 2401 h 115256"/>
                  <a:gd name="connsiteX4" fmla="*/ 33617 w 55227"/>
                  <a:gd name="connsiteY4" fmla="*/ 2401 h 115256"/>
                  <a:gd name="connsiteX5" fmla="*/ 31215 w 55227"/>
                  <a:gd name="connsiteY5" fmla="*/ 4802 h 115256"/>
                  <a:gd name="connsiteX6" fmla="*/ 31215 w 55227"/>
                  <a:gd name="connsiteY6" fmla="*/ 7203 h 115256"/>
                  <a:gd name="connsiteX7" fmla="*/ 31215 w 55227"/>
                  <a:gd name="connsiteY7" fmla="*/ 7203 h 115256"/>
                  <a:gd name="connsiteX8" fmla="*/ 28814 w 55227"/>
                  <a:gd name="connsiteY8" fmla="*/ 9605 h 115256"/>
                  <a:gd name="connsiteX9" fmla="*/ 28814 w 55227"/>
                  <a:gd name="connsiteY9" fmla="*/ 12006 h 115256"/>
                  <a:gd name="connsiteX10" fmla="*/ 28814 w 55227"/>
                  <a:gd name="connsiteY10" fmla="*/ 12006 h 115256"/>
                  <a:gd name="connsiteX11" fmla="*/ 24012 w 55227"/>
                  <a:gd name="connsiteY11" fmla="*/ 16808 h 115256"/>
                  <a:gd name="connsiteX12" fmla="*/ 24012 w 55227"/>
                  <a:gd name="connsiteY12" fmla="*/ 19209 h 115256"/>
                  <a:gd name="connsiteX13" fmla="*/ 21611 w 55227"/>
                  <a:gd name="connsiteY13" fmla="*/ 24012 h 115256"/>
                  <a:gd name="connsiteX14" fmla="*/ 16808 w 55227"/>
                  <a:gd name="connsiteY14" fmla="*/ 28814 h 115256"/>
                  <a:gd name="connsiteX15" fmla="*/ 19209 w 55227"/>
                  <a:gd name="connsiteY15" fmla="*/ 33616 h 115256"/>
                  <a:gd name="connsiteX16" fmla="*/ 16808 w 55227"/>
                  <a:gd name="connsiteY16" fmla="*/ 38419 h 115256"/>
                  <a:gd name="connsiteX17" fmla="*/ 16808 w 55227"/>
                  <a:gd name="connsiteY17" fmla="*/ 40820 h 115256"/>
                  <a:gd name="connsiteX18" fmla="*/ 16808 w 55227"/>
                  <a:gd name="connsiteY18" fmla="*/ 40820 h 115256"/>
                  <a:gd name="connsiteX19" fmla="*/ 14407 w 55227"/>
                  <a:gd name="connsiteY19" fmla="*/ 45622 h 115256"/>
                  <a:gd name="connsiteX20" fmla="*/ 14407 w 55227"/>
                  <a:gd name="connsiteY20" fmla="*/ 48024 h 115256"/>
                  <a:gd name="connsiteX21" fmla="*/ 12006 w 55227"/>
                  <a:gd name="connsiteY21" fmla="*/ 52826 h 115256"/>
                  <a:gd name="connsiteX22" fmla="*/ 12006 w 55227"/>
                  <a:gd name="connsiteY22" fmla="*/ 55227 h 115256"/>
                  <a:gd name="connsiteX23" fmla="*/ 9605 w 55227"/>
                  <a:gd name="connsiteY23" fmla="*/ 60030 h 115256"/>
                  <a:gd name="connsiteX24" fmla="*/ 9605 w 55227"/>
                  <a:gd name="connsiteY24" fmla="*/ 62431 h 115256"/>
                  <a:gd name="connsiteX25" fmla="*/ 7204 w 55227"/>
                  <a:gd name="connsiteY25" fmla="*/ 67233 h 115256"/>
                  <a:gd name="connsiteX26" fmla="*/ 7204 w 55227"/>
                  <a:gd name="connsiteY26" fmla="*/ 69634 h 115256"/>
                  <a:gd name="connsiteX27" fmla="*/ 7204 w 55227"/>
                  <a:gd name="connsiteY27" fmla="*/ 69634 h 115256"/>
                  <a:gd name="connsiteX28" fmla="*/ 4802 w 55227"/>
                  <a:gd name="connsiteY28" fmla="*/ 74437 h 115256"/>
                  <a:gd name="connsiteX29" fmla="*/ 4802 w 55227"/>
                  <a:gd name="connsiteY29" fmla="*/ 76838 h 115256"/>
                  <a:gd name="connsiteX30" fmla="*/ 2401 w 55227"/>
                  <a:gd name="connsiteY30" fmla="*/ 81640 h 115256"/>
                  <a:gd name="connsiteX31" fmla="*/ 2401 w 55227"/>
                  <a:gd name="connsiteY31" fmla="*/ 81640 h 115256"/>
                  <a:gd name="connsiteX32" fmla="*/ 2401 w 55227"/>
                  <a:gd name="connsiteY32" fmla="*/ 84042 h 115256"/>
                  <a:gd name="connsiteX33" fmla="*/ 2401 w 55227"/>
                  <a:gd name="connsiteY33" fmla="*/ 86443 h 115256"/>
                  <a:gd name="connsiteX34" fmla="*/ 0 w 55227"/>
                  <a:gd name="connsiteY34" fmla="*/ 88844 h 115256"/>
                  <a:gd name="connsiteX35" fmla="*/ 2401 w 55227"/>
                  <a:gd name="connsiteY35" fmla="*/ 91245 h 115256"/>
                  <a:gd name="connsiteX36" fmla="*/ 2401 w 55227"/>
                  <a:gd name="connsiteY36" fmla="*/ 93646 h 115256"/>
                  <a:gd name="connsiteX37" fmla="*/ 2401 w 55227"/>
                  <a:gd name="connsiteY37" fmla="*/ 96047 h 115256"/>
                  <a:gd name="connsiteX38" fmla="*/ 0 w 55227"/>
                  <a:gd name="connsiteY38" fmla="*/ 98449 h 115256"/>
                  <a:gd name="connsiteX39" fmla="*/ 2401 w 55227"/>
                  <a:gd name="connsiteY39" fmla="*/ 100850 h 115256"/>
                  <a:gd name="connsiteX40" fmla="*/ 2401 w 55227"/>
                  <a:gd name="connsiteY40" fmla="*/ 100850 h 115256"/>
                  <a:gd name="connsiteX41" fmla="*/ 2401 w 55227"/>
                  <a:gd name="connsiteY41" fmla="*/ 100850 h 115256"/>
                  <a:gd name="connsiteX42" fmla="*/ 2401 w 55227"/>
                  <a:gd name="connsiteY42" fmla="*/ 100850 h 115256"/>
                  <a:gd name="connsiteX43" fmla="*/ 2401 w 55227"/>
                  <a:gd name="connsiteY43" fmla="*/ 100850 h 115256"/>
                  <a:gd name="connsiteX44" fmla="*/ 2401 w 55227"/>
                  <a:gd name="connsiteY44" fmla="*/ 100850 h 115256"/>
                  <a:gd name="connsiteX45" fmla="*/ 2401 w 55227"/>
                  <a:gd name="connsiteY45" fmla="*/ 100850 h 115256"/>
                  <a:gd name="connsiteX46" fmla="*/ 2401 w 55227"/>
                  <a:gd name="connsiteY46" fmla="*/ 100850 h 115256"/>
                  <a:gd name="connsiteX47" fmla="*/ 2401 w 55227"/>
                  <a:gd name="connsiteY47" fmla="*/ 100850 h 115256"/>
                  <a:gd name="connsiteX48" fmla="*/ 2401 w 55227"/>
                  <a:gd name="connsiteY48" fmla="*/ 100850 h 115256"/>
                  <a:gd name="connsiteX49" fmla="*/ 2401 w 55227"/>
                  <a:gd name="connsiteY49" fmla="*/ 100850 h 115256"/>
                  <a:gd name="connsiteX50" fmla="*/ 2401 w 55227"/>
                  <a:gd name="connsiteY50" fmla="*/ 100850 h 115256"/>
                  <a:gd name="connsiteX51" fmla="*/ 2401 w 55227"/>
                  <a:gd name="connsiteY51" fmla="*/ 100850 h 115256"/>
                  <a:gd name="connsiteX52" fmla="*/ 2401 w 55227"/>
                  <a:gd name="connsiteY52" fmla="*/ 100850 h 115256"/>
                  <a:gd name="connsiteX53" fmla="*/ 2401 w 55227"/>
                  <a:gd name="connsiteY53" fmla="*/ 100850 h 115256"/>
                  <a:gd name="connsiteX54" fmla="*/ 2401 w 55227"/>
                  <a:gd name="connsiteY54" fmla="*/ 100850 h 115256"/>
                  <a:gd name="connsiteX55" fmla="*/ 2401 w 55227"/>
                  <a:gd name="connsiteY55" fmla="*/ 100850 h 115256"/>
                  <a:gd name="connsiteX56" fmla="*/ 2401 w 55227"/>
                  <a:gd name="connsiteY56" fmla="*/ 100850 h 115256"/>
                  <a:gd name="connsiteX57" fmla="*/ 2401 w 55227"/>
                  <a:gd name="connsiteY57" fmla="*/ 100850 h 115256"/>
                  <a:gd name="connsiteX58" fmla="*/ 2401 w 55227"/>
                  <a:gd name="connsiteY58" fmla="*/ 100850 h 115256"/>
                  <a:gd name="connsiteX59" fmla="*/ 2401 w 55227"/>
                  <a:gd name="connsiteY59" fmla="*/ 100850 h 115256"/>
                  <a:gd name="connsiteX60" fmla="*/ 2401 w 55227"/>
                  <a:gd name="connsiteY60" fmla="*/ 100850 h 115256"/>
                  <a:gd name="connsiteX61" fmla="*/ 2401 w 55227"/>
                  <a:gd name="connsiteY61" fmla="*/ 100850 h 115256"/>
                  <a:gd name="connsiteX62" fmla="*/ 2401 w 55227"/>
                  <a:gd name="connsiteY62" fmla="*/ 100850 h 115256"/>
                  <a:gd name="connsiteX63" fmla="*/ 2401 w 55227"/>
                  <a:gd name="connsiteY63" fmla="*/ 100850 h 115256"/>
                  <a:gd name="connsiteX64" fmla="*/ 2401 w 55227"/>
                  <a:gd name="connsiteY64" fmla="*/ 100850 h 115256"/>
                  <a:gd name="connsiteX65" fmla="*/ 2401 w 55227"/>
                  <a:gd name="connsiteY65" fmla="*/ 100850 h 115256"/>
                  <a:gd name="connsiteX66" fmla="*/ 2401 w 55227"/>
                  <a:gd name="connsiteY66" fmla="*/ 100850 h 115256"/>
                  <a:gd name="connsiteX67" fmla="*/ 2401 w 55227"/>
                  <a:gd name="connsiteY67" fmla="*/ 100850 h 115256"/>
                  <a:gd name="connsiteX68" fmla="*/ 2401 w 55227"/>
                  <a:gd name="connsiteY68" fmla="*/ 100850 h 115256"/>
                  <a:gd name="connsiteX69" fmla="*/ 2401 w 55227"/>
                  <a:gd name="connsiteY69" fmla="*/ 100850 h 115256"/>
                  <a:gd name="connsiteX70" fmla="*/ 2401 w 55227"/>
                  <a:gd name="connsiteY70" fmla="*/ 100850 h 115256"/>
                  <a:gd name="connsiteX71" fmla="*/ 2401 w 55227"/>
                  <a:gd name="connsiteY71" fmla="*/ 100850 h 115256"/>
                  <a:gd name="connsiteX72" fmla="*/ 2401 w 55227"/>
                  <a:gd name="connsiteY72" fmla="*/ 100850 h 115256"/>
                  <a:gd name="connsiteX73" fmla="*/ 2401 w 55227"/>
                  <a:gd name="connsiteY73" fmla="*/ 100850 h 115256"/>
                  <a:gd name="connsiteX74" fmla="*/ 2401 w 55227"/>
                  <a:gd name="connsiteY74" fmla="*/ 100850 h 115256"/>
                  <a:gd name="connsiteX75" fmla="*/ 2401 w 55227"/>
                  <a:gd name="connsiteY75" fmla="*/ 100850 h 115256"/>
                  <a:gd name="connsiteX76" fmla="*/ 2401 w 55227"/>
                  <a:gd name="connsiteY76" fmla="*/ 100850 h 115256"/>
                  <a:gd name="connsiteX77" fmla="*/ 2401 w 55227"/>
                  <a:gd name="connsiteY77" fmla="*/ 100850 h 115256"/>
                  <a:gd name="connsiteX78" fmla="*/ 2401 w 55227"/>
                  <a:gd name="connsiteY78" fmla="*/ 100850 h 115256"/>
                  <a:gd name="connsiteX79" fmla="*/ 2401 w 55227"/>
                  <a:gd name="connsiteY79" fmla="*/ 100850 h 115256"/>
                  <a:gd name="connsiteX80" fmla="*/ 2401 w 55227"/>
                  <a:gd name="connsiteY80" fmla="*/ 100850 h 115256"/>
                  <a:gd name="connsiteX81" fmla="*/ 2401 w 55227"/>
                  <a:gd name="connsiteY81" fmla="*/ 100850 h 115256"/>
                  <a:gd name="connsiteX82" fmla="*/ 2401 w 55227"/>
                  <a:gd name="connsiteY82" fmla="*/ 100850 h 115256"/>
                  <a:gd name="connsiteX83" fmla="*/ 2401 w 55227"/>
                  <a:gd name="connsiteY83" fmla="*/ 100850 h 115256"/>
                  <a:gd name="connsiteX84" fmla="*/ 2401 w 55227"/>
                  <a:gd name="connsiteY84" fmla="*/ 100850 h 115256"/>
                  <a:gd name="connsiteX85" fmla="*/ 2401 w 55227"/>
                  <a:gd name="connsiteY85" fmla="*/ 100850 h 115256"/>
                  <a:gd name="connsiteX86" fmla="*/ 2401 w 55227"/>
                  <a:gd name="connsiteY86" fmla="*/ 100850 h 115256"/>
                  <a:gd name="connsiteX87" fmla="*/ 2401 w 55227"/>
                  <a:gd name="connsiteY87" fmla="*/ 100850 h 115256"/>
                  <a:gd name="connsiteX88" fmla="*/ 2401 w 55227"/>
                  <a:gd name="connsiteY88" fmla="*/ 100850 h 115256"/>
                  <a:gd name="connsiteX89" fmla="*/ 2401 w 55227"/>
                  <a:gd name="connsiteY89" fmla="*/ 100850 h 115256"/>
                  <a:gd name="connsiteX90" fmla="*/ 2401 w 55227"/>
                  <a:gd name="connsiteY90" fmla="*/ 100850 h 115256"/>
                  <a:gd name="connsiteX91" fmla="*/ 2401 w 55227"/>
                  <a:gd name="connsiteY91" fmla="*/ 100850 h 115256"/>
                  <a:gd name="connsiteX92" fmla="*/ 2401 w 55227"/>
                  <a:gd name="connsiteY92" fmla="*/ 100850 h 115256"/>
                  <a:gd name="connsiteX93" fmla="*/ 2401 w 55227"/>
                  <a:gd name="connsiteY93" fmla="*/ 100850 h 115256"/>
                  <a:gd name="connsiteX94" fmla="*/ 2401 w 55227"/>
                  <a:gd name="connsiteY94" fmla="*/ 100850 h 115256"/>
                  <a:gd name="connsiteX95" fmla="*/ 2401 w 55227"/>
                  <a:gd name="connsiteY95" fmla="*/ 100850 h 115256"/>
                  <a:gd name="connsiteX96" fmla="*/ 2401 w 55227"/>
                  <a:gd name="connsiteY96" fmla="*/ 100850 h 115256"/>
                  <a:gd name="connsiteX97" fmla="*/ 2401 w 55227"/>
                  <a:gd name="connsiteY97" fmla="*/ 100850 h 115256"/>
                  <a:gd name="connsiteX98" fmla="*/ 2401 w 55227"/>
                  <a:gd name="connsiteY98" fmla="*/ 100850 h 115256"/>
                  <a:gd name="connsiteX99" fmla="*/ 2401 w 55227"/>
                  <a:gd name="connsiteY99" fmla="*/ 100850 h 115256"/>
                  <a:gd name="connsiteX100" fmla="*/ 2401 w 55227"/>
                  <a:gd name="connsiteY100" fmla="*/ 100850 h 115256"/>
                  <a:gd name="connsiteX101" fmla="*/ 2401 w 55227"/>
                  <a:gd name="connsiteY101" fmla="*/ 100850 h 115256"/>
                  <a:gd name="connsiteX102" fmla="*/ 2401 w 55227"/>
                  <a:gd name="connsiteY102" fmla="*/ 100850 h 115256"/>
                  <a:gd name="connsiteX103" fmla="*/ 2401 w 55227"/>
                  <a:gd name="connsiteY103" fmla="*/ 100850 h 115256"/>
                  <a:gd name="connsiteX104" fmla="*/ 2401 w 55227"/>
                  <a:gd name="connsiteY104" fmla="*/ 100850 h 115256"/>
                  <a:gd name="connsiteX105" fmla="*/ 2401 w 55227"/>
                  <a:gd name="connsiteY105" fmla="*/ 100850 h 115256"/>
                  <a:gd name="connsiteX106" fmla="*/ 2401 w 55227"/>
                  <a:gd name="connsiteY106" fmla="*/ 100850 h 115256"/>
                  <a:gd name="connsiteX107" fmla="*/ 2401 w 55227"/>
                  <a:gd name="connsiteY107" fmla="*/ 100850 h 115256"/>
                  <a:gd name="connsiteX108" fmla="*/ 2401 w 55227"/>
                  <a:gd name="connsiteY108" fmla="*/ 100850 h 115256"/>
                  <a:gd name="connsiteX109" fmla="*/ 2401 w 55227"/>
                  <a:gd name="connsiteY109" fmla="*/ 100850 h 115256"/>
                  <a:gd name="connsiteX110" fmla="*/ 2401 w 55227"/>
                  <a:gd name="connsiteY110" fmla="*/ 100850 h 115256"/>
                  <a:gd name="connsiteX111" fmla="*/ 2401 w 55227"/>
                  <a:gd name="connsiteY111" fmla="*/ 100850 h 115256"/>
                  <a:gd name="connsiteX112" fmla="*/ 2401 w 55227"/>
                  <a:gd name="connsiteY112" fmla="*/ 100850 h 115256"/>
                  <a:gd name="connsiteX113" fmla="*/ 2401 w 55227"/>
                  <a:gd name="connsiteY113" fmla="*/ 100850 h 115256"/>
                  <a:gd name="connsiteX114" fmla="*/ 2401 w 55227"/>
                  <a:gd name="connsiteY114" fmla="*/ 100850 h 115256"/>
                  <a:gd name="connsiteX115" fmla="*/ 2401 w 55227"/>
                  <a:gd name="connsiteY115" fmla="*/ 100850 h 115256"/>
                  <a:gd name="connsiteX116" fmla="*/ 2401 w 55227"/>
                  <a:gd name="connsiteY116" fmla="*/ 100850 h 115256"/>
                  <a:gd name="connsiteX117" fmla="*/ 2401 w 55227"/>
                  <a:gd name="connsiteY117" fmla="*/ 100850 h 115256"/>
                  <a:gd name="connsiteX118" fmla="*/ 2401 w 55227"/>
                  <a:gd name="connsiteY118" fmla="*/ 100850 h 115256"/>
                  <a:gd name="connsiteX119" fmla="*/ 2401 w 55227"/>
                  <a:gd name="connsiteY119" fmla="*/ 100850 h 115256"/>
                  <a:gd name="connsiteX120" fmla="*/ 2401 w 55227"/>
                  <a:gd name="connsiteY120" fmla="*/ 100850 h 115256"/>
                  <a:gd name="connsiteX121" fmla="*/ 2401 w 55227"/>
                  <a:gd name="connsiteY121" fmla="*/ 100850 h 115256"/>
                  <a:gd name="connsiteX122" fmla="*/ 2401 w 55227"/>
                  <a:gd name="connsiteY122" fmla="*/ 100850 h 115256"/>
                  <a:gd name="connsiteX123" fmla="*/ 2401 w 55227"/>
                  <a:gd name="connsiteY123" fmla="*/ 100850 h 115256"/>
                  <a:gd name="connsiteX124" fmla="*/ 4802 w 55227"/>
                  <a:gd name="connsiteY124" fmla="*/ 103251 h 115256"/>
                  <a:gd name="connsiteX125" fmla="*/ 4802 w 55227"/>
                  <a:gd name="connsiteY125" fmla="*/ 103251 h 115256"/>
                  <a:gd name="connsiteX126" fmla="*/ 7204 w 55227"/>
                  <a:gd name="connsiteY126" fmla="*/ 105652 h 115256"/>
                  <a:gd name="connsiteX127" fmla="*/ 7204 w 55227"/>
                  <a:gd name="connsiteY127" fmla="*/ 105652 h 115256"/>
                  <a:gd name="connsiteX128" fmla="*/ 9605 w 55227"/>
                  <a:gd name="connsiteY128" fmla="*/ 110455 h 115256"/>
                  <a:gd name="connsiteX129" fmla="*/ 9605 w 55227"/>
                  <a:gd name="connsiteY129" fmla="*/ 110455 h 115256"/>
                  <a:gd name="connsiteX130" fmla="*/ 12006 w 55227"/>
                  <a:gd name="connsiteY130" fmla="*/ 112856 h 115256"/>
                  <a:gd name="connsiteX131" fmla="*/ 12006 w 55227"/>
                  <a:gd name="connsiteY131" fmla="*/ 112856 h 115256"/>
                  <a:gd name="connsiteX132" fmla="*/ 14407 w 55227"/>
                  <a:gd name="connsiteY132" fmla="*/ 115257 h 115256"/>
                  <a:gd name="connsiteX133" fmla="*/ 16808 w 55227"/>
                  <a:gd name="connsiteY133" fmla="*/ 112856 h 115256"/>
                  <a:gd name="connsiteX134" fmla="*/ 28814 w 55227"/>
                  <a:gd name="connsiteY134" fmla="*/ 115257 h 115256"/>
                  <a:gd name="connsiteX135" fmla="*/ 50425 w 55227"/>
                  <a:gd name="connsiteY135" fmla="*/ 98449 h 115256"/>
                  <a:gd name="connsiteX136" fmla="*/ 52826 w 55227"/>
                  <a:gd name="connsiteY136" fmla="*/ 96047 h 115256"/>
                  <a:gd name="connsiteX137" fmla="*/ 52826 w 55227"/>
                  <a:gd name="connsiteY137" fmla="*/ 93646 h 115256"/>
                  <a:gd name="connsiteX138" fmla="*/ 52826 w 55227"/>
                  <a:gd name="connsiteY138" fmla="*/ 93646 h 115256"/>
                  <a:gd name="connsiteX139" fmla="*/ 52826 w 55227"/>
                  <a:gd name="connsiteY139" fmla="*/ 91245 h 115256"/>
                  <a:gd name="connsiteX140" fmla="*/ 52826 w 55227"/>
                  <a:gd name="connsiteY140" fmla="*/ 88844 h 115256"/>
                  <a:gd name="connsiteX141" fmla="*/ 52826 w 55227"/>
                  <a:gd name="connsiteY141" fmla="*/ 86443 h 115256"/>
                  <a:gd name="connsiteX142" fmla="*/ 52826 w 55227"/>
                  <a:gd name="connsiteY142" fmla="*/ 84042 h 115256"/>
                  <a:gd name="connsiteX143" fmla="*/ 52826 w 55227"/>
                  <a:gd name="connsiteY143" fmla="*/ 84042 h 115256"/>
                  <a:gd name="connsiteX144" fmla="*/ 55227 w 55227"/>
                  <a:gd name="connsiteY144" fmla="*/ 81640 h 115256"/>
                  <a:gd name="connsiteX145" fmla="*/ 52826 w 55227"/>
                  <a:gd name="connsiteY145" fmla="*/ 79239 h 115256"/>
                  <a:gd name="connsiteX146" fmla="*/ 52826 w 55227"/>
                  <a:gd name="connsiteY146" fmla="*/ 79239 h 115256"/>
                  <a:gd name="connsiteX147" fmla="*/ 55227 w 55227"/>
                  <a:gd name="connsiteY147" fmla="*/ 76838 h 115256"/>
                  <a:gd name="connsiteX148" fmla="*/ 52826 w 55227"/>
                  <a:gd name="connsiteY148" fmla="*/ 74437 h 115256"/>
                  <a:gd name="connsiteX149" fmla="*/ 52826 w 55227"/>
                  <a:gd name="connsiteY149" fmla="*/ 74437 h 115256"/>
                  <a:gd name="connsiteX150" fmla="*/ 52826 w 55227"/>
                  <a:gd name="connsiteY150" fmla="*/ 74437 h 115256"/>
                  <a:gd name="connsiteX151" fmla="*/ 55227 w 55227"/>
                  <a:gd name="connsiteY151" fmla="*/ 72036 h 115256"/>
                  <a:gd name="connsiteX152" fmla="*/ 52826 w 55227"/>
                  <a:gd name="connsiteY152" fmla="*/ 69634 h 115256"/>
                  <a:gd name="connsiteX153" fmla="*/ 52826 w 55227"/>
                  <a:gd name="connsiteY153" fmla="*/ 69634 h 115256"/>
                  <a:gd name="connsiteX154" fmla="*/ 55227 w 55227"/>
                  <a:gd name="connsiteY154" fmla="*/ 67233 h 115256"/>
                  <a:gd name="connsiteX155" fmla="*/ 52826 w 55227"/>
                  <a:gd name="connsiteY155" fmla="*/ 64832 h 115256"/>
                  <a:gd name="connsiteX156" fmla="*/ 52826 w 55227"/>
                  <a:gd name="connsiteY156" fmla="*/ 64832 h 115256"/>
                  <a:gd name="connsiteX157" fmla="*/ 52826 w 55227"/>
                  <a:gd name="connsiteY157" fmla="*/ 64832 h 115256"/>
                  <a:gd name="connsiteX158" fmla="*/ 55227 w 55227"/>
                  <a:gd name="connsiteY158" fmla="*/ 62431 h 115256"/>
                  <a:gd name="connsiteX159" fmla="*/ 52826 w 55227"/>
                  <a:gd name="connsiteY159" fmla="*/ 60030 h 115256"/>
                  <a:gd name="connsiteX160" fmla="*/ 52826 w 55227"/>
                  <a:gd name="connsiteY160" fmla="*/ 60030 h 115256"/>
                  <a:gd name="connsiteX161" fmla="*/ 52826 w 55227"/>
                  <a:gd name="connsiteY161" fmla="*/ 57628 h 115256"/>
                  <a:gd name="connsiteX162" fmla="*/ 52826 w 55227"/>
                  <a:gd name="connsiteY162" fmla="*/ 55227 h 115256"/>
                  <a:gd name="connsiteX163" fmla="*/ 50425 w 55227"/>
                  <a:gd name="connsiteY163" fmla="*/ 52826 h 115256"/>
                  <a:gd name="connsiteX164" fmla="*/ 50425 w 55227"/>
                  <a:gd name="connsiteY164" fmla="*/ 52826 h 115256"/>
                  <a:gd name="connsiteX165" fmla="*/ 52826 w 55227"/>
                  <a:gd name="connsiteY165" fmla="*/ 50425 h 115256"/>
                  <a:gd name="connsiteX166" fmla="*/ 50425 w 55227"/>
                  <a:gd name="connsiteY166" fmla="*/ 48024 h 115256"/>
                  <a:gd name="connsiteX167" fmla="*/ 50425 w 55227"/>
                  <a:gd name="connsiteY167" fmla="*/ 48024 h 115256"/>
                  <a:gd name="connsiteX168" fmla="*/ 50425 w 55227"/>
                  <a:gd name="connsiteY168" fmla="*/ 48024 h 115256"/>
                  <a:gd name="connsiteX169" fmla="*/ 50425 w 55227"/>
                  <a:gd name="connsiteY169" fmla="*/ 48024 h 115256"/>
                  <a:gd name="connsiteX170" fmla="*/ 50425 w 55227"/>
                  <a:gd name="connsiteY170" fmla="*/ 45622 h 115256"/>
                  <a:gd name="connsiteX171" fmla="*/ 48024 w 55227"/>
                  <a:gd name="connsiteY171" fmla="*/ 43221 h 115256"/>
                  <a:gd name="connsiteX172" fmla="*/ 48024 w 55227"/>
                  <a:gd name="connsiteY172" fmla="*/ 43221 h 115256"/>
                  <a:gd name="connsiteX173" fmla="*/ 48024 w 55227"/>
                  <a:gd name="connsiteY173" fmla="*/ 40820 h 115256"/>
                  <a:gd name="connsiteX174" fmla="*/ 45622 w 55227"/>
                  <a:gd name="connsiteY174" fmla="*/ 38419 h 115256"/>
                  <a:gd name="connsiteX175" fmla="*/ 43221 w 55227"/>
                  <a:gd name="connsiteY175" fmla="*/ 31215 h 115256"/>
                  <a:gd name="connsiteX176" fmla="*/ 43221 w 55227"/>
                  <a:gd name="connsiteY176" fmla="*/ 28814 h 115256"/>
                  <a:gd name="connsiteX177" fmla="*/ 40820 w 55227"/>
                  <a:gd name="connsiteY177" fmla="*/ 26413 h 115256"/>
                  <a:gd name="connsiteX178" fmla="*/ 40820 w 55227"/>
                  <a:gd name="connsiteY178" fmla="*/ 26413 h 115256"/>
                  <a:gd name="connsiteX179" fmla="*/ 40820 w 55227"/>
                  <a:gd name="connsiteY179" fmla="*/ 26413 h 115256"/>
                  <a:gd name="connsiteX180" fmla="*/ 38419 w 55227"/>
                  <a:gd name="connsiteY180" fmla="*/ 19209 h 115256"/>
                  <a:gd name="connsiteX181" fmla="*/ 31215 w 55227"/>
                  <a:gd name="connsiteY181" fmla="*/ 9605 h 115256"/>
                  <a:gd name="connsiteX182" fmla="*/ 40820 w 55227"/>
                  <a:gd name="connsiteY182" fmla="*/ 0 h 1152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55227" h="115256">
                    <a:moveTo>
                      <a:pt x="40820" y="0"/>
                    </a:moveTo>
                    <a:cubicBezTo>
                      <a:pt x="40820" y="0"/>
                      <a:pt x="38419" y="0"/>
                      <a:pt x="38419" y="2401"/>
                    </a:cubicBezTo>
                    <a:cubicBezTo>
                      <a:pt x="38419" y="2401"/>
                      <a:pt x="38419" y="0"/>
                      <a:pt x="36018" y="0"/>
                    </a:cubicBezTo>
                    <a:cubicBezTo>
                      <a:pt x="36018" y="0"/>
                      <a:pt x="33617" y="2401"/>
                      <a:pt x="33617" y="2401"/>
                    </a:cubicBezTo>
                    <a:cubicBezTo>
                      <a:pt x="33617" y="2401"/>
                      <a:pt x="33617" y="2401"/>
                      <a:pt x="33617" y="2401"/>
                    </a:cubicBezTo>
                    <a:cubicBezTo>
                      <a:pt x="33617" y="2401"/>
                      <a:pt x="31215" y="4802"/>
                      <a:pt x="31215" y="4802"/>
                    </a:cubicBezTo>
                    <a:cubicBezTo>
                      <a:pt x="31215" y="4802"/>
                      <a:pt x="31215" y="4802"/>
                      <a:pt x="31215" y="7203"/>
                    </a:cubicBezTo>
                    <a:lnTo>
                      <a:pt x="31215" y="7203"/>
                    </a:lnTo>
                    <a:cubicBezTo>
                      <a:pt x="31215" y="7203"/>
                      <a:pt x="28814" y="9605"/>
                      <a:pt x="28814" y="9605"/>
                    </a:cubicBezTo>
                    <a:cubicBezTo>
                      <a:pt x="28814" y="9605"/>
                      <a:pt x="28814" y="12006"/>
                      <a:pt x="28814" y="12006"/>
                    </a:cubicBezTo>
                    <a:lnTo>
                      <a:pt x="28814" y="12006"/>
                    </a:lnTo>
                    <a:cubicBezTo>
                      <a:pt x="26413" y="12006"/>
                      <a:pt x="24012" y="14407"/>
                      <a:pt x="24012" y="16808"/>
                    </a:cubicBezTo>
                    <a:cubicBezTo>
                      <a:pt x="24012" y="16808"/>
                      <a:pt x="24012" y="19209"/>
                      <a:pt x="24012" y="19209"/>
                    </a:cubicBezTo>
                    <a:cubicBezTo>
                      <a:pt x="21611" y="19209"/>
                      <a:pt x="21611" y="21611"/>
                      <a:pt x="21611" y="24012"/>
                    </a:cubicBezTo>
                    <a:cubicBezTo>
                      <a:pt x="19209" y="24012"/>
                      <a:pt x="16808" y="26413"/>
                      <a:pt x="16808" y="28814"/>
                    </a:cubicBezTo>
                    <a:cubicBezTo>
                      <a:pt x="16808" y="31215"/>
                      <a:pt x="16808" y="31215"/>
                      <a:pt x="19209" y="33616"/>
                    </a:cubicBezTo>
                    <a:cubicBezTo>
                      <a:pt x="19209" y="33616"/>
                      <a:pt x="16808" y="36018"/>
                      <a:pt x="16808" y="38419"/>
                    </a:cubicBezTo>
                    <a:cubicBezTo>
                      <a:pt x="16808" y="38419"/>
                      <a:pt x="16808" y="40820"/>
                      <a:pt x="16808" y="40820"/>
                    </a:cubicBezTo>
                    <a:lnTo>
                      <a:pt x="16808" y="40820"/>
                    </a:lnTo>
                    <a:cubicBezTo>
                      <a:pt x="14407" y="40820"/>
                      <a:pt x="14407" y="43221"/>
                      <a:pt x="14407" y="45622"/>
                    </a:cubicBezTo>
                    <a:cubicBezTo>
                      <a:pt x="14407" y="45622"/>
                      <a:pt x="14407" y="48024"/>
                      <a:pt x="14407" y="48024"/>
                    </a:cubicBezTo>
                    <a:cubicBezTo>
                      <a:pt x="14407" y="48024"/>
                      <a:pt x="12006" y="50425"/>
                      <a:pt x="12006" y="52826"/>
                    </a:cubicBezTo>
                    <a:cubicBezTo>
                      <a:pt x="12006" y="52826"/>
                      <a:pt x="12006" y="55227"/>
                      <a:pt x="12006" y="55227"/>
                    </a:cubicBezTo>
                    <a:cubicBezTo>
                      <a:pt x="12006" y="55227"/>
                      <a:pt x="9605" y="57628"/>
                      <a:pt x="9605" y="60030"/>
                    </a:cubicBezTo>
                    <a:cubicBezTo>
                      <a:pt x="9605" y="60030"/>
                      <a:pt x="9605" y="62431"/>
                      <a:pt x="9605" y="62431"/>
                    </a:cubicBezTo>
                    <a:cubicBezTo>
                      <a:pt x="9605" y="62431"/>
                      <a:pt x="7204" y="64832"/>
                      <a:pt x="7204" y="67233"/>
                    </a:cubicBezTo>
                    <a:cubicBezTo>
                      <a:pt x="7204" y="69634"/>
                      <a:pt x="7204" y="69634"/>
                      <a:pt x="7204" y="69634"/>
                    </a:cubicBezTo>
                    <a:lnTo>
                      <a:pt x="7204" y="69634"/>
                    </a:lnTo>
                    <a:cubicBezTo>
                      <a:pt x="7204" y="69634"/>
                      <a:pt x="4802" y="72036"/>
                      <a:pt x="4802" y="74437"/>
                    </a:cubicBezTo>
                    <a:cubicBezTo>
                      <a:pt x="4802" y="74437"/>
                      <a:pt x="4802" y="74437"/>
                      <a:pt x="4802" y="76838"/>
                    </a:cubicBezTo>
                    <a:cubicBezTo>
                      <a:pt x="4802" y="76838"/>
                      <a:pt x="2401" y="79239"/>
                      <a:pt x="2401" y="81640"/>
                    </a:cubicBezTo>
                    <a:cubicBezTo>
                      <a:pt x="2401" y="81640"/>
                      <a:pt x="2401" y="81640"/>
                      <a:pt x="2401" y="81640"/>
                    </a:cubicBezTo>
                    <a:cubicBezTo>
                      <a:pt x="2401" y="81640"/>
                      <a:pt x="2401" y="81640"/>
                      <a:pt x="2401" y="84042"/>
                    </a:cubicBezTo>
                    <a:cubicBezTo>
                      <a:pt x="2401" y="84042"/>
                      <a:pt x="2401" y="86443"/>
                      <a:pt x="2401" y="86443"/>
                    </a:cubicBezTo>
                    <a:cubicBezTo>
                      <a:pt x="0" y="86443"/>
                      <a:pt x="0" y="88844"/>
                      <a:pt x="0" y="88844"/>
                    </a:cubicBezTo>
                    <a:cubicBezTo>
                      <a:pt x="0" y="91245"/>
                      <a:pt x="0" y="91245"/>
                      <a:pt x="2401" y="91245"/>
                    </a:cubicBezTo>
                    <a:cubicBezTo>
                      <a:pt x="2401" y="91245"/>
                      <a:pt x="2401" y="93646"/>
                      <a:pt x="2401" y="93646"/>
                    </a:cubicBezTo>
                    <a:cubicBezTo>
                      <a:pt x="2401" y="93646"/>
                      <a:pt x="2401" y="96047"/>
                      <a:pt x="2401" y="96047"/>
                    </a:cubicBezTo>
                    <a:cubicBezTo>
                      <a:pt x="2401" y="96047"/>
                      <a:pt x="0" y="98449"/>
                      <a:pt x="0" y="98449"/>
                    </a:cubicBezTo>
                    <a:cubicBezTo>
                      <a:pt x="0" y="100850"/>
                      <a:pt x="0" y="100850"/>
                      <a:pt x="2401" y="100850"/>
                    </a:cubicBez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cubicBezTo>
                      <a:pt x="2401" y="103251"/>
                      <a:pt x="2401" y="103251"/>
                      <a:pt x="4802" y="103251"/>
                    </a:cubicBezTo>
                    <a:cubicBezTo>
                      <a:pt x="4802" y="103251"/>
                      <a:pt x="4802" y="103251"/>
                      <a:pt x="4802" y="103251"/>
                    </a:cubicBezTo>
                    <a:cubicBezTo>
                      <a:pt x="4802" y="105652"/>
                      <a:pt x="4802" y="105652"/>
                      <a:pt x="7204" y="105652"/>
                    </a:cubicBezTo>
                    <a:cubicBezTo>
                      <a:pt x="7204" y="105652"/>
                      <a:pt x="7204" y="105652"/>
                      <a:pt x="7204" y="105652"/>
                    </a:cubicBezTo>
                    <a:cubicBezTo>
                      <a:pt x="7204" y="108053"/>
                      <a:pt x="9605" y="110455"/>
                      <a:pt x="9605" y="110455"/>
                    </a:cubicBezTo>
                    <a:lnTo>
                      <a:pt x="9605" y="110455"/>
                    </a:lnTo>
                    <a:cubicBezTo>
                      <a:pt x="9605" y="112856"/>
                      <a:pt x="12006" y="112856"/>
                      <a:pt x="12006" y="112856"/>
                    </a:cubicBezTo>
                    <a:cubicBezTo>
                      <a:pt x="12006" y="112856"/>
                      <a:pt x="12006" y="112856"/>
                      <a:pt x="12006" y="112856"/>
                    </a:cubicBezTo>
                    <a:cubicBezTo>
                      <a:pt x="12006" y="115257"/>
                      <a:pt x="14407" y="115257"/>
                      <a:pt x="14407" y="115257"/>
                    </a:cubicBezTo>
                    <a:cubicBezTo>
                      <a:pt x="14407" y="115257"/>
                      <a:pt x="16808" y="115257"/>
                      <a:pt x="16808" y="112856"/>
                    </a:cubicBezTo>
                    <a:cubicBezTo>
                      <a:pt x="19209" y="115257"/>
                      <a:pt x="24012" y="115257"/>
                      <a:pt x="28814" y="115257"/>
                    </a:cubicBezTo>
                    <a:cubicBezTo>
                      <a:pt x="40820" y="115257"/>
                      <a:pt x="48024" y="108053"/>
                      <a:pt x="50425" y="98449"/>
                    </a:cubicBezTo>
                    <a:cubicBezTo>
                      <a:pt x="52826" y="98449"/>
                      <a:pt x="52826" y="98449"/>
                      <a:pt x="52826" y="96047"/>
                    </a:cubicBezTo>
                    <a:cubicBezTo>
                      <a:pt x="52826" y="96047"/>
                      <a:pt x="52826" y="93646"/>
                      <a:pt x="52826" y="93646"/>
                    </a:cubicBezTo>
                    <a:cubicBezTo>
                      <a:pt x="52826" y="93646"/>
                      <a:pt x="52826" y="93646"/>
                      <a:pt x="52826" y="93646"/>
                    </a:cubicBezTo>
                    <a:cubicBezTo>
                      <a:pt x="52826" y="91245"/>
                      <a:pt x="52826" y="91245"/>
                      <a:pt x="52826" y="91245"/>
                    </a:cubicBezTo>
                    <a:cubicBezTo>
                      <a:pt x="52826" y="91245"/>
                      <a:pt x="52826" y="91245"/>
                      <a:pt x="52826" y="88844"/>
                    </a:cubicBezTo>
                    <a:cubicBezTo>
                      <a:pt x="52826" y="88844"/>
                      <a:pt x="52826" y="88844"/>
                      <a:pt x="52826" y="86443"/>
                    </a:cubicBezTo>
                    <a:cubicBezTo>
                      <a:pt x="52826" y="86443"/>
                      <a:pt x="52826" y="84042"/>
                      <a:pt x="52826" y="84042"/>
                    </a:cubicBezTo>
                    <a:lnTo>
                      <a:pt x="52826" y="84042"/>
                    </a:lnTo>
                    <a:cubicBezTo>
                      <a:pt x="52826" y="84042"/>
                      <a:pt x="52826" y="84042"/>
                      <a:pt x="55227" y="81640"/>
                    </a:cubicBezTo>
                    <a:cubicBezTo>
                      <a:pt x="55227" y="79239"/>
                      <a:pt x="55227" y="79239"/>
                      <a:pt x="52826" y="79239"/>
                    </a:cubicBezTo>
                    <a:lnTo>
                      <a:pt x="52826" y="79239"/>
                    </a:lnTo>
                    <a:cubicBezTo>
                      <a:pt x="52826" y="79239"/>
                      <a:pt x="55227" y="79239"/>
                      <a:pt x="55227" y="76838"/>
                    </a:cubicBezTo>
                    <a:cubicBezTo>
                      <a:pt x="55227" y="74437"/>
                      <a:pt x="55227" y="74437"/>
                      <a:pt x="52826" y="74437"/>
                    </a:cubicBezTo>
                    <a:cubicBezTo>
                      <a:pt x="52826" y="74437"/>
                      <a:pt x="52826" y="74437"/>
                      <a:pt x="52826" y="74437"/>
                    </a:cubicBezTo>
                    <a:lnTo>
                      <a:pt x="52826" y="74437"/>
                    </a:lnTo>
                    <a:cubicBezTo>
                      <a:pt x="52826" y="74437"/>
                      <a:pt x="55227" y="72036"/>
                      <a:pt x="55227" y="72036"/>
                    </a:cubicBezTo>
                    <a:cubicBezTo>
                      <a:pt x="55227" y="69634"/>
                      <a:pt x="55227" y="69634"/>
                      <a:pt x="52826" y="69634"/>
                    </a:cubicBezTo>
                    <a:lnTo>
                      <a:pt x="52826" y="69634"/>
                    </a:lnTo>
                    <a:cubicBezTo>
                      <a:pt x="55227" y="69634"/>
                      <a:pt x="55227" y="67233"/>
                      <a:pt x="55227" y="67233"/>
                    </a:cubicBezTo>
                    <a:cubicBezTo>
                      <a:pt x="55227" y="64832"/>
                      <a:pt x="55227" y="64832"/>
                      <a:pt x="52826" y="64832"/>
                    </a:cubicBezTo>
                    <a:cubicBezTo>
                      <a:pt x="52826" y="64832"/>
                      <a:pt x="52826" y="64832"/>
                      <a:pt x="52826" y="64832"/>
                    </a:cubicBezTo>
                    <a:lnTo>
                      <a:pt x="52826" y="64832"/>
                    </a:lnTo>
                    <a:cubicBezTo>
                      <a:pt x="55227" y="64832"/>
                      <a:pt x="55227" y="62431"/>
                      <a:pt x="55227" y="62431"/>
                    </a:cubicBezTo>
                    <a:cubicBezTo>
                      <a:pt x="55227" y="60030"/>
                      <a:pt x="55227" y="60030"/>
                      <a:pt x="52826" y="60030"/>
                    </a:cubicBezTo>
                    <a:cubicBezTo>
                      <a:pt x="52826" y="60030"/>
                      <a:pt x="52826" y="60030"/>
                      <a:pt x="52826" y="60030"/>
                    </a:cubicBezTo>
                    <a:lnTo>
                      <a:pt x="52826" y="57628"/>
                    </a:lnTo>
                    <a:cubicBezTo>
                      <a:pt x="52826" y="57628"/>
                      <a:pt x="52826" y="55227"/>
                      <a:pt x="52826" y="55227"/>
                    </a:cubicBezTo>
                    <a:cubicBezTo>
                      <a:pt x="52826" y="52826"/>
                      <a:pt x="52826" y="52826"/>
                      <a:pt x="50425" y="52826"/>
                    </a:cubicBezTo>
                    <a:lnTo>
                      <a:pt x="50425" y="52826"/>
                    </a:lnTo>
                    <a:cubicBezTo>
                      <a:pt x="52826" y="52826"/>
                      <a:pt x="52826" y="50425"/>
                      <a:pt x="52826" y="50425"/>
                    </a:cubicBezTo>
                    <a:cubicBezTo>
                      <a:pt x="52826" y="48024"/>
                      <a:pt x="52826" y="48024"/>
                      <a:pt x="50425" y="48024"/>
                    </a:cubicBezTo>
                    <a:cubicBezTo>
                      <a:pt x="50425" y="48024"/>
                      <a:pt x="50425" y="48024"/>
                      <a:pt x="50425" y="48024"/>
                    </a:cubicBezTo>
                    <a:cubicBezTo>
                      <a:pt x="50425" y="48024"/>
                      <a:pt x="50425" y="48024"/>
                      <a:pt x="50425" y="48024"/>
                    </a:cubicBezTo>
                    <a:lnTo>
                      <a:pt x="50425" y="48024"/>
                    </a:lnTo>
                    <a:cubicBezTo>
                      <a:pt x="50425" y="48024"/>
                      <a:pt x="50425" y="45622"/>
                      <a:pt x="50425" y="45622"/>
                    </a:cubicBezTo>
                    <a:cubicBezTo>
                      <a:pt x="50425" y="43221"/>
                      <a:pt x="50425" y="43221"/>
                      <a:pt x="48024" y="43221"/>
                    </a:cubicBezTo>
                    <a:lnTo>
                      <a:pt x="48024" y="43221"/>
                    </a:lnTo>
                    <a:cubicBezTo>
                      <a:pt x="48024" y="43221"/>
                      <a:pt x="48024" y="40820"/>
                      <a:pt x="48024" y="40820"/>
                    </a:cubicBezTo>
                    <a:cubicBezTo>
                      <a:pt x="48024" y="38419"/>
                      <a:pt x="48024" y="38419"/>
                      <a:pt x="45622" y="38419"/>
                    </a:cubicBezTo>
                    <a:cubicBezTo>
                      <a:pt x="45622" y="36018"/>
                      <a:pt x="43221" y="33616"/>
                      <a:pt x="43221" y="31215"/>
                    </a:cubicBezTo>
                    <a:cubicBezTo>
                      <a:pt x="43221" y="31215"/>
                      <a:pt x="45622" y="28814"/>
                      <a:pt x="43221" y="28814"/>
                    </a:cubicBezTo>
                    <a:cubicBezTo>
                      <a:pt x="43221" y="26413"/>
                      <a:pt x="40820" y="26413"/>
                      <a:pt x="40820" y="26413"/>
                    </a:cubicBezTo>
                    <a:lnTo>
                      <a:pt x="40820" y="26413"/>
                    </a:lnTo>
                    <a:lnTo>
                      <a:pt x="40820" y="26413"/>
                    </a:lnTo>
                    <a:cubicBezTo>
                      <a:pt x="40820" y="24012"/>
                      <a:pt x="40820" y="21611"/>
                      <a:pt x="38419" y="19209"/>
                    </a:cubicBezTo>
                    <a:cubicBezTo>
                      <a:pt x="36018" y="14407"/>
                      <a:pt x="33617" y="12006"/>
                      <a:pt x="31215" y="9605"/>
                    </a:cubicBezTo>
                    <a:cubicBezTo>
                      <a:pt x="45622" y="2401"/>
                      <a:pt x="43221" y="0"/>
                      <a:pt x="40820" y="0"/>
                    </a:cubicBezTo>
                    <a:close/>
                  </a:path>
                </a:pathLst>
              </a:custGeom>
              <a:solidFill>
                <a:srgbClr val="435B2A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64" name="Freeform: Shape 763">
                <a:extLst>
                  <a:ext uri="{FF2B5EF4-FFF2-40B4-BE49-F238E27FC236}">
                    <a16:creationId xmlns:a16="http://schemas.microsoft.com/office/drawing/2014/main" id="{955649D1-0542-4763-923B-0A8DE3D2994D}"/>
                  </a:ext>
                </a:extLst>
              </p:cNvPr>
              <p:cNvSpPr/>
              <p:nvPr/>
            </p:nvSpPr>
            <p:spPr>
              <a:xfrm>
                <a:off x="3418679" y="3582517"/>
                <a:ext cx="52826" cy="98448"/>
              </a:xfrm>
              <a:custGeom>
                <a:avLst/>
                <a:gdLst>
                  <a:gd name="connsiteX0" fmla="*/ 9605 w 52826"/>
                  <a:gd name="connsiteY0" fmla="*/ 16808 h 98448"/>
                  <a:gd name="connsiteX1" fmla="*/ 9605 w 52826"/>
                  <a:gd name="connsiteY1" fmla="*/ 19210 h 98448"/>
                  <a:gd name="connsiteX2" fmla="*/ 9605 w 52826"/>
                  <a:gd name="connsiteY2" fmla="*/ 21611 h 98448"/>
                  <a:gd name="connsiteX3" fmla="*/ 9605 w 52826"/>
                  <a:gd name="connsiteY3" fmla="*/ 21611 h 98448"/>
                  <a:gd name="connsiteX4" fmla="*/ 7204 w 52826"/>
                  <a:gd name="connsiteY4" fmla="*/ 26413 h 98448"/>
                  <a:gd name="connsiteX5" fmla="*/ 7204 w 52826"/>
                  <a:gd name="connsiteY5" fmla="*/ 28814 h 98448"/>
                  <a:gd name="connsiteX6" fmla="*/ 4802 w 52826"/>
                  <a:gd name="connsiteY6" fmla="*/ 33617 h 98448"/>
                  <a:gd name="connsiteX7" fmla="*/ 4802 w 52826"/>
                  <a:gd name="connsiteY7" fmla="*/ 36018 h 98448"/>
                  <a:gd name="connsiteX8" fmla="*/ 2401 w 52826"/>
                  <a:gd name="connsiteY8" fmla="*/ 40820 h 98448"/>
                  <a:gd name="connsiteX9" fmla="*/ 2401 w 52826"/>
                  <a:gd name="connsiteY9" fmla="*/ 43221 h 98448"/>
                  <a:gd name="connsiteX10" fmla="*/ 0 w 52826"/>
                  <a:gd name="connsiteY10" fmla="*/ 48024 h 98448"/>
                  <a:gd name="connsiteX11" fmla="*/ 2401 w 52826"/>
                  <a:gd name="connsiteY11" fmla="*/ 50425 h 98448"/>
                  <a:gd name="connsiteX12" fmla="*/ 2401 w 52826"/>
                  <a:gd name="connsiteY12" fmla="*/ 50425 h 98448"/>
                  <a:gd name="connsiteX13" fmla="*/ 2401 w 52826"/>
                  <a:gd name="connsiteY13" fmla="*/ 55227 h 98448"/>
                  <a:gd name="connsiteX14" fmla="*/ 2401 w 52826"/>
                  <a:gd name="connsiteY14" fmla="*/ 57629 h 98448"/>
                  <a:gd name="connsiteX15" fmla="*/ 2401 w 52826"/>
                  <a:gd name="connsiteY15" fmla="*/ 62431 h 98448"/>
                  <a:gd name="connsiteX16" fmla="*/ 2401 w 52826"/>
                  <a:gd name="connsiteY16" fmla="*/ 62431 h 98448"/>
                  <a:gd name="connsiteX17" fmla="*/ 2401 w 52826"/>
                  <a:gd name="connsiteY17" fmla="*/ 64832 h 98448"/>
                  <a:gd name="connsiteX18" fmla="*/ 2401 w 52826"/>
                  <a:gd name="connsiteY18" fmla="*/ 67233 h 98448"/>
                  <a:gd name="connsiteX19" fmla="*/ 0 w 52826"/>
                  <a:gd name="connsiteY19" fmla="*/ 72036 h 98448"/>
                  <a:gd name="connsiteX20" fmla="*/ 2401 w 52826"/>
                  <a:gd name="connsiteY20" fmla="*/ 74437 h 98448"/>
                  <a:gd name="connsiteX21" fmla="*/ 2401 w 52826"/>
                  <a:gd name="connsiteY21" fmla="*/ 76838 h 98448"/>
                  <a:gd name="connsiteX22" fmla="*/ 4802 w 52826"/>
                  <a:gd name="connsiteY22" fmla="*/ 79239 h 98448"/>
                  <a:gd name="connsiteX23" fmla="*/ 4802 w 52826"/>
                  <a:gd name="connsiteY23" fmla="*/ 81640 h 98448"/>
                  <a:gd name="connsiteX24" fmla="*/ 7204 w 52826"/>
                  <a:gd name="connsiteY24" fmla="*/ 84042 h 98448"/>
                  <a:gd name="connsiteX25" fmla="*/ 7204 w 52826"/>
                  <a:gd name="connsiteY25" fmla="*/ 84042 h 98448"/>
                  <a:gd name="connsiteX26" fmla="*/ 7204 w 52826"/>
                  <a:gd name="connsiteY26" fmla="*/ 84042 h 98448"/>
                  <a:gd name="connsiteX27" fmla="*/ 7204 w 52826"/>
                  <a:gd name="connsiteY27" fmla="*/ 84042 h 98448"/>
                  <a:gd name="connsiteX28" fmla="*/ 7204 w 52826"/>
                  <a:gd name="connsiteY28" fmla="*/ 84042 h 98448"/>
                  <a:gd name="connsiteX29" fmla="*/ 7204 w 52826"/>
                  <a:gd name="connsiteY29" fmla="*/ 84042 h 98448"/>
                  <a:gd name="connsiteX30" fmla="*/ 7204 w 52826"/>
                  <a:gd name="connsiteY30" fmla="*/ 84042 h 98448"/>
                  <a:gd name="connsiteX31" fmla="*/ 7204 w 52826"/>
                  <a:gd name="connsiteY31" fmla="*/ 84042 h 98448"/>
                  <a:gd name="connsiteX32" fmla="*/ 7204 w 52826"/>
                  <a:gd name="connsiteY32" fmla="*/ 84042 h 98448"/>
                  <a:gd name="connsiteX33" fmla="*/ 7204 w 52826"/>
                  <a:gd name="connsiteY33" fmla="*/ 84042 h 98448"/>
                  <a:gd name="connsiteX34" fmla="*/ 7204 w 52826"/>
                  <a:gd name="connsiteY34" fmla="*/ 84042 h 98448"/>
                  <a:gd name="connsiteX35" fmla="*/ 7204 w 52826"/>
                  <a:gd name="connsiteY35" fmla="*/ 84042 h 98448"/>
                  <a:gd name="connsiteX36" fmla="*/ 7204 w 52826"/>
                  <a:gd name="connsiteY36" fmla="*/ 84042 h 98448"/>
                  <a:gd name="connsiteX37" fmla="*/ 7204 w 52826"/>
                  <a:gd name="connsiteY37" fmla="*/ 84042 h 98448"/>
                  <a:gd name="connsiteX38" fmla="*/ 7204 w 52826"/>
                  <a:gd name="connsiteY38" fmla="*/ 84042 h 98448"/>
                  <a:gd name="connsiteX39" fmla="*/ 7204 w 52826"/>
                  <a:gd name="connsiteY39" fmla="*/ 84042 h 98448"/>
                  <a:gd name="connsiteX40" fmla="*/ 7204 w 52826"/>
                  <a:gd name="connsiteY40" fmla="*/ 84042 h 98448"/>
                  <a:gd name="connsiteX41" fmla="*/ 7204 w 52826"/>
                  <a:gd name="connsiteY41" fmla="*/ 84042 h 98448"/>
                  <a:gd name="connsiteX42" fmla="*/ 7204 w 52826"/>
                  <a:gd name="connsiteY42" fmla="*/ 84042 h 98448"/>
                  <a:gd name="connsiteX43" fmla="*/ 7204 w 52826"/>
                  <a:gd name="connsiteY43" fmla="*/ 84042 h 98448"/>
                  <a:gd name="connsiteX44" fmla="*/ 7204 w 52826"/>
                  <a:gd name="connsiteY44" fmla="*/ 84042 h 98448"/>
                  <a:gd name="connsiteX45" fmla="*/ 7204 w 52826"/>
                  <a:gd name="connsiteY45" fmla="*/ 84042 h 98448"/>
                  <a:gd name="connsiteX46" fmla="*/ 7204 w 52826"/>
                  <a:gd name="connsiteY46" fmla="*/ 84042 h 98448"/>
                  <a:gd name="connsiteX47" fmla="*/ 7204 w 52826"/>
                  <a:gd name="connsiteY47" fmla="*/ 84042 h 98448"/>
                  <a:gd name="connsiteX48" fmla="*/ 7204 w 52826"/>
                  <a:gd name="connsiteY48" fmla="*/ 84042 h 98448"/>
                  <a:gd name="connsiteX49" fmla="*/ 7204 w 52826"/>
                  <a:gd name="connsiteY49" fmla="*/ 84042 h 98448"/>
                  <a:gd name="connsiteX50" fmla="*/ 7204 w 52826"/>
                  <a:gd name="connsiteY50" fmla="*/ 84042 h 98448"/>
                  <a:gd name="connsiteX51" fmla="*/ 7204 w 52826"/>
                  <a:gd name="connsiteY51" fmla="*/ 84042 h 98448"/>
                  <a:gd name="connsiteX52" fmla="*/ 7204 w 52826"/>
                  <a:gd name="connsiteY52" fmla="*/ 84042 h 98448"/>
                  <a:gd name="connsiteX53" fmla="*/ 7204 w 52826"/>
                  <a:gd name="connsiteY53" fmla="*/ 84042 h 98448"/>
                  <a:gd name="connsiteX54" fmla="*/ 7204 w 52826"/>
                  <a:gd name="connsiteY54" fmla="*/ 84042 h 98448"/>
                  <a:gd name="connsiteX55" fmla="*/ 7204 w 52826"/>
                  <a:gd name="connsiteY55" fmla="*/ 84042 h 98448"/>
                  <a:gd name="connsiteX56" fmla="*/ 7204 w 52826"/>
                  <a:gd name="connsiteY56" fmla="*/ 84042 h 98448"/>
                  <a:gd name="connsiteX57" fmla="*/ 7204 w 52826"/>
                  <a:gd name="connsiteY57" fmla="*/ 84042 h 98448"/>
                  <a:gd name="connsiteX58" fmla="*/ 7204 w 52826"/>
                  <a:gd name="connsiteY58" fmla="*/ 84042 h 98448"/>
                  <a:gd name="connsiteX59" fmla="*/ 7204 w 52826"/>
                  <a:gd name="connsiteY59" fmla="*/ 84042 h 98448"/>
                  <a:gd name="connsiteX60" fmla="*/ 7204 w 52826"/>
                  <a:gd name="connsiteY60" fmla="*/ 84042 h 98448"/>
                  <a:gd name="connsiteX61" fmla="*/ 7204 w 52826"/>
                  <a:gd name="connsiteY61" fmla="*/ 84042 h 98448"/>
                  <a:gd name="connsiteX62" fmla="*/ 7204 w 52826"/>
                  <a:gd name="connsiteY62" fmla="*/ 84042 h 98448"/>
                  <a:gd name="connsiteX63" fmla="*/ 7204 w 52826"/>
                  <a:gd name="connsiteY63" fmla="*/ 84042 h 98448"/>
                  <a:gd name="connsiteX64" fmla="*/ 7204 w 52826"/>
                  <a:gd name="connsiteY64" fmla="*/ 84042 h 98448"/>
                  <a:gd name="connsiteX65" fmla="*/ 7204 w 52826"/>
                  <a:gd name="connsiteY65" fmla="*/ 84042 h 98448"/>
                  <a:gd name="connsiteX66" fmla="*/ 7204 w 52826"/>
                  <a:gd name="connsiteY66" fmla="*/ 84042 h 98448"/>
                  <a:gd name="connsiteX67" fmla="*/ 7204 w 52826"/>
                  <a:gd name="connsiteY67" fmla="*/ 84042 h 98448"/>
                  <a:gd name="connsiteX68" fmla="*/ 7204 w 52826"/>
                  <a:gd name="connsiteY68" fmla="*/ 84042 h 98448"/>
                  <a:gd name="connsiteX69" fmla="*/ 7204 w 52826"/>
                  <a:gd name="connsiteY69" fmla="*/ 84042 h 98448"/>
                  <a:gd name="connsiteX70" fmla="*/ 7204 w 52826"/>
                  <a:gd name="connsiteY70" fmla="*/ 84042 h 98448"/>
                  <a:gd name="connsiteX71" fmla="*/ 7204 w 52826"/>
                  <a:gd name="connsiteY71" fmla="*/ 84042 h 98448"/>
                  <a:gd name="connsiteX72" fmla="*/ 7204 w 52826"/>
                  <a:gd name="connsiteY72" fmla="*/ 84042 h 98448"/>
                  <a:gd name="connsiteX73" fmla="*/ 7204 w 52826"/>
                  <a:gd name="connsiteY73" fmla="*/ 84042 h 98448"/>
                  <a:gd name="connsiteX74" fmla="*/ 7204 w 52826"/>
                  <a:gd name="connsiteY74" fmla="*/ 84042 h 98448"/>
                  <a:gd name="connsiteX75" fmla="*/ 7204 w 52826"/>
                  <a:gd name="connsiteY75" fmla="*/ 84042 h 98448"/>
                  <a:gd name="connsiteX76" fmla="*/ 7204 w 52826"/>
                  <a:gd name="connsiteY76" fmla="*/ 84042 h 98448"/>
                  <a:gd name="connsiteX77" fmla="*/ 7204 w 52826"/>
                  <a:gd name="connsiteY77" fmla="*/ 84042 h 98448"/>
                  <a:gd name="connsiteX78" fmla="*/ 7204 w 52826"/>
                  <a:gd name="connsiteY78" fmla="*/ 84042 h 98448"/>
                  <a:gd name="connsiteX79" fmla="*/ 7204 w 52826"/>
                  <a:gd name="connsiteY79" fmla="*/ 84042 h 98448"/>
                  <a:gd name="connsiteX80" fmla="*/ 7204 w 52826"/>
                  <a:gd name="connsiteY80" fmla="*/ 84042 h 98448"/>
                  <a:gd name="connsiteX81" fmla="*/ 7204 w 52826"/>
                  <a:gd name="connsiteY81" fmla="*/ 84042 h 98448"/>
                  <a:gd name="connsiteX82" fmla="*/ 7204 w 52826"/>
                  <a:gd name="connsiteY82" fmla="*/ 84042 h 98448"/>
                  <a:gd name="connsiteX83" fmla="*/ 7204 w 52826"/>
                  <a:gd name="connsiteY83" fmla="*/ 84042 h 98448"/>
                  <a:gd name="connsiteX84" fmla="*/ 7204 w 52826"/>
                  <a:gd name="connsiteY84" fmla="*/ 84042 h 98448"/>
                  <a:gd name="connsiteX85" fmla="*/ 7204 w 52826"/>
                  <a:gd name="connsiteY85" fmla="*/ 84042 h 98448"/>
                  <a:gd name="connsiteX86" fmla="*/ 7204 w 52826"/>
                  <a:gd name="connsiteY86" fmla="*/ 84042 h 98448"/>
                  <a:gd name="connsiteX87" fmla="*/ 7204 w 52826"/>
                  <a:gd name="connsiteY87" fmla="*/ 84042 h 98448"/>
                  <a:gd name="connsiteX88" fmla="*/ 7204 w 52826"/>
                  <a:gd name="connsiteY88" fmla="*/ 84042 h 98448"/>
                  <a:gd name="connsiteX89" fmla="*/ 7204 w 52826"/>
                  <a:gd name="connsiteY89" fmla="*/ 84042 h 98448"/>
                  <a:gd name="connsiteX90" fmla="*/ 7204 w 52826"/>
                  <a:gd name="connsiteY90" fmla="*/ 84042 h 98448"/>
                  <a:gd name="connsiteX91" fmla="*/ 7204 w 52826"/>
                  <a:gd name="connsiteY91" fmla="*/ 84042 h 98448"/>
                  <a:gd name="connsiteX92" fmla="*/ 7204 w 52826"/>
                  <a:gd name="connsiteY92" fmla="*/ 84042 h 98448"/>
                  <a:gd name="connsiteX93" fmla="*/ 7204 w 52826"/>
                  <a:gd name="connsiteY93" fmla="*/ 84042 h 98448"/>
                  <a:gd name="connsiteX94" fmla="*/ 7204 w 52826"/>
                  <a:gd name="connsiteY94" fmla="*/ 84042 h 98448"/>
                  <a:gd name="connsiteX95" fmla="*/ 7204 w 52826"/>
                  <a:gd name="connsiteY95" fmla="*/ 84042 h 98448"/>
                  <a:gd name="connsiteX96" fmla="*/ 7204 w 52826"/>
                  <a:gd name="connsiteY96" fmla="*/ 84042 h 98448"/>
                  <a:gd name="connsiteX97" fmla="*/ 7204 w 52826"/>
                  <a:gd name="connsiteY97" fmla="*/ 84042 h 98448"/>
                  <a:gd name="connsiteX98" fmla="*/ 7204 w 52826"/>
                  <a:gd name="connsiteY98" fmla="*/ 84042 h 98448"/>
                  <a:gd name="connsiteX99" fmla="*/ 7204 w 52826"/>
                  <a:gd name="connsiteY99" fmla="*/ 84042 h 98448"/>
                  <a:gd name="connsiteX100" fmla="*/ 7204 w 52826"/>
                  <a:gd name="connsiteY100" fmla="*/ 84042 h 98448"/>
                  <a:gd name="connsiteX101" fmla="*/ 7204 w 52826"/>
                  <a:gd name="connsiteY101" fmla="*/ 84042 h 98448"/>
                  <a:gd name="connsiteX102" fmla="*/ 7204 w 52826"/>
                  <a:gd name="connsiteY102" fmla="*/ 84042 h 98448"/>
                  <a:gd name="connsiteX103" fmla="*/ 7204 w 52826"/>
                  <a:gd name="connsiteY103" fmla="*/ 84042 h 98448"/>
                  <a:gd name="connsiteX104" fmla="*/ 7204 w 52826"/>
                  <a:gd name="connsiteY104" fmla="*/ 84042 h 98448"/>
                  <a:gd name="connsiteX105" fmla="*/ 7204 w 52826"/>
                  <a:gd name="connsiteY105" fmla="*/ 84042 h 98448"/>
                  <a:gd name="connsiteX106" fmla="*/ 7204 w 52826"/>
                  <a:gd name="connsiteY106" fmla="*/ 84042 h 98448"/>
                  <a:gd name="connsiteX107" fmla="*/ 7204 w 52826"/>
                  <a:gd name="connsiteY107" fmla="*/ 84042 h 98448"/>
                  <a:gd name="connsiteX108" fmla="*/ 7204 w 52826"/>
                  <a:gd name="connsiteY108" fmla="*/ 84042 h 98448"/>
                  <a:gd name="connsiteX109" fmla="*/ 9605 w 52826"/>
                  <a:gd name="connsiteY109" fmla="*/ 86443 h 98448"/>
                  <a:gd name="connsiteX110" fmla="*/ 9605 w 52826"/>
                  <a:gd name="connsiteY110" fmla="*/ 86443 h 98448"/>
                  <a:gd name="connsiteX111" fmla="*/ 12006 w 52826"/>
                  <a:gd name="connsiteY111" fmla="*/ 88844 h 98448"/>
                  <a:gd name="connsiteX112" fmla="*/ 12006 w 52826"/>
                  <a:gd name="connsiteY112" fmla="*/ 88844 h 98448"/>
                  <a:gd name="connsiteX113" fmla="*/ 16808 w 52826"/>
                  <a:gd name="connsiteY113" fmla="*/ 91245 h 98448"/>
                  <a:gd name="connsiteX114" fmla="*/ 16808 w 52826"/>
                  <a:gd name="connsiteY114" fmla="*/ 91245 h 98448"/>
                  <a:gd name="connsiteX115" fmla="*/ 21611 w 52826"/>
                  <a:gd name="connsiteY115" fmla="*/ 93646 h 98448"/>
                  <a:gd name="connsiteX116" fmla="*/ 21611 w 52826"/>
                  <a:gd name="connsiteY116" fmla="*/ 93646 h 98448"/>
                  <a:gd name="connsiteX117" fmla="*/ 24012 w 52826"/>
                  <a:gd name="connsiteY117" fmla="*/ 96047 h 98448"/>
                  <a:gd name="connsiteX118" fmla="*/ 26413 w 52826"/>
                  <a:gd name="connsiteY118" fmla="*/ 93646 h 98448"/>
                  <a:gd name="connsiteX119" fmla="*/ 38419 w 52826"/>
                  <a:gd name="connsiteY119" fmla="*/ 98449 h 98448"/>
                  <a:gd name="connsiteX120" fmla="*/ 48024 w 52826"/>
                  <a:gd name="connsiteY120" fmla="*/ 93646 h 98448"/>
                  <a:gd name="connsiteX121" fmla="*/ 48024 w 52826"/>
                  <a:gd name="connsiteY121" fmla="*/ 93646 h 98448"/>
                  <a:gd name="connsiteX122" fmla="*/ 50425 w 52826"/>
                  <a:gd name="connsiteY122" fmla="*/ 91245 h 98448"/>
                  <a:gd name="connsiteX123" fmla="*/ 50425 w 52826"/>
                  <a:gd name="connsiteY123" fmla="*/ 88844 h 98448"/>
                  <a:gd name="connsiteX124" fmla="*/ 50425 w 52826"/>
                  <a:gd name="connsiteY124" fmla="*/ 88844 h 98448"/>
                  <a:gd name="connsiteX125" fmla="*/ 50425 w 52826"/>
                  <a:gd name="connsiteY125" fmla="*/ 86443 h 98448"/>
                  <a:gd name="connsiteX126" fmla="*/ 50425 w 52826"/>
                  <a:gd name="connsiteY126" fmla="*/ 84042 h 98448"/>
                  <a:gd name="connsiteX127" fmla="*/ 50425 w 52826"/>
                  <a:gd name="connsiteY127" fmla="*/ 81640 h 98448"/>
                  <a:gd name="connsiteX128" fmla="*/ 50425 w 52826"/>
                  <a:gd name="connsiteY128" fmla="*/ 79239 h 98448"/>
                  <a:gd name="connsiteX129" fmla="*/ 50425 w 52826"/>
                  <a:gd name="connsiteY129" fmla="*/ 79239 h 98448"/>
                  <a:gd name="connsiteX130" fmla="*/ 52826 w 52826"/>
                  <a:gd name="connsiteY130" fmla="*/ 76838 h 98448"/>
                  <a:gd name="connsiteX131" fmla="*/ 50425 w 52826"/>
                  <a:gd name="connsiteY131" fmla="*/ 74437 h 98448"/>
                  <a:gd name="connsiteX132" fmla="*/ 50425 w 52826"/>
                  <a:gd name="connsiteY132" fmla="*/ 74437 h 98448"/>
                  <a:gd name="connsiteX133" fmla="*/ 52826 w 52826"/>
                  <a:gd name="connsiteY133" fmla="*/ 72036 h 98448"/>
                  <a:gd name="connsiteX134" fmla="*/ 50425 w 52826"/>
                  <a:gd name="connsiteY134" fmla="*/ 69634 h 98448"/>
                  <a:gd name="connsiteX135" fmla="*/ 50425 w 52826"/>
                  <a:gd name="connsiteY135" fmla="*/ 69634 h 98448"/>
                  <a:gd name="connsiteX136" fmla="*/ 50425 w 52826"/>
                  <a:gd name="connsiteY136" fmla="*/ 69634 h 98448"/>
                  <a:gd name="connsiteX137" fmla="*/ 52826 w 52826"/>
                  <a:gd name="connsiteY137" fmla="*/ 67233 h 98448"/>
                  <a:gd name="connsiteX138" fmla="*/ 50425 w 52826"/>
                  <a:gd name="connsiteY138" fmla="*/ 64832 h 98448"/>
                  <a:gd name="connsiteX139" fmla="*/ 50425 w 52826"/>
                  <a:gd name="connsiteY139" fmla="*/ 64832 h 98448"/>
                  <a:gd name="connsiteX140" fmla="*/ 52826 w 52826"/>
                  <a:gd name="connsiteY140" fmla="*/ 62431 h 98448"/>
                  <a:gd name="connsiteX141" fmla="*/ 50425 w 52826"/>
                  <a:gd name="connsiteY141" fmla="*/ 60030 h 98448"/>
                  <a:gd name="connsiteX142" fmla="*/ 50425 w 52826"/>
                  <a:gd name="connsiteY142" fmla="*/ 60030 h 98448"/>
                  <a:gd name="connsiteX143" fmla="*/ 50425 w 52826"/>
                  <a:gd name="connsiteY143" fmla="*/ 60030 h 98448"/>
                  <a:gd name="connsiteX144" fmla="*/ 52826 w 52826"/>
                  <a:gd name="connsiteY144" fmla="*/ 57629 h 98448"/>
                  <a:gd name="connsiteX145" fmla="*/ 50425 w 52826"/>
                  <a:gd name="connsiteY145" fmla="*/ 55227 h 98448"/>
                  <a:gd name="connsiteX146" fmla="*/ 50425 w 52826"/>
                  <a:gd name="connsiteY146" fmla="*/ 55227 h 98448"/>
                  <a:gd name="connsiteX147" fmla="*/ 50425 w 52826"/>
                  <a:gd name="connsiteY147" fmla="*/ 52826 h 98448"/>
                  <a:gd name="connsiteX148" fmla="*/ 50425 w 52826"/>
                  <a:gd name="connsiteY148" fmla="*/ 50425 h 98448"/>
                  <a:gd name="connsiteX149" fmla="*/ 48024 w 52826"/>
                  <a:gd name="connsiteY149" fmla="*/ 48024 h 98448"/>
                  <a:gd name="connsiteX150" fmla="*/ 48024 w 52826"/>
                  <a:gd name="connsiteY150" fmla="*/ 48024 h 98448"/>
                  <a:gd name="connsiteX151" fmla="*/ 50425 w 52826"/>
                  <a:gd name="connsiteY151" fmla="*/ 45623 h 98448"/>
                  <a:gd name="connsiteX152" fmla="*/ 48024 w 52826"/>
                  <a:gd name="connsiteY152" fmla="*/ 43221 h 98448"/>
                  <a:gd name="connsiteX153" fmla="*/ 48024 w 52826"/>
                  <a:gd name="connsiteY153" fmla="*/ 43221 h 98448"/>
                  <a:gd name="connsiteX154" fmla="*/ 48024 w 52826"/>
                  <a:gd name="connsiteY154" fmla="*/ 43221 h 98448"/>
                  <a:gd name="connsiteX155" fmla="*/ 48024 w 52826"/>
                  <a:gd name="connsiteY155" fmla="*/ 43221 h 98448"/>
                  <a:gd name="connsiteX156" fmla="*/ 48024 w 52826"/>
                  <a:gd name="connsiteY156" fmla="*/ 40820 h 98448"/>
                  <a:gd name="connsiteX157" fmla="*/ 45623 w 52826"/>
                  <a:gd name="connsiteY157" fmla="*/ 38419 h 98448"/>
                  <a:gd name="connsiteX158" fmla="*/ 45623 w 52826"/>
                  <a:gd name="connsiteY158" fmla="*/ 38419 h 98448"/>
                  <a:gd name="connsiteX159" fmla="*/ 45623 w 52826"/>
                  <a:gd name="connsiteY159" fmla="*/ 36018 h 98448"/>
                  <a:gd name="connsiteX160" fmla="*/ 43221 w 52826"/>
                  <a:gd name="connsiteY160" fmla="*/ 33617 h 98448"/>
                  <a:gd name="connsiteX161" fmla="*/ 40820 w 52826"/>
                  <a:gd name="connsiteY161" fmla="*/ 26413 h 98448"/>
                  <a:gd name="connsiteX162" fmla="*/ 40820 w 52826"/>
                  <a:gd name="connsiteY162" fmla="*/ 24012 h 98448"/>
                  <a:gd name="connsiteX163" fmla="*/ 38419 w 52826"/>
                  <a:gd name="connsiteY163" fmla="*/ 21611 h 98448"/>
                  <a:gd name="connsiteX164" fmla="*/ 38419 w 52826"/>
                  <a:gd name="connsiteY164" fmla="*/ 21611 h 98448"/>
                  <a:gd name="connsiteX165" fmla="*/ 38419 w 52826"/>
                  <a:gd name="connsiteY165" fmla="*/ 21611 h 98448"/>
                  <a:gd name="connsiteX166" fmla="*/ 36018 w 52826"/>
                  <a:gd name="connsiteY166" fmla="*/ 14407 h 98448"/>
                  <a:gd name="connsiteX167" fmla="*/ 28814 w 52826"/>
                  <a:gd name="connsiteY167" fmla="*/ 4802 h 98448"/>
                  <a:gd name="connsiteX168" fmla="*/ 21611 w 52826"/>
                  <a:gd name="connsiteY168" fmla="*/ 0 h 98448"/>
                  <a:gd name="connsiteX169" fmla="*/ 19209 w 52826"/>
                  <a:gd name="connsiteY169" fmla="*/ 2401 h 98448"/>
                  <a:gd name="connsiteX170" fmla="*/ 16808 w 52826"/>
                  <a:gd name="connsiteY170" fmla="*/ 0 h 98448"/>
                  <a:gd name="connsiteX171" fmla="*/ 14407 w 52826"/>
                  <a:gd name="connsiteY171" fmla="*/ 2401 h 98448"/>
                  <a:gd name="connsiteX172" fmla="*/ 14407 w 52826"/>
                  <a:gd name="connsiteY172" fmla="*/ 2401 h 98448"/>
                  <a:gd name="connsiteX173" fmla="*/ 12006 w 52826"/>
                  <a:gd name="connsiteY173" fmla="*/ 4802 h 98448"/>
                  <a:gd name="connsiteX174" fmla="*/ 12006 w 52826"/>
                  <a:gd name="connsiteY174" fmla="*/ 7204 h 98448"/>
                  <a:gd name="connsiteX175" fmla="*/ 12006 w 52826"/>
                  <a:gd name="connsiteY175" fmla="*/ 7204 h 98448"/>
                  <a:gd name="connsiteX176" fmla="*/ 9605 w 52826"/>
                  <a:gd name="connsiteY176" fmla="*/ 9605 h 98448"/>
                  <a:gd name="connsiteX177" fmla="*/ 9605 w 52826"/>
                  <a:gd name="connsiteY177" fmla="*/ 12006 h 98448"/>
                  <a:gd name="connsiteX178" fmla="*/ 9605 w 52826"/>
                  <a:gd name="connsiteY178" fmla="*/ 12006 h 98448"/>
                  <a:gd name="connsiteX179" fmla="*/ 4802 w 52826"/>
                  <a:gd name="connsiteY179" fmla="*/ 16808 h 98448"/>
                  <a:gd name="connsiteX180" fmla="*/ 4802 w 52826"/>
                  <a:gd name="connsiteY180" fmla="*/ 19210 h 98448"/>
                  <a:gd name="connsiteX181" fmla="*/ 9605 w 52826"/>
                  <a:gd name="connsiteY181" fmla="*/ 16808 h 98448"/>
                  <a:gd name="connsiteX182" fmla="*/ 9605 w 52826"/>
                  <a:gd name="connsiteY182" fmla="*/ 16808 h 98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52826" h="98448">
                    <a:moveTo>
                      <a:pt x="9605" y="16808"/>
                    </a:moveTo>
                    <a:cubicBezTo>
                      <a:pt x="9605" y="16808"/>
                      <a:pt x="9605" y="19210"/>
                      <a:pt x="9605" y="19210"/>
                    </a:cubicBezTo>
                    <a:cubicBezTo>
                      <a:pt x="9605" y="19210"/>
                      <a:pt x="9605" y="21611"/>
                      <a:pt x="9605" y="21611"/>
                    </a:cubicBezTo>
                    <a:lnTo>
                      <a:pt x="9605" y="21611"/>
                    </a:lnTo>
                    <a:cubicBezTo>
                      <a:pt x="7204" y="21611"/>
                      <a:pt x="7204" y="24012"/>
                      <a:pt x="7204" y="26413"/>
                    </a:cubicBezTo>
                    <a:cubicBezTo>
                      <a:pt x="7204" y="26413"/>
                      <a:pt x="7204" y="28814"/>
                      <a:pt x="7204" y="28814"/>
                    </a:cubicBezTo>
                    <a:cubicBezTo>
                      <a:pt x="7204" y="28814"/>
                      <a:pt x="4802" y="31215"/>
                      <a:pt x="4802" y="33617"/>
                    </a:cubicBezTo>
                    <a:cubicBezTo>
                      <a:pt x="4802" y="33617"/>
                      <a:pt x="4802" y="36018"/>
                      <a:pt x="4802" y="36018"/>
                    </a:cubicBezTo>
                    <a:cubicBezTo>
                      <a:pt x="4802" y="36018"/>
                      <a:pt x="2401" y="38419"/>
                      <a:pt x="2401" y="40820"/>
                    </a:cubicBezTo>
                    <a:cubicBezTo>
                      <a:pt x="2401" y="40820"/>
                      <a:pt x="2401" y="43221"/>
                      <a:pt x="2401" y="43221"/>
                    </a:cubicBezTo>
                    <a:cubicBezTo>
                      <a:pt x="2401" y="43221"/>
                      <a:pt x="0" y="45623"/>
                      <a:pt x="0" y="48024"/>
                    </a:cubicBezTo>
                    <a:cubicBezTo>
                      <a:pt x="0" y="48024"/>
                      <a:pt x="0" y="50425"/>
                      <a:pt x="2401" y="50425"/>
                    </a:cubicBezTo>
                    <a:lnTo>
                      <a:pt x="2401" y="50425"/>
                    </a:lnTo>
                    <a:cubicBezTo>
                      <a:pt x="2401" y="50425"/>
                      <a:pt x="0" y="52826"/>
                      <a:pt x="2401" y="55227"/>
                    </a:cubicBezTo>
                    <a:cubicBezTo>
                      <a:pt x="2401" y="55227"/>
                      <a:pt x="2401" y="55227"/>
                      <a:pt x="2401" y="57629"/>
                    </a:cubicBezTo>
                    <a:cubicBezTo>
                      <a:pt x="2401" y="57629"/>
                      <a:pt x="2401" y="60030"/>
                      <a:pt x="2401" y="62431"/>
                    </a:cubicBezTo>
                    <a:cubicBezTo>
                      <a:pt x="2401" y="62431"/>
                      <a:pt x="2401" y="62431"/>
                      <a:pt x="2401" y="62431"/>
                    </a:cubicBezTo>
                    <a:cubicBezTo>
                      <a:pt x="2401" y="62431"/>
                      <a:pt x="2401" y="62431"/>
                      <a:pt x="2401" y="64832"/>
                    </a:cubicBezTo>
                    <a:cubicBezTo>
                      <a:pt x="2401" y="64832"/>
                      <a:pt x="2401" y="67233"/>
                      <a:pt x="2401" y="67233"/>
                    </a:cubicBezTo>
                    <a:cubicBezTo>
                      <a:pt x="0" y="67233"/>
                      <a:pt x="0" y="69634"/>
                      <a:pt x="0" y="72036"/>
                    </a:cubicBezTo>
                    <a:cubicBezTo>
                      <a:pt x="0" y="74437"/>
                      <a:pt x="2401" y="74437"/>
                      <a:pt x="2401" y="74437"/>
                    </a:cubicBezTo>
                    <a:cubicBezTo>
                      <a:pt x="2401" y="74437"/>
                      <a:pt x="2401" y="76838"/>
                      <a:pt x="2401" y="76838"/>
                    </a:cubicBezTo>
                    <a:cubicBezTo>
                      <a:pt x="2401" y="76838"/>
                      <a:pt x="2401" y="79239"/>
                      <a:pt x="4802" y="79239"/>
                    </a:cubicBezTo>
                    <a:cubicBezTo>
                      <a:pt x="4802" y="79239"/>
                      <a:pt x="4802" y="81640"/>
                      <a:pt x="4802" y="81640"/>
                    </a:cubicBezTo>
                    <a:cubicBezTo>
                      <a:pt x="4802" y="84042"/>
                      <a:pt x="4802" y="84042"/>
                      <a:pt x="7204" y="84042"/>
                    </a:cubicBez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cubicBezTo>
                      <a:pt x="7204" y="86443"/>
                      <a:pt x="7204" y="86443"/>
                      <a:pt x="9605" y="86443"/>
                    </a:cubicBezTo>
                    <a:cubicBezTo>
                      <a:pt x="9605" y="86443"/>
                      <a:pt x="9605" y="86443"/>
                      <a:pt x="9605" y="86443"/>
                    </a:cubicBezTo>
                    <a:cubicBezTo>
                      <a:pt x="9605" y="88844"/>
                      <a:pt x="9605" y="88844"/>
                      <a:pt x="12006" y="88844"/>
                    </a:cubicBezTo>
                    <a:cubicBezTo>
                      <a:pt x="12006" y="88844"/>
                      <a:pt x="12006" y="88844"/>
                      <a:pt x="12006" y="88844"/>
                    </a:cubicBezTo>
                    <a:cubicBezTo>
                      <a:pt x="12006" y="91245"/>
                      <a:pt x="14407" y="91245"/>
                      <a:pt x="16808" y="91245"/>
                    </a:cubicBezTo>
                    <a:lnTo>
                      <a:pt x="16808" y="91245"/>
                    </a:lnTo>
                    <a:cubicBezTo>
                      <a:pt x="16808" y="93646"/>
                      <a:pt x="19209" y="93646"/>
                      <a:pt x="21611" y="93646"/>
                    </a:cubicBezTo>
                    <a:cubicBezTo>
                      <a:pt x="21611" y="93646"/>
                      <a:pt x="21611" y="93646"/>
                      <a:pt x="21611" y="93646"/>
                    </a:cubicBezTo>
                    <a:cubicBezTo>
                      <a:pt x="21611" y="96047"/>
                      <a:pt x="24012" y="96047"/>
                      <a:pt x="24012" y="96047"/>
                    </a:cubicBezTo>
                    <a:cubicBezTo>
                      <a:pt x="24012" y="96047"/>
                      <a:pt x="26413" y="96047"/>
                      <a:pt x="26413" y="93646"/>
                    </a:cubicBezTo>
                    <a:cubicBezTo>
                      <a:pt x="31215" y="96047"/>
                      <a:pt x="33617" y="98449"/>
                      <a:pt x="38419" y="98449"/>
                    </a:cubicBezTo>
                    <a:cubicBezTo>
                      <a:pt x="40820" y="98449"/>
                      <a:pt x="45623" y="96047"/>
                      <a:pt x="48024" y="93646"/>
                    </a:cubicBezTo>
                    <a:lnTo>
                      <a:pt x="48024" y="93646"/>
                    </a:lnTo>
                    <a:cubicBezTo>
                      <a:pt x="50425" y="93646"/>
                      <a:pt x="50425" y="93646"/>
                      <a:pt x="50425" y="91245"/>
                    </a:cubicBezTo>
                    <a:cubicBezTo>
                      <a:pt x="50425" y="91245"/>
                      <a:pt x="50425" y="88844"/>
                      <a:pt x="50425" y="88844"/>
                    </a:cubicBezTo>
                    <a:cubicBezTo>
                      <a:pt x="50425" y="88844"/>
                      <a:pt x="50425" y="88844"/>
                      <a:pt x="50425" y="88844"/>
                    </a:cubicBezTo>
                    <a:cubicBezTo>
                      <a:pt x="50425" y="86443"/>
                      <a:pt x="50425" y="86443"/>
                      <a:pt x="50425" y="86443"/>
                    </a:cubicBezTo>
                    <a:cubicBezTo>
                      <a:pt x="50425" y="86443"/>
                      <a:pt x="50425" y="86443"/>
                      <a:pt x="50425" y="84042"/>
                    </a:cubicBezTo>
                    <a:cubicBezTo>
                      <a:pt x="50425" y="84042"/>
                      <a:pt x="50425" y="84042"/>
                      <a:pt x="50425" y="81640"/>
                    </a:cubicBezTo>
                    <a:cubicBezTo>
                      <a:pt x="50425" y="81640"/>
                      <a:pt x="50425" y="79239"/>
                      <a:pt x="50425" y="79239"/>
                    </a:cubicBezTo>
                    <a:lnTo>
                      <a:pt x="50425" y="79239"/>
                    </a:lnTo>
                    <a:cubicBezTo>
                      <a:pt x="50425" y="79239"/>
                      <a:pt x="50425" y="79239"/>
                      <a:pt x="52826" y="76838"/>
                    </a:cubicBezTo>
                    <a:cubicBezTo>
                      <a:pt x="52826" y="74437"/>
                      <a:pt x="52826" y="74437"/>
                      <a:pt x="50425" y="74437"/>
                    </a:cubicBezTo>
                    <a:lnTo>
                      <a:pt x="50425" y="74437"/>
                    </a:lnTo>
                    <a:cubicBezTo>
                      <a:pt x="50425" y="74437"/>
                      <a:pt x="52826" y="74437"/>
                      <a:pt x="52826" y="72036"/>
                    </a:cubicBezTo>
                    <a:cubicBezTo>
                      <a:pt x="52826" y="69634"/>
                      <a:pt x="52826" y="69634"/>
                      <a:pt x="50425" y="69634"/>
                    </a:cubicBezTo>
                    <a:cubicBezTo>
                      <a:pt x="50425" y="69634"/>
                      <a:pt x="50425" y="69634"/>
                      <a:pt x="50425" y="69634"/>
                    </a:cubicBezTo>
                    <a:lnTo>
                      <a:pt x="50425" y="69634"/>
                    </a:lnTo>
                    <a:cubicBezTo>
                      <a:pt x="50425" y="69634"/>
                      <a:pt x="52826" y="67233"/>
                      <a:pt x="52826" y="67233"/>
                    </a:cubicBezTo>
                    <a:cubicBezTo>
                      <a:pt x="52826" y="64832"/>
                      <a:pt x="52826" y="64832"/>
                      <a:pt x="50425" y="64832"/>
                    </a:cubicBezTo>
                    <a:lnTo>
                      <a:pt x="50425" y="64832"/>
                    </a:lnTo>
                    <a:cubicBezTo>
                      <a:pt x="52826" y="64832"/>
                      <a:pt x="52826" y="62431"/>
                      <a:pt x="52826" y="62431"/>
                    </a:cubicBezTo>
                    <a:cubicBezTo>
                      <a:pt x="52826" y="60030"/>
                      <a:pt x="52826" y="60030"/>
                      <a:pt x="50425" y="60030"/>
                    </a:cubicBezTo>
                    <a:cubicBezTo>
                      <a:pt x="50425" y="60030"/>
                      <a:pt x="50425" y="60030"/>
                      <a:pt x="50425" y="60030"/>
                    </a:cubicBezTo>
                    <a:lnTo>
                      <a:pt x="50425" y="60030"/>
                    </a:lnTo>
                    <a:cubicBezTo>
                      <a:pt x="52826" y="60030"/>
                      <a:pt x="52826" y="57629"/>
                      <a:pt x="52826" y="57629"/>
                    </a:cubicBezTo>
                    <a:cubicBezTo>
                      <a:pt x="52826" y="55227"/>
                      <a:pt x="52826" y="55227"/>
                      <a:pt x="50425" y="55227"/>
                    </a:cubicBezTo>
                    <a:cubicBezTo>
                      <a:pt x="50425" y="55227"/>
                      <a:pt x="50425" y="55227"/>
                      <a:pt x="50425" y="55227"/>
                    </a:cubicBezTo>
                    <a:lnTo>
                      <a:pt x="50425" y="52826"/>
                    </a:lnTo>
                    <a:cubicBezTo>
                      <a:pt x="50425" y="52826"/>
                      <a:pt x="50425" y="50425"/>
                      <a:pt x="50425" y="50425"/>
                    </a:cubicBezTo>
                    <a:cubicBezTo>
                      <a:pt x="50425" y="48024"/>
                      <a:pt x="50425" y="48024"/>
                      <a:pt x="48024" y="48024"/>
                    </a:cubicBezTo>
                    <a:lnTo>
                      <a:pt x="48024" y="48024"/>
                    </a:lnTo>
                    <a:cubicBezTo>
                      <a:pt x="50425" y="48024"/>
                      <a:pt x="50425" y="45623"/>
                      <a:pt x="50425" y="45623"/>
                    </a:cubicBezTo>
                    <a:cubicBezTo>
                      <a:pt x="50425" y="43221"/>
                      <a:pt x="50425" y="43221"/>
                      <a:pt x="48024" y="43221"/>
                    </a:cubicBezTo>
                    <a:cubicBezTo>
                      <a:pt x="48024" y="43221"/>
                      <a:pt x="48024" y="43221"/>
                      <a:pt x="48024" y="43221"/>
                    </a:cubicBezTo>
                    <a:cubicBezTo>
                      <a:pt x="48024" y="43221"/>
                      <a:pt x="48024" y="43221"/>
                      <a:pt x="48024" y="43221"/>
                    </a:cubicBezTo>
                    <a:lnTo>
                      <a:pt x="48024" y="43221"/>
                    </a:lnTo>
                    <a:cubicBezTo>
                      <a:pt x="48024" y="43221"/>
                      <a:pt x="48024" y="40820"/>
                      <a:pt x="48024" y="40820"/>
                    </a:cubicBezTo>
                    <a:cubicBezTo>
                      <a:pt x="48024" y="38419"/>
                      <a:pt x="48024" y="38419"/>
                      <a:pt x="45623" y="38419"/>
                    </a:cubicBezTo>
                    <a:lnTo>
                      <a:pt x="45623" y="38419"/>
                    </a:lnTo>
                    <a:cubicBezTo>
                      <a:pt x="45623" y="38419"/>
                      <a:pt x="45623" y="36018"/>
                      <a:pt x="45623" y="36018"/>
                    </a:cubicBezTo>
                    <a:cubicBezTo>
                      <a:pt x="45623" y="33617"/>
                      <a:pt x="45623" y="33617"/>
                      <a:pt x="43221" y="33617"/>
                    </a:cubicBezTo>
                    <a:cubicBezTo>
                      <a:pt x="43221" y="31215"/>
                      <a:pt x="40820" y="28814"/>
                      <a:pt x="40820" y="26413"/>
                    </a:cubicBezTo>
                    <a:cubicBezTo>
                      <a:pt x="40820" y="26413"/>
                      <a:pt x="43221" y="24012"/>
                      <a:pt x="40820" y="24012"/>
                    </a:cubicBezTo>
                    <a:cubicBezTo>
                      <a:pt x="40820" y="21611"/>
                      <a:pt x="38419" y="21611"/>
                      <a:pt x="38419" y="21611"/>
                    </a:cubicBezTo>
                    <a:lnTo>
                      <a:pt x="38419" y="21611"/>
                    </a:lnTo>
                    <a:lnTo>
                      <a:pt x="38419" y="21611"/>
                    </a:lnTo>
                    <a:cubicBezTo>
                      <a:pt x="38419" y="19210"/>
                      <a:pt x="38419" y="16808"/>
                      <a:pt x="36018" y="14407"/>
                    </a:cubicBezTo>
                    <a:cubicBezTo>
                      <a:pt x="33617" y="9605"/>
                      <a:pt x="31215" y="7204"/>
                      <a:pt x="28814" y="4802"/>
                    </a:cubicBezTo>
                    <a:cubicBezTo>
                      <a:pt x="26413" y="2401"/>
                      <a:pt x="24012" y="0"/>
                      <a:pt x="21611" y="0"/>
                    </a:cubicBezTo>
                    <a:cubicBezTo>
                      <a:pt x="21611" y="0"/>
                      <a:pt x="19209" y="0"/>
                      <a:pt x="19209" y="2401"/>
                    </a:cubicBezTo>
                    <a:cubicBezTo>
                      <a:pt x="19209" y="2401"/>
                      <a:pt x="19209" y="0"/>
                      <a:pt x="16808" y="0"/>
                    </a:cubicBezTo>
                    <a:cubicBezTo>
                      <a:pt x="16808" y="0"/>
                      <a:pt x="14407" y="2401"/>
                      <a:pt x="14407" y="2401"/>
                    </a:cubicBezTo>
                    <a:cubicBezTo>
                      <a:pt x="14407" y="2401"/>
                      <a:pt x="14407" y="2401"/>
                      <a:pt x="14407" y="2401"/>
                    </a:cubicBezTo>
                    <a:cubicBezTo>
                      <a:pt x="14407" y="2401"/>
                      <a:pt x="12006" y="4802"/>
                      <a:pt x="12006" y="4802"/>
                    </a:cubicBezTo>
                    <a:cubicBezTo>
                      <a:pt x="12006" y="4802"/>
                      <a:pt x="12006" y="4802"/>
                      <a:pt x="12006" y="7204"/>
                    </a:cubicBezTo>
                    <a:lnTo>
                      <a:pt x="12006" y="7204"/>
                    </a:lnTo>
                    <a:cubicBezTo>
                      <a:pt x="12006" y="7204"/>
                      <a:pt x="9605" y="9605"/>
                      <a:pt x="9605" y="9605"/>
                    </a:cubicBezTo>
                    <a:cubicBezTo>
                      <a:pt x="9605" y="9605"/>
                      <a:pt x="9605" y="12006"/>
                      <a:pt x="9605" y="12006"/>
                    </a:cubicBezTo>
                    <a:lnTo>
                      <a:pt x="9605" y="12006"/>
                    </a:lnTo>
                    <a:cubicBezTo>
                      <a:pt x="7204" y="12006"/>
                      <a:pt x="4802" y="14407"/>
                      <a:pt x="4802" y="16808"/>
                    </a:cubicBezTo>
                    <a:cubicBezTo>
                      <a:pt x="4802" y="16808"/>
                      <a:pt x="4802" y="19210"/>
                      <a:pt x="4802" y="19210"/>
                    </a:cubicBezTo>
                    <a:cubicBezTo>
                      <a:pt x="9605" y="12006"/>
                      <a:pt x="9605" y="14407"/>
                      <a:pt x="9605" y="16808"/>
                    </a:cubicBezTo>
                    <a:cubicBezTo>
                      <a:pt x="9605" y="16808"/>
                      <a:pt x="9605" y="16808"/>
                      <a:pt x="9605" y="16808"/>
                    </a:cubicBezTo>
                    <a:close/>
                  </a:path>
                </a:pathLst>
              </a:custGeom>
              <a:solidFill>
                <a:srgbClr val="569140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65" name="Freeform: Shape 764">
                <a:extLst>
                  <a:ext uri="{FF2B5EF4-FFF2-40B4-BE49-F238E27FC236}">
                    <a16:creationId xmlns:a16="http://schemas.microsoft.com/office/drawing/2014/main" id="{9D41CC0C-EC58-4A2D-A271-0B84662CE458}"/>
                  </a:ext>
                </a:extLst>
              </p:cNvPr>
              <p:cNvSpPr/>
              <p:nvPr/>
            </p:nvSpPr>
            <p:spPr>
              <a:xfrm>
                <a:off x="3433086" y="3574246"/>
                <a:ext cx="40820" cy="78972"/>
              </a:xfrm>
              <a:custGeom>
                <a:avLst/>
                <a:gdLst>
                  <a:gd name="connsiteX0" fmla="*/ 9605 w 40820"/>
                  <a:gd name="connsiteY0" fmla="*/ 1067 h 78972"/>
                  <a:gd name="connsiteX1" fmla="*/ 9605 w 40820"/>
                  <a:gd name="connsiteY1" fmla="*/ 1067 h 78972"/>
                  <a:gd name="connsiteX2" fmla="*/ 9605 w 40820"/>
                  <a:gd name="connsiteY2" fmla="*/ 1067 h 78972"/>
                  <a:gd name="connsiteX3" fmla="*/ 9605 w 40820"/>
                  <a:gd name="connsiteY3" fmla="*/ 1067 h 78972"/>
                  <a:gd name="connsiteX4" fmla="*/ 9605 w 40820"/>
                  <a:gd name="connsiteY4" fmla="*/ 5869 h 78972"/>
                  <a:gd name="connsiteX5" fmla="*/ 9605 w 40820"/>
                  <a:gd name="connsiteY5" fmla="*/ 5869 h 78972"/>
                  <a:gd name="connsiteX6" fmla="*/ 9605 w 40820"/>
                  <a:gd name="connsiteY6" fmla="*/ 5869 h 78972"/>
                  <a:gd name="connsiteX7" fmla="*/ 7204 w 40820"/>
                  <a:gd name="connsiteY7" fmla="*/ 10672 h 78972"/>
                  <a:gd name="connsiteX8" fmla="*/ 7204 w 40820"/>
                  <a:gd name="connsiteY8" fmla="*/ 10672 h 78972"/>
                  <a:gd name="connsiteX9" fmla="*/ 7204 w 40820"/>
                  <a:gd name="connsiteY9" fmla="*/ 13073 h 78972"/>
                  <a:gd name="connsiteX10" fmla="*/ 4802 w 40820"/>
                  <a:gd name="connsiteY10" fmla="*/ 17875 h 78972"/>
                  <a:gd name="connsiteX11" fmla="*/ 4802 w 40820"/>
                  <a:gd name="connsiteY11" fmla="*/ 20277 h 78972"/>
                  <a:gd name="connsiteX12" fmla="*/ 4802 w 40820"/>
                  <a:gd name="connsiteY12" fmla="*/ 22678 h 78972"/>
                  <a:gd name="connsiteX13" fmla="*/ 4802 w 40820"/>
                  <a:gd name="connsiteY13" fmla="*/ 25079 h 78972"/>
                  <a:gd name="connsiteX14" fmla="*/ 4802 w 40820"/>
                  <a:gd name="connsiteY14" fmla="*/ 25079 h 78972"/>
                  <a:gd name="connsiteX15" fmla="*/ 2401 w 40820"/>
                  <a:gd name="connsiteY15" fmla="*/ 27480 h 78972"/>
                  <a:gd name="connsiteX16" fmla="*/ 2401 w 40820"/>
                  <a:gd name="connsiteY16" fmla="*/ 29881 h 78972"/>
                  <a:gd name="connsiteX17" fmla="*/ 2401 w 40820"/>
                  <a:gd name="connsiteY17" fmla="*/ 32282 h 78972"/>
                  <a:gd name="connsiteX18" fmla="*/ 2401 w 40820"/>
                  <a:gd name="connsiteY18" fmla="*/ 34684 h 78972"/>
                  <a:gd name="connsiteX19" fmla="*/ 2401 w 40820"/>
                  <a:gd name="connsiteY19" fmla="*/ 37085 h 78972"/>
                  <a:gd name="connsiteX20" fmla="*/ 2401 w 40820"/>
                  <a:gd name="connsiteY20" fmla="*/ 39486 h 78972"/>
                  <a:gd name="connsiteX21" fmla="*/ 2401 w 40820"/>
                  <a:gd name="connsiteY21" fmla="*/ 41887 h 78972"/>
                  <a:gd name="connsiteX22" fmla="*/ 2401 w 40820"/>
                  <a:gd name="connsiteY22" fmla="*/ 44288 h 78972"/>
                  <a:gd name="connsiteX23" fmla="*/ 2401 w 40820"/>
                  <a:gd name="connsiteY23" fmla="*/ 44288 h 78972"/>
                  <a:gd name="connsiteX24" fmla="*/ 2401 w 40820"/>
                  <a:gd name="connsiteY24" fmla="*/ 46690 h 78972"/>
                  <a:gd name="connsiteX25" fmla="*/ 2401 w 40820"/>
                  <a:gd name="connsiteY25" fmla="*/ 46690 h 78972"/>
                  <a:gd name="connsiteX26" fmla="*/ 2401 w 40820"/>
                  <a:gd name="connsiteY26" fmla="*/ 49091 h 78972"/>
                  <a:gd name="connsiteX27" fmla="*/ 2401 w 40820"/>
                  <a:gd name="connsiteY27" fmla="*/ 49091 h 78972"/>
                  <a:gd name="connsiteX28" fmla="*/ 2401 w 40820"/>
                  <a:gd name="connsiteY28" fmla="*/ 49091 h 78972"/>
                  <a:gd name="connsiteX29" fmla="*/ 2401 w 40820"/>
                  <a:gd name="connsiteY29" fmla="*/ 51492 h 78972"/>
                  <a:gd name="connsiteX30" fmla="*/ 0 w 40820"/>
                  <a:gd name="connsiteY30" fmla="*/ 53893 h 78972"/>
                  <a:gd name="connsiteX31" fmla="*/ 2401 w 40820"/>
                  <a:gd name="connsiteY31" fmla="*/ 56294 h 78972"/>
                  <a:gd name="connsiteX32" fmla="*/ 2401 w 40820"/>
                  <a:gd name="connsiteY32" fmla="*/ 58696 h 78972"/>
                  <a:gd name="connsiteX33" fmla="*/ 2401 w 40820"/>
                  <a:gd name="connsiteY33" fmla="*/ 61097 h 78972"/>
                  <a:gd name="connsiteX34" fmla="*/ 2401 w 40820"/>
                  <a:gd name="connsiteY34" fmla="*/ 63498 h 78972"/>
                  <a:gd name="connsiteX35" fmla="*/ 4802 w 40820"/>
                  <a:gd name="connsiteY35" fmla="*/ 65899 h 78972"/>
                  <a:gd name="connsiteX36" fmla="*/ 4802 w 40820"/>
                  <a:gd name="connsiteY36" fmla="*/ 65899 h 78972"/>
                  <a:gd name="connsiteX37" fmla="*/ 4802 w 40820"/>
                  <a:gd name="connsiteY37" fmla="*/ 65899 h 78972"/>
                  <a:gd name="connsiteX38" fmla="*/ 4802 w 40820"/>
                  <a:gd name="connsiteY38" fmla="*/ 65899 h 78972"/>
                  <a:gd name="connsiteX39" fmla="*/ 4802 w 40820"/>
                  <a:gd name="connsiteY39" fmla="*/ 65899 h 78972"/>
                  <a:gd name="connsiteX40" fmla="*/ 4802 w 40820"/>
                  <a:gd name="connsiteY40" fmla="*/ 65899 h 78972"/>
                  <a:gd name="connsiteX41" fmla="*/ 4802 w 40820"/>
                  <a:gd name="connsiteY41" fmla="*/ 65899 h 78972"/>
                  <a:gd name="connsiteX42" fmla="*/ 4802 w 40820"/>
                  <a:gd name="connsiteY42" fmla="*/ 65899 h 78972"/>
                  <a:gd name="connsiteX43" fmla="*/ 4802 w 40820"/>
                  <a:gd name="connsiteY43" fmla="*/ 65899 h 78972"/>
                  <a:gd name="connsiteX44" fmla="*/ 4802 w 40820"/>
                  <a:gd name="connsiteY44" fmla="*/ 65899 h 78972"/>
                  <a:gd name="connsiteX45" fmla="*/ 4802 w 40820"/>
                  <a:gd name="connsiteY45" fmla="*/ 65899 h 78972"/>
                  <a:gd name="connsiteX46" fmla="*/ 4802 w 40820"/>
                  <a:gd name="connsiteY46" fmla="*/ 65899 h 78972"/>
                  <a:gd name="connsiteX47" fmla="*/ 4802 w 40820"/>
                  <a:gd name="connsiteY47" fmla="*/ 65899 h 78972"/>
                  <a:gd name="connsiteX48" fmla="*/ 4802 w 40820"/>
                  <a:gd name="connsiteY48" fmla="*/ 65899 h 78972"/>
                  <a:gd name="connsiteX49" fmla="*/ 4802 w 40820"/>
                  <a:gd name="connsiteY49" fmla="*/ 65899 h 78972"/>
                  <a:gd name="connsiteX50" fmla="*/ 4802 w 40820"/>
                  <a:gd name="connsiteY50" fmla="*/ 65899 h 78972"/>
                  <a:gd name="connsiteX51" fmla="*/ 4802 w 40820"/>
                  <a:gd name="connsiteY51" fmla="*/ 65899 h 78972"/>
                  <a:gd name="connsiteX52" fmla="*/ 4802 w 40820"/>
                  <a:gd name="connsiteY52" fmla="*/ 65899 h 78972"/>
                  <a:gd name="connsiteX53" fmla="*/ 4802 w 40820"/>
                  <a:gd name="connsiteY53" fmla="*/ 65899 h 78972"/>
                  <a:gd name="connsiteX54" fmla="*/ 4802 w 40820"/>
                  <a:gd name="connsiteY54" fmla="*/ 65899 h 78972"/>
                  <a:gd name="connsiteX55" fmla="*/ 4802 w 40820"/>
                  <a:gd name="connsiteY55" fmla="*/ 65899 h 78972"/>
                  <a:gd name="connsiteX56" fmla="*/ 4802 w 40820"/>
                  <a:gd name="connsiteY56" fmla="*/ 65899 h 78972"/>
                  <a:gd name="connsiteX57" fmla="*/ 4802 w 40820"/>
                  <a:gd name="connsiteY57" fmla="*/ 65899 h 78972"/>
                  <a:gd name="connsiteX58" fmla="*/ 4802 w 40820"/>
                  <a:gd name="connsiteY58" fmla="*/ 65899 h 78972"/>
                  <a:gd name="connsiteX59" fmla="*/ 4802 w 40820"/>
                  <a:gd name="connsiteY59" fmla="*/ 65899 h 78972"/>
                  <a:gd name="connsiteX60" fmla="*/ 4802 w 40820"/>
                  <a:gd name="connsiteY60" fmla="*/ 65899 h 78972"/>
                  <a:gd name="connsiteX61" fmla="*/ 4802 w 40820"/>
                  <a:gd name="connsiteY61" fmla="*/ 65899 h 78972"/>
                  <a:gd name="connsiteX62" fmla="*/ 4802 w 40820"/>
                  <a:gd name="connsiteY62" fmla="*/ 65899 h 78972"/>
                  <a:gd name="connsiteX63" fmla="*/ 4802 w 40820"/>
                  <a:gd name="connsiteY63" fmla="*/ 65899 h 78972"/>
                  <a:gd name="connsiteX64" fmla="*/ 4802 w 40820"/>
                  <a:gd name="connsiteY64" fmla="*/ 65899 h 78972"/>
                  <a:gd name="connsiteX65" fmla="*/ 4802 w 40820"/>
                  <a:gd name="connsiteY65" fmla="*/ 65899 h 78972"/>
                  <a:gd name="connsiteX66" fmla="*/ 4802 w 40820"/>
                  <a:gd name="connsiteY66" fmla="*/ 65899 h 78972"/>
                  <a:gd name="connsiteX67" fmla="*/ 4802 w 40820"/>
                  <a:gd name="connsiteY67" fmla="*/ 65899 h 78972"/>
                  <a:gd name="connsiteX68" fmla="*/ 4802 w 40820"/>
                  <a:gd name="connsiteY68" fmla="*/ 65899 h 78972"/>
                  <a:gd name="connsiteX69" fmla="*/ 4802 w 40820"/>
                  <a:gd name="connsiteY69" fmla="*/ 65899 h 78972"/>
                  <a:gd name="connsiteX70" fmla="*/ 4802 w 40820"/>
                  <a:gd name="connsiteY70" fmla="*/ 65899 h 78972"/>
                  <a:gd name="connsiteX71" fmla="*/ 4802 w 40820"/>
                  <a:gd name="connsiteY71" fmla="*/ 65899 h 78972"/>
                  <a:gd name="connsiteX72" fmla="*/ 4802 w 40820"/>
                  <a:gd name="connsiteY72" fmla="*/ 65899 h 78972"/>
                  <a:gd name="connsiteX73" fmla="*/ 4802 w 40820"/>
                  <a:gd name="connsiteY73" fmla="*/ 65899 h 78972"/>
                  <a:gd name="connsiteX74" fmla="*/ 4802 w 40820"/>
                  <a:gd name="connsiteY74" fmla="*/ 65899 h 78972"/>
                  <a:gd name="connsiteX75" fmla="*/ 4802 w 40820"/>
                  <a:gd name="connsiteY75" fmla="*/ 65899 h 78972"/>
                  <a:gd name="connsiteX76" fmla="*/ 4802 w 40820"/>
                  <a:gd name="connsiteY76" fmla="*/ 65899 h 78972"/>
                  <a:gd name="connsiteX77" fmla="*/ 4802 w 40820"/>
                  <a:gd name="connsiteY77" fmla="*/ 65899 h 78972"/>
                  <a:gd name="connsiteX78" fmla="*/ 4802 w 40820"/>
                  <a:gd name="connsiteY78" fmla="*/ 65899 h 78972"/>
                  <a:gd name="connsiteX79" fmla="*/ 4802 w 40820"/>
                  <a:gd name="connsiteY79" fmla="*/ 65899 h 78972"/>
                  <a:gd name="connsiteX80" fmla="*/ 4802 w 40820"/>
                  <a:gd name="connsiteY80" fmla="*/ 65899 h 78972"/>
                  <a:gd name="connsiteX81" fmla="*/ 4802 w 40820"/>
                  <a:gd name="connsiteY81" fmla="*/ 65899 h 78972"/>
                  <a:gd name="connsiteX82" fmla="*/ 4802 w 40820"/>
                  <a:gd name="connsiteY82" fmla="*/ 65899 h 78972"/>
                  <a:gd name="connsiteX83" fmla="*/ 4802 w 40820"/>
                  <a:gd name="connsiteY83" fmla="*/ 65899 h 78972"/>
                  <a:gd name="connsiteX84" fmla="*/ 4802 w 40820"/>
                  <a:gd name="connsiteY84" fmla="*/ 65899 h 78972"/>
                  <a:gd name="connsiteX85" fmla="*/ 4802 w 40820"/>
                  <a:gd name="connsiteY85" fmla="*/ 65899 h 78972"/>
                  <a:gd name="connsiteX86" fmla="*/ 4802 w 40820"/>
                  <a:gd name="connsiteY86" fmla="*/ 65899 h 78972"/>
                  <a:gd name="connsiteX87" fmla="*/ 4802 w 40820"/>
                  <a:gd name="connsiteY87" fmla="*/ 65899 h 78972"/>
                  <a:gd name="connsiteX88" fmla="*/ 4802 w 40820"/>
                  <a:gd name="connsiteY88" fmla="*/ 65899 h 78972"/>
                  <a:gd name="connsiteX89" fmla="*/ 4802 w 40820"/>
                  <a:gd name="connsiteY89" fmla="*/ 65899 h 78972"/>
                  <a:gd name="connsiteX90" fmla="*/ 4802 w 40820"/>
                  <a:gd name="connsiteY90" fmla="*/ 65899 h 78972"/>
                  <a:gd name="connsiteX91" fmla="*/ 4802 w 40820"/>
                  <a:gd name="connsiteY91" fmla="*/ 65899 h 78972"/>
                  <a:gd name="connsiteX92" fmla="*/ 4802 w 40820"/>
                  <a:gd name="connsiteY92" fmla="*/ 65899 h 78972"/>
                  <a:gd name="connsiteX93" fmla="*/ 4802 w 40820"/>
                  <a:gd name="connsiteY93" fmla="*/ 65899 h 78972"/>
                  <a:gd name="connsiteX94" fmla="*/ 4802 w 40820"/>
                  <a:gd name="connsiteY94" fmla="*/ 65899 h 78972"/>
                  <a:gd name="connsiteX95" fmla="*/ 4802 w 40820"/>
                  <a:gd name="connsiteY95" fmla="*/ 65899 h 78972"/>
                  <a:gd name="connsiteX96" fmla="*/ 4802 w 40820"/>
                  <a:gd name="connsiteY96" fmla="*/ 65899 h 78972"/>
                  <a:gd name="connsiteX97" fmla="*/ 4802 w 40820"/>
                  <a:gd name="connsiteY97" fmla="*/ 65899 h 78972"/>
                  <a:gd name="connsiteX98" fmla="*/ 4802 w 40820"/>
                  <a:gd name="connsiteY98" fmla="*/ 65899 h 78972"/>
                  <a:gd name="connsiteX99" fmla="*/ 4802 w 40820"/>
                  <a:gd name="connsiteY99" fmla="*/ 65899 h 78972"/>
                  <a:gd name="connsiteX100" fmla="*/ 4802 w 40820"/>
                  <a:gd name="connsiteY100" fmla="*/ 65899 h 78972"/>
                  <a:gd name="connsiteX101" fmla="*/ 4802 w 40820"/>
                  <a:gd name="connsiteY101" fmla="*/ 65899 h 78972"/>
                  <a:gd name="connsiteX102" fmla="*/ 4802 w 40820"/>
                  <a:gd name="connsiteY102" fmla="*/ 65899 h 78972"/>
                  <a:gd name="connsiteX103" fmla="*/ 4802 w 40820"/>
                  <a:gd name="connsiteY103" fmla="*/ 65899 h 78972"/>
                  <a:gd name="connsiteX104" fmla="*/ 4802 w 40820"/>
                  <a:gd name="connsiteY104" fmla="*/ 65899 h 78972"/>
                  <a:gd name="connsiteX105" fmla="*/ 4802 w 40820"/>
                  <a:gd name="connsiteY105" fmla="*/ 65899 h 78972"/>
                  <a:gd name="connsiteX106" fmla="*/ 4802 w 40820"/>
                  <a:gd name="connsiteY106" fmla="*/ 65899 h 78972"/>
                  <a:gd name="connsiteX107" fmla="*/ 4802 w 40820"/>
                  <a:gd name="connsiteY107" fmla="*/ 65899 h 78972"/>
                  <a:gd name="connsiteX108" fmla="*/ 4802 w 40820"/>
                  <a:gd name="connsiteY108" fmla="*/ 65899 h 78972"/>
                  <a:gd name="connsiteX109" fmla="*/ 4802 w 40820"/>
                  <a:gd name="connsiteY109" fmla="*/ 65899 h 78972"/>
                  <a:gd name="connsiteX110" fmla="*/ 4802 w 40820"/>
                  <a:gd name="connsiteY110" fmla="*/ 65899 h 78972"/>
                  <a:gd name="connsiteX111" fmla="*/ 4802 w 40820"/>
                  <a:gd name="connsiteY111" fmla="*/ 65899 h 78972"/>
                  <a:gd name="connsiteX112" fmla="*/ 4802 w 40820"/>
                  <a:gd name="connsiteY112" fmla="*/ 65899 h 78972"/>
                  <a:gd name="connsiteX113" fmla="*/ 4802 w 40820"/>
                  <a:gd name="connsiteY113" fmla="*/ 65899 h 78972"/>
                  <a:gd name="connsiteX114" fmla="*/ 4802 w 40820"/>
                  <a:gd name="connsiteY114" fmla="*/ 65899 h 78972"/>
                  <a:gd name="connsiteX115" fmla="*/ 4802 w 40820"/>
                  <a:gd name="connsiteY115" fmla="*/ 65899 h 78972"/>
                  <a:gd name="connsiteX116" fmla="*/ 4802 w 40820"/>
                  <a:gd name="connsiteY116" fmla="*/ 65899 h 78972"/>
                  <a:gd name="connsiteX117" fmla="*/ 4802 w 40820"/>
                  <a:gd name="connsiteY117" fmla="*/ 65899 h 78972"/>
                  <a:gd name="connsiteX118" fmla="*/ 4802 w 40820"/>
                  <a:gd name="connsiteY118" fmla="*/ 65899 h 78972"/>
                  <a:gd name="connsiteX119" fmla="*/ 4802 w 40820"/>
                  <a:gd name="connsiteY119" fmla="*/ 65899 h 78972"/>
                  <a:gd name="connsiteX120" fmla="*/ 4802 w 40820"/>
                  <a:gd name="connsiteY120" fmla="*/ 68300 h 78972"/>
                  <a:gd name="connsiteX121" fmla="*/ 4802 w 40820"/>
                  <a:gd name="connsiteY121" fmla="*/ 68300 h 78972"/>
                  <a:gd name="connsiteX122" fmla="*/ 7204 w 40820"/>
                  <a:gd name="connsiteY122" fmla="*/ 70702 h 78972"/>
                  <a:gd name="connsiteX123" fmla="*/ 7204 w 40820"/>
                  <a:gd name="connsiteY123" fmla="*/ 70702 h 78972"/>
                  <a:gd name="connsiteX124" fmla="*/ 9605 w 40820"/>
                  <a:gd name="connsiteY124" fmla="*/ 73103 h 78972"/>
                  <a:gd name="connsiteX125" fmla="*/ 9605 w 40820"/>
                  <a:gd name="connsiteY125" fmla="*/ 73103 h 78972"/>
                  <a:gd name="connsiteX126" fmla="*/ 12006 w 40820"/>
                  <a:gd name="connsiteY126" fmla="*/ 75504 h 78972"/>
                  <a:gd name="connsiteX127" fmla="*/ 12006 w 40820"/>
                  <a:gd name="connsiteY127" fmla="*/ 75504 h 78972"/>
                  <a:gd name="connsiteX128" fmla="*/ 14407 w 40820"/>
                  <a:gd name="connsiteY128" fmla="*/ 77905 h 78972"/>
                  <a:gd name="connsiteX129" fmla="*/ 16808 w 40820"/>
                  <a:gd name="connsiteY129" fmla="*/ 77905 h 78972"/>
                  <a:gd name="connsiteX130" fmla="*/ 24012 w 40820"/>
                  <a:gd name="connsiteY130" fmla="*/ 77905 h 78972"/>
                  <a:gd name="connsiteX131" fmla="*/ 38419 w 40820"/>
                  <a:gd name="connsiteY131" fmla="*/ 68300 h 78972"/>
                  <a:gd name="connsiteX132" fmla="*/ 38419 w 40820"/>
                  <a:gd name="connsiteY132" fmla="*/ 68300 h 78972"/>
                  <a:gd name="connsiteX133" fmla="*/ 38419 w 40820"/>
                  <a:gd name="connsiteY133" fmla="*/ 68300 h 78972"/>
                  <a:gd name="connsiteX134" fmla="*/ 40820 w 40820"/>
                  <a:gd name="connsiteY134" fmla="*/ 63498 h 78972"/>
                  <a:gd name="connsiteX135" fmla="*/ 38419 w 40820"/>
                  <a:gd name="connsiteY135" fmla="*/ 63498 h 78972"/>
                  <a:gd name="connsiteX136" fmla="*/ 38419 w 40820"/>
                  <a:gd name="connsiteY136" fmla="*/ 63498 h 78972"/>
                  <a:gd name="connsiteX137" fmla="*/ 38419 w 40820"/>
                  <a:gd name="connsiteY137" fmla="*/ 61097 h 78972"/>
                  <a:gd name="connsiteX138" fmla="*/ 38419 w 40820"/>
                  <a:gd name="connsiteY138" fmla="*/ 58696 h 78972"/>
                  <a:gd name="connsiteX139" fmla="*/ 36018 w 40820"/>
                  <a:gd name="connsiteY139" fmla="*/ 56294 h 78972"/>
                  <a:gd name="connsiteX140" fmla="*/ 36018 w 40820"/>
                  <a:gd name="connsiteY140" fmla="*/ 56294 h 78972"/>
                  <a:gd name="connsiteX141" fmla="*/ 38419 w 40820"/>
                  <a:gd name="connsiteY141" fmla="*/ 53893 h 78972"/>
                  <a:gd name="connsiteX142" fmla="*/ 36018 w 40820"/>
                  <a:gd name="connsiteY142" fmla="*/ 51492 h 78972"/>
                  <a:gd name="connsiteX143" fmla="*/ 36018 w 40820"/>
                  <a:gd name="connsiteY143" fmla="*/ 51492 h 78972"/>
                  <a:gd name="connsiteX144" fmla="*/ 36018 w 40820"/>
                  <a:gd name="connsiteY144" fmla="*/ 51492 h 78972"/>
                  <a:gd name="connsiteX145" fmla="*/ 36018 w 40820"/>
                  <a:gd name="connsiteY145" fmla="*/ 51492 h 78972"/>
                  <a:gd name="connsiteX146" fmla="*/ 36018 w 40820"/>
                  <a:gd name="connsiteY146" fmla="*/ 49091 h 78972"/>
                  <a:gd name="connsiteX147" fmla="*/ 33617 w 40820"/>
                  <a:gd name="connsiteY147" fmla="*/ 46690 h 78972"/>
                  <a:gd name="connsiteX148" fmla="*/ 33617 w 40820"/>
                  <a:gd name="connsiteY148" fmla="*/ 46690 h 78972"/>
                  <a:gd name="connsiteX149" fmla="*/ 33617 w 40820"/>
                  <a:gd name="connsiteY149" fmla="*/ 44288 h 78972"/>
                  <a:gd name="connsiteX150" fmla="*/ 31215 w 40820"/>
                  <a:gd name="connsiteY150" fmla="*/ 41887 h 78972"/>
                  <a:gd name="connsiteX151" fmla="*/ 28814 w 40820"/>
                  <a:gd name="connsiteY151" fmla="*/ 34684 h 78972"/>
                  <a:gd name="connsiteX152" fmla="*/ 28814 w 40820"/>
                  <a:gd name="connsiteY152" fmla="*/ 32282 h 78972"/>
                  <a:gd name="connsiteX153" fmla="*/ 26413 w 40820"/>
                  <a:gd name="connsiteY153" fmla="*/ 29881 h 78972"/>
                  <a:gd name="connsiteX154" fmla="*/ 26413 w 40820"/>
                  <a:gd name="connsiteY154" fmla="*/ 29881 h 78972"/>
                  <a:gd name="connsiteX155" fmla="*/ 26413 w 40820"/>
                  <a:gd name="connsiteY155" fmla="*/ 29881 h 78972"/>
                  <a:gd name="connsiteX156" fmla="*/ 24012 w 40820"/>
                  <a:gd name="connsiteY156" fmla="*/ 22678 h 78972"/>
                  <a:gd name="connsiteX157" fmla="*/ 16808 w 40820"/>
                  <a:gd name="connsiteY157" fmla="*/ 13073 h 78972"/>
                  <a:gd name="connsiteX158" fmla="*/ 9605 w 40820"/>
                  <a:gd name="connsiteY158" fmla="*/ 1067 h 78972"/>
                  <a:gd name="connsiteX159" fmla="*/ 9605 w 40820"/>
                  <a:gd name="connsiteY159" fmla="*/ 1067 h 789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</a:cxnLst>
                <a:rect l="l" t="t" r="r" b="b"/>
                <a:pathLst>
                  <a:path w="40820" h="78972">
                    <a:moveTo>
                      <a:pt x="9605" y="1067"/>
                    </a:moveTo>
                    <a:cubicBezTo>
                      <a:pt x="9605" y="1067"/>
                      <a:pt x="9605" y="1067"/>
                      <a:pt x="9605" y="1067"/>
                    </a:cubicBezTo>
                    <a:cubicBezTo>
                      <a:pt x="9605" y="1067"/>
                      <a:pt x="9605" y="1067"/>
                      <a:pt x="9605" y="1067"/>
                    </a:cubicBezTo>
                    <a:lnTo>
                      <a:pt x="9605" y="1067"/>
                    </a:lnTo>
                    <a:cubicBezTo>
                      <a:pt x="9605" y="3468"/>
                      <a:pt x="9605" y="3468"/>
                      <a:pt x="9605" y="5869"/>
                    </a:cubicBezTo>
                    <a:cubicBezTo>
                      <a:pt x="9605" y="5869"/>
                      <a:pt x="9605" y="5869"/>
                      <a:pt x="9605" y="5869"/>
                    </a:cubicBezTo>
                    <a:lnTo>
                      <a:pt x="9605" y="5869"/>
                    </a:lnTo>
                    <a:cubicBezTo>
                      <a:pt x="7204" y="5869"/>
                      <a:pt x="7204" y="8271"/>
                      <a:pt x="7204" y="10672"/>
                    </a:cubicBezTo>
                    <a:cubicBezTo>
                      <a:pt x="7204" y="10672"/>
                      <a:pt x="7204" y="10672"/>
                      <a:pt x="7204" y="10672"/>
                    </a:cubicBezTo>
                    <a:cubicBezTo>
                      <a:pt x="7204" y="10672"/>
                      <a:pt x="7204" y="13073"/>
                      <a:pt x="7204" y="13073"/>
                    </a:cubicBezTo>
                    <a:cubicBezTo>
                      <a:pt x="4802" y="13073"/>
                      <a:pt x="4802" y="15474"/>
                      <a:pt x="4802" y="17875"/>
                    </a:cubicBezTo>
                    <a:cubicBezTo>
                      <a:pt x="4802" y="17875"/>
                      <a:pt x="4802" y="20277"/>
                      <a:pt x="4802" y="20277"/>
                    </a:cubicBezTo>
                    <a:cubicBezTo>
                      <a:pt x="4802" y="20277"/>
                      <a:pt x="4802" y="22678"/>
                      <a:pt x="4802" y="22678"/>
                    </a:cubicBezTo>
                    <a:cubicBezTo>
                      <a:pt x="4802" y="22678"/>
                      <a:pt x="4802" y="25079"/>
                      <a:pt x="4802" y="25079"/>
                    </a:cubicBezTo>
                    <a:lnTo>
                      <a:pt x="4802" y="25079"/>
                    </a:lnTo>
                    <a:cubicBezTo>
                      <a:pt x="4802" y="25079"/>
                      <a:pt x="2401" y="27480"/>
                      <a:pt x="2401" y="27480"/>
                    </a:cubicBezTo>
                    <a:cubicBezTo>
                      <a:pt x="2401" y="27480"/>
                      <a:pt x="2401" y="27480"/>
                      <a:pt x="2401" y="29881"/>
                    </a:cubicBezTo>
                    <a:cubicBezTo>
                      <a:pt x="2401" y="29881"/>
                      <a:pt x="2401" y="32282"/>
                      <a:pt x="2401" y="32282"/>
                    </a:cubicBezTo>
                    <a:cubicBezTo>
                      <a:pt x="2401" y="32282"/>
                      <a:pt x="2401" y="34684"/>
                      <a:pt x="2401" y="34684"/>
                    </a:cubicBezTo>
                    <a:cubicBezTo>
                      <a:pt x="2401" y="34684"/>
                      <a:pt x="2401" y="37085"/>
                      <a:pt x="2401" y="37085"/>
                    </a:cubicBezTo>
                    <a:cubicBezTo>
                      <a:pt x="2401" y="37085"/>
                      <a:pt x="2401" y="39486"/>
                      <a:pt x="2401" y="39486"/>
                    </a:cubicBezTo>
                    <a:cubicBezTo>
                      <a:pt x="2401" y="39486"/>
                      <a:pt x="2401" y="41887"/>
                      <a:pt x="2401" y="41887"/>
                    </a:cubicBezTo>
                    <a:cubicBezTo>
                      <a:pt x="2401" y="41887"/>
                      <a:pt x="2401" y="44288"/>
                      <a:pt x="2401" y="44288"/>
                    </a:cubicBezTo>
                    <a:lnTo>
                      <a:pt x="2401" y="44288"/>
                    </a:lnTo>
                    <a:cubicBezTo>
                      <a:pt x="2401" y="44288"/>
                      <a:pt x="2401" y="46690"/>
                      <a:pt x="2401" y="46690"/>
                    </a:cubicBezTo>
                    <a:cubicBezTo>
                      <a:pt x="2401" y="46690"/>
                      <a:pt x="2401" y="46690"/>
                      <a:pt x="2401" y="46690"/>
                    </a:cubicBezTo>
                    <a:cubicBezTo>
                      <a:pt x="2401" y="46690"/>
                      <a:pt x="2401" y="49091"/>
                      <a:pt x="2401" y="49091"/>
                    </a:cubicBezTo>
                    <a:cubicBezTo>
                      <a:pt x="2401" y="49091"/>
                      <a:pt x="2401" y="49091"/>
                      <a:pt x="2401" y="49091"/>
                    </a:cubicBezTo>
                    <a:cubicBezTo>
                      <a:pt x="2401" y="49091"/>
                      <a:pt x="2401" y="49091"/>
                      <a:pt x="2401" y="49091"/>
                    </a:cubicBezTo>
                    <a:cubicBezTo>
                      <a:pt x="2401" y="49091"/>
                      <a:pt x="2401" y="49091"/>
                      <a:pt x="2401" y="51492"/>
                    </a:cubicBezTo>
                    <a:cubicBezTo>
                      <a:pt x="2401" y="51492"/>
                      <a:pt x="0" y="53893"/>
                      <a:pt x="0" y="53893"/>
                    </a:cubicBezTo>
                    <a:cubicBezTo>
                      <a:pt x="0" y="53893"/>
                      <a:pt x="0" y="56294"/>
                      <a:pt x="2401" y="56294"/>
                    </a:cubicBezTo>
                    <a:cubicBezTo>
                      <a:pt x="2401" y="56294"/>
                      <a:pt x="2401" y="56294"/>
                      <a:pt x="2401" y="58696"/>
                    </a:cubicBezTo>
                    <a:cubicBezTo>
                      <a:pt x="2401" y="58696"/>
                      <a:pt x="2401" y="61097"/>
                      <a:pt x="2401" y="61097"/>
                    </a:cubicBezTo>
                    <a:cubicBezTo>
                      <a:pt x="2401" y="61097"/>
                      <a:pt x="2401" y="61097"/>
                      <a:pt x="2401" y="63498"/>
                    </a:cubicBezTo>
                    <a:cubicBezTo>
                      <a:pt x="2401" y="63498"/>
                      <a:pt x="2401" y="65899"/>
                      <a:pt x="4802" y="65899"/>
                    </a:cubicBez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cubicBezTo>
                      <a:pt x="4802" y="65899"/>
                      <a:pt x="4802" y="68300"/>
                      <a:pt x="4802" y="68300"/>
                    </a:cubicBezTo>
                    <a:cubicBezTo>
                      <a:pt x="4802" y="68300"/>
                      <a:pt x="4802" y="68300"/>
                      <a:pt x="4802" y="68300"/>
                    </a:cubicBezTo>
                    <a:cubicBezTo>
                      <a:pt x="4802" y="68300"/>
                      <a:pt x="4802" y="70702"/>
                      <a:pt x="7204" y="70702"/>
                    </a:cubicBezTo>
                    <a:cubicBezTo>
                      <a:pt x="7204" y="70702"/>
                      <a:pt x="7204" y="70702"/>
                      <a:pt x="7204" y="70702"/>
                    </a:cubicBezTo>
                    <a:cubicBezTo>
                      <a:pt x="7204" y="73103"/>
                      <a:pt x="7204" y="73103"/>
                      <a:pt x="9605" y="73103"/>
                    </a:cubicBezTo>
                    <a:lnTo>
                      <a:pt x="9605" y="73103"/>
                    </a:lnTo>
                    <a:cubicBezTo>
                      <a:pt x="9605" y="75504"/>
                      <a:pt x="9605" y="75504"/>
                      <a:pt x="12006" y="75504"/>
                    </a:cubicBezTo>
                    <a:cubicBezTo>
                      <a:pt x="12006" y="75504"/>
                      <a:pt x="12006" y="75504"/>
                      <a:pt x="12006" y="75504"/>
                    </a:cubicBezTo>
                    <a:cubicBezTo>
                      <a:pt x="12006" y="75504"/>
                      <a:pt x="12006" y="77905"/>
                      <a:pt x="14407" y="77905"/>
                    </a:cubicBezTo>
                    <a:cubicBezTo>
                      <a:pt x="14407" y="77905"/>
                      <a:pt x="14407" y="77905"/>
                      <a:pt x="16808" y="77905"/>
                    </a:cubicBezTo>
                    <a:cubicBezTo>
                      <a:pt x="19210" y="77905"/>
                      <a:pt x="21611" y="80306"/>
                      <a:pt x="24012" y="77905"/>
                    </a:cubicBezTo>
                    <a:cubicBezTo>
                      <a:pt x="31215" y="77905"/>
                      <a:pt x="36018" y="73103"/>
                      <a:pt x="38419" y="68300"/>
                    </a:cubicBezTo>
                    <a:lnTo>
                      <a:pt x="38419" y="68300"/>
                    </a:lnTo>
                    <a:lnTo>
                      <a:pt x="38419" y="68300"/>
                    </a:lnTo>
                    <a:cubicBezTo>
                      <a:pt x="38419" y="65899"/>
                      <a:pt x="38419" y="65899"/>
                      <a:pt x="40820" y="63498"/>
                    </a:cubicBezTo>
                    <a:cubicBezTo>
                      <a:pt x="40820" y="63498"/>
                      <a:pt x="40820" y="63498"/>
                      <a:pt x="38419" y="63498"/>
                    </a:cubicBezTo>
                    <a:cubicBezTo>
                      <a:pt x="38419" y="63498"/>
                      <a:pt x="38419" y="63498"/>
                      <a:pt x="38419" y="63498"/>
                    </a:cubicBezTo>
                    <a:lnTo>
                      <a:pt x="38419" y="61097"/>
                    </a:lnTo>
                    <a:cubicBezTo>
                      <a:pt x="38419" y="61097"/>
                      <a:pt x="38419" y="58696"/>
                      <a:pt x="38419" y="58696"/>
                    </a:cubicBezTo>
                    <a:cubicBezTo>
                      <a:pt x="38419" y="56294"/>
                      <a:pt x="38419" y="56294"/>
                      <a:pt x="36018" y="56294"/>
                    </a:cubicBezTo>
                    <a:lnTo>
                      <a:pt x="36018" y="56294"/>
                    </a:lnTo>
                    <a:cubicBezTo>
                      <a:pt x="38419" y="56294"/>
                      <a:pt x="38419" y="53893"/>
                      <a:pt x="38419" y="53893"/>
                    </a:cubicBezTo>
                    <a:cubicBezTo>
                      <a:pt x="38419" y="51492"/>
                      <a:pt x="38419" y="51492"/>
                      <a:pt x="36018" y="51492"/>
                    </a:cubicBezTo>
                    <a:cubicBezTo>
                      <a:pt x="36018" y="51492"/>
                      <a:pt x="36018" y="51492"/>
                      <a:pt x="36018" y="51492"/>
                    </a:cubicBezTo>
                    <a:cubicBezTo>
                      <a:pt x="36018" y="51492"/>
                      <a:pt x="36018" y="51492"/>
                      <a:pt x="36018" y="51492"/>
                    </a:cubicBezTo>
                    <a:lnTo>
                      <a:pt x="36018" y="51492"/>
                    </a:lnTo>
                    <a:cubicBezTo>
                      <a:pt x="36018" y="51492"/>
                      <a:pt x="36018" y="49091"/>
                      <a:pt x="36018" y="49091"/>
                    </a:cubicBezTo>
                    <a:cubicBezTo>
                      <a:pt x="36018" y="46690"/>
                      <a:pt x="36018" y="46690"/>
                      <a:pt x="33617" y="46690"/>
                    </a:cubicBezTo>
                    <a:lnTo>
                      <a:pt x="33617" y="46690"/>
                    </a:lnTo>
                    <a:cubicBezTo>
                      <a:pt x="33617" y="46690"/>
                      <a:pt x="33617" y="44288"/>
                      <a:pt x="33617" y="44288"/>
                    </a:cubicBezTo>
                    <a:cubicBezTo>
                      <a:pt x="33617" y="41887"/>
                      <a:pt x="33617" y="41887"/>
                      <a:pt x="31215" y="41887"/>
                    </a:cubicBezTo>
                    <a:cubicBezTo>
                      <a:pt x="31215" y="39486"/>
                      <a:pt x="28814" y="37085"/>
                      <a:pt x="28814" y="34684"/>
                    </a:cubicBezTo>
                    <a:cubicBezTo>
                      <a:pt x="28814" y="34684"/>
                      <a:pt x="31215" y="32282"/>
                      <a:pt x="28814" y="32282"/>
                    </a:cubicBezTo>
                    <a:cubicBezTo>
                      <a:pt x="28814" y="29881"/>
                      <a:pt x="26413" y="29881"/>
                      <a:pt x="26413" y="29881"/>
                    </a:cubicBezTo>
                    <a:lnTo>
                      <a:pt x="26413" y="29881"/>
                    </a:lnTo>
                    <a:lnTo>
                      <a:pt x="26413" y="29881"/>
                    </a:lnTo>
                    <a:cubicBezTo>
                      <a:pt x="26413" y="27480"/>
                      <a:pt x="26413" y="25079"/>
                      <a:pt x="24012" y="22678"/>
                    </a:cubicBezTo>
                    <a:cubicBezTo>
                      <a:pt x="21611" y="17875"/>
                      <a:pt x="19210" y="15474"/>
                      <a:pt x="16808" y="13073"/>
                    </a:cubicBezTo>
                    <a:cubicBezTo>
                      <a:pt x="16808" y="1067"/>
                      <a:pt x="14407" y="-1334"/>
                      <a:pt x="9605" y="1067"/>
                    </a:cubicBezTo>
                    <a:cubicBezTo>
                      <a:pt x="12006" y="-1334"/>
                      <a:pt x="12006" y="1067"/>
                      <a:pt x="9605" y="1067"/>
                    </a:cubicBezTo>
                    <a:close/>
                  </a:path>
                </a:pathLst>
              </a:custGeom>
              <a:solidFill>
                <a:srgbClr val="77B943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710" name="Graphic 2">
              <a:extLst>
                <a:ext uri="{FF2B5EF4-FFF2-40B4-BE49-F238E27FC236}">
                  <a16:creationId xmlns:a16="http://schemas.microsoft.com/office/drawing/2014/main" id="{D277E58C-2124-4F68-BBA0-140D7A004A19}"/>
                </a:ext>
              </a:extLst>
            </p:cNvPr>
            <p:cNvGrpSpPr/>
            <p:nvPr/>
          </p:nvGrpSpPr>
          <p:grpSpPr>
            <a:xfrm>
              <a:off x="2650300" y="3993120"/>
              <a:ext cx="72035" cy="127262"/>
              <a:chOff x="2650300" y="3993120"/>
              <a:chExt cx="72035" cy="127262"/>
            </a:xfrm>
            <a:solidFill>
              <a:schemeClr val="accent1"/>
            </a:solidFill>
          </p:grpSpPr>
          <p:sp>
            <p:nvSpPr>
              <p:cNvPr id="758" name="Freeform: Shape 757">
                <a:extLst>
                  <a:ext uri="{FF2B5EF4-FFF2-40B4-BE49-F238E27FC236}">
                    <a16:creationId xmlns:a16="http://schemas.microsoft.com/office/drawing/2014/main" id="{894A8323-A0B3-450B-BB5F-37BCFF936249}"/>
                  </a:ext>
                </a:extLst>
              </p:cNvPr>
              <p:cNvSpPr/>
              <p:nvPr/>
            </p:nvSpPr>
            <p:spPr>
              <a:xfrm>
                <a:off x="2652701" y="4091568"/>
                <a:ext cx="62430" cy="28814"/>
              </a:xfrm>
              <a:custGeom>
                <a:avLst/>
                <a:gdLst>
                  <a:gd name="connsiteX0" fmla="*/ 62431 w 62430"/>
                  <a:gd name="connsiteY0" fmla="*/ 14407 h 28814"/>
                  <a:gd name="connsiteX1" fmla="*/ 31215 w 62430"/>
                  <a:gd name="connsiteY1" fmla="*/ 28814 h 28814"/>
                  <a:gd name="connsiteX2" fmla="*/ 0 w 62430"/>
                  <a:gd name="connsiteY2" fmla="*/ 14407 h 28814"/>
                  <a:gd name="connsiteX3" fmla="*/ 31215 w 62430"/>
                  <a:gd name="connsiteY3" fmla="*/ 0 h 28814"/>
                  <a:gd name="connsiteX4" fmla="*/ 62431 w 62430"/>
                  <a:gd name="connsiteY4" fmla="*/ 14407 h 288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2430" h="28814">
                    <a:moveTo>
                      <a:pt x="62431" y="14407"/>
                    </a:moveTo>
                    <a:cubicBezTo>
                      <a:pt x="62431" y="22364"/>
                      <a:pt x="48455" y="28814"/>
                      <a:pt x="31215" y="28814"/>
                    </a:cubicBezTo>
                    <a:cubicBezTo>
                      <a:pt x="13976" y="28814"/>
                      <a:pt x="0" y="22364"/>
                      <a:pt x="0" y="14407"/>
                    </a:cubicBezTo>
                    <a:cubicBezTo>
                      <a:pt x="0" y="6450"/>
                      <a:pt x="13976" y="0"/>
                      <a:pt x="31215" y="0"/>
                    </a:cubicBezTo>
                    <a:cubicBezTo>
                      <a:pt x="48455" y="0"/>
                      <a:pt x="62431" y="6450"/>
                      <a:pt x="62431" y="14407"/>
                    </a:cubicBezTo>
                    <a:close/>
                  </a:path>
                </a:pathLst>
              </a:custGeom>
              <a:solidFill>
                <a:srgbClr val="618E3E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59" name="Freeform: Shape 758">
                <a:extLst>
                  <a:ext uri="{FF2B5EF4-FFF2-40B4-BE49-F238E27FC236}">
                    <a16:creationId xmlns:a16="http://schemas.microsoft.com/office/drawing/2014/main" id="{5619E39E-2AF6-43F0-9E30-7DCF284337B3}"/>
                  </a:ext>
                </a:extLst>
              </p:cNvPr>
              <p:cNvSpPr/>
              <p:nvPr/>
            </p:nvSpPr>
            <p:spPr>
              <a:xfrm>
                <a:off x="2650300" y="3993120"/>
                <a:ext cx="55227" cy="115256"/>
              </a:xfrm>
              <a:custGeom>
                <a:avLst/>
                <a:gdLst>
                  <a:gd name="connsiteX0" fmla="*/ 40820 w 55227"/>
                  <a:gd name="connsiteY0" fmla="*/ 0 h 115256"/>
                  <a:gd name="connsiteX1" fmla="*/ 38419 w 55227"/>
                  <a:gd name="connsiteY1" fmla="*/ 2401 h 115256"/>
                  <a:gd name="connsiteX2" fmla="*/ 36018 w 55227"/>
                  <a:gd name="connsiteY2" fmla="*/ 0 h 115256"/>
                  <a:gd name="connsiteX3" fmla="*/ 33617 w 55227"/>
                  <a:gd name="connsiteY3" fmla="*/ 2401 h 115256"/>
                  <a:gd name="connsiteX4" fmla="*/ 33617 w 55227"/>
                  <a:gd name="connsiteY4" fmla="*/ 2401 h 115256"/>
                  <a:gd name="connsiteX5" fmla="*/ 31215 w 55227"/>
                  <a:gd name="connsiteY5" fmla="*/ 4802 h 115256"/>
                  <a:gd name="connsiteX6" fmla="*/ 31215 w 55227"/>
                  <a:gd name="connsiteY6" fmla="*/ 7203 h 115256"/>
                  <a:gd name="connsiteX7" fmla="*/ 31215 w 55227"/>
                  <a:gd name="connsiteY7" fmla="*/ 7203 h 115256"/>
                  <a:gd name="connsiteX8" fmla="*/ 28814 w 55227"/>
                  <a:gd name="connsiteY8" fmla="*/ 9605 h 115256"/>
                  <a:gd name="connsiteX9" fmla="*/ 28814 w 55227"/>
                  <a:gd name="connsiteY9" fmla="*/ 12006 h 115256"/>
                  <a:gd name="connsiteX10" fmla="*/ 28814 w 55227"/>
                  <a:gd name="connsiteY10" fmla="*/ 12006 h 115256"/>
                  <a:gd name="connsiteX11" fmla="*/ 24012 w 55227"/>
                  <a:gd name="connsiteY11" fmla="*/ 16808 h 115256"/>
                  <a:gd name="connsiteX12" fmla="*/ 24012 w 55227"/>
                  <a:gd name="connsiteY12" fmla="*/ 19209 h 115256"/>
                  <a:gd name="connsiteX13" fmla="*/ 21611 w 55227"/>
                  <a:gd name="connsiteY13" fmla="*/ 24012 h 115256"/>
                  <a:gd name="connsiteX14" fmla="*/ 16808 w 55227"/>
                  <a:gd name="connsiteY14" fmla="*/ 28814 h 115256"/>
                  <a:gd name="connsiteX15" fmla="*/ 19209 w 55227"/>
                  <a:gd name="connsiteY15" fmla="*/ 33616 h 115256"/>
                  <a:gd name="connsiteX16" fmla="*/ 16808 w 55227"/>
                  <a:gd name="connsiteY16" fmla="*/ 38419 h 115256"/>
                  <a:gd name="connsiteX17" fmla="*/ 16808 w 55227"/>
                  <a:gd name="connsiteY17" fmla="*/ 40820 h 115256"/>
                  <a:gd name="connsiteX18" fmla="*/ 16808 w 55227"/>
                  <a:gd name="connsiteY18" fmla="*/ 40820 h 115256"/>
                  <a:gd name="connsiteX19" fmla="*/ 14407 w 55227"/>
                  <a:gd name="connsiteY19" fmla="*/ 45622 h 115256"/>
                  <a:gd name="connsiteX20" fmla="*/ 14407 w 55227"/>
                  <a:gd name="connsiteY20" fmla="*/ 48024 h 115256"/>
                  <a:gd name="connsiteX21" fmla="*/ 12006 w 55227"/>
                  <a:gd name="connsiteY21" fmla="*/ 52826 h 115256"/>
                  <a:gd name="connsiteX22" fmla="*/ 12006 w 55227"/>
                  <a:gd name="connsiteY22" fmla="*/ 55227 h 115256"/>
                  <a:gd name="connsiteX23" fmla="*/ 9605 w 55227"/>
                  <a:gd name="connsiteY23" fmla="*/ 60030 h 115256"/>
                  <a:gd name="connsiteX24" fmla="*/ 9605 w 55227"/>
                  <a:gd name="connsiteY24" fmla="*/ 62431 h 115256"/>
                  <a:gd name="connsiteX25" fmla="*/ 7204 w 55227"/>
                  <a:gd name="connsiteY25" fmla="*/ 67233 h 115256"/>
                  <a:gd name="connsiteX26" fmla="*/ 7204 w 55227"/>
                  <a:gd name="connsiteY26" fmla="*/ 69634 h 115256"/>
                  <a:gd name="connsiteX27" fmla="*/ 7204 w 55227"/>
                  <a:gd name="connsiteY27" fmla="*/ 69634 h 115256"/>
                  <a:gd name="connsiteX28" fmla="*/ 4802 w 55227"/>
                  <a:gd name="connsiteY28" fmla="*/ 74437 h 115256"/>
                  <a:gd name="connsiteX29" fmla="*/ 4802 w 55227"/>
                  <a:gd name="connsiteY29" fmla="*/ 76838 h 115256"/>
                  <a:gd name="connsiteX30" fmla="*/ 2401 w 55227"/>
                  <a:gd name="connsiteY30" fmla="*/ 81640 h 115256"/>
                  <a:gd name="connsiteX31" fmla="*/ 2401 w 55227"/>
                  <a:gd name="connsiteY31" fmla="*/ 81640 h 115256"/>
                  <a:gd name="connsiteX32" fmla="*/ 2401 w 55227"/>
                  <a:gd name="connsiteY32" fmla="*/ 84042 h 115256"/>
                  <a:gd name="connsiteX33" fmla="*/ 2401 w 55227"/>
                  <a:gd name="connsiteY33" fmla="*/ 86443 h 115256"/>
                  <a:gd name="connsiteX34" fmla="*/ 0 w 55227"/>
                  <a:gd name="connsiteY34" fmla="*/ 88844 h 115256"/>
                  <a:gd name="connsiteX35" fmla="*/ 2401 w 55227"/>
                  <a:gd name="connsiteY35" fmla="*/ 91245 h 115256"/>
                  <a:gd name="connsiteX36" fmla="*/ 2401 w 55227"/>
                  <a:gd name="connsiteY36" fmla="*/ 93646 h 115256"/>
                  <a:gd name="connsiteX37" fmla="*/ 2401 w 55227"/>
                  <a:gd name="connsiteY37" fmla="*/ 96047 h 115256"/>
                  <a:gd name="connsiteX38" fmla="*/ 0 w 55227"/>
                  <a:gd name="connsiteY38" fmla="*/ 98449 h 115256"/>
                  <a:gd name="connsiteX39" fmla="*/ 2401 w 55227"/>
                  <a:gd name="connsiteY39" fmla="*/ 100850 h 115256"/>
                  <a:gd name="connsiteX40" fmla="*/ 2401 w 55227"/>
                  <a:gd name="connsiteY40" fmla="*/ 100850 h 115256"/>
                  <a:gd name="connsiteX41" fmla="*/ 2401 w 55227"/>
                  <a:gd name="connsiteY41" fmla="*/ 100850 h 115256"/>
                  <a:gd name="connsiteX42" fmla="*/ 2401 w 55227"/>
                  <a:gd name="connsiteY42" fmla="*/ 100850 h 115256"/>
                  <a:gd name="connsiteX43" fmla="*/ 2401 w 55227"/>
                  <a:gd name="connsiteY43" fmla="*/ 100850 h 115256"/>
                  <a:gd name="connsiteX44" fmla="*/ 2401 w 55227"/>
                  <a:gd name="connsiteY44" fmla="*/ 100850 h 115256"/>
                  <a:gd name="connsiteX45" fmla="*/ 2401 w 55227"/>
                  <a:gd name="connsiteY45" fmla="*/ 100850 h 115256"/>
                  <a:gd name="connsiteX46" fmla="*/ 2401 w 55227"/>
                  <a:gd name="connsiteY46" fmla="*/ 100850 h 115256"/>
                  <a:gd name="connsiteX47" fmla="*/ 2401 w 55227"/>
                  <a:gd name="connsiteY47" fmla="*/ 100850 h 115256"/>
                  <a:gd name="connsiteX48" fmla="*/ 2401 w 55227"/>
                  <a:gd name="connsiteY48" fmla="*/ 100850 h 115256"/>
                  <a:gd name="connsiteX49" fmla="*/ 2401 w 55227"/>
                  <a:gd name="connsiteY49" fmla="*/ 100850 h 115256"/>
                  <a:gd name="connsiteX50" fmla="*/ 2401 w 55227"/>
                  <a:gd name="connsiteY50" fmla="*/ 100850 h 115256"/>
                  <a:gd name="connsiteX51" fmla="*/ 2401 w 55227"/>
                  <a:gd name="connsiteY51" fmla="*/ 100850 h 115256"/>
                  <a:gd name="connsiteX52" fmla="*/ 2401 w 55227"/>
                  <a:gd name="connsiteY52" fmla="*/ 100850 h 115256"/>
                  <a:gd name="connsiteX53" fmla="*/ 2401 w 55227"/>
                  <a:gd name="connsiteY53" fmla="*/ 100850 h 115256"/>
                  <a:gd name="connsiteX54" fmla="*/ 2401 w 55227"/>
                  <a:gd name="connsiteY54" fmla="*/ 100850 h 115256"/>
                  <a:gd name="connsiteX55" fmla="*/ 2401 w 55227"/>
                  <a:gd name="connsiteY55" fmla="*/ 100850 h 115256"/>
                  <a:gd name="connsiteX56" fmla="*/ 2401 w 55227"/>
                  <a:gd name="connsiteY56" fmla="*/ 100850 h 115256"/>
                  <a:gd name="connsiteX57" fmla="*/ 2401 w 55227"/>
                  <a:gd name="connsiteY57" fmla="*/ 100850 h 115256"/>
                  <a:gd name="connsiteX58" fmla="*/ 2401 w 55227"/>
                  <a:gd name="connsiteY58" fmla="*/ 100850 h 115256"/>
                  <a:gd name="connsiteX59" fmla="*/ 2401 w 55227"/>
                  <a:gd name="connsiteY59" fmla="*/ 100850 h 115256"/>
                  <a:gd name="connsiteX60" fmla="*/ 2401 w 55227"/>
                  <a:gd name="connsiteY60" fmla="*/ 100850 h 115256"/>
                  <a:gd name="connsiteX61" fmla="*/ 2401 w 55227"/>
                  <a:gd name="connsiteY61" fmla="*/ 100850 h 115256"/>
                  <a:gd name="connsiteX62" fmla="*/ 2401 w 55227"/>
                  <a:gd name="connsiteY62" fmla="*/ 100850 h 115256"/>
                  <a:gd name="connsiteX63" fmla="*/ 2401 w 55227"/>
                  <a:gd name="connsiteY63" fmla="*/ 100850 h 115256"/>
                  <a:gd name="connsiteX64" fmla="*/ 2401 w 55227"/>
                  <a:gd name="connsiteY64" fmla="*/ 100850 h 115256"/>
                  <a:gd name="connsiteX65" fmla="*/ 2401 w 55227"/>
                  <a:gd name="connsiteY65" fmla="*/ 100850 h 115256"/>
                  <a:gd name="connsiteX66" fmla="*/ 2401 w 55227"/>
                  <a:gd name="connsiteY66" fmla="*/ 100850 h 115256"/>
                  <a:gd name="connsiteX67" fmla="*/ 2401 w 55227"/>
                  <a:gd name="connsiteY67" fmla="*/ 100850 h 115256"/>
                  <a:gd name="connsiteX68" fmla="*/ 2401 w 55227"/>
                  <a:gd name="connsiteY68" fmla="*/ 100850 h 115256"/>
                  <a:gd name="connsiteX69" fmla="*/ 2401 w 55227"/>
                  <a:gd name="connsiteY69" fmla="*/ 100850 h 115256"/>
                  <a:gd name="connsiteX70" fmla="*/ 2401 w 55227"/>
                  <a:gd name="connsiteY70" fmla="*/ 100850 h 115256"/>
                  <a:gd name="connsiteX71" fmla="*/ 2401 w 55227"/>
                  <a:gd name="connsiteY71" fmla="*/ 100850 h 115256"/>
                  <a:gd name="connsiteX72" fmla="*/ 2401 w 55227"/>
                  <a:gd name="connsiteY72" fmla="*/ 100850 h 115256"/>
                  <a:gd name="connsiteX73" fmla="*/ 2401 w 55227"/>
                  <a:gd name="connsiteY73" fmla="*/ 100850 h 115256"/>
                  <a:gd name="connsiteX74" fmla="*/ 2401 w 55227"/>
                  <a:gd name="connsiteY74" fmla="*/ 100850 h 115256"/>
                  <a:gd name="connsiteX75" fmla="*/ 2401 w 55227"/>
                  <a:gd name="connsiteY75" fmla="*/ 100850 h 115256"/>
                  <a:gd name="connsiteX76" fmla="*/ 2401 w 55227"/>
                  <a:gd name="connsiteY76" fmla="*/ 100850 h 115256"/>
                  <a:gd name="connsiteX77" fmla="*/ 2401 w 55227"/>
                  <a:gd name="connsiteY77" fmla="*/ 100850 h 115256"/>
                  <a:gd name="connsiteX78" fmla="*/ 2401 w 55227"/>
                  <a:gd name="connsiteY78" fmla="*/ 100850 h 115256"/>
                  <a:gd name="connsiteX79" fmla="*/ 2401 w 55227"/>
                  <a:gd name="connsiteY79" fmla="*/ 100850 h 115256"/>
                  <a:gd name="connsiteX80" fmla="*/ 2401 w 55227"/>
                  <a:gd name="connsiteY80" fmla="*/ 100850 h 115256"/>
                  <a:gd name="connsiteX81" fmla="*/ 2401 w 55227"/>
                  <a:gd name="connsiteY81" fmla="*/ 100850 h 115256"/>
                  <a:gd name="connsiteX82" fmla="*/ 2401 w 55227"/>
                  <a:gd name="connsiteY82" fmla="*/ 100850 h 115256"/>
                  <a:gd name="connsiteX83" fmla="*/ 2401 w 55227"/>
                  <a:gd name="connsiteY83" fmla="*/ 100850 h 115256"/>
                  <a:gd name="connsiteX84" fmla="*/ 2401 w 55227"/>
                  <a:gd name="connsiteY84" fmla="*/ 100850 h 115256"/>
                  <a:gd name="connsiteX85" fmla="*/ 2401 w 55227"/>
                  <a:gd name="connsiteY85" fmla="*/ 100850 h 115256"/>
                  <a:gd name="connsiteX86" fmla="*/ 2401 w 55227"/>
                  <a:gd name="connsiteY86" fmla="*/ 100850 h 115256"/>
                  <a:gd name="connsiteX87" fmla="*/ 2401 w 55227"/>
                  <a:gd name="connsiteY87" fmla="*/ 100850 h 115256"/>
                  <a:gd name="connsiteX88" fmla="*/ 2401 w 55227"/>
                  <a:gd name="connsiteY88" fmla="*/ 100850 h 115256"/>
                  <a:gd name="connsiteX89" fmla="*/ 2401 w 55227"/>
                  <a:gd name="connsiteY89" fmla="*/ 100850 h 115256"/>
                  <a:gd name="connsiteX90" fmla="*/ 2401 w 55227"/>
                  <a:gd name="connsiteY90" fmla="*/ 100850 h 115256"/>
                  <a:gd name="connsiteX91" fmla="*/ 2401 w 55227"/>
                  <a:gd name="connsiteY91" fmla="*/ 100850 h 115256"/>
                  <a:gd name="connsiteX92" fmla="*/ 2401 w 55227"/>
                  <a:gd name="connsiteY92" fmla="*/ 100850 h 115256"/>
                  <a:gd name="connsiteX93" fmla="*/ 2401 w 55227"/>
                  <a:gd name="connsiteY93" fmla="*/ 100850 h 115256"/>
                  <a:gd name="connsiteX94" fmla="*/ 2401 w 55227"/>
                  <a:gd name="connsiteY94" fmla="*/ 100850 h 115256"/>
                  <a:gd name="connsiteX95" fmla="*/ 2401 w 55227"/>
                  <a:gd name="connsiteY95" fmla="*/ 100850 h 115256"/>
                  <a:gd name="connsiteX96" fmla="*/ 2401 w 55227"/>
                  <a:gd name="connsiteY96" fmla="*/ 100850 h 115256"/>
                  <a:gd name="connsiteX97" fmla="*/ 2401 w 55227"/>
                  <a:gd name="connsiteY97" fmla="*/ 100850 h 115256"/>
                  <a:gd name="connsiteX98" fmla="*/ 2401 w 55227"/>
                  <a:gd name="connsiteY98" fmla="*/ 100850 h 115256"/>
                  <a:gd name="connsiteX99" fmla="*/ 2401 w 55227"/>
                  <a:gd name="connsiteY99" fmla="*/ 100850 h 115256"/>
                  <a:gd name="connsiteX100" fmla="*/ 2401 w 55227"/>
                  <a:gd name="connsiteY100" fmla="*/ 100850 h 115256"/>
                  <a:gd name="connsiteX101" fmla="*/ 2401 w 55227"/>
                  <a:gd name="connsiteY101" fmla="*/ 100850 h 115256"/>
                  <a:gd name="connsiteX102" fmla="*/ 2401 w 55227"/>
                  <a:gd name="connsiteY102" fmla="*/ 100850 h 115256"/>
                  <a:gd name="connsiteX103" fmla="*/ 2401 w 55227"/>
                  <a:gd name="connsiteY103" fmla="*/ 100850 h 115256"/>
                  <a:gd name="connsiteX104" fmla="*/ 2401 w 55227"/>
                  <a:gd name="connsiteY104" fmla="*/ 100850 h 115256"/>
                  <a:gd name="connsiteX105" fmla="*/ 2401 w 55227"/>
                  <a:gd name="connsiteY105" fmla="*/ 100850 h 115256"/>
                  <a:gd name="connsiteX106" fmla="*/ 2401 w 55227"/>
                  <a:gd name="connsiteY106" fmla="*/ 100850 h 115256"/>
                  <a:gd name="connsiteX107" fmla="*/ 2401 w 55227"/>
                  <a:gd name="connsiteY107" fmla="*/ 100850 h 115256"/>
                  <a:gd name="connsiteX108" fmla="*/ 2401 w 55227"/>
                  <a:gd name="connsiteY108" fmla="*/ 100850 h 115256"/>
                  <a:gd name="connsiteX109" fmla="*/ 2401 w 55227"/>
                  <a:gd name="connsiteY109" fmla="*/ 100850 h 115256"/>
                  <a:gd name="connsiteX110" fmla="*/ 2401 w 55227"/>
                  <a:gd name="connsiteY110" fmla="*/ 100850 h 115256"/>
                  <a:gd name="connsiteX111" fmla="*/ 2401 w 55227"/>
                  <a:gd name="connsiteY111" fmla="*/ 100850 h 115256"/>
                  <a:gd name="connsiteX112" fmla="*/ 2401 w 55227"/>
                  <a:gd name="connsiteY112" fmla="*/ 100850 h 115256"/>
                  <a:gd name="connsiteX113" fmla="*/ 2401 w 55227"/>
                  <a:gd name="connsiteY113" fmla="*/ 100850 h 115256"/>
                  <a:gd name="connsiteX114" fmla="*/ 2401 w 55227"/>
                  <a:gd name="connsiteY114" fmla="*/ 100850 h 115256"/>
                  <a:gd name="connsiteX115" fmla="*/ 2401 w 55227"/>
                  <a:gd name="connsiteY115" fmla="*/ 100850 h 115256"/>
                  <a:gd name="connsiteX116" fmla="*/ 2401 w 55227"/>
                  <a:gd name="connsiteY116" fmla="*/ 100850 h 115256"/>
                  <a:gd name="connsiteX117" fmla="*/ 2401 w 55227"/>
                  <a:gd name="connsiteY117" fmla="*/ 100850 h 115256"/>
                  <a:gd name="connsiteX118" fmla="*/ 2401 w 55227"/>
                  <a:gd name="connsiteY118" fmla="*/ 100850 h 115256"/>
                  <a:gd name="connsiteX119" fmla="*/ 2401 w 55227"/>
                  <a:gd name="connsiteY119" fmla="*/ 100850 h 115256"/>
                  <a:gd name="connsiteX120" fmla="*/ 2401 w 55227"/>
                  <a:gd name="connsiteY120" fmla="*/ 100850 h 115256"/>
                  <a:gd name="connsiteX121" fmla="*/ 2401 w 55227"/>
                  <a:gd name="connsiteY121" fmla="*/ 100850 h 115256"/>
                  <a:gd name="connsiteX122" fmla="*/ 2401 w 55227"/>
                  <a:gd name="connsiteY122" fmla="*/ 100850 h 115256"/>
                  <a:gd name="connsiteX123" fmla="*/ 2401 w 55227"/>
                  <a:gd name="connsiteY123" fmla="*/ 100850 h 115256"/>
                  <a:gd name="connsiteX124" fmla="*/ 4802 w 55227"/>
                  <a:gd name="connsiteY124" fmla="*/ 103251 h 115256"/>
                  <a:gd name="connsiteX125" fmla="*/ 4802 w 55227"/>
                  <a:gd name="connsiteY125" fmla="*/ 103251 h 115256"/>
                  <a:gd name="connsiteX126" fmla="*/ 7204 w 55227"/>
                  <a:gd name="connsiteY126" fmla="*/ 105652 h 115256"/>
                  <a:gd name="connsiteX127" fmla="*/ 7204 w 55227"/>
                  <a:gd name="connsiteY127" fmla="*/ 105652 h 115256"/>
                  <a:gd name="connsiteX128" fmla="*/ 9605 w 55227"/>
                  <a:gd name="connsiteY128" fmla="*/ 110455 h 115256"/>
                  <a:gd name="connsiteX129" fmla="*/ 9605 w 55227"/>
                  <a:gd name="connsiteY129" fmla="*/ 110455 h 115256"/>
                  <a:gd name="connsiteX130" fmla="*/ 12006 w 55227"/>
                  <a:gd name="connsiteY130" fmla="*/ 112856 h 115256"/>
                  <a:gd name="connsiteX131" fmla="*/ 12006 w 55227"/>
                  <a:gd name="connsiteY131" fmla="*/ 112856 h 115256"/>
                  <a:gd name="connsiteX132" fmla="*/ 14407 w 55227"/>
                  <a:gd name="connsiteY132" fmla="*/ 115257 h 115256"/>
                  <a:gd name="connsiteX133" fmla="*/ 16808 w 55227"/>
                  <a:gd name="connsiteY133" fmla="*/ 112856 h 115256"/>
                  <a:gd name="connsiteX134" fmla="*/ 28814 w 55227"/>
                  <a:gd name="connsiteY134" fmla="*/ 115257 h 115256"/>
                  <a:gd name="connsiteX135" fmla="*/ 50425 w 55227"/>
                  <a:gd name="connsiteY135" fmla="*/ 98449 h 115256"/>
                  <a:gd name="connsiteX136" fmla="*/ 52826 w 55227"/>
                  <a:gd name="connsiteY136" fmla="*/ 96047 h 115256"/>
                  <a:gd name="connsiteX137" fmla="*/ 52826 w 55227"/>
                  <a:gd name="connsiteY137" fmla="*/ 93646 h 115256"/>
                  <a:gd name="connsiteX138" fmla="*/ 52826 w 55227"/>
                  <a:gd name="connsiteY138" fmla="*/ 93646 h 115256"/>
                  <a:gd name="connsiteX139" fmla="*/ 52826 w 55227"/>
                  <a:gd name="connsiteY139" fmla="*/ 91245 h 115256"/>
                  <a:gd name="connsiteX140" fmla="*/ 52826 w 55227"/>
                  <a:gd name="connsiteY140" fmla="*/ 88844 h 115256"/>
                  <a:gd name="connsiteX141" fmla="*/ 52826 w 55227"/>
                  <a:gd name="connsiteY141" fmla="*/ 86443 h 115256"/>
                  <a:gd name="connsiteX142" fmla="*/ 52826 w 55227"/>
                  <a:gd name="connsiteY142" fmla="*/ 84042 h 115256"/>
                  <a:gd name="connsiteX143" fmla="*/ 52826 w 55227"/>
                  <a:gd name="connsiteY143" fmla="*/ 84042 h 115256"/>
                  <a:gd name="connsiteX144" fmla="*/ 55227 w 55227"/>
                  <a:gd name="connsiteY144" fmla="*/ 81640 h 115256"/>
                  <a:gd name="connsiteX145" fmla="*/ 52826 w 55227"/>
                  <a:gd name="connsiteY145" fmla="*/ 79239 h 115256"/>
                  <a:gd name="connsiteX146" fmla="*/ 52826 w 55227"/>
                  <a:gd name="connsiteY146" fmla="*/ 79239 h 115256"/>
                  <a:gd name="connsiteX147" fmla="*/ 55227 w 55227"/>
                  <a:gd name="connsiteY147" fmla="*/ 76838 h 115256"/>
                  <a:gd name="connsiteX148" fmla="*/ 52826 w 55227"/>
                  <a:gd name="connsiteY148" fmla="*/ 74437 h 115256"/>
                  <a:gd name="connsiteX149" fmla="*/ 52826 w 55227"/>
                  <a:gd name="connsiteY149" fmla="*/ 74437 h 115256"/>
                  <a:gd name="connsiteX150" fmla="*/ 52826 w 55227"/>
                  <a:gd name="connsiteY150" fmla="*/ 74437 h 115256"/>
                  <a:gd name="connsiteX151" fmla="*/ 55227 w 55227"/>
                  <a:gd name="connsiteY151" fmla="*/ 72036 h 115256"/>
                  <a:gd name="connsiteX152" fmla="*/ 52826 w 55227"/>
                  <a:gd name="connsiteY152" fmla="*/ 69634 h 115256"/>
                  <a:gd name="connsiteX153" fmla="*/ 52826 w 55227"/>
                  <a:gd name="connsiteY153" fmla="*/ 69634 h 115256"/>
                  <a:gd name="connsiteX154" fmla="*/ 55227 w 55227"/>
                  <a:gd name="connsiteY154" fmla="*/ 67233 h 115256"/>
                  <a:gd name="connsiteX155" fmla="*/ 52826 w 55227"/>
                  <a:gd name="connsiteY155" fmla="*/ 64832 h 115256"/>
                  <a:gd name="connsiteX156" fmla="*/ 52826 w 55227"/>
                  <a:gd name="connsiteY156" fmla="*/ 64832 h 115256"/>
                  <a:gd name="connsiteX157" fmla="*/ 52826 w 55227"/>
                  <a:gd name="connsiteY157" fmla="*/ 64832 h 115256"/>
                  <a:gd name="connsiteX158" fmla="*/ 55227 w 55227"/>
                  <a:gd name="connsiteY158" fmla="*/ 62431 h 115256"/>
                  <a:gd name="connsiteX159" fmla="*/ 52826 w 55227"/>
                  <a:gd name="connsiteY159" fmla="*/ 60030 h 115256"/>
                  <a:gd name="connsiteX160" fmla="*/ 52826 w 55227"/>
                  <a:gd name="connsiteY160" fmla="*/ 60030 h 115256"/>
                  <a:gd name="connsiteX161" fmla="*/ 52826 w 55227"/>
                  <a:gd name="connsiteY161" fmla="*/ 57628 h 115256"/>
                  <a:gd name="connsiteX162" fmla="*/ 52826 w 55227"/>
                  <a:gd name="connsiteY162" fmla="*/ 55227 h 115256"/>
                  <a:gd name="connsiteX163" fmla="*/ 50425 w 55227"/>
                  <a:gd name="connsiteY163" fmla="*/ 52826 h 115256"/>
                  <a:gd name="connsiteX164" fmla="*/ 50425 w 55227"/>
                  <a:gd name="connsiteY164" fmla="*/ 52826 h 115256"/>
                  <a:gd name="connsiteX165" fmla="*/ 52826 w 55227"/>
                  <a:gd name="connsiteY165" fmla="*/ 50425 h 115256"/>
                  <a:gd name="connsiteX166" fmla="*/ 50425 w 55227"/>
                  <a:gd name="connsiteY166" fmla="*/ 48024 h 115256"/>
                  <a:gd name="connsiteX167" fmla="*/ 50425 w 55227"/>
                  <a:gd name="connsiteY167" fmla="*/ 48024 h 115256"/>
                  <a:gd name="connsiteX168" fmla="*/ 50425 w 55227"/>
                  <a:gd name="connsiteY168" fmla="*/ 48024 h 115256"/>
                  <a:gd name="connsiteX169" fmla="*/ 50425 w 55227"/>
                  <a:gd name="connsiteY169" fmla="*/ 48024 h 115256"/>
                  <a:gd name="connsiteX170" fmla="*/ 50425 w 55227"/>
                  <a:gd name="connsiteY170" fmla="*/ 45622 h 115256"/>
                  <a:gd name="connsiteX171" fmla="*/ 48024 w 55227"/>
                  <a:gd name="connsiteY171" fmla="*/ 43221 h 115256"/>
                  <a:gd name="connsiteX172" fmla="*/ 48024 w 55227"/>
                  <a:gd name="connsiteY172" fmla="*/ 43221 h 115256"/>
                  <a:gd name="connsiteX173" fmla="*/ 48024 w 55227"/>
                  <a:gd name="connsiteY173" fmla="*/ 40820 h 115256"/>
                  <a:gd name="connsiteX174" fmla="*/ 45623 w 55227"/>
                  <a:gd name="connsiteY174" fmla="*/ 38419 h 115256"/>
                  <a:gd name="connsiteX175" fmla="*/ 43221 w 55227"/>
                  <a:gd name="connsiteY175" fmla="*/ 31215 h 115256"/>
                  <a:gd name="connsiteX176" fmla="*/ 43221 w 55227"/>
                  <a:gd name="connsiteY176" fmla="*/ 28814 h 115256"/>
                  <a:gd name="connsiteX177" fmla="*/ 40820 w 55227"/>
                  <a:gd name="connsiteY177" fmla="*/ 26413 h 115256"/>
                  <a:gd name="connsiteX178" fmla="*/ 40820 w 55227"/>
                  <a:gd name="connsiteY178" fmla="*/ 26413 h 115256"/>
                  <a:gd name="connsiteX179" fmla="*/ 40820 w 55227"/>
                  <a:gd name="connsiteY179" fmla="*/ 26413 h 115256"/>
                  <a:gd name="connsiteX180" fmla="*/ 38419 w 55227"/>
                  <a:gd name="connsiteY180" fmla="*/ 19209 h 115256"/>
                  <a:gd name="connsiteX181" fmla="*/ 31215 w 55227"/>
                  <a:gd name="connsiteY181" fmla="*/ 9605 h 115256"/>
                  <a:gd name="connsiteX182" fmla="*/ 40820 w 55227"/>
                  <a:gd name="connsiteY182" fmla="*/ 0 h 1152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55227" h="115256">
                    <a:moveTo>
                      <a:pt x="40820" y="0"/>
                    </a:moveTo>
                    <a:cubicBezTo>
                      <a:pt x="40820" y="0"/>
                      <a:pt x="38419" y="0"/>
                      <a:pt x="38419" y="2401"/>
                    </a:cubicBezTo>
                    <a:cubicBezTo>
                      <a:pt x="38419" y="2401"/>
                      <a:pt x="38419" y="0"/>
                      <a:pt x="36018" y="0"/>
                    </a:cubicBezTo>
                    <a:cubicBezTo>
                      <a:pt x="36018" y="0"/>
                      <a:pt x="33617" y="2401"/>
                      <a:pt x="33617" y="2401"/>
                    </a:cubicBezTo>
                    <a:cubicBezTo>
                      <a:pt x="33617" y="2401"/>
                      <a:pt x="33617" y="2401"/>
                      <a:pt x="33617" y="2401"/>
                    </a:cubicBezTo>
                    <a:cubicBezTo>
                      <a:pt x="33617" y="2401"/>
                      <a:pt x="31215" y="4802"/>
                      <a:pt x="31215" y="4802"/>
                    </a:cubicBezTo>
                    <a:cubicBezTo>
                      <a:pt x="31215" y="4802"/>
                      <a:pt x="31215" y="4802"/>
                      <a:pt x="31215" y="7203"/>
                    </a:cubicBezTo>
                    <a:lnTo>
                      <a:pt x="31215" y="7203"/>
                    </a:lnTo>
                    <a:cubicBezTo>
                      <a:pt x="31215" y="7203"/>
                      <a:pt x="28814" y="9605"/>
                      <a:pt x="28814" y="9605"/>
                    </a:cubicBezTo>
                    <a:cubicBezTo>
                      <a:pt x="28814" y="9605"/>
                      <a:pt x="28814" y="12006"/>
                      <a:pt x="28814" y="12006"/>
                    </a:cubicBezTo>
                    <a:lnTo>
                      <a:pt x="28814" y="12006"/>
                    </a:lnTo>
                    <a:cubicBezTo>
                      <a:pt x="26413" y="12006"/>
                      <a:pt x="24012" y="14407"/>
                      <a:pt x="24012" y="16808"/>
                    </a:cubicBezTo>
                    <a:cubicBezTo>
                      <a:pt x="24012" y="16808"/>
                      <a:pt x="24012" y="19209"/>
                      <a:pt x="24012" y="19209"/>
                    </a:cubicBezTo>
                    <a:cubicBezTo>
                      <a:pt x="21611" y="19209"/>
                      <a:pt x="21611" y="21611"/>
                      <a:pt x="21611" y="24012"/>
                    </a:cubicBezTo>
                    <a:cubicBezTo>
                      <a:pt x="19209" y="24012"/>
                      <a:pt x="16808" y="26413"/>
                      <a:pt x="16808" y="28814"/>
                    </a:cubicBezTo>
                    <a:cubicBezTo>
                      <a:pt x="16808" y="31215"/>
                      <a:pt x="16808" y="31215"/>
                      <a:pt x="19209" y="33616"/>
                    </a:cubicBezTo>
                    <a:cubicBezTo>
                      <a:pt x="19209" y="33616"/>
                      <a:pt x="16808" y="36018"/>
                      <a:pt x="16808" y="38419"/>
                    </a:cubicBezTo>
                    <a:cubicBezTo>
                      <a:pt x="16808" y="38419"/>
                      <a:pt x="16808" y="40820"/>
                      <a:pt x="16808" y="40820"/>
                    </a:cubicBezTo>
                    <a:lnTo>
                      <a:pt x="16808" y="40820"/>
                    </a:lnTo>
                    <a:cubicBezTo>
                      <a:pt x="14407" y="40820"/>
                      <a:pt x="14407" y="43221"/>
                      <a:pt x="14407" y="45622"/>
                    </a:cubicBezTo>
                    <a:cubicBezTo>
                      <a:pt x="14407" y="45622"/>
                      <a:pt x="14407" y="48024"/>
                      <a:pt x="14407" y="48024"/>
                    </a:cubicBezTo>
                    <a:cubicBezTo>
                      <a:pt x="14407" y="48024"/>
                      <a:pt x="12006" y="50425"/>
                      <a:pt x="12006" y="52826"/>
                    </a:cubicBezTo>
                    <a:cubicBezTo>
                      <a:pt x="12006" y="52826"/>
                      <a:pt x="12006" y="55227"/>
                      <a:pt x="12006" y="55227"/>
                    </a:cubicBezTo>
                    <a:cubicBezTo>
                      <a:pt x="12006" y="55227"/>
                      <a:pt x="9605" y="57628"/>
                      <a:pt x="9605" y="60030"/>
                    </a:cubicBezTo>
                    <a:cubicBezTo>
                      <a:pt x="9605" y="60030"/>
                      <a:pt x="9605" y="62431"/>
                      <a:pt x="9605" y="62431"/>
                    </a:cubicBezTo>
                    <a:cubicBezTo>
                      <a:pt x="9605" y="62431"/>
                      <a:pt x="7204" y="64832"/>
                      <a:pt x="7204" y="67233"/>
                    </a:cubicBezTo>
                    <a:cubicBezTo>
                      <a:pt x="7204" y="69634"/>
                      <a:pt x="7204" y="69634"/>
                      <a:pt x="7204" y="69634"/>
                    </a:cubicBezTo>
                    <a:lnTo>
                      <a:pt x="7204" y="69634"/>
                    </a:lnTo>
                    <a:cubicBezTo>
                      <a:pt x="7204" y="69634"/>
                      <a:pt x="4802" y="72036"/>
                      <a:pt x="4802" y="74437"/>
                    </a:cubicBezTo>
                    <a:cubicBezTo>
                      <a:pt x="4802" y="74437"/>
                      <a:pt x="4802" y="74437"/>
                      <a:pt x="4802" y="76838"/>
                    </a:cubicBezTo>
                    <a:cubicBezTo>
                      <a:pt x="4802" y="76838"/>
                      <a:pt x="2401" y="79239"/>
                      <a:pt x="2401" y="81640"/>
                    </a:cubicBezTo>
                    <a:cubicBezTo>
                      <a:pt x="2401" y="81640"/>
                      <a:pt x="2401" y="81640"/>
                      <a:pt x="2401" y="81640"/>
                    </a:cubicBezTo>
                    <a:cubicBezTo>
                      <a:pt x="2401" y="81640"/>
                      <a:pt x="2401" y="81640"/>
                      <a:pt x="2401" y="84042"/>
                    </a:cubicBezTo>
                    <a:cubicBezTo>
                      <a:pt x="2401" y="84042"/>
                      <a:pt x="2401" y="86443"/>
                      <a:pt x="2401" y="86443"/>
                    </a:cubicBezTo>
                    <a:cubicBezTo>
                      <a:pt x="0" y="86443"/>
                      <a:pt x="0" y="88844"/>
                      <a:pt x="0" y="88844"/>
                    </a:cubicBezTo>
                    <a:cubicBezTo>
                      <a:pt x="0" y="91245"/>
                      <a:pt x="0" y="91245"/>
                      <a:pt x="2401" y="91245"/>
                    </a:cubicBezTo>
                    <a:cubicBezTo>
                      <a:pt x="2401" y="91245"/>
                      <a:pt x="2401" y="93646"/>
                      <a:pt x="2401" y="93646"/>
                    </a:cubicBezTo>
                    <a:cubicBezTo>
                      <a:pt x="2401" y="93646"/>
                      <a:pt x="2401" y="96047"/>
                      <a:pt x="2401" y="96047"/>
                    </a:cubicBezTo>
                    <a:cubicBezTo>
                      <a:pt x="2401" y="96047"/>
                      <a:pt x="0" y="98449"/>
                      <a:pt x="0" y="98449"/>
                    </a:cubicBezTo>
                    <a:cubicBezTo>
                      <a:pt x="0" y="100850"/>
                      <a:pt x="0" y="100850"/>
                      <a:pt x="2401" y="100850"/>
                    </a:cubicBez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cubicBezTo>
                      <a:pt x="2401" y="103251"/>
                      <a:pt x="2401" y="103251"/>
                      <a:pt x="4802" y="103251"/>
                    </a:cubicBezTo>
                    <a:cubicBezTo>
                      <a:pt x="4802" y="103251"/>
                      <a:pt x="4802" y="103251"/>
                      <a:pt x="4802" y="103251"/>
                    </a:cubicBezTo>
                    <a:cubicBezTo>
                      <a:pt x="4802" y="105652"/>
                      <a:pt x="4802" y="105652"/>
                      <a:pt x="7204" y="105652"/>
                    </a:cubicBezTo>
                    <a:cubicBezTo>
                      <a:pt x="7204" y="105652"/>
                      <a:pt x="7204" y="105652"/>
                      <a:pt x="7204" y="105652"/>
                    </a:cubicBezTo>
                    <a:cubicBezTo>
                      <a:pt x="7204" y="108053"/>
                      <a:pt x="9605" y="110455"/>
                      <a:pt x="9605" y="110455"/>
                    </a:cubicBezTo>
                    <a:lnTo>
                      <a:pt x="9605" y="110455"/>
                    </a:lnTo>
                    <a:cubicBezTo>
                      <a:pt x="9605" y="112856"/>
                      <a:pt x="12006" y="112856"/>
                      <a:pt x="12006" y="112856"/>
                    </a:cubicBezTo>
                    <a:cubicBezTo>
                      <a:pt x="12006" y="112856"/>
                      <a:pt x="12006" y="112856"/>
                      <a:pt x="12006" y="112856"/>
                    </a:cubicBezTo>
                    <a:cubicBezTo>
                      <a:pt x="12006" y="115257"/>
                      <a:pt x="14407" y="115257"/>
                      <a:pt x="14407" y="115257"/>
                    </a:cubicBezTo>
                    <a:cubicBezTo>
                      <a:pt x="14407" y="115257"/>
                      <a:pt x="16808" y="115257"/>
                      <a:pt x="16808" y="112856"/>
                    </a:cubicBezTo>
                    <a:cubicBezTo>
                      <a:pt x="19209" y="115257"/>
                      <a:pt x="24012" y="115257"/>
                      <a:pt x="28814" y="115257"/>
                    </a:cubicBezTo>
                    <a:cubicBezTo>
                      <a:pt x="40820" y="115257"/>
                      <a:pt x="48024" y="108053"/>
                      <a:pt x="50425" y="98449"/>
                    </a:cubicBezTo>
                    <a:cubicBezTo>
                      <a:pt x="52826" y="98449"/>
                      <a:pt x="52826" y="98449"/>
                      <a:pt x="52826" y="96047"/>
                    </a:cubicBezTo>
                    <a:cubicBezTo>
                      <a:pt x="52826" y="96047"/>
                      <a:pt x="52826" y="93646"/>
                      <a:pt x="52826" y="93646"/>
                    </a:cubicBezTo>
                    <a:cubicBezTo>
                      <a:pt x="52826" y="93646"/>
                      <a:pt x="52826" y="93646"/>
                      <a:pt x="52826" y="93646"/>
                    </a:cubicBezTo>
                    <a:cubicBezTo>
                      <a:pt x="52826" y="91245"/>
                      <a:pt x="52826" y="91245"/>
                      <a:pt x="52826" y="91245"/>
                    </a:cubicBezTo>
                    <a:cubicBezTo>
                      <a:pt x="52826" y="91245"/>
                      <a:pt x="52826" y="91245"/>
                      <a:pt x="52826" y="88844"/>
                    </a:cubicBezTo>
                    <a:cubicBezTo>
                      <a:pt x="52826" y="88844"/>
                      <a:pt x="52826" y="88844"/>
                      <a:pt x="52826" y="86443"/>
                    </a:cubicBezTo>
                    <a:cubicBezTo>
                      <a:pt x="52826" y="86443"/>
                      <a:pt x="52826" y="84042"/>
                      <a:pt x="52826" y="84042"/>
                    </a:cubicBezTo>
                    <a:lnTo>
                      <a:pt x="52826" y="84042"/>
                    </a:lnTo>
                    <a:cubicBezTo>
                      <a:pt x="52826" y="84042"/>
                      <a:pt x="52826" y="84042"/>
                      <a:pt x="55227" y="81640"/>
                    </a:cubicBezTo>
                    <a:cubicBezTo>
                      <a:pt x="55227" y="79239"/>
                      <a:pt x="55227" y="79239"/>
                      <a:pt x="52826" y="79239"/>
                    </a:cubicBezTo>
                    <a:lnTo>
                      <a:pt x="52826" y="79239"/>
                    </a:lnTo>
                    <a:cubicBezTo>
                      <a:pt x="52826" y="79239"/>
                      <a:pt x="55227" y="79239"/>
                      <a:pt x="55227" y="76838"/>
                    </a:cubicBezTo>
                    <a:cubicBezTo>
                      <a:pt x="55227" y="74437"/>
                      <a:pt x="55227" y="74437"/>
                      <a:pt x="52826" y="74437"/>
                    </a:cubicBezTo>
                    <a:cubicBezTo>
                      <a:pt x="52826" y="74437"/>
                      <a:pt x="52826" y="74437"/>
                      <a:pt x="52826" y="74437"/>
                    </a:cubicBezTo>
                    <a:lnTo>
                      <a:pt x="52826" y="74437"/>
                    </a:lnTo>
                    <a:cubicBezTo>
                      <a:pt x="52826" y="74437"/>
                      <a:pt x="55227" y="72036"/>
                      <a:pt x="55227" y="72036"/>
                    </a:cubicBezTo>
                    <a:cubicBezTo>
                      <a:pt x="55227" y="69634"/>
                      <a:pt x="55227" y="69634"/>
                      <a:pt x="52826" y="69634"/>
                    </a:cubicBezTo>
                    <a:lnTo>
                      <a:pt x="52826" y="69634"/>
                    </a:lnTo>
                    <a:cubicBezTo>
                      <a:pt x="55227" y="69634"/>
                      <a:pt x="55227" y="67233"/>
                      <a:pt x="55227" y="67233"/>
                    </a:cubicBezTo>
                    <a:cubicBezTo>
                      <a:pt x="55227" y="64832"/>
                      <a:pt x="55227" y="64832"/>
                      <a:pt x="52826" y="64832"/>
                    </a:cubicBezTo>
                    <a:cubicBezTo>
                      <a:pt x="52826" y="64832"/>
                      <a:pt x="52826" y="64832"/>
                      <a:pt x="52826" y="64832"/>
                    </a:cubicBezTo>
                    <a:lnTo>
                      <a:pt x="52826" y="64832"/>
                    </a:lnTo>
                    <a:cubicBezTo>
                      <a:pt x="55227" y="64832"/>
                      <a:pt x="55227" y="62431"/>
                      <a:pt x="55227" y="62431"/>
                    </a:cubicBezTo>
                    <a:cubicBezTo>
                      <a:pt x="55227" y="60030"/>
                      <a:pt x="55227" y="60030"/>
                      <a:pt x="52826" y="60030"/>
                    </a:cubicBezTo>
                    <a:cubicBezTo>
                      <a:pt x="52826" y="60030"/>
                      <a:pt x="52826" y="60030"/>
                      <a:pt x="52826" y="60030"/>
                    </a:cubicBezTo>
                    <a:lnTo>
                      <a:pt x="52826" y="57628"/>
                    </a:lnTo>
                    <a:cubicBezTo>
                      <a:pt x="52826" y="57628"/>
                      <a:pt x="52826" y="55227"/>
                      <a:pt x="52826" y="55227"/>
                    </a:cubicBezTo>
                    <a:cubicBezTo>
                      <a:pt x="52826" y="52826"/>
                      <a:pt x="52826" y="52826"/>
                      <a:pt x="50425" y="52826"/>
                    </a:cubicBezTo>
                    <a:lnTo>
                      <a:pt x="50425" y="52826"/>
                    </a:lnTo>
                    <a:cubicBezTo>
                      <a:pt x="52826" y="52826"/>
                      <a:pt x="52826" y="50425"/>
                      <a:pt x="52826" y="50425"/>
                    </a:cubicBezTo>
                    <a:cubicBezTo>
                      <a:pt x="52826" y="48024"/>
                      <a:pt x="52826" y="48024"/>
                      <a:pt x="50425" y="48024"/>
                    </a:cubicBezTo>
                    <a:cubicBezTo>
                      <a:pt x="50425" y="48024"/>
                      <a:pt x="50425" y="48024"/>
                      <a:pt x="50425" y="48024"/>
                    </a:cubicBezTo>
                    <a:cubicBezTo>
                      <a:pt x="50425" y="48024"/>
                      <a:pt x="50425" y="48024"/>
                      <a:pt x="50425" y="48024"/>
                    </a:cubicBezTo>
                    <a:lnTo>
                      <a:pt x="50425" y="48024"/>
                    </a:lnTo>
                    <a:cubicBezTo>
                      <a:pt x="50425" y="48024"/>
                      <a:pt x="50425" y="45622"/>
                      <a:pt x="50425" y="45622"/>
                    </a:cubicBezTo>
                    <a:cubicBezTo>
                      <a:pt x="50425" y="43221"/>
                      <a:pt x="50425" y="43221"/>
                      <a:pt x="48024" y="43221"/>
                    </a:cubicBezTo>
                    <a:lnTo>
                      <a:pt x="48024" y="43221"/>
                    </a:lnTo>
                    <a:cubicBezTo>
                      <a:pt x="48024" y="43221"/>
                      <a:pt x="48024" y="40820"/>
                      <a:pt x="48024" y="40820"/>
                    </a:cubicBezTo>
                    <a:cubicBezTo>
                      <a:pt x="48024" y="38419"/>
                      <a:pt x="48024" y="38419"/>
                      <a:pt x="45623" y="38419"/>
                    </a:cubicBezTo>
                    <a:cubicBezTo>
                      <a:pt x="45623" y="36018"/>
                      <a:pt x="43221" y="33616"/>
                      <a:pt x="43221" y="31215"/>
                    </a:cubicBezTo>
                    <a:cubicBezTo>
                      <a:pt x="43221" y="31215"/>
                      <a:pt x="45623" y="28814"/>
                      <a:pt x="43221" y="28814"/>
                    </a:cubicBezTo>
                    <a:cubicBezTo>
                      <a:pt x="43221" y="26413"/>
                      <a:pt x="40820" y="26413"/>
                      <a:pt x="40820" y="26413"/>
                    </a:cubicBezTo>
                    <a:lnTo>
                      <a:pt x="40820" y="26413"/>
                    </a:lnTo>
                    <a:lnTo>
                      <a:pt x="40820" y="26413"/>
                    </a:lnTo>
                    <a:cubicBezTo>
                      <a:pt x="40820" y="24012"/>
                      <a:pt x="40820" y="21611"/>
                      <a:pt x="38419" y="19209"/>
                    </a:cubicBezTo>
                    <a:cubicBezTo>
                      <a:pt x="36018" y="14407"/>
                      <a:pt x="33617" y="12006"/>
                      <a:pt x="31215" y="9605"/>
                    </a:cubicBezTo>
                    <a:cubicBezTo>
                      <a:pt x="45623" y="2401"/>
                      <a:pt x="43221" y="0"/>
                      <a:pt x="40820" y="0"/>
                    </a:cubicBezTo>
                    <a:close/>
                  </a:path>
                </a:pathLst>
              </a:custGeom>
              <a:solidFill>
                <a:srgbClr val="435B2A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60" name="Freeform: Shape 759">
                <a:extLst>
                  <a:ext uri="{FF2B5EF4-FFF2-40B4-BE49-F238E27FC236}">
                    <a16:creationId xmlns:a16="http://schemas.microsoft.com/office/drawing/2014/main" id="{BA526CB3-496E-45A9-980F-917E0D2DDBA3}"/>
                  </a:ext>
                </a:extLst>
              </p:cNvPr>
              <p:cNvSpPr/>
              <p:nvPr/>
            </p:nvSpPr>
            <p:spPr>
              <a:xfrm>
                <a:off x="2664707" y="4000323"/>
                <a:ext cx="52826" cy="98448"/>
              </a:xfrm>
              <a:custGeom>
                <a:avLst/>
                <a:gdLst>
                  <a:gd name="connsiteX0" fmla="*/ 9605 w 52826"/>
                  <a:gd name="connsiteY0" fmla="*/ 16808 h 98448"/>
                  <a:gd name="connsiteX1" fmla="*/ 9605 w 52826"/>
                  <a:gd name="connsiteY1" fmla="*/ 19210 h 98448"/>
                  <a:gd name="connsiteX2" fmla="*/ 9605 w 52826"/>
                  <a:gd name="connsiteY2" fmla="*/ 21611 h 98448"/>
                  <a:gd name="connsiteX3" fmla="*/ 9605 w 52826"/>
                  <a:gd name="connsiteY3" fmla="*/ 21611 h 98448"/>
                  <a:gd name="connsiteX4" fmla="*/ 7204 w 52826"/>
                  <a:gd name="connsiteY4" fmla="*/ 26413 h 98448"/>
                  <a:gd name="connsiteX5" fmla="*/ 7204 w 52826"/>
                  <a:gd name="connsiteY5" fmla="*/ 28814 h 98448"/>
                  <a:gd name="connsiteX6" fmla="*/ 4802 w 52826"/>
                  <a:gd name="connsiteY6" fmla="*/ 33617 h 98448"/>
                  <a:gd name="connsiteX7" fmla="*/ 4802 w 52826"/>
                  <a:gd name="connsiteY7" fmla="*/ 36018 h 98448"/>
                  <a:gd name="connsiteX8" fmla="*/ 2401 w 52826"/>
                  <a:gd name="connsiteY8" fmla="*/ 40820 h 98448"/>
                  <a:gd name="connsiteX9" fmla="*/ 2401 w 52826"/>
                  <a:gd name="connsiteY9" fmla="*/ 43221 h 98448"/>
                  <a:gd name="connsiteX10" fmla="*/ 0 w 52826"/>
                  <a:gd name="connsiteY10" fmla="*/ 48024 h 98448"/>
                  <a:gd name="connsiteX11" fmla="*/ 2401 w 52826"/>
                  <a:gd name="connsiteY11" fmla="*/ 50425 h 98448"/>
                  <a:gd name="connsiteX12" fmla="*/ 2401 w 52826"/>
                  <a:gd name="connsiteY12" fmla="*/ 50425 h 98448"/>
                  <a:gd name="connsiteX13" fmla="*/ 2401 w 52826"/>
                  <a:gd name="connsiteY13" fmla="*/ 55227 h 98448"/>
                  <a:gd name="connsiteX14" fmla="*/ 2401 w 52826"/>
                  <a:gd name="connsiteY14" fmla="*/ 57629 h 98448"/>
                  <a:gd name="connsiteX15" fmla="*/ 2401 w 52826"/>
                  <a:gd name="connsiteY15" fmla="*/ 62431 h 98448"/>
                  <a:gd name="connsiteX16" fmla="*/ 2401 w 52826"/>
                  <a:gd name="connsiteY16" fmla="*/ 62431 h 98448"/>
                  <a:gd name="connsiteX17" fmla="*/ 2401 w 52826"/>
                  <a:gd name="connsiteY17" fmla="*/ 64832 h 98448"/>
                  <a:gd name="connsiteX18" fmla="*/ 2401 w 52826"/>
                  <a:gd name="connsiteY18" fmla="*/ 67233 h 98448"/>
                  <a:gd name="connsiteX19" fmla="*/ 0 w 52826"/>
                  <a:gd name="connsiteY19" fmla="*/ 72036 h 98448"/>
                  <a:gd name="connsiteX20" fmla="*/ 2401 w 52826"/>
                  <a:gd name="connsiteY20" fmla="*/ 74437 h 98448"/>
                  <a:gd name="connsiteX21" fmla="*/ 2401 w 52826"/>
                  <a:gd name="connsiteY21" fmla="*/ 76838 h 98448"/>
                  <a:gd name="connsiteX22" fmla="*/ 4802 w 52826"/>
                  <a:gd name="connsiteY22" fmla="*/ 79239 h 98448"/>
                  <a:gd name="connsiteX23" fmla="*/ 4802 w 52826"/>
                  <a:gd name="connsiteY23" fmla="*/ 81640 h 98448"/>
                  <a:gd name="connsiteX24" fmla="*/ 7204 w 52826"/>
                  <a:gd name="connsiteY24" fmla="*/ 84042 h 98448"/>
                  <a:gd name="connsiteX25" fmla="*/ 7204 w 52826"/>
                  <a:gd name="connsiteY25" fmla="*/ 84042 h 98448"/>
                  <a:gd name="connsiteX26" fmla="*/ 7204 w 52826"/>
                  <a:gd name="connsiteY26" fmla="*/ 84042 h 98448"/>
                  <a:gd name="connsiteX27" fmla="*/ 7204 w 52826"/>
                  <a:gd name="connsiteY27" fmla="*/ 84042 h 98448"/>
                  <a:gd name="connsiteX28" fmla="*/ 7204 w 52826"/>
                  <a:gd name="connsiteY28" fmla="*/ 84042 h 98448"/>
                  <a:gd name="connsiteX29" fmla="*/ 7204 w 52826"/>
                  <a:gd name="connsiteY29" fmla="*/ 84042 h 98448"/>
                  <a:gd name="connsiteX30" fmla="*/ 7204 w 52826"/>
                  <a:gd name="connsiteY30" fmla="*/ 84042 h 98448"/>
                  <a:gd name="connsiteX31" fmla="*/ 7204 w 52826"/>
                  <a:gd name="connsiteY31" fmla="*/ 84042 h 98448"/>
                  <a:gd name="connsiteX32" fmla="*/ 7204 w 52826"/>
                  <a:gd name="connsiteY32" fmla="*/ 84042 h 98448"/>
                  <a:gd name="connsiteX33" fmla="*/ 7204 w 52826"/>
                  <a:gd name="connsiteY33" fmla="*/ 84042 h 98448"/>
                  <a:gd name="connsiteX34" fmla="*/ 7204 w 52826"/>
                  <a:gd name="connsiteY34" fmla="*/ 84042 h 98448"/>
                  <a:gd name="connsiteX35" fmla="*/ 7204 w 52826"/>
                  <a:gd name="connsiteY35" fmla="*/ 84042 h 98448"/>
                  <a:gd name="connsiteX36" fmla="*/ 7204 w 52826"/>
                  <a:gd name="connsiteY36" fmla="*/ 84042 h 98448"/>
                  <a:gd name="connsiteX37" fmla="*/ 7204 w 52826"/>
                  <a:gd name="connsiteY37" fmla="*/ 84042 h 98448"/>
                  <a:gd name="connsiteX38" fmla="*/ 7204 w 52826"/>
                  <a:gd name="connsiteY38" fmla="*/ 84042 h 98448"/>
                  <a:gd name="connsiteX39" fmla="*/ 7204 w 52826"/>
                  <a:gd name="connsiteY39" fmla="*/ 84042 h 98448"/>
                  <a:gd name="connsiteX40" fmla="*/ 7204 w 52826"/>
                  <a:gd name="connsiteY40" fmla="*/ 84042 h 98448"/>
                  <a:gd name="connsiteX41" fmla="*/ 7204 w 52826"/>
                  <a:gd name="connsiteY41" fmla="*/ 84042 h 98448"/>
                  <a:gd name="connsiteX42" fmla="*/ 7204 w 52826"/>
                  <a:gd name="connsiteY42" fmla="*/ 84042 h 98448"/>
                  <a:gd name="connsiteX43" fmla="*/ 7204 w 52826"/>
                  <a:gd name="connsiteY43" fmla="*/ 84042 h 98448"/>
                  <a:gd name="connsiteX44" fmla="*/ 7204 w 52826"/>
                  <a:gd name="connsiteY44" fmla="*/ 84042 h 98448"/>
                  <a:gd name="connsiteX45" fmla="*/ 7204 w 52826"/>
                  <a:gd name="connsiteY45" fmla="*/ 84042 h 98448"/>
                  <a:gd name="connsiteX46" fmla="*/ 7204 w 52826"/>
                  <a:gd name="connsiteY46" fmla="*/ 84042 h 98448"/>
                  <a:gd name="connsiteX47" fmla="*/ 7204 w 52826"/>
                  <a:gd name="connsiteY47" fmla="*/ 84042 h 98448"/>
                  <a:gd name="connsiteX48" fmla="*/ 7204 w 52826"/>
                  <a:gd name="connsiteY48" fmla="*/ 84042 h 98448"/>
                  <a:gd name="connsiteX49" fmla="*/ 7204 w 52826"/>
                  <a:gd name="connsiteY49" fmla="*/ 84042 h 98448"/>
                  <a:gd name="connsiteX50" fmla="*/ 7204 w 52826"/>
                  <a:gd name="connsiteY50" fmla="*/ 84042 h 98448"/>
                  <a:gd name="connsiteX51" fmla="*/ 7204 w 52826"/>
                  <a:gd name="connsiteY51" fmla="*/ 84042 h 98448"/>
                  <a:gd name="connsiteX52" fmla="*/ 7204 w 52826"/>
                  <a:gd name="connsiteY52" fmla="*/ 84042 h 98448"/>
                  <a:gd name="connsiteX53" fmla="*/ 7204 w 52826"/>
                  <a:gd name="connsiteY53" fmla="*/ 84042 h 98448"/>
                  <a:gd name="connsiteX54" fmla="*/ 7204 w 52826"/>
                  <a:gd name="connsiteY54" fmla="*/ 84042 h 98448"/>
                  <a:gd name="connsiteX55" fmla="*/ 7204 w 52826"/>
                  <a:gd name="connsiteY55" fmla="*/ 84042 h 98448"/>
                  <a:gd name="connsiteX56" fmla="*/ 7204 w 52826"/>
                  <a:gd name="connsiteY56" fmla="*/ 84042 h 98448"/>
                  <a:gd name="connsiteX57" fmla="*/ 7204 w 52826"/>
                  <a:gd name="connsiteY57" fmla="*/ 84042 h 98448"/>
                  <a:gd name="connsiteX58" fmla="*/ 7204 w 52826"/>
                  <a:gd name="connsiteY58" fmla="*/ 84042 h 98448"/>
                  <a:gd name="connsiteX59" fmla="*/ 7204 w 52826"/>
                  <a:gd name="connsiteY59" fmla="*/ 84042 h 98448"/>
                  <a:gd name="connsiteX60" fmla="*/ 7204 w 52826"/>
                  <a:gd name="connsiteY60" fmla="*/ 84042 h 98448"/>
                  <a:gd name="connsiteX61" fmla="*/ 7204 w 52826"/>
                  <a:gd name="connsiteY61" fmla="*/ 84042 h 98448"/>
                  <a:gd name="connsiteX62" fmla="*/ 7204 w 52826"/>
                  <a:gd name="connsiteY62" fmla="*/ 84042 h 98448"/>
                  <a:gd name="connsiteX63" fmla="*/ 7204 w 52826"/>
                  <a:gd name="connsiteY63" fmla="*/ 84042 h 98448"/>
                  <a:gd name="connsiteX64" fmla="*/ 7204 w 52826"/>
                  <a:gd name="connsiteY64" fmla="*/ 84042 h 98448"/>
                  <a:gd name="connsiteX65" fmla="*/ 7204 w 52826"/>
                  <a:gd name="connsiteY65" fmla="*/ 84042 h 98448"/>
                  <a:gd name="connsiteX66" fmla="*/ 7204 w 52826"/>
                  <a:gd name="connsiteY66" fmla="*/ 84042 h 98448"/>
                  <a:gd name="connsiteX67" fmla="*/ 7204 w 52826"/>
                  <a:gd name="connsiteY67" fmla="*/ 84042 h 98448"/>
                  <a:gd name="connsiteX68" fmla="*/ 7204 w 52826"/>
                  <a:gd name="connsiteY68" fmla="*/ 84042 h 98448"/>
                  <a:gd name="connsiteX69" fmla="*/ 7204 w 52826"/>
                  <a:gd name="connsiteY69" fmla="*/ 84042 h 98448"/>
                  <a:gd name="connsiteX70" fmla="*/ 7204 w 52826"/>
                  <a:gd name="connsiteY70" fmla="*/ 84042 h 98448"/>
                  <a:gd name="connsiteX71" fmla="*/ 7204 w 52826"/>
                  <a:gd name="connsiteY71" fmla="*/ 84042 h 98448"/>
                  <a:gd name="connsiteX72" fmla="*/ 7204 w 52826"/>
                  <a:gd name="connsiteY72" fmla="*/ 84042 h 98448"/>
                  <a:gd name="connsiteX73" fmla="*/ 7204 w 52826"/>
                  <a:gd name="connsiteY73" fmla="*/ 84042 h 98448"/>
                  <a:gd name="connsiteX74" fmla="*/ 7204 w 52826"/>
                  <a:gd name="connsiteY74" fmla="*/ 84042 h 98448"/>
                  <a:gd name="connsiteX75" fmla="*/ 7204 w 52826"/>
                  <a:gd name="connsiteY75" fmla="*/ 84042 h 98448"/>
                  <a:gd name="connsiteX76" fmla="*/ 7204 w 52826"/>
                  <a:gd name="connsiteY76" fmla="*/ 84042 h 98448"/>
                  <a:gd name="connsiteX77" fmla="*/ 7204 w 52826"/>
                  <a:gd name="connsiteY77" fmla="*/ 84042 h 98448"/>
                  <a:gd name="connsiteX78" fmla="*/ 7204 w 52826"/>
                  <a:gd name="connsiteY78" fmla="*/ 84042 h 98448"/>
                  <a:gd name="connsiteX79" fmla="*/ 7204 w 52826"/>
                  <a:gd name="connsiteY79" fmla="*/ 84042 h 98448"/>
                  <a:gd name="connsiteX80" fmla="*/ 7204 w 52826"/>
                  <a:gd name="connsiteY80" fmla="*/ 84042 h 98448"/>
                  <a:gd name="connsiteX81" fmla="*/ 7204 w 52826"/>
                  <a:gd name="connsiteY81" fmla="*/ 84042 h 98448"/>
                  <a:gd name="connsiteX82" fmla="*/ 7204 w 52826"/>
                  <a:gd name="connsiteY82" fmla="*/ 84042 h 98448"/>
                  <a:gd name="connsiteX83" fmla="*/ 7204 w 52826"/>
                  <a:gd name="connsiteY83" fmla="*/ 84042 h 98448"/>
                  <a:gd name="connsiteX84" fmla="*/ 7204 w 52826"/>
                  <a:gd name="connsiteY84" fmla="*/ 84042 h 98448"/>
                  <a:gd name="connsiteX85" fmla="*/ 7204 w 52826"/>
                  <a:gd name="connsiteY85" fmla="*/ 84042 h 98448"/>
                  <a:gd name="connsiteX86" fmla="*/ 7204 w 52826"/>
                  <a:gd name="connsiteY86" fmla="*/ 84042 h 98448"/>
                  <a:gd name="connsiteX87" fmla="*/ 7204 w 52826"/>
                  <a:gd name="connsiteY87" fmla="*/ 84042 h 98448"/>
                  <a:gd name="connsiteX88" fmla="*/ 7204 w 52826"/>
                  <a:gd name="connsiteY88" fmla="*/ 84042 h 98448"/>
                  <a:gd name="connsiteX89" fmla="*/ 7204 w 52826"/>
                  <a:gd name="connsiteY89" fmla="*/ 84042 h 98448"/>
                  <a:gd name="connsiteX90" fmla="*/ 7204 w 52826"/>
                  <a:gd name="connsiteY90" fmla="*/ 84042 h 98448"/>
                  <a:gd name="connsiteX91" fmla="*/ 7204 w 52826"/>
                  <a:gd name="connsiteY91" fmla="*/ 84042 h 98448"/>
                  <a:gd name="connsiteX92" fmla="*/ 7204 w 52826"/>
                  <a:gd name="connsiteY92" fmla="*/ 84042 h 98448"/>
                  <a:gd name="connsiteX93" fmla="*/ 7204 w 52826"/>
                  <a:gd name="connsiteY93" fmla="*/ 84042 h 98448"/>
                  <a:gd name="connsiteX94" fmla="*/ 7204 w 52826"/>
                  <a:gd name="connsiteY94" fmla="*/ 84042 h 98448"/>
                  <a:gd name="connsiteX95" fmla="*/ 7204 w 52826"/>
                  <a:gd name="connsiteY95" fmla="*/ 84042 h 98448"/>
                  <a:gd name="connsiteX96" fmla="*/ 7204 w 52826"/>
                  <a:gd name="connsiteY96" fmla="*/ 84042 h 98448"/>
                  <a:gd name="connsiteX97" fmla="*/ 7204 w 52826"/>
                  <a:gd name="connsiteY97" fmla="*/ 84042 h 98448"/>
                  <a:gd name="connsiteX98" fmla="*/ 7204 w 52826"/>
                  <a:gd name="connsiteY98" fmla="*/ 84042 h 98448"/>
                  <a:gd name="connsiteX99" fmla="*/ 7204 w 52826"/>
                  <a:gd name="connsiteY99" fmla="*/ 84042 h 98448"/>
                  <a:gd name="connsiteX100" fmla="*/ 7204 w 52826"/>
                  <a:gd name="connsiteY100" fmla="*/ 84042 h 98448"/>
                  <a:gd name="connsiteX101" fmla="*/ 7204 w 52826"/>
                  <a:gd name="connsiteY101" fmla="*/ 84042 h 98448"/>
                  <a:gd name="connsiteX102" fmla="*/ 7204 w 52826"/>
                  <a:gd name="connsiteY102" fmla="*/ 84042 h 98448"/>
                  <a:gd name="connsiteX103" fmla="*/ 7204 w 52826"/>
                  <a:gd name="connsiteY103" fmla="*/ 84042 h 98448"/>
                  <a:gd name="connsiteX104" fmla="*/ 7204 w 52826"/>
                  <a:gd name="connsiteY104" fmla="*/ 84042 h 98448"/>
                  <a:gd name="connsiteX105" fmla="*/ 7204 w 52826"/>
                  <a:gd name="connsiteY105" fmla="*/ 84042 h 98448"/>
                  <a:gd name="connsiteX106" fmla="*/ 7204 w 52826"/>
                  <a:gd name="connsiteY106" fmla="*/ 84042 h 98448"/>
                  <a:gd name="connsiteX107" fmla="*/ 7204 w 52826"/>
                  <a:gd name="connsiteY107" fmla="*/ 84042 h 98448"/>
                  <a:gd name="connsiteX108" fmla="*/ 7204 w 52826"/>
                  <a:gd name="connsiteY108" fmla="*/ 84042 h 98448"/>
                  <a:gd name="connsiteX109" fmla="*/ 9605 w 52826"/>
                  <a:gd name="connsiteY109" fmla="*/ 86443 h 98448"/>
                  <a:gd name="connsiteX110" fmla="*/ 9605 w 52826"/>
                  <a:gd name="connsiteY110" fmla="*/ 86443 h 98448"/>
                  <a:gd name="connsiteX111" fmla="*/ 12006 w 52826"/>
                  <a:gd name="connsiteY111" fmla="*/ 88844 h 98448"/>
                  <a:gd name="connsiteX112" fmla="*/ 12006 w 52826"/>
                  <a:gd name="connsiteY112" fmla="*/ 88844 h 98448"/>
                  <a:gd name="connsiteX113" fmla="*/ 16808 w 52826"/>
                  <a:gd name="connsiteY113" fmla="*/ 91245 h 98448"/>
                  <a:gd name="connsiteX114" fmla="*/ 16808 w 52826"/>
                  <a:gd name="connsiteY114" fmla="*/ 91245 h 98448"/>
                  <a:gd name="connsiteX115" fmla="*/ 21611 w 52826"/>
                  <a:gd name="connsiteY115" fmla="*/ 93646 h 98448"/>
                  <a:gd name="connsiteX116" fmla="*/ 21611 w 52826"/>
                  <a:gd name="connsiteY116" fmla="*/ 93646 h 98448"/>
                  <a:gd name="connsiteX117" fmla="*/ 24012 w 52826"/>
                  <a:gd name="connsiteY117" fmla="*/ 96047 h 98448"/>
                  <a:gd name="connsiteX118" fmla="*/ 26413 w 52826"/>
                  <a:gd name="connsiteY118" fmla="*/ 93646 h 98448"/>
                  <a:gd name="connsiteX119" fmla="*/ 38419 w 52826"/>
                  <a:gd name="connsiteY119" fmla="*/ 98449 h 98448"/>
                  <a:gd name="connsiteX120" fmla="*/ 48024 w 52826"/>
                  <a:gd name="connsiteY120" fmla="*/ 93646 h 98448"/>
                  <a:gd name="connsiteX121" fmla="*/ 48024 w 52826"/>
                  <a:gd name="connsiteY121" fmla="*/ 93646 h 98448"/>
                  <a:gd name="connsiteX122" fmla="*/ 50425 w 52826"/>
                  <a:gd name="connsiteY122" fmla="*/ 91245 h 98448"/>
                  <a:gd name="connsiteX123" fmla="*/ 50425 w 52826"/>
                  <a:gd name="connsiteY123" fmla="*/ 88844 h 98448"/>
                  <a:gd name="connsiteX124" fmla="*/ 50425 w 52826"/>
                  <a:gd name="connsiteY124" fmla="*/ 88844 h 98448"/>
                  <a:gd name="connsiteX125" fmla="*/ 50425 w 52826"/>
                  <a:gd name="connsiteY125" fmla="*/ 86443 h 98448"/>
                  <a:gd name="connsiteX126" fmla="*/ 50425 w 52826"/>
                  <a:gd name="connsiteY126" fmla="*/ 84042 h 98448"/>
                  <a:gd name="connsiteX127" fmla="*/ 50425 w 52826"/>
                  <a:gd name="connsiteY127" fmla="*/ 81640 h 98448"/>
                  <a:gd name="connsiteX128" fmla="*/ 50425 w 52826"/>
                  <a:gd name="connsiteY128" fmla="*/ 79239 h 98448"/>
                  <a:gd name="connsiteX129" fmla="*/ 50425 w 52826"/>
                  <a:gd name="connsiteY129" fmla="*/ 79239 h 98448"/>
                  <a:gd name="connsiteX130" fmla="*/ 52826 w 52826"/>
                  <a:gd name="connsiteY130" fmla="*/ 76838 h 98448"/>
                  <a:gd name="connsiteX131" fmla="*/ 50425 w 52826"/>
                  <a:gd name="connsiteY131" fmla="*/ 74437 h 98448"/>
                  <a:gd name="connsiteX132" fmla="*/ 50425 w 52826"/>
                  <a:gd name="connsiteY132" fmla="*/ 74437 h 98448"/>
                  <a:gd name="connsiteX133" fmla="*/ 52826 w 52826"/>
                  <a:gd name="connsiteY133" fmla="*/ 72036 h 98448"/>
                  <a:gd name="connsiteX134" fmla="*/ 50425 w 52826"/>
                  <a:gd name="connsiteY134" fmla="*/ 69634 h 98448"/>
                  <a:gd name="connsiteX135" fmla="*/ 50425 w 52826"/>
                  <a:gd name="connsiteY135" fmla="*/ 69634 h 98448"/>
                  <a:gd name="connsiteX136" fmla="*/ 50425 w 52826"/>
                  <a:gd name="connsiteY136" fmla="*/ 69634 h 98448"/>
                  <a:gd name="connsiteX137" fmla="*/ 52826 w 52826"/>
                  <a:gd name="connsiteY137" fmla="*/ 67233 h 98448"/>
                  <a:gd name="connsiteX138" fmla="*/ 50425 w 52826"/>
                  <a:gd name="connsiteY138" fmla="*/ 64832 h 98448"/>
                  <a:gd name="connsiteX139" fmla="*/ 50425 w 52826"/>
                  <a:gd name="connsiteY139" fmla="*/ 64832 h 98448"/>
                  <a:gd name="connsiteX140" fmla="*/ 52826 w 52826"/>
                  <a:gd name="connsiteY140" fmla="*/ 62431 h 98448"/>
                  <a:gd name="connsiteX141" fmla="*/ 50425 w 52826"/>
                  <a:gd name="connsiteY141" fmla="*/ 60030 h 98448"/>
                  <a:gd name="connsiteX142" fmla="*/ 50425 w 52826"/>
                  <a:gd name="connsiteY142" fmla="*/ 60030 h 98448"/>
                  <a:gd name="connsiteX143" fmla="*/ 50425 w 52826"/>
                  <a:gd name="connsiteY143" fmla="*/ 60030 h 98448"/>
                  <a:gd name="connsiteX144" fmla="*/ 52826 w 52826"/>
                  <a:gd name="connsiteY144" fmla="*/ 57629 h 98448"/>
                  <a:gd name="connsiteX145" fmla="*/ 50425 w 52826"/>
                  <a:gd name="connsiteY145" fmla="*/ 55227 h 98448"/>
                  <a:gd name="connsiteX146" fmla="*/ 50425 w 52826"/>
                  <a:gd name="connsiteY146" fmla="*/ 55227 h 98448"/>
                  <a:gd name="connsiteX147" fmla="*/ 50425 w 52826"/>
                  <a:gd name="connsiteY147" fmla="*/ 52826 h 98448"/>
                  <a:gd name="connsiteX148" fmla="*/ 50425 w 52826"/>
                  <a:gd name="connsiteY148" fmla="*/ 50425 h 98448"/>
                  <a:gd name="connsiteX149" fmla="*/ 48024 w 52826"/>
                  <a:gd name="connsiteY149" fmla="*/ 48024 h 98448"/>
                  <a:gd name="connsiteX150" fmla="*/ 48024 w 52826"/>
                  <a:gd name="connsiteY150" fmla="*/ 48024 h 98448"/>
                  <a:gd name="connsiteX151" fmla="*/ 50425 w 52826"/>
                  <a:gd name="connsiteY151" fmla="*/ 45623 h 98448"/>
                  <a:gd name="connsiteX152" fmla="*/ 48024 w 52826"/>
                  <a:gd name="connsiteY152" fmla="*/ 43221 h 98448"/>
                  <a:gd name="connsiteX153" fmla="*/ 48024 w 52826"/>
                  <a:gd name="connsiteY153" fmla="*/ 43221 h 98448"/>
                  <a:gd name="connsiteX154" fmla="*/ 48024 w 52826"/>
                  <a:gd name="connsiteY154" fmla="*/ 43221 h 98448"/>
                  <a:gd name="connsiteX155" fmla="*/ 48024 w 52826"/>
                  <a:gd name="connsiteY155" fmla="*/ 43221 h 98448"/>
                  <a:gd name="connsiteX156" fmla="*/ 48024 w 52826"/>
                  <a:gd name="connsiteY156" fmla="*/ 40820 h 98448"/>
                  <a:gd name="connsiteX157" fmla="*/ 45623 w 52826"/>
                  <a:gd name="connsiteY157" fmla="*/ 38419 h 98448"/>
                  <a:gd name="connsiteX158" fmla="*/ 45623 w 52826"/>
                  <a:gd name="connsiteY158" fmla="*/ 38419 h 98448"/>
                  <a:gd name="connsiteX159" fmla="*/ 45623 w 52826"/>
                  <a:gd name="connsiteY159" fmla="*/ 36018 h 98448"/>
                  <a:gd name="connsiteX160" fmla="*/ 43221 w 52826"/>
                  <a:gd name="connsiteY160" fmla="*/ 33617 h 98448"/>
                  <a:gd name="connsiteX161" fmla="*/ 40820 w 52826"/>
                  <a:gd name="connsiteY161" fmla="*/ 26413 h 98448"/>
                  <a:gd name="connsiteX162" fmla="*/ 40820 w 52826"/>
                  <a:gd name="connsiteY162" fmla="*/ 24012 h 98448"/>
                  <a:gd name="connsiteX163" fmla="*/ 38419 w 52826"/>
                  <a:gd name="connsiteY163" fmla="*/ 21611 h 98448"/>
                  <a:gd name="connsiteX164" fmla="*/ 38419 w 52826"/>
                  <a:gd name="connsiteY164" fmla="*/ 21611 h 98448"/>
                  <a:gd name="connsiteX165" fmla="*/ 38419 w 52826"/>
                  <a:gd name="connsiteY165" fmla="*/ 21611 h 98448"/>
                  <a:gd name="connsiteX166" fmla="*/ 36018 w 52826"/>
                  <a:gd name="connsiteY166" fmla="*/ 14407 h 98448"/>
                  <a:gd name="connsiteX167" fmla="*/ 28814 w 52826"/>
                  <a:gd name="connsiteY167" fmla="*/ 4802 h 98448"/>
                  <a:gd name="connsiteX168" fmla="*/ 21611 w 52826"/>
                  <a:gd name="connsiteY168" fmla="*/ 0 h 98448"/>
                  <a:gd name="connsiteX169" fmla="*/ 19209 w 52826"/>
                  <a:gd name="connsiteY169" fmla="*/ 2401 h 98448"/>
                  <a:gd name="connsiteX170" fmla="*/ 16808 w 52826"/>
                  <a:gd name="connsiteY170" fmla="*/ 0 h 98448"/>
                  <a:gd name="connsiteX171" fmla="*/ 14407 w 52826"/>
                  <a:gd name="connsiteY171" fmla="*/ 2401 h 98448"/>
                  <a:gd name="connsiteX172" fmla="*/ 14407 w 52826"/>
                  <a:gd name="connsiteY172" fmla="*/ 2401 h 98448"/>
                  <a:gd name="connsiteX173" fmla="*/ 12006 w 52826"/>
                  <a:gd name="connsiteY173" fmla="*/ 4802 h 98448"/>
                  <a:gd name="connsiteX174" fmla="*/ 12006 w 52826"/>
                  <a:gd name="connsiteY174" fmla="*/ 7204 h 98448"/>
                  <a:gd name="connsiteX175" fmla="*/ 12006 w 52826"/>
                  <a:gd name="connsiteY175" fmla="*/ 7204 h 98448"/>
                  <a:gd name="connsiteX176" fmla="*/ 9605 w 52826"/>
                  <a:gd name="connsiteY176" fmla="*/ 9605 h 98448"/>
                  <a:gd name="connsiteX177" fmla="*/ 9605 w 52826"/>
                  <a:gd name="connsiteY177" fmla="*/ 12006 h 98448"/>
                  <a:gd name="connsiteX178" fmla="*/ 9605 w 52826"/>
                  <a:gd name="connsiteY178" fmla="*/ 12006 h 98448"/>
                  <a:gd name="connsiteX179" fmla="*/ 4802 w 52826"/>
                  <a:gd name="connsiteY179" fmla="*/ 16808 h 98448"/>
                  <a:gd name="connsiteX180" fmla="*/ 4802 w 52826"/>
                  <a:gd name="connsiteY180" fmla="*/ 19210 h 98448"/>
                  <a:gd name="connsiteX181" fmla="*/ 9605 w 52826"/>
                  <a:gd name="connsiteY181" fmla="*/ 16808 h 98448"/>
                  <a:gd name="connsiteX182" fmla="*/ 9605 w 52826"/>
                  <a:gd name="connsiteY182" fmla="*/ 16808 h 98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52826" h="98448">
                    <a:moveTo>
                      <a:pt x="9605" y="16808"/>
                    </a:moveTo>
                    <a:cubicBezTo>
                      <a:pt x="9605" y="16808"/>
                      <a:pt x="9605" y="19210"/>
                      <a:pt x="9605" y="19210"/>
                    </a:cubicBezTo>
                    <a:cubicBezTo>
                      <a:pt x="9605" y="19210"/>
                      <a:pt x="9605" y="21611"/>
                      <a:pt x="9605" y="21611"/>
                    </a:cubicBezTo>
                    <a:lnTo>
                      <a:pt x="9605" y="21611"/>
                    </a:lnTo>
                    <a:cubicBezTo>
                      <a:pt x="7204" y="21611"/>
                      <a:pt x="7204" y="24012"/>
                      <a:pt x="7204" y="26413"/>
                    </a:cubicBezTo>
                    <a:cubicBezTo>
                      <a:pt x="7204" y="26413"/>
                      <a:pt x="7204" y="28814"/>
                      <a:pt x="7204" y="28814"/>
                    </a:cubicBezTo>
                    <a:cubicBezTo>
                      <a:pt x="7204" y="28814"/>
                      <a:pt x="4802" y="31215"/>
                      <a:pt x="4802" y="33617"/>
                    </a:cubicBezTo>
                    <a:cubicBezTo>
                      <a:pt x="4802" y="33617"/>
                      <a:pt x="4802" y="36018"/>
                      <a:pt x="4802" y="36018"/>
                    </a:cubicBezTo>
                    <a:cubicBezTo>
                      <a:pt x="4802" y="36018"/>
                      <a:pt x="2401" y="38419"/>
                      <a:pt x="2401" y="40820"/>
                    </a:cubicBezTo>
                    <a:cubicBezTo>
                      <a:pt x="2401" y="40820"/>
                      <a:pt x="2401" y="43221"/>
                      <a:pt x="2401" y="43221"/>
                    </a:cubicBezTo>
                    <a:cubicBezTo>
                      <a:pt x="2401" y="43221"/>
                      <a:pt x="0" y="45623"/>
                      <a:pt x="0" y="48024"/>
                    </a:cubicBezTo>
                    <a:cubicBezTo>
                      <a:pt x="0" y="48024"/>
                      <a:pt x="0" y="50425"/>
                      <a:pt x="2401" y="50425"/>
                    </a:cubicBezTo>
                    <a:lnTo>
                      <a:pt x="2401" y="50425"/>
                    </a:lnTo>
                    <a:cubicBezTo>
                      <a:pt x="2401" y="50425"/>
                      <a:pt x="0" y="52826"/>
                      <a:pt x="2401" y="55227"/>
                    </a:cubicBezTo>
                    <a:cubicBezTo>
                      <a:pt x="2401" y="55227"/>
                      <a:pt x="2401" y="55227"/>
                      <a:pt x="2401" y="57629"/>
                    </a:cubicBezTo>
                    <a:cubicBezTo>
                      <a:pt x="2401" y="57629"/>
                      <a:pt x="2401" y="60030"/>
                      <a:pt x="2401" y="62431"/>
                    </a:cubicBezTo>
                    <a:cubicBezTo>
                      <a:pt x="2401" y="62431"/>
                      <a:pt x="2401" y="62431"/>
                      <a:pt x="2401" y="62431"/>
                    </a:cubicBezTo>
                    <a:cubicBezTo>
                      <a:pt x="2401" y="62431"/>
                      <a:pt x="2401" y="62431"/>
                      <a:pt x="2401" y="64832"/>
                    </a:cubicBezTo>
                    <a:cubicBezTo>
                      <a:pt x="2401" y="64832"/>
                      <a:pt x="2401" y="67233"/>
                      <a:pt x="2401" y="67233"/>
                    </a:cubicBezTo>
                    <a:cubicBezTo>
                      <a:pt x="0" y="67233"/>
                      <a:pt x="0" y="69634"/>
                      <a:pt x="0" y="72036"/>
                    </a:cubicBezTo>
                    <a:cubicBezTo>
                      <a:pt x="0" y="74437"/>
                      <a:pt x="2401" y="74437"/>
                      <a:pt x="2401" y="74437"/>
                    </a:cubicBezTo>
                    <a:cubicBezTo>
                      <a:pt x="2401" y="74437"/>
                      <a:pt x="2401" y="76838"/>
                      <a:pt x="2401" y="76838"/>
                    </a:cubicBezTo>
                    <a:cubicBezTo>
                      <a:pt x="2401" y="76838"/>
                      <a:pt x="2401" y="79239"/>
                      <a:pt x="4802" y="79239"/>
                    </a:cubicBezTo>
                    <a:cubicBezTo>
                      <a:pt x="4802" y="79239"/>
                      <a:pt x="4802" y="81640"/>
                      <a:pt x="4802" y="81640"/>
                    </a:cubicBezTo>
                    <a:cubicBezTo>
                      <a:pt x="4802" y="84042"/>
                      <a:pt x="4802" y="84042"/>
                      <a:pt x="7204" y="84042"/>
                    </a:cubicBez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cubicBezTo>
                      <a:pt x="7204" y="86443"/>
                      <a:pt x="7204" y="86443"/>
                      <a:pt x="9605" y="86443"/>
                    </a:cubicBezTo>
                    <a:cubicBezTo>
                      <a:pt x="9605" y="86443"/>
                      <a:pt x="9605" y="86443"/>
                      <a:pt x="9605" y="86443"/>
                    </a:cubicBezTo>
                    <a:cubicBezTo>
                      <a:pt x="9605" y="88844"/>
                      <a:pt x="9605" y="88844"/>
                      <a:pt x="12006" y="88844"/>
                    </a:cubicBezTo>
                    <a:cubicBezTo>
                      <a:pt x="12006" y="88844"/>
                      <a:pt x="12006" y="88844"/>
                      <a:pt x="12006" y="88844"/>
                    </a:cubicBezTo>
                    <a:cubicBezTo>
                      <a:pt x="12006" y="91245"/>
                      <a:pt x="14407" y="91245"/>
                      <a:pt x="16808" y="91245"/>
                    </a:cubicBezTo>
                    <a:lnTo>
                      <a:pt x="16808" y="91245"/>
                    </a:lnTo>
                    <a:cubicBezTo>
                      <a:pt x="16808" y="93646"/>
                      <a:pt x="19209" y="93646"/>
                      <a:pt x="21611" y="93646"/>
                    </a:cubicBezTo>
                    <a:cubicBezTo>
                      <a:pt x="21611" y="93646"/>
                      <a:pt x="21611" y="93646"/>
                      <a:pt x="21611" y="93646"/>
                    </a:cubicBezTo>
                    <a:cubicBezTo>
                      <a:pt x="21611" y="96047"/>
                      <a:pt x="24012" y="96047"/>
                      <a:pt x="24012" y="96047"/>
                    </a:cubicBezTo>
                    <a:cubicBezTo>
                      <a:pt x="24012" y="96047"/>
                      <a:pt x="26413" y="96047"/>
                      <a:pt x="26413" y="93646"/>
                    </a:cubicBezTo>
                    <a:cubicBezTo>
                      <a:pt x="31215" y="96047"/>
                      <a:pt x="33617" y="98449"/>
                      <a:pt x="38419" y="98449"/>
                    </a:cubicBezTo>
                    <a:cubicBezTo>
                      <a:pt x="40820" y="98449"/>
                      <a:pt x="45623" y="96047"/>
                      <a:pt x="48024" y="93646"/>
                    </a:cubicBezTo>
                    <a:lnTo>
                      <a:pt x="48024" y="93646"/>
                    </a:lnTo>
                    <a:cubicBezTo>
                      <a:pt x="50425" y="93646"/>
                      <a:pt x="50425" y="93646"/>
                      <a:pt x="50425" y="91245"/>
                    </a:cubicBezTo>
                    <a:cubicBezTo>
                      <a:pt x="50425" y="91245"/>
                      <a:pt x="50425" y="88844"/>
                      <a:pt x="50425" y="88844"/>
                    </a:cubicBezTo>
                    <a:cubicBezTo>
                      <a:pt x="50425" y="88844"/>
                      <a:pt x="50425" y="88844"/>
                      <a:pt x="50425" y="88844"/>
                    </a:cubicBezTo>
                    <a:cubicBezTo>
                      <a:pt x="50425" y="86443"/>
                      <a:pt x="50425" y="86443"/>
                      <a:pt x="50425" y="86443"/>
                    </a:cubicBezTo>
                    <a:cubicBezTo>
                      <a:pt x="50425" y="86443"/>
                      <a:pt x="50425" y="86443"/>
                      <a:pt x="50425" y="84042"/>
                    </a:cubicBezTo>
                    <a:cubicBezTo>
                      <a:pt x="50425" y="84042"/>
                      <a:pt x="50425" y="84042"/>
                      <a:pt x="50425" y="81640"/>
                    </a:cubicBezTo>
                    <a:cubicBezTo>
                      <a:pt x="50425" y="81640"/>
                      <a:pt x="50425" y="79239"/>
                      <a:pt x="50425" y="79239"/>
                    </a:cubicBezTo>
                    <a:lnTo>
                      <a:pt x="50425" y="79239"/>
                    </a:lnTo>
                    <a:cubicBezTo>
                      <a:pt x="50425" y="79239"/>
                      <a:pt x="50425" y="79239"/>
                      <a:pt x="52826" y="76838"/>
                    </a:cubicBezTo>
                    <a:cubicBezTo>
                      <a:pt x="52826" y="74437"/>
                      <a:pt x="52826" y="74437"/>
                      <a:pt x="50425" y="74437"/>
                    </a:cubicBezTo>
                    <a:lnTo>
                      <a:pt x="50425" y="74437"/>
                    </a:lnTo>
                    <a:cubicBezTo>
                      <a:pt x="50425" y="74437"/>
                      <a:pt x="52826" y="74437"/>
                      <a:pt x="52826" y="72036"/>
                    </a:cubicBezTo>
                    <a:cubicBezTo>
                      <a:pt x="52826" y="69634"/>
                      <a:pt x="52826" y="69634"/>
                      <a:pt x="50425" y="69634"/>
                    </a:cubicBezTo>
                    <a:cubicBezTo>
                      <a:pt x="50425" y="69634"/>
                      <a:pt x="50425" y="69634"/>
                      <a:pt x="50425" y="69634"/>
                    </a:cubicBezTo>
                    <a:lnTo>
                      <a:pt x="50425" y="69634"/>
                    </a:lnTo>
                    <a:cubicBezTo>
                      <a:pt x="50425" y="69634"/>
                      <a:pt x="52826" y="67233"/>
                      <a:pt x="52826" y="67233"/>
                    </a:cubicBezTo>
                    <a:cubicBezTo>
                      <a:pt x="52826" y="64832"/>
                      <a:pt x="52826" y="64832"/>
                      <a:pt x="50425" y="64832"/>
                    </a:cubicBezTo>
                    <a:lnTo>
                      <a:pt x="50425" y="64832"/>
                    </a:lnTo>
                    <a:cubicBezTo>
                      <a:pt x="52826" y="64832"/>
                      <a:pt x="52826" y="62431"/>
                      <a:pt x="52826" y="62431"/>
                    </a:cubicBezTo>
                    <a:cubicBezTo>
                      <a:pt x="52826" y="60030"/>
                      <a:pt x="52826" y="60030"/>
                      <a:pt x="50425" y="60030"/>
                    </a:cubicBezTo>
                    <a:cubicBezTo>
                      <a:pt x="50425" y="60030"/>
                      <a:pt x="50425" y="60030"/>
                      <a:pt x="50425" y="60030"/>
                    </a:cubicBezTo>
                    <a:lnTo>
                      <a:pt x="50425" y="60030"/>
                    </a:lnTo>
                    <a:cubicBezTo>
                      <a:pt x="52826" y="60030"/>
                      <a:pt x="52826" y="57629"/>
                      <a:pt x="52826" y="57629"/>
                    </a:cubicBezTo>
                    <a:cubicBezTo>
                      <a:pt x="52826" y="55227"/>
                      <a:pt x="52826" y="55227"/>
                      <a:pt x="50425" y="55227"/>
                    </a:cubicBezTo>
                    <a:cubicBezTo>
                      <a:pt x="50425" y="55227"/>
                      <a:pt x="50425" y="55227"/>
                      <a:pt x="50425" y="55227"/>
                    </a:cubicBezTo>
                    <a:lnTo>
                      <a:pt x="50425" y="52826"/>
                    </a:lnTo>
                    <a:cubicBezTo>
                      <a:pt x="50425" y="52826"/>
                      <a:pt x="50425" y="50425"/>
                      <a:pt x="50425" y="50425"/>
                    </a:cubicBezTo>
                    <a:cubicBezTo>
                      <a:pt x="50425" y="48024"/>
                      <a:pt x="50425" y="48024"/>
                      <a:pt x="48024" y="48024"/>
                    </a:cubicBezTo>
                    <a:lnTo>
                      <a:pt x="48024" y="48024"/>
                    </a:lnTo>
                    <a:cubicBezTo>
                      <a:pt x="50425" y="48024"/>
                      <a:pt x="50425" y="45623"/>
                      <a:pt x="50425" y="45623"/>
                    </a:cubicBezTo>
                    <a:cubicBezTo>
                      <a:pt x="50425" y="43221"/>
                      <a:pt x="50425" y="43221"/>
                      <a:pt x="48024" y="43221"/>
                    </a:cubicBezTo>
                    <a:cubicBezTo>
                      <a:pt x="48024" y="43221"/>
                      <a:pt x="48024" y="43221"/>
                      <a:pt x="48024" y="43221"/>
                    </a:cubicBezTo>
                    <a:cubicBezTo>
                      <a:pt x="48024" y="43221"/>
                      <a:pt x="48024" y="43221"/>
                      <a:pt x="48024" y="43221"/>
                    </a:cubicBezTo>
                    <a:lnTo>
                      <a:pt x="48024" y="43221"/>
                    </a:lnTo>
                    <a:cubicBezTo>
                      <a:pt x="48024" y="43221"/>
                      <a:pt x="48024" y="40820"/>
                      <a:pt x="48024" y="40820"/>
                    </a:cubicBezTo>
                    <a:cubicBezTo>
                      <a:pt x="48024" y="38419"/>
                      <a:pt x="48024" y="38419"/>
                      <a:pt x="45623" y="38419"/>
                    </a:cubicBezTo>
                    <a:lnTo>
                      <a:pt x="45623" y="38419"/>
                    </a:lnTo>
                    <a:cubicBezTo>
                      <a:pt x="45623" y="38419"/>
                      <a:pt x="45623" y="36018"/>
                      <a:pt x="45623" y="36018"/>
                    </a:cubicBezTo>
                    <a:cubicBezTo>
                      <a:pt x="45623" y="33617"/>
                      <a:pt x="45623" y="33617"/>
                      <a:pt x="43221" y="33617"/>
                    </a:cubicBezTo>
                    <a:cubicBezTo>
                      <a:pt x="43221" y="31215"/>
                      <a:pt x="40820" y="28814"/>
                      <a:pt x="40820" y="26413"/>
                    </a:cubicBezTo>
                    <a:cubicBezTo>
                      <a:pt x="40820" y="26413"/>
                      <a:pt x="43221" y="24012"/>
                      <a:pt x="40820" y="24012"/>
                    </a:cubicBezTo>
                    <a:cubicBezTo>
                      <a:pt x="40820" y="21611"/>
                      <a:pt x="38419" y="21611"/>
                      <a:pt x="38419" y="21611"/>
                    </a:cubicBezTo>
                    <a:lnTo>
                      <a:pt x="38419" y="21611"/>
                    </a:lnTo>
                    <a:lnTo>
                      <a:pt x="38419" y="21611"/>
                    </a:lnTo>
                    <a:cubicBezTo>
                      <a:pt x="38419" y="19210"/>
                      <a:pt x="38419" y="16808"/>
                      <a:pt x="36018" y="14407"/>
                    </a:cubicBezTo>
                    <a:cubicBezTo>
                      <a:pt x="33617" y="9605"/>
                      <a:pt x="31215" y="7204"/>
                      <a:pt x="28814" y="4802"/>
                    </a:cubicBezTo>
                    <a:cubicBezTo>
                      <a:pt x="26413" y="2401"/>
                      <a:pt x="24012" y="0"/>
                      <a:pt x="21611" y="0"/>
                    </a:cubicBezTo>
                    <a:cubicBezTo>
                      <a:pt x="21611" y="0"/>
                      <a:pt x="19209" y="0"/>
                      <a:pt x="19209" y="2401"/>
                    </a:cubicBezTo>
                    <a:cubicBezTo>
                      <a:pt x="19209" y="2401"/>
                      <a:pt x="19209" y="0"/>
                      <a:pt x="16808" y="0"/>
                    </a:cubicBezTo>
                    <a:cubicBezTo>
                      <a:pt x="16808" y="0"/>
                      <a:pt x="14407" y="2401"/>
                      <a:pt x="14407" y="2401"/>
                    </a:cubicBezTo>
                    <a:cubicBezTo>
                      <a:pt x="14407" y="2401"/>
                      <a:pt x="14407" y="2401"/>
                      <a:pt x="14407" y="2401"/>
                    </a:cubicBezTo>
                    <a:cubicBezTo>
                      <a:pt x="14407" y="2401"/>
                      <a:pt x="12006" y="4802"/>
                      <a:pt x="12006" y="4802"/>
                    </a:cubicBezTo>
                    <a:cubicBezTo>
                      <a:pt x="12006" y="4802"/>
                      <a:pt x="12006" y="4802"/>
                      <a:pt x="12006" y="7204"/>
                    </a:cubicBezTo>
                    <a:lnTo>
                      <a:pt x="12006" y="7204"/>
                    </a:lnTo>
                    <a:cubicBezTo>
                      <a:pt x="12006" y="7204"/>
                      <a:pt x="9605" y="9605"/>
                      <a:pt x="9605" y="9605"/>
                    </a:cubicBezTo>
                    <a:cubicBezTo>
                      <a:pt x="9605" y="9605"/>
                      <a:pt x="9605" y="12006"/>
                      <a:pt x="9605" y="12006"/>
                    </a:cubicBezTo>
                    <a:lnTo>
                      <a:pt x="9605" y="12006"/>
                    </a:lnTo>
                    <a:cubicBezTo>
                      <a:pt x="7204" y="12006"/>
                      <a:pt x="4802" y="14407"/>
                      <a:pt x="4802" y="16808"/>
                    </a:cubicBezTo>
                    <a:cubicBezTo>
                      <a:pt x="4802" y="16808"/>
                      <a:pt x="4802" y="19210"/>
                      <a:pt x="4802" y="19210"/>
                    </a:cubicBezTo>
                    <a:cubicBezTo>
                      <a:pt x="12006" y="14407"/>
                      <a:pt x="12006" y="16808"/>
                      <a:pt x="9605" y="16808"/>
                    </a:cubicBezTo>
                    <a:cubicBezTo>
                      <a:pt x="9605" y="16808"/>
                      <a:pt x="9605" y="16808"/>
                      <a:pt x="9605" y="16808"/>
                    </a:cubicBezTo>
                    <a:close/>
                  </a:path>
                </a:pathLst>
              </a:custGeom>
              <a:solidFill>
                <a:srgbClr val="569140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61" name="Freeform: Shape 760">
                <a:extLst>
                  <a:ext uri="{FF2B5EF4-FFF2-40B4-BE49-F238E27FC236}">
                    <a16:creationId xmlns:a16="http://schemas.microsoft.com/office/drawing/2014/main" id="{856ADBA2-E292-4BEE-A943-09DC82CACA6D}"/>
                  </a:ext>
                </a:extLst>
              </p:cNvPr>
              <p:cNvSpPr/>
              <p:nvPr/>
            </p:nvSpPr>
            <p:spPr>
              <a:xfrm>
                <a:off x="2681515" y="3993120"/>
                <a:ext cx="40820" cy="80306"/>
              </a:xfrm>
              <a:custGeom>
                <a:avLst/>
                <a:gdLst>
                  <a:gd name="connsiteX0" fmla="*/ 9605 w 40820"/>
                  <a:gd name="connsiteY0" fmla="*/ 0 h 80306"/>
                  <a:gd name="connsiteX1" fmla="*/ 9605 w 40820"/>
                  <a:gd name="connsiteY1" fmla="*/ 0 h 80306"/>
                  <a:gd name="connsiteX2" fmla="*/ 9605 w 40820"/>
                  <a:gd name="connsiteY2" fmla="*/ 0 h 80306"/>
                  <a:gd name="connsiteX3" fmla="*/ 9605 w 40820"/>
                  <a:gd name="connsiteY3" fmla="*/ 0 h 80306"/>
                  <a:gd name="connsiteX4" fmla="*/ 9605 w 40820"/>
                  <a:gd name="connsiteY4" fmla="*/ 4802 h 80306"/>
                  <a:gd name="connsiteX5" fmla="*/ 9605 w 40820"/>
                  <a:gd name="connsiteY5" fmla="*/ 4802 h 80306"/>
                  <a:gd name="connsiteX6" fmla="*/ 9605 w 40820"/>
                  <a:gd name="connsiteY6" fmla="*/ 4802 h 80306"/>
                  <a:gd name="connsiteX7" fmla="*/ 7204 w 40820"/>
                  <a:gd name="connsiteY7" fmla="*/ 9605 h 80306"/>
                  <a:gd name="connsiteX8" fmla="*/ 7204 w 40820"/>
                  <a:gd name="connsiteY8" fmla="*/ 9605 h 80306"/>
                  <a:gd name="connsiteX9" fmla="*/ 7204 w 40820"/>
                  <a:gd name="connsiteY9" fmla="*/ 12006 h 80306"/>
                  <a:gd name="connsiteX10" fmla="*/ 4802 w 40820"/>
                  <a:gd name="connsiteY10" fmla="*/ 16808 h 80306"/>
                  <a:gd name="connsiteX11" fmla="*/ 4802 w 40820"/>
                  <a:gd name="connsiteY11" fmla="*/ 19209 h 80306"/>
                  <a:gd name="connsiteX12" fmla="*/ 4802 w 40820"/>
                  <a:gd name="connsiteY12" fmla="*/ 21611 h 80306"/>
                  <a:gd name="connsiteX13" fmla="*/ 4802 w 40820"/>
                  <a:gd name="connsiteY13" fmla="*/ 24012 h 80306"/>
                  <a:gd name="connsiteX14" fmla="*/ 4802 w 40820"/>
                  <a:gd name="connsiteY14" fmla="*/ 24012 h 80306"/>
                  <a:gd name="connsiteX15" fmla="*/ 2401 w 40820"/>
                  <a:gd name="connsiteY15" fmla="*/ 26413 h 80306"/>
                  <a:gd name="connsiteX16" fmla="*/ 2401 w 40820"/>
                  <a:gd name="connsiteY16" fmla="*/ 28814 h 80306"/>
                  <a:gd name="connsiteX17" fmla="*/ 2401 w 40820"/>
                  <a:gd name="connsiteY17" fmla="*/ 31215 h 80306"/>
                  <a:gd name="connsiteX18" fmla="*/ 2401 w 40820"/>
                  <a:gd name="connsiteY18" fmla="*/ 33616 h 80306"/>
                  <a:gd name="connsiteX19" fmla="*/ 2401 w 40820"/>
                  <a:gd name="connsiteY19" fmla="*/ 36018 h 80306"/>
                  <a:gd name="connsiteX20" fmla="*/ 2401 w 40820"/>
                  <a:gd name="connsiteY20" fmla="*/ 38419 h 80306"/>
                  <a:gd name="connsiteX21" fmla="*/ 2401 w 40820"/>
                  <a:gd name="connsiteY21" fmla="*/ 40820 h 80306"/>
                  <a:gd name="connsiteX22" fmla="*/ 2401 w 40820"/>
                  <a:gd name="connsiteY22" fmla="*/ 43221 h 80306"/>
                  <a:gd name="connsiteX23" fmla="*/ 2401 w 40820"/>
                  <a:gd name="connsiteY23" fmla="*/ 43221 h 80306"/>
                  <a:gd name="connsiteX24" fmla="*/ 2401 w 40820"/>
                  <a:gd name="connsiteY24" fmla="*/ 45622 h 80306"/>
                  <a:gd name="connsiteX25" fmla="*/ 2401 w 40820"/>
                  <a:gd name="connsiteY25" fmla="*/ 45622 h 80306"/>
                  <a:gd name="connsiteX26" fmla="*/ 2401 w 40820"/>
                  <a:gd name="connsiteY26" fmla="*/ 48024 h 80306"/>
                  <a:gd name="connsiteX27" fmla="*/ 2401 w 40820"/>
                  <a:gd name="connsiteY27" fmla="*/ 48024 h 80306"/>
                  <a:gd name="connsiteX28" fmla="*/ 2401 w 40820"/>
                  <a:gd name="connsiteY28" fmla="*/ 50425 h 80306"/>
                  <a:gd name="connsiteX29" fmla="*/ 2401 w 40820"/>
                  <a:gd name="connsiteY29" fmla="*/ 52826 h 80306"/>
                  <a:gd name="connsiteX30" fmla="*/ 0 w 40820"/>
                  <a:gd name="connsiteY30" fmla="*/ 55227 h 80306"/>
                  <a:gd name="connsiteX31" fmla="*/ 2401 w 40820"/>
                  <a:gd name="connsiteY31" fmla="*/ 57628 h 80306"/>
                  <a:gd name="connsiteX32" fmla="*/ 2401 w 40820"/>
                  <a:gd name="connsiteY32" fmla="*/ 60030 h 80306"/>
                  <a:gd name="connsiteX33" fmla="*/ 2401 w 40820"/>
                  <a:gd name="connsiteY33" fmla="*/ 62431 h 80306"/>
                  <a:gd name="connsiteX34" fmla="*/ 2401 w 40820"/>
                  <a:gd name="connsiteY34" fmla="*/ 64832 h 80306"/>
                  <a:gd name="connsiteX35" fmla="*/ 4802 w 40820"/>
                  <a:gd name="connsiteY35" fmla="*/ 67233 h 80306"/>
                  <a:gd name="connsiteX36" fmla="*/ 4802 w 40820"/>
                  <a:gd name="connsiteY36" fmla="*/ 67233 h 80306"/>
                  <a:gd name="connsiteX37" fmla="*/ 4802 w 40820"/>
                  <a:gd name="connsiteY37" fmla="*/ 67233 h 80306"/>
                  <a:gd name="connsiteX38" fmla="*/ 4802 w 40820"/>
                  <a:gd name="connsiteY38" fmla="*/ 67233 h 80306"/>
                  <a:gd name="connsiteX39" fmla="*/ 4802 w 40820"/>
                  <a:gd name="connsiteY39" fmla="*/ 67233 h 80306"/>
                  <a:gd name="connsiteX40" fmla="*/ 4802 w 40820"/>
                  <a:gd name="connsiteY40" fmla="*/ 67233 h 80306"/>
                  <a:gd name="connsiteX41" fmla="*/ 4802 w 40820"/>
                  <a:gd name="connsiteY41" fmla="*/ 67233 h 80306"/>
                  <a:gd name="connsiteX42" fmla="*/ 4802 w 40820"/>
                  <a:gd name="connsiteY42" fmla="*/ 67233 h 80306"/>
                  <a:gd name="connsiteX43" fmla="*/ 4802 w 40820"/>
                  <a:gd name="connsiteY43" fmla="*/ 67233 h 80306"/>
                  <a:gd name="connsiteX44" fmla="*/ 4802 w 40820"/>
                  <a:gd name="connsiteY44" fmla="*/ 67233 h 80306"/>
                  <a:gd name="connsiteX45" fmla="*/ 4802 w 40820"/>
                  <a:gd name="connsiteY45" fmla="*/ 67233 h 80306"/>
                  <a:gd name="connsiteX46" fmla="*/ 4802 w 40820"/>
                  <a:gd name="connsiteY46" fmla="*/ 67233 h 80306"/>
                  <a:gd name="connsiteX47" fmla="*/ 4802 w 40820"/>
                  <a:gd name="connsiteY47" fmla="*/ 67233 h 80306"/>
                  <a:gd name="connsiteX48" fmla="*/ 4802 w 40820"/>
                  <a:gd name="connsiteY48" fmla="*/ 67233 h 80306"/>
                  <a:gd name="connsiteX49" fmla="*/ 4802 w 40820"/>
                  <a:gd name="connsiteY49" fmla="*/ 67233 h 80306"/>
                  <a:gd name="connsiteX50" fmla="*/ 4802 w 40820"/>
                  <a:gd name="connsiteY50" fmla="*/ 67233 h 80306"/>
                  <a:gd name="connsiteX51" fmla="*/ 4802 w 40820"/>
                  <a:gd name="connsiteY51" fmla="*/ 67233 h 80306"/>
                  <a:gd name="connsiteX52" fmla="*/ 4802 w 40820"/>
                  <a:gd name="connsiteY52" fmla="*/ 67233 h 80306"/>
                  <a:gd name="connsiteX53" fmla="*/ 4802 w 40820"/>
                  <a:gd name="connsiteY53" fmla="*/ 67233 h 80306"/>
                  <a:gd name="connsiteX54" fmla="*/ 4802 w 40820"/>
                  <a:gd name="connsiteY54" fmla="*/ 67233 h 80306"/>
                  <a:gd name="connsiteX55" fmla="*/ 4802 w 40820"/>
                  <a:gd name="connsiteY55" fmla="*/ 67233 h 80306"/>
                  <a:gd name="connsiteX56" fmla="*/ 4802 w 40820"/>
                  <a:gd name="connsiteY56" fmla="*/ 67233 h 80306"/>
                  <a:gd name="connsiteX57" fmla="*/ 4802 w 40820"/>
                  <a:gd name="connsiteY57" fmla="*/ 67233 h 80306"/>
                  <a:gd name="connsiteX58" fmla="*/ 4802 w 40820"/>
                  <a:gd name="connsiteY58" fmla="*/ 67233 h 80306"/>
                  <a:gd name="connsiteX59" fmla="*/ 4802 w 40820"/>
                  <a:gd name="connsiteY59" fmla="*/ 67233 h 80306"/>
                  <a:gd name="connsiteX60" fmla="*/ 4802 w 40820"/>
                  <a:gd name="connsiteY60" fmla="*/ 67233 h 80306"/>
                  <a:gd name="connsiteX61" fmla="*/ 4802 w 40820"/>
                  <a:gd name="connsiteY61" fmla="*/ 67233 h 80306"/>
                  <a:gd name="connsiteX62" fmla="*/ 4802 w 40820"/>
                  <a:gd name="connsiteY62" fmla="*/ 67233 h 80306"/>
                  <a:gd name="connsiteX63" fmla="*/ 4802 w 40820"/>
                  <a:gd name="connsiteY63" fmla="*/ 67233 h 80306"/>
                  <a:gd name="connsiteX64" fmla="*/ 4802 w 40820"/>
                  <a:gd name="connsiteY64" fmla="*/ 67233 h 80306"/>
                  <a:gd name="connsiteX65" fmla="*/ 4802 w 40820"/>
                  <a:gd name="connsiteY65" fmla="*/ 67233 h 80306"/>
                  <a:gd name="connsiteX66" fmla="*/ 4802 w 40820"/>
                  <a:gd name="connsiteY66" fmla="*/ 67233 h 80306"/>
                  <a:gd name="connsiteX67" fmla="*/ 4802 w 40820"/>
                  <a:gd name="connsiteY67" fmla="*/ 67233 h 80306"/>
                  <a:gd name="connsiteX68" fmla="*/ 4802 w 40820"/>
                  <a:gd name="connsiteY68" fmla="*/ 67233 h 80306"/>
                  <a:gd name="connsiteX69" fmla="*/ 4802 w 40820"/>
                  <a:gd name="connsiteY69" fmla="*/ 67233 h 80306"/>
                  <a:gd name="connsiteX70" fmla="*/ 4802 w 40820"/>
                  <a:gd name="connsiteY70" fmla="*/ 67233 h 80306"/>
                  <a:gd name="connsiteX71" fmla="*/ 4802 w 40820"/>
                  <a:gd name="connsiteY71" fmla="*/ 67233 h 80306"/>
                  <a:gd name="connsiteX72" fmla="*/ 4802 w 40820"/>
                  <a:gd name="connsiteY72" fmla="*/ 67233 h 80306"/>
                  <a:gd name="connsiteX73" fmla="*/ 4802 w 40820"/>
                  <a:gd name="connsiteY73" fmla="*/ 67233 h 80306"/>
                  <a:gd name="connsiteX74" fmla="*/ 4802 w 40820"/>
                  <a:gd name="connsiteY74" fmla="*/ 67233 h 80306"/>
                  <a:gd name="connsiteX75" fmla="*/ 4802 w 40820"/>
                  <a:gd name="connsiteY75" fmla="*/ 67233 h 80306"/>
                  <a:gd name="connsiteX76" fmla="*/ 4802 w 40820"/>
                  <a:gd name="connsiteY76" fmla="*/ 67233 h 80306"/>
                  <a:gd name="connsiteX77" fmla="*/ 4802 w 40820"/>
                  <a:gd name="connsiteY77" fmla="*/ 67233 h 80306"/>
                  <a:gd name="connsiteX78" fmla="*/ 4802 w 40820"/>
                  <a:gd name="connsiteY78" fmla="*/ 67233 h 80306"/>
                  <a:gd name="connsiteX79" fmla="*/ 4802 w 40820"/>
                  <a:gd name="connsiteY79" fmla="*/ 67233 h 80306"/>
                  <a:gd name="connsiteX80" fmla="*/ 4802 w 40820"/>
                  <a:gd name="connsiteY80" fmla="*/ 67233 h 80306"/>
                  <a:gd name="connsiteX81" fmla="*/ 4802 w 40820"/>
                  <a:gd name="connsiteY81" fmla="*/ 67233 h 80306"/>
                  <a:gd name="connsiteX82" fmla="*/ 4802 w 40820"/>
                  <a:gd name="connsiteY82" fmla="*/ 67233 h 80306"/>
                  <a:gd name="connsiteX83" fmla="*/ 4802 w 40820"/>
                  <a:gd name="connsiteY83" fmla="*/ 67233 h 80306"/>
                  <a:gd name="connsiteX84" fmla="*/ 4802 w 40820"/>
                  <a:gd name="connsiteY84" fmla="*/ 67233 h 80306"/>
                  <a:gd name="connsiteX85" fmla="*/ 4802 w 40820"/>
                  <a:gd name="connsiteY85" fmla="*/ 67233 h 80306"/>
                  <a:gd name="connsiteX86" fmla="*/ 4802 w 40820"/>
                  <a:gd name="connsiteY86" fmla="*/ 67233 h 80306"/>
                  <a:gd name="connsiteX87" fmla="*/ 4802 w 40820"/>
                  <a:gd name="connsiteY87" fmla="*/ 67233 h 80306"/>
                  <a:gd name="connsiteX88" fmla="*/ 4802 w 40820"/>
                  <a:gd name="connsiteY88" fmla="*/ 67233 h 80306"/>
                  <a:gd name="connsiteX89" fmla="*/ 4802 w 40820"/>
                  <a:gd name="connsiteY89" fmla="*/ 67233 h 80306"/>
                  <a:gd name="connsiteX90" fmla="*/ 4802 w 40820"/>
                  <a:gd name="connsiteY90" fmla="*/ 67233 h 80306"/>
                  <a:gd name="connsiteX91" fmla="*/ 4802 w 40820"/>
                  <a:gd name="connsiteY91" fmla="*/ 67233 h 80306"/>
                  <a:gd name="connsiteX92" fmla="*/ 4802 w 40820"/>
                  <a:gd name="connsiteY92" fmla="*/ 67233 h 80306"/>
                  <a:gd name="connsiteX93" fmla="*/ 4802 w 40820"/>
                  <a:gd name="connsiteY93" fmla="*/ 67233 h 80306"/>
                  <a:gd name="connsiteX94" fmla="*/ 4802 w 40820"/>
                  <a:gd name="connsiteY94" fmla="*/ 67233 h 80306"/>
                  <a:gd name="connsiteX95" fmla="*/ 4802 w 40820"/>
                  <a:gd name="connsiteY95" fmla="*/ 67233 h 80306"/>
                  <a:gd name="connsiteX96" fmla="*/ 4802 w 40820"/>
                  <a:gd name="connsiteY96" fmla="*/ 67233 h 80306"/>
                  <a:gd name="connsiteX97" fmla="*/ 4802 w 40820"/>
                  <a:gd name="connsiteY97" fmla="*/ 67233 h 80306"/>
                  <a:gd name="connsiteX98" fmla="*/ 4802 w 40820"/>
                  <a:gd name="connsiteY98" fmla="*/ 67233 h 80306"/>
                  <a:gd name="connsiteX99" fmla="*/ 4802 w 40820"/>
                  <a:gd name="connsiteY99" fmla="*/ 67233 h 80306"/>
                  <a:gd name="connsiteX100" fmla="*/ 4802 w 40820"/>
                  <a:gd name="connsiteY100" fmla="*/ 67233 h 80306"/>
                  <a:gd name="connsiteX101" fmla="*/ 4802 w 40820"/>
                  <a:gd name="connsiteY101" fmla="*/ 67233 h 80306"/>
                  <a:gd name="connsiteX102" fmla="*/ 4802 w 40820"/>
                  <a:gd name="connsiteY102" fmla="*/ 67233 h 80306"/>
                  <a:gd name="connsiteX103" fmla="*/ 4802 w 40820"/>
                  <a:gd name="connsiteY103" fmla="*/ 67233 h 80306"/>
                  <a:gd name="connsiteX104" fmla="*/ 4802 w 40820"/>
                  <a:gd name="connsiteY104" fmla="*/ 67233 h 80306"/>
                  <a:gd name="connsiteX105" fmla="*/ 4802 w 40820"/>
                  <a:gd name="connsiteY105" fmla="*/ 67233 h 80306"/>
                  <a:gd name="connsiteX106" fmla="*/ 4802 w 40820"/>
                  <a:gd name="connsiteY106" fmla="*/ 67233 h 80306"/>
                  <a:gd name="connsiteX107" fmla="*/ 4802 w 40820"/>
                  <a:gd name="connsiteY107" fmla="*/ 67233 h 80306"/>
                  <a:gd name="connsiteX108" fmla="*/ 4802 w 40820"/>
                  <a:gd name="connsiteY108" fmla="*/ 67233 h 80306"/>
                  <a:gd name="connsiteX109" fmla="*/ 4802 w 40820"/>
                  <a:gd name="connsiteY109" fmla="*/ 67233 h 80306"/>
                  <a:gd name="connsiteX110" fmla="*/ 4802 w 40820"/>
                  <a:gd name="connsiteY110" fmla="*/ 67233 h 80306"/>
                  <a:gd name="connsiteX111" fmla="*/ 4802 w 40820"/>
                  <a:gd name="connsiteY111" fmla="*/ 67233 h 80306"/>
                  <a:gd name="connsiteX112" fmla="*/ 4802 w 40820"/>
                  <a:gd name="connsiteY112" fmla="*/ 67233 h 80306"/>
                  <a:gd name="connsiteX113" fmla="*/ 4802 w 40820"/>
                  <a:gd name="connsiteY113" fmla="*/ 67233 h 80306"/>
                  <a:gd name="connsiteX114" fmla="*/ 4802 w 40820"/>
                  <a:gd name="connsiteY114" fmla="*/ 67233 h 80306"/>
                  <a:gd name="connsiteX115" fmla="*/ 4802 w 40820"/>
                  <a:gd name="connsiteY115" fmla="*/ 67233 h 80306"/>
                  <a:gd name="connsiteX116" fmla="*/ 4802 w 40820"/>
                  <a:gd name="connsiteY116" fmla="*/ 67233 h 80306"/>
                  <a:gd name="connsiteX117" fmla="*/ 4802 w 40820"/>
                  <a:gd name="connsiteY117" fmla="*/ 67233 h 80306"/>
                  <a:gd name="connsiteX118" fmla="*/ 4802 w 40820"/>
                  <a:gd name="connsiteY118" fmla="*/ 67233 h 80306"/>
                  <a:gd name="connsiteX119" fmla="*/ 4802 w 40820"/>
                  <a:gd name="connsiteY119" fmla="*/ 67233 h 80306"/>
                  <a:gd name="connsiteX120" fmla="*/ 4802 w 40820"/>
                  <a:gd name="connsiteY120" fmla="*/ 69634 h 80306"/>
                  <a:gd name="connsiteX121" fmla="*/ 4802 w 40820"/>
                  <a:gd name="connsiteY121" fmla="*/ 69634 h 80306"/>
                  <a:gd name="connsiteX122" fmla="*/ 7204 w 40820"/>
                  <a:gd name="connsiteY122" fmla="*/ 72036 h 80306"/>
                  <a:gd name="connsiteX123" fmla="*/ 7204 w 40820"/>
                  <a:gd name="connsiteY123" fmla="*/ 72036 h 80306"/>
                  <a:gd name="connsiteX124" fmla="*/ 9605 w 40820"/>
                  <a:gd name="connsiteY124" fmla="*/ 74437 h 80306"/>
                  <a:gd name="connsiteX125" fmla="*/ 9605 w 40820"/>
                  <a:gd name="connsiteY125" fmla="*/ 74437 h 80306"/>
                  <a:gd name="connsiteX126" fmla="*/ 12006 w 40820"/>
                  <a:gd name="connsiteY126" fmla="*/ 76838 h 80306"/>
                  <a:gd name="connsiteX127" fmla="*/ 12006 w 40820"/>
                  <a:gd name="connsiteY127" fmla="*/ 76838 h 80306"/>
                  <a:gd name="connsiteX128" fmla="*/ 14407 w 40820"/>
                  <a:gd name="connsiteY128" fmla="*/ 79239 h 80306"/>
                  <a:gd name="connsiteX129" fmla="*/ 16808 w 40820"/>
                  <a:gd name="connsiteY129" fmla="*/ 79239 h 80306"/>
                  <a:gd name="connsiteX130" fmla="*/ 24012 w 40820"/>
                  <a:gd name="connsiteY130" fmla="*/ 79239 h 80306"/>
                  <a:gd name="connsiteX131" fmla="*/ 38419 w 40820"/>
                  <a:gd name="connsiteY131" fmla="*/ 69634 h 80306"/>
                  <a:gd name="connsiteX132" fmla="*/ 38419 w 40820"/>
                  <a:gd name="connsiteY132" fmla="*/ 69634 h 80306"/>
                  <a:gd name="connsiteX133" fmla="*/ 38419 w 40820"/>
                  <a:gd name="connsiteY133" fmla="*/ 69634 h 80306"/>
                  <a:gd name="connsiteX134" fmla="*/ 40820 w 40820"/>
                  <a:gd name="connsiteY134" fmla="*/ 64832 h 80306"/>
                  <a:gd name="connsiteX135" fmla="*/ 38419 w 40820"/>
                  <a:gd name="connsiteY135" fmla="*/ 64832 h 80306"/>
                  <a:gd name="connsiteX136" fmla="*/ 38419 w 40820"/>
                  <a:gd name="connsiteY136" fmla="*/ 64832 h 80306"/>
                  <a:gd name="connsiteX137" fmla="*/ 38419 w 40820"/>
                  <a:gd name="connsiteY137" fmla="*/ 62431 h 80306"/>
                  <a:gd name="connsiteX138" fmla="*/ 38419 w 40820"/>
                  <a:gd name="connsiteY138" fmla="*/ 60030 h 80306"/>
                  <a:gd name="connsiteX139" fmla="*/ 36018 w 40820"/>
                  <a:gd name="connsiteY139" fmla="*/ 57628 h 80306"/>
                  <a:gd name="connsiteX140" fmla="*/ 36018 w 40820"/>
                  <a:gd name="connsiteY140" fmla="*/ 57628 h 80306"/>
                  <a:gd name="connsiteX141" fmla="*/ 38419 w 40820"/>
                  <a:gd name="connsiteY141" fmla="*/ 55227 h 80306"/>
                  <a:gd name="connsiteX142" fmla="*/ 36018 w 40820"/>
                  <a:gd name="connsiteY142" fmla="*/ 52826 h 80306"/>
                  <a:gd name="connsiteX143" fmla="*/ 36018 w 40820"/>
                  <a:gd name="connsiteY143" fmla="*/ 52826 h 80306"/>
                  <a:gd name="connsiteX144" fmla="*/ 36018 w 40820"/>
                  <a:gd name="connsiteY144" fmla="*/ 52826 h 80306"/>
                  <a:gd name="connsiteX145" fmla="*/ 36018 w 40820"/>
                  <a:gd name="connsiteY145" fmla="*/ 52826 h 80306"/>
                  <a:gd name="connsiteX146" fmla="*/ 36018 w 40820"/>
                  <a:gd name="connsiteY146" fmla="*/ 50425 h 80306"/>
                  <a:gd name="connsiteX147" fmla="*/ 33617 w 40820"/>
                  <a:gd name="connsiteY147" fmla="*/ 48024 h 80306"/>
                  <a:gd name="connsiteX148" fmla="*/ 33617 w 40820"/>
                  <a:gd name="connsiteY148" fmla="*/ 48024 h 80306"/>
                  <a:gd name="connsiteX149" fmla="*/ 33617 w 40820"/>
                  <a:gd name="connsiteY149" fmla="*/ 45622 h 80306"/>
                  <a:gd name="connsiteX150" fmla="*/ 31215 w 40820"/>
                  <a:gd name="connsiteY150" fmla="*/ 43221 h 80306"/>
                  <a:gd name="connsiteX151" fmla="*/ 28814 w 40820"/>
                  <a:gd name="connsiteY151" fmla="*/ 36018 h 80306"/>
                  <a:gd name="connsiteX152" fmla="*/ 28814 w 40820"/>
                  <a:gd name="connsiteY152" fmla="*/ 33616 h 80306"/>
                  <a:gd name="connsiteX153" fmla="*/ 26413 w 40820"/>
                  <a:gd name="connsiteY153" fmla="*/ 31215 h 80306"/>
                  <a:gd name="connsiteX154" fmla="*/ 26413 w 40820"/>
                  <a:gd name="connsiteY154" fmla="*/ 31215 h 80306"/>
                  <a:gd name="connsiteX155" fmla="*/ 26413 w 40820"/>
                  <a:gd name="connsiteY155" fmla="*/ 31215 h 80306"/>
                  <a:gd name="connsiteX156" fmla="*/ 24012 w 40820"/>
                  <a:gd name="connsiteY156" fmla="*/ 24012 h 80306"/>
                  <a:gd name="connsiteX157" fmla="*/ 16808 w 40820"/>
                  <a:gd name="connsiteY157" fmla="*/ 14407 h 80306"/>
                  <a:gd name="connsiteX158" fmla="*/ 9605 w 40820"/>
                  <a:gd name="connsiteY158" fmla="*/ 0 h 80306"/>
                  <a:gd name="connsiteX159" fmla="*/ 9605 w 40820"/>
                  <a:gd name="connsiteY159" fmla="*/ 0 h 803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</a:cxnLst>
                <a:rect l="l" t="t" r="r" b="b"/>
                <a:pathLst>
                  <a:path w="40820" h="80306">
                    <a:moveTo>
                      <a:pt x="9605" y="0"/>
                    </a:moveTo>
                    <a:cubicBezTo>
                      <a:pt x="9605" y="0"/>
                      <a:pt x="9605" y="2401"/>
                      <a:pt x="9605" y="0"/>
                    </a:cubicBezTo>
                    <a:cubicBezTo>
                      <a:pt x="9605" y="2401"/>
                      <a:pt x="9605" y="2401"/>
                      <a:pt x="9605" y="0"/>
                    </a:cubicBezTo>
                    <a:lnTo>
                      <a:pt x="9605" y="0"/>
                    </a:lnTo>
                    <a:cubicBezTo>
                      <a:pt x="9605" y="2401"/>
                      <a:pt x="9605" y="2401"/>
                      <a:pt x="9605" y="4802"/>
                    </a:cubicBezTo>
                    <a:cubicBezTo>
                      <a:pt x="9605" y="4802"/>
                      <a:pt x="9605" y="4802"/>
                      <a:pt x="9605" y="4802"/>
                    </a:cubicBezTo>
                    <a:lnTo>
                      <a:pt x="9605" y="4802"/>
                    </a:lnTo>
                    <a:cubicBezTo>
                      <a:pt x="7204" y="4802"/>
                      <a:pt x="7204" y="7203"/>
                      <a:pt x="7204" y="9605"/>
                    </a:cubicBezTo>
                    <a:cubicBezTo>
                      <a:pt x="7204" y="9605"/>
                      <a:pt x="7204" y="9605"/>
                      <a:pt x="7204" y="9605"/>
                    </a:cubicBezTo>
                    <a:cubicBezTo>
                      <a:pt x="7204" y="9605"/>
                      <a:pt x="7204" y="12006"/>
                      <a:pt x="7204" y="12006"/>
                    </a:cubicBezTo>
                    <a:cubicBezTo>
                      <a:pt x="4802" y="12006"/>
                      <a:pt x="4802" y="14407"/>
                      <a:pt x="4802" y="16808"/>
                    </a:cubicBezTo>
                    <a:cubicBezTo>
                      <a:pt x="4802" y="16808"/>
                      <a:pt x="4802" y="19209"/>
                      <a:pt x="4802" y="19209"/>
                    </a:cubicBezTo>
                    <a:cubicBezTo>
                      <a:pt x="4802" y="19209"/>
                      <a:pt x="4802" y="21611"/>
                      <a:pt x="4802" y="21611"/>
                    </a:cubicBezTo>
                    <a:cubicBezTo>
                      <a:pt x="4802" y="21611"/>
                      <a:pt x="4802" y="24012"/>
                      <a:pt x="4802" y="24012"/>
                    </a:cubicBezTo>
                    <a:lnTo>
                      <a:pt x="4802" y="24012"/>
                    </a:lnTo>
                    <a:cubicBezTo>
                      <a:pt x="4802" y="24012"/>
                      <a:pt x="2401" y="26413"/>
                      <a:pt x="2401" y="26413"/>
                    </a:cubicBezTo>
                    <a:cubicBezTo>
                      <a:pt x="2401" y="26413"/>
                      <a:pt x="2401" y="26413"/>
                      <a:pt x="2401" y="28814"/>
                    </a:cubicBezTo>
                    <a:cubicBezTo>
                      <a:pt x="2401" y="28814"/>
                      <a:pt x="2401" y="31215"/>
                      <a:pt x="2401" y="31215"/>
                    </a:cubicBezTo>
                    <a:cubicBezTo>
                      <a:pt x="2401" y="31215"/>
                      <a:pt x="2401" y="33616"/>
                      <a:pt x="2401" y="33616"/>
                    </a:cubicBezTo>
                    <a:cubicBezTo>
                      <a:pt x="2401" y="33616"/>
                      <a:pt x="2401" y="36018"/>
                      <a:pt x="2401" y="36018"/>
                    </a:cubicBezTo>
                    <a:cubicBezTo>
                      <a:pt x="2401" y="36018"/>
                      <a:pt x="2401" y="38419"/>
                      <a:pt x="2401" y="38419"/>
                    </a:cubicBezTo>
                    <a:cubicBezTo>
                      <a:pt x="2401" y="38419"/>
                      <a:pt x="2401" y="40820"/>
                      <a:pt x="2401" y="40820"/>
                    </a:cubicBezTo>
                    <a:cubicBezTo>
                      <a:pt x="2401" y="40820"/>
                      <a:pt x="2401" y="43221"/>
                      <a:pt x="2401" y="43221"/>
                    </a:cubicBezTo>
                    <a:lnTo>
                      <a:pt x="2401" y="43221"/>
                    </a:lnTo>
                    <a:cubicBezTo>
                      <a:pt x="2401" y="43221"/>
                      <a:pt x="2401" y="45622"/>
                      <a:pt x="2401" y="45622"/>
                    </a:cubicBezTo>
                    <a:cubicBezTo>
                      <a:pt x="2401" y="45622"/>
                      <a:pt x="2401" y="45622"/>
                      <a:pt x="2401" y="45622"/>
                    </a:cubicBezTo>
                    <a:cubicBezTo>
                      <a:pt x="2401" y="45622"/>
                      <a:pt x="2401" y="48024"/>
                      <a:pt x="2401" y="48024"/>
                    </a:cubicBezTo>
                    <a:cubicBezTo>
                      <a:pt x="2401" y="48024"/>
                      <a:pt x="2401" y="48024"/>
                      <a:pt x="2401" y="48024"/>
                    </a:cubicBezTo>
                    <a:cubicBezTo>
                      <a:pt x="2401" y="48024"/>
                      <a:pt x="2401" y="48024"/>
                      <a:pt x="2401" y="50425"/>
                    </a:cubicBezTo>
                    <a:cubicBezTo>
                      <a:pt x="2401" y="50425"/>
                      <a:pt x="2401" y="50425"/>
                      <a:pt x="2401" y="52826"/>
                    </a:cubicBezTo>
                    <a:cubicBezTo>
                      <a:pt x="2401" y="52826"/>
                      <a:pt x="0" y="55227"/>
                      <a:pt x="0" y="55227"/>
                    </a:cubicBezTo>
                    <a:cubicBezTo>
                      <a:pt x="0" y="55227"/>
                      <a:pt x="0" y="57628"/>
                      <a:pt x="2401" y="57628"/>
                    </a:cubicBezTo>
                    <a:cubicBezTo>
                      <a:pt x="2401" y="57628"/>
                      <a:pt x="2401" y="57628"/>
                      <a:pt x="2401" y="60030"/>
                    </a:cubicBezTo>
                    <a:cubicBezTo>
                      <a:pt x="2401" y="60030"/>
                      <a:pt x="2401" y="62431"/>
                      <a:pt x="2401" y="62431"/>
                    </a:cubicBezTo>
                    <a:cubicBezTo>
                      <a:pt x="2401" y="62431"/>
                      <a:pt x="2401" y="62431"/>
                      <a:pt x="2401" y="64832"/>
                    </a:cubicBezTo>
                    <a:cubicBezTo>
                      <a:pt x="2401" y="64832"/>
                      <a:pt x="2401" y="67233"/>
                      <a:pt x="4802" y="67233"/>
                    </a:cubicBez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cubicBezTo>
                      <a:pt x="4802" y="67233"/>
                      <a:pt x="4802" y="69634"/>
                      <a:pt x="4802" y="69634"/>
                    </a:cubicBezTo>
                    <a:cubicBezTo>
                      <a:pt x="4802" y="69634"/>
                      <a:pt x="4802" y="69634"/>
                      <a:pt x="4802" y="69634"/>
                    </a:cubicBezTo>
                    <a:cubicBezTo>
                      <a:pt x="4802" y="69634"/>
                      <a:pt x="4802" y="72036"/>
                      <a:pt x="7204" y="72036"/>
                    </a:cubicBezTo>
                    <a:cubicBezTo>
                      <a:pt x="7204" y="72036"/>
                      <a:pt x="7204" y="72036"/>
                      <a:pt x="7204" y="72036"/>
                    </a:cubicBezTo>
                    <a:cubicBezTo>
                      <a:pt x="7204" y="74437"/>
                      <a:pt x="7204" y="74437"/>
                      <a:pt x="9605" y="74437"/>
                    </a:cubicBezTo>
                    <a:lnTo>
                      <a:pt x="9605" y="74437"/>
                    </a:lnTo>
                    <a:cubicBezTo>
                      <a:pt x="9605" y="76838"/>
                      <a:pt x="9605" y="76838"/>
                      <a:pt x="12006" y="76838"/>
                    </a:cubicBezTo>
                    <a:cubicBezTo>
                      <a:pt x="12006" y="76838"/>
                      <a:pt x="12006" y="76838"/>
                      <a:pt x="12006" y="76838"/>
                    </a:cubicBezTo>
                    <a:cubicBezTo>
                      <a:pt x="12006" y="76838"/>
                      <a:pt x="12006" y="79239"/>
                      <a:pt x="14407" y="79239"/>
                    </a:cubicBezTo>
                    <a:cubicBezTo>
                      <a:pt x="14407" y="79239"/>
                      <a:pt x="14407" y="79239"/>
                      <a:pt x="16808" y="79239"/>
                    </a:cubicBezTo>
                    <a:cubicBezTo>
                      <a:pt x="19210" y="79239"/>
                      <a:pt x="21611" y="81640"/>
                      <a:pt x="24012" y="79239"/>
                    </a:cubicBezTo>
                    <a:cubicBezTo>
                      <a:pt x="31215" y="79239"/>
                      <a:pt x="36018" y="74437"/>
                      <a:pt x="38419" y="69634"/>
                    </a:cubicBezTo>
                    <a:lnTo>
                      <a:pt x="38419" y="69634"/>
                    </a:lnTo>
                    <a:lnTo>
                      <a:pt x="38419" y="69634"/>
                    </a:lnTo>
                    <a:cubicBezTo>
                      <a:pt x="38419" y="67233"/>
                      <a:pt x="38419" y="67233"/>
                      <a:pt x="40820" y="64832"/>
                    </a:cubicBezTo>
                    <a:cubicBezTo>
                      <a:pt x="40820" y="64832"/>
                      <a:pt x="40820" y="64832"/>
                      <a:pt x="38419" y="64832"/>
                    </a:cubicBezTo>
                    <a:cubicBezTo>
                      <a:pt x="38419" y="64832"/>
                      <a:pt x="38419" y="64832"/>
                      <a:pt x="38419" y="64832"/>
                    </a:cubicBezTo>
                    <a:lnTo>
                      <a:pt x="38419" y="62431"/>
                    </a:lnTo>
                    <a:cubicBezTo>
                      <a:pt x="38419" y="62431"/>
                      <a:pt x="38419" y="60030"/>
                      <a:pt x="38419" y="60030"/>
                    </a:cubicBezTo>
                    <a:cubicBezTo>
                      <a:pt x="38419" y="57628"/>
                      <a:pt x="38419" y="57628"/>
                      <a:pt x="36018" y="57628"/>
                    </a:cubicBezTo>
                    <a:lnTo>
                      <a:pt x="36018" y="57628"/>
                    </a:lnTo>
                    <a:cubicBezTo>
                      <a:pt x="38419" y="57628"/>
                      <a:pt x="38419" y="55227"/>
                      <a:pt x="38419" y="55227"/>
                    </a:cubicBezTo>
                    <a:cubicBezTo>
                      <a:pt x="38419" y="52826"/>
                      <a:pt x="38419" y="52826"/>
                      <a:pt x="36018" y="52826"/>
                    </a:cubicBezTo>
                    <a:cubicBezTo>
                      <a:pt x="36018" y="52826"/>
                      <a:pt x="36018" y="52826"/>
                      <a:pt x="36018" y="52826"/>
                    </a:cubicBezTo>
                    <a:cubicBezTo>
                      <a:pt x="36018" y="52826"/>
                      <a:pt x="36018" y="52826"/>
                      <a:pt x="36018" y="52826"/>
                    </a:cubicBezTo>
                    <a:lnTo>
                      <a:pt x="36018" y="52826"/>
                    </a:lnTo>
                    <a:cubicBezTo>
                      <a:pt x="36018" y="52826"/>
                      <a:pt x="36018" y="50425"/>
                      <a:pt x="36018" y="50425"/>
                    </a:cubicBezTo>
                    <a:cubicBezTo>
                      <a:pt x="36018" y="48024"/>
                      <a:pt x="36018" y="48024"/>
                      <a:pt x="33617" y="48024"/>
                    </a:cubicBezTo>
                    <a:lnTo>
                      <a:pt x="33617" y="48024"/>
                    </a:lnTo>
                    <a:cubicBezTo>
                      <a:pt x="33617" y="48024"/>
                      <a:pt x="33617" y="45622"/>
                      <a:pt x="33617" y="45622"/>
                    </a:cubicBezTo>
                    <a:cubicBezTo>
                      <a:pt x="33617" y="43221"/>
                      <a:pt x="33617" y="43221"/>
                      <a:pt x="31215" y="43221"/>
                    </a:cubicBezTo>
                    <a:cubicBezTo>
                      <a:pt x="31215" y="40820"/>
                      <a:pt x="28814" y="38419"/>
                      <a:pt x="28814" y="36018"/>
                    </a:cubicBezTo>
                    <a:cubicBezTo>
                      <a:pt x="28814" y="36018"/>
                      <a:pt x="31215" y="33616"/>
                      <a:pt x="28814" y="33616"/>
                    </a:cubicBezTo>
                    <a:cubicBezTo>
                      <a:pt x="28814" y="31215"/>
                      <a:pt x="26413" y="31215"/>
                      <a:pt x="26413" y="31215"/>
                    </a:cubicBezTo>
                    <a:lnTo>
                      <a:pt x="26413" y="31215"/>
                    </a:lnTo>
                    <a:lnTo>
                      <a:pt x="26413" y="31215"/>
                    </a:lnTo>
                    <a:cubicBezTo>
                      <a:pt x="26413" y="28814"/>
                      <a:pt x="26413" y="26413"/>
                      <a:pt x="24012" y="24012"/>
                    </a:cubicBezTo>
                    <a:cubicBezTo>
                      <a:pt x="21611" y="19209"/>
                      <a:pt x="19210" y="16808"/>
                      <a:pt x="16808" y="14407"/>
                    </a:cubicBezTo>
                    <a:cubicBezTo>
                      <a:pt x="14407" y="2401"/>
                      <a:pt x="12006" y="0"/>
                      <a:pt x="9605" y="0"/>
                    </a:cubicBezTo>
                    <a:cubicBezTo>
                      <a:pt x="9605" y="0"/>
                      <a:pt x="9605" y="0"/>
                      <a:pt x="9605" y="0"/>
                    </a:cubicBezTo>
                    <a:close/>
                  </a:path>
                </a:pathLst>
              </a:custGeom>
              <a:solidFill>
                <a:srgbClr val="77B943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711" name="Graphic 2">
              <a:extLst>
                <a:ext uri="{FF2B5EF4-FFF2-40B4-BE49-F238E27FC236}">
                  <a16:creationId xmlns:a16="http://schemas.microsoft.com/office/drawing/2014/main" id="{D2A4248E-E430-440B-92FA-B8C5D1E94B29}"/>
                </a:ext>
              </a:extLst>
            </p:cNvPr>
            <p:cNvGrpSpPr/>
            <p:nvPr/>
          </p:nvGrpSpPr>
          <p:grpSpPr>
            <a:xfrm>
              <a:off x="3334637" y="3613732"/>
              <a:ext cx="72035" cy="127262"/>
              <a:chOff x="3334637" y="3613732"/>
              <a:chExt cx="72035" cy="127262"/>
            </a:xfrm>
            <a:solidFill>
              <a:schemeClr val="accent1"/>
            </a:solidFill>
          </p:grpSpPr>
          <p:sp>
            <p:nvSpPr>
              <p:cNvPr id="754" name="Freeform: Shape 753">
                <a:extLst>
                  <a:ext uri="{FF2B5EF4-FFF2-40B4-BE49-F238E27FC236}">
                    <a16:creationId xmlns:a16="http://schemas.microsoft.com/office/drawing/2014/main" id="{2C4855B2-29D9-4779-8578-E2CD9E060197}"/>
                  </a:ext>
                </a:extLst>
              </p:cNvPr>
              <p:cNvSpPr/>
              <p:nvPr/>
            </p:nvSpPr>
            <p:spPr>
              <a:xfrm>
                <a:off x="3334637" y="3712181"/>
                <a:ext cx="62430" cy="28814"/>
              </a:xfrm>
              <a:custGeom>
                <a:avLst/>
                <a:gdLst>
                  <a:gd name="connsiteX0" fmla="*/ 62431 w 62430"/>
                  <a:gd name="connsiteY0" fmla="*/ 14407 h 28814"/>
                  <a:gd name="connsiteX1" fmla="*/ 31215 w 62430"/>
                  <a:gd name="connsiteY1" fmla="*/ 28814 h 28814"/>
                  <a:gd name="connsiteX2" fmla="*/ 0 w 62430"/>
                  <a:gd name="connsiteY2" fmla="*/ 14407 h 28814"/>
                  <a:gd name="connsiteX3" fmla="*/ 31215 w 62430"/>
                  <a:gd name="connsiteY3" fmla="*/ 0 h 28814"/>
                  <a:gd name="connsiteX4" fmla="*/ 62431 w 62430"/>
                  <a:gd name="connsiteY4" fmla="*/ 14407 h 288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2430" h="28814">
                    <a:moveTo>
                      <a:pt x="62431" y="14407"/>
                    </a:moveTo>
                    <a:cubicBezTo>
                      <a:pt x="62431" y="22364"/>
                      <a:pt x="48455" y="28814"/>
                      <a:pt x="31215" y="28814"/>
                    </a:cubicBezTo>
                    <a:cubicBezTo>
                      <a:pt x="13976" y="28814"/>
                      <a:pt x="0" y="22364"/>
                      <a:pt x="0" y="14407"/>
                    </a:cubicBezTo>
                    <a:cubicBezTo>
                      <a:pt x="0" y="6450"/>
                      <a:pt x="13976" y="0"/>
                      <a:pt x="31215" y="0"/>
                    </a:cubicBezTo>
                    <a:cubicBezTo>
                      <a:pt x="48455" y="0"/>
                      <a:pt x="62431" y="6450"/>
                      <a:pt x="62431" y="14407"/>
                    </a:cubicBezTo>
                    <a:close/>
                  </a:path>
                </a:pathLst>
              </a:custGeom>
              <a:solidFill>
                <a:srgbClr val="618E3E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55" name="Freeform: Shape 754">
                <a:extLst>
                  <a:ext uri="{FF2B5EF4-FFF2-40B4-BE49-F238E27FC236}">
                    <a16:creationId xmlns:a16="http://schemas.microsoft.com/office/drawing/2014/main" id="{E66BB9AB-70AF-4059-B3C0-3B7119CEA8F4}"/>
                  </a:ext>
                </a:extLst>
              </p:cNvPr>
              <p:cNvSpPr/>
              <p:nvPr/>
            </p:nvSpPr>
            <p:spPr>
              <a:xfrm>
                <a:off x="3334637" y="3613732"/>
                <a:ext cx="55227" cy="115257"/>
              </a:xfrm>
              <a:custGeom>
                <a:avLst/>
                <a:gdLst>
                  <a:gd name="connsiteX0" fmla="*/ 40820 w 55227"/>
                  <a:gd name="connsiteY0" fmla="*/ 0 h 115257"/>
                  <a:gd name="connsiteX1" fmla="*/ 38419 w 55227"/>
                  <a:gd name="connsiteY1" fmla="*/ 2401 h 115257"/>
                  <a:gd name="connsiteX2" fmla="*/ 36018 w 55227"/>
                  <a:gd name="connsiteY2" fmla="*/ 0 h 115257"/>
                  <a:gd name="connsiteX3" fmla="*/ 33617 w 55227"/>
                  <a:gd name="connsiteY3" fmla="*/ 2401 h 115257"/>
                  <a:gd name="connsiteX4" fmla="*/ 33617 w 55227"/>
                  <a:gd name="connsiteY4" fmla="*/ 2401 h 115257"/>
                  <a:gd name="connsiteX5" fmla="*/ 31215 w 55227"/>
                  <a:gd name="connsiteY5" fmla="*/ 4802 h 115257"/>
                  <a:gd name="connsiteX6" fmla="*/ 31215 w 55227"/>
                  <a:gd name="connsiteY6" fmla="*/ 7204 h 115257"/>
                  <a:gd name="connsiteX7" fmla="*/ 31215 w 55227"/>
                  <a:gd name="connsiteY7" fmla="*/ 7204 h 115257"/>
                  <a:gd name="connsiteX8" fmla="*/ 28814 w 55227"/>
                  <a:gd name="connsiteY8" fmla="*/ 9605 h 115257"/>
                  <a:gd name="connsiteX9" fmla="*/ 28814 w 55227"/>
                  <a:gd name="connsiteY9" fmla="*/ 12006 h 115257"/>
                  <a:gd name="connsiteX10" fmla="*/ 28814 w 55227"/>
                  <a:gd name="connsiteY10" fmla="*/ 12006 h 115257"/>
                  <a:gd name="connsiteX11" fmla="*/ 24012 w 55227"/>
                  <a:gd name="connsiteY11" fmla="*/ 16808 h 115257"/>
                  <a:gd name="connsiteX12" fmla="*/ 24012 w 55227"/>
                  <a:gd name="connsiteY12" fmla="*/ 19210 h 115257"/>
                  <a:gd name="connsiteX13" fmla="*/ 21611 w 55227"/>
                  <a:gd name="connsiteY13" fmla="*/ 24012 h 115257"/>
                  <a:gd name="connsiteX14" fmla="*/ 16808 w 55227"/>
                  <a:gd name="connsiteY14" fmla="*/ 28814 h 115257"/>
                  <a:gd name="connsiteX15" fmla="*/ 19209 w 55227"/>
                  <a:gd name="connsiteY15" fmla="*/ 33617 h 115257"/>
                  <a:gd name="connsiteX16" fmla="*/ 16808 w 55227"/>
                  <a:gd name="connsiteY16" fmla="*/ 38419 h 115257"/>
                  <a:gd name="connsiteX17" fmla="*/ 16808 w 55227"/>
                  <a:gd name="connsiteY17" fmla="*/ 40820 h 115257"/>
                  <a:gd name="connsiteX18" fmla="*/ 16808 w 55227"/>
                  <a:gd name="connsiteY18" fmla="*/ 40820 h 115257"/>
                  <a:gd name="connsiteX19" fmla="*/ 14407 w 55227"/>
                  <a:gd name="connsiteY19" fmla="*/ 45623 h 115257"/>
                  <a:gd name="connsiteX20" fmla="*/ 14407 w 55227"/>
                  <a:gd name="connsiteY20" fmla="*/ 48024 h 115257"/>
                  <a:gd name="connsiteX21" fmla="*/ 12006 w 55227"/>
                  <a:gd name="connsiteY21" fmla="*/ 52826 h 115257"/>
                  <a:gd name="connsiteX22" fmla="*/ 12006 w 55227"/>
                  <a:gd name="connsiteY22" fmla="*/ 55227 h 115257"/>
                  <a:gd name="connsiteX23" fmla="*/ 9605 w 55227"/>
                  <a:gd name="connsiteY23" fmla="*/ 60030 h 115257"/>
                  <a:gd name="connsiteX24" fmla="*/ 9605 w 55227"/>
                  <a:gd name="connsiteY24" fmla="*/ 62431 h 115257"/>
                  <a:gd name="connsiteX25" fmla="*/ 7204 w 55227"/>
                  <a:gd name="connsiteY25" fmla="*/ 67233 h 115257"/>
                  <a:gd name="connsiteX26" fmla="*/ 7204 w 55227"/>
                  <a:gd name="connsiteY26" fmla="*/ 69634 h 115257"/>
                  <a:gd name="connsiteX27" fmla="*/ 7204 w 55227"/>
                  <a:gd name="connsiteY27" fmla="*/ 69634 h 115257"/>
                  <a:gd name="connsiteX28" fmla="*/ 4802 w 55227"/>
                  <a:gd name="connsiteY28" fmla="*/ 74437 h 115257"/>
                  <a:gd name="connsiteX29" fmla="*/ 4802 w 55227"/>
                  <a:gd name="connsiteY29" fmla="*/ 76838 h 115257"/>
                  <a:gd name="connsiteX30" fmla="*/ 2401 w 55227"/>
                  <a:gd name="connsiteY30" fmla="*/ 81640 h 115257"/>
                  <a:gd name="connsiteX31" fmla="*/ 2401 w 55227"/>
                  <a:gd name="connsiteY31" fmla="*/ 81640 h 115257"/>
                  <a:gd name="connsiteX32" fmla="*/ 2401 w 55227"/>
                  <a:gd name="connsiteY32" fmla="*/ 84042 h 115257"/>
                  <a:gd name="connsiteX33" fmla="*/ 2401 w 55227"/>
                  <a:gd name="connsiteY33" fmla="*/ 86443 h 115257"/>
                  <a:gd name="connsiteX34" fmla="*/ 0 w 55227"/>
                  <a:gd name="connsiteY34" fmla="*/ 88844 h 115257"/>
                  <a:gd name="connsiteX35" fmla="*/ 2401 w 55227"/>
                  <a:gd name="connsiteY35" fmla="*/ 91245 h 115257"/>
                  <a:gd name="connsiteX36" fmla="*/ 2401 w 55227"/>
                  <a:gd name="connsiteY36" fmla="*/ 93646 h 115257"/>
                  <a:gd name="connsiteX37" fmla="*/ 2401 w 55227"/>
                  <a:gd name="connsiteY37" fmla="*/ 96047 h 115257"/>
                  <a:gd name="connsiteX38" fmla="*/ 0 w 55227"/>
                  <a:gd name="connsiteY38" fmla="*/ 98449 h 115257"/>
                  <a:gd name="connsiteX39" fmla="*/ 2401 w 55227"/>
                  <a:gd name="connsiteY39" fmla="*/ 100850 h 115257"/>
                  <a:gd name="connsiteX40" fmla="*/ 2401 w 55227"/>
                  <a:gd name="connsiteY40" fmla="*/ 100850 h 115257"/>
                  <a:gd name="connsiteX41" fmla="*/ 2401 w 55227"/>
                  <a:gd name="connsiteY41" fmla="*/ 100850 h 115257"/>
                  <a:gd name="connsiteX42" fmla="*/ 2401 w 55227"/>
                  <a:gd name="connsiteY42" fmla="*/ 100850 h 115257"/>
                  <a:gd name="connsiteX43" fmla="*/ 2401 w 55227"/>
                  <a:gd name="connsiteY43" fmla="*/ 100850 h 115257"/>
                  <a:gd name="connsiteX44" fmla="*/ 2401 w 55227"/>
                  <a:gd name="connsiteY44" fmla="*/ 100850 h 115257"/>
                  <a:gd name="connsiteX45" fmla="*/ 2401 w 55227"/>
                  <a:gd name="connsiteY45" fmla="*/ 100850 h 115257"/>
                  <a:gd name="connsiteX46" fmla="*/ 2401 w 55227"/>
                  <a:gd name="connsiteY46" fmla="*/ 100850 h 115257"/>
                  <a:gd name="connsiteX47" fmla="*/ 2401 w 55227"/>
                  <a:gd name="connsiteY47" fmla="*/ 100850 h 115257"/>
                  <a:gd name="connsiteX48" fmla="*/ 2401 w 55227"/>
                  <a:gd name="connsiteY48" fmla="*/ 100850 h 115257"/>
                  <a:gd name="connsiteX49" fmla="*/ 2401 w 55227"/>
                  <a:gd name="connsiteY49" fmla="*/ 100850 h 115257"/>
                  <a:gd name="connsiteX50" fmla="*/ 2401 w 55227"/>
                  <a:gd name="connsiteY50" fmla="*/ 100850 h 115257"/>
                  <a:gd name="connsiteX51" fmla="*/ 2401 w 55227"/>
                  <a:gd name="connsiteY51" fmla="*/ 100850 h 115257"/>
                  <a:gd name="connsiteX52" fmla="*/ 2401 w 55227"/>
                  <a:gd name="connsiteY52" fmla="*/ 100850 h 115257"/>
                  <a:gd name="connsiteX53" fmla="*/ 2401 w 55227"/>
                  <a:gd name="connsiteY53" fmla="*/ 100850 h 115257"/>
                  <a:gd name="connsiteX54" fmla="*/ 2401 w 55227"/>
                  <a:gd name="connsiteY54" fmla="*/ 100850 h 115257"/>
                  <a:gd name="connsiteX55" fmla="*/ 2401 w 55227"/>
                  <a:gd name="connsiteY55" fmla="*/ 100850 h 115257"/>
                  <a:gd name="connsiteX56" fmla="*/ 2401 w 55227"/>
                  <a:gd name="connsiteY56" fmla="*/ 100850 h 115257"/>
                  <a:gd name="connsiteX57" fmla="*/ 2401 w 55227"/>
                  <a:gd name="connsiteY57" fmla="*/ 100850 h 115257"/>
                  <a:gd name="connsiteX58" fmla="*/ 2401 w 55227"/>
                  <a:gd name="connsiteY58" fmla="*/ 100850 h 115257"/>
                  <a:gd name="connsiteX59" fmla="*/ 2401 w 55227"/>
                  <a:gd name="connsiteY59" fmla="*/ 100850 h 115257"/>
                  <a:gd name="connsiteX60" fmla="*/ 2401 w 55227"/>
                  <a:gd name="connsiteY60" fmla="*/ 100850 h 115257"/>
                  <a:gd name="connsiteX61" fmla="*/ 2401 w 55227"/>
                  <a:gd name="connsiteY61" fmla="*/ 100850 h 115257"/>
                  <a:gd name="connsiteX62" fmla="*/ 2401 w 55227"/>
                  <a:gd name="connsiteY62" fmla="*/ 100850 h 115257"/>
                  <a:gd name="connsiteX63" fmla="*/ 2401 w 55227"/>
                  <a:gd name="connsiteY63" fmla="*/ 100850 h 115257"/>
                  <a:gd name="connsiteX64" fmla="*/ 2401 w 55227"/>
                  <a:gd name="connsiteY64" fmla="*/ 100850 h 115257"/>
                  <a:gd name="connsiteX65" fmla="*/ 2401 w 55227"/>
                  <a:gd name="connsiteY65" fmla="*/ 100850 h 115257"/>
                  <a:gd name="connsiteX66" fmla="*/ 2401 w 55227"/>
                  <a:gd name="connsiteY66" fmla="*/ 100850 h 115257"/>
                  <a:gd name="connsiteX67" fmla="*/ 2401 w 55227"/>
                  <a:gd name="connsiteY67" fmla="*/ 100850 h 115257"/>
                  <a:gd name="connsiteX68" fmla="*/ 2401 w 55227"/>
                  <a:gd name="connsiteY68" fmla="*/ 100850 h 115257"/>
                  <a:gd name="connsiteX69" fmla="*/ 2401 w 55227"/>
                  <a:gd name="connsiteY69" fmla="*/ 100850 h 115257"/>
                  <a:gd name="connsiteX70" fmla="*/ 2401 w 55227"/>
                  <a:gd name="connsiteY70" fmla="*/ 100850 h 115257"/>
                  <a:gd name="connsiteX71" fmla="*/ 2401 w 55227"/>
                  <a:gd name="connsiteY71" fmla="*/ 100850 h 115257"/>
                  <a:gd name="connsiteX72" fmla="*/ 2401 w 55227"/>
                  <a:gd name="connsiteY72" fmla="*/ 100850 h 115257"/>
                  <a:gd name="connsiteX73" fmla="*/ 2401 w 55227"/>
                  <a:gd name="connsiteY73" fmla="*/ 100850 h 115257"/>
                  <a:gd name="connsiteX74" fmla="*/ 2401 w 55227"/>
                  <a:gd name="connsiteY74" fmla="*/ 100850 h 115257"/>
                  <a:gd name="connsiteX75" fmla="*/ 2401 w 55227"/>
                  <a:gd name="connsiteY75" fmla="*/ 100850 h 115257"/>
                  <a:gd name="connsiteX76" fmla="*/ 2401 w 55227"/>
                  <a:gd name="connsiteY76" fmla="*/ 100850 h 115257"/>
                  <a:gd name="connsiteX77" fmla="*/ 2401 w 55227"/>
                  <a:gd name="connsiteY77" fmla="*/ 100850 h 115257"/>
                  <a:gd name="connsiteX78" fmla="*/ 2401 w 55227"/>
                  <a:gd name="connsiteY78" fmla="*/ 100850 h 115257"/>
                  <a:gd name="connsiteX79" fmla="*/ 2401 w 55227"/>
                  <a:gd name="connsiteY79" fmla="*/ 100850 h 115257"/>
                  <a:gd name="connsiteX80" fmla="*/ 2401 w 55227"/>
                  <a:gd name="connsiteY80" fmla="*/ 100850 h 115257"/>
                  <a:gd name="connsiteX81" fmla="*/ 2401 w 55227"/>
                  <a:gd name="connsiteY81" fmla="*/ 100850 h 115257"/>
                  <a:gd name="connsiteX82" fmla="*/ 2401 w 55227"/>
                  <a:gd name="connsiteY82" fmla="*/ 100850 h 115257"/>
                  <a:gd name="connsiteX83" fmla="*/ 2401 w 55227"/>
                  <a:gd name="connsiteY83" fmla="*/ 100850 h 115257"/>
                  <a:gd name="connsiteX84" fmla="*/ 2401 w 55227"/>
                  <a:gd name="connsiteY84" fmla="*/ 100850 h 115257"/>
                  <a:gd name="connsiteX85" fmla="*/ 2401 w 55227"/>
                  <a:gd name="connsiteY85" fmla="*/ 100850 h 115257"/>
                  <a:gd name="connsiteX86" fmla="*/ 2401 w 55227"/>
                  <a:gd name="connsiteY86" fmla="*/ 100850 h 115257"/>
                  <a:gd name="connsiteX87" fmla="*/ 2401 w 55227"/>
                  <a:gd name="connsiteY87" fmla="*/ 100850 h 115257"/>
                  <a:gd name="connsiteX88" fmla="*/ 2401 w 55227"/>
                  <a:gd name="connsiteY88" fmla="*/ 100850 h 115257"/>
                  <a:gd name="connsiteX89" fmla="*/ 2401 w 55227"/>
                  <a:gd name="connsiteY89" fmla="*/ 100850 h 115257"/>
                  <a:gd name="connsiteX90" fmla="*/ 2401 w 55227"/>
                  <a:gd name="connsiteY90" fmla="*/ 100850 h 115257"/>
                  <a:gd name="connsiteX91" fmla="*/ 2401 w 55227"/>
                  <a:gd name="connsiteY91" fmla="*/ 100850 h 115257"/>
                  <a:gd name="connsiteX92" fmla="*/ 2401 w 55227"/>
                  <a:gd name="connsiteY92" fmla="*/ 100850 h 115257"/>
                  <a:gd name="connsiteX93" fmla="*/ 2401 w 55227"/>
                  <a:gd name="connsiteY93" fmla="*/ 100850 h 115257"/>
                  <a:gd name="connsiteX94" fmla="*/ 2401 w 55227"/>
                  <a:gd name="connsiteY94" fmla="*/ 100850 h 115257"/>
                  <a:gd name="connsiteX95" fmla="*/ 2401 w 55227"/>
                  <a:gd name="connsiteY95" fmla="*/ 100850 h 115257"/>
                  <a:gd name="connsiteX96" fmla="*/ 2401 w 55227"/>
                  <a:gd name="connsiteY96" fmla="*/ 100850 h 115257"/>
                  <a:gd name="connsiteX97" fmla="*/ 2401 w 55227"/>
                  <a:gd name="connsiteY97" fmla="*/ 100850 h 115257"/>
                  <a:gd name="connsiteX98" fmla="*/ 2401 w 55227"/>
                  <a:gd name="connsiteY98" fmla="*/ 100850 h 115257"/>
                  <a:gd name="connsiteX99" fmla="*/ 2401 w 55227"/>
                  <a:gd name="connsiteY99" fmla="*/ 100850 h 115257"/>
                  <a:gd name="connsiteX100" fmla="*/ 2401 w 55227"/>
                  <a:gd name="connsiteY100" fmla="*/ 100850 h 115257"/>
                  <a:gd name="connsiteX101" fmla="*/ 2401 w 55227"/>
                  <a:gd name="connsiteY101" fmla="*/ 100850 h 115257"/>
                  <a:gd name="connsiteX102" fmla="*/ 2401 w 55227"/>
                  <a:gd name="connsiteY102" fmla="*/ 100850 h 115257"/>
                  <a:gd name="connsiteX103" fmla="*/ 2401 w 55227"/>
                  <a:gd name="connsiteY103" fmla="*/ 100850 h 115257"/>
                  <a:gd name="connsiteX104" fmla="*/ 2401 w 55227"/>
                  <a:gd name="connsiteY104" fmla="*/ 100850 h 115257"/>
                  <a:gd name="connsiteX105" fmla="*/ 2401 w 55227"/>
                  <a:gd name="connsiteY105" fmla="*/ 100850 h 115257"/>
                  <a:gd name="connsiteX106" fmla="*/ 2401 w 55227"/>
                  <a:gd name="connsiteY106" fmla="*/ 100850 h 115257"/>
                  <a:gd name="connsiteX107" fmla="*/ 2401 w 55227"/>
                  <a:gd name="connsiteY107" fmla="*/ 100850 h 115257"/>
                  <a:gd name="connsiteX108" fmla="*/ 2401 w 55227"/>
                  <a:gd name="connsiteY108" fmla="*/ 100850 h 115257"/>
                  <a:gd name="connsiteX109" fmla="*/ 2401 w 55227"/>
                  <a:gd name="connsiteY109" fmla="*/ 100850 h 115257"/>
                  <a:gd name="connsiteX110" fmla="*/ 2401 w 55227"/>
                  <a:gd name="connsiteY110" fmla="*/ 100850 h 115257"/>
                  <a:gd name="connsiteX111" fmla="*/ 2401 w 55227"/>
                  <a:gd name="connsiteY111" fmla="*/ 100850 h 115257"/>
                  <a:gd name="connsiteX112" fmla="*/ 2401 w 55227"/>
                  <a:gd name="connsiteY112" fmla="*/ 100850 h 115257"/>
                  <a:gd name="connsiteX113" fmla="*/ 2401 w 55227"/>
                  <a:gd name="connsiteY113" fmla="*/ 100850 h 115257"/>
                  <a:gd name="connsiteX114" fmla="*/ 2401 w 55227"/>
                  <a:gd name="connsiteY114" fmla="*/ 100850 h 115257"/>
                  <a:gd name="connsiteX115" fmla="*/ 2401 w 55227"/>
                  <a:gd name="connsiteY115" fmla="*/ 100850 h 115257"/>
                  <a:gd name="connsiteX116" fmla="*/ 2401 w 55227"/>
                  <a:gd name="connsiteY116" fmla="*/ 100850 h 115257"/>
                  <a:gd name="connsiteX117" fmla="*/ 2401 w 55227"/>
                  <a:gd name="connsiteY117" fmla="*/ 100850 h 115257"/>
                  <a:gd name="connsiteX118" fmla="*/ 2401 w 55227"/>
                  <a:gd name="connsiteY118" fmla="*/ 100850 h 115257"/>
                  <a:gd name="connsiteX119" fmla="*/ 2401 w 55227"/>
                  <a:gd name="connsiteY119" fmla="*/ 100850 h 115257"/>
                  <a:gd name="connsiteX120" fmla="*/ 2401 w 55227"/>
                  <a:gd name="connsiteY120" fmla="*/ 100850 h 115257"/>
                  <a:gd name="connsiteX121" fmla="*/ 2401 w 55227"/>
                  <a:gd name="connsiteY121" fmla="*/ 100850 h 115257"/>
                  <a:gd name="connsiteX122" fmla="*/ 2401 w 55227"/>
                  <a:gd name="connsiteY122" fmla="*/ 100850 h 115257"/>
                  <a:gd name="connsiteX123" fmla="*/ 2401 w 55227"/>
                  <a:gd name="connsiteY123" fmla="*/ 100850 h 115257"/>
                  <a:gd name="connsiteX124" fmla="*/ 4802 w 55227"/>
                  <a:gd name="connsiteY124" fmla="*/ 103251 h 115257"/>
                  <a:gd name="connsiteX125" fmla="*/ 4802 w 55227"/>
                  <a:gd name="connsiteY125" fmla="*/ 103251 h 115257"/>
                  <a:gd name="connsiteX126" fmla="*/ 7204 w 55227"/>
                  <a:gd name="connsiteY126" fmla="*/ 105652 h 115257"/>
                  <a:gd name="connsiteX127" fmla="*/ 7204 w 55227"/>
                  <a:gd name="connsiteY127" fmla="*/ 105652 h 115257"/>
                  <a:gd name="connsiteX128" fmla="*/ 9605 w 55227"/>
                  <a:gd name="connsiteY128" fmla="*/ 110455 h 115257"/>
                  <a:gd name="connsiteX129" fmla="*/ 9605 w 55227"/>
                  <a:gd name="connsiteY129" fmla="*/ 110455 h 115257"/>
                  <a:gd name="connsiteX130" fmla="*/ 12006 w 55227"/>
                  <a:gd name="connsiteY130" fmla="*/ 112856 h 115257"/>
                  <a:gd name="connsiteX131" fmla="*/ 12006 w 55227"/>
                  <a:gd name="connsiteY131" fmla="*/ 112856 h 115257"/>
                  <a:gd name="connsiteX132" fmla="*/ 14407 w 55227"/>
                  <a:gd name="connsiteY132" fmla="*/ 115257 h 115257"/>
                  <a:gd name="connsiteX133" fmla="*/ 16808 w 55227"/>
                  <a:gd name="connsiteY133" fmla="*/ 112856 h 115257"/>
                  <a:gd name="connsiteX134" fmla="*/ 28814 w 55227"/>
                  <a:gd name="connsiteY134" fmla="*/ 115257 h 115257"/>
                  <a:gd name="connsiteX135" fmla="*/ 50425 w 55227"/>
                  <a:gd name="connsiteY135" fmla="*/ 98449 h 115257"/>
                  <a:gd name="connsiteX136" fmla="*/ 52826 w 55227"/>
                  <a:gd name="connsiteY136" fmla="*/ 96047 h 115257"/>
                  <a:gd name="connsiteX137" fmla="*/ 52826 w 55227"/>
                  <a:gd name="connsiteY137" fmla="*/ 93646 h 115257"/>
                  <a:gd name="connsiteX138" fmla="*/ 52826 w 55227"/>
                  <a:gd name="connsiteY138" fmla="*/ 93646 h 115257"/>
                  <a:gd name="connsiteX139" fmla="*/ 52826 w 55227"/>
                  <a:gd name="connsiteY139" fmla="*/ 91245 h 115257"/>
                  <a:gd name="connsiteX140" fmla="*/ 52826 w 55227"/>
                  <a:gd name="connsiteY140" fmla="*/ 88844 h 115257"/>
                  <a:gd name="connsiteX141" fmla="*/ 52826 w 55227"/>
                  <a:gd name="connsiteY141" fmla="*/ 86443 h 115257"/>
                  <a:gd name="connsiteX142" fmla="*/ 52826 w 55227"/>
                  <a:gd name="connsiteY142" fmla="*/ 84042 h 115257"/>
                  <a:gd name="connsiteX143" fmla="*/ 52826 w 55227"/>
                  <a:gd name="connsiteY143" fmla="*/ 84042 h 115257"/>
                  <a:gd name="connsiteX144" fmla="*/ 55227 w 55227"/>
                  <a:gd name="connsiteY144" fmla="*/ 81640 h 115257"/>
                  <a:gd name="connsiteX145" fmla="*/ 52826 w 55227"/>
                  <a:gd name="connsiteY145" fmla="*/ 79239 h 115257"/>
                  <a:gd name="connsiteX146" fmla="*/ 52826 w 55227"/>
                  <a:gd name="connsiteY146" fmla="*/ 79239 h 115257"/>
                  <a:gd name="connsiteX147" fmla="*/ 55227 w 55227"/>
                  <a:gd name="connsiteY147" fmla="*/ 76838 h 115257"/>
                  <a:gd name="connsiteX148" fmla="*/ 52826 w 55227"/>
                  <a:gd name="connsiteY148" fmla="*/ 74437 h 115257"/>
                  <a:gd name="connsiteX149" fmla="*/ 52826 w 55227"/>
                  <a:gd name="connsiteY149" fmla="*/ 74437 h 115257"/>
                  <a:gd name="connsiteX150" fmla="*/ 52826 w 55227"/>
                  <a:gd name="connsiteY150" fmla="*/ 74437 h 115257"/>
                  <a:gd name="connsiteX151" fmla="*/ 55227 w 55227"/>
                  <a:gd name="connsiteY151" fmla="*/ 72036 h 115257"/>
                  <a:gd name="connsiteX152" fmla="*/ 52826 w 55227"/>
                  <a:gd name="connsiteY152" fmla="*/ 69634 h 115257"/>
                  <a:gd name="connsiteX153" fmla="*/ 52826 w 55227"/>
                  <a:gd name="connsiteY153" fmla="*/ 69634 h 115257"/>
                  <a:gd name="connsiteX154" fmla="*/ 55227 w 55227"/>
                  <a:gd name="connsiteY154" fmla="*/ 67233 h 115257"/>
                  <a:gd name="connsiteX155" fmla="*/ 52826 w 55227"/>
                  <a:gd name="connsiteY155" fmla="*/ 64832 h 115257"/>
                  <a:gd name="connsiteX156" fmla="*/ 52826 w 55227"/>
                  <a:gd name="connsiteY156" fmla="*/ 64832 h 115257"/>
                  <a:gd name="connsiteX157" fmla="*/ 52826 w 55227"/>
                  <a:gd name="connsiteY157" fmla="*/ 64832 h 115257"/>
                  <a:gd name="connsiteX158" fmla="*/ 55227 w 55227"/>
                  <a:gd name="connsiteY158" fmla="*/ 62431 h 115257"/>
                  <a:gd name="connsiteX159" fmla="*/ 52826 w 55227"/>
                  <a:gd name="connsiteY159" fmla="*/ 60030 h 115257"/>
                  <a:gd name="connsiteX160" fmla="*/ 52826 w 55227"/>
                  <a:gd name="connsiteY160" fmla="*/ 60030 h 115257"/>
                  <a:gd name="connsiteX161" fmla="*/ 52826 w 55227"/>
                  <a:gd name="connsiteY161" fmla="*/ 57629 h 115257"/>
                  <a:gd name="connsiteX162" fmla="*/ 52826 w 55227"/>
                  <a:gd name="connsiteY162" fmla="*/ 55227 h 115257"/>
                  <a:gd name="connsiteX163" fmla="*/ 50425 w 55227"/>
                  <a:gd name="connsiteY163" fmla="*/ 52826 h 115257"/>
                  <a:gd name="connsiteX164" fmla="*/ 50425 w 55227"/>
                  <a:gd name="connsiteY164" fmla="*/ 52826 h 115257"/>
                  <a:gd name="connsiteX165" fmla="*/ 52826 w 55227"/>
                  <a:gd name="connsiteY165" fmla="*/ 50425 h 115257"/>
                  <a:gd name="connsiteX166" fmla="*/ 50425 w 55227"/>
                  <a:gd name="connsiteY166" fmla="*/ 48024 h 115257"/>
                  <a:gd name="connsiteX167" fmla="*/ 50425 w 55227"/>
                  <a:gd name="connsiteY167" fmla="*/ 48024 h 115257"/>
                  <a:gd name="connsiteX168" fmla="*/ 50425 w 55227"/>
                  <a:gd name="connsiteY168" fmla="*/ 48024 h 115257"/>
                  <a:gd name="connsiteX169" fmla="*/ 50425 w 55227"/>
                  <a:gd name="connsiteY169" fmla="*/ 48024 h 115257"/>
                  <a:gd name="connsiteX170" fmla="*/ 50425 w 55227"/>
                  <a:gd name="connsiteY170" fmla="*/ 45623 h 115257"/>
                  <a:gd name="connsiteX171" fmla="*/ 48024 w 55227"/>
                  <a:gd name="connsiteY171" fmla="*/ 43221 h 115257"/>
                  <a:gd name="connsiteX172" fmla="*/ 48024 w 55227"/>
                  <a:gd name="connsiteY172" fmla="*/ 43221 h 115257"/>
                  <a:gd name="connsiteX173" fmla="*/ 48024 w 55227"/>
                  <a:gd name="connsiteY173" fmla="*/ 40820 h 115257"/>
                  <a:gd name="connsiteX174" fmla="*/ 45623 w 55227"/>
                  <a:gd name="connsiteY174" fmla="*/ 38419 h 115257"/>
                  <a:gd name="connsiteX175" fmla="*/ 43221 w 55227"/>
                  <a:gd name="connsiteY175" fmla="*/ 31215 h 115257"/>
                  <a:gd name="connsiteX176" fmla="*/ 43221 w 55227"/>
                  <a:gd name="connsiteY176" fmla="*/ 28814 h 115257"/>
                  <a:gd name="connsiteX177" fmla="*/ 40820 w 55227"/>
                  <a:gd name="connsiteY177" fmla="*/ 26413 h 115257"/>
                  <a:gd name="connsiteX178" fmla="*/ 40820 w 55227"/>
                  <a:gd name="connsiteY178" fmla="*/ 26413 h 115257"/>
                  <a:gd name="connsiteX179" fmla="*/ 40820 w 55227"/>
                  <a:gd name="connsiteY179" fmla="*/ 26413 h 115257"/>
                  <a:gd name="connsiteX180" fmla="*/ 38419 w 55227"/>
                  <a:gd name="connsiteY180" fmla="*/ 19210 h 115257"/>
                  <a:gd name="connsiteX181" fmla="*/ 31215 w 55227"/>
                  <a:gd name="connsiteY181" fmla="*/ 9605 h 115257"/>
                  <a:gd name="connsiteX182" fmla="*/ 40820 w 55227"/>
                  <a:gd name="connsiteY182" fmla="*/ 0 h 115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55227" h="115257">
                    <a:moveTo>
                      <a:pt x="40820" y="0"/>
                    </a:moveTo>
                    <a:cubicBezTo>
                      <a:pt x="40820" y="0"/>
                      <a:pt x="38419" y="0"/>
                      <a:pt x="38419" y="2401"/>
                    </a:cubicBezTo>
                    <a:cubicBezTo>
                      <a:pt x="38419" y="2401"/>
                      <a:pt x="38419" y="0"/>
                      <a:pt x="36018" y="0"/>
                    </a:cubicBezTo>
                    <a:cubicBezTo>
                      <a:pt x="36018" y="0"/>
                      <a:pt x="33617" y="2401"/>
                      <a:pt x="33617" y="2401"/>
                    </a:cubicBezTo>
                    <a:cubicBezTo>
                      <a:pt x="33617" y="2401"/>
                      <a:pt x="33617" y="2401"/>
                      <a:pt x="33617" y="2401"/>
                    </a:cubicBezTo>
                    <a:cubicBezTo>
                      <a:pt x="33617" y="2401"/>
                      <a:pt x="31215" y="4802"/>
                      <a:pt x="31215" y="4802"/>
                    </a:cubicBezTo>
                    <a:cubicBezTo>
                      <a:pt x="31215" y="4802"/>
                      <a:pt x="31215" y="4802"/>
                      <a:pt x="31215" y="7204"/>
                    </a:cubicBezTo>
                    <a:lnTo>
                      <a:pt x="31215" y="7204"/>
                    </a:lnTo>
                    <a:cubicBezTo>
                      <a:pt x="31215" y="7204"/>
                      <a:pt x="28814" y="9605"/>
                      <a:pt x="28814" y="9605"/>
                    </a:cubicBezTo>
                    <a:cubicBezTo>
                      <a:pt x="28814" y="9605"/>
                      <a:pt x="28814" y="12006"/>
                      <a:pt x="28814" y="12006"/>
                    </a:cubicBezTo>
                    <a:lnTo>
                      <a:pt x="28814" y="12006"/>
                    </a:lnTo>
                    <a:cubicBezTo>
                      <a:pt x="26413" y="12006"/>
                      <a:pt x="24012" y="14407"/>
                      <a:pt x="24012" y="16808"/>
                    </a:cubicBezTo>
                    <a:cubicBezTo>
                      <a:pt x="24012" y="16808"/>
                      <a:pt x="24012" y="19210"/>
                      <a:pt x="24012" y="19210"/>
                    </a:cubicBezTo>
                    <a:cubicBezTo>
                      <a:pt x="21611" y="19210"/>
                      <a:pt x="21611" y="21611"/>
                      <a:pt x="21611" y="24012"/>
                    </a:cubicBezTo>
                    <a:cubicBezTo>
                      <a:pt x="19209" y="24012"/>
                      <a:pt x="16808" y="26413"/>
                      <a:pt x="16808" y="28814"/>
                    </a:cubicBezTo>
                    <a:cubicBezTo>
                      <a:pt x="16808" y="31215"/>
                      <a:pt x="16808" y="31215"/>
                      <a:pt x="19209" y="33617"/>
                    </a:cubicBezTo>
                    <a:cubicBezTo>
                      <a:pt x="19209" y="33617"/>
                      <a:pt x="16808" y="36018"/>
                      <a:pt x="16808" y="38419"/>
                    </a:cubicBezTo>
                    <a:cubicBezTo>
                      <a:pt x="16808" y="38419"/>
                      <a:pt x="16808" y="40820"/>
                      <a:pt x="16808" y="40820"/>
                    </a:cubicBezTo>
                    <a:lnTo>
                      <a:pt x="16808" y="40820"/>
                    </a:lnTo>
                    <a:cubicBezTo>
                      <a:pt x="14407" y="40820"/>
                      <a:pt x="14407" y="43221"/>
                      <a:pt x="14407" y="45623"/>
                    </a:cubicBezTo>
                    <a:cubicBezTo>
                      <a:pt x="14407" y="45623"/>
                      <a:pt x="14407" y="48024"/>
                      <a:pt x="14407" y="48024"/>
                    </a:cubicBezTo>
                    <a:cubicBezTo>
                      <a:pt x="14407" y="48024"/>
                      <a:pt x="12006" y="50425"/>
                      <a:pt x="12006" y="52826"/>
                    </a:cubicBezTo>
                    <a:cubicBezTo>
                      <a:pt x="12006" y="52826"/>
                      <a:pt x="12006" y="55227"/>
                      <a:pt x="12006" y="55227"/>
                    </a:cubicBezTo>
                    <a:cubicBezTo>
                      <a:pt x="12006" y="55227"/>
                      <a:pt x="9605" y="57629"/>
                      <a:pt x="9605" y="60030"/>
                    </a:cubicBezTo>
                    <a:cubicBezTo>
                      <a:pt x="9605" y="60030"/>
                      <a:pt x="9605" y="62431"/>
                      <a:pt x="9605" y="62431"/>
                    </a:cubicBezTo>
                    <a:cubicBezTo>
                      <a:pt x="9605" y="62431"/>
                      <a:pt x="7204" y="64832"/>
                      <a:pt x="7204" y="67233"/>
                    </a:cubicBezTo>
                    <a:cubicBezTo>
                      <a:pt x="7204" y="69634"/>
                      <a:pt x="7204" y="69634"/>
                      <a:pt x="7204" y="69634"/>
                    </a:cubicBezTo>
                    <a:lnTo>
                      <a:pt x="7204" y="69634"/>
                    </a:lnTo>
                    <a:cubicBezTo>
                      <a:pt x="7204" y="69634"/>
                      <a:pt x="4802" y="72036"/>
                      <a:pt x="4802" y="74437"/>
                    </a:cubicBezTo>
                    <a:cubicBezTo>
                      <a:pt x="4802" y="74437"/>
                      <a:pt x="4802" y="74437"/>
                      <a:pt x="4802" y="76838"/>
                    </a:cubicBezTo>
                    <a:cubicBezTo>
                      <a:pt x="4802" y="76838"/>
                      <a:pt x="2401" y="79239"/>
                      <a:pt x="2401" y="81640"/>
                    </a:cubicBezTo>
                    <a:cubicBezTo>
                      <a:pt x="2401" y="81640"/>
                      <a:pt x="2401" y="81640"/>
                      <a:pt x="2401" y="81640"/>
                    </a:cubicBezTo>
                    <a:cubicBezTo>
                      <a:pt x="2401" y="81640"/>
                      <a:pt x="2401" y="81640"/>
                      <a:pt x="2401" y="84042"/>
                    </a:cubicBezTo>
                    <a:cubicBezTo>
                      <a:pt x="2401" y="84042"/>
                      <a:pt x="2401" y="86443"/>
                      <a:pt x="2401" y="86443"/>
                    </a:cubicBezTo>
                    <a:cubicBezTo>
                      <a:pt x="0" y="86443"/>
                      <a:pt x="0" y="88844"/>
                      <a:pt x="0" y="88844"/>
                    </a:cubicBezTo>
                    <a:cubicBezTo>
                      <a:pt x="0" y="91245"/>
                      <a:pt x="0" y="91245"/>
                      <a:pt x="2401" y="91245"/>
                    </a:cubicBezTo>
                    <a:cubicBezTo>
                      <a:pt x="2401" y="91245"/>
                      <a:pt x="2401" y="93646"/>
                      <a:pt x="2401" y="93646"/>
                    </a:cubicBezTo>
                    <a:cubicBezTo>
                      <a:pt x="2401" y="93646"/>
                      <a:pt x="2401" y="96047"/>
                      <a:pt x="2401" y="96047"/>
                    </a:cubicBezTo>
                    <a:cubicBezTo>
                      <a:pt x="2401" y="96047"/>
                      <a:pt x="0" y="98449"/>
                      <a:pt x="0" y="98449"/>
                    </a:cubicBezTo>
                    <a:cubicBezTo>
                      <a:pt x="0" y="100850"/>
                      <a:pt x="0" y="100850"/>
                      <a:pt x="2401" y="100850"/>
                    </a:cubicBez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cubicBezTo>
                      <a:pt x="2401" y="103251"/>
                      <a:pt x="2401" y="103251"/>
                      <a:pt x="4802" y="103251"/>
                    </a:cubicBezTo>
                    <a:cubicBezTo>
                      <a:pt x="4802" y="103251"/>
                      <a:pt x="4802" y="103251"/>
                      <a:pt x="4802" y="103251"/>
                    </a:cubicBezTo>
                    <a:cubicBezTo>
                      <a:pt x="4802" y="105652"/>
                      <a:pt x="4802" y="105652"/>
                      <a:pt x="7204" y="105652"/>
                    </a:cubicBezTo>
                    <a:cubicBezTo>
                      <a:pt x="7204" y="105652"/>
                      <a:pt x="7204" y="105652"/>
                      <a:pt x="7204" y="105652"/>
                    </a:cubicBezTo>
                    <a:cubicBezTo>
                      <a:pt x="7204" y="108053"/>
                      <a:pt x="9605" y="110455"/>
                      <a:pt x="9605" y="110455"/>
                    </a:cubicBezTo>
                    <a:lnTo>
                      <a:pt x="9605" y="110455"/>
                    </a:lnTo>
                    <a:cubicBezTo>
                      <a:pt x="9605" y="112856"/>
                      <a:pt x="12006" y="112856"/>
                      <a:pt x="12006" y="112856"/>
                    </a:cubicBezTo>
                    <a:cubicBezTo>
                      <a:pt x="12006" y="112856"/>
                      <a:pt x="12006" y="112856"/>
                      <a:pt x="12006" y="112856"/>
                    </a:cubicBezTo>
                    <a:cubicBezTo>
                      <a:pt x="12006" y="115257"/>
                      <a:pt x="14407" y="115257"/>
                      <a:pt x="14407" y="115257"/>
                    </a:cubicBezTo>
                    <a:cubicBezTo>
                      <a:pt x="14407" y="115257"/>
                      <a:pt x="16808" y="115257"/>
                      <a:pt x="16808" y="112856"/>
                    </a:cubicBezTo>
                    <a:cubicBezTo>
                      <a:pt x="19209" y="115257"/>
                      <a:pt x="24012" y="115257"/>
                      <a:pt x="28814" y="115257"/>
                    </a:cubicBezTo>
                    <a:cubicBezTo>
                      <a:pt x="40820" y="115257"/>
                      <a:pt x="48024" y="108053"/>
                      <a:pt x="50425" y="98449"/>
                    </a:cubicBezTo>
                    <a:cubicBezTo>
                      <a:pt x="52826" y="98449"/>
                      <a:pt x="52826" y="98449"/>
                      <a:pt x="52826" y="96047"/>
                    </a:cubicBezTo>
                    <a:cubicBezTo>
                      <a:pt x="52826" y="96047"/>
                      <a:pt x="52826" y="93646"/>
                      <a:pt x="52826" y="93646"/>
                    </a:cubicBezTo>
                    <a:cubicBezTo>
                      <a:pt x="52826" y="93646"/>
                      <a:pt x="52826" y="93646"/>
                      <a:pt x="52826" y="93646"/>
                    </a:cubicBezTo>
                    <a:cubicBezTo>
                      <a:pt x="52826" y="91245"/>
                      <a:pt x="52826" y="91245"/>
                      <a:pt x="52826" y="91245"/>
                    </a:cubicBezTo>
                    <a:cubicBezTo>
                      <a:pt x="52826" y="91245"/>
                      <a:pt x="52826" y="91245"/>
                      <a:pt x="52826" y="88844"/>
                    </a:cubicBezTo>
                    <a:cubicBezTo>
                      <a:pt x="52826" y="88844"/>
                      <a:pt x="52826" y="88844"/>
                      <a:pt x="52826" y="86443"/>
                    </a:cubicBezTo>
                    <a:cubicBezTo>
                      <a:pt x="52826" y="86443"/>
                      <a:pt x="52826" y="84042"/>
                      <a:pt x="52826" y="84042"/>
                    </a:cubicBezTo>
                    <a:lnTo>
                      <a:pt x="52826" y="84042"/>
                    </a:lnTo>
                    <a:cubicBezTo>
                      <a:pt x="52826" y="84042"/>
                      <a:pt x="52826" y="84042"/>
                      <a:pt x="55227" y="81640"/>
                    </a:cubicBezTo>
                    <a:cubicBezTo>
                      <a:pt x="55227" y="79239"/>
                      <a:pt x="55227" y="79239"/>
                      <a:pt x="52826" y="79239"/>
                    </a:cubicBezTo>
                    <a:lnTo>
                      <a:pt x="52826" y="79239"/>
                    </a:lnTo>
                    <a:cubicBezTo>
                      <a:pt x="52826" y="79239"/>
                      <a:pt x="55227" y="79239"/>
                      <a:pt x="55227" y="76838"/>
                    </a:cubicBezTo>
                    <a:cubicBezTo>
                      <a:pt x="55227" y="74437"/>
                      <a:pt x="55227" y="74437"/>
                      <a:pt x="52826" y="74437"/>
                    </a:cubicBezTo>
                    <a:cubicBezTo>
                      <a:pt x="52826" y="74437"/>
                      <a:pt x="52826" y="74437"/>
                      <a:pt x="52826" y="74437"/>
                    </a:cubicBezTo>
                    <a:lnTo>
                      <a:pt x="52826" y="74437"/>
                    </a:lnTo>
                    <a:cubicBezTo>
                      <a:pt x="52826" y="74437"/>
                      <a:pt x="55227" y="72036"/>
                      <a:pt x="55227" y="72036"/>
                    </a:cubicBezTo>
                    <a:cubicBezTo>
                      <a:pt x="55227" y="69634"/>
                      <a:pt x="55227" y="69634"/>
                      <a:pt x="52826" y="69634"/>
                    </a:cubicBezTo>
                    <a:lnTo>
                      <a:pt x="52826" y="69634"/>
                    </a:lnTo>
                    <a:cubicBezTo>
                      <a:pt x="55227" y="69634"/>
                      <a:pt x="55227" y="67233"/>
                      <a:pt x="55227" y="67233"/>
                    </a:cubicBezTo>
                    <a:cubicBezTo>
                      <a:pt x="55227" y="64832"/>
                      <a:pt x="55227" y="64832"/>
                      <a:pt x="52826" y="64832"/>
                    </a:cubicBezTo>
                    <a:cubicBezTo>
                      <a:pt x="52826" y="64832"/>
                      <a:pt x="52826" y="64832"/>
                      <a:pt x="52826" y="64832"/>
                    </a:cubicBezTo>
                    <a:lnTo>
                      <a:pt x="52826" y="64832"/>
                    </a:lnTo>
                    <a:cubicBezTo>
                      <a:pt x="55227" y="64832"/>
                      <a:pt x="55227" y="62431"/>
                      <a:pt x="55227" y="62431"/>
                    </a:cubicBezTo>
                    <a:cubicBezTo>
                      <a:pt x="55227" y="60030"/>
                      <a:pt x="55227" y="60030"/>
                      <a:pt x="52826" y="60030"/>
                    </a:cubicBezTo>
                    <a:cubicBezTo>
                      <a:pt x="52826" y="60030"/>
                      <a:pt x="52826" y="60030"/>
                      <a:pt x="52826" y="60030"/>
                    </a:cubicBezTo>
                    <a:lnTo>
                      <a:pt x="52826" y="57629"/>
                    </a:lnTo>
                    <a:cubicBezTo>
                      <a:pt x="52826" y="57629"/>
                      <a:pt x="52826" y="55227"/>
                      <a:pt x="52826" y="55227"/>
                    </a:cubicBezTo>
                    <a:cubicBezTo>
                      <a:pt x="52826" y="52826"/>
                      <a:pt x="52826" y="52826"/>
                      <a:pt x="50425" y="52826"/>
                    </a:cubicBezTo>
                    <a:lnTo>
                      <a:pt x="50425" y="52826"/>
                    </a:lnTo>
                    <a:cubicBezTo>
                      <a:pt x="52826" y="52826"/>
                      <a:pt x="52826" y="50425"/>
                      <a:pt x="52826" y="50425"/>
                    </a:cubicBezTo>
                    <a:cubicBezTo>
                      <a:pt x="52826" y="50425"/>
                      <a:pt x="52826" y="48024"/>
                      <a:pt x="50425" y="48024"/>
                    </a:cubicBezTo>
                    <a:cubicBezTo>
                      <a:pt x="50425" y="48024"/>
                      <a:pt x="50425" y="48024"/>
                      <a:pt x="50425" y="48024"/>
                    </a:cubicBezTo>
                    <a:cubicBezTo>
                      <a:pt x="50425" y="48024"/>
                      <a:pt x="50425" y="48024"/>
                      <a:pt x="50425" y="48024"/>
                    </a:cubicBezTo>
                    <a:lnTo>
                      <a:pt x="50425" y="48024"/>
                    </a:lnTo>
                    <a:cubicBezTo>
                      <a:pt x="50425" y="48024"/>
                      <a:pt x="50425" y="45623"/>
                      <a:pt x="50425" y="45623"/>
                    </a:cubicBezTo>
                    <a:cubicBezTo>
                      <a:pt x="50425" y="43221"/>
                      <a:pt x="50425" y="43221"/>
                      <a:pt x="48024" y="43221"/>
                    </a:cubicBezTo>
                    <a:lnTo>
                      <a:pt x="48024" y="43221"/>
                    </a:lnTo>
                    <a:cubicBezTo>
                      <a:pt x="48024" y="43221"/>
                      <a:pt x="48024" y="40820"/>
                      <a:pt x="48024" y="40820"/>
                    </a:cubicBezTo>
                    <a:cubicBezTo>
                      <a:pt x="48024" y="38419"/>
                      <a:pt x="48024" y="38419"/>
                      <a:pt x="45623" y="38419"/>
                    </a:cubicBezTo>
                    <a:cubicBezTo>
                      <a:pt x="45623" y="36018"/>
                      <a:pt x="43221" y="33617"/>
                      <a:pt x="43221" y="31215"/>
                    </a:cubicBezTo>
                    <a:cubicBezTo>
                      <a:pt x="43221" y="31215"/>
                      <a:pt x="45623" y="28814"/>
                      <a:pt x="43221" y="28814"/>
                    </a:cubicBezTo>
                    <a:cubicBezTo>
                      <a:pt x="43221" y="26413"/>
                      <a:pt x="40820" y="26413"/>
                      <a:pt x="40820" y="26413"/>
                    </a:cubicBezTo>
                    <a:lnTo>
                      <a:pt x="40820" y="26413"/>
                    </a:lnTo>
                    <a:lnTo>
                      <a:pt x="40820" y="26413"/>
                    </a:lnTo>
                    <a:cubicBezTo>
                      <a:pt x="40820" y="24012"/>
                      <a:pt x="40820" y="21611"/>
                      <a:pt x="38419" y="19210"/>
                    </a:cubicBezTo>
                    <a:cubicBezTo>
                      <a:pt x="36018" y="14407"/>
                      <a:pt x="33617" y="12006"/>
                      <a:pt x="31215" y="9605"/>
                    </a:cubicBezTo>
                    <a:cubicBezTo>
                      <a:pt x="45623" y="0"/>
                      <a:pt x="43221" y="0"/>
                      <a:pt x="40820" y="0"/>
                    </a:cubicBezTo>
                    <a:close/>
                  </a:path>
                </a:pathLst>
              </a:custGeom>
              <a:solidFill>
                <a:srgbClr val="435B2A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56" name="Freeform: Shape 755">
                <a:extLst>
                  <a:ext uri="{FF2B5EF4-FFF2-40B4-BE49-F238E27FC236}">
                    <a16:creationId xmlns:a16="http://schemas.microsoft.com/office/drawing/2014/main" id="{26F91BF8-A92C-40B0-9D7B-AAD685AFB10F}"/>
                  </a:ext>
                </a:extLst>
              </p:cNvPr>
              <p:cNvSpPr/>
              <p:nvPr/>
            </p:nvSpPr>
            <p:spPr>
              <a:xfrm>
                <a:off x="3349044" y="3620936"/>
                <a:ext cx="52826" cy="98448"/>
              </a:xfrm>
              <a:custGeom>
                <a:avLst/>
                <a:gdLst>
                  <a:gd name="connsiteX0" fmla="*/ 9605 w 52826"/>
                  <a:gd name="connsiteY0" fmla="*/ 16808 h 98448"/>
                  <a:gd name="connsiteX1" fmla="*/ 9605 w 52826"/>
                  <a:gd name="connsiteY1" fmla="*/ 19209 h 98448"/>
                  <a:gd name="connsiteX2" fmla="*/ 9605 w 52826"/>
                  <a:gd name="connsiteY2" fmla="*/ 21611 h 98448"/>
                  <a:gd name="connsiteX3" fmla="*/ 9605 w 52826"/>
                  <a:gd name="connsiteY3" fmla="*/ 21611 h 98448"/>
                  <a:gd name="connsiteX4" fmla="*/ 7204 w 52826"/>
                  <a:gd name="connsiteY4" fmla="*/ 26413 h 98448"/>
                  <a:gd name="connsiteX5" fmla="*/ 7204 w 52826"/>
                  <a:gd name="connsiteY5" fmla="*/ 28814 h 98448"/>
                  <a:gd name="connsiteX6" fmla="*/ 4802 w 52826"/>
                  <a:gd name="connsiteY6" fmla="*/ 33616 h 98448"/>
                  <a:gd name="connsiteX7" fmla="*/ 4802 w 52826"/>
                  <a:gd name="connsiteY7" fmla="*/ 36018 h 98448"/>
                  <a:gd name="connsiteX8" fmla="*/ 2401 w 52826"/>
                  <a:gd name="connsiteY8" fmla="*/ 40820 h 98448"/>
                  <a:gd name="connsiteX9" fmla="*/ 2401 w 52826"/>
                  <a:gd name="connsiteY9" fmla="*/ 43221 h 98448"/>
                  <a:gd name="connsiteX10" fmla="*/ 0 w 52826"/>
                  <a:gd name="connsiteY10" fmla="*/ 48024 h 98448"/>
                  <a:gd name="connsiteX11" fmla="*/ 2401 w 52826"/>
                  <a:gd name="connsiteY11" fmla="*/ 50425 h 98448"/>
                  <a:gd name="connsiteX12" fmla="*/ 2401 w 52826"/>
                  <a:gd name="connsiteY12" fmla="*/ 50425 h 98448"/>
                  <a:gd name="connsiteX13" fmla="*/ 2401 w 52826"/>
                  <a:gd name="connsiteY13" fmla="*/ 55227 h 98448"/>
                  <a:gd name="connsiteX14" fmla="*/ 2401 w 52826"/>
                  <a:gd name="connsiteY14" fmla="*/ 57628 h 98448"/>
                  <a:gd name="connsiteX15" fmla="*/ 2401 w 52826"/>
                  <a:gd name="connsiteY15" fmla="*/ 62431 h 98448"/>
                  <a:gd name="connsiteX16" fmla="*/ 2401 w 52826"/>
                  <a:gd name="connsiteY16" fmla="*/ 62431 h 98448"/>
                  <a:gd name="connsiteX17" fmla="*/ 2401 w 52826"/>
                  <a:gd name="connsiteY17" fmla="*/ 64832 h 98448"/>
                  <a:gd name="connsiteX18" fmla="*/ 2401 w 52826"/>
                  <a:gd name="connsiteY18" fmla="*/ 67233 h 98448"/>
                  <a:gd name="connsiteX19" fmla="*/ 0 w 52826"/>
                  <a:gd name="connsiteY19" fmla="*/ 72036 h 98448"/>
                  <a:gd name="connsiteX20" fmla="*/ 2401 w 52826"/>
                  <a:gd name="connsiteY20" fmla="*/ 74437 h 98448"/>
                  <a:gd name="connsiteX21" fmla="*/ 2401 w 52826"/>
                  <a:gd name="connsiteY21" fmla="*/ 76838 h 98448"/>
                  <a:gd name="connsiteX22" fmla="*/ 4802 w 52826"/>
                  <a:gd name="connsiteY22" fmla="*/ 79239 h 98448"/>
                  <a:gd name="connsiteX23" fmla="*/ 4802 w 52826"/>
                  <a:gd name="connsiteY23" fmla="*/ 81640 h 98448"/>
                  <a:gd name="connsiteX24" fmla="*/ 7204 w 52826"/>
                  <a:gd name="connsiteY24" fmla="*/ 84042 h 98448"/>
                  <a:gd name="connsiteX25" fmla="*/ 7204 w 52826"/>
                  <a:gd name="connsiteY25" fmla="*/ 84042 h 98448"/>
                  <a:gd name="connsiteX26" fmla="*/ 7204 w 52826"/>
                  <a:gd name="connsiteY26" fmla="*/ 84042 h 98448"/>
                  <a:gd name="connsiteX27" fmla="*/ 7204 w 52826"/>
                  <a:gd name="connsiteY27" fmla="*/ 84042 h 98448"/>
                  <a:gd name="connsiteX28" fmla="*/ 7204 w 52826"/>
                  <a:gd name="connsiteY28" fmla="*/ 84042 h 98448"/>
                  <a:gd name="connsiteX29" fmla="*/ 7204 w 52826"/>
                  <a:gd name="connsiteY29" fmla="*/ 84042 h 98448"/>
                  <a:gd name="connsiteX30" fmla="*/ 7204 w 52826"/>
                  <a:gd name="connsiteY30" fmla="*/ 84042 h 98448"/>
                  <a:gd name="connsiteX31" fmla="*/ 7204 w 52826"/>
                  <a:gd name="connsiteY31" fmla="*/ 84042 h 98448"/>
                  <a:gd name="connsiteX32" fmla="*/ 7204 w 52826"/>
                  <a:gd name="connsiteY32" fmla="*/ 84042 h 98448"/>
                  <a:gd name="connsiteX33" fmla="*/ 7204 w 52826"/>
                  <a:gd name="connsiteY33" fmla="*/ 84042 h 98448"/>
                  <a:gd name="connsiteX34" fmla="*/ 7204 w 52826"/>
                  <a:gd name="connsiteY34" fmla="*/ 84042 h 98448"/>
                  <a:gd name="connsiteX35" fmla="*/ 7204 w 52826"/>
                  <a:gd name="connsiteY35" fmla="*/ 84042 h 98448"/>
                  <a:gd name="connsiteX36" fmla="*/ 7204 w 52826"/>
                  <a:gd name="connsiteY36" fmla="*/ 84042 h 98448"/>
                  <a:gd name="connsiteX37" fmla="*/ 7204 w 52826"/>
                  <a:gd name="connsiteY37" fmla="*/ 84042 h 98448"/>
                  <a:gd name="connsiteX38" fmla="*/ 7204 w 52826"/>
                  <a:gd name="connsiteY38" fmla="*/ 84042 h 98448"/>
                  <a:gd name="connsiteX39" fmla="*/ 7204 w 52826"/>
                  <a:gd name="connsiteY39" fmla="*/ 84042 h 98448"/>
                  <a:gd name="connsiteX40" fmla="*/ 7204 w 52826"/>
                  <a:gd name="connsiteY40" fmla="*/ 84042 h 98448"/>
                  <a:gd name="connsiteX41" fmla="*/ 7204 w 52826"/>
                  <a:gd name="connsiteY41" fmla="*/ 84042 h 98448"/>
                  <a:gd name="connsiteX42" fmla="*/ 7204 w 52826"/>
                  <a:gd name="connsiteY42" fmla="*/ 84042 h 98448"/>
                  <a:gd name="connsiteX43" fmla="*/ 7204 w 52826"/>
                  <a:gd name="connsiteY43" fmla="*/ 84042 h 98448"/>
                  <a:gd name="connsiteX44" fmla="*/ 7204 w 52826"/>
                  <a:gd name="connsiteY44" fmla="*/ 84042 h 98448"/>
                  <a:gd name="connsiteX45" fmla="*/ 7204 w 52826"/>
                  <a:gd name="connsiteY45" fmla="*/ 84042 h 98448"/>
                  <a:gd name="connsiteX46" fmla="*/ 7204 w 52826"/>
                  <a:gd name="connsiteY46" fmla="*/ 84042 h 98448"/>
                  <a:gd name="connsiteX47" fmla="*/ 7204 w 52826"/>
                  <a:gd name="connsiteY47" fmla="*/ 84042 h 98448"/>
                  <a:gd name="connsiteX48" fmla="*/ 7204 w 52826"/>
                  <a:gd name="connsiteY48" fmla="*/ 84042 h 98448"/>
                  <a:gd name="connsiteX49" fmla="*/ 7204 w 52826"/>
                  <a:gd name="connsiteY49" fmla="*/ 84042 h 98448"/>
                  <a:gd name="connsiteX50" fmla="*/ 7204 w 52826"/>
                  <a:gd name="connsiteY50" fmla="*/ 84042 h 98448"/>
                  <a:gd name="connsiteX51" fmla="*/ 7204 w 52826"/>
                  <a:gd name="connsiteY51" fmla="*/ 84042 h 98448"/>
                  <a:gd name="connsiteX52" fmla="*/ 7204 w 52826"/>
                  <a:gd name="connsiteY52" fmla="*/ 84042 h 98448"/>
                  <a:gd name="connsiteX53" fmla="*/ 7204 w 52826"/>
                  <a:gd name="connsiteY53" fmla="*/ 84042 h 98448"/>
                  <a:gd name="connsiteX54" fmla="*/ 7204 w 52826"/>
                  <a:gd name="connsiteY54" fmla="*/ 84042 h 98448"/>
                  <a:gd name="connsiteX55" fmla="*/ 7204 w 52826"/>
                  <a:gd name="connsiteY55" fmla="*/ 84042 h 98448"/>
                  <a:gd name="connsiteX56" fmla="*/ 7204 w 52826"/>
                  <a:gd name="connsiteY56" fmla="*/ 84042 h 98448"/>
                  <a:gd name="connsiteX57" fmla="*/ 7204 w 52826"/>
                  <a:gd name="connsiteY57" fmla="*/ 84042 h 98448"/>
                  <a:gd name="connsiteX58" fmla="*/ 7204 w 52826"/>
                  <a:gd name="connsiteY58" fmla="*/ 84042 h 98448"/>
                  <a:gd name="connsiteX59" fmla="*/ 7204 w 52826"/>
                  <a:gd name="connsiteY59" fmla="*/ 84042 h 98448"/>
                  <a:gd name="connsiteX60" fmla="*/ 7204 w 52826"/>
                  <a:gd name="connsiteY60" fmla="*/ 84042 h 98448"/>
                  <a:gd name="connsiteX61" fmla="*/ 7204 w 52826"/>
                  <a:gd name="connsiteY61" fmla="*/ 84042 h 98448"/>
                  <a:gd name="connsiteX62" fmla="*/ 7204 w 52826"/>
                  <a:gd name="connsiteY62" fmla="*/ 84042 h 98448"/>
                  <a:gd name="connsiteX63" fmla="*/ 7204 w 52826"/>
                  <a:gd name="connsiteY63" fmla="*/ 84042 h 98448"/>
                  <a:gd name="connsiteX64" fmla="*/ 7204 w 52826"/>
                  <a:gd name="connsiteY64" fmla="*/ 84042 h 98448"/>
                  <a:gd name="connsiteX65" fmla="*/ 7204 w 52826"/>
                  <a:gd name="connsiteY65" fmla="*/ 84042 h 98448"/>
                  <a:gd name="connsiteX66" fmla="*/ 7204 w 52826"/>
                  <a:gd name="connsiteY66" fmla="*/ 84042 h 98448"/>
                  <a:gd name="connsiteX67" fmla="*/ 7204 w 52826"/>
                  <a:gd name="connsiteY67" fmla="*/ 84042 h 98448"/>
                  <a:gd name="connsiteX68" fmla="*/ 7204 w 52826"/>
                  <a:gd name="connsiteY68" fmla="*/ 84042 h 98448"/>
                  <a:gd name="connsiteX69" fmla="*/ 7204 w 52826"/>
                  <a:gd name="connsiteY69" fmla="*/ 84042 h 98448"/>
                  <a:gd name="connsiteX70" fmla="*/ 7204 w 52826"/>
                  <a:gd name="connsiteY70" fmla="*/ 84042 h 98448"/>
                  <a:gd name="connsiteX71" fmla="*/ 7204 w 52826"/>
                  <a:gd name="connsiteY71" fmla="*/ 84042 h 98448"/>
                  <a:gd name="connsiteX72" fmla="*/ 7204 w 52826"/>
                  <a:gd name="connsiteY72" fmla="*/ 84042 h 98448"/>
                  <a:gd name="connsiteX73" fmla="*/ 7204 w 52826"/>
                  <a:gd name="connsiteY73" fmla="*/ 84042 h 98448"/>
                  <a:gd name="connsiteX74" fmla="*/ 7204 w 52826"/>
                  <a:gd name="connsiteY74" fmla="*/ 84042 h 98448"/>
                  <a:gd name="connsiteX75" fmla="*/ 7204 w 52826"/>
                  <a:gd name="connsiteY75" fmla="*/ 84042 h 98448"/>
                  <a:gd name="connsiteX76" fmla="*/ 7204 w 52826"/>
                  <a:gd name="connsiteY76" fmla="*/ 84042 h 98448"/>
                  <a:gd name="connsiteX77" fmla="*/ 7204 w 52826"/>
                  <a:gd name="connsiteY77" fmla="*/ 84042 h 98448"/>
                  <a:gd name="connsiteX78" fmla="*/ 7204 w 52826"/>
                  <a:gd name="connsiteY78" fmla="*/ 84042 h 98448"/>
                  <a:gd name="connsiteX79" fmla="*/ 7204 w 52826"/>
                  <a:gd name="connsiteY79" fmla="*/ 84042 h 98448"/>
                  <a:gd name="connsiteX80" fmla="*/ 7204 w 52826"/>
                  <a:gd name="connsiteY80" fmla="*/ 84042 h 98448"/>
                  <a:gd name="connsiteX81" fmla="*/ 7204 w 52826"/>
                  <a:gd name="connsiteY81" fmla="*/ 84042 h 98448"/>
                  <a:gd name="connsiteX82" fmla="*/ 7204 w 52826"/>
                  <a:gd name="connsiteY82" fmla="*/ 84042 h 98448"/>
                  <a:gd name="connsiteX83" fmla="*/ 7204 w 52826"/>
                  <a:gd name="connsiteY83" fmla="*/ 84042 h 98448"/>
                  <a:gd name="connsiteX84" fmla="*/ 7204 w 52826"/>
                  <a:gd name="connsiteY84" fmla="*/ 84042 h 98448"/>
                  <a:gd name="connsiteX85" fmla="*/ 7204 w 52826"/>
                  <a:gd name="connsiteY85" fmla="*/ 84042 h 98448"/>
                  <a:gd name="connsiteX86" fmla="*/ 7204 w 52826"/>
                  <a:gd name="connsiteY86" fmla="*/ 84042 h 98448"/>
                  <a:gd name="connsiteX87" fmla="*/ 7204 w 52826"/>
                  <a:gd name="connsiteY87" fmla="*/ 84042 h 98448"/>
                  <a:gd name="connsiteX88" fmla="*/ 7204 w 52826"/>
                  <a:gd name="connsiteY88" fmla="*/ 84042 h 98448"/>
                  <a:gd name="connsiteX89" fmla="*/ 7204 w 52826"/>
                  <a:gd name="connsiteY89" fmla="*/ 84042 h 98448"/>
                  <a:gd name="connsiteX90" fmla="*/ 7204 w 52826"/>
                  <a:gd name="connsiteY90" fmla="*/ 84042 h 98448"/>
                  <a:gd name="connsiteX91" fmla="*/ 7204 w 52826"/>
                  <a:gd name="connsiteY91" fmla="*/ 84042 h 98448"/>
                  <a:gd name="connsiteX92" fmla="*/ 7204 w 52826"/>
                  <a:gd name="connsiteY92" fmla="*/ 84042 h 98448"/>
                  <a:gd name="connsiteX93" fmla="*/ 7204 w 52826"/>
                  <a:gd name="connsiteY93" fmla="*/ 84042 h 98448"/>
                  <a:gd name="connsiteX94" fmla="*/ 7204 w 52826"/>
                  <a:gd name="connsiteY94" fmla="*/ 84042 h 98448"/>
                  <a:gd name="connsiteX95" fmla="*/ 7204 w 52826"/>
                  <a:gd name="connsiteY95" fmla="*/ 84042 h 98448"/>
                  <a:gd name="connsiteX96" fmla="*/ 7204 w 52826"/>
                  <a:gd name="connsiteY96" fmla="*/ 84042 h 98448"/>
                  <a:gd name="connsiteX97" fmla="*/ 7204 w 52826"/>
                  <a:gd name="connsiteY97" fmla="*/ 84042 h 98448"/>
                  <a:gd name="connsiteX98" fmla="*/ 7204 w 52826"/>
                  <a:gd name="connsiteY98" fmla="*/ 84042 h 98448"/>
                  <a:gd name="connsiteX99" fmla="*/ 7204 w 52826"/>
                  <a:gd name="connsiteY99" fmla="*/ 84042 h 98448"/>
                  <a:gd name="connsiteX100" fmla="*/ 7204 w 52826"/>
                  <a:gd name="connsiteY100" fmla="*/ 84042 h 98448"/>
                  <a:gd name="connsiteX101" fmla="*/ 7204 w 52826"/>
                  <a:gd name="connsiteY101" fmla="*/ 84042 h 98448"/>
                  <a:gd name="connsiteX102" fmla="*/ 7204 w 52826"/>
                  <a:gd name="connsiteY102" fmla="*/ 84042 h 98448"/>
                  <a:gd name="connsiteX103" fmla="*/ 7204 w 52826"/>
                  <a:gd name="connsiteY103" fmla="*/ 84042 h 98448"/>
                  <a:gd name="connsiteX104" fmla="*/ 7204 w 52826"/>
                  <a:gd name="connsiteY104" fmla="*/ 84042 h 98448"/>
                  <a:gd name="connsiteX105" fmla="*/ 7204 w 52826"/>
                  <a:gd name="connsiteY105" fmla="*/ 84042 h 98448"/>
                  <a:gd name="connsiteX106" fmla="*/ 7204 w 52826"/>
                  <a:gd name="connsiteY106" fmla="*/ 84042 h 98448"/>
                  <a:gd name="connsiteX107" fmla="*/ 7204 w 52826"/>
                  <a:gd name="connsiteY107" fmla="*/ 84042 h 98448"/>
                  <a:gd name="connsiteX108" fmla="*/ 7204 w 52826"/>
                  <a:gd name="connsiteY108" fmla="*/ 84042 h 98448"/>
                  <a:gd name="connsiteX109" fmla="*/ 9605 w 52826"/>
                  <a:gd name="connsiteY109" fmla="*/ 86443 h 98448"/>
                  <a:gd name="connsiteX110" fmla="*/ 9605 w 52826"/>
                  <a:gd name="connsiteY110" fmla="*/ 86443 h 98448"/>
                  <a:gd name="connsiteX111" fmla="*/ 12006 w 52826"/>
                  <a:gd name="connsiteY111" fmla="*/ 88844 h 98448"/>
                  <a:gd name="connsiteX112" fmla="*/ 12006 w 52826"/>
                  <a:gd name="connsiteY112" fmla="*/ 88844 h 98448"/>
                  <a:gd name="connsiteX113" fmla="*/ 16808 w 52826"/>
                  <a:gd name="connsiteY113" fmla="*/ 91245 h 98448"/>
                  <a:gd name="connsiteX114" fmla="*/ 16808 w 52826"/>
                  <a:gd name="connsiteY114" fmla="*/ 91245 h 98448"/>
                  <a:gd name="connsiteX115" fmla="*/ 21611 w 52826"/>
                  <a:gd name="connsiteY115" fmla="*/ 93646 h 98448"/>
                  <a:gd name="connsiteX116" fmla="*/ 21611 w 52826"/>
                  <a:gd name="connsiteY116" fmla="*/ 93646 h 98448"/>
                  <a:gd name="connsiteX117" fmla="*/ 24012 w 52826"/>
                  <a:gd name="connsiteY117" fmla="*/ 96047 h 98448"/>
                  <a:gd name="connsiteX118" fmla="*/ 26413 w 52826"/>
                  <a:gd name="connsiteY118" fmla="*/ 93646 h 98448"/>
                  <a:gd name="connsiteX119" fmla="*/ 38419 w 52826"/>
                  <a:gd name="connsiteY119" fmla="*/ 98449 h 98448"/>
                  <a:gd name="connsiteX120" fmla="*/ 48024 w 52826"/>
                  <a:gd name="connsiteY120" fmla="*/ 93646 h 98448"/>
                  <a:gd name="connsiteX121" fmla="*/ 48024 w 52826"/>
                  <a:gd name="connsiteY121" fmla="*/ 93646 h 98448"/>
                  <a:gd name="connsiteX122" fmla="*/ 50425 w 52826"/>
                  <a:gd name="connsiteY122" fmla="*/ 91245 h 98448"/>
                  <a:gd name="connsiteX123" fmla="*/ 50425 w 52826"/>
                  <a:gd name="connsiteY123" fmla="*/ 88844 h 98448"/>
                  <a:gd name="connsiteX124" fmla="*/ 50425 w 52826"/>
                  <a:gd name="connsiteY124" fmla="*/ 88844 h 98448"/>
                  <a:gd name="connsiteX125" fmla="*/ 50425 w 52826"/>
                  <a:gd name="connsiteY125" fmla="*/ 86443 h 98448"/>
                  <a:gd name="connsiteX126" fmla="*/ 50425 w 52826"/>
                  <a:gd name="connsiteY126" fmla="*/ 84042 h 98448"/>
                  <a:gd name="connsiteX127" fmla="*/ 50425 w 52826"/>
                  <a:gd name="connsiteY127" fmla="*/ 81640 h 98448"/>
                  <a:gd name="connsiteX128" fmla="*/ 50425 w 52826"/>
                  <a:gd name="connsiteY128" fmla="*/ 79239 h 98448"/>
                  <a:gd name="connsiteX129" fmla="*/ 50425 w 52826"/>
                  <a:gd name="connsiteY129" fmla="*/ 79239 h 98448"/>
                  <a:gd name="connsiteX130" fmla="*/ 52826 w 52826"/>
                  <a:gd name="connsiteY130" fmla="*/ 76838 h 98448"/>
                  <a:gd name="connsiteX131" fmla="*/ 50425 w 52826"/>
                  <a:gd name="connsiteY131" fmla="*/ 74437 h 98448"/>
                  <a:gd name="connsiteX132" fmla="*/ 50425 w 52826"/>
                  <a:gd name="connsiteY132" fmla="*/ 74437 h 98448"/>
                  <a:gd name="connsiteX133" fmla="*/ 52826 w 52826"/>
                  <a:gd name="connsiteY133" fmla="*/ 72036 h 98448"/>
                  <a:gd name="connsiteX134" fmla="*/ 50425 w 52826"/>
                  <a:gd name="connsiteY134" fmla="*/ 69634 h 98448"/>
                  <a:gd name="connsiteX135" fmla="*/ 50425 w 52826"/>
                  <a:gd name="connsiteY135" fmla="*/ 69634 h 98448"/>
                  <a:gd name="connsiteX136" fmla="*/ 50425 w 52826"/>
                  <a:gd name="connsiteY136" fmla="*/ 69634 h 98448"/>
                  <a:gd name="connsiteX137" fmla="*/ 52826 w 52826"/>
                  <a:gd name="connsiteY137" fmla="*/ 67233 h 98448"/>
                  <a:gd name="connsiteX138" fmla="*/ 50425 w 52826"/>
                  <a:gd name="connsiteY138" fmla="*/ 64832 h 98448"/>
                  <a:gd name="connsiteX139" fmla="*/ 50425 w 52826"/>
                  <a:gd name="connsiteY139" fmla="*/ 64832 h 98448"/>
                  <a:gd name="connsiteX140" fmla="*/ 52826 w 52826"/>
                  <a:gd name="connsiteY140" fmla="*/ 62431 h 98448"/>
                  <a:gd name="connsiteX141" fmla="*/ 50425 w 52826"/>
                  <a:gd name="connsiteY141" fmla="*/ 60030 h 98448"/>
                  <a:gd name="connsiteX142" fmla="*/ 50425 w 52826"/>
                  <a:gd name="connsiteY142" fmla="*/ 60030 h 98448"/>
                  <a:gd name="connsiteX143" fmla="*/ 50425 w 52826"/>
                  <a:gd name="connsiteY143" fmla="*/ 60030 h 98448"/>
                  <a:gd name="connsiteX144" fmla="*/ 52826 w 52826"/>
                  <a:gd name="connsiteY144" fmla="*/ 57628 h 98448"/>
                  <a:gd name="connsiteX145" fmla="*/ 50425 w 52826"/>
                  <a:gd name="connsiteY145" fmla="*/ 55227 h 98448"/>
                  <a:gd name="connsiteX146" fmla="*/ 50425 w 52826"/>
                  <a:gd name="connsiteY146" fmla="*/ 55227 h 98448"/>
                  <a:gd name="connsiteX147" fmla="*/ 50425 w 52826"/>
                  <a:gd name="connsiteY147" fmla="*/ 52826 h 98448"/>
                  <a:gd name="connsiteX148" fmla="*/ 50425 w 52826"/>
                  <a:gd name="connsiteY148" fmla="*/ 50425 h 98448"/>
                  <a:gd name="connsiteX149" fmla="*/ 48024 w 52826"/>
                  <a:gd name="connsiteY149" fmla="*/ 48024 h 98448"/>
                  <a:gd name="connsiteX150" fmla="*/ 48024 w 52826"/>
                  <a:gd name="connsiteY150" fmla="*/ 48024 h 98448"/>
                  <a:gd name="connsiteX151" fmla="*/ 50425 w 52826"/>
                  <a:gd name="connsiteY151" fmla="*/ 45622 h 98448"/>
                  <a:gd name="connsiteX152" fmla="*/ 48024 w 52826"/>
                  <a:gd name="connsiteY152" fmla="*/ 43221 h 98448"/>
                  <a:gd name="connsiteX153" fmla="*/ 48024 w 52826"/>
                  <a:gd name="connsiteY153" fmla="*/ 43221 h 98448"/>
                  <a:gd name="connsiteX154" fmla="*/ 48024 w 52826"/>
                  <a:gd name="connsiteY154" fmla="*/ 43221 h 98448"/>
                  <a:gd name="connsiteX155" fmla="*/ 48024 w 52826"/>
                  <a:gd name="connsiteY155" fmla="*/ 43221 h 98448"/>
                  <a:gd name="connsiteX156" fmla="*/ 48024 w 52826"/>
                  <a:gd name="connsiteY156" fmla="*/ 40820 h 98448"/>
                  <a:gd name="connsiteX157" fmla="*/ 45623 w 52826"/>
                  <a:gd name="connsiteY157" fmla="*/ 38419 h 98448"/>
                  <a:gd name="connsiteX158" fmla="*/ 45623 w 52826"/>
                  <a:gd name="connsiteY158" fmla="*/ 38419 h 98448"/>
                  <a:gd name="connsiteX159" fmla="*/ 45623 w 52826"/>
                  <a:gd name="connsiteY159" fmla="*/ 36018 h 98448"/>
                  <a:gd name="connsiteX160" fmla="*/ 43221 w 52826"/>
                  <a:gd name="connsiteY160" fmla="*/ 33616 h 98448"/>
                  <a:gd name="connsiteX161" fmla="*/ 40820 w 52826"/>
                  <a:gd name="connsiteY161" fmla="*/ 26413 h 98448"/>
                  <a:gd name="connsiteX162" fmla="*/ 40820 w 52826"/>
                  <a:gd name="connsiteY162" fmla="*/ 24012 h 98448"/>
                  <a:gd name="connsiteX163" fmla="*/ 38419 w 52826"/>
                  <a:gd name="connsiteY163" fmla="*/ 21611 h 98448"/>
                  <a:gd name="connsiteX164" fmla="*/ 38419 w 52826"/>
                  <a:gd name="connsiteY164" fmla="*/ 21611 h 98448"/>
                  <a:gd name="connsiteX165" fmla="*/ 38419 w 52826"/>
                  <a:gd name="connsiteY165" fmla="*/ 21611 h 98448"/>
                  <a:gd name="connsiteX166" fmla="*/ 36018 w 52826"/>
                  <a:gd name="connsiteY166" fmla="*/ 14407 h 98448"/>
                  <a:gd name="connsiteX167" fmla="*/ 28814 w 52826"/>
                  <a:gd name="connsiteY167" fmla="*/ 4802 h 98448"/>
                  <a:gd name="connsiteX168" fmla="*/ 21611 w 52826"/>
                  <a:gd name="connsiteY168" fmla="*/ 0 h 98448"/>
                  <a:gd name="connsiteX169" fmla="*/ 19210 w 52826"/>
                  <a:gd name="connsiteY169" fmla="*/ 2401 h 98448"/>
                  <a:gd name="connsiteX170" fmla="*/ 16808 w 52826"/>
                  <a:gd name="connsiteY170" fmla="*/ 0 h 98448"/>
                  <a:gd name="connsiteX171" fmla="*/ 14407 w 52826"/>
                  <a:gd name="connsiteY171" fmla="*/ 2401 h 98448"/>
                  <a:gd name="connsiteX172" fmla="*/ 14407 w 52826"/>
                  <a:gd name="connsiteY172" fmla="*/ 2401 h 98448"/>
                  <a:gd name="connsiteX173" fmla="*/ 12006 w 52826"/>
                  <a:gd name="connsiteY173" fmla="*/ 4802 h 98448"/>
                  <a:gd name="connsiteX174" fmla="*/ 12006 w 52826"/>
                  <a:gd name="connsiteY174" fmla="*/ 7203 h 98448"/>
                  <a:gd name="connsiteX175" fmla="*/ 12006 w 52826"/>
                  <a:gd name="connsiteY175" fmla="*/ 7203 h 98448"/>
                  <a:gd name="connsiteX176" fmla="*/ 9605 w 52826"/>
                  <a:gd name="connsiteY176" fmla="*/ 9605 h 98448"/>
                  <a:gd name="connsiteX177" fmla="*/ 9605 w 52826"/>
                  <a:gd name="connsiteY177" fmla="*/ 12006 h 98448"/>
                  <a:gd name="connsiteX178" fmla="*/ 9605 w 52826"/>
                  <a:gd name="connsiteY178" fmla="*/ 12006 h 98448"/>
                  <a:gd name="connsiteX179" fmla="*/ 4802 w 52826"/>
                  <a:gd name="connsiteY179" fmla="*/ 16808 h 98448"/>
                  <a:gd name="connsiteX180" fmla="*/ 4802 w 52826"/>
                  <a:gd name="connsiteY180" fmla="*/ 19209 h 98448"/>
                  <a:gd name="connsiteX181" fmla="*/ 9605 w 52826"/>
                  <a:gd name="connsiteY181" fmla="*/ 16808 h 98448"/>
                  <a:gd name="connsiteX182" fmla="*/ 9605 w 52826"/>
                  <a:gd name="connsiteY182" fmla="*/ 16808 h 98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52826" h="98448">
                    <a:moveTo>
                      <a:pt x="9605" y="16808"/>
                    </a:moveTo>
                    <a:cubicBezTo>
                      <a:pt x="9605" y="16808"/>
                      <a:pt x="9605" y="19209"/>
                      <a:pt x="9605" y="19209"/>
                    </a:cubicBezTo>
                    <a:cubicBezTo>
                      <a:pt x="9605" y="19209"/>
                      <a:pt x="9605" y="21611"/>
                      <a:pt x="9605" y="21611"/>
                    </a:cubicBezTo>
                    <a:lnTo>
                      <a:pt x="9605" y="21611"/>
                    </a:lnTo>
                    <a:cubicBezTo>
                      <a:pt x="7204" y="21611"/>
                      <a:pt x="7204" y="24012"/>
                      <a:pt x="7204" y="26413"/>
                    </a:cubicBezTo>
                    <a:cubicBezTo>
                      <a:pt x="7204" y="26413"/>
                      <a:pt x="7204" y="28814"/>
                      <a:pt x="7204" y="28814"/>
                    </a:cubicBezTo>
                    <a:cubicBezTo>
                      <a:pt x="7204" y="28814"/>
                      <a:pt x="4802" y="31215"/>
                      <a:pt x="4802" y="33616"/>
                    </a:cubicBezTo>
                    <a:cubicBezTo>
                      <a:pt x="4802" y="33616"/>
                      <a:pt x="4802" y="36018"/>
                      <a:pt x="4802" y="36018"/>
                    </a:cubicBezTo>
                    <a:cubicBezTo>
                      <a:pt x="4802" y="36018"/>
                      <a:pt x="2401" y="38419"/>
                      <a:pt x="2401" y="40820"/>
                    </a:cubicBezTo>
                    <a:cubicBezTo>
                      <a:pt x="2401" y="40820"/>
                      <a:pt x="2401" y="43221"/>
                      <a:pt x="2401" y="43221"/>
                    </a:cubicBezTo>
                    <a:cubicBezTo>
                      <a:pt x="2401" y="43221"/>
                      <a:pt x="0" y="45622"/>
                      <a:pt x="0" y="48024"/>
                    </a:cubicBezTo>
                    <a:cubicBezTo>
                      <a:pt x="0" y="48024"/>
                      <a:pt x="0" y="50425"/>
                      <a:pt x="2401" y="50425"/>
                    </a:cubicBezTo>
                    <a:lnTo>
                      <a:pt x="2401" y="50425"/>
                    </a:lnTo>
                    <a:cubicBezTo>
                      <a:pt x="2401" y="50425"/>
                      <a:pt x="0" y="52826"/>
                      <a:pt x="2401" y="55227"/>
                    </a:cubicBezTo>
                    <a:cubicBezTo>
                      <a:pt x="2401" y="55227"/>
                      <a:pt x="2401" y="55227"/>
                      <a:pt x="2401" y="57628"/>
                    </a:cubicBezTo>
                    <a:cubicBezTo>
                      <a:pt x="2401" y="57628"/>
                      <a:pt x="2401" y="60030"/>
                      <a:pt x="2401" y="62431"/>
                    </a:cubicBezTo>
                    <a:cubicBezTo>
                      <a:pt x="2401" y="62431"/>
                      <a:pt x="2401" y="62431"/>
                      <a:pt x="2401" y="62431"/>
                    </a:cubicBezTo>
                    <a:cubicBezTo>
                      <a:pt x="2401" y="62431"/>
                      <a:pt x="2401" y="62431"/>
                      <a:pt x="2401" y="64832"/>
                    </a:cubicBezTo>
                    <a:cubicBezTo>
                      <a:pt x="2401" y="64832"/>
                      <a:pt x="2401" y="67233"/>
                      <a:pt x="2401" y="67233"/>
                    </a:cubicBezTo>
                    <a:cubicBezTo>
                      <a:pt x="0" y="67233"/>
                      <a:pt x="0" y="69634"/>
                      <a:pt x="0" y="72036"/>
                    </a:cubicBezTo>
                    <a:cubicBezTo>
                      <a:pt x="0" y="74437"/>
                      <a:pt x="2401" y="74437"/>
                      <a:pt x="2401" y="74437"/>
                    </a:cubicBezTo>
                    <a:cubicBezTo>
                      <a:pt x="2401" y="74437"/>
                      <a:pt x="2401" y="76838"/>
                      <a:pt x="2401" y="76838"/>
                    </a:cubicBezTo>
                    <a:cubicBezTo>
                      <a:pt x="2401" y="76838"/>
                      <a:pt x="2401" y="79239"/>
                      <a:pt x="4802" y="79239"/>
                    </a:cubicBezTo>
                    <a:cubicBezTo>
                      <a:pt x="4802" y="79239"/>
                      <a:pt x="4802" y="81640"/>
                      <a:pt x="4802" y="81640"/>
                    </a:cubicBezTo>
                    <a:cubicBezTo>
                      <a:pt x="4802" y="84042"/>
                      <a:pt x="4802" y="84042"/>
                      <a:pt x="7204" y="84042"/>
                    </a:cubicBez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cubicBezTo>
                      <a:pt x="7204" y="86443"/>
                      <a:pt x="7204" y="86443"/>
                      <a:pt x="9605" y="86443"/>
                    </a:cubicBezTo>
                    <a:cubicBezTo>
                      <a:pt x="9605" y="86443"/>
                      <a:pt x="9605" y="86443"/>
                      <a:pt x="9605" y="86443"/>
                    </a:cubicBezTo>
                    <a:cubicBezTo>
                      <a:pt x="9605" y="88844"/>
                      <a:pt x="9605" y="88844"/>
                      <a:pt x="12006" y="88844"/>
                    </a:cubicBezTo>
                    <a:cubicBezTo>
                      <a:pt x="12006" y="88844"/>
                      <a:pt x="12006" y="88844"/>
                      <a:pt x="12006" y="88844"/>
                    </a:cubicBezTo>
                    <a:cubicBezTo>
                      <a:pt x="12006" y="91245"/>
                      <a:pt x="14407" y="91245"/>
                      <a:pt x="16808" y="91245"/>
                    </a:cubicBezTo>
                    <a:lnTo>
                      <a:pt x="16808" y="91245"/>
                    </a:lnTo>
                    <a:cubicBezTo>
                      <a:pt x="16808" y="93646"/>
                      <a:pt x="19210" y="93646"/>
                      <a:pt x="21611" y="93646"/>
                    </a:cubicBezTo>
                    <a:cubicBezTo>
                      <a:pt x="21611" y="93646"/>
                      <a:pt x="21611" y="93646"/>
                      <a:pt x="21611" y="93646"/>
                    </a:cubicBezTo>
                    <a:cubicBezTo>
                      <a:pt x="21611" y="96047"/>
                      <a:pt x="24012" y="96047"/>
                      <a:pt x="24012" y="96047"/>
                    </a:cubicBezTo>
                    <a:cubicBezTo>
                      <a:pt x="24012" y="96047"/>
                      <a:pt x="26413" y="96047"/>
                      <a:pt x="26413" y="93646"/>
                    </a:cubicBezTo>
                    <a:cubicBezTo>
                      <a:pt x="31215" y="96047"/>
                      <a:pt x="33617" y="98449"/>
                      <a:pt x="38419" y="98449"/>
                    </a:cubicBezTo>
                    <a:cubicBezTo>
                      <a:pt x="40820" y="98449"/>
                      <a:pt x="45623" y="96047"/>
                      <a:pt x="48024" y="93646"/>
                    </a:cubicBezTo>
                    <a:lnTo>
                      <a:pt x="48024" y="93646"/>
                    </a:lnTo>
                    <a:cubicBezTo>
                      <a:pt x="50425" y="93646"/>
                      <a:pt x="50425" y="93646"/>
                      <a:pt x="50425" y="91245"/>
                    </a:cubicBezTo>
                    <a:cubicBezTo>
                      <a:pt x="50425" y="91245"/>
                      <a:pt x="50425" y="88844"/>
                      <a:pt x="50425" y="88844"/>
                    </a:cubicBezTo>
                    <a:cubicBezTo>
                      <a:pt x="50425" y="88844"/>
                      <a:pt x="50425" y="88844"/>
                      <a:pt x="50425" y="88844"/>
                    </a:cubicBezTo>
                    <a:cubicBezTo>
                      <a:pt x="50425" y="86443"/>
                      <a:pt x="50425" y="86443"/>
                      <a:pt x="50425" y="86443"/>
                    </a:cubicBezTo>
                    <a:cubicBezTo>
                      <a:pt x="50425" y="86443"/>
                      <a:pt x="50425" y="86443"/>
                      <a:pt x="50425" y="84042"/>
                    </a:cubicBezTo>
                    <a:cubicBezTo>
                      <a:pt x="50425" y="84042"/>
                      <a:pt x="50425" y="84042"/>
                      <a:pt x="50425" y="81640"/>
                    </a:cubicBezTo>
                    <a:cubicBezTo>
                      <a:pt x="50425" y="81640"/>
                      <a:pt x="50425" y="79239"/>
                      <a:pt x="50425" y="79239"/>
                    </a:cubicBezTo>
                    <a:lnTo>
                      <a:pt x="50425" y="79239"/>
                    </a:lnTo>
                    <a:cubicBezTo>
                      <a:pt x="50425" y="79239"/>
                      <a:pt x="50425" y="79239"/>
                      <a:pt x="52826" y="76838"/>
                    </a:cubicBezTo>
                    <a:cubicBezTo>
                      <a:pt x="52826" y="74437"/>
                      <a:pt x="52826" y="74437"/>
                      <a:pt x="50425" y="74437"/>
                    </a:cubicBezTo>
                    <a:lnTo>
                      <a:pt x="50425" y="74437"/>
                    </a:lnTo>
                    <a:cubicBezTo>
                      <a:pt x="50425" y="74437"/>
                      <a:pt x="52826" y="74437"/>
                      <a:pt x="52826" y="72036"/>
                    </a:cubicBezTo>
                    <a:cubicBezTo>
                      <a:pt x="52826" y="69634"/>
                      <a:pt x="52826" y="69634"/>
                      <a:pt x="50425" y="69634"/>
                    </a:cubicBezTo>
                    <a:cubicBezTo>
                      <a:pt x="50425" y="69634"/>
                      <a:pt x="50425" y="69634"/>
                      <a:pt x="50425" y="69634"/>
                    </a:cubicBezTo>
                    <a:lnTo>
                      <a:pt x="50425" y="69634"/>
                    </a:lnTo>
                    <a:cubicBezTo>
                      <a:pt x="50425" y="69634"/>
                      <a:pt x="52826" y="67233"/>
                      <a:pt x="52826" y="67233"/>
                    </a:cubicBezTo>
                    <a:cubicBezTo>
                      <a:pt x="52826" y="64832"/>
                      <a:pt x="52826" y="64832"/>
                      <a:pt x="50425" y="64832"/>
                    </a:cubicBezTo>
                    <a:lnTo>
                      <a:pt x="50425" y="64832"/>
                    </a:lnTo>
                    <a:cubicBezTo>
                      <a:pt x="52826" y="64832"/>
                      <a:pt x="52826" y="62431"/>
                      <a:pt x="52826" y="62431"/>
                    </a:cubicBezTo>
                    <a:cubicBezTo>
                      <a:pt x="52826" y="60030"/>
                      <a:pt x="52826" y="60030"/>
                      <a:pt x="50425" y="60030"/>
                    </a:cubicBezTo>
                    <a:cubicBezTo>
                      <a:pt x="50425" y="60030"/>
                      <a:pt x="50425" y="60030"/>
                      <a:pt x="50425" y="60030"/>
                    </a:cubicBezTo>
                    <a:lnTo>
                      <a:pt x="50425" y="60030"/>
                    </a:lnTo>
                    <a:cubicBezTo>
                      <a:pt x="52826" y="60030"/>
                      <a:pt x="52826" y="57628"/>
                      <a:pt x="52826" y="57628"/>
                    </a:cubicBezTo>
                    <a:cubicBezTo>
                      <a:pt x="52826" y="55227"/>
                      <a:pt x="52826" y="55227"/>
                      <a:pt x="50425" y="55227"/>
                    </a:cubicBezTo>
                    <a:cubicBezTo>
                      <a:pt x="50425" y="55227"/>
                      <a:pt x="50425" y="55227"/>
                      <a:pt x="50425" y="55227"/>
                    </a:cubicBezTo>
                    <a:lnTo>
                      <a:pt x="50425" y="52826"/>
                    </a:lnTo>
                    <a:cubicBezTo>
                      <a:pt x="50425" y="52826"/>
                      <a:pt x="50425" y="50425"/>
                      <a:pt x="50425" y="50425"/>
                    </a:cubicBezTo>
                    <a:cubicBezTo>
                      <a:pt x="50425" y="48024"/>
                      <a:pt x="50425" y="48024"/>
                      <a:pt x="48024" y="48024"/>
                    </a:cubicBezTo>
                    <a:lnTo>
                      <a:pt x="48024" y="48024"/>
                    </a:lnTo>
                    <a:cubicBezTo>
                      <a:pt x="50425" y="48024"/>
                      <a:pt x="50425" y="45622"/>
                      <a:pt x="50425" y="45622"/>
                    </a:cubicBezTo>
                    <a:cubicBezTo>
                      <a:pt x="50425" y="45622"/>
                      <a:pt x="50425" y="43221"/>
                      <a:pt x="48024" y="43221"/>
                    </a:cubicBezTo>
                    <a:cubicBezTo>
                      <a:pt x="48024" y="43221"/>
                      <a:pt x="48024" y="43221"/>
                      <a:pt x="48024" y="43221"/>
                    </a:cubicBezTo>
                    <a:cubicBezTo>
                      <a:pt x="48024" y="43221"/>
                      <a:pt x="48024" y="43221"/>
                      <a:pt x="48024" y="43221"/>
                    </a:cubicBezTo>
                    <a:lnTo>
                      <a:pt x="48024" y="43221"/>
                    </a:lnTo>
                    <a:cubicBezTo>
                      <a:pt x="48024" y="43221"/>
                      <a:pt x="48024" y="40820"/>
                      <a:pt x="48024" y="40820"/>
                    </a:cubicBezTo>
                    <a:cubicBezTo>
                      <a:pt x="48024" y="38419"/>
                      <a:pt x="48024" y="38419"/>
                      <a:pt x="45623" y="38419"/>
                    </a:cubicBezTo>
                    <a:lnTo>
                      <a:pt x="45623" y="38419"/>
                    </a:lnTo>
                    <a:cubicBezTo>
                      <a:pt x="45623" y="38419"/>
                      <a:pt x="45623" y="36018"/>
                      <a:pt x="45623" y="36018"/>
                    </a:cubicBezTo>
                    <a:cubicBezTo>
                      <a:pt x="45623" y="33616"/>
                      <a:pt x="45623" y="33616"/>
                      <a:pt x="43221" y="33616"/>
                    </a:cubicBezTo>
                    <a:cubicBezTo>
                      <a:pt x="43221" y="31215"/>
                      <a:pt x="40820" y="28814"/>
                      <a:pt x="40820" y="26413"/>
                    </a:cubicBezTo>
                    <a:cubicBezTo>
                      <a:pt x="40820" y="26413"/>
                      <a:pt x="43221" y="24012"/>
                      <a:pt x="40820" y="24012"/>
                    </a:cubicBezTo>
                    <a:cubicBezTo>
                      <a:pt x="40820" y="21611"/>
                      <a:pt x="38419" y="21611"/>
                      <a:pt x="38419" y="21611"/>
                    </a:cubicBezTo>
                    <a:lnTo>
                      <a:pt x="38419" y="21611"/>
                    </a:lnTo>
                    <a:lnTo>
                      <a:pt x="38419" y="21611"/>
                    </a:lnTo>
                    <a:cubicBezTo>
                      <a:pt x="38419" y="19209"/>
                      <a:pt x="38419" y="16808"/>
                      <a:pt x="36018" y="14407"/>
                    </a:cubicBezTo>
                    <a:cubicBezTo>
                      <a:pt x="33617" y="9605"/>
                      <a:pt x="31215" y="7203"/>
                      <a:pt x="28814" y="4802"/>
                    </a:cubicBezTo>
                    <a:cubicBezTo>
                      <a:pt x="26413" y="2401"/>
                      <a:pt x="24012" y="0"/>
                      <a:pt x="21611" y="0"/>
                    </a:cubicBezTo>
                    <a:cubicBezTo>
                      <a:pt x="21611" y="0"/>
                      <a:pt x="19210" y="0"/>
                      <a:pt x="19210" y="2401"/>
                    </a:cubicBezTo>
                    <a:cubicBezTo>
                      <a:pt x="19210" y="2401"/>
                      <a:pt x="19210" y="0"/>
                      <a:pt x="16808" y="0"/>
                    </a:cubicBezTo>
                    <a:cubicBezTo>
                      <a:pt x="16808" y="0"/>
                      <a:pt x="14407" y="2401"/>
                      <a:pt x="14407" y="2401"/>
                    </a:cubicBezTo>
                    <a:cubicBezTo>
                      <a:pt x="14407" y="2401"/>
                      <a:pt x="14407" y="2401"/>
                      <a:pt x="14407" y="2401"/>
                    </a:cubicBezTo>
                    <a:cubicBezTo>
                      <a:pt x="14407" y="2401"/>
                      <a:pt x="12006" y="4802"/>
                      <a:pt x="12006" y="4802"/>
                    </a:cubicBezTo>
                    <a:cubicBezTo>
                      <a:pt x="12006" y="4802"/>
                      <a:pt x="12006" y="4802"/>
                      <a:pt x="12006" y="7203"/>
                    </a:cubicBezTo>
                    <a:lnTo>
                      <a:pt x="12006" y="7203"/>
                    </a:lnTo>
                    <a:cubicBezTo>
                      <a:pt x="12006" y="7203"/>
                      <a:pt x="9605" y="9605"/>
                      <a:pt x="9605" y="9605"/>
                    </a:cubicBezTo>
                    <a:cubicBezTo>
                      <a:pt x="9605" y="9605"/>
                      <a:pt x="9605" y="12006"/>
                      <a:pt x="9605" y="12006"/>
                    </a:cubicBezTo>
                    <a:lnTo>
                      <a:pt x="9605" y="12006"/>
                    </a:lnTo>
                    <a:cubicBezTo>
                      <a:pt x="7204" y="12006"/>
                      <a:pt x="4802" y="14407"/>
                      <a:pt x="4802" y="16808"/>
                    </a:cubicBezTo>
                    <a:cubicBezTo>
                      <a:pt x="4802" y="16808"/>
                      <a:pt x="4802" y="19209"/>
                      <a:pt x="4802" y="19209"/>
                    </a:cubicBezTo>
                    <a:cubicBezTo>
                      <a:pt x="9605" y="12006"/>
                      <a:pt x="9605" y="14407"/>
                      <a:pt x="9605" y="16808"/>
                    </a:cubicBezTo>
                    <a:cubicBezTo>
                      <a:pt x="9605" y="16808"/>
                      <a:pt x="9605" y="16808"/>
                      <a:pt x="9605" y="16808"/>
                    </a:cubicBezTo>
                    <a:close/>
                  </a:path>
                </a:pathLst>
              </a:custGeom>
              <a:solidFill>
                <a:srgbClr val="569140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57" name="Freeform: Shape 756">
                <a:extLst>
                  <a:ext uri="{FF2B5EF4-FFF2-40B4-BE49-F238E27FC236}">
                    <a16:creationId xmlns:a16="http://schemas.microsoft.com/office/drawing/2014/main" id="{46E62EC3-185F-448F-8E2D-DDCA5CC0E8B8}"/>
                  </a:ext>
                </a:extLst>
              </p:cNvPr>
              <p:cNvSpPr/>
              <p:nvPr/>
            </p:nvSpPr>
            <p:spPr>
              <a:xfrm>
                <a:off x="3363451" y="3613732"/>
                <a:ext cx="43221" cy="80306"/>
              </a:xfrm>
              <a:custGeom>
                <a:avLst/>
                <a:gdLst>
                  <a:gd name="connsiteX0" fmla="*/ 9605 w 43221"/>
                  <a:gd name="connsiteY0" fmla="*/ 0 h 80306"/>
                  <a:gd name="connsiteX1" fmla="*/ 9605 w 43221"/>
                  <a:gd name="connsiteY1" fmla="*/ 0 h 80306"/>
                  <a:gd name="connsiteX2" fmla="*/ 9605 w 43221"/>
                  <a:gd name="connsiteY2" fmla="*/ 0 h 80306"/>
                  <a:gd name="connsiteX3" fmla="*/ 9605 w 43221"/>
                  <a:gd name="connsiteY3" fmla="*/ 0 h 80306"/>
                  <a:gd name="connsiteX4" fmla="*/ 9605 w 43221"/>
                  <a:gd name="connsiteY4" fmla="*/ 4802 h 80306"/>
                  <a:gd name="connsiteX5" fmla="*/ 9605 w 43221"/>
                  <a:gd name="connsiteY5" fmla="*/ 4802 h 80306"/>
                  <a:gd name="connsiteX6" fmla="*/ 9605 w 43221"/>
                  <a:gd name="connsiteY6" fmla="*/ 4802 h 80306"/>
                  <a:gd name="connsiteX7" fmla="*/ 7204 w 43221"/>
                  <a:gd name="connsiteY7" fmla="*/ 9605 h 80306"/>
                  <a:gd name="connsiteX8" fmla="*/ 7204 w 43221"/>
                  <a:gd name="connsiteY8" fmla="*/ 9605 h 80306"/>
                  <a:gd name="connsiteX9" fmla="*/ 7204 w 43221"/>
                  <a:gd name="connsiteY9" fmla="*/ 12006 h 80306"/>
                  <a:gd name="connsiteX10" fmla="*/ 4802 w 43221"/>
                  <a:gd name="connsiteY10" fmla="*/ 16808 h 80306"/>
                  <a:gd name="connsiteX11" fmla="*/ 4802 w 43221"/>
                  <a:gd name="connsiteY11" fmla="*/ 19210 h 80306"/>
                  <a:gd name="connsiteX12" fmla="*/ 4802 w 43221"/>
                  <a:gd name="connsiteY12" fmla="*/ 21611 h 80306"/>
                  <a:gd name="connsiteX13" fmla="*/ 4802 w 43221"/>
                  <a:gd name="connsiteY13" fmla="*/ 24012 h 80306"/>
                  <a:gd name="connsiteX14" fmla="*/ 4802 w 43221"/>
                  <a:gd name="connsiteY14" fmla="*/ 24012 h 80306"/>
                  <a:gd name="connsiteX15" fmla="*/ 2401 w 43221"/>
                  <a:gd name="connsiteY15" fmla="*/ 26413 h 80306"/>
                  <a:gd name="connsiteX16" fmla="*/ 2401 w 43221"/>
                  <a:gd name="connsiteY16" fmla="*/ 28814 h 80306"/>
                  <a:gd name="connsiteX17" fmla="*/ 2401 w 43221"/>
                  <a:gd name="connsiteY17" fmla="*/ 31215 h 80306"/>
                  <a:gd name="connsiteX18" fmla="*/ 2401 w 43221"/>
                  <a:gd name="connsiteY18" fmla="*/ 33617 h 80306"/>
                  <a:gd name="connsiteX19" fmla="*/ 2401 w 43221"/>
                  <a:gd name="connsiteY19" fmla="*/ 36018 h 80306"/>
                  <a:gd name="connsiteX20" fmla="*/ 2401 w 43221"/>
                  <a:gd name="connsiteY20" fmla="*/ 38419 h 80306"/>
                  <a:gd name="connsiteX21" fmla="*/ 2401 w 43221"/>
                  <a:gd name="connsiteY21" fmla="*/ 40820 h 80306"/>
                  <a:gd name="connsiteX22" fmla="*/ 2401 w 43221"/>
                  <a:gd name="connsiteY22" fmla="*/ 43221 h 80306"/>
                  <a:gd name="connsiteX23" fmla="*/ 2401 w 43221"/>
                  <a:gd name="connsiteY23" fmla="*/ 43221 h 80306"/>
                  <a:gd name="connsiteX24" fmla="*/ 2401 w 43221"/>
                  <a:gd name="connsiteY24" fmla="*/ 45623 h 80306"/>
                  <a:gd name="connsiteX25" fmla="*/ 2401 w 43221"/>
                  <a:gd name="connsiteY25" fmla="*/ 45623 h 80306"/>
                  <a:gd name="connsiteX26" fmla="*/ 2401 w 43221"/>
                  <a:gd name="connsiteY26" fmla="*/ 48024 h 80306"/>
                  <a:gd name="connsiteX27" fmla="*/ 2401 w 43221"/>
                  <a:gd name="connsiteY27" fmla="*/ 48024 h 80306"/>
                  <a:gd name="connsiteX28" fmla="*/ 2401 w 43221"/>
                  <a:gd name="connsiteY28" fmla="*/ 50425 h 80306"/>
                  <a:gd name="connsiteX29" fmla="*/ 2401 w 43221"/>
                  <a:gd name="connsiteY29" fmla="*/ 52826 h 80306"/>
                  <a:gd name="connsiteX30" fmla="*/ 0 w 43221"/>
                  <a:gd name="connsiteY30" fmla="*/ 55227 h 80306"/>
                  <a:gd name="connsiteX31" fmla="*/ 2401 w 43221"/>
                  <a:gd name="connsiteY31" fmla="*/ 57629 h 80306"/>
                  <a:gd name="connsiteX32" fmla="*/ 2401 w 43221"/>
                  <a:gd name="connsiteY32" fmla="*/ 60030 h 80306"/>
                  <a:gd name="connsiteX33" fmla="*/ 2401 w 43221"/>
                  <a:gd name="connsiteY33" fmla="*/ 62431 h 80306"/>
                  <a:gd name="connsiteX34" fmla="*/ 2401 w 43221"/>
                  <a:gd name="connsiteY34" fmla="*/ 64832 h 80306"/>
                  <a:gd name="connsiteX35" fmla="*/ 4802 w 43221"/>
                  <a:gd name="connsiteY35" fmla="*/ 67233 h 80306"/>
                  <a:gd name="connsiteX36" fmla="*/ 4802 w 43221"/>
                  <a:gd name="connsiteY36" fmla="*/ 67233 h 80306"/>
                  <a:gd name="connsiteX37" fmla="*/ 4802 w 43221"/>
                  <a:gd name="connsiteY37" fmla="*/ 67233 h 80306"/>
                  <a:gd name="connsiteX38" fmla="*/ 4802 w 43221"/>
                  <a:gd name="connsiteY38" fmla="*/ 67233 h 80306"/>
                  <a:gd name="connsiteX39" fmla="*/ 4802 w 43221"/>
                  <a:gd name="connsiteY39" fmla="*/ 67233 h 80306"/>
                  <a:gd name="connsiteX40" fmla="*/ 4802 w 43221"/>
                  <a:gd name="connsiteY40" fmla="*/ 67233 h 80306"/>
                  <a:gd name="connsiteX41" fmla="*/ 4802 w 43221"/>
                  <a:gd name="connsiteY41" fmla="*/ 67233 h 80306"/>
                  <a:gd name="connsiteX42" fmla="*/ 4802 w 43221"/>
                  <a:gd name="connsiteY42" fmla="*/ 67233 h 80306"/>
                  <a:gd name="connsiteX43" fmla="*/ 4802 w 43221"/>
                  <a:gd name="connsiteY43" fmla="*/ 67233 h 80306"/>
                  <a:gd name="connsiteX44" fmla="*/ 4802 w 43221"/>
                  <a:gd name="connsiteY44" fmla="*/ 67233 h 80306"/>
                  <a:gd name="connsiteX45" fmla="*/ 4802 w 43221"/>
                  <a:gd name="connsiteY45" fmla="*/ 67233 h 80306"/>
                  <a:gd name="connsiteX46" fmla="*/ 4802 w 43221"/>
                  <a:gd name="connsiteY46" fmla="*/ 67233 h 80306"/>
                  <a:gd name="connsiteX47" fmla="*/ 4802 w 43221"/>
                  <a:gd name="connsiteY47" fmla="*/ 67233 h 80306"/>
                  <a:gd name="connsiteX48" fmla="*/ 4802 w 43221"/>
                  <a:gd name="connsiteY48" fmla="*/ 67233 h 80306"/>
                  <a:gd name="connsiteX49" fmla="*/ 4802 w 43221"/>
                  <a:gd name="connsiteY49" fmla="*/ 67233 h 80306"/>
                  <a:gd name="connsiteX50" fmla="*/ 4802 w 43221"/>
                  <a:gd name="connsiteY50" fmla="*/ 67233 h 80306"/>
                  <a:gd name="connsiteX51" fmla="*/ 4802 w 43221"/>
                  <a:gd name="connsiteY51" fmla="*/ 67233 h 80306"/>
                  <a:gd name="connsiteX52" fmla="*/ 4802 w 43221"/>
                  <a:gd name="connsiteY52" fmla="*/ 67233 h 80306"/>
                  <a:gd name="connsiteX53" fmla="*/ 4802 w 43221"/>
                  <a:gd name="connsiteY53" fmla="*/ 67233 h 80306"/>
                  <a:gd name="connsiteX54" fmla="*/ 4802 w 43221"/>
                  <a:gd name="connsiteY54" fmla="*/ 67233 h 80306"/>
                  <a:gd name="connsiteX55" fmla="*/ 4802 w 43221"/>
                  <a:gd name="connsiteY55" fmla="*/ 67233 h 80306"/>
                  <a:gd name="connsiteX56" fmla="*/ 4802 w 43221"/>
                  <a:gd name="connsiteY56" fmla="*/ 67233 h 80306"/>
                  <a:gd name="connsiteX57" fmla="*/ 4802 w 43221"/>
                  <a:gd name="connsiteY57" fmla="*/ 67233 h 80306"/>
                  <a:gd name="connsiteX58" fmla="*/ 4802 w 43221"/>
                  <a:gd name="connsiteY58" fmla="*/ 67233 h 80306"/>
                  <a:gd name="connsiteX59" fmla="*/ 4802 w 43221"/>
                  <a:gd name="connsiteY59" fmla="*/ 67233 h 80306"/>
                  <a:gd name="connsiteX60" fmla="*/ 4802 w 43221"/>
                  <a:gd name="connsiteY60" fmla="*/ 67233 h 80306"/>
                  <a:gd name="connsiteX61" fmla="*/ 4802 w 43221"/>
                  <a:gd name="connsiteY61" fmla="*/ 67233 h 80306"/>
                  <a:gd name="connsiteX62" fmla="*/ 4802 w 43221"/>
                  <a:gd name="connsiteY62" fmla="*/ 67233 h 80306"/>
                  <a:gd name="connsiteX63" fmla="*/ 4802 w 43221"/>
                  <a:gd name="connsiteY63" fmla="*/ 67233 h 80306"/>
                  <a:gd name="connsiteX64" fmla="*/ 4802 w 43221"/>
                  <a:gd name="connsiteY64" fmla="*/ 67233 h 80306"/>
                  <a:gd name="connsiteX65" fmla="*/ 4802 w 43221"/>
                  <a:gd name="connsiteY65" fmla="*/ 67233 h 80306"/>
                  <a:gd name="connsiteX66" fmla="*/ 4802 w 43221"/>
                  <a:gd name="connsiteY66" fmla="*/ 67233 h 80306"/>
                  <a:gd name="connsiteX67" fmla="*/ 4802 w 43221"/>
                  <a:gd name="connsiteY67" fmla="*/ 67233 h 80306"/>
                  <a:gd name="connsiteX68" fmla="*/ 4802 w 43221"/>
                  <a:gd name="connsiteY68" fmla="*/ 67233 h 80306"/>
                  <a:gd name="connsiteX69" fmla="*/ 4802 w 43221"/>
                  <a:gd name="connsiteY69" fmla="*/ 67233 h 80306"/>
                  <a:gd name="connsiteX70" fmla="*/ 4802 w 43221"/>
                  <a:gd name="connsiteY70" fmla="*/ 67233 h 80306"/>
                  <a:gd name="connsiteX71" fmla="*/ 4802 w 43221"/>
                  <a:gd name="connsiteY71" fmla="*/ 67233 h 80306"/>
                  <a:gd name="connsiteX72" fmla="*/ 4802 w 43221"/>
                  <a:gd name="connsiteY72" fmla="*/ 67233 h 80306"/>
                  <a:gd name="connsiteX73" fmla="*/ 4802 w 43221"/>
                  <a:gd name="connsiteY73" fmla="*/ 67233 h 80306"/>
                  <a:gd name="connsiteX74" fmla="*/ 4802 w 43221"/>
                  <a:gd name="connsiteY74" fmla="*/ 67233 h 80306"/>
                  <a:gd name="connsiteX75" fmla="*/ 4802 w 43221"/>
                  <a:gd name="connsiteY75" fmla="*/ 67233 h 80306"/>
                  <a:gd name="connsiteX76" fmla="*/ 4802 w 43221"/>
                  <a:gd name="connsiteY76" fmla="*/ 67233 h 80306"/>
                  <a:gd name="connsiteX77" fmla="*/ 4802 w 43221"/>
                  <a:gd name="connsiteY77" fmla="*/ 67233 h 80306"/>
                  <a:gd name="connsiteX78" fmla="*/ 4802 w 43221"/>
                  <a:gd name="connsiteY78" fmla="*/ 67233 h 80306"/>
                  <a:gd name="connsiteX79" fmla="*/ 4802 w 43221"/>
                  <a:gd name="connsiteY79" fmla="*/ 67233 h 80306"/>
                  <a:gd name="connsiteX80" fmla="*/ 4802 w 43221"/>
                  <a:gd name="connsiteY80" fmla="*/ 67233 h 80306"/>
                  <a:gd name="connsiteX81" fmla="*/ 4802 w 43221"/>
                  <a:gd name="connsiteY81" fmla="*/ 67233 h 80306"/>
                  <a:gd name="connsiteX82" fmla="*/ 4802 w 43221"/>
                  <a:gd name="connsiteY82" fmla="*/ 67233 h 80306"/>
                  <a:gd name="connsiteX83" fmla="*/ 4802 w 43221"/>
                  <a:gd name="connsiteY83" fmla="*/ 67233 h 80306"/>
                  <a:gd name="connsiteX84" fmla="*/ 4802 w 43221"/>
                  <a:gd name="connsiteY84" fmla="*/ 67233 h 80306"/>
                  <a:gd name="connsiteX85" fmla="*/ 4802 w 43221"/>
                  <a:gd name="connsiteY85" fmla="*/ 67233 h 80306"/>
                  <a:gd name="connsiteX86" fmla="*/ 4802 w 43221"/>
                  <a:gd name="connsiteY86" fmla="*/ 67233 h 80306"/>
                  <a:gd name="connsiteX87" fmla="*/ 4802 w 43221"/>
                  <a:gd name="connsiteY87" fmla="*/ 67233 h 80306"/>
                  <a:gd name="connsiteX88" fmla="*/ 4802 w 43221"/>
                  <a:gd name="connsiteY88" fmla="*/ 67233 h 80306"/>
                  <a:gd name="connsiteX89" fmla="*/ 4802 w 43221"/>
                  <a:gd name="connsiteY89" fmla="*/ 67233 h 80306"/>
                  <a:gd name="connsiteX90" fmla="*/ 4802 w 43221"/>
                  <a:gd name="connsiteY90" fmla="*/ 67233 h 80306"/>
                  <a:gd name="connsiteX91" fmla="*/ 4802 w 43221"/>
                  <a:gd name="connsiteY91" fmla="*/ 67233 h 80306"/>
                  <a:gd name="connsiteX92" fmla="*/ 4802 w 43221"/>
                  <a:gd name="connsiteY92" fmla="*/ 67233 h 80306"/>
                  <a:gd name="connsiteX93" fmla="*/ 4802 w 43221"/>
                  <a:gd name="connsiteY93" fmla="*/ 67233 h 80306"/>
                  <a:gd name="connsiteX94" fmla="*/ 4802 w 43221"/>
                  <a:gd name="connsiteY94" fmla="*/ 67233 h 80306"/>
                  <a:gd name="connsiteX95" fmla="*/ 4802 w 43221"/>
                  <a:gd name="connsiteY95" fmla="*/ 67233 h 80306"/>
                  <a:gd name="connsiteX96" fmla="*/ 4802 w 43221"/>
                  <a:gd name="connsiteY96" fmla="*/ 67233 h 80306"/>
                  <a:gd name="connsiteX97" fmla="*/ 4802 w 43221"/>
                  <a:gd name="connsiteY97" fmla="*/ 67233 h 80306"/>
                  <a:gd name="connsiteX98" fmla="*/ 4802 w 43221"/>
                  <a:gd name="connsiteY98" fmla="*/ 67233 h 80306"/>
                  <a:gd name="connsiteX99" fmla="*/ 4802 w 43221"/>
                  <a:gd name="connsiteY99" fmla="*/ 67233 h 80306"/>
                  <a:gd name="connsiteX100" fmla="*/ 4802 w 43221"/>
                  <a:gd name="connsiteY100" fmla="*/ 67233 h 80306"/>
                  <a:gd name="connsiteX101" fmla="*/ 4802 w 43221"/>
                  <a:gd name="connsiteY101" fmla="*/ 67233 h 80306"/>
                  <a:gd name="connsiteX102" fmla="*/ 4802 w 43221"/>
                  <a:gd name="connsiteY102" fmla="*/ 67233 h 80306"/>
                  <a:gd name="connsiteX103" fmla="*/ 4802 w 43221"/>
                  <a:gd name="connsiteY103" fmla="*/ 67233 h 80306"/>
                  <a:gd name="connsiteX104" fmla="*/ 4802 w 43221"/>
                  <a:gd name="connsiteY104" fmla="*/ 67233 h 80306"/>
                  <a:gd name="connsiteX105" fmla="*/ 4802 w 43221"/>
                  <a:gd name="connsiteY105" fmla="*/ 67233 h 80306"/>
                  <a:gd name="connsiteX106" fmla="*/ 4802 w 43221"/>
                  <a:gd name="connsiteY106" fmla="*/ 67233 h 80306"/>
                  <a:gd name="connsiteX107" fmla="*/ 4802 w 43221"/>
                  <a:gd name="connsiteY107" fmla="*/ 67233 h 80306"/>
                  <a:gd name="connsiteX108" fmla="*/ 4802 w 43221"/>
                  <a:gd name="connsiteY108" fmla="*/ 67233 h 80306"/>
                  <a:gd name="connsiteX109" fmla="*/ 4802 w 43221"/>
                  <a:gd name="connsiteY109" fmla="*/ 67233 h 80306"/>
                  <a:gd name="connsiteX110" fmla="*/ 4802 w 43221"/>
                  <a:gd name="connsiteY110" fmla="*/ 67233 h 80306"/>
                  <a:gd name="connsiteX111" fmla="*/ 4802 w 43221"/>
                  <a:gd name="connsiteY111" fmla="*/ 67233 h 80306"/>
                  <a:gd name="connsiteX112" fmla="*/ 4802 w 43221"/>
                  <a:gd name="connsiteY112" fmla="*/ 67233 h 80306"/>
                  <a:gd name="connsiteX113" fmla="*/ 4802 w 43221"/>
                  <a:gd name="connsiteY113" fmla="*/ 67233 h 80306"/>
                  <a:gd name="connsiteX114" fmla="*/ 4802 w 43221"/>
                  <a:gd name="connsiteY114" fmla="*/ 67233 h 80306"/>
                  <a:gd name="connsiteX115" fmla="*/ 4802 w 43221"/>
                  <a:gd name="connsiteY115" fmla="*/ 67233 h 80306"/>
                  <a:gd name="connsiteX116" fmla="*/ 4802 w 43221"/>
                  <a:gd name="connsiteY116" fmla="*/ 67233 h 80306"/>
                  <a:gd name="connsiteX117" fmla="*/ 4802 w 43221"/>
                  <a:gd name="connsiteY117" fmla="*/ 67233 h 80306"/>
                  <a:gd name="connsiteX118" fmla="*/ 4802 w 43221"/>
                  <a:gd name="connsiteY118" fmla="*/ 67233 h 80306"/>
                  <a:gd name="connsiteX119" fmla="*/ 4802 w 43221"/>
                  <a:gd name="connsiteY119" fmla="*/ 67233 h 80306"/>
                  <a:gd name="connsiteX120" fmla="*/ 7204 w 43221"/>
                  <a:gd name="connsiteY120" fmla="*/ 69634 h 80306"/>
                  <a:gd name="connsiteX121" fmla="*/ 7204 w 43221"/>
                  <a:gd name="connsiteY121" fmla="*/ 69634 h 80306"/>
                  <a:gd name="connsiteX122" fmla="*/ 9605 w 43221"/>
                  <a:gd name="connsiteY122" fmla="*/ 72036 h 80306"/>
                  <a:gd name="connsiteX123" fmla="*/ 9605 w 43221"/>
                  <a:gd name="connsiteY123" fmla="*/ 72036 h 80306"/>
                  <a:gd name="connsiteX124" fmla="*/ 12006 w 43221"/>
                  <a:gd name="connsiteY124" fmla="*/ 74437 h 80306"/>
                  <a:gd name="connsiteX125" fmla="*/ 12006 w 43221"/>
                  <a:gd name="connsiteY125" fmla="*/ 74437 h 80306"/>
                  <a:gd name="connsiteX126" fmla="*/ 14407 w 43221"/>
                  <a:gd name="connsiteY126" fmla="*/ 76838 h 80306"/>
                  <a:gd name="connsiteX127" fmla="*/ 14407 w 43221"/>
                  <a:gd name="connsiteY127" fmla="*/ 76838 h 80306"/>
                  <a:gd name="connsiteX128" fmla="*/ 16808 w 43221"/>
                  <a:gd name="connsiteY128" fmla="*/ 79239 h 80306"/>
                  <a:gd name="connsiteX129" fmla="*/ 19209 w 43221"/>
                  <a:gd name="connsiteY129" fmla="*/ 79239 h 80306"/>
                  <a:gd name="connsiteX130" fmla="*/ 26413 w 43221"/>
                  <a:gd name="connsiteY130" fmla="*/ 79239 h 80306"/>
                  <a:gd name="connsiteX131" fmla="*/ 40820 w 43221"/>
                  <a:gd name="connsiteY131" fmla="*/ 69634 h 80306"/>
                  <a:gd name="connsiteX132" fmla="*/ 40820 w 43221"/>
                  <a:gd name="connsiteY132" fmla="*/ 69634 h 80306"/>
                  <a:gd name="connsiteX133" fmla="*/ 40820 w 43221"/>
                  <a:gd name="connsiteY133" fmla="*/ 69634 h 80306"/>
                  <a:gd name="connsiteX134" fmla="*/ 43221 w 43221"/>
                  <a:gd name="connsiteY134" fmla="*/ 64832 h 80306"/>
                  <a:gd name="connsiteX135" fmla="*/ 40820 w 43221"/>
                  <a:gd name="connsiteY135" fmla="*/ 64832 h 80306"/>
                  <a:gd name="connsiteX136" fmla="*/ 40820 w 43221"/>
                  <a:gd name="connsiteY136" fmla="*/ 64832 h 80306"/>
                  <a:gd name="connsiteX137" fmla="*/ 40820 w 43221"/>
                  <a:gd name="connsiteY137" fmla="*/ 62431 h 80306"/>
                  <a:gd name="connsiteX138" fmla="*/ 40820 w 43221"/>
                  <a:gd name="connsiteY138" fmla="*/ 60030 h 80306"/>
                  <a:gd name="connsiteX139" fmla="*/ 38419 w 43221"/>
                  <a:gd name="connsiteY139" fmla="*/ 57629 h 80306"/>
                  <a:gd name="connsiteX140" fmla="*/ 38419 w 43221"/>
                  <a:gd name="connsiteY140" fmla="*/ 57629 h 80306"/>
                  <a:gd name="connsiteX141" fmla="*/ 40820 w 43221"/>
                  <a:gd name="connsiteY141" fmla="*/ 55227 h 80306"/>
                  <a:gd name="connsiteX142" fmla="*/ 38419 w 43221"/>
                  <a:gd name="connsiteY142" fmla="*/ 52826 h 80306"/>
                  <a:gd name="connsiteX143" fmla="*/ 38419 w 43221"/>
                  <a:gd name="connsiteY143" fmla="*/ 52826 h 80306"/>
                  <a:gd name="connsiteX144" fmla="*/ 38419 w 43221"/>
                  <a:gd name="connsiteY144" fmla="*/ 52826 h 80306"/>
                  <a:gd name="connsiteX145" fmla="*/ 38419 w 43221"/>
                  <a:gd name="connsiteY145" fmla="*/ 52826 h 80306"/>
                  <a:gd name="connsiteX146" fmla="*/ 38419 w 43221"/>
                  <a:gd name="connsiteY146" fmla="*/ 50425 h 80306"/>
                  <a:gd name="connsiteX147" fmla="*/ 36018 w 43221"/>
                  <a:gd name="connsiteY147" fmla="*/ 48024 h 80306"/>
                  <a:gd name="connsiteX148" fmla="*/ 36018 w 43221"/>
                  <a:gd name="connsiteY148" fmla="*/ 48024 h 80306"/>
                  <a:gd name="connsiteX149" fmla="*/ 36018 w 43221"/>
                  <a:gd name="connsiteY149" fmla="*/ 45623 h 80306"/>
                  <a:gd name="connsiteX150" fmla="*/ 33617 w 43221"/>
                  <a:gd name="connsiteY150" fmla="*/ 43221 h 80306"/>
                  <a:gd name="connsiteX151" fmla="*/ 31215 w 43221"/>
                  <a:gd name="connsiteY151" fmla="*/ 36018 h 80306"/>
                  <a:gd name="connsiteX152" fmla="*/ 31215 w 43221"/>
                  <a:gd name="connsiteY152" fmla="*/ 33617 h 80306"/>
                  <a:gd name="connsiteX153" fmla="*/ 28814 w 43221"/>
                  <a:gd name="connsiteY153" fmla="*/ 31215 h 80306"/>
                  <a:gd name="connsiteX154" fmla="*/ 28814 w 43221"/>
                  <a:gd name="connsiteY154" fmla="*/ 31215 h 80306"/>
                  <a:gd name="connsiteX155" fmla="*/ 28814 w 43221"/>
                  <a:gd name="connsiteY155" fmla="*/ 31215 h 80306"/>
                  <a:gd name="connsiteX156" fmla="*/ 26413 w 43221"/>
                  <a:gd name="connsiteY156" fmla="*/ 24012 h 80306"/>
                  <a:gd name="connsiteX157" fmla="*/ 19209 w 43221"/>
                  <a:gd name="connsiteY157" fmla="*/ 14407 h 80306"/>
                  <a:gd name="connsiteX158" fmla="*/ 9605 w 43221"/>
                  <a:gd name="connsiteY158" fmla="*/ 0 h 80306"/>
                  <a:gd name="connsiteX159" fmla="*/ 9605 w 43221"/>
                  <a:gd name="connsiteY159" fmla="*/ 0 h 803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</a:cxnLst>
                <a:rect l="l" t="t" r="r" b="b"/>
                <a:pathLst>
                  <a:path w="43221" h="80306">
                    <a:moveTo>
                      <a:pt x="9605" y="0"/>
                    </a:moveTo>
                    <a:cubicBezTo>
                      <a:pt x="9605" y="0"/>
                      <a:pt x="9605" y="0"/>
                      <a:pt x="9605" y="0"/>
                    </a:cubicBezTo>
                    <a:cubicBezTo>
                      <a:pt x="9605" y="0"/>
                      <a:pt x="9605" y="0"/>
                      <a:pt x="9605" y="0"/>
                    </a:cubicBezTo>
                    <a:lnTo>
                      <a:pt x="9605" y="0"/>
                    </a:lnTo>
                    <a:cubicBezTo>
                      <a:pt x="9605" y="2401"/>
                      <a:pt x="9605" y="2401"/>
                      <a:pt x="9605" y="4802"/>
                    </a:cubicBezTo>
                    <a:cubicBezTo>
                      <a:pt x="9605" y="4802"/>
                      <a:pt x="9605" y="4802"/>
                      <a:pt x="9605" y="4802"/>
                    </a:cubicBezTo>
                    <a:lnTo>
                      <a:pt x="9605" y="4802"/>
                    </a:lnTo>
                    <a:cubicBezTo>
                      <a:pt x="7204" y="4802"/>
                      <a:pt x="7204" y="7204"/>
                      <a:pt x="7204" y="9605"/>
                    </a:cubicBezTo>
                    <a:cubicBezTo>
                      <a:pt x="7204" y="9605"/>
                      <a:pt x="7204" y="9605"/>
                      <a:pt x="7204" y="9605"/>
                    </a:cubicBezTo>
                    <a:cubicBezTo>
                      <a:pt x="7204" y="9605"/>
                      <a:pt x="7204" y="12006"/>
                      <a:pt x="7204" y="12006"/>
                    </a:cubicBezTo>
                    <a:cubicBezTo>
                      <a:pt x="4802" y="12006"/>
                      <a:pt x="4802" y="14407"/>
                      <a:pt x="4802" y="16808"/>
                    </a:cubicBezTo>
                    <a:cubicBezTo>
                      <a:pt x="4802" y="16808"/>
                      <a:pt x="4802" y="19210"/>
                      <a:pt x="4802" y="19210"/>
                    </a:cubicBezTo>
                    <a:cubicBezTo>
                      <a:pt x="4802" y="19210"/>
                      <a:pt x="4802" y="21611"/>
                      <a:pt x="4802" y="21611"/>
                    </a:cubicBezTo>
                    <a:cubicBezTo>
                      <a:pt x="4802" y="21611"/>
                      <a:pt x="4802" y="24012"/>
                      <a:pt x="4802" y="24012"/>
                    </a:cubicBezTo>
                    <a:lnTo>
                      <a:pt x="4802" y="24012"/>
                    </a:lnTo>
                    <a:cubicBezTo>
                      <a:pt x="4802" y="24012"/>
                      <a:pt x="2401" y="26413"/>
                      <a:pt x="2401" y="26413"/>
                    </a:cubicBezTo>
                    <a:cubicBezTo>
                      <a:pt x="2401" y="26413"/>
                      <a:pt x="2401" y="26413"/>
                      <a:pt x="2401" y="28814"/>
                    </a:cubicBezTo>
                    <a:cubicBezTo>
                      <a:pt x="2401" y="28814"/>
                      <a:pt x="2401" y="31215"/>
                      <a:pt x="2401" y="31215"/>
                    </a:cubicBezTo>
                    <a:cubicBezTo>
                      <a:pt x="2401" y="31215"/>
                      <a:pt x="2401" y="33617"/>
                      <a:pt x="2401" y="33617"/>
                    </a:cubicBezTo>
                    <a:cubicBezTo>
                      <a:pt x="2401" y="33617"/>
                      <a:pt x="2401" y="36018"/>
                      <a:pt x="2401" y="36018"/>
                    </a:cubicBezTo>
                    <a:cubicBezTo>
                      <a:pt x="2401" y="36018"/>
                      <a:pt x="2401" y="38419"/>
                      <a:pt x="2401" y="38419"/>
                    </a:cubicBezTo>
                    <a:cubicBezTo>
                      <a:pt x="2401" y="38419"/>
                      <a:pt x="2401" y="40820"/>
                      <a:pt x="2401" y="40820"/>
                    </a:cubicBezTo>
                    <a:cubicBezTo>
                      <a:pt x="2401" y="40820"/>
                      <a:pt x="2401" y="43221"/>
                      <a:pt x="2401" y="43221"/>
                    </a:cubicBezTo>
                    <a:lnTo>
                      <a:pt x="2401" y="43221"/>
                    </a:lnTo>
                    <a:cubicBezTo>
                      <a:pt x="2401" y="43221"/>
                      <a:pt x="2401" y="45623"/>
                      <a:pt x="2401" y="45623"/>
                    </a:cubicBezTo>
                    <a:cubicBezTo>
                      <a:pt x="2401" y="45623"/>
                      <a:pt x="2401" y="45623"/>
                      <a:pt x="2401" y="45623"/>
                    </a:cubicBezTo>
                    <a:cubicBezTo>
                      <a:pt x="2401" y="45623"/>
                      <a:pt x="2401" y="48024"/>
                      <a:pt x="2401" y="48024"/>
                    </a:cubicBezTo>
                    <a:cubicBezTo>
                      <a:pt x="2401" y="48024"/>
                      <a:pt x="2401" y="48024"/>
                      <a:pt x="2401" y="48024"/>
                    </a:cubicBezTo>
                    <a:cubicBezTo>
                      <a:pt x="2401" y="48024"/>
                      <a:pt x="2401" y="48024"/>
                      <a:pt x="2401" y="50425"/>
                    </a:cubicBezTo>
                    <a:cubicBezTo>
                      <a:pt x="2401" y="50425"/>
                      <a:pt x="2401" y="50425"/>
                      <a:pt x="2401" y="52826"/>
                    </a:cubicBezTo>
                    <a:cubicBezTo>
                      <a:pt x="2401" y="52826"/>
                      <a:pt x="0" y="55227"/>
                      <a:pt x="0" y="55227"/>
                    </a:cubicBezTo>
                    <a:cubicBezTo>
                      <a:pt x="0" y="55227"/>
                      <a:pt x="0" y="57629"/>
                      <a:pt x="2401" y="57629"/>
                    </a:cubicBezTo>
                    <a:cubicBezTo>
                      <a:pt x="2401" y="57629"/>
                      <a:pt x="2401" y="57629"/>
                      <a:pt x="2401" y="60030"/>
                    </a:cubicBezTo>
                    <a:cubicBezTo>
                      <a:pt x="2401" y="60030"/>
                      <a:pt x="2401" y="62431"/>
                      <a:pt x="2401" y="62431"/>
                    </a:cubicBezTo>
                    <a:cubicBezTo>
                      <a:pt x="2401" y="62431"/>
                      <a:pt x="2401" y="62431"/>
                      <a:pt x="2401" y="64832"/>
                    </a:cubicBezTo>
                    <a:cubicBezTo>
                      <a:pt x="2401" y="64832"/>
                      <a:pt x="2401" y="67233"/>
                      <a:pt x="4802" y="67233"/>
                    </a:cubicBez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cubicBezTo>
                      <a:pt x="4802" y="67233"/>
                      <a:pt x="4802" y="69634"/>
                      <a:pt x="7204" y="69634"/>
                    </a:cubicBezTo>
                    <a:cubicBezTo>
                      <a:pt x="7204" y="69634"/>
                      <a:pt x="7204" y="69634"/>
                      <a:pt x="7204" y="69634"/>
                    </a:cubicBezTo>
                    <a:cubicBezTo>
                      <a:pt x="7204" y="69634"/>
                      <a:pt x="7204" y="72036"/>
                      <a:pt x="9605" y="72036"/>
                    </a:cubicBezTo>
                    <a:cubicBezTo>
                      <a:pt x="9605" y="72036"/>
                      <a:pt x="9605" y="72036"/>
                      <a:pt x="9605" y="72036"/>
                    </a:cubicBezTo>
                    <a:cubicBezTo>
                      <a:pt x="9605" y="74437"/>
                      <a:pt x="9605" y="74437"/>
                      <a:pt x="12006" y="74437"/>
                    </a:cubicBezTo>
                    <a:lnTo>
                      <a:pt x="12006" y="74437"/>
                    </a:lnTo>
                    <a:cubicBezTo>
                      <a:pt x="12006" y="76838"/>
                      <a:pt x="12006" y="76838"/>
                      <a:pt x="14407" y="76838"/>
                    </a:cubicBezTo>
                    <a:cubicBezTo>
                      <a:pt x="14407" y="76838"/>
                      <a:pt x="14407" y="76838"/>
                      <a:pt x="14407" y="76838"/>
                    </a:cubicBezTo>
                    <a:cubicBezTo>
                      <a:pt x="14407" y="76838"/>
                      <a:pt x="14407" y="79239"/>
                      <a:pt x="16808" y="79239"/>
                    </a:cubicBezTo>
                    <a:cubicBezTo>
                      <a:pt x="16808" y="79239"/>
                      <a:pt x="16808" y="79239"/>
                      <a:pt x="19209" y="79239"/>
                    </a:cubicBezTo>
                    <a:cubicBezTo>
                      <a:pt x="21611" y="79239"/>
                      <a:pt x="24012" y="81640"/>
                      <a:pt x="26413" y="79239"/>
                    </a:cubicBezTo>
                    <a:cubicBezTo>
                      <a:pt x="33617" y="79239"/>
                      <a:pt x="38419" y="74437"/>
                      <a:pt x="40820" y="69634"/>
                    </a:cubicBezTo>
                    <a:lnTo>
                      <a:pt x="40820" y="69634"/>
                    </a:lnTo>
                    <a:lnTo>
                      <a:pt x="40820" y="69634"/>
                    </a:lnTo>
                    <a:cubicBezTo>
                      <a:pt x="40820" y="67233"/>
                      <a:pt x="40820" y="67233"/>
                      <a:pt x="43221" y="64832"/>
                    </a:cubicBezTo>
                    <a:cubicBezTo>
                      <a:pt x="43221" y="64832"/>
                      <a:pt x="43221" y="64832"/>
                      <a:pt x="40820" y="64832"/>
                    </a:cubicBezTo>
                    <a:cubicBezTo>
                      <a:pt x="40820" y="64832"/>
                      <a:pt x="40820" y="64832"/>
                      <a:pt x="40820" y="64832"/>
                    </a:cubicBezTo>
                    <a:lnTo>
                      <a:pt x="40820" y="62431"/>
                    </a:lnTo>
                    <a:cubicBezTo>
                      <a:pt x="40820" y="62431"/>
                      <a:pt x="40820" y="60030"/>
                      <a:pt x="40820" y="60030"/>
                    </a:cubicBezTo>
                    <a:cubicBezTo>
                      <a:pt x="40820" y="57629"/>
                      <a:pt x="40820" y="57629"/>
                      <a:pt x="38419" y="57629"/>
                    </a:cubicBezTo>
                    <a:lnTo>
                      <a:pt x="38419" y="57629"/>
                    </a:lnTo>
                    <a:cubicBezTo>
                      <a:pt x="40820" y="57629"/>
                      <a:pt x="40820" y="55227"/>
                      <a:pt x="40820" y="55227"/>
                    </a:cubicBezTo>
                    <a:cubicBezTo>
                      <a:pt x="40820" y="55227"/>
                      <a:pt x="40820" y="52826"/>
                      <a:pt x="38419" y="52826"/>
                    </a:cubicBezTo>
                    <a:cubicBezTo>
                      <a:pt x="38419" y="52826"/>
                      <a:pt x="38419" y="52826"/>
                      <a:pt x="38419" y="52826"/>
                    </a:cubicBezTo>
                    <a:cubicBezTo>
                      <a:pt x="38419" y="52826"/>
                      <a:pt x="38419" y="52826"/>
                      <a:pt x="38419" y="52826"/>
                    </a:cubicBezTo>
                    <a:lnTo>
                      <a:pt x="38419" y="52826"/>
                    </a:lnTo>
                    <a:cubicBezTo>
                      <a:pt x="38419" y="52826"/>
                      <a:pt x="38419" y="50425"/>
                      <a:pt x="38419" y="50425"/>
                    </a:cubicBezTo>
                    <a:cubicBezTo>
                      <a:pt x="38419" y="48024"/>
                      <a:pt x="38419" y="48024"/>
                      <a:pt x="36018" y="48024"/>
                    </a:cubicBezTo>
                    <a:lnTo>
                      <a:pt x="36018" y="48024"/>
                    </a:lnTo>
                    <a:cubicBezTo>
                      <a:pt x="36018" y="48024"/>
                      <a:pt x="36018" y="45623"/>
                      <a:pt x="36018" y="45623"/>
                    </a:cubicBezTo>
                    <a:cubicBezTo>
                      <a:pt x="36018" y="43221"/>
                      <a:pt x="36018" y="43221"/>
                      <a:pt x="33617" y="43221"/>
                    </a:cubicBezTo>
                    <a:cubicBezTo>
                      <a:pt x="33617" y="40820"/>
                      <a:pt x="31215" y="38419"/>
                      <a:pt x="31215" y="36018"/>
                    </a:cubicBezTo>
                    <a:cubicBezTo>
                      <a:pt x="31215" y="36018"/>
                      <a:pt x="33617" y="33617"/>
                      <a:pt x="31215" y="33617"/>
                    </a:cubicBezTo>
                    <a:cubicBezTo>
                      <a:pt x="31215" y="31215"/>
                      <a:pt x="28814" y="31215"/>
                      <a:pt x="28814" y="31215"/>
                    </a:cubicBezTo>
                    <a:lnTo>
                      <a:pt x="28814" y="31215"/>
                    </a:lnTo>
                    <a:lnTo>
                      <a:pt x="28814" y="31215"/>
                    </a:lnTo>
                    <a:cubicBezTo>
                      <a:pt x="28814" y="28814"/>
                      <a:pt x="28814" y="26413"/>
                      <a:pt x="26413" y="24012"/>
                    </a:cubicBezTo>
                    <a:cubicBezTo>
                      <a:pt x="24012" y="19210"/>
                      <a:pt x="21611" y="16808"/>
                      <a:pt x="19209" y="14407"/>
                    </a:cubicBezTo>
                    <a:cubicBezTo>
                      <a:pt x="16808" y="0"/>
                      <a:pt x="14407" y="0"/>
                      <a:pt x="9605" y="0"/>
                    </a:cubicBezTo>
                    <a:cubicBezTo>
                      <a:pt x="12006" y="0"/>
                      <a:pt x="12006" y="0"/>
                      <a:pt x="9605" y="0"/>
                    </a:cubicBezTo>
                    <a:close/>
                  </a:path>
                </a:pathLst>
              </a:custGeom>
              <a:solidFill>
                <a:srgbClr val="77B943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712" name="Graphic 2">
              <a:extLst>
                <a:ext uri="{FF2B5EF4-FFF2-40B4-BE49-F238E27FC236}">
                  <a16:creationId xmlns:a16="http://schemas.microsoft.com/office/drawing/2014/main" id="{617BDDD1-CE02-434F-AED5-95519C448764}"/>
                </a:ext>
              </a:extLst>
            </p:cNvPr>
            <p:cNvGrpSpPr/>
            <p:nvPr/>
          </p:nvGrpSpPr>
          <p:grpSpPr>
            <a:xfrm>
              <a:off x="2539845" y="3973910"/>
              <a:ext cx="69634" cy="127262"/>
              <a:chOff x="2539845" y="3973910"/>
              <a:chExt cx="69634" cy="127262"/>
            </a:xfrm>
            <a:solidFill>
              <a:schemeClr val="accent1"/>
            </a:solidFill>
          </p:grpSpPr>
          <p:sp>
            <p:nvSpPr>
              <p:cNvPr id="750" name="Freeform: Shape 749">
                <a:extLst>
                  <a:ext uri="{FF2B5EF4-FFF2-40B4-BE49-F238E27FC236}">
                    <a16:creationId xmlns:a16="http://schemas.microsoft.com/office/drawing/2014/main" id="{2DC6E9C3-7D99-467B-A58C-1C68B629EDB6}"/>
                  </a:ext>
                </a:extLst>
              </p:cNvPr>
              <p:cNvSpPr/>
              <p:nvPr/>
            </p:nvSpPr>
            <p:spPr>
              <a:xfrm>
                <a:off x="2539845" y="4072359"/>
                <a:ext cx="62430" cy="28814"/>
              </a:xfrm>
              <a:custGeom>
                <a:avLst/>
                <a:gdLst>
                  <a:gd name="connsiteX0" fmla="*/ 62431 w 62430"/>
                  <a:gd name="connsiteY0" fmla="*/ 14407 h 28814"/>
                  <a:gd name="connsiteX1" fmla="*/ 31215 w 62430"/>
                  <a:gd name="connsiteY1" fmla="*/ 28814 h 28814"/>
                  <a:gd name="connsiteX2" fmla="*/ 0 w 62430"/>
                  <a:gd name="connsiteY2" fmla="*/ 14407 h 28814"/>
                  <a:gd name="connsiteX3" fmla="*/ 31215 w 62430"/>
                  <a:gd name="connsiteY3" fmla="*/ 0 h 28814"/>
                  <a:gd name="connsiteX4" fmla="*/ 62431 w 62430"/>
                  <a:gd name="connsiteY4" fmla="*/ 14407 h 288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2430" h="28814">
                    <a:moveTo>
                      <a:pt x="62431" y="14407"/>
                    </a:moveTo>
                    <a:cubicBezTo>
                      <a:pt x="62431" y="22364"/>
                      <a:pt x="48455" y="28814"/>
                      <a:pt x="31215" y="28814"/>
                    </a:cubicBezTo>
                    <a:cubicBezTo>
                      <a:pt x="13976" y="28814"/>
                      <a:pt x="0" y="22364"/>
                      <a:pt x="0" y="14407"/>
                    </a:cubicBezTo>
                    <a:cubicBezTo>
                      <a:pt x="0" y="6450"/>
                      <a:pt x="13976" y="0"/>
                      <a:pt x="31215" y="0"/>
                    </a:cubicBezTo>
                    <a:cubicBezTo>
                      <a:pt x="48455" y="0"/>
                      <a:pt x="62431" y="6450"/>
                      <a:pt x="62431" y="14407"/>
                    </a:cubicBezTo>
                    <a:close/>
                  </a:path>
                </a:pathLst>
              </a:custGeom>
              <a:solidFill>
                <a:srgbClr val="618E3E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51" name="Freeform: Shape 750">
                <a:extLst>
                  <a:ext uri="{FF2B5EF4-FFF2-40B4-BE49-F238E27FC236}">
                    <a16:creationId xmlns:a16="http://schemas.microsoft.com/office/drawing/2014/main" id="{B0E117C9-8411-470D-A353-00281EA4D484}"/>
                  </a:ext>
                </a:extLst>
              </p:cNvPr>
              <p:cNvSpPr/>
              <p:nvPr/>
            </p:nvSpPr>
            <p:spPr>
              <a:xfrm>
                <a:off x="2539845" y="3973910"/>
                <a:ext cx="55227" cy="115257"/>
              </a:xfrm>
              <a:custGeom>
                <a:avLst/>
                <a:gdLst>
                  <a:gd name="connsiteX0" fmla="*/ 40820 w 55227"/>
                  <a:gd name="connsiteY0" fmla="*/ 0 h 115257"/>
                  <a:gd name="connsiteX1" fmla="*/ 38419 w 55227"/>
                  <a:gd name="connsiteY1" fmla="*/ 2401 h 115257"/>
                  <a:gd name="connsiteX2" fmla="*/ 36018 w 55227"/>
                  <a:gd name="connsiteY2" fmla="*/ 0 h 115257"/>
                  <a:gd name="connsiteX3" fmla="*/ 33617 w 55227"/>
                  <a:gd name="connsiteY3" fmla="*/ 2401 h 115257"/>
                  <a:gd name="connsiteX4" fmla="*/ 33617 w 55227"/>
                  <a:gd name="connsiteY4" fmla="*/ 2401 h 115257"/>
                  <a:gd name="connsiteX5" fmla="*/ 31215 w 55227"/>
                  <a:gd name="connsiteY5" fmla="*/ 4802 h 115257"/>
                  <a:gd name="connsiteX6" fmla="*/ 31215 w 55227"/>
                  <a:gd name="connsiteY6" fmla="*/ 7204 h 115257"/>
                  <a:gd name="connsiteX7" fmla="*/ 31215 w 55227"/>
                  <a:gd name="connsiteY7" fmla="*/ 7204 h 115257"/>
                  <a:gd name="connsiteX8" fmla="*/ 28814 w 55227"/>
                  <a:gd name="connsiteY8" fmla="*/ 9605 h 115257"/>
                  <a:gd name="connsiteX9" fmla="*/ 28814 w 55227"/>
                  <a:gd name="connsiteY9" fmla="*/ 12006 h 115257"/>
                  <a:gd name="connsiteX10" fmla="*/ 28814 w 55227"/>
                  <a:gd name="connsiteY10" fmla="*/ 12006 h 115257"/>
                  <a:gd name="connsiteX11" fmla="*/ 24012 w 55227"/>
                  <a:gd name="connsiteY11" fmla="*/ 16808 h 115257"/>
                  <a:gd name="connsiteX12" fmla="*/ 24012 w 55227"/>
                  <a:gd name="connsiteY12" fmla="*/ 19210 h 115257"/>
                  <a:gd name="connsiteX13" fmla="*/ 21611 w 55227"/>
                  <a:gd name="connsiteY13" fmla="*/ 24012 h 115257"/>
                  <a:gd name="connsiteX14" fmla="*/ 16808 w 55227"/>
                  <a:gd name="connsiteY14" fmla="*/ 28814 h 115257"/>
                  <a:gd name="connsiteX15" fmla="*/ 19209 w 55227"/>
                  <a:gd name="connsiteY15" fmla="*/ 33617 h 115257"/>
                  <a:gd name="connsiteX16" fmla="*/ 16808 w 55227"/>
                  <a:gd name="connsiteY16" fmla="*/ 38419 h 115257"/>
                  <a:gd name="connsiteX17" fmla="*/ 16808 w 55227"/>
                  <a:gd name="connsiteY17" fmla="*/ 40820 h 115257"/>
                  <a:gd name="connsiteX18" fmla="*/ 16808 w 55227"/>
                  <a:gd name="connsiteY18" fmla="*/ 40820 h 115257"/>
                  <a:gd name="connsiteX19" fmla="*/ 14407 w 55227"/>
                  <a:gd name="connsiteY19" fmla="*/ 45623 h 115257"/>
                  <a:gd name="connsiteX20" fmla="*/ 14407 w 55227"/>
                  <a:gd name="connsiteY20" fmla="*/ 48024 h 115257"/>
                  <a:gd name="connsiteX21" fmla="*/ 12006 w 55227"/>
                  <a:gd name="connsiteY21" fmla="*/ 52826 h 115257"/>
                  <a:gd name="connsiteX22" fmla="*/ 12006 w 55227"/>
                  <a:gd name="connsiteY22" fmla="*/ 55227 h 115257"/>
                  <a:gd name="connsiteX23" fmla="*/ 9605 w 55227"/>
                  <a:gd name="connsiteY23" fmla="*/ 60030 h 115257"/>
                  <a:gd name="connsiteX24" fmla="*/ 9605 w 55227"/>
                  <a:gd name="connsiteY24" fmla="*/ 62431 h 115257"/>
                  <a:gd name="connsiteX25" fmla="*/ 7204 w 55227"/>
                  <a:gd name="connsiteY25" fmla="*/ 67233 h 115257"/>
                  <a:gd name="connsiteX26" fmla="*/ 7204 w 55227"/>
                  <a:gd name="connsiteY26" fmla="*/ 69634 h 115257"/>
                  <a:gd name="connsiteX27" fmla="*/ 7204 w 55227"/>
                  <a:gd name="connsiteY27" fmla="*/ 69634 h 115257"/>
                  <a:gd name="connsiteX28" fmla="*/ 4802 w 55227"/>
                  <a:gd name="connsiteY28" fmla="*/ 74437 h 115257"/>
                  <a:gd name="connsiteX29" fmla="*/ 4802 w 55227"/>
                  <a:gd name="connsiteY29" fmla="*/ 76838 h 115257"/>
                  <a:gd name="connsiteX30" fmla="*/ 2401 w 55227"/>
                  <a:gd name="connsiteY30" fmla="*/ 81640 h 115257"/>
                  <a:gd name="connsiteX31" fmla="*/ 2401 w 55227"/>
                  <a:gd name="connsiteY31" fmla="*/ 81640 h 115257"/>
                  <a:gd name="connsiteX32" fmla="*/ 2401 w 55227"/>
                  <a:gd name="connsiteY32" fmla="*/ 84042 h 115257"/>
                  <a:gd name="connsiteX33" fmla="*/ 2401 w 55227"/>
                  <a:gd name="connsiteY33" fmla="*/ 86443 h 115257"/>
                  <a:gd name="connsiteX34" fmla="*/ 0 w 55227"/>
                  <a:gd name="connsiteY34" fmla="*/ 88844 h 115257"/>
                  <a:gd name="connsiteX35" fmla="*/ 2401 w 55227"/>
                  <a:gd name="connsiteY35" fmla="*/ 91245 h 115257"/>
                  <a:gd name="connsiteX36" fmla="*/ 2401 w 55227"/>
                  <a:gd name="connsiteY36" fmla="*/ 93646 h 115257"/>
                  <a:gd name="connsiteX37" fmla="*/ 2401 w 55227"/>
                  <a:gd name="connsiteY37" fmla="*/ 96047 h 115257"/>
                  <a:gd name="connsiteX38" fmla="*/ 0 w 55227"/>
                  <a:gd name="connsiteY38" fmla="*/ 98449 h 115257"/>
                  <a:gd name="connsiteX39" fmla="*/ 2401 w 55227"/>
                  <a:gd name="connsiteY39" fmla="*/ 100850 h 115257"/>
                  <a:gd name="connsiteX40" fmla="*/ 2401 w 55227"/>
                  <a:gd name="connsiteY40" fmla="*/ 100850 h 115257"/>
                  <a:gd name="connsiteX41" fmla="*/ 2401 w 55227"/>
                  <a:gd name="connsiteY41" fmla="*/ 100850 h 115257"/>
                  <a:gd name="connsiteX42" fmla="*/ 2401 w 55227"/>
                  <a:gd name="connsiteY42" fmla="*/ 100850 h 115257"/>
                  <a:gd name="connsiteX43" fmla="*/ 2401 w 55227"/>
                  <a:gd name="connsiteY43" fmla="*/ 100850 h 115257"/>
                  <a:gd name="connsiteX44" fmla="*/ 2401 w 55227"/>
                  <a:gd name="connsiteY44" fmla="*/ 100850 h 115257"/>
                  <a:gd name="connsiteX45" fmla="*/ 2401 w 55227"/>
                  <a:gd name="connsiteY45" fmla="*/ 100850 h 115257"/>
                  <a:gd name="connsiteX46" fmla="*/ 2401 w 55227"/>
                  <a:gd name="connsiteY46" fmla="*/ 100850 h 115257"/>
                  <a:gd name="connsiteX47" fmla="*/ 2401 w 55227"/>
                  <a:gd name="connsiteY47" fmla="*/ 100850 h 115257"/>
                  <a:gd name="connsiteX48" fmla="*/ 2401 w 55227"/>
                  <a:gd name="connsiteY48" fmla="*/ 100850 h 115257"/>
                  <a:gd name="connsiteX49" fmla="*/ 2401 w 55227"/>
                  <a:gd name="connsiteY49" fmla="*/ 100850 h 115257"/>
                  <a:gd name="connsiteX50" fmla="*/ 2401 w 55227"/>
                  <a:gd name="connsiteY50" fmla="*/ 100850 h 115257"/>
                  <a:gd name="connsiteX51" fmla="*/ 2401 w 55227"/>
                  <a:gd name="connsiteY51" fmla="*/ 100850 h 115257"/>
                  <a:gd name="connsiteX52" fmla="*/ 2401 w 55227"/>
                  <a:gd name="connsiteY52" fmla="*/ 100850 h 115257"/>
                  <a:gd name="connsiteX53" fmla="*/ 2401 w 55227"/>
                  <a:gd name="connsiteY53" fmla="*/ 100850 h 115257"/>
                  <a:gd name="connsiteX54" fmla="*/ 2401 w 55227"/>
                  <a:gd name="connsiteY54" fmla="*/ 100850 h 115257"/>
                  <a:gd name="connsiteX55" fmla="*/ 2401 w 55227"/>
                  <a:gd name="connsiteY55" fmla="*/ 100850 h 115257"/>
                  <a:gd name="connsiteX56" fmla="*/ 2401 w 55227"/>
                  <a:gd name="connsiteY56" fmla="*/ 100850 h 115257"/>
                  <a:gd name="connsiteX57" fmla="*/ 2401 w 55227"/>
                  <a:gd name="connsiteY57" fmla="*/ 100850 h 115257"/>
                  <a:gd name="connsiteX58" fmla="*/ 2401 w 55227"/>
                  <a:gd name="connsiteY58" fmla="*/ 100850 h 115257"/>
                  <a:gd name="connsiteX59" fmla="*/ 2401 w 55227"/>
                  <a:gd name="connsiteY59" fmla="*/ 100850 h 115257"/>
                  <a:gd name="connsiteX60" fmla="*/ 2401 w 55227"/>
                  <a:gd name="connsiteY60" fmla="*/ 100850 h 115257"/>
                  <a:gd name="connsiteX61" fmla="*/ 2401 w 55227"/>
                  <a:gd name="connsiteY61" fmla="*/ 100850 h 115257"/>
                  <a:gd name="connsiteX62" fmla="*/ 2401 w 55227"/>
                  <a:gd name="connsiteY62" fmla="*/ 100850 h 115257"/>
                  <a:gd name="connsiteX63" fmla="*/ 2401 w 55227"/>
                  <a:gd name="connsiteY63" fmla="*/ 100850 h 115257"/>
                  <a:gd name="connsiteX64" fmla="*/ 2401 w 55227"/>
                  <a:gd name="connsiteY64" fmla="*/ 100850 h 115257"/>
                  <a:gd name="connsiteX65" fmla="*/ 2401 w 55227"/>
                  <a:gd name="connsiteY65" fmla="*/ 100850 h 115257"/>
                  <a:gd name="connsiteX66" fmla="*/ 2401 w 55227"/>
                  <a:gd name="connsiteY66" fmla="*/ 100850 h 115257"/>
                  <a:gd name="connsiteX67" fmla="*/ 2401 w 55227"/>
                  <a:gd name="connsiteY67" fmla="*/ 100850 h 115257"/>
                  <a:gd name="connsiteX68" fmla="*/ 2401 w 55227"/>
                  <a:gd name="connsiteY68" fmla="*/ 100850 h 115257"/>
                  <a:gd name="connsiteX69" fmla="*/ 2401 w 55227"/>
                  <a:gd name="connsiteY69" fmla="*/ 100850 h 115257"/>
                  <a:gd name="connsiteX70" fmla="*/ 2401 w 55227"/>
                  <a:gd name="connsiteY70" fmla="*/ 100850 h 115257"/>
                  <a:gd name="connsiteX71" fmla="*/ 2401 w 55227"/>
                  <a:gd name="connsiteY71" fmla="*/ 100850 h 115257"/>
                  <a:gd name="connsiteX72" fmla="*/ 2401 w 55227"/>
                  <a:gd name="connsiteY72" fmla="*/ 100850 h 115257"/>
                  <a:gd name="connsiteX73" fmla="*/ 2401 w 55227"/>
                  <a:gd name="connsiteY73" fmla="*/ 100850 h 115257"/>
                  <a:gd name="connsiteX74" fmla="*/ 2401 w 55227"/>
                  <a:gd name="connsiteY74" fmla="*/ 100850 h 115257"/>
                  <a:gd name="connsiteX75" fmla="*/ 2401 w 55227"/>
                  <a:gd name="connsiteY75" fmla="*/ 100850 h 115257"/>
                  <a:gd name="connsiteX76" fmla="*/ 2401 w 55227"/>
                  <a:gd name="connsiteY76" fmla="*/ 100850 h 115257"/>
                  <a:gd name="connsiteX77" fmla="*/ 2401 w 55227"/>
                  <a:gd name="connsiteY77" fmla="*/ 100850 h 115257"/>
                  <a:gd name="connsiteX78" fmla="*/ 2401 w 55227"/>
                  <a:gd name="connsiteY78" fmla="*/ 100850 h 115257"/>
                  <a:gd name="connsiteX79" fmla="*/ 2401 w 55227"/>
                  <a:gd name="connsiteY79" fmla="*/ 100850 h 115257"/>
                  <a:gd name="connsiteX80" fmla="*/ 2401 w 55227"/>
                  <a:gd name="connsiteY80" fmla="*/ 100850 h 115257"/>
                  <a:gd name="connsiteX81" fmla="*/ 2401 w 55227"/>
                  <a:gd name="connsiteY81" fmla="*/ 100850 h 115257"/>
                  <a:gd name="connsiteX82" fmla="*/ 2401 w 55227"/>
                  <a:gd name="connsiteY82" fmla="*/ 100850 h 115257"/>
                  <a:gd name="connsiteX83" fmla="*/ 2401 w 55227"/>
                  <a:gd name="connsiteY83" fmla="*/ 100850 h 115257"/>
                  <a:gd name="connsiteX84" fmla="*/ 2401 w 55227"/>
                  <a:gd name="connsiteY84" fmla="*/ 100850 h 115257"/>
                  <a:gd name="connsiteX85" fmla="*/ 2401 w 55227"/>
                  <a:gd name="connsiteY85" fmla="*/ 100850 h 115257"/>
                  <a:gd name="connsiteX86" fmla="*/ 2401 w 55227"/>
                  <a:gd name="connsiteY86" fmla="*/ 100850 h 115257"/>
                  <a:gd name="connsiteX87" fmla="*/ 2401 w 55227"/>
                  <a:gd name="connsiteY87" fmla="*/ 100850 h 115257"/>
                  <a:gd name="connsiteX88" fmla="*/ 2401 w 55227"/>
                  <a:gd name="connsiteY88" fmla="*/ 100850 h 115257"/>
                  <a:gd name="connsiteX89" fmla="*/ 2401 w 55227"/>
                  <a:gd name="connsiteY89" fmla="*/ 100850 h 115257"/>
                  <a:gd name="connsiteX90" fmla="*/ 2401 w 55227"/>
                  <a:gd name="connsiteY90" fmla="*/ 100850 h 115257"/>
                  <a:gd name="connsiteX91" fmla="*/ 2401 w 55227"/>
                  <a:gd name="connsiteY91" fmla="*/ 100850 h 115257"/>
                  <a:gd name="connsiteX92" fmla="*/ 2401 w 55227"/>
                  <a:gd name="connsiteY92" fmla="*/ 100850 h 115257"/>
                  <a:gd name="connsiteX93" fmla="*/ 2401 w 55227"/>
                  <a:gd name="connsiteY93" fmla="*/ 100850 h 115257"/>
                  <a:gd name="connsiteX94" fmla="*/ 2401 w 55227"/>
                  <a:gd name="connsiteY94" fmla="*/ 100850 h 115257"/>
                  <a:gd name="connsiteX95" fmla="*/ 2401 w 55227"/>
                  <a:gd name="connsiteY95" fmla="*/ 100850 h 115257"/>
                  <a:gd name="connsiteX96" fmla="*/ 2401 w 55227"/>
                  <a:gd name="connsiteY96" fmla="*/ 100850 h 115257"/>
                  <a:gd name="connsiteX97" fmla="*/ 2401 w 55227"/>
                  <a:gd name="connsiteY97" fmla="*/ 100850 h 115257"/>
                  <a:gd name="connsiteX98" fmla="*/ 2401 w 55227"/>
                  <a:gd name="connsiteY98" fmla="*/ 100850 h 115257"/>
                  <a:gd name="connsiteX99" fmla="*/ 2401 w 55227"/>
                  <a:gd name="connsiteY99" fmla="*/ 100850 h 115257"/>
                  <a:gd name="connsiteX100" fmla="*/ 2401 w 55227"/>
                  <a:gd name="connsiteY100" fmla="*/ 100850 h 115257"/>
                  <a:gd name="connsiteX101" fmla="*/ 2401 w 55227"/>
                  <a:gd name="connsiteY101" fmla="*/ 100850 h 115257"/>
                  <a:gd name="connsiteX102" fmla="*/ 2401 w 55227"/>
                  <a:gd name="connsiteY102" fmla="*/ 100850 h 115257"/>
                  <a:gd name="connsiteX103" fmla="*/ 2401 w 55227"/>
                  <a:gd name="connsiteY103" fmla="*/ 100850 h 115257"/>
                  <a:gd name="connsiteX104" fmla="*/ 2401 w 55227"/>
                  <a:gd name="connsiteY104" fmla="*/ 100850 h 115257"/>
                  <a:gd name="connsiteX105" fmla="*/ 2401 w 55227"/>
                  <a:gd name="connsiteY105" fmla="*/ 100850 h 115257"/>
                  <a:gd name="connsiteX106" fmla="*/ 2401 w 55227"/>
                  <a:gd name="connsiteY106" fmla="*/ 100850 h 115257"/>
                  <a:gd name="connsiteX107" fmla="*/ 2401 w 55227"/>
                  <a:gd name="connsiteY107" fmla="*/ 100850 h 115257"/>
                  <a:gd name="connsiteX108" fmla="*/ 2401 w 55227"/>
                  <a:gd name="connsiteY108" fmla="*/ 100850 h 115257"/>
                  <a:gd name="connsiteX109" fmla="*/ 2401 w 55227"/>
                  <a:gd name="connsiteY109" fmla="*/ 100850 h 115257"/>
                  <a:gd name="connsiteX110" fmla="*/ 2401 w 55227"/>
                  <a:gd name="connsiteY110" fmla="*/ 100850 h 115257"/>
                  <a:gd name="connsiteX111" fmla="*/ 2401 w 55227"/>
                  <a:gd name="connsiteY111" fmla="*/ 100850 h 115257"/>
                  <a:gd name="connsiteX112" fmla="*/ 2401 w 55227"/>
                  <a:gd name="connsiteY112" fmla="*/ 100850 h 115257"/>
                  <a:gd name="connsiteX113" fmla="*/ 2401 w 55227"/>
                  <a:gd name="connsiteY113" fmla="*/ 100850 h 115257"/>
                  <a:gd name="connsiteX114" fmla="*/ 2401 w 55227"/>
                  <a:gd name="connsiteY114" fmla="*/ 100850 h 115257"/>
                  <a:gd name="connsiteX115" fmla="*/ 2401 w 55227"/>
                  <a:gd name="connsiteY115" fmla="*/ 100850 h 115257"/>
                  <a:gd name="connsiteX116" fmla="*/ 2401 w 55227"/>
                  <a:gd name="connsiteY116" fmla="*/ 100850 h 115257"/>
                  <a:gd name="connsiteX117" fmla="*/ 2401 w 55227"/>
                  <a:gd name="connsiteY117" fmla="*/ 100850 h 115257"/>
                  <a:gd name="connsiteX118" fmla="*/ 2401 w 55227"/>
                  <a:gd name="connsiteY118" fmla="*/ 100850 h 115257"/>
                  <a:gd name="connsiteX119" fmla="*/ 2401 w 55227"/>
                  <a:gd name="connsiteY119" fmla="*/ 100850 h 115257"/>
                  <a:gd name="connsiteX120" fmla="*/ 2401 w 55227"/>
                  <a:gd name="connsiteY120" fmla="*/ 100850 h 115257"/>
                  <a:gd name="connsiteX121" fmla="*/ 2401 w 55227"/>
                  <a:gd name="connsiteY121" fmla="*/ 100850 h 115257"/>
                  <a:gd name="connsiteX122" fmla="*/ 2401 w 55227"/>
                  <a:gd name="connsiteY122" fmla="*/ 100850 h 115257"/>
                  <a:gd name="connsiteX123" fmla="*/ 2401 w 55227"/>
                  <a:gd name="connsiteY123" fmla="*/ 100850 h 115257"/>
                  <a:gd name="connsiteX124" fmla="*/ 4802 w 55227"/>
                  <a:gd name="connsiteY124" fmla="*/ 103251 h 115257"/>
                  <a:gd name="connsiteX125" fmla="*/ 4802 w 55227"/>
                  <a:gd name="connsiteY125" fmla="*/ 103251 h 115257"/>
                  <a:gd name="connsiteX126" fmla="*/ 7204 w 55227"/>
                  <a:gd name="connsiteY126" fmla="*/ 105652 h 115257"/>
                  <a:gd name="connsiteX127" fmla="*/ 7204 w 55227"/>
                  <a:gd name="connsiteY127" fmla="*/ 105652 h 115257"/>
                  <a:gd name="connsiteX128" fmla="*/ 9605 w 55227"/>
                  <a:gd name="connsiteY128" fmla="*/ 110455 h 115257"/>
                  <a:gd name="connsiteX129" fmla="*/ 9605 w 55227"/>
                  <a:gd name="connsiteY129" fmla="*/ 110455 h 115257"/>
                  <a:gd name="connsiteX130" fmla="*/ 12006 w 55227"/>
                  <a:gd name="connsiteY130" fmla="*/ 112856 h 115257"/>
                  <a:gd name="connsiteX131" fmla="*/ 12006 w 55227"/>
                  <a:gd name="connsiteY131" fmla="*/ 112856 h 115257"/>
                  <a:gd name="connsiteX132" fmla="*/ 14407 w 55227"/>
                  <a:gd name="connsiteY132" fmla="*/ 115257 h 115257"/>
                  <a:gd name="connsiteX133" fmla="*/ 16808 w 55227"/>
                  <a:gd name="connsiteY133" fmla="*/ 112856 h 115257"/>
                  <a:gd name="connsiteX134" fmla="*/ 28814 w 55227"/>
                  <a:gd name="connsiteY134" fmla="*/ 115257 h 115257"/>
                  <a:gd name="connsiteX135" fmla="*/ 50425 w 55227"/>
                  <a:gd name="connsiteY135" fmla="*/ 98449 h 115257"/>
                  <a:gd name="connsiteX136" fmla="*/ 52826 w 55227"/>
                  <a:gd name="connsiteY136" fmla="*/ 96047 h 115257"/>
                  <a:gd name="connsiteX137" fmla="*/ 52826 w 55227"/>
                  <a:gd name="connsiteY137" fmla="*/ 93646 h 115257"/>
                  <a:gd name="connsiteX138" fmla="*/ 52826 w 55227"/>
                  <a:gd name="connsiteY138" fmla="*/ 93646 h 115257"/>
                  <a:gd name="connsiteX139" fmla="*/ 52826 w 55227"/>
                  <a:gd name="connsiteY139" fmla="*/ 91245 h 115257"/>
                  <a:gd name="connsiteX140" fmla="*/ 52826 w 55227"/>
                  <a:gd name="connsiteY140" fmla="*/ 88844 h 115257"/>
                  <a:gd name="connsiteX141" fmla="*/ 52826 w 55227"/>
                  <a:gd name="connsiteY141" fmla="*/ 86443 h 115257"/>
                  <a:gd name="connsiteX142" fmla="*/ 52826 w 55227"/>
                  <a:gd name="connsiteY142" fmla="*/ 84042 h 115257"/>
                  <a:gd name="connsiteX143" fmla="*/ 52826 w 55227"/>
                  <a:gd name="connsiteY143" fmla="*/ 84042 h 115257"/>
                  <a:gd name="connsiteX144" fmla="*/ 55227 w 55227"/>
                  <a:gd name="connsiteY144" fmla="*/ 81640 h 115257"/>
                  <a:gd name="connsiteX145" fmla="*/ 52826 w 55227"/>
                  <a:gd name="connsiteY145" fmla="*/ 79239 h 115257"/>
                  <a:gd name="connsiteX146" fmla="*/ 52826 w 55227"/>
                  <a:gd name="connsiteY146" fmla="*/ 79239 h 115257"/>
                  <a:gd name="connsiteX147" fmla="*/ 55227 w 55227"/>
                  <a:gd name="connsiteY147" fmla="*/ 76838 h 115257"/>
                  <a:gd name="connsiteX148" fmla="*/ 52826 w 55227"/>
                  <a:gd name="connsiteY148" fmla="*/ 74437 h 115257"/>
                  <a:gd name="connsiteX149" fmla="*/ 52826 w 55227"/>
                  <a:gd name="connsiteY149" fmla="*/ 74437 h 115257"/>
                  <a:gd name="connsiteX150" fmla="*/ 52826 w 55227"/>
                  <a:gd name="connsiteY150" fmla="*/ 74437 h 115257"/>
                  <a:gd name="connsiteX151" fmla="*/ 55227 w 55227"/>
                  <a:gd name="connsiteY151" fmla="*/ 72036 h 115257"/>
                  <a:gd name="connsiteX152" fmla="*/ 52826 w 55227"/>
                  <a:gd name="connsiteY152" fmla="*/ 69634 h 115257"/>
                  <a:gd name="connsiteX153" fmla="*/ 52826 w 55227"/>
                  <a:gd name="connsiteY153" fmla="*/ 69634 h 115257"/>
                  <a:gd name="connsiteX154" fmla="*/ 55227 w 55227"/>
                  <a:gd name="connsiteY154" fmla="*/ 67233 h 115257"/>
                  <a:gd name="connsiteX155" fmla="*/ 52826 w 55227"/>
                  <a:gd name="connsiteY155" fmla="*/ 64832 h 115257"/>
                  <a:gd name="connsiteX156" fmla="*/ 52826 w 55227"/>
                  <a:gd name="connsiteY156" fmla="*/ 64832 h 115257"/>
                  <a:gd name="connsiteX157" fmla="*/ 52826 w 55227"/>
                  <a:gd name="connsiteY157" fmla="*/ 64832 h 115257"/>
                  <a:gd name="connsiteX158" fmla="*/ 55227 w 55227"/>
                  <a:gd name="connsiteY158" fmla="*/ 62431 h 115257"/>
                  <a:gd name="connsiteX159" fmla="*/ 52826 w 55227"/>
                  <a:gd name="connsiteY159" fmla="*/ 60030 h 115257"/>
                  <a:gd name="connsiteX160" fmla="*/ 52826 w 55227"/>
                  <a:gd name="connsiteY160" fmla="*/ 60030 h 115257"/>
                  <a:gd name="connsiteX161" fmla="*/ 52826 w 55227"/>
                  <a:gd name="connsiteY161" fmla="*/ 57629 h 115257"/>
                  <a:gd name="connsiteX162" fmla="*/ 52826 w 55227"/>
                  <a:gd name="connsiteY162" fmla="*/ 55227 h 115257"/>
                  <a:gd name="connsiteX163" fmla="*/ 50425 w 55227"/>
                  <a:gd name="connsiteY163" fmla="*/ 52826 h 115257"/>
                  <a:gd name="connsiteX164" fmla="*/ 50425 w 55227"/>
                  <a:gd name="connsiteY164" fmla="*/ 52826 h 115257"/>
                  <a:gd name="connsiteX165" fmla="*/ 52826 w 55227"/>
                  <a:gd name="connsiteY165" fmla="*/ 50425 h 115257"/>
                  <a:gd name="connsiteX166" fmla="*/ 50425 w 55227"/>
                  <a:gd name="connsiteY166" fmla="*/ 48024 h 115257"/>
                  <a:gd name="connsiteX167" fmla="*/ 50425 w 55227"/>
                  <a:gd name="connsiteY167" fmla="*/ 48024 h 115257"/>
                  <a:gd name="connsiteX168" fmla="*/ 50425 w 55227"/>
                  <a:gd name="connsiteY168" fmla="*/ 48024 h 115257"/>
                  <a:gd name="connsiteX169" fmla="*/ 50425 w 55227"/>
                  <a:gd name="connsiteY169" fmla="*/ 48024 h 115257"/>
                  <a:gd name="connsiteX170" fmla="*/ 50425 w 55227"/>
                  <a:gd name="connsiteY170" fmla="*/ 45623 h 115257"/>
                  <a:gd name="connsiteX171" fmla="*/ 48024 w 55227"/>
                  <a:gd name="connsiteY171" fmla="*/ 43221 h 115257"/>
                  <a:gd name="connsiteX172" fmla="*/ 48024 w 55227"/>
                  <a:gd name="connsiteY172" fmla="*/ 43221 h 115257"/>
                  <a:gd name="connsiteX173" fmla="*/ 48024 w 55227"/>
                  <a:gd name="connsiteY173" fmla="*/ 40820 h 115257"/>
                  <a:gd name="connsiteX174" fmla="*/ 45623 w 55227"/>
                  <a:gd name="connsiteY174" fmla="*/ 38419 h 115257"/>
                  <a:gd name="connsiteX175" fmla="*/ 43221 w 55227"/>
                  <a:gd name="connsiteY175" fmla="*/ 31215 h 115257"/>
                  <a:gd name="connsiteX176" fmla="*/ 43221 w 55227"/>
                  <a:gd name="connsiteY176" fmla="*/ 28814 h 115257"/>
                  <a:gd name="connsiteX177" fmla="*/ 40820 w 55227"/>
                  <a:gd name="connsiteY177" fmla="*/ 26413 h 115257"/>
                  <a:gd name="connsiteX178" fmla="*/ 40820 w 55227"/>
                  <a:gd name="connsiteY178" fmla="*/ 26413 h 115257"/>
                  <a:gd name="connsiteX179" fmla="*/ 40820 w 55227"/>
                  <a:gd name="connsiteY179" fmla="*/ 26413 h 115257"/>
                  <a:gd name="connsiteX180" fmla="*/ 38419 w 55227"/>
                  <a:gd name="connsiteY180" fmla="*/ 19210 h 115257"/>
                  <a:gd name="connsiteX181" fmla="*/ 31215 w 55227"/>
                  <a:gd name="connsiteY181" fmla="*/ 9605 h 115257"/>
                  <a:gd name="connsiteX182" fmla="*/ 40820 w 55227"/>
                  <a:gd name="connsiteY182" fmla="*/ 0 h 115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55227" h="115257">
                    <a:moveTo>
                      <a:pt x="40820" y="0"/>
                    </a:moveTo>
                    <a:cubicBezTo>
                      <a:pt x="40820" y="0"/>
                      <a:pt x="38419" y="0"/>
                      <a:pt x="38419" y="2401"/>
                    </a:cubicBezTo>
                    <a:cubicBezTo>
                      <a:pt x="38419" y="2401"/>
                      <a:pt x="38419" y="0"/>
                      <a:pt x="36018" y="0"/>
                    </a:cubicBezTo>
                    <a:cubicBezTo>
                      <a:pt x="36018" y="0"/>
                      <a:pt x="33617" y="2401"/>
                      <a:pt x="33617" y="2401"/>
                    </a:cubicBezTo>
                    <a:cubicBezTo>
                      <a:pt x="33617" y="2401"/>
                      <a:pt x="33617" y="2401"/>
                      <a:pt x="33617" y="2401"/>
                    </a:cubicBezTo>
                    <a:cubicBezTo>
                      <a:pt x="33617" y="2401"/>
                      <a:pt x="31215" y="4802"/>
                      <a:pt x="31215" y="4802"/>
                    </a:cubicBezTo>
                    <a:cubicBezTo>
                      <a:pt x="31215" y="4802"/>
                      <a:pt x="31215" y="4802"/>
                      <a:pt x="31215" y="7204"/>
                    </a:cubicBezTo>
                    <a:lnTo>
                      <a:pt x="31215" y="7204"/>
                    </a:lnTo>
                    <a:cubicBezTo>
                      <a:pt x="31215" y="7204"/>
                      <a:pt x="28814" y="9605"/>
                      <a:pt x="28814" y="9605"/>
                    </a:cubicBezTo>
                    <a:cubicBezTo>
                      <a:pt x="28814" y="9605"/>
                      <a:pt x="28814" y="12006"/>
                      <a:pt x="28814" y="12006"/>
                    </a:cubicBezTo>
                    <a:lnTo>
                      <a:pt x="28814" y="12006"/>
                    </a:lnTo>
                    <a:cubicBezTo>
                      <a:pt x="26413" y="12006"/>
                      <a:pt x="24012" y="14407"/>
                      <a:pt x="24012" y="16808"/>
                    </a:cubicBezTo>
                    <a:cubicBezTo>
                      <a:pt x="24012" y="16808"/>
                      <a:pt x="24012" y="19210"/>
                      <a:pt x="24012" y="19210"/>
                    </a:cubicBezTo>
                    <a:cubicBezTo>
                      <a:pt x="21611" y="19210"/>
                      <a:pt x="21611" y="21611"/>
                      <a:pt x="21611" y="24012"/>
                    </a:cubicBezTo>
                    <a:cubicBezTo>
                      <a:pt x="19209" y="24012"/>
                      <a:pt x="16808" y="26413"/>
                      <a:pt x="16808" y="28814"/>
                    </a:cubicBezTo>
                    <a:cubicBezTo>
                      <a:pt x="16808" y="31215"/>
                      <a:pt x="16808" y="31215"/>
                      <a:pt x="19209" y="33617"/>
                    </a:cubicBezTo>
                    <a:cubicBezTo>
                      <a:pt x="19209" y="33617"/>
                      <a:pt x="16808" y="36018"/>
                      <a:pt x="16808" y="38419"/>
                    </a:cubicBezTo>
                    <a:cubicBezTo>
                      <a:pt x="16808" y="38419"/>
                      <a:pt x="16808" y="40820"/>
                      <a:pt x="16808" y="40820"/>
                    </a:cubicBezTo>
                    <a:lnTo>
                      <a:pt x="16808" y="40820"/>
                    </a:lnTo>
                    <a:cubicBezTo>
                      <a:pt x="14407" y="40820"/>
                      <a:pt x="14407" y="43221"/>
                      <a:pt x="14407" y="45623"/>
                    </a:cubicBezTo>
                    <a:cubicBezTo>
                      <a:pt x="14407" y="45623"/>
                      <a:pt x="14407" y="48024"/>
                      <a:pt x="14407" y="48024"/>
                    </a:cubicBezTo>
                    <a:cubicBezTo>
                      <a:pt x="14407" y="48024"/>
                      <a:pt x="12006" y="50425"/>
                      <a:pt x="12006" y="52826"/>
                    </a:cubicBezTo>
                    <a:cubicBezTo>
                      <a:pt x="12006" y="52826"/>
                      <a:pt x="12006" y="55227"/>
                      <a:pt x="12006" y="55227"/>
                    </a:cubicBezTo>
                    <a:cubicBezTo>
                      <a:pt x="12006" y="55227"/>
                      <a:pt x="9605" y="57629"/>
                      <a:pt x="9605" y="60030"/>
                    </a:cubicBezTo>
                    <a:cubicBezTo>
                      <a:pt x="9605" y="60030"/>
                      <a:pt x="9605" y="62431"/>
                      <a:pt x="9605" y="62431"/>
                    </a:cubicBezTo>
                    <a:cubicBezTo>
                      <a:pt x="9605" y="62431"/>
                      <a:pt x="7204" y="64832"/>
                      <a:pt x="7204" y="67233"/>
                    </a:cubicBezTo>
                    <a:cubicBezTo>
                      <a:pt x="7204" y="69634"/>
                      <a:pt x="7204" y="69634"/>
                      <a:pt x="7204" y="69634"/>
                    </a:cubicBezTo>
                    <a:lnTo>
                      <a:pt x="7204" y="69634"/>
                    </a:lnTo>
                    <a:cubicBezTo>
                      <a:pt x="7204" y="69634"/>
                      <a:pt x="4802" y="72036"/>
                      <a:pt x="4802" y="74437"/>
                    </a:cubicBezTo>
                    <a:cubicBezTo>
                      <a:pt x="4802" y="74437"/>
                      <a:pt x="4802" y="74437"/>
                      <a:pt x="4802" y="76838"/>
                    </a:cubicBezTo>
                    <a:cubicBezTo>
                      <a:pt x="4802" y="76838"/>
                      <a:pt x="2401" y="79239"/>
                      <a:pt x="2401" y="81640"/>
                    </a:cubicBezTo>
                    <a:cubicBezTo>
                      <a:pt x="2401" y="81640"/>
                      <a:pt x="2401" y="81640"/>
                      <a:pt x="2401" y="81640"/>
                    </a:cubicBezTo>
                    <a:cubicBezTo>
                      <a:pt x="2401" y="81640"/>
                      <a:pt x="2401" y="81640"/>
                      <a:pt x="2401" y="84042"/>
                    </a:cubicBezTo>
                    <a:cubicBezTo>
                      <a:pt x="2401" y="84042"/>
                      <a:pt x="2401" y="86443"/>
                      <a:pt x="2401" y="86443"/>
                    </a:cubicBezTo>
                    <a:cubicBezTo>
                      <a:pt x="0" y="86443"/>
                      <a:pt x="0" y="88844"/>
                      <a:pt x="0" y="88844"/>
                    </a:cubicBezTo>
                    <a:cubicBezTo>
                      <a:pt x="0" y="91245"/>
                      <a:pt x="0" y="91245"/>
                      <a:pt x="2401" y="91245"/>
                    </a:cubicBezTo>
                    <a:cubicBezTo>
                      <a:pt x="2401" y="91245"/>
                      <a:pt x="2401" y="93646"/>
                      <a:pt x="2401" y="93646"/>
                    </a:cubicBezTo>
                    <a:cubicBezTo>
                      <a:pt x="2401" y="93646"/>
                      <a:pt x="2401" y="96047"/>
                      <a:pt x="2401" y="96047"/>
                    </a:cubicBezTo>
                    <a:cubicBezTo>
                      <a:pt x="2401" y="96047"/>
                      <a:pt x="0" y="98449"/>
                      <a:pt x="0" y="98449"/>
                    </a:cubicBezTo>
                    <a:cubicBezTo>
                      <a:pt x="0" y="100850"/>
                      <a:pt x="0" y="100850"/>
                      <a:pt x="2401" y="100850"/>
                    </a:cubicBez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cubicBezTo>
                      <a:pt x="2401" y="103251"/>
                      <a:pt x="2401" y="103251"/>
                      <a:pt x="4802" y="103251"/>
                    </a:cubicBezTo>
                    <a:cubicBezTo>
                      <a:pt x="4802" y="103251"/>
                      <a:pt x="4802" y="103251"/>
                      <a:pt x="4802" y="103251"/>
                    </a:cubicBezTo>
                    <a:cubicBezTo>
                      <a:pt x="4802" y="105652"/>
                      <a:pt x="4802" y="105652"/>
                      <a:pt x="7204" y="105652"/>
                    </a:cubicBezTo>
                    <a:cubicBezTo>
                      <a:pt x="7204" y="105652"/>
                      <a:pt x="7204" y="105652"/>
                      <a:pt x="7204" y="105652"/>
                    </a:cubicBezTo>
                    <a:cubicBezTo>
                      <a:pt x="7204" y="108053"/>
                      <a:pt x="9605" y="110455"/>
                      <a:pt x="9605" y="110455"/>
                    </a:cubicBezTo>
                    <a:lnTo>
                      <a:pt x="9605" y="110455"/>
                    </a:lnTo>
                    <a:cubicBezTo>
                      <a:pt x="9605" y="112856"/>
                      <a:pt x="12006" y="112856"/>
                      <a:pt x="12006" y="112856"/>
                    </a:cubicBezTo>
                    <a:cubicBezTo>
                      <a:pt x="12006" y="112856"/>
                      <a:pt x="12006" y="112856"/>
                      <a:pt x="12006" y="112856"/>
                    </a:cubicBezTo>
                    <a:cubicBezTo>
                      <a:pt x="12006" y="115257"/>
                      <a:pt x="14407" y="115257"/>
                      <a:pt x="14407" y="115257"/>
                    </a:cubicBezTo>
                    <a:cubicBezTo>
                      <a:pt x="14407" y="115257"/>
                      <a:pt x="16808" y="115257"/>
                      <a:pt x="16808" y="112856"/>
                    </a:cubicBezTo>
                    <a:cubicBezTo>
                      <a:pt x="19209" y="115257"/>
                      <a:pt x="24012" y="115257"/>
                      <a:pt x="28814" y="115257"/>
                    </a:cubicBezTo>
                    <a:cubicBezTo>
                      <a:pt x="40820" y="115257"/>
                      <a:pt x="48024" y="108053"/>
                      <a:pt x="50425" y="98449"/>
                    </a:cubicBezTo>
                    <a:cubicBezTo>
                      <a:pt x="52826" y="98449"/>
                      <a:pt x="52826" y="98449"/>
                      <a:pt x="52826" y="96047"/>
                    </a:cubicBezTo>
                    <a:cubicBezTo>
                      <a:pt x="52826" y="96047"/>
                      <a:pt x="52826" y="93646"/>
                      <a:pt x="52826" y="93646"/>
                    </a:cubicBezTo>
                    <a:cubicBezTo>
                      <a:pt x="52826" y="93646"/>
                      <a:pt x="52826" y="93646"/>
                      <a:pt x="52826" y="93646"/>
                    </a:cubicBezTo>
                    <a:cubicBezTo>
                      <a:pt x="52826" y="91245"/>
                      <a:pt x="52826" y="91245"/>
                      <a:pt x="52826" y="91245"/>
                    </a:cubicBezTo>
                    <a:cubicBezTo>
                      <a:pt x="52826" y="91245"/>
                      <a:pt x="52826" y="91245"/>
                      <a:pt x="52826" y="88844"/>
                    </a:cubicBezTo>
                    <a:cubicBezTo>
                      <a:pt x="52826" y="88844"/>
                      <a:pt x="52826" y="88844"/>
                      <a:pt x="52826" y="86443"/>
                    </a:cubicBezTo>
                    <a:cubicBezTo>
                      <a:pt x="52826" y="86443"/>
                      <a:pt x="52826" y="84042"/>
                      <a:pt x="52826" y="84042"/>
                    </a:cubicBezTo>
                    <a:lnTo>
                      <a:pt x="52826" y="84042"/>
                    </a:lnTo>
                    <a:cubicBezTo>
                      <a:pt x="52826" y="84042"/>
                      <a:pt x="52826" y="84042"/>
                      <a:pt x="55227" y="81640"/>
                    </a:cubicBezTo>
                    <a:cubicBezTo>
                      <a:pt x="55227" y="79239"/>
                      <a:pt x="55227" y="79239"/>
                      <a:pt x="52826" y="79239"/>
                    </a:cubicBezTo>
                    <a:lnTo>
                      <a:pt x="52826" y="79239"/>
                    </a:lnTo>
                    <a:cubicBezTo>
                      <a:pt x="52826" y="79239"/>
                      <a:pt x="55227" y="79239"/>
                      <a:pt x="55227" y="76838"/>
                    </a:cubicBezTo>
                    <a:cubicBezTo>
                      <a:pt x="55227" y="74437"/>
                      <a:pt x="55227" y="74437"/>
                      <a:pt x="52826" y="74437"/>
                    </a:cubicBezTo>
                    <a:cubicBezTo>
                      <a:pt x="52826" y="74437"/>
                      <a:pt x="52826" y="74437"/>
                      <a:pt x="52826" y="74437"/>
                    </a:cubicBezTo>
                    <a:lnTo>
                      <a:pt x="52826" y="74437"/>
                    </a:lnTo>
                    <a:cubicBezTo>
                      <a:pt x="52826" y="74437"/>
                      <a:pt x="55227" y="72036"/>
                      <a:pt x="55227" y="72036"/>
                    </a:cubicBezTo>
                    <a:cubicBezTo>
                      <a:pt x="55227" y="69634"/>
                      <a:pt x="55227" y="69634"/>
                      <a:pt x="52826" y="69634"/>
                    </a:cubicBezTo>
                    <a:lnTo>
                      <a:pt x="52826" y="69634"/>
                    </a:lnTo>
                    <a:cubicBezTo>
                      <a:pt x="55227" y="69634"/>
                      <a:pt x="55227" y="67233"/>
                      <a:pt x="55227" y="67233"/>
                    </a:cubicBezTo>
                    <a:cubicBezTo>
                      <a:pt x="55227" y="64832"/>
                      <a:pt x="55227" y="64832"/>
                      <a:pt x="52826" y="64832"/>
                    </a:cubicBezTo>
                    <a:cubicBezTo>
                      <a:pt x="52826" y="64832"/>
                      <a:pt x="52826" y="64832"/>
                      <a:pt x="52826" y="64832"/>
                    </a:cubicBezTo>
                    <a:lnTo>
                      <a:pt x="52826" y="64832"/>
                    </a:lnTo>
                    <a:cubicBezTo>
                      <a:pt x="55227" y="64832"/>
                      <a:pt x="55227" y="62431"/>
                      <a:pt x="55227" y="62431"/>
                    </a:cubicBezTo>
                    <a:cubicBezTo>
                      <a:pt x="55227" y="60030"/>
                      <a:pt x="55227" y="60030"/>
                      <a:pt x="52826" y="60030"/>
                    </a:cubicBezTo>
                    <a:cubicBezTo>
                      <a:pt x="52826" y="60030"/>
                      <a:pt x="52826" y="60030"/>
                      <a:pt x="52826" y="60030"/>
                    </a:cubicBezTo>
                    <a:lnTo>
                      <a:pt x="52826" y="57629"/>
                    </a:lnTo>
                    <a:cubicBezTo>
                      <a:pt x="52826" y="57629"/>
                      <a:pt x="52826" y="55227"/>
                      <a:pt x="52826" y="55227"/>
                    </a:cubicBezTo>
                    <a:cubicBezTo>
                      <a:pt x="52826" y="52826"/>
                      <a:pt x="52826" y="52826"/>
                      <a:pt x="50425" y="52826"/>
                    </a:cubicBezTo>
                    <a:lnTo>
                      <a:pt x="50425" y="52826"/>
                    </a:lnTo>
                    <a:cubicBezTo>
                      <a:pt x="52826" y="52826"/>
                      <a:pt x="52826" y="50425"/>
                      <a:pt x="52826" y="50425"/>
                    </a:cubicBezTo>
                    <a:cubicBezTo>
                      <a:pt x="52826" y="48024"/>
                      <a:pt x="52826" y="48024"/>
                      <a:pt x="50425" y="48024"/>
                    </a:cubicBezTo>
                    <a:cubicBezTo>
                      <a:pt x="50425" y="48024"/>
                      <a:pt x="50425" y="48024"/>
                      <a:pt x="50425" y="48024"/>
                    </a:cubicBezTo>
                    <a:cubicBezTo>
                      <a:pt x="50425" y="48024"/>
                      <a:pt x="50425" y="48024"/>
                      <a:pt x="50425" y="48024"/>
                    </a:cubicBezTo>
                    <a:lnTo>
                      <a:pt x="50425" y="48024"/>
                    </a:lnTo>
                    <a:cubicBezTo>
                      <a:pt x="50425" y="48024"/>
                      <a:pt x="50425" y="45623"/>
                      <a:pt x="50425" y="45623"/>
                    </a:cubicBezTo>
                    <a:cubicBezTo>
                      <a:pt x="50425" y="43221"/>
                      <a:pt x="50425" y="43221"/>
                      <a:pt x="48024" y="43221"/>
                    </a:cubicBezTo>
                    <a:lnTo>
                      <a:pt x="48024" y="43221"/>
                    </a:lnTo>
                    <a:cubicBezTo>
                      <a:pt x="48024" y="43221"/>
                      <a:pt x="48024" y="40820"/>
                      <a:pt x="48024" y="40820"/>
                    </a:cubicBezTo>
                    <a:cubicBezTo>
                      <a:pt x="48024" y="38419"/>
                      <a:pt x="48024" y="38419"/>
                      <a:pt x="45623" y="38419"/>
                    </a:cubicBezTo>
                    <a:cubicBezTo>
                      <a:pt x="45623" y="36018"/>
                      <a:pt x="43221" y="33617"/>
                      <a:pt x="43221" y="31215"/>
                    </a:cubicBezTo>
                    <a:cubicBezTo>
                      <a:pt x="43221" y="31215"/>
                      <a:pt x="45623" y="28814"/>
                      <a:pt x="43221" y="28814"/>
                    </a:cubicBezTo>
                    <a:cubicBezTo>
                      <a:pt x="43221" y="26413"/>
                      <a:pt x="40820" y="26413"/>
                      <a:pt x="40820" y="26413"/>
                    </a:cubicBezTo>
                    <a:lnTo>
                      <a:pt x="40820" y="26413"/>
                    </a:lnTo>
                    <a:lnTo>
                      <a:pt x="40820" y="26413"/>
                    </a:lnTo>
                    <a:cubicBezTo>
                      <a:pt x="40820" y="24012"/>
                      <a:pt x="40820" y="21611"/>
                      <a:pt x="38419" y="19210"/>
                    </a:cubicBezTo>
                    <a:cubicBezTo>
                      <a:pt x="36018" y="14407"/>
                      <a:pt x="33617" y="12006"/>
                      <a:pt x="31215" y="9605"/>
                    </a:cubicBezTo>
                    <a:cubicBezTo>
                      <a:pt x="45623" y="0"/>
                      <a:pt x="43221" y="0"/>
                      <a:pt x="40820" y="0"/>
                    </a:cubicBezTo>
                    <a:close/>
                  </a:path>
                </a:pathLst>
              </a:custGeom>
              <a:solidFill>
                <a:srgbClr val="435B2A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52" name="Freeform: Shape 751">
                <a:extLst>
                  <a:ext uri="{FF2B5EF4-FFF2-40B4-BE49-F238E27FC236}">
                    <a16:creationId xmlns:a16="http://schemas.microsoft.com/office/drawing/2014/main" id="{7169AE60-D790-463F-A2EC-E9A9755AFCFD}"/>
                  </a:ext>
                </a:extLst>
              </p:cNvPr>
              <p:cNvSpPr/>
              <p:nvPr/>
            </p:nvSpPr>
            <p:spPr>
              <a:xfrm>
                <a:off x="2554252" y="3981114"/>
                <a:ext cx="52826" cy="98448"/>
              </a:xfrm>
              <a:custGeom>
                <a:avLst/>
                <a:gdLst>
                  <a:gd name="connsiteX0" fmla="*/ 9605 w 52826"/>
                  <a:gd name="connsiteY0" fmla="*/ 16808 h 98448"/>
                  <a:gd name="connsiteX1" fmla="*/ 9605 w 52826"/>
                  <a:gd name="connsiteY1" fmla="*/ 19209 h 98448"/>
                  <a:gd name="connsiteX2" fmla="*/ 9605 w 52826"/>
                  <a:gd name="connsiteY2" fmla="*/ 21611 h 98448"/>
                  <a:gd name="connsiteX3" fmla="*/ 9605 w 52826"/>
                  <a:gd name="connsiteY3" fmla="*/ 21611 h 98448"/>
                  <a:gd name="connsiteX4" fmla="*/ 7204 w 52826"/>
                  <a:gd name="connsiteY4" fmla="*/ 26413 h 98448"/>
                  <a:gd name="connsiteX5" fmla="*/ 7204 w 52826"/>
                  <a:gd name="connsiteY5" fmla="*/ 28814 h 98448"/>
                  <a:gd name="connsiteX6" fmla="*/ 4802 w 52826"/>
                  <a:gd name="connsiteY6" fmla="*/ 33616 h 98448"/>
                  <a:gd name="connsiteX7" fmla="*/ 4802 w 52826"/>
                  <a:gd name="connsiteY7" fmla="*/ 36018 h 98448"/>
                  <a:gd name="connsiteX8" fmla="*/ 2401 w 52826"/>
                  <a:gd name="connsiteY8" fmla="*/ 40820 h 98448"/>
                  <a:gd name="connsiteX9" fmla="*/ 2401 w 52826"/>
                  <a:gd name="connsiteY9" fmla="*/ 43221 h 98448"/>
                  <a:gd name="connsiteX10" fmla="*/ 0 w 52826"/>
                  <a:gd name="connsiteY10" fmla="*/ 48024 h 98448"/>
                  <a:gd name="connsiteX11" fmla="*/ 2401 w 52826"/>
                  <a:gd name="connsiteY11" fmla="*/ 50425 h 98448"/>
                  <a:gd name="connsiteX12" fmla="*/ 2401 w 52826"/>
                  <a:gd name="connsiteY12" fmla="*/ 50425 h 98448"/>
                  <a:gd name="connsiteX13" fmla="*/ 2401 w 52826"/>
                  <a:gd name="connsiteY13" fmla="*/ 55227 h 98448"/>
                  <a:gd name="connsiteX14" fmla="*/ 2401 w 52826"/>
                  <a:gd name="connsiteY14" fmla="*/ 57628 h 98448"/>
                  <a:gd name="connsiteX15" fmla="*/ 2401 w 52826"/>
                  <a:gd name="connsiteY15" fmla="*/ 62431 h 98448"/>
                  <a:gd name="connsiteX16" fmla="*/ 2401 w 52826"/>
                  <a:gd name="connsiteY16" fmla="*/ 62431 h 98448"/>
                  <a:gd name="connsiteX17" fmla="*/ 2401 w 52826"/>
                  <a:gd name="connsiteY17" fmla="*/ 64832 h 98448"/>
                  <a:gd name="connsiteX18" fmla="*/ 2401 w 52826"/>
                  <a:gd name="connsiteY18" fmla="*/ 67233 h 98448"/>
                  <a:gd name="connsiteX19" fmla="*/ 0 w 52826"/>
                  <a:gd name="connsiteY19" fmla="*/ 72036 h 98448"/>
                  <a:gd name="connsiteX20" fmla="*/ 2401 w 52826"/>
                  <a:gd name="connsiteY20" fmla="*/ 74437 h 98448"/>
                  <a:gd name="connsiteX21" fmla="*/ 2401 w 52826"/>
                  <a:gd name="connsiteY21" fmla="*/ 76838 h 98448"/>
                  <a:gd name="connsiteX22" fmla="*/ 4802 w 52826"/>
                  <a:gd name="connsiteY22" fmla="*/ 79239 h 98448"/>
                  <a:gd name="connsiteX23" fmla="*/ 4802 w 52826"/>
                  <a:gd name="connsiteY23" fmla="*/ 81640 h 98448"/>
                  <a:gd name="connsiteX24" fmla="*/ 7204 w 52826"/>
                  <a:gd name="connsiteY24" fmla="*/ 84042 h 98448"/>
                  <a:gd name="connsiteX25" fmla="*/ 7204 w 52826"/>
                  <a:gd name="connsiteY25" fmla="*/ 84042 h 98448"/>
                  <a:gd name="connsiteX26" fmla="*/ 7204 w 52826"/>
                  <a:gd name="connsiteY26" fmla="*/ 84042 h 98448"/>
                  <a:gd name="connsiteX27" fmla="*/ 7204 w 52826"/>
                  <a:gd name="connsiteY27" fmla="*/ 84042 h 98448"/>
                  <a:gd name="connsiteX28" fmla="*/ 7204 w 52826"/>
                  <a:gd name="connsiteY28" fmla="*/ 84042 h 98448"/>
                  <a:gd name="connsiteX29" fmla="*/ 7204 w 52826"/>
                  <a:gd name="connsiteY29" fmla="*/ 84042 h 98448"/>
                  <a:gd name="connsiteX30" fmla="*/ 7204 w 52826"/>
                  <a:gd name="connsiteY30" fmla="*/ 84042 h 98448"/>
                  <a:gd name="connsiteX31" fmla="*/ 7204 w 52826"/>
                  <a:gd name="connsiteY31" fmla="*/ 84042 h 98448"/>
                  <a:gd name="connsiteX32" fmla="*/ 7204 w 52826"/>
                  <a:gd name="connsiteY32" fmla="*/ 84042 h 98448"/>
                  <a:gd name="connsiteX33" fmla="*/ 7204 w 52826"/>
                  <a:gd name="connsiteY33" fmla="*/ 84042 h 98448"/>
                  <a:gd name="connsiteX34" fmla="*/ 7204 w 52826"/>
                  <a:gd name="connsiteY34" fmla="*/ 84042 h 98448"/>
                  <a:gd name="connsiteX35" fmla="*/ 7204 w 52826"/>
                  <a:gd name="connsiteY35" fmla="*/ 84042 h 98448"/>
                  <a:gd name="connsiteX36" fmla="*/ 7204 w 52826"/>
                  <a:gd name="connsiteY36" fmla="*/ 84042 h 98448"/>
                  <a:gd name="connsiteX37" fmla="*/ 7204 w 52826"/>
                  <a:gd name="connsiteY37" fmla="*/ 84042 h 98448"/>
                  <a:gd name="connsiteX38" fmla="*/ 7204 w 52826"/>
                  <a:gd name="connsiteY38" fmla="*/ 84042 h 98448"/>
                  <a:gd name="connsiteX39" fmla="*/ 7204 w 52826"/>
                  <a:gd name="connsiteY39" fmla="*/ 84042 h 98448"/>
                  <a:gd name="connsiteX40" fmla="*/ 7204 w 52826"/>
                  <a:gd name="connsiteY40" fmla="*/ 84042 h 98448"/>
                  <a:gd name="connsiteX41" fmla="*/ 7204 w 52826"/>
                  <a:gd name="connsiteY41" fmla="*/ 84042 h 98448"/>
                  <a:gd name="connsiteX42" fmla="*/ 7204 w 52826"/>
                  <a:gd name="connsiteY42" fmla="*/ 84042 h 98448"/>
                  <a:gd name="connsiteX43" fmla="*/ 7204 w 52826"/>
                  <a:gd name="connsiteY43" fmla="*/ 84042 h 98448"/>
                  <a:gd name="connsiteX44" fmla="*/ 7204 w 52826"/>
                  <a:gd name="connsiteY44" fmla="*/ 84042 h 98448"/>
                  <a:gd name="connsiteX45" fmla="*/ 7204 w 52826"/>
                  <a:gd name="connsiteY45" fmla="*/ 84042 h 98448"/>
                  <a:gd name="connsiteX46" fmla="*/ 7204 w 52826"/>
                  <a:gd name="connsiteY46" fmla="*/ 84042 h 98448"/>
                  <a:gd name="connsiteX47" fmla="*/ 7204 w 52826"/>
                  <a:gd name="connsiteY47" fmla="*/ 84042 h 98448"/>
                  <a:gd name="connsiteX48" fmla="*/ 7204 w 52826"/>
                  <a:gd name="connsiteY48" fmla="*/ 84042 h 98448"/>
                  <a:gd name="connsiteX49" fmla="*/ 7204 w 52826"/>
                  <a:gd name="connsiteY49" fmla="*/ 84042 h 98448"/>
                  <a:gd name="connsiteX50" fmla="*/ 7204 w 52826"/>
                  <a:gd name="connsiteY50" fmla="*/ 84042 h 98448"/>
                  <a:gd name="connsiteX51" fmla="*/ 7204 w 52826"/>
                  <a:gd name="connsiteY51" fmla="*/ 84042 h 98448"/>
                  <a:gd name="connsiteX52" fmla="*/ 7204 w 52826"/>
                  <a:gd name="connsiteY52" fmla="*/ 84042 h 98448"/>
                  <a:gd name="connsiteX53" fmla="*/ 7204 w 52826"/>
                  <a:gd name="connsiteY53" fmla="*/ 84042 h 98448"/>
                  <a:gd name="connsiteX54" fmla="*/ 7204 w 52826"/>
                  <a:gd name="connsiteY54" fmla="*/ 84042 h 98448"/>
                  <a:gd name="connsiteX55" fmla="*/ 7204 w 52826"/>
                  <a:gd name="connsiteY55" fmla="*/ 84042 h 98448"/>
                  <a:gd name="connsiteX56" fmla="*/ 7204 w 52826"/>
                  <a:gd name="connsiteY56" fmla="*/ 84042 h 98448"/>
                  <a:gd name="connsiteX57" fmla="*/ 7204 w 52826"/>
                  <a:gd name="connsiteY57" fmla="*/ 84042 h 98448"/>
                  <a:gd name="connsiteX58" fmla="*/ 7204 w 52826"/>
                  <a:gd name="connsiteY58" fmla="*/ 84042 h 98448"/>
                  <a:gd name="connsiteX59" fmla="*/ 7204 w 52826"/>
                  <a:gd name="connsiteY59" fmla="*/ 84042 h 98448"/>
                  <a:gd name="connsiteX60" fmla="*/ 7204 w 52826"/>
                  <a:gd name="connsiteY60" fmla="*/ 84042 h 98448"/>
                  <a:gd name="connsiteX61" fmla="*/ 7204 w 52826"/>
                  <a:gd name="connsiteY61" fmla="*/ 84042 h 98448"/>
                  <a:gd name="connsiteX62" fmla="*/ 7204 w 52826"/>
                  <a:gd name="connsiteY62" fmla="*/ 84042 h 98448"/>
                  <a:gd name="connsiteX63" fmla="*/ 7204 w 52826"/>
                  <a:gd name="connsiteY63" fmla="*/ 84042 h 98448"/>
                  <a:gd name="connsiteX64" fmla="*/ 7204 w 52826"/>
                  <a:gd name="connsiteY64" fmla="*/ 84042 h 98448"/>
                  <a:gd name="connsiteX65" fmla="*/ 7204 w 52826"/>
                  <a:gd name="connsiteY65" fmla="*/ 84042 h 98448"/>
                  <a:gd name="connsiteX66" fmla="*/ 7204 w 52826"/>
                  <a:gd name="connsiteY66" fmla="*/ 84042 h 98448"/>
                  <a:gd name="connsiteX67" fmla="*/ 7204 w 52826"/>
                  <a:gd name="connsiteY67" fmla="*/ 84042 h 98448"/>
                  <a:gd name="connsiteX68" fmla="*/ 7204 w 52826"/>
                  <a:gd name="connsiteY68" fmla="*/ 84042 h 98448"/>
                  <a:gd name="connsiteX69" fmla="*/ 7204 w 52826"/>
                  <a:gd name="connsiteY69" fmla="*/ 84042 h 98448"/>
                  <a:gd name="connsiteX70" fmla="*/ 7204 w 52826"/>
                  <a:gd name="connsiteY70" fmla="*/ 84042 h 98448"/>
                  <a:gd name="connsiteX71" fmla="*/ 7204 w 52826"/>
                  <a:gd name="connsiteY71" fmla="*/ 84042 h 98448"/>
                  <a:gd name="connsiteX72" fmla="*/ 7204 w 52826"/>
                  <a:gd name="connsiteY72" fmla="*/ 84042 h 98448"/>
                  <a:gd name="connsiteX73" fmla="*/ 7204 w 52826"/>
                  <a:gd name="connsiteY73" fmla="*/ 84042 h 98448"/>
                  <a:gd name="connsiteX74" fmla="*/ 7204 w 52826"/>
                  <a:gd name="connsiteY74" fmla="*/ 84042 h 98448"/>
                  <a:gd name="connsiteX75" fmla="*/ 7204 w 52826"/>
                  <a:gd name="connsiteY75" fmla="*/ 84042 h 98448"/>
                  <a:gd name="connsiteX76" fmla="*/ 7204 w 52826"/>
                  <a:gd name="connsiteY76" fmla="*/ 84042 h 98448"/>
                  <a:gd name="connsiteX77" fmla="*/ 7204 w 52826"/>
                  <a:gd name="connsiteY77" fmla="*/ 84042 h 98448"/>
                  <a:gd name="connsiteX78" fmla="*/ 7204 w 52826"/>
                  <a:gd name="connsiteY78" fmla="*/ 84042 h 98448"/>
                  <a:gd name="connsiteX79" fmla="*/ 7204 w 52826"/>
                  <a:gd name="connsiteY79" fmla="*/ 84042 h 98448"/>
                  <a:gd name="connsiteX80" fmla="*/ 7204 w 52826"/>
                  <a:gd name="connsiteY80" fmla="*/ 84042 h 98448"/>
                  <a:gd name="connsiteX81" fmla="*/ 7204 w 52826"/>
                  <a:gd name="connsiteY81" fmla="*/ 84042 h 98448"/>
                  <a:gd name="connsiteX82" fmla="*/ 7204 w 52826"/>
                  <a:gd name="connsiteY82" fmla="*/ 84042 h 98448"/>
                  <a:gd name="connsiteX83" fmla="*/ 7204 w 52826"/>
                  <a:gd name="connsiteY83" fmla="*/ 84042 h 98448"/>
                  <a:gd name="connsiteX84" fmla="*/ 7204 w 52826"/>
                  <a:gd name="connsiteY84" fmla="*/ 84042 h 98448"/>
                  <a:gd name="connsiteX85" fmla="*/ 7204 w 52826"/>
                  <a:gd name="connsiteY85" fmla="*/ 84042 h 98448"/>
                  <a:gd name="connsiteX86" fmla="*/ 7204 w 52826"/>
                  <a:gd name="connsiteY86" fmla="*/ 84042 h 98448"/>
                  <a:gd name="connsiteX87" fmla="*/ 7204 w 52826"/>
                  <a:gd name="connsiteY87" fmla="*/ 84042 h 98448"/>
                  <a:gd name="connsiteX88" fmla="*/ 7204 w 52826"/>
                  <a:gd name="connsiteY88" fmla="*/ 84042 h 98448"/>
                  <a:gd name="connsiteX89" fmla="*/ 7204 w 52826"/>
                  <a:gd name="connsiteY89" fmla="*/ 84042 h 98448"/>
                  <a:gd name="connsiteX90" fmla="*/ 7204 w 52826"/>
                  <a:gd name="connsiteY90" fmla="*/ 84042 h 98448"/>
                  <a:gd name="connsiteX91" fmla="*/ 7204 w 52826"/>
                  <a:gd name="connsiteY91" fmla="*/ 84042 h 98448"/>
                  <a:gd name="connsiteX92" fmla="*/ 7204 w 52826"/>
                  <a:gd name="connsiteY92" fmla="*/ 84042 h 98448"/>
                  <a:gd name="connsiteX93" fmla="*/ 7204 w 52826"/>
                  <a:gd name="connsiteY93" fmla="*/ 84042 h 98448"/>
                  <a:gd name="connsiteX94" fmla="*/ 7204 w 52826"/>
                  <a:gd name="connsiteY94" fmla="*/ 84042 h 98448"/>
                  <a:gd name="connsiteX95" fmla="*/ 7204 w 52826"/>
                  <a:gd name="connsiteY95" fmla="*/ 84042 h 98448"/>
                  <a:gd name="connsiteX96" fmla="*/ 7204 w 52826"/>
                  <a:gd name="connsiteY96" fmla="*/ 84042 h 98448"/>
                  <a:gd name="connsiteX97" fmla="*/ 7204 w 52826"/>
                  <a:gd name="connsiteY97" fmla="*/ 84042 h 98448"/>
                  <a:gd name="connsiteX98" fmla="*/ 7204 w 52826"/>
                  <a:gd name="connsiteY98" fmla="*/ 84042 h 98448"/>
                  <a:gd name="connsiteX99" fmla="*/ 7204 w 52826"/>
                  <a:gd name="connsiteY99" fmla="*/ 84042 h 98448"/>
                  <a:gd name="connsiteX100" fmla="*/ 7204 w 52826"/>
                  <a:gd name="connsiteY100" fmla="*/ 84042 h 98448"/>
                  <a:gd name="connsiteX101" fmla="*/ 7204 w 52826"/>
                  <a:gd name="connsiteY101" fmla="*/ 84042 h 98448"/>
                  <a:gd name="connsiteX102" fmla="*/ 7204 w 52826"/>
                  <a:gd name="connsiteY102" fmla="*/ 84042 h 98448"/>
                  <a:gd name="connsiteX103" fmla="*/ 7204 w 52826"/>
                  <a:gd name="connsiteY103" fmla="*/ 84042 h 98448"/>
                  <a:gd name="connsiteX104" fmla="*/ 7204 w 52826"/>
                  <a:gd name="connsiteY104" fmla="*/ 84042 h 98448"/>
                  <a:gd name="connsiteX105" fmla="*/ 7204 w 52826"/>
                  <a:gd name="connsiteY105" fmla="*/ 84042 h 98448"/>
                  <a:gd name="connsiteX106" fmla="*/ 7204 w 52826"/>
                  <a:gd name="connsiteY106" fmla="*/ 84042 h 98448"/>
                  <a:gd name="connsiteX107" fmla="*/ 7204 w 52826"/>
                  <a:gd name="connsiteY107" fmla="*/ 84042 h 98448"/>
                  <a:gd name="connsiteX108" fmla="*/ 7204 w 52826"/>
                  <a:gd name="connsiteY108" fmla="*/ 84042 h 98448"/>
                  <a:gd name="connsiteX109" fmla="*/ 9605 w 52826"/>
                  <a:gd name="connsiteY109" fmla="*/ 86443 h 98448"/>
                  <a:gd name="connsiteX110" fmla="*/ 9605 w 52826"/>
                  <a:gd name="connsiteY110" fmla="*/ 86443 h 98448"/>
                  <a:gd name="connsiteX111" fmla="*/ 12006 w 52826"/>
                  <a:gd name="connsiteY111" fmla="*/ 88844 h 98448"/>
                  <a:gd name="connsiteX112" fmla="*/ 12006 w 52826"/>
                  <a:gd name="connsiteY112" fmla="*/ 88844 h 98448"/>
                  <a:gd name="connsiteX113" fmla="*/ 16808 w 52826"/>
                  <a:gd name="connsiteY113" fmla="*/ 91245 h 98448"/>
                  <a:gd name="connsiteX114" fmla="*/ 16808 w 52826"/>
                  <a:gd name="connsiteY114" fmla="*/ 91245 h 98448"/>
                  <a:gd name="connsiteX115" fmla="*/ 21611 w 52826"/>
                  <a:gd name="connsiteY115" fmla="*/ 93646 h 98448"/>
                  <a:gd name="connsiteX116" fmla="*/ 21611 w 52826"/>
                  <a:gd name="connsiteY116" fmla="*/ 93646 h 98448"/>
                  <a:gd name="connsiteX117" fmla="*/ 24012 w 52826"/>
                  <a:gd name="connsiteY117" fmla="*/ 96047 h 98448"/>
                  <a:gd name="connsiteX118" fmla="*/ 26413 w 52826"/>
                  <a:gd name="connsiteY118" fmla="*/ 93646 h 98448"/>
                  <a:gd name="connsiteX119" fmla="*/ 38419 w 52826"/>
                  <a:gd name="connsiteY119" fmla="*/ 98449 h 98448"/>
                  <a:gd name="connsiteX120" fmla="*/ 48024 w 52826"/>
                  <a:gd name="connsiteY120" fmla="*/ 93646 h 98448"/>
                  <a:gd name="connsiteX121" fmla="*/ 48024 w 52826"/>
                  <a:gd name="connsiteY121" fmla="*/ 93646 h 98448"/>
                  <a:gd name="connsiteX122" fmla="*/ 50425 w 52826"/>
                  <a:gd name="connsiteY122" fmla="*/ 91245 h 98448"/>
                  <a:gd name="connsiteX123" fmla="*/ 50425 w 52826"/>
                  <a:gd name="connsiteY123" fmla="*/ 88844 h 98448"/>
                  <a:gd name="connsiteX124" fmla="*/ 50425 w 52826"/>
                  <a:gd name="connsiteY124" fmla="*/ 88844 h 98448"/>
                  <a:gd name="connsiteX125" fmla="*/ 50425 w 52826"/>
                  <a:gd name="connsiteY125" fmla="*/ 86443 h 98448"/>
                  <a:gd name="connsiteX126" fmla="*/ 50425 w 52826"/>
                  <a:gd name="connsiteY126" fmla="*/ 84042 h 98448"/>
                  <a:gd name="connsiteX127" fmla="*/ 50425 w 52826"/>
                  <a:gd name="connsiteY127" fmla="*/ 81640 h 98448"/>
                  <a:gd name="connsiteX128" fmla="*/ 50425 w 52826"/>
                  <a:gd name="connsiteY128" fmla="*/ 79239 h 98448"/>
                  <a:gd name="connsiteX129" fmla="*/ 50425 w 52826"/>
                  <a:gd name="connsiteY129" fmla="*/ 79239 h 98448"/>
                  <a:gd name="connsiteX130" fmla="*/ 52826 w 52826"/>
                  <a:gd name="connsiteY130" fmla="*/ 76838 h 98448"/>
                  <a:gd name="connsiteX131" fmla="*/ 50425 w 52826"/>
                  <a:gd name="connsiteY131" fmla="*/ 74437 h 98448"/>
                  <a:gd name="connsiteX132" fmla="*/ 50425 w 52826"/>
                  <a:gd name="connsiteY132" fmla="*/ 74437 h 98448"/>
                  <a:gd name="connsiteX133" fmla="*/ 52826 w 52826"/>
                  <a:gd name="connsiteY133" fmla="*/ 72036 h 98448"/>
                  <a:gd name="connsiteX134" fmla="*/ 50425 w 52826"/>
                  <a:gd name="connsiteY134" fmla="*/ 69634 h 98448"/>
                  <a:gd name="connsiteX135" fmla="*/ 50425 w 52826"/>
                  <a:gd name="connsiteY135" fmla="*/ 69634 h 98448"/>
                  <a:gd name="connsiteX136" fmla="*/ 50425 w 52826"/>
                  <a:gd name="connsiteY136" fmla="*/ 69634 h 98448"/>
                  <a:gd name="connsiteX137" fmla="*/ 52826 w 52826"/>
                  <a:gd name="connsiteY137" fmla="*/ 67233 h 98448"/>
                  <a:gd name="connsiteX138" fmla="*/ 50425 w 52826"/>
                  <a:gd name="connsiteY138" fmla="*/ 64832 h 98448"/>
                  <a:gd name="connsiteX139" fmla="*/ 50425 w 52826"/>
                  <a:gd name="connsiteY139" fmla="*/ 64832 h 98448"/>
                  <a:gd name="connsiteX140" fmla="*/ 52826 w 52826"/>
                  <a:gd name="connsiteY140" fmla="*/ 62431 h 98448"/>
                  <a:gd name="connsiteX141" fmla="*/ 50425 w 52826"/>
                  <a:gd name="connsiteY141" fmla="*/ 60030 h 98448"/>
                  <a:gd name="connsiteX142" fmla="*/ 50425 w 52826"/>
                  <a:gd name="connsiteY142" fmla="*/ 60030 h 98448"/>
                  <a:gd name="connsiteX143" fmla="*/ 50425 w 52826"/>
                  <a:gd name="connsiteY143" fmla="*/ 60030 h 98448"/>
                  <a:gd name="connsiteX144" fmla="*/ 52826 w 52826"/>
                  <a:gd name="connsiteY144" fmla="*/ 57628 h 98448"/>
                  <a:gd name="connsiteX145" fmla="*/ 50425 w 52826"/>
                  <a:gd name="connsiteY145" fmla="*/ 55227 h 98448"/>
                  <a:gd name="connsiteX146" fmla="*/ 50425 w 52826"/>
                  <a:gd name="connsiteY146" fmla="*/ 55227 h 98448"/>
                  <a:gd name="connsiteX147" fmla="*/ 50425 w 52826"/>
                  <a:gd name="connsiteY147" fmla="*/ 52826 h 98448"/>
                  <a:gd name="connsiteX148" fmla="*/ 50425 w 52826"/>
                  <a:gd name="connsiteY148" fmla="*/ 50425 h 98448"/>
                  <a:gd name="connsiteX149" fmla="*/ 48024 w 52826"/>
                  <a:gd name="connsiteY149" fmla="*/ 48024 h 98448"/>
                  <a:gd name="connsiteX150" fmla="*/ 48024 w 52826"/>
                  <a:gd name="connsiteY150" fmla="*/ 48024 h 98448"/>
                  <a:gd name="connsiteX151" fmla="*/ 50425 w 52826"/>
                  <a:gd name="connsiteY151" fmla="*/ 45622 h 98448"/>
                  <a:gd name="connsiteX152" fmla="*/ 48024 w 52826"/>
                  <a:gd name="connsiteY152" fmla="*/ 43221 h 98448"/>
                  <a:gd name="connsiteX153" fmla="*/ 48024 w 52826"/>
                  <a:gd name="connsiteY153" fmla="*/ 43221 h 98448"/>
                  <a:gd name="connsiteX154" fmla="*/ 48024 w 52826"/>
                  <a:gd name="connsiteY154" fmla="*/ 43221 h 98448"/>
                  <a:gd name="connsiteX155" fmla="*/ 48024 w 52826"/>
                  <a:gd name="connsiteY155" fmla="*/ 43221 h 98448"/>
                  <a:gd name="connsiteX156" fmla="*/ 48024 w 52826"/>
                  <a:gd name="connsiteY156" fmla="*/ 40820 h 98448"/>
                  <a:gd name="connsiteX157" fmla="*/ 45623 w 52826"/>
                  <a:gd name="connsiteY157" fmla="*/ 38419 h 98448"/>
                  <a:gd name="connsiteX158" fmla="*/ 45623 w 52826"/>
                  <a:gd name="connsiteY158" fmla="*/ 38419 h 98448"/>
                  <a:gd name="connsiteX159" fmla="*/ 45623 w 52826"/>
                  <a:gd name="connsiteY159" fmla="*/ 36018 h 98448"/>
                  <a:gd name="connsiteX160" fmla="*/ 43221 w 52826"/>
                  <a:gd name="connsiteY160" fmla="*/ 33616 h 98448"/>
                  <a:gd name="connsiteX161" fmla="*/ 40820 w 52826"/>
                  <a:gd name="connsiteY161" fmla="*/ 26413 h 98448"/>
                  <a:gd name="connsiteX162" fmla="*/ 40820 w 52826"/>
                  <a:gd name="connsiteY162" fmla="*/ 24012 h 98448"/>
                  <a:gd name="connsiteX163" fmla="*/ 38419 w 52826"/>
                  <a:gd name="connsiteY163" fmla="*/ 21611 h 98448"/>
                  <a:gd name="connsiteX164" fmla="*/ 38419 w 52826"/>
                  <a:gd name="connsiteY164" fmla="*/ 21611 h 98448"/>
                  <a:gd name="connsiteX165" fmla="*/ 38419 w 52826"/>
                  <a:gd name="connsiteY165" fmla="*/ 21611 h 98448"/>
                  <a:gd name="connsiteX166" fmla="*/ 36018 w 52826"/>
                  <a:gd name="connsiteY166" fmla="*/ 14407 h 98448"/>
                  <a:gd name="connsiteX167" fmla="*/ 28814 w 52826"/>
                  <a:gd name="connsiteY167" fmla="*/ 4802 h 98448"/>
                  <a:gd name="connsiteX168" fmla="*/ 21611 w 52826"/>
                  <a:gd name="connsiteY168" fmla="*/ 0 h 98448"/>
                  <a:gd name="connsiteX169" fmla="*/ 19209 w 52826"/>
                  <a:gd name="connsiteY169" fmla="*/ 2401 h 98448"/>
                  <a:gd name="connsiteX170" fmla="*/ 16808 w 52826"/>
                  <a:gd name="connsiteY170" fmla="*/ 0 h 98448"/>
                  <a:gd name="connsiteX171" fmla="*/ 14407 w 52826"/>
                  <a:gd name="connsiteY171" fmla="*/ 2401 h 98448"/>
                  <a:gd name="connsiteX172" fmla="*/ 14407 w 52826"/>
                  <a:gd name="connsiteY172" fmla="*/ 2401 h 98448"/>
                  <a:gd name="connsiteX173" fmla="*/ 12006 w 52826"/>
                  <a:gd name="connsiteY173" fmla="*/ 4802 h 98448"/>
                  <a:gd name="connsiteX174" fmla="*/ 12006 w 52826"/>
                  <a:gd name="connsiteY174" fmla="*/ 7203 h 98448"/>
                  <a:gd name="connsiteX175" fmla="*/ 12006 w 52826"/>
                  <a:gd name="connsiteY175" fmla="*/ 7203 h 98448"/>
                  <a:gd name="connsiteX176" fmla="*/ 9605 w 52826"/>
                  <a:gd name="connsiteY176" fmla="*/ 9605 h 98448"/>
                  <a:gd name="connsiteX177" fmla="*/ 9605 w 52826"/>
                  <a:gd name="connsiteY177" fmla="*/ 12006 h 98448"/>
                  <a:gd name="connsiteX178" fmla="*/ 9605 w 52826"/>
                  <a:gd name="connsiteY178" fmla="*/ 12006 h 98448"/>
                  <a:gd name="connsiteX179" fmla="*/ 4802 w 52826"/>
                  <a:gd name="connsiteY179" fmla="*/ 16808 h 98448"/>
                  <a:gd name="connsiteX180" fmla="*/ 4802 w 52826"/>
                  <a:gd name="connsiteY180" fmla="*/ 19209 h 98448"/>
                  <a:gd name="connsiteX181" fmla="*/ 9605 w 52826"/>
                  <a:gd name="connsiteY181" fmla="*/ 16808 h 98448"/>
                  <a:gd name="connsiteX182" fmla="*/ 9605 w 52826"/>
                  <a:gd name="connsiteY182" fmla="*/ 16808 h 98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52826" h="98448">
                    <a:moveTo>
                      <a:pt x="9605" y="16808"/>
                    </a:moveTo>
                    <a:cubicBezTo>
                      <a:pt x="9605" y="16808"/>
                      <a:pt x="9605" y="19209"/>
                      <a:pt x="9605" y="19209"/>
                    </a:cubicBezTo>
                    <a:cubicBezTo>
                      <a:pt x="9605" y="19209"/>
                      <a:pt x="9605" y="21611"/>
                      <a:pt x="9605" y="21611"/>
                    </a:cubicBezTo>
                    <a:lnTo>
                      <a:pt x="9605" y="21611"/>
                    </a:lnTo>
                    <a:cubicBezTo>
                      <a:pt x="7204" y="21611"/>
                      <a:pt x="7204" y="24012"/>
                      <a:pt x="7204" y="26413"/>
                    </a:cubicBezTo>
                    <a:cubicBezTo>
                      <a:pt x="7204" y="26413"/>
                      <a:pt x="7204" y="28814"/>
                      <a:pt x="7204" y="28814"/>
                    </a:cubicBezTo>
                    <a:cubicBezTo>
                      <a:pt x="7204" y="28814"/>
                      <a:pt x="4802" y="31215"/>
                      <a:pt x="4802" y="33616"/>
                    </a:cubicBezTo>
                    <a:cubicBezTo>
                      <a:pt x="4802" y="33616"/>
                      <a:pt x="4802" y="36018"/>
                      <a:pt x="4802" y="36018"/>
                    </a:cubicBezTo>
                    <a:cubicBezTo>
                      <a:pt x="4802" y="36018"/>
                      <a:pt x="2401" y="38419"/>
                      <a:pt x="2401" y="40820"/>
                    </a:cubicBezTo>
                    <a:cubicBezTo>
                      <a:pt x="2401" y="40820"/>
                      <a:pt x="2401" y="43221"/>
                      <a:pt x="2401" y="43221"/>
                    </a:cubicBezTo>
                    <a:cubicBezTo>
                      <a:pt x="2401" y="43221"/>
                      <a:pt x="0" y="45622"/>
                      <a:pt x="0" y="48024"/>
                    </a:cubicBezTo>
                    <a:cubicBezTo>
                      <a:pt x="0" y="48024"/>
                      <a:pt x="0" y="50425"/>
                      <a:pt x="2401" y="50425"/>
                    </a:cubicBezTo>
                    <a:lnTo>
                      <a:pt x="2401" y="50425"/>
                    </a:lnTo>
                    <a:cubicBezTo>
                      <a:pt x="2401" y="50425"/>
                      <a:pt x="0" y="52826"/>
                      <a:pt x="2401" y="55227"/>
                    </a:cubicBezTo>
                    <a:cubicBezTo>
                      <a:pt x="2401" y="55227"/>
                      <a:pt x="2401" y="55227"/>
                      <a:pt x="2401" y="57628"/>
                    </a:cubicBezTo>
                    <a:cubicBezTo>
                      <a:pt x="2401" y="57628"/>
                      <a:pt x="2401" y="60030"/>
                      <a:pt x="2401" y="62431"/>
                    </a:cubicBezTo>
                    <a:cubicBezTo>
                      <a:pt x="2401" y="62431"/>
                      <a:pt x="2401" y="62431"/>
                      <a:pt x="2401" y="62431"/>
                    </a:cubicBezTo>
                    <a:cubicBezTo>
                      <a:pt x="2401" y="62431"/>
                      <a:pt x="2401" y="62431"/>
                      <a:pt x="2401" y="64832"/>
                    </a:cubicBezTo>
                    <a:cubicBezTo>
                      <a:pt x="2401" y="64832"/>
                      <a:pt x="2401" y="67233"/>
                      <a:pt x="2401" y="67233"/>
                    </a:cubicBezTo>
                    <a:cubicBezTo>
                      <a:pt x="0" y="67233"/>
                      <a:pt x="0" y="69634"/>
                      <a:pt x="0" y="72036"/>
                    </a:cubicBezTo>
                    <a:cubicBezTo>
                      <a:pt x="0" y="74437"/>
                      <a:pt x="2401" y="74437"/>
                      <a:pt x="2401" y="74437"/>
                    </a:cubicBezTo>
                    <a:cubicBezTo>
                      <a:pt x="2401" y="74437"/>
                      <a:pt x="2401" y="76838"/>
                      <a:pt x="2401" y="76838"/>
                    </a:cubicBezTo>
                    <a:cubicBezTo>
                      <a:pt x="2401" y="76838"/>
                      <a:pt x="2401" y="79239"/>
                      <a:pt x="4802" y="79239"/>
                    </a:cubicBezTo>
                    <a:cubicBezTo>
                      <a:pt x="4802" y="79239"/>
                      <a:pt x="4802" y="81640"/>
                      <a:pt x="4802" y="81640"/>
                    </a:cubicBezTo>
                    <a:cubicBezTo>
                      <a:pt x="4802" y="84042"/>
                      <a:pt x="4802" y="84042"/>
                      <a:pt x="7204" y="84042"/>
                    </a:cubicBez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cubicBezTo>
                      <a:pt x="7204" y="86443"/>
                      <a:pt x="7204" y="86443"/>
                      <a:pt x="9605" y="86443"/>
                    </a:cubicBezTo>
                    <a:cubicBezTo>
                      <a:pt x="9605" y="86443"/>
                      <a:pt x="9605" y="86443"/>
                      <a:pt x="9605" y="86443"/>
                    </a:cubicBezTo>
                    <a:cubicBezTo>
                      <a:pt x="9605" y="88844"/>
                      <a:pt x="9605" y="88844"/>
                      <a:pt x="12006" y="88844"/>
                    </a:cubicBezTo>
                    <a:cubicBezTo>
                      <a:pt x="12006" y="88844"/>
                      <a:pt x="12006" y="88844"/>
                      <a:pt x="12006" y="88844"/>
                    </a:cubicBezTo>
                    <a:cubicBezTo>
                      <a:pt x="12006" y="91245"/>
                      <a:pt x="14407" y="91245"/>
                      <a:pt x="16808" y="91245"/>
                    </a:cubicBezTo>
                    <a:lnTo>
                      <a:pt x="16808" y="91245"/>
                    </a:lnTo>
                    <a:cubicBezTo>
                      <a:pt x="16808" y="93646"/>
                      <a:pt x="19209" y="93646"/>
                      <a:pt x="21611" y="93646"/>
                    </a:cubicBezTo>
                    <a:cubicBezTo>
                      <a:pt x="21611" y="93646"/>
                      <a:pt x="21611" y="93646"/>
                      <a:pt x="21611" y="93646"/>
                    </a:cubicBezTo>
                    <a:cubicBezTo>
                      <a:pt x="21611" y="96047"/>
                      <a:pt x="24012" y="96047"/>
                      <a:pt x="24012" y="96047"/>
                    </a:cubicBezTo>
                    <a:cubicBezTo>
                      <a:pt x="24012" y="96047"/>
                      <a:pt x="26413" y="96047"/>
                      <a:pt x="26413" y="93646"/>
                    </a:cubicBezTo>
                    <a:cubicBezTo>
                      <a:pt x="31215" y="96047"/>
                      <a:pt x="33617" y="98449"/>
                      <a:pt x="38419" y="98449"/>
                    </a:cubicBezTo>
                    <a:cubicBezTo>
                      <a:pt x="40820" y="98449"/>
                      <a:pt x="45623" y="96047"/>
                      <a:pt x="48024" y="93646"/>
                    </a:cubicBezTo>
                    <a:lnTo>
                      <a:pt x="48024" y="93646"/>
                    </a:lnTo>
                    <a:cubicBezTo>
                      <a:pt x="50425" y="93646"/>
                      <a:pt x="50425" y="93646"/>
                      <a:pt x="50425" y="91245"/>
                    </a:cubicBezTo>
                    <a:cubicBezTo>
                      <a:pt x="50425" y="91245"/>
                      <a:pt x="50425" y="88844"/>
                      <a:pt x="50425" y="88844"/>
                    </a:cubicBezTo>
                    <a:cubicBezTo>
                      <a:pt x="50425" y="88844"/>
                      <a:pt x="50425" y="88844"/>
                      <a:pt x="50425" y="88844"/>
                    </a:cubicBezTo>
                    <a:cubicBezTo>
                      <a:pt x="50425" y="86443"/>
                      <a:pt x="50425" y="86443"/>
                      <a:pt x="50425" y="86443"/>
                    </a:cubicBezTo>
                    <a:cubicBezTo>
                      <a:pt x="50425" y="86443"/>
                      <a:pt x="50425" y="86443"/>
                      <a:pt x="50425" y="84042"/>
                    </a:cubicBezTo>
                    <a:cubicBezTo>
                      <a:pt x="50425" y="84042"/>
                      <a:pt x="50425" y="84042"/>
                      <a:pt x="50425" y="81640"/>
                    </a:cubicBezTo>
                    <a:cubicBezTo>
                      <a:pt x="50425" y="81640"/>
                      <a:pt x="50425" y="79239"/>
                      <a:pt x="50425" y="79239"/>
                    </a:cubicBezTo>
                    <a:lnTo>
                      <a:pt x="50425" y="79239"/>
                    </a:lnTo>
                    <a:cubicBezTo>
                      <a:pt x="50425" y="79239"/>
                      <a:pt x="50425" y="79239"/>
                      <a:pt x="52826" y="76838"/>
                    </a:cubicBezTo>
                    <a:cubicBezTo>
                      <a:pt x="52826" y="74437"/>
                      <a:pt x="52826" y="74437"/>
                      <a:pt x="50425" y="74437"/>
                    </a:cubicBezTo>
                    <a:lnTo>
                      <a:pt x="50425" y="74437"/>
                    </a:lnTo>
                    <a:cubicBezTo>
                      <a:pt x="50425" y="74437"/>
                      <a:pt x="52826" y="74437"/>
                      <a:pt x="52826" y="72036"/>
                    </a:cubicBezTo>
                    <a:cubicBezTo>
                      <a:pt x="52826" y="69634"/>
                      <a:pt x="52826" y="69634"/>
                      <a:pt x="50425" y="69634"/>
                    </a:cubicBezTo>
                    <a:cubicBezTo>
                      <a:pt x="50425" y="69634"/>
                      <a:pt x="50425" y="69634"/>
                      <a:pt x="50425" y="69634"/>
                    </a:cubicBezTo>
                    <a:lnTo>
                      <a:pt x="50425" y="69634"/>
                    </a:lnTo>
                    <a:cubicBezTo>
                      <a:pt x="50425" y="69634"/>
                      <a:pt x="52826" y="67233"/>
                      <a:pt x="52826" y="67233"/>
                    </a:cubicBezTo>
                    <a:cubicBezTo>
                      <a:pt x="52826" y="64832"/>
                      <a:pt x="52826" y="64832"/>
                      <a:pt x="50425" y="64832"/>
                    </a:cubicBezTo>
                    <a:lnTo>
                      <a:pt x="50425" y="64832"/>
                    </a:lnTo>
                    <a:cubicBezTo>
                      <a:pt x="52826" y="64832"/>
                      <a:pt x="52826" y="62431"/>
                      <a:pt x="52826" y="62431"/>
                    </a:cubicBezTo>
                    <a:cubicBezTo>
                      <a:pt x="52826" y="60030"/>
                      <a:pt x="52826" y="60030"/>
                      <a:pt x="50425" y="60030"/>
                    </a:cubicBezTo>
                    <a:cubicBezTo>
                      <a:pt x="50425" y="60030"/>
                      <a:pt x="50425" y="60030"/>
                      <a:pt x="50425" y="60030"/>
                    </a:cubicBezTo>
                    <a:lnTo>
                      <a:pt x="50425" y="60030"/>
                    </a:lnTo>
                    <a:cubicBezTo>
                      <a:pt x="52826" y="60030"/>
                      <a:pt x="52826" y="57628"/>
                      <a:pt x="52826" y="57628"/>
                    </a:cubicBezTo>
                    <a:cubicBezTo>
                      <a:pt x="52826" y="55227"/>
                      <a:pt x="52826" y="55227"/>
                      <a:pt x="50425" y="55227"/>
                    </a:cubicBezTo>
                    <a:cubicBezTo>
                      <a:pt x="50425" y="55227"/>
                      <a:pt x="50425" y="55227"/>
                      <a:pt x="50425" y="55227"/>
                    </a:cubicBezTo>
                    <a:lnTo>
                      <a:pt x="50425" y="52826"/>
                    </a:lnTo>
                    <a:cubicBezTo>
                      <a:pt x="50425" y="52826"/>
                      <a:pt x="50425" y="50425"/>
                      <a:pt x="50425" y="50425"/>
                    </a:cubicBezTo>
                    <a:cubicBezTo>
                      <a:pt x="50425" y="48024"/>
                      <a:pt x="50425" y="48024"/>
                      <a:pt x="48024" y="48024"/>
                    </a:cubicBezTo>
                    <a:lnTo>
                      <a:pt x="48024" y="48024"/>
                    </a:lnTo>
                    <a:cubicBezTo>
                      <a:pt x="50425" y="48024"/>
                      <a:pt x="50425" y="45622"/>
                      <a:pt x="50425" y="45622"/>
                    </a:cubicBezTo>
                    <a:cubicBezTo>
                      <a:pt x="50425" y="43221"/>
                      <a:pt x="50425" y="43221"/>
                      <a:pt x="48024" y="43221"/>
                    </a:cubicBezTo>
                    <a:cubicBezTo>
                      <a:pt x="48024" y="43221"/>
                      <a:pt x="48024" y="43221"/>
                      <a:pt x="48024" y="43221"/>
                    </a:cubicBezTo>
                    <a:cubicBezTo>
                      <a:pt x="48024" y="43221"/>
                      <a:pt x="48024" y="43221"/>
                      <a:pt x="48024" y="43221"/>
                    </a:cubicBezTo>
                    <a:lnTo>
                      <a:pt x="48024" y="43221"/>
                    </a:lnTo>
                    <a:cubicBezTo>
                      <a:pt x="48024" y="43221"/>
                      <a:pt x="48024" y="40820"/>
                      <a:pt x="48024" y="40820"/>
                    </a:cubicBezTo>
                    <a:cubicBezTo>
                      <a:pt x="48024" y="38419"/>
                      <a:pt x="48024" y="38419"/>
                      <a:pt x="45623" y="38419"/>
                    </a:cubicBezTo>
                    <a:lnTo>
                      <a:pt x="45623" y="38419"/>
                    </a:lnTo>
                    <a:cubicBezTo>
                      <a:pt x="45623" y="38419"/>
                      <a:pt x="45623" y="36018"/>
                      <a:pt x="45623" y="36018"/>
                    </a:cubicBezTo>
                    <a:cubicBezTo>
                      <a:pt x="45623" y="33616"/>
                      <a:pt x="45623" y="33616"/>
                      <a:pt x="43221" y="33616"/>
                    </a:cubicBezTo>
                    <a:cubicBezTo>
                      <a:pt x="43221" y="31215"/>
                      <a:pt x="40820" y="28814"/>
                      <a:pt x="40820" y="26413"/>
                    </a:cubicBezTo>
                    <a:cubicBezTo>
                      <a:pt x="40820" y="26413"/>
                      <a:pt x="43221" y="24012"/>
                      <a:pt x="40820" y="24012"/>
                    </a:cubicBezTo>
                    <a:cubicBezTo>
                      <a:pt x="40820" y="21611"/>
                      <a:pt x="38419" y="21611"/>
                      <a:pt x="38419" y="21611"/>
                    </a:cubicBezTo>
                    <a:lnTo>
                      <a:pt x="38419" y="21611"/>
                    </a:lnTo>
                    <a:lnTo>
                      <a:pt x="38419" y="21611"/>
                    </a:lnTo>
                    <a:cubicBezTo>
                      <a:pt x="38419" y="19209"/>
                      <a:pt x="38419" y="16808"/>
                      <a:pt x="36018" y="14407"/>
                    </a:cubicBezTo>
                    <a:cubicBezTo>
                      <a:pt x="33617" y="9605"/>
                      <a:pt x="31215" y="7203"/>
                      <a:pt x="28814" y="4802"/>
                    </a:cubicBezTo>
                    <a:cubicBezTo>
                      <a:pt x="26413" y="2401"/>
                      <a:pt x="24012" y="0"/>
                      <a:pt x="21611" y="0"/>
                    </a:cubicBezTo>
                    <a:cubicBezTo>
                      <a:pt x="21611" y="0"/>
                      <a:pt x="19209" y="0"/>
                      <a:pt x="19209" y="2401"/>
                    </a:cubicBezTo>
                    <a:cubicBezTo>
                      <a:pt x="19209" y="2401"/>
                      <a:pt x="19209" y="0"/>
                      <a:pt x="16808" y="0"/>
                    </a:cubicBezTo>
                    <a:cubicBezTo>
                      <a:pt x="16808" y="0"/>
                      <a:pt x="14407" y="2401"/>
                      <a:pt x="14407" y="2401"/>
                    </a:cubicBezTo>
                    <a:cubicBezTo>
                      <a:pt x="14407" y="2401"/>
                      <a:pt x="14407" y="2401"/>
                      <a:pt x="14407" y="2401"/>
                    </a:cubicBezTo>
                    <a:cubicBezTo>
                      <a:pt x="14407" y="2401"/>
                      <a:pt x="12006" y="4802"/>
                      <a:pt x="12006" y="4802"/>
                    </a:cubicBezTo>
                    <a:cubicBezTo>
                      <a:pt x="12006" y="4802"/>
                      <a:pt x="12006" y="4802"/>
                      <a:pt x="12006" y="7203"/>
                    </a:cubicBezTo>
                    <a:lnTo>
                      <a:pt x="12006" y="7203"/>
                    </a:lnTo>
                    <a:cubicBezTo>
                      <a:pt x="12006" y="7203"/>
                      <a:pt x="9605" y="9605"/>
                      <a:pt x="9605" y="9605"/>
                    </a:cubicBezTo>
                    <a:cubicBezTo>
                      <a:pt x="9605" y="9605"/>
                      <a:pt x="9605" y="12006"/>
                      <a:pt x="9605" y="12006"/>
                    </a:cubicBezTo>
                    <a:lnTo>
                      <a:pt x="9605" y="12006"/>
                    </a:lnTo>
                    <a:cubicBezTo>
                      <a:pt x="7204" y="12006"/>
                      <a:pt x="4802" y="14407"/>
                      <a:pt x="4802" y="16808"/>
                    </a:cubicBezTo>
                    <a:cubicBezTo>
                      <a:pt x="4802" y="16808"/>
                      <a:pt x="4802" y="19209"/>
                      <a:pt x="4802" y="19209"/>
                    </a:cubicBezTo>
                    <a:cubicBezTo>
                      <a:pt x="9605" y="12006"/>
                      <a:pt x="9605" y="14407"/>
                      <a:pt x="9605" y="16808"/>
                    </a:cubicBezTo>
                    <a:cubicBezTo>
                      <a:pt x="9605" y="16808"/>
                      <a:pt x="9605" y="16808"/>
                      <a:pt x="9605" y="16808"/>
                    </a:cubicBezTo>
                    <a:close/>
                  </a:path>
                </a:pathLst>
              </a:custGeom>
              <a:solidFill>
                <a:srgbClr val="569140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53" name="Freeform: Shape 752">
                <a:extLst>
                  <a:ext uri="{FF2B5EF4-FFF2-40B4-BE49-F238E27FC236}">
                    <a16:creationId xmlns:a16="http://schemas.microsoft.com/office/drawing/2014/main" id="{4DD1717A-4736-4378-832F-91DEE8F1E567}"/>
                  </a:ext>
                </a:extLst>
              </p:cNvPr>
              <p:cNvSpPr/>
              <p:nvPr/>
            </p:nvSpPr>
            <p:spPr>
              <a:xfrm>
                <a:off x="2568659" y="3973910"/>
                <a:ext cx="40820" cy="77905"/>
              </a:xfrm>
              <a:custGeom>
                <a:avLst/>
                <a:gdLst>
                  <a:gd name="connsiteX0" fmla="*/ 9605 w 40820"/>
                  <a:gd name="connsiteY0" fmla="*/ 0 h 77905"/>
                  <a:gd name="connsiteX1" fmla="*/ 9605 w 40820"/>
                  <a:gd name="connsiteY1" fmla="*/ 0 h 77905"/>
                  <a:gd name="connsiteX2" fmla="*/ 9605 w 40820"/>
                  <a:gd name="connsiteY2" fmla="*/ 0 h 77905"/>
                  <a:gd name="connsiteX3" fmla="*/ 9605 w 40820"/>
                  <a:gd name="connsiteY3" fmla="*/ 0 h 77905"/>
                  <a:gd name="connsiteX4" fmla="*/ 9605 w 40820"/>
                  <a:gd name="connsiteY4" fmla="*/ 4802 h 77905"/>
                  <a:gd name="connsiteX5" fmla="*/ 9605 w 40820"/>
                  <a:gd name="connsiteY5" fmla="*/ 4802 h 77905"/>
                  <a:gd name="connsiteX6" fmla="*/ 9605 w 40820"/>
                  <a:gd name="connsiteY6" fmla="*/ 4802 h 77905"/>
                  <a:gd name="connsiteX7" fmla="*/ 7204 w 40820"/>
                  <a:gd name="connsiteY7" fmla="*/ 9605 h 77905"/>
                  <a:gd name="connsiteX8" fmla="*/ 7204 w 40820"/>
                  <a:gd name="connsiteY8" fmla="*/ 9605 h 77905"/>
                  <a:gd name="connsiteX9" fmla="*/ 7204 w 40820"/>
                  <a:gd name="connsiteY9" fmla="*/ 12006 h 77905"/>
                  <a:gd name="connsiteX10" fmla="*/ 4802 w 40820"/>
                  <a:gd name="connsiteY10" fmla="*/ 16808 h 77905"/>
                  <a:gd name="connsiteX11" fmla="*/ 4802 w 40820"/>
                  <a:gd name="connsiteY11" fmla="*/ 19210 h 77905"/>
                  <a:gd name="connsiteX12" fmla="*/ 4802 w 40820"/>
                  <a:gd name="connsiteY12" fmla="*/ 21611 h 77905"/>
                  <a:gd name="connsiteX13" fmla="*/ 4802 w 40820"/>
                  <a:gd name="connsiteY13" fmla="*/ 24012 h 77905"/>
                  <a:gd name="connsiteX14" fmla="*/ 4802 w 40820"/>
                  <a:gd name="connsiteY14" fmla="*/ 24012 h 77905"/>
                  <a:gd name="connsiteX15" fmla="*/ 2401 w 40820"/>
                  <a:gd name="connsiteY15" fmla="*/ 26413 h 77905"/>
                  <a:gd name="connsiteX16" fmla="*/ 2401 w 40820"/>
                  <a:gd name="connsiteY16" fmla="*/ 28814 h 77905"/>
                  <a:gd name="connsiteX17" fmla="*/ 2401 w 40820"/>
                  <a:gd name="connsiteY17" fmla="*/ 31215 h 77905"/>
                  <a:gd name="connsiteX18" fmla="*/ 2401 w 40820"/>
                  <a:gd name="connsiteY18" fmla="*/ 33617 h 77905"/>
                  <a:gd name="connsiteX19" fmla="*/ 2401 w 40820"/>
                  <a:gd name="connsiteY19" fmla="*/ 36018 h 77905"/>
                  <a:gd name="connsiteX20" fmla="*/ 2401 w 40820"/>
                  <a:gd name="connsiteY20" fmla="*/ 38419 h 77905"/>
                  <a:gd name="connsiteX21" fmla="*/ 2401 w 40820"/>
                  <a:gd name="connsiteY21" fmla="*/ 40820 h 77905"/>
                  <a:gd name="connsiteX22" fmla="*/ 2401 w 40820"/>
                  <a:gd name="connsiteY22" fmla="*/ 43221 h 77905"/>
                  <a:gd name="connsiteX23" fmla="*/ 2401 w 40820"/>
                  <a:gd name="connsiteY23" fmla="*/ 43221 h 77905"/>
                  <a:gd name="connsiteX24" fmla="*/ 2401 w 40820"/>
                  <a:gd name="connsiteY24" fmla="*/ 45623 h 77905"/>
                  <a:gd name="connsiteX25" fmla="*/ 2401 w 40820"/>
                  <a:gd name="connsiteY25" fmla="*/ 45623 h 77905"/>
                  <a:gd name="connsiteX26" fmla="*/ 2401 w 40820"/>
                  <a:gd name="connsiteY26" fmla="*/ 48024 h 77905"/>
                  <a:gd name="connsiteX27" fmla="*/ 2401 w 40820"/>
                  <a:gd name="connsiteY27" fmla="*/ 48024 h 77905"/>
                  <a:gd name="connsiteX28" fmla="*/ 2401 w 40820"/>
                  <a:gd name="connsiteY28" fmla="*/ 48024 h 77905"/>
                  <a:gd name="connsiteX29" fmla="*/ 2401 w 40820"/>
                  <a:gd name="connsiteY29" fmla="*/ 50425 h 77905"/>
                  <a:gd name="connsiteX30" fmla="*/ 0 w 40820"/>
                  <a:gd name="connsiteY30" fmla="*/ 52826 h 77905"/>
                  <a:gd name="connsiteX31" fmla="*/ 2401 w 40820"/>
                  <a:gd name="connsiteY31" fmla="*/ 55227 h 77905"/>
                  <a:gd name="connsiteX32" fmla="*/ 2401 w 40820"/>
                  <a:gd name="connsiteY32" fmla="*/ 57629 h 77905"/>
                  <a:gd name="connsiteX33" fmla="*/ 2401 w 40820"/>
                  <a:gd name="connsiteY33" fmla="*/ 60030 h 77905"/>
                  <a:gd name="connsiteX34" fmla="*/ 2401 w 40820"/>
                  <a:gd name="connsiteY34" fmla="*/ 62431 h 77905"/>
                  <a:gd name="connsiteX35" fmla="*/ 4802 w 40820"/>
                  <a:gd name="connsiteY35" fmla="*/ 64832 h 77905"/>
                  <a:gd name="connsiteX36" fmla="*/ 4802 w 40820"/>
                  <a:gd name="connsiteY36" fmla="*/ 64832 h 77905"/>
                  <a:gd name="connsiteX37" fmla="*/ 4802 w 40820"/>
                  <a:gd name="connsiteY37" fmla="*/ 64832 h 77905"/>
                  <a:gd name="connsiteX38" fmla="*/ 4802 w 40820"/>
                  <a:gd name="connsiteY38" fmla="*/ 64832 h 77905"/>
                  <a:gd name="connsiteX39" fmla="*/ 4802 w 40820"/>
                  <a:gd name="connsiteY39" fmla="*/ 64832 h 77905"/>
                  <a:gd name="connsiteX40" fmla="*/ 4802 w 40820"/>
                  <a:gd name="connsiteY40" fmla="*/ 64832 h 77905"/>
                  <a:gd name="connsiteX41" fmla="*/ 4802 w 40820"/>
                  <a:gd name="connsiteY41" fmla="*/ 64832 h 77905"/>
                  <a:gd name="connsiteX42" fmla="*/ 4802 w 40820"/>
                  <a:gd name="connsiteY42" fmla="*/ 64832 h 77905"/>
                  <a:gd name="connsiteX43" fmla="*/ 4802 w 40820"/>
                  <a:gd name="connsiteY43" fmla="*/ 64832 h 77905"/>
                  <a:gd name="connsiteX44" fmla="*/ 4802 w 40820"/>
                  <a:gd name="connsiteY44" fmla="*/ 64832 h 77905"/>
                  <a:gd name="connsiteX45" fmla="*/ 4802 w 40820"/>
                  <a:gd name="connsiteY45" fmla="*/ 64832 h 77905"/>
                  <a:gd name="connsiteX46" fmla="*/ 4802 w 40820"/>
                  <a:gd name="connsiteY46" fmla="*/ 64832 h 77905"/>
                  <a:gd name="connsiteX47" fmla="*/ 4802 w 40820"/>
                  <a:gd name="connsiteY47" fmla="*/ 64832 h 77905"/>
                  <a:gd name="connsiteX48" fmla="*/ 4802 w 40820"/>
                  <a:gd name="connsiteY48" fmla="*/ 64832 h 77905"/>
                  <a:gd name="connsiteX49" fmla="*/ 4802 w 40820"/>
                  <a:gd name="connsiteY49" fmla="*/ 64832 h 77905"/>
                  <a:gd name="connsiteX50" fmla="*/ 4802 w 40820"/>
                  <a:gd name="connsiteY50" fmla="*/ 64832 h 77905"/>
                  <a:gd name="connsiteX51" fmla="*/ 4802 w 40820"/>
                  <a:gd name="connsiteY51" fmla="*/ 64832 h 77905"/>
                  <a:gd name="connsiteX52" fmla="*/ 4802 w 40820"/>
                  <a:gd name="connsiteY52" fmla="*/ 64832 h 77905"/>
                  <a:gd name="connsiteX53" fmla="*/ 4802 w 40820"/>
                  <a:gd name="connsiteY53" fmla="*/ 64832 h 77905"/>
                  <a:gd name="connsiteX54" fmla="*/ 4802 w 40820"/>
                  <a:gd name="connsiteY54" fmla="*/ 64832 h 77905"/>
                  <a:gd name="connsiteX55" fmla="*/ 4802 w 40820"/>
                  <a:gd name="connsiteY55" fmla="*/ 64832 h 77905"/>
                  <a:gd name="connsiteX56" fmla="*/ 4802 w 40820"/>
                  <a:gd name="connsiteY56" fmla="*/ 64832 h 77905"/>
                  <a:gd name="connsiteX57" fmla="*/ 4802 w 40820"/>
                  <a:gd name="connsiteY57" fmla="*/ 64832 h 77905"/>
                  <a:gd name="connsiteX58" fmla="*/ 4802 w 40820"/>
                  <a:gd name="connsiteY58" fmla="*/ 64832 h 77905"/>
                  <a:gd name="connsiteX59" fmla="*/ 4802 w 40820"/>
                  <a:gd name="connsiteY59" fmla="*/ 64832 h 77905"/>
                  <a:gd name="connsiteX60" fmla="*/ 4802 w 40820"/>
                  <a:gd name="connsiteY60" fmla="*/ 64832 h 77905"/>
                  <a:gd name="connsiteX61" fmla="*/ 4802 w 40820"/>
                  <a:gd name="connsiteY61" fmla="*/ 64832 h 77905"/>
                  <a:gd name="connsiteX62" fmla="*/ 4802 w 40820"/>
                  <a:gd name="connsiteY62" fmla="*/ 64832 h 77905"/>
                  <a:gd name="connsiteX63" fmla="*/ 4802 w 40820"/>
                  <a:gd name="connsiteY63" fmla="*/ 64832 h 77905"/>
                  <a:gd name="connsiteX64" fmla="*/ 4802 w 40820"/>
                  <a:gd name="connsiteY64" fmla="*/ 64832 h 77905"/>
                  <a:gd name="connsiteX65" fmla="*/ 4802 w 40820"/>
                  <a:gd name="connsiteY65" fmla="*/ 64832 h 77905"/>
                  <a:gd name="connsiteX66" fmla="*/ 4802 w 40820"/>
                  <a:gd name="connsiteY66" fmla="*/ 64832 h 77905"/>
                  <a:gd name="connsiteX67" fmla="*/ 4802 w 40820"/>
                  <a:gd name="connsiteY67" fmla="*/ 64832 h 77905"/>
                  <a:gd name="connsiteX68" fmla="*/ 4802 w 40820"/>
                  <a:gd name="connsiteY68" fmla="*/ 64832 h 77905"/>
                  <a:gd name="connsiteX69" fmla="*/ 4802 w 40820"/>
                  <a:gd name="connsiteY69" fmla="*/ 64832 h 77905"/>
                  <a:gd name="connsiteX70" fmla="*/ 4802 w 40820"/>
                  <a:gd name="connsiteY70" fmla="*/ 64832 h 77905"/>
                  <a:gd name="connsiteX71" fmla="*/ 4802 w 40820"/>
                  <a:gd name="connsiteY71" fmla="*/ 64832 h 77905"/>
                  <a:gd name="connsiteX72" fmla="*/ 4802 w 40820"/>
                  <a:gd name="connsiteY72" fmla="*/ 64832 h 77905"/>
                  <a:gd name="connsiteX73" fmla="*/ 4802 w 40820"/>
                  <a:gd name="connsiteY73" fmla="*/ 64832 h 77905"/>
                  <a:gd name="connsiteX74" fmla="*/ 4802 w 40820"/>
                  <a:gd name="connsiteY74" fmla="*/ 64832 h 77905"/>
                  <a:gd name="connsiteX75" fmla="*/ 4802 w 40820"/>
                  <a:gd name="connsiteY75" fmla="*/ 64832 h 77905"/>
                  <a:gd name="connsiteX76" fmla="*/ 4802 w 40820"/>
                  <a:gd name="connsiteY76" fmla="*/ 64832 h 77905"/>
                  <a:gd name="connsiteX77" fmla="*/ 4802 w 40820"/>
                  <a:gd name="connsiteY77" fmla="*/ 64832 h 77905"/>
                  <a:gd name="connsiteX78" fmla="*/ 4802 w 40820"/>
                  <a:gd name="connsiteY78" fmla="*/ 64832 h 77905"/>
                  <a:gd name="connsiteX79" fmla="*/ 4802 w 40820"/>
                  <a:gd name="connsiteY79" fmla="*/ 64832 h 77905"/>
                  <a:gd name="connsiteX80" fmla="*/ 4802 w 40820"/>
                  <a:gd name="connsiteY80" fmla="*/ 64832 h 77905"/>
                  <a:gd name="connsiteX81" fmla="*/ 4802 w 40820"/>
                  <a:gd name="connsiteY81" fmla="*/ 64832 h 77905"/>
                  <a:gd name="connsiteX82" fmla="*/ 4802 w 40820"/>
                  <a:gd name="connsiteY82" fmla="*/ 64832 h 77905"/>
                  <a:gd name="connsiteX83" fmla="*/ 4802 w 40820"/>
                  <a:gd name="connsiteY83" fmla="*/ 64832 h 77905"/>
                  <a:gd name="connsiteX84" fmla="*/ 4802 w 40820"/>
                  <a:gd name="connsiteY84" fmla="*/ 64832 h 77905"/>
                  <a:gd name="connsiteX85" fmla="*/ 4802 w 40820"/>
                  <a:gd name="connsiteY85" fmla="*/ 64832 h 77905"/>
                  <a:gd name="connsiteX86" fmla="*/ 4802 w 40820"/>
                  <a:gd name="connsiteY86" fmla="*/ 64832 h 77905"/>
                  <a:gd name="connsiteX87" fmla="*/ 4802 w 40820"/>
                  <a:gd name="connsiteY87" fmla="*/ 64832 h 77905"/>
                  <a:gd name="connsiteX88" fmla="*/ 4802 w 40820"/>
                  <a:gd name="connsiteY88" fmla="*/ 64832 h 77905"/>
                  <a:gd name="connsiteX89" fmla="*/ 4802 w 40820"/>
                  <a:gd name="connsiteY89" fmla="*/ 64832 h 77905"/>
                  <a:gd name="connsiteX90" fmla="*/ 4802 w 40820"/>
                  <a:gd name="connsiteY90" fmla="*/ 64832 h 77905"/>
                  <a:gd name="connsiteX91" fmla="*/ 4802 w 40820"/>
                  <a:gd name="connsiteY91" fmla="*/ 64832 h 77905"/>
                  <a:gd name="connsiteX92" fmla="*/ 4802 w 40820"/>
                  <a:gd name="connsiteY92" fmla="*/ 64832 h 77905"/>
                  <a:gd name="connsiteX93" fmla="*/ 4802 w 40820"/>
                  <a:gd name="connsiteY93" fmla="*/ 64832 h 77905"/>
                  <a:gd name="connsiteX94" fmla="*/ 4802 w 40820"/>
                  <a:gd name="connsiteY94" fmla="*/ 64832 h 77905"/>
                  <a:gd name="connsiteX95" fmla="*/ 4802 w 40820"/>
                  <a:gd name="connsiteY95" fmla="*/ 64832 h 77905"/>
                  <a:gd name="connsiteX96" fmla="*/ 4802 w 40820"/>
                  <a:gd name="connsiteY96" fmla="*/ 64832 h 77905"/>
                  <a:gd name="connsiteX97" fmla="*/ 4802 w 40820"/>
                  <a:gd name="connsiteY97" fmla="*/ 64832 h 77905"/>
                  <a:gd name="connsiteX98" fmla="*/ 4802 w 40820"/>
                  <a:gd name="connsiteY98" fmla="*/ 64832 h 77905"/>
                  <a:gd name="connsiteX99" fmla="*/ 4802 w 40820"/>
                  <a:gd name="connsiteY99" fmla="*/ 64832 h 77905"/>
                  <a:gd name="connsiteX100" fmla="*/ 4802 w 40820"/>
                  <a:gd name="connsiteY100" fmla="*/ 64832 h 77905"/>
                  <a:gd name="connsiteX101" fmla="*/ 4802 w 40820"/>
                  <a:gd name="connsiteY101" fmla="*/ 64832 h 77905"/>
                  <a:gd name="connsiteX102" fmla="*/ 4802 w 40820"/>
                  <a:gd name="connsiteY102" fmla="*/ 64832 h 77905"/>
                  <a:gd name="connsiteX103" fmla="*/ 4802 w 40820"/>
                  <a:gd name="connsiteY103" fmla="*/ 64832 h 77905"/>
                  <a:gd name="connsiteX104" fmla="*/ 4802 w 40820"/>
                  <a:gd name="connsiteY104" fmla="*/ 64832 h 77905"/>
                  <a:gd name="connsiteX105" fmla="*/ 4802 w 40820"/>
                  <a:gd name="connsiteY105" fmla="*/ 64832 h 77905"/>
                  <a:gd name="connsiteX106" fmla="*/ 4802 w 40820"/>
                  <a:gd name="connsiteY106" fmla="*/ 64832 h 77905"/>
                  <a:gd name="connsiteX107" fmla="*/ 4802 w 40820"/>
                  <a:gd name="connsiteY107" fmla="*/ 64832 h 77905"/>
                  <a:gd name="connsiteX108" fmla="*/ 4802 w 40820"/>
                  <a:gd name="connsiteY108" fmla="*/ 64832 h 77905"/>
                  <a:gd name="connsiteX109" fmla="*/ 4802 w 40820"/>
                  <a:gd name="connsiteY109" fmla="*/ 64832 h 77905"/>
                  <a:gd name="connsiteX110" fmla="*/ 4802 w 40820"/>
                  <a:gd name="connsiteY110" fmla="*/ 64832 h 77905"/>
                  <a:gd name="connsiteX111" fmla="*/ 4802 w 40820"/>
                  <a:gd name="connsiteY111" fmla="*/ 64832 h 77905"/>
                  <a:gd name="connsiteX112" fmla="*/ 4802 w 40820"/>
                  <a:gd name="connsiteY112" fmla="*/ 64832 h 77905"/>
                  <a:gd name="connsiteX113" fmla="*/ 4802 w 40820"/>
                  <a:gd name="connsiteY113" fmla="*/ 64832 h 77905"/>
                  <a:gd name="connsiteX114" fmla="*/ 4802 w 40820"/>
                  <a:gd name="connsiteY114" fmla="*/ 64832 h 77905"/>
                  <a:gd name="connsiteX115" fmla="*/ 4802 w 40820"/>
                  <a:gd name="connsiteY115" fmla="*/ 64832 h 77905"/>
                  <a:gd name="connsiteX116" fmla="*/ 4802 w 40820"/>
                  <a:gd name="connsiteY116" fmla="*/ 64832 h 77905"/>
                  <a:gd name="connsiteX117" fmla="*/ 4802 w 40820"/>
                  <a:gd name="connsiteY117" fmla="*/ 64832 h 77905"/>
                  <a:gd name="connsiteX118" fmla="*/ 4802 w 40820"/>
                  <a:gd name="connsiteY118" fmla="*/ 64832 h 77905"/>
                  <a:gd name="connsiteX119" fmla="*/ 4802 w 40820"/>
                  <a:gd name="connsiteY119" fmla="*/ 64832 h 77905"/>
                  <a:gd name="connsiteX120" fmla="*/ 4802 w 40820"/>
                  <a:gd name="connsiteY120" fmla="*/ 67233 h 77905"/>
                  <a:gd name="connsiteX121" fmla="*/ 4802 w 40820"/>
                  <a:gd name="connsiteY121" fmla="*/ 67233 h 77905"/>
                  <a:gd name="connsiteX122" fmla="*/ 7204 w 40820"/>
                  <a:gd name="connsiteY122" fmla="*/ 69634 h 77905"/>
                  <a:gd name="connsiteX123" fmla="*/ 7204 w 40820"/>
                  <a:gd name="connsiteY123" fmla="*/ 69634 h 77905"/>
                  <a:gd name="connsiteX124" fmla="*/ 9605 w 40820"/>
                  <a:gd name="connsiteY124" fmla="*/ 72036 h 77905"/>
                  <a:gd name="connsiteX125" fmla="*/ 9605 w 40820"/>
                  <a:gd name="connsiteY125" fmla="*/ 72036 h 77905"/>
                  <a:gd name="connsiteX126" fmla="*/ 12006 w 40820"/>
                  <a:gd name="connsiteY126" fmla="*/ 74437 h 77905"/>
                  <a:gd name="connsiteX127" fmla="*/ 12006 w 40820"/>
                  <a:gd name="connsiteY127" fmla="*/ 74437 h 77905"/>
                  <a:gd name="connsiteX128" fmla="*/ 14407 w 40820"/>
                  <a:gd name="connsiteY128" fmla="*/ 76838 h 77905"/>
                  <a:gd name="connsiteX129" fmla="*/ 16808 w 40820"/>
                  <a:gd name="connsiteY129" fmla="*/ 76838 h 77905"/>
                  <a:gd name="connsiteX130" fmla="*/ 24012 w 40820"/>
                  <a:gd name="connsiteY130" fmla="*/ 76838 h 77905"/>
                  <a:gd name="connsiteX131" fmla="*/ 38419 w 40820"/>
                  <a:gd name="connsiteY131" fmla="*/ 67233 h 77905"/>
                  <a:gd name="connsiteX132" fmla="*/ 38419 w 40820"/>
                  <a:gd name="connsiteY132" fmla="*/ 67233 h 77905"/>
                  <a:gd name="connsiteX133" fmla="*/ 38419 w 40820"/>
                  <a:gd name="connsiteY133" fmla="*/ 67233 h 77905"/>
                  <a:gd name="connsiteX134" fmla="*/ 40820 w 40820"/>
                  <a:gd name="connsiteY134" fmla="*/ 62431 h 77905"/>
                  <a:gd name="connsiteX135" fmla="*/ 38419 w 40820"/>
                  <a:gd name="connsiteY135" fmla="*/ 62431 h 77905"/>
                  <a:gd name="connsiteX136" fmla="*/ 38419 w 40820"/>
                  <a:gd name="connsiteY136" fmla="*/ 62431 h 77905"/>
                  <a:gd name="connsiteX137" fmla="*/ 38419 w 40820"/>
                  <a:gd name="connsiteY137" fmla="*/ 60030 h 77905"/>
                  <a:gd name="connsiteX138" fmla="*/ 38419 w 40820"/>
                  <a:gd name="connsiteY138" fmla="*/ 57629 h 77905"/>
                  <a:gd name="connsiteX139" fmla="*/ 36018 w 40820"/>
                  <a:gd name="connsiteY139" fmla="*/ 55227 h 77905"/>
                  <a:gd name="connsiteX140" fmla="*/ 36018 w 40820"/>
                  <a:gd name="connsiteY140" fmla="*/ 55227 h 77905"/>
                  <a:gd name="connsiteX141" fmla="*/ 38419 w 40820"/>
                  <a:gd name="connsiteY141" fmla="*/ 52826 h 77905"/>
                  <a:gd name="connsiteX142" fmla="*/ 36018 w 40820"/>
                  <a:gd name="connsiteY142" fmla="*/ 50425 h 77905"/>
                  <a:gd name="connsiteX143" fmla="*/ 36018 w 40820"/>
                  <a:gd name="connsiteY143" fmla="*/ 50425 h 77905"/>
                  <a:gd name="connsiteX144" fmla="*/ 36018 w 40820"/>
                  <a:gd name="connsiteY144" fmla="*/ 50425 h 77905"/>
                  <a:gd name="connsiteX145" fmla="*/ 36018 w 40820"/>
                  <a:gd name="connsiteY145" fmla="*/ 50425 h 77905"/>
                  <a:gd name="connsiteX146" fmla="*/ 36018 w 40820"/>
                  <a:gd name="connsiteY146" fmla="*/ 48024 h 77905"/>
                  <a:gd name="connsiteX147" fmla="*/ 33617 w 40820"/>
                  <a:gd name="connsiteY147" fmla="*/ 45623 h 77905"/>
                  <a:gd name="connsiteX148" fmla="*/ 33617 w 40820"/>
                  <a:gd name="connsiteY148" fmla="*/ 45623 h 77905"/>
                  <a:gd name="connsiteX149" fmla="*/ 33617 w 40820"/>
                  <a:gd name="connsiteY149" fmla="*/ 43221 h 77905"/>
                  <a:gd name="connsiteX150" fmla="*/ 31215 w 40820"/>
                  <a:gd name="connsiteY150" fmla="*/ 40820 h 77905"/>
                  <a:gd name="connsiteX151" fmla="*/ 28814 w 40820"/>
                  <a:gd name="connsiteY151" fmla="*/ 33617 h 77905"/>
                  <a:gd name="connsiteX152" fmla="*/ 28814 w 40820"/>
                  <a:gd name="connsiteY152" fmla="*/ 31215 h 77905"/>
                  <a:gd name="connsiteX153" fmla="*/ 26413 w 40820"/>
                  <a:gd name="connsiteY153" fmla="*/ 28814 h 77905"/>
                  <a:gd name="connsiteX154" fmla="*/ 26413 w 40820"/>
                  <a:gd name="connsiteY154" fmla="*/ 28814 h 77905"/>
                  <a:gd name="connsiteX155" fmla="*/ 26413 w 40820"/>
                  <a:gd name="connsiteY155" fmla="*/ 28814 h 77905"/>
                  <a:gd name="connsiteX156" fmla="*/ 24012 w 40820"/>
                  <a:gd name="connsiteY156" fmla="*/ 21611 h 77905"/>
                  <a:gd name="connsiteX157" fmla="*/ 16808 w 40820"/>
                  <a:gd name="connsiteY157" fmla="*/ 12006 h 77905"/>
                  <a:gd name="connsiteX158" fmla="*/ 9605 w 40820"/>
                  <a:gd name="connsiteY158" fmla="*/ 0 h 77905"/>
                  <a:gd name="connsiteX159" fmla="*/ 9605 w 40820"/>
                  <a:gd name="connsiteY159" fmla="*/ 0 h 779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</a:cxnLst>
                <a:rect l="l" t="t" r="r" b="b"/>
                <a:pathLst>
                  <a:path w="40820" h="77905">
                    <a:moveTo>
                      <a:pt x="9605" y="0"/>
                    </a:moveTo>
                    <a:cubicBezTo>
                      <a:pt x="9605" y="0"/>
                      <a:pt x="9605" y="0"/>
                      <a:pt x="9605" y="0"/>
                    </a:cubicBezTo>
                    <a:cubicBezTo>
                      <a:pt x="9605" y="0"/>
                      <a:pt x="9605" y="2401"/>
                      <a:pt x="9605" y="0"/>
                    </a:cubicBezTo>
                    <a:lnTo>
                      <a:pt x="9605" y="0"/>
                    </a:lnTo>
                    <a:cubicBezTo>
                      <a:pt x="9605" y="2401"/>
                      <a:pt x="9605" y="2401"/>
                      <a:pt x="9605" y="4802"/>
                    </a:cubicBezTo>
                    <a:cubicBezTo>
                      <a:pt x="9605" y="4802"/>
                      <a:pt x="9605" y="4802"/>
                      <a:pt x="9605" y="4802"/>
                    </a:cubicBezTo>
                    <a:lnTo>
                      <a:pt x="9605" y="4802"/>
                    </a:lnTo>
                    <a:cubicBezTo>
                      <a:pt x="7204" y="4802"/>
                      <a:pt x="7204" y="7204"/>
                      <a:pt x="7204" y="9605"/>
                    </a:cubicBezTo>
                    <a:cubicBezTo>
                      <a:pt x="7204" y="9605"/>
                      <a:pt x="7204" y="9605"/>
                      <a:pt x="7204" y="9605"/>
                    </a:cubicBezTo>
                    <a:cubicBezTo>
                      <a:pt x="7204" y="9605"/>
                      <a:pt x="7204" y="12006"/>
                      <a:pt x="7204" y="12006"/>
                    </a:cubicBezTo>
                    <a:cubicBezTo>
                      <a:pt x="4802" y="12006"/>
                      <a:pt x="4802" y="14407"/>
                      <a:pt x="4802" y="16808"/>
                    </a:cubicBezTo>
                    <a:cubicBezTo>
                      <a:pt x="4802" y="16808"/>
                      <a:pt x="4802" y="19210"/>
                      <a:pt x="4802" y="19210"/>
                    </a:cubicBezTo>
                    <a:cubicBezTo>
                      <a:pt x="4802" y="19210"/>
                      <a:pt x="4802" y="21611"/>
                      <a:pt x="4802" y="21611"/>
                    </a:cubicBezTo>
                    <a:cubicBezTo>
                      <a:pt x="4802" y="21611"/>
                      <a:pt x="4802" y="24012"/>
                      <a:pt x="4802" y="24012"/>
                    </a:cubicBezTo>
                    <a:lnTo>
                      <a:pt x="4802" y="24012"/>
                    </a:lnTo>
                    <a:cubicBezTo>
                      <a:pt x="4802" y="24012"/>
                      <a:pt x="2401" y="26413"/>
                      <a:pt x="2401" y="26413"/>
                    </a:cubicBezTo>
                    <a:cubicBezTo>
                      <a:pt x="2401" y="26413"/>
                      <a:pt x="2401" y="26413"/>
                      <a:pt x="2401" y="28814"/>
                    </a:cubicBezTo>
                    <a:cubicBezTo>
                      <a:pt x="2401" y="28814"/>
                      <a:pt x="2401" y="31215"/>
                      <a:pt x="2401" y="31215"/>
                    </a:cubicBezTo>
                    <a:cubicBezTo>
                      <a:pt x="2401" y="31215"/>
                      <a:pt x="2401" y="33617"/>
                      <a:pt x="2401" y="33617"/>
                    </a:cubicBezTo>
                    <a:cubicBezTo>
                      <a:pt x="2401" y="33617"/>
                      <a:pt x="2401" y="36018"/>
                      <a:pt x="2401" y="36018"/>
                    </a:cubicBezTo>
                    <a:cubicBezTo>
                      <a:pt x="2401" y="36018"/>
                      <a:pt x="2401" y="38419"/>
                      <a:pt x="2401" y="38419"/>
                    </a:cubicBezTo>
                    <a:cubicBezTo>
                      <a:pt x="2401" y="38419"/>
                      <a:pt x="2401" y="40820"/>
                      <a:pt x="2401" y="40820"/>
                    </a:cubicBezTo>
                    <a:cubicBezTo>
                      <a:pt x="2401" y="40820"/>
                      <a:pt x="2401" y="43221"/>
                      <a:pt x="2401" y="43221"/>
                    </a:cubicBezTo>
                    <a:lnTo>
                      <a:pt x="2401" y="43221"/>
                    </a:lnTo>
                    <a:cubicBezTo>
                      <a:pt x="2401" y="43221"/>
                      <a:pt x="2401" y="45623"/>
                      <a:pt x="2401" y="45623"/>
                    </a:cubicBezTo>
                    <a:cubicBezTo>
                      <a:pt x="2401" y="45623"/>
                      <a:pt x="2401" y="45623"/>
                      <a:pt x="2401" y="45623"/>
                    </a:cubicBezTo>
                    <a:cubicBezTo>
                      <a:pt x="2401" y="45623"/>
                      <a:pt x="2401" y="48024"/>
                      <a:pt x="2401" y="48024"/>
                    </a:cubicBezTo>
                    <a:cubicBezTo>
                      <a:pt x="2401" y="48024"/>
                      <a:pt x="2401" y="48024"/>
                      <a:pt x="2401" y="48024"/>
                    </a:cubicBezTo>
                    <a:cubicBezTo>
                      <a:pt x="2401" y="48024"/>
                      <a:pt x="2401" y="48024"/>
                      <a:pt x="2401" y="48024"/>
                    </a:cubicBezTo>
                    <a:cubicBezTo>
                      <a:pt x="2401" y="48024"/>
                      <a:pt x="2401" y="48024"/>
                      <a:pt x="2401" y="50425"/>
                    </a:cubicBezTo>
                    <a:cubicBezTo>
                      <a:pt x="2401" y="50425"/>
                      <a:pt x="0" y="52826"/>
                      <a:pt x="0" y="52826"/>
                    </a:cubicBezTo>
                    <a:cubicBezTo>
                      <a:pt x="0" y="52826"/>
                      <a:pt x="0" y="55227"/>
                      <a:pt x="2401" y="55227"/>
                    </a:cubicBezTo>
                    <a:cubicBezTo>
                      <a:pt x="2401" y="55227"/>
                      <a:pt x="2401" y="55227"/>
                      <a:pt x="2401" y="57629"/>
                    </a:cubicBezTo>
                    <a:cubicBezTo>
                      <a:pt x="2401" y="57629"/>
                      <a:pt x="2401" y="60030"/>
                      <a:pt x="2401" y="60030"/>
                    </a:cubicBezTo>
                    <a:cubicBezTo>
                      <a:pt x="2401" y="60030"/>
                      <a:pt x="2401" y="60030"/>
                      <a:pt x="2401" y="62431"/>
                    </a:cubicBezTo>
                    <a:cubicBezTo>
                      <a:pt x="2401" y="62431"/>
                      <a:pt x="2401" y="64832"/>
                      <a:pt x="4802" y="64832"/>
                    </a:cubicBez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cubicBezTo>
                      <a:pt x="4802" y="64832"/>
                      <a:pt x="4802" y="67233"/>
                      <a:pt x="4802" y="67233"/>
                    </a:cubicBezTo>
                    <a:cubicBezTo>
                      <a:pt x="4802" y="67233"/>
                      <a:pt x="4802" y="67233"/>
                      <a:pt x="4802" y="67233"/>
                    </a:cubicBezTo>
                    <a:cubicBezTo>
                      <a:pt x="4802" y="67233"/>
                      <a:pt x="4802" y="69634"/>
                      <a:pt x="7204" y="69634"/>
                    </a:cubicBezTo>
                    <a:cubicBezTo>
                      <a:pt x="7204" y="69634"/>
                      <a:pt x="7204" y="69634"/>
                      <a:pt x="7204" y="69634"/>
                    </a:cubicBezTo>
                    <a:cubicBezTo>
                      <a:pt x="7204" y="72036"/>
                      <a:pt x="7204" y="72036"/>
                      <a:pt x="9605" y="72036"/>
                    </a:cubicBezTo>
                    <a:lnTo>
                      <a:pt x="9605" y="72036"/>
                    </a:lnTo>
                    <a:cubicBezTo>
                      <a:pt x="9605" y="74437"/>
                      <a:pt x="9605" y="74437"/>
                      <a:pt x="12006" y="74437"/>
                    </a:cubicBezTo>
                    <a:cubicBezTo>
                      <a:pt x="12006" y="74437"/>
                      <a:pt x="12006" y="74437"/>
                      <a:pt x="12006" y="74437"/>
                    </a:cubicBezTo>
                    <a:cubicBezTo>
                      <a:pt x="12006" y="74437"/>
                      <a:pt x="12006" y="76838"/>
                      <a:pt x="14407" y="76838"/>
                    </a:cubicBezTo>
                    <a:cubicBezTo>
                      <a:pt x="14407" y="76838"/>
                      <a:pt x="14407" y="76838"/>
                      <a:pt x="16808" y="76838"/>
                    </a:cubicBezTo>
                    <a:cubicBezTo>
                      <a:pt x="19209" y="76838"/>
                      <a:pt x="21611" y="79239"/>
                      <a:pt x="24012" y="76838"/>
                    </a:cubicBezTo>
                    <a:cubicBezTo>
                      <a:pt x="31215" y="76838"/>
                      <a:pt x="36018" y="72036"/>
                      <a:pt x="38419" y="67233"/>
                    </a:cubicBezTo>
                    <a:lnTo>
                      <a:pt x="38419" y="67233"/>
                    </a:lnTo>
                    <a:lnTo>
                      <a:pt x="38419" y="67233"/>
                    </a:lnTo>
                    <a:cubicBezTo>
                      <a:pt x="38419" y="64832"/>
                      <a:pt x="38419" y="64832"/>
                      <a:pt x="40820" y="62431"/>
                    </a:cubicBezTo>
                    <a:cubicBezTo>
                      <a:pt x="40820" y="62431"/>
                      <a:pt x="40820" y="62431"/>
                      <a:pt x="38419" y="62431"/>
                    </a:cubicBezTo>
                    <a:cubicBezTo>
                      <a:pt x="38419" y="62431"/>
                      <a:pt x="38419" y="62431"/>
                      <a:pt x="38419" y="62431"/>
                    </a:cubicBezTo>
                    <a:lnTo>
                      <a:pt x="38419" y="60030"/>
                    </a:lnTo>
                    <a:cubicBezTo>
                      <a:pt x="38419" y="60030"/>
                      <a:pt x="38419" y="57629"/>
                      <a:pt x="38419" y="57629"/>
                    </a:cubicBezTo>
                    <a:cubicBezTo>
                      <a:pt x="38419" y="55227"/>
                      <a:pt x="38419" y="55227"/>
                      <a:pt x="36018" y="55227"/>
                    </a:cubicBezTo>
                    <a:lnTo>
                      <a:pt x="36018" y="55227"/>
                    </a:lnTo>
                    <a:cubicBezTo>
                      <a:pt x="38419" y="55227"/>
                      <a:pt x="38419" y="52826"/>
                      <a:pt x="38419" y="52826"/>
                    </a:cubicBezTo>
                    <a:cubicBezTo>
                      <a:pt x="38419" y="50425"/>
                      <a:pt x="38419" y="50425"/>
                      <a:pt x="36018" y="50425"/>
                    </a:cubicBezTo>
                    <a:cubicBezTo>
                      <a:pt x="36018" y="50425"/>
                      <a:pt x="36018" y="50425"/>
                      <a:pt x="36018" y="50425"/>
                    </a:cubicBezTo>
                    <a:cubicBezTo>
                      <a:pt x="36018" y="50425"/>
                      <a:pt x="36018" y="50425"/>
                      <a:pt x="36018" y="50425"/>
                    </a:cubicBezTo>
                    <a:lnTo>
                      <a:pt x="36018" y="50425"/>
                    </a:lnTo>
                    <a:cubicBezTo>
                      <a:pt x="36018" y="50425"/>
                      <a:pt x="36018" y="48024"/>
                      <a:pt x="36018" y="48024"/>
                    </a:cubicBezTo>
                    <a:cubicBezTo>
                      <a:pt x="36018" y="45623"/>
                      <a:pt x="36018" y="45623"/>
                      <a:pt x="33617" y="45623"/>
                    </a:cubicBezTo>
                    <a:lnTo>
                      <a:pt x="33617" y="45623"/>
                    </a:lnTo>
                    <a:cubicBezTo>
                      <a:pt x="33617" y="45623"/>
                      <a:pt x="33617" y="43221"/>
                      <a:pt x="33617" y="43221"/>
                    </a:cubicBezTo>
                    <a:cubicBezTo>
                      <a:pt x="33617" y="40820"/>
                      <a:pt x="33617" y="40820"/>
                      <a:pt x="31215" y="40820"/>
                    </a:cubicBezTo>
                    <a:cubicBezTo>
                      <a:pt x="31215" y="38419"/>
                      <a:pt x="28814" y="36018"/>
                      <a:pt x="28814" y="33617"/>
                    </a:cubicBezTo>
                    <a:cubicBezTo>
                      <a:pt x="28814" y="33617"/>
                      <a:pt x="31215" y="31215"/>
                      <a:pt x="28814" y="31215"/>
                    </a:cubicBezTo>
                    <a:cubicBezTo>
                      <a:pt x="28814" y="28814"/>
                      <a:pt x="26413" y="28814"/>
                      <a:pt x="26413" y="28814"/>
                    </a:cubicBezTo>
                    <a:lnTo>
                      <a:pt x="26413" y="28814"/>
                    </a:lnTo>
                    <a:lnTo>
                      <a:pt x="26413" y="28814"/>
                    </a:lnTo>
                    <a:cubicBezTo>
                      <a:pt x="26413" y="26413"/>
                      <a:pt x="26413" y="24012"/>
                      <a:pt x="24012" y="21611"/>
                    </a:cubicBezTo>
                    <a:cubicBezTo>
                      <a:pt x="21611" y="16808"/>
                      <a:pt x="19209" y="14407"/>
                      <a:pt x="16808" y="12006"/>
                    </a:cubicBezTo>
                    <a:cubicBezTo>
                      <a:pt x="16808" y="0"/>
                      <a:pt x="14407" y="0"/>
                      <a:pt x="9605" y="0"/>
                    </a:cubicBezTo>
                    <a:cubicBezTo>
                      <a:pt x="12006" y="0"/>
                      <a:pt x="12006" y="0"/>
                      <a:pt x="9605" y="0"/>
                    </a:cubicBezTo>
                    <a:close/>
                  </a:path>
                </a:pathLst>
              </a:custGeom>
              <a:solidFill>
                <a:srgbClr val="77B943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713" name="Graphic 2">
              <a:extLst>
                <a:ext uri="{FF2B5EF4-FFF2-40B4-BE49-F238E27FC236}">
                  <a16:creationId xmlns:a16="http://schemas.microsoft.com/office/drawing/2014/main" id="{A526119A-A0ED-47D9-902F-5FC22639B6A5}"/>
                </a:ext>
              </a:extLst>
            </p:cNvPr>
            <p:cNvGrpSpPr/>
            <p:nvPr/>
          </p:nvGrpSpPr>
          <p:grpSpPr>
            <a:xfrm>
              <a:off x="2458205" y="3925886"/>
              <a:ext cx="69634" cy="127262"/>
              <a:chOff x="2458205" y="3925886"/>
              <a:chExt cx="69634" cy="127262"/>
            </a:xfrm>
            <a:solidFill>
              <a:schemeClr val="accent1"/>
            </a:solidFill>
          </p:grpSpPr>
          <p:sp>
            <p:nvSpPr>
              <p:cNvPr id="746" name="Freeform: Shape 745">
                <a:extLst>
                  <a:ext uri="{FF2B5EF4-FFF2-40B4-BE49-F238E27FC236}">
                    <a16:creationId xmlns:a16="http://schemas.microsoft.com/office/drawing/2014/main" id="{7B9AB763-9FF1-4BB9-A6E5-15C365E3DF5A}"/>
                  </a:ext>
                </a:extLst>
              </p:cNvPr>
              <p:cNvSpPr/>
              <p:nvPr/>
            </p:nvSpPr>
            <p:spPr>
              <a:xfrm>
                <a:off x="2458205" y="4024335"/>
                <a:ext cx="62430" cy="28814"/>
              </a:xfrm>
              <a:custGeom>
                <a:avLst/>
                <a:gdLst>
                  <a:gd name="connsiteX0" fmla="*/ 62431 w 62430"/>
                  <a:gd name="connsiteY0" fmla="*/ 14407 h 28814"/>
                  <a:gd name="connsiteX1" fmla="*/ 31215 w 62430"/>
                  <a:gd name="connsiteY1" fmla="*/ 28814 h 28814"/>
                  <a:gd name="connsiteX2" fmla="*/ 0 w 62430"/>
                  <a:gd name="connsiteY2" fmla="*/ 14407 h 28814"/>
                  <a:gd name="connsiteX3" fmla="*/ 31215 w 62430"/>
                  <a:gd name="connsiteY3" fmla="*/ 0 h 28814"/>
                  <a:gd name="connsiteX4" fmla="*/ 62431 w 62430"/>
                  <a:gd name="connsiteY4" fmla="*/ 14407 h 288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2430" h="28814">
                    <a:moveTo>
                      <a:pt x="62431" y="14407"/>
                    </a:moveTo>
                    <a:cubicBezTo>
                      <a:pt x="62431" y="22364"/>
                      <a:pt x="48455" y="28814"/>
                      <a:pt x="31215" y="28814"/>
                    </a:cubicBezTo>
                    <a:cubicBezTo>
                      <a:pt x="13976" y="28814"/>
                      <a:pt x="0" y="22364"/>
                      <a:pt x="0" y="14407"/>
                    </a:cubicBezTo>
                    <a:cubicBezTo>
                      <a:pt x="0" y="6450"/>
                      <a:pt x="13976" y="0"/>
                      <a:pt x="31215" y="0"/>
                    </a:cubicBezTo>
                    <a:cubicBezTo>
                      <a:pt x="48455" y="0"/>
                      <a:pt x="62431" y="6450"/>
                      <a:pt x="62431" y="14407"/>
                    </a:cubicBezTo>
                    <a:close/>
                  </a:path>
                </a:pathLst>
              </a:custGeom>
              <a:solidFill>
                <a:srgbClr val="618E3E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47" name="Freeform: Shape 746">
                <a:extLst>
                  <a:ext uri="{FF2B5EF4-FFF2-40B4-BE49-F238E27FC236}">
                    <a16:creationId xmlns:a16="http://schemas.microsoft.com/office/drawing/2014/main" id="{7255E7CB-FF46-4A9B-8593-33235FAC6540}"/>
                  </a:ext>
                </a:extLst>
              </p:cNvPr>
              <p:cNvSpPr/>
              <p:nvPr/>
            </p:nvSpPr>
            <p:spPr>
              <a:xfrm>
                <a:off x="2458205" y="3925886"/>
                <a:ext cx="55227" cy="115257"/>
              </a:xfrm>
              <a:custGeom>
                <a:avLst/>
                <a:gdLst>
                  <a:gd name="connsiteX0" fmla="*/ 40820 w 55227"/>
                  <a:gd name="connsiteY0" fmla="*/ 0 h 115257"/>
                  <a:gd name="connsiteX1" fmla="*/ 38419 w 55227"/>
                  <a:gd name="connsiteY1" fmla="*/ 2401 h 115257"/>
                  <a:gd name="connsiteX2" fmla="*/ 36018 w 55227"/>
                  <a:gd name="connsiteY2" fmla="*/ 0 h 115257"/>
                  <a:gd name="connsiteX3" fmla="*/ 33617 w 55227"/>
                  <a:gd name="connsiteY3" fmla="*/ 2401 h 115257"/>
                  <a:gd name="connsiteX4" fmla="*/ 33617 w 55227"/>
                  <a:gd name="connsiteY4" fmla="*/ 2401 h 115257"/>
                  <a:gd name="connsiteX5" fmla="*/ 31215 w 55227"/>
                  <a:gd name="connsiteY5" fmla="*/ 4802 h 115257"/>
                  <a:gd name="connsiteX6" fmla="*/ 31215 w 55227"/>
                  <a:gd name="connsiteY6" fmla="*/ 7204 h 115257"/>
                  <a:gd name="connsiteX7" fmla="*/ 31215 w 55227"/>
                  <a:gd name="connsiteY7" fmla="*/ 7204 h 115257"/>
                  <a:gd name="connsiteX8" fmla="*/ 28814 w 55227"/>
                  <a:gd name="connsiteY8" fmla="*/ 9605 h 115257"/>
                  <a:gd name="connsiteX9" fmla="*/ 28814 w 55227"/>
                  <a:gd name="connsiteY9" fmla="*/ 12006 h 115257"/>
                  <a:gd name="connsiteX10" fmla="*/ 28814 w 55227"/>
                  <a:gd name="connsiteY10" fmla="*/ 12006 h 115257"/>
                  <a:gd name="connsiteX11" fmla="*/ 24012 w 55227"/>
                  <a:gd name="connsiteY11" fmla="*/ 16808 h 115257"/>
                  <a:gd name="connsiteX12" fmla="*/ 24012 w 55227"/>
                  <a:gd name="connsiteY12" fmla="*/ 19210 h 115257"/>
                  <a:gd name="connsiteX13" fmla="*/ 21611 w 55227"/>
                  <a:gd name="connsiteY13" fmla="*/ 24012 h 115257"/>
                  <a:gd name="connsiteX14" fmla="*/ 16808 w 55227"/>
                  <a:gd name="connsiteY14" fmla="*/ 28814 h 115257"/>
                  <a:gd name="connsiteX15" fmla="*/ 19209 w 55227"/>
                  <a:gd name="connsiteY15" fmla="*/ 33617 h 115257"/>
                  <a:gd name="connsiteX16" fmla="*/ 16808 w 55227"/>
                  <a:gd name="connsiteY16" fmla="*/ 38419 h 115257"/>
                  <a:gd name="connsiteX17" fmla="*/ 16808 w 55227"/>
                  <a:gd name="connsiteY17" fmla="*/ 40820 h 115257"/>
                  <a:gd name="connsiteX18" fmla="*/ 16808 w 55227"/>
                  <a:gd name="connsiteY18" fmla="*/ 40820 h 115257"/>
                  <a:gd name="connsiteX19" fmla="*/ 14407 w 55227"/>
                  <a:gd name="connsiteY19" fmla="*/ 45623 h 115257"/>
                  <a:gd name="connsiteX20" fmla="*/ 14407 w 55227"/>
                  <a:gd name="connsiteY20" fmla="*/ 48024 h 115257"/>
                  <a:gd name="connsiteX21" fmla="*/ 12006 w 55227"/>
                  <a:gd name="connsiteY21" fmla="*/ 52826 h 115257"/>
                  <a:gd name="connsiteX22" fmla="*/ 12006 w 55227"/>
                  <a:gd name="connsiteY22" fmla="*/ 55227 h 115257"/>
                  <a:gd name="connsiteX23" fmla="*/ 9605 w 55227"/>
                  <a:gd name="connsiteY23" fmla="*/ 60030 h 115257"/>
                  <a:gd name="connsiteX24" fmla="*/ 9605 w 55227"/>
                  <a:gd name="connsiteY24" fmla="*/ 62431 h 115257"/>
                  <a:gd name="connsiteX25" fmla="*/ 7204 w 55227"/>
                  <a:gd name="connsiteY25" fmla="*/ 67233 h 115257"/>
                  <a:gd name="connsiteX26" fmla="*/ 7204 w 55227"/>
                  <a:gd name="connsiteY26" fmla="*/ 69634 h 115257"/>
                  <a:gd name="connsiteX27" fmla="*/ 7204 w 55227"/>
                  <a:gd name="connsiteY27" fmla="*/ 69634 h 115257"/>
                  <a:gd name="connsiteX28" fmla="*/ 4802 w 55227"/>
                  <a:gd name="connsiteY28" fmla="*/ 74437 h 115257"/>
                  <a:gd name="connsiteX29" fmla="*/ 4802 w 55227"/>
                  <a:gd name="connsiteY29" fmla="*/ 76838 h 115257"/>
                  <a:gd name="connsiteX30" fmla="*/ 2401 w 55227"/>
                  <a:gd name="connsiteY30" fmla="*/ 81640 h 115257"/>
                  <a:gd name="connsiteX31" fmla="*/ 2401 w 55227"/>
                  <a:gd name="connsiteY31" fmla="*/ 81640 h 115257"/>
                  <a:gd name="connsiteX32" fmla="*/ 2401 w 55227"/>
                  <a:gd name="connsiteY32" fmla="*/ 84042 h 115257"/>
                  <a:gd name="connsiteX33" fmla="*/ 2401 w 55227"/>
                  <a:gd name="connsiteY33" fmla="*/ 86443 h 115257"/>
                  <a:gd name="connsiteX34" fmla="*/ 0 w 55227"/>
                  <a:gd name="connsiteY34" fmla="*/ 88844 h 115257"/>
                  <a:gd name="connsiteX35" fmla="*/ 2401 w 55227"/>
                  <a:gd name="connsiteY35" fmla="*/ 91245 h 115257"/>
                  <a:gd name="connsiteX36" fmla="*/ 2401 w 55227"/>
                  <a:gd name="connsiteY36" fmla="*/ 93646 h 115257"/>
                  <a:gd name="connsiteX37" fmla="*/ 2401 w 55227"/>
                  <a:gd name="connsiteY37" fmla="*/ 96047 h 115257"/>
                  <a:gd name="connsiteX38" fmla="*/ 0 w 55227"/>
                  <a:gd name="connsiteY38" fmla="*/ 98449 h 115257"/>
                  <a:gd name="connsiteX39" fmla="*/ 2401 w 55227"/>
                  <a:gd name="connsiteY39" fmla="*/ 100850 h 115257"/>
                  <a:gd name="connsiteX40" fmla="*/ 2401 w 55227"/>
                  <a:gd name="connsiteY40" fmla="*/ 100850 h 115257"/>
                  <a:gd name="connsiteX41" fmla="*/ 2401 w 55227"/>
                  <a:gd name="connsiteY41" fmla="*/ 100850 h 115257"/>
                  <a:gd name="connsiteX42" fmla="*/ 2401 w 55227"/>
                  <a:gd name="connsiteY42" fmla="*/ 100850 h 115257"/>
                  <a:gd name="connsiteX43" fmla="*/ 2401 w 55227"/>
                  <a:gd name="connsiteY43" fmla="*/ 100850 h 115257"/>
                  <a:gd name="connsiteX44" fmla="*/ 2401 w 55227"/>
                  <a:gd name="connsiteY44" fmla="*/ 100850 h 115257"/>
                  <a:gd name="connsiteX45" fmla="*/ 2401 w 55227"/>
                  <a:gd name="connsiteY45" fmla="*/ 100850 h 115257"/>
                  <a:gd name="connsiteX46" fmla="*/ 2401 w 55227"/>
                  <a:gd name="connsiteY46" fmla="*/ 100850 h 115257"/>
                  <a:gd name="connsiteX47" fmla="*/ 2401 w 55227"/>
                  <a:gd name="connsiteY47" fmla="*/ 100850 h 115257"/>
                  <a:gd name="connsiteX48" fmla="*/ 2401 w 55227"/>
                  <a:gd name="connsiteY48" fmla="*/ 100850 h 115257"/>
                  <a:gd name="connsiteX49" fmla="*/ 2401 w 55227"/>
                  <a:gd name="connsiteY49" fmla="*/ 100850 h 115257"/>
                  <a:gd name="connsiteX50" fmla="*/ 2401 w 55227"/>
                  <a:gd name="connsiteY50" fmla="*/ 100850 h 115257"/>
                  <a:gd name="connsiteX51" fmla="*/ 2401 w 55227"/>
                  <a:gd name="connsiteY51" fmla="*/ 100850 h 115257"/>
                  <a:gd name="connsiteX52" fmla="*/ 2401 w 55227"/>
                  <a:gd name="connsiteY52" fmla="*/ 100850 h 115257"/>
                  <a:gd name="connsiteX53" fmla="*/ 2401 w 55227"/>
                  <a:gd name="connsiteY53" fmla="*/ 100850 h 115257"/>
                  <a:gd name="connsiteX54" fmla="*/ 2401 w 55227"/>
                  <a:gd name="connsiteY54" fmla="*/ 100850 h 115257"/>
                  <a:gd name="connsiteX55" fmla="*/ 2401 w 55227"/>
                  <a:gd name="connsiteY55" fmla="*/ 100850 h 115257"/>
                  <a:gd name="connsiteX56" fmla="*/ 2401 w 55227"/>
                  <a:gd name="connsiteY56" fmla="*/ 100850 h 115257"/>
                  <a:gd name="connsiteX57" fmla="*/ 2401 w 55227"/>
                  <a:gd name="connsiteY57" fmla="*/ 100850 h 115257"/>
                  <a:gd name="connsiteX58" fmla="*/ 2401 w 55227"/>
                  <a:gd name="connsiteY58" fmla="*/ 100850 h 115257"/>
                  <a:gd name="connsiteX59" fmla="*/ 2401 w 55227"/>
                  <a:gd name="connsiteY59" fmla="*/ 100850 h 115257"/>
                  <a:gd name="connsiteX60" fmla="*/ 2401 w 55227"/>
                  <a:gd name="connsiteY60" fmla="*/ 100850 h 115257"/>
                  <a:gd name="connsiteX61" fmla="*/ 2401 w 55227"/>
                  <a:gd name="connsiteY61" fmla="*/ 100850 h 115257"/>
                  <a:gd name="connsiteX62" fmla="*/ 2401 w 55227"/>
                  <a:gd name="connsiteY62" fmla="*/ 100850 h 115257"/>
                  <a:gd name="connsiteX63" fmla="*/ 2401 w 55227"/>
                  <a:gd name="connsiteY63" fmla="*/ 100850 h 115257"/>
                  <a:gd name="connsiteX64" fmla="*/ 2401 w 55227"/>
                  <a:gd name="connsiteY64" fmla="*/ 100850 h 115257"/>
                  <a:gd name="connsiteX65" fmla="*/ 2401 w 55227"/>
                  <a:gd name="connsiteY65" fmla="*/ 100850 h 115257"/>
                  <a:gd name="connsiteX66" fmla="*/ 2401 w 55227"/>
                  <a:gd name="connsiteY66" fmla="*/ 100850 h 115257"/>
                  <a:gd name="connsiteX67" fmla="*/ 2401 w 55227"/>
                  <a:gd name="connsiteY67" fmla="*/ 100850 h 115257"/>
                  <a:gd name="connsiteX68" fmla="*/ 2401 w 55227"/>
                  <a:gd name="connsiteY68" fmla="*/ 100850 h 115257"/>
                  <a:gd name="connsiteX69" fmla="*/ 2401 w 55227"/>
                  <a:gd name="connsiteY69" fmla="*/ 100850 h 115257"/>
                  <a:gd name="connsiteX70" fmla="*/ 2401 w 55227"/>
                  <a:gd name="connsiteY70" fmla="*/ 100850 h 115257"/>
                  <a:gd name="connsiteX71" fmla="*/ 2401 w 55227"/>
                  <a:gd name="connsiteY71" fmla="*/ 100850 h 115257"/>
                  <a:gd name="connsiteX72" fmla="*/ 2401 w 55227"/>
                  <a:gd name="connsiteY72" fmla="*/ 100850 h 115257"/>
                  <a:gd name="connsiteX73" fmla="*/ 2401 w 55227"/>
                  <a:gd name="connsiteY73" fmla="*/ 100850 h 115257"/>
                  <a:gd name="connsiteX74" fmla="*/ 2401 w 55227"/>
                  <a:gd name="connsiteY74" fmla="*/ 100850 h 115257"/>
                  <a:gd name="connsiteX75" fmla="*/ 2401 w 55227"/>
                  <a:gd name="connsiteY75" fmla="*/ 100850 h 115257"/>
                  <a:gd name="connsiteX76" fmla="*/ 2401 w 55227"/>
                  <a:gd name="connsiteY76" fmla="*/ 100850 h 115257"/>
                  <a:gd name="connsiteX77" fmla="*/ 2401 w 55227"/>
                  <a:gd name="connsiteY77" fmla="*/ 100850 h 115257"/>
                  <a:gd name="connsiteX78" fmla="*/ 2401 w 55227"/>
                  <a:gd name="connsiteY78" fmla="*/ 100850 h 115257"/>
                  <a:gd name="connsiteX79" fmla="*/ 2401 w 55227"/>
                  <a:gd name="connsiteY79" fmla="*/ 100850 h 115257"/>
                  <a:gd name="connsiteX80" fmla="*/ 2401 w 55227"/>
                  <a:gd name="connsiteY80" fmla="*/ 100850 h 115257"/>
                  <a:gd name="connsiteX81" fmla="*/ 2401 w 55227"/>
                  <a:gd name="connsiteY81" fmla="*/ 100850 h 115257"/>
                  <a:gd name="connsiteX82" fmla="*/ 2401 w 55227"/>
                  <a:gd name="connsiteY82" fmla="*/ 100850 h 115257"/>
                  <a:gd name="connsiteX83" fmla="*/ 2401 w 55227"/>
                  <a:gd name="connsiteY83" fmla="*/ 100850 h 115257"/>
                  <a:gd name="connsiteX84" fmla="*/ 2401 w 55227"/>
                  <a:gd name="connsiteY84" fmla="*/ 100850 h 115257"/>
                  <a:gd name="connsiteX85" fmla="*/ 2401 w 55227"/>
                  <a:gd name="connsiteY85" fmla="*/ 100850 h 115257"/>
                  <a:gd name="connsiteX86" fmla="*/ 2401 w 55227"/>
                  <a:gd name="connsiteY86" fmla="*/ 100850 h 115257"/>
                  <a:gd name="connsiteX87" fmla="*/ 2401 w 55227"/>
                  <a:gd name="connsiteY87" fmla="*/ 100850 h 115257"/>
                  <a:gd name="connsiteX88" fmla="*/ 2401 w 55227"/>
                  <a:gd name="connsiteY88" fmla="*/ 100850 h 115257"/>
                  <a:gd name="connsiteX89" fmla="*/ 2401 w 55227"/>
                  <a:gd name="connsiteY89" fmla="*/ 100850 h 115257"/>
                  <a:gd name="connsiteX90" fmla="*/ 2401 w 55227"/>
                  <a:gd name="connsiteY90" fmla="*/ 100850 h 115257"/>
                  <a:gd name="connsiteX91" fmla="*/ 2401 w 55227"/>
                  <a:gd name="connsiteY91" fmla="*/ 100850 h 115257"/>
                  <a:gd name="connsiteX92" fmla="*/ 2401 w 55227"/>
                  <a:gd name="connsiteY92" fmla="*/ 100850 h 115257"/>
                  <a:gd name="connsiteX93" fmla="*/ 2401 w 55227"/>
                  <a:gd name="connsiteY93" fmla="*/ 100850 h 115257"/>
                  <a:gd name="connsiteX94" fmla="*/ 2401 w 55227"/>
                  <a:gd name="connsiteY94" fmla="*/ 100850 h 115257"/>
                  <a:gd name="connsiteX95" fmla="*/ 2401 w 55227"/>
                  <a:gd name="connsiteY95" fmla="*/ 100850 h 115257"/>
                  <a:gd name="connsiteX96" fmla="*/ 2401 w 55227"/>
                  <a:gd name="connsiteY96" fmla="*/ 100850 h 115257"/>
                  <a:gd name="connsiteX97" fmla="*/ 2401 w 55227"/>
                  <a:gd name="connsiteY97" fmla="*/ 100850 h 115257"/>
                  <a:gd name="connsiteX98" fmla="*/ 2401 w 55227"/>
                  <a:gd name="connsiteY98" fmla="*/ 100850 h 115257"/>
                  <a:gd name="connsiteX99" fmla="*/ 2401 w 55227"/>
                  <a:gd name="connsiteY99" fmla="*/ 100850 h 115257"/>
                  <a:gd name="connsiteX100" fmla="*/ 2401 w 55227"/>
                  <a:gd name="connsiteY100" fmla="*/ 100850 h 115257"/>
                  <a:gd name="connsiteX101" fmla="*/ 2401 w 55227"/>
                  <a:gd name="connsiteY101" fmla="*/ 100850 h 115257"/>
                  <a:gd name="connsiteX102" fmla="*/ 2401 w 55227"/>
                  <a:gd name="connsiteY102" fmla="*/ 100850 h 115257"/>
                  <a:gd name="connsiteX103" fmla="*/ 2401 w 55227"/>
                  <a:gd name="connsiteY103" fmla="*/ 100850 h 115257"/>
                  <a:gd name="connsiteX104" fmla="*/ 2401 w 55227"/>
                  <a:gd name="connsiteY104" fmla="*/ 100850 h 115257"/>
                  <a:gd name="connsiteX105" fmla="*/ 2401 w 55227"/>
                  <a:gd name="connsiteY105" fmla="*/ 100850 h 115257"/>
                  <a:gd name="connsiteX106" fmla="*/ 2401 w 55227"/>
                  <a:gd name="connsiteY106" fmla="*/ 100850 h 115257"/>
                  <a:gd name="connsiteX107" fmla="*/ 2401 w 55227"/>
                  <a:gd name="connsiteY107" fmla="*/ 100850 h 115257"/>
                  <a:gd name="connsiteX108" fmla="*/ 2401 w 55227"/>
                  <a:gd name="connsiteY108" fmla="*/ 100850 h 115257"/>
                  <a:gd name="connsiteX109" fmla="*/ 2401 w 55227"/>
                  <a:gd name="connsiteY109" fmla="*/ 100850 h 115257"/>
                  <a:gd name="connsiteX110" fmla="*/ 2401 w 55227"/>
                  <a:gd name="connsiteY110" fmla="*/ 100850 h 115257"/>
                  <a:gd name="connsiteX111" fmla="*/ 2401 w 55227"/>
                  <a:gd name="connsiteY111" fmla="*/ 100850 h 115257"/>
                  <a:gd name="connsiteX112" fmla="*/ 2401 w 55227"/>
                  <a:gd name="connsiteY112" fmla="*/ 100850 h 115257"/>
                  <a:gd name="connsiteX113" fmla="*/ 2401 w 55227"/>
                  <a:gd name="connsiteY113" fmla="*/ 100850 h 115257"/>
                  <a:gd name="connsiteX114" fmla="*/ 2401 w 55227"/>
                  <a:gd name="connsiteY114" fmla="*/ 100850 h 115257"/>
                  <a:gd name="connsiteX115" fmla="*/ 2401 w 55227"/>
                  <a:gd name="connsiteY115" fmla="*/ 100850 h 115257"/>
                  <a:gd name="connsiteX116" fmla="*/ 2401 w 55227"/>
                  <a:gd name="connsiteY116" fmla="*/ 100850 h 115257"/>
                  <a:gd name="connsiteX117" fmla="*/ 2401 w 55227"/>
                  <a:gd name="connsiteY117" fmla="*/ 100850 h 115257"/>
                  <a:gd name="connsiteX118" fmla="*/ 2401 w 55227"/>
                  <a:gd name="connsiteY118" fmla="*/ 100850 h 115257"/>
                  <a:gd name="connsiteX119" fmla="*/ 2401 w 55227"/>
                  <a:gd name="connsiteY119" fmla="*/ 100850 h 115257"/>
                  <a:gd name="connsiteX120" fmla="*/ 2401 w 55227"/>
                  <a:gd name="connsiteY120" fmla="*/ 100850 h 115257"/>
                  <a:gd name="connsiteX121" fmla="*/ 2401 w 55227"/>
                  <a:gd name="connsiteY121" fmla="*/ 100850 h 115257"/>
                  <a:gd name="connsiteX122" fmla="*/ 2401 w 55227"/>
                  <a:gd name="connsiteY122" fmla="*/ 100850 h 115257"/>
                  <a:gd name="connsiteX123" fmla="*/ 2401 w 55227"/>
                  <a:gd name="connsiteY123" fmla="*/ 100850 h 115257"/>
                  <a:gd name="connsiteX124" fmla="*/ 4802 w 55227"/>
                  <a:gd name="connsiteY124" fmla="*/ 103251 h 115257"/>
                  <a:gd name="connsiteX125" fmla="*/ 4802 w 55227"/>
                  <a:gd name="connsiteY125" fmla="*/ 103251 h 115257"/>
                  <a:gd name="connsiteX126" fmla="*/ 7204 w 55227"/>
                  <a:gd name="connsiteY126" fmla="*/ 105652 h 115257"/>
                  <a:gd name="connsiteX127" fmla="*/ 7204 w 55227"/>
                  <a:gd name="connsiteY127" fmla="*/ 105652 h 115257"/>
                  <a:gd name="connsiteX128" fmla="*/ 9605 w 55227"/>
                  <a:gd name="connsiteY128" fmla="*/ 110455 h 115257"/>
                  <a:gd name="connsiteX129" fmla="*/ 9605 w 55227"/>
                  <a:gd name="connsiteY129" fmla="*/ 110455 h 115257"/>
                  <a:gd name="connsiteX130" fmla="*/ 12006 w 55227"/>
                  <a:gd name="connsiteY130" fmla="*/ 112856 h 115257"/>
                  <a:gd name="connsiteX131" fmla="*/ 12006 w 55227"/>
                  <a:gd name="connsiteY131" fmla="*/ 112856 h 115257"/>
                  <a:gd name="connsiteX132" fmla="*/ 14407 w 55227"/>
                  <a:gd name="connsiteY132" fmla="*/ 115257 h 115257"/>
                  <a:gd name="connsiteX133" fmla="*/ 16808 w 55227"/>
                  <a:gd name="connsiteY133" fmla="*/ 112856 h 115257"/>
                  <a:gd name="connsiteX134" fmla="*/ 28814 w 55227"/>
                  <a:gd name="connsiteY134" fmla="*/ 115257 h 115257"/>
                  <a:gd name="connsiteX135" fmla="*/ 50425 w 55227"/>
                  <a:gd name="connsiteY135" fmla="*/ 98449 h 115257"/>
                  <a:gd name="connsiteX136" fmla="*/ 52826 w 55227"/>
                  <a:gd name="connsiteY136" fmla="*/ 96047 h 115257"/>
                  <a:gd name="connsiteX137" fmla="*/ 52826 w 55227"/>
                  <a:gd name="connsiteY137" fmla="*/ 93646 h 115257"/>
                  <a:gd name="connsiteX138" fmla="*/ 52826 w 55227"/>
                  <a:gd name="connsiteY138" fmla="*/ 93646 h 115257"/>
                  <a:gd name="connsiteX139" fmla="*/ 52826 w 55227"/>
                  <a:gd name="connsiteY139" fmla="*/ 91245 h 115257"/>
                  <a:gd name="connsiteX140" fmla="*/ 52826 w 55227"/>
                  <a:gd name="connsiteY140" fmla="*/ 88844 h 115257"/>
                  <a:gd name="connsiteX141" fmla="*/ 52826 w 55227"/>
                  <a:gd name="connsiteY141" fmla="*/ 86443 h 115257"/>
                  <a:gd name="connsiteX142" fmla="*/ 52826 w 55227"/>
                  <a:gd name="connsiteY142" fmla="*/ 84042 h 115257"/>
                  <a:gd name="connsiteX143" fmla="*/ 52826 w 55227"/>
                  <a:gd name="connsiteY143" fmla="*/ 84042 h 115257"/>
                  <a:gd name="connsiteX144" fmla="*/ 55227 w 55227"/>
                  <a:gd name="connsiteY144" fmla="*/ 81640 h 115257"/>
                  <a:gd name="connsiteX145" fmla="*/ 52826 w 55227"/>
                  <a:gd name="connsiteY145" fmla="*/ 79239 h 115257"/>
                  <a:gd name="connsiteX146" fmla="*/ 52826 w 55227"/>
                  <a:gd name="connsiteY146" fmla="*/ 79239 h 115257"/>
                  <a:gd name="connsiteX147" fmla="*/ 55227 w 55227"/>
                  <a:gd name="connsiteY147" fmla="*/ 76838 h 115257"/>
                  <a:gd name="connsiteX148" fmla="*/ 52826 w 55227"/>
                  <a:gd name="connsiteY148" fmla="*/ 74437 h 115257"/>
                  <a:gd name="connsiteX149" fmla="*/ 52826 w 55227"/>
                  <a:gd name="connsiteY149" fmla="*/ 74437 h 115257"/>
                  <a:gd name="connsiteX150" fmla="*/ 52826 w 55227"/>
                  <a:gd name="connsiteY150" fmla="*/ 74437 h 115257"/>
                  <a:gd name="connsiteX151" fmla="*/ 55227 w 55227"/>
                  <a:gd name="connsiteY151" fmla="*/ 72036 h 115257"/>
                  <a:gd name="connsiteX152" fmla="*/ 52826 w 55227"/>
                  <a:gd name="connsiteY152" fmla="*/ 69634 h 115257"/>
                  <a:gd name="connsiteX153" fmla="*/ 52826 w 55227"/>
                  <a:gd name="connsiteY153" fmla="*/ 69634 h 115257"/>
                  <a:gd name="connsiteX154" fmla="*/ 55227 w 55227"/>
                  <a:gd name="connsiteY154" fmla="*/ 67233 h 115257"/>
                  <a:gd name="connsiteX155" fmla="*/ 52826 w 55227"/>
                  <a:gd name="connsiteY155" fmla="*/ 64832 h 115257"/>
                  <a:gd name="connsiteX156" fmla="*/ 52826 w 55227"/>
                  <a:gd name="connsiteY156" fmla="*/ 64832 h 115257"/>
                  <a:gd name="connsiteX157" fmla="*/ 52826 w 55227"/>
                  <a:gd name="connsiteY157" fmla="*/ 64832 h 115257"/>
                  <a:gd name="connsiteX158" fmla="*/ 55227 w 55227"/>
                  <a:gd name="connsiteY158" fmla="*/ 62431 h 115257"/>
                  <a:gd name="connsiteX159" fmla="*/ 52826 w 55227"/>
                  <a:gd name="connsiteY159" fmla="*/ 60030 h 115257"/>
                  <a:gd name="connsiteX160" fmla="*/ 52826 w 55227"/>
                  <a:gd name="connsiteY160" fmla="*/ 60030 h 115257"/>
                  <a:gd name="connsiteX161" fmla="*/ 52826 w 55227"/>
                  <a:gd name="connsiteY161" fmla="*/ 57629 h 115257"/>
                  <a:gd name="connsiteX162" fmla="*/ 52826 w 55227"/>
                  <a:gd name="connsiteY162" fmla="*/ 55227 h 115257"/>
                  <a:gd name="connsiteX163" fmla="*/ 50425 w 55227"/>
                  <a:gd name="connsiteY163" fmla="*/ 52826 h 115257"/>
                  <a:gd name="connsiteX164" fmla="*/ 50425 w 55227"/>
                  <a:gd name="connsiteY164" fmla="*/ 52826 h 115257"/>
                  <a:gd name="connsiteX165" fmla="*/ 52826 w 55227"/>
                  <a:gd name="connsiteY165" fmla="*/ 50425 h 115257"/>
                  <a:gd name="connsiteX166" fmla="*/ 50425 w 55227"/>
                  <a:gd name="connsiteY166" fmla="*/ 48024 h 115257"/>
                  <a:gd name="connsiteX167" fmla="*/ 50425 w 55227"/>
                  <a:gd name="connsiteY167" fmla="*/ 48024 h 115257"/>
                  <a:gd name="connsiteX168" fmla="*/ 50425 w 55227"/>
                  <a:gd name="connsiteY168" fmla="*/ 48024 h 115257"/>
                  <a:gd name="connsiteX169" fmla="*/ 50425 w 55227"/>
                  <a:gd name="connsiteY169" fmla="*/ 48024 h 115257"/>
                  <a:gd name="connsiteX170" fmla="*/ 50425 w 55227"/>
                  <a:gd name="connsiteY170" fmla="*/ 45623 h 115257"/>
                  <a:gd name="connsiteX171" fmla="*/ 48024 w 55227"/>
                  <a:gd name="connsiteY171" fmla="*/ 43221 h 115257"/>
                  <a:gd name="connsiteX172" fmla="*/ 48024 w 55227"/>
                  <a:gd name="connsiteY172" fmla="*/ 43221 h 115257"/>
                  <a:gd name="connsiteX173" fmla="*/ 48024 w 55227"/>
                  <a:gd name="connsiteY173" fmla="*/ 40820 h 115257"/>
                  <a:gd name="connsiteX174" fmla="*/ 45623 w 55227"/>
                  <a:gd name="connsiteY174" fmla="*/ 38419 h 115257"/>
                  <a:gd name="connsiteX175" fmla="*/ 43221 w 55227"/>
                  <a:gd name="connsiteY175" fmla="*/ 31215 h 115257"/>
                  <a:gd name="connsiteX176" fmla="*/ 43221 w 55227"/>
                  <a:gd name="connsiteY176" fmla="*/ 28814 h 115257"/>
                  <a:gd name="connsiteX177" fmla="*/ 40820 w 55227"/>
                  <a:gd name="connsiteY177" fmla="*/ 26413 h 115257"/>
                  <a:gd name="connsiteX178" fmla="*/ 40820 w 55227"/>
                  <a:gd name="connsiteY178" fmla="*/ 26413 h 115257"/>
                  <a:gd name="connsiteX179" fmla="*/ 40820 w 55227"/>
                  <a:gd name="connsiteY179" fmla="*/ 26413 h 115257"/>
                  <a:gd name="connsiteX180" fmla="*/ 38419 w 55227"/>
                  <a:gd name="connsiteY180" fmla="*/ 19210 h 115257"/>
                  <a:gd name="connsiteX181" fmla="*/ 31215 w 55227"/>
                  <a:gd name="connsiteY181" fmla="*/ 9605 h 115257"/>
                  <a:gd name="connsiteX182" fmla="*/ 40820 w 55227"/>
                  <a:gd name="connsiteY182" fmla="*/ 0 h 115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55227" h="115257">
                    <a:moveTo>
                      <a:pt x="40820" y="0"/>
                    </a:moveTo>
                    <a:cubicBezTo>
                      <a:pt x="40820" y="0"/>
                      <a:pt x="38419" y="0"/>
                      <a:pt x="38419" y="2401"/>
                    </a:cubicBezTo>
                    <a:cubicBezTo>
                      <a:pt x="38419" y="2401"/>
                      <a:pt x="38419" y="0"/>
                      <a:pt x="36018" y="0"/>
                    </a:cubicBezTo>
                    <a:cubicBezTo>
                      <a:pt x="36018" y="0"/>
                      <a:pt x="33617" y="2401"/>
                      <a:pt x="33617" y="2401"/>
                    </a:cubicBezTo>
                    <a:cubicBezTo>
                      <a:pt x="33617" y="2401"/>
                      <a:pt x="33617" y="2401"/>
                      <a:pt x="33617" y="2401"/>
                    </a:cubicBezTo>
                    <a:cubicBezTo>
                      <a:pt x="33617" y="2401"/>
                      <a:pt x="31215" y="4802"/>
                      <a:pt x="31215" y="4802"/>
                    </a:cubicBezTo>
                    <a:cubicBezTo>
                      <a:pt x="31215" y="4802"/>
                      <a:pt x="31215" y="4802"/>
                      <a:pt x="31215" y="7204"/>
                    </a:cubicBezTo>
                    <a:lnTo>
                      <a:pt x="31215" y="7204"/>
                    </a:lnTo>
                    <a:cubicBezTo>
                      <a:pt x="31215" y="7204"/>
                      <a:pt x="28814" y="9605"/>
                      <a:pt x="28814" y="9605"/>
                    </a:cubicBezTo>
                    <a:cubicBezTo>
                      <a:pt x="28814" y="9605"/>
                      <a:pt x="28814" y="12006"/>
                      <a:pt x="28814" y="12006"/>
                    </a:cubicBezTo>
                    <a:lnTo>
                      <a:pt x="28814" y="12006"/>
                    </a:lnTo>
                    <a:cubicBezTo>
                      <a:pt x="26413" y="12006"/>
                      <a:pt x="24012" y="14407"/>
                      <a:pt x="24012" y="16808"/>
                    </a:cubicBezTo>
                    <a:cubicBezTo>
                      <a:pt x="24012" y="16808"/>
                      <a:pt x="24012" y="19210"/>
                      <a:pt x="24012" y="19210"/>
                    </a:cubicBezTo>
                    <a:cubicBezTo>
                      <a:pt x="21611" y="19210"/>
                      <a:pt x="21611" y="21611"/>
                      <a:pt x="21611" y="24012"/>
                    </a:cubicBezTo>
                    <a:cubicBezTo>
                      <a:pt x="19209" y="24012"/>
                      <a:pt x="16808" y="26413"/>
                      <a:pt x="16808" y="28814"/>
                    </a:cubicBezTo>
                    <a:cubicBezTo>
                      <a:pt x="16808" y="31215"/>
                      <a:pt x="16808" y="31215"/>
                      <a:pt x="19209" y="33617"/>
                    </a:cubicBezTo>
                    <a:cubicBezTo>
                      <a:pt x="19209" y="33617"/>
                      <a:pt x="16808" y="36018"/>
                      <a:pt x="16808" y="38419"/>
                    </a:cubicBezTo>
                    <a:cubicBezTo>
                      <a:pt x="16808" y="38419"/>
                      <a:pt x="16808" y="40820"/>
                      <a:pt x="16808" y="40820"/>
                    </a:cubicBezTo>
                    <a:lnTo>
                      <a:pt x="16808" y="40820"/>
                    </a:lnTo>
                    <a:cubicBezTo>
                      <a:pt x="14407" y="40820"/>
                      <a:pt x="14407" y="43221"/>
                      <a:pt x="14407" y="45623"/>
                    </a:cubicBezTo>
                    <a:cubicBezTo>
                      <a:pt x="14407" y="45623"/>
                      <a:pt x="14407" y="48024"/>
                      <a:pt x="14407" y="48024"/>
                    </a:cubicBezTo>
                    <a:cubicBezTo>
                      <a:pt x="14407" y="48024"/>
                      <a:pt x="12006" y="50425"/>
                      <a:pt x="12006" y="52826"/>
                    </a:cubicBezTo>
                    <a:cubicBezTo>
                      <a:pt x="12006" y="52826"/>
                      <a:pt x="12006" y="55227"/>
                      <a:pt x="12006" y="55227"/>
                    </a:cubicBezTo>
                    <a:cubicBezTo>
                      <a:pt x="12006" y="55227"/>
                      <a:pt x="9605" y="57629"/>
                      <a:pt x="9605" y="60030"/>
                    </a:cubicBezTo>
                    <a:cubicBezTo>
                      <a:pt x="9605" y="60030"/>
                      <a:pt x="9605" y="62431"/>
                      <a:pt x="9605" y="62431"/>
                    </a:cubicBezTo>
                    <a:cubicBezTo>
                      <a:pt x="9605" y="62431"/>
                      <a:pt x="7204" y="64832"/>
                      <a:pt x="7204" y="67233"/>
                    </a:cubicBezTo>
                    <a:cubicBezTo>
                      <a:pt x="7204" y="69634"/>
                      <a:pt x="7204" y="69634"/>
                      <a:pt x="7204" y="69634"/>
                    </a:cubicBezTo>
                    <a:lnTo>
                      <a:pt x="7204" y="69634"/>
                    </a:lnTo>
                    <a:cubicBezTo>
                      <a:pt x="7204" y="69634"/>
                      <a:pt x="4802" y="72036"/>
                      <a:pt x="4802" y="74437"/>
                    </a:cubicBezTo>
                    <a:cubicBezTo>
                      <a:pt x="4802" y="74437"/>
                      <a:pt x="4802" y="74437"/>
                      <a:pt x="4802" y="76838"/>
                    </a:cubicBezTo>
                    <a:cubicBezTo>
                      <a:pt x="4802" y="76838"/>
                      <a:pt x="2401" y="79239"/>
                      <a:pt x="2401" y="81640"/>
                    </a:cubicBezTo>
                    <a:cubicBezTo>
                      <a:pt x="2401" y="81640"/>
                      <a:pt x="2401" y="81640"/>
                      <a:pt x="2401" y="81640"/>
                    </a:cubicBezTo>
                    <a:cubicBezTo>
                      <a:pt x="2401" y="81640"/>
                      <a:pt x="2401" y="81640"/>
                      <a:pt x="2401" y="84042"/>
                    </a:cubicBezTo>
                    <a:cubicBezTo>
                      <a:pt x="2401" y="84042"/>
                      <a:pt x="2401" y="86443"/>
                      <a:pt x="2401" y="86443"/>
                    </a:cubicBezTo>
                    <a:cubicBezTo>
                      <a:pt x="0" y="86443"/>
                      <a:pt x="0" y="88844"/>
                      <a:pt x="0" y="88844"/>
                    </a:cubicBezTo>
                    <a:cubicBezTo>
                      <a:pt x="0" y="91245"/>
                      <a:pt x="0" y="91245"/>
                      <a:pt x="2401" y="91245"/>
                    </a:cubicBezTo>
                    <a:cubicBezTo>
                      <a:pt x="2401" y="91245"/>
                      <a:pt x="2401" y="93646"/>
                      <a:pt x="2401" y="93646"/>
                    </a:cubicBezTo>
                    <a:cubicBezTo>
                      <a:pt x="2401" y="93646"/>
                      <a:pt x="2401" y="96047"/>
                      <a:pt x="2401" y="96047"/>
                    </a:cubicBezTo>
                    <a:cubicBezTo>
                      <a:pt x="2401" y="96047"/>
                      <a:pt x="0" y="98449"/>
                      <a:pt x="0" y="98449"/>
                    </a:cubicBezTo>
                    <a:cubicBezTo>
                      <a:pt x="0" y="100850"/>
                      <a:pt x="0" y="100850"/>
                      <a:pt x="2401" y="100850"/>
                    </a:cubicBez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cubicBezTo>
                      <a:pt x="2401" y="103251"/>
                      <a:pt x="2401" y="103251"/>
                      <a:pt x="4802" y="103251"/>
                    </a:cubicBezTo>
                    <a:cubicBezTo>
                      <a:pt x="4802" y="103251"/>
                      <a:pt x="4802" y="103251"/>
                      <a:pt x="4802" y="103251"/>
                    </a:cubicBezTo>
                    <a:cubicBezTo>
                      <a:pt x="4802" y="105652"/>
                      <a:pt x="4802" y="105652"/>
                      <a:pt x="7204" y="105652"/>
                    </a:cubicBezTo>
                    <a:cubicBezTo>
                      <a:pt x="7204" y="105652"/>
                      <a:pt x="7204" y="105652"/>
                      <a:pt x="7204" y="105652"/>
                    </a:cubicBezTo>
                    <a:cubicBezTo>
                      <a:pt x="7204" y="108053"/>
                      <a:pt x="9605" y="110455"/>
                      <a:pt x="9605" y="110455"/>
                    </a:cubicBezTo>
                    <a:lnTo>
                      <a:pt x="9605" y="110455"/>
                    </a:lnTo>
                    <a:cubicBezTo>
                      <a:pt x="9605" y="112856"/>
                      <a:pt x="12006" y="112856"/>
                      <a:pt x="12006" y="112856"/>
                    </a:cubicBezTo>
                    <a:cubicBezTo>
                      <a:pt x="12006" y="112856"/>
                      <a:pt x="12006" y="112856"/>
                      <a:pt x="12006" y="112856"/>
                    </a:cubicBezTo>
                    <a:cubicBezTo>
                      <a:pt x="12006" y="115257"/>
                      <a:pt x="14407" y="115257"/>
                      <a:pt x="14407" y="115257"/>
                    </a:cubicBezTo>
                    <a:cubicBezTo>
                      <a:pt x="14407" y="115257"/>
                      <a:pt x="16808" y="115257"/>
                      <a:pt x="16808" y="112856"/>
                    </a:cubicBezTo>
                    <a:cubicBezTo>
                      <a:pt x="19209" y="115257"/>
                      <a:pt x="24012" y="115257"/>
                      <a:pt x="28814" y="115257"/>
                    </a:cubicBezTo>
                    <a:cubicBezTo>
                      <a:pt x="40820" y="115257"/>
                      <a:pt x="48024" y="108053"/>
                      <a:pt x="50425" y="98449"/>
                    </a:cubicBezTo>
                    <a:cubicBezTo>
                      <a:pt x="52826" y="98449"/>
                      <a:pt x="52826" y="98449"/>
                      <a:pt x="52826" y="96047"/>
                    </a:cubicBezTo>
                    <a:cubicBezTo>
                      <a:pt x="52826" y="96047"/>
                      <a:pt x="52826" y="93646"/>
                      <a:pt x="52826" y="93646"/>
                    </a:cubicBezTo>
                    <a:cubicBezTo>
                      <a:pt x="52826" y="93646"/>
                      <a:pt x="52826" y="93646"/>
                      <a:pt x="52826" y="93646"/>
                    </a:cubicBezTo>
                    <a:cubicBezTo>
                      <a:pt x="52826" y="91245"/>
                      <a:pt x="52826" y="91245"/>
                      <a:pt x="52826" y="91245"/>
                    </a:cubicBezTo>
                    <a:cubicBezTo>
                      <a:pt x="52826" y="91245"/>
                      <a:pt x="52826" y="91245"/>
                      <a:pt x="52826" y="88844"/>
                    </a:cubicBezTo>
                    <a:cubicBezTo>
                      <a:pt x="52826" y="88844"/>
                      <a:pt x="52826" y="88844"/>
                      <a:pt x="52826" y="86443"/>
                    </a:cubicBezTo>
                    <a:cubicBezTo>
                      <a:pt x="52826" y="86443"/>
                      <a:pt x="52826" y="84042"/>
                      <a:pt x="52826" y="84042"/>
                    </a:cubicBezTo>
                    <a:lnTo>
                      <a:pt x="52826" y="84042"/>
                    </a:lnTo>
                    <a:cubicBezTo>
                      <a:pt x="52826" y="84042"/>
                      <a:pt x="52826" y="84042"/>
                      <a:pt x="55227" y="81640"/>
                    </a:cubicBezTo>
                    <a:cubicBezTo>
                      <a:pt x="55227" y="79239"/>
                      <a:pt x="55227" y="79239"/>
                      <a:pt x="52826" y="79239"/>
                    </a:cubicBezTo>
                    <a:lnTo>
                      <a:pt x="52826" y="79239"/>
                    </a:lnTo>
                    <a:cubicBezTo>
                      <a:pt x="52826" y="79239"/>
                      <a:pt x="55227" y="79239"/>
                      <a:pt x="55227" y="76838"/>
                    </a:cubicBezTo>
                    <a:cubicBezTo>
                      <a:pt x="55227" y="74437"/>
                      <a:pt x="55227" y="74437"/>
                      <a:pt x="52826" y="74437"/>
                    </a:cubicBezTo>
                    <a:cubicBezTo>
                      <a:pt x="52826" y="74437"/>
                      <a:pt x="52826" y="74437"/>
                      <a:pt x="52826" y="74437"/>
                    </a:cubicBezTo>
                    <a:lnTo>
                      <a:pt x="52826" y="74437"/>
                    </a:lnTo>
                    <a:cubicBezTo>
                      <a:pt x="52826" y="74437"/>
                      <a:pt x="55227" y="72036"/>
                      <a:pt x="55227" y="72036"/>
                    </a:cubicBezTo>
                    <a:cubicBezTo>
                      <a:pt x="55227" y="69634"/>
                      <a:pt x="55227" y="69634"/>
                      <a:pt x="52826" y="69634"/>
                    </a:cubicBezTo>
                    <a:lnTo>
                      <a:pt x="52826" y="69634"/>
                    </a:lnTo>
                    <a:cubicBezTo>
                      <a:pt x="55227" y="69634"/>
                      <a:pt x="55227" y="67233"/>
                      <a:pt x="55227" y="67233"/>
                    </a:cubicBezTo>
                    <a:cubicBezTo>
                      <a:pt x="55227" y="64832"/>
                      <a:pt x="55227" y="64832"/>
                      <a:pt x="52826" y="64832"/>
                    </a:cubicBezTo>
                    <a:cubicBezTo>
                      <a:pt x="52826" y="64832"/>
                      <a:pt x="52826" y="64832"/>
                      <a:pt x="52826" y="64832"/>
                    </a:cubicBezTo>
                    <a:lnTo>
                      <a:pt x="52826" y="64832"/>
                    </a:lnTo>
                    <a:cubicBezTo>
                      <a:pt x="55227" y="64832"/>
                      <a:pt x="55227" y="62431"/>
                      <a:pt x="55227" y="62431"/>
                    </a:cubicBezTo>
                    <a:cubicBezTo>
                      <a:pt x="55227" y="60030"/>
                      <a:pt x="55227" y="60030"/>
                      <a:pt x="52826" y="60030"/>
                    </a:cubicBezTo>
                    <a:cubicBezTo>
                      <a:pt x="52826" y="60030"/>
                      <a:pt x="52826" y="60030"/>
                      <a:pt x="52826" y="60030"/>
                    </a:cubicBezTo>
                    <a:lnTo>
                      <a:pt x="52826" y="57629"/>
                    </a:lnTo>
                    <a:cubicBezTo>
                      <a:pt x="52826" y="57629"/>
                      <a:pt x="52826" y="55227"/>
                      <a:pt x="52826" y="55227"/>
                    </a:cubicBezTo>
                    <a:cubicBezTo>
                      <a:pt x="52826" y="52826"/>
                      <a:pt x="52826" y="52826"/>
                      <a:pt x="50425" y="52826"/>
                    </a:cubicBezTo>
                    <a:lnTo>
                      <a:pt x="50425" y="52826"/>
                    </a:lnTo>
                    <a:cubicBezTo>
                      <a:pt x="52826" y="52826"/>
                      <a:pt x="52826" y="50425"/>
                      <a:pt x="52826" y="50425"/>
                    </a:cubicBezTo>
                    <a:cubicBezTo>
                      <a:pt x="52826" y="50425"/>
                      <a:pt x="52826" y="48024"/>
                      <a:pt x="50425" y="48024"/>
                    </a:cubicBezTo>
                    <a:cubicBezTo>
                      <a:pt x="50425" y="48024"/>
                      <a:pt x="50425" y="48024"/>
                      <a:pt x="50425" y="48024"/>
                    </a:cubicBezTo>
                    <a:cubicBezTo>
                      <a:pt x="50425" y="48024"/>
                      <a:pt x="50425" y="48024"/>
                      <a:pt x="50425" y="48024"/>
                    </a:cubicBezTo>
                    <a:lnTo>
                      <a:pt x="50425" y="48024"/>
                    </a:lnTo>
                    <a:cubicBezTo>
                      <a:pt x="50425" y="48024"/>
                      <a:pt x="50425" y="45623"/>
                      <a:pt x="50425" y="45623"/>
                    </a:cubicBezTo>
                    <a:cubicBezTo>
                      <a:pt x="50425" y="43221"/>
                      <a:pt x="50425" y="43221"/>
                      <a:pt x="48024" y="43221"/>
                    </a:cubicBezTo>
                    <a:lnTo>
                      <a:pt x="48024" y="43221"/>
                    </a:lnTo>
                    <a:cubicBezTo>
                      <a:pt x="48024" y="43221"/>
                      <a:pt x="48024" y="40820"/>
                      <a:pt x="48024" y="40820"/>
                    </a:cubicBezTo>
                    <a:cubicBezTo>
                      <a:pt x="48024" y="38419"/>
                      <a:pt x="48024" y="38419"/>
                      <a:pt x="45623" y="38419"/>
                    </a:cubicBezTo>
                    <a:cubicBezTo>
                      <a:pt x="45623" y="36018"/>
                      <a:pt x="43221" y="33617"/>
                      <a:pt x="43221" y="31215"/>
                    </a:cubicBezTo>
                    <a:cubicBezTo>
                      <a:pt x="43221" y="31215"/>
                      <a:pt x="45623" y="28814"/>
                      <a:pt x="43221" y="28814"/>
                    </a:cubicBezTo>
                    <a:cubicBezTo>
                      <a:pt x="43221" y="26413"/>
                      <a:pt x="40820" y="26413"/>
                      <a:pt x="40820" y="26413"/>
                    </a:cubicBezTo>
                    <a:lnTo>
                      <a:pt x="40820" y="26413"/>
                    </a:lnTo>
                    <a:lnTo>
                      <a:pt x="40820" y="26413"/>
                    </a:lnTo>
                    <a:cubicBezTo>
                      <a:pt x="40820" y="24012"/>
                      <a:pt x="40820" y="21611"/>
                      <a:pt x="38419" y="19210"/>
                    </a:cubicBezTo>
                    <a:cubicBezTo>
                      <a:pt x="36018" y="14407"/>
                      <a:pt x="33617" y="12006"/>
                      <a:pt x="31215" y="9605"/>
                    </a:cubicBezTo>
                    <a:cubicBezTo>
                      <a:pt x="45623" y="2401"/>
                      <a:pt x="43221" y="0"/>
                      <a:pt x="40820" y="0"/>
                    </a:cubicBezTo>
                    <a:close/>
                  </a:path>
                </a:pathLst>
              </a:custGeom>
              <a:solidFill>
                <a:srgbClr val="435B2A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48" name="Freeform: Shape 747">
                <a:extLst>
                  <a:ext uri="{FF2B5EF4-FFF2-40B4-BE49-F238E27FC236}">
                    <a16:creationId xmlns:a16="http://schemas.microsoft.com/office/drawing/2014/main" id="{479A3DFF-17EC-4911-B8B0-FE52B6E0848C}"/>
                  </a:ext>
                </a:extLst>
              </p:cNvPr>
              <p:cNvSpPr/>
              <p:nvPr/>
            </p:nvSpPr>
            <p:spPr>
              <a:xfrm>
                <a:off x="2472612" y="3935491"/>
                <a:ext cx="52826" cy="98448"/>
              </a:xfrm>
              <a:custGeom>
                <a:avLst/>
                <a:gdLst>
                  <a:gd name="connsiteX0" fmla="*/ 9605 w 52826"/>
                  <a:gd name="connsiteY0" fmla="*/ 16808 h 98448"/>
                  <a:gd name="connsiteX1" fmla="*/ 9605 w 52826"/>
                  <a:gd name="connsiteY1" fmla="*/ 19209 h 98448"/>
                  <a:gd name="connsiteX2" fmla="*/ 9605 w 52826"/>
                  <a:gd name="connsiteY2" fmla="*/ 21611 h 98448"/>
                  <a:gd name="connsiteX3" fmla="*/ 9605 w 52826"/>
                  <a:gd name="connsiteY3" fmla="*/ 21611 h 98448"/>
                  <a:gd name="connsiteX4" fmla="*/ 7204 w 52826"/>
                  <a:gd name="connsiteY4" fmla="*/ 26413 h 98448"/>
                  <a:gd name="connsiteX5" fmla="*/ 7204 w 52826"/>
                  <a:gd name="connsiteY5" fmla="*/ 28814 h 98448"/>
                  <a:gd name="connsiteX6" fmla="*/ 4802 w 52826"/>
                  <a:gd name="connsiteY6" fmla="*/ 33617 h 98448"/>
                  <a:gd name="connsiteX7" fmla="*/ 4802 w 52826"/>
                  <a:gd name="connsiteY7" fmla="*/ 36018 h 98448"/>
                  <a:gd name="connsiteX8" fmla="*/ 2401 w 52826"/>
                  <a:gd name="connsiteY8" fmla="*/ 40820 h 98448"/>
                  <a:gd name="connsiteX9" fmla="*/ 2401 w 52826"/>
                  <a:gd name="connsiteY9" fmla="*/ 43221 h 98448"/>
                  <a:gd name="connsiteX10" fmla="*/ 0 w 52826"/>
                  <a:gd name="connsiteY10" fmla="*/ 48024 h 98448"/>
                  <a:gd name="connsiteX11" fmla="*/ 2401 w 52826"/>
                  <a:gd name="connsiteY11" fmla="*/ 50425 h 98448"/>
                  <a:gd name="connsiteX12" fmla="*/ 2401 w 52826"/>
                  <a:gd name="connsiteY12" fmla="*/ 50425 h 98448"/>
                  <a:gd name="connsiteX13" fmla="*/ 2401 w 52826"/>
                  <a:gd name="connsiteY13" fmla="*/ 55227 h 98448"/>
                  <a:gd name="connsiteX14" fmla="*/ 2401 w 52826"/>
                  <a:gd name="connsiteY14" fmla="*/ 57629 h 98448"/>
                  <a:gd name="connsiteX15" fmla="*/ 2401 w 52826"/>
                  <a:gd name="connsiteY15" fmla="*/ 62431 h 98448"/>
                  <a:gd name="connsiteX16" fmla="*/ 2401 w 52826"/>
                  <a:gd name="connsiteY16" fmla="*/ 62431 h 98448"/>
                  <a:gd name="connsiteX17" fmla="*/ 2401 w 52826"/>
                  <a:gd name="connsiteY17" fmla="*/ 64832 h 98448"/>
                  <a:gd name="connsiteX18" fmla="*/ 2401 w 52826"/>
                  <a:gd name="connsiteY18" fmla="*/ 67233 h 98448"/>
                  <a:gd name="connsiteX19" fmla="*/ 0 w 52826"/>
                  <a:gd name="connsiteY19" fmla="*/ 72036 h 98448"/>
                  <a:gd name="connsiteX20" fmla="*/ 2401 w 52826"/>
                  <a:gd name="connsiteY20" fmla="*/ 74437 h 98448"/>
                  <a:gd name="connsiteX21" fmla="*/ 2401 w 52826"/>
                  <a:gd name="connsiteY21" fmla="*/ 76838 h 98448"/>
                  <a:gd name="connsiteX22" fmla="*/ 4802 w 52826"/>
                  <a:gd name="connsiteY22" fmla="*/ 79239 h 98448"/>
                  <a:gd name="connsiteX23" fmla="*/ 4802 w 52826"/>
                  <a:gd name="connsiteY23" fmla="*/ 81640 h 98448"/>
                  <a:gd name="connsiteX24" fmla="*/ 7204 w 52826"/>
                  <a:gd name="connsiteY24" fmla="*/ 84042 h 98448"/>
                  <a:gd name="connsiteX25" fmla="*/ 7204 w 52826"/>
                  <a:gd name="connsiteY25" fmla="*/ 84042 h 98448"/>
                  <a:gd name="connsiteX26" fmla="*/ 7204 w 52826"/>
                  <a:gd name="connsiteY26" fmla="*/ 84042 h 98448"/>
                  <a:gd name="connsiteX27" fmla="*/ 7204 w 52826"/>
                  <a:gd name="connsiteY27" fmla="*/ 84042 h 98448"/>
                  <a:gd name="connsiteX28" fmla="*/ 7204 w 52826"/>
                  <a:gd name="connsiteY28" fmla="*/ 84042 h 98448"/>
                  <a:gd name="connsiteX29" fmla="*/ 7204 w 52826"/>
                  <a:gd name="connsiteY29" fmla="*/ 84042 h 98448"/>
                  <a:gd name="connsiteX30" fmla="*/ 7204 w 52826"/>
                  <a:gd name="connsiteY30" fmla="*/ 84042 h 98448"/>
                  <a:gd name="connsiteX31" fmla="*/ 7204 w 52826"/>
                  <a:gd name="connsiteY31" fmla="*/ 84042 h 98448"/>
                  <a:gd name="connsiteX32" fmla="*/ 7204 w 52826"/>
                  <a:gd name="connsiteY32" fmla="*/ 84042 h 98448"/>
                  <a:gd name="connsiteX33" fmla="*/ 7204 w 52826"/>
                  <a:gd name="connsiteY33" fmla="*/ 84042 h 98448"/>
                  <a:gd name="connsiteX34" fmla="*/ 7204 w 52826"/>
                  <a:gd name="connsiteY34" fmla="*/ 84042 h 98448"/>
                  <a:gd name="connsiteX35" fmla="*/ 7204 w 52826"/>
                  <a:gd name="connsiteY35" fmla="*/ 84042 h 98448"/>
                  <a:gd name="connsiteX36" fmla="*/ 7204 w 52826"/>
                  <a:gd name="connsiteY36" fmla="*/ 84042 h 98448"/>
                  <a:gd name="connsiteX37" fmla="*/ 7204 w 52826"/>
                  <a:gd name="connsiteY37" fmla="*/ 84042 h 98448"/>
                  <a:gd name="connsiteX38" fmla="*/ 7204 w 52826"/>
                  <a:gd name="connsiteY38" fmla="*/ 84042 h 98448"/>
                  <a:gd name="connsiteX39" fmla="*/ 7204 w 52826"/>
                  <a:gd name="connsiteY39" fmla="*/ 84042 h 98448"/>
                  <a:gd name="connsiteX40" fmla="*/ 7204 w 52826"/>
                  <a:gd name="connsiteY40" fmla="*/ 84042 h 98448"/>
                  <a:gd name="connsiteX41" fmla="*/ 7204 w 52826"/>
                  <a:gd name="connsiteY41" fmla="*/ 84042 h 98448"/>
                  <a:gd name="connsiteX42" fmla="*/ 7204 w 52826"/>
                  <a:gd name="connsiteY42" fmla="*/ 84042 h 98448"/>
                  <a:gd name="connsiteX43" fmla="*/ 7204 w 52826"/>
                  <a:gd name="connsiteY43" fmla="*/ 84042 h 98448"/>
                  <a:gd name="connsiteX44" fmla="*/ 7204 w 52826"/>
                  <a:gd name="connsiteY44" fmla="*/ 84042 h 98448"/>
                  <a:gd name="connsiteX45" fmla="*/ 7204 w 52826"/>
                  <a:gd name="connsiteY45" fmla="*/ 84042 h 98448"/>
                  <a:gd name="connsiteX46" fmla="*/ 7204 w 52826"/>
                  <a:gd name="connsiteY46" fmla="*/ 84042 h 98448"/>
                  <a:gd name="connsiteX47" fmla="*/ 7204 w 52826"/>
                  <a:gd name="connsiteY47" fmla="*/ 84042 h 98448"/>
                  <a:gd name="connsiteX48" fmla="*/ 7204 w 52826"/>
                  <a:gd name="connsiteY48" fmla="*/ 84042 h 98448"/>
                  <a:gd name="connsiteX49" fmla="*/ 7204 w 52826"/>
                  <a:gd name="connsiteY49" fmla="*/ 84042 h 98448"/>
                  <a:gd name="connsiteX50" fmla="*/ 7204 w 52826"/>
                  <a:gd name="connsiteY50" fmla="*/ 84042 h 98448"/>
                  <a:gd name="connsiteX51" fmla="*/ 7204 w 52826"/>
                  <a:gd name="connsiteY51" fmla="*/ 84042 h 98448"/>
                  <a:gd name="connsiteX52" fmla="*/ 7204 w 52826"/>
                  <a:gd name="connsiteY52" fmla="*/ 84042 h 98448"/>
                  <a:gd name="connsiteX53" fmla="*/ 7204 w 52826"/>
                  <a:gd name="connsiteY53" fmla="*/ 84042 h 98448"/>
                  <a:gd name="connsiteX54" fmla="*/ 7204 w 52826"/>
                  <a:gd name="connsiteY54" fmla="*/ 84042 h 98448"/>
                  <a:gd name="connsiteX55" fmla="*/ 7204 w 52826"/>
                  <a:gd name="connsiteY55" fmla="*/ 84042 h 98448"/>
                  <a:gd name="connsiteX56" fmla="*/ 7204 w 52826"/>
                  <a:gd name="connsiteY56" fmla="*/ 84042 h 98448"/>
                  <a:gd name="connsiteX57" fmla="*/ 7204 w 52826"/>
                  <a:gd name="connsiteY57" fmla="*/ 84042 h 98448"/>
                  <a:gd name="connsiteX58" fmla="*/ 7204 w 52826"/>
                  <a:gd name="connsiteY58" fmla="*/ 84042 h 98448"/>
                  <a:gd name="connsiteX59" fmla="*/ 7204 w 52826"/>
                  <a:gd name="connsiteY59" fmla="*/ 84042 h 98448"/>
                  <a:gd name="connsiteX60" fmla="*/ 7204 w 52826"/>
                  <a:gd name="connsiteY60" fmla="*/ 84042 h 98448"/>
                  <a:gd name="connsiteX61" fmla="*/ 7204 w 52826"/>
                  <a:gd name="connsiteY61" fmla="*/ 84042 h 98448"/>
                  <a:gd name="connsiteX62" fmla="*/ 7204 w 52826"/>
                  <a:gd name="connsiteY62" fmla="*/ 84042 h 98448"/>
                  <a:gd name="connsiteX63" fmla="*/ 7204 w 52826"/>
                  <a:gd name="connsiteY63" fmla="*/ 84042 h 98448"/>
                  <a:gd name="connsiteX64" fmla="*/ 7204 w 52826"/>
                  <a:gd name="connsiteY64" fmla="*/ 84042 h 98448"/>
                  <a:gd name="connsiteX65" fmla="*/ 7204 w 52826"/>
                  <a:gd name="connsiteY65" fmla="*/ 84042 h 98448"/>
                  <a:gd name="connsiteX66" fmla="*/ 7204 w 52826"/>
                  <a:gd name="connsiteY66" fmla="*/ 84042 h 98448"/>
                  <a:gd name="connsiteX67" fmla="*/ 7204 w 52826"/>
                  <a:gd name="connsiteY67" fmla="*/ 84042 h 98448"/>
                  <a:gd name="connsiteX68" fmla="*/ 7204 w 52826"/>
                  <a:gd name="connsiteY68" fmla="*/ 84042 h 98448"/>
                  <a:gd name="connsiteX69" fmla="*/ 7204 w 52826"/>
                  <a:gd name="connsiteY69" fmla="*/ 84042 h 98448"/>
                  <a:gd name="connsiteX70" fmla="*/ 7204 w 52826"/>
                  <a:gd name="connsiteY70" fmla="*/ 84042 h 98448"/>
                  <a:gd name="connsiteX71" fmla="*/ 7204 w 52826"/>
                  <a:gd name="connsiteY71" fmla="*/ 84042 h 98448"/>
                  <a:gd name="connsiteX72" fmla="*/ 7204 w 52826"/>
                  <a:gd name="connsiteY72" fmla="*/ 84042 h 98448"/>
                  <a:gd name="connsiteX73" fmla="*/ 7204 w 52826"/>
                  <a:gd name="connsiteY73" fmla="*/ 84042 h 98448"/>
                  <a:gd name="connsiteX74" fmla="*/ 7204 w 52826"/>
                  <a:gd name="connsiteY74" fmla="*/ 84042 h 98448"/>
                  <a:gd name="connsiteX75" fmla="*/ 7204 w 52826"/>
                  <a:gd name="connsiteY75" fmla="*/ 84042 h 98448"/>
                  <a:gd name="connsiteX76" fmla="*/ 7204 w 52826"/>
                  <a:gd name="connsiteY76" fmla="*/ 84042 h 98448"/>
                  <a:gd name="connsiteX77" fmla="*/ 7204 w 52826"/>
                  <a:gd name="connsiteY77" fmla="*/ 84042 h 98448"/>
                  <a:gd name="connsiteX78" fmla="*/ 7204 w 52826"/>
                  <a:gd name="connsiteY78" fmla="*/ 84042 h 98448"/>
                  <a:gd name="connsiteX79" fmla="*/ 7204 w 52826"/>
                  <a:gd name="connsiteY79" fmla="*/ 84042 h 98448"/>
                  <a:gd name="connsiteX80" fmla="*/ 7204 w 52826"/>
                  <a:gd name="connsiteY80" fmla="*/ 84042 h 98448"/>
                  <a:gd name="connsiteX81" fmla="*/ 7204 w 52826"/>
                  <a:gd name="connsiteY81" fmla="*/ 84042 h 98448"/>
                  <a:gd name="connsiteX82" fmla="*/ 7204 w 52826"/>
                  <a:gd name="connsiteY82" fmla="*/ 84042 h 98448"/>
                  <a:gd name="connsiteX83" fmla="*/ 7204 w 52826"/>
                  <a:gd name="connsiteY83" fmla="*/ 84042 h 98448"/>
                  <a:gd name="connsiteX84" fmla="*/ 7204 w 52826"/>
                  <a:gd name="connsiteY84" fmla="*/ 84042 h 98448"/>
                  <a:gd name="connsiteX85" fmla="*/ 7204 w 52826"/>
                  <a:gd name="connsiteY85" fmla="*/ 84042 h 98448"/>
                  <a:gd name="connsiteX86" fmla="*/ 7204 w 52826"/>
                  <a:gd name="connsiteY86" fmla="*/ 84042 h 98448"/>
                  <a:gd name="connsiteX87" fmla="*/ 7204 w 52826"/>
                  <a:gd name="connsiteY87" fmla="*/ 84042 h 98448"/>
                  <a:gd name="connsiteX88" fmla="*/ 7204 w 52826"/>
                  <a:gd name="connsiteY88" fmla="*/ 84042 h 98448"/>
                  <a:gd name="connsiteX89" fmla="*/ 7204 w 52826"/>
                  <a:gd name="connsiteY89" fmla="*/ 84042 h 98448"/>
                  <a:gd name="connsiteX90" fmla="*/ 7204 w 52826"/>
                  <a:gd name="connsiteY90" fmla="*/ 84042 h 98448"/>
                  <a:gd name="connsiteX91" fmla="*/ 7204 w 52826"/>
                  <a:gd name="connsiteY91" fmla="*/ 84042 h 98448"/>
                  <a:gd name="connsiteX92" fmla="*/ 7204 w 52826"/>
                  <a:gd name="connsiteY92" fmla="*/ 84042 h 98448"/>
                  <a:gd name="connsiteX93" fmla="*/ 7204 w 52826"/>
                  <a:gd name="connsiteY93" fmla="*/ 84042 h 98448"/>
                  <a:gd name="connsiteX94" fmla="*/ 7204 w 52826"/>
                  <a:gd name="connsiteY94" fmla="*/ 84042 h 98448"/>
                  <a:gd name="connsiteX95" fmla="*/ 7204 w 52826"/>
                  <a:gd name="connsiteY95" fmla="*/ 84042 h 98448"/>
                  <a:gd name="connsiteX96" fmla="*/ 7204 w 52826"/>
                  <a:gd name="connsiteY96" fmla="*/ 84042 h 98448"/>
                  <a:gd name="connsiteX97" fmla="*/ 7204 w 52826"/>
                  <a:gd name="connsiteY97" fmla="*/ 84042 h 98448"/>
                  <a:gd name="connsiteX98" fmla="*/ 7204 w 52826"/>
                  <a:gd name="connsiteY98" fmla="*/ 84042 h 98448"/>
                  <a:gd name="connsiteX99" fmla="*/ 7204 w 52826"/>
                  <a:gd name="connsiteY99" fmla="*/ 84042 h 98448"/>
                  <a:gd name="connsiteX100" fmla="*/ 7204 w 52826"/>
                  <a:gd name="connsiteY100" fmla="*/ 84042 h 98448"/>
                  <a:gd name="connsiteX101" fmla="*/ 7204 w 52826"/>
                  <a:gd name="connsiteY101" fmla="*/ 84042 h 98448"/>
                  <a:gd name="connsiteX102" fmla="*/ 7204 w 52826"/>
                  <a:gd name="connsiteY102" fmla="*/ 84042 h 98448"/>
                  <a:gd name="connsiteX103" fmla="*/ 7204 w 52826"/>
                  <a:gd name="connsiteY103" fmla="*/ 84042 h 98448"/>
                  <a:gd name="connsiteX104" fmla="*/ 7204 w 52826"/>
                  <a:gd name="connsiteY104" fmla="*/ 84042 h 98448"/>
                  <a:gd name="connsiteX105" fmla="*/ 7204 w 52826"/>
                  <a:gd name="connsiteY105" fmla="*/ 84042 h 98448"/>
                  <a:gd name="connsiteX106" fmla="*/ 7204 w 52826"/>
                  <a:gd name="connsiteY106" fmla="*/ 84042 h 98448"/>
                  <a:gd name="connsiteX107" fmla="*/ 7204 w 52826"/>
                  <a:gd name="connsiteY107" fmla="*/ 84042 h 98448"/>
                  <a:gd name="connsiteX108" fmla="*/ 7204 w 52826"/>
                  <a:gd name="connsiteY108" fmla="*/ 84042 h 98448"/>
                  <a:gd name="connsiteX109" fmla="*/ 9605 w 52826"/>
                  <a:gd name="connsiteY109" fmla="*/ 86443 h 98448"/>
                  <a:gd name="connsiteX110" fmla="*/ 9605 w 52826"/>
                  <a:gd name="connsiteY110" fmla="*/ 86443 h 98448"/>
                  <a:gd name="connsiteX111" fmla="*/ 12006 w 52826"/>
                  <a:gd name="connsiteY111" fmla="*/ 88844 h 98448"/>
                  <a:gd name="connsiteX112" fmla="*/ 12006 w 52826"/>
                  <a:gd name="connsiteY112" fmla="*/ 88844 h 98448"/>
                  <a:gd name="connsiteX113" fmla="*/ 16808 w 52826"/>
                  <a:gd name="connsiteY113" fmla="*/ 91245 h 98448"/>
                  <a:gd name="connsiteX114" fmla="*/ 16808 w 52826"/>
                  <a:gd name="connsiteY114" fmla="*/ 91245 h 98448"/>
                  <a:gd name="connsiteX115" fmla="*/ 21611 w 52826"/>
                  <a:gd name="connsiteY115" fmla="*/ 93646 h 98448"/>
                  <a:gd name="connsiteX116" fmla="*/ 21611 w 52826"/>
                  <a:gd name="connsiteY116" fmla="*/ 93646 h 98448"/>
                  <a:gd name="connsiteX117" fmla="*/ 24012 w 52826"/>
                  <a:gd name="connsiteY117" fmla="*/ 96047 h 98448"/>
                  <a:gd name="connsiteX118" fmla="*/ 26413 w 52826"/>
                  <a:gd name="connsiteY118" fmla="*/ 93646 h 98448"/>
                  <a:gd name="connsiteX119" fmla="*/ 38419 w 52826"/>
                  <a:gd name="connsiteY119" fmla="*/ 98449 h 98448"/>
                  <a:gd name="connsiteX120" fmla="*/ 48024 w 52826"/>
                  <a:gd name="connsiteY120" fmla="*/ 93646 h 98448"/>
                  <a:gd name="connsiteX121" fmla="*/ 48024 w 52826"/>
                  <a:gd name="connsiteY121" fmla="*/ 93646 h 98448"/>
                  <a:gd name="connsiteX122" fmla="*/ 50425 w 52826"/>
                  <a:gd name="connsiteY122" fmla="*/ 91245 h 98448"/>
                  <a:gd name="connsiteX123" fmla="*/ 50425 w 52826"/>
                  <a:gd name="connsiteY123" fmla="*/ 88844 h 98448"/>
                  <a:gd name="connsiteX124" fmla="*/ 50425 w 52826"/>
                  <a:gd name="connsiteY124" fmla="*/ 88844 h 98448"/>
                  <a:gd name="connsiteX125" fmla="*/ 50425 w 52826"/>
                  <a:gd name="connsiteY125" fmla="*/ 86443 h 98448"/>
                  <a:gd name="connsiteX126" fmla="*/ 50425 w 52826"/>
                  <a:gd name="connsiteY126" fmla="*/ 84042 h 98448"/>
                  <a:gd name="connsiteX127" fmla="*/ 50425 w 52826"/>
                  <a:gd name="connsiteY127" fmla="*/ 81640 h 98448"/>
                  <a:gd name="connsiteX128" fmla="*/ 50425 w 52826"/>
                  <a:gd name="connsiteY128" fmla="*/ 79239 h 98448"/>
                  <a:gd name="connsiteX129" fmla="*/ 50425 w 52826"/>
                  <a:gd name="connsiteY129" fmla="*/ 79239 h 98448"/>
                  <a:gd name="connsiteX130" fmla="*/ 52826 w 52826"/>
                  <a:gd name="connsiteY130" fmla="*/ 76838 h 98448"/>
                  <a:gd name="connsiteX131" fmla="*/ 50425 w 52826"/>
                  <a:gd name="connsiteY131" fmla="*/ 74437 h 98448"/>
                  <a:gd name="connsiteX132" fmla="*/ 50425 w 52826"/>
                  <a:gd name="connsiteY132" fmla="*/ 74437 h 98448"/>
                  <a:gd name="connsiteX133" fmla="*/ 52826 w 52826"/>
                  <a:gd name="connsiteY133" fmla="*/ 72036 h 98448"/>
                  <a:gd name="connsiteX134" fmla="*/ 50425 w 52826"/>
                  <a:gd name="connsiteY134" fmla="*/ 69634 h 98448"/>
                  <a:gd name="connsiteX135" fmla="*/ 50425 w 52826"/>
                  <a:gd name="connsiteY135" fmla="*/ 69634 h 98448"/>
                  <a:gd name="connsiteX136" fmla="*/ 50425 w 52826"/>
                  <a:gd name="connsiteY136" fmla="*/ 69634 h 98448"/>
                  <a:gd name="connsiteX137" fmla="*/ 52826 w 52826"/>
                  <a:gd name="connsiteY137" fmla="*/ 67233 h 98448"/>
                  <a:gd name="connsiteX138" fmla="*/ 50425 w 52826"/>
                  <a:gd name="connsiteY138" fmla="*/ 64832 h 98448"/>
                  <a:gd name="connsiteX139" fmla="*/ 50425 w 52826"/>
                  <a:gd name="connsiteY139" fmla="*/ 64832 h 98448"/>
                  <a:gd name="connsiteX140" fmla="*/ 52826 w 52826"/>
                  <a:gd name="connsiteY140" fmla="*/ 62431 h 98448"/>
                  <a:gd name="connsiteX141" fmla="*/ 50425 w 52826"/>
                  <a:gd name="connsiteY141" fmla="*/ 60030 h 98448"/>
                  <a:gd name="connsiteX142" fmla="*/ 50425 w 52826"/>
                  <a:gd name="connsiteY142" fmla="*/ 60030 h 98448"/>
                  <a:gd name="connsiteX143" fmla="*/ 50425 w 52826"/>
                  <a:gd name="connsiteY143" fmla="*/ 60030 h 98448"/>
                  <a:gd name="connsiteX144" fmla="*/ 52826 w 52826"/>
                  <a:gd name="connsiteY144" fmla="*/ 57629 h 98448"/>
                  <a:gd name="connsiteX145" fmla="*/ 50425 w 52826"/>
                  <a:gd name="connsiteY145" fmla="*/ 55227 h 98448"/>
                  <a:gd name="connsiteX146" fmla="*/ 50425 w 52826"/>
                  <a:gd name="connsiteY146" fmla="*/ 55227 h 98448"/>
                  <a:gd name="connsiteX147" fmla="*/ 50425 w 52826"/>
                  <a:gd name="connsiteY147" fmla="*/ 52826 h 98448"/>
                  <a:gd name="connsiteX148" fmla="*/ 50425 w 52826"/>
                  <a:gd name="connsiteY148" fmla="*/ 50425 h 98448"/>
                  <a:gd name="connsiteX149" fmla="*/ 48024 w 52826"/>
                  <a:gd name="connsiteY149" fmla="*/ 48024 h 98448"/>
                  <a:gd name="connsiteX150" fmla="*/ 48024 w 52826"/>
                  <a:gd name="connsiteY150" fmla="*/ 48024 h 98448"/>
                  <a:gd name="connsiteX151" fmla="*/ 50425 w 52826"/>
                  <a:gd name="connsiteY151" fmla="*/ 45623 h 98448"/>
                  <a:gd name="connsiteX152" fmla="*/ 48024 w 52826"/>
                  <a:gd name="connsiteY152" fmla="*/ 43221 h 98448"/>
                  <a:gd name="connsiteX153" fmla="*/ 48024 w 52826"/>
                  <a:gd name="connsiteY153" fmla="*/ 43221 h 98448"/>
                  <a:gd name="connsiteX154" fmla="*/ 48024 w 52826"/>
                  <a:gd name="connsiteY154" fmla="*/ 43221 h 98448"/>
                  <a:gd name="connsiteX155" fmla="*/ 48024 w 52826"/>
                  <a:gd name="connsiteY155" fmla="*/ 43221 h 98448"/>
                  <a:gd name="connsiteX156" fmla="*/ 48024 w 52826"/>
                  <a:gd name="connsiteY156" fmla="*/ 40820 h 98448"/>
                  <a:gd name="connsiteX157" fmla="*/ 45623 w 52826"/>
                  <a:gd name="connsiteY157" fmla="*/ 38419 h 98448"/>
                  <a:gd name="connsiteX158" fmla="*/ 45623 w 52826"/>
                  <a:gd name="connsiteY158" fmla="*/ 38419 h 98448"/>
                  <a:gd name="connsiteX159" fmla="*/ 45623 w 52826"/>
                  <a:gd name="connsiteY159" fmla="*/ 36018 h 98448"/>
                  <a:gd name="connsiteX160" fmla="*/ 43221 w 52826"/>
                  <a:gd name="connsiteY160" fmla="*/ 33617 h 98448"/>
                  <a:gd name="connsiteX161" fmla="*/ 40820 w 52826"/>
                  <a:gd name="connsiteY161" fmla="*/ 26413 h 98448"/>
                  <a:gd name="connsiteX162" fmla="*/ 40820 w 52826"/>
                  <a:gd name="connsiteY162" fmla="*/ 24012 h 98448"/>
                  <a:gd name="connsiteX163" fmla="*/ 38419 w 52826"/>
                  <a:gd name="connsiteY163" fmla="*/ 21611 h 98448"/>
                  <a:gd name="connsiteX164" fmla="*/ 38419 w 52826"/>
                  <a:gd name="connsiteY164" fmla="*/ 21611 h 98448"/>
                  <a:gd name="connsiteX165" fmla="*/ 38419 w 52826"/>
                  <a:gd name="connsiteY165" fmla="*/ 21611 h 98448"/>
                  <a:gd name="connsiteX166" fmla="*/ 36018 w 52826"/>
                  <a:gd name="connsiteY166" fmla="*/ 14407 h 98448"/>
                  <a:gd name="connsiteX167" fmla="*/ 28814 w 52826"/>
                  <a:gd name="connsiteY167" fmla="*/ 4802 h 98448"/>
                  <a:gd name="connsiteX168" fmla="*/ 21611 w 52826"/>
                  <a:gd name="connsiteY168" fmla="*/ 0 h 98448"/>
                  <a:gd name="connsiteX169" fmla="*/ 19209 w 52826"/>
                  <a:gd name="connsiteY169" fmla="*/ 2401 h 98448"/>
                  <a:gd name="connsiteX170" fmla="*/ 16808 w 52826"/>
                  <a:gd name="connsiteY170" fmla="*/ 0 h 98448"/>
                  <a:gd name="connsiteX171" fmla="*/ 14407 w 52826"/>
                  <a:gd name="connsiteY171" fmla="*/ 2401 h 98448"/>
                  <a:gd name="connsiteX172" fmla="*/ 14407 w 52826"/>
                  <a:gd name="connsiteY172" fmla="*/ 2401 h 98448"/>
                  <a:gd name="connsiteX173" fmla="*/ 12006 w 52826"/>
                  <a:gd name="connsiteY173" fmla="*/ 4802 h 98448"/>
                  <a:gd name="connsiteX174" fmla="*/ 12006 w 52826"/>
                  <a:gd name="connsiteY174" fmla="*/ 7203 h 98448"/>
                  <a:gd name="connsiteX175" fmla="*/ 12006 w 52826"/>
                  <a:gd name="connsiteY175" fmla="*/ 7203 h 98448"/>
                  <a:gd name="connsiteX176" fmla="*/ 9605 w 52826"/>
                  <a:gd name="connsiteY176" fmla="*/ 9605 h 98448"/>
                  <a:gd name="connsiteX177" fmla="*/ 9605 w 52826"/>
                  <a:gd name="connsiteY177" fmla="*/ 12006 h 98448"/>
                  <a:gd name="connsiteX178" fmla="*/ 9605 w 52826"/>
                  <a:gd name="connsiteY178" fmla="*/ 12006 h 98448"/>
                  <a:gd name="connsiteX179" fmla="*/ 4802 w 52826"/>
                  <a:gd name="connsiteY179" fmla="*/ 16808 h 98448"/>
                  <a:gd name="connsiteX180" fmla="*/ 4802 w 52826"/>
                  <a:gd name="connsiteY180" fmla="*/ 19209 h 98448"/>
                  <a:gd name="connsiteX181" fmla="*/ 9605 w 52826"/>
                  <a:gd name="connsiteY181" fmla="*/ 16808 h 98448"/>
                  <a:gd name="connsiteX182" fmla="*/ 9605 w 52826"/>
                  <a:gd name="connsiteY182" fmla="*/ 16808 h 98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52826" h="98448">
                    <a:moveTo>
                      <a:pt x="9605" y="16808"/>
                    </a:moveTo>
                    <a:cubicBezTo>
                      <a:pt x="9605" y="16808"/>
                      <a:pt x="9605" y="19209"/>
                      <a:pt x="9605" y="19209"/>
                    </a:cubicBezTo>
                    <a:cubicBezTo>
                      <a:pt x="9605" y="19209"/>
                      <a:pt x="9605" y="21611"/>
                      <a:pt x="9605" y="21611"/>
                    </a:cubicBezTo>
                    <a:lnTo>
                      <a:pt x="9605" y="21611"/>
                    </a:lnTo>
                    <a:cubicBezTo>
                      <a:pt x="7204" y="21611"/>
                      <a:pt x="7204" y="24012"/>
                      <a:pt x="7204" y="26413"/>
                    </a:cubicBezTo>
                    <a:cubicBezTo>
                      <a:pt x="7204" y="26413"/>
                      <a:pt x="7204" y="28814"/>
                      <a:pt x="7204" y="28814"/>
                    </a:cubicBezTo>
                    <a:cubicBezTo>
                      <a:pt x="7204" y="28814"/>
                      <a:pt x="4802" y="31215"/>
                      <a:pt x="4802" y="33617"/>
                    </a:cubicBezTo>
                    <a:cubicBezTo>
                      <a:pt x="4802" y="33617"/>
                      <a:pt x="4802" y="36018"/>
                      <a:pt x="4802" y="36018"/>
                    </a:cubicBezTo>
                    <a:cubicBezTo>
                      <a:pt x="4802" y="36018"/>
                      <a:pt x="2401" y="38419"/>
                      <a:pt x="2401" y="40820"/>
                    </a:cubicBezTo>
                    <a:cubicBezTo>
                      <a:pt x="2401" y="40820"/>
                      <a:pt x="2401" y="43221"/>
                      <a:pt x="2401" y="43221"/>
                    </a:cubicBezTo>
                    <a:cubicBezTo>
                      <a:pt x="2401" y="43221"/>
                      <a:pt x="0" y="45623"/>
                      <a:pt x="0" y="48024"/>
                    </a:cubicBezTo>
                    <a:cubicBezTo>
                      <a:pt x="0" y="48024"/>
                      <a:pt x="0" y="50425"/>
                      <a:pt x="2401" y="50425"/>
                    </a:cubicBezTo>
                    <a:lnTo>
                      <a:pt x="2401" y="50425"/>
                    </a:lnTo>
                    <a:cubicBezTo>
                      <a:pt x="2401" y="50425"/>
                      <a:pt x="0" y="52826"/>
                      <a:pt x="2401" y="55227"/>
                    </a:cubicBezTo>
                    <a:cubicBezTo>
                      <a:pt x="2401" y="55227"/>
                      <a:pt x="2401" y="55227"/>
                      <a:pt x="2401" y="57629"/>
                    </a:cubicBezTo>
                    <a:cubicBezTo>
                      <a:pt x="2401" y="57629"/>
                      <a:pt x="2401" y="60030"/>
                      <a:pt x="2401" y="62431"/>
                    </a:cubicBezTo>
                    <a:cubicBezTo>
                      <a:pt x="2401" y="62431"/>
                      <a:pt x="2401" y="62431"/>
                      <a:pt x="2401" y="62431"/>
                    </a:cubicBezTo>
                    <a:cubicBezTo>
                      <a:pt x="2401" y="62431"/>
                      <a:pt x="2401" y="62431"/>
                      <a:pt x="2401" y="64832"/>
                    </a:cubicBezTo>
                    <a:cubicBezTo>
                      <a:pt x="2401" y="64832"/>
                      <a:pt x="2401" y="67233"/>
                      <a:pt x="2401" y="67233"/>
                    </a:cubicBezTo>
                    <a:cubicBezTo>
                      <a:pt x="0" y="67233"/>
                      <a:pt x="0" y="69634"/>
                      <a:pt x="0" y="72036"/>
                    </a:cubicBezTo>
                    <a:cubicBezTo>
                      <a:pt x="0" y="74437"/>
                      <a:pt x="2401" y="74437"/>
                      <a:pt x="2401" y="74437"/>
                    </a:cubicBezTo>
                    <a:cubicBezTo>
                      <a:pt x="2401" y="74437"/>
                      <a:pt x="2401" y="76838"/>
                      <a:pt x="2401" y="76838"/>
                    </a:cubicBezTo>
                    <a:cubicBezTo>
                      <a:pt x="2401" y="76838"/>
                      <a:pt x="2401" y="79239"/>
                      <a:pt x="4802" y="79239"/>
                    </a:cubicBezTo>
                    <a:cubicBezTo>
                      <a:pt x="4802" y="79239"/>
                      <a:pt x="4802" y="81640"/>
                      <a:pt x="4802" y="81640"/>
                    </a:cubicBezTo>
                    <a:cubicBezTo>
                      <a:pt x="4802" y="84042"/>
                      <a:pt x="4802" y="84042"/>
                      <a:pt x="7204" y="84042"/>
                    </a:cubicBez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cubicBezTo>
                      <a:pt x="7204" y="86443"/>
                      <a:pt x="7204" y="86443"/>
                      <a:pt x="9605" y="86443"/>
                    </a:cubicBezTo>
                    <a:cubicBezTo>
                      <a:pt x="9605" y="86443"/>
                      <a:pt x="9605" y="86443"/>
                      <a:pt x="9605" y="86443"/>
                    </a:cubicBezTo>
                    <a:cubicBezTo>
                      <a:pt x="9605" y="88844"/>
                      <a:pt x="9605" y="88844"/>
                      <a:pt x="12006" y="88844"/>
                    </a:cubicBezTo>
                    <a:cubicBezTo>
                      <a:pt x="12006" y="88844"/>
                      <a:pt x="12006" y="88844"/>
                      <a:pt x="12006" y="88844"/>
                    </a:cubicBezTo>
                    <a:cubicBezTo>
                      <a:pt x="12006" y="91245"/>
                      <a:pt x="14407" y="91245"/>
                      <a:pt x="16808" y="91245"/>
                    </a:cubicBezTo>
                    <a:lnTo>
                      <a:pt x="16808" y="91245"/>
                    </a:lnTo>
                    <a:cubicBezTo>
                      <a:pt x="16808" y="93646"/>
                      <a:pt x="19209" y="93646"/>
                      <a:pt x="21611" y="93646"/>
                    </a:cubicBezTo>
                    <a:cubicBezTo>
                      <a:pt x="21611" y="93646"/>
                      <a:pt x="21611" y="93646"/>
                      <a:pt x="21611" y="93646"/>
                    </a:cubicBezTo>
                    <a:cubicBezTo>
                      <a:pt x="21611" y="96047"/>
                      <a:pt x="24012" y="96047"/>
                      <a:pt x="24012" y="96047"/>
                    </a:cubicBezTo>
                    <a:cubicBezTo>
                      <a:pt x="24012" y="96047"/>
                      <a:pt x="26413" y="96047"/>
                      <a:pt x="26413" y="93646"/>
                    </a:cubicBezTo>
                    <a:cubicBezTo>
                      <a:pt x="31215" y="96047"/>
                      <a:pt x="33617" y="98449"/>
                      <a:pt x="38419" y="98449"/>
                    </a:cubicBezTo>
                    <a:cubicBezTo>
                      <a:pt x="40820" y="98449"/>
                      <a:pt x="45623" y="96047"/>
                      <a:pt x="48024" y="93646"/>
                    </a:cubicBezTo>
                    <a:lnTo>
                      <a:pt x="48024" y="93646"/>
                    </a:lnTo>
                    <a:cubicBezTo>
                      <a:pt x="50425" y="93646"/>
                      <a:pt x="50425" y="93646"/>
                      <a:pt x="50425" y="91245"/>
                    </a:cubicBezTo>
                    <a:cubicBezTo>
                      <a:pt x="50425" y="91245"/>
                      <a:pt x="50425" y="88844"/>
                      <a:pt x="50425" y="88844"/>
                    </a:cubicBezTo>
                    <a:cubicBezTo>
                      <a:pt x="50425" y="88844"/>
                      <a:pt x="50425" y="88844"/>
                      <a:pt x="50425" y="88844"/>
                    </a:cubicBezTo>
                    <a:cubicBezTo>
                      <a:pt x="50425" y="86443"/>
                      <a:pt x="50425" y="86443"/>
                      <a:pt x="50425" y="86443"/>
                    </a:cubicBezTo>
                    <a:cubicBezTo>
                      <a:pt x="50425" y="86443"/>
                      <a:pt x="50425" y="86443"/>
                      <a:pt x="50425" y="84042"/>
                    </a:cubicBezTo>
                    <a:cubicBezTo>
                      <a:pt x="50425" y="84042"/>
                      <a:pt x="50425" y="84042"/>
                      <a:pt x="50425" y="81640"/>
                    </a:cubicBezTo>
                    <a:cubicBezTo>
                      <a:pt x="50425" y="81640"/>
                      <a:pt x="50425" y="79239"/>
                      <a:pt x="50425" y="79239"/>
                    </a:cubicBezTo>
                    <a:lnTo>
                      <a:pt x="50425" y="79239"/>
                    </a:lnTo>
                    <a:cubicBezTo>
                      <a:pt x="50425" y="79239"/>
                      <a:pt x="50425" y="79239"/>
                      <a:pt x="52826" y="76838"/>
                    </a:cubicBezTo>
                    <a:cubicBezTo>
                      <a:pt x="52826" y="74437"/>
                      <a:pt x="52826" y="74437"/>
                      <a:pt x="50425" y="74437"/>
                    </a:cubicBezTo>
                    <a:lnTo>
                      <a:pt x="50425" y="74437"/>
                    </a:lnTo>
                    <a:cubicBezTo>
                      <a:pt x="50425" y="74437"/>
                      <a:pt x="52826" y="74437"/>
                      <a:pt x="52826" y="72036"/>
                    </a:cubicBezTo>
                    <a:cubicBezTo>
                      <a:pt x="52826" y="69634"/>
                      <a:pt x="52826" y="69634"/>
                      <a:pt x="50425" y="69634"/>
                    </a:cubicBezTo>
                    <a:cubicBezTo>
                      <a:pt x="50425" y="69634"/>
                      <a:pt x="50425" y="69634"/>
                      <a:pt x="50425" y="69634"/>
                    </a:cubicBezTo>
                    <a:lnTo>
                      <a:pt x="50425" y="69634"/>
                    </a:lnTo>
                    <a:cubicBezTo>
                      <a:pt x="50425" y="69634"/>
                      <a:pt x="52826" y="67233"/>
                      <a:pt x="52826" y="67233"/>
                    </a:cubicBezTo>
                    <a:cubicBezTo>
                      <a:pt x="52826" y="64832"/>
                      <a:pt x="52826" y="64832"/>
                      <a:pt x="50425" y="64832"/>
                    </a:cubicBezTo>
                    <a:lnTo>
                      <a:pt x="50425" y="64832"/>
                    </a:lnTo>
                    <a:cubicBezTo>
                      <a:pt x="52826" y="64832"/>
                      <a:pt x="52826" y="62431"/>
                      <a:pt x="52826" y="62431"/>
                    </a:cubicBezTo>
                    <a:cubicBezTo>
                      <a:pt x="52826" y="60030"/>
                      <a:pt x="52826" y="60030"/>
                      <a:pt x="50425" y="60030"/>
                    </a:cubicBezTo>
                    <a:cubicBezTo>
                      <a:pt x="50425" y="60030"/>
                      <a:pt x="50425" y="60030"/>
                      <a:pt x="50425" y="60030"/>
                    </a:cubicBezTo>
                    <a:lnTo>
                      <a:pt x="50425" y="60030"/>
                    </a:lnTo>
                    <a:cubicBezTo>
                      <a:pt x="52826" y="60030"/>
                      <a:pt x="52826" y="57629"/>
                      <a:pt x="52826" y="57629"/>
                    </a:cubicBezTo>
                    <a:cubicBezTo>
                      <a:pt x="52826" y="55227"/>
                      <a:pt x="52826" y="55227"/>
                      <a:pt x="50425" y="55227"/>
                    </a:cubicBezTo>
                    <a:cubicBezTo>
                      <a:pt x="50425" y="55227"/>
                      <a:pt x="50425" y="55227"/>
                      <a:pt x="50425" y="55227"/>
                    </a:cubicBezTo>
                    <a:lnTo>
                      <a:pt x="50425" y="52826"/>
                    </a:lnTo>
                    <a:cubicBezTo>
                      <a:pt x="50425" y="52826"/>
                      <a:pt x="50425" y="50425"/>
                      <a:pt x="50425" y="50425"/>
                    </a:cubicBezTo>
                    <a:cubicBezTo>
                      <a:pt x="50425" y="48024"/>
                      <a:pt x="50425" y="48024"/>
                      <a:pt x="48024" y="48024"/>
                    </a:cubicBezTo>
                    <a:lnTo>
                      <a:pt x="48024" y="48024"/>
                    </a:lnTo>
                    <a:cubicBezTo>
                      <a:pt x="50425" y="48024"/>
                      <a:pt x="50425" y="45623"/>
                      <a:pt x="50425" y="45623"/>
                    </a:cubicBezTo>
                    <a:cubicBezTo>
                      <a:pt x="50425" y="45623"/>
                      <a:pt x="50425" y="43221"/>
                      <a:pt x="48024" y="43221"/>
                    </a:cubicBezTo>
                    <a:cubicBezTo>
                      <a:pt x="48024" y="43221"/>
                      <a:pt x="48024" y="43221"/>
                      <a:pt x="48024" y="43221"/>
                    </a:cubicBezTo>
                    <a:cubicBezTo>
                      <a:pt x="48024" y="43221"/>
                      <a:pt x="48024" y="43221"/>
                      <a:pt x="48024" y="43221"/>
                    </a:cubicBezTo>
                    <a:lnTo>
                      <a:pt x="48024" y="43221"/>
                    </a:lnTo>
                    <a:cubicBezTo>
                      <a:pt x="48024" y="43221"/>
                      <a:pt x="48024" y="40820"/>
                      <a:pt x="48024" y="40820"/>
                    </a:cubicBezTo>
                    <a:cubicBezTo>
                      <a:pt x="48024" y="38419"/>
                      <a:pt x="48024" y="38419"/>
                      <a:pt x="45623" y="38419"/>
                    </a:cubicBezTo>
                    <a:lnTo>
                      <a:pt x="45623" y="38419"/>
                    </a:lnTo>
                    <a:cubicBezTo>
                      <a:pt x="45623" y="38419"/>
                      <a:pt x="45623" y="36018"/>
                      <a:pt x="45623" y="36018"/>
                    </a:cubicBezTo>
                    <a:cubicBezTo>
                      <a:pt x="45623" y="33617"/>
                      <a:pt x="45623" y="33617"/>
                      <a:pt x="43221" y="33617"/>
                    </a:cubicBezTo>
                    <a:cubicBezTo>
                      <a:pt x="43221" y="31215"/>
                      <a:pt x="40820" y="28814"/>
                      <a:pt x="40820" y="26413"/>
                    </a:cubicBezTo>
                    <a:cubicBezTo>
                      <a:pt x="40820" y="26413"/>
                      <a:pt x="43221" y="24012"/>
                      <a:pt x="40820" y="24012"/>
                    </a:cubicBezTo>
                    <a:cubicBezTo>
                      <a:pt x="40820" y="21611"/>
                      <a:pt x="38419" y="21611"/>
                      <a:pt x="38419" y="21611"/>
                    </a:cubicBezTo>
                    <a:lnTo>
                      <a:pt x="38419" y="21611"/>
                    </a:lnTo>
                    <a:lnTo>
                      <a:pt x="38419" y="21611"/>
                    </a:lnTo>
                    <a:cubicBezTo>
                      <a:pt x="38419" y="19209"/>
                      <a:pt x="38419" y="16808"/>
                      <a:pt x="36018" y="14407"/>
                    </a:cubicBezTo>
                    <a:cubicBezTo>
                      <a:pt x="33617" y="9605"/>
                      <a:pt x="31215" y="7203"/>
                      <a:pt x="28814" y="4802"/>
                    </a:cubicBezTo>
                    <a:cubicBezTo>
                      <a:pt x="26413" y="2401"/>
                      <a:pt x="24012" y="0"/>
                      <a:pt x="21611" y="0"/>
                    </a:cubicBezTo>
                    <a:cubicBezTo>
                      <a:pt x="21611" y="0"/>
                      <a:pt x="19209" y="0"/>
                      <a:pt x="19209" y="2401"/>
                    </a:cubicBezTo>
                    <a:cubicBezTo>
                      <a:pt x="19209" y="2401"/>
                      <a:pt x="19209" y="0"/>
                      <a:pt x="16808" y="0"/>
                    </a:cubicBezTo>
                    <a:cubicBezTo>
                      <a:pt x="16808" y="0"/>
                      <a:pt x="14407" y="2401"/>
                      <a:pt x="14407" y="2401"/>
                    </a:cubicBezTo>
                    <a:cubicBezTo>
                      <a:pt x="14407" y="2401"/>
                      <a:pt x="14407" y="2401"/>
                      <a:pt x="14407" y="2401"/>
                    </a:cubicBezTo>
                    <a:cubicBezTo>
                      <a:pt x="14407" y="2401"/>
                      <a:pt x="12006" y="4802"/>
                      <a:pt x="12006" y="4802"/>
                    </a:cubicBezTo>
                    <a:cubicBezTo>
                      <a:pt x="12006" y="4802"/>
                      <a:pt x="12006" y="4802"/>
                      <a:pt x="12006" y="7203"/>
                    </a:cubicBezTo>
                    <a:lnTo>
                      <a:pt x="12006" y="7203"/>
                    </a:lnTo>
                    <a:cubicBezTo>
                      <a:pt x="12006" y="7203"/>
                      <a:pt x="9605" y="9605"/>
                      <a:pt x="9605" y="9605"/>
                    </a:cubicBezTo>
                    <a:cubicBezTo>
                      <a:pt x="9605" y="9605"/>
                      <a:pt x="9605" y="12006"/>
                      <a:pt x="9605" y="12006"/>
                    </a:cubicBezTo>
                    <a:lnTo>
                      <a:pt x="9605" y="12006"/>
                    </a:lnTo>
                    <a:cubicBezTo>
                      <a:pt x="7204" y="12006"/>
                      <a:pt x="4802" y="14407"/>
                      <a:pt x="4802" y="16808"/>
                    </a:cubicBezTo>
                    <a:cubicBezTo>
                      <a:pt x="4802" y="16808"/>
                      <a:pt x="4802" y="19209"/>
                      <a:pt x="4802" y="19209"/>
                    </a:cubicBezTo>
                    <a:cubicBezTo>
                      <a:pt x="12006" y="12006"/>
                      <a:pt x="9605" y="14407"/>
                      <a:pt x="9605" y="16808"/>
                    </a:cubicBezTo>
                    <a:cubicBezTo>
                      <a:pt x="9605" y="16808"/>
                      <a:pt x="9605" y="16808"/>
                      <a:pt x="9605" y="16808"/>
                    </a:cubicBezTo>
                    <a:close/>
                  </a:path>
                </a:pathLst>
              </a:custGeom>
              <a:solidFill>
                <a:srgbClr val="569140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49" name="Freeform: Shape 748">
                <a:extLst>
                  <a:ext uri="{FF2B5EF4-FFF2-40B4-BE49-F238E27FC236}">
                    <a16:creationId xmlns:a16="http://schemas.microsoft.com/office/drawing/2014/main" id="{A1A90376-D25C-439C-B9E0-01F59BB239FF}"/>
                  </a:ext>
                </a:extLst>
              </p:cNvPr>
              <p:cNvSpPr/>
              <p:nvPr/>
            </p:nvSpPr>
            <p:spPr>
              <a:xfrm>
                <a:off x="2487019" y="3925886"/>
                <a:ext cx="40820" cy="80306"/>
              </a:xfrm>
              <a:custGeom>
                <a:avLst/>
                <a:gdLst>
                  <a:gd name="connsiteX0" fmla="*/ 9605 w 40820"/>
                  <a:gd name="connsiteY0" fmla="*/ 0 h 80306"/>
                  <a:gd name="connsiteX1" fmla="*/ 9605 w 40820"/>
                  <a:gd name="connsiteY1" fmla="*/ 0 h 80306"/>
                  <a:gd name="connsiteX2" fmla="*/ 9605 w 40820"/>
                  <a:gd name="connsiteY2" fmla="*/ 0 h 80306"/>
                  <a:gd name="connsiteX3" fmla="*/ 9605 w 40820"/>
                  <a:gd name="connsiteY3" fmla="*/ 0 h 80306"/>
                  <a:gd name="connsiteX4" fmla="*/ 9605 w 40820"/>
                  <a:gd name="connsiteY4" fmla="*/ 4802 h 80306"/>
                  <a:gd name="connsiteX5" fmla="*/ 9605 w 40820"/>
                  <a:gd name="connsiteY5" fmla="*/ 4802 h 80306"/>
                  <a:gd name="connsiteX6" fmla="*/ 9605 w 40820"/>
                  <a:gd name="connsiteY6" fmla="*/ 4802 h 80306"/>
                  <a:gd name="connsiteX7" fmla="*/ 7204 w 40820"/>
                  <a:gd name="connsiteY7" fmla="*/ 9605 h 80306"/>
                  <a:gd name="connsiteX8" fmla="*/ 7204 w 40820"/>
                  <a:gd name="connsiteY8" fmla="*/ 9605 h 80306"/>
                  <a:gd name="connsiteX9" fmla="*/ 7204 w 40820"/>
                  <a:gd name="connsiteY9" fmla="*/ 12006 h 80306"/>
                  <a:gd name="connsiteX10" fmla="*/ 4802 w 40820"/>
                  <a:gd name="connsiteY10" fmla="*/ 16808 h 80306"/>
                  <a:gd name="connsiteX11" fmla="*/ 4802 w 40820"/>
                  <a:gd name="connsiteY11" fmla="*/ 19210 h 80306"/>
                  <a:gd name="connsiteX12" fmla="*/ 4802 w 40820"/>
                  <a:gd name="connsiteY12" fmla="*/ 21611 h 80306"/>
                  <a:gd name="connsiteX13" fmla="*/ 4802 w 40820"/>
                  <a:gd name="connsiteY13" fmla="*/ 24012 h 80306"/>
                  <a:gd name="connsiteX14" fmla="*/ 4802 w 40820"/>
                  <a:gd name="connsiteY14" fmla="*/ 24012 h 80306"/>
                  <a:gd name="connsiteX15" fmla="*/ 2401 w 40820"/>
                  <a:gd name="connsiteY15" fmla="*/ 26413 h 80306"/>
                  <a:gd name="connsiteX16" fmla="*/ 2401 w 40820"/>
                  <a:gd name="connsiteY16" fmla="*/ 28814 h 80306"/>
                  <a:gd name="connsiteX17" fmla="*/ 2401 w 40820"/>
                  <a:gd name="connsiteY17" fmla="*/ 31215 h 80306"/>
                  <a:gd name="connsiteX18" fmla="*/ 2401 w 40820"/>
                  <a:gd name="connsiteY18" fmla="*/ 33617 h 80306"/>
                  <a:gd name="connsiteX19" fmla="*/ 2401 w 40820"/>
                  <a:gd name="connsiteY19" fmla="*/ 36018 h 80306"/>
                  <a:gd name="connsiteX20" fmla="*/ 2401 w 40820"/>
                  <a:gd name="connsiteY20" fmla="*/ 38419 h 80306"/>
                  <a:gd name="connsiteX21" fmla="*/ 2401 w 40820"/>
                  <a:gd name="connsiteY21" fmla="*/ 40820 h 80306"/>
                  <a:gd name="connsiteX22" fmla="*/ 2401 w 40820"/>
                  <a:gd name="connsiteY22" fmla="*/ 43221 h 80306"/>
                  <a:gd name="connsiteX23" fmla="*/ 2401 w 40820"/>
                  <a:gd name="connsiteY23" fmla="*/ 43221 h 80306"/>
                  <a:gd name="connsiteX24" fmla="*/ 2401 w 40820"/>
                  <a:gd name="connsiteY24" fmla="*/ 45623 h 80306"/>
                  <a:gd name="connsiteX25" fmla="*/ 2401 w 40820"/>
                  <a:gd name="connsiteY25" fmla="*/ 45623 h 80306"/>
                  <a:gd name="connsiteX26" fmla="*/ 2401 w 40820"/>
                  <a:gd name="connsiteY26" fmla="*/ 48024 h 80306"/>
                  <a:gd name="connsiteX27" fmla="*/ 2401 w 40820"/>
                  <a:gd name="connsiteY27" fmla="*/ 48024 h 80306"/>
                  <a:gd name="connsiteX28" fmla="*/ 2401 w 40820"/>
                  <a:gd name="connsiteY28" fmla="*/ 50425 h 80306"/>
                  <a:gd name="connsiteX29" fmla="*/ 2401 w 40820"/>
                  <a:gd name="connsiteY29" fmla="*/ 52826 h 80306"/>
                  <a:gd name="connsiteX30" fmla="*/ 0 w 40820"/>
                  <a:gd name="connsiteY30" fmla="*/ 55227 h 80306"/>
                  <a:gd name="connsiteX31" fmla="*/ 2401 w 40820"/>
                  <a:gd name="connsiteY31" fmla="*/ 57629 h 80306"/>
                  <a:gd name="connsiteX32" fmla="*/ 2401 w 40820"/>
                  <a:gd name="connsiteY32" fmla="*/ 60030 h 80306"/>
                  <a:gd name="connsiteX33" fmla="*/ 2401 w 40820"/>
                  <a:gd name="connsiteY33" fmla="*/ 62431 h 80306"/>
                  <a:gd name="connsiteX34" fmla="*/ 2401 w 40820"/>
                  <a:gd name="connsiteY34" fmla="*/ 64832 h 80306"/>
                  <a:gd name="connsiteX35" fmla="*/ 4802 w 40820"/>
                  <a:gd name="connsiteY35" fmla="*/ 67233 h 80306"/>
                  <a:gd name="connsiteX36" fmla="*/ 4802 w 40820"/>
                  <a:gd name="connsiteY36" fmla="*/ 67233 h 80306"/>
                  <a:gd name="connsiteX37" fmla="*/ 4802 w 40820"/>
                  <a:gd name="connsiteY37" fmla="*/ 67233 h 80306"/>
                  <a:gd name="connsiteX38" fmla="*/ 4802 w 40820"/>
                  <a:gd name="connsiteY38" fmla="*/ 67233 h 80306"/>
                  <a:gd name="connsiteX39" fmla="*/ 4802 w 40820"/>
                  <a:gd name="connsiteY39" fmla="*/ 67233 h 80306"/>
                  <a:gd name="connsiteX40" fmla="*/ 4802 w 40820"/>
                  <a:gd name="connsiteY40" fmla="*/ 67233 h 80306"/>
                  <a:gd name="connsiteX41" fmla="*/ 4802 w 40820"/>
                  <a:gd name="connsiteY41" fmla="*/ 67233 h 80306"/>
                  <a:gd name="connsiteX42" fmla="*/ 4802 w 40820"/>
                  <a:gd name="connsiteY42" fmla="*/ 67233 h 80306"/>
                  <a:gd name="connsiteX43" fmla="*/ 4802 w 40820"/>
                  <a:gd name="connsiteY43" fmla="*/ 67233 h 80306"/>
                  <a:gd name="connsiteX44" fmla="*/ 4802 w 40820"/>
                  <a:gd name="connsiteY44" fmla="*/ 67233 h 80306"/>
                  <a:gd name="connsiteX45" fmla="*/ 4802 w 40820"/>
                  <a:gd name="connsiteY45" fmla="*/ 67233 h 80306"/>
                  <a:gd name="connsiteX46" fmla="*/ 4802 w 40820"/>
                  <a:gd name="connsiteY46" fmla="*/ 67233 h 80306"/>
                  <a:gd name="connsiteX47" fmla="*/ 4802 w 40820"/>
                  <a:gd name="connsiteY47" fmla="*/ 67233 h 80306"/>
                  <a:gd name="connsiteX48" fmla="*/ 4802 w 40820"/>
                  <a:gd name="connsiteY48" fmla="*/ 67233 h 80306"/>
                  <a:gd name="connsiteX49" fmla="*/ 4802 w 40820"/>
                  <a:gd name="connsiteY49" fmla="*/ 67233 h 80306"/>
                  <a:gd name="connsiteX50" fmla="*/ 4802 w 40820"/>
                  <a:gd name="connsiteY50" fmla="*/ 67233 h 80306"/>
                  <a:gd name="connsiteX51" fmla="*/ 4802 w 40820"/>
                  <a:gd name="connsiteY51" fmla="*/ 67233 h 80306"/>
                  <a:gd name="connsiteX52" fmla="*/ 4802 w 40820"/>
                  <a:gd name="connsiteY52" fmla="*/ 67233 h 80306"/>
                  <a:gd name="connsiteX53" fmla="*/ 4802 w 40820"/>
                  <a:gd name="connsiteY53" fmla="*/ 67233 h 80306"/>
                  <a:gd name="connsiteX54" fmla="*/ 4802 w 40820"/>
                  <a:gd name="connsiteY54" fmla="*/ 67233 h 80306"/>
                  <a:gd name="connsiteX55" fmla="*/ 4802 w 40820"/>
                  <a:gd name="connsiteY55" fmla="*/ 67233 h 80306"/>
                  <a:gd name="connsiteX56" fmla="*/ 4802 w 40820"/>
                  <a:gd name="connsiteY56" fmla="*/ 67233 h 80306"/>
                  <a:gd name="connsiteX57" fmla="*/ 4802 w 40820"/>
                  <a:gd name="connsiteY57" fmla="*/ 67233 h 80306"/>
                  <a:gd name="connsiteX58" fmla="*/ 4802 w 40820"/>
                  <a:gd name="connsiteY58" fmla="*/ 67233 h 80306"/>
                  <a:gd name="connsiteX59" fmla="*/ 4802 w 40820"/>
                  <a:gd name="connsiteY59" fmla="*/ 67233 h 80306"/>
                  <a:gd name="connsiteX60" fmla="*/ 4802 w 40820"/>
                  <a:gd name="connsiteY60" fmla="*/ 67233 h 80306"/>
                  <a:gd name="connsiteX61" fmla="*/ 4802 w 40820"/>
                  <a:gd name="connsiteY61" fmla="*/ 67233 h 80306"/>
                  <a:gd name="connsiteX62" fmla="*/ 4802 w 40820"/>
                  <a:gd name="connsiteY62" fmla="*/ 67233 h 80306"/>
                  <a:gd name="connsiteX63" fmla="*/ 4802 w 40820"/>
                  <a:gd name="connsiteY63" fmla="*/ 67233 h 80306"/>
                  <a:gd name="connsiteX64" fmla="*/ 4802 w 40820"/>
                  <a:gd name="connsiteY64" fmla="*/ 67233 h 80306"/>
                  <a:gd name="connsiteX65" fmla="*/ 4802 w 40820"/>
                  <a:gd name="connsiteY65" fmla="*/ 67233 h 80306"/>
                  <a:gd name="connsiteX66" fmla="*/ 4802 w 40820"/>
                  <a:gd name="connsiteY66" fmla="*/ 67233 h 80306"/>
                  <a:gd name="connsiteX67" fmla="*/ 4802 w 40820"/>
                  <a:gd name="connsiteY67" fmla="*/ 67233 h 80306"/>
                  <a:gd name="connsiteX68" fmla="*/ 4802 w 40820"/>
                  <a:gd name="connsiteY68" fmla="*/ 67233 h 80306"/>
                  <a:gd name="connsiteX69" fmla="*/ 4802 w 40820"/>
                  <a:gd name="connsiteY69" fmla="*/ 67233 h 80306"/>
                  <a:gd name="connsiteX70" fmla="*/ 4802 w 40820"/>
                  <a:gd name="connsiteY70" fmla="*/ 67233 h 80306"/>
                  <a:gd name="connsiteX71" fmla="*/ 4802 w 40820"/>
                  <a:gd name="connsiteY71" fmla="*/ 67233 h 80306"/>
                  <a:gd name="connsiteX72" fmla="*/ 4802 w 40820"/>
                  <a:gd name="connsiteY72" fmla="*/ 67233 h 80306"/>
                  <a:gd name="connsiteX73" fmla="*/ 4802 w 40820"/>
                  <a:gd name="connsiteY73" fmla="*/ 67233 h 80306"/>
                  <a:gd name="connsiteX74" fmla="*/ 4802 w 40820"/>
                  <a:gd name="connsiteY74" fmla="*/ 67233 h 80306"/>
                  <a:gd name="connsiteX75" fmla="*/ 4802 w 40820"/>
                  <a:gd name="connsiteY75" fmla="*/ 67233 h 80306"/>
                  <a:gd name="connsiteX76" fmla="*/ 4802 w 40820"/>
                  <a:gd name="connsiteY76" fmla="*/ 67233 h 80306"/>
                  <a:gd name="connsiteX77" fmla="*/ 4802 w 40820"/>
                  <a:gd name="connsiteY77" fmla="*/ 67233 h 80306"/>
                  <a:gd name="connsiteX78" fmla="*/ 4802 w 40820"/>
                  <a:gd name="connsiteY78" fmla="*/ 67233 h 80306"/>
                  <a:gd name="connsiteX79" fmla="*/ 4802 w 40820"/>
                  <a:gd name="connsiteY79" fmla="*/ 67233 h 80306"/>
                  <a:gd name="connsiteX80" fmla="*/ 4802 w 40820"/>
                  <a:gd name="connsiteY80" fmla="*/ 67233 h 80306"/>
                  <a:gd name="connsiteX81" fmla="*/ 4802 w 40820"/>
                  <a:gd name="connsiteY81" fmla="*/ 67233 h 80306"/>
                  <a:gd name="connsiteX82" fmla="*/ 4802 w 40820"/>
                  <a:gd name="connsiteY82" fmla="*/ 67233 h 80306"/>
                  <a:gd name="connsiteX83" fmla="*/ 4802 w 40820"/>
                  <a:gd name="connsiteY83" fmla="*/ 67233 h 80306"/>
                  <a:gd name="connsiteX84" fmla="*/ 4802 w 40820"/>
                  <a:gd name="connsiteY84" fmla="*/ 67233 h 80306"/>
                  <a:gd name="connsiteX85" fmla="*/ 4802 w 40820"/>
                  <a:gd name="connsiteY85" fmla="*/ 67233 h 80306"/>
                  <a:gd name="connsiteX86" fmla="*/ 4802 w 40820"/>
                  <a:gd name="connsiteY86" fmla="*/ 67233 h 80306"/>
                  <a:gd name="connsiteX87" fmla="*/ 4802 w 40820"/>
                  <a:gd name="connsiteY87" fmla="*/ 67233 h 80306"/>
                  <a:gd name="connsiteX88" fmla="*/ 4802 w 40820"/>
                  <a:gd name="connsiteY88" fmla="*/ 67233 h 80306"/>
                  <a:gd name="connsiteX89" fmla="*/ 4802 w 40820"/>
                  <a:gd name="connsiteY89" fmla="*/ 67233 h 80306"/>
                  <a:gd name="connsiteX90" fmla="*/ 4802 w 40820"/>
                  <a:gd name="connsiteY90" fmla="*/ 67233 h 80306"/>
                  <a:gd name="connsiteX91" fmla="*/ 4802 w 40820"/>
                  <a:gd name="connsiteY91" fmla="*/ 67233 h 80306"/>
                  <a:gd name="connsiteX92" fmla="*/ 4802 w 40820"/>
                  <a:gd name="connsiteY92" fmla="*/ 67233 h 80306"/>
                  <a:gd name="connsiteX93" fmla="*/ 4802 w 40820"/>
                  <a:gd name="connsiteY93" fmla="*/ 67233 h 80306"/>
                  <a:gd name="connsiteX94" fmla="*/ 4802 w 40820"/>
                  <a:gd name="connsiteY94" fmla="*/ 67233 h 80306"/>
                  <a:gd name="connsiteX95" fmla="*/ 4802 w 40820"/>
                  <a:gd name="connsiteY95" fmla="*/ 67233 h 80306"/>
                  <a:gd name="connsiteX96" fmla="*/ 4802 w 40820"/>
                  <a:gd name="connsiteY96" fmla="*/ 67233 h 80306"/>
                  <a:gd name="connsiteX97" fmla="*/ 4802 w 40820"/>
                  <a:gd name="connsiteY97" fmla="*/ 67233 h 80306"/>
                  <a:gd name="connsiteX98" fmla="*/ 4802 w 40820"/>
                  <a:gd name="connsiteY98" fmla="*/ 67233 h 80306"/>
                  <a:gd name="connsiteX99" fmla="*/ 4802 w 40820"/>
                  <a:gd name="connsiteY99" fmla="*/ 67233 h 80306"/>
                  <a:gd name="connsiteX100" fmla="*/ 4802 w 40820"/>
                  <a:gd name="connsiteY100" fmla="*/ 67233 h 80306"/>
                  <a:gd name="connsiteX101" fmla="*/ 4802 w 40820"/>
                  <a:gd name="connsiteY101" fmla="*/ 67233 h 80306"/>
                  <a:gd name="connsiteX102" fmla="*/ 4802 w 40820"/>
                  <a:gd name="connsiteY102" fmla="*/ 67233 h 80306"/>
                  <a:gd name="connsiteX103" fmla="*/ 4802 w 40820"/>
                  <a:gd name="connsiteY103" fmla="*/ 67233 h 80306"/>
                  <a:gd name="connsiteX104" fmla="*/ 4802 w 40820"/>
                  <a:gd name="connsiteY104" fmla="*/ 67233 h 80306"/>
                  <a:gd name="connsiteX105" fmla="*/ 4802 w 40820"/>
                  <a:gd name="connsiteY105" fmla="*/ 67233 h 80306"/>
                  <a:gd name="connsiteX106" fmla="*/ 4802 w 40820"/>
                  <a:gd name="connsiteY106" fmla="*/ 67233 h 80306"/>
                  <a:gd name="connsiteX107" fmla="*/ 4802 w 40820"/>
                  <a:gd name="connsiteY107" fmla="*/ 67233 h 80306"/>
                  <a:gd name="connsiteX108" fmla="*/ 4802 w 40820"/>
                  <a:gd name="connsiteY108" fmla="*/ 67233 h 80306"/>
                  <a:gd name="connsiteX109" fmla="*/ 4802 w 40820"/>
                  <a:gd name="connsiteY109" fmla="*/ 67233 h 80306"/>
                  <a:gd name="connsiteX110" fmla="*/ 4802 w 40820"/>
                  <a:gd name="connsiteY110" fmla="*/ 67233 h 80306"/>
                  <a:gd name="connsiteX111" fmla="*/ 4802 w 40820"/>
                  <a:gd name="connsiteY111" fmla="*/ 67233 h 80306"/>
                  <a:gd name="connsiteX112" fmla="*/ 4802 w 40820"/>
                  <a:gd name="connsiteY112" fmla="*/ 67233 h 80306"/>
                  <a:gd name="connsiteX113" fmla="*/ 4802 w 40820"/>
                  <a:gd name="connsiteY113" fmla="*/ 67233 h 80306"/>
                  <a:gd name="connsiteX114" fmla="*/ 4802 w 40820"/>
                  <a:gd name="connsiteY114" fmla="*/ 67233 h 80306"/>
                  <a:gd name="connsiteX115" fmla="*/ 4802 w 40820"/>
                  <a:gd name="connsiteY115" fmla="*/ 67233 h 80306"/>
                  <a:gd name="connsiteX116" fmla="*/ 4802 w 40820"/>
                  <a:gd name="connsiteY116" fmla="*/ 67233 h 80306"/>
                  <a:gd name="connsiteX117" fmla="*/ 4802 w 40820"/>
                  <a:gd name="connsiteY117" fmla="*/ 67233 h 80306"/>
                  <a:gd name="connsiteX118" fmla="*/ 4802 w 40820"/>
                  <a:gd name="connsiteY118" fmla="*/ 67233 h 80306"/>
                  <a:gd name="connsiteX119" fmla="*/ 4802 w 40820"/>
                  <a:gd name="connsiteY119" fmla="*/ 67233 h 80306"/>
                  <a:gd name="connsiteX120" fmla="*/ 4802 w 40820"/>
                  <a:gd name="connsiteY120" fmla="*/ 69634 h 80306"/>
                  <a:gd name="connsiteX121" fmla="*/ 4802 w 40820"/>
                  <a:gd name="connsiteY121" fmla="*/ 69634 h 80306"/>
                  <a:gd name="connsiteX122" fmla="*/ 7204 w 40820"/>
                  <a:gd name="connsiteY122" fmla="*/ 72036 h 80306"/>
                  <a:gd name="connsiteX123" fmla="*/ 7204 w 40820"/>
                  <a:gd name="connsiteY123" fmla="*/ 72036 h 80306"/>
                  <a:gd name="connsiteX124" fmla="*/ 9605 w 40820"/>
                  <a:gd name="connsiteY124" fmla="*/ 74437 h 80306"/>
                  <a:gd name="connsiteX125" fmla="*/ 9605 w 40820"/>
                  <a:gd name="connsiteY125" fmla="*/ 74437 h 80306"/>
                  <a:gd name="connsiteX126" fmla="*/ 12006 w 40820"/>
                  <a:gd name="connsiteY126" fmla="*/ 76838 h 80306"/>
                  <a:gd name="connsiteX127" fmla="*/ 12006 w 40820"/>
                  <a:gd name="connsiteY127" fmla="*/ 76838 h 80306"/>
                  <a:gd name="connsiteX128" fmla="*/ 14407 w 40820"/>
                  <a:gd name="connsiteY128" fmla="*/ 79239 h 80306"/>
                  <a:gd name="connsiteX129" fmla="*/ 16808 w 40820"/>
                  <a:gd name="connsiteY129" fmla="*/ 79239 h 80306"/>
                  <a:gd name="connsiteX130" fmla="*/ 24012 w 40820"/>
                  <a:gd name="connsiteY130" fmla="*/ 79239 h 80306"/>
                  <a:gd name="connsiteX131" fmla="*/ 38419 w 40820"/>
                  <a:gd name="connsiteY131" fmla="*/ 69634 h 80306"/>
                  <a:gd name="connsiteX132" fmla="*/ 38419 w 40820"/>
                  <a:gd name="connsiteY132" fmla="*/ 69634 h 80306"/>
                  <a:gd name="connsiteX133" fmla="*/ 38419 w 40820"/>
                  <a:gd name="connsiteY133" fmla="*/ 69634 h 80306"/>
                  <a:gd name="connsiteX134" fmla="*/ 40820 w 40820"/>
                  <a:gd name="connsiteY134" fmla="*/ 64832 h 80306"/>
                  <a:gd name="connsiteX135" fmla="*/ 38419 w 40820"/>
                  <a:gd name="connsiteY135" fmla="*/ 64832 h 80306"/>
                  <a:gd name="connsiteX136" fmla="*/ 38419 w 40820"/>
                  <a:gd name="connsiteY136" fmla="*/ 64832 h 80306"/>
                  <a:gd name="connsiteX137" fmla="*/ 38419 w 40820"/>
                  <a:gd name="connsiteY137" fmla="*/ 62431 h 80306"/>
                  <a:gd name="connsiteX138" fmla="*/ 38419 w 40820"/>
                  <a:gd name="connsiteY138" fmla="*/ 60030 h 80306"/>
                  <a:gd name="connsiteX139" fmla="*/ 36018 w 40820"/>
                  <a:gd name="connsiteY139" fmla="*/ 57629 h 80306"/>
                  <a:gd name="connsiteX140" fmla="*/ 36018 w 40820"/>
                  <a:gd name="connsiteY140" fmla="*/ 57629 h 80306"/>
                  <a:gd name="connsiteX141" fmla="*/ 38419 w 40820"/>
                  <a:gd name="connsiteY141" fmla="*/ 55227 h 80306"/>
                  <a:gd name="connsiteX142" fmla="*/ 36018 w 40820"/>
                  <a:gd name="connsiteY142" fmla="*/ 52826 h 80306"/>
                  <a:gd name="connsiteX143" fmla="*/ 36018 w 40820"/>
                  <a:gd name="connsiteY143" fmla="*/ 52826 h 80306"/>
                  <a:gd name="connsiteX144" fmla="*/ 36018 w 40820"/>
                  <a:gd name="connsiteY144" fmla="*/ 52826 h 80306"/>
                  <a:gd name="connsiteX145" fmla="*/ 36018 w 40820"/>
                  <a:gd name="connsiteY145" fmla="*/ 52826 h 80306"/>
                  <a:gd name="connsiteX146" fmla="*/ 36018 w 40820"/>
                  <a:gd name="connsiteY146" fmla="*/ 50425 h 80306"/>
                  <a:gd name="connsiteX147" fmla="*/ 33617 w 40820"/>
                  <a:gd name="connsiteY147" fmla="*/ 48024 h 80306"/>
                  <a:gd name="connsiteX148" fmla="*/ 33617 w 40820"/>
                  <a:gd name="connsiteY148" fmla="*/ 48024 h 80306"/>
                  <a:gd name="connsiteX149" fmla="*/ 33617 w 40820"/>
                  <a:gd name="connsiteY149" fmla="*/ 45623 h 80306"/>
                  <a:gd name="connsiteX150" fmla="*/ 31215 w 40820"/>
                  <a:gd name="connsiteY150" fmla="*/ 43221 h 80306"/>
                  <a:gd name="connsiteX151" fmla="*/ 28814 w 40820"/>
                  <a:gd name="connsiteY151" fmla="*/ 36018 h 80306"/>
                  <a:gd name="connsiteX152" fmla="*/ 28814 w 40820"/>
                  <a:gd name="connsiteY152" fmla="*/ 33617 h 80306"/>
                  <a:gd name="connsiteX153" fmla="*/ 26413 w 40820"/>
                  <a:gd name="connsiteY153" fmla="*/ 31215 h 80306"/>
                  <a:gd name="connsiteX154" fmla="*/ 26413 w 40820"/>
                  <a:gd name="connsiteY154" fmla="*/ 31215 h 80306"/>
                  <a:gd name="connsiteX155" fmla="*/ 26413 w 40820"/>
                  <a:gd name="connsiteY155" fmla="*/ 31215 h 80306"/>
                  <a:gd name="connsiteX156" fmla="*/ 24012 w 40820"/>
                  <a:gd name="connsiteY156" fmla="*/ 24012 h 80306"/>
                  <a:gd name="connsiteX157" fmla="*/ 16808 w 40820"/>
                  <a:gd name="connsiteY157" fmla="*/ 14407 h 80306"/>
                  <a:gd name="connsiteX158" fmla="*/ 9605 w 40820"/>
                  <a:gd name="connsiteY158" fmla="*/ 0 h 80306"/>
                  <a:gd name="connsiteX159" fmla="*/ 9605 w 40820"/>
                  <a:gd name="connsiteY159" fmla="*/ 0 h 803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</a:cxnLst>
                <a:rect l="l" t="t" r="r" b="b"/>
                <a:pathLst>
                  <a:path w="40820" h="80306">
                    <a:moveTo>
                      <a:pt x="9605" y="0"/>
                    </a:moveTo>
                    <a:cubicBezTo>
                      <a:pt x="9605" y="2401"/>
                      <a:pt x="9605" y="2401"/>
                      <a:pt x="9605" y="0"/>
                    </a:cubicBezTo>
                    <a:cubicBezTo>
                      <a:pt x="9605" y="2401"/>
                      <a:pt x="9605" y="2401"/>
                      <a:pt x="9605" y="0"/>
                    </a:cubicBezTo>
                    <a:lnTo>
                      <a:pt x="9605" y="0"/>
                    </a:lnTo>
                    <a:cubicBezTo>
                      <a:pt x="9605" y="2401"/>
                      <a:pt x="9605" y="2401"/>
                      <a:pt x="9605" y="4802"/>
                    </a:cubicBezTo>
                    <a:cubicBezTo>
                      <a:pt x="9605" y="4802"/>
                      <a:pt x="9605" y="4802"/>
                      <a:pt x="9605" y="4802"/>
                    </a:cubicBezTo>
                    <a:lnTo>
                      <a:pt x="9605" y="4802"/>
                    </a:lnTo>
                    <a:cubicBezTo>
                      <a:pt x="7204" y="4802"/>
                      <a:pt x="7204" y="7204"/>
                      <a:pt x="7204" y="9605"/>
                    </a:cubicBezTo>
                    <a:cubicBezTo>
                      <a:pt x="7204" y="9605"/>
                      <a:pt x="7204" y="9605"/>
                      <a:pt x="7204" y="9605"/>
                    </a:cubicBezTo>
                    <a:cubicBezTo>
                      <a:pt x="7204" y="9605"/>
                      <a:pt x="7204" y="12006"/>
                      <a:pt x="7204" y="12006"/>
                    </a:cubicBezTo>
                    <a:cubicBezTo>
                      <a:pt x="4802" y="12006"/>
                      <a:pt x="4802" y="14407"/>
                      <a:pt x="4802" y="16808"/>
                    </a:cubicBezTo>
                    <a:cubicBezTo>
                      <a:pt x="4802" y="16808"/>
                      <a:pt x="4802" y="19210"/>
                      <a:pt x="4802" y="19210"/>
                    </a:cubicBezTo>
                    <a:cubicBezTo>
                      <a:pt x="4802" y="19210"/>
                      <a:pt x="4802" y="21611"/>
                      <a:pt x="4802" y="21611"/>
                    </a:cubicBezTo>
                    <a:cubicBezTo>
                      <a:pt x="4802" y="21611"/>
                      <a:pt x="4802" y="24012"/>
                      <a:pt x="4802" y="24012"/>
                    </a:cubicBezTo>
                    <a:lnTo>
                      <a:pt x="4802" y="24012"/>
                    </a:lnTo>
                    <a:cubicBezTo>
                      <a:pt x="4802" y="24012"/>
                      <a:pt x="2401" y="26413"/>
                      <a:pt x="2401" y="26413"/>
                    </a:cubicBezTo>
                    <a:cubicBezTo>
                      <a:pt x="2401" y="26413"/>
                      <a:pt x="2401" y="26413"/>
                      <a:pt x="2401" y="28814"/>
                    </a:cubicBezTo>
                    <a:cubicBezTo>
                      <a:pt x="2401" y="28814"/>
                      <a:pt x="2401" y="31215"/>
                      <a:pt x="2401" y="31215"/>
                    </a:cubicBezTo>
                    <a:cubicBezTo>
                      <a:pt x="2401" y="31215"/>
                      <a:pt x="2401" y="33617"/>
                      <a:pt x="2401" y="33617"/>
                    </a:cubicBezTo>
                    <a:cubicBezTo>
                      <a:pt x="2401" y="33617"/>
                      <a:pt x="2401" y="36018"/>
                      <a:pt x="2401" y="36018"/>
                    </a:cubicBezTo>
                    <a:cubicBezTo>
                      <a:pt x="2401" y="36018"/>
                      <a:pt x="2401" y="38419"/>
                      <a:pt x="2401" y="38419"/>
                    </a:cubicBezTo>
                    <a:cubicBezTo>
                      <a:pt x="2401" y="38419"/>
                      <a:pt x="2401" y="40820"/>
                      <a:pt x="2401" y="40820"/>
                    </a:cubicBezTo>
                    <a:cubicBezTo>
                      <a:pt x="2401" y="40820"/>
                      <a:pt x="2401" y="43221"/>
                      <a:pt x="2401" y="43221"/>
                    </a:cubicBezTo>
                    <a:lnTo>
                      <a:pt x="2401" y="43221"/>
                    </a:lnTo>
                    <a:cubicBezTo>
                      <a:pt x="2401" y="43221"/>
                      <a:pt x="2401" y="45623"/>
                      <a:pt x="2401" y="45623"/>
                    </a:cubicBezTo>
                    <a:cubicBezTo>
                      <a:pt x="2401" y="45623"/>
                      <a:pt x="2401" y="45623"/>
                      <a:pt x="2401" y="45623"/>
                    </a:cubicBezTo>
                    <a:cubicBezTo>
                      <a:pt x="2401" y="45623"/>
                      <a:pt x="2401" y="48024"/>
                      <a:pt x="2401" y="48024"/>
                    </a:cubicBezTo>
                    <a:cubicBezTo>
                      <a:pt x="2401" y="48024"/>
                      <a:pt x="2401" y="48024"/>
                      <a:pt x="2401" y="48024"/>
                    </a:cubicBezTo>
                    <a:cubicBezTo>
                      <a:pt x="2401" y="48024"/>
                      <a:pt x="2401" y="48024"/>
                      <a:pt x="2401" y="50425"/>
                    </a:cubicBezTo>
                    <a:cubicBezTo>
                      <a:pt x="2401" y="50425"/>
                      <a:pt x="2401" y="50425"/>
                      <a:pt x="2401" y="52826"/>
                    </a:cubicBezTo>
                    <a:cubicBezTo>
                      <a:pt x="2401" y="52826"/>
                      <a:pt x="0" y="55227"/>
                      <a:pt x="0" y="55227"/>
                    </a:cubicBezTo>
                    <a:cubicBezTo>
                      <a:pt x="0" y="55227"/>
                      <a:pt x="0" y="57629"/>
                      <a:pt x="2401" y="57629"/>
                    </a:cubicBezTo>
                    <a:cubicBezTo>
                      <a:pt x="2401" y="57629"/>
                      <a:pt x="2401" y="57629"/>
                      <a:pt x="2401" y="60030"/>
                    </a:cubicBezTo>
                    <a:cubicBezTo>
                      <a:pt x="2401" y="60030"/>
                      <a:pt x="2401" y="62431"/>
                      <a:pt x="2401" y="62431"/>
                    </a:cubicBezTo>
                    <a:cubicBezTo>
                      <a:pt x="2401" y="62431"/>
                      <a:pt x="2401" y="62431"/>
                      <a:pt x="2401" y="64832"/>
                    </a:cubicBezTo>
                    <a:cubicBezTo>
                      <a:pt x="2401" y="64832"/>
                      <a:pt x="2401" y="67233"/>
                      <a:pt x="4802" y="67233"/>
                    </a:cubicBez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cubicBezTo>
                      <a:pt x="4802" y="67233"/>
                      <a:pt x="4802" y="69634"/>
                      <a:pt x="4802" y="69634"/>
                    </a:cubicBezTo>
                    <a:cubicBezTo>
                      <a:pt x="4802" y="69634"/>
                      <a:pt x="4802" y="69634"/>
                      <a:pt x="4802" y="69634"/>
                    </a:cubicBezTo>
                    <a:cubicBezTo>
                      <a:pt x="4802" y="69634"/>
                      <a:pt x="4802" y="72036"/>
                      <a:pt x="7204" y="72036"/>
                    </a:cubicBezTo>
                    <a:cubicBezTo>
                      <a:pt x="7204" y="72036"/>
                      <a:pt x="7204" y="72036"/>
                      <a:pt x="7204" y="72036"/>
                    </a:cubicBezTo>
                    <a:cubicBezTo>
                      <a:pt x="7204" y="74437"/>
                      <a:pt x="7204" y="74437"/>
                      <a:pt x="9605" y="74437"/>
                    </a:cubicBezTo>
                    <a:lnTo>
                      <a:pt x="9605" y="74437"/>
                    </a:lnTo>
                    <a:cubicBezTo>
                      <a:pt x="9605" y="76838"/>
                      <a:pt x="9605" y="76838"/>
                      <a:pt x="12006" y="76838"/>
                    </a:cubicBezTo>
                    <a:cubicBezTo>
                      <a:pt x="12006" y="76838"/>
                      <a:pt x="12006" y="76838"/>
                      <a:pt x="12006" y="76838"/>
                    </a:cubicBezTo>
                    <a:cubicBezTo>
                      <a:pt x="12006" y="76838"/>
                      <a:pt x="12006" y="79239"/>
                      <a:pt x="14407" y="79239"/>
                    </a:cubicBezTo>
                    <a:cubicBezTo>
                      <a:pt x="14407" y="79239"/>
                      <a:pt x="14407" y="79239"/>
                      <a:pt x="16808" y="79239"/>
                    </a:cubicBezTo>
                    <a:cubicBezTo>
                      <a:pt x="19209" y="79239"/>
                      <a:pt x="21611" y="81640"/>
                      <a:pt x="24012" y="79239"/>
                    </a:cubicBezTo>
                    <a:cubicBezTo>
                      <a:pt x="31215" y="79239"/>
                      <a:pt x="36018" y="74437"/>
                      <a:pt x="38419" y="69634"/>
                    </a:cubicBezTo>
                    <a:lnTo>
                      <a:pt x="38419" y="69634"/>
                    </a:lnTo>
                    <a:lnTo>
                      <a:pt x="38419" y="69634"/>
                    </a:lnTo>
                    <a:cubicBezTo>
                      <a:pt x="38419" y="67233"/>
                      <a:pt x="38419" y="67233"/>
                      <a:pt x="40820" y="64832"/>
                    </a:cubicBezTo>
                    <a:cubicBezTo>
                      <a:pt x="40820" y="64832"/>
                      <a:pt x="40820" y="64832"/>
                      <a:pt x="38419" y="64832"/>
                    </a:cubicBezTo>
                    <a:cubicBezTo>
                      <a:pt x="38419" y="64832"/>
                      <a:pt x="38419" y="64832"/>
                      <a:pt x="38419" y="64832"/>
                    </a:cubicBezTo>
                    <a:lnTo>
                      <a:pt x="38419" y="62431"/>
                    </a:lnTo>
                    <a:cubicBezTo>
                      <a:pt x="38419" y="62431"/>
                      <a:pt x="38419" y="60030"/>
                      <a:pt x="38419" y="60030"/>
                    </a:cubicBezTo>
                    <a:cubicBezTo>
                      <a:pt x="38419" y="57629"/>
                      <a:pt x="38419" y="57629"/>
                      <a:pt x="36018" y="57629"/>
                    </a:cubicBezTo>
                    <a:lnTo>
                      <a:pt x="36018" y="57629"/>
                    </a:lnTo>
                    <a:cubicBezTo>
                      <a:pt x="38419" y="57629"/>
                      <a:pt x="38419" y="55227"/>
                      <a:pt x="38419" y="55227"/>
                    </a:cubicBezTo>
                    <a:cubicBezTo>
                      <a:pt x="38419" y="55227"/>
                      <a:pt x="38419" y="52826"/>
                      <a:pt x="36018" y="52826"/>
                    </a:cubicBezTo>
                    <a:cubicBezTo>
                      <a:pt x="36018" y="52826"/>
                      <a:pt x="36018" y="52826"/>
                      <a:pt x="36018" y="52826"/>
                    </a:cubicBezTo>
                    <a:cubicBezTo>
                      <a:pt x="36018" y="52826"/>
                      <a:pt x="36018" y="52826"/>
                      <a:pt x="36018" y="52826"/>
                    </a:cubicBezTo>
                    <a:lnTo>
                      <a:pt x="36018" y="52826"/>
                    </a:lnTo>
                    <a:cubicBezTo>
                      <a:pt x="36018" y="52826"/>
                      <a:pt x="36018" y="50425"/>
                      <a:pt x="36018" y="50425"/>
                    </a:cubicBezTo>
                    <a:cubicBezTo>
                      <a:pt x="36018" y="48024"/>
                      <a:pt x="36018" y="48024"/>
                      <a:pt x="33617" y="48024"/>
                    </a:cubicBezTo>
                    <a:lnTo>
                      <a:pt x="33617" y="48024"/>
                    </a:lnTo>
                    <a:cubicBezTo>
                      <a:pt x="33617" y="48024"/>
                      <a:pt x="33617" y="45623"/>
                      <a:pt x="33617" y="45623"/>
                    </a:cubicBezTo>
                    <a:cubicBezTo>
                      <a:pt x="33617" y="43221"/>
                      <a:pt x="33617" y="43221"/>
                      <a:pt x="31215" y="43221"/>
                    </a:cubicBezTo>
                    <a:cubicBezTo>
                      <a:pt x="31215" y="40820"/>
                      <a:pt x="28814" y="38419"/>
                      <a:pt x="28814" y="36018"/>
                    </a:cubicBezTo>
                    <a:cubicBezTo>
                      <a:pt x="28814" y="36018"/>
                      <a:pt x="31215" y="33617"/>
                      <a:pt x="28814" y="33617"/>
                    </a:cubicBezTo>
                    <a:cubicBezTo>
                      <a:pt x="28814" y="31215"/>
                      <a:pt x="26413" y="31215"/>
                      <a:pt x="26413" y="31215"/>
                    </a:cubicBezTo>
                    <a:lnTo>
                      <a:pt x="26413" y="31215"/>
                    </a:lnTo>
                    <a:lnTo>
                      <a:pt x="26413" y="31215"/>
                    </a:lnTo>
                    <a:cubicBezTo>
                      <a:pt x="26413" y="28814"/>
                      <a:pt x="26413" y="26413"/>
                      <a:pt x="24012" y="24012"/>
                    </a:cubicBezTo>
                    <a:cubicBezTo>
                      <a:pt x="21611" y="19210"/>
                      <a:pt x="19209" y="16808"/>
                      <a:pt x="16808" y="14407"/>
                    </a:cubicBezTo>
                    <a:cubicBezTo>
                      <a:pt x="16808" y="2401"/>
                      <a:pt x="14407" y="0"/>
                      <a:pt x="9605" y="0"/>
                    </a:cubicBezTo>
                    <a:cubicBezTo>
                      <a:pt x="12006" y="0"/>
                      <a:pt x="12006" y="0"/>
                      <a:pt x="9605" y="0"/>
                    </a:cubicBezTo>
                    <a:close/>
                  </a:path>
                </a:pathLst>
              </a:custGeom>
              <a:solidFill>
                <a:srgbClr val="77B943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714" name="Graphic 2">
              <a:extLst>
                <a:ext uri="{FF2B5EF4-FFF2-40B4-BE49-F238E27FC236}">
                  <a16:creationId xmlns:a16="http://schemas.microsoft.com/office/drawing/2014/main" id="{13C4722A-BC81-4C89-9570-0BF539481FA5}"/>
                </a:ext>
              </a:extLst>
            </p:cNvPr>
            <p:cNvGrpSpPr/>
            <p:nvPr/>
          </p:nvGrpSpPr>
          <p:grpSpPr>
            <a:xfrm>
              <a:off x="2383768" y="3885066"/>
              <a:ext cx="72035" cy="127262"/>
              <a:chOff x="2383768" y="3885066"/>
              <a:chExt cx="72035" cy="127262"/>
            </a:xfrm>
            <a:solidFill>
              <a:schemeClr val="accent1"/>
            </a:solidFill>
          </p:grpSpPr>
          <p:sp>
            <p:nvSpPr>
              <p:cNvPr id="742" name="Freeform: Shape 741">
                <a:extLst>
                  <a:ext uri="{FF2B5EF4-FFF2-40B4-BE49-F238E27FC236}">
                    <a16:creationId xmlns:a16="http://schemas.microsoft.com/office/drawing/2014/main" id="{E2A5E6F4-A5EA-4F09-AF84-D5C0D6E6511F}"/>
                  </a:ext>
                </a:extLst>
              </p:cNvPr>
              <p:cNvSpPr/>
              <p:nvPr/>
            </p:nvSpPr>
            <p:spPr>
              <a:xfrm>
                <a:off x="2386169" y="3983515"/>
                <a:ext cx="62430" cy="28814"/>
              </a:xfrm>
              <a:custGeom>
                <a:avLst/>
                <a:gdLst>
                  <a:gd name="connsiteX0" fmla="*/ 62431 w 62430"/>
                  <a:gd name="connsiteY0" fmla="*/ 14407 h 28814"/>
                  <a:gd name="connsiteX1" fmla="*/ 31215 w 62430"/>
                  <a:gd name="connsiteY1" fmla="*/ 28814 h 28814"/>
                  <a:gd name="connsiteX2" fmla="*/ 0 w 62430"/>
                  <a:gd name="connsiteY2" fmla="*/ 14407 h 28814"/>
                  <a:gd name="connsiteX3" fmla="*/ 31215 w 62430"/>
                  <a:gd name="connsiteY3" fmla="*/ 0 h 28814"/>
                  <a:gd name="connsiteX4" fmla="*/ 62431 w 62430"/>
                  <a:gd name="connsiteY4" fmla="*/ 14407 h 288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2430" h="28814">
                    <a:moveTo>
                      <a:pt x="62431" y="14407"/>
                    </a:moveTo>
                    <a:cubicBezTo>
                      <a:pt x="62431" y="22364"/>
                      <a:pt x="48455" y="28814"/>
                      <a:pt x="31215" y="28814"/>
                    </a:cubicBezTo>
                    <a:cubicBezTo>
                      <a:pt x="13976" y="28814"/>
                      <a:pt x="0" y="22364"/>
                      <a:pt x="0" y="14407"/>
                    </a:cubicBezTo>
                    <a:cubicBezTo>
                      <a:pt x="0" y="6450"/>
                      <a:pt x="13976" y="0"/>
                      <a:pt x="31215" y="0"/>
                    </a:cubicBezTo>
                    <a:cubicBezTo>
                      <a:pt x="48455" y="0"/>
                      <a:pt x="62431" y="6450"/>
                      <a:pt x="62431" y="14407"/>
                    </a:cubicBezTo>
                    <a:close/>
                  </a:path>
                </a:pathLst>
              </a:custGeom>
              <a:solidFill>
                <a:srgbClr val="618E3E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43" name="Freeform: Shape 742">
                <a:extLst>
                  <a:ext uri="{FF2B5EF4-FFF2-40B4-BE49-F238E27FC236}">
                    <a16:creationId xmlns:a16="http://schemas.microsoft.com/office/drawing/2014/main" id="{14DA7402-6965-4073-9A22-A7DCFE23F904}"/>
                  </a:ext>
                </a:extLst>
              </p:cNvPr>
              <p:cNvSpPr/>
              <p:nvPr/>
            </p:nvSpPr>
            <p:spPr>
              <a:xfrm>
                <a:off x="2383768" y="3885066"/>
                <a:ext cx="55227" cy="115256"/>
              </a:xfrm>
              <a:custGeom>
                <a:avLst/>
                <a:gdLst>
                  <a:gd name="connsiteX0" fmla="*/ 40820 w 55227"/>
                  <a:gd name="connsiteY0" fmla="*/ 0 h 115256"/>
                  <a:gd name="connsiteX1" fmla="*/ 38419 w 55227"/>
                  <a:gd name="connsiteY1" fmla="*/ 2401 h 115256"/>
                  <a:gd name="connsiteX2" fmla="*/ 36018 w 55227"/>
                  <a:gd name="connsiteY2" fmla="*/ 0 h 115256"/>
                  <a:gd name="connsiteX3" fmla="*/ 33617 w 55227"/>
                  <a:gd name="connsiteY3" fmla="*/ 2401 h 115256"/>
                  <a:gd name="connsiteX4" fmla="*/ 33617 w 55227"/>
                  <a:gd name="connsiteY4" fmla="*/ 2401 h 115256"/>
                  <a:gd name="connsiteX5" fmla="*/ 31215 w 55227"/>
                  <a:gd name="connsiteY5" fmla="*/ 4802 h 115256"/>
                  <a:gd name="connsiteX6" fmla="*/ 31215 w 55227"/>
                  <a:gd name="connsiteY6" fmla="*/ 7203 h 115256"/>
                  <a:gd name="connsiteX7" fmla="*/ 31215 w 55227"/>
                  <a:gd name="connsiteY7" fmla="*/ 7203 h 115256"/>
                  <a:gd name="connsiteX8" fmla="*/ 28814 w 55227"/>
                  <a:gd name="connsiteY8" fmla="*/ 9605 h 115256"/>
                  <a:gd name="connsiteX9" fmla="*/ 28814 w 55227"/>
                  <a:gd name="connsiteY9" fmla="*/ 12006 h 115256"/>
                  <a:gd name="connsiteX10" fmla="*/ 28814 w 55227"/>
                  <a:gd name="connsiteY10" fmla="*/ 12006 h 115256"/>
                  <a:gd name="connsiteX11" fmla="*/ 24012 w 55227"/>
                  <a:gd name="connsiteY11" fmla="*/ 16808 h 115256"/>
                  <a:gd name="connsiteX12" fmla="*/ 24012 w 55227"/>
                  <a:gd name="connsiteY12" fmla="*/ 19209 h 115256"/>
                  <a:gd name="connsiteX13" fmla="*/ 21611 w 55227"/>
                  <a:gd name="connsiteY13" fmla="*/ 24012 h 115256"/>
                  <a:gd name="connsiteX14" fmla="*/ 16808 w 55227"/>
                  <a:gd name="connsiteY14" fmla="*/ 28814 h 115256"/>
                  <a:gd name="connsiteX15" fmla="*/ 19209 w 55227"/>
                  <a:gd name="connsiteY15" fmla="*/ 33616 h 115256"/>
                  <a:gd name="connsiteX16" fmla="*/ 16808 w 55227"/>
                  <a:gd name="connsiteY16" fmla="*/ 38419 h 115256"/>
                  <a:gd name="connsiteX17" fmla="*/ 16808 w 55227"/>
                  <a:gd name="connsiteY17" fmla="*/ 40820 h 115256"/>
                  <a:gd name="connsiteX18" fmla="*/ 16808 w 55227"/>
                  <a:gd name="connsiteY18" fmla="*/ 40820 h 115256"/>
                  <a:gd name="connsiteX19" fmla="*/ 14407 w 55227"/>
                  <a:gd name="connsiteY19" fmla="*/ 45622 h 115256"/>
                  <a:gd name="connsiteX20" fmla="*/ 14407 w 55227"/>
                  <a:gd name="connsiteY20" fmla="*/ 48024 h 115256"/>
                  <a:gd name="connsiteX21" fmla="*/ 12006 w 55227"/>
                  <a:gd name="connsiteY21" fmla="*/ 52826 h 115256"/>
                  <a:gd name="connsiteX22" fmla="*/ 12006 w 55227"/>
                  <a:gd name="connsiteY22" fmla="*/ 55227 h 115256"/>
                  <a:gd name="connsiteX23" fmla="*/ 9605 w 55227"/>
                  <a:gd name="connsiteY23" fmla="*/ 60030 h 115256"/>
                  <a:gd name="connsiteX24" fmla="*/ 9605 w 55227"/>
                  <a:gd name="connsiteY24" fmla="*/ 62431 h 115256"/>
                  <a:gd name="connsiteX25" fmla="*/ 7204 w 55227"/>
                  <a:gd name="connsiteY25" fmla="*/ 67233 h 115256"/>
                  <a:gd name="connsiteX26" fmla="*/ 7204 w 55227"/>
                  <a:gd name="connsiteY26" fmla="*/ 69634 h 115256"/>
                  <a:gd name="connsiteX27" fmla="*/ 7204 w 55227"/>
                  <a:gd name="connsiteY27" fmla="*/ 69634 h 115256"/>
                  <a:gd name="connsiteX28" fmla="*/ 4802 w 55227"/>
                  <a:gd name="connsiteY28" fmla="*/ 74437 h 115256"/>
                  <a:gd name="connsiteX29" fmla="*/ 4802 w 55227"/>
                  <a:gd name="connsiteY29" fmla="*/ 76838 h 115256"/>
                  <a:gd name="connsiteX30" fmla="*/ 2401 w 55227"/>
                  <a:gd name="connsiteY30" fmla="*/ 81640 h 115256"/>
                  <a:gd name="connsiteX31" fmla="*/ 2401 w 55227"/>
                  <a:gd name="connsiteY31" fmla="*/ 81640 h 115256"/>
                  <a:gd name="connsiteX32" fmla="*/ 2401 w 55227"/>
                  <a:gd name="connsiteY32" fmla="*/ 84042 h 115256"/>
                  <a:gd name="connsiteX33" fmla="*/ 2401 w 55227"/>
                  <a:gd name="connsiteY33" fmla="*/ 86443 h 115256"/>
                  <a:gd name="connsiteX34" fmla="*/ 0 w 55227"/>
                  <a:gd name="connsiteY34" fmla="*/ 88844 h 115256"/>
                  <a:gd name="connsiteX35" fmla="*/ 2401 w 55227"/>
                  <a:gd name="connsiteY35" fmla="*/ 91245 h 115256"/>
                  <a:gd name="connsiteX36" fmla="*/ 2401 w 55227"/>
                  <a:gd name="connsiteY36" fmla="*/ 93646 h 115256"/>
                  <a:gd name="connsiteX37" fmla="*/ 2401 w 55227"/>
                  <a:gd name="connsiteY37" fmla="*/ 96047 h 115256"/>
                  <a:gd name="connsiteX38" fmla="*/ 0 w 55227"/>
                  <a:gd name="connsiteY38" fmla="*/ 98449 h 115256"/>
                  <a:gd name="connsiteX39" fmla="*/ 2401 w 55227"/>
                  <a:gd name="connsiteY39" fmla="*/ 100850 h 115256"/>
                  <a:gd name="connsiteX40" fmla="*/ 2401 w 55227"/>
                  <a:gd name="connsiteY40" fmla="*/ 100850 h 115256"/>
                  <a:gd name="connsiteX41" fmla="*/ 2401 w 55227"/>
                  <a:gd name="connsiteY41" fmla="*/ 100850 h 115256"/>
                  <a:gd name="connsiteX42" fmla="*/ 2401 w 55227"/>
                  <a:gd name="connsiteY42" fmla="*/ 100850 h 115256"/>
                  <a:gd name="connsiteX43" fmla="*/ 2401 w 55227"/>
                  <a:gd name="connsiteY43" fmla="*/ 100850 h 115256"/>
                  <a:gd name="connsiteX44" fmla="*/ 2401 w 55227"/>
                  <a:gd name="connsiteY44" fmla="*/ 100850 h 115256"/>
                  <a:gd name="connsiteX45" fmla="*/ 2401 w 55227"/>
                  <a:gd name="connsiteY45" fmla="*/ 100850 h 115256"/>
                  <a:gd name="connsiteX46" fmla="*/ 2401 w 55227"/>
                  <a:gd name="connsiteY46" fmla="*/ 100850 h 115256"/>
                  <a:gd name="connsiteX47" fmla="*/ 2401 w 55227"/>
                  <a:gd name="connsiteY47" fmla="*/ 100850 h 115256"/>
                  <a:gd name="connsiteX48" fmla="*/ 2401 w 55227"/>
                  <a:gd name="connsiteY48" fmla="*/ 100850 h 115256"/>
                  <a:gd name="connsiteX49" fmla="*/ 2401 w 55227"/>
                  <a:gd name="connsiteY49" fmla="*/ 100850 h 115256"/>
                  <a:gd name="connsiteX50" fmla="*/ 2401 w 55227"/>
                  <a:gd name="connsiteY50" fmla="*/ 100850 h 115256"/>
                  <a:gd name="connsiteX51" fmla="*/ 2401 w 55227"/>
                  <a:gd name="connsiteY51" fmla="*/ 100850 h 115256"/>
                  <a:gd name="connsiteX52" fmla="*/ 2401 w 55227"/>
                  <a:gd name="connsiteY52" fmla="*/ 100850 h 115256"/>
                  <a:gd name="connsiteX53" fmla="*/ 2401 w 55227"/>
                  <a:gd name="connsiteY53" fmla="*/ 100850 h 115256"/>
                  <a:gd name="connsiteX54" fmla="*/ 2401 w 55227"/>
                  <a:gd name="connsiteY54" fmla="*/ 100850 h 115256"/>
                  <a:gd name="connsiteX55" fmla="*/ 2401 w 55227"/>
                  <a:gd name="connsiteY55" fmla="*/ 100850 h 115256"/>
                  <a:gd name="connsiteX56" fmla="*/ 2401 w 55227"/>
                  <a:gd name="connsiteY56" fmla="*/ 100850 h 115256"/>
                  <a:gd name="connsiteX57" fmla="*/ 2401 w 55227"/>
                  <a:gd name="connsiteY57" fmla="*/ 100850 h 115256"/>
                  <a:gd name="connsiteX58" fmla="*/ 2401 w 55227"/>
                  <a:gd name="connsiteY58" fmla="*/ 100850 h 115256"/>
                  <a:gd name="connsiteX59" fmla="*/ 2401 w 55227"/>
                  <a:gd name="connsiteY59" fmla="*/ 100850 h 115256"/>
                  <a:gd name="connsiteX60" fmla="*/ 2401 w 55227"/>
                  <a:gd name="connsiteY60" fmla="*/ 100850 h 115256"/>
                  <a:gd name="connsiteX61" fmla="*/ 2401 w 55227"/>
                  <a:gd name="connsiteY61" fmla="*/ 100850 h 115256"/>
                  <a:gd name="connsiteX62" fmla="*/ 2401 w 55227"/>
                  <a:gd name="connsiteY62" fmla="*/ 100850 h 115256"/>
                  <a:gd name="connsiteX63" fmla="*/ 2401 w 55227"/>
                  <a:gd name="connsiteY63" fmla="*/ 100850 h 115256"/>
                  <a:gd name="connsiteX64" fmla="*/ 2401 w 55227"/>
                  <a:gd name="connsiteY64" fmla="*/ 100850 h 115256"/>
                  <a:gd name="connsiteX65" fmla="*/ 2401 w 55227"/>
                  <a:gd name="connsiteY65" fmla="*/ 100850 h 115256"/>
                  <a:gd name="connsiteX66" fmla="*/ 2401 w 55227"/>
                  <a:gd name="connsiteY66" fmla="*/ 100850 h 115256"/>
                  <a:gd name="connsiteX67" fmla="*/ 2401 w 55227"/>
                  <a:gd name="connsiteY67" fmla="*/ 100850 h 115256"/>
                  <a:gd name="connsiteX68" fmla="*/ 2401 w 55227"/>
                  <a:gd name="connsiteY68" fmla="*/ 100850 h 115256"/>
                  <a:gd name="connsiteX69" fmla="*/ 2401 w 55227"/>
                  <a:gd name="connsiteY69" fmla="*/ 100850 h 115256"/>
                  <a:gd name="connsiteX70" fmla="*/ 2401 w 55227"/>
                  <a:gd name="connsiteY70" fmla="*/ 100850 h 115256"/>
                  <a:gd name="connsiteX71" fmla="*/ 2401 w 55227"/>
                  <a:gd name="connsiteY71" fmla="*/ 100850 h 115256"/>
                  <a:gd name="connsiteX72" fmla="*/ 2401 w 55227"/>
                  <a:gd name="connsiteY72" fmla="*/ 100850 h 115256"/>
                  <a:gd name="connsiteX73" fmla="*/ 2401 w 55227"/>
                  <a:gd name="connsiteY73" fmla="*/ 100850 h 115256"/>
                  <a:gd name="connsiteX74" fmla="*/ 2401 w 55227"/>
                  <a:gd name="connsiteY74" fmla="*/ 100850 h 115256"/>
                  <a:gd name="connsiteX75" fmla="*/ 2401 w 55227"/>
                  <a:gd name="connsiteY75" fmla="*/ 100850 h 115256"/>
                  <a:gd name="connsiteX76" fmla="*/ 2401 w 55227"/>
                  <a:gd name="connsiteY76" fmla="*/ 100850 h 115256"/>
                  <a:gd name="connsiteX77" fmla="*/ 2401 w 55227"/>
                  <a:gd name="connsiteY77" fmla="*/ 100850 h 115256"/>
                  <a:gd name="connsiteX78" fmla="*/ 2401 w 55227"/>
                  <a:gd name="connsiteY78" fmla="*/ 100850 h 115256"/>
                  <a:gd name="connsiteX79" fmla="*/ 2401 w 55227"/>
                  <a:gd name="connsiteY79" fmla="*/ 100850 h 115256"/>
                  <a:gd name="connsiteX80" fmla="*/ 2401 w 55227"/>
                  <a:gd name="connsiteY80" fmla="*/ 100850 h 115256"/>
                  <a:gd name="connsiteX81" fmla="*/ 2401 w 55227"/>
                  <a:gd name="connsiteY81" fmla="*/ 100850 h 115256"/>
                  <a:gd name="connsiteX82" fmla="*/ 2401 w 55227"/>
                  <a:gd name="connsiteY82" fmla="*/ 100850 h 115256"/>
                  <a:gd name="connsiteX83" fmla="*/ 2401 w 55227"/>
                  <a:gd name="connsiteY83" fmla="*/ 100850 h 115256"/>
                  <a:gd name="connsiteX84" fmla="*/ 2401 w 55227"/>
                  <a:gd name="connsiteY84" fmla="*/ 100850 h 115256"/>
                  <a:gd name="connsiteX85" fmla="*/ 2401 w 55227"/>
                  <a:gd name="connsiteY85" fmla="*/ 100850 h 115256"/>
                  <a:gd name="connsiteX86" fmla="*/ 2401 w 55227"/>
                  <a:gd name="connsiteY86" fmla="*/ 100850 h 115256"/>
                  <a:gd name="connsiteX87" fmla="*/ 2401 w 55227"/>
                  <a:gd name="connsiteY87" fmla="*/ 100850 h 115256"/>
                  <a:gd name="connsiteX88" fmla="*/ 2401 w 55227"/>
                  <a:gd name="connsiteY88" fmla="*/ 100850 h 115256"/>
                  <a:gd name="connsiteX89" fmla="*/ 2401 w 55227"/>
                  <a:gd name="connsiteY89" fmla="*/ 100850 h 115256"/>
                  <a:gd name="connsiteX90" fmla="*/ 2401 w 55227"/>
                  <a:gd name="connsiteY90" fmla="*/ 100850 h 115256"/>
                  <a:gd name="connsiteX91" fmla="*/ 2401 w 55227"/>
                  <a:gd name="connsiteY91" fmla="*/ 100850 h 115256"/>
                  <a:gd name="connsiteX92" fmla="*/ 2401 w 55227"/>
                  <a:gd name="connsiteY92" fmla="*/ 100850 h 115256"/>
                  <a:gd name="connsiteX93" fmla="*/ 2401 w 55227"/>
                  <a:gd name="connsiteY93" fmla="*/ 100850 h 115256"/>
                  <a:gd name="connsiteX94" fmla="*/ 2401 w 55227"/>
                  <a:gd name="connsiteY94" fmla="*/ 100850 h 115256"/>
                  <a:gd name="connsiteX95" fmla="*/ 2401 w 55227"/>
                  <a:gd name="connsiteY95" fmla="*/ 100850 h 115256"/>
                  <a:gd name="connsiteX96" fmla="*/ 2401 w 55227"/>
                  <a:gd name="connsiteY96" fmla="*/ 100850 h 115256"/>
                  <a:gd name="connsiteX97" fmla="*/ 2401 w 55227"/>
                  <a:gd name="connsiteY97" fmla="*/ 100850 h 115256"/>
                  <a:gd name="connsiteX98" fmla="*/ 2401 w 55227"/>
                  <a:gd name="connsiteY98" fmla="*/ 100850 h 115256"/>
                  <a:gd name="connsiteX99" fmla="*/ 2401 w 55227"/>
                  <a:gd name="connsiteY99" fmla="*/ 100850 h 115256"/>
                  <a:gd name="connsiteX100" fmla="*/ 2401 w 55227"/>
                  <a:gd name="connsiteY100" fmla="*/ 100850 h 115256"/>
                  <a:gd name="connsiteX101" fmla="*/ 2401 w 55227"/>
                  <a:gd name="connsiteY101" fmla="*/ 100850 h 115256"/>
                  <a:gd name="connsiteX102" fmla="*/ 2401 w 55227"/>
                  <a:gd name="connsiteY102" fmla="*/ 100850 h 115256"/>
                  <a:gd name="connsiteX103" fmla="*/ 2401 w 55227"/>
                  <a:gd name="connsiteY103" fmla="*/ 100850 h 115256"/>
                  <a:gd name="connsiteX104" fmla="*/ 2401 w 55227"/>
                  <a:gd name="connsiteY104" fmla="*/ 100850 h 115256"/>
                  <a:gd name="connsiteX105" fmla="*/ 2401 w 55227"/>
                  <a:gd name="connsiteY105" fmla="*/ 100850 h 115256"/>
                  <a:gd name="connsiteX106" fmla="*/ 2401 w 55227"/>
                  <a:gd name="connsiteY106" fmla="*/ 100850 h 115256"/>
                  <a:gd name="connsiteX107" fmla="*/ 2401 w 55227"/>
                  <a:gd name="connsiteY107" fmla="*/ 100850 h 115256"/>
                  <a:gd name="connsiteX108" fmla="*/ 2401 w 55227"/>
                  <a:gd name="connsiteY108" fmla="*/ 100850 h 115256"/>
                  <a:gd name="connsiteX109" fmla="*/ 2401 w 55227"/>
                  <a:gd name="connsiteY109" fmla="*/ 100850 h 115256"/>
                  <a:gd name="connsiteX110" fmla="*/ 2401 w 55227"/>
                  <a:gd name="connsiteY110" fmla="*/ 100850 h 115256"/>
                  <a:gd name="connsiteX111" fmla="*/ 2401 w 55227"/>
                  <a:gd name="connsiteY111" fmla="*/ 100850 h 115256"/>
                  <a:gd name="connsiteX112" fmla="*/ 2401 w 55227"/>
                  <a:gd name="connsiteY112" fmla="*/ 100850 h 115256"/>
                  <a:gd name="connsiteX113" fmla="*/ 2401 w 55227"/>
                  <a:gd name="connsiteY113" fmla="*/ 100850 h 115256"/>
                  <a:gd name="connsiteX114" fmla="*/ 2401 w 55227"/>
                  <a:gd name="connsiteY114" fmla="*/ 100850 h 115256"/>
                  <a:gd name="connsiteX115" fmla="*/ 2401 w 55227"/>
                  <a:gd name="connsiteY115" fmla="*/ 100850 h 115256"/>
                  <a:gd name="connsiteX116" fmla="*/ 2401 w 55227"/>
                  <a:gd name="connsiteY116" fmla="*/ 100850 h 115256"/>
                  <a:gd name="connsiteX117" fmla="*/ 2401 w 55227"/>
                  <a:gd name="connsiteY117" fmla="*/ 100850 h 115256"/>
                  <a:gd name="connsiteX118" fmla="*/ 2401 w 55227"/>
                  <a:gd name="connsiteY118" fmla="*/ 100850 h 115256"/>
                  <a:gd name="connsiteX119" fmla="*/ 2401 w 55227"/>
                  <a:gd name="connsiteY119" fmla="*/ 100850 h 115256"/>
                  <a:gd name="connsiteX120" fmla="*/ 2401 w 55227"/>
                  <a:gd name="connsiteY120" fmla="*/ 100850 h 115256"/>
                  <a:gd name="connsiteX121" fmla="*/ 2401 w 55227"/>
                  <a:gd name="connsiteY121" fmla="*/ 100850 h 115256"/>
                  <a:gd name="connsiteX122" fmla="*/ 2401 w 55227"/>
                  <a:gd name="connsiteY122" fmla="*/ 100850 h 115256"/>
                  <a:gd name="connsiteX123" fmla="*/ 2401 w 55227"/>
                  <a:gd name="connsiteY123" fmla="*/ 100850 h 115256"/>
                  <a:gd name="connsiteX124" fmla="*/ 4802 w 55227"/>
                  <a:gd name="connsiteY124" fmla="*/ 103251 h 115256"/>
                  <a:gd name="connsiteX125" fmla="*/ 4802 w 55227"/>
                  <a:gd name="connsiteY125" fmla="*/ 103251 h 115256"/>
                  <a:gd name="connsiteX126" fmla="*/ 7204 w 55227"/>
                  <a:gd name="connsiteY126" fmla="*/ 105652 h 115256"/>
                  <a:gd name="connsiteX127" fmla="*/ 7204 w 55227"/>
                  <a:gd name="connsiteY127" fmla="*/ 105652 h 115256"/>
                  <a:gd name="connsiteX128" fmla="*/ 9605 w 55227"/>
                  <a:gd name="connsiteY128" fmla="*/ 110455 h 115256"/>
                  <a:gd name="connsiteX129" fmla="*/ 9605 w 55227"/>
                  <a:gd name="connsiteY129" fmla="*/ 110455 h 115256"/>
                  <a:gd name="connsiteX130" fmla="*/ 12006 w 55227"/>
                  <a:gd name="connsiteY130" fmla="*/ 112856 h 115256"/>
                  <a:gd name="connsiteX131" fmla="*/ 12006 w 55227"/>
                  <a:gd name="connsiteY131" fmla="*/ 112856 h 115256"/>
                  <a:gd name="connsiteX132" fmla="*/ 14407 w 55227"/>
                  <a:gd name="connsiteY132" fmla="*/ 115257 h 115256"/>
                  <a:gd name="connsiteX133" fmla="*/ 16808 w 55227"/>
                  <a:gd name="connsiteY133" fmla="*/ 112856 h 115256"/>
                  <a:gd name="connsiteX134" fmla="*/ 28814 w 55227"/>
                  <a:gd name="connsiteY134" fmla="*/ 115257 h 115256"/>
                  <a:gd name="connsiteX135" fmla="*/ 50425 w 55227"/>
                  <a:gd name="connsiteY135" fmla="*/ 98449 h 115256"/>
                  <a:gd name="connsiteX136" fmla="*/ 52826 w 55227"/>
                  <a:gd name="connsiteY136" fmla="*/ 96047 h 115256"/>
                  <a:gd name="connsiteX137" fmla="*/ 52826 w 55227"/>
                  <a:gd name="connsiteY137" fmla="*/ 93646 h 115256"/>
                  <a:gd name="connsiteX138" fmla="*/ 52826 w 55227"/>
                  <a:gd name="connsiteY138" fmla="*/ 93646 h 115256"/>
                  <a:gd name="connsiteX139" fmla="*/ 52826 w 55227"/>
                  <a:gd name="connsiteY139" fmla="*/ 91245 h 115256"/>
                  <a:gd name="connsiteX140" fmla="*/ 52826 w 55227"/>
                  <a:gd name="connsiteY140" fmla="*/ 88844 h 115256"/>
                  <a:gd name="connsiteX141" fmla="*/ 52826 w 55227"/>
                  <a:gd name="connsiteY141" fmla="*/ 86443 h 115256"/>
                  <a:gd name="connsiteX142" fmla="*/ 52826 w 55227"/>
                  <a:gd name="connsiteY142" fmla="*/ 84042 h 115256"/>
                  <a:gd name="connsiteX143" fmla="*/ 52826 w 55227"/>
                  <a:gd name="connsiteY143" fmla="*/ 84042 h 115256"/>
                  <a:gd name="connsiteX144" fmla="*/ 55227 w 55227"/>
                  <a:gd name="connsiteY144" fmla="*/ 81640 h 115256"/>
                  <a:gd name="connsiteX145" fmla="*/ 52826 w 55227"/>
                  <a:gd name="connsiteY145" fmla="*/ 79239 h 115256"/>
                  <a:gd name="connsiteX146" fmla="*/ 52826 w 55227"/>
                  <a:gd name="connsiteY146" fmla="*/ 79239 h 115256"/>
                  <a:gd name="connsiteX147" fmla="*/ 55227 w 55227"/>
                  <a:gd name="connsiteY147" fmla="*/ 76838 h 115256"/>
                  <a:gd name="connsiteX148" fmla="*/ 52826 w 55227"/>
                  <a:gd name="connsiteY148" fmla="*/ 74437 h 115256"/>
                  <a:gd name="connsiteX149" fmla="*/ 52826 w 55227"/>
                  <a:gd name="connsiteY149" fmla="*/ 74437 h 115256"/>
                  <a:gd name="connsiteX150" fmla="*/ 52826 w 55227"/>
                  <a:gd name="connsiteY150" fmla="*/ 74437 h 115256"/>
                  <a:gd name="connsiteX151" fmla="*/ 55227 w 55227"/>
                  <a:gd name="connsiteY151" fmla="*/ 72036 h 115256"/>
                  <a:gd name="connsiteX152" fmla="*/ 52826 w 55227"/>
                  <a:gd name="connsiteY152" fmla="*/ 69634 h 115256"/>
                  <a:gd name="connsiteX153" fmla="*/ 52826 w 55227"/>
                  <a:gd name="connsiteY153" fmla="*/ 69634 h 115256"/>
                  <a:gd name="connsiteX154" fmla="*/ 55227 w 55227"/>
                  <a:gd name="connsiteY154" fmla="*/ 67233 h 115256"/>
                  <a:gd name="connsiteX155" fmla="*/ 52826 w 55227"/>
                  <a:gd name="connsiteY155" fmla="*/ 64832 h 115256"/>
                  <a:gd name="connsiteX156" fmla="*/ 52826 w 55227"/>
                  <a:gd name="connsiteY156" fmla="*/ 64832 h 115256"/>
                  <a:gd name="connsiteX157" fmla="*/ 52826 w 55227"/>
                  <a:gd name="connsiteY157" fmla="*/ 64832 h 115256"/>
                  <a:gd name="connsiteX158" fmla="*/ 55227 w 55227"/>
                  <a:gd name="connsiteY158" fmla="*/ 62431 h 115256"/>
                  <a:gd name="connsiteX159" fmla="*/ 52826 w 55227"/>
                  <a:gd name="connsiteY159" fmla="*/ 60030 h 115256"/>
                  <a:gd name="connsiteX160" fmla="*/ 52826 w 55227"/>
                  <a:gd name="connsiteY160" fmla="*/ 60030 h 115256"/>
                  <a:gd name="connsiteX161" fmla="*/ 52826 w 55227"/>
                  <a:gd name="connsiteY161" fmla="*/ 57628 h 115256"/>
                  <a:gd name="connsiteX162" fmla="*/ 52826 w 55227"/>
                  <a:gd name="connsiteY162" fmla="*/ 55227 h 115256"/>
                  <a:gd name="connsiteX163" fmla="*/ 50425 w 55227"/>
                  <a:gd name="connsiteY163" fmla="*/ 52826 h 115256"/>
                  <a:gd name="connsiteX164" fmla="*/ 50425 w 55227"/>
                  <a:gd name="connsiteY164" fmla="*/ 52826 h 115256"/>
                  <a:gd name="connsiteX165" fmla="*/ 52826 w 55227"/>
                  <a:gd name="connsiteY165" fmla="*/ 50425 h 115256"/>
                  <a:gd name="connsiteX166" fmla="*/ 50425 w 55227"/>
                  <a:gd name="connsiteY166" fmla="*/ 48024 h 115256"/>
                  <a:gd name="connsiteX167" fmla="*/ 50425 w 55227"/>
                  <a:gd name="connsiteY167" fmla="*/ 48024 h 115256"/>
                  <a:gd name="connsiteX168" fmla="*/ 50425 w 55227"/>
                  <a:gd name="connsiteY168" fmla="*/ 48024 h 115256"/>
                  <a:gd name="connsiteX169" fmla="*/ 50425 w 55227"/>
                  <a:gd name="connsiteY169" fmla="*/ 48024 h 115256"/>
                  <a:gd name="connsiteX170" fmla="*/ 50425 w 55227"/>
                  <a:gd name="connsiteY170" fmla="*/ 45622 h 115256"/>
                  <a:gd name="connsiteX171" fmla="*/ 48024 w 55227"/>
                  <a:gd name="connsiteY171" fmla="*/ 43221 h 115256"/>
                  <a:gd name="connsiteX172" fmla="*/ 48024 w 55227"/>
                  <a:gd name="connsiteY172" fmla="*/ 43221 h 115256"/>
                  <a:gd name="connsiteX173" fmla="*/ 48024 w 55227"/>
                  <a:gd name="connsiteY173" fmla="*/ 40820 h 115256"/>
                  <a:gd name="connsiteX174" fmla="*/ 45623 w 55227"/>
                  <a:gd name="connsiteY174" fmla="*/ 38419 h 115256"/>
                  <a:gd name="connsiteX175" fmla="*/ 43221 w 55227"/>
                  <a:gd name="connsiteY175" fmla="*/ 31215 h 115256"/>
                  <a:gd name="connsiteX176" fmla="*/ 43221 w 55227"/>
                  <a:gd name="connsiteY176" fmla="*/ 28814 h 115256"/>
                  <a:gd name="connsiteX177" fmla="*/ 40820 w 55227"/>
                  <a:gd name="connsiteY177" fmla="*/ 26413 h 115256"/>
                  <a:gd name="connsiteX178" fmla="*/ 40820 w 55227"/>
                  <a:gd name="connsiteY178" fmla="*/ 26413 h 115256"/>
                  <a:gd name="connsiteX179" fmla="*/ 40820 w 55227"/>
                  <a:gd name="connsiteY179" fmla="*/ 26413 h 115256"/>
                  <a:gd name="connsiteX180" fmla="*/ 38419 w 55227"/>
                  <a:gd name="connsiteY180" fmla="*/ 19209 h 115256"/>
                  <a:gd name="connsiteX181" fmla="*/ 31215 w 55227"/>
                  <a:gd name="connsiteY181" fmla="*/ 9605 h 115256"/>
                  <a:gd name="connsiteX182" fmla="*/ 40820 w 55227"/>
                  <a:gd name="connsiteY182" fmla="*/ 0 h 1152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55227" h="115256">
                    <a:moveTo>
                      <a:pt x="40820" y="0"/>
                    </a:moveTo>
                    <a:cubicBezTo>
                      <a:pt x="40820" y="0"/>
                      <a:pt x="38419" y="0"/>
                      <a:pt x="38419" y="2401"/>
                    </a:cubicBezTo>
                    <a:cubicBezTo>
                      <a:pt x="38419" y="2401"/>
                      <a:pt x="38419" y="0"/>
                      <a:pt x="36018" y="0"/>
                    </a:cubicBezTo>
                    <a:cubicBezTo>
                      <a:pt x="36018" y="0"/>
                      <a:pt x="33617" y="2401"/>
                      <a:pt x="33617" y="2401"/>
                    </a:cubicBezTo>
                    <a:cubicBezTo>
                      <a:pt x="33617" y="2401"/>
                      <a:pt x="33617" y="2401"/>
                      <a:pt x="33617" y="2401"/>
                    </a:cubicBezTo>
                    <a:cubicBezTo>
                      <a:pt x="33617" y="2401"/>
                      <a:pt x="31215" y="4802"/>
                      <a:pt x="31215" y="4802"/>
                    </a:cubicBezTo>
                    <a:cubicBezTo>
                      <a:pt x="31215" y="4802"/>
                      <a:pt x="31215" y="4802"/>
                      <a:pt x="31215" y="7203"/>
                    </a:cubicBezTo>
                    <a:lnTo>
                      <a:pt x="31215" y="7203"/>
                    </a:lnTo>
                    <a:cubicBezTo>
                      <a:pt x="31215" y="7203"/>
                      <a:pt x="28814" y="9605"/>
                      <a:pt x="28814" y="9605"/>
                    </a:cubicBezTo>
                    <a:cubicBezTo>
                      <a:pt x="28814" y="9605"/>
                      <a:pt x="28814" y="12006"/>
                      <a:pt x="28814" y="12006"/>
                    </a:cubicBezTo>
                    <a:lnTo>
                      <a:pt x="28814" y="12006"/>
                    </a:lnTo>
                    <a:cubicBezTo>
                      <a:pt x="26413" y="12006"/>
                      <a:pt x="24012" y="14407"/>
                      <a:pt x="24012" y="16808"/>
                    </a:cubicBezTo>
                    <a:cubicBezTo>
                      <a:pt x="24012" y="16808"/>
                      <a:pt x="24012" y="19209"/>
                      <a:pt x="24012" y="19209"/>
                    </a:cubicBezTo>
                    <a:cubicBezTo>
                      <a:pt x="21611" y="19209"/>
                      <a:pt x="21611" y="21611"/>
                      <a:pt x="21611" y="24012"/>
                    </a:cubicBezTo>
                    <a:cubicBezTo>
                      <a:pt x="19209" y="24012"/>
                      <a:pt x="16808" y="26413"/>
                      <a:pt x="16808" y="28814"/>
                    </a:cubicBezTo>
                    <a:cubicBezTo>
                      <a:pt x="16808" y="31215"/>
                      <a:pt x="16808" y="31215"/>
                      <a:pt x="19209" y="33616"/>
                    </a:cubicBezTo>
                    <a:cubicBezTo>
                      <a:pt x="19209" y="33616"/>
                      <a:pt x="16808" y="36018"/>
                      <a:pt x="16808" y="38419"/>
                    </a:cubicBezTo>
                    <a:cubicBezTo>
                      <a:pt x="16808" y="38419"/>
                      <a:pt x="16808" y="40820"/>
                      <a:pt x="16808" y="40820"/>
                    </a:cubicBezTo>
                    <a:lnTo>
                      <a:pt x="16808" y="40820"/>
                    </a:lnTo>
                    <a:cubicBezTo>
                      <a:pt x="14407" y="40820"/>
                      <a:pt x="14407" y="43221"/>
                      <a:pt x="14407" y="45622"/>
                    </a:cubicBezTo>
                    <a:cubicBezTo>
                      <a:pt x="14407" y="45622"/>
                      <a:pt x="14407" y="48024"/>
                      <a:pt x="14407" y="48024"/>
                    </a:cubicBezTo>
                    <a:cubicBezTo>
                      <a:pt x="14407" y="48024"/>
                      <a:pt x="12006" y="50425"/>
                      <a:pt x="12006" y="52826"/>
                    </a:cubicBezTo>
                    <a:cubicBezTo>
                      <a:pt x="12006" y="52826"/>
                      <a:pt x="12006" y="55227"/>
                      <a:pt x="12006" y="55227"/>
                    </a:cubicBezTo>
                    <a:cubicBezTo>
                      <a:pt x="12006" y="55227"/>
                      <a:pt x="9605" y="57628"/>
                      <a:pt x="9605" y="60030"/>
                    </a:cubicBezTo>
                    <a:cubicBezTo>
                      <a:pt x="9605" y="60030"/>
                      <a:pt x="9605" y="62431"/>
                      <a:pt x="9605" y="62431"/>
                    </a:cubicBezTo>
                    <a:cubicBezTo>
                      <a:pt x="9605" y="62431"/>
                      <a:pt x="7204" y="64832"/>
                      <a:pt x="7204" y="67233"/>
                    </a:cubicBezTo>
                    <a:cubicBezTo>
                      <a:pt x="7204" y="69634"/>
                      <a:pt x="7204" y="69634"/>
                      <a:pt x="7204" y="69634"/>
                    </a:cubicBezTo>
                    <a:lnTo>
                      <a:pt x="7204" y="69634"/>
                    </a:lnTo>
                    <a:cubicBezTo>
                      <a:pt x="7204" y="69634"/>
                      <a:pt x="4802" y="72036"/>
                      <a:pt x="4802" y="74437"/>
                    </a:cubicBezTo>
                    <a:cubicBezTo>
                      <a:pt x="4802" y="74437"/>
                      <a:pt x="4802" y="74437"/>
                      <a:pt x="4802" y="76838"/>
                    </a:cubicBezTo>
                    <a:cubicBezTo>
                      <a:pt x="4802" y="76838"/>
                      <a:pt x="2401" y="79239"/>
                      <a:pt x="2401" y="81640"/>
                    </a:cubicBezTo>
                    <a:cubicBezTo>
                      <a:pt x="2401" y="81640"/>
                      <a:pt x="2401" y="81640"/>
                      <a:pt x="2401" y="81640"/>
                    </a:cubicBezTo>
                    <a:cubicBezTo>
                      <a:pt x="2401" y="81640"/>
                      <a:pt x="2401" y="81640"/>
                      <a:pt x="2401" y="84042"/>
                    </a:cubicBezTo>
                    <a:cubicBezTo>
                      <a:pt x="2401" y="84042"/>
                      <a:pt x="2401" y="86443"/>
                      <a:pt x="2401" y="86443"/>
                    </a:cubicBezTo>
                    <a:cubicBezTo>
                      <a:pt x="0" y="86443"/>
                      <a:pt x="0" y="88844"/>
                      <a:pt x="0" y="88844"/>
                    </a:cubicBezTo>
                    <a:cubicBezTo>
                      <a:pt x="0" y="91245"/>
                      <a:pt x="0" y="91245"/>
                      <a:pt x="2401" y="91245"/>
                    </a:cubicBezTo>
                    <a:cubicBezTo>
                      <a:pt x="2401" y="91245"/>
                      <a:pt x="2401" y="93646"/>
                      <a:pt x="2401" y="93646"/>
                    </a:cubicBezTo>
                    <a:cubicBezTo>
                      <a:pt x="2401" y="93646"/>
                      <a:pt x="2401" y="96047"/>
                      <a:pt x="2401" y="96047"/>
                    </a:cubicBezTo>
                    <a:cubicBezTo>
                      <a:pt x="2401" y="96047"/>
                      <a:pt x="0" y="98449"/>
                      <a:pt x="0" y="98449"/>
                    </a:cubicBezTo>
                    <a:cubicBezTo>
                      <a:pt x="0" y="100850"/>
                      <a:pt x="0" y="100850"/>
                      <a:pt x="2401" y="100850"/>
                    </a:cubicBez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cubicBezTo>
                      <a:pt x="2401" y="103251"/>
                      <a:pt x="2401" y="103251"/>
                      <a:pt x="4802" y="103251"/>
                    </a:cubicBezTo>
                    <a:cubicBezTo>
                      <a:pt x="4802" y="103251"/>
                      <a:pt x="4802" y="103251"/>
                      <a:pt x="4802" y="103251"/>
                    </a:cubicBezTo>
                    <a:cubicBezTo>
                      <a:pt x="4802" y="105652"/>
                      <a:pt x="4802" y="105652"/>
                      <a:pt x="7204" y="105652"/>
                    </a:cubicBezTo>
                    <a:cubicBezTo>
                      <a:pt x="7204" y="105652"/>
                      <a:pt x="7204" y="105652"/>
                      <a:pt x="7204" y="105652"/>
                    </a:cubicBezTo>
                    <a:cubicBezTo>
                      <a:pt x="7204" y="108053"/>
                      <a:pt x="9605" y="110455"/>
                      <a:pt x="9605" y="110455"/>
                    </a:cubicBezTo>
                    <a:lnTo>
                      <a:pt x="9605" y="110455"/>
                    </a:lnTo>
                    <a:cubicBezTo>
                      <a:pt x="9605" y="112856"/>
                      <a:pt x="12006" y="112856"/>
                      <a:pt x="12006" y="112856"/>
                    </a:cubicBezTo>
                    <a:cubicBezTo>
                      <a:pt x="12006" y="112856"/>
                      <a:pt x="12006" y="112856"/>
                      <a:pt x="12006" y="112856"/>
                    </a:cubicBezTo>
                    <a:cubicBezTo>
                      <a:pt x="12006" y="115257"/>
                      <a:pt x="14407" y="115257"/>
                      <a:pt x="14407" y="115257"/>
                    </a:cubicBezTo>
                    <a:cubicBezTo>
                      <a:pt x="14407" y="115257"/>
                      <a:pt x="16808" y="115257"/>
                      <a:pt x="16808" y="112856"/>
                    </a:cubicBezTo>
                    <a:cubicBezTo>
                      <a:pt x="19209" y="115257"/>
                      <a:pt x="24012" y="115257"/>
                      <a:pt x="28814" y="115257"/>
                    </a:cubicBezTo>
                    <a:cubicBezTo>
                      <a:pt x="40820" y="115257"/>
                      <a:pt x="48024" y="108053"/>
                      <a:pt x="50425" y="98449"/>
                    </a:cubicBezTo>
                    <a:cubicBezTo>
                      <a:pt x="52826" y="98449"/>
                      <a:pt x="52826" y="98449"/>
                      <a:pt x="52826" y="96047"/>
                    </a:cubicBezTo>
                    <a:cubicBezTo>
                      <a:pt x="52826" y="96047"/>
                      <a:pt x="52826" y="93646"/>
                      <a:pt x="52826" y="93646"/>
                    </a:cubicBezTo>
                    <a:cubicBezTo>
                      <a:pt x="52826" y="93646"/>
                      <a:pt x="52826" y="93646"/>
                      <a:pt x="52826" y="93646"/>
                    </a:cubicBezTo>
                    <a:cubicBezTo>
                      <a:pt x="52826" y="91245"/>
                      <a:pt x="52826" y="91245"/>
                      <a:pt x="52826" y="91245"/>
                    </a:cubicBezTo>
                    <a:cubicBezTo>
                      <a:pt x="52826" y="91245"/>
                      <a:pt x="52826" y="91245"/>
                      <a:pt x="52826" y="88844"/>
                    </a:cubicBezTo>
                    <a:cubicBezTo>
                      <a:pt x="52826" y="88844"/>
                      <a:pt x="52826" y="88844"/>
                      <a:pt x="52826" y="86443"/>
                    </a:cubicBezTo>
                    <a:cubicBezTo>
                      <a:pt x="52826" y="86443"/>
                      <a:pt x="52826" y="84042"/>
                      <a:pt x="52826" y="84042"/>
                    </a:cubicBezTo>
                    <a:lnTo>
                      <a:pt x="52826" y="84042"/>
                    </a:lnTo>
                    <a:cubicBezTo>
                      <a:pt x="52826" y="84042"/>
                      <a:pt x="52826" y="84042"/>
                      <a:pt x="55227" y="81640"/>
                    </a:cubicBezTo>
                    <a:cubicBezTo>
                      <a:pt x="55227" y="79239"/>
                      <a:pt x="55227" y="79239"/>
                      <a:pt x="52826" y="79239"/>
                    </a:cubicBezTo>
                    <a:lnTo>
                      <a:pt x="52826" y="79239"/>
                    </a:lnTo>
                    <a:cubicBezTo>
                      <a:pt x="52826" y="79239"/>
                      <a:pt x="55227" y="79239"/>
                      <a:pt x="55227" y="76838"/>
                    </a:cubicBezTo>
                    <a:cubicBezTo>
                      <a:pt x="55227" y="74437"/>
                      <a:pt x="55227" y="74437"/>
                      <a:pt x="52826" y="74437"/>
                    </a:cubicBezTo>
                    <a:cubicBezTo>
                      <a:pt x="52826" y="74437"/>
                      <a:pt x="52826" y="74437"/>
                      <a:pt x="52826" y="74437"/>
                    </a:cubicBezTo>
                    <a:lnTo>
                      <a:pt x="52826" y="74437"/>
                    </a:lnTo>
                    <a:cubicBezTo>
                      <a:pt x="52826" y="74437"/>
                      <a:pt x="55227" y="72036"/>
                      <a:pt x="55227" y="72036"/>
                    </a:cubicBezTo>
                    <a:cubicBezTo>
                      <a:pt x="55227" y="69634"/>
                      <a:pt x="55227" y="69634"/>
                      <a:pt x="52826" y="69634"/>
                    </a:cubicBezTo>
                    <a:lnTo>
                      <a:pt x="52826" y="69634"/>
                    </a:lnTo>
                    <a:cubicBezTo>
                      <a:pt x="55227" y="69634"/>
                      <a:pt x="55227" y="67233"/>
                      <a:pt x="55227" y="67233"/>
                    </a:cubicBezTo>
                    <a:cubicBezTo>
                      <a:pt x="55227" y="64832"/>
                      <a:pt x="55227" y="64832"/>
                      <a:pt x="52826" y="64832"/>
                    </a:cubicBezTo>
                    <a:cubicBezTo>
                      <a:pt x="52826" y="64832"/>
                      <a:pt x="52826" y="64832"/>
                      <a:pt x="52826" y="64832"/>
                    </a:cubicBezTo>
                    <a:lnTo>
                      <a:pt x="52826" y="64832"/>
                    </a:lnTo>
                    <a:cubicBezTo>
                      <a:pt x="55227" y="64832"/>
                      <a:pt x="55227" y="62431"/>
                      <a:pt x="55227" y="62431"/>
                    </a:cubicBezTo>
                    <a:cubicBezTo>
                      <a:pt x="55227" y="60030"/>
                      <a:pt x="55227" y="60030"/>
                      <a:pt x="52826" y="60030"/>
                    </a:cubicBezTo>
                    <a:cubicBezTo>
                      <a:pt x="52826" y="60030"/>
                      <a:pt x="52826" y="60030"/>
                      <a:pt x="52826" y="60030"/>
                    </a:cubicBezTo>
                    <a:lnTo>
                      <a:pt x="52826" y="57628"/>
                    </a:lnTo>
                    <a:cubicBezTo>
                      <a:pt x="52826" y="57628"/>
                      <a:pt x="52826" y="55227"/>
                      <a:pt x="52826" y="55227"/>
                    </a:cubicBezTo>
                    <a:cubicBezTo>
                      <a:pt x="52826" y="52826"/>
                      <a:pt x="52826" y="52826"/>
                      <a:pt x="50425" y="52826"/>
                    </a:cubicBezTo>
                    <a:lnTo>
                      <a:pt x="50425" y="52826"/>
                    </a:lnTo>
                    <a:cubicBezTo>
                      <a:pt x="52826" y="52826"/>
                      <a:pt x="52826" y="50425"/>
                      <a:pt x="52826" y="50425"/>
                    </a:cubicBezTo>
                    <a:cubicBezTo>
                      <a:pt x="52826" y="48024"/>
                      <a:pt x="52826" y="48024"/>
                      <a:pt x="50425" y="48024"/>
                    </a:cubicBezTo>
                    <a:cubicBezTo>
                      <a:pt x="50425" y="48024"/>
                      <a:pt x="50425" y="48024"/>
                      <a:pt x="50425" y="48024"/>
                    </a:cubicBezTo>
                    <a:cubicBezTo>
                      <a:pt x="50425" y="48024"/>
                      <a:pt x="50425" y="48024"/>
                      <a:pt x="50425" y="48024"/>
                    </a:cubicBezTo>
                    <a:lnTo>
                      <a:pt x="50425" y="48024"/>
                    </a:lnTo>
                    <a:cubicBezTo>
                      <a:pt x="50425" y="48024"/>
                      <a:pt x="50425" y="45622"/>
                      <a:pt x="50425" y="45622"/>
                    </a:cubicBezTo>
                    <a:cubicBezTo>
                      <a:pt x="50425" y="43221"/>
                      <a:pt x="50425" y="43221"/>
                      <a:pt x="48024" y="43221"/>
                    </a:cubicBezTo>
                    <a:lnTo>
                      <a:pt x="48024" y="43221"/>
                    </a:lnTo>
                    <a:cubicBezTo>
                      <a:pt x="48024" y="43221"/>
                      <a:pt x="48024" y="40820"/>
                      <a:pt x="48024" y="40820"/>
                    </a:cubicBezTo>
                    <a:cubicBezTo>
                      <a:pt x="48024" y="38419"/>
                      <a:pt x="48024" y="38419"/>
                      <a:pt x="45623" y="38419"/>
                    </a:cubicBezTo>
                    <a:cubicBezTo>
                      <a:pt x="45623" y="36018"/>
                      <a:pt x="43221" y="33616"/>
                      <a:pt x="43221" y="31215"/>
                    </a:cubicBezTo>
                    <a:cubicBezTo>
                      <a:pt x="43221" y="31215"/>
                      <a:pt x="45623" y="28814"/>
                      <a:pt x="43221" y="28814"/>
                    </a:cubicBezTo>
                    <a:cubicBezTo>
                      <a:pt x="43221" y="26413"/>
                      <a:pt x="40820" y="26413"/>
                      <a:pt x="40820" y="26413"/>
                    </a:cubicBezTo>
                    <a:lnTo>
                      <a:pt x="40820" y="26413"/>
                    </a:lnTo>
                    <a:lnTo>
                      <a:pt x="40820" y="26413"/>
                    </a:lnTo>
                    <a:cubicBezTo>
                      <a:pt x="40820" y="24012"/>
                      <a:pt x="40820" y="21611"/>
                      <a:pt x="38419" y="19209"/>
                    </a:cubicBezTo>
                    <a:cubicBezTo>
                      <a:pt x="36018" y="14407"/>
                      <a:pt x="33617" y="12006"/>
                      <a:pt x="31215" y="9605"/>
                    </a:cubicBezTo>
                    <a:cubicBezTo>
                      <a:pt x="45623" y="0"/>
                      <a:pt x="43221" y="0"/>
                      <a:pt x="40820" y="0"/>
                    </a:cubicBezTo>
                    <a:close/>
                  </a:path>
                </a:pathLst>
              </a:custGeom>
              <a:solidFill>
                <a:srgbClr val="435B2A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44" name="Freeform: Shape 743">
                <a:extLst>
                  <a:ext uri="{FF2B5EF4-FFF2-40B4-BE49-F238E27FC236}">
                    <a16:creationId xmlns:a16="http://schemas.microsoft.com/office/drawing/2014/main" id="{FFE367EF-3702-432B-B49D-F05D9744108B}"/>
                  </a:ext>
                </a:extLst>
              </p:cNvPr>
              <p:cNvSpPr/>
              <p:nvPr/>
            </p:nvSpPr>
            <p:spPr>
              <a:xfrm>
                <a:off x="2398175" y="3892270"/>
                <a:ext cx="52826" cy="98448"/>
              </a:xfrm>
              <a:custGeom>
                <a:avLst/>
                <a:gdLst>
                  <a:gd name="connsiteX0" fmla="*/ 9605 w 52826"/>
                  <a:gd name="connsiteY0" fmla="*/ 16808 h 98448"/>
                  <a:gd name="connsiteX1" fmla="*/ 9605 w 52826"/>
                  <a:gd name="connsiteY1" fmla="*/ 19210 h 98448"/>
                  <a:gd name="connsiteX2" fmla="*/ 9605 w 52826"/>
                  <a:gd name="connsiteY2" fmla="*/ 21611 h 98448"/>
                  <a:gd name="connsiteX3" fmla="*/ 9605 w 52826"/>
                  <a:gd name="connsiteY3" fmla="*/ 21611 h 98448"/>
                  <a:gd name="connsiteX4" fmla="*/ 7204 w 52826"/>
                  <a:gd name="connsiteY4" fmla="*/ 26413 h 98448"/>
                  <a:gd name="connsiteX5" fmla="*/ 7204 w 52826"/>
                  <a:gd name="connsiteY5" fmla="*/ 28814 h 98448"/>
                  <a:gd name="connsiteX6" fmla="*/ 4802 w 52826"/>
                  <a:gd name="connsiteY6" fmla="*/ 33617 h 98448"/>
                  <a:gd name="connsiteX7" fmla="*/ 4802 w 52826"/>
                  <a:gd name="connsiteY7" fmla="*/ 36018 h 98448"/>
                  <a:gd name="connsiteX8" fmla="*/ 2401 w 52826"/>
                  <a:gd name="connsiteY8" fmla="*/ 40820 h 98448"/>
                  <a:gd name="connsiteX9" fmla="*/ 2401 w 52826"/>
                  <a:gd name="connsiteY9" fmla="*/ 43221 h 98448"/>
                  <a:gd name="connsiteX10" fmla="*/ 0 w 52826"/>
                  <a:gd name="connsiteY10" fmla="*/ 48024 h 98448"/>
                  <a:gd name="connsiteX11" fmla="*/ 2401 w 52826"/>
                  <a:gd name="connsiteY11" fmla="*/ 50425 h 98448"/>
                  <a:gd name="connsiteX12" fmla="*/ 2401 w 52826"/>
                  <a:gd name="connsiteY12" fmla="*/ 50425 h 98448"/>
                  <a:gd name="connsiteX13" fmla="*/ 2401 w 52826"/>
                  <a:gd name="connsiteY13" fmla="*/ 55227 h 98448"/>
                  <a:gd name="connsiteX14" fmla="*/ 2401 w 52826"/>
                  <a:gd name="connsiteY14" fmla="*/ 57629 h 98448"/>
                  <a:gd name="connsiteX15" fmla="*/ 2401 w 52826"/>
                  <a:gd name="connsiteY15" fmla="*/ 62431 h 98448"/>
                  <a:gd name="connsiteX16" fmla="*/ 2401 w 52826"/>
                  <a:gd name="connsiteY16" fmla="*/ 62431 h 98448"/>
                  <a:gd name="connsiteX17" fmla="*/ 2401 w 52826"/>
                  <a:gd name="connsiteY17" fmla="*/ 64832 h 98448"/>
                  <a:gd name="connsiteX18" fmla="*/ 2401 w 52826"/>
                  <a:gd name="connsiteY18" fmla="*/ 67233 h 98448"/>
                  <a:gd name="connsiteX19" fmla="*/ 0 w 52826"/>
                  <a:gd name="connsiteY19" fmla="*/ 72036 h 98448"/>
                  <a:gd name="connsiteX20" fmla="*/ 2401 w 52826"/>
                  <a:gd name="connsiteY20" fmla="*/ 74437 h 98448"/>
                  <a:gd name="connsiteX21" fmla="*/ 2401 w 52826"/>
                  <a:gd name="connsiteY21" fmla="*/ 76838 h 98448"/>
                  <a:gd name="connsiteX22" fmla="*/ 4802 w 52826"/>
                  <a:gd name="connsiteY22" fmla="*/ 79239 h 98448"/>
                  <a:gd name="connsiteX23" fmla="*/ 4802 w 52826"/>
                  <a:gd name="connsiteY23" fmla="*/ 81640 h 98448"/>
                  <a:gd name="connsiteX24" fmla="*/ 7204 w 52826"/>
                  <a:gd name="connsiteY24" fmla="*/ 84042 h 98448"/>
                  <a:gd name="connsiteX25" fmla="*/ 7204 w 52826"/>
                  <a:gd name="connsiteY25" fmla="*/ 84042 h 98448"/>
                  <a:gd name="connsiteX26" fmla="*/ 7204 w 52826"/>
                  <a:gd name="connsiteY26" fmla="*/ 84042 h 98448"/>
                  <a:gd name="connsiteX27" fmla="*/ 7204 w 52826"/>
                  <a:gd name="connsiteY27" fmla="*/ 84042 h 98448"/>
                  <a:gd name="connsiteX28" fmla="*/ 7204 w 52826"/>
                  <a:gd name="connsiteY28" fmla="*/ 84042 h 98448"/>
                  <a:gd name="connsiteX29" fmla="*/ 7204 w 52826"/>
                  <a:gd name="connsiteY29" fmla="*/ 84042 h 98448"/>
                  <a:gd name="connsiteX30" fmla="*/ 7204 w 52826"/>
                  <a:gd name="connsiteY30" fmla="*/ 84042 h 98448"/>
                  <a:gd name="connsiteX31" fmla="*/ 7204 w 52826"/>
                  <a:gd name="connsiteY31" fmla="*/ 84042 h 98448"/>
                  <a:gd name="connsiteX32" fmla="*/ 7204 w 52826"/>
                  <a:gd name="connsiteY32" fmla="*/ 84042 h 98448"/>
                  <a:gd name="connsiteX33" fmla="*/ 7204 w 52826"/>
                  <a:gd name="connsiteY33" fmla="*/ 84042 h 98448"/>
                  <a:gd name="connsiteX34" fmla="*/ 7204 w 52826"/>
                  <a:gd name="connsiteY34" fmla="*/ 84042 h 98448"/>
                  <a:gd name="connsiteX35" fmla="*/ 7204 w 52826"/>
                  <a:gd name="connsiteY35" fmla="*/ 84042 h 98448"/>
                  <a:gd name="connsiteX36" fmla="*/ 7204 w 52826"/>
                  <a:gd name="connsiteY36" fmla="*/ 84042 h 98448"/>
                  <a:gd name="connsiteX37" fmla="*/ 7204 w 52826"/>
                  <a:gd name="connsiteY37" fmla="*/ 84042 h 98448"/>
                  <a:gd name="connsiteX38" fmla="*/ 7204 w 52826"/>
                  <a:gd name="connsiteY38" fmla="*/ 84042 h 98448"/>
                  <a:gd name="connsiteX39" fmla="*/ 7204 w 52826"/>
                  <a:gd name="connsiteY39" fmla="*/ 84042 h 98448"/>
                  <a:gd name="connsiteX40" fmla="*/ 7204 w 52826"/>
                  <a:gd name="connsiteY40" fmla="*/ 84042 h 98448"/>
                  <a:gd name="connsiteX41" fmla="*/ 7204 w 52826"/>
                  <a:gd name="connsiteY41" fmla="*/ 84042 h 98448"/>
                  <a:gd name="connsiteX42" fmla="*/ 7204 w 52826"/>
                  <a:gd name="connsiteY42" fmla="*/ 84042 h 98448"/>
                  <a:gd name="connsiteX43" fmla="*/ 7204 w 52826"/>
                  <a:gd name="connsiteY43" fmla="*/ 84042 h 98448"/>
                  <a:gd name="connsiteX44" fmla="*/ 7204 w 52826"/>
                  <a:gd name="connsiteY44" fmla="*/ 84042 h 98448"/>
                  <a:gd name="connsiteX45" fmla="*/ 7204 w 52826"/>
                  <a:gd name="connsiteY45" fmla="*/ 84042 h 98448"/>
                  <a:gd name="connsiteX46" fmla="*/ 7204 w 52826"/>
                  <a:gd name="connsiteY46" fmla="*/ 84042 h 98448"/>
                  <a:gd name="connsiteX47" fmla="*/ 7204 w 52826"/>
                  <a:gd name="connsiteY47" fmla="*/ 84042 h 98448"/>
                  <a:gd name="connsiteX48" fmla="*/ 7204 w 52826"/>
                  <a:gd name="connsiteY48" fmla="*/ 84042 h 98448"/>
                  <a:gd name="connsiteX49" fmla="*/ 7204 w 52826"/>
                  <a:gd name="connsiteY49" fmla="*/ 84042 h 98448"/>
                  <a:gd name="connsiteX50" fmla="*/ 7204 w 52826"/>
                  <a:gd name="connsiteY50" fmla="*/ 84042 h 98448"/>
                  <a:gd name="connsiteX51" fmla="*/ 7204 w 52826"/>
                  <a:gd name="connsiteY51" fmla="*/ 84042 h 98448"/>
                  <a:gd name="connsiteX52" fmla="*/ 7204 w 52826"/>
                  <a:gd name="connsiteY52" fmla="*/ 84042 h 98448"/>
                  <a:gd name="connsiteX53" fmla="*/ 7204 w 52826"/>
                  <a:gd name="connsiteY53" fmla="*/ 84042 h 98448"/>
                  <a:gd name="connsiteX54" fmla="*/ 7204 w 52826"/>
                  <a:gd name="connsiteY54" fmla="*/ 84042 h 98448"/>
                  <a:gd name="connsiteX55" fmla="*/ 7204 w 52826"/>
                  <a:gd name="connsiteY55" fmla="*/ 84042 h 98448"/>
                  <a:gd name="connsiteX56" fmla="*/ 7204 w 52826"/>
                  <a:gd name="connsiteY56" fmla="*/ 84042 h 98448"/>
                  <a:gd name="connsiteX57" fmla="*/ 7204 w 52826"/>
                  <a:gd name="connsiteY57" fmla="*/ 84042 h 98448"/>
                  <a:gd name="connsiteX58" fmla="*/ 7204 w 52826"/>
                  <a:gd name="connsiteY58" fmla="*/ 84042 h 98448"/>
                  <a:gd name="connsiteX59" fmla="*/ 7204 w 52826"/>
                  <a:gd name="connsiteY59" fmla="*/ 84042 h 98448"/>
                  <a:gd name="connsiteX60" fmla="*/ 7204 w 52826"/>
                  <a:gd name="connsiteY60" fmla="*/ 84042 h 98448"/>
                  <a:gd name="connsiteX61" fmla="*/ 7204 w 52826"/>
                  <a:gd name="connsiteY61" fmla="*/ 84042 h 98448"/>
                  <a:gd name="connsiteX62" fmla="*/ 7204 w 52826"/>
                  <a:gd name="connsiteY62" fmla="*/ 84042 h 98448"/>
                  <a:gd name="connsiteX63" fmla="*/ 7204 w 52826"/>
                  <a:gd name="connsiteY63" fmla="*/ 84042 h 98448"/>
                  <a:gd name="connsiteX64" fmla="*/ 7204 w 52826"/>
                  <a:gd name="connsiteY64" fmla="*/ 84042 h 98448"/>
                  <a:gd name="connsiteX65" fmla="*/ 7204 w 52826"/>
                  <a:gd name="connsiteY65" fmla="*/ 84042 h 98448"/>
                  <a:gd name="connsiteX66" fmla="*/ 7204 w 52826"/>
                  <a:gd name="connsiteY66" fmla="*/ 84042 h 98448"/>
                  <a:gd name="connsiteX67" fmla="*/ 7204 w 52826"/>
                  <a:gd name="connsiteY67" fmla="*/ 84042 h 98448"/>
                  <a:gd name="connsiteX68" fmla="*/ 7204 w 52826"/>
                  <a:gd name="connsiteY68" fmla="*/ 84042 h 98448"/>
                  <a:gd name="connsiteX69" fmla="*/ 7204 w 52826"/>
                  <a:gd name="connsiteY69" fmla="*/ 84042 h 98448"/>
                  <a:gd name="connsiteX70" fmla="*/ 7204 w 52826"/>
                  <a:gd name="connsiteY70" fmla="*/ 84042 h 98448"/>
                  <a:gd name="connsiteX71" fmla="*/ 7204 w 52826"/>
                  <a:gd name="connsiteY71" fmla="*/ 84042 h 98448"/>
                  <a:gd name="connsiteX72" fmla="*/ 7204 w 52826"/>
                  <a:gd name="connsiteY72" fmla="*/ 84042 h 98448"/>
                  <a:gd name="connsiteX73" fmla="*/ 7204 w 52826"/>
                  <a:gd name="connsiteY73" fmla="*/ 84042 h 98448"/>
                  <a:gd name="connsiteX74" fmla="*/ 7204 w 52826"/>
                  <a:gd name="connsiteY74" fmla="*/ 84042 h 98448"/>
                  <a:gd name="connsiteX75" fmla="*/ 7204 w 52826"/>
                  <a:gd name="connsiteY75" fmla="*/ 84042 h 98448"/>
                  <a:gd name="connsiteX76" fmla="*/ 7204 w 52826"/>
                  <a:gd name="connsiteY76" fmla="*/ 84042 h 98448"/>
                  <a:gd name="connsiteX77" fmla="*/ 7204 w 52826"/>
                  <a:gd name="connsiteY77" fmla="*/ 84042 h 98448"/>
                  <a:gd name="connsiteX78" fmla="*/ 7204 w 52826"/>
                  <a:gd name="connsiteY78" fmla="*/ 84042 h 98448"/>
                  <a:gd name="connsiteX79" fmla="*/ 7204 w 52826"/>
                  <a:gd name="connsiteY79" fmla="*/ 84042 h 98448"/>
                  <a:gd name="connsiteX80" fmla="*/ 7204 w 52826"/>
                  <a:gd name="connsiteY80" fmla="*/ 84042 h 98448"/>
                  <a:gd name="connsiteX81" fmla="*/ 7204 w 52826"/>
                  <a:gd name="connsiteY81" fmla="*/ 84042 h 98448"/>
                  <a:gd name="connsiteX82" fmla="*/ 7204 w 52826"/>
                  <a:gd name="connsiteY82" fmla="*/ 84042 h 98448"/>
                  <a:gd name="connsiteX83" fmla="*/ 7204 w 52826"/>
                  <a:gd name="connsiteY83" fmla="*/ 84042 h 98448"/>
                  <a:gd name="connsiteX84" fmla="*/ 7204 w 52826"/>
                  <a:gd name="connsiteY84" fmla="*/ 84042 h 98448"/>
                  <a:gd name="connsiteX85" fmla="*/ 7204 w 52826"/>
                  <a:gd name="connsiteY85" fmla="*/ 84042 h 98448"/>
                  <a:gd name="connsiteX86" fmla="*/ 7204 w 52826"/>
                  <a:gd name="connsiteY86" fmla="*/ 84042 h 98448"/>
                  <a:gd name="connsiteX87" fmla="*/ 7204 w 52826"/>
                  <a:gd name="connsiteY87" fmla="*/ 84042 h 98448"/>
                  <a:gd name="connsiteX88" fmla="*/ 7204 w 52826"/>
                  <a:gd name="connsiteY88" fmla="*/ 84042 h 98448"/>
                  <a:gd name="connsiteX89" fmla="*/ 7204 w 52826"/>
                  <a:gd name="connsiteY89" fmla="*/ 84042 h 98448"/>
                  <a:gd name="connsiteX90" fmla="*/ 7204 w 52826"/>
                  <a:gd name="connsiteY90" fmla="*/ 84042 h 98448"/>
                  <a:gd name="connsiteX91" fmla="*/ 7204 w 52826"/>
                  <a:gd name="connsiteY91" fmla="*/ 84042 h 98448"/>
                  <a:gd name="connsiteX92" fmla="*/ 7204 w 52826"/>
                  <a:gd name="connsiteY92" fmla="*/ 84042 h 98448"/>
                  <a:gd name="connsiteX93" fmla="*/ 7204 w 52826"/>
                  <a:gd name="connsiteY93" fmla="*/ 84042 h 98448"/>
                  <a:gd name="connsiteX94" fmla="*/ 7204 w 52826"/>
                  <a:gd name="connsiteY94" fmla="*/ 84042 h 98448"/>
                  <a:gd name="connsiteX95" fmla="*/ 7204 w 52826"/>
                  <a:gd name="connsiteY95" fmla="*/ 84042 h 98448"/>
                  <a:gd name="connsiteX96" fmla="*/ 7204 w 52826"/>
                  <a:gd name="connsiteY96" fmla="*/ 84042 h 98448"/>
                  <a:gd name="connsiteX97" fmla="*/ 7204 w 52826"/>
                  <a:gd name="connsiteY97" fmla="*/ 84042 h 98448"/>
                  <a:gd name="connsiteX98" fmla="*/ 7204 w 52826"/>
                  <a:gd name="connsiteY98" fmla="*/ 84042 h 98448"/>
                  <a:gd name="connsiteX99" fmla="*/ 7204 w 52826"/>
                  <a:gd name="connsiteY99" fmla="*/ 84042 h 98448"/>
                  <a:gd name="connsiteX100" fmla="*/ 7204 w 52826"/>
                  <a:gd name="connsiteY100" fmla="*/ 84042 h 98448"/>
                  <a:gd name="connsiteX101" fmla="*/ 7204 w 52826"/>
                  <a:gd name="connsiteY101" fmla="*/ 84042 h 98448"/>
                  <a:gd name="connsiteX102" fmla="*/ 7204 w 52826"/>
                  <a:gd name="connsiteY102" fmla="*/ 84042 h 98448"/>
                  <a:gd name="connsiteX103" fmla="*/ 7204 w 52826"/>
                  <a:gd name="connsiteY103" fmla="*/ 84042 h 98448"/>
                  <a:gd name="connsiteX104" fmla="*/ 7204 w 52826"/>
                  <a:gd name="connsiteY104" fmla="*/ 84042 h 98448"/>
                  <a:gd name="connsiteX105" fmla="*/ 7204 w 52826"/>
                  <a:gd name="connsiteY105" fmla="*/ 84042 h 98448"/>
                  <a:gd name="connsiteX106" fmla="*/ 7204 w 52826"/>
                  <a:gd name="connsiteY106" fmla="*/ 84042 h 98448"/>
                  <a:gd name="connsiteX107" fmla="*/ 7204 w 52826"/>
                  <a:gd name="connsiteY107" fmla="*/ 84042 h 98448"/>
                  <a:gd name="connsiteX108" fmla="*/ 7204 w 52826"/>
                  <a:gd name="connsiteY108" fmla="*/ 84042 h 98448"/>
                  <a:gd name="connsiteX109" fmla="*/ 9605 w 52826"/>
                  <a:gd name="connsiteY109" fmla="*/ 86443 h 98448"/>
                  <a:gd name="connsiteX110" fmla="*/ 9605 w 52826"/>
                  <a:gd name="connsiteY110" fmla="*/ 86443 h 98448"/>
                  <a:gd name="connsiteX111" fmla="*/ 12006 w 52826"/>
                  <a:gd name="connsiteY111" fmla="*/ 88844 h 98448"/>
                  <a:gd name="connsiteX112" fmla="*/ 12006 w 52826"/>
                  <a:gd name="connsiteY112" fmla="*/ 88844 h 98448"/>
                  <a:gd name="connsiteX113" fmla="*/ 16808 w 52826"/>
                  <a:gd name="connsiteY113" fmla="*/ 91245 h 98448"/>
                  <a:gd name="connsiteX114" fmla="*/ 16808 w 52826"/>
                  <a:gd name="connsiteY114" fmla="*/ 91245 h 98448"/>
                  <a:gd name="connsiteX115" fmla="*/ 21611 w 52826"/>
                  <a:gd name="connsiteY115" fmla="*/ 93646 h 98448"/>
                  <a:gd name="connsiteX116" fmla="*/ 21611 w 52826"/>
                  <a:gd name="connsiteY116" fmla="*/ 93646 h 98448"/>
                  <a:gd name="connsiteX117" fmla="*/ 24012 w 52826"/>
                  <a:gd name="connsiteY117" fmla="*/ 96047 h 98448"/>
                  <a:gd name="connsiteX118" fmla="*/ 26413 w 52826"/>
                  <a:gd name="connsiteY118" fmla="*/ 93646 h 98448"/>
                  <a:gd name="connsiteX119" fmla="*/ 38419 w 52826"/>
                  <a:gd name="connsiteY119" fmla="*/ 98449 h 98448"/>
                  <a:gd name="connsiteX120" fmla="*/ 48024 w 52826"/>
                  <a:gd name="connsiteY120" fmla="*/ 93646 h 98448"/>
                  <a:gd name="connsiteX121" fmla="*/ 48024 w 52826"/>
                  <a:gd name="connsiteY121" fmla="*/ 93646 h 98448"/>
                  <a:gd name="connsiteX122" fmla="*/ 50425 w 52826"/>
                  <a:gd name="connsiteY122" fmla="*/ 91245 h 98448"/>
                  <a:gd name="connsiteX123" fmla="*/ 50425 w 52826"/>
                  <a:gd name="connsiteY123" fmla="*/ 88844 h 98448"/>
                  <a:gd name="connsiteX124" fmla="*/ 50425 w 52826"/>
                  <a:gd name="connsiteY124" fmla="*/ 88844 h 98448"/>
                  <a:gd name="connsiteX125" fmla="*/ 50425 w 52826"/>
                  <a:gd name="connsiteY125" fmla="*/ 86443 h 98448"/>
                  <a:gd name="connsiteX126" fmla="*/ 50425 w 52826"/>
                  <a:gd name="connsiteY126" fmla="*/ 84042 h 98448"/>
                  <a:gd name="connsiteX127" fmla="*/ 50425 w 52826"/>
                  <a:gd name="connsiteY127" fmla="*/ 81640 h 98448"/>
                  <a:gd name="connsiteX128" fmla="*/ 50425 w 52826"/>
                  <a:gd name="connsiteY128" fmla="*/ 79239 h 98448"/>
                  <a:gd name="connsiteX129" fmla="*/ 50425 w 52826"/>
                  <a:gd name="connsiteY129" fmla="*/ 79239 h 98448"/>
                  <a:gd name="connsiteX130" fmla="*/ 52826 w 52826"/>
                  <a:gd name="connsiteY130" fmla="*/ 76838 h 98448"/>
                  <a:gd name="connsiteX131" fmla="*/ 50425 w 52826"/>
                  <a:gd name="connsiteY131" fmla="*/ 74437 h 98448"/>
                  <a:gd name="connsiteX132" fmla="*/ 50425 w 52826"/>
                  <a:gd name="connsiteY132" fmla="*/ 74437 h 98448"/>
                  <a:gd name="connsiteX133" fmla="*/ 52826 w 52826"/>
                  <a:gd name="connsiteY133" fmla="*/ 72036 h 98448"/>
                  <a:gd name="connsiteX134" fmla="*/ 50425 w 52826"/>
                  <a:gd name="connsiteY134" fmla="*/ 69634 h 98448"/>
                  <a:gd name="connsiteX135" fmla="*/ 50425 w 52826"/>
                  <a:gd name="connsiteY135" fmla="*/ 69634 h 98448"/>
                  <a:gd name="connsiteX136" fmla="*/ 50425 w 52826"/>
                  <a:gd name="connsiteY136" fmla="*/ 69634 h 98448"/>
                  <a:gd name="connsiteX137" fmla="*/ 52826 w 52826"/>
                  <a:gd name="connsiteY137" fmla="*/ 67233 h 98448"/>
                  <a:gd name="connsiteX138" fmla="*/ 50425 w 52826"/>
                  <a:gd name="connsiteY138" fmla="*/ 64832 h 98448"/>
                  <a:gd name="connsiteX139" fmla="*/ 50425 w 52826"/>
                  <a:gd name="connsiteY139" fmla="*/ 64832 h 98448"/>
                  <a:gd name="connsiteX140" fmla="*/ 52826 w 52826"/>
                  <a:gd name="connsiteY140" fmla="*/ 62431 h 98448"/>
                  <a:gd name="connsiteX141" fmla="*/ 50425 w 52826"/>
                  <a:gd name="connsiteY141" fmla="*/ 60030 h 98448"/>
                  <a:gd name="connsiteX142" fmla="*/ 50425 w 52826"/>
                  <a:gd name="connsiteY142" fmla="*/ 60030 h 98448"/>
                  <a:gd name="connsiteX143" fmla="*/ 50425 w 52826"/>
                  <a:gd name="connsiteY143" fmla="*/ 60030 h 98448"/>
                  <a:gd name="connsiteX144" fmla="*/ 52826 w 52826"/>
                  <a:gd name="connsiteY144" fmla="*/ 57629 h 98448"/>
                  <a:gd name="connsiteX145" fmla="*/ 50425 w 52826"/>
                  <a:gd name="connsiteY145" fmla="*/ 55227 h 98448"/>
                  <a:gd name="connsiteX146" fmla="*/ 50425 w 52826"/>
                  <a:gd name="connsiteY146" fmla="*/ 55227 h 98448"/>
                  <a:gd name="connsiteX147" fmla="*/ 50425 w 52826"/>
                  <a:gd name="connsiteY147" fmla="*/ 52826 h 98448"/>
                  <a:gd name="connsiteX148" fmla="*/ 50425 w 52826"/>
                  <a:gd name="connsiteY148" fmla="*/ 50425 h 98448"/>
                  <a:gd name="connsiteX149" fmla="*/ 48024 w 52826"/>
                  <a:gd name="connsiteY149" fmla="*/ 48024 h 98448"/>
                  <a:gd name="connsiteX150" fmla="*/ 48024 w 52826"/>
                  <a:gd name="connsiteY150" fmla="*/ 48024 h 98448"/>
                  <a:gd name="connsiteX151" fmla="*/ 50425 w 52826"/>
                  <a:gd name="connsiteY151" fmla="*/ 45623 h 98448"/>
                  <a:gd name="connsiteX152" fmla="*/ 48024 w 52826"/>
                  <a:gd name="connsiteY152" fmla="*/ 43221 h 98448"/>
                  <a:gd name="connsiteX153" fmla="*/ 48024 w 52826"/>
                  <a:gd name="connsiteY153" fmla="*/ 43221 h 98448"/>
                  <a:gd name="connsiteX154" fmla="*/ 48024 w 52826"/>
                  <a:gd name="connsiteY154" fmla="*/ 43221 h 98448"/>
                  <a:gd name="connsiteX155" fmla="*/ 48024 w 52826"/>
                  <a:gd name="connsiteY155" fmla="*/ 43221 h 98448"/>
                  <a:gd name="connsiteX156" fmla="*/ 48024 w 52826"/>
                  <a:gd name="connsiteY156" fmla="*/ 40820 h 98448"/>
                  <a:gd name="connsiteX157" fmla="*/ 45623 w 52826"/>
                  <a:gd name="connsiteY157" fmla="*/ 38419 h 98448"/>
                  <a:gd name="connsiteX158" fmla="*/ 45623 w 52826"/>
                  <a:gd name="connsiteY158" fmla="*/ 38419 h 98448"/>
                  <a:gd name="connsiteX159" fmla="*/ 45623 w 52826"/>
                  <a:gd name="connsiteY159" fmla="*/ 36018 h 98448"/>
                  <a:gd name="connsiteX160" fmla="*/ 43221 w 52826"/>
                  <a:gd name="connsiteY160" fmla="*/ 33617 h 98448"/>
                  <a:gd name="connsiteX161" fmla="*/ 40820 w 52826"/>
                  <a:gd name="connsiteY161" fmla="*/ 26413 h 98448"/>
                  <a:gd name="connsiteX162" fmla="*/ 40820 w 52826"/>
                  <a:gd name="connsiteY162" fmla="*/ 24012 h 98448"/>
                  <a:gd name="connsiteX163" fmla="*/ 38419 w 52826"/>
                  <a:gd name="connsiteY163" fmla="*/ 21611 h 98448"/>
                  <a:gd name="connsiteX164" fmla="*/ 38419 w 52826"/>
                  <a:gd name="connsiteY164" fmla="*/ 21611 h 98448"/>
                  <a:gd name="connsiteX165" fmla="*/ 38419 w 52826"/>
                  <a:gd name="connsiteY165" fmla="*/ 21611 h 98448"/>
                  <a:gd name="connsiteX166" fmla="*/ 36018 w 52826"/>
                  <a:gd name="connsiteY166" fmla="*/ 14407 h 98448"/>
                  <a:gd name="connsiteX167" fmla="*/ 28814 w 52826"/>
                  <a:gd name="connsiteY167" fmla="*/ 4802 h 98448"/>
                  <a:gd name="connsiteX168" fmla="*/ 21611 w 52826"/>
                  <a:gd name="connsiteY168" fmla="*/ 0 h 98448"/>
                  <a:gd name="connsiteX169" fmla="*/ 19209 w 52826"/>
                  <a:gd name="connsiteY169" fmla="*/ 2401 h 98448"/>
                  <a:gd name="connsiteX170" fmla="*/ 16808 w 52826"/>
                  <a:gd name="connsiteY170" fmla="*/ 0 h 98448"/>
                  <a:gd name="connsiteX171" fmla="*/ 14407 w 52826"/>
                  <a:gd name="connsiteY171" fmla="*/ 2401 h 98448"/>
                  <a:gd name="connsiteX172" fmla="*/ 14407 w 52826"/>
                  <a:gd name="connsiteY172" fmla="*/ 2401 h 98448"/>
                  <a:gd name="connsiteX173" fmla="*/ 12006 w 52826"/>
                  <a:gd name="connsiteY173" fmla="*/ 4802 h 98448"/>
                  <a:gd name="connsiteX174" fmla="*/ 12006 w 52826"/>
                  <a:gd name="connsiteY174" fmla="*/ 7204 h 98448"/>
                  <a:gd name="connsiteX175" fmla="*/ 12006 w 52826"/>
                  <a:gd name="connsiteY175" fmla="*/ 7204 h 98448"/>
                  <a:gd name="connsiteX176" fmla="*/ 9605 w 52826"/>
                  <a:gd name="connsiteY176" fmla="*/ 9605 h 98448"/>
                  <a:gd name="connsiteX177" fmla="*/ 9605 w 52826"/>
                  <a:gd name="connsiteY177" fmla="*/ 12006 h 98448"/>
                  <a:gd name="connsiteX178" fmla="*/ 9605 w 52826"/>
                  <a:gd name="connsiteY178" fmla="*/ 12006 h 98448"/>
                  <a:gd name="connsiteX179" fmla="*/ 4802 w 52826"/>
                  <a:gd name="connsiteY179" fmla="*/ 16808 h 98448"/>
                  <a:gd name="connsiteX180" fmla="*/ 4802 w 52826"/>
                  <a:gd name="connsiteY180" fmla="*/ 19210 h 98448"/>
                  <a:gd name="connsiteX181" fmla="*/ 9605 w 52826"/>
                  <a:gd name="connsiteY181" fmla="*/ 16808 h 98448"/>
                  <a:gd name="connsiteX182" fmla="*/ 9605 w 52826"/>
                  <a:gd name="connsiteY182" fmla="*/ 16808 h 98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52826" h="98448">
                    <a:moveTo>
                      <a:pt x="9605" y="16808"/>
                    </a:moveTo>
                    <a:cubicBezTo>
                      <a:pt x="9605" y="16808"/>
                      <a:pt x="9605" y="19210"/>
                      <a:pt x="9605" y="19210"/>
                    </a:cubicBezTo>
                    <a:cubicBezTo>
                      <a:pt x="9605" y="19210"/>
                      <a:pt x="9605" y="21611"/>
                      <a:pt x="9605" y="21611"/>
                    </a:cubicBezTo>
                    <a:lnTo>
                      <a:pt x="9605" y="21611"/>
                    </a:lnTo>
                    <a:cubicBezTo>
                      <a:pt x="7204" y="21611"/>
                      <a:pt x="7204" y="24012"/>
                      <a:pt x="7204" y="26413"/>
                    </a:cubicBezTo>
                    <a:cubicBezTo>
                      <a:pt x="7204" y="26413"/>
                      <a:pt x="7204" y="28814"/>
                      <a:pt x="7204" y="28814"/>
                    </a:cubicBezTo>
                    <a:cubicBezTo>
                      <a:pt x="7204" y="28814"/>
                      <a:pt x="4802" y="31215"/>
                      <a:pt x="4802" y="33617"/>
                    </a:cubicBezTo>
                    <a:cubicBezTo>
                      <a:pt x="4802" y="33617"/>
                      <a:pt x="4802" y="36018"/>
                      <a:pt x="4802" y="36018"/>
                    </a:cubicBezTo>
                    <a:cubicBezTo>
                      <a:pt x="4802" y="36018"/>
                      <a:pt x="2401" y="38419"/>
                      <a:pt x="2401" y="40820"/>
                    </a:cubicBezTo>
                    <a:cubicBezTo>
                      <a:pt x="2401" y="40820"/>
                      <a:pt x="2401" y="43221"/>
                      <a:pt x="2401" y="43221"/>
                    </a:cubicBezTo>
                    <a:cubicBezTo>
                      <a:pt x="2401" y="43221"/>
                      <a:pt x="0" y="45623"/>
                      <a:pt x="0" y="48024"/>
                    </a:cubicBezTo>
                    <a:cubicBezTo>
                      <a:pt x="0" y="48024"/>
                      <a:pt x="0" y="50425"/>
                      <a:pt x="2401" y="50425"/>
                    </a:cubicBezTo>
                    <a:lnTo>
                      <a:pt x="2401" y="50425"/>
                    </a:lnTo>
                    <a:cubicBezTo>
                      <a:pt x="2401" y="50425"/>
                      <a:pt x="0" y="52826"/>
                      <a:pt x="2401" y="55227"/>
                    </a:cubicBezTo>
                    <a:cubicBezTo>
                      <a:pt x="2401" y="55227"/>
                      <a:pt x="2401" y="55227"/>
                      <a:pt x="2401" y="57629"/>
                    </a:cubicBezTo>
                    <a:cubicBezTo>
                      <a:pt x="2401" y="57629"/>
                      <a:pt x="2401" y="60030"/>
                      <a:pt x="2401" y="62431"/>
                    </a:cubicBezTo>
                    <a:cubicBezTo>
                      <a:pt x="2401" y="62431"/>
                      <a:pt x="2401" y="62431"/>
                      <a:pt x="2401" y="62431"/>
                    </a:cubicBezTo>
                    <a:cubicBezTo>
                      <a:pt x="2401" y="62431"/>
                      <a:pt x="2401" y="62431"/>
                      <a:pt x="2401" y="64832"/>
                    </a:cubicBezTo>
                    <a:cubicBezTo>
                      <a:pt x="2401" y="64832"/>
                      <a:pt x="2401" y="67233"/>
                      <a:pt x="2401" y="67233"/>
                    </a:cubicBezTo>
                    <a:cubicBezTo>
                      <a:pt x="0" y="67233"/>
                      <a:pt x="0" y="69634"/>
                      <a:pt x="0" y="72036"/>
                    </a:cubicBezTo>
                    <a:cubicBezTo>
                      <a:pt x="0" y="74437"/>
                      <a:pt x="2401" y="74437"/>
                      <a:pt x="2401" y="74437"/>
                    </a:cubicBezTo>
                    <a:cubicBezTo>
                      <a:pt x="2401" y="74437"/>
                      <a:pt x="2401" y="76838"/>
                      <a:pt x="2401" y="76838"/>
                    </a:cubicBezTo>
                    <a:cubicBezTo>
                      <a:pt x="2401" y="76838"/>
                      <a:pt x="2401" y="79239"/>
                      <a:pt x="4802" y="79239"/>
                    </a:cubicBezTo>
                    <a:cubicBezTo>
                      <a:pt x="4802" y="79239"/>
                      <a:pt x="4802" y="81640"/>
                      <a:pt x="4802" y="81640"/>
                    </a:cubicBezTo>
                    <a:cubicBezTo>
                      <a:pt x="4802" y="84042"/>
                      <a:pt x="4802" y="84042"/>
                      <a:pt x="7204" y="84042"/>
                    </a:cubicBez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cubicBezTo>
                      <a:pt x="7204" y="86443"/>
                      <a:pt x="7204" y="86443"/>
                      <a:pt x="9605" y="86443"/>
                    </a:cubicBezTo>
                    <a:cubicBezTo>
                      <a:pt x="9605" y="86443"/>
                      <a:pt x="9605" y="86443"/>
                      <a:pt x="9605" y="86443"/>
                    </a:cubicBezTo>
                    <a:cubicBezTo>
                      <a:pt x="9605" y="88844"/>
                      <a:pt x="9605" y="88844"/>
                      <a:pt x="12006" y="88844"/>
                    </a:cubicBezTo>
                    <a:cubicBezTo>
                      <a:pt x="12006" y="88844"/>
                      <a:pt x="12006" y="88844"/>
                      <a:pt x="12006" y="88844"/>
                    </a:cubicBezTo>
                    <a:cubicBezTo>
                      <a:pt x="12006" y="91245"/>
                      <a:pt x="14407" y="91245"/>
                      <a:pt x="16808" y="91245"/>
                    </a:cubicBezTo>
                    <a:lnTo>
                      <a:pt x="16808" y="91245"/>
                    </a:lnTo>
                    <a:cubicBezTo>
                      <a:pt x="16808" y="93646"/>
                      <a:pt x="19209" y="93646"/>
                      <a:pt x="21611" y="93646"/>
                    </a:cubicBezTo>
                    <a:cubicBezTo>
                      <a:pt x="21611" y="93646"/>
                      <a:pt x="21611" y="93646"/>
                      <a:pt x="21611" y="93646"/>
                    </a:cubicBezTo>
                    <a:cubicBezTo>
                      <a:pt x="21611" y="96047"/>
                      <a:pt x="24012" y="96047"/>
                      <a:pt x="24012" y="96047"/>
                    </a:cubicBezTo>
                    <a:cubicBezTo>
                      <a:pt x="24012" y="96047"/>
                      <a:pt x="26413" y="96047"/>
                      <a:pt x="26413" y="93646"/>
                    </a:cubicBezTo>
                    <a:cubicBezTo>
                      <a:pt x="31215" y="96047"/>
                      <a:pt x="33617" y="98449"/>
                      <a:pt x="38419" y="98449"/>
                    </a:cubicBezTo>
                    <a:cubicBezTo>
                      <a:pt x="40820" y="98449"/>
                      <a:pt x="45623" y="96047"/>
                      <a:pt x="48024" y="93646"/>
                    </a:cubicBezTo>
                    <a:lnTo>
                      <a:pt x="48024" y="93646"/>
                    </a:lnTo>
                    <a:cubicBezTo>
                      <a:pt x="50425" y="93646"/>
                      <a:pt x="50425" y="93646"/>
                      <a:pt x="50425" y="91245"/>
                    </a:cubicBezTo>
                    <a:cubicBezTo>
                      <a:pt x="50425" y="91245"/>
                      <a:pt x="50425" y="88844"/>
                      <a:pt x="50425" y="88844"/>
                    </a:cubicBezTo>
                    <a:cubicBezTo>
                      <a:pt x="50425" y="88844"/>
                      <a:pt x="50425" y="88844"/>
                      <a:pt x="50425" y="88844"/>
                    </a:cubicBezTo>
                    <a:cubicBezTo>
                      <a:pt x="50425" y="86443"/>
                      <a:pt x="50425" y="86443"/>
                      <a:pt x="50425" y="86443"/>
                    </a:cubicBezTo>
                    <a:cubicBezTo>
                      <a:pt x="50425" y="86443"/>
                      <a:pt x="50425" y="86443"/>
                      <a:pt x="50425" y="84042"/>
                    </a:cubicBezTo>
                    <a:cubicBezTo>
                      <a:pt x="50425" y="84042"/>
                      <a:pt x="50425" y="84042"/>
                      <a:pt x="50425" y="81640"/>
                    </a:cubicBezTo>
                    <a:cubicBezTo>
                      <a:pt x="50425" y="81640"/>
                      <a:pt x="50425" y="79239"/>
                      <a:pt x="50425" y="79239"/>
                    </a:cubicBezTo>
                    <a:lnTo>
                      <a:pt x="50425" y="79239"/>
                    </a:lnTo>
                    <a:cubicBezTo>
                      <a:pt x="50425" y="79239"/>
                      <a:pt x="50425" y="79239"/>
                      <a:pt x="52826" y="76838"/>
                    </a:cubicBezTo>
                    <a:cubicBezTo>
                      <a:pt x="52826" y="74437"/>
                      <a:pt x="52826" y="74437"/>
                      <a:pt x="50425" y="74437"/>
                    </a:cubicBezTo>
                    <a:lnTo>
                      <a:pt x="50425" y="74437"/>
                    </a:lnTo>
                    <a:cubicBezTo>
                      <a:pt x="50425" y="74437"/>
                      <a:pt x="52826" y="74437"/>
                      <a:pt x="52826" y="72036"/>
                    </a:cubicBezTo>
                    <a:cubicBezTo>
                      <a:pt x="52826" y="69634"/>
                      <a:pt x="52826" y="69634"/>
                      <a:pt x="50425" y="69634"/>
                    </a:cubicBezTo>
                    <a:cubicBezTo>
                      <a:pt x="50425" y="69634"/>
                      <a:pt x="50425" y="69634"/>
                      <a:pt x="50425" y="69634"/>
                    </a:cubicBezTo>
                    <a:lnTo>
                      <a:pt x="50425" y="69634"/>
                    </a:lnTo>
                    <a:cubicBezTo>
                      <a:pt x="50425" y="69634"/>
                      <a:pt x="52826" y="67233"/>
                      <a:pt x="52826" y="67233"/>
                    </a:cubicBezTo>
                    <a:cubicBezTo>
                      <a:pt x="52826" y="64832"/>
                      <a:pt x="52826" y="64832"/>
                      <a:pt x="50425" y="64832"/>
                    </a:cubicBezTo>
                    <a:lnTo>
                      <a:pt x="50425" y="64832"/>
                    </a:lnTo>
                    <a:cubicBezTo>
                      <a:pt x="52826" y="64832"/>
                      <a:pt x="52826" y="62431"/>
                      <a:pt x="52826" y="62431"/>
                    </a:cubicBezTo>
                    <a:cubicBezTo>
                      <a:pt x="52826" y="60030"/>
                      <a:pt x="52826" y="60030"/>
                      <a:pt x="50425" y="60030"/>
                    </a:cubicBezTo>
                    <a:cubicBezTo>
                      <a:pt x="50425" y="60030"/>
                      <a:pt x="50425" y="60030"/>
                      <a:pt x="50425" y="60030"/>
                    </a:cubicBezTo>
                    <a:lnTo>
                      <a:pt x="50425" y="60030"/>
                    </a:lnTo>
                    <a:cubicBezTo>
                      <a:pt x="52826" y="60030"/>
                      <a:pt x="52826" y="57629"/>
                      <a:pt x="52826" y="57629"/>
                    </a:cubicBezTo>
                    <a:cubicBezTo>
                      <a:pt x="52826" y="55227"/>
                      <a:pt x="52826" y="55227"/>
                      <a:pt x="50425" y="55227"/>
                    </a:cubicBezTo>
                    <a:cubicBezTo>
                      <a:pt x="50425" y="55227"/>
                      <a:pt x="50425" y="55227"/>
                      <a:pt x="50425" y="55227"/>
                    </a:cubicBezTo>
                    <a:lnTo>
                      <a:pt x="50425" y="52826"/>
                    </a:lnTo>
                    <a:cubicBezTo>
                      <a:pt x="50425" y="52826"/>
                      <a:pt x="50425" y="50425"/>
                      <a:pt x="50425" y="50425"/>
                    </a:cubicBezTo>
                    <a:cubicBezTo>
                      <a:pt x="50425" y="48024"/>
                      <a:pt x="50425" y="48024"/>
                      <a:pt x="48024" y="48024"/>
                    </a:cubicBezTo>
                    <a:lnTo>
                      <a:pt x="48024" y="48024"/>
                    </a:lnTo>
                    <a:cubicBezTo>
                      <a:pt x="50425" y="48024"/>
                      <a:pt x="50425" y="45623"/>
                      <a:pt x="50425" y="45623"/>
                    </a:cubicBezTo>
                    <a:cubicBezTo>
                      <a:pt x="50425" y="43221"/>
                      <a:pt x="50425" y="43221"/>
                      <a:pt x="48024" y="43221"/>
                    </a:cubicBezTo>
                    <a:cubicBezTo>
                      <a:pt x="48024" y="43221"/>
                      <a:pt x="48024" y="43221"/>
                      <a:pt x="48024" y="43221"/>
                    </a:cubicBezTo>
                    <a:cubicBezTo>
                      <a:pt x="48024" y="43221"/>
                      <a:pt x="48024" y="43221"/>
                      <a:pt x="48024" y="43221"/>
                    </a:cubicBezTo>
                    <a:lnTo>
                      <a:pt x="48024" y="43221"/>
                    </a:lnTo>
                    <a:cubicBezTo>
                      <a:pt x="48024" y="43221"/>
                      <a:pt x="48024" y="40820"/>
                      <a:pt x="48024" y="40820"/>
                    </a:cubicBezTo>
                    <a:cubicBezTo>
                      <a:pt x="48024" y="38419"/>
                      <a:pt x="48024" y="38419"/>
                      <a:pt x="45623" y="38419"/>
                    </a:cubicBezTo>
                    <a:lnTo>
                      <a:pt x="45623" y="38419"/>
                    </a:lnTo>
                    <a:cubicBezTo>
                      <a:pt x="45623" y="38419"/>
                      <a:pt x="45623" y="36018"/>
                      <a:pt x="45623" y="36018"/>
                    </a:cubicBezTo>
                    <a:cubicBezTo>
                      <a:pt x="45623" y="33617"/>
                      <a:pt x="45623" y="33617"/>
                      <a:pt x="43221" y="33617"/>
                    </a:cubicBezTo>
                    <a:cubicBezTo>
                      <a:pt x="43221" y="31215"/>
                      <a:pt x="40820" y="28814"/>
                      <a:pt x="40820" y="26413"/>
                    </a:cubicBezTo>
                    <a:cubicBezTo>
                      <a:pt x="40820" y="26413"/>
                      <a:pt x="43221" y="24012"/>
                      <a:pt x="40820" y="24012"/>
                    </a:cubicBezTo>
                    <a:cubicBezTo>
                      <a:pt x="40820" y="21611"/>
                      <a:pt x="38419" y="21611"/>
                      <a:pt x="38419" y="21611"/>
                    </a:cubicBezTo>
                    <a:lnTo>
                      <a:pt x="38419" y="21611"/>
                    </a:lnTo>
                    <a:lnTo>
                      <a:pt x="38419" y="21611"/>
                    </a:lnTo>
                    <a:cubicBezTo>
                      <a:pt x="38419" y="19210"/>
                      <a:pt x="38419" y="16808"/>
                      <a:pt x="36018" y="14407"/>
                    </a:cubicBezTo>
                    <a:cubicBezTo>
                      <a:pt x="33617" y="9605"/>
                      <a:pt x="31215" y="7204"/>
                      <a:pt x="28814" y="4802"/>
                    </a:cubicBezTo>
                    <a:cubicBezTo>
                      <a:pt x="26413" y="2401"/>
                      <a:pt x="24012" y="0"/>
                      <a:pt x="21611" y="0"/>
                    </a:cubicBezTo>
                    <a:cubicBezTo>
                      <a:pt x="21611" y="0"/>
                      <a:pt x="19209" y="0"/>
                      <a:pt x="19209" y="2401"/>
                    </a:cubicBezTo>
                    <a:cubicBezTo>
                      <a:pt x="19209" y="2401"/>
                      <a:pt x="19209" y="0"/>
                      <a:pt x="16808" y="0"/>
                    </a:cubicBezTo>
                    <a:cubicBezTo>
                      <a:pt x="16808" y="0"/>
                      <a:pt x="14407" y="2401"/>
                      <a:pt x="14407" y="2401"/>
                    </a:cubicBezTo>
                    <a:cubicBezTo>
                      <a:pt x="14407" y="2401"/>
                      <a:pt x="14407" y="2401"/>
                      <a:pt x="14407" y="2401"/>
                    </a:cubicBezTo>
                    <a:cubicBezTo>
                      <a:pt x="14407" y="2401"/>
                      <a:pt x="12006" y="4802"/>
                      <a:pt x="12006" y="4802"/>
                    </a:cubicBezTo>
                    <a:cubicBezTo>
                      <a:pt x="12006" y="4802"/>
                      <a:pt x="12006" y="4802"/>
                      <a:pt x="12006" y="7204"/>
                    </a:cubicBezTo>
                    <a:lnTo>
                      <a:pt x="12006" y="7204"/>
                    </a:lnTo>
                    <a:cubicBezTo>
                      <a:pt x="12006" y="7204"/>
                      <a:pt x="9605" y="9605"/>
                      <a:pt x="9605" y="9605"/>
                    </a:cubicBezTo>
                    <a:cubicBezTo>
                      <a:pt x="9605" y="9605"/>
                      <a:pt x="9605" y="12006"/>
                      <a:pt x="9605" y="12006"/>
                    </a:cubicBezTo>
                    <a:lnTo>
                      <a:pt x="9605" y="12006"/>
                    </a:lnTo>
                    <a:cubicBezTo>
                      <a:pt x="7204" y="12006"/>
                      <a:pt x="4802" y="14407"/>
                      <a:pt x="4802" y="16808"/>
                    </a:cubicBezTo>
                    <a:cubicBezTo>
                      <a:pt x="4802" y="16808"/>
                      <a:pt x="4802" y="19210"/>
                      <a:pt x="4802" y="19210"/>
                    </a:cubicBezTo>
                    <a:cubicBezTo>
                      <a:pt x="12006" y="14407"/>
                      <a:pt x="9605" y="14407"/>
                      <a:pt x="9605" y="16808"/>
                    </a:cubicBezTo>
                    <a:cubicBezTo>
                      <a:pt x="9605" y="16808"/>
                      <a:pt x="9605" y="16808"/>
                      <a:pt x="9605" y="16808"/>
                    </a:cubicBezTo>
                    <a:close/>
                  </a:path>
                </a:pathLst>
              </a:custGeom>
              <a:solidFill>
                <a:srgbClr val="569140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45" name="Freeform: Shape 744">
                <a:extLst>
                  <a:ext uri="{FF2B5EF4-FFF2-40B4-BE49-F238E27FC236}">
                    <a16:creationId xmlns:a16="http://schemas.microsoft.com/office/drawing/2014/main" id="{A95BAA05-62AE-41BA-878B-8019D2A5FA29}"/>
                  </a:ext>
                </a:extLst>
              </p:cNvPr>
              <p:cNvSpPr/>
              <p:nvPr/>
            </p:nvSpPr>
            <p:spPr>
              <a:xfrm>
                <a:off x="2414983" y="3885066"/>
                <a:ext cx="40820" cy="80306"/>
              </a:xfrm>
              <a:custGeom>
                <a:avLst/>
                <a:gdLst>
                  <a:gd name="connsiteX0" fmla="*/ 9605 w 40820"/>
                  <a:gd name="connsiteY0" fmla="*/ 0 h 80306"/>
                  <a:gd name="connsiteX1" fmla="*/ 9605 w 40820"/>
                  <a:gd name="connsiteY1" fmla="*/ 0 h 80306"/>
                  <a:gd name="connsiteX2" fmla="*/ 9605 w 40820"/>
                  <a:gd name="connsiteY2" fmla="*/ 0 h 80306"/>
                  <a:gd name="connsiteX3" fmla="*/ 9605 w 40820"/>
                  <a:gd name="connsiteY3" fmla="*/ 0 h 80306"/>
                  <a:gd name="connsiteX4" fmla="*/ 9605 w 40820"/>
                  <a:gd name="connsiteY4" fmla="*/ 4802 h 80306"/>
                  <a:gd name="connsiteX5" fmla="*/ 9605 w 40820"/>
                  <a:gd name="connsiteY5" fmla="*/ 4802 h 80306"/>
                  <a:gd name="connsiteX6" fmla="*/ 9605 w 40820"/>
                  <a:gd name="connsiteY6" fmla="*/ 4802 h 80306"/>
                  <a:gd name="connsiteX7" fmla="*/ 7204 w 40820"/>
                  <a:gd name="connsiteY7" fmla="*/ 9605 h 80306"/>
                  <a:gd name="connsiteX8" fmla="*/ 7204 w 40820"/>
                  <a:gd name="connsiteY8" fmla="*/ 9605 h 80306"/>
                  <a:gd name="connsiteX9" fmla="*/ 7204 w 40820"/>
                  <a:gd name="connsiteY9" fmla="*/ 12006 h 80306"/>
                  <a:gd name="connsiteX10" fmla="*/ 4802 w 40820"/>
                  <a:gd name="connsiteY10" fmla="*/ 16808 h 80306"/>
                  <a:gd name="connsiteX11" fmla="*/ 4802 w 40820"/>
                  <a:gd name="connsiteY11" fmla="*/ 19209 h 80306"/>
                  <a:gd name="connsiteX12" fmla="*/ 4802 w 40820"/>
                  <a:gd name="connsiteY12" fmla="*/ 21611 h 80306"/>
                  <a:gd name="connsiteX13" fmla="*/ 4802 w 40820"/>
                  <a:gd name="connsiteY13" fmla="*/ 24012 h 80306"/>
                  <a:gd name="connsiteX14" fmla="*/ 4802 w 40820"/>
                  <a:gd name="connsiteY14" fmla="*/ 24012 h 80306"/>
                  <a:gd name="connsiteX15" fmla="*/ 2401 w 40820"/>
                  <a:gd name="connsiteY15" fmla="*/ 26413 h 80306"/>
                  <a:gd name="connsiteX16" fmla="*/ 2401 w 40820"/>
                  <a:gd name="connsiteY16" fmla="*/ 28814 h 80306"/>
                  <a:gd name="connsiteX17" fmla="*/ 2401 w 40820"/>
                  <a:gd name="connsiteY17" fmla="*/ 31215 h 80306"/>
                  <a:gd name="connsiteX18" fmla="*/ 2401 w 40820"/>
                  <a:gd name="connsiteY18" fmla="*/ 33616 h 80306"/>
                  <a:gd name="connsiteX19" fmla="*/ 2401 w 40820"/>
                  <a:gd name="connsiteY19" fmla="*/ 36018 h 80306"/>
                  <a:gd name="connsiteX20" fmla="*/ 2401 w 40820"/>
                  <a:gd name="connsiteY20" fmla="*/ 38419 h 80306"/>
                  <a:gd name="connsiteX21" fmla="*/ 2401 w 40820"/>
                  <a:gd name="connsiteY21" fmla="*/ 40820 h 80306"/>
                  <a:gd name="connsiteX22" fmla="*/ 2401 w 40820"/>
                  <a:gd name="connsiteY22" fmla="*/ 43221 h 80306"/>
                  <a:gd name="connsiteX23" fmla="*/ 2401 w 40820"/>
                  <a:gd name="connsiteY23" fmla="*/ 43221 h 80306"/>
                  <a:gd name="connsiteX24" fmla="*/ 2401 w 40820"/>
                  <a:gd name="connsiteY24" fmla="*/ 45622 h 80306"/>
                  <a:gd name="connsiteX25" fmla="*/ 2401 w 40820"/>
                  <a:gd name="connsiteY25" fmla="*/ 45622 h 80306"/>
                  <a:gd name="connsiteX26" fmla="*/ 2401 w 40820"/>
                  <a:gd name="connsiteY26" fmla="*/ 48024 h 80306"/>
                  <a:gd name="connsiteX27" fmla="*/ 2401 w 40820"/>
                  <a:gd name="connsiteY27" fmla="*/ 48024 h 80306"/>
                  <a:gd name="connsiteX28" fmla="*/ 2401 w 40820"/>
                  <a:gd name="connsiteY28" fmla="*/ 50425 h 80306"/>
                  <a:gd name="connsiteX29" fmla="*/ 2401 w 40820"/>
                  <a:gd name="connsiteY29" fmla="*/ 52826 h 80306"/>
                  <a:gd name="connsiteX30" fmla="*/ 0 w 40820"/>
                  <a:gd name="connsiteY30" fmla="*/ 55227 h 80306"/>
                  <a:gd name="connsiteX31" fmla="*/ 2401 w 40820"/>
                  <a:gd name="connsiteY31" fmla="*/ 57628 h 80306"/>
                  <a:gd name="connsiteX32" fmla="*/ 2401 w 40820"/>
                  <a:gd name="connsiteY32" fmla="*/ 60030 h 80306"/>
                  <a:gd name="connsiteX33" fmla="*/ 2401 w 40820"/>
                  <a:gd name="connsiteY33" fmla="*/ 62431 h 80306"/>
                  <a:gd name="connsiteX34" fmla="*/ 2401 w 40820"/>
                  <a:gd name="connsiteY34" fmla="*/ 64832 h 80306"/>
                  <a:gd name="connsiteX35" fmla="*/ 4802 w 40820"/>
                  <a:gd name="connsiteY35" fmla="*/ 67233 h 80306"/>
                  <a:gd name="connsiteX36" fmla="*/ 4802 w 40820"/>
                  <a:gd name="connsiteY36" fmla="*/ 67233 h 80306"/>
                  <a:gd name="connsiteX37" fmla="*/ 4802 w 40820"/>
                  <a:gd name="connsiteY37" fmla="*/ 67233 h 80306"/>
                  <a:gd name="connsiteX38" fmla="*/ 4802 w 40820"/>
                  <a:gd name="connsiteY38" fmla="*/ 67233 h 80306"/>
                  <a:gd name="connsiteX39" fmla="*/ 4802 w 40820"/>
                  <a:gd name="connsiteY39" fmla="*/ 67233 h 80306"/>
                  <a:gd name="connsiteX40" fmla="*/ 4802 w 40820"/>
                  <a:gd name="connsiteY40" fmla="*/ 67233 h 80306"/>
                  <a:gd name="connsiteX41" fmla="*/ 4802 w 40820"/>
                  <a:gd name="connsiteY41" fmla="*/ 67233 h 80306"/>
                  <a:gd name="connsiteX42" fmla="*/ 4802 w 40820"/>
                  <a:gd name="connsiteY42" fmla="*/ 67233 h 80306"/>
                  <a:gd name="connsiteX43" fmla="*/ 4802 w 40820"/>
                  <a:gd name="connsiteY43" fmla="*/ 67233 h 80306"/>
                  <a:gd name="connsiteX44" fmla="*/ 4802 w 40820"/>
                  <a:gd name="connsiteY44" fmla="*/ 67233 h 80306"/>
                  <a:gd name="connsiteX45" fmla="*/ 4802 w 40820"/>
                  <a:gd name="connsiteY45" fmla="*/ 67233 h 80306"/>
                  <a:gd name="connsiteX46" fmla="*/ 4802 w 40820"/>
                  <a:gd name="connsiteY46" fmla="*/ 67233 h 80306"/>
                  <a:gd name="connsiteX47" fmla="*/ 4802 w 40820"/>
                  <a:gd name="connsiteY47" fmla="*/ 67233 h 80306"/>
                  <a:gd name="connsiteX48" fmla="*/ 4802 w 40820"/>
                  <a:gd name="connsiteY48" fmla="*/ 67233 h 80306"/>
                  <a:gd name="connsiteX49" fmla="*/ 4802 w 40820"/>
                  <a:gd name="connsiteY49" fmla="*/ 67233 h 80306"/>
                  <a:gd name="connsiteX50" fmla="*/ 4802 w 40820"/>
                  <a:gd name="connsiteY50" fmla="*/ 67233 h 80306"/>
                  <a:gd name="connsiteX51" fmla="*/ 4802 w 40820"/>
                  <a:gd name="connsiteY51" fmla="*/ 67233 h 80306"/>
                  <a:gd name="connsiteX52" fmla="*/ 4802 w 40820"/>
                  <a:gd name="connsiteY52" fmla="*/ 67233 h 80306"/>
                  <a:gd name="connsiteX53" fmla="*/ 4802 w 40820"/>
                  <a:gd name="connsiteY53" fmla="*/ 67233 h 80306"/>
                  <a:gd name="connsiteX54" fmla="*/ 4802 w 40820"/>
                  <a:gd name="connsiteY54" fmla="*/ 67233 h 80306"/>
                  <a:gd name="connsiteX55" fmla="*/ 4802 w 40820"/>
                  <a:gd name="connsiteY55" fmla="*/ 67233 h 80306"/>
                  <a:gd name="connsiteX56" fmla="*/ 4802 w 40820"/>
                  <a:gd name="connsiteY56" fmla="*/ 67233 h 80306"/>
                  <a:gd name="connsiteX57" fmla="*/ 4802 w 40820"/>
                  <a:gd name="connsiteY57" fmla="*/ 67233 h 80306"/>
                  <a:gd name="connsiteX58" fmla="*/ 4802 w 40820"/>
                  <a:gd name="connsiteY58" fmla="*/ 67233 h 80306"/>
                  <a:gd name="connsiteX59" fmla="*/ 4802 w 40820"/>
                  <a:gd name="connsiteY59" fmla="*/ 67233 h 80306"/>
                  <a:gd name="connsiteX60" fmla="*/ 4802 w 40820"/>
                  <a:gd name="connsiteY60" fmla="*/ 67233 h 80306"/>
                  <a:gd name="connsiteX61" fmla="*/ 4802 w 40820"/>
                  <a:gd name="connsiteY61" fmla="*/ 67233 h 80306"/>
                  <a:gd name="connsiteX62" fmla="*/ 4802 w 40820"/>
                  <a:gd name="connsiteY62" fmla="*/ 67233 h 80306"/>
                  <a:gd name="connsiteX63" fmla="*/ 4802 w 40820"/>
                  <a:gd name="connsiteY63" fmla="*/ 67233 h 80306"/>
                  <a:gd name="connsiteX64" fmla="*/ 4802 w 40820"/>
                  <a:gd name="connsiteY64" fmla="*/ 67233 h 80306"/>
                  <a:gd name="connsiteX65" fmla="*/ 4802 w 40820"/>
                  <a:gd name="connsiteY65" fmla="*/ 67233 h 80306"/>
                  <a:gd name="connsiteX66" fmla="*/ 4802 w 40820"/>
                  <a:gd name="connsiteY66" fmla="*/ 67233 h 80306"/>
                  <a:gd name="connsiteX67" fmla="*/ 4802 w 40820"/>
                  <a:gd name="connsiteY67" fmla="*/ 67233 h 80306"/>
                  <a:gd name="connsiteX68" fmla="*/ 4802 w 40820"/>
                  <a:gd name="connsiteY68" fmla="*/ 67233 h 80306"/>
                  <a:gd name="connsiteX69" fmla="*/ 4802 w 40820"/>
                  <a:gd name="connsiteY69" fmla="*/ 67233 h 80306"/>
                  <a:gd name="connsiteX70" fmla="*/ 4802 w 40820"/>
                  <a:gd name="connsiteY70" fmla="*/ 67233 h 80306"/>
                  <a:gd name="connsiteX71" fmla="*/ 4802 w 40820"/>
                  <a:gd name="connsiteY71" fmla="*/ 67233 h 80306"/>
                  <a:gd name="connsiteX72" fmla="*/ 4802 w 40820"/>
                  <a:gd name="connsiteY72" fmla="*/ 67233 h 80306"/>
                  <a:gd name="connsiteX73" fmla="*/ 4802 w 40820"/>
                  <a:gd name="connsiteY73" fmla="*/ 67233 h 80306"/>
                  <a:gd name="connsiteX74" fmla="*/ 4802 w 40820"/>
                  <a:gd name="connsiteY74" fmla="*/ 67233 h 80306"/>
                  <a:gd name="connsiteX75" fmla="*/ 4802 w 40820"/>
                  <a:gd name="connsiteY75" fmla="*/ 67233 h 80306"/>
                  <a:gd name="connsiteX76" fmla="*/ 4802 w 40820"/>
                  <a:gd name="connsiteY76" fmla="*/ 67233 h 80306"/>
                  <a:gd name="connsiteX77" fmla="*/ 4802 w 40820"/>
                  <a:gd name="connsiteY77" fmla="*/ 67233 h 80306"/>
                  <a:gd name="connsiteX78" fmla="*/ 4802 w 40820"/>
                  <a:gd name="connsiteY78" fmla="*/ 67233 h 80306"/>
                  <a:gd name="connsiteX79" fmla="*/ 4802 w 40820"/>
                  <a:gd name="connsiteY79" fmla="*/ 67233 h 80306"/>
                  <a:gd name="connsiteX80" fmla="*/ 4802 w 40820"/>
                  <a:gd name="connsiteY80" fmla="*/ 67233 h 80306"/>
                  <a:gd name="connsiteX81" fmla="*/ 4802 w 40820"/>
                  <a:gd name="connsiteY81" fmla="*/ 67233 h 80306"/>
                  <a:gd name="connsiteX82" fmla="*/ 4802 w 40820"/>
                  <a:gd name="connsiteY82" fmla="*/ 67233 h 80306"/>
                  <a:gd name="connsiteX83" fmla="*/ 4802 w 40820"/>
                  <a:gd name="connsiteY83" fmla="*/ 67233 h 80306"/>
                  <a:gd name="connsiteX84" fmla="*/ 4802 w 40820"/>
                  <a:gd name="connsiteY84" fmla="*/ 67233 h 80306"/>
                  <a:gd name="connsiteX85" fmla="*/ 4802 w 40820"/>
                  <a:gd name="connsiteY85" fmla="*/ 67233 h 80306"/>
                  <a:gd name="connsiteX86" fmla="*/ 4802 w 40820"/>
                  <a:gd name="connsiteY86" fmla="*/ 67233 h 80306"/>
                  <a:gd name="connsiteX87" fmla="*/ 4802 w 40820"/>
                  <a:gd name="connsiteY87" fmla="*/ 67233 h 80306"/>
                  <a:gd name="connsiteX88" fmla="*/ 4802 w 40820"/>
                  <a:gd name="connsiteY88" fmla="*/ 67233 h 80306"/>
                  <a:gd name="connsiteX89" fmla="*/ 4802 w 40820"/>
                  <a:gd name="connsiteY89" fmla="*/ 67233 h 80306"/>
                  <a:gd name="connsiteX90" fmla="*/ 4802 w 40820"/>
                  <a:gd name="connsiteY90" fmla="*/ 67233 h 80306"/>
                  <a:gd name="connsiteX91" fmla="*/ 4802 w 40820"/>
                  <a:gd name="connsiteY91" fmla="*/ 67233 h 80306"/>
                  <a:gd name="connsiteX92" fmla="*/ 4802 w 40820"/>
                  <a:gd name="connsiteY92" fmla="*/ 67233 h 80306"/>
                  <a:gd name="connsiteX93" fmla="*/ 4802 w 40820"/>
                  <a:gd name="connsiteY93" fmla="*/ 67233 h 80306"/>
                  <a:gd name="connsiteX94" fmla="*/ 4802 w 40820"/>
                  <a:gd name="connsiteY94" fmla="*/ 67233 h 80306"/>
                  <a:gd name="connsiteX95" fmla="*/ 4802 w 40820"/>
                  <a:gd name="connsiteY95" fmla="*/ 67233 h 80306"/>
                  <a:gd name="connsiteX96" fmla="*/ 4802 w 40820"/>
                  <a:gd name="connsiteY96" fmla="*/ 67233 h 80306"/>
                  <a:gd name="connsiteX97" fmla="*/ 4802 w 40820"/>
                  <a:gd name="connsiteY97" fmla="*/ 67233 h 80306"/>
                  <a:gd name="connsiteX98" fmla="*/ 4802 w 40820"/>
                  <a:gd name="connsiteY98" fmla="*/ 67233 h 80306"/>
                  <a:gd name="connsiteX99" fmla="*/ 4802 w 40820"/>
                  <a:gd name="connsiteY99" fmla="*/ 67233 h 80306"/>
                  <a:gd name="connsiteX100" fmla="*/ 4802 w 40820"/>
                  <a:gd name="connsiteY100" fmla="*/ 67233 h 80306"/>
                  <a:gd name="connsiteX101" fmla="*/ 4802 w 40820"/>
                  <a:gd name="connsiteY101" fmla="*/ 67233 h 80306"/>
                  <a:gd name="connsiteX102" fmla="*/ 4802 w 40820"/>
                  <a:gd name="connsiteY102" fmla="*/ 67233 h 80306"/>
                  <a:gd name="connsiteX103" fmla="*/ 4802 w 40820"/>
                  <a:gd name="connsiteY103" fmla="*/ 67233 h 80306"/>
                  <a:gd name="connsiteX104" fmla="*/ 4802 w 40820"/>
                  <a:gd name="connsiteY104" fmla="*/ 67233 h 80306"/>
                  <a:gd name="connsiteX105" fmla="*/ 4802 w 40820"/>
                  <a:gd name="connsiteY105" fmla="*/ 67233 h 80306"/>
                  <a:gd name="connsiteX106" fmla="*/ 4802 w 40820"/>
                  <a:gd name="connsiteY106" fmla="*/ 67233 h 80306"/>
                  <a:gd name="connsiteX107" fmla="*/ 4802 w 40820"/>
                  <a:gd name="connsiteY107" fmla="*/ 67233 h 80306"/>
                  <a:gd name="connsiteX108" fmla="*/ 4802 w 40820"/>
                  <a:gd name="connsiteY108" fmla="*/ 67233 h 80306"/>
                  <a:gd name="connsiteX109" fmla="*/ 4802 w 40820"/>
                  <a:gd name="connsiteY109" fmla="*/ 67233 h 80306"/>
                  <a:gd name="connsiteX110" fmla="*/ 4802 w 40820"/>
                  <a:gd name="connsiteY110" fmla="*/ 67233 h 80306"/>
                  <a:gd name="connsiteX111" fmla="*/ 4802 w 40820"/>
                  <a:gd name="connsiteY111" fmla="*/ 67233 h 80306"/>
                  <a:gd name="connsiteX112" fmla="*/ 4802 w 40820"/>
                  <a:gd name="connsiteY112" fmla="*/ 67233 h 80306"/>
                  <a:gd name="connsiteX113" fmla="*/ 4802 w 40820"/>
                  <a:gd name="connsiteY113" fmla="*/ 67233 h 80306"/>
                  <a:gd name="connsiteX114" fmla="*/ 4802 w 40820"/>
                  <a:gd name="connsiteY114" fmla="*/ 67233 h 80306"/>
                  <a:gd name="connsiteX115" fmla="*/ 4802 w 40820"/>
                  <a:gd name="connsiteY115" fmla="*/ 67233 h 80306"/>
                  <a:gd name="connsiteX116" fmla="*/ 4802 w 40820"/>
                  <a:gd name="connsiteY116" fmla="*/ 67233 h 80306"/>
                  <a:gd name="connsiteX117" fmla="*/ 4802 w 40820"/>
                  <a:gd name="connsiteY117" fmla="*/ 67233 h 80306"/>
                  <a:gd name="connsiteX118" fmla="*/ 4802 w 40820"/>
                  <a:gd name="connsiteY118" fmla="*/ 67233 h 80306"/>
                  <a:gd name="connsiteX119" fmla="*/ 4802 w 40820"/>
                  <a:gd name="connsiteY119" fmla="*/ 67233 h 80306"/>
                  <a:gd name="connsiteX120" fmla="*/ 4802 w 40820"/>
                  <a:gd name="connsiteY120" fmla="*/ 69634 h 80306"/>
                  <a:gd name="connsiteX121" fmla="*/ 4802 w 40820"/>
                  <a:gd name="connsiteY121" fmla="*/ 69634 h 80306"/>
                  <a:gd name="connsiteX122" fmla="*/ 7204 w 40820"/>
                  <a:gd name="connsiteY122" fmla="*/ 72036 h 80306"/>
                  <a:gd name="connsiteX123" fmla="*/ 7204 w 40820"/>
                  <a:gd name="connsiteY123" fmla="*/ 72036 h 80306"/>
                  <a:gd name="connsiteX124" fmla="*/ 9605 w 40820"/>
                  <a:gd name="connsiteY124" fmla="*/ 74437 h 80306"/>
                  <a:gd name="connsiteX125" fmla="*/ 9605 w 40820"/>
                  <a:gd name="connsiteY125" fmla="*/ 74437 h 80306"/>
                  <a:gd name="connsiteX126" fmla="*/ 12006 w 40820"/>
                  <a:gd name="connsiteY126" fmla="*/ 76838 h 80306"/>
                  <a:gd name="connsiteX127" fmla="*/ 12006 w 40820"/>
                  <a:gd name="connsiteY127" fmla="*/ 76838 h 80306"/>
                  <a:gd name="connsiteX128" fmla="*/ 14407 w 40820"/>
                  <a:gd name="connsiteY128" fmla="*/ 79239 h 80306"/>
                  <a:gd name="connsiteX129" fmla="*/ 16808 w 40820"/>
                  <a:gd name="connsiteY129" fmla="*/ 79239 h 80306"/>
                  <a:gd name="connsiteX130" fmla="*/ 24012 w 40820"/>
                  <a:gd name="connsiteY130" fmla="*/ 79239 h 80306"/>
                  <a:gd name="connsiteX131" fmla="*/ 38419 w 40820"/>
                  <a:gd name="connsiteY131" fmla="*/ 69634 h 80306"/>
                  <a:gd name="connsiteX132" fmla="*/ 38419 w 40820"/>
                  <a:gd name="connsiteY132" fmla="*/ 69634 h 80306"/>
                  <a:gd name="connsiteX133" fmla="*/ 38419 w 40820"/>
                  <a:gd name="connsiteY133" fmla="*/ 69634 h 80306"/>
                  <a:gd name="connsiteX134" fmla="*/ 40820 w 40820"/>
                  <a:gd name="connsiteY134" fmla="*/ 64832 h 80306"/>
                  <a:gd name="connsiteX135" fmla="*/ 38419 w 40820"/>
                  <a:gd name="connsiteY135" fmla="*/ 64832 h 80306"/>
                  <a:gd name="connsiteX136" fmla="*/ 38419 w 40820"/>
                  <a:gd name="connsiteY136" fmla="*/ 64832 h 80306"/>
                  <a:gd name="connsiteX137" fmla="*/ 38419 w 40820"/>
                  <a:gd name="connsiteY137" fmla="*/ 62431 h 80306"/>
                  <a:gd name="connsiteX138" fmla="*/ 38419 w 40820"/>
                  <a:gd name="connsiteY138" fmla="*/ 60030 h 80306"/>
                  <a:gd name="connsiteX139" fmla="*/ 36018 w 40820"/>
                  <a:gd name="connsiteY139" fmla="*/ 57628 h 80306"/>
                  <a:gd name="connsiteX140" fmla="*/ 36018 w 40820"/>
                  <a:gd name="connsiteY140" fmla="*/ 57628 h 80306"/>
                  <a:gd name="connsiteX141" fmla="*/ 38419 w 40820"/>
                  <a:gd name="connsiteY141" fmla="*/ 55227 h 80306"/>
                  <a:gd name="connsiteX142" fmla="*/ 36018 w 40820"/>
                  <a:gd name="connsiteY142" fmla="*/ 52826 h 80306"/>
                  <a:gd name="connsiteX143" fmla="*/ 36018 w 40820"/>
                  <a:gd name="connsiteY143" fmla="*/ 52826 h 80306"/>
                  <a:gd name="connsiteX144" fmla="*/ 36018 w 40820"/>
                  <a:gd name="connsiteY144" fmla="*/ 52826 h 80306"/>
                  <a:gd name="connsiteX145" fmla="*/ 36018 w 40820"/>
                  <a:gd name="connsiteY145" fmla="*/ 52826 h 80306"/>
                  <a:gd name="connsiteX146" fmla="*/ 36018 w 40820"/>
                  <a:gd name="connsiteY146" fmla="*/ 50425 h 80306"/>
                  <a:gd name="connsiteX147" fmla="*/ 33617 w 40820"/>
                  <a:gd name="connsiteY147" fmla="*/ 48024 h 80306"/>
                  <a:gd name="connsiteX148" fmla="*/ 33617 w 40820"/>
                  <a:gd name="connsiteY148" fmla="*/ 48024 h 80306"/>
                  <a:gd name="connsiteX149" fmla="*/ 33617 w 40820"/>
                  <a:gd name="connsiteY149" fmla="*/ 45622 h 80306"/>
                  <a:gd name="connsiteX150" fmla="*/ 31215 w 40820"/>
                  <a:gd name="connsiteY150" fmla="*/ 43221 h 80306"/>
                  <a:gd name="connsiteX151" fmla="*/ 28814 w 40820"/>
                  <a:gd name="connsiteY151" fmla="*/ 36018 h 80306"/>
                  <a:gd name="connsiteX152" fmla="*/ 28814 w 40820"/>
                  <a:gd name="connsiteY152" fmla="*/ 33616 h 80306"/>
                  <a:gd name="connsiteX153" fmla="*/ 26413 w 40820"/>
                  <a:gd name="connsiteY153" fmla="*/ 31215 h 80306"/>
                  <a:gd name="connsiteX154" fmla="*/ 26413 w 40820"/>
                  <a:gd name="connsiteY154" fmla="*/ 31215 h 80306"/>
                  <a:gd name="connsiteX155" fmla="*/ 26413 w 40820"/>
                  <a:gd name="connsiteY155" fmla="*/ 31215 h 80306"/>
                  <a:gd name="connsiteX156" fmla="*/ 24012 w 40820"/>
                  <a:gd name="connsiteY156" fmla="*/ 24012 h 80306"/>
                  <a:gd name="connsiteX157" fmla="*/ 16808 w 40820"/>
                  <a:gd name="connsiteY157" fmla="*/ 14407 h 80306"/>
                  <a:gd name="connsiteX158" fmla="*/ 9605 w 40820"/>
                  <a:gd name="connsiteY158" fmla="*/ 0 h 80306"/>
                  <a:gd name="connsiteX159" fmla="*/ 9605 w 40820"/>
                  <a:gd name="connsiteY159" fmla="*/ 0 h 803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</a:cxnLst>
                <a:rect l="l" t="t" r="r" b="b"/>
                <a:pathLst>
                  <a:path w="40820" h="80306">
                    <a:moveTo>
                      <a:pt x="9605" y="0"/>
                    </a:moveTo>
                    <a:cubicBezTo>
                      <a:pt x="9605" y="0"/>
                      <a:pt x="9605" y="0"/>
                      <a:pt x="9605" y="0"/>
                    </a:cubicBezTo>
                    <a:cubicBezTo>
                      <a:pt x="9605" y="2401"/>
                      <a:pt x="9605" y="2401"/>
                      <a:pt x="9605" y="0"/>
                    </a:cubicBezTo>
                    <a:lnTo>
                      <a:pt x="9605" y="0"/>
                    </a:lnTo>
                    <a:cubicBezTo>
                      <a:pt x="9605" y="2401"/>
                      <a:pt x="9605" y="2401"/>
                      <a:pt x="9605" y="4802"/>
                    </a:cubicBezTo>
                    <a:cubicBezTo>
                      <a:pt x="9605" y="4802"/>
                      <a:pt x="9605" y="4802"/>
                      <a:pt x="9605" y="4802"/>
                    </a:cubicBezTo>
                    <a:lnTo>
                      <a:pt x="9605" y="4802"/>
                    </a:lnTo>
                    <a:cubicBezTo>
                      <a:pt x="7204" y="4802"/>
                      <a:pt x="7204" y="7203"/>
                      <a:pt x="7204" y="9605"/>
                    </a:cubicBezTo>
                    <a:cubicBezTo>
                      <a:pt x="7204" y="9605"/>
                      <a:pt x="7204" y="9605"/>
                      <a:pt x="7204" y="9605"/>
                    </a:cubicBezTo>
                    <a:cubicBezTo>
                      <a:pt x="7204" y="9605"/>
                      <a:pt x="7204" y="12006"/>
                      <a:pt x="7204" y="12006"/>
                    </a:cubicBezTo>
                    <a:cubicBezTo>
                      <a:pt x="4802" y="12006"/>
                      <a:pt x="4802" y="14407"/>
                      <a:pt x="4802" y="16808"/>
                    </a:cubicBezTo>
                    <a:cubicBezTo>
                      <a:pt x="4802" y="16808"/>
                      <a:pt x="4802" y="19209"/>
                      <a:pt x="4802" y="19209"/>
                    </a:cubicBezTo>
                    <a:cubicBezTo>
                      <a:pt x="4802" y="19209"/>
                      <a:pt x="4802" y="21611"/>
                      <a:pt x="4802" y="21611"/>
                    </a:cubicBezTo>
                    <a:cubicBezTo>
                      <a:pt x="4802" y="21611"/>
                      <a:pt x="4802" y="24012"/>
                      <a:pt x="4802" y="24012"/>
                    </a:cubicBezTo>
                    <a:lnTo>
                      <a:pt x="4802" y="24012"/>
                    </a:lnTo>
                    <a:cubicBezTo>
                      <a:pt x="4802" y="24012"/>
                      <a:pt x="2401" y="26413"/>
                      <a:pt x="2401" y="26413"/>
                    </a:cubicBezTo>
                    <a:cubicBezTo>
                      <a:pt x="2401" y="26413"/>
                      <a:pt x="2401" y="26413"/>
                      <a:pt x="2401" y="28814"/>
                    </a:cubicBezTo>
                    <a:cubicBezTo>
                      <a:pt x="2401" y="28814"/>
                      <a:pt x="2401" y="31215"/>
                      <a:pt x="2401" y="31215"/>
                    </a:cubicBezTo>
                    <a:cubicBezTo>
                      <a:pt x="2401" y="31215"/>
                      <a:pt x="2401" y="33616"/>
                      <a:pt x="2401" y="33616"/>
                    </a:cubicBezTo>
                    <a:cubicBezTo>
                      <a:pt x="2401" y="33616"/>
                      <a:pt x="2401" y="36018"/>
                      <a:pt x="2401" y="36018"/>
                    </a:cubicBezTo>
                    <a:cubicBezTo>
                      <a:pt x="2401" y="36018"/>
                      <a:pt x="2401" y="38419"/>
                      <a:pt x="2401" y="38419"/>
                    </a:cubicBezTo>
                    <a:cubicBezTo>
                      <a:pt x="2401" y="38419"/>
                      <a:pt x="2401" y="40820"/>
                      <a:pt x="2401" y="40820"/>
                    </a:cubicBezTo>
                    <a:cubicBezTo>
                      <a:pt x="2401" y="40820"/>
                      <a:pt x="2401" y="43221"/>
                      <a:pt x="2401" y="43221"/>
                    </a:cubicBezTo>
                    <a:lnTo>
                      <a:pt x="2401" y="43221"/>
                    </a:lnTo>
                    <a:cubicBezTo>
                      <a:pt x="2401" y="43221"/>
                      <a:pt x="2401" y="45622"/>
                      <a:pt x="2401" y="45622"/>
                    </a:cubicBezTo>
                    <a:cubicBezTo>
                      <a:pt x="2401" y="45622"/>
                      <a:pt x="2401" y="45622"/>
                      <a:pt x="2401" y="45622"/>
                    </a:cubicBezTo>
                    <a:cubicBezTo>
                      <a:pt x="2401" y="45622"/>
                      <a:pt x="2401" y="48024"/>
                      <a:pt x="2401" y="48024"/>
                    </a:cubicBezTo>
                    <a:cubicBezTo>
                      <a:pt x="2401" y="48024"/>
                      <a:pt x="2401" y="48024"/>
                      <a:pt x="2401" y="48024"/>
                    </a:cubicBezTo>
                    <a:cubicBezTo>
                      <a:pt x="2401" y="48024"/>
                      <a:pt x="2401" y="48024"/>
                      <a:pt x="2401" y="50425"/>
                    </a:cubicBezTo>
                    <a:cubicBezTo>
                      <a:pt x="2401" y="50425"/>
                      <a:pt x="2401" y="50425"/>
                      <a:pt x="2401" y="52826"/>
                    </a:cubicBezTo>
                    <a:cubicBezTo>
                      <a:pt x="2401" y="52826"/>
                      <a:pt x="0" y="55227"/>
                      <a:pt x="0" y="55227"/>
                    </a:cubicBezTo>
                    <a:cubicBezTo>
                      <a:pt x="0" y="55227"/>
                      <a:pt x="0" y="57628"/>
                      <a:pt x="2401" y="57628"/>
                    </a:cubicBezTo>
                    <a:cubicBezTo>
                      <a:pt x="2401" y="57628"/>
                      <a:pt x="2401" y="57628"/>
                      <a:pt x="2401" y="60030"/>
                    </a:cubicBezTo>
                    <a:cubicBezTo>
                      <a:pt x="2401" y="60030"/>
                      <a:pt x="2401" y="62431"/>
                      <a:pt x="2401" y="62431"/>
                    </a:cubicBezTo>
                    <a:cubicBezTo>
                      <a:pt x="2401" y="62431"/>
                      <a:pt x="2401" y="62431"/>
                      <a:pt x="2401" y="64832"/>
                    </a:cubicBezTo>
                    <a:cubicBezTo>
                      <a:pt x="2401" y="64832"/>
                      <a:pt x="2401" y="67233"/>
                      <a:pt x="4802" y="67233"/>
                    </a:cubicBez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cubicBezTo>
                      <a:pt x="4802" y="67233"/>
                      <a:pt x="4802" y="69634"/>
                      <a:pt x="4802" y="69634"/>
                    </a:cubicBezTo>
                    <a:cubicBezTo>
                      <a:pt x="4802" y="69634"/>
                      <a:pt x="4802" y="69634"/>
                      <a:pt x="4802" y="69634"/>
                    </a:cubicBezTo>
                    <a:cubicBezTo>
                      <a:pt x="4802" y="69634"/>
                      <a:pt x="4802" y="72036"/>
                      <a:pt x="7204" y="72036"/>
                    </a:cubicBezTo>
                    <a:cubicBezTo>
                      <a:pt x="7204" y="72036"/>
                      <a:pt x="7204" y="72036"/>
                      <a:pt x="7204" y="72036"/>
                    </a:cubicBezTo>
                    <a:cubicBezTo>
                      <a:pt x="7204" y="74437"/>
                      <a:pt x="7204" y="74437"/>
                      <a:pt x="9605" y="74437"/>
                    </a:cubicBezTo>
                    <a:lnTo>
                      <a:pt x="9605" y="74437"/>
                    </a:lnTo>
                    <a:cubicBezTo>
                      <a:pt x="9605" y="76838"/>
                      <a:pt x="9605" y="76838"/>
                      <a:pt x="12006" y="76838"/>
                    </a:cubicBezTo>
                    <a:cubicBezTo>
                      <a:pt x="12006" y="76838"/>
                      <a:pt x="12006" y="76838"/>
                      <a:pt x="12006" y="76838"/>
                    </a:cubicBezTo>
                    <a:cubicBezTo>
                      <a:pt x="12006" y="76838"/>
                      <a:pt x="12006" y="79239"/>
                      <a:pt x="14407" y="79239"/>
                    </a:cubicBezTo>
                    <a:cubicBezTo>
                      <a:pt x="14407" y="79239"/>
                      <a:pt x="14407" y="79239"/>
                      <a:pt x="16808" y="79239"/>
                    </a:cubicBezTo>
                    <a:cubicBezTo>
                      <a:pt x="19209" y="79239"/>
                      <a:pt x="21611" y="81640"/>
                      <a:pt x="24012" y="79239"/>
                    </a:cubicBezTo>
                    <a:cubicBezTo>
                      <a:pt x="31215" y="79239"/>
                      <a:pt x="36018" y="74437"/>
                      <a:pt x="38419" y="69634"/>
                    </a:cubicBezTo>
                    <a:lnTo>
                      <a:pt x="38419" y="69634"/>
                    </a:lnTo>
                    <a:lnTo>
                      <a:pt x="38419" y="69634"/>
                    </a:lnTo>
                    <a:cubicBezTo>
                      <a:pt x="38419" y="67233"/>
                      <a:pt x="38419" y="67233"/>
                      <a:pt x="40820" y="64832"/>
                    </a:cubicBezTo>
                    <a:cubicBezTo>
                      <a:pt x="40820" y="64832"/>
                      <a:pt x="40820" y="64832"/>
                      <a:pt x="38419" y="64832"/>
                    </a:cubicBezTo>
                    <a:cubicBezTo>
                      <a:pt x="38419" y="64832"/>
                      <a:pt x="38419" y="64832"/>
                      <a:pt x="38419" y="64832"/>
                    </a:cubicBezTo>
                    <a:lnTo>
                      <a:pt x="38419" y="62431"/>
                    </a:lnTo>
                    <a:cubicBezTo>
                      <a:pt x="38419" y="62431"/>
                      <a:pt x="38419" y="60030"/>
                      <a:pt x="38419" y="60030"/>
                    </a:cubicBezTo>
                    <a:cubicBezTo>
                      <a:pt x="38419" y="57628"/>
                      <a:pt x="38419" y="57628"/>
                      <a:pt x="36018" y="57628"/>
                    </a:cubicBezTo>
                    <a:lnTo>
                      <a:pt x="36018" y="57628"/>
                    </a:lnTo>
                    <a:cubicBezTo>
                      <a:pt x="38419" y="57628"/>
                      <a:pt x="38419" y="55227"/>
                      <a:pt x="38419" y="55227"/>
                    </a:cubicBezTo>
                    <a:cubicBezTo>
                      <a:pt x="38419" y="52826"/>
                      <a:pt x="38419" y="52826"/>
                      <a:pt x="36018" y="52826"/>
                    </a:cubicBezTo>
                    <a:cubicBezTo>
                      <a:pt x="36018" y="52826"/>
                      <a:pt x="36018" y="52826"/>
                      <a:pt x="36018" y="52826"/>
                    </a:cubicBezTo>
                    <a:cubicBezTo>
                      <a:pt x="36018" y="52826"/>
                      <a:pt x="36018" y="52826"/>
                      <a:pt x="36018" y="52826"/>
                    </a:cubicBezTo>
                    <a:lnTo>
                      <a:pt x="36018" y="52826"/>
                    </a:lnTo>
                    <a:cubicBezTo>
                      <a:pt x="36018" y="52826"/>
                      <a:pt x="36018" y="50425"/>
                      <a:pt x="36018" y="50425"/>
                    </a:cubicBezTo>
                    <a:cubicBezTo>
                      <a:pt x="36018" y="48024"/>
                      <a:pt x="36018" y="48024"/>
                      <a:pt x="33617" y="48024"/>
                    </a:cubicBezTo>
                    <a:lnTo>
                      <a:pt x="33617" y="48024"/>
                    </a:lnTo>
                    <a:cubicBezTo>
                      <a:pt x="33617" y="48024"/>
                      <a:pt x="33617" y="45622"/>
                      <a:pt x="33617" y="45622"/>
                    </a:cubicBezTo>
                    <a:cubicBezTo>
                      <a:pt x="33617" y="43221"/>
                      <a:pt x="33617" y="43221"/>
                      <a:pt x="31215" y="43221"/>
                    </a:cubicBezTo>
                    <a:cubicBezTo>
                      <a:pt x="31215" y="40820"/>
                      <a:pt x="28814" y="38419"/>
                      <a:pt x="28814" y="36018"/>
                    </a:cubicBezTo>
                    <a:cubicBezTo>
                      <a:pt x="28814" y="36018"/>
                      <a:pt x="31215" y="33616"/>
                      <a:pt x="28814" y="33616"/>
                    </a:cubicBezTo>
                    <a:cubicBezTo>
                      <a:pt x="28814" y="31215"/>
                      <a:pt x="26413" y="31215"/>
                      <a:pt x="26413" y="31215"/>
                    </a:cubicBezTo>
                    <a:lnTo>
                      <a:pt x="26413" y="31215"/>
                    </a:lnTo>
                    <a:lnTo>
                      <a:pt x="26413" y="31215"/>
                    </a:lnTo>
                    <a:cubicBezTo>
                      <a:pt x="26413" y="28814"/>
                      <a:pt x="26413" y="26413"/>
                      <a:pt x="24012" y="24012"/>
                    </a:cubicBezTo>
                    <a:cubicBezTo>
                      <a:pt x="21611" y="19209"/>
                      <a:pt x="19209" y="16808"/>
                      <a:pt x="16808" y="14407"/>
                    </a:cubicBezTo>
                    <a:cubicBezTo>
                      <a:pt x="14407" y="0"/>
                      <a:pt x="12006" y="0"/>
                      <a:pt x="9605" y="0"/>
                    </a:cubicBezTo>
                    <a:cubicBezTo>
                      <a:pt x="9605" y="0"/>
                      <a:pt x="9605" y="0"/>
                      <a:pt x="9605" y="0"/>
                    </a:cubicBezTo>
                    <a:close/>
                  </a:path>
                </a:pathLst>
              </a:custGeom>
              <a:solidFill>
                <a:srgbClr val="77B943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715" name="Graphic 2">
              <a:extLst>
                <a:ext uri="{FF2B5EF4-FFF2-40B4-BE49-F238E27FC236}">
                  <a16:creationId xmlns:a16="http://schemas.microsoft.com/office/drawing/2014/main" id="{91E029F3-CCC5-48CD-BF84-24895699689D}"/>
                </a:ext>
              </a:extLst>
            </p:cNvPr>
            <p:cNvGrpSpPr/>
            <p:nvPr/>
          </p:nvGrpSpPr>
          <p:grpSpPr>
            <a:xfrm>
              <a:off x="2318936" y="3846647"/>
              <a:ext cx="69634" cy="127262"/>
              <a:chOff x="2318936" y="3846647"/>
              <a:chExt cx="69634" cy="127262"/>
            </a:xfrm>
            <a:solidFill>
              <a:schemeClr val="accent1"/>
            </a:solidFill>
          </p:grpSpPr>
          <p:sp>
            <p:nvSpPr>
              <p:cNvPr id="738" name="Freeform: Shape 737">
                <a:extLst>
                  <a:ext uri="{FF2B5EF4-FFF2-40B4-BE49-F238E27FC236}">
                    <a16:creationId xmlns:a16="http://schemas.microsoft.com/office/drawing/2014/main" id="{DAE01E52-DBE8-4BD1-BB50-48089D915508}"/>
                  </a:ext>
                </a:extLst>
              </p:cNvPr>
              <p:cNvSpPr/>
              <p:nvPr/>
            </p:nvSpPr>
            <p:spPr>
              <a:xfrm>
                <a:off x="2318936" y="3945096"/>
                <a:ext cx="62430" cy="28814"/>
              </a:xfrm>
              <a:custGeom>
                <a:avLst/>
                <a:gdLst>
                  <a:gd name="connsiteX0" fmla="*/ 62431 w 62430"/>
                  <a:gd name="connsiteY0" fmla="*/ 14407 h 28814"/>
                  <a:gd name="connsiteX1" fmla="*/ 31215 w 62430"/>
                  <a:gd name="connsiteY1" fmla="*/ 28814 h 28814"/>
                  <a:gd name="connsiteX2" fmla="*/ 0 w 62430"/>
                  <a:gd name="connsiteY2" fmla="*/ 14407 h 28814"/>
                  <a:gd name="connsiteX3" fmla="*/ 31215 w 62430"/>
                  <a:gd name="connsiteY3" fmla="*/ 0 h 28814"/>
                  <a:gd name="connsiteX4" fmla="*/ 62431 w 62430"/>
                  <a:gd name="connsiteY4" fmla="*/ 14407 h 288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2430" h="28814">
                    <a:moveTo>
                      <a:pt x="62431" y="14407"/>
                    </a:moveTo>
                    <a:cubicBezTo>
                      <a:pt x="62431" y="22364"/>
                      <a:pt x="48455" y="28814"/>
                      <a:pt x="31215" y="28814"/>
                    </a:cubicBezTo>
                    <a:cubicBezTo>
                      <a:pt x="13976" y="28814"/>
                      <a:pt x="0" y="22364"/>
                      <a:pt x="0" y="14407"/>
                    </a:cubicBezTo>
                    <a:cubicBezTo>
                      <a:pt x="0" y="6450"/>
                      <a:pt x="13976" y="0"/>
                      <a:pt x="31215" y="0"/>
                    </a:cubicBezTo>
                    <a:cubicBezTo>
                      <a:pt x="48455" y="0"/>
                      <a:pt x="62431" y="6450"/>
                      <a:pt x="62431" y="14407"/>
                    </a:cubicBezTo>
                    <a:close/>
                  </a:path>
                </a:pathLst>
              </a:custGeom>
              <a:solidFill>
                <a:srgbClr val="618E3E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39" name="Freeform: Shape 738">
                <a:extLst>
                  <a:ext uri="{FF2B5EF4-FFF2-40B4-BE49-F238E27FC236}">
                    <a16:creationId xmlns:a16="http://schemas.microsoft.com/office/drawing/2014/main" id="{DC8D1871-9830-4517-AB50-86B1DE7F8967}"/>
                  </a:ext>
                </a:extLst>
              </p:cNvPr>
              <p:cNvSpPr/>
              <p:nvPr/>
            </p:nvSpPr>
            <p:spPr>
              <a:xfrm>
                <a:off x="2318936" y="3846647"/>
                <a:ext cx="55227" cy="115257"/>
              </a:xfrm>
              <a:custGeom>
                <a:avLst/>
                <a:gdLst>
                  <a:gd name="connsiteX0" fmla="*/ 40820 w 55227"/>
                  <a:gd name="connsiteY0" fmla="*/ 0 h 115257"/>
                  <a:gd name="connsiteX1" fmla="*/ 38419 w 55227"/>
                  <a:gd name="connsiteY1" fmla="*/ 2401 h 115257"/>
                  <a:gd name="connsiteX2" fmla="*/ 36018 w 55227"/>
                  <a:gd name="connsiteY2" fmla="*/ 0 h 115257"/>
                  <a:gd name="connsiteX3" fmla="*/ 33617 w 55227"/>
                  <a:gd name="connsiteY3" fmla="*/ 2401 h 115257"/>
                  <a:gd name="connsiteX4" fmla="*/ 33617 w 55227"/>
                  <a:gd name="connsiteY4" fmla="*/ 2401 h 115257"/>
                  <a:gd name="connsiteX5" fmla="*/ 31215 w 55227"/>
                  <a:gd name="connsiteY5" fmla="*/ 4802 h 115257"/>
                  <a:gd name="connsiteX6" fmla="*/ 31215 w 55227"/>
                  <a:gd name="connsiteY6" fmla="*/ 7204 h 115257"/>
                  <a:gd name="connsiteX7" fmla="*/ 31215 w 55227"/>
                  <a:gd name="connsiteY7" fmla="*/ 7204 h 115257"/>
                  <a:gd name="connsiteX8" fmla="*/ 28814 w 55227"/>
                  <a:gd name="connsiteY8" fmla="*/ 9605 h 115257"/>
                  <a:gd name="connsiteX9" fmla="*/ 28814 w 55227"/>
                  <a:gd name="connsiteY9" fmla="*/ 12006 h 115257"/>
                  <a:gd name="connsiteX10" fmla="*/ 28814 w 55227"/>
                  <a:gd name="connsiteY10" fmla="*/ 12006 h 115257"/>
                  <a:gd name="connsiteX11" fmla="*/ 24012 w 55227"/>
                  <a:gd name="connsiteY11" fmla="*/ 16808 h 115257"/>
                  <a:gd name="connsiteX12" fmla="*/ 24012 w 55227"/>
                  <a:gd name="connsiteY12" fmla="*/ 19210 h 115257"/>
                  <a:gd name="connsiteX13" fmla="*/ 21611 w 55227"/>
                  <a:gd name="connsiteY13" fmla="*/ 24012 h 115257"/>
                  <a:gd name="connsiteX14" fmla="*/ 16808 w 55227"/>
                  <a:gd name="connsiteY14" fmla="*/ 28814 h 115257"/>
                  <a:gd name="connsiteX15" fmla="*/ 19209 w 55227"/>
                  <a:gd name="connsiteY15" fmla="*/ 33617 h 115257"/>
                  <a:gd name="connsiteX16" fmla="*/ 16808 w 55227"/>
                  <a:gd name="connsiteY16" fmla="*/ 38419 h 115257"/>
                  <a:gd name="connsiteX17" fmla="*/ 16808 w 55227"/>
                  <a:gd name="connsiteY17" fmla="*/ 40820 h 115257"/>
                  <a:gd name="connsiteX18" fmla="*/ 16808 w 55227"/>
                  <a:gd name="connsiteY18" fmla="*/ 40820 h 115257"/>
                  <a:gd name="connsiteX19" fmla="*/ 14407 w 55227"/>
                  <a:gd name="connsiteY19" fmla="*/ 45623 h 115257"/>
                  <a:gd name="connsiteX20" fmla="*/ 14407 w 55227"/>
                  <a:gd name="connsiteY20" fmla="*/ 48024 h 115257"/>
                  <a:gd name="connsiteX21" fmla="*/ 12006 w 55227"/>
                  <a:gd name="connsiteY21" fmla="*/ 52826 h 115257"/>
                  <a:gd name="connsiteX22" fmla="*/ 12006 w 55227"/>
                  <a:gd name="connsiteY22" fmla="*/ 55227 h 115257"/>
                  <a:gd name="connsiteX23" fmla="*/ 9605 w 55227"/>
                  <a:gd name="connsiteY23" fmla="*/ 60030 h 115257"/>
                  <a:gd name="connsiteX24" fmla="*/ 9605 w 55227"/>
                  <a:gd name="connsiteY24" fmla="*/ 62431 h 115257"/>
                  <a:gd name="connsiteX25" fmla="*/ 7204 w 55227"/>
                  <a:gd name="connsiteY25" fmla="*/ 67233 h 115257"/>
                  <a:gd name="connsiteX26" fmla="*/ 7204 w 55227"/>
                  <a:gd name="connsiteY26" fmla="*/ 69634 h 115257"/>
                  <a:gd name="connsiteX27" fmla="*/ 7204 w 55227"/>
                  <a:gd name="connsiteY27" fmla="*/ 69634 h 115257"/>
                  <a:gd name="connsiteX28" fmla="*/ 4802 w 55227"/>
                  <a:gd name="connsiteY28" fmla="*/ 74437 h 115257"/>
                  <a:gd name="connsiteX29" fmla="*/ 4802 w 55227"/>
                  <a:gd name="connsiteY29" fmla="*/ 76838 h 115257"/>
                  <a:gd name="connsiteX30" fmla="*/ 2401 w 55227"/>
                  <a:gd name="connsiteY30" fmla="*/ 81640 h 115257"/>
                  <a:gd name="connsiteX31" fmla="*/ 2401 w 55227"/>
                  <a:gd name="connsiteY31" fmla="*/ 81640 h 115257"/>
                  <a:gd name="connsiteX32" fmla="*/ 2401 w 55227"/>
                  <a:gd name="connsiteY32" fmla="*/ 84042 h 115257"/>
                  <a:gd name="connsiteX33" fmla="*/ 2401 w 55227"/>
                  <a:gd name="connsiteY33" fmla="*/ 86443 h 115257"/>
                  <a:gd name="connsiteX34" fmla="*/ 0 w 55227"/>
                  <a:gd name="connsiteY34" fmla="*/ 88844 h 115257"/>
                  <a:gd name="connsiteX35" fmla="*/ 2401 w 55227"/>
                  <a:gd name="connsiteY35" fmla="*/ 91245 h 115257"/>
                  <a:gd name="connsiteX36" fmla="*/ 2401 w 55227"/>
                  <a:gd name="connsiteY36" fmla="*/ 93646 h 115257"/>
                  <a:gd name="connsiteX37" fmla="*/ 2401 w 55227"/>
                  <a:gd name="connsiteY37" fmla="*/ 96047 h 115257"/>
                  <a:gd name="connsiteX38" fmla="*/ 0 w 55227"/>
                  <a:gd name="connsiteY38" fmla="*/ 98449 h 115257"/>
                  <a:gd name="connsiteX39" fmla="*/ 2401 w 55227"/>
                  <a:gd name="connsiteY39" fmla="*/ 100850 h 115257"/>
                  <a:gd name="connsiteX40" fmla="*/ 2401 w 55227"/>
                  <a:gd name="connsiteY40" fmla="*/ 100850 h 115257"/>
                  <a:gd name="connsiteX41" fmla="*/ 2401 w 55227"/>
                  <a:gd name="connsiteY41" fmla="*/ 100850 h 115257"/>
                  <a:gd name="connsiteX42" fmla="*/ 2401 w 55227"/>
                  <a:gd name="connsiteY42" fmla="*/ 100850 h 115257"/>
                  <a:gd name="connsiteX43" fmla="*/ 2401 w 55227"/>
                  <a:gd name="connsiteY43" fmla="*/ 100850 h 115257"/>
                  <a:gd name="connsiteX44" fmla="*/ 2401 w 55227"/>
                  <a:gd name="connsiteY44" fmla="*/ 100850 h 115257"/>
                  <a:gd name="connsiteX45" fmla="*/ 2401 w 55227"/>
                  <a:gd name="connsiteY45" fmla="*/ 100850 h 115257"/>
                  <a:gd name="connsiteX46" fmla="*/ 2401 w 55227"/>
                  <a:gd name="connsiteY46" fmla="*/ 100850 h 115257"/>
                  <a:gd name="connsiteX47" fmla="*/ 2401 w 55227"/>
                  <a:gd name="connsiteY47" fmla="*/ 100850 h 115257"/>
                  <a:gd name="connsiteX48" fmla="*/ 2401 w 55227"/>
                  <a:gd name="connsiteY48" fmla="*/ 100850 h 115257"/>
                  <a:gd name="connsiteX49" fmla="*/ 2401 w 55227"/>
                  <a:gd name="connsiteY49" fmla="*/ 100850 h 115257"/>
                  <a:gd name="connsiteX50" fmla="*/ 2401 w 55227"/>
                  <a:gd name="connsiteY50" fmla="*/ 100850 h 115257"/>
                  <a:gd name="connsiteX51" fmla="*/ 2401 w 55227"/>
                  <a:gd name="connsiteY51" fmla="*/ 100850 h 115257"/>
                  <a:gd name="connsiteX52" fmla="*/ 2401 w 55227"/>
                  <a:gd name="connsiteY52" fmla="*/ 100850 h 115257"/>
                  <a:gd name="connsiteX53" fmla="*/ 2401 w 55227"/>
                  <a:gd name="connsiteY53" fmla="*/ 100850 h 115257"/>
                  <a:gd name="connsiteX54" fmla="*/ 2401 w 55227"/>
                  <a:gd name="connsiteY54" fmla="*/ 100850 h 115257"/>
                  <a:gd name="connsiteX55" fmla="*/ 2401 w 55227"/>
                  <a:gd name="connsiteY55" fmla="*/ 100850 h 115257"/>
                  <a:gd name="connsiteX56" fmla="*/ 2401 w 55227"/>
                  <a:gd name="connsiteY56" fmla="*/ 100850 h 115257"/>
                  <a:gd name="connsiteX57" fmla="*/ 2401 w 55227"/>
                  <a:gd name="connsiteY57" fmla="*/ 100850 h 115257"/>
                  <a:gd name="connsiteX58" fmla="*/ 2401 w 55227"/>
                  <a:gd name="connsiteY58" fmla="*/ 100850 h 115257"/>
                  <a:gd name="connsiteX59" fmla="*/ 2401 w 55227"/>
                  <a:gd name="connsiteY59" fmla="*/ 100850 h 115257"/>
                  <a:gd name="connsiteX60" fmla="*/ 2401 w 55227"/>
                  <a:gd name="connsiteY60" fmla="*/ 100850 h 115257"/>
                  <a:gd name="connsiteX61" fmla="*/ 2401 w 55227"/>
                  <a:gd name="connsiteY61" fmla="*/ 100850 h 115257"/>
                  <a:gd name="connsiteX62" fmla="*/ 2401 w 55227"/>
                  <a:gd name="connsiteY62" fmla="*/ 100850 h 115257"/>
                  <a:gd name="connsiteX63" fmla="*/ 2401 w 55227"/>
                  <a:gd name="connsiteY63" fmla="*/ 100850 h 115257"/>
                  <a:gd name="connsiteX64" fmla="*/ 2401 w 55227"/>
                  <a:gd name="connsiteY64" fmla="*/ 100850 h 115257"/>
                  <a:gd name="connsiteX65" fmla="*/ 2401 w 55227"/>
                  <a:gd name="connsiteY65" fmla="*/ 100850 h 115257"/>
                  <a:gd name="connsiteX66" fmla="*/ 2401 w 55227"/>
                  <a:gd name="connsiteY66" fmla="*/ 100850 h 115257"/>
                  <a:gd name="connsiteX67" fmla="*/ 2401 w 55227"/>
                  <a:gd name="connsiteY67" fmla="*/ 100850 h 115257"/>
                  <a:gd name="connsiteX68" fmla="*/ 2401 w 55227"/>
                  <a:gd name="connsiteY68" fmla="*/ 100850 h 115257"/>
                  <a:gd name="connsiteX69" fmla="*/ 2401 w 55227"/>
                  <a:gd name="connsiteY69" fmla="*/ 100850 h 115257"/>
                  <a:gd name="connsiteX70" fmla="*/ 2401 w 55227"/>
                  <a:gd name="connsiteY70" fmla="*/ 100850 h 115257"/>
                  <a:gd name="connsiteX71" fmla="*/ 2401 w 55227"/>
                  <a:gd name="connsiteY71" fmla="*/ 100850 h 115257"/>
                  <a:gd name="connsiteX72" fmla="*/ 2401 w 55227"/>
                  <a:gd name="connsiteY72" fmla="*/ 100850 h 115257"/>
                  <a:gd name="connsiteX73" fmla="*/ 2401 w 55227"/>
                  <a:gd name="connsiteY73" fmla="*/ 100850 h 115257"/>
                  <a:gd name="connsiteX74" fmla="*/ 2401 w 55227"/>
                  <a:gd name="connsiteY74" fmla="*/ 100850 h 115257"/>
                  <a:gd name="connsiteX75" fmla="*/ 2401 w 55227"/>
                  <a:gd name="connsiteY75" fmla="*/ 100850 h 115257"/>
                  <a:gd name="connsiteX76" fmla="*/ 2401 w 55227"/>
                  <a:gd name="connsiteY76" fmla="*/ 100850 h 115257"/>
                  <a:gd name="connsiteX77" fmla="*/ 2401 w 55227"/>
                  <a:gd name="connsiteY77" fmla="*/ 100850 h 115257"/>
                  <a:gd name="connsiteX78" fmla="*/ 2401 w 55227"/>
                  <a:gd name="connsiteY78" fmla="*/ 100850 h 115257"/>
                  <a:gd name="connsiteX79" fmla="*/ 2401 w 55227"/>
                  <a:gd name="connsiteY79" fmla="*/ 100850 h 115257"/>
                  <a:gd name="connsiteX80" fmla="*/ 2401 w 55227"/>
                  <a:gd name="connsiteY80" fmla="*/ 100850 h 115257"/>
                  <a:gd name="connsiteX81" fmla="*/ 2401 w 55227"/>
                  <a:gd name="connsiteY81" fmla="*/ 100850 h 115257"/>
                  <a:gd name="connsiteX82" fmla="*/ 2401 w 55227"/>
                  <a:gd name="connsiteY82" fmla="*/ 100850 h 115257"/>
                  <a:gd name="connsiteX83" fmla="*/ 2401 w 55227"/>
                  <a:gd name="connsiteY83" fmla="*/ 100850 h 115257"/>
                  <a:gd name="connsiteX84" fmla="*/ 2401 w 55227"/>
                  <a:gd name="connsiteY84" fmla="*/ 100850 h 115257"/>
                  <a:gd name="connsiteX85" fmla="*/ 2401 w 55227"/>
                  <a:gd name="connsiteY85" fmla="*/ 100850 h 115257"/>
                  <a:gd name="connsiteX86" fmla="*/ 2401 w 55227"/>
                  <a:gd name="connsiteY86" fmla="*/ 100850 h 115257"/>
                  <a:gd name="connsiteX87" fmla="*/ 2401 w 55227"/>
                  <a:gd name="connsiteY87" fmla="*/ 100850 h 115257"/>
                  <a:gd name="connsiteX88" fmla="*/ 2401 w 55227"/>
                  <a:gd name="connsiteY88" fmla="*/ 100850 h 115257"/>
                  <a:gd name="connsiteX89" fmla="*/ 2401 w 55227"/>
                  <a:gd name="connsiteY89" fmla="*/ 100850 h 115257"/>
                  <a:gd name="connsiteX90" fmla="*/ 2401 w 55227"/>
                  <a:gd name="connsiteY90" fmla="*/ 100850 h 115257"/>
                  <a:gd name="connsiteX91" fmla="*/ 2401 w 55227"/>
                  <a:gd name="connsiteY91" fmla="*/ 100850 h 115257"/>
                  <a:gd name="connsiteX92" fmla="*/ 2401 w 55227"/>
                  <a:gd name="connsiteY92" fmla="*/ 100850 h 115257"/>
                  <a:gd name="connsiteX93" fmla="*/ 2401 w 55227"/>
                  <a:gd name="connsiteY93" fmla="*/ 100850 h 115257"/>
                  <a:gd name="connsiteX94" fmla="*/ 2401 w 55227"/>
                  <a:gd name="connsiteY94" fmla="*/ 100850 h 115257"/>
                  <a:gd name="connsiteX95" fmla="*/ 2401 w 55227"/>
                  <a:gd name="connsiteY95" fmla="*/ 100850 h 115257"/>
                  <a:gd name="connsiteX96" fmla="*/ 2401 w 55227"/>
                  <a:gd name="connsiteY96" fmla="*/ 100850 h 115257"/>
                  <a:gd name="connsiteX97" fmla="*/ 2401 w 55227"/>
                  <a:gd name="connsiteY97" fmla="*/ 100850 h 115257"/>
                  <a:gd name="connsiteX98" fmla="*/ 2401 w 55227"/>
                  <a:gd name="connsiteY98" fmla="*/ 100850 h 115257"/>
                  <a:gd name="connsiteX99" fmla="*/ 2401 w 55227"/>
                  <a:gd name="connsiteY99" fmla="*/ 100850 h 115257"/>
                  <a:gd name="connsiteX100" fmla="*/ 2401 w 55227"/>
                  <a:gd name="connsiteY100" fmla="*/ 100850 h 115257"/>
                  <a:gd name="connsiteX101" fmla="*/ 2401 w 55227"/>
                  <a:gd name="connsiteY101" fmla="*/ 100850 h 115257"/>
                  <a:gd name="connsiteX102" fmla="*/ 2401 w 55227"/>
                  <a:gd name="connsiteY102" fmla="*/ 100850 h 115257"/>
                  <a:gd name="connsiteX103" fmla="*/ 2401 w 55227"/>
                  <a:gd name="connsiteY103" fmla="*/ 100850 h 115257"/>
                  <a:gd name="connsiteX104" fmla="*/ 2401 w 55227"/>
                  <a:gd name="connsiteY104" fmla="*/ 100850 h 115257"/>
                  <a:gd name="connsiteX105" fmla="*/ 2401 w 55227"/>
                  <a:gd name="connsiteY105" fmla="*/ 100850 h 115257"/>
                  <a:gd name="connsiteX106" fmla="*/ 2401 w 55227"/>
                  <a:gd name="connsiteY106" fmla="*/ 100850 h 115257"/>
                  <a:gd name="connsiteX107" fmla="*/ 2401 w 55227"/>
                  <a:gd name="connsiteY107" fmla="*/ 100850 h 115257"/>
                  <a:gd name="connsiteX108" fmla="*/ 2401 w 55227"/>
                  <a:gd name="connsiteY108" fmla="*/ 100850 h 115257"/>
                  <a:gd name="connsiteX109" fmla="*/ 2401 w 55227"/>
                  <a:gd name="connsiteY109" fmla="*/ 100850 h 115257"/>
                  <a:gd name="connsiteX110" fmla="*/ 2401 w 55227"/>
                  <a:gd name="connsiteY110" fmla="*/ 100850 h 115257"/>
                  <a:gd name="connsiteX111" fmla="*/ 2401 w 55227"/>
                  <a:gd name="connsiteY111" fmla="*/ 100850 h 115257"/>
                  <a:gd name="connsiteX112" fmla="*/ 2401 w 55227"/>
                  <a:gd name="connsiteY112" fmla="*/ 100850 h 115257"/>
                  <a:gd name="connsiteX113" fmla="*/ 2401 w 55227"/>
                  <a:gd name="connsiteY113" fmla="*/ 100850 h 115257"/>
                  <a:gd name="connsiteX114" fmla="*/ 2401 w 55227"/>
                  <a:gd name="connsiteY114" fmla="*/ 100850 h 115257"/>
                  <a:gd name="connsiteX115" fmla="*/ 2401 w 55227"/>
                  <a:gd name="connsiteY115" fmla="*/ 100850 h 115257"/>
                  <a:gd name="connsiteX116" fmla="*/ 2401 w 55227"/>
                  <a:gd name="connsiteY116" fmla="*/ 100850 h 115257"/>
                  <a:gd name="connsiteX117" fmla="*/ 2401 w 55227"/>
                  <a:gd name="connsiteY117" fmla="*/ 100850 h 115257"/>
                  <a:gd name="connsiteX118" fmla="*/ 2401 w 55227"/>
                  <a:gd name="connsiteY118" fmla="*/ 100850 h 115257"/>
                  <a:gd name="connsiteX119" fmla="*/ 2401 w 55227"/>
                  <a:gd name="connsiteY119" fmla="*/ 100850 h 115257"/>
                  <a:gd name="connsiteX120" fmla="*/ 2401 w 55227"/>
                  <a:gd name="connsiteY120" fmla="*/ 100850 h 115257"/>
                  <a:gd name="connsiteX121" fmla="*/ 2401 w 55227"/>
                  <a:gd name="connsiteY121" fmla="*/ 100850 h 115257"/>
                  <a:gd name="connsiteX122" fmla="*/ 2401 w 55227"/>
                  <a:gd name="connsiteY122" fmla="*/ 100850 h 115257"/>
                  <a:gd name="connsiteX123" fmla="*/ 2401 w 55227"/>
                  <a:gd name="connsiteY123" fmla="*/ 100850 h 115257"/>
                  <a:gd name="connsiteX124" fmla="*/ 4802 w 55227"/>
                  <a:gd name="connsiteY124" fmla="*/ 103251 h 115257"/>
                  <a:gd name="connsiteX125" fmla="*/ 4802 w 55227"/>
                  <a:gd name="connsiteY125" fmla="*/ 103251 h 115257"/>
                  <a:gd name="connsiteX126" fmla="*/ 7204 w 55227"/>
                  <a:gd name="connsiteY126" fmla="*/ 105652 h 115257"/>
                  <a:gd name="connsiteX127" fmla="*/ 7204 w 55227"/>
                  <a:gd name="connsiteY127" fmla="*/ 105652 h 115257"/>
                  <a:gd name="connsiteX128" fmla="*/ 9605 w 55227"/>
                  <a:gd name="connsiteY128" fmla="*/ 110455 h 115257"/>
                  <a:gd name="connsiteX129" fmla="*/ 9605 w 55227"/>
                  <a:gd name="connsiteY129" fmla="*/ 110455 h 115257"/>
                  <a:gd name="connsiteX130" fmla="*/ 12006 w 55227"/>
                  <a:gd name="connsiteY130" fmla="*/ 112856 h 115257"/>
                  <a:gd name="connsiteX131" fmla="*/ 12006 w 55227"/>
                  <a:gd name="connsiteY131" fmla="*/ 112856 h 115257"/>
                  <a:gd name="connsiteX132" fmla="*/ 14407 w 55227"/>
                  <a:gd name="connsiteY132" fmla="*/ 115257 h 115257"/>
                  <a:gd name="connsiteX133" fmla="*/ 16808 w 55227"/>
                  <a:gd name="connsiteY133" fmla="*/ 112856 h 115257"/>
                  <a:gd name="connsiteX134" fmla="*/ 28814 w 55227"/>
                  <a:gd name="connsiteY134" fmla="*/ 115257 h 115257"/>
                  <a:gd name="connsiteX135" fmla="*/ 50425 w 55227"/>
                  <a:gd name="connsiteY135" fmla="*/ 98449 h 115257"/>
                  <a:gd name="connsiteX136" fmla="*/ 52826 w 55227"/>
                  <a:gd name="connsiteY136" fmla="*/ 96047 h 115257"/>
                  <a:gd name="connsiteX137" fmla="*/ 52826 w 55227"/>
                  <a:gd name="connsiteY137" fmla="*/ 93646 h 115257"/>
                  <a:gd name="connsiteX138" fmla="*/ 52826 w 55227"/>
                  <a:gd name="connsiteY138" fmla="*/ 93646 h 115257"/>
                  <a:gd name="connsiteX139" fmla="*/ 52826 w 55227"/>
                  <a:gd name="connsiteY139" fmla="*/ 91245 h 115257"/>
                  <a:gd name="connsiteX140" fmla="*/ 52826 w 55227"/>
                  <a:gd name="connsiteY140" fmla="*/ 88844 h 115257"/>
                  <a:gd name="connsiteX141" fmla="*/ 52826 w 55227"/>
                  <a:gd name="connsiteY141" fmla="*/ 86443 h 115257"/>
                  <a:gd name="connsiteX142" fmla="*/ 52826 w 55227"/>
                  <a:gd name="connsiteY142" fmla="*/ 84042 h 115257"/>
                  <a:gd name="connsiteX143" fmla="*/ 52826 w 55227"/>
                  <a:gd name="connsiteY143" fmla="*/ 84042 h 115257"/>
                  <a:gd name="connsiteX144" fmla="*/ 55227 w 55227"/>
                  <a:gd name="connsiteY144" fmla="*/ 81640 h 115257"/>
                  <a:gd name="connsiteX145" fmla="*/ 52826 w 55227"/>
                  <a:gd name="connsiteY145" fmla="*/ 79239 h 115257"/>
                  <a:gd name="connsiteX146" fmla="*/ 52826 w 55227"/>
                  <a:gd name="connsiteY146" fmla="*/ 79239 h 115257"/>
                  <a:gd name="connsiteX147" fmla="*/ 55227 w 55227"/>
                  <a:gd name="connsiteY147" fmla="*/ 76838 h 115257"/>
                  <a:gd name="connsiteX148" fmla="*/ 52826 w 55227"/>
                  <a:gd name="connsiteY148" fmla="*/ 72036 h 115257"/>
                  <a:gd name="connsiteX149" fmla="*/ 52826 w 55227"/>
                  <a:gd name="connsiteY149" fmla="*/ 72036 h 115257"/>
                  <a:gd name="connsiteX150" fmla="*/ 52826 w 55227"/>
                  <a:gd name="connsiteY150" fmla="*/ 72036 h 115257"/>
                  <a:gd name="connsiteX151" fmla="*/ 55227 w 55227"/>
                  <a:gd name="connsiteY151" fmla="*/ 69634 h 115257"/>
                  <a:gd name="connsiteX152" fmla="*/ 52826 w 55227"/>
                  <a:gd name="connsiteY152" fmla="*/ 67233 h 115257"/>
                  <a:gd name="connsiteX153" fmla="*/ 52826 w 55227"/>
                  <a:gd name="connsiteY153" fmla="*/ 67233 h 115257"/>
                  <a:gd name="connsiteX154" fmla="*/ 55227 w 55227"/>
                  <a:gd name="connsiteY154" fmla="*/ 64832 h 115257"/>
                  <a:gd name="connsiteX155" fmla="*/ 52826 w 55227"/>
                  <a:gd name="connsiteY155" fmla="*/ 62431 h 115257"/>
                  <a:gd name="connsiteX156" fmla="*/ 52826 w 55227"/>
                  <a:gd name="connsiteY156" fmla="*/ 62431 h 115257"/>
                  <a:gd name="connsiteX157" fmla="*/ 52826 w 55227"/>
                  <a:gd name="connsiteY157" fmla="*/ 62431 h 115257"/>
                  <a:gd name="connsiteX158" fmla="*/ 55227 w 55227"/>
                  <a:gd name="connsiteY158" fmla="*/ 60030 h 115257"/>
                  <a:gd name="connsiteX159" fmla="*/ 52826 w 55227"/>
                  <a:gd name="connsiteY159" fmla="*/ 57629 h 115257"/>
                  <a:gd name="connsiteX160" fmla="*/ 52826 w 55227"/>
                  <a:gd name="connsiteY160" fmla="*/ 57629 h 115257"/>
                  <a:gd name="connsiteX161" fmla="*/ 52826 w 55227"/>
                  <a:gd name="connsiteY161" fmla="*/ 55227 h 115257"/>
                  <a:gd name="connsiteX162" fmla="*/ 52826 w 55227"/>
                  <a:gd name="connsiteY162" fmla="*/ 52826 h 115257"/>
                  <a:gd name="connsiteX163" fmla="*/ 50425 w 55227"/>
                  <a:gd name="connsiteY163" fmla="*/ 50425 h 115257"/>
                  <a:gd name="connsiteX164" fmla="*/ 50425 w 55227"/>
                  <a:gd name="connsiteY164" fmla="*/ 50425 h 115257"/>
                  <a:gd name="connsiteX165" fmla="*/ 52826 w 55227"/>
                  <a:gd name="connsiteY165" fmla="*/ 48024 h 115257"/>
                  <a:gd name="connsiteX166" fmla="*/ 50425 w 55227"/>
                  <a:gd name="connsiteY166" fmla="*/ 45623 h 115257"/>
                  <a:gd name="connsiteX167" fmla="*/ 50425 w 55227"/>
                  <a:gd name="connsiteY167" fmla="*/ 45623 h 115257"/>
                  <a:gd name="connsiteX168" fmla="*/ 50425 w 55227"/>
                  <a:gd name="connsiteY168" fmla="*/ 45623 h 115257"/>
                  <a:gd name="connsiteX169" fmla="*/ 50425 w 55227"/>
                  <a:gd name="connsiteY169" fmla="*/ 45623 h 115257"/>
                  <a:gd name="connsiteX170" fmla="*/ 50425 w 55227"/>
                  <a:gd name="connsiteY170" fmla="*/ 43221 h 115257"/>
                  <a:gd name="connsiteX171" fmla="*/ 48024 w 55227"/>
                  <a:gd name="connsiteY171" fmla="*/ 40820 h 115257"/>
                  <a:gd name="connsiteX172" fmla="*/ 48024 w 55227"/>
                  <a:gd name="connsiteY172" fmla="*/ 40820 h 115257"/>
                  <a:gd name="connsiteX173" fmla="*/ 48024 w 55227"/>
                  <a:gd name="connsiteY173" fmla="*/ 38419 h 115257"/>
                  <a:gd name="connsiteX174" fmla="*/ 45623 w 55227"/>
                  <a:gd name="connsiteY174" fmla="*/ 36018 h 115257"/>
                  <a:gd name="connsiteX175" fmla="*/ 43221 w 55227"/>
                  <a:gd name="connsiteY175" fmla="*/ 28814 h 115257"/>
                  <a:gd name="connsiteX176" fmla="*/ 43221 w 55227"/>
                  <a:gd name="connsiteY176" fmla="*/ 26413 h 115257"/>
                  <a:gd name="connsiteX177" fmla="*/ 40820 w 55227"/>
                  <a:gd name="connsiteY177" fmla="*/ 24012 h 115257"/>
                  <a:gd name="connsiteX178" fmla="*/ 40820 w 55227"/>
                  <a:gd name="connsiteY178" fmla="*/ 24012 h 115257"/>
                  <a:gd name="connsiteX179" fmla="*/ 40820 w 55227"/>
                  <a:gd name="connsiteY179" fmla="*/ 24012 h 115257"/>
                  <a:gd name="connsiteX180" fmla="*/ 38419 w 55227"/>
                  <a:gd name="connsiteY180" fmla="*/ 16808 h 115257"/>
                  <a:gd name="connsiteX181" fmla="*/ 31215 w 55227"/>
                  <a:gd name="connsiteY181" fmla="*/ 7204 h 115257"/>
                  <a:gd name="connsiteX182" fmla="*/ 40820 w 55227"/>
                  <a:gd name="connsiteY182" fmla="*/ 0 h 115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55227" h="115257">
                    <a:moveTo>
                      <a:pt x="40820" y="0"/>
                    </a:moveTo>
                    <a:cubicBezTo>
                      <a:pt x="40820" y="0"/>
                      <a:pt x="38419" y="0"/>
                      <a:pt x="38419" y="2401"/>
                    </a:cubicBezTo>
                    <a:cubicBezTo>
                      <a:pt x="38419" y="2401"/>
                      <a:pt x="38419" y="0"/>
                      <a:pt x="36018" y="0"/>
                    </a:cubicBezTo>
                    <a:cubicBezTo>
                      <a:pt x="36018" y="0"/>
                      <a:pt x="33617" y="2401"/>
                      <a:pt x="33617" y="2401"/>
                    </a:cubicBezTo>
                    <a:cubicBezTo>
                      <a:pt x="33617" y="2401"/>
                      <a:pt x="33617" y="2401"/>
                      <a:pt x="33617" y="2401"/>
                    </a:cubicBezTo>
                    <a:cubicBezTo>
                      <a:pt x="33617" y="2401"/>
                      <a:pt x="31215" y="4802"/>
                      <a:pt x="31215" y="4802"/>
                    </a:cubicBezTo>
                    <a:cubicBezTo>
                      <a:pt x="31215" y="4802"/>
                      <a:pt x="31215" y="4802"/>
                      <a:pt x="31215" y="7204"/>
                    </a:cubicBezTo>
                    <a:lnTo>
                      <a:pt x="31215" y="7204"/>
                    </a:lnTo>
                    <a:cubicBezTo>
                      <a:pt x="31215" y="7204"/>
                      <a:pt x="28814" y="9605"/>
                      <a:pt x="28814" y="9605"/>
                    </a:cubicBezTo>
                    <a:cubicBezTo>
                      <a:pt x="28814" y="9605"/>
                      <a:pt x="28814" y="12006"/>
                      <a:pt x="28814" y="12006"/>
                    </a:cubicBezTo>
                    <a:lnTo>
                      <a:pt x="28814" y="12006"/>
                    </a:lnTo>
                    <a:cubicBezTo>
                      <a:pt x="26413" y="12006"/>
                      <a:pt x="24012" y="14407"/>
                      <a:pt x="24012" y="16808"/>
                    </a:cubicBezTo>
                    <a:cubicBezTo>
                      <a:pt x="24012" y="16808"/>
                      <a:pt x="24012" y="19210"/>
                      <a:pt x="24012" y="19210"/>
                    </a:cubicBezTo>
                    <a:cubicBezTo>
                      <a:pt x="21611" y="19210"/>
                      <a:pt x="21611" y="21611"/>
                      <a:pt x="21611" y="24012"/>
                    </a:cubicBezTo>
                    <a:cubicBezTo>
                      <a:pt x="19209" y="24012"/>
                      <a:pt x="16808" y="26413"/>
                      <a:pt x="16808" y="28814"/>
                    </a:cubicBezTo>
                    <a:cubicBezTo>
                      <a:pt x="16808" y="31215"/>
                      <a:pt x="16808" y="31215"/>
                      <a:pt x="19209" y="33617"/>
                    </a:cubicBezTo>
                    <a:cubicBezTo>
                      <a:pt x="19209" y="33617"/>
                      <a:pt x="16808" y="36018"/>
                      <a:pt x="16808" y="38419"/>
                    </a:cubicBezTo>
                    <a:cubicBezTo>
                      <a:pt x="16808" y="38419"/>
                      <a:pt x="16808" y="40820"/>
                      <a:pt x="16808" y="40820"/>
                    </a:cubicBezTo>
                    <a:lnTo>
                      <a:pt x="16808" y="40820"/>
                    </a:lnTo>
                    <a:cubicBezTo>
                      <a:pt x="14407" y="40820"/>
                      <a:pt x="14407" y="43221"/>
                      <a:pt x="14407" y="45623"/>
                    </a:cubicBezTo>
                    <a:cubicBezTo>
                      <a:pt x="14407" y="45623"/>
                      <a:pt x="14407" y="48024"/>
                      <a:pt x="14407" y="48024"/>
                    </a:cubicBezTo>
                    <a:cubicBezTo>
                      <a:pt x="14407" y="48024"/>
                      <a:pt x="12006" y="50425"/>
                      <a:pt x="12006" y="52826"/>
                    </a:cubicBezTo>
                    <a:cubicBezTo>
                      <a:pt x="12006" y="52826"/>
                      <a:pt x="12006" y="55227"/>
                      <a:pt x="12006" y="55227"/>
                    </a:cubicBezTo>
                    <a:cubicBezTo>
                      <a:pt x="12006" y="55227"/>
                      <a:pt x="9605" y="57629"/>
                      <a:pt x="9605" y="60030"/>
                    </a:cubicBezTo>
                    <a:cubicBezTo>
                      <a:pt x="9605" y="60030"/>
                      <a:pt x="9605" y="62431"/>
                      <a:pt x="9605" y="62431"/>
                    </a:cubicBezTo>
                    <a:cubicBezTo>
                      <a:pt x="9605" y="62431"/>
                      <a:pt x="7204" y="64832"/>
                      <a:pt x="7204" y="67233"/>
                    </a:cubicBezTo>
                    <a:cubicBezTo>
                      <a:pt x="7204" y="69634"/>
                      <a:pt x="7204" y="69634"/>
                      <a:pt x="7204" y="69634"/>
                    </a:cubicBezTo>
                    <a:lnTo>
                      <a:pt x="7204" y="69634"/>
                    </a:lnTo>
                    <a:cubicBezTo>
                      <a:pt x="7204" y="69634"/>
                      <a:pt x="4802" y="72036"/>
                      <a:pt x="4802" y="74437"/>
                    </a:cubicBezTo>
                    <a:cubicBezTo>
                      <a:pt x="4802" y="74437"/>
                      <a:pt x="4802" y="74437"/>
                      <a:pt x="4802" y="76838"/>
                    </a:cubicBezTo>
                    <a:cubicBezTo>
                      <a:pt x="4802" y="76838"/>
                      <a:pt x="2401" y="79239"/>
                      <a:pt x="2401" y="81640"/>
                    </a:cubicBezTo>
                    <a:cubicBezTo>
                      <a:pt x="2401" y="81640"/>
                      <a:pt x="2401" y="81640"/>
                      <a:pt x="2401" y="81640"/>
                    </a:cubicBezTo>
                    <a:cubicBezTo>
                      <a:pt x="2401" y="81640"/>
                      <a:pt x="2401" y="81640"/>
                      <a:pt x="2401" y="84042"/>
                    </a:cubicBezTo>
                    <a:cubicBezTo>
                      <a:pt x="2401" y="84042"/>
                      <a:pt x="2401" y="86443"/>
                      <a:pt x="2401" y="86443"/>
                    </a:cubicBezTo>
                    <a:cubicBezTo>
                      <a:pt x="0" y="86443"/>
                      <a:pt x="0" y="88844"/>
                      <a:pt x="0" y="88844"/>
                    </a:cubicBezTo>
                    <a:cubicBezTo>
                      <a:pt x="0" y="91245"/>
                      <a:pt x="0" y="91245"/>
                      <a:pt x="2401" y="91245"/>
                    </a:cubicBezTo>
                    <a:cubicBezTo>
                      <a:pt x="2401" y="91245"/>
                      <a:pt x="2401" y="93646"/>
                      <a:pt x="2401" y="93646"/>
                    </a:cubicBezTo>
                    <a:cubicBezTo>
                      <a:pt x="2401" y="93646"/>
                      <a:pt x="2401" y="96047"/>
                      <a:pt x="2401" y="96047"/>
                    </a:cubicBezTo>
                    <a:cubicBezTo>
                      <a:pt x="2401" y="96047"/>
                      <a:pt x="0" y="98449"/>
                      <a:pt x="0" y="98449"/>
                    </a:cubicBezTo>
                    <a:cubicBezTo>
                      <a:pt x="0" y="100850"/>
                      <a:pt x="0" y="100850"/>
                      <a:pt x="2401" y="100850"/>
                    </a:cubicBez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cubicBezTo>
                      <a:pt x="2401" y="103251"/>
                      <a:pt x="2401" y="103251"/>
                      <a:pt x="4802" y="103251"/>
                    </a:cubicBezTo>
                    <a:cubicBezTo>
                      <a:pt x="4802" y="103251"/>
                      <a:pt x="4802" y="103251"/>
                      <a:pt x="4802" y="103251"/>
                    </a:cubicBezTo>
                    <a:cubicBezTo>
                      <a:pt x="4802" y="105652"/>
                      <a:pt x="4802" y="105652"/>
                      <a:pt x="7204" y="105652"/>
                    </a:cubicBezTo>
                    <a:cubicBezTo>
                      <a:pt x="7204" y="105652"/>
                      <a:pt x="7204" y="105652"/>
                      <a:pt x="7204" y="105652"/>
                    </a:cubicBezTo>
                    <a:cubicBezTo>
                      <a:pt x="7204" y="108053"/>
                      <a:pt x="9605" y="110455"/>
                      <a:pt x="9605" y="110455"/>
                    </a:cubicBezTo>
                    <a:lnTo>
                      <a:pt x="9605" y="110455"/>
                    </a:lnTo>
                    <a:cubicBezTo>
                      <a:pt x="9605" y="112856"/>
                      <a:pt x="12006" y="112856"/>
                      <a:pt x="12006" y="112856"/>
                    </a:cubicBezTo>
                    <a:cubicBezTo>
                      <a:pt x="12006" y="112856"/>
                      <a:pt x="12006" y="112856"/>
                      <a:pt x="12006" y="112856"/>
                    </a:cubicBezTo>
                    <a:cubicBezTo>
                      <a:pt x="12006" y="115257"/>
                      <a:pt x="14407" y="115257"/>
                      <a:pt x="14407" y="115257"/>
                    </a:cubicBezTo>
                    <a:cubicBezTo>
                      <a:pt x="14407" y="115257"/>
                      <a:pt x="16808" y="115257"/>
                      <a:pt x="16808" y="112856"/>
                    </a:cubicBezTo>
                    <a:cubicBezTo>
                      <a:pt x="19209" y="115257"/>
                      <a:pt x="24012" y="115257"/>
                      <a:pt x="28814" y="115257"/>
                    </a:cubicBezTo>
                    <a:cubicBezTo>
                      <a:pt x="40820" y="115257"/>
                      <a:pt x="48024" y="108053"/>
                      <a:pt x="50425" y="98449"/>
                    </a:cubicBezTo>
                    <a:cubicBezTo>
                      <a:pt x="52826" y="98449"/>
                      <a:pt x="52826" y="98449"/>
                      <a:pt x="52826" y="96047"/>
                    </a:cubicBezTo>
                    <a:cubicBezTo>
                      <a:pt x="52826" y="96047"/>
                      <a:pt x="52826" y="93646"/>
                      <a:pt x="52826" y="93646"/>
                    </a:cubicBezTo>
                    <a:cubicBezTo>
                      <a:pt x="52826" y="93646"/>
                      <a:pt x="52826" y="93646"/>
                      <a:pt x="52826" y="93646"/>
                    </a:cubicBezTo>
                    <a:cubicBezTo>
                      <a:pt x="52826" y="91245"/>
                      <a:pt x="52826" y="91245"/>
                      <a:pt x="52826" y="91245"/>
                    </a:cubicBezTo>
                    <a:cubicBezTo>
                      <a:pt x="52826" y="91245"/>
                      <a:pt x="52826" y="91245"/>
                      <a:pt x="52826" y="88844"/>
                    </a:cubicBezTo>
                    <a:cubicBezTo>
                      <a:pt x="52826" y="88844"/>
                      <a:pt x="52826" y="88844"/>
                      <a:pt x="52826" y="86443"/>
                    </a:cubicBezTo>
                    <a:cubicBezTo>
                      <a:pt x="52826" y="86443"/>
                      <a:pt x="52826" y="84042"/>
                      <a:pt x="52826" y="84042"/>
                    </a:cubicBezTo>
                    <a:lnTo>
                      <a:pt x="52826" y="84042"/>
                    </a:lnTo>
                    <a:cubicBezTo>
                      <a:pt x="52826" y="84042"/>
                      <a:pt x="52826" y="84042"/>
                      <a:pt x="55227" y="81640"/>
                    </a:cubicBezTo>
                    <a:cubicBezTo>
                      <a:pt x="55227" y="79239"/>
                      <a:pt x="55227" y="79239"/>
                      <a:pt x="52826" y="79239"/>
                    </a:cubicBezTo>
                    <a:lnTo>
                      <a:pt x="52826" y="79239"/>
                    </a:lnTo>
                    <a:cubicBezTo>
                      <a:pt x="52826" y="79239"/>
                      <a:pt x="55227" y="79239"/>
                      <a:pt x="55227" y="76838"/>
                    </a:cubicBezTo>
                    <a:cubicBezTo>
                      <a:pt x="55227" y="74437"/>
                      <a:pt x="55227" y="74437"/>
                      <a:pt x="52826" y="72036"/>
                    </a:cubicBezTo>
                    <a:cubicBezTo>
                      <a:pt x="52826" y="72036"/>
                      <a:pt x="52826" y="72036"/>
                      <a:pt x="52826" y="72036"/>
                    </a:cubicBezTo>
                    <a:lnTo>
                      <a:pt x="52826" y="72036"/>
                    </a:lnTo>
                    <a:cubicBezTo>
                      <a:pt x="52826" y="72036"/>
                      <a:pt x="55227" y="69634"/>
                      <a:pt x="55227" y="69634"/>
                    </a:cubicBezTo>
                    <a:cubicBezTo>
                      <a:pt x="55227" y="67233"/>
                      <a:pt x="55227" y="67233"/>
                      <a:pt x="52826" y="67233"/>
                    </a:cubicBezTo>
                    <a:lnTo>
                      <a:pt x="52826" y="67233"/>
                    </a:lnTo>
                    <a:cubicBezTo>
                      <a:pt x="55227" y="67233"/>
                      <a:pt x="55227" y="64832"/>
                      <a:pt x="55227" y="64832"/>
                    </a:cubicBezTo>
                    <a:cubicBezTo>
                      <a:pt x="55227" y="62431"/>
                      <a:pt x="55227" y="62431"/>
                      <a:pt x="52826" y="62431"/>
                    </a:cubicBezTo>
                    <a:cubicBezTo>
                      <a:pt x="52826" y="62431"/>
                      <a:pt x="52826" y="62431"/>
                      <a:pt x="52826" y="62431"/>
                    </a:cubicBezTo>
                    <a:lnTo>
                      <a:pt x="52826" y="62431"/>
                    </a:lnTo>
                    <a:cubicBezTo>
                      <a:pt x="55227" y="62431"/>
                      <a:pt x="55227" y="60030"/>
                      <a:pt x="55227" y="60030"/>
                    </a:cubicBezTo>
                    <a:cubicBezTo>
                      <a:pt x="55227" y="57629"/>
                      <a:pt x="55227" y="57629"/>
                      <a:pt x="52826" y="57629"/>
                    </a:cubicBezTo>
                    <a:cubicBezTo>
                      <a:pt x="52826" y="57629"/>
                      <a:pt x="52826" y="57629"/>
                      <a:pt x="52826" y="57629"/>
                    </a:cubicBezTo>
                    <a:lnTo>
                      <a:pt x="52826" y="55227"/>
                    </a:lnTo>
                    <a:cubicBezTo>
                      <a:pt x="52826" y="55227"/>
                      <a:pt x="52826" y="52826"/>
                      <a:pt x="52826" y="52826"/>
                    </a:cubicBezTo>
                    <a:cubicBezTo>
                      <a:pt x="52826" y="50425"/>
                      <a:pt x="52826" y="50425"/>
                      <a:pt x="50425" y="50425"/>
                    </a:cubicBezTo>
                    <a:lnTo>
                      <a:pt x="50425" y="50425"/>
                    </a:lnTo>
                    <a:cubicBezTo>
                      <a:pt x="52826" y="50425"/>
                      <a:pt x="52826" y="48024"/>
                      <a:pt x="52826" y="48024"/>
                    </a:cubicBezTo>
                    <a:cubicBezTo>
                      <a:pt x="52826" y="45623"/>
                      <a:pt x="52826" y="45623"/>
                      <a:pt x="50425" y="45623"/>
                    </a:cubicBezTo>
                    <a:cubicBezTo>
                      <a:pt x="50425" y="45623"/>
                      <a:pt x="50425" y="45623"/>
                      <a:pt x="50425" y="45623"/>
                    </a:cubicBezTo>
                    <a:cubicBezTo>
                      <a:pt x="50425" y="45623"/>
                      <a:pt x="50425" y="45623"/>
                      <a:pt x="50425" y="45623"/>
                    </a:cubicBezTo>
                    <a:lnTo>
                      <a:pt x="50425" y="45623"/>
                    </a:lnTo>
                    <a:cubicBezTo>
                      <a:pt x="50425" y="45623"/>
                      <a:pt x="50425" y="43221"/>
                      <a:pt x="50425" y="43221"/>
                    </a:cubicBezTo>
                    <a:cubicBezTo>
                      <a:pt x="50425" y="40820"/>
                      <a:pt x="50425" y="40820"/>
                      <a:pt x="48024" y="40820"/>
                    </a:cubicBezTo>
                    <a:lnTo>
                      <a:pt x="48024" y="40820"/>
                    </a:lnTo>
                    <a:cubicBezTo>
                      <a:pt x="48024" y="40820"/>
                      <a:pt x="48024" y="38419"/>
                      <a:pt x="48024" y="38419"/>
                    </a:cubicBezTo>
                    <a:cubicBezTo>
                      <a:pt x="48024" y="36018"/>
                      <a:pt x="48024" y="36018"/>
                      <a:pt x="45623" y="36018"/>
                    </a:cubicBezTo>
                    <a:cubicBezTo>
                      <a:pt x="45623" y="33617"/>
                      <a:pt x="43221" y="31215"/>
                      <a:pt x="43221" y="28814"/>
                    </a:cubicBezTo>
                    <a:cubicBezTo>
                      <a:pt x="43221" y="28814"/>
                      <a:pt x="45623" y="26413"/>
                      <a:pt x="43221" y="26413"/>
                    </a:cubicBezTo>
                    <a:cubicBezTo>
                      <a:pt x="43221" y="24012"/>
                      <a:pt x="40820" y="24012"/>
                      <a:pt x="40820" y="24012"/>
                    </a:cubicBezTo>
                    <a:lnTo>
                      <a:pt x="40820" y="24012"/>
                    </a:lnTo>
                    <a:lnTo>
                      <a:pt x="40820" y="24012"/>
                    </a:lnTo>
                    <a:cubicBezTo>
                      <a:pt x="40820" y="21611"/>
                      <a:pt x="40820" y="19210"/>
                      <a:pt x="38419" y="16808"/>
                    </a:cubicBezTo>
                    <a:cubicBezTo>
                      <a:pt x="36018" y="12006"/>
                      <a:pt x="33617" y="9605"/>
                      <a:pt x="31215" y="7204"/>
                    </a:cubicBezTo>
                    <a:cubicBezTo>
                      <a:pt x="45623" y="2401"/>
                      <a:pt x="43221" y="0"/>
                      <a:pt x="40820" y="0"/>
                    </a:cubicBezTo>
                    <a:close/>
                  </a:path>
                </a:pathLst>
              </a:custGeom>
              <a:solidFill>
                <a:srgbClr val="435B2A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40" name="Freeform: Shape 739">
                <a:extLst>
                  <a:ext uri="{FF2B5EF4-FFF2-40B4-BE49-F238E27FC236}">
                    <a16:creationId xmlns:a16="http://schemas.microsoft.com/office/drawing/2014/main" id="{1382C6B5-427E-4799-877D-2021C22C4FCD}"/>
                  </a:ext>
                </a:extLst>
              </p:cNvPr>
              <p:cNvSpPr/>
              <p:nvPr/>
            </p:nvSpPr>
            <p:spPr>
              <a:xfrm>
                <a:off x="2333343" y="3853851"/>
                <a:ext cx="52826" cy="100849"/>
              </a:xfrm>
              <a:custGeom>
                <a:avLst/>
                <a:gdLst>
                  <a:gd name="connsiteX0" fmla="*/ 9605 w 52826"/>
                  <a:gd name="connsiteY0" fmla="*/ 19210 h 100849"/>
                  <a:gd name="connsiteX1" fmla="*/ 9605 w 52826"/>
                  <a:gd name="connsiteY1" fmla="*/ 21611 h 100849"/>
                  <a:gd name="connsiteX2" fmla="*/ 9605 w 52826"/>
                  <a:gd name="connsiteY2" fmla="*/ 24012 h 100849"/>
                  <a:gd name="connsiteX3" fmla="*/ 9605 w 52826"/>
                  <a:gd name="connsiteY3" fmla="*/ 24012 h 100849"/>
                  <a:gd name="connsiteX4" fmla="*/ 7204 w 52826"/>
                  <a:gd name="connsiteY4" fmla="*/ 28814 h 100849"/>
                  <a:gd name="connsiteX5" fmla="*/ 7204 w 52826"/>
                  <a:gd name="connsiteY5" fmla="*/ 31215 h 100849"/>
                  <a:gd name="connsiteX6" fmla="*/ 4802 w 52826"/>
                  <a:gd name="connsiteY6" fmla="*/ 36018 h 100849"/>
                  <a:gd name="connsiteX7" fmla="*/ 4802 w 52826"/>
                  <a:gd name="connsiteY7" fmla="*/ 38419 h 100849"/>
                  <a:gd name="connsiteX8" fmla="*/ 2401 w 52826"/>
                  <a:gd name="connsiteY8" fmla="*/ 43221 h 100849"/>
                  <a:gd name="connsiteX9" fmla="*/ 2401 w 52826"/>
                  <a:gd name="connsiteY9" fmla="*/ 45623 h 100849"/>
                  <a:gd name="connsiteX10" fmla="*/ 0 w 52826"/>
                  <a:gd name="connsiteY10" fmla="*/ 50425 h 100849"/>
                  <a:gd name="connsiteX11" fmla="*/ 2401 w 52826"/>
                  <a:gd name="connsiteY11" fmla="*/ 52826 h 100849"/>
                  <a:gd name="connsiteX12" fmla="*/ 2401 w 52826"/>
                  <a:gd name="connsiteY12" fmla="*/ 52826 h 100849"/>
                  <a:gd name="connsiteX13" fmla="*/ 2401 w 52826"/>
                  <a:gd name="connsiteY13" fmla="*/ 57629 h 100849"/>
                  <a:gd name="connsiteX14" fmla="*/ 2401 w 52826"/>
                  <a:gd name="connsiteY14" fmla="*/ 60030 h 100849"/>
                  <a:gd name="connsiteX15" fmla="*/ 2401 w 52826"/>
                  <a:gd name="connsiteY15" fmla="*/ 64832 h 100849"/>
                  <a:gd name="connsiteX16" fmla="*/ 2401 w 52826"/>
                  <a:gd name="connsiteY16" fmla="*/ 64832 h 100849"/>
                  <a:gd name="connsiteX17" fmla="*/ 2401 w 52826"/>
                  <a:gd name="connsiteY17" fmla="*/ 67233 h 100849"/>
                  <a:gd name="connsiteX18" fmla="*/ 2401 w 52826"/>
                  <a:gd name="connsiteY18" fmla="*/ 69634 h 100849"/>
                  <a:gd name="connsiteX19" fmla="*/ 0 w 52826"/>
                  <a:gd name="connsiteY19" fmla="*/ 74437 h 100849"/>
                  <a:gd name="connsiteX20" fmla="*/ 2401 w 52826"/>
                  <a:gd name="connsiteY20" fmla="*/ 76838 h 100849"/>
                  <a:gd name="connsiteX21" fmla="*/ 2401 w 52826"/>
                  <a:gd name="connsiteY21" fmla="*/ 79239 h 100849"/>
                  <a:gd name="connsiteX22" fmla="*/ 4802 w 52826"/>
                  <a:gd name="connsiteY22" fmla="*/ 81640 h 100849"/>
                  <a:gd name="connsiteX23" fmla="*/ 4802 w 52826"/>
                  <a:gd name="connsiteY23" fmla="*/ 84042 h 100849"/>
                  <a:gd name="connsiteX24" fmla="*/ 7204 w 52826"/>
                  <a:gd name="connsiteY24" fmla="*/ 86443 h 100849"/>
                  <a:gd name="connsiteX25" fmla="*/ 7204 w 52826"/>
                  <a:gd name="connsiteY25" fmla="*/ 86443 h 100849"/>
                  <a:gd name="connsiteX26" fmla="*/ 7204 w 52826"/>
                  <a:gd name="connsiteY26" fmla="*/ 86443 h 100849"/>
                  <a:gd name="connsiteX27" fmla="*/ 7204 w 52826"/>
                  <a:gd name="connsiteY27" fmla="*/ 86443 h 100849"/>
                  <a:gd name="connsiteX28" fmla="*/ 7204 w 52826"/>
                  <a:gd name="connsiteY28" fmla="*/ 86443 h 100849"/>
                  <a:gd name="connsiteX29" fmla="*/ 7204 w 52826"/>
                  <a:gd name="connsiteY29" fmla="*/ 86443 h 100849"/>
                  <a:gd name="connsiteX30" fmla="*/ 7204 w 52826"/>
                  <a:gd name="connsiteY30" fmla="*/ 86443 h 100849"/>
                  <a:gd name="connsiteX31" fmla="*/ 7204 w 52826"/>
                  <a:gd name="connsiteY31" fmla="*/ 86443 h 100849"/>
                  <a:gd name="connsiteX32" fmla="*/ 7204 w 52826"/>
                  <a:gd name="connsiteY32" fmla="*/ 86443 h 100849"/>
                  <a:gd name="connsiteX33" fmla="*/ 7204 w 52826"/>
                  <a:gd name="connsiteY33" fmla="*/ 86443 h 100849"/>
                  <a:gd name="connsiteX34" fmla="*/ 7204 w 52826"/>
                  <a:gd name="connsiteY34" fmla="*/ 86443 h 100849"/>
                  <a:gd name="connsiteX35" fmla="*/ 7204 w 52826"/>
                  <a:gd name="connsiteY35" fmla="*/ 86443 h 100849"/>
                  <a:gd name="connsiteX36" fmla="*/ 7204 w 52826"/>
                  <a:gd name="connsiteY36" fmla="*/ 86443 h 100849"/>
                  <a:gd name="connsiteX37" fmla="*/ 7204 w 52826"/>
                  <a:gd name="connsiteY37" fmla="*/ 86443 h 100849"/>
                  <a:gd name="connsiteX38" fmla="*/ 7204 w 52826"/>
                  <a:gd name="connsiteY38" fmla="*/ 86443 h 100849"/>
                  <a:gd name="connsiteX39" fmla="*/ 7204 w 52826"/>
                  <a:gd name="connsiteY39" fmla="*/ 86443 h 100849"/>
                  <a:gd name="connsiteX40" fmla="*/ 7204 w 52826"/>
                  <a:gd name="connsiteY40" fmla="*/ 86443 h 100849"/>
                  <a:gd name="connsiteX41" fmla="*/ 7204 w 52826"/>
                  <a:gd name="connsiteY41" fmla="*/ 86443 h 100849"/>
                  <a:gd name="connsiteX42" fmla="*/ 7204 w 52826"/>
                  <a:gd name="connsiteY42" fmla="*/ 86443 h 100849"/>
                  <a:gd name="connsiteX43" fmla="*/ 7204 w 52826"/>
                  <a:gd name="connsiteY43" fmla="*/ 86443 h 100849"/>
                  <a:gd name="connsiteX44" fmla="*/ 7204 w 52826"/>
                  <a:gd name="connsiteY44" fmla="*/ 86443 h 100849"/>
                  <a:gd name="connsiteX45" fmla="*/ 7204 w 52826"/>
                  <a:gd name="connsiteY45" fmla="*/ 86443 h 100849"/>
                  <a:gd name="connsiteX46" fmla="*/ 7204 w 52826"/>
                  <a:gd name="connsiteY46" fmla="*/ 86443 h 100849"/>
                  <a:gd name="connsiteX47" fmla="*/ 7204 w 52826"/>
                  <a:gd name="connsiteY47" fmla="*/ 86443 h 100849"/>
                  <a:gd name="connsiteX48" fmla="*/ 7204 w 52826"/>
                  <a:gd name="connsiteY48" fmla="*/ 86443 h 100849"/>
                  <a:gd name="connsiteX49" fmla="*/ 7204 w 52826"/>
                  <a:gd name="connsiteY49" fmla="*/ 86443 h 100849"/>
                  <a:gd name="connsiteX50" fmla="*/ 7204 w 52826"/>
                  <a:gd name="connsiteY50" fmla="*/ 86443 h 100849"/>
                  <a:gd name="connsiteX51" fmla="*/ 7204 w 52826"/>
                  <a:gd name="connsiteY51" fmla="*/ 86443 h 100849"/>
                  <a:gd name="connsiteX52" fmla="*/ 7204 w 52826"/>
                  <a:gd name="connsiteY52" fmla="*/ 86443 h 100849"/>
                  <a:gd name="connsiteX53" fmla="*/ 7204 w 52826"/>
                  <a:gd name="connsiteY53" fmla="*/ 86443 h 100849"/>
                  <a:gd name="connsiteX54" fmla="*/ 7204 w 52826"/>
                  <a:gd name="connsiteY54" fmla="*/ 86443 h 100849"/>
                  <a:gd name="connsiteX55" fmla="*/ 7204 w 52826"/>
                  <a:gd name="connsiteY55" fmla="*/ 86443 h 100849"/>
                  <a:gd name="connsiteX56" fmla="*/ 7204 w 52826"/>
                  <a:gd name="connsiteY56" fmla="*/ 86443 h 100849"/>
                  <a:gd name="connsiteX57" fmla="*/ 7204 w 52826"/>
                  <a:gd name="connsiteY57" fmla="*/ 86443 h 100849"/>
                  <a:gd name="connsiteX58" fmla="*/ 7204 w 52826"/>
                  <a:gd name="connsiteY58" fmla="*/ 86443 h 100849"/>
                  <a:gd name="connsiteX59" fmla="*/ 7204 w 52826"/>
                  <a:gd name="connsiteY59" fmla="*/ 86443 h 100849"/>
                  <a:gd name="connsiteX60" fmla="*/ 7204 w 52826"/>
                  <a:gd name="connsiteY60" fmla="*/ 86443 h 100849"/>
                  <a:gd name="connsiteX61" fmla="*/ 7204 w 52826"/>
                  <a:gd name="connsiteY61" fmla="*/ 86443 h 100849"/>
                  <a:gd name="connsiteX62" fmla="*/ 7204 w 52826"/>
                  <a:gd name="connsiteY62" fmla="*/ 86443 h 100849"/>
                  <a:gd name="connsiteX63" fmla="*/ 7204 w 52826"/>
                  <a:gd name="connsiteY63" fmla="*/ 86443 h 100849"/>
                  <a:gd name="connsiteX64" fmla="*/ 7204 w 52826"/>
                  <a:gd name="connsiteY64" fmla="*/ 86443 h 100849"/>
                  <a:gd name="connsiteX65" fmla="*/ 7204 w 52826"/>
                  <a:gd name="connsiteY65" fmla="*/ 86443 h 100849"/>
                  <a:gd name="connsiteX66" fmla="*/ 7204 w 52826"/>
                  <a:gd name="connsiteY66" fmla="*/ 86443 h 100849"/>
                  <a:gd name="connsiteX67" fmla="*/ 7204 w 52826"/>
                  <a:gd name="connsiteY67" fmla="*/ 86443 h 100849"/>
                  <a:gd name="connsiteX68" fmla="*/ 7204 w 52826"/>
                  <a:gd name="connsiteY68" fmla="*/ 86443 h 100849"/>
                  <a:gd name="connsiteX69" fmla="*/ 7204 w 52826"/>
                  <a:gd name="connsiteY69" fmla="*/ 86443 h 100849"/>
                  <a:gd name="connsiteX70" fmla="*/ 7204 w 52826"/>
                  <a:gd name="connsiteY70" fmla="*/ 86443 h 100849"/>
                  <a:gd name="connsiteX71" fmla="*/ 7204 w 52826"/>
                  <a:gd name="connsiteY71" fmla="*/ 86443 h 100849"/>
                  <a:gd name="connsiteX72" fmla="*/ 7204 w 52826"/>
                  <a:gd name="connsiteY72" fmla="*/ 86443 h 100849"/>
                  <a:gd name="connsiteX73" fmla="*/ 7204 w 52826"/>
                  <a:gd name="connsiteY73" fmla="*/ 86443 h 100849"/>
                  <a:gd name="connsiteX74" fmla="*/ 7204 w 52826"/>
                  <a:gd name="connsiteY74" fmla="*/ 86443 h 100849"/>
                  <a:gd name="connsiteX75" fmla="*/ 7204 w 52826"/>
                  <a:gd name="connsiteY75" fmla="*/ 86443 h 100849"/>
                  <a:gd name="connsiteX76" fmla="*/ 7204 w 52826"/>
                  <a:gd name="connsiteY76" fmla="*/ 86443 h 100849"/>
                  <a:gd name="connsiteX77" fmla="*/ 7204 w 52826"/>
                  <a:gd name="connsiteY77" fmla="*/ 86443 h 100849"/>
                  <a:gd name="connsiteX78" fmla="*/ 7204 w 52826"/>
                  <a:gd name="connsiteY78" fmla="*/ 86443 h 100849"/>
                  <a:gd name="connsiteX79" fmla="*/ 7204 w 52826"/>
                  <a:gd name="connsiteY79" fmla="*/ 86443 h 100849"/>
                  <a:gd name="connsiteX80" fmla="*/ 7204 w 52826"/>
                  <a:gd name="connsiteY80" fmla="*/ 86443 h 100849"/>
                  <a:gd name="connsiteX81" fmla="*/ 7204 w 52826"/>
                  <a:gd name="connsiteY81" fmla="*/ 86443 h 100849"/>
                  <a:gd name="connsiteX82" fmla="*/ 7204 w 52826"/>
                  <a:gd name="connsiteY82" fmla="*/ 86443 h 100849"/>
                  <a:gd name="connsiteX83" fmla="*/ 7204 w 52826"/>
                  <a:gd name="connsiteY83" fmla="*/ 86443 h 100849"/>
                  <a:gd name="connsiteX84" fmla="*/ 7204 w 52826"/>
                  <a:gd name="connsiteY84" fmla="*/ 86443 h 100849"/>
                  <a:gd name="connsiteX85" fmla="*/ 7204 w 52826"/>
                  <a:gd name="connsiteY85" fmla="*/ 86443 h 100849"/>
                  <a:gd name="connsiteX86" fmla="*/ 7204 w 52826"/>
                  <a:gd name="connsiteY86" fmla="*/ 86443 h 100849"/>
                  <a:gd name="connsiteX87" fmla="*/ 7204 w 52826"/>
                  <a:gd name="connsiteY87" fmla="*/ 86443 h 100849"/>
                  <a:gd name="connsiteX88" fmla="*/ 7204 w 52826"/>
                  <a:gd name="connsiteY88" fmla="*/ 86443 h 100849"/>
                  <a:gd name="connsiteX89" fmla="*/ 7204 w 52826"/>
                  <a:gd name="connsiteY89" fmla="*/ 86443 h 100849"/>
                  <a:gd name="connsiteX90" fmla="*/ 7204 w 52826"/>
                  <a:gd name="connsiteY90" fmla="*/ 86443 h 100849"/>
                  <a:gd name="connsiteX91" fmla="*/ 7204 w 52826"/>
                  <a:gd name="connsiteY91" fmla="*/ 86443 h 100849"/>
                  <a:gd name="connsiteX92" fmla="*/ 7204 w 52826"/>
                  <a:gd name="connsiteY92" fmla="*/ 86443 h 100849"/>
                  <a:gd name="connsiteX93" fmla="*/ 7204 w 52826"/>
                  <a:gd name="connsiteY93" fmla="*/ 86443 h 100849"/>
                  <a:gd name="connsiteX94" fmla="*/ 7204 w 52826"/>
                  <a:gd name="connsiteY94" fmla="*/ 86443 h 100849"/>
                  <a:gd name="connsiteX95" fmla="*/ 7204 w 52826"/>
                  <a:gd name="connsiteY95" fmla="*/ 86443 h 100849"/>
                  <a:gd name="connsiteX96" fmla="*/ 7204 w 52826"/>
                  <a:gd name="connsiteY96" fmla="*/ 86443 h 100849"/>
                  <a:gd name="connsiteX97" fmla="*/ 7204 w 52826"/>
                  <a:gd name="connsiteY97" fmla="*/ 86443 h 100849"/>
                  <a:gd name="connsiteX98" fmla="*/ 7204 w 52826"/>
                  <a:gd name="connsiteY98" fmla="*/ 86443 h 100849"/>
                  <a:gd name="connsiteX99" fmla="*/ 7204 w 52826"/>
                  <a:gd name="connsiteY99" fmla="*/ 86443 h 100849"/>
                  <a:gd name="connsiteX100" fmla="*/ 7204 w 52826"/>
                  <a:gd name="connsiteY100" fmla="*/ 86443 h 100849"/>
                  <a:gd name="connsiteX101" fmla="*/ 7204 w 52826"/>
                  <a:gd name="connsiteY101" fmla="*/ 86443 h 100849"/>
                  <a:gd name="connsiteX102" fmla="*/ 7204 w 52826"/>
                  <a:gd name="connsiteY102" fmla="*/ 86443 h 100849"/>
                  <a:gd name="connsiteX103" fmla="*/ 7204 w 52826"/>
                  <a:gd name="connsiteY103" fmla="*/ 86443 h 100849"/>
                  <a:gd name="connsiteX104" fmla="*/ 7204 w 52826"/>
                  <a:gd name="connsiteY104" fmla="*/ 86443 h 100849"/>
                  <a:gd name="connsiteX105" fmla="*/ 7204 w 52826"/>
                  <a:gd name="connsiteY105" fmla="*/ 86443 h 100849"/>
                  <a:gd name="connsiteX106" fmla="*/ 7204 w 52826"/>
                  <a:gd name="connsiteY106" fmla="*/ 86443 h 100849"/>
                  <a:gd name="connsiteX107" fmla="*/ 7204 w 52826"/>
                  <a:gd name="connsiteY107" fmla="*/ 86443 h 100849"/>
                  <a:gd name="connsiteX108" fmla="*/ 7204 w 52826"/>
                  <a:gd name="connsiteY108" fmla="*/ 86443 h 100849"/>
                  <a:gd name="connsiteX109" fmla="*/ 9605 w 52826"/>
                  <a:gd name="connsiteY109" fmla="*/ 88844 h 100849"/>
                  <a:gd name="connsiteX110" fmla="*/ 9605 w 52826"/>
                  <a:gd name="connsiteY110" fmla="*/ 88844 h 100849"/>
                  <a:gd name="connsiteX111" fmla="*/ 12006 w 52826"/>
                  <a:gd name="connsiteY111" fmla="*/ 91245 h 100849"/>
                  <a:gd name="connsiteX112" fmla="*/ 12006 w 52826"/>
                  <a:gd name="connsiteY112" fmla="*/ 91245 h 100849"/>
                  <a:gd name="connsiteX113" fmla="*/ 16808 w 52826"/>
                  <a:gd name="connsiteY113" fmla="*/ 93646 h 100849"/>
                  <a:gd name="connsiteX114" fmla="*/ 16808 w 52826"/>
                  <a:gd name="connsiteY114" fmla="*/ 93646 h 100849"/>
                  <a:gd name="connsiteX115" fmla="*/ 21611 w 52826"/>
                  <a:gd name="connsiteY115" fmla="*/ 96047 h 100849"/>
                  <a:gd name="connsiteX116" fmla="*/ 21611 w 52826"/>
                  <a:gd name="connsiteY116" fmla="*/ 96047 h 100849"/>
                  <a:gd name="connsiteX117" fmla="*/ 24012 w 52826"/>
                  <a:gd name="connsiteY117" fmla="*/ 98449 h 100849"/>
                  <a:gd name="connsiteX118" fmla="*/ 26413 w 52826"/>
                  <a:gd name="connsiteY118" fmla="*/ 96047 h 100849"/>
                  <a:gd name="connsiteX119" fmla="*/ 38419 w 52826"/>
                  <a:gd name="connsiteY119" fmla="*/ 100850 h 100849"/>
                  <a:gd name="connsiteX120" fmla="*/ 48024 w 52826"/>
                  <a:gd name="connsiteY120" fmla="*/ 96047 h 100849"/>
                  <a:gd name="connsiteX121" fmla="*/ 48024 w 52826"/>
                  <a:gd name="connsiteY121" fmla="*/ 96047 h 100849"/>
                  <a:gd name="connsiteX122" fmla="*/ 50425 w 52826"/>
                  <a:gd name="connsiteY122" fmla="*/ 93646 h 100849"/>
                  <a:gd name="connsiteX123" fmla="*/ 50425 w 52826"/>
                  <a:gd name="connsiteY123" fmla="*/ 91245 h 100849"/>
                  <a:gd name="connsiteX124" fmla="*/ 50425 w 52826"/>
                  <a:gd name="connsiteY124" fmla="*/ 91245 h 100849"/>
                  <a:gd name="connsiteX125" fmla="*/ 50425 w 52826"/>
                  <a:gd name="connsiteY125" fmla="*/ 88844 h 100849"/>
                  <a:gd name="connsiteX126" fmla="*/ 50425 w 52826"/>
                  <a:gd name="connsiteY126" fmla="*/ 86443 h 100849"/>
                  <a:gd name="connsiteX127" fmla="*/ 50425 w 52826"/>
                  <a:gd name="connsiteY127" fmla="*/ 84042 h 100849"/>
                  <a:gd name="connsiteX128" fmla="*/ 50425 w 52826"/>
                  <a:gd name="connsiteY128" fmla="*/ 81640 h 100849"/>
                  <a:gd name="connsiteX129" fmla="*/ 50425 w 52826"/>
                  <a:gd name="connsiteY129" fmla="*/ 81640 h 100849"/>
                  <a:gd name="connsiteX130" fmla="*/ 52826 w 52826"/>
                  <a:gd name="connsiteY130" fmla="*/ 79239 h 100849"/>
                  <a:gd name="connsiteX131" fmla="*/ 50425 w 52826"/>
                  <a:gd name="connsiteY131" fmla="*/ 76838 h 100849"/>
                  <a:gd name="connsiteX132" fmla="*/ 50425 w 52826"/>
                  <a:gd name="connsiteY132" fmla="*/ 76838 h 100849"/>
                  <a:gd name="connsiteX133" fmla="*/ 52826 w 52826"/>
                  <a:gd name="connsiteY133" fmla="*/ 74437 h 100849"/>
                  <a:gd name="connsiteX134" fmla="*/ 50425 w 52826"/>
                  <a:gd name="connsiteY134" fmla="*/ 69634 h 100849"/>
                  <a:gd name="connsiteX135" fmla="*/ 50425 w 52826"/>
                  <a:gd name="connsiteY135" fmla="*/ 69634 h 100849"/>
                  <a:gd name="connsiteX136" fmla="*/ 50425 w 52826"/>
                  <a:gd name="connsiteY136" fmla="*/ 69634 h 100849"/>
                  <a:gd name="connsiteX137" fmla="*/ 52826 w 52826"/>
                  <a:gd name="connsiteY137" fmla="*/ 67233 h 100849"/>
                  <a:gd name="connsiteX138" fmla="*/ 50425 w 52826"/>
                  <a:gd name="connsiteY138" fmla="*/ 64832 h 100849"/>
                  <a:gd name="connsiteX139" fmla="*/ 50425 w 52826"/>
                  <a:gd name="connsiteY139" fmla="*/ 64832 h 100849"/>
                  <a:gd name="connsiteX140" fmla="*/ 52826 w 52826"/>
                  <a:gd name="connsiteY140" fmla="*/ 62431 h 100849"/>
                  <a:gd name="connsiteX141" fmla="*/ 50425 w 52826"/>
                  <a:gd name="connsiteY141" fmla="*/ 60030 h 100849"/>
                  <a:gd name="connsiteX142" fmla="*/ 50425 w 52826"/>
                  <a:gd name="connsiteY142" fmla="*/ 60030 h 100849"/>
                  <a:gd name="connsiteX143" fmla="*/ 50425 w 52826"/>
                  <a:gd name="connsiteY143" fmla="*/ 60030 h 100849"/>
                  <a:gd name="connsiteX144" fmla="*/ 52826 w 52826"/>
                  <a:gd name="connsiteY144" fmla="*/ 57629 h 100849"/>
                  <a:gd name="connsiteX145" fmla="*/ 50425 w 52826"/>
                  <a:gd name="connsiteY145" fmla="*/ 55227 h 100849"/>
                  <a:gd name="connsiteX146" fmla="*/ 50425 w 52826"/>
                  <a:gd name="connsiteY146" fmla="*/ 55227 h 100849"/>
                  <a:gd name="connsiteX147" fmla="*/ 50425 w 52826"/>
                  <a:gd name="connsiteY147" fmla="*/ 52826 h 100849"/>
                  <a:gd name="connsiteX148" fmla="*/ 50425 w 52826"/>
                  <a:gd name="connsiteY148" fmla="*/ 50425 h 100849"/>
                  <a:gd name="connsiteX149" fmla="*/ 48024 w 52826"/>
                  <a:gd name="connsiteY149" fmla="*/ 48024 h 100849"/>
                  <a:gd name="connsiteX150" fmla="*/ 48024 w 52826"/>
                  <a:gd name="connsiteY150" fmla="*/ 48024 h 100849"/>
                  <a:gd name="connsiteX151" fmla="*/ 50425 w 52826"/>
                  <a:gd name="connsiteY151" fmla="*/ 45623 h 100849"/>
                  <a:gd name="connsiteX152" fmla="*/ 48024 w 52826"/>
                  <a:gd name="connsiteY152" fmla="*/ 43221 h 100849"/>
                  <a:gd name="connsiteX153" fmla="*/ 48024 w 52826"/>
                  <a:gd name="connsiteY153" fmla="*/ 43221 h 100849"/>
                  <a:gd name="connsiteX154" fmla="*/ 48024 w 52826"/>
                  <a:gd name="connsiteY154" fmla="*/ 43221 h 100849"/>
                  <a:gd name="connsiteX155" fmla="*/ 48024 w 52826"/>
                  <a:gd name="connsiteY155" fmla="*/ 43221 h 100849"/>
                  <a:gd name="connsiteX156" fmla="*/ 48024 w 52826"/>
                  <a:gd name="connsiteY156" fmla="*/ 40820 h 100849"/>
                  <a:gd name="connsiteX157" fmla="*/ 45623 w 52826"/>
                  <a:gd name="connsiteY157" fmla="*/ 38419 h 100849"/>
                  <a:gd name="connsiteX158" fmla="*/ 45623 w 52826"/>
                  <a:gd name="connsiteY158" fmla="*/ 38419 h 100849"/>
                  <a:gd name="connsiteX159" fmla="*/ 45623 w 52826"/>
                  <a:gd name="connsiteY159" fmla="*/ 36018 h 100849"/>
                  <a:gd name="connsiteX160" fmla="*/ 43221 w 52826"/>
                  <a:gd name="connsiteY160" fmla="*/ 33617 h 100849"/>
                  <a:gd name="connsiteX161" fmla="*/ 40820 w 52826"/>
                  <a:gd name="connsiteY161" fmla="*/ 26413 h 100849"/>
                  <a:gd name="connsiteX162" fmla="*/ 40820 w 52826"/>
                  <a:gd name="connsiteY162" fmla="*/ 24012 h 100849"/>
                  <a:gd name="connsiteX163" fmla="*/ 38419 w 52826"/>
                  <a:gd name="connsiteY163" fmla="*/ 21611 h 100849"/>
                  <a:gd name="connsiteX164" fmla="*/ 38419 w 52826"/>
                  <a:gd name="connsiteY164" fmla="*/ 21611 h 100849"/>
                  <a:gd name="connsiteX165" fmla="*/ 38419 w 52826"/>
                  <a:gd name="connsiteY165" fmla="*/ 21611 h 100849"/>
                  <a:gd name="connsiteX166" fmla="*/ 36018 w 52826"/>
                  <a:gd name="connsiteY166" fmla="*/ 14407 h 100849"/>
                  <a:gd name="connsiteX167" fmla="*/ 28814 w 52826"/>
                  <a:gd name="connsiteY167" fmla="*/ 4802 h 100849"/>
                  <a:gd name="connsiteX168" fmla="*/ 21611 w 52826"/>
                  <a:gd name="connsiteY168" fmla="*/ 0 h 100849"/>
                  <a:gd name="connsiteX169" fmla="*/ 19209 w 52826"/>
                  <a:gd name="connsiteY169" fmla="*/ 2401 h 100849"/>
                  <a:gd name="connsiteX170" fmla="*/ 16808 w 52826"/>
                  <a:gd name="connsiteY170" fmla="*/ 0 h 100849"/>
                  <a:gd name="connsiteX171" fmla="*/ 14407 w 52826"/>
                  <a:gd name="connsiteY171" fmla="*/ 2401 h 100849"/>
                  <a:gd name="connsiteX172" fmla="*/ 14407 w 52826"/>
                  <a:gd name="connsiteY172" fmla="*/ 2401 h 100849"/>
                  <a:gd name="connsiteX173" fmla="*/ 12006 w 52826"/>
                  <a:gd name="connsiteY173" fmla="*/ 4802 h 100849"/>
                  <a:gd name="connsiteX174" fmla="*/ 12006 w 52826"/>
                  <a:gd name="connsiteY174" fmla="*/ 7204 h 100849"/>
                  <a:gd name="connsiteX175" fmla="*/ 12006 w 52826"/>
                  <a:gd name="connsiteY175" fmla="*/ 7204 h 100849"/>
                  <a:gd name="connsiteX176" fmla="*/ 9605 w 52826"/>
                  <a:gd name="connsiteY176" fmla="*/ 9605 h 100849"/>
                  <a:gd name="connsiteX177" fmla="*/ 9605 w 52826"/>
                  <a:gd name="connsiteY177" fmla="*/ 12006 h 100849"/>
                  <a:gd name="connsiteX178" fmla="*/ 9605 w 52826"/>
                  <a:gd name="connsiteY178" fmla="*/ 12006 h 100849"/>
                  <a:gd name="connsiteX179" fmla="*/ 4802 w 52826"/>
                  <a:gd name="connsiteY179" fmla="*/ 16808 h 100849"/>
                  <a:gd name="connsiteX180" fmla="*/ 4802 w 52826"/>
                  <a:gd name="connsiteY180" fmla="*/ 19210 h 100849"/>
                  <a:gd name="connsiteX181" fmla="*/ 9605 w 52826"/>
                  <a:gd name="connsiteY181" fmla="*/ 19210 h 100849"/>
                  <a:gd name="connsiteX182" fmla="*/ 9605 w 52826"/>
                  <a:gd name="connsiteY182" fmla="*/ 19210 h 1008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52826" h="100849">
                    <a:moveTo>
                      <a:pt x="9605" y="19210"/>
                    </a:moveTo>
                    <a:cubicBezTo>
                      <a:pt x="9605" y="19210"/>
                      <a:pt x="9605" y="21611"/>
                      <a:pt x="9605" y="21611"/>
                    </a:cubicBezTo>
                    <a:cubicBezTo>
                      <a:pt x="9605" y="21611"/>
                      <a:pt x="9605" y="24012"/>
                      <a:pt x="9605" y="24012"/>
                    </a:cubicBezTo>
                    <a:lnTo>
                      <a:pt x="9605" y="24012"/>
                    </a:lnTo>
                    <a:cubicBezTo>
                      <a:pt x="7204" y="24012"/>
                      <a:pt x="7204" y="26413"/>
                      <a:pt x="7204" y="28814"/>
                    </a:cubicBezTo>
                    <a:cubicBezTo>
                      <a:pt x="7204" y="28814"/>
                      <a:pt x="7204" y="31215"/>
                      <a:pt x="7204" y="31215"/>
                    </a:cubicBezTo>
                    <a:cubicBezTo>
                      <a:pt x="7204" y="31215"/>
                      <a:pt x="4802" y="33617"/>
                      <a:pt x="4802" y="36018"/>
                    </a:cubicBezTo>
                    <a:cubicBezTo>
                      <a:pt x="4802" y="36018"/>
                      <a:pt x="4802" y="38419"/>
                      <a:pt x="4802" y="38419"/>
                    </a:cubicBezTo>
                    <a:cubicBezTo>
                      <a:pt x="4802" y="38419"/>
                      <a:pt x="2401" y="40820"/>
                      <a:pt x="2401" y="43221"/>
                    </a:cubicBezTo>
                    <a:cubicBezTo>
                      <a:pt x="2401" y="43221"/>
                      <a:pt x="2401" y="45623"/>
                      <a:pt x="2401" y="45623"/>
                    </a:cubicBezTo>
                    <a:cubicBezTo>
                      <a:pt x="2401" y="45623"/>
                      <a:pt x="0" y="48024"/>
                      <a:pt x="0" y="50425"/>
                    </a:cubicBezTo>
                    <a:cubicBezTo>
                      <a:pt x="0" y="50425"/>
                      <a:pt x="0" y="52826"/>
                      <a:pt x="2401" y="52826"/>
                    </a:cubicBezTo>
                    <a:lnTo>
                      <a:pt x="2401" y="52826"/>
                    </a:lnTo>
                    <a:cubicBezTo>
                      <a:pt x="2401" y="52826"/>
                      <a:pt x="0" y="55227"/>
                      <a:pt x="2401" y="57629"/>
                    </a:cubicBezTo>
                    <a:cubicBezTo>
                      <a:pt x="2401" y="57629"/>
                      <a:pt x="2401" y="57629"/>
                      <a:pt x="2401" y="60030"/>
                    </a:cubicBezTo>
                    <a:cubicBezTo>
                      <a:pt x="2401" y="60030"/>
                      <a:pt x="2401" y="62431"/>
                      <a:pt x="2401" y="64832"/>
                    </a:cubicBezTo>
                    <a:cubicBezTo>
                      <a:pt x="2401" y="64832"/>
                      <a:pt x="2401" y="64832"/>
                      <a:pt x="2401" y="64832"/>
                    </a:cubicBezTo>
                    <a:cubicBezTo>
                      <a:pt x="2401" y="64832"/>
                      <a:pt x="2401" y="64832"/>
                      <a:pt x="2401" y="67233"/>
                    </a:cubicBezTo>
                    <a:cubicBezTo>
                      <a:pt x="2401" y="67233"/>
                      <a:pt x="2401" y="69634"/>
                      <a:pt x="2401" y="69634"/>
                    </a:cubicBezTo>
                    <a:cubicBezTo>
                      <a:pt x="0" y="69634"/>
                      <a:pt x="0" y="72036"/>
                      <a:pt x="0" y="74437"/>
                    </a:cubicBezTo>
                    <a:cubicBezTo>
                      <a:pt x="0" y="76838"/>
                      <a:pt x="2401" y="76838"/>
                      <a:pt x="2401" y="76838"/>
                    </a:cubicBezTo>
                    <a:cubicBezTo>
                      <a:pt x="2401" y="76838"/>
                      <a:pt x="2401" y="79239"/>
                      <a:pt x="2401" y="79239"/>
                    </a:cubicBezTo>
                    <a:cubicBezTo>
                      <a:pt x="2401" y="79239"/>
                      <a:pt x="2401" y="81640"/>
                      <a:pt x="4802" y="81640"/>
                    </a:cubicBezTo>
                    <a:cubicBezTo>
                      <a:pt x="4802" y="81640"/>
                      <a:pt x="4802" y="84042"/>
                      <a:pt x="4802" y="84042"/>
                    </a:cubicBezTo>
                    <a:cubicBezTo>
                      <a:pt x="4802" y="86443"/>
                      <a:pt x="4802" y="86443"/>
                      <a:pt x="7204" y="86443"/>
                    </a:cubicBez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cubicBezTo>
                      <a:pt x="7204" y="88844"/>
                      <a:pt x="7204" y="88844"/>
                      <a:pt x="9605" y="88844"/>
                    </a:cubicBezTo>
                    <a:cubicBezTo>
                      <a:pt x="9605" y="88844"/>
                      <a:pt x="9605" y="88844"/>
                      <a:pt x="9605" y="88844"/>
                    </a:cubicBezTo>
                    <a:cubicBezTo>
                      <a:pt x="9605" y="91245"/>
                      <a:pt x="9605" y="91245"/>
                      <a:pt x="12006" y="91245"/>
                    </a:cubicBezTo>
                    <a:cubicBezTo>
                      <a:pt x="12006" y="91245"/>
                      <a:pt x="12006" y="91245"/>
                      <a:pt x="12006" y="91245"/>
                    </a:cubicBezTo>
                    <a:cubicBezTo>
                      <a:pt x="12006" y="93646"/>
                      <a:pt x="14407" y="93646"/>
                      <a:pt x="16808" y="93646"/>
                    </a:cubicBezTo>
                    <a:lnTo>
                      <a:pt x="16808" y="93646"/>
                    </a:lnTo>
                    <a:cubicBezTo>
                      <a:pt x="16808" y="96047"/>
                      <a:pt x="19209" y="96047"/>
                      <a:pt x="21611" y="96047"/>
                    </a:cubicBezTo>
                    <a:cubicBezTo>
                      <a:pt x="21611" y="96047"/>
                      <a:pt x="21611" y="96047"/>
                      <a:pt x="21611" y="96047"/>
                    </a:cubicBezTo>
                    <a:cubicBezTo>
                      <a:pt x="21611" y="98449"/>
                      <a:pt x="24012" y="98449"/>
                      <a:pt x="24012" y="98449"/>
                    </a:cubicBezTo>
                    <a:cubicBezTo>
                      <a:pt x="24012" y="98449"/>
                      <a:pt x="26413" y="98449"/>
                      <a:pt x="26413" y="96047"/>
                    </a:cubicBezTo>
                    <a:cubicBezTo>
                      <a:pt x="31215" y="98449"/>
                      <a:pt x="33617" y="100850"/>
                      <a:pt x="38419" y="100850"/>
                    </a:cubicBezTo>
                    <a:cubicBezTo>
                      <a:pt x="40820" y="100850"/>
                      <a:pt x="45623" y="98449"/>
                      <a:pt x="48024" y="96047"/>
                    </a:cubicBezTo>
                    <a:lnTo>
                      <a:pt x="48024" y="96047"/>
                    </a:lnTo>
                    <a:cubicBezTo>
                      <a:pt x="50425" y="96047"/>
                      <a:pt x="50425" y="96047"/>
                      <a:pt x="50425" y="93646"/>
                    </a:cubicBezTo>
                    <a:cubicBezTo>
                      <a:pt x="50425" y="93646"/>
                      <a:pt x="50425" y="91245"/>
                      <a:pt x="50425" y="91245"/>
                    </a:cubicBezTo>
                    <a:cubicBezTo>
                      <a:pt x="50425" y="91245"/>
                      <a:pt x="50425" y="91245"/>
                      <a:pt x="50425" y="91245"/>
                    </a:cubicBezTo>
                    <a:cubicBezTo>
                      <a:pt x="50425" y="88844"/>
                      <a:pt x="50425" y="88844"/>
                      <a:pt x="50425" y="88844"/>
                    </a:cubicBezTo>
                    <a:cubicBezTo>
                      <a:pt x="50425" y="88844"/>
                      <a:pt x="50425" y="88844"/>
                      <a:pt x="50425" y="86443"/>
                    </a:cubicBezTo>
                    <a:cubicBezTo>
                      <a:pt x="50425" y="86443"/>
                      <a:pt x="50425" y="86443"/>
                      <a:pt x="50425" y="84042"/>
                    </a:cubicBezTo>
                    <a:cubicBezTo>
                      <a:pt x="50425" y="84042"/>
                      <a:pt x="50425" y="81640"/>
                      <a:pt x="50425" y="81640"/>
                    </a:cubicBezTo>
                    <a:lnTo>
                      <a:pt x="50425" y="81640"/>
                    </a:lnTo>
                    <a:cubicBezTo>
                      <a:pt x="50425" y="81640"/>
                      <a:pt x="50425" y="81640"/>
                      <a:pt x="52826" y="79239"/>
                    </a:cubicBezTo>
                    <a:cubicBezTo>
                      <a:pt x="52826" y="76838"/>
                      <a:pt x="52826" y="76838"/>
                      <a:pt x="50425" y="76838"/>
                    </a:cubicBezTo>
                    <a:lnTo>
                      <a:pt x="50425" y="76838"/>
                    </a:lnTo>
                    <a:cubicBezTo>
                      <a:pt x="50425" y="76838"/>
                      <a:pt x="52826" y="76838"/>
                      <a:pt x="52826" y="74437"/>
                    </a:cubicBezTo>
                    <a:cubicBezTo>
                      <a:pt x="52826" y="72036"/>
                      <a:pt x="52826" y="72036"/>
                      <a:pt x="50425" y="69634"/>
                    </a:cubicBezTo>
                    <a:cubicBezTo>
                      <a:pt x="50425" y="69634"/>
                      <a:pt x="50425" y="69634"/>
                      <a:pt x="50425" y="69634"/>
                    </a:cubicBezTo>
                    <a:lnTo>
                      <a:pt x="50425" y="69634"/>
                    </a:lnTo>
                    <a:cubicBezTo>
                      <a:pt x="50425" y="69634"/>
                      <a:pt x="52826" y="67233"/>
                      <a:pt x="52826" y="67233"/>
                    </a:cubicBezTo>
                    <a:cubicBezTo>
                      <a:pt x="52826" y="64832"/>
                      <a:pt x="52826" y="64832"/>
                      <a:pt x="50425" y="64832"/>
                    </a:cubicBezTo>
                    <a:lnTo>
                      <a:pt x="50425" y="64832"/>
                    </a:lnTo>
                    <a:cubicBezTo>
                      <a:pt x="52826" y="64832"/>
                      <a:pt x="52826" y="62431"/>
                      <a:pt x="52826" y="62431"/>
                    </a:cubicBezTo>
                    <a:cubicBezTo>
                      <a:pt x="52826" y="60030"/>
                      <a:pt x="52826" y="60030"/>
                      <a:pt x="50425" y="60030"/>
                    </a:cubicBezTo>
                    <a:cubicBezTo>
                      <a:pt x="50425" y="60030"/>
                      <a:pt x="50425" y="60030"/>
                      <a:pt x="50425" y="60030"/>
                    </a:cubicBezTo>
                    <a:lnTo>
                      <a:pt x="50425" y="60030"/>
                    </a:lnTo>
                    <a:cubicBezTo>
                      <a:pt x="52826" y="60030"/>
                      <a:pt x="52826" y="57629"/>
                      <a:pt x="52826" y="57629"/>
                    </a:cubicBezTo>
                    <a:cubicBezTo>
                      <a:pt x="52826" y="55227"/>
                      <a:pt x="52826" y="55227"/>
                      <a:pt x="50425" y="55227"/>
                    </a:cubicBezTo>
                    <a:cubicBezTo>
                      <a:pt x="50425" y="55227"/>
                      <a:pt x="50425" y="55227"/>
                      <a:pt x="50425" y="55227"/>
                    </a:cubicBezTo>
                    <a:lnTo>
                      <a:pt x="50425" y="52826"/>
                    </a:lnTo>
                    <a:cubicBezTo>
                      <a:pt x="50425" y="52826"/>
                      <a:pt x="50425" y="50425"/>
                      <a:pt x="50425" y="50425"/>
                    </a:cubicBezTo>
                    <a:cubicBezTo>
                      <a:pt x="50425" y="48024"/>
                      <a:pt x="50425" y="48024"/>
                      <a:pt x="48024" y="48024"/>
                    </a:cubicBezTo>
                    <a:lnTo>
                      <a:pt x="48024" y="48024"/>
                    </a:lnTo>
                    <a:cubicBezTo>
                      <a:pt x="50425" y="48024"/>
                      <a:pt x="50425" y="45623"/>
                      <a:pt x="50425" y="45623"/>
                    </a:cubicBezTo>
                    <a:cubicBezTo>
                      <a:pt x="50425" y="43221"/>
                      <a:pt x="50425" y="43221"/>
                      <a:pt x="48024" y="43221"/>
                    </a:cubicBezTo>
                    <a:cubicBezTo>
                      <a:pt x="48024" y="43221"/>
                      <a:pt x="48024" y="43221"/>
                      <a:pt x="48024" y="43221"/>
                    </a:cubicBezTo>
                    <a:cubicBezTo>
                      <a:pt x="48024" y="43221"/>
                      <a:pt x="48024" y="43221"/>
                      <a:pt x="48024" y="43221"/>
                    </a:cubicBezTo>
                    <a:lnTo>
                      <a:pt x="48024" y="43221"/>
                    </a:lnTo>
                    <a:cubicBezTo>
                      <a:pt x="48024" y="43221"/>
                      <a:pt x="48024" y="40820"/>
                      <a:pt x="48024" y="40820"/>
                    </a:cubicBezTo>
                    <a:cubicBezTo>
                      <a:pt x="48024" y="38419"/>
                      <a:pt x="48024" y="38419"/>
                      <a:pt x="45623" y="38419"/>
                    </a:cubicBezTo>
                    <a:lnTo>
                      <a:pt x="45623" y="38419"/>
                    </a:lnTo>
                    <a:cubicBezTo>
                      <a:pt x="45623" y="38419"/>
                      <a:pt x="45623" y="36018"/>
                      <a:pt x="45623" y="36018"/>
                    </a:cubicBezTo>
                    <a:cubicBezTo>
                      <a:pt x="45623" y="33617"/>
                      <a:pt x="45623" y="33617"/>
                      <a:pt x="43221" y="33617"/>
                    </a:cubicBezTo>
                    <a:cubicBezTo>
                      <a:pt x="43221" y="31215"/>
                      <a:pt x="40820" y="28814"/>
                      <a:pt x="40820" y="26413"/>
                    </a:cubicBezTo>
                    <a:cubicBezTo>
                      <a:pt x="40820" y="26413"/>
                      <a:pt x="43221" y="24012"/>
                      <a:pt x="40820" y="24012"/>
                    </a:cubicBezTo>
                    <a:cubicBezTo>
                      <a:pt x="40820" y="21611"/>
                      <a:pt x="38419" y="21611"/>
                      <a:pt x="38419" y="21611"/>
                    </a:cubicBezTo>
                    <a:lnTo>
                      <a:pt x="38419" y="21611"/>
                    </a:lnTo>
                    <a:lnTo>
                      <a:pt x="38419" y="21611"/>
                    </a:lnTo>
                    <a:cubicBezTo>
                      <a:pt x="38419" y="19210"/>
                      <a:pt x="38419" y="16808"/>
                      <a:pt x="36018" y="14407"/>
                    </a:cubicBezTo>
                    <a:cubicBezTo>
                      <a:pt x="33617" y="9605"/>
                      <a:pt x="31215" y="7204"/>
                      <a:pt x="28814" y="4802"/>
                    </a:cubicBezTo>
                    <a:cubicBezTo>
                      <a:pt x="26413" y="2401"/>
                      <a:pt x="24012" y="0"/>
                      <a:pt x="21611" y="0"/>
                    </a:cubicBezTo>
                    <a:cubicBezTo>
                      <a:pt x="21611" y="0"/>
                      <a:pt x="19209" y="0"/>
                      <a:pt x="19209" y="2401"/>
                    </a:cubicBezTo>
                    <a:cubicBezTo>
                      <a:pt x="19209" y="2401"/>
                      <a:pt x="19209" y="0"/>
                      <a:pt x="16808" y="0"/>
                    </a:cubicBezTo>
                    <a:cubicBezTo>
                      <a:pt x="16808" y="0"/>
                      <a:pt x="14407" y="2401"/>
                      <a:pt x="14407" y="2401"/>
                    </a:cubicBezTo>
                    <a:cubicBezTo>
                      <a:pt x="14407" y="2401"/>
                      <a:pt x="14407" y="2401"/>
                      <a:pt x="14407" y="2401"/>
                    </a:cubicBezTo>
                    <a:cubicBezTo>
                      <a:pt x="14407" y="2401"/>
                      <a:pt x="12006" y="4802"/>
                      <a:pt x="12006" y="4802"/>
                    </a:cubicBezTo>
                    <a:cubicBezTo>
                      <a:pt x="12006" y="4802"/>
                      <a:pt x="12006" y="4802"/>
                      <a:pt x="12006" y="7204"/>
                    </a:cubicBezTo>
                    <a:lnTo>
                      <a:pt x="12006" y="7204"/>
                    </a:lnTo>
                    <a:cubicBezTo>
                      <a:pt x="12006" y="7204"/>
                      <a:pt x="9605" y="9605"/>
                      <a:pt x="9605" y="9605"/>
                    </a:cubicBezTo>
                    <a:cubicBezTo>
                      <a:pt x="9605" y="9605"/>
                      <a:pt x="9605" y="12006"/>
                      <a:pt x="9605" y="12006"/>
                    </a:cubicBezTo>
                    <a:lnTo>
                      <a:pt x="9605" y="12006"/>
                    </a:lnTo>
                    <a:cubicBezTo>
                      <a:pt x="7204" y="12006"/>
                      <a:pt x="4802" y="14407"/>
                      <a:pt x="4802" y="16808"/>
                    </a:cubicBezTo>
                    <a:cubicBezTo>
                      <a:pt x="4802" y="16808"/>
                      <a:pt x="4802" y="19210"/>
                      <a:pt x="4802" y="19210"/>
                    </a:cubicBezTo>
                    <a:cubicBezTo>
                      <a:pt x="9605" y="14407"/>
                      <a:pt x="9605" y="16808"/>
                      <a:pt x="9605" y="19210"/>
                    </a:cubicBezTo>
                    <a:cubicBezTo>
                      <a:pt x="9605" y="19210"/>
                      <a:pt x="9605" y="19210"/>
                      <a:pt x="9605" y="19210"/>
                    </a:cubicBezTo>
                    <a:close/>
                  </a:path>
                </a:pathLst>
              </a:custGeom>
              <a:solidFill>
                <a:srgbClr val="569140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41" name="Freeform: Shape 740">
                <a:extLst>
                  <a:ext uri="{FF2B5EF4-FFF2-40B4-BE49-F238E27FC236}">
                    <a16:creationId xmlns:a16="http://schemas.microsoft.com/office/drawing/2014/main" id="{C5377564-9D81-4F6C-8AB0-4E026841CE3F}"/>
                  </a:ext>
                </a:extLst>
              </p:cNvPr>
              <p:cNvSpPr/>
              <p:nvPr/>
            </p:nvSpPr>
            <p:spPr>
              <a:xfrm>
                <a:off x="2347750" y="3847247"/>
                <a:ext cx="40820" cy="82107"/>
              </a:xfrm>
              <a:custGeom>
                <a:avLst/>
                <a:gdLst>
                  <a:gd name="connsiteX0" fmla="*/ 9605 w 40820"/>
                  <a:gd name="connsiteY0" fmla="*/ 1801 h 82107"/>
                  <a:gd name="connsiteX1" fmla="*/ 9605 w 40820"/>
                  <a:gd name="connsiteY1" fmla="*/ 1801 h 82107"/>
                  <a:gd name="connsiteX2" fmla="*/ 9605 w 40820"/>
                  <a:gd name="connsiteY2" fmla="*/ 1801 h 82107"/>
                  <a:gd name="connsiteX3" fmla="*/ 9605 w 40820"/>
                  <a:gd name="connsiteY3" fmla="*/ 1801 h 82107"/>
                  <a:gd name="connsiteX4" fmla="*/ 9605 w 40820"/>
                  <a:gd name="connsiteY4" fmla="*/ 6603 h 82107"/>
                  <a:gd name="connsiteX5" fmla="*/ 9605 w 40820"/>
                  <a:gd name="connsiteY5" fmla="*/ 6603 h 82107"/>
                  <a:gd name="connsiteX6" fmla="*/ 9605 w 40820"/>
                  <a:gd name="connsiteY6" fmla="*/ 6603 h 82107"/>
                  <a:gd name="connsiteX7" fmla="*/ 7204 w 40820"/>
                  <a:gd name="connsiteY7" fmla="*/ 11406 h 82107"/>
                  <a:gd name="connsiteX8" fmla="*/ 7204 w 40820"/>
                  <a:gd name="connsiteY8" fmla="*/ 11406 h 82107"/>
                  <a:gd name="connsiteX9" fmla="*/ 7204 w 40820"/>
                  <a:gd name="connsiteY9" fmla="*/ 13807 h 82107"/>
                  <a:gd name="connsiteX10" fmla="*/ 4802 w 40820"/>
                  <a:gd name="connsiteY10" fmla="*/ 18609 h 82107"/>
                  <a:gd name="connsiteX11" fmla="*/ 4802 w 40820"/>
                  <a:gd name="connsiteY11" fmla="*/ 21010 h 82107"/>
                  <a:gd name="connsiteX12" fmla="*/ 4802 w 40820"/>
                  <a:gd name="connsiteY12" fmla="*/ 23412 h 82107"/>
                  <a:gd name="connsiteX13" fmla="*/ 4802 w 40820"/>
                  <a:gd name="connsiteY13" fmla="*/ 25813 h 82107"/>
                  <a:gd name="connsiteX14" fmla="*/ 4802 w 40820"/>
                  <a:gd name="connsiteY14" fmla="*/ 25813 h 82107"/>
                  <a:gd name="connsiteX15" fmla="*/ 2401 w 40820"/>
                  <a:gd name="connsiteY15" fmla="*/ 28214 h 82107"/>
                  <a:gd name="connsiteX16" fmla="*/ 2401 w 40820"/>
                  <a:gd name="connsiteY16" fmla="*/ 30615 h 82107"/>
                  <a:gd name="connsiteX17" fmla="*/ 2401 w 40820"/>
                  <a:gd name="connsiteY17" fmla="*/ 33016 h 82107"/>
                  <a:gd name="connsiteX18" fmla="*/ 2401 w 40820"/>
                  <a:gd name="connsiteY18" fmla="*/ 35417 h 82107"/>
                  <a:gd name="connsiteX19" fmla="*/ 2401 w 40820"/>
                  <a:gd name="connsiteY19" fmla="*/ 37819 h 82107"/>
                  <a:gd name="connsiteX20" fmla="*/ 2401 w 40820"/>
                  <a:gd name="connsiteY20" fmla="*/ 40220 h 82107"/>
                  <a:gd name="connsiteX21" fmla="*/ 2401 w 40820"/>
                  <a:gd name="connsiteY21" fmla="*/ 42621 h 82107"/>
                  <a:gd name="connsiteX22" fmla="*/ 2401 w 40820"/>
                  <a:gd name="connsiteY22" fmla="*/ 45022 h 82107"/>
                  <a:gd name="connsiteX23" fmla="*/ 2401 w 40820"/>
                  <a:gd name="connsiteY23" fmla="*/ 45022 h 82107"/>
                  <a:gd name="connsiteX24" fmla="*/ 2401 w 40820"/>
                  <a:gd name="connsiteY24" fmla="*/ 47423 h 82107"/>
                  <a:gd name="connsiteX25" fmla="*/ 2401 w 40820"/>
                  <a:gd name="connsiteY25" fmla="*/ 47423 h 82107"/>
                  <a:gd name="connsiteX26" fmla="*/ 2401 w 40820"/>
                  <a:gd name="connsiteY26" fmla="*/ 49825 h 82107"/>
                  <a:gd name="connsiteX27" fmla="*/ 2401 w 40820"/>
                  <a:gd name="connsiteY27" fmla="*/ 49825 h 82107"/>
                  <a:gd name="connsiteX28" fmla="*/ 2401 w 40820"/>
                  <a:gd name="connsiteY28" fmla="*/ 52226 h 82107"/>
                  <a:gd name="connsiteX29" fmla="*/ 2401 w 40820"/>
                  <a:gd name="connsiteY29" fmla="*/ 54627 h 82107"/>
                  <a:gd name="connsiteX30" fmla="*/ 0 w 40820"/>
                  <a:gd name="connsiteY30" fmla="*/ 57028 h 82107"/>
                  <a:gd name="connsiteX31" fmla="*/ 2401 w 40820"/>
                  <a:gd name="connsiteY31" fmla="*/ 59429 h 82107"/>
                  <a:gd name="connsiteX32" fmla="*/ 2401 w 40820"/>
                  <a:gd name="connsiteY32" fmla="*/ 61831 h 82107"/>
                  <a:gd name="connsiteX33" fmla="*/ 2401 w 40820"/>
                  <a:gd name="connsiteY33" fmla="*/ 64232 h 82107"/>
                  <a:gd name="connsiteX34" fmla="*/ 2401 w 40820"/>
                  <a:gd name="connsiteY34" fmla="*/ 66633 h 82107"/>
                  <a:gd name="connsiteX35" fmla="*/ 4802 w 40820"/>
                  <a:gd name="connsiteY35" fmla="*/ 69034 h 82107"/>
                  <a:gd name="connsiteX36" fmla="*/ 4802 w 40820"/>
                  <a:gd name="connsiteY36" fmla="*/ 69034 h 82107"/>
                  <a:gd name="connsiteX37" fmla="*/ 4802 w 40820"/>
                  <a:gd name="connsiteY37" fmla="*/ 69034 h 82107"/>
                  <a:gd name="connsiteX38" fmla="*/ 4802 w 40820"/>
                  <a:gd name="connsiteY38" fmla="*/ 69034 h 82107"/>
                  <a:gd name="connsiteX39" fmla="*/ 4802 w 40820"/>
                  <a:gd name="connsiteY39" fmla="*/ 69034 h 82107"/>
                  <a:gd name="connsiteX40" fmla="*/ 4802 w 40820"/>
                  <a:gd name="connsiteY40" fmla="*/ 69034 h 82107"/>
                  <a:gd name="connsiteX41" fmla="*/ 4802 w 40820"/>
                  <a:gd name="connsiteY41" fmla="*/ 69034 h 82107"/>
                  <a:gd name="connsiteX42" fmla="*/ 4802 w 40820"/>
                  <a:gd name="connsiteY42" fmla="*/ 69034 h 82107"/>
                  <a:gd name="connsiteX43" fmla="*/ 4802 w 40820"/>
                  <a:gd name="connsiteY43" fmla="*/ 69034 h 82107"/>
                  <a:gd name="connsiteX44" fmla="*/ 4802 w 40820"/>
                  <a:gd name="connsiteY44" fmla="*/ 69034 h 82107"/>
                  <a:gd name="connsiteX45" fmla="*/ 4802 w 40820"/>
                  <a:gd name="connsiteY45" fmla="*/ 69034 h 82107"/>
                  <a:gd name="connsiteX46" fmla="*/ 4802 w 40820"/>
                  <a:gd name="connsiteY46" fmla="*/ 69034 h 82107"/>
                  <a:gd name="connsiteX47" fmla="*/ 4802 w 40820"/>
                  <a:gd name="connsiteY47" fmla="*/ 69034 h 82107"/>
                  <a:gd name="connsiteX48" fmla="*/ 4802 w 40820"/>
                  <a:gd name="connsiteY48" fmla="*/ 69034 h 82107"/>
                  <a:gd name="connsiteX49" fmla="*/ 4802 w 40820"/>
                  <a:gd name="connsiteY49" fmla="*/ 69034 h 82107"/>
                  <a:gd name="connsiteX50" fmla="*/ 4802 w 40820"/>
                  <a:gd name="connsiteY50" fmla="*/ 69034 h 82107"/>
                  <a:gd name="connsiteX51" fmla="*/ 4802 w 40820"/>
                  <a:gd name="connsiteY51" fmla="*/ 69034 h 82107"/>
                  <a:gd name="connsiteX52" fmla="*/ 4802 w 40820"/>
                  <a:gd name="connsiteY52" fmla="*/ 69034 h 82107"/>
                  <a:gd name="connsiteX53" fmla="*/ 4802 w 40820"/>
                  <a:gd name="connsiteY53" fmla="*/ 69034 h 82107"/>
                  <a:gd name="connsiteX54" fmla="*/ 4802 w 40820"/>
                  <a:gd name="connsiteY54" fmla="*/ 69034 h 82107"/>
                  <a:gd name="connsiteX55" fmla="*/ 4802 w 40820"/>
                  <a:gd name="connsiteY55" fmla="*/ 69034 h 82107"/>
                  <a:gd name="connsiteX56" fmla="*/ 4802 w 40820"/>
                  <a:gd name="connsiteY56" fmla="*/ 69034 h 82107"/>
                  <a:gd name="connsiteX57" fmla="*/ 4802 w 40820"/>
                  <a:gd name="connsiteY57" fmla="*/ 69034 h 82107"/>
                  <a:gd name="connsiteX58" fmla="*/ 4802 w 40820"/>
                  <a:gd name="connsiteY58" fmla="*/ 69034 h 82107"/>
                  <a:gd name="connsiteX59" fmla="*/ 4802 w 40820"/>
                  <a:gd name="connsiteY59" fmla="*/ 69034 h 82107"/>
                  <a:gd name="connsiteX60" fmla="*/ 4802 w 40820"/>
                  <a:gd name="connsiteY60" fmla="*/ 69034 h 82107"/>
                  <a:gd name="connsiteX61" fmla="*/ 4802 w 40820"/>
                  <a:gd name="connsiteY61" fmla="*/ 69034 h 82107"/>
                  <a:gd name="connsiteX62" fmla="*/ 4802 w 40820"/>
                  <a:gd name="connsiteY62" fmla="*/ 69034 h 82107"/>
                  <a:gd name="connsiteX63" fmla="*/ 4802 w 40820"/>
                  <a:gd name="connsiteY63" fmla="*/ 69034 h 82107"/>
                  <a:gd name="connsiteX64" fmla="*/ 4802 w 40820"/>
                  <a:gd name="connsiteY64" fmla="*/ 69034 h 82107"/>
                  <a:gd name="connsiteX65" fmla="*/ 4802 w 40820"/>
                  <a:gd name="connsiteY65" fmla="*/ 69034 h 82107"/>
                  <a:gd name="connsiteX66" fmla="*/ 4802 w 40820"/>
                  <a:gd name="connsiteY66" fmla="*/ 69034 h 82107"/>
                  <a:gd name="connsiteX67" fmla="*/ 4802 w 40820"/>
                  <a:gd name="connsiteY67" fmla="*/ 69034 h 82107"/>
                  <a:gd name="connsiteX68" fmla="*/ 4802 w 40820"/>
                  <a:gd name="connsiteY68" fmla="*/ 69034 h 82107"/>
                  <a:gd name="connsiteX69" fmla="*/ 4802 w 40820"/>
                  <a:gd name="connsiteY69" fmla="*/ 69034 h 82107"/>
                  <a:gd name="connsiteX70" fmla="*/ 4802 w 40820"/>
                  <a:gd name="connsiteY70" fmla="*/ 69034 h 82107"/>
                  <a:gd name="connsiteX71" fmla="*/ 4802 w 40820"/>
                  <a:gd name="connsiteY71" fmla="*/ 69034 h 82107"/>
                  <a:gd name="connsiteX72" fmla="*/ 4802 w 40820"/>
                  <a:gd name="connsiteY72" fmla="*/ 69034 h 82107"/>
                  <a:gd name="connsiteX73" fmla="*/ 4802 w 40820"/>
                  <a:gd name="connsiteY73" fmla="*/ 69034 h 82107"/>
                  <a:gd name="connsiteX74" fmla="*/ 4802 w 40820"/>
                  <a:gd name="connsiteY74" fmla="*/ 69034 h 82107"/>
                  <a:gd name="connsiteX75" fmla="*/ 4802 w 40820"/>
                  <a:gd name="connsiteY75" fmla="*/ 69034 h 82107"/>
                  <a:gd name="connsiteX76" fmla="*/ 4802 w 40820"/>
                  <a:gd name="connsiteY76" fmla="*/ 69034 h 82107"/>
                  <a:gd name="connsiteX77" fmla="*/ 4802 w 40820"/>
                  <a:gd name="connsiteY77" fmla="*/ 69034 h 82107"/>
                  <a:gd name="connsiteX78" fmla="*/ 4802 w 40820"/>
                  <a:gd name="connsiteY78" fmla="*/ 69034 h 82107"/>
                  <a:gd name="connsiteX79" fmla="*/ 4802 w 40820"/>
                  <a:gd name="connsiteY79" fmla="*/ 69034 h 82107"/>
                  <a:gd name="connsiteX80" fmla="*/ 4802 w 40820"/>
                  <a:gd name="connsiteY80" fmla="*/ 69034 h 82107"/>
                  <a:gd name="connsiteX81" fmla="*/ 4802 w 40820"/>
                  <a:gd name="connsiteY81" fmla="*/ 69034 h 82107"/>
                  <a:gd name="connsiteX82" fmla="*/ 4802 w 40820"/>
                  <a:gd name="connsiteY82" fmla="*/ 69034 h 82107"/>
                  <a:gd name="connsiteX83" fmla="*/ 4802 w 40820"/>
                  <a:gd name="connsiteY83" fmla="*/ 69034 h 82107"/>
                  <a:gd name="connsiteX84" fmla="*/ 4802 w 40820"/>
                  <a:gd name="connsiteY84" fmla="*/ 69034 h 82107"/>
                  <a:gd name="connsiteX85" fmla="*/ 4802 w 40820"/>
                  <a:gd name="connsiteY85" fmla="*/ 69034 h 82107"/>
                  <a:gd name="connsiteX86" fmla="*/ 4802 w 40820"/>
                  <a:gd name="connsiteY86" fmla="*/ 69034 h 82107"/>
                  <a:gd name="connsiteX87" fmla="*/ 4802 w 40820"/>
                  <a:gd name="connsiteY87" fmla="*/ 69034 h 82107"/>
                  <a:gd name="connsiteX88" fmla="*/ 4802 w 40820"/>
                  <a:gd name="connsiteY88" fmla="*/ 69034 h 82107"/>
                  <a:gd name="connsiteX89" fmla="*/ 4802 w 40820"/>
                  <a:gd name="connsiteY89" fmla="*/ 69034 h 82107"/>
                  <a:gd name="connsiteX90" fmla="*/ 4802 w 40820"/>
                  <a:gd name="connsiteY90" fmla="*/ 69034 h 82107"/>
                  <a:gd name="connsiteX91" fmla="*/ 4802 w 40820"/>
                  <a:gd name="connsiteY91" fmla="*/ 69034 h 82107"/>
                  <a:gd name="connsiteX92" fmla="*/ 4802 w 40820"/>
                  <a:gd name="connsiteY92" fmla="*/ 69034 h 82107"/>
                  <a:gd name="connsiteX93" fmla="*/ 4802 w 40820"/>
                  <a:gd name="connsiteY93" fmla="*/ 69034 h 82107"/>
                  <a:gd name="connsiteX94" fmla="*/ 4802 w 40820"/>
                  <a:gd name="connsiteY94" fmla="*/ 69034 h 82107"/>
                  <a:gd name="connsiteX95" fmla="*/ 4802 w 40820"/>
                  <a:gd name="connsiteY95" fmla="*/ 69034 h 82107"/>
                  <a:gd name="connsiteX96" fmla="*/ 4802 w 40820"/>
                  <a:gd name="connsiteY96" fmla="*/ 69034 h 82107"/>
                  <a:gd name="connsiteX97" fmla="*/ 4802 w 40820"/>
                  <a:gd name="connsiteY97" fmla="*/ 69034 h 82107"/>
                  <a:gd name="connsiteX98" fmla="*/ 4802 w 40820"/>
                  <a:gd name="connsiteY98" fmla="*/ 69034 h 82107"/>
                  <a:gd name="connsiteX99" fmla="*/ 4802 w 40820"/>
                  <a:gd name="connsiteY99" fmla="*/ 69034 h 82107"/>
                  <a:gd name="connsiteX100" fmla="*/ 4802 w 40820"/>
                  <a:gd name="connsiteY100" fmla="*/ 69034 h 82107"/>
                  <a:gd name="connsiteX101" fmla="*/ 4802 w 40820"/>
                  <a:gd name="connsiteY101" fmla="*/ 69034 h 82107"/>
                  <a:gd name="connsiteX102" fmla="*/ 4802 w 40820"/>
                  <a:gd name="connsiteY102" fmla="*/ 69034 h 82107"/>
                  <a:gd name="connsiteX103" fmla="*/ 4802 w 40820"/>
                  <a:gd name="connsiteY103" fmla="*/ 69034 h 82107"/>
                  <a:gd name="connsiteX104" fmla="*/ 4802 w 40820"/>
                  <a:gd name="connsiteY104" fmla="*/ 69034 h 82107"/>
                  <a:gd name="connsiteX105" fmla="*/ 4802 w 40820"/>
                  <a:gd name="connsiteY105" fmla="*/ 69034 h 82107"/>
                  <a:gd name="connsiteX106" fmla="*/ 4802 w 40820"/>
                  <a:gd name="connsiteY106" fmla="*/ 69034 h 82107"/>
                  <a:gd name="connsiteX107" fmla="*/ 4802 w 40820"/>
                  <a:gd name="connsiteY107" fmla="*/ 69034 h 82107"/>
                  <a:gd name="connsiteX108" fmla="*/ 4802 w 40820"/>
                  <a:gd name="connsiteY108" fmla="*/ 69034 h 82107"/>
                  <a:gd name="connsiteX109" fmla="*/ 4802 w 40820"/>
                  <a:gd name="connsiteY109" fmla="*/ 69034 h 82107"/>
                  <a:gd name="connsiteX110" fmla="*/ 4802 w 40820"/>
                  <a:gd name="connsiteY110" fmla="*/ 69034 h 82107"/>
                  <a:gd name="connsiteX111" fmla="*/ 4802 w 40820"/>
                  <a:gd name="connsiteY111" fmla="*/ 69034 h 82107"/>
                  <a:gd name="connsiteX112" fmla="*/ 4802 w 40820"/>
                  <a:gd name="connsiteY112" fmla="*/ 69034 h 82107"/>
                  <a:gd name="connsiteX113" fmla="*/ 4802 w 40820"/>
                  <a:gd name="connsiteY113" fmla="*/ 69034 h 82107"/>
                  <a:gd name="connsiteX114" fmla="*/ 4802 w 40820"/>
                  <a:gd name="connsiteY114" fmla="*/ 69034 h 82107"/>
                  <a:gd name="connsiteX115" fmla="*/ 4802 w 40820"/>
                  <a:gd name="connsiteY115" fmla="*/ 69034 h 82107"/>
                  <a:gd name="connsiteX116" fmla="*/ 4802 w 40820"/>
                  <a:gd name="connsiteY116" fmla="*/ 69034 h 82107"/>
                  <a:gd name="connsiteX117" fmla="*/ 4802 w 40820"/>
                  <a:gd name="connsiteY117" fmla="*/ 69034 h 82107"/>
                  <a:gd name="connsiteX118" fmla="*/ 4802 w 40820"/>
                  <a:gd name="connsiteY118" fmla="*/ 69034 h 82107"/>
                  <a:gd name="connsiteX119" fmla="*/ 4802 w 40820"/>
                  <a:gd name="connsiteY119" fmla="*/ 69034 h 82107"/>
                  <a:gd name="connsiteX120" fmla="*/ 4802 w 40820"/>
                  <a:gd name="connsiteY120" fmla="*/ 71435 h 82107"/>
                  <a:gd name="connsiteX121" fmla="*/ 4802 w 40820"/>
                  <a:gd name="connsiteY121" fmla="*/ 71435 h 82107"/>
                  <a:gd name="connsiteX122" fmla="*/ 7204 w 40820"/>
                  <a:gd name="connsiteY122" fmla="*/ 73837 h 82107"/>
                  <a:gd name="connsiteX123" fmla="*/ 7204 w 40820"/>
                  <a:gd name="connsiteY123" fmla="*/ 73837 h 82107"/>
                  <a:gd name="connsiteX124" fmla="*/ 9605 w 40820"/>
                  <a:gd name="connsiteY124" fmla="*/ 76238 h 82107"/>
                  <a:gd name="connsiteX125" fmla="*/ 9605 w 40820"/>
                  <a:gd name="connsiteY125" fmla="*/ 76238 h 82107"/>
                  <a:gd name="connsiteX126" fmla="*/ 12006 w 40820"/>
                  <a:gd name="connsiteY126" fmla="*/ 78639 h 82107"/>
                  <a:gd name="connsiteX127" fmla="*/ 12006 w 40820"/>
                  <a:gd name="connsiteY127" fmla="*/ 78639 h 82107"/>
                  <a:gd name="connsiteX128" fmla="*/ 14407 w 40820"/>
                  <a:gd name="connsiteY128" fmla="*/ 81040 h 82107"/>
                  <a:gd name="connsiteX129" fmla="*/ 16808 w 40820"/>
                  <a:gd name="connsiteY129" fmla="*/ 81040 h 82107"/>
                  <a:gd name="connsiteX130" fmla="*/ 24012 w 40820"/>
                  <a:gd name="connsiteY130" fmla="*/ 81040 h 82107"/>
                  <a:gd name="connsiteX131" fmla="*/ 38419 w 40820"/>
                  <a:gd name="connsiteY131" fmla="*/ 71435 h 82107"/>
                  <a:gd name="connsiteX132" fmla="*/ 38419 w 40820"/>
                  <a:gd name="connsiteY132" fmla="*/ 71435 h 82107"/>
                  <a:gd name="connsiteX133" fmla="*/ 38419 w 40820"/>
                  <a:gd name="connsiteY133" fmla="*/ 71435 h 82107"/>
                  <a:gd name="connsiteX134" fmla="*/ 40820 w 40820"/>
                  <a:gd name="connsiteY134" fmla="*/ 66633 h 82107"/>
                  <a:gd name="connsiteX135" fmla="*/ 38419 w 40820"/>
                  <a:gd name="connsiteY135" fmla="*/ 66633 h 82107"/>
                  <a:gd name="connsiteX136" fmla="*/ 38419 w 40820"/>
                  <a:gd name="connsiteY136" fmla="*/ 66633 h 82107"/>
                  <a:gd name="connsiteX137" fmla="*/ 38419 w 40820"/>
                  <a:gd name="connsiteY137" fmla="*/ 64232 h 82107"/>
                  <a:gd name="connsiteX138" fmla="*/ 38419 w 40820"/>
                  <a:gd name="connsiteY138" fmla="*/ 61831 h 82107"/>
                  <a:gd name="connsiteX139" fmla="*/ 36018 w 40820"/>
                  <a:gd name="connsiteY139" fmla="*/ 59429 h 82107"/>
                  <a:gd name="connsiteX140" fmla="*/ 36018 w 40820"/>
                  <a:gd name="connsiteY140" fmla="*/ 59429 h 82107"/>
                  <a:gd name="connsiteX141" fmla="*/ 38419 w 40820"/>
                  <a:gd name="connsiteY141" fmla="*/ 57028 h 82107"/>
                  <a:gd name="connsiteX142" fmla="*/ 36018 w 40820"/>
                  <a:gd name="connsiteY142" fmla="*/ 54627 h 82107"/>
                  <a:gd name="connsiteX143" fmla="*/ 36018 w 40820"/>
                  <a:gd name="connsiteY143" fmla="*/ 54627 h 82107"/>
                  <a:gd name="connsiteX144" fmla="*/ 36018 w 40820"/>
                  <a:gd name="connsiteY144" fmla="*/ 54627 h 82107"/>
                  <a:gd name="connsiteX145" fmla="*/ 36018 w 40820"/>
                  <a:gd name="connsiteY145" fmla="*/ 54627 h 82107"/>
                  <a:gd name="connsiteX146" fmla="*/ 36018 w 40820"/>
                  <a:gd name="connsiteY146" fmla="*/ 52226 h 82107"/>
                  <a:gd name="connsiteX147" fmla="*/ 33617 w 40820"/>
                  <a:gd name="connsiteY147" fmla="*/ 49825 h 82107"/>
                  <a:gd name="connsiteX148" fmla="*/ 33617 w 40820"/>
                  <a:gd name="connsiteY148" fmla="*/ 49825 h 82107"/>
                  <a:gd name="connsiteX149" fmla="*/ 33617 w 40820"/>
                  <a:gd name="connsiteY149" fmla="*/ 47423 h 82107"/>
                  <a:gd name="connsiteX150" fmla="*/ 31215 w 40820"/>
                  <a:gd name="connsiteY150" fmla="*/ 45022 h 82107"/>
                  <a:gd name="connsiteX151" fmla="*/ 28814 w 40820"/>
                  <a:gd name="connsiteY151" fmla="*/ 37819 h 82107"/>
                  <a:gd name="connsiteX152" fmla="*/ 28814 w 40820"/>
                  <a:gd name="connsiteY152" fmla="*/ 35417 h 82107"/>
                  <a:gd name="connsiteX153" fmla="*/ 26413 w 40820"/>
                  <a:gd name="connsiteY153" fmla="*/ 33016 h 82107"/>
                  <a:gd name="connsiteX154" fmla="*/ 26413 w 40820"/>
                  <a:gd name="connsiteY154" fmla="*/ 33016 h 82107"/>
                  <a:gd name="connsiteX155" fmla="*/ 26413 w 40820"/>
                  <a:gd name="connsiteY155" fmla="*/ 33016 h 82107"/>
                  <a:gd name="connsiteX156" fmla="*/ 24012 w 40820"/>
                  <a:gd name="connsiteY156" fmla="*/ 25813 h 82107"/>
                  <a:gd name="connsiteX157" fmla="*/ 16808 w 40820"/>
                  <a:gd name="connsiteY157" fmla="*/ 16208 h 82107"/>
                  <a:gd name="connsiteX158" fmla="*/ 9605 w 40820"/>
                  <a:gd name="connsiteY158" fmla="*/ 1801 h 82107"/>
                  <a:gd name="connsiteX159" fmla="*/ 9605 w 40820"/>
                  <a:gd name="connsiteY159" fmla="*/ 1801 h 821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</a:cxnLst>
                <a:rect l="l" t="t" r="r" b="b"/>
                <a:pathLst>
                  <a:path w="40820" h="82107">
                    <a:moveTo>
                      <a:pt x="9605" y="1801"/>
                    </a:moveTo>
                    <a:cubicBezTo>
                      <a:pt x="9605" y="1801"/>
                      <a:pt x="9605" y="1801"/>
                      <a:pt x="9605" y="1801"/>
                    </a:cubicBezTo>
                    <a:cubicBezTo>
                      <a:pt x="9605" y="1801"/>
                      <a:pt x="9605" y="1801"/>
                      <a:pt x="9605" y="1801"/>
                    </a:cubicBezTo>
                    <a:lnTo>
                      <a:pt x="9605" y="1801"/>
                    </a:lnTo>
                    <a:cubicBezTo>
                      <a:pt x="9605" y="4202"/>
                      <a:pt x="9605" y="4202"/>
                      <a:pt x="9605" y="6603"/>
                    </a:cubicBezTo>
                    <a:cubicBezTo>
                      <a:pt x="9605" y="6603"/>
                      <a:pt x="9605" y="6603"/>
                      <a:pt x="9605" y="6603"/>
                    </a:cubicBezTo>
                    <a:lnTo>
                      <a:pt x="9605" y="6603"/>
                    </a:lnTo>
                    <a:cubicBezTo>
                      <a:pt x="7204" y="6603"/>
                      <a:pt x="7204" y="9004"/>
                      <a:pt x="7204" y="11406"/>
                    </a:cubicBezTo>
                    <a:cubicBezTo>
                      <a:pt x="7204" y="11406"/>
                      <a:pt x="7204" y="11406"/>
                      <a:pt x="7204" y="11406"/>
                    </a:cubicBezTo>
                    <a:cubicBezTo>
                      <a:pt x="7204" y="11406"/>
                      <a:pt x="7204" y="13807"/>
                      <a:pt x="7204" y="13807"/>
                    </a:cubicBezTo>
                    <a:cubicBezTo>
                      <a:pt x="4802" y="13807"/>
                      <a:pt x="4802" y="16208"/>
                      <a:pt x="4802" y="18609"/>
                    </a:cubicBezTo>
                    <a:cubicBezTo>
                      <a:pt x="4802" y="18609"/>
                      <a:pt x="4802" y="21010"/>
                      <a:pt x="4802" y="21010"/>
                    </a:cubicBezTo>
                    <a:cubicBezTo>
                      <a:pt x="4802" y="21010"/>
                      <a:pt x="4802" y="23412"/>
                      <a:pt x="4802" y="23412"/>
                    </a:cubicBezTo>
                    <a:cubicBezTo>
                      <a:pt x="4802" y="23412"/>
                      <a:pt x="4802" y="25813"/>
                      <a:pt x="4802" y="25813"/>
                    </a:cubicBezTo>
                    <a:lnTo>
                      <a:pt x="4802" y="25813"/>
                    </a:lnTo>
                    <a:cubicBezTo>
                      <a:pt x="4802" y="25813"/>
                      <a:pt x="2401" y="28214"/>
                      <a:pt x="2401" y="28214"/>
                    </a:cubicBezTo>
                    <a:cubicBezTo>
                      <a:pt x="2401" y="28214"/>
                      <a:pt x="2401" y="28214"/>
                      <a:pt x="2401" y="30615"/>
                    </a:cubicBezTo>
                    <a:cubicBezTo>
                      <a:pt x="2401" y="30615"/>
                      <a:pt x="2401" y="33016"/>
                      <a:pt x="2401" y="33016"/>
                    </a:cubicBezTo>
                    <a:cubicBezTo>
                      <a:pt x="2401" y="33016"/>
                      <a:pt x="2401" y="35417"/>
                      <a:pt x="2401" y="35417"/>
                    </a:cubicBezTo>
                    <a:cubicBezTo>
                      <a:pt x="2401" y="35417"/>
                      <a:pt x="2401" y="37819"/>
                      <a:pt x="2401" y="37819"/>
                    </a:cubicBezTo>
                    <a:cubicBezTo>
                      <a:pt x="2401" y="37819"/>
                      <a:pt x="2401" y="40220"/>
                      <a:pt x="2401" y="40220"/>
                    </a:cubicBezTo>
                    <a:cubicBezTo>
                      <a:pt x="2401" y="40220"/>
                      <a:pt x="2401" y="42621"/>
                      <a:pt x="2401" y="42621"/>
                    </a:cubicBezTo>
                    <a:cubicBezTo>
                      <a:pt x="2401" y="42621"/>
                      <a:pt x="2401" y="45022"/>
                      <a:pt x="2401" y="45022"/>
                    </a:cubicBezTo>
                    <a:lnTo>
                      <a:pt x="2401" y="45022"/>
                    </a:lnTo>
                    <a:cubicBezTo>
                      <a:pt x="2401" y="45022"/>
                      <a:pt x="2401" y="47423"/>
                      <a:pt x="2401" y="47423"/>
                    </a:cubicBezTo>
                    <a:cubicBezTo>
                      <a:pt x="2401" y="47423"/>
                      <a:pt x="2401" y="47423"/>
                      <a:pt x="2401" y="47423"/>
                    </a:cubicBezTo>
                    <a:cubicBezTo>
                      <a:pt x="2401" y="47423"/>
                      <a:pt x="2401" y="49825"/>
                      <a:pt x="2401" y="49825"/>
                    </a:cubicBezTo>
                    <a:cubicBezTo>
                      <a:pt x="2401" y="49825"/>
                      <a:pt x="2401" y="49825"/>
                      <a:pt x="2401" y="49825"/>
                    </a:cubicBezTo>
                    <a:cubicBezTo>
                      <a:pt x="2401" y="49825"/>
                      <a:pt x="2401" y="49825"/>
                      <a:pt x="2401" y="52226"/>
                    </a:cubicBezTo>
                    <a:cubicBezTo>
                      <a:pt x="2401" y="52226"/>
                      <a:pt x="2401" y="52226"/>
                      <a:pt x="2401" y="54627"/>
                    </a:cubicBezTo>
                    <a:cubicBezTo>
                      <a:pt x="2401" y="54627"/>
                      <a:pt x="0" y="57028"/>
                      <a:pt x="0" y="57028"/>
                    </a:cubicBezTo>
                    <a:cubicBezTo>
                      <a:pt x="0" y="57028"/>
                      <a:pt x="0" y="59429"/>
                      <a:pt x="2401" y="59429"/>
                    </a:cubicBezTo>
                    <a:cubicBezTo>
                      <a:pt x="2401" y="59429"/>
                      <a:pt x="2401" y="59429"/>
                      <a:pt x="2401" y="61831"/>
                    </a:cubicBezTo>
                    <a:cubicBezTo>
                      <a:pt x="2401" y="61831"/>
                      <a:pt x="2401" y="64232"/>
                      <a:pt x="2401" y="64232"/>
                    </a:cubicBezTo>
                    <a:cubicBezTo>
                      <a:pt x="2401" y="64232"/>
                      <a:pt x="2401" y="64232"/>
                      <a:pt x="2401" y="66633"/>
                    </a:cubicBezTo>
                    <a:cubicBezTo>
                      <a:pt x="2401" y="66633"/>
                      <a:pt x="2401" y="69034"/>
                      <a:pt x="4802" y="69034"/>
                    </a:cubicBez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cubicBezTo>
                      <a:pt x="4802" y="69034"/>
                      <a:pt x="4802" y="71435"/>
                      <a:pt x="4802" y="71435"/>
                    </a:cubicBezTo>
                    <a:cubicBezTo>
                      <a:pt x="4802" y="71435"/>
                      <a:pt x="4802" y="71435"/>
                      <a:pt x="4802" y="71435"/>
                    </a:cubicBezTo>
                    <a:cubicBezTo>
                      <a:pt x="4802" y="71435"/>
                      <a:pt x="4802" y="73837"/>
                      <a:pt x="7204" y="73837"/>
                    </a:cubicBezTo>
                    <a:cubicBezTo>
                      <a:pt x="7204" y="73837"/>
                      <a:pt x="7204" y="73837"/>
                      <a:pt x="7204" y="73837"/>
                    </a:cubicBezTo>
                    <a:cubicBezTo>
                      <a:pt x="7204" y="76238"/>
                      <a:pt x="7204" y="76238"/>
                      <a:pt x="9605" y="76238"/>
                    </a:cubicBezTo>
                    <a:lnTo>
                      <a:pt x="9605" y="76238"/>
                    </a:lnTo>
                    <a:cubicBezTo>
                      <a:pt x="9605" y="78639"/>
                      <a:pt x="9605" y="78639"/>
                      <a:pt x="12006" y="78639"/>
                    </a:cubicBezTo>
                    <a:cubicBezTo>
                      <a:pt x="12006" y="78639"/>
                      <a:pt x="12006" y="78639"/>
                      <a:pt x="12006" y="78639"/>
                    </a:cubicBezTo>
                    <a:cubicBezTo>
                      <a:pt x="12006" y="78639"/>
                      <a:pt x="12006" y="81040"/>
                      <a:pt x="14407" y="81040"/>
                    </a:cubicBezTo>
                    <a:cubicBezTo>
                      <a:pt x="14407" y="81040"/>
                      <a:pt x="14407" y="81040"/>
                      <a:pt x="16808" y="81040"/>
                    </a:cubicBezTo>
                    <a:cubicBezTo>
                      <a:pt x="19209" y="81040"/>
                      <a:pt x="21611" y="83441"/>
                      <a:pt x="24012" y="81040"/>
                    </a:cubicBezTo>
                    <a:cubicBezTo>
                      <a:pt x="31215" y="81040"/>
                      <a:pt x="36018" y="76238"/>
                      <a:pt x="38419" y="71435"/>
                    </a:cubicBezTo>
                    <a:lnTo>
                      <a:pt x="38419" y="71435"/>
                    </a:lnTo>
                    <a:lnTo>
                      <a:pt x="38419" y="71435"/>
                    </a:lnTo>
                    <a:cubicBezTo>
                      <a:pt x="38419" y="69034"/>
                      <a:pt x="38419" y="69034"/>
                      <a:pt x="40820" y="66633"/>
                    </a:cubicBezTo>
                    <a:cubicBezTo>
                      <a:pt x="40820" y="66633"/>
                      <a:pt x="40820" y="66633"/>
                      <a:pt x="38419" y="66633"/>
                    </a:cubicBezTo>
                    <a:cubicBezTo>
                      <a:pt x="38419" y="66633"/>
                      <a:pt x="38419" y="66633"/>
                      <a:pt x="38419" y="66633"/>
                    </a:cubicBezTo>
                    <a:lnTo>
                      <a:pt x="38419" y="64232"/>
                    </a:lnTo>
                    <a:cubicBezTo>
                      <a:pt x="38419" y="64232"/>
                      <a:pt x="38419" y="61831"/>
                      <a:pt x="38419" y="61831"/>
                    </a:cubicBezTo>
                    <a:cubicBezTo>
                      <a:pt x="38419" y="59429"/>
                      <a:pt x="38419" y="59429"/>
                      <a:pt x="36018" y="59429"/>
                    </a:cubicBezTo>
                    <a:lnTo>
                      <a:pt x="36018" y="59429"/>
                    </a:lnTo>
                    <a:cubicBezTo>
                      <a:pt x="38419" y="59429"/>
                      <a:pt x="38419" y="57028"/>
                      <a:pt x="38419" y="57028"/>
                    </a:cubicBezTo>
                    <a:cubicBezTo>
                      <a:pt x="38419" y="54627"/>
                      <a:pt x="38419" y="54627"/>
                      <a:pt x="36018" y="54627"/>
                    </a:cubicBezTo>
                    <a:cubicBezTo>
                      <a:pt x="36018" y="54627"/>
                      <a:pt x="36018" y="54627"/>
                      <a:pt x="36018" y="54627"/>
                    </a:cubicBezTo>
                    <a:cubicBezTo>
                      <a:pt x="36018" y="54627"/>
                      <a:pt x="36018" y="54627"/>
                      <a:pt x="36018" y="54627"/>
                    </a:cubicBezTo>
                    <a:lnTo>
                      <a:pt x="36018" y="54627"/>
                    </a:lnTo>
                    <a:cubicBezTo>
                      <a:pt x="36018" y="54627"/>
                      <a:pt x="36018" y="52226"/>
                      <a:pt x="36018" y="52226"/>
                    </a:cubicBezTo>
                    <a:cubicBezTo>
                      <a:pt x="36018" y="49825"/>
                      <a:pt x="36018" y="49825"/>
                      <a:pt x="33617" y="49825"/>
                    </a:cubicBezTo>
                    <a:lnTo>
                      <a:pt x="33617" y="49825"/>
                    </a:lnTo>
                    <a:cubicBezTo>
                      <a:pt x="33617" y="49825"/>
                      <a:pt x="33617" y="47423"/>
                      <a:pt x="33617" y="47423"/>
                    </a:cubicBezTo>
                    <a:cubicBezTo>
                      <a:pt x="33617" y="45022"/>
                      <a:pt x="33617" y="45022"/>
                      <a:pt x="31215" y="45022"/>
                    </a:cubicBezTo>
                    <a:cubicBezTo>
                      <a:pt x="31215" y="42621"/>
                      <a:pt x="28814" y="40220"/>
                      <a:pt x="28814" y="37819"/>
                    </a:cubicBezTo>
                    <a:cubicBezTo>
                      <a:pt x="28814" y="37819"/>
                      <a:pt x="31215" y="35417"/>
                      <a:pt x="28814" y="35417"/>
                    </a:cubicBezTo>
                    <a:cubicBezTo>
                      <a:pt x="28814" y="33016"/>
                      <a:pt x="26413" y="33016"/>
                      <a:pt x="26413" y="33016"/>
                    </a:cubicBezTo>
                    <a:lnTo>
                      <a:pt x="26413" y="33016"/>
                    </a:lnTo>
                    <a:lnTo>
                      <a:pt x="26413" y="33016"/>
                    </a:lnTo>
                    <a:cubicBezTo>
                      <a:pt x="26413" y="30615"/>
                      <a:pt x="26413" y="28214"/>
                      <a:pt x="24012" y="25813"/>
                    </a:cubicBezTo>
                    <a:cubicBezTo>
                      <a:pt x="21611" y="21010"/>
                      <a:pt x="19209" y="18609"/>
                      <a:pt x="16808" y="16208"/>
                    </a:cubicBezTo>
                    <a:cubicBezTo>
                      <a:pt x="16808" y="1801"/>
                      <a:pt x="14407" y="-600"/>
                      <a:pt x="9605" y="1801"/>
                    </a:cubicBezTo>
                    <a:cubicBezTo>
                      <a:pt x="12006" y="-600"/>
                      <a:pt x="12006" y="-600"/>
                      <a:pt x="9605" y="1801"/>
                    </a:cubicBezTo>
                    <a:close/>
                  </a:path>
                </a:pathLst>
              </a:custGeom>
              <a:solidFill>
                <a:srgbClr val="77B943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716" name="Graphic 2">
              <a:extLst>
                <a:ext uri="{FF2B5EF4-FFF2-40B4-BE49-F238E27FC236}">
                  <a16:creationId xmlns:a16="http://schemas.microsoft.com/office/drawing/2014/main" id="{26FD7196-633E-4531-9601-9F23A93159AC}"/>
                </a:ext>
              </a:extLst>
            </p:cNvPr>
            <p:cNvGrpSpPr/>
            <p:nvPr/>
          </p:nvGrpSpPr>
          <p:grpSpPr>
            <a:xfrm>
              <a:off x="2803975" y="3969108"/>
              <a:ext cx="177687" cy="232914"/>
              <a:chOff x="2803975" y="3969108"/>
              <a:chExt cx="177687" cy="232914"/>
            </a:xfrm>
            <a:solidFill>
              <a:schemeClr val="accent1"/>
            </a:solidFill>
          </p:grpSpPr>
          <p:sp>
            <p:nvSpPr>
              <p:cNvPr id="728" name="Freeform: Shape 727">
                <a:extLst>
                  <a:ext uri="{FF2B5EF4-FFF2-40B4-BE49-F238E27FC236}">
                    <a16:creationId xmlns:a16="http://schemas.microsoft.com/office/drawing/2014/main" id="{7E2554B8-0F2B-410C-BEFE-1E83138C0EEA}"/>
                  </a:ext>
                </a:extLst>
              </p:cNvPr>
              <p:cNvSpPr/>
              <p:nvPr/>
            </p:nvSpPr>
            <p:spPr>
              <a:xfrm>
                <a:off x="2830388" y="4149197"/>
                <a:ext cx="96047" cy="52826"/>
              </a:xfrm>
              <a:custGeom>
                <a:avLst/>
                <a:gdLst>
                  <a:gd name="connsiteX0" fmla="*/ 48024 w 96047"/>
                  <a:gd name="connsiteY0" fmla="*/ 52826 h 52826"/>
                  <a:gd name="connsiteX1" fmla="*/ 96047 w 96047"/>
                  <a:gd name="connsiteY1" fmla="*/ 26413 h 52826"/>
                  <a:gd name="connsiteX2" fmla="*/ 48024 w 96047"/>
                  <a:gd name="connsiteY2" fmla="*/ 0 h 52826"/>
                  <a:gd name="connsiteX3" fmla="*/ 0 w 96047"/>
                  <a:gd name="connsiteY3" fmla="*/ 26413 h 52826"/>
                  <a:gd name="connsiteX4" fmla="*/ 48024 w 96047"/>
                  <a:gd name="connsiteY4" fmla="*/ 52826 h 52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6047" h="52826">
                    <a:moveTo>
                      <a:pt x="48024" y="52826"/>
                    </a:moveTo>
                    <a:cubicBezTo>
                      <a:pt x="74437" y="52826"/>
                      <a:pt x="96047" y="40820"/>
                      <a:pt x="96047" y="26413"/>
                    </a:cubicBezTo>
                    <a:cubicBezTo>
                      <a:pt x="96047" y="12006"/>
                      <a:pt x="74437" y="0"/>
                      <a:pt x="48024" y="0"/>
                    </a:cubicBezTo>
                    <a:cubicBezTo>
                      <a:pt x="21611" y="0"/>
                      <a:pt x="0" y="12006"/>
                      <a:pt x="0" y="26413"/>
                    </a:cubicBezTo>
                    <a:cubicBezTo>
                      <a:pt x="0" y="40820"/>
                      <a:pt x="21611" y="52826"/>
                      <a:pt x="48024" y="52826"/>
                    </a:cubicBezTo>
                    <a:close/>
                  </a:path>
                </a:pathLst>
              </a:custGeom>
              <a:solidFill>
                <a:srgbClr val="414042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729" name="Graphic 2">
                <a:extLst>
                  <a:ext uri="{FF2B5EF4-FFF2-40B4-BE49-F238E27FC236}">
                    <a16:creationId xmlns:a16="http://schemas.microsoft.com/office/drawing/2014/main" id="{1F42B48C-E513-4A72-B7ED-F1291A938B19}"/>
                  </a:ext>
                </a:extLst>
              </p:cNvPr>
              <p:cNvGrpSpPr/>
              <p:nvPr/>
            </p:nvGrpSpPr>
            <p:grpSpPr>
              <a:xfrm>
                <a:off x="2803975" y="3969108"/>
                <a:ext cx="177687" cy="218507"/>
                <a:chOff x="2803975" y="3969108"/>
                <a:chExt cx="177687" cy="218507"/>
              </a:xfrm>
              <a:solidFill>
                <a:schemeClr val="accent1"/>
              </a:solidFill>
            </p:grpSpPr>
            <p:sp>
              <p:nvSpPr>
                <p:cNvPr id="730" name="Freeform: Shape 729">
                  <a:extLst>
                    <a:ext uri="{FF2B5EF4-FFF2-40B4-BE49-F238E27FC236}">
                      <a16:creationId xmlns:a16="http://schemas.microsoft.com/office/drawing/2014/main" id="{971B5435-9926-4CDE-B747-DA12DD872C55}"/>
                    </a:ext>
                  </a:extLst>
                </p:cNvPr>
                <p:cNvSpPr/>
                <p:nvPr/>
              </p:nvSpPr>
              <p:spPr>
                <a:xfrm>
                  <a:off x="2823185" y="4055550"/>
                  <a:ext cx="98448" cy="132065"/>
                </a:xfrm>
                <a:custGeom>
                  <a:avLst/>
                  <a:gdLst>
                    <a:gd name="connsiteX0" fmla="*/ 98449 w 98448"/>
                    <a:gd name="connsiteY0" fmla="*/ 7203 h 132065"/>
                    <a:gd name="connsiteX1" fmla="*/ 84041 w 98448"/>
                    <a:gd name="connsiteY1" fmla="*/ 31215 h 132065"/>
                    <a:gd name="connsiteX2" fmla="*/ 69634 w 98448"/>
                    <a:gd name="connsiteY2" fmla="*/ 88844 h 132065"/>
                    <a:gd name="connsiteX3" fmla="*/ 74437 w 98448"/>
                    <a:gd name="connsiteY3" fmla="*/ 110455 h 132065"/>
                    <a:gd name="connsiteX4" fmla="*/ 93646 w 98448"/>
                    <a:gd name="connsiteY4" fmla="*/ 120059 h 132065"/>
                    <a:gd name="connsiteX5" fmla="*/ 96047 w 98448"/>
                    <a:gd name="connsiteY5" fmla="*/ 122460 h 132065"/>
                    <a:gd name="connsiteX6" fmla="*/ 91245 w 98448"/>
                    <a:gd name="connsiteY6" fmla="*/ 122460 h 132065"/>
                    <a:gd name="connsiteX7" fmla="*/ 86443 w 98448"/>
                    <a:gd name="connsiteY7" fmla="*/ 122460 h 132065"/>
                    <a:gd name="connsiteX8" fmla="*/ 79239 w 98448"/>
                    <a:gd name="connsiteY8" fmla="*/ 120059 h 132065"/>
                    <a:gd name="connsiteX9" fmla="*/ 69634 w 98448"/>
                    <a:gd name="connsiteY9" fmla="*/ 124862 h 132065"/>
                    <a:gd name="connsiteX10" fmla="*/ 76838 w 98448"/>
                    <a:gd name="connsiteY10" fmla="*/ 129664 h 132065"/>
                    <a:gd name="connsiteX11" fmla="*/ 84041 w 98448"/>
                    <a:gd name="connsiteY11" fmla="*/ 132065 h 132065"/>
                    <a:gd name="connsiteX12" fmla="*/ 72036 w 98448"/>
                    <a:gd name="connsiteY12" fmla="*/ 132065 h 132065"/>
                    <a:gd name="connsiteX13" fmla="*/ 57628 w 98448"/>
                    <a:gd name="connsiteY13" fmla="*/ 124862 h 132065"/>
                    <a:gd name="connsiteX14" fmla="*/ 52826 w 98448"/>
                    <a:gd name="connsiteY14" fmla="*/ 120059 h 132065"/>
                    <a:gd name="connsiteX15" fmla="*/ 50425 w 98448"/>
                    <a:gd name="connsiteY15" fmla="*/ 122460 h 132065"/>
                    <a:gd name="connsiteX16" fmla="*/ 43221 w 98448"/>
                    <a:gd name="connsiteY16" fmla="*/ 127263 h 132065"/>
                    <a:gd name="connsiteX17" fmla="*/ 38419 w 98448"/>
                    <a:gd name="connsiteY17" fmla="*/ 129664 h 132065"/>
                    <a:gd name="connsiteX18" fmla="*/ 21611 w 98448"/>
                    <a:gd name="connsiteY18" fmla="*/ 129664 h 132065"/>
                    <a:gd name="connsiteX19" fmla="*/ 19209 w 98448"/>
                    <a:gd name="connsiteY19" fmla="*/ 129664 h 132065"/>
                    <a:gd name="connsiteX20" fmla="*/ 21611 w 98448"/>
                    <a:gd name="connsiteY20" fmla="*/ 127263 h 132065"/>
                    <a:gd name="connsiteX21" fmla="*/ 31215 w 98448"/>
                    <a:gd name="connsiteY21" fmla="*/ 122460 h 132065"/>
                    <a:gd name="connsiteX22" fmla="*/ 33617 w 98448"/>
                    <a:gd name="connsiteY22" fmla="*/ 115257 h 132065"/>
                    <a:gd name="connsiteX23" fmla="*/ 28814 w 98448"/>
                    <a:gd name="connsiteY23" fmla="*/ 120059 h 132065"/>
                    <a:gd name="connsiteX24" fmla="*/ 21611 w 98448"/>
                    <a:gd name="connsiteY24" fmla="*/ 122460 h 132065"/>
                    <a:gd name="connsiteX25" fmla="*/ 14407 w 98448"/>
                    <a:gd name="connsiteY25" fmla="*/ 122460 h 132065"/>
                    <a:gd name="connsiteX26" fmla="*/ 14407 w 98448"/>
                    <a:gd name="connsiteY26" fmla="*/ 120059 h 132065"/>
                    <a:gd name="connsiteX27" fmla="*/ 19209 w 98448"/>
                    <a:gd name="connsiteY27" fmla="*/ 117658 h 132065"/>
                    <a:gd name="connsiteX28" fmla="*/ 24012 w 98448"/>
                    <a:gd name="connsiteY28" fmla="*/ 115257 h 132065"/>
                    <a:gd name="connsiteX29" fmla="*/ 36018 w 98448"/>
                    <a:gd name="connsiteY29" fmla="*/ 100850 h 132065"/>
                    <a:gd name="connsiteX30" fmla="*/ 43221 w 98448"/>
                    <a:gd name="connsiteY30" fmla="*/ 72036 h 132065"/>
                    <a:gd name="connsiteX31" fmla="*/ 40820 w 98448"/>
                    <a:gd name="connsiteY31" fmla="*/ 55227 h 132065"/>
                    <a:gd name="connsiteX32" fmla="*/ 28814 w 98448"/>
                    <a:gd name="connsiteY32" fmla="*/ 43221 h 132065"/>
                    <a:gd name="connsiteX33" fmla="*/ 26413 w 98448"/>
                    <a:gd name="connsiteY33" fmla="*/ 43221 h 132065"/>
                    <a:gd name="connsiteX34" fmla="*/ 19209 w 98448"/>
                    <a:gd name="connsiteY34" fmla="*/ 40820 h 132065"/>
                    <a:gd name="connsiteX35" fmla="*/ 0 w 98448"/>
                    <a:gd name="connsiteY35" fmla="*/ 33617 h 132065"/>
                    <a:gd name="connsiteX36" fmla="*/ 2401 w 98448"/>
                    <a:gd name="connsiteY36" fmla="*/ 33617 h 132065"/>
                    <a:gd name="connsiteX37" fmla="*/ 14407 w 98448"/>
                    <a:gd name="connsiteY37" fmla="*/ 36018 h 132065"/>
                    <a:gd name="connsiteX38" fmla="*/ 24012 w 98448"/>
                    <a:gd name="connsiteY38" fmla="*/ 36018 h 132065"/>
                    <a:gd name="connsiteX39" fmla="*/ 21611 w 98448"/>
                    <a:gd name="connsiteY39" fmla="*/ 36018 h 132065"/>
                    <a:gd name="connsiteX40" fmla="*/ 16808 w 98448"/>
                    <a:gd name="connsiteY40" fmla="*/ 33617 h 132065"/>
                    <a:gd name="connsiteX41" fmla="*/ 7204 w 98448"/>
                    <a:gd name="connsiteY41" fmla="*/ 28814 h 132065"/>
                    <a:gd name="connsiteX42" fmla="*/ 7204 w 98448"/>
                    <a:gd name="connsiteY42" fmla="*/ 28814 h 132065"/>
                    <a:gd name="connsiteX43" fmla="*/ 7204 w 98448"/>
                    <a:gd name="connsiteY43" fmla="*/ 26413 h 132065"/>
                    <a:gd name="connsiteX44" fmla="*/ 7204 w 98448"/>
                    <a:gd name="connsiteY44" fmla="*/ 26413 h 132065"/>
                    <a:gd name="connsiteX45" fmla="*/ 7204 w 98448"/>
                    <a:gd name="connsiteY45" fmla="*/ 24012 h 132065"/>
                    <a:gd name="connsiteX46" fmla="*/ 14407 w 98448"/>
                    <a:gd name="connsiteY46" fmla="*/ 28814 h 132065"/>
                    <a:gd name="connsiteX47" fmla="*/ 19209 w 98448"/>
                    <a:gd name="connsiteY47" fmla="*/ 28814 h 132065"/>
                    <a:gd name="connsiteX48" fmla="*/ 14407 w 98448"/>
                    <a:gd name="connsiteY48" fmla="*/ 7203 h 132065"/>
                    <a:gd name="connsiteX49" fmla="*/ 14407 w 98448"/>
                    <a:gd name="connsiteY49" fmla="*/ 4802 h 132065"/>
                    <a:gd name="connsiteX50" fmla="*/ 19209 w 98448"/>
                    <a:gd name="connsiteY50" fmla="*/ 7203 h 132065"/>
                    <a:gd name="connsiteX51" fmla="*/ 21611 w 98448"/>
                    <a:gd name="connsiteY51" fmla="*/ 7203 h 132065"/>
                    <a:gd name="connsiteX52" fmla="*/ 24012 w 98448"/>
                    <a:gd name="connsiteY52" fmla="*/ 12006 h 132065"/>
                    <a:gd name="connsiteX53" fmla="*/ 24012 w 98448"/>
                    <a:gd name="connsiteY53" fmla="*/ 19209 h 132065"/>
                    <a:gd name="connsiteX54" fmla="*/ 24012 w 98448"/>
                    <a:gd name="connsiteY54" fmla="*/ 26413 h 132065"/>
                    <a:gd name="connsiteX55" fmla="*/ 28814 w 98448"/>
                    <a:gd name="connsiteY55" fmla="*/ 36018 h 132065"/>
                    <a:gd name="connsiteX56" fmla="*/ 31215 w 98448"/>
                    <a:gd name="connsiteY56" fmla="*/ 40820 h 132065"/>
                    <a:gd name="connsiteX57" fmla="*/ 40820 w 98448"/>
                    <a:gd name="connsiteY57" fmla="*/ 43221 h 132065"/>
                    <a:gd name="connsiteX58" fmla="*/ 40820 w 98448"/>
                    <a:gd name="connsiteY58" fmla="*/ 40820 h 132065"/>
                    <a:gd name="connsiteX59" fmla="*/ 40820 w 98448"/>
                    <a:gd name="connsiteY59" fmla="*/ 36018 h 132065"/>
                    <a:gd name="connsiteX60" fmla="*/ 40820 w 98448"/>
                    <a:gd name="connsiteY60" fmla="*/ 16808 h 132065"/>
                    <a:gd name="connsiteX61" fmla="*/ 40820 w 98448"/>
                    <a:gd name="connsiteY61" fmla="*/ 12006 h 132065"/>
                    <a:gd name="connsiteX62" fmla="*/ 40820 w 98448"/>
                    <a:gd name="connsiteY62" fmla="*/ 7203 h 132065"/>
                    <a:gd name="connsiteX63" fmla="*/ 48024 w 98448"/>
                    <a:gd name="connsiteY63" fmla="*/ 0 h 132065"/>
                    <a:gd name="connsiteX64" fmla="*/ 52826 w 98448"/>
                    <a:gd name="connsiteY64" fmla="*/ 0 h 132065"/>
                    <a:gd name="connsiteX65" fmla="*/ 52826 w 98448"/>
                    <a:gd name="connsiteY65" fmla="*/ 2401 h 132065"/>
                    <a:gd name="connsiteX66" fmla="*/ 52826 w 98448"/>
                    <a:gd name="connsiteY66" fmla="*/ 19209 h 132065"/>
                    <a:gd name="connsiteX67" fmla="*/ 57628 w 98448"/>
                    <a:gd name="connsiteY67" fmla="*/ 26413 h 132065"/>
                    <a:gd name="connsiteX68" fmla="*/ 72036 w 98448"/>
                    <a:gd name="connsiteY68" fmla="*/ 19209 h 132065"/>
                    <a:gd name="connsiteX69" fmla="*/ 76838 w 98448"/>
                    <a:gd name="connsiteY69" fmla="*/ 12006 h 132065"/>
                    <a:gd name="connsiteX70" fmla="*/ 86443 w 98448"/>
                    <a:gd name="connsiteY70" fmla="*/ 2401 h 132065"/>
                    <a:gd name="connsiteX71" fmla="*/ 86443 w 98448"/>
                    <a:gd name="connsiteY71" fmla="*/ 4802 h 132065"/>
                    <a:gd name="connsiteX72" fmla="*/ 98449 w 98448"/>
                    <a:gd name="connsiteY72" fmla="*/ 7203 h 1320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</a:cxnLst>
                  <a:rect l="l" t="t" r="r" b="b"/>
                  <a:pathLst>
                    <a:path w="98448" h="132065">
                      <a:moveTo>
                        <a:pt x="98449" y="7203"/>
                      </a:moveTo>
                      <a:cubicBezTo>
                        <a:pt x="88844" y="14407"/>
                        <a:pt x="98449" y="24012"/>
                        <a:pt x="84041" y="31215"/>
                      </a:cubicBezTo>
                      <a:cubicBezTo>
                        <a:pt x="60030" y="43221"/>
                        <a:pt x="74437" y="74437"/>
                        <a:pt x="69634" y="88844"/>
                      </a:cubicBezTo>
                      <a:cubicBezTo>
                        <a:pt x="67233" y="93646"/>
                        <a:pt x="69634" y="108053"/>
                        <a:pt x="74437" y="110455"/>
                      </a:cubicBezTo>
                      <a:cubicBezTo>
                        <a:pt x="84041" y="120059"/>
                        <a:pt x="91245" y="115257"/>
                        <a:pt x="93646" y="120059"/>
                      </a:cubicBezTo>
                      <a:cubicBezTo>
                        <a:pt x="93646" y="120059"/>
                        <a:pt x="96047" y="120059"/>
                        <a:pt x="96047" y="122460"/>
                      </a:cubicBezTo>
                      <a:cubicBezTo>
                        <a:pt x="91245" y="120059"/>
                        <a:pt x="91245" y="122460"/>
                        <a:pt x="91245" y="122460"/>
                      </a:cubicBezTo>
                      <a:cubicBezTo>
                        <a:pt x="91245" y="124862"/>
                        <a:pt x="88844" y="124862"/>
                        <a:pt x="86443" y="122460"/>
                      </a:cubicBezTo>
                      <a:cubicBezTo>
                        <a:pt x="86443" y="122460"/>
                        <a:pt x="79239" y="120059"/>
                        <a:pt x="79239" y="120059"/>
                      </a:cubicBezTo>
                      <a:cubicBezTo>
                        <a:pt x="76838" y="117658"/>
                        <a:pt x="64832" y="120059"/>
                        <a:pt x="69634" y="124862"/>
                      </a:cubicBezTo>
                      <a:cubicBezTo>
                        <a:pt x="72036" y="124862"/>
                        <a:pt x="74437" y="124862"/>
                        <a:pt x="76838" y="129664"/>
                      </a:cubicBezTo>
                      <a:cubicBezTo>
                        <a:pt x="79239" y="132065"/>
                        <a:pt x="81640" y="132065"/>
                        <a:pt x="84041" y="132065"/>
                      </a:cubicBezTo>
                      <a:cubicBezTo>
                        <a:pt x="79239" y="132065"/>
                        <a:pt x="76838" y="132065"/>
                        <a:pt x="72036" y="132065"/>
                      </a:cubicBezTo>
                      <a:cubicBezTo>
                        <a:pt x="67233" y="132065"/>
                        <a:pt x="57628" y="129664"/>
                        <a:pt x="57628" y="124862"/>
                      </a:cubicBezTo>
                      <a:cubicBezTo>
                        <a:pt x="57628" y="122460"/>
                        <a:pt x="52826" y="120059"/>
                        <a:pt x="52826" y="120059"/>
                      </a:cubicBezTo>
                      <a:cubicBezTo>
                        <a:pt x="52826" y="120059"/>
                        <a:pt x="50425" y="120059"/>
                        <a:pt x="50425" y="122460"/>
                      </a:cubicBezTo>
                      <a:cubicBezTo>
                        <a:pt x="50425" y="124862"/>
                        <a:pt x="48024" y="124862"/>
                        <a:pt x="43221" y="127263"/>
                      </a:cubicBezTo>
                      <a:cubicBezTo>
                        <a:pt x="40820" y="127263"/>
                        <a:pt x="40820" y="129664"/>
                        <a:pt x="38419" y="129664"/>
                      </a:cubicBezTo>
                      <a:cubicBezTo>
                        <a:pt x="33617" y="129664"/>
                        <a:pt x="26413" y="127263"/>
                        <a:pt x="21611" y="129664"/>
                      </a:cubicBezTo>
                      <a:lnTo>
                        <a:pt x="19209" y="129664"/>
                      </a:lnTo>
                      <a:lnTo>
                        <a:pt x="21611" y="127263"/>
                      </a:lnTo>
                      <a:cubicBezTo>
                        <a:pt x="24012" y="124862"/>
                        <a:pt x="28814" y="122460"/>
                        <a:pt x="31215" y="122460"/>
                      </a:cubicBezTo>
                      <a:cubicBezTo>
                        <a:pt x="38419" y="120059"/>
                        <a:pt x="36018" y="112856"/>
                        <a:pt x="33617" y="115257"/>
                      </a:cubicBezTo>
                      <a:cubicBezTo>
                        <a:pt x="33617" y="115257"/>
                        <a:pt x="31215" y="117658"/>
                        <a:pt x="28814" y="120059"/>
                      </a:cubicBezTo>
                      <a:cubicBezTo>
                        <a:pt x="26413" y="122460"/>
                        <a:pt x="24012" y="122460"/>
                        <a:pt x="21611" y="122460"/>
                      </a:cubicBezTo>
                      <a:lnTo>
                        <a:pt x="14407" y="122460"/>
                      </a:lnTo>
                      <a:cubicBezTo>
                        <a:pt x="12006" y="122460"/>
                        <a:pt x="12006" y="122460"/>
                        <a:pt x="14407" y="120059"/>
                      </a:cubicBezTo>
                      <a:cubicBezTo>
                        <a:pt x="16808" y="120059"/>
                        <a:pt x="16808" y="117658"/>
                        <a:pt x="19209" y="117658"/>
                      </a:cubicBezTo>
                      <a:cubicBezTo>
                        <a:pt x="21611" y="117658"/>
                        <a:pt x="21611" y="117658"/>
                        <a:pt x="24012" y="115257"/>
                      </a:cubicBezTo>
                      <a:cubicBezTo>
                        <a:pt x="31215" y="110455"/>
                        <a:pt x="33617" y="108053"/>
                        <a:pt x="36018" y="100850"/>
                      </a:cubicBezTo>
                      <a:cubicBezTo>
                        <a:pt x="38419" y="93646"/>
                        <a:pt x="43221" y="81640"/>
                        <a:pt x="43221" y="72036"/>
                      </a:cubicBezTo>
                      <a:cubicBezTo>
                        <a:pt x="43221" y="62431"/>
                        <a:pt x="45623" y="64832"/>
                        <a:pt x="40820" y="55227"/>
                      </a:cubicBezTo>
                      <a:cubicBezTo>
                        <a:pt x="38419" y="52826"/>
                        <a:pt x="33617" y="48024"/>
                        <a:pt x="28814" y="43221"/>
                      </a:cubicBezTo>
                      <a:cubicBezTo>
                        <a:pt x="28814" y="43221"/>
                        <a:pt x="28814" y="43221"/>
                        <a:pt x="26413" y="43221"/>
                      </a:cubicBezTo>
                      <a:cubicBezTo>
                        <a:pt x="24012" y="40820"/>
                        <a:pt x="21611" y="40820"/>
                        <a:pt x="19209" y="40820"/>
                      </a:cubicBezTo>
                      <a:cubicBezTo>
                        <a:pt x="7204" y="40820"/>
                        <a:pt x="2401" y="38419"/>
                        <a:pt x="0" y="33617"/>
                      </a:cubicBezTo>
                      <a:cubicBezTo>
                        <a:pt x="0" y="33617"/>
                        <a:pt x="2401" y="33617"/>
                        <a:pt x="2401" y="33617"/>
                      </a:cubicBezTo>
                      <a:cubicBezTo>
                        <a:pt x="4802" y="36018"/>
                        <a:pt x="9605" y="36018"/>
                        <a:pt x="14407" y="36018"/>
                      </a:cubicBezTo>
                      <a:cubicBezTo>
                        <a:pt x="19209" y="36018"/>
                        <a:pt x="21611" y="36018"/>
                        <a:pt x="24012" y="36018"/>
                      </a:cubicBezTo>
                      <a:cubicBezTo>
                        <a:pt x="24012" y="36018"/>
                        <a:pt x="24012" y="36018"/>
                        <a:pt x="21611" y="36018"/>
                      </a:cubicBezTo>
                      <a:cubicBezTo>
                        <a:pt x="19209" y="36018"/>
                        <a:pt x="19209" y="31215"/>
                        <a:pt x="16808" y="33617"/>
                      </a:cubicBezTo>
                      <a:cubicBezTo>
                        <a:pt x="14407" y="31215"/>
                        <a:pt x="9605" y="31215"/>
                        <a:pt x="7204" y="28814"/>
                      </a:cubicBezTo>
                      <a:cubicBezTo>
                        <a:pt x="7204" y="28814"/>
                        <a:pt x="7204" y="28814"/>
                        <a:pt x="7204" y="28814"/>
                      </a:cubicBezTo>
                      <a:cubicBezTo>
                        <a:pt x="7204" y="28814"/>
                        <a:pt x="7204" y="28814"/>
                        <a:pt x="7204" y="26413"/>
                      </a:cubicBezTo>
                      <a:cubicBezTo>
                        <a:pt x="7204" y="26413"/>
                        <a:pt x="7204" y="26413"/>
                        <a:pt x="7204" y="26413"/>
                      </a:cubicBezTo>
                      <a:cubicBezTo>
                        <a:pt x="7204" y="26413"/>
                        <a:pt x="7204" y="26413"/>
                        <a:pt x="7204" y="24012"/>
                      </a:cubicBezTo>
                      <a:cubicBezTo>
                        <a:pt x="9605" y="26413"/>
                        <a:pt x="12006" y="26413"/>
                        <a:pt x="14407" y="28814"/>
                      </a:cubicBezTo>
                      <a:cubicBezTo>
                        <a:pt x="16808" y="28814"/>
                        <a:pt x="16808" y="28814"/>
                        <a:pt x="19209" y="28814"/>
                      </a:cubicBezTo>
                      <a:cubicBezTo>
                        <a:pt x="14407" y="21611"/>
                        <a:pt x="16808" y="12006"/>
                        <a:pt x="14407" y="7203"/>
                      </a:cubicBezTo>
                      <a:cubicBezTo>
                        <a:pt x="14407" y="7203"/>
                        <a:pt x="14407" y="7203"/>
                        <a:pt x="14407" y="4802"/>
                      </a:cubicBezTo>
                      <a:cubicBezTo>
                        <a:pt x="16808" y="4802"/>
                        <a:pt x="16808" y="7203"/>
                        <a:pt x="19209" y="7203"/>
                      </a:cubicBezTo>
                      <a:cubicBezTo>
                        <a:pt x="19209" y="7203"/>
                        <a:pt x="19209" y="7203"/>
                        <a:pt x="21611" y="7203"/>
                      </a:cubicBezTo>
                      <a:cubicBezTo>
                        <a:pt x="21611" y="9605"/>
                        <a:pt x="21611" y="12006"/>
                        <a:pt x="24012" y="12006"/>
                      </a:cubicBezTo>
                      <a:cubicBezTo>
                        <a:pt x="24012" y="14407"/>
                        <a:pt x="24012" y="16808"/>
                        <a:pt x="24012" y="19209"/>
                      </a:cubicBezTo>
                      <a:cubicBezTo>
                        <a:pt x="24012" y="21611"/>
                        <a:pt x="24012" y="21611"/>
                        <a:pt x="24012" y="26413"/>
                      </a:cubicBezTo>
                      <a:cubicBezTo>
                        <a:pt x="26413" y="31215"/>
                        <a:pt x="26413" y="33617"/>
                        <a:pt x="28814" y="36018"/>
                      </a:cubicBezTo>
                      <a:cubicBezTo>
                        <a:pt x="31215" y="38419"/>
                        <a:pt x="31215" y="38419"/>
                        <a:pt x="31215" y="40820"/>
                      </a:cubicBezTo>
                      <a:cubicBezTo>
                        <a:pt x="33617" y="43221"/>
                        <a:pt x="40820" y="45623"/>
                        <a:pt x="40820" y="43221"/>
                      </a:cubicBezTo>
                      <a:cubicBezTo>
                        <a:pt x="40820" y="43221"/>
                        <a:pt x="40820" y="40820"/>
                        <a:pt x="40820" y="40820"/>
                      </a:cubicBezTo>
                      <a:cubicBezTo>
                        <a:pt x="40820" y="38419"/>
                        <a:pt x="40820" y="38419"/>
                        <a:pt x="40820" y="36018"/>
                      </a:cubicBezTo>
                      <a:cubicBezTo>
                        <a:pt x="40820" y="31215"/>
                        <a:pt x="38419" y="21611"/>
                        <a:pt x="40820" y="16808"/>
                      </a:cubicBezTo>
                      <a:cubicBezTo>
                        <a:pt x="40820" y="14407"/>
                        <a:pt x="40820" y="14407"/>
                        <a:pt x="40820" y="12006"/>
                      </a:cubicBezTo>
                      <a:cubicBezTo>
                        <a:pt x="40820" y="12006"/>
                        <a:pt x="40820" y="9605"/>
                        <a:pt x="40820" y="7203"/>
                      </a:cubicBezTo>
                      <a:cubicBezTo>
                        <a:pt x="43221" y="7203"/>
                        <a:pt x="45623" y="4802"/>
                        <a:pt x="48024" y="0"/>
                      </a:cubicBezTo>
                      <a:cubicBezTo>
                        <a:pt x="50425" y="0"/>
                        <a:pt x="50425" y="0"/>
                        <a:pt x="52826" y="0"/>
                      </a:cubicBezTo>
                      <a:cubicBezTo>
                        <a:pt x="52826" y="0"/>
                        <a:pt x="52826" y="2401"/>
                        <a:pt x="52826" y="2401"/>
                      </a:cubicBezTo>
                      <a:cubicBezTo>
                        <a:pt x="52826" y="7203"/>
                        <a:pt x="50425" y="14407"/>
                        <a:pt x="52826" y="19209"/>
                      </a:cubicBezTo>
                      <a:cubicBezTo>
                        <a:pt x="55227" y="21611"/>
                        <a:pt x="57628" y="21611"/>
                        <a:pt x="57628" y="26413"/>
                      </a:cubicBezTo>
                      <a:cubicBezTo>
                        <a:pt x="57628" y="24012"/>
                        <a:pt x="69634" y="24012"/>
                        <a:pt x="72036" y="19209"/>
                      </a:cubicBezTo>
                      <a:cubicBezTo>
                        <a:pt x="72036" y="16808"/>
                        <a:pt x="76838" y="14407"/>
                        <a:pt x="76838" y="12006"/>
                      </a:cubicBezTo>
                      <a:cubicBezTo>
                        <a:pt x="76838" y="7203"/>
                        <a:pt x="81640" y="4802"/>
                        <a:pt x="86443" y="2401"/>
                      </a:cubicBezTo>
                      <a:cubicBezTo>
                        <a:pt x="86443" y="2401"/>
                        <a:pt x="86443" y="4802"/>
                        <a:pt x="86443" y="4802"/>
                      </a:cubicBezTo>
                      <a:cubicBezTo>
                        <a:pt x="93646" y="4802"/>
                        <a:pt x="96047" y="4802"/>
                        <a:pt x="98449" y="7203"/>
                      </a:cubicBezTo>
                      <a:close/>
                    </a:path>
                  </a:pathLst>
                </a:custGeom>
                <a:solidFill>
                  <a:srgbClr val="816546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731" name="Freeform: Shape 730">
                  <a:extLst>
                    <a:ext uri="{FF2B5EF4-FFF2-40B4-BE49-F238E27FC236}">
                      <a16:creationId xmlns:a16="http://schemas.microsoft.com/office/drawing/2014/main" id="{D368E9FE-FA78-410A-B21C-A8F854E2AFB3}"/>
                    </a:ext>
                  </a:extLst>
                </p:cNvPr>
                <p:cNvSpPr/>
                <p:nvPr/>
              </p:nvSpPr>
              <p:spPr>
                <a:xfrm>
                  <a:off x="2803975" y="3969108"/>
                  <a:ext cx="177687" cy="128204"/>
                </a:xfrm>
                <a:custGeom>
                  <a:avLst/>
                  <a:gdLst>
                    <a:gd name="connsiteX0" fmla="*/ 2401 w 177687"/>
                    <a:gd name="connsiteY0" fmla="*/ 76838 h 128204"/>
                    <a:gd name="connsiteX1" fmla="*/ 2401 w 177687"/>
                    <a:gd name="connsiteY1" fmla="*/ 76838 h 128204"/>
                    <a:gd name="connsiteX2" fmla="*/ 0 w 177687"/>
                    <a:gd name="connsiteY2" fmla="*/ 67233 h 128204"/>
                    <a:gd name="connsiteX3" fmla="*/ 0 w 177687"/>
                    <a:gd name="connsiteY3" fmla="*/ 60030 h 128204"/>
                    <a:gd name="connsiteX4" fmla="*/ 9605 w 177687"/>
                    <a:gd name="connsiteY4" fmla="*/ 50425 h 128204"/>
                    <a:gd name="connsiteX5" fmla="*/ 16808 w 177687"/>
                    <a:gd name="connsiteY5" fmla="*/ 50425 h 128204"/>
                    <a:gd name="connsiteX6" fmla="*/ 21611 w 177687"/>
                    <a:gd name="connsiteY6" fmla="*/ 52826 h 128204"/>
                    <a:gd name="connsiteX7" fmla="*/ 26413 w 177687"/>
                    <a:gd name="connsiteY7" fmla="*/ 40820 h 128204"/>
                    <a:gd name="connsiteX8" fmla="*/ 26413 w 177687"/>
                    <a:gd name="connsiteY8" fmla="*/ 40820 h 128204"/>
                    <a:gd name="connsiteX9" fmla="*/ 40820 w 177687"/>
                    <a:gd name="connsiteY9" fmla="*/ 31215 h 128204"/>
                    <a:gd name="connsiteX10" fmla="*/ 40820 w 177687"/>
                    <a:gd name="connsiteY10" fmla="*/ 16808 h 128204"/>
                    <a:gd name="connsiteX11" fmla="*/ 57628 w 177687"/>
                    <a:gd name="connsiteY11" fmla="*/ 16808 h 128204"/>
                    <a:gd name="connsiteX12" fmla="*/ 60030 w 177687"/>
                    <a:gd name="connsiteY12" fmla="*/ 9605 h 128204"/>
                    <a:gd name="connsiteX13" fmla="*/ 64832 w 177687"/>
                    <a:gd name="connsiteY13" fmla="*/ 4802 h 128204"/>
                    <a:gd name="connsiteX14" fmla="*/ 79239 w 177687"/>
                    <a:gd name="connsiteY14" fmla="*/ 0 h 128204"/>
                    <a:gd name="connsiteX15" fmla="*/ 100850 w 177687"/>
                    <a:gd name="connsiteY15" fmla="*/ 14407 h 128204"/>
                    <a:gd name="connsiteX16" fmla="*/ 122460 w 177687"/>
                    <a:gd name="connsiteY16" fmla="*/ 33616 h 128204"/>
                    <a:gd name="connsiteX17" fmla="*/ 122460 w 177687"/>
                    <a:gd name="connsiteY17" fmla="*/ 33616 h 128204"/>
                    <a:gd name="connsiteX18" fmla="*/ 127263 w 177687"/>
                    <a:gd name="connsiteY18" fmla="*/ 43221 h 128204"/>
                    <a:gd name="connsiteX19" fmla="*/ 127263 w 177687"/>
                    <a:gd name="connsiteY19" fmla="*/ 43221 h 128204"/>
                    <a:gd name="connsiteX20" fmla="*/ 136868 w 177687"/>
                    <a:gd name="connsiteY20" fmla="*/ 38419 h 128204"/>
                    <a:gd name="connsiteX21" fmla="*/ 156077 w 177687"/>
                    <a:gd name="connsiteY21" fmla="*/ 40820 h 128204"/>
                    <a:gd name="connsiteX22" fmla="*/ 158478 w 177687"/>
                    <a:gd name="connsiteY22" fmla="*/ 43221 h 128204"/>
                    <a:gd name="connsiteX23" fmla="*/ 160879 w 177687"/>
                    <a:gd name="connsiteY23" fmla="*/ 55227 h 128204"/>
                    <a:gd name="connsiteX24" fmla="*/ 158478 w 177687"/>
                    <a:gd name="connsiteY24" fmla="*/ 64832 h 128204"/>
                    <a:gd name="connsiteX25" fmla="*/ 163281 w 177687"/>
                    <a:gd name="connsiteY25" fmla="*/ 67233 h 128204"/>
                    <a:gd name="connsiteX26" fmla="*/ 165682 w 177687"/>
                    <a:gd name="connsiteY26" fmla="*/ 74437 h 128204"/>
                    <a:gd name="connsiteX27" fmla="*/ 172885 w 177687"/>
                    <a:gd name="connsiteY27" fmla="*/ 76838 h 128204"/>
                    <a:gd name="connsiteX28" fmla="*/ 175287 w 177687"/>
                    <a:gd name="connsiteY28" fmla="*/ 79239 h 128204"/>
                    <a:gd name="connsiteX29" fmla="*/ 177688 w 177687"/>
                    <a:gd name="connsiteY29" fmla="*/ 84042 h 128204"/>
                    <a:gd name="connsiteX30" fmla="*/ 177688 w 177687"/>
                    <a:gd name="connsiteY30" fmla="*/ 93646 h 128204"/>
                    <a:gd name="connsiteX31" fmla="*/ 172885 w 177687"/>
                    <a:gd name="connsiteY31" fmla="*/ 98449 h 128204"/>
                    <a:gd name="connsiteX32" fmla="*/ 170484 w 177687"/>
                    <a:gd name="connsiteY32" fmla="*/ 100850 h 128204"/>
                    <a:gd name="connsiteX33" fmla="*/ 170484 w 177687"/>
                    <a:gd name="connsiteY33" fmla="*/ 103251 h 128204"/>
                    <a:gd name="connsiteX34" fmla="*/ 170484 w 177687"/>
                    <a:gd name="connsiteY34" fmla="*/ 105652 h 128204"/>
                    <a:gd name="connsiteX35" fmla="*/ 165682 w 177687"/>
                    <a:gd name="connsiteY35" fmla="*/ 115257 h 128204"/>
                    <a:gd name="connsiteX36" fmla="*/ 144071 w 177687"/>
                    <a:gd name="connsiteY36" fmla="*/ 124862 h 128204"/>
                    <a:gd name="connsiteX37" fmla="*/ 139269 w 177687"/>
                    <a:gd name="connsiteY37" fmla="*/ 120059 h 128204"/>
                    <a:gd name="connsiteX38" fmla="*/ 132065 w 177687"/>
                    <a:gd name="connsiteY38" fmla="*/ 127263 h 128204"/>
                    <a:gd name="connsiteX39" fmla="*/ 124862 w 177687"/>
                    <a:gd name="connsiteY39" fmla="*/ 122460 h 128204"/>
                    <a:gd name="connsiteX40" fmla="*/ 124862 w 177687"/>
                    <a:gd name="connsiteY40" fmla="*/ 122460 h 128204"/>
                    <a:gd name="connsiteX41" fmla="*/ 124862 w 177687"/>
                    <a:gd name="connsiteY41" fmla="*/ 122460 h 128204"/>
                    <a:gd name="connsiteX42" fmla="*/ 124862 w 177687"/>
                    <a:gd name="connsiteY42" fmla="*/ 122460 h 128204"/>
                    <a:gd name="connsiteX43" fmla="*/ 122460 w 177687"/>
                    <a:gd name="connsiteY43" fmla="*/ 124862 h 128204"/>
                    <a:gd name="connsiteX44" fmla="*/ 108053 w 177687"/>
                    <a:gd name="connsiteY44" fmla="*/ 120059 h 128204"/>
                    <a:gd name="connsiteX45" fmla="*/ 105652 w 177687"/>
                    <a:gd name="connsiteY45" fmla="*/ 110455 h 128204"/>
                    <a:gd name="connsiteX46" fmla="*/ 105652 w 177687"/>
                    <a:gd name="connsiteY46" fmla="*/ 110455 h 128204"/>
                    <a:gd name="connsiteX47" fmla="*/ 98449 w 177687"/>
                    <a:gd name="connsiteY47" fmla="*/ 108053 h 128204"/>
                    <a:gd name="connsiteX48" fmla="*/ 93646 w 177687"/>
                    <a:gd name="connsiteY48" fmla="*/ 96047 h 128204"/>
                    <a:gd name="connsiteX49" fmla="*/ 84041 w 177687"/>
                    <a:gd name="connsiteY49" fmla="*/ 100850 h 128204"/>
                    <a:gd name="connsiteX50" fmla="*/ 84041 w 177687"/>
                    <a:gd name="connsiteY50" fmla="*/ 103251 h 128204"/>
                    <a:gd name="connsiteX51" fmla="*/ 76838 w 177687"/>
                    <a:gd name="connsiteY51" fmla="*/ 115257 h 128204"/>
                    <a:gd name="connsiteX52" fmla="*/ 52826 w 177687"/>
                    <a:gd name="connsiteY52" fmla="*/ 112856 h 128204"/>
                    <a:gd name="connsiteX53" fmla="*/ 50425 w 177687"/>
                    <a:gd name="connsiteY53" fmla="*/ 117658 h 128204"/>
                    <a:gd name="connsiteX54" fmla="*/ 43221 w 177687"/>
                    <a:gd name="connsiteY54" fmla="*/ 117658 h 128204"/>
                    <a:gd name="connsiteX55" fmla="*/ 40820 w 177687"/>
                    <a:gd name="connsiteY55" fmla="*/ 122460 h 128204"/>
                    <a:gd name="connsiteX56" fmla="*/ 21611 w 177687"/>
                    <a:gd name="connsiteY56" fmla="*/ 127263 h 128204"/>
                    <a:gd name="connsiteX57" fmla="*/ 9605 w 177687"/>
                    <a:gd name="connsiteY57" fmla="*/ 110455 h 128204"/>
                    <a:gd name="connsiteX58" fmla="*/ 14407 w 177687"/>
                    <a:gd name="connsiteY58" fmla="*/ 100850 h 128204"/>
                    <a:gd name="connsiteX59" fmla="*/ 14407 w 177687"/>
                    <a:gd name="connsiteY59" fmla="*/ 98449 h 128204"/>
                    <a:gd name="connsiteX60" fmla="*/ 12006 w 177687"/>
                    <a:gd name="connsiteY60" fmla="*/ 93646 h 128204"/>
                    <a:gd name="connsiteX61" fmla="*/ 14407 w 177687"/>
                    <a:gd name="connsiteY61" fmla="*/ 86443 h 128204"/>
                    <a:gd name="connsiteX62" fmla="*/ 2401 w 177687"/>
                    <a:gd name="connsiteY62" fmla="*/ 76838 h 1282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</a:cxnLst>
                  <a:rect l="l" t="t" r="r" b="b"/>
                  <a:pathLst>
                    <a:path w="177687" h="128204">
                      <a:moveTo>
                        <a:pt x="2401" y="76838"/>
                      </a:moveTo>
                      <a:cubicBezTo>
                        <a:pt x="2401" y="76838"/>
                        <a:pt x="2401" y="76838"/>
                        <a:pt x="2401" y="76838"/>
                      </a:cubicBezTo>
                      <a:cubicBezTo>
                        <a:pt x="0" y="74437"/>
                        <a:pt x="0" y="69634"/>
                        <a:pt x="0" y="67233"/>
                      </a:cubicBezTo>
                      <a:cubicBezTo>
                        <a:pt x="0" y="64832"/>
                        <a:pt x="0" y="62431"/>
                        <a:pt x="0" y="60030"/>
                      </a:cubicBezTo>
                      <a:cubicBezTo>
                        <a:pt x="2401" y="55227"/>
                        <a:pt x="4802" y="52826"/>
                        <a:pt x="9605" y="50425"/>
                      </a:cubicBezTo>
                      <a:cubicBezTo>
                        <a:pt x="12006" y="50425"/>
                        <a:pt x="14407" y="50425"/>
                        <a:pt x="16808" y="50425"/>
                      </a:cubicBezTo>
                      <a:cubicBezTo>
                        <a:pt x="19210" y="50425"/>
                        <a:pt x="21611" y="52826"/>
                        <a:pt x="21611" y="52826"/>
                      </a:cubicBezTo>
                      <a:cubicBezTo>
                        <a:pt x="19210" y="48024"/>
                        <a:pt x="21611" y="43221"/>
                        <a:pt x="26413" y="40820"/>
                      </a:cubicBezTo>
                      <a:lnTo>
                        <a:pt x="26413" y="40820"/>
                      </a:lnTo>
                      <a:cubicBezTo>
                        <a:pt x="31215" y="31215"/>
                        <a:pt x="40820" y="31215"/>
                        <a:pt x="40820" y="31215"/>
                      </a:cubicBezTo>
                      <a:cubicBezTo>
                        <a:pt x="40820" y="31215"/>
                        <a:pt x="33617" y="21611"/>
                        <a:pt x="40820" y="16808"/>
                      </a:cubicBezTo>
                      <a:cubicBezTo>
                        <a:pt x="48024" y="12006"/>
                        <a:pt x="57628" y="16808"/>
                        <a:pt x="57628" y="16808"/>
                      </a:cubicBezTo>
                      <a:cubicBezTo>
                        <a:pt x="57628" y="16808"/>
                        <a:pt x="60030" y="12006"/>
                        <a:pt x="60030" y="9605"/>
                      </a:cubicBezTo>
                      <a:cubicBezTo>
                        <a:pt x="60030" y="7203"/>
                        <a:pt x="62431" y="4802"/>
                        <a:pt x="64832" y="4802"/>
                      </a:cubicBezTo>
                      <a:cubicBezTo>
                        <a:pt x="69634" y="2401"/>
                        <a:pt x="74437" y="0"/>
                        <a:pt x="79239" y="0"/>
                      </a:cubicBezTo>
                      <a:cubicBezTo>
                        <a:pt x="88844" y="0"/>
                        <a:pt x="98449" y="7203"/>
                        <a:pt x="100850" y="14407"/>
                      </a:cubicBezTo>
                      <a:cubicBezTo>
                        <a:pt x="100850" y="14407"/>
                        <a:pt x="122460" y="16808"/>
                        <a:pt x="122460" y="33616"/>
                      </a:cubicBezTo>
                      <a:lnTo>
                        <a:pt x="122460" y="33616"/>
                      </a:lnTo>
                      <a:cubicBezTo>
                        <a:pt x="127263" y="36018"/>
                        <a:pt x="127263" y="40820"/>
                        <a:pt x="127263" y="43221"/>
                      </a:cubicBezTo>
                      <a:cubicBezTo>
                        <a:pt x="127263" y="43221"/>
                        <a:pt x="127263" y="43221"/>
                        <a:pt x="127263" y="43221"/>
                      </a:cubicBezTo>
                      <a:cubicBezTo>
                        <a:pt x="127263" y="40820"/>
                        <a:pt x="134466" y="38419"/>
                        <a:pt x="136868" y="38419"/>
                      </a:cubicBezTo>
                      <a:cubicBezTo>
                        <a:pt x="141670" y="38419"/>
                        <a:pt x="151275" y="38419"/>
                        <a:pt x="156077" y="40820"/>
                      </a:cubicBezTo>
                      <a:cubicBezTo>
                        <a:pt x="156077" y="40820"/>
                        <a:pt x="158478" y="43221"/>
                        <a:pt x="158478" y="43221"/>
                      </a:cubicBezTo>
                      <a:cubicBezTo>
                        <a:pt x="160879" y="45622"/>
                        <a:pt x="160879" y="50425"/>
                        <a:pt x="160879" y="55227"/>
                      </a:cubicBezTo>
                      <a:cubicBezTo>
                        <a:pt x="160879" y="55227"/>
                        <a:pt x="158478" y="64832"/>
                        <a:pt x="158478" y="64832"/>
                      </a:cubicBezTo>
                      <a:cubicBezTo>
                        <a:pt x="160879" y="64832"/>
                        <a:pt x="163281" y="64832"/>
                        <a:pt x="163281" y="67233"/>
                      </a:cubicBezTo>
                      <a:cubicBezTo>
                        <a:pt x="165682" y="69634"/>
                        <a:pt x="165682" y="72036"/>
                        <a:pt x="165682" y="74437"/>
                      </a:cubicBezTo>
                      <a:cubicBezTo>
                        <a:pt x="168083" y="74437"/>
                        <a:pt x="170484" y="74437"/>
                        <a:pt x="172885" y="76838"/>
                      </a:cubicBezTo>
                      <a:cubicBezTo>
                        <a:pt x="175287" y="76838"/>
                        <a:pt x="175287" y="79239"/>
                        <a:pt x="175287" y="79239"/>
                      </a:cubicBezTo>
                      <a:cubicBezTo>
                        <a:pt x="175287" y="79239"/>
                        <a:pt x="175287" y="81640"/>
                        <a:pt x="177688" y="84042"/>
                      </a:cubicBezTo>
                      <a:cubicBezTo>
                        <a:pt x="177688" y="86443"/>
                        <a:pt x="177688" y="91245"/>
                        <a:pt x="177688" y="93646"/>
                      </a:cubicBezTo>
                      <a:cubicBezTo>
                        <a:pt x="177688" y="96047"/>
                        <a:pt x="175287" y="98449"/>
                        <a:pt x="172885" y="98449"/>
                      </a:cubicBezTo>
                      <a:cubicBezTo>
                        <a:pt x="172885" y="98449"/>
                        <a:pt x="170484" y="98449"/>
                        <a:pt x="170484" y="100850"/>
                      </a:cubicBezTo>
                      <a:cubicBezTo>
                        <a:pt x="170484" y="100850"/>
                        <a:pt x="170484" y="103251"/>
                        <a:pt x="170484" y="103251"/>
                      </a:cubicBezTo>
                      <a:cubicBezTo>
                        <a:pt x="170484" y="103251"/>
                        <a:pt x="170484" y="105652"/>
                        <a:pt x="170484" y="105652"/>
                      </a:cubicBezTo>
                      <a:cubicBezTo>
                        <a:pt x="170484" y="108053"/>
                        <a:pt x="168083" y="112856"/>
                        <a:pt x="165682" y="115257"/>
                      </a:cubicBezTo>
                      <a:cubicBezTo>
                        <a:pt x="160879" y="122460"/>
                        <a:pt x="153676" y="127263"/>
                        <a:pt x="144071" y="124862"/>
                      </a:cubicBezTo>
                      <a:cubicBezTo>
                        <a:pt x="141670" y="124862"/>
                        <a:pt x="139269" y="122460"/>
                        <a:pt x="139269" y="120059"/>
                      </a:cubicBezTo>
                      <a:cubicBezTo>
                        <a:pt x="139269" y="120059"/>
                        <a:pt x="139269" y="127263"/>
                        <a:pt x="132065" y="127263"/>
                      </a:cubicBezTo>
                      <a:cubicBezTo>
                        <a:pt x="129664" y="127263"/>
                        <a:pt x="127263" y="124862"/>
                        <a:pt x="124862" y="122460"/>
                      </a:cubicBezTo>
                      <a:cubicBezTo>
                        <a:pt x="124862" y="122460"/>
                        <a:pt x="124862" y="122460"/>
                        <a:pt x="124862" y="122460"/>
                      </a:cubicBezTo>
                      <a:cubicBezTo>
                        <a:pt x="124862" y="122460"/>
                        <a:pt x="124862" y="122460"/>
                        <a:pt x="124862" y="122460"/>
                      </a:cubicBezTo>
                      <a:cubicBezTo>
                        <a:pt x="124862" y="122460"/>
                        <a:pt x="124862" y="122460"/>
                        <a:pt x="124862" y="122460"/>
                      </a:cubicBezTo>
                      <a:cubicBezTo>
                        <a:pt x="124862" y="124862"/>
                        <a:pt x="122460" y="124862"/>
                        <a:pt x="122460" y="124862"/>
                      </a:cubicBezTo>
                      <a:cubicBezTo>
                        <a:pt x="117658" y="127263"/>
                        <a:pt x="112856" y="122460"/>
                        <a:pt x="108053" y="120059"/>
                      </a:cubicBezTo>
                      <a:cubicBezTo>
                        <a:pt x="108053" y="120059"/>
                        <a:pt x="103251" y="117658"/>
                        <a:pt x="105652" y="110455"/>
                      </a:cubicBezTo>
                      <a:cubicBezTo>
                        <a:pt x="105652" y="110455"/>
                        <a:pt x="105652" y="110455"/>
                        <a:pt x="105652" y="110455"/>
                      </a:cubicBezTo>
                      <a:cubicBezTo>
                        <a:pt x="105652" y="110455"/>
                        <a:pt x="103251" y="110455"/>
                        <a:pt x="98449" y="108053"/>
                      </a:cubicBezTo>
                      <a:cubicBezTo>
                        <a:pt x="91245" y="105652"/>
                        <a:pt x="93646" y="96047"/>
                        <a:pt x="93646" y="96047"/>
                      </a:cubicBezTo>
                      <a:cubicBezTo>
                        <a:pt x="91245" y="100850"/>
                        <a:pt x="86443" y="100850"/>
                        <a:pt x="84041" y="100850"/>
                      </a:cubicBezTo>
                      <a:cubicBezTo>
                        <a:pt x="84041" y="100850"/>
                        <a:pt x="84041" y="103251"/>
                        <a:pt x="84041" y="103251"/>
                      </a:cubicBezTo>
                      <a:cubicBezTo>
                        <a:pt x="84041" y="105652"/>
                        <a:pt x="84041" y="112856"/>
                        <a:pt x="76838" y="115257"/>
                      </a:cubicBezTo>
                      <a:cubicBezTo>
                        <a:pt x="69634" y="120059"/>
                        <a:pt x="60030" y="120059"/>
                        <a:pt x="52826" y="112856"/>
                      </a:cubicBezTo>
                      <a:cubicBezTo>
                        <a:pt x="52826" y="115257"/>
                        <a:pt x="52826" y="117658"/>
                        <a:pt x="50425" y="117658"/>
                      </a:cubicBezTo>
                      <a:cubicBezTo>
                        <a:pt x="48024" y="117658"/>
                        <a:pt x="45623" y="117658"/>
                        <a:pt x="43221" y="117658"/>
                      </a:cubicBezTo>
                      <a:cubicBezTo>
                        <a:pt x="43221" y="120059"/>
                        <a:pt x="40820" y="122460"/>
                        <a:pt x="40820" y="122460"/>
                      </a:cubicBezTo>
                      <a:cubicBezTo>
                        <a:pt x="36018" y="127263"/>
                        <a:pt x="26413" y="129664"/>
                        <a:pt x="21611" y="127263"/>
                      </a:cubicBezTo>
                      <a:cubicBezTo>
                        <a:pt x="14407" y="124862"/>
                        <a:pt x="9605" y="117658"/>
                        <a:pt x="9605" y="110455"/>
                      </a:cubicBezTo>
                      <a:cubicBezTo>
                        <a:pt x="9605" y="105652"/>
                        <a:pt x="12006" y="103251"/>
                        <a:pt x="14407" y="100850"/>
                      </a:cubicBezTo>
                      <a:cubicBezTo>
                        <a:pt x="16808" y="98449"/>
                        <a:pt x="16808" y="98449"/>
                        <a:pt x="14407" y="98449"/>
                      </a:cubicBezTo>
                      <a:cubicBezTo>
                        <a:pt x="12006" y="98449"/>
                        <a:pt x="12006" y="96047"/>
                        <a:pt x="12006" y="93646"/>
                      </a:cubicBezTo>
                      <a:cubicBezTo>
                        <a:pt x="12006" y="91245"/>
                        <a:pt x="12006" y="88844"/>
                        <a:pt x="14407" y="86443"/>
                      </a:cubicBezTo>
                      <a:cubicBezTo>
                        <a:pt x="4802" y="81640"/>
                        <a:pt x="2401" y="79239"/>
                        <a:pt x="2401" y="76838"/>
                      </a:cubicBezTo>
                      <a:close/>
                    </a:path>
                  </a:pathLst>
                </a:custGeom>
                <a:solidFill>
                  <a:srgbClr val="75B343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732" name="Freeform: Shape 731">
                  <a:extLst>
                    <a:ext uri="{FF2B5EF4-FFF2-40B4-BE49-F238E27FC236}">
                      <a16:creationId xmlns:a16="http://schemas.microsoft.com/office/drawing/2014/main" id="{1A7FD238-EC19-4826-BE81-66FF36102CC4}"/>
                    </a:ext>
                  </a:extLst>
                </p:cNvPr>
                <p:cNvSpPr/>
                <p:nvPr/>
              </p:nvSpPr>
              <p:spPr>
                <a:xfrm>
                  <a:off x="2803975" y="4038742"/>
                  <a:ext cx="168082" cy="51367"/>
                </a:xfrm>
                <a:custGeom>
                  <a:avLst/>
                  <a:gdLst>
                    <a:gd name="connsiteX0" fmla="*/ 7204 w 168082"/>
                    <a:gd name="connsiteY0" fmla="*/ 26413 h 51367"/>
                    <a:gd name="connsiteX1" fmla="*/ 14407 w 168082"/>
                    <a:gd name="connsiteY1" fmla="*/ 33617 h 51367"/>
                    <a:gd name="connsiteX2" fmla="*/ 33617 w 168082"/>
                    <a:gd name="connsiteY2" fmla="*/ 28814 h 51367"/>
                    <a:gd name="connsiteX3" fmla="*/ 36018 w 168082"/>
                    <a:gd name="connsiteY3" fmla="*/ 24012 h 51367"/>
                    <a:gd name="connsiteX4" fmla="*/ 43221 w 168082"/>
                    <a:gd name="connsiteY4" fmla="*/ 24012 h 51367"/>
                    <a:gd name="connsiteX5" fmla="*/ 45623 w 168082"/>
                    <a:gd name="connsiteY5" fmla="*/ 19210 h 51367"/>
                    <a:gd name="connsiteX6" fmla="*/ 69634 w 168082"/>
                    <a:gd name="connsiteY6" fmla="*/ 21611 h 51367"/>
                    <a:gd name="connsiteX7" fmla="*/ 76838 w 168082"/>
                    <a:gd name="connsiteY7" fmla="*/ 9605 h 51367"/>
                    <a:gd name="connsiteX8" fmla="*/ 76838 w 168082"/>
                    <a:gd name="connsiteY8" fmla="*/ 7204 h 51367"/>
                    <a:gd name="connsiteX9" fmla="*/ 86443 w 168082"/>
                    <a:gd name="connsiteY9" fmla="*/ 2401 h 51367"/>
                    <a:gd name="connsiteX10" fmla="*/ 91245 w 168082"/>
                    <a:gd name="connsiteY10" fmla="*/ 14407 h 51367"/>
                    <a:gd name="connsiteX11" fmla="*/ 98449 w 168082"/>
                    <a:gd name="connsiteY11" fmla="*/ 16808 h 51367"/>
                    <a:gd name="connsiteX12" fmla="*/ 98449 w 168082"/>
                    <a:gd name="connsiteY12" fmla="*/ 16808 h 51367"/>
                    <a:gd name="connsiteX13" fmla="*/ 100850 w 168082"/>
                    <a:gd name="connsiteY13" fmla="*/ 26413 h 51367"/>
                    <a:gd name="connsiteX14" fmla="*/ 115257 w 168082"/>
                    <a:gd name="connsiteY14" fmla="*/ 31215 h 51367"/>
                    <a:gd name="connsiteX15" fmla="*/ 117658 w 168082"/>
                    <a:gd name="connsiteY15" fmla="*/ 28814 h 51367"/>
                    <a:gd name="connsiteX16" fmla="*/ 117658 w 168082"/>
                    <a:gd name="connsiteY16" fmla="*/ 28814 h 51367"/>
                    <a:gd name="connsiteX17" fmla="*/ 117658 w 168082"/>
                    <a:gd name="connsiteY17" fmla="*/ 28814 h 51367"/>
                    <a:gd name="connsiteX18" fmla="*/ 117658 w 168082"/>
                    <a:gd name="connsiteY18" fmla="*/ 28814 h 51367"/>
                    <a:gd name="connsiteX19" fmla="*/ 124862 w 168082"/>
                    <a:gd name="connsiteY19" fmla="*/ 33617 h 51367"/>
                    <a:gd name="connsiteX20" fmla="*/ 132065 w 168082"/>
                    <a:gd name="connsiteY20" fmla="*/ 26413 h 51367"/>
                    <a:gd name="connsiteX21" fmla="*/ 136868 w 168082"/>
                    <a:gd name="connsiteY21" fmla="*/ 31215 h 51367"/>
                    <a:gd name="connsiteX22" fmla="*/ 158478 w 168082"/>
                    <a:gd name="connsiteY22" fmla="*/ 21611 h 51367"/>
                    <a:gd name="connsiteX23" fmla="*/ 163281 w 168082"/>
                    <a:gd name="connsiteY23" fmla="*/ 12006 h 51367"/>
                    <a:gd name="connsiteX24" fmla="*/ 163281 w 168082"/>
                    <a:gd name="connsiteY24" fmla="*/ 9605 h 51367"/>
                    <a:gd name="connsiteX25" fmla="*/ 163281 w 168082"/>
                    <a:gd name="connsiteY25" fmla="*/ 7204 h 51367"/>
                    <a:gd name="connsiteX26" fmla="*/ 163281 w 168082"/>
                    <a:gd name="connsiteY26" fmla="*/ 7204 h 51367"/>
                    <a:gd name="connsiteX27" fmla="*/ 160879 w 168082"/>
                    <a:gd name="connsiteY27" fmla="*/ 0 h 51367"/>
                    <a:gd name="connsiteX28" fmla="*/ 165682 w 168082"/>
                    <a:gd name="connsiteY28" fmla="*/ 2401 h 51367"/>
                    <a:gd name="connsiteX29" fmla="*/ 168083 w 168082"/>
                    <a:gd name="connsiteY29" fmla="*/ 4802 h 51367"/>
                    <a:gd name="connsiteX30" fmla="*/ 168083 w 168082"/>
                    <a:gd name="connsiteY30" fmla="*/ 4802 h 51367"/>
                    <a:gd name="connsiteX31" fmla="*/ 168083 w 168082"/>
                    <a:gd name="connsiteY31" fmla="*/ 4802 h 51367"/>
                    <a:gd name="connsiteX32" fmla="*/ 168083 w 168082"/>
                    <a:gd name="connsiteY32" fmla="*/ 4802 h 51367"/>
                    <a:gd name="connsiteX33" fmla="*/ 168083 w 168082"/>
                    <a:gd name="connsiteY33" fmla="*/ 4802 h 51367"/>
                    <a:gd name="connsiteX34" fmla="*/ 168083 w 168082"/>
                    <a:gd name="connsiteY34" fmla="*/ 4802 h 51367"/>
                    <a:gd name="connsiteX35" fmla="*/ 168083 w 168082"/>
                    <a:gd name="connsiteY35" fmla="*/ 4802 h 51367"/>
                    <a:gd name="connsiteX36" fmla="*/ 168083 w 168082"/>
                    <a:gd name="connsiteY36" fmla="*/ 4802 h 51367"/>
                    <a:gd name="connsiteX37" fmla="*/ 168083 w 168082"/>
                    <a:gd name="connsiteY37" fmla="*/ 4802 h 51367"/>
                    <a:gd name="connsiteX38" fmla="*/ 168083 w 168082"/>
                    <a:gd name="connsiteY38" fmla="*/ 4802 h 51367"/>
                    <a:gd name="connsiteX39" fmla="*/ 168083 w 168082"/>
                    <a:gd name="connsiteY39" fmla="*/ 4802 h 51367"/>
                    <a:gd name="connsiteX40" fmla="*/ 168083 w 168082"/>
                    <a:gd name="connsiteY40" fmla="*/ 4802 h 51367"/>
                    <a:gd name="connsiteX41" fmla="*/ 168083 w 168082"/>
                    <a:gd name="connsiteY41" fmla="*/ 4802 h 51367"/>
                    <a:gd name="connsiteX42" fmla="*/ 168083 w 168082"/>
                    <a:gd name="connsiteY42" fmla="*/ 4802 h 51367"/>
                    <a:gd name="connsiteX43" fmla="*/ 168083 w 168082"/>
                    <a:gd name="connsiteY43" fmla="*/ 4802 h 51367"/>
                    <a:gd name="connsiteX44" fmla="*/ 168083 w 168082"/>
                    <a:gd name="connsiteY44" fmla="*/ 4802 h 51367"/>
                    <a:gd name="connsiteX45" fmla="*/ 168083 w 168082"/>
                    <a:gd name="connsiteY45" fmla="*/ 4802 h 51367"/>
                    <a:gd name="connsiteX46" fmla="*/ 168083 w 168082"/>
                    <a:gd name="connsiteY46" fmla="*/ 4802 h 51367"/>
                    <a:gd name="connsiteX47" fmla="*/ 168083 w 168082"/>
                    <a:gd name="connsiteY47" fmla="*/ 7204 h 51367"/>
                    <a:gd name="connsiteX48" fmla="*/ 168083 w 168082"/>
                    <a:gd name="connsiteY48" fmla="*/ 16808 h 51367"/>
                    <a:gd name="connsiteX49" fmla="*/ 163281 w 168082"/>
                    <a:gd name="connsiteY49" fmla="*/ 21611 h 51367"/>
                    <a:gd name="connsiteX50" fmla="*/ 160879 w 168082"/>
                    <a:gd name="connsiteY50" fmla="*/ 24012 h 51367"/>
                    <a:gd name="connsiteX51" fmla="*/ 160879 w 168082"/>
                    <a:gd name="connsiteY51" fmla="*/ 26413 h 51367"/>
                    <a:gd name="connsiteX52" fmla="*/ 160879 w 168082"/>
                    <a:gd name="connsiteY52" fmla="*/ 28814 h 51367"/>
                    <a:gd name="connsiteX53" fmla="*/ 156077 w 168082"/>
                    <a:gd name="connsiteY53" fmla="*/ 38419 h 51367"/>
                    <a:gd name="connsiteX54" fmla="*/ 134466 w 168082"/>
                    <a:gd name="connsiteY54" fmla="*/ 48024 h 51367"/>
                    <a:gd name="connsiteX55" fmla="*/ 129664 w 168082"/>
                    <a:gd name="connsiteY55" fmla="*/ 43221 h 51367"/>
                    <a:gd name="connsiteX56" fmla="*/ 122460 w 168082"/>
                    <a:gd name="connsiteY56" fmla="*/ 50425 h 51367"/>
                    <a:gd name="connsiteX57" fmla="*/ 115257 w 168082"/>
                    <a:gd name="connsiteY57" fmla="*/ 45623 h 51367"/>
                    <a:gd name="connsiteX58" fmla="*/ 115257 w 168082"/>
                    <a:gd name="connsiteY58" fmla="*/ 45623 h 51367"/>
                    <a:gd name="connsiteX59" fmla="*/ 115257 w 168082"/>
                    <a:gd name="connsiteY59" fmla="*/ 45623 h 51367"/>
                    <a:gd name="connsiteX60" fmla="*/ 115257 w 168082"/>
                    <a:gd name="connsiteY60" fmla="*/ 45623 h 51367"/>
                    <a:gd name="connsiteX61" fmla="*/ 112856 w 168082"/>
                    <a:gd name="connsiteY61" fmla="*/ 48024 h 51367"/>
                    <a:gd name="connsiteX62" fmla="*/ 98449 w 168082"/>
                    <a:gd name="connsiteY62" fmla="*/ 43221 h 51367"/>
                    <a:gd name="connsiteX63" fmla="*/ 96047 w 168082"/>
                    <a:gd name="connsiteY63" fmla="*/ 33617 h 51367"/>
                    <a:gd name="connsiteX64" fmla="*/ 96047 w 168082"/>
                    <a:gd name="connsiteY64" fmla="*/ 33617 h 51367"/>
                    <a:gd name="connsiteX65" fmla="*/ 88844 w 168082"/>
                    <a:gd name="connsiteY65" fmla="*/ 31215 h 51367"/>
                    <a:gd name="connsiteX66" fmla="*/ 84041 w 168082"/>
                    <a:gd name="connsiteY66" fmla="*/ 19210 h 51367"/>
                    <a:gd name="connsiteX67" fmla="*/ 74437 w 168082"/>
                    <a:gd name="connsiteY67" fmla="*/ 24012 h 51367"/>
                    <a:gd name="connsiteX68" fmla="*/ 74437 w 168082"/>
                    <a:gd name="connsiteY68" fmla="*/ 26413 h 51367"/>
                    <a:gd name="connsiteX69" fmla="*/ 67233 w 168082"/>
                    <a:gd name="connsiteY69" fmla="*/ 38419 h 51367"/>
                    <a:gd name="connsiteX70" fmla="*/ 43221 w 168082"/>
                    <a:gd name="connsiteY70" fmla="*/ 36018 h 51367"/>
                    <a:gd name="connsiteX71" fmla="*/ 40820 w 168082"/>
                    <a:gd name="connsiteY71" fmla="*/ 40820 h 51367"/>
                    <a:gd name="connsiteX72" fmla="*/ 33617 w 168082"/>
                    <a:gd name="connsiteY72" fmla="*/ 40820 h 51367"/>
                    <a:gd name="connsiteX73" fmla="*/ 31215 w 168082"/>
                    <a:gd name="connsiteY73" fmla="*/ 45623 h 51367"/>
                    <a:gd name="connsiteX74" fmla="*/ 12006 w 168082"/>
                    <a:gd name="connsiteY74" fmla="*/ 50425 h 51367"/>
                    <a:gd name="connsiteX75" fmla="*/ 0 w 168082"/>
                    <a:gd name="connsiteY75" fmla="*/ 33617 h 51367"/>
                    <a:gd name="connsiteX76" fmla="*/ 7204 w 168082"/>
                    <a:gd name="connsiteY76" fmla="*/ 26413 h 513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</a:cxnLst>
                  <a:rect l="l" t="t" r="r" b="b"/>
                  <a:pathLst>
                    <a:path w="168082" h="51367">
                      <a:moveTo>
                        <a:pt x="7204" y="26413"/>
                      </a:moveTo>
                      <a:cubicBezTo>
                        <a:pt x="9605" y="28814"/>
                        <a:pt x="12006" y="31215"/>
                        <a:pt x="14407" y="33617"/>
                      </a:cubicBezTo>
                      <a:cubicBezTo>
                        <a:pt x="21611" y="36018"/>
                        <a:pt x="28814" y="33617"/>
                        <a:pt x="33617" y="28814"/>
                      </a:cubicBezTo>
                      <a:cubicBezTo>
                        <a:pt x="36018" y="26413"/>
                        <a:pt x="36018" y="26413"/>
                        <a:pt x="36018" y="24012"/>
                      </a:cubicBezTo>
                      <a:cubicBezTo>
                        <a:pt x="38419" y="24012"/>
                        <a:pt x="40820" y="24012"/>
                        <a:pt x="43221" y="24012"/>
                      </a:cubicBezTo>
                      <a:cubicBezTo>
                        <a:pt x="45623" y="24012"/>
                        <a:pt x="45623" y="21611"/>
                        <a:pt x="45623" y="19210"/>
                      </a:cubicBezTo>
                      <a:cubicBezTo>
                        <a:pt x="52826" y="24012"/>
                        <a:pt x="60030" y="24012"/>
                        <a:pt x="69634" y="21611"/>
                      </a:cubicBezTo>
                      <a:cubicBezTo>
                        <a:pt x="76838" y="16808"/>
                        <a:pt x="79239" y="12006"/>
                        <a:pt x="76838" y="9605"/>
                      </a:cubicBezTo>
                      <a:cubicBezTo>
                        <a:pt x="76838" y="9605"/>
                        <a:pt x="76838" y="7204"/>
                        <a:pt x="76838" y="7204"/>
                      </a:cubicBezTo>
                      <a:cubicBezTo>
                        <a:pt x="79239" y="7204"/>
                        <a:pt x="84041" y="7204"/>
                        <a:pt x="86443" y="2401"/>
                      </a:cubicBezTo>
                      <a:cubicBezTo>
                        <a:pt x="86443" y="2401"/>
                        <a:pt x="84041" y="12006"/>
                        <a:pt x="91245" y="14407"/>
                      </a:cubicBezTo>
                      <a:cubicBezTo>
                        <a:pt x="96047" y="16808"/>
                        <a:pt x="98449" y="16808"/>
                        <a:pt x="98449" y="16808"/>
                      </a:cubicBezTo>
                      <a:cubicBezTo>
                        <a:pt x="98449" y="16808"/>
                        <a:pt x="98449" y="16808"/>
                        <a:pt x="98449" y="16808"/>
                      </a:cubicBezTo>
                      <a:cubicBezTo>
                        <a:pt x="96047" y="24012"/>
                        <a:pt x="100850" y="26413"/>
                        <a:pt x="100850" y="26413"/>
                      </a:cubicBezTo>
                      <a:cubicBezTo>
                        <a:pt x="105652" y="28814"/>
                        <a:pt x="110455" y="31215"/>
                        <a:pt x="115257" y="31215"/>
                      </a:cubicBezTo>
                      <a:cubicBezTo>
                        <a:pt x="117658" y="31215"/>
                        <a:pt x="117658" y="28814"/>
                        <a:pt x="117658" y="28814"/>
                      </a:cubicBezTo>
                      <a:cubicBezTo>
                        <a:pt x="117658" y="28814"/>
                        <a:pt x="117658" y="28814"/>
                        <a:pt x="117658" y="28814"/>
                      </a:cubicBezTo>
                      <a:cubicBezTo>
                        <a:pt x="117658" y="28814"/>
                        <a:pt x="117658" y="28814"/>
                        <a:pt x="117658" y="28814"/>
                      </a:cubicBezTo>
                      <a:cubicBezTo>
                        <a:pt x="117658" y="28814"/>
                        <a:pt x="117658" y="28814"/>
                        <a:pt x="117658" y="28814"/>
                      </a:cubicBezTo>
                      <a:cubicBezTo>
                        <a:pt x="117658" y="31215"/>
                        <a:pt x="120059" y="33617"/>
                        <a:pt x="124862" y="33617"/>
                      </a:cubicBezTo>
                      <a:cubicBezTo>
                        <a:pt x="132065" y="33617"/>
                        <a:pt x="132065" y="26413"/>
                        <a:pt x="132065" y="26413"/>
                      </a:cubicBezTo>
                      <a:cubicBezTo>
                        <a:pt x="134466" y="28814"/>
                        <a:pt x="136868" y="28814"/>
                        <a:pt x="136868" y="31215"/>
                      </a:cubicBezTo>
                      <a:cubicBezTo>
                        <a:pt x="146472" y="36018"/>
                        <a:pt x="153676" y="28814"/>
                        <a:pt x="158478" y="21611"/>
                      </a:cubicBezTo>
                      <a:cubicBezTo>
                        <a:pt x="160879" y="19210"/>
                        <a:pt x="160879" y="16808"/>
                        <a:pt x="163281" y="12006"/>
                      </a:cubicBezTo>
                      <a:cubicBezTo>
                        <a:pt x="163281" y="12006"/>
                        <a:pt x="163281" y="9605"/>
                        <a:pt x="163281" y="9605"/>
                      </a:cubicBezTo>
                      <a:cubicBezTo>
                        <a:pt x="163281" y="9605"/>
                        <a:pt x="163281" y="9605"/>
                        <a:pt x="163281" y="7204"/>
                      </a:cubicBezTo>
                      <a:cubicBezTo>
                        <a:pt x="163281" y="7204"/>
                        <a:pt x="163281" y="7204"/>
                        <a:pt x="163281" y="7204"/>
                      </a:cubicBezTo>
                      <a:cubicBezTo>
                        <a:pt x="163281" y="4802"/>
                        <a:pt x="163281" y="2401"/>
                        <a:pt x="160879" y="0"/>
                      </a:cubicBezTo>
                      <a:cubicBezTo>
                        <a:pt x="163281" y="0"/>
                        <a:pt x="163281" y="0"/>
                        <a:pt x="165682" y="2401"/>
                      </a:cubicBezTo>
                      <a:cubicBezTo>
                        <a:pt x="165682" y="2401"/>
                        <a:pt x="168083" y="2401"/>
                        <a:pt x="168083" y="4802"/>
                      </a:cubicBezTo>
                      <a:cubicBezTo>
                        <a:pt x="168083" y="4802"/>
                        <a:pt x="168083" y="4802"/>
                        <a:pt x="168083" y="4802"/>
                      </a:cubicBezTo>
                      <a:cubicBezTo>
                        <a:pt x="168083" y="4802"/>
                        <a:pt x="168083" y="4802"/>
                        <a:pt x="168083" y="4802"/>
                      </a:cubicBezTo>
                      <a:cubicBezTo>
                        <a:pt x="168083" y="4802"/>
                        <a:pt x="168083" y="4802"/>
                        <a:pt x="168083" y="4802"/>
                      </a:cubicBezTo>
                      <a:cubicBezTo>
                        <a:pt x="168083" y="4802"/>
                        <a:pt x="168083" y="4802"/>
                        <a:pt x="168083" y="4802"/>
                      </a:cubicBezTo>
                      <a:cubicBezTo>
                        <a:pt x="168083" y="4802"/>
                        <a:pt x="168083" y="4802"/>
                        <a:pt x="168083" y="4802"/>
                      </a:cubicBezTo>
                      <a:cubicBezTo>
                        <a:pt x="168083" y="4802"/>
                        <a:pt x="168083" y="4802"/>
                        <a:pt x="168083" y="4802"/>
                      </a:cubicBezTo>
                      <a:cubicBezTo>
                        <a:pt x="168083" y="4802"/>
                        <a:pt x="168083" y="4802"/>
                        <a:pt x="168083" y="4802"/>
                      </a:cubicBezTo>
                      <a:cubicBezTo>
                        <a:pt x="168083" y="4802"/>
                        <a:pt x="168083" y="4802"/>
                        <a:pt x="168083" y="4802"/>
                      </a:cubicBezTo>
                      <a:cubicBezTo>
                        <a:pt x="168083" y="4802"/>
                        <a:pt x="168083" y="4802"/>
                        <a:pt x="168083" y="4802"/>
                      </a:cubicBezTo>
                      <a:cubicBezTo>
                        <a:pt x="168083" y="4802"/>
                        <a:pt x="168083" y="4802"/>
                        <a:pt x="168083" y="4802"/>
                      </a:cubicBezTo>
                      <a:cubicBezTo>
                        <a:pt x="168083" y="4802"/>
                        <a:pt x="168083" y="4802"/>
                        <a:pt x="168083" y="4802"/>
                      </a:cubicBezTo>
                      <a:cubicBezTo>
                        <a:pt x="168083" y="4802"/>
                        <a:pt x="168083" y="4802"/>
                        <a:pt x="168083" y="4802"/>
                      </a:cubicBezTo>
                      <a:cubicBezTo>
                        <a:pt x="168083" y="4802"/>
                        <a:pt x="168083" y="4802"/>
                        <a:pt x="168083" y="4802"/>
                      </a:cubicBezTo>
                      <a:cubicBezTo>
                        <a:pt x="168083" y="4802"/>
                        <a:pt x="168083" y="4802"/>
                        <a:pt x="168083" y="4802"/>
                      </a:cubicBezTo>
                      <a:cubicBezTo>
                        <a:pt x="168083" y="4802"/>
                        <a:pt x="168083" y="4802"/>
                        <a:pt x="168083" y="4802"/>
                      </a:cubicBezTo>
                      <a:cubicBezTo>
                        <a:pt x="168083" y="4802"/>
                        <a:pt x="168083" y="4802"/>
                        <a:pt x="168083" y="4802"/>
                      </a:cubicBezTo>
                      <a:cubicBezTo>
                        <a:pt x="168083" y="4802"/>
                        <a:pt x="168083" y="4802"/>
                        <a:pt x="168083" y="4802"/>
                      </a:cubicBezTo>
                      <a:cubicBezTo>
                        <a:pt x="168083" y="4802"/>
                        <a:pt x="168083" y="4802"/>
                        <a:pt x="168083" y="7204"/>
                      </a:cubicBezTo>
                      <a:cubicBezTo>
                        <a:pt x="168083" y="9605"/>
                        <a:pt x="168083" y="14407"/>
                        <a:pt x="168083" y="16808"/>
                      </a:cubicBezTo>
                      <a:cubicBezTo>
                        <a:pt x="168083" y="19210"/>
                        <a:pt x="165682" y="21611"/>
                        <a:pt x="163281" y="21611"/>
                      </a:cubicBezTo>
                      <a:cubicBezTo>
                        <a:pt x="163281" y="21611"/>
                        <a:pt x="160879" y="21611"/>
                        <a:pt x="160879" y="24012"/>
                      </a:cubicBezTo>
                      <a:cubicBezTo>
                        <a:pt x="160879" y="24012"/>
                        <a:pt x="160879" y="26413"/>
                        <a:pt x="160879" y="26413"/>
                      </a:cubicBezTo>
                      <a:cubicBezTo>
                        <a:pt x="160879" y="26413"/>
                        <a:pt x="160879" y="28814"/>
                        <a:pt x="160879" y="28814"/>
                      </a:cubicBezTo>
                      <a:cubicBezTo>
                        <a:pt x="160879" y="31215"/>
                        <a:pt x="158478" y="36018"/>
                        <a:pt x="156077" y="38419"/>
                      </a:cubicBezTo>
                      <a:cubicBezTo>
                        <a:pt x="151275" y="45623"/>
                        <a:pt x="144071" y="50425"/>
                        <a:pt x="134466" y="48024"/>
                      </a:cubicBezTo>
                      <a:cubicBezTo>
                        <a:pt x="132065" y="48024"/>
                        <a:pt x="129664" y="45623"/>
                        <a:pt x="129664" y="43221"/>
                      </a:cubicBezTo>
                      <a:cubicBezTo>
                        <a:pt x="129664" y="43221"/>
                        <a:pt x="129664" y="50425"/>
                        <a:pt x="122460" y="50425"/>
                      </a:cubicBezTo>
                      <a:cubicBezTo>
                        <a:pt x="120059" y="50425"/>
                        <a:pt x="117658" y="48024"/>
                        <a:pt x="115257" y="45623"/>
                      </a:cubicBezTo>
                      <a:cubicBezTo>
                        <a:pt x="115257" y="45623"/>
                        <a:pt x="115257" y="45623"/>
                        <a:pt x="115257" y="45623"/>
                      </a:cubicBezTo>
                      <a:cubicBezTo>
                        <a:pt x="115257" y="45623"/>
                        <a:pt x="115257" y="45623"/>
                        <a:pt x="115257" y="45623"/>
                      </a:cubicBezTo>
                      <a:cubicBezTo>
                        <a:pt x="115257" y="45623"/>
                        <a:pt x="115257" y="45623"/>
                        <a:pt x="115257" y="45623"/>
                      </a:cubicBezTo>
                      <a:cubicBezTo>
                        <a:pt x="115257" y="48024"/>
                        <a:pt x="112856" y="48024"/>
                        <a:pt x="112856" y="48024"/>
                      </a:cubicBezTo>
                      <a:cubicBezTo>
                        <a:pt x="108053" y="50425"/>
                        <a:pt x="103251" y="45623"/>
                        <a:pt x="98449" y="43221"/>
                      </a:cubicBezTo>
                      <a:cubicBezTo>
                        <a:pt x="98449" y="43221"/>
                        <a:pt x="93646" y="40820"/>
                        <a:pt x="96047" y="33617"/>
                      </a:cubicBezTo>
                      <a:cubicBezTo>
                        <a:pt x="96047" y="33617"/>
                        <a:pt x="96047" y="33617"/>
                        <a:pt x="96047" y="33617"/>
                      </a:cubicBezTo>
                      <a:cubicBezTo>
                        <a:pt x="96047" y="33617"/>
                        <a:pt x="93646" y="33617"/>
                        <a:pt x="88844" y="31215"/>
                      </a:cubicBezTo>
                      <a:cubicBezTo>
                        <a:pt x="81640" y="28814"/>
                        <a:pt x="84041" y="19210"/>
                        <a:pt x="84041" y="19210"/>
                      </a:cubicBezTo>
                      <a:cubicBezTo>
                        <a:pt x="81640" y="24012"/>
                        <a:pt x="76838" y="24012"/>
                        <a:pt x="74437" y="24012"/>
                      </a:cubicBezTo>
                      <a:cubicBezTo>
                        <a:pt x="74437" y="24012"/>
                        <a:pt x="74437" y="26413"/>
                        <a:pt x="74437" y="26413"/>
                      </a:cubicBezTo>
                      <a:cubicBezTo>
                        <a:pt x="74437" y="28814"/>
                        <a:pt x="74437" y="36018"/>
                        <a:pt x="67233" y="38419"/>
                      </a:cubicBezTo>
                      <a:cubicBezTo>
                        <a:pt x="60030" y="43221"/>
                        <a:pt x="50425" y="43221"/>
                        <a:pt x="43221" y="36018"/>
                      </a:cubicBezTo>
                      <a:cubicBezTo>
                        <a:pt x="43221" y="38419"/>
                        <a:pt x="43221" y="40820"/>
                        <a:pt x="40820" y="40820"/>
                      </a:cubicBezTo>
                      <a:cubicBezTo>
                        <a:pt x="38419" y="40820"/>
                        <a:pt x="36018" y="40820"/>
                        <a:pt x="33617" y="40820"/>
                      </a:cubicBezTo>
                      <a:cubicBezTo>
                        <a:pt x="33617" y="43221"/>
                        <a:pt x="31215" y="45623"/>
                        <a:pt x="31215" y="45623"/>
                      </a:cubicBezTo>
                      <a:cubicBezTo>
                        <a:pt x="26413" y="50425"/>
                        <a:pt x="16808" y="52826"/>
                        <a:pt x="12006" y="50425"/>
                      </a:cubicBezTo>
                      <a:cubicBezTo>
                        <a:pt x="4802" y="48024"/>
                        <a:pt x="0" y="40820"/>
                        <a:pt x="0" y="33617"/>
                      </a:cubicBezTo>
                      <a:cubicBezTo>
                        <a:pt x="4802" y="33617"/>
                        <a:pt x="4802" y="28814"/>
                        <a:pt x="7204" y="26413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733" name="Freeform: Shape 732">
                  <a:extLst>
                    <a:ext uri="{FF2B5EF4-FFF2-40B4-BE49-F238E27FC236}">
                      <a16:creationId xmlns:a16="http://schemas.microsoft.com/office/drawing/2014/main" id="{800EEA74-651C-4E14-9E28-084EB0D22DB9}"/>
                    </a:ext>
                  </a:extLst>
                </p:cNvPr>
                <p:cNvSpPr/>
                <p:nvPr/>
              </p:nvSpPr>
              <p:spPr>
                <a:xfrm>
                  <a:off x="2902424" y="4033940"/>
                  <a:ext cx="57628" cy="12005"/>
                </a:xfrm>
                <a:custGeom>
                  <a:avLst/>
                  <a:gdLst>
                    <a:gd name="connsiteX0" fmla="*/ 36018 w 57628"/>
                    <a:gd name="connsiteY0" fmla="*/ 9605 h 12005"/>
                    <a:gd name="connsiteX1" fmla="*/ 31215 w 57628"/>
                    <a:gd name="connsiteY1" fmla="*/ 9605 h 12005"/>
                    <a:gd name="connsiteX2" fmla="*/ 26413 w 57628"/>
                    <a:gd name="connsiteY2" fmla="*/ 7204 h 12005"/>
                    <a:gd name="connsiteX3" fmla="*/ 21611 w 57628"/>
                    <a:gd name="connsiteY3" fmla="*/ 9605 h 12005"/>
                    <a:gd name="connsiteX4" fmla="*/ 14407 w 57628"/>
                    <a:gd name="connsiteY4" fmla="*/ 9605 h 12005"/>
                    <a:gd name="connsiteX5" fmla="*/ 9605 w 57628"/>
                    <a:gd name="connsiteY5" fmla="*/ 7204 h 12005"/>
                    <a:gd name="connsiteX6" fmla="*/ 4802 w 57628"/>
                    <a:gd name="connsiteY6" fmla="*/ 7204 h 12005"/>
                    <a:gd name="connsiteX7" fmla="*/ 0 w 57628"/>
                    <a:gd name="connsiteY7" fmla="*/ 4802 h 12005"/>
                    <a:gd name="connsiteX8" fmla="*/ 0 w 57628"/>
                    <a:gd name="connsiteY8" fmla="*/ 0 h 12005"/>
                    <a:gd name="connsiteX9" fmla="*/ 4802 w 57628"/>
                    <a:gd name="connsiteY9" fmla="*/ 2401 h 12005"/>
                    <a:gd name="connsiteX10" fmla="*/ 9605 w 57628"/>
                    <a:gd name="connsiteY10" fmla="*/ 0 h 12005"/>
                    <a:gd name="connsiteX11" fmla="*/ 16808 w 57628"/>
                    <a:gd name="connsiteY11" fmla="*/ 4802 h 12005"/>
                    <a:gd name="connsiteX12" fmla="*/ 26413 w 57628"/>
                    <a:gd name="connsiteY12" fmla="*/ 2401 h 12005"/>
                    <a:gd name="connsiteX13" fmla="*/ 28814 w 57628"/>
                    <a:gd name="connsiteY13" fmla="*/ 4802 h 12005"/>
                    <a:gd name="connsiteX14" fmla="*/ 43221 w 57628"/>
                    <a:gd name="connsiteY14" fmla="*/ 2401 h 12005"/>
                    <a:gd name="connsiteX15" fmla="*/ 43221 w 57628"/>
                    <a:gd name="connsiteY15" fmla="*/ 2401 h 12005"/>
                    <a:gd name="connsiteX16" fmla="*/ 57628 w 57628"/>
                    <a:gd name="connsiteY16" fmla="*/ 4802 h 12005"/>
                    <a:gd name="connsiteX17" fmla="*/ 45623 w 57628"/>
                    <a:gd name="connsiteY17" fmla="*/ 9605 h 12005"/>
                    <a:gd name="connsiteX18" fmla="*/ 43221 w 57628"/>
                    <a:gd name="connsiteY18" fmla="*/ 7204 h 12005"/>
                    <a:gd name="connsiteX19" fmla="*/ 40820 w 57628"/>
                    <a:gd name="connsiteY19" fmla="*/ 9605 h 12005"/>
                    <a:gd name="connsiteX20" fmla="*/ 36018 w 57628"/>
                    <a:gd name="connsiteY20" fmla="*/ 12006 h 12005"/>
                    <a:gd name="connsiteX21" fmla="*/ 36018 w 57628"/>
                    <a:gd name="connsiteY21" fmla="*/ 9605 h 120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57628" h="12005">
                      <a:moveTo>
                        <a:pt x="36018" y="9605"/>
                      </a:moveTo>
                      <a:cubicBezTo>
                        <a:pt x="33617" y="9605"/>
                        <a:pt x="31215" y="9605"/>
                        <a:pt x="31215" y="9605"/>
                      </a:cubicBezTo>
                      <a:cubicBezTo>
                        <a:pt x="28814" y="9605"/>
                        <a:pt x="26413" y="9605"/>
                        <a:pt x="26413" y="7204"/>
                      </a:cubicBezTo>
                      <a:cubicBezTo>
                        <a:pt x="26413" y="7204"/>
                        <a:pt x="24012" y="9605"/>
                        <a:pt x="21611" y="9605"/>
                      </a:cubicBezTo>
                      <a:cubicBezTo>
                        <a:pt x="19209" y="9605"/>
                        <a:pt x="16808" y="9605"/>
                        <a:pt x="14407" y="9605"/>
                      </a:cubicBezTo>
                      <a:cubicBezTo>
                        <a:pt x="12006" y="9605"/>
                        <a:pt x="9605" y="9605"/>
                        <a:pt x="9605" y="7204"/>
                      </a:cubicBezTo>
                      <a:cubicBezTo>
                        <a:pt x="7204" y="7204"/>
                        <a:pt x="7204" y="7204"/>
                        <a:pt x="4802" y="7204"/>
                      </a:cubicBezTo>
                      <a:cubicBezTo>
                        <a:pt x="2401" y="7204"/>
                        <a:pt x="2401" y="4802"/>
                        <a:pt x="0" y="4802"/>
                      </a:cubicBezTo>
                      <a:cubicBezTo>
                        <a:pt x="0" y="2401"/>
                        <a:pt x="0" y="2401"/>
                        <a:pt x="0" y="0"/>
                      </a:cubicBezTo>
                      <a:cubicBezTo>
                        <a:pt x="0" y="2401"/>
                        <a:pt x="2401" y="2401"/>
                        <a:pt x="4802" y="2401"/>
                      </a:cubicBezTo>
                      <a:cubicBezTo>
                        <a:pt x="7204" y="2401"/>
                        <a:pt x="9605" y="2401"/>
                        <a:pt x="9605" y="0"/>
                      </a:cubicBezTo>
                      <a:cubicBezTo>
                        <a:pt x="12006" y="2401"/>
                        <a:pt x="14407" y="2401"/>
                        <a:pt x="16808" y="4802"/>
                      </a:cubicBezTo>
                      <a:cubicBezTo>
                        <a:pt x="19209" y="4802"/>
                        <a:pt x="24012" y="4802"/>
                        <a:pt x="26413" y="2401"/>
                      </a:cubicBezTo>
                      <a:cubicBezTo>
                        <a:pt x="26413" y="2401"/>
                        <a:pt x="28814" y="2401"/>
                        <a:pt x="28814" y="4802"/>
                      </a:cubicBezTo>
                      <a:cubicBezTo>
                        <a:pt x="33617" y="7204"/>
                        <a:pt x="40820" y="4802"/>
                        <a:pt x="43221" y="2401"/>
                      </a:cubicBezTo>
                      <a:cubicBezTo>
                        <a:pt x="43221" y="2401"/>
                        <a:pt x="43221" y="2401"/>
                        <a:pt x="43221" y="2401"/>
                      </a:cubicBezTo>
                      <a:cubicBezTo>
                        <a:pt x="43221" y="2401"/>
                        <a:pt x="45623" y="9605"/>
                        <a:pt x="57628" y="4802"/>
                      </a:cubicBezTo>
                      <a:cubicBezTo>
                        <a:pt x="57628" y="4802"/>
                        <a:pt x="55227" y="9605"/>
                        <a:pt x="45623" y="9605"/>
                      </a:cubicBezTo>
                      <a:cubicBezTo>
                        <a:pt x="45623" y="9605"/>
                        <a:pt x="43221" y="9605"/>
                        <a:pt x="43221" y="7204"/>
                      </a:cubicBezTo>
                      <a:cubicBezTo>
                        <a:pt x="43221" y="7204"/>
                        <a:pt x="43221" y="9605"/>
                        <a:pt x="40820" y="9605"/>
                      </a:cubicBezTo>
                      <a:cubicBezTo>
                        <a:pt x="40820" y="9605"/>
                        <a:pt x="38419" y="12006"/>
                        <a:pt x="36018" y="12006"/>
                      </a:cubicBezTo>
                      <a:cubicBezTo>
                        <a:pt x="38419" y="9605"/>
                        <a:pt x="36018" y="9605"/>
                        <a:pt x="36018" y="9605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734" name="Freeform: Shape 733">
                  <a:extLst>
                    <a:ext uri="{FF2B5EF4-FFF2-40B4-BE49-F238E27FC236}">
                      <a16:creationId xmlns:a16="http://schemas.microsoft.com/office/drawing/2014/main" id="{BD8F6552-CED5-445D-A5A4-9E3688BD7237}"/>
                    </a:ext>
                  </a:extLst>
                </p:cNvPr>
                <p:cNvSpPr/>
                <p:nvPr/>
              </p:nvSpPr>
              <p:spPr>
                <a:xfrm>
                  <a:off x="2811179" y="4041143"/>
                  <a:ext cx="50424" cy="9604"/>
                </a:xfrm>
                <a:custGeom>
                  <a:avLst/>
                  <a:gdLst>
                    <a:gd name="connsiteX0" fmla="*/ 14407 w 50424"/>
                    <a:gd name="connsiteY0" fmla="*/ 7203 h 9604"/>
                    <a:gd name="connsiteX1" fmla="*/ 19209 w 50424"/>
                    <a:gd name="connsiteY1" fmla="*/ 9605 h 9604"/>
                    <a:gd name="connsiteX2" fmla="*/ 24012 w 50424"/>
                    <a:gd name="connsiteY2" fmla="*/ 9605 h 9604"/>
                    <a:gd name="connsiteX3" fmla="*/ 26413 w 50424"/>
                    <a:gd name="connsiteY3" fmla="*/ 9605 h 9604"/>
                    <a:gd name="connsiteX4" fmla="*/ 31215 w 50424"/>
                    <a:gd name="connsiteY4" fmla="*/ 7203 h 9604"/>
                    <a:gd name="connsiteX5" fmla="*/ 33617 w 50424"/>
                    <a:gd name="connsiteY5" fmla="*/ 4802 h 9604"/>
                    <a:gd name="connsiteX6" fmla="*/ 38419 w 50424"/>
                    <a:gd name="connsiteY6" fmla="*/ 7203 h 9604"/>
                    <a:gd name="connsiteX7" fmla="*/ 50425 w 50424"/>
                    <a:gd name="connsiteY7" fmla="*/ 2401 h 9604"/>
                    <a:gd name="connsiteX8" fmla="*/ 33617 w 50424"/>
                    <a:gd name="connsiteY8" fmla="*/ 0 h 9604"/>
                    <a:gd name="connsiteX9" fmla="*/ 33617 w 50424"/>
                    <a:gd name="connsiteY9" fmla="*/ 0 h 9604"/>
                    <a:gd name="connsiteX10" fmla="*/ 16808 w 50424"/>
                    <a:gd name="connsiteY10" fmla="*/ 2401 h 9604"/>
                    <a:gd name="connsiteX11" fmla="*/ 14407 w 50424"/>
                    <a:gd name="connsiteY11" fmla="*/ 0 h 9604"/>
                    <a:gd name="connsiteX12" fmla="*/ 0 w 50424"/>
                    <a:gd name="connsiteY12" fmla="*/ 0 h 9604"/>
                    <a:gd name="connsiteX13" fmla="*/ 14407 w 50424"/>
                    <a:gd name="connsiteY13" fmla="*/ 7203 h 96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50424" h="9604">
                      <a:moveTo>
                        <a:pt x="14407" y="7203"/>
                      </a:moveTo>
                      <a:cubicBezTo>
                        <a:pt x="14407" y="9605"/>
                        <a:pt x="16808" y="9605"/>
                        <a:pt x="19209" y="9605"/>
                      </a:cubicBezTo>
                      <a:cubicBezTo>
                        <a:pt x="21611" y="9605"/>
                        <a:pt x="24012" y="9605"/>
                        <a:pt x="24012" y="9605"/>
                      </a:cubicBezTo>
                      <a:cubicBezTo>
                        <a:pt x="24012" y="9605"/>
                        <a:pt x="26413" y="9605"/>
                        <a:pt x="26413" y="9605"/>
                      </a:cubicBezTo>
                      <a:cubicBezTo>
                        <a:pt x="28814" y="9605"/>
                        <a:pt x="28814" y="9605"/>
                        <a:pt x="31215" y="7203"/>
                      </a:cubicBezTo>
                      <a:cubicBezTo>
                        <a:pt x="31215" y="7203"/>
                        <a:pt x="33617" y="7203"/>
                        <a:pt x="33617" y="4802"/>
                      </a:cubicBezTo>
                      <a:cubicBezTo>
                        <a:pt x="33617" y="4802"/>
                        <a:pt x="38419" y="7203"/>
                        <a:pt x="38419" y="7203"/>
                      </a:cubicBezTo>
                      <a:cubicBezTo>
                        <a:pt x="48024" y="7203"/>
                        <a:pt x="50425" y="2401"/>
                        <a:pt x="50425" y="2401"/>
                      </a:cubicBezTo>
                      <a:cubicBezTo>
                        <a:pt x="36018" y="7203"/>
                        <a:pt x="33617" y="0"/>
                        <a:pt x="33617" y="0"/>
                      </a:cubicBezTo>
                      <a:cubicBezTo>
                        <a:pt x="33617" y="0"/>
                        <a:pt x="33617" y="0"/>
                        <a:pt x="33617" y="0"/>
                      </a:cubicBezTo>
                      <a:cubicBezTo>
                        <a:pt x="31215" y="2401"/>
                        <a:pt x="21611" y="4802"/>
                        <a:pt x="16808" y="2401"/>
                      </a:cubicBezTo>
                      <a:cubicBezTo>
                        <a:pt x="16808" y="2401"/>
                        <a:pt x="14407" y="2401"/>
                        <a:pt x="14407" y="0"/>
                      </a:cubicBezTo>
                      <a:cubicBezTo>
                        <a:pt x="14407" y="0"/>
                        <a:pt x="7204" y="2401"/>
                        <a:pt x="0" y="0"/>
                      </a:cubicBezTo>
                      <a:cubicBezTo>
                        <a:pt x="0" y="2401"/>
                        <a:pt x="0" y="12006"/>
                        <a:pt x="14407" y="7203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735" name="Freeform: Shape 734">
                  <a:extLst>
                    <a:ext uri="{FF2B5EF4-FFF2-40B4-BE49-F238E27FC236}">
                      <a16:creationId xmlns:a16="http://schemas.microsoft.com/office/drawing/2014/main" id="{480AB678-D631-49B8-94A6-5CB1C1EA4642}"/>
                    </a:ext>
                  </a:extLst>
                </p:cNvPr>
                <p:cNvSpPr/>
                <p:nvPr/>
              </p:nvSpPr>
              <p:spPr>
                <a:xfrm>
                  <a:off x="2892819" y="4005125"/>
                  <a:ext cx="36017" cy="9604"/>
                </a:xfrm>
                <a:custGeom>
                  <a:avLst/>
                  <a:gdLst>
                    <a:gd name="connsiteX0" fmla="*/ 9605 w 36017"/>
                    <a:gd name="connsiteY0" fmla="*/ 7203 h 9604"/>
                    <a:gd name="connsiteX1" fmla="*/ 14407 w 36017"/>
                    <a:gd name="connsiteY1" fmla="*/ 9605 h 9604"/>
                    <a:gd name="connsiteX2" fmla="*/ 19209 w 36017"/>
                    <a:gd name="connsiteY2" fmla="*/ 9605 h 9604"/>
                    <a:gd name="connsiteX3" fmla="*/ 21611 w 36017"/>
                    <a:gd name="connsiteY3" fmla="*/ 9605 h 9604"/>
                    <a:gd name="connsiteX4" fmla="*/ 24012 w 36017"/>
                    <a:gd name="connsiteY4" fmla="*/ 7203 h 9604"/>
                    <a:gd name="connsiteX5" fmla="*/ 24012 w 36017"/>
                    <a:gd name="connsiteY5" fmla="*/ 4802 h 9604"/>
                    <a:gd name="connsiteX6" fmla="*/ 26413 w 36017"/>
                    <a:gd name="connsiteY6" fmla="*/ 7203 h 9604"/>
                    <a:gd name="connsiteX7" fmla="*/ 36018 w 36017"/>
                    <a:gd name="connsiteY7" fmla="*/ 2401 h 9604"/>
                    <a:gd name="connsiteX8" fmla="*/ 24012 w 36017"/>
                    <a:gd name="connsiteY8" fmla="*/ 0 h 9604"/>
                    <a:gd name="connsiteX9" fmla="*/ 24012 w 36017"/>
                    <a:gd name="connsiteY9" fmla="*/ 0 h 9604"/>
                    <a:gd name="connsiteX10" fmla="*/ 12006 w 36017"/>
                    <a:gd name="connsiteY10" fmla="*/ 2401 h 9604"/>
                    <a:gd name="connsiteX11" fmla="*/ 9605 w 36017"/>
                    <a:gd name="connsiteY11" fmla="*/ 0 h 9604"/>
                    <a:gd name="connsiteX12" fmla="*/ 0 w 36017"/>
                    <a:gd name="connsiteY12" fmla="*/ 0 h 9604"/>
                    <a:gd name="connsiteX13" fmla="*/ 9605 w 36017"/>
                    <a:gd name="connsiteY13" fmla="*/ 7203 h 96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36017" h="9604">
                      <a:moveTo>
                        <a:pt x="9605" y="7203"/>
                      </a:moveTo>
                      <a:cubicBezTo>
                        <a:pt x="9605" y="9605"/>
                        <a:pt x="12006" y="9605"/>
                        <a:pt x="14407" y="9605"/>
                      </a:cubicBezTo>
                      <a:cubicBezTo>
                        <a:pt x="16808" y="9605"/>
                        <a:pt x="16808" y="9605"/>
                        <a:pt x="19209" y="9605"/>
                      </a:cubicBezTo>
                      <a:cubicBezTo>
                        <a:pt x="19209" y="9605"/>
                        <a:pt x="21611" y="9605"/>
                        <a:pt x="21611" y="9605"/>
                      </a:cubicBezTo>
                      <a:cubicBezTo>
                        <a:pt x="21611" y="9605"/>
                        <a:pt x="24012" y="9605"/>
                        <a:pt x="24012" y="7203"/>
                      </a:cubicBezTo>
                      <a:cubicBezTo>
                        <a:pt x="24012" y="7203"/>
                        <a:pt x="24012" y="7203"/>
                        <a:pt x="24012" y="4802"/>
                      </a:cubicBezTo>
                      <a:cubicBezTo>
                        <a:pt x="24012" y="4802"/>
                        <a:pt x="26413" y="7203"/>
                        <a:pt x="26413" y="7203"/>
                      </a:cubicBezTo>
                      <a:cubicBezTo>
                        <a:pt x="33617" y="7203"/>
                        <a:pt x="36018" y="2401"/>
                        <a:pt x="36018" y="2401"/>
                      </a:cubicBezTo>
                      <a:cubicBezTo>
                        <a:pt x="26413" y="7203"/>
                        <a:pt x="24012" y="0"/>
                        <a:pt x="24012" y="0"/>
                      </a:cubicBezTo>
                      <a:cubicBezTo>
                        <a:pt x="24012" y="0"/>
                        <a:pt x="24012" y="0"/>
                        <a:pt x="24012" y="0"/>
                      </a:cubicBezTo>
                      <a:cubicBezTo>
                        <a:pt x="21611" y="2401"/>
                        <a:pt x="16808" y="4802"/>
                        <a:pt x="12006" y="2401"/>
                      </a:cubicBezTo>
                      <a:cubicBezTo>
                        <a:pt x="12006" y="2401"/>
                        <a:pt x="9605" y="2401"/>
                        <a:pt x="9605" y="0"/>
                      </a:cubicBezTo>
                      <a:cubicBezTo>
                        <a:pt x="9605" y="0"/>
                        <a:pt x="4802" y="2401"/>
                        <a:pt x="0" y="0"/>
                      </a:cubicBezTo>
                      <a:cubicBezTo>
                        <a:pt x="0" y="2401"/>
                        <a:pt x="0" y="9605"/>
                        <a:pt x="9605" y="7203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736" name="Freeform: Shape 735">
                  <a:extLst>
                    <a:ext uri="{FF2B5EF4-FFF2-40B4-BE49-F238E27FC236}">
                      <a16:creationId xmlns:a16="http://schemas.microsoft.com/office/drawing/2014/main" id="{2A256089-BFE6-4825-90A4-6213E431E0CC}"/>
                    </a:ext>
                  </a:extLst>
                </p:cNvPr>
                <p:cNvSpPr/>
                <p:nvPr/>
              </p:nvSpPr>
              <p:spPr>
                <a:xfrm>
                  <a:off x="2864005" y="3988317"/>
                  <a:ext cx="36017" cy="9604"/>
                </a:xfrm>
                <a:custGeom>
                  <a:avLst/>
                  <a:gdLst>
                    <a:gd name="connsiteX0" fmla="*/ 16808 w 36017"/>
                    <a:gd name="connsiteY0" fmla="*/ 9605 h 9604"/>
                    <a:gd name="connsiteX1" fmla="*/ 36018 w 36017"/>
                    <a:gd name="connsiteY1" fmla="*/ 2401 h 9604"/>
                    <a:gd name="connsiteX2" fmla="*/ 0 w 36017"/>
                    <a:gd name="connsiteY2" fmla="*/ 0 h 9604"/>
                    <a:gd name="connsiteX3" fmla="*/ 16808 w 36017"/>
                    <a:gd name="connsiteY3" fmla="*/ 9605 h 96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6017" h="9604">
                      <a:moveTo>
                        <a:pt x="16808" y="9605"/>
                      </a:moveTo>
                      <a:cubicBezTo>
                        <a:pt x="21611" y="9605"/>
                        <a:pt x="36018" y="7204"/>
                        <a:pt x="36018" y="2401"/>
                      </a:cubicBezTo>
                      <a:cubicBezTo>
                        <a:pt x="28814" y="4802"/>
                        <a:pt x="7204" y="4802"/>
                        <a:pt x="0" y="0"/>
                      </a:cubicBezTo>
                      <a:cubicBezTo>
                        <a:pt x="0" y="7204"/>
                        <a:pt x="9605" y="9605"/>
                        <a:pt x="16808" y="9605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737" name="Freeform: Shape 736">
                  <a:extLst>
                    <a:ext uri="{FF2B5EF4-FFF2-40B4-BE49-F238E27FC236}">
                      <a16:creationId xmlns:a16="http://schemas.microsoft.com/office/drawing/2014/main" id="{768FCD20-BD8A-4E71-81DF-E5F20464BCA7}"/>
                    </a:ext>
                  </a:extLst>
                </p:cNvPr>
                <p:cNvSpPr/>
                <p:nvPr/>
              </p:nvSpPr>
              <p:spPr>
                <a:xfrm>
                  <a:off x="2820784" y="4012329"/>
                  <a:ext cx="33616" cy="9604"/>
                </a:xfrm>
                <a:custGeom>
                  <a:avLst/>
                  <a:gdLst>
                    <a:gd name="connsiteX0" fmla="*/ 7204 w 33616"/>
                    <a:gd name="connsiteY0" fmla="*/ 7204 h 9604"/>
                    <a:gd name="connsiteX1" fmla="*/ 12006 w 33616"/>
                    <a:gd name="connsiteY1" fmla="*/ 9605 h 9604"/>
                    <a:gd name="connsiteX2" fmla="*/ 16808 w 33616"/>
                    <a:gd name="connsiteY2" fmla="*/ 9605 h 9604"/>
                    <a:gd name="connsiteX3" fmla="*/ 19209 w 33616"/>
                    <a:gd name="connsiteY3" fmla="*/ 9605 h 9604"/>
                    <a:gd name="connsiteX4" fmla="*/ 21611 w 33616"/>
                    <a:gd name="connsiteY4" fmla="*/ 7204 h 9604"/>
                    <a:gd name="connsiteX5" fmla="*/ 21611 w 33616"/>
                    <a:gd name="connsiteY5" fmla="*/ 4802 h 9604"/>
                    <a:gd name="connsiteX6" fmla="*/ 24012 w 33616"/>
                    <a:gd name="connsiteY6" fmla="*/ 7204 h 9604"/>
                    <a:gd name="connsiteX7" fmla="*/ 33617 w 33616"/>
                    <a:gd name="connsiteY7" fmla="*/ 2401 h 9604"/>
                    <a:gd name="connsiteX8" fmla="*/ 21611 w 33616"/>
                    <a:gd name="connsiteY8" fmla="*/ 0 h 9604"/>
                    <a:gd name="connsiteX9" fmla="*/ 21611 w 33616"/>
                    <a:gd name="connsiteY9" fmla="*/ 0 h 9604"/>
                    <a:gd name="connsiteX10" fmla="*/ 9605 w 33616"/>
                    <a:gd name="connsiteY10" fmla="*/ 2401 h 9604"/>
                    <a:gd name="connsiteX11" fmla="*/ 7204 w 33616"/>
                    <a:gd name="connsiteY11" fmla="*/ 0 h 9604"/>
                    <a:gd name="connsiteX12" fmla="*/ 2401 w 33616"/>
                    <a:gd name="connsiteY12" fmla="*/ 2401 h 9604"/>
                    <a:gd name="connsiteX13" fmla="*/ 2401 w 33616"/>
                    <a:gd name="connsiteY13" fmla="*/ 7204 h 9604"/>
                    <a:gd name="connsiteX14" fmla="*/ 0 w 33616"/>
                    <a:gd name="connsiteY14" fmla="*/ 7204 h 9604"/>
                    <a:gd name="connsiteX15" fmla="*/ 7204 w 33616"/>
                    <a:gd name="connsiteY15" fmla="*/ 7204 h 96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3616" h="9604">
                      <a:moveTo>
                        <a:pt x="7204" y="7204"/>
                      </a:moveTo>
                      <a:cubicBezTo>
                        <a:pt x="7204" y="9605"/>
                        <a:pt x="9605" y="9605"/>
                        <a:pt x="12006" y="9605"/>
                      </a:cubicBezTo>
                      <a:cubicBezTo>
                        <a:pt x="14407" y="9605"/>
                        <a:pt x="14407" y="9605"/>
                        <a:pt x="16808" y="9605"/>
                      </a:cubicBezTo>
                      <a:cubicBezTo>
                        <a:pt x="16808" y="9605"/>
                        <a:pt x="19209" y="9605"/>
                        <a:pt x="19209" y="9605"/>
                      </a:cubicBezTo>
                      <a:cubicBezTo>
                        <a:pt x="19209" y="9605"/>
                        <a:pt x="21611" y="9605"/>
                        <a:pt x="21611" y="7204"/>
                      </a:cubicBezTo>
                      <a:cubicBezTo>
                        <a:pt x="21611" y="7204"/>
                        <a:pt x="21611" y="7204"/>
                        <a:pt x="21611" y="4802"/>
                      </a:cubicBezTo>
                      <a:cubicBezTo>
                        <a:pt x="21611" y="4802"/>
                        <a:pt x="24012" y="7204"/>
                        <a:pt x="24012" y="7204"/>
                      </a:cubicBezTo>
                      <a:cubicBezTo>
                        <a:pt x="31215" y="7204"/>
                        <a:pt x="33617" y="2401"/>
                        <a:pt x="33617" y="2401"/>
                      </a:cubicBezTo>
                      <a:cubicBezTo>
                        <a:pt x="24012" y="7204"/>
                        <a:pt x="21611" y="0"/>
                        <a:pt x="21611" y="0"/>
                      </a:cubicBezTo>
                      <a:cubicBezTo>
                        <a:pt x="21611" y="0"/>
                        <a:pt x="21611" y="0"/>
                        <a:pt x="21611" y="0"/>
                      </a:cubicBezTo>
                      <a:cubicBezTo>
                        <a:pt x="19209" y="2401"/>
                        <a:pt x="14407" y="4802"/>
                        <a:pt x="9605" y="2401"/>
                      </a:cubicBezTo>
                      <a:cubicBezTo>
                        <a:pt x="9605" y="2401"/>
                        <a:pt x="7204" y="2401"/>
                        <a:pt x="7204" y="0"/>
                      </a:cubicBezTo>
                      <a:cubicBezTo>
                        <a:pt x="7204" y="0"/>
                        <a:pt x="4802" y="2401"/>
                        <a:pt x="2401" y="2401"/>
                      </a:cubicBezTo>
                      <a:cubicBezTo>
                        <a:pt x="2401" y="4802"/>
                        <a:pt x="2401" y="4802"/>
                        <a:pt x="2401" y="7204"/>
                      </a:cubicBezTo>
                      <a:cubicBezTo>
                        <a:pt x="2401" y="7204"/>
                        <a:pt x="0" y="7204"/>
                        <a:pt x="0" y="7204"/>
                      </a:cubicBezTo>
                      <a:cubicBezTo>
                        <a:pt x="2401" y="7204"/>
                        <a:pt x="4802" y="7204"/>
                        <a:pt x="7204" y="7204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  <p:grpSp>
          <p:nvGrpSpPr>
            <p:cNvPr id="717" name="Graphic 2">
              <a:extLst>
                <a:ext uri="{FF2B5EF4-FFF2-40B4-BE49-F238E27FC236}">
                  <a16:creationId xmlns:a16="http://schemas.microsoft.com/office/drawing/2014/main" id="{6B18DE41-DAEC-4C2C-99D3-B5417DF170FC}"/>
                </a:ext>
              </a:extLst>
            </p:cNvPr>
            <p:cNvGrpSpPr/>
            <p:nvPr/>
          </p:nvGrpSpPr>
          <p:grpSpPr>
            <a:xfrm>
              <a:off x="2695922" y="4029137"/>
              <a:ext cx="177687" cy="232914"/>
              <a:chOff x="2695922" y="4029137"/>
              <a:chExt cx="177687" cy="232914"/>
            </a:xfrm>
            <a:solidFill>
              <a:schemeClr val="accent1"/>
            </a:solidFill>
          </p:grpSpPr>
          <p:sp>
            <p:nvSpPr>
              <p:cNvPr id="718" name="Freeform: Shape 717">
                <a:extLst>
                  <a:ext uri="{FF2B5EF4-FFF2-40B4-BE49-F238E27FC236}">
                    <a16:creationId xmlns:a16="http://schemas.microsoft.com/office/drawing/2014/main" id="{0444FC04-3BED-4FF9-9600-A285DDB6D986}"/>
                  </a:ext>
                </a:extLst>
              </p:cNvPr>
              <p:cNvSpPr/>
              <p:nvPr/>
            </p:nvSpPr>
            <p:spPr>
              <a:xfrm>
                <a:off x="2722335" y="4209226"/>
                <a:ext cx="96047" cy="52826"/>
              </a:xfrm>
              <a:custGeom>
                <a:avLst/>
                <a:gdLst>
                  <a:gd name="connsiteX0" fmla="*/ 48024 w 96047"/>
                  <a:gd name="connsiteY0" fmla="*/ 52826 h 52826"/>
                  <a:gd name="connsiteX1" fmla="*/ 96047 w 96047"/>
                  <a:gd name="connsiteY1" fmla="*/ 26413 h 52826"/>
                  <a:gd name="connsiteX2" fmla="*/ 48024 w 96047"/>
                  <a:gd name="connsiteY2" fmla="*/ 0 h 52826"/>
                  <a:gd name="connsiteX3" fmla="*/ 0 w 96047"/>
                  <a:gd name="connsiteY3" fmla="*/ 26413 h 52826"/>
                  <a:gd name="connsiteX4" fmla="*/ 48024 w 96047"/>
                  <a:gd name="connsiteY4" fmla="*/ 52826 h 52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6047" h="52826">
                    <a:moveTo>
                      <a:pt x="48024" y="52826"/>
                    </a:moveTo>
                    <a:cubicBezTo>
                      <a:pt x="74437" y="52826"/>
                      <a:pt x="96047" y="40820"/>
                      <a:pt x="96047" y="26413"/>
                    </a:cubicBezTo>
                    <a:cubicBezTo>
                      <a:pt x="96047" y="12006"/>
                      <a:pt x="74437" y="0"/>
                      <a:pt x="48024" y="0"/>
                    </a:cubicBezTo>
                    <a:cubicBezTo>
                      <a:pt x="21611" y="0"/>
                      <a:pt x="0" y="12006"/>
                      <a:pt x="0" y="26413"/>
                    </a:cubicBezTo>
                    <a:cubicBezTo>
                      <a:pt x="0" y="43221"/>
                      <a:pt x="21611" y="52826"/>
                      <a:pt x="48024" y="52826"/>
                    </a:cubicBezTo>
                    <a:close/>
                  </a:path>
                </a:pathLst>
              </a:custGeom>
              <a:solidFill>
                <a:srgbClr val="414042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719" name="Graphic 2">
                <a:extLst>
                  <a:ext uri="{FF2B5EF4-FFF2-40B4-BE49-F238E27FC236}">
                    <a16:creationId xmlns:a16="http://schemas.microsoft.com/office/drawing/2014/main" id="{641D7DE5-BCDE-41C8-A2ED-4E861C5B9DA9}"/>
                  </a:ext>
                </a:extLst>
              </p:cNvPr>
              <p:cNvGrpSpPr/>
              <p:nvPr/>
            </p:nvGrpSpPr>
            <p:grpSpPr>
              <a:xfrm>
                <a:off x="2695922" y="4029137"/>
                <a:ext cx="177687" cy="218507"/>
                <a:chOff x="2695922" y="4029137"/>
                <a:chExt cx="177687" cy="218507"/>
              </a:xfrm>
              <a:solidFill>
                <a:schemeClr val="accent1"/>
              </a:solidFill>
            </p:grpSpPr>
            <p:sp>
              <p:nvSpPr>
                <p:cNvPr id="720" name="Freeform: Shape 719">
                  <a:extLst>
                    <a:ext uri="{FF2B5EF4-FFF2-40B4-BE49-F238E27FC236}">
                      <a16:creationId xmlns:a16="http://schemas.microsoft.com/office/drawing/2014/main" id="{461C9C83-4EC4-4FB4-8DB0-BCF67469E67C}"/>
                    </a:ext>
                  </a:extLst>
                </p:cNvPr>
                <p:cNvSpPr/>
                <p:nvPr/>
              </p:nvSpPr>
              <p:spPr>
                <a:xfrm>
                  <a:off x="2715132" y="4115580"/>
                  <a:ext cx="98448" cy="132065"/>
                </a:xfrm>
                <a:custGeom>
                  <a:avLst/>
                  <a:gdLst>
                    <a:gd name="connsiteX0" fmla="*/ 98449 w 98448"/>
                    <a:gd name="connsiteY0" fmla="*/ 7203 h 132065"/>
                    <a:gd name="connsiteX1" fmla="*/ 84041 w 98448"/>
                    <a:gd name="connsiteY1" fmla="*/ 31215 h 132065"/>
                    <a:gd name="connsiteX2" fmla="*/ 69634 w 98448"/>
                    <a:gd name="connsiteY2" fmla="*/ 88844 h 132065"/>
                    <a:gd name="connsiteX3" fmla="*/ 74437 w 98448"/>
                    <a:gd name="connsiteY3" fmla="*/ 110455 h 132065"/>
                    <a:gd name="connsiteX4" fmla="*/ 93646 w 98448"/>
                    <a:gd name="connsiteY4" fmla="*/ 120059 h 132065"/>
                    <a:gd name="connsiteX5" fmla="*/ 96047 w 98448"/>
                    <a:gd name="connsiteY5" fmla="*/ 122460 h 132065"/>
                    <a:gd name="connsiteX6" fmla="*/ 91245 w 98448"/>
                    <a:gd name="connsiteY6" fmla="*/ 122460 h 132065"/>
                    <a:gd name="connsiteX7" fmla="*/ 86443 w 98448"/>
                    <a:gd name="connsiteY7" fmla="*/ 122460 h 132065"/>
                    <a:gd name="connsiteX8" fmla="*/ 79239 w 98448"/>
                    <a:gd name="connsiteY8" fmla="*/ 120059 h 132065"/>
                    <a:gd name="connsiteX9" fmla="*/ 69634 w 98448"/>
                    <a:gd name="connsiteY9" fmla="*/ 124862 h 132065"/>
                    <a:gd name="connsiteX10" fmla="*/ 76838 w 98448"/>
                    <a:gd name="connsiteY10" fmla="*/ 129664 h 132065"/>
                    <a:gd name="connsiteX11" fmla="*/ 84041 w 98448"/>
                    <a:gd name="connsiteY11" fmla="*/ 132065 h 132065"/>
                    <a:gd name="connsiteX12" fmla="*/ 72036 w 98448"/>
                    <a:gd name="connsiteY12" fmla="*/ 132065 h 132065"/>
                    <a:gd name="connsiteX13" fmla="*/ 57628 w 98448"/>
                    <a:gd name="connsiteY13" fmla="*/ 124862 h 132065"/>
                    <a:gd name="connsiteX14" fmla="*/ 52826 w 98448"/>
                    <a:gd name="connsiteY14" fmla="*/ 120059 h 132065"/>
                    <a:gd name="connsiteX15" fmla="*/ 50425 w 98448"/>
                    <a:gd name="connsiteY15" fmla="*/ 122460 h 132065"/>
                    <a:gd name="connsiteX16" fmla="*/ 43221 w 98448"/>
                    <a:gd name="connsiteY16" fmla="*/ 127263 h 132065"/>
                    <a:gd name="connsiteX17" fmla="*/ 38419 w 98448"/>
                    <a:gd name="connsiteY17" fmla="*/ 129664 h 132065"/>
                    <a:gd name="connsiteX18" fmla="*/ 21611 w 98448"/>
                    <a:gd name="connsiteY18" fmla="*/ 129664 h 132065"/>
                    <a:gd name="connsiteX19" fmla="*/ 19209 w 98448"/>
                    <a:gd name="connsiteY19" fmla="*/ 129664 h 132065"/>
                    <a:gd name="connsiteX20" fmla="*/ 21611 w 98448"/>
                    <a:gd name="connsiteY20" fmla="*/ 127263 h 132065"/>
                    <a:gd name="connsiteX21" fmla="*/ 31215 w 98448"/>
                    <a:gd name="connsiteY21" fmla="*/ 122460 h 132065"/>
                    <a:gd name="connsiteX22" fmla="*/ 33617 w 98448"/>
                    <a:gd name="connsiteY22" fmla="*/ 115257 h 132065"/>
                    <a:gd name="connsiteX23" fmla="*/ 28814 w 98448"/>
                    <a:gd name="connsiteY23" fmla="*/ 120059 h 132065"/>
                    <a:gd name="connsiteX24" fmla="*/ 21611 w 98448"/>
                    <a:gd name="connsiteY24" fmla="*/ 122460 h 132065"/>
                    <a:gd name="connsiteX25" fmla="*/ 14407 w 98448"/>
                    <a:gd name="connsiteY25" fmla="*/ 122460 h 132065"/>
                    <a:gd name="connsiteX26" fmla="*/ 14407 w 98448"/>
                    <a:gd name="connsiteY26" fmla="*/ 120059 h 132065"/>
                    <a:gd name="connsiteX27" fmla="*/ 19209 w 98448"/>
                    <a:gd name="connsiteY27" fmla="*/ 117658 h 132065"/>
                    <a:gd name="connsiteX28" fmla="*/ 24012 w 98448"/>
                    <a:gd name="connsiteY28" fmla="*/ 115257 h 132065"/>
                    <a:gd name="connsiteX29" fmla="*/ 36018 w 98448"/>
                    <a:gd name="connsiteY29" fmla="*/ 100850 h 132065"/>
                    <a:gd name="connsiteX30" fmla="*/ 43221 w 98448"/>
                    <a:gd name="connsiteY30" fmla="*/ 72036 h 132065"/>
                    <a:gd name="connsiteX31" fmla="*/ 40820 w 98448"/>
                    <a:gd name="connsiteY31" fmla="*/ 55227 h 132065"/>
                    <a:gd name="connsiteX32" fmla="*/ 28814 w 98448"/>
                    <a:gd name="connsiteY32" fmla="*/ 43221 h 132065"/>
                    <a:gd name="connsiteX33" fmla="*/ 26413 w 98448"/>
                    <a:gd name="connsiteY33" fmla="*/ 43221 h 132065"/>
                    <a:gd name="connsiteX34" fmla="*/ 19209 w 98448"/>
                    <a:gd name="connsiteY34" fmla="*/ 40820 h 132065"/>
                    <a:gd name="connsiteX35" fmla="*/ 0 w 98448"/>
                    <a:gd name="connsiteY35" fmla="*/ 33617 h 132065"/>
                    <a:gd name="connsiteX36" fmla="*/ 2401 w 98448"/>
                    <a:gd name="connsiteY36" fmla="*/ 33617 h 132065"/>
                    <a:gd name="connsiteX37" fmla="*/ 14407 w 98448"/>
                    <a:gd name="connsiteY37" fmla="*/ 36018 h 132065"/>
                    <a:gd name="connsiteX38" fmla="*/ 24012 w 98448"/>
                    <a:gd name="connsiteY38" fmla="*/ 36018 h 132065"/>
                    <a:gd name="connsiteX39" fmla="*/ 21611 w 98448"/>
                    <a:gd name="connsiteY39" fmla="*/ 36018 h 132065"/>
                    <a:gd name="connsiteX40" fmla="*/ 16808 w 98448"/>
                    <a:gd name="connsiteY40" fmla="*/ 33617 h 132065"/>
                    <a:gd name="connsiteX41" fmla="*/ 7204 w 98448"/>
                    <a:gd name="connsiteY41" fmla="*/ 28814 h 132065"/>
                    <a:gd name="connsiteX42" fmla="*/ 7204 w 98448"/>
                    <a:gd name="connsiteY42" fmla="*/ 28814 h 132065"/>
                    <a:gd name="connsiteX43" fmla="*/ 7204 w 98448"/>
                    <a:gd name="connsiteY43" fmla="*/ 26413 h 132065"/>
                    <a:gd name="connsiteX44" fmla="*/ 7204 w 98448"/>
                    <a:gd name="connsiteY44" fmla="*/ 26413 h 132065"/>
                    <a:gd name="connsiteX45" fmla="*/ 7204 w 98448"/>
                    <a:gd name="connsiteY45" fmla="*/ 24012 h 132065"/>
                    <a:gd name="connsiteX46" fmla="*/ 14407 w 98448"/>
                    <a:gd name="connsiteY46" fmla="*/ 28814 h 132065"/>
                    <a:gd name="connsiteX47" fmla="*/ 19209 w 98448"/>
                    <a:gd name="connsiteY47" fmla="*/ 28814 h 132065"/>
                    <a:gd name="connsiteX48" fmla="*/ 14407 w 98448"/>
                    <a:gd name="connsiteY48" fmla="*/ 7203 h 132065"/>
                    <a:gd name="connsiteX49" fmla="*/ 14407 w 98448"/>
                    <a:gd name="connsiteY49" fmla="*/ 4802 h 132065"/>
                    <a:gd name="connsiteX50" fmla="*/ 19209 w 98448"/>
                    <a:gd name="connsiteY50" fmla="*/ 7203 h 132065"/>
                    <a:gd name="connsiteX51" fmla="*/ 21611 w 98448"/>
                    <a:gd name="connsiteY51" fmla="*/ 7203 h 132065"/>
                    <a:gd name="connsiteX52" fmla="*/ 24012 w 98448"/>
                    <a:gd name="connsiteY52" fmla="*/ 12006 h 132065"/>
                    <a:gd name="connsiteX53" fmla="*/ 24012 w 98448"/>
                    <a:gd name="connsiteY53" fmla="*/ 19209 h 132065"/>
                    <a:gd name="connsiteX54" fmla="*/ 24012 w 98448"/>
                    <a:gd name="connsiteY54" fmla="*/ 26413 h 132065"/>
                    <a:gd name="connsiteX55" fmla="*/ 28814 w 98448"/>
                    <a:gd name="connsiteY55" fmla="*/ 36018 h 132065"/>
                    <a:gd name="connsiteX56" fmla="*/ 31215 w 98448"/>
                    <a:gd name="connsiteY56" fmla="*/ 40820 h 132065"/>
                    <a:gd name="connsiteX57" fmla="*/ 40820 w 98448"/>
                    <a:gd name="connsiteY57" fmla="*/ 43221 h 132065"/>
                    <a:gd name="connsiteX58" fmla="*/ 40820 w 98448"/>
                    <a:gd name="connsiteY58" fmla="*/ 40820 h 132065"/>
                    <a:gd name="connsiteX59" fmla="*/ 40820 w 98448"/>
                    <a:gd name="connsiteY59" fmla="*/ 36018 h 132065"/>
                    <a:gd name="connsiteX60" fmla="*/ 40820 w 98448"/>
                    <a:gd name="connsiteY60" fmla="*/ 16808 h 132065"/>
                    <a:gd name="connsiteX61" fmla="*/ 40820 w 98448"/>
                    <a:gd name="connsiteY61" fmla="*/ 12006 h 132065"/>
                    <a:gd name="connsiteX62" fmla="*/ 40820 w 98448"/>
                    <a:gd name="connsiteY62" fmla="*/ 7203 h 132065"/>
                    <a:gd name="connsiteX63" fmla="*/ 48024 w 98448"/>
                    <a:gd name="connsiteY63" fmla="*/ 0 h 132065"/>
                    <a:gd name="connsiteX64" fmla="*/ 52826 w 98448"/>
                    <a:gd name="connsiteY64" fmla="*/ 0 h 132065"/>
                    <a:gd name="connsiteX65" fmla="*/ 52826 w 98448"/>
                    <a:gd name="connsiteY65" fmla="*/ 2401 h 132065"/>
                    <a:gd name="connsiteX66" fmla="*/ 52826 w 98448"/>
                    <a:gd name="connsiteY66" fmla="*/ 19209 h 132065"/>
                    <a:gd name="connsiteX67" fmla="*/ 57628 w 98448"/>
                    <a:gd name="connsiteY67" fmla="*/ 26413 h 132065"/>
                    <a:gd name="connsiteX68" fmla="*/ 72036 w 98448"/>
                    <a:gd name="connsiteY68" fmla="*/ 19209 h 132065"/>
                    <a:gd name="connsiteX69" fmla="*/ 76838 w 98448"/>
                    <a:gd name="connsiteY69" fmla="*/ 12006 h 132065"/>
                    <a:gd name="connsiteX70" fmla="*/ 86443 w 98448"/>
                    <a:gd name="connsiteY70" fmla="*/ 2401 h 132065"/>
                    <a:gd name="connsiteX71" fmla="*/ 86443 w 98448"/>
                    <a:gd name="connsiteY71" fmla="*/ 4802 h 132065"/>
                    <a:gd name="connsiteX72" fmla="*/ 98449 w 98448"/>
                    <a:gd name="connsiteY72" fmla="*/ 7203 h 1320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</a:cxnLst>
                  <a:rect l="l" t="t" r="r" b="b"/>
                  <a:pathLst>
                    <a:path w="98448" h="132065">
                      <a:moveTo>
                        <a:pt x="98449" y="7203"/>
                      </a:moveTo>
                      <a:cubicBezTo>
                        <a:pt x="88844" y="14407"/>
                        <a:pt x="98449" y="24012"/>
                        <a:pt x="84041" y="31215"/>
                      </a:cubicBezTo>
                      <a:cubicBezTo>
                        <a:pt x="60030" y="43221"/>
                        <a:pt x="74437" y="74437"/>
                        <a:pt x="69634" y="88844"/>
                      </a:cubicBezTo>
                      <a:cubicBezTo>
                        <a:pt x="67233" y="93646"/>
                        <a:pt x="69634" y="108053"/>
                        <a:pt x="74437" y="110455"/>
                      </a:cubicBezTo>
                      <a:cubicBezTo>
                        <a:pt x="84041" y="120059"/>
                        <a:pt x="91245" y="115257"/>
                        <a:pt x="93646" y="120059"/>
                      </a:cubicBezTo>
                      <a:cubicBezTo>
                        <a:pt x="93646" y="120059"/>
                        <a:pt x="96047" y="120059"/>
                        <a:pt x="96047" y="122460"/>
                      </a:cubicBezTo>
                      <a:cubicBezTo>
                        <a:pt x="91245" y="120059"/>
                        <a:pt x="91245" y="122460"/>
                        <a:pt x="91245" y="122460"/>
                      </a:cubicBezTo>
                      <a:cubicBezTo>
                        <a:pt x="91245" y="124862"/>
                        <a:pt x="88844" y="124862"/>
                        <a:pt x="86443" y="122460"/>
                      </a:cubicBezTo>
                      <a:cubicBezTo>
                        <a:pt x="86443" y="122460"/>
                        <a:pt x="79239" y="120059"/>
                        <a:pt x="79239" y="120059"/>
                      </a:cubicBezTo>
                      <a:cubicBezTo>
                        <a:pt x="76838" y="117658"/>
                        <a:pt x="64832" y="120059"/>
                        <a:pt x="69634" y="124862"/>
                      </a:cubicBezTo>
                      <a:cubicBezTo>
                        <a:pt x="72036" y="124862"/>
                        <a:pt x="74437" y="124862"/>
                        <a:pt x="76838" y="129664"/>
                      </a:cubicBezTo>
                      <a:cubicBezTo>
                        <a:pt x="79239" y="132065"/>
                        <a:pt x="81640" y="132065"/>
                        <a:pt x="84041" y="132065"/>
                      </a:cubicBezTo>
                      <a:cubicBezTo>
                        <a:pt x="79239" y="132065"/>
                        <a:pt x="76838" y="132065"/>
                        <a:pt x="72036" y="132065"/>
                      </a:cubicBezTo>
                      <a:cubicBezTo>
                        <a:pt x="67233" y="132065"/>
                        <a:pt x="57628" y="129664"/>
                        <a:pt x="57628" y="124862"/>
                      </a:cubicBezTo>
                      <a:cubicBezTo>
                        <a:pt x="57628" y="122460"/>
                        <a:pt x="52826" y="120059"/>
                        <a:pt x="52826" y="120059"/>
                      </a:cubicBezTo>
                      <a:cubicBezTo>
                        <a:pt x="52826" y="120059"/>
                        <a:pt x="50425" y="120059"/>
                        <a:pt x="50425" y="122460"/>
                      </a:cubicBezTo>
                      <a:cubicBezTo>
                        <a:pt x="50425" y="124862"/>
                        <a:pt x="48024" y="124862"/>
                        <a:pt x="43221" y="127263"/>
                      </a:cubicBezTo>
                      <a:cubicBezTo>
                        <a:pt x="40820" y="127263"/>
                        <a:pt x="40820" y="129664"/>
                        <a:pt x="38419" y="129664"/>
                      </a:cubicBezTo>
                      <a:cubicBezTo>
                        <a:pt x="33617" y="129664"/>
                        <a:pt x="26413" y="127263"/>
                        <a:pt x="21611" y="129664"/>
                      </a:cubicBezTo>
                      <a:lnTo>
                        <a:pt x="19209" y="129664"/>
                      </a:lnTo>
                      <a:lnTo>
                        <a:pt x="21611" y="127263"/>
                      </a:lnTo>
                      <a:cubicBezTo>
                        <a:pt x="24012" y="124862"/>
                        <a:pt x="28814" y="122460"/>
                        <a:pt x="31215" y="122460"/>
                      </a:cubicBezTo>
                      <a:cubicBezTo>
                        <a:pt x="38419" y="120059"/>
                        <a:pt x="36018" y="112856"/>
                        <a:pt x="33617" y="115257"/>
                      </a:cubicBezTo>
                      <a:cubicBezTo>
                        <a:pt x="33617" y="115257"/>
                        <a:pt x="31215" y="117658"/>
                        <a:pt x="28814" y="120059"/>
                      </a:cubicBezTo>
                      <a:cubicBezTo>
                        <a:pt x="26413" y="122460"/>
                        <a:pt x="24012" y="122460"/>
                        <a:pt x="21611" y="122460"/>
                      </a:cubicBezTo>
                      <a:lnTo>
                        <a:pt x="14407" y="122460"/>
                      </a:lnTo>
                      <a:cubicBezTo>
                        <a:pt x="12006" y="122460"/>
                        <a:pt x="12006" y="122460"/>
                        <a:pt x="14407" y="120059"/>
                      </a:cubicBezTo>
                      <a:cubicBezTo>
                        <a:pt x="16808" y="120059"/>
                        <a:pt x="16808" y="117658"/>
                        <a:pt x="19209" y="117658"/>
                      </a:cubicBezTo>
                      <a:cubicBezTo>
                        <a:pt x="21611" y="117658"/>
                        <a:pt x="21611" y="117658"/>
                        <a:pt x="24012" y="115257"/>
                      </a:cubicBezTo>
                      <a:cubicBezTo>
                        <a:pt x="31215" y="110455"/>
                        <a:pt x="33617" y="108053"/>
                        <a:pt x="36018" y="100850"/>
                      </a:cubicBezTo>
                      <a:cubicBezTo>
                        <a:pt x="38419" y="93646"/>
                        <a:pt x="43221" y="81640"/>
                        <a:pt x="43221" y="72036"/>
                      </a:cubicBezTo>
                      <a:cubicBezTo>
                        <a:pt x="43221" y="62431"/>
                        <a:pt x="45623" y="64832"/>
                        <a:pt x="40820" y="55227"/>
                      </a:cubicBezTo>
                      <a:cubicBezTo>
                        <a:pt x="38419" y="52826"/>
                        <a:pt x="33617" y="48024"/>
                        <a:pt x="28814" y="43221"/>
                      </a:cubicBezTo>
                      <a:cubicBezTo>
                        <a:pt x="28814" y="43221"/>
                        <a:pt x="28814" y="43221"/>
                        <a:pt x="26413" y="43221"/>
                      </a:cubicBezTo>
                      <a:cubicBezTo>
                        <a:pt x="24012" y="40820"/>
                        <a:pt x="21611" y="40820"/>
                        <a:pt x="19209" y="40820"/>
                      </a:cubicBezTo>
                      <a:cubicBezTo>
                        <a:pt x="7204" y="40820"/>
                        <a:pt x="2401" y="38419"/>
                        <a:pt x="0" y="33617"/>
                      </a:cubicBezTo>
                      <a:cubicBezTo>
                        <a:pt x="0" y="33617"/>
                        <a:pt x="2401" y="33617"/>
                        <a:pt x="2401" y="33617"/>
                      </a:cubicBezTo>
                      <a:cubicBezTo>
                        <a:pt x="4802" y="36018"/>
                        <a:pt x="9605" y="36018"/>
                        <a:pt x="14407" y="36018"/>
                      </a:cubicBezTo>
                      <a:cubicBezTo>
                        <a:pt x="19209" y="36018"/>
                        <a:pt x="21611" y="36018"/>
                        <a:pt x="24012" y="36018"/>
                      </a:cubicBezTo>
                      <a:cubicBezTo>
                        <a:pt x="24012" y="36018"/>
                        <a:pt x="24012" y="36018"/>
                        <a:pt x="21611" y="36018"/>
                      </a:cubicBezTo>
                      <a:cubicBezTo>
                        <a:pt x="19209" y="36018"/>
                        <a:pt x="19209" y="31215"/>
                        <a:pt x="16808" y="33617"/>
                      </a:cubicBezTo>
                      <a:cubicBezTo>
                        <a:pt x="14407" y="31215"/>
                        <a:pt x="9605" y="31215"/>
                        <a:pt x="7204" y="28814"/>
                      </a:cubicBezTo>
                      <a:cubicBezTo>
                        <a:pt x="7204" y="28814"/>
                        <a:pt x="7204" y="28814"/>
                        <a:pt x="7204" y="28814"/>
                      </a:cubicBezTo>
                      <a:cubicBezTo>
                        <a:pt x="7204" y="28814"/>
                        <a:pt x="7204" y="28814"/>
                        <a:pt x="7204" y="26413"/>
                      </a:cubicBezTo>
                      <a:cubicBezTo>
                        <a:pt x="7204" y="26413"/>
                        <a:pt x="7204" y="26413"/>
                        <a:pt x="7204" y="26413"/>
                      </a:cubicBezTo>
                      <a:cubicBezTo>
                        <a:pt x="7204" y="26413"/>
                        <a:pt x="7204" y="26413"/>
                        <a:pt x="7204" y="24012"/>
                      </a:cubicBezTo>
                      <a:cubicBezTo>
                        <a:pt x="9605" y="26413"/>
                        <a:pt x="12006" y="26413"/>
                        <a:pt x="14407" y="28814"/>
                      </a:cubicBezTo>
                      <a:cubicBezTo>
                        <a:pt x="16808" y="28814"/>
                        <a:pt x="16808" y="28814"/>
                        <a:pt x="19209" y="28814"/>
                      </a:cubicBezTo>
                      <a:cubicBezTo>
                        <a:pt x="14407" y="21611"/>
                        <a:pt x="16808" y="12006"/>
                        <a:pt x="14407" y="7203"/>
                      </a:cubicBezTo>
                      <a:cubicBezTo>
                        <a:pt x="14407" y="7203"/>
                        <a:pt x="14407" y="7203"/>
                        <a:pt x="14407" y="4802"/>
                      </a:cubicBezTo>
                      <a:cubicBezTo>
                        <a:pt x="16808" y="4802"/>
                        <a:pt x="16808" y="7203"/>
                        <a:pt x="19209" y="7203"/>
                      </a:cubicBezTo>
                      <a:cubicBezTo>
                        <a:pt x="19209" y="7203"/>
                        <a:pt x="19209" y="7203"/>
                        <a:pt x="21611" y="7203"/>
                      </a:cubicBezTo>
                      <a:cubicBezTo>
                        <a:pt x="21611" y="9605"/>
                        <a:pt x="21611" y="12006"/>
                        <a:pt x="24012" y="12006"/>
                      </a:cubicBezTo>
                      <a:cubicBezTo>
                        <a:pt x="24012" y="14407"/>
                        <a:pt x="24012" y="16808"/>
                        <a:pt x="24012" y="19209"/>
                      </a:cubicBezTo>
                      <a:cubicBezTo>
                        <a:pt x="24012" y="21611"/>
                        <a:pt x="24012" y="21611"/>
                        <a:pt x="24012" y="26413"/>
                      </a:cubicBezTo>
                      <a:cubicBezTo>
                        <a:pt x="26413" y="28814"/>
                        <a:pt x="26413" y="33617"/>
                        <a:pt x="28814" y="36018"/>
                      </a:cubicBezTo>
                      <a:cubicBezTo>
                        <a:pt x="31215" y="38419"/>
                        <a:pt x="31215" y="38419"/>
                        <a:pt x="31215" y="40820"/>
                      </a:cubicBezTo>
                      <a:cubicBezTo>
                        <a:pt x="33617" y="43221"/>
                        <a:pt x="40820" y="45623"/>
                        <a:pt x="40820" y="43221"/>
                      </a:cubicBezTo>
                      <a:cubicBezTo>
                        <a:pt x="40820" y="43221"/>
                        <a:pt x="40820" y="40820"/>
                        <a:pt x="40820" y="40820"/>
                      </a:cubicBezTo>
                      <a:cubicBezTo>
                        <a:pt x="40820" y="38419"/>
                        <a:pt x="40820" y="38419"/>
                        <a:pt x="40820" y="36018"/>
                      </a:cubicBezTo>
                      <a:cubicBezTo>
                        <a:pt x="40820" y="31215"/>
                        <a:pt x="38419" y="21611"/>
                        <a:pt x="40820" y="16808"/>
                      </a:cubicBezTo>
                      <a:cubicBezTo>
                        <a:pt x="40820" y="14407"/>
                        <a:pt x="40820" y="14407"/>
                        <a:pt x="40820" y="12006"/>
                      </a:cubicBezTo>
                      <a:cubicBezTo>
                        <a:pt x="40820" y="12006"/>
                        <a:pt x="40820" y="9605"/>
                        <a:pt x="40820" y="7203"/>
                      </a:cubicBezTo>
                      <a:cubicBezTo>
                        <a:pt x="43221" y="7203"/>
                        <a:pt x="45623" y="4802"/>
                        <a:pt x="48024" y="0"/>
                      </a:cubicBezTo>
                      <a:cubicBezTo>
                        <a:pt x="50425" y="0"/>
                        <a:pt x="50425" y="0"/>
                        <a:pt x="52826" y="0"/>
                      </a:cubicBezTo>
                      <a:cubicBezTo>
                        <a:pt x="52826" y="0"/>
                        <a:pt x="52826" y="2401"/>
                        <a:pt x="52826" y="2401"/>
                      </a:cubicBezTo>
                      <a:cubicBezTo>
                        <a:pt x="52826" y="7203"/>
                        <a:pt x="50425" y="14407"/>
                        <a:pt x="52826" y="19209"/>
                      </a:cubicBezTo>
                      <a:cubicBezTo>
                        <a:pt x="55227" y="21611"/>
                        <a:pt x="57628" y="21611"/>
                        <a:pt x="57628" y="26413"/>
                      </a:cubicBezTo>
                      <a:cubicBezTo>
                        <a:pt x="57628" y="24012"/>
                        <a:pt x="69634" y="24012"/>
                        <a:pt x="72036" y="19209"/>
                      </a:cubicBezTo>
                      <a:cubicBezTo>
                        <a:pt x="72036" y="16808"/>
                        <a:pt x="76838" y="14407"/>
                        <a:pt x="76838" y="12006"/>
                      </a:cubicBezTo>
                      <a:cubicBezTo>
                        <a:pt x="76838" y="7203"/>
                        <a:pt x="81640" y="4802"/>
                        <a:pt x="86443" y="2401"/>
                      </a:cubicBezTo>
                      <a:cubicBezTo>
                        <a:pt x="86443" y="2401"/>
                        <a:pt x="86443" y="4802"/>
                        <a:pt x="86443" y="4802"/>
                      </a:cubicBezTo>
                      <a:cubicBezTo>
                        <a:pt x="93646" y="4802"/>
                        <a:pt x="96047" y="7203"/>
                        <a:pt x="98449" y="7203"/>
                      </a:cubicBezTo>
                      <a:close/>
                    </a:path>
                  </a:pathLst>
                </a:custGeom>
                <a:solidFill>
                  <a:srgbClr val="816546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721" name="Freeform: Shape 720">
                  <a:extLst>
                    <a:ext uri="{FF2B5EF4-FFF2-40B4-BE49-F238E27FC236}">
                      <a16:creationId xmlns:a16="http://schemas.microsoft.com/office/drawing/2014/main" id="{CCF040AE-79BE-47AE-B7CF-5A200F1D1EB4}"/>
                    </a:ext>
                  </a:extLst>
                </p:cNvPr>
                <p:cNvSpPr/>
                <p:nvPr/>
              </p:nvSpPr>
              <p:spPr>
                <a:xfrm>
                  <a:off x="2695922" y="4029137"/>
                  <a:ext cx="177687" cy="128204"/>
                </a:xfrm>
                <a:custGeom>
                  <a:avLst/>
                  <a:gdLst>
                    <a:gd name="connsiteX0" fmla="*/ 2401 w 177687"/>
                    <a:gd name="connsiteY0" fmla="*/ 76838 h 128204"/>
                    <a:gd name="connsiteX1" fmla="*/ 2401 w 177687"/>
                    <a:gd name="connsiteY1" fmla="*/ 76838 h 128204"/>
                    <a:gd name="connsiteX2" fmla="*/ 0 w 177687"/>
                    <a:gd name="connsiteY2" fmla="*/ 67233 h 128204"/>
                    <a:gd name="connsiteX3" fmla="*/ 0 w 177687"/>
                    <a:gd name="connsiteY3" fmla="*/ 60030 h 128204"/>
                    <a:gd name="connsiteX4" fmla="*/ 9605 w 177687"/>
                    <a:gd name="connsiteY4" fmla="*/ 50425 h 128204"/>
                    <a:gd name="connsiteX5" fmla="*/ 16808 w 177687"/>
                    <a:gd name="connsiteY5" fmla="*/ 50425 h 128204"/>
                    <a:gd name="connsiteX6" fmla="*/ 21611 w 177687"/>
                    <a:gd name="connsiteY6" fmla="*/ 52826 h 128204"/>
                    <a:gd name="connsiteX7" fmla="*/ 26413 w 177687"/>
                    <a:gd name="connsiteY7" fmla="*/ 40820 h 128204"/>
                    <a:gd name="connsiteX8" fmla="*/ 26413 w 177687"/>
                    <a:gd name="connsiteY8" fmla="*/ 40820 h 128204"/>
                    <a:gd name="connsiteX9" fmla="*/ 40820 w 177687"/>
                    <a:gd name="connsiteY9" fmla="*/ 31215 h 128204"/>
                    <a:gd name="connsiteX10" fmla="*/ 40820 w 177687"/>
                    <a:gd name="connsiteY10" fmla="*/ 16808 h 128204"/>
                    <a:gd name="connsiteX11" fmla="*/ 57628 w 177687"/>
                    <a:gd name="connsiteY11" fmla="*/ 16808 h 128204"/>
                    <a:gd name="connsiteX12" fmla="*/ 60030 w 177687"/>
                    <a:gd name="connsiteY12" fmla="*/ 9605 h 128204"/>
                    <a:gd name="connsiteX13" fmla="*/ 64832 w 177687"/>
                    <a:gd name="connsiteY13" fmla="*/ 4802 h 128204"/>
                    <a:gd name="connsiteX14" fmla="*/ 79239 w 177687"/>
                    <a:gd name="connsiteY14" fmla="*/ 0 h 128204"/>
                    <a:gd name="connsiteX15" fmla="*/ 100850 w 177687"/>
                    <a:gd name="connsiteY15" fmla="*/ 14407 h 128204"/>
                    <a:gd name="connsiteX16" fmla="*/ 122460 w 177687"/>
                    <a:gd name="connsiteY16" fmla="*/ 33616 h 128204"/>
                    <a:gd name="connsiteX17" fmla="*/ 122460 w 177687"/>
                    <a:gd name="connsiteY17" fmla="*/ 33616 h 128204"/>
                    <a:gd name="connsiteX18" fmla="*/ 127263 w 177687"/>
                    <a:gd name="connsiteY18" fmla="*/ 43221 h 128204"/>
                    <a:gd name="connsiteX19" fmla="*/ 127263 w 177687"/>
                    <a:gd name="connsiteY19" fmla="*/ 43221 h 128204"/>
                    <a:gd name="connsiteX20" fmla="*/ 136868 w 177687"/>
                    <a:gd name="connsiteY20" fmla="*/ 38419 h 128204"/>
                    <a:gd name="connsiteX21" fmla="*/ 156077 w 177687"/>
                    <a:gd name="connsiteY21" fmla="*/ 40820 h 128204"/>
                    <a:gd name="connsiteX22" fmla="*/ 158478 w 177687"/>
                    <a:gd name="connsiteY22" fmla="*/ 43221 h 128204"/>
                    <a:gd name="connsiteX23" fmla="*/ 160879 w 177687"/>
                    <a:gd name="connsiteY23" fmla="*/ 55227 h 128204"/>
                    <a:gd name="connsiteX24" fmla="*/ 158478 w 177687"/>
                    <a:gd name="connsiteY24" fmla="*/ 64832 h 128204"/>
                    <a:gd name="connsiteX25" fmla="*/ 163281 w 177687"/>
                    <a:gd name="connsiteY25" fmla="*/ 67233 h 128204"/>
                    <a:gd name="connsiteX26" fmla="*/ 165682 w 177687"/>
                    <a:gd name="connsiteY26" fmla="*/ 74437 h 128204"/>
                    <a:gd name="connsiteX27" fmla="*/ 172885 w 177687"/>
                    <a:gd name="connsiteY27" fmla="*/ 76838 h 128204"/>
                    <a:gd name="connsiteX28" fmla="*/ 175287 w 177687"/>
                    <a:gd name="connsiteY28" fmla="*/ 79239 h 128204"/>
                    <a:gd name="connsiteX29" fmla="*/ 177688 w 177687"/>
                    <a:gd name="connsiteY29" fmla="*/ 84042 h 128204"/>
                    <a:gd name="connsiteX30" fmla="*/ 177688 w 177687"/>
                    <a:gd name="connsiteY30" fmla="*/ 93646 h 128204"/>
                    <a:gd name="connsiteX31" fmla="*/ 172885 w 177687"/>
                    <a:gd name="connsiteY31" fmla="*/ 98449 h 128204"/>
                    <a:gd name="connsiteX32" fmla="*/ 170484 w 177687"/>
                    <a:gd name="connsiteY32" fmla="*/ 100850 h 128204"/>
                    <a:gd name="connsiteX33" fmla="*/ 170484 w 177687"/>
                    <a:gd name="connsiteY33" fmla="*/ 103251 h 128204"/>
                    <a:gd name="connsiteX34" fmla="*/ 170484 w 177687"/>
                    <a:gd name="connsiteY34" fmla="*/ 105652 h 128204"/>
                    <a:gd name="connsiteX35" fmla="*/ 165682 w 177687"/>
                    <a:gd name="connsiteY35" fmla="*/ 115257 h 128204"/>
                    <a:gd name="connsiteX36" fmla="*/ 144071 w 177687"/>
                    <a:gd name="connsiteY36" fmla="*/ 124862 h 128204"/>
                    <a:gd name="connsiteX37" fmla="*/ 139269 w 177687"/>
                    <a:gd name="connsiteY37" fmla="*/ 120059 h 128204"/>
                    <a:gd name="connsiteX38" fmla="*/ 132065 w 177687"/>
                    <a:gd name="connsiteY38" fmla="*/ 127263 h 128204"/>
                    <a:gd name="connsiteX39" fmla="*/ 124862 w 177687"/>
                    <a:gd name="connsiteY39" fmla="*/ 122460 h 128204"/>
                    <a:gd name="connsiteX40" fmla="*/ 124862 w 177687"/>
                    <a:gd name="connsiteY40" fmla="*/ 122460 h 128204"/>
                    <a:gd name="connsiteX41" fmla="*/ 124862 w 177687"/>
                    <a:gd name="connsiteY41" fmla="*/ 122460 h 128204"/>
                    <a:gd name="connsiteX42" fmla="*/ 124862 w 177687"/>
                    <a:gd name="connsiteY42" fmla="*/ 122460 h 128204"/>
                    <a:gd name="connsiteX43" fmla="*/ 122460 w 177687"/>
                    <a:gd name="connsiteY43" fmla="*/ 124862 h 128204"/>
                    <a:gd name="connsiteX44" fmla="*/ 108053 w 177687"/>
                    <a:gd name="connsiteY44" fmla="*/ 120059 h 128204"/>
                    <a:gd name="connsiteX45" fmla="*/ 105652 w 177687"/>
                    <a:gd name="connsiteY45" fmla="*/ 110455 h 128204"/>
                    <a:gd name="connsiteX46" fmla="*/ 105652 w 177687"/>
                    <a:gd name="connsiteY46" fmla="*/ 110455 h 128204"/>
                    <a:gd name="connsiteX47" fmla="*/ 98449 w 177687"/>
                    <a:gd name="connsiteY47" fmla="*/ 108053 h 128204"/>
                    <a:gd name="connsiteX48" fmla="*/ 93646 w 177687"/>
                    <a:gd name="connsiteY48" fmla="*/ 96047 h 128204"/>
                    <a:gd name="connsiteX49" fmla="*/ 84041 w 177687"/>
                    <a:gd name="connsiteY49" fmla="*/ 100850 h 128204"/>
                    <a:gd name="connsiteX50" fmla="*/ 84041 w 177687"/>
                    <a:gd name="connsiteY50" fmla="*/ 103251 h 128204"/>
                    <a:gd name="connsiteX51" fmla="*/ 76838 w 177687"/>
                    <a:gd name="connsiteY51" fmla="*/ 115257 h 128204"/>
                    <a:gd name="connsiteX52" fmla="*/ 52826 w 177687"/>
                    <a:gd name="connsiteY52" fmla="*/ 112856 h 128204"/>
                    <a:gd name="connsiteX53" fmla="*/ 50425 w 177687"/>
                    <a:gd name="connsiteY53" fmla="*/ 117658 h 128204"/>
                    <a:gd name="connsiteX54" fmla="*/ 43221 w 177687"/>
                    <a:gd name="connsiteY54" fmla="*/ 117658 h 128204"/>
                    <a:gd name="connsiteX55" fmla="*/ 40820 w 177687"/>
                    <a:gd name="connsiteY55" fmla="*/ 122460 h 128204"/>
                    <a:gd name="connsiteX56" fmla="*/ 21611 w 177687"/>
                    <a:gd name="connsiteY56" fmla="*/ 127263 h 128204"/>
                    <a:gd name="connsiteX57" fmla="*/ 9605 w 177687"/>
                    <a:gd name="connsiteY57" fmla="*/ 110455 h 128204"/>
                    <a:gd name="connsiteX58" fmla="*/ 14407 w 177687"/>
                    <a:gd name="connsiteY58" fmla="*/ 100850 h 128204"/>
                    <a:gd name="connsiteX59" fmla="*/ 14407 w 177687"/>
                    <a:gd name="connsiteY59" fmla="*/ 98449 h 128204"/>
                    <a:gd name="connsiteX60" fmla="*/ 12006 w 177687"/>
                    <a:gd name="connsiteY60" fmla="*/ 93646 h 128204"/>
                    <a:gd name="connsiteX61" fmla="*/ 14407 w 177687"/>
                    <a:gd name="connsiteY61" fmla="*/ 86443 h 128204"/>
                    <a:gd name="connsiteX62" fmla="*/ 2401 w 177687"/>
                    <a:gd name="connsiteY62" fmla="*/ 76838 h 1282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</a:cxnLst>
                  <a:rect l="l" t="t" r="r" b="b"/>
                  <a:pathLst>
                    <a:path w="177687" h="128204">
                      <a:moveTo>
                        <a:pt x="2401" y="76838"/>
                      </a:moveTo>
                      <a:cubicBezTo>
                        <a:pt x="2401" y="76838"/>
                        <a:pt x="2401" y="76838"/>
                        <a:pt x="2401" y="76838"/>
                      </a:cubicBezTo>
                      <a:cubicBezTo>
                        <a:pt x="0" y="74437"/>
                        <a:pt x="0" y="69634"/>
                        <a:pt x="0" y="67233"/>
                      </a:cubicBezTo>
                      <a:cubicBezTo>
                        <a:pt x="0" y="64832"/>
                        <a:pt x="0" y="62431"/>
                        <a:pt x="0" y="60030"/>
                      </a:cubicBezTo>
                      <a:cubicBezTo>
                        <a:pt x="2401" y="55227"/>
                        <a:pt x="4802" y="52826"/>
                        <a:pt x="9605" y="50425"/>
                      </a:cubicBezTo>
                      <a:cubicBezTo>
                        <a:pt x="12006" y="50425"/>
                        <a:pt x="14407" y="50425"/>
                        <a:pt x="16808" y="50425"/>
                      </a:cubicBezTo>
                      <a:cubicBezTo>
                        <a:pt x="19210" y="50425"/>
                        <a:pt x="21611" y="52826"/>
                        <a:pt x="21611" y="52826"/>
                      </a:cubicBezTo>
                      <a:cubicBezTo>
                        <a:pt x="19210" y="48024"/>
                        <a:pt x="21611" y="43221"/>
                        <a:pt x="26413" y="40820"/>
                      </a:cubicBezTo>
                      <a:lnTo>
                        <a:pt x="26413" y="40820"/>
                      </a:lnTo>
                      <a:cubicBezTo>
                        <a:pt x="31215" y="31215"/>
                        <a:pt x="40820" y="31215"/>
                        <a:pt x="40820" y="31215"/>
                      </a:cubicBezTo>
                      <a:cubicBezTo>
                        <a:pt x="40820" y="31215"/>
                        <a:pt x="33617" y="21611"/>
                        <a:pt x="40820" y="16808"/>
                      </a:cubicBezTo>
                      <a:cubicBezTo>
                        <a:pt x="48024" y="12006"/>
                        <a:pt x="57628" y="16808"/>
                        <a:pt x="57628" y="16808"/>
                      </a:cubicBezTo>
                      <a:cubicBezTo>
                        <a:pt x="57628" y="16808"/>
                        <a:pt x="60030" y="12006"/>
                        <a:pt x="60030" y="9605"/>
                      </a:cubicBezTo>
                      <a:cubicBezTo>
                        <a:pt x="60030" y="7203"/>
                        <a:pt x="62431" y="4802"/>
                        <a:pt x="64832" y="4802"/>
                      </a:cubicBezTo>
                      <a:cubicBezTo>
                        <a:pt x="69634" y="2401"/>
                        <a:pt x="74437" y="0"/>
                        <a:pt x="79239" y="0"/>
                      </a:cubicBezTo>
                      <a:cubicBezTo>
                        <a:pt x="88844" y="0"/>
                        <a:pt x="98449" y="7203"/>
                        <a:pt x="100850" y="14407"/>
                      </a:cubicBezTo>
                      <a:cubicBezTo>
                        <a:pt x="100850" y="14407"/>
                        <a:pt x="122460" y="16808"/>
                        <a:pt x="122460" y="33616"/>
                      </a:cubicBezTo>
                      <a:lnTo>
                        <a:pt x="122460" y="33616"/>
                      </a:lnTo>
                      <a:cubicBezTo>
                        <a:pt x="127263" y="36018"/>
                        <a:pt x="127263" y="40820"/>
                        <a:pt x="127263" y="43221"/>
                      </a:cubicBezTo>
                      <a:cubicBezTo>
                        <a:pt x="127263" y="43221"/>
                        <a:pt x="127263" y="43221"/>
                        <a:pt x="127263" y="43221"/>
                      </a:cubicBezTo>
                      <a:cubicBezTo>
                        <a:pt x="127263" y="40820"/>
                        <a:pt x="134466" y="38419"/>
                        <a:pt x="136868" y="38419"/>
                      </a:cubicBezTo>
                      <a:cubicBezTo>
                        <a:pt x="141670" y="38419"/>
                        <a:pt x="151275" y="38419"/>
                        <a:pt x="156077" y="40820"/>
                      </a:cubicBezTo>
                      <a:cubicBezTo>
                        <a:pt x="156077" y="40820"/>
                        <a:pt x="158478" y="43221"/>
                        <a:pt x="158478" y="43221"/>
                      </a:cubicBezTo>
                      <a:cubicBezTo>
                        <a:pt x="160879" y="45622"/>
                        <a:pt x="160879" y="50425"/>
                        <a:pt x="160879" y="55227"/>
                      </a:cubicBezTo>
                      <a:cubicBezTo>
                        <a:pt x="160879" y="55227"/>
                        <a:pt x="158478" y="64832"/>
                        <a:pt x="158478" y="64832"/>
                      </a:cubicBezTo>
                      <a:cubicBezTo>
                        <a:pt x="160879" y="64832"/>
                        <a:pt x="163281" y="64832"/>
                        <a:pt x="163281" y="67233"/>
                      </a:cubicBezTo>
                      <a:cubicBezTo>
                        <a:pt x="165682" y="69634"/>
                        <a:pt x="165682" y="72036"/>
                        <a:pt x="165682" y="74437"/>
                      </a:cubicBezTo>
                      <a:cubicBezTo>
                        <a:pt x="168083" y="74437"/>
                        <a:pt x="170484" y="74437"/>
                        <a:pt x="172885" y="76838"/>
                      </a:cubicBezTo>
                      <a:cubicBezTo>
                        <a:pt x="175287" y="76838"/>
                        <a:pt x="175287" y="79239"/>
                        <a:pt x="175287" y="79239"/>
                      </a:cubicBezTo>
                      <a:cubicBezTo>
                        <a:pt x="175287" y="79239"/>
                        <a:pt x="175287" y="81640"/>
                        <a:pt x="177688" y="84042"/>
                      </a:cubicBezTo>
                      <a:cubicBezTo>
                        <a:pt x="177688" y="86443"/>
                        <a:pt x="177688" y="91245"/>
                        <a:pt x="177688" y="93646"/>
                      </a:cubicBezTo>
                      <a:cubicBezTo>
                        <a:pt x="177688" y="96047"/>
                        <a:pt x="175287" y="98449"/>
                        <a:pt x="172885" y="98449"/>
                      </a:cubicBezTo>
                      <a:cubicBezTo>
                        <a:pt x="172885" y="98449"/>
                        <a:pt x="170484" y="98449"/>
                        <a:pt x="170484" y="100850"/>
                      </a:cubicBezTo>
                      <a:cubicBezTo>
                        <a:pt x="170484" y="100850"/>
                        <a:pt x="170484" y="103251"/>
                        <a:pt x="170484" y="103251"/>
                      </a:cubicBezTo>
                      <a:cubicBezTo>
                        <a:pt x="170484" y="103251"/>
                        <a:pt x="170484" y="105652"/>
                        <a:pt x="170484" y="105652"/>
                      </a:cubicBezTo>
                      <a:cubicBezTo>
                        <a:pt x="170484" y="108053"/>
                        <a:pt x="168083" y="112856"/>
                        <a:pt x="165682" y="115257"/>
                      </a:cubicBezTo>
                      <a:cubicBezTo>
                        <a:pt x="160879" y="122460"/>
                        <a:pt x="153676" y="127263"/>
                        <a:pt x="144071" y="124862"/>
                      </a:cubicBezTo>
                      <a:cubicBezTo>
                        <a:pt x="141670" y="124862"/>
                        <a:pt x="139269" y="122460"/>
                        <a:pt x="139269" y="120059"/>
                      </a:cubicBezTo>
                      <a:cubicBezTo>
                        <a:pt x="139269" y="120059"/>
                        <a:pt x="139269" y="127263"/>
                        <a:pt x="132065" y="127263"/>
                      </a:cubicBezTo>
                      <a:cubicBezTo>
                        <a:pt x="129664" y="127263"/>
                        <a:pt x="127263" y="124862"/>
                        <a:pt x="124862" y="122460"/>
                      </a:cubicBezTo>
                      <a:cubicBezTo>
                        <a:pt x="124862" y="122460"/>
                        <a:pt x="124862" y="122460"/>
                        <a:pt x="124862" y="122460"/>
                      </a:cubicBezTo>
                      <a:cubicBezTo>
                        <a:pt x="124862" y="122460"/>
                        <a:pt x="124862" y="122460"/>
                        <a:pt x="124862" y="122460"/>
                      </a:cubicBezTo>
                      <a:cubicBezTo>
                        <a:pt x="124862" y="122460"/>
                        <a:pt x="124862" y="122460"/>
                        <a:pt x="124862" y="122460"/>
                      </a:cubicBezTo>
                      <a:cubicBezTo>
                        <a:pt x="124862" y="124862"/>
                        <a:pt x="122460" y="124862"/>
                        <a:pt x="122460" y="124862"/>
                      </a:cubicBezTo>
                      <a:cubicBezTo>
                        <a:pt x="117658" y="127263"/>
                        <a:pt x="112856" y="122460"/>
                        <a:pt x="108053" y="120059"/>
                      </a:cubicBezTo>
                      <a:cubicBezTo>
                        <a:pt x="108053" y="120059"/>
                        <a:pt x="103251" y="117658"/>
                        <a:pt x="105652" y="110455"/>
                      </a:cubicBezTo>
                      <a:cubicBezTo>
                        <a:pt x="105652" y="110455"/>
                        <a:pt x="105652" y="110455"/>
                        <a:pt x="105652" y="110455"/>
                      </a:cubicBezTo>
                      <a:cubicBezTo>
                        <a:pt x="105652" y="110455"/>
                        <a:pt x="103251" y="110455"/>
                        <a:pt x="98449" y="108053"/>
                      </a:cubicBezTo>
                      <a:cubicBezTo>
                        <a:pt x="91245" y="105652"/>
                        <a:pt x="93646" y="96047"/>
                        <a:pt x="93646" y="96047"/>
                      </a:cubicBezTo>
                      <a:cubicBezTo>
                        <a:pt x="91245" y="100850"/>
                        <a:pt x="86443" y="100850"/>
                        <a:pt x="84041" y="100850"/>
                      </a:cubicBezTo>
                      <a:cubicBezTo>
                        <a:pt x="84041" y="100850"/>
                        <a:pt x="84041" y="103251"/>
                        <a:pt x="84041" y="103251"/>
                      </a:cubicBezTo>
                      <a:cubicBezTo>
                        <a:pt x="84041" y="105652"/>
                        <a:pt x="84041" y="112856"/>
                        <a:pt x="76838" y="115257"/>
                      </a:cubicBezTo>
                      <a:cubicBezTo>
                        <a:pt x="69634" y="120059"/>
                        <a:pt x="60030" y="120059"/>
                        <a:pt x="52826" y="112856"/>
                      </a:cubicBezTo>
                      <a:cubicBezTo>
                        <a:pt x="52826" y="115257"/>
                        <a:pt x="52826" y="117658"/>
                        <a:pt x="50425" y="117658"/>
                      </a:cubicBezTo>
                      <a:cubicBezTo>
                        <a:pt x="48024" y="117658"/>
                        <a:pt x="45623" y="117658"/>
                        <a:pt x="43221" y="117658"/>
                      </a:cubicBezTo>
                      <a:cubicBezTo>
                        <a:pt x="43221" y="120059"/>
                        <a:pt x="40820" y="122460"/>
                        <a:pt x="40820" y="122460"/>
                      </a:cubicBezTo>
                      <a:cubicBezTo>
                        <a:pt x="36018" y="127263"/>
                        <a:pt x="26413" y="129664"/>
                        <a:pt x="21611" y="127263"/>
                      </a:cubicBezTo>
                      <a:cubicBezTo>
                        <a:pt x="14407" y="124862"/>
                        <a:pt x="9605" y="117658"/>
                        <a:pt x="9605" y="110455"/>
                      </a:cubicBezTo>
                      <a:cubicBezTo>
                        <a:pt x="9605" y="105652"/>
                        <a:pt x="12006" y="103251"/>
                        <a:pt x="14407" y="100850"/>
                      </a:cubicBezTo>
                      <a:cubicBezTo>
                        <a:pt x="16808" y="98449"/>
                        <a:pt x="16808" y="98449"/>
                        <a:pt x="14407" y="98449"/>
                      </a:cubicBezTo>
                      <a:cubicBezTo>
                        <a:pt x="12006" y="98449"/>
                        <a:pt x="12006" y="96047"/>
                        <a:pt x="12006" y="93646"/>
                      </a:cubicBezTo>
                      <a:cubicBezTo>
                        <a:pt x="12006" y="91245"/>
                        <a:pt x="12006" y="88844"/>
                        <a:pt x="14407" y="86443"/>
                      </a:cubicBezTo>
                      <a:cubicBezTo>
                        <a:pt x="4802" y="81640"/>
                        <a:pt x="2401" y="79239"/>
                        <a:pt x="2401" y="76838"/>
                      </a:cubicBezTo>
                      <a:close/>
                    </a:path>
                  </a:pathLst>
                </a:custGeom>
                <a:solidFill>
                  <a:srgbClr val="75B343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722" name="Freeform: Shape 721">
                  <a:extLst>
                    <a:ext uri="{FF2B5EF4-FFF2-40B4-BE49-F238E27FC236}">
                      <a16:creationId xmlns:a16="http://schemas.microsoft.com/office/drawing/2014/main" id="{F4C99BBD-6BD0-4069-AB67-345CE25FC417}"/>
                    </a:ext>
                  </a:extLst>
                </p:cNvPr>
                <p:cNvSpPr/>
                <p:nvPr/>
              </p:nvSpPr>
              <p:spPr>
                <a:xfrm>
                  <a:off x="2695922" y="4101173"/>
                  <a:ext cx="168082" cy="51366"/>
                </a:xfrm>
                <a:custGeom>
                  <a:avLst/>
                  <a:gdLst>
                    <a:gd name="connsiteX0" fmla="*/ 7204 w 168082"/>
                    <a:gd name="connsiteY0" fmla="*/ 26413 h 51366"/>
                    <a:gd name="connsiteX1" fmla="*/ 14407 w 168082"/>
                    <a:gd name="connsiteY1" fmla="*/ 33616 h 51366"/>
                    <a:gd name="connsiteX2" fmla="*/ 33617 w 168082"/>
                    <a:gd name="connsiteY2" fmla="*/ 28814 h 51366"/>
                    <a:gd name="connsiteX3" fmla="*/ 36018 w 168082"/>
                    <a:gd name="connsiteY3" fmla="*/ 24012 h 51366"/>
                    <a:gd name="connsiteX4" fmla="*/ 43221 w 168082"/>
                    <a:gd name="connsiteY4" fmla="*/ 24012 h 51366"/>
                    <a:gd name="connsiteX5" fmla="*/ 45623 w 168082"/>
                    <a:gd name="connsiteY5" fmla="*/ 19209 h 51366"/>
                    <a:gd name="connsiteX6" fmla="*/ 69634 w 168082"/>
                    <a:gd name="connsiteY6" fmla="*/ 21611 h 51366"/>
                    <a:gd name="connsiteX7" fmla="*/ 76838 w 168082"/>
                    <a:gd name="connsiteY7" fmla="*/ 9605 h 51366"/>
                    <a:gd name="connsiteX8" fmla="*/ 76838 w 168082"/>
                    <a:gd name="connsiteY8" fmla="*/ 7203 h 51366"/>
                    <a:gd name="connsiteX9" fmla="*/ 86443 w 168082"/>
                    <a:gd name="connsiteY9" fmla="*/ 2401 h 51366"/>
                    <a:gd name="connsiteX10" fmla="*/ 91245 w 168082"/>
                    <a:gd name="connsiteY10" fmla="*/ 14407 h 51366"/>
                    <a:gd name="connsiteX11" fmla="*/ 98449 w 168082"/>
                    <a:gd name="connsiteY11" fmla="*/ 16808 h 51366"/>
                    <a:gd name="connsiteX12" fmla="*/ 98449 w 168082"/>
                    <a:gd name="connsiteY12" fmla="*/ 16808 h 51366"/>
                    <a:gd name="connsiteX13" fmla="*/ 100850 w 168082"/>
                    <a:gd name="connsiteY13" fmla="*/ 26413 h 51366"/>
                    <a:gd name="connsiteX14" fmla="*/ 115257 w 168082"/>
                    <a:gd name="connsiteY14" fmla="*/ 31215 h 51366"/>
                    <a:gd name="connsiteX15" fmla="*/ 117658 w 168082"/>
                    <a:gd name="connsiteY15" fmla="*/ 28814 h 51366"/>
                    <a:gd name="connsiteX16" fmla="*/ 117658 w 168082"/>
                    <a:gd name="connsiteY16" fmla="*/ 28814 h 51366"/>
                    <a:gd name="connsiteX17" fmla="*/ 117658 w 168082"/>
                    <a:gd name="connsiteY17" fmla="*/ 28814 h 51366"/>
                    <a:gd name="connsiteX18" fmla="*/ 117658 w 168082"/>
                    <a:gd name="connsiteY18" fmla="*/ 28814 h 51366"/>
                    <a:gd name="connsiteX19" fmla="*/ 124862 w 168082"/>
                    <a:gd name="connsiteY19" fmla="*/ 33616 h 51366"/>
                    <a:gd name="connsiteX20" fmla="*/ 132065 w 168082"/>
                    <a:gd name="connsiteY20" fmla="*/ 26413 h 51366"/>
                    <a:gd name="connsiteX21" fmla="*/ 136868 w 168082"/>
                    <a:gd name="connsiteY21" fmla="*/ 31215 h 51366"/>
                    <a:gd name="connsiteX22" fmla="*/ 158478 w 168082"/>
                    <a:gd name="connsiteY22" fmla="*/ 21611 h 51366"/>
                    <a:gd name="connsiteX23" fmla="*/ 163281 w 168082"/>
                    <a:gd name="connsiteY23" fmla="*/ 12006 h 51366"/>
                    <a:gd name="connsiteX24" fmla="*/ 163281 w 168082"/>
                    <a:gd name="connsiteY24" fmla="*/ 9605 h 51366"/>
                    <a:gd name="connsiteX25" fmla="*/ 163281 w 168082"/>
                    <a:gd name="connsiteY25" fmla="*/ 7203 h 51366"/>
                    <a:gd name="connsiteX26" fmla="*/ 163281 w 168082"/>
                    <a:gd name="connsiteY26" fmla="*/ 7203 h 51366"/>
                    <a:gd name="connsiteX27" fmla="*/ 160879 w 168082"/>
                    <a:gd name="connsiteY27" fmla="*/ 0 h 51366"/>
                    <a:gd name="connsiteX28" fmla="*/ 165682 w 168082"/>
                    <a:gd name="connsiteY28" fmla="*/ 2401 h 51366"/>
                    <a:gd name="connsiteX29" fmla="*/ 168083 w 168082"/>
                    <a:gd name="connsiteY29" fmla="*/ 4802 h 51366"/>
                    <a:gd name="connsiteX30" fmla="*/ 168083 w 168082"/>
                    <a:gd name="connsiteY30" fmla="*/ 4802 h 51366"/>
                    <a:gd name="connsiteX31" fmla="*/ 168083 w 168082"/>
                    <a:gd name="connsiteY31" fmla="*/ 4802 h 51366"/>
                    <a:gd name="connsiteX32" fmla="*/ 168083 w 168082"/>
                    <a:gd name="connsiteY32" fmla="*/ 4802 h 51366"/>
                    <a:gd name="connsiteX33" fmla="*/ 168083 w 168082"/>
                    <a:gd name="connsiteY33" fmla="*/ 4802 h 51366"/>
                    <a:gd name="connsiteX34" fmla="*/ 168083 w 168082"/>
                    <a:gd name="connsiteY34" fmla="*/ 4802 h 51366"/>
                    <a:gd name="connsiteX35" fmla="*/ 168083 w 168082"/>
                    <a:gd name="connsiteY35" fmla="*/ 4802 h 51366"/>
                    <a:gd name="connsiteX36" fmla="*/ 168083 w 168082"/>
                    <a:gd name="connsiteY36" fmla="*/ 4802 h 51366"/>
                    <a:gd name="connsiteX37" fmla="*/ 168083 w 168082"/>
                    <a:gd name="connsiteY37" fmla="*/ 4802 h 51366"/>
                    <a:gd name="connsiteX38" fmla="*/ 168083 w 168082"/>
                    <a:gd name="connsiteY38" fmla="*/ 4802 h 51366"/>
                    <a:gd name="connsiteX39" fmla="*/ 168083 w 168082"/>
                    <a:gd name="connsiteY39" fmla="*/ 4802 h 51366"/>
                    <a:gd name="connsiteX40" fmla="*/ 168083 w 168082"/>
                    <a:gd name="connsiteY40" fmla="*/ 4802 h 51366"/>
                    <a:gd name="connsiteX41" fmla="*/ 168083 w 168082"/>
                    <a:gd name="connsiteY41" fmla="*/ 4802 h 51366"/>
                    <a:gd name="connsiteX42" fmla="*/ 168083 w 168082"/>
                    <a:gd name="connsiteY42" fmla="*/ 4802 h 51366"/>
                    <a:gd name="connsiteX43" fmla="*/ 168083 w 168082"/>
                    <a:gd name="connsiteY43" fmla="*/ 4802 h 51366"/>
                    <a:gd name="connsiteX44" fmla="*/ 168083 w 168082"/>
                    <a:gd name="connsiteY44" fmla="*/ 4802 h 51366"/>
                    <a:gd name="connsiteX45" fmla="*/ 168083 w 168082"/>
                    <a:gd name="connsiteY45" fmla="*/ 4802 h 51366"/>
                    <a:gd name="connsiteX46" fmla="*/ 168083 w 168082"/>
                    <a:gd name="connsiteY46" fmla="*/ 4802 h 51366"/>
                    <a:gd name="connsiteX47" fmla="*/ 168083 w 168082"/>
                    <a:gd name="connsiteY47" fmla="*/ 7203 h 51366"/>
                    <a:gd name="connsiteX48" fmla="*/ 168083 w 168082"/>
                    <a:gd name="connsiteY48" fmla="*/ 16808 h 51366"/>
                    <a:gd name="connsiteX49" fmla="*/ 163281 w 168082"/>
                    <a:gd name="connsiteY49" fmla="*/ 21611 h 51366"/>
                    <a:gd name="connsiteX50" fmla="*/ 160879 w 168082"/>
                    <a:gd name="connsiteY50" fmla="*/ 24012 h 51366"/>
                    <a:gd name="connsiteX51" fmla="*/ 160879 w 168082"/>
                    <a:gd name="connsiteY51" fmla="*/ 26413 h 51366"/>
                    <a:gd name="connsiteX52" fmla="*/ 160879 w 168082"/>
                    <a:gd name="connsiteY52" fmla="*/ 28814 h 51366"/>
                    <a:gd name="connsiteX53" fmla="*/ 156077 w 168082"/>
                    <a:gd name="connsiteY53" fmla="*/ 38419 h 51366"/>
                    <a:gd name="connsiteX54" fmla="*/ 134466 w 168082"/>
                    <a:gd name="connsiteY54" fmla="*/ 48024 h 51366"/>
                    <a:gd name="connsiteX55" fmla="*/ 129664 w 168082"/>
                    <a:gd name="connsiteY55" fmla="*/ 43221 h 51366"/>
                    <a:gd name="connsiteX56" fmla="*/ 122460 w 168082"/>
                    <a:gd name="connsiteY56" fmla="*/ 50425 h 51366"/>
                    <a:gd name="connsiteX57" fmla="*/ 115257 w 168082"/>
                    <a:gd name="connsiteY57" fmla="*/ 45622 h 51366"/>
                    <a:gd name="connsiteX58" fmla="*/ 115257 w 168082"/>
                    <a:gd name="connsiteY58" fmla="*/ 45622 h 51366"/>
                    <a:gd name="connsiteX59" fmla="*/ 115257 w 168082"/>
                    <a:gd name="connsiteY59" fmla="*/ 45622 h 51366"/>
                    <a:gd name="connsiteX60" fmla="*/ 115257 w 168082"/>
                    <a:gd name="connsiteY60" fmla="*/ 45622 h 51366"/>
                    <a:gd name="connsiteX61" fmla="*/ 112856 w 168082"/>
                    <a:gd name="connsiteY61" fmla="*/ 48024 h 51366"/>
                    <a:gd name="connsiteX62" fmla="*/ 98449 w 168082"/>
                    <a:gd name="connsiteY62" fmla="*/ 43221 h 51366"/>
                    <a:gd name="connsiteX63" fmla="*/ 96047 w 168082"/>
                    <a:gd name="connsiteY63" fmla="*/ 33616 h 51366"/>
                    <a:gd name="connsiteX64" fmla="*/ 96047 w 168082"/>
                    <a:gd name="connsiteY64" fmla="*/ 33616 h 51366"/>
                    <a:gd name="connsiteX65" fmla="*/ 88844 w 168082"/>
                    <a:gd name="connsiteY65" fmla="*/ 31215 h 51366"/>
                    <a:gd name="connsiteX66" fmla="*/ 84041 w 168082"/>
                    <a:gd name="connsiteY66" fmla="*/ 19209 h 51366"/>
                    <a:gd name="connsiteX67" fmla="*/ 74437 w 168082"/>
                    <a:gd name="connsiteY67" fmla="*/ 24012 h 51366"/>
                    <a:gd name="connsiteX68" fmla="*/ 74437 w 168082"/>
                    <a:gd name="connsiteY68" fmla="*/ 26413 h 51366"/>
                    <a:gd name="connsiteX69" fmla="*/ 67233 w 168082"/>
                    <a:gd name="connsiteY69" fmla="*/ 38419 h 51366"/>
                    <a:gd name="connsiteX70" fmla="*/ 43221 w 168082"/>
                    <a:gd name="connsiteY70" fmla="*/ 36018 h 51366"/>
                    <a:gd name="connsiteX71" fmla="*/ 40820 w 168082"/>
                    <a:gd name="connsiteY71" fmla="*/ 40820 h 51366"/>
                    <a:gd name="connsiteX72" fmla="*/ 33617 w 168082"/>
                    <a:gd name="connsiteY72" fmla="*/ 40820 h 51366"/>
                    <a:gd name="connsiteX73" fmla="*/ 31215 w 168082"/>
                    <a:gd name="connsiteY73" fmla="*/ 45622 h 51366"/>
                    <a:gd name="connsiteX74" fmla="*/ 12006 w 168082"/>
                    <a:gd name="connsiteY74" fmla="*/ 50425 h 51366"/>
                    <a:gd name="connsiteX75" fmla="*/ 0 w 168082"/>
                    <a:gd name="connsiteY75" fmla="*/ 33616 h 51366"/>
                    <a:gd name="connsiteX76" fmla="*/ 7204 w 168082"/>
                    <a:gd name="connsiteY76" fmla="*/ 26413 h 513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</a:cxnLst>
                  <a:rect l="l" t="t" r="r" b="b"/>
                  <a:pathLst>
                    <a:path w="168082" h="51366">
                      <a:moveTo>
                        <a:pt x="7204" y="26413"/>
                      </a:moveTo>
                      <a:cubicBezTo>
                        <a:pt x="9605" y="28814"/>
                        <a:pt x="12006" y="31215"/>
                        <a:pt x="14407" y="33616"/>
                      </a:cubicBezTo>
                      <a:cubicBezTo>
                        <a:pt x="21611" y="36018"/>
                        <a:pt x="28814" y="33616"/>
                        <a:pt x="33617" y="28814"/>
                      </a:cubicBezTo>
                      <a:cubicBezTo>
                        <a:pt x="36018" y="26413"/>
                        <a:pt x="36018" y="26413"/>
                        <a:pt x="36018" y="24012"/>
                      </a:cubicBezTo>
                      <a:cubicBezTo>
                        <a:pt x="38419" y="24012"/>
                        <a:pt x="40820" y="24012"/>
                        <a:pt x="43221" y="24012"/>
                      </a:cubicBezTo>
                      <a:cubicBezTo>
                        <a:pt x="45623" y="24012"/>
                        <a:pt x="45623" y="21611"/>
                        <a:pt x="45623" y="19209"/>
                      </a:cubicBezTo>
                      <a:cubicBezTo>
                        <a:pt x="52826" y="24012"/>
                        <a:pt x="60030" y="24012"/>
                        <a:pt x="69634" y="21611"/>
                      </a:cubicBezTo>
                      <a:cubicBezTo>
                        <a:pt x="76838" y="16808"/>
                        <a:pt x="79239" y="12006"/>
                        <a:pt x="76838" y="9605"/>
                      </a:cubicBezTo>
                      <a:cubicBezTo>
                        <a:pt x="76838" y="9605"/>
                        <a:pt x="76838" y="7203"/>
                        <a:pt x="76838" y="7203"/>
                      </a:cubicBezTo>
                      <a:cubicBezTo>
                        <a:pt x="79239" y="7203"/>
                        <a:pt x="84041" y="7203"/>
                        <a:pt x="86443" y="2401"/>
                      </a:cubicBezTo>
                      <a:cubicBezTo>
                        <a:pt x="86443" y="2401"/>
                        <a:pt x="84041" y="12006"/>
                        <a:pt x="91245" y="14407"/>
                      </a:cubicBezTo>
                      <a:cubicBezTo>
                        <a:pt x="96047" y="16808"/>
                        <a:pt x="98449" y="16808"/>
                        <a:pt x="98449" y="16808"/>
                      </a:cubicBezTo>
                      <a:cubicBezTo>
                        <a:pt x="98449" y="16808"/>
                        <a:pt x="98449" y="16808"/>
                        <a:pt x="98449" y="16808"/>
                      </a:cubicBezTo>
                      <a:cubicBezTo>
                        <a:pt x="96047" y="24012"/>
                        <a:pt x="100850" y="26413"/>
                        <a:pt x="100850" y="26413"/>
                      </a:cubicBezTo>
                      <a:cubicBezTo>
                        <a:pt x="105652" y="28814"/>
                        <a:pt x="110455" y="31215"/>
                        <a:pt x="115257" y="31215"/>
                      </a:cubicBezTo>
                      <a:cubicBezTo>
                        <a:pt x="117658" y="31215"/>
                        <a:pt x="117658" y="28814"/>
                        <a:pt x="117658" y="28814"/>
                      </a:cubicBezTo>
                      <a:cubicBezTo>
                        <a:pt x="117658" y="28814"/>
                        <a:pt x="117658" y="28814"/>
                        <a:pt x="117658" y="28814"/>
                      </a:cubicBezTo>
                      <a:cubicBezTo>
                        <a:pt x="117658" y="28814"/>
                        <a:pt x="117658" y="28814"/>
                        <a:pt x="117658" y="28814"/>
                      </a:cubicBezTo>
                      <a:cubicBezTo>
                        <a:pt x="117658" y="28814"/>
                        <a:pt x="117658" y="28814"/>
                        <a:pt x="117658" y="28814"/>
                      </a:cubicBezTo>
                      <a:cubicBezTo>
                        <a:pt x="117658" y="31215"/>
                        <a:pt x="120059" y="33616"/>
                        <a:pt x="124862" y="33616"/>
                      </a:cubicBezTo>
                      <a:cubicBezTo>
                        <a:pt x="132065" y="33616"/>
                        <a:pt x="132065" y="26413"/>
                        <a:pt x="132065" y="26413"/>
                      </a:cubicBezTo>
                      <a:cubicBezTo>
                        <a:pt x="134466" y="28814"/>
                        <a:pt x="136868" y="28814"/>
                        <a:pt x="136868" y="31215"/>
                      </a:cubicBezTo>
                      <a:cubicBezTo>
                        <a:pt x="146472" y="36018"/>
                        <a:pt x="153676" y="28814"/>
                        <a:pt x="158478" y="21611"/>
                      </a:cubicBezTo>
                      <a:cubicBezTo>
                        <a:pt x="160879" y="19209"/>
                        <a:pt x="160879" y="16808"/>
                        <a:pt x="163281" y="12006"/>
                      </a:cubicBezTo>
                      <a:cubicBezTo>
                        <a:pt x="163281" y="12006"/>
                        <a:pt x="163281" y="9605"/>
                        <a:pt x="163281" y="9605"/>
                      </a:cubicBezTo>
                      <a:cubicBezTo>
                        <a:pt x="163281" y="9605"/>
                        <a:pt x="163281" y="9605"/>
                        <a:pt x="163281" y="7203"/>
                      </a:cubicBezTo>
                      <a:cubicBezTo>
                        <a:pt x="163281" y="7203"/>
                        <a:pt x="163281" y="7203"/>
                        <a:pt x="163281" y="7203"/>
                      </a:cubicBezTo>
                      <a:cubicBezTo>
                        <a:pt x="163281" y="4802"/>
                        <a:pt x="163281" y="2401"/>
                        <a:pt x="160879" y="0"/>
                      </a:cubicBezTo>
                      <a:cubicBezTo>
                        <a:pt x="163281" y="0"/>
                        <a:pt x="163281" y="0"/>
                        <a:pt x="165682" y="2401"/>
                      </a:cubicBezTo>
                      <a:cubicBezTo>
                        <a:pt x="165682" y="2401"/>
                        <a:pt x="168083" y="2401"/>
                        <a:pt x="168083" y="4802"/>
                      </a:cubicBezTo>
                      <a:cubicBezTo>
                        <a:pt x="168083" y="4802"/>
                        <a:pt x="168083" y="4802"/>
                        <a:pt x="168083" y="4802"/>
                      </a:cubicBezTo>
                      <a:cubicBezTo>
                        <a:pt x="168083" y="4802"/>
                        <a:pt x="168083" y="4802"/>
                        <a:pt x="168083" y="4802"/>
                      </a:cubicBezTo>
                      <a:cubicBezTo>
                        <a:pt x="168083" y="4802"/>
                        <a:pt x="168083" y="4802"/>
                        <a:pt x="168083" y="4802"/>
                      </a:cubicBezTo>
                      <a:cubicBezTo>
                        <a:pt x="168083" y="4802"/>
                        <a:pt x="168083" y="4802"/>
                        <a:pt x="168083" y="4802"/>
                      </a:cubicBezTo>
                      <a:cubicBezTo>
                        <a:pt x="168083" y="4802"/>
                        <a:pt x="168083" y="4802"/>
                        <a:pt x="168083" y="4802"/>
                      </a:cubicBezTo>
                      <a:cubicBezTo>
                        <a:pt x="168083" y="4802"/>
                        <a:pt x="168083" y="4802"/>
                        <a:pt x="168083" y="4802"/>
                      </a:cubicBezTo>
                      <a:cubicBezTo>
                        <a:pt x="168083" y="4802"/>
                        <a:pt x="168083" y="4802"/>
                        <a:pt x="168083" y="4802"/>
                      </a:cubicBezTo>
                      <a:cubicBezTo>
                        <a:pt x="168083" y="4802"/>
                        <a:pt x="168083" y="4802"/>
                        <a:pt x="168083" y="4802"/>
                      </a:cubicBezTo>
                      <a:cubicBezTo>
                        <a:pt x="168083" y="4802"/>
                        <a:pt x="168083" y="4802"/>
                        <a:pt x="168083" y="4802"/>
                      </a:cubicBezTo>
                      <a:cubicBezTo>
                        <a:pt x="168083" y="4802"/>
                        <a:pt x="168083" y="4802"/>
                        <a:pt x="168083" y="4802"/>
                      </a:cubicBezTo>
                      <a:cubicBezTo>
                        <a:pt x="168083" y="4802"/>
                        <a:pt x="168083" y="4802"/>
                        <a:pt x="168083" y="4802"/>
                      </a:cubicBezTo>
                      <a:cubicBezTo>
                        <a:pt x="168083" y="4802"/>
                        <a:pt x="168083" y="4802"/>
                        <a:pt x="168083" y="4802"/>
                      </a:cubicBezTo>
                      <a:cubicBezTo>
                        <a:pt x="168083" y="4802"/>
                        <a:pt x="168083" y="4802"/>
                        <a:pt x="168083" y="4802"/>
                      </a:cubicBezTo>
                      <a:cubicBezTo>
                        <a:pt x="168083" y="4802"/>
                        <a:pt x="168083" y="4802"/>
                        <a:pt x="168083" y="4802"/>
                      </a:cubicBezTo>
                      <a:cubicBezTo>
                        <a:pt x="168083" y="4802"/>
                        <a:pt x="168083" y="4802"/>
                        <a:pt x="168083" y="4802"/>
                      </a:cubicBezTo>
                      <a:cubicBezTo>
                        <a:pt x="168083" y="4802"/>
                        <a:pt x="168083" y="4802"/>
                        <a:pt x="168083" y="4802"/>
                      </a:cubicBezTo>
                      <a:cubicBezTo>
                        <a:pt x="168083" y="4802"/>
                        <a:pt x="168083" y="4802"/>
                        <a:pt x="168083" y="4802"/>
                      </a:cubicBezTo>
                      <a:cubicBezTo>
                        <a:pt x="168083" y="4802"/>
                        <a:pt x="168083" y="4802"/>
                        <a:pt x="168083" y="7203"/>
                      </a:cubicBezTo>
                      <a:cubicBezTo>
                        <a:pt x="168083" y="9605"/>
                        <a:pt x="168083" y="14407"/>
                        <a:pt x="168083" y="16808"/>
                      </a:cubicBezTo>
                      <a:cubicBezTo>
                        <a:pt x="168083" y="19209"/>
                        <a:pt x="165682" y="21611"/>
                        <a:pt x="163281" y="21611"/>
                      </a:cubicBezTo>
                      <a:cubicBezTo>
                        <a:pt x="163281" y="21611"/>
                        <a:pt x="160879" y="21611"/>
                        <a:pt x="160879" y="24012"/>
                      </a:cubicBezTo>
                      <a:cubicBezTo>
                        <a:pt x="160879" y="24012"/>
                        <a:pt x="160879" y="26413"/>
                        <a:pt x="160879" y="26413"/>
                      </a:cubicBezTo>
                      <a:cubicBezTo>
                        <a:pt x="160879" y="26413"/>
                        <a:pt x="160879" y="28814"/>
                        <a:pt x="160879" y="28814"/>
                      </a:cubicBezTo>
                      <a:cubicBezTo>
                        <a:pt x="160879" y="31215"/>
                        <a:pt x="158478" y="36018"/>
                        <a:pt x="156077" y="38419"/>
                      </a:cubicBezTo>
                      <a:cubicBezTo>
                        <a:pt x="151275" y="45622"/>
                        <a:pt x="144071" y="50425"/>
                        <a:pt x="134466" y="48024"/>
                      </a:cubicBezTo>
                      <a:cubicBezTo>
                        <a:pt x="132065" y="48024"/>
                        <a:pt x="129664" y="45622"/>
                        <a:pt x="129664" y="43221"/>
                      </a:cubicBezTo>
                      <a:cubicBezTo>
                        <a:pt x="129664" y="43221"/>
                        <a:pt x="129664" y="50425"/>
                        <a:pt x="122460" y="50425"/>
                      </a:cubicBezTo>
                      <a:cubicBezTo>
                        <a:pt x="120059" y="50425"/>
                        <a:pt x="117658" y="48024"/>
                        <a:pt x="115257" y="45622"/>
                      </a:cubicBezTo>
                      <a:cubicBezTo>
                        <a:pt x="115257" y="45622"/>
                        <a:pt x="115257" y="45622"/>
                        <a:pt x="115257" y="45622"/>
                      </a:cubicBezTo>
                      <a:cubicBezTo>
                        <a:pt x="115257" y="45622"/>
                        <a:pt x="115257" y="45622"/>
                        <a:pt x="115257" y="45622"/>
                      </a:cubicBezTo>
                      <a:cubicBezTo>
                        <a:pt x="115257" y="45622"/>
                        <a:pt x="115257" y="45622"/>
                        <a:pt x="115257" y="45622"/>
                      </a:cubicBezTo>
                      <a:cubicBezTo>
                        <a:pt x="115257" y="48024"/>
                        <a:pt x="112856" y="48024"/>
                        <a:pt x="112856" y="48024"/>
                      </a:cubicBezTo>
                      <a:cubicBezTo>
                        <a:pt x="108053" y="50425"/>
                        <a:pt x="103251" y="45622"/>
                        <a:pt x="98449" y="43221"/>
                      </a:cubicBezTo>
                      <a:cubicBezTo>
                        <a:pt x="98449" y="43221"/>
                        <a:pt x="93646" y="40820"/>
                        <a:pt x="96047" y="33616"/>
                      </a:cubicBezTo>
                      <a:cubicBezTo>
                        <a:pt x="96047" y="33616"/>
                        <a:pt x="96047" y="33616"/>
                        <a:pt x="96047" y="33616"/>
                      </a:cubicBezTo>
                      <a:cubicBezTo>
                        <a:pt x="96047" y="33616"/>
                        <a:pt x="93646" y="33616"/>
                        <a:pt x="88844" y="31215"/>
                      </a:cubicBezTo>
                      <a:cubicBezTo>
                        <a:pt x="81640" y="28814"/>
                        <a:pt x="84041" y="19209"/>
                        <a:pt x="84041" y="19209"/>
                      </a:cubicBezTo>
                      <a:cubicBezTo>
                        <a:pt x="81640" y="24012"/>
                        <a:pt x="76838" y="24012"/>
                        <a:pt x="74437" y="24012"/>
                      </a:cubicBezTo>
                      <a:cubicBezTo>
                        <a:pt x="74437" y="24012"/>
                        <a:pt x="74437" y="26413"/>
                        <a:pt x="74437" y="26413"/>
                      </a:cubicBezTo>
                      <a:cubicBezTo>
                        <a:pt x="74437" y="28814"/>
                        <a:pt x="74437" y="36018"/>
                        <a:pt x="67233" y="38419"/>
                      </a:cubicBezTo>
                      <a:cubicBezTo>
                        <a:pt x="60030" y="43221"/>
                        <a:pt x="50425" y="43221"/>
                        <a:pt x="43221" y="36018"/>
                      </a:cubicBezTo>
                      <a:cubicBezTo>
                        <a:pt x="43221" y="38419"/>
                        <a:pt x="43221" y="40820"/>
                        <a:pt x="40820" y="40820"/>
                      </a:cubicBezTo>
                      <a:cubicBezTo>
                        <a:pt x="38419" y="40820"/>
                        <a:pt x="36018" y="40820"/>
                        <a:pt x="33617" y="40820"/>
                      </a:cubicBezTo>
                      <a:cubicBezTo>
                        <a:pt x="33617" y="43221"/>
                        <a:pt x="31215" y="45622"/>
                        <a:pt x="31215" y="45622"/>
                      </a:cubicBezTo>
                      <a:cubicBezTo>
                        <a:pt x="26413" y="50425"/>
                        <a:pt x="16808" y="52826"/>
                        <a:pt x="12006" y="50425"/>
                      </a:cubicBezTo>
                      <a:cubicBezTo>
                        <a:pt x="4802" y="48024"/>
                        <a:pt x="0" y="40820"/>
                        <a:pt x="0" y="33616"/>
                      </a:cubicBezTo>
                      <a:cubicBezTo>
                        <a:pt x="2401" y="31215"/>
                        <a:pt x="4802" y="28814"/>
                        <a:pt x="7204" y="26413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723" name="Freeform: Shape 722">
                  <a:extLst>
                    <a:ext uri="{FF2B5EF4-FFF2-40B4-BE49-F238E27FC236}">
                      <a16:creationId xmlns:a16="http://schemas.microsoft.com/office/drawing/2014/main" id="{7D6E5E87-EC0D-47D4-BE84-826618E5A740}"/>
                    </a:ext>
                  </a:extLst>
                </p:cNvPr>
                <p:cNvSpPr/>
                <p:nvPr/>
              </p:nvSpPr>
              <p:spPr>
                <a:xfrm>
                  <a:off x="2794371" y="4096370"/>
                  <a:ext cx="57628" cy="12005"/>
                </a:xfrm>
                <a:custGeom>
                  <a:avLst/>
                  <a:gdLst>
                    <a:gd name="connsiteX0" fmla="*/ 36018 w 57628"/>
                    <a:gd name="connsiteY0" fmla="*/ 9605 h 12005"/>
                    <a:gd name="connsiteX1" fmla="*/ 31215 w 57628"/>
                    <a:gd name="connsiteY1" fmla="*/ 9605 h 12005"/>
                    <a:gd name="connsiteX2" fmla="*/ 26413 w 57628"/>
                    <a:gd name="connsiteY2" fmla="*/ 7204 h 12005"/>
                    <a:gd name="connsiteX3" fmla="*/ 21611 w 57628"/>
                    <a:gd name="connsiteY3" fmla="*/ 9605 h 12005"/>
                    <a:gd name="connsiteX4" fmla="*/ 14407 w 57628"/>
                    <a:gd name="connsiteY4" fmla="*/ 9605 h 12005"/>
                    <a:gd name="connsiteX5" fmla="*/ 9605 w 57628"/>
                    <a:gd name="connsiteY5" fmla="*/ 7204 h 12005"/>
                    <a:gd name="connsiteX6" fmla="*/ 4802 w 57628"/>
                    <a:gd name="connsiteY6" fmla="*/ 7204 h 12005"/>
                    <a:gd name="connsiteX7" fmla="*/ 0 w 57628"/>
                    <a:gd name="connsiteY7" fmla="*/ 4802 h 12005"/>
                    <a:gd name="connsiteX8" fmla="*/ 0 w 57628"/>
                    <a:gd name="connsiteY8" fmla="*/ 0 h 12005"/>
                    <a:gd name="connsiteX9" fmla="*/ 4802 w 57628"/>
                    <a:gd name="connsiteY9" fmla="*/ 2401 h 12005"/>
                    <a:gd name="connsiteX10" fmla="*/ 9605 w 57628"/>
                    <a:gd name="connsiteY10" fmla="*/ 0 h 12005"/>
                    <a:gd name="connsiteX11" fmla="*/ 16808 w 57628"/>
                    <a:gd name="connsiteY11" fmla="*/ 4802 h 12005"/>
                    <a:gd name="connsiteX12" fmla="*/ 26413 w 57628"/>
                    <a:gd name="connsiteY12" fmla="*/ 2401 h 12005"/>
                    <a:gd name="connsiteX13" fmla="*/ 28814 w 57628"/>
                    <a:gd name="connsiteY13" fmla="*/ 4802 h 12005"/>
                    <a:gd name="connsiteX14" fmla="*/ 43221 w 57628"/>
                    <a:gd name="connsiteY14" fmla="*/ 2401 h 12005"/>
                    <a:gd name="connsiteX15" fmla="*/ 43221 w 57628"/>
                    <a:gd name="connsiteY15" fmla="*/ 2401 h 12005"/>
                    <a:gd name="connsiteX16" fmla="*/ 57628 w 57628"/>
                    <a:gd name="connsiteY16" fmla="*/ 4802 h 12005"/>
                    <a:gd name="connsiteX17" fmla="*/ 45623 w 57628"/>
                    <a:gd name="connsiteY17" fmla="*/ 9605 h 12005"/>
                    <a:gd name="connsiteX18" fmla="*/ 43221 w 57628"/>
                    <a:gd name="connsiteY18" fmla="*/ 7204 h 12005"/>
                    <a:gd name="connsiteX19" fmla="*/ 40820 w 57628"/>
                    <a:gd name="connsiteY19" fmla="*/ 9605 h 12005"/>
                    <a:gd name="connsiteX20" fmla="*/ 36018 w 57628"/>
                    <a:gd name="connsiteY20" fmla="*/ 12006 h 12005"/>
                    <a:gd name="connsiteX21" fmla="*/ 36018 w 57628"/>
                    <a:gd name="connsiteY21" fmla="*/ 9605 h 120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57628" h="12005">
                      <a:moveTo>
                        <a:pt x="36018" y="9605"/>
                      </a:moveTo>
                      <a:cubicBezTo>
                        <a:pt x="33617" y="9605"/>
                        <a:pt x="31215" y="9605"/>
                        <a:pt x="31215" y="9605"/>
                      </a:cubicBezTo>
                      <a:cubicBezTo>
                        <a:pt x="28814" y="9605"/>
                        <a:pt x="26413" y="9605"/>
                        <a:pt x="26413" y="7204"/>
                      </a:cubicBezTo>
                      <a:cubicBezTo>
                        <a:pt x="26413" y="7204"/>
                        <a:pt x="24012" y="9605"/>
                        <a:pt x="21611" y="9605"/>
                      </a:cubicBezTo>
                      <a:cubicBezTo>
                        <a:pt x="19209" y="9605"/>
                        <a:pt x="16808" y="9605"/>
                        <a:pt x="14407" y="9605"/>
                      </a:cubicBezTo>
                      <a:cubicBezTo>
                        <a:pt x="12006" y="9605"/>
                        <a:pt x="9605" y="9605"/>
                        <a:pt x="9605" y="7204"/>
                      </a:cubicBezTo>
                      <a:cubicBezTo>
                        <a:pt x="7204" y="7204"/>
                        <a:pt x="7204" y="7204"/>
                        <a:pt x="4802" y="7204"/>
                      </a:cubicBezTo>
                      <a:cubicBezTo>
                        <a:pt x="2401" y="7204"/>
                        <a:pt x="2401" y="4802"/>
                        <a:pt x="0" y="4802"/>
                      </a:cubicBezTo>
                      <a:cubicBezTo>
                        <a:pt x="0" y="4802"/>
                        <a:pt x="0" y="2401"/>
                        <a:pt x="0" y="0"/>
                      </a:cubicBezTo>
                      <a:cubicBezTo>
                        <a:pt x="0" y="2401"/>
                        <a:pt x="2401" y="2401"/>
                        <a:pt x="4802" y="2401"/>
                      </a:cubicBezTo>
                      <a:cubicBezTo>
                        <a:pt x="7204" y="2401"/>
                        <a:pt x="9605" y="2401"/>
                        <a:pt x="9605" y="0"/>
                      </a:cubicBezTo>
                      <a:cubicBezTo>
                        <a:pt x="12006" y="2401"/>
                        <a:pt x="14407" y="2401"/>
                        <a:pt x="16808" y="4802"/>
                      </a:cubicBezTo>
                      <a:cubicBezTo>
                        <a:pt x="19209" y="4802"/>
                        <a:pt x="24012" y="4802"/>
                        <a:pt x="26413" y="2401"/>
                      </a:cubicBezTo>
                      <a:cubicBezTo>
                        <a:pt x="26413" y="2401"/>
                        <a:pt x="28814" y="2401"/>
                        <a:pt x="28814" y="4802"/>
                      </a:cubicBezTo>
                      <a:cubicBezTo>
                        <a:pt x="33617" y="7204"/>
                        <a:pt x="40820" y="4802"/>
                        <a:pt x="43221" y="2401"/>
                      </a:cubicBezTo>
                      <a:cubicBezTo>
                        <a:pt x="43221" y="2401"/>
                        <a:pt x="43221" y="2401"/>
                        <a:pt x="43221" y="2401"/>
                      </a:cubicBezTo>
                      <a:cubicBezTo>
                        <a:pt x="43221" y="2401"/>
                        <a:pt x="45623" y="9605"/>
                        <a:pt x="57628" y="4802"/>
                      </a:cubicBezTo>
                      <a:cubicBezTo>
                        <a:pt x="57628" y="4802"/>
                        <a:pt x="55227" y="9605"/>
                        <a:pt x="45623" y="9605"/>
                      </a:cubicBezTo>
                      <a:cubicBezTo>
                        <a:pt x="45623" y="9605"/>
                        <a:pt x="43221" y="9605"/>
                        <a:pt x="43221" y="7204"/>
                      </a:cubicBezTo>
                      <a:cubicBezTo>
                        <a:pt x="43221" y="7204"/>
                        <a:pt x="43221" y="9605"/>
                        <a:pt x="40820" y="9605"/>
                      </a:cubicBezTo>
                      <a:cubicBezTo>
                        <a:pt x="40820" y="9605"/>
                        <a:pt x="38419" y="12006"/>
                        <a:pt x="36018" y="12006"/>
                      </a:cubicBezTo>
                      <a:cubicBezTo>
                        <a:pt x="38419" y="9605"/>
                        <a:pt x="36018" y="9605"/>
                        <a:pt x="36018" y="9605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724" name="Freeform: Shape 723">
                  <a:extLst>
                    <a:ext uri="{FF2B5EF4-FFF2-40B4-BE49-F238E27FC236}">
                      <a16:creationId xmlns:a16="http://schemas.microsoft.com/office/drawing/2014/main" id="{0D981FBB-997D-4313-B9D5-B71DAC1DAA8A}"/>
                    </a:ext>
                  </a:extLst>
                </p:cNvPr>
                <p:cNvSpPr/>
                <p:nvPr/>
              </p:nvSpPr>
              <p:spPr>
                <a:xfrm>
                  <a:off x="2703126" y="4103574"/>
                  <a:ext cx="50424" cy="9604"/>
                </a:xfrm>
                <a:custGeom>
                  <a:avLst/>
                  <a:gdLst>
                    <a:gd name="connsiteX0" fmla="*/ 14407 w 50424"/>
                    <a:gd name="connsiteY0" fmla="*/ 7203 h 9604"/>
                    <a:gd name="connsiteX1" fmla="*/ 19209 w 50424"/>
                    <a:gd name="connsiteY1" fmla="*/ 9605 h 9604"/>
                    <a:gd name="connsiteX2" fmla="*/ 24012 w 50424"/>
                    <a:gd name="connsiteY2" fmla="*/ 9605 h 9604"/>
                    <a:gd name="connsiteX3" fmla="*/ 26413 w 50424"/>
                    <a:gd name="connsiteY3" fmla="*/ 9605 h 9604"/>
                    <a:gd name="connsiteX4" fmla="*/ 31215 w 50424"/>
                    <a:gd name="connsiteY4" fmla="*/ 7203 h 9604"/>
                    <a:gd name="connsiteX5" fmla="*/ 33617 w 50424"/>
                    <a:gd name="connsiteY5" fmla="*/ 4802 h 9604"/>
                    <a:gd name="connsiteX6" fmla="*/ 38419 w 50424"/>
                    <a:gd name="connsiteY6" fmla="*/ 7203 h 9604"/>
                    <a:gd name="connsiteX7" fmla="*/ 50425 w 50424"/>
                    <a:gd name="connsiteY7" fmla="*/ 2401 h 9604"/>
                    <a:gd name="connsiteX8" fmla="*/ 33617 w 50424"/>
                    <a:gd name="connsiteY8" fmla="*/ 0 h 9604"/>
                    <a:gd name="connsiteX9" fmla="*/ 33617 w 50424"/>
                    <a:gd name="connsiteY9" fmla="*/ 0 h 9604"/>
                    <a:gd name="connsiteX10" fmla="*/ 16808 w 50424"/>
                    <a:gd name="connsiteY10" fmla="*/ 2401 h 9604"/>
                    <a:gd name="connsiteX11" fmla="*/ 14407 w 50424"/>
                    <a:gd name="connsiteY11" fmla="*/ 0 h 9604"/>
                    <a:gd name="connsiteX12" fmla="*/ 0 w 50424"/>
                    <a:gd name="connsiteY12" fmla="*/ 0 h 9604"/>
                    <a:gd name="connsiteX13" fmla="*/ 14407 w 50424"/>
                    <a:gd name="connsiteY13" fmla="*/ 7203 h 96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50424" h="9604">
                      <a:moveTo>
                        <a:pt x="14407" y="7203"/>
                      </a:moveTo>
                      <a:cubicBezTo>
                        <a:pt x="14407" y="9605"/>
                        <a:pt x="16808" y="9605"/>
                        <a:pt x="19209" y="9605"/>
                      </a:cubicBezTo>
                      <a:cubicBezTo>
                        <a:pt x="21611" y="9605"/>
                        <a:pt x="24012" y="9605"/>
                        <a:pt x="24012" y="9605"/>
                      </a:cubicBezTo>
                      <a:cubicBezTo>
                        <a:pt x="24012" y="9605"/>
                        <a:pt x="26413" y="9605"/>
                        <a:pt x="26413" y="9605"/>
                      </a:cubicBezTo>
                      <a:cubicBezTo>
                        <a:pt x="28814" y="9605"/>
                        <a:pt x="28814" y="9605"/>
                        <a:pt x="31215" y="7203"/>
                      </a:cubicBezTo>
                      <a:cubicBezTo>
                        <a:pt x="31215" y="7203"/>
                        <a:pt x="33617" y="7203"/>
                        <a:pt x="33617" y="4802"/>
                      </a:cubicBezTo>
                      <a:cubicBezTo>
                        <a:pt x="33617" y="4802"/>
                        <a:pt x="38419" y="7203"/>
                        <a:pt x="38419" y="7203"/>
                      </a:cubicBezTo>
                      <a:cubicBezTo>
                        <a:pt x="48024" y="7203"/>
                        <a:pt x="50425" y="2401"/>
                        <a:pt x="50425" y="2401"/>
                      </a:cubicBezTo>
                      <a:cubicBezTo>
                        <a:pt x="36018" y="7203"/>
                        <a:pt x="33617" y="0"/>
                        <a:pt x="33617" y="0"/>
                      </a:cubicBezTo>
                      <a:cubicBezTo>
                        <a:pt x="33617" y="0"/>
                        <a:pt x="33617" y="0"/>
                        <a:pt x="33617" y="0"/>
                      </a:cubicBezTo>
                      <a:cubicBezTo>
                        <a:pt x="31215" y="2401"/>
                        <a:pt x="21611" y="4802"/>
                        <a:pt x="16808" y="2401"/>
                      </a:cubicBezTo>
                      <a:cubicBezTo>
                        <a:pt x="16808" y="2401"/>
                        <a:pt x="14407" y="2401"/>
                        <a:pt x="14407" y="0"/>
                      </a:cubicBezTo>
                      <a:cubicBezTo>
                        <a:pt x="14407" y="0"/>
                        <a:pt x="7204" y="2401"/>
                        <a:pt x="0" y="0"/>
                      </a:cubicBezTo>
                      <a:cubicBezTo>
                        <a:pt x="0" y="2401"/>
                        <a:pt x="0" y="9605"/>
                        <a:pt x="14407" y="7203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725" name="Freeform: Shape 724">
                  <a:extLst>
                    <a:ext uri="{FF2B5EF4-FFF2-40B4-BE49-F238E27FC236}">
                      <a16:creationId xmlns:a16="http://schemas.microsoft.com/office/drawing/2014/main" id="{C82151D6-9EDC-4FA1-95B0-EBA75BC84988}"/>
                    </a:ext>
                  </a:extLst>
                </p:cNvPr>
                <p:cNvSpPr/>
                <p:nvPr/>
              </p:nvSpPr>
              <p:spPr>
                <a:xfrm>
                  <a:off x="2784766" y="4067556"/>
                  <a:ext cx="36017" cy="9604"/>
                </a:xfrm>
                <a:custGeom>
                  <a:avLst/>
                  <a:gdLst>
                    <a:gd name="connsiteX0" fmla="*/ 9605 w 36017"/>
                    <a:gd name="connsiteY0" fmla="*/ 7203 h 9604"/>
                    <a:gd name="connsiteX1" fmla="*/ 14407 w 36017"/>
                    <a:gd name="connsiteY1" fmla="*/ 9605 h 9604"/>
                    <a:gd name="connsiteX2" fmla="*/ 19209 w 36017"/>
                    <a:gd name="connsiteY2" fmla="*/ 9605 h 9604"/>
                    <a:gd name="connsiteX3" fmla="*/ 21611 w 36017"/>
                    <a:gd name="connsiteY3" fmla="*/ 9605 h 9604"/>
                    <a:gd name="connsiteX4" fmla="*/ 24012 w 36017"/>
                    <a:gd name="connsiteY4" fmla="*/ 7203 h 9604"/>
                    <a:gd name="connsiteX5" fmla="*/ 24012 w 36017"/>
                    <a:gd name="connsiteY5" fmla="*/ 4802 h 9604"/>
                    <a:gd name="connsiteX6" fmla="*/ 26413 w 36017"/>
                    <a:gd name="connsiteY6" fmla="*/ 7203 h 9604"/>
                    <a:gd name="connsiteX7" fmla="*/ 36018 w 36017"/>
                    <a:gd name="connsiteY7" fmla="*/ 2401 h 9604"/>
                    <a:gd name="connsiteX8" fmla="*/ 24012 w 36017"/>
                    <a:gd name="connsiteY8" fmla="*/ 0 h 9604"/>
                    <a:gd name="connsiteX9" fmla="*/ 24012 w 36017"/>
                    <a:gd name="connsiteY9" fmla="*/ 0 h 9604"/>
                    <a:gd name="connsiteX10" fmla="*/ 12006 w 36017"/>
                    <a:gd name="connsiteY10" fmla="*/ 2401 h 9604"/>
                    <a:gd name="connsiteX11" fmla="*/ 9605 w 36017"/>
                    <a:gd name="connsiteY11" fmla="*/ 0 h 9604"/>
                    <a:gd name="connsiteX12" fmla="*/ 0 w 36017"/>
                    <a:gd name="connsiteY12" fmla="*/ 0 h 9604"/>
                    <a:gd name="connsiteX13" fmla="*/ 9605 w 36017"/>
                    <a:gd name="connsiteY13" fmla="*/ 7203 h 96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36017" h="9604">
                      <a:moveTo>
                        <a:pt x="9605" y="7203"/>
                      </a:moveTo>
                      <a:cubicBezTo>
                        <a:pt x="9605" y="9605"/>
                        <a:pt x="12006" y="9605"/>
                        <a:pt x="14407" y="9605"/>
                      </a:cubicBezTo>
                      <a:cubicBezTo>
                        <a:pt x="16808" y="9605"/>
                        <a:pt x="16808" y="9605"/>
                        <a:pt x="19209" y="9605"/>
                      </a:cubicBezTo>
                      <a:cubicBezTo>
                        <a:pt x="19209" y="9605"/>
                        <a:pt x="21611" y="9605"/>
                        <a:pt x="21611" y="9605"/>
                      </a:cubicBezTo>
                      <a:cubicBezTo>
                        <a:pt x="21611" y="9605"/>
                        <a:pt x="24012" y="9605"/>
                        <a:pt x="24012" y="7203"/>
                      </a:cubicBezTo>
                      <a:cubicBezTo>
                        <a:pt x="24012" y="7203"/>
                        <a:pt x="24012" y="7203"/>
                        <a:pt x="24012" y="4802"/>
                      </a:cubicBezTo>
                      <a:cubicBezTo>
                        <a:pt x="24012" y="4802"/>
                        <a:pt x="26413" y="7203"/>
                        <a:pt x="26413" y="7203"/>
                      </a:cubicBezTo>
                      <a:cubicBezTo>
                        <a:pt x="33617" y="7203"/>
                        <a:pt x="36018" y="2401"/>
                        <a:pt x="36018" y="2401"/>
                      </a:cubicBezTo>
                      <a:cubicBezTo>
                        <a:pt x="26413" y="7203"/>
                        <a:pt x="24012" y="0"/>
                        <a:pt x="24012" y="0"/>
                      </a:cubicBezTo>
                      <a:cubicBezTo>
                        <a:pt x="24012" y="0"/>
                        <a:pt x="24012" y="0"/>
                        <a:pt x="24012" y="0"/>
                      </a:cubicBezTo>
                      <a:cubicBezTo>
                        <a:pt x="21611" y="2401"/>
                        <a:pt x="16808" y="4802"/>
                        <a:pt x="12006" y="2401"/>
                      </a:cubicBezTo>
                      <a:cubicBezTo>
                        <a:pt x="12006" y="2401"/>
                        <a:pt x="9605" y="2401"/>
                        <a:pt x="9605" y="0"/>
                      </a:cubicBezTo>
                      <a:cubicBezTo>
                        <a:pt x="9605" y="0"/>
                        <a:pt x="4802" y="2401"/>
                        <a:pt x="0" y="0"/>
                      </a:cubicBezTo>
                      <a:cubicBezTo>
                        <a:pt x="0" y="2401"/>
                        <a:pt x="0" y="9605"/>
                        <a:pt x="9605" y="7203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726" name="Freeform: Shape 725">
                  <a:extLst>
                    <a:ext uri="{FF2B5EF4-FFF2-40B4-BE49-F238E27FC236}">
                      <a16:creationId xmlns:a16="http://schemas.microsoft.com/office/drawing/2014/main" id="{1821FB98-3E95-4F55-9821-8F5A826019C5}"/>
                    </a:ext>
                  </a:extLst>
                </p:cNvPr>
                <p:cNvSpPr/>
                <p:nvPr/>
              </p:nvSpPr>
              <p:spPr>
                <a:xfrm>
                  <a:off x="2755952" y="4048347"/>
                  <a:ext cx="36017" cy="9604"/>
                </a:xfrm>
                <a:custGeom>
                  <a:avLst/>
                  <a:gdLst>
                    <a:gd name="connsiteX0" fmla="*/ 16808 w 36017"/>
                    <a:gd name="connsiteY0" fmla="*/ 9605 h 9604"/>
                    <a:gd name="connsiteX1" fmla="*/ 36018 w 36017"/>
                    <a:gd name="connsiteY1" fmla="*/ 2401 h 9604"/>
                    <a:gd name="connsiteX2" fmla="*/ 0 w 36017"/>
                    <a:gd name="connsiteY2" fmla="*/ 0 h 9604"/>
                    <a:gd name="connsiteX3" fmla="*/ 16808 w 36017"/>
                    <a:gd name="connsiteY3" fmla="*/ 9605 h 96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6017" h="9604">
                      <a:moveTo>
                        <a:pt x="16808" y="9605"/>
                      </a:moveTo>
                      <a:cubicBezTo>
                        <a:pt x="21611" y="9605"/>
                        <a:pt x="36018" y="7204"/>
                        <a:pt x="36018" y="2401"/>
                      </a:cubicBezTo>
                      <a:cubicBezTo>
                        <a:pt x="28814" y="4802"/>
                        <a:pt x="7204" y="4802"/>
                        <a:pt x="0" y="0"/>
                      </a:cubicBezTo>
                      <a:cubicBezTo>
                        <a:pt x="0" y="7204"/>
                        <a:pt x="9605" y="9605"/>
                        <a:pt x="16808" y="9605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727" name="Freeform: Shape 726">
                  <a:extLst>
                    <a:ext uri="{FF2B5EF4-FFF2-40B4-BE49-F238E27FC236}">
                      <a16:creationId xmlns:a16="http://schemas.microsoft.com/office/drawing/2014/main" id="{C337D4EE-7B68-42C8-BB7C-2C0C09389911}"/>
                    </a:ext>
                  </a:extLst>
                </p:cNvPr>
                <p:cNvSpPr/>
                <p:nvPr/>
              </p:nvSpPr>
              <p:spPr>
                <a:xfrm>
                  <a:off x="2712730" y="4074760"/>
                  <a:ext cx="33616" cy="9604"/>
                </a:xfrm>
                <a:custGeom>
                  <a:avLst/>
                  <a:gdLst>
                    <a:gd name="connsiteX0" fmla="*/ 7204 w 33616"/>
                    <a:gd name="connsiteY0" fmla="*/ 7204 h 9604"/>
                    <a:gd name="connsiteX1" fmla="*/ 12006 w 33616"/>
                    <a:gd name="connsiteY1" fmla="*/ 9605 h 9604"/>
                    <a:gd name="connsiteX2" fmla="*/ 16808 w 33616"/>
                    <a:gd name="connsiteY2" fmla="*/ 9605 h 9604"/>
                    <a:gd name="connsiteX3" fmla="*/ 19209 w 33616"/>
                    <a:gd name="connsiteY3" fmla="*/ 9605 h 9604"/>
                    <a:gd name="connsiteX4" fmla="*/ 21611 w 33616"/>
                    <a:gd name="connsiteY4" fmla="*/ 7204 h 9604"/>
                    <a:gd name="connsiteX5" fmla="*/ 21611 w 33616"/>
                    <a:gd name="connsiteY5" fmla="*/ 4802 h 9604"/>
                    <a:gd name="connsiteX6" fmla="*/ 24012 w 33616"/>
                    <a:gd name="connsiteY6" fmla="*/ 7204 h 9604"/>
                    <a:gd name="connsiteX7" fmla="*/ 33617 w 33616"/>
                    <a:gd name="connsiteY7" fmla="*/ 2401 h 9604"/>
                    <a:gd name="connsiteX8" fmla="*/ 21611 w 33616"/>
                    <a:gd name="connsiteY8" fmla="*/ 0 h 9604"/>
                    <a:gd name="connsiteX9" fmla="*/ 21611 w 33616"/>
                    <a:gd name="connsiteY9" fmla="*/ 0 h 9604"/>
                    <a:gd name="connsiteX10" fmla="*/ 9605 w 33616"/>
                    <a:gd name="connsiteY10" fmla="*/ 2401 h 9604"/>
                    <a:gd name="connsiteX11" fmla="*/ 7204 w 33616"/>
                    <a:gd name="connsiteY11" fmla="*/ 0 h 9604"/>
                    <a:gd name="connsiteX12" fmla="*/ 2401 w 33616"/>
                    <a:gd name="connsiteY12" fmla="*/ 2401 h 9604"/>
                    <a:gd name="connsiteX13" fmla="*/ 2401 w 33616"/>
                    <a:gd name="connsiteY13" fmla="*/ 7204 h 9604"/>
                    <a:gd name="connsiteX14" fmla="*/ 0 w 33616"/>
                    <a:gd name="connsiteY14" fmla="*/ 7204 h 9604"/>
                    <a:gd name="connsiteX15" fmla="*/ 7204 w 33616"/>
                    <a:gd name="connsiteY15" fmla="*/ 7204 h 96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3616" h="9604">
                      <a:moveTo>
                        <a:pt x="7204" y="7204"/>
                      </a:moveTo>
                      <a:cubicBezTo>
                        <a:pt x="7204" y="9605"/>
                        <a:pt x="9605" y="9605"/>
                        <a:pt x="12006" y="9605"/>
                      </a:cubicBezTo>
                      <a:cubicBezTo>
                        <a:pt x="14407" y="9605"/>
                        <a:pt x="14407" y="9605"/>
                        <a:pt x="16808" y="9605"/>
                      </a:cubicBezTo>
                      <a:cubicBezTo>
                        <a:pt x="16808" y="9605"/>
                        <a:pt x="19209" y="9605"/>
                        <a:pt x="19209" y="9605"/>
                      </a:cubicBezTo>
                      <a:cubicBezTo>
                        <a:pt x="19209" y="9605"/>
                        <a:pt x="21611" y="9605"/>
                        <a:pt x="21611" y="7204"/>
                      </a:cubicBezTo>
                      <a:cubicBezTo>
                        <a:pt x="21611" y="7204"/>
                        <a:pt x="21611" y="7204"/>
                        <a:pt x="21611" y="4802"/>
                      </a:cubicBezTo>
                      <a:cubicBezTo>
                        <a:pt x="21611" y="4802"/>
                        <a:pt x="24012" y="7204"/>
                        <a:pt x="24012" y="7204"/>
                      </a:cubicBezTo>
                      <a:cubicBezTo>
                        <a:pt x="31215" y="7204"/>
                        <a:pt x="33617" y="2401"/>
                        <a:pt x="33617" y="2401"/>
                      </a:cubicBezTo>
                      <a:cubicBezTo>
                        <a:pt x="24012" y="7204"/>
                        <a:pt x="21611" y="0"/>
                        <a:pt x="21611" y="0"/>
                      </a:cubicBezTo>
                      <a:cubicBezTo>
                        <a:pt x="21611" y="0"/>
                        <a:pt x="21611" y="0"/>
                        <a:pt x="21611" y="0"/>
                      </a:cubicBezTo>
                      <a:cubicBezTo>
                        <a:pt x="19209" y="2401"/>
                        <a:pt x="14407" y="4802"/>
                        <a:pt x="9605" y="2401"/>
                      </a:cubicBezTo>
                      <a:cubicBezTo>
                        <a:pt x="9605" y="2401"/>
                        <a:pt x="7204" y="2401"/>
                        <a:pt x="7204" y="0"/>
                      </a:cubicBezTo>
                      <a:cubicBezTo>
                        <a:pt x="7204" y="0"/>
                        <a:pt x="4802" y="2401"/>
                        <a:pt x="2401" y="2401"/>
                      </a:cubicBezTo>
                      <a:cubicBezTo>
                        <a:pt x="2401" y="4802"/>
                        <a:pt x="2401" y="4802"/>
                        <a:pt x="2401" y="7204"/>
                      </a:cubicBezTo>
                      <a:cubicBezTo>
                        <a:pt x="2401" y="7204"/>
                        <a:pt x="0" y="7204"/>
                        <a:pt x="0" y="7204"/>
                      </a:cubicBezTo>
                      <a:cubicBezTo>
                        <a:pt x="2401" y="7204"/>
                        <a:pt x="4802" y="7204"/>
                        <a:pt x="7204" y="7204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</p:grpSp>
      <p:grpSp>
        <p:nvGrpSpPr>
          <p:cNvPr id="15" name="Graphic 13">
            <a:extLst>
              <a:ext uri="{FF2B5EF4-FFF2-40B4-BE49-F238E27FC236}">
                <a16:creationId xmlns:a16="http://schemas.microsoft.com/office/drawing/2014/main" id="{974F13D1-C763-4500-9AE8-DCCBE83EB186}"/>
              </a:ext>
            </a:extLst>
          </p:cNvPr>
          <p:cNvGrpSpPr/>
          <p:nvPr/>
        </p:nvGrpSpPr>
        <p:grpSpPr>
          <a:xfrm flipH="1">
            <a:off x="5098350" y="2845456"/>
            <a:ext cx="1495886" cy="1254934"/>
            <a:chOff x="4902925" y="2970504"/>
            <a:chExt cx="1732597" cy="1453515"/>
          </a:xfrm>
          <a:solidFill>
            <a:schemeClr val="accent1"/>
          </a:solidFill>
        </p:grpSpPr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7A521F06-31E4-4615-A6CF-F56003698B6E}"/>
                </a:ext>
              </a:extLst>
            </p:cNvPr>
            <p:cNvSpPr/>
            <p:nvPr/>
          </p:nvSpPr>
          <p:spPr>
            <a:xfrm>
              <a:off x="5662067" y="3722979"/>
              <a:ext cx="973454" cy="701040"/>
            </a:xfrm>
            <a:custGeom>
              <a:avLst/>
              <a:gdLst>
                <a:gd name="connsiteX0" fmla="*/ 0 w 973454"/>
                <a:gd name="connsiteY0" fmla="*/ 701040 h 701040"/>
                <a:gd name="connsiteX1" fmla="*/ 973455 w 973454"/>
                <a:gd name="connsiteY1" fmla="*/ 131445 h 701040"/>
                <a:gd name="connsiteX2" fmla="*/ 973455 w 973454"/>
                <a:gd name="connsiteY2" fmla="*/ 0 h 701040"/>
                <a:gd name="connsiteX3" fmla="*/ 0 w 973454"/>
                <a:gd name="connsiteY3" fmla="*/ 569595 h 701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73454" h="701040">
                  <a:moveTo>
                    <a:pt x="0" y="701040"/>
                  </a:moveTo>
                  <a:lnTo>
                    <a:pt x="973455" y="131445"/>
                  </a:lnTo>
                  <a:lnTo>
                    <a:pt x="973455" y="0"/>
                  </a:lnTo>
                  <a:lnTo>
                    <a:pt x="0" y="569595"/>
                  </a:lnTo>
                  <a:close/>
                </a:path>
              </a:pathLst>
            </a:custGeom>
            <a:solidFill>
              <a:srgbClr val="59442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AFE950B1-48E9-4CBB-B24D-2450849061DD}"/>
                </a:ext>
              </a:extLst>
            </p:cNvPr>
            <p:cNvSpPr/>
            <p:nvPr/>
          </p:nvSpPr>
          <p:spPr>
            <a:xfrm>
              <a:off x="4902925" y="3873474"/>
              <a:ext cx="759142" cy="550545"/>
            </a:xfrm>
            <a:custGeom>
              <a:avLst/>
              <a:gdLst>
                <a:gd name="connsiteX0" fmla="*/ 0 w 759142"/>
                <a:gd name="connsiteY0" fmla="*/ 0 h 550545"/>
                <a:gd name="connsiteX1" fmla="*/ 759143 w 759142"/>
                <a:gd name="connsiteY1" fmla="*/ 419100 h 550545"/>
                <a:gd name="connsiteX2" fmla="*/ 759143 w 759142"/>
                <a:gd name="connsiteY2" fmla="*/ 550545 h 550545"/>
                <a:gd name="connsiteX3" fmla="*/ 0 w 759142"/>
                <a:gd name="connsiteY3" fmla="*/ 131445 h 550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9142" h="550545">
                  <a:moveTo>
                    <a:pt x="0" y="0"/>
                  </a:moveTo>
                  <a:lnTo>
                    <a:pt x="759143" y="419100"/>
                  </a:lnTo>
                  <a:lnTo>
                    <a:pt x="759143" y="550545"/>
                  </a:lnTo>
                  <a:lnTo>
                    <a:pt x="0" y="131445"/>
                  </a:lnTo>
                  <a:close/>
                </a:path>
              </a:pathLst>
            </a:custGeom>
            <a:solidFill>
              <a:srgbClr val="8564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69" name="Freeform: Shape 368">
              <a:extLst>
                <a:ext uri="{FF2B5EF4-FFF2-40B4-BE49-F238E27FC236}">
                  <a16:creationId xmlns:a16="http://schemas.microsoft.com/office/drawing/2014/main" id="{730453BA-2574-4324-96D3-E61E7D6FB3D8}"/>
                </a:ext>
              </a:extLst>
            </p:cNvPr>
            <p:cNvSpPr/>
            <p:nvPr/>
          </p:nvSpPr>
          <p:spPr>
            <a:xfrm>
              <a:off x="4902925" y="3302926"/>
              <a:ext cx="1729740" cy="989647"/>
            </a:xfrm>
            <a:custGeom>
              <a:avLst/>
              <a:gdLst>
                <a:gd name="connsiteX0" fmla="*/ 969645 w 1729740"/>
                <a:gd name="connsiteY0" fmla="*/ 0 h 989647"/>
                <a:gd name="connsiteX1" fmla="*/ 664845 w 1729740"/>
                <a:gd name="connsiteY1" fmla="*/ 180022 h 989647"/>
                <a:gd name="connsiteX2" fmla="*/ 0 w 1729740"/>
                <a:gd name="connsiteY2" fmla="*/ 570548 h 989647"/>
                <a:gd name="connsiteX3" fmla="*/ 369570 w 1729740"/>
                <a:gd name="connsiteY3" fmla="*/ 774382 h 989647"/>
                <a:gd name="connsiteX4" fmla="*/ 759143 w 1729740"/>
                <a:gd name="connsiteY4" fmla="*/ 989648 h 989647"/>
                <a:gd name="connsiteX5" fmla="*/ 1266825 w 1729740"/>
                <a:gd name="connsiteY5" fmla="*/ 691515 h 989647"/>
                <a:gd name="connsiteX6" fmla="*/ 1729740 w 1729740"/>
                <a:gd name="connsiteY6" fmla="*/ 419100 h 989647"/>
                <a:gd name="connsiteX7" fmla="*/ 1352550 w 1729740"/>
                <a:gd name="connsiteY7" fmla="*/ 210502 h 989647"/>
                <a:gd name="connsiteX8" fmla="*/ 969645 w 1729740"/>
                <a:gd name="connsiteY8" fmla="*/ 0 h 989647"/>
                <a:gd name="connsiteX9" fmla="*/ 969645 w 1729740"/>
                <a:gd name="connsiteY9" fmla="*/ 0 h 989647"/>
                <a:gd name="connsiteX10" fmla="*/ 962025 w 1729740"/>
                <a:gd name="connsiteY10" fmla="*/ 870585 h 989647"/>
                <a:gd name="connsiteX11" fmla="*/ 1179195 w 1729740"/>
                <a:gd name="connsiteY11" fmla="*/ 742950 h 989647"/>
                <a:gd name="connsiteX12" fmla="*/ 1064895 w 1729740"/>
                <a:gd name="connsiteY12" fmla="*/ 810578 h 989647"/>
                <a:gd name="connsiteX13" fmla="*/ 962025 w 1729740"/>
                <a:gd name="connsiteY13" fmla="*/ 870585 h 9896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29740" h="989647">
                  <a:moveTo>
                    <a:pt x="969645" y="0"/>
                  </a:moveTo>
                  <a:cubicBezTo>
                    <a:pt x="743903" y="132397"/>
                    <a:pt x="890588" y="46672"/>
                    <a:pt x="664845" y="180022"/>
                  </a:cubicBezTo>
                  <a:cubicBezTo>
                    <a:pt x="442913" y="309563"/>
                    <a:pt x="221933" y="440055"/>
                    <a:pt x="0" y="570548"/>
                  </a:cubicBezTo>
                  <a:cubicBezTo>
                    <a:pt x="122873" y="638175"/>
                    <a:pt x="245745" y="706755"/>
                    <a:pt x="369570" y="774382"/>
                  </a:cubicBezTo>
                  <a:cubicBezTo>
                    <a:pt x="497205" y="844868"/>
                    <a:pt x="632460" y="920115"/>
                    <a:pt x="759143" y="989648"/>
                  </a:cubicBezTo>
                  <a:lnTo>
                    <a:pt x="1266825" y="691515"/>
                  </a:lnTo>
                  <a:cubicBezTo>
                    <a:pt x="1421130" y="601028"/>
                    <a:pt x="1575435" y="510540"/>
                    <a:pt x="1729740" y="419100"/>
                  </a:cubicBezTo>
                  <a:cubicBezTo>
                    <a:pt x="1606868" y="351473"/>
                    <a:pt x="1475423" y="278130"/>
                    <a:pt x="1352550" y="210502"/>
                  </a:cubicBezTo>
                  <a:cubicBezTo>
                    <a:pt x="1224915" y="140017"/>
                    <a:pt x="1097280" y="70485"/>
                    <a:pt x="969645" y="0"/>
                  </a:cubicBezTo>
                  <a:lnTo>
                    <a:pt x="969645" y="0"/>
                  </a:lnTo>
                  <a:close/>
                  <a:moveTo>
                    <a:pt x="962025" y="870585"/>
                  </a:moveTo>
                  <a:lnTo>
                    <a:pt x="1179195" y="742950"/>
                  </a:lnTo>
                  <a:lnTo>
                    <a:pt x="1064895" y="810578"/>
                  </a:lnTo>
                  <a:lnTo>
                    <a:pt x="962025" y="870585"/>
                  </a:lnTo>
                  <a:close/>
                </a:path>
              </a:pathLst>
            </a:custGeom>
            <a:solidFill>
              <a:srgbClr val="E5E6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70" name="Freeform: Shape 369">
              <a:extLst>
                <a:ext uri="{FF2B5EF4-FFF2-40B4-BE49-F238E27FC236}">
                  <a16:creationId xmlns:a16="http://schemas.microsoft.com/office/drawing/2014/main" id="{419F2826-9A12-40C0-954C-3B6C126C59B7}"/>
                </a:ext>
              </a:extLst>
            </p:cNvPr>
            <p:cNvSpPr/>
            <p:nvPr/>
          </p:nvSpPr>
          <p:spPr>
            <a:xfrm>
              <a:off x="4902925" y="3339121"/>
              <a:ext cx="1423987" cy="824865"/>
            </a:xfrm>
            <a:custGeom>
              <a:avLst/>
              <a:gdLst>
                <a:gd name="connsiteX0" fmla="*/ 908685 w 1423987"/>
                <a:gd name="connsiteY0" fmla="*/ 0 h 824865"/>
                <a:gd name="connsiteX1" fmla="*/ 0 w 1423987"/>
                <a:gd name="connsiteY1" fmla="*/ 534353 h 824865"/>
                <a:gd name="connsiteX2" fmla="*/ 484823 w 1423987"/>
                <a:gd name="connsiteY2" fmla="*/ 801053 h 824865"/>
                <a:gd name="connsiteX3" fmla="*/ 527685 w 1423987"/>
                <a:gd name="connsiteY3" fmla="*/ 824865 h 824865"/>
                <a:gd name="connsiteX4" fmla="*/ 538163 w 1423987"/>
                <a:gd name="connsiteY4" fmla="*/ 818198 h 824865"/>
                <a:gd name="connsiteX5" fmla="*/ 866775 w 1423987"/>
                <a:gd name="connsiteY5" fmla="*/ 625793 h 824865"/>
                <a:gd name="connsiteX6" fmla="*/ 744855 w 1423987"/>
                <a:gd name="connsiteY6" fmla="*/ 559118 h 824865"/>
                <a:gd name="connsiteX7" fmla="*/ 760095 w 1423987"/>
                <a:gd name="connsiteY7" fmla="*/ 550545 h 824865"/>
                <a:gd name="connsiteX8" fmla="*/ 1067753 w 1423987"/>
                <a:gd name="connsiteY8" fmla="*/ 369570 h 824865"/>
                <a:gd name="connsiteX9" fmla="*/ 1082993 w 1423987"/>
                <a:gd name="connsiteY9" fmla="*/ 360997 h 824865"/>
                <a:gd name="connsiteX10" fmla="*/ 1202055 w 1423987"/>
                <a:gd name="connsiteY10" fmla="*/ 429578 h 824865"/>
                <a:gd name="connsiteX11" fmla="*/ 1423988 w 1423987"/>
                <a:gd name="connsiteY11" fmla="*/ 298133 h 824865"/>
                <a:gd name="connsiteX12" fmla="*/ 908685 w 1423987"/>
                <a:gd name="connsiteY12" fmla="*/ 0 h 824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23987" h="824865">
                  <a:moveTo>
                    <a:pt x="908685" y="0"/>
                  </a:moveTo>
                  <a:cubicBezTo>
                    <a:pt x="461010" y="262890"/>
                    <a:pt x="447675" y="271462"/>
                    <a:pt x="0" y="534353"/>
                  </a:cubicBezTo>
                  <a:cubicBezTo>
                    <a:pt x="358140" y="731520"/>
                    <a:pt x="174308" y="630555"/>
                    <a:pt x="484823" y="801053"/>
                  </a:cubicBezTo>
                  <a:cubicBezTo>
                    <a:pt x="498158" y="808673"/>
                    <a:pt x="512445" y="816293"/>
                    <a:pt x="527685" y="824865"/>
                  </a:cubicBezTo>
                  <a:lnTo>
                    <a:pt x="538163" y="818198"/>
                  </a:lnTo>
                  <a:lnTo>
                    <a:pt x="866775" y="625793"/>
                  </a:lnTo>
                  <a:cubicBezTo>
                    <a:pt x="848678" y="616268"/>
                    <a:pt x="816293" y="598170"/>
                    <a:pt x="744855" y="559118"/>
                  </a:cubicBezTo>
                  <a:cubicBezTo>
                    <a:pt x="749618" y="556260"/>
                    <a:pt x="755333" y="553403"/>
                    <a:pt x="760095" y="550545"/>
                  </a:cubicBezTo>
                  <a:cubicBezTo>
                    <a:pt x="874395" y="483870"/>
                    <a:pt x="956310" y="435293"/>
                    <a:pt x="1067753" y="369570"/>
                  </a:cubicBezTo>
                  <a:cubicBezTo>
                    <a:pt x="1072515" y="366712"/>
                    <a:pt x="1078230" y="363855"/>
                    <a:pt x="1082993" y="360997"/>
                  </a:cubicBezTo>
                  <a:lnTo>
                    <a:pt x="1202055" y="429578"/>
                  </a:lnTo>
                  <a:lnTo>
                    <a:pt x="1423988" y="298133"/>
                  </a:lnTo>
                  <a:lnTo>
                    <a:pt x="908685" y="0"/>
                  </a:lnTo>
                  <a:close/>
                </a:path>
              </a:pathLst>
            </a:custGeom>
            <a:solidFill>
              <a:srgbClr val="00964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71" name="Freeform: Shape 370">
              <a:extLst>
                <a:ext uri="{FF2B5EF4-FFF2-40B4-BE49-F238E27FC236}">
                  <a16:creationId xmlns:a16="http://schemas.microsoft.com/office/drawing/2014/main" id="{D679ECC8-A395-4AA0-87D5-99C45DC0EF0A}"/>
                </a:ext>
              </a:extLst>
            </p:cNvPr>
            <p:cNvSpPr/>
            <p:nvPr/>
          </p:nvSpPr>
          <p:spPr>
            <a:xfrm>
              <a:off x="5507762" y="3638206"/>
              <a:ext cx="1050607" cy="611505"/>
            </a:xfrm>
            <a:custGeom>
              <a:avLst/>
              <a:gdLst>
                <a:gd name="connsiteX0" fmla="*/ 972503 w 1050607"/>
                <a:gd name="connsiteY0" fmla="*/ 0 h 611505"/>
                <a:gd name="connsiteX1" fmla="*/ 18098 w 1050607"/>
                <a:gd name="connsiteY1" fmla="*/ 558165 h 611505"/>
                <a:gd name="connsiteX2" fmla="*/ 0 w 1050607"/>
                <a:gd name="connsiteY2" fmla="*/ 568643 h 611505"/>
                <a:gd name="connsiteX3" fmla="*/ 78105 w 1050607"/>
                <a:gd name="connsiteY3" fmla="*/ 611505 h 611505"/>
                <a:gd name="connsiteX4" fmla="*/ 1050608 w 1050607"/>
                <a:gd name="connsiteY4" fmla="*/ 41910 h 611505"/>
                <a:gd name="connsiteX5" fmla="*/ 972503 w 1050607"/>
                <a:gd name="connsiteY5" fmla="*/ 0 h 611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50607" h="611505">
                  <a:moveTo>
                    <a:pt x="972503" y="0"/>
                  </a:moveTo>
                  <a:lnTo>
                    <a:pt x="18098" y="558165"/>
                  </a:lnTo>
                  <a:lnTo>
                    <a:pt x="0" y="568643"/>
                  </a:lnTo>
                  <a:lnTo>
                    <a:pt x="78105" y="611505"/>
                  </a:lnTo>
                  <a:cubicBezTo>
                    <a:pt x="289560" y="487680"/>
                    <a:pt x="838200" y="167640"/>
                    <a:pt x="1050608" y="41910"/>
                  </a:cubicBezTo>
                  <a:lnTo>
                    <a:pt x="972503" y="0"/>
                  </a:lnTo>
                  <a:close/>
                </a:path>
              </a:pathLst>
            </a:custGeom>
            <a:solidFill>
              <a:srgbClr val="65687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372" name="Graphic 13">
              <a:extLst>
                <a:ext uri="{FF2B5EF4-FFF2-40B4-BE49-F238E27FC236}">
                  <a16:creationId xmlns:a16="http://schemas.microsoft.com/office/drawing/2014/main" id="{974F13D1-C763-4500-9AE8-DCCBE83EB186}"/>
                </a:ext>
              </a:extLst>
            </p:cNvPr>
            <p:cNvGrpSpPr/>
            <p:nvPr/>
          </p:nvGrpSpPr>
          <p:grpSpPr>
            <a:xfrm>
              <a:off x="5283925" y="2970504"/>
              <a:ext cx="769620" cy="946785"/>
              <a:chOff x="5283925" y="2970504"/>
              <a:chExt cx="769620" cy="946785"/>
            </a:xfrm>
            <a:solidFill>
              <a:schemeClr val="accent1"/>
            </a:solidFill>
          </p:grpSpPr>
          <p:grpSp>
            <p:nvGrpSpPr>
              <p:cNvPr id="373" name="Graphic 13">
                <a:extLst>
                  <a:ext uri="{FF2B5EF4-FFF2-40B4-BE49-F238E27FC236}">
                    <a16:creationId xmlns:a16="http://schemas.microsoft.com/office/drawing/2014/main" id="{974F13D1-C763-4500-9AE8-DCCBE83EB186}"/>
                  </a:ext>
                </a:extLst>
              </p:cNvPr>
              <p:cNvGrpSpPr/>
              <p:nvPr/>
            </p:nvGrpSpPr>
            <p:grpSpPr>
              <a:xfrm>
                <a:off x="5588725" y="2970504"/>
                <a:ext cx="67627" cy="573405"/>
                <a:chOff x="5588725" y="2970504"/>
                <a:chExt cx="67627" cy="573405"/>
              </a:xfrm>
              <a:solidFill>
                <a:schemeClr val="accent1"/>
              </a:solidFill>
            </p:grpSpPr>
            <p:sp>
              <p:nvSpPr>
                <p:cNvPr id="374" name="Freeform: Shape 373">
                  <a:extLst>
                    <a:ext uri="{FF2B5EF4-FFF2-40B4-BE49-F238E27FC236}">
                      <a16:creationId xmlns:a16="http://schemas.microsoft.com/office/drawing/2014/main" id="{50331254-4A24-4C7D-A927-52F19CE1142C}"/>
                    </a:ext>
                  </a:extLst>
                </p:cNvPr>
                <p:cNvSpPr/>
                <p:nvPr/>
              </p:nvSpPr>
              <p:spPr>
                <a:xfrm>
                  <a:off x="5588725" y="2989554"/>
                  <a:ext cx="35242" cy="554355"/>
                </a:xfrm>
                <a:custGeom>
                  <a:avLst/>
                  <a:gdLst>
                    <a:gd name="connsiteX0" fmla="*/ 35242 w 35242"/>
                    <a:gd name="connsiteY0" fmla="*/ 19050 h 554355"/>
                    <a:gd name="connsiteX1" fmla="*/ 0 w 35242"/>
                    <a:gd name="connsiteY1" fmla="*/ 0 h 554355"/>
                    <a:gd name="connsiteX2" fmla="*/ 0 w 35242"/>
                    <a:gd name="connsiteY2" fmla="*/ 534353 h 554355"/>
                    <a:gd name="connsiteX3" fmla="*/ 35242 w 35242"/>
                    <a:gd name="connsiteY3" fmla="*/ 554355 h 5543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5242" h="554355">
                      <a:moveTo>
                        <a:pt x="35242" y="19050"/>
                      </a:moveTo>
                      <a:lnTo>
                        <a:pt x="0" y="0"/>
                      </a:lnTo>
                      <a:lnTo>
                        <a:pt x="0" y="534353"/>
                      </a:lnTo>
                      <a:lnTo>
                        <a:pt x="35242" y="554355"/>
                      </a:lnTo>
                      <a:close/>
                    </a:path>
                  </a:pathLst>
                </a:custGeom>
                <a:solidFill>
                  <a:srgbClr val="B7B09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75" name="Freeform: Shape 374">
                  <a:extLst>
                    <a:ext uri="{FF2B5EF4-FFF2-40B4-BE49-F238E27FC236}">
                      <a16:creationId xmlns:a16="http://schemas.microsoft.com/office/drawing/2014/main" id="{2B79AC2A-5D96-4049-BE71-CC06EF538702}"/>
                    </a:ext>
                  </a:extLst>
                </p:cNvPr>
                <p:cNvSpPr/>
                <p:nvPr/>
              </p:nvSpPr>
              <p:spPr>
                <a:xfrm>
                  <a:off x="5623967" y="2989554"/>
                  <a:ext cx="32385" cy="554355"/>
                </a:xfrm>
                <a:custGeom>
                  <a:avLst/>
                  <a:gdLst>
                    <a:gd name="connsiteX0" fmla="*/ 0 w 32385"/>
                    <a:gd name="connsiteY0" fmla="*/ 19050 h 554355"/>
                    <a:gd name="connsiteX1" fmla="*/ 32385 w 32385"/>
                    <a:gd name="connsiteY1" fmla="*/ 0 h 554355"/>
                    <a:gd name="connsiteX2" fmla="*/ 32385 w 32385"/>
                    <a:gd name="connsiteY2" fmla="*/ 535305 h 554355"/>
                    <a:gd name="connsiteX3" fmla="*/ 0 w 32385"/>
                    <a:gd name="connsiteY3" fmla="*/ 554355 h 5543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2385" h="554355">
                      <a:moveTo>
                        <a:pt x="0" y="19050"/>
                      </a:moveTo>
                      <a:lnTo>
                        <a:pt x="32385" y="0"/>
                      </a:lnTo>
                      <a:lnTo>
                        <a:pt x="32385" y="535305"/>
                      </a:lnTo>
                      <a:lnTo>
                        <a:pt x="0" y="554355"/>
                      </a:lnTo>
                      <a:close/>
                    </a:path>
                  </a:pathLst>
                </a:custGeom>
                <a:solidFill>
                  <a:srgbClr val="DAD4C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76" name="Freeform: Shape 375">
                  <a:extLst>
                    <a:ext uri="{FF2B5EF4-FFF2-40B4-BE49-F238E27FC236}">
                      <a16:creationId xmlns:a16="http://schemas.microsoft.com/office/drawing/2014/main" id="{87F718B8-C1F4-4259-B470-37FD694CB934}"/>
                    </a:ext>
                  </a:extLst>
                </p:cNvPr>
                <p:cNvSpPr/>
                <p:nvPr/>
              </p:nvSpPr>
              <p:spPr>
                <a:xfrm>
                  <a:off x="5588725" y="2970504"/>
                  <a:ext cx="67627" cy="38100"/>
                </a:xfrm>
                <a:custGeom>
                  <a:avLst/>
                  <a:gdLst>
                    <a:gd name="connsiteX0" fmla="*/ 67627 w 67627"/>
                    <a:gd name="connsiteY0" fmla="*/ 19050 h 38100"/>
                    <a:gd name="connsiteX1" fmla="*/ 33338 w 67627"/>
                    <a:gd name="connsiteY1" fmla="*/ 0 h 38100"/>
                    <a:gd name="connsiteX2" fmla="*/ 0 w 67627"/>
                    <a:gd name="connsiteY2" fmla="*/ 19050 h 38100"/>
                    <a:gd name="connsiteX3" fmla="*/ 35242 w 67627"/>
                    <a:gd name="connsiteY3" fmla="*/ 38100 h 381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7627" h="38100">
                      <a:moveTo>
                        <a:pt x="67627" y="19050"/>
                      </a:moveTo>
                      <a:lnTo>
                        <a:pt x="33338" y="0"/>
                      </a:lnTo>
                      <a:lnTo>
                        <a:pt x="0" y="19050"/>
                      </a:lnTo>
                      <a:lnTo>
                        <a:pt x="35242" y="38100"/>
                      </a:lnTo>
                      <a:close/>
                    </a:path>
                  </a:pathLst>
                </a:custGeom>
                <a:solidFill>
                  <a:srgbClr val="EFE9E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sp>
            <p:nvSpPr>
              <p:cNvPr id="377" name="Freeform: Shape 376">
                <a:extLst>
                  <a:ext uri="{FF2B5EF4-FFF2-40B4-BE49-F238E27FC236}">
                    <a16:creationId xmlns:a16="http://schemas.microsoft.com/office/drawing/2014/main" id="{732A4ACA-F8BA-4297-AB3D-730B356B97A6}"/>
                  </a:ext>
                </a:extLst>
              </p:cNvPr>
              <p:cNvSpPr/>
              <p:nvPr/>
            </p:nvSpPr>
            <p:spPr>
              <a:xfrm>
                <a:off x="5308689" y="3378173"/>
                <a:ext cx="373380" cy="500062"/>
              </a:xfrm>
              <a:custGeom>
                <a:avLst/>
                <a:gdLst>
                  <a:gd name="connsiteX0" fmla="*/ 0 w 373380"/>
                  <a:gd name="connsiteY0" fmla="*/ 0 h 500062"/>
                  <a:gd name="connsiteX1" fmla="*/ 373380 w 373380"/>
                  <a:gd name="connsiteY1" fmla="*/ 201930 h 500062"/>
                  <a:gd name="connsiteX2" fmla="*/ 373380 w 373380"/>
                  <a:gd name="connsiteY2" fmla="*/ 500063 h 500062"/>
                  <a:gd name="connsiteX3" fmla="*/ 0 w 373380"/>
                  <a:gd name="connsiteY3" fmla="*/ 294322 h 5000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73380" h="500062">
                    <a:moveTo>
                      <a:pt x="0" y="0"/>
                    </a:moveTo>
                    <a:lnTo>
                      <a:pt x="373380" y="201930"/>
                    </a:lnTo>
                    <a:lnTo>
                      <a:pt x="373380" y="500063"/>
                    </a:lnTo>
                    <a:lnTo>
                      <a:pt x="0" y="294322"/>
                    </a:lnTo>
                    <a:close/>
                  </a:path>
                </a:pathLst>
              </a:custGeom>
              <a:solidFill>
                <a:srgbClr val="B7B09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78" name="Freeform: Shape 377">
                <a:extLst>
                  <a:ext uri="{FF2B5EF4-FFF2-40B4-BE49-F238E27FC236}">
                    <a16:creationId xmlns:a16="http://schemas.microsoft.com/office/drawing/2014/main" id="{77E80FAD-394D-4A0B-8B4F-5F6052E3814B}"/>
                  </a:ext>
                </a:extLst>
              </p:cNvPr>
              <p:cNvSpPr/>
              <p:nvPr/>
            </p:nvSpPr>
            <p:spPr>
              <a:xfrm>
                <a:off x="5308689" y="3169576"/>
                <a:ext cx="373380" cy="410527"/>
              </a:xfrm>
              <a:custGeom>
                <a:avLst/>
                <a:gdLst>
                  <a:gd name="connsiteX0" fmla="*/ 0 w 373380"/>
                  <a:gd name="connsiteY0" fmla="*/ 0 h 410527"/>
                  <a:gd name="connsiteX1" fmla="*/ 373380 w 373380"/>
                  <a:gd name="connsiteY1" fmla="*/ 202883 h 410527"/>
                  <a:gd name="connsiteX2" fmla="*/ 373380 w 373380"/>
                  <a:gd name="connsiteY2" fmla="*/ 410528 h 410527"/>
                  <a:gd name="connsiteX3" fmla="*/ 0 w 373380"/>
                  <a:gd name="connsiteY3" fmla="*/ 208598 h 4105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73380" h="410527">
                    <a:moveTo>
                      <a:pt x="0" y="0"/>
                    </a:moveTo>
                    <a:lnTo>
                      <a:pt x="373380" y="202883"/>
                    </a:lnTo>
                    <a:lnTo>
                      <a:pt x="373380" y="410528"/>
                    </a:lnTo>
                    <a:lnTo>
                      <a:pt x="0" y="208598"/>
                    </a:lnTo>
                    <a:close/>
                  </a:path>
                </a:pathLst>
              </a:custGeom>
              <a:solidFill>
                <a:srgbClr val="B7B09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79" name="Freeform: Shape 378">
                <a:extLst>
                  <a:ext uri="{FF2B5EF4-FFF2-40B4-BE49-F238E27FC236}">
                    <a16:creationId xmlns:a16="http://schemas.microsoft.com/office/drawing/2014/main" id="{D8266251-FCE5-43C8-8BD4-D34523E9164F}"/>
                  </a:ext>
                </a:extLst>
              </p:cNvPr>
              <p:cNvSpPr/>
              <p:nvPr/>
            </p:nvSpPr>
            <p:spPr>
              <a:xfrm>
                <a:off x="5682070" y="3395318"/>
                <a:ext cx="315277" cy="482917"/>
              </a:xfrm>
              <a:custGeom>
                <a:avLst/>
                <a:gdLst>
                  <a:gd name="connsiteX0" fmla="*/ 315278 w 315277"/>
                  <a:gd name="connsiteY0" fmla="*/ 0 h 482917"/>
                  <a:gd name="connsiteX1" fmla="*/ 315278 w 315277"/>
                  <a:gd name="connsiteY1" fmla="*/ 297180 h 482917"/>
                  <a:gd name="connsiteX2" fmla="*/ 0 w 315277"/>
                  <a:gd name="connsiteY2" fmla="*/ 482918 h 482917"/>
                  <a:gd name="connsiteX3" fmla="*/ 0 w 315277"/>
                  <a:gd name="connsiteY3" fmla="*/ 256223 h 482917"/>
                  <a:gd name="connsiteX4" fmla="*/ 0 w 315277"/>
                  <a:gd name="connsiteY4" fmla="*/ 184785 h 4829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15277" h="482917">
                    <a:moveTo>
                      <a:pt x="315278" y="0"/>
                    </a:moveTo>
                    <a:lnTo>
                      <a:pt x="315278" y="297180"/>
                    </a:lnTo>
                    <a:lnTo>
                      <a:pt x="0" y="482918"/>
                    </a:lnTo>
                    <a:lnTo>
                      <a:pt x="0" y="256223"/>
                    </a:lnTo>
                    <a:lnTo>
                      <a:pt x="0" y="184785"/>
                    </a:lnTo>
                    <a:close/>
                  </a:path>
                </a:pathLst>
              </a:custGeom>
              <a:solidFill>
                <a:srgbClr val="DAD4C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0" name="Freeform: Shape 379">
                <a:extLst>
                  <a:ext uri="{FF2B5EF4-FFF2-40B4-BE49-F238E27FC236}">
                    <a16:creationId xmlns:a16="http://schemas.microsoft.com/office/drawing/2014/main" id="{21798028-DA30-4355-96B5-105133EAC453}"/>
                  </a:ext>
                </a:extLst>
              </p:cNvPr>
              <p:cNvSpPr/>
              <p:nvPr/>
            </p:nvSpPr>
            <p:spPr>
              <a:xfrm>
                <a:off x="5403939" y="3518191"/>
                <a:ext cx="74295" cy="96202"/>
              </a:xfrm>
              <a:custGeom>
                <a:avLst/>
                <a:gdLst>
                  <a:gd name="connsiteX0" fmla="*/ 74295 w 74295"/>
                  <a:gd name="connsiteY0" fmla="*/ 44768 h 96202"/>
                  <a:gd name="connsiteX1" fmla="*/ 74295 w 74295"/>
                  <a:gd name="connsiteY1" fmla="*/ 96202 h 96202"/>
                  <a:gd name="connsiteX2" fmla="*/ 0 w 74295"/>
                  <a:gd name="connsiteY2" fmla="*/ 55245 h 96202"/>
                  <a:gd name="connsiteX3" fmla="*/ 0 w 74295"/>
                  <a:gd name="connsiteY3" fmla="*/ 0 h 96202"/>
                  <a:gd name="connsiteX4" fmla="*/ 74295 w 74295"/>
                  <a:gd name="connsiteY4" fmla="*/ 41910 h 96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4295" h="96202">
                    <a:moveTo>
                      <a:pt x="74295" y="44768"/>
                    </a:moveTo>
                    <a:lnTo>
                      <a:pt x="74295" y="96202"/>
                    </a:lnTo>
                    <a:lnTo>
                      <a:pt x="0" y="55245"/>
                    </a:lnTo>
                    <a:lnTo>
                      <a:pt x="0" y="0"/>
                    </a:lnTo>
                    <a:lnTo>
                      <a:pt x="74295" y="41910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1" name="Freeform: Shape 380">
                <a:extLst>
                  <a:ext uri="{FF2B5EF4-FFF2-40B4-BE49-F238E27FC236}">
                    <a16:creationId xmlns:a16="http://schemas.microsoft.com/office/drawing/2014/main" id="{609DCEC1-0F68-4D3D-97D9-7CBC5DAAA0BD}"/>
                  </a:ext>
                </a:extLst>
              </p:cNvPr>
              <p:cNvSpPr/>
              <p:nvPr/>
            </p:nvSpPr>
            <p:spPr>
              <a:xfrm>
                <a:off x="5408702" y="3529621"/>
                <a:ext cx="28575" cy="56197"/>
              </a:xfrm>
              <a:custGeom>
                <a:avLst/>
                <a:gdLst>
                  <a:gd name="connsiteX0" fmla="*/ 0 w 28575"/>
                  <a:gd name="connsiteY0" fmla="*/ 0 h 56197"/>
                  <a:gd name="connsiteX1" fmla="*/ 28575 w 28575"/>
                  <a:gd name="connsiteY1" fmla="*/ 15240 h 56197"/>
                  <a:gd name="connsiteX2" fmla="*/ 28575 w 28575"/>
                  <a:gd name="connsiteY2" fmla="*/ 56197 h 56197"/>
                  <a:gd name="connsiteX3" fmla="*/ 0 w 28575"/>
                  <a:gd name="connsiteY3" fmla="*/ 40957 h 56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8575" h="56197">
                    <a:moveTo>
                      <a:pt x="0" y="0"/>
                    </a:moveTo>
                    <a:lnTo>
                      <a:pt x="28575" y="15240"/>
                    </a:lnTo>
                    <a:lnTo>
                      <a:pt x="28575" y="56197"/>
                    </a:lnTo>
                    <a:lnTo>
                      <a:pt x="0" y="40957"/>
                    </a:lnTo>
                    <a:close/>
                  </a:path>
                </a:pathLst>
              </a:custGeom>
              <a:solidFill>
                <a:srgbClr val="80BCD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2" name="Freeform: Shape 381">
                <a:extLst>
                  <a:ext uri="{FF2B5EF4-FFF2-40B4-BE49-F238E27FC236}">
                    <a16:creationId xmlns:a16="http://schemas.microsoft.com/office/drawing/2014/main" id="{8BFCB2C9-414A-4D31-B1F1-4F4C136CBE3F}"/>
                  </a:ext>
                </a:extLst>
              </p:cNvPr>
              <p:cNvSpPr/>
              <p:nvPr/>
            </p:nvSpPr>
            <p:spPr>
              <a:xfrm>
                <a:off x="5435372" y="3543909"/>
                <a:ext cx="38100" cy="61912"/>
              </a:xfrm>
              <a:custGeom>
                <a:avLst/>
                <a:gdLst>
                  <a:gd name="connsiteX0" fmla="*/ 0 w 38100"/>
                  <a:gd name="connsiteY0" fmla="*/ 0 h 61912"/>
                  <a:gd name="connsiteX1" fmla="*/ 38100 w 38100"/>
                  <a:gd name="connsiteY1" fmla="*/ 21907 h 61912"/>
                  <a:gd name="connsiteX2" fmla="*/ 38100 w 38100"/>
                  <a:gd name="connsiteY2" fmla="*/ 29527 h 61912"/>
                  <a:gd name="connsiteX3" fmla="*/ 38100 w 38100"/>
                  <a:gd name="connsiteY3" fmla="*/ 61912 h 61912"/>
                  <a:gd name="connsiteX4" fmla="*/ 0 w 38100"/>
                  <a:gd name="connsiteY4" fmla="*/ 40957 h 619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100" h="61912">
                    <a:moveTo>
                      <a:pt x="0" y="0"/>
                    </a:moveTo>
                    <a:lnTo>
                      <a:pt x="38100" y="21907"/>
                    </a:lnTo>
                    <a:lnTo>
                      <a:pt x="38100" y="29527"/>
                    </a:lnTo>
                    <a:lnTo>
                      <a:pt x="38100" y="61912"/>
                    </a:lnTo>
                    <a:lnTo>
                      <a:pt x="0" y="40957"/>
                    </a:lnTo>
                    <a:close/>
                  </a:path>
                </a:pathLst>
              </a:custGeom>
              <a:solidFill>
                <a:srgbClr val="80BCD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3" name="Freeform: Shape 382">
                <a:extLst>
                  <a:ext uri="{FF2B5EF4-FFF2-40B4-BE49-F238E27FC236}">
                    <a16:creationId xmlns:a16="http://schemas.microsoft.com/office/drawing/2014/main" id="{4A89F267-D11B-4CA9-A55B-FD8412DF5572}"/>
                  </a:ext>
                </a:extLst>
              </p:cNvPr>
              <p:cNvSpPr/>
              <p:nvPr/>
            </p:nvSpPr>
            <p:spPr>
              <a:xfrm>
                <a:off x="5408702" y="3529621"/>
                <a:ext cx="64770" cy="76199"/>
              </a:xfrm>
              <a:custGeom>
                <a:avLst/>
                <a:gdLst>
                  <a:gd name="connsiteX0" fmla="*/ 0 w 64770"/>
                  <a:gd name="connsiteY0" fmla="*/ 0 h 76199"/>
                  <a:gd name="connsiteX1" fmla="*/ 3810 w 64770"/>
                  <a:gd name="connsiteY1" fmla="*/ 1905 h 76199"/>
                  <a:gd name="connsiteX2" fmla="*/ 3810 w 64770"/>
                  <a:gd name="connsiteY2" fmla="*/ 39052 h 76199"/>
                  <a:gd name="connsiteX3" fmla="*/ 64770 w 64770"/>
                  <a:gd name="connsiteY3" fmla="*/ 73343 h 76199"/>
                  <a:gd name="connsiteX4" fmla="*/ 64770 w 64770"/>
                  <a:gd name="connsiteY4" fmla="*/ 76200 h 76199"/>
                  <a:gd name="connsiteX5" fmla="*/ 0 w 64770"/>
                  <a:gd name="connsiteY5" fmla="*/ 40957 h 761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4770" h="76199">
                    <a:moveTo>
                      <a:pt x="0" y="0"/>
                    </a:moveTo>
                    <a:lnTo>
                      <a:pt x="3810" y="1905"/>
                    </a:lnTo>
                    <a:lnTo>
                      <a:pt x="3810" y="39052"/>
                    </a:lnTo>
                    <a:lnTo>
                      <a:pt x="64770" y="73343"/>
                    </a:lnTo>
                    <a:lnTo>
                      <a:pt x="64770" y="76200"/>
                    </a:lnTo>
                    <a:lnTo>
                      <a:pt x="0" y="40957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448" name="Graphic 13">
                <a:extLst>
                  <a:ext uri="{FF2B5EF4-FFF2-40B4-BE49-F238E27FC236}">
                    <a16:creationId xmlns:a16="http://schemas.microsoft.com/office/drawing/2014/main" id="{974F13D1-C763-4500-9AE8-DCCBE83EB186}"/>
                  </a:ext>
                </a:extLst>
              </p:cNvPr>
              <p:cNvGrpSpPr/>
              <p:nvPr/>
            </p:nvGrpSpPr>
            <p:grpSpPr>
              <a:xfrm>
                <a:off x="5493475" y="3569626"/>
                <a:ext cx="74295" cy="95250"/>
                <a:chOff x="5493475" y="3569626"/>
                <a:chExt cx="74295" cy="95250"/>
              </a:xfrm>
              <a:solidFill>
                <a:schemeClr val="accent1"/>
              </a:solidFill>
            </p:grpSpPr>
            <p:sp>
              <p:nvSpPr>
                <p:cNvPr id="449" name="Freeform: Shape 448">
                  <a:extLst>
                    <a:ext uri="{FF2B5EF4-FFF2-40B4-BE49-F238E27FC236}">
                      <a16:creationId xmlns:a16="http://schemas.microsoft.com/office/drawing/2014/main" id="{6DF99294-D92B-4FFB-8747-362EEB856301}"/>
                    </a:ext>
                  </a:extLst>
                </p:cNvPr>
                <p:cNvSpPr/>
                <p:nvPr/>
              </p:nvSpPr>
              <p:spPr>
                <a:xfrm>
                  <a:off x="5493475" y="3569626"/>
                  <a:ext cx="74295" cy="95250"/>
                </a:xfrm>
                <a:custGeom>
                  <a:avLst/>
                  <a:gdLst>
                    <a:gd name="connsiteX0" fmla="*/ 74295 w 74295"/>
                    <a:gd name="connsiteY0" fmla="*/ 43815 h 95250"/>
                    <a:gd name="connsiteX1" fmla="*/ 74295 w 74295"/>
                    <a:gd name="connsiteY1" fmla="*/ 95250 h 95250"/>
                    <a:gd name="connsiteX2" fmla="*/ 0 w 74295"/>
                    <a:gd name="connsiteY2" fmla="*/ 54292 h 95250"/>
                    <a:gd name="connsiteX3" fmla="*/ 0 w 74295"/>
                    <a:gd name="connsiteY3" fmla="*/ 0 h 95250"/>
                    <a:gd name="connsiteX4" fmla="*/ 74295 w 74295"/>
                    <a:gd name="connsiteY4" fmla="*/ 41910 h 952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4295" h="95250">
                      <a:moveTo>
                        <a:pt x="74295" y="43815"/>
                      </a:moveTo>
                      <a:lnTo>
                        <a:pt x="74295" y="95250"/>
                      </a:lnTo>
                      <a:lnTo>
                        <a:pt x="0" y="54292"/>
                      </a:lnTo>
                      <a:lnTo>
                        <a:pt x="0" y="0"/>
                      </a:lnTo>
                      <a:lnTo>
                        <a:pt x="74295" y="41910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450" name="Freeform: Shape 449">
                  <a:extLst>
                    <a:ext uri="{FF2B5EF4-FFF2-40B4-BE49-F238E27FC236}">
                      <a16:creationId xmlns:a16="http://schemas.microsoft.com/office/drawing/2014/main" id="{C9D95E4C-E8B0-4F3D-A6D6-822957C70BD3}"/>
                    </a:ext>
                  </a:extLst>
                </p:cNvPr>
                <p:cNvSpPr/>
                <p:nvPr/>
              </p:nvSpPr>
              <p:spPr>
                <a:xfrm>
                  <a:off x="5499189" y="3580104"/>
                  <a:ext cx="27622" cy="56197"/>
                </a:xfrm>
                <a:custGeom>
                  <a:avLst/>
                  <a:gdLst>
                    <a:gd name="connsiteX0" fmla="*/ 0 w 27622"/>
                    <a:gd name="connsiteY0" fmla="*/ 0 h 56197"/>
                    <a:gd name="connsiteX1" fmla="*/ 27623 w 27622"/>
                    <a:gd name="connsiteY1" fmla="*/ 15240 h 56197"/>
                    <a:gd name="connsiteX2" fmla="*/ 27623 w 27622"/>
                    <a:gd name="connsiteY2" fmla="*/ 56198 h 56197"/>
                    <a:gd name="connsiteX3" fmla="*/ 0 w 27622"/>
                    <a:gd name="connsiteY3" fmla="*/ 40958 h 561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56197">
                      <a:moveTo>
                        <a:pt x="0" y="0"/>
                      </a:moveTo>
                      <a:lnTo>
                        <a:pt x="27623" y="15240"/>
                      </a:lnTo>
                      <a:lnTo>
                        <a:pt x="27623" y="56198"/>
                      </a:lnTo>
                      <a:lnTo>
                        <a:pt x="0" y="40958"/>
                      </a:lnTo>
                      <a:close/>
                    </a:path>
                  </a:pathLst>
                </a:custGeom>
                <a:solidFill>
                  <a:srgbClr val="80BCD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451" name="Freeform: Shape 450">
                  <a:extLst>
                    <a:ext uri="{FF2B5EF4-FFF2-40B4-BE49-F238E27FC236}">
                      <a16:creationId xmlns:a16="http://schemas.microsoft.com/office/drawing/2014/main" id="{1554E944-C032-4EE7-AB10-B8B2009E91EF}"/>
                    </a:ext>
                  </a:extLst>
                </p:cNvPr>
                <p:cNvSpPr/>
                <p:nvPr/>
              </p:nvSpPr>
              <p:spPr>
                <a:xfrm>
                  <a:off x="5525860" y="3595343"/>
                  <a:ext cx="37147" cy="61912"/>
                </a:xfrm>
                <a:custGeom>
                  <a:avLst/>
                  <a:gdLst>
                    <a:gd name="connsiteX0" fmla="*/ 0 w 37147"/>
                    <a:gd name="connsiteY0" fmla="*/ 0 h 61912"/>
                    <a:gd name="connsiteX1" fmla="*/ 37148 w 37147"/>
                    <a:gd name="connsiteY1" fmla="*/ 20955 h 61912"/>
                    <a:gd name="connsiteX2" fmla="*/ 37148 w 37147"/>
                    <a:gd name="connsiteY2" fmla="*/ 28575 h 61912"/>
                    <a:gd name="connsiteX3" fmla="*/ 37148 w 37147"/>
                    <a:gd name="connsiteY3" fmla="*/ 61913 h 61912"/>
                    <a:gd name="connsiteX4" fmla="*/ 0 w 37147"/>
                    <a:gd name="connsiteY4" fmla="*/ 40958 h 619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7147" h="61912">
                      <a:moveTo>
                        <a:pt x="0" y="0"/>
                      </a:moveTo>
                      <a:lnTo>
                        <a:pt x="37148" y="20955"/>
                      </a:lnTo>
                      <a:lnTo>
                        <a:pt x="37148" y="28575"/>
                      </a:lnTo>
                      <a:lnTo>
                        <a:pt x="37148" y="61913"/>
                      </a:lnTo>
                      <a:lnTo>
                        <a:pt x="0" y="40958"/>
                      </a:lnTo>
                      <a:close/>
                    </a:path>
                  </a:pathLst>
                </a:custGeom>
                <a:solidFill>
                  <a:srgbClr val="80BCD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452" name="Freeform: Shape 451">
                  <a:extLst>
                    <a:ext uri="{FF2B5EF4-FFF2-40B4-BE49-F238E27FC236}">
                      <a16:creationId xmlns:a16="http://schemas.microsoft.com/office/drawing/2014/main" id="{005D7E23-2802-4923-BD5B-A924291D308C}"/>
                    </a:ext>
                  </a:extLst>
                </p:cNvPr>
                <p:cNvSpPr/>
                <p:nvPr/>
              </p:nvSpPr>
              <p:spPr>
                <a:xfrm>
                  <a:off x="5499189" y="3580104"/>
                  <a:ext cx="63817" cy="77152"/>
                </a:xfrm>
                <a:custGeom>
                  <a:avLst/>
                  <a:gdLst>
                    <a:gd name="connsiteX0" fmla="*/ 0 w 63817"/>
                    <a:gd name="connsiteY0" fmla="*/ 0 h 77152"/>
                    <a:gd name="connsiteX1" fmla="*/ 2858 w 63817"/>
                    <a:gd name="connsiteY1" fmla="*/ 1905 h 77152"/>
                    <a:gd name="connsiteX2" fmla="*/ 2858 w 63817"/>
                    <a:gd name="connsiteY2" fmla="*/ 40005 h 77152"/>
                    <a:gd name="connsiteX3" fmla="*/ 63818 w 63817"/>
                    <a:gd name="connsiteY3" fmla="*/ 73342 h 77152"/>
                    <a:gd name="connsiteX4" fmla="*/ 63818 w 63817"/>
                    <a:gd name="connsiteY4" fmla="*/ 77152 h 77152"/>
                    <a:gd name="connsiteX5" fmla="*/ 0 w 63817"/>
                    <a:gd name="connsiteY5" fmla="*/ 40958 h 771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3817" h="77152">
                      <a:moveTo>
                        <a:pt x="0" y="0"/>
                      </a:moveTo>
                      <a:lnTo>
                        <a:pt x="2858" y="1905"/>
                      </a:lnTo>
                      <a:lnTo>
                        <a:pt x="2858" y="40005"/>
                      </a:lnTo>
                      <a:lnTo>
                        <a:pt x="63818" y="73342"/>
                      </a:lnTo>
                      <a:lnTo>
                        <a:pt x="63818" y="77152"/>
                      </a:lnTo>
                      <a:lnTo>
                        <a:pt x="0" y="40958"/>
                      </a:lnTo>
                      <a:close/>
                    </a:path>
                  </a:pathLst>
                </a:custGeom>
                <a:solidFill>
                  <a:srgbClr val="5E5F5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453" name="Graphic 13">
                <a:extLst>
                  <a:ext uri="{FF2B5EF4-FFF2-40B4-BE49-F238E27FC236}">
                    <a16:creationId xmlns:a16="http://schemas.microsoft.com/office/drawing/2014/main" id="{974F13D1-C763-4500-9AE8-DCCBE83EB186}"/>
                  </a:ext>
                </a:extLst>
              </p:cNvPr>
              <p:cNvGrpSpPr/>
              <p:nvPr/>
            </p:nvGrpSpPr>
            <p:grpSpPr>
              <a:xfrm>
                <a:off x="5551577" y="3410559"/>
                <a:ext cx="74295" cy="95250"/>
                <a:chOff x="5551577" y="3410559"/>
                <a:chExt cx="74295" cy="95250"/>
              </a:xfrm>
              <a:solidFill>
                <a:schemeClr val="accent1"/>
              </a:solidFill>
            </p:grpSpPr>
            <p:sp>
              <p:nvSpPr>
                <p:cNvPr id="454" name="Freeform: Shape 453">
                  <a:extLst>
                    <a:ext uri="{FF2B5EF4-FFF2-40B4-BE49-F238E27FC236}">
                      <a16:creationId xmlns:a16="http://schemas.microsoft.com/office/drawing/2014/main" id="{C44CDF3F-241D-4A4B-B050-81D8AB72A6BF}"/>
                    </a:ext>
                  </a:extLst>
                </p:cNvPr>
                <p:cNvSpPr/>
                <p:nvPr/>
              </p:nvSpPr>
              <p:spPr>
                <a:xfrm>
                  <a:off x="5551577" y="3410559"/>
                  <a:ext cx="74295" cy="95250"/>
                </a:xfrm>
                <a:custGeom>
                  <a:avLst/>
                  <a:gdLst>
                    <a:gd name="connsiteX0" fmla="*/ 74295 w 74295"/>
                    <a:gd name="connsiteY0" fmla="*/ 43815 h 95250"/>
                    <a:gd name="connsiteX1" fmla="*/ 74295 w 74295"/>
                    <a:gd name="connsiteY1" fmla="*/ 95250 h 95250"/>
                    <a:gd name="connsiteX2" fmla="*/ 0 w 74295"/>
                    <a:gd name="connsiteY2" fmla="*/ 54293 h 95250"/>
                    <a:gd name="connsiteX3" fmla="*/ 0 w 74295"/>
                    <a:gd name="connsiteY3" fmla="*/ 0 h 95250"/>
                    <a:gd name="connsiteX4" fmla="*/ 74295 w 74295"/>
                    <a:gd name="connsiteY4" fmla="*/ 41910 h 952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4295" h="95250">
                      <a:moveTo>
                        <a:pt x="74295" y="43815"/>
                      </a:moveTo>
                      <a:lnTo>
                        <a:pt x="74295" y="95250"/>
                      </a:lnTo>
                      <a:lnTo>
                        <a:pt x="0" y="54293"/>
                      </a:lnTo>
                      <a:lnTo>
                        <a:pt x="0" y="0"/>
                      </a:lnTo>
                      <a:lnTo>
                        <a:pt x="74295" y="41910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455" name="Freeform: Shape 454">
                  <a:extLst>
                    <a:ext uri="{FF2B5EF4-FFF2-40B4-BE49-F238E27FC236}">
                      <a16:creationId xmlns:a16="http://schemas.microsoft.com/office/drawing/2014/main" id="{440BA490-5AD9-41AD-A82A-4EEE7C29E126}"/>
                    </a:ext>
                  </a:extLst>
                </p:cNvPr>
                <p:cNvSpPr/>
                <p:nvPr/>
              </p:nvSpPr>
              <p:spPr>
                <a:xfrm>
                  <a:off x="5556339" y="3421036"/>
                  <a:ext cx="27622" cy="57150"/>
                </a:xfrm>
                <a:custGeom>
                  <a:avLst/>
                  <a:gdLst>
                    <a:gd name="connsiteX0" fmla="*/ 0 w 27622"/>
                    <a:gd name="connsiteY0" fmla="*/ 0 h 57150"/>
                    <a:gd name="connsiteX1" fmla="*/ 27623 w 27622"/>
                    <a:gd name="connsiteY1" fmla="*/ 16193 h 57150"/>
                    <a:gd name="connsiteX2" fmla="*/ 27623 w 27622"/>
                    <a:gd name="connsiteY2" fmla="*/ 57150 h 57150"/>
                    <a:gd name="connsiteX3" fmla="*/ 0 w 27622"/>
                    <a:gd name="connsiteY3" fmla="*/ 40957 h 571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57150">
                      <a:moveTo>
                        <a:pt x="0" y="0"/>
                      </a:moveTo>
                      <a:lnTo>
                        <a:pt x="27623" y="16193"/>
                      </a:lnTo>
                      <a:lnTo>
                        <a:pt x="27623" y="57150"/>
                      </a:lnTo>
                      <a:lnTo>
                        <a:pt x="0" y="40957"/>
                      </a:lnTo>
                      <a:close/>
                    </a:path>
                  </a:pathLst>
                </a:custGeom>
                <a:solidFill>
                  <a:srgbClr val="80BCD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456" name="Freeform: Shape 455">
                  <a:extLst>
                    <a:ext uri="{FF2B5EF4-FFF2-40B4-BE49-F238E27FC236}">
                      <a16:creationId xmlns:a16="http://schemas.microsoft.com/office/drawing/2014/main" id="{46F6C0B9-1907-4781-854D-66FF78015BEC}"/>
                    </a:ext>
                  </a:extLst>
                </p:cNvPr>
                <p:cNvSpPr/>
                <p:nvPr/>
              </p:nvSpPr>
              <p:spPr>
                <a:xfrm>
                  <a:off x="5583010" y="3436276"/>
                  <a:ext cx="38100" cy="61912"/>
                </a:xfrm>
                <a:custGeom>
                  <a:avLst/>
                  <a:gdLst>
                    <a:gd name="connsiteX0" fmla="*/ 0 w 38100"/>
                    <a:gd name="connsiteY0" fmla="*/ 0 h 61912"/>
                    <a:gd name="connsiteX1" fmla="*/ 38100 w 38100"/>
                    <a:gd name="connsiteY1" fmla="*/ 20955 h 61912"/>
                    <a:gd name="connsiteX2" fmla="*/ 38100 w 38100"/>
                    <a:gd name="connsiteY2" fmla="*/ 29527 h 61912"/>
                    <a:gd name="connsiteX3" fmla="*/ 38100 w 38100"/>
                    <a:gd name="connsiteY3" fmla="*/ 61913 h 61912"/>
                    <a:gd name="connsiteX4" fmla="*/ 0 w 38100"/>
                    <a:gd name="connsiteY4" fmla="*/ 40957 h 619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8100" h="61912">
                      <a:moveTo>
                        <a:pt x="0" y="0"/>
                      </a:moveTo>
                      <a:lnTo>
                        <a:pt x="38100" y="20955"/>
                      </a:lnTo>
                      <a:lnTo>
                        <a:pt x="38100" y="29527"/>
                      </a:lnTo>
                      <a:lnTo>
                        <a:pt x="38100" y="61913"/>
                      </a:lnTo>
                      <a:lnTo>
                        <a:pt x="0" y="40957"/>
                      </a:lnTo>
                      <a:close/>
                    </a:path>
                  </a:pathLst>
                </a:custGeom>
                <a:solidFill>
                  <a:srgbClr val="80BCD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457" name="Freeform: Shape 456">
                  <a:extLst>
                    <a:ext uri="{FF2B5EF4-FFF2-40B4-BE49-F238E27FC236}">
                      <a16:creationId xmlns:a16="http://schemas.microsoft.com/office/drawing/2014/main" id="{0D74095E-0C4D-46D5-A540-47157327A2E9}"/>
                    </a:ext>
                  </a:extLst>
                </p:cNvPr>
                <p:cNvSpPr/>
                <p:nvPr/>
              </p:nvSpPr>
              <p:spPr>
                <a:xfrm>
                  <a:off x="5556339" y="3421036"/>
                  <a:ext cx="64770" cy="77152"/>
                </a:xfrm>
                <a:custGeom>
                  <a:avLst/>
                  <a:gdLst>
                    <a:gd name="connsiteX0" fmla="*/ 0 w 64770"/>
                    <a:gd name="connsiteY0" fmla="*/ 0 h 77152"/>
                    <a:gd name="connsiteX1" fmla="*/ 3810 w 64770"/>
                    <a:gd name="connsiteY1" fmla="*/ 1905 h 77152"/>
                    <a:gd name="connsiteX2" fmla="*/ 3810 w 64770"/>
                    <a:gd name="connsiteY2" fmla="*/ 40005 h 77152"/>
                    <a:gd name="connsiteX3" fmla="*/ 64770 w 64770"/>
                    <a:gd name="connsiteY3" fmla="*/ 73343 h 77152"/>
                    <a:gd name="connsiteX4" fmla="*/ 64770 w 64770"/>
                    <a:gd name="connsiteY4" fmla="*/ 77153 h 77152"/>
                    <a:gd name="connsiteX5" fmla="*/ 0 w 64770"/>
                    <a:gd name="connsiteY5" fmla="*/ 40957 h 771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4770" h="77152">
                      <a:moveTo>
                        <a:pt x="0" y="0"/>
                      </a:moveTo>
                      <a:lnTo>
                        <a:pt x="3810" y="1905"/>
                      </a:lnTo>
                      <a:lnTo>
                        <a:pt x="3810" y="40005"/>
                      </a:lnTo>
                      <a:lnTo>
                        <a:pt x="64770" y="73343"/>
                      </a:lnTo>
                      <a:lnTo>
                        <a:pt x="64770" y="77153"/>
                      </a:lnTo>
                      <a:lnTo>
                        <a:pt x="0" y="40957"/>
                      </a:lnTo>
                      <a:close/>
                    </a:path>
                  </a:pathLst>
                </a:custGeom>
                <a:solidFill>
                  <a:srgbClr val="5E5F5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458" name="Graphic 13">
                <a:extLst>
                  <a:ext uri="{FF2B5EF4-FFF2-40B4-BE49-F238E27FC236}">
                    <a16:creationId xmlns:a16="http://schemas.microsoft.com/office/drawing/2014/main" id="{974F13D1-C763-4500-9AE8-DCCBE83EB186}"/>
                  </a:ext>
                </a:extLst>
              </p:cNvPr>
              <p:cNvGrpSpPr/>
              <p:nvPr/>
            </p:nvGrpSpPr>
            <p:grpSpPr>
              <a:xfrm>
                <a:off x="5465852" y="3362934"/>
                <a:ext cx="73342" cy="95250"/>
                <a:chOff x="5465852" y="3362934"/>
                <a:chExt cx="73342" cy="95250"/>
              </a:xfrm>
              <a:solidFill>
                <a:schemeClr val="accent1"/>
              </a:solidFill>
            </p:grpSpPr>
            <p:sp>
              <p:nvSpPr>
                <p:cNvPr id="459" name="Freeform: Shape 458">
                  <a:extLst>
                    <a:ext uri="{FF2B5EF4-FFF2-40B4-BE49-F238E27FC236}">
                      <a16:creationId xmlns:a16="http://schemas.microsoft.com/office/drawing/2014/main" id="{BD599BDA-5A75-4D08-8844-030FA89EC029}"/>
                    </a:ext>
                  </a:extLst>
                </p:cNvPr>
                <p:cNvSpPr/>
                <p:nvPr/>
              </p:nvSpPr>
              <p:spPr>
                <a:xfrm>
                  <a:off x="5465852" y="3362934"/>
                  <a:ext cx="73342" cy="95250"/>
                </a:xfrm>
                <a:custGeom>
                  <a:avLst/>
                  <a:gdLst>
                    <a:gd name="connsiteX0" fmla="*/ 73343 w 73342"/>
                    <a:gd name="connsiteY0" fmla="*/ 43815 h 95250"/>
                    <a:gd name="connsiteX1" fmla="*/ 73343 w 73342"/>
                    <a:gd name="connsiteY1" fmla="*/ 95250 h 95250"/>
                    <a:gd name="connsiteX2" fmla="*/ 0 w 73342"/>
                    <a:gd name="connsiteY2" fmla="*/ 54293 h 95250"/>
                    <a:gd name="connsiteX3" fmla="*/ 0 w 73342"/>
                    <a:gd name="connsiteY3" fmla="*/ 0 h 95250"/>
                    <a:gd name="connsiteX4" fmla="*/ 73343 w 73342"/>
                    <a:gd name="connsiteY4" fmla="*/ 41910 h 952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3342" h="95250">
                      <a:moveTo>
                        <a:pt x="73343" y="43815"/>
                      </a:moveTo>
                      <a:lnTo>
                        <a:pt x="73343" y="95250"/>
                      </a:lnTo>
                      <a:lnTo>
                        <a:pt x="0" y="54293"/>
                      </a:lnTo>
                      <a:lnTo>
                        <a:pt x="0" y="0"/>
                      </a:lnTo>
                      <a:lnTo>
                        <a:pt x="73343" y="41910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460" name="Freeform: Shape 459">
                  <a:extLst>
                    <a:ext uri="{FF2B5EF4-FFF2-40B4-BE49-F238E27FC236}">
                      <a16:creationId xmlns:a16="http://schemas.microsoft.com/office/drawing/2014/main" id="{3038B9D9-9048-4C60-8172-7B8DDEA2F730}"/>
                    </a:ext>
                  </a:extLst>
                </p:cNvPr>
                <p:cNvSpPr/>
                <p:nvPr/>
              </p:nvSpPr>
              <p:spPr>
                <a:xfrm>
                  <a:off x="5470614" y="3373411"/>
                  <a:ext cx="27622" cy="57150"/>
                </a:xfrm>
                <a:custGeom>
                  <a:avLst/>
                  <a:gdLst>
                    <a:gd name="connsiteX0" fmla="*/ 0 w 27622"/>
                    <a:gd name="connsiteY0" fmla="*/ 0 h 57150"/>
                    <a:gd name="connsiteX1" fmla="*/ 27623 w 27622"/>
                    <a:gd name="connsiteY1" fmla="*/ 16193 h 57150"/>
                    <a:gd name="connsiteX2" fmla="*/ 27623 w 27622"/>
                    <a:gd name="connsiteY2" fmla="*/ 57150 h 57150"/>
                    <a:gd name="connsiteX3" fmla="*/ 0 w 27622"/>
                    <a:gd name="connsiteY3" fmla="*/ 40957 h 571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57150">
                      <a:moveTo>
                        <a:pt x="0" y="0"/>
                      </a:moveTo>
                      <a:lnTo>
                        <a:pt x="27623" y="16193"/>
                      </a:lnTo>
                      <a:lnTo>
                        <a:pt x="27623" y="57150"/>
                      </a:lnTo>
                      <a:lnTo>
                        <a:pt x="0" y="40957"/>
                      </a:lnTo>
                      <a:close/>
                    </a:path>
                  </a:pathLst>
                </a:custGeom>
                <a:solidFill>
                  <a:srgbClr val="80BCD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461" name="Freeform: Shape 460">
                  <a:extLst>
                    <a:ext uri="{FF2B5EF4-FFF2-40B4-BE49-F238E27FC236}">
                      <a16:creationId xmlns:a16="http://schemas.microsoft.com/office/drawing/2014/main" id="{E7603267-B8B0-4401-8148-CAEB2D484C51}"/>
                    </a:ext>
                  </a:extLst>
                </p:cNvPr>
                <p:cNvSpPr/>
                <p:nvPr/>
              </p:nvSpPr>
              <p:spPr>
                <a:xfrm>
                  <a:off x="5497285" y="3388651"/>
                  <a:ext cx="37147" cy="61912"/>
                </a:xfrm>
                <a:custGeom>
                  <a:avLst/>
                  <a:gdLst>
                    <a:gd name="connsiteX0" fmla="*/ 0 w 37147"/>
                    <a:gd name="connsiteY0" fmla="*/ 0 h 61912"/>
                    <a:gd name="connsiteX1" fmla="*/ 37148 w 37147"/>
                    <a:gd name="connsiteY1" fmla="*/ 20955 h 61912"/>
                    <a:gd name="connsiteX2" fmla="*/ 37148 w 37147"/>
                    <a:gd name="connsiteY2" fmla="*/ 29527 h 61912"/>
                    <a:gd name="connsiteX3" fmla="*/ 37148 w 37147"/>
                    <a:gd name="connsiteY3" fmla="*/ 61913 h 61912"/>
                    <a:gd name="connsiteX4" fmla="*/ 0 w 37147"/>
                    <a:gd name="connsiteY4" fmla="*/ 40957 h 619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7147" h="61912">
                      <a:moveTo>
                        <a:pt x="0" y="0"/>
                      </a:moveTo>
                      <a:lnTo>
                        <a:pt x="37148" y="20955"/>
                      </a:lnTo>
                      <a:lnTo>
                        <a:pt x="37148" y="29527"/>
                      </a:lnTo>
                      <a:lnTo>
                        <a:pt x="37148" y="61913"/>
                      </a:lnTo>
                      <a:lnTo>
                        <a:pt x="0" y="40957"/>
                      </a:lnTo>
                      <a:close/>
                    </a:path>
                  </a:pathLst>
                </a:custGeom>
                <a:solidFill>
                  <a:srgbClr val="80BCD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462" name="Freeform: Shape 461">
                  <a:extLst>
                    <a:ext uri="{FF2B5EF4-FFF2-40B4-BE49-F238E27FC236}">
                      <a16:creationId xmlns:a16="http://schemas.microsoft.com/office/drawing/2014/main" id="{565F913D-7EA9-4E7D-BB4C-EFB507C0D7AD}"/>
                    </a:ext>
                  </a:extLst>
                </p:cNvPr>
                <p:cNvSpPr/>
                <p:nvPr/>
              </p:nvSpPr>
              <p:spPr>
                <a:xfrm>
                  <a:off x="5470614" y="3373411"/>
                  <a:ext cx="63817" cy="77152"/>
                </a:xfrm>
                <a:custGeom>
                  <a:avLst/>
                  <a:gdLst>
                    <a:gd name="connsiteX0" fmla="*/ 0 w 63817"/>
                    <a:gd name="connsiteY0" fmla="*/ 0 h 77152"/>
                    <a:gd name="connsiteX1" fmla="*/ 2858 w 63817"/>
                    <a:gd name="connsiteY1" fmla="*/ 1905 h 77152"/>
                    <a:gd name="connsiteX2" fmla="*/ 2858 w 63817"/>
                    <a:gd name="connsiteY2" fmla="*/ 40005 h 77152"/>
                    <a:gd name="connsiteX3" fmla="*/ 63818 w 63817"/>
                    <a:gd name="connsiteY3" fmla="*/ 73343 h 77152"/>
                    <a:gd name="connsiteX4" fmla="*/ 63818 w 63817"/>
                    <a:gd name="connsiteY4" fmla="*/ 77153 h 77152"/>
                    <a:gd name="connsiteX5" fmla="*/ 0 w 63817"/>
                    <a:gd name="connsiteY5" fmla="*/ 40957 h 771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3817" h="77152">
                      <a:moveTo>
                        <a:pt x="0" y="0"/>
                      </a:moveTo>
                      <a:lnTo>
                        <a:pt x="2858" y="1905"/>
                      </a:lnTo>
                      <a:lnTo>
                        <a:pt x="2858" y="40005"/>
                      </a:lnTo>
                      <a:lnTo>
                        <a:pt x="63818" y="73343"/>
                      </a:lnTo>
                      <a:lnTo>
                        <a:pt x="63818" y="77153"/>
                      </a:lnTo>
                      <a:lnTo>
                        <a:pt x="0" y="40957"/>
                      </a:lnTo>
                      <a:close/>
                    </a:path>
                  </a:pathLst>
                </a:custGeom>
                <a:solidFill>
                  <a:srgbClr val="5E5F5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463" name="Graphic 13">
                <a:extLst>
                  <a:ext uri="{FF2B5EF4-FFF2-40B4-BE49-F238E27FC236}">
                    <a16:creationId xmlns:a16="http://schemas.microsoft.com/office/drawing/2014/main" id="{974F13D1-C763-4500-9AE8-DCCBE83EB186}"/>
                  </a:ext>
                </a:extLst>
              </p:cNvPr>
              <p:cNvGrpSpPr/>
              <p:nvPr/>
            </p:nvGrpSpPr>
            <p:grpSpPr>
              <a:xfrm>
                <a:off x="5378222" y="3314356"/>
                <a:ext cx="74294" cy="96202"/>
                <a:chOff x="5378222" y="3314356"/>
                <a:chExt cx="74294" cy="96202"/>
              </a:xfrm>
              <a:solidFill>
                <a:schemeClr val="accent1"/>
              </a:solidFill>
            </p:grpSpPr>
            <p:sp>
              <p:nvSpPr>
                <p:cNvPr id="464" name="Freeform: Shape 463">
                  <a:extLst>
                    <a:ext uri="{FF2B5EF4-FFF2-40B4-BE49-F238E27FC236}">
                      <a16:creationId xmlns:a16="http://schemas.microsoft.com/office/drawing/2014/main" id="{B8FBFD72-76BA-4C0D-8DEE-79EB125CCAC6}"/>
                    </a:ext>
                  </a:extLst>
                </p:cNvPr>
                <p:cNvSpPr/>
                <p:nvPr/>
              </p:nvSpPr>
              <p:spPr>
                <a:xfrm>
                  <a:off x="5378222" y="3314356"/>
                  <a:ext cx="74294" cy="96202"/>
                </a:xfrm>
                <a:custGeom>
                  <a:avLst/>
                  <a:gdLst>
                    <a:gd name="connsiteX0" fmla="*/ 74295 w 74294"/>
                    <a:gd name="connsiteY0" fmla="*/ 44768 h 96202"/>
                    <a:gd name="connsiteX1" fmla="*/ 74295 w 74294"/>
                    <a:gd name="connsiteY1" fmla="*/ 96203 h 96202"/>
                    <a:gd name="connsiteX2" fmla="*/ 0 w 74294"/>
                    <a:gd name="connsiteY2" fmla="*/ 55245 h 96202"/>
                    <a:gd name="connsiteX3" fmla="*/ 0 w 74294"/>
                    <a:gd name="connsiteY3" fmla="*/ 0 h 96202"/>
                    <a:gd name="connsiteX4" fmla="*/ 74295 w 74294"/>
                    <a:gd name="connsiteY4" fmla="*/ 41910 h 962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4294" h="96202">
                      <a:moveTo>
                        <a:pt x="74295" y="44768"/>
                      </a:moveTo>
                      <a:lnTo>
                        <a:pt x="74295" y="96203"/>
                      </a:lnTo>
                      <a:lnTo>
                        <a:pt x="0" y="55245"/>
                      </a:lnTo>
                      <a:lnTo>
                        <a:pt x="0" y="0"/>
                      </a:lnTo>
                      <a:lnTo>
                        <a:pt x="74295" y="41910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465" name="Freeform: Shape 464">
                  <a:extLst>
                    <a:ext uri="{FF2B5EF4-FFF2-40B4-BE49-F238E27FC236}">
                      <a16:creationId xmlns:a16="http://schemas.microsoft.com/office/drawing/2014/main" id="{54DDEE95-7929-48A8-B46D-16AE1EDF4968}"/>
                    </a:ext>
                  </a:extLst>
                </p:cNvPr>
                <p:cNvSpPr/>
                <p:nvPr/>
              </p:nvSpPr>
              <p:spPr>
                <a:xfrm>
                  <a:off x="5382985" y="3324834"/>
                  <a:ext cx="27622" cy="57150"/>
                </a:xfrm>
                <a:custGeom>
                  <a:avLst/>
                  <a:gdLst>
                    <a:gd name="connsiteX0" fmla="*/ 0 w 27622"/>
                    <a:gd name="connsiteY0" fmla="*/ 0 h 57150"/>
                    <a:gd name="connsiteX1" fmla="*/ 27622 w 27622"/>
                    <a:gd name="connsiteY1" fmla="*/ 16193 h 57150"/>
                    <a:gd name="connsiteX2" fmla="*/ 27622 w 27622"/>
                    <a:gd name="connsiteY2" fmla="*/ 57150 h 57150"/>
                    <a:gd name="connsiteX3" fmla="*/ 0 w 27622"/>
                    <a:gd name="connsiteY3" fmla="*/ 41910 h 571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57150">
                      <a:moveTo>
                        <a:pt x="0" y="0"/>
                      </a:moveTo>
                      <a:lnTo>
                        <a:pt x="27622" y="16193"/>
                      </a:lnTo>
                      <a:lnTo>
                        <a:pt x="27622" y="57150"/>
                      </a:lnTo>
                      <a:lnTo>
                        <a:pt x="0" y="41910"/>
                      </a:lnTo>
                      <a:close/>
                    </a:path>
                  </a:pathLst>
                </a:custGeom>
                <a:solidFill>
                  <a:srgbClr val="80BCD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466" name="Freeform: Shape 465">
                  <a:extLst>
                    <a:ext uri="{FF2B5EF4-FFF2-40B4-BE49-F238E27FC236}">
                      <a16:creationId xmlns:a16="http://schemas.microsoft.com/office/drawing/2014/main" id="{B397021F-F011-4E87-9189-1ECC831C793D}"/>
                    </a:ext>
                  </a:extLst>
                </p:cNvPr>
                <p:cNvSpPr/>
                <p:nvPr/>
              </p:nvSpPr>
              <p:spPr>
                <a:xfrm>
                  <a:off x="5409655" y="3340073"/>
                  <a:ext cx="37147" cy="61912"/>
                </a:xfrm>
                <a:custGeom>
                  <a:avLst/>
                  <a:gdLst>
                    <a:gd name="connsiteX0" fmla="*/ 0 w 37147"/>
                    <a:gd name="connsiteY0" fmla="*/ 0 h 61912"/>
                    <a:gd name="connsiteX1" fmla="*/ 37147 w 37147"/>
                    <a:gd name="connsiteY1" fmla="*/ 21907 h 61912"/>
                    <a:gd name="connsiteX2" fmla="*/ 37147 w 37147"/>
                    <a:gd name="connsiteY2" fmla="*/ 29528 h 61912"/>
                    <a:gd name="connsiteX3" fmla="*/ 37147 w 37147"/>
                    <a:gd name="connsiteY3" fmla="*/ 61913 h 61912"/>
                    <a:gd name="connsiteX4" fmla="*/ 0 w 37147"/>
                    <a:gd name="connsiteY4" fmla="*/ 40957 h 619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7147" h="61912">
                      <a:moveTo>
                        <a:pt x="0" y="0"/>
                      </a:moveTo>
                      <a:lnTo>
                        <a:pt x="37147" y="21907"/>
                      </a:lnTo>
                      <a:lnTo>
                        <a:pt x="37147" y="29528"/>
                      </a:lnTo>
                      <a:lnTo>
                        <a:pt x="37147" y="61913"/>
                      </a:lnTo>
                      <a:lnTo>
                        <a:pt x="0" y="40957"/>
                      </a:lnTo>
                      <a:close/>
                    </a:path>
                  </a:pathLst>
                </a:custGeom>
                <a:solidFill>
                  <a:srgbClr val="80BCD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467" name="Freeform: Shape 466">
                  <a:extLst>
                    <a:ext uri="{FF2B5EF4-FFF2-40B4-BE49-F238E27FC236}">
                      <a16:creationId xmlns:a16="http://schemas.microsoft.com/office/drawing/2014/main" id="{A33FAB11-3124-406C-B8F1-6C490208E50A}"/>
                    </a:ext>
                  </a:extLst>
                </p:cNvPr>
                <p:cNvSpPr/>
                <p:nvPr/>
              </p:nvSpPr>
              <p:spPr>
                <a:xfrm>
                  <a:off x="5382985" y="3324834"/>
                  <a:ext cx="63817" cy="77152"/>
                </a:xfrm>
                <a:custGeom>
                  <a:avLst/>
                  <a:gdLst>
                    <a:gd name="connsiteX0" fmla="*/ 0 w 63817"/>
                    <a:gd name="connsiteY0" fmla="*/ 0 h 77152"/>
                    <a:gd name="connsiteX1" fmla="*/ 2857 w 63817"/>
                    <a:gd name="connsiteY1" fmla="*/ 1905 h 77152"/>
                    <a:gd name="connsiteX2" fmla="*/ 2857 w 63817"/>
                    <a:gd name="connsiteY2" fmla="*/ 40005 h 77152"/>
                    <a:gd name="connsiteX3" fmla="*/ 63817 w 63817"/>
                    <a:gd name="connsiteY3" fmla="*/ 74295 h 77152"/>
                    <a:gd name="connsiteX4" fmla="*/ 63817 w 63817"/>
                    <a:gd name="connsiteY4" fmla="*/ 77152 h 77152"/>
                    <a:gd name="connsiteX5" fmla="*/ 0 w 63817"/>
                    <a:gd name="connsiteY5" fmla="*/ 41910 h 771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3817" h="77152">
                      <a:moveTo>
                        <a:pt x="0" y="0"/>
                      </a:moveTo>
                      <a:lnTo>
                        <a:pt x="2857" y="1905"/>
                      </a:lnTo>
                      <a:lnTo>
                        <a:pt x="2857" y="40005"/>
                      </a:lnTo>
                      <a:lnTo>
                        <a:pt x="63817" y="74295"/>
                      </a:lnTo>
                      <a:lnTo>
                        <a:pt x="63817" y="77152"/>
                      </a:lnTo>
                      <a:lnTo>
                        <a:pt x="0" y="41910"/>
                      </a:lnTo>
                      <a:close/>
                    </a:path>
                  </a:pathLst>
                </a:custGeom>
                <a:solidFill>
                  <a:srgbClr val="5E5F5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468" name="Graphic 13">
                <a:extLst>
                  <a:ext uri="{FF2B5EF4-FFF2-40B4-BE49-F238E27FC236}">
                    <a16:creationId xmlns:a16="http://schemas.microsoft.com/office/drawing/2014/main" id="{974F13D1-C763-4500-9AE8-DCCBE83EB186}"/>
                  </a:ext>
                </a:extLst>
              </p:cNvPr>
              <p:cNvGrpSpPr/>
              <p:nvPr/>
            </p:nvGrpSpPr>
            <p:grpSpPr>
              <a:xfrm>
                <a:off x="5716360" y="3610583"/>
                <a:ext cx="237172" cy="247650"/>
                <a:chOff x="5716360" y="3610583"/>
                <a:chExt cx="237172" cy="247650"/>
              </a:xfrm>
              <a:solidFill>
                <a:schemeClr val="accent1"/>
              </a:solidFill>
            </p:grpSpPr>
            <p:grpSp>
              <p:nvGrpSpPr>
                <p:cNvPr id="469" name="Graphic 13">
                  <a:extLst>
                    <a:ext uri="{FF2B5EF4-FFF2-40B4-BE49-F238E27FC236}">
                      <a16:creationId xmlns:a16="http://schemas.microsoft.com/office/drawing/2014/main" id="{974F13D1-C763-4500-9AE8-DCCBE83EB186}"/>
                    </a:ext>
                  </a:extLst>
                </p:cNvPr>
                <p:cNvGrpSpPr/>
                <p:nvPr/>
              </p:nvGrpSpPr>
              <p:grpSpPr>
                <a:xfrm>
                  <a:off x="5716360" y="3680116"/>
                  <a:ext cx="119062" cy="178117"/>
                  <a:chOff x="5716360" y="3680116"/>
                  <a:chExt cx="119062" cy="178117"/>
                </a:xfrm>
                <a:solidFill>
                  <a:schemeClr val="accent1"/>
                </a:solidFill>
              </p:grpSpPr>
              <p:sp>
                <p:nvSpPr>
                  <p:cNvPr id="470" name="Freeform: Shape 469">
                    <a:extLst>
                      <a:ext uri="{FF2B5EF4-FFF2-40B4-BE49-F238E27FC236}">
                        <a16:creationId xmlns:a16="http://schemas.microsoft.com/office/drawing/2014/main" id="{20035335-E32B-41EF-945E-33717D0335D1}"/>
                      </a:ext>
                    </a:extLst>
                  </p:cNvPr>
                  <p:cNvSpPr/>
                  <p:nvPr/>
                </p:nvSpPr>
                <p:spPr>
                  <a:xfrm>
                    <a:off x="5716360" y="3680116"/>
                    <a:ext cx="119062" cy="178117"/>
                  </a:xfrm>
                  <a:custGeom>
                    <a:avLst/>
                    <a:gdLst>
                      <a:gd name="connsiteX0" fmla="*/ 58102 w 119062"/>
                      <a:gd name="connsiteY0" fmla="*/ 36195 h 178117"/>
                      <a:gd name="connsiteX1" fmla="*/ 0 w 119062"/>
                      <a:gd name="connsiteY1" fmla="*/ 71438 h 178117"/>
                      <a:gd name="connsiteX2" fmla="*/ 0 w 119062"/>
                      <a:gd name="connsiteY2" fmla="*/ 178117 h 178117"/>
                      <a:gd name="connsiteX3" fmla="*/ 119063 w 119062"/>
                      <a:gd name="connsiteY3" fmla="*/ 107633 h 178117"/>
                      <a:gd name="connsiteX4" fmla="*/ 118110 w 119062"/>
                      <a:gd name="connsiteY4" fmla="*/ 0 h 178117"/>
                      <a:gd name="connsiteX5" fmla="*/ 58102 w 119062"/>
                      <a:gd name="connsiteY5" fmla="*/ 36195 h 1781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062" h="178117">
                        <a:moveTo>
                          <a:pt x="58102" y="36195"/>
                        </a:moveTo>
                        <a:lnTo>
                          <a:pt x="0" y="71438"/>
                        </a:lnTo>
                        <a:lnTo>
                          <a:pt x="0" y="178117"/>
                        </a:lnTo>
                        <a:lnTo>
                          <a:pt x="119063" y="107633"/>
                        </a:lnTo>
                        <a:lnTo>
                          <a:pt x="118110" y="0"/>
                        </a:lnTo>
                        <a:lnTo>
                          <a:pt x="58102" y="36195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471" name="Freeform: Shape 470">
                    <a:extLst>
                      <a:ext uri="{FF2B5EF4-FFF2-40B4-BE49-F238E27FC236}">
                        <a16:creationId xmlns:a16="http://schemas.microsoft.com/office/drawing/2014/main" id="{89310DF6-9104-4446-91D6-94404E3A240C}"/>
                      </a:ext>
                    </a:extLst>
                  </p:cNvPr>
                  <p:cNvSpPr/>
                  <p:nvPr/>
                </p:nvSpPr>
                <p:spPr>
                  <a:xfrm>
                    <a:off x="5723979" y="3728693"/>
                    <a:ext cx="44767" cy="115252"/>
                  </a:xfrm>
                  <a:custGeom>
                    <a:avLst/>
                    <a:gdLst>
                      <a:gd name="connsiteX0" fmla="*/ 44768 w 44767"/>
                      <a:gd name="connsiteY0" fmla="*/ 0 h 115252"/>
                      <a:gd name="connsiteX1" fmla="*/ 0 w 44767"/>
                      <a:gd name="connsiteY1" fmla="*/ 26670 h 115252"/>
                      <a:gd name="connsiteX2" fmla="*/ 0 w 44767"/>
                      <a:gd name="connsiteY2" fmla="*/ 115252 h 115252"/>
                      <a:gd name="connsiteX3" fmla="*/ 44768 w 44767"/>
                      <a:gd name="connsiteY3" fmla="*/ 89535 h 115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767" h="115252">
                        <a:moveTo>
                          <a:pt x="44768" y="0"/>
                        </a:moveTo>
                        <a:lnTo>
                          <a:pt x="0" y="26670"/>
                        </a:lnTo>
                        <a:lnTo>
                          <a:pt x="0" y="115252"/>
                        </a:lnTo>
                        <a:lnTo>
                          <a:pt x="44768" y="89535"/>
                        </a:lnTo>
                        <a:close/>
                      </a:path>
                    </a:pathLst>
                  </a:custGeom>
                  <a:solidFill>
                    <a:srgbClr val="80BCD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472" name="Freeform: Shape 471">
                    <a:extLst>
                      <a:ext uri="{FF2B5EF4-FFF2-40B4-BE49-F238E27FC236}">
                        <a16:creationId xmlns:a16="http://schemas.microsoft.com/office/drawing/2014/main" id="{29C1CDB5-C3BB-4674-8263-8B4557A7DC63}"/>
                      </a:ext>
                    </a:extLst>
                  </p:cNvPr>
                  <p:cNvSpPr/>
                  <p:nvPr/>
                </p:nvSpPr>
                <p:spPr>
                  <a:xfrm>
                    <a:off x="5782082" y="3693451"/>
                    <a:ext cx="44767" cy="116204"/>
                  </a:xfrm>
                  <a:custGeom>
                    <a:avLst/>
                    <a:gdLst>
                      <a:gd name="connsiteX0" fmla="*/ 44767 w 44767"/>
                      <a:gd name="connsiteY0" fmla="*/ 0 h 116204"/>
                      <a:gd name="connsiteX1" fmla="*/ 0 w 44767"/>
                      <a:gd name="connsiteY1" fmla="*/ 26670 h 116204"/>
                      <a:gd name="connsiteX2" fmla="*/ 952 w 44767"/>
                      <a:gd name="connsiteY2" fmla="*/ 116205 h 116204"/>
                      <a:gd name="connsiteX3" fmla="*/ 44767 w 44767"/>
                      <a:gd name="connsiteY3" fmla="*/ 90488 h 1162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767" h="116204">
                        <a:moveTo>
                          <a:pt x="44767" y="0"/>
                        </a:moveTo>
                        <a:lnTo>
                          <a:pt x="0" y="26670"/>
                        </a:lnTo>
                        <a:lnTo>
                          <a:pt x="952" y="116205"/>
                        </a:lnTo>
                        <a:lnTo>
                          <a:pt x="44767" y="90488"/>
                        </a:lnTo>
                        <a:close/>
                      </a:path>
                    </a:pathLst>
                  </a:custGeom>
                  <a:solidFill>
                    <a:srgbClr val="80BCD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473" name="Freeform: Shape 472">
                    <a:extLst>
                      <a:ext uri="{FF2B5EF4-FFF2-40B4-BE49-F238E27FC236}">
                        <a16:creationId xmlns:a16="http://schemas.microsoft.com/office/drawing/2014/main" id="{E8F11636-C973-4A09-BC35-2728E9840E2D}"/>
                      </a:ext>
                    </a:extLst>
                  </p:cNvPr>
                  <p:cNvSpPr/>
                  <p:nvPr/>
                </p:nvSpPr>
                <p:spPr>
                  <a:xfrm>
                    <a:off x="5723979" y="3728693"/>
                    <a:ext cx="44767" cy="115252"/>
                  </a:xfrm>
                  <a:custGeom>
                    <a:avLst/>
                    <a:gdLst>
                      <a:gd name="connsiteX0" fmla="*/ 44768 w 44767"/>
                      <a:gd name="connsiteY0" fmla="*/ 0 h 115252"/>
                      <a:gd name="connsiteX1" fmla="*/ 39053 w 44767"/>
                      <a:gd name="connsiteY1" fmla="*/ 3810 h 115252"/>
                      <a:gd name="connsiteX2" fmla="*/ 39053 w 44767"/>
                      <a:gd name="connsiteY2" fmla="*/ 87630 h 115252"/>
                      <a:gd name="connsiteX3" fmla="*/ 0 w 44767"/>
                      <a:gd name="connsiteY3" fmla="*/ 110490 h 115252"/>
                      <a:gd name="connsiteX4" fmla="*/ 0 w 44767"/>
                      <a:gd name="connsiteY4" fmla="*/ 115252 h 115252"/>
                      <a:gd name="connsiteX5" fmla="*/ 44768 w 44767"/>
                      <a:gd name="connsiteY5" fmla="*/ 89535 h 115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4767" h="115252">
                        <a:moveTo>
                          <a:pt x="44768" y="0"/>
                        </a:moveTo>
                        <a:lnTo>
                          <a:pt x="39053" y="3810"/>
                        </a:lnTo>
                        <a:lnTo>
                          <a:pt x="39053" y="87630"/>
                        </a:lnTo>
                        <a:lnTo>
                          <a:pt x="0" y="110490"/>
                        </a:lnTo>
                        <a:lnTo>
                          <a:pt x="0" y="115252"/>
                        </a:lnTo>
                        <a:lnTo>
                          <a:pt x="44768" y="89535"/>
                        </a:lnTo>
                        <a:close/>
                      </a:path>
                    </a:pathLst>
                  </a:custGeom>
                  <a:solidFill>
                    <a:srgbClr val="5E5F5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474" name="Freeform: Shape 473">
                    <a:extLst>
                      <a:ext uri="{FF2B5EF4-FFF2-40B4-BE49-F238E27FC236}">
                        <a16:creationId xmlns:a16="http://schemas.microsoft.com/office/drawing/2014/main" id="{B60086D8-5590-492C-BC84-143BD5942B6C}"/>
                      </a:ext>
                    </a:extLst>
                  </p:cNvPr>
                  <p:cNvSpPr/>
                  <p:nvPr/>
                </p:nvSpPr>
                <p:spPr>
                  <a:xfrm>
                    <a:off x="5783035" y="3693451"/>
                    <a:ext cx="43814" cy="116204"/>
                  </a:xfrm>
                  <a:custGeom>
                    <a:avLst/>
                    <a:gdLst>
                      <a:gd name="connsiteX0" fmla="*/ 43815 w 43814"/>
                      <a:gd name="connsiteY0" fmla="*/ 0 h 116204"/>
                      <a:gd name="connsiteX1" fmla="*/ 39052 w 43814"/>
                      <a:gd name="connsiteY1" fmla="*/ 3810 h 116204"/>
                      <a:gd name="connsiteX2" fmla="*/ 39052 w 43814"/>
                      <a:gd name="connsiteY2" fmla="*/ 87630 h 116204"/>
                      <a:gd name="connsiteX3" fmla="*/ 0 w 43814"/>
                      <a:gd name="connsiteY3" fmla="*/ 111442 h 116204"/>
                      <a:gd name="connsiteX4" fmla="*/ 0 w 43814"/>
                      <a:gd name="connsiteY4" fmla="*/ 116205 h 116204"/>
                      <a:gd name="connsiteX5" fmla="*/ 43815 w 43814"/>
                      <a:gd name="connsiteY5" fmla="*/ 90488 h 1162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3814" h="116204">
                        <a:moveTo>
                          <a:pt x="43815" y="0"/>
                        </a:moveTo>
                        <a:lnTo>
                          <a:pt x="39052" y="3810"/>
                        </a:lnTo>
                        <a:lnTo>
                          <a:pt x="39052" y="87630"/>
                        </a:lnTo>
                        <a:lnTo>
                          <a:pt x="0" y="111442"/>
                        </a:lnTo>
                        <a:lnTo>
                          <a:pt x="0" y="116205"/>
                        </a:lnTo>
                        <a:lnTo>
                          <a:pt x="43815" y="90488"/>
                        </a:lnTo>
                        <a:close/>
                      </a:path>
                    </a:pathLst>
                  </a:custGeom>
                  <a:solidFill>
                    <a:srgbClr val="5E5F5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475" name="Graphic 13">
                  <a:extLst>
                    <a:ext uri="{FF2B5EF4-FFF2-40B4-BE49-F238E27FC236}">
                      <a16:creationId xmlns:a16="http://schemas.microsoft.com/office/drawing/2014/main" id="{974F13D1-C763-4500-9AE8-DCCBE83EB186}"/>
                    </a:ext>
                  </a:extLst>
                </p:cNvPr>
                <p:cNvGrpSpPr/>
                <p:nvPr/>
              </p:nvGrpSpPr>
              <p:grpSpPr>
                <a:xfrm>
                  <a:off x="5835422" y="3610583"/>
                  <a:ext cx="118110" cy="177165"/>
                  <a:chOff x="5835422" y="3610583"/>
                  <a:chExt cx="118110" cy="177165"/>
                </a:xfrm>
                <a:solidFill>
                  <a:schemeClr val="accent1"/>
                </a:solidFill>
              </p:grpSpPr>
              <p:sp>
                <p:nvSpPr>
                  <p:cNvPr id="476" name="Freeform: Shape 475">
                    <a:extLst>
                      <a:ext uri="{FF2B5EF4-FFF2-40B4-BE49-F238E27FC236}">
                        <a16:creationId xmlns:a16="http://schemas.microsoft.com/office/drawing/2014/main" id="{ABBEAD88-B6C5-4EC4-BDAC-A5EB7709B4B4}"/>
                      </a:ext>
                    </a:extLst>
                  </p:cNvPr>
                  <p:cNvSpPr/>
                  <p:nvPr/>
                </p:nvSpPr>
                <p:spPr>
                  <a:xfrm>
                    <a:off x="5835422" y="3610583"/>
                    <a:ext cx="118110" cy="177165"/>
                  </a:xfrm>
                  <a:custGeom>
                    <a:avLst/>
                    <a:gdLst>
                      <a:gd name="connsiteX0" fmla="*/ 58102 w 118110"/>
                      <a:gd name="connsiteY0" fmla="*/ 36195 h 177165"/>
                      <a:gd name="connsiteX1" fmla="*/ 0 w 118110"/>
                      <a:gd name="connsiteY1" fmla="*/ 70485 h 177165"/>
                      <a:gd name="connsiteX2" fmla="*/ 0 w 118110"/>
                      <a:gd name="connsiteY2" fmla="*/ 177165 h 177165"/>
                      <a:gd name="connsiteX3" fmla="*/ 118110 w 118110"/>
                      <a:gd name="connsiteY3" fmla="*/ 107633 h 177165"/>
                      <a:gd name="connsiteX4" fmla="*/ 118110 w 118110"/>
                      <a:gd name="connsiteY4" fmla="*/ 0 h 177165"/>
                      <a:gd name="connsiteX5" fmla="*/ 58102 w 118110"/>
                      <a:gd name="connsiteY5" fmla="*/ 36195 h 177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8110" h="177165">
                        <a:moveTo>
                          <a:pt x="58102" y="36195"/>
                        </a:moveTo>
                        <a:lnTo>
                          <a:pt x="0" y="70485"/>
                        </a:lnTo>
                        <a:lnTo>
                          <a:pt x="0" y="177165"/>
                        </a:lnTo>
                        <a:lnTo>
                          <a:pt x="118110" y="107633"/>
                        </a:lnTo>
                        <a:lnTo>
                          <a:pt x="118110" y="0"/>
                        </a:lnTo>
                        <a:lnTo>
                          <a:pt x="58102" y="36195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477" name="Freeform: Shape 476">
                    <a:extLst>
                      <a:ext uri="{FF2B5EF4-FFF2-40B4-BE49-F238E27FC236}">
                        <a16:creationId xmlns:a16="http://schemas.microsoft.com/office/drawing/2014/main" id="{BB5E8CDB-9CEE-4A68-B003-9EA36F1382D7}"/>
                      </a:ext>
                    </a:extLst>
                  </p:cNvPr>
                  <p:cNvSpPr/>
                  <p:nvPr/>
                </p:nvSpPr>
                <p:spPr>
                  <a:xfrm>
                    <a:off x="5843042" y="3659161"/>
                    <a:ext cx="44767" cy="115252"/>
                  </a:xfrm>
                  <a:custGeom>
                    <a:avLst/>
                    <a:gdLst>
                      <a:gd name="connsiteX0" fmla="*/ 44768 w 44767"/>
                      <a:gd name="connsiteY0" fmla="*/ 0 h 115252"/>
                      <a:gd name="connsiteX1" fmla="*/ 0 w 44767"/>
                      <a:gd name="connsiteY1" fmla="*/ 26670 h 115252"/>
                      <a:gd name="connsiteX2" fmla="*/ 0 w 44767"/>
                      <a:gd name="connsiteY2" fmla="*/ 115252 h 115252"/>
                      <a:gd name="connsiteX3" fmla="*/ 44768 w 44767"/>
                      <a:gd name="connsiteY3" fmla="*/ 89535 h 115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767" h="115252">
                        <a:moveTo>
                          <a:pt x="44768" y="0"/>
                        </a:moveTo>
                        <a:lnTo>
                          <a:pt x="0" y="26670"/>
                        </a:lnTo>
                        <a:lnTo>
                          <a:pt x="0" y="115252"/>
                        </a:lnTo>
                        <a:lnTo>
                          <a:pt x="44768" y="89535"/>
                        </a:lnTo>
                        <a:close/>
                      </a:path>
                    </a:pathLst>
                  </a:custGeom>
                  <a:solidFill>
                    <a:srgbClr val="80BCD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478" name="Freeform: Shape 477">
                    <a:extLst>
                      <a:ext uri="{FF2B5EF4-FFF2-40B4-BE49-F238E27FC236}">
                        <a16:creationId xmlns:a16="http://schemas.microsoft.com/office/drawing/2014/main" id="{0991D529-F18D-47E6-A86C-144DB490EDD2}"/>
                      </a:ext>
                    </a:extLst>
                  </p:cNvPr>
                  <p:cNvSpPr/>
                  <p:nvPr/>
                </p:nvSpPr>
                <p:spPr>
                  <a:xfrm>
                    <a:off x="5901145" y="3623918"/>
                    <a:ext cx="44767" cy="116205"/>
                  </a:xfrm>
                  <a:custGeom>
                    <a:avLst/>
                    <a:gdLst>
                      <a:gd name="connsiteX0" fmla="*/ 44767 w 44767"/>
                      <a:gd name="connsiteY0" fmla="*/ 0 h 116205"/>
                      <a:gd name="connsiteX1" fmla="*/ 0 w 44767"/>
                      <a:gd name="connsiteY1" fmla="*/ 26670 h 116205"/>
                      <a:gd name="connsiteX2" fmla="*/ 0 w 44767"/>
                      <a:gd name="connsiteY2" fmla="*/ 116205 h 116205"/>
                      <a:gd name="connsiteX3" fmla="*/ 44767 w 44767"/>
                      <a:gd name="connsiteY3" fmla="*/ 90488 h 116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767" h="116205">
                        <a:moveTo>
                          <a:pt x="44767" y="0"/>
                        </a:moveTo>
                        <a:lnTo>
                          <a:pt x="0" y="26670"/>
                        </a:lnTo>
                        <a:lnTo>
                          <a:pt x="0" y="116205"/>
                        </a:lnTo>
                        <a:lnTo>
                          <a:pt x="44767" y="90488"/>
                        </a:lnTo>
                        <a:close/>
                      </a:path>
                    </a:pathLst>
                  </a:custGeom>
                  <a:solidFill>
                    <a:srgbClr val="80BCD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479" name="Freeform: Shape 478">
                    <a:extLst>
                      <a:ext uri="{FF2B5EF4-FFF2-40B4-BE49-F238E27FC236}">
                        <a16:creationId xmlns:a16="http://schemas.microsoft.com/office/drawing/2014/main" id="{A2A86B49-6EFE-4F00-892E-493DAFD1801D}"/>
                      </a:ext>
                    </a:extLst>
                  </p:cNvPr>
                  <p:cNvSpPr/>
                  <p:nvPr/>
                </p:nvSpPr>
                <p:spPr>
                  <a:xfrm>
                    <a:off x="5843042" y="3659161"/>
                    <a:ext cx="44767" cy="115252"/>
                  </a:xfrm>
                  <a:custGeom>
                    <a:avLst/>
                    <a:gdLst>
                      <a:gd name="connsiteX0" fmla="*/ 44768 w 44767"/>
                      <a:gd name="connsiteY0" fmla="*/ 0 h 115252"/>
                      <a:gd name="connsiteX1" fmla="*/ 39053 w 44767"/>
                      <a:gd name="connsiteY1" fmla="*/ 2857 h 115252"/>
                      <a:gd name="connsiteX2" fmla="*/ 39053 w 44767"/>
                      <a:gd name="connsiteY2" fmla="*/ 86677 h 115252"/>
                      <a:gd name="connsiteX3" fmla="*/ 0 w 44767"/>
                      <a:gd name="connsiteY3" fmla="*/ 109538 h 115252"/>
                      <a:gd name="connsiteX4" fmla="*/ 0 w 44767"/>
                      <a:gd name="connsiteY4" fmla="*/ 115252 h 115252"/>
                      <a:gd name="connsiteX5" fmla="*/ 44768 w 44767"/>
                      <a:gd name="connsiteY5" fmla="*/ 89535 h 115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4767" h="115252">
                        <a:moveTo>
                          <a:pt x="44768" y="0"/>
                        </a:moveTo>
                        <a:lnTo>
                          <a:pt x="39053" y="2857"/>
                        </a:lnTo>
                        <a:lnTo>
                          <a:pt x="39053" y="86677"/>
                        </a:lnTo>
                        <a:lnTo>
                          <a:pt x="0" y="109538"/>
                        </a:lnTo>
                        <a:lnTo>
                          <a:pt x="0" y="115252"/>
                        </a:lnTo>
                        <a:lnTo>
                          <a:pt x="44768" y="89535"/>
                        </a:lnTo>
                        <a:close/>
                      </a:path>
                    </a:pathLst>
                  </a:custGeom>
                  <a:solidFill>
                    <a:srgbClr val="5E5F5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480" name="Freeform: Shape 479">
                    <a:extLst>
                      <a:ext uri="{FF2B5EF4-FFF2-40B4-BE49-F238E27FC236}">
                        <a16:creationId xmlns:a16="http://schemas.microsoft.com/office/drawing/2014/main" id="{95F5C68B-EB8C-4835-8CC8-4621DB9ED613}"/>
                      </a:ext>
                    </a:extLst>
                  </p:cNvPr>
                  <p:cNvSpPr/>
                  <p:nvPr/>
                </p:nvSpPr>
                <p:spPr>
                  <a:xfrm>
                    <a:off x="5901145" y="3623918"/>
                    <a:ext cx="44767" cy="116205"/>
                  </a:xfrm>
                  <a:custGeom>
                    <a:avLst/>
                    <a:gdLst>
                      <a:gd name="connsiteX0" fmla="*/ 44767 w 44767"/>
                      <a:gd name="connsiteY0" fmla="*/ 0 h 116205"/>
                      <a:gd name="connsiteX1" fmla="*/ 39052 w 44767"/>
                      <a:gd name="connsiteY1" fmla="*/ 3810 h 116205"/>
                      <a:gd name="connsiteX2" fmla="*/ 39052 w 44767"/>
                      <a:gd name="connsiteY2" fmla="*/ 87630 h 116205"/>
                      <a:gd name="connsiteX3" fmla="*/ 0 w 44767"/>
                      <a:gd name="connsiteY3" fmla="*/ 110490 h 116205"/>
                      <a:gd name="connsiteX4" fmla="*/ 0 w 44767"/>
                      <a:gd name="connsiteY4" fmla="*/ 116205 h 116205"/>
                      <a:gd name="connsiteX5" fmla="*/ 44767 w 44767"/>
                      <a:gd name="connsiteY5" fmla="*/ 90488 h 116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4767" h="116205">
                        <a:moveTo>
                          <a:pt x="44767" y="0"/>
                        </a:moveTo>
                        <a:lnTo>
                          <a:pt x="39052" y="3810"/>
                        </a:lnTo>
                        <a:lnTo>
                          <a:pt x="39052" y="87630"/>
                        </a:lnTo>
                        <a:lnTo>
                          <a:pt x="0" y="110490"/>
                        </a:lnTo>
                        <a:lnTo>
                          <a:pt x="0" y="116205"/>
                        </a:lnTo>
                        <a:lnTo>
                          <a:pt x="44767" y="90488"/>
                        </a:lnTo>
                        <a:close/>
                      </a:path>
                    </a:pathLst>
                  </a:custGeom>
                  <a:solidFill>
                    <a:srgbClr val="5E5F5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sp>
            <p:nvSpPr>
              <p:cNvPr id="481" name="Freeform: Shape 480">
                <a:extLst>
                  <a:ext uri="{FF2B5EF4-FFF2-40B4-BE49-F238E27FC236}">
                    <a16:creationId xmlns:a16="http://schemas.microsoft.com/office/drawing/2014/main" id="{785EF134-1C71-42C6-868B-2D3250D25C58}"/>
                  </a:ext>
                </a:extLst>
              </p:cNvPr>
              <p:cNvSpPr/>
              <p:nvPr/>
            </p:nvSpPr>
            <p:spPr>
              <a:xfrm>
                <a:off x="5682070" y="3186721"/>
                <a:ext cx="315277" cy="393382"/>
              </a:xfrm>
              <a:custGeom>
                <a:avLst/>
                <a:gdLst>
                  <a:gd name="connsiteX0" fmla="*/ 315278 w 315277"/>
                  <a:gd name="connsiteY0" fmla="*/ 0 h 393382"/>
                  <a:gd name="connsiteX1" fmla="*/ 315278 w 315277"/>
                  <a:gd name="connsiteY1" fmla="*/ 208597 h 393382"/>
                  <a:gd name="connsiteX2" fmla="*/ 0 w 315277"/>
                  <a:gd name="connsiteY2" fmla="*/ 393383 h 393382"/>
                  <a:gd name="connsiteX3" fmla="*/ 0 w 315277"/>
                  <a:gd name="connsiteY3" fmla="*/ 256222 h 393382"/>
                  <a:gd name="connsiteX4" fmla="*/ 0 w 315277"/>
                  <a:gd name="connsiteY4" fmla="*/ 185738 h 3933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15277" h="393382">
                    <a:moveTo>
                      <a:pt x="315278" y="0"/>
                    </a:moveTo>
                    <a:lnTo>
                      <a:pt x="315278" y="208597"/>
                    </a:lnTo>
                    <a:lnTo>
                      <a:pt x="0" y="393383"/>
                    </a:lnTo>
                    <a:lnTo>
                      <a:pt x="0" y="256222"/>
                    </a:lnTo>
                    <a:lnTo>
                      <a:pt x="0" y="185738"/>
                    </a:lnTo>
                    <a:close/>
                  </a:path>
                </a:pathLst>
              </a:custGeom>
              <a:solidFill>
                <a:srgbClr val="DAD4C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82" name="Freeform: Shape 481">
                <a:extLst>
                  <a:ext uri="{FF2B5EF4-FFF2-40B4-BE49-F238E27FC236}">
                    <a16:creationId xmlns:a16="http://schemas.microsoft.com/office/drawing/2014/main" id="{A322567C-17AB-4DB3-BF9C-A7AC4BCF4980}"/>
                  </a:ext>
                </a:extLst>
              </p:cNvPr>
              <p:cNvSpPr/>
              <p:nvPr/>
            </p:nvSpPr>
            <p:spPr>
              <a:xfrm>
                <a:off x="5953532" y="3187673"/>
                <a:ext cx="35242" cy="550544"/>
              </a:xfrm>
              <a:custGeom>
                <a:avLst/>
                <a:gdLst>
                  <a:gd name="connsiteX0" fmla="*/ 35242 w 35242"/>
                  <a:gd name="connsiteY0" fmla="*/ 19050 h 550544"/>
                  <a:gd name="connsiteX1" fmla="*/ 0 w 35242"/>
                  <a:gd name="connsiteY1" fmla="*/ 0 h 550544"/>
                  <a:gd name="connsiteX2" fmla="*/ 0 w 35242"/>
                  <a:gd name="connsiteY2" fmla="*/ 530543 h 550544"/>
                  <a:gd name="connsiteX3" fmla="*/ 35242 w 35242"/>
                  <a:gd name="connsiteY3" fmla="*/ 550545 h 5505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5242" h="550544">
                    <a:moveTo>
                      <a:pt x="35242" y="19050"/>
                    </a:moveTo>
                    <a:lnTo>
                      <a:pt x="0" y="0"/>
                    </a:lnTo>
                    <a:lnTo>
                      <a:pt x="0" y="530543"/>
                    </a:lnTo>
                    <a:lnTo>
                      <a:pt x="35242" y="550545"/>
                    </a:lnTo>
                    <a:close/>
                  </a:path>
                </a:pathLst>
              </a:custGeom>
              <a:solidFill>
                <a:srgbClr val="B7B09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83" name="Freeform: Shape 482">
                <a:extLst>
                  <a:ext uri="{FF2B5EF4-FFF2-40B4-BE49-F238E27FC236}">
                    <a16:creationId xmlns:a16="http://schemas.microsoft.com/office/drawing/2014/main" id="{FE6EC801-1AC6-4AE4-A6CF-1A9DAAA877C7}"/>
                  </a:ext>
                </a:extLst>
              </p:cNvPr>
              <p:cNvSpPr/>
              <p:nvPr/>
            </p:nvSpPr>
            <p:spPr>
              <a:xfrm>
                <a:off x="5988775" y="3187673"/>
                <a:ext cx="32385" cy="550544"/>
              </a:xfrm>
              <a:custGeom>
                <a:avLst/>
                <a:gdLst>
                  <a:gd name="connsiteX0" fmla="*/ 0 w 32385"/>
                  <a:gd name="connsiteY0" fmla="*/ 19050 h 550544"/>
                  <a:gd name="connsiteX1" fmla="*/ 32385 w 32385"/>
                  <a:gd name="connsiteY1" fmla="*/ 0 h 550544"/>
                  <a:gd name="connsiteX2" fmla="*/ 32385 w 32385"/>
                  <a:gd name="connsiteY2" fmla="*/ 531495 h 550544"/>
                  <a:gd name="connsiteX3" fmla="*/ 0 w 32385"/>
                  <a:gd name="connsiteY3" fmla="*/ 550545 h 5505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385" h="550544">
                    <a:moveTo>
                      <a:pt x="0" y="19050"/>
                    </a:moveTo>
                    <a:lnTo>
                      <a:pt x="32385" y="0"/>
                    </a:lnTo>
                    <a:lnTo>
                      <a:pt x="32385" y="531495"/>
                    </a:lnTo>
                    <a:lnTo>
                      <a:pt x="0" y="550545"/>
                    </a:lnTo>
                    <a:close/>
                  </a:path>
                </a:pathLst>
              </a:custGeom>
              <a:solidFill>
                <a:srgbClr val="DAD4C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84" name="Freeform: Shape 483">
                <a:extLst>
                  <a:ext uri="{FF2B5EF4-FFF2-40B4-BE49-F238E27FC236}">
                    <a16:creationId xmlns:a16="http://schemas.microsoft.com/office/drawing/2014/main" id="{63A543C6-B358-47A5-97B7-41682203210F}"/>
                  </a:ext>
                </a:extLst>
              </p:cNvPr>
              <p:cNvSpPr/>
              <p:nvPr/>
            </p:nvSpPr>
            <p:spPr>
              <a:xfrm>
                <a:off x="5953532" y="3168623"/>
                <a:ext cx="67627" cy="38100"/>
              </a:xfrm>
              <a:custGeom>
                <a:avLst/>
                <a:gdLst>
                  <a:gd name="connsiteX0" fmla="*/ 67627 w 67627"/>
                  <a:gd name="connsiteY0" fmla="*/ 19050 h 38100"/>
                  <a:gd name="connsiteX1" fmla="*/ 32385 w 67627"/>
                  <a:gd name="connsiteY1" fmla="*/ 0 h 38100"/>
                  <a:gd name="connsiteX2" fmla="*/ 0 w 67627"/>
                  <a:gd name="connsiteY2" fmla="*/ 19050 h 38100"/>
                  <a:gd name="connsiteX3" fmla="*/ 35242 w 67627"/>
                  <a:gd name="connsiteY3" fmla="*/ 38100 h 38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7627" h="38100">
                    <a:moveTo>
                      <a:pt x="67627" y="19050"/>
                    </a:moveTo>
                    <a:lnTo>
                      <a:pt x="32385" y="0"/>
                    </a:lnTo>
                    <a:lnTo>
                      <a:pt x="0" y="19050"/>
                    </a:lnTo>
                    <a:lnTo>
                      <a:pt x="35242" y="38100"/>
                    </a:lnTo>
                    <a:close/>
                  </a:path>
                </a:pathLst>
              </a:custGeom>
              <a:solidFill>
                <a:srgbClr val="EFE9E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85" name="Freeform: Shape 484">
                <a:extLst>
                  <a:ext uri="{FF2B5EF4-FFF2-40B4-BE49-F238E27FC236}">
                    <a16:creationId xmlns:a16="http://schemas.microsoft.com/office/drawing/2014/main" id="{B57437B6-D046-4347-AB5B-3387DC138CFD}"/>
                  </a:ext>
                </a:extLst>
              </p:cNvPr>
              <p:cNvSpPr/>
              <p:nvPr/>
            </p:nvSpPr>
            <p:spPr>
              <a:xfrm>
                <a:off x="5648732" y="3347693"/>
                <a:ext cx="67627" cy="38100"/>
              </a:xfrm>
              <a:custGeom>
                <a:avLst/>
                <a:gdLst>
                  <a:gd name="connsiteX0" fmla="*/ 67627 w 67627"/>
                  <a:gd name="connsiteY0" fmla="*/ 19050 h 38100"/>
                  <a:gd name="connsiteX1" fmla="*/ 32385 w 67627"/>
                  <a:gd name="connsiteY1" fmla="*/ 0 h 38100"/>
                  <a:gd name="connsiteX2" fmla="*/ 0 w 67627"/>
                  <a:gd name="connsiteY2" fmla="*/ 19050 h 38100"/>
                  <a:gd name="connsiteX3" fmla="*/ 35242 w 67627"/>
                  <a:gd name="connsiteY3" fmla="*/ 38100 h 38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7627" h="38100">
                    <a:moveTo>
                      <a:pt x="67627" y="19050"/>
                    </a:moveTo>
                    <a:lnTo>
                      <a:pt x="32385" y="0"/>
                    </a:lnTo>
                    <a:lnTo>
                      <a:pt x="0" y="19050"/>
                    </a:lnTo>
                    <a:lnTo>
                      <a:pt x="35242" y="38100"/>
                    </a:lnTo>
                    <a:close/>
                  </a:path>
                </a:pathLst>
              </a:custGeom>
              <a:solidFill>
                <a:srgbClr val="EFE9E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486" name="Graphic 13">
                <a:extLst>
                  <a:ext uri="{FF2B5EF4-FFF2-40B4-BE49-F238E27FC236}">
                    <a16:creationId xmlns:a16="http://schemas.microsoft.com/office/drawing/2014/main" id="{974F13D1-C763-4500-9AE8-DCCBE83EB186}"/>
                  </a:ext>
                </a:extLst>
              </p:cNvPr>
              <p:cNvGrpSpPr/>
              <p:nvPr/>
            </p:nvGrpSpPr>
            <p:grpSpPr>
              <a:xfrm>
                <a:off x="5283925" y="3149573"/>
                <a:ext cx="67627" cy="572452"/>
                <a:chOff x="5283925" y="3149573"/>
                <a:chExt cx="67627" cy="572452"/>
              </a:xfrm>
              <a:solidFill>
                <a:schemeClr val="accent1"/>
              </a:solidFill>
            </p:grpSpPr>
            <p:sp>
              <p:nvSpPr>
                <p:cNvPr id="487" name="Freeform: Shape 486">
                  <a:extLst>
                    <a:ext uri="{FF2B5EF4-FFF2-40B4-BE49-F238E27FC236}">
                      <a16:creationId xmlns:a16="http://schemas.microsoft.com/office/drawing/2014/main" id="{35C5D045-9136-4DF9-9A0E-A87443FB1205}"/>
                    </a:ext>
                  </a:extLst>
                </p:cNvPr>
                <p:cNvSpPr/>
                <p:nvPr/>
              </p:nvSpPr>
              <p:spPr>
                <a:xfrm>
                  <a:off x="5283925" y="3168623"/>
                  <a:ext cx="35242" cy="553402"/>
                </a:xfrm>
                <a:custGeom>
                  <a:avLst/>
                  <a:gdLst>
                    <a:gd name="connsiteX0" fmla="*/ 35243 w 35242"/>
                    <a:gd name="connsiteY0" fmla="*/ 19050 h 553402"/>
                    <a:gd name="connsiteX1" fmla="*/ 0 w 35242"/>
                    <a:gd name="connsiteY1" fmla="*/ 0 h 553402"/>
                    <a:gd name="connsiteX2" fmla="*/ 0 w 35242"/>
                    <a:gd name="connsiteY2" fmla="*/ 534353 h 553402"/>
                    <a:gd name="connsiteX3" fmla="*/ 35243 w 35242"/>
                    <a:gd name="connsiteY3" fmla="*/ 553403 h 5534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5242" h="553402">
                      <a:moveTo>
                        <a:pt x="35243" y="19050"/>
                      </a:moveTo>
                      <a:lnTo>
                        <a:pt x="0" y="0"/>
                      </a:lnTo>
                      <a:lnTo>
                        <a:pt x="0" y="534353"/>
                      </a:lnTo>
                      <a:lnTo>
                        <a:pt x="35243" y="553403"/>
                      </a:lnTo>
                      <a:close/>
                    </a:path>
                  </a:pathLst>
                </a:custGeom>
                <a:solidFill>
                  <a:srgbClr val="B7B09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488" name="Freeform: Shape 487">
                  <a:extLst>
                    <a:ext uri="{FF2B5EF4-FFF2-40B4-BE49-F238E27FC236}">
                      <a16:creationId xmlns:a16="http://schemas.microsoft.com/office/drawing/2014/main" id="{2DED9DCD-1617-403A-BEA0-0F156117EADB}"/>
                    </a:ext>
                  </a:extLst>
                </p:cNvPr>
                <p:cNvSpPr/>
                <p:nvPr/>
              </p:nvSpPr>
              <p:spPr>
                <a:xfrm>
                  <a:off x="5319167" y="3168623"/>
                  <a:ext cx="32384" cy="553402"/>
                </a:xfrm>
                <a:custGeom>
                  <a:avLst/>
                  <a:gdLst>
                    <a:gd name="connsiteX0" fmla="*/ 0 w 32384"/>
                    <a:gd name="connsiteY0" fmla="*/ 19050 h 553402"/>
                    <a:gd name="connsiteX1" fmla="*/ 32385 w 32384"/>
                    <a:gd name="connsiteY1" fmla="*/ 0 h 553402"/>
                    <a:gd name="connsiteX2" fmla="*/ 32385 w 32384"/>
                    <a:gd name="connsiteY2" fmla="*/ 534353 h 553402"/>
                    <a:gd name="connsiteX3" fmla="*/ 0 w 32384"/>
                    <a:gd name="connsiteY3" fmla="*/ 553403 h 5534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2384" h="553402">
                      <a:moveTo>
                        <a:pt x="0" y="19050"/>
                      </a:moveTo>
                      <a:lnTo>
                        <a:pt x="32385" y="0"/>
                      </a:lnTo>
                      <a:lnTo>
                        <a:pt x="32385" y="534353"/>
                      </a:lnTo>
                      <a:lnTo>
                        <a:pt x="0" y="553403"/>
                      </a:lnTo>
                      <a:close/>
                    </a:path>
                  </a:pathLst>
                </a:custGeom>
                <a:solidFill>
                  <a:srgbClr val="DAD4C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489" name="Freeform: Shape 488">
                  <a:extLst>
                    <a:ext uri="{FF2B5EF4-FFF2-40B4-BE49-F238E27FC236}">
                      <a16:creationId xmlns:a16="http://schemas.microsoft.com/office/drawing/2014/main" id="{62C1307C-4F04-4D88-9E36-0AEDE4351FA8}"/>
                    </a:ext>
                  </a:extLst>
                </p:cNvPr>
                <p:cNvSpPr/>
                <p:nvPr/>
              </p:nvSpPr>
              <p:spPr>
                <a:xfrm>
                  <a:off x="5283925" y="3149573"/>
                  <a:ext cx="67627" cy="38100"/>
                </a:xfrm>
                <a:custGeom>
                  <a:avLst/>
                  <a:gdLst>
                    <a:gd name="connsiteX0" fmla="*/ 67627 w 67627"/>
                    <a:gd name="connsiteY0" fmla="*/ 19050 h 38100"/>
                    <a:gd name="connsiteX1" fmla="*/ 33338 w 67627"/>
                    <a:gd name="connsiteY1" fmla="*/ 0 h 38100"/>
                    <a:gd name="connsiteX2" fmla="*/ 0 w 67627"/>
                    <a:gd name="connsiteY2" fmla="*/ 19050 h 38100"/>
                    <a:gd name="connsiteX3" fmla="*/ 35243 w 67627"/>
                    <a:gd name="connsiteY3" fmla="*/ 38100 h 381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7627" h="38100">
                      <a:moveTo>
                        <a:pt x="67627" y="19050"/>
                      </a:moveTo>
                      <a:lnTo>
                        <a:pt x="33338" y="0"/>
                      </a:lnTo>
                      <a:lnTo>
                        <a:pt x="0" y="19050"/>
                      </a:lnTo>
                      <a:lnTo>
                        <a:pt x="35243" y="38100"/>
                      </a:lnTo>
                      <a:close/>
                    </a:path>
                  </a:pathLst>
                </a:custGeom>
                <a:solidFill>
                  <a:srgbClr val="EFE9E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sp>
            <p:nvSpPr>
              <p:cNvPr id="490" name="Freeform: Shape 489">
                <a:extLst>
                  <a:ext uri="{FF2B5EF4-FFF2-40B4-BE49-F238E27FC236}">
                    <a16:creationId xmlns:a16="http://schemas.microsoft.com/office/drawing/2014/main" id="{D5CD1630-63B9-4881-982A-53EF4C052180}"/>
                  </a:ext>
                </a:extLst>
              </p:cNvPr>
              <p:cNvSpPr/>
              <p:nvPr/>
            </p:nvSpPr>
            <p:spPr>
              <a:xfrm>
                <a:off x="5648732" y="3491521"/>
                <a:ext cx="67627" cy="38100"/>
              </a:xfrm>
              <a:custGeom>
                <a:avLst/>
                <a:gdLst>
                  <a:gd name="connsiteX0" fmla="*/ 67627 w 67627"/>
                  <a:gd name="connsiteY0" fmla="*/ 19050 h 38100"/>
                  <a:gd name="connsiteX1" fmla="*/ 32385 w 67627"/>
                  <a:gd name="connsiteY1" fmla="*/ 0 h 38100"/>
                  <a:gd name="connsiteX2" fmla="*/ 0 w 67627"/>
                  <a:gd name="connsiteY2" fmla="*/ 19050 h 38100"/>
                  <a:gd name="connsiteX3" fmla="*/ 35242 w 67627"/>
                  <a:gd name="connsiteY3" fmla="*/ 38100 h 38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7627" h="38100">
                    <a:moveTo>
                      <a:pt x="67627" y="19050"/>
                    </a:moveTo>
                    <a:lnTo>
                      <a:pt x="32385" y="0"/>
                    </a:lnTo>
                    <a:lnTo>
                      <a:pt x="0" y="19050"/>
                    </a:lnTo>
                    <a:lnTo>
                      <a:pt x="35242" y="38100"/>
                    </a:lnTo>
                    <a:close/>
                  </a:path>
                </a:pathLst>
              </a:custGeom>
              <a:solidFill>
                <a:srgbClr val="EFE9E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91" name="Freeform: Shape 490">
                <a:extLst>
                  <a:ext uri="{FF2B5EF4-FFF2-40B4-BE49-F238E27FC236}">
                    <a16:creationId xmlns:a16="http://schemas.microsoft.com/office/drawing/2014/main" id="{F6627EB8-4805-4472-80E0-44EB8EBA392D}"/>
                  </a:ext>
                </a:extLst>
              </p:cNvPr>
              <p:cNvSpPr/>
              <p:nvPr/>
            </p:nvSpPr>
            <p:spPr>
              <a:xfrm>
                <a:off x="5308689" y="2984791"/>
                <a:ext cx="688657" cy="387667"/>
              </a:xfrm>
              <a:custGeom>
                <a:avLst/>
                <a:gdLst>
                  <a:gd name="connsiteX0" fmla="*/ 688658 w 688657"/>
                  <a:gd name="connsiteY0" fmla="*/ 201930 h 387667"/>
                  <a:gd name="connsiteX1" fmla="*/ 314325 w 688657"/>
                  <a:gd name="connsiteY1" fmla="*/ 0 h 387667"/>
                  <a:gd name="connsiteX2" fmla="*/ 0 w 688657"/>
                  <a:gd name="connsiteY2" fmla="*/ 184785 h 387667"/>
                  <a:gd name="connsiteX3" fmla="*/ 373380 w 688657"/>
                  <a:gd name="connsiteY3" fmla="*/ 387668 h 3876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88657" h="387667">
                    <a:moveTo>
                      <a:pt x="688658" y="201930"/>
                    </a:moveTo>
                    <a:lnTo>
                      <a:pt x="314325" y="0"/>
                    </a:lnTo>
                    <a:lnTo>
                      <a:pt x="0" y="184785"/>
                    </a:lnTo>
                    <a:lnTo>
                      <a:pt x="373380" y="387668"/>
                    </a:lnTo>
                    <a:close/>
                  </a:path>
                </a:pathLst>
              </a:custGeom>
              <a:solidFill>
                <a:srgbClr val="EFE9E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92" name="Freeform: Shape 491">
                <a:extLst>
                  <a:ext uri="{FF2B5EF4-FFF2-40B4-BE49-F238E27FC236}">
                    <a16:creationId xmlns:a16="http://schemas.microsoft.com/office/drawing/2014/main" id="{7E6E67CE-28E0-46B7-A263-48E40F350EDD}"/>
                  </a:ext>
                </a:extLst>
              </p:cNvPr>
              <p:cNvSpPr/>
              <p:nvPr/>
            </p:nvSpPr>
            <p:spPr>
              <a:xfrm>
                <a:off x="5351552" y="3008604"/>
                <a:ext cx="601980" cy="339089"/>
              </a:xfrm>
              <a:custGeom>
                <a:avLst/>
                <a:gdLst>
                  <a:gd name="connsiteX0" fmla="*/ 601980 w 601980"/>
                  <a:gd name="connsiteY0" fmla="*/ 179070 h 339089"/>
                  <a:gd name="connsiteX1" fmla="*/ 272415 w 601980"/>
                  <a:gd name="connsiteY1" fmla="*/ 0 h 339089"/>
                  <a:gd name="connsiteX2" fmla="*/ 0 w 601980"/>
                  <a:gd name="connsiteY2" fmla="*/ 160020 h 339089"/>
                  <a:gd name="connsiteX3" fmla="*/ 329565 w 601980"/>
                  <a:gd name="connsiteY3" fmla="*/ 339090 h 3390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01980" h="339089">
                    <a:moveTo>
                      <a:pt x="601980" y="179070"/>
                    </a:moveTo>
                    <a:lnTo>
                      <a:pt x="272415" y="0"/>
                    </a:lnTo>
                    <a:lnTo>
                      <a:pt x="0" y="160020"/>
                    </a:lnTo>
                    <a:lnTo>
                      <a:pt x="329565" y="339090"/>
                    </a:lnTo>
                    <a:close/>
                  </a:path>
                </a:pathLst>
              </a:custGeom>
              <a:solidFill>
                <a:srgbClr val="B7B09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93" name="Freeform: Shape 492">
                <a:extLst>
                  <a:ext uri="{FF2B5EF4-FFF2-40B4-BE49-F238E27FC236}">
                    <a16:creationId xmlns:a16="http://schemas.microsoft.com/office/drawing/2014/main" id="{0DA1FB41-EEB1-41F8-B70C-726978354D86}"/>
                  </a:ext>
                </a:extLst>
              </p:cNvPr>
              <p:cNvSpPr/>
              <p:nvPr/>
            </p:nvSpPr>
            <p:spPr>
              <a:xfrm>
                <a:off x="5367744" y="3026701"/>
                <a:ext cx="569594" cy="320992"/>
              </a:xfrm>
              <a:custGeom>
                <a:avLst/>
                <a:gdLst>
                  <a:gd name="connsiteX0" fmla="*/ 569595 w 569594"/>
                  <a:gd name="connsiteY0" fmla="*/ 170497 h 320992"/>
                  <a:gd name="connsiteX1" fmla="*/ 255270 w 569594"/>
                  <a:gd name="connsiteY1" fmla="*/ 0 h 320992"/>
                  <a:gd name="connsiteX2" fmla="*/ 0 w 569594"/>
                  <a:gd name="connsiteY2" fmla="*/ 150495 h 320992"/>
                  <a:gd name="connsiteX3" fmla="*/ 313372 w 569594"/>
                  <a:gd name="connsiteY3" fmla="*/ 320993 h 3209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9594" h="320992">
                    <a:moveTo>
                      <a:pt x="569595" y="170497"/>
                    </a:moveTo>
                    <a:lnTo>
                      <a:pt x="255270" y="0"/>
                    </a:lnTo>
                    <a:lnTo>
                      <a:pt x="0" y="150495"/>
                    </a:lnTo>
                    <a:lnTo>
                      <a:pt x="313372" y="320993"/>
                    </a:lnTo>
                    <a:close/>
                  </a:path>
                </a:pathLst>
              </a:custGeom>
              <a:solidFill>
                <a:srgbClr val="00202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494" name="Graphic 13">
                <a:extLst>
                  <a:ext uri="{FF2B5EF4-FFF2-40B4-BE49-F238E27FC236}">
                    <a16:creationId xmlns:a16="http://schemas.microsoft.com/office/drawing/2014/main" id="{974F13D1-C763-4500-9AE8-DCCBE83EB186}"/>
                  </a:ext>
                </a:extLst>
              </p:cNvPr>
              <p:cNvGrpSpPr/>
              <p:nvPr/>
            </p:nvGrpSpPr>
            <p:grpSpPr>
              <a:xfrm>
                <a:off x="5683975" y="3482948"/>
                <a:ext cx="369570" cy="407669"/>
                <a:chOff x="5683975" y="3482948"/>
                <a:chExt cx="369570" cy="407669"/>
              </a:xfrm>
              <a:solidFill>
                <a:schemeClr val="accent1"/>
              </a:solidFill>
            </p:grpSpPr>
            <p:sp>
              <p:nvSpPr>
                <p:cNvPr id="495" name="Freeform: Shape 494">
                  <a:extLst>
                    <a:ext uri="{FF2B5EF4-FFF2-40B4-BE49-F238E27FC236}">
                      <a16:creationId xmlns:a16="http://schemas.microsoft.com/office/drawing/2014/main" id="{719432D5-C210-46A0-8ED8-56C0A1F36585}"/>
                    </a:ext>
                  </a:extLst>
                </p:cNvPr>
                <p:cNvSpPr/>
                <p:nvPr/>
              </p:nvSpPr>
              <p:spPr>
                <a:xfrm>
                  <a:off x="5748745" y="3854424"/>
                  <a:ext cx="53339" cy="36194"/>
                </a:xfrm>
                <a:custGeom>
                  <a:avLst/>
                  <a:gdLst>
                    <a:gd name="connsiteX0" fmla="*/ 53340 w 53339"/>
                    <a:gd name="connsiteY0" fmla="*/ 21907 h 36194"/>
                    <a:gd name="connsiteX1" fmla="*/ 53340 w 53339"/>
                    <a:gd name="connsiteY1" fmla="*/ 15240 h 36194"/>
                    <a:gd name="connsiteX2" fmla="*/ 25717 w 53339"/>
                    <a:gd name="connsiteY2" fmla="*/ 0 h 36194"/>
                    <a:gd name="connsiteX3" fmla="*/ 0 w 53339"/>
                    <a:gd name="connsiteY3" fmla="*/ 14288 h 36194"/>
                    <a:gd name="connsiteX4" fmla="*/ 0 w 53339"/>
                    <a:gd name="connsiteY4" fmla="*/ 20955 h 36194"/>
                    <a:gd name="connsiteX5" fmla="*/ 29527 w 53339"/>
                    <a:gd name="connsiteY5" fmla="*/ 36195 h 361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3339" h="36194">
                      <a:moveTo>
                        <a:pt x="53340" y="21907"/>
                      </a:moveTo>
                      <a:lnTo>
                        <a:pt x="53340" y="15240"/>
                      </a:lnTo>
                      <a:lnTo>
                        <a:pt x="25717" y="0"/>
                      </a:lnTo>
                      <a:lnTo>
                        <a:pt x="0" y="14288"/>
                      </a:lnTo>
                      <a:lnTo>
                        <a:pt x="0" y="20955"/>
                      </a:lnTo>
                      <a:lnTo>
                        <a:pt x="29527" y="36195"/>
                      </a:lnTo>
                      <a:close/>
                    </a:path>
                  </a:pathLst>
                </a:custGeom>
                <a:solidFill>
                  <a:srgbClr val="5E5F5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496" name="Freeform: Shape 495">
                  <a:extLst>
                    <a:ext uri="{FF2B5EF4-FFF2-40B4-BE49-F238E27FC236}">
                      <a16:creationId xmlns:a16="http://schemas.microsoft.com/office/drawing/2014/main" id="{FC3AFBFA-6D67-4289-B806-E2D00B46F500}"/>
                    </a:ext>
                  </a:extLst>
                </p:cNvPr>
                <p:cNvSpPr/>
                <p:nvPr/>
              </p:nvSpPr>
              <p:spPr>
                <a:xfrm>
                  <a:off x="5797322" y="3825849"/>
                  <a:ext cx="53339" cy="36194"/>
                </a:xfrm>
                <a:custGeom>
                  <a:avLst/>
                  <a:gdLst>
                    <a:gd name="connsiteX0" fmla="*/ 53340 w 53339"/>
                    <a:gd name="connsiteY0" fmla="*/ 21907 h 36194"/>
                    <a:gd name="connsiteX1" fmla="*/ 53340 w 53339"/>
                    <a:gd name="connsiteY1" fmla="*/ 15240 h 36194"/>
                    <a:gd name="connsiteX2" fmla="*/ 25717 w 53339"/>
                    <a:gd name="connsiteY2" fmla="*/ 0 h 36194"/>
                    <a:gd name="connsiteX3" fmla="*/ 0 w 53339"/>
                    <a:gd name="connsiteY3" fmla="*/ 14288 h 36194"/>
                    <a:gd name="connsiteX4" fmla="*/ 0 w 53339"/>
                    <a:gd name="connsiteY4" fmla="*/ 20955 h 36194"/>
                    <a:gd name="connsiteX5" fmla="*/ 29527 w 53339"/>
                    <a:gd name="connsiteY5" fmla="*/ 36195 h 361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3339" h="36194">
                      <a:moveTo>
                        <a:pt x="53340" y="21907"/>
                      </a:moveTo>
                      <a:lnTo>
                        <a:pt x="53340" y="15240"/>
                      </a:lnTo>
                      <a:lnTo>
                        <a:pt x="25717" y="0"/>
                      </a:lnTo>
                      <a:lnTo>
                        <a:pt x="0" y="14288"/>
                      </a:lnTo>
                      <a:lnTo>
                        <a:pt x="0" y="20955"/>
                      </a:lnTo>
                      <a:lnTo>
                        <a:pt x="29527" y="36195"/>
                      </a:lnTo>
                      <a:close/>
                    </a:path>
                  </a:pathLst>
                </a:custGeom>
                <a:solidFill>
                  <a:srgbClr val="5E5F5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982" name="Freeform: Shape 981">
                  <a:extLst>
                    <a:ext uri="{FF2B5EF4-FFF2-40B4-BE49-F238E27FC236}">
                      <a16:creationId xmlns:a16="http://schemas.microsoft.com/office/drawing/2014/main" id="{51917994-D7BB-4ED9-9241-9528FB1639BE}"/>
                    </a:ext>
                  </a:extLst>
                </p:cNvPr>
                <p:cNvSpPr/>
                <p:nvPr/>
              </p:nvSpPr>
              <p:spPr>
                <a:xfrm>
                  <a:off x="5748745" y="3854424"/>
                  <a:ext cx="53339" cy="29527"/>
                </a:xfrm>
                <a:custGeom>
                  <a:avLst/>
                  <a:gdLst>
                    <a:gd name="connsiteX0" fmla="*/ 53340 w 53339"/>
                    <a:gd name="connsiteY0" fmla="*/ 15240 h 29527"/>
                    <a:gd name="connsiteX1" fmla="*/ 24765 w 53339"/>
                    <a:gd name="connsiteY1" fmla="*/ 0 h 29527"/>
                    <a:gd name="connsiteX2" fmla="*/ 0 w 53339"/>
                    <a:gd name="connsiteY2" fmla="*/ 14288 h 29527"/>
                    <a:gd name="connsiteX3" fmla="*/ 29527 w 53339"/>
                    <a:gd name="connsiteY3" fmla="*/ 29527 h 29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3339" h="29527">
                      <a:moveTo>
                        <a:pt x="53340" y="15240"/>
                      </a:moveTo>
                      <a:lnTo>
                        <a:pt x="24765" y="0"/>
                      </a:lnTo>
                      <a:lnTo>
                        <a:pt x="0" y="14288"/>
                      </a:lnTo>
                      <a:lnTo>
                        <a:pt x="29527" y="29527"/>
                      </a:lnTo>
                      <a:close/>
                    </a:path>
                  </a:pathLst>
                </a:custGeom>
                <a:solidFill>
                  <a:srgbClr val="96969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983" name="Freeform: Shape 982">
                  <a:extLst>
                    <a:ext uri="{FF2B5EF4-FFF2-40B4-BE49-F238E27FC236}">
                      <a16:creationId xmlns:a16="http://schemas.microsoft.com/office/drawing/2014/main" id="{5D947DCC-7F32-4B5C-A262-10FCB079C5B0}"/>
                    </a:ext>
                  </a:extLst>
                </p:cNvPr>
                <p:cNvSpPr/>
                <p:nvPr/>
              </p:nvSpPr>
              <p:spPr>
                <a:xfrm>
                  <a:off x="5797322" y="3825849"/>
                  <a:ext cx="53339" cy="29527"/>
                </a:xfrm>
                <a:custGeom>
                  <a:avLst/>
                  <a:gdLst>
                    <a:gd name="connsiteX0" fmla="*/ 53340 w 53339"/>
                    <a:gd name="connsiteY0" fmla="*/ 15240 h 29527"/>
                    <a:gd name="connsiteX1" fmla="*/ 24765 w 53339"/>
                    <a:gd name="connsiteY1" fmla="*/ 0 h 29527"/>
                    <a:gd name="connsiteX2" fmla="*/ 0 w 53339"/>
                    <a:gd name="connsiteY2" fmla="*/ 14288 h 29527"/>
                    <a:gd name="connsiteX3" fmla="*/ 29527 w 53339"/>
                    <a:gd name="connsiteY3" fmla="*/ 29527 h 29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3339" h="29527">
                      <a:moveTo>
                        <a:pt x="53340" y="15240"/>
                      </a:moveTo>
                      <a:lnTo>
                        <a:pt x="24765" y="0"/>
                      </a:lnTo>
                      <a:lnTo>
                        <a:pt x="0" y="14288"/>
                      </a:lnTo>
                      <a:lnTo>
                        <a:pt x="29527" y="29527"/>
                      </a:lnTo>
                      <a:close/>
                    </a:path>
                  </a:pathLst>
                </a:custGeom>
                <a:solidFill>
                  <a:srgbClr val="96969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984" name="Freeform: Shape 983">
                  <a:extLst>
                    <a:ext uri="{FF2B5EF4-FFF2-40B4-BE49-F238E27FC236}">
                      <a16:creationId xmlns:a16="http://schemas.microsoft.com/office/drawing/2014/main" id="{2EEF020A-228C-4490-BF65-193745D5AB0D}"/>
                    </a:ext>
                  </a:extLst>
                </p:cNvPr>
                <p:cNvSpPr/>
                <p:nvPr/>
              </p:nvSpPr>
              <p:spPr>
                <a:xfrm>
                  <a:off x="5778272" y="3681068"/>
                  <a:ext cx="12382" cy="195262"/>
                </a:xfrm>
                <a:custGeom>
                  <a:avLst/>
                  <a:gdLst>
                    <a:gd name="connsiteX0" fmla="*/ 12382 w 12382"/>
                    <a:gd name="connsiteY0" fmla="*/ 0 h 195262"/>
                    <a:gd name="connsiteX1" fmla="*/ 12382 w 12382"/>
                    <a:gd name="connsiteY1" fmla="*/ 187643 h 195262"/>
                    <a:gd name="connsiteX2" fmla="*/ 0 w 12382"/>
                    <a:gd name="connsiteY2" fmla="*/ 195263 h 195262"/>
                    <a:gd name="connsiteX3" fmla="*/ 0 w 12382"/>
                    <a:gd name="connsiteY3" fmla="*/ 71438 h 195262"/>
                    <a:gd name="connsiteX4" fmla="*/ 0 w 12382"/>
                    <a:gd name="connsiteY4" fmla="*/ 7620 h 1952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382" h="195262">
                      <a:moveTo>
                        <a:pt x="12382" y="0"/>
                      </a:moveTo>
                      <a:lnTo>
                        <a:pt x="12382" y="187643"/>
                      </a:lnTo>
                      <a:lnTo>
                        <a:pt x="0" y="195263"/>
                      </a:lnTo>
                      <a:lnTo>
                        <a:pt x="0" y="71438"/>
                      </a:lnTo>
                      <a:lnTo>
                        <a:pt x="0" y="7620"/>
                      </a:lnTo>
                      <a:close/>
                    </a:path>
                  </a:pathLst>
                </a:custGeom>
                <a:solidFill>
                  <a:srgbClr val="C07F3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985" name="Freeform: Shape 984">
                  <a:extLst>
                    <a:ext uri="{FF2B5EF4-FFF2-40B4-BE49-F238E27FC236}">
                      <a16:creationId xmlns:a16="http://schemas.microsoft.com/office/drawing/2014/main" id="{666942B8-8176-4BFD-B226-D4E642D20EB7}"/>
                    </a:ext>
                  </a:extLst>
                </p:cNvPr>
                <p:cNvSpPr/>
                <p:nvPr/>
              </p:nvSpPr>
              <p:spPr>
                <a:xfrm>
                  <a:off x="5826850" y="3652493"/>
                  <a:ext cx="12382" cy="195262"/>
                </a:xfrm>
                <a:custGeom>
                  <a:avLst/>
                  <a:gdLst>
                    <a:gd name="connsiteX0" fmla="*/ 12383 w 12382"/>
                    <a:gd name="connsiteY0" fmla="*/ 0 h 195262"/>
                    <a:gd name="connsiteX1" fmla="*/ 12383 w 12382"/>
                    <a:gd name="connsiteY1" fmla="*/ 187643 h 195262"/>
                    <a:gd name="connsiteX2" fmla="*/ 0 w 12382"/>
                    <a:gd name="connsiteY2" fmla="*/ 195263 h 195262"/>
                    <a:gd name="connsiteX3" fmla="*/ 0 w 12382"/>
                    <a:gd name="connsiteY3" fmla="*/ 47625 h 195262"/>
                    <a:gd name="connsiteX4" fmla="*/ 0 w 12382"/>
                    <a:gd name="connsiteY4" fmla="*/ 7620 h 1952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382" h="195262">
                      <a:moveTo>
                        <a:pt x="12383" y="0"/>
                      </a:moveTo>
                      <a:lnTo>
                        <a:pt x="12383" y="187643"/>
                      </a:lnTo>
                      <a:lnTo>
                        <a:pt x="0" y="195263"/>
                      </a:lnTo>
                      <a:lnTo>
                        <a:pt x="0" y="47625"/>
                      </a:lnTo>
                      <a:lnTo>
                        <a:pt x="0" y="7620"/>
                      </a:lnTo>
                      <a:close/>
                    </a:path>
                  </a:pathLst>
                </a:custGeom>
                <a:solidFill>
                  <a:srgbClr val="C07F3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986" name="Freeform: Shape 985">
                  <a:extLst>
                    <a:ext uri="{FF2B5EF4-FFF2-40B4-BE49-F238E27FC236}">
                      <a16:creationId xmlns:a16="http://schemas.microsoft.com/office/drawing/2014/main" id="{5451CEFB-ECDE-42A0-9487-57340EE3E495}"/>
                    </a:ext>
                  </a:extLst>
                </p:cNvPr>
                <p:cNvSpPr/>
                <p:nvPr/>
              </p:nvSpPr>
              <p:spPr>
                <a:xfrm>
                  <a:off x="5764937" y="3688689"/>
                  <a:ext cx="13335" cy="187642"/>
                </a:xfrm>
                <a:custGeom>
                  <a:avLst/>
                  <a:gdLst>
                    <a:gd name="connsiteX0" fmla="*/ 0 w 13335"/>
                    <a:gd name="connsiteY0" fmla="*/ 7620 h 187642"/>
                    <a:gd name="connsiteX1" fmla="*/ 0 w 13335"/>
                    <a:gd name="connsiteY1" fmla="*/ 180023 h 187642"/>
                    <a:gd name="connsiteX2" fmla="*/ 13335 w 13335"/>
                    <a:gd name="connsiteY2" fmla="*/ 187642 h 187642"/>
                    <a:gd name="connsiteX3" fmla="*/ 13335 w 13335"/>
                    <a:gd name="connsiteY3" fmla="*/ 63817 h 187642"/>
                    <a:gd name="connsiteX4" fmla="*/ 13335 w 13335"/>
                    <a:gd name="connsiteY4" fmla="*/ 0 h 1876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335" h="187642">
                      <a:moveTo>
                        <a:pt x="0" y="7620"/>
                      </a:moveTo>
                      <a:lnTo>
                        <a:pt x="0" y="180023"/>
                      </a:lnTo>
                      <a:lnTo>
                        <a:pt x="13335" y="187642"/>
                      </a:lnTo>
                      <a:lnTo>
                        <a:pt x="13335" y="63817"/>
                      </a:lnTo>
                      <a:lnTo>
                        <a:pt x="13335" y="0"/>
                      </a:lnTo>
                      <a:close/>
                    </a:path>
                  </a:pathLst>
                </a:custGeom>
                <a:solidFill>
                  <a:srgbClr val="965F2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987" name="Freeform: Shape 986">
                  <a:extLst>
                    <a:ext uri="{FF2B5EF4-FFF2-40B4-BE49-F238E27FC236}">
                      <a16:creationId xmlns:a16="http://schemas.microsoft.com/office/drawing/2014/main" id="{D226B0A6-D759-4D96-8665-D34C3D4337FD}"/>
                    </a:ext>
                  </a:extLst>
                </p:cNvPr>
                <p:cNvSpPr/>
                <p:nvPr/>
              </p:nvSpPr>
              <p:spPr>
                <a:xfrm>
                  <a:off x="5813514" y="3660114"/>
                  <a:ext cx="13335" cy="187642"/>
                </a:xfrm>
                <a:custGeom>
                  <a:avLst/>
                  <a:gdLst>
                    <a:gd name="connsiteX0" fmla="*/ 0 w 13335"/>
                    <a:gd name="connsiteY0" fmla="*/ 7620 h 187642"/>
                    <a:gd name="connsiteX1" fmla="*/ 0 w 13335"/>
                    <a:gd name="connsiteY1" fmla="*/ 180023 h 187642"/>
                    <a:gd name="connsiteX2" fmla="*/ 13335 w 13335"/>
                    <a:gd name="connsiteY2" fmla="*/ 187642 h 187642"/>
                    <a:gd name="connsiteX3" fmla="*/ 13335 w 13335"/>
                    <a:gd name="connsiteY3" fmla="*/ 40005 h 187642"/>
                    <a:gd name="connsiteX4" fmla="*/ 13335 w 13335"/>
                    <a:gd name="connsiteY4" fmla="*/ 0 h 1876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335" h="187642">
                      <a:moveTo>
                        <a:pt x="0" y="7620"/>
                      </a:moveTo>
                      <a:lnTo>
                        <a:pt x="0" y="180023"/>
                      </a:lnTo>
                      <a:lnTo>
                        <a:pt x="13335" y="187642"/>
                      </a:lnTo>
                      <a:lnTo>
                        <a:pt x="13335" y="40005"/>
                      </a:lnTo>
                      <a:lnTo>
                        <a:pt x="13335" y="0"/>
                      </a:lnTo>
                      <a:close/>
                    </a:path>
                  </a:pathLst>
                </a:custGeom>
                <a:solidFill>
                  <a:srgbClr val="965F2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988" name="Freeform: Shape 987">
                  <a:extLst>
                    <a:ext uri="{FF2B5EF4-FFF2-40B4-BE49-F238E27FC236}">
                      <a16:creationId xmlns:a16="http://schemas.microsoft.com/office/drawing/2014/main" id="{58D04778-DE6A-44DC-920F-E8C2EB2C53D9}"/>
                    </a:ext>
                  </a:extLst>
                </p:cNvPr>
                <p:cNvSpPr/>
                <p:nvPr/>
              </p:nvSpPr>
              <p:spPr>
                <a:xfrm>
                  <a:off x="5683975" y="3662971"/>
                  <a:ext cx="103822" cy="64770"/>
                </a:xfrm>
                <a:custGeom>
                  <a:avLst/>
                  <a:gdLst>
                    <a:gd name="connsiteX0" fmla="*/ 103823 w 103822"/>
                    <a:gd name="connsiteY0" fmla="*/ 64770 h 64770"/>
                    <a:gd name="connsiteX1" fmla="*/ 0 w 103822"/>
                    <a:gd name="connsiteY1" fmla="*/ 7620 h 64770"/>
                    <a:gd name="connsiteX2" fmla="*/ 0 w 103822"/>
                    <a:gd name="connsiteY2" fmla="*/ 0 h 64770"/>
                    <a:gd name="connsiteX3" fmla="*/ 103823 w 103822"/>
                    <a:gd name="connsiteY3" fmla="*/ 57150 h 647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03822" h="64770">
                      <a:moveTo>
                        <a:pt x="103823" y="64770"/>
                      </a:moveTo>
                      <a:lnTo>
                        <a:pt x="0" y="7620"/>
                      </a:lnTo>
                      <a:lnTo>
                        <a:pt x="0" y="0"/>
                      </a:lnTo>
                      <a:lnTo>
                        <a:pt x="103823" y="57150"/>
                      </a:lnTo>
                      <a:close/>
                    </a:path>
                  </a:pathLst>
                </a:custGeom>
                <a:solidFill>
                  <a:srgbClr val="00202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989" name="Freeform: Shape 988">
                  <a:extLst>
                    <a:ext uri="{FF2B5EF4-FFF2-40B4-BE49-F238E27FC236}">
                      <a16:creationId xmlns:a16="http://schemas.microsoft.com/office/drawing/2014/main" id="{899C2F2E-39FB-48E4-8285-86FD9ABE2A73}"/>
                    </a:ext>
                  </a:extLst>
                </p:cNvPr>
                <p:cNvSpPr/>
                <p:nvPr/>
              </p:nvSpPr>
              <p:spPr>
                <a:xfrm>
                  <a:off x="5816372" y="3482948"/>
                  <a:ext cx="237172" cy="82867"/>
                </a:xfrm>
                <a:custGeom>
                  <a:avLst/>
                  <a:gdLst>
                    <a:gd name="connsiteX0" fmla="*/ 71438 w 237172"/>
                    <a:gd name="connsiteY0" fmla="*/ 13335 h 82867"/>
                    <a:gd name="connsiteX1" fmla="*/ 114300 w 237172"/>
                    <a:gd name="connsiteY1" fmla="*/ 21907 h 82867"/>
                    <a:gd name="connsiteX2" fmla="*/ 133350 w 237172"/>
                    <a:gd name="connsiteY2" fmla="*/ 25718 h 82867"/>
                    <a:gd name="connsiteX3" fmla="*/ 237173 w 237172"/>
                    <a:gd name="connsiteY3" fmla="*/ 82868 h 82867"/>
                    <a:gd name="connsiteX4" fmla="*/ 198120 w 237172"/>
                    <a:gd name="connsiteY4" fmla="*/ 75248 h 82867"/>
                    <a:gd name="connsiteX5" fmla="*/ 175260 w 237172"/>
                    <a:gd name="connsiteY5" fmla="*/ 71438 h 82867"/>
                    <a:gd name="connsiteX6" fmla="*/ 103823 w 237172"/>
                    <a:gd name="connsiteY6" fmla="*/ 57150 h 82867"/>
                    <a:gd name="connsiteX7" fmla="*/ 0 w 237172"/>
                    <a:gd name="connsiteY7" fmla="*/ 0 h 828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37172" h="82867">
                      <a:moveTo>
                        <a:pt x="71438" y="13335"/>
                      </a:moveTo>
                      <a:lnTo>
                        <a:pt x="114300" y="21907"/>
                      </a:lnTo>
                      <a:lnTo>
                        <a:pt x="133350" y="25718"/>
                      </a:lnTo>
                      <a:lnTo>
                        <a:pt x="237173" y="82868"/>
                      </a:lnTo>
                      <a:lnTo>
                        <a:pt x="198120" y="75248"/>
                      </a:lnTo>
                      <a:lnTo>
                        <a:pt x="175260" y="71438"/>
                      </a:lnTo>
                      <a:lnTo>
                        <a:pt x="103823" y="5715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5F3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990" name="Freeform: Shape 989">
                  <a:extLst>
                    <a:ext uri="{FF2B5EF4-FFF2-40B4-BE49-F238E27FC236}">
                      <a16:creationId xmlns:a16="http://schemas.microsoft.com/office/drawing/2014/main" id="{7516A2F6-71B3-4DA9-9E7A-53C4C1FE53EE}"/>
                    </a:ext>
                  </a:extLst>
                </p:cNvPr>
                <p:cNvSpPr/>
                <p:nvPr/>
              </p:nvSpPr>
              <p:spPr>
                <a:xfrm>
                  <a:off x="5683975" y="3482948"/>
                  <a:ext cx="236220" cy="237172"/>
                </a:xfrm>
                <a:custGeom>
                  <a:avLst/>
                  <a:gdLst>
                    <a:gd name="connsiteX0" fmla="*/ 60960 w 236220"/>
                    <a:gd name="connsiteY0" fmla="*/ 96203 h 237172"/>
                    <a:gd name="connsiteX1" fmla="*/ 90488 w 236220"/>
                    <a:gd name="connsiteY1" fmla="*/ 56198 h 237172"/>
                    <a:gd name="connsiteX2" fmla="*/ 132398 w 236220"/>
                    <a:gd name="connsiteY2" fmla="*/ 0 h 237172"/>
                    <a:gd name="connsiteX3" fmla="*/ 236220 w 236220"/>
                    <a:gd name="connsiteY3" fmla="*/ 57150 h 237172"/>
                    <a:gd name="connsiteX4" fmla="*/ 200977 w 236220"/>
                    <a:gd name="connsiteY4" fmla="*/ 105728 h 237172"/>
                    <a:gd name="connsiteX5" fmla="*/ 164783 w 236220"/>
                    <a:gd name="connsiteY5" fmla="*/ 154305 h 237172"/>
                    <a:gd name="connsiteX6" fmla="*/ 103823 w 236220"/>
                    <a:gd name="connsiteY6" fmla="*/ 237172 h 237172"/>
                    <a:gd name="connsiteX7" fmla="*/ 0 w 236220"/>
                    <a:gd name="connsiteY7" fmla="*/ 180022 h 2371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36220" h="237172">
                      <a:moveTo>
                        <a:pt x="60960" y="96203"/>
                      </a:moveTo>
                      <a:lnTo>
                        <a:pt x="90488" y="56198"/>
                      </a:lnTo>
                      <a:lnTo>
                        <a:pt x="132398" y="0"/>
                      </a:lnTo>
                      <a:lnTo>
                        <a:pt x="236220" y="57150"/>
                      </a:lnTo>
                      <a:lnTo>
                        <a:pt x="200977" y="105728"/>
                      </a:lnTo>
                      <a:lnTo>
                        <a:pt x="164783" y="154305"/>
                      </a:lnTo>
                      <a:lnTo>
                        <a:pt x="103823" y="237172"/>
                      </a:lnTo>
                      <a:lnTo>
                        <a:pt x="0" y="180022"/>
                      </a:lnTo>
                      <a:close/>
                    </a:path>
                  </a:pathLst>
                </a:custGeom>
                <a:solidFill>
                  <a:srgbClr val="00202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991" name="Freeform: Shape 990">
                  <a:extLst>
                    <a:ext uri="{FF2B5EF4-FFF2-40B4-BE49-F238E27FC236}">
                      <a16:creationId xmlns:a16="http://schemas.microsoft.com/office/drawing/2014/main" id="{4C9BA0D0-13C7-412F-B509-41D32D655074}"/>
                    </a:ext>
                  </a:extLst>
                </p:cNvPr>
                <p:cNvSpPr/>
                <p:nvPr/>
              </p:nvSpPr>
              <p:spPr>
                <a:xfrm>
                  <a:off x="5951627" y="3735361"/>
                  <a:ext cx="52387" cy="37147"/>
                </a:xfrm>
                <a:custGeom>
                  <a:avLst/>
                  <a:gdLst>
                    <a:gd name="connsiteX0" fmla="*/ 52388 w 52387"/>
                    <a:gd name="connsiteY0" fmla="*/ 22860 h 37147"/>
                    <a:gd name="connsiteX1" fmla="*/ 52388 w 52387"/>
                    <a:gd name="connsiteY1" fmla="*/ 15240 h 37147"/>
                    <a:gd name="connsiteX2" fmla="*/ 24765 w 52387"/>
                    <a:gd name="connsiteY2" fmla="*/ 0 h 37147"/>
                    <a:gd name="connsiteX3" fmla="*/ 0 w 52387"/>
                    <a:gd name="connsiteY3" fmla="*/ 14288 h 37147"/>
                    <a:gd name="connsiteX4" fmla="*/ 0 w 52387"/>
                    <a:gd name="connsiteY4" fmla="*/ 20955 h 37147"/>
                    <a:gd name="connsiteX5" fmla="*/ 28575 w 52387"/>
                    <a:gd name="connsiteY5" fmla="*/ 37147 h 371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2387" h="37147">
                      <a:moveTo>
                        <a:pt x="52388" y="22860"/>
                      </a:moveTo>
                      <a:lnTo>
                        <a:pt x="52388" y="15240"/>
                      </a:lnTo>
                      <a:lnTo>
                        <a:pt x="24765" y="0"/>
                      </a:lnTo>
                      <a:lnTo>
                        <a:pt x="0" y="14288"/>
                      </a:lnTo>
                      <a:lnTo>
                        <a:pt x="0" y="20955"/>
                      </a:lnTo>
                      <a:lnTo>
                        <a:pt x="28575" y="37147"/>
                      </a:lnTo>
                      <a:close/>
                    </a:path>
                  </a:pathLst>
                </a:custGeom>
                <a:solidFill>
                  <a:srgbClr val="5E5F5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992" name="Freeform: Shape 991">
                  <a:extLst>
                    <a:ext uri="{FF2B5EF4-FFF2-40B4-BE49-F238E27FC236}">
                      <a16:creationId xmlns:a16="http://schemas.microsoft.com/office/drawing/2014/main" id="{3A03650F-F5B7-4747-8A69-DBD5D0988152}"/>
                    </a:ext>
                  </a:extLst>
                </p:cNvPr>
                <p:cNvSpPr/>
                <p:nvPr/>
              </p:nvSpPr>
              <p:spPr>
                <a:xfrm>
                  <a:off x="5903050" y="3763936"/>
                  <a:ext cx="52387" cy="37147"/>
                </a:xfrm>
                <a:custGeom>
                  <a:avLst/>
                  <a:gdLst>
                    <a:gd name="connsiteX0" fmla="*/ 52388 w 52387"/>
                    <a:gd name="connsiteY0" fmla="*/ 22860 h 37147"/>
                    <a:gd name="connsiteX1" fmla="*/ 52388 w 52387"/>
                    <a:gd name="connsiteY1" fmla="*/ 15240 h 37147"/>
                    <a:gd name="connsiteX2" fmla="*/ 24765 w 52387"/>
                    <a:gd name="connsiteY2" fmla="*/ 0 h 37147"/>
                    <a:gd name="connsiteX3" fmla="*/ 0 w 52387"/>
                    <a:gd name="connsiteY3" fmla="*/ 14288 h 37147"/>
                    <a:gd name="connsiteX4" fmla="*/ 0 w 52387"/>
                    <a:gd name="connsiteY4" fmla="*/ 20955 h 37147"/>
                    <a:gd name="connsiteX5" fmla="*/ 28575 w 52387"/>
                    <a:gd name="connsiteY5" fmla="*/ 37147 h 371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2387" h="37147">
                      <a:moveTo>
                        <a:pt x="52388" y="22860"/>
                      </a:moveTo>
                      <a:lnTo>
                        <a:pt x="52388" y="15240"/>
                      </a:lnTo>
                      <a:lnTo>
                        <a:pt x="24765" y="0"/>
                      </a:lnTo>
                      <a:lnTo>
                        <a:pt x="0" y="14288"/>
                      </a:lnTo>
                      <a:lnTo>
                        <a:pt x="0" y="20955"/>
                      </a:lnTo>
                      <a:lnTo>
                        <a:pt x="28575" y="37147"/>
                      </a:lnTo>
                      <a:close/>
                    </a:path>
                  </a:pathLst>
                </a:custGeom>
                <a:solidFill>
                  <a:srgbClr val="5E5F5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993" name="Freeform: Shape 992">
                  <a:extLst>
                    <a:ext uri="{FF2B5EF4-FFF2-40B4-BE49-F238E27FC236}">
                      <a16:creationId xmlns:a16="http://schemas.microsoft.com/office/drawing/2014/main" id="{6F7AE041-6E49-4977-A44A-FE3CA736CB49}"/>
                    </a:ext>
                  </a:extLst>
                </p:cNvPr>
                <p:cNvSpPr/>
                <p:nvPr/>
              </p:nvSpPr>
              <p:spPr>
                <a:xfrm>
                  <a:off x="5951627" y="3735361"/>
                  <a:ext cx="52387" cy="29527"/>
                </a:xfrm>
                <a:custGeom>
                  <a:avLst/>
                  <a:gdLst>
                    <a:gd name="connsiteX0" fmla="*/ 52388 w 52387"/>
                    <a:gd name="connsiteY0" fmla="*/ 15240 h 29527"/>
                    <a:gd name="connsiteX1" fmla="*/ 23813 w 52387"/>
                    <a:gd name="connsiteY1" fmla="*/ 0 h 29527"/>
                    <a:gd name="connsiteX2" fmla="*/ 0 w 52387"/>
                    <a:gd name="connsiteY2" fmla="*/ 14288 h 29527"/>
                    <a:gd name="connsiteX3" fmla="*/ 28575 w 52387"/>
                    <a:gd name="connsiteY3" fmla="*/ 29527 h 29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387" h="29527">
                      <a:moveTo>
                        <a:pt x="52388" y="15240"/>
                      </a:moveTo>
                      <a:lnTo>
                        <a:pt x="23813" y="0"/>
                      </a:lnTo>
                      <a:lnTo>
                        <a:pt x="0" y="14288"/>
                      </a:lnTo>
                      <a:lnTo>
                        <a:pt x="28575" y="29527"/>
                      </a:lnTo>
                      <a:close/>
                    </a:path>
                  </a:pathLst>
                </a:custGeom>
                <a:solidFill>
                  <a:srgbClr val="96969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994" name="Freeform: Shape 993">
                  <a:extLst>
                    <a:ext uri="{FF2B5EF4-FFF2-40B4-BE49-F238E27FC236}">
                      <a16:creationId xmlns:a16="http://schemas.microsoft.com/office/drawing/2014/main" id="{BD838459-61B8-455C-9051-9833E746E3F7}"/>
                    </a:ext>
                  </a:extLst>
                </p:cNvPr>
                <p:cNvSpPr/>
                <p:nvPr/>
              </p:nvSpPr>
              <p:spPr>
                <a:xfrm>
                  <a:off x="5903050" y="3763936"/>
                  <a:ext cx="52387" cy="29527"/>
                </a:xfrm>
                <a:custGeom>
                  <a:avLst/>
                  <a:gdLst>
                    <a:gd name="connsiteX0" fmla="*/ 52388 w 52387"/>
                    <a:gd name="connsiteY0" fmla="*/ 15240 h 29527"/>
                    <a:gd name="connsiteX1" fmla="*/ 23813 w 52387"/>
                    <a:gd name="connsiteY1" fmla="*/ 0 h 29527"/>
                    <a:gd name="connsiteX2" fmla="*/ 0 w 52387"/>
                    <a:gd name="connsiteY2" fmla="*/ 14288 h 29527"/>
                    <a:gd name="connsiteX3" fmla="*/ 28575 w 52387"/>
                    <a:gd name="connsiteY3" fmla="*/ 29527 h 29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387" h="29527">
                      <a:moveTo>
                        <a:pt x="52388" y="15240"/>
                      </a:moveTo>
                      <a:lnTo>
                        <a:pt x="23813" y="0"/>
                      </a:lnTo>
                      <a:lnTo>
                        <a:pt x="0" y="14288"/>
                      </a:lnTo>
                      <a:lnTo>
                        <a:pt x="28575" y="29527"/>
                      </a:lnTo>
                      <a:close/>
                    </a:path>
                  </a:pathLst>
                </a:custGeom>
                <a:solidFill>
                  <a:srgbClr val="96969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995" name="Freeform: Shape 994">
                  <a:extLst>
                    <a:ext uri="{FF2B5EF4-FFF2-40B4-BE49-F238E27FC236}">
                      <a16:creationId xmlns:a16="http://schemas.microsoft.com/office/drawing/2014/main" id="{051EB322-5DE0-4322-B74B-D86B8987B95E}"/>
                    </a:ext>
                  </a:extLst>
                </p:cNvPr>
                <p:cNvSpPr/>
                <p:nvPr/>
              </p:nvSpPr>
              <p:spPr>
                <a:xfrm>
                  <a:off x="5980202" y="3563911"/>
                  <a:ext cx="12382" cy="193357"/>
                </a:xfrm>
                <a:custGeom>
                  <a:avLst/>
                  <a:gdLst>
                    <a:gd name="connsiteX0" fmla="*/ 12383 w 12382"/>
                    <a:gd name="connsiteY0" fmla="*/ 0 h 193357"/>
                    <a:gd name="connsiteX1" fmla="*/ 12383 w 12382"/>
                    <a:gd name="connsiteY1" fmla="*/ 185738 h 193357"/>
                    <a:gd name="connsiteX2" fmla="*/ 0 w 12382"/>
                    <a:gd name="connsiteY2" fmla="*/ 193358 h 193357"/>
                    <a:gd name="connsiteX3" fmla="*/ 0 w 12382"/>
                    <a:gd name="connsiteY3" fmla="*/ 54293 h 193357"/>
                    <a:gd name="connsiteX4" fmla="*/ 0 w 12382"/>
                    <a:gd name="connsiteY4" fmla="*/ 7620 h 1933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382" h="193357">
                      <a:moveTo>
                        <a:pt x="12383" y="0"/>
                      </a:moveTo>
                      <a:lnTo>
                        <a:pt x="12383" y="185738"/>
                      </a:lnTo>
                      <a:lnTo>
                        <a:pt x="0" y="193358"/>
                      </a:lnTo>
                      <a:lnTo>
                        <a:pt x="0" y="54293"/>
                      </a:lnTo>
                      <a:lnTo>
                        <a:pt x="0" y="7620"/>
                      </a:lnTo>
                      <a:close/>
                    </a:path>
                  </a:pathLst>
                </a:custGeom>
                <a:solidFill>
                  <a:srgbClr val="C07F3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996" name="Freeform: Shape 995">
                  <a:extLst>
                    <a:ext uri="{FF2B5EF4-FFF2-40B4-BE49-F238E27FC236}">
                      <a16:creationId xmlns:a16="http://schemas.microsoft.com/office/drawing/2014/main" id="{AF576EAD-C83D-4EE7-9DB3-800B2D09569A}"/>
                    </a:ext>
                  </a:extLst>
                </p:cNvPr>
                <p:cNvSpPr/>
                <p:nvPr/>
              </p:nvSpPr>
              <p:spPr>
                <a:xfrm>
                  <a:off x="5931625" y="3591533"/>
                  <a:ext cx="12382" cy="194310"/>
                </a:xfrm>
                <a:custGeom>
                  <a:avLst/>
                  <a:gdLst>
                    <a:gd name="connsiteX0" fmla="*/ 12383 w 12382"/>
                    <a:gd name="connsiteY0" fmla="*/ 0 h 194310"/>
                    <a:gd name="connsiteX1" fmla="*/ 12383 w 12382"/>
                    <a:gd name="connsiteY1" fmla="*/ 186690 h 194310"/>
                    <a:gd name="connsiteX2" fmla="*/ 0 w 12382"/>
                    <a:gd name="connsiteY2" fmla="*/ 194310 h 194310"/>
                    <a:gd name="connsiteX3" fmla="*/ 0 w 12382"/>
                    <a:gd name="connsiteY3" fmla="*/ 55245 h 194310"/>
                    <a:gd name="connsiteX4" fmla="*/ 0 w 12382"/>
                    <a:gd name="connsiteY4" fmla="*/ 7620 h 1943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382" h="194310">
                      <a:moveTo>
                        <a:pt x="12383" y="0"/>
                      </a:moveTo>
                      <a:lnTo>
                        <a:pt x="12383" y="186690"/>
                      </a:lnTo>
                      <a:lnTo>
                        <a:pt x="0" y="194310"/>
                      </a:lnTo>
                      <a:lnTo>
                        <a:pt x="0" y="55245"/>
                      </a:lnTo>
                      <a:lnTo>
                        <a:pt x="0" y="7620"/>
                      </a:lnTo>
                      <a:close/>
                    </a:path>
                  </a:pathLst>
                </a:custGeom>
                <a:solidFill>
                  <a:srgbClr val="C07F3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997" name="Freeform: Shape 996">
                  <a:extLst>
                    <a:ext uri="{FF2B5EF4-FFF2-40B4-BE49-F238E27FC236}">
                      <a16:creationId xmlns:a16="http://schemas.microsoft.com/office/drawing/2014/main" id="{523611DA-BDBB-4367-A508-1F5DC571AF01}"/>
                    </a:ext>
                  </a:extLst>
                </p:cNvPr>
                <p:cNvSpPr/>
                <p:nvPr/>
              </p:nvSpPr>
              <p:spPr>
                <a:xfrm>
                  <a:off x="5966867" y="3571531"/>
                  <a:ext cx="13335" cy="185737"/>
                </a:xfrm>
                <a:custGeom>
                  <a:avLst/>
                  <a:gdLst>
                    <a:gd name="connsiteX0" fmla="*/ 0 w 13335"/>
                    <a:gd name="connsiteY0" fmla="*/ 6668 h 185737"/>
                    <a:gd name="connsiteX1" fmla="*/ 0 w 13335"/>
                    <a:gd name="connsiteY1" fmla="*/ 178118 h 185737"/>
                    <a:gd name="connsiteX2" fmla="*/ 13335 w 13335"/>
                    <a:gd name="connsiteY2" fmla="*/ 185738 h 185737"/>
                    <a:gd name="connsiteX3" fmla="*/ 13335 w 13335"/>
                    <a:gd name="connsiteY3" fmla="*/ 46673 h 185737"/>
                    <a:gd name="connsiteX4" fmla="*/ 13335 w 13335"/>
                    <a:gd name="connsiteY4" fmla="*/ 0 h 1857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335" h="185737">
                      <a:moveTo>
                        <a:pt x="0" y="6668"/>
                      </a:moveTo>
                      <a:lnTo>
                        <a:pt x="0" y="178118"/>
                      </a:lnTo>
                      <a:lnTo>
                        <a:pt x="13335" y="185738"/>
                      </a:lnTo>
                      <a:lnTo>
                        <a:pt x="13335" y="46673"/>
                      </a:lnTo>
                      <a:lnTo>
                        <a:pt x="13335" y="0"/>
                      </a:lnTo>
                      <a:close/>
                    </a:path>
                  </a:pathLst>
                </a:custGeom>
                <a:solidFill>
                  <a:srgbClr val="965F2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998" name="Freeform: Shape 997">
                  <a:extLst>
                    <a:ext uri="{FF2B5EF4-FFF2-40B4-BE49-F238E27FC236}">
                      <a16:creationId xmlns:a16="http://schemas.microsoft.com/office/drawing/2014/main" id="{A2BBC93B-8D31-4EE5-9C33-0C3523219B21}"/>
                    </a:ext>
                  </a:extLst>
                </p:cNvPr>
                <p:cNvSpPr/>
                <p:nvPr/>
              </p:nvSpPr>
              <p:spPr>
                <a:xfrm>
                  <a:off x="5918289" y="3599154"/>
                  <a:ext cx="13335" cy="186689"/>
                </a:xfrm>
                <a:custGeom>
                  <a:avLst/>
                  <a:gdLst>
                    <a:gd name="connsiteX0" fmla="*/ 0 w 13335"/>
                    <a:gd name="connsiteY0" fmla="*/ 7620 h 186689"/>
                    <a:gd name="connsiteX1" fmla="*/ 0 w 13335"/>
                    <a:gd name="connsiteY1" fmla="*/ 179070 h 186689"/>
                    <a:gd name="connsiteX2" fmla="*/ 13335 w 13335"/>
                    <a:gd name="connsiteY2" fmla="*/ 186690 h 186689"/>
                    <a:gd name="connsiteX3" fmla="*/ 13335 w 13335"/>
                    <a:gd name="connsiteY3" fmla="*/ 47625 h 186689"/>
                    <a:gd name="connsiteX4" fmla="*/ 13335 w 13335"/>
                    <a:gd name="connsiteY4" fmla="*/ 0 h 1866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335" h="186689">
                      <a:moveTo>
                        <a:pt x="0" y="7620"/>
                      </a:moveTo>
                      <a:lnTo>
                        <a:pt x="0" y="179070"/>
                      </a:lnTo>
                      <a:lnTo>
                        <a:pt x="13335" y="186690"/>
                      </a:lnTo>
                      <a:lnTo>
                        <a:pt x="13335" y="47625"/>
                      </a:lnTo>
                      <a:lnTo>
                        <a:pt x="13335" y="0"/>
                      </a:lnTo>
                      <a:close/>
                    </a:path>
                  </a:pathLst>
                </a:custGeom>
                <a:solidFill>
                  <a:srgbClr val="965F2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999" name="Freeform: Shape 998">
                  <a:extLst>
                    <a:ext uri="{FF2B5EF4-FFF2-40B4-BE49-F238E27FC236}">
                      <a16:creationId xmlns:a16="http://schemas.microsoft.com/office/drawing/2014/main" id="{1C83B518-53D8-410C-B8CA-D72F9330B6F5}"/>
                    </a:ext>
                  </a:extLst>
                </p:cNvPr>
                <p:cNvSpPr/>
                <p:nvPr/>
              </p:nvSpPr>
              <p:spPr>
                <a:xfrm>
                  <a:off x="5787797" y="3540098"/>
                  <a:ext cx="265747" cy="187642"/>
                </a:xfrm>
                <a:custGeom>
                  <a:avLst/>
                  <a:gdLst>
                    <a:gd name="connsiteX0" fmla="*/ 132398 w 265747"/>
                    <a:gd name="connsiteY0" fmla="*/ 110490 h 187642"/>
                    <a:gd name="connsiteX1" fmla="*/ 0 w 265747"/>
                    <a:gd name="connsiteY1" fmla="*/ 187643 h 187642"/>
                    <a:gd name="connsiteX2" fmla="*/ 0 w 265747"/>
                    <a:gd name="connsiteY2" fmla="*/ 180022 h 187642"/>
                    <a:gd name="connsiteX3" fmla="*/ 60960 w 265747"/>
                    <a:gd name="connsiteY3" fmla="*/ 97155 h 187642"/>
                    <a:gd name="connsiteX4" fmla="*/ 132398 w 265747"/>
                    <a:gd name="connsiteY4" fmla="*/ 0 h 187642"/>
                    <a:gd name="connsiteX5" fmla="*/ 203835 w 265747"/>
                    <a:gd name="connsiteY5" fmla="*/ 14288 h 187642"/>
                    <a:gd name="connsiteX6" fmla="*/ 265748 w 265747"/>
                    <a:gd name="connsiteY6" fmla="*/ 25718 h 187642"/>
                    <a:gd name="connsiteX7" fmla="*/ 265748 w 265747"/>
                    <a:gd name="connsiteY7" fmla="*/ 33338 h 1876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65747" h="187642">
                      <a:moveTo>
                        <a:pt x="132398" y="110490"/>
                      </a:moveTo>
                      <a:lnTo>
                        <a:pt x="0" y="187643"/>
                      </a:lnTo>
                      <a:lnTo>
                        <a:pt x="0" y="180022"/>
                      </a:lnTo>
                      <a:lnTo>
                        <a:pt x="60960" y="97155"/>
                      </a:lnTo>
                      <a:lnTo>
                        <a:pt x="132398" y="0"/>
                      </a:lnTo>
                      <a:lnTo>
                        <a:pt x="203835" y="14288"/>
                      </a:lnTo>
                      <a:lnTo>
                        <a:pt x="265748" y="25718"/>
                      </a:lnTo>
                      <a:lnTo>
                        <a:pt x="265748" y="33338"/>
                      </a:lnTo>
                      <a:close/>
                    </a:path>
                  </a:pathLst>
                </a:custGeom>
                <a:solidFill>
                  <a:srgbClr val="B3B2B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sp>
            <p:nvSpPr>
              <p:cNvPr id="1000" name="Freeform: Shape 999">
                <a:extLst>
                  <a:ext uri="{FF2B5EF4-FFF2-40B4-BE49-F238E27FC236}">
                    <a16:creationId xmlns:a16="http://schemas.microsoft.com/office/drawing/2014/main" id="{ED9DA5FE-2888-4C8C-A1D9-B947283DA8A7}"/>
                  </a:ext>
                </a:extLst>
              </p:cNvPr>
              <p:cNvSpPr/>
              <p:nvPr/>
            </p:nvSpPr>
            <p:spPr>
              <a:xfrm>
                <a:off x="5648732" y="3366743"/>
                <a:ext cx="35242" cy="550545"/>
              </a:xfrm>
              <a:custGeom>
                <a:avLst/>
                <a:gdLst>
                  <a:gd name="connsiteX0" fmla="*/ 35242 w 35242"/>
                  <a:gd name="connsiteY0" fmla="*/ 19050 h 550545"/>
                  <a:gd name="connsiteX1" fmla="*/ 0 w 35242"/>
                  <a:gd name="connsiteY1" fmla="*/ 0 h 550545"/>
                  <a:gd name="connsiteX2" fmla="*/ 0 w 35242"/>
                  <a:gd name="connsiteY2" fmla="*/ 530543 h 550545"/>
                  <a:gd name="connsiteX3" fmla="*/ 35242 w 35242"/>
                  <a:gd name="connsiteY3" fmla="*/ 550545 h 5505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5242" h="550545">
                    <a:moveTo>
                      <a:pt x="35242" y="19050"/>
                    </a:moveTo>
                    <a:lnTo>
                      <a:pt x="0" y="0"/>
                    </a:lnTo>
                    <a:lnTo>
                      <a:pt x="0" y="530543"/>
                    </a:lnTo>
                    <a:lnTo>
                      <a:pt x="35242" y="550545"/>
                    </a:lnTo>
                    <a:close/>
                  </a:path>
                </a:pathLst>
              </a:custGeom>
              <a:solidFill>
                <a:srgbClr val="DAD4C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01" name="Freeform: Shape 1000">
                <a:extLst>
                  <a:ext uri="{FF2B5EF4-FFF2-40B4-BE49-F238E27FC236}">
                    <a16:creationId xmlns:a16="http://schemas.microsoft.com/office/drawing/2014/main" id="{315284A6-563D-42BA-8A1A-215B93EA2FD5}"/>
                  </a:ext>
                </a:extLst>
              </p:cNvPr>
              <p:cNvSpPr/>
              <p:nvPr/>
            </p:nvSpPr>
            <p:spPr>
              <a:xfrm>
                <a:off x="5683975" y="3366743"/>
                <a:ext cx="32385" cy="550545"/>
              </a:xfrm>
              <a:custGeom>
                <a:avLst/>
                <a:gdLst>
                  <a:gd name="connsiteX0" fmla="*/ 0 w 32385"/>
                  <a:gd name="connsiteY0" fmla="*/ 19050 h 550545"/>
                  <a:gd name="connsiteX1" fmla="*/ 32385 w 32385"/>
                  <a:gd name="connsiteY1" fmla="*/ 0 h 550545"/>
                  <a:gd name="connsiteX2" fmla="*/ 32385 w 32385"/>
                  <a:gd name="connsiteY2" fmla="*/ 531495 h 550545"/>
                  <a:gd name="connsiteX3" fmla="*/ 0 w 32385"/>
                  <a:gd name="connsiteY3" fmla="*/ 550545 h 5505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385" h="550545">
                    <a:moveTo>
                      <a:pt x="0" y="19050"/>
                    </a:moveTo>
                    <a:lnTo>
                      <a:pt x="32385" y="0"/>
                    </a:lnTo>
                    <a:lnTo>
                      <a:pt x="32385" y="531495"/>
                    </a:lnTo>
                    <a:lnTo>
                      <a:pt x="0" y="550545"/>
                    </a:lnTo>
                    <a:close/>
                  </a:path>
                </a:pathLst>
              </a:custGeom>
              <a:solidFill>
                <a:srgbClr val="B7B09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02" name="Freeform: Shape 1001">
                <a:extLst>
                  <a:ext uri="{FF2B5EF4-FFF2-40B4-BE49-F238E27FC236}">
                    <a16:creationId xmlns:a16="http://schemas.microsoft.com/office/drawing/2014/main" id="{3EAD3F25-26DC-40D6-9964-486B5A97B76B}"/>
                  </a:ext>
                </a:extLst>
              </p:cNvPr>
              <p:cNvSpPr/>
              <p:nvPr/>
            </p:nvSpPr>
            <p:spPr>
              <a:xfrm>
                <a:off x="5768747" y="3354361"/>
                <a:ext cx="156210" cy="127635"/>
              </a:xfrm>
              <a:custGeom>
                <a:avLst/>
                <a:gdLst>
                  <a:gd name="connsiteX0" fmla="*/ 57150 w 156210"/>
                  <a:gd name="connsiteY0" fmla="*/ 74295 h 127635"/>
                  <a:gd name="connsiteX1" fmla="*/ 56198 w 156210"/>
                  <a:gd name="connsiteY1" fmla="*/ 71438 h 127635"/>
                  <a:gd name="connsiteX2" fmla="*/ 54292 w 156210"/>
                  <a:gd name="connsiteY2" fmla="*/ 76200 h 127635"/>
                  <a:gd name="connsiteX3" fmla="*/ 57150 w 156210"/>
                  <a:gd name="connsiteY3" fmla="*/ 74295 h 127635"/>
                  <a:gd name="connsiteX4" fmla="*/ 57150 w 156210"/>
                  <a:gd name="connsiteY4" fmla="*/ 74295 h 127635"/>
                  <a:gd name="connsiteX5" fmla="*/ 98107 w 156210"/>
                  <a:gd name="connsiteY5" fmla="*/ 28575 h 127635"/>
                  <a:gd name="connsiteX6" fmla="*/ 104775 w 156210"/>
                  <a:gd name="connsiteY6" fmla="*/ 24765 h 127635"/>
                  <a:gd name="connsiteX7" fmla="*/ 112395 w 156210"/>
                  <a:gd name="connsiteY7" fmla="*/ 28575 h 127635"/>
                  <a:gd name="connsiteX8" fmla="*/ 112395 w 156210"/>
                  <a:gd name="connsiteY8" fmla="*/ 20003 h 127635"/>
                  <a:gd name="connsiteX9" fmla="*/ 120015 w 156210"/>
                  <a:gd name="connsiteY9" fmla="*/ 15240 h 127635"/>
                  <a:gd name="connsiteX10" fmla="*/ 127635 w 156210"/>
                  <a:gd name="connsiteY10" fmla="*/ 19050 h 127635"/>
                  <a:gd name="connsiteX11" fmla="*/ 135255 w 156210"/>
                  <a:gd name="connsiteY11" fmla="*/ 5715 h 127635"/>
                  <a:gd name="connsiteX12" fmla="*/ 145732 w 156210"/>
                  <a:gd name="connsiteY12" fmla="*/ 0 h 127635"/>
                  <a:gd name="connsiteX13" fmla="*/ 156210 w 156210"/>
                  <a:gd name="connsiteY13" fmla="*/ 5715 h 127635"/>
                  <a:gd name="connsiteX14" fmla="*/ 145732 w 156210"/>
                  <a:gd name="connsiteY14" fmla="*/ 11430 h 127635"/>
                  <a:gd name="connsiteX15" fmla="*/ 132398 w 156210"/>
                  <a:gd name="connsiteY15" fmla="*/ 34290 h 127635"/>
                  <a:gd name="connsiteX16" fmla="*/ 137160 w 156210"/>
                  <a:gd name="connsiteY16" fmla="*/ 36195 h 127635"/>
                  <a:gd name="connsiteX17" fmla="*/ 147638 w 156210"/>
                  <a:gd name="connsiteY17" fmla="*/ 47625 h 127635"/>
                  <a:gd name="connsiteX18" fmla="*/ 137160 w 156210"/>
                  <a:gd name="connsiteY18" fmla="*/ 41910 h 127635"/>
                  <a:gd name="connsiteX19" fmla="*/ 131445 w 156210"/>
                  <a:gd name="connsiteY19" fmla="*/ 36195 h 127635"/>
                  <a:gd name="connsiteX20" fmla="*/ 131445 w 156210"/>
                  <a:gd name="connsiteY20" fmla="*/ 37148 h 127635"/>
                  <a:gd name="connsiteX21" fmla="*/ 123825 w 156210"/>
                  <a:gd name="connsiteY21" fmla="*/ 33338 h 127635"/>
                  <a:gd name="connsiteX22" fmla="*/ 123825 w 156210"/>
                  <a:gd name="connsiteY22" fmla="*/ 62865 h 127635"/>
                  <a:gd name="connsiteX23" fmla="*/ 113348 w 156210"/>
                  <a:gd name="connsiteY23" fmla="*/ 57150 h 127635"/>
                  <a:gd name="connsiteX24" fmla="*/ 113348 w 156210"/>
                  <a:gd name="connsiteY24" fmla="*/ 31432 h 127635"/>
                  <a:gd name="connsiteX25" fmla="*/ 108585 w 156210"/>
                  <a:gd name="connsiteY25" fmla="*/ 34290 h 127635"/>
                  <a:gd name="connsiteX26" fmla="*/ 108585 w 156210"/>
                  <a:gd name="connsiteY26" fmla="*/ 59055 h 127635"/>
                  <a:gd name="connsiteX27" fmla="*/ 98107 w 156210"/>
                  <a:gd name="connsiteY27" fmla="*/ 53340 h 127635"/>
                  <a:gd name="connsiteX28" fmla="*/ 98107 w 156210"/>
                  <a:gd name="connsiteY28" fmla="*/ 28575 h 127635"/>
                  <a:gd name="connsiteX29" fmla="*/ 98107 w 156210"/>
                  <a:gd name="connsiteY29" fmla="*/ 28575 h 127635"/>
                  <a:gd name="connsiteX30" fmla="*/ 122873 w 156210"/>
                  <a:gd name="connsiteY30" fmla="*/ 24765 h 127635"/>
                  <a:gd name="connsiteX31" fmla="*/ 122873 w 156210"/>
                  <a:gd name="connsiteY31" fmla="*/ 26670 h 127635"/>
                  <a:gd name="connsiteX32" fmla="*/ 124777 w 156210"/>
                  <a:gd name="connsiteY32" fmla="*/ 23813 h 127635"/>
                  <a:gd name="connsiteX33" fmla="*/ 122873 w 156210"/>
                  <a:gd name="connsiteY33" fmla="*/ 24765 h 127635"/>
                  <a:gd name="connsiteX34" fmla="*/ 122873 w 156210"/>
                  <a:gd name="connsiteY34" fmla="*/ 24765 h 127635"/>
                  <a:gd name="connsiteX35" fmla="*/ 85725 w 156210"/>
                  <a:gd name="connsiteY35" fmla="*/ 83820 h 127635"/>
                  <a:gd name="connsiteX36" fmla="*/ 85725 w 156210"/>
                  <a:gd name="connsiteY36" fmla="*/ 53340 h 127635"/>
                  <a:gd name="connsiteX37" fmla="*/ 97155 w 156210"/>
                  <a:gd name="connsiteY37" fmla="*/ 65723 h 127635"/>
                  <a:gd name="connsiteX38" fmla="*/ 107632 w 156210"/>
                  <a:gd name="connsiteY38" fmla="*/ 71438 h 127635"/>
                  <a:gd name="connsiteX39" fmla="*/ 92392 w 156210"/>
                  <a:gd name="connsiteY39" fmla="*/ 56198 h 127635"/>
                  <a:gd name="connsiteX40" fmla="*/ 85725 w 156210"/>
                  <a:gd name="connsiteY40" fmla="*/ 52388 h 127635"/>
                  <a:gd name="connsiteX41" fmla="*/ 85725 w 156210"/>
                  <a:gd name="connsiteY41" fmla="*/ 47625 h 127635"/>
                  <a:gd name="connsiteX42" fmla="*/ 93345 w 156210"/>
                  <a:gd name="connsiteY42" fmla="*/ 43815 h 127635"/>
                  <a:gd name="connsiteX43" fmla="*/ 82867 w 156210"/>
                  <a:gd name="connsiteY43" fmla="*/ 38100 h 127635"/>
                  <a:gd name="connsiteX44" fmla="*/ 75248 w 156210"/>
                  <a:gd name="connsiteY44" fmla="*/ 41910 h 127635"/>
                  <a:gd name="connsiteX45" fmla="*/ 75248 w 156210"/>
                  <a:gd name="connsiteY45" fmla="*/ 79057 h 127635"/>
                  <a:gd name="connsiteX46" fmla="*/ 85725 w 156210"/>
                  <a:gd name="connsiteY46" fmla="*/ 83820 h 127635"/>
                  <a:gd name="connsiteX47" fmla="*/ 85725 w 156210"/>
                  <a:gd name="connsiteY47" fmla="*/ 83820 h 127635"/>
                  <a:gd name="connsiteX48" fmla="*/ 0 w 156210"/>
                  <a:gd name="connsiteY48" fmla="*/ 85725 h 127635"/>
                  <a:gd name="connsiteX49" fmla="*/ 15240 w 156210"/>
                  <a:gd name="connsiteY49" fmla="*/ 77153 h 127635"/>
                  <a:gd name="connsiteX50" fmla="*/ 16192 w 156210"/>
                  <a:gd name="connsiteY50" fmla="*/ 76200 h 127635"/>
                  <a:gd name="connsiteX51" fmla="*/ 17145 w 156210"/>
                  <a:gd name="connsiteY51" fmla="*/ 75248 h 127635"/>
                  <a:gd name="connsiteX52" fmla="*/ 18098 w 156210"/>
                  <a:gd name="connsiteY52" fmla="*/ 74295 h 127635"/>
                  <a:gd name="connsiteX53" fmla="*/ 19050 w 156210"/>
                  <a:gd name="connsiteY53" fmla="*/ 74295 h 127635"/>
                  <a:gd name="connsiteX54" fmla="*/ 20002 w 156210"/>
                  <a:gd name="connsiteY54" fmla="*/ 74295 h 127635"/>
                  <a:gd name="connsiteX55" fmla="*/ 20955 w 156210"/>
                  <a:gd name="connsiteY55" fmla="*/ 74295 h 127635"/>
                  <a:gd name="connsiteX56" fmla="*/ 21907 w 156210"/>
                  <a:gd name="connsiteY56" fmla="*/ 74295 h 127635"/>
                  <a:gd name="connsiteX57" fmla="*/ 22860 w 156210"/>
                  <a:gd name="connsiteY57" fmla="*/ 74295 h 127635"/>
                  <a:gd name="connsiteX58" fmla="*/ 23813 w 156210"/>
                  <a:gd name="connsiteY58" fmla="*/ 74295 h 127635"/>
                  <a:gd name="connsiteX59" fmla="*/ 24765 w 156210"/>
                  <a:gd name="connsiteY59" fmla="*/ 74295 h 127635"/>
                  <a:gd name="connsiteX60" fmla="*/ 25717 w 156210"/>
                  <a:gd name="connsiteY60" fmla="*/ 74295 h 127635"/>
                  <a:gd name="connsiteX61" fmla="*/ 26670 w 156210"/>
                  <a:gd name="connsiteY61" fmla="*/ 74295 h 127635"/>
                  <a:gd name="connsiteX62" fmla="*/ 26670 w 156210"/>
                  <a:gd name="connsiteY62" fmla="*/ 74295 h 127635"/>
                  <a:gd name="connsiteX63" fmla="*/ 26670 w 156210"/>
                  <a:gd name="connsiteY63" fmla="*/ 74295 h 127635"/>
                  <a:gd name="connsiteX64" fmla="*/ 26670 w 156210"/>
                  <a:gd name="connsiteY64" fmla="*/ 74295 h 127635"/>
                  <a:gd name="connsiteX65" fmla="*/ 26670 w 156210"/>
                  <a:gd name="connsiteY65" fmla="*/ 74295 h 127635"/>
                  <a:gd name="connsiteX66" fmla="*/ 26670 w 156210"/>
                  <a:gd name="connsiteY66" fmla="*/ 74295 h 127635"/>
                  <a:gd name="connsiteX67" fmla="*/ 26670 w 156210"/>
                  <a:gd name="connsiteY67" fmla="*/ 74295 h 127635"/>
                  <a:gd name="connsiteX68" fmla="*/ 26670 w 156210"/>
                  <a:gd name="connsiteY68" fmla="*/ 74295 h 127635"/>
                  <a:gd name="connsiteX69" fmla="*/ 26670 w 156210"/>
                  <a:gd name="connsiteY69" fmla="*/ 74295 h 127635"/>
                  <a:gd name="connsiteX70" fmla="*/ 37148 w 156210"/>
                  <a:gd name="connsiteY70" fmla="*/ 80010 h 127635"/>
                  <a:gd name="connsiteX71" fmla="*/ 37148 w 156210"/>
                  <a:gd name="connsiteY71" fmla="*/ 80010 h 127635"/>
                  <a:gd name="connsiteX72" fmla="*/ 37148 w 156210"/>
                  <a:gd name="connsiteY72" fmla="*/ 80010 h 127635"/>
                  <a:gd name="connsiteX73" fmla="*/ 37148 w 156210"/>
                  <a:gd name="connsiteY73" fmla="*/ 80010 h 127635"/>
                  <a:gd name="connsiteX74" fmla="*/ 37148 w 156210"/>
                  <a:gd name="connsiteY74" fmla="*/ 80010 h 127635"/>
                  <a:gd name="connsiteX75" fmla="*/ 37148 w 156210"/>
                  <a:gd name="connsiteY75" fmla="*/ 80010 h 127635"/>
                  <a:gd name="connsiteX76" fmla="*/ 37148 w 156210"/>
                  <a:gd name="connsiteY76" fmla="*/ 80010 h 127635"/>
                  <a:gd name="connsiteX77" fmla="*/ 37148 w 156210"/>
                  <a:gd name="connsiteY77" fmla="*/ 80010 h 127635"/>
                  <a:gd name="connsiteX78" fmla="*/ 36195 w 156210"/>
                  <a:gd name="connsiteY78" fmla="*/ 80010 h 127635"/>
                  <a:gd name="connsiteX79" fmla="*/ 35242 w 156210"/>
                  <a:gd name="connsiteY79" fmla="*/ 80010 h 127635"/>
                  <a:gd name="connsiteX80" fmla="*/ 34290 w 156210"/>
                  <a:gd name="connsiteY80" fmla="*/ 80010 h 127635"/>
                  <a:gd name="connsiteX81" fmla="*/ 33338 w 156210"/>
                  <a:gd name="connsiteY81" fmla="*/ 80010 h 127635"/>
                  <a:gd name="connsiteX82" fmla="*/ 32385 w 156210"/>
                  <a:gd name="connsiteY82" fmla="*/ 80010 h 127635"/>
                  <a:gd name="connsiteX83" fmla="*/ 31432 w 156210"/>
                  <a:gd name="connsiteY83" fmla="*/ 80010 h 127635"/>
                  <a:gd name="connsiteX84" fmla="*/ 30480 w 156210"/>
                  <a:gd name="connsiteY84" fmla="*/ 80010 h 127635"/>
                  <a:gd name="connsiteX85" fmla="*/ 29527 w 156210"/>
                  <a:gd name="connsiteY85" fmla="*/ 80010 h 127635"/>
                  <a:gd name="connsiteX86" fmla="*/ 28575 w 156210"/>
                  <a:gd name="connsiteY86" fmla="*/ 80010 h 127635"/>
                  <a:gd name="connsiteX87" fmla="*/ 27623 w 156210"/>
                  <a:gd name="connsiteY87" fmla="*/ 80010 h 127635"/>
                  <a:gd name="connsiteX88" fmla="*/ 26670 w 156210"/>
                  <a:gd name="connsiteY88" fmla="*/ 80963 h 127635"/>
                  <a:gd name="connsiteX89" fmla="*/ 25717 w 156210"/>
                  <a:gd name="connsiteY89" fmla="*/ 81915 h 127635"/>
                  <a:gd name="connsiteX90" fmla="*/ 24765 w 156210"/>
                  <a:gd name="connsiteY90" fmla="*/ 82868 h 127635"/>
                  <a:gd name="connsiteX91" fmla="*/ 23813 w 156210"/>
                  <a:gd name="connsiteY91" fmla="*/ 82868 h 127635"/>
                  <a:gd name="connsiteX92" fmla="*/ 30480 w 156210"/>
                  <a:gd name="connsiteY92" fmla="*/ 86678 h 127635"/>
                  <a:gd name="connsiteX93" fmla="*/ 30480 w 156210"/>
                  <a:gd name="connsiteY93" fmla="*/ 86678 h 127635"/>
                  <a:gd name="connsiteX94" fmla="*/ 30480 w 156210"/>
                  <a:gd name="connsiteY94" fmla="*/ 86678 h 127635"/>
                  <a:gd name="connsiteX95" fmla="*/ 30480 w 156210"/>
                  <a:gd name="connsiteY95" fmla="*/ 86678 h 127635"/>
                  <a:gd name="connsiteX96" fmla="*/ 30480 w 156210"/>
                  <a:gd name="connsiteY96" fmla="*/ 86678 h 127635"/>
                  <a:gd name="connsiteX97" fmla="*/ 30480 w 156210"/>
                  <a:gd name="connsiteY97" fmla="*/ 86678 h 127635"/>
                  <a:gd name="connsiteX98" fmla="*/ 30480 w 156210"/>
                  <a:gd name="connsiteY98" fmla="*/ 86678 h 127635"/>
                  <a:gd name="connsiteX99" fmla="*/ 30480 w 156210"/>
                  <a:gd name="connsiteY99" fmla="*/ 86678 h 127635"/>
                  <a:gd name="connsiteX100" fmla="*/ 30480 w 156210"/>
                  <a:gd name="connsiteY100" fmla="*/ 86678 h 127635"/>
                  <a:gd name="connsiteX101" fmla="*/ 30480 w 156210"/>
                  <a:gd name="connsiteY101" fmla="*/ 86678 h 127635"/>
                  <a:gd name="connsiteX102" fmla="*/ 30480 w 156210"/>
                  <a:gd name="connsiteY102" fmla="*/ 86678 h 127635"/>
                  <a:gd name="connsiteX103" fmla="*/ 30480 w 156210"/>
                  <a:gd name="connsiteY103" fmla="*/ 86678 h 127635"/>
                  <a:gd name="connsiteX104" fmla="*/ 30480 w 156210"/>
                  <a:gd name="connsiteY104" fmla="*/ 86678 h 127635"/>
                  <a:gd name="connsiteX105" fmla="*/ 30480 w 156210"/>
                  <a:gd name="connsiteY105" fmla="*/ 86678 h 127635"/>
                  <a:gd name="connsiteX106" fmla="*/ 35242 w 156210"/>
                  <a:gd name="connsiteY106" fmla="*/ 89535 h 127635"/>
                  <a:gd name="connsiteX107" fmla="*/ 46673 w 156210"/>
                  <a:gd name="connsiteY107" fmla="*/ 53340 h 127635"/>
                  <a:gd name="connsiteX108" fmla="*/ 54292 w 156210"/>
                  <a:gd name="connsiteY108" fmla="*/ 48578 h 127635"/>
                  <a:gd name="connsiteX109" fmla="*/ 64770 w 156210"/>
                  <a:gd name="connsiteY109" fmla="*/ 54293 h 127635"/>
                  <a:gd name="connsiteX110" fmla="*/ 57150 w 156210"/>
                  <a:gd name="connsiteY110" fmla="*/ 59055 h 127635"/>
                  <a:gd name="connsiteX111" fmla="*/ 58102 w 156210"/>
                  <a:gd name="connsiteY111" fmla="*/ 66675 h 127635"/>
                  <a:gd name="connsiteX112" fmla="*/ 62865 w 156210"/>
                  <a:gd name="connsiteY112" fmla="*/ 69532 h 127635"/>
                  <a:gd name="connsiteX113" fmla="*/ 67627 w 156210"/>
                  <a:gd name="connsiteY113" fmla="*/ 80010 h 127635"/>
                  <a:gd name="connsiteX114" fmla="*/ 64770 w 156210"/>
                  <a:gd name="connsiteY114" fmla="*/ 81915 h 127635"/>
                  <a:gd name="connsiteX115" fmla="*/ 70485 w 156210"/>
                  <a:gd name="connsiteY115" fmla="*/ 84773 h 127635"/>
                  <a:gd name="connsiteX116" fmla="*/ 73342 w 156210"/>
                  <a:gd name="connsiteY116" fmla="*/ 91440 h 127635"/>
                  <a:gd name="connsiteX117" fmla="*/ 62865 w 156210"/>
                  <a:gd name="connsiteY117" fmla="*/ 85725 h 127635"/>
                  <a:gd name="connsiteX118" fmla="*/ 61913 w 156210"/>
                  <a:gd name="connsiteY118" fmla="*/ 82868 h 127635"/>
                  <a:gd name="connsiteX119" fmla="*/ 58102 w 156210"/>
                  <a:gd name="connsiteY119" fmla="*/ 85725 h 127635"/>
                  <a:gd name="connsiteX120" fmla="*/ 52388 w 156210"/>
                  <a:gd name="connsiteY120" fmla="*/ 82868 h 127635"/>
                  <a:gd name="connsiteX121" fmla="*/ 44767 w 156210"/>
                  <a:gd name="connsiteY121" fmla="*/ 108585 h 127635"/>
                  <a:gd name="connsiteX122" fmla="*/ 34290 w 156210"/>
                  <a:gd name="connsiteY122" fmla="*/ 102870 h 127635"/>
                  <a:gd name="connsiteX123" fmla="*/ 34290 w 156210"/>
                  <a:gd name="connsiteY123" fmla="*/ 102870 h 127635"/>
                  <a:gd name="connsiteX124" fmla="*/ 34290 w 156210"/>
                  <a:gd name="connsiteY124" fmla="*/ 103823 h 127635"/>
                  <a:gd name="connsiteX125" fmla="*/ 34290 w 156210"/>
                  <a:gd name="connsiteY125" fmla="*/ 104775 h 127635"/>
                  <a:gd name="connsiteX126" fmla="*/ 34290 w 156210"/>
                  <a:gd name="connsiteY126" fmla="*/ 105728 h 127635"/>
                  <a:gd name="connsiteX127" fmla="*/ 34290 w 156210"/>
                  <a:gd name="connsiteY127" fmla="*/ 106680 h 127635"/>
                  <a:gd name="connsiteX128" fmla="*/ 34290 w 156210"/>
                  <a:gd name="connsiteY128" fmla="*/ 106680 h 127635"/>
                  <a:gd name="connsiteX129" fmla="*/ 34290 w 156210"/>
                  <a:gd name="connsiteY129" fmla="*/ 106680 h 127635"/>
                  <a:gd name="connsiteX130" fmla="*/ 34290 w 156210"/>
                  <a:gd name="connsiteY130" fmla="*/ 106680 h 127635"/>
                  <a:gd name="connsiteX131" fmla="*/ 34290 w 156210"/>
                  <a:gd name="connsiteY131" fmla="*/ 106680 h 127635"/>
                  <a:gd name="connsiteX132" fmla="*/ 34290 w 156210"/>
                  <a:gd name="connsiteY132" fmla="*/ 106680 h 127635"/>
                  <a:gd name="connsiteX133" fmla="*/ 34290 w 156210"/>
                  <a:gd name="connsiteY133" fmla="*/ 106680 h 127635"/>
                  <a:gd name="connsiteX134" fmla="*/ 34290 w 156210"/>
                  <a:gd name="connsiteY134" fmla="*/ 106680 h 127635"/>
                  <a:gd name="connsiteX135" fmla="*/ 34290 w 156210"/>
                  <a:gd name="connsiteY135" fmla="*/ 106680 h 127635"/>
                  <a:gd name="connsiteX136" fmla="*/ 34290 w 156210"/>
                  <a:gd name="connsiteY136" fmla="*/ 106680 h 127635"/>
                  <a:gd name="connsiteX137" fmla="*/ 34290 w 156210"/>
                  <a:gd name="connsiteY137" fmla="*/ 106680 h 127635"/>
                  <a:gd name="connsiteX138" fmla="*/ 34290 w 156210"/>
                  <a:gd name="connsiteY138" fmla="*/ 106680 h 127635"/>
                  <a:gd name="connsiteX139" fmla="*/ 34290 w 156210"/>
                  <a:gd name="connsiteY139" fmla="*/ 106680 h 127635"/>
                  <a:gd name="connsiteX140" fmla="*/ 34290 w 156210"/>
                  <a:gd name="connsiteY140" fmla="*/ 106680 h 127635"/>
                  <a:gd name="connsiteX141" fmla="*/ 34290 w 156210"/>
                  <a:gd name="connsiteY141" fmla="*/ 106680 h 127635"/>
                  <a:gd name="connsiteX142" fmla="*/ 29527 w 156210"/>
                  <a:gd name="connsiteY142" fmla="*/ 111443 h 127635"/>
                  <a:gd name="connsiteX143" fmla="*/ 28575 w 156210"/>
                  <a:gd name="connsiteY143" fmla="*/ 111443 h 127635"/>
                  <a:gd name="connsiteX144" fmla="*/ 27623 w 156210"/>
                  <a:gd name="connsiteY144" fmla="*/ 111443 h 127635"/>
                  <a:gd name="connsiteX145" fmla="*/ 26670 w 156210"/>
                  <a:gd name="connsiteY145" fmla="*/ 112395 h 127635"/>
                  <a:gd name="connsiteX146" fmla="*/ 25717 w 156210"/>
                  <a:gd name="connsiteY146" fmla="*/ 113348 h 127635"/>
                  <a:gd name="connsiteX147" fmla="*/ 24765 w 156210"/>
                  <a:gd name="connsiteY147" fmla="*/ 114300 h 127635"/>
                  <a:gd name="connsiteX148" fmla="*/ 18098 w 156210"/>
                  <a:gd name="connsiteY148" fmla="*/ 118110 h 127635"/>
                  <a:gd name="connsiteX149" fmla="*/ 10477 w 156210"/>
                  <a:gd name="connsiteY149" fmla="*/ 113348 h 127635"/>
                  <a:gd name="connsiteX150" fmla="*/ 10477 w 156210"/>
                  <a:gd name="connsiteY150" fmla="*/ 127635 h 127635"/>
                  <a:gd name="connsiteX151" fmla="*/ 0 w 156210"/>
                  <a:gd name="connsiteY151" fmla="*/ 121920 h 127635"/>
                  <a:gd name="connsiteX152" fmla="*/ 0 w 156210"/>
                  <a:gd name="connsiteY152" fmla="*/ 85725 h 127635"/>
                  <a:gd name="connsiteX153" fmla="*/ 0 w 156210"/>
                  <a:gd name="connsiteY153" fmla="*/ 85725 h 127635"/>
                  <a:gd name="connsiteX154" fmla="*/ 21907 w 156210"/>
                  <a:gd name="connsiteY154" fmla="*/ 84773 h 127635"/>
                  <a:gd name="connsiteX155" fmla="*/ 10477 w 156210"/>
                  <a:gd name="connsiteY155" fmla="*/ 91440 h 127635"/>
                  <a:gd name="connsiteX156" fmla="*/ 10477 w 156210"/>
                  <a:gd name="connsiteY156" fmla="*/ 94298 h 127635"/>
                  <a:gd name="connsiteX157" fmla="*/ 12382 w 156210"/>
                  <a:gd name="connsiteY157" fmla="*/ 93345 h 127635"/>
                  <a:gd name="connsiteX158" fmla="*/ 13335 w 156210"/>
                  <a:gd name="connsiteY158" fmla="*/ 92393 h 127635"/>
                  <a:gd name="connsiteX159" fmla="*/ 14288 w 156210"/>
                  <a:gd name="connsiteY159" fmla="*/ 91440 h 127635"/>
                  <a:gd name="connsiteX160" fmla="*/ 15240 w 156210"/>
                  <a:gd name="connsiteY160" fmla="*/ 90488 h 127635"/>
                  <a:gd name="connsiteX161" fmla="*/ 16192 w 156210"/>
                  <a:gd name="connsiteY161" fmla="*/ 90488 h 127635"/>
                  <a:gd name="connsiteX162" fmla="*/ 17145 w 156210"/>
                  <a:gd name="connsiteY162" fmla="*/ 90488 h 127635"/>
                  <a:gd name="connsiteX163" fmla="*/ 18098 w 156210"/>
                  <a:gd name="connsiteY163" fmla="*/ 90488 h 127635"/>
                  <a:gd name="connsiteX164" fmla="*/ 18098 w 156210"/>
                  <a:gd name="connsiteY164" fmla="*/ 90488 h 127635"/>
                  <a:gd name="connsiteX165" fmla="*/ 18098 w 156210"/>
                  <a:gd name="connsiteY165" fmla="*/ 90488 h 127635"/>
                  <a:gd name="connsiteX166" fmla="*/ 18098 w 156210"/>
                  <a:gd name="connsiteY166" fmla="*/ 90488 h 127635"/>
                  <a:gd name="connsiteX167" fmla="*/ 18098 w 156210"/>
                  <a:gd name="connsiteY167" fmla="*/ 90488 h 127635"/>
                  <a:gd name="connsiteX168" fmla="*/ 18098 w 156210"/>
                  <a:gd name="connsiteY168" fmla="*/ 90488 h 127635"/>
                  <a:gd name="connsiteX169" fmla="*/ 18098 w 156210"/>
                  <a:gd name="connsiteY169" fmla="*/ 90488 h 127635"/>
                  <a:gd name="connsiteX170" fmla="*/ 18098 w 156210"/>
                  <a:gd name="connsiteY170" fmla="*/ 90488 h 127635"/>
                  <a:gd name="connsiteX171" fmla="*/ 18098 w 156210"/>
                  <a:gd name="connsiteY171" fmla="*/ 90488 h 127635"/>
                  <a:gd name="connsiteX172" fmla="*/ 18098 w 156210"/>
                  <a:gd name="connsiteY172" fmla="*/ 90488 h 127635"/>
                  <a:gd name="connsiteX173" fmla="*/ 18098 w 156210"/>
                  <a:gd name="connsiteY173" fmla="*/ 90488 h 127635"/>
                  <a:gd name="connsiteX174" fmla="*/ 18098 w 156210"/>
                  <a:gd name="connsiteY174" fmla="*/ 90488 h 127635"/>
                  <a:gd name="connsiteX175" fmla="*/ 18098 w 156210"/>
                  <a:gd name="connsiteY175" fmla="*/ 90488 h 127635"/>
                  <a:gd name="connsiteX176" fmla="*/ 21907 w 156210"/>
                  <a:gd name="connsiteY176" fmla="*/ 84773 h 127635"/>
                  <a:gd name="connsiteX177" fmla="*/ 21907 w 156210"/>
                  <a:gd name="connsiteY177" fmla="*/ 84773 h 127635"/>
                  <a:gd name="connsiteX178" fmla="*/ 21907 w 156210"/>
                  <a:gd name="connsiteY178" fmla="*/ 84773 h 127635"/>
                  <a:gd name="connsiteX179" fmla="*/ 21907 w 156210"/>
                  <a:gd name="connsiteY179" fmla="*/ 84773 h 127635"/>
                  <a:gd name="connsiteX180" fmla="*/ 10477 w 156210"/>
                  <a:gd name="connsiteY180" fmla="*/ 97155 h 127635"/>
                  <a:gd name="connsiteX181" fmla="*/ 10477 w 156210"/>
                  <a:gd name="connsiteY181" fmla="*/ 110490 h 127635"/>
                  <a:gd name="connsiteX182" fmla="*/ 14288 w 156210"/>
                  <a:gd name="connsiteY182" fmla="*/ 108585 h 127635"/>
                  <a:gd name="connsiteX183" fmla="*/ 15240 w 156210"/>
                  <a:gd name="connsiteY183" fmla="*/ 107632 h 127635"/>
                  <a:gd name="connsiteX184" fmla="*/ 16192 w 156210"/>
                  <a:gd name="connsiteY184" fmla="*/ 106680 h 127635"/>
                  <a:gd name="connsiteX185" fmla="*/ 17145 w 156210"/>
                  <a:gd name="connsiteY185" fmla="*/ 105728 h 127635"/>
                  <a:gd name="connsiteX186" fmla="*/ 18098 w 156210"/>
                  <a:gd name="connsiteY186" fmla="*/ 105728 h 127635"/>
                  <a:gd name="connsiteX187" fmla="*/ 19050 w 156210"/>
                  <a:gd name="connsiteY187" fmla="*/ 105728 h 127635"/>
                  <a:gd name="connsiteX188" fmla="*/ 20002 w 156210"/>
                  <a:gd name="connsiteY188" fmla="*/ 105728 h 127635"/>
                  <a:gd name="connsiteX189" fmla="*/ 20002 w 156210"/>
                  <a:gd name="connsiteY189" fmla="*/ 105728 h 127635"/>
                  <a:gd name="connsiteX190" fmla="*/ 20002 w 156210"/>
                  <a:gd name="connsiteY190" fmla="*/ 105728 h 127635"/>
                  <a:gd name="connsiteX191" fmla="*/ 20002 w 156210"/>
                  <a:gd name="connsiteY191" fmla="*/ 105728 h 127635"/>
                  <a:gd name="connsiteX192" fmla="*/ 20002 w 156210"/>
                  <a:gd name="connsiteY192" fmla="*/ 105728 h 127635"/>
                  <a:gd name="connsiteX193" fmla="*/ 20002 w 156210"/>
                  <a:gd name="connsiteY193" fmla="*/ 105728 h 127635"/>
                  <a:gd name="connsiteX194" fmla="*/ 20002 w 156210"/>
                  <a:gd name="connsiteY194" fmla="*/ 105728 h 127635"/>
                  <a:gd name="connsiteX195" fmla="*/ 20002 w 156210"/>
                  <a:gd name="connsiteY195" fmla="*/ 105728 h 127635"/>
                  <a:gd name="connsiteX196" fmla="*/ 20002 w 156210"/>
                  <a:gd name="connsiteY196" fmla="*/ 105728 h 127635"/>
                  <a:gd name="connsiteX197" fmla="*/ 20002 w 156210"/>
                  <a:gd name="connsiteY197" fmla="*/ 105728 h 127635"/>
                  <a:gd name="connsiteX198" fmla="*/ 20002 w 156210"/>
                  <a:gd name="connsiteY198" fmla="*/ 105728 h 127635"/>
                  <a:gd name="connsiteX199" fmla="*/ 20002 w 156210"/>
                  <a:gd name="connsiteY199" fmla="*/ 105728 h 127635"/>
                  <a:gd name="connsiteX200" fmla="*/ 20002 w 156210"/>
                  <a:gd name="connsiteY200" fmla="*/ 105728 h 127635"/>
                  <a:gd name="connsiteX201" fmla="*/ 20002 w 156210"/>
                  <a:gd name="connsiteY201" fmla="*/ 105728 h 127635"/>
                  <a:gd name="connsiteX202" fmla="*/ 20002 w 156210"/>
                  <a:gd name="connsiteY202" fmla="*/ 105728 h 127635"/>
                  <a:gd name="connsiteX203" fmla="*/ 20002 w 156210"/>
                  <a:gd name="connsiteY203" fmla="*/ 104775 h 127635"/>
                  <a:gd name="connsiteX204" fmla="*/ 20002 w 156210"/>
                  <a:gd name="connsiteY204" fmla="*/ 103823 h 127635"/>
                  <a:gd name="connsiteX205" fmla="*/ 20002 w 156210"/>
                  <a:gd name="connsiteY205" fmla="*/ 102870 h 127635"/>
                  <a:gd name="connsiteX206" fmla="*/ 20002 w 156210"/>
                  <a:gd name="connsiteY206" fmla="*/ 102870 h 127635"/>
                  <a:gd name="connsiteX207" fmla="*/ 19050 w 156210"/>
                  <a:gd name="connsiteY207" fmla="*/ 102870 h 127635"/>
                  <a:gd name="connsiteX208" fmla="*/ 14288 w 156210"/>
                  <a:gd name="connsiteY208" fmla="*/ 105728 h 127635"/>
                  <a:gd name="connsiteX209" fmla="*/ 10477 w 156210"/>
                  <a:gd name="connsiteY209" fmla="*/ 97155 h 127635"/>
                  <a:gd name="connsiteX210" fmla="*/ 10477 w 156210"/>
                  <a:gd name="connsiteY210" fmla="*/ 97155 h 127635"/>
                  <a:gd name="connsiteX211" fmla="*/ 31432 w 156210"/>
                  <a:gd name="connsiteY211" fmla="*/ 92393 h 127635"/>
                  <a:gd name="connsiteX212" fmla="*/ 31432 w 156210"/>
                  <a:gd name="connsiteY212" fmla="*/ 92393 h 127635"/>
                  <a:gd name="connsiteX213" fmla="*/ 31432 w 156210"/>
                  <a:gd name="connsiteY213" fmla="*/ 92393 h 127635"/>
                  <a:gd name="connsiteX214" fmla="*/ 31432 w 156210"/>
                  <a:gd name="connsiteY214" fmla="*/ 92393 h 127635"/>
                  <a:gd name="connsiteX215" fmla="*/ 30480 w 156210"/>
                  <a:gd name="connsiteY215" fmla="*/ 93345 h 127635"/>
                  <a:gd name="connsiteX216" fmla="*/ 30480 w 156210"/>
                  <a:gd name="connsiteY216" fmla="*/ 93345 h 127635"/>
                  <a:gd name="connsiteX217" fmla="*/ 30480 w 156210"/>
                  <a:gd name="connsiteY217" fmla="*/ 93345 h 127635"/>
                  <a:gd name="connsiteX218" fmla="*/ 30480 w 156210"/>
                  <a:gd name="connsiteY218" fmla="*/ 93345 h 127635"/>
                  <a:gd name="connsiteX219" fmla="*/ 30480 w 156210"/>
                  <a:gd name="connsiteY219" fmla="*/ 93345 h 127635"/>
                  <a:gd name="connsiteX220" fmla="*/ 30480 w 156210"/>
                  <a:gd name="connsiteY220" fmla="*/ 93345 h 127635"/>
                  <a:gd name="connsiteX221" fmla="*/ 30480 w 156210"/>
                  <a:gd name="connsiteY221" fmla="*/ 93345 h 127635"/>
                  <a:gd name="connsiteX222" fmla="*/ 29527 w 156210"/>
                  <a:gd name="connsiteY222" fmla="*/ 93345 h 127635"/>
                  <a:gd name="connsiteX223" fmla="*/ 28575 w 156210"/>
                  <a:gd name="connsiteY223" fmla="*/ 93345 h 127635"/>
                  <a:gd name="connsiteX224" fmla="*/ 27623 w 156210"/>
                  <a:gd name="connsiteY224" fmla="*/ 93345 h 127635"/>
                  <a:gd name="connsiteX225" fmla="*/ 27623 w 156210"/>
                  <a:gd name="connsiteY225" fmla="*/ 93345 h 127635"/>
                  <a:gd name="connsiteX226" fmla="*/ 34290 w 156210"/>
                  <a:gd name="connsiteY226" fmla="*/ 97155 h 127635"/>
                  <a:gd name="connsiteX227" fmla="*/ 34290 w 156210"/>
                  <a:gd name="connsiteY227" fmla="*/ 97155 h 127635"/>
                  <a:gd name="connsiteX228" fmla="*/ 34290 w 156210"/>
                  <a:gd name="connsiteY228" fmla="*/ 97155 h 127635"/>
                  <a:gd name="connsiteX229" fmla="*/ 34290 w 156210"/>
                  <a:gd name="connsiteY229" fmla="*/ 97155 h 127635"/>
                  <a:gd name="connsiteX230" fmla="*/ 34290 w 156210"/>
                  <a:gd name="connsiteY230" fmla="*/ 97155 h 127635"/>
                  <a:gd name="connsiteX231" fmla="*/ 34290 w 156210"/>
                  <a:gd name="connsiteY231" fmla="*/ 97155 h 127635"/>
                  <a:gd name="connsiteX232" fmla="*/ 34290 w 156210"/>
                  <a:gd name="connsiteY232" fmla="*/ 97155 h 127635"/>
                  <a:gd name="connsiteX233" fmla="*/ 34290 w 156210"/>
                  <a:gd name="connsiteY233" fmla="*/ 97155 h 127635"/>
                  <a:gd name="connsiteX234" fmla="*/ 34290 w 156210"/>
                  <a:gd name="connsiteY234" fmla="*/ 97155 h 127635"/>
                  <a:gd name="connsiteX235" fmla="*/ 34290 w 156210"/>
                  <a:gd name="connsiteY235" fmla="*/ 97155 h 127635"/>
                  <a:gd name="connsiteX236" fmla="*/ 37148 w 156210"/>
                  <a:gd name="connsiteY236" fmla="*/ 88582 h 127635"/>
                  <a:gd name="connsiteX237" fmla="*/ 37148 w 156210"/>
                  <a:gd name="connsiteY237" fmla="*/ 88582 h 127635"/>
                  <a:gd name="connsiteX238" fmla="*/ 36195 w 156210"/>
                  <a:gd name="connsiteY238" fmla="*/ 88582 h 127635"/>
                  <a:gd name="connsiteX239" fmla="*/ 35242 w 156210"/>
                  <a:gd name="connsiteY239" fmla="*/ 88582 h 127635"/>
                  <a:gd name="connsiteX240" fmla="*/ 31432 w 156210"/>
                  <a:gd name="connsiteY240" fmla="*/ 92393 h 1276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</a:cxnLst>
                <a:rect l="l" t="t" r="r" b="b"/>
                <a:pathLst>
                  <a:path w="156210" h="127635">
                    <a:moveTo>
                      <a:pt x="57150" y="74295"/>
                    </a:moveTo>
                    <a:lnTo>
                      <a:pt x="56198" y="71438"/>
                    </a:lnTo>
                    <a:lnTo>
                      <a:pt x="54292" y="76200"/>
                    </a:lnTo>
                    <a:lnTo>
                      <a:pt x="57150" y="74295"/>
                    </a:lnTo>
                    <a:lnTo>
                      <a:pt x="57150" y="74295"/>
                    </a:lnTo>
                    <a:close/>
                    <a:moveTo>
                      <a:pt x="98107" y="28575"/>
                    </a:moveTo>
                    <a:lnTo>
                      <a:pt x="104775" y="24765"/>
                    </a:lnTo>
                    <a:lnTo>
                      <a:pt x="112395" y="28575"/>
                    </a:lnTo>
                    <a:lnTo>
                      <a:pt x="112395" y="20003"/>
                    </a:lnTo>
                    <a:lnTo>
                      <a:pt x="120015" y="15240"/>
                    </a:lnTo>
                    <a:lnTo>
                      <a:pt x="127635" y="19050"/>
                    </a:lnTo>
                    <a:lnTo>
                      <a:pt x="135255" y="5715"/>
                    </a:lnTo>
                    <a:lnTo>
                      <a:pt x="145732" y="0"/>
                    </a:lnTo>
                    <a:lnTo>
                      <a:pt x="156210" y="5715"/>
                    </a:lnTo>
                    <a:lnTo>
                      <a:pt x="145732" y="11430"/>
                    </a:lnTo>
                    <a:lnTo>
                      <a:pt x="132398" y="34290"/>
                    </a:lnTo>
                    <a:lnTo>
                      <a:pt x="137160" y="36195"/>
                    </a:lnTo>
                    <a:lnTo>
                      <a:pt x="147638" y="47625"/>
                    </a:lnTo>
                    <a:lnTo>
                      <a:pt x="137160" y="41910"/>
                    </a:lnTo>
                    <a:lnTo>
                      <a:pt x="131445" y="36195"/>
                    </a:lnTo>
                    <a:lnTo>
                      <a:pt x="131445" y="37148"/>
                    </a:lnTo>
                    <a:lnTo>
                      <a:pt x="123825" y="33338"/>
                    </a:lnTo>
                    <a:lnTo>
                      <a:pt x="123825" y="62865"/>
                    </a:lnTo>
                    <a:lnTo>
                      <a:pt x="113348" y="57150"/>
                    </a:lnTo>
                    <a:lnTo>
                      <a:pt x="113348" y="31432"/>
                    </a:lnTo>
                    <a:lnTo>
                      <a:pt x="108585" y="34290"/>
                    </a:lnTo>
                    <a:lnTo>
                      <a:pt x="108585" y="59055"/>
                    </a:lnTo>
                    <a:lnTo>
                      <a:pt x="98107" y="53340"/>
                    </a:lnTo>
                    <a:lnTo>
                      <a:pt x="98107" y="28575"/>
                    </a:lnTo>
                    <a:lnTo>
                      <a:pt x="98107" y="28575"/>
                    </a:lnTo>
                    <a:close/>
                    <a:moveTo>
                      <a:pt x="122873" y="24765"/>
                    </a:moveTo>
                    <a:lnTo>
                      <a:pt x="122873" y="26670"/>
                    </a:lnTo>
                    <a:lnTo>
                      <a:pt x="124777" y="23813"/>
                    </a:lnTo>
                    <a:lnTo>
                      <a:pt x="122873" y="24765"/>
                    </a:lnTo>
                    <a:lnTo>
                      <a:pt x="122873" y="24765"/>
                    </a:lnTo>
                    <a:close/>
                    <a:moveTo>
                      <a:pt x="85725" y="83820"/>
                    </a:moveTo>
                    <a:lnTo>
                      <a:pt x="85725" y="53340"/>
                    </a:lnTo>
                    <a:lnTo>
                      <a:pt x="97155" y="65723"/>
                    </a:lnTo>
                    <a:lnTo>
                      <a:pt x="107632" y="71438"/>
                    </a:lnTo>
                    <a:lnTo>
                      <a:pt x="92392" y="56198"/>
                    </a:lnTo>
                    <a:lnTo>
                      <a:pt x="85725" y="52388"/>
                    </a:lnTo>
                    <a:lnTo>
                      <a:pt x="85725" y="47625"/>
                    </a:lnTo>
                    <a:lnTo>
                      <a:pt x="93345" y="43815"/>
                    </a:lnTo>
                    <a:lnTo>
                      <a:pt x="82867" y="38100"/>
                    </a:lnTo>
                    <a:lnTo>
                      <a:pt x="75248" y="41910"/>
                    </a:lnTo>
                    <a:lnTo>
                      <a:pt x="75248" y="79057"/>
                    </a:lnTo>
                    <a:lnTo>
                      <a:pt x="85725" y="83820"/>
                    </a:lnTo>
                    <a:lnTo>
                      <a:pt x="85725" y="83820"/>
                    </a:lnTo>
                    <a:close/>
                    <a:moveTo>
                      <a:pt x="0" y="85725"/>
                    </a:moveTo>
                    <a:lnTo>
                      <a:pt x="15240" y="77153"/>
                    </a:lnTo>
                    <a:lnTo>
                      <a:pt x="16192" y="76200"/>
                    </a:lnTo>
                    <a:lnTo>
                      <a:pt x="17145" y="75248"/>
                    </a:lnTo>
                    <a:lnTo>
                      <a:pt x="18098" y="74295"/>
                    </a:lnTo>
                    <a:lnTo>
                      <a:pt x="19050" y="74295"/>
                    </a:lnTo>
                    <a:lnTo>
                      <a:pt x="20002" y="74295"/>
                    </a:lnTo>
                    <a:lnTo>
                      <a:pt x="20955" y="74295"/>
                    </a:lnTo>
                    <a:lnTo>
                      <a:pt x="21907" y="74295"/>
                    </a:lnTo>
                    <a:lnTo>
                      <a:pt x="22860" y="74295"/>
                    </a:lnTo>
                    <a:lnTo>
                      <a:pt x="23813" y="74295"/>
                    </a:lnTo>
                    <a:lnTo>
                      <a:pt x="24765" y="74295"/>
                    </a:lnTo>
                    <a:lnTo>
                      <a:pt x="25717" y="74295"/>
                    </a:lnTo>
                    <a:lnTo>
                      <a:pt x="26670" y="74295"/>
                    </a:lnTo>
                    <a:lnTo>
                      <a:pt x="26670" y="74295"/>
                    </a:lnTo>
                    <a:lnTo>
                      <a:pt x="26670" y="74295"/>
                    </a:lnTo>
                    <a:lnTo>
                      <a:pt x="26670" y="74295"/>
                    </a:lnTo>
                    <a:lnTo>
                      <a:pt x="26670" y="74295"/>
                    </a:lnTo>
                    <a:lnTo>
                      <a:pt x="26670" y="74295"/>
                    </a:lnTo>
                    <a:lnTo>
                      <a:pt x="26670" y="74295"/>
                    </a:lnTo>
                    <a:lnTo>
                      <a:pt x="26670" y="74295"/>
                    </a:lnTo>
                    <a:lnTo>
                      <a:pt x="26670" y="74295"/>
                    </a:lnTo>
                    <a:lnTo>
                      <a:pt x="37148" y="80010"/>
                    </a:lnTo>
                    <a:lnTo>
                      <a:pt x="37148" y="80010"/>
                    </a:lnTo>
                    <a:lnTo>
                      <a:pt x="37148" y="80010"/>
                    </a:lnTo>
                    <a:lnTo>
                      <a:pt x="37148" y="80010"/>
                    </a:lnTo>
                    <a:lnTo>
                      <a:pt x="37148" y="80010"/>
                    </a:lnTo>
                    <a:lnTo>
                      <a:pt x="37148" y="80010"/>
                    </a:lnTo>
                    <a:lnTo>
                      <a:pt x="37148" y="80010"/>
                    </a:lnTo>
                    <a:lnTo>
                      <a:pt x="37148" y="80010"/>
                    </a:lnTo>
                    <a:lnTo>
                      <a:pt x="36195" y="80010"/>
                    </a:lnTo>
                    <a:lnTo>
                      <a:pt x="35242" y="80010"/>
                    </a:lnTo>
                    <a:lnTo>
                      <a:pt x="34290" y="80010"/>
                    </a:lnTo>
                    <a:lnTo>
                      <a:pt x="33338" y="80010"/>
                    </a:lnTo>
                    <a:lnTo>
                      <a:pt x="32385" y="80010"/>
                    </a:lnTo>
                    <a:lnTo>
                      <a:pt x="31432" y="80010"/>
                    </a:lnTo>
                    <a:lnTo>
                      <a:pt x="30480" y="80010"/>
                    </a:lnTo>
                    <a:lnTo>
                      <a:pt x="29527" y="80010"/>
                    </a:lnTo>
                    <a:lnTo>
                      <a:pt x="28575" y="80010"/>
                    </a:lnTo>
                    <a:lnTo>
                      <a:pt x="27623" y="80010"/>
                    </a:lnTo>
                    <a:lnTo>
                      <a:pt x="26670" y="80963"/>
                    </a:lnTo>
                    <a:lnTo>
                      <a:pt x="25717" y="81915"/>
                    </a:lnTo>
                    <a:lnTo>
                      <a:pt x="24765" y="82868"/>
                    </a:lnTo>
                    <a:lnTo>
                      <a:pt x="23813" y="82868"/>
                    </a:lnTo>
                    <a:lnTo>
                      <a:pt x="30480" y="86678"/>
                    </a:lnTo>
                    <a:lnTo>
                      <a:pt x="30480" y="86678"/>
                    </a:lnTo>
                    <a:lnTo>
                      <a:pt x="30480" y="86678"/>
                    </a:lnTo>
                    <a:lnTo>
                      <a:pt x="30480" y="86678"/>
                    </a:lnTo>
                    <a:lnTo>
                      <a:pt x="30480" y="86678"/>
                    </a:lnTo>
                    <a:lnTo>
                      <a:pt x="30480" y="86678"/>
                    </a:lnTo>
                    <a:lnTo>
                      <a:pt x="30480" y="86678"/>
                    </a:lnTo>
                    <a:lnTo>
                      <a:pt x="30480" y="86678"/>
                    </a:lnTo>
                    <a:lnTo>
                      <a:pt x="30480" y="86678"/>
                    </a:lnTo>
                    <a:lnTo>
                      <a:pt x="30480" y="86678"/>
                    </a:lnTo>
                    <a:lnTo>
                      <a:pt x="30480" y="86678"/>
                    </a:lnTo>
                    <a:lnTo>
                      <a:pt x="30480" y="86678"/>
                    </a:lnTo>
                    <a:lnTo>
                      <a:pt x="30480" y="86678"/>
                    </a:lnTo>
                    <a:lnTo>
                      <a:pt x="30480" y="86678"/>
                    </a:lnTo>
                    <a:lnTo>
                      <a:pt x="35242" y="89535"/>
                    </a:lnTo>
                    <a:lnTo>
                      <a:pt x="46673" y="53340"/>
                    </a:lnTo>
                    <a:lnTo>
                      <a:pt x="54292" y="48578"/>
                    </a:lnTo>
                    <a:lnTo>
                      <a:pt x="64770" y="54293"/>
                    </a:lnTo>
                    <a:lnTo>
                      <a:pt x="57150" y="59055"/>
                    </a:lnTo>
                    <a:lnTo>
                      <a:pt x="58102" y="66675"/>
                    </a:lnTo>
                    <a:lnTo>
                      <a:pt x="62865" y="69532"/>
                    </a:lnTo>
                    <a:lnTo>
                      <a:pt x="67627" y="80010"/>
                    </a:lnTo>
                    <a:lnTo>
                      <a:pt x="64770" y="81915"/>
                    </a:lnTo>
                    <a:lnTo>
                      <a:pt x="70485" y="84773"/>
                    </a:lnTo>
                    <a:lnTo>
                      <a:pt x="73342" y="91440"/>
                    </a:lnTo>
                    <a:lnTo>
                      <a:pt x="62865" y="85725"/>
                    </a:lnTo>
                    <a:lnTo>
                      <a:pt x="61913" y="82868"/>
                    </a:lnTo>
                    <a:lnTo>
                      <a:pt x="58102" y="85725"/>
                    </a:lnTo>
                    <a:lnTo>
                      <a:pt x="52388" y="82868"/>
                    </a:lnTo>
                    <a:lnTo>
                      <a:pt x="44767" y="108585"/>
                    </a:lnTo>
                    <a:lnTo>
                      <a:pt x="34290" y="102870"/>
                    </a:lnTo>
                    <a:lnTo>
                      <a:pt x="34290" y="102870"/>
                    </a:lnTo>
                    <a:lnTo>
                      <a:pt x="34290" y="103823"/>
                    </a:lnTo>
                    <a:lnTo>
                      <a:pt x="34290" y="104775"/>
                    </a:lnTo>
                    <a:lnTo>
                      <a:pt x="34290" y="105728"/>
                    </a:lnTo>
                    <a:lnTo>
                      <a:pt x="34290" y="106680"/>
                    </a:lnTo>
                    <a:lnTo>
                      <a:pt x="34290" y="106680"/>
                    </a:lnTo>
                    <a:lnTo>
                      <a:pt x="34290" y="106680"/>
                    </a:lnTo>
                    <a:lnTo>
                      <a:pt x="34290" y="106680"/>
                    </a:lnTo>
                    <a:lnTo>
                      <a:pt x="34290" y="106680"/>
                    </a:lnTo>
                    <a:lnTo>
                      <a:pt x="34290" y="106680"/>
                    </a:lnTo>
                    <a:lnTo>
                      <a:pt x="34290" y="106680"/>
                    </a:lnTo>
                    <a:lnTo>
                      <a:pt x="34290" y="106680"/>
                    </a:lnTo>
                    <a:lnTo>
                      <a:pt x="34290" y="106680"/>
                    </a:lnTo>
                    <a:lnTo>
                      <a:pt x="34290" y="106680"/>
                    </a:lnTo>
                    <a:lnTo>
                      <a:pt x="34290" y="106680"/>
                    </a:lnTo>
                    <a:lnTo>
                      <a:pt x="34290" y="106680"/>
                    </a:lnTo>
                    <a:lnTo>
                      <a:pt x="34290" y="106680"/>
                    </a:lnTo>
                    <a:lnTo>
                      <a:pt x="34290" y="106680"/>
                    </a:lnTo>
                    <a:lnTo>
                      <a:pt x="34290" y="106680"/>
                    </a:lnTo>
                    <a:lnTo>
                      <a:pt x="29527" y="111443"/>
                    </a:lnTo>
                    <a:lnTo>
                      <a:pt x="28575" y="111443"/>
                    </a:lnTo>
                    <a:lnTo>
                      <a:pt x="27623" y="111443"/>
                    </a:lnTo>
                    <a:lnTo>
                      <a:pt x="26670" y="112395"/>
                    </a:lnTo>
                    <a:lnTo>
                      <a:pt x="25717" y="113348"/>
                    </a:lnTo>
                    <a:lnTo>
                      <a:pt x="24765" y="114300"/>
                    </a:lnTo>
                    <a:lnTo>
                      <a:pt x="18098" y="118110"/>
                    </a:lnTo>
                    <a:lnTo>
                      <a:pt x="10477" y="113348"/>
                    </a:lnTo>
                    <a:lnTo>
                      <a:pt x="10477" y="127635"/>
                    </a:lnTo>
                    <a:lnTo>
                      <a:pt x="0" y="121920"/>
                    </a:lnTo>
                    <a:lnTo>
                      <a:pt x="0" y="85725"/>
                    </a:lnTo>
                    <a:lnTo>
                      <a:pt x="0" y="85725"/>
                    </a:lnTo>
                    <a:close/>
                    <a:moveTo>
                      <a:pt x="21907" y="84773"/>
                    </a:moveTo>
                    <a:lnTo>
                      <a:pt x="10477" y="91440"/>
                    </a:lnTo>
                    <a:lnTo>
                      <a:pt x="10477" y="94298"/>
                    </a:lnTo>
                    <a:lnTo>
                      <a:pt x="12382" y="93345"/>
                    </a:lnTo>
                    <a:lnTo>
                      <a:pt x="13335" y="92393"/>
                    </a:lnTo>
                    <a:lnTo>
                      <a:pt x="14288" y="91440"/>
                    </a:lnTo>
                    <a:lnTo>
                      <a:pt x="15240" y="90488"/>
                    </a:lnTo>
                    <a:lnTo>
                      <a:pt x="16192" y="90488"/>
                    </a:lnTo>
                    <a:lnTo>
                      <a:pt x="17145" y="90488"/>
                    </a:lnTo>
                    <a:lnTo>
                      <a:pt x="18098" y="90488"/>
                    </a:lnTo>
                    <a:lnTo>
                      <a:pt x="18098" y="90488"/>
                    </a:lnTo>
                    <a:lnTo>
                      <a:pt x="18098" y="90488"/>
                    </a:lnTo>
                    <a:lnTo>
                      <a:pt x="18098" y="90488"/>
                    </a:lnTo>
                    <a:lnTo>
                      <a:pt x="18098" y="90488"/>
                    </a:lnTo>
                    <a:lnTo>
                      <a:pt x="18098" y="90488"/>
                    </a:lnTo>
                    <a:lnTo>
                      <a:pt x="18098" y="90488"/>
                    </a:lnTo>
                    <a:lnTo>
                      <a:pt x="18098" y="90488"/>
                    </a:lnTo>
                    <a:lnTo>
                      <a:pt x="18098" y="90488"/>
                    </a:lnTo>
                    <a:lnTo>
                      <a:pt x="18098" y="90488"/>
                    </a:lnTo>
                    <a:lnTo>
                      <a:pt x="18098" y="90488"/>
                    </a:lnTo>
                    <a:lnTo>
                      <a:pt x="18098" y="90488"/>
                    </a:lnTo>
                    <a:lnTo>
                      <a:pt x="18098" y="90488"/>
                    </a:lnTo>
                    <a:lnTo>
                      <a:pt x="21907" y="84773"/>
                    </a:lnTo>
                    <a:lnTo>
                      <a:pt x="21907" y="84773"/>
                    </a:lnTo>
                    <a:lnTo>
                      <a:pt x="21907" y="84773"/>
                    </a:lnTo>
                    <a:lnTo>
                      <a:pt x="21907" y="84773"/>
                    </a:lnTo>
                    <a:close/>
                    <a:moveTo>
                      <a:pt x="10477" y="97155"/>
                    </a:moveTo>
                    <a:lnTo>
                      <a:pt x="10477" y="110490"/>
                    </a:lnTo>
                    <a:lnTo>
                      <a:pt x="14288" y="108585"/>
                    </a:lnTo>
                    <a:lnTo>
                      <a:pt x="15240" y="107632"/>
                    </a:lnTo>
                    <a:lnTo>
                      <a:pt x="16192" y="106680"/>
                    </a:lnTo>
                    <a:lnTo>
                      <a:pt x="17145" y="105728"/>
                    </a:lnTo>
                    <a:lnTo>
                      <a:pt x="18098" y="105728"/>
                    </a:lnTo>
                    <a:lnTo>
                      <a:pt x="19050" y="105728"/>
                    </a:lnTo>
                    <a:lnTo>
                      <a:pt x="20002" y="105728"/>
                    </a:lnTo>
                    <a:lnTo>
                      <a:pt x="20002" y="105728"/>
                    </a:lnTo>
                    <a:lnTo>
                      <a:pt x="20002" y="105728"/>
                    </a:lnTo>
                    <a:lnTo>
                      <a:pt x="20002" y="105728"/>
                    </a:lnTo>
                    <a:lnTo>
                      <a:pt x="20002" y="105728"/>
                    </a:lnTo>
                    <a:lnTo>
                      <a:pt x="20002" y="105728"/>
                    </a:lnTo>
                    <a:lnTo>
                      <a:pt x="20002" y="105728"/>
                    </a:lnTo>
                    <a:lnTo>
                      <a:pt x="20002" y="105728"/>
                    </a:lnTo>
                    <a:lnTo>
                      <a:pt x="20002" y="105728"/>
                    </a:lnTo>
                    <a:lnTo>
                      <a:pt x="20002" y="105728"/>
                    </a:lnTo>
                    <a:lnTo>
                      <a:pt x="20002" y="105728"/>
                    </a:lnTo>
                    <a:lnTo>
                      <a:pt x="20002" y="105728"/>
                    </a:lnTo>
                    <a:lnTo>
                      <a:pt x="20002" y="105728"/>
                    </a:lnTo>
                    <a:lnTo>
                      <a:pt x="20002" y="105728"/>
                    </a:lnTo>
                    <a:lnTo>
                      <a:pt x="20002" y="105728"/>
                    </a:lnTo>
                    <a:lnTo>
                      <a:pt x="20002" y="104775"/>
                    </a:lnTo>
                    <a:lnTo>
                      <a:pt x="20002" y="103823"/>
                    </a:lnTo>
                    <a:lnTo>
                      <a:pt x="20002" y="102870"/>
                    </a:lnTo>
                    <a:lnTo>
                      <a:pt x="20002" y="102870"/>
                    </a:lnTo>
                    <a:lnTo>
                      <a:pt x="19050" y="102870"/>
                    </a:lnTo>
                    <a:lnTo>
                      <a:pt x="14288" y="105728"/>
                    </a:lnTo>
                    <a:lnTo>
                      <a:pt x="10477" y="97155"/>
                    </a:lnTo>
                    <a:lnTo>
                      <a:pt x="10477" y="97155"/>
                    </a:lnTo>
                    <a:close/>
                    <a:moveTo>
                      <a:pt x="31432" y="92393"/>
                    </a:moveTo>
                    <a:lnTo>
                      <a:pt x="31432" y="92393"/>
                    </a:lnTo>
                    <a:lnTo>
                      <a:pt x="31432" y="92393"/>
                    </a:lnTo>
                    <a:lnTo>
                      <a:pt x="31432" y="92393"/>
                    </a:lnTo>
                    <a:lnTo>
                      <a:pt x="30480" y="93345"/>
                    </a:lnTo>
                    <a:lnTo>
                      <a:pt x="30480" y="93345"/>
                    </a:lnTo>
                    <a:lnTo>
                      <a:pt x="30480" y="93345"/>
                    </a:lnTo>
                    <a:lnTo>
                      <a:pt x="30480" y="93345"/>
                    </a:lnTo>
                    <a:lnTo>
                      <a:pt x="30480" y="93345"/>
                    </a:lnTo>
                    <a:lnTo>
                      <a:pt x="30480" y="93345"/>
                    </a:lnTo>
                    <a:lnTo>
                      <a:pt x="30480" y="93345"/>
                    </a:lnTo>
                    <a:lnTo>
                      <a:pt x="29527" y="93345"/>
                    </a:lnTo>
                    <a:lnTo>
                      <a:pt x="28575" y="93345"/>
                    </a:lnTo>
                    <a:lnTo>
                      <a:pt x="27623" y="93345"/>
                    </a:lnTo>
                    <a:lnTo>
                      <a:pt x="27623" y="93345"/>
                    </a:lnTo>
                    <a:lnTo>
                      <a:pt x="34290" y="97155"/>
                    </a:lnTo>
                    <a:lnTo>
                      <a:pt x="34290" y="97155"/>
                    </a:lnTo>
                    <a:lnTo>
                      <a:pt x="34290" y="97155"/>
                    </a:lnTo>
                    <a:lnTo>
                      <a:pt x="34290" y="97155"/>
                    </a:lnTo>
                    <a:lnTo>
                      <a:pt x="34290" y="97155"/>
                    </a:lnTo>
                    <a:lnTo>
                      <a:pt x="34290" y="97155"/>
                    </a:lnTo>
                    <a:lnTo>
                      <a:pt x="34290" y="97155"/>
                    </a:lnTo>
                    <a:lnTo>
                      <a:pt x="34290" y="97155"/>
                    </a:lnTo>
                    <a:lnTo>
                      <a:pt x="34290" y="97155"/>
                    </a:lnTo>
                    <a:lnTo>
                      <a:pt x="34290" y="97155"/>
                    </a:lnTo>
                    <a:lnTo>
                      <a:pt x="37148" y="88582"/>
                    </a:lnTo>
                    <a:lnTo>
                      <a:pt x="37148" y="88582"/>
                    </a:lnTo>
                    <a:lnTo>
                      <a:pt x="36195" y="88582"/>
                    </a:lnTo>
                    <a:lnTo>
                      <a:pt x="35242" y="88582"/>
                    </a:lnTo>
                    <a:lnTo>
                      <a:pt x="31432" y="92393"/>
                    </a:lnTo>
                    <a:close/>
                  </a:path>
                </a:pathLst>
              </a:custGeom>
              <a:solidFill>
                <a:srgbClr val="965F2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03" name="Freeform: Shape 1002">
                <a:extLst>
                  <a:ext uri="{FF2B5EF4-FFF2-40B4-BE49-F238E27FC236}">
                    <a16:creationId xmlns:a16="http://schemas.microsoft.com/office/drawing/2014/main" id="{E3CCFEAF-3661-49A8-A44D-E44E2F1944D4}"/>
                  </a:ext>
                </a:extLst>
              </p:cNvPr>
              <p:cNvSpPr/>
              <p:nvPr/>
            </p:nvSpPr>
            <p:spPr>
              <a:xfrm>
                <a:off x="5779225" y="3359123"/>
                <a:ext cx="145732" cy="123825"/>
              </a:xfrm>
              <a:custGeom>
                <a:avLst/>
                <a:gdLst>
                  <a:gd name="connsiteX0" fmla="*/ 0 w 145732"/>
                  <a:gd name="connsiteY0" fmla="*/ 86678 h 123825"/>
                  <a:gd name="connsiteX1" fmla="*/ 15240 w 145732"/>
                  <a:gd name="connsiteY1" fmla="*/ 78105 h 123825"/>
                  <a:gd name="connsiteX2" fmla="*/ 21908 w 145732"/>
                  <a:gd name="connsiteY2" fmla="*/ 74295 h 123825"/>
                  <a:gd name="connsiteX3" fmla="*/ 25717 w 145732"/>
                  <a:gd name="connsiteY3" fmla="*/ 73343 h 123825"/>
                  <a:gd name="connsiteX4" fmla="*/ 28575 w 145732"/>
                  <a:gd name="connsiteY4" fmla="*/ 74295 h 123825"/>
                  <a:gd name="connsiteX5" fmla="*/ 29527 w 145732"/>
                  <a:gd name="connsiteY5" fmla="*/ 78105 h 123825"/>
                  <a:gd name="connsiteX6" fmla="*/ 28575 w 145732"/>
                  <a:gd name="connsiteY6" fmla="*/ 83820 h 123825"/>
                  <a:gd name="connsiteX7" fmla="*/ 24765 w 145732"/>
                  <a:gd name="connsiteY7" fmla="*/ 89535 h 123825"/>
                  <a:gd name="connsiteX8" fmla="*/ 29527 w 145732"/>
                  <a:gd name="connsiteY8" fmla="*/ 89535 h 123825"/>
                  <a:gd name="connsiteX9" fmla="*/ 31433 w 145732"/>
                  <a:gd name="connsiteY9" fmla="*/ 94298 h 123825"/>
                  <a:gd name="connsiteX10" fmla="*/ 30480 w 145732"/>
                  <a:gd name="connsiteY10" fmla="*/ 100013 h 123825"/>
                  <a:gd name="connsiteX11" fmla="*/ 27623 w 145732"/>
                  <a:gd name="connsiteY11" fmla="*/ 105728 h 123825"/>
                  <a:gd name="connsiteX12" fmla="*/ 22860 w 145732"/>
                  <a:gd name="connsiteY12" fmla="*/ 110490 h 123825"/>
                  <a:gd name="connsiteX13" fmla="*/ 13335 w 145732"/>
                  <a:gd name="connsiteY13" fmla="*/ 116205 h 123825"/>
                  <a:gd name="connsiteX14" fmla="*/ 0 w 145732"/>
                  <a:gd name="connsiteY14" fmla="*/ 123825 h 123825"/>
                  <a:gd name="connsiteX15" fmla="*/ 0 w 145732"/>
                  <a:gd name="connsiteY15" fmla="*/ 86678 h 123825"/>
                  <a:gd name="connsiteX16" fmla="*/ 0 w 145732"/>
                  <a:gd name="connsiteY16" fmla="*/ 86678 h 123825"/>
                  <a:gd name="connsiteX17" fmla="*/ 7620 w 145732"/>
                  <a:gd name="connsiteY17" fmla="*/ 87630 h 123825"/>
                  <a:gd name="connsiteX18" fmla="*/ 7620 w 145732"/>
                  <a:gd name="connsiteY18" fmla="*/ 96203 h 123825"/>
                  <a:gd name="connsiteX19" fmla="*/ 12383 w 145732"/>
                  <a:gd name="connsiteY19" fmla="*/ 93345 h 123825"/>
                  <a:gd name="connsiteX20" fmla="*/ 18098 w 145732"/>
                  <a:gd name="connsiteY20" fmla="*/ 90488 h 123825"/>
                  <a:gd name="connsiteX21" fmla="*/ 20955 w 145732"/>
                  <a:gd name="connsiteY21" fmla="*/ 87630 h 123825"/>
                  <a:gd name="connsiteX22" fmla="*/ 21908 w 145732"/>
                  <a:gd name="connsiteY22" fmla="*/ 83820 h 123825"/>
                  <a:gd name="connsiteX23" fmla="*/ 20955 w 145732"/>
                  <a:gd name="connsiteY23" fmla="*/ 81915 h 123825"/>
                  <a:gd name="connsiteX24" fmla="*/ 18098 w 145732"/>
                  <a:gd name="connsiteY24" fmla="*/ 81915 h 123825"/>
                  <a:gd name="connsiteX25" fmla="*/ 11430 w 145732"/>
                  <a:gd name="connsiteY25" fmla="*/ 85725 h 123825"/>
                  <a:gd name="connsiteX26" fmla="*/ 7620 w 145732"/>
                  <a:gd name="connsiteY26" fmla="*/ 87630 h 123825"/>
                  <a:gd name="connsiteX27" fmla="*/ 7620 w 145732"/>
                  <a:gd name="connsiteY27" fmla="*/ 87630 h 123825"/>
                  <a:gd name="connsiteX28" fmla="*/ 7620 w 145732"/>
                  <a:gd name="connsiteY28" fmla="*/ 102870 h 123825"/>
                  <a:gd name="connsiteX29" fmla="*/ 7620 w 145732"/>
                  <a:gd name="connsiteY29" fmla="*/ 112395 h 123825"/>
                  <a:gd name="connsiteX30" fmla="*/ 14288 w 145732"/>
                  <a:gd name="connsiteY30" fmla="*/ 108585 h 123825"/>
                  <a:gd name="connsiteX31" fmla="*/ 19050 w 145732"/>
                  <a:gd name="connsiteY31" fmla="*/ 105728 h 123825"/>
                  <a:gd name="connsiteX32" fmla="*/ 21908 w 145732"/>
                  <a:gd name="connsiteY32" fmla="*/ 102870 h 123825"/>
                  <a:gd name="connsiteX33" fmla="*/ 22860 w 145732"/>
                  <a:gd name="connsiteY33" fmla="*/ 99060 h 123825"/>
                  <a:gd name="connsiteX34" fmla="*/ 21908 w 145732"/>
                  <a:gd name="connsiteY34" fmla="*/ 97155 h 123825"/>
                  <a:gd name="connsiteX35" fmla="*/ 20002 w 145732"/>
                  <a:gd name="connsiteY35" fmla="*/ 97155 h 123825"/>
                  <a:gd name="connsiteX36" fmla="*/ 13335 w 145732"/>
                  <a:gd name="connsiteY36" fmla="*/ 100965 h 123825"/>
                  <a:gd name="connsiteX37" fmla="*/ 7620 w 145732"/>
                  <a:gd name="connsiteY37" fmla="*/ 102870 h 123825"/>
                  <a:gd name="connsiteX38" fmla="*/ 7620 w 145732"/>
                  <a:gd name="connsiteY38" fmla="*/ 102870 h 123825"/>
                  <a:gd name="connsiteX39" fmla="*/ 71438 w 145732"/>
                  <a:gd name="connsiteY39" fmla="*/ 81915 h 123825"/>
                  <a:gd name="connsiteX40" fmla="*/ 62865 w 145732"/>
                  <a:gd name="connsiteY40" fmla="*/ 86678 h 123825"/>
                  <a:gd name="connsiteX41" fmla="*/ 60008 w 145732"/>
                  <a:gd name="connsiteY41" fmla="*/ 80010 h 123825"/>
                  <a:gd name="connsiteX42" fmla="*/ 44767 w 145732"/>
                  <a:gd name="connsiteY42" fmla="*/ 88582 h 123825"/>
                  <a:gd name="connsiteX43" fmla="*/ 41910 w 145732"/>
                  <a:gd name="connsiteY43" fmla="*/ 99060 h 123825"/>
                  <a:gd name="connsiteX44" fmla="*/ 34290 w 145732"/>
                  <a:gd name="connsiteY44" fmla="*/ 103823 h 123825"/>
                  <a:gd name="connsiteX45" fmla="*/ 48577 w 145732"/>
                  <a:gd name="connsiteY45" fmla="*/ 58103 h 123825"/>
                  <a:gd name="connsiteX46" fmla="*/ 56198 w 145732"/>
                  <a:gd name="connsiteY46" fmla="*/ 53340 h 123825"/>
                  <a:gd name="connsiteX47" fmla="*/ 71438 w 145732"/>
                  <a:gd name="connsiteY47" fmla="*/ 81915 h 123825"/>
                  <a:gd name="connsiteX48" fmla="*/ 71438 w 145732"/>
                  <a:gd name="connsiteY48" fmla="*/ 81915 h 123825"/>
                  <a:gd name="connsiteX49" fmla="*/ 57150 w 145732"/>
                  <a:gd name="connsiteY49" fmla="*/ 75248 h 123825"/>
                  <a:gd name="connsiteX50" fmla="*/ 52388 w 145732"/>
                  <a:gd name="connsiteY50" fmla="*/ 64770 h 123825"/>
                  <a:gd name="connsiteX51" fmla="*/ 47625 w 145732"/>
                  <a:gd name="connsiteY51" fmla="*/ 80963 h 123825"/>
                  <a:gd name="connsiteX52" fmla="*/ 57150 w 145732"/>
                  <a:gd name="connsiteY52" fmla="*/ 75248 h 123825"/>
                  <a:gd name="connsiteX53" fmla="*/ 57150 w 145732"/>
                  <a:gd name="connsiteY53" fmla="*/ 75248 h 123825"/>
                  <a:gd name="connsiteX54" fmla="*/ 75248 w 145732"/>
                  <a:gd name="connsiteY54" fmla="*/ 79057 h 123825"/>
                  <a:gd name="connsiteX55" fmla="*/ 75248 w 145732"/>
                  <a:gd name="connsiteY55" fmla="*/ 41910 h 123825"/>
                  <a:gd name="connsiteX56" fmla="*/ 82867 w 145732"/>
                  <a:gd name="connsiteY56" fmla="*/ 38100 h 123825"/>
                  <a:gd name="connsiteX57" fmla="*/ 98108 w 145732"/>
                  <a:gd name="connsiteY57" fmla="*/ 54293 h 123825"/>
                  <a:gd name="connsiteX58" fmla="*/ 98108 w 145732"/>
                  <a:gd name="connsiteY58" fmla="*/ 29528 h 123825"/>
                  <a:gd name="connsiteX59" fmla="*/ 104775 w 145732"/>
                  <a:gd name="connsiteY59" fmla="*/ 25718 h 123825"/>
                  <a:gd name="connsiteX60" fmla="*/ 104775 w 145732"/>
                  <a:gd name="connsiteY60" fmla="*/ 62865 h 123825"/>
                  <a:gd name="connsiteX61" fmla="*/ 97155 w 145732"/>
                  <a:gd name="connsiteY61" fmla="*/ 67628 h 123825"/>
                  <a:gd name="connsiteX62" fmla="*/ 81915 w 145732"/>
                  <a:gd name="connsiteY62" fmla="*/ 52388 h 123825"/>
                  <a:gd name="connsiteX63" fmla="*/ 81915 w 145732"/>
                  <a:gd name="connsiteY63" fmla="*/ 77153 h 123825"/>
                  <a:gd name="connsiteX64" fmla="*/ 75248 w 145732"/>
                  <a:gd name="connsiteY64" fmla="*/ 79057 h 123825"/>
                  <a:gd name="connsiteX65" fmla="*/ 75248 w 145732"/>
                  <a:gd name="connsiteY65" fmla="*/ 79057 h 123825"/>
                  <a:gd name="connsiteX66" fmla="*/ 112395 w 145732"/>
                  <a:gd name="connsiteY66" fmla="*/ 57150 h 123825"/>
                  <a:gd name="connsiteX67" fmla="*/ 112395 w 145732"/>
                  <a:gd name="connsiteY67" fmla="*/ 20003 h 123825"/>
                  <a:gd name="connsiteX68" fmla="*/ 120015 w 145732"/>
                  <a:gd name="connsiteY68" fmla="*/ 15240 h 123825"/>
                  <a:gd name="connsiteX69" fmla="*/ 120015 w 145732"/>
                  <a:gd name="connsiteY69" fmla="*/ 31432 h 123825"/>
                  <a:gd name="connsiteX70" fmla="*/ 135255 w 145732"/>
                  <a:gd name="connsiteY70" fmla="*/ 5715 h 123825"/>
                  <a:gd name="connsiteX71" fmla="*/ 145733 w 145732"/>
                  <a:gd name="connsiteY71" fmla="*/ 0 h 123825"/>
                  <a:gd name="connsiteX72" fmla="*/ 131445 w 145732"/>
                  <a:gd name="connsiteY72" fmla="*/ 22860 h 123825"/>
                  <a:gd name="connsiteX73" fmla="*/ 145733 w 145732"/>
                  <a:gd name="connsiteY73" fmla="*/ 37148 h 123825"/>
                  <a:gd name="connsiteX74" fmla="*/ 136208 w 145732"/>
                  <a:gd name="connsiteY74" fmla="*/ 42863 h 123825"/>
                  <a:gd name="connsiteX75" fmla="*/ 125730 w 145732"/>
                  <a:gd name="connsiteY75" fmla="*/ 31432 h 123825"/>
                  <a:gd name="connsiteX76" fmla="*/ 120015 w 145732"/>
                  <a:gd name="connsiteY76" fmla="*/ 40957 h 123825"/>
                  <a:gd name="connsiteX77" fmla="*/ 120015 w 145732"/>
                  <a:gd name="connsiteY77" fmla="*/ 52388 h 123825"/>
                  <a:gd name="connsiteX78" fmla="*/ 112395 w 145732"/>
                  <a:gd name="connsiteY78" fmla="*/ 57150 h 1238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</a:cxnLst>
                <a:rect l="l" t="t" r="r" b="b"/>
                <a:pathLst>
                  <a:path w="145732" h="123825">
                    <a:moveTo>
                      <a:pt x="0" y="86678"/>
                    </a:moveTo>
                    <a:lnTo>
                      <a:pt x="15240" y="78105"/>
                    </a:lnTo>
                    <a:cubicBezTo>
                      <a:pt x="18098" y="76200"/>
                      <a:pt x="20002" y="75248"/>
                      <a:pt x="21908" y="74295"/>
                    </a:cubicBezTo>
                    <a:cubicBezTo>
                      <a:pt x="23813" y="73343"/>
                      <a:pt x="24765" y="73343"/>
                      <a:pt x="25717" y="73343"/>
                    </a:cubicBezTo>
                    <a:cubicBezTo>
                      <a:pt x="26670" y="73343"/>
                      <a:pt x="27623" y="74295"/>
                      <a:pt x="28575" y="74295"/>
                    </a:cubicBezTo>
                    <a:cubicBezTo>
                      <a:pt x="29527" y="75248"/>
                      <a:pt x="29527" y="76200"/>
                      <a:pt x="29527" y="78105"/>
                    </a:cubicBezTo>
                    <a:cubicBezTo>
                      <a:pt x="29527" y="80010"/>
                      <a:pt x="29527" y="81915"/>
                      <a:pt x="28575" y="83820"/>
                    </a:cubicBezTo>
                    <a:cubicBezTo>
                      <a:pt x="27623" y="85725"/>
                      <a:pt x="26670" y="87630"/>
                      <a:pt x="24765" y="89535"/>
                    </a:cubicBezTo>
                    <a:cubicBezTo>
                      <a:pt x="26670" y="88582"/>
                      <a:pt x="28575" y="88582"/>
                      <a:pt x="29527" y="89535"/>
                    </a:cubicBezTo>
                    <a:cubicBezTo>
                      <a:pt x="30480" y="90488"/>
                      <a:pt x="31433" y="92393"/>
                      <a:pt x="31433" y="94298"/>
                    </a:cubicBezTo>
                    <a:cubicBezTo>
                      <a:pt x="31433" y="96203"/>
                      <a:pt x="31433" y="98107"/>
                      <a:pt x="30480" y="100013"/>
                    </a:cubicBezTo>
                    <a:cubicBezTo>
                      <a:pt x="29527" y="101918"/>
                      <a:pt x="28575" y="103823"/>
                      <a:pt x="27623" y="105728"/>
                    </a:cubicBezTo>
                    <a:cubicBezTo>
                      <a:pt x="26670" y="107632"/>
                      <a:pt x="24765" y="108585"/>
                      <a:pt x="22860" y="110490"/>
                    </a:cubicBezTo>
                    <a:cubicBezTo>
                      <a:pt x="21908" y="111443"/>
                      <a:pt x="19050" y="113348"/>
                      <a:pt x="13335" y="116205"/>
                    </a:cubicBezTo>
                    <a:lnTo>
                      <a:pt x="0" y="123825"/>
                    </a:lnTo>
                    <a:lnTo>
                      <a:pt x="0" y="86678"/>
                    </a:lnTo>
                    <a:lnTo>
                      <a:pt x="0" y="86678"/>
                    </a:lnTo>
                    <a:close/>
                    <a:moveTo>
                      <a:pt x="7620" y="87630"/>
                    </a:moveTo>
                    <a:lnTo>
                      <a:pt x="7620" y="96203"/>
                    </a:lnTo>
                    <a:lnTo>
                      <a:pt x="12383" y="93345"/>
                    </a:lnTo>
                    <a:cubicBezTo>
                      <a:pt x="15240" y="91440"/>
                      <a:pt x="17145" y="90488"/>
                      <a:pt x="18098" y="90488"/>
                    </a:cubicBezTo>
                    <a:cubicBezTo>
                      <a:pt x="19050" y="89535"/>
                      <a:pt x="20002" y="88582"/>
                      <a:pt x="20955" y="87630"/>
                    </a:cubicBezTo>
                    <a:cubicBezTo>
                      <a:pt x="21908" y="86678"/>
                      <a:pt x="21908" y="85725"/>
                      <a:pt x="21908" y="83820"/>
                    </a:cubicBezTo>
                    <a:cubicBezTo>
                      <a:pt x="21908" y="82868"/>
                      <a:pt x="21908" y="81915"/>
                      <a:pt x="20955" y="81915"/>
                    </a:cubicBezTo>
                    <a:cubicBezTo>
                      <a:pt x="20002" y="81915"/>
                      <a:pt x="19050" y="81915"/>
                      <a:pt x="18098" y="81915"/>
                    </a:cubicBezTo>
                    <a:cubicBezTo>
                      <a:pt x="17145" y="81915"/>
                      <a:pt x="15240" y="83820"/>
                      <a:pt x="11430" y="85725"/>
                    </a:cubicBezTo>
                    <a:lnTo>
                      <a:pt x="7620" y="87630"/>
                    </a:lnTo>
                    <a:lnTo>
                      <a:pt x="7620" y="87630"/>
                    </a:lnTo>
                    <a:close/>
                    <a:moveTo>
                      <a:pt x="7620" y="102870"/>
                    </a:moveTo>
                    <a:lnTo>
                      <a:pt x="7620" y="112395"/>
                    </a:lnTo>
                    <a:lnTo>
                      <a:pt x="14288" y="108585"/>
                    </a:lnTo>
                    <a:cubicBezTo>
                      <a:pt x="17145" y="106680"/>
                      <a:pt x="19050" y="105728"/>
                      <a:pt x="19050" y="105728"/>
                    </a:cubicBezTo>
                    <a:cubicBezTo>
                      <a:pt x="20002" y="104775"/>
                      <a:pt x="20955" y="103823"/>
                      <a:pt x="21908" y="102870"/>
                    </a:cubicBezTo>
                    <a:cubicBezTo>
                      <a:pt x="22860" y="101918"/>
                      <a:pt x="22860" y="100013"/>
                      <a:pt x="22860" y="99060"/>
                    </a:cubicBezTo>
                    <a:cubicBezTo>
                      <a:pt x="22860" y="98107"/>
                      <a:pt x="22860" y="97155"/>
                      <a:pt x="21908" y="97155"/>
                    </a:cubicBezTo>
                    <a:cubicBezTo>
                      <a:pt x="20955" y="97155"/>
                      <a:pt x="20955" y="96203"/>
                      <a:pt x="20002" y="97155"/>
                    </a:cubicBezTo>
                    <a:cubicBezTo>
                      <a:pt x="19050" y="97155"/>
                      <a:pt x="17145" y="98107"/>
                      <a:pt x="13335" y="100965"/>
                    </a:cubicBezTo>
                    <a:lnTo>
                      <a:pt x="7620" y="102870"/>
                    </a:lnTo>
                    <a:lnTo>
                      <a:pt x="7620" y="102870"/>
                    </a:lnTo>
                    <a:close/>
                    <a:moveTo>
                      <a:pt x="71438" y="81915"/>
                    </a:moveTo>
                    <a:lnTo>
                      <a:pt x="62865" y="86678"/>
                    </a:lnTo>
                    <a:lnTo>
                      <a:pt x="60008" y="80010"/>
                    </a:lnTo>
                    <a:lnTo>
                      <a:pt x="44767" y="88582"/>
                    </a:lnTo>
                    <a:lnTo>
                      <a:pt x="41910" y="99060"/>
                    </a:lnTo>
                    <a:lnTo>
                      <a:pt x="34290" y="103823"/>
                    </a:lnTo>
                    <a:lnTo>
                      <a:pt x="48577" y="58103"/>
                    </a:lnTo>
                    <a:lnTo>
                      <a:pt x="56198" y="53340"/>
                    </a:lnTo>
                    <a:lnTo>
                      <a:pt x="71438" y="81915"/>
                    </a:lnTo>
                    <a:lnTo>
                      <a:pt x="71438" y="81915"/>
                    </a:lnTo>
                    <a:close/>
                    <a:moveTo>
                      <a:pt x="57150" y="75248"/>
                    </a:moveTo>
                    <a:lnTo>
                      <a:pt x="52388" y="64770"/>
                    </a:lnTo>
                    <a:lnTo>
                      <a:pt x="47625" y="80963"/>
                    </a:lnTo>
                    <a:lnTo>
                      <a:pt x="57150" y="75248"/>
                    </a:lnTo>
                    <a:lnTo>
                      <a:pt x="57150" y="75248"/>
                    </a:lnTo>
                    <a:close/>
                    <a:moveTo>
                      <a:pt x="75248" y="79057"/>
                    </a:moveTo>
                    <a:lnTo>
                      <a:pt x="75248" y="41910"/>
                    </a:lnTo>
                    <a:lnTo>
                      <a:pt x="82867" y="38100"/>
                    </a:lnTo>
                    <a:lnTo>
                      <a:pt x="98108" y="54293"/>
                    </a:lnTo>
                    <a:lnTo>
                      <a:pt x="98108" y="29528"/>
                    </a:lnTo>
                    <a:lnTo>
                      <a:pt x="104775" y="25718"/>
                    </a:lnTo>
                    <a:lnTo>
                      <a:pt x="104775" y="62865"/>
                    </a:lnTo>
                    <a:lnTo>
                      <a:pt x="97155" y="67628"/>
                    </a:lnTo>
                    <a:lnTo>
                      <a:pt x="81915" y="52388"/>
                    </a:lnTo>
                    <a:lnTo>
                      <a:pt x="81915" y="77153"/>
                    </a:lnTo>
                    <a:lnTo>
                      <a:pt x="75248" y="79057"/>
                    </a:lnTo>
                    <a:lnTo>
                      <a:pt x="75248" y="79057"/>
                    </a:lnTo>
                    <a:close/>
                    <a:moveTo>
                      <a:pt x="112395" y="57150"/>
                    </a:moveTo>
                    <a:lnTo>
                      <a:pt x="112395" y="20003"/>
                    </a:lnTo>
                    <a:lnTo>
                      <a:pt x="120015" y="15240"/>
                    </a:lnTo>
                    <a:lnTo>
                      <a:pt x="120015" y="31432"/>
                    </a:lnTo>
                    <a:lnTo>
                      <a:pt x="135255" y="5715"/>
                    </a:lnTo>
                    <a:lnTo>
                      <a:pt x="145733" y="0"/>
                    </a:lnTo>
                    <a:lnTo>
                      <a:pt x="131445" y="22860"/>
                    </a:lnTo>
                    <a:lnTo>
                      <a:pt x="145733" y="37148"/>
                    </a:lnTo>
                    <a:lnTo>
                      <a:pt x="136208" y="42863"/>
                    </a:lnTo>
                    <a:lnTo>
                      <a:pt x="125730" y="31432"/>
                    </a:lnTo>
                    <a:lnTo>
                      <a:pt x="120015" y="40957"/>
                    </a:lnTo>
                    <a:lnTo>
                      <a:pt x="120015" y="52388"/>
                    </a:lnTo>
                    <a:lnTo>
                      <a:pt x="112395" y="57150"/>
                    </a:lnTo>
                    <a:close/>
                  </a:path>
                </a:pathLst>
              </a:custGeom>
              <a:solidFill>
                <a:srgbClr val="C07F3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1004" name="Graphic 13">
                <a:extLst>
                  <a:ext uri="{FF2B5EF4-FFF2-40B4-BE49-F238E27FC236}">
                    <a16:creationId xmlns:a16="http://schemas.microsoft.com/office/drawing/2014/main" id="{974F13D1-C763-4500-9AE8-DCCBE83EB186}"/>
                  </a:ext>
                </a:extLst>
              </p:cNvPr>
              <p:cNvGrpSpPr/>
              <p:nvPr/>
            </p:nvGrpSpPr>
            <p:grpSpPr>
              <a:xfrm>
                <a:off x="5816372" y="3317214"/>
                <a:ext cx="47625" cy="74294"/>
                <a:chOff x="5816372" y="3317214"/>
                <a:chExt cx="47625" cy="74294"/>
              </a:xfrm>
              <a:solidFill>
                <a:schemeClr val="accent1"/>
              </a:solidFill>
            </p:grpSpPr>
            <p:sp>
              <p:nvSpPr>
                <p:cNvPr id="1005" name="Freeform: Shape 1004">
                  <a:extLst>
                    <a:ext uri="{FF2B5EF4-FFF2-40B4-BE49-F238E27FC236}">
                      <a16:creationId xmlns:a16="http://schemas.microsoft.com/office/drawing/2014/main" id="{F6F20941-C36A-4125-92DF-2856353E0B77}"/>
                    </a:ext>
                  </a:extLst>
                </p:cNvPr>
                <p:cNvSpPr/>
                <p:nvPr/>
              </p:nvSpPr>
              <p:spPr>
                <a:xfrm>
                  <a:off x="5816372" y="3343884"/>
                  <a:ext cx="36194" cy="34289"/>
                </a:xfrm>
                <a:custGeom>
                  <a:avLst/>
                  <a:gdLst>
                    <a:gd name="connsiteX0" fmla="*/ 20002 w 36194"/>
                    <a:gd name="connsiteY0" fmla="*/ 29527 h 34289"/>
                    <a:gd name="connsiteX1" fmla="*/ 15240 w 36194"/>
                    <a:gd name="connsiteY1" fmla="*/ 26670 h 34289"/>
                    <a:gd name="connsiteX2" fmla="*/ 15240 w 36194"/>
                    <a:gd name="connsiteY2" fmla="*/ 26670 h 34289"/>
                    <a:gd name="connsiteX3" fmla="*/ 15240 w 36194"/>
                    <a:gd name="connsiteY3" fmla="*/ 26670 h 34289"/>
                    <a:gd name="connsiteX4" fmla="*/ 15240 w 36194"/>
                    <a:gd name="connsiteY4" fmla="*/ 26670 h 34289"/>
                    <a:gd name="connsiteX5" fmla="*/ 15240 w 36194"/>
                    <a:gd name="connsiteY5" fmla="*/ 26670 h 34289"/>
                    <a:gd name="connsiteX6" fmla="*/ 15240 w 36194"/>
                    <a:gd name="connsiteY6" fmla="*/ 26670 h 34289"/>
                    <a:gd name="connsiteX7" fmla="*/ 15240 w 36194"/>
                    <a:gd name="connsiteY7" fmla="*/ 26670 h 34289"/>
                    <a:gd name="connsiteX8" fmla="*/ 15240 w 36194"/>
                    <a:gd name="connsiteY8" fmla="*/ 26670 h 34289"/>
                    <a:gd name="connsiteX9" fmla="*/ 15240 w 36194"/>
                    <a:gd name="connsiteY9" fmla="*/ 26670 h 34289"/>
                    <a:gd name="connsiteX10" fmla="*/ 15240 w 36194"/>
                    <a:gd name="connsiteY10" fmla="*/ 26670 h 34289"/>
                    <a:gd name="connsiteX11" fmla="*/ 15240 w 36194"/>
                    <a:gd name="connsiteY11" fmla="*/ 26670 h 34289"/>
                    <a:gd name="connsiteX12" fmla="*/ 15240 w 36194"/>
                    <a:gd name="connsiteY12" fmla="*/ 26670 h 34289"/>
                    <a:gd name="connsiteX13" fmla="*/ 15240 w 36194"/>
                    <a:gd name="connsiteY13" fmla="*/ 26670 h 34289"/>
                    <a:gd name="connsiteX14" fmla="*/ 15240 w 36194"/>
                    <a:gd name="connsiteY14" fmla="*/ 26670 h 34289"/>
                    <a:gd name="connsiteX15" fmla="*/ 15240 w 36194"/>
                    <a:gd name="connsiteY15" fmla="*/ 26670 h 34289"/>
                    <a:gd name="connsiteX16" fmla="*/ 15240 w 36194"/>
                    <a:gd name="connsiteY16" fmla="*/ 26670 h 34289"/>
                    <a:gd name="connsiteX17" fmla="*/ 15240 w 36194"/>
                    <a:gd name="connsiteY17" fmla="*/ 26670 h 34289"/>
                    <a:gd name="connsiteX18" fmla="*/ 15240 w 36194"/>
                    <a:gd name="connsiteY18" fmla="*/ 26670 h 34289"/>
                    <a:gd name="connsiteX19" fmla="*/ 15240 w 36194"/>
                    <a:gd name="connsiteY19" fmla="*/ 26670 h 34289"/>
                    <a:gd name="connsiteX20" fmla="*/ 15240 w 36194"/>
                    <a:gd name="connsiteY20" fmla="*/ 26670 h 34289"/>
                    <a:gd name="connsiteX21" fmla="*/ 15240 w 36194"/>
                    <a:gd name="connsiteY21" fmla="*/ 26670 h 34289"/>
                    <a:gd name="connsiteX22" fmla="*/ 15240 w 36194"/>
                    <a:gd name="connsiteY22" fmla="*/ 26670 h 34289"/>
                    <a:gd name="connsiteX23" fmla="*/ 15240 w 36194"/>
                    <a:gd name="connsiteY23" fmla="*/ 26670 h 34289"/>
                    <a:gd name="connsiteX24" fmla="*/ 29527 w 36194"/>
                    <a:gd name="connsiteY24" fmla="*/ 34290 h 34289"/>
                    <a:gd name="connsiteX25" fmla="*/ 29527 w 36194"/>
                    <a:gd name="connsiteY25" fmla="*/ 34290 h 34289"/>
                    <a:gd name="connsiteX26" fmla="*/ 29527 w 36194"/>
                    <a:gd name="connsiteY26" fmla="*/ 34290 h 34289"/>
                    <a:gd name="connsiteX27" fmla="*/ 29527 w 36194"/>
                    <a:gd name="connsiteY27" fmla="*/ 34290 h 34289"/>
                    <a:gd name="connsiteX28" fmla="*/ 29527 w 36194"/>
                    <a:gd name="connsiteY28" fmla="*/ 34290 h 34289"/>
                    <a:gd name="connsiteX29" fmla="*/ 29527 w 36194"/>
                    <a:gd name="connsiteY29" fmla="*/ 34290 h 34289"/>
                    <a:gd name="connsiteX30" fmla="*/ 29527 w 36194"/>
                    <a:gd name="connsiteY30" fmla="*/ 34290 h 34289"/>
                    <a:gd name="connsiteX31" fmla="*/ 29527 w 36194"/>
                    <a:gd name="connsiteY31" fmla="*/ 34290 h 34289"/>
                    <a:gd name="connsiteX32" fmla="*/ 29527 w 36194"/>
                    <a:gd name="connsiteY32" fmla="*/ 34290 h 34289"/>
                    <a:gd name="connsiteX33" fmla="*/ 29527 w 36194"/>
                    <a:gd name="connsiteY33" fmla="*/ 34290 h 34289"/>
                    <a:gd name="connsiteX34" fmla="*/ 29527 w 36194"/>
                    <a:gd name="connsiteY34" fmla="*/ 34290 h 34289"/>
                    <a:gd name="connsiteX35" fmla="*/ 29527 w 36194"/>
                    <a:gd name="connsiteY35" fmla="*/ 34290 h 34289"/>
                    <a:gd name="connsiteX36" fmla="*/ 29527 w 36194"/>
                    <a:gd name="connsiteY36" fmla="*/ 34290 h 34289"/>
                    <a:gd name="connsiteX37" fmla="*/ 29527 w 36194"/>
                    <a:gd name="connsiteY37" fmla="*/ 34290 h 34289"/>
                    <a:gd name="connsiteX38" fmla="*/ 29527 w 36194"/>
                    <a:gd name="connsiteY38" fmla="*/ 34290 h 34289"/>
                    <a:gd name="connsiteX39" fmla="*/ 29527 w 36194"/>
                    <a:gd name="connsiteY39" fmla="*/ 34290 h 34289"/>
                    <a:gd name="connsiteX40" fmla="*/ 29527 w 36194"/>
                    <a:gd name="connsiteY40" fmla="*/ 34290 h 34289"/>
                    <a:gd name="connsiteX41" fmla="*/ 29527 w 36194"/>
                    <a:gd name="connsiteY41" fmla="*/ 34290 h 34289"/>
                    <a:gd name="connsiteX42" fmla="*/ 29527 w 36194"/>
                    <a:gd name="connsiteY42" fmla="*/ 34290 h 34289"/>
                    <a:gd name="connsiteX43" fmla="*/ 29527 w 36194"/>
                    <a:gd name="connsiteY43" fmla="*/ 34290 h 34289"/>
                    <a:gd name="connsiteX44" fmla="*/ 29527 w 36194"/>
                    <a:gd name="connsiteY44" fmla="*/ 34290 h 34289"/>
                    <a:gd name="connsiteX45" fmla="*/ 29527 w 36194"/>
                    <a:gd name="connsiteY45" fmla="*/ 34290 h 34289"/>
                    <a:gd name="connsiteX46" fmla="*/ 29527 w 36194"/>
                    <a:gd name="connsiteY46" fmla="*/ 34290 h 34289"/>
                    <a:gd name="connsiteX47" fmla="*/ 29527 w 36194"/>
                    <a:gd name="connsiteY47" fmla="*/ 34290 h 34289"/>
                    <a:gd name="connsiteX48" fmla="*/ 29527 w 36194"/>
                    <a:gd name="connsiteY48" fmla="*/ 34290 h 34289"/>
                    <a:gd name="connsiteX49" fmla="*/ 29527 w 36194"/>
                    <a:gd name="connsiteY49" fmla="*/ 34290 h 34289"/>
                    <a:gd name="connsiteX50" fmla="*/ 29527 w 36194"/>
                    <a:gd name="connsiteY50" fmla="*/ 34290 h 34289"/>
                    <a:gd name="connsiteX51" fmla="*/ 29527 w 36194"/>
                    <a:gd name="connsiteY51" fmla="*/ 34290 h 34289"/>
                    <a:gd name="connsiteX52" fmla="*/ 29527 w 36194"/>
                    <a:gd name="connsiteY52" fmla="*/ 34290 h 34289"/>
                    <a:gd name="connsiteX53" fmla="*/ 29527 w 36194"/>
                    <a:gd name="connsiteY53" fmla="*/ 34290 h 34289"/>
                    <a:gd name="connsiteX54" fmla="*/ 29527 w 36194"/>
                    <a:gd name="connsiteY54" fmla="*/ 34290 h 34289"/>
                    <a:gd name="connsiteX55" fmla="*/ 29527 w 36194"/>
                    <a:gd name="connsiteY55" fmla="*/ 34290 h 34289"/>
                    <a:gd name="connsiteX56" fmla="*/ 29527 w 36194"/>
                    <a:gd name="connsiteY56" fmla="*/ 34290 h 34289"/>
                    <a:gd name="connsiteX57" fmla="*/ 15240 w 36194"/>
                    <a:gd name="connsiteY57" fmla="*/ 26670 h 34289"/>
                    <a:gd name="connsiteX58" fmla="*/ 15240 w 36194"/>
                    <a:gd name="connsiteY58" fmla="*/ 26670 h 34289"/>
                    <a:gd name="connsiteX59" fmla="*/ 15240 w 36194"/>
                    <a:gd name="connsiteY59" fmla="*/ 26670 h 34289"/>
                    <a:gd name="connsiteX60" fmla="*/ 15240 w 36194"/>
                    <a:gd name="connsiteY60" fmla="*/ 26670 h 34289"/>
                    <a:gd name="connsiteX61" fmla="*/ 15240 w 36194"/>
                    <a:gd name="connsiteY61" fmla="*/ 26670 h 34289"/>
                    <a:gd name="connsiteX62" fmla="*/ 15240 w 36194"/>
                    <a:gd name="connsiteY62" fmla="*/ 26670 h 34289"/>
                    <a:gd name="connsiteX63" fmla="*/ 15240 w 36194"/>
                    <a:gd name="connsiteY63" fmla="*/ 26670 h 34289"/>
                    <a:gd name="connsiteX64" fmla="*/ 15240 w 36194"/>
                    <a:gd name="connsiteY64" fmla="*/ 26670 h 34289"/>
                    <a:gd name="connsiteX65" fmla="*/ 15240 w 36194"/>
                    <a:gd name="connsiteY65" fmla="*/ 26670 h 34289"/>
                    <a:gd name="connsiteX66" fmla="*/ 15240 w 36194"/>
                    <a:gd name="connsiteY66" fmla="*/ 26670 h 34289"/>
                    <a:gd name="connsiteX67" fmla="*/ 15240 w 36194"/>
                    <a:gd name="connsiteY67" fmla="*/ 26670 h 34289"/>
                    <a:gd name="connsiteX68" fmla="*/ 15240 w 36194"/>
                    <a:gd name="connsiteY68" fmla="*/ 26670 h 34289"/>
                    <a:gd name="connsiteX69" fmla="*/ 15240 w 36194"/>
                    <a:gd name="connsiteY69" fmla="*/ 26670 h 34289"/>
                    <a:gd name="connsiteX70" fmla="*/ 4763 w 36194"/>
                    <a:gd name="connsiteY70" fmla="*/ 20955 h 34289"/>
                    <a:gd name="connsiteX71" fmla="*/ 4763 w 36194"/>
                    <a:gd name="connsiteY71" fmla="*/ 20955 h 34289"/>
                    <a:gd name="connsiteX72" fmla="*/ 4763 w 36194"/>
                    <a:gd name="connsiteY72" fmla="*/ 20955 h 34289"/>
                    <a:gd name="connsiteX73" fmla="*/ 4763 w 36194"/>
                    <a:gd name="connsiteY73" fmla="*/ 20955 h 34289"/>
                    <a:gd name="connsiteX74" fmla="*/ 4763 w 36194"/>
                    <a:gd name="connsiteY74" fmla="*/ 20955 h 34289"/>
                    <a:gd name="connsiteX75" fmla="*/ 4763 w 36194"/>
                    <a:gd name="connsiteY75" fmla="*/ 20955 h 34289"/>
                    <a:gd name="connsiteX76" fmla="*/ 4763 w 36194"/>
                    <a:gd name="connsiteY76" fmla="*/ 20955 h 34289"/>
                    <a:gd name="connsiteX77" fmla="*/ 4763 w 36194"/>
                    <a:gd name="connsiteY77" fmla="*/ 20955 h 34289"/>
                    <a:gd name="connsiteX78" fmla="*/ 4763 w 36194"/>
                    <a:gd name="connsiteY78" fmla="*/ 20955 h 34289"/>
                    <a:gd name="connsiteX79" fmla="*/ 4763 w 36194"/>
                    <a:gd name="connsiteY79" fmla="*/ 20955 h 34289"/>
                    <a:gd name="connsiteX80" fmla="*/ 4763 w 36194"/>
                    <a:gd name="connsiteY80" fmla="*/ 20955 h 34289"/>
                    <a:gd name="connsiteX81" fmla="*/ 4763 w 36194"/>
                    <a:gd name="connsiteY81" fmla="*/ 20955 h 34289"/>
                    <a:gd name="connsiteX82" fmla="*/ 4763 w 36194"/>
                    <a:gd name="connsiteY82" fmla="*/ 20955 h 34289"/>
                    <a:gd name="connsiteX83" fmla="*/ 4763 w 36194"/>
                    <a:gd name="connsiteY83" fmla="*/ 20955 h 34289"/>
                    <a:gd name="connsiteX84" fmla="*/ 4763 w 36194"/>
                    <a:gd name="connsiteY84" fmla="*/ 20955 h 34289"/>
                    <a:gd name="connsiteX85" fmla="*/ 4763 w 36194"/>
                    <a:gd name="connsiteY85" fmla="*/ 20955 h 34289"/>
                    <a:gd name="connsiteX86" fmla="*/ 4763 w 36194"/>
                    <a:gd name="connsiteY86" fmla="*/ 20955 h 34289"/>
                    <a:gd name="connsiteX87" fmla="*/ 4763 w 36194"/>
                    <a:gd name="connsiteY87" fmla="*/ 20955 h 34289"/>
                    <a:gd name="connsiteX88" fmla="*/ 4763 w 36194"/>
                    <a:gd name="connsiteY88" fmla="*/ 20955 h 34289"/>
                    <a:gd name="connsiteX89" fmla="*/ 4763 w 36194"/>
                    <a:gd name="connsiteY89" fmla="*/ 20955 h 34289"/>
                    <a:gd name="connsiteX90" fmla="*/ 4763 w 36194"/>
                    <a:gd name="connsiteY90" fmla="*/ 20955 h 34289"/>
                    <a:gd name="connsiteX91" fmla="*/ 4763 w 36194"/>
                    <a:gd name="connsiteY91" fmla="*/ 20955 h 34289"/>
                    <a:gd name="connsiteX92" fmla="*/ 4763 w 36194"/>
                    <a:gd name="connsiteY92" fmla="*/ 20955 h 34289"/>
                    <a:gd name="connsiteX93" fmla="*/ 4763 w 36194"/>
                    <a:gd name="connsiteY93" fmla="*/ 20955 h 34289"/>
                    <a:gd name="connsiteX94" fmla="*/ 4763 w 36194"/>
                    <a:gd name="connsiteY94" fmla="*/ 20955 h 34289"/>
                    <a:gd name="connsiteX95" fmla="*/ 4763 w 36194"/>
                    <a:gd name="connsiteY95" fmla="*/ 20955 h 34289"/>
                    <a:gd name="connsiteX96" fmla="*/ 4763 w 36194"/>
                    <a:gd name="connsiteY96" fmla="*/ 20955 h 34289"/>
                    <a:gd name="connsiteX97" fmla="*/ 4763 w 36194"/>
                    <a:gd name="connsiteY97" fmla="*/ 20955 h 34289"/>
                    <a:gd name="connsiteX98" fmla="*/ 4763 w 36194"/>
                    <a:gd name="connsiteY98" fmla="*/ 20955 h 34289"/>
                    <a:gd name="connsiteX99" fmla="*/ 4763 w 36194"/>
                    <a:gd name="connsiteY99" fmla="*/ 20955 h 34289"/>
                    <a:gd name="connsiteX100" fmla="*/ 4763 w 36194"/>
                    <a:gd name="connsiteY100" fmla="*/ 20955 h 34289"/>
                    <a:gd name="connsiteX101" fmla="*/ 4763 w 36194"/>
                    <a:gd name="connsiteY101" fmla="*/ 20955 h 34289"/>
                    <a:gd name="connsiteX102" fmla="*/ 4763 w 36194"/>
                    <a:gd name="connsiteY102" fmla="*/ 20955 h 34289"/>
                    <a:gd name="connsiteX103" fmla="*/ 4763 w 36194"/>
                    <a:gd name="connsiteY103" fmla="*/ 20955 h 34289"/>
                    <a:gd name="connsiteX104" fmla="*/ 4763 w 36194"/>
                    <a:gd name="connsiteY104" fmla="*/ 20955 h 34289"/>
                    <a:gd name="connsiteX105" fmla="*/ 4763 w 36194"/>
                    <a:gd name="connsiteY105" fmla="*/ 20955 h 34289"/>
                    <a:gd name="connsiteX106" fmla="*/ 4763 w 36194"/>
                    <a:gd name="connsiteY106" fmla="*/ 20955 h 34289"/>
                    <a:gd name="connsiteX107" fmla="*/ 4763 w 36194"/>
                    <a:gd name="connsiteY107" fmla="*/ 20955 h 34289"/>
                    <a:gd name="connsiteX108" fmla="*/ 4763 w 36194"/>
                    <a:gd name="connsiteY108" fmla="*/ 20955 h 34289"/>
                    <a:gd name="connsiteX109" fmla="*/ 4763 w 36194"/>
                    <a:gd name="connsiteY109" fmla="*/ 20955 h 34289"/>
                    <a:gd name="connsiteX110" fmla="*/ 4763 w 36194"/>
                    <a:gd name="connsiteY110" fmla="*/ 20955 h 34289"/>
                    <a:gd name="connsiteX111" fmla="*/ 4763 w 36194"/>
                    <a:gd name="connsiteY111" fmla="*/ 20955 h 34289"/>
                    <a:gd name="connsiteX112" fmla="*/ 4763 w 36194"/>
                    <a:gd name="connsiteY112" fmla="*/ 20955 h 34289"/>
                    <a:gd name="connsiteX113" fmla="*/ 4763 w 36194"/>
                    <a:gd name="connsiteY113" fmla="*/ 20955 h 34289"/>
                    <a:gd name="connsiteX114" fmla="*/ 4763 w 36194"/>
                    <a:gd name="connsiteY114" fmla="*/ 20955 h 34289"/>
                    <a:gd name="connsiteX115" fmla="*/ 4763 w 36194"/>
                    <a:gd name="connsiteY115" fmla="*/ 20955 h 34289"/>
                    <a:gd name="connsiteX116" fmla="*/ 4763 w 36194"/>
                    <a:gd name="connsiteY116" fmla="*/ 20955 h 34289"/>
                    <a:gd name="connsiteX117" fmla="*/ 4763 w 36194"/>
                    <a:gd name="connsiteY117" fmla="*/ 20955 h 34289"/>
                    <a:gd name="connsiteX118" fmla="*/ 4763 w 36194"/>
                    <a:gd name="connsiteY118" fmla="*/ 20955 h 34289"/>
                    <a:gd name="connsiteX119" fmla="*/ 4763 w 36194"/>
                    <a:gd name="connsiteY119" fmla="*/ 20955 h 34289"/>
                    <a:gd name="connsiteX120" fmla="*/ 4763 w 36194"/>
                    <a:gd name="connsiteY120" fmla="*/ 20955 h 34289"/>
                    <a:gd name="connsiteX121" fmla="*/ 4763 w 36194"/>
                    <a:gd name="connsiteY121" fmla="*/ 20955 h 34289"/>
                    <a:gd name="connsiteX122" fmla="*/ 4763 w 36194"/>
                    <a:gd name="connsiteY122" fmla="*/ 20955 h 34289"/>
                    <a:gd name="connsiteX123" fmla="*/ 4763 w 36194"/>
                    <a:gd name="connsiteY123" fmla="*/ 20955 h 34289"/>
                    <a:gd name="connsiteX124" fmla="*/ 4763 w 36194"/>
                    <a:gd name="connsiteY124" fmla="*/ 20955 h 34289"/>
                    <a:gd name="connsiteX125" fmla="*/ 4763 w 36194"/>
                    <a:gd name="connsiteY125" fmla="*/ 20955 h 34289"/>
                    <a:gd name="connsiteX126" fmla="*/ 4763 w 36194"/>
                    <a:gd name="connsiteY126" fmla="*/ 20955 h 34289"/>
                    <a:gd name="connsiteX127" fmla="*/ 4763 w 36194"/>
                    <a:gd name="connsiteY127" fmla="*/ 20955 h 34289"/>
                    <a:gd name="connsiteX128" fmla="*/ 4763 w 36194"/>
                    <a:gd name="connsiteY128" fmla="*/ 20955 h 34289"/>
                    <a:gd name="connsiteX129" fmla="*/ 10477 w 36194"/>
                    <a:gd name="connsiteY129" fmla="*/ 23813 h 34289"/>
                    <a:gd name="connsiteX130" fmla="*/ 10477 w 36194"/>
                    <a:gd name="connsiteY130" fmla="*/ 23813 h 34289"/>
                    <a:gd name="connsiteX131" fmla="*/ 10477 w 36194"/>
                    <a:gd name="connsiteY131" fmla="*/ 23813 h 34289"/>
                    <a:gd name="connsiteX132" fmla="*/ 10477 w 36194"/>
                    <a:gd name="connsiteY132" fmla="*/ 23813 h 34289"/>
                    <a:gd name="connsiteX133" fmla="*/ 10477 w 36194"/>
                    <a:gd name="connsiteY133" fmla="*/ 23813 h 34289"/>
                    <a:gd name="connsiteX134" fmla="*/ 10477 w 36194"/>
                    <a:gd name="connsiteY134" fmla="*/ 23813 h 34289"/>
                    <a:gd name="connsiteX135" fmla="*/ 10477 w 36194"/>
                    <a:gd name="connsiteY135" fmla="*/ 23813 h 34289"/>
                    <a:gd name="connsiteX136" fmla="*/ 10477 w 36194"/>
                    <a:gd name="connsiteY136" fmla="*/ 23813 h 34289"/>
                    <a:gd name="connsiteX137" fmla="*/ 10477 w 36194"/>
                    <a:gd name="connsiteY137" fmla="*/ 23813 h 34289"/>
                    <a:gd name="connsiteX138" fmla="*/ 10477 w 36194"/>
                    <a:gd name="connsiteY138" fmla="*/ 23813 h 34289"/>
                    <a:gd name="connsiteX139" fmla="*/ 10477 w 36194"/>
                    <a:gd name="connsiteY139" fmla="*/ 23813 h 34289"/>
                    <a:gd name="connsiteX140" fmla="*/ 10477 w 36194"/>
                    <a:gd name="connsiteY140" fmla="*/ 23813 h 34289"/>
                    <a:gd name="connsiteX141" fmla="*/ 10477 w 36194"/>
                    <a:gd name="connsiteY141" fmla="*/ 23813 h 34289"/>
                    <a:gd name="connsiteX142" fmla="*/ 10477 w 36194"/>
                    <a:gd name="connsiteY142" fmla="*/ 23813 h 34289"/>
                    <a:gd name="connsiteX143" fmla="*/ 10477 w 36194"/>
                    <a:gd name="connsiteY143" fmla="*/ 23813 h 34289"/>
                    <a:gd name="connsiteX144" fmla="*/ 0 w 36194"/>
                    <a:gd name="connsiteY144" fmla="*/ 18097 h 34289"/>
                    <a:gd name="connsiteX145" fmla="*/ 0 w 36194"/>
                    <a:gd name="connsiteY145" fmla="*/ 18097 h 34289"/>
                    <a:gd name="connsiteX146" fmla="*/ 0 w 36194"/>
                    <a:gd name="connsiteY146" fmla="*/ 18097 h 34289"/>
                    <a:gd name="connsiteX147" fmla="*/ 0 w 36194"/>
                    <a:gd name="connsiteY147" fmla="*/ 18097 h 34289"/>
                    <a:gd name="connsiteX148" fmla="*/ 0 w 36194"/>
                    <a:gd name="connsiteY148" fmla="*/ 18097 h 34289"/>
                    <a:gd name="connsiteX149" fmla="*/ 0 w 36194"/>
                    <a:gd name="connsiteY149" fmla="*/ 18097 h 34289"/>
                    <a:gd name="connsiteX150" fmla="*/ 0 w 36194"/>
                    <a:gd name="connsiteY150" fmla="*/ 18097 h 34289"/>
                    <a:gd name="connsiteX151" fmla="*/ 0 w 36194"/>
                    <a:gd name="connsiteY151" fmla="*/ 17145 h 34289"/>
                    <a:gd name="connsiteX152" fmla="*/ 0 w 36194"/>
                    <a:gd name="connsiteY152" fmla="*/ 16193 h 34289"/>
                    <a:gd name="connsiteX153" fmla="*/ 0 w 36194"/>
                    <a:gd name="connsiteY153" fmla="*/ 15240 h 34289"/>
                    <a:gd name="connsiteX154" fmla="*/ 0 w 36194"/>
                    <a:gd name="connsiteY154" fmla="*/ 14288 h 34289"/>
                    <a:gd name="connsiteX155" fmla="*/ 0 w 36194"/>
                    <a:gd name="connsiteY155" fmla="*/ 13335 h 34289"/>
                    <a:gd name="connsiteX156" fmla="*/ 0 w 36194"/>
                    <a:gd name="connsiteY156" fmla="*/ 12382 h 34289"/>
                    <a:gd name="connsiteX157" fmla="*/ 0 w 36194"/>
                    <a:gd name="connsiteY157" fmla="*/ 11430 h 34289"/>
                    <a:gd name="connsiteX158" fmla="*/ 0 w 36194"/>
                    <a:gd name="connsiteY158" fmla="*/ 11430 h 34289"/>
                    <a:gd name="connsiteX159" fmla="*/ 0 w 36194"/>
                    <a:gd name="connsiteY159" fmla="*/ 11430 h 34289"/>
                    <a:gd name="connsiteX160" fmla="*/ 0 w 36194"/>
                    <a:gd name="connsiteY160" fmla="*/ 11430 h 34289"/>
                    <a:gd name="connsiteX161" fmla="*/ 0 w 36194"/>
                    <a:gd name="connsiteY161" fmla="*/ 11430 h 34289"/>
                    <a:gd name="connsiteX162" fmla="*/ 0 w 36194"/>
                    <a:gd name="connsiteY162" fmla="*/ 10477 h 34289"/>
                    <a:gd name="connsiteX163" fmla="*/ 0 w 36194"/>
                    <a:gd name="connsiteY163" fmla="*/ 9525 h 34289"/>
                    <a:gd name="connsiteX164" fmla="*/ 0 w 36194"/>
                    <a:gd name="connsiteY164" fmla="*/ 8572 h 34289"/>
                    <a:gd name="connsiteX165" fmla="*/ 0 w 36194"/>
                    <a:gd name="connsiteY165" fmla="*/ 7620 h 34289"/>
                    <a:gd name="connsiteX166" fmla="*/ 0 w 36194"/>
                    <a:gd name="connsiteY166" fmla="*/ 6668 h 34289"/>
                    <a:gd name="connsiteX167" fmla="*/ 0 w 36194"/>
                    <a:gd name="connsiteY167" fmla="*/ 5715 h 34289"/>
                    <a:gd name="connsiteX168" fmla="*/ 0 w 36194"/>
                    <a:gd name="connsiteY168" fmla="*/ 4763 h 34289"/>
                    <a:gd name="connsiteX169" fmla="*/ 0 w 36194"/>
                    <a:gd name="connsiteY169" fmla="*/ 3810 h 34289"/>
                    <a:gd name="connsiteX170" fmla="*/ 0 w 36194"/>
                    <a:gd name="connsiteY170" fmla="*/ 2857 h 34289"/>
                    <a:gd name="connsiteX171" fmla="*/ 0 w 36194"/>
                    <a:gd name="connsiteY171" fmla="*/ 1905 h 34289"/>
                    <a:gd name="connsiteX172" fmla="*/ 0 w 36194"/>
                    <a:gd name="connsiteY172" fmla="*/ 952 h 34289"/>
                    <a:gd name="connsiteX173" fmla="*/ 0 w 36194"/>
                    <a:gd name="connsiteY173" fmla="*/ 0 h 34289"/>
                    <a:gd name="connsiteX174" fmla="*/ 0 w 36194"/>
                    <a:gd name="connsiteY174" fmla="*/ 0 h 34289"/>
                    <a:gd name="connsiteX175" fmla="*/ 0 w 36194"/>
                    <a:gd name="connsiteY175" fmla="*/ 0 h 34289"/>
                    <a:gd name="connsiteX176" fmla="*/ 0 w 36194"/>
                    <a:gd name="connsiteY176" fmla="*/ 0 h 34289"/>
                    <a:gd name="connsiteX177" fmla="*/ 0 w 36194"/>
                    <a:gd name="connsiteY177" fmla="*/ 0 h 34289"/>
                    <a:gd name="connsiteX178" fmla="*/ 0 w 36194"/>
                    <a:gd name="connsiteY178" fmla="*/ 0 h 34289"/>
                    <a:gd name="connsiteX179" fmla="*/ 0 w 36194"/>
                    <a:gd name="connsiteY179" fmla="*/ 0 h 34289"/>
                    <a:gd name="connsiteX180" fmla="*/ 0 w 36194"/>
                    <a:gd name="connsiteY180" fmla="*/ 0 h 34289"/>
                    <a:gd name="connsiteX181" fmla="*/ 0 w 36194"/>
                    <a:gd name="connsiteY181" fmla="*/ 0 h 34289"/>
                    <a:gd name="connsiteX182" fmla="*/ 0 w 36194"/>
                    <a:gd name="connsiteY182" fmla="*/ 0 h 34289"/>
                    <a:gd name="connsiteX183" fmla="*/ 0 w 36194"/>
                    <a:gd name="connsiteY183" fmla="*/ 0 h 34289"/>
                    <a:gd name="connsiteX184" fmla="*/ 0 w 36194"/>
                    <a:gd name="connsiteY184" fmla="*/ 0 h 34289"/>
                    <a:gd name="connsiteX185" fmla="*/ 0 w 36194"/>
                    <a:gd name="connsiteY185" fmla="*/ 0 h 34289"/>
                    <a:gd name="connsiteX186" fmla="*/ 0 w 36194"/>
                    <a:gd name="connsiteY186" fmla="*/ 0 h 34289"/>
                    <a:gd name="connsiteX187" fmla="*/ 0 w 36194"/>
                    <a:gd name="connsiteY187" fmla="*/ 0 h 34289"/>
                    <a:gd name="connsiteX188" fmla="*/ 0 w 36194"/>
                    <a:gd name="connsiteY188" fmla="*/ 0 h 34289"/>
                    <a:gd name="connsiteX189" fmla="*/ 0 w 36194"/>
                    <a:gd name="connsiteY189" fmla="*/ 0 h 34289"/>
                    <a:gd name="connsiteX190" fmla="*/ 0 w 36194"/>
                    <a:gd name="connsiteY190" fmla="*/ 0 h 34289"/>
                    <a:gd name="connsiteX191" fmla="*/ 0 w 36194"/>
                    <a:gd name="connsiteY191" fmla="*/ 0 h 34289"/>
                    <a:gd name="connsiteX192" fmla="*/ 0 w 36194"/>
                    <a:gd name="connsiteY192" fmla="*/ 0 h 34289"/>
                    <a:gd name="connsiteX193" fmla="*/ 0 w 36194"/>
                    <a:gd name="connsiteY193" fmla="*/ 0 h 34289"/>
                    <a:gd name="connsiteX194" fmla="*/ 0 w 36194"/>
                    <a:gd name="connsiteY194" fmla="*/ 0 h 34289"/>
                    <a:gd name="connsiteX195" fmla="*/ 0 w 36194"/>
                    <a:gd name="connsiteY195" fmla="*/ 0 h 34289"/>
                    <a:gd name="connsiteX196" fmla="*/ 0 w 36194"/>
                    <a:gd name="connsiteY196" fmla="*/ 0 h 34289"/>
                    <a:gd name="connsiteX197" fmla="*/ 0 w 36194"/>
                    <a:gd name="connsiteY197" fmla="*/ 0 h 34289"/>
                    <a:gd name="connsiteX198" fmla="*/ 0 w 36194"/>
                    <a:gd name="connsiteY198" fmla="*/ 0 h 34289"/>
                    <a:gd name="connsiteX199" fmla="*/ 0 w 36194"/>
                    <a:gd name="connsiteY199" fmla="*/ 0 h 34289"/>
                    <a:gd name="connsiteX200" fmla="*/ 0 w 36194"/>
                    <a:gd name="connsiteY200" fmla="*/ 0 h 34289"/>
                    <a:gd name="connsiteX201" fmla="*/ 0 w 36194"/>
                    <a:gd name="connsiteY201" fmla="*/ 0 h 34289"/>
                    <a:gd name="connsiteX202" fmla="*/ 0 w 36194"/>
                    <a:gd name="connsiteY202" fmla="*/ 0 h 34289"/>
                    <a:gd name="connsiteX203" fmla="*/ 0 w 36194"/>
                    <a:gd name="connsiteY203" fmla="*/ 0 h 34289"/>
                    <a:gd name="connsiteX204" fmla="*/ 0 w 36194"/>
                    <a:gd name="connsiteY204" fmla="*/ 0 h 34289"/>
                    <a:gd name="connsiteX205" fmla="*/ 0 w 36194"/>
                    <a:gd name="connsiteY205" fmla="*/ 0 h 34289"/>
                    <a:gd name="connsiteX206" fmla="*/ 0 w 36194"/>
                    <a:gd name="connsiteY206" fmla="*/ 0 h 34289"/>
                    <a:gd name="connsiteX207" fmla="*/ 0 w 36194"/>
                    <a:gd name="connsiteY207" fmla="*/ 0 h 34289"/>
                    <a:gd name="connsiteX208" fmla="*/ 0 w 36194"/>
                    <a:gd name="connsiteY208" fmla="*/ 0 h 34289"/>
                    <a:gd name="connsiteX209" fmla="*/ 0 w 36194"/>
                    <a:gd name="connsiteY209" fmla="*/ 0 h 34289"/>
                    <a:gd name="connsiteX210" fmla="*/ 0 w 36194"/>
                    <a:gd name="connsiteY210" fmla="*/ 0 h 34289"/>
                    <a:gd name="connsiteX211" fmla="*/ 0 w 36194"/>
                    <a:gd name="connsiteY211" fmla="*/ 0 h 34289"/>
                    <a:gd name="connsiteX212" fmla="*/ 0 w 36194"/>
                    <a:gd name="connsiteY212" fmla="*/ 0 h 34289"/>
                    <a:gd name="connsiteX213" fmla="*/ 0 w 36194"/>
                    <a:gd name="connsiteY213" fmla="*/ 0 h 34289"/>
                    <a:gd name="connsiteX214" fmla="*/ 0 w 36194"/>
                    <a:gd name="connsiteY214" fmla="*/ 0 h 34289"/>
                    <a:gd name="connsiteX215" fmla="*/ 0 w 36194"/>
                    <a:gd name="connsiteY215" fmla="*/ 0 h 34289"/>
                    <a:gd name="connsiteX216" fmla="*/ 0 w 36194"/>
                    <a:gd name="connsiteY216" fmla="*/ 0 h 34289"/>
                    <a:gd name="connsiteX217" fmla="*/ 0 w 36194"/>
                    <a:gd name="connsiteY217" fmla="*/ 0 h 34289"/>
                    <a:gd name="connsiteX218" fmla="*/ 0 w 36194"/>
                    <a:gd name="connsiteY218" fmla="*/ 0 h 34289"/>
                    <a:gd name="connsiteX219" fmla="*/ 0 w 36194"/>
                    <a:gd name="connsiteY219" fmla="*/ 0 h 34289"/>
                    <a:gd name="connsiteX220" fmla="*/ 0 w 36194"/>
                    <a:gd name="connsiteY220" fmla="*/ 0 h 34289"/>
                    <a:gd name="connsiteX221" fmla="*/ 0 w 36194"/>
                    <a:gd name="connsiteY221" fmla="*/ 0 h 34289"/>
                    <a:gd name="connsiteX222" fmla="*/ 0 w 36194"/>
                    <a:gd name="connsiteY222" fmla="*/ 0 h 34289"/>
                    <a:gd name="connsiteX223" fmla="*/ 0 w 36194"/>
                    <a:gd name="connsiteY223" fmla="*/ 0 h 34289"/>
                    <a:gd name="connsiteX224" fmla="*/ 0 w 36194"/>
                    <a:gd name="connsiteY224" fmla="*/ 0 h 34289"/>
                    <a:gd name="connsiteX225" fmla="*/ 0 w 36194"/>
                    <a:gd name="connsiteY225" fmla="*/ 0 h 34289"/>
                    <a:gd name="connsiteX226" fmla="*/ 0 w 36194"/>
                    <a:gd name="connsiteY226" fmla="*/ 0 h 34289"/>
                    <a:gd name="connsiteX227" fmla="*/ 0 w 36194"/>
                    <a:gd name="connsiteY227" fmla="*/ 0 h 34289"/>
                    <a:gd name="connsiteX228" fmla="*/ 0 w 36194"/>
                    <a:gd name="connsiteY228" fmla="*/ 0 h 34289"/>
                    <a:gd name="connsiteX229" fmla="*/ 0 w 36194"/>
                    <a:gd name="connsiteY229" fmla="*/ 0 h 34289"/>
                    <a:gd name="connsiteX230" fmla="*/ 0 w 36194"/>
                    <a:gd name="connsiteY230" fmla="*/ 0 h 34289"/>
                    <a:gd name="connsiteX231" fmla="*/ 0 w 36194"/>
                    <a:gd name="connsiteY231" fmla="*/ 0 h 34289"/>
                    <a:gd name="connsiteX232" fmla="*/ 0 w 36194"/>
                    <a:gd name="connsiteY232" fmla="*/ 0 h 34289"/>
                    <a:gd name="connsiteX233" fmla="*/ 0 w 36194"/>
                    <a:gd name="connsiteY233" fmla="*/ 0 h 34289"/>
                    <a:gd name="connsiteX234" fmla="*/ 0 w 36194"/>
                    <a:gd name="connsiteY234" fmla="*/ 0 h 34289"/>
                    <a:gd name="connsiteX235" fmla="*/ 0 w 36194"/>
                    <a:gd name="connsiteY235" fmla="*/ 0 h 34289"/>
                    <a:gd name="connsiteX236" fmla="*/ 0 w 36194"/>
                    <a:gd name="connsiteY236" fmla="*/ 0 h 34289"/>
                    <a:gd name="connsiteX237" fmla="*/ 0 w 36194"/>
                    <a:gd name="connsiteY237" fmla="*/ 0 h 34289"/>
                    <a:gd name="connsiteX238" fmla="*/ 0 w 36194"/>
                    <a:gd name="connsiteY238" fmla="*/ 0 h 34289"/>
                    <a:gd name="connsiteX239" fmla="*/ 0 w 36194"/>
                    <a:gd name="connsiteY239" fmla="*/ 0 h 34289"/>
                    <a:gd name="connsiteX240" fmla="*/ 0 w 36194"/>
                    <a:gd name="connsiteY240" fmla="*/ 0 h 34289"/>
                    <a:gd name="connsiteX241" fmla="*/ 0 w 36194"/>
                    <a:gd name="connsiteY241" fmla="*/ 0 h 34289"/>
                    <a:gd name="connsiteX242" fmla="*/ 0 w 36194"/>
                    <a:gd name="connsiteY242" fmla="*/ 0 h 34289"/>
                    <a:gd name="connsiteX243" fmla="*/ 0 w 36194"/>
                    <a:gd name="connsiteY243" fmla="*/ 0 h 34289"/>
                    <a:gd name="connsiteX244" fmla="*/ 0 w 36194"/>
                    <a:gd name="connsiteY244" fmla="*/ 0 h 34289"/>
                    <a:gd name="connsiteX245" fmla="*/ 0 w 36194"/>
                    <a:gd name="connsiteY245" fmla="*/ 0 h 34289"/>
                    <a:gd name="connsiteX246" fmla="*/ 0 w 36194"/>
                    <a:gd name="connsiteY246" fmla="*/ 0 h 34289"/>
                    <a:gd name="connsiteX247" fmla="*/ 0 w 36194"/>
                    <a:gd name="connsiteY247" fmla="*/ 0 h 34289"/>
                    <a:gd name="connsiteX248" fmla="*/ 0 w 36194"/>
                    <a:gd name="connsiteY248" fmla="*/ 0 h 34289"/>
                    <a:gd name="connsiteX249" fmla="*/ 0 w 36194"/>
                    <a:gd name="connsiteY249" fmla="*/ 0 h 34289"/>
                    <a:gd name="connsiteX250" fmla="*/ 0 w 36194"/>
                    <a:gd name="connsiteY250" fmla="*/ 0 h 34289"/>
                    <a:gd name="connsiteX251" fmla="*/ 0 w 36194"/>
                    <a:gd name="connsiteY251" fmla="*/ 0 h 34289"/>
                    <a:gd name="connsiteX252" fmla="*/ 0 w 36194"/>
                    <a:gd name="connsiteY252" fmla="*/ 0 h 34289"/>
                    <a:gd name="connsiteX253" fmla="*/ 0 w 36194"/>
                    <a:gd name="connsiteY253" fmla="*/ 0 h 34289"/>
                    <a:gd name="connsiteX254" fmla="*/ 0 w 36194"/>
                    <a:gd name="connsiteY254" fmla="*/ 0 h 34289"/>
                    <a:gd name="connsiteX255" fmla="*/ 0 w 36194"/>
                    <a:gd name="connsiteY255" fmla="*/ 0 h 34289"/>
                    <a:gd name="connsiteX256" fmla="*/ 0 w 36194"/>
                    <a:gd name="connsiteY256" fmla="*/ 0 h 34289"/>
                    <a:gd name="connsiteX257" fmla="*/ 0 w 36194"/>
                    <a:gd name="connsiteY257" fmla="*/ 0 h 34289"/>
                    <a:gd name="connsiteX258" fmla="*/ 0 w 36194"/>
                    <a:gd name="connsiteY258" fmla="*/ 0 h 34289"/>
                    <a:gd name="connsiteX259" fmla="*/ 0 w 36194"/>
                    <a:gd name="connsiteY259" fmla="*/ 0 h 34289"/>
                    <a:gd name="connsiteX260" fmla="*/ 0 w 36194"/>
                    <a:gd name="connsiteY260" fmla="*/ 0 h 34289"/>
                    <a:gd name="connsiteX261" fmla="*/ 0 w 36194"/>
                    <a:gd name="connsiteY261" fmla="*/ 0 h 34289"/>
                    <a:gd name="connsiteX262" fmla="*/ 0 w 36194"/>
                    <a:gd name="connsiteY262" fmla="*/ 0 h 34289"/>
                    <a:gd name="connsiteX263" fmla="*/ 0 w 36194"/>
                    <a:gd name="connsiteY263" fmla="*/ 0 h 34289"/>
                    <a:gd name="connsiteX264" fmla="*/ 0 w 36194"/>
                    <a:gd name="connsiteY264" fmla="*/ 0 h 34289"/>
                    <a:gd name="connsiteX265" fmla="*/ 0 w 36194"/>
                    <a:gd name="connsiteY265" fmla="*/ 0 h 34289"/>
                    <a:gd name="connsiteX266" fmla="*/ 0 w 36194"/>
                    <a:gd name="connsiteY266" fmla="*/ 0 h 34289"/>
                    <a:gd name="connsiteX267" fmla="*/ 0 w 36194"/>
                    <a:gd name="connsiteY267" fmla="*/ 0 h 34289"/>
                    <a:gd name="connsiteX268" fmla="*/ 0 w 36194"/>
                    <a:gd name="connsiteY268" fmla="*/ 0 h 34289"/>
                    <a:gd name="connsiteX269" fmla="*/ 0 w 36194"/>
                    <a:gd name="connsiteY269" fmla="*/ 0 h 34289"/>
                    <a:gd name="connsiteX270" fmla="*/ 0 w 36194"/>
                    <a:gd name="connsiteY270" fmla="*/ 0 h 34289"/>
                    <a:gd name="connsiteX271" fmla="*/ 0 w 36194"/>
                    <a:gd name="connsiteY271" fmla="*/ 0 h 34289"/>
                    <a:gd name="connsiteX272" fmla="*/ 0 w 36194"/>
                    <a:gd name="connsiteY272" fmla="*/ 0 h 34289"/>
                    <a:gd name="connsiteX273" fmla="*/ 0 w 36194"/>
                    <a:gd name="connsiteY273" fmla="*/ 0 h 34289"/>
                    <a:gd name="connsiteX274" fmla="*/ 0 w 36194"/>
                    <a:gd name="connsiteY274" fmla="*/ 0 h 34289"/>
                    <a:gd name="connsiteX275" fmla="*/ 0 w 36194"/>
                    <a:gd name="connsiteY275" fmla="*/ 0 h 34289"/>
                    <a:gd name="connsiteX276" fmla="*/ 0 w 36194"/>
                    <a:gd name="connsiteY276" fmla="*/ 0 h 34289"/>
                    <a:gd name="connsiteX277" fmla="*/ 0 w 36194"/>
                    <a:gd name="connsiteY277" fmla="*/ 0 h 34289"/>
                    <a:gd name="connsiteX278" fmla="*/ 0 w 36194"/>
                    <a:gd name="connsiteY278" fmla="*/ 0 h 34289"/>
                    <a:gd name="connsiteX279" fmla="*/ 0 w 36194"/>
                    <a:gd name="connsiteY279" fmla="*/ 0 h 34289"/>
                    <a:gd name="connsiteX280" fmla="*/ 0 w 36194"/>
                    <a:gd name="connsiteY280" fmla="*/ 0 h 34289"/>
                    <a:gd name="connsiteX281" fmla="*/ 0 w 36194"/>
                    <a:gd name="connsiteY281" fmla="*/ 0 h 34289"/>
                    <a:gd name="connsiteX282" fmla="*/ 0 w 36194"/>
                    <a:gd name="connsiteY282" fmla="*/ 0 h 34289"/>
                    <a:gd name="connsiteX283" fmla="*/ 0 w 36194"/>
                    <a:gd name="connsiteY283" fmla="*/ 0 h 34289"/>
                    <a:gd name="connsiteX284" fmla="*/ 0 w 36194"/>
                    <a:gd name="connsiteY284" fmla="*/ 0 h 34289"/>
                    <a:gd name="connsiteX285" fmla="*/ 0 w 36194"/>
                    <a:gd name="connsiteY285" fmla="*/ 0 h 34289"/>
                    <a:gd name="connsiteX286" fmla="*/ 14288 w 36194"/>
                    <a:gd name="connsiteY286" fmla="*/ 7620 h 34289"/>
                    <a:gd name="connsiteX287" fmla="*/ 14288 w 36194"/>
                    <a:gd name="connsiteY287" fmla="*/ 7620 h 34289"/>
                    <a:gd name="connsiteX288" fmla="*/ 14288 w 36194"/>
                    <a:gd name="connsiteY288" fmla="*/ 7620 h 34289"/>
                    <a:gd name="connsiteX289" fmla="*/ 14288 w 36194"/>
                    <a:gd name="connsiteY289" fmla="*/ 7620 h 34289"/>
                    <a:gd name="connsiteX290" fmla="*/ 14288 w 36194"/>
                    <a:gd name="connsiteY290" fmla="*/ 7620 h 34289"/>
                    <a:gd name="connsiteX291" fmla="*/ 14288 w 36194"/>
                    <a:gd name="connsiteY291" fmla="*/ 7620 h 34289"/>
                    <a:gd name="connsiteX292" fmla="*/ 14288 w 36194"/>
                    <a:gd name="connsiteY292" fmla="*/ 7620 h 34289"/>
                    <a:gd name="connsiteX293" fmla="*/ 14288 w 36194"/>
                    <a:gd name="connsiteY293" fmla="*/ 7620 h 34289"/>
                    <a:gd name="connsiteX294" fmla="*/ 14288 w 36194"/>
                    <a:gd name="connsiteY294" fmla="*/ 7620 h 34289"/>
                    <a:gd name="connsiteX295" fmla="*/ 14288 w 36194"/>
                    <a:gd name="connsiteY295" fmla="*/ 7620 h 34289"/>
                    <a:gd name="connsiteX296" fmla="*/ 14288 w 36194"/>
                    <a:gd name="connsiteY296" fmla="*/ 7620 h 34289"/>
                    <a:gd name="connsiteX297" fmla="*/ 14288 w 36194"/>
                    <a:gd name="connsiteY297" fmla="*/ 7620 h 34289"/>
                    <a:gd name="connsiteX298" fmla="*/ 14288 w 36194"/>
                    <a:gd name="connsiteY298" fmla="*/ 7620 h 34289"/>
                    <a:gd name="connsiteX299" fmla="*/ 14288 w 36194"/>
                    <a:gd name="connsiteY299" fmla="*/ 7620 h 34289"/>
                    <a:gd name="connsiteX300" fmla="*/ 27623 w 36194"/>
                    <a:gd name="connsiteY300" fmla="*/ 15240 h 34289"/>
                    <a:gd name="connsiteX301" fmla="*/ 26670 w 36194"/>
                    <a:gd name="connsiteY301" fmla="*/ 15240 h 34289"/>
                    <a:gd name="connsiteX302" fmla="*/ 25717 w 36194"/>
                    <a:gd name="connsiteY302" fmla="*/ 15240 h 34289"/>
                    <a:gd name="connsiteX303" fmla="*/ 25717 w 36194"/>
                    <a:gd name="connsiteY303" fmla="*/ 15240 h 34289"/>
                    <a:gd name="connsiteX304" fmla="*/ 25717 w 36194"/>
                    <a:gd name="connsiteY304" fmla="*/ 15240 h 34289"/>
                    <a:gd name="connsiteX305" fmla="*/ 25717 w 36194"/>
                    <a:gd name="connsiteY305" fmla="*/ 15240 h 34289"/>
                    <a:gd name="connsiteX306" fmla="*/ 25717 w 36194"/>
                    <a:gd name="connsiteY306" fmla="*/ 15240 h 34289"/>
                    <a:gd name="connsiteX307" fmla="*/ 25717 w 36194"/>
                    <a:gd name="connsiteY307" fmla="*/ 15240 h 34289"/>
                    <a:gd name="connsiteX308" fmla="*/ 25717 w 36194"/>
                    <a:gd name="connsiteY308" fmla="*/ 15240 h 34289"/>
                    <a:gd name="connsiteX309" fmla="*/ 25717 w 36194"/>
                    <a:gd name="connsiteY309" fmla="*/ 15240 h 34289"/>
                    <a:gd name="connsiteX310" fmla="*/ 25717 w 36194"/>
                    <a:gd name="connsiteY310" fmla="*/ 15240 h 34289"/>
                    <a:gd name="connsiteX311" fmla="*/ 25717 w 36194"/>
                    <a:gd name="connsiteY311" fmla="*/ 15240 h 34289"/>
                    <a:gd name="connsiteX312" fmla="*/ 25717 w 36194"/>
                    <a:gd name="connsiteY312" fmla="*/ 15240 h 34289"/>
                    <a:gd name="connsiteX313" fmla="*/ 25717 w 36194"/>
                    <a:gd name="connsiteY313" fmla="*/ 15240 h 34289"/>
                    <a:gd name="connsiteX314" fmla="*/ 25717 w 36194"/>
                    <a:gd name="connsiteY314" fmla="*/ 15240 h 34289"/>
                    <a:gd name="connsiteX315" fmla="*/ 25717 w 36194"/>
                    <a:gd name="connsiteY315" fmla="*/ 15240 h 34289"/>
                    <a:gd name="connsiteX316" fmla="*/ 25717 w 36194"/>
                    <a:gd name="connsiteY316" fmla="*/ 15240 h 34289"/>
                    <a:gd name="connsiteX317" fmla="*/ 25717 w 36194"/>
                    <a:gd name="connsiteY317" fmla="*/ 15240 h 34289"/>
                    <a:gd name="connsiteX318" fmla="*/ 25717 w 36194"/>
                    <a:gd name="connsiteY318" fmla="*/ 15240 h 34289"/>
                    <a:gd name="connsiteX319" fmla="*/ 25717 w 36194"/>
                    <a:gd name="connsiteY319" fmla="*/ 15240 h 34289"/>
                    <a:gd name="connsiteX320" fmla="*/ 25717 w 36194"/>
                    <a:gd name="connsiteY320" fmla="*/ 15240 h 34289"/>
                    <a:gd name="connsiteX321" fmla="*/ 25717 w 36194"/>
                    <a:gd name="connsiteY321" fmla="*/ 15240 h 34289"/>
                    <a:gd name="connsiteX322" fmla="*/ 25717 w 36194"/>
                    <a:gd name="connsiteY322" fmla="*/ 15240 h 34289"/>
                    <a:gd name="connsiteX323" fmla="*/ 25717 w 36194"/>
                    <a:gd name="connsiteY323" fmla="*/ 15240 h 34289"/>
                    <a:gd name="connsiteX324" fmla="*/ 25717 w 36194"/>
                    <a:gd name="connsiteY324" fmla="*/ 15240 h 34289"/>
                    <a:gd name="connsiteX325" fmla="*/ 25717 w 36194"/>
                    <a:gd name="connsiteY325" fmla="*/ 15240 h 34289"/>
                    <a:gd name="connsiteX326" fmla="*/ 25717 w 36194"/>
                    <a:gd name="connsiteY326" fmla="*/ 15240 h 34289"/>
                    <a:gd name="connsiteX327" fmla="*/ 25717 w 36194"/>
                    <a:gd name="connsiteY327" fmla="*/ 15240 h 34289"/>
                    <a:gd name="connsiteX328" fmla="*/ 25717 w 36194"/>
                    <a:gd name="connsiteY328" fmla="*/ 15240 h 34289"/>
                    <a:gd name="connsiteX329" fmla="*/ 25717 w 36194"/>
                    <a:gd name="connsiteY329" fmla="*/ 15240 h 34289"/>
                    <a:gd name="connsiteX330" fmla="*/ 25717 w 36194"/>
                    <a:gd name="connsiteY330" fmla="*/ 15240 h 34289"/>
                    <a:gd name="connsiteX331" fmla="*/ 25717 w 36194"/>
                    <a:gd name="connsiteY331" fmla="*/ 15240 h 34289"/>
                    <a:gd name="connsiteX332" fmla="*/ 25717 w 36194"/>
                    <a:gd name="connsiteY332" fmla="*/ 15240 h 34289"/>
                    <a:gd name="connsiteX333" fmla="*/ 25717 w 36194"/>
                    <a:gd name="connsiteY333" fmla="*/ 15240 h 34289"/>
                    <a:gd name="connsiteX334" fmla="*/ 25717 w 36194"/>
                    <a:gd name="connsiteY334" fmla="*/ 15240 h 34289"/>
                    <a:gd name="connsiteX335" fmla="*/ 16192 w 36194"/>
                    <a:gd name="connsiteY335" fmla="*/ 10477 h 34289"/>
                    <a:gd name="connsiteX336" fmla="*/ 16192 w 36194"/>
                    <a:gd name="connsiteY336" fmla="*/ 10477 h 34289"/>
                    <a:gd name="connsiteX337" fmla="*/ 16192 w 36194"/>
                    <a:gd name="connsiteY337" fmla="*/ 10477 h 34289"/>
                    <a:gd name="connsiteX338" fmla="*/ 16192 w 36194"/>
                    <a:gd name="connsiteY338" fmla="*/ 10477 h 34289"/>
                    <a:gd name="connsiteX339" fmla="*/ 16192 w 36194"/>
                    <a:gd name="connsiteY339" fmla="*/ 10477 h 34289"/>
                    <a:gd name="connsiteX340" fmla="*/ 16192 w 36194"/>
                    <a:gd name="connsiteY340" fmla="*/ 10477 h 34289"/>
                    <a:gd name="connsiteX341" fmla="*/ 16192 w 36194"/>
                    <a:gd name="connsiteY341" fmla="*/ 10477 h 34289"/>
                    <a:gd name="connsiteX342" fmla="*/ 16192 w 36194"/>
                    <a:gd name="connsiteY342" fmla="*/ 10477 h 34289"/>
                    <a:gd name="connsiteX343" fmla="*/ 16192 w 36194"/>
                    <a:gd name="connsiteY343" fmla="*/ 10477 h 34289"/>
                    <a:gd name="connsiteX344" fmla="*/ 16192 w 36194"/>
                    <a:gd name="connsiteY344" fmla="*/ 10477 h 34289"/>
                    <a:gd name="connsiteX345" fmla="*/ 16192 w 36194"/>
                    <a:gd name="connsiteY345" fmla="*/ 10477 h 34289"/>
                    <a:gd name="connsiteX346" fmla="*/ 16192 w 36194"/>
                    <a:gd name="connsiteY346" fmla="*/ 10477 h 34289"/>
                    <a:gd name="connsiteX347" fmla="*/ 16192 w 36194"/>
                    <a:gd name="connsiteY347" fmla="*/ 10477 h 34289"/>
                    <a:gd name="connsiteX348" fmla="*/ 16192 w 36194"/>
                    <a:gd name="connsiteY348" fmla="*/ 10477 h 34289"/>
                    <a:gd name="connsiteX349" fmla="*/ 16192 w 36194"/>
                    <a:gd name="connsiteY349" fmla="*/ 10477 h 34289"/>
                    <a:gd name="connsiteX350" fmla="*/ 16192 w 36194"/>
                    <a:gd name="connsiteY350" fmla="*/ 10477 h 34289"/>
                    <a:gd name="connsiteX351" fmla="*/ 16192 w 36194"/>
                    <a:gd name="connsiteY351" fmla="*/ 10477 h 34289"/>
                    <a:gd name="connsiteX352" fmla="*/ 16192 w 36194"/>
                    <a:gd name="connsiteY352" fmla="*/ 10477 h 34289"/>
                    <a:gd name="connsiteX353" fmla="*/ 16192 w 36194"/>
                    <a:gd name="connsiteY353" fmla="*/ 10477 h 34289"/>
                    <a:gd name="connsiteX354" fmla="*/ 16192 w 36194"/>
                    <a:gd name="connsiteY354" fmla="*/ 10477 h 34289"/>
                    <a:gd name="connsiteX355" fmla="*/ 16192 w 36194"/>
                    <a:gd name="connsiteY355" fmla="*/ 10477 h 34289"/>
                    <a:gd name="connsiteX356" fmla="*/ 16192 w 36194"/>
                    <a:gd name="connsiteY356" fmla="*/ 10477 h 34289"/>
                    <a:gd name="connsiteX357" fmla="*/ 16192 w 36194"/>
                    <a:gd name="connsiteY357" fmla="*/ 10477 h 34289"/>
                    <a:gd name="connsiteX358" fmla="*/ 16192 w 36194"/>
                    <a:gd name="connsiteY358" fmla="*/ 10477 h 34289"/>
                    <a:gd name="connsiteX359" fmla="*/ 16192 w 36194"/>
                    <a:gd name="connsiteY359" fmla="*/ 10477 h 34289"/>
                    <a:gd name="connsiteX360" fmla="*/ 16192 w 36194"/>
                    <a:gd name="connsiteY360" fmla="*/ 10477 h 34289"/>
                    <a:gd name="connsiteX361" fmla="*/ 27623 w 36194"/>
                    <a:gd name="connsiteY361" fmla="*/ 16193 h 34289"/>
                    <a:gd name="connsiteX362" fmla="*/ 27623 w 36194"/>
                    <a:gd name="connsiteY362" fmla="*/ 16193 h 34289"/>
                    <a:gd name="connsiteX363" fmla="*/ 27623 w 36194"/>
                    <a:gd name="connsiteY363" fmla="*/ 16193 h 34289"/>
                    <a:gd name="connsiteX364" fmla="*/ 27623 w 36194"/>
                    <a:gd name="connsiteY364" fmla="*/ 16193 h 34289"/>
                    <a:gd name="connsiteX365" fmla="*/ 27623 w 36194"/>
                    <a:gd name="connsiteY365" fmla="*/ 16193 h 34289"/>
                    <a:gd name="connsiteX366" fmla="*/ 27623 w 36194"/>
                    <a:gd name="connsiteY366" fmla="*/ 16193 h 34289"/>
                    <a:gd name="connsiteX367" fmla="*/ 27623 w 36194"/>
                    <a:gd name="connsiteY367" fmla="*/ 16193 h 34289"/>
                    <a:gd name="connsiteX368" fmla="*/ 27623 w 36194"/>
                    <a:gd name="connsiteY368" fmla="*/ 16193 h 34289"/>
                    <a:gd name="connsiteX369" fmla="*/ 27623 w 36194"/>
                    <a:gd name="connsiteY369" fmla="*/ 16193 h 34289"/>
                    <a:gd name="connsiteX370" fmla="*/ 27623 w 36194"/>
                    <a:gd name="connsiteY370" fmla="*/ 16193 h 34289"/>
                    <a:gd name="connsiteX371" fmla="*/ 27623 w 36194"/>
                    <a:gd name="connsiteY371" fmla="*/ 16193 h 34289"/>
                    <a:gd name="connsiteX372" fmla="*/ 27623 w 36194"/>
                    <a:gd name="connsiteY372" fmla="*/ 16193 h 34289"/>
                    <a:gd name="connsiteX373" fmla="*/ 27623 w 36194"/>
                    <a:gd name="connsiteY373" fmla="*/ 16193 h 34289"/>
                    <a:gd name="connsiteX374" fmla="*/ 27623 w 36194"/>
                    <a:gd name="connsiteY374" fmla="*/ 16193 h 34289"/>
                    <a:gd name="connsiteX375" fmla="*/ 14288 w 36194"/>
                    <a:gd name="connsiteY375" fmla="*/ 9525 h 34289"/>
                    <a:gd name="connsiteX376" fmla="*/ 14288 w 36194"/>
                    <a:gd name="connsiteY376" fmla="*/ 9525 h 34289"/>
                    <a:gd name="connsiteX377" fmla="*/ 14288 w 36194"/>
                    <a:gd name="connsiteY377" fmla="*/ 9525 h 34289"/>
                    <a:gd name="connsiteX378" fmla="*/ 14288 w 36194"/>
                    <a:gd name="connsiteY378" fmla="*/ 9525 h 34289"/>
                    <a:gd name="connsiteX379" fmla="*/ 14288 w 36194"/>
                    <a:gd name="connsiteY379" fmla="*/ 9525 h 34289"/>
                    <a:gd name="connsiteX380" fmla="*/ 14288 w 36194"/>
                    <a:gd name="connsiteY380" fmla="*/ 9525 h 34289"/>
                    <a:gd name="connsiteX381" fmla="*/ 14288 w 36194"/>
                    <a:gd name="connsiteY381" fmla="*/ 9525 h 34289"/>
                    <a:gd name="connsiteX382" fmla="*/ 14288 w 36194"/>
                    <a:gd name="connsiteY382" fmla="*/ 9525 h 34289"/>
                    <a:gd name="connsiteX383" fmla="*/ 14288 w 36194"/>
                    <a:gd name="connsiteY383" fmla="*/ 9525 h 34289"/>
                    <a:gd name="connsiteX384" fmla="*/ 14288 w 36194"/>
                    <a:gd name="connsiteY384" fmla="*/ 9525 h 34289"/>
                    <a:gd name="connsiteX385" fmla="*/ 14288 w 36194"/>
                    <a:gd name="connsiteY385" fmla="*/ 9525 h 34289"/>
                    <a:gd name="connsiteX386" fmla="*/ 14288 w 36194"/>
                    <a:gd name="connsiteY386" fmla="*/ 9525 h 34289"/>
                    <a:gd name="connsiteX387" fmla="*/ 14288 w 36194"/>
                    <a:gd name="connsiteY387" fmla="*/ 9525 h 34289"/>
                    <a:gd name="connsiteX388" fmla="*/ 14288 w 36194"/>
                    <a:gd name="connsiteY388" fmla="*/ 9525 h 34289"/>
                    <a:gd name="connsiteX389" fmla="*/ 14288 w 36194"/>
                    <a:gd name="connsiteY389" fmla="*/ 9525 h 34289"/>
                    <a:gd name="connsiteX390" fmla="*/ 14288 w 36194"/>
                    <a:gd name="connsiteY390" fmla="*/ 9525 h 34289"/>
                    <a:gd name="connsiteX391" fmla="*/ 14288 w 36194"/>
                    <a:gd name="connsiteY391" fmla="*/ 9525 h 34289"/>
                    <a:gd name="connsiteX392" fmla="*/ 14288 w 36194"/>
                    <a:gd name="connsiteY392" fmla="*/ 9525 h 34289"/>
                    <a:gd name="connsiteX393" fmla="*/ 14288 w 36194"/>
                    <a:gd name="connsiteY393" fmla="*/ 9525 h 34289"/>
                    <a:gd name="connsiteX394" fmla="*/ 14288 w 36194"/>
                    <a:gd name="connsiteY394" fmla="*/ 9525 h 34289"/>
                    <a:gd name="connsiteX395" fmla="*/ 14288 w 36194"/>
                    <a:gd name="connsiteY395" fmla="*/ 9525 h 34289"/>
                    <a:gd name="connsiteX396" fmla="*/ 14288 w 36194"/>
                    <a:gd name="connsiteY396" fmla="*/ 9525 h 34289"/>
                    <a:gd name="connsiteX397" fmla="*/ 15240 w 36194"/>
                    <a:gd name="connsiteY397" fmla="*/ 10477 h 34289"/>
                    <a:gd name="connsiteX398" fmla="*/ 15240 w 36194"/>
                    <a:gd name="connsiteY398" fmla="*/ 10477 h 34289"/>
                    <a:gd name="connsiteX399" fmla="*/ 16192 w 36194"/>
                    <a:gd name="connsiteY399" fmla="*/ 10477 h 34289"/>
                    <a:gd name="connsiteX400" fmla="*/ 17145 w 36194"/>
                    <a:gd name="connsiteY400" fmla="*/ 10477 h 34289"/>
                    <a:gd name="connsiteX401" fmla="*/ 18098 w 36194"/>
                    <a:gd name="connsiteY401" fmla="*/ 10477 h 34289"/>
                    <a:gd name="connsiteX402" fmla="*/ 19050 w 36194"/>
                    <a:gd name="connsiteY402" fmla="*/ 10477 h 34289"/>
                    <a:gd name="connsiteX403" fmla="*/ 20002 w 36194"/>
                    <a:gd name="connsiteY403" fmla="*/ 10477 h 34289"/>
                    <a:gd name="connsiteX404" fmla="*/ 20955 w 36194"/>
                    <a:gd name="connsiteY404" fmla="*/ 10477 h 34289"/>
                    <a:gd name="connsiteX405" fmla="*/ 21907 w 36194"/>
                    <a:gd name="connsiteY405" fmla="*/ 10477 h 34289"/>
                    <a:gd name="connsiteX406" fmla="*/ 21907 w 36194"/>
                    <a:gd name="connsiteY406" fmla="*/ 10477 h 34289"/>
                    <a:gd name="connsiteX407" fmla="*/ 21907 w 36194"/>
                    <a:gd name="connsiteY407" fmla="*/ 10477 h 34289"/>
                    <a:gd name="connsiteX408" fmla="*/ 21907 w 36194"/>
                    <a:gd name="connsiteY408" fmla="*/ 10477 h 34289"/>
                    <a:gd name="connsiteX409" fmla="*/ 21907 w 36194"/>
                    <a:gd name="connsiteY409" fmla="*/ 10477 h 34289"/>
                    <a:gd name="connsiteX410" fmla="*/ 21907 w 36194"/>
                    <a:gd name="connsiteY410" fmla="*/ 10477 h 34289"/>
                    <a:gd name="connsiteX411" fmla="*/ 21907 w 36194"/>
                    <a:gd name="connsiteY411" fmla="*/ 10477 h 34289"/>
                    <a:gd name="connsiteX412" fmla="*/ 21907 w 36194"/>
                    <a:gd name="connsiteY412" fmla="*/ 10477 h 34289"/>
                    <a:gd name="connsiteX413" fmla="*/ 21907 w 36194"/>
                    <a:gd name="connsiteY413" fmla="*/ 10477 h 34289"/>
                    <a:gd name="connsiteX414" fmla="*/ 21907 w 36194"/>
                    <a:gd name="connsiteY414" fmla="*/ 10477 h 34289"/>
                    <a:gd name="connsiteX415" fmla="*/ 21907 w 36194"/>
                    <a:gd name="connsiteY415" fmla="*/ 10477 h 34289"/>
                    <a:gd name="connsiteX416" fmla="*/ 21907 w 36194"/>
                    <a:gd name="connsiteY416" fmla="*/ 10477 h 34289"/>
                    <a:gd name="connsiteX417" fmla="*/ 21907 w 36194"/>
                    <a:gd name="connsiteY417" fmla="*/ 10477 h 34289"/>
                    <a:gd name="connsiteX418" fmla="*/ 21907 w 36194"/>
                    <a:gd name="connsiteY418" fmla="*/ 10477 h 34289"/>
                    <a:gd name="connsiteX419" fmla="*/ 21907 w 36194"/>
                    <a:gd name="connsiteY419" fmla="*/ 10477 h 34289"/>
                    <a:gd name="connsiteX420" fmla="*/ 21907 w 36194"/>
                    <a:gd name="connsiteY420" fmla="*/ 10477 h 34289"/>
                    <a:gd name="connsiteX421" fmla="*/ 21907 w 36194"/>
                    <a:gd name="connsiteY421" fmla="*/ 10477 h 34289"/>
                    <a:gd name="connsiteX422" fmla="*/ 21907 w 36194"/>
                    <a:gd name="connsiteY422" fmla="*/ 10477 h 34289"/>
                    <a:gd name="connsiteX423" fmla="*/ 21907 w 36194"/>
                    <a:gd name="connsiteY423" fmla="*/ 10477 h 34289"/>
                    <a:gd name="connsiteX424" fmla="*/ 21907 w 36194"/>
                    <a:gd name="connsiteY424" fmla="*/ 10477 h 34289"/>
                    <a:gd name="connsiteX425" fmla="*/ 36195 w 36194"/>
                    <a:gd name="connsiteY425" fmla="*/ 18097 h 34289"/>
                    <a:gd name="connsiteX426" fmla="*/ 36195 w 36194"/>
                    <a:gd name="connsiteY426" fmla="*/ 18097 h 34289"/>
                    <a:gd name="connsiteX427" fmla="*/ 36195 w 36194"/>
                    <a:gd name="connsiteY427" fmla="*/ 18097 h 34289"/>
                    <a:gd name="connsiteX428" fmla="*/ 36195 w 36194"/>
                    <a:gd name="connsiteY428" fmla="*/ 18097 h 34289"/>
                    <a:gd name="connsiteX429" fmla="*/ 36195 w 36194"/>
                    <a:gd name="connsiteY429" fmla="*/ 18097 h 34289"/>
                    <a:gd name="connsiteX430" fmla="*/ 36195 w 36194"/>
                    <a:gd name="connsiteY430" fmla="*/ 18097 h 34289"/>
                    <a:gd name="connsiteX431" fmla="*/ 36195 w 36194"/>
                    <a:gd name="connsiteY431" fmla="*/ 18097 h 34289"/>
                    <a:gd name="connsiteX432" fmla="*/ 36195 w 36194"/>
                    <a:gd name="connsiteY432" fmla="*/ 18097 h 34289"/>
                    <a:gd name="connsiteX433" fmla="*/ 36195 w 36194"/>
                    <a:gd name="connsiteY433" fmla="*/ 18097 h 34289"/>
                    <a:gd name="connsiteX434" fmla="*/ 36195 w 36194"/>
                    <a:gd name="connsiteY434" fmla="*/ 18097 h 34289"/>
                    <a:gd name="connsiteX435" fmla="*/ 36195 w 36194"/>
                    <a:gd name="connsiteY435" fmla="*/ 18097 h 34289"/>
                    <a:gd name="connsiteX436" fmla="*/ 36195 w 36194"/>
                    <a:gd name="connsiteY436" fmla="*/ 18097 h 34289"/>
                    <a:gd name="connsiteX437" fmla="*/ 36195 w 36194"/>
                    <a:gd name="connsiteY437" fmla="*/ 18097 h 34289"/>
                    <a:gd name="connsiteX438" fmla="*/ 36195 w 36194"/>
                    <a:gd name="connsiteY438" fmla="*/ 18097 h 34289"/>
                    <a:gd name="connsiteX439" fmla="*/ 36195 w 36194"/>
                    <a:gd name="connsiteY439" fmla="*/ 18097 h 34289"/>
                    <a:gd name="connsiteX440" fmla="*/ 36195 w 36194"/>
                    <a:gd name="connsiteY440" fmla="*/ 18097 h 34289"/>
                    <a:gd name="connsiteX441" fmla="*/ 36195 w 36194"/>
                    <a:gd name="connsiteY441" fmla="*/ 18097 h 34289"/>
                    <a:gd name="connsiteX442" fmla="*/ 36195 w 36194"/>
                    <a:gd name="connsiteY442" fmla="*/ 18097 h 34289"/>
                    <a:gd name="connsiteX443" fmla="*/ 36195 w 36194"/>
                    <a:gd name="connsiteY443" fmla="*/ 18097 h 34289"/>
                    <a:gd name="connsiteX444" fmla="*/ 36195 w 36194"/>
                    <a:gd name="connsiteY444" fmla="*/ 18097 h 34289"/>
                    <a:gd name="connsiteX445" fmla="*/ 35242 w 36194"/>
                    <a:gd name="connsiteY445" fmla="*/ 18097 h 34289"/>
                    <a:gd name="connsiteX446" fmla="*/ 34290 w 36194"/>
                    <a:gd name="connsiteY446" fmla="*/ 18097 h 34289"/>
                    <a:gd name="connsiteX447" fmla="*/ 33338 w 36194"/>
                    <a:gd name="connsiteY447" fmla="*/ 18097 h 34289"/>
                    <a:gd name="connsiteX448" fmla="*/ 32385 w 36194"/>
                    <a:gd name="connsiteY448" fmla="*/ 18097 h 34289"/>
                    <a:gd name="connsiteX449" fmla="*/ 31432 w 36194"/>
                    <a:gd name="connsiteY449" fmla="*/ 18097 h 34289"/>
                    <a:gd name="connsiteX450" fmla="*/ 30480 w 36194"/>
                    <a:gd name="connsiteY450" fmla="*/ 18097 h 34289"/>
                    <a:gd name="connsiteX451" fmla="*/ 29527 w 36194"/>
                    <a:gd name="connsiteY451" fmla="*/ 18097 h 34289"/>
                    <a:gd name="connsiteX452" fmla="*/ 28575 w 36194"/>
                    <a:gd name="connsiteY452" fmla="*/ 18097 h 34289"/>
                    <a:gd name="connsiteX453" fmla="*/ 19050 w 36194"/>
                    <a:gd name="connsiteY453" fmla="*/ 13335 h 34289"/>
                    <a:gd name="connsiteX454" fmla="*/ 19050 w 36194"/>
                    <a:gd name="connsiteY454" fmla="*/ 13335 h 34289"/>
                    <a:gd name="connsiteX455" fmla="*/ 19050 w 36194"/>
                    <a:gd name="connsiteY455" fmla="*/ 13335 h 34289"/>
                    <a:gd name="connsiteX456" fmla="*/ 19050 w 36194"/>
                    <a:gd name="connsiteY456" fmla="*/ 13335 h 34289"/>
                    <a:gd name="connsiteX457" fmla="*/ 19050 w 36194"/>
                    <a:gd name="connsiteY457" fmla="*/ 13335 h 34289"/>
                    <a:gd name="connsiteX458" fmla="*/ 19050 w 36194"/>
                    <a:gd name="connsiteY458" fmla="*/ 13335 h 34289"/>
                    <a:gd name="connsiteX459" fmla="*/ 19050 w 36194"/>
                    <a:gd name="connsiteY459" fmla="*/ 13335 h 34289"/>
                    <a:gd name="connsiteX460" fmla="*/ 19050 w 36194"/>
                    <a:gd name="connsiteY460" fmla="*/ 13335 h 34289"/>
                    <a:gd name="connsiteX461" fmla="*/ 19050 w 36194"/>
                    <a:gd name="connsiteY461" fmla="*/ 13335 h 34289"/>
                    <a:gd name="connsiteX462" fmla="*/ 19050 w 36194"/>
                    <a:gd name="connsiteY462" fmla="*/ 13335 h 34289"/>
                    <a:gd name="connsiteX463" fmla="*/ 19050 w 36194"/>
                    <a:gd name="connsiteY463" fmla="*/ 13335 h 34289"/>
                    <a:gd name="connsiteX464" fmla="*/ 19050 w 36194"/>
                    <a:gd name="connsiteY464" fmla="*/ 13335 h 34289"/>
                    <a:gd name="connsiteX465" fmla="*/ 19050 w 36194"/>
                    <a:gd name="connsiteY465" fmla="*/ 13335 h 34289"/>
                    <a:gd name="connsiteX466" fmla="*/ 19050 w 36194"/>
                    <a:gd name="connsiteY466" fmla="*/ 13335 h 34289"/>
                    <a:gd name="connsiteX467" fmla="*/ 19050 w 36194"/>
                    <a:gd name="connsiteY467" fmla="*/ 13335 h 34289"/>
                    <a:gd name="connsiteX468" fmla="*/ 19050 w 36194"/>
                    <a:gd name="connsiteY468" fmla="*/ 13335 h 34289"/>
                    <a:gd name="connsiteX469" fmla="*/ 19050 w 36194"/>
                    <a:gd name="connsiteY469" fmla="*/ 13335 h 34289"/>
                    <a:gd name="connsiteX470" fmla="*/ 19050 w 36194"/>
                    <a:gd name="connsiteY470" fmla="*/ 13335 h 34289"/>
                    <a:gd name="connsiteX471" fmla="*/ 19050 w 36194"/>
                    <a:gd name="connsiteY471" fmla="*/ 13335 h 34289"/>
                    <a:gd name="connsiteX472" fmla="*/ 19050 w 36194"/>
                    <a:gd name="connsiteY472" fmla="*/ 13335 h 34289"/>
                    <a:gd name="connsiteX473" fmla="*/ 19050 w 36194"/>
                    <a:gd name="connsiteY473" fmla="*/ 13335 h 34289"/>
                    <a:gd name="connsiteX474" fmla="*/ 19050 w 36194"/>
                    <a:gd name="connsiteY474" fmla="*/ 13335 h 34289"/>
                    <a:gd name="connsiteX475" fmla="*/ 19050 w 36194"/>
                    <a:gd name="connsiteY475" fmla="*/ 13335 h 34289"/>
                    <a:gd name="connsiteX476" fmla="*/ 19050 w 36194"/>
                    <a:gd name="connsiteY476" fmla="*/ 13335 h 34289"/>
                    <a:gd name="connsiteX477" fmla="*/ 19050 w 36194"/>
                    <a:gd name="connsiteY477" fmla="*/ 13335 h 34289"/>
                    <a:gd name="connsiteX478" fmla="*/ 19050 w 36194"/>
                    <a:gd name="connsiteY478" fmla="*/ 13335 h 34289"/>
                    <a:gd name="connsiteX479" fmla="*/ 19050 w 36194"/>
                    <a:gd name="connsiteY479" fmla="*/ 13335 h 34289"/>
                    <a:gd name="connsiteX480" fmla="*/ 19050 w 36194"/>
                    <a:gd name="connsiteY480" fmla="*/ 13335 h 34289"/>
                    <a:gd name="connsiteX481" fmla="*/ 19050 w 36194"/>
                    <a:gd name="connsiteY481" fmla="*/ 13335 h 34289"/>
                    <a:gd name="connsiteX482" fmla="*/ 19050 w 36194"/>
                    <a:gd name="connsiteY482" fmla="*/ 13335 h 34289"/>
                    <a:gd name="connsiteX483" fmla="*/ 19050 w 36194"/>
                    <a:gd name="connsiteY483" fmla="*/ 13335 h 34289"/>
                    <a:gd name="connsiteX484" fmla="*/ 19050 w 36194"/>
                    <a:gd name="connsiteY484" fmla="*/ 13335 h 34289"/>
                    <a:gd name="connsiteX485" fmla="*/ 32385 w 36194"/>
                    <a:gd name="connsiteY485" fmla="*/ 20955 h 34289"/>
                    <a:gd name="connsiteX486" fmla="*/ 32385 w 36194"/>
                    <a:gd name="connsiteY486" fmla="*/ 20955 h 34289"/>
                    <a:gd name="connsiteX487" fmla="*/ 32385 w 36194"/>
                    <a:gd name="connsiteY487" fmla="*/ 20955 h 34289"/>
                    <a:gd name="connsiteX488" fmla="*/ 32385 w 36194"/>
                    <a:gd name="connsiteY488" fmla="*/ 20955 h 34289"/>
                    <a:gd name="connsiteX489" fmla="*/ 32385 w 36194"/>
                    <a:gd name="connsiteY489" fmla="*/ 20955 h 34289"/>
                    <a:gd name="connsiteX490" fmla="*/ 32385 w 36194"/>
                    <a:gd name="connsiteY490" fmla="*/ 20955 h 34289"/>
                    <a:gd name="connsiteX491" fmla="*/ 32385 w 36194"/>
                    <a:gd name="connsiteY491" fmla="*/ 20955 h 34289"/>
                    <a:gd name="connsiteX492" fmla="*/ 32385 w 36194"/>
                    <a:gd name="connsiteY492" fmla="*/ 20955 h 34289"/>
                    <a:gd name="connsiteX493" fmla="*/ 32385 w 36194"/>
                    <a:gd name="connsiteY493" fmla="*/ 20955 h 34289"/>
                    <a:gd name="connsiteX494" fmla="*/ 32385 w 36194"/>
                    <a:gd name="connsiteY494" fmla="*/ 20955 h 34289"/>
                    <a:gd name="connsiteX495" fmla="*/ 32385 w 36194"/>
                    <a:gd name="connsiteY495" fmla="*/ 20955 h 34289"/>
                    <a:gd name="connsiteX496" fmla="*/ 32385 w 36194"/>
                    <a:gd name="connsiteY496" fmla="*/ 20955 h 34289"/>
                    <a:gd name="connsiteX497" fmla="*/ 32385 w 36194"/>
                    <a:gd name="connsiteY497" fmla="*/ 20955 h 34289"/>
                    <a:gd name="connsiteX498" fmla="*/ 32385 w 36194"/>
                    <a:gd name="connsiteY498" fmla="*/ 20955 h 34289"/>
                    <a:gd name="connsiteX499" fmla="*/ 32385 w 36194"/>
                    <a:gd name="connsiteY499" fmla="*/ 20955 h 34289"/>
                    <a:gd name="connsiteX500" fmla="*/ 32385 w 36194"/>
                    <a:gd name="connsiteY500" fmla="*/ 20955 h 34289"/>
                    <a:gd name="connsiteX501" fmla="*/ 32385 w 36194"/>
                    <a:gd name="connsiteY501" fmla="*/ 20955 h 34289"/>
                    <a:gd name="connsiteX502" fmla="*/ 32385 w 36194"/>
                    <a:gd name="connsiteY502" fmla="*/ 20955 h 34289"/>
                    <a:gd name="connsiteX503" fmla="*/ 32385 w 36194"/>
                    <a:gd name="connsiteY503" fmla="*/ 20955 h 34289"/>
                    <a:gd name="connsiteX504" fmla="*/ 32385 w 36194"/>
                    <a:gd name="connsiteY504" fmla="*/ 20955 h 34289"/>
                    <a:gd name="connsiteX505" fmla="*/ 32385 w 36194"/>
                    <a:gd name="connsiteY505" fmla="*/ 20955 h 34289"/>
                    <a:gd name="connsiteX506" fmla="*/ 32385 w 36194"/>
                    <a:gd name="connsiteY506" fmla="*/ 20955 h 34289"/>
                    <a:gd name="connsiteX507" fmla="*/ 32385 w 36194"/>
                    <a:gd name="connsiteY507" fmla="*/ 20955 h 34289"/>
                    <a:gd name="connsiteX508" fmla="*/ 32385 w 36194"/>
                    <a:gd name="connsiteY508" fmla="*/ 20955 h 34289"/>
                    <a:gd name="connsiteX509" fmla="*/ 32385 w 36194"/>
                    <a:gd name="connsiteY509" fmla="*/ 20955 h 34289"/>
                    <a:gd name="connsiteX510" fmla="*/ 32385 w 36194"/>
                    <a:gd name="connsiteY510" fmla="*/ 20955 h 34289"/>
                    <a:gd name="connsiteX511" fmla="*/ 32385 w 36194"/>
                    <a:gd name="connsiteY511" fmla="*/ 20955 h 34289"/>
                    <a:gd name="connsiteX512" fmla="*/ 32385 w 36194"/>
                    <a:gd name="connsiteY512" fmla="*/ 20955 h 34289"/>
                    <a:gd name="connsiteX513" fmla="*/ 32385 w 36194"/>
                    <a:gd name="connsiteY513" fmla="*/ 20955 h 34289"/>
                    <a:gd name="connsiteX514" fmla="*/ 32385 w 36194"/>
                    <a:gd name="connsiteY514" fmla="*/ 20955 h 34289"/>
                    <a:gd name="connsiteX515" fmla="*/ 32385 w 36194"/>
                    <a:gd name="connsiteY515" fmla="*/ 20955 h 34289"/>
                    <a:gd name="connsiteX516" fmla="*/ 32385 w 36194"/>
                    <a:gd name="connsiteY516" fmla="*/ 20955 h 34289"/>
                    <a:gd name="connsiteX517" fmla="*/ 32385 w 36194"/>
                    <a:gd name="connsiteY517" fmla="*/ 20955 h 34289"/>
                    <a:gd name="connsiteX518" fmla="*/ 32385 w 36194"/>
                    <a:gd name="connsiteY518" fmla="*/ 20955 h 34289"/>
                    <a:gd name="connsiteX519" fmla="*/ 32385 w 36194"/>
                    <a:gd name="connsiteY519" fmla="*/ 20955 h 34289"/>
                    <a:gd name="connsiteX520" fmla="*/ 32385 w 36194"/>
                    <a:gd name="connsiteY520" fmla="*/ 20955 h 34289"/>
                    <a:gd name="connsiteX521" fmla="*/ 32385 w 36194"/>
                    <a:gd name="connsiteY521" fmla="*/ 20955 h 34289"/>
                    <a:gd name="connsiteX522" fmla="*/ 32385 w 36194"/>
                    <a:gd name="connsiteY522" fmla="*/ 20955 h 34289"/>
                    <a:gd name="connsiteX523" fmla="*/ 32385 w 36194"/>
                    <a:gd name="connsiteY523" fmla="*/ 20955 h 34289"/>
                    <a:gd name="connsiteX524" fmla="*/ 32385 w 36194"/>
                    <a:gd name="connsiteY524" fmla="*/ 20955 h 34289"/>
                    <a:gd name="connsiteX525" fmla="*/ 32385 w 36194"/>
                    <a:gd name="connsiteY525" fmla="*/ 20955 h 34289"/>
                    <a:gd name="connsiteX526" fmla="*/ 32385 w 36194"/>
                    <a:gd name="connsiteY526" fmla="*/ 20955 h 34289"/>
                    <a:gd name="connsiteX527" fmla="*/ 22860 w 36194"/>
                    <a:gd name="connsiteY527" fmla="*/ 16193 h 34289"/>
                    <a:gd name="connsiteX528" fmla="*/ 22860 w 36194"/>
                    <a:gd name="connsiteY528" fmla="*/ 16193 h 34289"/>
                    <a:gd name="connsiteX529" fmla="*/ 22860 w 36194"/>
                    <a:gd name="connsiteY529" fmla="*/ 16193 h 34289"/>
                    <a:gd name="connsiteX530" fmla="*/ 22860 w 36194"/>
                    <a:gd name="connsiteY530" fmla="*/ 16193 h 34289"/>
                    <a:gd name="connsiteX531" fmla="*/ 22860 w 36194"/>
                    <a:gd name="connsiteY531" fmla="*/ 16193 h 34289"/>
                    <a:gd name="connsiteX532" fmla="*/ 22860 w 36194"/>
                    <a:gd name="connsiteY532" fmla="*/ 16193 h 34289"/>
                    <a:gd name="connsiteX533" fmla="*/ 22860 w 36194"/>
                    <a:gd name="connsiteY533" fmla="*/ 16193 h 34289"/>
                    <a:gd name="connsiteX534" fmla="*/ 22860 w 36194"/>
                    <a:gd name="connsiteY534" fmla="*/ 16193 h 34289"/>
                    <a:gd name="connsiteX535" fmla="*/ 22860 w 36194"/>
                    <a:gd name="connsiteY535" fmla="*/ 16193 h 34289"/>
                    <a:gd name="connsiteX536" fmla="*/ 22860 w 36194"/>
                    <a:gd name="connsiteY536" fmla="*/ 16193 h 34289"/>
                    <a:gd name="connsiteX537" fmla="*/ 22860 w 36194"/>
                    <a:gd name="connsiteY537" fmla="*/ 16193 h 34289"/>
                    <a:gd name="connsiteX538" fmla="*/ 22860 w 36194"/>
                    <a:gd name="connsiteY538" fmla="*/ 16193 h 34289"/>
                    <a:gd name="connsiteX539" fmla="*/ 22860 w 36194"/>
                    <a:gd name="connsiteY539" fmla="*/ 16193 h 34289"/>
                    <a:gd name="connsiteX540" fmla="*/ 22860 w 36194"/>
                    <a:gd name="connsiteY540" fmla="*/ 16193 h 34289"/>
                    <a:gd name="connsiteX541" fmla="*/ 22860 w 36194"/>
                    <a:gd name="connsiteY541" fmla="*/ 16193 h 34289"/>
                    <a:gd name="connsiteX542" fmla="*/ 22860 w 36194"/>
                    <a:gd name="connsiteY542" fmla="*/ 16193 h 34289"/>
                    <a:gd name="connsiteX543" fmla="*/ 22860 w 36194"/>
                    <a:gd name="connsiteY543" fmla="*/ 16193 h 34289"/>
                    <a:gd name="connsiteX544" fmla="*/ 22860 w 36194"/>
                    <a:gd name="connsiteY544" fmla="*/ 16193 h 34289"/>
                    <a:gd name="connsiteX545" fmla="*/ 22860 w 36194"/>
                    <a:gd name="connsiteY545" fmla="*/ 16193 h 34289"/>
                    <a:gd name="connsiteX546" fmla="*/ 22860 w 36194"/>
                    <a:gd name="connsiteY546" fmla="*/ 16193 h 34289"/>
                    <a:gd name="connsiteX547" fmla="*/ 22860 w 36194"/>
                    <a:gd name="connsiteY547" fmla="*/ 16193 h 34289"/>
                    <a:gd name="connsiteX548" fmla="*/ 22860 w 36194"/>
                    <a:gd name="connsiteY548" fmla="*/ 16193 h 34289"/>
                    <a:gd name="connsiteX549" fmla="*/ 22860 w 36194"/>
                    <a:gd name="connsiteY549" fmla="*/ 16193 h 34289"/>
                    <a:gd name="connsiteX550" fmla="*/ 22860 w 36194"/>
                    <a:gd name="connsiteY550" fmla="*/ 16193 h 34289"/>
                    <a:gd name="connsiteX551" fmla="*/ 22860 w 36194"/>
                    <a:gd name="connsiteY551" fmla="*/ 16193 h 34289"/>
                    <a:gd name="connsiteX552" fmla="*/ 22860 w 36194"/>
                    <a:gd name="connsiteY552" fmla="*/ 16193 h 34289"/>
                    <a:gd name="connsiteX553" fmla="*/ 22860 w 36194"/>
                    <a:gd name="connsiteY553" fmla="*/ 16193 h 34289"/>
                    <a:gd name="connsiteX554" fmla="*/ 22860 w 36194"/>
                    <a:gd name="connsiteY554" fmla="*/ 16193 h 34289"/>
                    <a:gd name="connsiteX555" fmla="*/ 22860 w 36194"/>
                    <a:gd name="connsiteY555" fmla="*/ 16193 h 34289"/>
                    <a:gd name="connsiteX556" fmla="*/ 22860 w 36194"/>
                    <a:gd name="connsiteY556" fmla="*/ 16193 h 34289"/>
                    <a:gd name="connsiteX557" fmla="*/ 22860 w 36194"/>
                    <a:gd name="connsiteY557" fmla="*/ 16193 h 34289"/>
                    <a:gd name="connsiteX558" fmla="*/ 22860 w 36194"/>
                    <a:gd name="connsiteY558" fmla="*/ 16193 h 34289"/>
                    <a:gd name="connsiteX559" fmla="*/ 22860 w 36194"/>
                    <a:gd name="connsiteY559" fmla="*/ 16193 h 34289"/>
                    <a:gd name="connsiteX560" fmla="*/ 20002 w 36194"/>
                    <a:gd name="connsiteY560" fmla="*/ 29527 h 34289"/>
                    <a:gd name="connsiteX561" fmla="*/ 20002 w 36194"/>
                    <a:gd name="connsiteY561" fmla="*/ 29527 h 34289"/>
                    <a:gd name="connsiteX562" fmla="*/ 20002 w 36194"/>
                    <a:gd name="connsiteY562" fmla="*/ 29527 h 34289"/>
                    <a:gd name="connsiteX563" fmla="*/ 20002 w 36194"/>
                    <a:gd name="connsiteY563" fmla="*/ 29527 h 34289"/>
                    <a:gd name="connsiteX564" fmla="*/ 20002 w 36194"/>
                    <a:gd name="connsiteY564" fmla="*/ 29527 h 34289"/>
                    <a:gd name="connsiteX565" fmla="*/ 10477 w 36194"/>
                    <a:gd name="connsiteY565" fmla="*/ 9525 h 34289"/>
                    <a:gd name="connsiteX566" fmla="*/ 20002 w 36194"/>
                    <a:gd name="connsiteY566" fmla="*/ 15240 h 34289"/>
                    <a:gd name="connsiteX567" fmla="*/ 20002 w 36194"/>
                    <a:gd name="connsiteY567" fmla="*/ 15240 h 34289"/>
                    <a:gd name="connsiteX568" fmla="*/ 20002 w 36194"/>
                    <a:gd name="connsiteY568" fmla="*/ 15240 h 34289"/>
                    <a:gd name="connsiteX569" fmla="*/ 20002 w 36194"/>
                    <a:gd name="connsiteY569" fmla="*/ 15240 h 34289"/>
                    <a:gd name="connsiteX570" fmla="*/ 20002 w 36194"/>
                    <a:gd name="connsiteY570" fmla="*/ 15240 h 34289"/>
                    <a:gd name="connsiteX571" fmla="*/ 20002 w 36194"/>
                    <a:gd name="connsiteY571" fmla="*/ 15240 h 34289"/>
                    <a:gd name="connsiteX572" fmla="*/ 20002 w 36194"/>
                    <a:gd name="connsiteY572" fmla="*/ 15240 h 34289"/>
                    <a:gd name="connsiteX573" fmla="*/ 20002 w 36194"/>
                    <a:gd name="connsiteY573" fmla="*/ 15240 h 34289"/>
                    <a:gd name="connsiteX574" fmla="*/ 20002 w 36194"/>
                    <a:gd name="connsiteY574" fmla="*/ 15240 h 34289"/>
                    <a:gd name="connsiteX575" fmla="*/ 20002 w 36194"/>
                    <a:gd name="connsiteY575" fmla="*/ 15240 h 34289"/>
                    <a:gd name="connsiteX576" fmla="*/ 20002 w 36194"/>
                    <a:gd name="connsiteY576" fmla="*/ 15240 h 34289"/>
                    <a:gd name="connsiteX577" fmla="*/ 20002 w 36194"/>
                    <a:gd name="connsiteY577" fmla="*/ 15240 h 34289"/>
                    <a:gd name="connsiteX578" fmla="*/ 20002 w 36194"/>
                    <a:gd name="connsiteY578" fmla="*/ 15240 h 34289"/>
                    <a:gd name="connsiteX579" fmla="*/ 20002 w 36194"/>
                    <a:gd name="connsiteY579" fmla="*/ 15240 h 34289"/>
                    <a:gd name="connsiteX580" fmla="*/ 20002 w 36194"/>
                    <a:gd name="connsiteY580" fmla="*/ 15240 h 34289"/>
                    <a:gd name="connsiteX581" fmla="*/ 20002 w 36194"/>
                    <a:gd name="connsiteY581" fmla="*/ 15240 h 34289"/>
                    <a:gd name="connsiteX582" fmla="*/ 20002 w 36194"/>
                    <a:gd name="connsiteY582" fmla="*/ 15240 h 34289"/>
                    <a:gd name="connsiteX583" fmla="*/ 20002 w 36194"/>
                    <a:gd name="connsiteY583" fmla="*/ 15240 h 34289"/>
                    <a:gd name="connsiteX584" fmla="*/ 20002 w 36194"/>
                    <a:gd name="connsiteY584" fmla="*/ 15240 h 34289"/>
                    <a:gd name="connsiteX585" fmla="*/ 20002 w 36194"/>
                    <a:gd name="connsiteY585" fmla="*/ 15240 h 34289"/>
                    <a:gd name="connsiteX586" fmla="*/ 20002 w 36194"/>
                    <a:gd name="connsiteY586" fmla="*/ 15240 h 34289"/>
                    <a:gd name="connsiteX587" fmla="*/ 20002 w 36194"/>
                    <a:gd name="connsiteY587" fmla="*/ 15240 h 34289"/>
                    <a:gd name="connsiteX588" fmla="*/ 20002 w 36194"/>
                    <a:gd name="connsiteY588" fmla="*/ 15240 h 34289"/>
                    <a:gd name="connsiteX589" fmla="*/ 20002 w 36194"/>
                    <a:gd name="connsiteY589" fmla="*/ 15240 h 34289"/>
                    <a:gd name="connsiteX590" fmla="*/ 20002 w 36194"/>
                    <a:gd name="connsiteY590" fmla="*/ 15240 h 34289"/>
                    <a:gd name="connsiteX591" fmla="*/ 20002 w 36194"/>
                    <a:gd name="connsiteY591" fmla="*/ 15240 h 34289"/>
                    <a:gd name="connsiteX592" fmla="*/ 20002 w 36194"/>
                    <a:gd name="connsiteY592" fmla="*/ 15240 h 34289"/>
                    <a:gd name="connsiteX593" fmla="*/ 20002 w 36194"/>
                    <a:gd name="connsiteY593" fmla="*/ 15240 h 34289"/>
                    <a:gd name="connsiteX594" fmla="*/ 20002 w 36194"/>
                    <a:gd name="connsiteY594" fmla="*/ 15240 h 34289"/>
                    <a:gd name="connsiteX595" fmla="*/ 20002 w 36194"/>
                    <a:gd name="connsiteY595" fmla="*/ 15240 h 34289"/>
                    <a:gd name="connsiteX596" fmla="*/ 20002 w 36194"/>
                    <a:gd name="connsiteY596" fmla="*/ 15240 h 34289"/>
                    <a:gd name="connsiteX597" fmla="*/ 20002 w 36194"/>
                    <a:gd name="connsiteY597" fmla="*/ 15240 h 34289"/>
                    <a:gd name="connsiteX598" fmla="*/ 20002 w 36194"/>
                    <a:gd name="connsiteY598" fmla="*/ 15240 h 34289"/>
                    <a:gd name="connsiteX599" fmla="*/ 20002 w 36194"/>
                    <a:gd name="connsiteY599" fmla="*/ 15240 h 34289"/>
                    <a:gd name="connsiteX600" fmla="*/ 20002 w 36194"/>
                    <a:gd name="connsiteY600" fmla="*/ 15240 h 34289"/>
                    <a:gd name="connsiteX601" fmla="*/ 20002 w 36194"/>
                    <a:gd name="connsiteY601" fmla="*/ 15240 h 34289"/>
                    <a:gd name="connsiteX602" fmla="*/ 12382 w 36194"/>
                    <a:gd name="connsiteY602" fmla="*/ 11430 h 34289"/>
                    <a:gd name="connsiteX603" fmla="*/ 12382 w 36194"/>
                    <a:gd name="connsiteY603" fmla="*/ 11430 h 34289"/>
                    <a:gd name="connsiteX604" fmla="*/ 12382 w 36194"/>
                    <a:gd name="connsiteY604" fmla="*/ 11430 h 34289"/>
                    <a:gd name="connsiteX605" fmla="*/ 12382 w 36194"/>
                    <a:gd name="connsiteY605" fmla="*/ 12382 h 34289"/>
                    <a:gd name="connsiteX606" fmla="*/ 12382 w 36194"/>
                    <a:gd name="connsiteY606" fmla="*/ 13335 h 34289"/>
                    <a:gd name="connsiteX607" fmla="*/ 12382 w 36194"/>
                    <a:gd name="connsiteY607" fmla="*/ 14288 h 34289"/>
                    <a:gd name="connsiteX608" fmla="*/ 12382 w 36194"/>
                    <a:gd name="connsiteY608" fmla="*/ 15240 h 34289"/>
                    <a:gd name="connsiteX609" fmla="*/ 12382 w 36194"/>
                    <a:gd name="connsiteY609" fmla="*/ 16193 h 34289"/>
                    <a:gd name="connsiteX610" fmla="*/ 12382 w 36194"/>
                    <a:gd name="connsiteY610" fmla="*/ 17145 h 34289"/>
                    <a:gd name="connsiteX611" fmla="*/ 12382 w 36194"/>
                    <a:gd name="connsiteY611" fmla="*/ 18097 h 34289"/>
                    <a:gd name="connsiteX612" fmla="*/ 12382 w 36194"/>
                    <a:gd name="connsiteY612" fmla="*/ 19050 h 34289"/>
                    <a:gd name="connsiteX613" fmla="*/ 12382 w 36194"/>
                    <a:gd name="connsiteY613" fmla="*/ 20002 h 34289"/>
                    <a:gd name="connsiteX614" fmla="*/ 12382 w 36194"/>
                    <a:gd name="connsiteY614" fmla="*/ 20955 h 34289"/>
                    <a:gd name="connsiteX615" fmla="*/ 12382 w 36194"/>
                    <a:gd name="connsiteY615" fmla="*/ 21907 h 34289"/>
                    <a:gd name="connsiteX616" fmla="*/ 10477 w 36194"/>
                    <a:gd name="connsiteY616" fmla="*/ 9525 h 34289"/>
                    <a:gd name="connsiteX617" fmla="*/ 10477 w 36194"/>
                    <a:gd name="connsiteY617" fmla="*/ 9525 h 34289"/>
                    <a:gd name="connsiteX618" fmla="*/ 10477 w 36194"/>
                    <a:gd name="connsiteY618" fmla="*/ 9525 h 34289"/>
                    <a:gd name="connsiteX619" fmla="*/ 10477 w 36194"/>
                    <a:gd name="connsiteY619" fmla="*/ 9525 h 34289"/>
                    <a:gd name="connsiteX620" fmla="*/ 13335 w 36194"/>
                    <a:gd name="connsiteY620" fmla="*/ 952 h 34289"/>
                    <a:gd name="connsiteX621" fmla="*/ 22860 w 36194"/>
                    <a:gd name="connsiteY621" fmla="*/ 5715 h 34289"/>
                    <a:gd name="connsiteX622" fmla="*/ 22860 w 36194"/>
                    <a:gd name="connsiteY622" fmla="*/ 5715 h 34289"/>
                    <a:gd name="connsiteX623" fmla="*/ 13335 w 36194"/>
                    <a:gd name="connsiteY623" fmla="*/ 952 h 34289"/>
                    <a:gd name="connsiteX624" fmla="*/ 13335 w 36194"/>
                    <a:gd name="connsiteY624" fmla="*/ 952 h 34289"/>
                    <a:gd name="connsiteX625" fmla="*/ 8573 w 36194"/>
                    <a:gd name="connsiteY625" fmla="*/ 32385 h 34289"/>
                    <a:gd name="connsiteX626" fmla="*/ 8573 w 36194"/>
                    <a:gd name="connsiteY626" fmla="*/ 32385 h 34289"/>
                    <a:gd name="connsiteX627" fmla="*/ 8573 w 36194"/>
                    <a:gd name="connsiteY627" fmla="*/ 32385 h 34289"/>
                    <a:gd name="connsiteX628" fmla="*/ 8573 w 36194"/>
                    <a:gd name="connsiteY628" fmla="*/ 32385 h 34289"/>
                    <a:gd name="connsiteX629" fmla="*/ 8573 w 36194"/>
                    <a:gd name="connsiteY629" fmla="*/ 31432 h 34289"/>
                    <a:gd name="connsiteX630" fmla="*/ 8573 w 36194"/>
                    <a:gd name="connsiteY630" fmla="*/ 31432 h 34289"/>
                    <a:gd name="connsiteX631" fmla="*/ 8573 w 36194"/>
                    <a:gd name="connsiteY631" fmla="*/ 31432 h 34289"/>
                    <a:gd name="connsiteX632" fmla="*/ 8573 w 36194"/>
                    <a:gd name="connsiteY632" fmla="*/ 31432 h 34289"/>
                    <a:gd name="connsiteX633" fmla="*/ 8573 w 36194"/>
                    <a:gd name="connsiteY633" fmla="*/ 32385 h 34289"/>
                    <a:gd name="connsiteX634" fmla="*/ 8573 w 36194"/>
                    <a:gd name="connsiteY634" fmla="*/ 32385 h 34289"/>
                    <a:gd name="connsiteX635" fmla="*/ 8573 w 36194"/>
                    <a:gd name="connsiteY635" fmla="*/ 32385 h 34289"/>
                    <a:gd name="connsiteX636" fmla="*/ 8573 w 36194"/>
                    <a:gd name="connsiteY636" fmla="*/ 32385 h 342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  <a:cxn ang="0">
                      <a:pos x="connsiteX384" y="connsiteY384"/>
                    </a:cxn>
                    <a:cxn ang="0">
                      <a:pos x="connsiteX385" y="connsiteY385"/>
                    </a:cxn>
                    <a:cxn ang="0">
                      <a:pos x="connsiteX386" y="connsiteY386"/>
                    </a:cxn>
                    <a:cxn ang="0">
                      <a:pos x="connsiteX387" y="connsiteY387"/>
                    </a:cxn>
                    <a:cxn ang="0">
                      <a:pos x="connsiteX388" y="connsiteY388"/>
                    </a:cxn>
                    <a:cxn ang="0">
                      <a:pos x="connsiteX389" y="connsiteY389"/>
                    </a:cxn>
                    <a:cxn ang="0">
                      <a:pos x="connsiteX390" y="connsiteY390"/>
                    </a:cxn>
                    <a:cxn ang="0">
                      <a:pos x="connsiteX391" y="connsiteY391"/>
                    </a:cxn>
                    <a:cxn ang="0">
                      <a:pos x="connsiteX392" y="connsiteY392"/>
                    </a:cxn>
                    <a:cxn ang="0">
                      <a:pos x="connsiteX393" y="connsiteY393"/>
                    </a:cxn>
                    <a:cxn ang="0">
                      <a:pos x="connsiteX394" y="connsiteY394"/>
                    </a:cxn>
                    <a:cxn ang="0">
                      <a:pos x="connsiteX395" y="connsiteY395"/>
                    </a:cxn>
                    <a:cxn ang="0">
                      <a:pos x="connsiteX396" y="connsiteY396"/>
                    </a:cxn>
                    <a:cxn ang="0">
                      <a:pos x="connsiteX397" y="connsiteY397"/>
                    </a:cxn>
                    <a:cxn ang="0">
                      <a:pos x="connsiteX398" y="connsiteY398"/>
                    </a:cxn>
                    <a:cxn ang="0">
                      <a:pos x="connsiteX399" y="connsiteY399"/>
                    </a:cxn>
                    <a:cxn ang="0">
                      <a:pos x="connsiteX400" y="connsiteY400"/>
                    </a:cxn>
                    <a:cxn ang="0">
                      <a:pos x="connsiteX401" y="connsiteY401"/>
                    </a:cxn>
                    <a:cxn ang="0">
                      <a:pos x="connsiteX402" y="connsiteY402"/>
                    </a:cxn>
                    <a:cxn ang="0">
                      <a:pos x="connsiteX403" y="connsiteY403"/>
                    </a:cxn>
                    <a:cxn ang="0">
                      <a:pos x="connsiteX404" y="connsiteY404"/>
                    </a:cxn>
                    <a:cxn ang="0">
                      <a:pos x="connsiteX405" y="connsiteY405"/>
                    </a:cxn>
                    <a:cxn ang="0">
                      <a:pos x="connsiteX406" y="connsiteY406"/>
                    </a:cxn>
                    <a:cxn ang="0">
                      <a:pos x="connsiteX407" y="connsiteY407"/>
                    </a:cxn>
                    <a:cxn ang="0">
                      <a:pos x="connsiteX408" y="connsiteY408"/>
                    </a:cxn>
                    <a:cxn ang="0">
                      <a:pos x="connsiteX409" y="connsiteY409"/>
                    </a:cxn>
                    <a:cxn ang="0">
                      <a:pos x="connsiteX410" y="connsiteY410"/>
                    </a:cxn>
                    <a:cxn ang="0">
                      <a:pos x="connsiteX411" y="connsiteY411"/>
                    </a:cxn>
                    <a:cxn ang="0">
                      <a:pos x="connsiteX412" y="connsiteY412"/>
                    </a:cxn>
                    <a:cxn ang="0">
                      <a:pos x="connsiteX413" y="connsiteY413"/>
                    </a:cxn>
                    <a:cxn ang="0">
                      <a:pos x="connsiteX414" y="connsiteY414"/>
                    </a:cxn>
                    <a:cxn ang="0">
                      <a:pos x="connsiteX415" y="connsiteY415"/>
                    </a:cxn>
                    <a:cxn ang="0">
                      <a:pos x="connsiteX416" y="connsiteY416"/>
                    </a:cxn>
                    <a:cxn ang="0">
                      <a:pos x="connsiteX417" y="connsiteY417"/>
                    </a:cxn>
                    <a:cxn ang="0">
                      <a:pos x="connsiteX418" y="connsiteY418"/>
                    </a:cxn>
                    <a:cxn ang="0">
                      <a:pos x="connsiteX419" y="connsiteY419"/>
                    </a:cxn>
                    <a:cxn ang="0">
                      <a:pos x="connsiteX420" y="connsiteY420"/>
                    </a:cxn>
                    <a:cxn ang="0">
                      <a:pos x="connsiteX421" y="connsiteY421"/>
                    </a:cxn>
                    <a:cxn ang="0">
                      <a:pos x="connsiteX422" y="connsiteY422"/>
                    </a:cxn>
                    <a:cxn ang="0">
                      <a:pos x="connsiteX423" y="connsiteY423"/>
                    </a:cxn>
                    <a:cxn ang="0">
                      <a:pos x="connsiteX424" y="connsiteY424"/>
                    </a:cxn>
                    <a:cxn ang="0">
                      <a:pos x="connsiteX425" y="connsiteY425"/>
                    </a:cxn>
                    <a:cxn ang="0">
                      <a:pos x="connsiteX426" y="connsiteY426"/>
                    </a:cxn>
                    <a:cxn ang="0">
                      <a:pos x="connsiteX427" y="connsiteY427"/>
                    </a:cxn>
                    <a:cxn ang="0">
                      <a:pos x="connsiteX428" y="connsiteY428"/>
                    </a:cxn>
                    <a:cxn ang="0">
                      <a:pos x="connsiteX429" y="connsiteY429"/>
                    </a:cxn>
                    <a:cxn ang="0">
                      <a:pos x="connsiteX430" y="connsiteY430"/>
                    </a:cxn>
                    <a:cxn ang="0">
                      <a:pos x="connsiteX431" y="connsiteY431"/>
                    </a:cxn>
                    <a:cxn ang="0">
                      <a:pos x="connsiteX432" y="connsiteY432"/>
                    </a:cxn>
                    <a:cxn ang="0">
                      <a:pos x="connsiteX433" y="connsiteY433"/>
                    </a:cxn>
                    <a:cxn ang="0">
                      <a:pos x="connsiteX434" y="connsiteY434"/>
                    </a:cxn>
                    <a:cxn ang="0">
                      <a:pos x="connsiteX435" y="connsiteY435"/>
                    </a:cxn>
                    <a:cxn ang="0">
                      <a:pos x="connsiteX436" y="connsiteY436"/>
                    </a:cxn>
                    <a:cxn ang="0">
                      <a:pos x="connsiteX437" y="connsiteY437"/>
                    </a:cxn>
                    <a:cxn ang="0">
                      <a:pos x="connsiteX438" y="connsiteY438"/>
                    </a:cxn>
                    <a:cxn ang="0">
                      <a:pos x="connsiteX439" y="connsiteY439"/>
                    </a:cxn>
                    <a:cxn ang="0">
                      <a:pos x="connsiteX440" y="connsiteY440"/>
                    </a:cxn>
                    <a:cxn ang="0">
                      <a:pos x="connsiteX441" y="connsiteY441"/>
                    </a:cxn>
                    <a:cxn ang="0">
                      <a:pos x="connsiteX442" y="connsiteY442"/>
                    </a:cxn>
                    <a:cxn ang="0">
                      <a:pos x="connsiteX443" y="connsiteY443"/>
                    </a:cxn>
                    <a:cxn ang="0">
                      <a:pos x="connsiteX444" y="connsiteY444"/>
                    </a:cxn>
                    <a:cxn ang="0">
                      <a:pos x="connsiteX445" y="connsiteY445"/>
                    </a:cxn>
                    <a:cxn ang="0">
                      <a:pos x="connsiteX446" y="connsiteY446"/>
                    </a:cxn>
                    <a:cxn ang="0">
                      <a:pos x="connsiteX447" y="connsiteY447"/>
                    </a:cxn>
                    <a:cxn ang="0">
                      <a:pos x="connsiteX448" y="connsiteY448"/>
                    </a:cxn>
                    <a:cxn ang="0">
                      <a:pos x="connsiteX449" y="connsiteY449"/>
                    </a:cxn>
                    <a:cxn ang="0">
                      <a:pos x="connsiteX450" y="connsiteY450"/>
                    </a:cxn>
                    <a:cxn ang="0">
                      <a:pos x="connsiteX451" y="connsiteY451"/>
                    </a:cxn>
                    <a:cxn ang="0">
                      <a:pos x="connsiteX452" y="connsiteY452"/>
                    </a:cxn>
                    <a:cxn ang="0">
                      <a:pos x="connsiteX453" y="connsiteY453"/>
                    </a:cxn>
                    <a:cxn ang="0">
                      <a:pos x="connsiteX454" y="connsiteY454"/>
                    </a:cxn>
                    <a:cxn ang="0">
                      <a:pos x="connsiteX455" y="connsiteY455"/>
                    </a:cxn>
                    <a:cxn ang="0">
                      <a:pos x="connsiteX456" y="connsiteY456"/>
                    </a:cxn>
                    <a:cxn ang="0">
                      <a:pos x="connsiteX457" y="connsiteY457"/>
                    </a:cxn>
                    <a:cxn ang="0">
                      <a:pos x="connsiteX458" y="connsiteY458"/>
                    </a:cxn>
                    <a:cxn ang="0">
                      <a:pos x="connsiteX459" y="connsiteY459"/>
                    </a:cxn>
                    <a:cxn ang="0">
                      <a:pos x="connsiteX460" y="connsiteY460"/>
                    </a:cxn>
                    <a:cxn ang="0">
                      <a:pos x="connsiteX461" y="connsiteY461"/>
                    </a:cxn>
                    <a:cxn ang="0">
                      <a:pos x="connsiteX462" y="connsiteY462"/>
                    </a:cxn>
                    <a:cxn ang="0">
                      <a:pos x="connsiteX463" y="connsiteY463"/>
                    </a:cxn>
                    <a:cxn ang="0">
                      <a:pos x="connsiteX464" y="connsiteY464"/>
                    </a:cxn>
                    <a:cxn ang="0">
                      <a:pos x="connsiteX465" y="connsiteY465"/>
                    </a:cxn>
                    <a:cxn ang="0">
                      <a:pos x="connsiteX466" y="connsiteY466"/>
                    </a:cxn>
                    <a:cxn ang="0">
                      <a:pos x="connsiteX467" y="connsiteY467"/>
                    </a:cxn>
                    <a:cxn ang="0">
                      <a:pos x="connsiteX468" y="connsiteY468"/>
                    </a:cxn>
                    <a:cxn ang="0">
                      <a:pos x="connsiteX469" y="connsiteY469"/>
                    </a:cxn>
                    <a:cxn ang="0">
                      <a:pos x="connsiteX470" y="connsiteY470"/>
                    </a:cxn>
                    <a:cxn ang="0">
                      <a:pos x="connsiteX471" y="connsiteY471"/>
                    </a:cxn>
                    <a:cxn ang="0">
                      <a:pos x="connsiteX472" y="connsiteY472"/>
                    </a:cxn>
                    <a:cxn ang="0">
                      <a:pos x="connsiteX473" y="connsiteY473"/>
                    </a:cxn>
                    <a:cxn ang="0">
                      <a:pos x="connsiteX474" y="connsiteY474"/>
                    </a:cxn>
                    <a:cxn ang="0">
                      <a:pos x="connsiteX475" y="connsiteY475"/>
                    </a:cxn>
                    <a:cxn ang="0">
                      <a:pos x="connsiteX476" y="connsiteY476"/>
                    </a:cxn>
                    <a:cxn ang="0">
                      <a:pos x="connsiteX477" y="connsiteY477"/>
                    </a:cxn>
                    <a:cxn ang="0">
                      <a:pos x="connsiteX478" y="connsiteY478"/>
                    </a:cxn>
                    <a:cxn ang="0">
                      <a:pos x="connsiteX479" y="connsiteY479"/>
                    </a:cxn>
                    <a:cxn ang="0">
                      <a:pos x="connsiteX480" y="connsiteY480"/>
                    </a:cxn>
                    <a:cxn ang="0">
                      <a:pos x="connsiteX481" y="connsiteY481"/>
                    </a:cxn>
                    <a:cxn ang="0">
                      <a:pos x="connsiteX482" y="connsiteY482"/>
                    </a:cxn>
                    <a:cxn ang="0">
                      <a:pos x="connsiteX483" y="connsiteY483"/>
                    </a:cxn>
                    <a:cxn ang="0">
                      <a:pos x="connsiteX484" y="connsiteY484"/>
                    </a:cxn>
                    <a:cxn ang="0">
                      <a:pos x="connsiteX485" y="connsiteY485"/>
                    </a:cxn>
                    <a:cxn ang="0">
                      <a:pos x="connsiteX486" y="connsiteY486"/>
                    </a:cxn>
                    <a:cxn ang="0">
                      <a:pos x="connsiteX487" y="connsiteY487"/>
                    </a:cxn>
                    <a:cxn ang="0">
                      <a:pos x="connsiteX488" y="connsiteY488"/>
                    </a:cxn>
                    <a:cxn ang="0">
                      <a:pos x="connsiteX489" y="connsiteY489"/>
                    </a:cxn>
                    <a:cxn ang="0">
                      <a:pos x="connsiteX490" y="connsiteY490"/>
                    </a:cxn>
                    <a:cxn ang="0">
                      <a:pos x="connsiteX491" y="connsiteY491"/>
                    </a:cxn>
                    <a:cxn ang="0">
                      <a:pos x="connsiteX492" y="connsiteY492"/>
                    </a:cxn>
                    <a:cxn ang="0">
                      <a:pos x="connsiteX493" y="connsiteY493"/>
                    </a:cxn>
                    <a:cxn ang="0">
                      <a:pos x="connsiteX494" y="connsiteY494"/>
                    </a:cxn>
                    <a:cxn ang="0">
                      <a:pos x="connsiteX495" y="connsiteY495"/>
                    </a:cxn>
                    <a:cxn ang="0">
                      <a:pos x="connsiteX496" y="connsiteY496"/>
                    </a:cxn>
                    <a:cxn ang="0">
                      <a:pos x="connsiteX497" y="connsiteY497"/>
                    </a:cxn>
                    <a:cxn ang="0">
                      <a:pos x="connsiteX498" y="connsiteY498"/>
                    </a:cxn>
                    <a:cxn ang="0">
                      <a:pos x="connsiteX499" y="connsiteY499"/>
                    </a:cxn>
                    <a:cxn ang="0">
                      <a:pos x="connsiteX500" y="connsiteY500"/>
                    </a:cxn>
                    <a:cxn ang="0">
                      <a:pos x="connsiteX501" y="connsiteY501"/>
                    </a:cxn>
                    <a:cxn ang="0">
                      <a:pos x="connsiteX502" y="connsiteY502"/>
                    </a:cxn>
                    <a:cxn ang="0">
                      <a:pos x="connsiteX503" y="connsiteY503"/>
                    </a:cxn>
                    <a:cxn ang="0">
                      <a:pos x="connsiteX504" y="connsiteY504"/>
                    </a:cxn>
                    <a:cxn ang="0">
                      <a:pos x="connsiteX505" y="connsiteY505"/>
                    </a:cxn>
                    <a:cxn ang="0">
                      <a:pos x="connsiteX506" y="connsiteY506"/>
                    </a:cxn>
                    <a:cxn ang="0">
                      <a:pos x="connsiteX507" y="connsiteY507"/>
                    </a:cxn>
                    <a:cxn ang="0">
                      <a:pos x="connsiteX508" y="connsiteY508"/>
                    </a:cxn>
                    <a:cxn ang="0">
                      <a:pos x="connsiteX509" y="connsiteY509"/>
                    </a:cxn>
                    <a:cxn ang="0">
                      <a:pos x="connsiteX510" y="connsiteY510"/>
                    </a:cxn>
                    <a:cxn ang="0">
                      <a:pos x="connsiteX511" y="connsiteY511"/>
                    </a:cxn>
                    <a:cxn ang="0">
                      <a:pos x="connsiteX512" y="connsiteY512"/>
                    </a:cxn>
                    <a:cxn ang="0">
                      <a:pos x="connsiteX513" y="connsiteY513"/>
                    </a:cxn>
                    <a:cxn ang="0">
                      <a:pos x="connsiteX514" y="connsiteY514"/>
                    </a:cxn>
                    <a:cxn ang="0">
                      <a:pos x="connsiteX515" y="connsiteY515"/>
                    </a:cxn>
                    <a:cxn ang="0">
                      <a:pos x="connsiteX516" y="connsiteY516"/>
                    </a:cxn>
                    <a:cxn ang="0">
                      <a:pos x="connsiteX517" y="connsiteY517"/>
                    </a:cxn>
                    <a:cxn ang="0">
                      <a:pos x="connsiteX518" y="connsiteY518"/>
                    </a:cxn>
                    <a:cxn ang="0">
                      <a:pos x="connsiteX519" y="connsiteY519"/>
                    </a:cxn>
                    <a:cxn ang="0">
                      <a:pos x="connsiteX520" y="connsiteY520"/>
                    </a:cxn>
                    <a:cxn ang="0">
                      <a:pos x="connsiteX521" y="connsiteY521"/>
                    </a:cxn>
                    <a:cxn ang="0">
                      <a:pos x="connsiteX522" y="connsiteY522"/>
                    </a:cxn>
                    <a:cxn ang="0">
                      <a:pos x="connsiteX523" y="connsiteY523"/>
                    </a:cxn>
                    <a:cxn ang="0">
                      <a:pos x="connsiteX524" y="connsiteY524"/>
                    </a:cxn>
                    <a:cxn ang="0">
                      <a:pos x="connsiteX525" y="connsiteY525"/>
                    </a:cxn>
                    <a:cxn ang="0">
                      <a:pos x="connsiteX526" y="connsiteY526"/>
                    </a:cxn>
                    <a:cxn ang="0">
                      <a:pos x="connsiteX527" y="connsiteY527"/>
                    </a:cxn>
                    <a:cxn ang="0">
                      <a:pos x="connsiteX528" y="connsiteY528"/>
                    </a:cxn>
                    <a:cxn ang="0">
                      <a:pos x="connsiteX529" y="connsiteY529"/>
                    </a:cxn>
                    <a:cxn ang="0">
                      <a:pos x="connsiteX530" y="connsiteY530"/>
                    </a:cxn>
                    <a:cxn ang="0">
                      <a:pos x="connsiteX531" y="connsiteY531"/>
                    </a:cxn>
                    <a:cxn ang="0">
                      <a:pos x="connsiteX532" y="connsiteY532"/>
                    </a:cxn>
                    <a:cxn ang="0">
                      <a:pos x="connsiteX533" y="connsiteY533"/>
                    </a:cxn>
                    <a:cxn ang="0">
                      <a:pos x="connsiteX534" y="connsiteY534"/>
                    </a:cxn>
                    <a:cxn ang="0">
                      <a:pos x="connsiteX535" y="connsiteY535"/>
                    </a:cxn>
                    <a:cxn ang="0">
                      <a:pos x="connsiteX536" y="connsiteY536"/>
                    </a:cxn>
                    <a:cxn ang="0">
                      <a:pos x="connsiteX537" y="connsiteY537"/>
                    </a:cxn>
                    <a:cxn ang="0">
                      <a:pos x="connsiteX538" y="connsiteY538"/>
                    </a:cxn>
                    <a:cxn ang="0">
                      <a:pos x="connsiteX539" y="connsiteY539"/>
                    </a:cxn>
                    <a:cxn ang="0">
                      <a:pos x="connsiteX540" y="connsiteY540"/>
                    </a:cxn>
                    <a:cxn ang="0">
                      <a:pos x="connsiteX541" y="connsiteY541"/>
                    </a:cxn>
                    <a:cxn ang="0">
                      <a:pos x="connsiteX542" y="connsiteY542"/>
                    </a:cxn>
                    <a:cxn ang="0">
                      <a:pos x="connsiteX543" y="connsiteY543"/>
                    </a:cxn>
                    <a:cxn ang="0">
                      <a:pos x="connsiteX544" y="connsiteY544"/>
                    </a:cxn>
                    <a:cxn ang="0">
                      <a:pos x="connsiteX545" y="connsiteY545"/>
                    </a:cxn>
                    <a:cxn ang="0">
                      <a:pos x="connsiteX546" y="connsiteY546"/>
                    </a:cxn>
                    <a:cxn ang="0">
                      <a:pos x="connsiteX547" y="connsiteY547"/>
                    </a:cxn>
                    <a:cxn ang="0">
                      <a:pos x="connsiteX548" y="connsiteY548"/>
                    </a:cxn>
                    <a:cxn ang="0">
                      <a:pos x="connsiteX549" y="connsiteY549"/>
                    </a:cxn>
                    <a:cxn ang="0">
                      <a:pos x="connsiteX550" y="connsiteY550"/>
                    </a:cxn>
                    <a:cxn ang="0">
                      <a:pos x="connsiteX551" y="connsiteY551"/>
                    </a:cxn>
                    <a:cxn ang="0">
                      <a:pos x="connsiteX552" y="connsiteY552"/>
                    </a:cxn>
                    <a:cxn ang="0">
                      <a:pos x="connsiteX553" y="connsiteY553"/>
                    </a:cxn>
                    <a:cxn ang="0">
                      <a:pos x="connsiteX554" y="connsiteY554"/>
                    </a:cxn>
                    <a:cxn ang="0">
                      <a:pos x="connsiteX555" y="connsiteY555"/>
                    </a:cxn>
                    <a:cxn ang="0">
                      <a:pos x="connsiteX556" y="connsiteY556"/>
                    </a:cxn>
                    <a:cxn ang="0">
                      <a:pos x="connsiteX557" y="connsiteY557"/>
                    </a:cxn>
                    <a:cxn ang="0">
                      <a:pos x="connsiteX558" y="connsiteY558"/>
                    </a:cxn>
                    <a:cxn ang="0">
                      <a:pos x="connsiteX559" y="connsiteY559"/>
                    </a:cxn>
                    <a:cxn ang="0">
                      <a:pos x="connsiteX560" y="connsiteY560"/>
                    </a:cxn>
                    <a:cxn ang="0">
                      <a:pos x="connsiteX561" y="connsiteY561"/>
                    </a:cxn>
                    <a:cxn ang="0">
                      <a:pos x="connsiteX562" y="connsiteY562"/>
                    </a:cxn>
                    <a:cxn ang="0">
                      <a:pos x="connsiteX563" y="connsiteY563"/>
                    </a:cxn>
                    <a:cxn ang="0">
                      <a:pos x="connsiteX564" y="connsiteY564"/>
                    </a:cxn>
                    <a:cxn ang="0">
                      <a:pos x="connsiteX565" y="connsiteY565"/>
                    </a:cxn>
                    <a:cxn ang="0">
                      <a:pos x="connsiteX566" y="connsiteY566"/>
                    </a:cxn>
                    <a:cxn ang="0">
                      <a:pos x="connsiteX567" y="connsiteY567"/>
                    </a:cxn>
                    <a:cxn ang="0">
                      <a:pos x="connsiteX568" y="connsiteY568"/>
                    </a:cxn>
                    <a:cxn ang="0">
                      <a:pos x="connsiteX569" y="connsiteY569"/>
                    </a:cxn>
                    <a:cxn ang="0">
                      <a:pos x="connsiteX570" y="connsiteY570"/>
                    </a:cxn>
                    <a:cxn ang="0">
                      <a:pos x="connsiteX571" y="connsiteY571"/>
                    </a:cxn>
                    <a:cxn ang="0">
                      <a:pos x="connsiteX572" y="connsiteY572"/>
                    </a:cxn>
                    <a:cxn ang="0">
                      <a:pos x="connsiteX573" y="connsiteY573"/>
                    </a:cxn>
                    <a:cxn ang="0">
                      <a:pos x="connsiteX574" y="connsiteY574"/>
                    </a:cxn>
                    <a:cxn ang="0">
                      <a:pos x="connsiteX575" y="connsiteY575"/>
                    </a:cxn>
                    <a:cxn ang="0">
                      <a:pos x="connsiteX576" y="connsiteY576"/>
                    </a:cxn>
                    <a:cxn ang="0">
                      <a:pos x="connsiteX577" y="connsiteY577"/>
                    </a:cxn>
                    <a:cxn ang="0">
                      <a:pos x="connsiteX578" y="connsiteY578"/>
                    </a:cxn>
                    <a:cxn ang="0">
                      <a:pos x="connsiteX579" y="connsiteY579"/>
                    </a:cxn>
                    <a:cxn ang="0">
                      <a:pos x="connsiteX580" y="connsiteY580"/>
                    </a:cxn>
                    <a:cxn ang="0">
                      <a:pos x="connsiteX581" y="connsiteY581"/>
                    </a:cxn>
                    <a:cxn ang="0">
                      <a:pos x="connsiteX582" y="connsiteY582"/>
                    </a:cxn>
                    <a:cxn ang="0">
                      <a:pos x="connsiteX583" y="connsiteY583"/>
                    </a:cxn>
                    <a:cxn ang="0">
                      <a:pos x="connsiteX584" y="connsiteY584"/>
                    </a:cxn>
                    <a:cxn ang="0">
                      <a:pos x="connsiteX585" y="connsiteY585"/>
                    </a:cxn>
                    <a:cxn ang="0">
                      <a:pos x="connsiteX586" y="connsiteY586"/>
                    </a:cxn>
                    <a:cxn ang="0">
                      <a:pos x="connsiteX587" y="connsiteY587"/>
                    </a:cxn>
                    <a:cxn ang="0">
                      <a:pos x="connsiteX588" y="connsiteY588"/>
                    </a:cxn>
                    <a:cxn ang="0">
                      <a:pos x="connsiteX589" y="connsiteY589"/>
                    </a:cxn>
                    <a:cxn ang="0">
                      <a:pos x="connsiteX590" y="connsiteY590"/>
                    </a:cxn>
                    <a:cxn ang="0">
                      <a:pos x="connsiteX591" y="connsiteY591"/>
                    </a:cxn>
                    <a:cxn ang="0">
                      <a:pos x="connsiteX592" y="connsiteY592"/>
                    </a:cxn>
                    <a:cxn ang="0">
                      <a:pos x="connsiteX593" y="connsiteY593"/>
                    </a:cxn>
                    <a:cxn ang="0">
                      <a:pos x="connsiteX594" y="connsiteY594"/>
                    </a:cxn>
                    <a:cxn ang="0">
                      <a:pos x="connsiteX595" y="connsiteY595"/>
                    </a:cxn>
                    <a:cxn ang="0">
                      <a:pos x="connsiteX596" y="connsiteY596"/>
                    </a:cxn>
                    <a:cxn ang="0">
                      <a:pos x="connsiteX597" y="connsiteY597"/>
                    </a:cxn>
                    <a:cxn ang="0">
                      <a:pos x="connsiteX598" y="connsiteY598"/>
                    </a:cxn>
                    <a:cxn ang="0">
                      <a:pos x="connsiteX599" y="connsiteY599"/>
                    </a:cxn>
                    <a:cxn ang="0">
                      <a:pos x="connsiteX600" y="connsiteY600"/>
                    </a:cxn>
                    <a:cxn ang="0">
                      <a:pos x="connsiteX601" y="connsiteY601"/>
                    </a:cxn>
                    <a:cxn ang="0">
                      <a:pos x="connsiteX602" y="connsiteY602"/>
                    </a:cxn>
                    <a:cxn ang="0">
                      <a:pos x="connsiteX603" y="connsiteY603"/>
                    </a:cxn>
                    <a:cxn ang="0">
                      <a:pos x="connsiteX604" y="connsiteY604"/>
                    </a:cxn>
                    <a:cxn ang="0">
                      <a:pos x="connsiteX605" y="connsiteY605"/>
                    </a:cxn>
                    <a:cxn ang="0">
                      <a:pos x="connsiteX606" y="connsiteY606"/>
                    </a:cxn>
                    <a:cxn ang="0">
                      <a:pos x="connsiteX607" y="connsiteY607"/>
                    </a:cxn>
                    <a:cxn ang="0">
                      <a:pos x="connsiteX608" y="connsiteY608"/>
                    </a:cxn>
                    <a:cxn ang="0">
                      <a:pos x="connsiteX609" y="connsiteY609"/>
                    </a:cxn>
                    <a:cxn ang="0">
                      <a:pos x="connsiteX610" y="connsiteY610"/>
                    </a:cxn>
                    <a:cxn ang="0">
                      <a:pos x="connsiteX611" y="connsiteY611"/>
                    </a:cxn>
                    <a:cxn ang="0">
                      <a:pos x="connsiteX612" y="connsiteY612"/>
                    </a:cxn>
                    <a:cxn ang="0">
                      <a:pos x="connsiteX613" y="connsiteY613"/>
                    </a:cxn>
                    <a:cxn ang="0">
                      <a:pos x="connsiteX614" y="connsiteY614"/>
                    </a:cxn>
                    <a:cxn ang="0">
                      <a:pos x="connsiteX615" y="connsiteY615"/>
                    </a:cxn>
                    <a:cxn ang="0">
                      <a:pos x="connsiteX616" y="connsiteY616"/>
                    </a:cxn>
                    <a:cxn ang="0">
                      <a:pos x="connsiteX617" y="connsiteY617"/>
                    </a:cxn>
                    <a:cxn ang="0">
                      <a:pos x="connsiteX618" y="connsiteY618"/>
                    </a:cxn>
                    <a:cxn ang="0">
                      <a:pos x="connsiteX619" y="connsiteY619"/>
                    </a:cxn>
                    <a:cxn ang="0">
                      <a:pos x="connsiteX620" y="connsiteY620"/>
                    </a:cxn>
                    <a:cxn ang="0">
                      <a:pos x="connsiteX621" y="connsiteY621"/>
                    </a:cxn>
                    <a:cxn ang="0">
                      <a:pos x="connsiteX622" y="connsiteY622"/>
                    </a:cxn>
                    <a:cxn ang="0">
                      <a:pos x="connsiteX623" y="connsiteY623"/>
                    </a:cxn>
                    <a:cxn ang="0">
                      <a:pos x="connsiteX624" y="connsiteY624"/>
                    </a:cxn>
                    <a:cxn ang="0">
                      <a:pos x="connsiteX625" y="connsiteY625"/>
                    </a:cxn>
                    <a:cxn ang="0">
                      <a:pos x="connsiteX626" y="connsiteY626"/>
                    </a:cxn>
                    <a:cxn ang="0">
                      <a:pos x="connsiteX627" y="connsiteY627"/>
                    </a:cxn>
                    <a:cxn ang="0">
                      <a:pos x="connsiteX628" y="connsiteY628"/>
                    </a:cxn>
                    <a:cxn ang="0">
                      <a:pos x="connsiteX629" y="connsiteY629"/>
                    </a:cxn>
                    <a:cxn ang="0">
                      <a:pos x="connsiteX630" y="connsiteY630"/>
                    </a:cxn>
                    <a:cxn ang="0">
                      <a:pos x="connsiteX631" y="connsiteY631"/>
                    </a:cxn>
                    <a:cxn ang="0">
                      <a:pos x="connsiteX632" y="connsiteY632"/>
                    </a:cxn>
                    <a:cxn ang="0">
                      <a:pos x="connsiteX633" y="connsiteY633"/>
                    </a:cxn>
                    <a:cxn ang="0">
                      <a:pos x="connsiteX634" y="connsiteY634"/>
                    </a:cxn>
                    <a:cxn ang="0">
                      <a:pos x="connsiteX635" y="connsiteY635"/>
                    </a:cxn>
                    <a:cxn ang="0">
                      <a:pos x="connsiteX636" y="connsiteY636"/>
                    </a:cxn>
                  </a:cxnLst>
                  <a:rect l="l" t="t" r="r" b="b"/>
                  <a:pathLst>
                    <a:path w="36194" h="34289">
                      <a:moveTo>
                        <a:pt x="20002" y="29527"/>
                      </a:moveTo>
                      <a:lnTo>
                        <a:pt x="15240" y="26670"/>
                      </a:lnTo>
                      <a:lnTo>
                        <a:pt x="15240" y="26670"/>
                      </a:lnTo>
                      <a:lnTo>
                        <a:pt x="15240" y="26670"/>
                      </a:lnTo>
                      <a:lnTo>
                        <a:pt x="15240" y="26670"/>
                      </a:lnTo>
                      <a:lnTo>
                        <a:pt x="15240" y="26670"/>
                      </a:lnTo>
                      <a:lnTo>
                        <a:pt x="15240" y="26670"/>
                      </a:lnTo>
                      <a:lnTo>
                        <a:pt x="15240" y="26670"/>
                      </a:lnTo>
                      <a:lnTo>
                        <a:pt x="15240" y="26670"/>
                      </a:lnTo>
                      <a:lnTo>
                        <a:pt x="15240" y="26670"/>
                      </a:lnTo>
                      <a:lnTo>
                        <a:pt x="15240" y="26670"/>
                      </a:lnTo>
                      <a:lnTo>
                        <a:pt x="15240" y="26670"/>
                      </a:lnTo>
                      <a:lnTo>
                        <a:pt x="15240" y="26670"/>
                      </a:lnTo>
                      <a:lnTo>
                        <a:pt x="15240" y="26670"/>
                      </a:lnTo>
                      <a:lnTo>
                        <a:pt x="15240" y="26670"/>
                      </a:lnTo>
                      <a:lnTo>
                        <a:pt x="15240" y="26670"/>
                      </a:lnTo>
                      <a:lnTo>
                        <a:pt x="15240" y="26670"/>
                      </a:lnTo>
                      <a:lnTo>
                        <a:pt x="15240" y="26670"/>
                      </a:lnTo>
                      <a:lnTo>
                        <a:pt x="15240" y="26670"/>
                      </a:lnTo>
                      <a:lnTo>
                        <a:pt x="15240" y="26670"/>
                      </a:lnTo>
                      <a:lnTo>
                        <a:pt x="15240" y="26670"/>
                      </a:lnTo>
                      <a:lnTo>
                        <a:pt x="15240" y="26670"/>
                      </a:lnTo>
                      <a:lnTo>
                        <a:pt x="15240" y="26670"/>
                      </a:lnTo>
                      <a:lnTo>
                        <a:pt x="15240" y="26670"/>
                      </a:lnTo>
                      <a:lnTo>
                        <a:pt x="29527" y="34290"/>
                      </a:lnTo>
                      <a:lnTo>
                        <a:pt x="29527" y="34290"/>
                      </a:lnTo>
                      <a:lnTo>
                        <a:pt x="29527" y="34290"/>
                      </a:lnTo>
                      <a:lnTo>
                        <a:pt x="29527" y="34290"/>
                      </a:lnTo>
                      <a:lnTo>
                        <a:pt x="29527" y="34290"/>
                      </a:lnTo>
                      <a:lnTo>
                        <a:pt x="29527" y="34290"/>
                      </a:lnTo>
                      <a:lnTo>
                        <a:pt x="29527" y="34290"/>
                      </a:lnTo>
                      <a:lnTo>
                        <a:pt x="29527" y="34290"/>
                      </a:lnTo>
                      <a:lnTo>
                        <a:pt x="29527" y="34290"/>
                      </a:lnTo>
                      <a:lnTo>
                        <a:pt x="29527" y="34290"/>
                      </a:lnTo>
                      <a:lnTo>
                        <a:pt x="29527" y="34290"/>
                      </a:lnTo>
                      <a:lnTo>
                        <a:pt x="29527" y="34290"/>
                      </a:lnTo>
                      <a:lnTo>
                        <a:pt x="29527" y="34290"/>
                      </a:lnTo>
                      <a:lnTo>
                        <a:pt x="29527" y="34290"/>
                      </a:lnTo>
                      <a:lnTo>
                        <a:pt x="29527" y="34290"/>
                      </a:lnTo>
                      <a:lnTo>
                        <a:pt x="29527" y="34290"/>
                      </a:lnTo>
                      <a:lnTo>
                        <a:pt x="29527" y="34290"/>
                      </a:lnTo>
                      <a:lnTo>
                        <a:pt x="29527" y="34290"/>
                      </a:lnTo>
                      <a:lnTo>
                        <a:pt x="29527" y="34290"/>
                      </a:lnTo>
                      <a:lnTo>
                        <a:pt x="29527" y="34290"/>
                      </a:lnTo>
                      <a:lnTo>
                        <a:pt x="29527" y="34290"/>
                      </a:lnTo>
                      <a:lnTo>
                        <a:pt x="29527" y="34290"/>
                      </a:lnTo>
                      <a:lnTo>
                        <a:pt x="29527" y="34290"/>
                      </a:lnTo>
                      <a:lnTo>
                        <a:pt x="29527" y="34290"/>
                      </a:lnTo>
                      <a:lnTo>
                        <a:pt x="29527" y="34290"/>
                      </a:lnTo>
                      <a:lnTo>
                        <a:pt x="29527" y="34290"/>
                      </a:lnTo>
                      <a:lnTo>
                        <a:pt x="29527" y="34290"/>
                      </a:lnTo>
                      <a:lnTo>
                        <a:pt x="29527" y="34290"/>
                      </a:lnTo>
                      <a:lnTo>
                        <a:pt x="29527" y="34290"/>
                      </a:lnTo>
                      <a:lnTo>
                        <a:pt x="29527" y="34290"/>
                      </a:lnTo>
                      <a:lnTo>
                        <a:pt x="29527" y="34290"/>
                      </a:lnTo>
                      <a:lnTo>
                        <a:pt x="29527" y="34290"/>
                      </a:lnTo>
                      <a:lnTo>
                        <a:pt x="29527" y="34290"/>
                      </a:lnTo>
                      <a:lnTo>
                        <a:pt x="15240" y="26670"/>
                      </a:lnTo>
                      <a:lnTo>
                        <a:pt x="15240" y="26670"/>
                      </a:lnTo>
                      <a:lnTo>
                        <a:pt x="15240" y="26670"/>
                      </a:lnTo>
                      <a:lnTo>
                        <a:pt x="15240" y="26670"/>
                      </a:lnTo>
                      <a:lnTo>
                        <a:pt x="15240" y="26670"/>
                      </a:lnTo>
                      <a:lnTo>
                        <a:pt x="15240" y="26670"/>
                      </a:lnTo>
                      <a:lnTo>
                        <a:pt x="15240" y="26670"/>
                      </a:lnTo>
                      <a:lnTo>
                        <a:pt x="15240" y="26670"/>
                      </a:lnTo>
                      <a:lnTo>
                        <a:pt x="15240" y="26670"/>
                      </a:lnTo>
                      <a:lnTo>
                        <a:pt x="15240" y="26670"/>
                      </a:lnTo>
                      <a:lnTo>
                        <a:pt x="15240" y="26670"/>
                      </a:lnTo>
                      <a:lnTo>
                        <a:pt x="15240" y="26670"/>
                      </a:lnTo>
                      <a:lnTo>
                        <a:pt x="15240" y="26670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10477" y="23813"/>
                      </a:lnTo>
                      <a:lnTo>
                        <a:pt x="10477" y="23813"/>
                      </a:lnTo>
                      <a:lnTo>
                        <a:pt x="10477" y="23813"/>
                      </a:lnTo>
                      <a:lnTo>
                        <a:pt x="10477" y="23813"/>
                      </a:lnTo>
                      <a:lnTo>
                        <a:pt x="10477" y="23813"/>
                      </a:lnTo>
                      <a:lnTo>
                        <a:pt x="10477" y="23813"/>
                      </a:lnTo>
                      <a:lnTo>
                        <a:pt x="10477" y="23813"/>
                      </a:lnTo>
                      <a:lnTo>
                        <a:pt x="10477" y="23813"/>
                      </a:lnTo>
                      <a:lnTo>
                        <a:pt x="10477" y="23813"/>
                      </a:lnTo>
                      <a:lnTo>
                        <a:pt x="10477" y="23813"/>
                      </a:lnTo>
                      <a:lnTo>
                        <a:pt x="10477" y="23813"/>
                      </a:lnTo>
                      <a:lnTo>
                        <a:pt x="10477" y="23813"/>
                      </a:lnTo>
                      <a:lnTo>
                        <a:pt x="10477" y="23813"/>
                      </a:lnTo>
                      <a:lnTo>
                        <a:pt x="10477" y="23813"/>
                      </a:lnTo>
                      <a:lnTo>
                        <a:pt x="10477" y="23813"/>
                      </a:lnTo>
                      <a:lnTo>
                        <a:pt x="0" y="18097"/>
                      </a:lnTo>
                      <a:lnTo>
                        <a:pt x="0" y="18097"/>
                      </a:lnTo>
                      <a:lnTo>
                        <a:pt x="0" y="18097"/>
                      </a:lnTo>
                      <a:lnTo>
                        <a:pt x="0" y="18097"/>
                      </a:lnTo>
                      <a:lnTo>
                        <a:pt x="0" y="18097"/>
                      </a:lnTo>
                      <a:lnTo>
                        <a:pt x="0" y="18097"/>
                      </a:lnTo>
                      <a:lnTo>
                        <a:pt x="0" y="18097"/>
                      </a:lnTo>
                      <a:lnTo>
                        <a:pt x="0" y="17145"/>
                      </a:lnTo>
                      <a:lnTo>
                        <a:pt x="0" y="16193"/>
                      </a:lnTo>
                      <a:lnTo>
                        <a:pt x="0" y="15240"/>
                      </a:lnTo>
                      <a:lnTo>
                        <a:pt x="0" y="14288"/>
                      </a:lnTo>
                      <a:lnTo>
                        <a:pt x="0" y="13335"/>
                      </a:lnTo>
                      <a:lnTo>
                        <a:pt x="0" y="12382"/>
                      </a:lnTo>
                      <a:lnTo>
                        <a:pt x="0" y="11430"/>
                      </a:lnTo>
                      <a:lnTo>
                        <a:pt x="0" y="11430"/>
                      </a:lnTo>
                      <a:lnTo>
                        <a:pt x="0" y="11430"/>
                      </a:lnTo>
                      <a:lnTo>
                        <a:pt x="0" y="11430"/>
                      </a:lnTo>
                      <a:lnTo>
                        <a:pt x="0" y="11430"/>
                      </a:lnTo>
                      <a:lnTo>
                        <a:pt x="0" y="10477"/>
                      </a:lnTo>
                      <a:lnTo>
                        <a:pt x="0" y="9525"/>
                      </a:lnTo>
                      <a:lnTo>
                        <a:pt x="0" y="8572"/>
                      </a:lnTo>
                      <a:lnTo>
                        <a:pt x="0" y="7620"/>
                      </a:lnTo>
                      <a:lnTo>
                        <a:pt x="0" y="6668"/>
                      </a:lnTo>
                      <a:lnTo>
                        <a:pt x="0" y="5715"/>
                      </a:lnTo>
                      <a:lnTo>
                        <a:pt x="0" y="4763"/>
                      </a:lnTo>
                      <a:lnTo>
                        <a:pt x="0" y="3810"/>
                      </a:lnTo>
                      <a:lnTo>
                        <a:pt x="0" y="2857"/>
                      </a:lnTo>
                      <a:lnTo>
                        <a:pt x="0" y="1905"/>
                      </a:lnTo>
                      <a:lnTo>
                        <a:pt x="0" y="952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14288" y="7620"/>
                      </a:lnTo>
                      <a:lnTo>
                        <a:pt x="14288" y="7620"/>
                      </a:lnTo>
                      <a:lnTo>
                        <a:pt x="14288" y="7620"/>
                      </a:lnTo>
                      <a:lnTo>
                        <a:pt x="14288" y="7620"/>
                      </a:lnTo>
                      <a:lnTo>
                        <a:pt x="14288" y="7620"/>
                      </a:lnTo>
                      <a:lnTo>
                        <a:pt x="14288" y="7620"/>
                      </a:lnTo>
                      <a:lnTo>
                        <a:pt x="14288" y="7620"/>
                      </a:lnTo>
                      <a:lnTo>
                        <a:pt x="14288" y="7620"/>
                      </a:lnTo>
                      <a:lnTo>
                        <a:pt x="14288" y="7620"/>
                      </a:lnTo>
                      <a:lnTo>
                        <a:pt x="14288" y="7620"/>
                      </a:lnTo>
                      <a:lnTo>
                        <a:pt x="14288" y="7620"/>
                      </a:lnTo>
                      <a:lnTo>
                        <a:pt x="14288" y="7620"/>
                      </a:lnTo>
                      <a:lnTo>
                        <a:pt x="14288" y="7620"/>
                      </a:lnTo>
                      <a:lnTo>
                        <a:pt x="14288" y="7620"/>
                      </a:lnTo>
                      <a:lnTo>
                        <a:pt x="27623" y="15240"/>
                      </a:lnTo>
                      <a:lnTo>
                        <a:pt x="26670" y="15240"/>
                      </a:lnTo>
                      <a:lnTo>
                        <a:pt x="25717" y="15240"/>
                      </a:lnTo>
                      <a:lnTo>
                        <a:pt x="25717" y="15240"/>
                      </a:lnTo>
                      <a:lnTo>
                        <a:pt x="25717" y="15240"/>
                      </a:lnTo>
                      <a:lnTo>
                        <a:pt x="25717" y="15240"/>
                      </a:lnTo>
                      <a:lnTo>
                        <a:pt x="25717" y="15240"/>
                      </a:lnTo>
                      <a:lnTo>
                        <a:pt x="25717" y="15240"/>
                      </a:lnTo>
                      <a:lnTo>
                        <a:pt x="25717" y="15240"/>
                      </a:lnTo>
                      <a:lnTo>
                        <a:pt x="25717" y="15240"/>
                      </a:lnTo>
                      <a:lnTo>
                        <a:pt x="25717" y="15240"/>
                      </a:lnTo>
                      <a:lnTo>
                        <a:pt x="25717" y="15240"/>
                      </a:lnTo>
                      <a:lnTo>
                        <a:pt x="25717" y="15240"/>
                      </a:lnTo>
                      <a:lnTo>
                        <a:pt x="25717" y="15240"/>
                      </a:lnTo>
                      <a:lnTo>
                        <a:pt x="25717" y="15240"/>
                      </a:lnTo>
                      <a:lnTo>
                        <a:pt x="25717" y="15240"/>
                      </a:lnTo>
                      <a:lnTo>
                        <a:pt x="25717" y="15240"/>
                      </a:lnTo>
                      <a:lnTo>
                        <a:pt x="25717" y="15240"/>
                      </a:lnTo>
                      <a:lnTo>
                        <a:pt x="25717" y="15240"/>
                      </a:lnTo>
                      <a:lnTo>
                        <a:pt x="25717" y="15240"/>
                      </a:lnTo>
                      <a:lnTo>
                        <a:pt x="25717" y="15240"/>
                      </a:lnTo>
                      <a:lnTo>
                        <a:pt x="25717" y="15240"/>
                      </a:lnTo>
                      <a:lnTo>
                        <a:pt x="25717" y="15240"/>
                      </a:lnTo>
                      <a:lnTo>
                        <a:pt x="25717" y="15240"/>
                      </a:lnTo>
                      <a:lnTo>
                        <a:pt x="25717" y="15240"/>
                      </a:lnTo>
                      <a:lnTo>
                        <a:pt x="25717" y="15240"/>
                      </a:lnTo>
                      <a:lnTo>
                        <a:pt x="25717" y="15240"/>
                      </a:lnTo>
                      <a:lnTo>
                        <a:pt x="25717" y="15240"/>
                      </a:lnTo>
                      <a:lnTo>
                        <a:pt x="25717" y="15240"/>
                      </a:lnTo>
                      <a:lnTo>
                        <a:pt x="25717" y="15240"/>
                      </a:lnTo>
                      <a:lnTo>
                        <a:pt x="25717" y="15240"/>
                      </a:lnTo>
                      <a:lnTo>
                        <a:pt x="25717" y="15240"/>
                      </a:lnTo>
                      <a:lnTo>
                        <a:pt x="25717" y="15240"/>
                      </a:lnTo>
                      <a:lnTo>
                        <a:pt x="25717" y="15240"/>
                      </a:lnTo>
                      <a:lnTo>
                        <a:pt x="25717" y="15240"/>
                      </a:lnTo>
                      <a:lnTo>
                        <a:pt x="16192" y="10477"/>
                      </a:lnTo>
                      <a:lnTo>
                        <a:pt x="16192" y="10477"/>
                      </a:lnTo>
                      <a:lnTo>
                        <a:pt x="16192" y="10477"/>
                      </a:lnTo>
                      <a:lnTo>
                        <a:pt x="16192" y="10477"/>
                      </a:lnTo>
                      <a:lnTo>
                        <a:pt x="16192" y="10477"/>
                      </a:lnTo>
                      <a:lnTo>
                        <a:pt x="16192" y="10477"/>
                      </a:lnTo>
                      <a:lnTo>
                        <a:pt x="16192" y="10477"/>
                      </a:lnTo>
                      <a:lnTo>
                        <a:pt x="16192" y="10477"/>
                      </a:lnTo>
                      <a:lnTo>
                        <a:pt x="16192" y="10477"/>
                      </a:lnTo>
                      <a:lnTo>
                        <a:pt x="16192" y="10477"/>
                      </a:lnTo>
                      <a:lnTo>
                        <a:pt x="16192" y="10477"/>
                      </a:lnTo>
                      <a:lnTo>
                        <a:pt x="16192" y="10477"/>
                      </a:lnTo>
                      <a:lnTo>
                        <a:pt x="16192" y="10477"/>
                      </a:lnTo>
                      <a:lnTo>
                        <a:pt x="16192" y="10477"/>
                      </a:lnTo>
                      <a:lnTo>
                        <a:pt x="16192" y="10477"/>
                      </a:lnTo>
                      <a:lnTo>
                        <a:pt x="16192" y="10477"/>
                      </a:lnTo>
                      <a:lnTo>
                        <a:pt x="16192" y="10477"/>
                      </a:lnTo>
                      <a:lnTo>
                        <a:pt x="16192" y="10477"/>
                      </a:lnTo>
                      <a:lnTo>
                        <a:pt x="16192" y="10477"/>
                      </a:lnTo>
                      <a:lnTo>
                        <a:pt x="16192" y="10477"/>
                      </a:lnTo>
                      <a:lnTo>
                        <a:pt x="16192" y="10477"/>
                      </a:lnTo>
                      <a:lnTo>
                        <a:pt x="16192" y="10477"/>
                      </a:lnTo>
                      <a:lnTo>
                        <a:pt x="16192" y="10477"/>
                      </a:lnTo>
                      <a:lnTo>
                        <a:pt x="16192" y="10477"/>
                      </a:lnTo>
                      <a:lnTo>
                        <a:pt x="16192" y="10477"/>
                      </a:lnTo>
                      <a:lnTo>
                        <a:pt x="16192" y="10477"/>
                      </a:lnTo>
                      <a:lnTo>
                        <a:pt x="27623" y="16193"/>
                      </a:lnTo>
                      <a:lnTo>
                        <a:pt x="27623" y="16193"/>
                      </a:lnTo>
                      <a:lnTo>
                        <a:pt x="27623" y="16193"/>
                      </a:lnTo>
                      <a:lnTo>
                        <a:pt x="27623" y="16193"/>
                      </a:lnTo>
                      <a:lnTo>
                        <a:pt x="27623" y="16193"/>
                      </a:lnTo>
                      <a:lnTo>
                        <a:pt x="27623" y="16193"/>
                      </a:lnTo>
                      <a:lnTo>
                        <a:pt x="27623" y="16193"/>
                      </a:lnTo>
                      <a:lnTo>
                        <a:pt x="27623" y="16193"/>
                      </a:lnTo>
                      <a:lnTo>
                        <a:pt x="27623" y="16193"/>
                      </a:lnTo>
                      <a:lnTo>
                        <a:pt x="27623" y="16193"/>
                      </a:lnTo>
                      <a:lnTo>
                        <a:pt x="27623" y="16193"/>
                      </a:lnTo>
                      <a:lnTo>
                        <a:pt x="27623" y="16193"/>
                      </a:lnTo>
                      <a:lnTo>
                        <a:pt x="27623" y="16193"/>
                      </a:lnTo>
                      <a:lnTo>
                        <a:pt x="27623" y="16193"/>
                      </a:lnTo>
                      <a:lnTo>
                        <a:pt x="14288" y="9525"/>
                      </a:lnTo>
                      <a:lnTo>
                        <a:pt x="14288" y="9525"/>
                      </a:lnTo>
                      <a:lnTo>
                        <a:pt x="14288" y="9525"/>
                      </a:lnTo>
                      <a:lnTo>
                        <a:pt x="14288" y="9525"/>
                      </a:lnTo>
                      <a:lnTo>
                        <a:pt x="14288" y="9525"/>
                      </a:lnTo>
                      <a:lnTo>
                        <a:pt x="14288" y="9525"/>
                      </a:lnTo>
                      <a:lnTo>
                        <a:pt x="14288" y="9525"/>
                      </a:lnTo>
                      <a:lnTo>
                        <a:pt x="14288" y="9525"/>
                      </a:lnTo>
                      <a:lnTo>
                        <a:pt x="14288" y="9525"/>
                      </a:lnTo>
                      <a:lnTo>
                        <a:pt x="14288" y="9525"/>
                      </a:lnTo>
                      <a:lnTo>
                        <a:pt x="14288" y="9525"/>
                      </a:lnTo>
                      <a:lnTo>
                        <a:pt x="14288" y="9525"/>
                      </a:lnTo>
                      <a:lnTo>
                        <a:pt x="14288" y="9525"/>
                      </a:lnTo>
                      <a:lnTo>
                        <a:pt x="14288" y="9525"/>
                      </a:lnTo>
                      <a:lnTo>
                        <a:pt x="14288" y="9525"/>
                      </a:lnTo>
                      <a:lnTo>
                        <a:pt x="14288" y="9525"/>
                      </a:lnTo>
                      <a:lnTo>
                        <a:pt x="14288" y="9525"/>
                      </a:lnTo>
                      <a:lnTo>
                        <a:pt x="14288" y="9525"/>
                      </a:lnTo>
                      <a:lnTo>
                        <a:pt x="14288" y="9525"/>
                      </a:lnTo>
                      <a:lnTo>
                        <a:pt x="14288" y="9525"/>
                      </a:lnTo>
                      <a:lnTo>
                        <a:pt x="14288" y="9525"/>
                      </a:lnTo>
                      <a:lnTo>
                        <a:pt x="14288" y="9525"/>
                      </a:lnTo>
                      <a:lnTo>
                        <a:pt x="15240" y="10477"/>
                      </a:lnTo>
                      <a:lnTo>
                        <a:pt x="15240" y="10477"/>
                      </a:lnTo>
                      <a:lnTo>
                        <a:pt x="16192" y="10477"/>
                      </a:lnTo>
                      <a:lnTo>
                        <a:pt x="17145" y="10477"/>
                      </a:lnTo>
                      <a:lnTo>
                        <a:pt x="18098" y="10477"/>
                      </a:lnTo>
                      <a:lnTo>
                        <a:pt x="19050" y="10477"/>
                      </a:lnTo>
                      <a:lnTo>
                        <a:pt x="20002" y="10477"/>
                      </a:lnTo>
                      <a:lnTo>
                        <a:pt x="20955" y="10477"/>
                      </a:lnTo>
                      <a:lnTo>
                        <a:pt x="21907" y="10477"/>
                      </a:lnTo>
                      <a:lnTo>
                        <a:pt x="21907" y="10477"/>
                      </a:lnTo>
                      <a:lnTo>
                        <a:pt x="21907" y="10477"/>
                      </a:lnTo>
                      <a:lnTo>
                        <a:pt x="21907" y="10477"/>
                      </a:lnTo>
                      <a:lnTo>
                        <a:pt x="21907" y="10477"/>
                      </a:lnTo>
                      <a:lnTo>
                        <a:pt x="21907" y="10477"/>
                      </a:lnTo>
                      <a:lnTo>
                        <a:pt x="21907" y="10477"/>
                      </a:lnTo>
                      <a:lnTo>
                        <a:pt x="21907" y="10477"/>
                      </a:lnTo>
                      <a:lnTo>
                        <a:pt x="21907" y="10477"/>
                      </a:lnTo>
                      <a:lnTo>
                        <a:pt x="21907" y="10477"/>
                      </a:lnTo>
                      <a:lnTo>
                        <a:pt x="21907" y="10477"/>
                      </a:lnTo>
                      <a:lnTo>
                        <a:pt x="21907" y="10477"/>
                      </a:lnTo>
                      <a:lnTo>
                        <a:pt x="21907" y="10477"/>
                      </a:lnTo>
                      <a:lnTo>
                        <a:pt x="21907" y="10477"/>
                      </a:lnTo>
                      <a:lnTo>
                        <a:pt x="21907" y="10477"/>
                      </a:lnTo>
                      <a:lnTo>
                        <a:pt x="21907" y="10477"/>
                      </a:lnTo>
                      <a:lnTo>
                        <a:pt x="21907" y="10477"/>
                      </a:lnTo>
                      <a:lnTo>
                        <a:pt x="21907" y="10477"/>
                      </a:lnTo>
                      <a:lnTo>
                        <a:pt x="21907" y="10477"/>
                      </a:lnTo>
                      <a:lnTo>
                        <a:pt x="21907" y="10477"/>
                      </a:lnTo>
                      <a:lnTo>
                        <a:pt x="36195" y="18097"/>
                      </a:lnTo>
                      <a:lnTo>
                        <a:pt x="36195" y="18097"/>
                      </a:lnTo>
                      <a:lnTo>
                        <a:pt x="36195" y="18097"/>
                      </a:lnTo>
                      <a:lnTo>
                        <a:pt x="36195" y="18097"/>
                      </a:lnTo>
                      <a:lnTo>
                        <a:pt x="36195" y="18097"/>
                      </a:lnTo>
                      <a:lnTo>
                        <a:pt x="36195" y="18097"/>
                      </a:lnTo>
                      <a:lnTo>
                        <a:pt x="36195" y="18097"/>
                      </a:lnTo>
                      <a:lnTo>
                        <a:pt x="36195" y="18097"/>
                      </a:lnTo>
                      <a:lnTo>
                        <a:pt x="36195" y="18097"/>
                      </a:lnTo>
                      <a:lnTo>
                        <a:pt x="36195" y="18097"/>
                      </a:lnTo>
                      <a:lnTo>
                        <a:pt x="36195" y="18097"/>
                      </a:lnTo>
                      <a:lnTo>
                        <a:pt x="36195" y="18097"/>
                      </a:lnTo>
                      <a:lnTo>
                        <a:pt x="36195" y="18097"/>
                      </a:lnTo>
                      <a:lnTo>
                        <a:pt x="36195" y="18097"/>
                      </a:lnTo>
                      <a:lnTo>
                        <a:pt x="36195" y="18097"/>
                      </a:lnTo>
                      <a:lnTo>
                        <a:pt x="36195" y="18097"/>
                      </a:lnTo>
                      <a:lnTo>
                        <a:pt x="36195" y="18097"/>
                      </a:lnTo>
                      <a:lnTo>
                        <a:pt x="36195" y="18097"/>
                      </a:lnTo>
                      <a:lnTo>
                        <a:pt x="36195" y="18097"/>
                      </a:lnTo>
                      <a:lnTo>
                        <a:pt x="36195" y="18097"/>
                      </a:lnTo>
                      <a:lnTo>
                        <a:pt x="35242" y="18097"/>
                      </a:lnTo>
                      <a:lnTo>
                        <a:pt x="34290" y="18097"/>
                      </a:lnTo>
                      <a:lnTo>
                        <a:pt x="33338" y="18097"/>
                      </a:lnTo>
                      <a:lnTo>
                        <a:pt x="32385" y="18097"/>
                      </a:lnTo>
                      <a:lnTo>
                        <a:pt x="31432" y="18097"/>
                      </a:lnTo>
                      <a:lnTo>
                        <a:pt x="30480" y="18097"/>
                      </a:lnTo>
                      <a:lnTo>
                        <a:pt x="29527" y="18097"/>
                      </a:lnTo>
                      <a:lnTo>
                        <a:pt x="28575" y="18097"/>
                      </a:lnTo>
                      <a:lnTo>
                        <a:pt x="19050" y="13335"/>
                      </a:lnTo>
                      <a:lnTo>
                        <a:pt x="19050" y="13335"/>
                      </a:lnTo>
                      <a:lnTo>
                        <a:pt x="19050" y="13335"/>
                      </a:lnTo>
                      <a:lnTo>
                        <a:pt x="19050" y="13335"/>
                      </a:lnTo>
                      <a:lnTo>
                        <a:pt x="19050" y="13335"/>
                      </a:lnTo>
                      <a:lnTo>
                        <a:pt x="19050" y="13335"/>
                      </a:lnTo>
                      <a:lnTo>
                        <a:pt x="19050" y="13335"/>
                      </a:lnTo>
                      <a:lnTo>
                        <a:pt x="19050" y="13335"/>
                      </a:lnTo>
                      <a:lnTo>
                        <a:pt x="19050" y="13335"/>
                      </a:lnTo>
                      <a:lnTo>
                        <a:pt x="19050" y="13335"/>
                      </a:lnTo>
                      <a:lnTo>
                        <a:pt x="19050" y="13335"/>
                      </a:lnTo>
                      <a:lnTo>
                        <a:pt x="19050" y="13335"/>
                      </a:lnTo>
                      <a:lnTo>
                        <a:pt x="19050" y="13335"/>
                      </a:lnTo>
                      <a:lnTo>
                        <a:pt x="19050" y="13335"/>
                      </a:lnTo>
                      <a:lnTo>
                        <a:pt x="19050" y="13335"/>
                      </a:lnTo>
                      <a:lnTo>
                        <a:pt x="19050" y="13335"/>
                      </a:lnTo>
                      <a:lnTo>
                        <a:pt x="19050" y="13335"/>
                      </a:lnTo>
                      <a:lnTo>
                        <a:pt x="19050" y="13335"/>
                      </a:lnTo>
                      <a:lnTo>
                        <a:pt x="19050" y="13335"/>
                      </a:lnTo>
                      <a:lnTo>
                        <a:pt x="19050" y="13335"/>
                      </a:lnTo>
                      <a:lnTo>
                        <a:pt x="19050" y="13335"/>
                      </a:lnTo>
                      <a:lnTo>
                        <a:pt x="19050" y="13335"/>
                      </a:lnTo>
                      <a:lnTo>
                        <a:pt x="19050" y="13335"/>
                      </a:lnTo>
                      <a:lnTo>
                        <a:pt x="19050" y="13335"/>
                      </a:lnTo>
                      <a:lnTo>
                        <a:pt x="19050" y="13335"/>
                      </a:lnTo>
                      <a:lnTo>
                        <a:pt x="19050" y="13335"/>
                      </a:lnTo>
                      <a:lnTo>
                        <a:pt x="19050" y="13335"/>
                      </a:lnTo>
                      <a:lnTo>
                        <a:pt x="19050" y="13335"/>
                      </a:lnTo>
                      <a:lnTo>
                        <a:pt x="19050" y="13335"/>
                      </a:lnTo>
                      <a:lnTo>
                        <a:pt x="19050" y="13335"/>
                      </a:lnTo>
                      <a:lnTo>
                        <a:pt x="19050" y="13335"/>
                      </a:lnTo>
                      <a:lnTo>
                        <a:pt x="19050" y="1333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22860" y="16193"/>
                      </a:lnTo>
                      <a:lnTo>
                        <a:pt x="22860" y="16193"/>
                      </a:lnTo>
                      <a:lnTo>
                        <a:pt x="22860" y="16193"/>
                      </a:lnTo>
                      <a:lnTo>
                        <a:pt x="22860" y="16193"/>
                      </a:lnTo>
                      <a:lnTo>
                        <a:pt x="22860" y="16193"/>
                      </a:lnTo>
                      <a:lnTo>
                        <a:pt x="22860" y="16193"/>
                      </a:lnTo>
                      <a:lnTo>
                        <a:pt x="22860" y="16193"/>
                      </a:lnTo>
                      <a:lnTo>
                        <a:pt x="22860" y="16193"/>
                      </a:lnTo>
                      <a:lnTo>
                        <a:pt x="22860" y="16193"/>
                      </a:lnTo>
                      <a:lnTo>
                        <a:pt x="22860" y="16193"/>
                      </a:lnTo>
                      <a:lnTo>
                        <a:pt x="22860" y="16193"/>
                      </a:lnTo>
                      <a:lnTo>
                        <a:pt x="22860" y="16193"/>
                      </a:lnTo>
                      <a:lnTo>
                        <a:pt x="22860" y="16193"/>
                      </a:lnTo>
                      <a:lnTo>
                        <a:pt x="22860" y="16193"/>
                      </a:lnTo>
                      <a:lnTo>
                        <a:pt x="22860" y="16193"/>
                      </a:lnTo>
                      <a:lnTo>
                        <a:pt x="22860" y="16193"/>
                      </a:lnTo>
                      <a:lnTo>
                        <a:pt x="22860" y="16193"/>
                      </a:lnTo>
                      <a:lnTo>
                        <a:pt x="22860" y="16193"/>
                      </a:lnTo>
                      <a:lnTo>
                        <a:pt x="22860" y="16193"/>
                      </a:lnTo>
                      <a:lnTo>
                        <a:pt x="22860" y="16193"/>
                      </a:lnTo>
                      <a:lnTo>
                        <a:pt x="22860" y="16193"/>
                      </a:lnTo>
                      <a:lnTo>
                        <a:pt x="22860" y="16193"/>
                      </a:lnTo>
                      <a:lnTo>
                        <a:pt x="22860" y="16193"/>
                      </a:lnTo>
                      <a:lnTo>
                        <a:pt x="22860" y="16193"/>
                      </a:lnTo>
                      <a:lnTo>
                        <a:pt x="22860" y="16193"/>
                      </a:lnTo>
                      <a:lnTo>
                        <a:pt x="22860" y="16193"/>
                      </a:lnTo>
                      <a:lnTo>
                        <a:pt x="22860" y="16193"/>
                      </a:lnTo>
                      <a:lnTo>
                        <a:pt x="22860" y="16193"/>
                      </a:lnTo>
                      <a:lnTo>
                        <a:pt x="22860" y="16193"/>
                      </a:lnTo>
                      <a:lnTo>
                        <a:pt x="22860" y="16193"/>
                      </a:lnTo>
                      <a:lnTo>
                        <a:pt x="22860" y="16193"/>
                      </a:lnTo>
                      <a:lnTo>
                        <a:pt x="22860" y="16193"/>
                      </a:lnTo>
                      <a:lnTo>
                        <a:pt x="22860" y="16193"/>
                      </a:lnTo>
                      <a:lnTo>
                        <a:pt x="20002" y="29527"/>
                      </a:lnTo>
                      <a:lnTo>
                        <a:pt x="20002" y="29527"/>
                      </a:lnTo>
                      <a:lnTo>
                        <a:pt x="20002" y="29527"/>
                      </a:lnTo>
                      <a:lnTo>
                        <a:pt x="20002" y="29527"/>
                      </a:lnTo>
                      <a:lnTo>
                        <a:pt x="20002" y="29527"/>
                      </a:lnTo>
                      <a:close/>
                      <a:moveTo>
                        <a:pt x="10477" y="9525"/>
                      </a:moveTo>
                      <a:lnTo>
                        <a:pt x="20002" y="15240"/>
                      </a:lnTo>
                      <a:lnTo>
                        <a:pt x="20002" y="15240"/>
                      </a:lnTo>
                      <a:lnTo>
                        <a:pt x="20002" y="15240"/>
                      </a:lnTo>
                      <a:lnTo>
                        <a:pt x="20002" y="15240"/>
                      </a:lnTo>
                      <a:lnTo>
                        <a:pt x="20002" y="15240"/>
                      </a:lnTo>
                      <a:lnTo>
                        <a:pt x="20002" y="15240"/>
                      </a:lnTo>
                      <a:lnTo>
                        <a:pt x="20002" y="15240"/>
                      </a:lnTo>
                      <a:lnTo>
                        <a:pt x="20002" y="15240"/>
                      </a:lnTo>
                      <a:lnTo>
                        <a:pt x="20002" y="15240"/>
                      </a:lnTo>
                      <a:lnTo>
                        <a:pt x="20002" y="15240"/>
                      </a:lnTo>
                      <a:lnTo>
                        <a:pt x="20002" y="15240"/>
                      </a:lnTo>
                      <a:lnTo>
                        <a:pt x="20002" y="15240"/>
                      </a:lnTo>
                      <a:lnTo>
                        <a:pt x="20002" y="15240"/>
                      </a:lnTo>
                      <a:lnTo>
                        <a:pt x="20002" y="15240"/>
                      </a:lnTo>
                      <a:lnTo>
                        <a:pt x="20002" y="15240"/>
                      </a:lnTo>
                      <a:lnTo>
                        <a:pt x="20002" y="15240"/>
                      </a:lnTo>
                      <a:lnTo>
                        <a:pt x="20002" y="15240"/>
                      </a:lnTo>
                      <a:lnTo>
                        <a:pt x="20002" y="15240"/>
                      </a:lnTo>
                      <a:lnTo>
                        <a:pt x="20002" y="15240"/>
                      </a:lnTo>
                      <a:lnTo>
                        <a:pt x="20002" y="15240"/>
                      </a:lnTo>
                      <a:lnTo>
                        <a:pt x="20002" y="15240"/>
                      </a:lnTo>
                      <a:lnTo>
                        <a:pt x="20002" y="15240"/>
                      </a:lnTo>
                      <a:lnTo>
                        <a:pt x="20002" y="15240"/>
                      </a:lnTo>
                      <a:lnTo>
                        <a:pt x="20002" y="15240"/>
                      </a:lnTo>
                      <a:lnTo>
                        <a:pt x="20002" y="15240"/>
                      </a:lnTo>
                      <a:lnTo>
                        <a:pt x="20002" y="15240"/>
                      </a:lnTo>
                      <a:lnTo>
                        <a:pt x="20002" y="15240"/>
                      </a:lnTo>
                      <a:lnTo>
                        <a:pt x="20002" y="15240"/>
                      </a:lnTo>
                      <a:lnTo>
                        <a:pt x="20002" y="15240"/>
                      </a:lnTo>
                      <a:lnTo>
                        <a:pt x="20002" y="15240"/>
                      </a:lnTo>
                      <a:lnTo>
                        <a:pt x="20002" y="15240"/>
                      </a:lnTo>
                      <a:lnTo>
                        <a:pt x="20002" y="15240"/>
                      </a:lnTo>
                      <a:lnTo>
                        <a:pt x="20002" y="15240"/>
                      </a:lnTo>
                      <a:lnTo>
                        <a:pt x="20002" y="15240"/>
                      </a:lnTo>
                      <a:lnTo>
                        <a:pt x="20002" y="15240"/>
                      </a:lnTo>
                      <a:lnTo>
                        <a:pt x="20002" y="15240"/>
                      </a:lnTo>
                      <a:lnTo>
                        <a:pt x="12382" y="11430"/>
                      </a:lnTo>
                      <a:lnTo>
                        <a:pt x="12382" y="11430"/>
                      </a:lnTo>
                      <a:lnTo>
                        <a:pt x="12382" y="11430"/>
                      </a:lnTo>
                      <a:lnTo>
                        <a:pt x="12382" y="12382"/>
                      </a:lnTo>
                      <a:lnTo>
                        <a:pt x="12382" y="13335"/>
                      </a:lnTo>
                      <a:lnTo>
                        <a:pt x="12382" y="14288"/>
                      </a:lnTo>
                      <a:lnTo>
                        <a:pt x="12382" y="15240"/>
                      </a:lnTo>
                      <a:lnTo>
                        <a:pt x="12382" y="16193"/>
                      </a:lnTo>
                      <a:lnTo>
                        <a:pt x="12382" y="17145"/>
                      </a:lnTo>
                      <a:lnTo>
                        <a:pt x="12382" y="18097"/>
                      </a:lnTo>
                      <a:lnTo>
                        <a:pt x="12382" y="19050"/>
                      </a:lnTo>
                      <a:lnTo>
                        <a:pt x="12382" y="20002"/>
                      </a:lnTo>
                      <a:lnTo>
                        <a:pt x="12382" y="20955"/>
                      </a:lnTo>
                      <a:lnTo>
                        <a:pt x="12382" y="21907"/>
                      </a:lnTo>
                      <a:lnTo>
                        <a:pt x="10477" y="9525"/>
                      </a:lnTo>
                      <a:lnTo>
                        <a:pt x="10477" y="9525"/>
                      </a:lnTo>
                      <a:lnTo>
                        <a:pt x="10477" y="9525"/>
                      </a:lnTo>
                      <a:lnTo>
                        <a:pt x="10477" y="9525"/>
                      </a:lnTo>
                      <a:close/>
                      <a:moveTo>
                        <a:pt x="13335" y="952"/>
                      </a:moveTo>
                      <a:lnTo>
                        <a:pt x="22860" y="5715"/>
                      </a:lnTo>
                      <a:lnTo>
                        <a:pt x="22860" y="5715"/>
                      </a:lnTo>
                      <a:lnTo>
                        <a:pt x="13335" y="952"/>
                      </a:lnTo>
                      <a:lnTo>
                        <a:pt x="13335" y="952"/>
                      </a:lnTo>
                      <a:close/>
                      <a:moveTo>
                        <a:pt x="8573" y="32385"/>
                      </a:moveTo>
                      <a:lnTo>
                        <a:pt x="8573" y="32385"/>
                      </a:lnTo>
                      <a:lnTo>
                        <a:pt x="8573" y="32385"/>
                      </a:lnTo>
                      <a:lnTo>
                        <a:pt x="8573" y="32385"/>
                      </a:lnTo>
                      <a:lnTo>
                        <a:pt x="8573" y="31432"/>
                      </a:lnTo>
                      <a:lnTo>
                        <a:pt x="8573" y="31432"/>
                      </a:lnTo>
                      <a:lnTo>
                        <a:pt x="8573" y="31432"/>
                      </a:lnTo>
                      <a:lnTo>
                        <a:pt x="8573" y="31432"/>
                      </a:lnTo>
                      <a:lnTo>
                        <a:pt x="8573" y="32385"/>
                      </a:lnTo>
                      <a:lnTo>
                        <a:pt x="8573" y="32385"/>
                      </a:lnTo>
                      <a:lnTo>
                        <a:pt x="8573" y="32385"/>
                      </a:lnTo>
                      <a:lnTo>
                        <a:pt x="8573" y="32385"/>
                      </a:lnTo>
                      <a:close/>
                    </a:path>
                  </a:pathLst>
                </a:custGeom>
                <a:solidFill>
                  <a:srgbClr val="965F2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006" name="Freeform: Shape 1005">
                  <a:extLst>
                    <a:ext uri="{FF2B5EF4-FFF2-40B4-BE49-F238E27FC236}">
                      <a16:creationId xmlns:a16="http://schemas.microsoft.com/office/drawing/2014/main" id="{660C4BC0-74B6-41ED-9279-9FA5ADE43554}"/>
                    </a:ext>
                  </a:extLst>
                </p:cNvPr>
                <p:cNvSpPr/>
                <p:nvPr/>
              </p:nvSpPr>
              <p:spPr>
                <a:xfrm>
                  <a:off x="5824945" y="3317214"/>
                  <a:ext cx="39052" cy="74294"/>
                </a:xfrm>
                <a:custGeom>
                  <a:avLst/>
                  <a:gdLst>
                    <a:gd name="connsiteX0" fmla="*/ 0 w 39052"/>
                    <a:gd name="connsiteY0" fmla="*/ 58102 h 74294"/>
                    <a:gd name="connsiteX1" fmla="*/ 9525 w 39052"/>
                    <a:gd name="connsiteY1" fmla="*/ 51435 h 74294"/>
                    <a:gd name="connsiteX2" fmla="*/ 13335 w 39052"/>
                    <a:gd name="connsiteY2" fmla="*/ 56197 h 74294"/>
                    <a:gd name="connsiteX3" fmla="*/ 15240 w 39052"/>
                    <a:gd name="connsiteY3" fmla="*/ 56197 h 74294"/>
                    <a:gd name="connsiteX4" fmla="*/ 15240 w 39052"/>
                    <a:gd name="connsiteY4" fmla="*/ 42863 h 74294"/>
                    <a:gd name="connsiteX5" fmla="*/ 6667 w 39052"/>
                    <a:gd name="connsiteY5" fmla="*/ 43815 h 74294"/>
                    <a:gd name="connsiteX6" fmla="*/ 1905 w 39052"/>
                    <a:gd name="connsiteY6" fmla="*/ 37147 h 74294"/>
                    <a:gd name="connsiteX7" fmla="*/ 3810 w 39052"/>
                    <a:gd name="connsiteY7" fmla="*/ 29527 h 74294"/>
                    <a:gd name="connsiteX8" fmla="*/ 9525 w 39052"/>
                    <a:gd name="connsiteY8" fmla="*/ 20955 h 74294"/>
                    <a:gd name="connsiteX9" fmla="*/ 14288 w 39052"/>
                    <a:gd name="connsiteY9" fmla="*/ 16192 h 74294"/>
                    <a:gd name="connsiteX10" fmla="*/ 14288 w 39052"/>
                    <a:gd name="connsiteY10" fmla="*/ 5715 h 74294"/>
                    <a:gd name="connsiteX11" fmla="*/ 23813 w 39052"/>
                    <a:gd name="connsiteY11" fmla="*/ 0 h 74294"/>
                    <a:gd name="connsiteX12" fmla="*/ 23813 w 39052"/>
                    <a:gd name="connsiteY12" fmla="*/ 10477 h 74294"/>
                    <a:gd name="connsiteX13" fmla="*/ 32385 w 39052"/>
                    <a:gd name="connsiteY13" fmla="*/ 8572 h 74294"/>
                    <a:gd name="connsiteX14" fmla="*/ 37147 w 39052"/>
                    <a:gd name="connsiteY14" fmla="*/ 16192 h 74294"/>
                    <a:gd name="connsiteX15" fmla="*/ 27622 w 39052"/>
                    <a:gd name="connsiteY15" fmla="*/ 21907 h 74294"/>
                    <a:gd name="connsiteX16" fmla="*/ 24765 w 39052"/>
                    <a:gd name="connsiteY16" fmla="*/ 18097 h 74294"/>
                    <a:gd name="connsiteX17" fmla="*/ 23813 w 39052"/>
                    <a:gd name="connsiteY17" fmla="*/ 18097 h 74294"/>
                    <a:gd name="connsiteX18" fmla="*/ 23813 w 39052"/>
                    <a:gd name="connsiteY18" fmla="*/ 28575 h 74294"/>
                    <a:gd name="connsiteX19" fmla="*/ 31432 w 39052"/>
                    <a:gd name="connsiteY19" fmla="*/ 26670 h 74294"/>
                    <a:gd name="connsiteX20" fmla="*/ 37147 w 39052"/>
                    <a:gd name="connsiteY20" fmla="*/ 28575 h 74294"/>
                    <a:gd name="connsiteX21" fmla="*/ 39052 w 39052"/>
                    <a:gd name="connsiteY21" fmla="*/ 35242 h 74294"/>
                    <a:gd name="connsiteX22" fmla="*/ 37147 w 39052"/>
                    <a:gd name="connsiteY22" fmla="*/ 43815 h 74294"/>
                    <a:gd name="connsiteX23" fmla="*/ 30480 w 39052"/>
                    <a:gd name="connsiteY23" fmla="*/ 53340 h 74294"/>
                    <a:gd name="connsiteX24" fmla="*/ 24765 w 39052"/>
                    <a:gd name="connsiteY24" fmla="*/ 58102 h 74294"/>
                    <a:gd name="connsiteX25" fmla="*/ 24765 w 39052"/>
                    <a:gd name="connsiteY25" fmla="*/ 68580 h 74294"/>
                    <a:gd name="connsiteX26" fmla="*/ 15240 w 39052"/>
                    <a:gd name="connsiteY26" fmla="*/ 74295 h 74294"/>
                    <a:gd name="connsiteX27" fmla="*/ 15240 w 39052"/>
                    <a:gd name="connsiteY27" fmla="*/ 63817 h 74294"/>
                    <a:gd name="connsiteX28" fmla="*/ 6667 w 39052"/>
                    <a:gd name="connsiteY28" fmla="*/ 65722 h 74294"/>
                    <a:gd name="connsiteX29" fmla="*/ 0 w 39052"/>
                    <a:gd name="connsiteY29" fmla="*/ 58102 h 74294"/>
                    <a:gd name="connsiteX30" fmla="*/ 0 w 39052"/>
                    <a:gd name="connsiteY30" fmla="*/ 58102 h 74294"/>
                    <a:gd name="connsiteX31" fmla="*/ 23813 w 39052"/>
                    <a:gd name="connsiteY31" fmla="*/ 51435 h 74294"/>
                    <a:gd name="connsiteX32" fmla="*/ 26670 w 39052"/>
                    <a:gd name="connsiteY32" fmla="*/ 48577 h 74294"/>
                    <a:gd name="connsiteX33" fmla="*/ 28575 w 39052"/>
                    <a:gd name="connsiteY33" fmla="*/ 42863 h 74294"/>
                    <a:gd name="connsiteX34" fmla="*/ 27622 w 39052"/>
                    <a:gd name="connsiteY34" fmla="*/ 40957 h 74294"/>
                    <a:gd name="connsiteX35" fmla="*/ 23813 w 39052"/>
                    <a:gd name="connsiteY35" fmla="*/ 40957 h 74294"/>
                    <a:gd name="connsiteX36" fmla="*/ 22860 w 39052"/>
                    <a:gd name="connsiteY36" fmla="*/ 40957 h 74294"/>
                    <a:gd name="connsiteX37" fmla="*/ 23813 w 39052"/>
                    <a:gd name="connsiteY37" fmla="*/ 51435 h 74294"/>
                    <a:gd name="connsiteX38" fmla="*/ 23813 w 39052"/>
                    <a:gd name="connsiteY38" fmla="*/ 51435 h 74294"/>
                    <a:gd name="connsiteX39" fmla="*/ 15240 w 39052"/>
                    <a:gd name="connsiteY39" fmla="*/ 24765 h 74294"/>
                    <a:gd name="connsiteX40" fmla="*/ 13335 w 39052"/>
                    <a:gd name="connsiteY40" fmla="*/ 27622 h 74294"/>
                    <a:gd name="connsiteX41" fmla="*/ 11430 w 39052"/>
                    <a:gd name="connsiteY41" fmla="*/ 31432 h 74294"/>
                    <a:gd name="connsiteX42" fmla="*/ 13335 w 39052"/>
                    <a:gd name="connsiteY42" fmla="*/ 33338 h 74294"/>
                    <a:gd name="connsiteX43" fmla="*/ 15240 w 39052"/>
                    <a:gd name="connsiteY43" fmla="*/ 33338 h 74294"/>
                    <a:gd name="connsiteX44" fmla="*/ 15240 w 39052"/>
                    <a:gd name="connsiteY44" fmla="*/ 24765 h 742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</a:cxnLst>
                  <a:rect l="l" t="t" r="r" b="b"/>
                  <a:pathLst>
                    <a:path w="39052" h="74294">
                      <a:moveTo>
                        <a:pt x="0" y="58102"/>
                      </a:moveTo>
                      <a:cubicBezTo>
                        <a:pt x="2857" y="56197"/>
                        <a:pt x="6667" y="53340"/>
                        <a:pt x="9525" y="51435"/>
                      </a:cubicBezTo>
                      <a:cubicBezTo>
                        <a:pt x="10477" y="54292"/>
                        <a:pt x="11430" y="56197"/>
                        <a:pt x="13335" y="56197"/>
                      </a:cubicBezTo>
                      <a:cubicBezTo>
                        <a:pt x="14288" y="56197"/>
                        <a:pt x="14288" y="56197"/>
                        <a:pt x="15240" y="56197"/>
                      </a:cubicBezTo>
                      <a:cubicBezTo>
                        <a:pt x="15240" y="51435"/>
                        <a:pt x="15240" y="47625"/>
                        <a:pt x="15240" y="42863"/>
                      </a:cubicBezTo>
                      <a:cubicBezTo>
                        <a:pt x="11430" y="43815"/>
                        <a:pt x="8572" y="44767"/>
                        <a:pt x="6667" y="43815"/>
                      </a:cubicBezTo>
                      <a:cubicBezTo>
                        <a:pt x="3810" y="42863"/>
                        <a:pt x="1905" y="40957"/>
                        <a:pt x="1905" y="37147"/>
                      </a:cubicBezTo>
                      <a:cubicBezTo>
                        <a:pt x="1905" y="34290"/>
                        <a:pt x="2857" y="32385"/>
                        <a:pt x="3810" y="29527"/>
                      </a:cubicBezTo>
                      <a:cubicBezTo>
                        <a:pt x="4763" y="26670"/>
                        <a:pt x="7620" y="23813"/>
                        <a:pt x="9525" y="20955"/>
                      </a:cubicBezTo>
                      <a:cubicBezTo>
                        <a:pt x="11430" y="19050"/>
                        <a:pt x="12382" y="18097"/>
                        <a:pt x="14288" y="16192"/>
                      </a:cubicBezTo>
                      <a:cubicBezTo>
                        <a:pt x="14288" y="12382"/>
                        <a:pt x="14288" y="9525"/>
                        <a:pt x="14288" y="5715"/>
                      </a:cubicBezTo>
                      <a:cubicBezTo>
                        <a:pt x="17145" y="3810"/>
                        <a:pt x="20002" y="1905"/>
                        <a:pt x="23813" y="0"/>
                      </a:cubicBezTo>
                      <a:cubicBezTo>
                        <a:pt x="23813" y="3810"/>
                        <a:pt x="23813" y="6667"/>
                        <a:pt x="23813" y="10477"/>
                      </a:cubicBezTo>
                      <a:cubicBezTo>
                        <a:pt x="27622" y="8572"/>
                        <a:pt x="30480" y="8572"/>
                        <a:pt x="32385" y="8572"/>
                      </a:cubicBezTo>
                      <a:cubicBezTo>
                        <a:pt x="35242" y="9525"/>
                        <a:pt x="37147" y="12382"/>
                        <a:pt x="37147" y="16192"/>
                      </a:cubicBezTo>
                      <a:cubicBezTo>
                        <a:pt x="34290" y="18097"/>
                        <a:pt x="30480" y="20002"/>
                        <a:pt x="27622" y="21907"/>
                      </a:cubicBezTo>
                      <a:cubicBezTo>
                        <a:pt x="27622" y="20002"/>
                        <a:pt x="26670" y="18097"/>
                        <a:pt x="24765" y="18097"/>
                      </a:cubicBezTo>
                      <a:cubicBezTo>
                        <a:pt x="24765" y="18097"/>
                        <a:pt x="23813" y="18097"/>
                        <a:pt x="23813" y="18097"/>
                      </a:cubicBezTo>
                      <a:cubicBezTo>
                        <a:pt x="23813" y="21907"/>
                        <a:pt x="23813" y="24765"/>
                        <a:pt x="23813" y="28575"/>
                      </a:cubicBezTo>
                      <a:cubicBezTo>
                        <a:pt x="26670" y="27622"/>
                        <a:pt x="29527" y="26670"/>
                        <a:pt x="31432" y="26670"/>
                      </a:cubicBezTo>
                      <a:cubicBezTo>
                        <a:pt x="33338" y="26670"/>
                        <a:pt x="35242" y="26670"/>
                        <a:pt x="37147" y="28575"/>
                      </a:cubicBezTo>
                      <a:cubicBezTo>
                        <a:pt x="38100" y="29527"/>
                        <a:pt x="39052" y="32385"/>
                        <a:pt x="39052" y="35242"/>
                      </a:cubicBezTo>
                      <a:cubicBezTo>
                        <a:pt x="39052" y="38100"/>
                        <a:pt x="38100" y="40957"/>
                        <a:pt x="37147" y="43815"/>
                      </a:cubicBezTo>
                      <a:cubicBezTo>
                        <a:pt x="35242" y="46672"/>
                        <a:pt x="33338" y="50482"/>
                        <a:pt x="30480" y="53340"/>
                      </a:cubicBezTo>
                      <a:cubicBezTo>
                        <a:pt x="28575" y="55245"/>
                        <a:pt x="26670" y="57150"/>
                        <a:pt x="24765" y="58102"/>
                      </a:cubicBezTo>
                      <a:cubicBezTo>
                        <a:pt x="24765" y="61913"/>
                        <a:pt x="24765" y="64770"/>
                        <a:pt x="24765" y="68580"/>
                      </a:cubicBezTo>
                      <a:cubicBezTo>
                        <a:pt x="21907" y="70485"/>
                        <a:pt x="19050" y="72390"/>
                        <a:pt x="15240" y="74295"/>
                      </a:cubicBezTo>
                      <a:cubicBezTo>
                        <a:pt x="15240" y="70485"/>
                        <a:pt x="15240" y="67627"/>
                        <a:pt x="15240" y="63817"/>
                      </a:cubicBezTo>
                      <a:cubicBezTo>
                        <a:pt x="11430" y="65722"/>
                        <a:pt x="8572" y="65722"/>
                        <a:pt x="6667" y="65722"/>
                      </a:cubicBezTo>
                      <a:cubicBezTo>
                        <a:pt x="2857" y="65722"/>
                        <a:pt x="952" y="62865"/>
                        <a:pt x="0" y="58102"/>
                      </a:cubicBezTo>
                      <a:lnTo>
                        <a:pt x="0" y="58102"/>
                      </a:lnTo>
                      <a:close/>
                      <a:moveTo>
                        <a:pt x="23813" y="51435"/>
                      </a:moveTo>
                      <a:cubicBezTo>
                        <a:pt x="24765" y="50482"/>
                        <a:pt x="25717" y="49530"/>
                        <a:pt x="26670" y="48577"/>
                      </a:cubicBezTo>
                      <a:cubicBezTo>
                        <a:pt x="28575" y="46672"/>
                        <a:pt x="28575" y="44767"/>
                        <a:pt x="28575" y="42863"/>
                      </a:cubicBezTo>
                      <a:cubicBezTo>
                        <a:pt x="28575" y="41910"/>
                        <a:pt x="28575" y="40957"/>
                        <a:pt x="27622" y="40957"/>
                      </a:cubicBezTo>
                      <a:cubicBezTo>
                        <a:pt x="26670" y="40957"/>
                        <a:pt x="25717" y="40957"/>
                        <a:pt x="23813" y="40957"/>
                      </a:cubicBezTo>
                      <a:cubicBezTo>
                        <a:pt x="23813" y="40957"/>
                        <a:pt x="23813" y="40957"/>
                        <a:pt x="22860" y="40957"/>
                      </a:cubicBezTo>
                      <a:cubicBezTo>
                        <a:pt x="23813" y="43815"/>
                        <a:pt x="23813" y="47625"/>
                        <a:pt x="23813" y="51435"/>
                      </a:cubicBezTo>
                      <a:lnTo>
                        <a:pt x="23813" y="51435"/>
                      </a:lnTo>
                      <a:close/>
                      <a:moveTo>
                        <a:pt x="15240" y="24765"/>
                      </a:moveTo>
                      <a:cubicBezTo>
                        <a:pt x="14288" y="25717"/>
                        <a:pt x="13335" y="26670"/>
                        <a:pt x="13335" y="27622"/>
                      </a:cubicBezTo>
                      <a:cubicBezTo>
                        <a:pt x="11430" y="28575"/>
                        <a:pt x="11430" y="29527"/>
                        <a:pt x="11430" y="31432"/>
                      </a:cubicBezTo>
                      <a:cubicBezTo>
                        <a:pt x="11430" y="32385"/>
                        <a:pt x="12382" y="33338"/>
                        <a:pt x="13335" y="33338"/>
                      </a:cubicBezTo>
                      <a:cubicBezTo>
                        <a:pt x="14288" y="33338"/>
                        <a:pt x="14288" y="33338"/>
                        <a:pt x="15240" y="33338"/>
                      </a:cubicBezTo>
                      <a:cubicBezTo>
                        <a:pt x="15240" y="30480"/>
                        <a:pt x="15240" y="27622"/>
                        <a:pt x="15240" y="24765"/>
                      </a:cubicBezTo>
                      <a:close/>
                    </a:path>
                  </a:pathLst>
                </a:custGeom>
                <a:solidFill>
                  <a:srgbClr val="C07F3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  <p:sp>
          <p:nvSpPr>
            <p:cNvPr id="1007" name="Freeform: Shape 1006">
              <a:extLst>
                <a:ext uri="{FF2B5EF4-FFF2-40B4-BE49-F238E27FC236}">
                  <a16:creationId xmlns:a16="http://schemas.microsoft.com/office/drawing/2014/main" id="{E67EFAB5-0C0A-445C-9E99-B7F127A4243D}"/>
                </a:ext>
              </a:extLst>
            </p:cNvPr>
            <p:cNvSpPr/>
            <p:nvPr/>
          </p:nvSpPr>
          <p:spPr>
            <a:xfrm>
              <a:off x="5656352" y="3079088"/>
              <a:ext cx="24764" cy="29527"/>
            </a:xfrm>
            <a:custGeom>
              <a:avLst/>
              <a:gdLst>
                <a:gd name="connsiteX0" fmla="*/ 24765 w 24764"/>
                <a:gd name="connsiteY0" fmla="*/ 0 h 29527"/>
                <a:gd name="connsiteX1" fmla="*/ 0 w 24764"/>
                <a:gd name="connsiteY1" fmla="*/ 14288 h 29527"/>
                <a:gd name="connsiteX2" fmla="*/ 0 w 24764"/>
                <a:gd name="connsiteY2" fmla="*/ 29528 h 29527"/>
                <a:gd name="connsiteX3" fmla="*/ 24765 w 24764"/>
                <a:gd name="connsiteY3" fmla="*/ 15240 h 295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764" h="29527">
                  <a:moveTo>
                    <a:pt x="24765" y="0"/>
                  </a:moveTo>
                  <a:lnTo>
                    <a:pt x="0" y="14288"/>
                  </a:lnTo>
                  <a:lnTo>
                    <a:pt x="0" y="29528"/>
                  </a:lnTo>
                  <a:lnTo>
                    <a:pt x="24765" y="15240"/>
                  </a:lnTo>
                  <a:close/>
                </a:path>
              </a:pathLst>
            </a:custGeom>
            <a:solidFill>
              <a:srgbClr val="DAD4C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08" name="Freeform: Shape 1007">
              <a:extLst>
                <a:ext uri="{FF2B5EF4-FFF2-40B4-BE49-F238E27FC236}">
                  <a16:creationId xmlns:a16="http://schemas.microsoft.com/office/drawing/2014/main" id="{D7BC3A4A-736E-4FD3-8680-A991EDEAFB66}"/>
                </a:ext>
              </a:extLst>
            </p:cNvPr>
            <p:cNvSpPr/>
            <p:nvPr/>
          </p:nvSpPr>
          <p:spPr>
            <a:xfrm>
              <a:off x="5582057" y="3102901"/>
              <a:ext cx="24764" cy="48577"/>
            </a:xfrm>
            <a:custGeom>
              <a:avLst/>
              <a:gdLst>
                <a:gd name="connsiteX0" fmla="*/ 24765 w 24764"/>
                <a:gd name="connsiteY0" fmla="*/ 0 h 48577"/>
                <a:gd name="connsiteX1" fmla="*/ 0 w 24764"/>
                <a:gd name="connsiteY1" fmla="*/ 14288 h 48577"/>
                <a:gd name="connsiteX2" fmla="*/ 0 w 24764"/>
                <a:gd name="connsiteY2" fmla="*/ 48578 h 48577"/>
                <a:gd name="connsiteX3" fmla="*/ 24765 w 24764"/>
                <a:gd name="connsiteY3" fmla="*/ 34290 h 48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764" h="48577">
                  <a:moveTo>
                    <a:pt x="24765" y="0"/>
                  </a:moveTo>
                  <a:lnTo>
                    <a:pt x="0" y="14288"/>
                  </a:lnTo>
                  <a:lnTo>
                    <a:pt x="0" y="48578"/>
                  </a:lnTo>
                  <a:lnTo>
                    <a:pt x="24765" y="34290"/>
                  </a:lnTo>
                  <a:close/>
                </a:path>
              </a:pathLst>
            </a:custGeom>
            <a:solidFill>
              <a:srgbClr val="DAD4C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09" name="Freeform: Shape 1008">
              <a:extLst>
                <a:ext uri="{FF2B5EF4-FFF2-40B4-BE49-F238E27FC236}">
                  <a16:creationId xmlns:a16="http://schemas.microsoft.com/office/drawing/2014/main" id="{9078E83F-A48F-4E2D-94D4-E5F050F7EA24}"/>
                </a:ext>
              </a:extLst>
            </p:cNvPr>
            <p:cNvSpPr/>
            <p:nvPr/>
          </p:nvSpPr>
          <p:spPr>
            <a:xfrm>
              <a:off x="5599202" y="3060991"/>
              <a:ext cx="57150" cy="47625"/>
            </a:xfrm>
            <a:custGeom>
              <a:avLst/>
              <a:gdLst>
                <a:gd name="connsiteX0" fmla="*/ 57150 w 57150"/>
                <a:gd name="connsiteY0" fmla="*/ 32385 h 47625"/>
                <a:gd name="connsiteX1" fmla="*/ 0 w 57150"/>
                <a:gd name="connsiteY1" fmla="*/ 0 h 47625"/>
                <a:gd name="connsiteX2" fmla="*/ 0 w 57150"/>
                <a:gd name="connsiteY2" fmla="*/ 15240 h 47625"/>
                <a:gd name="connsiteX3" fmla="*/ 57150 w 57150"/>
                <a:gd name="connsiteY3" fmla="*/ 47625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150" h="47625">
                  <a:moveTo>
                    <a:pt x="57150" y="32385"/>
                  </a:moveTo>
                  <a:lnTo>
                    <a:pt x="0" y="0"/>
                  </a:lnTo>
                  <a:lnTo>
                    <a:pt x="0" y="15240"/>
                  </a:lnTo>
                  <a:lnTo>
                    <a:pt x="57150" y="47625"/>
                  </a:lnTo>
                  <a:close/>
                </a:path>
              </a:pathLst>
            </a:custGeom>
            <a:solidFill>
              <a:srgbClr val="B7B09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10" name="Freeform: Shape 1009">
              <a:extLst>
                <a:ext uri="{FF2B5EF4-FFF2-40B4-BE49-F238E27FC236}">
                  <a16:creationId xmlns:a16="http://schemas.microsoft.com/office/drawing/2014/main" id="{560E5F0F-1E49-435E-A89B-AB630E20BE34}"/>
                </a:ext>
              </a:extLst>
            </p:cNvPr>
            <p:cNvSpPr/>
            <p:nvPr/>
          </p:nvSpPr>
          <p:spPr>
            <a:xfrm>
              <a:off x="5547767" y="3098138"/>
              <a:ext cx="34290" cy="53340"/>
            </a:xfrm>
            <a:custGeom>
              <a:avLst/>
              <a:gdLst>
                <a:gd name="connsiteX0" fmla="*/ 34290 w 34290"/>
                <a:gd name="connsiteY0" fmla="*/ 19050 h 53340"/>
                <a:gd name="connsiteX1" fmla="*/ 0 w 34290"/>
                <a:gd name="connsiteY1" fmla="*/ 0 h 53340"/>
                <a:gd name="connsiteX2" fmla="*/ 0 w 34290"/>
                <a:gd name="connsiteY2" fmla="*/ 34290 h 53340"/>
                <a:gd name="connsiteX3" fmla="*/ 34290 w 34290"/>
                <a:gd name="connsiteY3" fmla="*/ 53340 h 53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290" h="53340">
                  <a:moveTo>
                    <a:pt x="34290" y="19050"/>
                  </a:moveTo>
                  <a:lnTo>
                    <a:pt x="0" y="0"/>
                  </a:lnTo>
                  <a:lnTo>
                    <a:pt x="0" y="34290"/>
                  </a:lnTo>
                  <a:lnTo>
                    <a:pt x="34290" y="53340"/>
                  </a:lnTo>
                  <a:close/>
                </a:path>
              </a:pathLst>
            </a:custGeom>
            <a:solidFill>
              <a:srgbClr val="B7B09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11" name="Freeform: Shape 1010">
              <a:extLst>
                <a:ext uri="{FF2B5EF4-FFF2-40B4-BE49-F238E27FC236}">
                  <a16:creationId xmlns:a16="http://schemas.microsoft.com/office/drawing/2014/main" id="{8A49EA5D-D4FE-4BBD-B4D1-3B75BF84AC8C}"/>
                </a:ext>
              </a:extLst>
            </p:cNvPr>
            <p:cNvSpPr/>
            <p:nvPr/>
          </p:nvSpPr>
          <p:spPr>
            <a:xfrm>
              <a:off x="5599202" y="3046704"/>
              <a:ext cx="81914" cy="46672"/>
            </a:xfrm>
            <a:custGeom>
              <a:avLst/>
              <a:gdLst>
                <a:gd name="connsiteX0" fmla="*/ 23813 w 81914"/>
                <a:gd name="connsiteY0" fmla="*/ 0 h 46672"/>
                <a:gd name="connsiteX1" fmla="*/ 81915 w 81914"/>
                <a:gd name="connsiteY1" fmla="*/ 32385 h 46672"/>
                <a:gd name="connsiteX2" fmla="*/ 57150 w 81914"/>
                <a:gd name="connsiteY2" fmla="*/ 46672 h 46672"/>
                <a:gd name="connsiteX3" fmla="*/ 0 w 81914"/>
                <a:gd name="connsiteY3" fmla="*/ 14288 h 46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1914" h="46672">
                  <a:moveTo>
                    <a:pt x="23813" y="0"/>
                  </a:moveTo>
                  <a:lnTo>
                    <a:pt x="81915" y="32385"/>
                  </a:lnTo>
                  <a:lnTo>
                    <a:pt x="57150" y="46672"/>
                  </a:lnTo>
                  <a:lnTo>
                    <a:pt x="0" y="14288"/>
                  </a:lnTo>
                  <a:close/>
                </a:path>
              </a:pathLst>
            </a:custGeom>
            <a:solidFill>
              <a:srgbClr val="EFE9E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12" name="Freeform: Shape 1011">
              <a:extLst>
                <a:ext uri="{FF2B5EF4-FFF2-40B4-BE49-F238E27FC236}">
                  <a16:creationId xmlns:a16="http://schemas.microsoft.com/office/drawing/2014/main" id="{356AD1FC-4E24-4C55-AE10-EE8E2612E55B}"/>
                </a:ext>
              </a:extLst>
            </p:cNvPr>
            <p:cNvSpPr/>
            <p:nvPr/>
          </p:nvSpPr>
          <p:spPr>
            <a:xfrm>
              <a:off x="5547767" y="3083851"/>
              <a:ext cx="59055" cy="33337"/>
            </a:xfrm>
            <a:custGeom>
              <a:avLst/>
              <a:gdLst>
                <a:gd name="connsiteX0" fmla="*/ 24765 w 59055"/>
                <a:gd name="connsiteY0" fmla="*/ 0 h 33337"/>
                <a:gd name="connsiteX1" fmla="*/ 59055 w 59055"/>
                <a:gd name="connsiteY1" fmla="*/ 19050 h 33337"/>
                <a:gd name="connsiteX2" fmla="*/ 34290 w 59055"/>
                <a:gd name="connsiteY2" fmla="*/ 33338 h 33337"/>
                <a:gd name="connsiteX3" fmla="*/ 0 w 59055"/>
                <a:gd name="connsiteY3" fmla="*/ 14288 h 33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9055" h="33337">
                  <a:moveTo>
                    <a:pt x="24765" y="0"/>
                  </a:moveTo>
                  <a:lnTo>
                    <a:pt x="59055" y="19050"/>
                  </a:lnTo>
                  <a:lnTo>
                    <a:pt x="34290" y="33338"/>
                  </a:lnTo>
                  <a:lnTo>
                    <a:pt x="0" y="14288"/>
                  </a:lnTo>
                  <a:close/>
                </a:path>
              </a:pathLst>
            </a:custGeom>
            <a:solidFill>
              <a:srgbClr val="EFE9E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13" name="Freeform: Shape 1012">
              <a:extLst>
                <a:ext uri="{FF2B5EF4-FFF2-40B4-BE49-F238E27FC236}">
                  <a16:creationId xmlns:a16="http://schemas.microsoft.com/office/drawing/2014/main" id="{4006BF81-D36B-4991-84D8-6AEFE73EDB4D}"/>
                </a:ext>
              </a:extLst>
            </p:cNvPr>
            <p:cNvSpPr/>
            <p:nvPr/>
          </p:nvSpPr>
          <p:spPr>
            <a:xfrm>
              <a:off x="5584914" y="3681068"/>
              <a:ext cx="1050607" cy="611505"/>
            </a:xfrm>
            <a:custGeom>
              <a:avLst/>
              <a:gdLst>
                <a:gd name="connsiteX0" fmla="*/ 972503 w 1050607"/>
                <a:gd name="connsiteY0" fmla="*/ 0 h 611505"/>
                <a:gd name="connsiteX1" fmla="*/ 0 w 1050607"/>
                <a:gd name="connsiteY1" fmla="*/ 568643 h 611505"/>
                <a:gd name="connsiteX2" fmla="*/ 77152 w 1050607"/>
                <a:gd name="connsiteY2" fmla="*/ 611505 h 611505"/>
                <a:gd name="connsiteX3" fmla="*/ 1050608 w 1050607"/>
                <a:gd name="connsiteY3" fmla="*/ 41910 h 611505"/>
                <a:gd name="connsiteX4" fmla="*/ 972503 w 1050607"/>
                <a:gd name="connsiteY4" fmla="*/ 0 h 611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50607" h="611505">
                  <a:moveTo>
                    <a:pt x="972503" y="0"/>
                  </a:moveTo>
                  <a:lnTo>
                    <a:pt x="0" y="568643"/>
                  </a:lnTo>
                  <a:lnTo>
                    <a:pt x="77152" y="611505"/>
                  </a:lnTo>
                  <a:cubicBezTo>
                    <a:pt x="288608" y="487680"/>
                    <a:pt x="837248" y="166688"/>
                    <a:pt x="1050608" y="41910"/>
                  </a:cubicBezTo>
                  <a:lnTo>
                    <a:pt x="972503" y="0"/>
                  </a:lnTo>
                  <a:close/>
                </a:path>
              </a:pathLst>
            </a:custGeom>
            <a:solidFill>
              <a:srgbClr val="65687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1014" name="Graphic 13">
              <a:extLst>
                <a:ext uri="{FF2B5EF4-FFF2-40B4-BE49-F238E27FC236}">
                  <a16:creationId xmlns:a16="http://schemas.microsoft.com/office/drawing/2014/main" id="{974F13D1-C763-4500-9AE8-DCCBE83EB186}"/>
                </a:ext>
              </a:extLst>
            </p:cNvPr>
            <p:cNvGrpSpPr/>
            <p:nvPr/>
          </p:nvGrpSpPr>
          <p:grpSpPr>
            <a:xfrm>
              <a:off x="5027702" y="3602781"/>
              <a:ext cx="233757" cy="316412"/>
              <a:chOff x="5027702" y="3602781"/>
              <a:chExt cx="233757" cy="316412"/>
            </a:xfrm>
            <a:solidFill>
              <a:schemeClr val="accent1"/>
            </a:solidFill>
          </p:grpSpPr>
          <p:sp>
            <p:nvSpPr>
              <p:cNvPr id="1015" name="Freeform: Shape 1014">
                <a:extLst>
                  <a:ext uri="{FF2B5EF4-FFF2-40B4-BE49-F238E27FC236}">
                    <a16:creationId xmlns:a16="http://schemas.microsoft.com/office/drawing/2014/main" id="{59C76684-2560-4B68-9969-24CB65E59DDF}"/>
                  </a:ext>
                </a:extLst>
              </p:cNvPr>
              <p:cNvSpPr/>
              <p:nvPr/>
            </p:nvSpPr>
            <p:spPr>
              <a:xfrm>
                <a:off x="5064850" y="3850614"/>
                <a:ext cx="127634" cy="68579"/>
              </a:xfrm>
              <a:custGeom>
                <a:avLst/>
                <a:gdLst>
                  <a:gd name="connsiteX0" fmla="*/ 63818 w 127634"/>
                  <a:gd name="connsiteY0" fmla="*/ 68580 h 68579"/>
                  <a:gd name="connsiteX1" fmla="*/ 127635 w 127634"/>
                  <a:gd name="connsiteY1" fmla="*/ 34290 h 68579"/>
                  <a:gd name="connsiteX2" fmla="*/ 63818 w 127634"/>
                  <a:gd name="connsiteY2" fmla="*/ 0 h 68579"/>
                  <a:gd name="connsiteX3" fmla="*/ 0 w 127634"/>
                  <a:gd name="connsiteY3" fmla="*/ 34290 h 68579"/>
                  <a:gd name="connsiteX4" fmla="*/ 63818 w 127634"/>
                  <a:gd name="connsiteY4" fmla="*/ 68580 h 685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7634" h="68579">
                    <a:moveTo>
                      <a:pt x="63818" y="68580"/>
                    </a:moveTo>
                    <a:cubicBezTo>
                      <a:pt x="99060" y="68580"/>
                      <a:pt x="127635" y="53340"/>
                      <a:pt x="127635" y="34290"/>
                    </a:cubicBezTo>
                    <a:cubicBezTo>
                      <a:pt x="127635" y="15240"/>
                      <a:pt x="99060" y="0"/>
                      <a:pt x="63818" y="0"/>
                    </a:cubicBezTo>
                    <a:cubicBezTo>
                      <a:pt x="28575" y="0"/>
                      <a:pt x="0" y="16192"/>
                      <a:pt x="0" y="34290"/>
                    </a:cubicBezTo>
                    <a:cubicBezTo>
                      <a:pt x="0" y="53340"/>
                      <a:pt x="28575" y="68580"/>
                      <a:pt x="63818" y="68580"/>
                    </a:cubicBezTo>
                    <a:close/>
                  </a:path>
                </a:pathLst>
              </a:custGeom>
              <a:solidFill>
                <a:srgbClr val="41404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1016" name="Graphic 13">
                <a:extLst>
                  <a:ext uri="{FF2B5EF4-FFF2-40B4-BE49-F238E27FC236}">
                    <a16:creationId xmlns:a16="http://schemas.microsoft.com/office/drawing/2014/main" id="{974F13D1-C763-4500-9AE8-DCCBE83EB186}"/>
                  </a:ext>
                </a:extLst>
              </p:cNvPr>
              <p:cNvGrpSpPr/>
              <p:nvPr/>
            </p:nvGrpSpPr>
            <p:grpSpPr>
              <a:xfrm>
                <a:off x="5027702" y="3602781"/>
                <a:ext cx="233757" cy="293552"/>
                <a:chOff x="5027702" y="3602781"/>
                <a:chExt cx="233757" cy="293552"/>
              </a:xfrm>
              <a:solidFill>
                <a:schemeClr val="accent1"/>
              </a:solidFill>
            </p:grpSpPr>
            <p:sp>
              <p:nvSpPr>
                <p:cNvPr id="1017" name="Freeform: Shape 1016">
                  <a:extLst>
                    <a:ext uri="{FF2B5EF4-FFF2-40B4-BE49-F238E27FC236}">
                      <a16:creationId xmlns:a16="http://schemas.microsoft.com/office/drawing/2014/main" id="{70E73C37-48D6-4424-96D2-E0F46A96451C}"/>
                    </a:ext>
                  </a:extLst>
                </p:cNvPr>
                <p:cNvSpPr/>
                <p:nvPr/>
              </p:nvSpPr>
              <p:spPr>
                <a:xfrm>
                  <a:off x="5061040" y="3720121"/>
                  <a:ext cx="123825" cy="176212"/>
                </a:xfrm>
                <a:custGeom>
                  <a:avLst/>
                  <a:gdLst>
                    <a:gd name="connsiteX0" fmla="*/ 123825 w 123825"/>
                    <a:gd name="connsiteY0" fmla="*/ 12383 h 176212"/>
                    <a:gd name="connsiteX1" fmla="*/ 103823 w 123825"/>
                    <a:gd name="connsiteY1" fmla="*/ 43815 h 176212"/>
                    <a:gd name="connsiteX2" fmla="*/ 83820 w 123825"/>
                    <a:gd name="connsiteY2" fmla="*/ 120968 h 176212"/>
                    <a:gd name="connsiteX3" fmla="*/ 91440 w 123825"/>
                    <a:gd name="connsiteY3" fmla="*/ 150495 h 176212"/>
                    <a:gd name="connsiteX4" fmla="*/ 117157 w 123825"/>
                    <a:gd name="connsiteY4" fmla="*/ 161925 h 176212"/>
                    <a:gd name="connsiteX5" fmla="*/ 119063 w 123825"/>
                    <a:gd name="connsiteY5" fmla="*/ 163830 h 176212"/>
                    <a:gd name="connsiteX6" fmla="*/ 111442 w 123825"/>
                    <a:gd name="connsiteY6" fmla="*/ 164783 h 176212"/>
                    <a:gd name="connsiteX7" fmla="*/ 105728 w 123825"/>
                    <a:gd name="connsiteY7" fmla="*/ 165735 h 176212"/>
                    <a:gd name="connsiteX8" fmla="*/ 95250 w 123825"/>
                    <a:gd name="connsiteY8" fmla="*/ 160973 h 176212"/>
                    <a:gd name="connsiteX9" fmla="*/ 83820 w 123825"/>
                    <a:gd name="connsiteY9" fmla="*/ 166688 h 176212"/>
                    <a:gd name="connsiteX10" fmla="*/ 93345 w 123825"/>
                    <a:gd name="connsiteY10" fmla="*/ 172403 h 176212"/>
                    <a:gd name="connsiteX11" fmla="*/ 103823 w 123825"/>
                    <a:gd name="connsiteY11" fmla="*/ 176213 h 176212"/>
                    <a:gd name="connsiteX12" fmla="*/ 88582 w 123825"/>
                    <a:gd name="connsiteY12" fmla="*/ 174308 h 176212"/>
                    <a:gd name="connsiteX13" fmla="*/ 68580 w 123825"/>
                    <a:gd name="connsiteY13" fmla="*/ 163830 h 176212"/>
                    <a:gd name="connsiteX14" fmla="*/ 63817 w 123825"/>
                    <a:gd name="connsiteY14" fmla="*/ 158115 h 176212"/>
                    <a:gd name="connsiteX15" fmla="*/ 60960 w 123825"/>
                    <a:gd name="connsiteY15" fmla="*/ 160973 h 176212"/>
                    <a:gd name="connsiteX16" fmla="*/ 51435 w 123825"/>
                    <a:gd name="connsiteY16" fmla="*/ 167640 h 176212"/>
                    <a:gd name="connsiteX17" fmla="*/ 44767 w 123825"/>
                    <a:gd name="connsiteY17" fmla="*/ 170498 h 176212"/>
                    <a:gd name="connsiteX18" fmla="*/ 21907 w 123825"/>
                    <a:gd name="connsiteY18" fmla="*/ 171450 h 176212"/>
                    <a:gd name="connsiteX19" fmla="*/ 19050 w 123825"/>
                    <a:gd name="connsiteY19" fmla="*/ 172403 h 176212"/>
                    <a:gd name="connsiteX20" fmla="*/ 21907 w 123825"/>
                    <a:gd name="connsiteY20" fmla="*/ 169545 h 176212"/>
                    <a:gd name="connsiteX21" fmla="*/ 35242 w 123825"/>
                    <a:gd name="connsiteY21" fmla="*/ 163830 h 176212"/>
                    <a:gd name="connsiteX22" fmla="*/ 40005 w 123825"/>
                    <a:gd name="connsiteY22" fmla="*/ 154305 h 176212"/>
                    <a:gd name="connsiteX23" fmla="*/ 34290 w 123825"/>
                    <a:gd name="connsiteY23" fmla="*/ 160020 h 176212"/>
                    <a:gd name="connsiteX24" fmla="*/ 24765 w 123825"/>
                    <a:gd name="connsiteY24" fmla="*/ 162878 h 176212"/>
                    <a:gd name="connsiteX25" fmla="*/ 15240 w 123825"/>
                    <a:gd name="connsiteY25" fmla="*/ 163830 h 176212"/>
                    <a:gd name="connsiteX26" fmla="*/ 16192 w 123825"/>
                    <a:gd name="connsiteY26" fmla="*/ 161925 h 176212"/>
                    <a:gd name="connsiteX27" fmla="*/ 21907 w 123825"/>
                    <a:gd name="connsiteY27" fmla="*/ 158115 h 176212"/>
                    <a:gd name="connsiteX28" fmla="*/ 28575 w 123825"/>
                    <a:gd name="connsiteY28" fmla="*/ 156210 h 176212"/>
                    <a:gd name="connsiteX29" fmla="*/ 44767 w 123825"/>
                    <a:gd name="connsiteY29" fmla="*/ 138113 h 176212"/>
                    <a:gd name="connsiteX30" fmla="*/ 54292 w 123825"/>
                    <a:gd name="connsiteY30" fmla="*/ 100965 h 176212"/>
                    <a:gd name="connsiteX31" fmla="*/ 52388 w 123825"/>
                    <a:gd name="connsiteY31" fmla="*/ 77153 h 176212"/>
                    <a:gd name="connsiteX32" fmla="*/ 37147 w 123825"/>
                    <a:gd name="connsiteY32" fmla="*/ 60960 h 176212"/>
                    <a:gd name="connsiteX33" fmla="*/ 35242 w 123825"/>
                    <a:gd name="connsiteY33" fmla="*/ 60008 h 176212"/>
                    <a:gd name="connsiteX34" fmla="*/ 24765 w 123825"/>
                    <a:gd name="connsiteY34" fmla="*/ 57150 h 176212"/>
                    <a:gd name="connsiteX35" fmla="*/ 0 w 123825"/>
                    <a:gd name="connsiteY35" fmla="*/ 48578 h 176212"/>
                    <a:gd name="connsiteX36" fmla="*/ 3810 w 123825"/>
                    <a:gd name="connsiteY36" fmla="*/ 46673 h 176212"/>
                    <a:gd name="connsiteX37" fmla="*/ 20003 w 123825"/>
                    <a:gd name="connsiteY37" fmla="*/ 51435 h 176212"/>
                    <a:gd name="connsiteX38" fmla="*/ 31432 w 123825"/>
                    <a:gd name="connsiteY38" fmla="*/ 51435 h 176212"/>
                    <a:gd name="connsiteX39" fmla="*/ 29528 w 123825"/>
                    <a:gd name="connsiteY39" fmla="*/ 50483 h 176212"/>
                    <a:gd name="connsiteX40" fmla="*/ 24765 w 123825"/>
                    <a:gd name="connsiteY40" fmla="*/ 45720 h 176212"/>
                    <a:gd name="connsiteX41" fmla="*/ 12382 w 123825"/>
                    <a:gd name="connsiteY41" fmla="*/ 38100 h 176212"/>
                    <a:gd name="connsiteX42" fmla="*/ 11430 w 123825"/>
                    <a:gd name="connsiteY42" fmla="*/ 37148 h 176212"/>
                    <a:gd name="connsiteX43" fmla="*/ 12382 w 123825"/>
                    <a:gd name="connsiteY43" fmla="*/ 35243 h 176212"/>
                    <a:gd name="connsiteX44" fmla="*/ 13335 w 123825"/>
                    <a:gd name="connsiteY44" fmla="*/ 35243 h 176212"/>
                    <a:gd name="connsiteX45" fmla="*/ 13335 w 123825"/>
                    <a:gd name="connsiteY45" fmla="*/ 32385 h 176212"/>
                    <a:gd name="connsiteX46" fmla="*/ 22860 w 123825"/>
                    <a:gd name="connsiteY46" fmla="*/ 37148 h 176212"/>
                    <a:gd name="connsiteX47" fmla="*/ 27622 w 123825"/>
                    <a:gd name="connsiteY47" fmla="*/ 38100 h 176212"/>
                    <a:gd name="connsiteX48" fmla="*/ 21907 w 123825"/>
                    <a:gd name="connsiteY48" fmla="*/ 8573 h 176212"/>
                    <a:gd name="connsiteX49" fmla="*/ 21907 w 123825"/>
                    <a:gd name="connsiteY49" fmla="*/ 6668 h 176212"/>
                    <a:gd name="connsiteX50" fmla="*/ 27622 w 123825"/>
                    <a:gd name="connsiteY50" fmla="*/ 8573 h 176212"/>
                    <a:gd name="connsiteX51" fmla="*/ 29528 w 123825"/>
                    <a:gd name="connsiteY51" fmla="*/ 8573 h 176212"/>
                    <a:gd name="connsiteX52" fmla="*/ 32385 w 123825"/>
                    <a:gd name="connsiteY52" fmla="*/ 15240 h 176212"/>
                    <a:gd name="connsiteX53" fmla="*/ 32385 w 123825"/>
                    <a:gd name="connsiteY53" fmla="*/ 24765 h 176212"/>
                    <a:gd name="connsiteX54" fmla="*/ 34290 w 123825"/>
                    <a:gd name="connsiteY54" fmla="*/ 33338 h 176212"/>
                    <a:gd name="connsiteX55" fmla="*/ 40005 w 123825"/>
                    <a:gd name="connsiteY55" fmla="*/ 47625 h 176212"/>
                    <a:gd name="connsiteX56" fmla="*/ 43815 w 123825"/>
                    <a:gd name="connsiteY56" fmla="*/ 54293 h 176212"/>
                    <a:gd name="connsiteX57" fmla="*/ 56197 w 123825"/>
                    <a:gd name="connsiteY57" fmla="*/ 59055 h 176212"/>
                    <a:gd name="connsiteX58" fmla="*/ 57150 w 123825"/>
                    <a:gd name="connsiteY58" fmla="*/ 54293 h 176212"/>
                    <a:gd name="connsiteX59" fmla="*/ 58103 w 123825"/>
                    <a:gd name="connsiteY59" fmla="*/ 47625 h 176212"/>
                    <a:gd name="connsiteX60" fmla="*/ 59055 w 123825"/>
                    <a:gd name="connsiteY60" fmla="*/ 21908 h 176212"/>
                    <a:gd name="connsiteX61" fmla="*/ 60007 w 123825"/>
                    <a:gd name="connsiteY61" fmla="*/ 15240 h 176212"/>
                    <a:gd name="connsiteX62" fmla="*/ 60960 w 123825"/>
                    <a:gd name="connsiteY62" fmla="*/ 9525 h 176212"/>
                    <a:gd name="connsiteX63" fmla="*/ 69532 w 123825"/>
                    <a:gd name="connsiteY63" fmla="*/ 953 h 176212"/>
                    <a:gd name="connsiteX64" fmla="*/ 76200 w 123825"/>
                    <a:gd name="connsiteY64" fmla="*/ 0 h 176212"/>
                    <a:gd name="connsiteX65" fmla="*/ 75248 w 123825"/>
                    <a:gd name="connsiteY65" fmla="*/ 3810 h 176212"/>
                    <a:gd name="connsiteX66" fmla="*/ 76200 w 123825"/>
                    <a:gd name="connsiteY66" fmla="*/ 27623 h 176212"/>
                    <a:gd name="connsiteX67" fmla="*/ 81915 w 123825"/>
                    <a:gd name="connsiteY67" fmla="*/ 37148 h 176212"/>
                    <a:gd name="connsiteX68" fmla="*/ 100013 w 123825"/>
                    <a:gd name="connsiteY68" fmla="*/ 28575 h 176212"/>
                    <a:gd name="connsiteX69" fmla="*/ 105728 w 123825"/>
                    <a:gd name="connsiteY69" fmla="*/ 18098 h 176212"/>
                    <a:gd name="connsiteX70" fmla="*/ 118110 w 123825"/>
                    <a:gd name="connsiteY70" fmla="*/ 3810 h 176212"/>
                    <a:gd name="connsiteX71" fmla="*/ 117157 w 123825"/>
                    <a:gd name="connsiteY71" fmla="*/ 6668 h 176212"/>
                    <a:gd name="connsiteX72" fmla="*/ 123825 w 123825"/>
                    <a:gd name="connsiteY72" fmla="*/ 12383 h 1762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</a:cxnLst>
                  <a:rect l="l" t="t" r="r" b="b"/>
                  <a:pathLst>
                    <a:path w="123825" h="176212">
                      <a:moveTo>
                        <a:pt x="123825" y="12383"/>
                      </a:moveTo>
                      <a:cubicBezTo>
                        <a:pt x="111442" y="21908"/>
                        <a:pt x="122873" y="35243"/>
                        <a:pt x="103823" y="43815"/>
                      </a:cubicBezTo>
                      <a:cubicBezTo>
                        <a:pt x="70485" y="59055"/>
                        <a:pt x="91440" y="102870"/>
                        <a:pt x="83820" y="120968"/>
                      </a:cubicBezTo>
                      <a:cubicBezTo>
                        <a:pt x="80963" y="127635"/>
                        <a:pt x="85725" y="144780"/>
                        <a:pt x="91440" y="150495"/>
                      </a:cubicBezTo>
                      <a:cubicBezTo>
                        <a:pt x="105728" y="161925"/>
                        <a:pt x="112395" y="157163"/>
                        <a:pt x="117157" y="161925"/>
                      </a:cubicBezTo>
                      <a:cubicBezTo>
                        <a:pt x="118110" y="162878"/>
                        <a:pt x="120015" y="162878"/>
                        <a:pt x="119063" y="163830"/>
                      </a:cubicBezTo>
                      <a:cubicBezTo>
                        <a:pt x="113348" y="161925"/>
                        <a:pt x="111442" y="163830"/>
                        <a:pt x="111442" y="164783"/>
                      </a:cubicBezTo>
                      <a:cubicBezTo>
                        <a:pt x="111442" y="166688"/>
                        <a:pt x="106680" y="166688"/>
                        <a:pt x="105728" y="165735"/>
                      </a:cubicBezTo>
                      <a:cubicBezTo>
                        <a:pt x="105728" y="165735"/>
                        <a:pt x="97155" y="162878"/>
                        <a:pt x="95250" y="160973"/>
                      </a:cubicBezTo>
                      <a:cubicBezTo>
                        <a:pt x="92392" y="159068"/>
                        <a:pt x="77153" y="160973"/>
                        <a:pt x="83820" y="166688"/>
                      </a:cubicBezTo>
                      <a:cubicBezTo>
                        <a:pt x="85725" y="167640"/>
                        <a:pt x="90488" y="167640"/>
                        <a:pt x="93345" y="172403"/>
                      </a:cubicBezTo>
                      <a:cubicBezTo>
                        <a:pt x="95250" y="174308"/>
                        <a:pt x="99060" y="175260"/>
                        <a:pt x="103823" y="176213"/>
                      </a:cubicBezTo>
                      <a:cubicBezTo>
                        <a:pt x="98107" y="176213"/>
                        <a:pt x="93345" y="176213"/>
                        <a:pt x="88582" y="174308"/>
                      </a:cubicBezTo>
                      <a:cubicBezTo>
                        <a:pt x="81915" y="172403"/>
                        <a:pt x="70485" y="171450"/>
                        <a:pt x="68580" y="163830"/>
                      </a:cubicBezTo>
                      <a:cubicBezTo>
                        <a:pt x="67628" y="161925"/>
                        <a:pt x="63817" y="158115"/>
                        <a:pt x="63817" y="158115"/>
                      </a:cubicBezTo>
                      <a:cubicBezTo>
                        <a:pt x="62865" y="159068"/>
                        <a:pt x="61913" y="160020"/>
                        <a:pt x="60960" y="160973"/>
                      </a:cubicBezTo>
                      <a:cubicBezTo>
                        <a:pt x="60007" y="162878"/>
                        <a:pt x="58103" y="165735"/>
                        <a:pt x="51435" y="167640"/>
                      </a:cubicBezTo>
                      <a:cubicBezTo>
                        <a:pt x="48578" y="168593"/>
                        <a:pt x="46672" y="170498"/>
                        <a:pt x="44767" y="170498"/>
                      </a:cubicBezTo>
                      <a:cubicBezTo>
                        <a:pt x="37147" y="170498"/>
                        <a:pt x="29528" y="168593"/>
                        <a:pt x="21907" y="171450"/>
                      </a:cubicBezTo>
                      <a:lnTo>
                        <a:pt x="19050" y="172403"/>
                      </a:lnTo>
                      <a:lnTo>
                        <a:pt x="21907" y="169545"/>
                      </a:lnTo>
                      <a:cubicBezTo>
                        <a:pt x="24765" y="166688"/>
                        <a:pt x="31432" y="164783"/>
                        <a:pt x="35242" y="163830"/>
                      </a:cubicBezTo>
                      <a:cubicBezTo>
                        <a:pt x="44767" y="161925"/>
                        <a:pt x="42863" y="150495"/>
                        <a:pt x="40005" y="154305"/>
                      </a:cubicBezTo>
                      <a:cubicBezTo>
                        <a:pt x="39053" y="155258"/>
                        <a:pt x="37147" y="158115"/>
                        <a:pt x="34290" y="160020"/>
                      </a:cubicBezTo>
                      <a:cubicBezTo>
                        <a:pt x="31432" y="161925"/>
                        <a:pt x="26670" y="161925"/>
                        <a:pt x="24765" y="162878"/>
                      </a:cubicBezTo>
                      <a:lnTo>
                        <a:pt x="15240" y="163830"/>
                      </a:lnTo>
                      <a:cubicBezTo>
                        <a:pt x="10478" y="163830"/>
                        <a:pt x="12382" y="163830"/>
                        <a:pt x="16192" y="161925"/>
                      </a:cubicBezTo>
                      <a:cubicBezTo>
                        <a:pt x="18097" y="160973"/>
                        <a:pt x="19050" y="159068"/>
                        <a:pt x="21907" y="158115"/>
                      </a:cubicBezTo>
                      <a:cubicBezTo>
                        <a:pt x="23813" y="157163"/>
                        <a:pt x="26670" y="157163"/>
                        <a:pt x="28575" y="156210"/>
                      </a:cubicBezTo>
                      <a:cubicBezTo>
                        <a:pt x="37147" y="151448"/>
                        <a:pt x="40005" y="146685"/>
                        <a:pt x="44767" y="138113"/>
                      </a:cubicBezTo>
                      <a:cubicBezTo>
                        <a:pt x="49530" y="129540"/>
                        <a:pt x="54292" y="110490"/>
                        <a:pt x="54292" y="100965"/>
                      </a:cubicBezTo>
                      <a:cubicBezTo>
                        <a:pt x="54292" y="88583"/>
                        <a:pt x="58103" y="91440"/>
                        <a:pt x="52388" y="77153"/>
                      </a:cubicBezTo>
                      <a:cubicBezTo>
                        <a:pt x="50482" y="72390"/>
                        <a:pt x="42863" y="67628"/>
                        <a:pt x="37147" y="60960"/>
                      </a:cubicBezTo>
                      <a:cubicBezTo>
                        <a:pt x="36195" y="60960"/>
                        <a:pt x="35242" y="60008"/>
                        <a:pt x="35242" y="60008"/>
                      </a:cubicBezTo>
                      <a:cubicBezTo>
                        <a:pt x="30480" y="58103"/>
                        <a:pt x="30480" y="58103"/>
                        <a:pt x="24765" y="57150"/>
                      </a:cubicBezTo>
                      <a:cubicBezTo>
                        <a:pt x="7620" y="56198"/>
                        <a:pt x="2857" y="53340"/>
                        <a:pt x="0" y="48578"/>
                      </a:cubicBezTo>
                      <a:cubicBezTo>
                        <a:pt x="953" y="48578"/>
                        <a:pt x="2857" y="47625"/>
                        <a:pt x="3810" y="46673"/>
                      </a:cubicBezTo>
                      <a:cubicBezTo>
                        <a:pt x="7620" y="49530"/>
                        <a:pt x="12382" y="51435"/>
                        <a:pt x="20003" y="51435"/>
                      </a:cubicBezTo>
                      <a:cubicBezTo>
                        <a:pt x="25717" y="51435"/>
                        <a:pt x="27622" y="50483"/>
                        <a:pt x="31432" y="51435"/>
                      </a:cubicBezTo>
                      <a:cubicBezTo>
                        <a:pt x="30480" y="50483"/>
                        <a:pt x="30480" y="50483"/>
                        <a:pt x="29528" y="50483"/>
                      </a:cubicBezTo>
                      <a:cubicBezTo>
                        <a:pt x="26670" y="50483"/>
                        <a:pt x="25717" y="45720"/>
                        <a:pt x="24765" y="45720"/>
                      </a:cubicBezTo>
                      <a:cubicBezTo>
                        <a:pt x="22860" y="43815"/>
                        <a:pt x="15240" y="40958"/>
                        <a:pt x="12382" y="38100"/>
                      </a:cubicBezTo>
                      <a:cubicBezTo>
                        <a:pt x="12382" y="38100"/>
                        <a:pt x="11430" y="37148"/>
                        <a:pt x="11430" y="37148"/>
                      </a:cubicBezTo>
                      <a:cubicBezTo>
                        <a:pt x="11430" y="36195"/>
                        <a:pt x="12382" y="36195"/>
                        <a:pt x="12382" y="35243"/>
                      </a:cubicBezTo>
                      <a:cubicBezTo>
                        <a:pt x="12382" y="35243"/>
                        <a:pt x="13335" y="35243"/>
                        <a:pt x="13335" y="35243"/>
                      </a:cubicBezTo>
                      <a:cubicBezTo>
                        <a:pt x="14288" y="35243"/>
                        <a:pt x="14288" y="33338"/>
                        <a:pt x="13335" y="32385"/>
                      </a:cubicBezTo>
                      <a:cubicBezTo>
                        <a:pt x="16192" y="34290"/>
                        <a:pt x="20955" y="36195"/>
                        <a:pt x="22860" y="37148"/>
                      </a:cubicBezTo>
                      <a:cubicBezTo>
                        <a:pt x="25717" y="38100"/>
                        <a:pt x="24765" y="38100"/>
                        <a:pt x="27622" y="38100"/>
                      </a:cubicBezTo>
                      <a:cubicBezTo>
                        <a:pt x="20955" y="29528"/>
                        <a:pt x="23813" y="15240"/>
                        <a:pt x="21907" y="8573"/>
                      </a:cubicBezTo>
                      <a:cubicBezTo>
                        <a:pt x="21907" y="7620"/>
                        <a:pt x="21907" y="7620"/>
                        <a:pt x="21907" y="6668"/>
                      </a:cubicBezTo>
                      <a:cubicBezTo>
                        <a:pt x="23813" y="7620"/>
                        <a:pt x="25717" y="8573"/>
                        <a:pt x="27622" y="8573"/>
                      </a:cubicBezTo>
                      <a:cubicBezTo>
                        <a:pt x="28575" y="8573"/>
                        <a:pt x="29528" y="8573"/>
                        <a:pt x="29528" y="8573"/>
                      </a:cubicBezTo>
                      <a:cubicBezTo>
                        <a:pt x="30480" y="11430"/>
                        <a:pt x="31432" y="13335"/>
                        <a:pt x="32385" y="15240"/>
                      </a:cubicBezTo>
                      <a:cubicBezTo>
                        <a:pt x="32385" y="19050"/>
                        <a:pt x="32385" y="22860"/>
                        <a:pt x="32385" y="24765"/>
                      </a:cubicBezTo>
                      <a:cubicBezTo>
                        <a:pt x="33338" y="28575"/>
                        <a:pt x="32385" y="28575"/>
                        <a:pt x="34290" y="33338"/>
                      </a:cubicBezTo>
                      <a:cubicBezTo>
                        <a:pt x="36195" y="38100"/>
                        <a:pt x="37147" y="42863"/>
                        <a:pt x="40005" y="47625"/>
                      </a:cubicBezTo>
                      <a:cubicBezTo>
                        <a:pt x="41910" y="50483"/>
                        <a:pt x="41910" y="51435"/>
                        <a:pt x="43815" y="54293"/>
                      </a:cubicBezTo>
                      <a:cubicBezTo>
                        <a:pt x="46672" y="57150"/>
                        <a:pt x="56197" y="60960"/>
                        <a:pt x="56197" y="59055"/>
                      </a:cubicBezTo>
                      <a:cubicBezTo>
                        <a:pt x="56197" y="57150"/>
                        <a:pt x="56197" y="57150"/>
                        <a:pt x="57150" y="54293"/>
                      </a:cubicBezTo>
                      <a:cubicBezTo>
                        <a:pt x="58103" y="51435"/>
                        <a:pt x="58103" y="49530"/>
                        <a:pt x="58103" y="47625"/>
                      </a:cubicBezTo>
                      <a:cubicBezTo>
                        <a:pt x="60007" y="40958"/>
                        <a:pt x="56197" y="29528"/>
                        <a:pt x="59055" y="21908"/>
                      </a:cubicBezTo>
                      <a:cubicBezTo>
                        <a:pt x="60007" y="19050"/>
                        <a:pt x="60007" y="17145"/>
                        <a:pt x="60007" y="15240"/>
                      </a:cubicBezTo>
                      <a:cubicBezTo>
                        <a:pt x="60007" y="14288"/>
                        <a:pt x="60960" y="11430"/>
                        <a:pt x="60960" y="9525"/>
                      </a:cubicBezTo>
                      <a:cubicBezTo>
                        <a:pt x="63817" y="8573"/>
                        <a:pt x="66675" y="5715"/>
                        <a:pt x="69532" y="953"/>
                      </a:cubicBezTo>
                      <a:cubicBezTo>
                        <a:pt x="71438" y="953"/>
                        <a:pt x="73342" y="953"/>
                        <a:pt x="76200" y="0"/>
                      </a:cubicBezTo>
                      <a:cubicBezTo>
                        <a:pt x="76200" y="953"/>
                        <a:pt x="76200" y="1905"/>
                        <a:pt x="75248" y="3810"/>
                      </a:cubicBezTo>
                      <a:cubicBezTo>
                        <a:pt x="74295" y="11430"/>
                        <a:pt x="71438" y="19050"/>
                        <a:pt x="76200" y="27623"/>
                      </a:cubicBezTo>
                      <a:cubicBezTo>
                        <a:pt x="79057" y="32385"/>
                        <a:pt x="81915" y="30480"/>
                        <a:pt x="81915" y="37148"/>
                      </a:cubicBezTo>
                      <a:cubicBezTo>
                        <a:pt x="81915" y="33338"/>
                        <a:pt x="98107" y="33338"/>
                        <a:pt x="100013" y="28575"/>
                      </a:cubicBezTo>
                      <a:cubicBezTo>
                        <a:pt x="100965" y="26670"/>
                        <a:pt x="105728" y="23813"/>
                        <a:pt x="105728" y="18098"/>
                      </a:cubicBezTo>
                      <a:cubicBezTo>
                        <a:pt x="105728" y="13335"/>
                        <a:pt x="112395" y="6668"/>
                        <a:pt x="118110" y="3810"/>
                      </a:cubicBezTo>
                      <a:cubicBezTo>
                        <a:pt x="117157" y="4763"/>
                        <a:pt x="117157" y="5715"/>
                        <a:pt x="117157" y="6668"/>
                      </a:cubicBezTo>
                      <a:cubicBezTo>
                        <a:pt x="119063" y="10478"/>
                        <a:pt x="120967" y="11430"/>
                        <a:pt x="123825" y="12383"/>
                      </a:cubicBezTo>
                      <a:close/>
                    </a:path>
                  </a:pathLst>
                </a:custGeom>
                <a:solidFill>
                  <a:srgbClr val="81654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018" name="Freeform: Shape 1017">
                  <a:extLst>
                    <a:ext uri="{FF2B5EF4-FFF2-40B4-BE49-F238E27FC236}">
                      <a16:creationId xmlns:a16="http://schemas.microsoft.com/office/drawing/2014/main" id="{F904BFC1-E819-4A86-869D-EEECA985EEC8}"/>
                    </a:ext>
                  </a:extLst>
                </p:cNvPr>
                <p:cNvSpPr/>
                <p:nvPr/>
              </p:nvSpPr>
              <p:spPr>
                <a:xfrm>
                  <a:off x="5027702" y="3602781"/>
                  <a:ext cx="233757" cy="170060"/>
                </a:xfrm>
                <a:custGeom>
                  <a:avLst/>
                  <a:gdLst>
                    <a:gd name="connsiteX0" fmla="*/ 2857 w 233757"/>
                    <a:gd name="connsiteY0" fmla="*/ 107815 h 170060"/>
                    <a:gd name="connsiteX1" fmla="*/ 2857 w 233757"/>
                    <a:gd name="connsiteY1" fmla="*/ 107815 h 170060"/>
                    <a:gd name="connsiteX2" fmla="*/ 0 w 233757"/>
                    <a:gd name="connsiteY2" fmla="*/ 95433 h 170060"/>
                    <a:gd name="connsiteX3" fmla="*/ 952 w 233757"/>
                    <a:gd name="connsiteY3" fmla="*/ 84002 h 170060"/>
                    <a:gd name="connsiteX4" fmla="*/ 12382 w 233757"/>
                    <a:gd name="connsiteY4" fmla="*/ 72572 h 170060"/>
                    <a:gd name="connsiteX5" fmla="*/ 20955 w 233757"/>
                    <a:gd name="connsiteY5" fmla="*/ 71620 h 170060"/>
                    <a:gd name="connsiteX6" fmla="*/ 28575 w 233757"/>
                    <a:gd name="connsiteY6" fmla="*/ 73525 h 170060"/>
                    <a:gd name="connsiteX7" fmla="*/ 34290 w 233757"/>
                    <a:gd name="connsiteY7" fmla="*/ 57332 h 170060"/>
                    <a:gd name="connsiteX8" fmla="*/ 34290 w 233757"/>
                    <a:gd name="connsiteY8" fmla="*/ 57332 h 170060"/>
                    <a:gd name="connsiteX9" fmla="*/ 52388 w 233757"/>
                    <a:gd name="connsiteY9" fmla="*/ 43997 h 170060"/>
                    <a:gd name="connsiteX10" fmla="*/ 52388 w 233757"/>
                    <a:gd name="connsiteY10" fmla="*/ 23995 h 170060"/>
                    <a:gd name="connsiteX11" fmla="*/ 74295 w 233757"/>
                    <a:gd name="connsiteY11" fmla="*/ 23043 h 170060"/>
                    <a:gd name="connsiteX12" fmla="*/ 76200 w 233757"/>
                    <a:gd name="connsiteY12" fmla="*/ 14470 h 170060"/>
                    <a:gd name="connsiteX13" fmla="*/ 81915 w 233757"/>
                    <a:gd name="connsiteY13" fmla="*/ 6850 h 170060"/>
                    <a:gd name="connsiteX14" fmla="*/ 101917 w 233757"/>
                    <a:gd name="connsiteY14" fmla="*/ 182 h 170060"/>
                    <a:gd name="connsiteX15" fmla="*/ 129540 w 233757"/>
                    <a:gd name="connsiteY15" fmla="*/ 20185 h 170060"/>
                    <a:gd name="connsiteX16" fmla="*/ 158115 w 233757"/>
                    <a:gd name="connsiteY16" fmla="*/ 43997 h 170060"/>
                    <a:gd name="connsiteX17" fmla="*/ 158115 w 233757"/>
                    <a:gd name="connsiteY17" fmla="*/ 43997 h 170060"/>
                    <a:gd name="connsiteX18" fmla="*/ 164783 w 233757"/>
                    <a:gd name="connsiteY18" fmla="*/ 57332 h 170060"/>
                    <a:gd name="connsiteX19" fmla="*/ 164783 w 233757"/>
                    <a:gd name="connsiteY19" fmla="*/ 58285 h 170060"/>
                    <a:gd name="connsiteX20" fmla="*/ 178117 w 233757"/>
                    <a:gd name="connsiteY20" fmla="*/ 50665 h 170060"/>
                    <a:gd name="connsiteX21" fmla="*/ 203835 w 233757"/>
                    <a:gd name="connsiteY21" fmla="*/ 55427 h 170060"/>
                    <a:gd name="connsiteX22" fmla="*/ 206692 w 233757"/>
                    <a:gd name="connsiteY22" fmla="*/ 58285 h 170060"/>
                    <a:gd name="connsiteX23" fmla="*/ 210503 w 233757"/>
                    <a:gd name="connsiteY23" fmla="*/ 72572 h 170060"/>
                    <a:gd name="connsiteX24" fmla="*/ 206692 w 233757"/>
                    <a:gd name="connsiteY24" fmla="*/ 84002 h 170060"/>
                    <a:gd name="connsiteX25" fmla="*/ 214312 w 233757"/>
                    <a:gd name="connsiteY25" fmla="*/ 87812 h 170060"/>
                    <a:gd name="connsiteX26" fmla="*/ 216217 w 233757"/>
                    <a:gd name="connsiteY26" fmla="*/ 98290 h 170060"/>
                    <a:gd name="connsiteX27" fmla="*/ 226695 w 233757"/>
                    <a:gd name="connsiteY27" fmla="*/ 100195 h 170060"/>
                    <a:gd name="connsiteX28" fmla="*/ 231458 w 233757"/>
                    <a:gd name="connsiteY28" fmla="*/ 104005 h 170060"/>
                    <a:gd name="connsiteX29" fmla="*/ 233362 w 233757"/>
                    <a:gd name="connsiteY29" fmla="*/ 109720 h 170060"/>
                    <a:gd name="connsiteX30" fmla="*/ 232410 w 233757"/>
                    <a:gd name="connsiteY30" fmla="*/ 123055 h 170060"/>
                    <a:gd name="connsiteX31" fmla="*/ 226695 w 233757"/>
                    <a:gd name="connsiteY31" fmla="*/ 130675 h 170060"/>
                    <a:gd name="connsiteX32" fmla="*/ 222885 w 233757"/>
                    <a:gd name="connsiteY32" fmla="*/ 133533 h 170060"/>
                    <a:gd name="connsiteX33" fmla="*/ 222885 w 233757"/>
                    <a:gd name="connsiteY33" fmla="*/ 136390 h 170060"/>
                    <a:gd name="connsiteX34" fmla="*/ 222885 w 233757"/>
                    <a:gd name="connsiteY34" fmla="*/ 139247 h 170060"/>
                    <a:gd name="connsiteX35" fmla="*/ 218123 w 233757"/>
                    <a:gd name="connsiteY35" fmla="*/ 151630 h 170060"/>
                    <a:gd name="connsiteX36" fmla="*/ 190500 w 233757"/>
                    <a:gd name="connsiteY36" fmla="*/ 163060 h 170060"/>
                    <a:gd name="connsiteX37" fmla="*/ 182880 w 233757"/>
                    <a:gd name="connsiteY37" fmla="*/ 157345 h 170060"/>
                    <a:gd name="connsiteX38" fmla="*/ 172403 w 233757"/>
                    <a:gd name="connsiteY38" fmla="*/ 166870 h 170060"/>
                    <a:gd name="connsiteX39" fmla="*/ 163830 w 233757"/>
                    <a:gd name="connsiteY39" fmla="*/ 159250 h 170060"/>
                    <a:gd name="connsiteX40" fmla="*/ 163830 w 233757"/>
                    <a:gd name="connsiteY40" fmla="*/ 159250 h 170060"/>
                    <a:gd name="connsiteX41" fmla="*/ 162878 w 233757"/>
                    <a:gd name="connsiteY41" fmla="*/ 159250 h 170060"/>
                    <a:gd name="connsiteX42" fmla="*/ 161925 w 233757"/>
                    <a:gd name="connsiteY42" fmla="*/ 160202 h 170060"/>
                    <a:gd name="connsiteX43" fmla="*/ 157163 w 233757"/>
                    <a:gd name="connsiteY43" fmla="*/ 164012 h 170060"/>
                    <a:gd name="connsiteX44" fmla="*/ 138113 w 233757"/>
                    <a:gd name="connsiteY44" fmla="*/ 159250 h 170060"/>
                    <a:gd name="connsiteX45" fmla="*/ 133350 w 233757"/>
                    <a:gd name="connsiteY45" fmla="*/ 146868 h 170060"/>
                    <a:gd name="connsiteX46" fmla="*/ 133350 w 233757"/>
                    <a:gd name="connsiteY46" fmla="*/ 144962 h 170060"/>
                    <a:gd name="connsiteX47" fmla="*/ 123825 w 233757"/>
                    <a:gd name="connsiteY47" fmla="*/ 141152 h 170060"/>
                    <a:gd name="connsiteX48" fmla="*/ 116205 w 233757"/>
                    <a:gd name="connsiteY48" fmla="*/ 124960 h 170060"/>
                    <a:gd name="connsiteX49" fmla="*/ 103823 w 233757"/>
                    <a:gd name="connsiteY49" fmla="*/ 130675 h 170060"/>
                    <a:gd name="connsiteX50" fmla="*/ 103823 w 233757"/>
                    <a:gd name="connsiteY50" fmla="*/ 134485 h 170060"/>
                    <a:gd name="connsiteX51" fmla="*/ 93345 w 233757"/>
                    <a:gd name="connsiteY51" fmla="*/ 151630 h 170060"/>
                    <a:gd name="connsiteX52" fmla="*/ 61913 w 233757"/>
                    <a:gd name="connsiteY52" fmla="*/ 149725 h 170060"/>
                    <a:gd name="connsiteX53" fmla="*/ 58103 w 233757"/>
                    <a:gd name="connsiteY53" fmla="*/ 156393 h 170060"/>
                    <a:gd name="connsiteX54" fmla="*/ 49530 w 233757"/>
                    <a:gd name="connsiteY54" fmla="*/ 156393 h 170060"/>
                    <a:gd name="connsiteX55" fmla="*/ 45720 w 233757"/>
                    <a:gd name="connsiteY55" fmla="*/ 163060 h 170060"/>
                    <a:gd name="connsiteX56" fmla="*/ 19050 w 233757"/>
                    <a:gd name="connsiteY56" fmla="*/ 168775 h 170060"/>
                    <a:gd name="connsiteX57" fmla="*/ 3810 w 233757"/>
                    <a:gd name="connsiteY57" fmla="*/ 145915 h 170060"/>
                    <a:gd name="connsiteX58" fmla="*/ 9525 w 233757"/>
                    <a:gd name="connsiteY58" fmla="*/ 131627 h 170060"/>
                    <a:gd name="connsiteX59" fmla="*/ 9525 w 233757"/>
                    <a:gd name="connsiteY59" fmla="*/ 126865 h 170060"/>
                    <a:gd name="connsiteX60" fmla="*/ 5715 w 233757"/>
                    <a:gd name="connsiteY60" fmla="*/ 121150 h 170060"/>
                    <a:gd name="connsiteX61" fmla="*/ 10477 w 233757"/>
                    <a:gd name="connsiteY61" fmla="*/ 112577 h 170060"/>
                    <a:gd name="connsiteX62" fmla="*/ 2857 w 233757"/>
                    <a:gd name="connsiteY62" fmla="*/ 107815 h 1700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</a:cxnLst>
                  <a:rect l="l" t="t" r="r" b="b"/>
                  <a:pathLst>
                    <a:path w="233757" h="170060">
                      <a:moveTo>
                        <a:pt x="2857" y="107815"/>
                      </a:moveTo>
                      <a:cubicBezTo>
                        <a:pt x="2857" y="107815"/>
                        <a:pt x="2857" y="107815"/>
                        <a:pt x="2857" y="107815"/>
                      </a:cubicBezTo>
                      <a:cubicBezTo>
                        <a:pt x="952" y="104005"/>
                        <a:pt x="0" y="99243"/>
                        <a:pt x="0" y="95433"/>
                      </a:cubicBezTo>
                      <a:cubicBezTo>
                        <a:pt x="0" y="91622"/>
                        <a:pt x="0" y="87812"/>
                        <a:pt x="952" y="84002"/>
                      </a:cubicBezTo>
                      <a:cubicBezTo>
                        <a:pt x="2857" y="78287"/>
                        <a:pt x="7620" y="74477"/>
                        <a:pt x="12382" y="72572"/>
                      </a:cubicBezTo>
                      <a:cubicBezTo>
                        <a:pt x="15240" y="71620"/>
                        <a:pt x="18097" y="71620"/>
                        <a:pt x="20955" y="71620"/>
                      </a:cubicBezTo>
                      <a:cubicBezTo>
                        <a:pt x="22860" y="71620"/>
                        <a:pt x="26670" y="74477"/>
                        <a:pt x="28575" y="73525"/>
                      </a:cubicBezTo>
                      <a:cubicBezTo>
                        <a:pt x="25717" y="66858"/>
                        <a:pt x="28575" y="61143"/>
                        <a:pt x="34290" y="57332"/>
                      </a:cubicBezTo>
                      <a:lnTo>
                        <a:pt x="34290" y="57332"/>
                      </a:lnTo>
                      <a:cubicBezTo>
                        <a:pt x="40005" y="45902"/>
                        <a:pt x="52388" y="43997"/>
                        <a:pt x="52388" y="43997"/>
                      </a:cubicBezTo>
                      <a:cubicBezTo>
                        <a:pt x="52388" y="43997"/>
                        <a:pt x="41910" y="31615"/>
                        <a:pt x="52388" y="23995"/>
                      </a:cubicBezTo>
                      <a:cubicBezTo>
                        <a:pt x="62865" y="16375"/>
                        <a:pt x="74295" y="23043"/>
                        <a:pt x="74295" y="23043"/>
                      </a:cubicBezTo>
                      <a:cubicBezTo>
                        <a:pt x="73342" y="22090"/>
                        <a:pt x="76200" y="15422"/>
                        <a:pt x="76200" y="14470"/>
                      </a:cubicBezTo>
                      <a:cubicBezTo>
                        <a:pt x="77153" y="11612"/>
                        <a:pt x="80010" y="8755"/>
                        <a:pt x="81915" y="6850"/>
                      </a:cubicBezTo>
                      <a:cubicBezTo>
                        <a:pt x="86678" y="2087"/>
                        <a:pt x="94298" y="-770"/>
                        <a:pt x="101917" y="182"/>
                      </a:cubicBezTo>
                      <a:cubicBezTo>
                        <a:pt x="114300" y="1135"/>
                        <a:pt x="128588" y="8755"/>
                        <a:pt x="129540" y="20185"/>
                      </a:cubicBezTo>
                      <a:cubicBezTo>
                        <a:pt x="129540" y="20185"/>
                        <a:pt x="159067" y="22090"/>
                        <a:pt x="158115" y="43997"/>
                      </a:cubicBezTo>
                      <a:lnTo>
                        <a:pt x="158115" y="43997"/>
                      </a:lnTo>
                      <a:cubicBezTo>
                        <a:pt x="165735" y="46855"/>
                        <a:pt x="165735" y="53522"/>
                        <a:pt x="164783" y="57332"/>
                      </a:cubicBezTo>
                      <a:cubicBezTo>
                        <a:pt x="164783" y="57332"/>
                        <a:pt x="164783" y="58285"/>
                        <a:pt x="164783" y="58285"/>
                      </a:cubicBezTo>
                      <a:cubicBezTo>
                        <a:pt x="164783" y="54475"/>
                        <a:pt x="175260" y="50665"/>
                        <a:pt x="178117" y="50665"/>
                      </a:cubicBezTo>
                      <a:cubicBezTo>
                        <a:pt x="185737" y="49712"/>
                        <a:pt x="197167" y="49712"/>
                        <a:pt x="203835" y="55427"/>
                      </a:cubicBezTo>
                      <a:cubicBezTo>
                        <a:pt x="204787" y="56380"/>
                        <a:pt x="205740" y="57332"/>
                        <a:pt x="206692" y="58285"/>
                      </a:cubicBezTo>
                      <a:cubicBezTo>
                        <a:pt x="209550" y="63047"/>
                        <a:pt x="211455" y="67810"/>
                        <a:pt x="210503" y="72572"/>
                      </a:cubicBezTo>
                      <a:cubicBezTo>
                        <a:pt x="210503" y="73525"/>
                        <a:pt x="208598" y="84002"/>
                        <a:pt x="206692" y="84002"/>
                      </a:cubicBezTo>
                      <a:cubicBezTo>
                        <a:pt x="209550" y="84955"/>
                        <a:pt x="212408" y="85908"/>
                        <a:pt x="214312" y="87812"/>
                      </a:cubicBezTo>
                      <a:cubicBezTo>
                        <a:pt x="216217" y="90670"/>
                        <a:pt x="216217" y="95433"/>
                        <a:pt x="216217" y="98290"/>
                      </a:cubicBezTo>
                      <a:cubicBezTo>
                        <a:pt x="220028" y="97337"/>
                        <a:pt x="223837" y="98290"/>
                        <a:pt x="226695" y="100195"/>
                      </a:cubicBezTo>
                      <a:cubicBezTo>
                        <a:pt x="228600" y="101147"/>
                        <a:pt x="230505" y="102100"/>
                        <a:pt x="231458" y="104005"/>
                      </a:cubicBezTo>
                      <a:cubicBezTo>
                        <a:pt x="232410" y="105910"/>
                        <a:pt x="233362" y="107815"/>
                        <a:pt x="233362" y="109720"/>
                      </a:cubicBezTo>
                      <a:cubicBezTo>
                        <a:pt x="234315" y="114483"/>
                        <a:pt x="233362" y="119245"/>
                        <a:pt x="232410" y="123055"/>
                      </a:cubicBezTo>
                      <a:cubicBezTo>
                        <a:pt x="231458" y="125912"/>
                        <a:pt x="229553" y="128770"/>
                        <a:pt x="226695" y="130675"/>
                      </a:cubicBezTo>
                      <a:cubicBezTo>
                        <a:pt x="225742" y="131627"/>
                        <a:pt x="223837" y="132580"/>
                        <a:pt x="222885" y="133533"/>
                      </a:cubicBezTo>
                      <a:cubicBezTo>
                        <a:pt x="222885" y="134485"/>
                        <a:pt x="222885" y="135437"/>
                        <a:pt x="222885" y="136390"/>
                      </a:cubicBezTo>
                      <a:cubicBezTo>
                        <a:pt x="222885" y="137343"/>
                        <a:pt x="222885" y="138295"/>
                        <a:pt x="222885" y="139247"/>
                      </a:cubicBezTo>
                      <a:cubicBezTo>
                        <a:pt x="221933" y="144010"/>
                        <a:pt x="220980" y="147820"/>
                        <a:pt x="218123" y="151630"/>
                      </a:cubicBezTo>
                      <a:cubicBezTo>
                        <a:pt x="211455" y="160202"/>
                        <a:pt x="201930" y="168775"/>
                        <a:pt x="190500" y="163060"/>
                      </a:cubicBezTo>
                      <a:cubicBezTo>
                        <a:pt x="187642" y="162108"/>
                        <a:pt x="184785" y="159250"/>
                        <a:pt x="182880" y="157345"/>
                      </a:cubicBezTo>
                      <a:cubicBezTo>
                        <a:pt x="182880" y="157345"/>
                        <a:pt x="182880" y="168775"/>
                        <a:pt x="172403" y="166870"/>
                      </a:cubicBezTo>
                      <a:cubicBezTo>
                        <a:pt x="167640" y="166870"/>
                        <a:pt x="164783" y="164012"/>
                        <a:pt x="163830" y="159250"/>
                      </a:cubicBezTo>
                      <a:cubicBezTo>
                        <a:pt x="163830" y="159250"/>
                        <a:pt x="163830" y="159250"/>
                        <a:pt x="163830" y="159250"/>
                      </a:cubicBezTo>
                      <a:cubicBezTo>
                        <a:pt x="163830" y="159250"/>
                        <a:pt x="162878" y="159250"/>
                        <a:pt x="162878" y="159250"/>
                      </a:cubicBezTo>
                      <a:cubicBezTo>
                        <a:pt x="162878" y="159250"/>
                        <a:pt x="162878" y="159250"/>
                        <a:pt x="161925" y="160202"/>
                      </a:cubicBezTo>
                      <a:cubicBezTo>
                        <a:pt x="160973" y="162108"/>
                        <a:pt x="159067" y="163060"/>
                        <a:pt x="157163" y="164012"/>
                      </a:cubicBezTo>
                      <a:cubicBezTo>
                        <a:pt x="151448" y="165918"/>
                        <a:pt x="143828" y="162108"/>
                        <a:pt x="138113" y="159250"/>
                      </a:cubicBezTo>
                      <a:cubicBezTo>
                        <a:pt x="138113" y="159250"/>
                        <a:pt x="131445" y="156393"/>
                        <a:pt x="133350" y="146868"/>
                      </a:cubicBezTo>
                      <a:cubicBezTo>
                        <a:pt x="133350" y="145915"/>
                        <a:pt x="133350" y="145915"/>
                        <a:pt x="133350" y="144962"/>
                      </a:cubicBezTo>
                      <a:cubicBezTo>
                        <a:pt x="132398" y="144962"/>
                        <a:pt x="129540" y="144010"/>
                        <a:pt x="123825" y="141152"/>
                      </a:cubicBezTo>
                      <a:cubicBezTo>
                        <a:pt x="114300" y="136390"/>
                        <a:pt x="116205" y="124960"/>
                        <a:pt x="116205" y="124960"/>
                      </a:cubicBezTo>
                      <a:cubicBezTo>
                        <a:pt x="113348" y="131627"/>
                        <a:pt x="107632" y="131627"/>
                        <a:pt x="103823" y="130675"/>
                      </a:cubicBezTo>
                      <a:cubicBezTo>
                        <a:pt x="103823" y="131627"/>
                        <a:pt x="103823" y="133533"/>
                        <a:pt x="103823" y="134485"/>
                      </a:cubicBezTo>
                      <a:cubicBezTo>
                        <a:pt x="104775" y="139247"/>
                        <a:pt x="103823" y="145915"/>
                        <a:pt x="93345" y="151630"/>
                      </a:cubicBezTo>
                      <a:cubicBezTo>
                        <a:pt x="82867" y="157345"/>
                        <a:pt x="71438" y="156393"/>
                        <a:pt x="61913" y="149725"/>
                      </a:cubicBezTo>
                      <a:cubicBezTo>
                        <a:pt x="62865" y="152583"/>
                        <a:pt x="60960" y="155440"/>
                        <a:pt x="58103" y="156393"/>
                      </a:cubicBezTo>
                      <a:cubicBezTo>
                        <a:pt x="55245" y="157345"/>
                        <a:pt x="52388" y="157345"/>
                        <a:pt x="49530" y="156393"/>
                      </a:cubicBezTo>
                      <a:cubicBezTo>
                        <a:pt x="49530" y="159250"/>
                        <a:pt x="47625" y="161155"/>
                        <a:pt x="45720" y="163060"/>
                      </a:cubicBezTo>
                      <a:cubicBezTo>
                        <a:pt x="39053" y="169727"/>
                        <a:pt x="27622" y="171633"/>
                        <a:pt x="19050" y="168775"/>
                      </a:cubicBezTo>
                      <a:cubicBezTo>
                        <a:pt x="10477" y="164965"/>
                        <a:pt x="3810" y="155440"/>
                        <a:pt x="3810" y="145915"/>
                      </a:cubicBezTo>
                      <a:cubicBezTo>
                        <a:pt x="3810" y="141152"/>
                        <a:pt x="5715" y="135437"/>
                        <a:pt x="9525" y="131627"/>
                      </a:cubicBezTo>
                      <a:cubicBezTo>
                        <a:pt x="12382" y="128770"/>
                        <a:pt x="12382" y="129722"/>
                        <a:pt x="9525" y="126865"/>
                      </a:cubicBezTo>
                      <a:cubicBezTo>
                        <a:pt x="7620" y="124960"/>
                        <a:pt x="5715" y="123055"/>
                        <a:pt x="5715" y="121150"/>
                      </a:cubicBezTo>
                      <a:cubicBezTo>
                        <a:pt x="4763" y="117340"/>
                        <a:pt x="6667" y="113530"/>
                        <a:pt x="10477" y="112577"/>
                      </a:cubicBezTo>
                      <a:cubicBezTo>
                        <a:pt x="8572" y="114483"/>
                        <a:pt x="4763" y="111625"/>
                        <a:pt x="2857" y="107815"/>
                      </a:cubicBezTo>
                      <a:close/>
                    </a:path>
                  </a:pathLst>
                </a:custGeom>
                <a:solidFill>
                  <a:srgbClr val="75B34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019" name="Freeform: Shape 1018">
                  <a:extLst>
                    <a:ext uri="{FF2B5EF4-FFF2-40B4-BE49-F238E27FC236}">
                      <a16:creationId xmlns:a16="http://schemas.microsoft.com/office/drawing/2014/main" id="{889B3514-D695-4D63-9B58-BFC71078BCA4}"/>
                    </a:ext>
                  </a:extLst>
                </p:cNvPr>
                <p:cNvSpPr/>
                <p:nvPr/>
              </p:nvSpPr>
              <p:spPr>
                <a:xfrm>
                  <a:off x="5029607" y="3702976"/>
                  <a:ext cx="229947" cy="70818"/>
                </a:xfrm>
                <a:custGeom>
                  <a:avLst/>
                  <a:gdLst>
                    <a:gd name="connsiteX0" fmla="*/ 7620 w 229947"/>
                    <a:gd name="connsiteY0" fmla="*/ 35242 h 70818"/>
                    <a:gd name="connsiteX1" fmla="*/ 18097 w 229947"/>
                    <a:gd name="connsiteY1" fmla="*/ 43815 h 70818"/>
                    <a:gd name="connsiteX2" fmla="*/ 44768 w 229947"/>
                    <a:gd name="connsiteY2" fmla="*/ 38100 h 70818"/>
                    <a:gd name="connsiteX3" fmla="*/ 48577 w 229947"/>
                    <a:gd name="connsiteY3" fmla="*/ 31432 h 70818"/>
                    <a:gd name="connsiteX4" fmla="*/ 57150 w 229947"/>
                    <a:gd name="connsiteY4" fmla="*/ 31432 h 70818"/>
                    <a:gd name="connsiteX5" fmla="*/ 60960 w 229947"/>
                    <a:gd name="connsiteY5" fmla="*/ 24765 h 70818"/>
                    <a:gd name="connsiteX6" fmla="*/ 92393 w 229947"/>
                    <a:gd name="connsiteY6" fmla="*/ 26670 h 70818"/>
                    <a:gd name="connsiteX7" fmla="*/ 102870 w 229947"/>
                    <a:gd name="connsiteY7" fmla="*/ 9525 h 70818"/>
                    <a:gd name="connsiteX8" fmla="*/ 102870 w 229947"/>
                    <a:gd name="connsiteY8" fmla="*/ 5715 h 70818"/>
                    <a:gd name="connsiteX9" fmla="*/ 115252 w 229947"/>
                    <a:gd name="connsiteY9" fmla="*/ 0 h 70818"/>
                    <a:gd name="connsiteX10" fmla="*/ 122873 w 229947"/>
                    <a:gd name="connsiteY10" fmla="*/ 16192 h 70818"/>
                    <a:gd name="connsiteX11" fmla="*/ 132398 w 229947"/>
                    <a:gd name="connsiteY11" fmla="*/ 20002 h 70818"/>
                    <a:gd name="connsiteX12" fmla="*/ 132398 w 229947"/>
                    <a:gd name="connsiteY12" fmla="*/ 21907 h 70818"/>
                    <a:gd name="connsiteX13" fmla="*/ 137160 w 229947"/>
                    <a:gd name="connsiteY13" fmla="*/ 34290 h 70818"/>
                    <a:gd name="connsiteX14" fmla="*/ 156210 w 229947"/>
                    <a:gd name="connsiteY14" fmla="*/ 39052 h 70818"/>
                    <a:gd name="connsiteX15" fmla="*/ 160973 w 229947"/>
                    <a:gd name="connsiteY15" fmla="*/ 35242 h 70818"/>
                    <a:gd name="connsiteX16" fmla="*/ 161925 w 229947"/>
                    <a:gd name="connsiteY16" fmla="*/ 34290 h 70818"/>
                    <a:gd name="connsiteX17" fmla="*/ 162878 w 229947"/>
                    <a:gd name="connsiteY17" fmla="*/ 34290 h 70818"/>
                    <a:gd name="connsiteX18" fmla="*/ 162878 w 229947"/>
                    <a:gd name="connsiteY18" fmla="*/ 34290 h 70818"/>
                    <a:gd name="connsiteX19" fmla="*/ 171450 w 229947"/>
                    <a:gd name="connsiteY19" fmla="*/ 41910 h 70818"/>
                    <a:gd name="connsiteX20" fmla="*/ 181928 w 229947"/>
                    <a:gd name="connsiteY20" fmla="*/ 32385 h 70818"/>
                    <a:gd name="connsiteX21" fmla="*/ 189548 w 229947"/>
                    <a:gd name="connsiteY21" fmla="*/ 38100 h 70818"/>
                    <a:gd name="connsiteX22" fmla="*/ 217170 w 229947"/>
                    <a:gd name="connsiteY22" fmla="*/ 26670 h 70818"/>
                    <a:gd name="connsiteX23" fmla="*/ 221932 w 229947"/>
                    <a:gd name="connsiteY23" fmla="*/ 14288 h 70818"/>
                    <a:gd name="connsiteX24" fmla="*/ 221932 w 229947"/>
                    <a:gd name="connsiteY24" fmla="*/ 11430 h 70818"/>
                    <a:gd name="connsiteX25" fmla="*/ 221932 w 229947"/>
                    <a:gd name="connsiteY25" fmla="*/ 9525 h 70818"/>
                    <a:gd name="connsiteX26" fmla="*/ 221932 w 229947"/>
                    <a:gd name="connsiteY26" fmla="*/ 8573 h 70818"/>
                    <a:gd name="connsiteX27" fmla="*/ 219075 w 229947"/>
                    <a:gd name="connsiteY27" fmla="*/ 0 h 70818"/>
                    <a:gd name="connsiteX28" fmla="*/ 224790 w 229947"/>
                    <a:gd name="connsiteY28" fmla="*/ 1905 h 70818"/>
                    <a:gd name="connsiteX29" fmla="*/ 227648 w 229947"/>
                    <a:gd name="connsiteY29" fmla="*/ 3810 h 70818"/>
                    <a:gd name="connsiteX30" fmla="*/ 227648 w 229947"/>
                    <a:gd name="connsiteY30" fmla="*/ 3810 h 70818"/>
                    <a:gd name="connsiteX31" fmla="*/ 228600 w 229947"/>
                    <a:gd name="connsiteY31" fmla="*/ 4763 h 70818"/>
                    <a:gd name="connsiteX32" fmla="*/ 228600 w 229947"/>
                    <a:gd name="connsiteY32" fmla="*/ 4763 h 70818"/>
                    <a:gd name="connsiteX33" fmla="*/ 228600 w 229947"/>
                    <a:gd name="connsiteY33" fmla="*/ 5715 h 70818"/>
                    <a:gd name="connsiteX34" fmla="*/ 228600 w 229947"/>
                    <a:gd name="connsiteY34" fmla="*/ 5715 h 70818"/>
                    <a:gd name="connsiteX35" fmla="*/ 229553 w 229947"/>
                    <a:gd name="connsiteY35" fmla="*/ 6667 h 70818"/>
                    <a:gd name="connsiteX36" fmla="*/ 229553 w 229947"/>
                    <a:gd name="connsiteY36" fmla="*/ 7620 h 70818"/>
                    <a:gd name="connsiteX37" fmla="*/ 229553 w 229947"/>
                    <a:gd name="connsiteY37" fmla="*/ 7620 h 70818"/>
                    <a:gd name="connsiteX38" fmla="*/ 229553 w 229947"/>
                    <a:gd name="connsiteY38" fmla="*/ 7620 h 70818"/>
                    <a:gd name="connsiteX39" fmla="*/ 229553 w 229947"/>
                    <a:gd name="connsiteY39" fmla="*/ 7620 h 70818"/>
                    <a:gd name="connsiteX40" fmla="*/ 229553 w 229947"/>
                    <a:gd name="connsiteY40" fmla="*/ 7620 h 70818"/>
                    <a:gd name="connsiteX41" fmla="*/ 229553 w 229947"/>
                    <a:gd name="connsiteY41" fmla="*/ 7620 h 70818"/>
                    <a:gd name="connsiteX42" fmla="*/ 229553 w 229947"/>
                    <a:gd name="connsiteY42" fmla="*/ 8573 h 70818"/>
                    <a:gd name="connsiteX43" fmla="*/ 229553 w 229947"/>
                    <a:gd name="connsiteY43" fmla="*/ 8573 h 70818"/>
                    <a:gd name="connsiteX44" fmla="*/ 229553 w 229947"/>
                    <a:gd name="connsiteY44" fmla="*/ 8573 h 70818"/>
                    <a:gd name="connsiteX45" fmla="*/ 229553 w 229947"/>
                    <a:gd name="connsiteY45" fmla="*/ 8573 h 70818"/>
                    <a:gd name="connsiteX46" fmla="*/ 229553 w 229947"/>
                    <a:gd name="connsiteY46" fmla="*/ 8573 h 70818"/>
                    <a:gd name="connsiteX47" fmla="*/ 229553 w 229947"/>
                    <a:gd name="connsiteY47" fmla="*/ 10477 h 70818"/>
                    <a:gd name="connsiteX48" fmla="*/ 228600 w 229947"/>
                    <a:gd name="connsiteY48" fmla="*/ 23813 h 70818"/>
                    <a:gd name="connsiteX49" fmla="*/ 222885 w 229947"/>
                    <a:gd name="connsiteY49" fmla="*/ 31432 h 70818"/>
                    <a:gd name="connsiteX50" fmla="*/ 219075 w 229947"/>
                    <a:gd name="connsiteY50" fmla="*/ 34290 h 70818"/>
                    <a:gd name="connsiteX51" fmla="*/ 219075 w 229947"/>
                    <a:gd name="connsiteY51" fmla="*/ 37148 h 70818"/>
                    <a:gd name="connsiteX52" fmla="*/ 219075 w 229947"/>
                    <a:gd name="connsiteY52" fmla="*/ 40005 h 70818"/>
                    <a:gd name="connsiteX53" fmla="*/ 214312 w 229947"/>
                    <a:gd name="connsiteY53" fmla="*/ 52388 h 70818"/>
                    <a:gd name="connsiteX54" fmla="*/ 186690 w 229947"/>
                    <a:gd name="connsiteY54" fmla="*/ 63817 h 70818"/>
                    <a:gd name="connsiteX55" fmla="*/ 179070 w 229947"/>
                    <a:gd name="connsiteY55" fmla="*/ 58102 h 70818"/>
                    <a:gd name="connsiteX56" fmla="*/ 168593 w 229947"/>
                    <a:gd name="connsiteY56" fmla="*/ 67627 h 70818"/>
                    <a:gd name="connsiteX57" fmla="*/ 160020 w 229947"/>
                    <a:gd name="connsiteY57" fmla="*/ 60007 h 70818"/>
                    <a:gd name="connsiteX58" fmla="*/ 160020 w 229947"/>
                    <a:gd name="connsiteY58" fmla="*/ 60007 h 70818"/>
                    <a:gd name="connsiteX59" fmla="*/ 159068 w 229947"/>
                    <a:gd name="connsiteY59" fmla="*/ 60007 h 70818"/>
                    <a:gd name="connsiteX60" fmla="*/ 158115 w 229947"/>
                    <a:gd name="connsiteY60" fmla="*/ 60960 h 70818"/>
                    <a:gd name="connsiteX61" fmla="*/ 153353 w 229947"/>
                    <a:gd name="connsiteY61" fmla="*/ 64770 h 70818"/>
                    <a:gd name="connsiteX62" fmla="*/ 134303 w 229947"/>
                    <a:gd name="connsiteY62" fmla="*/ 60007 h 70818"/>
                    <a:gd name="connsiteX63" fmla="*/ 129540 w 229947"/>
                    <a:gd name="connsiteY63" fmla="*/ 47625 h 70818"/>
                    <a:gd name="connsiteX64" fmla="*/ 129540 w 229947"/>
                    <a:gd name="connsiteY64" fmla="*/ 45720 h 70818"/>
                    <a:gd name="connsiteX65" fmla="*/ 120015 w 229947"/>
                    <a:gd name="connsiteY65" fmla="*/ 41910 h 70818"/>
                    <a:gd name="connsiteX66" fmla="*/ 112395 w 229947"/>
                    <a:gd name="connsiteY66" fmla="*/ 25717 h 70818"/>
                    <a:gd name="connsiteX67" fmla="*/ 100012 w 229947"/>
                    <a:gd name="connsiteY67" fmla="*/ 31432 h 70818"/>
                    <a:gd name="connsiteX68" fmla="*/ 100012 w 229947"/>
                    <a:gd name="connsiteY68" fmla="*/ 35242 h 70818"/>
                    <a:gd name="connsiteX69" fmla="*/ 89535 w 229947"/>
                    <a:gd name="connsiteY69" fmla="*/ 52388 h 70818"/>
                    <a:gd name="connsiteX70" fmla="*/ 58102 w 229947"/>
                    <a:gd name="connsiteY70" fmla="*/ 50482 h 70818"/>
                    <a:gd name="connsiteX71" fmla="*/ 54293 w 229947"/>
                    <a:gd name="connsiteY71" fmla="*/ 57150 h 70818"/>
                    <a:gd name="connsiteX72" fmla="*/ 45720 w 229947"/>
                    <a:gd name="connsiteY72" fmla="*/ 57150 h 70818"/>
                    <a:gd name="connsiteX73" fmla="*/ 41910 w 229947"/>
                    <a:gd name="connsiteY73" fmla="*/ 63817 h 70818"/>
                    <a:gd name="connsiteX74" fmla="*/ 15240 w 229947"/>
                    <a:gd name="connsiteY74" fmla="*/ 69532 h 70818"/>
                    <a:gd name="connsiteX75" fmla="*/ 0 w 229947"/>
                    <a:gd name="connsiteY75" fmla="*/ 46673 h 70818"/>
                    <a:gd name="connsiteX76" fmla="*/ 7620 w 229947"/>
                    <a:gd name="connsiteY76" fmla="*/ 35242 h 708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</a:cxnLst>
                  <a:rect l="l" t="t" r="r" b="b"/>
                  <a:pathLst>
                    <a:path w="229947" h="70818">
                      <a:moveTo>
                        <a:pt x="7620" y="35242"/>
                      </a:moveTo>
                      <a:cubicBezTo>
                        <a:pt x="10477" y="39052"/>
                        <a:pt x="14288" y="41910"/>
                        <a:pt x="18097" y="43815"/>
                      </a:cubicBezTo>
                      <a:cubicBezTo>
                        <a:pt x="26670" y="47625"/>
                        <a:pt x="38100" y="45720"/>
                        <a:pt x="44768" y="38100"/>
                      </a:cubicBezTo>
                      <a:cubicBezTo>
                        <a:pt x="46673" y="36195"/>
                        <a:pt x="48577" y="34290"/>
                        <a:pt x="48577" y="31432"/>
                      </a:cubicBezTo>
                      <a:cubicBezTo>
                        <a:pt x="51435" y="32385"/>
                        <a:pt x="54293" y="32385"/>
                        <a:pt x="57150" y="31432"/>
                      </a:cubicBezTo>
                      <a:cubicBezTo>
                        <a:pt x="60008" y="30480"/>
                        <a:pt x="61912" y="27623"/>
                        <a:pt x="60960" y="24765"/>
                      </a:cubicBezTo>
                      <a:cubicBezTo>
                        <a:pt x="70485" y="32385"/>
                        <a:pt x="81915" y="32385"/>
                        <a:pt x="92393" y="26670"/>
                      </a:cubicBezTo>
                      <a:cubicBezTo>
                        <a:pt x="103823" y="20955"/>
                        <a:pt x="103823" y="14288"/>
                        <a:pt x="102870" y="9525"/>
                      </a:cubicBezTo>
                      <a:cubicBezTo>
                        <a:pt x="102870" y="8573"/>
                        <a:pt x="103823" y="6667"/>
                        <a:pt x="102870" y="5715"/>
                      </a:cubicBezTo>
                      <a:cubicBezTo>
                        <a:pt x="106680" y="6667"/>
                        <a:pt x="112395" y="7620"/>
                        <a:pt x="115252" y="0"/>
                      </a:cubicBezTo>
                      <a:cubicBezTo>
                        <a:pt x="115252" y="0"/>
                        <a:pt x="113348" y="11430"/>
                        <a:pt x="122873" y="16192"/>
                      </a:cubicBezTo>
                      <a:cubicBezTo>
                        <a:pt x="128587" y="19050"/>
                        <a:pt x="131445" y="20002"/>
                        <a:pt x="132398" y="20002"/>
                      </a:cubicBezTo>
                      <a:cubicBezTo>
                        <a:pt x="132398" y="20955"/>
                        <a:pt x="132398" y="20955"/>
                        <a:pt x="132398" y="21907"/>
                      </a:cubicBezTo>
                      <a:cubicBezTo>
                        <a:pt x="130493" y="30480"/>
                        <a:pt x="137160" y="34290"/>
                        <a:pt x="137160" y="34290"/>
                      </a:cubicBezTo>
                      <a:cubicBezTo>
                        <a:pt x="141923" y="37148"/>
                        <a:pt x="149543" y="40957"/>
                        <a:pt x="156210" y="39052"/>
                      </a:cubicBezTo>
                      <a:cubicBezTo>
                        <a:pt x="158115" y="38100"/>
                        <a:pt x="160020" y="37148"/>
                        <a:pt x="160973" y="35242"/>
                      </a:cubicBezTo>
                      <a:cubicBezTo>
                        <a:pt x="160973" y="35242"/>
                        <a:pt x="160973" y="34290"/>
                        <a:pt x="161925" y="34290"/>
                      </a:cubicBezTo>
                      <a:cubicBezTo>
                        <a:pt x="161925" y="34290"/>
                        <a:pt x="162878" y="34290"/>
                        <a:pt x="162878" y="34290"/>
                      </a:cubicBezTo>
                      <a:cubicBezTo>
                        <a:pt x="162878" y="34290"/>
                        <a:pt x="162878" y="34290"/>
                        <a:pt x="162878" y="34290"/>
                      </a:cubicBezTo>
                      <a:cubicBezTo>
                        <a:pt x="163830" y="39052"/>
                        <a:pt x="166687" y="41910"/>
                        <a:pt x="171450" y="41910"/>
                      </a:cubicBezTo>
                      <a:cubicBezTo>
                        <a:pt x="182880" y="42863"/>
                        <a:pt x="181928" y="32385"/>
                        <a:pt x="181928" y="32385"/>
                      </a:cubicBezTo>
                      <a:cubicBezTo>
                        <a:pt x="183832" y="35242"/>
                        <a:pt x="186690" y="37148"/>
                        <a:pt x="189548" y="38100"/>
                      </a:cubicBezTo>
                      <a:cubicBezTo>
                        <a:pt x="200978" y="42863"/>
                        <a:pt x="210503" y="35242"/>
                        <a:pt x="217170" y="26670"/>
                      </a:cubicBezTo>
                      <a:cubicBezTo>
                        <a:pt x="220028" y="22860"/>
                        <a:pt x="220980" y="19050"/>
                        <a:pt x="221932" y="14288"/>
                      </a:cubicBezTo>
                      <a:cubicBezTo>
                        <a:pt x="221932" y="13335"/>
                        <a:pt x="221932" y="12382"/>
                        <a:pt x="221932" y="11430"/>
                      </a:cubicBezTo>
                      <a:cubicBezTo>
                        <a:pt x="221932" y="11430"/>
                        <a:pt x="221932" y="10477"/>
                        <a:pt x="221932" y="9525"/>
                      </a:cubicBezTo>
                      <a:cubicBezTo>
                        <a:pt x="221932" y="8573"/>
                        <a:pt x="221932" y="8573"/>
                        <a:pt x="221932" y="8573"/>
                      </a:cubicBezTo>
                      <a:cubicBezTo>
                        <a:pt x="221932" y="6667"/>
                        <a:pt x="220980" y="2857"/>
                        <a:pt x="219075" y="0"/>
                      </a:cubicBezTo>
                      <a:cubicBezTo>
                        <a:pt x="220980" y="0"/>
                        <a:pt x="222885" y="952"/>
                        <a:pt x="224790" y="1905"/>
                      </a:cubicBezTo>
                      <a:cubicBezTo>
                        <a:pt x="225743" y="2857"/>
                        <a:pt x="226695" y="2857"/>
                        <a:pt x="227648" y="3810"/>
                      </a:cubicBezTo>
                      <a:cubicBezTo>
                        <a:pt x="227648" y="3810"/>
                        <a:pt x="227648" y="3810"/>
                        <a:pt x="227648" y="3810"/>
                      </a:cubicBezTo>
                      <a:cubicBezTo>
                        <a:pt x="227648" y="3810"/>
                        <a:pt x="227648" y="3810"/>
                        <a:pt x="228600" y="4763"/>
                      </a:cubicBezTo>
                      <a:cubicBezTo>
                        <a:pt x="228600" y="4763"/>
                        <a:pt x="228600" y="4763"/>
                        <a:pt x="228600" y="4763"/>
                      </a:cubicBezTo>
                      <a:cubicBezTo>
                        <a:pt x="228600" y="4763"/>
                        <a:pt x="228600" y="4763"/>
                        <a:pt x="228600" y="5715"/>
                      </a:cubicBezTo>
                      <a:cubicBezTo>
                        <a:pt x="228600" y="5715"/>
                        <a:pt x="228600" y="5715"/>
                        <a:pt x="228600" y="5715"/>
                      </a:cubicBezTo>
                      <a:cubicBezTo>
                        <a:pt x="228600" y="5715"/>
                        <a:pt x="228600" y="5715"/>
                        <a:pt x="229553" y="6667"/>
                      </a:cubicBezTo>
                      <a:cubicBezTo>
                        <a:pt x="229553" y="6667"/>
                        <a:pt x="229553" y="6667"/>
                        <a:pt x="229553" y="7620"/>
                      </a:cubicBezTo>
                      <a:cubicBezTo>
                        <a:pt x="229553" y="7620"/>
                        <a:pt x="229553" y="7620"/>
                        <a:pt x="229553" y="7620"/>
                      </a:cubicBezTo>
                      <a:cubicBezTo>
                        <a:pt x="229553" y="7620"/>
                        <a:pt x="229553" y="7620"/>
                        <a:pt x="229553" y="7620"/>
                      </a:cubicBezTo>
                      <a:cubicBezTo>
                        <a:pt x="229553" y="7620"/>
                        <a:pt x="229553" y="7620"/>
                        <a:pt x="229553" y="7620"/>
                      </a:cubicBezTo>
                      <a:cubicBezTo>
                        <a:pt x="229553" y="7620"/>
                        <a:pt x="229553" y="7620"/>
                        <a:pt x="229553" y="7620"/>
                      </a:cubicBezTo>
                      <a:cubicBezTo>
                        <a:pt x="229553" y="7620"/>
                        <a:pt x="229553" y="7620"/>
                        <a:pt x="229553" y="7620"/>
                      </a:cubicBezTo>
                      <a:cubicBezTo>
                        <a:pt x="229553" y="7620"/>
                        <a:pt x="229553" y="7620"/>
                        <a:pt x="229553" y="8573"/>
                      </a:cubicBezTo>
                      <a:cubicBezTo>
                        <a:pt x="229553" y="8573"/>
                        <a:pt x="229553" y="8573"/>
                        <a:pt x="229553" y="8573"/>
                      </a:cubicBezTo>
                      <a:cubicBezTo>
                        <a:pt x="229553" y="8573"/>
                        <a:pt x="229553" y="8573"/>
                        <a:pt x="229553" y="8573"/>
                      </a:cubicBezTo>
                      <a:cubicBezTo>
                        <a:pt x="229553" y="8573"/>
                        <a:pt x="229553" y="8573"/>
                        <a:pt x="229553" y="8573"/>
                      </a:cubicBezTo>
                      <a:cubicBezTo>
                        <a:pt x="229553" y="8573"/>
                        <a:pt x="229553" y="8573"/>
                        <a:pt x="229553" y="8573"/>
                      </a:cubicBezTo>
                      <a:cubicBezTo>
                        <a:pt x="229553" y="9525"/>
                        <a:pt x="229553" y="9525"/>
                        <a:pt x="229553" y="10477"/>
                      </a:cubicBezTo>
                      <a:cubicBezTo>
                        <a:pt x="230505" y="15240"/>
                        <a:pt x="229553" y="20002"/>
                        <a:pt x="228600" y="23813"/>
                      </a:cubicBezTo>
                      <a:cubicBezTo>
                        <a:pt x="227648" y="26670"/>
                        <a:pt x="225743" y="29527"/>
                        <a:pt x="222885" y="31432"/>
                      </a:cubicBezTo>
                      <a:cubicBezTo>
                        <a:pt x="221932" y="32385"/>
                        <a:pt x="220028" y="33338"/>
                        <a:pt x="219075" y="34290"/>
                      </a:cubicBezTo>
                      <a:cubicBezTo>
                        <a:pt x="219075" y="35242"/>
                        <a:pt x="219075" y="36195"/>
                        <a:pt x="219075" y="37148"/>
                      </a:cubicBezTo>
                      <a:cubicBezTo>
                        <a:pt x="219075" y="38100"/>
                        <a:pt x="219075" y="39052"/>
                        <a:pt x="219075" y="40005"/>
                      </a:cubicBezTo>
                      <a:cubicBezTo>
                        <a:pt x="218123" y="44767"/>
                        <a:pt x="217170" y="48577"/>
                        <a:pt x="214312" y="52388"/>
                      </a:cubicBezTo>
                      <a:cubicBezTo>
                        <a:pt x="207645" y="60960"/>
                        <a:pt x="198120" y="69532"/>
                        <a:pt x="186690" y="63817"/>
                      </a:cubicBezTo>
                      <a:cubicBezTo>
                        <a:pt x="183832" y="62865"/>
                        <a:pt x="180975" y="60007"/>
                        <a:pt x="179070" y="58102"/>
                      </a:cubicBezTo>
                      <a:cubicBezTo>
                        <a:pt x="179070" y="58102"/>
                        <a:pt x="179070" y="69532"/>
                        <a:pt x="168593" y="67627"/>
                      </a:cubicBezTo>
                      <a:cubicBezTo>
                        <a:pt x="163830" y="67627"/>
                        <a:pt x="160973" y="64770"/>
                        <a:pt x="160020" y="60007"/>
                      </a:cubicBezTo>
                      <a:cubicBezTo>
                        <a:pt x="160020" y="60007"/>
                        <a:pt x="160020" y="60007"/>
                        <a:pt x="160020" y="60007"/>
                      </a:cubicBezTo>
                      <a:cubicBezTo>
                        <a:pt x="160020" y="60007"/>
                        <a:pt x="159068" y="60007"/>
                        <a:pt x="159068" y="60007"/>
                      </a:cubicBezTo>
                      <a:cubicBezTo>
                        <a:pt x="159068" y="60007"/>
                        <a:pt x="159068" y="60007"/>
                        <a:pt x="158115" y="60960"/>
                      </a:cubicBezTo>
                      <a:cubicBezTo>
                        <a:pt x="157162" y="62865"/>
                        <a:pt x="155258" y="63817"/>
                        <a:pt x="153353" y="64770"/>
                      </a:cubicBezTo>
                      <a:cubicBezTo>
                        <a:pt x="147637" y="66675"/>
                        <a:pt x="140018" y="62865"/>
                        <a:pt x="134303" y="60007"/>
                      </a:cubicBezTo>
                      <a:cubicBezTo>
                        <a:pt x="134303" y="60007"/>
                        <a:pt x="127635" y="57150"/>
                        <a:pt x="129540" y="47625"/>
                      </a:cubicBezTo>
                      <a:cubicBezTo>
                        <a:pt x="129540" y="46673"/>
                        <a:pt x="129540" y="46673"/>
                        <a:pt x="129540" y="45720"/>
                      </a:cubicBezTo>
                      <a:cubicBezTo>
                        <a:pt x="128587" y="45720"/>
                        <a:pt x="125730" y="44767"/>
                        <a:pt x="120015" y="41910"/>
                      </a:cubicBezTo>
                      <a:cubicBezTo>
                        <a:pt x="110490" y="37148"/>
                        <a:pt x="112395" y="25717"/>
                        <a:pt x="112395" y="25717"/>
                      </a:cubicBezTo>
                      <a:cubicBezTo>
                        <a:pt x="109537" y="32385"/>
                        <a:pt x="103823" y="32385"/>
                        <a:pt x="100012" y="31432"/>
                      </a:cubicBezTo>
                      <a:cubicBezTo>
                        <a:pt x="100012" y="32385"/>
                        <a:pt x="100012" y="34290"/>
                        <a:pt x="100012" y="35242"/>
                      </a:cubicBezTo>
                      <a:cubicBezTo>
                        <a:pt x="100965" y="40005"/>
                        <a:pt x="100012" y="46673"/>
                        <a:pt x="89535" y="52388"/>
                      </a:cubicBezTo>
                      <a:cubicBezTo>
                        <a:pt x="79058" y="58102"/>
                        <a:pt x="67627" y="57150"/>
                        <a:pt x="58102" y="50482"/>
                      </a:cubicBezTo>
                      <a:cubicBezTo>
                        <a:pt x="59055" y="53340"/>
                        <a:pt x="57150" y="56198"/>
                        <a:pt x="54293" y="57150"/>
                      </a:cubicBezTo>
                      <a:cubicBezTo>
                        <a:pt x="51435" y="58102"/>
                        <a:pt x="48577" y="58102"/>
                        <a:pt x="45720" y="57150"/>
                      </a:cubicBezTo>
                      <a:cubicBezTo>
                        <a:pt x="45720" y="60007"/>
                        <a:pt x="43815" y="61913"/>
                        <a:pt x="41910" y="63817"/>
                      </a:cubicBezTo>
                      <a:cubicBezTo>
                        <a:pt x="35243" y="70485"/>
                        <a:pt x="23813" y="72390"/>
                        <a:pt x="15240" y="69532"/>
                      </a:cubicBezTo>
                      <a:cubicBezTo>
                        <a:pt x="6667" y="65723"/>
                        <a:pt x="0" y="56198"/>
                        <a:pt x="0" y="46673"/>
                      </a:cubicBezTo>
                      <a:cubicBezTo>
                        <a:pt x="3810" y="42863"/>
                        <a:pt x="4763" y="38100"/>
                        <a:pt x="7620" y="35242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020" name="Freeform: Shape 1019">
                  <a:extLst>
                    <a:ext uri="{FF2B5EF4-FFF2-40B4-BE49-F238E27FC236}">
                      <a16:creationId xmlns:a16="http://schemas.microsoft.com/office/drawing/2014/main" id="{EA9B38D9-C3D8-4F27-92EE-5FF3326D3A62}"/>
                    </a:ext>
                  </a:extLst>
                </p:cNvPr>
                <p:cNvSpPr/>
                <p:nvPr/>
              </p:nvSpPr>
              <p:spPr>
                <a:xfrm>
                  <a:off x="5155337" y="3695356"/>
                  <a:ext cx="82867" cy="14287"/>
                </a:xfrm>
                <a:custGeom>
                  <a:avLst/>
                  <a:gdLst>
                    <a:gd name="connsiteX0" fmla="*/ 51435 w 82867"/>
                    <a:gd name="connsiteY0" fmla="*/ 13335 h 14287"/>
                    <a:gd name="connsiteX1" fmla="*/ 43815 w 82867"/>
                    <a:gd name="connsiteY1" fmla="*/ 13335 h 14287"/>
                    <a:gd name="connsiteX2" fmla="*/ 37147 w 82867"/>
                    <a:gd name="connsiteY2" fmla="*/ 10477 h 14287"/>
                    <a:gd name="connsiteX3" fmla="*/ 29528 w 82867"/>
                    <a:gd name="connsiteY3" fmla="*/ 13335 h 14287"/>
                    <a:gd name="connsiteX4" fmla="*/ 20955 w 82867"/>
                    <a:gd name="connsiteY4" fmla="*/ 12383 h 14287"/>
                    <a:gd name="connsiteX5" fmla="*/ 13335 w 82867"/>
                    <a:gd name="connsiteY5" fmla="*/ 8573 h 14287"/>
                    <a:gd name="connsiteX6" fmla="*/ 6668 w 82867"/>
                    <a:gd name="connsiteY6" fmla="*/ 8573 h 14287"/>
                    <a:gd name="connsiteX7" fmla="*/ 953 w 82867"/>
                    <a:gd name="connsiteY7" fmla="*/ 4763 h 14287"/>
                    <a:gd name="connsiteX8" fmla="*/ 0 w 82867"/>
                    <a:gd name="connsiteY8" fmla="*/ 0 h 14287"/>
                    <a:gd name="connsiteX9" fmla="*/ 7620 w 82867"/>
                    <a:gd name="connsiteY9" fmla="*/ 2858 h 14287"/>
                    <a:gd name="connsiteX10" fmla="*/ 15240 w 82867"/>
                    <a:gd name="connsiteY10" fmla="*/ 952 h 14287"/>
                    <a:gd name="connsiteX11" fmla="*/ 25718 w 82867"/>
                    <a:gd name="connsiteY11" fmla="*/ 5715 h 14287"/>
                    <a:gd name="connsiteX12" fmla="*/ 38100 w 82867"/>
                    <a:gd name="connsiteY12" fmla="*/ 2858 h 14287"/>
                    <a:gd name="connsiteX13" fmla="*/ 41910 w 82867"/>
                    <a:gd name="connsiteY13" fmla="*/ 4763 h 14287"/>
                    <a:gd name="connsiteX14" fmla="*/ 61913 w 82867"/>
                    <a:gd name="connsiteY14" fmla="*/ 1905 h 14287"/>
                    <a:gd name="connsiteX15" fmla="*/ 62865 w 82867"/>
                    <a:gd name="connsiteY15" fmla="*/ 1905 h 14287"/>
                    <a:gd name="connsiteX16" fmla="*/ 82868 w 82867"/>
                    <a:gd name="connsiteY16" fmla="*/ 4763 h 14287"/>
                    <a:gd name="connsiteX17" fmla="*/ 66675 w 82867"/>
                    <a:gd name="connsiteY17" fmla="*/ 11430 h 14287"/>
                    <a:gd name="connsiteX18" fmla="*/ 61913 w 82867"/>
                    <a:gd name="connsiteY18" fmla="*/ 9525 h 14287"/>
                    <a:gd name="connsiteX19" fmla="*/ 60007 w 82867"/>
                    <a:gd name="connsiteY19" fmla="*/ 11430 h 14287"/>
                    <a:gd name="connsiteX20" fmla="*/ 55245 w 82867"/>
                    <a:gd name="connsiteY20" fmla="*/ 14288 h 14287"/>
                    <a:gd name="connsiteX21" fmla="*/ 51435 w 82867"/>
                    <a:gd name="connsiteY21" fmla="*/ 13335 h 142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82867" h="14287">
                      <a:moveTo>
                        <a:pt x="51435" y="13335"/>
                      </a:moveTo>
                      <a:cubicBezTo>
                        <a:pt x="48578" y="13335"/>
                        <a:pt x="46672" y="13335"/>
                        <a:pt x="43815" y="13335"/>
                      </a:cubicBezTo>
                      <a:cubicBezTo>
                        <a:pt x="40957" y="13335"/>
                        <a:pt x="38100" y="12383"/>
                        <a:pt x="37147" y="10477"/>
                      </a:cubicBezTo>
                      <a:cubicBezTo>
                        <a:pt x="36195" y="12383"/>
                        <a:pt x="32385" y="12383"/>
                        <a:pt x="29528" y="13335"/>
                      </a:cubicBezTo>
                      <a:cubicBezTo>
                        <a:pt x="26670" y="13335"/>
                        <a:pt x="23813" y="13335"/>
                        <a:pt x="20955" y="12383"/>
                      </a:cubicBezTo>
                      <a:cubicBezTo>
                        <a:pt x="18097" y="11430"/>
                        <a:pt x="14288" y="10477"/>
                        <a:pt x="13335" y="8573"/>
                      </a:cubicBezTo>
                      <a:cubicBezTo>
                        <a:pt x="11430" y="8573"/>
                        <a:pt x="8572" y="8573"/>
                        <a:pt x="6668" y="8573"/>
                      </a:cubicBezTo>
                      <a:cubicBezTo>
                        <a:pt x="3810" y="7620"/>
                        <a:pt x="1905" y="6668"/>
                        <a:pt x="953" y="4763"/>
                      </a:cubicBezTo>
                      <a:cubicBezTo>
                        <a:pt x="0" y="2858"/>
                        <a:pt x="0" y="1905"/>
                        <a:pt x="0" y="0"/>
                      </a:cubicBezTo>
                      <a:cubicBezTo>
                        <a:pt x="953" y="1905"/>
                        <a:pt x="4763" y="2858"/>
                        <a:pt x="7620" y="2858"/>
                      </a:cubicBezTo>
                      <a:cubicBezTo>
                        <a:pt x="10478" y="2858"/>
                        <a:pt x="13335" y="1905"/>
                        <a:pt x="15240" y="952"/>
                      </a:cubicBezTo>
                      <a:cubicBezTo>
                        <a:pt x="17145" y="3810"/>
                        <a:pt x="21907" y="5715"/>
                        <a:pt x="25718" y="5715"/>
                      </a:cubicBezTo>
                      <a:cubicBezTo>
                        <a:pt x="30480" y="5715"/>
                        <a:pt x="35243" y="4763"/>
                        <a:pt x="38100" y="2858"/>
                      </a:cubicBezTo>
                      <a:cubicBezTo>
                        <a:pt x="39053" y="3810"/>
                        <a:pt x="40957" y="3810"/>
                        <a:pt x="41910" y="4763"/>
                      </a:cubicBezTo>
                      <a:cubicBezTo>
                        <a:pt x="48578" y="7620"/>
                        <a:pt x="58102" y="5715"/>
                        <a:pt x="61913" y="1905"/>
                      </a:cubicBezTo>
                      <a:cubicBezTo>
                        <a:pt x="61913" y="1905"/>
                        <a:pt x="61913" y="1905"/>
                        <a:pt x="62865" y="1905"/>
                      </a:cubicBezTo>
                      <a:cubicBezTo>
                        <a:pt x="62865" y="1905"/>
                        <a:pt x="66675" y="10477"/>
                        <a:pt x="82868" y="4763"/>
                      </a:cubicBezTo>
                      <a:cubicBezTo>
                        <a:pt x="82868" y="4763"/>
                        <a:pt x="80010" y="12383"/>
                        <a:pt x="66675" y="11430"/>
                      </a:cubicBezTo>
                      <a:cubicBezTo>
                        <a:pt x="66675" y="11430"/>
                        <a:pt x="62865" y="10477"/>
                        <a:pt x="61913" y="9525"/>
                      </a:cubicBezTo>
                      <a:cubicBezTo>
                        <a:pt x="61913" y="9525"/>
                        <a:pt x="60007" y="11430"/>
                        <a:pt x="60007" y="11430"/>
                      </a:cubicBezTo>
                      <a:cubicBezTo>
                        <a:pt x="59055" y="12383"/>
                        <a:pt x="57150" y="13335"/>
                        <a:pt x="55245" y="14288"/>
                      </a:cubicBezTo>
                      <a:cubicBezTo>
                        <a:pt x="54293" y="12383"/>
                        <a:pt x="52388" y="13335"/>
                        <a:pt x="51435" y="13335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021" name="Freeform: Shape 1020">
                  <a:extLst>
                    <a:ext uri="{FF2B5EF4-FFF2-40B4-BE49-F238E27FC236}">
                      <a16:creationId xmlns:a16="http://schemas.microsoft.com/office/drawing/2014/main" id="{4C20F501-53B4-416E-B9B9-C44F836454A5}"/>
                    </a:ext>
                  </a:extLst>
                </p:cNvPr>
                <p:cNvSpPr/>
                <p:nvPr/>
              </p:nvSpPr>
              <p:spPr>
                <a:xfrm>
                  <a:off x="5037227" y="3708691"/>
                  <a:ext cx="66675" cy="10900"/>
                </a:xfrm>
                <a:custGeom>
                  <a:avLst/>
                  <a:gdLst>
                    <a:gd name="connsiteX0" fmla="*/ 19050 w 66675"/>
                    <a:gd name="connsiteY0" fmla="*/ 7620 h 10900"/>
                    <a:gd name="connsiteX1" fmla="*/ 26670 w 66675"/>
                    <a:gd name="connsiteY1" fmla="*/ 10477 h 10900"/>
                    <a:gd name="connsiteX2" fmla="*/ 34290 w 66675"/>
                    <a:gd name="connsiteY2" fmla="*/ 10477 h 10900"/>
                    <a:gd name="connsiteX3" fmla="*/ 38100 w 66675"/>
                    <a:gd name="connsiteY3" fmla="*/ 10477 h 10900"/>
                    <a:gd name="connsiteX4" fmla="*/ 42863 w 66675"/>
                    <a:gd name="connsiteY4" fmla="*/ 8573 h 10900"/>
                    <a:gd name="connsiteX5" fmla="*/ 44767 w 66675"/>
                    <a:gd name="connsiteY5" fmla="*/ 6667 h 10900"/>
                    <a:gd name="connsiteX6" fmla="*/ 49530 w 66675"/>
                    <a:gd name="connsiteY6" fmla="*/ 8573 h 10900"/>
                    <a:gd name="connsiteX7" fmla="*/ 66675 w 66675"/>
                    <a:gd name="connsiteY7" fmla="*/ 2858 h 10900"/>
                    <a:gd name="connsiteX8" fmla="*/ 45720 w 66675"/>
                    <a:gd name="connsiteY8" fmla="*/ 0 h 10900"/>
                    <a:gd name="connsiteX9" fmla="*/ 44767 w 66675"/>
                    <a:gd name="connsiteY9" fmla="*/ 0 h 10900"/>
                    <a:gd name="connsiteX10" fmla="*/ 22860 w 66675"/>
                    <a:gd name="connsiteY10" fmla="*/ 2858 h 10900"/>
                    <a:gd name="connsiteX11" fmla="*/ 19050 w 66675"/>
                    <a:gd name="connsiteY11" fmla="*/ 952 h 10900"/>
                    <a:gd name="connsiteX12" fmla="*/ 0 w 66675"/>
                    <a:gd name="connsiteY12" fmla="*/ 0 h 10900"/>
                    <a:gd name="connsiteX13" fmla="*/ 19050 w 66675"/>
                    <a:gd name="connsiteY13" fmla="*/ 7620 h 109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66675" h="10900">
                      <a:moveTo>
                        <a:pt x="19050" y="7620"/>
                      </a:moveTo>
                      <a:cubicBezTo>
                        <a:pt x="20003" y="9525"/>
                        <a:pt x="23813" y="9525"/>
                        <a:pt x="26670" y="10477"/>
                      </a:cubicBezTo>
                      <a:cubicBezTo>
                        <a:pt x="29528" y="10477"/>
                        <a:pt x="32385" y="11430"/>
                        <a:pt x="34290" y="10477"/>
                      </a:cubicBezTo>
                      <a:cubicBezTo>
                        <a:pt x="35242" y="10477"/>
                        <a:pt x="37147" y="10477"/>
                        <a:pt x="38100" y="10477"/>
                      </a:cubicBezTo>
                      <a:cubicBezTo>
                        <a:pt x="40005" y="10477"/>
                        <a:pt x="41910" y="9525"/>
                        <a:pt x="42863" y="8573"/>
                      </a:cubicBezTo>
                      <a:cubicBezTo>
                        <a:pt x="42863" y="8573"/>
                        <a:pt x="44767" y="7620"/>
                        <a:pt x="44767" y="6667"/>
                      </a:cubicBezTo>
                      <a:cubicBezTo>
                        <a:pt x="45720" y="8573"/>
                        <a:pt x="49530" y="8573"/>
                        <a:pt x="49530" y="8573"/>
                      </a:cubicBezTo>
                      <a:cubicBezTo>
                        <a:pt x="63817" y="9525"/>
                        <a:pt x="66675" y="2858"/>
                        <a:pt x="66675" y="2858"/>
                      </a:cubicBezTo>
                      <a:cubicBezTo>
                        <a:pt x="48578" y="7620"/>
                        <a:pt x="45720" y="0"/>
                        <a:pt x="45720" y="0"/>
                      </a:cubicBezTo>
                      <a:cubicBezTo>
                        <a:pt x="45720" y="0"/>
                        <a:pt x="45720" y="0"/>
                        <a:pt x="44767" y="0"/>
                      </a:cubicBezTo>
                      <a:cubicBezTo>
                        <a:pt x="40005" y="3810"/>
                        <a:pt x="30480" y="4763"/>
                        <a:pt x="22860" y="2858"/>
                      </a:cubicBezTo>
                      <a:cubicBezTo>
                        <a:pt x="20955" y="2858"/>
                        <a:pt x="20003" y="1905"/>
                        <a:pt x="19050" y="952"/>
                      </a:cubicBezTo>
                      <a:cubicBezTo>
                        <a:pt x="19050" y="952"/>
                        <a:pt x="10477" y="5715"/>
                        <a:pt x="0" y="0"/>
                      </a:cubicBezTo>
                      <a:cubicBezTo>
                        <a:pt x="952" y="0"/>
                        <a:pt x="1905" y="10477"/>
                        <a:pt x="19050" y="7620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022" name="Freeform: Shape 1021">
                  <a:extLst>
                    <a:ext uri="{FF2B5EF4-FFF2-40B4-BE49-F238E27FC236}">
                      <a16:creationId xmlns:a16="http://schemas.microsoft.com/office/drawing/2014/main" id="{B238D351-302E-4CB0-A76A-13593B2E0C18}"/>
                    </a:ext>
                  </a:extLst>
                </p:cNvPr>
                <p:cNvSpPr/>
                <p:nvPr/>
              </p:nvSpPr>
              <p:spPr>
                <a:xfrm>
                  <a:off x="5146491" y="3660114"/>
                  <a:ext cx="46946" cy="10900"/>
                </a:xfrm>
                <a:custGeom>
                  <a:avLst/>
                  <a:gdLst>
                    <a:gd name="connsiteX0" fmla="*/ 12656 w 46946"/>
                    <a:gd name="connsiteY0" fmla="*/ 7620 h 10900"/>
                    <a:gd name="connsiteX1" fmla="*/ 17419 w 46946"/>
                    <a:gd name="connsiteY1" fmla="*/ 10477 h 10900"/>
                    <a:gd name="connsiteX2" fmla="*/ 23134 w 46946"/>
                    <a:gd name="connsiteY2" fmla="*/ 10477 h 10900"/>
                    <a:gd name="connsiteX3" fmla="*/ 25991 w 46946"/>
                    <a:gd name="connsiteY3" fmla="*/ 10477 h 10900"/>
                    <a:gd name="connsiteX4" fmla="*/ 29802 w 46946"/>
                    <a:gd name="connsiteY4" fmla="*/ 8573 h 10900"/>
                    <a:gd name="connsiteX5" fmla="*/ 30754 w 46946"/>
                    <a:gd name="connsiteY5" fmla="*/ 6667 h 10900"/>
                    <a:gd name="connsiteX6" fmla="*/ 34564 w 46946"/>
                    <a:gd name="connsiteY6" fmla="*/ 8573 h 10900"/>
                    <a:gd name="connsiteX7" fmla="*/ 46946 w 46946"/>
                    <a:gd name="connsiteY7" fmla="*/ 2857 h 10900"/>
                    <a:gd name="connsiteX8" fmla="*/ 31706 w 46946"/>
                    <a:gd name="connsiteY8" fmla="*/ 0 h 10900"/>
                    <a:gd name="connsiteX9" fmla="*/ 31706 w 46946"/>
                    <a:gd name="connsiteY9" fmla="*/ 0 h 10900"/>
                    <a:gd name="connsiteX10" fmla="*/ 16466 w 46946"/>
                    <a:gd name="connsiteY10" fmla="*/ 2857 h 10900"/>
                    <a:gd name="connsiteX11" fmla="*/ 13609 w 46946"/>
                    <a:gd name="connsiteY11" fmla="*/ 952 h 10900"/>
                    <a:gd name="connsiteX12" fmla="*/ 274 w 46946"/>
                    <a:gd name="connsiteY12" fmla="*/ 0 h 10900"/>
                    <a:gd name="connsiteX13" fmla="*/ 12656 w 46946"/>
                    <a:gd name="connsiteY13" fmla="*/ 7620 h 109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46946" h="10900">
                      <a:moveTo>
                        <a:pt x="12656" y="7620"/>
                      </a:moveTo>
                      <a:cubicBezTo>
                        <a:pt x="13609" y="9525"/>
                        <a:pt x="15514" y="9525"/>
                        <a:pt x="17419" y="10477"/>
                      </a:cubicBezTo>
                      <a:cubicBezTo>
                        <a:pt x="19324" y="10477"/>
                        <a:pt x="21229" y="11430"/>
                        <a:pt x="23134" y="10477"/>
                      </a:cubicBezTo>
                      <a:cubicBezTo>
                        <a:pt x="24087" y="10477"/>
                        <a:pt x="25039" y="10477"/>
                        <a:pt x="25991" y="10477"/>
                      </a:cubicBezTo>
                      <a:cubicBezTo>
                        <a:pt x="27896" y="10477"/>
                        <a:pt x="28849" y="9525"/>
                        <a:pt x="29802" y="8573"/>
                      </a:cubicBezTo>
                      <a:cubicBezTo>
                        <a:pt x="29802" y="8573"/>
                        <a:pt x="31706" y="7620"/>
                        <a:pt x="30754" y="6667"/>
                      </a:cubicBezTo>
                      <a:cubicBezTo>
                        <a:pt x="31706" y="8573"/>
                        <a:pt x="34564" y="8573"/>
                        <a:pt x="34564" y="8573"/>
                      </a:cubicBezTo>
                      <a:cubicBezTo>
                        <a:pt x="45041" y="9525"/>
                        <a:pt x="46946" y="2857"/>
                        <a:pt x="46946" y="2857"/>
                      </a:cubicBezTo>
                      <a:cubicBezTo>
                        <a:pt x="34564" y="7620"/>
                        <a:pt x="31706" y="0"/>
                        <a:pt x="31706" y="0"/>
                      </a:cubicBezTo>
                      <a:cubicBezTo>
                        <a:pt x="31706" y="0"/>
                        <a:pt x="31706" y="0"/>
                        <a:pt x="31706" y="0"/>
                      </a:cubicBezTo>
                      <a:cubicBezTo>
                        <a:pt x="28849" y="3810"/>
                        <a:pt x="21229" y="4763"/>
                        <a:pt x="16466" y="2857"/>
                      </a:cubicBezTo>
                      <a:cubicBezTo>
                        <a:pt x="15514" y="2857"/>
                        <a:pt x="14562" y="1905"/>
                        <a:pt x="13609" y="952"/>
                      </a:cubicBezTo>
                      <a:cubicBezTo>
                        <a:pt x="13609" y="952"/>
                        <a:pt x="7894" y="5715"/>
                        <a:pt x="274" y="0"/>
                      </a:cubicBezTo>
                      <a:cubicBezTo>
                        <a:pt x="-679" y="0"/>
                        <a:pt x="274" y="11430"/>
                        <a:pt x="12656" y="7620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023" name="Freeform: Shape 1022">
                  <a:extLst>
                    <a:ext uri="{FF2B5EF4-FFF2-40B4-BE49-F238E27FC236}">
                      <a16:creationId xmlns:a16="http://schemas.microsoft.com/office/drawing/2014/main" id="{34CE0C7C-112B-42A5-9ACF-B642373C4B57}"/>
                    </a:ext>
                  </a:extLst>
                </p:cNvPr>
                <p:cNvSpPr/>
                <p:nvPr/>
              </p:nvSpPr>
              <p:spPr>
                <a:xfrm>
                  <a:off x="5107712" y="3636301"/>
                  <a:ext cx="47625" cy="10477"/>
                </a:xfrm>
                <a:custGeom>
                  <a:avLst/>
                  <a:gdLst>
                    <a:gd name="connsiteX0" fmla="*/ 21907 w 47625"/>
                    <a:gd name="connsiteY0" fmla="*/ 10477 h 10477"/>
                    <a:gd name="connsiteX1" fmla="*/ 47625 w 47625"/>
                    <a:gd name="connsiteY1" fmla="*/ 1905 h 10477"/>
                    <a:gd name="connsiteX2" fmla="*/ 0 w 47625"/>
                    <a:gd name="connsiteY2" fmla="*/ 0 h 10477"/>
                    <a:gd name="connsiteX3" fmla="*/ 21907 w 47625"/>
                    <a:gd name="connsiteY3" fmla="*/ 10477 h 10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7625" h="10477">
                      <a:moveTo>
                        <a:pt x="21907" y="10477"/>
                      </a:moveTo>
                      <a:cubicBezTo>
                        <a:pt x="26670" y="10477"/>
                        <a:pt x="45720" y="5715"/>
                        <a:pt x="47625" y="1905"/>
                      </a:cubicBezTo>
                      <a:cubicBezTo>
                        <a:pt x="37147" y="5715"/>
                        <a:pt x="9525" y="6667"/>
                        <a:pt x="0" y="0"/>
                      </a:cubicBezTo>
                      <a:cubicBezTo>
                        <a:pt x="0" y="7620"/>
                        <a:pt x="14288" y="10477"/>
                        <a:pt x="21907" y="10477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024" name="Freeform: Shape 1023">
                  <a:extLst>
                    <a:ext uri="{FF2B5EF4-FFF2-40B4-BE49-F238E27FC236}">
                      <a16:creationId xmlns:a16="http://schemas.microsoft.com/office/drawing/2014/main" id="{617FE79E-457D-4AAB-8BF9-14F4AEE141A3}"/>
                    </a:ext>
                  </a:extLst>
                </p:cNvPr>
                <p:cNvSpPr/>
                <p:nvPr/>
              </p:nvSpPr>
              <p:spPr>
                <a:xfrm>
                  <a:off x="5052467" y="3668686"/>
                  <a:ext cx="43814" cy="10900"/>
                </a:xfrm>
                <a:custGeom>
                  <a:avLst/>
                  <a:gdLst>
                    <a:gd name="connsiteX0" fmla="*/ 9525 w 43814"/>
                    <a:gd name="connsiteY0" fmla="*/ 7620 h 10900"/>
                    <a:gd name="connsiteX1" fmla="*/ 14288 w 43814"/>
                    <a:gd name="connsiteY1" fmla="*/ 10477 h 10900"/>
                    <a:gd name="connsiteX2" fmla="*/ 20002 w 43814"/>
                    <a:gd name="connsiteY2" fmla="*/ 10477 h 10900"/>
                    <a:gd name="connsiteX3" fmla="*/ 22860 w 43814"/>
                    <a:gd name="connsiteY3" fmla="*/ 10477 h 10900"/>
                    <a:gd name="connsiteX4" fmla="*/ 26670 w 43814"/>
                    <a:gd name="connsiteY4" fmla="*/ 8572 h 10900"/>
                    <a:gd name="connsiteX5" fmla="*/ 27623 w 43814"/>
                    <a:gd name="connsiteY5" fmla="*/ 6667 h 10900"/>
                    <a:gd name="connsiteX6" fmla="*/ 31433 w 43814"/>
                    <a:gd name="connsiteY6" fmla="*/ 8572 h 10900"/>
                    <a:gd name="connsiteX7" fmla="*/ 43815 w 43814"/>
                    <a:gd name="connsiteY7" fmla="*/ 2857 h 10900"/>
                    <a:gd name="connsiteX8" fmla="*/ 28575 w 43814"/>
                    <a:gd name="connsiteY8" fmla="*/ 0 h 10900"/>
                    <a:gd name="connsiteX9" fmla="*/ 28575 w 43814"/>
                    <a:gd name="connsiteY9" fmla="*/ 0 h 10900"/>
                    <a:gd name="connsiteX10" fmla="*/ 13335 w 43814"/>
                    <a:gd name="connsiteY10" fmla="*/ 2857 h 10900"/>
                    <a:gd name="connsiteX11" fmla="*/ 10477 w 43814"/>
                    <a:gd name="connsiteY11" fmla="*/ 952 h 10900"/>
                    <a:gd name="connsiteX12" fmla="*/ 3810 w 43814"/>
                    <a:gd name="connsiteY12" fmla="*/ 2857 h 10900"/>
                    <a:gd name="connsiteX13" fmla="*/ 4763 w 43814"/>
                    <a:gd name="connsiteY13" fmla="*/ 8572 h 10900"/>
                    <a:gd name="connsiteX14" fmla="*/ 0 w 43814"/>
                    <a:gd name="connsiteY14" fmla="*/ 7620 h 10900"/>
                    <a:gd name="connsiteX15" fmla="*/ 9525 w 43814"/>
                    <a:gd name="connsiteY15" fmla="*/ 7620 h 109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43814" h="10900">
                      <a:moveTo>
                        <a:pt x="9525" y="7620"/>
                      </a:moveTo>
                      <a:cubicBezTo>
                        <a:pt x="10477" y="9525"/>
                        <a:pt x="12383" y="9525"/>
                        <a:pt x="14288" y="10477"/>
                      </a:cubicBezTo>
                      <a:cubicBezTo>
                        <a:pt x="16192" y="10477"/>
                        <a:pt x="18098" y="11430"/>
                        <a:pt x="20002" y="10477"/>
                      </a:cubicBezTo>
                      <a:cubicBezTo>
                        <a:pt x="20955" y="10477"/>
                        <a:pt x="21908" y="10477"/>
                        <a:pt x="22860" y="10477"/>
                      </a:cubicBezTo>
                      <a:cubicBezTo>
                        <a:pt x="24765" y="10477"/>
                        <a:pt x="25717" y="9525"/>
                        <a:pt x="26670" y="8572"/>
                      </a:cubicBezTo>
                      <a:cubicBezTo>
                        <a:pt x="26670" y="8572"/>
                        <a:pt x="28575" y="7620"/>
                        <a:pt x="27623" y="6667"/>
                      </a:cubicBezTo>
                      <a:cubicBezTo>
                        <a:pt x="28575" y="8572"/>
                        <a:pt x="31433" y="8572"/>
                        <a:pt x="31433" y="8572"/>
                      </a:cubicBezTo>
                      <a:cubicBezTo>
                        <a:pt x="41910" y="9525"/>
                        <a:pt x="43815" y="2857"/>
                        <a:pt x="43815" y="2857"/>
                      </a:cubicBezTo>
                      <a:cubicBezTo>
                        <a:pt x="31433" y="7620"/>
                        <a:pt x="28575" y="0"/>
                        <a:pt x="28575" y="0"/>
                      </a:cubicBezTo>
                      <a:cubicBezTo>
                        <a:pt x="28575" y="0"/>
                        <a:pt x="28575" y="0"/>
                        <a:pt x="28575" y="0"/>
                      </a:cubicBezTo>
                      <a:cubicBezTo>
                        <a:pt x="25717" y="3810"/>
                        <a:pt x="18098" y="4763"/>
                        <a:pt x="13335" y="2857"/>
                      </a:cubicBezTo>
                      <a:cubicBezTo>
                        <a:pt x="12383" y="2857"/>
                        <a:pt x="11430" y="1905"/>
                        <a:pt x="10477" y="952"/>
                      </a:cubicBezTo>
                      <a:cubicBezTo>
                        <a:pt x="10477" y="952"/>
                        <a:pt x="7620" y="2857"/>
                        <a:pt x="3810" y="2857"/>
                      </a:cubicBezTo>
                      <a:cubicBezTo>
                        <a:pt x="3810" y="4763"/>
                        <a:pt x="3810" y="6667"/>
                        <a:pt x="4763" y="8572"/>
                      </a:cubicBezTo>
                      <a:cubicBezTo>
                        <a:pt x="3810" y="8572"/>
                        <a:pt x="1905" y="8572"/>
                        <a:pt x="0" y="7620"/>
                      </a:cubicBezTo>
                      <a:cubicBezTo>
                        <a:pt x="1905" y="8572"/>
                        <a:pt x="4763" y="8572"/>
                        <a:pt x="9525" y="7620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  <p:grpSp>
          <p:nvGrpSpPr>
            <p:cNvPr id="1025" name="Graphic 13">
              <a:extLst>
                <a:ext uri="{FF2B5EF4-FFF2-40B4-BE49-F238E27FC236}">
                  <a16:creationId xmlns:a16="http://schemas.microsoft.com/office/drawing/2014/main" id="{974F13D1-C763-4500-9AE8-DCCBE83EB186}"/>
                </a:ext>
              </a:extLst>
            </p:cNvPr>
            <p:cNvGrpSpPr/>
            <p:nvPr/>
          </p:nvGrpSpPr>
          <p:grpSpPr>
            <a:xfrm>
              <a:off x="5183271" y="3770604"/>
              <a:ext cx="180043" cy="255270"/>
              <a:chOff x="5183271" y="3770604"/>
              <a:chExt cx="180043" cy="255270"/>
            </a:xfrm>
            <a:solidFill>
              <a:schemeClr val="accent1"/>
            </a:solidFill>
          </p:grpSpPr>
          <p:sp>
            <p:nvSpPr>
              <p:cNvPr id="1026" name="Freeform: Shape 1025">
                <a:extLst>
                  <a:ext uri="{FF2B5EF4-FFF2-40B4-BE49-F238E27FC236}">
                    <a16:creationId xmlns:a16="http://schemas.microsoft.com/office/drawing/2014/main" id="{86BADA92-BC9E-4033-B641-42B0D76F198F}"/>
                  </a:ext>
                </a:extLst>
              </p:cNvPr>
              <p:cNvSpPr/>
              <p:nvPr/>
            </p:nvSpPr>
            <p:spPr>
              <a:xfrm>
                <a:off x="5214392" y="3970629"/>
                <a:ext cx="106680" cy="55245"/>
              </a:xfrm>
              <a:custGeom>
                <a:avLst/>
                <a:gdLst>
                  <a:gd name="connsiteX0" fmla="*/ 53340 w 106680"/>
                  <a:gd name="connsiteY0" fmla="*/ 55245 h 55245"/>
                  <a:gd name="connsiteX1" fmla="*/ 106680 w 106680"/>
                  <a:gd name="connsiteY1" fmla="*/ 27623 h 55245"/>
                  <a:gd name="connsiteX2" fmla="*/ 53340 w 106680"/>
                  <a:gd name="connsiteY2" fmla="*/ 0 h 55245"/>
                  <a:gd name="connsiteX3" fmla="*/ 0 w 106680"/>
                  <a:gd name="connsiteY3" fmla="*/ 27623 h 55245"/>
                  <a:gd name="connsiteX4" fmla="*/ 53340 w 106680"/>
                  <a:gd name="connsiteY4" fmla="*/ 55245 h 552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6680" h="55245">
                    <a:moveTo>
                      <a:pt x="53340" y="55245"/>
                    </a:moveTo>
                    <a:cubicBezTo>
                      <a:pt x="82868" y="55245"/>
                      <a:pt x="106680" y="42863"/>
                      <a:pt x="106680" y="27623"/>
                    </a:cubicBezTo>
                    <a:cubicBezTo>
                      <a:pt x="106680" y="12383"/>
                      <a:pt x="82868" y="0"/>
                      <a:pt x="53340" y="0"/>
                    </a:cubicBezTo>
                    <a:cubicBezTo>
                      <a:pt x="23813" y="0"/>
                      <a:pt x="0" y="12383"/>
                      <a:pt x="0" y="27623"/>
                    </a:cubicBezTo>
                    <a:cubicBezTo>
                      <a:pt x="0" y="42863"/>
                      <a:pt x="24765" y="55245"/>
                      <a:pt x="53340" y="55245"/>
                    </a:cubicBezTo>
                    <a:close/>
                  </a:path>
                </a:pathLst>
              </a:custGeom>
              <a:solidFill>
                <a:srgbClr val="41404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1027" name="Graphic 13">
                <a:extLst>
                  <a:ext uri="{FF2B5EF4-FFF2-40B4-BE49-F238E27FC236}">
                    <a16:creationId xmlns:a16="http://schemas.microsoft.com/office/drawing/2014/main" id="{974F13D1-C763-4500-9AE8-DCCBE83EB186}"/>
                  </a:ext>
                </a:extLst>
              </p:cNvPr>
              <p:cNvGrpSpPr/>
              <p:nvPr/>
            </p:nvGrpSpPr>
            <p:grpSpPr>
              <a:xfrm>
                <a:off x="5183271" y="3770604"/>
                <a:ext cx="180043" cy="239500"/>
                <a:chOff x="5183271" y="3770604"/>
                <a:chExt cx="180043" cy="239500"/>
              </a:xfrm>
              <a:solidFill>
                <a:schemeClr val="accent1"/>
              </a:solidFill>
            </p:grpSpPr>
            <p:sp>
              <p:nvSpPr>
                <p:cNvPr id="1028" name="Freeform: Shape 1027">
                  <a:extLst>
                    <a:ext uri="{FF2B5EF4-FFF2-40B4-BE49-F238E27FC236}">
                      <a16:creationId xmlns:a16="http://schemas.microsoft.com/office/drawing/2014/main" id="{987B5099-7D9F-4278-9F55-DBE7D16B4953}"/>
                    </a:ext>
                  </a:extLst>
                </p:cNvPr>
                <p:cNvSpPr/>
                <p:nvPr/>
              </p:nvSpPr>
              <p:spPr>
                <a:xfrm>
                  <a:off x="5202962" y="3855376"/>
                  <a:ext cx="127635" cy="154728"/>
                </a:xfrm>
                <a:custGeom>
                  <a:avLst/>
                  <a:gdLst>
                    <a:gd name="connsiteX0" fmla="*/ 36195 w 127635"/>
                    <a:gd name="connsiteY0" fmla="*/ 34290 h 154728"/>
                    <a:gd name="connsiteX1" fmla="*/ 38100 w 127635"/>
                    <a:gd name="connsiteY1" fmla="*/ 54292 h 154728"/>
                    <a:gd name="connsiteX2" fmla="*/ 47625 w 127635"/>
                    <a:gd name="connsiteY2" fmla="*/ 66675 h 154728"/>
                    <a:gd name="connsiteX3" fmla="*/ 52388 w 127635"/>
                    <a:gd name="connsiteY3" fmla="*/ 65723 h 154728"/>
                    <a:gd name="connsiteX4" fmla="*/ 53340 w 127635"/>
                    <a:gd name="connsiteY4" fmla="*/ 62865 h 154728"/>
                    <a:gd name="connsiteX5" fmla="*/ 53340 w 127635"/>
                    <a:gd name="connsiteY5" fmla="*/ 56198 h 154728"/>
                    <a:gd name="connsiteX6" fmla="*/ 56198 w 127635"/>
                    <a:gd name="connsiteY6" fmla="*/ 41910 h 154728"/>
                    <a:gd name="connsiteX7" fmla="*/ 60007 w 127635"/>
                    <a:gd name="connsiteY7" fmla="*/ 31432 h 154728"/>
                    <a:gd name="connsiteX8" fmla="*/ 61913 w 127635"/>
                    <a:gd name="connsiteY8" fmla="*/ 20955 h 154728"/>
                    <a:gd name="connsiteX9" fmla="*/ 65723 w 127635"/>
                    <a:gd name="connsiteY9" fmla="*/ 9525 h 154728"/>
                    <a:gd name="connsiteX10" fmla="*/ 65723 w 127635"/>
                    <a:gd name="connsiteY10" fmla="*/ 10477 h 154728"/>
                    <a:gd name="connsiteX11" fmla="*/ 66675 w 127635"/>
                    <a:gd name="connsiteY11" fmla="*/ 11430 h 154728"/>
                    <a:gd name="connsiteX12" fmla="*/ 80010 w 127635"/>
                    <a:gd name="connsiteY12" fmla="*/ 952 h 154728"/>
                    <a:gd name="connsiteX13" fmla="*/ 80963 w 127635"/>
                    <a:gd name="connsiteY13" fmla="*/ 0 h 154728"/>
                    <a:gd name="connsiteX14" fmla="*/ 82868 w 127635"/>
                    <a:gd name="connsiteY14" fmla="*/ 3810 h 154728"/>
                    <a:gd name="connsiteX15" fmla="*/ 80010 w 127635"/>
                    <a:gd name="connsiteY15" fmla="*/ 6667 h 154728"/>
                    <a:gd name="connsiteX16" fmla="*/ 70485 w 127635"/>
                    <a:gd name="connsiteY16" fmla="*/ 16192 h 154728"/>
                    <a:gd name="connsiteX17" fmla="*/ 61913 w 127635"/>
                    <a:gd name="connsiteY17" fmla="*/ 41910 h 154728"/>
                    <a:gd name="connsiteX18" fmla="*/ 61913 w 127635"/>
                    <a:gd name="connsiteY18" fmla="*/ 46673 h 154728"/>
                    <a:gd name="connsiteX19" fmla="*/ 60007 w 127635"/>
                    <a:gd name="connsiteY19" fmla="*/ 50482 h 154728"/>
                    <a:gd name="connsiteX20" fmla="*/ 68580 w 127635"/>
                    <a:gd name="connsiteY20" fmla="*/ 57150 h 154728"/>
                    <a:gd name="connsiteX21" fmla="*/ 71438 w 127635"/>
                    <a:gd name="connsiteY21" fmla="*/ 48577 h 154728"/>
                    <a:gd name="connsiteX22" fmla="*/ 86677 w 127635"/>
                    <a:gd name="connsiteY22" fmla="*/ 33338 h 154728"/>
                    <a:gd name="connsiteX23" fmla="*/ 91440 w 127635"/>
                    <a:gd name="connsiteY23" fmla="*/ 26670 h 154728"/>
                    <a:gd name="connsiteX24" fmla="*/ 98107 w 127635"/>
                    <a:gd name="connsiteY24" fmla="*/ 10477 h 154728"/>
                    <a:gd name="connsiteX25" fmla="*/ 100013 w 127635"/>
                    <a:gd name="connsiteY25" fmla="*/ 7620 h 154728"/>
                    <a:gd name="connsiteX26" fmla="*/ 101918 w 127635"/>
                    <a:gd name="connsiteY26" fmla="*/ 5715 h 154728"/>
                    <a:gd name="connsiteX27" fmla="*/ 109538 w 127635"/>
                    <a:gd name="connsiteY27" fmla="*/ 4763 h 154728"/>
                    <a:gd name="connsiteX28" fmla="*/ 112395 w 127635"/>
                    <a:gd name="connsiteY28" fmla="*/ 5715 h 154728"/>
                    <a:gd name="connsiteX29" fmla="*/ 105727 w 127635"/>
                    <a:gd name="connsiteY29" fmla="*/ 13335 h 154728"/>
                    <a:gd name="connsiteX30" fmla="*/ 97155 w 127635"/>
                    <a:gd name="connsiteY30" fmla="*/ 24765 h 154728"/>
                    <a:gd name="connsiteX31" fmla="*/ 96202 w 127635"/>
                    <a:gd name="connsiteY31" fmla="*/ 27623 h 154728"/>
                    <a:gd name="connsiteX32" fmla="*/ 113348 w 127635"/>
                    <a:gd name="connsiteY32" fmla="*/ 20955 h 154728"/>
                    <a:gd name="connsiteX33" fmla="*/ 121920 w 127635"/>
                    <a:gd name="connsiteY33" fmla="*/ 15240 h 154728"/>
                    <a:gd name="connsiteX34" fmla="*/ 127635 w 127635"/>
                    <a:gd name="connsiteY34" fmla="*/ 17145 h 154728"/>
                    <a:gd name="connsiteX35" fmla="*/ 122873 w 127635"/>
                    <a:gd name="connsiteY35" fmla="*/ 20955 h 154728"/>
                    <a:gd name="connsiteX36" fmla="*/ 112395 w 127635"/>
                    <a:gd name="connsiteY36" fmla="*/ 26670 h 154728"/>
                    <a:gd name="connsiteX37" fmla="*/ 95250 w 127635"/>
                    <a:gd name="connsiteY37" fmla="*/ 33338 h 154728"/>
                    <a:gd name="connsiteX38" fmla="*/ 90488 w 127635"/>
                    <a:gd name="connsiteY38" fmla="*/ 35242 h 154728"/>
                    <a:gd name="connsiteX39" fmla="*/ 80963 w 127635"/>
                    <a:gd name="connsiteY39" fmla="*/ 47625 h 154728"/>
                    <a:gd name="connsiteX40" fmla="*/ 81915 w 127635"/>
                    <a:gd name="connsiteY40" fmla="*/ 50482 h 154728"/>
                    <a:gd name="connsiteX41" fmla="*/ 95250 w 127635"/>
                    <a:gd name="connsiteY41" fmla="*/ 51435 h 154728"/>
                    <a:gd name="connsiteX42" fmla="*/ 100965 w 127635"/>
                    <a:gd name="connsiteY42" fmla="*/ 55245 h 154728"/>
                    <a:gd name="connsiteX43" fmla="*/ 105727 w 127635"/>
                    <a:gd name="connsiteY43" fmla="*/ 54292 h 154728"/>
                    <a:gd name="connsiteX44" fmla="*/ 120015 w 127635"/>
                    <a:gd name="connsiteY44" fmla="*/ 39052 h 154728"/>
                    <a:gd name="connsiteX45" fmla="*/ 112395 w 127635"/>
                    <a:gd name="connsiteY45" fmla="*/ 49530 h 154728"/>
                    <a:gd name="connsiteX46" fmla="*/ 107632 w 127635"/>
                    <a:gd name="connsiteY46" fmla="*/ 56198 h 154728"/>
                    <a:gd name="connsiteX47" fmla="*/ 98107 w 127635"/>
                    <a:gd name="connsiteY47" fmla="*/ 59055 h 154728"/>
                    <a:gd name="connsiteX48" fmla="*/ 89535 w 127635"/>
                    <a:gd name="connsiteY48" fmla="*/ 56198 h 154728"/>
                    <a:gd name="connsiteX49" fmla="*/ 94298 w 127635"/>
                    <a:gd name="connsiteY49" fmla="*/ 60960 h 154728"/>
                    <a:gd name="connsiteX50" fmla="*/ 103823 w 127635"/>
                    <a:gd name="connsiteY50" fmla="*/ 63817 h 154728"/>
                    <a:gd name="connsiteX51" fmla="*/ 94298 w 127635"/>
                    <a:gd name="connsiteY51" fmla="*/ 65723 h 154728"/>
                    <a:gd name="connsiteX52" fmla="*/ 86677 w 127635"/>
                    <a:gd name="connsiteY52" fmla="*/ 58102 h 154728"/>
                    <a:gd name="connsiteX53" fmla="*/ 81915 w 127635"/>
                    <a:gd name="connsiteY53" fmla="*/ 58102 h 154728"/>
                    <a:gd name="connsiteX54" fmla="*/ 73343 w 127635"/>
                    <a:gd name="connsiteY54" fmla="*/ 67627 h 154728"/>
                    <a:gd name="connsiteX55" fmla="*/ 70485 w 127635"/>
                    <a:gd name="connsiteY55" fmla="*/ 74295 h 154728"/>
                    <a:gd name="connsiteX56" fmla="*/ 67627 w 127635"/>
                    <a:gd name="connsiteY56" fmla="*/ 78105 h 154728"/>
                    <a:gd name="connsiteX57" fmla="*/ 66675 w 127635"/>
                    <a:gd name="connsiteY57" fmla="*/ 81915 h 154728"/>
                    <a:gd name="connsiteX58" fmla="*/ 66675 w 127635"/>
                    <a:gd name="connsiteY58" fmla="*/ 92392 h 154728"/>
                    <a:gd name="connsiteX59" fmla="*/ 68580 w 127635"/>
                    <a:gd name="connsiteY59" fmla="*/ 100013 h 154728"/>
                    <a:gd name="connsiteX60" fmla="*/ 70485 w 127635"/>
                    <a:gd name="connsiteY60" fmla="*/ 126682 h 154728"/>
                    <a:gd name="connsiteX61" fmla="*/ 86677 w 127635"/>
                    <a:gd name="connsiteY61" fmla="*/ 133350 h 154728"/>
                    <a:gd name="connsiteX62" fmla="*/ 88582 w 127635"/>
                    <a:gd name="connsiteY62" fmla="*/ 137160 h 154728"/>
                    <a:gd name="connsiteX63" fmla="*/ 105727 w 127635"/>
                    <a:gd name="connsiteY63" fmla="*/ 144780 h 154728"/>
                    <a:gd name="connsiteX64" fmla="*/ 111443 w 127635"/>
                    <a:gd name="connsiteY64" fmla="*/ 145732 h 154728"/>
                    <a:gd name="connsiteX65" fmla="*/ 107632 w 127635"/>
                    <a:gd name="connsiteY65" fmla="*/ 145732 h 154728"/>
                    <a:gd name="connsiteX66" fmla="*/ 83820 w 127635"/>
                    <a:gd name="connsiteY66" fmla="*/ 139065 h 154728"/>
                    <a:gd name="connsiteX67" fmla="*/ 74295 w 127635"/>
                    <a:gd name="connsiteY67" fmla="*/ 138113 h 154728"/>
                    <a:gd name="connsiteX68" fmla="*/ 81915 w 127635"/>
                    <a:gd name="connsiteY68" fmla="*/ 144780 h 154728"/>
                    <a:gd name="connsiteX69" fmla="*/ 97155 w 127635"/>
                    <a:gd name="connsiteY69" fmla="*/ 154305 h 154728"/>
                    <a:gd name="connsiteX70" fmla="*/ 93345 w 127635"/>
                    <a:gd name="connsiteY70" fmla="*/ 154305 h 154728"/>
                    <a:gd name="connsiteX71" fmla="*/ 81915 w 127635"/>
                    <a:gd name="connsiteY71" fmla="*/ 149542 h 154728"/>
                    <a:gd name="connsiteX72" fmla="*/ 79057 w 127635"/>
                    <a:gd name="connsiteY72" fmla="*/ 146685 h 154728"/>
                    <a:gd name="connsiteX73" fmla="*/ 76200 w 127635"/>
                    <a:gd name="connsiteY73" fmla="*/ 145732 h 154728"/>
                    <a:gd name="connsiteX74" fmla="*/ 69532 w 127635"/>
                    <a:gd name="connsiteY74" fmla="*/ 145732 h 154728"/>
                    <a:gd name="connsiteX75" fmla="*/ 60960 w 127635"/>
                    <a:gd name="connsiteY75" fmla="*/ 141923 h 154728"/>
                    <a:gd name="connsiteX76" fmla="*/ 58102 w 127635"/>
                    <a:gd name="connsiteY76" fmla="*/ 141923 h 154728"/>
                    <a:gd name="connsiteX77" fmla="*/ 51435 w 127635"/>
                    <a:gd name="connsiteY77" fmla="*/ 141923 h 154728"/>
                    <a:gd name="connsiteX78" fmla="*/ 40005 w 127635"/>
                    <a:gd name="connsiteY78" fmla="*/ 149542 h 154728"/>
                    <a:gd name="connsiteX79" fmla="*/ 27623 w 127635"/>
                    <a:gd name="connsiteY79" fmla="*/ 152400 h 154728"/>
                    <a:gd name="connsiteX80" fmla="*/ 28575 w 127635"/>
                    <a:gd name="connsiteY80" fmla="*/ 151448 h 154728"/>
                    <a:gd name="connsiteX81" fmla="*/ 40005 w 127635"/>
                    <a:gd name="connsiteY81" fmla="*/ 146685 h 154728"/>
                    <a:gd name="connsiteX82" fmla="*/ 42863 w 127635"/>
                    <a:gd name="connsiteY82" fmla="*/ 145732 h 154728"/>
                    <a:gd name="connsiteX83" fmla="*/ 44768 w 127635"/>
                    <a:gd name="connsiteY83" fmla="*/ 144780 h 154728"/>
                    <a:gd name="connsiteX84" fmla="*/ 45720 w 127635"/>
                    <a:gd name="connsiteY84" fmla="*/ 142875 h 154728"/>
                    <a:gd name="connsiteX85" fmla="*/ 40957 w 127635"/>
                    <a:gd name="connsiteY85" fmla="*/ 143827 h 154728"/>
                    <a:gd name="connsiteX86" fmla="*/ 38100 w 127635"/>
                    <a:gd name="connsiteY86" fmla="*/ 141923 h 154728"/>
                    <a:gd name="connsiteX87" fmla="*/ 24765 w 127635"/>
                    <a:gd name="connsiteY87" fmla="*/ 142875 h 154728"/>
                    <a:gd name="connsiteX88" fmla="*/ 19050 w 127635"/>
                    <a:gd name="connsiteY88" fmla="*/ 143827 h 154728"/>
                    <a:gd name="connsiteX89" fmla="*/ 16193 w 127635"/>
                    <a:gd name="connsiteY89" fmla="*/ 144780 h 154728"/>
                    <a:gd name="connsiteX90" fmla="*/ 19050 w 127635"/>
                    <a:gd name="connsiteY90" fmla="*/ 142875 h 154728"/>
                    <a:gd name="connsiteX91" fmla="*/ 26670 w 127635"/>
                    <a:gd name="connsiteY91" fmla="*/ 140017 h 154728"/>
                    <a:gd name="connsiteX92" fmla="*/ 32385 w 127635"/>
                    <a:gd name="connsiteY92" fmla="*/ 140017 h 154728"/>
                    <a:gd name="connsiteX93" fmla="*/ 36195 w 127635"/>
                    <a:gd name="connsiteY93" fmla="*/ 138113 h 154728"/>
                    <a:gd name="connsiteX94" fmla="*/ 40957 w 127635"/>
                    <a:gd name="connsiteY94" fmla="*/ 136207 h 154728"/>
                    <a:gd name="connsiteX95" fmla="*/ 45720 w 127635"/>
                    <a:gd name="connsiteY95" fmla="*/ 126682 h 154728"/>
                    <a:gd name="connsiteX96" fmla="*/ 46673 w 127635"/>
                    <a:gd name="connsiteY96" fmla="*/ 99060 h 154728"/>
                    <a:gd name="connsiteX97" fmla="*/ 44768 w 127635"/>
                    <a:gd name="connsiteY97" fmla="*/ 85725 h 154728"/>
                    <a:gd name="connsiteX98" fmla="*/ 37148 w 127635"/>
                    <a:gd name="connsiteY98" fmla="*/ 76200 h 154728"/>
                    <a:gd name="connsiteX99" fmla="*/ 29527 w 127635"/>
                    <a:gd name="connsiteY99" fmla="*/ 66675 h 154728"/>
                    <a:gd name="connsiteX100" fmla="*/ 27623 w 127635"/>
                    <a:gd name="connsiteY100" fmla="*/ 62865 h 154728"/>
                    <a:gd name="connsiteX101" fmla="*/ 23813 w 127635"/>
                    <a:gd name="connsiteY101" fmla="*/ 58102 h 154728"/>
                    <a:gd name="connsiteX102" fmla="*/ 7620 w 127635"/>
                    <a:gd name="connsiteY102" fmla="*/ 59055 h 154728"/>
                    <a:gd name="connsiteX103" fmla="*/ 0 w 127635"/>
                    <a:gd name="connsiteY103" fmla="*/ 48577 h 154728"/>
                    <a:gd name="connsiteX104" fmla="*/ 20002 w 127635"/>
                    <a:gd name="connsiteY104" fmla="*/ 54292 h 154728"/>
                    <a:gd name="connsiteX105" fmla="*/ 26670 w 127635"/>
                    <a:gd name="connsiteY105" fmla="*/ 53340 h 154728"/>
                    <a:gd name="connsiteX106" fmla="*/ 26670 w 127635"/>
                    <a:gd name="connsiteY106" fmla="*/ 46673 h 154728"/>
                    <a:gd name="connsiteX107" fmla="*/ 18098 w 127635"/>
                    <a:gd name="connsiteY107" fmla="*/ 15240 h 154728"/>
                    <a:gd name="connsiteX108" fmla="*/ 20002 w 127635"/>
                    <a:gd name="connsiteY108" fmla="*/ 11430 h 154728"/>
                    <a:gd name="connsiteX109" fmla="*/ 23813 w 127635"/>
                    <a:gd name="connsiteY109" fmla="*/ 13335 h 154728"/>
                    <a:gd name="connsiteX110" fmla="*/ 23813 w 127635"/>
                    <a:gd name="connsiteY110" fmla="*/ 13335 h 154728"/>
                    <a:gd name="connsiteX111" fmla="*/ 28575 w 127635"/>
                    <a:gd name="connsiteY111" fmla="*/ 35242 h 154728"/>
                    <a:gd name="connsiteX112" fmla="*/ 30480 w 127635"/>
                    <a:gd name="connsiteY112" fmla="*/ 34290 h 154728"/>
                    <a:gd name="connsiteX113" fmla="*/ 32385 w 127635"/>
                    <a:gd name="connsiteY113" fmla="*/ 27623 h 154728"/>
                    <a:gd name="connsiteX114" fmla="*/ 36195 w 127635"/>
                    <a:gd name="connsiteY114" fmla="*/ 34290 h 1547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</a:cxnLst>
                  <a:rect l="l" t="t" r="r" b="b"/>
                  <a:pathLst>
                    <a:path w="127635" h="154728">
                      <a:moveTo>
                        <a:pt x="36195" y="34290"/>
                      </a:moveTo>
                      <a:cubicBezTo>
                        <a:pt x="32385" y="40957"/>
                        <a:pt x="34290" y="48577"/>
                        <a:pt x="38100" y="54292"/>
                      </a:cubicBezTo>
                      <a:cubicBezTo>
                        <a:pt x="40005" y="58102"/>
                        <a:pt x="46673" y="62865"/>
                        <a:pt x="47625" y="66675"/>
                      </a:cubicBezTo>
                      <a:cubicBezTo>
                        <a:pt x="49530" y="72390"/>
                        <a:pt x="47625" y="69532"/>
                        <a:pt x="52388" y="65723"/>
                      </a:cubicBezTo>
                      <a:cubicBezTo>
                        <a:pt x="53340" y="64770"/>
                        <a:pt x="53340" y="64770"/>
                        <a:pt x="53340" y="62865"/>
                      </a:cubicBezTo>
                      <a:cubicBezTo>
                        <a:pt x="53340" y="61913"/>
                        <a:pt x="53340" y="60007"/>
                        <a:pt x="53340" y="56198"/>
                      </a:cubicBezTo>
                      <a:cubicBezTo>
                        <a:pt x="54293" y="52388"/>
                        <a:pt x="55245" y="46673"/>
                        <a:pt x="56198" y="41910"/>
                      </a:cubicBezTo>
                      <a:cubicBezTo>
                        <a:pt x="57150" y="37148"/>
                        <a:pt x="59055" y="34290"/>
                        <a:pt x="60007" y="31432"/>
                      </a:cubicBezTo>
                      <a:cubicBezTo>
                        <a:pt x="60960" y="28575"/>
                        <a:pt x="61913" y="24765"/>
                        <a:pt x="61913" y="20955"/>
                      </a:cubicBezTo>
                      <a:cubicBezTo>
                        <a:pt x="62865" y="10477"/>
                        <a:pt x="60007" y="17145"/>
                        <a:pt x="65723" y="9525"/>
                      </a:cubicBezTo>
                      <a:cubicBezTo>
                        <a:pt x="65723" y="10477"/>
                        <a:pt x="65723" y="10477"/>
                        <a:pt x="65723" y="10477"/>
                      </a:cubicBezTo>
                      <a:cubicBezTo>
                        <a:pt x="65723" y="11430"/>
                        <a:pt x="65723" y="12382"/>
                        <a:pt x="66675" y="11430"/>
                      </a:cubicBezTo>
                      <a:cubicBezTo>
                        <a:pt x="71438" y="8573"/>
                        <a:pt x="75248" y="4763"/>
                        <a:pt x="80010" y="952"/>
                      </a:cubicBezTo>
                      <a:lnTo>
                        <a:pt x="80963" y="0"/>
                      </a:lnTo>
                      <a:cubicBezTo>
                        <a:pt x="81915" y="952"/>
                        <a:pt x="81915" y="2857"/>
                        <a:pt x="82868" y="3810"/>
                      </a:cubicBezTo>
                      <a:cubicBezTo>
                        <a:pt x="81915" y="4763"/>
                        <a:pt x="80963" y="5715"/>
                        <a:pt x="80010" y="6667"/>
                      </a:cubicBezTo>
                      <a:cubicBezTo>
                        <a:pt x="76200" y="9525"/>
                        <a:pt x="72390" y="13335"/>
                        <a:pt x="70485" y="16192"/>
                      </a:cubicBezTo>
                      <a:cubicBezTo>
                        <a:pt x="65723" y="23813"/>
                        <a:pt x="61913" y="33338"/>
                        <a:pt x="61913" y="41910"/>
                      </a:cubicBezTo>
                      <a:cubicBezTo>
                        <a:pt x="61913" y="43815"/>
                        <a:pt x="61913" y="45720"/>
                        <a:pt x="61913" y="46673"/>
                      </a:cubicBezTo>
                      <a:cubicBezTo>
                        <a:pt x="61913" y="47625"/>
                        <a:pt x="60960" y="49530"/>
                        <a:pt x="60007" y="50482"/>
                      </a:cubicBezTo>
                      <a:cubicBezTo>
                        <a:pt x="54293" y="63817"/>
                        <a:pt x="63818" y="68580"/>
                        <a:pt x="68580" y="57150"/>
                      </a:cubicBezTo>
                      <a:cubicBezTo>
                        <a:pt x="69532" y="54292"/>
                        <a:pt x="70485" y="51435"/>
                        <a:pt x="71438" y="48577"/>
                      </a:cubicBezTo>
                      <a:cubicBezTo>
                        <a:pt x="75248" y="39052"/>
                        <a:pt x="80963" y="39052"/>
                        <a:pt x="86677" y="33338"/>
                      </a:cubicBezTo>
                      <a:cubicBezTo>
                        <a:pt x="88582" y="31432"/>
                        <a:pt x="90488" y="28575"/>
                        <a:pt x="91440" y="26670"/>
                      </a:cubicBezTo>
                      <a:cubicBezTo>
                        <a:pt x="96202" y="20002"/>
                        <a:pt x="95250" y="17145"/>
                        <a:pt x="98107" y="10477"/>
                      </a:cubicBezTo>
                      <a:cubicBezTo>
                        <a:pt x="99060" y="9525"/>
                        <a:pt x="100013" y="8573"/>
                        <a:pt x="100013" y="7620"/>
                      </a:cubicBezTo>
                      <a:cubicBezTo>
                        <a:pt x="100965" y="6667"/>
                        <a:pt x="100965" y="5715"/>
                        <a:pt x="101918" y="5715"/>
                      </a:cubicBezTo>
                      <a:cubicBezTo>
                        <a:pt x="105727" y="7620"/>
                        <a:pt x="108585" y="6667"/>
                        <a:pt x="109538" y="4763"/>
                      </a:cubicBezTo>
                      <a:cubicBezTo>
                        <a:pt x="110490" y="4763"/>
                        <a:pt x="111443" y="5715"/>
                        <a:pt x="112395" y="5715"/>
                      </a:cubicBezTo>
                      <a:cubicBezTo>
                        <a:pt x="109538" y="8573"/>
                        <a:pt x="107632" y="11430"/>
                        <a:pt x="105727" y="13335"/>
                      </a:cubicBezTo>
                      <a:cubicBezTo>
                        <a:pt x="102870" y="16192"/>
                        <a:pt x="99060" y="20955"/>
                        <a:pt x="97155" y="24765"/>
                      </a:cubicBezTo>
                      <a:cubicBezTo>
                        <a:pt x="96202" y="25717"/>
                        <a:pt x="96202" y="26670"/>
                        <a:pt x="96202" y="27623"/>
                      </a:cubicBezTo>
                      <a:cubicBezTo>
                        <a:pt x="96202" y="27623"/>
                        <a:pt x="112395" y="20955"/>
                        <a:pt x="113348" y="20955"/>
                      </a:cubicBezTo>
                      <a:cubicBezTo>
                        <a:pt x="116205" y="20002"/>
                        <a:pt x="119063" y="18098"/>
                        <a:pt x="121920" y="15240"/>
                      </a:cubicBezTo>
                      <a:cubicBezTo>
                        <a:pt x="123825" y="16192"/>
                        <a:pt x="125730" y="16192"/>
                        <a:pt x="127635" y="17145"/>
                      </a:cubicBezTo>
                      <a:cubicBezTo>
                        <a:pt x="126682" y="18098"/>
                        <a:pt x="124777" y="20002"/>
                        <a:pt x="122873" y="20955"/>
                      </a:cubicBezTo>
                      <a:cubicBezTo>
                        <a:pt x="120015" y="22860"/>
                        <a:pt x="116205" y="24765"/>
                        <a:pt x="112395" y="26670"/>
                      </a:cubicBezTo>
                      <a:cubicBezTo>
                        <a:pt x="106680" y="29527"/>
                        <a:pt x="100965" y="31432"/>
                        <a:pt x="95250" y="33338"/>
                      </a:cubicBezTo>
                      <a:cubicBezTo>
                        <a:pt x="93345" y="34290"/>
                        <a:pt x="92393" y="34290"/>
                        <a:pt x="90488" y="35242"/>
                      </a:cubicBezTo>
                      <a:cubicBezTo>
                        <a:pt x="90488" y="35242"/>
                        <a:pt x="80963" y="47625"/>
                        <a:pt x="80963" y="47625"/>
                      </a:cubicBezTo>
                      <a:cubicBezTo>
                        <a:pt x="80010" y="49530"/>
                        <a:pt x="80010" y="49530"/>
                        <a:pt x="81915" y="50482"/>
                      </a:cubicBezTo>
                      <a:cubicBezTo>
                        <a:pt x="84773" y="51435"/>
                        <a:pt x="92393" y="50482"/>
                        <a:pt x="95250" y="51435"/>
                      </a:cubicBezTo>
                      <a:cubicBezTo>
                        <a:pt x="99060" y="52388"/>
                        <a:pt x="99060" y="54292"/>
                        <a:pt x="100965" y="55245"/>
                      </a:cubicBezTo>
                      <a:cubicBezTo>
                        <a:pt x="102870" y="55245"/>
                        <a:pt x="103823" y="56198"/>
                        <a:pt x="105727" y="54292"/>
                      </a:cubicBezTo>
                      <a:cubicBezTo>
                        <a:pt x="108585" y="51435"/>
                        <a:pt x="117157" y="40005"/>
                        <a:pt x="120015" y="39052"/>
                      </a:cubicBezTo>
                      <a:cubicBezTo>
                        <a:pt x="114300" y="43815"/>
                        <a:pt x="113348" y="47625"/>
                        <a:pt x="112395" y="49530"/>
                      </a:cubicBezTo>
                      <a:cubicBezTo>
                        <a:pt x="110490" y="51435"/>
                        <a:pt x="109538" y="54292"/>
                        <a:pt x="107632" y="56198"/>
                      </a:cubicBezTo>
                      <a:cubicBezTo>
                        <a:pt x="104775" y="60960"/>
                        <a:pt x="102870" y="61913"/>
                        <a:pt x="98107" y="59055"/>
                      </a:cubicBezTo>
                      <a:cubicBezTo>
                        <a:pt x="96202" y="58102"/>
                        <a:pt x="91440" y="54292"/>
                        <a:pt x="89535" y="56198"/>
                      </a:cubicBezTo>
                      <a:cubicBezTo>
                        <a:pt x="88582" y="56198"/>
                        <a:pt x="91440" y="60007"/>
                        <a:pt x="94298" y="60960"/>
                      </a:cubicBezTo>
                      <a:cubicBezTo>
                        <a:pt x="98107" y="62865"/>
                        <a:pt x="103823" y="62865"/>
                        <a:pt x="103823" y="63817"/>
                      </a:cubicBezTo>
                      <a:cubicBezTo>
                        <a:pt x="100965" y="65723"/>
                        <a:pt x="98107" y="66675"/>
                        <a:pt x="94298" y="65723"/>
                      </a:cubicBezTo>
                      <a:cubicBezTo>
                        <a:pt x="90488" y="64770"/>
                        <a:pt x="90488" y="59055"/>
                        <a:pt x="86677" y="58102"/>
                      </a:cubicBezTo>
                      <a:cubicBezTo>
                        <a:pt x="84773" y="57150"/>
                        <a:pt x="83820" y="58102"/>
                        <a:pt x="81915" y="58102"/>
                      </a:cubicBezTo>
                      <a:cubicBezTo>
                        <a:pt x="74295" y="58102"/>
                        <a:pt x="77152" y="57150"/>
                        <a:pt x="73343" y="67627"/>
                      </a:cubicBezTo>
                      <a:cubicBezTo>
                        <a:pt x="72390" y="70485"/>
                        <a:pt x="71438" y="72390"/>
                        <a:pt x="70485" y="74295"/>
                      </a:cubicBezTo>
                      <a:cubicBezTo>
                        <a:pt x="69532" y="76200"/>
                        <a:pt x="68580" y="77152"/>
                        <a:pt x="67627" y="78105"/>
                      </a:cubicBezTo>
                      <a:cubicBezTo>
                        <a:pt x="66675" y="79057"/>
                        <a:pt x="66675" y="80010"/>
                        <a:pt x="66675" y="81915"/>
                      </a:cubicBezTo>
                      <a:cubicBezTo>
                        <a:pt x="66675" y="84773"/>
                        <a:pt x="66675" y="88582"/>
                        <a:pt x="66675" y="92392"/>
                      </a:cubicBezTo>
                      <a:cubicBezTo>
                        <a:pt x="66675" y="95250"/>
                        <a:pt x="67627" y="97155"/>
                        <a:pt x="68580" y="100013"/>
                      </a:cubicBezTo>
                      <a:cubicBezTo>
                        <a:pt x="69532" y="106680"/>
                        <a:pt x="67627" y="120967"/>
                        <a:pt x="70485" y="126682"/>
                      </a:cubicBezTo>
                      <a:cubicBezTo>
                        <a:pt x="74295" y="132398"/>
                        <a:pt x="83820" y="129540"/>
                        <a:pt x="86677" y="133350"/>
                      </a:cubicBezTo>
                      <a:cubicBezTo>
                        <a:pt x="87630" y="134302"/>
                        <a:pt x="87630" y="136207"/>
                        <a:pt x="88582" y="137160"/>
                      </a:cubicBezTo>
                      <a:cubicBezTo>
                        <a:pt x="91440" y="142875"/>
                        <a:pt x="99060" y="143827"/>
                        <a:pt x="105727" y="144780"/>
                      </a:cubicBezTo>
                      <a:cubicBezTo>
                        <a:pt x="108585" y="145732"/>
                        <a:pt x="110490" y="145732"/>
                        <a:pt x="111443" y="145732"/>
                      </a:cubicBezTo>
                      <a:cubicBezTo>
                        <a:pt x="111443" y="145732"/>
                        <a:pt x="110490" y="145732"/>
                        <a:pt x="107632" y="145732"/>
                      </a:cubicBezTo>
                      <a:cubicBezTo>
                        <a:pt x="93345" y="144780"/>
                        <a:pt x="94298" y="142875"/>
                        <a:pt x="83820" y="139065"/>
                      </a:cubicBezTo>
                      <a:cubicBezTo>
                        <a:pt x="81915" y="138113"/>
                        <a:pt x="77152" y="138113"/>
                        <a:pt x="74295" y="138113"/>
                      </a:cubicBezTo>
                      <a:cubicBezTo>
                        <a:pt x="74295" y="138113"/>
                        <a:pt x="80010" y="139065"/>
                        <a:pt x="81915" y="144780"/>
                      </a:cubicBezTo>
                      <a:cubicBezTo>
                        <a:pt x="83820" y="151448"/>
                        <a:pt x="95250" y="151448"/>
                        <a:pt x="97155" y="154305"/>
                      </a:cubicBezTo>
                      <a:cubicBezTo>
                        <a:pt x="97155" y="155257"/>
                        <a:pt x="95250" y="154305"/>
                        <a:pt x="93345" y="154305"/>
                      </a:cubicBezTo>
                      <a:cubicBezTo>
                        <a:pt x="90488" y="153352"/>
                        <a:pt x="83820" y="151448"/>
                        <a:pt x="81915" y="149542"/>
                      </a:cubicBezTo>
                      <a:cubicBezTo>
                        <a:pt x="80963" y="148590"/>
                        <a:pt x="80010" y="147638"/>
                        <a:pt x="79057" y="146685"/>
                      </a:cubicBezTo>
                      <a:cubicBezTo>
                        <a:pt x="78105" y="145732"/>
                        <a:pt x="78105" y="145732"/>
                        <a:pt x="76200" y="145732"/>
                      </a:cubicBezTo>
                      <a:cubicBezTo>
                        <a:pt x="74295" y="145732"/>
                        <a:pt x="71438" y="145732"/>
                        <a:pt x="69532" y="145732"/>
                      </a:cubicBezTo>
                      <a:cubicBezTo>
                        <a:pt x="66675" y="144780"/>
                        <a:pt x="63818" y="142875"/>
                        <a:pt x="60960" y="141923"/>
                      </a:cubicBezTo>
                      <a:cubicBezTo>
                        <a:pt x="60007" y="141923"/>
                        <a:pt x="59055" y="141923"/>
                        <a:pt x="58102" y="141923"/>
                      </a:cubicBezTo>
                      <a:cubicBezTo>
                        <a:pt x="56198" y="142875"/>
                        <a:pt x="54293" y="140970"/>
                        <a:pt x="51435" y="141923"/>
                      </a:cubicBezTo>
                      <a:cubicBezTo>
                        <a:pt x="47625" y="142875"/>
                        <a:pt x="47625" y="147638"/>
                        <a:pt x="40005" y="149542"/>
                      </a:cubicBezTo>
                      <a:cubicBezTo>
                        <a:pt x="38100" y="150495"/>
                        <a:pt x="28575" y="152400"/>
                        <a:pt x="27623" y="152400"/>
                      </a:cubicBezTo>
                      <a:cubicBezTo>
                        <a:pt x="27623" y="152400"/>
                        <a:pt x="27623" y="152400"/>
                        <a:pt x="28575" y="151448"/>
                      </a:cubicBezTo>
                      <a:cubicBezTo>
                        <a:pt x="32385" y="149542"/>
                        <a:pt x="35243" y="148590"/>
                        <a:pt x="40005" y="146685"/>
                      </a:cubicBezTo>
                      <a:cubicBezTo>
                        <a:pt x="40957" y="145732"/>
                        <a:pt x="41910" y="145732"/>
                        <a:pt x="42863" y="145732"/>
                      </a:cubicBezTo>
                      <a:cubicBezTo>
                        <a:pt x="43815" y="145732"/>
                        <a:pt x="44768" y="144780"/>
                        <a:pt x="44768" y="144780"/>
                      </a:cubicBezTo>
                      <a:cubicBezTo>
                        <a:pt x="45720" y="143827"/>
                        <a:pt x="45720" y="143827"/>
                        <a:pt x="45720" y="142875"/>
                      </a:cubicBezTo>
                      <a:cubicBezTo>
                        <a:pt x="45720" y="142875"/>
                        <a:pt x="42863" y="143827"/>
                        <a:pt x="40957" y="143827"/>
                      </a:cubicBezTo>
                      <a:cubicBezTo>
                        <a:pt x="40005" y="143827"/>
                        <a:pt x="39052" y="141923"/>
                        <a:pt x="38100" y="141923"/>
                      </a:cubicBezTo>
                      <a:cubicBezTo>
                        <a:pt x="30480" y="143827"/>
                        <a:pt x="31432" y="142875"/>
                        <a:pt x="24765" y="142875"/>
                      </a:cubicBezTo>
                      <a:cubicBezTo>
                        <a:pt x="22860" y="142875"/>
                        <a:pt x="20955" y="143827"/>
                        <a:pt x="19050" y="143827"/>
                      </a:cubicBezTo>
                      <a:cubicBezTo>
                        <a:pt x="17145" y="143827"/>
                        <a:pt x="16193" y="144780"/>
                        <a:pt x="16193" y="144780"/>
                      </a:cubicBezTo>
                      <a:cubicBezTo>
                        <a:pt x="16193" y="144780"/>
                        <a:pt x="16193" y="143827"/>
                        <a:pt x="19050" y="142875"/>
                      </a:cubicBezTo>
                      <a:cubicBezTo>
                        <a:pt x="20955" y="141923"/>
                        <a:pt x="24765" y="140970"/>
                        <a:pt x="26670" y="140017"/>
                      </a:cubicBezTo>
                      <a:cubicBezTo>
                        <a:pt x="29527" y="140017"/>
                        <a:pt x="30480" y="140017"/>
                        <a:pt x="32385" y="140017"/>
                      </a:cubicBezTo>
                      <a:cubicBezTo>
                        <a:pt x="33338" y="140017"/>
                        <a:pt x="35243" y="138113"/>
                        <a:pt x="36195" y="138113"/>
                      </a:cubicBezTo>
                      <a:cubicBezTo>
                        <a:pt x="37148" y="137160"/>
                        <a:pt x="39052" y="137160"/>
                        <a:pt x="40957" y="136207"/>
                      </a:cubicBezTo>
                      <a:cubicBezTo>
                        <a:pt x="42863" y="135255"/>
                        <a:pt x="44768" y="134302"/>
                        <a:pt x="45720" y="126682"/>
                      </a:cubicBezTo>
                      <a:cubicBezTo>
                        <a:pt x="46673" y="120015"/>
                        <a:pt x="46673" y="106680"/>
                        <a:pt x="46673" y="99060"/>
                      </a:cubicBezTo>
                      <a:cubicBezTo>
                        <a:pt x="46673" y="91440"/>
                        <a:pt x="46673" y="89535"/>
                        <a:pt x="44768" y="85725"/>
                      </a:cubicBezTo>
                      <a:cubicBezTo>
                        <a:pt x="42863" y="82867"/>
                        <a:pt x="40005" y="79057"/>
                        <a:pt x="37148" y="76200"/>
                      </a:cubicBezTo>
                      <a:cubicBezTo>
                        <a:pt x="34290" y="73342"/>
                        <a:pt x="31432" y="69532"/>
                        <a:pt x="29527" y="66675"/>
                      </a:cubicBezTo>
                      <a:cubicBezTo>
                        <a:pt x="28575" y="65723"/>
                        <a:pt x="28575" y="63817"/>
                        <a:pt x="27623" y="62865"/>
                      </a:cubicBezTo>
                      <a:cubicBezTo>
                        <a:pt x="28575" y="59055"/>
                        <a:pt x="25718" y="58102"/>
                        <a:pt x="23813" y="58102"/>
                      </a:cubicBezTo>
                      <a:cubicBezTo>
                        <a:pt x="19050" y="58102"/>
                        <a:pt x="12382" y="60007"/>
                        <a:pt x="7620" y="59055"/>
                      </a:cubicBezTo>
                      <a:cubicBezTo>
                        <a:pt x="3810" y="57150"/>
                        <a:pt x="1905" y="57150"/>
                        <a:pt x="0" y="48577"/>
                      </a:cubicBezTo>
                      <a:cubicBezTo>
                        <a:pt x="0" y="48577"/>
                        <a:pt x="4763" y="59055"/>
                        <a:pt x="20002" y="54292"/>
                      </a:cubicBezTo>
                      <a:cubicBezTo>
                        <a:pt x="21907" y="53340"/>
                        <a:pt x="23813" y="53340"/>
                        <a:pt x="26670" y="53340"/>
                      </a:cubicBezTo>
                      <a:cubicBezTo>
                        <a:pt x="29527" y="53340"/>
                        <a:pt x="27623" y="48577"/>
                        <a:pt x="26670" y="46673"/>
                      </a:cubicBezTo>
                      <a:cubicBezTo>
                        <a:pt x="23813" y="37148"/>
                        <a:pt x="20955" y="25717"/>
                        <a:pt x="18098" y="15240"/>
                      </a:cubicBezTo>
                      <a:cubicBezTo>
                        <a:pt x="19050" y="14288"/>
                        <a:pt x="19050" y="13335"/>
                        <a:pt x="20002" y="11430"/>
                      </a:cubicBezTo>
                      <a:cubicBezTo>
                        <a:pt x="20955" y="12382"/>
                        <a:pt x="22860" y="13335"/>
                        <a:pt x="23813" y="13335"/>
                      </a:cubicBezTo>
                      <a:lnTo>
                        <a:pt x="23813" y="13335"/>
                      </a:lnTo>
                      <a:cubicBezTo>
                        <a:pt x="23813" y="17145"/>
                        <a:pt x="26670" y="32385"/>
                        <a:pt x="28575" y="35242"/>
                      </a:cubicBezTo>
                      <a:cubicBezTo>
                        <a:pt x="29527" y="36195"/>
                        <a:pt x="29527" y="36195"/>
                        <a:pt x="30480" y="34290"/>
                      </a:cubicBezTo>
                      <a:cubicBezTo>
                        <a:pt x="31432" y="33338"/>
                        <a:pt x="31432" y="30480"/>
                        <a:pt x="32385" y="27623"/>
                      </a:cubicBezTo>
                      <a:cubicBezTo>
                        <a:pt x="35243" y="21907"/>
                        <a:pt x="38100" y="29527"/>
                        <a:pt x="36195" y="34290"/>
                      </a:cubicBezTo>
                      <a:close/>
                    </a:path>
                  </a:pathLst>
                </a:custGeom>
                <a:solidFill>
                  <a:srgbClr val="81654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029" name="Freeform: Shape 1028">
                  <a:extLst>
                    <a:ext uri="{FF2B5EF4-FFF2-40B4-BE49-F238E27FC236}">
                      <a16:creationId xmlns:a16="http://schemas.microsoft.com/office/drawing/2014/main" id="{0F0CFF86-42F6-4E6E-8BD6-04D879659BE4}"/>
                    </a:ext>
                  </a:extLst>
                </p:cNvPr>
                <p:cNvSpPr/>
                <p:nvPr/>
              </p:nvSpPr>
              <p:spPr>
                <a:xfrm>
                  <a:off x="5183271" y="3835300"/>
                  <a:ext cx="81963" cy="65985"/>
                </a:xfrm>
                <a:custGeom>
                  <a:avLst/>
                  <a:gdLst>
                    <a:gd name="connsiteX0" fmla="*/ 5404 w 81963"/>
                    <a:gd name="connsiteY0" fmla="*/ 30554 h 65985"/>
                    <a:gd name="connsiteX1" fmla="*/ 8261 w 81963"/>
                    <a:gd name="connsiteY1" fmla="*/ 23886 h 65985"/>
                    <a:gd name="connsiteX2" fmla="*/ 14929 w 81963"/>
                    <a:gd name="connsiteY2" fmla="*/ 12456 h 65985"/>
                    <a:gd name="connsiteX3" fmla="*/ 23501 w 81963"/>
                    <a:gd name="connsiteY3" fmla="*/ 14361 h 65985"/>
                    <a:gd name="connsiteX4" fmla="*/ 23501 w 81963"/>
                    <a:gd name="connsiteY4" fmla="*/ 14361 h 65985"/>
                    <a:gd name="connsiteX5" fmla="*/ 26359 w 81963"/>
                    <a:gd name="connsiteY5" fmla="*/ 10551 h 65985"/>
                    <a:gd name="connsiteX6" fmla="*/ 31121 w 81963"/>
                    <a:gd name="connsiteY6" fmla="*/ 11504 h 65985"/>
                    <a:gd name="connsiteX7" fmla="*/ 32074 w 81963"/>
                    <a:gd name="connsiteY7" fmla="*/ 6741 h 65985"/>
                    <a:gd name="connsiteX8" fmla="*/ 36836 w 81963"/>
                    <a:gd name="connsiteY8" fmla="*/ 7694 h 65985"/>
                    <a:gd name="connsiteX9" fmla="*/ 50171 w 81963"/>
                    <a:gd name="connsiteY9" fmla="*/ 74 h 65985"/>
                    <a:gd name="connsiteX10" fmla="*/ 60649 w 81963"/>
                    <a:gd name="connsiteY10" fmla="*/ 14361 h 65985"/>
                    <a:gd name="connsiteX11" fmla="*/ 66364 w 81963"/>
                    <a:gd name="connsiteY11" fmla="*/ 13409 h 65985"/>
                    <a:gd name="connsiteX12" fmla="*/ 68269 w 81963"/>
                    <a:gd name="connsiteY12" fmla="*/ 19124 h 65985"/>
                    <a:gd name="connsiteX13" fmla="*/ 75889 w 81963"/>
                    <a:gd name="connsiteY13" fmla="*/ 19124 h 65985"/>
                    <a:gd name="connsiteX14" fmla="*/ 80651 w 81963"/>
                    <a:gd name="connsiteY14" fmla="*/ 35316 h 65985"/>
                    <a:gd name="connsiteX15" fmla="*/ 76841 w 81963"/>
                    <a:gd name="connsiteY15" fmla="*/ 39126 h 65985"/>
                    <a:gd name="connsiteX16" fmla="*/ 78746 w 81963"/>
                    <a:gd name="connsiteY16" fmla="*/ 41031 h 65985"/>
                    <a:gd name="connsiteX17" fmla="*/ 79699 w 81963"/>
                    <a:gd name="connsiteY17" fmla="*/ 42936 h 65985"/>
                    <a:gd name="connsiteX18" fmla="*/ 77794 w 81963"/>
                    <a:gd name="connsiteY18" fmla="*/ 46746 h 65985"/>
                    <a:gd name="connsiteX19" fmla="*/ 74936 w 81963"/>
                    <a:gd name="connsiteY19" fmla="*/ 61034 h 65985"/>
                    <a:gd name="connsiteX20" fmla="*/ 66364 w 81963"/>
                    <a:gd name="connsiteY20" fmla="*/ 60081 h 65985"/>
                    <a:gd name="connsiteX21" fmla="*/ 61601 w 81963"/>
                    <a:gd name="connsiteY21" fmla="*/ 65796 h 65985"/>
                    <a:gd name="connsiteX22" fmla="*/ 55886 w 81963"/>
                    <a:gd name="connsiteY22" fmla="*/ 61986 h 65985"/>
                    <a:gd name="connsiteX23" fmla="*/ 45409 w 81963"/>
                    <a:gd name="connsiteY23" fmla="*/ 64844 h 65985"/>
                    <a:gd name="connsiteX24" fmla="*/ 38741 w 81963"/>
                    <a:gd name="connsiteY24" fmla="*/ 59129 h 65985"/>
                    <a:gd name="connsiteX25" fmla="*/ 25406 w 81963"/>
                    <a:gd name="connsiteY25" fmla="*/ 63891 h 65985"/>
                    <a:gd name="connsiteX26" fmla="*/ 19691 w 81963"/>
                    <a:gd name="connsiteY26" fmla="*/ 53414 h 65985"/>
                    <a:gd name="connsiteX27" fmla="*/ 10166 w 81963"/>
                    <a:gd name="connsiteY27" fmla="*/ 47699 h 65985"/>
                    <a:gd name="connsiteX28" fmla="*/ 641 w 81963"/>
                    <a:gd name="connsiteY28" fmla="*/ 40079 h 65985"/>
                    <a:gd name="connsiteX29" fmla="*/ 5404 w 81963"/>
                    <a:gd name="connsiteY29" fmla="*/ 30554 h 659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</a:cxnLst>
                  <a:rect l="l" t="t" r="r" b="b"/>
                  <a:pathLst>
                    <a:path w="81963" h="65985">
                      <a:moveTo>
                        <a:pt x="5404" y="30554"/>
                      </a:moveTo>
                      <a:cubicBezTo>
                        <a:pt x="2546" y="25791"/>
                        <a:pt x="8261" y="23886"/>
                        <a:pt x="8261" y="23886"/>
                      </a:cubicBezTo>
                      <a:cubicBezTo>
                        <a:pt x="7309" y="21981"/>
                        <a:pt x="7309" y="15314"/>
                        <a:pt x="14929" y="12456"/>
                      </a:cubicBezTo>
                      <a:cubicBezTo>
                        <a:pt x="18739" y="11504"/>
                        <a:pt x="21596" y="12456"/>
                        <a:pt x="23501" y="14361"/>
                      </a:cubicBezTo>
                      <a:lnTo>
                        <a:pt x="23501" y="14361"/>
                      </a:lnTo>
                      <a:cubicBezTo>
                        <a:pt x="23501" y="11504"/>
                        <a:pt x="26359" y="10551"/>
                        <a:pt x="26359" y="10551"/>
                      </a:cubicBezTo>
                      <a:cubicBezTo>
                        <a:pt x="30169" y="9599"/>
                        <a:pt x="31121" y="11504"/>
                        <a:pt x="31121" y="11504"/>
                      </a:cubicBezTo>
                      <a:cubicBezTo>
                        <a:pt x="31121" y="11504"/>
                        <a:pt x="30169" y="7694"/>
                        <a:pt x="32074" y="6741"/>
                      </a:cubicBezTo>
                      <a:cubicBezTo>
                        <a:pt x="34931" y="4836"/>
                        <a:pt x="36836" y="7694"/>
                        <a:pt x="36836" y="7694"/>
                      </a:cubicBezTo>
                      <a:cubicBezTo>
                        <a:pt x="36836" y="7694"/>
                        <a:pt x="37789" y="-879"/>
                        <a:pt x="50171" y="74"/>
                      </a:cubicBezTo>
                      <a:cubicBezTo>
                        <a:pt x="61601" y="74"/>
                        <a:pt x="60649" y="14361"/>
                        <a:pt x="60649" y="14361"/>
                      </a:cubicBezTo>
                      <a:cubicBezTo>
                        <a:pt x="60649" y="14361"/>
                        <a:pt x="61601" y="11504"/>
                        <a:pt x="66364" y="13409"/>
                      </a:cubicBezTo>
                      <a:cubicBezTo>
                        <a:pt x="71126" y="16266"/>
                        <a:pt x="68269" y="19124"/>
                        <a:pt x="68269" y="19124"/>
                      </a:cubicBezTo>
                      <a:cubicBezTo>
                        <a:pt x="70174" y="18171"/>
                        <a:pt x="73031" y="18171"/>
                        <a:pt x="75889" y="19124"/>
                      </a:cubicBezTo>
                      <a:cubicBezTo>
                        <a:pt x="81604" y="21981"/>
                        <a:pt x="83509" y="29601"/>
                        <a:pt x="80651" y="35316"/>
                      </a:cubicBezTo>
                      <a:cubicBezTo>
                        <a:pt x="79699" y="37221"/>
                        <a:pt x="78746" y="38174"/>
                        <a:pt x="76841" y="39126"/>
                      </a:cubicBezTo>
                      <a:cubicBezTo>
                        <a:pt x="77794" y="39126"/>
                        <a:pt x="78746" y="40079"/>
                        <a:pt x="78746" y="41031"/>
                      </a:cubicBezTo>
                      <a:cubicBezTo>
                        <a:pt x="78746" y="41984"/>
                        <a:pt x="79699" y="42936"/>
                        <a:pt x="79699" y="42936"/>
                      </a:cubicBezTo>
                      <a:cubicBezTo>
                        <a:pt x="79699" y="44841"/>
                        <a:pt x="78746" y="45794"/>
                        <a:pt x="77794" y="46746"/>
                      </a:cubicBezTo>
                      <a:cubicBezTo>
                        <a:pt x="82556" y="50556"/>
                        <a:pt x="80651" y="59129"/>
                        <a:pt x="74936" y="61034"/>
                      </a:cubicBezTo>
                      <a:cubicBezTo>
                        <a:pt x="72079" y="61986"/>
                        <a:pt x="69221" y="61034"/>
                        <a:pt x="66364" y="60081"/>
                      </a:cubicBezTo>
                      <a:cubicBezTo>
                        <a:pt x="66364" y="62939"/>
                        <a:pt x="64459" y="64844"/>
                        <a:pt x="61601" y="65796"/>
                      </a:cubicBezTo>
                      <a:cubicBezTo>
                        <a:pt x="58744" y="66749"/>
                        <a:pt x="55886" y="63891"/>
                        <a:pt x="55886" y="61986"/>
                      </a:cubicBezTo>
                      <a:cubicBezTo>
                        <a:pt x="55886" y="61986"/>
                        <a:pt x="52076" y="65796"/>
                        <a:pt x="45409" y="64844"/>
                      </a:cubicBezTo>
                      <a:cubicBezTo>
                        <a:pt x="38741" y="63891"/>
                        <a:pt x="38741" y="59129"/>
                        <a:pt x="38741" y="59129"/>
                      </a:cubicBezTo>
                      <a:cubicBezTo>
                        <a:pt x="38741" y="59129"/>
                        <a:pt x="33979" y="66749"/>
                        <a:pt x="25406" y="63891"/>
                      </a:cubicBezTo>
                      <a:cubicBezTo>
                        <a:pt x="25406" y="63891"/>
                        <a:pt x="16834" y="61034"/>
                        <a:pt x="19691" y="53414"/>
                      </a:cubicBezTo>
                      <a:cubicBezTo>
                        <a:pt x="19691" y="53414"/>
                        <a:pt x="12071" y="54366"/>
                        <a:pt x="10166" y="47699"/>
                      </a:cubicBezTo>
                      <a:cubicBezTo>
                        <a:pt x="10166" y="47699"/>
                        <a:pt x="2546" y="48651"/>
                        <a:pt x="641" y="40079"/>
                      </a:cubicBezTo>
                      <a:cubicBezTo>
                        <a:pt x="-2216" y="32459"/>
                        <a:pt x="5404" y="30554"/>
                        <a:pt x="5404" y="30554"/>
                      </a:cubicBezTo>
                      <a:close/>
                    </a:path>
                  </a:pathLst>
                </a:custGeom>
                <a:solidFill>
                  <a:srgbClr val="75B34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030" name="Freeform: Shape 1029">
                  <a:extLst>
                    <a:ext uri="{FF2B5EF4-FFF2-40B4-BE49-F238E27FC236}">
                      <a16:creationId xmlns:a16="http://schemas.microsoft.com/office/drawing/2014/main" id="{2F977DAB-529A-4B6E-934A-F7FEA2123DE9}"/>
                    </a:ext>
                  </a:extLst>
                </p:cNvPr>
                <p:cNvSpPr/>
                <p:nvPr/>
              </p:nvSpPr>
              <p:spPr>
                <a:xfrm>
                  <a:off x="5186769" y="3880141"/>
                  <a:ext cx="76930" cy="23049"/>
                </a:xfrm>
                <a:custGeom>
                  <a:avLst/>
                  <a:gdLst>
                    <a:gd name="connsiteX0" fmla="*/ 5715 w 76930"/>
                    <a:gd name="connsiteY0" fmla="*/ 0 h 23049"/>
                    <a:gd name="connsiteX1" fmla="*/ 20003 w 76930"/>
                    <a:gd name="connsiteY1" fmla="*/ 2858 h 23049"/>
                    <a:gd name="connsiteX2" fmla="*/ 36195 w 76930"/>
                    <a:gd name="connsiteY2" fmla="*/ 5715 h 23049"/>
                    <a:gd name="connsiteX3" fmla="*/ 53340 w 76930"/>
                    <a:gd name="connsiteY3" fmla="*/ 7620 h 23049"/>
                    <a:gd name="connsiteX4" fmla="*/ 60960 w 76930"/>
                    <a:gd name="connsiteY4" fmla="*/ 6667 h 23049"/>
                    <a:gd name="connsiteX5" fmla="*/ 76200 w 76930"/>
                    <a:gd name="connsiteY5" fmla="*/ 6667 h 23049"/>
                    <a:gd name="connsiteX6" fmla="*/ 71438 w 76930"/>
                    <a:gd name="connsiteY6" fmla="*/ 18098 h 23049"/>
                    <a:gd name="connsiteX7" fmla="*/ 62865 w 76930"/>
                    <a:gd name="connsiteY7" fmla="*/ 17145 h 23049"/>
                    <a:gd name="connsiteX8" fmla="*/ 58103 w 76930"/>
                    <a:gd name="connsiteY8" fmla="*/ 22860 h 23049"/>
                    <a:gd name="connsiteX9" fmla="*/ 52388 w 76930"/>
                    <a:gd name="connsiteY9" fmla="*/ 19050 h 23049"/>
                    <a:gd name="connsiteX10" fmla="*/ 41910 w 76930"/>
                    <a:gd name="connsiteY10" fmla="*/ 21908 h 23049"/>
                    <a:gd name="connsiteX11" fmla="*/ 35243 w 76930"/>
                    <a:gd name="connsiteY11" fmla="*/ 16192 h 23049"/>
                    <a:gd name="connsiteX12" fmla="*/ 21907 w 76930"/>
                    <a:gd name="connsiteY12" fmla="*/ 20955 h 23049"/>
                    <a:gd name="connsiteX13" fmla="*/ 16193 w 76930"/>
                    <a:gd name="connsiteY13" fmla="*/ 10477 h 23049"/>
                    <a:gd name="connsiteX14" fmla="*/ 11430 w 76930"/>
                    <a:gd name="connsiteY14" fmla="*/ 9525 h 23049"/>
                    <a:gd name="connsiteX15" fmla="*/ 11430 w 76930"/>
                    <a:gd name="connsiteY15" fmla="*/ 9525 h 23049"/>
                    <a:gd name="connsiteX16" fmla="*/ 11430 w 76930"/>
                    <a:gd name="connsiteY16" fmla="*/ 9525 h 23049"/>
                    <a:gd name="connsiteX17" fmla="*/ 11430 w 76930"/>
                    <a:gd name="connsiteY17" fmla="*/ 9525 h 23049"/>
                    <a:gd name="connsiteX18" fmla="*/ 11430 w 76930"/>
                    <a:gd name="connsiteY18" fmla="*/ 9525 h 23049"/>
                    <a:gd name="connsiteX19" fmla="*/ 11430 w 76930"/>
                    <a:gd name="connsiteY19" fmla="*/ 9525 h 23049"/>
                    <a:gd name="connsiteX20" fmla="*/ 10478 w 76930"/>
                    <a:gd name="connsiteY20" fmla="*/ 9525 h 23049"/>
                    <a:gd name="connsiteX21" fmla="*/ 10478 w 76930"/>
                    <a:gd name="connsiteY21" fmla="*/ 9525 h 23049"/>
                    <a:gd name="connsiteX22" fmla="*/ 10478 w 76930"/>
                    <a:gd name="connsiteY22" fmla="*/ 9525 h 23049"/>
                    <a:gd name="connsiteX23" fmla="*/ 10478 w 76930"/>
                    <a:gd name="connsiteY23" fmla="*/ 9525 h 23049"/>
                    <a:gd name="connsiteX24" fmla="*/ 10478 w 76930"/>
                    <a:gd name="connsiteY24" fmla="*/ 9525 h 23049"/>
                    <a:gd name="connsiteX25" fmla="*/ 10478 w 76930"/>
                    <a:gd name="connsiteY25" fmla="*/ 9525 h 23049"/>
                    <a:gd name="connsiteX26" fmla="*/ 9525 w 76930"/>
                    <a:gd name="connsiteY26" fmla="*/ 8573 h 23049"/>
                    <a:gd name="connsiteX27" fmla="*/ 9525 w 76930"/>
                    <a:gd name="connsiteY27" fmla="*/ 8573 h 23049"/>
                    <a:gd name="connsiteX28" fmla="*/ 9525 w 76930"/>
                    <a:gd name="connsiteY28" fmla="*/ 8573 h 23049"/>
                    <a:gd name="connsiteX29" fmla="*/ 9525 w 76930"/>
                    <a:gd name="connsiteY29" fmla="*/ 8573 h 23049"/>
                    <a:gd name="connsiteX30" fmla="*/ 9525 w 76930"/>
                    <a:gd name="connsiteY30" fmla="*/ 8573 h 23049"/>
                    <a:gd name="connsiteX31" fmla="*/ 9525 w 76930"/>
                    <a:gd name="connsiteY31" fmla="*/ 8573 h 23049"/>
                    <a:gd name="connsiteX32" fmla="*/ 8573 w 76930"/>
                    <a:gd name="connsiteY32" fmla="*/ 7620 h 23049"/>
                    <a:gd name="connsiteX33" fmla="*/ 8573 w 76930"/>
                    <a:gd name="connsiteY33" fmla="*/ 7620 h 23049"/>
                    <a:gd name="connsiteX34" fmla="*/ 8573 w 76930"/>
                    <a:gd name="connsiteY34" fmla="*/ 7620 h 23049"/>
                    <a:gd name="connsiteX35" fmla="*/ 8573 w 76930"/>
                    <a:gd name="connsiteY35" fmla="*/ 7620 h 23049"/>
                    <a:gd name="connsiteX36" fmla="*/ 8573 w 76930"/>
                    <a:gd name="connsiteY36" fmla="*/ 7620 h 23049"/>
                    <a:gd name="connsiteX37" fmla="*/ 8573 w 76930"/>
                    <a:gd name="connsiteY37" fmla="*/ 7620 h 23049"/>
                    <a:gd name="connsiteX38" fmla="*/ 8573 w 76930"/>
                    <a:gd name="connsiteY38" fmla="*/ 7620 h 23049"/>
                    <a:gd name="connsiteX39" fmla="*/ 0 w 76930"/>
                    <a:gd name="connsiteY39" fmla="*/ 2858 h 23049"/>
                    <a:gd name="connsiteX40" fmla="*/ 5715 w 76930"/>
                    <a:gd name="connsiteY40" fmla="*/ 0 h 230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</a:cxnLst>
                  <a:rect l="l" t="t" r="r" b="b"/>
                  <a:pathLst>
                    <a:path w="76930" h="23049">
                      <a:moveTo>
                        <a:pt x="5715" y="0"/>
                      </a:moveTo>
                      <a:cubicBezTo>
                        <a:pt x="12383" y="6667"/>
                        <a:pt x="20003" y="2858"/>
                        <a:pt x="20003" y="2858"/>
                      </a:cubicBezTo>
                      <a:cubicBezTo>
                        <a:pt x="25718" y="12383"/>
                        <a:pt x="36195" y="5715"/>
                        <a:pt x="36195" y="5715"/>
                      </a:cubicBezTo>
                      <a:cubicBezTo>
                        <a:pt x="42863" y="16192"/>
                        <a:pt x="53340" y="7620"/>
                        <a:pt x="53340" y="7620"/>
                      </a:cubicBezTo>
                      <a:cubicBezTo>
                        <a:pt x="58103" y="11430"/>
                        <a:pt x="60960" y="6667"/>
                        <a:pt x="60960" y="6667"/>
                      </a:cubicBezTo>
                      <a:cubicBezTo>
                        <a:pt x="67628" y="12383"/>
                        <a:pt x="74295" y="7620"/>
                        <a:pt x="76200" y="6667"/>
                      </a:cubicBezTo>
                      <a:cubicBezTo>
                        <a:pt x="78105" y="10477"/>
                        <a:pt x="76200" y="16192"/>
                        <a:pt x="71438" y="18098"/>
                      </a:cubicBezTo>
                      <a:cubicBezTo>
                        <a:pt x="68580" y="19050"/>
                        <a:pt x="65723" y="18098"/>
                        <a:pt x="62865" y="17145"/>
                      </a:cubicBezTo>
                      <a:cubicBezTo>
                        <a:pt x="62865" y="20002"/>
                        <a:pt x="60960" y="21908"/>
                        <a:pt x="58103" y="22860"/>
                      </a:cubicBezTo>
                      <a:cubicBezTo>
                        <a:pt x="55245" y="23813"/>
                        <a:pt x="52388" y="20955"/>
                        <a:pt x="52388" y="19050"/>
                      </a:cubicBezTo>
                      <a:cubicBezTo>
                        <a:pt x="52388" y="19050"/>
                        <a:pt x="48578" y="22860"/>
                        <a:pt x="41910" y="21908"/>
                      </a:cubicBezTo>
                      <a:cubicBezTo>
                        <a:pt x="35243" y="20955"/>
                        <a:pt x="35243" y="16192"/>
                        <a:pt x="35243" y="16192"/>
                      </a:cubicBezTo>
                      <a:cubicBezTo>
                        <a:pt x="35243" y="16192"/>
                        <a:pt x="30480" y="23813"/>
                        <a:pt x="21907" y="20955"/>
                      </a:cubicBezTo>
                      <a:cubicBezTo>
                        <a:pt x="21907" y="20955"/>
                        <a:pt x="13335" y="18098"/>
                        <a:pt x="16193" y="10477"/>
                      </a:cubicBezTo>
                      <a:cubicBezTo>
                        <a:pt x="16193" y="10477"/>
                        <a:pt x="13335" y="10477"/>
                        <a:pt x="11430" y="9525"/>
                      </a:cubicBezTo>
                      <a:cubicBezTo>
                        <a:pt x="11430" y="9525"/>
                        <a:pt x="11430" y="9525"/>
                        <a:pt x="11430" y="9525"/>
                      </a:cubicBezTo>
                      <a:cubicBezTo>
                        <a:pt x="11430" y="9525"/>
                        <a:pt x="11430" y="9525"/>
                        <a:pt x="11430" y="9525"/>
                      </a:cubicBezTo>
                      <a:cubicBezTo>
                        <a:pt x="11430" y="9525"/>
                        <a:pt x="11430" y="9525"/>
                        <a:pt x="11430" y="9525"/>
                      </a:cubicBezTo>
                      <a:cubicBezTo>
                        <a:pt x="11430" y="9525"/>
                        <a:pt x="11430" y="9525"/>
                        <a:pt x="11430" y="9525"/>
                      </a:cubicBezTo>
                      <a:cubicBezTo>
                        <a:pt x="11430" y="9525"/>
                        <a:pt x="11430" y="9525"/>
                        <a:pt x="11430" y="9525"/>
                      </a:cubicBezTo>
                      <a:cubicBezTo>
                        <a:pt x="11430" y="9525"/>
                        <a:pt x="11430" y="9525"/>
                        <a:pt x="10478" y="9525"/>
                      </a:cubicBezTo>
                      <a:cubicBezTo>
                        <a:pt x="10478" y="9525"/>
                        <a:pt x="10478" y="9525"/>
                        <a:pt x="10478" y="9525"/>
                      </a:cubicBezTo>
                      <a:cubicBezTo>
                        <a:pt x="10478" y="9525"/>
                        <a:pt x="10478" y="9525"/>
                        <a:pt x="10478" y="9525"/>
                      </a:cubicBezTo>
                      <a:cubicBezTo>
                        <a:pt x="10478" y="9525"/>
                        <a:pt x="10478" y="9525"/>
                        <a:pt x="10478" y="9525"/>
                      </a:cubicBezTo>
                      <a:cubicBezTo>
                        <a:pt x="10478" y="9525"/>
                        <a:pt x="10478" y="9525"/>
                        <a:pt x="10478" y="9525"/>
                      </a:cubicBezTo>
                      <a:cubicBezTo>
                        <a:pt x="10478" y="9525"/>
                        <a:pt x="10478" y="9525"/>
                        <a:pt x="10478" y="9525"/>
                      </a:cubicBezTo>
                      <a:cubicBezTo>
                        <a:pt x="10478" y="9525"/>
                        <a:pt x="10478" y="9525"/>
                        <a:pt x="9525" y="8573"/>
                      </a:cubicBezTo>
                      <a:cubicBezTo>
                        <a:pt x="9525" y="8573"/>
                        <a:pt x="9525" y="8573"/>
                        <a:pt x="9525" y="8573"/>
                      </a:cubicBezTo>
                      <a:cubicBezTo>
                        <a:pt x="9525" y="8573"/>
                        <a:pt x="9525" y="8573"/>
                        <a:pt x="9525" y="8573"/>
                      </a:cubicBezTo>
                      <a:cubicBezTo>
                        <a:pt x="9525" y="8573"/>
                        <a:pt x="9525" y="8573"/>
                        <a:pt x="9525" y="8573"/>
                      </a:cubicBezTo>
                      <a:cubicBezTo>
                        <a:pt x="9525" y="8573"/>
                        <a:pt x="9525" y="8573"/>
                        <a:pt x="9525" y="8573"/>
                      </a:cubicBezTo>
                      <a:cubicBezTo>
                        <a:pt x="9525" y="8573"/>
                        <a:pt x="9525" y="8573"/>
                        <a:pt x="9525" y="8573"/>
                      </a:cubicBezTo>
                      <a:cubicBezTo>
                        <a:pt x="9525" y="8573"/>
                        <a:pt x="9525" y="8573"/>
                        <a:pt x="8573" y="7620"/>
                      </a:cubicBezTo>
                      <a:cubicBezTo>
                        <a:pt x="8573" y="7620"/>
                        <a:pt x="8573" y="7620"/>
                        <a:pt x="8573" y="7620"/>
                      </a:cubicBezTo>
                      <a:cubicBezTo>
                        <a:pt x="8573" y="7620"/>
                        <a:pt x="8573" y="7620"/>
                        <a:pt x="8573" y="7620"/>
                      </a:cubicBezTo>
                      <a:cubicBezTo>
                        <a:pt x="8573" y="7620"/>
                        <a:pt x="8573" y="7620"/>
                        <a:pt x="8573" y="7620"/>
                      </a:cubicBezTo>
                      <a:cubicBezTo>
                        <a:pt x="8573" y="7620"/>
                        <a:pt x="8573" y="7620"/>
                        <a:pt x="8573" y="7620"/>
                      </a:cubicBezTo>
                      <a:cubicBezTo>
                        <a:pt x="8573" y="7620"/>
                        <a:pt x="8573" y="7620"/>
                        <a:pt x="8573" y="7620"/>
                      </a:cubicBezTo>
                      <a:cubicBezTo>
                        <a:pt x="8573" y="7620"/>
                        <a:pt x="8573" y="7620"/>
                        <a:pt x="8573" y="7620"/>
                      </a:cubicBezTo>
                      <a:cubicBezTo>
                        <a:pt x="8573" y="7620"/>
                        <a:pt x="2858" y="8573"/>
                        <a:pt x="0" y="2858"/>
                      </a:cubicBezTo>
                      <a:cubicBezTo>
                        <a:pt x="2858" y="952"/>
                        <a:pt x="5715" y="0"/>
                        <a:pt x="5715" y="0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031" name="Freeform: Shape 1030">
                  <a:extLst>
                    <a:ext uri="{FF2B5EF4-FFF2-40B4-BE49-F238E27FC236}">
                      <a16:creationId xmlns:a16="http://schemas.microsoft.com/office/drawing/2014/main" id="{21C45EE4-79BF-48D6-B099-679F3297DF25}"/>
                    </a:ext>
                  </a:extLst>
                </p:cNvPr>
                <p:cNvSpPr/>
                <p:nvPr/>
              </p:nvSpPr>
              <p:spPr>
                <a:xfrm>
                  <a:off x="5183912" y="3866806"/>
                  <a:ext cx="33337" cy="7620"/>
                </a:xfrm>
                <a:custGeom>
                  <a:avLst/>
                  <a:gdLst>
                    <a:gd name="connsiteX0" fmla="*/ 9525 w 33337"/>
                    <a:gd name="connsiteY0" fmla="*/ 6668 h 7620"/>
                    <a:gd name="connsiteX1" fmla="*/ 0 w 33337"/>
                    <a:gd name="connsiteY1" fmla="*/ 4763 h 7620"/>
                    <a:gd name="connsiteX2" fmla="*/ 0 w 33337"/>
                    <a:gd name="connsiteY2" fmla="*/ 4763 h 7620"/>
                    <a:gd name="connsiteX3" fmla="*/ 2857 w 33337"/>
                    <a:gd name="connsiteY3" fmla="*/ 952 h 7620"/>
                    <a:gd name="connsiteX4" fmla="*/ 4763 w 33337"/>
                    <a:gd name="connsiteY4" fmla="*/ 0 h 7620"/>
                    <a:gd name="connsiteX5" fmla="*/ 16193 w 33337"/>
                    <a:gd name="connsiteY5" fmla="*/ 1905 h 7620"/>
                    <a:gd name="connsiteX6" fmla="*/ 22860 w 33337"/>
                    <a:gd name="connsiteY6" fmla="*/ 2858 h 7620"/>
                    <a:gd name="connsiteX7" fmla="*/ 28575 w 33337"/>
                    <a:gd name="connsiteY7" fmla="*/ 3810 h 7620"/>
                    <a:gd name="connsiteX8" fmla="*/ 33338 w 33337"/>
                    <a:gd name="connsiteY8" fmla="*/ 4763 h 7620"/>
                    <a:gd name="connsiteX9" fmla="*/ 30480 w 33337"/>
                    <a:gd name="connsiteY9" fmla="*/ 6668 h 7620"/>
                    <a:gd name="connsiteX10" fmla="*/ 26670 w 33337"/>
                    <a:gd name="connsiteY10" fmla="*/ 6668 h 7620"/>
                    <a:gd name="connsiteX11" fmla="*/ 24765 w 33337"/>
                    <a:gd name="connsiteY11" fmla="*/ 7620 h 7620"/>
                    <a:gd name="connsiteX12" fmla="*/ 21907 w 33337"/>
                    <a:gd name="connsiteY12" fmla="*/ 7620 h 7620"/>
                    <a:gd name="connsiteX13" fmla="*/ 20003 w 33337"/>
                    <a:gd name="connsiteY13" fmla="*/ 5715 h 7620"/>
                    <a:gd name="connsiteX14" fmla="*/ 18097 w 33337"/>
                    <a:gd name="connsiteY14" fmla="*/ 6668 h 7620"/>
                    <a:gd name="connsiteX15" fmla="*/ 15240 w 33337"/>
                    <a:gd name="connsiteY15" fmla="*/ 5715 h 7620"/>
                    <a:gd name="connsiteX16" fmla="*/ 13335 w 33337"/>
                    <a:gd name="connsiteY16" fmla="*/ 3810 h 7620"/>
                    <a:gd name="connsiteX17" fmla="*/ 10478 w 33337"/>
                    <a:gd name="connsiteY17" fmla="*/ 5715 h 7620"/>
                    <a:gd name="connsiteX18" fmla="*/ 8572 w 33337"/>
                    <a:gd name="connsiteY18" fmla="*/ 6668 h 7620"/>
                    <a:gd name="connsiteX19" fmla="*/ 9525 w 33337"/>
                    <a:gd name="connsiteY19" fmla="*/ 6668 h 76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33337" h="7620">
                      <a:moveTo>
                        <a:pt x="9525" y="6668"/>
                      </a:moveTo>
                      <a:cubicBezTo>
                        <a:pt x="6668" y="6668"/>
                        <a:pt x="2857" y="6668"/>
                        <a:pt x="0" y="4763"/>
                      </a:cubicBezTo>
                      <a:cubicBezTo>
                        <a:pt x="0" y="4763"/>
                        <a:pt x="0" y="4763"/>
                        <a:pt x="0" y="4763"/>
                      </a:cubicBezTo>
                      <a:cubicBezTo>
                        <a:pt x="0" y="2858"/>
                        <a:pt x="1905" y="952"/>
                        <a:pt x="2857" y="952"/>
                      </a:cubicBezTo>
                      <a:cubicBezTo>
                        <a:pt x="3810" y="952"/>
                        <a:pt x="3810" y="0"/>
                        <a:pt x="4763" y="0"/>
                      </a:cubicBezTo>
                      <a:cubicBezTo>
                        <a:pt x="4763" y="0"/>
                        <a:pt x="8572" y="4763"/>
                        <a:pt x="16193" y="1905"/>
                      </a:cubicBezTo>
                      <a:cubicBezTo>
                        <a:pt x="16193" y="1905"/>
                        <a:pt x="19050" y="4763"/>
                        <a:pt x="22860" y="2858"/>
                      </a:cubicBezTo>
                      <a:cubicBezTo>
                        <a:pt x="22860" y="2858"/>
                        <a:pt x="24765" y="5715"/>
                        <a:pt x="28575" y="3810"/>
                      </a:cubicBezTo>
                      <a:cubicBezTo>
                        <a:pt x="28575" y="3810"/>
                        <a:pt x="30480" y="6668"/>
                        <a:pt x="33338" y="4763"/>
                      </a:cubicBezTo>
                      <a:cubicBezTo>
                        <a:pt x="33338" y="5715"/>
                        <a:pt x="32385" y="6668"/>
                        <a:pt x="30480" y="6668"/>
                      </a:cubicBezTo>
                      <a:cubicBezTo>
                        <a:pt x="29527" y="6668"/>
                        <a:pt x="27623" y="6668"/>
                        <a:pt x="26670" y="6668"/>
                      </a:cubicBezTo>
                      <a:cubicBezTo>
                        <a:pt x="26670" y="7620"/>
                        <a:pt x="25718" y="7620"/>
                        <a:pt x="24765" y="7620"/>
                      </a:cubicBezTo>
                      <a:cubicBezTo>
                        <a:pt x="23813" y="7620"/>
                        <a:pt x="22860" y="7620"/>
                        <a:pt x="21907" y="7620"/>
                      </a:cubicBezTo>
                      <a:cubicBezTo>
                        <a:pt x="20955" y="7620"/>
                        <a:pt x="20003" y="6668"/>
                        <a:pt x="20003" y="5715"/>
                      </a:cubicBezTo>
                      <a:cubicBezTo>
                        <a:pt x="20003" y="6668"/>
                        <a:pt x="19050" y="6668"/>
                        <a:pt x="18097" y="6668"/>
                      </a:cubicBezTo>
                      <a:cubicBezTo>
                        <a:pt x="17145" y="6668"/>
                        <a:pt x="16193" y="6668"/>
                        <a:pt x="15240" y="5715"/>
                      </a:cubicBezTo>
                      <a:cubicBezTo>
                        <a:pt x="14288" y="5715"/>
                        <a:pt x="14288" y="4763"/>
                        <a:pt x="13335" y="3810"/>
                      </a:cubicBezTo>
                      <a:cubicBezTo>
                        <a:pt x="12382" y="4763"/>
                        <a:pt x="11430" y="4763"/>
                        <a:pt x="10478" y="5715"/>
                      </a:cubicBezTo>
                      <a:cubicBezTo>
                        <a:pt x="9525" y="5715"/>
                        <a:pt x="9525" y="5715"/>
                        <a:pt x="8572" y="6668"/>
                      </a:cubicBezTo>
                      <a:cubicBezTo>
                        <a:pt x="10478" y="6668"/>
                        <a:pt x="9525" y="6668"/>
                        <a:pt x="9525" y="6668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032" name="Freeform: Shape 1031">
                  <a:extLst>
                    <a:ext uri="{FF2B5EF4-FFF2-40B4-BE49-F238E27FC236}">
                      <a16:creationId xmlns:a16="http://schemas.microsoft.com/office/drawing/2014/main" id="{ABDF35AF-7057-4584-B94B-BE6DB173AA6D}"/>
                    </a:ext>
                  </a:extLst>
                </p:cNvPr>
                <p:cNvSpPr/>
                <p:nvPr/>
              </p:nvSpPr>
              <p:spPr>
                <a:xfrm>
                  <a:off x="5218202" y="3770604"/>
                  <a:ext cx="145111" cy="126052"/>
                </a:xfrm>
                <a:custGeom>
                  <a:avLst/>
                  <a:gdLst>
                    <a:gd name="connsiteX0" fmla="*/ 1905 w 145111"/>
                    <a:gd name="connsiteY0" fmla="*/ 73342 h 126052"/>
                    <a:gd name="connsiteX1" fmla="*/ 1905 w 145111"/>
                    <a:gd name="connsiteY1" fmla="*/ 72390 h 126052"/>
                    <a:gd name="connsiteX2" fmla="*/ 1905 w 145111"/>
                    <a:gd name="connsiteY2" fmla="*/ 72390 h 126052"/>
                    <a:gd name="connsiteX3" fmla="*/ 1905 w 145111"/>
                    <a:gd name="connsiteY3" fmla="*/ 71438 h 126052"/>
                    <a:gd name="connsiteX4" fmla="*/ 1905 w 145111"/>
                    <a:gd name="connsiteY4" fmla="*/ 71438 h 126052"/>
                    <a:gd name="connsiteX5" fmla="*/ 1905 w 145111"/>
                    <a:gd name="connsiteY5" fmla="*/ 70485 h 126052"/>
                    <a:gd name="connsiteX6" fmla="*/ 1905 w 145111"/>
                    <a:gd name="connsiteY6" fmla="*/ 70485 h 126052"/>
                    <a:gd name="connsiteX7" fmla="*/ 1905 w 145111"/>
                    <a:gd name="connsiteY7" fmla="*/ 69533 h 126052"/>
                    <a:gd name="connsiteX8" fmla="*/ 1905 w 145111"/>
                    <a:gd name="connsiteY8" fmla="*/ 69533 h 126052"/>
                    <a:gd name="connsiteX9" fmla="*/ 1905 w 145111"/>
                    <a:gd name="connsiteY9" fmla="*/ 68580 h 126052"/>
                    <a:gd name="connsiteX10" fmla="*/ 1905 w 145111"/>
                    <a:gd name="connsiteY10" fmla="*/ 68580 h 126052"/>
                    <a:gd name="connsiteX11" fmla="*/ 1905 w 145111"/>
                    <a:gd name="connsiteY11" fmla="*/ 67627 h 126052"/>
                    <a:gd name="connsiteX12" fmla="*/ 1905 w 145111"/>
                    <a:gd name="connsiteY12" fmla="*/ 67627 h 126052"/>
                    <a:gd name="connsiteX13" fmla="*/ 1905 w 145111"/>
                    <a:gd name="connsiteY13" fmla="*/ 66675 h 126052"/>
                    <a:gd name="connsiteX14" fmla="*/ 1905 w 145111"/>
                    <a:gd name="connsiteY14" fmla="*/ 66675 h 126052"/>
                    <a:gd name="connsiteX15" fmla="*/ 1905 w 145111"/>
                    <a:gd name="connsiteY15" fmla="*/ 65723 h 126052"/>
                    <a:gd name="connsiteX16" fmla="*/ 1905 w 145111"/>
                    <a:gd name="connsiteY16" fmla="*/ 65723 h 126052"/>
                    <a:gd name="connsiteX17" fmla="*/ 1905 w 145111"/>
                    <a:gd name="connsiteY17" fmla="*/ 64770 h 126052"/>
                    <a:gd name="connsiteX18" fmla="*/ 1905 w 145111"/>
                    <a:gd name="connsiteY18" fmla="*/ 64770 h 126052"/>
                    <a:gd name="connsiteX19" fmla="*/ 1905 w 145111"/>
                    <a:gd name="connsiteY19" fmla="*/ 63817 h 126052"/>
                    <a:gd name="connsiteX20" fmla="*/ 1905 w 145111"/>
                    <a:gd name="connsiteY20" fmla="*/ 63817 h 126052"/>
                    <a:gd name="connsiteX21" fmla="*/ 1905 w 145111"/>
                    <a:gd name="connsiteY21" fmla="*/ 62865 h 126052"/>
                    <a:gd name="connsiteX22" fmla="*/ 1905 w 145111"/>
                    <a:gd name="connsiteY22" fmla="*/ 62865 h 126052"/>
                    <a:gd name="connsiteX23" fmla="*/ 1905 w 145111"/>
                    <a:gd name="connsiteY23" fmla="*/ 61913 h 126052"/>
                    <a:gd name="connsiteX24" fmla="*/ 1905 w 145111"/>
                    <a:gd name="connsiteY24" fmla="*/ 61913 h 126052"/>
                    <a:gd name="connsiteX25" fmla="*/ 1905 w 145111"/>
                    <a:gd name="connsiteY25" fmla="*/ 60960 h 126052"/>
                    <a:gd name="connsiteX26" fmla="*/ 1905 w 145111"/>
                    <a:gd name="connsiteY26" fmla="*/ 60960 h 126052"/>
                    <a:gd name="connsiteX27" fmla="*/ 1905 w 145111"/>
                    <a:gd name="connsiteY27" fmla="*/ 60008 h 126052"/>
                    <a:gd name="connsiteX28" fmla="*/ 1905 w 145111"/>
                    <a:gd name="connsiteY28" fmla="*/ 60008 h 126052"/>
                    <a:gd name="connsiteX29" fmla="*/ 1905 w 145111"/>
                    <a:gd name="connsiteY29" fmla="*/ 59055 h 126052"/>
                    <a:gd name="connsiteX30" fmla="*/ 1905 w 145111"/>
                    <a:gd name="connsiteY30" fmla="*/ 59055 h 126052"/>
                    <a:gd name="connsiteX31" fmla="*/ 1905 w 145111"/>
                    <a:gd name="connsiteY31" fmla="*/ 59055 h 126052"/>
                    <a:gd name="connsiteX32" fmla="*/ 1905 w 145111"/>
                    <a:gd name="connsiteY32" fmla="*/ 59055 h 126052"/>
                    <a:gd name="connsiteX33" fmla="*/ 1905 w 145111"/>
                    <a:gd name="connsiteY33" fmla="*/ 59055 h 126052"/>
                    <a:gd name="connsiteX34" fmla="*/ 1905 w 145111"/>
                    <a:gd name="connsiteY34" fmla="*/ 59055 h 126052"/>
                    <a:gd name="connsiteX35" fmla="*/ 1905 w 145111"/>
                    <a:gd name="connsiteY35" fmla="*/ 59055 h 126052"/>
                    <a:gd name="connsiteX36" fmla="*/ 1905 w 145111"/>
                    <a:gd name="connsiteY36" fmla="*/ 59055 h 126052"/>
                    <a:gd name="connsiteX37" fmla="*/ 1905 w 145111"/>
                    <a:gd name="connsiteY37" fmla="*/ 59055 h 126052"/>
                    <a:gd name="connsiteX38" fmla="*/ 1905 w 145111"/>
                    <a:gd name="connsiteY38" fmla="*/ 59055 h 126052"/>
                    <a:gd name="connsiteX39" fmla="*/ 1905 w 145111"/>
                    <a:gd name="connsiteY39" fmla="*/ 59055 h 126052"/>
                    <a:gd name="connsiteX40" fmla="*/ 1905 w 145111"/>
                    <a:gd name="connsiteY40" fmla="*/ 59055 h 126052"/>
                    <a:gd name="connsiteX41" fmla="*/ 1905 w 145111"/>
                    <a:gd name="connsiteY41" fmla="*/ 59055 h 126052"/>
                    <a:gd name="connsiteX42" fmla="*/ 1905 w 145111"/>
                    <a:gd name="connsiteY42" fmla="*/ 59055 h 126052"/>
                    <a:gd name="connsiteX43" fmla="*/ 1905 w 145111"/>
                    <a:gd name="connsiteY43" fmla="*/ 59055 h 126052"/>
                    <a:gd name="connsiteX44" fmla="*/ 1905 w 145111"/>
                    <a:gd name="connsiteY44" fmla="*/ 59055 h 126052"/>
                    <a:gd name="connsiteX45" fmla="*/ 1905 w 145111"/>
                    <a:gd name="connsiteY45" fmla="*/ 59055 h 126052"/>
                    <a:gd name="connsiteX46" fmla="*/ 1905 w 145111"/>
                    <a:gd name="connsiteY46" fmla="*/ 59055 h 126052"/>
                    <a:gd name="connsiteX47" fmla="*/ 1905 w 145111"/>
                    <a:gd name="connsiteY47" fmla="*/ 59055 h 126052"/>
                    <a:gd name="connsiteX48" fmla="*/ 1905 w 145111"/>
                    <a:gd name="connsiteY48" fmla="*/ 59055 h 126052"/>
                    <a:gd name="connsiteX49" fmla="*/ 1905 w 145111"/>
                    <a:gd name="connsiteY49" fmla="*/ 59055 h 126052"/>
                    <a:gd name="connsiteX50" fmla="*/ 1905 w 145111"/>
                    <a:gd name="connsiteY50" fmla="*/ 59055 h 126052"/>
                    <a:gd name="connsiteX51" fmla="*/ 1905 w 145111"/>
                    <a:gd name="connsiteY51" fmla="*/ 59055 h 126052"/>
                    <a:gd name="connsiteX52" fmla="*/ 1905 w 145111"/>
                    <a:gd name="connsiteY52" fmla="*/ 59055 h 126052"/>
                    <a:gd name="connsiteX53" fmla="*/ 1905 w 145111"/>
                    <a:gd name="connsiteY53" fmla="*/ 59055 h 126052"/>
                    <a:gd name="connsiteX54" fmla="*/ 1905 w 145111"/>
                    <a:gd name="connsiteY54" fmla="*/ 59055 h 126052"/>
                    <a:gd name="connsiteX55" fmla="*/ 1905 w 145111"/>
                    <a:gd name="connsiteY55" fmla="*/ 59055 h 126052"/>
                    <a:gd name="connsiteX56" fmla="*/ 1905 w 145111"/>
                    <a:gd name="connsiteY56" fmla="*/ 59055 h 126052"/>
                    <a:gd name="connsiteX57" fmla="*/ 1905 w 145111"/>
                    <a:gd name="connsiteY57" fmla="*/ 59055 h 126052"/>
                    <a:gd name="connsiteX58" fmla="*/ 1905 w 145111"/>
                    <a:gd name="connsiteY58" fmla="*/ 59055 h 126052"/>
                    <a:gd name="connsiteX59" fmla="*/ 1905 w 145111"/>
                    <a:gd name="connsiteY59" fmla="*/ 59055 h 126052"/>
                    <a:gd name="connsiteX60" fmla="*/ 1905 w 145111"/>
                    <a:gd name="connsiteY60" fmla="*/ 59055 h 126052"/>
                    <a:gd name="connsiteX61" fmla="*/ 1905 w 145111"/>
                    <a:gd name="connsiteY61" fmla="*/ 59055 h 126052"/>
                    <a:gd name="connsiteX62" fmla="*/ 1905 w 145111"/>
                    <a:gd name="connsiteY62" fmla="*/ 59055 h 126052"/>
                    <a:gd name="connsiteX63" fmla="*/ 1905 w 145111"/>
                    <a:gd name="connsiteY63" fmla="*/ 59055 h 126052"/>
                    <a:gd name="connsiteX64" fmla="*/ 1905 w 145111"/>
                    <a:gd name="connsiteY64" fmla="*/ 59055 h 126052"/>
                    <a:gd name="connsiteX65" fmla="*/ 1905 w 145111"/>
                    <a:gd name="connsiteY65" fmla="*/ 59055 h 126052"/>
                    <a:gd name="connsiteX66" fmla="*/ 1905 w 145111"/>
                    <a:gd name="connsiteY66" fmla="*/ 59055 h 126052"/>
                    <a:gd name="connsiteX67" fmla="*/ 1905 w 145111"/>
                    <a:gd name="connsiteY67" fmla="*/ 59055 h 126052"/>
                    <a:gd name="connsiteX68" fmla="*/ 1905 w 145111"/>
                    <a:gd name="connsiteY68" fmla="*/ 59055 h 126052"/>
                    <a:gd name="connsiteX69" fmla="*/ 1905 w 145111"/>
                    <a:gd name="connsiteY69" fmla="*/ 59055 h 126052"/>
                    <a:gd name="connsiteX70" fmla="*/ 1905 w 145111"/>
                    <a:gd name="connsiteY70" fmla="*/ 59055 h 126052"/>
                    <a:gd name="connsiteX71" fmla="*/ 1905 w 145111"/>
                    <a:gd name="connsiteY71" fmla="*/ 59055 h 126052"/>
                    <a:gd name="connsiteX72" fmla="*/ 1905 w 145111"/>
                    <a:gd name="connsiteY72" fmla="*/ 59055 h 126052"/>
                    <a:gd name="connsiteX73" fmla="*/ 1905 w 145111"/>
                    <a:gd name="connsiteY73" fmla="*/ 59055 h 126052"/>
                    <a:gd name="connsiteX74" fmla="*/ 1905 w 145111"/>
                    <a:gd name="connsiteY74" fmla="*/ 59055 h 126052"/>
                    <a:gd name="connsiteX75" fmla="*/ 1905 w 145111"/>
                    <a:gd name="connsiteY75" fmla="*/ 59055 h 126052"/>
                    <a:gd name="connsiteX76" fmla="*/ 1905 w 145111"/>
                    <a:gd name="connsiteY76" fmla="*/ 59055 h 126052"/>
                    <a:gd name="connsiteX77" fmla="*/ 1905 w 145111"/>
                    <a:gd name="connsiteY77" fmla="*/ 59055 h 126052"/>
                    <a:gd name="connsiteX78" fmla="*/ 1905 w 145111"/>
                    <a:gd name="connsiteY78" fmla="*/ 59055 h 126052"/>
                    <a:gd name="connsiteX79" fmla="*/ 1905 w 145111"/>
                    <a:gd name="connsiteY79" fmla="*/ 59055 h 126052"/>
                    <a:gd name="connsiteX80" fmla="*/ 1905 w 145111"/>
                    <a:gd name="connsiteY80" fmla="*/ 59055 h 126052"/>
                    <a:gd name="connsiteX81" fmla="*/ 1905 w 145111"/>
                    <a:gd name="connsiteY81" fmla="*/ 59055 h 126052"/>
                    <a:gd name="connsiteX82" fmla="*/ 1905 w 145111"/>
                    <a:gd name="connsiteY82" fmla="*/ 59055 h 126052"/>
                    <a:gd name="connsiteX83" fmla="*/ 1905 w 145111"/>
                    <a:gd name="connsiteY83" fmla="*/ 59055 h 126052"/>
                    <a:gd name="connsiteX84" fmla="*/ 1905 w 145111"/>
                    <a:gd name="connsiteY84" fmla="*/ 59055 h 126052"/>
                    <a:gd name="connsiteX85" fmla="*/ 1905 w 145111"/>
                    <a:gd name="connsiteY85" fmla="*/ 59055 h 126052"/>
                    <a:gd name="connsiteX86" fmla="*/ 1905 w 145111"/>
                    <a:gd name="connsiteY86" fmla="*/ 59055 h 126052"/>
                    <a:gd name="connsiteX87" fmla="*/ 1905 w 145111"/>
                    <a:gd name="connsiteY87" fmla="*/ 59055 h 126052"/>
                    <a:gd name="connsiteX88" fmla="*/ 1905 w 145111"/>
                    <a:gd name="connsiteY88" fmla="*/ 59055 h 126052"/>
                    <a:gd name="connsiteX89" fmla="*/ 1905 w 145111"/>
                    <a:gd name="connsiteY89" fmla="*/ 59055 h 126052"/>
                    <a:gd name="connsiteX90" fmla="*/ 0 w 145111"/>
                    <a:gd name="connsiteY90" fmla="*/ 58102 h 126052"/>
                    <a:gd name="connsiteX91" fmla="*/ 0 w 145111"/>
                    <a:gd name="connsiteY91" fmla="*/ 58102 h 126052"/>
                    <a:gd name="connsiteX92" fmla="*/ 0 w 145111"/>
                    <a:gd name="connsiteY92" fmla="*/ 58102 h 126052"/>
                    <a:gd name="connsiteX93" fmla="*/ 0 w 145111"/>
                    <a:gd name="connsiteY93" fmla="*/ 58102 h 126052"/>
                    <a:gd name="connsiteX94" fmla="*/ 0 w 145111"/>
                    <a:gd name="connsiteY94" fmla="*/ 58102 h 126052"/>
                    <a:gd name="connsiteX95" fmla="*/ 0 w 145111"/>
                    <a:gd name="connsiteY95" fmla="*/ 58102 h 126052"/>
                    <a:gd name="connsiteX96" fmla="*/ 0 w 145111"/>
                    <a:gd name="connsiteY96" fmla="*/ 58102 h 126052"/>
                    <a:gd name="connsiteX97" fmla="*/ 0 w 145111"/>
                    <a:gd name="connsiteY97" fmla="*/ 58102 h 126052"/>
                    <a:gd name="connsiteX98" fmla="*/ 0 w 145111"/>
                    <a:gd name="connsiteY98" fmla="*/ 58102 h 126052"/>
                    <a:gd name="connsiteX99" fmla="*/ 0 w 145111"/>
                    <a:gd name="connsiteY99" fmla="*/ 58102 h 126052"/>
                    <a:gd name="connsiteX100" fmla="*/ 0 w 145111"/>
                    <a:gd name="connsiteY100" fmla="*/ 58102 h 126052"/>
                    <a:gd name="connsiteX101" fmla="*/ 0 w 145111"/>
                    <a:gd name="connsiteY101" fmla="*/ 58102 h 126052"/>
                    <a:gd name="connsiteX102" fmla="*/ 0 w 145111"/>
                    <a:gd name="connsiteY102" fmla="*/ 58102 h 126052"/>
                    <a:gd name="connsiteX103" fmla="*/ 0 w 145111"/>
                    <a:gd name="connsiteY103" fmla="*/ 58102 h 126052"/>
                    <a:gd name="connsiteX104" fmla="*/ 0 w 145111"/>
                    <a:gd name="connsiteY104" fmla="*/ 58102 h 126052"/>
                    <a:gd name="connsiteX105" fmla="*/ 0 w 145111"/>
                    <a:gd name="connsiteY105" fmla="*/ 58102 h 126052"/>
                    <a:gd name="connsiteX106" fmla="*/ 0 w 145111"/>
                    <a:gd name="connsiteY106" fmla="*/ 58102 h 126052"/>
                    <a:gd name="connsiteX107" fmla="*/ 0 w 145111"/>
                    <a:gd name="connsiteY107" fmla="*/ 58102 h 126052"/>
                    <a:gd name="connsiteX108" fmla="*/ 0 w 145111"/>
                    <a:gd name="connsiteY108" fmla="*/ 58102 h 126052"/>
                    <a:gd name="connsiteX109" fmla="*/ 0 w 145111"/>
                    <a:gd name="connsiteY109" fmla="*/ 57150 h 126052"/>
                    <a:gd name="connsiteX110" fmla="*/ 0 w 145111"/>
                    <a:gd name="connsiteY110" fmla="*/ 57150 h 126052"/>
                    <a:gd name="connsiteX111" fmla="*/ 0 w 145111"/>
                    <a:gd name="connsiteY111" fmla="*/ 56198 h 126052"/>
                    <a:gd name="connsiteX112" fmla="*/ 1905 w 145111"/>
                    <a:gd name="connsiteY112" fmla="*/ 50483 h 126052"/>
                    <a:gd name="connsiteX113" fmla="*/ 7620 w 145111"/>
                    <a:gd name="connsiteY113" fmla="*/ 47625 h 126052"/>
                    <a:gd name="connsiteX114" fmla="*/ 8573 w 145111"/>
                    <a:gd name="connsiteY114" fmla="*/ 47625 h 126052"/>
                    <a:gd name="connsiteX115" fmla="*/ 13335 w 145111"/>
                    <a:gd name="connsiteY115" fmla="*/ 47625 h 126052"/>
                    <a:gd name="connsiteX116" fmla="*/ 12383 w 145111"/>
                    <a:gd name="connsiteY116" fmla="*/ 47625 h 126052"/>
                    <a:gd name="connsiteX117" fmla="*/ 12383 w 145111"/>
                    <a:gd name="connsiteY117" fmla="*/ 47625 h 126052"/>
                    <a:gd name="connsiteX118" fmla="*/ 10478 w 145111"/>
                    <a:gd name="connsiteY118" fmla="*/ 46673 h 126052"/>
                    <a:gd name="connsiteX119" fmla="*/ 9525 w 145111"/>
                    <a:gd name="connsiteY119" fmla="*/ 45720 h 126052"/>
                    <a:gd name="connsiteX120" fmla="*/ 8573 w 145111"/>
                    <a:gd name="connsiteY120" fmla="*/ 44767 h 126052"/>
                    <a:gd name="connsiteX121" fmla="*/ 7620 w 145111"/>
                    <a:gd name="connsiteY121" fmla="*/ 43815 h 126052"/>
                    <a:gd name="connsiteX122" fmla="*/ 4763 w 145111"/>
                    <a:gd name="connsiteY122" fmla="*/ 40958 h 126052"/>
                    <a:gd name="connsiteX123" fmla="*/ 17145 w 145111"/>
                    <a:gd name="connsiteY123" fmla="*/ 27623 h 126052"/>
                    <a:gd name="connsiteX124" fmla="*/ 17145 w 145111"/>
                    <a:gd name="connsiteY124" fmla="*/ 26670 h 126052"/>
                    <a:gd name="connsiteX125" fmla="*/ 25718 w 145111"/>
                    <a:gd name="connsiteY125" fmla="*/ 6667 h 126052"/>
                    <a:gd name="connsiteX126" fmla="*/ 26670 w 145111"/>
                    <a:gd name="connsiteY126" fmla="*/ 5715 h 126052"/>
                    <a:gd name="connsiteX127" fmla="*/ 26670 w 145111"/>
                    <a:gd name="connsiteY127" fmla="*/ 5715 h 126052"/>
                    <a:gd name="connsiteX128" fmla="*/ 27623 w 145111"/>
                    <a:gd name="connsiteY128" fmla="*/ 5715 h 126052"/>
                    <a:gd name="connsiteX129" fmla="*/ 27623 w 145111"/>
                    <a:gd name="connsiteY129" fmla="*/ 5715 h 126052"/>
                    <a:gd name="connsiteX130" fmla="*/ 28575 w 145111"/>
                    <a:gd name="connsiteY130" fmla="*/ 5715 h 126052"/>
                    <a:gd name="connsiteX131" fmla="*/ 28575 w 145111"/>
                    <a:gd name="connsiteY131" fmla="*/ 5715 h 126052"/>
                    <a:gd name="connsiteX132" fmla="*/ 29528 w 145111"/>
                    <a:gd name="connsiteY132" fmla="*/ 4763 h 126052"/>
                    <a:gd name="connsiteX133" fmla="*/ 29528 w 145111"/>
                    <a:gd name="connsiteY133" fmla="*/ 4763 h 126052"/>
                    <a:gd name="connsiteX134" fmla="*/ 30480 w 145111"/>
                    <a:gd name="connsiteY134" fmla="*/ 4763 h 126052"/>
                    <a:gd name="connsiteX135" fmla="*/ 30480 w 145111"/>
                    <a:gd name="connsiteY135" fmla="*/ 4763 h 126052"/>
                    <a:gd name="connsiteX136" fmla="*/ 31433 w 145111"/>
                    <a:gd name="connsiteY136" fmla="*/ 4763 h 126052"/>
                    <a:gd name="connsiteX137" fmla="*/ 31433 w 145111"/>
                    <a:gd name="connsiteY137" fmla="*/ 4763 h 126052"/>
                    <a:gd name="connsiteX138" fmla="*/ 32385 w 145111"/>
                    <a:gd name="connsiteY138" fmla="*/ 4763 h 126052"/>
                    <a:gd name="connsiteX139" fmla="*/ 32385 w 145111"/>
                    <a:gd name="connsiteY139" fmla="*/ 4763 h 126052"/>
                    <a:gd name="connsiteX140" fmla="*/ 33338 w 145111"/>
                    <a:gd name="connsiteY140" fmla="*/ 4763 h 126052"/>
                    <a:gd name="connsiteX141" fmla="*/ 33338 w 145111"/>
                    <a:gd name="connsiteY141" fmla="*/ 4763 h 126052"/>
                    <a:gd name="connsiteX142" fmla="*/ 34290 w 145111"/>
                    <a:gd name="connsiteY142" fmla="*/ 4763 h 126052"/>
                    <a:gd name="connsiteX143" fmla="*/ 34290 w 145111"/>
                    <a:gd name="connsiteY143" fmla="*/ 4763 h 126052"/>
                    <a:gd name="connsiteX144" fmla="*/ 35243 w 145111"/>
                    <a:gd name="connsiteY144" fmla="*/ 4763 h 126052"/>
                    <a:gd name="connsiteX145" fmla="*/ 35243 w 145111"/>
                    <a:gd name="connsiteY145" fmla="*/ 4763 h 126052"/>
                    <a:gd name="connsiteX146" fmla="*/ 37148 w 145111"/>
                    <a:gd name="connsiteY146" fmla="*/ 4763 h 126052"/>
                    <a:gd name="connsiteX147" fmla="*/ 37148 w 145111"/>
                    <a:gd name="connsiteY147" fmla="*/ 4763 h 126052"/>
                    <a:gd name="connsiteX148" fmla="*/ 38100 w 145111"/>
                    <a:gd name="connsiteY148" fmla="*/ 4763 h 126052"/>
                    <a:gd name="connsiteX149" fmla="*/ 38100 w 145111"/>
                    <a:gd name="connsiteY149" fmla="*/ 4763 h 126052"/>
                    <a:gd name="connsiteX150" fmla="*/ 40005 w 145111"/>
                    <a:gd name="connsiteY150" fmla="*/ 4763 h 126052"/>
                    <a:gd name="connsiteX151" fmla="*/ 40005 w 145111"/>
                    <a:gd name="connsiteY151" fmla="*/ 4763 h 126052"/>
                    <a:gd name="connsiteX152" fmla="*/ 44768 w 145111"/>
                    <a:gd name="connsiteY152" fmla="*/ 6667 h 126052"/>
                    <a:gd name="connsiteX153" fmla="*/ 44768 w 145111"/>
                    <a:gd name="connsiteY153" fmla="*/ 6667 h 126052"/>
                    <a:gd name="connsiteX154" fmla="*/ 44768 w 145111"/>
                    <a:gd name="connsiteY154" fmla="*/ 6667 h 126052"/>
                    <a:gd name="connsiteX155" fmla="*/ 45720 w 145111"/>
                    <a:gd name="connsiteY155" fmla="*/ 6667 h 126052"/>
                    <a:gd name="connsiteX156" fmla="*/ 45720 w 145111"/>
                    <a:gd name="connsiteY156" fmla="*/ 6667 h 126052"/>
                    <a:gd name="connsiteX157" fmla="*/ 45720 w 145111"/>
                    <a:gd name="connsiteY157" fmla="*/ 6667 h 126052"/>
                    <a:gd name="connsiteX158" fmla="*/ 45720 w 145111"/>
                    <a:gd name="connsiteY158" fmla="*/ 6667 h 126052"/>
                    <a:gd name="connsiteX159" fmla="*/ 52388 w 145111"/>
                    <a:gd name="connsiteY159" fmla="*/ 14288 h 126052"/>
                    <a:gd name="connsiteX160" fmla="*/ 52388 w 145111"/>
                    <a:gd name="connsiteY160" fmla="*/ 14288 h 126052"/>
                    <a:gd name="connsiteX161" fmla="*/ 52388 w 145111"/>
                    <a:gd name="connsiteY161" fmla="*/ 14288 h 126052"/>
                    <a:gd name="connsiteX162" fmla="*/ 52388 w 145111"/>
                    <a:gd name="connsiteY162" fmla="*/ 14288 h 126052"/>
                    <a:gd name="connsiteX163" fmla="*/ 52388 w 145111"/>
                    <a:gd name="connsiteY163" fmla="*/ 14288 h 126052"/>
                    <a:gd name="connsiteX164" fmla="*/ 52388 w 145111"/>
                    <a:gd name="connsiteY164" fmla="*/ 14288 h 126052"/>
                    <a:gd name="connsiteX165" fmla="*/ 52388 w 145111"/>
                    <a:gd name="connsiteY165" fmla="*/ 14288 h 126052"/>
                    <a:gd name="connsiteX166" fmla="*/ 52388 w 145111"/>
                    <a:gd name="connsiteY166" fmla="*/ 14288 h 126052"/>
                    <a:gd name="connsiteX167" fmla="*/ 52388 w 145111"/>
                    <a:gd name="connsiteY167" fmla="*/ 14288 h 126052"/>
                    <a:gd name="connsiteX168" fmla="*/ 52388 w 145111"/>
                    <a:gd name="connsiteY168" fmla="*/ 14288 h 126052"/>
                    <a:gd name="connsiteX169" fmla="*/ 52388 w 145111"/>
                    <a:gd name="connsiteY169" fmla="*/ 14288 h 126052"/>
                    <a:gd name="connsiteX170" fmla="*/ 52388 w 145111"/>
                    <a:gd name="connsiteY170" fmla="*/ 14288 h 126052"/>
                    <a:gd name="connsiteX171" fmla="*/ 52388 w 145111"/>
                    <a:gd name="connsiteY171" fmla="*/ 14288 h 126052"/>
                    <a:gd name="connsiteX172" fmla="*/ 52388 w 145111"/>
                    <a:gd name="connsiteY172" fmla="*/ 14288 h 126052"/>
                    <a:gd name="connsiteX173" fmla="*/ 52388 w 145111"/>
                    <a:gd name="connsiteY173" fmla="*/ 14288 h 126052"/>
                    <a:gd name="connsiteX174" fmla="*/ 57150 w 145111"/>
                    <a:gd name="connsiteY174" fmla="*/ 12383 h 126052"/>
                    <a:gd name="connsiteX175" fmla="*/ 62865 w 145111"/>
                    <a:gd name="connsiteY175" fmla="*/ 12383 h 126052"/>
                    <a:gd name="connsiteX176" fmla="*/ 65723 w 145111"/>
                    <a:gd name="connsiteY176" fmla="*/ 14288 h 126052"/>
                    <a:gd name="connsiteX177" fmla="*/ 68580 w 145111"/>
                    <a:gd name="connsiteY177" fmla="*/ 8573 h 126052"/>
                    <a:gd name="connsiteX178" fmla="*/ 72390 w 145111"/>
                    <a:gd name="connsiteY178" fmla="*/ 3810 h 126052"/>
                    <a:gd name="connsiteX179" fmla="*/ 83820 w 145111"/>
                    <a:gd name="connsiteY179" fmla="*/ 0 h 126052"/>
                    <a:gd name="connsiteX180" fmla="*/ 100013 w 145111"/>
                    <a:gd name="connsiteY180" fmla="*/ 18098 h 126052"/>
                    <a:gd name="connsiteX181" fmla="*/ 106680 w 145111"/>
                    <a:gd name="connsiteY181" fmla="*/ 11430 h 126052"/>
                    <a:gd name="connsiteX182" fmla="*/ 111443 w 145111"/>
                    <a:gd name="connsiteY182" fmla="*/ 12383 h 126052"/>
                    <a:gd name="connsiteX183" fmla="*/ 114300 w 145111"/>
                    <a:gd name="connsiteY183" fmla="*/ 25717 h 126052"/>
                    <a:gd name="connsiteX184" fmla="*/ 125730 w 145111"/>
                    <a:gd name="connsiteY184" fmla="*/ 31433 h 126052"/>
                    <a:gd name="connsiteX185" fmla="*/ 121920 w 145111"/>
                    <a:gd name="connsiteY185" fmla="*/ 42863 h 126052"/>
                    <a:gd name="connsiteX186" fmla="*/ 140970 w 145111"/>
                    <a:gd name="connsiteY186" fmla="*/ 47625 h 126052"/>
                    <a:gd name="connsiteX187" fmla="*/ 144780 w 145111"/>
                    <a:gd name="connsiteY187" fmla="*/ 57150 h 126052"/>
                    <a:gd name="connsiteX188" fmla="*/ 140018 w 145111"/>
                    <a:gd name="connsiteY188" fmla="*/ 77152 h 126052"/>
                    <a:gd name="connsiteX189" fmla="*/ 121920 w 145111"/>
                    <a:gd name="connsiteY189" fmla="*/ 86677 h 126052"/>
                    <a:gd name="connsiteX190" fmla="*/ 126683 w 145111"/>
                    <a:gd name="connsiteY190" fmla="*/ 98108 h 126052"/>
                    <a:gd name="connsiteX191" fmla="*/ 116205 w 145111"/>
                    <a:gd name="connsiteY191" fmla="*/ 101917 h 126052"/>
                    <a:gd name="connsiteX192" fmla="*/ 120015 w 145111"/>
                    <a:gd name="connsiteY192" fmla="*/ 116205 h 126052"/>
                    <a:gd name="connsiteX193" fmla="*/ 105728 w 145111"/>
                    <a:gd name="connsiteY193" fmla="*/ 125730 h 126052"/>
                    <a:gd name="connsiteX194" fmla="*/ 73343 w 145111"/>
                    <a:gd name="connsiteY194" fmla="*/ 109538 h 126052"/>
                    <a:gd name="connsiteX195" fmla="*/ 64770 w 145111"/>
                    <a:gd name="connsiteY195" fmla="*/ 115252 h 126052"/>
                    <a:gd name="connsiteX196" fmla="*/ 56198 w 145111"/>
                    <a:gd name="connsiteY196" fmla="*/ 109538 h 126052"/>
                    <a:gd name="connsiteX197" fmla="*/ 56198 w 145111"/>
                    <a:gd name="connsiteY197" fmla="*/ 109538 h 126052"/>
                    <a:gd name="connsiteX198" fmla="*/ 53340 w 145111"/>
                    <a:gd name="connsiteY198" fmla="*/ 112395 h 126052"/>
                    <a:gd name="connsiteX199" fmla="*/ 52388 w 145111"/>
                    <a:gd name="connsiteY199" fmla="*/ 113348 h 126052"/>
                    <a:gd name="connsiteX200" fmla="*/ 47625 w 145111"/>
                    <a:gd name="connsiteY200" fmla="*/ 116205 h 126052"/>
                    <a:gd name="connsiteX201" fmla="*/ 46673 w 145111"/>
                    <a:gd name="connsiteY201" fmla="*/ 116205 h 126052"/>
                    <a:gd name="connsiteX202" fmla="*/ 30480 w 145111"/>
                    <a:gd name="connsiteY202" fmla="*/ 108585 h 126052"/>
                    <a:gd name="connsiteX203" fmla="*/ 27623 w 145111"/>
                    <a:gd name="connsiteY203" fmla="*/ 108585 h 126052"/>
                    <a:gd name="connsiteX204" fmla="*/ 26670 w 145111"/>
                    <a:gd name="connsiteY204" fmla="*/ 108585 h 126052"/>
                    <a:gd name="connsiteX205" fmla="*/ 24765 w 145111"/>
                    <a:gd name="connsiteY205" fmla="*/ 107633 h 126052"/>
                    <a:gd name="connsiteX206" fmla="*/ 20955 w 145111"/>
                    <a:gd name="connsiteY206" fmla="*/ 105727 h 126052"/>
                    <a:gd name="connsiteX207" fmla="*/ 18098 w 145111"/>
                    <a:gd name="connsiteY207" fmla="*/ 101917 h 126052"/>
                    <a:gd name="connsiteX208" fmla="*/ 18098 w 145111"/>
                    <a:gd name="connsiteY208" fmla="*/ 100965 h 126052"/>
                    <a:gd name="connsiteX209" fmla="*/ 18098 w 145111"/>
                    <a:gd name="connsiteY209" fmla="*/ 100013 h 126052"/>
                    <a:gd name="connsiteX210" fmla="*/ 18098 w 145111"/>
                    <a:gd name="connsiteY210" fmla="*/ 99060 h 126052"/>
                    <a:gd name="connsiteX211" fmla="*/ 18098 w 145111"/>
                    <a:gd name="connsiteY211" fmla="*/ 98108 h 126052"/>
                    <a:gd name="connsiteX212" fmla="*/ 18098 w 145111"/>
                    <a:gd name="connsiteY212" fmla="*/ 97155 h 126052"/>
                    <a:gd name="connsiteX213" fmla="*/ 18098 w 145111"/>
                    <a:gd name="connsiteY213" fmla="*/ 96202 h 126052"/>
                    <a:gd name="connsiteX214" fmla="*/ 18098 w 145111"/>
                    <a:gd name="connsiteY214" fmla="*/ 96202 h 126052"/>
                    <a:gd name="connsiteX215" fmla="*/ 18098 w 145111"/>
                    <a:gd name="connsiteY215" fmla="*/ 95250 h 126052"/>
                    <a:gd name="connsiteX216" fmla="*/ 19050 w 145111"/>
                    <a:gd name="connsiteY216" fmla="*/ 92392 h 126052"/>
                    <a:gd name="connsiteX217" fmla="*/ 1905 w 145111"/>
                    <a:gd name="connsiteY217" fmla="*/ 73342 h 1260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</a:cxnLst>
                  <a:rect l="l" t="t" r="r" b="b"/>
                  <a:pathLst>
                    <a:path w="145111" h="126052">
                      <a:moveTo>
                        <a:pt x="1905" y="73342"/>
                      </a:moveTo>
                      <a:cubicBezTo>
                        <a:pt x="1905" y="73342"/>
                        <a:pt x="1905" y="72390"/>
                        <a:pt x="1905" y="72390"/>
                      </a:cubicBezTo>
                      <a:cubicBezTo>
                        <a:pt x="1905" y="72390"/>
                        <a:pt x="1905" y="72390"/>
                        <a:pt x="1905" y="72390"/>
                      </a:cubicBezTo>
                      <a:cubicBezTo>
                        <a:pt x="1905" y="72390"/>
                        <a:pt x="1905" y="71438"/>
                        <a:pt x="1905" y="71438"/>
                      </a:cubicBezTo>
                      <a:cubicBezTo>
                        <a:pt x="1905" y="71438"/>
                        <a:pt x="1905" y="71438"/>
                        <a:pt x="1905" y="71438"/>
                      </a:cubicBezTo>
                      <a:cubicBezTo>
                        <a:pt x="1905" y="71438"/>
                        <a:pt x="1905" y="70485"/>
                        <a:pt x="1905" y="70485"/>
                      </a:cubicBezTo>
                      <a:cubicBezTo>
                        <a:pt x="1905" y="70485"/>
                        <a:pt x="1905" y="70485"/>
                        <a:pt x="1905" y="70485"/>
                      </a:cubicBezTo>
                      <a:cubicBezTo>
                        <a:pt x="1905" y="70485"/>
                        <a:pt x="1905" y="69533"/>
                        <a:pt x="1905" y="69533"/>
                      </a:cubicBezTo>
                      <a:cubicBezTo>
                        <a:pt x="1905" y="69533"/>
                        <a:pt x="1905" y="69533"/>
                        <a:pt x="1905" y="69533"/>
                      </a:cubicBezTo>
                      <a:cubicBezTo>
                        <a:pt x="1905" y="69533"/>
                        <a:pt x="1905" y="68580"/>
                        <a:pt x="1905" y="68580"/>
                      </a:cubicBezTo>
                      <a:cubicBezTo>
                        <a:pt x="1905" y="68580"/>
                        <a:pt x="1905" y="68580"/>
                        <a:pt x="1905" y="68580"/>
                      </a:cubicBezTo>
                      <a:cubicBezTo>
                        <a:pt x="1905" y="68580"/>
                        <a:pt x="1905" y="68580"/>
                        <a:pt x="1905" y="67627"/>
                      </a:cubicBezTo>
                      <a:cubicBezTo>
                        <a:pt x="1905" y="67627"/>
                        <a:pt x="1905" y="67627"/>
                        <a:pt x="1905" y="67627"/>
                      </a:cubicBezTo>
                      <a:cubicBezTo>
                        <a:pt x="1905" y="67627"/>
                        <a:pt x="1905" y="66675"/>
                        <a:pt x="1905" y="66675"/>
                      </a:cubicBezTo>
                      <a:cubicBezTo>
                        <a:pt x="1905" y="66675"/>
                        <a:pt x="1905" y="66675"/>
                        <a:pt x="1905" y="66675"/>
                      </a:cubicBezTo>
                      <a:cubicBezTo>
                        <a:pt x="1905" y="66675"/>
                        <a:pt x="1905" y="65723"/>
                        <a:pt x="1905" y="65723"/>
                      </a:cubicBezTo>
                      <a:cubicBezTo>
                        <a:pt x="1905" y="65723"/>
                        <a:pt x="1905" y="65723"/>
                        <a:pt x="1905" y="65723"/>
                      </a:cubicBezTo>
                      <a:cubicBezTo>
                        <a:pt x="1905" y="65723"/>
                        <a:pt x="1905" y="65723"/>
                        <a:pt x="1905" y="64770"/>
                      </a:cubicBezTo>
                      <a:cubicBezTo>
                        <a:pt x="1905" y="64770"/>
                        <a:pt x="1905" y="64770"/>
                        <a:pt x="1905" y="64770"/>
                      </a:cubicBezTo>
                      <a:cubicBezTo>
                        <a:pt x="1905" y="64770"/>
                        <a:pt x="1905" y="64770"/>
                        <a:pt x="1905" y="63817"/>
                      </a:cubicBezTo>
                      <a:cubicBezTo>
                        <a:pt x="1905" y="63817"/>
                        <a:pt x="1905" y="63817"/>
                        <a:pt x="1905" y="63817"/>
                      </a:cubicBezTo>
                      <a:cubicBezTo>
                        <a:pt x="1905" y="63817"/>
                        <a:pt x="1905" y="63817"/>
                        <a:pt x="1905" y="62865"/>
                      </a:cubicBezTo>
                      <a:cubicBezTo>
                        <a:pt x="1905" y="62865"/>
                        <a:pt x="1905" y="62865"/>
                        <a:pt x="1905" y="62865"/>
                      </a:cubicBezTo>
                      <a:cubicBezTo>
                        <a:pt x="1905" y="62865"/>
                        <a:pt x="1905" y="62865"/>
                        <a:pt x="1905" y="61913"/>
                      </a:cubicBezTo>
                      <a:cubicBezTo>
                        <a:pt x="1905" y="61913"/>
                        <a:pt x="1905" y="61913"/>
                        <a:pt x="1905" y="61913"/>
                      </a:cubicBezTo>
                      <a:cubicBezTo>
                        <a:pt x="1905" y="61913"/>
                        <a:pt x="1905" y="61913"/>
                        <a:pt x="1905" y="60960"/>
                      </a:cubicBezTo>
                      <a:cubicBezTo>
                        <a:pt x="1905" y="60960"/>
                        <a:pt x="1905" y="60960"/>
                        <a:pt x="1905" y="60960"/>
                      </a:cubicBezTo>
                      <a:cubicBezTo>
                        <a:pt x="1905" y="60960"/>
                        <a:pt x="1905" y="60960"/>
                        <a:pt x="1905" y="60008"/>
                      </a:cubicBezTo>
                      <a:cubicBezTo>
                        <a:pt x="1905" y="60008"/>
                        <a:pt x="1905" y="60008"/>
                        <a:pt x="1905" y="60008"/>
                      </a:cubicBezTo>
                      <a:cubicBezTo>
                        <a:pt x="1905" y="60008"/>
                        <a:pt x="1905" y="60008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953" y="59055"/>
                        <a:pt x="953" y="58102"/>
                        <a:pt x="0" y="58102"/>
                      </a:cubicBezTo>
                      <a:cubicBezTo>
                        <a:pt x="0" y="58102"/>
                        <a:pt x="0" y="58102"/>
                        <a:pt x="0" y="58102"/>
                      </a:cubicBezTo>
                      <a:cubicBezTo>
                        <a:pt x="0" y="58102"/>
                        <a:pt x="0" y="58102"/>
                        <a:pt x="0" y="58102"/>
                      </a:cubicBezTo>
                      <a:cubicBezTo>
                        <a:pt x="0" y="58102"/>
                        <a:pt x="0" y="58102"/>
                        <a:pt x="0" y="58102"/>
                      </a:cubicBezTo>
                      <a:cubicBezTo>
                        <a:pt x="0" y="58102"/>
                        <a:pt x="0" y="58102"/>
                        <a:pt x="0" y="58102"/>
                      </a:cubicBezTo>
                      <a:cubicBezTo>
                        <a:pt x="0" y="58102"/>
                        <a:pt x="0" y="58102"/>
                        <a:pt x="0" y="58102"/>
                      </a:cubicBezTo>
                      <a:cubicBezTo>
                        <a:pt x="0" y="58102"/>
                        <a:pt x="0" y="58102"/>
                        <a:pt x="0" y="58102"/>
                      </a:cubicBezTo>
                      <a:cubicBezTo>
                        <a:pt x="0" y="58102"/>
                        <a:pt x="0" y="58102"/>
                        <a:pt x="0" y="58102"/>
                      </a:cubicBezTo>
                      <a:cubicBezTo>
                        <a:pt x="0" y="58102"/>
                        <a:pt x="0" y="58102"/>
                        <a:pt x="0" y="58102"/>
                      </a:cubicBezTo>
                      <a:cubicBezTo>
                        <a:pt x="0" y="58102"/>
                        <a:pt x="0" y="58102"/>
                        <a:pt x="0" y="58102"/>
                      </a:cubicBezTo>
                      <a:cubicBezTo>
                        <a:pt x="0" y="58102"/>
                        <a:pt x="0" y="58102"/>
                        <a:pt x="0" y="58102"/>
                      </a:cubicBezTo>
                      <a:cubicBezTo>
                        <a:pt x="0" y="58102"/>
                        <a:pt x="0" y="58102"/>
                        <a:pt x="0" y="58102"/>
                      </a:cubicBezTo>
                      <a:cubicBezTo>
                        <a:pt x="0" y="58102"/>
                        <a:pt x="0" y="58102"/>
                        <a:pt x="0" y="58102"/>
                      </a:cubicBezTo>
                      <a:cubicBezTo>
                        <a:pt x="0" y="58102"/>
                        <a:pt x="0" y="58102"/>
                        <a:pt x="0" y="58102"/>
                      </a:cubicBezTo>
                      <a:cubicBezTo>
                        <a:pt x="0" y="58102"/>
                        <a:pt x="0" y="58102"/>
                        <a:pt x="0" y="58102"/>
                      </a:cubicBezTo>
                      <a:cubicBezTo>
                        <a:pt x="0" y="58102"/>
                        <a:pt x="0" y="58102"/>
                        <a:pt x="0" y="58102"/>
                      </a:cubicBezTo>
                      <a:cubicBezTo>
                        <a:pt x="0" y="58102"/>
                        <a:pt x="0" y="58102"/>
                        <a:pt x="0" y="58102"/>
                      </a:cubicBezTo>
                      <a:cubicBezTo>
                        <a:pt x="0" y="58102"/>
                        <a:pt x="0" y="58102"/>
                        <a:pt x="0" y="58102"/>
                      </a:cubicBezTo>
                      <a:cubicBezTo>
                        <a:pt x="0" y="58102"/>
                        <a:pt x="0" y="58102"/>
                        <a:pt x="0" y="58102"/>
                      </a:cubicBezTo>
                      <a:cubicBezTo>
                        <a:pt x="0" y="58102"/>
                        <a:pt x="0" y="58102"/>
                        <a:pt x="0" y="57150"/>
                      </a:cubicBezTo>
                      <a:cubicBezTo>
                        <a:pt x="0" y="57150"/>
                        <a:pt x="0" y="57150"/>
                        <a:pt x="0" y="57150"/>
                      </a:cubicBezTo>
                      <a:cubicBezTo>
                        <a:pt x="0" y="57150"/>
                        <a:pt x="0" y="56198"/>
                        <a:pt x="0" y="56198"/>
                      </a:cubicBezTo>
                      <a:cubicBezTo>
                        <a:pt x="0" y="53340"/>
                        <a:pt x="953" y="51435"/>
                        <a:pt x="1905" y="50483"/>
                      </a:cubicBezTo>
                      <a:cubicBezTo>
                        <a:pt x="3810" y="48577"/>
                        <a:pt x="5715" y="47625"/>
                        <a:pt x="7620" y="47625"/>
                      </a:cubicBezTo>
                      <a:cubicBezTo>
                        <a:pt x="7620" y="47625"/>
                        <a:pt x="7620" y="47625"/>
                        <a:pt x="8573" y="47625"/>
                      </a:cubicBezTo>
                      <a:cubicBezTo>
                        <a:pt x="11430" y="47625"/>
                        <a:pt x="13335" y="47625"/>
                        <a:pt x="13335" y="47625"/>
                      </a:cubicBezTo>
                      <a:cubicBezTo>
                        <a:pt x="13335" y="47625"/>
                        <a:pt x="12383" y="47625"/>
                        <a:pt x="12383" y="47625"/>
                      </a:cubicBezTo>
                      <a:cubicBezTo>
                        <a:pt x="12383" y="47625"/>
                        <a:pt x="12383" y="47625"/>
                        <a:pt x="12383" y="47625"/>
                      </a:cubicBezTo>
                      <a:cubicBezTo>
                        <a:pt x="11430" y="47625"/>
                        <a:pt x="11430" y="46673"/>
                        <a:pt x="10478" y="46673"/>
                      </a:cubicBezTo>
                      <a:cubicBezTo>
                        <a:pt x="10478" y="46673"/>
                        <a:pt x="10478" y="46673"/>
                        <a:pt x="9525" y="45720"/>
                      </a:cubicBezTo>
                      <a:cubicBezTo>
                        <a:pt x="9525" y="45720"/>
                        <a:pt x="9525" y="45720"/>
                        <a:pt x="8573" y="44767"/>
                      </a:cubicBezTo>
                      <a:cubicBezTo>
                        <a:pt x="8573" y="44767"/>
                        <a:pt x="7620" y="44767"/>
                        <a:pt x="7620" y="43815"/>
                      </a:cubicBezTo>
                      <a:cubicBezTo>
                        <a:pt x="6668" y="42863"/>
                        <a:pt x="5715" y="41910"/>
                        <a:pt x="4763" y="40958"/>
                      </a:cubicBezTo>
                      <a:cubicBezTo>
                        <a:pt x="18098" y="29527"/>
                        <a:pt x="18098" y="28575"/>
                        <a:pt x="17145" y="27623"/>
                      </a:cubicBezTo>
                      <a:cubicBezTo>
                        <a:pt x="17145" y="27623"/>
                        <a:pt x="17145" y="26670"/>
                        <a:pt x="17145" y="26670"/>
                      </a:cubicBezTo>
                      <a:cubicBezTo>
                        <a:pt x="15240" y="20955"/>
                        <a:pt x="15240" y="13335"/>
                        <a:pt x="25718" y="6667"/>
                      </a:cubicBezTo>
                      <a:cubicBezTo>
                        <a:pt x="25718" y="6667"/>
                        <a:pt x="26670" y="6667"/>
                        <a:pt x="26670" y="5715"/>
                      </a:cubicBezTo>
                      <a:cubicBezTo>
                        <a:pt x="26670" y="5715"/>
                        <a:pt x="26670" y="5715"/>
                        <a:pt x="26670" y="5715"/>
                      </a:cubicBezTo>
                      <a:cubicBezTo>
                        <a:pt x="26670" y="5715"/>
                        <a:pt x="27623" y="5715"/>
                        <a:pt x="27623" y="5715"/>
                      </a:cubicBezTo>
                      <a:cubicBezTo>
                        <a:pt x="27623" y="5715"/>
                        <a:pt x="27623" y="5715"/>
                        <a:pt x="27623" y="5715"/>
                      </a:cubicBezTo>
                      <a:cubicBezTo>
                        <a:pt x="27623" y="5715"/>
                        <a:pt x="28575" y="5715"/>
                        <a:pt x="28575" y="5715"/>
                      </a:cubicBezTo>
                      <a:cubicBezTo>
                        <a:pt x="28575" y="5715"/>
                        <a:pt x="28575" y="5715"/>
                        <a:pt x="28575" y="5715"/>
                      </a:cubicBezTo>
                      <a:cubicBezTo>
                        <a:pt x="28575" y="5715"/>
                        <a:pt x="29528" y="5715"/>
                        <a:pt x="29528" y="4763"/>
                      </a:cubicBezTo>
                      <a:cubicBezTo>
                        <a:pt x="29528" y="4763"/>
                        <a:pt x="29528" y="4763"/>
                        <a:pt x="29528" y="4763"/>
                      </a:cubicBezTo>
                      <a:cubicBezTo>
                        <a:pt x="29528" y="4763"/>
                        <a:pt x="30480" y="4763"/>
                        <a:pt x="30480" y="4763"/>
                      </a:cubicBezTo>
                      <a:cubicBezTo>
                        <a:pt x="30480" y="4763"/>
                        <a:pt x="30480" y="4763"/>
                        <a:pt x="30480" y="4763"/>
                      </a:cubicBezTo>
                      <a:cubicBezTo>
                        <a:pt x="30480" y="4763"/>
                        <a:pt x="31433" y="4763"/>
                        <a:pt x="31433" y="4763"/>
                      </a:cubicBezTo>
                      <a:cubicBezTo>
                        <a:pt x="31433" y="4763"/>
                        <a:pt x="31433" y="4763"/>
                        <a:pt x="31433" y="4763"/>
                      </a:cubicBezTo>
                      <a:cubicBezTo>
                        <a:pt x="31433" y="4763"/>
                        <a:pt x="32385" y="4763"/>
                        <a:pt x="32385" y="4763"/>
                      </a:cubicBezTo>
                      <a:lnTo>
                        <a:pt x="32385" y="4763"/>
                      </a:lnTo>
                      <a:cubicBezTo>
                        <a:pt x="32385" y="4763"/>
                        <a:pt x="33338" y="4763"/>
                        <a:pt x="33338" y="4763"/>
                      </a:cubicBezTo>
                      <a:cubicBezTo>
                        <a:pt x="33338" y="4763"/>
                        <a:pt x="33338" y="4763"/>
                        <a:pt x="33338" y="4763"/>
                      </a:cubicBezTo>
                      <a:cubicBezTo>
                        <a:pt x="33338" y="4763"/>
                        <a:pt x="34290" y="4763"/>
                        <a:pt x="34290" y="4763"/>
                      </a:cubicBezTo>
                      <a:cubicBezTo>
                        <a:pt x="34290" y="4763"/>
                        <a:pt x="34290" y="4763"/>
                        <a:pt x="34290" y="4763"/>
                      </a:cubicBezTo>
                      <a:cubicBezTo>
                        <a:pt x="34290" y="4763"/>
                        <a:pt x="35243" y="4763"/>
                        <a:pt x="35243" y="4763"/>
                      </a:cubicBezTo>
                      <a:cubicBezTo>
                        <a:pt x="35243" y="4763"/>
                        <a:pt x="35243" y="4763"/>
                        <a:pt x="35243" y="4763"/>
                      </a:cubicBezTo>
                      <a:cubicBezTo>
                        <a:pt x="36195" y="4763"/>
                        <a:pt x="36195" y="4763"/>
                        <a:pt x="37148" y="4763"/>
                      </a:cubicBezTo>
                      <a:cubicBezTo>
                        <a:pt x="37148" y="4763"/>
                        <a:pt x="37148" y="4763"/>
                        <a:pt x="37148" y="4763"/>
                      </a:cubicBezTo>
                      <a:cubicBezTo>
                        <a:pt x="37148" y="4763"/>
                        <a:pt x="38100" y="4763"/>
                        <a:pt x="38100" y="4763"/>
                      </a:cubicBezTo>
                      <a:cubicBezTo>
                        <a:pt x="38100" y="4763"/>
                        <a:pt x="38100" y="4763"/>
                        <a:pt x="38100" y="4763"/>
                      </a:cubicBezTo>
                      <a:cubicBezTo>
                        <a:pt x="39053" y="4763"/>
                        <a:pt x="40005" y="4763"/>
                        <a:pt x="40005" y="4763"/>
                      </a:cubicBezTo>
                      <a:lnTo>
                        <a:pt x="40005" y="4763"/>
                      </a:lnTo>
                      <a:cubicBezTo>
                        <a:pt x="41910" y="4763"/>
                        <a:pt x="42863" y="5715"/>
                        <a:pt x="44768" y="6667"/>
                      </a:cubicBezTo>
                      <a:lnTo>
                        <a:pt x="44768" y="6667"/>
                      </a:lnTo>
                      <a:lnTo>
                        <a:pt x="44768" y="6667"/>
                      </a:lnTo>
                      <a:cubicBezTo>
                        <a:pt x="44768" y="6667"/>
                        <a:pt x="44768" y="6667"/>
                        <a:pt x="45720" y="6667"/>
                      </a:cubicBezTo>
                      <a:cubicBezTo>
                        <a:pt x="45720" y="6667"/>
                        <a:pt x="45720" y="6667"/>
                        <a:pt x="45720" y="6667"/>
                      </a:cubicBezTo>
                      <a:cubicBezTo>
                        <a:pt x="45720" y="6667"/>
                        <a:pt x="45720" y="6667"/>
                        <a:pt x="45720" y="6667"/>
                      </a:cubicBezTo>
                      <a:lnTo>
                        <a:pt x="45720" y="6667"/>
                      </a:lnTo>
                      <a:cubicBezTo>
                        <a:pt x="49530" y="8573"/>
                        <a:pt x="51435" y="12383"/>
                        <a:pt x="52388" y="14288"/>
                      </a:cubicBezTo>
                      <a:cubicBezTo>
                        <a:pt x="52388" y="14288"/>
                        <a:pt x="52388" y="14288"/>
                        <a:pt x="52388" y="14288"/>
                      </a:cubicBezTo>
                      <a:cubicBezTo>
                        <a:pt x="52388" y="14288"/>
                        <a:pt x="52388" y="14288"/>
                        <a:pt x="52388" y="14288"/>
                      </a:cubicBezTo>
                      <a:cubicBezTo>
                        <a:pt x="52388" y="14288"/>
                        <a:pt x="52388" y="14288"/>
                        <a:pt x="52388" y="14288"/>
                      </a:cubicBezTo>
                      <a:cubicBezTo>
                        <a:pt x="52388" y="14288"/>
                        <a:pt x="52388" y="14288"/>
                        <a:pt x="52388" y="14288"/>
                      </a:cubicBezTo>
                      <a:cubicBezTo>
                        <a:pt x="52388" y="14288"/>
                        <a:pt x="52388" y="14288"/>
                        <a:pt x="52388" y="14288"/>
                      </a:cubicBezTo>
                      <a:cubicBezTo>
                        <a:pt x="52388" y="14288"/>
                        <a:pt x="52388" y="14288"/>
                        <a:pt x="52388" y="14288"/>
                      </a:cubicBezTo>
                      <a:cubicBezTo>
                        <a:pt x="52388" y="14288"/>
                        <a:pt x="52388" y="14288"/>
                        <a:pt x="52388" y="14288"/>
                      </a:cubicBezTo>
                      <a:cubicBezTo>
                        <a:pt x="52388" y="14288"/>
                        <a:pt x="52388" y="14288"/>
                        <a:pt x="52388" y="14288"/>
                      </a:cubicBezTo>
                      <a:cubicBezTo>
                        <a:pt x="52388" y="14288"/>
                        <a:pt x="52388" y="14288"/>
                        <a:pt x="52388" y="14288"/>
                      </a:cubicBezTo>
                      <a:cubicBezTo>
                        <a:pt x="52388" y="14288"/>
                        <a:pt x="52388" y="14288"/>
                        <a:pt x="52388" y="14288"/>
                      </a:cubicBezTo>
                      <a:lnTo>
                        <a:pt x="52388" y="14288"/>
                      </a:lnTo>
                      <a:cubicBezTo>
                        <a:pt x="52388" y="14288"/>
                        <a:pt x="52388" y="14288"/>
                        <a:pt x="52388" y="14288"/>
                      </a:cubicBezTo>
                      <a:lnTo>
                        <a:pt x="52388" y="14288"/>
                      </a:lnTo>
                      <a:cubicBezTo>
                        <a:pt x="52388" y="14288"/>
                        <a:pt x="52388" y="14288"/>
                        <a:pt x="52388" y="14288"/>
                      </a:cubicBezTo>
                      <a:cubicBezTo>
                        <a:pt x="53340" y="12383"/>
                        <a:pt x="55245" y="12383"/>
                        <a:pt x="57150" y="12383"/>
                      </a:cubicBezTo>
                      <a:cubicBezTo>
                        <a:pt x="59055" y="12383"/>
                        <a:pt x="60960" y="11430"/>
                        <a:pt x="62865" y="12383"/>
                      </a:cubicBezTo>
                      <a:cubicBezTo>
                        <a:pt x="63818" y="12383"/>
                        <a:pt x="64770" y="13335"/>
                        <a:pt x="65723" y="14288"/>
                      </a:cubicBezTo>
                      <a:cubicBezTo>
                        <a:pt x="66675" y="12383"/>
                        <a:pt x="67628" y="10477"/>
                        <a:pt x="68580" y="8573"/>
                      </a:cubicBezTo>
                      <a:cubicBezTo>
                        <a:pt x="69533" y="6667"/>
                        <a:pt x="71438" y="4763"/>
                        <a:pt x="72390" y="3810"/>
                      </a:cubicBezTo>
                      <a:cubicBezTo>
                        <a:pt x="75248" y="952"/>
                        <a:pt x="80010" y="0"/>
                        <a:pt x="83820" y="0"/>
                      </a:cubicBezTo>
                      <a:cubicBezTo>
                        <a:pt x="92393" y="0"/>
                        <a:pt x="100965" y="8573"/>
                        <a:pt x="100013" y="18098"/>
                      </a:cubicBezTo>
                      <a:cubicBezTo>
                        <a:pt x="100965" y="15240"/>
                        <a:pt x="103823" y="12383"/>
                        <a:pt x="106680" y="11430"/>
                      </a:cubicBezTo>
                      <a:cubicBezTo>
                        <a:pt x="108585" y="11430"/>
                        <a:pt x="109538" y="11430"/>
                        <a:pt x="111443" y="12383"/>
                      </a:cubicBezTo>
                      <a:cubicBezTo>
                        <a:pt x="116205" y="14288"/>
                        <a:pt x="115253" y="20955"/>
                        <a:pt x="114300" y="25717"/>
                      </a:cubicBezTo>
                      <a:cubicBezTo>
                        <a:pt x="119063" y="25717"/>
                        <a:pt x="123825" y="27623"/>
                        <a:pt x="125730" y="31433"/>
                      </a:cubicBezTo>
                      <a:cubicBezTo>
                        <a:pt x="127635" y="35242"/>
                        <a:pt x="126683" y="40958"/>
                        <a:pt x="121920" y="42863"/>
                      </a:cubicBezTo>
                      <a:cubicBezTo>
                        <a:pt x="128588" y="41910"/>
                        <a:pt x="136208" y="41910"/>
                        <a:pt x="140970" y="47625"/>
                      </a:cubicBezTo>
                      <a:cubicBezTo>
                        <a:pt x="142875" y="50483"/>
                        <a:pt x="143828" y="53340"/>
                        <a:pt x="144780" y="57150"/>
                      </a:cubicBezTo>
                      <a:cubicBezTo>
                        <a:pt x="145733" y="63817"/>
                        <a:pt x="144780" y="71438"/>
                        <a:pt x="140018" y="77152"/>
                      </a:cubicBezTo>
                      <a:cubicBezTo>
                        <a:pt x="136208" y="82867"/>
                        <a:pt x="129540" y="86677"/>
                        <a:pt x="121920" y="86677"/>
                      </a:cubicBezTo>
                      <a:cubicBezTo>
                        <a:pt x="126683" y="87630"/>
                        <a:pt x="128588" y="94298"/>
                        <a:pt x="126683" y="98108"/>
                      </a:cubicBezTo>
                      <a:cubicBezTo>
                        <a:pt x="124778" y="101917"/>
                        <a:pt x="120015" y="103823"/>
                        <a:pt x="116205" y="101917"/>
                      </a:cubicBezTo>
                      <a:cubicBezTo>
                        <a:pt x="120015" y="104775"/>
                        <a:pt x="121920" y="111442"/>
                        <a:pt x="120015" y="116205"/>
                      </a:cubicBezTo>
                      <a:cubicBezTo>
                        <a:pt x="117158" y="121920"/>
                        <a:pt x="111443" y="124777"/>
                        <a:pt x="105728" y="125730"/>
                      </a:cubicBezTo>
                      <a:cubicBezTo>
                        <a:pt x="93345" y="127635"/>
                        <a:pt x="80010" y="120967"/>
                        <a:pt x="73343" y="109538"/>
                      </a:cubicBezTo>
                      <a:cubicBezTo>
                        <a:pt x="71438" y="113348"/>
                        <a:pt x="68580" y="115252"/>
                        <a:pt x="64770" y="115252"/>
                      </a:cubicBezTo>
                      <a:cubicBezTo>
                        <a:pt x="60960" y="115252"/>
                        <a:pt x="57150" y="113348"/>
                        <a:pt x="56198" y="109538"/>
                      </a:cubicBezTo>
                      <a:lnTo>
                        <a:pt x="56198" y="109538"/>
                      </a:lnTo>
                      <a:cubicBezTo>
                        <a:pt x="55245" y="110490"/>
                        <a:pt x="54293" y="111442"/>
                        <a:pt x="53340" y="112395"/>
                      </a:cubicBezTo>
                      <a:cubicBezTo>
                        <a:pt x="53340" y="112395"/>
                        <a:pt x="52388" y="112395"/>
                        <a:pt x="52388" y="113348"/>
                      </a:cubicBezTo>
                      <a:cubicBezTo>
                        <a:pt x="50483" y="114300"/>
                        <a:pt x="49530" y="115252"/>
                        <a:pt x="47625" y="116205"/>
                      </a:cubicBezTo>
                      <a:cubicBezTo>
                        <a:pt x="47625" y="116205"/>
                        <a:pt x="47625" y="116205"/>
                        <a:pt x="46673" y="116205"/>
                      </a:cubicBezTo>
                      <a:cubicBezTo>
                        <a:pt x="36195" y="119063"/>
                        <a:pt x="30480" y="108585"/>
                        <a:pt x="30480" y="108585"/>
                      </a:cubicBezTo>
                      <a:cubicBezTo>
                        <a:pt x="30480" y="108585"/>
                        <a:pt x="29528" y="108585"/>
                        <a:pt x="27623" y="108585"/>
                      </a:cubicBezTo>
                      <a:cubicBezTo>
                        <a:pt x="27623" y="108585"/>
                        <a:pt x="26670" y="108585"/>
                        <a:pt x="26670" y="108585"/>
                      </a:cubicBezTo>
                      <a:cubicBezTo>
                        <a:pt x="25718" y="108585"/>
                        <a:pt x="25718" y="108585"/>
                        <a:pt x="24765" y="107633"/>
                      </a:cubicBezTo>
                      <a:cubicBezTo>
                        <a:pt x="23813" y="106680"/>
                        <a:pt x="21908" y="106680"/>
                        <a:pt x="20955" y="105727"/>
                      </a:cubicBezTo>
                      <a:cubicBezTo>
                        <a:pt x="20003" y="104775"/>
                        <a:pt x="19050" y="103823"/>
                        <a:pt x="18098" y="101917"/>
                      </a:cubicBezTo>
                      <a:cubicBezTo>
                        <a:pt x="18098" y="101917"/>
                        <a:pt x="18098" y="100965"/>
                        <a:pt x="18098" y="100965"/>
                      </a:cubicBezTo>
                      <a:cubicBezTo>
                        <a:pt x="18098" y="100965"/>
                        <a:pt x="18098" y="100013"/>
                        <a:pt x="18098" y="100013"/>
                      </a:cubicBezTo>
                      <a:cubicBezTo>
                        <a:pt x="18098" y="100013"/>
                        <a:pt x="18098" y="100013"/>
                        <a:pt x="18098" y="99060"/>
                      </a:cubicBezTo>
                      <a:cubicBezTo>
                        <a:pt x="18098" y="99060"/>
                        <a:pt x="18098" y="98108"/>
                        <a:pt x="18098" y="98108"/>
                      </a:cubicBezTo>
                      <a:cubicBezTo>
                        <a:pt x="18098" y="98108"/>
                        <a:pt x="18098" y="97155"/>
                        <a:pt x="18098" y="97155"/>
                      </a:cubicBezTo>
                      <a:cubicBezTo>
                        <a:pt x="18098" y="97155"/>
                        <a:pt x="18098" y="96202"/>
                        <a:pt x="18098" y="96202"/>
                      </a:cubicBezTo>
                      <a:cubicBezTo>
                        <a:pt x="18098" y="96202"/>
                        <a:pt x="18098" y="96202"/>
                        <a:pt x="18098" y="96202"/>
                      </a:cubicBezTo>
                      <a:cubicBezTo>
                        <a:pt x="18098" y="96202"/>
                        <a:pt x="18098" y="95250"/>
                        <a:pt x="18098" y="95250"/>
                      </a:cubicBezTo>
                      <a:cubicBezTo>
                        <a:pt x="19050" y="93345"/>
                        <a:pt x="19050" y="92392"/>
                        <a:pt x="19050" y="92392"/>
                      </a:cubicBezTo>
                      <a:cubicBezTo>
                        <a:pt x="19050" y="92392"/>
                        <a:pt x="0" y="97155"/>
                        <a:pt x="1905" y="73342"/>
                      </a:cubicBezTo>
                      <a:close/>
                    </a:path>
                  </a:pathLst>
                </a:custGeom>
                <a:solidFill>
                  <a:srgbClr val="75B34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033" name="Freeform: Shape 1032">
                  <a:extLst>
                    <a:ext uri="{FF2B5EF4-FFF2-40B4-BE49-F238E27FC236}">
                      <a16:creationId xmlns:a16="http://schemas.microsoft.com/office/drawing/2014/main" id="{41547630-9BD1-4867-B823-E32032E3FF8E}"/>
                    </a:ext>
                  </a:extLst>
                </p:cNvPr>
                <p:cNvSpPr/>
                <p:nvPr/>
              </p:nvSpPr>
              <p:spPr>
                <a:xfrm>
                  <a:off x="5218172" y="3839183"/>
                  <a:ext cx="123277" cy="53662"/>
                </a:xfrm>
                <a:custGeom>
                  <a:avLst/>
                  <a:gdLst>
                    <a:gd name="connsiteX0" fmla="*/ 1935 w 123277"/>
                    <a:gd name="connsiteY0" fmla="*/ 3810 h 53662"/>
                    <a:gd name="connsiteX1" fmla="*/ 1935 w 123277"/>
                    <a:gd name="connsiteY1" fmla="*/ 3810 h 53662"/>
                    <a:gd name="connsiteX2" fmla="*/ 1935 w 123277"/>
                    <a:gd name="connsiteY2" fmla="*/ 2858 h 53662"/>
                    <a:gd name="connsiteX3" fmla="*/ 1935 w 123277"/>
                    <a:gd name="connsiteY3" fmla="*/ 2858 h 53662"/>
                    <a:gd name="connsiteX4" fmla="*/ 1935 w 123277"/>
                    <a:gd name="connsiteY4" fmla="*/ 1905 h 53662"/>
                    <a:gd name="connsiteX5" fmla="*/ 1935 w 123277"/>
                    <a:gd name="connsiteY5" fmla="*/ 1905 h 53662"/>
                    <a:gd name="connsiteX6" fmla="*/ 1935 w 123277"/>
                    <a:gd name="connsiteY6" fmla="*/ 953 h 53662"/>
                    <a:gd name="connsiteX7" fmla="*/ 1935 w 123277"/>
                    <a:gd name="connsiteY7" fmla="*/ 953 h 53662"/>
                    <a:gd name="connsiteX8" fmla="*/ 1935 w 123277"/>
                    <a:gd name="connsiteY8" fmla="*/ 0 h 53662"/>
                    <a:gd name="connsiteX9" fmla="*/ 1935 w 123277"/>
                    <a:gd name="connsiteY9" fmla="*/ 0 h 53662"/>
                    <a:gd name="connsiteX10" fmla="*/ 1935 w 123277"/>
                    <a:gd name="connsiteY10" fmla="*/ 0 h 53662"/>
                    <a:gd name="connsiteX11" fmla="*/ 21938 w 123277"/>
                    <a:gd name="connsiteY11" fmla="*/ 5715 h 53662"/>
                    <a:gd name="connsiteX12" fmla="*/ 20985 w 123277"/>
                    <a:gd name="connsiteY12" fmla="*/ 8573 h 53662"/>
                    <a:gd name="connsiteX13" fmla="*/ 20985 w 123277"/>
                    <a:gd name="connsiteY13" fmla="*/ 9525 h 53662"/>
                    <a:gd name="connsiteX14" fmla="*/ 20985 w 123277"/>
                    <a:gd name="connsiteY14" fmla="*/ 9525 h 53662"/>
                    <a:gd name="connsiteX15" fmla="*/ 20985 w 123277"/>
                    <a:gd name="connsiteY15" fmla="*/ 10478 h 53662"/>
                    <a:gd name="connsiteX16" fmla="*/ 20985 w 123277"/>
                    <a:gd name="connsiteY16" fmla="*/ 11430 h 53662"/>
                    <a:gd name="connsiteX17" fmla="*/ 20985 w 123277"/>
                    <a:gd name="connsiteY17" fmla="*/ 12383 h 53662"/>
                    <a:gd name="connsiteX18" fmla="*/ 20985 w 123277"/>
                    <a:gd name="connsiteY18" fmla="*/ 13335 h 53662"/>
                    <a:gd name="connsiteX19" fmla="*/ 20985 w 123277"/>
                    <a:gd name="connsiteY19" fmla="*/ 14288 h 53662"/>
                    <a:gd name="connsiteX20" fmla="*/ 20985 w 123277"/>
                    <a:gd name="connsiteY20" fmla="*/ 15240 h 53662"/>
                    <a:gd name="connsiteX21" fmla="*/ 23843 w 123277"/>
                    <a:gd name="connsiteY21" fmla="*/ 19050 h 53662"/>
                    <a:gd name="connsiteX22" fmla="*/ 27653 w 123277"/>
                    <a:gd name="connsiteY22" fmla="*/ 20955 h 53662"/>
                    <a:gd name="connsiteX23" fmla="*/ 29558 w 123277"/>
                    <a:gd name="connsiteY23" fmla="*/ 21908 h 53662"/>
                    <a:gd name="connsiteX24" fmla="*/ 30510 w 123277"/>
                    <a:gd name="connsiteY24" fmla="*/ 21908 h 53662"/>
                    <a:gd name="connsiteX25" fmla="*/ 33368 w 123277"/>
                    <a:gd name="connsiteY25" fmla="*/ 21908 h 53662"/>
                    <a:gd name="connsiteX26" fmla="*/ 49560 w 123277"/>
                    <a:gd name="connsiteY26" fmla="*/ 29528 h 53662"/>
                    <a:gd name="connsiteX27" fmla="*/ 50513 w 123277"/>
                    <a:gd name="connsiteY27" fmla="*/ 29528 h 53662"/>
                    <a:gd name="connsiteX28" fmla="*/ 55275 w 123277"/>
                    <a:gd name="connsiteY28" fmla="*/ 26670 h 53662"/>
                    <a:gd name="connsiteX29" fmla="*/ 56228 w 123277"/>
                    <a:gd name="connsiteY29" fmla="*/ 25718 h 53662"/>
                    <a:gd name="connsiteX30" fmla="*/ 59085 w 123277"/>
                    <a:gd name="connsiteY30" fmla="*/ 22860 h 53662"/>
                    <a:gd name="connsiteX31" fmla="*/ 67658 w 123277"/>
                    <a:gd name="connsiteY31" fmla="*/ 28575 h 53662"/>
                    <a:gd name="connsiteX32" fmla="*/ 76230 w 123277"/>
                    <a:gd name="connsiteY32" fmla="*/ 22860 h 53662"/>
                    <a:gd name="connsiteX33" fmla="*/ 108615 w 123277"/>
                    <a:gd name="connsiteY33" fmla="*/ 39053 h 53662"/>
                    <a:gd name="connsiteX34" fmla="*/ 120998 w 123277"/>
                    <a:gd name="connsiteY34" fmla="*/ 31433 h 53662"/>
                    <a:gd name="connsiteX35" fmla="*/ 121950 w 123277"/>
                    <a:gd name="connsiteY35" fmla="*/ 43815 h 53662"/>
                    <a:gd name="connsiteX36" fmla="*/ 107663 w 123277"/>
                    <a:gd name="connsiteY36" fmla="*/ 53340 h 53662"/>
                    <a:gd name="connsiteX37" fmla="*/ 75278 w 123277"/>
                    <a:gd name="connsiteY37" fmla="*/ 37148 h 53662"/>
                    <a:gd name="connsiteX38" fmla="*/ 66705 w 123277"/>
                    <a:gd name="connsiteY38" fmla="*/ 42863 h 53662"/>
                    <a:gd name="connsiteX39" fmla="*/ 58133 w 123277"/>
                    <a:gd name="connsiteY39" fmla="*/ 37148 h 53662"/>
                    <a:gd name="connsiteX40" fmla="*/ 55275 w 123277"/>
                    <a:gd name="connsiteY40" fmla="*/ 40005 h 53662"/>
                    <a:gd name="connsiteX41" fmla="*/ 54323 w 123277"/>
                    <a:gd name="connsiteY41" fmla="*/ 40958 h 53662"/>
                    <a:gd name="connsiteX42" fmla="*/ 49560 w 123277"/>
                    <a:gd name="connsiteY42" fmla="*/ 43815 h 53662"/>
                    <a:gd name="connsiteX43" fmla="*/ 48608 w 123277"/>
                    <a:gd name="connsiteY43" fmla="*/ 43815 h 53662"/>
                    <a:gd name="connsiteX44" fmla="*/ 32415 w 123277"/>
                    <a:gd name="connsiteY44" fmla="*/ 36195 h 53662"/>
                    <a:gd name="connsiteX45" fmla="*/ 29558 w 123277"/>
                    <a:gd name="connsiteY45" fmla="*/ 36195 h 53662"/>
                    <a:gd name="connsiteX46" fmla="*/ 28605 w 123277"/>
                    <a:gd name="connsiteY46" fmla="*/ 36195 h 53662"/>
                    <a:gd name="connsiteX47" fmla="*/ 26700 w 123277"/>
                    <a:gd name="connsiteY47" fmla="*/ 35243 h 53662"/>
                    <a:gd name="connsiteX48" fmla="*/ 22890 w 123277"/>
                    <a:gd name="connsiteY48" fmla="*/ 33338 h 53662"/>
                    <a:gd name="connsiteX49" fmla="*/ 20033 w 123277"/>
                    <a:gd name="connsiteY49" fmla="*/ 29528 h 53662"/>
                    <a:gd name="connsiteX50" fmla="*/ 20033 w 123277"/>
                    <a:gd name="connsiteY50" fmla="*/ 28575 h 53662"/>
                    <a:gd name="connsiteX51" fmla="*/ 20033 w 123277"/>
                    <a:gd name="connsiteY51" fmla="*/ 27623 h 53662"/>
                    <a:gd name="connsiteX52" fmla="*/ 20033 w 123277"/>
                    <a:gd name="connsiteY52" fmla="*/ 26670 h 53662"/>
                    <a:gd name="connsiteX53" fmla="*/ 20033 w 123277"/>
                    <a:gd name="connsiteY53" fmla="*/ 25718 h 53662"/>
                    <a:gd name="connsiteX54" fmla="*/ 20033 w 123277"/>
                    <a:gd name="connsiteY54" fmla="*/ 24765 h 53662"/>
                    <a:gd name="connsiteX55" fmla="*/ 20033 w 123277"/>
                    <a:gd name="connsiteY55" fmla="*/ 23813 h 53662"/>
                    <a:gd name="connsiteX56" fmla="*/ 20033 w 123277"/>
                    <a:gd name="connsiteY56" fmla="*/ 23813 h 53662"/>
                    <a:gd name="connsiteX57" fmla="*/ 20033 w 123277"/>
                    <a:gd name="connsiteY57" fmla="*/ 22860 h 53662"/>
                    <a:gd name="connsiteX58" fmla="*/ 20985 w 123277"/>
                    <a:gd name="connsiteY58" fmla="*/ 20003 h 53662"/>
                    <a:gd name="connsiteX59" fmla="*/ 30 w 123277"/>
                    <a:gd name="connsiteY59" fmla="*/ 5715 h 53662"/>
                    <a:gd name="connsiteX60" fmla="*/ 1935 w 123277"/>
                    <a:gd name="connsiteY60" fmla="*/ 3810 h 536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</a:cxnLst>
                  <a:rect l="l" t="t" r="r" b="b"/>
                  <a:pathLst>
                    <a:path w="123277" h="53662">
                      <a:moveTo>
                        <a:pt x="1935" y="3810"/>
                      </a:moveTo>
                      <a:cubicBezTo>
                        <a:pt x="1935" y="3810"/>
                        <a:pt x="1935" y="3810"/>
                        <a:pt x="1935" y="3810"/>
                      </a:cubicBezTo>
                      <a:cubicBezTo>
                        <a:pt x="1935" y="2858"/>
                        <a:pt x="1935" y="2858"/>
                        <a:pt x="1935" y="2858"/>
                      </a:cubicBezTo>
                      <a:cubicBezTo>
                        <a:pt x="1935" y="2858"/>
                        <a:pt x="1935" y="2858"/>
                        <a:pt x="1935" y="2858"/>
                      </a:cubicBezTo>
                      <a:cubicBezTo>
                        <a:pt x="1935" y="2858"/>
                        <a:pt x="1935" y="1905"/>
                        <a:pt x="1935" y="1905"/>
                      </a:cubicBezTo>
                      <a:cubicBezTo>
                        <a:pt x="1935" y="1905"/>
                        <a:pt x="1935" y="1905"/>
                        <a:pt x="1935" y="1905"/>
                      </a:cubicBezTo>
                      <a:cubicBezTo>
                        <a:pt x="1935" y="1905"/>
                        <a:pt x="1935" y="1905"/>
                        <a:pt x="1935" y="953"/>
                      </a:cubicBezTo>
                      <a:cubicBezTo>
                        <a:pt x="1935" y="953"/>
                        <a:pt x="1935" y="953"/>
                        <a:pt x="1935" y="953"/>
                      </a:cubicBezTo>
                      <a:cubicBezTo>
                        <a:pt x="1935" y="953"/>
                        <a:pt x="1935" y="0"/>
                        <a:pt x="1935" y="0"/>
                      </a:cubicBezTo>
                      <a:cubicBezTo>
                        <a:pt x="1935" y="0"/>
                        <a:pt x="1935" y="0"/>
                        <a:pt x="1935" y="0"/>
                      </a:cubicBezTo>
                      <a:cubicBezTo>
                        <a:pt x="1935" y="0"/>
                        <a:pt x="1935" y="0"/>
                        <a:pt x="1935" y="0"/>
                      </a:cubicBezTo>
                      <a:cubicBezTo>
                        <a:pt x="5745" y="13335"/>
                        <a:pt x="21938" y="5715"/>
                        <a:pt x="21938" y="5715"/>
                      </a:cubicBezTo>
                      <a:cubicBezTo>
                        <a:pt x="21938" y="5715"/>
                        <a:pt x="20985" y="6668"/>
                        <a:pt x="20985" y="8573"/>
                      </a:cubicBezTo>
                      <a:cubicBezTo>
                        <a:pt x="20985" y="8573"/>
                        <a:pt x="20985" y="9525"/>
                        <a:pt x="20985" y="9525"/>
                      </a:cubicBezTo>
                      <a:cubicBezTo>
                        <a:pt x="20985" y="9525"/>
                        <a:pt x="20985" y="9525"/>
                        <a:pt x="20985" y="9525"/>
                      </a:cubicBezTo>
                      <a:cubicBezTo>
                        <a:pt x="20985" y="9525"/>
                        <a:pt x="20985" y="10478"/>
                        <a:pt x="20985" y="10478"/>
                      </a:cubicBezTo>
                      <a:cubicBezTo>
                        <a:pt x="20985" y="10478"/>
                        <a:pt x="20985" y="11430"/>
                        <a:pt x="20985" y="11430"/>
                      </a:cubicBezTo>
                      <a:cubicBezTo>
                        <a:pt x="20985" y="11430"/>
                        <a:pt x="20985" y="12383"/>
                        <a:pt x="20985" y="12383"/>
                      </a:cubicBezTo>
                      <a:cubicBezTo>
                        <a:pt x="20985" y="12383"/>
                        <a:pt x="20985" y="12383"/>
                        <a:pt x="20985" y="13335"/>
                      </a:cubicBezTo>
                      <a:cubicBezTo>
                        <a:pt x="20985" y="13335"/>
                        <a:pt x="20985" y="14288"/>
                        <a:pt x="20985" y="14288"/>
                      </a:cubicBezTo>
                      <a:cubicBezTo>
                        <a:pt x="20985" y="14288"/>
                        <a:pt x="20985" y="15240"/>
                        <a:pt x="20985" y="15240"/>
                      </a:cubicBezTo>
                      <a:cubicBezTo>
                        <a:pt x="20985" y="16193"/>
                        <a:pt x="21938" y="18098"/>
                        <a:pt x="23843" y="19050"/>
                      </a:cubicBezTo>
                      <a:cubicBezTo>
                        <a:pt x="25748" y="20003"/>
                        <a:pt x="26700" y="20955"/>
                        <a:pt x="27653" y="20955"/>
                      </a:cubicBezTo>
                      <a:cubicBezTo>
                        <a:pt x="28605" y="20955"/>
                        <a:pt x="28605" y="20955"/>
                        <a:pt x="29558" y="21908"/>
                      </a:cubicBezTo>
                      <a:cubicBezTo>
                        <a:pt x="29558" y="21908"/>
                        <a:pt x="30510" y="21908"/>
                        <a:pt x="30510" y="21908"/>
                      </a:cubicBezTo>
                      <a:cubicBezTo>
                        <a:pt x="32415" y="21908"/>
                        <a:pt x="33368" y="21908"/>
                        <a:pt x="33368" y="21908"/>
                      </a:cubicBezTo>
                      <a:cubicBezTo>
                        <a:pt x="33368" y="21908"/>
                        <a:pt x="39083" y="33338"/>
                        <a:pt x="49560" y="29528"/>
                      </a:cubicBezTo>
                      <a:cubicBezTo>
                        <a:pt x="49560" y="29528"/>
                        <a:pt x="49560" y="29528"/>
                        <a:pt x="50513" y="29528"/>
                      </a:cubicBezTo>
                      <a:cubicBezTo>
                        <a:pt x="52418" y="28575"/>
                        <a:pt x="53370" y="28575"/>
                        <a:pt x="55275" y="26670"/>
                      </a:cubicBezTo>
                      <a:cubicBezTo>
                        <a:pt x="55275" y="26670"/>
                        <a:pt x="56228" y="26670"/>
                        <a:pt x="56228" y="25718"/>
                      </a:cubicBezTo>
                      <a:cubicBezTo>
                        <a:pt x="57180" y="24765"/>
                        <a:pt x="58133" y="23813"/>
                        <a:pt x="59085" y="22860"/>
                      </a:cubicBezTo>
                      <a:cubicBezTo>
                        <a:pt x="60990" y="26670"/>
                        <a:pt x="64800" y="28575"/>
                        <a:pt x="67658" y="28575"/>
                      </a:cubicBezTo>
                      <a:cubicBezTo>
                        <a:pt x="71468" y="28575"/>
                        <a:pt x="75278" y="26670"/>
                        <a:pt x="76230" y="22860"/>
                      </a:cubicBezTo>
                      <a:cubicBezTo>
                        <a:pt x="81945" y="34290"/>
                        <a:pt x="95280" y="40958"/>
                        <a:pt x="108615" y="39053"/>
                      </a:cubicBezTo>
                      <a:cubicBezTo>
                        <a:pt x="113378" y="38100"/>
                        <a:pt x="118140" y="36195"/>
                        <a:pt x="120998" y="31433"/>
                      </a:cubicBezTo>
                      <a:cubicBezTo>
                        <a:pt x="123855" y="34290"/>
                        <a:pt x="123855" y="40005"/>
                        <a:pt x="121950" y="43815"/>
                      </a:cubicBezTo>
                      <a:cubicBezTo>
                        <a:pt x="119093" y="49530"/>
                        <a:pt x="113378" y="52388"/>
                        <a:pt x="107663" y="53340"/>
                      </a:cubicBezTo>
                      <a:cubicBezTo>
                        <a:pt x="95280" y="55245"/>
                        <a:pt x="81945" y="48578"/>
                        <a:pt x="75278" y="37148"/>
                      </a:cubicBezTo>
                      <a:cubicBezTo>
                        <a:pt x="73373" y="40958"/>
                        <a:pt x="70515" y="42863"/>
                        <a:pt x="66705" y="42863"/>
                      </a:cubicBezTo>
                      <a:cubicBezTo>
                        <a:pt x="62895" y="42863"/>
                        <a:pt x="59085" y="40958"/>
                        <a:pt x="58133" y="37148"/>
                      </a:cubicBezTo>
                      <a:cubicBezTo>
                        <a:pt x="57180" y="38100"/>
                        <a:pt x="56228" y="39053"/>
                        <a:pt x="55275" y="40005"/>
                      </a:cubicBezTo>
                      <a:cubicBezTo>
                        <a:pt x="55275" y="40005"/>
                        <a:pt x="54323" y="40005"/>
                        <a:pt x="54323" y="40958"/>
                      </a:cubicBezTo>
                      <a:cubicBezTo>
                        <a:pt x="52418" y="41910"/>
                        <a:pt x="51465" y="42863"/>
                        <a:pt x="49560" y="43815"/>
                      </a:cubicBezTo>
                      <a:cubicBezTo>
                        <a:pt x="49560" y="43815"/>
                        <a:pt x="49560" y="43815"/>
                        <a:pt x="48608" y="43815"/>
                      </a:cubicBezTo>
                      <a:cubicBezTo>
                        <a:pt x="38130" y="46673"/>
                        <a:pt x="32415" y="36195"/>
                        <a:pt x="32415" y="36195"/>
                      </a:cubicBezTo>
                      <a:cubicBezTo>
                        <a:pt x="32415" y="36195"/>
                        <a:pt x="31463" y="36195"/>
                        <a:pt x="29558" y="36195"/>
                      </a:cubicBezTo>
                      <a:cubicBezTo>
                        <a:pt x="29558" y="36195"/>
                        <a:pt x="28605" y="36195"/>
                        <a:pt x="28605" y="36195"/>
                      </a:cubicBezTo>
                      <a:cubicBezTo>
                        <a:pt x="27653" y="36195"/>
                        <a:pt x="27653" y="36195"/>
                        <a:pt x="26700" y="35243"/>
                      </a:cubicBezTo>
                      <a:cubicBezTo>
                        <a:pt x="25748" y="34290"/>
                        <a:pt x="23843" y="34290"/>
                        <a:pt x="22890" y="33338"/>
                      </a:cubicBezTo>
                      <a:cubicBezTo>
                        <a:pt x="21938" y="32385"/>
                        <a:pt x="20985" y="31433"/>
                        <a:pt x="20033" y="29528"/>
                      </a:cubicBezTo>
                      <a:cubicBezTo>
                        <a:pt x="20033" y="29528"/>
                        <a:pt x="20033" y="28575"/>
                        <a:pt x="20033" y="28575"/>
                      </a:cubicBezTo>
                      <a:cubicBezTo>
                        <a:pt x="20033" y="28575"/>
                        <a:pt x="20033" y="27623"/>
                        <a:pt x="20033" y="27623"/>
                      </a:cubicBezTo>
                      <a:cubicBezTo>
                        <a:pt x="20033" y="27623"/>
                        <a:pt x="20033" y="27623"/>
                        <a:pt x="20033" y="26670"/>
                      </a:cubicBezTo>
                      <a:cubicBezTo>
                        <a:pt x="20033" y="26670"/>
                        <a:pt x="20033" y="25718"/>
                        <a:pt x="20033" y="25718"/>
                      </a:cubicBezTo>
                      <a:cubicBezTo>
                        <a:pt x="20033" y="25718"/>
                        <a:pt x="20033" y="24765"/>
                        <a:pt x="20033" y="24765"/>
                      </a:cubicBezTo>
                      <a:cubicBezTo>
                        <a:pt x="20033" y="24765"/>
                        <a:pt x="20033" y="23813"/>
                        <a:pt x="20033" y="23813"/>
                      </a:cubicBezTo>
                      <a:cubicBezTo>
                        <a:pt x="20033" y="23813"/>
                        <a:pt x="20033" y="23813"/>
                        <a:pt x="20033" y="23813"/>
                      </a:cubicBezTo>
                      <a:cubicBezTo>
                        <a:pt x="20033" y="23813"/>
                        <a:pt x="20033" y="22860"/>
                        <a:pt x="20033" y="22860"/>
                      </a:cubicBezTo>
                      <a:cubicBezTo>
                        <a:pt x="20985" y="20955"/>
                        <a:pt x="20985" y="20003"/>
                        <a:pt x="20985" y="20003"/>
                      </a:cubicBezTo>
                      <a:cubicBezTo>
                        <a:pt x="20985" y="20003"/>
                        <a:pt x="-922" y="29528"/>
                        <a:pt x="30" y="5715"/>
                      </a:cubicBezTo>
                      <a:cubicBezTo>
                        <a:pt x="1935" y="3810"/>
                        <a:pt x="1935" y="3810"/>
                        <a:pt x="1935" y="3810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034" name="Freeform: Shape 1033">
                  <a:extLst>
                    <a:ext uri="{FF2B5EF4-FFF2-40B4-BE49-F238E27FC236}">
                      <a16:creationId xmlns:a16="http://schemas.microsoft.com/office/drawing/2014/main" id="{A8B3C3EC-C4EF-4D3F-B995-08BDDE7FC9C1}"/>
                    </a:ext>
                  </a:extLst>
                </p:cNvPr>
                <p:cNvSpPr/>
                <p:nvPr/>
              </p:nvSpPr>
              <p:spPr>
                <a:xfrm>
                  <a:off x="5234394" y="3812514"/>
                  <a:ext cx="70485" cy="22264"/>
                </a:xfrm>
                <a:custGeom>
                  <a:avLst/>
                  <a:gdLst>
                    <a:gd name="connsiteX0" fmla="*/ 953 w 70485"/>
                    <a:gd name="connsiteY0" fmla="*/ 11430 h 22264"/>
                    <a:gd name="connsiteX1" fmla="*/ 953 w 70485"/>
                    <a:gd name="connsiteY1" fmla="*/ 11430 h 22264"/>
                    <a:gd name="connsiteX2" fmla="*/ 953 w 70485"/>
                    <a:gd name="connsiteY2" fmla="*/ 11430 h 22264"/>
                    <a:gd name="connsiteX3" fmla="*/ 953 w 70485"/>
                    <a:gd name="connsiteY3" fmla="*/ 11430 h 22264"/>
                    <a:gd name="connsiteX4" fmla="*/ 953 w 70485"/>
                    <a:gd name="connsiteY4" fmla="*/ 11430 h 22264"/>
                    <a:gd name="connsiteX5" fmla="*/ 0 w 70485"/>
                    <a:gd name="connsiteY5" fmla="*/ 10477 h 22264"/>
                    <a:gd name="connsiteX6" fmla="*/ 0 w 70485"/>
                    <a:gd name="connsiteY6" fmla="*/ 10477 h 22264"/>
                    <a:gd name="connsiteX7" fmla="*/ 0 w 70485"/>
                    <a:gd name="connsiteY7" fmla="*/ 10477 h 22264"/>
                    <a:gd name="connsiteX8" fmla="*/ 0 w 70485"/>
                    <a:gd name="connsiteY8" fmla="*/ 10477 h 22264"/>
                    <a:gd name="connsiteX9" fmla="*/ 0 w 70485"/>
                    <a:gd name="connsiteY9" fmla="*/ 10477 h 22264"/>
                    <a:gd name="connsiteX10" fmla="*/ 0 w 70485"/>
                    <a:gd name="connsiteY10" fmla="*/ 10477 h 22264"/>
                    <a:gd name="connsiteX11" fmla="*/ 0 w 70485"/>
                    <a:gd name="connsiteY11" fmla="*/ 10477 h 22264"/>
                    <a:gd name="connsiteX12" fmla="*/ 0 w 70485"/>
                    <a:gd name="connsiteY12" fmla="*/ 10477 h 22264"/>
                    <a:gd name="connsiteX13" fmla="*/ 0 w 70485"/>
                    <a:gd name="connsiteY13" fmla="*/ 10477 h 22264"/>
                    <a:gd name="connsiteX14" fmla="*/ 0 w 70485"/>
                    <a:gd name="connsiteY14" fmla="*/ 10477 h 22264"/>
                    <a:gd name="connsiteX15" fmla="*/ 0 w 70485"/>
                    <a:gd name="connsiteY15" fmla="*/ 10477 h 22264"/>
                    <a:gd name="connsiteX16" fmla="*/ 0 w 70485"/>
                    <a:gd name="connsiteY16" fmla="*/ 10477 h 22264"/>
                    <a:gd name="connsiteX17" fmla="*/ 0 w 70485"/>
                    <a:gd name="connsiteY17" fmla="*/ 10477 h 22264"/>
                    <a:gd name="connsiteX18" fmla="*/ 0 w 70485"/>
                    <a:gd name="connsiteY18" fmla="*/ 10477 h 22264"/>
                    <a:gd name="connsiteX19" fmla="*/ 0 w 70485"/>
                    <a:gd name="connsiteY19" fmla="*/ 10477 h 22264"/>
                    <a:gd name="connsiteX20" fmla="*/ 0 w 70485"/>
                    <a:gd name="connsiteY20" fmla="*/ 10477 h 22264"/>
                    <a:gd name="connsiteX21" fmla="*/ 0 w 70485"/>
                    <a:gd name="connsiteY21" fmla="*/ 10477 h 22264"/>
                    <a:gd name="connsiteX22" fmla="*/ 0 w 70485"/>
                    <a:gd name="connsiteY22" fmla="*/ 10477 h 22264"/>
                    <a:gd name="connsiteX23" fmla="*/ 0 w 70485"/>
                    <a:gd name="connsiteY23" fmla="*/ 10477 h 22264"/>
                    <a:gd name="connsiteX24" fmla="*/ 0 w 70485"/>
                    <a:gd name="connsiteY24" fmla="*/ 9525 h 22264"/>
                    <a:gd name="connsiteX25" fmla="*/ 0 w 70485"/>
                    <a:gd name="connsiteY25" fmla="*/ 9525 h 22264"/>
                    <a:gd name="connsiteX26" fmla="*/ 0 w 70485"/>
                    <a:gd name="connsiteY26" fmla="*/ 8573 h 22264"/>
                    <a:gd name="connsiteX27" fmla="*/ 1905 w 70485"/>
                    <a:gd name="connsiteY27" fmla="*/ 2857 h 22264"/>
                    <a:gd name="connsiteX28" fmla="*/ 7620 w 70485"/>
                    <a:gd name="connsiteY28" fmla="*/ 0 h 22264"/>
                    <a:gd name="connsiteX29" fmla="*/ 8573 w 70485"/>
                    <a:gd name="connsiteY29" fmla="*/ 0 h 22264"/>
                    <a:gd name="connsiteX30" fmla="*/ 12382 w 70485"/>
                    <a:gd name="connsiteY30" fmla="*/ 0 h 22264"/>
                    <a:gd name="connsiteX31" fmla="*/ 15240 w 70485"/>
                    <a:gd name="connsiteY31" fmla="*/ 1905 h 22264"/>
                    <a:gd name="connsiteX32" fmla="*/ 16193 w 70485"/>
                    <a:gd name="connsiteY32" fmla="*/ 1905 h 22264"/>
                    <a:gd name="connsiteX33" fmla="*/ 18098 w 70485"/>
                    <a:gd name="connsiteY33" fmla="*/ 2857 h 22264"/>
                    <a:gd name="connsiteX34" fmla="*/ 18098 w 70485"/>
                    <a:gd name="connsiteY34" fmla="*/ 2857 h 22264"/>
                    <a:gd name="connsiteX35" fmla="*/ 20003 w 70485"/>
                    <a:gd name="connsiteY35" fmla="*/ 2857 h 22264"/>
                    <a:gd name="connsiteX36" fmla="*/ 26670 w 70485"/>
                    <a:gd name="connsiteY36" fmla="*/ 952 h 22264"/>
                    <a:gd name="connsiteX37" fmla="*/ 30480 w 70485"/>
                    <a:gd name="connsiteY37" fmla="*/ 5715 h 22264"/>
                    <a:gd name="connsiteX38" fmla="*/ 37148 w 70485"/>
                    <a:gd name="connsiteY38" fmla="*/ 6667 h 22264"/>
                    <a:gd name="connsiteX39" fmla="*/ 47625 w 70485"/>
                    <a:gd name="connsiteY39" fmla="*/ 3810 h 22264"/>
                    <a:gd name="connsiteX40" fmla="*/ 53340 w 70485"/>
                    <a:gd name="connsiteY40" fmla="*/ 10477 h 22264"/>
                    <a:gd name="connsiteX41" fmla="*/ 70485 w 70485"/>
                    <a:gd name="connsiteY41" fmla="*/ 4763 h 22264"/>
                    <a:gd name="connsiteX42" fmla="*/ 65723 w 70485"/>
                    <a:gd name="connsiteY42" fmla="*/ 14288 h 22264"/>
                    <a:gd name="connsiteX43" fmla="*/ 55245 w 70485"/>
                    <a:gd name="connsiteY43" fmla="*/ 19050 h 22264"/>
                    <a:gd name="connsiteX44" fmla="*/ 47625 w 70485"/>
                    <a:gd name="connsiteY44" fmla="*/ 19050 h 22264"/>
                    <a:gd name="connsiteX45" fmla="*/ 44768 w 70485"/>
                    <a:gd name="connsiteY45" fmla="*/ 18098 h 22264"/>
                    <a:gd name="connsiteX46" fmla="*/ 42863 w 70485"/>
                    <a:gd name="connsiteY46" fmla="*/ 19050 h 22264"/>
                    <a:gd name="connsiteX47" fmla="*/ 31432 w 70485"/>
                    <a:gd name="connsiteY47" fmla="*/ 21907 h 22264"/>
                    <a:gd name="connsiteX48" fmla="*/ 23813 w 70485"/>
                    <a:gd name="connsiteY48" fmla="*/ 18098 h 22264"/>
                    <a:gd name="connsiteX49" fmla="*/ 20955 w 70485"/>
                    <a:gd name="connsiteY49" fmla="*/ 14288 h 22264"/>
                    <a:gd name="connsiteX50" fmla="*/ 20003 w 70485"/>
                    <a:gd name="connsiteY50" fmla="*/ 14288 h 22264"/>
                    <a:gd name="connsiteX51" fmla="*/ 953 w 70485"/>
                    <a:gd name="connsiteY51" fmla="*/ 11430 h 222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</a:cxnLst>
                  <a:rect l="l" t="t" r="r" b="b"/>
                  <a:pathLst>
                    <a:path w="70485" h="22264">
                      <a:moveTo>
                        <a:pt x="953" y="11430"/>
                      </a:moveTo>
                      <a:cubicBezTo>
                        <a:pt x="953" y="11430"/>
                        <a:pt x="953" y="11430"/>
                        <a:pt x="953" y="11430"/>
                      </a:cubicBezTo>
                      <a:cubicBezTo>
                        <a:pt x="953" y="11430"/>
                        <a:pt x="953" y="11430"/>
                        <a:pt x="953" y="11430"/>
                      </a:cubicBezTo>
                      <a:cubicBezTo>
                        <a:pt x="953" y="11430"/>
                        <a:pt x="953" y="11430"/>
                        <a:pt x="953" y="11430"/>
                      </a:cubicBezTo>
                      <a:cubicBezTo>
                        <a:pt x="1905" y="11430"/>
                        <a:pt x="1905" y="11430"/>
                        <a:pt x="953" y="11430"/>
                      </a:cubicBezTo>
                      <a:cubicBezTo>
                        <a:pt x="953" y="11430"/>
                        <a:pt x="953" y="10477"/>
                        <a:pt x="0" y="10477"/>
                      </a:cubicBezTo>
                      <a:cubicBezTo>
                        <a:pt x="0" y="10477"/>
                        <a:pt x="0" y="10477"/>
                        <a:pt x="0" y="10477"/>
                      </a:cubicBezTo>
                      <a:cubicBezTo>
                        <a:pt x="0" y="10477"/>
                        <a:pt x="0" y="10477"/>
                        <a:pt x="0" y="10477"/>
                      </a:cubicBezTo>
                      <a:cubicBezTo>
                        <a:pt x="0" y="10477"/>
                        <a:pt x="0" y="10477"/>
                        <a:pt x="0" y="10477"/>
                      </a:cubicBezTo>
                      <a:cubicBezTo>
                        <a:pt x="0" y="10477"/>
                        <a:pt x="0" y="10477"/>
                        <a:pt x="0" y="10477"/>
                      </a:cubicBezTo>
                      <a:cubicBezTo>
                        <a:pt x="0" y="10477"/>
                        <a:pt x="0" y="10477"/>
                        <a:pt x="0" y="10477"/>
                      </a:cubicBezTo>
                      <a:cubicBezTo>
                        <a:pt x="0" y="10477"/>
                        <a:pt x="0" y="10477"/>
                        <a:pt x="0" y="10477"/>
                      </a:cubicBezTo>
                      <a:cubicBezTo>
                        <a:pt x="0" y="10477"/>
                        <a:pt x="0" y="10477"/>
                        <a:pt x="0" y="10477"/>
                      </a:cubicBezTo>
                      <a:cubicBezTo>
                        <a:pt x="0" y="10477"/>
                        <a:pt x="0" y="10477"/>
                        <a:pt x="0" y="10477"/>
                      </a:cubicBezTo>
                      <a:cubicBezTo>
                        <a:pt x="0" y="10477"/>
                        <a:pt x="0" y="10477"/>
                        <a:pt x="0" y="10477"/>
                      </a:cubicBezTo>
                      <a:cubicBezTo>
                        <a:pt x="0" y="10477"/>
                        <a:pt x="0" y="10477"/>
                        <a:pt x="0" y="10477"/>
                      </a:cubicBezTo>
                      <a:cubicBezTo>
                        <a:pt x="0" y="10477"/>
                        <a:pt x="0" y="10477"/>
                        <a:pt x="0" y="10477"/>
                      </a:cubicBezTo>
                      <a:cubicBezTo>
                        <a:pt x="0" y="10477"/>
                        <a:pt x="0" y="10477"/>
                        <a:pt x="0" y="10477"/>
                      </a:cubicBezTo>
                      <a:cubicBezTo>
                        <a:pt x="0" y="10477"/>
                        <a:pt x="0" y="10477"/>
                        <a:pt x="0" y="10477"/>
                      </a:cubicBezTo>
                      <a:cubicBezTo>
                        <a:pt x="0" y="10477"/>
                        <a:pt x="0" y="10477"/>
                        <a:pt x="0" y="10477"/>
                      </a:cubicBezTo>
                      <a:cubicBezTo>
                        <a:pt x="0" y="10477"/>
                        <a:pt x="0" y="10477"/>
                        <a:pt x="0" y="10477"/>
                      </a:cubicBezTo>
                      <a:cubicBezTo>
                        <a:pt x="0" y="10477"/>
                        <a:pt x="0" y="10477"/>
                        <a:pt x="0" y="10477"/>
                      </a:cubicBezTo>
                      <a:cubicBezTo>
                        <a:pt x="0" y="10477"/>
                        <a:pt x="0" y="10477"/>
                        <a:pt x="0" y="10477"/>
                      </a:cubicBezTo>
                      <a:cubicBezTo>
                        <a:pt x="0" y="10477"/>
                        <a:pt x="0" y="10477"/>
                        <a:pt x="0" y="10477"/>
                      </a:cubicBezTo>
                      <a:cubicBezTo>
                        <a:pt x="0" y="10477"/>
                        <a:pt x="0" y="10477"/>
                        <a:pt x="0" y="9525"/>
                      </a:cubicBezTo>
                      <a:cubicBezTo>
                        <a:pt x="0" y="9525"/>
                        <a:pt x="0" y="9525"/>
                        <a:pt x="0" y="9525"/>
                      </a:cubicBezTo>
                      <a:cubicBezTo>
                        <a:pt x="0" y="9525"/>
                        <a:pt x="0" y="8573"/>
                        <a:pt x="0" y="8573"/>
                      </a:cubicBezTo>
                      <a:cubicBezTo>
                        <a:pt x="0" y="5715"/>
                        <a:pt x="953" y="3810"/>
                        <a:pt x="1905" y="2857"/>
                      </a:cubicBezTo>
                      <a:cubicBezTo>
                        <a:pt x="3810" y="952"/>
                        <a:pt x="5715" y="0"/>
                        <a:pt x="7620" y="0"/>
                      </a:cubicBezTo>
                      <a:cubicBezTo>
                        <a:pt x="7620" y="0"/>
                        <a:pt x="7620" y="0"/>
                        <a:pt x="8573" y="0"/>
                      </a:cubicBezTo>
                      <a:cubicBezTo>
                        <a:pt x="9525" y="0"/>
                        <a:pt x="11430" y="0"/>
                        <a:pt x="12382" y="0"/>
                      </a:cubicBezTo>
                      <a:cubicBezTo>
                        <a:pt x="13335" y="952"/>
                        <a:pt x="14288" y="952"/>
                        <a:pt x="15240" y="1905"/>
                      </a:cubicBezTo>
                      <a:cubicBezTo>
                        <a:pt x="15240" y="1905"/>
                        <a:pt x="16193" y="1905"/>
                        <a:pt x="16193" y="1905"/>
                      </a:cubicBezTo>
                      <a:cubicBezTo>
                        <a:pt x="17145" y="1905"/>
                        <a:pt x="17145" y="1905"/>
                        <a:pt x="18098" y="2857"/>
                      </a:cubicBezTo>
                      <a:cubicBezTo>
                        <a:pt x="18098" y="2857"/>
                        <a:pt x="18098" y="2857"/>
                        <a:pt x="18098" y="2857"/>
                      </a:cubicBezTo>
                      <a:cubicBezTo>
                        <a:pt x="19050" y="2857"/>
                        <a:pt x="20003" y="2857"/>
                        <a:pt x="20003" y="2857"/>
                      </a:cubicBezTo>
                      <a:cubicBezTo>
                        <a:pt x="21907" y="2857"/>
                        <a:pt x="24765" y="1905"/>
                        <a:pt x="26670" y="952"/>
                      </a:cubicBezTo>
                      <a:cubicBezTo>
                        <a:pt x="27623" y="2857"/>
                        <a:pt x="28575" y="4763"/>
                        <a:pt x="30480" y="5715"/>
                      </a:cubicBezTo>
                      <a:cubicBezTo>
                        <a:pt x="32385" y="6667"/>
                        <a:pt x="35243" y="6667"/>
                        <a:pt x="37148" y="6667"/>
                      </a:cubicBezTo>
                      <a:cubicBezTo>
                        <a:pt x="40957" y="6667"/>
                        <a:pt x="44768" y="5715"/>
                        <a:pt x="47625" y="3810"/>
                      </a:cubicBezTo>
                      <a:cubicBezTo>
                        <a:pt x="46673" y="6667"/>
                        <a:pt x="50482" y="9525"/>
                        <a:pt x="53340" y="10477"/>
                      </a:cubicBezTo>
                      <a:cubicBezTo>
                        <a:pt x="59055" y="12382"/>
                        <a:pt x="66675" y="10477"/>
                        <a:pt x="70485" y="4763"/>
                      </a:cubicBezTo>
                      <a:cubicBezTo>
                        <a:pt x="70485" y="8573"/>
                        <a:pt x="68580" y="12382"/>
                        <a:pt x="65723" y="14288"/>
                      </a:cubicBezTo>
                      <a:cubicBezTo>
                        <a:pt x="62865" y="17145"/>
                        <a:pt x="59055" y="18098"/>
                        <a:pt x="55245" y="19050"/>
                      </a:cubicBezTo>
                      <a:cubicBezTo>
                        <a:pt x="52388" y="20002"/>
                        <a:pt x="49530" y="20002"/>
                        <a:pt x="47625" y="19050"/>
                      </a:cubicBezTo>
                      <a:cubicBezTo>
                        <a:pt x="46673" y="18098"/>
                        <a:pt x="45720" y="17145"/>
                        <a:pt x="44768" y="18098"/>
                      </a:cubicBezTo>
                      <a:cubicBezTo>
                        <a:pt x="43815" y="18098"/>
                        <a:pt x="43815" y="19050"/>
                        <a:pt x="42863" y="19050"/>
                      </a:cubicBezTo>
                      <a:cubicBezTo>
                        <a:pt x="40005" y="21907"/>
                        <a:pt x="35243" y="22860"/>
                        <a:pt x="31432" y="21907"/>
                      </a:cubicBezTo>
                      <a:cubicBezTo>
                        <a:pt x="28575" y="20955"/>
                        <a:pt x="25718" y="20002"/>
                        <a:pt x="23813" y="18098"/>
                      </a:cubicBezTo>
                      <a:cubicBezTo>
                        <a:pt x="22860" y="17145"/>
                        <a:pt x="21907" y="15240"/>
                        <a:pt x="20955" y="14288"/>
                      </a:cubicBezTo>
                      <a:cubicBezTo>
                        <a:pt x="20955" y="14288"/>
                        <a:pt x="20003" y="14288"/>
                        <a:pt x="20003" y="14288"/>
                      </a:cubicBezTo>
                      <a:cubicBezTo>
                        <a:pt x="18098" y="9525"/>
                        <a:pt x="9525" y="12382"/>
                        <a:pt x="953" y="11430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035" name="Freeform: Shape 1034">
                  <a:extLst>
                    <a:ext uri="{FF2B5EF4-FFF2-40B4-BE49-F238E27FC236}">
                      <a16:creationId xmlns:a16="http://schemas.microsoft.com/office/drawing/2014/main" id="{A7B6624B-1EEA-4CCA-B61C-245D26EF24E6}"/>
                    </a:ext>
                  </a:extLst>
                </p:cNvPr>
                <p:cNvSpPr/>
                <p:nvPr/>
              </p:nvSpPr>
              <p:spPr>
                <a:xfrm>
                  <a:off x="5287735" y="3834421"/>
                  <a:ext cx="56197" cy="18097"/>
                </a:xfrm>
                <a:custGeom>
                  <a:avLst/>
                  <a:gdLst>
                    <a:gd name="connsiteX0" fmla="*/ 17145 w 56197"/>
                    <a:gd name="connsiteY0" fmla="*/ 14288 h 18097"/>
                    <a:gd name="connsiteX1" fmla="*/ 23813 w 56197"/>
                    <a:gd name="connsiteY1" fmla="*/ 18098 h 18097"/>
                    <a:gd name="connsiteX2" fmla="*/ 30480 w 56197"/>
                    <a:gd name="connsiteY2" fmla="*/ 18098 h 18097"/>
                    <a:gd name="connsiteX3" fmla="*/ 33338 w 56197"/>
                    <a:gd name="connsiteY3" fmla="*/ 17145 h 18097"/>
                    <a:gd name="connsiteX4" fmla="*/ 37147 w 56197"/>
                    <a:gd name="connsiteY4" fmla="*/ 13335 h 18097"/>
                    <a:gd name="connsiteX5" fmla="*/ 38100 w 56197"/>
                    <a:gd name="connsiteY5" fmla="*/ 10478 h 18097"/>
                    <a:gd name="connsiteX6" fmla="*/ 42863 w 56197"/>
                    <a:gd name="connsiteY6" fmla="*/ 13335 h 18097"/>
                    <a:gd name="connsiteX7" fmla="*/ 56197 w 56197"/>
                    <a:gd name="connsiteY7" fmla="*/ 2858 h 18097"/>
                    <a:gd name="connsiteX8" fmla="*/ 38100 w 56197"/>
                    <a:gd name="connsiteY8" fmla="*/ 0 h 18097"/>
                    <a:gd name="connsiteX9" fmla="*/ 38100 w 56197"/>
                    <a:gd name="connsiteY9" fmla="*/ 953 h 18097"/>
                    <a:gd name="connsiteX10" fmla="*/ 20002 w 56197"/>
                    <a:gd name="connsiteY10" fmla="*/ 7620 h 18097"/>
                    <a:gd name="connsiteX11" fmla="*/ 16192 w 56197"/>
                    <a:gd name="connsiteY11" fmla="*/ 5715 h 18097"/>
                    <a:gd name="connsiteX12" fmla="*/ 0 w 56197"/>
                    <a:gd name="connsiteY12" fmla="*/ 6668 h 18097"/>
                    <a:gd name="connsiteX13" fmla="*/ 17145 w 56197"/>
                    <a:gd name="connsiteY13" fmla="*/ 14288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56197" h="18097">
                      <a:moveTo>
                        <a:pt x="17145" y="14288"/>
                      </a:moveTo>
                      <a:cubicBezTo>
                        <a:pt x="18097" y="17145"/>
                        <a:pt x="20955" y="17145"/>
                        <a:pt x="23813" y="18098"/>
                      </a:cubicBezTo>
                      <a:cubicBezTo>
                        <a:pt x="25717" y="18098"/>
                        <a:pt x="28575" y="18098"/>
                        <a:pt x="30480" y="18098"/>
                      </a:cubicBezTo>
                      <a:cubicBezTo>
                        <a:pt x="31432" y="18098"/>
                        <a:pt x="32385" y="17145"/>
                        <a:pt x="33338" y="17145"/>
                      </a:cubicBezTo>
                      <a:cubicBezTo>
                        <a:pt x="35242" y="16193"/>
                        <a:pt x="36195" y="14288"/>
                        <a:pt x="37147" y="13335"/>
                      </a:cubicBezTo>
                      <a:cubicBezTo>
                        <a:pt x="37147" y="13335"/>
                        <a:pt x="39052" y="11430"/>
                        <a:pt x="38100" y="10478"/>
                      </a:cubicBezTo>
                      <a:cubicBezTo>
                        <a:pt x="39052" y="12383"/>
                        <a:pt x="42863" y="13335"/>
                        <a:pt x="42863" y="13335"/>
                      </a:cubicBezTo>
                      <a:cubicBezTo>
                        <a:pt x="55245" y="14288"/>
                        <a:pt x="56197" y="2858"/>
                        <a:pt x="56197" y="2858"/>
                      </a:cubicBezTo>
                      <a:cubicBezTo>
                        <a:pt x="41910" y="12383"/>
                        <a:pt x="38100" y="0"/>
                        <a:pt x="38100" y="0"/>
                      </a:cubicBezTo>
                      <a:cubicBezTo>
                        <a:pt x="38100" y="0"/>
                        <a:pt x="38100" y="0"/>
                        <a:pt x="38100" y="953"/>
                      </a:cubicBezTo>
                      <a:cubicBezTo>
                        <a:pt x="35242" y="7620"/>
                        <a:pt x="26670" y="10478"/>
                        <a:pt x="20002" y="7620"/>
                      </a:cubicBezTo>
                      <a:cubicBezTo>
                        <a:pt x="19050" y="6668"/>
                        <a:pt x="17145" y="6668"/>
                        <a:pt x="16192" y="5715"/>
                      </a:cubicBezTo>
                      <a:cubicBezTo>
                        <a:pt x="16192" y="5715"/>
                        <a:pt x="9525" y="13335"/>
                        <a:pt x="0" y="6668"/>
                      </a:cubicBezTo>
                      <a:cubicBezTo>
                        <a:pt x="0" y="4763"/>
                        <a:pt x="2857" y="21908"/>
                        <a:pt x="17145" y="14288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  <p:sp>
          <p:nvSpPr>
            <p:cNvPr id="1036" name="Freeform: Shape 1035">
              <a:extLst>
                <a:ext uri="{FF2B5EF4-FFF2-40B4-BE49-F238E27FC236}">
                  <a16:creationId xmlns:a16="http://schemas.microsoft.com/office/drawing/2014/main" id="{898B439D-653E-405A-808E-B431431D7EB9}"/>
                </a:ext>
              </a:extLst>
            </p:cNvPr>
            <p:cNvSpPr/>
            <p:nvPr/>
          </p:nvSpPr>
          <p:spPr>
            <a:xfrm>
              <a:off x="5505857" y="3636301"/>
              <a:ext cx="972502" cy="570547"/>
            </a:xfrm>
            <a:custGeom>
              <a:avLst/>
              <a:gdLst>
                <a:gd name="connsiteX0" fmla="*/ 970598 w 972502"/>
                <a:gd name="connsiteY0" fmla="*/ 0 h 570547"/>
                <a:gd name="connsiteX1" fmla="*/ 972502 w 972502"/>
                <a:gd name="connsiteY1" fmla="*/ 952 h 570547"/>
                <a:gd name="connsiteX2" fmla="*/ 972502 w 972502"/>
                <a:gd name="connsiteY2" fmla="*/ 1905 h 570547"/>
                <a:gd name="connsiteX3" fmla="*/ 971550 w 972502"/>
                <a:gd name="connsiteY3" fmla="*/ 2857 h 570547"/>
                <a:gd name="connsiteX4" fmla="*/ 1905 w 972502"/>
                <a:gd name="connsiteY4" fmla="*/ 570548 h 570547"/>
                <a:gd name="connsiteX5" fmla="*/ 0 w 972502"/>
                <a:gd name="connsiteY5" fmla="*/ 570548 h 570547"/>
                <a:gd name="connsiteX6" fmla="*/ 0 w 972502"/>
                <a:gd name="connsiteY6" fmla="*/ 568643 h 570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72502" h="570547">
                  <a:moveTo>
                    <a:pt x="970598" y="0"/>
                  </a:moveTo>
                  <a:lnTo>
                    <a:pt x="972502" y="952"/>
                  </a:lnTo>
                  <a:lnTo>
                    <a:pt x="972502" y="1905"/>
                  </a:lnTo>
                  <a:lnTo>
                    <a:pt x="971550" y="2857"/>
                  </a:lnTo>
                  <a:lnTo>
                    <a:pt x="1905" y="570548"/>
                  </a:lnTo>
                  <a:lnTo>
                    <a:pt x="0" y="570548"/>
                  </a:lnTo>
                  <a:lnTo>
                    <a:pt x="0" y="568643"/>
                  </a:lnTo>
                  <a:close/>
                </a:path>
              </a:pathLst>
            </a:custGeom>
            <a:solidFill>
              <a:srgbClr val="DAB46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37" name="Freeform: Shape 1036">
              <a:extLst>
                <a:ext uri="{FF2B5EF4-FFF2-40B4-BE49-F238E27FC236}">
                  <a16:creationId xmlns:a16="http://schemas.microsoft.com/office/drawing/2014/main" id="{3C579DFC-EF17-4E3F-9912-2F0BCB3DC83B}"/>
                </a:ext>
              </a:extLst>
            </p:cNvPr>
            <p:cNvSpPr/>
            <p:nvPr/>
          </p:nvSpPr>
          <p:spPr>
            <a:xfrm>
              <a:off x="5505857" y="3636301"/>
              <a:ext cx="972502" cy="569594"/>
            </a:xfrm>
            <a:custGeom>
              <a:avLst/>
              <a:gdLst>
                <a:gd name="connsiteX0" fmla="*/ 970598 w 972502"/>
                <a:gd name="connsiteY0" fmla="*/ 0 h 569594"/>
                <a:gd name="connsiteX1" fmla="*/ 972502 w 972502"/>
                <a:gd name="connsiteY1" fmla="*/ 952 h 569594"/>
                <a:gd name="connsiteX2" fmla="*/ 1905 w 972502"/>
                <a:gd name="connsiteY2" fmla="*/ 569595 h 569594"/>
                <a:gd name="connsiteX3" fmla="*/ 0 w 972502"/>
                <a:gd name="connsiteY3" fmla="*/ 568643 h 569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72502" h="569594">
                  <a:moveTo>
                    <a:pt x="970598" y="0"/>
                  </a:moveTo>
                  <a:lnTo>
                    <a:pt x="972502" y="952"/>
                  </a:lnTo>
                  <a:lnTo>
                    <a:pt x="1905" y="569595"/>
                  </a:lnTo>
                  <a:lnTo>
                    <a:pt x="0" y="568643"/>
                  </a:lnTo>
                  <a:close/>
                </a:path>
              </a:pathLst>
            </a:custGeom>
            <a:solidFill>
              <a:srgbClr val="98693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38" name="Freeform: Shape 1037">
              <a:extLst>
                <a:ext uri="{FF2B5EF4-FFF2-40B4-BE49-F238E27FC236}">
                  <a16:creationId xmlns:a16="http://schemas.microsoft.com/office/drawing/2014/main" id="{56D8B3DA-8029-42B6-9474-866326F45860}"/>
                </a:ext>
              </a:extLst>
            </p:cNvPr>
            <p:cNvSpPr/>
            <p:nvPr/>
          </p:nvSpPr>
          <p:spPr>
            <a:xfrm>
              <a:off x="5583010" y="3680116"/>
              <a:ext cx="976312" cy="570547"/>
            </a:xfrm>
            <a:custGeom>
              <a:avLst/>
              <a:gdLst>
                <a:gd name="connsiteX0" fmla="*/ 0 w 976312"/>
                <a:gd name="connsiteY0" fmla="*/ 568643 h 570547"/>
                <a:gd name="connsiteX1" fmla="*/ 2857 w 976312"/>
                <a:gd name="connsiteY1" fmla="*/ 570547 h 570547"/>
                <a:gd name="connsiteX2" fmla="*/ 167640 w 976312"/>
                <a:gd name="connsiteY2" fmla="*/ 474345 h 570547"/>
                <a:gd name="connsiteX3" fmla="*/ 976312 w 976312"/>
                <a:gd name="connsiteY3" fmla="*/ 1905 h 570547"/>
                <a:gd name="connsiteX4" fmla="*/ 976312 w 976312"/>
                <a:gd name="connsiteY4" fmla="*/ 1905 h 570547"/>
                <a:gd name="connsiteX5" fmla="*/ 973455 w 976312"/>
                <a:gd name="connsiteY5" fmla="*/ 0 h 570547"/>
                <a:gd name="connsiteX6" fmla="*/ 0 w 976312"/>
                <a:gd name="connsiteY6" fmla="*/ 568643 h 570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76312" h="570547">
                  <a:moveTo>
                    <a:pt x="0" y="568643"/>
                  </a:moveTo>
                  <a:lnTo>
                    <a:pt x="2857" y="570547"/>
                  </a:lnTo>
                  <a:lnTo>
                    <a:pt x="167640" y="474345"/>
                  </a:lnTo>
                  <a:lnTo>
                    <a:pt x="976312" y="1905"/>
                  </a:lnTo>
                  <a:lnTo>
                    <a:pt x="976312" y="1905"/>
                  </a:lnTo>
                  <a:lnTo>
                    <a:pt x="973455" y="0"/>
                  </a:lnTo>
                  <a:cubicBezTo>
                    <a:pt x="761048" y="124777"/>
                    <a:pt x="212407" y="444817"/>
                    <a:pt x="0" y="568643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1039" name="Graphic 13">
              <a:extLst>
                <a:ext uri="{FF2B5EF4-FFF2-40B4-BE49-F238E27FC236}">
                  <a16:creationId xmlns:a16="http://schemas.microsoft.com/office/drawing/2014/main" id="{974F13D1-C763-4500-9AE8-DCCBE83EB186}"/>
                </a:ext>
              </a:extLst>
            </p:cNvPr>
            <p:cNvGrpSpPr/>
            <p:nvPr/>
          </p:nvGrpSpPr>
          <p:grpSpPr>
            <a:xfrm>
              <a:off x="6082120" y="3459136"/>
              <a:ext cx="148933" cy="215265"/>
              <a:chOff x="6082120" y="3459136"/>
              <a:chExt cx="148933" cy="215265"/>
            </a:xfrm>
            <a:solidFill>
              <a:schemeClr val="accent1"/>
            </a:solidFill>
          </p:grpSpPr>
          <p:sp>
            <p:nvSpPr>
              <p:cNvPr id="1040" name="Freeform: Shape 1039">
                <a:extLst>
                  <a:ext uri="{FF2B5EF4-FFF2-40B4-BE49-F238E27FC236}">
                    <a16:creationId xmlns:a16="http://schemas.microsoft.com/office/drawing/2014/main" id="{63C06B92-B570-4985-9AC1-83C86735D32C}"/>
                  </a:ext>
                </a:extLst>
              </p:cNvPr>
              <p:cNvSpPr/>
              <p:nvPr/>
            </p:nvSpPr>
            <p:spPr>
              <a:xfrm>
                <a:off x="6109742" y="3624871"/>
                <a:ext cx="93345" cy="49530"/>
              </a:xfrm>
              <a:custGeom>
                <a:avLst/>
                <a:gdLst>
                  <a:gd name="connsiteX0" fmla="*/ 46673 w 93345"/>
                  <a:gd name="connsiteY0" fmla="*/ 49530 h 49530"/>
                  <a:gd name="connsiteX1" fmla="*/ 93345 w 93345"/>
                  <a:gd name="connsiteY1" fmla="*/ 24765 h 49530"/>
                  <a:gd name="connsiteX2" fmla="*/ 46673 w 93345"/>
                  <a:gd name="connsiteY2" fmla="*/ 0 h 49530"/>
                  <a:gd name="connsiteX3" fmla="*/ 0 w 93345"/>
                  <a:gd name="connsiteY3" fmla="*/ 24765 h 49530"/>
                  <a:gd name="connsiteX4" fmla="*/ 46673 w 93345"/>
                  <a:gd name="connsiteY4" fmla="*/ 49530 h 495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3345" h="49530">
                    <a:moveTo>
                      <a:pt x="46673" y="49530"/>
                    </a:moveTo>
                    <a:cubicBezTo>
                      <a:pt x="72390" y="49530"/>
                      <a:pt x="93345" y="38100"/>
                      <a:pt x="93345" y="24765"/>
                    </a:cubicBezTo>
                    <a:cubicBezTo>
                      <a:pt x="93345" y="11430"/>
                      <a:pt x="72390" y="0"/>
                      <a:pt x="46673" y="0"/>
                    </a:cubicBezTo>
                    <a:cubicBezTo>
                      <a:pt x="20955" y="0"/>
                      <a:pt x="0" y="11430"/>
                      <a:pt x="0" y="24765"/>
                    </a:cubicBezTo>
                    <a:cubicBezTo>
                      <a:pt x="0" y="38100"/>
                      <a:pt x="20955" y="49530"/>
                      <a:pt x="46673" y="49530"/>
                    </a:cubicBezTo>
                    <a:close/>
                  </a:path>
                </a:pathLst>
              </a:custGeom>
              <a:solidFill>
                <a:srgbClr val="41404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1041" name="Graphic 13">
                <a:extLst>
                  <a:ext uri="{FF2B5EF4-FFF2-40B4-BE49-F238E27FC236}">
                    <a16:creationId xmlns:a16="http://schemas.microsoft.com/office/drawing/2014/main" id="{974F13D1-C763-4500-9AE8-DCCBE83EB186}"/>
                  </a:ext>
                </a:extLst>
              </p:cNvPr>
              <p:cNvGrpSpPr/>
              <p:nvPr/>
            </p:nvGrpSpPr>
            <p:grpSpPr>
              <a:xfrm>
                <a:off x="6082120" y="3459136"/>
                <a:ext cx="148933" cy="198119"/>
                <a:chOff x="6082120" y="3459136"/>
                <a:chExt cx="148933" cy="198119"/>
              </a:xfrm>
              <a:solidFill>
                <a:schemeClr val="accent1"/>
              </a:solidFill>
            </p:grpSpPr>
            <p:sp>
              <p:nvSpPr>
                <p:cNvPr id="1042" name="Freeform: Shape 1041">
                  <a:extLst>
                    <a:ext uri="{FF2B5EF4-FFF2-40B4-BE49-F238E27FC236}">
                      <a16:creationId xmlns:a16="http://schemas.microsoft.com/office/drawing/2014/main" id="{FFF42ABD-5F8D-49BF-9720-FDB7B1930782}"/>
                    </a:ext>
                  </a:extLst>
                </p:cNvPr>
                <p:cNvSpPr/>
                <p:nvPr/>
              </p:nvSpPr>
              <p:spPr>
                <a:xfrm>
                  <a:off x="6099264" y="3526764"/>
                  <a:ext cx="113347" cy="130492"/>
                </a:xfrm>
                <a:custGeom>
                  <a:avLst/>
                  <a:gdLst>
                    <a:gd name="connsiteX0" fmla="*/ 31432 w 113347"/>
                    <a:gd name="connsiteY0" fmla="*/ 28575 h 130492"/>
                    <a:gd name="connsiteX1" fmla="*/ 33338 w 113347"/>
                    <a:gd name="connsiteY1" fmla="*/ 46672 h 130492"/>
                    <a:gd name="connsiteX2" fmla="*/ 41910 w 113347"/>
                    <a:gd name="connsiteY2" fmla="*/ 57150 h 130492"/>
                    <a:gd name="connsiteX3" fmla="*/ 45720 w 113347"/>
                    <a:gd name="connsiteY3" fmla="*/ 56198 h 130492"/>
                    <a:gd name="connsiteX4" fmla="*/ 46673 w 113347"/>
                    <a:gd name="connsiteY4" fmla="*/ 54292 h 130492"/>
                    <a:gd name="connsiteX5" fmla="*/ 46673 w 113347"/>
                    <a:gd name="connsiteY5" fmla="*/ 48577 h 130492"/>
                    <a:gd name="connsiteX6" fmla="*/ 49530 w 113347"/>
                    <a:gd name="connsiteY6" fmla="*/ 36195 h 130492"/>
                    <a:gd name="connsiteX7" fmla="*/ 53340 w 113347"/>
                    <a:gd name="connsiteY7" fmla="*/ 26670 h 130492"/>
                    <a:gd name="connsiteX8" fmla="*/ 55245 w 113347"/>
                    <a:gd name="connsiteY8" fmla="*/ 18097 h 130492"/>
                    <a:gd name="connsiteX9" fmla="*/ 59055 w 113347"/>
                    <a:gd name="connsiteY9" fmla="*/ 7620 h 130492"/>
                    <a:gd name="connsiteX10" fmla="*/ 59055 w 113347"/>
                    <a:gd name="connsiteY10" fmla="*/ 8572 h 130492"/>
                    <a:gd name="connsiteX11" fmla="*/ 60007 w 113347"/>
                    <a:gd name="connsiteY11" fmla="*/ 9525 h 130492"/>
                    <a:gd name="connsiteX12" fmla="*/ 71438 w 113347"/>
                    <a:gd name="connsiteY12" fmla="*/ 952 h 130492"/>
                    <a:gd name="connsiteX13" fmla="*/ 72390 w 113347"/>
                    <a:gd name="connsiteY13" fmla="*/ 0 h 130492"/>
                    <a:gd name="connsiteX14" fmla="*/ 74295 w 113347"/>
                    <a:gd name="connsiteY14" fmla="*/ 2857 h 130492"/>
                    <a:gd name="connsiteX15" fmla="*/ 71438 w 113347"/>
                    <a:gd name="connsiteY15" fmla="*/ 4763 h 130492"/>
                    <a:gd name="connsiteX16" fmla="*/ 62865 w 113347"/>
                    <a:gd name="connsiteY16" fmla="*/ 13335 h 130492"/>
                    <a:gd name="connsiteX17" fmla="*/ 55245 w 113347"/>
                    <a:gd name="connsiteY17" fmla="*/ 36195 h 130492"/>
                    <a:gd name="connsiteX18" fmla="*/ 55245 w 113347"/>
                    <a:gd name="connsiteY18" fmla="*/ 40005 h 130492"/>
                    <a:gd name="connsiteX19" fmla="*/ 54293 w 113347"/>
                    <a:gd name="connsiteY19" fmla="*/ 43815 h 130492"/>
                    <a:gd name="connsiteX20" fmla="*/ 61913 w 113347"/>
                    <a:gd name="connsiteY20" fmla="*/ 49530 h 130492"/>
                    <a:gd name="connsiteX21" fmla="*/ 63818 w 113347"/>
                    <a:gd name="connsiteY21" fmla="*/ 41910 h 130492"/>
                    <a:gd name="connsiteX22" fmla="*/ 77152 w 113347"/>
                    <a:gd name="connsiteY22" fmla="*/ 27622 h 130492"/>
                    <a:gd name="connsiteX23" fmla="*/ 81915 w 113347"/>
                    <a:gd name="connsiteY23" fmla="*/ 21907 h 130492"/>
                    <a:gd name="connsiteX24" fmla="*/ 87630 w 113347"/>
                    <a:gd name="connsiteY24" fmla="*/ 7620 h 130492"/>
                    <a:gd name="connsiteX25" fmla="*/ 88582 w 113347"/>
                    <a:gd name="connsiteY25" fmla="*/ 4763 h 130492"/>
                    <a:gd name="connsiteX26" fmla="*/ 90488 w 113347"/>
                    <a:gd name="connsiteY26" fmla="*/ 2857 h 130492"/>
                    <a:gd name="connsiteX27" fmla="*/ 97155 w 113347"/>
                    <a:gd name="connsiteY27" fmla="*/ 1905 h 130492"/>
                    <a:gd name="connsiteX28" fmla="*/ 100013 w 113347"/>
                    <a:gd name="connsiteY28" fmla="*/ 2857 h 130492"/>
                    <a:gd name="connsiteX29" fmla="*/ 93345 w 113347"/>
                    <a:gd name="connsiteY29" fmla="*/ 9525 h 130492"/>
                    <a:gd name="connsiteX30" fmla="*/ 85725 w 113347"/>
                    <a:gd name="connsiteY30" fmla="*/ 20002 h 130492"/>
                    <a:gd name="connsiteX31" fmla="*/ 84773 w 113347"/>
                    <a:gd name="connsiteY31" fmla="*/ 21907 h 130492"/>
                    <a:gd name="connsiteX32" fmla="*/ 100013 w 113347"/>
                    <a:gd name="connsiteY32" fmla="*/ 15240 h 130492"/>
                    <a:gd name="connsiteX33" fmla="*/ 107632 w 113347"/>
                    <a:gd name="connsiteY33" fmla="*/ 10477 h 130492"/>
                    <a:gd name="connsiteX34" fmla="*/ 113348 w 113347"/>
                    <a:gd name="connsiteY34" fmla="*/ 11430 h 130492"/>
                    <a:gd name="connsiteX35" fmla="*/ 109538 w 113347"/>
                    <a:gd name="connsiteY35" fmla="*/ 14288 h 130492"/>
                    <a:gd name="connsiteX36" fmla="*/ 100013 w 113347"/>
                    <a:gd name="connsiteY36" fmla="*/ 20002 h 130492"/>
                    <a:gd name="connsiteX37" fmla="*/ 84773 w 113347"/>
                    <a:gd name="connsiteY37" fmla="*/ 25717 h 130492"/>
                    <a:gd name="connsiteX38" fmla="*/ 80963 w 113347"/>
                    <a:gd name="connsiteY38" fmla="*/ 27622 h 130492"/>
                    <a:gd name="connsiteX39" fmla="*/ 72390 w 113347"/>
                    <a:gd name="connsiteY39" fmla="*/ 39052 h 130492"/>
                    <a:gd name="connsiteX40" fmla="*/ 73343 w 113347"/>
                    <a:gd name="connsiteY40" fmla="*/ 41910 h 130492"/>
                    <a:gd name="connsiteX41" fmla="*/ 85725 w 113347"/>
                    <a:gd name="connsiteY41" fmla="*/ 42863 h 130492"/>
                    <a:gd name="connsiteX42" fmla="*/ 90488 w 113347"/>
                    <a:gd name="connsiteY42" fmla="*/ 45720 h 130492"/>
                    <a:gd name="connsiteX43" fmla="*/ 95250 w 113347"/>
                    <a:gd name="connsiteY43" fmla="*/ 44767 h 130492"/>
                    <a:gd name="connsiteX44" fmla="*/ 108585 w 113347"/>
                    <a:gd name="connsiteY44" fmla="*/ 31432 h 130492"/>
                    <a:gd name="connsiteX45" fmla="*/ 101918 w 113347"/>
                    <a:gd name="connsiteY45" fmla="*/ 40005 h 130492"/>
                    <a:gd name="connsiteX46" fmla="*/ 98107 w 113347"/>
                    <a:gd name="connsiteY46" fmla="*/ 45720 h 130492"/>
                    <a:gd name="connsiteX47" fmla="*/ 89535 w 113347"/>
                    <a:gd name="connsiteY47" fmla="*/ 47625 h 130492"/>
                    <a:gd name="connsiteX48" fmla="*/ 81915 w 113347"/>
                    <a:gd name="connsiteY48" fmla="*/ 44767 h 130492"/>
                    <a:gd name="connsiteX49" fmla="*/ 85725 w 113347"/>
                    <a:gd name="connsiteY49" fmla="*/ 49530 h 130492"/>
                    <a:gd name="connsiteX50" fmla="*/ 94298 w 113347"/>
                    <a:gd name="connsiteY50" fmla="*/ 51435 h 130492"/>
                    <a:gd name="connsiteX51" fmla="*/ 85725 w 113347"/>
                    <a:gd name="connsiteY51" fmla="*/ 53340 h 130492"/>
                    <a:gd name="connsiteX52" fmla="*/ 79057 w 113347"/>
                    <a:gd name="connsiteY52" fmla="*/ 46672 h 130492"/>
                    <a:gd name="connsiteX53" fmla="*/ 75248 w 113347"/>
                    <a:gd name="connsiteY53" fmla="*/ 46672 h 130492"/>
                    <a:gd name="connsiteX54" fmla="*/ 67627 w 113347"/>
                    <a:gd name="connsiteY54" fmla="*/ 55245 h 130492"/>
                    <a:gd name="connsiteX55" fmla="*/ 65723 w 113347"/>
                    <a:gd name="connsiteY55" fmla="*/ 60960 h 130492"/>
                    <a:gd name="connsiteX56" fmla="*/ 62865 w 113347"/>
                    <a:gd name="connsiteY56" fmla="*/ 63817 h 130492"/>
                    <a:gd name="connsiteX57" fmla="*/ 61913 w 113347"/>
                    <a:gd name="connsiteY57" fmla="*/ 67627 h 130492"/>
                    <a:gd name="connsiteX58" fmla="*/ 61913 w 113347"/>
                    <a:gd name="connsiteY58" fmla="*/ 77152 h 130492"/>
                    <a:gd name="connsiteX59" fmla="*/ 62865 w 113347"/>
                    <a:gd name="connsiteY59" fmla="*/ 83820 h 130492"/>
                    <a:gd name="connsiteX60" fmla="*/ 64770 w 113347"/>
                    <a:gd name="connsiteY60" fmla="*/ 106680 h 130492"/>
                    <a:gd name="connsiteX61" fmla="*/ 79057 w 113347"/>
                    <a:gd name="connsiteY61" fmla="*/ 112395 h 130492"/>
                    <a:gd name="connsiteX62" fmla="*/ 80963 w 113347"/>
                    <a:gd name="connsiteY62" fmla="*/ 115252 h 130492"/>
                    <a:gd name="connsiteX63" fmla="*/ 96202 w 113347"/>
                    <a:gd name="connsiteY63" fmla="*/ 121920 h 130492"/>
                    <a:gd name="connsiteX64" fmla="*/ 100965 w 113347"/>
                    <a:gd name="connsiteY64" fmla="*/ 122873 h 130492"/>
                    <a:gd name="connsiteX65" fmla="*/ 98107 w 113347"/>
                    <a:gd name="connsiteY65" fmla="*/ 122873 h 130492"/>
                    <a:gd name="connsiteX66" fmla="*/ 77152 w 113347"/>
                    <a:gd name="connsiteY66" fmla="*/ 117157 h 130492"/>
                    <a:gd name="connsiteX67" fmla="*/ 69532 w 113347"/>
                    <a:gd name="connsiteY67" fmla="*/ 116205 h 130492"/>
                    <a:gd name="connsiteX68" fmla="*/ 76200 w 113347"/>
                    <a:gd name="connsiteY68" fmla="*/ 121920 h 130492"/>
                    <a:gd name="connsiteX69" fmla="*/ 89535 w 113347"/>
                    <a:gd name="connsiteY69" fmla="*/ 130492 h 130492"/>
                    <a:gd name="connsiteX70" fmla="*/ 85725 w 113347"/>
                    <a:gd name="connsiteY70" fmla="*/ 130492 h 130492"/>
                    <a:gd name="connsiteX71" fmla="*/ 75248 w 113347"/>
                    <a:gd name="connsiteY71" fmla="*/ 125730 h 130492"/>
                    <a:gd name="connsiteX72" fmla="*/ 72390 w 113347"/>
                    <a:gd name="connsiteY72" fmla="*/ 122873 h 130492"/>
                    <a:gd name="connsiteX73" fmla="*/ 69532 w 113347"/>
                    <a:gd name="connsiteY73" fmla="*/ 121920 h 130492"/>
                    <a:gd name="connsiteX74" fmla="*/ 63818 w 113347"/>
                    <a:gd name="connsiteY74" fmla="*/ 121920 h 130492"/>
                    <a:gd name="connsiteX75" fmla="*/ 56198 w 113347"/>
                    <a:gd name="connsiteY75" fmla="*/ 118110 h 130492"/>
                    <a:gd name="connsiteX76" fmla="*/ 53340 w 113347"/>
                    <a:gd name="connsiteY76" fmla="*/ 118110 h 130492"/>
                    <a:gd name="connsiteX77" fmla="*/ 47625 w 113347"/>
                    <a:gd name="connsiteY77" fmla="*/ 118110 h 130492"/>
                    <a:gd name="connsiteX78" fmla="*/ 37148 w 113347"/>
                    <a:gd name="connsiteY78" fmla="*/ 124777 h 130492"/>
                    <a:gd name="connsiteX79" fmla="*/ 25718 w 113347"/>
                    <a:gd name="connsiteY79" fmla="*/ 127635 h 130492"/>
                    <a:gd name="connsiteX80" fmla="*/ 26670 w 113347"/>
                    <a:gd name="connsiteY80" fmla="*/ 126682 h 130492"/>
                    <a:gd name="connsiteX81" fmla="*/ 37148 w 113347"/>
                    <a:gd name="connsiteY81" fmla="*/ 121920 h 130492"/>
                    <a:gd name="connsiteX82" fmla="*/ 40005 w 113347"/>
                    <a:gd name="connsiteY82" fmla="*/ 120967 h 130492"/>
                    <a:gd name="connsiteX83" fmla="*/ 41910 w 113347"/>
                    <a:gd name="connsiteY83" fmla="*/ 120015 h 130492"/>
                    <a:gd name="connsiteX84" fmla="*/ 42863 w 113347"/>
                    <a:gd name="connsiteY84" fmla="*/ 119063 h 130492"/>
                    <a:gd name="connsiteX85" fmla="*/ 38100 w 113347"/>
                    <a:gd name="connsiteY85" fmla="*/ 120015 h 130492"/>
                    <a:gd name="connsiteX86" fmla="*/ 36195 w 113347"/>
                    <a:gd name="connsiteY86" fmla="*/ 118110 h 130492"/>
                    <a:gd name="connsiteX87" fmla="*/ 24765 w 113347"/>
                    <a:gd name="connsiteY87" fmla="*/ 119063 h 130492"/>
                    <a:gd name="connsiteX88" fmla="*/ 20002 w 113347"/>
                    <a:gd name="connsiteY88" fmla="*/ 120015 h 130492"/>
                    <a:gd name="connsiteX89" fmla="*/ 18098 w 113347"/>
                    <a:gd name="connsiteY89" fmla="*/ 120015 h 130492"/>
                    <a:gd name="connsiteX90" fmla="*/ 20002 w 113347"/>
                    <a:gd name="connsiteY90" fmla="*/ 118110 h 130492"/>
                    <a:gd name="connsiteX91" fmla="*/ 26670 w 113347"/>
                    <a:gd name="connsiteY91" fmla="*/ 116205 h 130492"/>
                    <a:gd name="connsiteX92" fmla="*/ 31432 w 113347"/>
                    <a:gd name="connsiteY92" fmla="*/ 116205 h 130492"/>
                    <a:gd name="connsiteX93" fmla="*/ 34290 w 113347"/>
                    <a:gd name="connsiteY93" fmla="*/ 114300 h 130492"/>
                    <a:gd name="connsiteX94" fmla="*/ 38100 w 113347"/>
                    <a:gd name="connsiteY94" fmla="*/ 112395 h 130492"/>
                    <a:gd name="connsiteX95" fmla="*/ 42863 w 113347"/>
                    <a:gd name="connsiteY95" fmla="*/ 103823 h 130492"/>
                    <a:gd name="connsiteX96" fmla="*/ 43815 w 113347"/>
                    <a:gd name="connsiteY96" fmla="*/ 80010 h 130492"/>
                    <a:gd name="connsiteX97" fmla="*/ 41910 w 113347"/>
                    <a:gd name="connsiteY97" fmla="*/ 68580 h 130492"/>
                    <a:gd name="connsiteX98" fmla="*/ 35243 w 113347"/>
                    <a:gd name="connsiteY98" fmla="*/ 60007 h 130492"/>
                    <a:gd name="connsiteX99" fmla="*/ 28575 w 113347"/>
                    <a:gd name="connsiteY99" fmla="*/ 51435 h 130492"/>
                    <a:gd name="connsiteX100" fmla="*/ 26670 w 113347"/>
                    <a:gd name="connsiteY100" fmla="*/ 48577 h 130492"/>
                    <a:gd name="connsiteX101" fmla="*/ 20955 w 113347"/>
                    <a:gd name="connsiteY101" fmla="*/ 46672 h 130492"/>
                    <a:gd name="connsiteX102" fmla="*/ 6668 w 113347"/>
                    <a:gd name="connsiteY102" fmla="*/ 46672 h 130492"/>
                    <a:gd name="connsiteX103" fmla="*/ 0 w 113347"/>
                    <a:gd name="connsiteY103" fmla="*/ 38100 h 130492"/>
                    <a:gd name="connsiteX104" fmla="*/ 18098 w 113347"/>
                    <a:gd name="connsiteY104" fmla="*/ 42863 h 130492"/>
                    <a:gd name="connsiteX105" fmla="*/ 23813 w 113347"/>
                    <a:gd name="connsiteY105" fmla="*/ 41910 h 130492"/>
                    <a:gd name="connsiteX106" fmla="*/ 23813 w 113347"/>
                    <a:gd name="connsiteY106" fmla="*/ 36195 h 130492"/>
                    <a:gd name="connsiteX107" fmla="*/ 16193 w 113347"/>
                    <a:gd name="connsiteY107" fmla="*/ 8572 h 130492"/>
                    <a:gd name="connsiteX108" fmla="*/ 17145 w 113347"/>
                    <a:gd name="connsiteY108" fmla="*/ 5715 h 130492"/>
                    <a:gd name="connsiteX109" fmla="*/ 20955 w 113347"/>
                    <a:gd name="connsiteY109" fmla="*/ 7620 h 130492"/>
                    <a:gd name="connsiteX110" fmla="*/ 20955 w 113347"/>
                    <a:gd name="connsiteY110" fmla="*/ 7620 h 130492"/>
                    <a:gd name="connsiteX111" fmla="*/ 25718 w 113347"/>
                    <a:gd name="connsiteY111" fmla="*/ 26670 h 130492"/>
                    <a:gd name="connsiteX112" fmla="*/ 27623 w 113347"/>
                    <a:gd name="connsiteY112" fmla="*/ 25717 h 130492"/>
                    <a:gd name="connsiteX113" fmla="*/ 29527 w 113347"/>
                    <a:gd name="connsiteY113" fmla="*/ 20002 h 130492"/>
                    <a:gd name="connsiteX114" fmla="*/ 31432 w 113347"/>
                    <a:gd name="connsiteY114" fmla="*/ 28575 h 1304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</a:cxnLst>
                  <a:rect l="l" t="t" r="r" b="b"/>
                  <a:pathLst>
                    <a:path w="113347" h="130492">
                      <a:moveTo>
                        <a:pt x="31432" y="28575"/>
                      </a:moveTo>
                      <a:cubicBezTo>
                        <a:pt x="28575" y="34290"/>
                        <a:pt x="29527" y="40957"/>
                        <a:pt x="33338" y="46672"/>
                      </a:cubicBezTo>
                      <a:cubicBezTo>
                        <a:pt x="35243" y="49530"/>
                        <a:pt x="40957" y="54292"/>
                        <a:pt x="41910" y="57150"/>
                      </a:cubicBezTo>
                      <a:cubicBezTo>
                        <a:pt x="43815" y="62865"/>
                        <a:pt x="41910" y="59055"/>
                        <a:pt x="45720" y="56198"/>
                      </a:cubicBezTo>
                      <a:cubicBezTo>
                        <a:pt x="46673" y="55245"/>
                        <a:pt x="46673" y="55245"/>
                        <a:pt x="46673" y="54292"/>
                      </a:cubicBezTo>
                      <a:cubicBezTo>
                        <a:pt x="46673" y="53340"/>
                        <a:pt x="46673" y="52388"/>
                        <a:pt x="46673" y="48577"/>
                      </a:cubicBezTo>
                      <a:cubicBezTo>
                        <a:pt x="46673" y="45720"/>
                        <a:pt x="48577" y="40005"/>
                        <a:pt x="49530" y="36195"/>
                      </a:cubicBezTo>
                      <a:cubicBezTo>
                        <a:pt x="50482" y="32385"/>
                        <a:pt x="52388" y="29527"/>
                        <a:pt x="53340" y="26670"/>
                      </a:cubicBezTo>
                      <a:cubicBezTo>
                        <a:pt x="54293" y="23813"/>
                        <a:pt x="54293" y="20955"/>
                        <a:pt x="55245" y="18097"/>
                      </a:cubicBezTo>
                      <a:cubicBezTo>
                        <a:pt x="55245" y="9525"/>
                        <a:pt x="53340" y="15240"/>
                        <a:pt x="59055" y="7620"/>
                      </a:cubicBezTo>
                      <a:cubicBezTo>
                        <a:pt x="59055" y="7620"/>
                        <a:pt x="59055" y="8572"/>
                        <a:pt x="59055" y="8572"/>
                      </a:cubicBezTo>
                      <a:cubicBezTo>
                        <a:pt x="59055" y="9525"/>
                        <a:pt x="59055" y="9525"/>
                        <a:pt x="60007" y="9525"/>
                      </a:cubicBezTo>
                      <a:cubicBezTo>
                        <a:pt x="63818" y="6667"/>
                        <a:pt x="67627" y="3810"/>
                        <a:pt x="71438" y="952"/>
                      </a:cubicBezTo>
                      <a:lnTo>
                        <a:pt x="72390" y="0"/>
                      </a:lnTo>
                      <a:cubicBezTo>
                        <a:pt x="73343" y="952"/>
                        <a:pt x="73343" y="1905"/>
                        <a:pt x="74295" y="2857"/>
                      </a:cubicBezTo>
                      <a:cubicBezTo>
                        <a:pt x="73343" y="3810"/>
                        <a:pt x="72390" y="3810"/>
                        <a:pt x="71438" y="4763"/>
                      </a:cubicBezTo>
                      <a:cubicBezTo>
                        <a:pt x="68580" y="7620"/>
                        <a:pt x="64770" y="10477"/>
                        <a:pt x="62865" y="13335"/>
                      </a:cubicBezTo>
                      <a:cubicBezTo>
                        <a:pt x="58102" y="20002"/>
                        <a:pt x="55245" y="28575"/>
                        <a:pt x="55245" y="36195"/>
                      </a:cubicBezTo>
                      <a:cubicBezTo>
                        <a:pt x="55245" y="38100"/>
                        <a:pt x="55245" y="39052"/>
                        <a:pt x="55245" y="40005"/>
                      </a:cubicBezTo>
                      <a:cubicBezTo>
                        <a:pt x="55245" y="40957"/>
                        <a:pt x="54293" y="41910"/>
                        <a:pt x="54293" y="43815"/>
                      </a:cubicBezTo>
                      <a:cubicBezTo>
                        <a:pt x="49530" y="55245"/>
                        <a:pt x="57150" y="60007"/>
                        <a:pt x="61913" y="49530"/>
                      </a:cubicBezTo>
                      <a:cubicBezTo>
                        <a:pt x="62865" y="47625"/>
                        <a:pt x="62865" y="43815"/>
                        <a:pt x="63818" y="41910"/>
                      </a:cubicBezTo>
                      <a:cubicBezTo>
                        <a:pt x="66675" y="33338"/>
                        <a:pt x="72390" y="33338"/>
                        <a:pt x="77152" y="27622"/>
                      </a:cubicBezTo>
                      <a:cubicBezTo>
                        <a:pt x="78105" y="25717"/>
                        <a:pt x="80010" y="23813"/>
                        <a:pt x="81915" y="21907"/>
                      </a:cubicBezTo>
                      <a:cubicBezTo>
                        <a:pt x="85725" y="16192"/>
                        <a:pt x="85725" y="13335"/>
                        <a:pt x="87630" y="7620"/>
                      </a:cubicBezTo>
                      <a:cubicBezTo>
                        <a:pt x="88582" y="6667"/>
                        <a:pt x="88582" y="6667"/>
                        <a:pt x="88582" y="4763"/>
                      </a:cubicBezTo>
                      <a:cubicBezTo>
                        <a:pt x="88582" y="3810"/>
                        <a:pt x="89535" y="3810"/>
                        <a:pt x="90488" y="2857"/>
                      </a:cubicBezTo>
                      <a:cubicBezTo>
                        <a:pt x="94298" y="4763"/>
                        <a:pt x="97155" y="3810"/>
                        <a:pt x="97155" y="1905"/>
                      </a:cubicBezTo>
                      <a:cubicBezTo>
                        <a:pt x="98107" y="1905"/>
                        <a:pt x="99060" y="2857"/>
                        <a:pt x="100013" y="2857"/>
                      </a:cubicBezTo>
                      <a:cubicBezTo>
                        <a:pt x="98107" y="5715"/>
                        <a:pt x="95250" y="7620"/>
                        <a:pt x="93345" y="9525"/>
                      </a:cubicBezTo>
                      <a:cubicBezTo>
                        <a:pt x="90488" y="12382"/>
                        <a:pt x="87630" y="16192"/>
                        <a:pt x="85725" y="20002"/>
                      </a:cubicBezTo>
                      <a:cubicBezTo>
                        <a:pt x="84773" y="20955"/>
                        <a:pt x="84773" y="21907"/>
                        <a:pt x="84773" y="21907"/>
                      </a:cubicBezTo>
                      <a:cubicBezTo>
                        <a:pt x="84773" y="21907"/>
                        <a:pt x="99060" y="16192"/>
                        <a:pt x="100013" y="15240"/>
                      </a:cubicBezTo>
                      <a:cubicBezTo>
                        <a:pt x="101918" y="14288"/>
                        <a:pt x="104775" y="12382"/>
                        <a:pt x="107632" y="10477"/>
                      </a:cubicBezTo>
                      <a:cubicBezTo>
                        <a:pt x="109538" y="11430"/>
                        <a:pt x="111443" y="11430"/>
                        <a:pt x="113348" y="11430"/>
                      </a:cubicBezTo>
                      <a:cubicBezTo>
                        <a:pt x="112395" y="12382"/>
                        <a:pt x="110490" y="13335"/>
                        <a:pt x="109538" y="14288"/>
                      </a:cubicBezTo>
                      <a:cubicBezTo>
                        <a:pt x="106680" y="16192"/>
                        <a:pt x="103823" y="18097"/>
                        <a:pt x="100013" y="20002"/>
                      </a:cubicBezTo>
                      <a:cubicBezTo>
                        <a:pt x="95250" y="21907"/>
                        <a:pt x="90488" y="24765"/>
                        <a:pt x="84773" y="25717"/>
                      </a:cubicBezTo>
                      <a:cubicBezTo>
                        <a:pt x="83820" y="25717"/>
                        <a:pt x="81915" y="26670"/>
                        <a:pt x="80963" y="27622"/>
                      </a:cubicBezTo>
                      <a:cubicBezTo>
                        <a:pt x="80963" y="27622"/>
                        <a:pt x="72390" y="38100"/>
                        <a:pt x="72390" y="39052"/>
                      </a:cubicBezTo>
                      <a:cubicBezTo>
                        <a:pt x="71438" y="40957"/>
                        <a:pt x="71438" y="40957"/>
                        <a:pt x="73343" y="41910"/>
                      </a:cubicBezTo>
                      <a:cubicBezTo>
                        <a:pt x="76200" y="42863"/>
                        <a:pt x="81915" y="41910"/>
                        <a:pt x="85725" y="42863"/>
                      </a:cubicBezTo>
                      <a:cubicBezTo>
                        <a:pt x="88582" y="43815"/>
                        <a:pt x="89535" y="45720"/>
                        <a:pt x="90488" y="45720"/>
                      </a:cubicBezTo>
                      <a:cubicBezTo>
                        <a:pt x="91440" y="45720"/>
                        <a:pt x="93345" y="46672"/>
                        <a:pt x="95250" y="44767"/>
                      </a:cubicBezTo>
                      <a:cubicBezTo>
                        <a:pt x="98107" y="41910"/>
                        <a:pt x="105727" y="32385"/>
                        <a:pt x="108585" y="31432"/>
                      </a:cubicBezTo>
                      <a:cubicBezTo>
                        <a:pt x="103823" y="35242"/>
                        <a:pt x="102870" y="39052"/>
                        <a:pt x="101918" y="40005"/>
                      </a:cubicBezTo>
                      <a:cubicBezTo>
                        <a:pt x="100013" y="41910"/>
                        <a:pt x="99060" y="43815"/>
                        <a:pt x="98107" y="45720"/>
                      </a:cubicBezTo>
                      <a:cubicBezTo>
                        <a:pt x="95250" y="49530"/>
                        <a:pt x="93345" y="50482"/>
                        <a:pt x="89535" y="47625"/>
                      </a:cubicBezTo>
                      <a:cubicBezTo>
                        <a:pt x="87630" y="46672"/>
                        <a:pt x="83820" y="43815"/>
                        <a:pt x="81915" y="44767"/>
                      </a:cubicBezTo>
                      <a:cubicBezTo>
                        <a:pt x="80963" y="44767"/>
                        <a:pt x="83820" y="48577"/>
                        <a:pt x="85725" y="49530"/>
                      </a:cubicBezTo>
                      <a:cubicBezTo>
                        <a:pt x="89535" y="51435"/>
                        <a:pt x="94298" y="51435"/>
                        <a:pt x="94298" y="51435"/>
                      </a:cubicBezTo>
                      <a:cubicBezTo>
                        <a:pt x="91440" y="53340"/>
                        <a:pt x="88582" y="54292"/>
                        <a:pt x="85725" y="53340"/>
                      </a:cubicBezTo>
                      <a:cubicBezTo>
                        <a:pt x="82868" y="52388"/>
                        <a:pt x="81915" y="47625"/>
                        <a:pt x="79057" y="46672"/>
                      </a:cubicBezTo>
                      <a:cubicBezTo>
                        <a:pt x="78105" y="46672"/>
                        <a:pt x="76200" y="46672"/>
                        <a:pt x="75248" y="46672"/>
                      </a:cubicBezTo>
                      <a:cubicBezTo>
                        <a:pt x="68580" y="46672"/>
                        <a:pt x="71438" y="45720"/>
                        <a:pt x="67627" y="55245"/>
                      </a:cubicBezTo>
                      <a:cubicBezTo>
                        <a:pt x="66675" y="58102"/>
                        <a:pt x="65723" y="60007"/>
                        <a:pt x="65723" y="60960"/>
                      </a:cubicBezTo>
                      <a:cubicBezTo>
                        <a:pt x="64770" y="61913"/>
                        <a:pt x="63818" y="62865"/>
                        <a:pt x="62865" y="63817"/>
                      </a:cubicBezTo>
                      <a:cubicBezTo>
                        <a:pt x="61913" y="64770"/>
                        <a:pt x="61913" y="64770"/>
                        <a:pt x="61913" y="67627"/>
                      </a:cubicBezTo>
                      <a:cubicBezTo>
                        <a:pt x="61913" y="69532"/>
                        <a:pt x="61913" y="74295"/>
                        <a:pt x="61913" y="77152"/>
                      </a:cubicBezTo>
                      <a:cubicBezTo>
                        <a:pt x="61913" y="80010"/>
                        <a:pt x="62865" y="81915"/>
                        <a:pt x="62865" y="83820"/>
                      </a:cubicBezTo>
                      <a:cubicBezTo>
                        <a:pt x="63818" y="89535"/>
                        <a:pt x="61913" y="102870"/>
                        <a:pt x="64770" y="106680"/>
                      </a:cubicBezTo>
                      <a:cubicBezTo>
                        <a:pt x="67627" y="111442"/>
                        <a:pt x="77152" y="109538"/>
                        <a:pt x="79057" y="112395"/>
                      </a:cubicBezTo>
                      <a:cubicBezTo>
                        <a:pt x="80010" y="113348"/>
                        <a:pt x="80010" y="114300"/>
                        <a:pt x="80963" y="115252"/>
                      </a:cubicBezTo>
                      <a:cubicBezTo>
                        <a:pt x="83820" y="120015"/>
                        <a:pt x="90488" y="120967"/>
                        <a:pt x="96202" y="121920"/>
                      </a:cubicBezTo>
                      <a:cubicBezTo>
                        <a:pt x="99060" y="121920"/>
                        <a:pt x="100013" y="122873"/>
                        <a:pt x="100965" y="122873"/>
                      </a:cubicBezTo>
                      <a:cubicBezTo>
                        <a:pt x="100965" y="122873"/>
                        <a:pt x="100013" y="122873"/>
                        <a:pt x="98107" y="122873"/>
                      </a:cubicBezTo>
                      <a:cubicBezTo>
                        <a:pt x="85725" y="121920"/>
                        <a:pt x="86677" y="120015"/>
                        <a:pt x="77152" y="117157"/>
                      </a:cubicBezTo>
                      <a:cubicBezTo>
                        <a:pt x="75248" y="116205"/>
                        <a:pt x="71438" y="116205"/>
                        <a:pt x="69532" y="116205"/>
                      </a:cubicBezTo>
                      <a:cubicBezTo>
                        <a:pt x="69532" y="116205"/>
                        <a:pt x="74295" y="117157"/>
                        <a:pt x="76200" y="121920"/>
                      </a:cubicBezTo>
                      <a:cubicBezTo>
                        <a:pt x="78105" y="127635"/>
                        <a:pt x="87630" y="127635"/>
                        <a:pt x="89535" y="130492"/>
                      </a:cubicBezTo>
                      <a:cubicBezTo>
                        <a:pt x="89535" y="130492"/>
                        <a:pt x="87630" y="130492"/>
                        <a:pt x="85725" y="130492"/>
                      </a:cubicBezTo>
                      <a:cubicBezTo>
                        <a:pt x="82868" y="129540"/>
                        <a:pt x="78105" y="127635"/>
                        <a:pt x="75248" y="125730"/>
                      </a:cubicBezTo>
                      <a:cubicBezTo>
                        <a:pt x="74295" y="124777"/>
                        <a:pt x="73343" y="123825"/>
                        <a:pt x="72390" y="122873"/>
                      </a:cubicBezTo>
                      <a:cubicBezTo>
                        <a:pt x="71438" y="121920"/>
                        <a:pt x="71438" y="121920"/>
                        <a:pt x="69532" y="121920"/>
                      </a:cubicBezTo>
                      <a:cubicBezTo>
                        <a:pt x="67627" y="121920"/>
                        <a:pt x="65723" y="121920"/>
                        <a:pt x="63818" y="121920"/>
                      </a:cubicBezTo>
                      <a:cubicBezTo>
                        <a:pt x="60960" y="120967"/>
                        <a:pt x="59055" y="119063"/>
                        <a:pt x="56198" y="118110"/>
                      </a:cubicBezTo>
                      <a:cubicBezTo>
                        <a:pt x="55245" y="118110"/>
                        <a:pt x="54293" y="118110"/>
                        <a:pt x="53340" y="118110"/>
                      </a:cubicBezTo>
                      <a:cubicBezTo>
                        <a:pt x="51435" y="118110"/>
                        <a:pt x="49530" y="117157"/>
                        <a:pt x="47625" y="118110"/>
                      </a:cubicBezTo>
                      <a:cubicBezTo>
                        <a:pt x="43815" y="119063"/>
                        <a:pt x="44768" y="122873"/>
                        <a:pt x="37148" y="124777"/>
                      </a:cubicBezTo>
                      <a:cubicBezTo>
                        <a:pt x="35243" y="125730"/>
                        <a:pt x="27623" y="127635"/>
                        <a:pt x="25718" y="127635"/>
                      </a:cubicBezTo>
                      <a:cubicBezTo>
                        <a:pt x="25718" y="127635"/>
                        <a:pt x="25718" y="127635"/>
                        <a:pt x="26670" y="126682"/>
                      </a:cubicBezTo>
                      <a:cubicBezTo>
                        <a:pt x="29527" y="124777"/>
                        <a:pt x="32385" y="124777"/>
                        <a:pt x="37148" y="121920"/>
                      </a:cubicBezTo>
                      <a:cubicBezTo>
                        <a:pt x="38100" y="121920"/>
                        <a:pt x="39052" y="120967"/>
                        <a:pt x="40005" y="120967"/>
                      </a:cubicBezTo>
                      <a:cubicBezTo>
                        <a:pt x="40957" y="120967"/>
                        <a:pt x="41910" y="120015"/>
                        <a:pt x="41910" y="120015"/>
                      </a:cubicBezTo>
                      <a:cubicBezTo>
                        <a:pt x="41910" y="119063"/>
                        <a:pt x="42863" y="119063"/>
                        <a:pt x="42863" y="119063"/>
                      </a:cubicBezTo>
                      <a:cubicBezTo>
                        <a:pt x="42863" y="119063"/>
                        <a:pt x="40005" y="120015"/>
                        <a:pt x="38100" y="120015"/>
                      </a:cubicBezTo>
                      <a:cubicBezTo>
                        <a:pt x="37148" y="120015"/>
                        <a:pt x="36195" y="118110"/>
                        <a:pt x="36195" y="118110"/>
                      </a:cubicBezTo>
                      <a:cubicBezTo>
                        <a:pt x="29527" y="120015"/>
                        <a:pt x="29527" y="118110"/>
                        <a:pt x="24765" y="119063"/>
                      </a:cubicBezTo>
                      <a:cubicBezTo>
                        <a:pt x="22860" y="119063"/>
                        <a:pt x="20955" y="120015"/>
                        <a:pt x="20002" y="120015"/>
                      </a:cubicBezTo>
                      <a:cubicBezTo>
                        <a:pt x="19050" y="120015"/>
                        <a:pt x="18098" y="120967"/>
                        <a:pt x="18098" y="120015"/>
                      </a:cubicBezTo>
                      <a:cubicBezTo>
                        <a:pt x="18098" y="120015"/>
                        <a:pt x="18098" y="119063"/>
                        <a:pt x="20002" y="118110"/>
                      </a:cubicBezTo>
                      <a:cubicBezTo>
                        <a:pt x="21908" y="117157"/>
                        <a:pt x="24765" y="116205"/>
                        <a:pt x="26670" y="116205"/>
                      </a:cubicBezTo>
                      <a:cubicBezTo>
                        <a:pt x="28575" y="116205"/>
                        <a:pt x="30480" y="116205"/>
                        <a:pt x="31432" y="116205"/>
                      </a:cubicBezTo>
                      <a:cubicBezTo>
                        <a:pt x="32385" y="116205"/>
                        <a:pt x="33338" y="115252"/>
                        <a:pt x="34290" y="114300"/>
                      </a:cubicBezTo>
                      <a:cubicBezTo>
                        <a:pt x="35243" y="113348"/>
                        <a:pt x="37148" y="113348"/>
                        <a:pt x="38100" y="112395"/>
                      </a:cubicBezTo>
                      <a:cubicBezTo>
                        <a:pt x="40005" y="111442"/>
                        <a:pt x="41910" y="110490"/>
                        <a:pt x="42863" y="103823"/>
                      </a:cubicBezTo>
                      <a:cubicBezTo>
                        <a:pt x="43815" y="98107"/>
                        <a:pt x="43815" y="86677"/>
                        <a:pt x="43815" y="80010"/>
                      </a:cubicBezTo>
                      <a:cubicBezTo>
                        <a:pt x="43815" y="73342"/>
                        <a:pt x="43815" y="71438"/>
                        <a:pt x="41910" y="68580"/>
                      </a:cubicBezTo>
                      <a:cubicBezTo>
                        <a:pt x="40957" y="65723"/>
                        <a:pt x="38100" y="62865"/>
                        <a:pt x="35243" y="60007"/>
                      </a:cubicBezTo>
                      <a:cubicBezTo>
                        <a:pt x="32385" y="57150"/>
                        <a:pt x="30480" y="54292"/>
                        <a:pt x="28575" y="51435"/>
                      </a:cubicBezTo>
                      <a:cubicBezTo>
                        <a:pt x="27623" y="50482"/>
                        <a:pt x="27623" y="49530"/>
                        <a:pt x="26670" y="48577"/>
                      </a:cubicBezTo>
                      <a:cubicBezTo>
                        <a:pt x="24765" y="46672"/>
                        <a:pt x="22860" y="46672"/>
                        <a:pt x="20955" y="46672"/>
                      </a:cubicBezTo>
                      <a:cubicBezTo>
                        <a:pt x="17145" y="46672"/>
                        <a:pt x="10477" y="48577"/>
                        <a:pt x="6668" y="46672"/>
                      </a:cubicBezTo>
                      <a:cubicBezTo>
                        <a:pt x="3810" y="45720"/>
                        <a:pt x="1905" y="44767"/>
                        <a:pt x="0" y="38100"/>
                      </a:cubicBezTo>
                      <a:cubicBezTo>
                        <a:pt x="0" y="38100"/>
                        <a:pt x="4763" y="46672"/>
                        <a:pt x="18098" y="42863"/>
                      </a:cubicBezTo>
                      <a:cubicBezTo>
                        <a:pt x="20002" y="41910"/>
                        <a:pt x="21908" y="41910"/>
                        <a:pt x="23813" y="41910"/>
                      </a:cubicBezTo>
                      <a:cubicBezTo>
                        <a:pt x="25718" y="41910"/>
                        <a:pt x="24765" y="38100"/>
                        <a:pt x="23813" y="36195"/>
                      </a:cubicBezTo>
                      <a:cubicBezTo>
                        <a:pt x="21908" y="27622"/>
                        <a:pt x="18098" y="18097"/>
                        <a:pt x="16193" y="8572"/>
                      </a:cubicBezTo>
                      <a:cubicBezTo>
                        <a:pt x="17145" y="7620"/>
                        <a:pt x="17145" y="6667"/>
                        <a:pt x="17145" y="5715"/>
                      </a:cubicBezTo>
                      <a:cubicBezTo>
                        <a:pt x="18098" y="6667"/>
                        <a:pt x="19050" y="7620"/>
                        <a:pt x="20955" y="7620"/>
                      </a:cubicBezTo>
                      <a:lnTo>
                        <a:pt x="20955" y="7620"/>
                      </a:lnTo>
                      <a:cubicBezTo>
                        <a:pt x="20955" y="11430"/>
                        <a:pt x="22860" y="24765"/>
                        <a:pt x="25718" y="26670"/>
                      </a:cubicBezTo>
                      <a:cubicBezTo>
                        <a:pt x="25718" y="26670"/>
                        <a:pt x="26670" y="27622"/>
                        <a:pt x="27623" y="25717"/>
                      </a:cubicBezTo>
                      <a:cubicBezTo>
                        <a:pt x="28575" y="24765"/>
                        <a:pt x="28575" y="21907"/>
                        <a:pt x="29527" y="20002"/>
                      </a:cubicBezTo>
                      <a:cubicBezTo>
                        <a:pt x="31432" y="17145"/>
                        <a:pt x="34290" y="23813"/>
                        <a:pt x="31432" y="28575"/>
                      </a:cubicBezTo>
                      <a:close/>
                    </a:path>
                  </a:pathLst>
                </a:custGeom>
                <a:solidFill>
                  <a:srgbClr val="81654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043" name="Freeform: Shape 1042">
                  <a:extLst>
                    <a:ext uri="{FF2B5EF4-FFF2-40B4-BE49-F238E27FC236}">
                      <a16:creationId xmlns:a16="http://schemas.microsoft.com/office/drawing/2014/main" id="{A2028808-5D5C-4607-A5F5-1BB567C43DAC}"/>
                    </a:ext>
                  </a:extLst>
                </p:cNvPr>
                <p:cNvSpPr/>
                <p:nvPr/>
              </p:nvSpPr>
              <p:spPr>
                <a:xfrm>
                  <a:off x="6082849" y="3508584"/>
                  <a:ext cx="71438" cy="57232"/>
                </a:xfrm>
                <a:custGeom>
                  <a:avLst/>
                  <a:gdLst>
                    <a:gd name="connsiteX0" fmla="*/ 4033 w 71438"/>
                    <a:gd name="connsiteY0" fmla="*/ 25800 h 57232"/>
                    <a:gd name="connsiteX1" fmla="*/ 5938 w 71438"/>
                    <a:gd name="connsiteY1" fmla="*/ 20085 h 57232"/>
                    <a:gd name="connsiteX2" fmla="*/ 11653 w 71438"/>
                    <a:gd name="connsiteY2" fmla="*/ 9607 h 57232"/>
                    <a:gd name="connsiteX3" fmla="*/ 19273 w 71438"/>
                    <a:gd name="connsiteY3" fmla="*/ 11512 h 57232"/>
                    <a:gd name="connsiteX4" fmla="*/ 19273 w 71438"/>
                    <a:gd name="connsiteY4" fmla="*/ 11512 h 57232"/>
                    <a:gd name="connsiteX5" fmla="*/ 22131 w 71438"/>
                    <a:gd name="connsiteY5" fmla="*/ 8655 h 57232"/>
                    <a:gd name="connsiteX6" fmla="*/ 26893 w 71438"/>
                    <a:gd name="connsiteY6" fmla="*/ 9607 h 57232"/>
                    <a:gd name="connsiteX7" fmla="*/ 27846 w 71438"/>
                    <a:gd name="connsiteY7" fmla="*/ 5797 h 57232"/>
                    <a:gd name="connsiteX8" fmla="*/ 32608 w 71438"/>
                    <a:gd name="connsiteY8" fmla="*/ 6750 h 57232"/>
                    <a:gd name="connsiteX9" fmla="*/ 44038 w 71438"/>
                    <a:gd name="connsiteY9" fmla="*/ 82 h 57232"/>
                    <a:gd name="connsiteX10" fmla="*/ 52611 w 71438"/>
                    <a:gd name="connsiteY10" fmla="*/ 12465 h 57232"/>
                    <a:gd name="connsiteX11" fmla="*/ 57373 w 71438"/>
                    <a:gd name="connsiteY11" fmla="*/ 11512 h 57232"/>
                    <a:gd name="connsiteX12" fmla="*/ 59278 w 71438"/>
                    <a:gd name="connsiteY12" fmla="*/ 16275 h 57232"/>
                    <a:gd name="connsiteX13" fmla="*/ 65946 w 71438"/>
                    <a:gd name="connsiteY13" fmla="*/ 16275 h 57232"/>
                    <a:gd name="connsiteX14" fmla="*/ 70708 w 71438"/>
                    <a:gd name="connsiteY14" fmla="*/ 30562 h 57232"/>
                    <a:gd name="connsiteX15" fmla="*/ 67851 w 71438"/>
                    <a:gd name="connsiteY15" fmla="*/ 34372 h 57232"/>
                    <a:gd name="connsiteX16" fmla="*/ 69756 w 71438"/>
                    <a:gd name="connsiteY16" fmla="*/ 35325 h 57232"/>
                    <a:gd name="connsiteX17" fmla="*/ 70708 w 71438"/>
                    <a:gd name="connsiteY17" fmla="*/ 37230 h 57232"/>
                    <a:gd name="connsiteX18" fmla="*/ 68803 w 71438"/>
                    <a:gd name="connsiteY18" fmla="*/ 41040 h 57232"/>
                    <a:gd name="connsiteX19" fmla="*/ 66898 w 71438"/>
                    <a:gd name="connsiteY19" fmla="*/ 53422 h 57232"/>
                    <a:gd name="connsiteX20" fmla="*/ 59278 w 71438"/>
                    <a:gd name="connsiteY20" fmla="*/ 52470 h 57232"/>
                    <a:gd name="connsiteX21" fmla="*/ 55468 w 71438"/>
                    <a:gd name="connsiteY21" fmla="*/ 57232 h 57232"/>
                    <a:gd name="connsiteX22" fmla="*/ 49753 w 71438"/>
                    <a:gd name="connsiteY22" fmla="*/ 53422 h 57232"/>
                    <a:gd name="connsiteX23" fmla="*/ 40228 w 71438"/>
                    <a:gd name="connsiteY23" fmla="*/ 55327 h 57232"/>
                    <a:gd name="connsiteX24" fmla="*/ 34513 w 71438"/>
                    <a:gd name="connsiteY24" fmla="*/ 50565 h 57232"/>
                    <a:gd name="connsiteX25" fmla="*/ 23083 w 71438"/>
                    <a:gd name="connsiteY25" fmla="*/ 54375 h 57232"/>
                    <a:gd name="connsiteX26" fmla="*/ 18321 w 71438"/>
                    <a:gd name="connsiteY26" fmla="*/ 45802 h 57232"/>
                    <a:gd name="connsiteX27" fmla="*/ 9748 w 71438"/>
                    <a:gd name="connsiteY27" fmla="*/ 41040 h 57232"/>
                    <a:gd name="connsiteX28" fmla="*/ 1176 w 71438"/>
                    <a:gd name="connsiteY28" fmla="*/ 34372 h 57232"/>
                    <a:gd name="connsiteX29" fmla="*/ 4033 w 71438"/>
                    <a:gd name="connsiteY29" fmla="*/ 25800 h 572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</a:cxnLst>
                  <a:rect l="l" t="t" r="r" b="b"/>
                  <a:pathLst>
                    <a:path w="71438" h="57232">
                      <a:moveTo>
                        <a:pt x="4033" y="25800"/>
                      </a:moveTo>
                      <a:cubicBezTo>
                        <a:pt x="2128" y="21990"/>
                        <a:pt x="5938" y="20085"/>
                        <a:pt x="5938" y="20085"/>
                      </a:cubicBezTo>
                      <a:cubicBezTo>
                        <a:pt x="4986" y="18180"/>
                        <a:pt x="4986" y="12465"/>
                        <a:pt x="11653" y="9607"/>
                      </a:cubicBezTo>
                      <a:cubicBezTo>
                        <a:pt x="14511" y="8655"/>
                        <a:pt x="17368" y="9607"/>
                        <a:pt x="19273" y="11512"/>
                      </a:cubicBezTo>
                      <a:lnTo>
                        <a:pt x="19273" y="11512"/>
                      </a:lnTo>
                      <a:cubicBezTo>
                        <a:pt x="19273" y="8655"/>
                        <a:pt x="22131" y="8655"/>
                        <a:pt x="22131" y="8655"/>
                      </a:cubicBezTo>
                      <a:cubicBezTo>
                        <a:pt x="24988" y="7702"/>
                        <a:pt x="26893" y="9607"/>
                        <a:pt x="26893" y="9607"/>
                      </a:cubicBezTo>
                      <a:cubicBezTo>
                        <a:pt x="26893" y="9607"/>
                        <a:pt x="25941" y="6750"/>
                        <a:pt x="27846" y="5797"/>
                      </a:cubicBezTo>
                      <a:cubicBezTo>
                        <a:pt x="30703" y="3892"/>
                        <a:pt x="32608" y="6750"/>
                        <a:pt x="32608" y="6750"/>
                      </a:cubicBezTo>
                      <a:cubicBezTo>
                        <a:pt x="32608" y="6750"/>
                        <a:pt x="33561" y="-870"/>
                        <a:pt x="44038" y="82"/>
                      </a:cubicBezTo>
                      <a:cubicBezTo>
                        <a:pt x="54516" y="82"/>
                        <a:pt x="52611" y="12465"/>
                        <a:pt x="52611" y="12465"/>
                      </a:cubicBezTo>
                      <a:cubicBezTo>
                        <a:pt x="52611" y="12465"/>
                        <a:pt x="53563" y="9607"/>
                        <a:pt x="57373" y="11512"/>
                      </a:cubicBezTo>
                      <a:cubicBezTo>
                        <a:pt x="61183" y="13417"/>
                        <a:pt x="59278" y="16275"/>
                        <a:pt x="59278" y="16275"/>
                      </a:cubicBezTo>
                      <a:cubicBezTo>
                        <a:pt x="61183" y="15322"/>
                        <a:pt x="64041" y="15322"/>
                        <a:pt x="65946" y="16275"/>
                      </a:cubicBezTo>
                      <a:cubicBezTo>
                        <a:pt x="70708" y="18180"/>
                        <a:pt x="72613" y="25800"/>
                        <a:pt x="70708" y="30562"/>
                      </a:cubicBezTo>
                      <a:cubicBezTo>
                        <a:pt x="69756" y="32467"/>
                        <a:pt x="68803" y="33420"/>
                        <a:pt x="67851" y="34372"/>
                      </a:cubicBezTo>
                      <a:cubicBezTo>
                        <a:pt x="68803" y="34372"/>
                        <a:pt x="68803" y="35325"/>
                        <a:pt x="69756" y="35325"/>
                      </a:cubicBezTo>
                      <a:cubicBezTo>
                        <a:pt x="69756" y="36277"/>
                        <a:pt x="70708" y="36277"/>
                        <a:pt x="70708" y="37230"/>
                      </a:cubicBezTo>
                      <a:cubicBezTo>
                        <a:pt x="70708" y="38182"/>
                        <a:pt x="69756" y="40087"/>
                        <a:pt x="68803" y="41040"/>
                      </a:cubicBezTo>
                      <a:cubicBezTo>
                        <a:pt x="72613" y="44850"/>
                        <a:pt x="71661" y="51517"/>
                        <a:pt x="66898" y="53422"/>
                      </a:cubicBezTo>
                      <a:cubicBezTo>
                        <a:pt x="64041" y="54375"/>
                        <a:pt x="62136" y="53422"/>
                        <a:pt x="59278" y="52470"/>
                      </a:cubicBezTo>
                      <a:cubicBezTo>
                        <a:pt x="59278" y="54375"/>
                        <a:pt x="57373" y="57232"/>
                        <a:pt x="55468" y="57232"/>
                      </a:cubicBezTo>
                      <a:cubicBezTo>
                        <a:pt x="53563" y="57232"/>
                        <a:pt x="50706" y="55327"/>
                        <a:pt x="49753" y="53422"/>
                      </a:cubicBezTo>
                      <a:cubicBezTo>
                        <a:pt x="49753" y="53422"/>
                        <a:pt x="45943" y="56280"/>
                        <a:pt x="40228" y="55327"/>
                      </a:cubicBezTo>
                      <a:cubicBezTo>
                        <a:pt x="34513" y="54375"/>
                        <a:pt x="34513" y="50565"/>
                        <a:pt x="34513" y="50565"/>
                      </a:cubicBezTo>
                      <a:cubicBezTo>
                        <a:pt x="34513" y="50565"/>
                        <a:pt x="30703" y="57232"/>
                        <a:pt x="23083" y="54375"/>
                      </a:cubicBezTo>
                      <a:cubicBezTo>
                        <a:pt x="23083" y="54375"/>
                        <a:pt x="15463" y="51517"/>
                        <a:pt x="18321" y="45802"/>
                      </a:cubicBezTo>
                      <a:cubicBezTo>
                        <a:pt x="18321" y="45802"/>
                        <a:pt x="11653" y="46755"/>
                        <a:pt x="9748" y="41040"/>
                      </a:cubicBezTo>
                      <a:cubicBezTo>
                        <a:pt x="9748" y="41040"/>
                        <a:pt x="3081" y="41992"/>
                        <a:pt x="1176" y="34372"/>
                      </a:cubicBezTo>
                      <a:cubicBezTo>
                        <a:pt x="-2634" y="26752"/>
                        <a:pt x="4033" y="25800"/>
                        <a:pt x="4033" y="25800"/>
                      </a:cubicBezTo>
                      <a:close/>
                    </a:path>
                  </a:pathLst>
                </a:custGeom>
                <a:solidFill>
                  <a:srgbClr val="75B34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044" name="Freeform: Shape 1043">
                  <a:extLst>
                    <a:ext uri="{FF2B5EF4-FFF2-40B4-BE49-F238E27FC236}">
                      <a16:creationId xmlns:a16="http://schemas.microsoft.com/office/drawing/2014/main" id="{5EFFE3F0-2136-4865-AC30-F4080B0B503A}"/>
                    </a:ext>
                  </a:extLst>
                </p:cNvPr>
                <p:cNvSpPr/>
                <p:nvPr/>
              </p:nvSpPr>
              <p:spPr>
                <a:xfrm>
                  <a:off x="6085929" y="3546766"/>
                  <a:ext cx="67018" cy="18097"/>
                </a:xfrm>
                <a:custGeom>
                  <a:avLst/>
                  <a:gdLst>
                    <a:gd name="connsiteX0" fmla="*/ 4763 w 67018"/>
                    <a:gd name="connsiteY0" fmla="*/ 0 h 18097"/>
                    <a:gd name="connsiteX1" fmla="*/ 17145 w 67018"/>
                    <a:gd name="connsiteY1" fmla="*/ 1905 h 18097"/>
                    <a:gd name="connsiteX2" fmla="*/ 31433 w 67018"/>
                    <a:gd name="connsiteY2" fmla="*/ 3810 h 18097"/>
                    <a:gd name="connsiteX3" fmla="*/ 46673 w 67018"/>
                    <a:gd name="connsiteY3" fmla="*/ 5715 h 18097"/>
                    <a:gd name="connsiteX4" fmla="*/ 53340 w 67018"/>
                    <a:gd name="connsiteY4" fmla="*/ 4763 h 18097"/>
                    <a:gd name="connsiteX5" fmla="*/ 66675 w 67018"/>
                    <a:gd name="connsiteY5" fmla="*/ 4763 h 18097"/>
                    <a:gd name="connsiteX6" fmla="*/ 62865 w 67018"/>
                    <a:gd name="connsiteY6" fmla="*/ 14288 h 18097"/>
                    <a:gd name="connsiteX7" fmla="*/ 55245 w 67018"/>
                    <a:gd name="connsiteY7" fmla="*/ 13335 h 18097"/>
                    <a:gd name="connsiteX8" fmla="*/ 51435 w 67018"/>
                    <a:gd name="connsiteY8" fmla="*/ 18098 h 18097"/>
                    <a:gd name="connsiteX9" fmla="*/ 45720 w 67018"/>
                    <a:gd name="connsiteY9" fmla="*/ 14288 h 18097"/>
                    <a:gd name="connsiteX10" fmla="*/ 36195 w 67018"/>
                    <a:gd name="connsiteY10" fmla="*/ 16193 h 18097"/>
                    <a:gd name="connsiteX11" fmla="*/ 30480 w 67018"/>
                    <a:gd name="connsiteY11" fmla="*/ 11430 h 18097"/>
                    <a:gd name="connsiteX12" fmla="*/ 19050 w 67018"/>
                    <a:gd name="connsiteY12" fmla="*/ 15240 h 18097"/>
                    <a:gd name="connsiteX13" fmla="*/ 14288 w 67018"/>
                    <a:gd name="connsiteY13" fmla="*/ 6668 h 18097"/>
                    <a:gd name="connsiteX14" fmla="*/ 9525 w 67018"/>
                    <a:gd name="connsiteY14" fmla="*/ 5715 h 18097"/>
                    <a:gd name="connsiteX15" fmla="*/ 9525 w 67018"/>
                    <a:gd name="connsiteY15" fmla="*/ 5715 h 18097"/>
                    <a:gd name="connsiteX16" fmla="*/ 9525 w 67018"/>
                    <a:gd name="connsiteY16" fmla="*/ 5715 h 18097"/>
                    <a:gd name="connsiteX17" fmla="*/ 9525 w 67018"/>
                    <a:gd name="connsiteY17" fmla="*/ 5715 h 18097"/>
                    <a:gd name="connsiteX18" fmla="*/ 9525 w 67018"/>
                    <a:gd name="connsiteY18" fmla="*/ 5715 h 18097"/>
                    <a:gd name="connsiteX19" fmla="*/ 9525 w 67018"/>
                    <a:gd name="connsiteY19" fmla="*/ 5715 h 18097"/>
                    <a:gd name="connsiteX20" fmla="*/ 8573 w 67018"/>
                    <a:gd name="connsiteY20" fmla="*/ 5715 h 18097"/>
                    <a:gd name="connsiteX21" fmla="*/ 8573 w 67018"/>
                    <a:gd name="connsiteY21" fmla="*/ 5715 h 18097"/>
                    <a:gd name="connsiteX22" fmla="*/ 8573 w 67018"/>
                    <a:gd name="connsiteY22" fmla="*/ 5715 h 18097"/>
                    <a:gd name="connsiteX23" fmla="*/ 8573 w 67018"/>
                    <a:gd name="connsiteY23" fmla="*/ 5715 h 18097"/>
                    <a:gd name="connsiteX24" fmla="*/ 8573 w 67018"/>
                    <a:gd name="connsiteY24" fmla="*/ 5715 h 18097"/>
                    <a:gd name="connsiteX25" fmla="*/ 8573 w 67018"/>
                    <a:gd name="connsiteY25" fmla="*/ 5715 h 18097"/>
                    <a:gd name="connsiteX26" fmla="*/ 7620 w 67018"/>
                    <a:gd name="connsiteY26" fmla="*/ 5715 h 18097"/>
                    <a:gd name="connsiteX27" fmla="*/ 7620 w 67018"/>
                    <a:gd name="connsiteY27" fmla="*/ 5715 h 18097"/>
                    <a:gd name="connsiteX28" fmla="*/ 7620 w 67018"/>
                    <a:gd name="connsiteY28" fmla="*/ 5715 h 18097"/>
                    <a:gd name="connsiteX29" fmla="*/ 7620 w 67018"/>
                    <a:gd name="connsiteY29" fmla="*/ 5715 h 18097"/>
                    <a:gd name="connsiteX30" fmla="*/ 7620 w 67018"/>
                    <a:gd name="connsiteY30" fmla="*/ 5715 h 18097"/>
                    <a:gd name="connsiteX31" fmla="*/ 7620 w 67018"/>
                    <a:gd name="connsiteY31" fmla="*/ 5715 h 18097"/>
                    <a:gd name="connsiteX32" fmla="*/ 7620 w 67018"/>
                    <a:gd name="connsiteY32" fmla="*/ 4763 h 18097"/>
                    <a:gd name="connsiteX33" fmla="*/ 7620 w 67018"/>
                    <a:gd name="connsiteY33" fmla="*/ 4763 h 18097"/>
                    <a:gd name="connsiteX34" fmla="*/ 7620 w 67018"/>
                    <a:gd name="connsiteY34" fmla="*/ 4763 h 18097"/>
                    <a:gd name="connsiteX35" fmla="*/ 7620 w 67018"/>
                    <a:gd name="connsiteY35" fmla="*/ 4763 h 18097"/>
                    <a:gd name="connsiteX36" fmla="*/ 7620 w 67018"/>
                    <a:gd name="connsiteY36" fmla="*/ 4763 h 18097"/>
                    <a:gd name="connsiteX37" fmla="*/ 7620 w 67018"/>
                    <a:gd name="connsiteY37" fmla="*/ 4763 h 18097"/>
                    <a:gd name="connsiteX38" fmla="*/ 7620 w 67018"/>
                    <a:gd name="connsiteY38" fmla="*/ 4763 h 18097"/>
                    <a:gd name="connsiteX39" fmla="*/ 0 w 67018"/>
                    <a:gd name="connsiteY39" fmla="*/ 952 h 18097"/>
                    <a:gd name="connsiteX40" fmla="*/ 4763 w 67018"/>
                    <a:gd name="connsiteY40" fmla="*/ 0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</a:cxnLst>
                  <a:rect l="l" t="t" r="r" b="b"/>
                  <a:pathLst>
                    <a:path w="67018" h="18097">
                      <a:moveTo>
                        <a:pt x="4763" y="0"/>
                      </a:moveTo>
                      <a:cubicBezTo>
                        <a:pt x="10478" y="5715"/>
                        <a:pt x="17145" y="1905"/>
                        <a:pt x="17145" y="1905"/>
                      </a:cubicBezTo>
                      <a:cubicBezTo>
                        <a:pt x="21908" y="10477"/>
                        <a:pt x="31433" y="3810"/>
                        <a:pt x="31433" y="3810"/>
                      </a:cubicBezTo>
                      <a:cubicBezTo>
                        <a:pt x="37148" y="13335"/>
                        <a:pt x="46673" y="5715"/>
                        <a:pt x="46673" y="5715"/>
                      </a:cubicBezTo>
                      <a:cubicBezTo>
                        <a:pt x="50483" y="9525"/>
                        <a:pt x="53340" y="4763"/>
                        <a:pt x="53340" y="4763"/>
                      </a:cubicBezTo>
                      <a:cubicBezTo>
                        <a:pt x="59055" y="10477"/>
                        <a:pt x="65723" y="5715"/>
                        <a:pt x="66675" y="4763"/>
                      </a:cubicBezTo>
                      <a:cubicBezTo>
                        <a:pt x="67628" y="8573"/>
                        <a:pt x="66675" y="13335"/>
                        <a:pt x="62865" y="14288"/>
                      </a:cubicBezTo>
                      <a:cubicBezTo>
                        <a:pt x="60008" y="15240"/>
                        <a:pt x="58103" y="14288"/>
                        <a:pt x="55245" y="13335"/>
                      </a:cubicBezTo>
                      <a:cubicBezTo>
                        <a:pt x="55245" y="15240"/>
                        <a:pt x="53340" y="18098"/>
                        <a:pt x="51435" y="18098"/>
                      </a:cubicBezTo>
                      <a:cubicBezTo>
                        <a:pt x="49530" y="18098"/>
                        <a:pt x="46673" y="16193"/>
                        <a:pt x="45720" y="14288"/>
                      </a:cubicBezTo>
                      <a:cubicBezTo>
                        <a:pt x="45720" y="14288"/>
                        <a:pt x="41910" y="17145"/>
                        <a:pt x="36195" y="16193"/>
                      </a:cubicBezTo>
                      <a:cubicBezTo>
                        <a:pt x="30480" y="15240"/>
                        <a:pt x="30480" y="11430"/>
                        <a:pt x="30480" y="11430"/>
                      </a:cubicBezTo>
                      <a:cubicBezTo>
                        <a:pt x="30480" y="11430"/>
                        <a:pt x="26670" y="18098"/>
                        <a:pt x="19050" y="15240"/>
                      </a:cubicBezTo>
                      <a:cubicBezTo>
                        <a:pt x="19050" y="15240"/>
                        <a:pt x="11430" y="12382"/>
                        <a:pt x="14288" y="6668"/>
                      </a:cubicBezTo>
                      <a:cubicBezTo>
                        <a:pt x="14288" y="6668"/>
                        <a:pt x="12383" y="6668"/>
                        <a:pt x="9525" y="5715"/>
                      </a:cubicBezTo>
                      <a:cubicBezTo>
                        <a:pt x="9525" y="5715"/>
                        <a:pt x="9525" y="5715"/>
                        <a:pt x="9525" y="5715"/>
                      </a:cubicBezTo>
                      <a:cubicBezTo>
                        <a:pt x="9525" y="5715"/>
                        <a:pt x="9525" y="5715"/>
                        <a:pt x="9525" y="5715"/>
                      </a:cubicBezTo>
                      <a:cubicBezTo>
                        <a:pt x="9525" y="5715"/>
                        <a:pt x="9525" y="5715"/>
                        <a:pt x="9525" y="5715"/>
                      </a:cubicBezTo>
                      <a:cubicBezTo>
                        <a:pt x="9525" y="5715"/>
                        <a:pt x="9525" y="5715"/>
                        <a:pt x="9525" y="5715"/>
                      </a:cubicBezTo>
                      <a:cubicBezTo>
                        <a:pt x="9525" y="5715"/>
                        <a:pt x="9525" y="5715"/>
                        <a:pt x="9525" y="5715"/>
                      </a:cubicBezTo>
                      <a:cubicBezTo>
                        <a:pt x="9525" y="5715"/>
                        <a:pt x="9525" y="5715"/>
                        <a:pt x="8573" y="5715"/>
                      </a:cubicBezTo>
                      <a:cubicBezTo>
                        <a:pt x="8573" y="5715"/>
                        <a:pt x="8573" y="5715"/>
                        <a:pt x="8573" y="5715"/>
                      </a:cubicBezTo>
                      <a:cubicBezTo>
                        <a:pt x="8573" y="5715"/>
                        <a:pt x="8573" y="5715"/>
                        <a:pt x="8573" y="5715"/>
                      </a:cubicBezTo>
                      <a:cubicBezTo>
                        <a:pt x="8573" y="5715"/>
                        <a:pt x="8573" y="5715"/>
                        <a:pt x="8573" y="5715"/>
                      </a:cubicBezTo>
                      <a:cubicBezTo>
                        <a:pt x="8573" y="5715"/>
                        <a:pt x="8573" y="5715"/>
                        <a:pt x="8573" y="5715"/>
                      </a:cubicBezTo>
                      <a:cubicBezTo>
                        <a:pt x="8573" y="5715"/>
                        <a:pt x="8573" y="5715"/>
                        <a:pt x="8573" y="5715"/>
                      </a:cubicBezTo>
                      <a:cubicBezTo>
                        <a:pt x="8573" y="5715"/>
                        <a:pt x="8573" y="5715"/>
                        <a:pt x="7620" y="5715"/>
                      </a:cubicBezTo>
                      <a:cubicBezTo>
                        <a:pt x="7620" y="5715"/>
                        <a:pt x="7620" y="5715"/>
                        <a:pt x="7620" y="5715"/>
                      </a:cubicBezTo>
                      <a:cubicBezTo>
                        <a:pt x="7620" y="5715"/>
                        <a:pt x="7620" y="5715"/>
                        <a:pt x="7620" y="5715"/>
                      </a:cubicBezTo>
                      <a:cubicBezTo>
                        <a:pt x="7620" y="5715"/>
                        <a:pt x="7620" y="5715"/>
                        <a:pt x="7620" y="5715"/>
                      </a:cubicBezTo>
                      <a:cubicBezTo>
                        <a:pt x="7620" y="5715"/>
                        <a:pt x="7620" y="5715"/>
                        <a:pt x="7620" y="5715"/>
                      </a:cubicBezTo>
                      <a:cubicBezTo>
                        <a:pt x="7620" y="5715"/>
                        <a:pt x="7620" y="5715"/>
                        <a:pt x="7620" y="5715"/>
                      </a:cubicBezTo>
                      <a:cubicBezTo>
                        <a:pt x="7620" y="5715"/>
                        <a:pt x="7620" y="5715"/>
                        <a:pt x="7620" y="4763"/>
                      </a:cubicBezTo>
                      <a:cubicBezTo>
                        <a:pt x="7620" y="4763"/>
                        <a:pt x="7620" y="4763"/>
                        <a:pt x="7620" y="4763"/>
                      </a:cubicBezTo>
                      <a:cubicBezTo>
                        <a:pt x="7620" y="4763"/>
                        <a:pt x="7620" y="4763"/>
                        <a:pt x="7620" y="4763"/>
                      </a:cubicBezTo>
                      <a:cubicBezTo>
                        <a:pt x="7620" y="4763"/>
                        <a:pt x="7620" y="4763"/>
                        <a:pt x="7620" y="4763"/>
                      </a:cubicBezTo>
                      <a:cubicBezTo>
                        <a:pt x="7620" y="4763"/>
                        <a:pt x="7620" y="4763"/>
                        <a:pt x="7620" y="4763"/>
                      </a:cubicBezTo>
                      <a:cubicBezTo>
                        <a:pt x="7620" y="4763"/>
                        <a:pt x="7620" y="4763"/>
                        <a:pt x="7620" y="4763"/>
                      </a:cubicBezTo>
                      <a:cubicBezTo>
                        <a:pt x="7620" y="4763"/>
                        <a:pt x="7620" y="4763"/>
                        <a:pt x="7620" y="4763"/>
                      </a:cubicBezTo>
                      <a:cubicBezTo>
                        <a:pt x="7620" y="4763"/>
                        <a:pt x="2858" y="4763"/>
                        <a:pt x="0" y="952"/>
                      </a:cubicBezTo>
                      <a:cubicBezTo>
                        <a:pt x="953" y="952"/>
                        <a:pt x="4763" y="0"/>
                        <a:pt x="4763" y="0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045" name="Freeform: Shape 1044">
                  <a:extLst>
                    <a:ext uri="{FF2B5EF4-FFF2-40B4-BE49-F238E27FC236}">
                      <a16:creationId xmlns:a16="http://schemas.microsoft.com/office/drawing/2014/main" id="{5215B8EF-2721-4DBC-867B-31C7814F75E0}"/>
                    </a:ext>
                  </a:extLst>
                </p:cNvPr>
                <p:cNvSpPr/>
                <p:nvPr/>
              </p:nvSpPr>
              <p:spPr>
                <a:xfrm>
                  <a:off x="6082120" y="3534384"/>
                  <a:ext cx="31432" cy="7619"/>
                </a:xfrm>
                <a:custGeom>
                  <a:avLst/>
                  <a:gdLst>
                    <a:gd name="connsiteX0" fmla="*/ 8572 w 31432"/>
                    <a:gd name="connsiteY0" fmla="*/ 6668 h 7619"/>
                    <a:gd name="connsiteX1" fmla="*/ 0 w 31432"/>
                    <a:gd name="connsiteY1" fmla="*/ 4763 h 7619"/>
                    <a:gd name="connsiteX2" fmla="*/ 0 w 31432"/>
                    <a:gd name="connsiteY2" fmla="*/ 4763 h 7619"/>
                    <a:gd name="connsiteX3" fmla="*/ 2857 w 31432"/>
                    <a:gd name="connsiteY3" fmla="*/ 952 h 7619"/>
                    <a:gd name="connsiteX4" fmla="*/ 4763 w 31432"/>
                    <a:gd name="connsiteY4" fmla="*/ 0 h 7619"/>
                    <a:gd name="connsiteX5" fmla="*/ 15240 w 31432"/>
                    <a:gd name="connsiteY5" fmla="*/ 952 h 7619"/>
                    <a:gd name="connsiteX6" fmla="*/ 20955 w 31432"/>
                    <a:gd name="connsiteY6" fmla="*/ 1905 h 7619"/>
                    <a:gd name="connsiteX7" fmla="*/ 26670 w 31432"/>
                    <a:gd name="connsiteY7" fmla="*/ 2857 h 7619"/>
                    <a:gd name="connsiteX8" fmla="*/ 31432 w 31432"/>
                    <a:gd name="connsiteY8" fmla="*/ 3810 h 7619"/>
                    <a:gd name="connsiteX9" fmla="*/ 29527 w 31432"/>
                    <a:gd name="connsiteY9" fmla="*/ 5715 h 7619"/>
                    <a:gd name="connsiteX10" fmla="*/ 26670 w 31432"/>
                    <a:gd name="connsiteY10" fmla="*/ 5715 h 7619"/>
                    <a:gd name="connsiteX11" fmla="*/ 25717 w 31432"/>
                    <a:gd name="connsiteY11" fmla="*/ 6668 h 7619"/>
                    <a:gd name="connsiteX12" fmla="*/ 23813 w 31432"/>
                    <a:gd name="connsiteY12" fmla="*/ 6668 h 7619"/>
                    <a:gd name="connsiteX13" fmla="*/ 21907 w 31432"/>
                    <a:gd name="connsiteY13" fmla="*/ 5715 h 7619"/>
                    <a:gd name="connsiteX14" fmla="*/ 20002 w 31432"/>
                    <a:gd name="connsiteY14" fmla="*/ 6668 h 7619"/>
                    <a:gd name="connsiteX15" fmla="*/ 18097 w 31432"/>
                    <a:gd name="connsiteY15" fmla="*/ 6668 h 7619"/>
                    <a:gd name="connsiteX16" fmla="*/ 16192 w 31432"/>
                    <a:gd name="connsiteY16" fmla="*/ 5715 h 7619"/>
                    <a:gd name="connsiteX17" fmla="*/ 13335 w 31432"/>
                    <a:gd name="connsiteY17" fmla="*/ 6668 h 7619"/>
                    <a:gd name="connsiteX18" fmla="*/ 12382 w 31432"/>
                    <a:gd name="connsiteY18" fmla="*/ 7620 h 7619"/>
                    <a:gd name="connsiteX19" fmla="*/ 8572 w 31432"/>
                    <a:gd name="connsiteY19" fmla="*/ 6668 h 76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31432" h="7619">
                      <a:moveTo>
                        <a:pt x="8572" y="6668"/>
                      </a:moveTo>
                      <a:cubicBezTo>
                        <a:pt x="5715" y="6668"/>
                        <a:pt x="2857" y="6668"/>
                        <a:pt x="0" y="4763"/>
                      </a:cubicBezTo>
                      <a:cubicBezTo>
                        <a:pt x="0" y="4763"/>
                        <a:pt x="0" y="4763"/>
                        <a:pt x="0" y="4763"/>
                      </a:cubicBezTo>
                      <a:cubicBezTo>
                        <a:pt x="0" y="2857"/>
                        <a:pt x="1905" y="1905"/>
                        <a:pt x="2857" y="952"/>
                      </a:cubicBezTo>
                      <a:cubicBezTo>
                        <a:pt x="3810" y="952"/>
                        <a:pt x="3810" y="0"/>
                        <a:pt x="4763" y="0"/>
                      </a:cubicBezTo>
                      <a:cubicBezTo>
                        <a:pt x="4763" y="0"/>
                        <a:pt x="7620" y="3810"/>
                        <a:pt x="15240" y="952"/>
                      </a:cubicBezTo>
                      <a:cubicBezTo>
                        <a:pt x="15240" y="952"/>
                        <a:pt x="17145" y="3810"/>
                        <a:pt x="20955" y="1905"/>
                      </a:cubicBezTo>
                      <a:cubicBezTo>
                        <a:pt x="20955" y="1905"/>
                        <a:pt x="22860" y="4763"/>
                        <a:pt x="26670" y="2857"/>
                      </a:cubicBezTo>
                      <a:cubicBezTo>
                        <a:pt x="26670" y="2857"/>
                        <a:pt x="28575" y="4763"/>
                        <a:pt x="31432" y="3810"/>
                      </a:cubicBezTo>
                      <a:cubicBezTo>
                        <a:pt x="31432" y="4763"/>
                        <a:pt x="30480" y="5715"/>
                        <a:pt x="29527" y="5715"/>
                      </a:cubicBezTo>
                      <a:cubicBezTo>
                        <a:pt x="28575" y="5715"/>
                        <a:pt x="27622" y="5715"/>
                        <a:pt x="26670" y="5715"/>
                      </a:cubicBezTo>
                      <a:cubicBezTo>
                        <a:pt x="26670" y="6668"/>
                        <a:pt x="25717" y="6668"/>
                        <a:pt x="25717" y="6668"/>
                      </a:cubicBezTo>
                      <a:cubicBezTo>
                        <a:pt x="24765" y="6668"/>
                        <a:pt x="23813" y="6668"/>
                        <a:pt x="23813" y="6668"/>
                      </a:cubicBezTo>
                      <a:cubicBezTo>
                        <a:pt x="22860" y="6668"/>
                        <a:pt x="21907" y="5715"/>
                        <a:pt x="21907" y="5715"/>
                      </a:cubicBezTo>
                      <a:cubicBezTo>
                        <a:pt x="21907" y="6668"/>
                        <a:pt x="20955" y="6668"/>
                        <a:pt x="20002" y="6668"/>
                      </a:cubicBezTo>
                      <a:cubicBezTo>
                        <a:pt x="19050" y="6668"/>
                        <a:pt x="18097" y="6668"/>
                        <a:pt x="18097" y="6668"/>
                      </a:cubicBezTo>
                      <a:cubicBezTo>
                        <a:pt x="17145" y="6668"/>
                        <a:pt x="17145" y="5715"/>
                        <a:pt x="16192" y="5715"/>
                      </a:cubicBezTo>
                      <a:cubicBezTo>
                        <a:pt x="15240" y="6668"/>
                        <a:pt x="14288" y="6668"/>
                        <a:pt x="13335" y="6668"/>
                      </a:cubicBezTo>
                      <a:cubicBezTo>
                        <a:pt x="13335" y="6668"/>
                        <a:pt x="12382" y="6668"/>
                        <a:pt x="12382" y="7620"/>
                      </a:cubicBezTo>
                      <a:cubicBezTo>
                        <a:pt x="9525" y="5715"/>
                        <a:pt x="8572" y="6668"/>
                        <a:pt x="8572" y="6668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046" name="Freeform: Shape 1045">
                  <a:extLst>
                    <a:ext uri="{FF2B5EF4-FFF2-40B4-BE49-F238E27FC236}">
                      <a16:creationId xmlns:a16="http://schemas.microsoft.com/office/drawing/2014/main" id="{AA45B29D-EAFD-48AA-8980-9A31E28A60C7}"/>
                    </a:ext>
                  </a:extLst>
                </p:cNvPr>
                <p:cNvSpPr/>
                <p:nvPr/>
              </p:nvSpPr>
              <p:spPr>
                <a:xfrm>
                  <a:off x="6113552" y="3459136"/>
                  <a:ext cx="117501" cy="110852"/>
                </a:xfrm>
                <a:custGeom>
                  <a:avLst/>
                  <a:gdLst>
                    <a:gd name="connsiteX0" fmla="*/ 952 w 117501"/>
                    <a:gd name="connsiteY0" fmla="*/ 55245 h 110852"/>
                    <a:gd name="connsiteX1" fmla="*/ 952 w 117501"/>
                    <a:gd name="connsiteY1" fmla="*/ 55245 h 110852"/>
                    <a:gd name="connsiteX2" fmla="*/ 952 w 117501"/>
                    <a:gd name="connsiteY2" fmla="*/ 54293 h 110852"/>
                    <a:gd name="connsiteX3" fmla="*/ 952 w 117501"/>
                    <a:gd name="connsiteY3" fmla="*/ 53340 h 110852"/>
                    <a:gd name="connsiteX4" fmla="*/ 952 w 117501"/>
                    <a:gd name="connsiteY4" fmla="*/ 53340 h 110852"/>
                    <a:gd name="connsiteX5" fmla="*/ 952 w 117501"/>
                    <a:gd name="connsiteY5" fmla="*/ 52388 h 110852"/>
                    <a:gd name="connsiteX6" fmla="*/ 952 w 117501"/>
                    <a:gd name="connsiteY6" fmla="*/ 52388 h 110852"/>
                    <a:gd name="connsiteX7" fmla="*/ 952 w 117501"/>
                    <a:gd name="connsiteY7" fmla="*/ 51435 h 110852"/>
                    <a:gd name="connsiteX8" fmla="*/ 952 w 117501"/>
                    <a:gd name="connsiteY8" fmla="*/ 51435 h 110852"/>
                    <a:gd name="connsiteX9" fmla="*/ 952 w 117501"/>
                    <a:gd name="connsiteY9" fmla="*/ 50482 h 110852"/>
                    <a:gd name="connsiteX10" fmla="*/ 952 w 117501"/>
                    <a:gd name="connsiteY10" fmla="*/ 50482 h 110852"/>
                    <a:gd name="connsiteX11" fmla="*/ 952 w 117501"/>
                    <a:gd name="connsiteY11" fmla="*/ 49530 h 110852"/>
                    <a:gd name="connsiteX12" fmla="*/ 952 w 117501"/>
                    <a:gd name="connsiteY12" fmla="*/ 49530 h 110852"/>
                    <a:gd name="connsiteX13" fmla="*/ 952 w 117501"/>
                    <a:gd name="connsiteY13" fmla="*/ 48578 h 110852"/>
                    <a:gd name="connsiteX14" fmla="*/ 952 w 117501"/>
                    <a:gd name="connsiteY14" fmla="*/ 48578 h 110852"/>
                    <a:gd name="connsiteX15" fmla="*/ 952 w 117501"/>
                    <a:gd name="connsiteY15" fmla="*/ 47625 h 110852"/>
                    <a:gd name="connsiteX16" fmla="*/ 952 w 117501"/>
                    <a:gd name="connsiteY16" fmla="*/ 47625 h 110852"/>
                    <a:gd name="connsiteX17" fmla="*/ 952 w 117501"/>
                    <a:gd name="connsiteY17" fmla="*/ 46673 h 110852"/>
                    <a:gd name="connsiteX18" fmla="*/ 952 w 117501"/>
                    <a:gd name="connsiteY18" fmla="*/ 46673 h 110852"/>
                    <a:gd name="connsiteX19" fmla="*/ 952 w 117501"/>
                    <a:gd name="connsiteY19" fmla="*/ 45720 h 110852"/>
                    <a:gd name="connsiteX20" fmla="*/ 952 w 117501"/>
                    <a:gd name="connsiteY20" fmla="*/ 45720 h 110852"/>
                    <a:gd name="connsiteX21" fmla="*/ 952 w 117501"/>
                    <a:gd name="connsiteY21" fmla="*/ 45720 h 110852"/>
                    <a:gd name="connsiteX22" fmla="*/ 952 w 117501"/>
                    <a:gd name="connsiteY22" fmla="*/ 45720 h 110852"/>
                    <a:gd name="connsiteX23" fmla="*/ 952 w 117501"/>
                    <a:gd name="connsiteY23" fmla="*/ 44768 h 110852"/>
                    <a:gd name="connsiteX24" fmla="*/ 952 w 117501"/>
                    <a:gd name="connsiteY24" fmla="*/ 44768 h 110852"/>
                    <a:gd name="connsiteX25" fmla="*/ 952 w 117501"/>
                    <a:gd name="connsiteY25" fmla="*/ 44768 h 110852"/>
                    <a:gd name="connsiteX26" fmla="*/ 952 w 117501"/>
                    <a:gd name="connsiteY26" fmla="*/ 44768 h 110852"/>
                    <a:gd name="connsiteX27" fmla="*/ 952 w 117501"/>
                    <a:gd name="connsiteY27" fmla="*/ 44768 h 110852"/>
                    <a:gd name="connsiteX28" fmla="*/ 952 w 117501"/>
                    <a:gd name="connsiteY28" fmla="*/ 44768 h 110852"/>
                    <a:gd name="connsiteX29" fmla="*/ 952 w 117501"/>
                    <a:gd name="connsiteY29" fmla="*/ 44768 h 110852"/>
                    <a:gd name="connsiteX30" fmla="*/ 952 w 117501"/>
                    <a:gd name="connsiteY30" fmla="*/ 44768 h 110852"/>
                    <a:gd name="connsiteX31" fmla="*/ 952 w 117501"/>
                    <a:gd name="connsiteY31" fmla="*/ 44768 h 110852"/>
                    <a:gd name="connsiteX32" fmla="*/ 952 w 117501"/>
                    <a:gd name="connsiteY32" fmla="*/ 44768 h 110852"/>
                    <a:gd name="connsiteX33" fmla="*/ 952 w 117501"/>
                    <a:gd name="connsiteY33" fmla="*/ 44768 h 110852"/>
                    <a:gd name="connsiteX34" fmla="*/ 952 w 117501"/>
                    <a:gd name="connsiteY34" fmla="*/ 44768 h 110852"/>
                    <a:gd name="connsiteX35" fmla="*/ 952 w 117501"/>
                    <a:gd name="connsiteY35" fmla="*/ 44768 h 110852"/>
                    <a:gd name="connsiteX36" fmla="*/ 952 w 117501"/>
                    <a:gd name="connsiteY36" fmla="*/ 44768 h 110852"/>
                    <a:gd name="connsiteX37" fmla="*/ 952 w 117501"/>
                    <a:gd name="connsiteY37" fmla="*/ 44768 h 110852"/>
                    <a:gd name="connsiteX38" fmla="*/ 952 w 117501"/>
                    <a:gd name="connsiteY38" fmla="*/ 44768 h 110852"/>
                    <a:gd name="connsiteX39" fmla="*/ 952 w 117501"/>
                    <a:gd name="connsiteY39" fmla="*/ 44768 h 110852"/>
                    <a:gd name="connsiteX40" fmla="*/ 952 w 117501"/>
                    <a:gd name="connsiteY40" fmla="*/ 44768 h 110852"/>
                    <a:gd name="connsiteX41" fmla="*/ 952 w 117501"/>
                    <a:gd name="connsiteY41" fmla="*/ 44768 h 110852"/>
                    <a:gd name="connsiteX42" fmla="*/ 952 w 117501"/>
                    <a:gd name="connsiteY42" fmla="*/ 44768 h 110852"/>
                    <a:gd name="connsiteX43" fmla="*/ 952 w 117501"/>
                    <a:gd name="connsiteY43" fmla="*/ 44768 h 110852"/>
                    <a:gd name="connsiteX44" fmla="*/ 952 w 117501"/>
                    <a:gd name="connsiteY44" fmla="*/ 44768 h 110852"/>
                    <a:gd name="connsiteX45" fmla="*/ 952 w 117501"/>
                    <a:gd name="connsiteY45" fmla="*/ 44768 h 110852"/>
                    <a:gd name="connsiteX46" fmla="*/ 952 w 117501"/>
                    <a:gd name="connsiteY46" fmla="*/ 44768 h 110852"/>
                    <a:gd name="connsiteX47" fmla="*/ 952 w 117501"/>
                    <a:gd name="connsiteY47" fmla="*/ 44768 h 110852"/>
                    <a:gd name="connsiteX48" fmla="*/ 952 w 117501"/>
                    <a:gd name="connsiteY48" fmla="*/ 44768 h 110852"/>
                    <a:gd name="connsiteX49" fmla="*/ 952 w 117501"/>
                    <a:gd name="connsiteY49" fmla="*/ 44768 h 110852"/>
                    <a:gd name="connsiteX50" fmla="*/ 952 w 117501"/>
                    <a:gd name="connsiteY50" fmla="*/ 44768 h 110852"/>
                    <a:gd name="connsiteX51" fmla="*/ 952 w 117501"/>
                    <a:gd name="connsiteY51" fmla="*/ 44768 h 110852"/>
                    <a:gd name="connsiteX52" fmla="*/ 952 w 117501"/>
                    <a:gd name="connsiteY52" fmla="*/ 44768 h 110852"/>
                    <a:gd name="connsiteX53" fmla="*/ 952 w 117501"/>
                    <a:gd name="connsiteY53" fmla="*/ 44768 h 110852"/>
                    <a:gd name="connsiteX54" fmla="*/ 952 w 117501"/>
                    <a:gd name="connsiteY54" fmla="*/ 44768 h 110852"/>
                    <a:gd name="connsiteX55" fmla="*/ 952 w 117501"/>
                    <a:gd name="connsiteY55" fmla="*/ 44768 h 110852"/>
                    <a:gd name="connsiteX56" fmla="*/ 952 w 117501"/>
                    <a:gd name="connsiteY56" fmla="*/ 44768 h 110852"/>
                    <a:gd name="connsiteX57" fmla="*/ 952 w 117501"/>
                    <a:gd name="connsiteY57" fmla="*/ 44768 h 110852"/>
                    <a:gd name="connsiteX58" fmla="*/ 952 w 117501"/>
                    <a:gd name="connsiteY58" fmla="*/ 44768 h 110852"/>
                    <a:gd name="connsiteX59" fmla="*/ 952 w 117501"/>
                    <a:gd name="connsiteY59" fmla="*/ 44768 h 110852"/>
                    <a:gd name="connsiteX60" fmla="*/ 952 w 117501"/>
                    <a:gd name="connsiteY60" fmla="*/ 44768 h 110852"/>
                    <a:gd name="connsiteX61" fmla="*/ 952 w 117501"/>
                    <a:gd name="connsiteY61" fmla="*/ 44768 h 110852"/>
                    <a:gd name="connsiteX62" fmla="*/ 952 w 117501"/>
                    <a:gd name="connsiteY62" fmla="*/ 44768 h 110852"/>
                    <a:gd name="connsiteX63" fmla="*/ 952 w 117501"/>
                    <a:gd name="connsiteY63" fmla="*/ 44768 h 110852"/>
                    <a:gd name="connsiteX64" fmla="*/ 952 w 117501"/>
                    <a:gd name="connsiteY64" fmla="*/ 44768 h 110852"/>
                    <a:gd name="connsiteX65" fmla="*/ 952 w 117501"/>
                    <a:gd name="connsiteY65" fmla="*/ 44768 h 110852"/>
                    <a:gd name="connsiteX66" fmla="*/ 952 w 117501"/>
                    <a:gd name="connsiteY66" fmla="*/ 44768 h 110852"/>
                    <a:gd name="connsiteX67" fmla="*/ 952 w 117501"/>
                    <a:gd name="connsiteY67" fmla="*/ 44768 h 110852"/>
                    <a:gd name="connsiteX68" fmla="*/ 952 w 117501"/>
                    <a:gd name="connsiteY68" fmla="*/ 44768 h 110852"/>
                    <a:gd name="connsiteX69" fmla="*/ 952 w 117501"/>
                    <a:gd name="connsiteY69" fmla="*/ 44768 h 110852"/>
                    <a:gd name="connsiteX70" fmla="*/ 952 w 117501"/>
                    <a:gd name="connsiteY70" fmla="*/ 44768 h 110852"/>
                    <a:gd name="connsiteX71" fmla="*/ 952 w 117501"/>
                    <a:gd name="connsiteY71" fmla="*/ 44768 h 110852"/>
                    <a:gd name="connsiteX72" fmla="*/ 952 w 117501"/>
                    <a:gd name="connsiteY72" fmla="*/ 44768 h 110852"/>
                    <a:gd name="connsiteX73" fmla="*/ 952 w 117501"/>
                    <a:gd name="connsiteY73" fmla="*/ 44768 h 110852"/>
                    <a:gd name="connsiteX74" fmla="*/ 952 w 117501"/>
                    <a:gd name="connsiteY74" fmla="*/ 44768 h 110852"/>
                    <a:gd name="connsiteX75" fmla="*/ 952 w 117501"/>
                    <a:gd name="connsiteY75" fmla="*/ 44768 h 110852"/>
                    <a:gd name="connsiteX76" fmla="*/ 952 w 117501"/>
                    <a:gd name="connsiteY76" fmla="*/ 44768 h 110852"/>
                    <a:gd name="connsiteX77" fmla="*/ 952 w 117501"/>
                    <a:gd name="connsiteY77" fmla="*/ 44768 h 110852"/>
                    <a:gd name="connsiteX78" fmla="*/ 952 w 117501"/>
                    <a:gd name="connsiteY78" fmla="*/ 44768 h 110852"/>
                    <a:gd name="connsiteX79" fmla="*/ 952 w 117501"/>
                    <a:gd name="connsiteY79" fmla="*/ 44768 h 110852"/>
                    <a:gd name="connsiteX80" fmla="*/ 952 w 117501"/>
                    <a:gd name="connsiteY80" fmla="*/ 44768 h 110852"/>
                    <a:gd name="connsiteX81" fmla="*/ 952 w 117501"/>
                    <a:gd name="connsiteY81" fmla="*/ 44768 h 110852"/>
                    <a:gd name="connsiteX82" fmla="*/ 952 w 117501"/>
                    <a:gd name="connsiteY82" fmla="*/ 44768 h 110852"/>
                    <a:gd name="connsiteX83" fmla="*/ 952 w 117501"/>
                    <a:gd name="connsiteY83" fmla="*/ 44768 h 110852"/>
                    <a:gd name="connsiteX84" fmla="*/ 952 w 117501"/>
                    <a:gd name="connsiteY84" fmla="*/ 44768 h 110852"/>
                    <a:gd name="connsiteX85" fmla="*/ 952 w 117501"/>
                    <a:gd name="connsiteY85" fmla="*/ 44768 h 110852"/>
                    <a:gd name="connsiteX86" fmla="*/ 952 w 117501"/>
                    <a:gd name="connsiteY86" fmla="*/ 44768 h 110852"/>
                    <a:gd name="connsiteX87" fmla="*/ 952 w 117501"/>
                    <a:gd name="connsiteY87" fmla="*/ 44768 h 110852"/>
                    <a:gd name="connsiteX88" fmla="*/ 952 w 117501"/>
                    <a:gd name="connsiteY88" fmla="*/ 44768 h 110852"/>
                    <a:gd name="connsiteX89" fmla="*/ 952 w 117501"/>
                    <a:gd name="connsiteY89" fmla="*/ 44768 h 110852"/>
                    <a:gd name="connsiteX90" fmla="*/ 0 w 117501"/>
                    <a:gd name="connsiteY90" fmla="*/ 43815 h 110852"/>
                    <a:gd name="connsiteX91" fmla="*/ 0 w 117501"/>
                    <a:gd name="connsiteY91" fmla="*/ 43815 h 110852"/>
                    <a:gd name="connsiteX92" fmla="*/ 0 w 117501"/>
                    <a:gd name="connsiteY92" fmla="*/ 43815 h 110852"/>
                    <a:gd name="connsiteX93" fmla="*/ 0 w 117501"/>
                    <a:gd name="connsiteY93" fmla="*/ 43815 h 110852"/>
                    <a:gd name="connsiteX94" fmla="*/ 0 w 117501"/>
                    <a:gd name="connsiteY94" fmla="*/ 43815 h 110852"/>
                    <a:gd name="connsiteX95" fmla="*/ 0 w 117501"/>
                    <a:gd name="connsiteY95" fmla="*/ 43815 h 110852"/>
                    <a:gd name="connsiteX96" fmla="*/ 0 w 117501"/>
                    <a:gd name="connsiteY96" fmla="*/ 43815 h 110852"/>
                    <a:gd name="connsiteX97" fmla="*/ 0 w 117501"/>
                    <a:gd name="connsiteY97" fmla="*/ 43815 h 110852"/>
                    <a:gd name="connsiteX98" fmla="*/ 0 w 117501"/>
                    <a:gd name="connsiteY98" fmla="*/ 43815 h 110852"/>
                    <a:gd name="connsiteX99" fmla="*/ 0 w 117501"/>
                    <a:gd name="connsiteY99" fmla="*/ 43815 h 110852"/>
                    <a:gd name="connsiteX100" fmla="*/ 0 w 117501"/>
                    <a:gd name="connsiteY100" fmla="*/ 43815 h 110852"/>
                    <a:gd name="connsiteX101" fmla="*/ 0 w 117501"/>
                    <a:gd name="connsiteY101" fmla="*/ 43815 h 110852"/>
                    <a:gd name="connsiteX102" fmla="*/ 0 w 117501"/>
                    <a:gd name="connsiteY102" fmla="*/ 43815 h 110852"/>
                    <a:gd name="connsiteX103" fmla="*/ 0 w 117501"/>
                    <a:gd name="connsiteY103" fmla="*/ 43815 h 110852"/>
                    <a:gd name="connsiteX104" fmla="*/ 0 w 117501"/>
                    <a:gd name="connsiteY104" fmla="*/ 43815 h 110852"/>
                    <a:gd name="connsiteX105" fmla="*/ 0 w 117501"/>
                    <a:gd name="connsiteY105" fmla="*/ 43815 h 110852"/>
                    <a:gd name="connsiteX106" fmla="*/ 0 w 117501"/>
                    <a:gd name="connsiteY106" fmla="*/ 43815 h 110852"/>
                    <a:gd name="connsiteX107" fmla="*/ 0 w 117501"/>
                    <a:gd name="connsiteY107" fmla="*/ 43815 h 110852"/>
                    <a:gd name="connsiteX108" fmla="*/ 0 w 117501"/>
                    <a:gd name="connsiteY108" fmla="*/ 43815 h 110852"/>
                    <a:gd name="connsiteX109" fmla="*/ 0 w 117501"/>
                    <a:gd name="connsiteY109" fmla="*/ 42863 h 110852"/>
                    <a:gd name="connsiteX110" fmla="*/ 0 w 117501"/>
                    <a:gd name="connsiteY110" fmla="*/ 42863 h 110852"/>
                    <a:gd name="connsiteX111" fmla="*/ 0 w 117501"/>
                    <a:gd name="connsiteY111" fmla="*/ 41910 h 110852"/>
                    <a:gd name="connsiteX112" fmla="*/ 1905 w 117501"/>
                    <a:gd name="connsiteY112" fmla="*/ 37148 h 110852"/>
                    <a:gd name="connsiteX113" fmla="*/ 6668 w 117501"/>
                    <a:gd name="connsiteY113" fmla="*/ 34290 h 110852"/>
                    <a:gd name="connsiteX114" fmla="*/ 7620 w 117501"/>
                    <a:gd name="connsiteY114" fmla="*/ 34290 h 110852"/>
                    <a:gd name="connsiteX115" fmla="*/ 11430 w 117501"/>
                    <a:gd name="connsiteY115" fmla="*/ 34290 h 110852"/>
                    <a:gd name="connsiteX116" fmla="*/ 10477 w 117501"/>
                    <a:gd name="connsiteY116" fmla="*/ 34290 h 110852"/>
                    <a:gd name="connsiteX117" fmla="*/ 10477 w 117501"/>
                    <a:gd name="connsiteY117" fmla="*/ 34290 h 110852"/>
                    <a:gd name="connsiteX118" fmla="*/ 8573 w 117501"/>
                    <a:gd name="connsiteY118" fmla="*/ 33338 h 110852"/>
                    <a:gd name="connsiteX119" fmla="*/ 7620 w 117501"/>
                    <a:gd name="connsiteY119" fmla="*/ 32385 h 110852"/>
                    <a:gd name="connsiteX120" fmla="*/ 6668 w 117501"/>
                    <a:gd name="connsiteY120" fmla="*/ 31432 h 110852"/>
                    <a:gd name="connsiteX121" fmla="*/ 5715 w 117501"/>
                    <a:gd name="connsiteY121" fmla="*/ 30480 h 110852"/>
                    <a:gd name="connsiteX122" fmla="*/ 3810 w 117501"/>
                    <a:gd name="connsiteY122" fmla="*/ 27623 h 110852"/>
                    <a:gd name="connsiteX123" fmla="*/ 1905 w 117501"/>
                    <a:gd name="connsiteY123" fmla="*/ 24765 h 110852"/>
                    <a:gd name="connsiteX124" fmla="*/ 1905 w 117501"/>
                    <a:gd name="connsiteY124" fmla="*/ 23813 h 110852"/>
                    <a:gd name="connsiteX125" fmla="*/ 9525 w 117501"/>
                    <a:gd name="connsiteY125" fmla="*/ 6668 h 110852"/>
                    <a:gd name="connsiteX126" fmla="*/ 10477 w 117501"/>
                    <a:gd name="connsiteY126" fmla="*/ 5715 h 110852"/>
                    <a:gd name="connsiteX127" fmla="*/ 10477 w 117501"/>
                    <a:gd name="connsiteY127" fmla="*/ 5715 h 110852"/>
                    <a:gd name="connsiteX128" fmla="*/ 11430 w 117501"/>
                    <a:gd name="connsiteY128" fmla="*/ 5715 h 110852"/>
                    <a:gd name="connsiteX129" fmla="*/ 11430 w 117501"/>
                    <a:gd name="connsiteY129" fmla="*/ 5715 h 110852"/>
                    <a:gd name="connsiteX130" fmla="*/ 12382 w 117501"/>
                    <a:gd name="connsiteY130" fmla="*/ 5715 h 110852"/>
                    <a:gd name="connsiteX131" fmla="*/ 12382 w 117501"/>
                    <a:gd name="connsiteY131" fmla="*/ 5715 h 110852"/>
                    <a:gd name="connsiteX132" fmla="*/ 13335 w 117501"/>
                    <a:gd name="connsiteY132" fmla="*/ 5715 h 110852"/>
                    <a:gd name="connsiteX133" fmla="*/ 13335 w 117501"/>
                    <a:gd name="connsiteY133" fmla="*/ 5715 h 110852"/>
                    <a:gd name="connsiteX134" fmla="*/ 14288 w 117501"/>
                    <a:gd name="connsiteY134" fmla="*/ 5715 h 110852"/>
                    <a:gd name="connsiteX135" fmla="*/ 14288 w 117501"/>
                    <a:gd name="connsiteY135" fmla="*/ 5715 h 110852"/>
                    <a:gd name="connsiteX136" fmla="*/ 15240 w 117501"/>
                    <a:gd name="connsiteY136" fmla="*/ 5715 h 110852"/>
                    <a:gd name="connsiteX137" fmla="*/ 15240 w 117501"/>
                    <a:gd name="connsiteY137" fmla="*/ 5715 h 110852"/>
                    <a:gd name="connsiteX138" fmla="*/ 16193 w 117501"/>
                    <a:gd name="connsiteY138" fmla="*/ 5715 h 110852"/>
                    <a:gd name="connsiteX139" fmla="*/ 16193 w 117501"/>
                    <a:gd name="connsiteY139" fmla="*/ 5715 h 110852"/>
                    <a:gd name="connsiteX140" fmla="*/ 17145 w 117501"/>
                    <a:gd name="connsiteY140" fmla="*/ 5715 h 110852"/>
                    <a:gd name="connsiteX141" fmla="*/ 17145 w 117501"/>
                    <a:gd name="connsiteY141" fmla="*/ 5715 h 110852"/>
                    <a:gd name="connsiteX142" fmla="*/ 18098 w 117501"/>
                    <a:gd name="connsiteY142" fmla="*/ 5715 h 110852"/>
                    <a:gd name="connsiteX143" fmla="*/ 18098 w 117501"/>
                    <a:gd name="connsiteY143" fmla="*/ 5715 h 110852"/>
                    <a:gd name="connsiteX144" fmla="*/ 19050 w 117501"/>
                    <a:gd name="connsiteY144" fmla="*/ 5715 h 110852"/>
                    <a:gd name="connsiteX145" fmla="*/ 19050 w 117501"/>
                    <a:gd name="connsiteY145" fmla="*/ 5715 h 110852"/>
                    <a:gd name="connsiteX146" fmla="*/ 20955 w 117501"/>
                    <a:gd name="connsiteY146" fmla="*/ 5715 h 110852"/>
                    <a:gd name="connsiteX147" fmla="*/ 20955 w 117501"/>
                    <a:gd name="connsiteY147" fmla="*/ 5715 h 110852"/>
                    <a:gd name="connsiteX148" fmla="*/ 21907 w 117501"/>
                    <a:gd name="connsiteY148" fmla="*/ 5715 h 110852"/>
                    <a:gd name="connsiteX149" fmla="*/ 21907 w 117501"/>
                    <a:gd name="connsiteY149" fmla="*/ 5715 h 110852"/>
                    <a:gd name="connsiteX150" fmla="*/ 23813 w 117501"/>
                    <a:gd name="connsiteY150" fmla="*/ 5715 h 110852"/>
                    <a:gd name="connsiteX151" fmla="*/ 23813 w 117501"/>
                    <a:gd name="connsiteY151" fmla="*/ 5715 h 110852"/>
                    <a:gd name="connsiteX152" fmla="*/ 27623 w 117501"/>
                    <a:gd name="connsiteY152" fmla="*/ 6668 h 110852"/>
                    <a:gd name="connsiteX153" fmla="*/ 27623 w 117501"/>
                    <a:gd name="connsiteY153" fmla="*/ 6668 h 110852"/>
                    <a:gd name="connsiteX154" fmla="*/ 27623 w 117501"/>
                    <a:gd name="connsiteY154" fmla="*/ 6668 h 110852"/>
                    <a:gd name="connsiteX155" fmla="*/ 27623 w 117501"/>
                    <a:gd name="connsiteY155" fmla="*/ 6668 h 110852"/>
                    <a:gd name="connsiteX156" fmla="*/ 27623 w 117501"/>
                    <a:gd name="connsiteY156" fmla="*/ 6668 h 110852"/>
                    <a:gd name="connsiteX157" fmla="*/ 27623 w 117501"/>
                    <a:gd name="connsiteY157" fmla="*/ 6668 h 110852"/>
                    <a:gd name="connsiteX158" fmla="*/ 27623 w 117501"/>
                    <a:gd name="connsiteY158" fmla="*/ 6668 h 110852"/>
                    <a:gd name="connsiteX159" fmla="*/ 33338 w 117501"/>
                    <a:gd name="connsiteY159" fmla="*/ 13335 h 110852"/>
                    <a:gd name="connsiteX160" fmla="*/ 33338 w 117501"/>
                    <a:gd name="connsiteY160" fmla="*/ 13335 h 110852"/>
                    <a:gd name="connsiteX161" fmla="*/ 33338 w 117501"/>
                    <a:gd name="connsiteY161" fmla="*/ 13335 h 110852"/>
                    <a:gd name="connsiteX162" fmla="*/ 33338 w 117501"/>
                    <a:gd name="connsiteY162" fmla="*/ 13335 h 110852"/>
                    <a:gd name="connsiteX163" fmla="*/ 33338 w 117501"/>
                    <a:gd name="connsiteY163" fmla="*/ 13335 h 110852"/>
                    <a:gd name="connsiteX164" fmla="*/ 33338 w 117501"/>
                    <a:gd name="connsiteY164" fmla="*/ 13335 h 110852"/>
                    <a:gd name="connsiteX165" fmla="*/ 33338 w 117501"/>
                    <a:gd name="connsiteY165" fmla="*/ 13335 h 110852"/>
                    <a:gd name="connsiteX166" fmla="*/ 33338 w 117501"/>
                    <a:gd name="connsiteY166" fmla="*/ 13335 h 110852"/>
                    <a:gd name="connsiteX167" fmla="*/ 33338 w 117501"/>
                    <a:gd name="connsiteY167" fmla="*/ 13335 h 110852"/>
                    <a:gd name="connsiteX168" fmla="*/ 33338 w 117501"/>
                    <a:gd name="connsiteY168" fmla="*/ 13335 h 110852"/>
                    <a:gd name="connsiteX169" fmla="*/ 33338 w 117501"/>
                    <a:gd name="connsiteY169" fmla="*/ 13335 h 110852"/>
                    <a:gd name="connsiteX170" fmla="*/ 33338 w 117501"/>
                    <a:gd name="connsiteY170" fmla="*/ 13335 h 110852"/>
                    <a:gd name="connsiteX171" fmla="*/ 33338 w 117501"/>
                    <a:gd name="connsiteY171" fmla="*/ 13335 h 110852"/>
                    <a:gd name="connsiteX172" fmla="*/ 33338 w 117501"/>
                    <a:gd name="connsiteY172" fmla="*/ 13335 h 110852"/>
                    <a:gd name="connsiteX173" fmla="*/ 33338 w 117501"/>
                    <a:gd name="connsiteY173" fmla="*/ 13335 h 110852"/>
                    <a:gd name="connsiteX174" fmla="*/ 38100 w 117501"/>
                    <a:gd name="connsiteY174" fmla="*/ 11430 h 110852"/>
                    <a:gd name="connsiteX175" fmla="*/ 42863 w 117501"/>
                    <a:gd name="connsiteY175" fmla="*/ 11430 h 110852"/>
                    <a:gd name="connsiteX176" fmla="*/ 45720 w 117501"/>
                    <a:gd name="connsiteY176" fmla="*/ 13335 h 110852"/>
                    <a:gd name="connsiteX177" fmla="*/ 47625 w 117501"/>
                    <a:gd name="connsiteY177" fmla="*/ 8573 h 110852"/>
                    <a:gd name="connsiteX178" fmla="*/ 51435 w 117501"/>
                    <a:gd name="connsiteY178" fmla="*/ 3810 h 110852"/>
                    <a:gd name="connsiteX179" fmla="*/ 61913 w 117501"/>
                    <a:gd name="connsiteY179" fmla="*/ 0 h 110852"/>
                    <a:gd name="connsiteX180" fmla="*/ 76200 w 117501"/>
                    <a:gd name="connsiteY180" fmla="*/ 16193 h 110852"/>
                    <a:gd name="connsiteX181" fmla="*/ 81915 w 117501"/>
                    <a:gd name="connsiteY181" fmla="*/ 10478 h 110852"/>
                    <a:gd name="connsiteX182" fmla="*/ 85725 w 117501"/>
                    <a:gd name="connsiteY182" fmla="*/ 11430 h 110852"/>
                    <a:gd name="connsiteX183" fmla="*/ 88582 w 117501"/>
                    <a:gd name="connsiteY183" fmla="*/ 22860 h 110852"/>
                    <a:gd name="connsiteX184" fmla="*/ 99060 w 117501"/>
                    <a:gd name="connsiteY184" fmla="*/ 27623 h 110852"/>
                    <a:gd name="connsiteX185" fmla="*/ 96202 w 117501"/>
                    <a:gd name="connsiteY185" fmla="*/ 38100 h 110852"/>
                    <a:gd name="connsiteX186" fmla="*/ 113348 w 117501"/>
                    <a:gd name="connsiteY186" fmla="*/ 41910 h 110852"/>
                    <a:gd name="connsiteX187" fmla="*/ 117157 w 117501"/>
                    <a:gd name="connsiteY187" fmla="*/ 49530 h 110852"/>
                    <a:gd name="connsiteX188" fmla="*/ 113348 w 117501"/>
                    <a:gd name="connsiteY188" fmla="*/ 66675 h 110852"/>
                    <a:gd name="connsiteX189" fmla="*/ 98107 w 117501"/>
                    <a:gd name="connsiteY189" fmla="*/ 75248 h 110852"/>
                    <a:gd name="connsiteX190" fmla="*/ 102870 w 117501"/>
                    <a:gd name="connsiteY190" fmla="*/ 85725 h 110852"/>
                    <a:gd name="connsiteX191" fmla="*/ 93345 w 117501"/>
                    <a:gd name="connsiteY191" fmla="*/ 89535 h 110852"/>
                    <a:gd name="connsiteX192" fmla="*/ 96202 w 117501"/>
                    <a:gd name="connsiteY192" fmla="*/ 101918 h 110852"/>
                    <a:gd name="connsiteX193" fmla="*/ 83820 w 117501"/>
                    <a:gd name="connsiteY193" fmla="*/ 110490 h 110852"/>
                    <a:gd name="connsiteX194" fmla="*/ 56198 w 117501"/>
                    <a:gd name="connsiteY194" fmla="*/ 96203 h 110852"/>
                    <a:gd name="connsiteX195" fmla="*/ 48577 w 117501"/>
                    <a:gd name="connsiteY195" fmla="*/ 100965 h 110852"/>
                    <a:gd name="connsiteX196" fmla="*/ 40957 w 117501"/>
                    <a:gd name="connsiteY196" fmla="*/ 96203 h 110852"/>
                    <a:gd name="connsiteX197" fmla="*/ 40957 w 117501"/>
                    <a:gd name="connsiteY197" fmla="*/ 96203 h 110852"/>
                    <a:gd name="connsiteX198" fmla="*/ 38100 w 117501"/>
                    <a:gd name="connsiteY198" fmla="*/ 98107 h 110852"/>
                    <a:gd name="connsiteX199" fmla="*/ 37148 w 117501"/>
                    <a:gd name="connsiteY199" fmla="*/ 98107 h 110852"/>
                    <a:gd name="connsiteX200" fmla="*/ 33338 w 117501"/>
                    <a:gd name="connsiteY200" fmla="*/ 100013 h 110852"/>
                    <a:gd name="connsiteX201" fmla="*/ 32385 w 117501"/>
                    <a:gd name="connsiteY201" fmla="*/ 100013 h 110852"/>
                    <a:gd name="connsiteX202" fmla="*/ 18098 w 117501"/>
                    <a:gd name="connsiteY202" fmla="*/ 93345 h 110852"/>
                    <a:gd name="connsiteX203" fmla="*/ 15240 w 117501"/>
                    <a:gd name="connsiteY203" fmla="*/ 93345 h 110852"/>
                    <a:gd name="connsiteX204" fmla="*/ 14288 w 117501"/>
                    <a:gd name="connsiteY204" fmla="*/ 93345 h 110852"/>
                    <a:gd name="connsiteX205" fmla="*/ 12382 w 117501"/>
                    <a:gd name="connsiteY205" fmla="*/ 92393 h 110852"/>
                    <a:gd name="connsiteX206" fmla="*/ 8573 w 117501"/>
                    <a:gd name="connsiteY206" fmla="*/ 90488 h 110852"/>
                    <a:gd name="connsiteX207" fmla="*/ 6668 w 117501"/>
                    <a:gd name="connsiteY207" fmla="*/ 87630 h 110852"/>
                    <a:gd name="connsiteX208" fmla="*/ 6668 w 117501"/>
                    <a:gd name="connsiteY208" fmla="*/ 86678 h 110852"/>
                    <a:gd name="connsiteX209" fmla="*/ 6668 w 117501"/>
                    <a:gd name="connsiteY209" fmla="*/ 85725 h 110852"/>
                    <a:gd name="connsiteX210" fmla="*/ 6668 w 117501"/>
                    <a:gd name="connsiteY210" fmla="*/ 84773 h 110852"/>
                    <a:gd name="connsiteX211" fmla="*/ 6668 w 117501"/>
                    <a:gd name="connsiteY211" fmla="*/ 83820 h 110852"/>
                    <a:gd name="connsiteX212" fmla="*/ 6668 w 117501"/>
                    <a:gd name="connsiteY212" fmla="*/ 82868 h 110852"/>
                    <a:gd name="connsiteX213" fmla="*/ 6668 w 117501"/>
                    <a:gd name="connsiteY213" fmla="*/ 81915 h 110852"/>
                    <a:gd name="connsiteX214" fmla="*/ 6668 w 117501"/>
                    <a:gd name="connsiteY214" fmla="*/ 81915 h 110852"/>
                    <a:gd name="connsiteX215" fmla="*/ 6668 w 117501"/>
                    <a:gd name="connsiteY215" fmla="*/ 80963 h 110852"/>
                    <a:gd name="connsiteX216" fmla="*/ 7620 w 117501"/>
                    <a:gd name="connsiteY216" fmla="*/ 79057 h 110852"/>
                    <a:gd name="connsiteX217" fmla="*/ 952 w 117501"/>
                    <a:gd name="connsiteY217" fmla="*/ 55245 h 1108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</a:cxnLst>
                  <a:rect l="l" t="t" r="r" b="b"/>
                  <a:pathLst>
                    <a:path w="117501" h="110852">
                      <a:moveTo>
                        <a:pt x="952" y="55245"/>
                      </a:moveTo>
                      <a:cubicBezTo>
                        <a:pt x="952" y="55245"/>
                        <a:pt x="952" y="55245"/>
                        <a:pt x="952" y="55245"/>
                      </a:cubicBezTo>
                      <a:cubicBezTo>
                        <a:pt x="952" y="54293"/>
                        <a:pt x="952" y="54293"/>
                        <a:pt x="952" y="54293"/>
                      </a:cubicBezTo>
                      <a:cubicBezTo>
                        <a:pt x="952" y="54293"/>
                        <a:pt x="952" y="54293"/>
                        <a:pt x="952" y="53340"/>
                      </a:cubicBezTo>
                      <a:cubicBezTo>
                        <a:pt x="952" y="53340"/>
                        <a:pt x="952" y="53340"/>
                        <a:pt x="952" y="53340"/>
                      </a:cubicBezTo>
                      <a:cubicBezTo>
                        <a:pt x="952" y="53340"/>
                        <a:pt x="952" y="52388"/>
                        <a:pt x="952" y="52388"/>
                      </a:cubicBezTo>
                      <a:cubicBezTo>
                        <a:pt x="952" y="52388"/>
                        <a:pt x="952" y="52388"/>
                        <a:pt x="952" y="52388"/>
                      </a:cubicBezTo>
                      <a:cubicBezTo>
                        <a:pt x="952" y="52388"/>
                        <a:pt x="952" y="52388"/>
                        <a:pt x="952" y="51435"/>
                      </a:cubicBezTo>
                      <a:cubicBezTo>
                        <a:pt x="952" y="51435"/>
                        <a:pt x="952" y="51435"/>
                        <a:pt x="952" y="51435"/>
                      </a:cubicBezTo>
                      <a:cubicBezTo>
                        <a:pt x="952" y="51435"/>
                        <a:pt x="952" y="50482"/>
                        <a:pt x="952" y="50482"/>
                      </a:cubicBezTo>
                      <a:cubicBezTo>
                        <a:pt x="952" y="50482"/>
                        <a:pt x="952" y="50482"/>
                        <a:pt x="952" y="50482"/>
                      </a:cubicBezTo>
                      <a:cubicBezTo>
                        <a:pt x="952" y="50482"/>
                        <a:pt x="952" y="50482"/>
                        <a:pt x="952" y="49530"/>
                      </a:cubicBezTo>
                      <a:cubicBezTo>
                        <a:pt x="952" y="49530"/>
                        <a:pt x="952" y="49530"/>
                        <a:pt x="952" y="49530"/>
                      </a:cubicBezTo>
                      <a:cubicBezTo>
                        <a:pt x="952" y="49530"/>
                        <a:pt x="952" y="49530"/>
                        <a:pt x="952" y="48578"/>
                      </a:cubicBezTo>
                      <a:cubicBezTo>
                        <a:pt x="952" y="48578"/>
                        <a:pt x="952" y="48578"/>
                        <a:pt x="952" y="48578"/>
                      </a:cubicBezTo>
                      <a:cubicBezTo>
                        <a:pt x="952" y="48578"/>
                        <a:pt x="952" y="48578"/>
                        <a:pt x="952" y="47625"/>
                      </a:cubicBezTo>
                      <a:cubicBezTo>
                        <a:pt x="952" y="47625"/>
                        <a:pt x="952" y="47625"/>
                        <a:pt x="952" y="47625"/>
                      </a:cubicBezTo>
                      <a:cubicBezTo>
                        <a:pt x="952" y="47625"/>
                        <a:pt x="952" y="47625"/>
                        <a:pt x="952" y="46673"/>
                      </a:cubicBezTo>
                      <a:cubicBezTo>
                        <a:pt x="952" y="46673"/>
                        <a:pt x="952" y="46673"/>
                        <a:pt x="952" y="46673"/>
                      </a:cubicBezTo>
                      <a:cubicBezTo>
                        <a:pt x="952" y="46673"/>
                        <a:pt x="952" y="46673"/>
                        <a:pt x="952" y="45720"/>
                      </a:cubicBezTo>
                      <a:cubicBezTo>
                        <a:pt x="952" y="45720"/>
                        <a:pt x="952" y="45720"/>
                        <a:pt x="952" y="45720"/>
                      </a:cubicBezTo>
                      <a:cubicBezTo>
                        <a:pt x="952" y="45720"/>
                        <a:pt x="952" y="45720"/>
                        <a:pt x="952" y="45720"/>
                      </a:cubicBezTo>
                      <a:cubicBezTo>
                        <a:pt x="952" y="45720"/>
                        <a:pt x="952" y="45720"/>
                        <a:pt x="952" y="45720"/>
                      </a:cubicBezTo>
                      <a:cubicBezTo>
                        <a:pt x="952" y="45720"/>
                        <a:pt x="952" y="45720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0" y="43815"/>
                        <a:pt x="0" y="43815"/>
                      </a:cubicBezTo>
                      <a:cubicBezTo>
                        <a:pt x="0" y="43815"/>
                        <a:pt x="0" y="43815"/>
                        <a:pt x="0" y="43815"/>
                      </a:cubicBezTo>
                      <a:cubicBezTo>
                        <a:pt x="0" y="43815"/>
                        <a:pt x="0" y="43815"/>
                        <a:pt x="0" y="43815"/>
                      </a:cubicBezTo>
                      <a:cubicBezTo>
                        <a:pt x="0" y="43815"/>
                        <a:pt x="0" y="43815"/>
                        <a:pt x="0" y="43815"/>
                      </a:cubicBezTo>
                      <a:cubicBezTo>
                        <a:pt x="0" y="43815"/>
                        <a:pt x="0" y="43815"/>
                        <a:pt x="0" y="43815"/>
                      </a:cubicBezTo>
                      <a:cubicBezTo>
                        <a:pt x="0" y="43815"/>
                        <a:pt x="0" y="43815"/>
                        <a:pt x="0" y="43815"/>
                      </a:cubicBezTo>
                      <a:cubicBezTo>
                        <a:pt x="0" y="43815"/>
                        <a:pt x="0" y="43815"/>
                        <a:pt x="0" y="43815"/>
                      </a:cubicBezTo>
                      <a:cubicBezTo>
                        <a:pt x="0" y="43815"/>
                        <a:pt x="0" y="43815"/>
                        <a:pt x="0" y="43815"/>
                      </a:cubicBezTo>
                      <a:cubicBezTo>
                        <a:pt x="0" y="43815"/>
                        <a:pt x="0" y="43815"/>
                        <a:pt x="0" y="43815"/>
                      </a:cubicBezTo>
                      <a:cubicBezTo>
                        <a:pt x="0" y="43815"/>
                        <a:pt x="0" y="43815"/>
                        <a:pt x="0" y="43815"/>
                      </a:cubicBezTo>
                      <a:cubicBezTo>
                        <a:pt x="0" y="43815"/>
                        <a:pt x="0" y="43815"/>
                        <a:pt x="0" y="43815"/>
                      </a:cubicBezTo>
                      <a:cubicBezTo>
                        <a:pt x="0" y="43815"/>
                        <a:pt x="0" y="43815"/>
                        <a:pt x="0" y="43815"/>
                      </a:cubicBezTo>
                      <a:cubicBezTo>
                        <a:pt x="0" y="43815"/>
                        <a:pt x="0" y="43815"/>
                        <a:pt x="0" y="43815"/>
                      </a:cubicBezTo>
                      <a:cubicBezTo>
                        <a:pt x="0" y="43815"/>
                        <a:pt x="0" y="43815"/>
                        <a:pt x="0" y="43815"/>
                      </a:cubicBezTo>
                      <a:cubicBezTo>
                        <a:pt x="0" y="43815"/>
                        <a:pt x="0" y="43815"/>
                        <a:pt x="0" y="43815"/>
                      </a:cubicBezTo>
                      <a:cubicBezTo>
                        <a:pt x="0" y="43815"/>
                        <a:pt x="0" y="43815"/>
                        <a:pt x="0" y="43815"/>
                      </a:cubicBezTo>
                      <a:cubicBezTo>
                        <a:pt x="0" y="43815"/>
                        <a:pt x="0" y="43815"/>
                        <a:pt x="0" y="43815"/>
                      </a:cubicBezTo>
                      <a:cubicBezTo>
                        <a:pt x="0" y="43815"/>
                        <a:pt x="0" y="43815"/>
                        <a:pt x="0" y="43815"/>
                      </a:cubicBezTo>
                      <a:cubicBezTo>
                        <a:pt x="0" y="43815"/>
                        <a:pt x="0" y="43815"/>
                        <a:pt x="0" y="43815"/>
                      </a:cubicBezTo>
                      <a:cubicBezTo>
                        <a:pt x="0" y="43815"/>
                        <a:pt x="0" y="43815"/>
                        <a:pt x="0" y="42863"/>
                      </a:cubicBezTo>
                      <a:cubicBezTo>
                        <a:pt x="0" y="42863"/>
                        <a:pt x="0" y="42863"/>
                        <a:pt x="0" y="42863"/>
                      </a:cubicBezTo>
                      <a:cubicBezTo>
                        <a:pt x="0" y="42863"/>
                        <a:pt x="0" y="41910"/>
                        <a:pt x="0" y="41910"/>
                      </a:cubicBezTo>
                      <a:cubicBezTo>
                        <a:pt x="0" y="40005"/>
                        <a:pt x="952" y="38100"/>
                        <a:pt x="1905" y="37148"/>
                      </a:cubicBezTo>
                      <a:cubicBezTo>
                        <a:pt x="2858" y="35243"/>
                        <a:pt x="4763" y="35243"/>
                        <a:pt x="6668" y="34290"/>
                      </a:cubicBezTo>
                      <a:cubicBezTo>
                        <a:pt x="6668" y="34290"/>
                        <a:pt x="6668" y="34290"/>
                        <a:pt x="7620" y="34290"/>
                      </a:cubicBezTo>
                      <a:cubicBezTo>
                        <a:pt x="9525" y="34290"/>
                        <a:pt x="11430" y="34290"/>
                        <a:pt x="11430" y="34290"/>
                      </a:cubicBezTo>
                      <a:cubicBezTo>
                        <a:pt x="11430" y="34290"/>
                        <a:pt x="10477" y="34290"/>
                        <a:pt x="10477" y="34290"/>
                      </a:cubicBezTo>
                      <a:cubicBezTo>
                        <a:pt x="10477" y="34290"/>
                        <a:pt x="10477" y="34290"/>
                        <a:pt x="10477" y="34290"/>
                      </a:cubicBezTo>
                      <a:cubicBezTo>
                        <a:pt x="9525" y="34290"/>
                        <a:pt x="9525" y="33338"/>
                        <a:pt x="8573" y="33338"/>
                      </a:cubicBezTo>
                      <a:cubicBezTo>
                        <a:pt x="8573" y="33338"/>
                        <a:pt x="8573" y="33338"/>
                        <a:pt x="7620" y="32385"/>
                      </a:cubicBezTo>
                      <a:cubicBezTo>
                        <a:pt x="7620" y="32385"/>
                        <a:pt x="7620" y="32385"/>
                        <a:pt x="6668" y="31432"/>
                      </a:cubicBezTo>
                      <a:cubicBezTo>
                        <a:pt x="6668" y="31432"/>
                        <a:pt x="6668" y="31432"/>
                        <a:pt x="5715" y="30480"/>
                      </a:cubicBezTo>
                      <a:cubicBezTo>
                        <a:pt x="4763" y="29528"/>
                        <a:pt x="3810" y="28575"/>
                        <a:pt x="3810" y="27623"/>
                      </a:cubicBezTo>
                      <a:cubicBezTo>
                        <a:pt x="2858" y="26670"/>
                        <a:pt x="2858" y="25718"/>
                        <a:pt x="1905" y="24765"/>
                      </a:cubicBezTo>
                      <a:cubicBezTo>
                        <a:pt x="1905" y="24765"/>
                        <a:pt x="1905" y="23813"/>
                        <a:pt x="1905" y="23813"/>
                      </a:cubicBezTo>
                      <a:cubicBezTo>
                        <a:pt x="0" y="19050"/>
                        <a:pt x="0" y="12382"/>
                        <a:pt x="9525" y="6668"/>
                      </a:cubicBezTo>
                      <a:cubicBezTo>
                        <a:pt x="9525" y="6668"/>
                        <a:pt x="10477" y="6668"/>
                        <a:pt x="10477" y="5715"/>
                      </a:cubicBezTo>
                      <a:cubicBezTo>
                        <a:pt x="10477" y="5715"/>
                        <a:pt x="10477" y="5715"/>
                        <a:pt x="10477" y="5715"/>
                      </a:cubicBezTo>
                      <a:cubicBezTo>
                        <a:pt x="10477" y="5715"/>
                        <a:pt x="10477" y="5715"/>
                        <a:pt x="11430" y="5715"/>
                      </a:cubicBezTo>
                      <a:cubicBezTo>
                        <a:pt x="11430" y="5715"/>
                        <a:pt x="11430" y="5715"/>
                        <a:pt x="11430" y="5715"/>
                      </a:cubicBezTo>
                      <a:cubicBezTo>
                        <a:pt x="11430" y="5715"/>
                        <a:pt x="11430" y="5715"/>
                        <a:pt x="12382" y="5715"/>
                      </a:cubicBezTo>
                      <a:cubicBezTo>
                        <a:pt x="12382" y="5715"/>
                        <a:pt x="12382" y="5715"/>
                        <a:pt x="12382" y="5715"/>
                      </a:cubicBezTo>
                      <a:cubicBezTo>
                        <a:pt x="12382" y="5715"/>
                        <a:pt x="13335" y="5715"/>
                        <a:pt x="13335" y="5715"/>
                      </a:cubicBezTo>
                      <a:cubicBezTo>
                        <a:pt x="13335" y="5715"/>
                        <a:pt x="13335" y="5715"/>
                        <a:pt x="13335" y="5715"/>
                      </a:cubicBezTo>
                      <a:cubicBezTo>
                        <a:pt x="13335" y="5715"/>
                        <a:pt x="14288" y="5715"/>
                        <a:pt x="14288" y="5715"/>
                      </a:cubicBezTo>
                      <a:cubicBezTo>
                        <a:pt x="14288" y="5715"/>
                        <a:pt x="14288" y="5715"/>
                        <a:pt x="14288" y="5715"/>
                      </a:cubicBezTo>
                      <a:cubicBezTo>
                        <a:pt x="14288" y="5715"/>
                        <a:pt x="14288" y="5715"/>
                        <a:pt x="15240" y="5715"/>
                      </a:cubicBezTo>
                      <a:cubicBezTo>
                        <a:pt x="15240" y="5715"/>
                        <a:pt x="15240" y="5715"/>
                        <a:pt x="15240" y="5715"/>
                      </a:cubicBezTo>
                      <a:cubicBezTo>
                        <a:pt x="15240" y="5715"/>
                        <a:pt x="16193" y="5715"/>
                        <a:pt x="16193" y="5715"/>
                      </a:cubicBezTo>
                      <a:cubicBezTo>
                        <a:pt x="16193" y="5715"/>
                        <a:pt x="16193" y="5715"/>
                        <a:pt x="16193" y="5715"/>
                      </a:cubicBezTo>
                      <a:cubicBezTo>
                        <a:pt x="16193" y="5715"/>
                        <a:pt x="17145" y="5715"/>
                        <a:pt x="17145" y="5715"/>
                      </a:cubicBezTo>
                      <a:cubicBezTo>
                        <a:pt x="17145" y="5715"/>
                        <a:pt x="17145" y="5715"/>
                        <a:pt x="17145" y="5715"/>
                      </a:cubicBezTo>
                      <a:cubicBezTo>
                        <a:pt x="17145" y="5715"/>
                        <a:pt x="17145" y="5715"/>
                        <a:pt x="18098" y="5715"/>
                      </a:cubicBezTo>
                      <a:cubicBezTo>
                        <a:pt x="18098" y="5715"/>
                        <a:pt x="18098" y="5715"/>
                        <a:pt x="18098" y="5715"/>
                      </a:cubicBezTo>
                      <a:cubicBezTo>
                        <a:pt x="18098" y="5715"/>
                        <a:pt x="18098" y="5715"/>
                        <a:pt x="19050" y="5715"/>
                      </a:cubicBezTo>
                      <a:cubicBezTo>
                        <a:pt x="19050" y="5715"/>
                        <a:pt x="19050" y="5715"/>
                        <a:pt x="19050" y="5715"/>
                      </a:cubicBezTo>
                      <a:cubicBezTo>
                        <a:pt x="20002" y="5715"/>
                        <a:pt x="20002" y="5715"/>
                        <a:pt x="20955" y="5715"/>
                      </a:cubicBezTo>
                      <a:cubicBezTo>
                        <a:pt x="20955" y="5715"/>
                        <a:pt x="20955" y="5715"/>
                        <a:pt x="20955" y="5715"/>
                      </a:cubicBezTo>
                      <a:cubicBezTo>
                        <a:pt x="20955" y="5715"/>
                        <a:pt x="20955" y="5715"/>
                        <a:pt x="21907" y="5715"/>
                      </a:cubicBezTo>
                      <a:cubicBezTo>
                        <a:pt x="21907" y="5715"/>
                        <a:pt x="21907" y="5715"/>
                        <a:pt x="21907" y="5715"/>
                      </a:cubicBezTo>
                      <a:cubicBezTo>
                        <a:pt x="22860" y="5715"/>
                        <a:pt x="22860" y="5715"/>
                        <a:pt x="23813" y="5715"/>
                      </a:cubicBezTo>
                      <a:lnTo>
                        <a:pt x="23813" y="5715"/>
                      </a:lnTo>
                      <a:cubicBezTo>
                        <a:pt x="25718" y="5715"/>
                        <a:pt x="26670" y="6668"/>
                        <a:pt x="27623" y="6668"/>
                      </a:cubicBezTo>
                      <a:lnTo>
                        <a:pt x="27623" y="6668"/>
                      </a:lnTo>
                      <a:lnTo>
                        <a:pt x="27623" y="6668"/>
                      </a:lnTo>
                      <a:cubicBezTo>
                        <a:pt x="27623" y="6668"/>
                        <a:pt x="27623" y="6668"/>
                        <a:pt x="27623" y="6668"/>
                      </a:cubicBezTo>
                      <a:cubicBezTo>
                        <a:pt x="27623" y="6668"/>
                        <a:pt x="27623" y="6668"/>
                        <a:pt x="27623" y="6668"/>
                      </a:cubicBezTo>
                      <a:cubicBezTo>
                        <a:pt x="27623" y="6668"/>
                        <a:pt x="27623" y="6668"/>
                        <a:pt x="27623" y="6668"/>
                      </a:cubicBezTo>
                      <a:lnTo>
                        <a:pt x="27623" y="6668"/>
                      </a:lnTo>
                      <a:cubicBezTo>
                        <a:pt x="30480" y="8573"/>
                        <a:pt x="32385" y="11430"/>
                        <a:pt x="33338" y="13335"/>
                      </a:cubicBezTo>
                      <a:cubicBezTo>
                        <a:pt x="33338" y="13335"/>
                        <a:pt x="33338" y="13335"/>
                        <a:pt x="33338" y="13335"/>
                      </a:cubicBezTo>
                      <a:cubicBezTo>
                        <a:pt x="33338" y="13335"/>
                        <a:pt x="33338" y="13335"/>
                        <a:pt x="33338" y="13335"/>
                      </a:cubicBezTo>
                      <a:cubicBezTo>
                        <a:pt x="33338" y="13335"/>
                        <a:pt x="33338" y="13335"/>
                        <a:pt x="33338" y="13335"/>
                      </a:cubicBezTo>
                      <a:cubicBezTo>
                        <a:pt x="33338" y="13335"/>
                        <a:pt x="33338" y="13335"/>
                        <a:pt x="33338" y="13335"/>
                      </a:cubicBezTo>
                      <a:cubicBezTo>
                        <a:pt x="33338" y="13335"/>
                        <a:pt x="33338" y="13335"/>
                        <a:pt x="33338" y="13335"/>
                      </a:cubicBezTo>
                      <a:cubicBezTo>
                        <a:pt x="33338" y="13335"/>
                        <a:pt x="33338" y="13335"/>
                        <a:pt x="33338" y="13335"/>
                      </a:cubicBezTo>
                      <a:cubicBezTo>
                        <a:pt x="33338" y="13335"/>
                        <a:pt x="33338" y="13335"/>
                        <a:pt x="33338" y="13335"/>
                      </a:cubicBezTo>
                      <a:cubicBezTo>
                        <a:pt x="33338" y="13335"/>
                        <a:pt x="33338" y="13335"/>
                        <a:pt x="33338" y="13335"/>
                      </a:cubicBezTo>
                      <a:cubicBezTo>
                        <a:pt x="33338" y="13335"/>
                        <a:pt x="33338" y="13335"/>
                        <a:pt x="33338" y="13335"/>
                      </a:cubicBezTo>
                      <a:cubicBezTo>
                        <a:pt x="33338" y="13335"/>
                        <a:pt x="33338" y="13335"/>
                        <a:pt x="33338" y="13335"/>
                      </a:cubicBezTo>
                      <a:cubicBezTo>
                        <a:pt x="33338" y="13335"/>
                        <a:pt x="33338" y="13335"/>
                        <a:pt x="33338" y="13335"/>
                      </a:cubicBezTo>
                      <a:cubicBezTo>
                        <a:pt x="33338" y="13335"/>
                        <a:pt x="33338" y="13335"/>
                        <a:pt x="33338" y="13335"/>
                      </a:cubicBezTo>
                      <a:lnTo>
                        <a:pt x="33338" y="13335"/>
                      </a:lnTo>
                      <a:lnTo>
                        <a:pt x="33338" y="13335"/>
                      </a:lnTo>
                      <a:cubicBezTo>
                        <a:pt x="34290" y="12382"/>
                        <a:pt x="36195" y="11430"/>
                        <a:pt x="38100" y="11430"/>
                      </a:cubicBezTo>
                      <a:cubicBezTo>
                        <a:pt x="40005" y="11430"/>
                        <a:pt x="41910" y="11430"/>
                        <a:pt x="42863" y="11430"/>
                      </a:cubicBezTo>
                      <a:cubicBezTo>
                        <a:pt x="43815" y="11430"/>
                        <a:pt x="44768" y="12382"/>
                        <a:pt x="45720" y="13335"/>
                      </a:cubicBezTo>
                      <a:cubicBezTo>
                        <a:pt x="46673" y="11430"/>
                        <a:pt x="46673" y="9525"/>
                        <a:pt x="47625" y="8573"/>
                      </a:cubicBezTo>
                      <a:cubicBezTo>
                        <a:pt x="48577" y="6668"/>
                        <a:pt x="49530" y="5715"/>
                        <a:pt x="51435" y="3810"/>
                      </a:cubicBezTo>
                      <a:cubicBezTo>
                        <a:pt x="54293" y="1905"/>
                        <a:pt x="58102" y="0"/>
                        <a:pt x="61913" y="0"/>
                      </a:cubicBezTo>
                      <a:cubicBezTo>
                        <a:pt x="69532" y="0"/>
                        <a:pt x="77152" y="7620"/>
                        <a:pt x="76200" y="16193"/>
                      </a:cubicBezTo>
                      <a:cubicBezTo>
                        <a:pt x="77152" y="13335"/>
                        <a:pt x="79057" y="10478"/>
                        <a:pt x="81915" y="10478"/>
                      </a:cubicBezTo>
                      <a:cubicBezTo>
                        <a:pt x="82868" y="10478"/>
                        <a:pt x="84773" y="10478"/>
                        <a:pt x="85725" y="11430"/>
                      </a:cubicBezTo>
                      <a:cubicBezTo>
                        <a:pt x="89535" y="13335"/>
                        <a:pt x="89535" y="19050"/>
                        <a:pt x="88582" y="22860"/>
                      </a:cubicBezTo>
                      <a:cubicBezTo>
                        <a:pt x="92393" y="22860"/>
                        <a:pt x="97155" y="24765"/>
                        <a:pt x="99060" y="27623"/>
                      </a:cubicBezTo>
                      <a:cubicBezTo>
                        <a:pt x="100965" y="31432"/>
                        <a:pt x="100013" y="36195"/>
                        <a:pt x="96202" y="38100"/>
                      </a:cubicBezTo>
                      <a:cubicBezTo>
                        <a:pt x="101918" y="38100"/>
                        <a:pt x="108585" y="37148"/>
                        <a:pt x="113348" y="41910"/>
                      </a:cubicBezTo>
                      <a:cubicBezTo>
                        <a:pt x="115252" y="43815"/>
                        <a:pt x="116205" y="46673"/>
                        <a:pt x="117157" y="49530"/>
                      </a:cubicBezTo>
                      <a:cubicBezTo>
                        <a:pt x="118110" y="55245"/>
                        <a:pt x="117157" y="61913"/>
                        <a:pt x="113348" y="66675"/>
                      </a:cubicBezTo>
                      <a:cubicBezTo>
                        <a:pt x="109538" y="71438"/>
                        <a:pt x="103823" y="75248"/>
                        <a:pt x="98107" y="75248"/>
                      </a:cubicBezTo>
                      <a:cubicBezTo>
                        <a:pt x="101918" y="76200"/>
                        <a:pt x="104775" y="81915"/>
                        <a:pt x="102870" y="85725"/>
                      </a:cubicBezTo>
                      <a:cubicBezTo>
                        <a:pt x="100965" y="88582"/>
                        <a:pt x="97155" y="90488"/>
                        <a:pt x="93345" y="89535"/>
                      </a:cubicBezTo>
                      <a:cubicBezTo>
                        <a:pt x="97155" y="92393"/>
                        <a:pt x="98107" y="97155"/>
                        <a:pt x="96202" y="101918"/>
                      </a:cubicBezTo>
                      <a:cubicBezTo>
                        <a:pt x="94298" y="106680"/>
                        <a:pt x="88582" y="109538"/>
                        <a:pt x="83820" y="110490"/>
                      </a:cubicBezTo>
                      <a:cubicBezTo>
                        <a:pt x="72390" y="112395"/>
                        <a:pt x="60960" y="106680"/>
                        <a:pt x="56198" y="96203"/>
                      </a:cubicBezTo>
                      <a:cubicBezTo>
                        <a:pt x="55245" y="99060"/>
                        <a:pt x="51435" y="100965"/>
                        <a:pt x="48577" y="100965"/>
                      </a:cubicBezTo>
                      <a:cubicBezTo>
                        <a:pt x="45720" y="100965"/>
                        <a:pt x="41910" y="99060"/>
                        <a:pt x="40957" y="96203"/>
                      </a:cubicBezTo>
                      <a:lnTo>
                        <a:pt x="40957" y="96203"/>
                      </a:lnTo>
                      <a:cubicBezTo>
                        <a:pt x="40005" y="97155"/>
                        <a:pt x="39052" y="98107"/>
                        <a:pt x="38100" y="98107"/>
                      </a:cubicBezTo>
                      <a:cubicBezTo>
                        <a:pt x="38100" y="98107"/>
                        <a:pt x="38100" y="98107"/>
                        <a:pt x="37148" y="98107"/>
                      </a:cubicBezTo>
                      <a:cubicBezTo>
                        <a:pt x="35243" y="99060"/>
                        <a:pt x="34290" y="100013"/>
                        <a:pt x="33338" y="100013"/>
                      </a:cubicBezTo>
                      <a:cubicBezTo>
                        <a:pt x="33338" y="100013"/>
                        <a:pt x="33338" y="100013"/>
                        <a:pt x="32385" y="100013"/>
                      </a:cubicBezTo>
                      <a:cubicBezTo>
                        <a:pt x="22860" y="102870"/>
                        <a:pt x="18098" y="93345"/>
                        <a:pt x="18098" y="93345"/>
                      </a:cubicBezTo>
                      <a:cubicBezTo>
                        <a:pt x="18098" y="93345"/>
                        <a:pt x="17145" y="93345"/>
                        <a:pt x="15240" y="93345"/>
                      </a:cubicBezTo>
                      <a:cubicBezTo>
                        <a:pt x="15240" y="93345"/>
                        <a:pt x="14288" y="93345"/>
                        <a:pt x="14288" y="93345"/>
                      </a:cubicBezTo>
                      <a:cubicBezTo>
                        <a:pt x="14288" y="93345"/>
                        <a:pt x="13335" y="93345"/>
                        <a:pt x="12382" y="92393"/>
                      </a:cubicBezTo>
                      <a:cubicBezTo>
                        <a:pt x="11430" y="92393"/>
                        <a:pt x="10477" y="91440"/>
                        <a:pt x="8573" y="90488"/>
                      </a:cubicBezTo>
                      <a:cubicBezTo>
                        <a:pt x="7620" y="89535"/>
                        <a:pt x="6668" y="88582"/>
                        <a:pt x="6668" y="87630"/>
                      </a:cubicBezTo>
                      <a:cubicBezTo>
                        <a:pt x="6668" y="87630"/>
                        <a:pt x="6668" y="86678"/>
                        <a:pt x="6668" y="86678"/>
                      </a:cubicBezTo>
                      <a:cubicBezTo>
                        <a:pt x="6668" y="86678"/>
                        <a:pt x="6668" y="85725"/>
                        <a:pt x="6668" y="85725"/>
                      </a:cubicBezTo>
                      <a:cubicBezTo>
                        <a:pt x="6668" y="85725"/>
                        <a:pt x="6668" y="85725"/>
                        <a:pt x="6668" y="84773"/>
                      </a:cubicBezTo>
                      <a:cubicBezTo>
                        <a:pt x="6668" y="84773"/>
                        <a:pt x="6668" y="83820"/>
                        <a:pt x="6668" y="83820"/>
                      </a:cubicBezTo>
                      <a:cubicBezTo>
                        <a:pt x="6668" y="83820"/>
                        <a:pt x="6668" y="82868"/>
                        <a:pt x="6668" y="82868"/>
                      </a:cubicBezTo>
                      <a:cubicBezTo>
                        <a:pt x="6668" y="82868"/>
                        <a:pt x="6668" y="81915"/>
                        <a:pt x="6668" y="81915"/>
                      </a:cubicBezTo>
                      <a:cubicBezTo>
                        <a:pt x="6668" y="81915"/>
                        <a:pt x="6668" y="81915"/>
                        <a:pt x="6668" y="81915"/>
                      </a:cubicBezTo>
                      <a:cubicBezTo>
                        <a:pt x="6668" y="81915"/>
                        <a:pt x="6668" y="80963"/>
                        <a:pt x="6668" y="80963"/>
                      </a:cubicBezTo>
                      <a:cubicBezTo>
                        <a:pt x="6668" y="80010"/>
                        <a:pt x="7620" y="79057"/>
                        <a:pt x="7620" y="79057"/>
                      </a:cubicBezTo>
                      <a:cubicBezTo>
                        <a:pt x="7620" y="79057"/>
                        <a:pt x="-952" y="77153"/>
                        <a:pt x="952" y="55245"/>
                      </a:cubicBezTo>
                      <a:close/>
                    </a:path>
                  </a:pathLst>
                </a:custGeom>
                <a:solidFill>
                  <a:srgbClr val="75B34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047" name="Freeform: Shape 1046">
                  <a:extLst>
                    <a:ext uri="{FF2B5EF4-FFF2-40B4-BE49-F238E27FC236}">
                      <a16:creationId xmlns:a16="http://schemas.microsoft.com/office/drawing/2014/main" id="{3977D2C0-0020-46F1-86F1-404744BD8AC8}"/>
                    </a:ext>
                  </a:extLst>
                </p:cNvPr>
                <p:cNvSpPr/>
                <p:nvPr/>
              </p:nvSpPr>
              <p:spPr>
                <a:xfrm>
                  <a:off x="6114377" y="3509618"/>
                  <a:ext cx="107846" cy="49892"/>
                </a:xfrm>
                <a:custGeom>
                  <a:avLst/>
                  <a:gdLst>
                    <a:gd name="connsiteX0" fmla="*/ 128 w 107846"/>
                    <a:gd name="connsiteY0" fmla="*/ 3810 h 49892"/>
                    <a:gd name="connsiteX1" fmla="*/ 128 w 107846"/>
                    <a:gd name="connsiteY1" fmla="*/ 3810 h 49892"/>
                    <a:gd name="connsiteX2" fmla="*/ 128 w 107846"/>
                    <a:gd name="connsiteY2" fmla="*/ 3810 h 49892"/>
                    <a:gd name="connsiteX3" fmla="*/ 128 w 107846"/>
                    <a:gd name="connsiteY3" fmla="*/ 2858 h 49892"/>
                    <a:gd name="connsiteX4" fmla="*/ 128 w 107846"/>
                    <a:gd name="connsiteY4" fmla="*/ 1905 h 49892"/>
                    <a:gd name="connsiteX5" fmla="*/ 128 w 107846"/>
                    <a:gd name="connsiteY5" fmla="*/ 1905 h 49892"/>
                    <a:gd name="connsiteX6" fmla="*/ 128 w 107846"/>
                    <a:gd name="connsiteY6" fmla="*/ 953 h 49892"/>
                    <a:gd name="connsiteX7" fmla="*/ 128 w 107846"/>
                    <a:gd name="connsiteY7" fmla="*/ 953 h 49892"/>
                    <a:gd name="connsiteX8" fmla="*/ 128 w 107846"/>
                    <a:gd name="connsiteY8" fmla="*/ 0 h 49892"/>
                    <a:gd name="connsiteX9" fmla="*/ 128 w 107846"/>
                    <a:gd name="connsiteY9" fmla="*/ 0 h 49892"/>
                    <a:gd name="connsiteX10" fmla="*/ 128 w 107846"/>
                    <a:gd name="connsiteY10" fmla="*/ 0 h 49892"/>
                    <a:gd name="connsiteX11" fmla="*/ 18226 w 107846"/>
                    <a:gd name="connsiteY11" fmla="*/ 5715 h 49892"/>
                    <a:gd name="connsiteX12" fmla="*/ 17273 w 107846"/>
                    <a:gd name="connsiteY12" fmla="*/ 7620 h 49892"/>
                    <a:gd name="connsiteX13" fmla="*/ 17273 w 107846"/>
                    <a:gd name="connsiteY13" fmla="*/ 8573 h 49892"/>
                    <a:gd name="connsiteX14" fmla="*/ 17273 w 107846"/>
                    <a:gd name="connsiteY14" fmla="*/ 8573 h 49892"/>
                    <a:gd name="connsiteX15" fmla="*/ 17273 w 107846"/>
                    <a:gd name="connsiteY15" fmla="*/ 9525 h 49892"/>
                    <a:gd name="connsiteX16" fmla="*/ 17273 w 107846"/>
                    <a:gd name="connsiteY16" fmla="*/ 10478 h 49892"/>
                    <a:gd name="connsiteX17" fmla="*/ 17273 w 107846"/>
                    <a:gd name="connsiteY17" fmla="*/ 11430 h 49892"/>
                    <a:gd name="connsiteX18" fmla="*/ 17273 w 107846"/>
                    <a:gd name="connsiteY18" fmla="*/ 12383 h 49892"/>
                    <a:gd name="connsiteX19" fmla="*/ 17273 w 107846"/>
                    <a:gd name="connsiteY19" fmla="*/ 13335 h 49892"/>
                    <a:gd name="connsiteX20" fmla="*/ 17273 w 107846"/>
                    <a:gd name="connsiteY20" fmla="*/ 14288 h 49892"/>
                    <a:gd name="connsiteX21" fmla="*/ 19178 w 107846"/>
                    <a:gd name="connsiteY21" fmla="*/ 17145 h 49892"/>
                    <a:gd name="connsiteX22" fmla="*/ 22988 w 107846"/>
                    <a:gd name="connsiteY22" fmla="*/ 19050 h 49892"/>
                    <a:gd name="connsiteX23" fmla="*/ 24893 w 107846"/>
                    <a:gd name="connsiteY23" fmla="*/ 20003 h 49892"/>
                    <a:gd name="connsiteX24" fmla="*/ 25845 w 107846"/>
                    <a:gd name="connsiteY24" fmla="*/ 20003 h 49892"/>
                    <a:gd name="connsiteX25" fmla="*/ 28703 w 107846"/>
                    <a:gd name="connsiteY25" fmla="*/ 20003 h 49892"/>
                    <a:gd name="connsiteX26" fmla="*/ 42990 w 107846"/>
                    <a:gd name="connsiteY26" fmla="*/ 26670 h 49892"/>
                    <a:gd name="connsiteX27" fmla="*/ 43943 w 107846"/>
                    <a:gd name="connsiteY27" fmla="*/ 26670 h 49892"/>
                    <a:gd name="connsiteX28" fmla="*/ 47753 w 107846"/>
                    <a:gd name="connsiteY28" fmla="*/ 24765 h 49892"/>
                    <a:gd name="connsiteX29" fmla="*/ 48705 w 107846"/>
                    <a:gd name="connsiteY29" fmla="*/ 24765 h 49892"/>
                    <a:gd name="connsiteX30" fmla="*/ 51563 w 107846"/>
                    <a:gd name="connsiteY30" fmla="*/ 22860 h 49892"/>
                    <a:gd name="connsiteX31" fmla="*/ 59183 w 107846"/>
                    <a:gd name="connsiteY31" fmla="*/ 27623 h 49892"/>
                    <a:gd name="connsiteX32" fmla="*/ 66803 w 107846"/>
                    <a:gd name="connsiteY32" fmla="*/ 22860 h 49892"/>
                    <a:gd name="connsiteX33" fmla="*/ 94426 w 107846"/>
                    <a:gd name="connsiteY33" fmla="*/ 37148 h 49892"/>
                    <a:gd name="connsiteX34" fmla="*/ 105855 w 107846"/>
                    <a:gd name="connsiteY34" fmla="*/ 30480 h 49892"/>
                    <a:gd name="connsiteX35" fmla="*/ 106808 w 107846"/>
                    <a:gd name="connsiteY35" fmla="*/ 40958 h 49892"/>
                    <a:gd name="connsiteX36" fmla="*/ 94426 w 107846"/>
                    <a:gd name="connsiteY36" fmla="*/ 49530 h 49892"/>
                    <a:gd name="connsiteX37" fmla="*/ 66803 w 107846"/>
                    <a:gd name="connsiteY37" fmla="*/ 35243 h 49892"/>
                    <a:gd name="connsiteX38" fmla="*/ 59183 w 107846"/>
                    <a:gd name="connsiteY38" fmla="*/ 40005 h 49892"/>
                    <a:gd name="connsiteX39" fmla="*/ 51563 w 107846"/>
                    <a:gd name="connsiteY39" fmla="*/ 35243 h 49892"/>
                    <a:gd name="connsiteX40" fmla="*/ 48705 w 107846"/>
                    <a:gd name="connsiteY40" fmla="*/ 37148 h 49892"/>
                    <a:gd name="connsiteX41" fmla="*/ 47753 w 107846"/>
                    <a:gd name="connsiteY41" fmla="*/ 37148 h 49892"/>
                    <a:gd name="connsiteX42" fmla="*/ 43943 w 107846"/>
                    <a:gd name="connsiteY42" fmla="*/ 39053 h 49892"/>
                    <a:gd name="connsiteX43" fmla="*/ 42990 w 107846"/>
                    <a:gd name="connsiteY43" fmla="*/ 39053 h 49892"/>
                    <a:gd name="connsiteX44" fmla="*/ 28703 w 107846"/>
                    <a:gd name="connsiteY44" fmla="*/ 32385 h 49892"/>
                    <a:gd name="connsiteX45" fmla="*/ 25845 w 107846"/>
                    <a:gd name="connsiteY45" fmla="*/ 32385 h 49892"/>
                    <a:gd name="connsiteX46" fmla="*/ 24893 w 107846"/>
                    <a:gd name="connsiteY46" fmla="*/ 32385 h 49892"/>
                    <a:gd name="connsiteX47" fmla="*/ 22988 w 107846"/>
                    <a:gd name="connsiteY47" fmla="*/ 31433 h 49892"/>
                    <a:gd name="connsiteX48" fmla="*/ 19178 w 107846"/>
                    <a:gd name="connsiteY48" fmla="*/ 29528 h 49892"/>
                    <a:gd name="connsiteX49" fmla="*/ 17273 w 107846"/>
                    <a:gd name="connsiteY49" fmla="*/ 26670 h 49892"/>
                    <a:gd name="connsiteX50" fmla="*/ 17273 w 107846"/>
                    <a:gd name="connsiteY50" fmla="*/ 25718 h 49892"/>
                    <a:gd name="connsiteX51" fmla="*/ 17273 w 107846"/>
                    <a:gd name="connsiteY51" fmla="*/ 24765 h 49892"/>
                    <a:gd name="connsiteX52" fmla="*/ 17273 w 107846"/>
                    <a:gd name="connsiteY52" fmla="*/ 23813 h 49892"/>
                    <a:gd name="connsiteX53" fmla="*/ 17273 w 107846"/>
                    <a:gd name="connsiteY53" fmla="*/ 22860 h 49892"/>
                    <a:gd name="connsiteX54" fmla="*/ 17273 w 107846"/>
                    <a:gd name="connsiteY54" fmla="*/ 21908 h 49892"/>
                    <a:gd name="connsiteX55" fmla="*/ 17273 w 107846"/>
                    <a:gd name="connsiteY55" fmla="*/ 20955 h 49892"/>
                    <a:gd name="connsiteX56" fmla="*/ 17273 w 107846"/>
                    <a:gd name="connsiteY56" fmla="*/ 20955 h 49892"/>
                    <a:gd name="connsiteX57" fmla="*/ 17273 w 107846"/>
                    <a:gd name="connsiteY57" fmla="*/ 20003 h 49892"/>
                    <a:gd name="connsiteX58" fmla="*/ 18226 w 107846"/>
                    <a:gd name="connsiteY58" fmla="*/ 18098 h 49892"/>
                    <a:gd name="connsiteX59" fmla="*/ 128 w 107846"/>
                    <a:gd name="connsiteY59" fmla="*/ 3810 h 49892"/>
                    <a:gd name="connsiteX60" fmla="*/ 128 w 107846"/>
                    <a:gd name="connsiteY60" fmla="*/ 3810 h 498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</a:cxnLst>
                  <a:rect l="l" t="t" r="r" b="b"/>
                  <a:pathLst>
                    <a:path w="107846" h="49892">
                      <a:moveTo>
                        <a:pt x="128" y="3810"/>
                      </a:moveTo>
                      <a:cubicBezTo>
                        <a:pt x="128" y="3810"/>
                        <a:pt x="128" y="3810"/>
                        <a:pt x="128" y="3810"/>
                      </a:cubicBezTo>
                      <a:cubicBezTo>
                        <a:pt x="128" y="3810"/>
                        <a:pt x="128" y="3810"/>
                        <a:pt x="128" y="3810"/>
                      </a:cubicBezTo>
                      <a:cubicBezTo>
                        <a:pt x="128" y="2858"/>
                        <a:pt x="128" y="2858"/>
                        <a:pt x="128" y="2858"/>
                      </a:cubicBezTo>
                      <a:cubicBezTo>
                        <a:pt x="128" y="2858"/>
                        <a:pt x="128" y="1905"/>
                        <a:pt x="128" y="1905"/>
                      </a:cubicBezTo>
                      <a:cubicBezTo>
                        <a:pt x="128" y="1905"/>
                        <a:pt x="128" y="1905"/>
                        <a:pt x="128" y="1905"/>
                      </a:cubicBezTo>
                      <a:cubicBezTo>
                        <a:pt x="128" y="1905"/>
                        <a:pt x="128" y="1905"/>
                        <a:pt x="128" y="953"/>
                      </a:cubicBezTo>
                      <a:cubicBezTo>
                        <a:pt x="128" y="953"/>
                        <a:pt x="128" y="953"/>
                        <a:pt x="128" y="953"/>
                      </a:cubicBezTo>
                      <a:cubicBezTo>
                        <a:pt x="128" y="953"/>
                        <a:pt x="128" y="0"/>
                        <a:pt x="128" y="0"/>
                      </a:cubicBezTo>
                      <a:cubicBezTo>
                        <a:pt x="128" y="0"/>
                        <a:pt x="128" y="0"/>
                        <a:pt x="128" y="0"/>
                      </a:cubicBezTo>
                      <a:cubicBezTo>
                        <a:pt x="128" y="0"/>
                        <a:pt x="128" y="0"/>
                        <a:pt x="128" y="0"/>
                      </a:cubicBezTo>
                      <a:cubicBezTo>
                        <a:pt x="3938" y="11430"/>
                        <a:pt x="18226" y="5715"/>
                        <a:pt x="18226" y="5715"/>
                      </a:cubicBezTo>
                      <a:cubicBezTo>
                        <a:pt x="18226" y="5715"/>
                        <a:pt x="17273" y="6668"/>
                        <a:pt x="17273" y="7620"/>
                      </a:cubicBezTo>
                      <a:cubicBezTo>
                        <a:pt x="17273" y="7620"/>
                        <a:pt x="17273" y="8573"/>
                        <a:pt x="17273" y="8573"/>
                      </a:cubicBezTo>
                      <a:cubicBezTo>
                        <a:pt x="17273" y="8573"/>
                        <a:pt x="17273" y="8573"/>
                        <a:pt x="17273" y="8573"/>
                      </a:cubicBezTo>
                      <a:cubicBezTo>
                        <a:pt x="17273" y="8573"/>
                        <a:pt x="17273" y="9525"/>
                        <a:pt x="17273" y="9525"/>
                      </a:cubicBezTo>
                      <a:cubicBezTo>
                        <a:pt x="17273" y="9525"/>
                        <a:pt x="17273" y="10478"/>
                        <a:pt x="17273" y="10478"/>
                      </a:cubicBezTo>
                      <a:cubicBezTo>
                        <a:pt x="17273" y="10478"/>
                        <a:pt x="17273" y="11430"/>
                        <a:pt x="17273" y="11430"/>
                      </a:cubicBezTo>
                      <a:cubicBezTo>
                        <a:pt x="17273" y="11430"/>
                        <a:pt x="17273" y="11430"/>
                        <a:pt x="17273" y="12383"/>
                      </a:cubicBezTo>
                      <a:cubicBezTo>
                        <a:pt x="17273" y="12383"/>
                        <a:pt x="17273" y="13335"/>
                        <a:pt x="17273" y="13335"/>
                      </a:cubicBezTo>
                      <a:cubicBezTo>
                        <a:pt x="17273" y="13335"/>
                        <a:pt x="17273" y="14288"/>
                        <a:pt x="17273" y="14288"/>
                      </a:cubicBezTo>
                      <a:cubicBezTo>
                        <a:pt x="17273" y="15240"/>
                        <a:pt x="18226" y="16193"/>
                        <a:pt x="19178" y="17145"/>
                      </a:cubicBezTo>
                      <a:cubicBezTo>
                        <a:pt x="20130" y="18098"/>
                        <a:pt x="22035" y="19050"/>
                        <a:pt x="22988" y="19050"/>
                      </a:cubicBezTo>
                      <a:cubicBezTo>
                        <a:pt x="23940" y="19050"/>
                        <a:pt x="23940" y="19050"/>
                        <a:pt x="24893" y="20003"/>
                      </a:cubicBezTo>
                      <a:cubicBezTo>
                        <a:pt x="24893" y="20003"/>
                        <a:pt x="25845" y="20003"/>
                        <a:pt x="25845" y="20003"/>
                      </a:cubicBezTo>
                      <a:cubicBezTo>
                        <a:pt x="27751" y="20003"/>
                        <a:pt x="28703" y="20003"/>
                        <a:pt x="28703" y="20003"/>
                      </a:cubicBezTo>
                      <a:cubicBezTo>
                        <a:pt x="28703" y="20003"/>
                        <a:pt x="33465" y="29528"/>
                        <a:pt x="42990" y="26670"/>
                      </a:cubicBezTo>
                      <a:cubicBezTo>
                        <a:pt x="42990" y="26670"/>
                        <a:pt x="42990" y="26670"/>
                        <a:pt x="43943" y="26670"/>
                      </a:cubicBezTo>
                      <a:cubicBezTo>
                        <a:pt x="44895" y="26670"/>
                        <a:pt x="46801" y="25718"/>
                        <a:pt x="47753" y="24765"/>
                      </a:cubicBezTo>
                      <a:cubicBezTo>
                        <a:pt x="47753" y="24765"/>
                        <a:pt x="47753" y="24765"/>
                        <a:pt x="48705" y="24765"/>
                      </a:cubicBezTo>
                      <a:cubicBezTo>
                        <a:pt x="49658" y="23813"/>
                        <a:pt x="50610" y="23813"/>
                        <a:pt x="51563" y="22860"/>
                      </a:cubicBezTo>
                      <a:cubicBezTo>
                        <a:pt x="53468" y="25718"/>
                        <a:pt x="56326" y="27623"/>
                        <a:pt x="59183" y="27623"/>
                      </a:cubicBezTo>
                      <a:cubicBezTo>
                        <a:pt x="62040" y="27623"/>
                        <a:pt x="65851" y="25718"/>
                        <a:pt x="66803" y="22860"/>
                      </a:cubicBezTo>
                      <a:cubicBezTo>
                        <a:pt x="71565" y="33338"/>
                        <a:pt x="83948" y="39053"/>
                        <a:pt x="94426" y="37148"/>
                      </a:cubicBezTo>
                      <a:cubicBezTo>
                        <a:pt x="99188" y="36195"/>
                        <a:pt x="102998" y="34290"/>
                        <a:pt x="105855" y="30480"/>
                      </a:cubicBezTo>
                      <a:cubicBezTo>
                        <a:pt x="107760" y="33338"/>
                        <a:pt x="108713" y="38100"/>
                        <a:pt x="106808" y="40958"/>
                      </a:cubicBezTo>
                      <a:cubicBezTo>
                        <a:pt x="104903" y="45720"/>
                        <a:pt x="99188" y="48578"/>
                        <a:pt x="94426" y="49530"/>
                      </a:cubicBezTo>
                      <a:cubicBezTo>
                        <a:pt x="82995" y="51435"/>
                        <a:pt x="71565" y="45720"/>
                        <a:pt x="66803" y="35243"/>
                      </a:cubicBezTo>
                      <a:cubicBezTo>
                        <a:pt x="65851" y="38100"/>
                        <a:pt x="62040" y="40005"/>
                        <a:pt x="59183" y="40005"/>
                      </a:cubicBezTo>
                      <a:cubicBezTo>
                        <a:pt x="56326" y="40005"/>
                        <a:pt x="52515" y="38100"/>
                        <a:pt x="51563" y="35243"/>
                      </a:cubicBezTo>
                      <a:cubicBezTo>
                        <a:pt x="50610" y="36195"/>
                        <a:pt x="49658" y="37148"/>
                        <a:pt x="48705" y="37148"/>
                      </a:cubicBezTo>
                      <a:cubicBezTo>
                        <a:pt x="48705" y="37148"/>
                        <a:pt x="48705" y="37148"/>
                        <a:pt x="47753" y="37148"/>
                      </a:cubicBezTo>
                      <a:cubicBezTo>
                        <a:pt x="45848" y="38100"/>
                        <a:pt x="44895" y="39053"/>
                        <a:pt x="43943" y="39053"/>
                      </a:cubicBezTo>
                      <a:cubicBezTo>
                        <a:pt x="43943" y="39053"/>
                        <a:pt x="43943" y="39053"/>
                        <a:pt x="42990" y="39053"/>
                      </a:cubicBezTo>
                      <a:cubicBezTo>
                        <a:pt x="33465" y="41910"/>
                        <a:pt x="28703" y="32385"/>
                        <a:pt x="28703" y="32385"/>
                      </a:cubicBezTo>
                      <a:cubicBezTo>
                        <a:pt x="28703" y="32385"/>
                        <a:pt x="27751" y="32385"/>
                        <a:pt x="25845" y="32385"/>
                      </a:cubicBezTo>
                      <a:cubicBezTo>
                        <a:pt x="25845" y="32385"/>
                        <a:pt x="24893" y="32385"/>
                        <a:pt x="24893" y="32385"/>
                      </a:cubicBezTo>
                      <a:cubicBezTo>
                        <a:pt x="24893" y="32385"/>
                        <a:pt x="23940" y="32385"/>
                        <a:pt x="22988" y="31433"/>
                      </a:cubicBezTo>
                      <a:cubicBezTo>
                        <a:pt x="22035" y="31433"/>
                        <a:pt x="21083" y="30480"/>
                        <a:pt x="19178" y="29528"/>
                      </a:cubicBezTo>
                      <a:cubicBezTo>
                        <a:pt x="18226" y="28575"/>
                        <a:pt x="17273" y="27623"/>
                        <a:pt x="17273" y="26670"/>
                      </a:cubicBezTo>
                      <a:cubicBezTo>
                        <a:pt x="17273" y="26670"/>
                        <a:pt x="17273" y="25718"/>
                        <a:pt x="17273" y="25718"/>
                      </a:cubicBezTo>
                      <a:cubicBezTo>
                        <a:pt x="17273" y="25718"/>
                        <a:pt x="17273" y="24765"/>
                        <a:pt x="17273" y="24765"/>
                      </a:cubicBezTo>
                      <a:cubicBezTo>
                        <a:pt x="17273" y="24765"/>
                        <a:pt x="17273" y="24765"/>
                        <a:pt x="17273" y="23813"/>
                      </a:cubicBezTo>
                      <a:cubicBezTo>
                        <a:pt x="17273" y="23813"/>
                        <a:pt x="17273" y="22860"/>
                        <a:pt x="17273" y="22860"/>
                      </a:cubicBezTo>
                      <a:cubicBezTo>
                        <a:pt x="17273" y="22860"/>
                        <a:pt x="17273" y="21908"/>
                        <a:pt x="17273" y="21908"/>
                      </a:cubicBezTo>
                      <a:cubicBezTo>
                        <a:pt x="17273" y="21908"/>
                        <a:pt x="17273" y="20955"/>
                        <a:pt x="17273" y="20955"/>
                      </a:cubicBezTo>
                      <a:cubicBezTo>
                        <a:pt x="17273" y="20955"/>
                        <a:pt x="17273" y="20955"/>
                        <a:pt x="17273" y="20955"/>
                      </a:cubicBezTo>
                      <a:cubicBezTo>
                        <a:pt x="17273" y="20955"/>
                        <a:pt x="17273" y="20003"/>
                        <a:pt x="17273" y="20003"/>
                      </a:cubicBezTo>
                      <a:cubicBezTo>
                        <a:pt x="17273" y="19050"/>
                        <a:pt x="18226" y="18098"/>
                        <a:pt x="18226" y="18098"/>
                      </a:cubicBezTo>
                      <a:cubicBezTo>
                        <a:pt x="18226" y="18098"/>
                        <a:pt x="-1777" y="26670"/>
                        <a:pt x="128" y="3810"/>
                      </a:cubicBezTo>
                      <a:cubicBezTo>
                        <a:pt x="128" y="4763"/>
                        <a:pt x="128" y="4763"/>
                        <a:pt x="128" y="3810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048" name="Freeform: Shape 1047">
                  <a:extLst>
                    <a:ext uri="{FF2B5EF4-FFF2-40B4-BE49-F238E27FC236}">
                      <a16:creationId xmlns:a16="http://schemas.microsoft.com/office/drawing/2014/main" id="{01BA3BFC-BA6D-47FA-88A2-EA59B4BE177A}"/>
                    </a:ext>
                  </a:extLst>
                </p:cNvPr>
                <p:cNvSpPr/>
                <p:nvPr/>
              </p:nvSpPr>
              <p:spPr>
                <a:xfrm>
                  <a:off x="6126887" y="3486759"/>
                  <a:ext cx="61912" cy="20002"/>
                </a:xfrm>
                <a:custGeom>
                  <a:avLst/>
                  <a:gdLst>
                    <a:gd name="connsiteX0" fmla="*/ 953 w 61912"/>
                    <a:gd name="connsiteY0" fmla="*/ 10477 h 20002"/>
                    <a:gd name="connsiteX1" fmla="*/ 953 w 61912"/>
                    <a:gd name="connsiteY1" fmla="*/ 10477 h 20002"/>
                    <a:gd name="connsiteX2" fmla="*/ 953 w 61912"/>
                    <a:gd name="connsiteY2" fmla="*/ 10477 h 20002"/>
                    <a:gd name="connsiteX3" fmla="*/ 953 w 61912"/>
                    <a:gd name="connsiteY3" fmla="*/ 10477 h 20002"/>
                    <a:gd name="connsiteX4" fmla="*/ 953 w 61912"/>
                    <a:gd name="connsiteY4" fmla="*/ 10477 h 20002"/>
                    <a:gd name="connsiteX5" fmla="*/ 0 w 61912"/>
                    <a:gd name="connsiteY5" fmla="*/ 9525 h 20002"/>
                    <a:gd name="connsiteX6" fmla="*/ 0 w 61912"/>
                    <a:gd name="connsiteY6" fmla="*/ 9525 h 20002"/>
                    <a:gd name="connsiteX7" fmla="*/ 0 w 61912"/>
                    <a:gd name="connsiteY7" fmla="*/ 9525 h 20002"/>
                    <a:gd name="connsiteX8" fmla="*/ 0 w 61912"/>
                    <a:gd name="connsiteY8" fmla="*/ 9525 h 20002"/>
                    <a:gd name="connsiteX9" fmla="*/ 0 w 61912"/>
                    <a:gd name="connsiteY9" fmla="*/ 9525 h 20002"/>
                    <a:gd name="connsiteX10" fmla="*/ 0 w 61912"/>
                    <a:gd name="connsiteY10" fmla="*/ 9525 h 20002"/>
                    <a:gd name="connsiteX11" fmla="*/ 0 w 61912"/>
                    <a:gd name="connsiteY11" fmla="*/ 9525 h 20002"/>
                    <a:gd name="connsiteX12" fmla="*/ 0 w 61912"/>
                    <a:gd name="connsiteY12" fmla="*/ 9525 h 20002"/>
                    <a:gd name="connsiteX13" fmla="*/ 0 w 61912"/>
                    <a:gd name="connsiteY13" fmla="*/ 9525 h 20002"/>
                    <a:gd name="connsiteX14" fmla="*/ 0 w 61912"/>
                    <a:gd name="connsiteY14" fmla="*/ 9525 h 20002"/>
                    <a:gd name="connsiteX15" fmla="*/ 0 w 61912"/>
                    <a:gd name="connsiteY15" fmla="*/ 9525 h 20002"/>
                    <a:gd name="connsiteX16" fmla="*/ 0 w 61912"/>
                    <a:gd name="connsiteY16" fmla="*/ 9525 h 20002"/>
                    <a:gd name="connsiteX17" fmla="*/ 0 w 61912"/>
                    <a:gd name="connsiteY17" fmla="*/ 9525 h 20002"/>
                    <a:gd name="connsiteX18" fmla="*/ 0 w 61912"/>
                    <a:gd name="connsiteY18" fmla="*/ 9525 h 20002"/>
                    <a:gd name="connsiteX19" fmla="*/ 0 w 61912"/>
                    <a:gd name="connsiteY19" fmla="*/ 9525 h 20002"/>
                    <a:gd name="connsiteX20" fmla="*/ 0 w 61912"/>
                    <a:gd name="connsiteY20" fmla="*/ 9525 h 20002"/>
                    <a:gd name="connsiteX21" fmla="*/ 0 w 61912"/>
                    <a:gd name="connsiteY21" fmla="*/ 9525 h 20002"/>
                    <a:gd name="connsiteX22" fmla="*/ 0 w 61912"/>
                    <a:gd name="connsiteY22" fmla="*/ 9525 h 20002"/>
                    <a:gd name="connsiteX23" fmla="*/ 0 w 61912"/>
                    <a:gd name="connsiteY23" fmla="*/ 9525 h 20002"/>
                    <a:gd name="connsiteX24" fmla="*/ 0 w 61912"/>
                    <a:gd name="connsiteY24" fmla="*/ 8572 h 20002"/>
                    <a:gd name="connsiteX25" fmla="*/ 0 w 61912"/>
                    <a:gd name="connsiteY25" fmla="*/ 8572 h 20002"/>
                    <a:gd name="connsiteX26" fmla="*/ 0 w 61912"/>
                    <a:gd name="connsiteY26" fmla="*/ 7620 h 20002"/>
                    <a:gd name="connsiteX27" fmla="*/ 1905 w 61912"/>
                    <a:gd name="connsiteY27" fmla="*/ 2857 h 20002"/>
                    <a:gd name="connsiteX28" fmla="*/ 6667 w 61912"/>
                    <a:gd name="connsiteY28" fmla="*/ 0 h 20002"/>
                    <a:gd name="connsiteX29" fmla="*/ 7620 w 61912"/>
                    <a:gd name="connsiteY29" fmla="*/ 0 h 20002"/>
                    <a:gd name="connsiteX30" fmla="*/ 10478 w 61912"/>
                    <a:gd name="connsiteY30" fmla="*/ 0 h 20002"/>
                    <a:gd name="connsiteX31" fmla="*/ 13335 w 61912"/>
                    <a:gd name="connsiteY31" fmla="*/ 1905 h 20002"/>
                    <a:gd name="connsiteX32" fmla="*/ 14288 w 61912"/>
                    <a:gd name="connsiteY32" fmla="*/ 1905 h 20002"/>
                    <a:gd name="connsiteX33" fmla="*/ 15240 w 61912"/>
                    <a:gd name="connsiteY33" fmla="*/ 1905 h 20002"/>
                    <a:gd name="connsiteX34" fmla="*/ 15240 w 61912"/>
                    <a:gd name="connsiteY34" fmla="*/ 1905 h 20002"/>
                    <a:gd name="connsiteX35" fmla="*/ 17145 w 61912"/>
                    <a:gd name="connsiteY35" fmla="*/ 1905 h 20002"/>
                    <a:gd name="connsiteX36" fmla="*/ 22860 w 61912"/>
                    <a:gd name="connsiteY36" fmla="*/ 952 h 20002"/>
                    <a:gd name="connsiteX37" fmla="*/ 26670 w 61912"/>
                    <a:gd name="connsiteY37" fmla="*/ 5715 h 20002"/>
                    <a:gd name="connsiteX38" fmla="*/ 32385 w 61912"/>
                    <a:gd name="connsiteY38" fmla="*/ 6668 h 20002"/>
                    <a:gd name="connsiteX39" fmla="*/ 41910 w 61912"/>
                    <a:gd name="connsiteY39" fmla="*/ 3810 h 20002"/>
                    <a:gd name="connsiteX40" fmla="*/ 46672 w 61912"/>
                    <a:gd name="connsiteY40" fmla="*/ 9525 h 20002"/>
                    <a:gd name="connsiteX41" fmla="*/ 61913 w 61912"/>
                    <a:gd name="connsiteY41" fmla="*/ 4763 h 20002"/>
                    <a:gd name="connsiteX42" fmla="*/ 57150 w 61912"/>
                    <a:gd name="connsiteY42" fmla="*/ 13335 h 20002"/>
                    <a:gd name="connsiteX43" fmla="*/ 47625 w 61912"/>
                    <a:gd name="connsiteY43" fmla="*/ 17145 h 20002"/>
                    <a:gd name="connsiteX44" fmla="*/ 40958 w 61912"/>
                    <a:gd name="connsiteY44" fmla="*/ 17145 h 20002"/>
                    <a:gd name="connsiteX45" fmla="*/ 38100 w 61912"/>
                    <a:gd name="connsiteY45" fmla="*/ 16193 h 20002"/>
                    <a:gd name="connsiteX46" fmla="*/ 37147 w 61912"/>
                    <a:gd name="connsiteY46" fmla="*/ 17145 h 20002"/>
                    <a:gd name="connsiteX47" fmla="*/ 26670 w 61912"/>
                    <a:gd name="connsiteY47" fmla="*/ 20002 h 20002"/>
                    <a:gd name="connsiteX48" fmla="*/ 20003 w 61912"/>
                    <a:gd name="connsiteY48" fmla="*/ 16193 h 20002"/>
                    <a:gd name="connsiteX49" fmla="*/ 17145 w 61912"/>
                    <a:gd name="connsiteY49" fmla="*/ 13335 h 20002"/>
                    <a:gd name="connsiteX50" fmla="*/ 16192 w 61912"/>
                    <a:gd name="connsiteY50" fmla="*/ 13335 h 20002"/>
                    <a:gd name="connsiteX51" fmla="*/ 953 w 61912"/>
                    <a:gd name="connsiteY51" fmla="*/ 10477 h 200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</a:cxnLst>
                  <a:rect l="l" t="t" r="r" b="b"/>
                  <a:pathLst>
                    <a:path w="61912" h="20002">
                      <a:moveTo>
                        <a:pt x="953" y="10477"/>
                      </a:moveTo>
                      <a:cubicBezTo>
                        <a:pt x="953" y="10477"/>
                        <a:pt x="953" y="10477"/>
                        <a:pt x="953" y="10477"/>
                      </a:cubicBezTo>
                      <a:cubicBezTo>
                        <a:pt x="953" y="10477"/>
                        <a:pt x="953" y="10477"/>
                        <a:pt x="953" y="10477"/>
                      </a:cubicBezTo>
                      <a:cubicBezTo>
                        <a:pt x="953" y="10477"/>
                        <a:pt x="953" y="10477"/>
                        <a:pt x="953" y="10477"/>
                      </a:cubicBezTo>
                      <a:cubicBezTo>
                        <a:pt x="1905" y="10477"/>
                        <a:pt x="1905" y="10477"/>
                        <a:pt x="953" y="10477"/>
                      </a:cubicBezTo>
                      <a:cubicBezTo>
                        <a:pt x="953" y="10477"/>
                        <a:pt x="953" y="9525"/>
                        <a:pt x="0" y="9525"/>
                      </a:cubicBezTo>
                      <a:cubicBezTo>
                        <a:pt x="0" y="9525"/>
                        <a:pt x="0" y="9525"/>
                        <a:pt x="0" y="9525"/>
                      </a:cubicBezTo>
                      <a:cubicBezTo>
                        <a:pt x="0" y="9525"/>
                        <a:pt x="0" y="9525"/>
                        <a:pt x="0" y="9525"/>
                      </a:cubicBezTo>
                      <a:cubicBezTo>
                        <a:pt x="0" y="9525"/>
                        <a:pt x="0" y="9525"/>
                        <a:pt x="0" y="9525"/>
                      </a:cubicBezTo>
                      <a:cubicBezTo>
                        <a:pt x="0" y="9525"/>
                        <a:pt x="0" y="9525"/>
                        <a:pt x="0" y="9525"/>
                      </a:cubicBezTo>
                      <a:cubicBezTo>
                        <a:pt x="0" y="9525"/>
                        <a:pt x="0" y="9525"/>
                        <a:pt x="0" y="9525"/>
                      </a:cubicBezTo>
                      <a:cubicBezTo>
                        <a:pt x="0" y="9525"/>
                        <a:pt x="0" y="9525"/>
                        <a:pt x="0" y="9525"/>
                      </a:cubicBezTo>
                      <a:cubicBezTo>
                        <a:pt x="0" y="9525"/>
                        <a:pt x="0" y="9525"/>
                        <a:pt x="0" y="9525"/>
                      </a:cubicBezTo>
                      <a:cubicBezTo>
                        <a:pt x="0" y="9525"/>
                        <a:pt x="0" y="9525"/>
                        <a:pt x="0" y="9525"/>
                      </a:cubicBezTo>
                      <a:cubicBezTo>
                        <a:pt x="0" y="9525"/>
                        <a:pt x="0" y="9525"/>
                        <a:pt x="0" y="9525"/>
                      </a:cubicBezTo>
                      <a:cubicBezTo>
                        <a:pt x="0" y="9525"/>
                        <a:pt x="0" y="9525"/>
                        <a:pt x="0" y="9525"/>
                      </a:cubicBezTo>
                      <a:cubicBezTo>
                        <a:pt x="0" y="9525"/>
                        <a:pt x="0" y="9525"/>
                        <a:pt x="0" y="9525"/>
                      </a:cubicBezTo>
                      <a:cubicBezTo>
                        <a:pt x="0" y="9525"/>
                        <a:pt x="0" y="9525"/>
                        <a:pt x="0" y="9525"/>
                      </a:cubicBezTo>
                      <a:cubicBezTo>
                        <a:pt x="0" y="9525"/>
                        <a:pt x="0" y="9525"/>
                        <a:pt x="0" y="9525"/>
                      </a:cubicBezTo>
                      <a:cubicBezTo>
                        <a:pt x="0" y="9525"/>
                        <a:pt x="0" y="9525"/>
                        <a:pt x="0" y="9525"/>
                      </a:cubicBezTo>
                      <a:cubicBezTo>
                        <a:pt x="0" y="9525"/>
                        <a:pt x="0" y="9525"/>
                        <a:pt x="0" y="9525"/>
                      </a:cubicBezTo>
                      <a:cubicBezTo>
                        <a:pt x="0" y="9525"/>
                        <a:pt x="0" y="9525"/>
                        <a:pt x="0" y="9525"/>
                      </a:cubicBezTo>
                      <a:cubicBezTo>
                        <a:pt x="0" y="9525"/>
                        <a:pt x="0" y="9525"/>
                        <a:pt x="0" y="9525"/>
                      </a:cubicBezTo>
                      <a:cubicBezTo>
                        <a:pt x="0" y="9525"/>
                        <a:pt x="0" y="9525"/>
                        <a:pt x="0" y="9525"/>
                      </a:cubicBezTo>
                      <a:cubicBezTo>
                        <a:pt x="0" y="9525"/>
                        <a:pt x="0" y="9525"/>
                        <a:pt x="0" y="8572"/>
                      </a:cubicBezTo>
                      <a:cubicBezTo>
                        <a:pt x="0" y="8572"/>
                        <a:pt x="0" y="8572"/>
                        <a:pt x="0" y="8572"/>
                      </a:cubicBezTo>
                      <a:cubicBezTo>
                        <a:pt x="0" y="8572"/>
                        <a:pt x="0" y="7620"/>
                        <a:pt x="0" y="7620"/>
                      </a:cubicBezTo>
                      <a:cubicBezTo>
                        <a:pt x="0" y="5715"/>
                        <a:pt x="953" y="3810"/>
                        <a:pt x="1905" y="2857"/>
                      </a:cubicBezTo>
                      <a:cubicBezTo>
                        <a:pt x="2858" y="952"/>
                        <a:pt x="4763" y="952"/>
                        <a:pt x="6667" y="0"/>
                      </a:cubicBezTo>
                      <a:cubicBezTo>
                        <a:pt x="6667" y="0"/>
                        <a:pt x="6667" y="0"/>
                        <a:pt x="7620" y="0"/>
                      </a:cubicBezTo>
                      <a:cubicBezTo>
                        <a:pt x="8572" y="0"/>
                        <a:pt x="9525" y="0"/>
                        <a:pt x="10478" y="0"/>
                      </a:cubicBezTo>
                      <a:cubicBezTo>
                        <a:pt x="11430" y="952"/>
                        <a:pt x="12383" y="952"/>
                        <a:pt x="13335" y="1905"/>
                      </a:cubicBezTo>
                      <a:cubicBezTo>
                        <a:pt x="13335" y="1905"/>
                        <a:pt x="13335" y="1905"/>
                        <a:pt x="14288" y="1905"/>
                      </a:cubicBezTo>
                      <a:cubicBezTo>
                        <a:pt x="15240" y="1905"/>
                        <a:pt x="15240" y="1905"/>
                        <a:pt x="15240" y="1905"/>
                      </a:cubicBezTo>
                      <a:cubicBezTo>
                        <a:pt x="15240" y="1905"/>
                        <a:pt x="15240" y="1905"/>
                        <a:pt x="15240" y="1905"/>
                      </a:cubicBezTo>
                      <a:cubicBezTo>
                        <a:pt x="16192" y="1905"/>
                        <a:pt x="17145" y="1905"/>
                        <a:pt x="17145" y="1905"/>
                      </a:cubicBezTo>
                      <a:cubicBezTo>
                        <a:pt x="19050" y="1905"/>
                        <a:pt x="20955" y="952"/>
                        <a:pt x="22860" y="952"/>
                      </a:cubicBezTo>
                      <a:cubicBezTo>
                        <a:pt x="23813" y="2857"/>
                        <a:pt x="24765" y="4763"/>
                        <a:pt x="26670" y="5715"/>
                      </a:cubicBezTo>
                      <a:cubicBezTo>
                        <a:pt x="28575" y="6668"/>
                        <a:pt x="30480" y="6668"/>
                        <a:pt x="32385" y="6668"/>
                      </a:cubicBezTo>
                      <a:cubicBezTo>
                        <a:pt x="35242" y="6668"/>
                        <a:pt x="39053" y="5715"/>
                        <a:pt x="41910" y="3810"/>
                      </a:cubicBezTo>
                      <a:cubicBezTo>
                        <a:pt x="40958" y="6668"/>
                        <a:pt x="43815" y="8572"/>
                        <a:pt x="46672" y="9525"/>
                      </a:cubicBezTo>
                      <a:cubicBezTo>
                        <a:pt x="52388" y="11430"/>
                        <a:pt x="58103" y="9525"/>
                        <a:pt x="61913" y="4763"/>
                      </a:cubicBezTo>
                      <a:cubicBezTo>
                        <a:pt x="61913" y="8572"/>
                        <a:pt x="60008" y="11430"/>
                        <a:pt x="57150" y="13335"/>
                      </a:cubicBezTo>
                      <a:cubicBezTo>
                        <a:pt x="54292" y="15240"/>
                        <a:pt x="51435" y="17145"/>
                        <a:pt x="47625" y="17145"/>
                      </a:cubicBezTo>
                      <a:cubicBezTo>
                        <a:pt x="45720" y="18097"/>
                        <a:pt x="42863" y="18097"/>
                        <a:pt x="40958" y="17145"/>
                      </a:cubicBezTo>
                      <a:cubicBezTo>
                        <a:pt x="40005" y="16193"/>
                        <a:pt x="39053" y="16193"/>
                        <a:pt x="38100" y="16193"/>
                      </a:cubicBezTo>
                      <a:cubicBezTo>
                        <a:pt x="37147" y="16193"/>
                        <a:pt x="37147" y="16193"/>
                        <a:pt x="37147" y="17145"/>
                      </a:cubicBezTo>
                      <a:cubicBezTo>
                        <a:pt x="34290" y="19050"/>
                        <a:pt x="30480" y="20002"/>
                        <a:pt x="26670" y="20002"/>
                      </a:cubicBezTo>
                      <a:cubicBezTo>
                        <a:pt x="23813" y="20002"/>
                        <a:pt x="21908" y="18097"/>
                        <a:pt x="20003" y="16193"/>
                      </a:cubicBezTo>
                      <a:cubicBezTo>
                        <a:pt x="19050" y="15240"/>
                        <a:pt x="18097" y="13335"/>
                        <a:pt x="17145" y="13335"/>
                      </a:cubicBezTo>
                      <a:cubicBezTo>
                        <a:pt x="17145" y="13335"/>
                        <a:pt x="17145" y="13335"/>
                        <a:pt x="16192" y="13335"/>
                      </a:cubicBezTo>
                      <a:cubicBezTo>
                        <a:pt x="16192" y="8572"/>
                        <a:pt x="8572" y="11430"/>
                        <a:pt x="953" y="10477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049" name="Freeform: Shape 1048">
                  <a:extLst>
                    <a:ext uri="{FF2B5EF4-FFF2-40B4-BE49-F238E27FC236}">
                      <a16:creationId xmlns:a16="http://schemas.microsoft.com/office/drawing/2014/main" id="{B502B2C8-C730-414F-88FF-8CAD6EC531BC}"/>
                    </a:ext>
                  </a:extLst>
                </p:cNvPr>
                <p:cNvSpPr/>
                <p:nvPr/>
              </p:nvSpPr>
              <p:spPr>
                <a:xfrm>
                  <a:off x="6174343" y="3503904"/>
                  <a:ext cx="49698" cy="18097"/>
                </a:xfrm>
                <a:custGeom>
                  <a:avLst/>
                  <a:gdLst>
                    <a:gd name="connsiteX0" fmla="*/ 14456 w 49698"/>
                    <a:gd name="connsiteY0" fmla="*/ 15240 h 18097"/>
                    <a:gd name="connsiteX1" fmla="*/ 20171 w 49698"/>
                    <a:gd name="connsiteY1" fmla="*/ 18098 h 18097"/>
                    <a:gd name="connsiteX2" fmla="*/ 25886 w 49698"/>
                    <a:gd name="connsiteY2" fmla="*/ 18098 h 18097"/>
                    <a:gd name="connsiteX3" fmla="*/ 28744 w 49698"/>
                    <a:gd name="connsiteY3" fmla="*/ 17145 h 18097"/>
                    <a:gd name="connsiteX4" fmla="*/ 32554 w 49698"/>
                    <a:gd name="connsiteY4" fmla="*/ 13335 h 18097"/>
                    <a:gd name="connsiteX5" fmla="*/ 33506 w 49698"/>
                    <a:gd name="connsiteY5" fmla="*/ 10477 h 18097"/>
                    <a:gd name="connsiteX6" fmla="*/ 37316 w 49698"/>
                    <a:gd name="connsiteY6" fmla="*/ 12382 h 18097"/>
                    <a:gd name="connsiteX7" fmla="*/ 49699 w 49698"/>
                    <a:gd name="connsiteY7" fmla="*/ 2857 h 18097"/>
                    <a:gd name="connsiteX8" fmla="*/ 33506 w 49698"/>
                    <a:gd name="connsiteY8" fmla="*/ 0 h 18097"/>
                    <a:gd name="connsiteX9" fmla="*/ 33506 w 49698"/>
                    <a:gd name="connsiteY9" fmla="*/ 952 h 18097"/>
                    <a:gd name="connsiteX10" fmla="*/ 18266 w 49698"/>
                    <a:gd name="connsiteY10" fmla="*/ 6668 h 18097"/>
                    <a:gd name="connsiteX11" fmla="*/ 14456 w 49698"/>
                    <a:gd name="connsiteY11" fmla="*/ 4763 h 18097"/>
                    <a:gd name="connsiteX12" fmla="*/ 169 w 49698"/>
                    <a:gd name="connsiteY12" fmla="*/ 5715 h 18097"/>
                    <a:gd name="connsiteX13" fmla="*/ 14456 w 49698"/>
                    <a:gd name="connsiteY13" fmla="*/ 15240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49698" h="18097">
                      <a:moveTo>
                        <a:pt x="14456" y="15240"/>
                      </a:moveTo>
                      <a:cubicBezTo>
                        <a:pt x="15409" y="18098"/>
                        <a:pt x="18266" y="18098"/>
                        <a:pt x="20171" y="18098"/>
                      </a:cubicBezTo>
                      <a:cubicBezTo>
                        <a:pt x="22076" y="18098"/>
                        <a:pt x="23981" y="18098"/>
                        <a:pt x="25886" y="18098"/>
                      </a:cubicBezTo>
                      <a:cubicBezTo>
                        <a:pt x="26839" y="18098"/>
                        <a:pt x="27791" y="17145"/>
                        <a:pt x="28744" y="17145"/>
                      </a:cubicBezTo>
                      <a:cubicBezTo>
                        <a:pt x="30649" y="16193"/>
                        <a:pt x="31601" y="15240"/>
                        <a:pt x="32554" y="13335"/>
                      </a:cubicBezTo>
                      <a:cubicBezTo>
                        <a:pt x="32554" y="13335"/>
                        <a:pt x="33506" y="11430"/>
                        <a:pt x="33506" y="10477"/>
                      </a:cubicBezTo>
                      <a:cubicBezTo>
                        <a:pt x="34459" y="12382"/>
                        <a:pt x="37316" y="12382"/>
                        <a:pt x="37316" y="12382"/>
                      </a:cubicBezTo>
                      <a:cubicBezTo>
                        <a:pt x="47794" y="13335"/>
                        <a:pt x="49699" y="2857"/>
                        <a:pt x="49699" y="2857"/>
                      </a:cubicBezTo>
                      <a:cubicBezTo>
                        <a:pt x="37316" y="11430"/>
                        <a:pt x="33506" y="0"/>
                        <a:pt x="33506" y="0"/>
                      </a:cubicBezTo>
                      <a:cubicBezTo>
                        <a:pt x="33506" y="0"/>
                        <a:pt x="33506" y="0"/>
                        <a:pt x="33506" y="952"/>
                      </a:cubicBezTo>
                      <a:cubicBezTo>
                        <a:pt x="30649" y="6668"/>
                        <a:pt x="23981" y="9525"/>
                        <a:pt x="18266" y="6668"/>
                      </a:cubicBezTo>
                      <a:cubicBezTo>
                        <a:pt x="17314" y="5715"/>
                        <a:pt x="16361" y="5715"/>
                        <a:pt x="14456" y="4763"/>
                      </a:cubicBezTo>
                      <a:cubicBezTo>
                        <a:pt x="14456" y="4763"/>
                        <a:pt x="8741" y="11430"/>
                        <a:pt x="169" y="5715"/>
                      </a:cubicBezTo>
                      <a:cubicBezTo>
                        <a:pt x="-784" y="6668"/>
                        <a:pt x="2074" y="21907"/>
                        <a:pt x="14456" y="15240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  <p:grpSp>
          <p:nvGrpSpPr>
            <p:cNvPr id="1050" name="Graphic 13">
              <a:extLst>
                <a:ext uri="{FF2B5EF4-FFF2-40B4-BE49-F238E27FC236}">
                  <a16:creationId xmlns:a16="http://schemas.microsoft.com/office/drawing/2014/main" id="{974F13D1-C763-4500-9AE8-DCCBE83EB186}"/>
                </a:ext>
              </a:extLst>
            </p:cNvPr>
            <p:cNvGrpSpPr/>
            <p:nvPr/>
          </p:nvGrpSpPr>
          <p:grpSpPr>
            <a:xfrm>
              <a:off x="5287735" y="3586588"/>
              <a:ext cx="233757" cy="315460"/>
              <a:chOff x="5287735" y="3586588"/>
              <a:chExt cx="233757" cy="315460"/>
            </a:xfrm>
            <a:solidFill>
              <a:schemeClr val="accent1"/>
            </a:solidFill>
          </p:grpSpPr>
          <p:sp>
            <p:nvSpPr>
              <p:cNvPr id="1051" name="Freeform: Shape 1050">
                <a:extLst>
                  <a:ext uri="{FF2B5EF4-FFF2-40B4-BE49-F238E27FC236}">
                    <a16:creationId xmlns:a16="http://schemas.microsoft.com/office/drawing/2014/main" id="{32D1246E-2D0D-443F-8248-4CE21FA4417E}"/>
                  </a:ext>
                </a:extLst>
              </p:cNvPr>
              <p:cNvSpPr/>
              <p:nvPr/>
            </p:nvSpPr>
            <p:spPr>
              <a:xfrm>
                <a:off x="5324860" y="3833468"/>
                <a:ext cx="127657" cy="68580"/>
              </a:xfrm>
              <a:custGeom>
                <a:avLst/>
                <a:gdLst>
                  <a:gd name="connsiteX0" fmla="*/ 63840 w 127657"/>
                  <a:gd name="connsiteY0" fmla="*/ 68580 h 68580"/>
                  <a:gd name="connsiteX1" fmla="*/ 127657 w 127657"/>
                  <a:gd name="connsiteY1" fmla="*/ 34290 h 68580"/>
                  <a:gd name="connsiteX2" fmla="*/ 63840 w 127657"/>
                  <a:gd name="connsiteY2" fmla="*/ 0 h 68580"/>
                  <a:gd name="connsiteX3" fmla="*/ 22 w 127657"/>
                  <a:gd name="connsiteY3" fmla="*/ 34290 h 68580"/>
                  <a:gd name="connsiteX4" fmla="*/ 63840 w 127657"/>
                  <a:gd name="connsiteY4" fmla="*/ 68580 h 685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7657" h="68580">
                    <a:moveTo>
                      <a:pt x="63840" y="68580"/>
                    </a:moveTo>
                    <a:cubicBezTo>
                      <a:pt x="99082" y="68580"/>
                      <a:pt x="127657" y="53340"/>
                      <a:pt x="127657" y="34290"/>
                    </a:cubicBezTo>
                    <a:cubicBezTo>
                      <a:pt x="127657" y="15240"/>
                      <a:pt x="99082" y="0"/>
                      <a:pt x="63840" y="0"/>
                    </a:cubicBezTo>
                    <a:cubicBezTo>
                      <a:pt x="28597" y="0"/>
                      <a:pt x="22" y="15240"/>
                      <a:pt x="22" y="34290"/>
                    </a:cubicBezTo>
                    <a:cubicBezTo>
                      <a:pt x="-930" y="53340"/>
                      <a:pt x="28597" y="68580"/>
                      <a:pt x="63840" y="68580"/>
                    </a:cubicBezTo>
                    <a:close/>
                  </a:path>
                </a:pathLst>
              </a:custGeom>
              <a:solidFill>
                <a:srgbClr val="41404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1052" name="Graphic 13">
                <a:extLst>
                  <a:ext uri="{FF2B5EF4-FFF2-40B4-BE49-F238E27FC236}">
                    <a16:creationId xmlns:a16="http://schemas.microsoft.com/office/drawing/2014/main" id="{974F13D1-C763-4500-9AE8-DCCBE83EB186}"/>
                  </a:ext>
                </a:extLst>
              </p:cNvPr>
              <p:cNvGrpSpPr/>
              <p:nvPr/>
            </p:nvGrpSpPr>
            <p:grpSpPr>
              <a:xfrm>
                <a:off x="5287735" y="3586588"/>
                <a:ext cx="233757" cy="293552"/>
                <a:chOff x="5287735" y="3586588"/>
                <a:chExt cx="233757" cy="293552"/>
              </a:xfrm>
              <a:solidFill>
                <a:schemeClr val="accent1"/>
              </a:solidFill>
            </p:grpSpPr>
            <p:sp>
              <p:nvSpPr>
                <p:cNvPr id="1053" name="Freeform: Shape 1052">
                  <a:extLst>
                    <a:ext uri="{FF2B5EF4-FFF2-40B4-BE49-F238E27FC236}">
                      <a16:creationId xmlns:a16="http://schemas.microsoft.com/office/drawing/2014/main" id="{E465E1CC-0CA8-43B7-AC20-EA39A007C072}"/>
                    </a:ext>
                  </a:extLst>
                </p:cNvPr>
                <p:cNvSpPr/>
                <p:nvPr/>
              </p:nvSpPr>
              <p:spPr>
                <a:xfrm>
                  <a:off x="5320119" y="3703929"/>
                  <a:ext cx="123825" cy="176212"/>
                </a:xfrm>
                <a:custGeom>
                  <a:avLst/>
                  <a:gdLst>
                    <a:gd name="connsiteX0" fmla="*/ 123825 w 123825"/>
                    <a:gd name="connsiteY0" fmla="*/ 12383 h 176212"/>
                    <a:gd name="connsiteX1" fmla="*/ 103823 w 123825"/>
                    <a:gd name="connsiteY1" fmla="*/ 43815 h 176212"/>
                    <a:gd name="connsiteX2" fmla="*/ 83820 w 123825"/>
                    <a:gd name="connsiteY2" fmla="*/ 120967 h 176212"/>
                    <a:gd name="connsiteX3" fmla="*/ 91440 w 123825"/>
                    <a:gd name="connsiteY3" fmla="*/ 150495 h 176212"/>
                    <a:gd name="connsiteX4" fmla="*/ 117157 w 123825"/>
                    <a:gd name="connsiteY4" fmla="*/ 161925 h 176212"/>
                    <a:gd name="connsiteX5" fmla="*/ 119063 w 123825"/>
                    <a:gd name="connsiteY5" fmla="*/ 163830 h 176212"/>
                    <a:gd name="connsiteX6" fmla="*/ 111443 w 123825"/>
                    <a:gd name="connsiteY6" fmla="*/ 164783 h 176212"/>
                    <a:gd name="connsiteX7" fmla="*/ 105728 w 123825"/>
                    <a:gd name="connsiteY7" fmla="*/ 165735 h 176212"/>
                    <a:gd name="connsiteX8" fmla="*/ 95250 w 123825"/>
                    <a:gd name="connsiteY8" fmla="*/ 160973 h 176212"/>
                    <a:gd name="connsiteX9" fmla="*/ 83820 w 123825"/>
                    <a:gd name="connsiteY9" fmla="*/ 166688 h 176212"/>
                    <a:gd name="connsiteX10" fmla="*/ 93345 w 123825"/>
                    <a:gd name="connsiteY10" fmla="*/ 172402 h 176212"/>
                    <a:gd name="connsiteX11" fmla="*/ 103823 w 123825"/>
                    <a:gd name="connsiteY11" fmla="*/ 176213 h 176212"/>
                    <a:gd name="connsiteX12" fmla="*/ 88582 w 123825"/>
                    <a:gd name="connsiteY12" fmla="*/ 174308 h 176212"/>
                    <a:gd name="connsiteX13" fmla="*/ 68580 w 123825"/>
                    <a:gd name="connsiteY13" fmla="*/ 163830 h 176212"/>
                    <a:gd name="connsiteX14" fmla="*/ 63818 w 123825"/>
                    <a:gd name="connsiteY14" fmla="*/ 158115 h 176212"/>
                    <a:gd name="connsiteX15" fmla="*/ 60960 w 123825"/>
                    <a:gd name="connsiteY15" fmla="*/ 160973 h 176212"/>
                    <a:gd name="connsiteX16" fmla="*/ 51435 w 123825"/>
                    <a:gd name="connsiteY16" fmla="*/ 167640 h 176212"/>
                    <a:gd name="connsiteX17" fmla="*/ 44768 w 123825"/>
                    <a:gd name="connsiteY17" fmla="*/ 170498 h 176212"/>
                    <a:gd name="connsiteX18" fmla="*/ 21907 w 123825"/>
                    <a:gd name="connsiteY18" fmla="*/ 171450 h 176212"/>
                    <a:gd name="connsiteX19" fmla="*/ 19050 w 123825"/>
                    <a:gd name="connsiteY19" fmla="*/ 172402 h 176212"/>
                    <a:gd name="connsiteX20" fmla="*/ 21907 w 123825"/>
                    <a:gd name="connsiteY20" fmla="*/ 169545 h 176212"/>
                    <a:gd name="connsiteX21" fmla="*/ 35243 w 123825"/>
                    <a:gd name="connsiteY21" fmla="*/ 163830 h 176212"/>
                    <a:gd name="connsiteX22" fmla="*/ 40005 w 123825"/>
                    <a:gd name="connsiteY22" fmla="*/ 154305 h 176212"/>
                    <a:gd name="connsiteX23" fmla="*/ 34290 w 123825"/>
                    <a:gd name="connsiteY23" fmla="*/ 160020 h 176212"/>
                    <a:gd name="connsiteX24" fmla="*/ 24765 w 123825"/>
                    <a:gd name="connsiteY24" fmla="*/ 162877 h 176212"/>
                    <a:gd name="connsiteX25" fmla="*/ 15240 w 123825"/>
                    <a:gd name="connsiteY25" fmla="*/ 163830 h 176212"/>
                    <a:gd name="connsiteX26" fmla="*/ 16193 w 123825"/>
                    <a:gd name="connsiteY26" fmla="*/ 161925 h 176212"/>
                    <a:gd name="connsiteX27" fmla="*/ 21907 w 123825"/>
                    <a:gd name="connsiteY27" fmla="*/ 158115 h 176212"/>
                    <a:gd name="connsiteX28" fmla="*/ 28575 w 123825"/>
                    <a:gd name="connsiteY28" fmla="*/ 156210 h 176212"/>
                    <a:gd name="connsiteX29" fmla="*/ 44768 w 123825"/>
                    <a:gd name="connsiteY29" fmla="*/ 138113 h 176212"/>
                    <a:gd name="connsiteX30" fmla="*/ 54293 w 123825"/>
                    <a:gd name="connsiteY30" fmla="*/ 100965 h 176212"/>
                    <a:gd name="connsiteX31" fmla="*/ 52388 w 123825"/>
                    <a:gd name="connsiteY31" fmla="*/ 77152 h 176212"/>
                    <a:gd name="connsiteX32" fmla="*/ 37148 w 123825"/>
                    <a:gd name="connsiteY32" fmla="*/ 60960 h 176212"/>
                    <a:gd name="connsiteX33" fmla="*/ 35243 w 123825"/>
                    <a:gd name="connsiteY33" fmla="*/ 60008 h 176212"/>
                    <a:gd name="connsiteX34" fmla="*/ 24765 w 123825"/>
                    <a:gd name="connsiteY34" fmla="*/ 57150 h 176212"/>
                    <a:gd name="connsiteX35" fmla="*/ 0 w 123825"/>
                    <a:gd name="connsiteY35" fmla="*/ 48577 h 176212"/>
                    <a:gd name="connsiteX36" fmla="*/ 3810 w 123825"/>
                    <a:gd name="connsiteY36" fmla="*/ 46673 h 176212"/>
                    <a:gd name="connsiteX37" fmla="*/ 20003 w 123825"/>
                    <a:gd name="connsiteY37" fmla="*/ 51435 h 176212"/>
                    <a:gd name="connsiteX38" fmla="*/ 31432 w 123825"/>
                    <a:gd name="connsiteY38" fmla="*/ 51435 h 176212"/>
                    <a:gd name="connsiteX39" fmla="*/ 29528 w 123825"/>
                    <a:gd name="connsiteY39" fmla="*/ 50483 h 176212"/>
                    <a:gd name="connsiteX40" fmla="*/ 24765 w 123825"/>
                    <a:gd name="connsiteY40" fmla="*/ 45720 h 176212"/>
                    <a:gd name="connsiteX41" fmla="*/ 12382 w 123825"/>
                    <a:gd name="connsiteY41" fmla="*/ 38100 h 176212"/>
                    <a:gd name="connsiteX42" fmla="*/ 11430 w 123825"/>
                    <a:gd name="connsiteY42" fmla="*/ 37148 h 176212"/>
                    <a:gd name="connsiteX43" fmla="*/ 12382 w 123825"/>
                    <a:gd name="connsiteY43" fmla="*/ 35242 h 176212"/>
                    <a:gd name="connsiteX44" fmla="*/ 13335 w 123825"/>
                    <a:gd name="connsiteY44" fmla="*/ 35242 h 176212"/>
                    <a:gd name="connsiteX45" fmla="*/ 13335 w 123825"/>
                    <a:gd name="connsiteY45" fmla="*/ 32385 h 176212"/>
                    <a:gd name="connsiteX46" fmla="*/ 22860 w 123825"/>
                    <a:gd name="connsiteY46" fmla="*/ 37148 h 176212"/>
                    <a:gd name="connsiteX47" fmla="*/ 27623 w 123825"/>
                    <a:gd name="connsiteY47" fmla="*/ 38100 h 176212"/>
                    <a:gd name="connsiteX48" fmla="*/ 21907 w 123825"/>
                    <a:gd name="connsiteY48" fmla="*/ 8573 h 176212"/>
                    <a:gd name="connsiteX49" fmla="*/ 21907 w 123825"/>
                    <a:gd name="connsiteY49" fmla="*/ 6667 h 176212"/>
                    <a:gd name="connsiteX50" fmla="*/ 27623 w 123825"/>
                    <a:gd name="connsiteY50" fmla="*/ 8573 h 176212"/>
                    <a:gd name="connsiteX51" fmla="*/ 29528 w 123825"/>
                    <a:gd name="connsiteY51" fmla="*/ 8573 h 176212"/>
                    <a:gd name="connsiteX52" fmla="*/ 32385 w 123825"/>
                    <a:gd name="connsiteY52" fmla="*/ 15240 h 176212"/>
                    <a:gd name="connsiteX53" fmla="*/ 32385 w 123825"/>
                    <a:gd name="connsiteY53" fmla="*/ 24765 h 176212"/>
                    <a:gd name="connsiteX54" fmla="*/ 34290 w 123825"/>
                    <a:gd name="connsiteY54" fmla="*/ 33338 h 176212"/>
                    <a:gd name="connsiteX55" fmla="*/ 40005 w 123825"/>
                    <a:gd name="connsiteY55" fmla="*/ 47625 h 176212"/>
                    <a:gd name="connsiteX56" fmla="*/ 43815 w 123825"/>
                    <a:gd name="connsiteY56" fmla="*/ 54292 h 176212"/>
                    <a:gd name="connsiteX57" fmla="*/ 56198 w 123825"/>
                    <a:gd name="connsiteY57" fmla="*/ 59055 h 176212"/>
                    <a:gd name="connsiteX58" fmla="*/ 57150 w 123825"/>
                    <a:gd name="connsiteY58" fmla="*/ 54292 h 176212"/>
                    <a:gd name="connsiteX59" fmla="*/ 58103 w 123825"/>
                    <a:gd name="connsiteY59" fmla="*/ 47625 h 176212"/>
                    <a:gd name="connsiteX60" fmla="*/ 59055 w 123825"/>
                    <a:gd name="connsiteY60" fmla="*/ 21908 h 176212"/>
                    <a:gd name="connsiteX61" fmla="*/ 60007 w 123825"/>
                    <a:gd name="connsiteY61" fmla="*/ 15240 h 176212"/>
                    <a:gd name="connsiteX62" fmla="*/ 60960 w 123825"/>
                    <a:gd name="connsiteY62" fmla="*/ 9525 h 176212"/>
                    <a:gd name="connsiteX63" fmla="*/ 69532 w 123825"/>
                    <a:gd name="connsiteY63" fmla="*/ 952 h 176212"/>
                    <a:gd name="connsiteX64" fmla="*/ 76200 w 123825"/>
                    <a:gd name="connsiteY64" fmla="*/ 0 h 176212"/>
                    <a:gd name="connsiteX65" fmla="*/ 75248 w 123825"/>
                    <a:gd name="connsiteY65" fmla="*/ 3810 h 176212"/>
                    <a:gd name="connsiteX66" fmla="*/ 76200 w 123825"/>
                    <a:gd name="connsiteY66" fmla="*/ 27623 h 176212"/>
                    <a:gd name="connsiteX67" fmla="*/ 81915 w 123825"/>
                    <a:gd name="connsiteY67" fmla="*/ 37148 h 176212"/>
                    <a:gd name="connsiteX68" fmla="*/ 100013 w 123825"/>
                    <a:gd name="connsiteY68" fmla="*/ 28575 h 176212"/>
                    <a:gd name="connsiteX69" fmla="*/ 105728 w 123825"/>
                    <a:gd name="connsiteY69" fmla="*/ 18098 h 176212"/>
                    <a:gd name="connsiteX70" fmla="*/ 118110 w 123825"/>
                    <a:gd name="connsiteY70" fmla="*/ 3810 h 176212"/>
                    <a:gd name="connsiteX71" fmla="*/ 117157 w 123825"/>
                    <a:gd name="connsiteY71" fmla="*/ 6667 h 176212"/>
                    <a:gd name="connsiteX72" fmla="*/ 123825 w 123825"/>
                    <a:gd name="connsiteY72" fmla="*/ 12383 h 1762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</a:cxnLst>
                  <a:rect l="l" t="t" r="r" b="b"/>
                  <a:pathLst>
                    <a:path w="123825" h="176212">
                      <a:moveTo>
                        <a:pt x="123825" y="12383"/>
                      </a:moveTo>
                      <a:cubicBezTo>
                        <a:pt x="111443" y="21908"/>
                        <a:pt x="122873" y="35242"/>
                        <a:pt x="103823" y="43815"/>
                      </a:cubicBezTo>
                      <a:cubicBezTo>
                        <a:pt x="70485" y="59055"/>
                        <a:pt x="91440" y="102870"/>
                        <a:pt x="83820" y="120967"/>
                      </a:cubicBezTo>
                      <a:cubicBezTo>
                        <a:pt x="80963" y="127635"/>
                        <a:pt x="85725" y="144780"/>
                        <a:pt x="91440" y="150495"/>
                      </a:cubicBezTo>
                      <a:cubicBezTo>
                        <a:pt x="105728" y="161925"/>
                        <a:pt x="112395" y="157163"/>
                        <a:pt x="117157" y="161925"/>
                      </a:cubicBezTo>
                      <a:cubicBezTo>
                        <a:pt x="118110" y="162877"/>
                        <a:pt x="120015" y="162877"/>
                        <a:pt x="119063" y="163830"/>
                      </a:cubicBezTo>
                      <a:cubicBezTo>
                        <a:pt x="113348" y="161925"/>
                        <a:pt x="111443" y="163830"/>
                        <a:pt x="111443" y="164783"/>
                      </a:cubicBezTo>
                      <a:cubicBezTo>
                        <a:pt x="111443" y="166688"/>
                        <a:pt x="106680" y="166688"/>
                        <a:pt x="105728" y="165735"/>
                      </a:cubicBezTo>
                      <a:cubicBezTo>
                        <a:pt x="105728" y="165735"/>
                        <a:pt x="97155" y="162877"/>
                        <a:pt x="95250" y="160973"/>
                      </a:cubicBezTo>
                      <a:cubicBezTo>
                        <a:pt x="92393" y="159067"/>
                        <a:pt x="77153" y="160973"/>
                        <a:pt x="83820" y="166688"/>
                      </a:cubicBezTo>
                      <a:cubicBezTo>
                        <a:pt x="85725" y="167640"/>
                        <a:pt x="90488" y="167640"/>
                        <a:pt x="93345" y="172402"/>
                      </a:cubicBezTo>
                      <a:cubicBezTo>
                        <a:pt x="95250" y="174308"/>
                        <a:pt x="99060" y="175260"/>
                        <a:pt x="103823" y="176213"/>
                      </a:cubicBezTo>
                      <a:cubicBezTo>
                        <a:pt x="98107" y="176213"/>
                        <a:pt x="93345" y="176213"/>
                        <a:pt x="88582" y="174308"/>
                      </a:cubicBezTo>
                      <a:cubicBezTo>
                        <a:pt x="81915" y="172402"/>
                        <a:pt x="70485" y="171450"/>
                        <a:pt x="68580" y="163830"/>
                      </a:cubicBezTo>
                      <a:cubicBezTo>
                        <a:pt x="67628" y="161925"/>
                        <a:pt x="63818" y="158115"/>
                        <a:pt x="63818" y="158115"/>
                      </a:cubicBezTo>
                      <a:cubicBezTo>
                        <a:pt x="62865" y="159067"/>
                        <a:pt x="61913" y="160020"/>
                        <a:pt x="60960" y="160973"/>
                      </a:cubicBezTo>
                      <a:cubicBezTo>
                        <a:pt x="60007" y="162877"/>
                        <a:pt x="58103" y="165735"/>
                        <a:pt x="51435" y="167640"/>
                      </a:cubicBezTo>
                      <a:cubicBezTo>
                        <a:pt x="48578" y="168592"/>
                        <a:pt x="46673" y="170498"/>
                        <a:pt x="44768" y="170498"/>
                      </a:cubicBezTo>
                      <a:cubicBezTo>
                        <a:pt x="37148" y="170498"/>
                        <a:pt x="29528" y="168592"/>
                        <a:pt x="21907" y="171450"/>
                      </a:cubicBezTo>
                      <a:lnTo>
                        <a:pt x="19050" y="172402"/>
                      </a:lnTo>
                      <a:lnTo>
                        <a:pt x="21907" y="169545"/>
                      </a:lnTo>
                      <a:cubicBezTo>
                        <a:pt x="24765" y="166688"/>
                        <a:pt x="31432" y="164783"/>
                        <a:pt x="35243" y="163830"/>
                      </a:cubicBezTo>
                      <a:cubicBezTo>
                        <a:pt x="44768" y="161925"/>
                        <a:pt x="42863" y="150495"/>
                        <a:pt x="40005" y="154305"/>
                      </a:cubicBezTo>
                      <a:cubicBezTo>
                        <a:pt x="39053" y="155258"/>
                        <a:pt x="37148" y="158115"/>
                        <a:pt x="34290" y="160020"/>
                      </a:cubicBezTo>
                      <a:cubicBezTo>
                        <a:pt x="31432" y="161925"/>
                        <a:pt x="26670" y="161925"/>
                        <a:pt x="24765" y="162877"/>
                      </a:cubicBezTo>
                      <a:lnTo>
                        <a:pt x="15240" y="163830"/>
                      </a:lnTo>
                      <a:cubicBezTo>
                        <a:pt x="10478" y="163830"/>
                        <a:pt x="12382" y="163830"/>
                        <a:pt x="16193" y="161925"/>
                      </a:cubicBezTo>
                      <a:cubicBezTo>
                        <a:pt x="18098" y="160973"/>
                        <a:pt x="19050" y="159067"/>
                        <a:pt x="21907" y="158115"/>
                      </a:cubicBezTo>
                      <a:cubicBezTo>
                        <a:pt x="23813" y="157163"/>
                        <a:pt x="26670" y="157163"/>
                        <a:pt x="28575" y="156210"/>
                      </a:cubicBezTo>
                      <a:cubicBezTo>
                        <a:pt x="37148" y="151448"/>
                        <a:pt x="40005" y="146685"/>
                        <a:pt x="44768" y="138113"/>
                      </a:cubicBezTo>
                      <a:cubicBezTo>
                        <a:pt x="49530" y="129540"/>
                        <a:pt x="54293" y="110490"/>
                        <a:pt x="54293" y="100965"/>
                      </a:cubicBezTo>
                      <a:cubicBezTo>
                        <a:pt x="54293" y="88583"/>
                        <a:pt x="58103" y="91440"/>
                        <a:pt x="52388" y="77152"/>
                      </a:cubicBezTo>
                      <a:cubicBezTo>
                        <a:pt x="50482" y="72390"/>
                        <a:pt x="42863" y="67627"/>
                        <a:pt x="37148" y="60960"/>
                      </a:cubicBezTo>
                      <a:cubicBezTo>
                        <a:pt x="36195" y="60960"/>
                        <a:pt x="35243" y="60008"/>
                        <a:pt x="35243" y="60008"/>
                      </a:cubicBezTo>
                      <a:cubicBezTo>
                        <a:pt x="30480" y="58102"/>
                        <a:pt x="30480" y="58102"/>
                        <a:pt x="24765" y="57150"/>
                      </a:cubicBezTo>
                      <a:cubicBezTo>
                        <a:pt x="7620" y="56198"/>
                        <a:pt x="2857" y="53340"/>
                        <a:pt x="0" y="48577"/>
                      </a:cubicBezTo>
                      <a:cubicBezTo>
                        <a:pt x="953" y="48577"/>
                        <a:pt x="2857" y="47625"/>
                        <a:pt x="3810" y="46673"/>
                      </a:cubicBezTo>
                      <a:cubicBezTo>
                        <a:pt x="7620" y="49530"/>
                        <a:pt x="12382" y="51435"/>
                        <a:pt x="20003" y="51435"/>
                      </a:cubicBezTo>
                      <a:cubicBezTo>
                        <a:pt x="25718" y="51435"/>
                        <a:pt x="27623" y="50483"/>
                        <a:pt x="31432" y="51435"/>
                      </a:cubicBezTo>
                      <a:cubicBezTo>
                        <a:pt x="30480" y="50483"/>
                        <a:pt x="30480" y="50483"/>
                        <a:pt x="29528" y="50483"/>
                      </a:cubicBezTo>
                      <a:cubicBezTo>
                        <a:pt x="26670" y="50483"/>
                        <a:pt x="25718" y="45720"/>
                        <a:pt x="24765" y="45720"/>
                      </a:cubicBezTo>
                      <a:cubicBezTo>
                        <a:pt x="22860" y="43815"/>
                        <a:pt x="15240" y="40958"/>
                        <a:pt x="12382" y="38100"/>
                      </a:cubicBezTo>
                      <a:cubicBezTo>
                        <a:pt x="12382" y="38100"/>
                        <a:pt x="11430" y="37148"/>
                        <a:pt x="11430" y="37148"/>
                      </a:cubicBezTo>
                      <a:cubicBezTo>
                        <a:pt x="11430" y="36195"/>
                        <a:pt x="12382" y="36195"/>
                        <a:pt x="12382" y="35242"/>
                      </a:cubicBezTo>
                      <a:cubicBezTo>
                        <a:pt x="12382" y="35242"/>
                        <a:pt x="13335" y="35242"/>
                        <a:pt x="13335" y="35242"/>
                      </a:cubicBezTo>
                      <a:cubicBezTo>
                        <a:pt x="14288" y="35242"/>
                        <a:pt x="14288" y="33338"/>
                        <a:pt x="13335" y="32385"/>
                      </a:cubicBezTo>
                      <a:cubicBezTo>
                        <a:pt x="16193" y="34290"/>
                        <a:pt x="20955" y="36195"/>
                        <a:pt x="22860" y="37148"/>
                      </a:cubicBezTo>
                      <a:cubicBezTo>
                        <a:pt x="25718" y="38100"/>
                        <a:pt x="24765" y="38100"/>
                        <a:pt x="27623" y="38100"/>
                      </a:cubicBezTo>
                      <a:cubicBezTo>
                        <a:pt x="20955" y="29527"/>
                        <a:pt x="23813" y="15240"/>
                        <a:pt x="21907" y="8573"/>
                      </a:cubicBezTo>
                      <a:cubicBezTo>
                        <a:pt x="21907" y="7620"/>
                        <a:pt x="21907" y="7620"/>
                        <a:pt x="21907" y="6667"/>
                      </a:cubicBezTo>
                      <a:cubicBezTo>
                        <a:pt x="23813" y="7620"/>
                        <a:pt x="25718" y="8573"/>
                        <a:pt x="27623" y="8573"/>
                      </a:cubicBezTo>
                      <a:cubicBezTo>
                        <a:pt x="28575" y="8573"/>
                        <a:pt x="29528" y="8573"/>
                        <a:pt x="29528" y="8573"/>
                      </a:cubicBezTo>
                      <a:cubicBezTo>
                        <a:pt x="30480" y="11430"/>
                        <a:pt x="31432" y="13335"/>
                        <a:pt x="32385" y="15240"/>
                      </a:cubicBezTo>
                      <a:cubicBezTo>
                        <a:pt x="32385" y="19050"/>
                        <a:pt x="32385" y="22860"/>
                        <a:pt x="32385" y="24765"/>
                      </a:cubicBezTo>
                      <a:cubicBezTo>
                        <a:pt x="33338" y="28575"/>
                        <a:pt x="32385" y="28575"/>
                        <a:pt x="34290" y="33338"/>
                      </a:cubicBezTo>
                      <a:cubicBezTo>
                        <a:pt x="36195" y="38100"/>
                        <a:pt x="37148" y="42863"/>
                        <a:pt x="40005" y="47625"/>
                      </a:cubicBezTo>
                      <a:cubicBezTo>
                        <a:pt x="41910" y="50483"/>
                        <a:pt x="41910" y="51435"/>
                        <a:pt x="43815" y="54292"/>
                      </a:cubicBezTo>
                      <a:cubicBezTo>
                        <a:pt x="46673" y="57150"/>
                        <a:pt x="56198" y="60960"/>
                        <a:pt x="56198" y="59055"/>
                      </a:cubicBezTo>
                      <a:cubicBezTo>
                        <a:pt x="56198" y="57150"/>
                        <a:pt x="56198" y="57150"/>
                        <a:pt x="57150" y="54292"/>
                      </a:cubicBezTo>
                      <a:cubicBezTo>
                        <a:pt x="58103" y="51435"/>
                        <a:pt x="58103" y="49530"/>
                        <a:pt x="58103" y="47625"/>
                      </a:cubicBezTo>
                      <a:cubicBezTo>
                        <a:pt x="60007" y="40958"/>
                        <a:pt x="56198" y="29527"/>
                        <a:pt x="59055" y="21908"/>
                      </a:cubicBezTo>
                      <a:cubicBezTo>
                        <a:pt x="60007" y="19050"/>
                        <a:pt x="60007" y="17145"/>
                        <a:pt x="60007" y="15240"/>
                      </a:cubicBezTo>
                      <a:cubicBezTo>
                        <a:pt x="60007" y="14288"/>
                        <a:pt x="60960" y="11430"/>
                        <a:pt x="60960" y="9525"/>
                      </a:cubicBezTo>
                      <a:cubicBezTo>
                        <a:pt x="63818" y="8573"/>
                        <a:pt x="66675" y="5715"/>
                        <a:pt x="69532" y="952"/>
                      </a:cubicBezTo>
                      <a:cubicBezTo>
                        <a:pt x="71438" y="952"/>
                        <a:pt x="73343" y="952"/>
                        <a:pt x="76200" y="0"/>
                      </a:cubicBezTo>
                      <a:cubicBezTo>
                        <a:pt x="76200" y="952"/>
                        <a:pt x="76200" y="1905"/>
                        <a:pt x="75248" y="3810"/>
                      </a:cubicBezTo>
                      <a:cubicBezTo>
                        <a:pt x="74295" y="11430"/>
                        <a:pt x="71438" y="19050"/>
                        <a:pt x="76200" y="27623"/>
                      </a:cubicBezTo>
                      <a:cubicBezTo>
                        <a:pt x="79057" y="32385"/>
                        <a:pt x="81915" y="30480"/>
                        <a:pt x="81915" y="37148"/>
                      </a:cubicBezTo>
                      <a:cubicBezTo>
                        <a:pt x="81915" y="33338"/>
                        <a:pt x="98107" y="33338"/>
                        <a:pt x="100013" y="28575"/>
                      </a:cubicBezTo>
                      <a:cubicBezTo>
                        <a:pt x="100965" y="26670"/>
                        <a:pt x="105728" y="23813"/>
                        <a:pt x="105728" y="18098"/>
                      </a:cubicBezTo>
                      <a:cubicBezTo>
                        <a:pt x="105728" y="13335"/>
                        <a:pt x="112395" y="6667"/>
                        <a:pt x="118110" y="3810"/>
                      </a:cubicBezTo>
                      <a:cubicBezTo>
                        <a:pt x="117157" y="4763"/>
                        <a:pt x="117157" y="5715"/>
                        <a:pt x="117157" y="6667"/>
                      </a:cubicBezTo>
                      <a:cubicBezTo>
                        <a:pt x="119063" y="9525"/>
                        <a:pt x="120968" y="11430"/>
                        <a:pt x="123825" y="12383"/>
                      </a:cubicBezTo>
                      <a:close/>
                    </a:path>
                  </a:pathLst>
                </a:custGeom>
                <a:solidFill>
                  <a:srgbClr val="81654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054" name="Freeform: Shape 1053">
                  <a:extLst>
                    <a:ext uri="{FF2B5EF4-FFF2-40B4-BE49-F238E27FC236}">
                      <a16:creationId xmlns:a16="http://schemas.microsoft.com/office/drawing/2014/main" id="{10BB8CF1-EC69-40CB-A98A-D84B1EA6244D}"/>
                    </a:ext>
                  </a:extLst>
                </p:cNvPr>
                <p:cNvSpPr/>
                <p:nvPr/>
              </p:nvSpPr>
              <p:spPr>
                <a:xfrm>
                  <a:off x="5287735" y="3586588"/>
                  <a:ext cx="233757" cy="170060"/>
                </a:xfrm>
                <a:custGeom>
                  <a:avLst/>
                  <a:gdLst>
                    <a:gd name="connsiteX0" fmla="*/ 2857 w 233757"/>
                    <a:gd name="connsiteY0" fmla="*/ 107815 h 170060"/>
                    <a:gd name="connsiteX1" fmla="*/ 2857 w 233757"/>
                    <a:gd name="connsiteY1" fmla="*/ 107815 h 170060"/>
                    <a:gd name="connsiteX2" fmla="*/ 0 w 233757"/>
                    <a:gd name="connsiteY2" fmla="*/ 95432 h 170060"/>
                    <a:gd name="connsiteX3" fmla="*/ 952 w 233757"/>
                    <a:gd name="connsiteY3" fmla="*/ 84003 h 170060"/>
                    <a:gd name="connsiteX4" fmla="*/ 12382 w 233757"/>
                    <a:gd name="connsiteY4" fmla="*/ 72573 h 170060"/>
                    <a:gd name="connsiteX5" fmla="*/ 20955 w 233757"/>
                    <a:gd name="connsiteY5" fmla="*/ 71620 h 170060"/>
                    <a:gd name="connsiteX6" fmla="*/ 28575 w 233757"/>
                    <a:gd name="connsiteY6" fmla="*/ 73525 h 170060"/>
                    <a:gd name="connsiteX7" fmla="*/ 34290 w 233757"/>
                    <a:gd name="connsiteY7" fmla="*/ 57332 h 170060"/>
                    <a:gd name="connsiteX8" fmla="*/ 34290 w 233757"/>
                    <a:gd name="connsiteY8" fmla="*/ 57332 h 170060"/>
                    <a:gd name="connsiteX9" fmla="*/ 52388 w 233757"/>
                    <a:gd name="connsiteY9" fmla="*/ 43998 h 170060"/>
                    <a:gd name="connsiteX10" fmla="*/ 52388 w 233757"/>
                    <a:gd name="connsiteY10" fmla="*/ 23995 h 170060"/>
                    <a:gd name="connsiteX11" fmla="*/ 74295 w 233757"/>
                    <a:gd name="connsiteY11" fmla="*/ 23043 h 170060"/>
                    <a:gd name="connsiteX12" fmla="*/ 76200 w 233757"/>
                    <a:gd name="connsiteY12" fmla="*/ 14470 h 170060"/>
                    <a:gd name="connsiteX13" fmla="*/ 81915 w 233757"/>
                    <a:gd name="connsiteY13" fmla="*/ 6850 h 170060"/>
                    <a:gd name="connsiteX14" fmla="*/ 101917 w 233757"/>
                    <a:gd name="connsiteY14" fmla="*/ 182 h 170060"/>
                    <a:gd name="connsiteX15" fmla="*/ 129540 w 233757"/>
                    <a:gd name="connsiteY15" fmla="*/ 20185 h 170060"/>
                    <a:gd name="connsiteX16" fmla="*/ 158115 w 233757"/>
                    <a:gd name="connsiteY16" fmla="*/ 43998 h 170060"/>
                    <a:gd name="connsiteX17" fmla="*/ 158115 w 233757"/>
                    <a:gd name="connsiteY17" fmla="*/ 43998 h 170060"/>
                    <a:gd name="connsiteX18" fmla="*/ 164783 w 233757"/>
                    <a:gd name="connsiteY18" fmla="*/ 57332 h 170060"/>
                    <a:gd name="connsiteX19" fmla="*/ 164783 w 233757"/>
                    <a:gd name="connsiteY19" fmla="*/ 58285 h 170060"/>
                    <a:gd name="connsiteX20" fmla="*/ 178117 w 233757"/>
                    <a:gd name="connsiteY20" fmla="*/ 50665 h 170060"/>
                    <a:gd name="connsiteX21" fmla="*/ 203835 w 233757"/>
                    <a:gd name="connsiteY21" fmla="*/ 55428 h 170060"/>
                    <a:gd name="connsiteX22" fmla="*/ 206692 w 233757"/>
                    <a:gd name="connsiteY22" fmla="*/ 58285 h 170060"/>
                    <a:gd name="connsiteX23" fmla="*/ 210502 w 233757"/>
                    <a:gd name="connsiteY23" fmla="*/ 72573 h 170060"/>
                    <a:gd name="connsiteX24" fmla="*/ 206692 w 233757"/>
                    <a:gd name="connsiteY24" fmla="*/ 84003 h 170060"/>
                    <a:gd name="connsiteX25" fmla="*/ 214313 w 233757"/>
                    <a:gd name="connsiteY25" fmla="*/ 87813 h 170060"/>
                    <a:gd name="connsiteX26" fmla="*/ 216217 w 233757"/>
                    <a:gd name="connsiteY26" fmla="*/ 98290 h 170060"/>
                    <a:gd name="connsiteX27" fmla="*/ 226695 w 233757"/>
                    <a:gd name="connsiteY27" fmla="*/ 100195 h 170060"/>
                    <a:gd name="connsiteX28" fmla="*/ 231457 w 233757"/>
                    <a:gd name="connsiteY28" fmla="*/ 104005 h 170060"/>
                    <a:gd name="connsiteX29" fmla="*/ 233363 w 233757"/>
                    <a:gd name="connsiteY29" fmla="*/ 109720 h 170060"/>
                    <a:gd name="connsiteX30" fmla="*/ 232410 w 233757"/>
                    <a:gd name="connsiteY30" fmla="*/ 123055 h 170060"/>
                    <a:gd name="connsiteX31" fmla="*/ 226695 w 233757"/>
                    <a:gd name="connsiteY31" fmla="*/ 130675 h 170060"/>
                    <a:gd name="connsiteX32" fmla="*/ 222885 w 233757"/>
                    <a:gd name="connsiteY32" fmla="*/ 133533 h 170060"/>
                    <a:gd name="connsiteX33" fmla="*/ 222885 w 233757"/>
                    <a:gd name="connsiteY33" fmla="*/ 136390 h 170060"/>
                    <a:gd name="connsiteX34" fmla="*/ 222885 w 233757"/>
                    <a:gd name="connsiteY34" fmla="*/ 139248 h 170060"/>
                    <a:gd name="connsiteX35" fmla="*/ 218122 w 233757"/>
                    <a:gd name="connsiteY35" fmla="*/ 151630 h 170060"/>
                    <a:gd name="connsiteX36" fmla="*/ 190500 w 233757"/>
                    <a:gd name="connsiteY36" fmla="*/ 163060 h 170060"/>
                    <a:gd name="connsiteX37" fmla="*/ 182880 w 233757"/>
                    <a:gd name="connsiteY37" fmla="*/ 157345 h 170060"/>
                    <a:gd name="connsiteX38" fmla="*/ 172402 w 233757"/>
                    <a:gd name="connsiteY38" fmla="*/ 166870 h 170060"/>
                    <a:gd name="connsiteX39" fmla="*/ 163830 w 233757"/>
                    <a:gd name="connsiteY39" fmla="*/ 159250 h 170060"/>
                    <a:gd name="connsiteX40" fmla="*/ 163830 w 233757"/>
                    <a:gd name="connsiteY40" fmla="*/ 159250 h 170060"/>
                    <a:gd name="connsiteX41" fmla="*/ 162877 w 233757"/>
                    <a:gd name="connsiteY41" fmla="*/ 159250 h 170060"/>
                    <a:gd name="connsiteX42" fmla="*/ 161925 w 233757"/>
                    <a:gd name="connsiteY42" fmla="*/ 160203 h 170060"/>
                    <a:gd name="connsiteX43" fmla="*/ 157163 w 233757"/>
                    <a:gd name="connsiteY43" fmla="*/ 164013 h 170060"/>
                    <a:gd name="connsiteX44" fmla="*/ 138113 w 233757"/>
                    <a:gd name="connsiteY44" fmla="*/ 159250 h 170060"/>
                    <a:gd name="connsiteX45" fmla="*/ 133350 w 233757"/>
                    <a:gd name="connsiteY45" fmla="*/ 146868 h 170060"/>
                    <a:gd name="connsiteX46" fmla="*/ 133350 w 233757"/>
                    <a:gd name="connsiteY46" fmla="*/ 144963 h 170060"/>
                    <a:gd name="connsiteX47" fmla="*/ 123825 w 233757"/>
                    <a:gd name="connsiteY47" fmla="*/ 141153 h 170060"/>
                    <a:gd name="connsiteX48" fmla="*/ 116205 w 233757"/>
                    <a:gd name="connsiteY48" fmla="*/ 124960 h 170060"/>
                    <a:gd name="connsiteX49" fmla="*/ 103822 w 233757"/>
                    <a:gd name="connsiteY49" fmla="*/ 130675 h 170060"/>
                    <a:gd name="connsiteX50" fmla="*/ 103822 w 233757"/>
                    <a:gd name="connsiteY50" fmla="*/ 134485 h 170060"/>
                    <a:gd name="connsiteX51" fmla="*/ 93345 w 233757"/>
                    <a:gd name="connsiteY51" fmla="*/ 151630 h 170060"/>
                    <a:gd name="connsiteX52" fmla="*/ 61913 w 233757"/>
                    <a:gd name="connsiteY52" fmla="*/ 149725 h 170060"/>
                    <a:gd name="connsiteX53" fmla="*/ 58102 w 233757"/>
                    <a:gd name="connsiteY53" fmla="*/ 156393 h 170060"/>
                    <a:gd name="connsiteX54" fmla="*/ 49530 w 233757"/>
                    <a:gd name="connsiteY54" fmla="*/ 156393 h 170060"/>
                    <a:gd name="connsiteX55" fmla="*/ 45720 w 233757"/>
                    <a:gd name="connsiteY55" fmla="*/ 163060 h 170060"/>
                    <a:gd name="connsiteX56" fmla="*/ 19050 w 233757"/>
                    <a:gd name="connsiteY56" fmla="*/ 168775 h 170060"/>
                    <a:gd name="connsiteX57" fmla="*/ 3810 w 233757"/>
                    <a:gd name="connsiteY57" fmla="*/ 145915 h 170060"/>
                    <a:gd name="connsiteX58" fmla="*/ 9525 w 233757"/>
                    <a:gd name="connsiteY58" fmla="*/ 131628 h 170060"/>
                    <a:gd name="connsiteX59" fmla="*/ 9525 w 233757"/>
                    <a:gd name="connsiteY59" fmla="*/ 126865 h 170060"/>
                    <a:gd name="connsiteX60" fmla="*/ 5715 w 233757"/>
                    <a:gd name="connsiteY60" fmla="*/ 121150 h 170060"/>
                    <a:gd name="connsiteX61" fmla="*/ 10477 w 233757"/>
                    <a:gd name="connsiteY61" fmla="*/ 112578 h 170060"/>
                    <a:gd name="connsiteX62" fmla="*/ 2857 w 233757"/>
                    <a:gd name="connsiteY62" fmla="*/ 107815 h 1700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</a:cxnLst>
                  <a:rect l="l" t="t" r="r" b="b"/>
                  <a:pathLst>
                    <a:path w="233757" h="170060">
                      <a:moveTo>
                        <a:pt x="2857" y="107815"/>
                      </a:moveTo>
                      <a:cubicBezTo>
                        <a:pt x="2857" y="106863"/>
                        <a:pt x="1905" y="106863"/>
                        <a:pt x="2857" y="107815"/>
                      </a:cubicBezTo>
                      <a:cubicBezTo>
                        <a:pt x="952" y="104005"/>
                        <a:pt x="0" y="99243"/>
                        <a:pt x="0" y="95432"/>
                      </a:cubicBezTo>
                      <a:cubicBezTo>
                        <a:pt x="0" y="91623"/>
                        <a:pt x="0" y="87813"/>
                        <a:pt x="952" y="84003"/>
                      </a:cubicBezTo>
                      <a:cubicBezTo>
                        <a:pt x="2857" y="78288"/>
                        <a:pt x="7620" y="74478"/>
                        <a:pt x="12382" y="72573"/>
                      </a:cubicBezTo>
                      <a:cubicBezTo>
                        <a:pt x="15240" y="71620"/>
                        <a:pt x="18097" y="71620"/>
                        <a:pt x="20955" y="71620"/>
                      </a:cubicBezTo>
                      <a:cubicBezTo>
                        <a:pt x="22860" y="71620"/>
                        <a:pt x="26670" y="74478"/>
                        <a:pt x="28575" y="73525"/>
                      </a:cubicBezTo>
                      <a:cubicBezTo>
                        <a:pt x="25717" y="66857"/>
                        <a:pt x="28575" y="61143"/>
                        <a:pt x="34290" y="57332"/>
                      </a:cubicBezTo>
                      <a:lnTo>
                        <a:pt x="34290" y="57332"/>
                      </a:lnTo>
                      <a:cubicBezTo>
                        <a:pt x="40005" y="45903"/>
                        <a:pt x="52388" y="43998"/>
                        <a:pt x="52388" y="43998"/>
                      </a:cubicBezTo>
                      <a:cubicBezTo>
                        <a:pt x="52388" y="43998"/>
                        <a:pt x="41910" y="31615"/>
                        <a:pt x="52388" y="23995"/>
                      </a:cubicBezTo>
                      <a:cubicBezTo>
                        <a:pt x="62865" y="16375"/>
                        <a:pt x="74295" y="23043"/>
                        <a:pt x="74295" y="23043"/>
                      </a:cubicBezTo>
                      <a:cubicBezTo>
                        <a:pt x="73342" y="22090"/>
                        <a:pt x="76200" y="15423"/>
                        <a:pt x="76200" y="14470"/>
                      </a:cubicBezTo>
                      <a:cubicBezTo>
                        <a:pt x="77152" y="11613"/>
                        <a:pt x="80010" y="8755"/>
                        <a:pt x="81915" y="6850"/>
                      </a:cubicBezTo>
                      <a:cubicBezTo>
                        <a:pt x="86677" y="2088"/>
                        <a:pt x="94297" y="-770"/>
                        <a:pt x="101917" y="182"/>
                      </a:cubicBezTo>
                      <a:cubicBezTo>
                        <a:pt x="114300" y="1135"/>
                        <a:pt x="128588" y="8755"/>
                        <a:pt x="129540" y="20185"/>
                      </a:cubicBezTo>
                      <a:cubicBezTo>
                        <a:pt x="129540" y="20185"/>
                        <a:pt x="159067" y="22090"/>
                        <a:pt x="158115" y="43998"/>
                      </a:cubicBezTo>
                      <a:lnTo>
                        <a:pt x="158115" y="43998"/>
                      </a:lnTo>
                      <a:cubicBezTo>
                        <a:pt x="165735" y="46855"/>
                        <a:pt x="165735" y="53523"/>
                        <a:pt x="164783" y="57332"/>
                      </a:cubicBezTo>
                      <a:cubicBezTo>
                        <a:pt x="164783" y="57332"/>
                        <a:pt x="164783" y="58285"/>
                        <a:pt x="164783" y="58285"/>
                      </a:cubicBezTo>
                      <a:cubicBezTo>
                        <a:pt x="164783" y="54475"/>
                        <a:pt x="175260" y="50665"/>
                        <a:pt x="178117" y="50665"/>
                      </a:cubicBezTo>
                      <a:cubicBezTo>
                        <a:pt x="185738" y="49713"/>
                        <a:pt x="197167" y="49713"/>
                        <a:pt x="203835" y="55428"/>
                      </a:cubicBezTo>
                      <a:cubicBezTo>
                        <a:pt x="204788" y="56380"/>
                        <a:pt x="205740" y="57332"/>
                        <a:pt x="206692" y="58285"/>
                      </a:cubicBezTo>
                      <a:cubicBezTo>
                        <a:pt x="209550" y="63048"/>
                        <a:pt x="211455" y="67810"/>
                        <a:pt x="210502" y="72573"/>
                      </a:cubicBezTo>
                      <a:cubicBezTo>
                        <a:pt x="210502" y="73525"/>
                        <a:pt x="208597" y="84003"/>
                        <a:pt x="206692" y="84003"/>
                      </a:cubicBezTo>
                      <a:cubicBezTo>
                        <a:pt x="209550" y="84955"/>
                        <a:pt x="212408" y="85907"/>
                        <a:pt x="214313" y="87813"/>
                      </a:cubicBezTo>
                      <a:cubicBezTo>
                        <a:pt x="216217" y="90670"/>
                        <a:pt x="216217" y="95432"/>
                        <a:pt x="216217" y="98290"/>
                      </a:cubicBezTo>
                      <a:cubicBezTo>
                        <a:pt x="220027" y="97338"/>
                        <a:pt x="223838" y="98290"/>
                        <a:pt x="226695" y="100195"/>
                      </a:cubicBezTo>
                      <a:cubicBezTo>
                        <a:pt x="228600" y="101148"/>
                        <a:pt x="230505" y="102100"/>
                        <a:pt x="231457" y="104005"/>
                      </a:cubicBezTo>
                      <a:cubicBezTo>
                        <a:pt x="232410" y="105910"/>
                        <a:pt x="233363" y="107815"/>
                        <a:pt x="233363" y="109720"/>
                      </a:cubicBezTo>
                      <a:cubicBezTo>
                        <a:pt x="234315" y="114482"/>
                        <a:pt x="233363" y="119245"/>
                        <a:pt x="232410" y="123055"/>
                      </a:cubicBezTo>
                      <a:cubicBezTo>
                        <a:pt x="231457" y="125913"/>
                        <a:pt x="229552" y="128770"/>
                        <a:pt x="226695" y="130675"/>
                      </a:cubicBezTo>
                      <a:cubicBezTo>
                        <a:pt x="225742" y="131628"/>
                        <a:pt x="223838" y="132580"/>
                        <a:pt x="222885" y="133533"/>
                      </a:cubicBezTo>
                      <a:cubicBezTo>
                        <a:pt x="222885" y="134485"/>
                        <a:pt x="222885" y="135438"/>
                        <a:pt x="222885" y="136390"/>
                      </a:cubicBezTo>
                      <a:cubicBezTo>
                        <a:pt x="222885" y="137343"/>
                        <a:pt x="222885" y="138295"/>
                        <a:pt x="222885" y="139248"/>
                      </a:cubicBezTo>
                      <a:cubicBezTo>
                        <a:pt x="221933" y="144010"/>
                        <a:pt x="220980" y="147820"/>
                        <a:pt x="218122" y="151630"/>
                      </a:cubicBezTo>
                      <a:cubicBezTo>
                        <a:pt x="211455" y="160203"/>
                        <a:pt x="201930" y="168775"/>
                        <a:pt x="190500" y="163060"/>
                      </a:cubicBezTo>
                      <a:cubicBezTo>
                        <a:pt x="187642" y="162108"/>
                        <a:pt x="184785" y="159250"/>
                        <a:pt x="182880" y="157345"/>
                      </a:cubicBezTo>
                      <a:cubicBezTo>
                        <a:pt x="182880" y="157345"/>
                        <a:pt x="182880" y="168775"/>
                        <a:pt x="172402" y="166870"/>
                      </a:cubicBezTo>
                      <a:cubicBezTo>
                        <a:pt x="167640" y="166870"/>
                        <a:pt x="164783" y="164013"/>
                        <a:pt x="163830" y="159250"/>
                      </a:cubicBezTo>
                      <a:cubicBezTo>
                        <a:pt x="163830" y="159250"/>
                        <a:pt x="163830" y="159250"/>
                        <a:pt x="163830" y="159250"/>
                      </a:cubicBezTo>
                      <a:cubicBezTo>
                        <a:pt x="163830" y="159250"/>
                        <a:pt x="162877" y="159250"/>
                        <a:pt x="162877" y="159250"/>
                      </a:cubicBezTo>
                      <a:cubicBezTo>
                        <a:pt x="162877" y="159250"/>
                        <a:pt x="162877" y="159250"/>
                        <a:pt x="161925" y="160203"/>
                      </a:cubicBezTo>
                      <a:cubicBezTo>
                        <a:pt x="160972" y="162108"/>
                        <a:pt x="159067" y="163060"/>
                        <a:pt x="157163" y="164013"/>
                      </a:cubicBezTo>
                      <a:cubicBezTo>
                        <a:pt x="151447" y="165918"/>
                        <a:pt x="143827" y="162108"/>
                        <a:pt x="138113" y="159250"/>
                      </a:cubicBezTo>
                      <a:cubicBezTo>
                        <a:pt x="138113" y="159250"/>
                        <a:pt x="131445" y="156393"/>
                        <a:pt x="133350" y="146868"/>
                      </a:cubicBezTo>
                      <a:cubicBezTo>
                        <a:pt x="133350" y="145915"/>
                        <a:pt x="133350" y="145915"/>
                        <a:pt x="133350" y="144963"/>
                      </a:cubicBezTo>
                      <a:cubicBezTo>
                        <a:pt x="132397" y="144963"/>
                        <a:pt x="129540" y="144010"/>
                        <a:pt x="123825" y="141153"/>
                      </a:cubicBezTo>
                      <a:cubicBezTo>
                        <a:pt x="114300" y="136390"/>
                        <a:pt x="116205" y="124960"/>
                        <a:pt x="116205" y="124960"/>
                      </a:cubicBezTo>
                      <a:cubicBezTo>
                        <a:pt x="113347" y="131628"/>
                        <a:pt x="107632" y="131628"/>
                        <a:pt x="103822" y="130675"/>
                      </a:cubicBezTo>
                      <a:cubicBezTo>
                        <a:pt x="103822" y="131628"/>
                        <a:pt x="103822" y="133533"/>
                        <a:pt x="103822" y="134485"/>
                      </a:cubicBezTo>
                      <a:cubicBezTo>
                        <a:pt x="104775" y="139248"/>
                        <a:pt x="103822" y="145915"/>
                        <a:pt x="93345" y="151630"/>
                      </a:cubicBezTo>
                      <a:cubicBezTo>
                        <a:pt x="82867" y="157345"/>
                        <a:pt x="71438" y="156393"/>
                        <a:pt x="61913" y="149725"/>
                      </a:cubicBezTo>
                      <a:cubicBezTo>
                        <a:pt x="62865" y="152583"/>
                        <a:pt x="60960" y="155440"/>
                        <a:pt x="58102" y="156393"/>
                      </a:cubicBezTo>
                      <a:cubicBezTo>
                        <a:pt x="55245" y="157345"/>
                        <a:pt x="52388" y="157345"/>
                        <a:pt x="49530" y="156393"/>
                      </a:cubicBezTo>
                      <a:cubicBezTo>
                        <a:pt x="49530" y="159250"/>
                        <a:pt x="47625" y="161155"/>
                        <a:pt x="45720" y="163060"/>
                      </a:cubicBezTo>
                      <a:cubicBezTo>
                        <a:pt x="39052" y="169728"/>
                        <a:pt x="27622" y="171633"/>
                        <a:pt x="19050" y="168775"/>
                      </a:cubicBezTo>
                      <a:cubicBezTo>
                        <a:pt x="10477" y="164965"/>
                        <a:pt x="3810" y="155440"/>
                        <a:pt x="3810" y="145915"/>
                      </a:cubicBezTo>
                      <a:cubicBezTo>
                        <a:pt x="3810" y="141153"/>
                        <a:pt x="5715" y="135438"/>
                        <a:pt x="9525" y="131628"/>
                      </a:cubicBezTo>
                      <a:cubicBezTo>
                        <a:pt x="12382" y="128770"/>
                        <a:pt x="12382" y="129723"/>
                        <a:pt x="9525" y="126865"/>
                      </a:cubicBezTo>
                      <a:cubicBezTo>
                        <a:pt x="7620" y="124960"/>
                        <a:pt x="5715" y="123055"/>
                        <a:pt x="5715" y="121150"/>
                      </a:cubicBezTo>
                      <a:cubicBezTo>
                        <a:pt x="4763" y="117340"/>
                        <a:pt x="6667" y="113530"/>
                        <a:pt x="10477" y="112578"/>
                      </a:cubicBezTo>
                      <a:cubicBezTo>
                        <a:pt x="7620" y="113530"/>
                        <a:pt x="4763" y="110673"/>
                        <a:pt x="2857" y="107815"/>
                      </a:cubicBezTo>
                      <a:close/>
                    </a:path>
                  </a:pathLst>
                </a:custGeom>
                <a:solidFill>
                  <a:srgbClr val="75B34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055" name="Freeform: Shape 1054">
                  <a:extLst>
                    <a:ext uri="{FF2B5EF4-FFF2-40B4-BE49-F238E27FC236}">
                      <a16:creationId xmlns:a16="http://schemas.microsoft.com/office/drawing/2014/main" id="{F4F6FD26-B2F2-4E1C-B6A5-D477B2259A67}"/>
                    </a:ext>
                  </a:extLst>
                </p:cNvPr>
                <p:cNvSpPr/>
                <p:nvPr/>
              </p:nvSpPr>
              <p:spPr>
                <a:xfrm>
                  <a:off x="5289639" y="3685831"/>
                  <a:ext cx="229947" cy="71770"/>
                </a:xfrm>
                <a:custGeom>
                  <a:avLst/>
                  <a:gdLst>
                    <a:gd name="connsiteX0" fmla="*/ 7620 w 229947"/>
                    <a:gd name="connsiteY0" fmla="*/ 35243 h 71770"/>
                    <a:gd name="connsiteX1" fmla="*/ 18098 w 229947"/>
                    <a:gd name="connsiteY1" fmla="*/ 43815 h 71770"/>
                    <a:gd name="connsiteX2" fmla="*/ 44768 w 229947"/>
                    <a:gd name="connsiteY2" fmla="*/ 38100 h 71770"/>
                    <a:gd name="connsiteX3" fmla="*/ 48578 w 229947"/>
                    <a:gd name="connsiteY3" fmla="*/ 31433 h 71770"/>
                    <a:gd name="connsiteX4" fmla="*/ 57150 w 229947"/>
                    <a:gd name="connsiteY4" fmla="*/ 31433 h 71770"/>
                    <a:gd name="connsiteX5" fmla="*/ 60960 w 229947"/>
                    <a:gd name="connsiteY5" fmla="*/ 24765 h 71770"/>
                    <a:gd name="connsiteX6" fmla="*/ 92393 w 229947"/>
                    <a:gd name="connsiteY6" fmla="*/ 26670 h 71770"/>
                    <a:gd name="connsiteX7" fmla="*/ 102870 w 229947"/>
                    <a:gd name="connsiteY7" fmla="*/ 9525 h 71770"/>
                    <a:gd name="connsiteX8" fmla="*/ 102870 w 229947"/>
                    <a:gd name="connsiteY8" fmla="*/ 5715 h 71770"/>
                    <a:gd name="connsiteX9" fmla="*/ 115253 w 229947"/>
                    <a:gd name="connsiteY9" fmla="*/ 0 h 71770"/>
                    <a:gd name="connsiteX10" fmla="*/ 122873 w 229947"/>
                    <a:gd name="connsiteY10" fmla="*/ 16193 h 71770"/>
                    <a:gd name="connsiteX11" fmla="*/ 132398 w 229947"/>
                    <a:gd name="connsiteY11" fmla="*/ 20002 h 71770"/>
                    <a:gd name="connsiteX12" fmla="*/ 132398 w 229947"/>
                    <a:gd name="connsiteY12" fmla="*/ 21908 h 71770"/>
                    <a:gd name="connsiteX13" fmla="*/ 137160 w 229947"/>
                    <a:gd name="connsiteY13" fmla="*/ 34290 h 71770"/>
                    <a:gd name="connsiteX14" fmla="*/ 156210 w 229947"/>
                    <a:gd name="connsiteY14" fmla="*/ 39052 h 71770"/>
                    <a:gd name="connsiteX15" fmla="*/ 160973 w 229947"/>
                    <a:gd name="connsiteY15" fmla="*/ 35243 h 71770"/>
                    <a:gd name="connsiteX16" fmla="*/ 161925 w 229947"/>
                    <a:gd name="connsiteY16" fmla="*/ 34290 h 71770"/>
                    <a:gd name="connsiteX17" fmla="*/ 162878 w 229947"/>
                    <a:gd name="connsiteY17" fmla="*/ 34290 h 71770"/>
                    <a:gd name="connsiteX18" fmla="*/ 162878 w 229947"/>
                    <a:gd name="connsiteY18" fmla="*/ 34290 h 71770"/>
                    <a:gd name="connsiteX19" fmla="*/ 171450 w 229947"/>
                    <a:gd name="connsiteY19" fmla="*/ 41910 h 71770"/>
                    <a:gd name="connsiteX20" fmla="*/ 181928 w 229947"/>
                    <a:gd name="connsiteY20" fmla="*/ 32385 h 71770"/>
                    <a:gd name="connsiteX21" fmla="*/ 189548 w 229947"/>
                    <a:gd name="connsiteY21" fmla="*/ 38100 h 71770"/>
                    <a:gd name="connsiteX22" fmla="*/ 217170 w 229947"/>
                    <a:gd name="connsiteY22" fmla="*/ 26670 h 71770"/>
                    <a:gd name="connsiteX23" fmla="*/ 221933 w 229947"/>
                    <a:gd name="connsiteY23" fmla="*/ 14288 h 71770"/>
                    <a:gd name="connsiteX24" fmla="*/ 221933 w 229947"/>
                    <a:gd name="connsiteY24" fmla="*/ 11430 h 71770"/>
                    <a:gd name="connsiteX25" fmla="*/ 221933 w 229947"/>
                    <a:gd name="connsiteY25" fmla="*/ 9525 h 71770"/>
                    <a:gd name="connsiteX26" fmla="*/ 221933 w 229947"/>
                    <a:gd name="connsiteY26" fmla="*/ 8573 h 71770"/>
                    <a:gd name="connsiteX27" fmla="*/ 219075 w 229947"/>
                    <a:gd name="connsiteY27" fmla="*/ 0 h 71770"/>
                    <a:gd name="connsiteX28" fmla="*/ 224790 w 229947"/>
                    <a:gd name="connsiteY28" fmla="*/ 1905 h 71770"/>
                    <a:gd name="connsiteX29" fmla="*/ 227648 w 229947"/>
                    <a:gd name="connsiteY29" fmla="*/ 3810 h 71770"/>
                    <a:gd name="connsiteX30" fmla="*/ 227648 w 229947"/>
                    <a:gd name="connsiteY30" fmla="*/ 3810 h 71770"/>
                    <a:gd name="connsiteX31" fmla="*/ 228600 w 229947"/>
                    <a:gd name="connsiteY31" fmla="*/ 4763 h 71770"/>
                    <a:gd name="connsiteX32" fmla="*/ 228600 w 229947"/>
                    <a:gd name="connsiteY32" fmla="*/ 4763 h 71770"/>
                    <a:gd name="connsiteX33" fmla="*/ 228600 w 229947"/>
                    <a:gd name="connsiteY33" fmla="*/ 5715 h 71770"/>
                    <a:gd name="connsiteX34" fmla="*/ 228600 w 229947"/>
                    <a:gd name="connsiteY34" fmla="*/ 5715 h 71770"/>
                    <a:gd name="connsiteX35" fmla="*/ 229552 w 229947"/>
                    <a:gd name="connsiteY35" fmla="*/ 6668 h 71770"/>
                    <a:gd name="connsiteX36" fmla="*/ 229552 w 229947"/>
                    <a:gd name="connsiteY36" fmla="*/ 7620 h 71770"/>
                    <a:gd name="connsiteX37" fmla="*/ 229552 w 229947"/>
                    <a:gd name="connsiteY37" fmla="*/ 7620 h 71770"/>
                    <a:gd name="connsiteX38" fmla="*/ 229552 w 229947"/>
                    <a:gd name="connsiteY38" fmla="*/ 7620 h 71770"/>
                    <a:gd name="connsiteX39" fmla="*/ 229552 w 229947"/>
                    <a:gd name="connsiteY39" fmla="*/ 7620 h 71770"/>
                    <a:gd name="connsiteX40" fmla="*/ 229552 w 229947"/>
                    <a:gd name="connsiteY40" fmla="*/ 7620 h 71770"/>
                    <a:gd name="connsiteX41" fmla="*/ 229552 w 229947"/>
                    <a:gd name="connsiteY41" fmla="*/ 7620 h 71770"/>
                    <a:gd name="connsiteX42" fmla="*/ 229552 w 229947"/>
                    <a:gd name="connsiteY42" fmla="*/ 8573 h 71770"/>
                    <a:gd name="connsiteX43" fmla="*/ 229552 w 229947"/>
                    <a:gd name="connsiteY43" fmla="*/ 8573 h 71770"/>
                    <a:gd name="connsiteX44" fmla="*/ 229552 w 229947"/>
                    <a:gd name="connsiteY44" fmla="*/ 8573 h 71770"/>
                    <a:gd name="connsiteX45" fmla="*/ 229552 w 229947"/>
                    <a:gd name="connsiteY45" fmla="*/ 8573 h 71770"/>
                    <a:gd name="connsiteX46" fmla="*/ 229552 w 229947"/>
                    <a:gd name="connsiteY46" fmla="*/ 8573 h 71770"/>
                    <a:gd name="connsiteX47" fmla="*/ 229552 w 229947"/>
                    <a:gd name="connsiteY47" fmla="*/ 10477 h 71770"/>
                    <a:gd name="connsiteX48" fmla="*/ 228600 w 229947"/>
                    <a:gd name="connsiteY48" fmla="*/ 23813 h 71770"/>
                    <a:gd name="connsiteX49" fmla="*/ 222885 w 229947"/>
                    <a:gd name="connsiteY49" fmla="*/ 31433 h 71770"/>
                    <a:gd name="connsiteX50" fmla="*/ 219075 w 229947"/>
                    <a:gd name="connsiteY50" fmla="*/ 34290 h 71770"/>
                    <a:gd name="connsiteX51" fmla="*/ 219075 w 229947"/>
                    <a:gd name="connsiteY51" fmla="*/ 37148 h 71770"/>
                    <a:gd name="connsiteX52" fmla="*/ 219075 w 229947"/>
                    <a:gd name="connsiteY52" fmla="*/ 40005 h 71770"/>
                    <a:gd name="connsiteX53" fmla="*/ 214313 w 229947"/>
                    <a:gd name="connsiteY53" fmla="*/ 52388 h 71770"/>
                    <a:gd name="connsiteX54" fmla="*/ 186690 w 229947"/>
                    <a:gd name="connsiteY54" fmla="*/ 63818 h 71770"/>
                    <a:gd name="connsiteX55" fmla="*/ 179070 w 229947"/>
                    <a:gd name="connsiteY55" fmla="*/ 58102 h 71770"/>
                    <a:gd name="connsiteX56" fmla="*/ 168593 w 229947"/>
                    <a:gd name="connsiteY56" fmla="*/ 68580 h 71770"/>
                    <a:gd name="connsiteX57" fmla="*/ 160020 w 229947"/>
                    <a:gd name="connsiteY57" fmla="*/ 60960 h 71770"/>
                    <a:gd name="connsiteX58" fmla="*/ 160020 w 229947"/>
                    <a:gd name="connsiteY58" fmla="*/ 60960 h 71770"/>
                    <a:gd name="connsiteX59" fmla="*/ 159068 w 229947"/>
                    <a:gd name="connsiteY59" fmla="*/ 60960 h 71770"/>
                    <a:gd name="connsiteX60" fmla="*/ 158115 w 229947"/>
                    <a:gd name="connsiteY60" fmla="*/ 61913 h 71770"/>
                    <a:gd name="connsiteX61" fmla="*/ 153353 w 229947"/>
                    <a:gd name="connsiteY61" fmla="*/ 65723 h 71770"/>
                    <a:gd name="connsiteX62" fmla="*/ 134303 w 229947"/>
                    <a:gd name="connsiteY62" fmla="*/ 60960 h 71770"/>
                    <a:gd name="connsiteX63" fmla="*/ 129540 w 229947"/>
                    <a:gd name="connsiteY63" fmla="*/ 48577 h 71770"/>
                    <a:gd name="connsiteX64" fmla="*/ 129540 w 229947"/>
                    <a:gd name="connsiteY64" fmla="*/ 46673 h 71770"/>
                    <a:gd name="connsiteX65" fmla="*/ 120015 w 229947"/>
                    <a:gd name="connsiteY65" fmla="*/ 42863 h 71770"/>
                    <a:gd name="connsiteX66" fmla="*/ 112395 w 229947"/>
                    <a:gd name="connsiteY66" fmla="*/ 26670 h 71770"/>
                    <a:gd name="connsiteX67" fmla="*/ 100013 w 229947"/>
                    <a:gd name="connsiteY67" fmla="*/ 32385 h 71770"/>
                    <a:gd name="connsiteX68" fmla="*/ 100013 w 229947"/>
                    <a:gd name="connsiteY68" fmla="*/ 36195 h 71770"/>
                    <a:gd name="connsiteX69" fmla="*/ 89535 w 229947"/>
                    <a:gd name="connsiteY69" fmla="*/ 53340 h 71770"/>
                    <a:gd name="connsiteX70" fmla="*/ 58103 w 229947"/>
                    <a:gd name="connsiteY70" fmla="*/ 51435 h 71770"/>
                    <a:gd name="connsiteX71" fmla="*/ 54293 w 229947"/>
                    <a:gd name="connsiteY71" fmla="*/ 58102 h 71770"/>
                    <a:gd name="connsiteX72" fmla="*/ 45720 w 229947"/>
                    <a:gd name="connsiteY72" fmla="*/ 58102 h 71770"/>
                    <a:gd name="connsiteX73" fmla="*/ 41910 w 229947"/>
                    <a:gd name="connsiteY73" fmla="*/ 64770 h 71770"/>
                    <a:gd name="connsiteX74" fmla="*/ 15240 w 229947"/>
                    <a:gd name="connsiteY74" fmla="*/ 70485 h 71770"/>
                    <a:gd name="connsiteX75" fmla="*/ 0 w 229947"/>
                    <a:gd name="connsiteY75" fmla="*/ 47625 h 71770"/>
                    <a:gd name="connsiteX76" fmla="*/ 7620 w 229947"/>
                    <a:gd name="connsiteY76" fmla="*/ 35243 h 717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</a:cxnLst>
                  <a:rect l="l" t="t" r="r" b="b"/>
                  <a:pathLst>
                    <a:path w="229947" h="71770">
                      <a:moveTo>
                        <a:pt x="7620" y="35243"/>
                      </a:moveTo>
                      <a:cubicBezTo>
                        <a:pt x="10478" y="39052"/>
                        <a:pt x="14288" y="41910"/>
                        <a:pt x="18098" y="43815"/>
                      </a:cubicBezTo>
                      <a:cubicBezTo>
                        <a:pt x="26670" y="47625"/>
                        <a:pt x="38100" y="45720"/>
                        <a:pt x="44768" y="38100"/>
                      </a:cubicBezTo>
                      <a:cubicBezTo>
                        <a:pt x="46673" y="36195"/>
                        <a:pt x="48578" y="34290"/>
                        <a:pt x="48578" y="31433"/>
                      </a:cubicBezTo>
                      <a:cubicBezTo>
                        <a:pt x="51435" y="32385"/>
                        <a:pt x="54293" y="32385"/>
                        <a:pt x="57150" y="31433"/>
                      </a:cubicBezTo>
                      <a:cubicBezTo>
                        <a:pt x="60008" y="30480"/>
                        <a:pt x="61913" y="27623"/>
                        <a:pt x="60960" y="24765"/>
                      </a:cubicBezTo>
                      <a:cubicBezTo>
                        <a:pt x="70485" y="32385"/>
                        <a:pt x="81915" y="32385"/>
                        <a:pt x="92393" y="26670"/>
                      </a:cubicBezTo>
                      <a:cubicBezTo>
                        <a:pt x="103823" y="20955"/>
                        <a:pt x="103823" y="14288"/>
                        <a:pt x="102870" y="9525"/>
                      </a:cubicBezTo>
                      <a:cubicBezTo>
                        <a:pt x="102870" y="8573"/>
                        <a:pt x="103823" y="6668"/>
                        <a:pt x="102870" y="5715"/>
                      </a:cubicBezTo>
                      <a:cubicBezTo>
                        <a:pt x="106680" y="6668"/>
                        <a:pt x="112395" y="7620"/>
                        <a:pt x="115253" y="0"/>
                      </a:cubicBezTo>
                      <a:cubicBezTo>
                        <a:pt x="115253" y="0"/>
                        <a:pt x="113348" y="11430"/>
                        <a:pt x="122873" y="16193"/>
                      </a:cubicBezTo>
                      <a:cubicBezTo>
                        <a:pt x="128588" y="19050"/>
                        <a:pt x="131445" y="20002"/>
                        <a:pt x="132398" y="20002"/>
                      </a:cubicBezTo>
                      <a:cubicBezTo>
                        <a:pt x="132398" y="20955"/>
                        <a:pt x="132398" y="20955"/>
                        <a:pt x="132398" y="21908"/>
                      </a:cubicBezTo>
                      <a:cubicBezTo>
                        <a:pt x="130493" y="30480"/>
                        <a:pt x="137160" y="34290"/>
                        <a:pt x="137160" y="34290"/>
                      </a:cubicBezTo>
                      <a:cubicBezTo>
                        <a:pt x="141923" y="37148"/>
                        <a:pt x="149543" y="40958"/>
                        <a:pt x="156210" y="39052"/>
                      </a:cubicBezTo>
                      <a:cubicBezTo>
                        <a:pt x="158115" y="38100"/>
                        <a:pt x="160020" y="37148"/>
                        <a:pt x="160973" y="35243"/>
                      </a:cubicBezTo>
                      <a:cubicBezTo>
                        <a:pt x="160973" y="35243"/>
                        <a:pt x="160973" y="34290"/>
                        <a:pt x="161925" y="34290"/>
                      </a:cubicBezTo>
                      <a:cubicBezTo>
                        <a:pt x="161925" y="34290"/>
                        <a:pt x="162878" y="34290"/>
                        <a:pt x="162878" y="34290"/>
                      </a:cubicBezTo>
                      <a:cubicBezTo>
                        <a:pt x="162878" y="34290"/>
                        <a:pt x="162878" y="34290"/>
                        <a:pt x="162878" y="34290"/>
                      </a:cubicBezTo>
                      <a:cubicBezTo>
                        <a:pt x="163830" y="39052"/>
                        <a:pt x="166688" y="41910"/>
                        <a:pt x="171450" y="41910"/>
                      </a:cubicBezTo>
                      <a:cubicBezTo>
                        <a:pt x="182880" y="42863"/>
                        <a:pt x="181928" y="32385"/>
                        <a:pt x="181928" y="32385"/>
                      </a:cubicBezTo>
                      <a:cubicBezTo>
                        <a:pt x="183833" y="35243"/>
                        <a:pt x="186690" y="37148"/>
                        <a:pt x="189548" y="38100"/>
                      </a:cubicBezTo>
                      <a:cubicBezTo>
                        <a:pt x="200978" y="42863"/>
                        <a:pt x="210503" y="35243"/>
                        <a:pt x="217170" y="26670"/>
                      </a:cubicBezTo>
                      <a:cubicBezTo>
                        <a:pt x="220028" y="22860"/>
                        <a:pt x="220980" y="19050"/>
                        <a:pt x="221933" y="14288"/>
                      </a:cubicBezTo>
                      <a:cubicBezTo>
                        <a:pt x="221933" y="13335"/>
                        <a:pt x="221933" y="12383"/>
                        <a:pt x="221933" y="11430"/>
                      </a:cubicBezTo>
                      <a:cubicBezTo>
                        <a:pt x="221933" y="11430"/>
                        <a:pt x="221933" y="10477"/>
                        <a:pt x="221933" y="9525"/>
                      </a:cubicBezTo>
                      <a:cubicBezTo>
                        <a:pt x="221933" y="8573"/>
                        <a:pt x="221933" y="8573"/>
                        <a:pt x="221933" y="8573"/>
                      </a:cubicBezTo>
                      <a:cubicBezTo>
                        <a:pt x="221933" y="6668"/>
                        <a:pt x="220980" y="2858"/>
                        <a:pt x="219075" y="0"/>
                      </a:cubicBezTo>
                      <a:cubicBezTo>
                        <a:pt x="220980" y="0"/>
                        <a:pt x="222885" y="952"/>
                        <a:pt x="224790" y="1905"/>
                      </a:cubicBezTo>
                      <a:cubicBezTo>
                        <a:pt x="225743" y="2858"/>
                        <a:pt x="226695" y="2858"/>
                        <a:pt x="227648" y="3810"/>
                      </a:cubicBezTo>
                      <a:cubicBezTo>
                        <a:pt x="227648" y="3810"/>
                        <a:pt x="227648" y="3810"/>
                        <a:pt x="227648" y="3810"/>
                      </a:cubicBezTo>
                      <a:cubicBezTo>
                        <a:pt x="227648" y="3810"/>
                        <a:pt x="227648" y="3810"/>
                        <a:pt x="228600" y="4763"/>
                      </a:cubicBezTo>
                      <a:cubicBezTo>
                        <a:pt x="228600" y="4763"/>
                        <a:pt x="228600" y="4763"/>
                        <a:pt x="228600" y="4763"/>
                      </a:cubicBezTo>
                      <a:cubicBezTo>
                        <a:pt x="228600" y="4763"/>
                        <a:pt x="228600" y="4763"/>
                        <a:pt x="228600" y="5715"/>
                      </a:cubicBezTo>
                      <a:cubicBezTo>
                        <a:pt x="228600" y="5715"/>
                        <a:pt x="228600" y="5715"/>
                        <a:pt x="228600" y="5715"/>
                      </a:cubicBezTo>
                      <a:cubicBezTo>
                        <a:pt x="228600" y="5715"/>
                        <a:pt x="228600" y="5715"/>
                        <a:pt x="229552" y="6668"/>
                      </a:cubicBezTo>
                      <a:cubicBezTo>
                        <a:pt x="229552" y="6668"/>
                        <a:pt x="229552" y="6668"/>
                        <a:pt x="229552" y="7620"/>
                      </a:cubicBezTo>
                      <a:cubicBezTo>
                        <a:pt x="229552" y="7620"/>
                        <a:pt x="229552" y="7620"/>
                        <a:pt x="229552" y="7620"/>
                      </a:cubicBezTo>
                      <a:cubicBezTo>
                        <a:pt x="229552" y="7620"/>
                        <a:pt x="229552" y="7620"/>
                        <a:pt x="229552" y="7620"/>
                      </a:cubicBezTo>
                      <a:cubicBezTo>
                        <a:pt x="229552" y="7620"/>
                        <a:pt x="229552" y="7620"/>
                        <a:pt x="229552" y="7620"/>
                      </a:cubicBezTo>
                      <a:cubicBezTo>
                        <a:pt x="229552" y="7620"/>
                        <a:pt x="229552" y="7620"/>
                        <a:pt x="229552" y="7620"/>
                      </a:cubicBezTo>
                      <a:cubicBezTo>
                        <a:pt x="229552" y="7620"/>
                        <a:pt x="229552" y="7620"/>
                        <a:pt x="229552" y="7620"/>
                      </a:cubicBezTo>
                      <a:cubicBezTo>
                        <a:pt x="229552" y="7620"/>
                        <a:pt x="229552" y="7620"/>
                        <a:pt x="229552" y="8573"/>
                      </a:cubicBezTo>
                      <a:cubicBezTo>
                        <a:pt x="229552" y="8573"/>
                        <a:pt x="229552" y="8573"/>
                        <a:pt x="229552" y="8573"/>
                      </a:cubicBezTo>
                      <a:cubicBezTo>
                        <a:pt x="229552" y="8573"/>
                        <a:pt x="229552" y="8573"/>
                        <a:pt x="229552" y="8573"/>
                      </a:cubicBezTo>
                      <a:cubicBezTo>
                        <a:pt x="229552" y="8573"/>
                        <a:pt x="229552" y="8573"/>
                        <a:pt x="229552" y="8573"/>
                      </a:cubicBezTo>
                      <a:cubicBezTo>
                        <a:pt x="229552" y="8573"/>
                        <a:pt x="229552" y="8573"/>
                        <a:pt x="229552" y="8573"/>
                      </a:cubicBezTo>
                      <a:cubicBezTo>
                        <a:pt x="229552" y="9525"/>
                        <a:pt x="229552" y="9525"/>
                        <a:pt x="229552" y="10477"/>
                      </a:cubicBezTo>
                      <a:cubicBezTo>
                        <a:pt x="230505" y="15240"/>
                        <a:pt x="229552" y="20002"/>
                        <a:pt x="228600" y="23813"/>
                      </a:cubicBezTo>
                      <a:cubicBezTo>
                        <a:pt x="227648" y="26670"/>
                        <a:pt x="225743" y="29527"/>
                        <a:pt x="222885" y="31433"/>
                      </a:cubicBezTo>
                      <a:cubicBezTo>
                        <a:pt x="221933" y="32385"/>
                        <a:pt x="220028" y="33338"/>
                        <a:pt x="219075" y="34290"/>
                      </a:cubicBezTo>
                      <a:cubicBezTo>
                        <a:pt x="219075" y="35243"/>
                        <a:pt x="219075" y="36195"/>
                        <a:pt x="219075" y="37148"/>
                      </a:cubicBezTo>
                      <a:cubicBezTo>
                        <a:pt x="219075" y="38100"/>
                        <a:pt x="219075" y="39052"/>
                        <a:pt x="219075" y="40005"/>
                      </a:cubicBezTo>
                      <a:cubicBezTo>
                        <a:pt x="218123" y="44768"/>
                        <a:pt x="217170" y="48577"/>
                        <a:pt x="214313" y="52388"/>
                      </a:cubicBezTo>
                      <a:cubicBezTo>
                        <a:pt x="207645" y="60960"/>
                        <a:pt x="198120" y="69533"/>
                        <a:pt x="186690" y="63818"/>
                      </a:cubicBezTo>
                      <a:cubicBezTo>
                        <a:pt x="183833" y="62865"/>
                        <a:pt x="180975" y="60008"/>
                        <a:pt x="179070" y="58102"/>
                      </a:cubicBezTo>
                      <a:cubicBezTo>
                        <a:pt x="179070" y="58102"/>
                        <a:pt x="179070" y="69533"/>
                        <a:pt x="168593" y="68580"/>
                      </a:cubicBezTo>
                      <a:cubicBezTo>
                        <a:pt x="163830" y="68580"/>
                        <a:pt x="160973" y="65723"/>
                        <a:pt x="160020" y="60960"/>
                      </a:cubicBezTo>
                      <a:cubicBezTo>
                        <a:pt x="160020" y="60960"/>
                        <a:pt x="160020" y="60960"/>
                        <a:pt x="160020" y="60960"/>
                      </a:cubicBezTo>
                      <a:cubicBezTo>
                        <a:pt x="160020" y="60960"/>
                        <a:pt x="159068" y="60960"/>
                        <a:pt x="159068" y="60960"/>
                      </a:cubicBezTo>
                      <a:cubicBezTo>
                        <a:pt x="159068" y="60960"/>
                        <a:pt x="159068" y="60960"/>
                        <a:pt x="158115" y="61913"/>
                      </a:cubicBezTo>
                      <a:cubicBezTo>
                        <a:pt x="157163" y="63818"/>
                        <a:pt x="155258" y="64770"/>
                        <a:pt x="153353" y="65723"/>
                      </a:cubicBezTo>
                      <a:cubicBezTo>
                        <a:pt x="147638" y="67627"/>
                        <a:pt x="140018" y="63818"/>
                        <a:pt x="134303" y="60960"/>
                      </a:cubicBezTo>
                      <a:cubicBezTo>
                        <a:pt x="134303" y="60960"/>
                        <a:pt x="127635" y="58102"/>
                        <a:pt x="129540" y="48577"/>
                      </a:cubicBezTo>
                      <a:cubicBezTo>
                        <a:pt x="129540" y="47625"/>
                        <a:pt x="129540" y="47625"/>
                        <a:pt x="129540" y="46673"/>
                      </a:cubicBezTo>
                      <a:cubicBezTo>
                        <a:pt x="128588" y="46673"/>
                        <a:pt x="125730" y="45720"/>
                        <a:pt x="120015" y="42863"/>
                      </a:cubicBezTo>
                      <a:cubicBezTo>
                        <a:pt x="110490" y="38100"/>
                        <a:pt x="112395" y="26670"/>
                        <a:pt x="112395" y="26670"/>
                      </a:cubicBezTo>
                      <a:cubicBezTo>
                        <a:pt x="109538" y="33338"/>
                        <a:pt x="103823" y="33338"/>
                        <a:pt x="100013" y="32385"/>
                      </a:cubicBezTo>
                      <a:cubicBezTo>
                        <a:pt x="100013" y="33338"/>
                        <a:pt x="100013" y="35243"/>
                        <a:pt x="100013" y="36195"/>
                      </a:cubicBezTo>
                      <a:cubicBezTo>
                        <a:pt x="100965" y="40958"/>
                        <a:pt x="100013" y="47625"/>
                        <a:pt x="89535" y="53340"/>
                      </a:cubicBezTo>
                      <a:cubicBezTo>
                        <a:pt x="79058" y="59055"/>
                        <a:pt x="67628" y="58102"/>
                        <a:pt x="58103" y="51435"/>
                      </a:cubicBezTo>
                      <a:cubicBezTo>
                        <a:pt x="59055" y="54293"/>
                        <a:pt x="57150" y="57150"/>
                        <a:pt x="54293" y="58102"/>
                      </a:cubicBezTo>
                      <a:cubicBezTo>
                        <a:pt x="51435" y="59055"/>
                        <a:pt x="48578" y="59055"/>
                        <a:pt x="45720" y="58102"/>
                      </a:cubicBezTo>
                      <a:cubicBezTo>
                        <a:pt x="45720" y="60960"/>
                        <a:pt x="43815" y="62865"/>
                        <a:pt x="41910" y="64770"/>
                      </a:cubicBezTo>
                      <a:cubicBezTo>
                        <a:pt x="35243" y="71438"/>
                        <a:pt x="23813" y="73343"/>
                        <a:pt x="15240" y="70485"/>
                      </a:cubicBezTo>
                      <a:cubicBezTo>
                        <a:pt x="6668" y="66675"/>
                        <a:pt x="0" y="57150"/>
                        <a:pt x="0" y="47625"/>
                      </a:cubicBezTo>
                      <a:cubicBezTo>
                        <a:pt x="2858" y="43815"/>
                        <a:pt x="4763" y="39052"/>
                        <a:pt x="7620" y="35243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056" name="Freeform: Shape 1055">
                  <a:extLst>
                    <a:ext uri="{FF2B5EF4-FFF2-40B4-BE49-F238E27FC236}">
                      <a16:creationId xmlns:a16="http://schemas.microsoft.com/office/drawing/2014/main" id="{83FFB642-FE74-446E-9A8F-260C0C795DC9}"/>
                    </a:ext>
                  </a:extLst>
                </p:cNvPr>
                <p:cNvSpPr/>
                <p:nvPr/>
              </p:nvSpPr>
              <p:spPr>
                <a:xfrm>
                  <a:off x="5415369" y="3678211"/>
                  <a:ext cx="82867" cy="14287"/>
                </a:xfrm>
                <a:custGeom>
                  <a:avLst/>
                  <a:gdLst>
                    <a:gd name="connsiteX0" fmla="*/ 51435 w 82867"/>
                    <a:gd name="connsiteY0" fmla="*/ 13335 h 14287"/>
                    <a:gd name="connsiteX1" fmla="*/ 43815 w 82867"/>
                    <a:gd name="connsiteY1" fmla="*/ 13335 h 14287"/>
                    <a:gd name="connsiteX2" fmla="*/ 37148 w 82867"/>
                    <a:gd name="connsiteY2" fmla="*/ 10477 h 14287"/>
                    <a:gd name="connsiteX3" fmla="*/ 29528 w 82867"/>
                    <a:gd name="connsiteY3" fmla="*/ 13335 h 14287"/>
                    <a:gd name="connsiteX4" fmla="*/ 20955 w 82867"/>
                    <a:gd name="connsiteY4" fmla="*/ 12382 h 14287"/>
                    <a:gd name="connsiteX5" fmla="*/ 13335 w 82867"/>
                    <a:gd name="connsiteY5" fmla="*/ 8572 h 14287"/>
                    <a:gd name="connsiteX6" fmla="*/ 6668 w 82867"/>
                    <a:gd name="connsiteY6" fmla="*/ 8572 h 14287"/>
                    <a:gd name="connsiteX7" fmla="*/ 953 w 82867"/>
                    <a:gd name="connsiteY7" fmla="*/ 4763 h 14287"/>
                    <a:gd name="connsiteX8" fmla="*/ 0 w 82867"/>
                    <a:gd name="connsiteY8" fmla="*/ 0 h 14287"/>
                    <a:gd name="connsiteX9" fmla="*/ 7620 w 82867"/>
                    <a:gd name="connsiteY9" fmla="*/ 2857 h 14287"/>
                    <a:gd name="connsiteX10" fmla="*/ 15240 w 82867"/>
                    <a:gd name="connsiteY10" fmla="*/ 952 h 14287"/>
                    <a:gd name="connsiteX11" fmla="*/ 25718 w 82867"/>
                    <a:gd name="connsiteY11" fmla="*/ 5715 h 14287"/>
                    <a:gd name="connsiteX12" fmla="*/ 38100 w 82867"/>
                    <a:gd name="connsiteY12" fmla="*/ 2857 h 14287"/>
                    <a:gd name="connsiteX13" fmla="*/ 41910 w 82867"/>
                    <a:gd name="connsiteY13" fmla="*/ 4763 h 14287"/>
                    <a:gd name="connsiteX14" fmla="*/ 61913 w 82867"/>
                    <a:gd name="connsiteY14" fmla="*/ 1905 h 14287"/>
                    <a:gd name="connsiteX15" fmla="*/ 62865 w 82867"/>
                    <a:gd name="connsiteY15" fmla="*/ 1905 h 14287"/>
                    <a:gd name="connsiteX16" fmla="*/ 82868 w 82867"/>
                    <a:gd name="connsiteY16" fmla="*/ 4763 h 14287"/>
                    <a:gd name="connsiteX17" fmla="*/ 66675 w 82867"/>
                    <a:gd name="connsiteY17" fmla="*/ 11430 h 14287"/>
                    <a:gd name="connsiteX18" fmla="*/ 61913 w 82867"/>
                    <a:gd name="connsiteY18" fmla="*/ 9525 h 14287"/>
                    <a:gd name="connsiteX19" fmla="*/ 60007 w 82867"/>
                    <a:gd name="connsiteY19" fmla="*/ 11430 h 14287"/>
                    <a:gd name="connsiteX20" fmla="*/ 55245 w 82867"/>
                    <a:gd name="connsiteY20" fmla="*/ 14288 h 14287"/>
                    <a:gd name="connsiteX21" fmla="*/ 51435 w 82867"/>
                    <a:gd name="connsiteY21" fmla="*/ 13335 h 142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82867" h="14287">
                      <a:moveTo>
                        <a:pt x="51435" y="13335"/>
                      </a:moveTo>
                      <a:cubicBezTo>
                        <a:pt x="48578" y="13335"/>
                        <a:pt x="46673" y="13335"/>
                        <a:pt x="43815" y="13335"/>
                      </a:cubicBezTo>
                      <a:cubicBezTo>
                        <a:pt x="40957" y="13335"/>
                        <a:pt x="38100" y="12382"/>
                        <a:pt x="37148" y="10477"/>
                      </a:cubicBezTo>
                      <a:cubicBezTo>
                        <a:pt x="36195" y="12382"/>
                        <a:pt x="32385" y="12382"/>
                        <a:pt x="29528" y="13335"/>
                      </a:cubicBezTo>
                      <a:cubicBezTo>
                        <a:pt x="26670" y="13335"/>
                        <a:pt x="23813" y="13335"/>
                        <a:pt x="20955" y="12382"/>
                      </a:cubicBezTo>
                      <a:cubicBezTo>
                        <a:pt x="18098" y="11430"/>
                        <a:pt x="14288" y="10477"/>
                        <a:pt x="13335" y="8572"/>
                      </a:cubicBezTo>
                      <a:cubicBezTo>
                        <a:pt x="11430" y="8572"/>
                        <a:pt x="8573" y="8572"/>
                        <a:pt x="6668" y="8572"/>
                      </a:cubicBezTo>
                      <a:cubicBezTo>
                        <a:pt x="3810" y="7620"/>
                        <a:pt x="1905" y="6667"/>
                        <a:pt x="953" y="4763"/>
                      </a:cubicBezTo>
                      <a:cubicBezTo>
                        <a:pt x="0" y="2857"/>
                        <a:pt x="0" y="1905"/>
                        <a:pt x="0" y="0"/>
                      </a:cubicBezTo>
                      <a:cubicBezTo>
                        <a:pt x="953" y="1905"/>
                        <a:pt x="4763" y="2857"/>
                        <a:pt x="7620" y="2857"/>
                      </a:cubicBezTo>
                      <a:cubicBezTo>
                        <a:pt x="10478" y="2857"/>
                        <a:pt x="13335" y="1905"/>
                        <a:pt x="15240" y="952"/>
                      </a:cubicBezTo>
                      <a:cubicBezTo>
                        <a:pt x="17145" y="3810"/>
                        <a:pt x="21907" y="5715"/>
                        <a:pt x="25718" y="5715"/>
                      </a:cubicBezTo>
                      <a:cubicBezTo>
                        <a:pt x="30480" y="5715"/>
                        <a:pt x="35243" y="4763"/>
                        <a:pt x="38100" y="2857"/>
                      </a:cubicBezTo>
                      <a:cubicBezTo>
                        <a:pt x="39053" y="3810"/>
                        <a:pt x="40957" y="3810"/>
                        <a:pt x="41910" y="4763"/>
                      </a:cubicBezTo>
                      <a:cubicBezTo>
                        <a:pt x="48578" y="7620"/>
                        <a:pt x="58103" y="5715"/>
                        <a:pt x="61913" y="1905"/>
                      </a:cubicBezTo>
                      <a:cubicBezTo>
                        <a:pt x="61913" y="1905"/>
                        <a:pt x="61913" y="1905"/>
                        <a:pt x="62865" y="1905"/>
                      </a:cubicBezTo>
                      <a:cubicBezTo>
                        <a:pt x="62865" y="1905"/>
                        <a:pt x="66675" y="10477"/>
                        <a:pt x="82868" y="4763"/>
                      </a:cubicBezTo>
                      <a:cubicBezTo>
                        <a:pt x="82868" y="4763"/>
                        <a:pt x="80010" y="12382"/>
                        <a:pt x="66675" y="11430"/>
                      </a:cubicBezTo>
                      <a:cubicBezTo>
                        <a:pt x="66675" y="11430"/>
                        <a:pt x="62865" y="10477"/>
                        <a:pt x="61913" y="9525"/>
                      </a:cubicBezTo>
                      <a:cubicBezTo>
                        <a:pt x="61913" y="9525"/>
                        <a:pt x="60007" y="11430"/>
                        <a:pt x="60007" y="11430"/>
                      </a:cubicBezTo>
                      <a:cubicBezTo>
                        <a:pt x="59055" y="12382"/>
                        <a:pt x="57150" y="13335"/>
                        <a:pt x="55245" y="14288"/>
                      </a:cubicBezTo>
                      <a:cubicBezTo>
                        <a:pt x="53340" y="13335"/>
                        <a:pt x="52388" y="13335"/>
                        <a:pt x="51435" y="13335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057" name="Freeform: Shape 1056">
                  <a:extLst>
                    <a:ext uri="{FF2B5EF4-FFF2-40B4-BE49-F238E27FC236}">
                      <a16:creationId xmlns:a16="http://schemas.microsoft.com/office/drawing/2014/main" id="{558F692A-CD58-4418-AEA0-AF40E40413AC}"/>
                    </a:ext>
                  </a:extLst>
                </p:cNvPr>
                <p:cNvSpPr/>
                <p:nvPr/>
              </p:nvSpPr>
              <p:spPr>
                <a:xfrm>
                  <a:off x="5297260" y="3691546"/>
                  <a:ext cx="66675" cy="10900"/>
                </a:xfrm>
                <a:custGeom>
                  <a:avLst/>
                  <a:gdLst>
                    <a:gd name="connsiteX0" fmla="*/ 19050 w 66675"/>
                    <a:gd name="connsiteY0" fmla="*/ 7620 h 10900"/>
                    <a:gd name="connsiteX1" fmla="*/ 26670 w 66675"/>
                    <a:gd name="connsiteY1" fmla="*/ 10478 h 10900"/>
                    <a:gd name="connsiteX2" fmla="*/ 34290 w 66675"/>
                    <a:gd name="connsiteY2" fmla="*/ 10478 h 10900"/>
                    <a:gd name="connsiteX3" fmla="*/ 38100 w 66675"/>
                    <a:gd name="connsiteY3" fmla="*/ 10478 h 10900"/>
                    <a:gd name="connsiteX4" fmla="*/ 42863 w 66675"/>
                    <a:gd name="connsiteY4" fmla="*/ 8573 h 10900"/>
                    <a:gd name="connsiteX5" fmla="*/ 44767 w 66675"/>
                    <a:gd name="connsiteY5" fmla="*/ 6668 h 10900"/>
                    <a:gd name="connsiteX6" fmla="*/ 49530 w 66675"/>
                    <a:gd name="connsiteY6" fmla="*/ 8573 h 10900"/>
                    <a:gd name="connsiteX7" fmla="*/ 66675 w 66675"/>
                    <a:gd name="connsiteY7" fmla="*/ 2858 h 10900"/>
                    <a:gd name="connsiteX8" fmla="*/ 45720 w 66675"/>
                    <a:gd name="connsiteY8" fmla="*/ 0 h 10900"/>
                    <a:gd name="connsiteX9" fmla="*/ 44767 w 66675"/>
                    <a:gd name="connsiteY9" fmla="*/ 0 h 10900"/>
                    <a:gd name="connsiteX10" fmla="*/ 22860 w 66675"/>
                    <a:gd name="connsiteY10" fmla="*/ 2858 h 10900"/>
                    <a:gd name="connsiteX11" fmla="*/ 19050 w 66675"/>
                    <a:gd name="connsiteY11" fmla="*/ 953 h 10900"/>
                    <a:gd name="connsiteX12" fmla="*/ 0 w 66675"/>
                    <a:gd name="connsiteY12" fmla="*/ 0 h 10900"/>
                    <a:gd name="connsiteX13" fmla="*/ 19050 w 66675"/>
                    <a:gd name="connsiteY13" fmla="*/ 7620 h 109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66675" h="10900">
                      <a:moveTo>
                        <a:pt x="19050" y="7620"/>
                      </a:moveTo>
                      <a:cubicBezTo>
                        <a:pt x="20002" y="9525"/>
                        <a:pt x="23813" y="9525"/>
                        <a:pt x="26670" y="10478"/>
                      </a:cubicBezTo>
                      <a:cubicBezTo>
                        <a:pt x="29527" y="10478"/>
                        <a:pt x="32385" y="11430"/>
                        <a:pt x="34290" y="10478"/>
                      </a:cubicBezTo>
                      <a:cubicBezTo>
                        <a:pt x="35242" y="10478"/>
                        <a:pt x="37147" y="10478"/>
                        <a:pt x="38100" y="10478"/>
                      </a:cubicBezTo>
                      <a:cubicBezTo>
                        <a:pt x="40005" y="10478"/>
                        <a:pt x="41910" y="9525"/>
                        <a:pt x="42863" y="8573"/>
                      </a:cubicBezTo>
                      <a:cubicBezTo>
                        <a:pt x="42863" y="8573"/>
                        <a:pt x="44767" y="7620"/>
                        <a:pt x="44767" y="6668"/>
                      </a:cubicBezTo>
                      <a:cubicBezTo>
                        <a:pt x="45720" y="8573"/>
                        <a:pt x="49530" y="8573"/>
                        <a:pt x="49530" y="8573"/>
                      </a:cubicBezTo>
                      <a:cubicBezTo>
                        <a:pt x="63817" y="9525"/>
                        <a:pt x="66675" y="2858"/>
                        <a:pt x="66675" y="2858"/>
                      </a:cubicBezTo>
                      <a:cubicBezTo>
                        <a:pt x="48577" y="7620"/>
                        <a:pt x="45720" y="0"/>
                        <a:pt x="45720" y="0"/>
                      </a:cubicBezTo>
                      <a:cubicBezTo>
                        <a:pt x="45720" y="0"/>
                        <a:pt x="45720" y="0"/>
                        <a:pt x="44767" y="0"/>
                      </a:cubicBezTo>
                      <a:cubicBezTo>
                        <a:pt x="40005" y="3810"/>
                        <a:pt x="30480" y="4763"/>
                        <a:pt x="22860" y="2858"/>
                      </a:cubicBezTo>
                      <a:cubicBezTo>
                        <a:pt x="20955" y="2858"/>
                        <a:pt x="20002" y="1905"/>
                        <a:pt x="19050" y="953"/>
                      </a:cubicBezTo>
                      <a:cubicBezTo>
                        <a:pt x="19050" y="953"/>
                        <a:pt x="10477" y="5715"/>
                        <a:pt x="0" y="0"/>
                      </a:cubicBezTo>
                      <a:cubicBezTo>
                        <a:pt x="952" y="0"/>
                        <a:pt x="1905" y="11430"/>
                        <a:pt x="19050" y="7620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058" name="Freeform: Shape 1057">
                  <a:extLst>
                    <a:ext uri="{FF2B5EF4-FFF2-40B4-BE49-F238E27FC236}">
                      <a16:creationId xmlns:a16="http://schemas.microsoft.com/office/drawing/2014/main" id="{647F2B7A-B513-4B7D-AECE-562C1C65A4EC}"/>
                    </a:ext>
                  </a:extLst>
                </p:cNvPr>
                <p:cNvSpPr/>
                <p:nvPr/>
              </p:nvSpPr>
              <p:spPr>
                <a:xfrm>
                  <a:off x="5406523" y="3642968"/>
                  <a:ext cx="46946" cy="10900"/>
                </a:xfrm>
                <a:custGeom>
                  <a:avLst/>
                  <a:gdLst>
                    <a:gd name="connsiteX0" fmla="*/ 12657 w 46946"/>
                    <a:gd name="connsiteY0" fmla="*/ 7620 h 10900"/>
                    <a:gd name="connsiteX1" fmla="*/ 17419 w 46946"/>
                    <a:gd name="connsiteY1" fmla="*/ 10477 h 10900"/>
                    <a:gd name="connsiteX2" fmla="*/ 23134 w 46946"/>
                    <a:gd name="connsiteY2" fmla="*/ 10477 h 10900"/>
                    <a:gd name="connsiteX3" fmla="*/ 25991 w 46946"/>
                    <a:gd name="connsiteY3" fmla="*/ 10477 h 10900"/>
                    <a:gd name="connsiteX4" fmla="*/ 29801 w 46946"/>
                    <a:gd name="connsiteY4" fmla="*/ 8573 h 10900"/>
                    <a:gd name="connsiteX5" fmla="*/ 30754 w 46946"/>
                    <a:gd name="connsiteY5" fmla="*/ 6668 h 10900"/>
                    <a:gd name="connsiteX6" fmla="*/ 34564 w 46946"/>
                    <a:gd name="connsiteY6" fmla="*/ 8573 h 10900"/>
                    <a:gd name="connsiteX7" fmla="*/ 46946 w 46946"/>
                    <a:gd name="connsiteY7" fmla="*/ 2858 h 10900"/>
                    <a:gd name="connsiteX8" fmla="*/ 31707 w 46946"/>
                    <a:gd name="connsiteY8" fmla="*/ 0 h 10900"/>
                    <a:gd name="connsiteX9" fmla="*/ 31707 w 46946"/>
                    <a:gd name="connsiteY9" fmla="*/ 0 h 10900"/>
                    <a:gd name="connsiteX10" fmla="*/ 16466 w 46946"/>
                    <a:gd name="connsiteY10" fmla="*/ 2858 h 10900"/>
                    <a:gd name="connsiteX11" fmla="*/ 13609 w 46946"/>
                    <a:gd name="connsiteY11" fmla="*/ 952 h 10900"/>
                    <a:gd name="connsiteX12" fmla="*/ 274 w 46946"/>
                    <a:gd name="connsiteY12" fmla="*/ 0 h 10900"/>
                    <a:gd name="connsiteX13" fmla="*/ 12657 w 46946"/>
                    <a:gd name="connsiteY13" fmla="*/ 7620 h 109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46946" h="10900">
                      <a:moveTo>
                        <a:pt x="12657" y="7620"/>
                      </a:moveTo>
                      <a:cubicBezTo>
                        <a:pt x="13609" y="9525"/>
                        <a:pt x="15514" y="9525"/>
                        <a:pt x="17419" y="10477"/>
                      </a:cubicBezTo>
                      <a:cubicBezTo>
                        <a:pt x="19324" y="10477"/>
                        <a:pt x="21229" y="11430"/>
                        <a:pt x="23134" y="10477"/>
                      </a:cubicBezTo>
                      <a:cubicBezTo>
                        <a:pt x="24087" y="10477"/>
                        <a:pt x="25039" y="10477"/>
                        <a:pt x="25991" y="10477"/>
                      </a:cubicBezTo>
                      <a:cubicBezTo>
                        <a:pt x="27896" y="10477"/>
                        <a:pt x="28849" y="9525"/>
                        <a:pt x="29801" y="8573"/>
                      </a:cubicBezTo>
                      <a:cubicBezTo>
                        <a:pt x="29801" y="8573"/>
                        <a:pt x="31707" y="7620"/>
                        <a:pt x="30754" y="6668"/>
                      </a:cubicBezTo>
                      <a:cubicBezTo>
                        <a:pt x="31707" y="8573"/>
                        <a:pt x="34564" y="8573"/>
                        <a:pt x="34564" y="8573"/>
                      </a:cubicBezTo>
                      <a:cubicBezTo>
                        <a:pt x="45041" y="9525"/>
                        <a:pt x="46946" y="2858"/>
                        <a:pt x="46946" y="2858"/>
                      </a:cubicBezTo>
                      <a:cubicBezTo>
                        <a:pt x="34564" y="7620"/>
                        <a:pt x="31707" y="0"/>
                        <a:pt x="31707" y="0"/>
                      </a:cubicBezTo>
                      <a:cubicBezTo>
                        <a:pt x="31707" y="0"/>
                        <a:pt x="31707" y="0"/>
                        <a:pt x="31707" y="0"/>
                      </a:cubicBezTo>
                      <a:cubicBezTo>
                        <a:pt x="28849" y="3810"/>
                        <a:pt x="21229" y="4763"/>
                        <a:pt x="16466" y="2858"/>
                      </a:cubicBezTo>
                      <a:cubicBezTo>
                        <a:pt x="15514" y="2858"/>
                        <a:pt x="14562" y="1905"/>
                        <a:pt x="13609" y="952"/>
                      </a:cubicBezTo>
                      <a:cubicBezTo>
                        <a:pt x="13609" y="952"/>
                        <a:pt x="7894" y="5715"/>
                        <a:pt x="274" y="0"/>
                      </a:cubicBezTo>
                      <a:cubicBezTo>
                        <a:pt x="-679" y="952"/>
                        <a:pt x="274" y="11430"/>
                        <a:pt x="12657" y="7620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059" name="Freeform: Shape 1058">
                  <a:extLst>
                    <a:ext uri="{FF2B5EF4-FFF2-40B4-BE49-F238E27FC236}">
                      <a16:creationId xmlns:a16="http://schemas.microsoft.com/office/drawing/2014/main" id="{A7BC447C-EEB4-43BD-ACF9-773482739470}"/>
                    </a:ext>
                  </a:extLst>
                </p:cNvPr>
                <p:cNvSpPr/>
                <p:nvPr/>
              </p:nvSpPr>
              <p:spPr>
                <a:xfrm>
                  <a:off x="5366792" y="3619156"/>
                  <a:ext cx="47625" cy="10621"/>
                </a:xfrm>
                <a:custGeom>
                  <a:avLst/>
                  <a:gdLst>
                    <a:gd name="connsiteX0" fmla="*/ 21907 w 47625"/>
                    <a:gd name="connsiteY0" fmla="*/ 10477 h 10621"/>
                    <a:gd name="connsiteX1" fmla="*/ 47625 w 47625"/>
                    <a:gd name="connsiteY1" fmla="*/ 1905 h 10621"/>
                    <a:gd name="connsiteX2" fmla="*/ 0 w 47625"/>
                    <a:gd name="connsiteY2" fmla="*/ 0 h 10621"/>
                    <a:gd name="connsiteX3" fmla="*/ 21907 w 47625"/>
                    <a:gd name="connsiteY3" fmla="*/ 10477 h 106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7625" h="10621">
                      <a:moveTo>
                        <a:pt x="21907" y="10477"/>
                      </a:moveTo>
                      <a:cubicBezTo>
                        <a:pt x="26670" y="10477"/>
                        <a:pt x="45720" y="5715"/>
                        <a:pt x="47625" y="1905"/>
                      </a:cubicBezTo>
                      <a:cubicBezTo>
                        <a:pt x="37147" y="5715"/>
                        <a:pt x="9525" y="6668"/>
                        <a:pt x="0" y="0"/>
                      </a:cubicBezTo>
                      <a:cubicBezTo>
                        <a:pt x="0" y="7620"/>
                        <a:pt x="15240" y="11430"/>
                        <a:pt x="21907" y="10477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060" name="Freeform: Shape 1059">
                  <a:extLst>
                    <a:ext uri="{FF2B5EF4-FFF2-40B4-BE49-F238E27FC236}">
                      <a16:creationId xmlns:a16="http://schemas.microsoft.com/office/drawing/2014/main" id="{BAB0FB83-8FBF-42E1-A9B0-8D20D9985BC5}"/>
                    </a:ext>
                  </a:extLst>
                </p:cNvPr>
                <p:cNvSpPr/>
                <p:nvPr/>
              </p:nvSpPr>
              <p:spPr>
                <a:xfrm>
                  <a:off x="5311547" y="3651541"/>
                  <a:ext cx="43814" cy="10900"/>
                </a:xfrm>
                <a:custGeom>
                  <a:avLst/>
                  <a:gdLst>
                    <a:gd name="connsiteX0" fmla="*/ 9525 w 43814"/>
                    <a:gd name="connsiteY0" fmla="*/ 7620 h 10900"/>
                    <a:gd name="connsiteX1" fmla="*/ 14288 w 43814"/>
                    <a:gd name="connsiteY1" fmla="*/ 10477 h 10900"/>
                    <a:gd name="connsiteX2" fmla="*/ 20002 w 43814"/>
                    <a:gd name="connsiteY2" fmla="*/ 10477 h 10900"/>
                    <a:gd name="connsiteX3" fmla="*/ 22860 w 43814"/>
                    <a:gd name="connsiteY3" fmla="*/ 10477 h 10900"/>
                    <a:gd name="connsiteX4" fmla="*/ 26670 w 43814"/>
                    <a:gd name="connsiteY4" fmla="*/ 8573 h 10900"/>
                    <a:gd name="connsiteX5" fmla="*/ 27622 w 43814"/>
                    <a:gd name="connsiteY5" fmla="*/ 6667 h 10900"/>
                    <a:gd name="connsiteX6" fmla="*/ 31432 w 43814"/>
                    <a:gd name="connsiteY6" fmla="*/ 8573 h 10900"/>
                    <a:gd name="connsiteX7" fmla="*/ 43815 w 43814"/>
                    <a:gd name="connsiteY7" fmla="*/ 2858 h 10900"/>
                    <a:gd name="connsiteX8" fmla="*/ 28575 w 43814"/>
                    <a:gd name="connsiteY8" fmla="*/ 0 h 10900"/>
                    <a:gd name="connsiteX9" fmla="*/ 28575 w 43814"/>
                    <a:gd name="connsiteY9" fmla="*/ 0 h 10900"/>
                    <a:gd name="connsiteX10" fmla="*/ 13335 w 43814"/>
                    <a:gd name="connsiteY10" fmla="*/ 2858 h 10900"/>
                    <a:gd name="connsiteX11" fmla="*/ 10477 w 43814"/>
                    <a:gd name="connsiteY11" fmla="*/ 952 h 10900"/>
                    <a:gd name="connsiteX12" fmla="*/ 3810 w 43814"/>
                    <a:gd name="connsiteY12" fmla="*/ 2858 h 10900"/>
                    <a:gd name="connsiteX13" fmla="*/ 4763 w 43814"/>
                    <a:gd name="connsiteY13" fmla="*/ 8573 h 10900"/>
                    <a:gd name="connsiteX14" fmla="*/ 0 w 43814"/>
                    <a:gd name="connsiteY14" fmla="*/ 7620 h 10900"/>
                    <a:gd name="connsiteX15" fmla="*/ 9525 w 43814"/>
                    <a:gd name="connsiteY15" fmla="*/ 7620 h 109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43814" h="10900">
                      <a:moveTo>
                        <a:pt x="9525" y="7620"/>
                      </a:moveTo>
                      <a:cubicBezTo>
                        <a:pt x="10477" y="9525"/>
                        <a:pt x="12382" y="9525"/>
                        <a:pt x="14288" y="10477"/>
                      </a:cubicBezTo>
                      <a:cubicBezTo>
                        <a:pt x="16192" y="10477"/>
                        <a:pt x="18097" y="11430"/>
                        <a:pt x="20002" y="10477"/>
                      </a:cubicBezTo>
                      <a:cubicBezTo>
                        <a:pt x="20955" y="10477"/>
                        <a:pt x="21907" y="10477"/>
                        <a:pt x="22860" y="10477"/>
                      </a:cubicBezTo>
                      <a:cubicBezTo>
                        <a:pt x="24765" y="10477"/>
                        <a:pt x="25717" y="9525"/>
                        <a:pt x="26670" y="8573"/>
                      </a:cubicBezTo>
                      <a:cubicBezTo>
                        <a:pt x="26670" y="8573"/>
                        <a:pt x="28575" y="7620"/>
                        <a:pt x="27622" y="6667"/>
                      </a:cubicBezTo>
                      <a:cubicBezTo>
                        <a:pt x="28575" y="8573"/>
                        <a:pt x="31432" y="8573"/>
                        <a:pt x="31432" y="8573"/>
                      </a:cubicBezTo>
                      <a:cubicBezTo>
                        <a:pt x="41910" y="9525"/>
                        <a:pt x="43815" y="2858"/>
                        <a:pt x="43815" y="2858"/>
                      </a:cubicBezTo>
                      <a:cubicBezTo>
                        <a:pt x="31432" y="7620"/>
                        <a:pt x="28575" y="0"/>
                        <a:pt x="28575" y="0"/>
                      </a:cubicBezTo>
                      <a:cubicBezTo>
                        <a:pt x="28575" y="0"/>
                        <a:pt x="28575" y="0"/>
                        <a:pt x="28575" y="0"/>
                      </a:cubicBezTo>
                      <a:cubicBezTo>
                        <a:pt x="25717" y="3810"/>
                        <a:pt x="18097" y="4763"/>
                        <a:pt x="13335" y="2858"/>
                      </a:cubicBezTo>
                      <a:cubicBezTo>
                        <a:pt x="12382" y="2858"/>
                        <a:pt x="11430" y="1905"/>
                        <a:pt x="10477" y="952"/>
                      </a:cubicBezTo>
                      <a:cubicBezTo>
                        <a:pt x="10477" y="952"/>
                        <a:pt x="7620" y="2858"/>
                        <a:pt x="3810" y="2858"/>
                      </a:cubicBezTo>
                      <a:cubicBezTo>
                        <a:pt x="3810" y="4763"/>
                        <a:pt x="3810" y="6667"/>
                        <a:pt x="4763" y="8573"/>
                      </a:cubicBezTo>
                      <a:cubicBezTo>
                        <a:pt x="3810" y="8573"/>
                        <a:pt x="1905" y="8573"/>
                        <a:pt x="0" y="7620"/>
                      </a:cubicBezTo>
                      <a:cubicBezTo>
                        <a:pt x="1905" y="8573"/>
                        <a:pt x="5715" y="9525"/>
                        <a:pt x="9525" y="7620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</p:grpSp>
      <p:grpSp>
        <p:nvGrpSpPr>
          <p:cNvPr id="1062" name="Graphic 1060">
            <a:extLst>
              <a:ext uri="{FF2B5EF4-FFF2-40B4-BE49-F238E27FC236}">
                <a16:creationId xmlns:a16="http://schemas.microsoft.com/office/drawing/2014/main" id="{4192CA1F-7FFC-4D2F-B919-788E06934B72}"/>
              </a:ext>
            </a:extLst>
          </p:cNvPr>
          <p:cNvGrpSpPr/>
          <p:nvPr/>
        </p:nvGrpSpPr>
        <p:grpSpPr>
          <a:xfrm>
            <a:off x="8558425" y="2988802"/>
            <a:ext cx="1270715" cy="1116473"/>
            <a:chOff x="8605694" y="2447926"/>
            <a:chExt cx="2236473" cy="1965007"/>
          </a:xfrm>
          <a:solidFill>
            <a:schemeClr val="accent1"/>
          </a:solidFill>
        </p:grpSpPr>
        <p:sp>
          <p:nvSpPr>
            <p:cNvPr id="1063" name="Freeform: Shape 1062">
              <a:extLst>
                <a:ext uri="{FF2B5EF4-FFF2-40B4-BE49-F238E27FC236}">
                  <a16:creationId xmlns:a16="http://schemas.microsoft.com/office/drawing/2014/main" id="{FCC22044-8980-478F-820C-DA7D5F42F7BD}"/>
                </a:ext>
              </a:extLst>
            </p:cNvPr>
            <p:cNvSpPr/>
            <p:nvPr/>
          </p:nvSpPr>
          <p:spPr>
            <a:xfrm>
              <a:off x="8605696" y="3662363"/>
              <a:ext cx="2236471" cy="750570"/>
            </a:xfrm>
            <a:custGeom>
              <a:avLst/>
              <a:gdLst>
                <a:gd name="connsiteX0" fmla="*/ 0 w 2236470"/>
                <a:gd name="connsiteY0" fmla="*/ 0 h 750570"/>
                <a:gd name="connsiteX1" fmla="*/ 0 w 2236470"/>
                <a:gd name="connsiteY1" fmla="*/ 112395 h 750570"/>
                <a:gd name="connsiteX2" fmla="*/ 1141095 w 2236470"/>
                <a:gd name="connsiteY2" fmla="*/ 750570 h 750570"/>
                <a:gd name="connsiteX3" fmla="*/ 2236470 w 2236470"/>
                <a:gd name="connsiteY3" fmla="*/ 130492 h 750570"/>
                <a:gd name="connsiteX4" fmla="*/ 2236470 w 2236470"/>
                <a:gd name="connsiteY4" fmla="*/ 18097 h 750570"/>
                <a:gd name="connsiteX5" fmla="*/ 1141095 w 2236470"/>
                <a:gd name="connsiteY5" fmla="*/ 638175 h 750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36470" h="750570">
                  <a:moveTo>
                    <a:pt x="0" y="0"/>
                  </a:moveTo>
                  <a:lnTo>
                    <a:pt x="0" y="112395"/>
                  </a:lnTo>
                  <a:lnTo>
                    <a:pt x="1141095" y="750570"/>
                  </a:lnTo>
                  <a:lnTo>
                    <a:pt x="2236470" y="130492"/>
                  </a:lnTo>
                  <a:lnTo>
                    <a:pt x="2236470" y="18097"/>
                  </a:lnTo>
                  <a:lnTo>
                    <a:pt x="1141095" y="638175"/>
                  </a:lnTo>
                  <a:close/>
                </a:path>
              </a:pathLst>
            </a:custGeom>
            <a:solidFill>
              <a:srgbClr val="59442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64" name="Freeform: Shape 1063">
              <a:extLst>
                <a:ext uri="{FF2B5EF4-FFF2-40B4-BE49-F238E27FC236}">
                  <a16:creationId xmlns:a16="http://schemas.microsoft.com/office/drawing/2014/main" id="{5C3EEFDD-179C-4F61-B242-DADDC00DBCCA}"/>
                </a:ext>
              </a:extLst>
            </p:cNvPr>
            <p:cNvSpPr/>
            <p:nvPr/>
          </p:nvSpPr>
          <p:spPr>
            <a:xfrm>
              <a:off x="8605696" y="3042284"/>
              <a:ext cx="2236471" cy="1258253"/>
            </a:xfrm>
            <a:custGeom>
              <a:avLst/>
              <a:gdLst>
                <a:gd name="connsiteX0" fmla="*/ 1095375 w 2236470"/>
                <a:gd name="connsiteY0" fmla="*/ 0 h 1258252"/>
                <a:gd name="connsiteX1" fmla="*/ 0 w 2236470"/>
                <a:gd name="connsiteY1" fmla="*/ 620078 h 1258252"/>
                <a:gd name="connsiteX2" fmla="*/ 1141095 w 2236470"/>
                <a:gd name="connsiteY2" fmla="*/ 1258253 h 1258252"/>
                <a:gd name="connsiteX3" fmla="*/ 1229678 w 2236470"/>
                <a:gd name="connsiteY3" fmla="*/ 1207770 h 1258252"/>
                <a:gd name="connsiteX4" fmla="*/ 1349693 w 2236470"/>
                <a:gd name="connsiteY4" fmla="*/ 1140143 h 1258252"/>
                <a:gd name="connsiteX5" fmla="*/ 2236470 w 2236470"/>
                <a:gd name="connsiteY5" fmla="*/ 638175 h 1258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36470" h="1258252">
                  <a:moveTo>
                    <a:pt x="1095375" y="0"/>
                  </a:moveTo>
                  <a:lnTo>
                    <a:pt x="0" y="620078"/>
                  </a:lnTo>
                  <a:lnTo>
                    <a:pt x="1141095" y="1258253"/>
                  </a:lnTo>
                  <a:lnTo>
                    <a:pt x="1229678" y="1207770"/>
                  </a:lnTo>
                  <a:lnTo>
                    <a:pt x="1349693" y="1140143"/>
                  </a:lnTo>
                  <a:lnTo>
                    <a:pt x="2236470" y="638175"/>
                  </a:lnTo>
                  <a:close/>
                </a:path>
              </a:pathLst>
            </a:custGeom>
            <a:solidFill>
              <a:srgbClr val="96969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65" name="Freeform: Shape 1064">
              <a:extLst>
                <a:ext uri="{FF2B5EF4-FFF2-40B4-BE49-F238E27FC236}">
                  <a16:creationId xmlns:a16="http://schemas.microsoft.com/office/drawing/2014/main" id="{BF70EAEB-2DCC-42B9-BA69-4D03465B7122}"/>
                </a:ext>
              </a:extLst>
            </p:cNvPr>
            <p:cNvSpPr/>
            <p:nvPr/>
          </p:nvSpPr>
          <p:spPr>
            <a:xfrm>
              <a:off x="8628557" y="3553777"/>
              <a:ext cx="935355" cy="525781"/>
            </a:xfrm>
            <a:custGeom>
              <a:avLst/>
              <a:gdLst>
                <a:gd name="connsiteX0" fmla="*/ 0 w 935354"/>
                <a:gd name="connsiteY0" fmla="*/ 120968 h 525780"/>
                <a:gd name="connsiteX1" fmla="*/ 207645 w 935354"/>
                <a:gd name="connsiteY1" fmla="*/ 0 h 525780"/>
                <a:gd name="connsiteX2" fmla="*/ 935355 w 935354"/>
                <a:gd name="connsiteY2" fmla="*/ 406718 h 525780"/>
                <a:gd name="connsiteX3" fmla="*/ 904875 w 935354"/>
                <a:gd name="connsiteY3" fmla="*/ 423863 h 525780"/>
                <a:gd name="connsiteX4" fmla="*/ 724853 w 935354"/>
                <a:gd name="connsiteY4" fmla="*/ 525780 h 525780"/>
                <a:gd name="connsiteX5" fmla="*/ 0 w 935354"/>
                <a:gd name="connsiteY5" fmla="*/ 120968 h 525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35354" h="525780">
                  <a:moveTo>
                    <a:pt x="0" y="120968"/>
                  </a:moveTo>
                  <a:lnTo>
                    <a:pt x="207645" y="0"/>
                  </a:lnTo>
                  <a:lnTo>
                    <a:pt x="935355" y="406718"/>
                  </a:lnTo>
                  <a:lnTo>
                    <a:pt x="904875" y="423863"/>
                  </a:lnTo>
                  <a:lnTo>
                    <a:pt x="724853" y="525780"/>
                  </a:lnTo>
                  <a:lnTo>
                    <a:pt x="0" y="120968"/>
                  </a:lnTo>
                  <a:close/>
                </a:path>
              </a:pathLst>
            </a:custGeom>
            <a:solidFill>
              <a:srgbClr val="1B1B1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66" name="Freeform: Shape 1065">
              <a:extLst>
                <a:ext uri="{FF2B5EF4-FFF2-40B4-BE49-F238E27FC236}">
                  <a16:creationId xmlns:a16="http://schemas.microsoft.com/office/drawing/2014/main" id="{6D932E81-DD56-4482-921F-A332000FBDBA}"/>
                </a:ext>
              </a:extLst>
            </p:cNvPr>
            <p:cNvSpPr/>
            <p:nvPr/>
          </p:nvSpPr>
          <p:spPr>
            <a:xfrm>
              <a:off x="9148621" y="2968941"/>
              <a:ext cx="1142047" cy="1022986"/>
            </a:xfrm>
            <a:custGeom>
              <a:avLst/>
              <a:gdLst>
                <a:gd name="connsiteX0" fmla="*/ 1142048 w 1142047"/>
                <a:gd name="connsiteY0" fmla="*/ 638175 h 1022985"/>
                <a:gd name="connsiteX1" fmla="*/ 657225 w 1142047"/>
                <a:gd name="connsiteY1" fmla="*/ 366712 h 1022985"/>
                <a:gd name="connsiteX2" fmla="*/ 952 w 1142047"/>
                <a:gd name="connsiteY2" fmla="*/ 0 h 1022985"/>
                <a:gd name="connsiteX3" fmla="*/ 0 w 1142047"/>
                <a:gd name="connsiteY3" fmla="*/ 384810 h 1022985"/>
                <a:gd name="connsiteX4" fmla="*/ 657225 w 1142047"/>
                <a:gd name="connsiteY4" fmla="*/ 750570 h 1022985"/>
                <a:gd name="connsiteX5" fmla="*/ 1142048 w 1142047"/>
                <a:gd name="connsiteY5" fmla="*/ 1022985 h 1022985"/>
                <a:gd name="connsiteX6" fmla="*/ 1142048 w 1142047"/>
                <a:gd name="connsiteY6" fmla="*/ 638175 h 1022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42047" h="1022985">
                  <a:moveTo>
                    <a:pt x="1142048" y="638175"/>
                  </a:moveTo>
                  <a:lnTo>
                    <a:pt x="657225" y="366712"/>
                  </a:lnTo>
                  <a:lnTo>
                    <a:pt x="952" y="0"/>
                  </a:lnTo>
                  <a:cubicBezTo>
                    <a:pt x="0" y="128587"/>
                    <a:pt x="0" y="257175"/>
                    <a:pt x="0" y="384810"/>
                  </a:cubicBezTo>
                  <a:lnTo>
                    <a:pt x="657225" y="750570"/>
                  </a:lnTo>
                  <a:lnTo>
                    <a:pt x="1142048" y="1022985"/>
                  </a:lnTo>
                  <a:cubicBezTo>
                    <a:pt x="1142048" y="895350"/>
                    <a:pt x="1142048" y="766762"/>
                    <a:pt x="1142048" y="638175"/>
                  </a:cubicBezTo>
                  <a:close/>
                </a:path>
              </a:pathLst>
            </a:custGeom>
            <a:solidFill>
              <a:srgbClr val="FFC65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67" name="Freeform: Shape 1066">
              <a:extLst>
                <a:ext uri="{FF2B5EF4-FFF2-40B4-BE49-F238E27FC236}">
                  <a16:creationId xmlns:a16="http://schemas.microsoft.com/office/drawing/2014/main" id="{4E174BF5-E1C5-4923-92D8-D14E1994C316}"/>
                </a:ext>
              </a:extLst>
            </p:cNvPr>
            <p:cNvSpPr/>
            <p:nvPr/>
          </p:nvSpPr>
          <p:spPr>
            <a:xfrm>
              <a:off x="9149573" y="2658427"/>
              <a:ext cx="1691640" cy="948689"/>
            </a:xfrm>
            <a:custGeom>
              <a:avLst/>
              <a:gdLst>
                <a:gd name="connsiteX0" fmla="*/ 550545 w 1691639"/>
                <a:gd name="connsiteY0" fmla="*/ 0 h 948689"/>
                <a:gd name="connsiteX1" fmla="*/ 0 w 1691639"/>
                <a:gd name="connsiteY1" fmla="*/ 310515 h 948689"/>
                <a:gd name="connsiteX2" fmla="*/ 1141095 w 1691639"/>
                <a:gd name="connsiteY2" fmla="*/ 948690 h 948689"/>
                <a:gd name="connsiteX3" fmla="*/ 1691640 w 1691639"/>
                <a:gd name="connsiteY3" fmla="*/ 638175 h 948689"/>
                <a:gd name="connsiteX4" fmla="*/ 550545 w 1691639"/>
                <a:gd name="connsiteY4" fmla="*/ 0 h 948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91639" h="948689">
                  <a:moveTo>
                    <a:pt x="550545" y="0"/>
                  </a:moveTo>
                  <a:lnTo>
                    <a:pt x="0" y="310515"/>
                  </a:lnTo>
                  <a:lnTo>
                    <a:pt x="1141095" y="948690"/>
                  </a:lnTo>
                  <a:cubicBezTo>
                    <a:pt x="1324928" y="844868"/>
                    <a:pt x="1507808" y="741045"/>
                    <a:pt x="1691640" y="638175"/>
                  </a:cubicBezTo>
                  <a:lnTo>
                    <a:pt x="550545" y="0"/>
                  </a:lnTo>
                  <a:close/>
                </a:path>
              </a:pathLst>
            </a:custGeom>
            <a:solidFill>
              <a:srgbClr val="5E5A5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68" name="Freeform: Shape 1067">
              <a:extLst>
                <a:ext uri="{FF2B5EF4-FFF2-40B4-BE49-F238E27FC236}">
                  <a16:creationId xmlns:a16="http://schemas.microsoft.com/office/drawing/2014/main" id="{1EBE7743-1183-4B37-A4A0-4B2F50A476CA}"/>
                </a:ext>
              </a:extLst>
            </p:cNvPr>
            <p:cNvSpPr/>
            <p:nvPr/>
          </p:nvSpPr>
          <p:spPr>
            <a:xfrm>
              <a:off x="9626775" y="3664267"/>
              <a:ext cx="99060" cy="57149"/>
            </a:xfrm>
            <a:custGeom>
              <a:avLst/>
              <a:gdLst>
                <a:gd name="connsiteX0" fmla="*/ 0 w 99060"/>
                <a:gd name="connsiteY0" fmla="*/ 39053 h 57150"/>
                <a:gd name="connsiteX1" fmla="*/ 0 w 99060"/>
                <a:gd name="connsiteY1" fmla="*/ 49530 h 57150"/>
                <a:gd name="connsiteX2" fmla="*/ 15240 w 99060"/>
                <a:gd name="connsiteY2" fmla="*/ 57150 h 57150"/>
                <a:gd name="connsiteX3" fmla="*/ 99060 w 99060"/>
                <a:gd name="connsiteY3" fmla="*/ 10478 h 57150"/>
                <a:gd name="connsiteX4" fmla="*/ 99060 w 99060"/>
                <a:gd name="connsiteY4" fmla="*/ 0 h 57150"/>
                <a:gd name="connsiteX5" fmla="*/ 15240 w 99060"/>
                <a:gd name="connsiteY5" fmla="*/ 47625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9060" h="57150">
                  <a:moveTo>
                    <a:pt x="0" y="39053"/>
                  </a:moveTo>
                  <a:lnTo>
                    <a:pt x="0" y="49530"/>
                  </a:lnTo>
                  <a:lnTo>
                    <a:pt x="15240" y="57150"/>
                  </a:lnTo>
                  <a:lnTo>
                    <a:pt x="99060" y="10478"/>
                  </a:lnTo>
                  <a:lnTo>
                    <a:pt x="99060" y="0"/>
                  </a:lnTo>
                  <a:lnTo>
                    <a:pt x="15240" y="47625"/>
                  </a:lnTo>
                  <a:close/>
                </a:path>
              </a:pathLst>
            </a:custGeom>
            <a:solidFill>
              <a:srgbClr val="383A3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69" name="Freeform: Shape 1068">
              <a:extLst>
                <a:ext uri="{FF2B5EF4-FFF2-40B4-BE49-F238E27FC236}">
                  <a16:creationId xmlns:a16="http://schemas.microsoft.com/office/drawing/2014/main" id="{90F791DA-E1CB-4979-9986-E0AA1D94B8F6}"/>
                </a:ext>
              </a:extLst>
            </p:cNvPr>
            <p:cNvSpPr/>
            <p:nvPr/>
          </p:nvSpPr>
          <p:spPr>
            <a:xfrm>
              <a:off x="10290669" y="3296603"/>
              <a:ext cx="550546" cy="695325"/>
            </a:xfrm>
            <a:custGeom>
              <a:avLst/>
              <a:gdLst>
                <a:gd name="connsiteX0" fmla="*/ 0 w 550545"/>
                <a:gd name="connsiteY0" fmla="*/ 695325 h 695325"/>
                <a:gd name="connsiteX1" fmla="*/ 0 w 550545"/>
                <a:gd name="connsiteY1" fmla="*/ 310515 h 695325"/>
                <a:gd name="connsiteX2" fmla="*/ 550545 w 550545"/>
                <a:gd name="connsiteY2" fmla="*/ 0 h 695325"/>
                <a:gd name="connsiteX3" fmla="*/ 550545 w 550545"/>
                <a:gd name="connsiteY3" fmla="*/ 383857 h 695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0545" h="695325">
                  <a:moveTo>
                    <a:pt x="0" y="695325"/>
                  </a:moveTo>
                  <a:lnTo>
                    <a:pt x="0" y="310515"/>
                  </a:lnTo>
                  <a:lnTo>
                    <a:pt x="550545" y="0"/>
                  </a:lnTo>
                  <a:lnTo>
                    <a:pt x="550545" y="383857"/>
                  </a:lnTo>
                  <a:close/>
                </a:path>
              </a:pathLst>
            </a:custGeom>
            <a:solidFill>
              <a:srgbClr val="FFBF3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70" name="Freeform: Shape 1069">
              <a:extLst>
                <a:ext uri="{FF2B5EF4-FFF2-40B4-BE49-F238E27FC236}">
                  <a16:creationId xmlns:a16="http://schemas.microsoft.com/office/drawing/2014/main" id="{4B4B5244-CAAB-42D0-B50B-6ABF4E160681}"/>
                </a:ext>
              </a:extLst>
            </p:cNvPr>
            <p:cNvSpPr/>
            <p:nvPr/>
          </p:nvSpPr>
          <p:spPr>
            <a:xfrm>
              <a:off x="8605694" y="3662363"/>
              <a:ext cx="1141096" cy="750570"/>
            </a:xfrm>
            <a:custGeom>
              <a:avLst/>
              <a:gdLst>
                <a:gd name="connsiteX0" fmla="*/ 0 w 1141095"/>
                <a:gd name="connsiteY0" fmla="*/ 0 h 750570"/>
                <a:gd name="connsiteX1" fmla="*/ 1141095 w 1141095"/>
                <a:gd name="connsiteY1" fmla="*/ 638175 h 750570"/>
                <a:gd name="connsiteX2" fmla="*/ 1141095 w 1141095"/>
                <a:gd name="connsiteY2" fmla="*/ 750570 h 750570"/>
                <a:gd name="connsiteX3" fmla="*/ 0 w 1141095"/>
                <a:gd name="connsiteY3" fmla="*/ 112395 h 750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1095" h="750570">
                  <a:moveTo>
                    <a:pt x="0" y="0"/>
                  </a:moveTo>
                  <a:lnTo>
                    <a:pt x="1141095" y="638175"/>
                  </a:lnTo>
                  <a:lnTo>
                    <a:pt x="1141095" y="750570"/>
                  </a:lnTo>
                  <a:lnTo>
                    <a:pt x="0" y="112395"/>
                  </a:lnTo>
                  <a:close/>
                </a:path>
              </a:pathLst>
            </a:custGeom>
            <a:solidFill>
              <a:srgbClr val="8564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71" name="Freeform: Shape 1070">
              <a:extLst>
                <a:ext uri="{FF2B5EF4-FFF2-40B4-BE49-F238E27FC236}">
                  <a16:creationId xmlns:a16="http://schemas.microsoft.com/office/drawing/2014/main" id="{D6EA8094-B41E-411B-B825-006135075ACB}"/>
                </a:ext>
              </a:extLst>
            </p:cNvPr>
            <p:cNvSpPr/>
            <p:nvPr/>
          </p:nvSpPr>
          <p:spPr>
            <a:xfrm>
              <a:off x="9194339" y="3054667"/>
              <a:ext cx="136207" cy="375284"/>
            </a:xfrm>
            <a:custGeom>
              <a:avLst/>
              <a:gdLst>
                <a:gd name="connsiteX0" fmla="*/ 0 w 136207"/>
                <a:gd name="connsiteY0" fmla="*/ 0 h 375284"/>
                <a:gd name="connsiteX1" fmla="*/ 0 w 136207"/>
                <a:gd name="connsiteY1" fmla="*/ 300037 h 375284"/>
                <a:gd name="connsiteX2" fmla="*/ 136208 w 136207"/>
                <a:gd name="connsiteY2" fmla="*/ 375285 h 375284"/>
                <a:gd name="connsiteX3" fmla="*/ 136208 w 136207"/>
                <a:gd name="connsiteY3" fmla="*/ 92393 h 375284"/>
                <a:gd name="connsiteX4" fmla="*/ 136208 w 136207"/>
                <a:gd name="connsiteY4" fmla="*/ 76200 h 375284"/>
                <a:gd name="connsiteX5" fmla="*/ 54293 w 136207"/>
                <a:gd name="connsiteY5" fmla="*/ 29528 h 375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6207" h="375284">
                  <a:moveTo>
                    <a:pt x="0" y="0"/>
                  </a:moveTo>
                  <a:lnTo>
                    <a:pt x="0" y="300037"/>
                  </a:lnTo>
                  <a:lnTo>
                    <a:pt x="136208" y="375285"/>
                  </a:lnTo>
                  <a:lnTo>
                    <a:pt x="136208" y="92393"/>
                  </a:lnTo>
                  <a:lnTo>
                    <a:pt x="136208" y="76200"/>
                  </a:lnTo>
                  <a:lnTo>
                    <a:pt x="54293" y="29528"/>
                  </a:lnTo>
                  <a:close/>
                </a:path>
              </a:pathLst>
            </a:custGeom>
            <a:solidFill>
              <a:srgbClr val="A1662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72" name="Freeform: Shape 1071">
              <a:extLst>
                <a:ext uri="{FF2B5EF4-FFF2-40B4-BE49-F238E27FC236}">
                  <a16:creationId xmlns:a16="http://schemas.microsoft.com/office/drawing/2014/main" id="{E323F471-0093-40F4-B464-5EF321A77ED2}"/>
                </a:ext>
              </a:extLst>
            </p:cNvPr>
            <p:cNvSpPr/>
            <p:nvPr/>
          </p:nvSpPr>
          <p:spPr>
            <a:xfrm>
              <a:off x="9377220" y="3156585"/>
              <a:ext cx="136207" cy="375286"/>
            </a:xfrm>
            <a:custGeom>
              <a:avLst/>
              <a:gdLst>
                <a:gd name="connsiteX0" fmla="*/ 0 w 136207"/>
                <a:gd name="connsiteY0" fmla="*/ 0 h 375285"/>
                <a:gd name="connsiteX1" fmla="*/ 0 w 136207"/>
                <a:gd name="connsiteY1" fmla="*/ 300038 h 375285"/>
                <a:gd name="connsiteX2" fmla="*/ 136208 w 136207"/>
                <a:gd name="connsiteY2" fmla="*/ 375285 h 375285"/>
                <a:gd name="connsiteX3" fmla="*/ 136208 w 136207"/>
                <a:gd name="connsiteY3" fmla="*/ 92392 h 375285"/>
                <a:gd name="connsiteX4" fmla="*/ 136208 w 136207"/>
                <a:gd name="connsiteY4" fmla="*/ 76200 h 375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207" h="375285">
                  <a:moveTo>
                    <a:pt x="0" y="0"/>
                  </a:moveTo>
                  <a:lnTo>
                    <a:pt x="0" y="300038"/>
                  </a:lnTo>
                  <a:lnTo>
                    <a:pt x="136208" y="375285"/>
                  </a:lnTo>
                  <a:lnTo>
                    <a:pt x="136208" y="92392"/>
                  </a:lnTo>
                  <a:lnTo>
                    <a:pt x="136208" y="76200"/>
                  </a:lnTo>
                  <a:close/>
                </a:path>
              </a:pathLst>
            </a:custGeom>
            <a:solidFill>
              <a:srgbClr val="A1662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73" name="Freeform: Shape 1072">
              <a:extLst>
                <a:ext uri="{FF2B5EF4-FFF2-40B4-BE49-F238E27FC236}">
                  <a16:creationId xmlns:a16="http://schemas.microsoft.com/office/drawing/2014/main" id="{33629A99-4AAD-41BA-ADFD-36C746577EAD}"/>
                </a:ext>
              </a:extLst>
            </p:cNvPr>
            <p:cNvSpPr/>
            <p:nvPr/>
          </p:nvSpPr>
          <p:spPr>
            <a:xfrm>
              <a:off x="9559147" y="3258502"/>
              <a:ext cx="136207" cy="375286"/>
            </a:xfrm>
            <a:custGeom>
              <a:avLst/>
              <a:gdLst>
                <a:gd name="connsiteX0" fmla="*/ 0 w 136207"/>
                <a:gd name="connsiteY0" fmla="*/ 0 h 375285"/>
                <a:gd name="connsiteX1" fmla="*/ 0 w 136207"/>
                <a:gd name="connsiteY1" fmla="*/ 299085 h 375285"/>
                <a:gd name="connsiteX2" fmla="*/ 136208 w 136207"/>
                <a:gd name="connsiteY2" fmla="*/ 375285 h 375285"/>
                <a:gd name="connsiteX3" fmla="*/ 136208 w 136207"/>
                <a:gd name="connsiteY3" fmla="*/ 101918 h 375285"/>
                <a:gd name="connsiteX4" fmla="*/ 136208 w 136207"/>
                <a:gd name="connsiteY4" fmla="*/ 76200 h 375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207" h="375285">
                  <a:moveTo>
                    <a:pt x="0" y="0"/>
                  </a:moveTo>
                  <a:lnTo>
                    <a:pt x="0" y="299085"/>
                  </a:lnTo>
                  <a:lnTo>
                    <a:pt x="136208" y="375285"/>
                  </a:lnTo>
                  <a:lnTo>
                    <a:pt x="136208" y="101918"/>
                  </a:lnTo>
                  <a:lnTo>
                    <a:pt x="136208" y="76200"/>
                  </a:lnTo>
                  <a:close/>
                </a:path>
              </a:pathLst>
            </a:custGeom>
            <a:solidFill>
              <a:srgbClr val="A1662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74" name="Freeform: Shape 1073">
              <a:extLst>
                <a:ext uri="{FF2B5EF4-FFF2-40B4-BE49-F238E27FC236}">
                  <a16:creationId xmlns:a16="http://schemas.microsoft.com/office/drawing/2014/main" id="{04C1FE71-D302-46D3-B7C7-9DFD3035500D}"/>
                </a:ext>
              </a:extLst>
            </p:cNvPr>
            <p:cNvSpPr/>
            <p:nvPr/>
          </p:nvSpPr>
          <p:spPr>
            <a:xfrm>
              <a:off x="9202912" y="3059428"/>
              <a:ext cx="127634" cy="362902"/>
            </a:xfrm>
            <a:custGeom>
              <a:avLst/>
              <a:gdLst>
                <a:gd name="connsiteX0" fmla="*/ 0 w 127634"/>
                <a:gd name="connsiteY0" fmla="*/ 0 h 362902"/>
                <a:gd name="connsiteX1" fmla="*/ 0 w 127634"/>
                <a:gd name="connsiteY1" fmla="*/ 292418 h 362902"/>
                <a:gd name="connsiteX2" fmla="*/ 25718 w 127634"/>
                <a:gd name="connsiteY2" fmla="*/ 306705 h 362902"/>
                <a:gd name="connsiteX3" fmla="*/ 100012 w 127634"/>
                <a:gd name="connsiteY3" fmla="*/ 347663 h 362902"/>
                <a:gd name="connsiteX4" fmla="*/ 127635 w 127634"/>
                <a:gd name="connsiteY4" fmla="*/ 362903 h 362902"/>
                <a:gd name="connsiteX5" fmla="*/ 127635 w 127634"/>
                <a:gd name="connsiteY5" fmla="*/ 87630 h 362902"/>
                <a:gd name="connsiteX6" fmla="*/ 127635 w 127634"/>
                <a:gd name="connsiteY6" fmla="*/ 71438 h 362902"/>
                <a:gd name="connsiteX7" fmla="*/ 45720 w 127634"/>
                <a:gd name="connsiteY7" fmla="*/ 24765 h 362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7634" h="362902">
                  <a:moveTo>
                    <a:pt x="0" y="0"/>
                  </a:moveTo>
                  <a:lnTo>
                    <a:pt x="0" y="292418"/>
                  </a:lnTo>
                  <a:lnTo>
                    <a:pt x="25718" y="306705"/>
                  </a:lnTo>
                  <a:lnTo>
                    <a:pt x="100012" y="347663"/>
                  </a:lnTo>
                  <a:lnTo>
                    <a:pt x="127635" y="362903"/>
                  </a:lnTo>
                  <a:lnTo>
                    <a:pt x="127635" y="87630"/>
                  </a:lnTo>
                  <a:lnTo>
                    <a:pt x="127635" y="71438"/>
                  </a:lnTo>
                  <a:lnTo>
                    <a:pt x="45720" y="24765"/>
                  </a:lnTo>
                  <a:close/>
                </a:path>
              </a:pathLst>
            </a:custGeom>
            <a:solidFill>
              <a:srgbClr val="96969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75" name="Freeform: Shape 1074">
              <a:extLst>
                <a:ext uri="{FF2B5EF4-FFF2-40B4-BE49-F238E27FC236}">
                  <a16:creationId xmlns:a16="http://schemas.microsoft.com/office/drawing/2014/main" id="{ACEBC41B-A623-47FD-849E-B8C5D8359580}"/>
                </a:ext>
              </a:extLst>
            </p:cNvPr>
            <p:cNvSpPr/>
            <p:nvPr/>
          </p:nvSpPr>
          <p:spPr>
            <a:xfrm>
              <a:off x="9385791" y="3161347"/>
              <a:ext cx="127634" cy="361950"/>
            </a:xfrm>
            <a:custGeom>
              <a:avLst/>
              <a:gdLst>
                <a:gd name="connsiteX0" fmla="*/ 0 w 127635"/>
                <a:gd name="connsiteY0" fmla="*/ 0 h 361950"/>
                <a:gd name="connsiteX1" fmla="*/ 0 w 127635"/>
                <a:gd name="connsiteY1" fmla="*/ 291465 h 361950"/>
                <a:gd name="connsiteX2" fmla="*/ 24765 w 127635"/>
                <a:gd name="connsiteY2" fmla="*/ 305753 h 361950"/>
                <a:gd name="connsiteX3" fmla="*/ 100013 w 127635"/>
                <a:gd name="connsiteY3" fmla="*/ 347663 h 361950"/>
                <a:gd name="connsiteX4" fmla="*/ 127635 w 127635"/>
                <a:gd name="connsiteY4" fmla="*/ 361950 h 361950"/>
                <a:gd name="connsiteX5" fmla="*/ 127635 w 127635"/>
                <a:gd name="connsiteY5" fmla="*/ 87630 h 361950"/>
                <a:gd name="connsiteX6" fmla="*/ 127635 w 127635"/>
                <a:gd name="connsiteY6" fmla="*/ 71438 h 361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7635" h="361950">
                  <a:moveTo>
                    <a:pt x="0" y="0"/>
                  </a:moveTo>
                  <a:lnTo>
                    <a:pt x="0" y="291465"/>
                  </a:lnTo>
                  <a:lnTo>
                    <a:pt x="24765" y="305753"/>
                  </a:lnTo>
                  <a:lnTo>
                    <a:pt x="100013" y="347663"/>
                  </a:lnTo>
                  <a:lnTo>
                    <a:pt x="127635" y="361950"/>
                  </a:lnTo>
                  <a:lnTo>
                    <a:pt x="127635" y="87630"/>
                  </a:lnTo>
                  <a:lnTo>
                    <a:pt x="127635" y="71438"/>
                  </a:lnTo>
                  <a:close/>
                </a:path>
              </a:pathLst>
            </a:custGeom>
            <a:solidFill>
              <a:srgbClr val="96969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76" name="Freeform: Shape 1075">
              <a:extLst>
                <a:ext uri="{FF2B5EF4-FFF2-40B4-BE49-F238E27FC236}">
                  <a16:creationId xmlns:a16="http://schemas.microsoft.com/office/drawing/2014/main" id="{42FDD11E-7DA4-4D93-BB4E-A3AFC9CB0CA8}"/>
                </a:ext>
              </a:extLst>
            </p:cNvPr>
            <p:cNvSpPr/>
            <p:nvPr/>
          </p:nvSpPr>
          <p:spPr>
            <a:xfrm>
              <a:off x="9567720" y="3263264"/>
              <a:ext cx="127634" cy="361950"/>
            </a:xfrm>
            <a:custGeom>
              <a:avLst/>
              <a:gdLst>
                <a:gd name="connsiteX0" fmla="*/ 0 w 127635"/>
                <a:gd name="connsiteY0" fmla="*/ 0 h 361950"/>
                <a:gd name="connsiteX1" fmla="*/ 0 w 127635"/>
                <a:gd name="connsiteY1" fmla="*/ 291465 h 361950"/>
                <a:gd name="connsiteX2" fmla="*/ 25717 w 127635"/>
                <a:gd name="connsiteY2" fmla="*/ 305753 h 361950"/>
                <a:gd name="connsiteX3" fmla="*/ 100013 w 127635"/>
                <a:gd name="connsiteY3" fmla="*/ 346710 h 361950"/>
                <a:gd name="connsiteX4" fmla="*/ 127635 w 127635"/>
                <a:gd name="connsiteY4" fmla="*/ 361950 h 361950"/>
                <a:gd name="connsiteX5" fmla="*/ 127635 w 127635"/>
                <a:gd name="connsiteY5" fmla="*/ 97155 h 361950"/>
                <a:gd name="connsiteX6" fmla="*/ 127635 w 127635"/>
                <a:gd name="connsiteY6" fmla="*/ 71438 h 361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7635" h="361950">
                  <a:moveTo>
                    <a:pt x="0" y="0"/>
                  </a:moveTo>
                  <a:lnTo>
                    <a:pt x="0" y="291465"/>
                  </a:lnTo>
                  <a:lnTo>
                    <a:pt x="25717" y="305753"/>
                  </a:lnTo>
                  <a:lnTo>
                    <a:pt x="100013" y="346710"/>
                  </a:lnTo>
                  <a:lnTo>
                    <a:pt x="127635" y="361950"/>
                  </a:lnTo>
                  <a:lnTo>
                    <a:pt x="127635" y="97155"/>
                  </a:lnTo>
                  <a:lnTo>
                    <a:pt x="127635" y="71438"/>
                  </a:lnTo>
                  <a:close/>
                </a:path>
              </a:pathLst>
            </a:custGeom>
            <a:solidFill>
              <a:srgbClr val="96969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77" name="Freeform: Shape 1076">
              <a:extLst>
                <a:ext uri="{FF2B5EF4-FFF2-40B4-BE49-F238E27FC236}">
                  <a16:creationId xmlns:a16="http://schemas.microsoft.com/office/drawing/2014/main" id="{1D77E840-2CDF-4B18-89DC-FE9C42967735}"/>
                </a:ext>
              </a:extLst>
            </p:cNvPr>
            <p:cNvSpPr/>
            <p:nvPr/>
          </p:nvSpPr>
          <p:spPr>
            <a:xfrm>
              <a:off x="9111472" y="3402328"/>
              <a:ext cx="583882" cy="302895"/>
            </a:xfrm>
            <a:custGeom>
              <a:avLst/>
              <a:gdLst>
                <a:gd name="connsiteX0" fmla="*/ 0 w 583882"/>
                <a:gd name="connsiteY0" fmla="*/ 0 h 302895"/>
                <a:gd name="connsiteX1" fmla="*/ 0 w 583882"/>
                <a:gd name="connsiteY1" fmla="*/ 24765 h 302895"/>
                <a:gd name="connsiteX2" fmla="*/ 501015 w 583882"/>
                <a:gd name="connsiteY2" fmla="*/ 302895 h 302895"/>
                <a:gd name="connsiteX3" fmla="*/ 583883 w 583882"/>
                <a:gd name="connsiteY3" fmla="*/ 255270 h 302895"/>
                <a:gd name="connsiteX4" fmla="*/ 583883 w 583882"/>
                <a:gd name="connsiteY4" fmla="*/ 231458 h 302895"/>
                <a:gd name="connsiteX5" fmla="*/ 501015 w 583882"/>
                <a:gd name="connsiteY5" fmla="*/ 278130 h 3028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83882" h="302895">
                  <a:moveTo>
                    <a:pt x="0" y="0"/>
                  </a:moveTo>
                  <a:lnTo>
                    <a:pt x="0" y="24765"/>
                  </a:lnTo>
                  <a:lnTo>
                    <a:pt x="501015" y="302895"/>
                  </a:lnTo>
                  <a:lnTo>
                    <a:pt x="583883" y="255270"/>
                  </a:lnTo>
                  <a:lnTo>
                    <a:pt x="583883" y="231458"/>
                  </a:lnTo>
                  <a:lnTo>
                    <a:pt x="501015" y="278130"/>
                  </a:lnTo>
                  <a:close/>
                </a:path>
              </a:pathLst>
            </a:custGeom>
            <a:solidFill>
              <a:srgbClr val="383A3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78" name="Freeform: Shape 1077">
              <a:extLst>
                <a:ext uri="{FF2B5EF4-FFF2-40B4-BE49-F238E27FC236}">
                  <a16:creationId xmlns:a16="http://schemas.microsoft.com/office/drawing/2014/main" id="{6B5F4107-063C-492E-8B18-028A701EBD3E}"/>
                </a:ext>
              </a:extLst>
            </p:cNvPr>
            <p:cNvSpPr/>
            <p:nvPr/>
          </p:nvSpPr>
          <p:spPr>
            <a:xfrm>
              <a:off x="9111472" y="3354704"/>
              <a:ext cx="583882" cy="325754"/>
            </a:xfrm>
            <a:custGeom>
              <a:avLst/>
              <a:gdLst>
                <a:gd name="connsiteX0" fmla="*/ 82868 w 583882"/>
                <a:gd name="connsiteY0" fmla="*/ 0 h 325754"/>
                <a:gd name="connsiteX1" fmla="*/ 0 w 583882"/>
                <a:gd name="connsiteY1" fmla="*/ 47625 h 325754"/>
                <a:gd name="connsiteX2" fmla="*/ 501015 w 583882"/>
                <a:gd name="connsiteY2" fmla="*/ 325755 h 325754"/>
                <a:gd name="connsiteX3" fmla="*/ 572453 w 583882"/>
                <a:gd name="connsiteY3" fmla="*/ 284798 h 325754"/>
                <a:gd name="connsiteX4" fmla="*/ 583883 w 583882"/>
                <a:gd name="connsiteY4" fmla="*/ 279083 h 325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83882" h="325754">
                  <a:moveTo>
                    <a:pt x="82868" y="0"/>
                  </a:moveTo>
                  <a:lnTo>
                    <a:pt x="0" y="47625"/>
                  </a:lnTo>
                  <a:lnTo>
                    <a:pt x="501015" y="325755"/>
                  </a:lnTo>
                  <a:lnTo>
                    <a:pt x="572453" y="284798"/>
                  </a:lnTo>
                  <a:lnTo>
                    <a:pt x="583883" y="279083"/>
                  </a:lnTo>
                  <a:close/>
                </a:path>
              </a:pathLst>
            </a:custGeom>
            <a:solidFill>
              <a:srgbClr val="887E7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79" name="Freeform: Shape 1078">
              <a:extLst>
                <a:ext uri="{FF2B5EF4-FFF2-40B4-BE49-F238E27FC236}">
                  <a16:creationId xmlns:a16="http://schemas.microsoft.com/office/drawing/2014/main" id="{4518D1A5-CEBD-44F1-98E1-90E975494A55}"/>
                </a:ext>
              </a:extLst>
            </p:cNvPr>
            <p:cNvSpPr/>
            <p:nvPr/>
          </p:nvSpPr>
          <p:spPr>
            <a:xfrm>
              <a:off x="9612486" y="3649027"/>
              <a:ext cx="98107" cy="64768"/>
            </a:xfrm>
            <a:custGeom>
              <a:avLst/>
              <a:gdLst>
                <a:gd name="connsiteX0" fmla="*/ 0 w 98107"/>
                <a:gd name="connsiteY0" fmla="*/ 39052 h 64769"/>
                <a:gd name="connsiteX1" fmla="*/ 0 w 98107"/>
                <a:gd name="connsiteY1" fmla="*/ 56198 h 64769"/>
                <a:gd name="connsiteX2" fmla="*/ 14288 w 98107"/>
                <a:gd name="connsiteY2" fmla="*/ 64770 h 64769"/>
                <a:gd name="connsiteX3" fmla="*/ 98108 w 98107"/>
                <a:gd name="connsiteY3" fmla="*/ 10477 h 64769"/>
                <a:gd name="connsiteX4" fmla="*/ 98108 w 98107"/>
                <a:gd name="connsiteY4" fmla="*/ 0 h 64769"/>
                <a:gd name="connsiteX5" fmla="*/ 14288 w 98107"/>
                <a:gd name="connsiteY5" fmla="*/ 47625 h 64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8107" h="64769">
                  <a:moveTo>
                    <a:pt x="0" y="39052"/>
                  </a:moveTo>
                  <a:lnTo>
                    <a:pt x="0" y="56198"/>
                  </a:lnTo>
                  <a:lnTo>
                    <a:pt x="14288" y="64770"/>
                  </a:lnTo>
                  <a:lnTo>
                    <a:pt x="98108" y="10477"/>
                  </a:lnTo>
                  <a:lnTo>
                    <a:pt x="98108" y="0"/>
                  </a:lnTo>
                  <a:lnTo>
                    <a:pt x="14288" y="47625"/>
                  </a:lnTo>
                  <a:close/>
                </a:path>
              </a:pathLst>
            </a:custGeom>
            <a:solidFill>
              <a:srgbClr val="383A3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80" name="Freeform: Shape 1079">
              <a:extLst>
                <a:ext uri="{FF2B5EF4-FFF2-40B4-BE49-F238E27FC236}">
                  <a16:creationId xmlns:a16="http://schemas.microsoft.com/office/drawing/2014/main" id="{52F46431-4B0A-4CD0-8DC7-5A230E631AF4}"/>
                </a:ext>
              </a:extLst>
            </p:cNvPr>
            <p:cNvSpPr/>
            <p:nvPr/>
          </p:nvSpPr>
          <p:spPr>
            <a:xfrm>
              <a:off x="9612486" y="3641406"/>
              <a:ext cx="98107" cy="55245"/>
            </a:xfrm>
            <a:custGeom>
              <a:avLst/>
              <a:gdLst>
                <a:gd name="connsiteX0" fmla="*/ 82868 w 98107"/>
                <a:gd name="connsiteY0" fmla="*/ 0 h 55245"/>
                <a:gd name="connsiteX1" fmla="*/ 0 w 98107"/>
                <a:gd name="connsiteY1" fmla="*/ 46672 h 55245"/>
                <a:gd name="connsiteX2" fmla="*/ 14288 w 98107"/>
                <a:gd name="connsiteY2" fmla="*/ 55245 h 55245"/>
                <a:gd name="connsiteX3" fmla="*/ 98108 w 98107"/>
                <a:gd name="connsiteY3" fmla="*/ 7620 h 55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8107" h="55245">
                  <a:moveTo>
                    <a:pt x="82868" y="0"/>
                  </a:moveTo>
                  <a:lnTo>
                    <a:pt x="0" y="46672"/>
                  </a:lnTo>
                  <a:lnTo>
                    <a:pt x="14288" y="55245"/>
                  </a:lnTo>
                  <a:lnTo>
                    <a:pt x="98108" y="7620"/>
                  </a:lnTo>
                  <a:close/>
                </a:path>
              </a:pathLst>
            </a:custGeom>
            <a:solidFill>
              <a:srgbClr val="887E7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81" name="Freeform: Shape 1080">
              <a:extLst>
                <a:ext uri="{FF2B5EF4-FFF2-40B4-BE49-F238E27FC236}">
                  <a16:creationId xmlns:a16="http://schemas.microsoft.com/office/drawing/2014/main" id="{E231A3AD-C168-423A-93B6-C528373D11E5}"/>
                </a:ext>
              </a:extLst>
            </p:cNvPr>
            <p:cNvSpPr/>
            <p:nvPr/>
          </p:nvSpPr>
          <p:spPr>
            <a:xfrm>
              <a:off x="9626774" y="3655694"/>
              <a:ext cx="99060" cy="56197"/>
            </a:xfrm>
            <a:custGeom>
              <a:avLst/>
              <a:gdLst>
                <a:gd name="connsiteX0" fmla="*/ 83820 w 99060"/>
                <a:gd name="connsiteY0" fmla="*/ 0 h 56197"/>
                <a:gd name="connsiteX1" fmla="*/ 0 w 99060"/>
                <a:gd name="connsiteY1" fmla="*/ 47625 h 56197"/>
                <a:gd name="connsiteX2" fmla="*/ 15240 w 99060"/>
                <a:gd name="connsiteY2" fmla="*/ 56197 h 56197"/>
                <a:gd name="connsiteX3" fmla="*/ 99060 w 99060"/>
                <a:gd name="connsiteY3" fmla="*/ 8572 h 56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060" h="56197">
                  <a:moveTo>
                    <a:pt x="83820" y="0"/>
                  </a:moveTo>
                  <a:lnTo>
                    <a:pt x="0" y="47625"/>
                  </a:lnTo>
                  <a:lnTo>
                    <a:pt x="15240" y="56197"/>
                  </a:lnTo>
                  <a:lnTo>
                    <a:pt x="99060" y="8572"/>
                  </a:lnTo>
                  <a:close/>
                </a:path>
              </a:pathLst>
            </a:custGeom>
            <a:solidFill>
              <a:srgbClr val="887E7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1082" name="Graphic 1060">
              <a:extLst>
                <a:ext uri="{FF2B5EF4-FFF2-40B4-BE49-F238E27FC236}">
                  <a16:creationId xmlns:a16="http://schemas.microsoft.com/office/drawing/2014/main" id="{4192CA1F-7FFC-4D2F-B919-788E06934B72}"/>
                </a:ext>
              </a:extLst>
            </p:cNvPr>
            <p:cNvGrpSpPr/>
            <p:nvPr/>
          </p:nvGrpSpPr>
          <p:grpSpPr>
            <a:xfrm>
              <a:off x="9110520" y="3311842"/>
              <a:ext cx="160020" cy="181021"/>
              <a:chOff x="9110517" y="3311842"/>
              <a:chExt cx="160020" cy="181020"/>
            </a:xfrm>
            <a:solidFill>
              <a:srgbClr val="CBCACA"/>
            </a:solidFill>
          </p:grpSpPr>
          <p:sp>
            <p:nvSpPr>
              <p:cNvPr id="1083" name="Freeform: Shape 1082">
                <a:extLst>
                  <a:ext uri="{FF2B5EF4-FFF2-40B4-BE49-F238E27FC236}">
                    <a16:creationId xmlns:a16="http://schemas.microsoft.com/office/drawing/2014/main" id="{81F63EE1-EF99-4374-9514-4FDF5EDD173B}"/>
                  </a:ext>
                </a:extLst>
              </p:cNvPr>
              <p:cNvSpPr/>
              <p:nvPr/>
            </p:nvSpPr>
            <p:spPr>
              <a:xfrm>
                <a:off x="9111469" y="3311842"/>
                <a:ext cx="83820" cy="91093"/>
              </a:xfrm>
              <a:custGeom>
                <a:avLst/>
                <a:gdLst>
                  <a:gd name="connsiteX0" fmla="*/ 0 w 83820"/>
                  <a:gd name="connsiteY0" fmla="*/ 90488 h 91093"/>
                  <a:gd name="connsiteX1" fmla="*/ 0 w 83820"/>
                  <a:gd name="connsiteY1" fmla="*/ 47625 h 91093"/>
                  <a:gd name="connsiteX2" fmla="*/ 0 w 83820"/>
                  <a:gd name="connsiteY2" fmla="*/ 47625 h 91093"/>
                  <a:gd name="connsiteX3" fmla="*/ 83820 w 83820"/>
                  <a:gd name="connsiteY3" fmla="*/ 0 h 91093"/>
                  <a:gd name="connsiteX4" fmla="*/ 83820 w 83820"/>
                  <a:gd name="connsiteY4" fmla="*/ 42863 h 91093"/>
                  <a:gd name="connsiteX5" fmla="*/ 78105 w 83820"/>
                  <a:gd name="connsiteY5" fmla="*/ 46673 h 91093"/>
                  <a:gd name="connsiteX6" fmla="*/ 78105 w 83820"/>
                  <a:gd name="connsiteY6" fmla="*/ 13335 h 91093"/>
                  <a:gd name="connsiteX7" fmla="*/ 8573 w 83820"/>
                  <a:gd name="connsiteY7" fmla="*/ 52388 h 91093"/>
                  <a:gd name="connsiteX8" fmla="*/ 8573 w 83820"/>
                  <a:gd name="connsiteY8" fmla="*/ 85725 h 91093"/>
                  <a:gd name="connsiteX9" fmla="*/ 0 w 83820"/>
                  <a:gd name="connsiteY9" fmla="*/ 90488 h 910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83820" h="91093">
                    <a:moveTo>
                      <a:pt x="0" y="90488"/>
                    </a:moveTo>
                    <a:lnTo>
                      <a:pt x="0" y="47625"/>
                    </a:lnTo>
                    <a:lnTo>
                      <a:pt x="0" y="47625"/>
                    </a:lnTo>
                    <a:lnTo>
                      <a:pt x="83820" y="0"/>
                    </a:lnTo>
                    <a:lnTo>
                      <a:pt x="83820" y="42863"/>
                    </a:lnTo>
                    <a:cubicBezTo>
                      <a:pt x="83820" y="45720"/>
                      <a:pt x="78105" y="48578"/>
                      <a:pt x="78105" y="46673"/>
                    </a:cubicBezTo>
                    <a:lnTo>
                      <a:pt x="78105" y="13335"/>
                    </a:lnTo>
                    <a:lnTo>
                      <a:pt x="8573" y="52388"/>
                    </a:lnTo>
                    <a:cubicBezTo>
                      <a:pt x="8573" y="63818"/>
                      <a:pt x="8573" y="74295"/>
                      <a:pt x="8573" y="85725"/>
                    </a:cubicBezTo>
                    <a:cubicBezTo>
                      <a:pt x="7620" y="89535"/>
                      <a:pt x="0" y="92393"/>
                      <a:pt x="0" y="90488"/>
                    </a:cubicBezTo>
                    <a:close/>
                  </a:path>
                </a:pathLst>
              </a:custGeom>
              <a:solidFill>
                <a:srgbClr val="CBCAC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84" name="Freeform: Shape 1083">
                <a:extLst>
                  <a:ext uri="{FF2B5EF4-FFF2-40B4-BE49-F238E27FC236}">
                    <a16:creationId xmlns:a16="http://schemas.microsoft.com/office/drawing/2014/main" id="{B2AFD44F-B507-430C-B31D-E5431E174792}"/>
                  </a:ext>
                </a:extLst>
              </p:cNvPr>
              <p:cNvSpPr/>
              <p:nvPr/>
            </p:nvSpPr>
            <p:spPr>
              <a:xfrm>
                <a:off x="9110517" y="3359467"/>
                <a:ext cx="83819" cy="91093"/>
              </a:xfrm>
              <a:custGeom>
                <a:avLst/>
                <a:gdLst>
                  <a:gd name="connsiteX0" fmla="*/ 83820 w 83819"/>
                  <a:gd name="connsiteY0" fmla="*/ 90488 h 91093"/>
                  <a:gd name="connsiteX1" fmla="*/ 83820 w 83819"/>
                  <a:gd name="connsiteY1" fmla="*/ 47625 h 91093"/>
                  <a:gd name="connsiteX2" fmla="*/ 83820 w 83819"/>
                  <a:gd name="connsiteY2" fmla="*/ 47625 h 91093"/>
                  <a:gd name="connsiteX3" fmla="*/ 0 w 83819"/>
                  <a:gd name="connsiteY3" fmla="*/ 0 h 91093"/>
                  <a:gd name="connsiteX4" fmla="*/ 0 w 83819"/>
                  <a:gd name="connsiteY4" fmla="*/ 42863 h 91093"/>
                  <a:gd name="connsiteX5" fmla="*/ 5715 w 83819"/>
                  <a:gd name="connsiteY5" fmla="*/ 46673 h 91093"/>
                  <a:gd name="connsiteX6" fmla="*/ 5715 w 83819"/>
                  <a:gd name="connsiteY6" fmla="*/ 13335 h 91093"/>
                  <a:gd name="connsiteX7" fmla="*/ 75248 w 83819"/>
                  <a:gd name="connsiteY7" fmla="*/ 52388 h 91093"/>
                  <a:gd name="connsiteX8" fmla="*/ 75248 w 83819"/>
                  <a:gd name="connsiteY8" fmla="*/ 85725 h 91093"/>
                  <a:gd name="connsiteX9" fmla="*/ 83820 w 83819"/>
                  <a:gd name="connsiteY9" fmla="*/ 90488 h 910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83819" h="91093">
                    <a:moveTo>
                      <a:pt x="83820" y="90488"/>
                    </a:moveTo>
                    <a:lnTo>
                      <a:pt x="83820" y="47625"/>
                    </a:lnTo>
                    <a:lnTo>
                      <a:pt x="83820" y="47625"/>
                    </a:lnTo>
                    <a:lnTo>
                      <a:pt x="0" y="0"/>
                    </a:lnTo>
                    <a:lnTo>
                      <a:pt x="0" y="42863"/>
                    </a:lnTo>
                    <a:cubicBezTo>
                      <a:pt x="0" y="45720"/>
                      <a:pt x="5715" y="48578"/>
                      <a:pt x="5715" y="46673"/>
                    </a:cubicBezTo>
                    <a:lnTo>
                      <a:pt x="5715" y="13335"/>
                    </a:lnTo>
                    <a:lnTo>
                      <a:pt x="75248" y="52388"/>
                    </a:lnTo>
                    <a:cubicBezTo>
                      <a:pt x="75248" y="63818"/>
                      <a:pt x="75248" y="74295"/>
                      <a:pt x="75248" y="85725"/>
                    </a:cubicBezTo>
                    <a:cubicBezTo>
                      <a:pt x="76200" y="89535"/>
                      <a:pt x="83820" y="92393"/>
                      <a:pt x="83820" y="90488"/>
                    </a:cubicBezTo>
                    <a:close/>
                  </a:path>
                </a:pathLst>
              </a:custGeom>
              <a:solidFill>
                <a:srgbClr val="CBCAC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85" name="Freeform: Shape 1084">
                <a:extLst>
                  <a:ext uri="{FF2B5EF4-FFF2-40B4-BE49-F238E27FC236}">
                    <a16:creationId xmlns:a16="http://schemas.microsoft.com/office/drawing/2014/main" id="{F9FD615A-F08E-44A8-B4DC-4E86EFD658EF}"/>
                  </a:ext>
                </a:extLst>
              </p:cNvPr>
              <p:cNvSpPr/>
              <p:nvPr/>
            </p:nvSpPr>
            <p:spPr>
              <a:xfrm>
                <a:off x="9186717" y="3401377"/>
                <a:ext cx="83820" cy="91485"/>
              </a:xfrm>
              <a:custGeom>
                <a:avLst/>
                <a:gdLst>
                  <a:gd name="connsiteX0" fmla="*/ 83820 w 83820"/>
                  <a:gd name="connsiteY0" fmla="*/ 90488 h 91485"/>
                  <a:gd name="connsiteX1" fmla="*/ 83820 w 83820"/>
                  <a:gd name="connsiteY1" fmla="*/ 47625 h 91485"/>
                  <a:gd name="connsiteX2" fmla="*/ 83820 w 83820"/>
                  <a:gd name="connsiteY2" fmla="*/ 47625 h 91485"/>
                  <a:gd name="connsiteX3" fmla="*/ 0 w 83820"/>
                  <a:gd name="connsiteY3" fmla="*/ 0 h 91485"/>
                  <a:gd name="connsiteX4" fmla="*/ 0 w 83820"/>
                  <a:gd name="connsiteY4" fmla="*/ 42863 h 91485"/>
                  <a:gd name="connsiteX5" fmla="*/ 5715 w 83820"/>
                  <a:gd name="connsiteY5" fmla="*/ 46673 h 91485"/>
                  <a:gd name="connsiteX6" fmla="*/ 5715 w 83820"/>
                  <a:gd name="connsiteY6" fmla="*/ 13335 h 91485"/>
                  <a:gd name="connsiteX7" fmla="*/ 75248 w 83820"/>
                  <a:gd name="connsiteY7" fmla="*/ 52388 h 91485"/>
                  <a:gd name="connsiteX8" fmla="*/ 75248 w 83820"/>
                  <a:gd name="connsiteY8" fmla="*/ 85725 h 91485"/>
                  <a:gd name="connsiteX9" fmla="*/ 83820 w 83820"/>
                  <a:gd name="connsiteY9" fmla="*/ 90488 h 914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83820" h="91485">
                    <a:moveTo>
                      <a:pt x="83820" y="90488"/>
                    </a:moveTo>
                    <a:lnTo>
                      <a:pt x="83820" y="47625"/>
                    </a:lnTo>
                    <a:lnTo>
                      <a:pt x="83820" y="47625"/>
                    </a:lnTo>
                    <a:lnTo>
                      <a:pt x="0" y="0"/>
                    </a:lnTo>
                    <a:lnTo>
                      <a:pt x="0" y="42863"/>
                    </a:lnTo>
                    <a:cubicBezTo>
                      <a:pt x="0" y="45720"/>
                      <a:pt x="5715" y="48577"/>
                      <a:pt x="5715" y="46673"/>
                    </a:cubicBezTo>
                    <a:lnTo>
                      <a:pt x="5715" y="13335"/>
                    </a:lnTo>
                    <a:lnTo>
                      <a:pt x="75248" y="52388"/>
                    </a:lnTo>
                    <a:cubicBezTo>
                      <a:pt x="75248" y="63818"/>
                      <a:pt x="75248" y="74295"/>
                      <a:pt x="75248" y="85725"/>
                    </a:cubicBezTo>
                    <a:cubicBezTo>
                      <a:pt x="75248" y="89535"/>
                      <a:pt x="83820" y="93345"/>
                      <a:pt x="83820" y="90488"/>
                    </a:cubicBezTo>
                    <a:close/>
                  </a:path>
                </a:pathLst>
              </a:custGeom>
              <a:solidFill>
                <a:srgbClr val="CBCAC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1086" name="Freeform: Shape 1085">
              <a:extLst>
                <a:ext uri="{FF2B5EF4-FFF2-40B4-BE49-F238E27FC236}">
                  <a16:creationId xmlns:a16="http://schemas.microsoft.com/office/drawing/2014/main" id="{FCDF92CB-3419-4418-978B-DE14167F5F46}"/>
                </a:ext>
              </a:extLst>
            </p:cNvPr>
            <p:cNvSpPr/>
            <p:nvPr/>
          </p:nvSpPr>
          <p:spPr>
            <a:xfrm>
              <a:off x="9808703" y="3398519"/>
              <a:ext cx="199071" cy="435292"/>
            </a:xfrm>
            <a:custGeom>
              <a:avLst/>
              <a:gdLst>
                <a:gd name="connsiteX0" fmla="*/ 199072 w 199072"/>
                <a:gd name="connsiteY0" fmla="*/ 435292 h 435292"/>
                <a:gd name="connsiteX1" fmla="*/ 1905 w 199072"/>
                <a:gd name="connsiteY1" fmla="*/ 323850 h 435292"/>
                <a:gd name="connsiteX2" fmla="*/ 0 w 199072"/>
                <a:gd name="connsiteY2" fmla="*/ 0 h 435292"/>
                <a:gd name="connsiteX3" fmla="*/ 199072 w 199072"/>
                <a:gd name="connsiteY3" fmla="*/ 111442 h 435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9072" h="435292">
                  <a:moveTo>
                    <a:pt x="199072" y="435292"/>
                  </a:moveTo>
                  <a:lnTo>
                    <a:pt x="1905" y="323850"/>
                  </a:lnTo>
                  <a:lnTo>
                    <a:pt x="0" y="0"/>
                  </a:lnTo>
                  <a:lnTo>
                    <a:pt x="199072" y="111442"/>
                  </a:lnTo>
                  <a:close/>
                </a:path>
              </a:pathLst>
            </a:custGeom>
            <a:solidFill>
              <a:srgbClr val="5E5F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87" name="Freeform: Shape 1086">
              <a:extLst>
                <a:ext uri="{FF2B5EF4-FFF2-40B4-BE49-F238E27FC236}">
                  <a16:creationId xmlns:a16="http://schemas.microsoft.com/office/drawing/2014/main" id="{7916EB25-E6E1-447A-8DA3-DDB70399BC42}"/>
                </a:ext>
              </a:extLst>
            </p:cNvPr>
            <p:cNvSpPr/>
            <p:nvPr/>
          </p:nvSpPr>
          <p:spPr>
            <a:xfrm>
              <a:off x="10041112" y="3529012"/>
              <a:ext cx="199071" cy="435292"/>
            </a:xfrm>
            <a:custGeom>
              <a:avLst/>
              <a:gdLst>
                <a:gd name="connsiteX0" fmla="*/ 199073 w 199072"/>
                <a:gd name="connsiteY0" fmla="*/ 435292 h 435292"/>
                <a:gd name="connsiteX1" fmla="*/ 0 w 199072"/>
                <a:gd name="connsiteY1" fmla="*/ 323850 h 435292"/>
                <a:gd name="connsiteX2" fmla="*/ 0 w 199072"/>
                <a:gd name="connsiteY2" fmla="*/ 0 h 435292"/>
                <a:gd name="connsiteX3" fmla="*/ 198120 w 199072"/>
                <a:gd name="connsiteY3" fmla="*/ 111442 h 435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9072" h="435292">
                  <a:moveTo>
                    <a:pt x="199073" y="435292"/>
                  </a:moveTo>
                  <a:lnTo>
                    <a:pt x="0" y="323850"/>
                  </a:lnTo>
                  <a:lnTo>
                    <a:pt x="0" y="0"/>
                  </a:lnTo>
                  <a:lnTo>
                    <a:pt x="198120" y="111442"/>
                  </a:lnTo>
                  <a:close/>
                </a:path>
              </a:pathLst>
            </a:custGeom>
            <a:solidFill>
              <a:srgbClr val="B7814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88" name="Freeform: Shape 1087">
              <a:extLst>
                <a:ext uri="{FF2B5EF4-FFF2-40B4-BE49-F238E27FC236}">
                  <a16:creationId xmlns:a16="http://schemas.microsoft.com/office/drawing/2014/main" id="{FEFB8325-A2C9-47B8-9654-67BDCAC8BE7A}"/>
                </a:ext>
              </a:extLst>
            </p:cNvPr>
            <p:cNvSpPr/>
            <p:nvPr/>
          </p:nvSpPr>
          <p:spPr>
            <a:xfrm>
              <a:off x="9953481" y="3479482"/>
              <a:ext cx="286702" cy="320039"/>
            </a:xfrm>
            <a:custGeom>
              <a:avLst/>
              <a:gdLst>
                <a:gd name="connsiteX0" fmla="*/ 286703 w 286702"/>
                <a:gd name="connsiteY0" fmla="*/ 320040 h 320039"/>
                <a:gd name="connsiteX1" fmla="*/ 87630 w 286702"/>
                <a:gd name="connsiteY1" fmla="*/ 208597 h 320039"/>
                <a:gd name="connsiteX2" fmla="*/ 87630 w 286702"/>
                <a:gd name="connsiteY2" fmla="*/ 49530 h 320039"/>
                <a:gd name="connsiteX3" fmla="*/ 213360 w 286702"/>
                <a:gd name="connsiteY3" fmla="*/ 120015 h 320039"/>
                <a:gd name="connsiteX4" fmla="*/ 285750 w 286702"/>
                <a:gd name="connsiteY4" fmla="*/ 160972 h 320039"/>
                <a:gd name="connsiteX5" fmla="*/ 286703 w 286702"/>
                <a:gd name="connsiteY5" fmla="*/ 320040 h 320039"/>
                <a:gd name="connsiteX6" fmla="*/ 286703 w 286702"/>
                <a:gd name="connsiteY6" fmla="*/ 320040 h 320039"/>
                <a:gd name="connsiteX7" fmla="*/ 54292 w 286702"/>
                <a:gd name="connsiteY7" fmla="*/ 189547 h 320039"/>
                <a:gd name="connsiteX8" fmla="*/ 0 w 286702"/>
                <a:gd name="connsiteY8" fmla="*/ 159067 h 320039"/>
                <a:gd name="connsiteX9" fmla="*/ 0 w 286702"/>
                <a:gd name="connsiteY9" fmla="*/ 0 h 320039"/>
                <a:gd name="connsiteX10" fmla="*/ 54292 w 286702"/>
                <a:gd name="connsiteY10" fmla="*/ 30480 h 320039"/>
                <a:gd name="connsiteX11" fmla="*/ 54292 w 286702"/>
                <a:gd name="connsiteY11" fmla="*/ 189547 h 320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86702" h="320039">
                  <a:moveTo>
                    <a:pt x="286703" y="320040"/>
                  </a:moveTo>
                  <a:lnTo>
                    <a:pt x="87630" y="208597"/>
                  </a:lnTo>
                  <a:lnTo>
                    <a:pt x="87630" y="49530"/>
                  </a:lnTo>
                  <a:lnTo>
                    <a:pt x="213360" y="120015"/>
                  </a:lnTo>
                  <a:lnTo>
                    <a:pt x="285750" y="160972"/>
                  </a:lnTo>
                  <a:lnTo>
                    <a:pt x="286703" y="320040"/>
                  </a:lnTo>
                  <a:lnTo>
                    <a:pt x="286703" y="320040"/>
                  </a:lnTo>
                  <a:close/>
                  <a:moveTo>
                    <a:pt x="54292" y="189547"/>
                  </a:moveTo>
                  <a:lnTo>
                    <a:pt x="0" y="159067"/>
                  </a:lnTo>
                  <a:lnTo>
                    <a:pt x="0" y="0"/>
                  </a:lnTo>
                  <a:lnTo>
                    <a:pt x="54292" y="30480"/>
                  </a:lnTo>
                  <a:lnTo>
                    <a:pt x="54292" y="189547"/>
                  </a:lnTo>
                  <a:close/>
                </a:path>
              </a:pathLst>
            </a:custGeom>
            <a:solidFill>
              <a:srgbClr val="1B1B1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89" name="Freeform: Shape 1088">
              <a:extLst>
                <a:ext uri="{FF2B5EF4-FFF2-40B4-BE49-F238E27FC236}">
                  <a16:creationId xmlns:a16="http://schemas.microsoft.com/office/drawing/2014/main" id="{FBE68BE9-D9F5-4574-B28B-CEB9CBC15C22}"/>
                </a:ext>
              </a:extLst>
            </p:cNvPr>
            <p:cNvSpPr/>
            <p:nvPr/>
          </p:nvSpPr>
          <p:spPr>
            <a:xfrm>
              <a:off x="10041112" y="3528060"/>
              <a:ext cx="35242" cy="323849"/>
            </a:xfrm>
            <a:custGeom>
              <a:avLst/>
              <a:gdLst>
                <a:gd name="connsiteX0" fmla="*/ 35242 w 35242"/>
                <a:gd name="connsiteY0" fmla="*/ 20955 h 323849"/>
                <a:gd name="connsiteX1" fmla="*/ 35242 w 35242"/>
                <a:gd name="connsiteY1" fmla="*/ 303848 h 323849"/>
                <a:gd name="connsiteX2" fmla="*/ 0 w 35242"/>
                <a:gd name="connsiteY2" fmla="*/ 323850 h 323849"/>
                <a:gd name="connsiteX3" fmla="*/ 0 w 35242"/>
                <a:gd name="connsiteY3" fmla="*/ 0 h 323849"/>
                <a:gd name="connsiteX4" fmla="*/ 35242 w 35242"/>
                <a:gd name="connsiteY4" fmla="*/ 20955 h 323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242" h="323849">
                  <a:moveTo>
                    <a:pt x="35242" y="20955"/>
                  </a:moveTo>
                  <a:lnTo>
                    <a:pt x="35242" y="303848"/>
                  </a:lnTo>
                  <a:lnTo>
                    <a:pt x="0" y="323850"/>
                  </a:lnTo>
                  <a:lnTo>
                    <a:pt x="0" y="0"/>
                  </a:lnTo>
                  <a:lnTo>
                    <a:pt x="35242" y="20955"/>
                  </a:lnTo>
                  <a:close/>
                </a:path>
              </a:pathLst>
            </a:custGeom>
            <a:solidFill>
              <a:srgbClr val="FFBF3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90" name="Freeform: Shape 1089">
              <a:extLst>
                <a:ext uri="{FF2B5EF4-FFF2-40B4-BE49-F238E27FC236}">
                  <a16:creationId xmlns:a16="http://schemas.microsoft.com/office/drawing/2014/main" id="{532E0F63-3B6A-47DC-9AE7-BEBD837E9868}"/>
                </a:ext>
              </a:extLst>
            </p:cNvPr>
            <p:cNvSpPr/>
            <p:nvPr/>
          </p:nvSpPr>
          <p:spPr>
            <a:xfrm>
              <a:off x="9809655" y="3397567"/>
              <a:ext cx="35242" cy="323849"/>
            </a:xfrm>
            <a:custGeom>
              <a:avLst/>
              <a:gdLst>
                <a:gd name="connsiteX0" fmla="*/ 35243 w 35242"/>
                <a:gd name="connsiteY0" fmla="*/ 20955 h 323850"/>
                <a:gd name="connsiteX1" fmla="*/ 35243 w 35242"/>
                <a:gd name="connsiteY1" fmla="*/ 303848 h 323850"/>
                <a:gd name="connsiteX2" fmla="*/ 952 w 35242"/>
                <a:gd name="connsiteY2" fmla="*/ 323850 h 323850"/>
                <a:gd name="connsiteX3" fmla="*/ 0 w 35242"/>
                <a:gd name="connsiteY3" fmla="*/ 0 h 323850"/>
                <a:gd name="connsiteX4" fmla="*/ 35243 w 35242"/>
                <a:gd name="connsiteY4" fmla="*/ 20955 h 323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242" h="323850">
                  <a:moveTo>
                    <a:pt x="35243" y="20955"/>
                  </a:moveTo>
                  <a:lnTo>
                    <a:pt x="35243" y="303848"/>
                  </a:lnTo>
                  <a:lnTo>
                    <a:pt x="952" y="323850"/>
                  </a:lnTo>
                  <a:lnTo>
                    <a:pt x="0" y="0"/>
                  </a:lnTo>
                  <a:lnTo>
                    <a:pt x="35243" y="20955"/>
                  </a:lnTo>
                  <a:close/>
                </a:path>
              </a:pathLst>
            </a:custGeom>
            <a:solidFill>
              <a:srgbClr val="FFBF3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1091" name="Graphic 1060">
              <a:extLst>
                <a:ext uri="{FF2B5EF4-FFF2-40B4-BE49-F238E27FC236}">
                  <a16:creationId xmlns:a16="http://schemas.microsoft.com/office/drawing/2014/main" id="{4192CA1F-7FFC-4D2F-B919-788E06934B72}"/>
                </a:ext>
              </a:extLst>
            </p:cNvPr>
            <p:cNvGrpSpPr/>
            <p:nvPr/>
          </p:nvGrpSpPr>
          <p:grpSpPr>
            <a:xfrm>
              <a:off x="8675229" y="3306128"/>
              <a:ext cx="870584" cy="738188"/>
              <a:chOff x="8675224" y="3306127"/>
              <a:chExt cx="870584" cy="738187"/>
            </a:xfrm>
            <a:solidFill>
              <a:schemeClr val="accent1"/>
            </a:solidFill>
          </p:grpSpPr>
          <p:sp>
            <p:nvSpPr>
              <p:cNvPr id="1092" name="Freeform: Shape 1091">
                <a:extLst>
                  <a:ext uri="{FF2B5EF4-FFF2-40B4-BE49-F238E27FC236}">
                    <a16:creationId xmlns:a16="http://schemas.microsoft.com/office/drawing/2014/main" id="{99775D54-56ED-4E84-92D2-F50F6FA71F24}"/>
                  </a:ext>
                </a:extLst>
              </p:cNvPr>
              <p:cNvSpPr/>
              <p:nvPr/>
            </p:nvSpPr>
            <p:spPr>
              <a:xfrm>
                <a:off x="8904776" y="3683909"/>
                <a:ext cx="365819" cy="259800"/>
              </a:xfrm>
              <a:custGeom>
                <a:avLst/>
                <a:gdLst>
                  <a:gd name="connsiteX0" fmla="*/ 10478 w 365819"/>
                  <a:gd name="connsiteY0" fmla="*/ 1313 h 259800"/>
                  <a:gd name="connsiteX1" fmla="*/ 72390 w 365819"/>
                  <a:gd name="connsiteY1" fmla="*/ 37508 h 259800"/>
                  <a:gd name="connsiteX2" fmla="*/ 216217 w 365819"/>
                  <a:gd name="connsiteY2" fmla="*/ 121328 h 259800"/>
                  <a:gd name="connsiteX3" fmla="*/ 360998 w 365819"/>
                  <a:gd name="connsiteY3" fmla="*/ 206100 h 259800"/>
                  <a:gd name="connsiteX4" fmla="*/ 365760 w 365819"/>
                  <a:gd name="connsiteY4" fmla="*/ 219435 h 259800"/>
                  <a:gd name="connsiteX5" fmla="*/ 365760 w 365819"/>
                  <a:gd name="connsiteY5" fmla="*/ 253725 h 259800"/>
                  <a:gd name="connsiteX6" fmla="*/ 355282 w 365819"/>
                  <a:gd name="connsiteY6" fmla="*/ 258488 h 259800"/>
                  <a:gd name="connsiteX7" fmla="*/ 213360 w 365819"/>
                  <a:gd name="connsiteY7" fmla="*/ 175620 h 259800"/>
                  <a:gd name="connsiteX8" fmla="*/ 10478 w 365819"/>
                  <a:gd name="connsiteY8" fmla="*/ 56558 h 259800"/>
                  <a:gd name="connsiteX9" fmla="*/ 0 w 365819"/>
                  <a:gd name="connsiteY9" fmla="*/ 40365 h 259800"/>
                  <a:gd name="connsiteX10" fmla="*/ 0 w 365819"/>
                  <a:gd name="connsiteY10" fmla="*/ 6075 h 259800"/>
                  <a:gd name="connsiteX11" fmla="*/ 10478 w 365819"/>
                  <a:gd name="connsiteY11" fmla="*/ 1313 h 259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65819" h="259800">
                    <a:moveTo>
                      <a:pt x="10478" y="1313"/>
                    </a:moveTo>
                    <a:cubicBezTo>
                      <a:pt x="31433" y="13695"/>
                      <a:pt x="51435" y="25125"/>
                      <a:pt x="72390" y="37508"/>
                    </a:cubicBezTo>
                    <a:cubicBezTo>
                      <a:pt x="100013" y="53700"/>
                      <a:pt x="188595" y="105135"/>
                      <a:pt x="216217" y="121328"/>
                    </a:cubicBezTo>
                    <a:cubicBezTo>
                      <a:pt x="264795" y="149903"/>
                      <a:pt x="312420" y="177525"/>
                      <a:pt x="360998" y="206100"/>
                    </a:cubicBezTo>
                    <a:cubicBezTo>
                      <a:pt x="366713" y="208958"/>
                      <a:pt x="365760" y="213720"/>
                      <a:pt x="365760" y="219435"/>
                    </a:cubicBezTo>
                    <a:cubicBezTo>
                      <a:pt x="365760" y="230865"/>
                      <a:pt x="365760" y="242295"/>
                      <a:pt x="365760" y="253725"/>
                    </a:cubicBezTo>
                    <a:cubicBezTo>
                      <a:pt x="365760" y="259440"/>
                      <a:pt x="360998" y="261345"/>
                      <a:pt x="355282" y="258488"/>
                    </a:cubicBezTo>
                    <a:cubicBezTo>
                      <a:pt x="307658" y="230865"/>
                      <a:pt x="260033" y="203243"/>
                      <a:pt x="213360" y="175620"/>
                    </a:cubicBezTo>
                    <a:cubicBezTo>
                      <a:pt x="165735" y="147998"/>
                      <a:pt x="58103" y="85133"/>
                      <a:pt x="10478" y="56558"/>
                    </a:cubicBezTo>
                    <a:cubicBezTo>
                      <a:pt x="4763" y="53700"/>
                      <a:pt x="0" y="46080"/>
                      <a:pt x="0" y="40365"/>
                    </a:cubicBezTo>
                    <a:cubicBezTo>
                      <a:pt x="0" y="28935"/>
                      <a:pt x="0" y="17505"/>
                      <a:pt x="0" y="6075"/>
                    </a:cubicBezTo>
                    <a:cubicBezTo>
                      <a:pt x="0" y="360"/>
                      <a:pt x="4763" y="-1545"/>
                      <a:pt x="10478" y="1313"/>
                    </a:cubicBezTo>
                    <a:close/>
                  </a:path>
                </a:pathLst>
              </a:custGeom>
              <a:solidFill>
                <a:srgbClr val="42424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93" name="Freeform: Shape 1092">
                <a:extLst>
                  <a:ext uri="{FF2B5EF4-FFF2-40B4-BE49-F238E27FC236}">
                    <a16:creationId xmlns:a16="http://schemas.microsoft.com/office/drawing/2014/main" id="{AE563F36-9276-441D-871A-D346A209C19D}"/>
                  </a:ext>
                </a:extLst>
              </p:cNvPr>
              <p:cNvSpPr/>
              <p:nvPr/>
            </p:nvSpPr>
            <p:spPr>
              <a:xfrm>
                <a:off x="8689512" y="3558206"/>
                <a:ext cx="341054" cy="245486"/>
              </a:xfrm>
              <a:custGeom>
                <a:avLst/>
                <a:gdLst>
                  <a:gd name="connsiteX0" fmla="*/ 10477 w 341054"/>
                  <a:gd name="connsiteY0" fmla="*/ 1286 h 245486"/>
                  <a:gd name="connsiteX1" fmla="*/ 72390 w 341054"/>
                  <a:gd name="connsiteY1" fmla="*/ 37481 h 245486"/>
                  <a:gd name="connsiteX2" fmla="*/ 191453 w 341054"/>
                  <a:gd name="connsiteY2" fmla="*/ 107013 h 245486"/>
                  <a:gd name="connsiteX3" fmla="*/ 336232 w 341054"/>
                  <a:gd name="connsiteY3" fmla="*/ 191786 h 245486"/>
                  <a:gd name="connsiteX4" fmla="*/ 340995 w 341054"/>
                  <a:gd name="connsiteY4" fmla="*/ 205121 h 245486"/>
                  <a:gd name="connsiteX5" fmla="*/ 340995 w 341054"/>
                  <a:gd name="connsiteY5" fmla="*/ 239411 h 245486"/>
                  <a:gd name="connsiteX6" fmla="*/ 330518 w 341054"/>
                  <a:gd name="connsiteY6" fmla="*/ 244173 h 245486"/>
                  <a:gd name="connsiteX7" fmla="*/ 188595 w 341054"/>
                  <a:gd name="connsiteY7" fmla="*/ 161306 h 245486"/>
                  <a:gd name="connsiteX8" fmla="*/ 10477 w 341054"/>
                  <a:gd name="connsiteY8" fmla="*/ 57483 h 245486"/>
                  <a:gd name="connsiteX9" fmla="*/ 0 w 341054"/>
                  <a:gd name="connsiteY9" fmla="*/ 41291 h 245486"/>
                  <a:gd name="connsiteX10" fmla="*/ 0 w 341054"/>
                  <a:gd name="connsiteY10" fmla="*/ 7001 h 245486"/>
                  <a:gd name="connsiteX11" fmla="*/ 10477 w 341054"/>
                  <a:gd name="connsiteY11" fmla="*/ 1286 h 2454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41054" h="245486">
                    <a:moveTo>
                      <a:pt x="10477" y="1286"/>
                    </a:moveTo>
                    <a:cubicBezTo>
                      <a:pt x="31433" y="13668"/>
                      <a:pt x="51435" y="25098"/>
                      <a:pt x="72390" y="37481"/>
                    </a:cubicBezTo>
                    <a:cubicBezTo>
                      <a:pt x="100012" y="53673"/>
                      <a:pt x="163830" y="90821"/>
                      <a:pt x="191453" y="107013"/>
                    </a:cubicBezTo>
                    <a:cubicBezTo>
                      <a:pt x="240030" y="135588"/>
                      <a:pt x="287655" y="163211"/>
                      <a:pt x="336232" y="191786"/>
                    </a:cubicBezTo>
                    <a:cubicBezTo>
                      <a:pt x="341948" y="194643"/>
                      <a:pt x="340995" y="199406"/>
                      <a:pt x="340995" y="205121"/>
                    </a:cubicBezTo>
                    <a:cubicBezTo>
                      <a:pt x="340995" y="216551"/>
                      <a:pt x="340995" y="227981"/>
                      <a:pt x="340995" y="239411"/>
                    </a:cubicBezTo>
                    <a:cubicBezTo>
                      <a:pt x="340995" y="245126"/>
                      <a:pt x="336232" y="247031"/>
                      <a:pt x="330518" y="244173"/>
                    </a:cubicBezTo>
                    <a:cubicBezTo>
                      <a:pt x="282893" y="216551"/>
                      <a:pt x="235268" y="188928"/>
                      <a:pt x="188595" y="161306"/>
                    </a:cubicBezTo>
                    <a:cubicBezTo>
                      <a:pt x="140970" y="133683"/>
                      <a:pt x="58102" y="85106"/>
                      <a:pt x="10477" y="57483"/>
                    </a:cubicBezTo>
                    <a:cubicBezTo>
                      <a:pt x="4763" y="54626"/>
                      <a:pt x="0" y="47006"/>
                      <a:pt x="0" y="41291"/>
                    </a:cubicBezTo>
                    <a:cubicBezTo>
                      <a:pt x="0" y="29861"/>
                      <a:pt x="0" y="18431"/>
                      <a:pt x="0" y="7001"/>
                    </a:cubicBezTo>
                    <a:cubicBezTo>
                      <a:pt x="952" y="333"/>
                      <a:pt x="4763" y="-1572"/>
                      <a:pt x="10477" y="1286"/>
                    </a:cubicBezTo>
                    <a:close/>
                  </a:path>
                </a:pathLst>
              </a:custGeom>
              <a:solidFill>
                <a:srgbClr val="42424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94" name="Freeform: Shape 1093">
                <a:extLst>
                  <a:ext uri="{FF2B5EF4-FFF2-40B4-BE49-F238E27FC236}">
                    <a16:creationId xmlns:a16="http://schemas.microsoft.com/office/drawing/2014/main" id="{1BF957AB-3BDB-402F-B689-A3256F52155F}"/>
                  </a:ext>
                </a:extLst>
              </p:cNvPr>
              <p:cNvSpPr/>
              <p:nvPr/>
            </p:nvSpPr>
            <p:spPr>
              <a:xfrm>
                <a:off x="9225769" y="3860482"/>
                <a:ext cx="44767" cy="52387"/>
              </a:xfrm>
              <a:custGeom>
                <a:avLst/>
                <a:gdLst>
                  <a:gd name="connsiteX0" fmla="*/ 0 w 44767"/>
                  <a:gd name="connsiteY0" fmla="*/ 6667 h 52387"/>
                  <a:gd name="connsiteX1" fmla="*/ 0 w 44767"/>
                  <a:gd name="connsiteY1" fmla="*/ 6667 h 52387"/>
                  <a:gd name="connsiteX2" fmla="*/ 10477 w 44767"/>
                  <a:gd name="connsiteY2" fmla="*/ 0 h 52387"/>
                  <a:gd name="connsiteX3" fmla="*/ 44768 w 44767"/>
                  <a:gd name="connsiteY3" fmla="*/ 17145 h 52387"/>
                  <a:gd name="connsiteX4" fmla="*/ 44768 w 44767"/>
                  <a:gd name="connsiteY4" fmla="*/ 45720 h 52387"/>
                  <a:gd name="connsiteX5" fmla="*/ 44768 w 44767"/>
                  <a:gd name="connsiteY5" fmla="*/ 52388 h 52387"/>
                  <a:gd name="connsiteX6" fmla="*/ 43815 w 44767"/>
                  <a:gd name="connsiteY6" fmla="*/ 52388 h 52387"/>
                  <a:gd name="connsiteX7" fmla="*/ 43815 w 44767"/>
                  <a:gd name="connsiteY7" fmla="*/ 42863 h 52387"/>
                  <a:gd name="connsiteX8" fmla="*/ 39052 w 44767"/>
                  <a:gd name="connsiteY8" fmla="*/ 29527 h 52387"/>
                  <a:gd name="connsiteX9" fmla="*/ 0 w 44767"/>
                  <a:gd name="connsiteY9" fmla="*/ 6667 h 523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4767" h="52387">
                    <a:moveTo>
                      <a:pt x="0" y="6667"/>
                    </a:moveTo>
                    <a:lnTo>
                      <a:pt x="0" y="6667"/>
                    </a:lnTo>
                    <a:lnTo>
                      <a:pt x="10477" y="0"/>
                    </a:lnTo>
                    <a:lnTo>
                      <a:pt x="44768" y="17145"/>
                    </a:lnTo>
                    <a:lnTo>
                      <a:pt x="44768" y="45720"/>
                    </a:lnTo>
                    <a:lnTo>
                      <a:pt x="44768" y="52388"/>
                    </a:lnTo>
                    <a:lnTo>
                      <a:pt x="43815" y="52388"/>
                    </a:lnTo>
                    <a:lnTo>
                      <a:pt x="43815" y="42863"/>
                    </a:lnTo>
                    <a:cubicBezTo>
                      <a:pt x="43815" y="37147"/>
                      <a:pt x="43815" y="32385"/>
                      <a:pt x="39052" y="29527"/>
                    </a:cubicBezTo>
                    <a:lnTo>
                      <a:pt x="0" y="6667"/>
                    </a:lnTo>
                    <a:close/>
                  </a:path>
                </a:pathLst>
              </a:custGeom>
              <a:solidFill>
                <a:srgbClr val="42424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95" name="Freeform: Shape 1094">
                <a:extLst>
                  <a:ext uri="{FF2B5EF4-FFF2-40B4-BE49-F238E27FC236}">
                    <a16:creationId xmlns:a16="http://schemas.microsoft.com/office/drawing/2014/main" id="{5E523984-41F7-46F5-8D66-6EDDABED1E52}"/>
                  </a:ext>
                </a:extLst>
              </p:cNvPr>
              <p:cNvSpPr/>
              <p:nvPr/>
            </p:nvSpPr>
            <p:spPr>
              <a:xfrm>
                <a:off x="9244819" y="3626167"/>
                <a:ext cx="149542" cy="252412"/>
              </a:xfrm>
              <a:custGeom>
                <a:avLst/>
                <a:gdLst>
                  <a:gd name="connsiteX0" fmla="*/ 952 w 149542"/>
                  <a:gd name="connsiteY0" fmla="*/ 84773 h 252412"/>
                  <a:gd name="connsiteX1" fmla="*/ 952 w 149542"/>
                  <a:gd name="connsiteY1" fmla="*/ 84773 h 252412"/>
                  <a:gd name="connsiteX2" fmla="*/ 10477 w 149542"/>
                  <a:gd name="connsiteY2" fmla="*/ 79058 h 252412"/>
                  <a:gd name="connsiteX3" fmla="*/ 149543 w 149542"/>
                  <a:gd name="connsiteY3" fmla="*/ 0 h 252412"/>
                  <a:gd name="connsiteX4" fmla="*/ 149543 w 149542"/>
                  <a:gd name="connsiteY4" fmla="*/ 164783 h 252412"/>
                  <a:gd name="connsiteX5" fmla="*/ 0 w 149542"/>
                  <a:gd name="connsiteY5" fmla="*/ 252413 h 252412"/>
                  <a:gd name="connsiteX6" fmla="*/ 952 w 149542"/>
                  <a:gd name="connsiteY6" fmla="*/ 84773 h 2524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49542" h="252412">
                    <a:moveTo>
                      <a:pt x="952" y="84773"/>
                    </a:moveTo>
                    <a:lnTo>
                      <a:pt x="952" y="84773"/>
                    </a:lnTo>
                    <a:lnTo>
                      <a:pt x="10477" y="79058"/>
                    </a:lnTo>
                    <a:lnTo>
                      <a:pt x="149543" y="0"/>
                    </a:lnTo>
                    <a:lnTo>
                      <a:pt x="149543" y="164783"/>
                    </a:lnTo>
                    <a:lnTo>
                      <a:pt x="0" y="252413"/>
                    </a:lnTo>
                    <a:lnTo>
                      <a:pt x="952" y="84773"/>
                    </a:lnTo>
                    <a:close/>
                  </a:path>
                </a:pathLst>
              </a:custGeom>
              <a:solidFill>
                <a:srgbClr val="B46A1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96" name="Freeform: Shape 1095">
                <a:extLst>
                  <a:ext uri="{FF2B5EF4-FFF2-40B4-BE49-F238E27FC236}">
                    <a16:creationId xmlns:a16="http://schemas.microsoft.com/office/drawing/2014/main" id="{24E93FE4-F5B0-44D9-B701-221059C7219F}"/>
                  </a:ext>
                </a:extLst>
              </p:cNvPr>
              <p:cNvSpPr/>
              <p:nvPr/>
            </p:nvSpPr>
            <p:spPr>
              <a:xfrm>
                <a:off x="9513424" y="3893820"/>
                <a:ext cx="27622" cy="16192"/>
              </a:xfrm>
              <a:custGeom>
                <a:avLst/>
                <a:gdLst>
                  <a:gd name="connsiteX0" fmla="*/ 0 w 27622"/>
                  <a:gd name="connsiteY0" fmla="*/ 7620 h 16192"/>
                  <a:gd name="connsiteX1" fmla="*/ 0 w 27622"/>
                  <a:gd name="connsiteY1" fmla="*/ 7620 h 16192"/>
                  <a:gd name="connsiteX2" fmla="*/ 13335 w 27622"/>
                  <a:gd name="connsiteY2" fmla="*/ 952 h 16192"/>
                  <a:gd name="connsiteX3" fmla="*/ 11430 w 27622"/>
                  <a:gd name="connsiteY3" fmla="*/ 0 h 16192"/>
                  <a:gd name="connsiteX4" fmla="*/ 0 w 27622"/>
                  <a:gd name="connsiteY4" fmla="*/ 7620 h 16192"/>
                  <a:gd name="connsiteX5" fmla="*/ 0 w 27622"/>
                  <a:gd name="connsiteY5" fmla="*/ 7620 h 16192"/>
                  <a:gd name="connsiteX6" fmla="*/ 15240 w 27622"/>
                  <a:gd name="connsiteY6" fmla="*/ 16192 h 16192"/>
                  <a:gd name="connsiteX7" fmla="*/ 27622 w 27622"/>
                  <a:gd name="connsiteY7" fmla="*/ 8572 h 16192"/>
                  <a:gd name="connsiteX8" fmla="*/ 19050 w 27622"/>
                  <a:gd name="connsiteY8" fmla="*/ 3810 h 16192"/>
                  <a:gd name="connsiteX9" fmla="*/ 19050 w 27622"/>
                  <a:gd name="connsiteY9" fmla="*/ 3810 h 16192"/>
                  <a:gd name="connsiteX10" fmla="*/ 19050 w 27622"/>
                  <a:gd name="connsiteY10" fmla="*/ 4763 h 16192"/>
                  <a:gd name="connsiteX11" fmla="*/ 18097 w 27622"/>
                  <a:gd name="connsiteY11" fmla="*/ 5715 h 16192"/>
                  <a:gd name="connsiteX12" fmla="*/ 17145 w 27622"/>
                  <a:gd name="connsiteY12" fmla="*/ 5715 h 16192"/>
                  <a:gd name="connsiteX13" fmla="*/ 15240 w 27622"/>
                  <a:gd name="connsiteY13" fmla="*/ 6667 h 16192"/>
                  <a:gd name="connsiteX14" fmla="*/ 15240 w 27622"/>
                  <a:gd name="connsiteY14" fmla="*/ 16192 h 16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7622" h="16192">
                    <a:moveTo>
                      <a:pt x="0" y="7620"/>
                    </a:moveTo>
                    <a:lnTo>
                      <a:pt x="0" y="7620"/>
                    </a:lnTo>
                    <a:lnTo>
                      <a:pt x="13335" y="952"/>
                    </a:lnTo>
                    <a:lnTo>
                      <a:pt x="11430" y="0"/>
                    </a:lnTo>
                    <a:cubicBezTo>
                      <a:pt x="10477" y="1905"/>
                      <a:pt x="1905" y="5715"/>
                      <a:pt x="0" y="7620"/>
                    </a:cubicBezTo>
                    <a:lnTo>
                      <a:pt x="0" y="7620"/>
                    </a:lnTo>
                    <a:close/>
                    <a:moveTo>
                      <a:pt x="15240" y="16192"/>
                    </a:moveTo>
                    <a:lnTo>
                      <a:pt x="27622" y="8572"/>
                    </a:lnTo>
                    <a:lnTo>
                      <a:pt x="19050" y="3810"/>
                    </a:lnTo>
                    <a:lnTo>
                      <a:pt x="19050" y="3810"/>
                    </a:lnTo>
                    <a:lnTo>
                      <a:pt x="19050" y="4763"/>
                    </a:lnTo>
                    <a:lnTo>
                      <a:pt x="18097" y="5715"/>
                    </a:lnTo>
                    <a:lnTo>
                      <a:pt x="17145" y="5715"/>
                    </a:lnTo>
                    <a:lnTo>
                      <a:pt x="15240" y="6667"/>
                    </a:lnTo>
                    <a:lnTo>
                      <a:pt x="15240" y="16192"/>
                    </a:lnTo>
                    <a:close/>
                  </a:path>
                </a:pathLst>
              </a:custGeom>
              <a:solidFill>
                <a:srgbClr val="CBCAC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97" name="Freeform: Shape 1096">
                <a:extLst>
                  <a:ext uri="{FF2B5EF4-FFF2-40B4-BE49-F238E27FC236}">
                    <a16:creationId xmlns:a16="http://schemas.microsoft.com/office/drawing/2014/main" id="{9E888C24-8956-434E-BC8E-BF944D7D4AD7}"/>
                  </a:ext>
                </a:extLst>
              </p:cNvPr>
              <p:cNvSpPr/>
              <p:nvPr/>
            </p:nvSpPr>
            <p:spPr>
              <a:xfrm>
                <a:off x="9500089" y="3888104"/>
                <a:ext cx="25717" cy="12382"/>
              </a:xfrm>
              <a:custGeom>
                <a:avLst/>
                <a:gdLst>
                  <a:gd name="connsiteX0" fmla="*/ 18098 w 25717"/>
                  <a:gd name="connsiteY0" fmla="*/ 1905 h 12382"/>
                  <a:gd name="connsiteX1" fmla="*/ 11430 w 25717"/>
                  <a:gd name="connsiteY1" fmla="*/ 0 h 12382"/>
                  <a:gd name="connsiteX2" fmla="*/ 0 w 25717"/>
                  <a:gd name="connsiteY2" fmla="*/ 6667 h 12382"/>
                  <a:gd name="connsiteX3" fmla="*/ 4763 w 25717"/>
                  <a:gd name="connsiteY3" fmla="*/ 7620 h 12382"/>
                  <a:gd name="connsiteX4" fmla="*/ 13335 w 25717"/>
                  <a:gd name="connsiteY4" fmla="*/ 12383 h 12382"/>
                  <a:gd name="connsiteX5" fmla="*/ 25717 w 25717"/>
                  <a:gd name="connsiteY5" fmla="*/ 4763 h 12382"/>
                  <a:gd name="connsiteX6" fmla="*/ 18098 w 25717"/>
                  <a:gd name="connsiteY6" fmla="*/ 1905 h 123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5717" h="12382">
                    <a:moveTo>
                      <a:pt x="18098" y="1905"/>
                    </a:moveTo>
                    <a:cubicBezTo>
                      <a:pt x="15240" y="0"/>
                      <a:pt x="13335" y="0"/>
                      <a:pt x="11430" y="0"/>
                    </a:cubicBezTo>
                    <a:lnTo>
                      <a:pt x="0" y="6667"/>
                    </a:lnTo>
                    <a:cubicBezTo>
                      <a:pt x="952" y="6667"/>
                      <a:pt x="2857" y="6667"/>
                      <a:pt x="4763" y="7620"/>
                    </a:cubicBezTo>
                    <a:lnTo>
                      <a:pt x="13335" y="12383"/>
                    </a:lnTo>
                    <a:lnTo>
                      <a:pt x="25717" y="4763"/>
                    </a:lnTo>
                    <a:lnTo>
                      <a:pt x="18098" y="1905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98" name="Freeform: Shape 1097">
                <a:extLst>
                  <a:ext uri="{FF2B5EF4-FFF2-40B4-BE49-F238E27FC236}">
                    <a16:creationId xmlns:a16="http://schemas.microsoft.com/office/drawing/2014/main" id="{5093ED80-91FC-4050-ABAC-E0B0A4217C37}"/>
                  </a:ext>
                </a:extLst>
              </p:cNvPr>
              <p:cNvSpPr/>
              <p:nvPr/>
            </p:nvSpPr>
            <p:spPr>
              <a:xfrm>
                <a:off x="9270537" y="3794759"/>
                <a:ext cx="115252" cy="217170"/>
              </a:xfrm>
              <a:custGeom>
                <a:avLst/>
                <a:gdLst>
                  <a:gd name="connsiteX0" fmla="*/ 84772 w 115252"/>
                  <a:gd name="connsiteY0" fmla="*/ 49530 h 217170"/>
                  <a:gd name="connsiteX1" fmla="*/ 78105 w 115252"/>
                  <a:gd name="connsiteY1" fmla="*/ 45720 h 217170"/>
                  <a:gd name="connsiteX2" fmla="*/ 71438 w 115252"/>
                  <a:gd name="connsiteY2" fmla="*/ 41910 h 217170"/>
                  <a:gd name="connsiteX3" fmla="*/ 0 w 115252"/>
                  <a:gd name="connsiteY3" fmla="*/ 0 h 217170"/>
                  <a:gd name="connsiteX4" fmla="*/ 0 w 115252"/>
                  <a:gd name="connsiteY4" fmla="*/ 6668 h 217170"/>
                  <a:gd name="connsiteX5" fmla="*/ 0 w 115252"/>
                  <a:gd name="connsiteY5" fmla="*/ 6668 h 217170"/>
                  <a:gd name="connsiteX6" fmla="*/ 0 w 115252"/>
                  <a:gd name="connsiteY6" fmla="*/ 67628 h 217170"/>
                  <a:gd name="connsiteX7" fmla="*/ 0 w 115252"/>
                  <a:gd name="connsiteY7" fmla="*/ 68580 h 217170"/>
                  <a:gd name="connsiteX8" fmla="*/ 0 w 115252"/>
                  <a:gd name="connsiteY8" fmla="*/ 110490 h 217170"/>
                  <a:gd name="connsiteX9" fmla="*/ 0 w 115252"/>
                  <a:gd name="connsiteY9" fmla="*/ 152400 h 217170"/>
                  <a:gd name="connsiteX10" fmla="*/ 111442 w 115252"/>
                  <a:gd name="connsiteY10" fmla="*/ 217170 h 217170"/>
                  <a:gd name="connsiteX11" fmla="*/ 111442 w 115252"/>
                  <a:gd name="connsiteY11" fmla="*/ 189548 h 217170"/>
                  <a:gd name="connsiteX12" fmla="*/ 115252 w 115252"/>
                  <a:gd name="connsiteY12" fmla="*/ 184785 h 217170"/>
                  <a:gd name="connsiteX13" fmla="*/ 115252 w 115252"/>
                  <a:gd name="connsiteY13" fmla="*/ 143828 h 217170"/>
                  <a:gd name="connsiteX14" fmla="*/ 111442 w 115252"/>
                  <a:gd name="connsiteY14" fmla="*/ 134303 h 217170"/>
                  <a:gd name="connsiteX15" fmla="*/ 111442 w 115252"/>
                  <a:gd name="connsiteY15" fmla="*/ 133350 h 217170"/>
                  <a:gd name="connsiteX16" fmla="*/ 104775 w 115252"/>
                  <a:gd name="connsiteY16" fmla="*/ 89535 h 217170"/>
                  <a:gd name="connsiteX17" fmla="*/ 111442 w 115252"/>
                  <a:gd name="connsiteY17" fmla="*/ 93345 h 217170"/>
                  <a:gd name="connsiteX18" fmla="*/ 106680 w 115252"/>
                  <a:gd name="connsiteY18" fmla="*/ 82868 h 217170"/>
                  <a:gd name="connsiteX19" fmla="*/ 102870 w 115252"/>
                  <a:gd name="connsiteY19" fmla="*/ 80963 h 217170"/>
                  <a:gd name="connsiteX20" fmla="*/ 95250 w 115252"/>
                  <a:gd name="connsiteY20" fmla="*/ 61913 h 217170"/>
                  <a:gd name="connsiteX21" fmla="*/ 90488 w 115252"/>
                  <a:gd name="connsiteY21" fmla="*/ 59055 h 217170"/>
                  <a:gd name="connsiteX22" fmla="*/ 84772 w 115252"/>
                  <a:gd name="connsiteY22" fmla="*/ 49530 h 2171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115252" h="217170">
                    <a:moveTo>
                      <a:pt x="84772" y="49530"/>
                    </a:moveTo>
                    <a:cubicBezTo>
                      <a:pt x="82867" y="48578"/>
                      <a:pt x="80963" y="46673"/>
                      <a:pt x="78105" y="45720"/>
                    </a:cubicBezTo>
                    <a:cubicBezTo>
                      <a:pt x="76200" y="44768"/>
                      <a:pt x="74295" y="42863"/>
                      <a:pt x="71438" y="41910"/>
                    </a:cubicBezTo>
                    <a:cubicBezTo>
                      <a:pt x="47625" y="27623"/>
                      <a:pt x="23813" y="14288"/>
                      <a:pt x="0" y="0"/>
                    </a:cubicBezTo>
                    <a:cubicBezTo>
                      <a:pt x="0" y="2858"/>
                      <a:pt x="0" y="4763"/>
                      <a:pt x="0" y="6668"/>
                    </a:cubicBezTo>
                    <a:cubicBezTo>
                      <a:pt x="0" y="6668"/>
                      <a:pt x="0" y="6668"/>
                      <a:pt x="0" y="6668"/>
                    </a:cubicBezTo>
                    <a:cubicBezTo>
                      <a:pt x="0" y="26670"/>
                      <a:pt x="0" y="47625"/>
                      <a:pt x="0" y="67628"/>
                    </a:cubicBezTo>
                    <a:cubicBezTo>
                      <a:pt x="0" y="67628"/>
                      <a:pt x="0" y="68580"/>
                      <a:pt x="0" y="68580"/>
                    </a:cubicBezTo>
                    <a:cubicBezTo>
                      <a:pt x="0" y="82868"/>
                      <a:pt x="0" y="97155"/>
                      <a:pt x="0" y="110490"/>
                    </a:cubicBezTo>
                    <a:cubicBezTo>
                      <a:pt x="0" y="124778"/>
                      <a:pt x="0" y="139065"/>
                      <a:pt x="0" y="152400"/>
                    </a:cubicBezTo>
                    <a:cubicBezTo>
                      <a:pt x="37147" y="174308"/>
                      <a:pt x="74295" y="195263"/>
                      <a:pt x="111442" y="217170"/>
                    </a:cubicBezTo>
                    <a:cubicBezTo>
                      <a:pt x="111442" y="207645"/>
                      <a:pt x="111442" y="198120"/>
                      <a:pt x="111442" y="189548"/>
                    </a:cubicBezTo>
                    <a:cubicBezTo>
                      <a:pt x="113347" y="189548"/>
                      <a:pt x="115252" y="187643"/>
                      <a:pt x="115252" y="184785"/>
                    </a:cubicBezTo>
                    <a:cubicBezTo>
                      <a:pt x="115252" y="171450"/>
                      <a:pt x="115252" y="157163"/>
                      <a:pt x="115252" y="143828"/>
                    </a:cubicBezTo>
                    <a:cubicBezTo>
                      <a:pt x="115252" y="140970"/>
                      <a:pt x="113347" y="136208"/>
                      <a:pt x="111442" y="134303"/>
                    </a:cubicBezTo>
                    <a:cubicBezTo>
                      <a:pt x="111442" y="134303"/>
                      <a:pt x="111442" y="133350"/>
                      <a:pt x="111442" y="133350"/>
                    </a:cubicBezTo>
                    <a:cubicBezTo>
                      <a:pt x="109538" y="119063"/>
                      <a:pt x="107632" y="103823"/>
                      <a:pt x="104775" y="89535"/>
                    </a:cubicBezTo>
                    <a:cubicBezTo>
                      <a:pt x="106680" y="90488"/>
                      <a:pt x="109538" y="92393"/>
                      <a:pt x="111442" y="93345"/>
                    </a:cubicBezTo>
                    <a:cubicBezTo>
                      <a:pt x="111442" y="89535"/>
                      <a:pt x="110490" y="85725"/>
                      <a:pt x="106680" y="82868"/>
                    </a:cubicBezTo>
                    <a:cubicBezTo>
                      <a:pt x="105727" y="81915"/>
                      <a:pt x="104775" y="81915"/>
                      <a:pt x="102870" y="80963"/>
                    </a:cubicBezTo>
                    <a:cubicBezTo>
                      <a:pt x="102870" y="72390"/>
                      <a:pt x="99060" y="63818"/>
                      <a:pt x="95250" y="61913"/>
                    </a:cubicBezTo>
                    <a:cubicBezTo>
                      <a:pt x="93345" y="60960"/>
                      <a:pt x="92392" y="60008"/>
                      <a:pt x="90488" y="59055"/>
                    </a:cubicBezTo>
                    <a:cubicBezTo>
                      <a:pt x="90488" y="55245"/>
                      <a:pt x="87630" y="51435"/>
                      <a:pt x="84772" y="49530"/>
                    </a:cubicBezTo>
                    <a:close/>
                  </a:path>
                </a:pathLst>
              </a:custGeom>
              <a:solidFill>
                <a:srgbClr val="C88A3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99" name="Freeform: Shape 1098">
                <a:extLst>
                  <a:ext uri="{FF2B5EF4-FFF2-40B4-BE49-F238E27FC236}">
                    <a16:creationId xmlns:a16="http://schemas.microsoft.com/office/drawing/2014/main" id="{09F3A244-3F9E-485B-B3D0-EF0378BEDDAE}"/>
                  </a:ext>
                </a:extLst>
              </p:cNvPr>
              <p:cNvSpPr/>
              <p:nvPr/>
            </p:nvSpPr>
            <p:spPr>
              <a:xfrm>
                <a:off x="9268631" y="3910965"/>
                <a:ext cx="83820" cy="102869"/>
              </a:xfrm>
              <a:custGeom>
                <a:avLst/>
                <a:gdLst>
                  <a:gd name="connsiteX0" fmla="*/ 0 w 83820"/>
                  <a:gd name="connsiteY0" fmla="*/ 12382 h 102869"/>
                  <a:gd name="connsiteX1" fmla="*/ 0 w 83820"/>
                  <a:gd name="connsiteY1" fmla="*/ 22860 h 102869"/>
                  <a:gd name="connsiteX2" fmla="*/ 0 w 83820"/>
                  <a:gd name="connsiteY2" fmla="*/ 22860 h 102869"/>
                  <a:gd name="connsiteX3" fmla="*/ 4763 w 83820"/>
                  <a:gd name="connsiteY3" fmla="*/ 20002 h 102869"/>
                  <a:gd name="connsiteX4" fmla="*/ 4763 w 83820"/>
                  <a:gd name="connsiteY4" fmla="*/ 6667 h 102869"/>
                  <a:gd name="connsiteX5" fmla="*/ 50483 w 83820"/>
                  <a:gd name="connsiteY5" fmla="*/ 33338 h 102869"/>
                  <a:gd name="connsiteX6" fmla="*/ 79058 w 83820"/>
                  <a:gd name="connsiteY6" fmla="*/ 63817 h 102869"/>
                  <a:gd name="connsiteX7" fmla="*/ 79058 w 83820"/>
                  <a:gd name="connsiteY7" fmla="*/ 97155 h 102869"/>
                  <a:gd name="connsiteX8" fmla="*/ 79058 w 83820"/>
                  <a:gd name="connsiteY8" fmla="*/ 101917 h 102869"/>
                  <a:gd name="connsiteX9" fmla="*/ 83820 w 83820"/>
                  <a:gd name="connsiteY9" fmla="*/ 102870 h 102869"/>
                  <a:gd name="connsiteX10" fmla="*/ 83820 w 83820"/>
                  <a:gd name="connsiteY10" fmla="*/ 82867 h 102869"/>
                  <a:gd name="connsiteX11" fmla="*/ 83820 w 83820"/>
                  <a:gd name="connsiteY11" fmla="*/ 62865 h 102869"/>
                  <a:gd name="connsiteX12" fmla="*/ 51435 w 83820"/>
                  <a:gd name="connsiteY12" fmla="*/ 29527 h 102869"/>
                  <a:gd name="connsiteX13" fmla="*/ 952 w 83820"/>
                  <a:gd name="connsiteY13" fmla="*/ 0 h 102869"/>
                  <a:gd name="connsiteX14" fmla="*/ 0 w 83820"/>
                  <a:gd name="connsiteY14" fmla="*/ 12382 h 1028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83820" h="102869">
                    <a:moveTo>
                      <a:pt x="0" y="12382"/>
                    </a:moveTo>
                    <a:cubicBezTo>
                      <a:pt x="0" y="16192"/>
                      <a:pt x="0" y="19050"/>
                      <a:pt x="0" y="22860"/>
                    </a:cubicBezTo>
                    <a:cubicBezTo>
                      <a:pt x="0" y="22860"/>
                      <a:pt x="0" y="22860"/>
                      <a:pt x="0" y="22860"/>
                    </a:cubicBezTo>
                    <a:cubicBezTo>
                      <a:pt x="1905" y="21907"/>
                      <a:pt x="2858" y="20955"/>
                      <a:pt x="4763" y="20002"/>
                    </a:cubicBezTo>
                    <a:cubicBezTo>
                      <a:pt x="4763" y="15240"/>
                      <a:pt x="4763" y="10477"/>
                      <a:pt x="4763" y="6667"/>
                    </a:cubicBezTo>
                    <a:cubicBezTo>
                      <a:pt x="20002" y="15240"/>
                      <a:pt x="35243" y="24765"/>
                      <a:pt x="50483" y="33338"/>
                    </a:cubicBezTo>
                    <a:cubicBezTo>
                      <a:pt x="60008" y="43815"/>
                      <a:pt x="69533" y="53340"/>
                      <a:pt x="79058" y="63817"/>
                    </a:cubicBezTo>
                    <a:cubicBezTo>
                      <a:pt x="79058" y="75247"/>
                      <a:pt x="79058" y="85725"/>
                      <a:pt x="79058" y="97155"/>
                    </a:cubicBezTo>
                    <a:cubicBezTo>
                      <a:pt x="79058" y="99060"/>
                      <a:pt x="79058" y="100965"/>
                      <a:pt x="79058" y="101917"/>
                    </a:cubicBezTo>
                    <a:cubicBezTo>
                      <a:pt x="80963" y="101917"/>
                      <a:pt x="81915" y="101917"/>
                      <a:pt x="83820" y="102870"/>
                    </a:cubicBezTo>
                    <a:cubicBezTo>
                      <a:pt x="83820" y="96202"/>
                      <a:pt x="83820" y="89535"/>
                      <a:pt x="83820" y="82867"/>
                    </a:cubicBezTo>
                    <a:cubicBezTo>
                      <a:pt x="83820" y="76200"/>
                      <a:pt x="83820" y="69532"/>
                      <a:pt x="83820" y="62865"/>
                    </a:cubicBezTo>
                    <a:cubicBezTo>
                      <a:pt x="73343" y="51435"/>
                      <a:pt x="62865" y="40005"/>
                      <a:pt x="51435" y="29527"/>
                    </a:cubicBezTo>
                    <a:cubicBezTo>
                      <a:pt x="34290" y="20002"/>
                      <a:pt x="18098" y="9525"/>
                      <a:pt x="952" y="0"/>
                    </a:cubicBezTo>
                    <a:cubicBezTo>
                      <a:pt x="0" y="2857"/>
                      <a:pt x="0" y="7620"/>
                      <a:pt x="0" y="12382"/>
                    </a:cubicBezTo>
                    <a:close/>
                  </a:path>
                </a:pathLst>
              </a:custGeom>
              <a:solidFill>
                <a:srgbClr val="26263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00" name="Freeform: Shape 1099">
                <a:extLst>
                  <a:ext uri="{FF2B5EF4-FFF2-40B4-BE49-F238E27FC236}">
                    <a16:creationId xmlns:a16="http://schemas.microsoft.com/office/drawing/2014/main" id="{E7DC9EA8-D8E9-4F6F-BD12-726AE6B588AC}"/>
                  </a:ext>
                </a:extLst>
              </p:cNvPr>
              <p:cNvSpPr/>
              <p:nvPr/>
            </p:nvSpPr>
            <p:spPr>
              <a:xfrm>
                <a:off x="9302921" y="3842980"/>
                <a:ext cx="76200" cy="138469"/>
              </a:xfrm>
              <a:custGeom>
                <a:avLst/>
                <a:gdLst>
                  <a:gd name="connsiteX0" fmla="*/ 64770 w 76200"/>
                  <a:gd name="connsiteY0" fmla="*/ 35600 h 138469"/>
                  <a:gd name="connsiteX1" fmla="*/ 70485 w 76200"/>
                  <a:gd name="connsiteY1" fmla="*/ 44172 h 138469"/>
                  <a:gd name="connsiteX2" fmla="*/ 75248 w 76200"/>
                  <a:gd name="connsiteY2" fmla="*/ 79415 h 138469"/>
                  <a:gd name="connsiteX3" fmla="*/ 75248 w 76200"/>
                  <a:gd name="connsiteY3" fmla="*/ 81320 h 138469"/>
                  <a:gd name="connsiteX4" fmla="*/ 75248 w 76200"/>
                  <a:gd name="connsiteY4" fmla="*/ 81320 h 138469"/>
                  <a:gd name="connsiteX5" fmla="*/ 75248 w 76200"/>
                  <a:gd name="connsiteY5" fmla="*/ 138470 h 138469"/>
                  <a:gd name="connsiteX6" fmla="*/ 49530 w 76200"/>
                  <a:gd name="connsiteY6" fmla="*/ 123230 h 138469"/>
                  <a:gd name="connsiteX7" fmla="*/ 20955 w 76200"/>
                  <a:gd name="connsiteY7" fmla="*/ 93702 h 138469"/>
                  <a:gd name="connsiteX8" fmla="*/ 20955 w 76200"/>
                  <a:gd name="connsiteY8" fmla="*/ 44172 h 138469"/>
                  <a:gd name="connsiteX9" fmla="*/ 20955 w 76200"/>
                  <a:gd name="connsiteY9" fmla="*/ 44172 h 138469"/>
                  <a:gd name="connsiteX10" fmla="*/ 20955 w 76200"/>
                  <a:gd name="connsiteY10" fmla="*/ 30837 h 138469"/>
                  <a:gd name="connsiteX11" fmla="*/ 20955 w 76200"/>
                  <a:gd name="connsiteY11" fmla="*/ 9882 h 138469"/>
                  <a:gd name="connsiteX12" fmla="*/ 64770 w 76200"/>
                  <a:gd name="connsiteY12" fmla="*/ 35600 h 138469"/>
                  <a:gd name="connsiteX13" fmla="*/ 64770 w 76200"/>
                  <a:gd name="connsiteY13" fmla="*/ 35600 h 138469"/>
                  <a:gd name="connsiteX14" fmla="*/ 73343 w 76200"/>
                  <a:gd name="connsiteY14" fmla="*/ 83225 h 138469"/>
                  <a:gd name="connsiteX15" fmla="*/ 73343 w 76200"/>
                  <a:gd name="connsiteY15" fmla="*/ 83225 h 138469"/>
                  <a:gd name="connsiteX16" fmla="*/ 73343 w 76200"/>
                  <a:gd name="connsiteY16" fmla="*/ 83225 h 138469"/>
                  <a:gd name="connsiteX17" fmla="*/ 73343 w 76200"/>
                  <a:gd name="connsiteY17" fmla="*/ 83225 h 138469"/>
                  <a:gd name="connsiteX18" fmla="*/ 73343 w 76200"/>
                  <a:gd name="connsiteY18" fmla="*/ 83225 h 138469"/>
                  <a:gd name="connsiteX19" fmla="*/ 73343 w 76200"/>
                  <a:gd name="connsiteY19" fmla="*/ 83225 h 138469"/>
                  <a:gd name="connsiteX20" fmla="*/ 73343 w 76200"/>
                  <a:gd name="connsiteY20" fmla="*/ 83225 h 138469"/>
                  <a:gd name="connsiteX21" fmla="*/ 73343 w 76200"/>
                  <a:gd name="connsiteY21" fmla="*/ 83225 h 138469"/>
                  <a:gd name="connsiteX22" fmla="*/ 73343 w 76200"/>
                  <a:gd name="connsiteY22" fmla="*/ 83225 h 138469"/>
                  <a:gd name="connsiteX23" fmla="*/ 73343 w 76200"/>
                  <a:gd name="connsiteY23" fmla="*/ 83225 h 138469"/>
                  <a:gd name="connsiteX24" fmla="*/ 73343 w 76200"/>
                  <a:gd name="connsiteY24" fmla="*/ 83225 h 138469"/>
                  <a:gd name="connsiteX25" fmla="*/ 73343 w 76200"/>
                  <a:gd name="connsiteY25" fmla="*/ 83225 h 138469"/>
                  <a:gd name="connsiteX26" fmla="*/ 73343 w 76200"/>
                  <a:gd name="connsiteY26" fmla="*/ 83225 h 138469"/>
                  <a:gd name="connsiteX27" fmla="*/ 73343 w 76200"/>
                  <a:gd name="connsiteY27" fmla="*/ 83225 h 138469"/>
                  <a:gd name="connsiteX28" fmla="*/ 73343 w 76200"/>
                  <a:gd name="connsiteY28" fmla="*/ 83225 h 138469"/>
                  <a:gd name="connsiteX29" fmla="*/ 73343 w 76200"/>
                  <a:gd name="connsiteY29" fmla="*/ 83225 h 138469"/>
                  <a:gd name="connsiteX30" fmla="*/ 73343 w 76200"/>
                  <a:gd name="connsiteY30" fmla="*/ 83225 h 138469"/>
                  <a:gd name="connsiteX31" fmla="*/ 73343 w 76200"/>
                  <a:gd name="connsiteY31" fmla="*/ 83225 h 138469"/>
                  <a:gd name="connsiteX32" fmla="*/ 73343 w 76200"/>
                  <a:gd name="connsiteY32" fmla="*/ 83225 h 138469"/>
                  <a:gd name="connsiteX33" fmla="*/ 73343 w 76200"/>
                  <a:gd name="connsiteY33" fmla="*/ 83225 h 138469"/>
                  <a:gd name="connsiteX34" fmla="*/ 73343 w 76200"/>
                  <a:gd name="connsiteY34" fmla="*/ 83225 h 138469"/>
                  <a:gd name="connsiteX35" fmla="*/ 73343 w 76200"/>
                  <a:gd name="connsiteY35" fmla="*/ 83225 h 138469"/>
                  <a:gd name="connsiteX36" fmla="*/ 73343 w 76200"/>
                  <a:gd name="connsiteY36" fmla="*/ 83225 h 138469"/>
                  <a:gd name="connsiteX37" fmla="*/ 73343 w 76200"/>
                  <a:gd name="connsiteY37" fmla="*/ 83225 h 138469"/>
                  <a:gd name="connsiteX38" fmla="*/ 73343 w 76200"/>
                  <a:gd name="connsiteY38" fmla="*/ 83225 h 138469"/>
                  <a:gd name="connsiteX39" fmla="*/ 72390 w 76200"/>
                  <a:gd name="connsiteY39" fmla="*/ 83225 h 138469"/>
                  <a:gd name="connsiteX40" fmla="*/ 72390 w 76200"/>
                  <a:gd name="connsiteY40" fmla="*/ 83225 h 138469"/>
                  <a:gd name="connsiteX41" fmla="*/ 72390 w 76200"/>
                  <a:gd name="connsiteY41" fmla="*/ 83225 h 138469"/>
                  <a:gd name="connsiteX42" fmla="*/ 72390 w 76200"/>
                  <a:gd name="connsiteY42" fmla="*/ 83225 h 138469"/>
                  <a:gd name="connsiteX43" fmla="*/ 72390 w 76200"/>
                  <a:gd name="connsiteY43" fmla="*/ 83225 h 138469"/>
                  <a:gd name="connsiteX44" fmla="*/ 72390 w 76200"/>
                  <a:gd name="connsiteY44" fmla="*/ 83225 h 138469"/>
                  <a:gd name="connsiteX45" fmla="*/ 72390 w 76200"/>
                  <a:gd name="connsiteY45" fmla="*/ 83225 h 138469"/>
                  <a:gd name="connsiteX46" fmla="*/ 72390 w 76200"/>
                  <a:gd name="connsiteY46" fmla="*/ 83225 h 138469"/>
                  <a:gd name="connsiteX47" fmla="*/ 72390 w 76200"/>
                  <a:gd name="connsiteY47" fmla="*/ 83225 h 138469"/>
                  <a:gd name="connsiteX48" fmla="*/ 72390 w 76200"/>
                  <a:gd name="connsiteY48" fmla="*/ 83225 h 138469"/>
                  <a:gd name="connsiteX49" fmla="*/ 72390 w 76200"/>
                  <a:gd name="connsiteY49" fmla="*/ 83225 h 138469"/>
                  <a:gd name="connsiteX50" fmla="*/ 72390 w 76200"/>
                  <a:gd name="connsiteY50" fmla="*/ 83225 h 138469"/>
                  <a:gd name="connsiteX51" fmla="*/ 72390 w 76200"/>
                  <a:gd name="connsiteY51" fmla="*/ 83225 h 138469"/>
                  <a:gd name="connsiteX52" fmla="*/ 72390 w 76200"/>
                  <a:gd name="connsiteY52" fmla="*/ 83225 h 138469"/>
                  <a:gd name="connsiteX53" fmla="*/ 72390 w 76200"/>
                  <a:gd name="connsiteY53" fmla="*/ 83225 h 138469"/>
                  <a:gd name="connsiteX54" fmla="*/ 72390 w 76200"/>
                  <a:gd name="connsiteY54" fmla="*/ 83225 h 138469"/>
                  <a:gd name="connsiteX55" fmla="*/ 72390 w 76200"/>
                  <a:gd name="connsiteY55" fmla="*/ 83225 h 138469"/>
                  <a:gd name="connsiteX56" fmla="*/ 72390 w 76200"/>
                  <a:gd name="connsiteY56" fmla="*/ 83225 h 138469"/>
                  <a:gd name="connsiteX57" fmla="*/ 72390 w 76200"/>
                  <a:gd name="connsiteY57" fmla="*/ 83225 h 138469"/>
                  <a:gd name="connsiteX58" fmla="*/ 72390 w 76200"/>
                  <a:gd name="connsiteY58" fmla="*/ 83225 h 138469"/>
                  <a:gd name="connsiteX59" fmla="*/ 72390 w 76200"/>
                  <a:gd name="connsiteY59" fmla="*/ 83225 h 138469"/>
                  <a:gd name="connsiteX60" fmla="*/ 72390 w 76200"/>
                  <a:gd name="connsiteY60" fmla="*/ 83225 h 138469"/>
                  <a:gd name="connsiteX61" fmla="*/ 72390 w 76200"/>
                  <a:gd name="connsiteY61" fmla="*/ 83225 h 138469"/>
                  <a:gd name="connsiteX62" fmla="*/ 72390 w 76200"/>
                  <a:gd name="connsiteY62" fmla="*/ 83225 h 138469"/>
                  <a:gd name="connsiteX63" fmla="*/ 72390 w 76200"/>
                  <a:gd name="connsiteY63" fmla="*/ 83225 h 138469"/>
                  <a:gd name="connsiteX64" fmla="*/ 72390 w 76200"/>
                  <a:gd name="connsiteY64" fmla="*/ 83225 h 138469"/>
                  <a:gd name="connsiteX65" fmla="*/ 72390 w 76200"/>
                  <a:gd name="connsiteY65" fmla="*/ 83225 h 138469"/>
                  <a:gd name="connsiteX66" fmla="*/ 72390 w 76200"/>
                  <a:gd name="connsiteY66" fmla="*/ 83225 h 138469"/>
                  <a:gd name="connsiteX67" fmla="*/ 72390 w 76200"/>
                  <a:gd name="connsiteY67" fmla="*/ 83225 h 138469"/>
                  <a:gd name="connsiteX68" fmla="*/ 72390 w 76200"/>
                  <a:gd name="connsiteY68" fmla="*/ 83225 h 138469"/>
                  <a:gd name="connsiteX69" fmla="*/ 72390 w 76200"/>
                  <a:gd name="connsiteY69" fmla="*/ 83225 h 138469"/>
                  <a:gd name="connsiteX70" fmla="*/ 72390 w 76200"/>
                  <a:gd name="connsiteY70" fmla="*/ 83225 h 138469"/>
                  <a:gd name="connsiteX71" fmla="*/ 72390 w 76200"/>
                  <a:gd name="connsiteY71" fmla="*/ 83225 h 138469"/>
                  <a:gd name="connsiteX72" fmla="*/ 72390 w 76200"/>
                  <a:gd name="connsiteY72" fmla="*/ 83225 h 138469"/>
                  <a:gd name="connsiteX73" fmla="*/ 72390 w 76200"/>
                  <a:gd name="connsiteY73" fmla="*/ 83225 h 138469"/>
                  <a:gd name="connsiteX74" fmla="*/ 72390 w 76200"/>
                  <a:gd name="connsiteY74" fmla="*/ 83225 h 138469"/>
                  <a:gd name="connsiteX75" fmla="*/ 72390 w 76200"/>
                  <a:gd name="connsiteY75" fmla="*/ 83225 h 138469"/>
                  <a:gd name="connsiteX76" fmla="*/ 72390 w 76200"/>
                  <a:gd name="connsiteY76" fmla="*/ 83225 h 138469"/>
                  <a:gd name="connsiteX77" fmla="*/ 72390 w 76200"/>
                  <a:gd name="connsiteY77" fmla="*/ 83225 h 138469"/>
                  <a:gd name="connsiteX78" fmla="*/ 72390 w 76200"/>
                  <a:gd name="connsiteY78" fmla="*/ 83225 h 138469"/>
                  <a:gd name="connsiteX79" fmla="*/ 72390 w 76200"/>
                  <a:gd name="connsiteY79" fmla="*/ 83225 h 138469"/>
                  <a:gd name="connsiteX80" fmla="*/ 72390 w 76200"/>
                  <a:gd name="connsiteY80" fmla="*/ 83225 h 138469"/>
                  <a:gd name="connsiteX81" fmla="*/ 72390 w 76200"/>
                  <a:gd name="connsiteY81" fmla="*/ 83225 h 138469"/>
                  <a:gd name="connsiteX82" fmla="*/ 72390 w 76200"/>
                  <a:gd name="connsiteY82" fmla="*/ 83225 h 138469"/>
                  <a:gd name="connsiteX83" fmla="*/ 72390 w 76200"/>
                  <a:gd name="connsiteY83" fmla="*/ 83225 h 138469"/>
                  <a:gd name="connsiteX84" fmla="*/ 72390 w 76200"/>
                  <a:gd name="connsiteY84" fmla="*/ 83225 h 138469"/>
                  <a:gd name="connsiteX85" fmla="*/ 72390 w 76200"/>
                  <a:gd name="connsiteY85" fmla="*/ 83225 h 138469"/>
                  <a:gd name="connsiteX86" fmla="*/ 72390 w 76200"/>
                  <a:gd name="connsiteY86" fmla="*/ 83225 h 138469"/>
                  <a:gd name="connsiteX87" fmla="*/ 72390 w 76200"/>
                  <a:gd name="connsiteY87" fmla="*/ 83225 h 138469"/>
                  <a:gd name="connsiteX88" fmla="*/ 72390 w 76200"/>
                  <a:gd name="connsiteY88" fmla="*/ 83225 h 138469"/>
                  <a:gd name="connsiteX89" fmla="*/ 72390 w 76200"/>
                  <a:gd name="connsiteY89" fmla="*/ 83225 h 138469"/>
                  <a:gd name="connsiteX90" fmla="*/ 72390 w 76200"/>
                  <a:gd name="connsiteY90" fmla="*/ 83225 h 138469"/>
                  <a:gd name="connsiteX91" fmla="*/ 72390 w 76200"/>
                  <a:gd name="connsiteY91" fmla="*/ 83225 h 138469"/>
                  <a:gd name="connsiteX92" fmla="*/ 72390 w 76200"/>
                  <a:gd name="connsiteY92" fmla="*/ 83225 h 138469"/>
                  <a:gd name="connsiteX93" fmla="*/ 72390 w 76200"/>
                  <a:gd name="connsiteY93" fmla="*/ 83225 h 138469"/>
                  <a:gd name="connsiteX94" fmla="*/ 72390 w 76200"/>
                  <a:gd name="connsiteY94" fmla="*/ 83225 h 138469"/>
                  <a:gd name="connsiteX95" fmla="*/ 72390 w 76200"/>
                  <a:gd name="connsiteY95" fmla="*/ 83225 h 138469"/>
                  <a:gd name="connsiteX96" fmla="*/ 72390 w 76200"/>
                  <a:gd name="connsiteY96" fmla="*/ 83225 h 138469"/>
                  <a:gd name="connsiteX97" fmla="*/ 72390 w 76200"/>
                  <a:gd name="connsiteY97" fmla="*/ 83225 h 138469"/>
                  <a:gd name="connsiteX98" fmla="*/ 72390 w 76200"/>
                  <a:gd name="connsiteY98" fmla="*/ 83225 h 138469"/>
                  <a:gd name="connsiteX99" fmla="*/ 72390 w 76200"/>
                  <a:gd name="connsiteY99" fmla="*/ 83225 h 138469"/>
                  <a:gd name="connsiteX100" fmla="*/ 72390 w 76200"/>
                  <a:gd name="connsiteY100" fmla="*/ 83225 h 138469"/>
                  <a:gd name="connsiteX101" fmla="*/ 72390 w 76200"/>
                  <a:gd name="connsiteY101" fmla="*/ 83225 h 138469"/>
                  <a:gd name="connsiteX102" fmla="*/ 72390 w 76200"/>
                  <a:gd name="connsiteY102" fmla="*/ 83225 h 138469"/>
                  <a:gd name="connsiteX103" fmla="*/ 72390 w 76200"/>
                  <a:gd name="connsiteY103" fmla="*/ 83225 h 138469"/>
                  <a:gd name="connsiteX104" fmla="*/ 72390 w 76200"/>
                  <a:gd name="connsiteY104" fmla="*/ 83225 h 138469"/>
                  <a:gd name="connsiteX105" fmla="*/ 72390 w 76200"/>
                  <a:gd name="connsiteY105" fmla="*/ 83225 h 138469"/>
                  <a:gd name="connsiteX106" fmla="*/ 72390 w 76200"/>
                  <a:gd name="connsiteY106" fmla="*/ 83225 h 138469"/>
                  <a:gd name="connsiteX107" fmla="*/ 72390 w 76200"/>
                  <a:gd name="connsiteY107" fmla="*/ 83225 h 138469"/>
                  <a:gd name="connsiteX108" fmla="*/ 72390 w 76200"/>
                  <a:gd name="connsiteY108" fmla="*/ 83225 h 138469"/>
                  <a:gd name="connsiteX109" fmla="*/ 24765 w 76200"/>
                  <a:gd name="connsiteY109" fmla="*/ 46077 h 138469"/>
                  <a:gd name="connsiteX110" fmla="*/ 24765 w 76200"/>
                  <a:gd name="connsiteY110" fmla="*/ 94655 h 138469"/>
                  <a:gd name="connsiteX111" fmla="*/ 52388 w 76200"/>
                  <a:gd name="connsiteY111" fmla="*/ 123230 h 138469"/>
                  <a:gd name="connsiteX112" fmla="*/ 76200 w 76200"/>
                  <a:gd name="connsiteY112" fmla="*/ 137517 h 138469"/>
                  <a:gd name="connsiteX113" fmla="*/ 73343 w 76200"/>
                  <a:gd name="connsiteY113" fmla="*/ 83225 h 138469"/>
                  <a:gd name="connsiteX114" fmla="*/ 73343 w 76200"/>
                  <a:gd name="connsiteY114" fmla="*/ 83225 h 138469"/>
                  <a:gd name="connsiteX115" fmla="*/ 19050 w 76200"/>
                  <a:gd name="connsiteY115" fmla="*/ 8930 h 138469"/>
                  <a:gd name="connsiteX116" fmla="*/ 19050 w 76200"/>
                  <a:gd name="connsiteY116" fmla="*/ 43220 h 138469"/>
                  <a:gd name="connsiteX117" fmla="*/ 4763 w 76200"/>
                  <a:gd name="connsiteY117" fmla="*/ 32742 h 138469"/>
                  <a:gd name="connsiteX118" fmla="*/ 0 w 76200"/>
                  <a:gd name="connsiteY118" fmla="*/ 24170 h 138469"/>
                  <a:gd name="connsiteX119" fmla="*/ 0 w 76200"/>
                  <a:gd name="connsiteY119" fmla="*/ 3215 h 138469"/>
                  <a:gd name="connsiteX120" fmla="*/ 5715 w 76200"/>
                  <a:gd name="connsiteY120" fmla="*/ 357 h 138469"/>
                  <a:gd name="connsiteX121" fmla="*/ 19050 w 76200"/>
                  <a:gd name="connsiteY121" fmla="*/ 8930 h 1384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</a:cxnLst>
                <a:rect l="l" t="t" r="r" b="b"/>
                <a:pathLst>
                  <a:path w="76200" h="138469">
                    <a:moveTo>
                      <a:pt x="64770" y="35600"/>
                    </a:moveTo>
                    <a:cubicBezTo>
                      <a:pt x="67628" y="37505"/>
                      <a:pt x="69533" y="41315"/>
                      <a:pt x="70485" y="44172"/>
                    </a:cubicBezTo>
                    <a:cubicBezTo>
                      <a:pt x="71438" y="55602"/>
                      <a:pt x="73343" y="67985"/>
                      <a:pt x="75248" y="79415"/>
                    </a:cubicBezTo>
                    <a:cubicBezTo>
                      <a:pt x="75248" y="80367"/>
                      <a:pt x="75248" y="80367"/>
                      <a:pt x="75248" y="81320"/>
                    </a:cubicBezTo>
                    <a:cubicBezTo>
                      <a:pt x="75248" y="81320"/>
                      <a:pt x="75248" y="81320"/>
                      <a:pt x="75248" y="81320"/>
                    </a:cubicBezTo>
                    <a:cubicBezTo>
                      <a:pt x="75248" y="100370"/>
                      <a:pt x="75248" y="119420"/>
                      <a:pt x="75248" y="138470"/>
                    </a:cubicBezTo>
                    <a:cubicBezTo>
                      <a:pt x="66675" y="133707"/>
                      <a:pt x="58103" y="128945"/>
                      <a:pt x="49530" y="123230"/>
                    </a:cubicBezTo>
                    <a:cubicBezTo>
                      <a:pt x="40005" y="113705"/>
                      <a:pt x="30480" y="103227"/>
                      <a:pt x="20955" y="93702"/>
                    </a:cubicBezTo>
                    <a:cubicBezTo>
                      <a:pt x="20955" y="77510"/>
                      <a:pt x="20955" y="60365"/>
                      <a:pt x="20955" y="44172"/>
                    </a:cubicBezTo>
                    <a:lnTo>
                      <a:pt x="20955" y="44172"/>
                    </a:lnTo>
                    <a:cubicBezTo>
                      <a:pt x="20955" y="39410"/>
                      <a:pt x="20955" y="34647"/>
                      <a:pt x="20955" y="30837"/>
                    </a:cubicBezTo>
                    <a:cubicBezTo>
                      <a:pt x="20955" y="24170"/>
                      <a:pt x="20955" y="16550"/>
                      <a:pt x="20955" y="9882"/>
                    </a:cubicBezTo>
                    <a:cubicBezTo>
                      <a:pt x="34290" y="18455"/>
                      <a:pt x="49530" y="27027"/>
                      <a:pt x="64770" y="35600"/>
                    </a:cubicBezTo>
                    <a:lnTo>
                      <a:pt x="64770" y="35600"/>
                    </a:lnTo>
                    <a:close/>
                    <a:moveTo>
                      <a:pt x="73343" y="83225"/>
                    </a:moveTo>
                    <a:cubicBezTo>
                      <a:pt x="73343" y="83225"/>
                      <a:pt x="73343" y="83225"/>
                      <a:pt x="73343" y="83225"/>
                    </a:cubicBezTo>
                    <a:cubicBezTo>
                      <a:pt x="72390" y="83225"/>
                      <a:pt x="72390" y="83225"/>
                      <a:pt x="73343" y="83225"/>
                    </a:cubicBezTo>
                    <a:cubicBezTo>
                      <a:pt x="72390" y="83225"/>
                      <a:pt x="72390" y="83225"/>
                      <a:pt x="73343" y="83225"/>
                    </a:cubicBezTo>
                    <a:cubicBezTo>
                      <a:pt x="72390" y="83225"/>
                      <a:pt x="72390" y="83225"/>
                      <a:pt x="73343" y="83225"/>
                    </a:cubicBezTo>
                    <a:cubicBezTo>
                      <a:pt x="72390" y="83225"/>
                      <a:pt x="72390" y="83225"/>
                      <a:pt x="73343" y="83225"/>
                    </a:cubicBezTo>
                    <a:cubicBezTo>
                      <a:pt x="72390" y="83225"/>
                      <a:pt x="72390" y="83225"/>
                      <a:pt x="73343" y="83225"/>
                    </a:cubicBezTo>
                    <a:cubicBezTo>
                      <a:pt x="72390" y="83225"/>
                      <a:pt x="72390" y="83225"/>
                      <a:pt x="73343" y="83225"/>
                    </a:cubicBezTo>
                    <a:cubicBezTo>
                      <a:pt x="72390" y="83225"/>
                      <a:pt x="72390" y="83225"/>
                      <a:pt x="73343" y="83225"/>
                    </a:cubicBezTo>
                    <a:lnTo>
                      <a:pt x="73343" y="83225"/>
                    </a:lnTo>
                    <a:cubicBezTo>
                      <a:pt x="72390" y="83225"/>
                      <a:pt x="72390" y="83225"/>
                      <a:pt x="73343" y="83225"/>
                    </a:cubicBezTo>
                    <a:cubicBezTo>
                      <a:pt x="72390" y="83225"/>
                      <a:pt x="72390" y="83225"/>
                      <a:pt x="73343" y="83225"/>
                    </a:cubicBezTo>
                    <a:lnTo>
                      <a:pt x="73343" y="83225"/>
                    </a:lnTo>
                    <a:cubicBezTo>
                      <a:pt x="72390" y="83225"/>
                      <a:pt x="72390" y="83225"/>
                      <a:pt x="73343" y="83225"/>
                    </a:cubicBezTo>
                    <a:cubicBezTo>
                      <a:pt x="72390" y="83225"/>
                      <a:pt x="72390" y="83225"/>
                      <a:pt x="73343" y="83225"/>
                    </a:cubicBezTo>
                    <a:cubicBezTo>
                      <a:pt x="72390" y="83225"/>
                      <a:pt x="72390" y="83225"/>
                      <a:pt x="73343" y="83225"/>
                    </a:cubicBezTo>
                    <a:cubicBezTo>
                      <a:pt x="72390" y="83225"/>
                      <a:pt x="72390" y="83225"/>
                      <a:pt x="73343" y="83225"/>
                    </a:cubicBezTo>
                    <a:cubicBezTo>
                      <a:pt x="72390" y="83225"/>
                      <a:pt x="72390" y="83225"/>
                      <a:pt x="73343" y="83225"/>
                    </a:cubicBezTo>
                    <a:cubicBezTo>
                      <a:pt x="72390" y="83225"/>
                      <a:pt x="72390" y="83225"/>
                      <a:pt x="73343" y="83225"/>
                    </a:cubicBezTo>
                    <a:cubicBezTo>
                      <a:pt x="72390" y="83225"/>
                      <a:pt x="72390" y="83225"/>
                      <a:pt x="73343" y="83225"/>
                    </a:cubicBezTo>
                    <a:cubicBezTo>
                      <a:pt x="72390" y="83225"/>
                      <a:pt x="72390" y="83225"/>
                      <a:pt x="73343" y="83225"/>
                    </a:cubicBezTo>
                    <a:cubicBezTo>
                      <a:pt x="72390" y="83225"/>
                      <a:pt x="72390" y="83225"/>
                      <a:pt x="73343" y="83225"/>
                    </a:cubicBezTo>
                    <a:cubicBezTo>
                      <a:pt x="72390" y="83225"/>
                      <a:pt x="72390" y="83225"/>
                      <a:pt x="73343" y="83225"/>
                    </a:cubicBezTo>
                    <a:lnTo>
                      <a:pt x="73343" y="83225"/>
                    </a:lnTo>
                    <a:cubicBezTo>
                      <a:pt x="72390" y="83225"/>
                      <a:pt x="72390" y="83225"/>
                      <a:pt x="73343" y="83225"/>
                    </a:cubicBezTo>
                    <a:cubicBezTo>
                      <a:pt x="72390" y="83225"/>
                      <a:pt x="72390" y="83225"/>
                      <a:pt x="72390" y="83225"/>
                    </a:cubicBezTo>
                    <a:cubicBezTo>
                      <a:pt x="72390" y="83225"/>
                      <a:pt x="72390" y="83225"/>
                      <a:pt x="72390" y="83225"/>
                    </a:cubicBezTo>
                    <a:cubicBezTo>
                      <a:pt x="72390" y="83225"/>
                      <a:pt x="72390" y="83225"/>
                      <a:pt x="72390" y="83225"/>
                    </a:cubicBezTo>
                    <a:cubicBezTo>
                      <a:pt x="72390" y="83225"/>
                      <a:pt x="72390" y="83225"/>
                      <a:pt x="72390" y="83225"/>
                    </a:cubicBezTo>
                    <a:lnTo>
                      <a:pt x="72390" y="83225"/>
                    </a:lnTo>
                    <a:cubicBezTo>
                      <a:pt x="72390" y="83225"/>
                      <a:pt x="72390" y="83225"/>
                      <a:pt x="72390" y="83225"/>
                    </a:cubicBezTo>
                    <a:cubicBezTo>
                      <a:pt x="72390" y="83225"/>
                      <a:pt x="72390" y="83225"/>
                      <a:pt x="72390" y="83225"/>
                    </a:cubicBezTo>
                    <a:lnTo>
                      <a:pt x="72390" y="83225"/>
                    </a:lnTo>
                    <a:cubicBezTo>
                      <a:pt x="72390" y="83225"/>
                      <a:pt x="72390" y="83225"/>
                      <a:pt x="72390" y="83225"/>
                    </a:cubicBezTo>
                    <a:lnTo>
                      <a:pt x="72390" y="83225"/>
                    </a:lnTo>
                    <a:cubicBezTo>
                      <a:pt x="72390" y="83225"/>
                      <a:pt x="72390" y="83225"/>
                      <a:pt x="72390" y="83225"/>
                    </a:cubicBezTo>
                    <a:cubicBezTo>
                      <a:pt x="72390" y="83225"/>
                      <a:pt x="72390" y="83225"/>
                      <a:pt x="72390" y="83225"/>
                    </a:cubicBezTo>
                    <a:cubicBezTo>
                      <a:pt x="72390" y="83225"/>
                      <a:pt x="72390" y="83225"/>
                      <a:pt x="72390" y="83225"/>
                    </a:cubicBezTo>
                    <a:lnTo>
                      <a:pt x="72390" y="83225"/>
                    </a:lnTo>
                    <a:cubicBezTo>
                      <a:pt x="72390" y="83225"/>
                      <a:pt x="72390" y="83225"/>
                      <a:pt x="72390" y="83225"/>
                    </a:cubicBezTo>
                    <a:lnTo>
                      <a:pt x="72390" y="83225"/>
                    </a:lnTo>
                    <a:cubicBezTo>
                      <a:pt x="72390" y="83225"/>
                      <a:pt x="72390" y="83225"/>
                      <a:pt x="72390" y="83225"/>
                    </a:cubicBezTo>
                    <a:cubicBezTo>
                      <a:pt x="72390" y="83225"/>
                      <a:pt x="72390" y="83225"/>
                      <a:pt x="72390" y="83225"/>
                    </a:cubicBezTo>
                    <a:cubicBezTo>
                      <a:pt x="72390" y="83225"/>
                      <a:pt x="72390" y="83225"/>
                      <a:pt x="72390" y="83225"/>
                    </a:cubicBezTo>
                    <a:lnTo>
                      <a:pt x="72390" y="83225"/>
                    </a:lnTo>
                    <a:cubicBezTo>
                      <a:pt x="72390" y="83225"/>
                      <a:pt x="72390" y="83225"/>
                      <a:pt x="72390" y="83225"/>
                    </a:cubicBezTo>
                    <a:lnTo>
                      <a:pt x="72390" y="83225"/>
                    </a:lnTo>
                    <a:cubicBezTo>
                      <a:pt x="72390" y="83225"/>
                      <a:pt x="72390" y="83225"/>
                      <a:pt x="72390" y="83225"/>
                    </a:cubicBezTo>
                    <a:cubicBezTo>
                      <a:pt x="72390" y="83225"/>
                      <a:pt x="72390" y="83225"/>
                      <a:pt x="72390" y="83225"/>
                    </a:cubicBezTo>
                    <a:cubicBezTo>
                      <a:pt x="72390" y="83225"/>
                      <a:pt x="72390" y="83225"/>
                      <a:pt x="72390" y="83225"/>
                    </a:cubicBezTo>
                    <a:cubicBezTo>
                      <a:pt x="72390" y="83225"/>
                      <a:pt x="72390" y="83225"/>
                      <a:pt x="72390" y="83225"/>
                    </a:cubicBezTo>
                    <a:cubicBezTo>
                      <a:pt x="72390" y="83225"/>
                      <a:pt x="72390" y="83225"/>
                      <a:pt x="72390" y="83225"/>
                    </a:cubicBezTo>
                    <a:lnTo>
                      <a:pt x="72390" y="83225"/>
                    </a:lnTo>
                    <a:cubicBezTo>
                      <a:pt x="72390" y="83225"/>
                      <a:pt x="72390" y="83225"/>
                      <a:pt x="72390" y="83225"/>
                    </a:cubicBezTo>
                    <a:cubicBezTo>
                      <a:pt x="72390" y="83225"/>
                      <a:pt x="72390" y="83225"/>
                      <a:pt x="72390" y="83225"/>
                    </a:cubicBezTo>
                    <a:lnTo>
                      <a:pt x="72390" y="83225"/>
                    </a:lnTo>
                    <a:cubicBezTo>
                      <a:pt x="72390" y="83225"/>
                      <a:pt x="72390" y="83225"/>
                      <a:pt x="72390" y="83225"/>
                    </a:cubicBezTo>
                    <a:cubicBezTo>
                      <a:pt x="72390" y="83225"/>
                      <a:pt x="72390" y="83225"/>
                      <a:pt x="72390" y="83225"/>
                    </a:cubicBezTo>
                    <a:cubicBezTo>
                      <a:pt x="72390" y="83225"/>
                      <a:pt x="72390" y="83225"/>
                      <a:pt x="72390" y="83225"/>
                    </a:cubicBezTo>
                    <a:cubicBezTo>
                      <a:pt x="72390" y="83225"/>
                      <a:pt x="72390" y="83225"/>
                      <a:pt x="72390" y="83225"/>
                    </a:cubicBezTo>
                    <a:lnTo>
                      <a:pt x="72390" y="83225"/>
                    </a:lnTo>
                    <a:cubicBezTo>
                      <a:pt x="72390" y="83225"/>
                      <a:pt x="72390" y="83225"/>
                      <a:pt x="72390" y="83225"/>
                    </a:cubicBezTo>
                    <a:cubicBezTo>
                      <a:pt x="72390" y="83225"/>
                      <a:pt x="72390" y="83225"/>
                      <a:pt x="72390" y="83225"/>
                    </a:cubicBezTo>
                    <a:lnTo>
                      <a:pt x="72390" y="83225"/>
                    </a:lnTo>
                    <a:cubicBezTo>
                      <a:pt x="72390" y="83225"/>
                      <a:pt x="72390" y="83225"/>
                      <a:pt x="72390" y="83225"/>
                    </a:cubicBezTo>
                    <a:cubicBezTo>
                      <a:pt x="72390" y="83225"/>
                      <a:pt x="72390" y="83225"/>
                      <a:pt x="72390" y="83225"/>
                    </a:cubicBezTo>
                    <a:lnTo>
                      <a:pt x="72390" y="83225"/>
                    </a:lnTo>
                    <a:cubicBezTo>
                      <a:pt x="72390" y="83225"/>
                      <a:pt x="72390" y="83225"/>
                      <a:pt x="72390" y="83225"/>
                    </a:cubicBezTo>
                    <a:cubicBezTo>
                      <a:pt x="72390" y="83225"/>
                      <a:pt x="72390" y="83225"/>
                      <a:pt x="72390" y="83225"/>
                    </a:cubicBezTo>
                    <a:cubicBezTo>
                      <a:pt x="72390" y="83225"/>
                      <a:pt x="72390" y="83225"/>
                      <a:pt x="72390" y="83225"/>
                    </a:cubicBezTo>
                    <a:cubicBezTo>
                      <a:pt x="72390" y="83225"/>
                      <a:pt x="72390" y="83225"/>
                      <a:pt x="72390" y="83225"/>
                    </a:cubicBezTo>
                    <a:cubicBezTo>
                      <a:pt x="72390" y="83225"/>
                      <a:pt x="72390" y="83225"/>
                      <a:pt x="72390" y="83225"/>
                    </a:cubicBezTo>
                    <a:lnTo>
                      <a:pt x="72390" y="83225"/>
                    </a:lnTo>
                    <a:cubicBezTo>
                      <a:pt x="72390" y="83225"/>
                      <a:pt x="72390" y="83225"/>
                      <a:pt x="72390" y="83225"/>
                    </a:cubicBezTo>
                    <a:lnTo>
                      <a:pt x="72390" y="83225"/>
                    </a:lnTo>
                    <a:cubicBezTo>
                      <a:pt x="72390" y="83225"/>
                      <a:pt x="72390" y="83225"/>
                      <a:pt x="72390" y="83225"/>
                    </a:cubicBezTo>
                    <a:cubicBezTo>
                      <a:pt x="72390" y="83225"/>
                      <a:pt x="72390" y="83225"/>
                      <a:pt x="72390" y="83225"/>
                    </a:cubicBezTo>
                    <a:cubicBezTo>
                      <a:pt x="72390" y="83225"/>
                      <a:pt x="72390" y="83225"/>
                      <a:pt x="72390" y="83225"/>
                    </a:cubicBezTo>
                    <a:cubicBezTo>
                      <a:pt x="72390" y="83225"/>
                      <a:pt x="72390" y="83225"/>
                      <a:pt x="72390" y="83225"/>
                    </a:cubicBezTo>
                    <a:cubicBezTo>
                      <a:pt x="72390" y="83225"/>
                      <a:pt x="72390" y="83225"/>
                      <a:pt x="72390" y="83225"/>
                    </a:cubicBezTo>
                    <a:cubicBezTo>
                      <a:pt x="72390" y="83225"/>
                      <a:pt x="72390" y="83225"/>
                      <a:pt x="72390" y="83225"/>
                    </a:cubicBezTo>
                    <a:cubicBezTo>
                      <a:pt x="72390" y="83225"/>
                      <a:pt x="72390" y="83225"/>
                      <a:pt x="72390" y="83225"/>
                    </a:cubicBezTo>
                    <a:cubicBezTo>
                      <a:pt x="72390" y="83225"/>
                      <a:pt x="72390" y="83225"/>
                      <a:pt x="72390" y="83225"/>
                    </a:cubicBezTo>
                    <a:cubicBezTo>
                      <a:pt x="72390" y="83225"/>
                      <a:pt x="72390" y="83225"/>
                      <a:pt x="72390" y="83225"/>
                    </a:cubicBezTo>
                    <a:cubicBezTo>
                      <a:pt x="72390" y="83225"/>
                      <a:pt x="72390" y="83225"/>
                      <a:pt x="72390" y="83225"/>
                    </a:cubicBezTo>
                    <a:cubicBezTo>
                      <a:pt x="72390" y="83225"/>
                      <a:pt x="72390" y="83225"/>
                      <a:pt x="72390" y="83225"/>
                    </a:cubicBezTo>
                    <a:lnTo>
                      <a:pt x="72390" y="83225"/>
                    </a:lnTo>
                    <a:cubicBezTo>
                      <a:pt x="72390" y="83225"/>
                      <a:pt x="72390" y="83225"/>
                      <a:pt x="72390" y="83225"/>
                    </a:cubicBezTo>
                    <a:cubicBezTo>
                      <a:pt x="72390" y="83225"/>
                      <a:pt x="72390" y="83225"/>
                      <a:pt x="72390" y="83225"/>
                    </a:cubicBezTo>
                    <a:lnTo>
                      <a:pt x="72390" y="83225"/>
                    </a:lnTo>
                    <a:cubicBezTo>
                      <a:pt x="72390" y="83225"/>
                      <a:pt x="72390" y="83225"/>
                      <a:pt x="72390" y="83225"/>
                    </a:cubicBezTo>
                    <a:cubicBezTo>
                      <a:pt x="72390" y="83225"/>
                      <a:pt x="72390" y="83225"/>
                      <a:pt x="72390" y="83225"/>
                    </a:cubicBezTo>
                    <a:lnTo>
                      <a:pt x="72390" y="83225"/>
                    </a:lnTo>
                    <a:cubicBezTo>
                      <a:pt x="72390" y="83225"/>
                      <a:pt x="72390" y="83225"/>
                      <a:pt x="72390" y="83225"/>
                    </a:cubicBezTo>
                    <a:cubicBezTo>
                      <a:pt x="72390" y="83225"/>
                      <a:pt x="72390" y="83225"/>
                      <a:pt x="72390" y="83225"/>
                    </a:cubicBezTo>
                    <a:cubicBezTo>
                      <a:pt x="56198" y="70842"/>
                      <a:pt x="40958" y="58460"/>
                      <a:pt x="24765" y="46077"/>
                    </a:cubicBezTo>
                    <a:cubicBezTo>
                      <a:pt x="24765" y="62270"/>
                      <a:pt x="24765" y="78462"/>
                      <a:pt x="24765" y="94655"/>
                    </a:cubicBezTo>
                    <a:cubicBezTo>
                      <a:pt x="34290" y="104180"/>
                      <a:pt x="42863" y="113705"/>
                      <a:pt x="52388" y="123230"/>
                    </a:cubicBezTo>
                    <a:cubicBezTo>
                      <a:pt x="60008" y="127992"/>
                      <a:pt x="68580" y="132755"/>
                      <a:pt x="76200" y="137517"/>
                    </a:cubicBezTo>
                    <a:cubicBezTo>
                      <a:pt x="72390" y="118467"/>
                      <a:pt x="72390" y="101322"/>
                      <a:pt x="73343" y="83225"/>
                    </a:cubicBezTo>
                    <a:lnTo>
                      <a:pt x="73343" y="83225"/>
                    </a:lnTo>
                    <a:close/>
                    <a:moveTo>
                      <a:pt x="19050" y="8930"/>
                    </a:moveTo>
                    <a:cubicBezTo>
                      <a:pt x="19050" y="20360"/>
                      <a:pt x="19050" y="31790"/>
                      <a:pt x="19050" y="43220"/>
                    </a:cubicBezTo>
                    <a:cubicBezTo>
                      <a:pt x="14288" y="39410"/>
                      <a:pt x="9525" y="35600"/>
                      <a:pt x="4763" y="32742"/>
                    </a:cubicBezTo>
                    <a:cubicBezTo>
                      <a:pt x="1905" y="30837"/>
                      <a:pt x="0" y="27027"/>
                      <a:pt x="0" y="24170"/>
                    </a:cubicBezTo>
                    <a:cubicBezTo>
                      <a:pt x="0" y="17502"/>
                      <a:pt x="0" y="10835"/>
                      <a:pt x="0" y="3215"/>
                    </a:cubicBezTo>
                    <a:cubicBezTo>
                      <a:pt x="0" y="357"/>
                      <a:pt x="2858" y="-595"/>
                      <a:pt x="5715" y="357"/>
                    </a:cubicBezTo>
                    <a:cubicBezTo>
                      <a:pt x="9525" y="3215"/>
                      <a:pt x="14288" y="6072"/>
                      <a:pt x="19050" y="8930"/>
                    </a:cubicBezTo>
                    <a:close/>
                  </a:path>
                </a:pathLst>
              </a:custGeom>
              <a:solidFill>
                <a:srgbClr val="EDAA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01" name="Freeform: Shape 1100">
                <a:extLst>
                  <a:ext uri="{FF2B5EF4-FFF2-40B4-BE49-F238E27FC236}">
                    <a16:creationId xmlns:a16="http://schemas.microsoft.com/office/drawing/2014/main" id="{AC6A9BBD-AF2D-4FDC-B257-C0B3750B275C}"/>
                  </a:ext>
                </a:extLst>
              </p:cNvPr>
              <p:cNvSpPr/>
              <p:nvPr/>
            </p:nvSpPr>
            <p:spPr>
              <a:xfrm>
                <a:off x="9303874" y="3844868"/>
                <a:ext cx="71437" cy="80422"/>
              </a:xfrm>
              <a:custGeom>
                <a:avLst/>
                <a:gdLst>
                  <a:gd name="connsiteX0" fmla="*/ 63817 w 71437"/>
                  <a:gd name="connsiteY0" fmla="*/ 35616 h 80422"/>
                  <a:gd name="connsiteX1" fmla="*/ 52388 w 71437"/>
                  <a:gd name="connsiteY1" fmla="*/ 28949 h 80422"/>
                  <a:gd name="connsiteX2" fmla="*/ 20002 w 71437"/>
                  <a:gd name="connsiteY2" fmla="*/ 9899 h 80422"/>
                  <a:gd name="connsiteX3" fmla="*/ 20002 w 71437"/>
                  <a:gd name="connsiteY3" fmla="*/ 42284 h 80422"/>
                  <a:gd name="connsiteX4" fmla="*/ 67627 w 71437"/>
                  <a:gd name="connsiteY4" fmla="*/ 79431 h 80422"/>
                  <a:gd name="connsiteX5" fmla="*/ 71438 w 71437"/>
                  <a:gd name="connsiteY5" fmla="*/ 77526 h 80422"/>
                  <a:gd name="connsiteX6" fmla="*/ 66675 w 71437"/>
                  <a:gd name="connsiteY6" fmla="*/ 42284 h 80422"/>
                  <a:gd name="connsiteX7" fmla="*/ 63817 w 71437"/>
                  <a:gd name="connsiteY7" fmla="*/ 35616 h 80422"/>
                  <a:gd name="connsiteX8" fmla="*/ 63817 w 71437"/>
                  <a:gd name="connsiteY8" fmla="*/ 35616 h 80422"/>
                  <a:gd name="connsiteX9" fmla="*/ 16192 w 71437"/>
                  <a:gd name="connsiteY9" fmla="*/ 7994 h 80422"/>
                  <a:gd name="connsiteX10" fmla="*/ 3810 w 71437"/>
                  <a:gd name="connsiteY10" fmla="*/ 374 h 80422"/>
                  <a:gd name="connsiteX11" fmla="*/ 0 w 71437"/>
                  <a:gd name="connsiteY11" fmla="*/ 2279 h 80422"/>
                  <a:gd name="connsiteX12" fmla="*/ 0 w 71437"/>
                  <a:gd name="connsiteY12" fmla="*/ 23234 h 80422"/>
                  <a:gd name="connsiteX13" fmla="*/ 3810 w 71437"/>
                  <a:gd name="connsiteY13" fmla="*/ 29901 h 80422"/>
                  <a:gd name="connsiteX14" fmla="*/ 16192 w 71437"/>
                  <a:gd name="connsiteY14" fmla="*/ 39426 h 80422"/>
                  <a:gd name="connsiteX15" fmla="*/ 16192 w 71437"/>
                  <a:gd name="connsiteY15" fmla="*/ 7994 h 804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71437" h="80422">
                    <a:moveTo>
                      <a:pt x="63817" y="35616"/>
                    </a:moveTo>
                    <a:cubicBezTo>
                      <a:pt x="60007" y="33711"/>
                      <a:pt x="56197" y="30854"/>
                      <a:pt x="52388" y="28949"/>
                    </a:cubicBezTo>
                    <a:cubicBezTo>
                      <a:pt x="41910" y="22281"/>
                      <a:pt x="30480" y="16566"/>
                      <a:pt x="20002" y="9899"/>
                    </a:cubicBezTo>
                    <a:cubicBezTo>
                      <a:pt x="20002" y="20376"/>
                      <a:pt x="20002" y="30854"/>
                      <a:pt x="20002" y="42284"/>
                    </a:cubicBezTo>
                    <a:cubicBezTo>
                      <a:pt x="36195" y="54666"/>
                      <a:pt x="52388" y="67049"/>
                      <a:pt x="67627" y="79431"/>
                    </a:cubicBezTo>
                    <a:cubicBezTo>
                      <a:pt x="69532" y="81336"/>
                      <a:pt x="71438" y="80384"/>
                      <a:pt x="71438" y="77526"/>
                    </a:cubicBezTo>
                    <a:cubicBezTo>
                      <a:pt x="70485" y="66096"/>
                      <a:pt x="68580" y="53714"/>
                      <a:pt x="66675" y="42284"/>
                    </a:cubicBezTo>
                    <a:cubicBezTo>
                      <a:pt x="67627" y="39426"/>
                      <a:pt x="65722" y="36569"/>
                      <a:pt x="63817" y="35616"/>
                    </a:cubicBezTo>
                    <a:lnTo>
                      <a:pt x="63817" y="35616"/>
                    </a:lnTo>
                    <a:close/>
                    <a:moveTo>
                      <a:pt x="16192" y="7994"/>
                    </a:moveTo>
                    <a:cubicBezTo>
                      <a:pt x="12382" y="6089"/>
                      <a:pt x="7620" y="3231"/>
                      <a:pt x="3810" y="374"/>
                    </a:cubicBezTo>
                    <a:cubicBezTo>
                      <a:pt x="1905" y="-579"/>
                      <a:pt x="0" y="374"/>
                      <a:pt x="0" y="2279"/>
                    </a:cubicBezTo>
                    <a:cubicBezTo>
                      <a:pt x="0" y="8946"/>
                      <a:pt x="0" y="15614"/>
                      <a:pt x="0" y="23234"/>
                    </a:cubicBezTo>
                    <a:cubicBezTo>
                      <a:pt x="0" y="25139"/>
                      <a:pt x="1905" y="27996"/>
                      <a:pt x="3810" y="29901"/>
                    </a:cubicBezTo>
                    <a:cubicBezTo>
                      <a:pt x="7620" y="32759"/>
                      <a:pt x="12382" y="36569"/>
                      <a:pt x="16192" y="39426"/>
                    </a:cubicBezTo>
                    <a:cubicBezTo>
                      <a:pt x="16192" y="28949"/>
                      <a:pt x="16192" y="18471"/>
                      <a:pt x="16192" y="7994"/>
                    </a:cubicBezTo>
                    <a:close/>
                  </a:path>
                </a:pathLst>
              </a:custGeom>
              <a:solidFill>
                <a:srgbClr val="26263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02" name="Freeform: Shape 1101">
                <a:extLst>
                  <a:ext uri="{FF2B5EF4-FFF2-40B4-BE49-F238E27FC236}">
                    <a16:creationId xmlns:a16="http://schemas.microsoft.com/office/drawing/2014/main" id="{E396C1E7-8777-4CDC-9295-26F2B69ECE0F}"/>
                  </a:ext>
                </a:extLst>
              </p:cNvPr>
              <p:cNvSpPr/>
              <p:nvPr/>
            </p:nvSpPr>
            <p:spPr>
              <a:xfrm>
                <a:off x="9306731" y="3845242"/>
                <a:ext cx="68580" cy="79057"/>
              </a:xfrm>
              <a:custGeom>
                <a:avLst/>
                <a:gdLst>
                  <a:gd name="connsiteX0" fmla="*/ 20002 w 68580"/>
                  <a:gd name="connsiteY0" fmla="*/ 11430 h 79057"/>
                  <a:gd name="connsiteX1" fmla="*/ 20002 w 68580"/>
                  <a:gd name="connsiteY1" fmla="*/ 40958 h 79057"/>
                  <a:gd name="connsiteX2" fmla="*/ 67627 w 68580"/>
                  <a:gd name="connsiteY2" fmla="*/ 78105 h 79057"/>
                  <a:gd name="connsiteX3" fmla="*/ 68580 w 68580"/>
                  <a:gd name="connsiteY3" fmla="*/ 79058 h 79057"/>
                  <a:gd name="connsiteX4" fmla="*/ 68580 w 68580"/>
                  <a:gd name="connsiteY4" fmla="*/ 78105 h 79057"/>
                  <a:gd name="connsiteX5" fmla="*/ 63818 w 68580"/>
                  <a:gd name="connsiteY5" fmla="*/ 42863 h 79057"/>
                  <a:gd name="connsiteX6" fmla="*/ 60008 w 68580"/>
                  <a:gd name="connsiteY6" fmla="*/ 36195 h 79057"/>
                  <a:gd name="connsiteX7" fmla="*/ 48577 w 68580"/>
                  <a:gd name="connsiteY7" fmla="*/ 29528 h 79057"/>
                  <a:gd name="connsiteX8" fmla="*/ 20002 w 68580"/>
                  <a:gd name="connsiteY8" fmla="*/ 11430 h 79057"/>
                  <a:gd name="connsiteX9" fmla="*/ 20002 w 68580"/>
                  <a:gd name="connsiteY9" fmla="*/ 11430 h 79057"/>
                  <a:gd name="connsiteX10" fmla="*/ 0 w 68580"/>
                  <a:gd name="connsiteY10" fmla="*/ 0 h 79057"/>
                  <a:gd name="connsiteX11" fmla="*/ 0 w 68580"/>
                  <a:gd name="connsiteY11" fmla="*/ 953 h 79057"/>
                  <a:gd name="connsiteX12" fmla="*/ 0 w 68580"/>
                  <a:gd name="connsiteY12" fmla="*/ 21908 h 79057"/>
                  <a:gd name="connsiteX13" fmla="*/ 3810 w 68580"/>
                  <a:gd name="connsiteY13" fmla="*/ 28575 h 79057"/>
                  <a:gd name="connsiteX14" fmla="*/ 13335 w 68580"/>
                  <a:gd name="connsiteY14" fmla="*/ 36195 h 79057"/>
                  <a:gd name="connsiteX15" fmla="*/ 13335 w 68580"/>
                  <a:gd name="connsiteY15" fmla="*/ 8573 h 79057"/>
                  <a:gd name="connsiteX16" fmla="*/ 0 w 68580"/>
                  <a:gd name="connsiteY16" fmla="*/ 0 h 79057"/>
                  <a:gd name="connsiteX17" fmla="*/ 0 w 68580"/>
                  <a:gd name="connsiteY17" fmla="*/ 0 h 790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68580" h="79057">
                    <a:moveTo>
                      <a:pt x="20002" y="11430"/>
                    </a:moveTo>
                    <a:lnTo>
                      <a:pt x="20002" y="40958"/>
                    </a:lnTo>
                    <a:cubicBezTo>
                      <a:pt x="36195" y="53340"/>
                      <a:pt x="52388" y="65723"/>
                      <a:pt x="67627" y="78105"/>
                    </a:cubicBezTo>
                    <a:cubicBezTo>
                      <a:pt x="67627" y="78105"/>
                      <a:pt x="68580" y="78105"/>
                      <a:pt x="68580" y="79058"/>
                    </a:cubicBezTo>
                    <a:cubicBezTo>
                      <a:pt x="68580" y="79058"/>
                      <a:pt x="68580" y="78105"/>
                      <a:pt x="68580" y="78105"/>
                    </a:cubicBezTo>
                    <a:cubicBezTo>
                      <a:pt x="67627" y="66675"/>
                      <a:pt x="65723" y="54292"/>
                      <a:pt x="63818" y="42863"/>
                    </a:cubicBezTo>
                    <a:cubicBezTo>
                      <a:pt x="63818" y="40005"/>
                      <a:pt x="61913" y="38100"/>
                      <a:pt x="60008" y="36195"/>
                    </a:cubicBezTo>
                    <a:cubicBezTo>
                      <a:pt x="56198" y="34290"/>
                      <a:pt x="52388" y="31433"/>
                      <a:pt x="48577" y="29528"/>
                    </a:cubicBezTo>
                    <a:lnTo>
                      <a:pt x="20002" y="11430"/>
                    </a:lnTo>
                    <a:lnTo>
                      <a:pt x="20002" y="11430"/>
                    </a:lnTo>
                    <a:close/>
                    <a:moveTo>
                      <a:pt x="0" y="0"/>
                    </a:moveTo>
                    <a:cubicBezTo>
                      <a:pt x="0" y="0"/>
                      <a:pt x="0" y="953"/>
                      <a:pt x="0" y="953"/>
                    </a:cubicBezTo>
                    <a:cubicBezTo>
                      <a:pt x="0" y="7620"/>
                      <a:pt x="0" y="14288"/>
                      <a:pt x="0" y="21908"/>
                    </a:cubicBezTo>
                    <a:cubicBezTo>
                      <a:pt x="0" y="23813"/>
                      <a:pt x="1905" y="26670"/>
                      <a:pt x="3810" y="28575"/>
                    </a:cubicBezTo>
                    <a:lnTo>
                      <a:pt x="13335" y="36195"/>
                    </a:lnTo>
                    <a:lnTo>
                      <a:pt x="13335" y="8573"/>
                    </a:lnTo>
                    <a:cubicBezTo>
                      <a:pt x="9525" y="4763"/>
                      <a:pt x="5715" y="2858"/>
                      <a:pt x="0" y="0"/>
                    </a:cubicBezTo>
                    <a:cubicBezTo>
                      <a:pt x="952" y="0"/>
                      <a:pt x="952" y="0"/>
                      <a:pt x="0" y="0"/>
                    </a:cubicBezTo>
                    <a:close/>
                  </a:path>
                </a:pathLst>
              </a:custGeom>
              <a:solidFill>
                <a:srgbClr val="CBCAC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03" name="Freeform: Shape 1102">
                <a:extLst>
                  <a:ext uri="{FF2B5EF4-FFF2-40B4-BE49-F238E27FC236}">
                    <a16:creationId xmlns:a16="http://schemas.microsoft.com/office/drawing/2014/main" id="{05F55F55-CBAA-455B-A41D-3BB9E7ACB92F}"/>
                  </a:ext>
                </a:extLst>
              </p:cNvPr>
              <p:cNvSpPr/>
              <p:nvPr/>
            </p:nvSpPr>
            <p:spPr>
              <a:xfrm>
                <a:off x="9385789" y="3953827"/>
                <a:ext cx="3810" cy="24764"/>
              </a:xfrm>
              <a:custGeom>
                <a:avLst/>
                <a:gdLst>
                  <a:gd name="connsiteX0" fmla="*/ 0 w 3810"/>
                  <a:gd name="connsiteY0" fmla="*/ 0 h 24764"/>
                  <a:gd name="connsiteX1" fmla="*/ 3810 w 3810"/>
                  <a:gd name="connsiteY1" fmla="*/ 1905 h 24764"/>
                  <a:gd name="connsiteX2" fmla="*/ 3810 w 3810"/>
                  <a:gd name="connsiteY2" fmla="*/ 24765 h 24764"/>
                  <a:gd name="connsiteX3" fmla="*/ 0 w 3810"/>
                  <a:gd name="connsiteY3" fmla="*/ 22860 h 24764"/>
                  <a:gd name="connsiteX4" fmla="*/ 0 w 3810"/>
                  <a:gd name="connsiteY4" fmla="*/ 0 h 247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10" h="24764">
                    <a:moveTo>
                      <a:pt x="0" y="0"/>
                    </a:moveTo>
                    <a:cubicBezTo>
                      <a:pt x="952" y="952"/>
                      <a:pt x="1905" y="952"/>
                      <a:pt x="3810" y="1905"/>
                    </a:cubicBezTo>
                    <a:cubicBezTo>
                      <a:pt x="3810" y="9525"/>
                      <a:pt x="3810" y="17145"/>
                      <a:pt x="3810" y="24765"/>
                    </a:cubicBezTo>
                    <a:cubicBezTo>
                      <a:pt x="2857" y="23813"/>
                      <a:pt x="1905" y="23813"/>
                      <a:pt x="0" y="22860"/>
                    </a:cubicBezTo>
                    <a:cubicBezTo>
                      <a:pt x="0" y="15240"/>
                      <a:pt x="0" y="7620"/>
                      <a:pt x="0" y="0"/>
                    </a:cubicBezTo>
                    <a:close/>
                  </a:path>
                </a:pathLst>
              </a:custGeom>
              <a:solidFill>
                <a:srgbClr val="26263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04" name="Freeform: Shape 1103">
                <a:extLst>
                  <a:ext uri="{FF2B5EF4-FFF2-40B4-BE49-F238E27FC236}">
                    <a16:creationId xmlns:a16="http://schemas.microsoft.com/office/drawing/2014/main" id="{DFB04F8F-B46C-4E9B-9171-7FD4285BCFE9}"/>
                  </a:ext>
                </a:extLst>
              </p:cNvPr>
              <p:cNvSpPr/>
              <p:nvPr/>
            </p:nvSpPr>
            <p:spPr>
              <a:xfrm>
                <a:off x="9184811" y="3856298"/>
                <a:ext cx="27622" cy="35037"/>
              </a:xfrm>
              <a:custGeom>
                <a:avLst/>
                <a:gdLst>
                  <a:gd name="connsiteX0" fmla="*/ 3810 w 27622"/>
                  <a:gd name="connsiteY0" fmla="*/ 374 h 35037"/>
                  <a:gd name="connsiteX1" fmla="*/ 23813 w 27622"/>
                  <a:gd name="connsiteY1" fmla="*/ 11804 h 35037"/>
                  <a:gd name="connsiteX2" fmla="*/ 27623 w 27622"/>
                  <a:gd name="connsiteY2" fmla="*/ 18471 h 35037"/>
                  <a:gd name="connsiteX3" fmla="*/ 27623 w 27622"/>
                  <a:gd name="connsiteY3" fmla="*/ 32759 h 35037"/>
                  <a:gd name="connsiteX4" fmla="*/ 23813 w 27622"/>
                  <a:gd name="connsiteY4" fmla="*/ 34664 h 35037"/>
                  <a:gd name="connsiteX5" fmla="*/ 3810 w 27622"/>
                  <a:gd name="connsiteY5" fmla="*/ 23234 h 35037"/>
                  <a:gd name="connsiteX6" fmla="*/ 0 w 27622"/>
                  <a:gd name="connsiteY6" fmla="*/ 16566 h 35037"/>
                  <a:gd name="connsiteX7" fmla="*/ 0 w 27622"/>
                  <a:gd name="connsiteY7" fmla="*/ 2279 h 35037"/>
                  <a:gd name="connsiteX8" fmla="*/ 3810 w 27622"/>
                  <a:gd name="connsiteY8" fmla="*/ 374 h 350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7622" h="35037">
                    <a:moveTo>
                      <a:pt x="3810" y="374"/>
                    </a:moveTo>
                    <a:cubicBezTo>
                      <a:pt x="10478" y="4184"/>
                      <a:pt x="17145" y="7994"/>
                      <a:pt x="23813" y="11804"/>
                    </a:cubicBezTo>
                    <a:cubicBezTo>
                      <a:pt x="25718" y="12756"/>
                      <a:pt x="27623" y="15614"/>
                      <a:pt x="27623" y="18471"/>
                    </a:cubicBezTo>
                    <a:cubicBezTo>
                      <a:pt x="27623" y="23234"/>
                      <a:pt x="27623" y="27996"/>
                      <a:pt x="27623" y="32759"/>
                    </a:cubicBezTo>
                    <a:cubicBezTo>
                      <a:pt x="27623" y="34664"/>
                      <a:pt x="25718" y="35616"/>
                      <a:pt x="23813" y="34664"/>
                    </a:cubicBezTo>
                    <a:cubicBezTo>
                      <a:pt x="17145" y="30854"/>
                      <a:pt x="10478" y="27044"/>
                      <a:pt x="3810" y="23234"/>
                    </a:cubicBezTo>
                    <a:cubicBezTo>
                      <a:pt x="1905" y="22281"/>
                      <a:pt x="0" y="19424"/>
                      <a:pt x="0" y="16566"/>
                    </a:cubicBezTo>
                    <a:cubicBezTo>
                      <a:pt x="0" y="11804"/>
                      <a:pt x="0" y="7041"/>
                      <a:pt x="0" y="2279"/>
                    </a:cubicBezTo>
                    <a:cubicBezTo>
                      <a:pt x="0" y="374"/>
                      <a:pt x="1905" y="-579"/>
                      <a:pt x="3810" y="374"/>
                    </a:cubicBezTo>
                    <a:close/>
                  </a:path>
                </a:pathLst>
              </a:custGeom>
              <a:solidFill>
                <a:srgbClr val="00000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05" name="Freeform: Shape 1104">
                <a:extLst>
                  <a:ext uri="{FF2B5EF4-FFF2-40B4-BE49-F238E27FC236}">
                    <a16:creationId xmlns:a16="http://schemas.microsoft.com/office/drawing/2014/main" id="{D3A9E8B5-9DD6-4319-9912-09A02DE2BBAE}"/>
                  </a:ext>
                </a:extLst>
              </p:cNvPr>
              <p:cNvSpPr/>
              <p:nvPr/>
            </p:nvSpPr>
            <p:spPr>
              <a:xfrm>
                <a:off x="9187669" y="3855720"/>
                <a:ext cx="24765" cy="34289"/>
              </a:xfrm>
              <a:custGeom>
                <a:avLst/>
                <a:gdLst>
                  <a:gd name="connsiteX0" fmla="*/ 24765 w 24765"/>
                  <a:gd name="connsiteY0" fmla="*/ 34290 h 34289"/>
                  <a:gd name="connsiteX1" fmla="*/ 24765 w 24765"/>
                  <a:gd name="connsiteY1" fmla="*/ 34290 h 34289"/>
                  <a:gd name="connsiteX2" fmla="*/ 3810 w 24765"/>
                  <a:gd name="connsiteY2" fmla="*/ 21908 h 34289"/>
                  <a:gd name="connsiteX3" fmla="*/ 0 w 24765"/>
                  <a:gd name="connsiteY3" fmla="*/ 15240 h 34289"/>
                  <a:gd name="connsiteX4" fmla="*/ 0 w 24765"/>
                  <a:gd name="connsiteY4" fmla="*/ 952 h 34289"/>
                  <a:gd name="connsiteX5" fmla="*/ 0 w 24765"/>
                  <a:gd name="connsiteY5" fmla="*/ 0 h 34289"/>
                  <a:gd name="connsiteX6" fmla="*/ 953 w 24765"/>
                  <a:gd name="connsiteY6" fmla="*/ 0 h 34289"/>
                  <a:gd name="connsiteX7" fmla="*/ 20955 w 24765"/>
                  <a:gd name="connsiteY7" fmla="*/ 11430 h 34289"/>
                  <a:gd name="connsiteX8" fmla="*/ 24765 w 24765"/>
                  <a:gd name="connsiteY8" fmla="*/ 18097 h 34289"/>
                  <a:gd name="connsiteX9" fmla="*/ 24765 w 24765"/>
                  <a:gd name="connsiteY9" fmla="*/ 32385 h 34289"/>
                  <a:gd name="connsiteX10" fmla="*/ 24765 w 24765"/>
                  <a:gd name="connsiteY10" fmla="*/ 34290 h 342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4765" h="34289">
                    <a:moveTo>
                      <a:pt x="24765" y="34290"/>
                    </a:moveTo>
                    <a:cubicBezTo>
                      <a:pt x="23813" y="34290"/>
                      <a:pt x="23813" y="34290"/>
                      <a:pt x="24765" y="34290"/>
                    </a:cubicBezTo>
                    <a:cubicBezTo>
                      <a:pt x="17145" y="30480"/>
                      <a:pt x="10478" y="25717"/>
                      <a:pt x="3810" y="21908"/>
                    </a:cubicBezTo>
                    <a:cubicBezTo>
                      <a:pt x="1905" y="20955"/>
                      <a:pt x="0" y="18097"/>
                      <a:pt x="0" y="15240"/>
                    </a:cubicBezTo>
                    <a:cubicBezTo>
                      <a:pt x="0" y="10477"/>
                      <a:pt x="0" y="5715"/>
                      <a:pt x="0" y="952"/>
                    </a:cubicBezTo>
                    <a:cubicBezTo>
                      <a:pt x="0" y="952"/>
                      <a:pt x="0" y="0"/>
                      <a:pt x="0" y="0"/>
                    </a:cubicBezTo>
                    <a:cubicBezTo>
                      <a:pt x="0" y="0"/>
                      <a:pt x="953" y="0"/>
                      <a:pt x="953" y="0"/>
                    </a:cubicBezTo>
                    <a:cubicBezTo>
                      <a:pt x="7620" y="3810"/>
                      <a:pt x="14288" y="7620"/>
                      <a:pt x="20955" y="11430"/>
                    </a:cubicBezTo>
                    <a:cubicBezTo>
                      <a:pt x="22860" y="12383"/>
                      <a:pt x="24765" y="15240"/>
                      <a:pt x="24765" y="18097"/>
                    </a:cubicBezTo>
                    <a:cubicBezTo>
                      <a:pt x="24765" y="22860"/>
                      <a:pt x="24765" y="27622"/>
                      <a:pt x="24765" y="32385"/>
                    </a:cubicBezTo>
                    <a:cubicBezTo>
                      <a:pt x="24765" y="33338"/>
                      <a:pt x="24765" y="34290"/>
                      <a:pt x="24765" y="34290"/>
                    </a:cubicBez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06" name="Freeform: Shape 1105">
                <a:extLst>
                  <a:ext uri="{FF2B5EF4-FFF2-40B4-BE49-F238E27FC236}">
                    <a16:creationId xmlns:a16="http://schemas.microsoft.com/office/drawing/2014/main" id="{D26E8666-C9BD-46BB-AA9B-45D23EC36C91}"/>
                  </a:ext>
                </a:extLst>
              </p:cNvPr>
              <p:cNvSpPr/>
              <p:nvPr/>
            </p:nvSpPr>
            <p:spPr>
              <a:xfrm>
                <a:off x="8926684" y="3729037"/>
                <a:ext cx="20955" cy="60007"/>
              </a:xfrm>
              <a:custGeom>
                <a:avLst/>
                <a:gdLst>
                  <a:gd name="connsiteX0" fmla="*/ 20955 w 20955"/>
                  <a:gd name="connsiteY0" fmla="*/ 0 h 60007"/>
                  <a:gd name="connsiteX1" fmla="*/ 0 w 20955"/>
                  <a:gd name="connsiteY1" fmla="*/ 11430 h 60007"/>
                  <a:gd name="connsiteX2" fmla="*/ 0 w 20955"/>
                  <a:gd name="connsiteY2" fmla="*/ 44767 h 60007"/>
                  <a:gd name="connsiteX3" fmla="*/ 0 w 20955"/>
                  <a:gd name="connsiteY3" fmla="*/ 48578 h 60007"/>
                  <a:gd name="connsiteX4" fmla="*/ 0 w 20955"/>
                  <a:gd name="connsiteY4" fmla="*/ 52388 h 60007"/>
                  <a:gd name="connsiteX5" fmla="*/ 0 w 20955"/>
                  <a:gd name="connsiteY5" fmla="*/ 56197 h 60007"/>
                  <a:gd name="connsiteX6" fmla="*/ 0 w 20955"/>
                  <a:gd name="connsiteY6" fmla="*/ 60008 h 60007"/>
                  <a:gd name="connsiteX7" fmla="*/ 20955 w 20955"/>
                  <a:gd name="connsiteY7" fmla="*/ 48578 h 60007"/>
                  <a:gd name="connsiteX8" fmla="*/ 20955 w 20955"/>
                  <a:gd name="connsiteY8" fmla="*/ 44767 h 60007"/>
                  <a:gd name="connsiteX9" fmla="*/ 20955 w 20955"/>
                  <a:gd name="connsiteY9" fmla="*/ 11430 h 60007"/>
                  <a:gd name="connsiteX10" fmla="*/ 20955 w 20955"/>
                  <a:gd name="connsiteY10" fmla="*/ 7620 h 60007"/>
                  <a:gd name="connsiteX11" fmla="*/ 20955 w 20955"/>
                  <a:gd name="connsiteY11" fmla="*/ 3810 h 60007"/>
                  <a:gd name="connsiteX12" fmla="*/ 20955 w 20955"/>
                  <a:gd name="connsiteY12" fmla="*/ 0 h 600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0955" h="60007">
                    <a:moveTo>
                      <a:pt x="20955" y="0"/>
                    </a:moveTo>
                    <a:lnTo>
                      <a:pt x="0" y="11430"/>
                    </a:lnTo>
                    <a:cubicBezTo>
                      <a:pt x="0" y="22860"/>
                      <a:pt x="0" y="33338"/>
                      <a:pt x="0" y="44767"/>
                    </a:cubicBezTo>
                    <a:lnTo>
                      <a:pt x="0" y="48578"/>
                    </a:lnTo>
                    <a:lnTo>
                      <a:pt x="0" y="52388"/>
                    </a:lnTo>
                    <a:lnTo>
                      <a:pt x="0" y="56197"/>
                    </a:lnTo>
                    <a:lnTo>
                      <a:pt x="0" y="60008"/>
                    </a:lnTo>
                    <a:lnTo>
                      <a:pt x="20955" y="48578"/>
                    </a:lnTo>
                    <a:lnTo>
                      <a:pt x="20955" y="44767"/>
                    </a:lnTo>
                    <a:cubicBezTo>
                      <a:pt x="20955" y="33338"/>
                      <a:pt x="20955" y="22860"/>
                      <a:pt x="20955" y="11430"/>
                    </a:cubicBezTo>
                    <a:lnTo>
                      <a:pt x="20955" y="7620"/>
                    </a:lnTo>
                    <a:lnTo>
                      <a:pt x="20955" y="3810"/>
                    </a:lnTo>
                    <a:lnTo>
                      <a:pt x="20955" y="0"/>
                    </a:lnTo>
                    <a:close/>
                  </a:path>
                </a:pathLst>
              </a:custGeom>
              <a:solidFill>
                <a:srgbClr val="7D7C7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07" name="Freeform: Shape 1106">
                <a:extLst>
                  <a:ext uri="{FF2B5EF4-FFF2-40B4-BE49-F238E27FC236}">
                    <a16:creationId xmlns:a16="http://schemas.microsoft.com/office/drawing/2014/main" id="{2705DF1C-90CA-4713-9B7D-65915CABD72B}"/>
                  </a:ext>
                </a:extLst>
              </p:cNvPr>
              <p:cNvSpPr/>
              <p:nvPr/>
            </p:nvSpPr>
            <p:spPr>
              <a:xfrm>
                <a:off x="8689512" y="3589972"/>
                <a:ext cx="20954" cy="60007"/>
              </a:xfrm>
              <a:custGeom>
                <a:avLst/>
                <a:gdLst>
                  <a:gd name="connsiteX0" fmla="*/ 20955 w 20954"/>
                  <a:gd name="connsiteY0" fmla="*/ 0 h 60007"/>
                  <a:gd name="connsiteX1" fmla="*/ 0 w 20954"/>
                  <a:gd name="connsiteY1" fmla="*/ 11430 h 60007"/>
                  <a:gd name="connsiteX2" fmla="*/ 0 w 20954"/>
                  <a:gd name="connsiteY2" fmla="*/ 44767 h 60007"/>
                  <a:gd name="connsiteX3" fmla="*/ 0 w 20954"/>
                  <a:gd name="connsiteY3" fmla="*/ 48577 h 60007"/>
                  <a:gd name="connsiteX4" fmla="*/ 0 w 20954"/>
                  <a:gd name="connsiteY4" fmla="*/ 52388 h 60007"/>
                  <a:gd name="connsiteX5" fmla="*/ 0 w 20954"/>
                  <a:gd name="connsiteY5" fmla="*/ 56198 h 60007"/>
                  <a:gd name="connsiteX6" fmla="*/ 0 w 20954"/>
                  <a:gd name="connsiteY6" fmla="*/ 60007 h 60007"/>
                  <a:gd name="connsiteX7" fmla="*/ 20955 w 20954"/>
                  <a:gd name="connsiteY7" fmla="*/ 48577 h 60007"/>
                  <a:gd name="connsiteX8" fmla="*/ 20955 w 20954"/>
                  <a:gd name="connsiteY8" fmla="*/ 44767 h 60007"/>
                  <a:gd name="connsiteX9" fmla="*/ 20955 w 20954"/>
                  <a:gd name="connsiteY9" fmla="*/ 11430 h 60007"/>
                  <a:gd name="connsiteX10" fmla="*/ 20955 w 20954"/>
                  <a:gd name="connsiteY10" fmla="*/ 7620 h 60007"/>
                  <a:gd name="connsiteX11" fmla="*/ 20955 w 20954"/>
                  <a:gd name="connsiteY11" fmla="*/ 3810 h 60007"/>
                  <a:gd name="connsiteX12" fmla="*/ 20955 w 20954"/>
                  <a:gd name="connsiteY12" fmla="*/ 0 h 600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0954" h="60007">
                    <a:moveTo>
                      <a:pt x="20955" y="0"/>
                    </a:moveTo>
                    <a:lnTo>
                      <a:pt x="0" y="11430"/>
                    </a:lnTo>
                    <a:cubicBezTo>
                      <a:pt x="0" y="22860"/>
                      <a:pt x="0" y="33338"/>
                      <a:pt x="0" y="44767"/>
                    </a:cubicBezTo>
                    <a:lnTo>
                      <a:pt x="0" y="48577"/>
                    </a:lnTo>
                    <a:lnTo>
                      <a:pt x="0" y="52388"/>
                    </a:lnTo>
                    <a:lnTo>
                      <a:pt x="0" y="56198"/>
                    </a:lnTo>
                    <a:lnTo>
                      <a:pt x="0" y="60007"/>
                    </a:lnTo>
                    <a:lnTo>
                      <a:pt x="20955" y="48577"/>
                    </a:lnTo>
                    <a:lnTo>
                      <a:pt x="20955" y="44767"/>
                    </a:lnTo>
                    <a:cubicBezTo>
                      <a:pt x="20955" y="33338"/>
                      <a:pt x="20955" y="22860"/>
                      <a:pt x="20955" y="11430"/>
                    </a:cubicBezTo>
                    <a:lnTo>
                      <a:pt x="20955" y="7620"/>
                    </a:lnTo>
                    <a:lnTo>
                      <a:pt x="20955" y="3810"/>
                    </a:lnTo>
                    <a:lnTo>
                      <a:pt x="20955" y="0"/>
                    </a:lnTo>
                    <a:close/>
                  </a:path>
                </a:pathLst>
              </a:custGeom>
              <a:solidFill>
                <a:srgbClr val="7D7C7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08" name="Freeform: Shape 1107">
                <a:extLst>
                  <a:ext uri="{FF2B5EF4-FFF2-40B4-BE49-F238E27FC236}">
                    <a16:creationId xmlns:a16="http://schemas.microsoft.com/office/drawing/2014/main" id="{1773AD4A-94ED-4F60-8E92-F6FC019EC71F}"/>
                  </a:ext>
                </a:extLst>
              </p:cNvPr>
              <p:cNvSpPr/>
              <p:nvPr/>
            </p:nvSpPr>
            <p:spPr>
              <a:xfrm>
                <a:off x="8938114" y="3749992"/>
                <a:ext cx="96202" cy="109537"/>
              </a:xfrm>
              <a:custGeom>
                <a:avLst/>
                <a:gdLst>
                  <a:gd name="connsiteX0" fmla="*/ 87630 w 96202"/>
                  <a:gd name="connsiteY0" fmla="*/ 97155 h 109537"/>
                  <a:gd name="connsiteX1" fmla="*/ 87630 w 96202"/>
                  <a:gd name="connsiteY1" fmla="*/ 94298 h 109537"/>
                  <a:gd name="connsiteX2" fmla="*/ 87630 w 96202"/>
                  <a:gd name="connsiteY2" fmla="*/ 94298 h 109537"/>
                  <a:gd name="connsiteX3" fmla="*/ 87630 w 96202"/>
                  <a:gd name="connsiteY3" fmla="*/ 95250 h 109537"/>
                  <a:gd name="connsiteX4" fmla="*/ 87630 w 96202"/>
                  <a:gd name="connsiteY4" fmla="*/ 96203 h 109537"/>
                  <a:gd name="connsiteX5" fmla="*/ 87630 w 96202"/>
                  <a:gd name="connsiteY5" fmla="*/ 97155 h 109537"/>
                  <a:gd name="connsiteX6" fmla="*/ 87630 w 96202"/>
                  <a:gd name="connsiteY6" fmla="*/ 98108 h 109537"/>
                  <a:gd name="connsiteX7" fmla="*/ 87630 w 96202"/>
                  <a:gd name="connsiteY7" fmla="*/ 97155 h 109537"/>
                  <a:gd name="connsiteX8" fmla="*/ 87630 w 96202"/>
                  <a:gd name="connsiteY8" fmla="*/ 97155 h 109537"/>
                  <a:gd name="connsiteX9" fmla="*/ 87630 w 96202"/>
                  <a:gd name="connsiteY9" fmla="*/ 94298 h 109537"/>
                  <a:gd name="connsiteX10" fmla="*/ 87630 w 96202"/>
                  <a:gd name="connsiteY10" fmla="*/ 91440 h 109537"/>
                  <a:gd name="connsiteX11" fmla="*/ 91440 w 96202"/>
                  <a:gd name="connsiteY11" fmla="*/ 89535 h 109537"/>
                  <a:gd name="connsiteX12" fmla="*/ 91440 w 96202"/>
                  <a:gd name="connsiteY12" fmla="*/ 89535 h 109537"/>
                  <a:gd name="connsiteX13" fmla="*/ 91440 w 96202"/>
                  <a:gd name="connsiteY13" fmla="*/ 89535 h 109537"/>
                  <a:gd name="connsiteX14" fmla="*/ 91440 w 96202"/>
                  <a:gd name="connsiteY14" fmla="*/ 89535 h 109537"/>
                  <a:gd name="connsiteX15" fmla="*/ 91440 w 96202"/>
                  <a:gd name="connsiteY15" fmla="*/ 89535 h 109537"/>
                  <a:gd name="connsiteX16" fmla="*/ 91440 w 96202"/>
                  <a:gd name="connsiteY16" fmla="*/ 89535 h 109537"/>
                  <a:gd name="connsiteX17" fmla="*/ 91440 w 96202"/>
                  <a:gd name="connsiteY17" fmla="*/ 89535 h 109537"/>
                  <a:gd name="connsiteX18" fmla="*/ 91440 w 96202"/>
                  <a:gd name="connsiteY18" fmla="*/ 89535 h 109537"/>
                  <a:gd name="connsiteX19" fmla="*/ 91440 w 96202"/>
                  <a:gd name="connsiteY19" fmla="*/ 89535 h 109537"/>
                  <a:gd name="connsiteX20" fmla="*/ 87630 w 96202"/>
                  <a:gd name="connsiteY20" fmla="*/ 94298 h 109537"/>
                  <a:gd name="connsiteX21" fmla="*/ 87630 w 96202"/>
                  <a:gd name="connsiteY21" fmla="*/ 94298 h 109537"/>
                  <a:gd name="connsiteX22" fmla="*/ 87630 w 96202"/>
                  <a:gd name="connsiteY22" fmla="*/ 88583 h 109537"/>
                  <a:gd name="connsiteX23" fmla="*/ 96202 w 96202"/>
                  <a:gd name="connsiteY23" fmla="*/ 83820 h 109537"/>
                  <a:gd name="connsiteX24" fmla="*/ 96202 w 96202"/>
                  <a:gd name="connsiteY24" fmla="*/ 83820 h 109537"/>
                  <a:gd name="connsiteX25" fmla="*/ 96202 w 96202"/>
                  <a:gd name="connsiteY25" fmla="*/ 83820 h 109537"/>
                  <a:gd name="connsiteX26" fmla="*/ 96202 w 96202"/>
                  <a:gd name="connsiteY26" fmla="*/ 83820 h 109537"/>
                  <a:gd name="connsiteX27" fmla="*/ 96202 w 96202"/>
                  <a:gd name="connsiteY27" fmla="*/ 83820 h 109537"/>
                  <a:gd name="connsiteX28" fmla="*/ 96202 w 96202"/>
                  <a:gd name="connsiteY28" fmla="*/ 83820 h 109537"/>
                  <a:gd name="connsiteX29" fmla="*/ 96202 w 96202"/>
                  <a:gd name="connsiteY29" fmla="*/ 83820 h 109537"/>
                  <a:gd name="connsiteX30" fmla="*/ 96202 w 96202"/>
                  <a:gd name="connsiteY30" fmla="*/ 83820 h 109537"/>
                  <a:gd name="connsiteX31" fmla="*/ 96202 w 96202"/>
                  <a:gd name="connsiteY31" fmla="*/ 83820 h 109537"/>
                  <a:gd name="connsiteX32" fmla="*/ 89535 w 96202"/>
                  <a:gd name="connsiteY32" fmla="*/ 87630 h 109537"/>
                  <a:gd name="connsiteX33" fmla="*/ 89535 w 96202"/>
                  <a:gd name="connsiteY33" fmla="*/ 88583 h 109537"/>
                  <a:gd name="connsiteX34" fmla="*/ 87630 w 96202"/>
                  <a:gd name="connsiteY34" fmla="*/ 88583 h 109537"/>
                  <a:gd name="connsiteX35" fmla="*/ 87630 w 96202"/>
                  <a:gd name="connsiteY35" fmla="*/ 80963 h 109537"/>
                  <a:gd name="connsiteX36" fmla="*/ 87630 w 96202"/>
                  <a:gd name="connsiteY36" fmla="*/ 79058 h 109537"/>
                  <a:gd name="connsiteX37" fmla="*/ 95250 w 96202"/>
                  <a:gd name="connsiteY37" fmla="*/ 75248 h 109537"/>
                  <a:gd name="connsiteX38" fmla="*/ 95250 w 96202"/>
                  <a:gd name="connsiteY38" fmla="*/ 75248 h 109537"/>
                  <a:gd name="connsiteX39" fmla="*/ 95250 w 96202"/>
                  <a:gd name="connsiteY39" fmla="*/ 75248 h 109537"/>
                  <a:gd name="connsiteX40" fmla="*/ 95250 w 96202"/>
                  <a:gd name="connsiteY40" fmla="*/ 75248 h 109537"/>
                  <a:gd name="connsiteX41" fmla="*/ 95250 w 96202"/>
                  <a:gd name="connsiteY41" fmla="*/ 75248 h 109537"/>
                  <a:gd name="connsiteX42" fmla="*/ 95250 w 96202"/>
                  <a:gd name="connsiteY42" fmla="*/ 75248 h 109537"/>
                  <a:gd name="connsiteX43" fmla="*/ 95250 w 96202"/>
                  <a:gd name="connsiteY43" fmla="*/ 75248 h 109537"/>
                  <a:gd name="connsiteX44" fmla="*/ 95250 w 96202"/>
                  <a:gd name="connsiteY44" fmla="*/ 75248 h 109537"/>
                  <a:gd name="connsiteX45" fmla="*/ 95250 w 96202"/>
                  <a:gd name="connsiteY45" fmla="*/ 75248 h 109537"/>
                  <a:gd name="connsiteX46" fmla="*/ 87630 w 96202"/>
                  <a:gd name="connsiteY46" fmla="*/ 80963 h 109537"/>
                  <a:gd name="connsiteX47" fmla="*/ 87630 w 96202"/>
                  <a:gd name="connsiteY47" fmla="*/ 80963 h 109537"/>
                  <a:gd name="connsiteX48" fmla="*/ 87630 w 96202"/>
                  <a:gd name="connsiteY48" fmla="*/ 72390 h 109537"/>
                  <a:gd name="connsiteX49" fmla="*/ 87630 w 96202"/>
                  <a:gd name="connsiteY49" fmla="*/ 68580 h 109537"/>
                  <a:gd name="connsiteX50" fmla="*/ 93345 w 96202"/>
                  <a:gd name="connsiteY50" fmla="*/ 65723 h 109537"/>
                  <a:gd name="connsiteX51" fmla="*/ 93345 w 96202"/>
                  <a:gd name="connsiteY51" fmla="*/ 65723 h 109537"/>
                  <a:gd name="connsiteX52" fmla="*/ 93345 w 96202"/>
                  <a:gd name="connsiteY52" fmla="*/ 65723 h 109537"/>
                  <a:gd name="connsiteX53" fmla="*/ 93345 w 96202"/>
                  <a:gd name="connsiteY53" fmla="*/ 65723 h 109537"/>
                  <a:gd name="connsiteX54" fmla="*/ 93345 w 96202"/>
                  <a:gd name="connsiteY54" fmla="*/ 65723 h 109537"/>
                  <a:gd name="connsiteX55" fmla="*/ 93345 w 96202"/>
                  <a:gd name="connsiteY55" fmla="*/ 65723 h 109537"/>
                  <a:gd name="connsiteX56" fmla="*/ 93345 w 96202"/>
                  <a:gd name="connsiteY56" fmla="*/ 65723 h 109537"/>
                  <a:gd name="connsiteX57" fmla="*/ 93345 w 96202"/>
                  <a:gd name="connsiteY57" fmla="*/ 65723 h 109537"/>
                  <a:gd name="connsiteX58" fmla="*/ 93345 w 96202"/>
                  <a:gd name="connsiteY58" fmla="*/ 65723 h 109537"/>
                  <a:gd name="connsiteX59" fmla="*/ 87630 w 96202"/>
                  <a:gd name="connsiteY59" fmla="*/ 72390 h 109537"/>
                  <a:gd name="connsiteX60" fmla="*/ 87630 w 96202"/>
                  <a:gd name="connsiteY60" fmla="*/ 72390 h 109537"/>
                  <a:gd name="connsiteX61" fmla="*/ 87630 w 96202"/>
                  <a:gd name="connsiteY61" fmla="*/ 60960 h 109537"/>
                  <a:gd name="connsiteX62" fmla="*/ 87630 w 96202"/>
                  <a:gd name="connsiteY62" fmla="*/ 59055 h 109537"/>
                  <a:gd name="connsiteX63" fmla="*/ 92392 w 96202"/>
                  <a:gd name="connsiteY63" fmla="*/ 56198 h 109537"/>
                  <a:gd name="connsiteX64" fmla="*/ 92392 w 96202"/>
                  <a:gd name="connsiteY64" fmla="*/ 56198 h 109537"/>
                  <a:gd name="connsiteX65" fmla="*/ 92392 w 96202"/>
                  <a:gd name="connsiteY65" fmla="*/ 56198 h 109537"/>
                  <a:gd name="connsiteX66" fmla="*/ 92392 w 96202"/>
                  <a:gd name="connsiteY66" fmla="*/ 56198 h 109537"/>
                  <a:gd name="connsiteX67" fmla="*/ 92392 w 96202"/>
                  <a:gd name="connsiteY67" fmla="*/ 56198 h 109537"/>
                  <a:gd name="connsiteX68" fmla="*/ 92392 w 96202"/>
                  <a:gd name="connsiteY68" fmla="*/ 56198 h 109537"/>
                  <a:gd name="connsiteX69" fmla="*/ 92392 w 96202"/>
                  <a:gd name="connsiteY69" fmla="*/ 56198 h 109537"/>
                  <a:gd name="connsiteX70" fmla="*/ 92392 w 96202"/>
                  <a:gd name="connsiteY70" fmla="*/ 56198 h 109537"/>
                  <a:gd name="connsiteX71" fmla="*/ 92392 w 96202"/>
                  <a:gd name="connsiteY71" fmla="*/ 56198 h 109537"/>
                  <a:gd name="connsiteX72" fmla="*/ 87630 w 96202"/>
                  <a:gd name="connsiteY72" fmla="*/ 60960 h 109537"/>
                  <a:gd name="connsiteX73" fmla="*/ 87630 w 96202"/>
                  <a:gd name="connsiteY73" fmla="*/ 60960 h 109537"/>
                  <a:gd name="connsiteX74" fmla="*/ 87630 w 96202"/>
                  <a:gd name="connsiteY74" fmla="*/ 49530 h 109537"/>
                  <a:gd name="connsiteX75" fmla="*/ 87630 w 96202"/>
                  <a:gd name="connsiteY75" fmla="*/ 46673 h 109537"/>
                  <a:gd name="connsiteX76" fmla="*/ 89535 w 96202"/>
                  <a:gd name="connsiteY76" fmla="*/ 45720 h 109537"/>
                  <a:gd name="connsiteX77" fmla="*/ 89535 w 96202"/>
                  <a:gd name="connsiteY77" fmla="*/ 45720 h 109537"/>
                  <a:gd name="connsiteX78" fmla="*/ 89535 w 96202"/>
                  <a:gd name="connsiteY78" fmla="*/ 45720 h 109537"/>
                  <a:gd name="connsiteX79" fmla="*/ 89535 w 96202"/>
                  <a:gd name="connsiteY79" fmla="*/ 45720 h 109537"/>
                  <a:gd name="connsiteX80" fmla="*/ 89535 w 96202"/>
                  <a:gd name="connsiteY80" fmla="*/ 45720 h 109537"/>
                  <a:gd name="connsiteX81" fmla="*/ 89535 w 96202"/>
                  <a:gd name="connsiteY81" fmla="*/ 45720 h 109537"/>
                  <a:gd name="connsiteX82" fmla="*/ 89535 w 96202"/>
                  <a:gd name="connsiteY82" fmla="*/ 45720 h 109537"/>
                  <a:gd name="connsiteX83" fmla="*/ 89535 w 96202"/>
                  <a:gd name="connsiteY83" fmla="*/ 45720 h 109537"/>
                  <a:gd name="connsiteX84" fmla="*/ 89535 w 96202"/>
                  <a:gd name="connsiteY84" fmla="*/ 45720 h 109537"/>
                  <a:gd name="connsiteX85" fmla="*/ 89535 w 96202"/>
                  <a:gd name="connsiteY85" fmla="*/ 45720 h 109537"/>
                  <a:gd name="connsiteX86" fmla="*/ 89535 w 96202"/>
                  <a:gd name="connsiteY86" fmla="*/ 45720 h 109537"/>
                  <a:gd name="connsiteX87" fmla="*/ 89535 w 96202"/>
                  <a:gd name="connsiteY87" fmla="*/ 45720 h 109537"/>
                  <a:gd name="connsiteX88" fmla="*/ 89535 w 96202"/>
                  <a:gd name="connsiteY88" fmla="*/ 45720 h 109537"/>
                  <a:gd name="connsiteX89" fmla="*/ 89535 w 96202"/>
                  <a:gd name="connsiteY89" fmla="*/ 45720 h 109537"/>
                  <a:gd name="connsiteX90" fmla="*/ 89535 w 96202"/>
                  <a:gd name="connsiteY90" fmla="*/ 45720 h 109537"/>
                  <a:gd name="connsiteX91" fmla="*/ 89535 w 96202"/>
                  <a:gd name="connsiteY91" fmla="*/ 45720 h 109537"/>
                  <a:gd name="connsiteX92" fmla="*/ 89535 w 96202"/>
                  <a:gd name="connsiteY92" fmla="*/ 45720 h 109537"/>
                  <a:gd name="connsiteX93" fmla="*/ 87630 w 96202"/>
                  <a:gd name="connsiteY93" fmla="*/ 49530 h 109537"/>
                  <a:gd name="connsiteX94" fmla="*/ 87630 w 96202"/>
                  <a:gd name="connsiteY94" fmla="*/ 46673 h 109537"/>
                  <a:gd name="connsiteX95" fmla="*/ 87630 w 96202"/>
                  <a:gd name="connsiteY95" fmla="*/ 49530 h 109537"/>
                  <a:gd name="connsiteX96" fmla="*/ 79057 w 96202"/>
                  <a:gd name="connsiteY96" fmla="*/ 54292 h 109537"/>
                  <a:gd name="connsiteX97" fmla="*/ 79057 w 96202"/>
                  <a:gd name="connsiteY97" fmla="*/ 51435 h 109537"/>
                  <a:gd name="connsiteX98" fmla="*/ 87630 w 96202"/>
                  <a:gd name="connsiteY98" fmla="*/ 46673 h 109537"/>
                  <a:gd name="connsiteX99" fmla="*/ 87630 w 96202"/>
                  <a:gd name="connsiteY99" fmla="*/ 46673 h 109537"/>
                  <a:gd name="connsiteX100" fmla="*/ 87630 w 96202"/>
                  <a:gd name="connsiteY100" fmla="*/ 59055 h 109537"/>
                  <a:gd name="connsiteX101" fmla="*/ 87630 w 96202"/>
                  <a:gd name="connsiteY101" fmla="*/ 60960 h 109537"/>
                  <a:gd name="connsiteX102" fmla="*/ 79057 w 96202"/>
                  <a:gd name="connsiteY102" fmla="*/ 65723 h 109537"/>
                  <a:gd name="connsiteX103" fmla="*/ 79057 w 96202"/>
                  <a:gd name="connsiteY103" fmla="*/ 63817 h 109537"/>
                  <a:gd name="connsiteX104" fmla="*/ 87630 w 96202"/>
                  <a:gd name="connsiteY104" fmla="*/ 59055 h 109537"/>
                  <a:gd name="connsiteX105" fmla="*/ 87630 w 96202"/>
                  <a:gd name="connsiteY105" fmla="*/ 59055 h 109537"/>
                  <a:gd name="connsiteX106" fmla="*/ 87630 w 96202"/>
                  <a:gd name="connsiteY106" fmla="*/ 68580 h 109537"/>
                  <a:gd name="connsiteX107" fmla="*/ 87630 w 96202"/>
                  <a:gd name="connsiteY107" fmla="*/ 72390 h 109537"/>
                  <a:gd name="connsiteX108" fmla="*/ 80963 w 96202"/>
                  <a:gd name="connsiteY108" fmla="*/ 76200 h 109537"/>
                  <a:gd name="connsiteX109" fmla="*/ 80963 w 96202"/>
                  <a:gd name="connsiteY109" fmla="*/ 76200 h 109537"/>
                  <a:gd name="connsiteX110" fmla="*/ 80963 w 96202"/>
                  <a:gd name="connsiteY110" fmla="*/ 76200 h 109537"/>
                  <a:gd name="connsiteX111" fmla="*/ 80963 w 96202"/>
                  <a:gd name="connsiteY111" fmla="*/ 76200 h 109537"/>
                  <a:gd name="connsiteX112" fmla="*/ 80963 w 96202"/>
                  <a:gd name="connsiteY112" fmla="*/ 76200 h 109537"/>
                  <a:gd name="connsiteX113" fmla="*/ 80963 w 96202"/>
                  <a:gd name="connsiteY113" fmla="*/ 76200 h 109537"/>
                  <a:gd name="connsiteX114" fmla="*/ 80963 w 96202"/>
                  <a:gd name="connsiteY114" fmla="*/ 76200 h 109537"/>
                  <a:gd name="connsiteX115" fmla="*/ 80963 w 96202"/>
                  <a:gd name="connsiteY115" fmla="*/ 74295 h 109537"/>
                  <a:gd name="connsiteX116" fmla="*/ 87630 w 96202"/>
                  <a:gd name="connsiteY116" fmla="*/ 68580 h 109537"/>
                  <a:gd name="connsiteX117" fmla="*/ 87630 w 96202"/>
                  <a:gd name="connsiteY117" fmla="*/ 68580 h 109537"/>
                  <a:gd name="connsiteX118" fmla="*/ 87630 w 96202"/>
                  <a:gd name="connsiteY118" fmla="*/ 79058 h 109537"/>
                  <a:gd name="connsiteX119" fmla="*/ 87630 w 96202"/>
                  <a:gd name="connsiteY119" fmla="*/ 81915 h 109537"/>
                  <a:gd name="connsiteX120" fmla="*/ 80963 w 96202"/>
                  <a:gd name="connsiteY120" fmla="*/ 85725 h 109537"/>
                  <a:gd name="connsiteX121" fmla="*/ 80963 w 96202"/>
                  <a:gd name="connsiteY121" fmla="*/ 85725 h 109537"/>
                  <a:gd name="connsiteX122" fmla="*/ 80963 w 96202"/>
                  <a:gd name="connsiteY122" fmla="*/ 85725 h 109537"/>
                  <a:gd name="connsiteX123" fmla="*/ 80963 w 96202"/>
                  <a:gd name="connsiteY123" fmla="*/ 85725 h 109537"/>
                  <a:gd name="connsiteX124" fmla="*/ 80963 w 96202"/>
                  <a:gd name="connsiteY124" fmla="*/ 85725 h 109537"/>
                  <a:gd name="connsiteX125" fmla="*/ 80963 w 96202"/>
                  <a:gd name="connsiteY125" fmla="*/ 85725 h 109537"/>
                  <a:gd name="connsiteX126" fmla="*/ 80963 w 96202"/>
                  <a:gd name="connsiteY126" fmla="*/ 85725 h 109537"/>
                  <a:gd name="connsiteX127" fmla="*/ 80963 w 96202"/>
                  <a:gd name="connsiteY127" fmla="*/ 85725 h 109537"/>
                  <a:gd name="connsiteX128" fmla="*/ 80963 w 96202"/>
                  <a:gd name="connsiteY128" fmla="*/ 85725 h 109537"/>
                  <a:gd name="connsiteX129" fmla="*/ 87630 w 96202"/>
                  <a:gd name="connsiteY129" fmla="*/ 79058 h 109537"/>
                  <a:gd name="connsiteX130" fmla="*/ 87630 w 96202"/>
                  <a:gd name="connsiteY130" fmla="*/ 79058 h 109537"/>
                  <a:gd name="connsiteX131" fmla="*/ 87630 w 96202"/>
                  <a:gd name="connsiteY131" fmla="*/ 85725 h 109537"/>
                  <a:gd name="connsiteX132" fmla="*/ 87630 w 96202"/>
                  <a:gd name="connsiteY132" fmla="*/ 89535 h 109537"/>
                  <a:gd name="connsiteX133" fmla="*/ 80010 w 96202"/>
                  <a:gd name="connsiteY133" fmla="*/ 93345 h 109537"/>
                  <a:gd name="connsiteX134" fmla="*/ 80010 w 96202"/>
                  <a:gd name="connsiteY134" fmla="*/ 93345 h 109537"/>
                  <a:gd name="connsiteX135" fmla="*/ 80010 w 96202"/>
                  <a:gd name="connsiteY135" fmla="*/ 93345 h 109537"/>
                  <a:gd name="connsiteX136" fmla="*/ 80010 w 96202"/>
                  <a:gd name="connsiteY136" fmla="*/ 93345 h 109537"/>
                  <a:gd name="connsiteX137" fmla="*/ 80010 w 96202"/>
                  <a:gd name="connsiteY137" fmla="*/ 93345 h 109537"/>
                  <a:gd name="connsiteX138" fmla="*/ 80010 w 96202"/>
                  <a:gd name="connsiteY138" fmla="*/ 93345 h 109537"/>
                  <a:gd name="connsiteX139" fmla="*/ 80010 w 96202"/>
                  <a:gd name="connsiteY139" fmla="*/ 93345 h 109537"/>
                  <a:gd name="connsiteX140" fmla="*/ 80010 w 96202"/>
                  <a:gd name="connsiteY140" fmla="*/ 92392 h 109537"/>
                  <a:gd name="connsiteX141" fmla="*/ 87630 w 96202"/>
                  <a:gd name="connsiteY141" fmla="*/ 85725 h 109537"/>
                  <a:gd name="connsiteX142" fmla="*/ 87630 w 96202"/>
                  <a:gd name="connsiteY142" fmla="*/ 85725 h 109537"/>
                  <a:gd name="connsiteX143" fmla="*/ 87630 w 96202"/>
                  <a:gd name="connsiteY143" fmla="*/ 90488 h 109537"/>
                  <a:gd name="connsiteX144" fmla="*/ 79057 w 96202"/>
                  <a:gd name="connsiteY144" fmla="*/ 95250 h 109537"/>
                  <a:gd name="connsiteX145" fmla="*/ 79057 w 96202"/>
                  <a:gd name="connsiteY145" fmla="*/ 101917 h 109537"/>
                  <a:gd name="connsiteX146" fmla="*/ 83820 w 96202"/>
                  <a:gd name="connsiteY146" fmla="*/ 99060 h 109537"/>
                  <a:gd name="connsiteX147" fmla="*/ 83820 w 96202"/>
                  <a:gd name="connsiteY147" fmla="*/ 99060 h 109537"/>
                  <a:gd name="connsiteX148" fmla="*/ 88582 w 96202"/>
                  <a:gd name="connsiteY148" fmla="*/ 97155 h 109537"/>
                  <a:gd name="connsiteX149" fmla="*/ 88582 w 96202"/>
                  <a:gd name="connsiteY149" fmla="*/ 94298 h 109537"/>
                  <a:gd name="connsiteX150" fmla="*/ 88582 w 96202"/>
                  <a:gd name="connsiteY150" fmla="*/ 94298 h 109537"/>
                  <a:gd name="connsiteX151" fmla="*/ 88582 w 96202"/>
                  <a:gd name="connsiteY151" fmla="*/ 94298 h 109537"/>
                  <a:gd name="connsiteX152" fmla="*/ 88582 w 96202"/>
                  <a:gd name="connsiteY152" fmla="*/ 90488 h 109537"/>
                  <a:gd name="connsiteX153" fmla="*/ 87630 w 96202"/>
                  <a:gd name="connsiteY153" fmla="*/ 90488 h 109537"/>
                  <a:gd name="connsiteX154" fmla="*/ 79057 w 96202"/>
                  <a:gd name="connsiteY154" fmla="*/ 40958 h 109537"/>
                  <a:gd name="connsiteX155" fmla="*/ 79057 w 96202"/>
                  <a:gd name="connsiteY155" fmla="*/ 39053 h 109537"/>
                  <a:gd name="connsiteX156" fmla="*/ 84772 w 96202"/>
                  <a:gd name="connsiteY156" fmla="*/ 36195 h 109537"/>
                  <a:gd name="connsiteX157" fmla="*/ 84772 w 96202"/>
                  <a:gd name="connsiteY157" fmla="*/ 36195 h 109537"/>
                  <a:gd name="connsiteX158" fmla="*/ 84772 w 96202"/>
                  <a:gd name="connsiteY158" fmla="*/ 36195 h 109537"/>
                  <a:gd name="connsiteX159" fmla="*/ 84772 w 96202"/>
                  <a:gd name="connsiteY159" fmla="*/ 36195 h 109537"/>
                  <a:gd name="connsiteX160" fmla="*/ 84772 w 96202"/>
                  <a:gd name="connsiteY160" fmla="*/ 36195 h 109537"/>
                  <a:gd name="connsiteX161" fmla="*/ 84772 w 96202"/>
                  <a:gd name="connsiteY161" fmla="*/ 36195 h 109537"/>
                  <a:gd name="connsiteX162" fmla="*/ 84772 w 96202"/>
                  <a:gd name="connsiteY162" fmla="*/ 36195 h 109537"/>
                  <a:gd name="connsiteX163" fmla="*/ 84772 w 96202"/>
                  <a:gd name="connsiteY163" fmla="*/ 36195 h 109537"/>
                  <a:gd name="connsiteX164" fmla="*/ 84772 w 96202"/>
                  <a:gd name="connsiteY164" fmla="*/ 36195 h 109537"/>
                  <a:gd name="connsiteX165" fmla="*/ 84772 w 96202"/>
                  <a:gd name="connsiteY165" fmla="*/ 36195 h 109537"/>
                  <a:gd name="connsiteX166" fmla="*/ 84772 w 96202"/>
                  <a:gd name="connsiteY166" fmla="*/ 36195 h 109537"/>
                  <a:gd name="connsiteX167" fmla="*/ 84772 w 96202"/>
                  <a:gd name="connsiteY167" fmla="*/ 36195 h 109537"/>
                  <a:gd name="connsiteX168" fmla="*/ 84772 w 96202"/>
                  <a:gd name="connsiteY168" fmla="*/ 36195 h 109537"/>
                  <a:gd name="connsiteX169" fmla="*/ 84772 w 96202"/>
                  <a:gd name="connsiteY169" fmla="*/ 36195 h 109537"/>
                  <a:gd name="connsiteX170" fmla="*/ 84772 w 96202"/>
                  <a:gd name="connsiteY170" fmla="*/ 36195 h 109537"/>
                  <a:gd name="connsiteX171" fmla="*/ 84772 w 96202"/>
                  <a:gd name="connsiteY171" fmla="*/ 36195 h 109537"/>
                  <a:gd name="connsiteX172" fmla="*/ 84772 w 96202"/>
                  <a:gd name="connsiteY172" fmla="*/ 36195 h 109537"/>
                  <a:gd name="connsiteX173" fmla="*/ 79057 w 96202"/>
                  <a:gd name="connsiteY173" fmla="*/ 40958 h 109537"/>
                  <a:gd name="connsiteX174" fmla="*/ 79057 w 96202"/>
                  <a:gd name="connsiteY174" fmla="*/ 40958 h 109537"/>
                  <a:gd name="connsiteX175" fmla="*/ 79057 w 96202"/>
                  <a:gd name="connsiteY175" fmla="*/ 28575 h 109537"/>
                  <a:gd name="connsiteX176" fmla="*/ 79057 w 96202"/>
                  <a:gd name="connsiteY176" fmla="*/ 28575 h 109537"/>
                  <a:gd name="connsiteX177" fmla="*/ 79057 w 96202"/>
                  <a:gd name="connsiteY177" fmla="*/ 28575 h 109537"/>
                  <a:gd name="connsiteX178" fmla="*/ 79057 w 96202"/>
                  <a:gd name="connsiteY178" fmla="*/ 28575 h 109537"/>
                  <a:gd name="connsiteX179" fmla="*/ 79057 w 96202"/>
                  <a:gd name="connsiteY179" fmla="*/ 28575 h 109537"/>
                  <a:gd name="connsiteX180" fmla="*/ 79057 w 96202"/>
                  <a:gd name="connsiteY180" fmla="*/ 28575 h 109537"/>
                  <a:gd name="connsiteX181" fmla="*/ 79057 w 96202"/>
                  <a:gd name="connsiteY181" fmla="*/ 28575 h 109537"/>
                  <a:gd name="connsiteX182" fmla="*/ 79057 w 96202"/>
                  <a:gd name="connsiteY182" fmla="*/ 28575 h 109537"/>
                  <a:gd name="connsiteX183" fmla="*/ 79057 w 96202"/>
                  <a:gd name="connsiteY183" fmla="*/ 28575 h 109537"/>
                  <a:gd name="connsiteX184" fmla="*/ 79057 w 96202"/>
                  <a:gd name="connsiteY184" fmla="*/ 28575 h 109537"/>
                  <a:gd name="connsiteX185" fmla="*/ 67627 w 96202"/>
                  <a:gd name="connsiteY185" fmla="*/ 35242 h 109537"/>
                  <a:gd name="connsiteX186" fmla="*/ 67627 w 96202"/>
                  <a:gd name="connsiteY186" fmla="*/ 33338 h 109537"/>
                  <a:gd name="connsiteX187" fmla="*/ 79057 w 96202"/>
                  <a:gd name="connsiteY187" fmla="*/ 27623 h 109537"/>
                  <a:gd name="connsiteX188" fmla="*/ 79057 w 96202"/>
                  <a:gd name="connsiteY188" fmla="*/ 27623 h 109537"/>
                  <a:gd name="connsiteX189" fmla="*/ 79057 w 96202"/>
                  <a:gd name="connsiteY189" fmla="*/ 27623 h 109537"/>
                  <a:gd name="connsiteX190" fmla="*/ 79057 w 96202"/>
                  <a:gd name="connsiteY190" fmla="*/ 27623 h 109537"/>
                  <a:gd name="connsiteX191" fmla="*/ 79057 w 96202"/>
                  <a:gd name="connsiteY191" fmla="*/ 28575 h 109537"/>
                  <a:gd name="connsiteX192" fmla="*/ 79057 w 96202"/>
                  <a:gd name="connsiteY192" fmla="*/ 28575 h 109537"/>
                  <a:gd name="connsiteX193" fmla="*/ 79057 w 96202"/>
                  <a:gd name="connsiteY193" fmla="*/ 28575 h 109537"/>
                  <a:gd name="connsiteX194" fmla="*/ 79057 w 96202"/>
                  <a:gd name="connsiteY194" fmla="*/ 28575 h 109537"/>
                  <a:gd name="connsiteX195" fmla="*/ 79057 w 96202"/>
                  <a:gd name="connsiteY195" fmla="*/ 28575 h 109537"/>
                  <a:gd name="connsiteX196" fmla="*/ 79057 w 96202"/>
                  <a:gd name="connsiteY196" fmla="*/ 28575 h 109537"/>
                  <a:gd name="connsiteX197" fmla="*/ 79057 w 96202"/>
                  <a:gd name="connsiteY197" fmla="*/ 28575 h 109537"/>
                  <a:gd name="connsiteX198" fmla="*/ 79057 w 96202"/>
                  <a:gd name="connsiteY198" fmla="*/ 28575 h 109537"/>
                  <a:gd name="connsiteX199" fmla="*/ 79057 w 96202"/>
                  <a:gd name="connsiteY199" fmla="*/ 28575 h 109537"/>
                  <a:gd name="connsiteX200" fmla="*/ 79057 w 96202"/>
                  <a:gd name="connsiteY200" fmla="*/ 28575 h 109537"/>
                  <a:gd name="connsiteX201" fmla="*/ 79057 w 96202"/>
                  <a:gd name="connsiteY201" fmla="*/ 39053 h 109537"/>
                  <a:gd name="connsiteX202" fmla="*/ 79057 w 96202"/>
                  <a:gd name="connsiteY202" fmla="*/ 40958 h 109537"/>
                  <a:gd name="connsiteX203" fmla="*/ 70485 w 96202"/>
                  <a:gd name="connsiteY203" fmla="*/ 45720 h 109537"/>
                  <a:gd name="connsiteX204" fmla="*/ 70485 w 96202"/>
                  <a:gd name="connsiteY204" fmla="*/ 45720 h 109537"/>
                  <a:gd name="connsiteX205" fmla="*/ 70485 w 96202"/>
                  <a:gd name="connsiteY205" fmla="*/ 45720 h 109537"/>
                  <a:gd name="connsiteX206" fmla="*/ 70485 w 96202"/>
                  <a:gd name="connsiteY206" fmla="*/ 45720 h 109537"/>
                  <a:gd name="connsiteX207" fmla="*/ 70485 w 96202"/>
                  <a:gd name="connsiteY207" fmla="*/ 45720 h 109537"/>
                  <a:gd name="connsiteX208" fmla="*/ 70485 w 96202"/>
                  <a:gd name="connsiteY208" fmla="*/ 45720 h 109537"/>
                  <a:gd name="connsiteX209" fmla="*/ 70485 w 96202"/>
                  <a:gd name="connsiteY209" fmla="*/ 45720 h 109537"/>
                  <a:gd name="connsiteX210" fmla="*/ 70485 w 96202"/>
                  <a:gd name="connsiteY210" fmla="*/ 45720 h 109537"/>
                  <a:gd name="connsiteX211" fmla="*/ 70485 w 96202"/>
                  <a:gd name="connsiteY211" fmla="*/ 45720 h 109537"/>
                  <a:gd name="connsiteX212" fmla="*/ 70485 w 96202"/>
                  <a:gd name="connsiteY212" fmla="*/ 45720 h 109537"/>
                  <a:gd name="connsiteX213" fmla="*/ 70485 w 96202"/>
                  <a:gd name="connsiteY213" fmla="*/ 45720 h 109537"/>
                  <a:gd name="connsiteX214" fmla="*/ 70485 w 96202"/>
                  <a:gd name="connsiteY214" fmla="*/ 45720 h 109537"/>
                  <a:gd name="connsiteX215" fmla="*/ 70485 w 96202"/>
                  <a:gd name="connsiteY215" fmla="*/ 45720 h 109537"/>
                  <a:gd name="connsiteX216" fmla="*/ 70485 w 96202"/>
                  <a:gd name="connsiteY216" fmla="*/ 45720 h 109537"/>
                  <a:gd name="connsiteX217" fmla="*/ 70485 w 96202"/>
                  <a:gd name="connsiteY217" fmla="*/ 45720 h 109537"/>
                  <a:gd name="connsiteX218" fmla="*/ 70485 w 96202"/>
                  <a:gd name="connsiteY218" fmla="*/ 45720 h 109537"/>
                  <a:gd name="connsiteX219" fmla="*/ 70485 w 96202"/>
                  <a:gd name="connsiteY219" fmla="*/ 45720 h 109537"/>
                  <a:gd name="connsiteX220" fmla="*/ 79057 w 96202"/>
                  <a:gd name="connsiteY220" fmla="*/ 39053 h 109537"/>
                  <a:gd name="connsiteX221" fmla="*/ 79057 w 96202"/>
                  <a:gd name="connsiteY221" fmla="*/ 39053 h 109537"/>
                  <a:gd name="connsiteX222" fmla="*/ 79057 w 96202"/>
                  <a:gd name="connsiteY222" fmla="*/ 51435 h 109537"/>
                  <a:gd name="connsiteX223" fmla="*/ 79057 w 96202"/>
                  <a:gd name="connsiteY223" fmla="*/ 54292 h 109537"/>
                  <a:gd name="connsiteX224" fmla="*/ 75247 w 96202"/>
                  <a:gd name="connsiteY224" fmla="*/ 56198 h 109537"/>
                  <a:gd name="connsiteX225" fmla="*/ 75247 w 96202"/>
                  <a:gd name="connsiteY225" fmla="*/ 56198 h 109537"/>
                  <a:gd name="connsiteX226" fmla="*/ 75247 w 96202"/>
                  <a:gd name="connsiteY226" fmla="*/ 56198 h 109537"/>
                  <a:gd name="connsiteX227" fmla="*/ 75247 w 96202"/>
                  <a:gd name="connsiteY227" fmla="*/ 56198 h 109537"/>
                  <a:gd name="connsiteX228" fmla="*/ 75247 w 96202"/>
                  <a:gd name="connsiteY228" fmla="*/ 56198 h 109537"/>
                  <a:gd name="connsiteX229" fmla="*/ 75247 w 96202"/>
                  <a:gd name="connsiteY229" fmla="*/ 56198 h 109537"/>
                  <a:gd name="connsiteX230" fmla="*/ 75247 w 96202"/>
                  <a:gd name="connsiteY230" fmla="*/ 56198 h 109537"/>
                  <a:gd name="connsiteX231" fmla="*/ 75247 w 96202"/>
                  <a:gd name="connsiteY231" fmla="*/ 56198 h 109537"/>
                  <a:gd name="connsiteX232" fmla="*/ 75247 w 96202"/>
                  <a:gd name="connsiteY232" fmla="*/ 56198 h 109537"/>
                  <a:gd name="connsiteX233" fmla="*/ 75247 w 96202"/>
                  <a:gd name="connsiteY233" fmla="*/ 56198 h 109537"/>
                  <a:gd name="connsiteX234" fmla="*/ 75247 w 96202"/>
                  <a:gd name="connsiteY234" fmla="*/ 56198 h 109537"/>
                  <a:gd name="connsiteX235" fmla="*/ 75247 w 96202"/>
                  <a:gd name="connsiteY235" fmla="*/ 56198 h 109537"/>
                  <a:gd name="connsiteX236" fmla="*/ 75247 w 96202"/>
                  <a:gd name="connsiteY236" fmla="*/ 56198 h 109537"/>
                  <a:gd name="connsiteX237" fmla="*/ 75247 w 96202"/>
                  <a:gd name="connsiteY237" fmla="*/ 56198 h 109537"/>
                  <a:gd name="connsiteX238" fmla="*/ 75247 w 96202"/>
                  <a:gd name="connsiteY238" fmla="*/ 56198 h 109537"/>
                  <a:gd name="connsiteX239" fmla="*/ 75247 w 96202"/>
                  <a:gd name="connsiteY239" fmla="*/ 56198 h 109537"/>
                  <a:gd name="connsiteX240" fmla="*/ 75247 w 96202"/>
                  <a:gd name="connsiteY240" fmla="*/ 56198 h 109537"/>
                  <a:gd name="connsiteX241" fmla="*/ 79057 w 96202"/>
                  <a:gd name="connsiteY241" fmla="*/ 51435 h 109537"/>
                  <a:gd name="connsiteX242" fmla="*/ 79057 w 96202"/>
                  <a:gd name="connsiteY242" fmla="*/ 51435 h 109537"/>
                  <a:gd name="connsiteX243" fmla="*/ 79057 w 96202"/>
                  <a:gd name="connsiteY243" fmla="*/ 63817 h 109537"/>
                  <a:gd name="connsiteX244" fmla="*/ 79057 w 96202"/>
                  <a:gd name="connsiteY244" fmla="*/ 65723 h 109537"/>
                  <a:gd name="connsiteX245" fmla="*/ 79057 w 96202"/>
                  <a:gd name="connsiteY245" fmla="*/ 65723 h 109537"/>
                  <a:gd name="connsiteX246" fmla="*/ 79057 w 96202"/>
                  <a:gd name="connsiteY246" fmla="*/ 65723 h 109537"/>
                  <a:gd name="connsiteX247" fmla="*/ 79057 w 96202"/>
                  <a:gd name="connsiteY247" fmla="*/ 65723 h 109537"/>
                  <a:gd name="connsiteX248" fmla="*/ 79057 w 96202"/>
                  <a:gd name="connsiteY248" fmla="*/ 65723 h 109537"/>
                  <a:gd name="connsiteX249" fmla="*/ 79057 w 96202"/>
                  <a:gd name="connsiteY249" fmla="*/ 65723 h 109537"/>
                  <a:gd name="connsiteX250" fmla="*/ 79057 w 96202"/>
                  <a:gd name="connsiteY250" fmla="*/ 65723 h 109537"/>
                  <a:gd name="connsiteX251" fmla="*/ 79057 w 96202"/>
                  <a:gd name="connsiteY251" fmla="*/ 65723 h 109537"/>
                  <a:gd name="connsiteX252" fmla="*/ 79057 w 96202"/>
                  <a:gd name="connsiteY252" fmla="*/ 65723 h 109537"/>
                  <a:gd name="connsiteX253" fmla="*/ 79057 w 96202"/>
                  <a:gd name="connsiteY253" fmla="*/ 65723 h 109537"/>
                  <a:gd name="connsiteX254" fmla="*/ 79057 w 96202"/>
                  <a:gd name="connsiteY254" fmla="*/ 63817 h 109537"/>
                  <a:gd name="connsiteX255" fmla="*/ 79057 w 96202"/>
                  <a:gd name="connsiteY255" fmla="*/ 63817 h 109537"/>
                  <a:gd name="connsiteX256" fmla="*/ 79057 w 96202"/>
                  <a:gd name="connsiteY256" fmla="*/ 73342 h 109537"/>
                  <a:gd name="connsiteX257" fmla="*/ 79057 w 96202"/>
                  <a:gd name="connsiteY257" fmla="*/ 75248 h 109537"/>
                  <a:gd name="connsiteX258" fmla="*/ 79057 w 96202"/>
                  <a:gd name="connsiteY258" fmla="*/ 75248 h 109537"/>
                  <a:gd name="connsiteX259" fmla="*/ 79057 w 96202"/>
                  <a:gd name="connsiteY259" fmla="*/ 73342 h 109537"/>
                  <a:gd name="connsiteX260" fmla="*/ 78105 w 96202"/>
                  <a:gd name="connsiteY260" fmla="*/ 74295 h 109537"/>
                  <a:gd name="connsiteX261" fmla="*/ 79057 w 96202"/>
                  <a:gd name="connsiteY261" fmla="*/ 73342 h 109537"/>
                  <a:gd name="connsiteX262" fmla="*/ 79057 w 96202"/>
                  <a:gd name="connsiteY262" fmla="*/ 73342 h 109537"/>
                  <a:gd name="connsiteX263" fmla="*/ 79057 w 96202"/>
                  <a:gd name="connsiteY263" fmla="*/ 90488 h 109537"/>
                  <a:gd name="connsiteX264" fmla="*/ 79057 w 96202"/>
                  <a:gd name="connsiteY264" fmla="*/ 91440 h 109537"/>
                  <a:gd name="connsiteX265" fmla="*/ 79057 w 96202"/>
                  <a:gd name="connsiteY265" fmla="*/ 91440 h 109537"/>
                  <a:gd name="connsiteX266" fmla="*/ 79057 w 96202"/>
                  <a:gd name="connsiteY266" fmla="*/ 90488 h 109537"/>
                  <a:gd name="connsiteX267" fmla="*/ 79057 w 96202"/>
                  <a:gd name="connsiteY267" fmla="*/ 90488 h 109537"/>
                  <a:gd name="connsiteX268" fmla="*/ 79057 w 96202"/>
                  <a:gd name="connsiteY268" fmla="*/ 90488 h 109537"/>
                  <a:gd name="connsiteX269" fmla="*/ 79057 w 96202"/>
                  <a:gd name="connsiteY269" fmla="*/ 90488 h 109537"/>
                  <a:gd name="connsiteX270" fmla="*/ 79057 w 96202"/>
                  <a:gd name="connsiteY270" fmla="*/ 95250 h 109537"/>
                  <a:gd name="connsiteX271" fmla="*/ 79057 w 96202"/>
                  <a:gd name="connsiteY271" fmla="*/ 101917 h 109537"/>
                  <a:gd name="connsiteX272" fmla="*/ 67627 w 96202"/>
                  <a:gd name="connsiteY272" fmla="*/ 107633 h 109537"/>
                  <a:gd name="connsiteX273" fmla="*/ 67627 w 96202"/>
                  <a:gd name="connsiteY273" fmla="*/ 107633 h 109537"/>
                  <a:gd name="connsiteX274" fmla="*/ 67627 w 96202"/>
                  <a:gd name="connsiteY274" fmla="*/ 107633 h 109537"/>
                  <a:gd name="connsiteX275" fmla="*/ 67627 w 96202"/>
                  <a:gd name="connsiteY275" fmla="*/ 107633 h 109537"/>
                  <a:gd name="connsiteX276" fmla="*/ 67627 w 96202"/>
                  <a:gd name="connsiteY276" fmla="*/ 107633 h 109537"/>
                  <a:gd name="connsiteX277" fmla="*/ 67627 w 96202"/>
                  <a:gd name="connsiteY277" fmla="*/ 107633 h 109537"/>
                  <a:gd name="connsiteX278" fmla="*/ 67627 w 96202"/>
                  <a:gd name="connsiteY278" fmla="*/ 107633 h 109537"/>
                  <a:gd name="connsiteX279" fmla="*/ 67627 w 96202"/>
                  <a:gd name="connsiteY279" fmla="*/ 107633 h 109537"/>
                  <a:gd name="connsiteX280" fmla="*/ 67627 w 96202"/>
                  <a:gd name="connsiteY280" fmla="*/ 105728 h 109537"/>
                  <a:gd name="connsiteX281" fmla="*/ 72390 w 96202"/>
                  <a:gd name="connsiteY281" fmla="*/ 102870 h 109537"/>
                  <a:gd name="connsiteX282" fmla="*/ 72390 w 96202"/>
                  <a:gd name="connsiteY282" fmla="*/ 102870 h 109537"/>
                  <a:gd name="connsiteX283" fmla="*/ 72390 w 96202"/>
                  <a:gd name="connsiteY283" fmla="*/ 101917 h 109537"/>
                  <a:gd name="connsiteX284" fmla="*/ 72390 w 96202"/>
                  <a:gd name="connsiteY284" fmla="*/ 100965 h 109537"/>
                  <a:gd name="connsiteX285" fmla="*/ 78105 w 96202"/>
                  <a:gd name="connsiteY285" fmla="*/ 98108 h 109537"/>
                  <a:gd name="connsiteX286" fmla="*/ 78105 w 96202"/>
                  <a:gd name="connsiteY286" fmla="*/ 98108 h 109537"/>
                  <a:gd name="connsiteX287" fmla="*/ 78105 w 96202"/>
                  <a:gd name="connsiteY287" fmla="*/ 98108 h 109537"/>
                  <a:gd name="connsiteX288" fmla="*/ 79057 w 96202"/>
                  <a:gd name="connsiteY288" fmla="*/ 95250 h 109537"/>
                  <a:gd name="connsiteX289" fmla="*/ 79057 w 96202"/>
                  <a:gd name="connsiteY289" fmla="*/ 95250 h 109537"/>
                  <a:gd name="connsiteX290" fmla="*/ 66675 w 96202"/>
                  <a:gd name="connsiteY290" fmla="*/ 101917 h 109537"/>
                  <a:gd name="connsiteX291" fmla="*/ 69532 w 96202"/>
                  <a:gd name="connsiteY291" fmla="*/ 100013 h 109537"/>
                  <a:gd name="connsiteX292" fmla="*/ 69532 w 96202"/>
                  <a:gd name="connsiteY292" fmla="*/ 100013 h 109537"/>
                  <a:gd name="connsiteX293" fmla="*/ 69532 w 96202"/>
                  <a:gd name="connsiteY293" fmla="*/ 100013 h 109537"/>
                  <a:gd name="connsiteX294" fmla="*/ 69532 w 96202"/>
                  <a:gd name="connsiteY294" fmla="*/ 100013 h 109537"/>
                  <a:gd name="connsiteX295" fmla="*/ 69532 w 96202"/>
                  <a:gd name="connsiteY295" fmla="*/ 100013 h 109537"/>
                  <a:gd name="connsiteX296" fmla="*/ 69532 w 96202"/>
                  <a:gd name="connsiteY296" fmla="*/ 100013 h 109537"/>
                  <a:gd name="connsiteX297" fmla="*/ 69532 w 96202"/>
                  <a:gd name="connsiteY297" fmla="*/ 100013 h 109537"/>
                  <a:gd name="connsiteX298" fmla="*/ 69532 w 96202"/>
                  <a:gd name="connsiteY298" fmla="*/ 100013 h 109537"/>
                  <a:gd name="connsiteX299" fmla="*/ 69532 w 96202"/>
                  <a:gd name="connsiteY299" fmla="*/ 100013 h 109537"/>
                  <a:gd name="connsiteX300" fmla="*/ 66675 w 96202"/>
                  <a:gd name="connsiteY300" fmla="*/ 101917 h 109537"/>
                  <a:gd name="connsiteX301" fmla="*/ 66675 w 96202"/>
                  <a:gd name="connsiteY301" fmla="*/ 101917 h 109537"/>
                  <a:gd name="connsiteX302" fmla="*/ 66675 w 96202"/>
                  <a:gd name="connsiteY302" fmla="*/ 101917 h 109537"/>
                  <a:gd name="connsiteX303" fmla="*/ 66675 w 96202"/>
                  <a:gd name="connsiteY303" fmla="*/ 22860 h 109537"/>
                  <a:gd name="connsiteX304" fmla="*/ 66675 w 96202"/>
                  <a:gd name="connsiteY304" fmla="*/ 20955 h 109537"/>
                  <a:gd name="connsiteX305" fmla="*/ 71438 w 96202"/>
                  <a:gd name="connsiteY305" fmla="*/ 18098 h 109537"/>
                  <a:gd name="connsiteX306" fmla="*/ 71438 w 96202"/>
                  <a:gd name="connsiteY306" fmla="*/ 18098 h 109537"/>
                  <a:gd name="connsiteX307" fmla="*/ 71438 w 96202"/>
                  <a:gd name="connsiteY307" fmla="*/ 18098 h 109537"/>
                  <a:gd name="connsiteX308" fmla="*/ 71438 w 96202"/>
                  <a:gd name="connsiteY308" fmla="*/ 18098 h 109537"/>
                  <a:gd name="connsiteX309" fmla="*/ 71438 w 96202"/>
                  <a:gd name="connsiteY309" fmla="*/ 18098 h 109537"/>
                  <a:gd name="connsiteX310" fmla="*/ 71438 w 96202"/>
                  <a:gd name="connsiteY310" fmla="*/ 18098 h 109537"/>
                  <a:gd name="connsiteX311" fmla="*/ 71438 w 96202"/>
                  <a:gd name="connsiteY311" fmla="*/ 18098 h 109537"/>
                  <a:gd name="connsiteX312" fmla="*/ 71438 w 96202"/>
                  <a:gd name="connsiteY312" fmla="*/ 18098 h 109537"/>
                  <a:gd name="connsiteX313" fmla="*/ 71438 w 96202"/>
                  <a:gd name="connsiteY313" fmla="*/ 18098 h 109537"/>
                  <a:gd name="connsiteX314" fmla="*/ 71438 w 96202"/>
                  <a:gd name="connsiteY314" fmla="*/ 18098 h 109537"/>
                  <a:gd name="connsiteX315" fmla="*/ 71438 w 96202"/>
                  <a:gd name="connsiteY315" fmla="*/ 18098 h 109537"/>
                  <a:gd name="connsiteX316" fmla="*/ 66675 w 96202"/>
                  <a:gd name="connsiteY316" fmla="*/ 22860 h 109537"/>
                  <a:gd name="connsiteX317" fmla="*/ 66675 w 96202"/>
                  <a:gd name="connsiteY317" fmla="*/ 20955 h 109537"/>
                  <a:gd name="connsiteX318" fmla="*/ 66675 w 96202"/>
                  <a:gd name="connsiteY318" fmla="*/ 22860 h 109537"/>
                  <a:gd name="connsiteX319" fmla="*/ 61913 w 96202"/>
                  <a:gd name="connsiteY319" fmla="*/ 25717 h 109537"/>
                  <a:gd name="connsiteX320" fmla="*/ 61913 w 96202"/>
                  <a:gd name="connsiteY320" fmla="*/ 23813 h 109537"/>
                  <a:gd name="connsiteX321" fmla="*/ 66675 w 96202"/>
                  <a:gd name="connsiteY321" fmla="*/ 20955 h 109537"/>
                  <a:gd name="connsiteX322" fmla="*/ 66675 w 96202"/>
                  <a:gd name="connsiteY322" fmla="*/ 20955 h 109537"/>
                  <a:gd name="connsiteX323" fmla="*/ 66675 w 96202"/>
                  <a:gd name="connsiteY323" fmla="*/ 33338 h 109537"/>
                  <a:gd name="connsiteX324" fmla="*/ 66675 w 96202"/>
                  <a:gd name="connsiteY324" fmla="*/ 35242 h 109537"/>
                  <a:gd name="connsiteX325" fmla="*/ 63817 w 96202"/>
                  <a:gd name="connsiteY325" fmla="*/ 37148 h 109537"/>
                  <a:gd name="connsiteX326" fmla="*/ 63817 w 96202"/>
                  <a:gd name="connsiteY326" fmla="*/ 37148 h 109537"/>
                  <a:gd name="connsiteX327" fmla="*/ 63817 w 96202"/>
                  <a:gd name="connsiteY327" fmla="*/ 37148 h 109537"/>
                  <a:gd name="connsiteX328" fmla="*/ 63817 w 96202"/>
                  <a:gd name="connsiteY328" fmla="*/ 37148 h 109537"/>
                  <a:gd name="connsiteX329" fmla="*/ 63817 w 96202"/>
                  <a:gd name="connsiteY329" fmla="*/ 37148 h 109537"/>
                  <a:gd name="connsiteX330" fmla="*/ 63817 w 96202"/>
                  <a:gd name="connsiteY330" fmla="*/ 37148 h 109537"/>
                  <a:gd name="connsiteX331" fmla="*/ 63817 w 96202"/>
                  <a:gd name="connsiteY331" fmla="*/ 37148 h 109537"/>
                  <a:gd name="connsiteX332" fmla="*/ 63817 w 96202"/>
                  <a:gd name="connsiteY332" fmla="*/ 37148 h 109537"/>
                  <a:gd name="connsiteX333" fmla="*/ 63817 w 96202"/>
                  <a:gd name="connsiteY333" fmla="*/ 37148 h 109537"/>
                  <a:gd name="connsiteX334" fmla="*/ 63817 w 96202"/>
                  <a:gd name="connsiteY334" fmla="*/ 37148 h 109537"/>
                  <a:gd name="connsiteX335" fmla="*/ 63817 w 96202"/>
                  <a:gd name="connsiteY335" fmla="*/ 37148 h 109537"/>
                  <a:gd name="connsiteX336" fmla="*/ 63817 w 96202"/>
                  <a:gd name="connsiteY336" fmla="*/ 37148 h 109537"/>
                  <a:gd name="connsiteX337" fmla="*/ 63817 w 96202"/>
                  <a:gd name="connsiteY337" fmla="*/ 37148 h 109537"/>
                  <a:gd name="connsiteX338" fmla="*/ 63817 w 96202"/>
                  <a:gd name="connsiteY338" fmla="*/ 37148 h 109537"/>
                  <a:gd name="connsiteX339" fmla="*/ 63817 w 96202"/>
                  <a:gd name="connsiteY339" fmla="*/ 37148 h 109537"/>
                  <a:gd name="connsiteX340" fmla="*/ 63817 w 96202"/>
                  <a:gd name="connsiteY340" fmla="*/ 37148 h 109537"/>
                  <a:gd name="connsiteX341" fmla="*/ 63817 w 96202"/>
                  <a:gd name="connsiteY341" fmla="*/ 37148 h 109537"/>
                  <a:gd name="connsiteX342" fmla="*/ 66675 w 96202"/>
                  <a:gd name="connsiteY342" fmla="*/ 33338 h 109537"/>
                  <a:gd name="connsiteX343" fmla="*/ 66675 w 96202"/>
                  <a:gd name="connsiteY343" fmla="*/ 33338 h 109537"/>
                  <a:gd name="connsiteX344" fmla="*/ 66675 w 96202"/>
                  <a:gd name="connsiteY344" fmla="*/ 100013 h 109537"/>
                  <a:gd name="connsiteX345" fmla="*/ 66675 w 96202"/>
                  <a:gd name="connsiteY345" fmla="*/ 101917 h 109537"/>
                  <a:gd name="connsiteX346" fmla="*/ 61913 w 96202"/>
                  <a:gd name="connsiteY346" fmla="*/ 104775 h 109537"/>
                  <a:gd name="connsiteX347" fmla="*/ 61913 w 96202"/>
                  <a:gd name="connsiteY347" fmla="*/ 102870 h 109537"/>
                  <a:gd name="connsiteX348" fmla="*/ 66675 w 96202"/>
                  <a:gd name="connsiteY348" fmla="*/ 100013 h 109537"/>
                  <a:gd name="connsiteX349" fmla="*/ 66675 w 96202"/>
                  <a:gd name="connsiteY349" fmla="*/ 100013 h 109537"/>
                  <a:gd name="connsiteX350" fmla="*/ 66675 w 96202"/>
                  <a:gd name="connsiteY350" fmla="*/ 104775 h 109537"/>
                  <a:gd name="connsiteX351" fmla="*/ 61913 w 96202"/>
                  <a:gd name="connsiteY351" fmla="*/ 107633 h 109537"/>
                  <a:gd name="connsiteX352" fmla="*/ 61913 w 96202"/>
                  <a:gd name="connsiteY352" fmla="*/ 109538 h 109537"/>
                  <a:gd name="connsiteX353" fmla="*/ 66675 w 96202"/>
                  <a:gd name="connsiteY353" fmla="*/ 106680 h 109537"/>
                  <a:gd name="connsiteX354" fmla="*/ 66675 w 96202"/>
                  <a:gd name="connsiteY354" fmla="*/ 104775 h 109537"/>
                  <a:gd name="connsiteX355" fmla="*/ 66675 w 96202"/>
                  <a:gd name="connsiteY355" fmla="*/ 104775 h 109537"/>
                  <a:gd name="connsiteX356" fmla="*/ 61913 w 96202"/>
                  <a:gd name="connsiteY356" fmla="*/ 98108 h 109537"/>
                  <a:gd name="connsiteX357" fmla="*/ 61913 w 96202"/>
                  <a:gd name="connsiteY357" fmla="*/ 96203 h 109537"/>
                  <a:gd name="connsiteX358" fmla="*/ 62865 w 96202"/>
                  <a:gd name="connsiteY358" fmla="*/ 96203 h 109537"/>
                  <a:gd name="connsiteX359" fmla="*/ 62865 w 96202"/>
                  <a:gd name="connsiteY359" fmla="*/ 96203 h 109537"/>
                  <a:gd name="connsiteX360" fmla="*/ 62865 w 96202"/>
                  <a:gd name="connsiteY360" fmla="*/ 96203 h 109537"/>
                  <a:gd name="connsiteX361" fmla="*/ 62865 w 96202"/>
                  <a:gd name="connsiteY361" fmla="*/ 96203 h 109537"/>
                  <a:gd name="connsiteX362" fmla="*/ 62865 w 96202"/>
                  <a:gd name="connsiteY362" fmla="*/ 96203 h 109537"/>
                  <a:gd name="connsiteX363" fmla="*/ 62865 w 96202"/>
                  <a:gd name="connsiteY363" fmla="*/ 96203 h 109537"/>
                  <a:gd name="connsiteX364" fmla="*/ 61913 w 96202"/>
                  <a:gd name="connsiteY364" fmla="*/ 98108 h 109537"/>
                  <a:gd name="connsiteX365" fmla="*/ 61913 w 96202"/>
                  <a:gd name="connsiteY365" fmla="*/ 98108 h 109537"/>
                  <a:gd name="connsiteX366" fmla="*/ 61913 w 96202"/>
                  <a:gd name="connsiteY366" fmla="*/ 98108 h 109537"/>
                  <a:gd name="connsiteX367" fmla="*/ 61913 w 96202"/>
                  <a:gd name="connsiteY367" fmla="*/ 98108 h 109537"/>
                  <a:gd name="connsiteX368" fmla="*/ 61913 w 96202"/>
                  <a:gd name="connsiteY368" fmla="*/ 98108 h 109537"/>
                  <a:gd name="connsiteX369" fmla="*/ 61913 w 96202"/>
                  <a:gd name="connsiteY369" fmla="*/ 16192 h 109537"/>
                  <a:gd name="connsiteX370" fmla="*/ 61913 w 96202"/>
                  <a:gd name="connsiteY370" fmla="*/ 12383 h 109537"/>
                  <a:gd name="connsiteX371" fmla="*/ 63817 w 96202"/>
                  <a:gd name="connsiteY371" fmla="*/ 11430 h 109537"/>
                  <a:gd name="connsiteX372" fmla="*/ 63817 w 96202"/>
                  <a:gd name="connsiteY372" fmla="*/ 11430 h 109537"/>
                  <a:gd name="connsiteX373" fmla="*/ 63817 w 96202"/>
                  <a:gd name="connsiteY373" fmla="*/ 11430 h 109537"/>
                  <a:gd name="connsiteX374" fmla="*/ 63817 w 96202"/>
                  <a:gd name="connsiteY374" fmla="*/ 11430 h 109537"/>
                  <a:gd name="connsiteX375" fmla="*/ 63817 w 96202"/>
                  <a:gd name="connsiteY375" fmla="*/ 11430 h 109537"/>
                  <a:gd name="connsiteX376" fmla="*/ 63817 w 96202"/>
                  <a:gd name="connsiteY376" fmla="*/ 11430 h 109537"/>
                  <a:gd name="connsiteX377" fmla="*/ 63817 w 96202"/>
                  <a:gd name="connsiteY377" fmla="*/ 11430 h 109537"/>
                  <a:gd name="connsiteX378" fmla="*/ 63817 w 96202"/>
                  <a:gd name="connsiteY378" fmla="*/ 11430 h 109537"/>
                  <a:gd name="connsiteX379" fmla="*/ 63817 w 96202"/>
                  <a:gd name="connsiteY379" fmla="*/ 11430 h 109537"/>
                  <a:gd name="connsiteX380" fmla="*/ 61913 w 96202"/>
                  <a:gd name="connsiteY380" fmla="*/ 16192 h 109537"/>
                  <a:gd name="connsiteX381" fmla="*/ 61913 w 96202"/>
                  <a:gd name="connsiteY381" fmla="*/ 12383 h 109537"/>
                  <a:gd name="connsiteX382" fmla="*/ 61913 w 96202"/>
                  <a:gd name="connsiteY382" fmla="*/ 16192 h 109537"/>
                  <a:gd name="connsiteX383" fmla="*/ 54292 w 96202"/>
                  <a:gd name="connsiteY383" fmla="*/ 20003 h 109537"/>
                  <a:gd name="connsiteX384" fmla="*/ 54292 w 96202"/>
                  <a:gd name="connsiteY384" fmla="*/ 16192 h 109537"/>
                  <a:gd name="connsiteX385" fmla="*/ 61913 w 96202"/>
                  <a:gd name="connsiteY385" fmla="*/ 12383 h 109537"/>
                  <a:gd name="connsiteX386" fmla="*/ 61913 w 96202"/>
                  <a:gd name="connsiteY386" fmla="*/ 12383 h 109537"/>
                  <a:gd name="connsiteX387" fmla="*/ 61913 w 96202"/>
                  <a:gd name="connsiteY387" fmla="*/ 23813 h 109537"/>
                  <a:gd name="connsiteX388" fmla="*/ 61913 w 96202"/>
                  <a:gd name="connsiteY388" fmla="*/ 25717 h 109537"/>
                  <a:gd name="connsiteX389" fmla="*/ 56197 w 96202"/>
                  <a:gd name="connsiteY389" fmla="*/ 28575 h 109537"/>
                  <a:gd name="connsiteX390" fmla="*/ 56197 w 96202"/>
                  <a:gd name="connsiteY390" fmla="*/ 28575 h 109537"/>
                  <a:gd name="connsiteX391" fmla="*/ 56197 w 96202"/>
                  <a:gd name="connsiteY391" fmla="*/ 28575 h 109537"/>
                  <a:gd name="connsiteX392" fmla="*/ 56197 w 96202"/>
                  <a:gd name="connsiteY392" fmla="*/ 28575 h 109537"/>
                  <a:gd name="connsiteX393" fmla="*/ 56197 w 96202"/>
                  <a:gd name="connsiteY393" fmla="*/ 28575 h 109537"/>
                  <a:gd name="connsiteX394" fmla="*/ 56197 w 96202"/>
                  <a:gd name="connsiteY394" fmla="*/ 28575 h 109537"/>
                  <a:gd name="connsiteX395" fmla="*/ 56197 w 96202"/>
                  <a:gd name="connsiteY395" fmla="*/ 28575 h 109537"/>
                  <a:gd name="connsiteX396" fmla="*/ 56197 w 96202"/>
                  <a:gd name="connsiteY396" fmla="*/ 28575 h 109537"/>
                  <a:gd name="connsiteX397" fmla="*/ 56197 w 96202"/>
                  <a:gd name="connsiteY397" fmla="*/ 28575 h 109537"/>
                  <a:gd name="connsiteX398" fmla="*/ 56197 w 96202"/>
                  <a:gd name="connsiteY398" fmla="*/ 28575 h 109537"/>
                  <a:gd name="connsiteX399" fmla="*/ 56197 w 96202"/>
                  <a:gd name="connsiteY399" fmla="*/ 28575 h 109537"/>
                  <a:gd name="connsiteX400" fmla="*/ 61913 w 96202"/>
                  <a:gd name="connsiteY400" fmla="*/ 23813 h 109537"/>
                  <a:gd name="connsiteX401" fmla="*/ 61913 w 96202"/>
                  <a:gd name="connsiteY401" fmla="*/ 23813 h 109537"/>
                  <a:gd name="connsiteX402" fmla="*/ 61913 w 96202"/>
                  <a:gd name="connsiteY402" fmla="*/ 96203 h 109537"/>
                  <a:gd name="connsiteX403" fmla="*/ 61913 w 96202"/>
                  <a:gd name="connsiteY403" fmla="*/ 98108 h 109537"/>
                  <a:gd name="connsiteX404" fmla="*/ 54292 w 96202"/>
                  <a:gd name="connsiteY404" fmla="*/ 101917 h 109537"/>
                  <a:gd name="connsiteX405" fmla="*/ 54292 w 96202"/>
                  <a:gd name="connsiteY405" fmla="*/ 100013 h 109537"/>
                  <a:gd name="connsiteX406" fmla="*/ 61913 w 96202"/>
                  <a:gd name="connsiteY406" fmla="*/ 96203 h 109537"/>
                  <a:gd name="connsiteX407" fmla="*/ 61913 w 96202"/>
                  <a:gd name="connsiteY407" fmla="*/ 96203 h 109537"/>
                  <a:gd name="connsiteX408" fmla="*/ 61913 w 96202"/>
                  <a:gd name="connsiteY408" fmla="*/ 102870 h 109537"/>
                  <a:gd name="connsiteX409" fmla="*/ 61913 w 96202"/>
                  <a:gd name="connsiteY409" fmla="*/ 104775 h 109537"/>
                  <a:gd name="connsiteX410" fmla="*/ 54292 w 96202"/>
                  <a:gd name="connsiteY410" fmla="*/ 108585 h 109537"/>
                  <a:gd name="connsiteX411" fmla="*/ 54292 w 96202"/>
                  <a:gd name="connsiteY411" fmla="*/ 106680 h 109537"/>
                  <a:gd name="connsiteX412" fmla="*/ 61913 w 96202"/>
                  <a:gd name="connsiteY412" fmla="*/ 102870 h 109537"/>
                  <a:gd name="connsiteX413" fmla="*/ 61913 w 96202"/>
                  <a:gd name="connsiteY413" fmla="*/ 102870 h 109537"/>
                  <a:gd name="connsiteX414" fmla="*/ 61913 w 96202"/>
                  <a:gd name="connsiteY414" fmla="*/ 106680 h 109537"/>
                  <a:gd name="connsiteX415" fmla="*/ 61913 w 96202"/>
                  <a:gd name="connsiteY415" fmla="*/ 106680 h 109537"/>
                  <a:gd name="connsiteX416" fmla="*/ 61913 w 96202"/>
                  <a:gd name="connsiteY416" fmla="*/ 106680 h 109537"/>
                  <a:gd name="connsiteX417" fmla="*/ 61913 w 96202"/>
                  <a:gd name="connsiteY417" fmla="*/ 106680 h 109537"/>
                  <a:gd name="connsiteX418" fmla="*/ 60960 w 96202"/>
                  <a:gd name="connsiteY418" fmla="*/ 107633 h 109537"/>
                  <a:gd name="connsiteX419" fmla="*/ 60960 w 96202"/>
                  <a:gd name="connsiteY419" fmla="*/ 107633 h 109537"/>
                  <a:gd name="connsiteX420" fmla="*/ 60960 w 96202"/>
                  <a:gd name="connsiteY420" fmla="*/ 107633 h 109537"/>
                  <a:gd name="connsiteX421" fmla="*/ 60960 w 96202"/>
                  <a:gd name="connsiteY421" fmla="*/ 107633 h 109537"/>
                  <a:gd name="connsiteX422" fmla="*/ 60960 w 96202"/>
                  <a:gd name="connsiteY422" fmla="*/ 107633 h 109537"/>
                  <a:gd name="connsiteX423" fmla="*/ 60960 w 96202"/>
                  <a:gd name="connsiteY423" fmla="*/ 107633 h 109537"/>
                  <a:gd name="connsiteX424" fmla="*/ 60960 w 96202"/>
                  <a:gd name="connsiteY424" fmla="*/ 107633 h 109537"/>
                  <a:gd name="connsiteX425" fmla="*/ 60960 w 96202"/>
                  <a:gd name="connsiteY425" fmla="*/ 106680 h 109537"/>
                  <a:gd name="connsiteX426" fmla="*/ 61913 w 96202"/>
                  <a:gd name="connsiteY426" fmla="*/ 106680 h 109537"/>
                  <a:gd name="connsiteX427" fmla="*/ 54292 w 96202"/>
                  <a:gd name="connsiteY427" fmla="*/ 93345 h 109537"/>
                  <a:gd name="connsiteX428" fmla="*/ 54292 w 96202"/>
                  <a:gd name="connsiteY428" fmla="*/ 93345 h 109537"/>
                  <a:gd name="connsiteX429" fmla="*/ 54292 w 96202"/>
                  <a:gd name="connsiteY429" fmla="*/ 92392 h 109537"/>
                  <a:gd name="connsiteX430" fmla="*/ 54292 w 96202"/>
                  <a:gd name="connsiteY430" fmla="*/ 93345 h 109537"/>
                  <a:gd name="connsiteX431" fmla="*/ 54292 w 96202"/>
                  <a:gd name="connsiteY431" fmla="*/ 93345 h 109537"/>
                  <a:gd name="connsiteX432" fmla="*/ 54292 w 96202"/>
                  <a:gd name="connsiteY432" fmla="*/ 93345 h 109537"/>
                  <a:gd name="connsiteX433" fmla="*/ 54292 w 96202"/>
                  <a:gd name="connsiteY433" fmla="*/ 93345 h 109537"/>
                  <a:gd name="connsiteX434" fmla="*/ 54292 w 96202"/>
                  <a:gd name="connsiteY434" fmla="*/ 93345 h 109537"/>
                  <a:gd name="connsiteX435" fmla="*/ 54292 w 96202"/>
                  <a:gd name="connsiteY435" fmla="*/ 93345 h 109537"/>
                  <a:gd name="connsiteX436" fmla="*/ 54292 w 96202"/>
                  <a:gd name="connsiteY436" fmla="*/ 9525 h 109537"/>
                  <a:gd name="connsiteX437" fmla="*/ 54292 w 96202"/>
                  <a:gd name="connsiteY437" fmla="*/ 6667 h 109537"/>
                  <a:gd name="connsiteX438" fmla="*/ 55245 w 96202"/>
                  <a:gd name="connsiteY438" fmla="*/ 5715 h 109537"/>
                  <a:gd name="connsiteX439" fmla="*/ 55245 w 96202"/>
                  <a:gd name="connsiteY439" fmla="*/ 5715 h 109537"/>
                  <a:gd name="connsiteX440" fmla="*/ 55245 w 96202"/>
                  <a:gd name="connsiteY440" fmla="*/ 5715 h 109537"/>
                  <a:gd name="connsiteX441" fmla="*/ 55245 w 96202"/>
                  <a:gd name="connsiteY441" fmla="*/ 5715 h 109537"/>
                  <a:gd name="connsiteX442" fmla="*/ 55245 w 96202"/>
                  <a:gd name="connsiteY442" fmla="*/ 5715 h 109537"/>
                  <a:gd name="connsiteX443" fmla="*/ 55245 w 96202"/>
                  <a:gd name="connsiteY443" fmla="*/ 5715 h 109537"/>
                  <a:gd name="connsiteX444" fmla="*/ 55245 w 96202"/>
                  <a:gd name="connsiteY444" fmla="*/ 5715 h 109537"/>
                  <a:gd name="connsiteX445" fmla="*/ 55245 w 96202"/>
                  <a:gd name="connsiteY445" fmla="*/ 5715 h 109537"/>
                  <a:gd name="connsiteX446" fmla="*/ 55245 w 96202"/>
                  <a:gd name="connsiteY446" fmla="*/ 5715 h 109537"/>
                  <a:gd name="connsiteX447" fmla="*/ 54292 w 96202"/>
                  <a:gd name="connsiteY447" fmla="*/ 9525 h 109537"/>
                  <a:gd name="connsiteX448" fmla="*/ 54292 w 96202"/>
                  <a:gd name="connsiteY448" fmla="*/ 6667 h 109537"/>
                  <a:gd name="connsiteX449" fmla="*/ 54292 w 96202"/>
                  <a:gd name="connsiteY449" fmla="*/ 9525 h 109537"/>
                  <a:gd name="connsiteX450" fmla="*/ 47625 w 96202"/>
                  <a:gd name="connsiteY450" fmla="*/ 13335 h 109537"/>
                  <a:gd name="connsiteX451" fmla="*/ 47625 w 96202"/>
                  <a:gd name="connsiteY451" fmla="*/ 10478 h 109537"/>
                  <a:gd name="connsiteX452" fmla="*/ 54292 w 96202"/>
                  <a:gd name="connsiteY452" fmla="*/ 6667 h 109537"/>
                  <a:gd name="connsiteX453" fmla="*/ 54292 w 96202"/>
                  <a:gd name="connsiteY453" fmla="*/ 6667 h 109537"/>
                  <a:gd name="connsiteX454" fmla="*/ 54292 w 96202"/>
                  <a:gd name="connsiteY454" fmla="*/ 16192 h 109537"/>
                  <a:gd name="connsiteX455" fmla="*/ 54292 w 96202"/>
                  <a:gd name="connsiteY455" fmla="*/ 20003 h 109537"/>
                  <a:gd name="connsiteX456" fmla="*/ 47625 w 96202"/>
                  <a:gd name="connsiteY456" fmla="*/ 23813 h 109537"/>
                  <a:gd name="connsiteX457" fmla="*/ 47625 w 96202"/>
                  <a:gd name="connsiteY457" fmla="*/ 20003 h 109537"/>
                  <a:gd name="connsiteX458" fmla="*/ 54292 w 96202"/>
                  <a:gd name="connsiteY458" fmla="*/ 16192 h 109537"/>
                  <a:gd name="connsiteX459" fmla="*/ 54292 w 96202"/>
                  <a:gd name="connsiteY459" fmla="*/ 16192 h 109537"/>
                  <a:gd name="connsiteX460" fmla="*/ 54292 w 96202"/>
                  <a:gd name="connsiteY460" fmla="*/ 92392 h 109537"/>
                  <a:gd name="connsiteX461" fmla="*/ 54292 w 96202"/>
                  <a:gd name="connsiteY461" fmla="*/ 92392 h 109537"/>
                  <a:gd name="connsiteX462" fmla="*/ 54292 w 96202"/>
                  <a:gd name="connsiteY462" fmla="*/ 92392 h 109537"/>
                  <a:gd name="connsiteX463" fmla="*/ 54292 w 96202"/>
                  <a:gd name="connsiteY463" fmla="*/ 93345 h 109537"/>
                  <a:gd name="connsiteX464" fmla="*/ 54292 w 96202"/>
                  <a:gd name="connsiteY464" fmla="*/ 93345 h 109537"/>
                  <a:gd name="connsiteX465" fmla="*/ 54292 w 96202"/>
                  <a:gd name="connsiteY465" fmla="*/ 93345 h 109537"/>
                  <a:gd name="connsiteX466" fmla="*/ 47625 w 96202"/>
                  <a:gd name="connsiteY466" fmla="*/ 97155 h 109537"/>
                  <a:gd name="connsiteX467" fmla="*/ 47625 w 96202"/>
                  <a:gd name="connsiteY467" fmla="*/ 96203 h 109537"/>
                  <a:gd name="connsiteX468" fmla="*/ 54292 w 96202"/>
                  <a:gd name="connsiteY468" fmla="*/ 92392 h 109537"/>
                  <a:gd name="connsiteX469" fmla="*/ 54292 w 96202"/>
                  <a:gd name="connsiteY469" fmla="*/ 92392 h 109537"/>
                  <a:gd name="connsiteX470" fmla="*/ 54292 w 96202"/>
                  <a:gd name="connsiteY470" fmla="*/ 100013 h 109537"/>
                  <a:gd name="connsiteX471" fmla="*/ 54292 w 96202"/>
                  <a:gd name="connsiteY471" fmla="*/ 101917 h 109537"/>
                  <a:gd name="connsiteX472" fmla="*/ 47625 w 96202"/>
                  <a:gd name="connsiteY472" fmla="*/ 105728 h 109537"/>
                  <a:gd name="connsiteX473" fmla="*/ 47625 w 96202"/>
                  <a:gd name="connsiteY473" fmla="*/ 103823 h 109537"/>
                  <a:gd name="connsiteX474" fmla="*/ 54292 w 96202"/>
                  <a:gd name="connsiteY474" fmla="*/ 100013 h 109537"/>
                  <a:gd name="connsiteX475" fmla="*/ 54292 w 96202"/>
                  <a:gd name="connsiteY475" fmla="*/ 100013 h 109537"/>
                  <a:gd name="connsiteX476" fmla="*/ 54292 w 96202"/>
                  <a:gd name="connsiteY476" fmla="*/ 106680 h 109537"/>
                  <a:gd name="connsiteX477" fmla="*/ 54292 w 96202"/>
                  <a:gd name="connsiteY477" fmla="*/ 108585 h 109537"/>
                  <a:gd name="connsiteX478" fmla="*/ 54292 w 96202"/>
                  <a:gd name="connsiteY478" fmla="*/ 108585 h 109537"/>
                  <a:gd name="connsiteX479" fmla="*/ 54292 w 96202"/>
                  <a:gd name="connsiteY479" fmla="*/ 108585 h 109537"/>
                  <a:gd name="connsiteX480" fmla="*/ 54292 w 96202"/>
                  <a:gd name="connsiteY480" fmla="*/ 108585 h 109537"/>
                  <a:gd name="connsiteX481" fmla="*/ 54292 w 96202"/>
                  <a:gd name="connsiteY481" fmla="*/ 108585 h 109537"/>
                  <a:gd name="connsiteX482" fmla="*/ 54292 w 96202"/>
                  <a:gd name="connsiteY482" fmla="*/ 108585 h 109537"/>
                  <a:gd name="connsiteX483" fmla="*/ 54292 w 96202"/>
                  <a:gd name="connsiteY483" fmla="*/ 108585 h 109537"/>
                  <a:gd name="connsiteX484" fmla="*/ 54292 w 96202"/>
                  <a:gd name="connsiteY484" fmla="*/ 106680 h 109537"/>
                  <a:gd name="connsiteX485" fmla="*/ 54292 w 96202"/>
                  <a:gd name="connsiteY485" fmla="*/ 106680 h 109537"/>
                  <a:gd name="connsiteX486" fmla="*/ 54292 w 96202"/>
                  <a:gd name="connsiteY486" fmla="*/ 106680 h 109537"/>
                  <a:gd name="connsiteX487" fmla="*/ 54292 w 96202"/>
                  <a:gd name="connsiteY487" fmla="*/ 106680 h 109537"/>
                  <a:gd name="connsiteX488" fmla="*/ 54292 w 96202"/>
                  <a:gd name="connsiteY488" fmla="*/ 106680 h 109537"/>
                  <a:gd name="connsiteX489" fmla="*/ 47625 w 96202"/>
                  <a:gd name="connsiteY489" fmla="*/ 5715 h 109537"/>
                  <a:gd name="connsiteX490" fmla="*/ 47625 w 96202"/>
                  <a:gd name="connsiteY490" fmla="*/ 3810 h 109537"/>
                  <a:gd name="connsiteX491" fmla="*/ 47625 w 96202"/>
                  <a:gd name="connsiteY491" fmla="*/ 3810 h 109537"/>
                  <a:gd name="connsiteX492" fmla="*/ 47625 w 96202"/>
                  <a:gd name="connsiteY492" fmla="*/ 3810 h 109537"/>
                  <a:gd name="connsiteX493" fmla="*/ 47625 w 96202"/>
                  <a:gd name="connsiteY493" fmla="*/ 5715 h 109537"/>
                  <a:gd name="connsiteX494" fmla="*/ 47625 w 96202"/>
                  <a:gd name="connsiteY494" fmla="*/ 5715 h 109537"/>
                  <a:gd name="connsiteX495" fmla="*/ 47625 w 96202"/>
                  <a:gd name="connsiteY495" fmla="*/ 5715 h 109537"/>
                  <a:gd name="connsiteX496" fmla="*/ 47625 w 96202"/>
                  <a:gd name="connsiteY496" fmla="*/ 3810 h 109537"/>
                  <a:gd name="connsiteX497" fmla="*/ 47625 w 96202"/>
                  <a:gd name="connsiteY497" fmla="*/ 5715 h 109537"/>
                  <a:gd name="connsiteX498" fmla="*/ 46672 w 96202"/>
                  <a:gd name="connsiteY498" fmla="*/ 6667 h 109537"/>
                  <a:gd name="connsiteX499" fmla="*/ 46672 w 96202"/>
                  <a:gd name="connsiteY499" fmla="*/ 2858 h 109537"/>
                  <a:gd name="connsiteX500" fmla="*/ 46672 w 96202"/>
                  <a:gd name="connsiteY500" fmla="*/ 2858 h 109537"/>
                  <a:gd name="connsiteX501" fmla="*/ 46672 w 96202"/>
                  <a:gd name="connsiteY501" fmla="*/ 2858 h 109537"/>
                  <a:gd name="connsiteX502" fmla="*/ 46672 w 96202"/>
                  <a:gd name="connsiteY502" fmla="*/ 2858 h 109537"/>
                  <a:gd name="connsiteX503" fmla="*/ 47625 w 96202"/>
                  <a:gd name="connsiteY503" fmla="*/ 3810 h 109537"/>
                  <a:gd name="connsiteX504" fmla="*/ 47625 w 96202"/>
                  <a:gd name="connsiteY504" fmla="*/ 3810 h 109537"/>
                  <a:gd name="connsiteX505" fmla="*/ 47625 w 96202"/>
                  <a:gd name="connsiteY505" fmla="*/ 3810 h 109537"/>
                  <a:gd name="connsiteX506" fmla="*/ 47625 w 96202"/>
                  <a:gd name="connsiteY506" fmla="*/ 3810 h 109537"/>
                  <a:gd name="connsiteX507" fmla="*/ 47625 w 96202"/>
                  <a:gd name="connsiteY507" fmla="*/ 10478 h 109537"/>
                  <a:gd name="connsiteX508" fmla="*/ 47625 w 96202"/>
                  <a:gd name="connsiteY508" fmla="*/ 13335 h 109537"/>
                  <a:gd name="connsiteX509" fmla="*/ 46672 w 96202"/>
                  <a:gd name="connsiteY509" fmla="*/ 14288 h 109537"/>
                  <a:gd name="connsiteX510" fmla="*/ 46672 w 96202"/>
                  <a:gd name="connsiteY510" fmla="*/ 11430 h 109537"/>
                  <a:gd name="connsiteX511" fmla="*/ 47625 w 96202"/>
                  <a:gd name="connsiteY511" fmla="*/ 10478 h 109537"/>
                  <a:gd name="connsiteX512" fmla="*/ 47625 w 96202"/>
                  <a:gd name="connsiteY512" fmla="*/ 10478 h 109537"/>
                  <a:gd name="connsiteX513" fmla="*/ 47625 w 96202"/>
                  <a:gd name="connsiteY513" fmla="*/ 20003 h 109537"/>
                  <a:gd name="connsiteX514" fmla="*/ 47625 w 96202"/>
                  <a:gd name="connsiteY514" fmla="*/ 23813 h 109537"/>
                  <a:gd name="connsiteX515" fmla="*/ 47625 w 96202"/>
                  <a:gd name="connsiteY515" fmla="*/ 23813 h 109537"/>
                  <a:gd name="connsiteX516" fmla="*/ 47625 w 96202"/>
                  <a:gd name="connsiteY516" fmla="*/ 23813 h 109537"/>
                  <a:gd name="connsiteX517" fmla="*/ 47625 w 96202"/>
                  <a:gd name="connsiteY517" fmla="*/ 23813 h 109537"/>
                  <a:gd name="connsiteX518" fmla="*/ 47625 w 96202"/>
                  <a:gd name="connsiteY518" fmla="*/ 23813 h 109537"/>
                  <a:gd name="connsiteX519" fmla="*/ 47625 w 96202"/>
                  <a:gd name="connsiteY519" fmla="*/ 23813 h 109537"/>
                  <a:gd name="connsiteX520" fmla="*/ 47625 w 96202"/>
                  <a:gd name="connsiteY520" fmla="*/ 23813 h 109537"/>
                  <a:gd name="connsiteX521" fmla="*/ 47625 w 96202"/>
                  <a:gd name="connsiteY521" fmla="*/ 23813 h 109537"/>
                  <a:gd name="connsiteX522" fmla="*/ 47625 w 96202"/>
                  <a:gd name="connsiteY522" fmla="*/ 20003 h 109537"/>
                  <a:gd name="connsiteX523" fmla="*/ 47625 w 96202"/>
                  <a:gd name="connsiteY523" fmla="*/ 20003 h 109537"/>
                  <a:gd name="connsiteX524" fmla="*/ 47625 w 96202"/>
                  <a:gd name="connsiteY524" fmla="*/ 20003 h 109537"/>
                  <a:gd name="connsiteX525" fmla="*/ 47625 w 96202"/>
                  <a:gd name="connsiteY525" fmla="*/ 20003 h 109537"/>
                  <a:gd name="connsiteX526" fmla="*/ 47625 w 96202"/>
                  <a:gd name="connsiteY526" fmla="*/ 96203 h 109537"/>
                  <a:gd name="connsiteX527" fmla="*/ 47625 w 96202"/>
                  <a:gd name="connsiteY527" fmla="*/ 97155 h 109537"/>
                  <a:gd name="connsiteX528" fmla="*/ 46672 w 96202"/>
                  <a:gd name="connsiteY528" fmla="*/ 98108 h 109537"/>
                  <a:gd name="connsiteX529" fmla="*/ 46672 w 96202"/>
                  <a:gd name="connsiteY529" fmla="*/ 97155 h 109537"/>
                  <a:gd name="connsiteX530" fmla="*/ 47625 w 96202"/>
                  <a:gd name="connsiteY530" fmla="*/ 96203 h 109537"/>
                  <a:gd name="connsiteX531" fmla="*/ 47625 w 96202"/>
                  <a:gd name="connsiteY531" fmla="*/ 96203 h 109537"/>
                  <a:gd name="connsiteX532" fmla="*/ 47625 w 96202"/>
                  <a:gd name="connsiteY532" fmla="*/ 103823 h 109537"/>
                  <a:gd name="connsiteX533" fmla="*/ 47625 w 96202"/>
                  <a:gd name="connsiteY533" fmla="*/ 105728 h 109537"/>
                  <a:gd name="connsiteX534" fmla="*/ 46672 w 96202"/>
                  <a:gd name="connsiteY534" fmla="*/ 106680 h 109537"/>
                  <a:gd name="connsiteX535" fmla="*/ 46672 w 96202"/>
                  <a:gd name="connsiteY535" fmla="*/ 104775 h 109537"/>
                  <a:gd name="connsiteX536" fmla="*/ 47625 w 96202"/>
                  <a:gd name="connsiteY536" fmla="*/ 103823 h 109537"/>
                  <a:gd name="connsiteX537" fmla="*/ 47625 w 96202"/>
                  <a:gd name="connsiteY537" fmla="*/ 103823 h 109537"/>
                  <a:gd name="connsiteX538" fmla="*/ 46672 w 96202"/>
                  <a:gd name="connsiteY538" fmla="*/ 86678 h 109537"/>
                  <a:gd name="connsiteX539" fmla="*/ 46672 w 96202"/>
                  <a:gd name="connsiteY539" fmla="*/ 86678 h 109537"/>
                  <a:gd name="connsiteX540" fmla="*/ 46672 w 96202"/>
                  <a:gd name="connsiteY540" fmla="*/ 86678 h 109537"/>
                  <a:gd name="connsiteX541" fmla="*/ 46672 w 96202"/>
                  <a:gd name="connsiteY541" fmla="*/ 86678 h 109537"/>
                  <a:gd name="connsiteX542" fmla="*/ 46672 w 96202"/>
                  <a:gd name="connsiteY542" fmla="*/ 86678 h 109537"/>
                  <a:gd name="connsiteX543" fmla="*/ 46672 w 96202"/>
                  <a:gd name="connsiteY543" fmla="*/ 86678 h 109537"/>
                  <a:gd name="connsiteX544" fmla="*/ 46672 w 96202"/>
                  <a:gd name="connsiteY544" fmla="*/ 2858 h 109537"/>
                  <a:gd name="connsiteX545" fmla="*/ 46672 w 96202"/>
                  <a:gd name="connsiteY545" fmla="*/ 6667 h 109537"/>
                  <a:gd name="connsiteX546" fmla="*/ 42863 w 96202"/>
                  <a:gd name="connsiteY546" fmla="*/ 8573 h 109537"/>
                  <a:gd name="connsiteX547" fmla="*/ 42863 w 96202"/>
                  <a:gd name="connsiteY547" fmla="*/ 4763 h 109537"/>
                  <a:gd name="connsiteX548" fmla="*/ 46672 w 96202"/>
                  <a:gd name="connsiteY548" fmla="*/ 2858 h 109537"/>
                  <a:gd name="connsiteX549" fmla="*/ 46672 w 96202"/>
                  <a:gd name="connsiteY549" fmla="*/ 2858 h 109537"/>
                  <a:gd name="connsiteX550" fmla="*/ 46672 w 96202"/>
                  <a:gd name="connsiteY550" fmla="*/ 10478 h 109537"/>
                  <a:gd name="connsiteX551" fmla="*/ 46672 w 96202"/>
                  <a:gd name="connsiteY551" fmla="*/ 13335 h 109537"/>
                  <a:gd name="connsiteX552" fmla="*/ 42863 w 96202"/>
                  <a:gd name="connsiteY552" fmla="*/ 15240 h 109537"/>
                  <a:gd name="connsiteX553" fmla="*/ 42863 w 96202"/>
                  <a:gd name="connsiteY553" fmla="*/ 12383 h 109537"/>
                  <a:gd name="connsiteX554" fmla="*/ 46672 w 96202"/>
                  <a:gd name="connsiteY554" fmla="*/ 10478 h 109537"/>
                  <a:gd name="connsiteX555" fmla="*/ 46672 w 96202"/>
                  <a:gd name="connsiteY555" fmla="*/ 10478 h 109537"/>
                  <a:gd name="connsiteX556" fmla="*/ 46672 w 96202"/>
                  <a:gd name="connsiteY556" fmla="*/ 86678 h 109537"/>
                  <a:gd name="connsiteX557" fmla="*/ 46672 w 96202"/>
                  <a:gd name="connsiteY557" fmla="*/ 86678 h 109537"/>
                  <a:gd name="connsiteX558" fmla="*/ 46672 w 96202"/>
                  <a:gd name="connsiteY558" fmla="*/ 86678 h 109537"/>
                  <a:gd name="connsiteX559" fmla="*/ 46672 w 96202"/>
                  <a:gd name="connsiteY559" fmla="*/ 86678 h 109537"/>
                  <a:gd name="connsiteX560" fmla="*/ 45720 w 96202"/>
                  <a:gd name="connsiteY560" fmla="*/ 87630 h 109537"/>
                  <a:gd name="connsiteX561" fmla="*/ 45720 w 96202"/>
                  <a:gd name="connsiteY561" fmla="*/ 87630 h 109537"/>
                  <a:gd name="connsiteX562" fmla="*/ 45720 w 96202"/>
                  <a:gd name="connsiteY562" fmla="*/ 87630 h 109537"/>
                  <a:gd name="connsiteX563" fmla="*/ 42863 w 96202"/>
                  <a:gd name="connsiteY563" fmla="*/ 89535 h 109537"/>
                  <a:gd name="connsiteX564" fmla="*/ 42863 w 96202"/>
                  <a:gd name="connsiteY564" fmla="*/ 88583 h 109537"/>
                  <a:gd name="connsiteX565" fmla="*/ 46672 w 96202"/>
                  <a:gd name="connsiteY565" fmla="*/ 86678 h 109537"/>
                  <a:gd name="connsiteX566" fmla="*/ 46672 w 96202"/>
                  <a:gd name="connsiteY566" fmla="*/ 86678 h 109537"/>
                  <a:gd name="connsiteX567" fmla="*/ 46672 w 96202"/>
                  <a:gd name="connsiteY567" fmla="*/ 97155 h 109537"/>
                  <a:gd name="connsiteX568" fmla="*/ 46672 w 96202"/>
                  <a:gd name="connsiteY568" fmla="*/ 98108 h 109537"/>
                  <a:gd name="connsiteX569" fmla="*/ 42863 w 96202"/>
                  <a:gd name="connsiteY569" fmla="*/ 100013 h 109537"/>
                  <a:gd name="connsiteX570" fmla="*/ 42863 w 96202"/>
                  <a:gd name="connsiteY570" fmla="*/ 99060 h 109537"/>
                  <a:gd name="connsiteX571" fmla="*/ 46672 w 96202"/>
                  <a:gd name="connsiteY571" fmla="*/ 97155 h 109537"/>
                  <a:gd name="connsiteX572" fmla="*/ 46672 w 96202"/>
                  <a:gd name="connsiteY572" fmla="*/ 97155 h 109537"/>
                  <a:gd name="connsiteX573" fmla="*/ 46672 w 96202"/>
                  <a:gd name="connsiteY573" fmla="*/ 103823 h 109537"/>
                  <a:gd name="connsiteX574" fmla="*/ 46672 w 96202"/>
                  <a:gd name="connsiteY574" fmla="*/ 105728 h 109537"/>
                  <a:gd name="connsiteX575" fmla="*/ 45720 w 96202"/>
                  <a:gd name="connsiteY575" fmla="*/ 105728 h 109537"/>
                  <a:gd name="connsiteX576" fmla="*/ 45720 w 96202"/>
                  <a:gd name="connsiteY576" fmla="*/ 105728 h 109537"/>
                  <a:gd name="connsiteX577" fmla="*/ 45720 w 96202"/>
                  <a:gd name="connsiteY577" fmla="*/ 105728 h 109537"/>
                  <a:gd name="connsiteX578" fmla="*/ 45720 w 96202"/>
                  <a:gd name="connsiteY578" fmla="*/ 105728 h 109537"/>
                  <a:gd name="connsiteX579" fmla="*/ 45720 w 96202"/>
                  <a:gd name="connsiteY579" fmla="*/ 105728 h 109537"/>
                  <a:gd name="connsiteX580" fmla="*/ 46672 w 96202"/>
                  <a:gd name="connsiteY580" fmla="*/ 103823 h 109537"/>
                  <a:gd name="connsiteX581" fmla="*/ 46672 w 96202"/>
                  <a:gd name="connsiteY581" fmla="*/ 103823 h 109537"/>
                  <a:gd name="connsiteX582" fmla="*/ 46672 w 96202"/>
                  <a:gd name="connsiteY582" fmla="*/ 103823 h 109537"/>
                  <a:gd name="connsiteX583" fmla="*/ 46672 w 96202"/>
                  <a:gd name="connsiteY583" fmla="*/ 103823 h 109537"/>
                  <a:gd name="connsiteX584" fmla="*/ 46672 w 96202"/>
                  <a:gd name="connsiteY584" fmla="*/ 103823 h 109537"/>
                  <a:gd name="connsiteX585" fmla="*/ 42863 w 96202"/>
                  <a:gd name="connsiteY585" fmla="*/ 4763 h 109537"/>
                  <a:gd name="connsiteX586" fmla="*/ 42863 w 96202"/>
                  <a:gd name="connsiteY586" fmla="*/ 8573 h 109537"/>
                  <a:gd name="connsiteX587" fmla="*/ 40005 w 96202"/>
                  <a:gd name="connsiteY587" fmla="*/ 9525 h 109537"/>
                  <a:gd name="connsiteX588" fmla="*/ 40005 w 96202"/>
                  <a:gd name="connsiteY588" fmla="*/ 5715 h 109537"/>
                  <a:gd name="connsiteX589" fmla="*/ 42863 w 96202"/>
                  <a:gd name="connsiteY589" fmla="*/ 4763 h 109537"/>
                  <a:gd name="connsiteX590" fmla="*/ 42863 w 96202"/>
                  <a:gd name="connsiteY590" fmla="*/ 4763 h 109537"/>
                  <a:gd name="connsiteX591" fmla="*/ 42863 w 96202"/>
                  <a:gd name="connsiteY591" fmla="*/ 13335 h 109537"/>
                  <a:gd name="connsiteX592" fmla="*/ 42863 w 96202"/>
                  <a:gd name="connsiteY592" fmla="*/ 16192 h 109537"/>
                  <a:gd name="connsiteX593" fmla="*/ 40005 w 96202"/>
                  <a:gd name="connsiteY593" fmla="*/ 17145 h 109537"/>
                  <a:gd name="connsiteX594" fmla="*/ 40005 w 96202"/>
                  <a:gd name="connsiteY594" fmla="*/ 14288 h 109537"/>
                  <a:gd name="connsiteX595" fmla="*/ 42863 w 96202"/>
                  <a:gd name="connsiteY595" fmla="*/ 13335 h 109537"/>
                  <a:gd name="connsiteX596" fmla="*/ 42863 w 96202"/>
                  <a:gd name="connsiteY596" fmla="*/ 13335 h 109537"/>
                  <a:gd name="connsiteX597" fmla="*/ 42863 w 96202"/>
                  <a:gd name="connsiteY597" fmla="*/ 88583 h 109537"/>
                  <a:gd name="connsiteX598" fmla="*/ 42863 w 96202"/>
                  <a:gd name="connsiteY598" fmla="*/ 88583 h 109537"/>
                  <a:gd name="connsiteX599" fmla="*/ 40005 w 96202"/>
                  <a:gd name="connsiteY599" fmla="*/ 90488 h 109537"/>
                  <a:gd name="connsiteX600" fmla="*/ 40005 w 96202"/>
                  <a:gd name="connsiteY600" fmla="*/ 89535 h 109537"/>
                  <a:gd name="connsiteX601" fmla="*/ 42863 w 96202"/>
                  <a:gd name="connsiteY601" fmla="*/ 88583 h 109537"/>
                  <a:gd name="connsiteX602" fmla="*/ 42863 w 96202"/>
                  <a:gd name="connsiteY602" fmla="*/ 88583 h 109537"/>
                  <a:gd name="connsiteX603" fmla="*/ 42863 w 96202"/>
                  <a:gd name="connsiteY603" fmla="*/ 99060 h 109537"/>
                  <a:gd name="connsiteX604" fmla="*/ 42863 w 96202"/>
                  <a:gd name="connsiteY604" fmla="*/ 100013 h 109537"/>
                  <a:gd name="connsiteX605" fmla="*/ 40005 w 96202"/>
                  <a:gd name="connsiteY605" fmla="*/ 100965 h 109537"/>
                  <a:gd name="connsiteX606" fmla="*/ 40005 w 96202"/>
                  <a:gd name="connsiteY606" fmla="*/ 100013 h 109537"/>
                  <a:gd name="connsiteX607" fmla="*/ 42863 w 96202"/>
                  <a:gd name="connsiteY607" fmla="*/ 99060 h 109537"/>
                  <a:gd name="connsiteX608" fmla="*/ 42863 w 96202"/>
                  <a:gd name="connsiteY608" fmla="*/ 99060 h 109537"/>
                  <a:gd name="connsiteX609" fmla="*/ 40005 w 96202"/>
                  <a:gd name="connsiteY609" fmla="*/ 2858 h 109537"/>
                  <a:gd name="connsiteX610" fmla="*/ 40005 w 96202"/>
                  <a:gd name="connsiteY610" fmla="*/ 953 h 109537"/>
                  <a:gd name="connsiteX611" fmla="*/ 40005 w 96202"/>
                  <a:gd name="connsiteY611" fmla="*/ 953 h 109537"/>
                  <a:gd name="connsiteX612" fmla="*/ 40005 w 96202"/>
                  <a:gd name="connsiteY612" fmla="*/ 953 h 109537"/>
                  <a:gd name="connsiteX613" fmla="*/ 40005 w 96202"/>
                  <a:gd name="connsiteY613" fmla="*/ 953 h 109537"/>
                  <a:gd name="connsiteX614" fmla="*/ 40005 w 96202"/>
                  <a:gd name="connsiteY614" fmla="*/ 2858 h 109537"/>
                  <a:gd name="connsiteX615" fmla="*/ 40005 w 96202"/>
                  <a:gd name="connsiteY615" fmla="*/ 2858 h 109537"/>
                  <a:gd name="connsiteX616" fmla="*/ 40005 w 96202"/>
                  <a:gd name="connsiteY616" fmla="*/ 2858 h 109537"/>
                  <a:gd name="connsiteX617" fmla="*/ 40005 w 96202"/>
                  <a:gd name="connsiteY617" fmla="*/ 953 h 109537"/>
                  <a:gd name="connsiteX618" fmla="*/ 40005 w 96202"/>
                  <a:gd name="connsiteY618" fmla="*/ 2858 h 109537"/>
                  <a:gd name="connsiteX619" fmla="*/ 34290 w 96202"/>
                  <a:gd name="connsiteY619" fmla="*/ 5715 h 109537"/>
                  <a:gd name="connsiteX620" fmla="*/ 34290 w 96202"/>
                  <a:gd name="connsiteY620" fmla="*/ 2858 h 109537"/>
                  <a:gd name="connsiteX621" fmla="*/ 39052 w 96202"/>
                  <a:gd name="connsiteY621" fmla="*/ 0 h 109537"/>
                  <a:gd name="connsiteX622" fmla="*/ 40005 w 96202"/>
                  <a:gd name="connsiteY622" fmla="*/ 953 h 109537"/>
                  <a:gd name="connsiteX623" fmla="*/ 40005 w 96202"/>
                  <a:gd name="connsiteY623" fmla="*/ 953 h 109537"/>
                  <a:gd name="connsiteX624" fmla="*/ 40005 w 96202"/>
                  <a:gd name="connsiteY624" fmla="*/ 953 h 109537"/>
                  <a:gd name="connsiteX625" fmla="*/ 40005 w 96202"/>
                  <a:gd name="connsiteY625" fmla="*/ 953 h 109537"/>
                  <a:gd name="connsiteX626" fmla="*/ 40005 w 96202"/>
                  <a:gd name="connsiteY626" fmla="*/ 953 h 109537"/>
                  <a:gd name="connsiteX627" fmla="*/ 40005 w 96202"/>
                  <a:gd name="connsiteY627" fmla="*/ 5715 h 109537"/>
                  <a:gd name="connsiteX628" fmla="*/ 34290 w 96202"/>
                  <a:gd name="connsiteY628" fmla="*/ 8573 h 109537"/>
                  <a:gd name="connsiteX629" fmla="*/ 34290 w 96202"/>
                  <a:gd name="connsiteY629" fmla="*/ 12383 h 109537"/>
                  <a:gd name="connsiteX630" fmla="*/ 40005 w 96202"/>
                  <a:gd name="connsiteY630" fmla="*/ 9525 h 109537"/>
                  <a:gd name="connsiteX631" fmla="*/ 40005 w 96202"/>
                  <a:gd name="connsiteY631" fmla="*/ 5715 h 109537"/>
                  <a:gd name="connsiteX632" fmla="*/ 40005 w 96202"/>
                  <a:gd name="connsiteY632" fmla="*/ 5715 h 109537"/>
                  <a:gd name="connsiteX633" fmla="*/ 40005 w 96202"/>
                  <a:gd name="connsiteY633" fmla="*/ 14288 h 109537"/>
                  <a:gd name="connsiteX634" fmla="*/ 40005 w 96202"/>
                  <a:gd name="connsiteY634" fmla="*/ 17145 h 109537"/>
                  <a:gd name="connsiteX635" fmla="*/ 40005 w 96202"/>
                  <a:gd name="connsiteY635" fmla="*/ 17145 h 109537"/>
                  <a:gd name="connsiteX636" fmla="*/ 40005 w 96202"/>
                  <a:gd name="connsiteY636" fmla="*/ 17145 h 109537"/>
                  <a:gd name="connsiteX637" fmla="*/ 40005 w 96202"/>
                  <a:gd name="connsiteY637" fmla="*/ 17145 h 109537"/>
                  <a:gd name="connsiteX638" fmla="*/ 40005 w 96202"/>
                  <a:gd name="connsiteY638" fmla="*/ 17145 h 109537"/>
                  <a:gd name="connsiteX639" fmla="*/ 40005 w 96202"/>
                  <a:gd name="connsiteY639" fmla="*/ 17145 h 109537"/>
                  <a:gd name="connsiteX640" fmla="*/ 40005 w 96202"/>
                  <a:gd name="connsiteY640" fmla="*/ 17145 h 109537"/>
                  <a:gd name="connsiteX641" fmla="*/ 40005 w 96202"/>
                  <a:gd name="connsiteY641" fmla="*/ 17145 h 109537"/>
                  <a:gd name="connsiteX642" fmla="*/ 40005 w 96202"/>
                  <a:gd name="connsiteY642" fmla="*/ 14288 h 109537"/>
                  <a:gd name="connsiteX643" fmla="*/ 40005 w 96202"/>
                  <a:gd name="connsiteY643" fmla="*/ 14288 h 109537"/>
                  <a:gd name="connsiteX644" fmla="*/ 40005 w 96202"/>
                  <a:gd name="connsiteY644" fmla="*/ 14288 h 109537"/>
                  <a:gd name="connsiteX645" fmla="*/ 40005 w 96202"/>
                  <a:gd name="connsiteY645" fmla="*/ 14288 h 109537"/>
                  <a:gd name="connsiteX646" fmla="*/ 40005 w 96202"/>
                  <a:gd name="connsiteY646" fmla="*/ 89535 h 109537"/>
                  <a:gd name="connsiteX647" fmla="*/ 40005 w 96202"/>
                  <a:gd name="connsiteY647" fmla="*/ 89535 h 109537"/>
                  <a:gd name="connsiteX648" fmla="*/ 34290 w 96202"/>
                  <a:gd name="connsiteY648" fmla="*/ 93345 h 109537"/>
                  <a:gd name="connsiteX649" fmla="*/ 34290 w 96202"/>
                  <a:gd name="connsiteY649" fmla="*/ 92392 h 109537"/>
                  <a:gd name="connsiteX650" fmla="*/ 40005 w 96202"/>
                  <a:gd name="connsiteY650" fmla="*/ 89535 h 109537"/>
                  <a:gd name="connsiteX651" fmla="*/ 40005 w 96202"/>
                  <a:gd name="connsiteY651" fmla="*/ 89535 h 109537"/>
                  <a:gd name="connsiteX652" fmla="*/ 40005 w 96202"/>
                  <a:gd name="connsiteY652" fmla="*/ 100013 h 109537"/>
                  <a:gd name="connsiteX653" fmla="*/ 40005 w 96202"/>
                  <a:gd name="connsiteY653" fmla="*/ 100965 h 109537"/>
                  <a:gd name="connsiteX654" fmla="*/ 38100 w 96202"/>
                  <a:gd name="connsiteY654" fmla="*/ 101917 h 109537"/>
                  <a:gd name="connsiteX655" fmla="*/ 38100 w 96202"/>
                  <a:gd name="connsiteY655" fmla="*/ 101917 h 109537"/>
                  <a:gd name="connsiteX656" fmla="*/ 38100 w 96202"/>
                  <a:gd name="connsiteY656" fmla="*/ 101917 h 109537"/>
                  <a:gd name="connsiteX657" fmla="*/ 38100 w 96202"/>
                  <a:gd name="connsiteY657" fmla="*/ 101917 h 109537"/>
                  <a:gd name="connsiteX658" fmla="*/ 38100 w 96202"/>
                  <a:gd name="connsiteY658" fmla="*/ 101917 h 109537"/>
                  <a:gd name="connsiteX659" fmla="*/ 38100 w 96202"/>
                  <a:gd name="connsiteY659" fmla="*/ 101917 h 109537"/>
                  <a:gd name="connsiteX660" fmla="*/ 38100 w 96202"/>
                  <a:gd name="connsiteY660" fmla="*/ 101917 h 109537"/>
                  <a:gd name="connsiteX661" fmla="*/ 38100 w 96202"/>
                  <a:gd name="connsiteY661" fmla="*/ 101917 h 109537"/>
                  <a:gd name="connsiteX662" fmla="*/ 38100 w 96202"/>
                  <a:gd name="connsiteY662" fmla="*/ 101917 h 109537"/>
                  <a:gd name="connsiteX663" fmla="*/ 40005 w 96202"/>
                  <a:gd name="connsiteY663" fmla="*/ 100013 h 109537"/>
                  <a:gd name="connsiteX664" fmla="*/ 40005 w 96202"/>
                  <a:gd name="connsiteY664" fmla="*/ 100013 h 109537"/>
                  <a:gd name="connsiteX665" fmla="*/ 35242 w 96202"/>
                  <a:gd name="connsiteY665" fmla="*/ 82867 h 109537"/>
                  <a:gd name="connsiteX666" fmla="*/ 35242 w 96202"/>
                  <a:gd name="connsiteY666" fmla="*/ 82867 h 109537"/>
                  <a:gd name="connsiteX667" fmla="*/ 40005 w 96202"/>
                  <a:gd name="connsiteY667" fmla="*/ 80010 h 109537"/>
                  <a:gd name="connsiteX668" fmla="*/ 40005 w 96202"/>
                  <a:gd name="connsiteY668" fmla="*/ 80010 h 109537"/>
                  <a:gd name="connsiteX669" fmla="*/ 40005 w 96202"/>
                  <a:gd name="connsiteY669" fmla="*/ 80010 h 109537"/>
                  <a:gd name="connsiteX670" fmla="*/ 40005 w 96202"/>
                  <a:gd name="connsiteY670" fmla="*/ 80010 h 109537"/>
                  <a:gd name="connsiteX671" fmla="*/ 40005 w 96202"/>
                  <a:gd name="connsiteY671" fmla="*/ 80010 h 109537"/>
                  <a:gd name="connsiteX672" fmla="*/ 40005 w 96202"/>
                  <a:gd name="connsiteY672" fmla="*/ 80010 h 109537"/>
                  <a:gd name="connsiteX673" fmla="*/ 40005 w 96202"/>
                  <a:gd name="connsiteY673" fmla="*/ 80010 h 109537"/>
                  <a:gd name="connsiteX674" fmla="*/ 40005 w 96202"/>
                  <a:gd name="connsiteY674" fmla="*/ 80010 h 109537"/>
                  <a:gd name="connsiteX675" fmla="*/ 40005 w 96202"/>
                  <a:gd name="connsiteY675" fmla="*/ 80010 h 109537"/>
                  <a:gd name="connsiteX676" fmla="*/ 35242 w 96202"/>
                  <a:gd name="connsiteY676" fmla="*/ 82867 h 109537"/>
                  <a:gd name="connsiteX677" fmla="*/ 13335 w 96202"/>
                  <a:gd name="connsiteY677" fmla="*/ 35242 h 109537"/>
                  <a:gd name="connsiteX678" fmla="*/ 15240 w 96202"/>
                  <a:gd name="connsiteY678" fmla="*/ 34290 h 109537"/>
                  <a:gd name="connsiteX679" fmla="*/ 16192 w 96202"/>
                  <a:gd name="connsiteY679" fmla="*/ 35242 h 109537"/>
                  <a:gd name="connsiteX680" fmla="*/ 16192 w 96202"/>
                  <a:gd name="connsiteY680" fmla="*/ 35242 h 109537"/>
                  <a:gd name="connsiteX681" fmla="*/ 16192 w 96202"/>
                  <a:gd name="connsiteY681" fmla="*/ 35242 h 109537"/>
                  <a:gd name="connsiteX682" fmla="*/ 16192 w 96202"/>
                  <a:gd name="connsiteY682" fmla="*/ 35242 h 109537"/>
                  <a:gd name="connsiteX683" fmla="*/ 16192 w 96202"/>
                  <a:gd name="connsiteY683" fmla="*/ 35242 h 109537"/>
                  <a:gd name="connsiteX684" fmla="*/ 16192 w 96202"/>
                  <a:gd name="connsiteY684" fmla="*/ 35242 h 109537"/>
                  <a:gd name="connsiteX685" fmla="*/ 16192 w 96202"/>
                  <a:gd name="connsiteY685" fmla="*/ 35242 h 109537"/>
                  <a:gd name="connsiteX686" fmla="*/ 16192 w 96202"/>
                  <a:gd name="connsiteY686" fmla="*/ 35242 h 109537"/>
                  <a:gd name="connsiteX687" fmla="*/ 16192 w 96202"/>
                  <a:gd name="connsiteY687" fmla="*/ 35242 h 109537"/>
                  <a:gd name="connsiteX688" fmla="*/ 16192 w 96202"/>
                  <a:gd name="connsiteY688" fmla="*/ 35242 h 109537"/>
                  <a:gd name="connsiteX689" fmla="*/ 16192 w 96202"/>
                  <a:gd name="connsiteY689" fmla="*/ 35242 h 109537"/>
                  <a:gd name="connsiteX690" fmla="*/ 16192 w 96202"/>
                  <a:gd name="connsiteY690" fmla="*/ 35242 h 109537"/>
                  <a:gd name="connsiteX691" fmla="*/ 16192 w 96202"/>
                  <a:gd name="connsiteY691" fmla="*/ 35242 h 109537"/>
                  <a:gd name="connsiteX692" fmla="*/ 16192 w 96202"/>
                  <a:gd name="connsiteY692" fmla="*/ 35242 h 109537"/>
                  <a:gd name="connsiteX693" fmla="*/ 16192 w 96202"/>
                  <a:gd name="connsiteY693" fmla="*/ 35242 h 109537"/>
                  <a:gd name="connsiteX694" fmla="*/ 16192 w 96202"/>
                  <a:gd name="connsiteY694" fmla="*/ 35242 h 109537"/>
                  <a:gd name="connsiteX695" fmla="*/ 16192 w 96202"/>
                  <a:gd name="connsiteY695" fmla="*/ 35242 h 109537"/>
                  <a:gd name="connsiteX696" fmla="*/ 16192 w 96202"/>
                  <a:gd name="connsiteY696" fmla="*/ 35242 h 109537"/>
                  <a:gd name="connsiteX697" fmla="*/ 16192 w 96202"/>
                  <a:gd name="connsiteY697" fmla="*/ 35242 h 109537"/>
                  <a:gd name="connsiteX698" fmla="*/ 16192 w 96202"/>
                  <a:gd name="connsiteY698" fmla="*/ 35242 h 109537"/>
                  <a:gd name="connsiteX699" fmla="*/ 16192 w 96202"/>
                  <a:gd name="connsiteY699" fmla="*/ 35242 h 109537"/>
                  <a:gd name="connsiteX700" fmla="*/ 16192 w 96202"/>
                  <a:gd name="connsiteY700" fmla="*/ 35242 h 109537"/>
                  <a:gd name="connsiteX701" fmla="*/ 16192 w 96202"/>
                  <a:gd name="connsiteY701" fmla="*/ 35242 h 109537"/>
                  <a:gd name="connsiteX702" fmla="*/ 16192 w 96202"/>
                  <a:gd name="connsiteY702" fmla="*/ 35242 h 109537"/>
                  <a:gd name="connsiteX703" fmla="*/ 16192 w 96202"/>
                  <a:gd name="connsiteY703" fmla="*/ 35242 h 109537"/>
                  <a:gd name="connsiteX704" fmla="*/ 16192 w 96202"/>
                  <a:gd name="connsiteY704" fmla="*/ 35242 h 109537"/>
                  <a:gd name="connsiteX705" fmla="*/ 16192 w 96202"/>
                  <a:gd name="connsiteY705" fmla="*/ 35242 h 109537"/>
                  <a:gd name="connsiteX706" fmla="*/ 16192 w 96202"/>
                  <a:gd name="connsiteY706" fmla="*/ 35242 h 109537"/>
                  <a:gd name="connsiteX707" fmla="*/ 16192 w 96202"/>
                  <a:gd name="connsiteY707" fmla="*/ 35242 h 109537"/>
                  <a:gd name="connsiteX708" fmla="*/ 16192 w 96202"/>
                  <a:gd name="connsiteY708" fmla="*/ 35242 h 109537"/>
                  <a:gd name="connsiteX709" fmla="*/ 7620 w 96202"/>
                  <a:gd name="connsiteY709" fmla="*/ 40005 h 109537"/>
                  <a:gd name="connsiteX710" fmla="*/ 7620 w 96202"/>
                  <a:gd name="connsiteY710" fmla="*/ 39053 h 109537"/>
                  <a:gd name="connsiteX711" fmla="*/ 13335 w 96202"/>
                  <a:gd name="connsiteY711" fmla="*/ 36195 h 109537"/>
                  <a:gd name="connsiteX712" fmla="*/ 13335 w 96202"/>
                  <a:gd name="connsiteY712" fmla="*/ 36195 h 109537"/>
                  <a:gd name="connsiteX713" fmla="*/ 13335 w 96202"/>
                  <a:gd name="connsiteY713" fmla="*/ 36195 h 109537"/>
                  <a:gd name="connsiteX714" fmla="*/ 13335 w 96202"/>
                  <a:gd name="connsiteY714" fmla="*/ 36195 h 109537"/>
                  <a:gd name="connsiteX715" fmla="*/ 13335 w 96202"/>
                  <a:gd name="connsiteY715" fmla="*/ 36195 h 109537"/>
                  <a:gd name="connsiteX716" fmla="*/ 13335 w 96202"/>
                  <a:gd name="connsiteY716" fmla="*/ 36195 h 109537"/>
                  <a:gd name="connsiteX717" fmla="*/ 13335 w 96202"/>
                  <a:gd name="connsiteY717" fmla="*/ 36195 h 109537"/>
                  <a:gd name="connsiteX718" fmla="*/ 13335 w 96202"/>
                  <a:gd name="connsiteY718" fmla="*/ 36195 h 109537"/>
                  <a:gd name="connsiteX719" fmla="*/ 13335 w 96202"/>
                  <a:gd name="connsiteY719" fmla="*/ 36195 h 109537"/>
                  <a:gd name="connsiteX720" fmla="*/ 13335 w 96202"/>
                  <a:gd name="connsiteY720" fmla="*/ 36195 h 109537"/>
                  <a:gd name="connsiteX721" fmla="*/ 13335 w 96202"/>
                  <a:gd name="connsiteY721" fmla="*/ 36195 h 109537"/>
                  <a:gd name="connsiteX722" fmla="*/ 13335 w 96202"/>
                  <a:gd name="connsiteY722" fmla="*/ 35242 h 109537"/>
                  <a:gd name="connsiteX723" fmla="*/ 13335 w 96202"/>
                  <a:gd name="connsiteY723" fmla="*/ 35242 h 109537"/>
                  <a:gd name="connsiteX724" fmla="*/ 13335 w 96202"/>
                  <a:gd name="connsiteY724" fmla="*/ 35242 h 109537"/>
                  <a:gd name="connsiteX725" fmla="*/ 13335 w 96202"/>
                  <a:gd name="connsiteY725" fmla="*/ 35242 h 109537"/>
                  <a:gd name="connsiteX726" fmla="*/ 13335 w 96202"/>
                  <a:gd name="connsiteY726" fmla="*/ 35242 h 109537"/>
                  <a:gd name="connsiteX727" fmla="*/ 13335 w 96202"/>
                  <a:gd name="connsiteY727" fmla="*/ 35242 h 109537"/>
                  <a:gd name="connsiteX728" fmla="*/ 13335 w 96202"/>
                  <a:gd name="connsiteY728" fmla="*/ 35242 h 109537"/>
                  <a:gd name="connsiteX729" fmla="*/ 13335 w 96202"/>
                  <a:gd name="connsiteY729" fmla="*/ 35242 h 109537"/>
                  <a:gd name="connsiteX730" fmla="*/ 13335 w 96202"/>
                  <a:gd name="connsiteY730" fmla="*/ 35242 h 109537"/>
                  <a:gd name="connsiteX731" fmla="*/ 13335 w 96202"/>
                  <a:gd name="connsiteY731" fmla="*/ 35242 h 109537"/>
                  <a:gd name="connsiteX732" fmla="*/ 13335 w 96202"/>
                  <a:gd name="connsiteY732" fmla="*/ 35242 h 109537"/>
                  <a:gd name="connsiteX733" fmla="*/ 13335 w 96202"/>
                  <a:gd name="connsiteY733" fmla="*/ 35242 h 109537"/>
                  <a:gd name="connsiteX734" fmla="*/ 13335 w 96202"/>
                  <a:gd name="connsiteY734" fmla="*/ 35242 h 109537"/>
                  <a:gd name="connsiteX735" fmla="*/ 13335 w 96202"/>
                  <a:gd name="connsiteY735" fmla="*/ 35242 h 109537"/>
                  <a:gd name="connsiteX736" fmla="*/ 13335 w 96202"/>
                  <a:gd name="connsiteY736" fmla="*/ 35242 h 109537"/>
                  <a:gd name="connsiteX737" fmla="*/ 13335 w 96202"/>
                  <a:gd name="connsiteY737" fmla="*/ 35242 h 109537"/>
                  <a:gd name="connsiteX738" fmla="*/ 13335 w 96202"/>
                  <a:gd name="connsiteY738" fmla="*/ 35242 h 109537"/>
                  <a:gd name="connsiteX739" fmla="*/ 13335 w 96202"/>
                  <a:gd name="connsiteY739" fmla="*/ 35242 h 109537"/>
                  <a:gd name="connsiteX740" fmla="*/ 13335 w 96202"/>
                  <a:gd name="connsiteY740" fmla="*/ 35242 h 109537"/>
                  <a:gd name="connsiteX741" fmla="*/ 13335 w 96202"/>
                  <a:gd name="connsiteY741" fmla="*/ 35242 h 109537"/>
                  <a:gd name="connsiteX742" fmla="*/ 13335 w 96202"/>
                  <a:gd name="connsiteY742" fmla="*/ 35242 h 109537"/>
                  <a:gd name="connsiteX743" fmla="*/ 13335 w 96202"/>
                  <a:gd name="connsiteY743" fmla="*/ 35242 h 109537"/>
                  <a:gd name="connsiteX744" fmla="*/ 13335 w 96202"/>
                  <a:gd name="connsiteY744" fmla="*/ 35242 h 109537"/>
                  <a:gd name="connsiteX745" fmla="*/ 13335 w 96202"/>
                  <a:gd name="connsiteY745" fmla="*/ 35242 h 109537"/>
                  <a:gd name="connsiteX746" fmla="*/ 35242 w 96202"/>
                  <a:gd name="connsiteY746" fmla="*/ 2858 h 109537"/>
                  <a:gd name="connsiteX747" fmla="*/ 35242 w 96202"/>
                  <a:gd name="connsiteY747" fmla="*/ 5715 h 109537"/>
                  <a:gd name="connsiteX748" fmla="*/ 25717 w 96202"/>
                  <a:gd name="connsiteY748" fmla="*/ 10478 h 109537"/>
                  <a:gd name="connsiteX749" fmla="*/ 25717 w 96202"/>
                  <a:gd name="connsiteY749" fmla="*/ 10478 h 109537"/>
                  <a:gd name="connsiteX750" fmla="*/ 25717 w 96202"/>
                  <a:gd name="connsiteY750" fmla="*/ 10478 h 109537"/>
                  <a:gd name="connsiteX751" fmla="*/ 25717 w 96202"/>
                  <a:gd name="connsiteY751" fmla="*/ 10478 h 109537"/>
                  <a:gd name="connsiteX752" fmla="*/ 25717 w 96202"/>
                  <a:gd name="connsiteY752" fmla="*/ 10478 h 109537"/>
                  <a:gd name="connsiteX753" fmla="*/ 25717 w 96202"/>
                  <a:gd name="connsiteY753" fmla="*/ 10478 h 109537"/>
                  <a:gd name="connsiteX754" fmla="*/ 25717 w 96202"/>
                  <a:gd name="connsiteY754" fmla="*/ 10478 h 109537"/>
                  <a:gd name="connsiteX755" fmla="*/ 25717 w 96202"/>
                  <a:gd name="connsiteY755" fmla="*/ 10478 h 109537"/>
                  <a:gd name="connsiteX756" fmla="*/ 20002 w 96202"/>
                  <a:gd name="connsiteY756" fmla="*/ 13335 h 109537"/>
                  <a:gd name="connsiteX757" fmla="*/ 20002 w 96202"/>
                  <a:gd name="connsiteY757" fmla="*/ 13335 h 109537"/>
                  <a:gd name="connsiteX758" fmla="*/ 20002 w 96202"/>
                  <a:gd name="connsiteY758" fmla="*/ 13335 h 109537"/>
                  <a:gd name="connsiteX759" fmla="*/ 20002 w 96202"/>
                  <a:gd name="connsiteY759" fmla="*/ 13335 h 109537"/>
                  <a:gd name="connsiteX760" fmla="*/ 10477 w 96202"/>
                  <a:gd name="connsiteY760" fmla="*/ 19050 h 109537"/>
                  <a:gd name="connsiteX761" fmla="*/ 10477 w 96202"/>
                  <a:gd name="connsiteY761" fmla="*/ 12383 h 109537"/>
                  <a:gd name="connsiteX762" fmla="*/ 12382 w 96202"/>
                  <a:gd name="connsiteY762" fmla="*/ 11430 h 109537"/>
                  <a:gd name="connsiteX763" fmla="*/ 12382 w 96202"/>
                  <a:gd name="connsiteY763" fmla="*/ 11430 h 109537"/>
                  <a:gd name="connsiteX764" fmla="*/ 12382 w 96202"/>
                  <a:gd name="connsiteY764" fmla="*/ 11430 h 109537"/>
                  <a:gd name="connsiteX765" fmla="*/ 12382 w 96202"/>
                  <a:gd name="connsiteY765" fmla="*/ 11430 h 109537"/>
                  <a:gd name="connsiteX766" fmla="*/ 28575 w 96202"/>
                  <a:gd name="connsiteY766" fmla="*/ 2858 h 109537"/>
                  <a:gd name="connsiteX767" fmla="*/ 28575 w 96202"/>
                  <a:gd name="connsiteY767" fmla="*/ 2858 h 109537"/>
                  <a:gd name="connsiteX768" fmla="*/ 28575 w 96202"/>
                  <a:gd name="connsiteY768" fmla="*/ 2858 h 109537"/>
                  <a:gd name="connsiteX769" fmla="*/ 28575 w 96202"/>
                  <a:gd name="connsiteY769" fmla="*/ 2858 h 109537"/>
                  <a:gd name="connsiteX770" fmla="*/ 28575 w 96202"/>
                  <a:gd name="connsiteY770" fmla="*/ 2858 h 109537"/>
                  <a:gd name="connsiteX771" fmla="*/ 28575 w 96202"/>
                  <a:gd name="connsiteY771" fmla="*/ 2858 h 109537"/>
                  <a:gd name="connsiteX772" fmla="*/ 33338 w 96202"/>
                  <a:gd name="connsiteY772" fmla="*/ 0 h 109537"/>
                  <a:gd name="connsiteX773" fmla="*/ 33338 w 96202"/>
                  <a:gd name="connsiteY773" fmla="*/ 0 h 109537"/>
                  <a:gd name="connsiteX774" fmla="*/ 33338 w 96202"/>
                  <a:gd name="connsiteY774" fmla="*/ 0 h 109537"/>
                  <a:gd name="connsiteX775" fmla="*/ 33338 w 96202"/>
                  <a:gd name="connsiteY775" fmla="*/ 0 h 109537"/>
                  <a:gd name="connsiteX776" fmla="*/ 33338 w 96202"/>
                  <a:gd name="connsiteY776" fmla="*/ 0 h 109537"/>
                  <a:gd name="connsiteX777" fmla="*/ 33338 w 96202"/>
                  <a:gd name="connsiteY777" fmla="*/ 0 h 109537"/>
                  <a:gd name="connsiteX778" fmla="*/ 33338 w 96202"/>
                  <a:gd name="connsiteY778" fmla="*/ 0 h 109537"/>
                  <a:gd name="connsiteX779" fmla="*/ 33338 w 96202"/>
                  <a:gd name="connsiteY779" fmla="*/ 0 h 109537"/>
                  <a:gd name="connsiteX780" fmla="*/ 33338 w 96202"/>
                  <a:gd name="connsiteY780" fmla="*/ 0 h 109537"/>
                  <a:gd name="connsiteX781" fmla="*/ 21907 w 96202"/>
                  <a:gd name="connsiteY781" fmla="*/ 5715 h 109537"/>
                  <a:gd name="connsiteX782" fmla="*/ 21907 w 96202"/>
                  <a:gd name="connsiteY782" fmla="*/ 5715 h 109537"/>
                  <a:gd name="connsiteX783" fmla="*/ 21907 w 96202"/>
                  <a:gd name="connsiteY783" fmla="*/ 5715 h 109537"/>
                  <a:gd name="connsiteX784" fmla="*/ 21907 w 96202"/>
                  <a:gd name="connsiteY784" fmla="*/ 5715 h 109537"/>
                  <a:gd name="connsiteX785" fmla="*/ 21907 w 96202"/>
                  <a:gd name="connsiteY785" fmla="*/ 5715 h 109537"/>
                  <a:gd name="connsiteX786" fmla="*/ 35242 w 96202"/>
                  <a:gd name="connsiteY786" fmla="*/ 2858 h 109537"/>
                  <a:gd name="connsiteX787" fmla="*/ 35242 w 96202"/>
                  <a:gd name="connsiteY787" fmla="*/ 2858 h 109537"/>
                  <a:gd name="connsiteX788" fmla="*/ 35242 w 96202"/>
                  <a:gd name="connsiteY788" fmla="*/ 8573 h 109537"/>
                  <a:gd name="connsiteX789" fmla="*/ 31432 w 96202"/>
                  <a:gd name="connsiteY789" fmla="*/ 10478 h 109537"/>
                  <a:gd name="connsiteX790" fmla="*/ 31432 w 96202"/>
                  <a:gd name="connsiteY790" fmla="*/ 10478 h 109537"/>
                  <a:gd name="connsiteX791" fmla="*/ 31432 w 96202"/>
                  <a:gd name="connsiteY791" fmla="*/ 10478 h 109537"/>
                  <a:gd name="connsiteX792" fmla="*/ 31432 w 96202"/>
                  <a:gd name="connsiteY792" fmla="*/ 10478 h 109537"/>
                  <a:gd name="connsiteX793" fmla="*/ 31432 w 96202"/>
                  <a:gd name="connsiteY793" fmla="*/ 10478 h 109537"/>
                  <a:gd name="connsiteX794" fmla="*/ 31432 w 96202"/>
                  <a:gd name="connsiteY794" fmla="*/ 10478 h 109537"/>
                  <a:gd name="connsiteX795" fmla="*/ 31432 w 96202"/>
                  <a:gd name="connsiteY795" fmla="*/ 10478 h 109537"/>
                  <a:gd name="connsiteX796" fmla="*/ 31432 w 96202"/>
                  <a:gd name="connsiteY796" fmla="*/ 10478 h 109537"/>
                  <a:gd name="connsiteX797" fmla="*/ 31432 w 96202"/>
                  <a:gd name="connsiteY797" fmla="*/ 10478 h 109537"/>
                  <a:gd name="connsiteX798" fmla="*/ 33338 w 96202"/>
                  <a:gd name="connsiteY798" fmla="*/ 9525 h 109537"/>
                  <a:gd name="connsiteX799" fmla="*/ 33338 w 96202"/>
                  <a:gd name="connsiteY799" fmla="*/ 8573 h 109537"/>
                  <a:gd name="connsiteX800" fmla="*/ 35242 w 96202"/>
                  <a:gd name="connsiteY800" fmla="*/ 8573 h 109537"/>
                  <a:gd name="connsiteX801" fmla="*/ 35242 w 96202"/>
                  <a:gd name="connsiteY801" fmla="*/ 82867 h 109537"/>
                  <a:gd name="connsiteX802" fmla="*/ 35242 w 96202"/>
                  <a:gd name="connsiteY802" fmla="*/ 82867 h 109537"/>
                  <a:gd name="connsiteX803" fmla="*/ 22860 w 96202"/>
                  <a:gd name="connsiteY803" fmla="*/ 89535 h 109537"/>
                  <a:gd name="connsiteX804" fmla="*/ 22860 w 96202"/>
                  <a:gd name="connsiteY804" fmla="*/ 89535 h 109537"/>
                  <a:gd name="connsiteX805" fmla="*/ 22860 w 96202"/>
                  <a:gd name="connsiteY805" fmla="*/ 89535 h 109537"/>
                  <a:gd name="connsiteX806" fmla="*/ 22860 w 96202"/>
                  <a:gd name="connsiteY806" fmla="*/ 89535 h 109537"/>
                  <a:gd name="connsiteX807" fmla="*/ 22860 w 96202"/>
                  <a:gd name="connsiteY807" fmla="*/ 89535 h 109537"/>
                  <a:gd name="connsiteX808" fmla="*/ 22860 w 96202"/>
                  <a:gd name="connsiteY808" fmla="*/ 89535 h 109537"/>
                  <a:gd name="connsiteX809" fmla="*/ 22860 w 96202"/>
                  <a:gd name="connsiteY809" fmla="*/ 89535 h 109537"/>
                  <a:gd name="connsiteX810" fmla="*/ 22860 w 96202"/>
                  <a:gd name="connsiteY810" fmla="*/ 89535 h 109537"/>
                  <a:gd name="connsiteX811" fmla="*/ 22860 w 96202"/>
                  <a:gd name="connsiteY811" fmla="*/ 89535 h 109537"/>
                  <a:gd name="connsiteX812" fmla="*/ 35242 w 96202"/>
                  <a:gd name="connsiteY812" fmla="*/ 82867 h 109537"/>
                  <a:gd name="connsiteX813" fmla="*/ 35242 w 96202"/>
                  <a:gd name="connsiteY813" fmla="*/ 82867 h 109537"/>
                  <a:gd name="connsiteX814" fmla="*/ 35242 w 96202"/>
                  <a:gd name="connsiteY814" fmla="*/ 92392 h 109537"/>
                  <a:gd name="connsiteX815" fmla="*/ 35242 w 96202"/>
                  <a:gd name="connsiteY815" fmla="*/ 92392 h 109537"/>
                  <a:gd name="connsiteX816" fmla="*/ 30480 w 96202"/>
                  <a:gd name="connsiteY816" fmla="*/ 96203 h 109537"/>
                  <a:gd name="connsiteX817" fmla="*/ 30480 w 96202"/>
                  <a:gd name="connsiteY817" fmla="*/ 96203 h 109537"/>
                  <a:gd name="connsiteX818" fmla="*/ 30480 w 96202"/>
                  <a:gd name="connsiteY818" fmla="*/ 96203 h 109537"/>
                  <a:gd name="connsiteX819" fmla="*/ 30480 w 96202"/>
                  <a:gd name="connsiteY819" fmla="*/ 96203 h 109537"/>
                  <a:gd name="connsiteX820" fmla="*/ 30480 w 96202"/>
                  <a:gd name="connsiteY820" fmla="*/ 96203 h 109537"/>
                  <a:gd name="connsiteX821" fmla="*/ 30480 w 96202"/>
                  <a:gd name="connsiteY821" fmla="*/ 96203 h 109537"/>
                  <a:gd name="connsiteX822" fmla="*/ 30480 w 96202"/>
                  <a:gd name="connsiteY822" fmla="*/ 96203 h 109537"/>
                  <a:gd name="connsiteX823" fmla="*/ 30480 w 96202"/>
                  <a:gd name="connsiteY823" fmla="*/ 96203 h 109537"/>
                  <a:gd name="connsiteX824" fmla="*/ 30480 w 96202"/>
                  <a:gd name="connsiteY824" fmla="*/ 96203 h 109537"/>
                  <a:gd name="connsiteX825" fmla="*/ 35242 w 96202"/>
                  <a:gd name="connsiteY825" fmla="*/ 92392 h 109537"/>
                  <a:gd name="connsiteX826" fmla="*/ 35242 w 96202"/>
                  <a:gd name="connsiteY826" fmla="*/ 92392 h 109537"/>
                  <a:gd name="connsiteX827" fmla="*/ 9525 w 96202"/>
                  <a:gd name="connsiteY827" fmla="*/ 49530 h 109537"/>
                  <a:gd name="connsiteX828" fmla="*/ 9525 w 96202"/>
                  <a:gd name="connsiteY828" fmla="*/ 49530 h 109537"/>
                  <a:gd name="connsiteX829" fmla="*/ 17145 w 96202"/>
                  <a:gd name="connsiteY829" fmla="*/ 44767 h 109537"/>
                  <a:gd name="connsiteX830" fmla="*/ 17145 w 96202"/>
                  <a:gd name="connsiteY830" fmla="*/ 44767 h 109537"/>
                  <a:gd name="connsiteX831" fmla="*/ 17145 w 96202"/>
                  <a:gd name="connsiteY831" fmla="*/ 44767 h 109537"/>
                  <a:gd name="connsiteX832" fmla="*/ 17145 w 96202"/>
                  <a:gd name="connsiteY832" fmla="*/ 44767 h 109537"/>
                  <a:gd name="connsiteX833" fmla="*/ 17145 w 96202"/>
                  <a:gd name="connsiteY833" fmla="*/ 44767 h 109537"/>
                  <a:gd name="connsiteX834" fmla="*/ 17145 w 96202"/>
                  <a:gd name="connsiteY834" fmla="*/ 44767 h 109537"/>
                  <a:gd name="connsiteX835" fmla="*/ 17145 w 96202"/>
                  <a:gd name="connsiteY835" fmla="*/ 44767 h 109537"/>
                  <a:gd name="connsiteX836" fmla="*/ 17145 w 96202"/>
                  <a:gd name="connsiteY836" fmla="*/ 44767 h 109537"/>
                  <a:gd name="connsiteX837" fmla="*/ 17145 w 96202"/>
                  <a:gd name="connsiteY837" fmla="*/ 44767 h 109537"/>
                  <a:gd name="connsiteX838" fmla="*/ 9525 w 96202"/>
                  <a:gd name="connsiteY838" fmla="*/ 49530 h 109537"/>
                  <a:gd name="connsiteX839" fmla="*/ 9525 w 96202"/>
                  <a:gd name="connsiteY839" fmla="*/ 49530 h 109537"/>
                  <a:gd name="connsiteX840" fmla="*/ 9525 w 96202"/>
                  <a:gd name="connsiteY840" fmla="*/ 29528 h 109537"/>
                  <a:gd name="connsiteX841" fmla="*/ 9525 w 96202"/>
                  <a:gd name="connsiteY841" fmla="*/ 28575 h 109537"/>
                  <a:gd name="connsiteX842" fmla="*/ 14288 w 96202"/>
                  <a:gd name="connsiteY842" fmla="*/ 25717 h 109537"/>
                  <a:gd name="connsiteX843" fmla="*/ 14288 w 96202"/>
                  <a:gd name="connsiteY843" fmla="*/ 25717 h 109537"/>
                  <a:gd name="connsiteX844" fmla="*/ 14288 w 96202"/>
                  <a:gd name="connsiteY844" fmla="*/ 25717 h 109537"/>
                  <a:gd name="connsiteX845" fmla="*/ 14288 w 96202"/>
                  <a:gd name="connsiteY845" fmla="*/ 25717 h 109537"/>
                  <a:gd name="connsiteX846" fmla="*/ 14288 w 96202"/>
                  <a:gd name="connsiteY846" fmla="*/ 25717 h 109537"/>
                  <a:gd name="connsiteX847" fmla="*/ 14288 w 96202"/>
                  <a:gd name="connsiteY847" fmla="*/ 25717 h 109537"/>
                  <a:gd name="connsiteX848" fmla="*/ 14288 w 96202"/>
                  <a:gd name="connsiteY848" fmla="*/ 25717 h 109537"/>
                  <a:gd name="connsiteX849" fmla="*/ 14288 w 96202"/>
                  <a:gd name="connsiteY849" fmla="*/ 25717 h 109537"/>
                  <a:gd name="connsiteX850" fmla="*/ 14288 w 96202"/>
                  <a:gd name="connsiteY850" fmla="*/ 25717 h 109537"/>
                  <a:gd name="connsiteX851" fmla="*/ 9525 w 96202"/>
                  <a:gd name="connsiteY851" fmla="*/ 29528 h 109537"/>
                  <a:gd name="connsiteX852" fmla="*/ 9525 w 96202"/>
                  <a:gd name="connsiteY852" fmla="*/ 29528 h 109537"/>
                  <a:gd name="connsiteX853" fmla="*/ 9525 w 96202"/>
                  <a:gd name="connsiteY853" fmla="*/ 22860 h 109537"/>
                  <a:gd name="connsiteX854" fmla="*/ 9525 w 96202"/>
                  <a:gd name="connsiteY854" fmla="*/ 20955 h 109537"/>
                  <a:gd name="connsiteX855" fmla="*/ 15240 w 96202"/>
                  <a:gd name="connsiteY855" fmla="*/ 18098 h 109537"/>
                  <a:gd name="connsiteX856" fmla="*/ 15240 w 96202"/>
                  <a:gd name="connsiteY856" fmla="*/ 18098 h 109537"/>
                  <a:gd name="connsiteX857" fmla="*/ 15240 w 96202"/>
                  <a:gd name="connsiteY857" fmla="*/ 18098 h 109537"/>
                  <a:gd name="connsiteX858" fmla="*/ 15240 w 96202"/>
                  <a:gd name="connsiteY858" fmla="*/ 18098 h 109537"/>
                  <a:gd name="connsiteX859" fmla="*/ 15240 w 96202"/>
                  <a:gd name="connsiteY859" fmla="*/ 18098 h 109537"/>
                  <a:gd name="connsiteX860" fmla="*/ 15240 w 96202"/>
                  <a:gd name="connsiteY860" fmla="*/ 18098 h 109537"/>
                  <a:gd name="connsiteX861" fmla="*/ 15240 w 96202"/>
                  <a:gd name="connsiteY861" fmla="*/ 18098 h 109537"/>
                  <a:gd name="connsiteX862" fmla="*/ 15240 w 96202"/>
                  <a:gd name="connsiteY862" fmla="*/ 18098 h 109537"/>
                  <a:gd name="connsiteX863" fmla="*/ 15240 w 96202"/>
                  <a:gd name="connsiteY863" fmla="*/ 18098 h 109537"/>
                  <a:gd name="connsiteX864" fmla="*/ 9525 w 96202"/>
                  <a:gd name="connsiteY864" fmla="*/ 22860 h 109537"/>
                  <a:gd name="connsiteX865" fmla="*/ 9525 w 96202"/>
                  <a:gd name="connsiteY865" fmla="*/ 40005 h 109537"/>
                  <a:gd name="connsiteX866" fmla="*/ 1905 w 96202"/>
                  <a:gd name="connsiteY866" fmla="*/ 43815 h 109537"/>
                  <a:gd name="connsiteX867" fmla="*/ 1905 w 96202"/>
                  <a:gd name="connsiteY867" fmla="*/ 43815 h 109537"/>
                  <a:gd name="connsiteX868" fmla="*/ 1905 w 96202"/>
                  <a:gd name="connsiteY868" fmla="*/ 43815 h 109537"/>
                  <a:gd name="connsiteX869" fmla="*/ 1905 w 96202"/>
                  <a:gd name="connsiteY869" fmla="*/ 43815 h 109537"/>
                  <a:gd name="connsiteX870" fmla="*/ 1905 w 96202"/>
                  <a:gd name="connsiteY870" fmla="*/ 43815 h 109537"/>
                  <a:gd name="connsiteX871" fmla="*/ 1905 w 96202"/>
                  <a:gd name="connsiteY871" fmla="*/ 43815 h 109537"/>
                  <a:gd name="connsiteX872" fmla="*/ 1905 w 96202"/>
                  <a:gd name="connsiteY872" fmla="*/ 43815 h 109537"/>
                  <a:gd name="connsiteX873" fmla="*/ 1905 w 96202"/>
                  <a:gd name="connsiteY873" fmla="*/ 43815 h 109537"/>
                  <a:gd name="connsiteX874" fmla="*/ 1905 w 96202"/>
                  <a:gd name="connsiteY874" fmla="*/ 43815 h 109537"/>
                  <a:gd name="connsiteX875" fmla="*/ 12382 w 96202"/>
                  <a:gd name="connsiteY875" fmla="*/ 38100 h 109537"/>
                  <a:gd name="connsiteX876" fmla="*/ 12382 w 96202"/>
                  <a:gd name="connsiteY876" fmla="*/ 40005 h 109537"/>
                  <a:gd name="connsiteX877" fmla="*/ 9525 w 96202"/>
                  <a:gd name="connsiteY877" fmla="*/ 40005 h 109537"/>
                  <a:gd name="connsiteX878" fmla="*/ 9525 w 96202"/>
                  <a:gd name="connsiteY878" fmla="*/ 12383 h 109537"/>
                  <a:gd name="connsiteX879" fmla="*/ 9525 w 96202"/>
                  <a:gd name="connsiteY879" fmla="*/ 18098 h 109537"/>
                  <a:gd name="connsiteX880" fmla="*/ 3810 w 96202"/>
                  <a:gd name="connsiteY880" fmla="*/ 20955 h 109537"/>
                  <a:gd name="connsiteX881" fmla="*/ 3810 w 96202"/>
                  <a:gd name="connsiteY881" fmla="*/ 20955 h 109537"/>
                  <a:gd name="connsiteX882" fmla="*/ 3810 w 96202"/>
                  <a:gd name="connsiteY882" fmla="*/ 20955 h 109537"/>
                  <a:gd name="connsiteX883" fmla="*/ 3810 w 96202"/>
                  <a:gd name="connsiteY883" fmla="*/ 20955 h 109537"/>
                  <a:gd name="connsiteX884" fmla="*/ 3810 w 96202"/>
                  <a:gd name="connsiteY884" fmla="*/ 20955 h 109537"/>
                  <a:gd name="connsiteX885" fmla="*/ 3810 w 96202"/>
                  <a:gd name="connsiteY885" fmla="*/ 20955 h 109537"/>
                  <a:gd name="connsiteX886" fmla="*/ 3810 w 96202"/>
                  <a:gd name="connsiteY886" fmla="*/ 20955 h 109537"/>
                  <a:gd name="connsiteX887" fmla="*/ 3810 w 96202"/>
                  <a:gd name="connsiteY887" fmla="*/ 20955 h 109537"/>
                  <a:gd name="connsiteX888" fmla="*/ 3810 w 96202"/>
                  <a:gd name="connsiteY888" fmla="*/ 20955 h 109537"/>
                  <a:gd name="connsiteX889" fmla="*/ 9525 w 96202"/>
                  <a:gd name="connsiteY889" fmla="*/ 18098 h 109537"/>
                  <a:gd name="connsiteX890" fmla="*/ 9525 w 96202"/>
                  <a:gd name="connsiteY890" fmla="*/ 18098 h 109537"/>
                  <a:gd name="connsiteX891" fmla="*/ 9525 w 96202"/>
                  <a:gd name="connsiteY891" fmla="*/ 18098 h 109537"/>
                  <a:gd name="connsiteX892" fmla="*/ 9525 w 96202"/>
                  <a:gd name="connsiteY892" fmla="*/ 18098 h 109537"/>
                  <a:gd name="connsiteX893" fmla="*/ 9525 w 96202"/>
                  <a:gd name="connsiteY893" fmla="*/ 18098 h 109537"/>
                  <a:gd name="connsiteX894" fmla="*/ 9525 w 96202"/>
                  <a:gd name="connsiteY894" fmla="*/ 18098 h 109537"/>
                  <a:gd name="connsiteX895" fmla="*/ 9525 w 96202"/>
                  <a:gd name="connsiteY895" fmla="*/ 18098 h 109537"/>
                  <a:gd name="connsiteX896" fmla="*/ 9525 w 96202"/>
                  <a:gd name="connsiteY896" fmla="*/ 12383 h 109537"/>
                  <a:gd name="connsiteX897" fmla="*/ 9525 w 96202"/>
                  <a:gd name="connsiteY897" fmla="*/ 12383 h 109537"/>
                  <a:gd name="connsiteX898" fmla="*/ 9525 w 96202"/>
                  <a:gd name="connsiteY898" fmla="*/ 20955 h 109537"/>
                  <a:gd name="connsiteX899" fmla="*/ 9525 w 96202"/>
                  <a:gd name="connsiteY899" fmla="*/ 22860 h 109537"/>
                  <a:gd name="connsiteX900" fmla="*/ 1905 w 96202"/>
                  <a:gd name="connsiteY900" fmla="*/ 26670 h 109537"/>
                  <a:gd name="connsiteX901" fmla="*/ 1905 w 96202"/>
                  <a:gd name="connsiteY901" fmla="*/ 26670 h 109537"/>
                  <a:gd name="connsiteX902" fmla="*/ 1905 w 96202"/>
                  <a:gd name="connsiteY902" fmla="*/ 26670 h 109537"/>
                  <a:gd name="connsiteX903" fmla="*/ 1905 w 96202"/>
                  <a:gd name="connsiteY903" fmla="*/ 26670 h 109537"/>
                  <a:gd name="connsiteX904" fmla="*/ 1905 w 96202"/>
                  <a:gd name="connsiteY904" fmla="*/ 26670 h 109537"/>
                  <a:gd name="connsiteX905" fmla="*/ 1905 w 96202"/>
                  <a:gd name="connsiteY905" fmla="*/ 26670 h 109537"/>
                  <a:gd name="connsiteX906" fmla="*/ 1905 w 96202"/>
                  <a:gd name="connsiteY906" fmla="*/ 26670 h 109537"/>
                  <a:gd name="connsiteX907" fmla="*/ 1905 w 96202"/>
                  <a:gd name="connsiteY907" fmla="*/ 26670 h 109537"/>
                  <a:gd name="connsiteX908" fmla="*/ 1905 w 96202"/>
                  <a:gd name="connsiteY908" fmla="*/ 26670 h 109537"/>
                  <a:gd name="connsiteX909" fmla="*/ 9525 w 96202"/>
                  <a:gd name="connsiteY909" fmla="*/ 20955 h 109537"/>
                  <a:gd name="connsiteX910" fmla="*/ 9525 w 96202"/>
                  <a:gd name="connsiteY910" fmla="*/ 20955 h 109537"/>
                  <a:gd name="connsiteX911" fmla="*/ 9525 w 96202"/>
                  <a:gd name="connsiteY911" fmla="*/ 28575 h 109537"/>
                  <a:gd name="connsiteX912" fmla="*/ 9525 w 96202"/>
                  <a:gd name="connsiteY912" fmla="*/ 29528 h 109537"/>
                  <a:gd name="connsiteX913" fmla="*/ 0 w 96202"/>
                  <a:gd name="connsiteY913" fmla="*/ 34290 h 109537"/>
                  <a:gd name="connsiteX914" fmla="*/ 0 w 96202"/>
                  <a:gd name="connsiteY914" fmla="*/ 34290 h 109537"/>
                  <a:gd name="connsiteX915" fmla="*/ 0 w 96202"/>
                  <a:gd name="connsiteY915" fmla="*/ 34290 h 109537"/>
                  <a:gd name="connsiteX916" fmla="*/ 0 w 96202"/>
                  <a:gd name="connsiteY916" fmla="*/ 34290 h 109537"/>
                  <a:gd name="connsiteX917" fmla="*/ 0 w 96202"/>
                  <a:gd name="connsiteY917" fmla="*/ 34290 h 109537"/>
                  <a:gd name="connsiteX918" fmla="*/ 0 w 96202"/>
                  <a:gd name="connsiteY918" fmla="*/ 34290 h 109537"/>
                  <a:gd name="connsiteX919" fmla="*/ 0 w 96202"/>
                  <a:gd name="connsiteY919" fmla="*/ 34290 h 109537"/>
                  <a:gd name="connsiteX920" fmla="*/ 0 w 96202"/>
                  <a:gd name="connsiteY920" fmla="*/ 34290 h 109537"/>
                  <a:gd name="connsiteX921" fmla="*/ 0 w 96202"/>
                  <a:gd name="connsiteY921" fmla="*/ 34290 h 109537"/>
                  <a:gd name="connsiteX922" fmla="*/ 9525 w 96202"/>
                  <a:gd name="connsiteY922" fmla="*/ 28575 h 109537"/>
                  <a:gd name="connsiteX923" fmla="*/ 9525 w 96202"/>
                  <a:gd name="connsiteY923" fmla="*/ 28575 h 109537"/>
                  <a:gd name="connsiteX924" fmla="*/ 9525 w 96202"/>
                  <a:gd name="connsiteY924" fmla="*/ 49530 h 109537"/>
                  <a:gd name="connsiteX925" fmla="*/ 9525 w 96202"/>
                  <a:gd name="connsiteY925" fmla="*/ 49530 h 109537"/>
                  <a:gd name="connsiteX926" fmla="*/ 2857 w 96202"/>
                  <a:gd name="connsiteY926" fmla="*/ 53340 h 109537"/>
                  <a:gd name="connsiteX927" fmla="*/ 2857 w 96202"/>
                  <a:gd name="connsiteY927" fmla="*/ 53340 h 109537"/>
                  <a:gd name="connsiteX928" fmla="*/ 2857 w 96202"/>
                  <a:gd name="connsiteY928" fmla="*/ 53340 h 109537"/>
                  <a:gd name="connsiteX929" fmla="*/ 2857 w 96202"/>
                  <a:gd name="connsiteY929" fmla="*/ 53340 h 109537"/>
                  <a:gd name="connsiteX930" fmla="*/ 2857 w 96202"/>
                  <a:gd name="connsiteY930" fmla="*/ 53340 h 109537"/>
                  <a:gd name="connsiteX931" fmla="*/ 2857 w 96202"/>
                  <a:gd name="connsiteY931" fmla="*/ 53340 h 109537"/>
                  <a:gd name="connsiteX932" fmla="*/ 2857 w 96202"/>
                  <a:gd name="connsiteY932" fmla="*/ 53340 h 109537"/>
                  <a:gd name="connsiteX933" fmla="*/ 2857 w 96202"/>
                  <a:gd name="connsiteY933" fmla="*/ 53340 h 109537"/>
                  <a:gd name="connsiteX934" fmla="*/ 2857 w 96202"/>
                  <a:gd name="connsiteY934" fmla="*/ 53340 h 109537"/>
                  <a:gd name="connsiteX935" fmla="*/ 9525 w 96202"/>
                  <a:gd name="connsiteY935" fmla="*/ 49530 h 1095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</a:cxnLst>
                <a:rect l="l" t="t" r="r" b="b"/>
                <a:pathLst>
                  <a:path w="96202" h="109537">
                    <a:moveTo>
                      <a:pt x="87630" y="97155"/>
                    </a:moveTo>
                    <a:lnTo>
                      <a:pt x="87630" y="94298"/>
                    </a:lnTo>
                    <a:lnTo>
                      <a:pt x="87630" y="94298"/>
                    </a:lnTo>
                    <a:lnTo>
                      <a:pt x="87630" y="95250"/>
                    </a:lnTo>
                    <a:lnTo>
                      <a:pt x="87630" y="96203"/>
                    </a:lnTo>
                    <a:lnTo>
                      <a:pt x="87630" y="97155"/>
                    </a:lnTo>
                    <a:lnTo>
                      <a:pt x="87630" y="98108"/>
                    </a:lnTo>
                    <a:lnTo>
                      <a:pt x="87630" y="97155"/>
                    </a:lnTo>
                    <a:lnTo>
                      <a:pt x="87630" y="97155"/>
                    </a:lnTo>
                    <a:close/>
                    <a:moveTo>
                      <a:pt x="87630" y="94298"/>
                    </a:moveTo>
                    <a:lnTo>
                      <a:pt x="87630" y="91440"/>
                    </a:lnTo>
                    <a:lnTo>
                      <a:pt x="91440" y="89535"/>
                    </a:lnTo>
                    <a:lnTo>
                      <a:pt x="91440" y="89535"/>
                    </a:lnTo>
                    <a:lnTo>
                      <a:pt x="91440" y="89535"/>
                    </a:lnTo>
                    <a:lnTo>
                      <a:pt x="91440" y="89535"/>
                    </a:lnTo>
                    <a:lnTo>
                      <a:pt x="91440" y="89535"/>
                    </a:lnTo>
                    <a:lnTo>
                      <a:pt x="91440" y="89535"/>
                    </a:lnTo>
                    <a:lnTo>
                      <a:pt x="91440" y="89535"/>
                    </a:lnTo>
                    <a:lnTo>
                      <a:pt x="91440" y="89535"/>
                    </a:lnTo>
                    <a:lnTo>
                      <a:pt x="91440" y="89535"/>
                    </a:lnTo>
                    <a:lnTo>
                      <a:pt x="87630" y="94298"/>
                    </a:lnTo>
                    <a:lnTo>
                      <a:pt x="87630" y="94298"/>
                    </a:lnTo>
                    <a:close/>
                    <a:moveTo>
                      <a:pt x="87630" y="88583"/>
                    </a:moveTo>
                    <a:lnTo>
                      <a:pt x="96202" y="83820"/>
                    </a:lnTo>
                    <a:lnTo>
                      <a:pt x="96202" y="83820"/>
                    </a:lnTo>
                    <a:lnTo>
                      <a:pt x="96202" y="83820"/>
                    </a:lnTo>
                    <a:lnTo>
                      <a:pt x="96202" y="83820"/>
                    </a:lnTo>
                    <a:lnTo>
                      <a:pt x="96202" y="83820"/>
                    </a:lnTo>
                    <a:lnTo>
                      <a:pt x="96202" y="83820"/>
                    </a:lnTo>
                    <a:lnTo>
                      <a:pt x="96202" y="83820"/>
                    </a:lnTo>
                    <a:lnTo>
                      <a:pt x="96202" y="83820"/>
                    </a:lnTo>
                    <a:lnTo>
                      <a:pt x="96202" y="83820"/>
                    </a:lnTo>
                    <a:lnTo>
                      <a:pt x="89535" y="87630"/>
                    </a:lnTo>
                    <a:lnTo>
                      <a:pt x="89535" y="88583"/>
                    </a:lnTo>
                    <a:lnTo>
                      <a:pt x="87630" y="88583"/>
                    </a:lnTo>
                    <a:close/>
                    <a:moveTo>
                      <a:pt x="87630" y="80963"/>
                    </a:moveTo>
                    <a:lnTo>
                      <a:pt x="87630" y="79058"/>
                    </a:lnTo>
                    <a:lnTo>
                      <a:pt x="95250" y="75248"/>
                    </a:lnTo>
                    <a:lnTo>
                      <a:pt x="95250" y="75248"/>
                    </a:lnTo>
                    <a:lnTo>
                      <a:pt x="95250" y="75248"/>
                    </a:lnTo>
                    <a:lnTo>
                      <a:pt x="95250" y="75248"/>
                    </a:lnTo>
                    <a:lnTo>
                      <a:pt x="95250" y="75248"/>
                    </a:lnTo>
                    <a:lnTo>
                      <a:pt x="95250" y="75248"/>
                    </a:lnTo>
                    <a:lnTo>
                      <a:pt x="95250" y="75248"/>
                    </a:lnTo>
                    <a:lnTo>
                      <a:pt x="95250" y="75248"/>
                    </a:lnTo>
                    <a:lnTo>
                      <a:pt x="95250" y="75248"/>
                    </a:lnTo>
                    <a:lnTo>
                      <a:pt x="87630" y="80963"/>
                    </a:lnTo>
                    <a:lnTo>
                      <a:pt x="87630" y="80963"/>
                    </a:lnTo>
                    <a:close/>
                    <a:moveTo>
                      <a:pt x="87630" y="72390"/>
                    </a:moveTo>
                    <a:lnTo>
                      <a:pt x="87630" y="68580"/>
                    </a:lnTo>
                    <a:lnTo>
                      <a:pt x="93345" y="65723"/>
                    </a:lnTo>
                    <a:lnTo>
                      <a:pt x="93345" y="65723"/>
                    </a:lnTo>
                    <a:lnTo>
                      <a:pt x="93345" y="65723"/>
                    </a:lnTo>
                    <a:lnTo>
                      <a:pt x="93345" y="65723"/>
                    </a:lnTo>
                    <a:lnTo>
                      <a:pt x="93345" y="65723"/>
                    </a:lnTo>
                    <a:lnTo>
                      <a:pt x="93345" y="65723"/>
                    </a:lnTo>
                    <a:lnTo>
                      <a:pt x="93345" y="65723"/>
                    </a:lnTo>
                    <a:lnTo>
                      <a:pt x="93345" y="65723"/>
                    </a:lnTo>
                    <a:lnTo>
                      <a:pt x="93345" y="65723"/>
                    </a:lnTo>
                    <a:lnTo>
                      <a:pt x="87630" y="72390"/>
                    </a:lnTo>
                    <a:lnTo>
                      <a:pt x="87630" y="72390"/>
                    </a:lnTo>
                    <a:close/>
                    <a:moveTo>
                      <a:pt x="87630" y="60960"/>
                    </a:moveTo>
                    <a:lnTo>
                      <a:pt x="87630" y="59055"/>
                    </a:lnTo>
                    <a:lnTo>
                      <a:pt x="92392" y="56198"/>
                    </a:lnTo>
                    <a:lnTo>
                      <a:pt x="92392" y="56198"/>
                    </a:lnTo>
                    <a:lnTo>
                      <a:pt x="92392" y="56198"/>
                    </a:lnTo>
                    <a:lnTo>
                      <a:pt x="92392" y="56198"/>
                    </a:lnTo>
                    <a:lnTo>
                      <a:pt x="92392" y="56198"/>
                    </a:lnTo>
                    <a:lnTo>
                      <a:pt x="92392" y="56198"/>
                    </a:lnTo>
                    <a:lnTo>
                      <a:pt x="92392" y="56198"/>
                    </a:lnTo>
                    <a:lnTo>
                      <a:pt x="92392" y="56198"/>
                    </a:lnTo>
                    <a:lnTo>
                      <a:pt x="92392" y="56198"/>
                    </a:lnTo>
                    <a:lnTo>
                      <a:pt x="87630" y="60960"/>
                    </a:lnTo>
                    <a:lnTo>
                      <a:pt x="87630" y="60960"/>
                    </a:lnTo>
                    <a:close/>
                    <a:moveTo>
                      <a:pt x="87630" y="49530"/>
                    </a:moveTo>
                    <a:lnTo>
                      <a:pt x="87630" y="46673"/>
                    </a:lnTo>
                    <a:lnTo>
                      <a:pt x="89535" y="45720"/>
                    </a:lnTo>
                    <a:lnTo>
                      <a:pt x="89535" y="45720"/>
                    </a:lnTo>
                    <a:lnTo>
                      <a:pt x="89535" y="45720"/>
                    </a:lnTo>
                    <a:lnTo>
                      <a:pt x="89535" y="45720"/>
                    </a:lnTo>
                    <a:lnTo>
                      <a:pt x="89535" y="45720"/>
                    </a:lnTo>
                    <a:lnTo>
                      <a:pt x="89535" y="45720"/>
                    </a:lnTo>
                    <a:lnTo>
                      <a:pt x="89535" y="45720"/>
                    </a:lnTo>
                    <a:lnTo>
                      <a:pt x="89535" y="45720"/>
                    </a:lnTo>
                    <a:lnTo>
                      <a:pt x="89535" y="45720"/>
                    </a:lnTo>
                    <a:lnTo>
                      <a:pt x="89535" y="45720"/>
                    </a:lnTo>
                    <a:lnTo>
                      <a:pt x="89535" y="45720"/>
                    </a:lnTo>
                    <a:lnTo>
                      <a:pt x="89535" y="45720"/>
                    </a:lnTo>
                    <a:lnTo>
                      <a:pt x="89535" y="45720"/>
                    </a:lnTo>
                    <a:lnTo>
                      <a:pt x="89535" y="45720"/>
                    </a:lnTo>
                    <a:lnTo>
                      <a:pt x="89535" y="45720"/>
                    </a:lnTo>
                    <a:lnTo>
                      <a:pt x="89535" y="45720"/>
                    </a:lnTo>
                    <a:lnTo>
                      <a:pt x="89535" y="45720"/>
                    </a:lnTo>
                    <a:lnTo>
                      <a:pt x="87630" y="49530"/>
                    </a:lnTo>
                    <a:close/>
                    <a:moveTo>
                      <a:pt x="87630" y="46673"/>
                    </a:moveTo>
                    <a:lnTo>
                      <a:pt x="87630" y="49530"/>
                    </a:lnTo>
                    <a:lnTo>
                      <a:pt x="79057" y="54292"/>
                    </a:lnTo>
                    <a:lnTo>
                      <a:pt x="79057" y="51435"/>
                    </a:lnTo>
                    <a:lnTo>
                      <a:pt x="87630" y="46673"/>
                    </a:lnTo>
                    <a:lnTo>
                      <a:pt x="87630" y="46673"/>
                    </a:lnTo>
                    <a:close/>
                    <a:moveTo>
                      <a:pt x="87630" y="59055"/>
                    </a:moveTo>
                    <a:lnTo>
                      <a:pt x="87630" y="60960"/>
                    </a:lnTo>
                    <a:lnTo>
                      <a:pt x="79057" y="65723"/>
                    </a:lnTo>
                    <a:lnTo>
                      <a:pt x="79057" y="63817"/>
                    </a:lnTo>
                    <a:lnTo>
                      <a:pt x="87630" y="59055"/>
                    </a:lnTo>
                    <a:lnTo>
                      <a:pt x="87630" y="59055"/>
                    </a:lnTo>
                    <a:close/>
                    <a:moveTo>
                      <a:pt x="87630" y="68580"/>
                    </a:moveTo>
                    <a:lnTo>
                      <a:pt x="87630" y="72390"/>
                    </a:lnTo>
                    <a:lnTo>
                      <a:pt x="80963" y="76200"/>
                    </a:lnTo>
                    <a:lnTo>
                      <a:pt x="80963" y="76200"/>
                    </a:lnTo>
                    <a:lnTo>
                      <a:pt x="80963" y="76200"/>
                    </a:lnTo>
                    <a:lnTo>
                      <a:pt x="80963" y="76200"/>
                    </a:lnTo>
                    <a:lnTo>
                      <a:pt x="80963" y="76200"/>
                    </a:lnTo>
                    <a:lnTo>
                      <a:pt x="80963" y="76200"/>
                    </a:lnTo>
                    <a:lnTo>
                      <a:pt x="80963" y="76200"/>
                    </a:lnTo>
                    <a:lnTo>
                      <a:pt x="80963" y="74295"/>
                    </a:lnTo>
                    <a:lnTo>
                      <a:pt x="87630" y="68580"/>
                    </a:lnTo>
                    <a:lnTo>
                      <a:pt x="87630" y="68580"/>
                    </a:lnTo>
                    <a:close/>
                    <a:moveTo>
                      <a:pt x="87630" y="79058"/>
                    </a:moveTo>
                    <a:lnTo>
                      <a:pt x="87630" y="81915"/>
                    </a:lnTo>
                    <a:lnTo>
                      <a:pt x="80963" y="85725"/>
                    </a:lnTo>
                    <a:lnTo>
                      <a:pt x="80963" y="85725"/>
                    </a:lnTo>
                    <a:lnTo>
                      <a:pt x="80963" y="85725"/>
                    </a:lnTo>
                    <a:lnTo>
                      <a:pt x="80963" y="85725"/>
                    </a:lnTo>
                    <a:lnTo>
                      <a:pt x="80963" y="85725"/>
                    </a:lnTo>
                    <a:lnTo>
                      <a:pt x="80963" y="85725"/>
                    </a:lnTo>
                    <a:lnTo>
                      <a:pt x="80963" y="85725"/>
                    </a:lnTo>
                    <a:lnTo>
                      <a:pt x="80963" y="85725"/>
                    </a:lnTo>
                    <a:lnTo>
                      <a:pt x="80963" y="85725"/>
                    </a:lnTo>
                    <a:lnTo>
                      <a:pt x="87630" y="79058"/>
                    </a:lnTo>
                    <a:lnTo>
                      <a:pt x="87630" y="79058"/>
                    </a:lnTo>
                    <a:close/>
                    <a:moveTo>
                      <a:pt x="87630" y="85725"/>
                    </a:moveTo>
                    <a:lnTo>
                      <a:pt x="87630" y="89535"/>
                    </a:lnTo>
                    <a:lnTo>
                      <a:pt x="80010" y="93345"/>
                    </a:lnTo>
                    <a:lnTo>
                      <a:pt x="80010" y="93345"/>
                    </a:lnTo>
                    <a:lnTo>
                      <a:pt x="80010" y="93345"/>
                    </a:lnTo>
                    <a:lnTo>
                      <a:pt x="80010" y="93345"/>
                    </a:lnTo>
                    <a:lnTo>
                      <a:pt x="80010" y="93345"/>
                    </a:lnTo>
                    <a:lnTo>
                      <a:pt x="80010" y="93345"/>
                    </a:lnTo>
                    <a:lnTo>
                      <a:pt x="80010" y="93345"/>
                    </a:lnTo>
                    <a:lnTo>
                      <a:pt x="80010" y="92392"/>
                    </a:lnTo>
                    <a:lnTo>
                      <a:pt x="87630" y="85725"/>
                    </a:lnTo>
                    <a:lnTo>
                      <a:pt x="87630" y="85725"/>
                    </a:lnTo>
                    <a:close/>
                    <a:moveTo>
                      <a:pt x="87630" y="90488"/>
                    </a:moveTo>
                    <a:lnTo>
                      <a:pt x="79057" y="95250"/>
                    </a:lnTo>
                    <a:lnTo>
                      <a:pt x="79057" y="101917"/>
                    </a:lnTo>
                    <a:lnTo>
                      <a:pt x="83820" y="99060"/>
                    </a:lnTo>
                    <a:lnTo>
                      <a:pt x="83820" y="99060"/>
                    </a:lnTo>
                    <a:lnTo>
                      <a:pt x="88582" y="97155"/>
                    </a:lnTo>
                    <a:lnTo>
                      <a:pt x="88582" y="94298"/>
                    </a:lnTo>
                    <a:lnTo>
                      <a:pt x="88582" y="94298"/>
                    </a:lnTo>
                    <a:lnTo>
                      <a:pt x="88582" y="94298"/>
                    </a:lnTo>
                    <a:lnTo>
                      <a:pt x="88582" y="90488"/>
                    </a:lnTo>
                    <a:lnTo>
                      <a:pt x="87630" y="90488"/>
                    </a:lnTo>
                    <a:close/>
                    <a:moveTo>
                      <a:pt x="79057" y="40958"/>
                    </a:moveTo>
                    <a:lnTo>
                      <a:pt x="79057" y="39053"/>
                    </a:lnTo>
                    <a:lnTo>
                      <a:pt x="84772" y="36195"/>
                    </a:lnTo>
                    <a:lnTo>
                      <a:pt x="84772" y="36195"/>
                    </a:lnTo>
                    <a:lnTo>
                      <a:pt x="84772" y="36195"/>
                    </a:lnTo>
                    <a:lnTo>
                      <a:pt x="84772" y="36195"/>
                    </a:lnTo>
                    <a:lnTo>
                      <a:pt x="84772" y="36195"/>
                    </a:lnTo>
                    <a:lnTo>
                      <a:pt x="84772" y="36195"/>
                    </a:lnTo>
                    <a:lnTo>
                      <a:pt x="84772" y="36195"/>
                    </a:lnTo>
                    <a:lnTo>
                      <a:pt x="84772" y="36195"/>
                    </a:lnTo>
                    <a:lnTo>
                      <a:pt x="84772" y="36195"/>
                    </a:lnTo>
                    <a:lnTo>
                      <a:pt x="84772" y="36195"/>
                    </a:lnTo>
                    <a:lnTo>
                      <a:pt x="84772" y="36195"/>
                    </a:lnTo>
                    <a:lnTo>
                      <a:pt x="84772" y="36195"/>
                    </a:lnTo>
                    <a:lnTo>
                      <a:pt x="84772" y="36195"/>
                    </a:lnTo>
                    <a:lnTo>
                      <a:pt x="84772" y="36195"/>
                    </a:lnTo>
                    <a:lnTo>
                      <a:pt x="84772" y="36195"/>
                    </a:lnTo>
                    <a:lnTo>
                      <a:pt x="84772" y="36195"/>
                    </a:lnTo>
                    <a:lnTo>
                      <a:pt x="84772" y="36195"/>
                    </a:lnTo>
                    <a:lnTo>
                      <a:pt x="79057" y="40958"/>
                    </a:lnTo>
                    <a:lnTo>
                      <a:pt x="79057" y="40958"/>
                    </a:lnTo>
                    <a:close/>
                    <a:moveTo>
                      <a:pt x="79057" y="28575"/>
                    </a:moveTo>
                    <a:lnTo>
                      <a:pt x="79057" y="28575"/>
                    </a:lnTo>
                    <a:lnTo>
                      <a:pt x="79057" y="28575"/>
                    </a:lnTo>
                    <a:lnTo>
                      <a:pt x="79057" y="28575"/>
                    </a:lnTo>
                    <a:lnTo>
                      <a:pt x="79057" y="28575"/>
                    </a:lnTo>
                    <a:lnTo>
                      <a:pt x="79057" y="28575"/>
                    </a:lnTo>
                    <a:lnTo>
                      <a:pt x="79057" y="28575"/>
                    </a:lnTo>
                    <a:lnTo>
                      <a:pt x="79057" y="28575"/>
                    </a:lnTo>
                    <a:close/>
                    <a:moveTo>
                      <a:pt x="79057" y="28575"/>
                    </a:moveTo>
                    <a:lnTo>
                      <a:pt x="79057" y="28575"/>
                    </a:lnTo>
                    <a:lnTo>
                      <a:pt x="67627" y="35242"/>
                    </a:lnTo>
                    <a:lnTo>
                      <a:pt x="67627" y="33338"/>
                    </a:lnTo>
                    <a:lnTo>
                      <a:pt x="79057" y="27623"/>
                    </a:lnTo>
                    <a:lnTo>
                      <a:pt x="79057" y="27623"/>
                    </a:lnTo>
                    <a:lnTo>
                      <a:pt x="79057" y="27623"/>
                    </a:lnTo>
                    <a:lnTo>
                      <a:pt x="79057" y="27623"/>
                    </a:lnTo>
                    <a:lnTo>
                      <a:pt x="79057" y="28575"/>
                    </a:lnTo>
                    <a:lnTo>
                      <a:pt x="79057" y="28575"/>
                    </a:lnTo>
                    <a:lnTo>
                      <a:pt x="79057" y="28575"/>
                    </a:lnTo>
                    <a:lnTo>
                      <a:pt x="79057" y="28575"/>
                    </a:lnTo>
                    <a:lnTo>
                      <a:pt x="79057" y="28575"/>
                    </a:lnTo>
                    <a:lnTo>
                      <a:pt x="79057" y="28575"/>
                    </a:lnTo>
                    <a:lnTo>
                      <a:pt x="79057" y="28575"/>
                    </a:lnTo>
                    <a:lnTo>
                      <a:pt x="79057" y="28575"/>
                    </a:lnTo>
                    <a:lnTo>
                      <a:pt x="79057" y="28575"/>
                    </a:lnTo>
                    <a:lnTo>
                      <a:pt x="79057" y="28575"/>
                    </a:lnTo>
                    <a:close/>
                    <a:moveTo>
                      <a:pt x="79057" y="39053"/>
                    </a:moveTo>
                    <a:lnTo>
                      <a:pt x="79057" y="40958"/>
                    </a:lnTo>
                    <a:lnTo>
                      <a:pt x="70485" y="45720"/>
                    </a:lnTo>
                    <a:lnTo>
                      <a:pt x="70485" y="45720"/>
                    </a:lnTo>
                    <a:lnTo>
                      <a:pt x="70485" y="45720"/>
                    </a:lnTo>
                    <a:lnTo>
                      <a:pt x="70485" y="45720"/>
                    </a:lnTo>
                    <a:lnTo>
                      <a:pt x="70485" y="45720"/>
                    </a:lnTo>
                    <a:lnTo>
                      <a:pt x="70485" y="45720"/>
                    </a:lnTo>
                    <a:lnTo>
                      <a:pt x="70485" y="45720"/>
                    </a:lnTo>
                    <a:lnTo>
                      <a:pt x="70485" y="45720"/>
                    </a:lnTo>
                    <a:lnTo>
                      <a:pt x="70485" y="45720"/>
                    </a:lnTo>
                    <a:lnTo>
                      <a:pt x="70485" y="45720"/>
                    </a:lnTo>
                    <a:lnTo>
                      <a:pt x="70485" y="45720"/>
                    </a:lnTo>
                    <a:lnTo>
                      <a:pt x="70485" y="45720"/>
                    </a:lnTo>
                    <a:lnTo>
                      <a:pt x="70485" y="45720"/>
                    </a:lnTo>
                    <a:lnTo>
                      <a:pt x="70485" y="45720"/>
                    </a:lnTo>
                    <a:lnTo>
                      <a:pt x="70485" y="45720"/>
                    </a:lnTo>
                    <a:lnTo>
                      <a:pt x="70485" y="45720"/>
                    </a:lnTo>
                    <a:lnTo>
                      <a:pt x="70485" y="45720"/>
                    </a:lnTo>
                    <a:lnTo>
                      <a:pt x="79057" y="39053"/>
                    </a:lnTo>
                    <a:lnTo>
                      <a:pt x="79057" y="39053"/>
                    </a:lnTo>
                    <a:close/>
                    <a:moveTo>
                      <a:pt x="79057" y="51435"/>
                    </a:moveTo>
                    <a:lnTo>
                      <a:pt x="79057" y="54292"/>
                    </a:lnTo>
                    <a:lnTo>
                      <a:pt x="75247" y="56198"/>
                    </a:lnTo>
                    <a:lnTo>
                      <a:pt x="75247" y="56198"/>
                    </a:lnTo>
                    <a:lnTo>
                      <a:pt x="75247" y="56198"/>
                    </a:lnTo>
                    <a:lnTo>
                      <a:pt x="75247" y="56198"/>
                    </a:lnTo>
                    <a:lnTo>
                      <a:pt x="75247" y="56198"/>
                    </a:lnTo>
                    <a:lnTo>
                      <a:pt x="75247" y="56198"/>
                    </a:lnTo>
                    <a:lnTo>
                      <a:pt x="75247" y="56198"/>
                    </a:lnTo>
                    <a:lnTo>
                      <a:pt x="75247" y="56198"/>
                    </a:lnTo>
                    <a:lnTo>
                      <a:pt x="75247" y="56198"/>
                    </a:lnTo>
                    <a:lnTo>
                      <a:pt x="75247" y="56198"/>
                    </a:lnTo>
                    <a:lnTo>
                      <a:pt x="75247" y="56198"/>
                    </a:lnTo>
                    <a:lnTo>
                      <a:pt x="75247" y="56198"/>
                    </a:lnTo>
                    <a:lnTo>
                      <a:pt x="75247" y="56198"/>
                    </a:lnTo>
                    <a:lnTo>
                      <a:pt x="75247" y="56198"/>
                    </a:lnTo>
                    <a:lnTo>
                      <a:pt x="75247" y="56198"/>
                    </a:lnTo>
                    <a:lnTo>
                      <a:pt x="75247" y="56198"/>
                    </a:lnTo>
                    <a:lnTo>
                      <a:pt x="75247" y="56198"/>
                    </a:lnTo>
                    <a:lnTo>
                      <a:pt x="79057" y="51435"/>
                    </a:lnTo>
                    <a:lnTo>
                      <a:pt x="79057" y="51435"/>
                    </a:lnTo>
                    <a:close/>
                    <a:moveTo>
                      <a:pt x="79057" y="63817"/>
                    </a:moveTo>
                    <a:lnTo>
                      <a:pt x="79057" y="65723"/>
                    </a:lnTo>
                    <a:lnTo>
                      <a:pt x="79057" y="65723"/>
                    </a:lnTo>
                    <a:lnTo>
                      <a:pt x="79057" y="65723"/>
                    </a:lnTo>
                    <a:lnTo>
                      <a:pt x="79057" y="65723"/>
                    </a:lnTo>
                    <a:lnTo>
                      <a:pt x="79057" y="65723"/>
                    </a:lnTo>
                    <a:lnTo>
                      <a:pt x="79057" y="65723"/>
                    </a:lnTo>
                    <a:lnTo>
                      <a:pt x="79057" y="65723"/>
                    </a:lnTo>
                    <a:lnTo>
                      <a:pt x="79057" y="65723"/>
                    </a:lnTo>
                    <a:lnTo>
                      <a:pt x="79057" y="65723"/>
                    </a:lnTo>
                    <a:lnTo>
                      <a:pt x="79057" y="65723"/>
                    </a:lnTo>
                    <a:lnTo>
                      <a:pt x="79057" y="63817"/>
                    </a:lnTo>
                    <a:lnTo>
                      <a:pt x="79057" y="63817"/>
                    </a:lnTo>
                    <a:close/>
                    <a:moveTo>
                      <a:pt x="79057" y="73342"/>
                    </a:moveTo>
                    <a:lnTo>
                      <a:pt x="79057" y="75248"/>
                    </a:lnTo>
                    <a:lnTo>
                      <a:pt x="79057" y="75248"/>
                    </a:lnTo>
                    <a:lnTo>
                      <a:pt x="79057" y="73342"/>
                    </a:lnTo>
                    <a:lnTo>
                      <a:pt x="78105" y="74295"/>
                    </a:lnTo>
                    <a:lnTo>
                      <a:pt x="79057" y="73342"/>
                    </a:lnTo>
                    <a:lnTo>
                      <a:pt x="79057" y="73342"/>
                    </a:lnTo>
                    <a:close/>
                    <a:moveTo>
                      <a:pt x="79057" y="90488"/>
                    </a:moveTo>
                    <a:lnTo>
                      <a:pt x="79057" y="91440"/>
                    </a:lnTo>
                    <a:lnTo>
                      <a:pt x="79057" y="91440"/>
                    </a:lnTo>
                    <a:lnTo>
                      <a:pt x="79057" y="90488"/>
                    </a:lnTo>
                    <a:lnTo>
                      <a:pt x="79057" y="90488"/>
                    </a:lnTo>
                    <a:lnTo>
                      <a:pt x="79057" y="90488"/>
                    </a:lnTo>
                    <a:lnTo>
                      <a:pt x="79057" y="90488"/>
                    </a:lnTo>
                    <a:close/>
                    <a:moveTo>
                      <a:pt x="79057" y="95250"/>
                    </a:moveTo>
                    <a:lnTo>
                      <a:pt x="79057" y="101917"/>
                    </a:lnTo>
                    <a:lnTo>
                      <a:pt x="67627" y="107633"/>
                    </a:lnTo>
                    <a:lnTo>
                      <a:pt x="67627" y="107633"/>
                    </a:lnTo>
                    <a:lnTo>
                      <a:pt x="67627" y="107633"/>
                    </a:lnTo>
                    <a:lnTo>
                      <a:pt x="67627" y="107633"/>
                    </a:lnTo>
                    <a:lnTo>
                      <a:pt x="67627" y="107633"/>
                    </a:lnTo>
                    <a:lnTo>
                      <a:pt x="67627" y="107633"/>
                    </a:lnTo>
                    <a:lnTo>
                      <a:pt x="67627" y="107633"/>
                    </a:lnTo>
                    <a:lnTo>
                      <a:pt x="67627" y="107633"/>
                    </a:lnTo>
                    <a:lnTo>
                      <a:pt x="67627" y="105728"/>
                    </a:lnTo>
                    <a:lnTo>
                      <a:pt x="72390" y="102870"/>
                    </a:lnTo>
                    <a:lnTo>
                      <a:pt x="72390" y="102870"/>
                    </a:lnTo>
                    <a:lnTo>
                      <a:pt x="72390" y="101917"/>
                    </a:lnTo>
                    <a:lnTo>
                      <a:pt x="72390" y="100965"/>
                    </a:lnTo>
                    <a:lnTo>
                      <a:pt x="78105" y="98108"/>
                    </a:lnTo>
                    <a:lnTo>
                      <a:pt x="78105" y="98108"/>
                    </a:lnTo>
                    <a:lnTo>
                      <a:pt x="78105" y="98108"/>
                    </a:lnTo>
                    <a:lnTo>
                      <a:pt x="79057" y="95250"/>
                    </a:lnTo>
                    <a:lnTo>
                      <a:pt x="79057" y="95250"/>
                    </a:lnTo>
                    <a:close/>
                    <a:moveTo>
                      <a:pt x="66675" y="101917"/>
                    </a:moveTo>
                    <a:lnTo>
                      <a:pt x="69532" y="100013"/>
                    </a:lnTo>
                    <a:lnTo>
                      <a:pt x="69532" y="100013"/>
                    </a:lnTo>
                    <a:lnTo>
                      <a:pt x="69532" y="100013"/>
                    </a:lnTo>
                    <a:lnTo>
                      <a:pt x="69532" y="100013"/>
                    </a:lnTo>
                    <a:lnTo>
                      <a:pt x="69532" y="100013"/>
                    </a:lnTo>
                    <a:lnTo>
                      <a:pt x="69532" y="100013"/>
                    </a:lnTo>
                    <a:lnTo>
                      <a:pt x="69532" y="100013"/>
                    </a:lnTo>
                    <a:lnTo>
                      <a:pt x="69532" y="100013"/>
                    </a:lnTo>
                    <a:lnTo>
                      <a:pt x="69532" y="100013"/>
                    </a:lnTo>
                    <a:lnTo>
                      <a:pt x="66675" y="101917"/>
                    </a:lnTo>
                    <a:lnTo>
                      <a:pt x="66675" y="101917"/>
                    </a:lnTo>
                    <a:lnTo>
                      <a:pt x="66675" y="101917"/>
                    </a:lnTo>
                    <a:close/>
                    <a:moveTo>
                      <a:pt x="66675" y="22860"/>
                    </a:moveTo>
                    <a:lnTo>
                      <a:pt x="66675" y="20955"/>
                    </a:lnTo>
                    <a:lnTo>
                      <a:pt x="71438" y="18098"/>
                    </a:lnTo>
                    <a:lnTo>
                      <a:pt x="71438" y="18098"/>
                    </a:lnTo>
                    <a:lnTo>
                      <a:pt x="71438" y="18098"/>
                    </a:lnTo>
                    <a:lnTo>
                      <a:pt x="71438" y="18098"/>
                    </a:lnTo>
                    <a:lnTo>
                      <a:pt x="71438" y="18098"/>
                    </a:lnTo>
                    <a:lnTo>
                      <a:pt x="71438" y="18098"/>
                    </a:lnTo>
                    <a:lnTo>
                      <a:pt x="71438" y="18098"/>
                    </a:lnTo>
                    <a:lnTo>
                      <a:pt x="71438" y="18098"/>
                    </a:lnTo>
                    <a:lnTo>
                      <a:pt x="71438" y="18098"/>
                    </a:lnTo>
                    <a:lnTo>
                      <a:pt x="71438" y="18098"/>
                    </a:lnTo>
                    <a:lnTo>
                      <a:pt x="71438" y="18098"/>
                    </a:lnTo>
                    <a:lnTo>
                      <a:pt x="66675" y="22860"/>
                    </a:lnTo>
                    <a:close/>
                    <a:moveTo>
                      <a:pt x="66675" y="20955"/>
                    </a:moveTo>
                    <a:lnTo>
                      <a:pt x="66675" y="22860"/>
                    </a:lnTo>
                    <a:lnTo>
                      <a:pt x="61913" y="25717"/>
                    </a:lnTo>
                    <a:lnTo>
                      <a:pt x="61913" y="23813"/>
                    </a:lnTo>
                    <a:lnTo>
                      <a:pt x="66675" y="20955"/>
                    </a:lnTo>
                    <a:lnTo>
                      <a:pt x="66675" y="20955"/>
                    </a:lnTo>
                    <a:close/>
                    <a:moveTo>
                      <a:pt x="66675" y="33338"/>
                    </a:moveTo>
                    <a:lnTo>
                      <a:pt x="66675" y="35242"/>
                    </a:lnTo>
                    <a:lnTo>
                      <a:pt x="63817" y="37148"/>
                    </a:lnTo>
                    <a:lnTo>
                      <a:pt x="63817" y="37148"/>
                    </a:lnTo>
                    <a:lnTo>
                      <a:pt x="63817" y="37148"/>
                    </a:lnTo>
                    <a:lnTo>
                      <a:pt x="63817" y="37148"/>
                    </a:lnTo>
                    <a:lnTo>
                      <a:pt x="63817" y="37148"/>
                    </a:lnTo>
                    <a:lnTo>
                      <a:pt x="63817" y="37148"/>
                    </a:lnTo>
                    <a:lnTo>
                      <a:pt x="63817" y="37148"/>
                    </a:lnTo>
                    <a:lnTo>
                      <a:pt x="63817" y="37148"/>
                    </a:lnTo>
                    <a:lnTo>
                      <a:pt x="63817" y="37148"/>
                    </a:lnTo>
                    <a:lnTo>
                      <a:pt x="63817" y="37148"/>
                    </a:lnTo>
                    <a:lnTo>
                      <a:pt x="63817" y="37148"/>
                    </a:lnTo>
                    <a:lnTo>
                      <a:pt x="63817" y="37148"/>
                    </a:lnTo>
                    <a:lnTo>
                      <a:pt x="63817" y="37148"/>
                    </a:lnTo>
                    <a:lnTo>
                      <a:pt x="63817" y="37148"/>
                    </a:lnTo>
                    <a:lnTo>
                      <a:pt x="63817" y="37148"/>
                    </a:lnTo>
                    <a:lnTo>
                      <a:pt x="63817" y="37148"/>
                    </a:lnTo>
                    <a:lnTo>
                      <a:pt x="63817" y="37148"/>
                    </a:lnTo>
                    <a:lnTo>
                      <a:pt x="66675" y="33338"/>
                    </a:lnTo>
                    <a:lnTo>
                      <a:pt x="66675" y="33338"/>
                    </a:lnTo>
                    <a:close/>
                    <a:moveTo>
                      <a:pt x="66675" y="100013"/>
                    </a:moveTo>
                    <a:lnTo>
                      <a:pt x="66675" y="101917"/>
                    </a:lnTo>
                    <a:lnTo>
                      <a:pt x="61913" y="104775"/>
                    </a:lnTo>
                    <a:lnTo>
                      <a:pt x="61913" y="102870"/>
                    </a:lnTo>
                    <a:lnTo>
                      <a:pt x="66675" y="100013"/>
                    </a:lnTo>
                    <a:lnTo>
                      <a:pt x="66675" y="100013"/>
                    </a:lnTo>
                    <a:close/>
                    <a:moveTo>
                      <a:pt x="66675" y="104775"/>
                    </a:moveTo>
                    <a:lnTo>
                      <a:pt x="61913" y="107633"/>
                    </a:lnTo>
                    <a:lnTo>
                      <a:pt x="61913" y="109538"/>
                    </a:lnTo>
                    <a:lnTo>
                      <a:pt x="66675" y="106680"/>
                    </a:lnTo>
                    <a:lnTo>
                      <a:pt x="66675" y="104775"/>
                    </a:lnTo>
                    <a:lnTo>
                      <a:pt x="66675" y="104775"/>
                    </a:lnTo>
                    <a:close/>
                    <a:moveTo>
                      <a:pt x="61913" y="98108"/>
                    </a:moveTo>
                    <a:lnTo>
                      <a:pt x="61913" y="96203"/>
                    </a:lnTo>
                    <a:lnTo>
                      <a:pt x="62865" y="96203"/>
                    </a:lnTo>
                    <a:lnTo>
                      <a:pt x="62865" y="96203"/>
                    </a:lnTo>
                    <a:lnTo>
                      <a:pt x="62865" y="96203"/>
                    </a:lnTo>
                    <a:lnTo>
                      <a:pt x="62865" y="96203"/>
                    </a:lnTo>
                    <a:lnTo>
                      <a:pt x="62865" y="96203"/>
                    </a:lnTo>
                    <a:lnTo>
                      <a:pt x="62865" y="96203"/>
                    </a:lnTo>
                    <a:lnTo>
                      <a:pt x="61913" y="98108"/>
                    </a:lnTo>
                    <a:lnTo>
                      <a:pt x="61913" y="98108"/>
                    </a:lnTo>
                    <a:lnTo>
                      <a:pt x="61913" y="98108"/>
                    </a:lnTo>
                    <a:lnTo>
                      <a:pt x="61913" y="98108"/>
                    </a:lnTo>
                    <a:lnTo>
                      <a:pt x="61913" y="98108"/>
                    </a:lnTo>
                    <a:close/>
                    <a:moveTo>
                      <a:pt x="61913" y="16192"/>
                    </a:moveTo>
                    <a:lnTo>
                      <a:pt x="61913" y="12383"/>
                    </a:lnTo>
                    <a:lnTo>
                      <a:pt x="63817" y="11430"/>
                    </a:lnTo>
                    <a:lnTo>
                      <a:pt x="63817" y="11430"/>
                    </a:lnTo>
                    <a:lnTo>
                      <a:pt x="63817" y="11430"/>
                    </a:lnTo>
                    <a:lnTo>
                      <a:pt x="63817" y="11430"/>
                    </a:lnTo>
                    <a:lnTo>
                      <a:pt x="63817" y="11430"/>
                    </a:lnTo>
                    <a:lnTo>
                      <a:pt x="63817" y="11430"/>
                    </a:lnTo>
                    <a:lnTo>
                      <a:pt x="63817" y="11430"/>
                    </a:lnTo>
                    <a:lnTo>
                      <a:pt x="63817" y="11430"/>
                    </a:lnTo>
                    <a:lnTo>
                      <a:pt x="63817" y="11430"/>
                    </a:lnTo>
                    <a:lnTo>
                      <a:pt x="61913" y="16192"/>
                    </a:lnTo>
                    <a:close/>
                    <a:moveTo>
                      <a:pt x="61913" y="12383"/>
                    </a:moveTo>
                    <a:lnTo>
                      <a:pt x="61913" y="16192"/>
                    </a:lnTo>
                    <a:lnTo>
                      <a:pt x="54292" y="20003"/>
                    </a:lnTo>
                    <a:lnTo>
                      <a:pt x="54292" y="16192"/>
                    </a:lnTo>
                    <a:lnTo>
                      <a:pt x="61913" y="12383"/>
                    </a:lnTo>
                    <a:lnTo>
                      <a:pt x="61913" y="12383"/>
                    </a:lnTo>
                    <a:close/>
                    <a:moveTo>
                      <a:pt x="61913" y="23813"/>
                    </a:moveTo>
                    <a:lnTo>
                      <a:pt x="61913" y="25717"/>
                    </a:lnTo>
                    <a:lnTo>
                      <a:pt x="56197" y="28575"/>
                    </a:lnTo>
                    <a:lnTo>
                      <a:pt x="56197" y="28575"/>
                    </a:lnTo>
                    <a:lnTo>
                      <a:pt x="56197" y="28575"/>
                    </a:lnTo>
                    <a:lnTo>
                      <a:pt x="56197" y="28575"/>
                    </a:lnTo>
                    <a:lnTo>
                      <a:pt x="56197" y="28575"/>
                    </a:lnTo>
                    <a:lnTo>
                      <a:pt x="56197" y="28575"/>
                    </a:lnTo>
                    <a:lnTo>
                      <a:pt x="56197" y="28575"/>
                    </a:lnTo>
                    <a:lnTo>
                      <a:pt x="56197" y="28575"/>
                    </a:lnTo>
                    <a:lnTo>
                      <a:pt x="56197" y="28575"/>
                    </a:lnTo>
                    <a:lnTo>
                      <a:pt x="56197" y="28575"/>
                    </a:lnTo>
                    <a:lnTo>
                      <a:pt x="56197" y="28575"/>
                    </a:lnTo>
                    <a:lnTo>
                      <a:pt x="61913" y="23813"/>
                    </a:lnTo>
                    <a:lnTo>
                      <a:pt x="61913" y="23813"/>
                    </a:lnTo>
                    <a:close/>
                    <a:moveTo>
                      <a:pt x="61913" y="96203"/>
                    </a:moveTo>
                    <a:lnTo>
                      <a:pt x="61913" y="98108"/>
                    </a:lnTo>
                    <a:lnTo>
                      <a:pt x="54292" y="101917"/>
                    </a:lnTo>
                    <a:lnTo>
                      <a:pt x="54292" y="100013"/>
                    </a:lnTo>
                    <a:lnTo>
                      <a:pt x="61913" y="96203"/>
                    </a:lnTo>
                    <a:lnTo>
                      <a:pt x="61913" y="96203"/>
                    </a:lnTo>
                    <a:close/>
                    <a:moveTo>
                      <a:pt x="61913" y="102870"/>
                    </a:moveTo>
                    <a:lnTo>
                      <a:pt x="61913" y="104775"/>
                    </a:lnTo>
                    <a:lnTo>
                      <a:pt x="54292" y="108585"/>
                    </a:lnTo>
                    <a:lnTo>
                      <a:pt x="54292" y="106680"/>
                    </a:lnTo>
                    <a:lnTo>
                      <a:pt x="61913" y="102870"/>
                    </a:lnTo>
                    <a:lnTo>
                      <a:pt x="61913" y="102870"/>
                    </a:lnTo>
                    <a:close/>
                    <a:moveTo>
                      <a:pt x="61913" y="106680"/>
                    </a:moveTo>
                    <a:lnTo>
                      <a:pt x="61913" y="106680"/>
                    </a:lnTo>
                    <a:lnTo>
                      <a:pt x="61913" y="106680"/>
                    </a:lnTo>
                    <a:lnTo>
                      <a:pt x="61913" y="106680"/>
                    </a:lnTo>
                    <a:lnTo>
                      <a:pt x="60960" y="107633"/>
                    </a:lnTo>
                    <a:lnTo>
                      <a:pt x="60960" y="107633"/>
                    </a:lnTo>
                    <a:lnTo>
                      <a:pt x="60960" y="107633"/>
                    </a:lnTo>
                    <a:lnTo>
                      <a:pt x="60960" y="107633"/>
                    </a:lnTo>
                    <a:lnTo>
                      <a:pt x="60960" y="107633"/>
                    </a:lnTo>
                    <a:lnTo>
                      <a:pt x="60960" y="107633"/>
                    </a:lnTo>
                    <a:lnTo>
                      <a:pt x="60960" y="107633"/>
                    </a:lnTo>
                    <a:lnTo>
                      <a:pt x="60960" y="106680"/>
                    </a:lnTo>
                    <a:lnTo>
                      <a:pt x="61913" y="106680"/>
                    </a:lnTo>
                    <a:close/>
                    <a:moveTo>
                      <a:pt x="54292" y="93345"/>
                    </a:moveTo>
                    <a:lnTo>
                      <a:pt x="54292" y="93345"/>
                    </a:lnTo>
                    <a:lnTo>
                      <a:pt x="54292" y="92392"/>
                    </a:lnTo>
                    <a:lnTo>
                      <a:pt x="54292" y="93345"/>
                    </a:lnTo>
                    <a:lnTo>
                      <a:pt x="54292" y="93345"/>
                    </a:lnTo>
                    <a:lnTo>
                      <a:pt x="54292" y="93345"/>
                    </a:lnTo>
                    <a:lnTo>
                      <a:pt x="54292" y="93345"/>
                    </a:lnTo>
                    <a:lnTo>
                      <a:pt x="54292" y="93345"/>
                    </a:lnTo>
                    <a:lnTo>
                      <a:pt x="54292" y="93345"/>
                    </a:lnTo>
                    <a:close/>
                    <a:moveTo>
                      <a:pt x="54292" y="9525"/>
                    </a:moveTo>
                    <a:lnTo>
                      <a:pt x="54292" y="6667"/>
                    </a:lnTo>
                    <a:lnTo>
                      <a:pt x="55245" y="5715"/>
                    </a:lnTo>
                    <a:lnTo>
                      <a:pt x="55245" y="5715"/>
                    </a:lnTo>
                    <a:lnTo>
                      <a:pt x="55245" y="5715"/>
                    </a:lnTo>
                    <a:lnTo>
                      <a:pt x="55245" y="5715"/>
                    </a:lnTo>
                    <a:lnTo>
                      <a:pt x="55245" y="5715"/>
                    </a:lnTo>
                    <a:lnTo>
                      <a:pt x="55245" y="5715"/>
                    </a:lnTo>
                    <a:lnTo>
                      <a:pt x="55245" y="5715"/>
                    </a:lnTo>
                    <a:lnTo>
                      <a:pt x="55245" y="5715"/>
                    </a:lnTo>
                    <a:lnTo>
                      <a:pt x="55245" y="5715"/>
                    </a:lnTo>
                    <a:lnTo>
                      <a:pt x="54292" y="9525"/>
                    </a:lnTo>
                    <a:close/>
                    <a:moveTo>
                      <a:pt x="54292" y="6667"/>
                    </a:moveTo>
                    <a:lnTo>
                      <a:pt x="54292" y="9525"/>
                    </a:lnTo>
                    <a:lnTo>
                      <a:pt x="47625" y="13335"/>
                    </a:lnTo>
                    <a:lnTo>
                      <a:pt x="47625" y="10478"/>
                    </a:lnTo>
                    <a:lnTo>
                      <a:pt x="54292" y="6667"/>
                    </a:lnTo>
                    <a:lnTo>
                      <a:pt x="54292" y="6667"/>
                    </a:lnTo>
                    <a:close/>
                    <a:moveTo>
                      <a:pt x="54292" y="16192"/>
                    </a:moveTo>
                    <a:lnTo>
                      <a:pt x="54292" y="20003"/>
                    </a:lnTo>
                    <a:lnTo>
                      <a:pt x="47625" y="23813"/>
                    </a:lnTo>
                    <a:lnTo>
                      <a:pt x="47625" y="20003"/>
                    </a:lnTo>
                    <a:lnTo>
                      <a:pt x="54292" y="16192"/>
                    </a:lnTo>
                    <a:lnTo>
                      <a:pt x="54292" y="16192"/>
                    </a:lnTo>
                    <a:close/>
                    <a:moveTo>
                      <a:pt x="54292" y="92392"/>
                    </a:moveTo>
                    <a:lnTo>
                      <a:pt x="54292" y="92392"/>
                    </a:lnTo>
                    <a:lnTo>
                      <a:pt x="54292" y="92392"/>
                    </a:lnTo>
                    <a:lnTo>
                      <a:pt x="54292" y="93345"/>
                    </a:lnTo>
                    <a:lnTo>
                      <a:pt x="54292" y="93345"/>
                    </a:lnTo>
                    <a:lnTo>
                      <a:pt x="54292" y="93345"/>
                    </a:lnTo>
                    <a:lnTo>
                      <a:pt x="47625" y="97155"/>
                    </a:lnTo>
                    <a:lnTo>
                      <a:pt x="47625" y="96203"/>
                    </a:lnTo>
                    <a:lnTo>
                      <a:pt x="54292" y="92392"/>
                    </a:lnTo>
                    <a:lnTo>
                      <a:pt x="54292" y="92392"/>
                    </a:lnTo>
                    <a:close/>
                    <a:moveTo>
                      <a:pt x="54292" y="100013"/>
                    </a:moveTo>
                    <a:lnTo>
                      <a:pt x="54292" y="101917"/>
                    </a:lnTo>
                    <a:lnTo>
                      <a:pt x="47625" y="105728"/>
                    </a:lnTo>
                    <a:lnTo>
                      <a:pt x="47625" y="103823"/>
                    </a:lnTo>
                    <a:lnTo>
                      <a:pt x="54292" y="100013"/>
                    </a:lnTo>
                    <a:lnTo>
                      <a:pt x="54292" y="100013"/>
                    </a:lnTo>
                    <a:close/>
                    <a:moveTo>
                      <a:pt x="54292" y="106680"/>
                    </a:moveTo>
                    <a:lnTo>
                      <a:pt x="54292" y="108585"/>
                    </a:lnTo>
                    <a:lnTo>
                      <a:pt x="54292" y="108585"/>
                    </a:lnTo>
                    <a:lnTo>
                      <a:pt x="54292" y="108585"/>
                    </a:lnTo>
                    <a:lnTo>
                      <a:pt x="54292" y="108585"/>
                    </a:lnTo>
                    <a:lnTo>
                      <a:pt x="54292" y="108585"/>
                    </a:lnTo>
                    <a:lnTo>
                      <a:pt x="54292" y="108585"/>
                    </a:lnTo>
                    <a:lnTo>
                      <a:pt x="54292" y="108585"/>
                    </a:lnTo>
                    <a:lnTo>
                      <a:pt x="54292" y="106680"/>
                    </a:lnTo>
                    <a:lnTo>
                      <a:pt x="54292" y="106680"/>
                    </a:lnTo>
                    <a:lnTo>
                      <a:pt x="54292" y="106680"/>
                    </a:lnTo>
                    <a:lnTo>
                      <a:pt x="54292" y="106680"/>
                    </a:lnTo>
                    <a:lnTo>
                      <a:pt x="54292" y="106680"/>
                    </a:lnTo>
                    <a:close/>
                    <a:moveTo>
                      <a:pt x="47625" y="5715"/>
                    </a:moveTo>
                    <a:lnTo>
                      <a:pt x="47625" y="3810"/>
                    </a:lnTo>
                    <a:lnTo>
                      <a:pt x="47625" y="3810"/>
                    </a:lnTo>
                    <a:lnTo>
                      <a:pt x="47625" y="3810"/>
                    </a:lnTo>
                    <a:lnTo>
                      <a:pt x="47625" y="5715"/>
                    </a:lnTo>
                    <a:lnTo>
                      <a:pt x="47625" y="5715"/>
                    </a:lnTo>
                    <a:lnTo>
                      <a:pt x="47625" y="5715"/>
                    </a:lnTo>
                    <a:close/>
                    <a:moveTo>
                      <a:pt x="47625" y="3810"/>
                    </a:moveTo>
                    <a:lnTo>
                      <a:pt x="47625" y="5715"/>
                    </a:lnTo>
                    <a:lnTo>
                      <a:pt x="46672" y="6667"/>
                    </a:lnTo>
                    <a:lnTo>
                      <a:pt x="46672" y="2858"/>
                    </a:lnTo>
                    <a:lnTo>
                      <a:pt x="46672" y="2858"/>
                    </a:lnTo>
                    <a:lnTo>
                      <a:pt x="46672" y="2858"/>
                    </a:lnTo>
                    <a:lnTo>
                      <a:pt x="46672" y="2858"/>
                    </a:lnTo>
                    <a:lnTo>
                      <a:pt x="47625" y="3810"/>
                    </a:lnTo>
                    <a:lnTo>
                      <a:pt x="47625" y="3810"/>
                    </a:lnTo>
                    <a:lnTo>
                      <a:pt x="47625" y="3810"/>
                    </a:lnTo>
                    <a:lnTo>
                      <a:pt x="47625" y="3810"/>
                    </a:lnTo>
                    <a:close/>
                    <a:moveTo>
                      <a:pt x="47625" y="10478"/>
                    </a:moveTo>
                    <a:lnTo>
                      <a:pt x="47625" y="13335"/>
                    </a:lnTo>
                    <a:lnTo>
                      <a:pt x="46672" y="14288"/>
                    </a:lnTo>
                    <a:lnTo>
                      <a:pt x="46672" y="11430"/>
                    </a:lnTo>
                    <a:lnTo>
                      <a:pt x="47625" y="10478"/>
                    </a:lnTo>
                    <a:lnTo>
                      <a:pt x="47625" y="10478"/>
                    </a:lnTo>
                    <a:close/>
                    <a:moveTo>
                      <a:pt x="47625" y="20003"/>
                    </a:moveTo>
                    <a:lnTo>
                      <a:pt x="47625" y="23813"/>
                    </a:lnTo>
                    <a:lnTo>
                      <a:pt x="47625" y="23813"/>
                    </a:lnTo>
                    <a:lnTo>
                      <a:pt x="47625" y="23813"/>
                    </a:lnTo>
                    <a:lnTo>
                      <a:pt x="47625" y="23813"/>
                    </a:lnTo>
                    <a:lnTo>
                      <a:pt x="47625" y="23813"/>
                    </a:lnTo>
                    <a:lnTo>
                      <a:pt x="47625" y="23813"/>
                    </a:lnTo>
                    <a:lnTo>
                      <a:pt x="47625" y="23813"/>
                    </a:lnTo>
                    <a:lnTo>
                      <a:pt x="47625" y="23813"/>
                    </a:lnTo>
                    <a:lnTo>
                      <a:pt x="47625" y="20003"/>
                    </a:lnTo>
                    <a:lnTo>
                      <a:pt x="47625" y="20003"/>
                    </a:lnTo>
                    <a:lnTo>
                      <a:pt x="47625" y="20003"/>
                    </a:lnTo>
                    <a:lnTo>
                      <a:pt x="47625" y="20003"/>
                    </a:lnTo>
                    <a:close/>
                    <a:moveTo>
                      <a:pt x="47625" y="96203"/>
                    </a:moveTo>
                    <a:lnTo>
                      <a:pt x="47625" y="97155"/>
                    </a:lnTo>
                    <a:lnTo>
                      <a:pt x="46672" y="98108"/>
                    </a:lnTo>
                    <a:lnTo>
                      <a:pt x="46672" y="97155"/>
                    </a:lnTo>
                    <a:lnTo>
                      <a:pt x="47625" y="96203"/>
                    </a:lnTo>
                    <a:lnTo>
                      <a:pt x="47625" y="96203"/>
                    </a:lnTo>
                    <a:close/>
                    <a:moveTo>
                      <a:pt x="47625" y="103823"/>
                    </a:moveTo>
                    <a:lnTo>
                      <a:pt x="47625" y="105728"/>
                    </a:lnTo>
                    <a:lnTo>
                      <a:pt x="46672" y="106680"/>
                    </a:lnTo>
                    <a:lnTo>
                      <a:pt x="46672" y="104775"/>
                    </a:lnTo>
                    <a:lnTo>
                      <a:pt x="47625" y="103823"/>
                    </a:lnTo>
                    <a:lnTo>
                      <a:pt x="47625" y="103823"/>
                    </a:lnTo>
                    <a:close/>
                    <a:moveTo>
                      <a:pt x="46672" y="86678"/>
                    </a:moveTo>
                    <a:lnTo>
                      <a:pt x="46672" y="86678"/>
                    </a:lnTo>
                    <a:lnTo>
                      <a:pt x="46672" y="86678"/>
                    </a:lnTo>
                    <a:lnTo>
                      <a:pt x="46672" y="86678"/>
                    </a:lnTo>
                    <a:lnTo>
                      <a:pt x="46672" y="86678"/>
                    </a:lnTo>
                    <a:lnTo>
                      <a:pt x="46672" y="86678"/>
                    </a:lnTo>
                    <a:close/>
                    <a:moveTo>
                      <a:pt x="46672" y="2858"/>
                    </a:moveTo>
                    <a:lnTo>
                      <a:pt x="46672" y="6667"/>
                    </a:lnTo>
                    <a:lnTo>
                      <a:pt x="42863" y="8573"/>
                    </a:lnTo>
                    <a:lnTo>
                      <a:pt x="42863" y="4763"/>
                    </a:lnTo>
                    <a:lnTo>
                      <a:pt x="46672" y="2858"/>
                    </a:lnTo>
                    <a:lnTo>
                      <a:pt x="46672" y="2858"/>
                    </a:lnTo>
                    <a:close/>
                    <a:moveTo>
                      <a:pt x="46672" y="10478"/>
                    </a:moveTo>
                    <a:lnTo>
                      <a:pt x="46672" y="13335"/>
                    </a:lnTo>
                    <a:lnTo>
                      <a:pt x="42863" y="15240"/>
                    </a:lnTo>
                    <a:lnTo>
                      <a:pt x="42863" y="12383"/>
                    </a:lnTo>
                    <a:lnTo>
                      <a:pt x="46672" y="10478"/>
                    </a:lnTo>
                    <a:lnTo>
                      <a:pt x="46672" y="10478"/>
                    </a:lnTo>
                    <a:close/>
                    <a:moveTo>
                      <a:pt x="46672" y="86678"/>
                    </a:moveTo>
                    <a:lnTo>
                      <a:pt x="46672" y="86678"/>
                    </a:lnTo>
                    <a:lnTo>
                      <a:pt x="46672" y="86678"/>
                    </a:lnTo>
                    <a:lnTo>
                      <a:pt x="46672" y="86678"/>
                    </a:lnTo>
                    <a:lnTo>
                      <a:pt x="45720" y="87630"/>
                    </a:lnTo>
                    <a:lnTo>
                      <a:pt x="45720" y="87630"/>
                    </a:lnTo>
                    <a:lnTo>
                      <a:pt x="45720" y="87630"/>
                    </a:lnTo>
                    <a:lnTo>
                      <a:pt x="42863" y="89535"/>
                    </a:lnTo>
                    <a:lnTo>
                      <a:pt x="42863" y="88583"/>
                    </a:lnTo>
                    <a:lnTo>
                      <a:pt x="46672" y="86678"/>
                    </a:lnTo>
                    <a:lnTo>
                      <a:pt x="46672" y="86678"/>
                    </a:lnTo>
                    <a:close/>
                    <a:moveTo>
                      <a:pt x="46672" y="97155"/>
                    </a:moveTo>
                    <a:lnTo>
                      <a:pt x="46672" y="98108"/>
                    </a:lnTo>
                    <a:lnTo>
                      <a:pt x="42863" y="100013"/>
                    </a:lnTo>
                    <a:lnTo>
                      <a:pt x="42863" y="99060"/>
                    </a:lnTo>
                    <a:lnTo>
                      <a:pt x="46672" y="97155"/>
                    </a:lnTo>
                    <a:lnTo>
                      <a:pt x="46672" y="97155"/>
                    </a:lnTo>
                    <a:close/>
                    <a:moveTo>
                      <a:pt x="46672" y="103823"/>
                    </a:moveTo>
                    <a:lnTo>
                      <a:pt x="46672" y="105728"/>
                    </a:lnTo>
                    <a:lnTo>
                      <a:pt x="45720" y="105728"/>
                    </a:lnTo>
                    <a:lnTo>
                      <a:pt x="45720" y="105728"/>
                    </a:lnTo>
                    <a:lnTo>
                      <a:pt x="45720" y="105728"/>
                    </a:lnTo>
                    <a:lnTo>
                      <a:pt x="45720" y="105728"/>
                    </a:lnTo>
                    <a:lnTo>
                      <a:pt x="45720" y="105728"/>
                    </a:lnTo>
                    <a:lnTo>
                      <a:pt x="46672" y="103823"/>
                    </a:lnTo>
                    <a:lnTo>
                      <a:pt x="46672" y="103823"/>
                    </a:lnTo>
                    <a:lnTo>
                      <a:pt x="46672" y="103823"/>
                    </a:lnTo>
                    <a:lnTo>
                      <a:pt x="46672" y="103823"/>
                    </a:lnTo>
                    <a:lnTo>
                      <a:pt x="46672" y="103823"/>
                    </a:lnTo>
                    <a:close/>
                    <a:moveTo>
                      <a:pt x="42863" y="4763"/>
                    </a:moveTo>
                    <a:lnTo>
                      <a:pt x="42863" y="8573"/>
                    </a:lnTo>
                    <a:lnTo>
                      <a:pt x="40005" y="9525"/>
                    </a:lnTo>
                    <a:lnTo>
                      <a:pt x="40005" y="5715"/>
                    </a:lnTo>
                    <a:lnTo>
                      <a:pt x="42863" y="4763"/>
                    </a:lnTo>
                    <a:lnTo>
                      <a:pt x="42863" y="4763"/>
                    </a:lnTo>
                    <a:close/>
                    <a:moveTo>
                      <a:pt x="42863" y="13335"/>
                    </a:moveTo>
                    <a:lnTo>
                      <a:pt x="42863" y="16192"/>
                    </a:lnTo>
                    <a:lnTo>
                      <a:pt x="40005" y="17145"/>
                    </a:lnTo>
                    <a:lnTo>
                      <a:pt x="40005" y="14288"/>
                    </a:lnTo>
                    <a:lnTo>
                      <a:pt x="42863" y="13335"/>
                    </a:lnTo>
                    <a:lnTo>
                      <a:pt x="42863" y="13335"/>
                    </a:lnTo>
                    <a:close/>
                    <a:moveTo>
                      <a:pt x="42863" y="88583"/>
                    </a:moveTo>
                    <a:lnTo>
                      <a:pt x="42863" y="88583"/>
                    </a:lnTo>
                    <a:lnTo>
                      <a:pt x="40005" y="90488"/>
                    </a:lnTo>
                    <a:lnTo>
                      <a:pt x="40005" y="89535"/>
                    </a:lnTo>
                    <a:lnTo>
                      <a:pt x="42863" y="88583"/>
                    </a:lnTo>
                    <a:lnTo>
                      <a:pt x="42863" y="88583"/>
                    </a:lnTo>
                    <a:close/>
                    <a:moveTo>
                      <a:pt x="42863" y="99060"/>
                    </a:moveTo>
                    <a:lnTo>
                      <a:pt x="42863" y="100013"/>
                    </a:lnTo>
                    <a:lnTo>
                      <a:pt x="40005" y="100965"/>
                    </a:lnTo>
                    <a:lnTo>
                      <a:pt x="40005" y="100013"/>
                    </a:lnTo>
                    <a:lnTo>
                      <a:pt x="42863" y="99060"/>
                    </a:lnTo>
                    <a:lnTo>
                      <a:pt x="42863" y="99060"/>
                    </a:lnTo>
                    <a:close/>
                    <a:moveTo>
                      <a:pt x="40005" y="2858"/>
                    </a:moveTo>
                    <a:lnTo>
                      <a:pt x="40005" y="953"/>
                    </a:lnTo>
                    <a:lnTo>
                      <a:pt x="40005" y="953"/>
                    </a:lnTo>
                    <a:lnTo>
                      <a:pt x="40005" y="953"/>
                    </a:lnTo>
                    <a:lnTo>
                      <a:pt x="40005" y="953"/>
                    </a:lnTo>
                    <a:lnTo>
                      <a:pt x="40005" y="2858"/>
                    </a:lnTo>
                    <a:lnTo>
                      <a:pt x="40005" y="2858"/>
                    </a:lnTo>
                    <a:lnTo>
                      <a:pt x="40005" y="2858"/>
                    </a:lnTo>
                    <a:close/>
                    <a:moveTo>
                      <a:pt x="40005" y="953"/>
                    </a:moveTo>
                    <a:lnTo>
                      <a:pt x="40005" y="2858"/>
                    </a:lnTo>
                    <a:lnTo>
                      <a:pt x="34290" y="5715"/>
                    </a:lnTo>
                    <a:lnTo>
                      <a:pt x="34290" y="2858"/>
                    </a:lnTo>
                    <a:lnTo>
                      <a:pt x="39052" y="0"/>
                    </a:lnTo>
                    <a:lnTo>
                      <a:pt x="40005" y="953"/>
                    </a:lnTo>
                    <a:lnTo>
                      <a:pt x="40005" y="953"/>
                    </a:lnTo>
                    <a:lnTo>
                      <a:pt x="40005" y="953"/>
                    </a:lnTo>
                    <a:lnTo>
                      <a:pt x="40005" y="953"/>
                    </a:lnTo>
                    <a:lnTo>
                      <a:pt x="40005" y="953"/>
                    </a:lnTo>
                    <a:close/>
                    <a:moveTo>
                      <a:pt x="40005" y="5715"/>
                    </a:moveTo>
                    <a:lnTo>
                      <a:pt x="34290" y="8573"/>
                    </a:lnTo>
                    <a:lnTo>
                      <a:pt x="34290" y="12383"/>
                    </a:lnTo>
                    <a:lnTo>
                      <a:pt x="40005" y="9525"/>
                    </a:lnTo>
                    <a:lnTo>
                      <a:pt x="40005" y="5715"/>
                    </a:lnTo>
                    <a:lnTo>
                      <a:pt x="40005" y="5715"/>
                    </a:lnTo>
                    <a:close/>
                    <a:moveTo>
                      <a:pt x="40005" y="14288"/>
                    </a:moveTo>
                    <a:lnTo>
                      <a:pt x="40005" y="17145"/>
                    </a:lnTo>
                    <a:lnTo>
                      <a:pt x="40005" y="17145"/>
                    </a:lnTo>
                    <a:lnTo>
                      <a:pt x="40005" y="17145"/>
                    </a:lnTo>
                    <a:lnTo>
                      <a:pt x="40005" y="17145"/>
                    </a:lnTo>
                    <a:lnTo>
                      <a:pt x="40005" y="17145"/>
                    </a:lnTo>
                    <a:lnTo>
                      <a:pt x="40005" y="17145"/>
                    </a:lnTo>
                    <a:lnTo>
                      <a:pt x="40005" y="17145"/>
                    </a:lnTo>
                    <a:lnTo>
                      <a:pt x="40005" y="17145"/>
                    </a:lnTo>
                    <a:lnTo>
                      <a:pt x="40005" y="14288"/>
                    </a:lnTo>
                    <a:lnTo>
                      <a:pt x="40005" y="14288"/>
                    </a:lnTo>
                    <a:lnTo>
                      <a:pt x="40005" y="14288"/>
                    </a:lnTo>
                    <a:lnTo>
                      <a:pt x="40005" y="14288"/>
                    </a:lnTo>
                    <a:close/>
                    <a:moveTo>
                      <a:pt x="40005" y="89535"/>
                    </a:moveTo>
                    <a:lnTo>
                      <a:pt x="40005" y="89535"/>
                    </a:lnTo>
                    <a:lnTo>
                      <a:pt x="34290" y="93345"/>
                    </a:lnTo>
                    <a:lnTo>
                      <a:pt x="34290" y="92392"/>
                    </a:lnTo>
                    <a:lnTo>
                      <a:pt x="40005" y="89535"/>
                    </a:lnTo>
                    <a:lnTo>
                      <a:pt x="40005" y="89535"/>
                    </a:lnTo>
                    <a:close/>
                    <a:moveTo>
                      <a:pt x="40005" y="100013"/>
                    </a:moveTo>
                    <a:lnTo>
                      <a:pt x="40005" y="100965"/>
                    </a:lnTo>
                    <a:lnTo>
                      <a:pt x="38100" y="101917"/>
                    </a:lnTo>
                    <a:lnTo>
                      <a:pt x="38100" y="101917"/>
                    </a:lnTo>
                    <a:lnTo>
                      <a:pt x="38100" y="101917"/>
                    </a:lnTo>
                    <a:lnTo>
                      <a:pt x="38100" y="101917"/>
                    </a:lnTo>
                    <a:lnTo>
                      <a:pt x="38100" y="101917"/>
                    </a:lnTo>
                    <a:lnTo>
                      <a:pt x="38100" y="101917"/>
                    </a:lnTo>
                    <a:lnTo>
                      <a:pt x="38100" y="101917"/>
                    </a:lnTo>
                    <a:lnTo>
                      <a:pt x="38100" y="101917"/>
                    </a:lnTo>
                    <a:lnTo>
                      <a:pt x="38100" y="101917"/>
                    </a:lnTo>
                    <a:lnTo>
                      <a:pt x="40005" y="100013"/>
                    </a:lnTo>
                    <a:lnTo>
                      <a:pt x="40005" y="100013"/>
                    </a:lnTo>
                    <a:close/>
                    <a:moveTo>
                      <a:pt x="35242" y="82867"/>
                    </a:moveTo>
                    <a:lnTo>
                      <a:pt x="35242" y="82867"/>
                    </a:lnTo>
                    <a:lnTo>
                      <a:pt x="40005" y="80010"/>
                    </a:lnTo>
                    <a:lnTo>
                      <a:pt x="40005" y="80010"/>
                    </a:lnTo>
                    <a:lnTo>
                      <a:pt x="40005" y="80010"/>
                    </a:lnTo>
                    <a:lnTo>
                      <a:pt x="40005" y="80010"/>
                    </a:lnTo>
                    <a:lnTo>
                      <a:pt x="40005" y="80010"/>
                    </a:lnTo>
                    <a:lnTo>
                      <a:pt x="40005" y="80010"/>
                    </a:lnTo>
                    <a:lnTo>
                      <a:pt x="40005" y="80010"/>
                    </a:lnTo>
                    <a:lnTo>
                      <a:pt x="40005" y="80010"/>
                    </a:lnTo>
                    <a:lnTo>
                      <a:pt x="40005" y="80010"/>
                    </a:lnTo>
                    <a:lnTo>
                      <a:pt x="35242" y="82867"/>
                    </a:lnTo>
                    <a:close/>
                    <a:moveTo>
                      <a:pt x="13335" y="35242"/>
                    </a:moveTo>
                    <a:lnTo>
                      <a:pt x="15240" y="34290"/>
                    </a:lnTo>
                    <a:lnTo>
                      <a:pt x="16192" y="35242"/>
                    </a:lnTo>
                    <a:lnTo>
                      <a:pt x="16192" y="35242"/>
                    </a:lnTo>
                    <a:lnTo>
                      <a:pt x="16192" y="35242"/>
                    </a:lnTo>
                    <a:lnTo>
                      <a:pt x="16192" y="35242"/>
                    </a:lnTo>
                    <a:lnTo>
                      <a:pt x="16192" y="35242"/>
                    </a:lnTo>
                    <a:lnTo>
                      <a:pt x="16192" y="35242"/>
                    </a:lnTo>
                    <a:lnTo>
                      <a:pt x="16192" y="35242"/>
                    </a:lnTo>
                    <a:lnTo>
                      <a:pt x="16192" y="35242"/>
                    </a:lnTo>
                    <a:lnTo>
                      <a:pt x="16192" y="35242"/>
                    </a:lnTo>
                    <a:lnTo>
                      <a:pt x="16192" y="35242"/>
                    </a:lnTo>
                    <a:lnTo>
                      <a:pt x="16192" y="35242"/>
                    </a:lnTo>
                    <a:lnTo>
                      <a:pt x="16192" y="35242"/>
                    </a:lnTo>
                    <a:lnTo>
                      <a:pt x="16192" y="35242"/>
                    </a:lnTo>
                    <a:lnTo>
                      <a:pt x="16192" y="35242"/>
                    </a:lnTo>
                    <a:lnTo>
                      <a:pt x="16192" y="35242"/>
                    </a:lnTo>
                    <a:lnTo>
                      <a:pt x="16192" y="35242"/>
                    </a:lnTo>
                    <a:lnTo>
                      <a:pt x="16192" y="35242"/>
                    </a:lnTo>
                    <a:lnTo>
                      <a:pt x="16192" y="35242"/>
                    </a:lnTo>
                    <a:lnTo>
                      <a:pt x="16192" y="35242"/>
                    </a:lnTo>
                    <a:lnTo>
                      <a:pt x="16192" y="35242"/>
                    </a:lnTo>
                    <a:lnTo>
                      <a:pt x="16192" y="35242"/>
                    </a:lnTo>
                    <a:lnTo>
                      <a:pt x="16192" y="35242"/>
                    </a:lnTo>
                    <a:lnTo>
                      <a:pt x="16192" y="35242"/>
                    </a:lnTo>
                    <a:lnTo>
                      <a:pt x="16192" y="35242"/>
                    </a:lnTo>
                    <a:lnTo>
                      <a:pt x="16192" y="35242"/>
                    </a:lnTo>
                    <a:lnTo>
                      <a:pt x="16192" y="35242"/>
                    </a:lnTo>
                    <a:lnTo>
                      <a:pt x="16192" y="35242"/>
                    </a:lnTo>
                    <a:lnTo>
                      <a:pt x="16192" y="35242"/>
                    </a:lnTo>
                    <a:lnTo>
                      <a:pt x="16192" y="35242"/>
                    </a:lnTo>
                    <a:lnTo>
                      <a:pt x="16192" y="35242"/>
                    </a:lnTo>
                    <a:lnTo>
                      <a:pt x="7620" y="40005"/>
                    </a:lnTo>
                    <a:lnTo>
                      <a:pt x="7620" y="39053"/>
                    </a:lnTo>
                    <a:lnTo>
                      <a:pt x="13335" y="36195"/>
                    </a:lnTo>
                    <a:lnTo>
                      <a:pt x="13335" y="36195"/>
                    </a:lnTo>
                    <a:lnTo>
                      <a:pt x="13335" y="36195"/>
                    </a:lnTo>
                    <a:lnTo>
                      <a:pt x="13335" y="36195"/>
                    </a:lnTo>
                    <a:lnTo>
                      <a:pt x="13335" y="36195"/>
                    </a:lnTo>
                    <a:lnTo>
                      <a:pt x="13335" y="36195"/>
                    </a:lnTo>
                    <a:lnTo>
                      <a:pt x="13335" y="36195"/>
                    </a:lnTo>
                    <a:lnTo>
                      <a:pt x="13335" y="36195"/>
                    </a:lnTo>
                    <a:lnTo>
                      <a:pt x="13335" y="36195"/>
                    </a:lnTo>
                    <a:lnTo>
                      <a:pt x="13335" y="36195"/>
                    </a:lnTo>
                    <a:lnTo>
                      <a:pt x="13335" y="36195"/>
                    </a:lnTo>
                    <a:lnTo>
                      <a:pt x="13335" y="35242"/>
                    </a:lnTo>
                    <a:lnTo>
                      <a:pt x="13335" y="35242"/>
                    </a:lnTo>
                    <a:lnTo>
                      <a:pt x="13335" y="35242"/>
                    </a:lnTo>
                    <a:lnTo>
                      <a:pt x="13335" y="35242"/>
                    </a:lnTo>
                    <a:lnTo>
                      <a:pt x="13335" y="35242"/>
                    </a:lnTo>
                    <a:lnTo>
                      <a:pt x="13335" y="35242"/>
                    </a:lnTo>
                    <a:lnTo>
                      <a:pt x="13335" y="35242"/>
                    </a:lnTo>
                    <a:lnTo>
                      <a:pt x="13335" y="35242"/>
                    </a:lnTo>
                    <a:lnTo>
                      <a:pt x="13335" y="35242"/>
                    </a:lnTo>
                    <a:lnTo>
                      <a:pt x="13335" y="35242"/>
                    </a:lnTo>
                    <a:lnTo>
                      <a:pt x="13335" y="35242"/>
                    </a:lnTo>
                    <a:lnTo>
                      <a:pt x="13335" y="35242"/>
                    </a:lnTo>
                    <a:lnTo>
                      <a:pt x="13335" y="35242"/>
                    </a:lnTo>
                    <a:lnTo>
                      <a:pt x="13335" y="35242"/>
                    </a:lnTo>
                    <a:lnTo>
                      <a:pt x="13335" y="35242"/>
                    </a:lnTo>
                    <a:lnTo>
                      <a:pt x="13335" y="35242"/>
                    </a:lnTo>
                    <a:lnTo>
                      <a:pt x="13335" y="35242"/>
                    </a:lnTo>
                    <a:lnTo>
                      <a:pt x="13335" y="35242"/>
                    </a:lnTo>
                    <a:lnTo>
                      <a:pt x="13335" y="35242"/>
                    </a:lnTo>
                    <a:lnTo>
                      <a:pt x="13335" y="35242"/>
                    </a:lnTo>
                    <a:lnTo>
                      <a:pt x="13335" y="35242"/>
                    </a:lnTo>
                    <a:lnTo>
                      <a:pt x="13335" y="35242"/>
                    </a:lnTo>
                    <a:lnTo>
                      <a:pt x="13335" y="35242"/>
                    </a:lnTo>
                    <a:lnTo>
                      <a:pt x="13335" y="35242"/>
                    </a:lnTo>
                    <a:close/>
                    <a:moveTo>
                      <a:pt x="35242" y="2858"/>
                    </a:moveTo>
                    <a:lnTo>
                      <a:pt x="35242" y="5715"/>
                    </a:lnTo>
                    <a:lnTo>
                      <a:pt x="25717" y="10478"/>
                    </a:lnTo>
                    <a:lnTo>
                      <a:pt x="25717" y="10478"/>
                    </a:lnTo>
                    <a:lnTo>
                      <a:pt x="25717" y="10478"/>
                    </a:lnTo>
                    <a:lnTo>
                      <a:pt x="25717" y="10478"/>
                    </a:lnTo>
                    <a:lnTo>
                      <a:pt x="25717" y="10478"/>
                    </a:lnTo>
                    <a:lnTo>
                      <a:pt x="25717" y="10478"/>
                    </a:lnTo>
                    <a:lnTo>
                      <a:pt x="25717" y="10478"/>
                    </a:lnTo>
                    <a:lnTo>
                      <a:pt x="25717" y="10478"/>
                    </a:lnTo>
                    <a:lnTo>
                      <a:pt x="20002" y="13335"/>
                    </a:lnTo>
                    <a:lnTo>
                      <a:pt x="20002" y="13335"/>
                    </a:lnTo>
                    <a:lnTo>
                      <a:pt x="20002" y="13335"/>
                    </a:lnTo>
                    <a:lnTo>
                      <a:pt x="20002" y="13335"/>
                    </a:lnTo>
                    <a:lnTo>
                      <a:pt x="10477" y="19050"/>
                    </a:lnTo>
                    <a:lnTo>
                      <a:pt x="10477" y="12383"/>
                    </a:lnTo>
                    <a:lnTo>
                      <a:pt x="12382" y="11430"/>
                    </a:lnTo>
                    <a:lnTo>
                      <a:pt x="12382" y="11430"/>
                    </a:lnTo>
                    <a:lnTo>
                      <a:pt x="12382" y="11430"/>
                    </a:lnTo>
                    <a:lnTo>
                      <a:pt x="12382" y="11430"/>
                    </a:lnTo>
                    <a:lnTo>
                      <a:pt x="28575" y="2858"/>
                    </a:lnTo>
                    <a:lnTo>
                      <a:pt x="28575" y="2858"/>
                    </a:lnTo>
                    <a:lnTo>
                      <a:pt x="28575" y="2858"/>
                    </a:lnTo>
                    <a:lnTo>
                      <a:pt x="28575" y="2858"/>
                    </a:lnTo>
                    <a:lnTo>
                      <a:pt x="28575" y="2858"/>
                    </a:lnTo>
                    <a:lnTo>
                      <a:pt x="28575" y="2858"/>
                    </a:lnTo>
                    <a:lnTo>
                      <a:pt x="33338" y="0"/>
                    </a:lnTo>
                    <a:lnTo>
                      <a:pt x="33338" y="0"/>
                    </a:lnTo>
                    <a:lnTo>
                      <a:pt x="33338" y="0"/>
                    </a:lnTo>
                    <a:lnTo>
                      <a:pt x="33338" y="0"/>
                    </a:lnTo>
                    <a:lnTo>
                      <a:pt x="33338" y="0"/>
                    </a:lnTo>
                    <a:lnTo>
                      <a:pt x="33338" y="0"/>
                    </a:lnTo>
                    <a:lnTo>
                      <a:pt x="33338" y="0"/>
                    </a:lnTo>
                    <a:lnTo>
                      <a:pt x="33338" y="0"/>
                    </a:lnTo>
                    <a:lnTo>
                      <a:pt x="33338" y="0"/>
                    </a:lnTo>
                    <a:lnTo>
                      <a:pt x="21907" y="5715"/>
                    </a:lnTo>
                    <a:lnTo>
                      <a:pt x="21907" y="5715"/>
                    </a:lnTo>
                    <a:lnTo>
                      <a:pt x="21907" y="5715"/>
                    </a:lnTo>
                    <a:lnTo>
                      <a:pt x="21907" y="5715"/>
                    </a:lnTo>
                    <a:lnTo>
                      <a:pt x="21907" y="5715"/>
                    </a:lnTo>
                    <a:lnTo>
                      <a:pt x="35242" y="2858"/>
                    </a:lnTo>
                    <a:lnTo>
                      <a:pt x="35242" y="2858"/>
                    </a:lnTo>
                    <a:close/>
                    <a:moveTo>
                      <a:pt x="35242" y="8573"/>
                    </a:moveTo>
                    <a:lnTo>
                      <a:pt x="31432" y="10478"/>
                    </a:lnTo>
                    <a:lnTo>
                      <a:pt x="31432" y="10478"/>
                    </a:lnTo>
                    <a:lnTo>
                      <a:pt x="31432" y="10478"/>
                    </a:lnTo>
                    <a:lnTo>
                      <a:pt x="31432" y="10478"/>
                    </a:lnTo>
                    <a:lnTo>
                      <a:pt x="31432" y="10478"/>
                    </a:lnTo>
                    <a:lnTo>
                      <a:pt x="31432" y="10478"/>
                    </a:lnTo>
                    <a:lnTo>
                      <a:pt x="31432" y="10478"/>
                    </a:lnTo>
                    <a:lnTo>
                      <a:pt x="31432" y="10478"/>
                    </a:lnTo>
                    <a:lnTo>
                      <a:pt x="31432" y="10478"/>
                    </a:lnTo>
                    <a:lnTo>
                      <a:pt x="33338" y="9525"/>
                    </a:lnTo>
                    <a:lnTo>
                      <a:pt x="33338" y="8573"/>
                    </a:lnTo>
                    <a:lnTo>
                      <a:pt x="35242" y="8573"/>
                    </a:lnTo>
                    <a:close/>
                    <a:moveTo>
                      <a:pt x="35242" y="82867"/>
                    </a:moveTo>
                    <a:lnTo>
                      <a:pt x="35242" y="82867"/>
                    </a:lnTo>
                    <a:lnTo>
                      <a:pt x="22860" y="89535"/>
                    </a:lnTo>
                    <a:lnTo>
                      <a:pt x="22860" y="89535"/>
                    </a:lnTo>
                    <a:lnTo>
                      <a:pt x="22860" y="89535"/>
                    </a:lnTo>
                    <a:lnTo>
                      <a:pt x="22860" y="89535"/>
                    </a:lnTo>
                    <a:lnTo>
                      <a:pt x="22860" y="89535"/>
                    </a:lnTo>
                    <a:lnTo>
                      <a:pt x="22860" y="89535"/>
                    </a:lnTo>
                    <a:lnTo>
                      <a:pt x="22860" y="89535"/>
                    </a:lnTo>
                    <a:lnTo>
                      <a:pt x="22860" y="89535"/>
                    </a:lnTo>
                    <a:lnTo>
                      <a:pt x="22860" y="89535"/>
                    </a:lnTo>
                    <a:lnTo>
                      <a:pt x="35242" y="82867"/>
                    </a:lnTo>
                    <a:lnTo>
                      <a:pt x="35242" y="82867"/>
                    </a:lnTo>
                    <a:close/>
                    <a:moveTo>
                      <a:pt x="35242" y="92392"/>
                    </a:moveTo>
                    <a:lnTo>
                      <a:pt x="35242" y="92392"/>
                    </a:lnTo>
                    <a:lnTo>
                      <a:pt x="30480" y="96203"/>
                    </a:lnTo>
                    <a:lnTo>
                      <a:pt x="30480" y="96203"/>
                    </a:lnTo>
                    <a:lnTo>
                      <a:pt x="30480" y="96203"/>
                    </a:lnTo>
                    <a:lnTo>
                      <a:pt x="30480" y="96203"/>
                    </a:lnTo>
                    <a:lnTo>
                      <a:pt x="30480" y="96203"/>
                    </a:lnTo>
                    <a:lnTo>
                      <a:pt x="30480" y="96203"/>
                    </a:lnTo>
                    <a:lnTo>
                      <a:pt x="30480" y="96203"/>
                    </a:lnTo>
                    <a:lnTo>
                      <a:pt x="30480" y="96203"/>
                    </a:lnTo>
                    <a:lnTo>
                      <a:pt x="30480" y="96203"/>
                    </a:lnTo>
                    <a:lnTo>
                      <a:pt x="35242" y="92392"/>
                    </a:lnTo>
                    <a:lnTo>
                      <a:pt x="35242" y="92392"/>
                    </a:lnTo>
                    <a:close/>
                    <a:moveTo>
                      <a:pt x="9525" y="49530"/>
                    </a:moveTo>
                    <a:lnTo>
                      <a:pt x="9525" y="49530"/>
                    </a:lnTo>
                    <a:lnTo>
                      <a:pt x="17145" y="44767"/>
                    </a:lnTo>
                    <a:lnTo>
                      <a:pt x="17145" y="44767"/>
                    </a:lnTo>
                    <a:lnTo>
                      <a:pt x="17145" y="44767"/>
                    </a:lnTo>
                    <a:lnTo>
                      <a:pt x="17145" y="44767"/>
                    </a:lnTo>
                    <a:lnTo>
                      <a:pt x="17145" y="44767"/>
                    </a:lnTo>
                    <a:lnTo>
                      <a:pt x="17145" y="44767"/>
                    </a:lnTo>
                    <a:lnTo>
                      <a:pt x="17145" y="44767"/>
                    </a:lnTo>
                    <a:lnTo>
                      <a:pt x="17145" y="44767"/>
                    </a:lnTo>
                    <a:lnTo>
                      <a:pt x="17145" y="44767"/>
                    </a:lnTo>
                    <a:lnTo>
                      <a:pt x="9525" y="49530"/>
                    </a:lnTo>
                    <a:lnTo>
                      <a:pt x="9525" y="49530"/>
                    </a:lnTo>
                    <a:close/>
                    <a:moveTo>
                      <a:pt x="9525" y="29528"/>
                    </a:moveTo>
                    <a:lnTo>
                      <a:pt x="9525" y="28575"/>
                    </a:lnTo>
                    <a:lnTo>
                      <a:pt x="14288" y="25717"/>
                    </a:lnTo>
                    <a:lnTo>
                      <a:pt x="14288" y="25717"/>
                    </a:lnTo>
                    <a:lnTo>
                      <a:pt x="14288" y="25717"/>
                    </a:lnTo>
                    <a:lnTo>
                      <a:pt x="14288" y="25717"/>
                    </a:lnTo>
                    <a:lnTo>
                      <a:pt x="14288" y="25717"/>
                    </a:lnTo>
                    <a:lnTo>
                      <a:pt x="14288" y="25717"/>
                    </a:lnTo>
                    <a:lnTo>
                      <a:pt x="14288" y="25717"/>
                    </a:lnTo>
                    <a:lnTo>
                      <a:pt x="14288" y="25717"/>
                    </a:lnTo>
                    <a:lnTo>
                      <a:pt x="14288" y="25717"/>
                    </a:lnTo>
                    <a:lnTo>
                      <a:pt x="9525" y="29528"/>
                    </a:lnTo>
                    <a:lnTo>
                      <a:pt x="9525" y="29528"/>
                    </a:lnTo>
                    <a:close/>
                    <a:moveTo>
                      <a:pt x="9525" y="22860"/>
                    </a:moveTo>
                    <a:lnTo>
                      <a:pt x="9525" y="20955"/>
                    </a:lnTo>
                    <a:lnTo>
                      <a:pt x="15240" y="18098"/>
                    </a:lnTo>
                    <a:lnTo>
                      <a:pt x="15240" y="18098"/>
                    </a:lnTo>
                    <a:lnTo>
                      <a:pt x="15240" y="18098"/>
                    </a:lnTo>
                    <a:lnTo>
                      <a:pt x="15240" y="18098"/>
                    </a:lnTo>
                    <a:lnTo>
                      <a:pt x="15240" y="18098"/>
                    </a:lnTo>
                    <a:lnTo>
                      <a:pt x="15240" y="18098"/>
                    </a:lnTo>
                    <a:lnTo>
                      <a:pt x="15240" y="18098"/>
                    </a:lnTo>
                    <a:lnTo>
                      <a:pt x="15240" y="18098"/>
                    </a:lnTo>
                    <a:lnTo>
                      <a:pt x="15240" y="18098"/>
                    </a:lnTo>
                    <a:lnTo>
                      <a:pt x="9525" y="22860"/>
                    </a:lnTo>
                    <a:close/>
                    <a:moveTo>
                      <a:pt x="9525" y="40005"/>
                    </a:moveTo>
                    <a:lnTo>
                      <a:pt x="1905" y="43815"/>
                    </a:lnTo>
                    <a:lnTo>
                      <a:pt x="1905" y="43815"/>
                    </a:lnTo>
                    <a:lnTo>
                      <a:pt x="1905" y="43815"/>
                    </a:lnTo>
                    <a:lnTo>
                      <a:pt x="1905" y="43815"/>
                    </a:lnTo>
                    <a:lnTo>
                      <a:pt x="1905" y="43815"/>
                    </a:lnTo>
                    <a:lnTo>
                      <a:pt x="1905" y="43815"/>
                    </a:lnTo>
                    <a:lnTo>
                      <a:pt x="1905" y="43815"/>
                    </a:lnTo>
                    <a:lnTo>
                      <a:pt x="1905" y="43815"/>
                    </a:lnTo>
                    <a:lnTo>
                      <a:pt x="1905" y="43815"/>
                    </a:lnTo>
                    <a:lnTo>
                      <a:pt x="12382" y="38100"/>
                    </a:lnTo>
                    <a:lnTo>
                      <a:pt x="12382" y="40005"/>
                    </a:lnTo>
                    <a:lnTo>
                      <a:pt x="9525" y="40005"/>
                    </a:lnTo>
                    <a:close/>
                    <a:moveTo>
                      <a:pt x="9525" y="12383"/>
                    </a:moveTo>
                    <a:lnTo>
                      <a:pt x="9525" y="18098"/>
                    </a:lnTo>
                    <a:lnTo>
                      <a:pt x="3810" y="20955"/>
                    </a:lnTo>
                    <a:lnTo>
                      <a:pt x="3810" y="20955"/>
                    </a:lnTo>
                    <a:lnTo>
                      <a:pt x="3810" y="20955"/>
                    </a:lnTo>
                    <a:lnTo>
                      <a:pt x="3810" y="20955"/>
                    </a:lnTo>
                    <a:lnTo>
                      <a:pt x="3810" y="20955"/>
                    </a:lnTo>
                    <a:lnTo>
                      <a:pt x="3810" y="20955"/>
                    </a:lnTo>
                    <a:lnTo>
                      <a:pt x="3810" y="20955"/>
                    </a:lnTo>
                    <a:lnTo>
                      <a:pt x="3810" y="20955"/>
                    </a:lnTo>
                    <a:lnTo>
                      <a:pt x="3810" y="20955"/>
                    </a:lnTo>
                    <a:lnTo>
                      <a:pt x="9525" y="18098"/>
                    </a:lnTo>
                    <a:lnTo>
                      <a:pt x="9525" y="18098"/>
                    </a:lnTo>
                    <a:lnTo>
                      <a:pt x="9525" y="18098"/>
                    </a:lnTo>
                    <a:lnTo>
                      <a:pt x="9525" y="18098"/>
                    </a:lnTo>
                    <a:lnTo>
                      <a:pt x="9525" y="18098"/>
                    </a:lnTo>
                    <a:lnTo>
                      <a:pt x="9525" y="18098"/>
                    </a:lnTo>
                    <a:lnTo>
                      <a:pt x="9525" y="18098"/>
                    </a:lnTo>
                    <a:lnTo>
                      <a:pt x="9525" y="12383"/>
                    </a:lnTo>
                    <a:lnTo>
                      <a:pt x="9525" y="12383"/>
                    </a:lnTo>
                    <a:close/>
                    <a:moveTo>
                      <a:pt x="9525" y="20955"/>
                    </a:moveTo>
                    <a:lnTo>
                      <a:pt x="9525" y="22860"/>
                    </a:lnTo>
                    <a:lnTo>
                      <a:pt x="1905" y="26670"/>
                    </a:lnTo>
                    <a:lnTo>
                      <a:pt x="1905" y="26670"/>
                    </a:lnTo>
                    <a:lnTo>
                      <a:pt x="1905" y="26670"/>
                    </a:lnTo>
                    <a:lnTo>
                      <a:pt x="1905" y="26670"/>
                    </a:lnTo>
                    <a:lnTo>
                      <a:pt x="1905" y="26670"/>
                    </a:lnTo>
                    <a:lnTo>
                      <a:pt x="1905" y="26670"/>
                    </a:lnTo>
                    <a:lnTo>
                      <a:pt x="1905" y="26670"/>
                    </a:lnTo>
                    <a:lnTo>
                      <a:pt x="1905" y="26670"/>
                    </a:lnTo>
                    <a:lnTo>
                      <a:pt x="1905" y="26670"/>
                    </a:lnTo>
                    <a:lnTo>
                      <a:pt x="9525" y="20955"/>
                    </a:lnTo>
                    <a:lnTo>
                      <a:pt x="9525" y="20955"/>
                    </a:lnTo>
                    <a:close/>
                    <a:moveTo>
                      <a:pt x="9525" y="28575"/>
                    </a:moveTo>
                    <a:lnTo>
                      <a:pt x="9525" y="29528"/>
                    </a:lnTo>
                    <a:lnTo>
                      <a:pt x="0" y="34290"/>
                    </a:lnTo>
                    <a:lnTo>
                      <a:pt x="0" y="34290"/>
                    </a:lnTo>
                    <a:lnTo>
                      <a:pt x="0" y="34290"/>
                    </a:lnTo>
                    <a:lnTo>
                      <a:pt x="0" y="34290"/>
                    </a:lnTo>
                    <a:lnTo>
                      <a:pt x="0" y="34290"/>
                    </a:lnTo>
                    <a:lnTo>
                      <a:pt x="0" y="34290"/>
                    </a:lnTo>
                    <a:lnTo>
                      <a:pt x="0" y="34290"/>
                    </a:lnTo>
                    <a:lnTo>
                      <a:pt x="0" y="34290"/>
                    </a:lnTo>
                    <a:lnTo>
                      <a:pt x="0" y="34290"/>
                    </a:lnTo>
                    <a:lnTo>
                      <a:pt x="9525" y="28575"/>
                    </a:lnTo>
                    <a:lnTo>
                      <a:pt x="9525" y="28575"/>
                    </a:lnTo>
                    <a:close/>
                    <a:moveTo>
                      <a:pt x="9525" y="49530"/>
                    </a:moveTo>
                    <a:lnTo>
                      <a:pt x="9525" y="49530"/>
                    </a:lnTo>
                    <a:lnTo>
                      <a:pt x="2857" y="53340"/>
                    </a:lnTo>
                    <a:lnTo>
                      <a:pt x="2857" y="53340"/>
                    </a:lnTo>
                    <a:lnTo>
                      <a:pt x="2857" y="53340"/>
                    </a:lnTo>
                    <a:lnTo>
                      <a:pt x="2857" y="53340"/>
                    </a:lnTo>
                    <a:lnTo>
                      <a:pt x="2857" y="53340"/>
                    </a:lnTo>
                    <a:lnTo>
                      <a:pt x="2857" y="53340"/>
                    </a:lnTo>
                    <a:lnTo>
                      <a:pt x="2857" y="53340"/>
                    </a:lnTo>
                    <a:lnTo>
                      <a:pt x="2857" y="53340"/>
                    </a:lnTo>
                    <a:lnTo>
                      <a:pt x="2857" y="53340"/>
                    </a:lnTo>
                    <a:lnTo>
                      <a:pt x="9525" y="49530"/>
                    </a:lnTo>
                    <a:close/>
                  </a:path>
                </a:pathLst>
              </a:custGeom>
              <a:solidFill>
                <a:srgbClr val="42424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09" name="Freeform: Shape 1108">
                <a:extLst>
                  <a:ext uri="{FF2B5EF4-FFF2-40B4-BE49-F238E27FC236}">
                    <a16:creationId xmlns:a16="http://schemas.microsoft.com/office/drawing/2014/main" id="{EC4845F2-1DDB-48C2-9B5F-1BEDFE10FDA4}"/>
                  </a:ext>
                </a:extLst>
              </p:cNvPr>
              <p:cNvSpPr/>
              <p:nvPr/>
            </p:nvSpPr>
            <p:spPr>
              <a:xfrm>
                <a:off x="8700942" y="3610927"/>
                <a:ext cx="96202" cy="108585"/>
              </a:xfrm>
              <a:custGeom>
                <a:avLst/>
                <a:gdLst>
                  <a:gd name="connsiteX0" fmla="*/ 87630 w 96202"/>
                  <a:gd name="connsiteY0" fmla="*/ 97155 h 108585"/>
                  <a:gd name="connsiteX1" fmla="*/ 87630 w 96202"/>
                  <a:gd name="connsiteY1" fmla="*/ 94298 h 108585"/>
                  <a:gd name="connsiteX2" fmla="*/ 87630 w 96202"/>
                  <a:gd name="connsiteY2" fmla="*/ 94298 h 108585"/>
                  <a:gd name="connsiteX3" fmla="*/ 87630 w 96202"/>
                  <a:gd name="connsiteY3" fmla="*/ 95250 h 108585"/>
                  <a:gd name="connsiteX4" fmla="*/ 87630 w 96202"/>
                  <a:gd name="connsiteY4" fmla="*/ 96202 h 108585"/>
                  <a:gd name="connsiteX5" fmla="*/ 87630 w 96202"/>
                  <a:gd name="connsiteY5" fmla="*/ 97155 h 108585"/>
                  <a:gd name="connsiteX6" fmla="*/ 87630 w 96202"/>
                  <a:gd name="connsiteY6" fmla="*/ 98107 h 108585"/>
                  <a:gd name="connsiteX7" fmla="*/ 87630 w 96202"/>
                  <a:gd name="connsiteY7" fmla="*/ 97155 h 108585"/>
                  <a:gd name="connsiteX8" fmla="*/ 87630 w 96202"/>
                  <a:gd name="connsiteY8" fmla="*/ 97155 h 108585"/>
                  <a:gd name="connsiteX9" fmla="*/ 87630 w 96202"/>
                  <a:gd name="connsiteY9" fmla="*/ 93345 h 108585"/>
                  <a:gd name="connsiteX10" fmla="*/ 87630 w 96202"/>
                  <a:gd name="connsiteY10" fmla="*/ 90488 h 108585"/>
                  <a:gd name="connsiteX11" fmla="*/ 91440 w 96202"/>
                  <a:gd name="connsiteY11" fmla="*/ 88582 h 108585"/>
                  <a:gd name="connsiteX12" fmla="*/ 91440 w 96202"/>
                  <a:gd name="connsiteY12" fmla="*/ 88582 h 108585"/>
                  <a:gd name="connsiteX13" fmla="*/ 91440 w 96202"/>
                  <a:gd name="connsiteY13" fmla="*/ 88582 h 108585"/>
                  <a:gd name="connsiteX14" fmla="*/ 91440 w 96202"/>
                  <a:gd name="connsiteY14" fmla="*/ 88582 h 108585"/>
                  <a:gd name="connsiteX15" fmla="*/ 91440 w 96202"/>
                  <a:gd name="connsiteY15" fmla="*/ 88582 h 108585"/>
                  <a:gd name="connsiteX16" fmla="*/ 91440 w 96202"/>
                  <a:gd name="connsiteY16" fmla="*/ 88582 h 108585"/>
                  <a:gd name="connsiteX17" fmla="*/ 91440 w 96202"/>
                  <a:gd name="connsiteY17" fmla="*/ 88582 h 108585"/>
                  <a:gd name="connsiteX18" fmla="*/ 91440 w 96202"/>
                  <a:gd name="connsiteY18" fmla="*/ 88582 h 108585"/>
                  <a:gd name="connsiteX19" fmla="*/ 91440 w 96202"/>
                  <a:gd name="connsiteY19" fmla="*/ 88582 h 108585"/>
                  <a:gd name="connsiteX20" fmla="*/ 87630 w 96202"/>
                  <a:gd name="connsiteY20" fmla="*/ 93345 h 108585"/>
                  <a:gd name="connsiteX21" fmla="*/ 87630 w 96202"/>
                  <a:gd name="connsiteY21" fmla="*/ 93345 h 108585"/>
                  <a:gd name="connsiteX22" fmla="*/ 87630 w 96202"/>
                  <a:gd name="connsiteY22" fmla="*/ 88582 h 108585"/>
                  <a:gd name="connsiteX23" fmla="*/ 96203 w 96202"/>
                  <a:gd name="connsiteY23" fmla="*/ 83820 h 108585"/>
                  <a:gd name="connsiteX24" fmla="*/ 96203 w 96202"/>
                  <a:gd name="connsiteY24" fmla="*/ 83820 h 108585"/>
                  <a:gd name="connsiteX25" fmla="*/ 96203 w 96202"/>
                  <a:gd name="connsiteY25" fmla="*/ 83820 h 108585"/>
                  <a:gd name="connsiteX26" fmla="*/ 96203 w 96202"/>
                  <a:gd name="connsiteY26" fmla="*/ 83820 h 108585"/>
                  <a:gd name="connsiteX27" fmla="*/ 96203 w 96202"/>
                  <a:gd name="connsiteY27" fmla="*/ 83820 h 108585"/>
                  <a:gd name="connsiteX28" fmla="*/ 96203 w 96202"/>
                  <a:gd name="connsiteY28" fmla="*/ 83820 h 108585"/>
                  <a:gd name="connsiteX29" fmla="*/ 96203 w 96202"/>
                  <a:gd name="connsiteY29" fmla="*/ 83820 h 108585"/>
                  <a:gd name="connsiteX30" fmla="*/ 96203 w 96202"/>
                  <a:gd name="connsiteY30" fmla="*/ 83820 h 108585"/>
                  <a:gd name="connsiteX31" fmla="*/ 96203 w 96202"/>
                  <a:gd name="connsiteY31" fmla="*/ 83820 h 108585"/>
                  <a:gd name="connsiteX32" fmla="*/ 89535 w 96202"/>
                  <a:gd name="connsiteY32" fmla="*/ 87630 h 108585"/>
                  <a:gd name="connsiteX33" fmla="*/ 89535 w 96202"/>
                  <a:gd name="connsiteY33" fmla="*/ 88582 h 108585"/>
                  <a:gd name="connsiteX34" fmla="*/ 87630 w 96202"/>
                  <a:gd name="connsiteY34" fmla="*/ 88582 h 108585"/>
                  <a:gd name="connsiteX35" fmla="*/ 87630 w 96202"/>
                  <a:gd name="connsiteY35" fmla="*/ 80963 h 108585"/>
                  <a:gd name="connsiteX36" fmla="*/ 87630 w 96202"/>
                  <a:gd name="connsiteY36" fmla="*/ 78105 h 108585"/>
                  <a:gd name="connsiteX37" fmla="*/ 95250 w 96202"/>
                  <a:gd name="connsiteY37" fmla="*/ 74295 h 108585"/>
                  <a:gd name="connsiteX38" fmla="*/ 95250 w 96202"/>
                  <a:gd name="connsiteY38" fmla="*/ 74295 h 108585"/>
                  <a:gd name="connsiteX39" fmla="*/ 95250 w 96202"/>
                  <a:gd name="connsiteY39" fmla="*/ 74295 h 108585"/>
                  <a:gd name="connsiteX40" fmla="*/ 95250 w 96202"/>
                  <a:gd name="connsiteY40" fmla="*/ 74295 h 108585"/>
                  <a:gd name="connsiteX41" fmla="*/ 95250 w 96202"/>
                  <a:gd name="connsiteY41" fmla="*/ 74295 h 108585"/>
                  <a:gd name="connsiteX42" fmla="*/ 95250 w 96202"/>
                  <a:gd name="connsiteY42" fmla="*/ 74295 h 108585"/>
                  <a:gd name="connsiteX43" fmla="*/ 95250 w 96202"/>
                  <a:gd name="connsiteY43" fmla="*/ 74295 h 108585"/>
                  <a:gd name="connsiteX44" fmla="*/ 95250 w 96202"/>
                  <a:gd name="connsiteY44" fmla="*/ 74295 h 108585"/>
                  <a:gd name="connsiteX45" fmla="*/ 95250 w 96202"/>
                  <a:gd name="connsiteY45" fmla="*/ 74295 h 108585"/>
                  <a:gd name="connsiteX46" fmla="*/ 87630 w 96202"/>
                  <a:gd name="connsiteY46" fmla="*/ 80963 h 108585"/>
                  <a:gd name="connsiteX47" fmla="*/ 87630 w 96202"/>
                  <a:gd name="connsiteY47" fmla="*/ 80963 h 108585"/>
                  <a:gd name="connsiteX48" fmla="*/ 87630 w 96202"/>
                  <a:gd name="connsiteY48" fmla="*/ 72390 h 108585"/>
                  <a:gd name="connsiteX49" fmla="*/ 87630 w 96202"/>
                  <a:gd name="connsiteY49" fmla="*/ 68580 h 108585"/>
                  <a:gd name="connsiteX50" fmla="*/ 93345 w 96202"/>
                  <a:gd name="connsiteY50" fmla="*/ 65723 h 108585"/>
                  <a:gd name="connsiteX51" fmla="*/ 93345 w 96202"/>
                  <a:gd name="connsiteY51" fmla="*/ 65723 h 108585"/>
                  <a:gd name="connsiteX52" fmla="*/ 93345 w 96202"/>
                  <a:gd name="connsiteY52" fmla="*/ 65723 h 108585"/>
                  <a:gd name="connsiteX53" fmla="*/ 93345 w 96202"/>
                  <a:gd name="connsiteY53" fmla="*/ 65723 h 108585"/>
                  <a:gd name="connsiteX54" fmla="*/ 93345 w 96202"/>
                  <a:gd name="connsiteY54" fmla="*/ 65723 h 108585"/>
                  <a:gd name="connsiteX55" fmla="*/ 93345 w 96202"/>
                  <a:gd name="connsiteY55" fmla="*/ 65723 h 108585"/>
                  <a:gd name="connsiteX56" fmla="*/ 93345 w 96202"/>
                  <a:gd name="connsiteY56" fmla="*/ 65723 h 108585"/>
                  <a:gd name="connsiteX57" fmla="*/ 93345 w 96202"/>
                  <a:gd name="connsiteY57" fmla="*/ 65723 h 108585"/>
                  <a:gd name="connsiteX58" fmla="*/ 93345 w 96202"/>
                  <a:gd name="connsiteY58" fmla="*/ 65723 h 108585"/>
                  <a:gd name="connsiteX59" fmla="*/ 87630 w 96202"/>
                  <a:gd name="connsiteY59" fmla="*/ 72390 h 108585"/>
                  <a:gd name="connsiteX60" fmla="*/ 87630 w 96202"/>
                  <a:gd name="connsiteY60" fmla="*/ 72390 h 108585"/>
                  <a:gd name="connsiteX61" fmla="*/ 87630 w 96202"/>
                  <a:gd name="connsiteY61" fmla="*/ 60960 h 108585"/>
                  <a:gd name="connsiteX62" fmla="*/ 87630 w 96202"/>
                  <a:gd name="connsiteY62" fmla="*/ 59055 h 108585"/>
                  <a:gd name="connsiteX63" fmla="*/ 92393 w 96202"/>
                  <a:gd name="connsiteY63" fmla="*/ 56198 h 108585"/>
                  <a:gd name="connsiteX64" fmla="*/ 92393 w 96202"/>
                  <a:gd name="connsiteY64" fmla="*/ 56198 h 108585"/>
                  <a:gd name="connsiteX65" fmla="*/ 92393 w 96202"/>
                  <a:gd name="connsiteY65" fmla="*/ 56198 h 108585"/>
                  <a:gd name="connsiteX66" fmla="*/ 92393 w 96202"/>
                  <a:gd name="connsiteY66" fmla="*/ 56198 h 108585"/>
                  <a:gd name="connsiteX67" fmla="*/ 92393 w 96202"/>
                  <a:gd name="connsiteY67" fmla="*/ 56198 h 108585"/>
                  <a:gd name="connsiteX68" fmla="*/ 92393 w 96202"/>
                  <a:gd name="connsiteY68" fmla="*/ 56198 h 108585"/>
                  <a:gd name="connsiteX69" fmla="*/ 92393 w 96202"/>
                  <a:gd name="connsiteY69" fmla="*/ 56198 h 108585"/>
                  <a:gd name="connsiteX70" fmla="*/ 92393 w 96202"/>
                  <a:gd name="connsiteY70" fmla="*/ 56198 h 108585"/>
                  <a:gd name="connsiteX71" fmla="*/ 92393 w 96202"/>
                  <a:gd name="connsiteY71" fmla="*/ 56198 h 108585"/>
                  <a:gd name="connsiteX72" fmla="*/ 87630 w 96202"/>
                  <a:gd name="connsiteY72" fmla="*/ 60960 h 108585"/>
                  <a:gd name="connsiteX73" fmla="*/ 87630 w 96202"/>
                  <a:gd name="connsiteY73" fmla="*/ 60960 h 108585"/>
                  <a:gd name="connsiteX74" fmla="*/ 87630 w 96202"/>
                  <a:gd name="connsiteY74" fmla="*/ 49530 h 108585"/>
                  <a:gd name="connsiteX75" fmla="*/ 87630 w 96202"/>
                  <a:gd name="connsiteY75" fmla="*/ 46673 h 108585"/>
                  <a:gd name="connsiteX76" fmla="*/ 89535 w 96202"/>
                  <a:gd name="connsiteY76" fmla="*/ 45720 h 108585"/>
                  <a:gd name="connsiteX77" fmla="*/ 89535 w 96202"/>
                  <a:gd name="connsiteY77" fmla="*/ 45720 h 108585"/>
                  <a:gd name="connsiteX78" fmla="*/ 89535 w 96202"/>
                  <a:gd name="connsiteY78" fmla="*/ 45720 h 108585"/>
                  <a:gd name="connsiteX79" fmla="*/ 89535 w 96202"/>
                  <a:gd name="connsiteY79" fmla="*/ 45720 h 108585"/>
                  <a:gd name="connsiteX80" fmla="*/ 89535 w 96202"/>
                  <a:gd name="connsiteY80" fmla="*/ 45720 h 108585"/>
                  <a:gd name="connsiteX81" fmla="*/ 89535 w 96202"/>
                  <a:gd name="connsiteY81" fmla="*/ 45720 h 108585"/>
                  <a:gd name="connsiteX82" fmla="*/ 89535 w 96202"/>
                  <a:gd name="connsiteY82" fmla="*/ 45720 h 108585"/>
                  <a:gd name="connsiteX83" fmla="*/ 89535 w 96202"/>
                  <a:gd name="connsiteY83" fmla="*/ 45720 h 108585"/>
                  <a:gd name="connsiteX84" fmla="*/ 89535 w 96202"/>
                  <a:gd name="connsiteY84" fmla="*/ 45720 h 108585"/>
                  <a:gd name="connsiteX85" fmla="*/ 89535 w 96202"/>
                  <a:gd name="connsiteY85" fmla="*/ 45720 h 108585"/>
                  <a:gd name="connsiteX86" fmla="*/ 89535 w 96202"/>
                  <a:gd name="connsiteY86" fmla="*/ 45720 h 108585"/>
                  <a:gd name="connsiteX87" fmla="*/ 89535 w 96202"/>
                  <a:gd name="connsiteY87" fmla="*/ 45720 h 108585"/>
                  <a:gd name="connsiteX88" fmla="*/ 89535 w 96202"/>
                  <a:gd name="connsiteY88" fmla="*/ 45720 h 108585"/>
                  <a:gd name="connsiteX89" fmla="*/ 89535 w 96202"/>
                  <a:gd name="connsiteY89" fmla="*/ 45720 h 108585"/>
                  <a:gd name="connsiteX90" fmla="*/ 89535 w 96202"/>
                  <a:gd name="connsiteY90" fmla="*/ 45720 h 108585"/>
                  <a:gd name="connsiteX91" fmla="*/ 89535 w 96202"/>
                  <a:gd name="connsiteY91" fmla="*/ 45720 h 108585"/>
                  <a:gd name="connsiteX92" fmla="*/ 89535 w 96202"/>
                  <a:gd name="connsiteY92" fmla="*/ 45720 h 108585"/>
                  <a:gd name="connsiteX93" fmla="*/ 87630 w 96202"/>
                  <a:gd name="connsiteY93" fmla="*/ 49530 h 108585"/>
                  <a:gd name="connsiteX94" fmla="*/ 87630 w 96202"/>
                  <a:gd name="connsiteY94" fmla="*/ 45720 h 108585"/>
                  <a:gd name="connsiteX95" fmla="*/ 87630 w 96202"/>
                  <a:gd name="connsiteY95" fmla="*/ 48577 h 108585"/>
                  <a:gd name="connsiteX96" fmla="*/ 79057 w 96202"/>
                  <a:gd name="connsiteY96" fmla="*/ 53340 h 108585"/>
                  <a:gd name="connsiteX97" fmla="*/ 79057 w 96202"/>
                  <a:gd name="connsiteY97" fmla="*/ 50483 h 108585"/>
                  <a:gd name="connsiteX98" fmla="*/ 87630 w 96202"/>
                  <a:gd name="connsiteY98" fmla="*/ 45720 h 108585"/>
                  <a:gd name="connsiteX99" fmla="*/ 87630 w 96202"/>
                  <a:gd name="connsiteY99" fmla="*/ 45720 h 108585"/>
                  <a:gd name="connsiteX100" fmla="*/ 87630 w 96202"/>
                  <a:gd name="connsiteY100" fmla="*/ 59055 h 108585"/>
                  <a:gd name="connsiteX101" fmla="*/ 87630 w 96202"/>
                  <a:gd name="connsiteY101" fmla="*/ 60960 h 108585"/>
                  <a:gd name="connsiteX102" fmla="*/ 79057 w 96202"/>
                  <a:gd name="connsiteY102" fmla="*/ 65723 h 108585"/>
                  <a:gd name="connsiteX103" fmla="*/ 79057 w 96202"/>
                  <a:gd name="connsiteY103" fmla="*/ 63818 h 108585"/>
                  <a:gd name="connsiteX104" fmla="*/ 87630 w 96202"/>
                  <a:gd name="connsiteY104" fmla="*/ 59055 h 108585"/>
                  <a:gd name="connsiteX105" fmla="*/ 87630 w 96202"/>
                  <a:gd name="connsiteY105" fmla="*/ 59055 h 108585"/>
                  <a:gd name="connsiteX106" fmla="*/ 87630 w 96202"/>
                  <a:gd name="connsiteY106" fmla="*/ 68580 h 108585"/>
                  <a:gd name="connsiteX107" fmla="*/ 87630 w 96202"/>
                  <a:gd name="connsiteY107" fmla="*/ 72390 h 108585"/>
                  <a:gd name="connsiteX108" fmla="*/ 80963 w 96202"/>
                  <a:gd name="connsiteY108" fmla="*/ 76200 h 108585"/>
                  <a:gd name="connsiteX109" fmla="*/ 80963 w 96202"/>
                  <a:gd name="connsiteY109" fmla="*/ 76200 h 108585"/>
                  <a:gd name="connsiteX110" fmla="*/ 80963 w 96202"/>
                  <a:gd name="connsiteY110" fmla="*/ 76200 h 108585"/>
                  <a:gd name="connsiteX111" fmla="*/ 80963 w 96202"/>
                  <a:gd name="connsiteY111" fmla="*/ 76200 h 108585"/>
                  <a:gd name="connsiteX112" fmla="*/ 80963 w 96202"/>
                  <a:gd name="connsiteY112" fmla="*/ 76200 h 108585"/>
                  <a:gd name="connsiteX113" fmla="*/ 80963 w 96202"/>
                  <a:gd name="connsiteY113" fmla="*/ 76200 h 108585"/>
                  <a:gd name="connsiteX114" fmla="*/ 80963 w 96202"/>
                  <a:gd name="connsiteY114" fmla="*/ 76200 h 108585"/>
                  <a:gd name="connsiteX115" fmla="*/ 80963 w 96202"/>
                  <a:gd name="connsiteY115" fmla="*/ 74295 h 108585"/>
                  <a:gd name="connsiteX116" fmla="*/ 87630 w 96202"/>
                  <a:gd name="connsiteY116" fmla="*/ 68580 h 108585"/>
                  <a:gd name="connsiteX117" fmla="*/ 87630 w 96202"/>
                  <a:gd name="connsiteY117" fmla="*/ 68580 h 108585"/>
                  <a:gd name="connsiteX118" fmla="*/ 87630 w 96202"/>
                  <a:gd name="connsiteY118" fmla="*/ 78105 h 108585"/>
                  <a:gd name="connsiteX119" fmla="*/ 87630 w 96202"/>
                  <a:gd name="connsiteY119" fmla="*/ 80963 h 108585"/>
                  <a:gd name="connsiteX120" fmla="*/ 80963 w 96202"/>
                  <a:gd name="connsiteY120" fmla="*/ 84773 h 108585"/>
                  <a:gd name="connsiteX121" fmla="*/ 80963 w 96202"/>
                  <a:gd name="connsiteY121" fmla="*/ 84773 h 108585"/>
                  <a:gd name="connsiteX122" fmla="*/ 80963 w 96202"/>
                  <a:gd name="connsiteY122" fmla="*/ 84773 h 108585"/>
                  <a:gd name="connsiteX123" fmla="*/ 80963 w 96202"/>
                  <a:gd name="connsiteY123" fmla="*/ 84773 h 108585"/>
                  <a:gd name="connsiteX124" fmla="*/ 80963 w 96202"/>
                  <a:gd name="connsiteY124" fmla="*/ 84773 h 108585"/>
                  <a:gd name="connsiteX125" fmla="*/ 80963 w 96202"/>
                  <a:gd name="connsiteY125" fmla="*/ 84773 h 108585"/>
                  <a:gd name="connsiteX126" fmla="*/ 80963 w 96202"/>
                  <a:gd name="connsiteY126" fmla="*/ 84773 h 108585"/>
                  <a:gd name="connsiteX127" fmla="*/ 80963 w 96202"/>
                  <a:gd name="connsiteY127" fmla="*/ 84773 h 108585"/>
                  <a:gd name="connsiteX128" fmla="*/ 80963 w 96202"/>
                  <a:gd name="connsiteY128" fmla="*/ 84773 h 108585"/>
                  <a:gd name="connsiteX129" fmla="*/ 87630 w 96202"/>
                  <a:gd name="connsiteY129" fmla="*/ 78105 h 108585"/>
                  <a:gd name="connsiteX130" fmla="*/ 87630 w 96202"/>
                  <a:gd name="connsiteY130" fmla="*/ 78105 h 108585"/>
                  <a:gd name="connsiteX131" fmla="*/ 87630 w 96202"/>
                  <a:gd name="connsiteY131" fmla="*/ 84773 h 108585"/>
                  <a:gd name="connsiteX132" fmla="*/ 87630 w 96202"/>
                  <a:gd name="connsiteY132" fmla="*/ 88582 h 108585"/>
                  <a:gd name="connsiteX133" fmla="*/ 80010 w 96202"/>
                  <a:gd name="connsiteY133" fmla="*/ 92393 h 108585"/>
                  <a:gd name="connsiteX134" fmla="*/ 80010 w 96202"/>
                  <a:gd name="connsiteY134" fmla="*/ 92393 h 108585"/>
                  <a:gd name="connsiteX135" fmla="*/ 80010 w 96202"/>
                  <a:gd name="connsiteY135" fmla="*/ 92393 h 108585"/>
                  <a:gd name="connsiteX136" fmla="*/ 80010 w 96202"/>
                  <a:gd name="connsiteY136" fmla="*/ 92393 h 108585"/>
                  <a:gd name="connsiteX137" fmla="*/ 80010 w 96202"/>
                  <a:gd name="connsiteY137" fmla="*/ 92393 h 108585"/>
                  <a:gd name="connsiteX138" fmla="*/ 80010 w 96202"/>
                  <a:gd name="connsiteY138" fmla="*/ 92393 h 108585"/>
                  <a:gd name="connsiteX139" fmla="*/ 80010 w 96202"/>
                  <a:gd name="connsiteY139" fmla="*/ 92393 h 108585"/>
                  <a:gd name="connsiteX140" fmla="*/ 80010 w 96202"/>
                  <a:gd name="connsiteY140" fmla="*/ 91440 h 108585"/>
                  <a:gd name="connsiteX141" fmla="*/ 87630 w 96202"/>
                  <a:gd name="connsiteY141" fmla="*/ 84773 h 108585"/>
                  <a:gd name="connsiteX142" fmla="*/ 87630 w 96202"/>
                  <a:gd name="connsiteY142" fmla="*/ 84773 h 108585"/>
                  <a:gd name="connsiteX143" fmla="*/ 87630 w 96202"/>
                  <a:gd name="connsiteY143" fmla="*/ 90488 h 108585"/>
                  <a:gd name="connsiteX144" fmla="*/ 79057 w 96202"/>
                  <a:gd name="connsiteY144" fmla="*/ 95250 h 108585"/>
                  <a:gd name="connsiteX145" fmla="*/ 79057 w 96202"/>
                  <a:gd name="connsiteY145" fmla="*/ 101918 h 108585"/>
                  <a:gd name="connsiteX146" fmla="*/ 83820 w 96202"/>
                  <a:gd name="connsiteY146" fmla="*/ 99060 h 108585"/>
                  <a:gd name="connsiteX147" fmla="*/ 83820 w 96202"/>
                  <a:gd name="connsiteY147" fmla="*/ 99060 h 108585"/>
                  <a:gd name="connsiteX148" fmla="*/ 88582 w 96202"/>
                  <a:gd name="connsiteY148" fmla="*/ 97155 h 108585"/>
                  <a:gd name="connsiteX149" fmla="*/ 88582 w 96202"/>
                  <a:gd name="connsiteY149" fmla="*/ 94298 h 108585"/>
                  <a:gd name="connsiteX150" fmla="*/ 88582 w 96202"/>
                  <a:gd name="connsiteY150" fmla="*/ 94298 h 108585"/>
                  <a:gd name="connsiteX151" fmla="*/ 88582 w 96202"/>
                  <a:gd name="connsiteY151" fmla="*/ 94298 h 108585"/>
                  <a:gd name="connsiteX152" fmla="*/ 88582 w 96202"/>
                  <a:gd name="connsiteY152" fmla="*/ 90488 h 108585"/>
                  <a:gd name="connsiteX153" fmla="*/ 87630 w 96202"/>
                  <a:gd name="connsiteY153" fmla="*/ 90488 h 108585"/>
                  <a:gd name="connsiteX154" fmla="*/ 78105 w 96202"/>
                  <a:gd name="connsiteY154" fmla="*/ 40958 h 108585"/>
                  <a:gd name="connsiteX155" fmla="*/ 78105 w 96202"/>
                  <a:gd name="connsiteY155" fmla="*/ 39052 h 108585"/>
                  <a:gd name="connsiteX156" fmla="*/ 83820 w 96202"/>
                  <a:gd name="connsiteY156" fmla="*/ 36195 h 108585"/>
                  <a:gd name="connsiteX157" fmla="*/ 83820 w 96202"/>
                  <a:gd name="connsiteY157" fmla="*/ 36195 h 108585"/>
                  <a:gd name="connsiteX158" fmla="*/ 83820 w 96202"/>
                  <a:gd name="connsiteY158" fmla="*/ 36195 h 108585"/>
                  <a:gd name="connsiteX159" fmla="*/ 83820 w 96202"/>
                  <a:gd name="connsiteY159" fmla="*/ 36195 h 108585"/>
                  <a:gd name="connsiteX160" fmla="*/ 83820 w 96202"/>
                  <a:gd name="connsiteY160" fmla="*/ 36195 h 108585"/>
                  <a:gd name="connsiteX161" fmla="*/ 83820 w 96202"/>
                  <a:gd name="connsiteY161" fmla="*/ 36195 h 108585"/>
                  <a:gd name="connsiteX162" fmla="*/ 83820 w 96202"/>
                  <a:gd name="connsiteY162" fmla="*/ 36195 h 108585"/>
                  <a:gd name="connsiteX163" fmla="*/ 83820 w 96202"/>
                  <a:gd name="connsiteY163" fmla="*/ 36195 h 108585"/>
                  <a:gd name="connsiteX164" fmla="*/ 83820 w 96202"/>
                  <a:gd name="connsiteY164" fmla="*/ 36195 h 108585"/>
                  <a:gd name="connsiteX165" fmla="*/ 83820 w 96202"/>
                  <a:gd name="connsiteY165" fmla="*/ 36195 h 108585"/>
                  <a:gd name="connsiteX166" fmla="*/ 83820 w 96202"/>
                  <a:gd name="connsiteY166" fmla="*/ 36195 h 108585"/>
                  <a:gd name="connsiteX167" fmla="*/ 83820 w 96202"/>
                  <a:gd name="connsiteY167" fmla="*/ 36195 h 108585"/>
                  <a:gd name="connsiteX168" fmla="*/ 83820 w 96202"/>
                  <a:gd name="connsiteY168" fmla="*/ 36195 h 108585"/>
                  <a:gd name="connsiteX169" fmla="*/ 83820 w 96202"/>
                  <a:gd name="connsiteY169" fmla="*/ 36195 h 108585"/>
                  <a:gd name="connsiteX170" fmla="*/ 83820 w 96202"/>
                  <a:gd name="connsiteY170" fmla="*/ 36195 h 108585"/>
                  <a:gd name="connsiteX171" fmla="*/ 83820 w 96202"/>
                  <a:gd name="connsiteY171" fmla="*/ 36195 h 108585"/>
                  <a:gd name="connsiteX172" fmla="*/ 83820 w 96202"/>
                  <a:gd name="connsiteY172" fmla="*/ 36195 h 108585"/>
                  <a:gd name="connsiteX173" fmla="*/ 78105 w 96202"/>
                  <a:gd name="connsiteY173" fmla="*/ 40958 h 108585"/>
                  <a:gd name="connsiteX174" fmla="*/ 78105 w 96202"/>
                  <a:gd name="connsiteY174" fmla="*/ 40958 h 108585"/>
                  <a:gd name="connsiteX175" fmla="*/ 78105 w 96202"/>
                  <a:gd name="connsiteY175" fmla="*/ 28575 h 108585"/>
                  <a:gd name="connsiteX176" fmla="*/ 78105 w 96202"/>
                  <a:gd name="connsiteY176" fmla="*/ 28575 h 108585"/>
                  <a:gd name="connsiteX177" fmla="*/ 78105 w 96202"/>
                  <a:gd name="connsiteY177" fmla="*/ 28575 h 108585"/>
                  <a:gd name="connsiteX178" fmla="*/ 78105 w 96202"/>
                  <a:gd name="connsiteY178" fmla="*/ 28575 h 108585"/>
                  <a:gd name="connsiteX179" fmla="*/ 78105 w 96202"/>
                  <a:gd name="connsiteY179" fmla="*/ 28575 h 108585"/>
                  <a:gd name="connsiteX180" fmla="*/ 78105 w 96202"/>
                  <a:gd name="connsiteY180" fmla="*/ 28575 h 108585"/>
                  <a:gd name="connsiteX181" fmla="*/ 78105 w 96202"/>
                  <a:gd name="connsiteY181" fmla="*/ 28575 h 108585"/>
                  <a:gd name="connsiteX182" fmla="*/ 78105 w 96202"/>
                  <a:gd name="connsiteY182" fmla="*/ 28575 h 108585"/>
                  <a:gd name="connsiteX183" fmla="*/ 78105 w 96202"/>
                  <a:gd name="connsiteY183" fmla="*/ 28575 h 108585"/>
                  <a:gd name="connsiteX184" fmla="*/ 78105 w 96202"/>
                  <a:gd name="connsiteY184" fmla="*/ 28575 h 108585"/>
                  <a:gd name="connsiteX185" fmla="*/ 66675 w 96202"/>
                  <a:gd name="connsiteY185" fmla="*/ 35243 h 108585"/>
                  <a:gd name="connsiteX186" fmla="*/ 66675 w 96202"/>
                  <a:gd name="connsiteY186" fmla="*/ 33338 h 108585"/>
                  <a:gd name="connsiteX187" fmla="*/ 78105 w 96202"/>
                  <a:gd name="connsiteY187" fmla="*/ 27623 h 108585"/>
                  <a:gd name="connsiteX188" fmla="*/ 78105 w 96202"/>
                  <a:gd name="connsiteY188" fmla="*/ 27623 h 108585"/>
                  <a:gd name="connsiteX189" fmla="*/ 78105 w 96202"/>
                  <a:gd name="connsiteY189" fmla="*/ 27623 h 108585"/>
                  <a:gd name="connsiteX190" fmla="*/ 78105 w 96202"/>
                  <a:gd name="connsiteY190" fmla="*/ 27623 h 108585"/>
                  <a:gd name="connsiteX191" fmla="*/ 78105 w 96202"/>
                  <a:gd name="connsiteY191" fmla="*/ 28575 h 108585"/>
                  <a:gd name="connsiteX192" fmla="*/ 78105 w 96202"/>
                  <a:gd name="connsiteY192" fmla="*/ 28575 h 108585"/>
                  <a:gd name="connsiteX193" fmla="*/ 78105 w 96202"/>
                  <a:gd name="connsiteY193" fmla="*/ 28575 h 108585"/>
                  <a:gd name="connsiteX194" fmla="*/ 78105 w 96202"/>
                  <a:gd name="connsiteY194" fmla="*/ 28575 h 108585"/>
                  <a:gd name="connsiteX195" fmla="*/ 78105 w 96202"/>
                  <a:gd name="connsiteY195" fmla="*/ 28575 h 108585"/>
                  <a:gd name="connsiteX196" fmla="*/ 78105 w 96202"/>
                  <a:gd name="connsiteY196" fmla="*/ 28575 h 108585"/>
                  <a:gd name="connsiteX197" fmla="*/ 78105 w 96202"/>
                  <a:gd name="connsiteY197" fmla="*/ 28575 h 108585"/>
                  <a:gd name="connsiteX198" fmla="*/ 78105 w 96202"/>
                  <a:gd name="connsiteY198" fmla="*/ 28575 h 108585"/>
                  <a:gd name="connsiteX199" fmla="*/ 78105 w 96202"/>
                  <a:gd name="connsiteY199" fmla="*/ 28575 h 108585"/>
                  <a:gd name="connsiteX200" fmla="*/ 78105 w 96202"/>
                  <a:gd name="connsiteY200" fmla="*/ 28575 h 108585"/>
                  <a:gd name="connsiteX201" fmla="*/ 78105 w 96202"/>
                  <a:gd name="connsiteY201" fmla="*/ 39052 h 108585"/>
                  <a:gd name="connsiteX202" fmla="*/ 78105 w 96202"/>
                  <a:gd name="connsiteY202" fmla="*/ 40958 h 108585"/>
                  <a:gd name="connsiteX203" fmla="*/ 69532 w 96202"/>
                  <a:gd name="connsiteY203" fmla="*/ 45720 h 108585"/>
                  <a:gd name="connsiteX204" fmla="*/ 69532 w 96202"/>
                  <a:gd name="connsiteY204" fmla="*/ 45720 h 108585"/>
                  <a:gd name="connsiteX205" fmla="*/ 69532 w 96202"/>
                  <a:gd name="connsiteY205" fmla="*/ 45720 h 108585"/>
                  <a:gd name="connsiteX206" fmla="*/ 69532 w 96202"/>
                  <a:gd name="connsiteY206" fmla="*/ 45720 h 108585"/>
                  <a:gd name="connsiteX207" fmla="*/ 69532 w 96202"/>
                  <a:gd name="connsiteY207" fmla="*/ 45720 h 108585"/>
                  <a:gd name="connsiteX208" fmla="*/ 69532 w 96202"/>
                  <a:gd name="connsiteY208" fmla="*/ 45720 h 108585"/>
                  <a:gd name="connsiteX209" fmla="*/ 69532 w 96202"/>
                  <a:gd name="connsiteY209" fmla="*/ 45720 h 108585"/>
                  <a:gd name="connsiteX210" fmla="*/ 69532 w 96202"/>
                  <a:gd name="connsiteY210" fmla="*/ 45720 h 108585"/>
                  <a:gd name="connsiteX211" fmla="*/ 69532 w 96202"/>
                  <a:gd name="connsiteY211" fmla="*/ 45720 h 108585"/>
                  <a:gd name="connsiteX212" fmla="*/ 69532 w 96202"/>
                  <a:gd name="connsiteY212" fmla="*/ 45720 h 108585"/>
                  <a:gd name="connsiteX213" fmla="*/ 69532 w 96202"/>
                  <a:gd name="connsiteY213" fmla="*/ 45720 h 108585"/>
                  <a:gd name="connsiteX214" fmla="*/ 69532 w 96202"/>
                  <a:gd name="connsiteY214" fmla="*/ 45720 h 108585"/>
                  <a:gd name="connsiteX215" fmla="*/ 69532 w 96202"/>
                  <a:gd name="connsiteY215" fmla="*/ 45720 h 108585"/>
                  <a:gd name="connsiteX216" fmla="*/ 69532 w 96202"/>
                  <a:gd name="connsiteY216" fmla="*/ 45720 h 108585"/>
                  <a:gd name="connsiteX217" fmla="*/ 69532 w 96202"/>
                  <a:gd name="connsiteY217" fmla="*/ 45720 h 108585"/>
                  <a:gd name="connsiteX218" fmla="*/ 69532 w 96202"/>
                  <a:gd name="connsiteY218" fmla="*/ 45720 h 108585"/>
                  <a:gd name="connsiteX219" fmla="*/ 69532 w 96202"/>
                  <a:gd name="connsiteY219" fmla="*/ 45720 h 108585"/>
                  <a:gd name="connsiteX220" fmla="*/ 78105 w 96202"/>
                  <a:gd name="connsiteY220" fmla="*/ 39052 h 108585"/>
                  <a:gd name="connsiteX221" fmla="*/ 78105 w 96202"/>
                  <a:gd name="connsiteY221" fmla="*/ 39052 h 108585"/>
                  <a:gd name="connsiteX222" fmla="*/ 78105 w 96202"/>
                  <a:gd name="connsiteY222" fmla="*/ 50483 h 108585"/>
                  <a:gd name="connsiteX223" fmla="*/ 78105 w 96202"/>
                  <a:gd name="connsiteY223" fmla="*/ 53340 h 108585"/>
                  <a:gd name="connsiteX224" fmla="*/ 74295 w 96202"/>
                  <a:gd name="connsiteY224" fmla="*/ 55245 h 108585"/>
                  <a:gd name="connsiteX225" fmla="*/ 74295 w 96202"/>
                  <a:gd name="connsiteY225" fmla="*/ 55245 h 108585"/>
                  <a:gd name="connsiteX226" fmla="*/ 74295 w 96202"/>
                  <a:gd name="connsiteY226" fmla="*/ 55245 h 108585"/>
                  <a:gd name="connsiteX227" fmla="*/ 74295 w 96202"/>
                  <a:gd name="connsiteY227" fmla="*/ 55245 h 108585"/>
                  <a:gd name="connsiteX228" fmla="*/ 74295 w 96202"/>
                  <a:gd name="connsiteY228" fmla="*/ 55245 h 108585"/>
                  <a:gd name="connsiteX229" fmla="*/ 74295 w 96202"/>
                  <a:gd name="connsiteY229" fmla="*/ 55245 h 108585"/>
                  <a:gd name="connsiteX230" fmla="*/ 74295 w 96202"/>
                  <a:gd name="connsiteY230" fmla="*/ 55245 h 108585"/>
                  <a:gd name="connsiteX231" fmla="*/ 74295 w 96202"/>
                  <a:gd name="connsiteY231" fmla="*/ 55245 h 108585"/>
                  <a:gd name="connsiteX232" fmla="*/ 74295 w 96202"/>
                  <a:gd name="connsiteY232" fmla="*/ 55245 h 108585"/>
                  <a:gd name="connsiteX233" fmla="*/ 74295 w 96202"/>
                  <a:gd name="connsiteY233" fmla="*/ 55245 h 108585"/>
                  <a:gd name="connsiteX234" fmla="*/ 74295 w 96202"/>
                  <a:gd name="connsiteY234" fmla="*/ 55245 h 108585"/>
                  <a:gd name="connsiteX235" fmla="*/ 74295 w 96202"/>
                  <a:gd name="connsiteY235" fmla="*/ 55245 h 108585"/>
                  <a:gd name="connsiteX236" fmla="*/ 74295 w 96202"/>
                  <a:gd name="connsiteY236" fmla="*/ 55245 h 108585"/>
                  <a:gd name="connsiteX237" fmla="*/ 74295 w 96202"/>
                  <a:gd name="connsiteY237" fmla="*/ 55245 h 108585"/>
                  <a:gd name="connsiteX238" fmla="*/ 74295 w 96202"/>
                  <a:gd name="connsiteY238" fmla="*/ 55245 h 108585"/>
                  <a:gd name="connsiteX239" fmla="*/ 74295 w 96202"/>
                  <a:gd name="connsiteY239" fmla="*/ 55245 h 108585"/>
                  <a:gd name="connsiteX240" fmla="*/ 74295 w 96202"/>
                  <a:gd name="connsiteY240" fmla="*/ 55245 h 108585"/>
                  <a:gd name="connsiteX241" fmla="*/ 78105 w 96202"/>
                  <a:gd name="connsiteY241" fmla="*/ 50483 h 108585"/>
                  <a:gd name="connsiteX242" fmla="*/ 78105 w 96202"/>
                  <a:gd name="connsiteY242" fmla="*/ 50483 h 108585"/>
                  <a:gd name="connsiteX243" fmla="*/ 78105 w 96202"/>
                  <a:gd name="connsiteY243" fmla="*/ 63818 h 108585"/>
                  <a:gd name="connsiteX244" fmla="*/ 78105 w 96202"/>
                  <a:gd name="connsiteY244" fmla="*/ 65723 h 108585"/>
                  <a:gd name="connsiteX245" fmla="*/ 78105 w 96202"/>
                  <a:gd name="connsiteY245" fmla="*/ 65723 h 108585"/>
                  <a:gd name="connsiteX246" fmla="*/ 78105 w 96202"/>
                  <a:gd name="connsiteY246" fmla="*/ 65723 h 108585"/>
                  <a:gd name="connsiteX247" fmla="*/ 78105 w 96202"/>
                  <a:gd name="connsiteY247" fmla="*/ 65723 h 108585"/>
                  <a:gd name="connsiteX248" fmla="*/ 78105 w 96202"/>
                  <a:gd name="connsiteY248" fmla="*/ 65723 h 108585"/>
                  <a:gd name="connsiteX249" fmla="*/ 78105 w 96202"/>
                  <a:gd name="connsiteY249" fmla="*/ 65723 h 108585"/>
                  <a:gd name="connsiteX250" fmla="*/ 78105 w 96202"/>
                  <a:gd name="connsiteY250" fmla="*/ 65723 h 108585"/>
                  <a:gd name="connsiteX251" fmla="*/ 78105 w 96202"/>
                  <a:gd name="connsiteY251" fmla="*/ 65723 h 108585"/>
                  <a:gd name="connsiteX252" fmla="*/ 78105 w 96202"/>
                  <a:gd name="connsiteY252" fmla="*/ 65723 h 108585"/>
                  <a:gd name="connsiteX253" fmla="*/ 78105 w 96202"/>
                  <a:gd name="connsiteY253" fmla="*/ 65723 h 108585"/>
                  <a:gd name="connsiteX254" fmla="*/ 78105 w 96202"/>
                  <a:gd name="connsiteY254" fmla="*/ 63818 h 108585"/>
                  <a:gd name="connsiteX255" fmla="*/ 78105 w 96202"/>
                  <a:gd name="connsiteY255" fmla="*/ 63818 h 108585"/>
                  <a:gd name="connsiteX256" fmla="*/ 78105 w 96202"/>
                  <a:gd name="connsiteY256" fmla="*/ 73343 h 108585"/>
                  <a:gd name="connsiteX257" fmla="*/ 78105 w 96202"/>
                  <a:gd name="connsiteY257" fmla="*/ 75248 h 108585"/>
                  <a:gd name="connsiteX258" fmla="*/ 78105 w 96202"/>
                  <a:gd name="connsiteY258" fmla="*/ 75248 h 108585"/>
                  <a:gd name="connsiteX259" fmla="*/ 78105 w 96202"/>
                  <a:gd name="connsiteY259" fmla="*/ 73343 h 108585"/>
                  <a:gd name="connsiteX260" fmla="*/ 77153 w 96202"/>
                  <a:gd name="connsiteY260" fmla="*/ 74295 h 108585"/>
                  <a:gd name="connsiteX261" fmla="*/ 78105 w 96202"/>
                  <a:gd name="connsiteY261" fmla="*/ 73343 h 108585"/>
                  <a:gd name="connsiteX262" fmla="*/ 78105 w 96202"/>
                  <a:gd name="connsiteY262" fmla="*/ 73343 h 108585"/>
                  <a:gd name="connsiteX263" fmla="*/ 78105 w 96202"/>
                  <a:gd name="connsiteY263" fmla="*/ 89535 h 108585"/>
                  <a:gd name="connsiteX264" fmla="*/ 78105 w 96202"/>
                  <a:gd name="connsiteY264" fmla="*/ 90488 h 108585"/>
                  <a:gd name="connsiteX265" fmla="*/ 78105 w 96202"/>
                  <a:gd name="connsiteY265" fmla="*/ 90488 h 108585"/>
                  <a:gd name="connsiteX266" fmla="*/ 78105 w 96202"/>
                  <a:gd name="connsiteY266" fmla="*/ 89535 h 108585"/>
                  <a:gd name="connsiteX267" fmla="*/ 78105 w 96202"/>
                  <a:gd name="connsiteY267" fmla="*/ 89535 h 108585"/>
                  <a:gd name="connsiteX268" fmla="*/ 78105 w 96202"/>
                  <a:gd name="connsiteY268" fmla="*/ 89535 h 108585"/>
                  <a:gd name="connsiteX269" fmla="*/ 78105 w 96202"/>
                  <a:gd name="connsiteY269" fmla="*/ 89535 h 108585"/>
                  <a:gd name="connsiteX270" fmla="*/ 78105 w 96202"/>
                  <a:gd name="connsiteY270" fmla="*/ 95250 h 108585"/>
                  <a:gd name="connsiteX271" fmla="*/ 78105 w 96202"/>
                  <a:gd name="connsiteY271" fmla="*/ 101918 h 108585"/>
                  <a:gd name="connsiteX272" fmla="*/ 66675 w 96202"/>
                  <a:gd name="connsiteY272" fmla="*/ 107632 h 108585"/>
                  <a:gd name="connsiteX273" fmla="*/ 66675 w 96202"/>
                  <a:gd name="connsiteY273" fmla="*/ 107632 h 108585"/>
                  <a:gd name="connsiteX274" fmla="*/ 66675 w 96202"/>
                  <a:gd name="connsiteY274" fmla="*/ 107632 h 108585"/>
                  <a:gd name="connsiteX275" fmla="*/ 66675 w 96202"/>
                  <a:gd name="connsiteY275" fmla="*/ 107632 h 108585"/>
                  <a:gd name="connsiteX276" fmla="*/ 66675 w 96202"/>
                  <a:gd name="connsiteY276" fmla="*/ 107632 h 108585"/>
                  <a:gd name="connsiteX277" fmla="*/ 66675 w 96202"/>
                  <a:gd name="connsiteY277" fmla="*/ 107632 h 108585"/>
                  <a:gd name="connsiteX278" fmla="*/ 66675 w 96202"/>
                  <a:gd name="connsiteY278" fmla="*/ 107632 h 108585"/>
                  <a:gd name="connsiteX279" fmla="*/ 66675 w 96202"/>
                  <a:gd name="connsiteY279" fmla="*/ 107632 h 108585"/>
                  <a:gd name="connsiteX280" fmla="*/ 66675 w 96202"/>
                  <a:gd name="connsiteY280" fmla="*/ 103823 h 108585"/>
                  <a:gd name="connsiteX281" fmla="*/ 71438 w 96202"/>
                  <a:gd name="connsiteY281" fmla="*/ 100965 h 108585"/>
                  <a:gd name="connsiteX282" fmla="*/ 71438 w 96202"/>
                  <a:gd name="connsiteY282" fmla="*/ 100965 h 108585"/>
                  <a:gd name="connsiteX283" fmla="*/ 71438 w 96202"/>
                  <a:gd name="connsiteY283" fmla="*/ 100013 h 108585"/>
                  <a:gd name="connsiteX284" fmla="*/ 71438 w 96202"/>
                  <a:gd name="connsiteY284" fmla="*/ 99060 h 108585"/>
                  <a:gd name="connsiteX285" fmla="*/ 77153 w 96202"/>
                  <a:gd name="connsiteY285" fmla="*/ 96202 h 108585"/>
                  <a:gd name="connsiteX286" fmla="*/ 77153 w 96202"/>
                  <a:gd name="connsiteY286" fmla="*/ 96202 h 108585"/>
                  <a:gd name="connsiteX287" fmla="*/ 77153 w 96202"/>
                  <a:gd name="connsiteY287" fmla="*/ 96202 h 108585"/>
                  <a:gd name="connsiteX288" fmla="*/ 78105 w 96202"/>
                  <a:gd name="connsiteY288" fmla="*/ 95250 h 108585"/>
                  <a:gd name="connsiteX289" fmla="*/ 78105 w 96202"/>
                  <a:gd name="connsiteY289" fmla="*/ 95250 h 108585"/>
                  <a:gd name="connsiteX290" fmla="*/ 66675 w 96202"/>
                  <a:gd name="connsiteY290" fmla="*/ 101918 h 108585"/>
                  <a:gd name="connsiteX291" fmla="*/ 69532 w 96202"/>
                  <a:gd name="connsiteY291" fmla="*/ 100013 h 108585"/>
                  <a:gd name="connsiteX292" fmla="*/ 69532 w 96202"/>
                  <a:gd name="connsiteY292" fmla="*/ 100013 h 108585"/>
                  <a:gd name="connsiteX293" fmla="*/ 69532 w 96202"/>
                  <a:gd name="connsiteY293" fmla="*/ 100013 h 108585"/>
                  <a:gd name="connsiteX294" fmla="*/ 69532 w 96202"/>
                  <a:gd name="connsiteY294" fmla="*/ 100013 h 108585"/>
                  <a:gd name="connsiteX295" fmla="*/ 69532 w 96202"/>
                  <a:gd name="connsiteY295" fmla="*/ 100013 h 108585"/>
                  <a:gd name="connsiteX296" fmla="*/ 69532 w 96202"/>
                  <a:gd name="connsiteY296" fmla="*/ 100013 h 108585"/>
                  <a:gd name="connsiteX297" fmla="*/ 69532 w 96202"/>
                  <a:gd name="connsiteY297" fmla="*/ 100013 h 108585"/>
                  <a:gd name="connsiteX298" fmla="*/ 69532 w 96202"/>
                  <a:gd name="connsiteY298" fmla="*/ 100013 h 108585"/>
                  <a:gd name="connsiteX299" fmla="*/ 69532 w 96202"/>
                  <a:gd name="connsiteY299" fmla="*/ 100013 h 108585"/>
                  <a:gd name="connsiteX300" fmla="*/ 66675 w 96202"/>
                  <a:gd name="connsiteY300" fmla="*/ 101918 h 108585"/>
                  <a:gd name="connsiteX301" fmla="*/ 66675 w 96202"/>
                  <a:gd name="connsiteY301" fmla="*/ 101918 h 108585"/>
                  <a:gd name="connsiteX302" fmla="*/ 66675 w 96202"/>
                  <a:gd name="connsiteY302" fmla="*/ 101918 h 108585"/>
                  <a:gd name="connsiteX303" fmla="*/ 66675 w 96202"/>
                  <a:gd name="connsiteY303" fmla="*/ 22860 h 108585"/>
                  <a:gd name="connsiteX304" fmla="*/ 66675 w 96202"/>
                  <a:gd name="connsiteY304" fmla="*/ 20955 h 108585"/>
                  <a:gd name="connsiteX305" fmla="*/ 71438 w 96202"/>
                  <a:gd name="connsiteY305" fmla="*/ 18098 h 108585"/>
                  <a:gd name="connsiteX306" fmla="*/ 71438 w 96202"/>
                  <a:gd name="connsiteY306" fmla="*/ 18098 h 108585"/>
                  <a:gd name="connsiteX307" fmla="*/ 71438 w 96202"/>
                  <a:gd name="connsiteY307" fmla="*/ 18098 h 108585"/>
                  <a:gd name="connsiteX308" fmla="*/ 71438 w 96202"/>
                  <a:gd name="connsiteY308" fmla="*/ 18098 h 108585"/>
                  <a:gd name="connsiteX309" fmla="*/ 71438 w 96202"/>
                  <a:gd name="connsiteY309" fmla="*/ 18098 h 108585"/>
                  <a:gd name="connsiteX310" fmla="*/ 71438 w 96202"/>
                  <a:gd name="connsiteY310" fmla="*/ 18098 h 108585"/>
                  <a:gd name="connsiteX311" fmla="*/ 71438 w 96202"/>
                  <a:gd name="connsiteY311" fmla="*/ 18098 h 108585"/>
                  <a:gd name="connsiteX312" fmla="*/ 71438 w 96202"/>
                  <a:gd name="connsiteY312" fmla="*/ 18098 h 108585"/>
                  <a:gd name="connsiteX313" fmla="*/ 71438 w 96202"/>
                  <a:gd name="connsiteY313" fmla="*/ 18098 h 108585"/>
                  <a:gd name="connsiteX314" fmla="*/ 71438 w 96202"/>
                  <a:gd name="connsiteY314" fmla="*/ 18098 h 108585"/>
                  <a:gd name="connsiteX315" fmla="*/ 71438 w 96202"/>
                  <a:gd name="connsiteY315" fmla="*/ 18098 h 108585"/>
                  <a:gd name="connsiteX316" fmla="*/ 66675 w 96202"/>
                  <a:gd name="connsiteY316" fmla="*/ 22860 h 108585"/>
                  <a:gd name="connsiteX317" fmla="*/ 66675 w 96202"/>
                  <a:gd name="connsiteY317" fmla="*/ 20955 h 108585"/>
                  <a:gd name="connsiteX318" fmla="*/ 66675 w 96202"/>
                  <a:gd name="connsiteY318" fmla="*/ 22860 h 108585"/>
                  <a:gd name="connsiteX319" fmla="*/ 61913 w 96202"/>
                  <a:gd name="connsiteY319" fmla="*/ 25718 h 108585"/>
                  <a:gd name="connsiteX320" fmla="*/ 61913 w 96202"/>
                  <a:gd name="connsiteY320" fmla="*/ 23813 h 108585"/>
                  <a:gd name="connsiteX321" fmla="*/ 66675 w 96202"/>
                  <a:gd name="connsiteY321" fmla="*/ 20955 h 108585"/>
                  <a:gd name="connsiteX322" fmla="*/ 66675 w 96202"/>
                  <a:gd name="connsiteY322" fmla="*/ 20955 h 108585"/>
                  <a:gd name="connsiteX323" fmla="*/ 66675 w 96202"/>
                  <a:gd name="connsiteY323" fmla="*/ 32385 h 108585"/>
                  <a:gd name="connsiteX324" fmla="*/ 66675 w 96202"/>
                  <a:gd name="connsiteY324" fmla="*/ 34290 h 108585"/>
                  <a:gd name="connsiteX325" fmla="*/ 63818 w 96202"/>
                  <a:gd name="connsiteY325" fmla="*/ 36195 h 108585"/>
                  <a:gd name="connsiteX326" fmla="*/ 63818 w 96202"/>
                  <a:gd name="connsiteY326" fmla="*/ 36195 h 108585"/>
                  <a:gd name="connsiteX327" fmla="*/ 63818 w 96202"/>
                  <a:gd name="connsiteY327" fmla="*/ 36195 h 108585"/>
                  <a:gd name="connsiteX328" fmla="*/ 63818 w 96202"/>
                  <a:gd name="connsiteY328" fmla="*/ 36195 h 108585"/>
                  <a:gd name="connsiteX329" fmla="*/ 63818 w 96202"/>
                  <a:gd name="connsiteY329" fmla="*/ 36195 h 108585"/>
                  <a:gd name="connsiteX330" fmla="*/ 63818 w 96202"/>
                  <a:gd name="connsiteY330" fmla="*/ 36195 h 108585"/>
                  <a:gd name="connsiteX331" fmla="*/ 63818 w 96202"/>
                  <a:gd name="connsiteY331" fmla="*/ 36195 h 108585"/>
                  <a:gd name="connsiteX332" fmla="*/ 63818 w 96202"/>
                  <a:gd name="connsiteY332" fmla="*/ 36195 h 108585"/>
                  <a:gd name="connsiteX333" fmla="*/ 63818 w 96202"/>
                  <a:gd name="connsiteY333" fmla="*/ 36195 h 108585"/>
                  <a:gd name="connsiteX334" fmla="*/ 63818 w 96202"/>
                  <a:gd name="connsiteY334" fmla="*/ 36195 h 108585"/>
                  <a:gd name="connsiteX335" fmla="*/ 63818 w 96202"/>
                  <a:gd name="connsiteY335" fmla="*/ 36195 h 108585"/>
                  <a:gd name="connsiteX336" fmla="*/ 63818 w 96202"/>
                  <a:gd name="connsiteY336" fmla="*/ 36195 h 108585"/>
                  <a:gd name="connsiteX337" fmla="*/ 63818 w 96202"/>
                  <a:gd name="connsiteY337" fmla="*/ 36195 h 108585"/>
                  <a:gd name="connsiteX338" fmla="*/ 63818 w 96202"/>
                  <a:gd name="connsiteY338" fmla="*/ 36195 h 108585"/>
                  <a:gd name="connsiteX339" fmla="*/ 63818 w 96202"/>
                  <a:gd name="connsiteY339" fmla="*/ 36195 h 108585"/>
                  <a:gd name="connsiteX340" fmla="*/ 63818 w 96202"/>
                  <a:gd name="connsiteY340" fmla="*/ 36195 h 108585"/>
                  <a:gd name="connsiteX341" fmla="*/ 63818 w 96202"/>
                  <a:gd name="connsiteY341" fmla="*/ 36195 h 108585"/>
                  <a:gd name="connsiteX342" fmla="*/ 66675 w 96202"/>
                  <a:gd name="connsiteY342" fmla="*/ 32385 h 108585"/>
                  <a:gd name="connsiteX343" fmla="*/ 66675 w 96202"/>
                  <a:gd name="connsiteY343" fmla="*/ 32385 h 108585"/>
                  <a:gd name="connsiteX344" fmla="*/ 66675 w 96202"/>
                  <a:gd name="connsiteY344" fmla="*/ 100013 h 108585"/>
                  <a:gd name="connsiteX345" fmla="*/ 66675 w 96202"/>
                  <a:gd name="connsiteY345" fmla="*/ 101918 h 108585"/>
                  <a:gd name="connsiteX346" fmla="*/ 61913 w 96202"/>
                  <a:gd name="connsiteY346" fmla="*/ 104775 h 108585"/>
                  <a:gd name="connsiteX347" fmla="*/ 61913 w 96202"/>
                  <a:gd name="connsiteY347" fmla="*/ 102870 h 108585"/>
                  <a:gd name="connsiteX348" fmla="*/ 66675 w 96202"/>
                  <a:gd name="connsiteY348" fmla="*/ 100013 h 108585"/>
                  <a:gd name="connsiteX349" fmla="*/ 66675 w 96202"/>
                  <a:gd name="connsiteY349" fmla="*/ 100013 h 108585"/>
                  <a:gd name="connsiteX350" fmla="*/ 66675 w 96202"/>
                  <a:gd name="connsiteY350" fmla="*/ 103823 h 108585"/>
                  <a:gd name="connsiteX351" fmla="*/ 61913 w 96202"/>
                  <a:gd name="connsiteY351" fmla="*/ 106680 h 108585"/>
                  <a:gd name="connsiteX352" fmla="*/ 61913 w 96202"/>
                  <a:gd name="connsiteY352" fmla="*/ 108585 h 108585"/>
                  <a:gd name="connsiteX353" fmla="*/ 66675 w 96202"/>
                  <a:gd name="connsiteY353" fmla="*/ 105727 h 108585"/>
                  <a:gd name="connsiteX354" fmla="*/ 66675 w 96202"/>
                  <a:gd name="connsiteY354" fmla="*/ 103823 h 108585"/>
                  <a:gd name="connsiteX355" fmla="*/ 66675 w 96202"/>
                  <a:gd name="connsiteY355" fmla="*/ 103823 h 108585"/>
                  <a:gd name="connsiteX356" fmla="*/ 61913 w 96202"/>
                  <a:gd name="connsiteY356" fmla="*/ 98107 h 108585"/>
                  <a:gd name="connsiteX357" fmla="*/ 61913 w 96202"/>
                  <a:gd name="connsiteY357" fmla="*/ 96202 h 108585"/>
                  <a:gd name="connsiteX358" fmla="*/ 62865 w 96202"/>
                  <a:gd name="connsiteY358" fmla="*/ 96202 h 108585"/>
                  <a:gd name="connsiteX359" fmla="*/ 62865 w 96202"/>
                  <a:gd name="connsiteY359" fmla="*/ 96202 h 108585"/>
                  <a:gd name="connsiteX360" fmla="*/ 62865 w 96202"/>
                  <a:gd name="connsiteY360" fmla="*/ 96202 h 108585"/>
                  <a:gd name="connsiteX361" fmla="*/ 62865 w 96202"/>
                  <a:gd name="connsiteY361" fmla="*/ 96202 h 108585"/>
                  <a:gd name="connsiteX362" fmla="*/ 62865 w 96202"/>
                  <a:gd name="connsiteY362" fmla="*/ 96202 h 108585"/>
                  <a:gd name="connsiteX363" fmla="*/ 62865 w 96202"/>
                  <a:gd name="connsiteY363" fmla="*/ 96202 h 108585"/>
                  <a:gd name="connsiteX364" fmla="*/ 61913 w 96202"/>
                  <a:gd name="connsiteY364" fmla="*/ 98107 h 108585"/>
                  <a:gd name="connsiteX365" fmla="*/ 61913 w 96202"/>
                  <a:gd name="connsiteY365" fmla="*/ 98107 h 108585"/>
                  <a:gd name="connsiteX366" fmla="*/ 61913 w 96202"/>
                  <a:gd name="connsiteY366" fmla="*/ 98107 h 108585"/>
                  <a:gd name="connsiteX367" fmla="*/ 61913 w 96202"/>
                  <a:gd name="connsiteY367" fmla="*/ 98107 h 108585"/>
                  <a:gd name="connsiteX368" fmla="*/ 61913 w 96202"/>
                  <a:gd name="connsiteY368" fmla="*/ 98107 h 108585"/>
                  <a:gd name="connsiteX369" fmla="*/ 61913 w 96202"/>
                  <a:gd name="connsiteY369" fmla="*/ 15240 h 108585"/>
                  <a:gd name="connsiteX370" fmla="*/ 61913 w 96202"/>
                  <a:gd name="connsiteY370" fmla="*/ 11430 h 108585"/>
                  <a:gd name="connsiteX371" fmla="*/ 63818 w 96202"/>
                  <a:gd name="connsiteY371" fmla="*/ 10477 h 108585"/>
                  <a:gd name="connsiteX372" fmla="*/ 63818 w 96202"/>
                  <a:gd name="connsiteY372" fmla="*/ 10477 h 108585"/>
                  <a:gd name="connsiteX373" fmla="*/ 63818 w 96202"/>
                  <a:gd name="connsiteY373" fmla="*/ 10477 h 108585"/>
                  <a:gd name="connsiteX374" fmla="*/ 63818 w 96202"/>
                  <a:gd name="connsiteY374" fmla="*/ 10477 h 108585"/>
                  <a:gd name="connsiteX375" fmla="*/ 63818 w 96202"/>
                  <a:gd name="connsiteY375" fmla="*/ 10477 h 108585"/>
                  <a:gd name="connsiteX376" fmla="*/ 63818 w 96202"/>
                  <a:gd name="connsiteY376" fmla="*/ 10477 h 108585"/>
                  <a:gd name="connsiteX377" fmla="*/ 63818 w 96202"/>
                  <a:gd name="connsiteY377" fmla="*/ 10477 h 108585"/>
                  <a:gd name="connsiteX378" fmla="*/ 63818 w 96202"/>
                  <a:gd name="connsiteY378" fmla="*/ 10477 h 108585"/>
                  <a:gd name="connsiteX379" fmla="*/ 63818 w 96202"/>
                  <a:gd name="connsiteY379" fmla="*/ 10477 h 108585"/>
                  <a:gd name="connsiteX380" fmla="*/ 61913 w 96202"/>
                  <a:gd name="connsiteY380" fmla="*/ 15240 h 108585"/>
                  <a:gd name="connsiteX381" fmla="*/ 61913 w 96202"/>
                  <a:gd name="connsiteY381" fmla="*/ 12383 h 108585"/>
                  <a:gd name="connsiteX382" fmla="*/ 61913 w 96202"/>
                  <a:gd name="connsiteY382" fmla="*/ 16193 h 108585"/>
                  <a:gd name="connsiteX383" fmla="*/ 54293 w 96202"/>
                  <a:gd name="connsiteY383" fmla="*/ 20002 h 108585"/>
                  <a:gd name="connsiteX384" fmla="*/ 54293 w 96202"/>
                  <a:gd name="connsiteY384" fmla="*/ 16193 h 108585"/>
                  <a:gd name="connsiteX385" fmla="*/ 61913 w 96202"/>
                  <a:gd name="connsiteY385" fmla="*/ 12383 h 108585"/>
                  <a:gd name="connsiteX386" fmla="*/ 61913 w 96202"/>
                  <a:gd name="connsiteY386" fmla="*/ 12383 h 108585"/>
                  <a:gd name="connsiteX387" fmla="*/ 61913 w 96202"/>
                  <a:gd name="connsiteY387" fmla="*/ 23813 h 108585"/>
                  <a:gd name="connsiteX388" fmla="*/ 61913 w 96202"/>
                  <a:gd name="connsiteY388" fmla="*/ 25718 h 108585"/>
                  <a:gd name="connsiteX389" fmla="*/ 56197 w 96202"/>
                  <a:gd name="connsiteY389" fmla="*/ 28575 h 108585"/>
                  <a:gd name="connsiteX390" fmla="*/ 56197 w 96202"/>
                  <a:gd name="connsiteY390" fmla="*/ 28575 h 108585"/>
                  <a:gd name="connsiteX391" fmla="*/ 56197 w 96202"/>
                  <a:gd name="connsiteY391" fmla="*/ 28575 h 108585"/>
                  <a:gd name="connsiteX392" fmla="*/ 56197 w 96202"/>
                  <a:gd name="connsiteY392" fmla="*/ 28575 h 108585"/>
                  <a:gd name="connsiteX393" fmla="*/ 56197 w 96202"/>
                  <a:gd name="connsiteY393" fmla="*/ 28575 h 108585"/>
                  <a:gd name="connsiteX394" fmla="*/ 56197 w 96202"/>
                  <a:gd name="connsiteY394" fmla="*/ 28575 h 108585"/>
                  <a:gd name="connsiteX395" fmla="*/ 56197 w 96202"/>
                  <a:gd name="connsiteY395" fmla="*/ 28575 h 108585"/>
                  <a:gd name="connsiteX396" fmla="*/ 56197 w 96202"/>
                  <a:gd name="connsiteY396" fmla="*/ 28575 h 108585"/>
                  <a:gd name="connsiteX397" fmla="*/ 56197 w 96202"/>
                  <a:gd name="connsiteY397" fmla="*/ 28575 h 108585"/>
                  <a:gd name="connsiteX398" fmla="*/ 56197 w 96202"/>
                  <a:gd name="connsiteY398" fmla="*/ 28575 h 108585"/>
                  <a:gd name="connsiteX399" fmla="*/ 56197 w 96202"/>
                  <a:gd name="connsiteY399" fmla="*/ 28575 h 108585"/>
                  <a:gd name="connsiteX400" fmla="*/ 61913 w 96202"/>
                  <a:gd name="connsiteY400" fmla="*/ 23813 h 108585"/>
                  <a:gd name="connsiteX401" fmla="*/ 61913 w 96202"/>
                  <a:gd name="connsiteY401" fmla="*/ 23813 h 108585"/>
                  <a:gd name="connsiteX402" fmla="*/ 61913 w 96202"/>
                  <a:gd name="connsiteY402" fmla="*/ 96202 h 108585"/>
                  <a:gd name="connsiteX403" fmla="*/ 61913 w 96202"/>
                  <a:gd name="connsiteY403" fmla="*/ 98107 h 108585"/>
                  <a:gd name="connsiteX404" fmla="*/ 54293 w 96202"/>
                  <a:gd name="connsiteY404" fmla="*/ 101918 h 108585"/>
                  <a:gd name="connsiteX405" fmla="*/ 54293 w 96202"/>
                  <a:gd name="connsiteY405" fmla="*/ 100013 h 108585"/>
                  <a:gd name="connsiteX406" fmla="*/ 61913 w 96202"/>
                  <a:gd name="connsiteY406" fmla="*/ 96202 h 108585"/>
                  <a:gd name="connsiteX407" fmla="*/ 61913 w 96202"/>
                  <a:gd name="connsiteY407" fmla="*/ 96202 h 108585"/>
                  <a:gd name="connsiteX408" fmla="*/ 61913 w 96202"/>
                  <a:gd name="connsiteY408" fmla="*/ 102870 h 108585"/>
                  <a:gd name="connsiteX409" fmla="*/ 61913 w 96202"/>
                  <a:gd name="connsiteY409" fmla="*/ 104775 h 108585"/>
                  <a:gd name="connsiteX410" fmla="*/ 54293 w 96202"/>
                  <a:gd name="connsiteY410" fmla="*/ 108585 h 108585"/>
                  <a:gd name="connsiteX411" fmla="*/ 54293 w 96202"/>
                  <a:gd name="connsiteY411" fmla="*/ 106680 h 108585"/>
                  <a:gd name="connsiteX412" fmla="*/ 61913 w 96202"/>
                  <a:gd name="connsiteY412" fmla="*/ 102870 h 108585"/>
                  <a:gd name="connsiteX413" fmla="*/ 61913 w 96202"/>
                  <a:gd name="connsiteY413" fmla="*/ 102870 h 108585"/>
                  <a:gd name="connsiteX414" fmla="*/ 61913 w 96202"/>
                  <a:gd name="connsiteY414" fmla="*/ 106680 h 108585"/>
                  <a:gd name="connsiteX415" fmla="*/ 61913 w 96202"/>
                  <a:gd name="connsiteY415" fmla="*/ 106680 h 108585"/>
                  <a:gd name="connsiteX416" fmla="*/ 61913 w 96202"/>
                  <a:gd name="connsiteY416" fmla="*/ 106680 h 108585"/>
                  <a:gd name="connsiteX417" fmla="*/ 61913 w 96202"/>
                  <a:gd name="connsiteY417" fmla="*/ 106680 h 108585"/>
                  <a:gd name="connsiteX418" fmla="*/ 60960 w 96202"/>
                  <a:gd name="connsiteY418" fmla="*/ 107632 h 108585"/>
                  <a:gd name="connsiteX419" fmla="*/ 60960 w 96202"/>
                  <a:gd name="connsiteY419" fmla="*/ 107632 h 108585"/>
                  <a:gd name="connsiteX420" fmla="*/ 60960 w 96202"/>
                  <a:gd name="connsiteY420" fmla="*/ 107632 h 108585"/>
                  <a:gd name="connsiteX421" fmla="*/ 60960 w 96202"/>
                  <a:gd name="connsiteY421" fmla="*/ 107632 h 108585"/>
                  <a:gd name="connsiteX422" fmla="*/ 60960 w 96202"/>
                  <a:gd name="connsiteY422" fmla="*/ 107632 h 108585"/>
                  <a:gd name="connsiteX423" fmla="*/ 60960 w 96202"/>
                  <a:gd name="connsiteY423" fmla="*/ 107632 h 108585"/>
                  <a:gd name="connsiteX424" fmla="*/ 60960 w 96202"/>
                  <a:gd name="connsiteY424" fmla="*/ 107632 h 108585"/>
                  <a:gd name="connsiteX425" fmla="*/ 60960 w 96202"/>
                  <a:gd name="connsiteY425" fmla="*/ 106680 h 108585"/>
                  <a:gd name="connsiteX426" fmla="*/ 61913 w 96202"/>
                  <a:gd name="connsiteY426" fmla="*/ 106680 h 108585"/>
                  <a:gd name="connsiteX427" fmla="*/ 54293 w 96202"/>
                  <a:gd name="connsiteY427" fmla="*/ 93345 h 108585"/>
                  <a:gd name="connsiteX428" fmla="*/ 54293 w 96202"/>
                  <a:gd name="connsiteY428" fmla="*/ 93345 h 108585"/>
                  <a:gd name="connsiteX429" fmla="*/ 54293 w 96202"/>
                  <a:gd name="connsiteY429" fmla="*/ 92393 h 108585"/>
                  <a:gd name="connsiteX430" fmla="*/ 54293 w 96202"/>
                  <a:gd name="connsiteY430" fmla="*/ 93345 h 108585"/>
                  <a:gd name="connsiteX431" fmla="*/ 54293 w 96202"/>
                  <a:gd name="connsiteY431" fmla="*/ 93345 h 108585"/>
                  <a:gd name="connsiteX432" fmla="*/ 54293 w 96202"/>
                  <a:gd name="connsiteY432" fmla="*/ 93345 h 108585"/>
                  <a:gd name="connsiteX433" fmla="*/ 54293 w 96202"/>
                  <a:gd name="connsiteY433" fmla="*/ 93345 h 108585"/>
                  <a:gd name="connsiteX434" fmla="*/ 54293 w 96202"/>
                  <a:gd name="connsiteY434" fmla="*/ 93345 h 108585"/>
                  <a:gd name="connsiteX435" fmla="*/ 54293 w 96202"/>
                  <a:gd name="connsiteY435" fmla="*/ 93345 h 108585"/>
                  <a:gd name="connsiteX436" fmla="*/ 54293 w 96202"/>
                  <a:gd name="connsiteY436" fmla="*/ 8573 h 108585"/>
                  <a:gd name="connsiteX437" fmla="*/ 54293 w 96202"/>
                  <a:gd name="connsiteY437" fmla="*/ 5715 h 108585"/>
                  <a:gd name="connsiteX438" fmla="*/ 55245 w 96202"/>
                  <a:gd name="connsiteY438" fmla="*/ 4763 h 108585"/>
                  <a:gd name="connsiteX439" fmla="*/ 55245 w 96202"/>
                  <a:gd name="connsiteY439" fmla="*/ 4763 h 108585"/>
                  <a:gd name="connsiteX440" fmla="*/ 55245 w 96202"/>
                  <a:gd name="connsiteY440" fmla="*/ 4763 h 108585"/>
                  <a:gd name="connsiteX441" fmla="*/ 55245 w 96202"/>
                  <a:gd name="connsiteY441" fmla="*/ 4763 h 108585"/>
                  <a:gd name="connsiteX442" fmla="*/ 55245 w 96202"/>
                  <a:gd name="connsiteY442" fmla="*/ 4763 h 108585"/>
                  <a:gd name="connsiteX443" fmla="*/ 55245 w 96202"/>
                  <a:gd name="connsiteY443" fmla="*/ 4763 h 108585"/>
                  <a:gd name="connsiteX444" fmla="*/ 55245 w 96202"/>
                  <a:gd name="connsiteY444" fmla="*/ 4763 h 108585"/>
                  <a:gd name="connsiteX445" fmla="*/ 55245 w 96202"/>
                  <a:gd name="connsiteY445" fmla="*/ 4763 h 108585"/>
                  <a:gd name="connsiteX446" fmla="*/ 55245 w 96202"/>
                  <a:gd name="connsiteY446" fmla="*/ 4763 h 108585"/>
                  <a:gd name="connsiteX447" fmla="*/ 54293 w 96202"/>
                  <a:gd name="connsiteY447" fmla="*/ 8573 h 108585"/>
                  <a:gd name="connsiteX448" fmla="*/ 54293 w 96202"/>
                  <a:gd name="connsiteY448" fmla="*/ 6668 h 108585"/>
                  <a:gd name="connsiteX449" fmla="*/ 54293 w 96202"/>
                  <a:gd name="connsiteY449" fmla="*/ 9525 h 108585"/>
                  <a:gd name="connsiteX450" fmla="*/ 47625 w 96202"/>
                  <a:gd name="connsiteY450" fmla="*/ 13335 h 108585"/>
                  <a:gd name="connsiteX451" fmla="*/ 47625 w 96202"/>
                  <a:gd name="connsiteY451" fmla="*/ 10477 h 108585"/>
                  <a:gd name="connsiteX452" fmla="*/ 54293 w 96202"/>
                  <a:gd name="connsiteY452" fmla="*/ 6668 h 108585"/>
                  <a:gd name="connsiteX453" fmla="*/ 54293 w 96202"/>
                  <a:gd name="connsiteY453" fmla="*/ 6668 h 108585"/>
                  <a:gd name="connsiteX454" fmla="*/ 54293 w 96202"/>
                  <a:gd name="connsiteY454" fmla="*/ 16193 h 108585"/>
                  <a:gd name="connsiteX455" fmla="*/ 54293 w 96202"/>
                  <a:gd name="connsiteY455" fmla="*/ 20002 h 108585"/>
                  <a:gd name="connsiteX456" fmla="*/ 47625 w 96202"/>
                  <a:gd name="connsiteY456" fmla="*/ 23813 h 108585"/>
                  <a:gd name="connsiteX457" fmla="*/ 47625 w 96202"/>
                  <a:gd name="connsiteY457" fmla="*/ 20002 h 108585"/>
                  <a:gd name="connsiteX458" fmla="*/ 54293 w 96202"/>
                  <a:gd name="connsiteY458" fmla="*/ 16193 h 108585"/>
                  <a:gd name="connsiteX459" fmla="*/ 54293 w 96202"/>
                  <a:gd name="connsiteY459" fmla="*/ 16193 h 108585"/>
                  <a:gd name="connsiteX460" fmla="*/ 54293 w 96202"/>
                  <a:gd name="connsiteY460" fmla="*/ 92393 h 108585"/>
                  <a:gd name="connsiteX461" fmla="*/ 54293 w 96202"/>
                  <a:gd name="connsiteY461" fmla="*/ 92393 h 108585"/>
                  <a:gd name="connsiteX462" fmla="*/ 54293 w 96202"/>
                  <a:gd name="connsiteY462" fmla="*/ 92393 h 108585"/>
                  <a:gd name="connsiteX463" fmla="*/ 54293 w 96202"/>
                  <a:gd name="connsiteY463" fmla="*/ 93345 h 108585"/>
                  <a:gd name="connsiteX464" fmla="*/ 54293 w 96202"/>
                  <a:gd name="connsiteY464" fmla="*/ 93345 h 108585"/>
                  <a:gd name="connsiteX465" fmla="*/ 54293 w 96202"/>
                  <a:gd name="connsiteY465" fmla="*/ 93345 h 108585"/>
                  <a:gd name="connsiteX466" fmla="*/ 47625 w 96202"/>
                  <a:gd name="connsiteY466" fmla="*/ 97155 h 108585"/>
                  <a:gd name="connsiteX467" fmla="*/ 47625 w 96202"/>
                  <a:gd name="connsiteY467" fmla="*/ 96202 h 108585"/>
                  <a:gd name="connsiteX468" fmla="*/ 54293 w 96202"/>
                  <a:gd name="connsiteY468" fmla="*/ 92393 h 108585"/>
                  <a:gd name="connsiteX469" fmla="*/ 54293 w 96202"/>
                  <a:gd name="connsiteY469" fmla="*/ 92393 h 108585"/>
                  <a:gd name="connsiteX470" fmla="*/ 54293 w 96202"/>
                  <a:gd name="connsiteY470" fmla="*/ 100013 h 108585"/>
                  <a:gd name="connsiteX471" fmla="*/ 54293 w 96202"/>
                  <a:gd name="connsiteY471" fmla="*/ 101918 h 108585"/>
                  <a:gd name="connsiteX472" fmla="*/ 47625 w 96202"/>
                  <a:gd name="connsiteY472" fmla="*/ 105727 h 108585"/>
                  <a:gd name="connsiteX473" fmla="*/ 47625 w 96202"/>
                  <a:gd name="connsiteY473" fmla="*/ 103823 h 108585"/>
                  <a:gd name="connsiteX474" fmla="*/ 54293 w 96202"/>
                  <a:gd name="connsiteY474" fmla="*/ 100013 h 108585"/>
                  <a:gd name="connsiteX475" fmla="*/ 54293 w 96202"/>
                  <a:gd name="connsiteY475" fmla="*/ 100013 h 108585"/>
                  <a:gd name="connsiteX476" fmla="*/ 54293 w 96202"/>
                  <a:gd name="connsiteY476" fmla="*/ 106680 h 108585"/>
                  <a:gd name="connsiteX477" fmla="*/ 54293 w 96202"/>
                  <a:gd name="connsiteY477" fmla="*/ 108585 h 108585"/>
                  <a:gd name="connsiteX478" fmla="*/ 54293 w 96202"/>
                  <a:gd name="connsiteY478" fmla="*/ 108585 h 108585"/>
                  <a:gd name="connsiteX479" fmla="*/ 54293 w 96202"/>
                  <a:gd name="connsiteY479" fmla="*/ 108585 h 108585"/>
                  <a:gd name="connsiteX480" fmla="*/ 54293 w 96202"/>
                  <a:gd name="connsiteY480" fmla="*/ 108585 h 108585"/>
                  <a:gd name="connsiteX481" fmla="*/ 54293 w 96202"/>
                  <a:gd name="connsiteY481" fmla="*/ 108585 h 108585"/>
                  <a:gd name="connsiteX482" fmla="*/ 54293 w 96202"/>
                  <a:gd name="connsiteY482" fmla="*/ 108585 h 108585"/>
                  <a:gd name="connsiteX483" fmla="*/ 54293 w 96202"/>
                  <a:gd name="connsiteY483" fmla="*/ 108585 h 108585"/>
                  <a:gd name="connsiteX484" fmla="*/ 54293 w 96202"/>
                  <a:gd name="connsiteY484" fmla="*/ 106680 h 108585"/>
                  <a:gd name="connsiteX485" fmla="*/ 54293 w 96202"/>
                  <a:gd name="connsiteY485" fmla="*/ 106680 h 108585"/>
                  <a:gd name="connsiteX486" fmla="*/ 54293 w 96202"/>
                  <a:gd name="connsiteY486" fmla="*/ 106680 h 108585"/>
                  <a:gd name="connsiteX487" fmla="*/ 54293 w 96202"/>
                  <a:gd name="connsiteY487" fmla="*/ 106680 h 108585"/>
                  <a:gd name="connsiteX488" fmla="*/ 54293 w 96202"/>
                  <a:gd name="connsiteY488" fmla="*/ 106680 h 108585"/>
                  <a:gd name="connsiteX489" fmla="*/ 47625 w 96202"/>
                  <a:gd name="connsiteY489" fmla="*/ 4763 h 108585"/>
                  <a:gd name="connsiteX490" fmla="*/ 47625 w 96202"/>
                  <a:gd name="connsiteY490" fmla="*/ 2858 h 108585"/>
                  <a:gd name="connsiteX491" fmla="*/ 47625 w 96202"/>
                  <a:gd name="connsiteY491" fmla="*/ 2858 h 108585"/>
                  <a:gd name="connsiteX492" fmla="*/ 47625 w 96202"/>
                  <a:gd name="connsiteY492" fmla="*/ 2858 h 108585"/>
                  <a:gd name="connsiteX493" fmla="*/ 47625 w 96202"/>
                  <a:gd name="connsiteY493" fmla="*/ 4763 h 108585"/>
                  <a:gd name="connsiteX494" fmla="*/ 47625 w 96202"/>
                  <a:gd name="connsiteY494" fmla="*/ 4763 h 108585"/>
                  <a:gd name="connsiteX495" fmla="*/ 47625 w 96202"/>
                  <a:gd name="connsiteY495" fmla="*/ 4763 h 108585"/>
                  <a:gd name="connsiteX496" fmla="*/ 47625 w 96202"/>
                  <a:gd name="connsiteY496" fmla="*/ 3810 h 108585"/>
                  <a:gd name="connsiteX497" fmla="*/ 47625 w 96202"/>
                  <a:gd name="connsiteY497" fmla="*/ 5715 h 108585"/>
                  <a:gd name="connsiteX498" fmla="*/ 46672 w 96202"/>
                  <a:gd name="connsiteY498" fmla="*/ 6668 h 108585"/>
                  <a:gd name="connsiteX499" fmla="*/ 46672 w 96202"/>
                  <a:gd name="connsiteY499" fmla="*/ 2858 h 108585"/>
                  <a:gd name="connsiteX500" fmla="*/ 46672 w 96202"/>
                  <a:gd name="connsiteY500" fmla="*/ 2858 h 108585"/>
                  <a:gd name="connsiteX501" fmla="*/ 46672 w 96202"/>
                  <a:gd name="connsiteY501" fmla="*/ 2858 h 108585"/>
                  <a:gd name="connsiteX502" fmla="*/ 46672 w 96202"/>
                  <a:gd name="connsiteY502" fmla="*/ 2858 h 108585"/>
                  <a:gd name="connsiteX503" fmla="*/ 47625 w 96202"/>
                  <a:gd name="connsiteY503" fmla="*/ 3810 h 108585"/>
                  <a:gd name="connsiteX504" fmla="*/ 47625 w 96202"/>
                  <a:gd name="connsiteY504" fmla="*/ 3810 h 108585"/>
                  <a:gd name="connsiteX505" fmla="*/ 47625 w 96202"/>
                  <a:gd name="connsiteY505" fmla="*/ 3810 h 108585"/>
                  <a:gd name="connsiteX506" fmla="*/ 47625 w 96202"/>
                  <a:gd name="connsiteY506" fmla="*/ 3810 h 108585"/>
                  <a:gd name="connsiteX507" fmla="*/ 47625 w 96202"/>
                  <a:gd name="connsiteY507" fmla="*/ 9525 h 108585"/>
                  <a:gd name="connsiteX508" fmla="*/ 47625 w 96202"/>
                  <a:gd name="connsiteY508" fmla="*/ 12383 h 108585"/>
                  <a:gd name="connsiteX509" fmla="*/ 46672 w 96202"/>
                  <a:gd name="connsiteY509" fmla="*/ 13335 h 108585"/>
                  <a:gd name="connsiteX510" fmla="*/ 46672 w 96202"/>
                  <a:gd name="connsiteY510" fmla="*/ 10477 h 108585"/>
                  <a:gd name="connsiteX511" fmla="*/ 47625 w 96202"/>
                  <a:gd name="connsiteY511" fmla="*/ 9525 h 108585"/>
                  <a:gd name="connsiteX512" fmla="*/ 47625 w 96202"/>
                  <a:gd name="connsiteY512" fmla="*/ 9525 h 108585"/>
                  <a:gd name="connsiteX513" fmla="*/ 47625 w 96202"/>
                  <a:gd name="connsiteY513" fmla="*/ 19050 h 108585"/>
                  <a:gd name="connsiteX514" fmla="*/ 47625 w 96202"/>
                  <a:gd name="connsiteY514" fmla="*/ 22860 h 108585"/>
                  <a:gd name="connsiteX515" fmla="*/ 47625 w 96202"/>
                  <a:gd name="connsiteY515" fmla="*/ 22860 h 108585"/>
                  <a:gd name="connsiteX516" fmla="*/ 47625 w 96202"/>
                  <a:gd name="connsiteY516" fmla="*/ 22860 h 108585"/>
                  <a:gd name="connsiteX517" fmla="*/ 47625 w 96202"/>
                  <a:gd name="connsiteY517" fmla="*/ 22860 h 108585"/>
                  <a:gd name="connsiteX518" fmla="*/ 47625 w 96202"/>
                  <a:gd name="connsiteY518" fmla="*/ 22860 h 108585"/>
                  <a:gd name="connsiteX519" fmla="*/ 47625 w 96202"/>
                  <a:gd name="connsiteY519" fmla="*/ 22860 h 108585"/>
                  <a:gd name="connsiteX520" fmla="*/ 47625 w 96202"/>
                  <a:gd name="connsiteY520" fmla="*/ 22860 h 108585"/>
                  <a:gd name="connsiteX521" fmla="*/ 47625 w 96202"/>
                  <a:gd name="connsiteY521" fmla="*/ 22860 h 108585"/>
                  <a:gd name="connsiteX522" fmla="*/ 47625 w 96202"/>
                  <a:gd name="connsiteY522" fmla="*/ 19050 h 108585"/>
                  <a:gd name="connsiteX523" fmla="*/ 47625 w 96202"/>
                  <a:gd name="connsiteY523" fmla="*/ 19050 h 108585"/>
                  <a:gd name="connsiteX524" fmla="*/ 47625 w 96202"/>
                  <a:gd name="connsiteY524" fmla="*/ 19050 h 108585"/>
                  <a:gd name="connsiteX525" fmla="*/ 47625 w 96202"/>
                  <a:gd name="connsiteY525" fmla="*/ 19050 h 108585"/>
                  <a:gd name="connsiteX526" fmla="*/ 47625 w 96202"/>
                  <a:gd name="connsiteY526" fmla="*/ 96202 h 108585"/>
                  <a:gd name="connsiteX527" fmla="*/ 47625 w 96202"/>
                  <a:gd name="connsiteY527" fmla="*/ 97155 h 108585"/>
                  <a:gd name="connsiteX528" fmla="*/ 46672 w 96202"/>
                  <a:gd name="connsiteY528" fmla="*/ 98107 h 108585"/>
                  <a:gd name="connsiteX529" fmla="*/ 46672 w 96202"/>
                  <a:gd name="connsiteY529" fmla="*/ 97155 h 108585"/>
                  <a:gd name="connsiteX530" fmla="*/ 47625 w 96202"/>
                  <a:gd name="connsiteY530" fmla="*/ 96202 h 108585"/>
                  <a:gd name="connsiteX531" fmla="*/ 47625 w 96202"/>
                  <a:gd name="connsiteY531" fmla="*/ 96202 h 108585"/>
                  <a:gd name="connsiteX532" fmla="*/ 47625 w 96202"/>
                  <a:gd name="connsiteY532" fmla="*/ 102870 h 108585"/>
                  <a:gd name="connsiteX533" fmla="*/ 47625 w 96202"/>
                  <a:gd name="connsiteY533" fmla="*/ 104775 h 108585"/>
                  <a:gd name="connsiteX534" fmla="*/ 46672 w 96202"/>
                  <a:gd name="connsiteY534" fmla="*/ 105727 h 108585"/>
                  <a:gd name="connsiteX535" fmla="*/ 46672 w 96202"/>
                  <a:gd name="connsiteY535" fmla="*/ 103823 h 108585"/>
                  <a:gd name="connsiteX536" fmla="*/ 47625 w 96202"/>
                  <a:gd name="connsiteY536" fmla="*/ 102870 h 108585"/>
                  <a:gd name="connsiteX537" fmla="*/ 47625 w 96202"/>
                  <a:gd name="connsiteY537" fmla="*/ 102870 h 108585"/>
                  <a:gd name="connsiteX538" fmla="*/ 46672 w 96202"/>
                  <a:gd name="connsiteY538" fmla="*/ 86677 h 108585"/>
                  <a:gd name="connsiteX539" fmla="*/ 46672 w 96202"/>
                  <a:gd name="connsiteY539" fmla="*/ 86677 h 108585"/>
                  <a:gd name="connsiteX540" fmla="*/ 46672 w 96202"/>
                  <a:gd name="connsiteY540" fmla="*/ 86677 h 108585"/>
                  <a:gd name="connsiteX541" fmla="*/ 46672 w 96202"/>
                  <a:gd name="connsiteY541" fmla="*/ 86677 h 108585"/>
                  <a:gd name="connsiteX542" fmla="*/ 46672 w 96202"/>
                  <a:gd name="connsiteY542" fmla="*/ 86677 h 108585"/>
                  <a:gd name="connsiteX543" fmla="*/ 46672 w 96202"/>
                  <a:gd name="connsiteY543" fmla="*/ 86677 h 108585"/>
                  <a:gd name="connsiteX544" fmla="*/ 46672 w 96202"/>
                  <a:gd name="connsiteY544" fmla="*/ 1905 h 108585"/>
                  <a:gd name="connsiteX545" fmla="*/ 46672 w 96202"/>
                  <a:gd name="connsiteY545" fmla="*/ 5715 h 108585"/>
                  <a:gd name="connsiteX546" fmla="*/ 42863 w 96202"/>
                  <a:gd name="connsiteY546" fmla="*/ 7620 h 108585"/>
                  <a:gd name="connsiteX547" fmla="*/ 42863 w 96202"/>
                  <a:gd name="connsiteY547" fmla="*/ 3810 h 108585"/>
                  <a:gd name="connsiteX548" fmla="*/ 46672 w 96202"/>
                  <a:gd name="connsiteY548" fmla="*/ 1905 h 108585"/>
                  <a:gd name="connsiteX549" fmla="*/ 46672 w 96202"/>
                  <a:gd name="connsiteY549" fmla="*/ 1905 h 108585"/>
                  <a:gd name="connsiteX550" fmla="*/ 46672 w 96202"/>
                  <a:gd name="connsiteY550" fmla="*/ 10477 h 108585"/>
                  <a:gd name="connsiteX551" fmla="*/ 46672 w 96202"/>
                  <a:gd name="connsiteY551" fmla="*/ 13335 h 108585"/>
                  <a:gd name="connsiteX552" fmla="*/ 42863 w 96202"/>
                  <a:gd name="connsiteY552" fmla="*/ 15240 h 108585"/>
                  <a:gd name="connsiteX553" fmla="*/ 42863 w 96202"/>
                  <a:gd name="connsiteY553" fmla="*/ 12383 h 108585"/>
                  <a:gd name="connsiteX554" fmla="*/ 46672 w 96202"/>
                  <a:gd name="connsiteY554" fmla="*/ 10477 h 108585"/>
                  <a:gd name="connsiteX555" fmla="*/ 46672 w 96202"/>
                  <a:gd name="connsiteY555" fmla="*/ 10477 h 108585"/>
                  <a:gd name="connsiteX556" fmla="*/ 46672 w 96202"/>
                  <a:gd name="connsiteY556" fmla="*/ 86677 h 108585"/>
                  <a:gd name="connsiteX557" fmla="*/ 46672 w 96202"/>
                  <a:gd name="connsiteY557" fmla="*/ 86677 h 108585"/>
                  <a:gd name="connsiteX558" fmla="*/ 46672 w 96202"/>
                  <a:gd name="connsiteY558" fmla="*/ 86677 h 108585"/>
                  <a:gd name="connsiteX559" fmla="*/ 46672 w 96202"/>
                  <a:gd name="connsiteY559" fmla="*/ 86677 h 108585"/>
                  <a:gd name="connsiteX560" fmla="*/ 45720 w 96202"/>
                  <a:gd name="connsiteY560" fmla="*/ 87630 h 108585"/>
                  <a:gd name="connsiteX561" fmla="*/ 45720 w 96202"/>
                  <a:gd name="connsiteY561" fmla="*/ 87630 h 108585"/>
                  <a:gd name="connsiteX562" fmla="*/ 45720 w 96202"/>
                  <a:gd name="connsiteY562" fmla="*/ 87630 h 108585"/>
                  <a:gd name="connsiteX563" fmla="*/ 42863 w 96202"/>
                  <a:gd name="connsiteY563" fmla="*/ 89535 h 108585"/>
                  <a:gd name="connsiteX564" fmla="*/ 42863 w 96202"/>
                  <a:gd name="connsiteY564" fmla="*/ 88582 h 108585"/>
                  <a:gd name="connsiteX565" fmla="*/ 46672 w 96202"/>
                  <a:gd name="connsiteY565" fmla="*/ 86677 h 108585"/>
                  <a:gd name="connsiteX566" fmla="*/ 46672 w 96202"/>
                  <a:gd name="connsiteY566" fmla="*/ 86677 h 108585"/>
                  <a:gd name="connsiteX567" fmla="*/ 46672 w 96202"/>
                  <a:gd name="connsiteY567" fmla="*/ 96202 h 108585"/>
                  <a:gd name="connsiteX568" fmla="*/ 46672 w 96202"/>
                  <a:gd name="connsiteY568" fmla="*/ 97155 h 108585"/>
                  <a:gd name="connsiteX569" fmla="*/ 42863 w 96202"/>
                  <a:gd name="connsiteY569" fmla="*/ 99060 h 108585"/>
                  <a:gd name="connsiteX570" fmla="*/ 42863 w 96202"/>
                  <a:gd name="connsiteY570" fmla="*/ 98107 h 108585"/>
                  <a:gd name="connsiteX571" fmla="*/ 46672 w 96202"/>
                  <a:gd name="connsiteY571" fmla="*/ 96202 h 108585"/>
                  <a:gd name="connsiteX572" fmla="*/ 46672 w 96202"/>
                  <a:gd name="connsiteY572" fmla="*/ 96202 h 108585"/>
                  <a:gd name="connsiteX573" fmla="*/ 46672 w 96202"/>
                  <a:gd name="connsiteY573" fmla="*/ 103823 h 108585"/>
                  <a:gd name="connsiteX574" fmla="*/ 46672 w 96202"/>
                  <a:gd name="connsiteY574" fmla="*/ 105727 h 108585"/>
                  <a:gd name="connsiteX575" fmla="*/ 45720 w 96202"/>
                  <a:gd name="connsiteY575" fmla="*/ 105727 h 108585"/>
                  <a:gd name="connsiteX576" fmla="*/ 45720 w 96202"/>
                  <a:gd name="connsiteY576" fmla="*/ 105727 h 108585"/>
                  <a:gd name="connsiteX577" fmla="*/ 45720 w 96202"/>
                  <a:gd name="connsiteY577" fmla="*/ 105727 h 108585"/>
                  <a:gd name="connsiteX578" fmla="*/ 45720 w 96202"/>
                  <a:gd name="connsiteY578" fmla="*/ 105727 h 108585"/>
                  <a:gd name="connsiteX579" fmla="*/ 45720 w 96202"/>
                  <a:gd name="connsiteY579" fmla="*/ 105727 h 108585"/>
                  <a:gd name="connsiteX580" fmla="*/ 46672 w 96202"/>
                  <a:gd name="connsiteY580" fmla="*/ 103823 h 108585"/>
                  <a:gd name="connsiteX581" fmla="*/ 46672 w 96202"/>
                  <a:gd name="connsiteY581" fmla="*/ 103823 h 108585"/>
                  <a:gd name="connsiteX582" fmla="*/ 46672 w 96202"/>
                  <a:gd name="connsiteY582" fmla="*/ 103823 h 108585"/>
                  <a:gd name="connsiteX583" fmla="*/ 46672 w 96202"/>
                  <a:gd name="connsiteY583" fmla="*/ 103823 h 108585"/>
                  <a:gd name="connsiteX584" fmla="*/ 46672 w 96202"/>
                  <a:gd name="connsiteY584" fmla="*/ 103823 h 108585"/>
                  <a:gd name="connsiteX585" fmla="*/ 42863 w 96202"/>
                  <a:gd name="connsiteY585" fmla="*/ 3810 h 108585"/>
                  <a:gd name="connsiteX586" fmla="*/ 42863 w 96202"/>
                  <a:gd name="connsiteY586" fmla="*/ 7620 h 108585"/>
                  <a:gd name="connsiteX587" fmla="*/ 40005 w 96202"/>
                  <a:gd name="connsiteY587" fmla="*/ 8573 h 108585"/>
                  <a:gd name="connsiteX588" fmla="*/ 40005 w 96202"/>
                  <a:gd name="connsiteY588" fmla="*/ 4763 h 108585"/>
                  <a:gd name="connsiteX589" fmla="*/ 42863 w 96202"/>
                  <a:gd name="connsiteY589" fmla="*/ 3810 h 108585"/>
                  <a:gd name="connsiteX590" fmla="*/ 42863 w 96202"/>
                  <a:gd name="connsiteY590" fmla="*/ 3810 h 108585"/>
                  <a:gd name="connsiteX591" fmla="*/ 42863 w 96202"/>
                  <a:gd name="connsiteY591" fmla="*/ 12383 h 108585"/>
                  <a:gd name="connsiteX592" fmla="*/ 42863 w 96202"/>
                  <a:gd name="connsiteY592" fmla="*/ 15240 h 108585"/>
                  <a:gd name="connsiteX593" fmla="*/ 40005 w 96202"/>
                  <a:gd name="connsiteY593" fmla="*/ 16193 h 108585"/>
                  <a:gd name="connsiteX594" fmla="*/ 40005 w 96202"/>
                  <a:gd name="connsiteY594" fmla="*/ 13335 h 108585"/>
                  <a:gd name="connsiteX595" fmla="*/ 42863 w 96202"/>
                  <a:gd name="connsiteY595" fmla="*/ 12383 h 108585"/>
                  <a:gd name="connsiteX596" fmla="*/ 42863 w 96202"/>
                  <a:gd name="connsiteY596" fmla="*/ 12383 h 108585"/>
                  <a:gd name="connsiteX597" fmla="*/ 42863 w 96202"/>
                  <a:gd name="connsiteY597" fmla="*/ 88582 h 108585"/>
                  <a:gd name="connsiteX598" fmla="*/ 42863 w 96202"/>
                  <a:gd name="connsiteY598" fmla="*/ 88582 h 108585"/>
                  <a:gd name="connsiteX599" fmla="*/ 40005 w 96202"/>
                  <a:gd name="connsiteY599" fmla="*/ 90488 h 108585"/>
                  <a:gd name="connsiteX600" fmla="*/ 40005 w 96202"/>
                  <a:gd name="connsiteY600" fmla="*/ 89535 h 108585"/>
                  <a:gd name="connsiteX601" fmla="*/ 42863 w 96202"/>
                  <a:gd name="connsiteY601" fmla="*/ 88582 h 108585"/>
                  <a:gd name="connsiteX602" fmla="*/ 42863 w 96202"/>
                  <a:gd name="connsiteY602" fmla="*/ 88582 h 108585"/>
                  <a:gd name="connsiteX603" fmla="*/ 42863 w 96202"/>
                  <a:gd name="connsiteY603" fmla="*/ 99060 h 108585"/>
                  <a:gd name="connsiteX604" fmla="*/ 42863 w 96202"/>
                  <a:gd name="connsiteY604" fmla="*/ 100013 h 108585"/>
                  <a:gd name="connsiteX605" fmla="*/ 40005 w 96202"/>
                  <a:gd name="connsiteY605" fmla="*/ 100965 h 108585"/>
                  <a:gd name="connsiteX606" fmla="*/ 40005 w 96202"/>
                  <a:gd name="connsiteY606" fmla="*/ 100013 h 108585"/>
                  <a:gd name="connsiteX607" fmla="*/ 42863 w 96202"/>
                  <a:gd name="connsiteY607" fmla="*/ 99060 h 108585"/>
                  <a:gd name="connsiteX608" fmla="*/ 42863 w 96202"/>
                  <a:gd name="connsiteY608" fmla="*/ 99060 h 108585"/>
                  <a:gd name="connsiteX609" fmla="*/ 40005 w 96202"/>
                  <a:gd name="connsiteY609" fmla="*/ 2858 h 108585"/>
                  <a:gd name="connsiteX610" fmla="*/ 40005 w 96202"/>
                  <a:gd name="connsiteY610" fmla="*/ 952 h 108585"/>
                  <a:gd name="connsiteX611" fmla="*/ 40005 w 96202"/>
                  <a:gd name="connsiteY611" fmla="*/ 952 h 108585"/>
                  <a:gd name="connsiteX612" fmla="*/ 40005 w 96202"/>
                  <a:gd name="connsiteY612" fmla="*/ 952 h 108585"/>
                  <a:gd name="connsiteX613" fmla="*/ 40005 w 96202"/>
                  <a:gd name="connsiteY613" fmla="*/ 952 h 108585"/>
                  <a:gd name="connsiteX614" fmla="*/ 40005 w 96202"/>
                  <a:gd name="connsiteY614" fmla="*/ 2858 h 108585"/>
                  <a:gd name="connsiteX615" fmla="*/ 40005 w 96202"/>
                  <a:gd name="connsiteY615" fmla="*/ 2858 h 108585"/>
                  <a:gd name="connsiteX616" fmla="*/ 40005 w 96202"/>
                  <a:gd name="connsiteY616" fmla="*/ 2858 h 108585"/>
                  <a:gd name="connsiteX617" fmla="*/ 40005 w 96202"/>
                  <a:gd name="connsiteY617" fmla="*/ 952 h 108585"/>
                  <a:gd name="connsiteX618" fmla="*/ 40005 w 96202"/>
                  <a:gd name="connsiteY618" fmla="*/ 2858 h 108585"/>
                  <a:gd name="connsiteX619" fmla="*/ 34290 w 96202"/>
                  <a:gd name="connsiteY619" fmla="*/ 5715 h 108585"/>
                  <a:gd name="connsiteX620" fmla="*/ 34290 w 96202"/>
                  <a:gd name="connsiteY620" fmla="*/ 2858 h 108585"/>
                  <a:gd name="connsiteX621" fmla="*/ 39053 w 96202"/>
                  <a:gd name="connsiteY621" fmla="*/ 0 h 108585"/>
                  <a:gd name="connsiteX622" fmla="*/ 40005 w 96202"/>
                  <a:gd name="connsiteY622" fmla="*/ 952 h 108585"/>
                  <a:gd name="connsiteX623" fmla="*/ 40005 w 96202"/>
                  <a:gd name="connsiteY623" fmla="*/ 952 h 108585"/>
                  <a:gd name="connsiteX624" fmla="*/ 40005 w 96202"/>
                  <a:gd name="connsiteY624" fmla="*/ 952 h 108585"/>
                  <a:gd name="connsiteX625" fmla="*/ 40005 w 96202"/>
                  <a:gd name="connsiteY625" fmla="*/ 952 h 108585"/>
                  <a:gd name="connsiteX626" fmla="*/ 40005 w 96202"/>
                  <a:gd name="connsiteY626" fmla="*/ 952 h 108585"/>
                  <a:gd name="connsiteX627" fmla="*/ 40005 w 96202"/>
                  <a:gd name="connsiteY627" fmla="*/ 5715 h 108585"/>
                  <a:gd name="connsiteX628" fmla="*/ 34290 w 96202"/>
                  <a:gd name="connsiteY628" fmla="*/ 8573 h 108585"/>
                  <a:gd name="connsiteX629" fmla="*/ 34290 w 96202"/>
                  <a:gd name="connsiteY629" fmla="*/ 12383 h 108585"/>
                  <a:gd name="connsiteX630" fmla="*/ 40005 w 96202"/>
                  <a:gd name="connsiteY630" fmla="*/ 9525 h 108585"/>
                  <a:gd name="connsiteX631" fmla="*/ 40005 w 96202"/>
                  <a:gd name="connsiteY631" fmla="*/ 5715 h 108585"/>
                  <a:gd name="connsiteX632" fmla="*/ 40005 w 96202"/>
                  <a:gd name="connsiteY632" fmla="*/ 5715 h 108585"/>
                  <a:gd name="connsiteX633" fmla="*/ 40005 w 96202"/>
                  <a:gd name="connsiteY633" fmla="*/ 14288 h 108585"/>
                  <a:gd name="connsiteX634" fmla="*/ 40005 w 96202"/>
                  <a:gd name="connsiteY634" fmla="*/ 17145 h 108585"/>
                  <a:gd name="connsiteX635" fmla="*/ 40005 w 96202"/>
                  <a:gd name="connsiteY635" fmla="*/ 17145 h 108585"/>
                  <a:gd name="connsiteX636" fmla="*/ 40005 w 96202"/>
                  <a:gd name="connsiteY636" fmla="*/ 17145 h 108585"/>
                  <a:gd name="connsiteX637" fmla="*/ 40005 w 96202"/>
                  <a:gd name="connsiteY637" fmla="*/ 17145 h 108585"/>
                  <a:gd name="connsiteX638" fmla="*/ 40005 w 96202"/>
                  <a:gd name="connsiteY638" fmla="*/ 17145 h 108585"/>
                  <a:gd name="connsiteX639" fmla="*/ 40005 w 96202"/>
                  <a:gd name="connsiteY639" fmla="*/ 17145 h 108585"/>
                  <a:gd name="connsiteX640" fmla="*/ 40005 w 96202"/>
                  <a:gd name="connsiteY640" fmla="*/ 17145 h 108585"/>
                  <a:gd name="connsiteX641" fmla="*/ 40005 w 96202"/>
                  <a:gd name="connsiteY641" fmla="*/ 17145 h 108585"/>
                  <a:gd name="connsiteX642" fmla="*/ 40005 w 96202"/>
                  <a:gd name="connsiteY642" fmla="*/ 14288 h 108585"/>
                  <a:gd name="connsiteX643" fmla="*/ 40005 w 96202"/>
                  <a:gd name="connsiteY643" fmla="*/ 14288 h 108585"/>
                  <a:gd name="connsiteX644" fmla="*/ 40005 w 96202"/>
                  <a:gd name="connsiteY644" fmla="*/ 14288 h 108585"/>
                  <a:gd name="connsiteX645" fmla="*/ 40005 w 96202"/>
                  <a:gd name="connsiteY645" fmla="*/ 14288 h 108585"/>
                  <a:gd name="connsiteX646" fmla="*/ 40005 w 96202"/>
                  <a:gd name="connsiteY646" fmla="*/ 89535 h 108585"/>
                  <a:gd name="connsiteX647" fmla="*/ 40005 w 96202"/>
                  <a:gd name="connsiteY647" fmla="*/ 89535 h 108585"/>
                  <a:gd name="connsiteX648" fmla="*/ 34290 w 96202"/>
                  <a:gd name="connsiteY648" fmla="*/ 93345 h 108585"/>
                  <a:gd name="connsiteX649" fmla="*/ 34290 w 96202"/>
                  <a:gd name="connsiteY649" fmla="*/ 92393 h 108585"/>
                  <a:gd name="connsiteX650" fmla="*/ 40005 w 96202"/>
                  <a:gd name="connsiteY650" fmla="*/ 89535 h 108585"/>
                  <a:gd name="connsiteX651" fmla="*/ 40005 w 96202"/>
                  <a:gd name="connsiteY651" fmla="*/ 89535 h 108585"/>
                  <a:gd name="connsiteX652" fmla="*/ 40005 w 96202"/>
                  <a:gd name="connsiteY652" fmla="*/ 100013 h 108585"/>
                  <a:gd name="connsiteX653" fmla="*/ 40005 w 96202"/>
                  <a:gd name="connsiteY653" fmla="*/ 100965 h 108585"/>
                  <a:gd name="connsiteX654" fmla="*/ 38100 w 96202"/>
                  <a:gd name="connsiteY654" fmla="*/ 101918 h 108585"/>
                  <a:gd name="connsiteX655" fmla="*/ 38100 w 96202"/>
                  <a:gd name="connsiteY655" fmla="*/ 101918 h 108585"/>
                  <a:gd name="connsiteX656" fmla="*/ 38100 w 96202"/>
                  <a:gd name="connsiteY656" fmla="*/ 101918 h 108585"/>
                  <a:gd name="connsiteX657" fmla="*/ 38100 w 96202"/>
                  <a:gd name="connsiteY657" fmla="*/ 101918 h 108585"/>
                  <a:gd name="connsiteX658" fmla="*/ 38100 w 96202"/>
                  <a:gd name="connsiteY658" fmla="*/ 101918 h 108585"/>
                  <a:gd name="connsiteX659" fmla="*/ 38100 w 96202"/>
                  <a:gd name="connsiteY659" fmla="*/ 101918 h 108585"/>
                  <a:gd name="connsiteX660" fmla="*/ 38100 w 96202"/>
                  <a:gd name="connsiteY660" fmla="*/ 101918 h 108585"/>
                  <a:gd name="connsiteX661" fmla="*/ 38100 w 96202"/>
                  <a:gd name="connsiteY661" fmla="*/ 101918 h 108585"/>
                  <a:gd name="connsiteX662" fmla="*/ 38100 w 96202"/>
                  <a:gd name="connsiteY662" fmla="*/ 101918 h 108585"/>
                  <a:gd name="connsiteX663" fmla="*/ 40005 w 96202"/>
                  <a:gd name="connsiteY663" fmla="*/ 100013 h 108585"/>
                  <a:gd name="connsiteX664" fmla="*/ 40005 w 96202"/>
                  <a:gd name="connsiteY664" fmla="*/ 100013 h 108585"/>
                  <a:gd name="connsiteX665" fmla="*/ 35243 w 96202"/>
                  <a:gd name="connsiteY665" fmla="*/ 82868 h 108585"/>
                  <a:gd name="connsiteX666" fmla="*/ 35243 w 96202"/>
                  <a:gd name="connsiteY666" fmla="*/ 82868 h 108585"/>
                  <a:gd name="connsiteX667" fmla="*/ 40005 w 96202"/>
                  <a:gd name="connsiteY667" fmla="*/ 80010 h 108585"/>
                  <a:gd name="connsiteX668" fmla="*/ 40005 w 96202"/>
                  <a:gd name="connsiteY668" fmla="*/ 80010 h 108585"/>
                  <a:gd name="connsiteX669" fmla="*/ 40005 w 96202"/>
                  <a:gd name="connsiteY669" fmla="*/ 80010 h 108585"/>
                  <a:gd name="connsiteX670" fmla="*/ 40005 w 96202"/>
                  <a:gd name="connsiteY670" fmla="*/ 80010 h 108585"/>
                  <a:gd name="connsiteX671" fmla="*/ 40005 w 96202"/>
                  <a:gd name="connsiteY671" fmla="*/ 80010 h 108585"/>
                  <a:gd name="connsiteX672" fmla="*/ 40005 w 96202"/>
                  <a:gd name="connsiteY672" fmla="*/ 80010 h 108585"/>
                  <a:gd name="connsiteX673" fmla="*/ 40005 w 96202"/>
                  <a:gd name="connsiteY673" fmla="*/ 80010 h 108585"/>
                  <a:gd name="connsiteX674" fmla="*/ 40005 w 96202"/>
                  <a:gd name="connsiteY674" fmla="*/ 80010 h 108585"/>
                  <a:gd name="connsiteX675" fmla="*/ 40005 w 96202"/>
                  <a:gd name="connsiteY675" fmla="*/ 80010 h 108585"/>
                  <a:gd name="connsiteX676" fmla="*/ 35243 w 96202"/>
                  <a:gd name="connsiteY676" fmla="*/ 82868 h 108585"/>
                  <a:gd name="connsiteX677" fmla="*/ 13335 w 96202"/>
                  <a:gd name="connsiteY677" fmla="*/ 35243 h 108585"/>
                  <a:gd name="connsiteX678" fmla="*/ 15240 w 96202"/>
                  <a:gd name="connsiteY678" fmla="*/ 34290 h 108585"/>
                  <a:gd name="connsiteX679" fmla="*/ 16192 w 96202"/>
                  <a:gd name="connsiteY679" fmla="*/ 35243 h 108585"/>
                  <a:gd name="connsiteX680" fmla="*/ 16192 w 96202"/>
                  <a:gd name="connsiteY680" fmla="*/ 35243 h 108585"/>
                  <a:gd name="connsiteX681" fmla="*/ 16192 w 96202"/>
                  <a:gd name="connsiteY681" fmla="*/ 35243 h 108585"/>
                  <a:gd name="connsiteX682" fmla="*/ 16192 w 96202"/>
                  <a:gd name="connsiteY682" fmla="*/ 35243 h 108585"/>
                  <a:gd name="connsiteX683" fmla="*/ 16192 w 96202"/>
                  <a:gd name="connsiteY683" fmla="*/ 35243 h 108585"/>
                  <a:gd name="connsiteX684" fmla="*/ 16192 w 96202"/>
                  <a:gd name="connsiteY684" fmla="*/ 35243 h 108585"/>
                  <a:gd name="connsiteX685" fmla="*/ 16192 w 96202"/>
                  <a:gd name="connsiteY685" fmla="*/ 35243 h 108585"/>
                  <a:gd name="connsiteX686" fmla="*/ 16192 w 96202"/>
                  <a:gd name="connsiteY686" fmla="*/ 35243 h 108585"/>
                  <a:gd name="connsiteX687" fmla="*/ 16192 w 96202"/>
                  <a:gd name="connsiteY687" fmla="*/ 35243 h 108585"/>
                  <a:gd name="connsiteX688" fmla="*/ 16192 w 96202"/>
                  <a:gd name="connsiteY688" fmla="*/ 35243 h 108585"/>
                  <a:gd name="connsiteX689" fmla="*/ 16192 w 96202"/>
                  <a:gd name="connsiteY689" fmla="*/ 35243 h 108585"/>
                  <a:gd name="connsiteX690" fmla="*/ 16192 w 96202"/>
                  <a:gd name="connsiteY690" fmla="*/ 35243 h 108585"/>
                  <a:gd name="connsiteX691" fmla="*/ 16192 w 96202"/>
                  <a:gd name="connsiteY691" fmla="*/ 35243 h 108585"/>
                  <a:gd name="connsiteX692" fmla="*/ 16192 w 96202"/>
                  <a:gd name="connsiteY692" fmla="*/ 35243 h 108585"/>
                  <a:gd name="connsiteX693" fmla="*/ 16192 w 96202"/>
                  <a:gd name="connsiteY693" fmla="*/ 35243 h 108585"/>
                  <a:gd name="connsiteX694" fmla="*/ 16192 w 96202"/>
                  <a:gd name="connsiteY694" fmla="*/ 35243 h 108585"/>
                  <a:gd name="connsiteX695" fmla="*/ 16192 w 96202"/>
                  <a:gd name="connsiteY695" fmla="*/ 35243 h 108585"/>
                  <a:gd name="connsiteX696" fmla="*/ 16192 w 96202"/>
                  <a:gd name="connsiteY696" fmla="*/ 35243 h 108585"/>
                  <a:gd name="connsiteX697" fmla="*/ 16192 w 96202"/>
                  <a:gd name="connsiteY697" fmla="*/ 35243 h 108585"/>
                  <a:gd name="connsiteX698" fmla="*/ 16192 w 96202"/>
                  <a:gd name="connsiteY698" fmla="*/ 35243 h 108585"/>
                  <a:gd name="connsiteX699" fmla="*/ 16192 w 96202"/>
                  <a:gd name="connsiteY699" fmla="*/ 35243 h 108585"/>
                  <a:gd name="connsiteX700" fmla="*/ 16192 w 96202"/>
                  <a:gd name="connsiteY700" fmla="*/ 35243 h 108585"/>
                  <a:gd name="connsiteX701" fmla="*/ 16192 w 96202"/>
                  <a:gd name="connsiteY701" fmla="*/ 35243 h 108585"/>
                  <a:gd name="connsiteX702" fmla="*/ 16192 w 96202"/>
                  <a:gd name="connsiteY702" fmla="*/ 35243 h 108585"/>
                  <a:gd name="connsiteX703" fmla="*/ 16192 w 96202"/>
                  <a:gd name="connsiteY703" fmla="*/ 35243 h 108585"/>
                  <a:gd name="connsiteX704" fmla="*/ 16192 w 96202"/>
                  <a:gd name="connsiteY704" fmla="*/ 35243 h 108585"/>
                  <a:gd name="connsiteX705" fmla="*/ 16192 w 96202"/>
                  <a:gd name="connsiteY705" fmla="*/ 35243 h 108585"/>
                  <a:gd name="connsiteX706" fmla="*/ 16192 w 96202"/>
                  <a:gd name="connsiteY706" fmla="*/ 35243 h 108585"/>
                  <a:gd name="connsiteX707" fmla="*/ 16192 w 96202"/>
                  <a:gd name="connsiteY707" fmla="*/ 35243 h 108585"/>
                  <a:gd name="connsiteX708" fmla="*/ 16192 w 96202"/>
                  <a:gd name="connsiteY708" fmla="*/ 35243 h 108585"/>
                  <a:gd name="connsiteX709" fmla="*/ 7620 w 96202"/>
                  <a:gd name="connsiteY709" fmla="*/ 40005 h 108585"/>
                  <a:gd name="connsiteX710" fmla="*/ 7620 w 96202"/>
                  <a:gd name="connsiteY710" fmla="*/ 39052 h 108585"/>
                  <a:gd name="connsiteX711" fmla="*/ 13335 w 96202"/>
                  <a:gd name="connsiteY711" fmla="*/ 36195 h 108585"/>
                  <a:gd name="connsiteX712" fmla="*/ 13335 w 96202"/>
                  <a:gd name="connsiteY712" fmla="*/ 36195 h 108585"/>
                  <a:gd name="connsiteX713" fmla="*/ 13335 w 96202"/>
                  <a:gd name="connsiteY713" fmla="*/ 36195 h 108585"/>
                  <a:gd name="connsiteX714" fmla="*/ 13335 w 96202"/>
                  <a:gd name="connsiteY714" fmla="*/ 36195 h 108585"/>
                  <a:gd name="connsiteX715" fmla="*/ 13335 w 96202"/>
                  <a:gd name="connsiteY715" fmla="*/ 36195 h 108585"/>
                  <a:gd name="connsiteX716" fmla="*/ 13335 w 96202"/>
                  <a:gd name="connsiteY716" fmla="*/ 36195 h 108585"/>
                  <a:gd name="connsiteX717" fmla="*/ 13335 w 96202"/>
                  <a:gd name="connsiteY717" fmla="*/ 36195 h 108585"/>
                  <a:gd name="connsiteX718" fmla="*/ 13335 w 96202"/>
                  <a:gd name="connsiteY718" fmla="*/ 36195 h 108585"/>
                  <a:gd name="connsiteX719" fmla="*/ 13335 w 96202"/>
                  <a:gd name="connsiteY719" fmla="*/ 36195 h 108585"/>
                  <a:gd name="connsiteX720" fmla="*/ 13335 w 96202"/>
                  <a:gd name="connsiteY720" fmla="*/ 36195 h 108585"/>
                  <a:gd name="connsiteX721" fmla="*/ 13335 w 96202"/>
                  <a:gd name="connsiteY721" fmla="*/ 36195 h 108585"/>
                  <a:gd name="connsiteX722" fmla="*/ 13335 w 96202"/>
                  <a:gd name="connsiteY722" fmla="*/ 35243 h 108585"/>
                  <a:gd name="connsiteX723" fmla="*/ 13335 w 96202"/>
                  <a:gd name="connsiteY723" fmla="*/ 35243 h 108585"/>
                  <a:gd name="connsiteX724" fmla="*/ 13335 w 96202"/>
                  <a:gd name="connsiteY724" fmla="*/ 35243 h 108585"/>
                  <a:gd name="connsiteX725" fmla="*/ 13335 w 96202"/>
                  <a:gd name="connsiteY725" fmla="*/ 35243 h 108585"/>
                  <a:gd name="connsiteX726" fmla="*/ 13335 w 96202"/>
                  <a:gd name="connsiteY726" fmla="*/ 35243 h 108585"/>
                  <a:gd name="connsiteX727" fmla="*/ 13335 w 96202"/>
                  <a:gd name="connsiteY727" fmla="*/ 35243 h 108585"/>
                  <a:gd name="connsiteX728" fmla="*/ 13335 w 96202"/>
                  <a:gd name="connsiteY728" fmla="*/ 35243 h 108585"/>
                  <a:gd name="connsiteX729" fmla="*/ 13335 w 96202"/>
                  <a:gd name="connsiteY729" fmla="*/ 35243 h 108585"/>
                  <a:gd name="connsiteX730" fmla="*/ 13335 w 96202"/>
                  <a:gd name="connsiteY730" fmla="*/ 35243 h 108585"/>
                  <a:gd name="connsiteX731" fmla="*/ 13335 w 96202"/>
                  <a:gd name="connsiteY731" fmla="*/ 35243 h 108585"/>
                  <a:gd name="connsiteX732" fmla="*/ 13335 w 96202"/>
                  <a:gd name="connsiteY732" fmla="*/ 35243 h 108585"/>
                  <a:gd name="connsiteX733" fmla="*/ 13335 w 96202"/>
                  <a:gd name="connsiteY733" fmla="*/ 35243 h 108585"/>
                  <a:gd name="connsiteX734" fmla="*/ 13335 w 96202"/>
                  <a:gd name="connsiteY734" fmla="*/ 35243 h 108585"/>
                  <a:gd name="connsiteX735" fmla="*/ 13335 w 96202"/>
                  <a:gd name="connsiteY735" fmla="*/ 35243 h 108585"/>
                  <a:gd name="connsiteX736" fmla="*/ 13335 w 96202"/>
                  <a:gd name="connsiteY736" fmla="*/ 35243 h 108585"/>
                  <a:gd name="connsiteX737" fmla="*/ 13335 w 96202"/>
                  <a:gd name="connsiteY737" fmla="*/ 35243 h 108585"/>
                  <a:gd name="connsiteX738" fmla="*/ 13335 w 96202"/>
                  <a:gd name="connsiteY738" fmla="*/ 35243 h 108585"/>
                  <a:gd name="connsiteX739" fmla="*/ 13335 w 96202"/>
                  <a:gd name="connsiteY739" fmla="*/ 35243 h 108585"/>
                  <a:gd name="connsiteX740" fmla="*/ 13335 w 96202"/>
                  <a:gd name="connsiteY740" fmla="*/ 35243 h 108585"/>
                  <a:gd name="connsiteX741" fmla="*/ 13335 w 96202"/>
                  <a:gd name="connsiteY741" fmla="*/ 35243 h 108585"/>
                  <a:gd name="connsiteX742" fmla="*/ 13335 w 96202"/>
                  <a:gd name="connsiteY742" fmla="*/ 35243 h 108585"/>
                  <a:gd name="connsiteX743" fmla="*/ 13335 w 96202"/>
                  <a:gd name="connsiteY743" fmla="*/ 35243 h 108585"/>
                  <a:gd name="connsiteX744" fmla="*/ 13335 w 96202"/>
                  <a:gd name="connsiteY744" fmla="*/ 35243 h 108585"/>
                  <a:gd name="connsiteX745" fmla="*/ 13335 w 96202"/>
                  <a:gd name="connsiteY745" fmla="*/ 35243 h 108585"/>
                  <a:gd name="connsiteX746" fmla="*/ 35243 w 96202"/>
                  <a:gd name="connsiteY746" fmla="*/ 2858 h 108585"/>
                  <a:gd name="connsiteX747" fmla="*/ 35243 w 96202"/>
                  <a:gd name="connsiteY747" fmla="*/ 5715 h 108585"/>
                  <a:gd name="connsiteX748" fmla="*/ 25717 w 96202"/>
                  <a:gd name="connsiteY748" fmla="*/ 10477 h 108585"/>
                  <a:gd name="connsiteX749" fmla="*/ 25717 w 96202"/>
                  <a:gd name="connsiteY749" fmla="*/ 10477 h 108585"/>
                  <a:gd name="connsiteX750" fmla="*/ 25717 w 96202"/>
                  <a:gd name="connsiteY750" fmla="*/ 10477 h 108585"/>
                  <a:gd name="connsiteX751" fmla="*/ 25717 w 96202"/>
                  <a:gd name="connsiteY751" fmla="*/ 10477 h 108585"/>
                  <a:gd name="connsiteX752" fmla="*/ 25717 w 96202"/>
                  <a:gd name="connsiteY752" fmla="*/ 10477 h 108585"/>
                  <a:gd name="connsiteX753" fmla="*/ 25717 w 96202"/>
                  <a:gd name="connsiteY753" fmla="*/ 10477 h 108585"/>
                  <a:gd name="connsiteX754" fmla="*/ 25717 w 96202"/>
                  <a:gd name="connsiteY754" fmla="*/ 10477 h 108585"/>
                  <a:gd name="connsiteX755" fmla="*/ 25717 w 96202"/>
                  <a:gd name="connsiteY755" fmla="*/ 10477 h 108585"/>
                  <a:gd name="connsiteX756" fmla="*/ 20003 w 96202"/>
                  <a:gd name="connsiteY756" fmla="*/ 13335 h 108585"/>
                  <a:gd name="connsiteX757" fmla="*/ 20003 w 96202"/>
                  <a:gd name="connsiteY757" fmla="*/ 13335 h 108585"/>
                  <a:gd name="connsiteX758" fmla="*/ 20003 w 96202"/>
                  <a:gd name="connsiteY758" fmla="*/ 13335 h 108585"/>
                  <a:gd name="connsiteX759" fmla="*/ 20003 w 96202"/>
                  <a:gd name="connsiteY759" fmla="*/ 13335 h 108585"/>
                  <a:gd name="connsiteX760" fmla="*/ 10478 w 96202"/>
                  <a:gd name="connsiteY760" fmla="*/ 19050 h 108585"/>
                  <a:gd name="connsiteX761" fmla="*/ 10478 w 96202"/>
                  <a:gd name="connsiteY761" fmla="*/ 13335 h 108585"/>
                  <a:gd name="connsiteX762" fmla="*/ 12383 w 96202"/>
                  <a:gd name="connsiteY762" fmla="*/ 12383 h 108585"/>
                  <a:gd name="connsiteX763" fmla="*/ 12383 w 96202"/>
                  <a:gd name="connsiteY763" fmla="*/ 12383 h 108585"/>
                  <a:gd name="connsiteX764" fmla="*/ 12383 w 96202"/>
                  <a:gd name="connsiteY764" fmla="*/ 12383 h 108585"/>
                  <a:gd name="connsiteX765" fmla="*/ 12383 w 96202"/>
                  <a:gd name="connsiteY765" fmla="*/ 12383 h 108585"/>
                  <a:gd name="connsiteX766" fmla="*/ 28575 w 96202"/>
                  <a:gd name="connsiteY766" fmla="*/ 3810 h 108585"/>
                  <a:gd name="connsiteX767" fmla="*/ 28575 w 96202"/>
                  <a:gd name="connsiteY767" fmla="*/ 3810 h 108585"/>
                  <a:gd name="connsiteX768" fmla="*/ 28575 w 96202"/>
                  <a:gd name="connsiteY768" fmla="*/ 3810 h 108585"/>
                  <a:gd name="connsiteX769" fmla="*/ 28575 w 96202"/>
                  <a:gd name="connsiteY769" fmla="*/ 3810 h 108585"/>
                  <a:gd name="connsiteX770" fmla="*/ 28575 w 96202"/>
                  <a:gd name="connsiteY770" fmla="*/ 3810 h 108585"/>
                  <a:gd name="connsiteX771" fmla="*/ 28575 w 96202"/>
                  <a:gd name="connsiteY771" fmla="*/ 3810 h 108585"/>
                  <a:gd name="connsiteX772" fmla="*/ 33338 w 96202"/>
                  <a:gd name="connsiteY772" fmla="*/ 952 h 108585"/>
                  <a:gd name="connsiteX773" fmla="*/ 33338 w 96202"/>
                  <a:gd name="connsiteY773" fmla="*/ 952 h 108585"/>
                  <a:gd name="connsiteX774" fmla="*/ 33338 w 96202"/>
                  <a:gd name="connsiteY774" fmla="*/ 952 h 108585"/>
                  <a:gd name="connsiteX775" fmla="*/ 33338 w 96202"/>
                  <a:gd name="connsiteY775" fmla="*/ 952 h 108585"/>
                  <a:gd name="connsiteX776" fmla="*/ 33338 w 96202"/>
                  <a:gd name="connsiteY776" fmla="*/ 952 h 108585"/>
                  <a:gd name="connsiteX777" fmla="*/ 33338 w 96202"/>
                  <a:gd name="connsiteY777" fmla="*/ 952 h 108585"/>
                  <a:gd name="connsiteX778" fmla="*/ 33338 w 96202"/>
                  <a:gd name="connsiteY778" fmla="*/ 952 h 108585"/>
                  <a:gd name="connsiteX779" fmla="*/ 33338 w 96202"/>
                  <a:gd name="connsiteY779" fmla="*/ 952 h 108585"/>
                  <a:gd name="connsiteX780" fmla="*/ 33338 w 96202"/>
                  <a:gd name="connsiteY780" fmla="*/ 952 h 108585"/>
                  <a:gd name="connsiteX781" fmla="*/ 21908 w 96202"/>
                  <a:gd name="connsiteY781" fmla="*/ 6668 h 108585"/>
                  <a:gd name="connsiteX782" fmla="*/ 21908 w 96202"/>
                  <a:gd name="connsiteY782" fmla="*/ 6668 h 108585"/>
                  <a:gd name="connsiteX783" fmla="*/ 21908 w 96202"/>
                  <a:gd name="connsiteY783" fmla="*/ 6668 h 108585"/>
                  <a:gd name="connsiteX784" fmla="*/ 21908 w 96202"/>
                  <a:gd name="connsiteY784" fmla="*/ 6668 h 108585"/>
                  <a:gd name="connsiteX785" fmla="*/ 21908 w 96202"/>
                  <a:gd name="connsiteY785" fmla="*/ 6668 h 108585"/>
                  <a:gd name="connsiteX786" fmla="*/ 35243 w 96202"/>
                  <a:gd name="connsiteY786" fmla="*/ 2858 h 108585"/>
                  <a:gd name="connsiteX787" fmla="*/ 35243 w 96202"/>
                  <a:gd name="connsiteY787" fmla="*/ 2858 h 108585"/>
                  <a:gd name="connsiteX788" fmla="*/ 35243 w 96202"/>
                  <a:gd name="connsiteY788" fmla="*/ 8573 h 108585"/>
                  <a:gd name="connsiteX789" fmla="*/ 31433 w 96202"/>
                  <a:gd name="connsiteY789" fmla="*/ 10477 h 108585"/>
                  <a:gd name="connsiteX790" fmla="*/ 31433 w 96202"/>
                  <a:gd name="connsiteY790" fmla="*/ 10477 h 108585"/>
                  <a:gd name="connsiteX791" fmla="*/ 31433 w 96202"/>
                  <a:gd name="connsiteY791" fmla="*/ 10477 h 108585"/>
                  <a:gd name="connsiteX792" fmla="*/ 31433 w 96202"/>
                  <a:gd name="connsiteY792" fmla="*/ 10477 h 108585"/>
                  <a:gd name="connsiteX793" fmla="*/ 31433 w 96202"/>
                  <a:gd name="connsiteY793" fmla="*/ 10477 h 108585"/>
                  <a:gd name="connsiteX794" fmla="*/ 31433 w 96202"/>
                  <a:gd name="connsiteY794" fmla="*/ 10477 h 108585"/>
                  <a:gd name="connsiteX795" fmla="*/ 31433 w 96202"/>
                  <a:gd name="connsiteY795" fmla="*/ 10477 h 108585"/>
                  <a:gd name="connsiteX796" fmla="*/ 31433 w 96202"/>
                  <a:gd name="connsiteY796" fmla="*/ 10477 h 108585"/>
                  <a:gd name="connsiteX797" fmla="*/ 31433 w 96202"/>
                  <a:gd name="connsiteY797" fmla="*/ 10477 h 108585"/>
                  <a:gd name="connsiteX798" fmla="*/ 33338 w 96202"/>
                  <a:gd name="connsiteY798" fmla="*/ 9525 h 108585"/>
                  <a:gd name="connsiteX799" fmla="*/ 33338 w 96202"/>
                  <a:gd name="connsiteY799" fmla="*/ 8573 h 108585"/>
                  <a:gd name="connsiteX800" fmla="*/ 35243 w 96202"/>
                  <a:gd name="connsiteY800" fmla="*/ 8573 h 108585"/>
                  <a:gd name="connsiteX801" fmla="*/ 35243 w 96202"/>
                  <a:gd name="connsiteY801" fmla="*/ 81915 h 108585"/>
                  <a:gd name="connsiteX802" fmla="*/ 35243 w 96202"/>
                  <a:gd name="connsiteY802" fmla="*/ 81915 h 108585"/>
                  <a:gd name="connsiteX803" fmla="*/ 22860 w 96202"/>
                  <a:gd name="connsiteY803" fmla="*/ 88582 h 108585"/>
                  <a:gd name="connsiteX804" fmla="*/ 22860 w 96202"/>
                  <a:gd name="connsiteY804" fmla="*/ 88582 h 108585"/>
                  <a:gd name="connsiteX805" fmla="*/ 22860 w 96202"/>
                  <a:gd name="connsiteY805" fmla="*/ 88582 h 108585"/>
                  <a:gd name="connsiteX806" fmla="*/ 22860 w 96202"/>
                  <a:gd name="connsiteY806" fmla="*/ 88582 h 108585"/>
                  <a:gd name="connsiteX807" fmla="*/ 22860 w 96202"/>
                  <a:gd name="connsiteY807" fmla="*/ 88582 h 108585"/>
                  <a:gd name="connsiteX808" fmla="*/ 22860 w 96202"/>
                  <a:gd name="connsiteY808" fmla="*/ 88582 h 108585"/>
                  <a:gd name="connsiteX809" fmla="*/ 22860 w 96202"/>
                  <a:gd name="connsiteY809" fmla="*/ 88582 h 108585"/>
                  <a:gd name="connsiteX810" fmla="*/ 22860 w 96202"/>
                  <a:gd name="connsiteY810" fmla="*/ 88582 h 108585"/>
                  <a:gd name="connsiteX811" fmla="*/ 22860 w 96202"/>
                  <a:gd name="connsiteY811" fmla="*/ 88582 h 108585"/>
                  <a:gd name="connsiteX812" fmla="*/ 35243 w 96202"/>
                  <a:gd name="connsiteY812" fmla="*/ 81915 h 108585"/>
                  <a:gd name="connsiteX813" fmla="*/ 35243 w 96202"/>
                  <a:gd name="connsiteY813" fmla="*/ 81915 h 108585"/>
                  <a:gd name="connsiteX814" fmla="*/ 35243 w 96202"/>
                  <a:gd name="connsiteY814" fmla="*/ 92393 h 108585"/>
                  <a:gd name="connsiteX815" fmla="*/ 35243 w 96202"/>
                  <a:gd name="connsiteY815" fmla="*/ 92393 h 108585"/>
                  <a:gd name="connsiteX816" fmla="*/ 30480 w 96202"/>
                  <a:gd name="connsiteY816" fmla="*/ 96202 h 108585"/>
                  <a:gd name="connsiteX817" fmla="*/ 30480 w 96202"/>
                  <a:gd name="connsiteY817" fmla="*/ 96202 h 108585"/>
                  <a:gd name="connsiteX818" fmla="*/ 30480 w 96202"/>
                  <a:gd name="connsiteY818" fmla="*/ 96202 h 108585"/>
                  <a:gd name="connsiteX819" fmla="*/ 30480 w 96202"/>
                  <a:gd name="connsiteY819" fmla="*/ 96202 h 108585"/>
                  <a:gd name="connsiteX820" fmla="*/ 30480 w 96202"/>
                  <a:gd name="connsiteY820" fmla="*/ 96202 h 108585"/>
                  <a:gd name="connsiteX821" fmla="*/ 30480 w 96202"/>
                  <a:gd name="connsiteY821" fmla="*/ 96202 h 108585"/>
                  <a:gd name="connsiteX822" fmla="*/ 30480 w 96202"/>
                  <a:gd name="connsiteY822" fmla="*/ 96202 h 108585"/>
                  <a:gd name="connsiteX823" fmla="*/ 30480 w 96202"/>
                  <a:gd name="connsiteY823" fmla="*/ 96202 h 108585"/>
                  <a:gd name="connsiteX824" fmla="*/ 30480 w 96202"/>
                  <a:gd name="connsiteY824" fmla="*/ 96202 h 108585"/>
                  <a:gd name="connsiteX825" fmla="*/ 35243 w 96202"/>
                  <a:gd name="connsiteY825" fmla="*/ 92393 h 108585"/>
                  <a:gd name="connsiteX826" fmla="*/ 35243 w 96202"/>
                  <a:gd name="connsiteY826" fmla="*/ 92393 h 108585"/>
                  <a:gd name="connsiteX827" fmla="*/ 9525 w 96202"/>
                  <a:gd name="connsiteY827" fmla="*/ 49530 h 108585"/>
                  <a:gd name="connsiteX828" fmla="*/ 9525 w 96202"/>
                  <a:gd name="connsiteY828" fmla="*/ 49530 h 108585"/>
                  <a:gd name="connsiteX829" fmla="*/ 17145 w 96202"/>
                  <a:gd name="connsiteY829" fmla="*/ 44768 h 108585"/>
                  <a:gd name="connsiteX830" fmla="*/ 17145 w 96202"/>
                  <a:gd name="connsiteY830" fmla="*/ 44768 h 108585"/>
                  <a:gd name="connsiteX831" fmla="*/ 17145 w 96202"/>
                  <a:gd name="connsiteY831" fmla="*/ 44768 h 108585"/>
                  <a:gd name="connsiteX832" fmla="*/ 17145 w 96202"/>
                  <a:gd name="connsiteY832" fmla="*/ 44768 h 108585"/>
                  <a:gd name="connsiteX833" fmla="*/ 17145 w 96202"/>
                  <a:gd name="connsiteY833" fmla="*/ 44768 h 108585"/>
                  <a:gd name="connsiteX834" fmla="*/ 17145 w 96202"/>
                  <a:gd name="connsiteY834" fmla="*/ 44768 h 108585"/>
                  <a:gd name="connsiteX835" fmla="*/ 17145 w 96202"/>
                  <a:gd name="connsiteY835" fmla="*/ 44768 h 108585"/>
                  <a:gd name="connsiteX836" fmla="*/ 17145 w 96202"/>
                  <a:gd name="connsiteY836" fmla="*/ 44768 h 108585"/>
                  <a:gd name="connsiteX837" fmla="*/ 17145 w 96202"/>
                  <a:gd name="connsiteY837" fmla="*/ 44768 h 108585"/>
                  <a:gd name="connsiteX838" fmla="*/ 9525 w 96202"/>
                  <a:gd name="connsiteY838" fmla="*/ 49530 h 108585"/>
                  <a:gd name="connsiteX839" fmla="*/ 9525 w 96202"/>
                  <a:gd name="connsiteY839" fmla="*/ 49530 h 108585"/>
                  <a:gd name="connsiteX840" fmla="*/ 9525 w 96202"/>
                  <a:gd name="connsiteY840" fmla="*/ 29527 h 108585"/>
                  <a:gd name="connsiteX841" fmla="*/ 9525 w 96202"/>
                  <a:gd name="connsiteY841" fmla="*/ 27623 h 108585"/>
                  <a:gd name="connsiteX842" fmla="*/ 14288 w 96202"/>
                  <a:gd name="connsiteY842" fmla="*/ 24765 h 108585"/>
                  <a:gd name="connsiteX843" fmla="*/ 14288 w 96202"/>
                  <a:gd name="connsiteY843" fmla="*/ 24765 h 108585"/>
                  <a:gd name="connsiteX844" fmla="*/ 14288 w 96202"/>
                  <a:gd name="connsiteY844" fmla="*/ 24765 h 108585"/>
                  <a:gd name="connsiteX845" fmla="*/ 14288 w 96202"/>
                  <a:gd name="connsiteY845" fmla="*/ 24765 h 108585"/>
                  <a:gd name="connsiteX846" fmla="*/ 14288 w 96202"/>
                  <a:gd name="connsiteY846" fmla="*/ 24765 h 108585"/>
                  <a:gd name="connsiteX847" fmla="*/ 14288 w 96202"/>
                  <a:gd name="connsiteY847" fmla="*/ 24765 h 108585"/>
                  <a:gd name="connsiteX848" fmla="*/ 14288 w 96202"/>
                  <a:gd name="connsiteY848" fmla="*/ 24765 h 108585"/>
                  <a:gd name="connsiteX849" fmla="*/ 14288 w 96202"/>
                  <a:gd name="connsiteY849" fmla="*/ 24765 h 108585"/>
                  <a:gd name="connsiteX850" fmla="*/ 14288 w 96202"/>
                  <a:gd name="connsiteY850" fmla="*/ 24765 h 108585"/>
                  <a:gd name="connsiteX851" fmla="*/ 9525 w 96202"/>
                  <a:gd name="connsiteY851" fmla="*/ 29527 h 108585"/>
                  <a:gd name="connsiteX852" fmla="*/ 9525 w 96202"/>
                  <a:gd name="connsiteY852" fmla="*/ 29527 h 108585"/>
                  <a:gd name="connsiteX853" fmla="*/ 9525 w 96202"/>
                  <a:gd name="connsiteY853" fmla="*/ 22860 h 108585"/>
                  <a:gd name="connsiteX854" fmla="*/ 9525 w 96202"/>
                  <a:gd name="connsiteY854" fmla="*/ 20955 h 108585"/>
                  <a:gd name="connsiteX855" fmla="*/ 15240 w 96202"/>
                  <a:gd name="connsiteY855" fmla="*/ 18098 h 108585"/>
                  <a:gd name="connsiteX856" fmla="*/ 15240 w 96202"/>
                  <a:gd name="connsiteY856" fmla="*/ 18098 h 108585"/>
                  <a:gd name="connsiteX857" fmla="*/ 15240 w 96202"/>
                  <a:gd name="connsiteY857" fmla="*/ 18098 h 108585"/>
                  <a:gd name="connsiteX858" fmla="*/ 15240 w 96202"/>
                  <a:gd name="connsiteY858" fmla="*/ 18098 h 108585"/>
                  <a:gd name="connsiteX859" fmla="*/ 15240 w 96202"/>
                  <a:gd name="connsiteY859" fmla="*/ 18098 h 108585"/>
                  <a:gd name="connsiteX860" fmla="*/ 15240 w 96202"/>
                  <a:gd name="connsiteY860" fmla="*/ 18098 h 108585"/>
                  <a:gd name="connsiteX861" fmla="*/ 15240 w 96202"/>
                  <a:gd name="connsiteY861" fmla="*/ 18098 h 108585"/>
                  <a:gd name="connsiteX862" fmla="*/ 15240 w 96202"/>
                  <a:gd name="connsiteY862" fmla="*/ 18098 h 108585"/>
                  <a:gd name="connsiteX863" fmla="*/ 15240 w 96202"/>
                  <a:gd name="connsiteY863" fmla="*/ 18098 h 108585"/>
                  <a:gd name="connsiteX864" fmla="*/ 9525 w 96202"/>
                  <a:gd name="connsiteY864" fmla="*/ 22860 h 108585"/>
                  <a:gd name="connsiteX865" fmla="*/ 9525 w 96202"/>
                  <a:gd name="connsiteY865" fmla="*/ 40005 h 108585"/>
                  <a:gd name="connsiteX866" fmla="*/ 1905 w 96202"/>
                  <a:gd name="connsiteY866" fmla="*/ 43815 h 108585"/>
                  <a:gd name="connsiteX867" fmla="*/ 1905 w 96202"/>
                  <a:gd name="connsiteY867" fmla="*/ 43815 h 108585"/>
                  <a:gd name="connsiteX868" fmla="*/ 1905 w 96202"/>
                  <a:gd name="connsiteY868" fmla="*/ 43815 h 108585"/>
                  <a:gd name="connsiteX869" fmla="*/ 1905 w 96202"/>
                  <a:gd name="connsiteY869" fmla="*/ 43815 h 108585"/>
                  <a:gd name="connsiteX870" fmla="*/ 1905 w 96202"/>
                  <a:gd name="connsiteY870" fmla="*/ 43815 h 108585"/>
                  <a:gd name="connsiteX871" fmla="*/ 1905 w 96202"/>
                  <a:gd name="connsiteY871" fmla="*/ 43815 h 108585"/>
                  <a:gd name="connsiteX872" fmla="*/ 1905 w 96202"/>
                  <a:gd name="connsiteY872" fmla="*/ 43815 h 108585"/>
                  <a:gd name="connsiteX873" fmla="*/ 1905 w 96202"/>
                  <a:gd name="connsiteY873" fmla="*/ 43815 h 108585"/>
                  <a:gd name="connsiteX874" fmla="*/ 1905 w 96202"/>
                  <a:gd name="connsiteY874" fmla="*/ 43815 h 108585"/>
                  <a:gd name="connsiteX875" fmla="*/ 12383 w 96202"/>
                  <a:gd name="connsiteY875" fmla="*/ 38100 h 108585"/>
                  <a:gd name="connsiteX876" fmla="*/ 12383 w 96202"/>
                  <a:gd name="connsiteY876" fmla="*/ 40005 h 108585"/>
                  <a:gd name="connsiteX877" fmla="*/ 9525 w 96202"/>
                  <a:gd name="connsiteY877" fmla="*/ 40005 h 108585"/>
                  <a:gd name="connsiteX878" fmla="*/ 9525 w 96202"/>
                  <a:gd name="connsiteY878" fmla="*/ 11430 h 108585"/>
                  <a:gd name="connsiteX879" fmla="*/ 9525 w 96202"/>
                  <a:gd name="connsiteY879" fmla="*/ 17145 h 108585"/>
                  <a:gd name="connsiteX880" fmla="*/ 3810 w 96202"/>
                  <a:gd name="connsiteY880" fmla="*/ 20002 h 108585"/>
                  <a:gd name="connsiteX881" fmla="*/ 3810 w 96202"/>
                  <a:gd name="connsiteY881" fmla="*/ 20002 h 108585"/>
                  <a:gd name="connsiteX882" fmla="*/ 3810 w 96202"/>
                  <a:gd name="connsiteY882" fmla="*/ 20002 h 108585"/>
                  <a:gd name="connsiteX883" fmla="*/ 3810 w 96202"/>
                  <a:gd name="connsiteY883" fmla="*/ 20002 h 108585"/>
                  <a:gd name="connsiteX884" fmla="*/ 3810 w 96202"/>
                  <a:gd name="connsiteY884" fmla="*/ 20002 h 108585"/>
                  <a:gd name="connsiteX885" fmla="*/ 3810 w 96202"/>
                  <a:gd name="connsiteY885" fmla="*/ 20002 h 108585"/>
                  <a:gd name="connsiteX886" fmla="*/ 3810 w 96202"/>
                  <a:gd name="connsiteY886" fmla="*/ 20002 h 108585"/>
                  <a:gd name="connsiteX887" fmla="*/ 3810 w 96202"/>
                  <a:gd name="connsiteY887" fmla="*/ 20002 h 108585"/>
                  <a:gd name="connsiteX888" fmla="*/ 3810 w 96202"/>
                  <a:gd name="connsiteY888" fmla="*/ 20002 h 108585"/>
                  <a:gd name="connsiteX889" fmla="*/ 9525 w 96202"/>
                  <a:gd name="connsiteY889" fmla="*/ 17145 h 108585"/>
                  <a:gd name="connsiteX890" fmla="*/ 9525 w 96202"/>
                  <a:gd name="connsiteY890" fmla="*/ 17145 h 108585"/>
                  <a:gd name="connsiteX891" fmla="*/ 9525 w 96202"/>
                  <a:gd name="connsiteY891" fmla="*/ 17145 h 108585"/>
                  <a:gd name="connsiteX892" fmla="*/ 9525 w 96202"/>
                  <a:gd name="connsiteY892" fmla="*/ 17145 h 108585"/>
                  <a:gd name="connsiteX893" fmla="*/ 9525 w 96202"/>
                  <a:gd name="connsiteY893" fmla="*/ 17145 h 108585"/>
                  <a:gd name="connsiteX894" fmla="*/ 9525 w 96202"/>
                  <a:gd name="connsiteY894" fmla="*/ 17145 h 108585"/>
                  <a:gd name="connsiteX895" fmla="*/ 9525 w 96202"/>
                  <a:gd name="connsiteY895" fmla="*/ 17145 h 108585"/>
                  <a:gd name="connsiteX896" fmla="*/ 9525 w 96202"/>
                  <a:gd name="connsiteY896" fmla="*/ 11430 h 108585"/>
                  <a:gd name="connsiteX897" fmla="*/ 9525 w 96202"/>
                  <a:gd name="connsiteY897" fmla="*/ 11430 h 108585"/>
                  <a:gd name="connsiteX898" fmla="*/ 9525 w 96202"/>
                  <a:gd name="connsiteY898" fmla="*/ 20955 h 108585"/>
                  <a:gd name="connsiteX899" fmla="*/ 9525 w 96202"/>
                  <a:gd name="connsiteY899" fmla="*/ 22860 h 108585"/>
                  <a:gd name="connsiteX900" fmla="*/ 1905 w 96202"/>
                  <a:gd name="connsiteY900" fmla="*/ 26670 h 108585"/>
                  <a:gd name="connsiteX901" fmla="*/ 1905 w 96202"/>
                  <a:gd name="connsiteY901" fmla="*/ 26670 h 108585"/>
                  <a:gd name="connsiteX902" fmla="*/ 1905 w 96202"/>
                  <a:gd name="connsiteY902" fmla="*/ 26670 h 108585"/>
                  <a:gd name="connsiteX903" fmla="*/ 1905 w 96202"/>
                  <a:gd name="connsiteY903" fmla="*/ 26670 h 108585"/>
                  <a:gd name="connsiteX904" fmla="*/ 1905 w 96202"/>
                  <a:gd name="connsiteY904" fmla="*/ 26670 h 108585"/>
                  <a:gd name="connsiteX905" fmla="*/ 1905 w 96202"/>
                  <a:gd name="connsiteY905" fmla="*/ 26670 h 108585"/>
                  <a:gd name="connsiteX906" fmla="*/ 1905 w 96202"/>
                  <a:gd name="connsiteY906" fmla="*/ 26670 h 108585"/>
                  <a:gd name="connsiteX907" fmla="*/ 1905 w 96202"/>
                  <a:gd name="connsiteY907" fmla="*/ 26670 h 108585"/>
                  <a:gd name="connsiteX908" fmla="*/ 1905 w 96202"/>
                  <a:gd name="connsiteY908" fmla="*/ 26670 h 108585"/>
                  <a:gd name="connsiteX909" fmla="*/ 9525 w 96202"/>
                  <a:gd name="connsiteY909" fmla="*/ 20955 h 108585"/>
                  <a:gd name="connsiteX910" fmla="*/ 9525 w 96202"/>
                  <a:gd name="connsiteY910" fmla="*/ 20955 h 108585"/>
                  <a:gd name="connsiteX911" fmla="*/ 9525 w 96202"/>
                  <a:gd name="connsiteY911" fmla="*/ 27623 h 108585"/>
                  <a:gd name="connsiteX912" fmla="*/ 9525 w 96202"/>
                  <a:gd name="connsiteY912" fmla="*/ 28575 h 108585"/>
                  <a:gd name="connsiteX913" fmla="*/ 0 w 96202"/>
                  <a:gd name="connsiteY913" fmla="*/ 33338 h 108585"/>
                  <a:gd name="connsiteX914" fmla="*/ 0 w 96202"/>
                  <a:gd name="connsiteY914" fmla="*/ 33338 h 108585"/>
                  <a:gd name="connsiteX915" fmla="*/ 0 w 96202"/>
                  <a:gd name="connsiteY915" fmla="*/ 33338 h 108585"/>
                  <a:gd name="connsiteX916" fmla="*/ 0 w 96202"/>
                  <a:gd name="connsiteY916" fmla="*/ 33338 h 108585"/>
                  <a:gd name="connsiteX917" fmla="*/ 0 w 96202"/>
                  <a:gd name="connsiteY917" fmla="*/ 33338 h 108585"/>
                  <a:gd name="connsiteX918" fmla="*/ 0 w 96202"/>
                  <a:gd name="connsiteY918" fmla="*/ 33338 h 108585"/>
                  <a:gd name="connsiteX919" fmla="*/ 0 w 96202"/>
                  <a:gd name="connsiteY919" fmla="*/ 33338 h 108585"/>
                  <a:gd name="connsiteX920" fmla="*/ 0 w 96202"/>
                  <a:gd name="connsiteY920" fmla="*/ 33338 h 108585"/>
                  <a:gd name="connsiteX921" fmla="*/ 0 w 96202"/>
                  <a:gd name="connsiteY921" fmla="*/ 33338 h 108585"/>
                  <a:gd name="connsiteX922" fmla="*/ 9525 w 96202"/>
                  <a:gd name="connsiteY922" fmla="*/ 27623 h 108585"/>
                  <a:gd name="connsiteX923" fmla="*/ 9525 w 96202"/>
                  <a:gd name="connsiteY923" fmla="*/ 27623 h 108585"/>
                  <a:gd name="connsiteX924" fmla="*/ 9525 w 96202"/>
                  <a:gd name="connsiteY924" fmla="*/ 48577 h 108585"/>
                  <a:gd name="connsiteX925" fmla="*/ 9525 w 96202"/>
                  <a:gd name="connsiteY925" fmla="*/ 48577 h 108585"/>
                  <a:gd name="connsiteX926" fmla="*/ 2858 w 96202"/>
                  <a:gd name="connsiteY926" fmla="*/ 52388 h 108585"/>
                  <a:gd name="connsiteX927" fmla="*/ 2858 w 96202"/>
                  <a:gd name="connsiteY927" fmla="*/ 52388 h 108585"/>
                  <a:gd name="connsiteX928" fmla="*/ 2858 w 96202"/>
                  <a:gd name="connsiteY928" fmla="*/ 52388 h 108585"/>
                  <a:gd name="connsiteX929" fmla="*/ 2858 w 96202"/>
                  <a:gd name="connsiteY929" fmla="*/ 52388 h 108585"/>
                  <a:gd name="connsiteX930" fmla="*/ 2858 w 96202"/>
                  <a:gd name="connsiteY930" fmla="*/ 52388 h 108585"/>
                  <a:gd name="connsiteX931" fmla="*/ 2858 w 96202"/>
                  <a:gd name="connsiteY931" fmla="*/ 52388 h 108585"/>
                  <a:gd name="connsiteX932" fmla="*/ 2858 w 96202"/>
                  <a:gd name="connsiteY932" fmla="*/ 52388 h 108585"/>
                  <a:gd name="connsiteX933" fmla="*/ 2858 w 96202"/>
                  <a:gd name="connsiteY933" fmla="*/ 52388 h 108585"/>
                  <a:gd name="connsiteX934" fmla="*/ 2858 w 96202"/>
                  <a:gd name="connsiteY934" fmla="*/ 52388 h 108585"/>
                  <a:gd name="connsiteX935" fmla="*/ 9525 w 96202"/>
                  <a:gd name="connsiteY935" fmla="*/ 48577 h 1085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</a:cxnLst>
                <a:rect l="l" t="t" r="r" b="b"/>
                <a:pathLst>
                  <a:path w="96202" h="108585">
                    <a:moveTo>
                      <a:pt x="87630" y="97155"/>
                    </a:moveTo>
                    <a:lnTo>
                      <a:pt x="87630" y="94298"/>
                    </a:lnTo>
                    <a:lnTo>
                      <a:pt x="87630" y="94298"/>
                    </a:lnTo>
                    <a:lnTo>
                      <a:pt x="87630" y="95250"/>
                    </a:lnTo>
                    <a:lnTo>
                      <a:pt x="87630" y="96202"/>
                    </a:lnTo>
                    <a:lnTo>
                      <a:pt x="87630" y="97155"/>
                    </a:lnTo>
                    <a:lnTo>
                      <a:pt x="87630" y="98107"/>
                    </a:lnTo>
                    <a:lnTo>
                      <a:pt x="87630" y="97155"/>
                    </a:lnTo>
                    <a:lnTo>
                      <a:pt x="87630" y="97155"/>
                    </a:lnTo>
                    <a:close/>
                    <a:moveTo>
                      <a:pt x="87630" y="93345"/>
                    </a:moveTo>
                    <a:lnTo>
                      <a:pt x="87630" y="90488"/>
                    </a:lnTo>
                    <a:lnTo>
                      <a:pt x="91440" y="88582"/>
                    </a:lnTo>
                    <a:lnTo>
                      <a:pt x="91440" y="88582"/>
                    </a:lnTo>
                    <a:lnTo>
                      <a:pt x="91440" y="88582"/>
                    </a:lnTo>
                    <a:lnTo>
                      <a:pt x="91440" y="88582"/>
                    </a:lnTo>
                    <a:lnTo>
                      <a:pt x="91440" y="88582"/>
                    </a:lnTo>
                    <a:lnTo>
                      <a:pt x="91440" y="88582"/>
                    </a:lnTo>
                    <a:lnTo>
                      <a:pt x="91440" y="88582"/>
                    </a:lnTo>
                    <a:lnTo>
                      <a:pt x="91440" y="88582"/>
                    </a:lnTo>
                    <a:lnTo>
                      <a:pt x="91440" y="88582"/>
                    </a:lnTo>
                    <a:lnTo>
                      <a:pt x="87630" y="93345"/>
                    </a:lnTo>
                    <a:lnTo>
                      <a:pt x="87630" y="93345"/>
                    </a:lnTo>
                    <a:close/>
                    <a:moveTo>
                      <a:pt x="87630" y="88582"/>
                    </a:moveTo>
                    <a:lnTo>
                      <a:pt x="96203" y="83820"/>
                    </a:lnTo>
                    <a:lnTo>
                      <a:pt x="96203" y="83820"/>
                    </a:lnTo>
                    <a:lnTo>
                      <a:pt x="96203" y="83820"/>
                    </a:lnTo>
                    <a:lnTo>
                      <a:pt x="96203" y="83820"/>
                    </a:lnTo>
                    <a:lnTo>
                      <a:pt x="96203" y="83820"/>
                    </a:lnTo>
                    <a:lnTo>
                      <a:pt x="96203" y="83820"/>
                    </a:lnTo>
                    <a:lnTo>
                      <a:pt x="96203" y="83820"/>
                    </a:lnTo>
                    <a:lnTo>
                      <a:pt x="96203" y="83820"/>
                    </a:lnTo>
                    <a:lnTo>
                      <a:pt x="96203" y="83820"/>
                    </a:lnTo>
                    <a:lnTo>
                      <a:pt x="89535" y="87630"/>
                    </a:lnTo>
                    <a:lnTo>
                      <a:pt x="89535" y="88582"/>
                    </a:lnTo>
                    <a:lnTo>
                      <a:pt x="87630" y="88582"/>
                    </a:lnTo>
                    <a:close/>
                    <a:moveTo>
                      <a:pt x="87630" y="80963"/>
                    </a:moveTo>
                    <a:lnTo>
                      <a:pt x="87630" y="78105"/>
                    </a:lnTo>
                    <a:lnTo>
                      <a:pt x="95250" y="74295"/>
                    </a:lnTo>
                    <a:lnTo>
                      <a:pt x="95250" y="74295"/>
                    </a:lnTo>
                    <a:lnTo>
                      <a:pt x="95250" y="74295"/>
                    </a:lnTo>
                    <a:lnTo>
                      <a:pt x="95250" y="74295"/>
                    </a:lnTo>
                    <a:lnTo>
                      <a:pt x="95250" y="74295"/>
                    </a:lnTo>
                    <a:lnTo>
                      <a:pt x="95250" y="74295"/>
                    </a:lnTo>
                    <a:lnTo>
                      <a:pt x="95250" y="74295"/>
                    </a:lnTo>
                    <a:lnTo>
                      <a:pt x="95250" y="74295"/>
                    </a:lnTo>
                    <a:lnTo>
                      <a:pt x="95250" y="74295"/>
                    </a:lnTo>
                    <a:lnTo>
                      <a:pt x="87630" y="80963"/>
                    </a:lnTo>
                    <a:lnTo>
                      <a:pt x="87630" y="80963"/>
                    </a:lnTo>
                    <a:close/>
                    <a:moveTo>
                      <a:pt x="87630" y="72390"/>
                    </a:moveTo>
                    <a:lnTo>
                      <a:pt x="87630" y="68580"/>
                    </a:lnTo>
                    <a:lnTo>
                      <a:pt x="93345" y="65723"/>
                    </a:lnTo>
                    <a:lnTo>
                      <a:pt x="93345" y="65723"/>
                    </a:lnTo>
                    <a:lnTo>
                      <a:pt x="93345" y="65723"/>
                    </a:lnTo>
                    <a:lnTo>
                      <a:pt x="93345" y="65723"/>
                    </a:lnTo>
                    <a:lnTo>
                      <a:pt x="93345" y="65723"/>
                    </a:lnTo>
                    <a:lnTo>
                      <a:pt x="93345" y="65723"/>
                    </a:lnTo>
                    <a:lnTo>
                      <a:pt x="93345" y="65723"/>
                    </a:lnTo>
                    <a:lnTo>
                      <a:pt x="93345" y="65723"/>
                    </a:lnTo>
                    <a:lnTo>
                      <a:pt x="93345" y="65723"/>
                    </a:lnTo>
                    <a:lnTo>
                      <a:pt x="87630" y="72390"/>
                    </a:lnTo>
                    <a:lnTo>
                      <a:pt x="87630" y="72390"/>
                    </a:lnTo>
                    <a:close/>
                    <a:moveTo>
                      <a:pt x="87630" y="60960"/>
                    </a:moveTo>
                    <a:lnTo>
                      <a:pt x="87630" y="59055"/>
                    </a:lnTo>
                    <a:lnTo>
                      <a:pt x="92393" y="56198"/>
                    </a:lnTo>
                    <a:lnTo>
                      <a:pt x="92393" y="56198"/>
                    </a:lnTo>
                    <a:lnTo>
                      <a:pt x="92393" y="56198"/>
                    </a:lnTo>
                    <a:lnTo>
                      <a:pt x="92393" y="56198"/>
                    </a:lnTo>
                    <a:lnTo>
                      <a:pt x="92393" y="56198"/>
                    </a:lnTo>
                    <a:lnTo>
                      <a:pt x="92393" y="56198"/>
                    </a:lnTo>
                    <a:lnTo>
                      <a:pt x="92393" y="56198"/>
                    </a:lnTo>
                    <a:lnTo>
                      <a:pt x="92393" y="56198"/>
                    </a:lnTo>
                    <a:lnTo>
                      <a:pt x="92393" y="56198"/>
                    </a:lnTo>
                    <a:lnTo>
                      <a:pt x="87630" y="60960"/>
                    </a:lnTo>
                    <a:lnTo>
                      <a:pt x="87630" y="60960"/>
                    </a:lnTo>
                    <a:close/>
                    <a:moveTo>
                      <a:pt x="87630" y="49530"/>
                    </a:moveTo>
                    <a:lnTo>
                      <a:pt x="87630" y="46673"/>
                    </a:lnTo>
                    <a:lnTo>
                      <a:pt x="89535" y="45720"/>
                    </a:lnTo>
                    <a:lnTo>
                      <a:pt x="89535" y="45720"/>
                    </a:lnTo>
                    <a:lnTo>
                      <a:pt x="89535" y="45720"/>
                    </a:lnTo>
                    <a:lnTo>
                      <a:pt x="89535" y="45720"/>
                    </a:lnTo>
                    <a:lnTo>
                      <a:pt x="89535" y="45720"/>
                    </a:lnTo>
                    <a:lnTo>
                      <a:pt x="89535" y="45720"/>
                    </a:lnTo>
                    <a:lnTo>
                      <a:pt x="89535" y="45720"/>
                    </a:lnTo>
                    <a:lnTo>
                      <a:pt x="89535" y="45720"/>
                    </a:lnTo>
                    <a:lnTo>
                      <a:pt x="89535" y="45720"/>
                    </a:lnTo>
                    <a:lnTo>
                      <a:pt x="89535" y="45720"/>
                    </a:lnTo>
                    <a:lnTo>
                      <a:pt x="89535" y="45720"/>
                    </a:lnTo>
                    <a:lnTo>
                      <a:pt x="89535" y="45720"/>
                    </a:lnTo>
                    <a:lnTo>
                      <a:pt x="89535" y="45720"/>
                    </a:lnTo>
                    <a:lnTo>
                      <a:pt x="89535" y="45720"/>
                    </a:lnTo>
                    <a:lnTo>
                      <a:pt x="89535" y="45720"/>
                    </a:lnTo>
                    <a:lnTo>
                      <a:pt x="89535" y="45720"/>
                    </a:lnTo>
                    <a:lnTo>
                      <a:pt x="89535" y="45720"/>
                    </a:lnTo>
                    <a:lnTo>
                      <a:pt x="87630" y="49530"/>
                    </a:lnTo>
                    <a:close/>
                    <a:moveTo>
                      <a:pt x="87630" y="45720"/>
                    </a:moveTo>
                    <a:lnTo>
                      <a:pt x="87630" y="48577"/>
                    </a:lnTo>
                    <a:lnTo>
                      <a:pt x="79057" y="53340"/>
                    </a:lnTo>
                    <a:lnTo>
                      <a:pt x="79057" y="50483"/>
                    </a:lnTo>
                    <a:lnTo>
                      <a:pt x="87630" y="45720"/>
                    </a:lnTo>
                    <a:lnTo>
                      <a:pt x="87630" y="45720"/>
                    </a:lnTo>
                    <a:close/>
                    <a:moveTo>
                      <a:pt x="87630" y="59055"/>
                    </a:moveTo>
                    <a:lnTo>
                      <a:pt x="87630" y="60960"/>
                    </a:lnTo>
                    <a:lnTo>
                      <a:pt x="79057" y="65723"/>
                    </a:lnTo>
                    <a:lnTo>
                      <a:pt x="79057" y="63818"/>
                    </a:lnTo>
                    <a:lnTo>
                      <a:pt x="87630" y="59055"/>
                    </a:lnTo>
                    <a:lnTo>
                      <a:pt x="87630" y="59055"/>
                    </a:lnTo>
                    <a:close/>
                    <a:moveTo>
                      <a:pt x="87630" y="68580"/>
                    </a:moveTo>
                    <a:lnTo>
                      <a:pt x="87630" y="72390"/>
                    </a:lnTo>
                    <a:lnTo>
                      <a:pt x="80963" y="76200"/>
                    </a:lnTo>
                    <a:lnTo>
                      <a:pt x="80963" y="76200"/>
                    </a:lnTo>
                    <a:lnTo>
                      <a:pt x="80963" y="76200"/>
                    </a:lnTo>
                    <a:lnTo>
                      <a:pt x="80963" y="76200"/>
                    </a:lnTo>
                    <a:lnTo>
                      <a:pt x="80963" y="76200"/>
                    </a:lnTo>
                    <a:lnTo>
                      <a:pt x="80963" y="76200"/>
                    </a:lnTo>
                    <a:lnTo>
                      <a:pt x="80963" y="76200"/>
                    </a:lnTo>
                    <a:lnTo>
                      <a:pt x="80963" y="74295"/>
                    </a:lnTo>
                    <a:lnTo>
                      <a:pt x="87630" y="68580"/>
                    </a:lnTo>
                    <a:lnTo>
                      <a:pt x="87630" y="68580"/>
                    </a:lnTo>
                    <a:close/>
                    <a:moveTo>
                      <a:pt x="87630" y="78105"/>
                    </a:moveTo>
                    <a:lnTo>
                      <a:pt x="87630" y="80963"/>
                    </a:lnTo>
                    <a:lnTo>
                      <a:pt x="80963" y="84773"/>
                    </a:lnTo>
                    <a:lnTo>
                      <a:pt x="80963" y="84773"/>
                    </a:lnTo>
                    <a:lnTo>
                      <a:pt x="80963" y="84773"/>
                    </a:lnTo>
                    <a:lnTo>
                      <a:pt x="80963" y="84773"/>
                    </a:lnTo>
                    <a:lnTo>
                      <a:pt x="80963" y="84773"/>
                    </a:lnTo>
                    <a:lnTo>
                      <a:pt x="80963" y="84773"/>
                    </a:lnTo>
                    <a:lnTo>
                      <a:pt x="80963" y="84773"/>
                    </a:lnTo>
                    <a:lnTo>
                      <a:pt x="80963" y="84773"/>
                    </a:lnTo>
                    <a:lnTo>
                      <a:pt x="80963" y="84773"/>
                    </a:lnTo>
                    <a:lnTo>
                      <a:pt x="87630" y="78105"/>
                    </a:lnTo>
                    <a:lnTo>
                      <a:pt x="87630" y="78105"/>
                    </a:lnTo>
                    <a:close/>
                    <a:moveTo>
                      <a:pt x="87630" y="84773"/>
                    </a:moveTo>
                    <a:lnTo>
                      <a:pt x="87630" y="88582"/>
                    </a:lnTo>
                    <a:lnTo>
                      <a:pt x="80010" y="92393"/>
                    </a:lnTo>
                    <a:lnTo>
                      <a:pt x="80010" y="92393"/>
                    </a:lnTo>
                    <a:lnTo>
                      <a:pt x="80010" y="92393"/>
                    </a:lnTo>
                    <a:lnTo>
                      <a:pt x="80010" y="92393"/>
                    </a:lnTo>
                    <a:lnTo>
                      <a:pt x="80010" y="92393"/>
                    </a:lnTo>
                    <a:lnTo>
                      <a:pt x="80010" y="92393"/>
                    </a:lnTo>
                    <a:lnTo>
                      <a:pt x="80010" y="92393"/>
                    </a:lnTo>
                    <a:lnTo>
                      <a:pt x="80010" y="91440"/>
                    </a:lnTo>
                    <a:lnTo>
                      <a:pt x="87630" y="84773"/>
                    </a:lnTo>
                    <a:lnTo>
                      <a:pt x="87630" y="84773"/>
                    </a:lnTo>
                    <a:close/>
                    <a:moveTo>
                      <a:pt x="87630" y="90488"/>
                    </a:moveTo>
                    <a:lnTo>
                      <a:pt x="79057" y="95250"/>
                    </a:lnTo>
                    <a:lnTo>
                      <a:pt x="79057" y="101918"/>
                    </a:lnTo>
                    <a:lnTo>
                      <a:pt x="83820" y="99060"/>
                    </a:lnTo>
                    <a:lnTo>
                      <a:pt x="83820" y="99060"/>
                    </a:lnTo>
                    <a:lnTo>
                      <a:pt x="88582" y="97155"/>
                    </a:lnTo>
                    <a:lnTo>
                      <a:pt x="88582" y="94298"/>
                    </a:lnTo>
                    <a:lnTo>
                      <a:pt x="88582" y="94298"/>
                    </a:lnTo>
                    <a:lnTo>
                      <a:pt x="88582" y="94298"/>
                    </a:lnTo>
                    <a:lnTo>
                      <a:pt x="88582" y="90488"/>
                    </a:lnTo>
                    <a:lnTo>
                      <a:pt x="87630" y="90488"/>
                    </a:lnTo>
                    <a:close/>
                    <a:moveTo>
                      <a:pt x="78105" y="40958"/>
                    </a:moveTo>
                    <a:lnTo>
                      <a:pt x="78105" y="39052"/>
                    </a:lnTo>
                    <a:lnTo>
                      <a:pt x="83820" y="36195"/>
                    </a:lnTo>
                    <a:lnTo>
                      <a:pt x="83820" y="36195"/>
                    </a:lnTo>
                    <a:lnTo>
                      <a:pt x="83820" y="36195"/>
                    </a:lnTo>
                    <a:lnTo>
                      <a:pt x="83820" y="36195"/>
                    </a:lnTo>
                    <a:lnTo>
                      <a:pt x="83820" y="36195"/>
                    </a:lnTo>
                    <a:lnTo>
                      <a:pt x="83820" y="36195"/>
                    </a:lnTo>
                    <a:lnTo>
                      <a:pt x="83820" y="36195"/>
                    </a:lnTo>
                    <a:lnTo>
                      <a:pt x="83820" y="36195"/>
                    </a:lnTo>
                    <a:lnTo>
                      <a:pt x="83820" y="36195"/>
                    </a:lnTo>
                    <a:lnTo>
                      <a:pt x="83820" y="36195"/>
                    </a:lnTo>
                    <a:lnTo>
                      <a:pt x="83820" y="36195"/>
                    </a:lnTo>
                    <a:lnTo>
                      <a:pt x="83820" y="36195"/>
                    </a:lnTo>
                    <a:lnTo>
                      <a:pt x="83820" y="36195"/>
                    </a:lnTo>
                    <a:lnTo>
                      <a:pt x="83820" y="36195"/>
                    </a:lnTo>
                    <a:lnTo>
                      <a:pt x="83820" y="36195"/>
                    </a:lnTo>
                    <a:lnTo>
                      <a:pt x="83820" y="36195"/>
                    </a:lnTo>
                    <a:lnTo>
                      <a:pt x="83820" y="36195"/>
                    </a:lnTo>
                    <a:lnTo>
                      <a:pt x="78105" y="40958"/>
                    </a:lnTo>
                    <a:lnTo>
                      <a:pt x="78105" y="40958"/>
                    </a:lnTo>
                    <a:close/>
                    <a:moveTo>
                      <a:pt x="78105" y="28575"/>
                    </a:moveTo>
                    <a:lnTo>
                      <a:pt x="78105" y="28575"/>
                    </a:lnTo>
                    <a:lnTo>
                      <a:pt x="78105" y="28575"/>
                    </a:lnTo>
                    <a:lnTo>
                      <a:pt x="78105" y="28575"/>
                    </a:lnTo>
                    <a:lnTo>
                      <a:pt x="78105" y="28575"/>
                    </a:lnTo>
                    <a:lnTo>
                      <a:pt x="78105" y="28575"/>
                    </a:lnTo>
                    <a:lnTo>
                      <a:pt x="78105" y="28575"/>
                    </a:lnTo>
                    <a:lnTo>
                      <a:pt x="78105" y="28575"/>
                    </a:lnTo>
                    <a:close/>
                    <a:moveTo>
                      <a:pt x="78105" y="28575"/>
                    </a:moveTo>
                    <a:lnTo>
                      <a:pt x="78105" y="28575"/>
                    </a:lnTo>
                    <a:lnTo>
                      <a:pt x="66675" y="35243"/>
                    </a:lnTo>
                    <a:lnTo>
                      <a:pt x="66675" y="33338"/>
                    </a:lnTo>
                    <a:lnTo>
                      <a:pt x="78105" y="27623"/>
                    </a:lnTo>
                    <a:lnTo>
                      <a:pt x="78105" y="27623"/>
                    </a:lnTo>
                    <a:lnTo>
                      <a:pt x="78105" y="27623"/>
                    </a:lnTo>
                    <a:lnTo>
                      <a:pt x="78105" y="27623"/>
                    </a:lnTo>
                    <a:lnTo>
                      <a:pt x="78105" y="28575"/>
                    </a:lnTo>
                    <a:lnTo>
                      <a:pt x="78105" y="28575"/>
                    </a:lnTo>
                    <a:lnTo>
                      <a:pt x="78105" y="28575"/>
                    </a:lnTo>
                    <a:lnTo>
                      <a:pt x="78105" y="28575"/>
                    </a:lnTo>
                    <a:lnTo>
                      <a:pt x="78105" y="28575"/>
                    </a:lnTo>
                    <a:lnTo>
                      <a:pt x="78105" y="28575"/>
                    </a:lnTo>
                    <a:lnTo>
                      <a:pt x="78105" y="28575"/>
                    </a:lnTo>
                    <a:lnTo>
                      <a:pt x="78105" y="28575"/>
                    </a:lnTo>
                    <a:lnTo>
                      <a:pt x="78105" y="28575"/>
                    </a:lnTo>
                    <a:lnTo>
                      <a:pt x="78105" y="28575"/>
                    </a:lnTo>
                    <a:close/>
                    <a:moveTo>
                      <a:pt x="78105" y="39052"/>
                    </a:moveTo>
                    <a:lnTo>
                      <a:pt x="78105" y="40958"/>
                    </a:lnTo>
                    <a:lnTo>
                      <a:pt x="69532" y="45720"/>
                    </a:lnTo>
                    <a:lnTo>
                      <a:pt x="69532" y="45720"/>
                    </a:lnTo>
                    <a:lnTo>
                      <a:pt x="69532" y="45720"/>
                    </a:lnTo>
                    <a:lnTo>
                      <a:pt x="69532" y="45720"/>
                    </a:lnTo>
                    <a:lnTo>
                      <a:pt x="69532" y="45720"/>
                    </a:lnTo>
                    <a:lnTo>
                      <a:pt x="69532" y="45720"/>
                    </a:lnTo>
                    <a:lnTo>
                      <a:pt x="69532" y="45720"/>
                    </a:lnTo>
                    <a:lnTo>
                      <a:pt x="69532" y="45720"/>
                    </a:lnTo>
                    <a:lnTo>
                      <a:pt x="69532" y="45720"/>
                    </a:lnTo>
                    <a:lnTo>
                      <a:pt x="69532" y="45720"/>
                    </a:lnTo>
                    <a:lnTo>
                      <a:pt x="69532" y="45720"/>
                    </a:lnTo>
                    <a:lnTo>
                      <a:pt x="69532" y="45720"/>
                    </a:lnTo>
                    <a:lnTo>
                      <a:pt x="69532" y="45720"/>
                    </a:lnTo>
                    <a:lnTo>
                      <a:pt x="69532" y="45720"/>
                    </a:lnTo>
                    <a:lnTo>
                      <a:pt x="69532" y="45720"/>
                    </a:lnTo>
                    <a:lnTo>
                      <a:pt x="69532" y="45720"/>
                    </a:lnTo>
                    <a:lnTo>
                      <a:pt x="69532" y="45720"/>
                    </a:lnTo>
                    <a:lnTo>
                      <a:pt x="78105" y="39052"/>
                    </a:lnTo>
                    <a:lnTo>
                      <a:pt x="78105" y="39052"/>
                    </a:lnTo>
                    <a:close/>
                    <a:moveTo>
                      <a:pt x="78105" y="50483"/>
                    </a:moveTo>
                    <a:lnTo>
                      <a:pt x="78105" y="53340"/>
                    </a:lnTo>
                    <a:lnTo>
                      <a:pt x="74295" y="55245"/>
                    </a:lnTo>
                    <a:lnTo>
                      <a:pt x="74295" y="55245"/>
                    </a:lnTo>
                    <a:lnTo>
                      <a:pt x="74295" y="55245"/>
                    </a:lnTo>
                    <a:lnTo>
                      <a:pt x="74295" y="55245"/>
                    </a:lnTo>
                    <a:lnTo>
                      <a:pt x="74295" y="55245"/>
                    </a:lnTo>
                    <a:lnTo>
                      <a:pt x="74295" y="55245"/>
                    </a:lnTo>
                    <a:lnTo>
                      <a:pt x="74295" y="55245"/>
                    </a:lnTo>
                    <a:lnTo>
                      <a:pt x="74295" y="55245"/>
                    </a:lnTo>
                    <a:lnTo>
                      <a:pt x="74295" y="55245"/>
                    </a:lnTo>
                    <a:lnTo>
                      <a:pt x="74295" y="55245"/>
                    </a:lnTo>
                    <a:lnTo>
                      <a:pt x="74295" y="55245"/>
                    </a:lnTo>
                    <a:lnTo>
                      <a:pt x="74295" y="55245"/>
                    </a:lnTo>
                    <a:lnTo>
                      <a:pt x="74295" y="55245"/>
                    </a:lnTo>
                    <a:lnTo>
                      <a:pt x="74295" y="55245"/>
                    </a:lnTo>
                    <a:lnTo>
                      <a:pt x="74295" y="55245"/>
                    </a:lnTo>
                    <a:lnTo>
                      <a:pt x="74295" y="55245"/>
                    </a:lnTo>
                    <a:lnTo>
                      <a:pt x="74295" y="55245"/>
                    </a:lnTo>
                    <a:lnTo>
                      <a:pt x="78105" y="50483"/>
                    </a:lnTo>
                    <a:lnTo>
                      <a:pt x="78105" y="50483"/>
                    </a:lnTo>
                    <a:close/>
                    <a:moveTo>
                      <a:pt x="78105" y="63818"/>
                    </a:moveTo>
                    <a:lnTo>
                      <a:pt x="78105" y="65723"/>
                    </a:lnTo>
                    <a:lnTo>
                      <a:pt x="78105" y="65723"/>
                    </a:lnTo>
                    <a:lnTo>
                      <a:pt x="78105" y="65723"/>
                    </a:lnTo>
                    <a:lnTo>
                      <a:pt x="78105" y="65723"/>
                    </a:lnTo>
                    <a:lnTo>
                      <a:pt x="78105" y="65723"/>
                    </a:lnTo>
                    <a:lnTo>
                      <a:pt x="78105" y="65723"/>
                    </a:lnTo>
                    <a:lnTo>
                      <a:pt x="78105" y="65723"/>
                    </a:lnTo>
                    <a:lnTo>
                      <a:pt x="78105" y="65723"/>
                    </a:lnTo>
                    <a:lnTo>
                      <a:pt x="78105" y="65723"/>
                    </a:lnTo>
                    <a:lnTo>
                      <a:pt x="78105" y="65723"/>
                    </a:lnTo>
                    <a:lnTo>
                      <a:pt x="78105" y="63818"/>
                    </a:lnTo>
                    <a:lnTo>
                      <a:pt x="78105" y="63818"/>
                    </a:lnTo>
                    <a:close/>
                    <a:moveTo>
                      <a:pt x="78105" y="73343"/>
                    </a:moveTo>
                    <a:lnTo>
                      <a:pt x="78105" y="75248"/>
                    </a:lnTo>
                    <a:lnTo>
                      <a:pt x="78105" y="75248"/>
                    </a:lnTo>
                    <a:lnTo>
                      <a:pt x="78105" y="73343"/>
                    </a:lnTo>
                    <a:lnTo>
                      <a:pt x="77153" y="74295"/>
                    </a:lnTo>
                    <a:lnTo>
                      <a:pt x="78105" y="73343"/>
                    </a:lnTo>
                    <a:lnTo>
                      <a:pt x="78105" y="73343"/>
                    </a:lnTo>
                    <a:close/>
                    <a:moveTo>
                      <a:pt x="78105" y="89535"/>
                    </a:moveTo>
                    <a:lnTo>
                      <a:pt x="78105" y="90488"/>
                    </a:lnTo>
                    <a:lnTo>
                      <a:pt x="78105" y="90488"/>
                    </a:lnTo>
                    <a:lnTo>
                      <a:pt x="78105" y="89535"/>
                    </a:lnTo>
                    <a:lnTo>
                      <a:pt x="78105" y="89535"/>
                    </a:lnTo>
                    <a:lnTo>
                      <a:pt x="78105" y="89535"/>
                    </a:lnTo>
                    <a:lnTo>
                      <a:pt x="78105" y="89535"/>
                    </a:lnTo>
                    <a:close/>
                    <a:moveTo>
                      <a:pt x="78105" y="95250"/>
                    </a:moveTo>
                    <a:lnTo>
                      <a:pt x="78105" y="101918"/>
                    </a:lnTo>
                    <a:lnTo>
                      <a:pt x="66675" y="107632"/>
                    </a:lnTo>
                    <a:lnTo>
                      <a:pt x="66675" y="107632"/>
                    </a:lnTo>
                    <a:lnTo>
                      <a:pt x="66675" y="107632"/>
                    </a:lnTo>
                    <a:lnTo>
                      <a:pt x="66675" y="107632"/>
                    </a:lnTo>
                    <a:lnTo>
                      <a:pt x="66675" y="107632"/>
                    </a:lnTo>
                    <a:lnTo>
                      <a:pt x="66675" y="107632"/>
                    </a:lnTo>
                    <a:lnTo>
                      <a:pt x="66675" y="107632"/>
                    </a:lnTo>
                    <a:lnTo>
                      <a:pt x="66675" y="107632"/>
                    </a:lnTo>
                    <a:lnTo>
                      <a:pt x="66675" y="103823"/>
                    </a:lnTo>
                    <a:lnTo>
                      <a:pt x="71438" y="100965"/>
                    </a:lnTo>
                    <a:lnTo>
                      <a:pt x="71438" y="100965"/>
                    </a:lnTo>
                    <a:lnTo>
                      <a:pt x="71438" y="100013"/>
                    </a:lnTo>
                    <a:lnTo>
                      <a:pt x="71438" y="99060"/>
                    </a:lnTo>
                    <a:lnTo>
                      <a:pt x="77153" y="96202"/>
                    </a:lnTo>
                    <a:lnTo>
                      <a:pt x="77153" y="96202"/>
                    </a:lnTo>
                    <a:lnTo>
                      <a:pt x="77153" y="96202"/>
                    </a:lnTo>
                    <a:lnTo>
                      <a:pt x="78105" y="95250"/>
                    </a:lnTo>
                    <a:lnTo>
                      <a:pt x="78105" y="95250"/>
                    </a:lnTo>
                    <a:close/>
                    <a:moveTo>
                      <a:pt x="66675" y="101918"/>
                    </a:moveTo>
                    <a:lnTo>
                      <a:pt x="69532" y="100013"/>
                    </a:lnTo>
                    <a:lnTo>
                      <a:pt x="69532" y="100013"/>
                    </a:lnTo>
                    <a:lnTo>
                      <a:pt x="69532" y="100013"/>
                    </a:lnTo>
                    <a:lnTo>
                      <a:pt x="69532" y="100013"/>
                    </a:lnTo>
                    <a:lnTo>
                      <a:pt x="69532" y="100013"/>
                    </a:lnTo>
                    <a:lnTo>
                      <a:pt x="69532" y="100013"/>
                    </a:lnTo>
                    <a:lnTo>
                      <a:pt x="69532" y="100013"/>
                    </a:lnTo>
                    <a:lnTo>
                      <a:pt x="69532" y="100013"/>
                    </a:lnTo>
                    <a:lnTo>
                      <a:pt x="69532" y="100013"/>
                    </a:lnTo>
                    <a:lnTo>
                      <a:pt x="66675" y="101918"/>
                    </a:lnTo>
                    <a:lnTo>
                      <a:pt x="66675" y="101918"/>
                    </a:lnTo>
                    <a:lnTo>
                      <a:pt x="66675" y="101918"/>
                    </a:lnTo>
                    <a:close/>
                    <a:moveTo>
                      <a:pt x="66675" y="22860"/>
                    </a:moveTo>
                    <a:lnTo>
                      <a:pt x="66675" y="20955"/>
                    </a:lnTo>
                    <a:lnTo>
                      <a:pt x="71438" y="18098"/>
                    </a:lnTo>
                    <a:lnTo>
                      <a:pt x="71438" y="18098"/>
                    </a:lnTo>
                    <a:lnTo>
                      <a:pt x="71438" y="18098"/>
                    </a:lnTo>
                    <a:lnTo>
                      <a:pt x="71438" y="18098"/>
                    </a:lnTo>
                    <a:lnTo>
                      <a:pt x="71438" y="18098"/>
                    </a:lnTo>
                    <a:lnTo>
                      <a:pt x="71438" y="18098"/>
                    </a:lnTo>
                    <a:lnTo>
                      <a:pt x="71438" y="18098"/>
                    </a:lnTo>
                    <a:lnTo>
                      <a:pt x="71438" y="18098"/>
                    </a:lnTo>
                    <a:lnTo>
                      <a:pt x="71438" y="18098"/>
                    </a:lnTo>
                    <a:lnTo>
                      <a:pt x="71438" y="18098"/>
                    </a:lnTo>
                    <a:lnTo>
                      <a:pt x="71438" y="18098"/>
                    </a:lnTo>
                    <a:lnTo>
                      <a:pt x="66675" y="22860"/>
                    </a:lnTo>
                    <a:close/>
                    <a:moveTo>
                      <a:pt x="66675" y="20955"/>
                    </a:moveTo>
                    <a:lnTo>
                      <a:pt x="66675" y="22860"/>
                    </a:lnTo>
                    <a:lnTo>
                      <a:pt x="61913" y="25718"/>
                    </a:lnTo>
                    <a:lnTo>
                      <a:pt x="61913" y="23813"/>
                    </a:lnTo>
                    <a:lnTo>
                      <a:pt x="66675" y="20955"/>
                    </a:lnTo>
                    <a:lnTo>
                      <a:pt x="66675" y="20955"/>
                    </a:lnTo>
                    <a:close/>
                    <a:moveTo>
                      <a:pt x="66675" y="32385"/>
                    </a:moveTo>
                    <a:lnTo>
                      <a:pt x="66675" y="34290"/>
                    </a:lnTo>
                    <a:lnTo>
                      <a:pt x="63818" y="36195"/>
                    </a:lnTo>
                    <a:lnTo>
                      <a:pt x="63818" y="36195"/>
                    </a:lnTo>
                    <a:lnTo>
                      <a:pt x="63818" y="36195"/>
                    </a:lnTo>
                    <a:lnTo>
                      <a:pt x="63818" y="36195"/>
                    </a:lnTo>
                    <a:lnTo>
                      <a:pt x="63818" y="36195"/>
                    </a:lnTo>
                    <a:lnTo>
                      <a:pt x="63818" y="36195"/>
                    </a:lnTo>
                    <a:lnTo>
                      <a:pt x="63818" y="36195"/>
                    </a:lnTo>
                    <a:lnTo>
                      <a:pt x="63818" y="36195"/>
                    </a:lnTo>
                    <a:lnTo>
                      <a:pt x="63818" y="36195"/>
                    </a:lnTo>
                    <a:lnTo>
                      <a:pt x="63818" y="36195"/>
                    </a:lnTo>
                    <a:lnTo>
                      <a:pt x="63818" y="36195"/>
                    </a:lnTo>
                    <a:lnTo>
                      <a:pt x="63818" y="36195"/>
                    </a:lnTo>
                    <a:lnTo>
                      <a:pt x="63818" y="36195"/>
                    </a:lnTo>
                    <a:lnTo>
                      <a:pt x="63818" y="36195"/>
                    </a:lnTo>
                    <a:lnTo>
                      <a:pt x="63818" y="36195"/>
                    </a:lnTo>
                    <a:lnTo>
                      <a:pt x="63818" y="36195"/>
                    </a:lnTo>
                    <a:lnTo>
                      <a:pt x="63818" y="36195"/>
                    </a:lnTo>
                    <a:lnTo>
                      <a:pt x="66675" y="32385"/>
                    </a:lnTo>
                    <a:lnTo>
                      <a:pt x="66675" y="32385"/>
                    </a:lnTo>
                    <a:close/>
                    <a:moveTo>
                      <a:pt x="66675" y="100013"/>
                    </a:moveTo>
                    <a:lnTo>
                      <a:pt x="66675" y="101918"/>
                    </a:lnTo>
                    <a:lnTo>
                      <a:pt x="61913" y="104775"/>
                    </a:lnTo>
                    <a:lnTo>
                      <a:pt x="61913" y="102870"/>
                    </a:lnTo>
                    <a:lnTo>
                      <a:pt x="66675" y="100013"/>
                    </a:lnTo>
                    <a:lnTo>
                      <a:pt x="66675" y="100013"/>
                    </a:lnTo>
                    <a:close/>
                    <a:moveTo>
                      <a:pt x="66675" y="103823"/>
                    </a:moveTo>
                    <a:lnTo>
                      <a:pt x="61913" y="106680"/>
                    </a:lnTo>
                    <a:lnTo>
                      <a:pt x="61913" y="108585"/>
                    </a:lnTo>
                    <a:lnTo>
                      <a:pt x="66675" y="105727"/>
                    </a:lnTo>
                    <a:lnTo>
                      <a:pt x="66675" y="103823"/>
                    </a:lnTo>
                    <a:lnTo>
                      <a:pt x="66675" y="103823"/>
                    </a:lnTo>
                    <a:close/>
                    <a:moveTo>
                      <a:pt x="61913" y="98107"/>
                    </a:moveTo>
                    <a:lnTo>
                      <a:pt x="61913" y="96202"/>
                    </a:lnTo>
                    <a:lnTo>
                      <a:pt x="62865" y="96202"/>
                    </a:lnTo>
                    <a:lnTo>
                      <a:pt x="62865" y="96202"/>
                    </a:lnTo>
                    <a:lnTo>
                      <a:pt x="62865" y="96202"/>
                    </a:lnTo>
                    <a:lnTo>
                      <a:pt x="62865" y="96202"/>
                    </a:lnTo>
                    <a:lnTo>
                      <a:pt x="62865" y="96202"/>
                    </a:lnTo>
                    <a:lnTo>
                      <a:pt x="62865" y="96202"/>
                    </a:lnTo>
                    <a:lnTo>
                      <a:pt x="61913" y="98107"/>
                    </a:lnTo>
                    <a:lnTo>
                      <a:pt x="61913" y="98107"/>
                    </a:lnTo>
                    <a:lnTo>
                      <a:pt x="61913" y="98107"/>
                    </a:lnTo>
                    <a:lnTo>
                      <a:pt x="61913" y="98107"/>
                    </a:lnTo>
                    <a:lnTo>
                      <a:pt x="61913" y="98107"/>
                    </a:lnTo>
                    <a:close/>
                    <a:moveTo>
                      <a:pt x="61913" y="15240"/>
                    </a:moveTo>
                    <a:lnTo>
                      <a:pt x="61913" y="11430"/>
                    </a:lnTo>
                    <a:lnTo>
                      <a:pt x="63818" y="10477"/>
                    </a:lnTo>
                    <a:lnTo>
                      <a:pt x="63818" y="10477"/>
                    </a:lnTo>
                    <a:lnTo>
                      <a:pt x="63818" y="10477"/>
                    </a:lnTo>
                    <a:lnTo>
                      <a:pt x="63818" y="10477"/>
                    </a:lnTo>
                    <a:lnTo>
                      <a:pt x="63818" y="10477"/>
                    </a:lnTo>
                    <a:lnTo>
                      <a:pt x="63818" y="10477"/>
                    </a:lnTo>
                    <a:lnTo>
                      <a:pt x="63818" y="10477"/>
                    </a:lnTo>
                    <a:lnTo>
                      <a:pt x="63818" y="10477"/>
                    </a:lnTo>
                    <a:lnTo>
                      <a:pt x="63818" y="10477"/>
                    </a:lnTo>
                    <a:lnTo>
                      <a:pt x="61913" y="15240"/>
                    </a:lnTo>
                    <a:close/>
                    <a:moveTo>
                      <a:pt x="61913" y="12383"/>
                    </a:moveTo>
                    <a:lnTo>
                      <a:pt x="61913" y="16193"/>
                    </a:lnTo>
                    <a:lnTo>
                      <a:pt x="54293" y="20002"/>
                    </a:lnTo>
                    <a:lnTo>
                      <a:pt x="54293" y="16193"/>
                    </a:lnTo>
                    <a:lnTo>
                      <a:pt x="61913" y="12383"/>
                    </a:lnTo>
                    <a:lnTo>
                      <a:pt x="61913" y="12383"/>
                    </a:lnTo>
                    <a:close/>
                    <a:moveTo>
                      <a:pt x="61913" y="23813"/>
                    </a:moveTo>
                    <a:lnTo>
                      <a:pt x="61913" y="25718"/>
                    </a:lnTo>
                    <a:lnTo>
                      <a:pt x="56197" y="28575"/>
                    </a:lnTo>
                    <a:lnTo>
                      <a:pt x="56197" y="28575"/>
                    </a:lnTo>
                    <a:lnTo>
                      <a:pt x="56197" y="28575"/>
                    </a:lnTo>
                    <a:lnTo>
                      <a:pt x="56197" y="28575"/>
                    </a:lnTo>
                    <a:lnTo>
                      <a:pt x="56197" y="28575"/>
                    </a:lnTo>
                    <a:lnTo>
                      <a:pt x="56197" y="28575"/>
                    </a:lnTo>
                    <a:lnTo>
                      <a:pt x="56197" y="28575"/>
                    </a:lnTo>
                    <a:lnTo>
                      <a:pt x="56197" y="28575"/>
                    </a:lnTo>
                    <a:lnTo>
                      <a:pt x="56197" y="28575"/>
                    </a:lnTo>
                    <a:lnTo>
                      <a:pt x="56197" y="28575"/>
                    </a:lnTo>
                    <a:lnTo>
                      <a:pt x="56197" y="28575"/>
                    </a:lnTo>
                    <a:lnTo>
                      <a:pt x="61913" y="23813"/>
                    </a:lnTo>
                    <a:lnTo>
                      <a:pt x="61913" y="23813"/>
                    </a:lnTo>
                    <a:close/>
                    <a:moveTo>
                      <a:pt x="61913" y="96202"/>
                    </a:moveTo>
                    <a:lnTo>
                      <a:pt x="61913" y="98107"/>
                    </a:lnTo>
                    <a:lnTo>
                      <a:pt x="54293" y="101918"/>
                    </a:lnTo>
                    <a:lnTo>
                      <a:pt x="54293" y="100013"/>
                    </a:lnTo>
                    <a:lnTo>
                      <a:pt x="61913" y="96202"/>
                    </a:lnTo>
                    <a:lnTo>
                      <a:pt x="61913" y="96202"/>
                    </a:lnTo>
                    <a:close/>
                    <a:moveTo>
                      <a:pt x="61913" y="102870"/>
                    </a:moveTo>
                    <a:lnTo>
                      <a:pt x="61913" y="104775"/>
                    </a:lnTo>
                    <a:lnTo>
                      <a:pt x="54293" y="108585"/>
                    </a:lnTo>
                    <a:lnTo>
                      <a:pt x="54293" y="106680"/>
                    </a:lnTo>
                    <a:lnTo>
                      <a:pt x="61913" y="102870"/>
                    </a:lnTo>
                    <a:lnTo>
                      <a:pt x="61913" y="102870"/>
                    </a:lnTo>
                    <a:close/>
                    <a:moveTo>
                      <a:pt x="61913" y="106680"/>
                    </a:moveTo>
                    <a:lnTo>
                      <a:pt x="61913" y="106680"/>
                    </a:lnTo>
                    <a:lnTo>
                      <a:pt x="61913" y="106680"/>
                    </a:lnTo>
                    <a:lnTo>
                      <a:pt x="61913" y="106680"/>
                    </a:lnTo>
                    <a:lnTo>
                      <a:pt x="60960" y="107632"/>
                    </a:lnTo>
                    <a:lnTo>
                      <a:pt x="60960" y="107632"/>
                    </a:lnTo>
                    <a:lnTo>
                      <a:pt x="60960" y="107632"/>
                    </a:lnTo>
                    <a:lnTo>
                      <a:pt x="60960" y="107632"/>
                    </a:lnTo>
                    <a:lnTo>
                      <a:pt x="60960" y="107632"/>
                    </a:lnTo>
                    <a:lnTo>
                      <a:pt x="60960" y="107632"/>
                    </a:lnTo>
                    <a:lnTo>
                      <a:pt x="60960" y="107632"/>
                    </a:lnTo>
                    <a:lnTo>
                      <a:pt x="60960" y="106680"/>
                    </a:lnTo>
                    <a:lnTo>
                      <a:pt x="61913" y="106680"/>
                    </a:lnTo>
                    <a:close/>
                    <a:moveTo>
                      <a:pt x="54293" y="93345"/>
                    </a:moveTo>
                    <a:lnTo>
                      <a:pt x="54293" y="93345"/>
                    </a:lnTo>
                    <a:lnTo>
                      <a:pt x="54293" y="92393"/>
                    </a:lnTo>
                    <a:lnTo>
                      <a:pt x="54293" y="93345"/>
                    </a:lnTo>
                    <a:lnTo>
                      <a:pt x="54293" y="93345"/>
                    </a:lnTo>
                    <a:lnTo>
                      <a:pt x="54293" y="93345"/>
                    </a:lnTo>
                    <a:lnTo>
                      <a:pt x="54293" y="93345"/>
                    </a:lnTo>
                    <a:lnTo>
                      <a:pt x="54293" y="93345"/>
                    </a:lnTo>
                    <a:lnTo>
                      <a:pt x="54293" y="93345"/>
                    </a:lnTo>
                    <a:close/>
                    <a:moveTo>
                      <a:pt x="54293" y="8573"/>
                    </a:moveTo>
                    <a:lnTo>
                      <a:pt x="54293" y="5715"/>
                    </a:lnTo>
                    <a:lnTo>
                      <a:pt x="55245" y="4763"/>
                    </a:lnTo>
                    <a:lnTo>
                      <a:pt x="55245" y="4763"/>
                    </a:lnTo>
                    <a:lnTo>
                      <a:pt x="55245" y="4763"/>
                    </a:lnTo>
                    <a:lnTo>
                      <a:pt x="55245" y="4763"/>
                    </a:lnTo>
                    <a:lnTo>
                      <a:pt x="55245" y="4763"/>
                    </a:lnTo>
                    <a:lnTo>
                      <a:pt x="55245" y="4763"/>
                    </a:lnTo>
                    <a:lnTo>
                      <a:pt x="55245" y="4763"/>
                    </a:lnTo>
                    <a:lnTo>
                      <a:pt x="55245" y="4763"/>
                    </a:lnTo>
                    <a:lnTo>
                      <a:pt x="55245" y="4763"/>
                    </a:lnTo>
                    <a:lnTo>
                      <a:pt x="54293" y="8573"/>
                    </a:lnTo>
                    <a:close/>
                    <a:moveTo>
                      <a:pt x="54293" y="6668"/>
                    </a:moveTo>
                    <a:lnTo>
                      <a:pt x="54293" y="9525"/>
                    </a:lnTo>
                    <a:lnTo>
                      <a:pt x="47625" y="13335"/>
                    </a:lnTo>
                    <a:lnTo>
                      <a:pt x="47625" y="10477"/>
                    </a:lnTo>
                    <a:lnTo>
                      <a:pt x="54293" y="6668"/>
                    </a:lnTo>
                    <a:lnTo>
                      <a:pt x="54293" y="6668"/>
                    </a:lnTo>
                    <a:close/>
                    <a:moveTo>
                      <a:pt x="54293" y="16193"/>
                    </a:moveTo>
                    <a:lnTo>
                      <a:pt x="54293" y="20002"/>
                    </a:lnTo>
                    <a:lnTo>
                      <a:pt x="47625" y="23813"/>
                    </a:lnTo>
                    <a:lnTo>
                      <a:pt x="47625" y="20002"/>
                    </a:lnTo>
                    <a:lnTo>
                      <a:pt x="54293" y="16193"/>
                    </a:lnTo>
                    <a:lnTo>
                      <a:pt x="54293" y="16193"/>
                    </a:lnTo>
                    <a:close/>
                    <a:moveTo>
                      <a:pt x="54293" y="92393"/>
                    </a:moveTo>
                    <a:lnTo>
                      <a:pt x="54293" y="92393"/>
                    </a:lnTo>
                    <a:lnTo>
                      <a:pt x="54293" y="92393"/>
                    </a:lnTo>
                    <a:lnTo>
                      <a:pt x="54293" y="93345"/>
                    </a:lnTo>
                    <a:lnTo>
                      <a:pt x="54293" y="93345"/>
                    </a:lnTo>
                    <a:lnTo>
                      <a:pt x="54293" y="93345"/>
                    </a:lnTo>
                    <a:lnTo>
                      <a:pt x="47625" y="97155"/>
                    </a:lnTo>
                    <a:lnTo>
                      <a:pt x="47625" y="96202"/>
                    </a:lnTo>
                    <a:lnTo>
                      <a:pt x="54293" y="92393"/>
                    </a:lnTo>
                    <a:lnTo>
                      <a:pt x="54293" y="92393"/>
                    </a:lnTo>
                    <a:close/>
                    <a:moveTo>
                      <a:pt x="54293" y="100013"/>
                    </a:moveTo>
                    <a:lnTo>
                      <a:pt x="54293" y="101918"/>
                    </a:lnTo>
                    <a:lnTo>
                      <a:pt x="47625" y="105727"/>
                    </a:lnTo>
                    <a:lnTo>
                      <a:pt x="47625" y="103823"/>
                    </a:lnTo>
                    <a:lnTo>
                      <a:pt x="54293" y="100013"/>
                    </a:lnTo>
                    <a:lnTo>
                      <a:pt x="54293" y="100013"/>
                    </a:lnTo>
                    <a:close/>
                    <a:moveTo>
                      <a:pt x="54293" y="106680"/>
                    </a:moveTo>
                    <a:lnTo>
                      <a:pt x="54293" y="108585"/>
                    </a:lnTo>
                    <a:lnTo>
                      <a:pt x="54293" y="108585"/>
                    </a:lnTo>
                    <a:lnTo>
                      <a:pt x="54293" y="108585"/>
                    </a:lnTo>
                    <a:lnTo>
                      <a:pt x="54293" y="108585"/>
                    </a:lnTo>
                    <a:lnTo>
                      <a:pt x="54293" y="108585"/>
                    </a:lnTo>
                    <a:lnTo>
                      <a:pt x="54293" y="108585"/>
                    </a:lnTo>
                    <a:lnTo>
                      <a:pt x="54293" y="108585"/>
                    </a:lnTo>
                    <a:lnTo>
                      <a:pt x="54293" y="106680"/>
                    </a:lnTo>
                    <a:lnTo>
                      <a:pt x="54293" y="106680"/>
                    </a:lnTo>
                    <a:lnTo>
                      <a:pt x="54293" y="106680"/>
                    </a:lnTo>
                    <a:lnTo>
                      <a:pt x="54293" y="106680"/>
                    </a:lnTo>
                    <a:lnTo>
                      <a:pt x="54293" y="106680"/>
                    </a:lnTo>
                    <a:close/>
                    <a:moveTo>
                      <a:pt x="47625" y="4763"/>
                    </a:moveTo>
                    <a:lnTo>
                      <a:pt x="47625" y="2858"/>
                    </a:lnTo>
                    <a:lnTo>
                      <a:pt x="47625" y="2858"/>
                    </a:lnTo>
                    <a:lnTo>
                      <a:pt x="47625" y="2858"/>
                    </a:lnTo>
                    <a:lnTo>
                      <a:pt x="47625" y="4763"/>
                    </a:lnTo>
                    <a:lnTo>
                      <a:pt x="47625" y="4763"/>
                    </a:lnTo>
                    <a:lnTo>
                      <a:pt x="47625" y="4763"/>
                    </a:lnTo>
                    <a:close/>
                    <a:moveTo>
                      <a:pt x="47625" y="3810"/>
                    </a:moveTo>
                    <a:lnTo>
                      <a:pt x="47625" y="5715"/>
                    </a:lnTo>
                    <a:lnTo>
                      <a:pt x="46672" y="6668"/>
                    </a:lnTo>
                    <a:lnTo>
                      <a:pt x="46672" y="2858"/>
                    </a:lnTo>
                    <a:lnTo>
                      <a:pt x="46672" y="2858"/>
                    </a:lnTo>
                    <a:lnTo>
                      <a:pt x="46672" y="2858"/>
                    </a:lnTo>
                    <a:lnTo>
                      <a:pt x="46672" y="2858"/>
                    </a:lnTo>
                    <a:lnTo>
                      <a:pt x="47625" y="3810"/>
                    </a:lnTo>
                    <a:lnTo>
                      <a:pt x="47625" y="3810"/>
                    </a:lnTo>
                    <a:lnTo>
                      <a:pt x="47625" y="3810"/>
                    </a:lnTo>
                    <a:lnTo>
                      <a:pt x="47625" y="3810"/>
                    </a:lnTo>
                    <a:close/>
                    <a:moveTo>
                      <a:pt x="47625" y="9525"/>
                    </a:moveTo>
                    <a:lnTo>
                      <a:pt x="47625" y="12383"/>
                    </a:lnTo>
                    <a:lnTo>
                      <a:pt x="46672" y="13335"/>
                    </a:lnTo>
                    <a:lnTo>
                      <a:pt x="46672" y="10477"/>
                    </a:lnTo>
                    <a:lnTo>
                      <a:pt x="47625" y="9525"/>
                    </a:lnTo>
                    <a:lnTo>
                      <a:pt x="47625" y="9525"/>
                    </a:lnTo>
                    <a:close/>
                    <a:moveTo>
                      <a:pt x="47625" y="19050"/>
                    </a:moveTo>
                    <a:lnTo>
                      <a:pt x="47625" y="22860"/>
                    </a:lnTo>
                    <a:lnTo>
                      <a:pt x="47625" y="22860"/>
                    </a:lnTo>
                    <a:lnTo>
                      <a:pt x="47625" y="22860"/>
                    </a:lnTo>
                    <a:lnTo>
                      <a:pt x="47625" y="22860"/>
                    </a:lnTo>
                    <a:lnTo>
                      <a:pt x="47625" y="22860"/>
                    </a:lnTo>
                    <a:lnTo>
                      <a:pt x="47625" y="22860"/>
                    </a:lnTo>
                    <a:lnTo>
                      <a:pt x="47625" y="22860"/>
                    </a:lnTo>
                    <a:lnTo>
                      <a:pt x="47625" y="22860"/>
                    </a:lnTo>
                    <a:lnTo>
                      <a:pt x="47625" y="19050"/>
                    </a:lnTo>
                    <a:lnTo>
                      <a:pt x="47625" y="19050"/>
                    </a:lnTo>
                    <a:lnTo>
                      <a:pt x="47625" y="19050"/>
                    </a:lnTo>
                    <a:lnTo>
                      <a:pt x="47625" y="19050"/>
                    </a:lnTo>
                    <a:close/>
                    <a:moveTo>
                      <a:pt x="47625" y="96202"/>
                    </a:moveTo>
                    <a:lnTo>
                      <a:pt x="47625" y="97155"/>
                    </a:lnTo>
                    <a:lnTo>
                      <a:pt x="46672" y="98107"/>
                    </a:lnTo>
                    <a:lnTo>
                      <a:pt x="46672" y="97155"/>
                    </a:lnTo>
                    <a:lnTo>
                      <a:pt x="47625" y="96202"/>
                    </a:lnTo>
                    <a:lnTo>
                      <a:pt x="47625" y="96202"/>
                    </a:lnTo>
                    <a:close/>
                    <a:moveTo>
                      <a:pt x="47625" y="102870"/>
                    </a:moveTo>
                    <a:lnTo>
                      <a:pt x="47625" y="104775"/>
                    </a:lnTo>
                    <a:lnTo>
                      <a:pt x="46672" y="105727"/>
                    </a:lnTo>
                    <a:lnTo>
                      <a:pt x="46672" y="103823"/>
                    </a:lnTo>
                    <a:lnTo>
                      <a:pt x="47625" y="102870"/>
                    </a:lnTo>
                    <a:lnTo>
                      <a:pt x="47625" y="102870"/>
                    </a:lnTo>
                    <a:close/>
                    <a:moveTo>
                      <a:pt x="46672" y="86677"/>
                    </a:moveTo>
                    <a:lnTo>
                      <a:pt x="46672" y="86677"/>
                    </a:lnTo>
                    <a:lnTo>
                      <a:pt x="46672" y="86677"/>
                    </a:lnTo>
                    <a:lnTo>
                      <a:pt x="46672" y="86677"/>
                    </a:lnTo>
                    <a:lnTo>
                      <a:pt x="46672" y="86677"/>
                    </a:lnTo>
                    <a:lnTo>
                      <a:pt x="46672" y="86677"/>
                    </a:lnTo>
                    <a:close/>
                    <a:moveTo>
                      <a:pt x="46672" y="1905"/>
                    </a:moveTo>
                    <a:lnTo>
                      <a:pt x="46672" y="5715"/>
                    </a:lnTo>
                    <a:lnTo>
                      <a:pt x="42863" y="7620"/>
                    </a:lnTo>
                    <a:lnTo>
                      <a:pt x="42863" y="3810"/>
                    </a:lnTo>
                    <a:lnTo>
                      <a:pt x="46672" y="1905"/>
                    </a:lnTo>
                    <a:lnTo>
                      <a:pt x="46672" y="1905"/>
                    </a:lnTo>
                    <a:close/>
                    <a:moveTo>
                      <a:pt x="46672" y="10477"/>
                    </a:moveTo>
                    <a:lnTo>
                      <a:pt x="46672" y="13335"/>
                    </a:lnTo>
                    <a:lnTo>
                      <a:pt x="42863" y="15240"/>
                    </a:lnTo>
                    <a:lnTo>
                      <a:pt x="42863" y="12383"/>
                    </a:lnTo>
                    <a:lnTo>
                      <a:pt x="46672" y="10477"/>
                    </a:lnTo>
                    <a:lnTo>
                      <a:pt x="46672" y="10477"/>
                    </a:lnTo>
                    <a:close/>
                    <a:moveTo>
                      <a:pt x="46672" y="86677"/>
                    </a:moveTo>
                    <a:lnTo>
                      <a:pt x="46672" y="86677"/>
                    </a:lnTo>
                    <a:lnTo>
                      <a:pt x="46672" y="86677"/>
                    </a:lnTo>
                    <a:lnTo>
                      <a:pt x="46672" y="86677"/>
                    </a:lnTo>
                    <a:lnTo>
                      <a:pt x="45720" y="87630"/>
                    </a:lnTo>
                    <a:lnTo>
                      <a:pt x="45720" y="87630"/>
                    </a:lnTo>
                    <a:lnTo>
                      <a:pt x="45720" y="87630"/>
                    </a:lnTo>
                    <a:lnTo>
                      <a:pt x="42863" y="89535"/>
                    </a:lnTo>
                    <a:lnTo>
                      <a:pt x="42863" y="88582"/>
                    </a:lnTo>
                    <a:lnTo>
                      <a:pt x="46672" y="86677"/>
                    </a:lnTo>
                    <a:lnTo>
                      <a:pt x="46672" y="86677"/>
                    </a:lnTo>
                    <a:close/>
                    <a:moveTo>
                      <a:pt x="46672" y="96202"/>
                    </a:moveTo>
                    <a:lnTo>
                      <a:pt x="46672" y="97155"/>
                    </a:lnTo>
                    <a:lnTo>
                      <a:pt x="42863" y="99060"/>
                    </a:lnTo>
                    <a:lnTo>
                      <a:pt x="42863" y="98107"/>
                    </a:lnTo>
                    <a:lnTo>
                      <a:pt x="46672" y="96202"/>
                    </a:lnTo>
                    <a:lnTo>
                      <a:pt x="46672" y="96202"/>
                    </a:lnTo>
                    <a:close/>
                    <a:moveTo>
                      <a:pt x="46672" y="103823"/>
                    </a:moveTo>
                    <a:lnTo>
                      <a:pt x="46672" y="105727"/>
                    </a:lnTo>
                    <a:lnTo>
                      <a:pt x="45720" y="105727"/>
                    </a:lnTo>
                    <a:lnTo>
                      <a:pt x="45720" y="105727"/>
                    </a:lnTo>
                    <a:lnTo>
                      <a:pt x="45720" y="105727"/>
                    </a:lnTo>
                    <a:lnTo>
                      <a:pt x="45720" y="105727"/>
                    </a:lnTo>
                    <a:lnTo>
                      <a:pt x="45720" y="105727"/>
                    </a:lnTo>
                    <a:lnTo>
                      <a:pt x="46672" y="103823"/>
                    </a:lnTo>
                    <a:lnTo>
                      <a:pt x="46672" y="103823"/>
                    </a:lnTo>
                    <a:lnTo>
                      <a:pt x="46672" y="103823"/>
                    </a:lnTo>
                    <a:lnTo>
                      <a:pt x="46672" y="103823"/>
                    </a:lnTo>
                    <a:lnTo>
                      <a:pt x="46672" y="103823"/>
                    </a:lnTo>
                    <a:close/>
                    <a:moveTo>
                      <a:pt x="42863" y="3810"/>
                    </a:moveTo>
                    <a:lnTo>
                      <a:pt x="42863" y="7620"/>
                    </a:lnTo>
                    <a:lnTo>
                      <a:pt x="40005" y="8573"/>
                    </a:lnTo>
                    <a:lnTo>
                      <a:pt x="40005" y="4763"/>
                    </a:lnTo>
                    <a:lnTo>
                      <a:pt x="42863" y="3810"/>
                    </a:lnTo>
                    <a:lnTo>
                      <a:pt x="42863" y="3810"/>
                    </a:lnTo>
                    <a:close/>
                    <a:moveTo>
                      <a:pt x="42863" y="12383"/>
                    </a:moveTo>
                    <a:lnTo>
                      <a:pt x="42863" y="15240"/>
                    </a:lnTo>
                    <a:lnTo>
                      <a:pt x="40005" y="16193"/>
                    </a:lnTo>
                    <a:lnTo>
                      <a:pt x="40005" y="13335"/>
                    </a:lnTo>
                    <a:lnTo>
                      <a:pt x="42863" y="12383"/>
                    </a:lnTo>
                    <a:lnTo>
                      <a:pt x="42863" y="12383"/>
                    </a:lnTo>
                    <a:close/>
                    <a:moveTo>
                      <a:pt x="42863" y="88582"/>
                    </a:moveTo>
                    <a:lnTo>
                      <a:pt x="42863" y="88582"/>
                    </a:lnTo>
                    <a:lnTo>
                      <a:pt x="40005" y="90488"/>
                    </a:lnTo>
                    <a:lnTo>
                      <a:pt x="40005" y="89535"/>
                    </a:lnTo>
                    <a:lnTo>
                      <a:pt x="42863" y="88582"/>
                    </a:lnTo>
                    <a:lnTo>
                      <a:pt x="42863" y="88582"/>
                    </a:lnTo>
                    <a:close/>
                    <a:moveTo>
                      <a:pt x="42863" y="99060"/>
                    </a:moveTo>
                    <a:lnTo>
                      <a:pt x="42863" y="100013"/>
                    </a:lnTo>
                    <a:lnTo>
                      <a:pt x="40005" y="100965"/>
                    </a:lnTo>
                    <a:lnTo>
                      <a:pt x="40005" y="100013"/>
                    </a:lnTo>
                    <a:lnTo>
                      <a:pt x="42863" y="99060"/>
                    </a:lnTo>
                    <a:lnTo>
                      <a:pt x="42863" y="99060"/>
                    </a:lnTo>
                    <a:close/>
                    <a:moveTo>
                      <a:pt x="40005" y="2858"/>
                    </a:moveTo>
                    <a:lnTo>
                      <a:pt x="40005" y="952"/>
                    </a:lnTo>
                    <a:lnTo>
                      <a:pt x="40005" y="952"/>
                    </a:lnTo>
                    <a:lnTo>
                      <a:pt x="40005" y="952"/>
                    </a:lnTo>
                    <a:lnTo>
                      <a:pt x="40005" y="952"/>
                    </a:lnTo>
                    <a:lnTo>
                      <a:pt x="40005" y="2858"/>
                    </a:lnTo>
                    <a:lnTo>
                      <a:pt x="40005" y="2858"/>
                    </a:lnTo>
                    <a:lnTo>
                      <a:pt x="40005" y="2858"/>
                    </a:lnTo>
                    <a:close/>
                    <a:moveTo>
                      <a:pt x="40005" y="952"/>
                    </a:moveTo>
                    <a:lnTo>
                      <a:pt x="40005" y="2858"/>
                    </a:lnTo>
                    <a:lnTo>
                      <a:pt x="34290" y="5715"/>
                    </a:lnTo>
                    <a:lnTo>
                      <a:pt x="34290" y="2858"/>
                    </a:lnTo>
                    <a:lnTo>
                      <a:pt x="39053" y="0"/>
                    </a:lnTo>
                    <a:lnTo>
                      <a:pt x="40005" y="952"/>
                    </a:lnTo>
                    <a:lnTo>
                      <a:pt x="40005" y="952"/>
                    </a:lnTo>
                    <a:lnTo>
                      <a:pt x="40005" y="952"/>
                    </a:lnTo>
                    <a:lnTo>
                      <a:pt x="40005" y="952"/>
                    </a:lnTo>
                    <a:lnTo>
                      <a:pt x="40005" y="952"/>
                    </a:lnTo>
                    <a:close/>
                    <a:moveTo>
                      <a:pt x="40005" y="5715"/>
                    </a:moveTo>
                    <a:lnTo>
                      <a:pt x="34290" y="8573"/>
                    </a:lnTo>
                    <a:lnTo>
                      <a:pt x="34290" y="12383"/>
                    </a:lnTo>
                    <a:lnTo>
                      <a:pt x="40005" y="9525"/>
                    </a:lnTo>
                    <a:lnTo>
                      <a:pt x="40005" y="5715"/>
                    </a:lnTo>
                    <a:lnTo>
                      <a:pt x="40005" y="5715"/>
                    </a:lnTo>
                    <a:close/>
                    <a:moveTo>
                      <a:pt x="40005" y="14288"/>
                    </a:moveTo>
                    <a:lnTo>
                      <a:pt x="40005" y="17145"/>
                    </a:lnTo>
                    <a:lnTo>
                      <a:pt x="40005" y="17145"/>
                    </a:lnTo>
                    <a:lnTo>
                      <a:pt x="40005" y="17145"/>
                    </a:lnTo>
                    <a:lnTo>
                      <a:pt x="40005" y="17145"/>
                    </a:lnTo>
                    <a:lnTo>
                      <a:pt x="40005" y="17145"/>
                    </a:lnTo>
                    <a:lnTo>
                      <a:pt x="40005" y="17145"/>
                    </a:lnTo>
                    <a:lnTo>
                      <a:pt x="40005" y="17145"/>
                    </a:lnTo>
                    <a:lnTo>
                      <a:pt x="40005" y="17145"/>
                    </a:lnTo>
                    <a:lnTo>
                      <a:pt x="40005" y="14288"/>
                    </a:lnTo>
                    <a:lnTo>
                      <a:pt x="40005" y="14288"/>
                    </a:lnTo>
                    <a:lnTo>
                      <a:pt x="40005" y="14288"/>
                    </a:lnTo>
                    <a:lnTo>
                      <a:pt x="40005" y="14288"/>
                    </a:lnTo>
                    <a:close/>
                    <a:moveTo>
                      <a:pt x="40005" y="89535"/>
                    </a:moveTo>
                    <a:lnTo>
                      <a:pt x="40005" y="89535"/>
                    </a:lnTo>
                    <a:lnTo>
                      <a:pt x="34290" y="93345"/>
                    </a:lnTo>
                    <a:lnTo>
                      <a:pt x="34290" y="92393"/>
                    </a:lnTo>
                    <a:lnTo>
                      <a:pt x="40005" y="89535"/>
                    </a:lnTo>
                    <a:lnTo>
                      <a:pt x="40005" y="89535"/>
                    </a:lnTo>
                    <a:close/>
                    <a:moveTo>
                      <a:pt x="40005" y="100013"/>
                    </a:moveTo>
                    <a:lnTo>
                      <a:pt x="40005" y="100965"/>
                    </a:lnTo>
                    <a:lnTo>
                      <a:pt x="38100" y="101918"/>
                    </a:lnTo>
                    <a:lnTo>
                      <a:pt x="38100" y="101918"/>
                    </a:lnTo>
                    <a:lnTo>
                      <a:pt x="38100" y="101918"/>
                    </a:lnTo>
                    <a:lnTo>
                      <a:pt x="38100" y="101918"/>
                    </a:lnTo>
                    <a:lnTo>
                      <a:pt x="38100" y="101918"/>
                    </a:lnTo>
                    <a:lnTo>
                      <a:pt x="38100" y="101918"/>
                    </a:lnTo>
                    <a:lnTo>
                      <a:pt x="38100" y="101918"/>
                    </a:lnTo>
                    <a:lnTo>
                      <a:pt x="38100" y="101918"/>
                    </a:lnTo>
                    <a:lnTo>
                      <a:pt x="38100" y="101918"/>
                    </a:lnTo>
                    <a:lnTo>
                      <a:pt x="40005" y="100013"/>
                    </a:lnTo>
                    <a:lnTo>
                      <a:pt x="40005" y="100013"/>
                    </a:lnTo>
                    <a:close/>
                    <a:moveTo>
                      <a:pt x="35243" y="82868"/>
                    </a:moveTo>
                    <a:lnTo>
                      <a:pt x="35243" y="82868"/>
                    </a:lnTo>
                    <a:lnTo>
                      <a:pt x="40005" y="80010"/>
                    </a:lnTo>
                    <a:lnTo>
                      <a:pt x="40005" y="80010"/>
                    </a:lnTo>
                    <a:lnTo>
                      <a:pt x="40005" y="80010"/>
                    </a:lnTo>
                    <a:lnTo>
                      <a:pt x="40005" y="80010"/>
                    </a:lnTo>
                    <a:lnTo>
                      <a:pt x="40005" y="80010"/>
                    </a:lnTo>
                    <a:lnTo>
                      <a:pt x="40005" y="80010"/>
                    </a:lnTo>
                    <a:lnTo>
                      <a:pt x="40005" y="80010"/>
                    </a:lnTo>
                    <a:lnTo>
                      <a:pt x="40005" y="80010"/>
                    </a:lnTo>
                    <a:lnTo>
                      <a:pt x="40005" y="80010"/>
                    </a:lnTo>
                    <a:lnTo>
                      <a:pt x="35243" y="82868"/>
                    </a:lnTo>
                    <a:close/>
                    <a:moveTo>
                      <a:pt x="13335" y="35243"/>
                    </a:moveTo>
                    <a:lnTo>
                      <a:pt x="15240" y="34290"/>
                    </a:lnTo>
                    <a:lnTo>
                      <a:pt x="16192" y="35243"/>
                    </a:lnTo>
                    <a:lnTo>
                      <a:pt x="16192" y="35243"/>
                    </a:lnTo>
                    <a:lnTo>
                      <a:pt x="16192" y="35243"/>
                    </a:lnTo>
                    <a:lnTo>
                      <a:pt x="16192" y="35243"/>
                    </a:lnTo>
                    <a:lnTo>
                      <a:pt x="16192" y="35243"/>
                    </a:lnTo>
                    <a:lnTo>
                      <a:pt x="16192" y="35243"/>
                    </a:lnTo>
                    <a:lnTo>
                      <a:pt x="16192" y="35243"/>
                    </a:lnTo>
                    <a:lnTo>
                      <a:pt x="16192" y="35243"/>
                    </a:lnTo>
                    <a:lnTo>
                      <a:pt x="16192" y="35243"/>
                    </a:lnTo>
                    <a:lnTo>
                      <a:pt x="16192" y="35243"/>
                    </a:lnTo>
                    <a:lnTo>
                      <a:pt x="16192" y="35243"/>
                    </a:lnTo>
                    <a:lnTo>
                      <a:pt x="16192" y="35243"/>
                    </a:lnTo>
                    <a:lnTo>
                      <a:pt x="16192" y="35243"/>
                    </a:lnTo>
                    <a:lnTo>
                      <a:pt x="16192" y="35243"/>
                    </a:lnTo>
                    <a:lnTo>
                      <a:pt x="16192" y="35243"/>
                    </a:lnTo>
                    <a:lnTo>
                      <a:pt x="16192" y="35243"/>
                    </a:lnTo>
                    <a:lnTo>
                      <a:pt x="16192" y="35243"/>
                    </a:lnTo>
                    <a:lnTo>
                      <a:pt x="16192" y="35243"/>
                    </a:lnTo>
                    <a:lnTo>
                      <a:pt x="16192" y="35243"/>
                    </a:lnTo>
                    <a:lnTo>
                      <a:pt x="16192" y="35243"/>
                    </a:lnTo>
                    <a:lnTo>
                      <a:pt x="16192" y="35243"/>
                    </a:lnTo>
                    <a:lnTo>
                      <a:pt x="16192" y="35243"/>
                    </a:lnTo>
                    <a:lnTo>
                      <a:pt x="16192" y="35243"/>
                    </a:lnTo>
                    <a:lnTo>
                      <a:pt x="16192" y="35243"/>
                    </a:lnTo>
                    <a:lnTo>
                      <a:pt x="16192" y="35243"/>
                    </a:lnTo>
                    <a:lnTo>
                      <a:pt x="16192" y="35243"/>
                    </a:lnTo>
                    <a:lnTo>
                      <a:pt x="16192" y="35243"/>
                    </a:lnTo>
                    <a:lnTo>
                      <a:pt x="16192" y="35243"/>
                    </a:lnTo>
                    <a:lnTo>
                      <a:pt x="16192" y="35243"/>
                    </a:lnTo>
                    <a:lnTo>
                      <a:pt x="16192" y="35243"/>
                    </a:lnTo>
                    <a:lnTo>
                      <a:pt x="7620" y="40005"/>
                    </a:lnTo>
                    <a:lnTo>
                      <a:pt x="7620" y="39052"/>
                    </a:lnTo>
                    <a:lnTo>
                      <a:pt x="13335" y="36195"/>
                    </a:lnTo>
                    <a:lnTo>
                      <a:pt x="13335" y="36195"/>
                    </a:lnTo>
                    <a:lnTo>
                      <a:pt x="13335" y="36195"/>
                    </a:lnTo>
                    <a:lnTo>
                      <a:pt x="13335" y="36195"/>
                    </a:lnTo>
                    <a:lnTo>
                      <a:pt x="13335" y="36195"/>
                    </a:lnTo>
                    <a:lnTo>
                      <a:pt x="13335" y="36195"/>
                    </a:lnTo>
                    <a:lnTo>
                      <a:pt x="13335" y="36195"/>
                    </a:lnTo>
                    <a:lnTo>
                      <a:pt x="13335" y="36195"/>
                    </a:lnTo>
                    <a:lnTo>
                      <a:pt x="13335" y="36195"/>
                    </a:lnTo>
                    <a:lnTo>
                      <a:pt x="13335" y="36195"/>
                    </a:lnTo>
                    <a:lnTo>
                      <a:pt x="13335" y="36195"/>
                    </a:lnTo>
                    <a:lnTo>
                      <a:pt x="13335" y="35243"/>
                    </a:lnTo>
                    <a:lnTo>
                      <a:pt x="13335" y="35243"/>
                    </a:lnTo>
                    <a:lnTo>
                      <a:pt x="13335" y="35243"/>
                    </a:lnTo>
                    <a:lnTo>
                      <a:pt x="13335" y="35243"/>
                    </a:lnTo>
                    <a:lnTo>
                      <a:pt x="13335" y="35243"/>
                    </a:lnTo>
                    <a:lnTo>
                      <a:pt x="13335" y="35243"/>
                    </a:lnTo>
                    <a:lnTo>
                      <a:pt x="13335" y="35243"/>
                    </a:lnTo>
                    <a:lnTo>
                      <a:pt x="13335" y="35243"/>
                    </a:lnTo>
                    <a:lnTo>
                      <a:pt x="13335" y="35243"/>
                    </a:lnTo>
                    <a:lnTo>
                      <a:pt x="13335" y="35243"/>
                    </a:lnTo>
                    <a:lnTo>
                      <a:pt x="13335" y="35243"/>
                    </a:lnTo>
                    <a:lnTo>
                      <a:pt x="13335" y="35243"/>
                    </a:lnTo>
                    <a:lnTo>
                      <a:pt x="13335" y="35243"/>
                    </a:lnTo>
                    <a:lnTo>
                      <a:pt x="13335" y="35243"/>
                    </a:lnTo>
                    <a:lnTo>
                      <a:pt x="13335" y="35243"/>
                    </a:lnTo>
                    <a:lnTo>
                      <a:pt x="13335" y="35243"/>
                    </a:lnTo>
                    <a:lnTo>
                      <a:pt x="13335" y="35243"/>
                    </a:lnTo>
                    <a:lnTo>
                      <a:pt x="13335" y="35243"/>
                    </a:lnTo>
                    <a:lnTo>
                      <a:pt x="13335" y="35243"/>
                    </a:lnTo>
                    <a:lnTo>
                      <a:pt x="13335" y="35243"/>
                    </a:lnTo>
                    <a:lnTo>
                      <a:pt x="13335" y="35243"/>
                    </a:lnTo>
                    <a:lnTo>
                      <a:pt x="13335" y="35243"/>
                    </a:lnTo>
                    <a:lnTo>
                      <a:pt x="13335" y="35243"/>
                    </a:lnTo>
                    <a:lnTo>
                      <a:pt x="13335" y="35243"/>
                    </a:lnTo>
                    <a:close/>
                    <a:moveTo>
                      <a:pt x="35243" y="2858"/>
                    </a:moveTo>
                    <a:lnTo>
                      <a:pt x="35243" y="5715"/>
                    </a:lnTo>
                    <a:lnTo>
                      <a:pt x="25717" y="10477"/>
                    </a:lnTo>
                    <a:lnTo>
                      <a:pt x="25717" y="10477"/>
                    </a:lnTo>
                    <a:lnTo>
                      <a:pt x="25717" y="10477"/>
                    </a:lnTo>
                    <a:lnTo>
                      <a:pt x="25717" y="10477"/>
                    </a:lnTo>
                    <a:lnTo>
                      <a:pt x="25717" y="10477"/>
                    </a:lnTo>
                    <a:lnTo>
                      <a:pt x="25717" y="10477"/>
                    </a:lnTo>
                    <a:lnTo>
                      <a:pt x="25717" y="10477"/>
                    </a:lnTo>
                    <a:lnTo>
                      <a:pt x="25717" y="10477"/>
                    </a:lnTo>
                    <a:lnTo>
                      <a:pt x="20003" y="13335"/>
                    </a:lnTo>
                    <a:lnTo>
                      <a:pt x="20003" y="13335"/>
                    </a:lnTo>
                    <a:lnTo>
                      <a:pt x="20003" y="13335"/>
                    </a:lnTo>
                    <a:lnTo>
                      <a:pt x="20003" y="13335"/>
                    </a:lnTo>
                    <a:lnTo>
                      <a:pt x="10478" y="19050"/>
                    </a:lnTo>
                    <a:lnTo>
                      <a:pt x="10478" y="13335"/>
                    </a:lnTo>
                    <a:lnTo>
                      <a:pt x="12383" y="12383"/>
                    </a:lnTo>
                    <a:lnTo>
                      <a:pt x="12383" y="12383"/>
                    </a:lnTo>
                    <a:lnTo>
                      <a:pt x="12383" y="12383"/>
                    </a:lnTo>
                    <a:lnTo>
                      <a:pt x="12383" y="12383"/>
                    </a:lnTo>
                    <a:lnTo>
                      <a:pt x="28575" y="3810"/>
                    </a:lnTo>
                    <a:lnTo>
                      <a:pt x="28575" y="3810"/>
                    </a:lnTo>
                    <a:lnTo>
                      <a:pt x="28575" y="3810"/>
                    </a:lnTo>
                    <a:lnTo>
                      <a:pt x="28575" y="3810"/>
                    </a:lnTo>
                    <a:lnTo>
                      <a:pt x="28575" y="3810"/>
                    </a:lnTo>
                    <a:lnTo>
                      <a:pt x="28575" y="3810"/>
                    </a:lnTo>
                    <a:lnTo>
                      <a:pt x="33338" y="952"/>
                    </a:lnTo>
                    <a:lnTo>
                      <a:pt x="33338" y="952"/>
                    </a:lnTo>
                    <a:lnTo>
                      <a:pt x="33338" y="952"/>
                    </a:lnTo>
                    <a:lnTo>
                      <a:pt x="33338" y="952"/>
                    </a:lnTo>
                    <a:lnTo>
                      <a:pt x="33338" y="952"/>
                    </a:lnTo>
                    <a:lnTo>
                      <a:pt x="33338" y="952"/>
                    </a:lnTo>
                    <a:lnTo>
                      <a:pt x="33338" y="952"/>
                    </a:lnTo>
                    <a:lnTo>
                      <a:pt x="33338" y="952"/>
                    </a:lnTo>
                    <a:lnTo>
                      <a:pt x="33338" y="952"/>
                    </a:lnTo>
                    <a:lnTo>
                      <a:pt x="21908" y="6668"/>
                    </a:lnTo>
                    <a:lnTo>
                      <a:pt x="21908" y="6668"/>
                    </a:lnTo>
                    <a:lnTo>
                      <a:pt x="21908" y="6668"/>
                    </a:lnTo>
                    <a:lnTo>
                      <a:pt x="21908" y="6668"/>
                    </a:lnTo>
                    <a:lnTo>
                      <a:pt x="21908" y="6668"/>
                    </a:lnTo>
                    <a:lnTo>
                      <a:pt x="35243" y="2858"/>
                    </a:lnTo>
                    <a:lnTo>
                      <a:pt x="35243" y="2858"/>
                    </a:lnTo>
                    <a:close/>
                    <a:moveTo>
                      <a:pt x="35243" y="8573"/>
                    </a:moveTo>
                    <a:lnTo>
                      <a:pt x="31433" y="10477"/>
                    </a:lnTo>
                    <a:lnTo>
                      <a:pt x="31433" y="10477"/>
                    </a:lnTo>
                    <a:lnTo>
                      <a:pt x="31433" y="10477"/>
                    </a:lnTo>
                    <a:lnTo>
                      <a:pt x="31433" y="10477"/>
                    </a:lnTo>
                    <a:lnTo>
                      <a:pt x="31433" y="10477"/>
                    </a:lnTo>
                    <a:lnTo>
                      <a:pt x="31433" y="10477"/>
                    </a:lnTo>
                    <a:lnTo>
                      <a:pt x="31433" y="10477"/>
                    </a:lnTo>
                    <a:lnTo>
                      <a:pt x="31433" y="10477"/>
                    </a:lnTo>
                    <a:lnTo>
                      <a:pt x="31433" y="10477"/>
                    </a:lnTo>
                    <a:lnTo>
                      <a:pt x="33338" y="9525"/>
                    </a:lnTo>
                    <a:lnTo>
                      <a:pt x="33338" y="8573"/>
                    </a:lnTo>
                    <a:lnTo>
                      <a:pt x="35243" y="8573"/>
                    </a:lnTo>
                    <a:close/>
                    <a:moveTo>
                      <a:pt x="35243" y="81915"/>
                    </a:moveTo>
                    <a:lnTo>
                      <a:pt x="35243" y="81915"/>
                    </a:lnTo>
                    <a:lnTo>
                      <a:pt x="22860" y="88582"/>
                    </a:lnTo>
                    <a:lnTo>
                      <a:pt x="22860" y="88582"/>
                    </a:lnTo>
                    <a:lnTo>
                      <a:pt x="22860" y="88582"/>
                    </a:lnTo>
                    <a:lnTo>
                      <a:pt x="22860" y="88582"/>
                    </a:lnTo>
                    <a:lnTo>
                      <a:pt x="22860" y="88582"/>
                    </a:lnTo>
                    <a:lnTo>
                      <a:pt x="22860" y="88582"/>
                    </a:lnTo>
                    <a:lnTo>
                      <a:pt x="22860" y="88582"/>
                    </a:lnTo>
                    <a:lnTo>
                      <a:pt x="22860" y="88582"/>
                    </a:lnTo>
                    <a:lnTo>
                      <a:pt x="22860" y="88582"/>
                    </a:lnTo>
                    <a:lnTo>
                      <a:pt x="35243" y="81915"/>
                    </a:lnTo>
                    <a:lnTo>
                      <a:pt x="35243" y="81915"/>
                    </a:lnTo>
                    <a:close/>
                    <a:moveTo>
                      <a:pt x="35243" y="92393"/>
                    </a:moveTo>
                    <a:lnTo>
                      <a:pt x="35243" y="92393"/>
                    </a:lnTo>
                    <a:lnTo>
                      <a:pt x="30480" y="96202"/>
                    </a:lnTo>
                    <a:lnTo>
                      <a:pt x="30480" y="96202"/>
                    </a:lnTo>
                    <a:lnTo>
                      <a:pt x="30480" y="96202"/>
                    </a:lnTo>
                    <a:lnTo>
                      <a:pt x="30480" y="96202"/>
                    </a:lnTo>
                    <a:lnTo>
                      <a:pt x="30480" y="96202"/>
                    </a:lnTo>
                    <a:lnTo>
                      <a:pt x="30480" y="96202"/>
                    </a:lnTo>
                    <a:lnTo>
                      <a:pt x="30480" y="96202"/>
                    </a:lnTo>
                    <a:lnTo>
                      <a:pt x="30480" y="96202"/>
                    </a:lnTo>
                    <a:lnTo>
                      <a:pt x="30480" y="96202"/>
                    </a:lnTo>
                    <a:lnTo>
                      <a:pt x="35243" y="92393"/>
                    </a:lnTo>
                    <a:lnTo>
                      <a:pt x="35243" y="92393"/>
                    </a:lnTo>
                    <a:close/>
                    <a:moveTo>
                      <a:pt x="9525" y="49530"/>
                    </a:moveTo>
                    <a:lnTo>
                      <a:pt x="9525" y="49530"/>
                    </a:lnTo>
                    <a:lnTo>
                      <a:pt x="17145" y="44768"/>
                    </a:lnTo>
                    <a:lnTo>
                      <a:pt x="17145" y="44768"/>
                    </a:lnTo>
                    <a:lnTo>
                      <a:pt x="17145" y="44768"/>
                    </a:lnTo>
                    <a:lnTo>
                      <a:pt x="17145" y="44768"/>
                    </a:lnTo>
                    <a:lnTo>
                      <a:pt x="17145" y="44768"/>
                    </a:lnTo>
                    <a:lnTo>
                      <a:pt x="17145" y="44768"/>
                    </a:lnTo>
                    <a:lnTo>
                      <a:pt x="17145" y="44768"/>
                    </a:lnTo>
                    <a:lnTo>
                      <a:pt x="17145" y="44768"/>
                    </a:lnTo>
                    <a:lnTo>
                      <a:pt x="17145" y="44768"/>
                    </a:lnTo>
                    <a:lnTo>
                      <a:pt x="9525" y="49530"/>
                    </a:lnTo>
                    <a:lnTo>
                      <a:pt x="9525" y="49530"/>
                    </a:lnTo>
                    <a:close/>
                    <a:moveTo>
                      <a:pt x="9525" y="29527"/>
                    </a:moveTo>
                    <a:lnTo>
                      <a:pt x="9525" y="27623"/>
                    </a:lnTo>
                    <a:lnTo>
                      <a:pt x="14288" y="24765"/>
                    </a:lnTo>
                    <a:lnTo>
                      <a:pt x="14288" y="24765"/>
                    </a:lnTo>
                    <a:lnTo>
                      <a:pt x="14288" y="24765"/>
                    </a:lnTo>
                    <a:lnTo>
                      <a:pt x="14288" y="24765"/>
                    </a:lnTo>
                    <a:lnTo>
                      <a:pt x="14288" y="24765"/>
                    </a:lnTo>
                    <a:lnTo>
                      <a:pt x="14288" y="24765"/>
                    </a:lnTo>
                    <a:lnTo>
                      <a:pt x="14288" y="24765"/>
                    </a:lnTo>
                    <a:lnTo>
                      <a:pt x="14288" y="24765"/>
                    </a:lnTo>
                    <a:lnTo>
                      <a:pt x="14288" y="24765"/>
                    </a:lnTo>
                    <a:lnTo>
                      <a:pt x="9525" y="29527"/>
                    </a:lnTo>
                    <a:lnTo>
                      <a:pt x="9525" y="29527"/>
                    </a:lnTo>
                    <a:close/>
                    <a:moveTo>
                      <a:pt x="9525" y="22860"/>
                    </a:moveTo>
                    <a:lnTo>
                      <a:pt x="9525" y="20955"/>
                    </a:lnTo>
                    <a:lnTo>
                      <a:pt x="15240" y="18098"/>
                    </a:lnTo>
                    <a:lnTo>
                      <a:pt x="15240" y="18098"/>
                    </a:lnTo>
                    <a:lnTo>
                      <a:pt x="15240" y="18098"/>
                    </a:lnTo>
                    <a:lnTo>
                      <a:pt x="15240" y="18098"/>
                    </a:lnTo>
                    <a:lnTo>
                      <a:pt x="15240" y="18098"/>
                    </a:lnTo>
                    <a:lnTo>
                      <a:pt x="15240" y="18098"/>
                    </a:lnTo>
                    <a:lnTo>
                      <a:pt x="15240" y="18098"/>
                    </a:lnTo>
                    <a:lnTo>
                      <a:pt x="15240" y="18098"/>
                    </a:lnTo>
                    <a:lnTo>
                      <a:pt x="15240" y="18098"/>
                    </a:lnTo>
                    <a:lnTo>
                      <a:pt x="9525" y="22860"/>
                    </a:lnTo>
                    <a:close/>
                    <a:moveTo>
                      <a:pt x="9525" y="40005"/>
                    </a:moveTo>
                    <a:lnTo>
                      <a:pt x="1905" y="43815"/>
                    </a:lnTo>
                    <a:lnTo>
                      <a:pt x="1905" y="43815"/>
                    </a:lnTo>
                    <a:lnTo>
                      <a:pt x="1905" y="43815"/>
                    </a:lnTo>
                    <a:lnTo>
                      <a:pt x="1905" y="43815"/>
                    </a:lnTo>
                    <a:lnTo>
                      <a:pt x="1905" y="43815"/>
                    </a:lnTo>
                    <a:lnTo>
                      <a:pt x="1905" y="43815"/>
                    </a:lnTo>
                    <a:lnTo>
                      <a:pt x="1905" y="43815"/>
                    </a:lnTo>
                    <a:lnTo>
                      <a:pt x="1905" y="43815"/>
                    </a:lnTo>
                    <a:lnTo>
                      <a:pt x="1905" y="43815"/>
                    </a:lnTo>
                    <a:lnTo>
                      <a:pt x="12383" y="38100"/>
                    </a:lnTo>
                    <a:lnTo>
                      <a:pt x="12383" y="40005"/>
                    </a:lnTo>
                    <a:lnTo>
                      <a:pt x="9525" y="40005"/>
                    </a:lnTo>
                    <a:close/>
                    <a:moveTo>
                      <a:pt x="9525" y="11430"/>
                    </a:moveTo>
                    <a:lnTo>
                      <a:pt x="9525" y="17145"/>
                    </a:lnTo>
                    <a:lnTo>
                      <a:pt x="3810" y="20002"/>
                    </a:lnTo>
                    <a:lnTo>
                      <a:pt x="3810" y="20002"/>
                    </a:lnTo>
                    <a:lnTo>
                      <a:pt x="3810" y="20002"/>
                    </a:lnTo>
                    <a:lnTo>
                      <a:pt x="3810" y="20002"/>
                    </a:lnTo>
                    <a:lnTo>
                      <a:pt x="3810" y="20002"/>
                    </a:lnTo>
                    <a:lnTo>
                      <a:pt x="3810" y="20002"/>
                    </a:lnTo>
                    <a:lnTo>
                      <a:pt x="3810" y="20002"/>
                    </a:lnTo>
                    <a:lnTo>
                      <a:pt x="3810" y="20002"/>
                    </a:lnTo>
                    <a:lnTo>
                      <a:pt x="3810" y="20002"/>
                    </a:lnTo>
                    <a:lnTo>
                      <a:pt x="9525" y="17145"/>
                    </a:lnTo>
                    <a:lnTo>
                      <a:pt x="9525" y="17145"/>
                    </a:lnTo>
                    <a:lnTo>
                      <a:pt x="9525" y="17145"/>
                    </a:lnTo>
                    <a:lnTo>
                      <a:pt x="9525" y="17145"/>
                    </a:lnTo>
                    <a:lnTo>
                      <a:pt x="9525" y="17145"/>
                    </a:lnTo>
                    <a:lnTo>
                      <a:pt x="9525" y="17145"/>
                    </a:lnTo>
                    <a:lnTo>
                      <a:pt x="9525" y="17145"/>
                    </a:lnTo>
                    <a:lnTo>
                      <a:pt x="9525" y="11430"/>
                    </a:lnTo>
                    <a:lnTo>
                      <a:pt x="9525" y="11430"/>
                    </a:lnTo>
                    <a:close/>
                    <a:moveTo>
                      <a:pt x="9525" y="20955"/>
                    </a:moveTo>
                    <a:lnTo>
                      <a:pt x="9525" y="22860"/>
                    </a:lnTo>
                    <a:lnTo>
                      <a:pt x="1905" y="26670"/>
                    </a:lnTo>
                    <a:lnTo>
                      <a:pt x="1905" y="26670"/>
                    </a:lnTo>
                    <a:lnTo>
                      <a:pt x="1905" y="26670"/>
                    </a:lnTo>
                    <a:lnTo>
                      <a:pt x="1905" y="26670"/>
                    </a:lnTo>
                    <a:lnTo>
                      <a:pt x="1905" y="26670"/>
                    </a:lnTo>
                    <a:lnTo>
                      <a:pt x="1905" y="26670"/>
                    </a:lnTo>
                    <a:lnTo>
                      <a:pt x="1905" y="26670"/>
                    </a:lnTo>
                    <a:lnTo>
                      <a:pt x="1905" y="26670"/>
                    </a:lnTo>
                    <a:lnTo>
                      <a:pt x="1905" y="26670"/>
                    </a:lnTo>
                    <a:lnTo>
                      <a:pt x="9525" y="20955"/>
                    </a:lnTo>
                    <a:lnTo>
                      <a:pt x="9525" y="20955"/>
                    </a:lnTo>
                    <a:close/>
                    <a:moveTo>
                      <a:pt x="9525" y="27623"/>
                    </a:moveTo>
                    <a:lnTo>
                      <a:pt x="9525" y="28575"/>
                    </a:lnTo>
                    <a:lnTo>
                      <a:pt x="0" y="33338"/>
                    </a:lnTo>
                    <a:lnTo>
                      <a:pt x="0" y="33338"/>
                    </a:lnTo>
                    <a:lnTo>
                      <a:pt x="0" y="33338"/>
                    </a:lnTo>
                    <a:lnTo>
                      <a:pt x="0" y="33338"/>
                    </a:lnTo>
                    <a:lnTo>
                      <a:pt x="0" y="33338"/>
                    </a:lnTo>
                    <a:lnTo>
                      <a:pt x="0" y="33338"/>
                    </a:lnTo>
                    <a:lnTo>
                      <a:pt x="0" y="33338"/>
                    </a:lnTo>
                    <a:lnTo>
                      <a:pt x="0" y="33338"/>
                    </a:lnTo>
                    <a:lnTo>
                      <a:pt x="0" y="33338"/>
                    </a:lnTo>
                    <a:lnTo>
                      <a:pt x="9525" y="27623"/>
                    </a:lnTo>
                    <a:lnTo>
                      <a:pt x="9525" y="27623"/>
                    </a:lnTo>
                    <a:close/>
                    <a:moveTo>
                      <a:pt x="9525" y="48577"/>
                    </a:moveTo>
                    <a:lnTo>
                      <a:pt x="9525" y="48577"/>
                    </a:lnTo>
                    <a:lnTo>
                      <a:pt x="2858" y="52388"/>
                    </a:lnTo>
                    <a:lnTo>
                      <a:pt x="2858" y="52388"/>
                    </a:lnTo>
                    <a:lnTo>
                      <a:pt x="2858" y="52388"/>
                    </a:lnTo>
                    <a:lnTo>
                      <a:pt x="2858" y="52388"/>
                    </a:lnTo>
                    <a:lnTo>
                      <a:pt x="2858" y="52388"/>
                    </a:lnTo>
                    <a:lnTo>
                      <a:pt x="2858" y="52388"/>
                    </a:lnTo>
                    <a:lnTo>
                      <a:pt x="2858" y="52388"/>
                    </a:lnTo>
                    <a:lnTo>
                      <a:pt x="2858" y="52388"/>
                    </a:lnTo>
                    <a:lnTo>
                      <a:pt x="2858" y="52388"/>
                    </a:lnTo>
                    <a:lnTo>
                      <a:pt x="9525" y="48577"/>
                    </a:lnTo>
                    <a:close/>
                  </a:path>
                </a:pathLst>
              </a:custGeom>
              <a:solidFill>
                <a:srgbClr val="42424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10" name="Freeform: Shape 1109">
                <a:extLst>
                  <a:ext uri="{FF2B5EF4-FFF2-40B4-BE49-F238E27FC236}">
                    <a16:creationId xmlns:a16="http://schemas.microsoft.com/office/drawing/2014/main" id="{97B1943A-3DF9-46F1-ADBF-EE81813DD593}"/>
                  </a:ext>
                </a:extLst>
              </p:cNvPr>
              <p:cNvSpPr/>
              <p:nvPr/>
            </p:nvSpPr>
            <p:spPr>
              <a:xfrm>
                <a:off x="9254344" y="3938587"/>
                <a:ext cx="12382" cy="18097"/>
              </a:xfrm>
              <a:custGeom>
                <a:avLst/>
                <a:gdLst>
                  <a:gd name="connsiteX0" fmla="*/ 10477 w 12382"/>
                  <a:gd name="connsiteY0" fmla="*/ 12383 h 18097"/>
                  <a:gd name="connsiteX1" fmla="*/ 10477 w 12382"/>
                  <a:gd name="connsiteY1" fmla="*/ 12383 h 18097"/>
                  <a:gd name="connsiteX2" fmla="*/ 8573 w 12382"/>
                  <a:gd name="connsiteY2" fmla="*/ 12383 h 18097"/>
                  <a:gd name="connsiteX3" fmla="*/ 8573 w 12382"/>
                  <a:gd name="connsiteY3" fmla="*/ 13335 h 18097"/>
                  <a:gd name="connsiteX4" fmla="*/ 0 w 12382"/>
                  <a:gd name="connsiteY4" fmla="*/ 18097 h 18097"/>
                  <a:gd name="connsiteX5" fmla="*/ 0 w 12382"/>
                  <a:gd name="connsiteY5" fmla="*/ 0 h 18097"/>
                  <a:gd name="connsiteX6" fmla="*/ 5715 w 12382"/>
                  <a:gd name="connsiteY6" fmla="*/ 2858 h 18097"/>
                  <a:gd name="connsiteX7" fmla="*/ 10477 w 12382"/>
                  <a:gd name="connsiteY7" fmla="*/ 4763 h 18097"/>
                  <a:gd name="connsiteX8" fmla="*/ 8573 w 12382"/>
                  <a:gd name="connsiteY8" fmla="*/ 9525 h 18097"/>
                  <a:gd name="connsiteX9" fmla="*/ 10477 w 12382"/>
                  <a:gd name="connsiteY9" fmla="*/ 12383 h 18097"/>
                  <a:gd name="connsiteX10" fmla="*/ 10477 w 12382"/>
                  <a:gd name="connsiteY10" fmla="*/ 12383 h 18097"/>
                  <a:gd name="connsiteX11" fmla="*/ 12383 w 12382"/>
                  <a:gd name="connsiteY11" fmla="*/ 5715 h 18097"/>
                  <a:gd name="connsiteX12" fmla="*/ 12383 w 12382"/>
                  <a:gd name="connsiteY12" fmla="*/ 5715 h 18097"/>
                  <a:gd name="connsiteX13" fmla="*/ 12383 w 12382"/>
                  <a:gd name="connsiteY13" fmla="*/ 5715 h 18097"/>
                  <a:gd name="connsiteX14" fmla="*/ 12383 w 12382"/>
                  <a:gd name="connsiteY14" fmla="*/ 5715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2382" h="18097">
                    <a:moveTo>
                      <a:pt x="10477" y="12383"/>
                    </a:moveTo>
                    <a:lnTo>
                      <a:pt x="10477" y="12383"/>
                    </a:lnTo>
                    <a:lnTo>
                      <a:pt x="8573" y="12383"/>
                    </a:lnTo>
                    <a:lnTo>
                      <a:pt x="8573" y="13335"/>
                    </a:lnTo>
                    <a:lnTo>
                      <a:pt x="0" y="18097"/>
                    </a:lnTo>
                    <a:lnTo>
                      <a:pt x="0" y="0"/>
                    </a:lnTo>
                    <a:lnTo>
                      <a:pt x="5715" y="2858"/>
                    </a:lnTo>
                    <a:cubicBezTo>
                      <a:pt x="7620" y="3810"/>
                      <a:pt x="8573" y="4763"/>
                      <a:pt x="10477" y="4763"/>
                    </a:cubicBezTo>
                    <a:cubicBezTo>
                      <a:pt x="9525" y="6667"/>
                      <a:pt x="9525" y="7620"/>
                      <a:pt x="8573" y="9525"/>
                    </a:cubicBezTo>
                    <a:lnTo>
                      <a:pt x="10477" y="12383"/>
                    </a:lnTo>
                    <a:lnTo>
                      <a:pt x="10477" y="12383"/>
                    </a:lnTo>
                    <a:close/>
                    <a:moveTo>
                      <a:pt x="12383" y="5715"/>
                    </a:moveTo>
                    <a:lnTo>
                      <a:pt x="12383" y="5715"/>
                    </a:lnTo>
                    <a:cubicBezTo>
                      <a:pt x="12383" y="5715"/>
                      <a:pt x="12383" y="5715"/>
                      <a:pt x="12383" y="5715"/>
                    </a:cubicBezTo>
                    <a:lnTo>
                      <a:pt x="12383" y="5715"/>
                    </a:lnTo>
                    <a:close/>
                  </a:path>
                </a:pathLst>
              </a:custGeom>
              <a:solidFill>
                <a:srgbClr val="26263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11" name="Freeform: Shape 1110">
                <a:extLst>
                  <a:ext uri="{FF2B5EF4-FFF2-40B4-BE49-F238E27FC236}">
                    <a16:creationId xmlns:a16="http://schemas.microsoft.com/office/drawing/2014/main" id="{419AC850-5211-478E-B93E-8DD8C2DCE955}"/>
                  </a:ext>
                </a:extLst>
              </p:cNvPr>
              <p:cNvSpPr/>
              <p:nvPr/>
            </p:nvSpPr>
            <p:spPr>
              <a:xfrm>
                <a:off x="9381979" y="3844290"/>
                <a:ext cx="150495" cy="93344"/>
              </a:xfrm>
              <a:custGeom>
                <a:avLst/>
                <a:gdLst>
                  <a:gd name="connsiteX0" fmla="*/ 146685 w 150495"/>
                  <a:gd name="connsiteY0" fmla="*/ 0 h 93344"/>
                  <a:gd name="connsiteX1" fmla="*/ 147638 w 150495"/>
                  <a:gd name="connsiteY1" fmla="*/ 952 h 93344"/>
                  <a:gd name="connsiteX2" fmla="*/ 148590 w 150495"/>
                  <a:gd name="connsiteY2" fmla="*/ 1905 h 93344"/>
                  <a:gd name="connsiteX3" fmla="*/ 149542 w 150495"/>
                  <a:gd name="connsiteY3" fmla="*/ 2857 h 93344"/>
                  <a:gd name="connsiteX4" fmla="*/ 150495 w 150495"/>
                  <a:gd name="connsiteY4" fmla="*/ 3810 h 93344"/>
                  <a:gd name="connsiteX5" fmla="*/ 150495 w 150495"/>
                  <a:gd name="connsiteY5" fmla="*/ 4763 h 93344"/>
                  <a:gd name="connsiteX6" fmla="*/ 150495 w 150495"/>
                  <a:gd name="connsiteY6" fmla="*/ 5715 h 93344"/>
                  <a:gd name="connsiteX7" fmla="*/ 150495 w 150495"/>
                  <a:gd name="connsiteY7" fmla="*/ 6667 h 93344"/>
                  <a:gd name="connsiteX8" fmla="*/ 150495 w 150495"/>
                  <a:gd name="connsiteY8" fmla="*/ 7620 h 93344"/>
                  <a:gd name="connsiteX9" fmla="*/ 3810 w 150495"/>
                  <a:gd name="connsiteY9" fmla="*/ 93345 h 93344"/>
                  <a:gd name="connsiteX10" fmla="*/ 3810 w 150495"/>
                  <a:gd name="connsiteY10" fmla="*/ 92392 h 93344"/>
                  <a:gd name="connsiteX11" fmla="*/ 3810 w 150495"/>
                  <a:gd name="connsiteY11" fmla="*/ 91440 h 93344"/>
                  <a:gd name="connsiteX12" fmla="*/ 3810 w 150495"/>
                  <a:gd name="connsiteY12" fmla="*/ 90488 h 93344"/>
                  <a:gd name="connsiteX13" fmla="*/ 3810 w 150495"/>
                  <a:gd name="connsiteY13" fmla="*/ 89535 h 93344"/>
                  <a:gd name="connsiteX14" fmla="*/ 2858 w 150495"/>
                  <a:gd name="connsiteY14" fmla="*/ 88582 h 93344"/>
                  <a:gd name="connsiteX15" fmla="*/ 1905 w 150495"/>
                  <a:gd name="connsiteY15" fmla="*/ 87630 h 93344"/>
                  <a:gd name="connsiteX16" fmla="*/ 952 w 150495"/>
                  <a:gd name="connsiteY16" fmla="*/ 86677 h 93344"/>
                  <a:gd name="connsiteX17" fmla="*/ 0 w 150495"/>
                  <a:gd name="connsiteY17" fmla="*/ 85725 h 93344"/>
                  <a:gd name="connsiteX18" fmla="*/ 0 w 150495"/>
                  <a:gd name="connsiteY18" fmla="*/ 85725 h 93344"/>
                  <a:gd name="connsiteX19" fmla="*/ 0 w 150495"/>
                  <a:gd name="connsiteY19" fmla="*/ 85725 h 93344"/>
                  <a:gd name="connsiteX20" fmla="*/ 0 w 150495"/>
                  <a:gd name="connsiteY20" fmla="*/ 85725 h 93344"/>
                  <a:gd name="connsiteX21" fmla="*/ 0 w 150495"/>
                  <a:gd name="connsiteY21" fmla="*/ 85725 h 93344"/>
                  <a:gd name="connsiteX22" fmla="*/ 0 w 150495"/>
                  <a:gd name="connsiteY22" fmla="*/ 85725 h 93344"/>
                  <a:gd name="connsiteX23" fmla="*/ 0 w 150495"/>
                  <a:gd name="connsiteY23" fmla="*/ 85725 h 93344"/>
                  <a:gd name="connsiteX24" fmla="*/ 0 w 150495"/>
                  <a:gd name="connsiteY24" fmla="*/ 85725 h 93344"/>
                  <a:gd name="connsiteX25" fmla="*/ 0 w 150495"/>
                  <a:gd name="connsiteY25" fmla="*/ 85725 h 93344"/>
                  <a:gd name="connsiteX26" fmla="*/ 146685 w 150495"/>
                  <a:gd name="connsiteY26" fmla="*/ 0 h 93344"/>
                  <a:gd name="connsiteX27" fmla="*/ 146685 w 150495"/>
                  <a:gd name="connsiteY27" fmla="*/ 0 h 93344"/>
                  <a:gd name="connsiteX28" fmla="*/ 146685 w 150495"/>
                  <a:gd name="connsiteY28" fmla="*/ 0 h 93344"/>
                  <a:gd name="connsiteX29" fmla="*/ 146685 w 150495"/>
                  <a:gd name="connsiteY29" fmla="*/ 0 h 93344"/>
                  <a:gd name="connsiteX30" fmla="*/ 146685 w 150495"/>
                  <a:gd name="connsiteY30" fmla="*/ 0 h 93344"/>
                  <a:gd name="connsiteX31" fmla="*/ 146685 w 150495"/>
                  <a:gd name="connsiteY31" fmla="*/ 0 h 93344"/>
                  <a:gd name="connsiteX32" fmla="*/ 146685 w 150495"/>
                  <a:gd name="connsiteY32" fmla="*/ 0 h 93344"/>
                  <a:gd name="connsiteX33" fmla="*/ 146685 w 150495"/>
                  <a:gd name="connsiteY33" fmla="*/ 0 h 93344"/>
                  <a:gd name="connsiteX34" fmla="*/ 146685 w 150495"/>
                  <a:gd name="connsiteY34" fmla="*/ 0 h 933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150495" h="93344">
                    <a:moveTo>
                      <a:pt x="146685" y="0"/>
                    </a:moveTo>
                    <a:lnTo>
                      <a:pt x="147638" y="952"/>
                    </a:lnTo>
                    <a:lnTo>
                      <a:pt x="148590" y="1905"/>
                    </a:lnTo>
                    <a:lnTo>
                      <a:pt x="149542" y="2857"/>
                    </a:lnTo>
                    <a:lnTo>
                      <a:pt x="150495" y="3810"/>
                    </a:lnTo>
                    <a:lnTo>
                      <a:pt x="150495" y="4763"/>
                    </a:lnTo>
                    <a:lnTo>
                      <a:pt x="150495" y="5715"/>
                    </a:lnTo>
                    <a:lnTo>
                      <a:pt x="150495" y="6667"/>
                    </a:lnTo>
                    <a:lnTo>
                      <a:pt x="150495" y="7620"/>
                    </a:lnTo>
                    <a:lnTo>
                      <a:pt x="3810" y="93345"/>
                    </a:lnTo>
                    <a:cubicBezTo>
                      <a:pt x="3810" y="93345"/>
                      <a:pt x="3810" y="92392"/>
                      <a:pt x="3810" y="92392"/>
                    </a:cubicBezTo>
                    <a:cubicBezTo>
                      <a:pt x="3810" y="92392"/>
                      <a:pt x="3810" y="91440"/>
                      <a:pt x="3810" y="91440"/>
                    </a:cubicBezTo>
                    <a:cubicBezTo>
                      <a:pt x="3810" y="91440"/>
                      <a:pt x="3810" y="90488"/>
                      <a:pt x="3810" y="90488"/>
                    </a:cubicBezTo>
                    <a:cubicBezTo>
                      <a:pt x="3810" y="90488"/>
                      <a:pt x="3810" y="89535"/>
                      <a:pt x="3810" y="89535"/>
                    </a:cubicBezTo>
                    <a:cubicBezTo>
                      <a:pt x="3810" y="89535"/>
                      <a:pt x="3810" y="88582"/>
                      <a:pt x="2858" y="88582"/>
                    </a:cubicBezTo>
                    <a:cubicBezTo>
                      <a:pt x="2858" y="88582"/>
                      <a:pt x="2858" y="87630"/>
                      <a:pt x="1905" y="87630"/>
                    </a:cubicBezTo>
                    <a:cubicBezTo>
                      <a:pt x="1905" y="87630"/>
                      <a:pt x="1905" y="86677"/>
                      <a:pt x="952" y="86677"/>
                    </a:cubicBezTo>
                    <a:cubicBezTo>
                      <a:pt x="952" y="86677"/>
                      <a:pt x="0" y="85725"/>
                      <a:pt x="0" y="85725"/>
                    </a:cubicBez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146685" y="0"/>
                    </a:lnTo>
                    <a:lnTo>
                      <a:pt x="146685" y="0"/>
                    </a:lnTo>
                    <a:lnTo>
                      <a:pt x="146685" y="0"/>
                    </a:lnTo>
                    <a:lnTo>
                      <a:pt x="146685" y="0"/>
                    </a:lnTo>
                    <a:lnTo>
                      <a:pt x="146685" y="0"/>
                    </a:lnTo>
                    <a:lnTo>
                      <a:pt x="146685" y="0"/>
                    </a:lnTo>
                    <a:lnTo>
                      <a:pt x="146685" y="0"/>
                    </a:lnTo>
                    <a:lnTo>
                      <a:pt x="146685" y="0"/>
                    </a:lnTo>
                    <a:lnTo>
                      <a:pt x="146685" y="0"/>
                    </a:lnTo>
                    <a:close/>
                  </a:path>
                </a:pathLst>
              </a:custGeom>
              <a:solidFill>
                <a:srgbClr val="FFC62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12" name="Freeform: Shape 1111">
                <a:extLst>
                  <a:ext uri="{FF2B5EF4-FFF2-40B4-BE49-F238E27FC236}">
                    <a16:creationId xmlns:a16="http://schemas.microsoft.com/office/drawing/2014/main" id="{DCD1E0AD-0521-43EE-B318-C9AD66577690}"/>
                  </a:ext>
                </a:extLst>
              </p:cNvPr>
              <p:cNvSpPr/>
              <p:nvPr/>
            </p:nvSpPr>
            <p:spPr>
              <a:xfrm>
                <a:off x="9385789" y="3853815"/>
                <a:ext cx="146685" cy="100012"/>
              </a:xfrm>
              <a:custGeom>
                <a:avLst/>
                <a:gdLst>
                  <a:gd name="connsiteX0" fmla="*/ 0 w 146685"/>
                  <a:gd name="connsiteY0" fmla="*/ 85725 h 100012"/>
                  <a:gd name="connsiteX1" fmla="*/ 146685 w 146685"/>
                  <a:gd name="connsiteY1" fmla="*/ 0 h 100012"/>
                  <a:gd name="connsiteX2" fmla="*/ 146685 w 146685"/>
                  <a:gd name="connsiteY2" fmla="*/ 14288 h 100012"/>
                  <a:gd name="connsiteX3" fmla="*/ 0 w 146685"/>
                  <a:gd name="connsiteY3" fmla="*/ 100013 h 100012"/>
                  <a:gd name="connsiteX4" fmla="*/ 0 w 146685"/>
                  <a:gd name="connsiteY4" fmla="*/ 85725 h 1000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6685" h="100012">
                    <a:moveTo>
                      <a:pt x="0" y="85725"/>
                    </a:moveTo>
                    <a:lnTo>
                      <a:pt x="146685" y="0"/>
                    </a:lnTo>
                    <a:lnTo>
                      <a:pt x="146685" y="14288"/>
                    </a:lnTo>
                    <a:lnTo>
                      <a:pt x="0" y="100013"/>
                    </a:lnTo>
                    <a:lnTo>
                      <a:pt x="0" y="85725"/>
                    </a:lnTo>
                    <a:close/>
                  </a:path>
                </a:pathLst>
              </a:custGeom>
              <a:solidFill>
                <a:srgbClr val="FFC62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13" name="Freeform: Shape 1112">
                <a:extLst>
                  <a:ext uri="{FF2B5EF4-FFF2-40B4-BE49-F238E27FC236}">
                    <a16:creationId xmlns:a16="http://schemas.microsoft.com/office/drawing/2014/main" id="{364183D8-BE3B-4B58-AFA4-A6E80DE6F492}"/>
                  </a:ext>
                </a:extLst>
              </p:cNvPr>
              <p:cNvSpPr/>
              <p:nvPr/>
            </p:nvSpPr>
            <p:spPr>
              <a:xfrm>
                <a:off x="9381027" y="3900487"/>
                <a:ext cx="146685" cy="96202"/>
              </a:xfrm>
              <a:custGeom>
                <a:avLst/>
                <a:gdLst>
                  <a:gd name="connsiteX0" fmla="*/ 3810 w 146685"/>
                  <a:gd name="connsiteY0" fmla="*/ 83820 h 96202"/>
                  <a:gd name="connsiteX1" fmla="*/ 146685 w 146685"/>
                  <a:gd name="connsiteY1" fmla="*/ 0 h 96202"/>
                  <a:gd name="connsiteX2" fmla="*/ 146685 w 146685"/>
                  <a:gd name="connsiteY2" fmla="*/ 10478 h 96202"/>
                  <a:gd name="connsiteX3" fmla="*/ 0 w 146685"/>
                  <a:gd name="connsiteY3" fmla="*/ 96203 h 96202"/>
                  <a:gd name="connsiteX4" fmla="*/ 0 w 146685"/>
                  <a:gd name="connsiteY4" fmla="*/ 85725 h 96202"/>
                  <a:gd name="connsiteX5" fmla="*/ 3810 w 146685"/>
                  <a:gd name="connsiteY5" fmla="*/ 83820 h 96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46685" h="96202">
                    <a:moveTo>
                      <a:pt x="3810" y="83820"/>
                    </a:moveTo>
                    <a:lnTo>
                      <a:pt x="146685" y="0"/>
                    </a:lnTo>
                    <a:lnTo>
                      <a:pt x="146685" y="10478"/>
                    </a:lnTo>
                    <a:lnTo>
                      <a:pt x="0" y="96203"/>
                    </a:lnTo>
                    <a:lnTo>
                      <a:pt x="0" y="85725"/>
                    </a:lnTo>
                    <a:cubicBezTo>
                      <a:pt x="1905" y="85725"/>
                      <a:pt x="2857" y="84772"/>
                      <a:pt x="3810" y="83820"/>
                    </a:cubicBezTo>
                    <a:close/>
                  </a:path>
                </a:pathLst>
              </a:custGeom>
              <a:solidFill>
                <a:srgbClr val="FFC62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14" name="Freeform: Shape 1113">
                <a:extLst>
                  <a:ext uri="{FF2B5EF4-FFF2-40B4-BE49-F238E27FC236}">
                    <a16:creationId xmlns:a16="http://schemas.microsoft.com/office/drawing/2014/main" id="{BAA985F7-3AA7-4098-8A2E-B35720DFC894}"/>
                  </a:ext>
                </a:extLst>
              </p:cNvPr>
              <p:cNvSpPr/>
              <p:nvPr/>
            </p:nvSpPr>
            <p:spPr>
              <a:xfrm>
                <a:off x="9383884" y="3890962"/>
                <a:ext cx="147637" cy="94297"/>
              </a:xfrm>
              <a:custGeom>
                <a:avLst/>
                <a:gdLst>
                  <a:gd name="connsiteX0" fmla="*/ 4763 w 147637"/>
                  <a:gd name="connsiteY0" fmla="*/ 83820 h 94297"/>
                  <a:gd name="connsiteX1" fmla="*/ 147638 w 147637"/>
                  <a:gd name="connsiteY1" fmla="*/ 0 h 94297"/>
                  <a:gd name="connsiteX2" fmla="*/ 147638 w 147637"/>
                  <a:gd name="connsiteY2" fmla="*/ 3810 h 94297"/>
                  <a:gd name="connsiteX3" fmla="*/ 147638 w 147637"/>
                  <a:gd name="connsiteY3" fmla="*/ 4763 h 94297"/>
                  <a:gd name="connsiteX4" fmla="*/ 147638 w 147637"/>
                  <a:gd name="connsiteY4" fmla="*/ 5715 h 94297"/>
                  <a:gd name="connsiteX5" fmla="*/ 147638 w 147637"/>
                  <a:gd name="connsiteY5" fmla="*/ 6667 h 94297"/>
                  <a:gd name="connsiteX6" fmla="*/ 147638 w 147637"/>
                  <a:gd name="connsiteY6" fmla="*/ 7620 h 94297"/>
                  <a:gd name="connsiteX7" fmla="*/ 146685 w 147637"/>
                  <a:gd name="connsiteY7" fmla="*/ 8572 h 94297"/>
                  <a:gd name="connsiteX8" fmla="*/ 145733 w 147637"/>
                  <a:gd name="connsiteY8" fmla="*/ 8572 h 94297"/>
                  <a:gd name="connsiteX9" fmla="*/ 0 w 147637"/>
                  <a:gd name="connsiteY9" fmla="*/ 94297 h 94297"/>
                  <a:gd name="connsiteX10" fmla="*/ 0 w 147637"/>
                  <a:gd name="connsiteY10" fmla="*/ 94297 h 94297"/>
                  <a:gd name="connsiteX11" fmla="*/ 953 w 147637"/>
                  <a:gd name="connsiteY11" fmla="*/ 93345 h 94297"/>
                  <a:gd name="connsiteX12" fmla="*/ 953 w 147637"/>
                  <a:gd name="connsiteY12" fmla="*/ 92392 h 94297"/>
                  <a:gd name="connsiteX13" fmla="*/ 953 w 147637"/>
                  <a:gd name="connsiteY13" fmla="*/ 91440 h 94297"/>
                  <a:gd name="connsiteX14" fmla="*/ 953 w 147637"/>
                  <a:gd name="connsiteY14" fmla="*/ 90488 h 94297"/>
                  <a:gd name="connsiteX15" fmla="*/ 953 w 147637"/>
                  <a:gd name="connsiteY15" fmla="*/ 89535 h 94297"/>
                  <a:gd name="connsiteX16" fmla="*/ 953 w 147637"/>
                  <a:gd name="connsiteY16" fmla="*/ 85725 h 94297"/>
                  <a:gd name="connsiteX17" fmla="*/ 4763 w 147637"/>
                  <a:gd name="connsiteY17" fmla="*/ 87630 h 94297"/>
                  <a:gd name="connsiteX18" fmla="*/ 4763 w 147637"/>
                  <a:gd name="connsiteY18" fmla="*/ 83820 h 942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47637" h="94297">
                    <a:moveTo>
                      <a:pt x="4763" y="83820"/>
                    </a:moveTo>
                    <a:lnTo>
                      <a:pt x="147638" y="0"/>
                    </a:lnTo>
                    <a:lnTo>
                      <a:pt x="147638" y="3810"/>
                    </a:lnTo>
                    <a:lnTo>
                      <a:pt x="147638" y="4763"/>
                    </a:lnTo>
                    <a:lnTo>
                      <a:pt x="147638" y="5715"/>
                    </a:lnTo>
                    <a:lnTo>
                      <a:pt x="147638" y="6667"/>
                    </a:lnTo>
                    <a:lnTo>
                      <a:pt x="147638" y="7620"/>
                    </a:lnTo>
                    <a:lnTo>
                      <a:pt x="146685" y="8572"/>
                    </a:lnTo>
                    <a:lnTo>
                      <a:pt x="145733" y="8572"/>
                    </a:lnTo>
                    <a:lnTo>
                      <a:pt x="0" y="94297"/>
                    </a:lnTo>
                    <a:lnTo>
                      <a:pt x="0" y="94297"/>
                    </a:lnTo>
                    <a:cubicBezTo>
                      <a:pt x="0" y="94297"/>
                      <a:pt x="0" y="94297"/>
                      <a:pt x="953" y="93345"/>
                    </a:cubicBezTo>
                    <a:cubicBezTo>
                      <a:pt x="953" y="93345"/>
                      <a:pt x="953" y="93345"/>
                      <a:pt x="953" y="92392"/>
                    </a:cubicBezTo>
                    <a:cubicBezTo>
                      <a:pt x="953" y="92392"/>
                      <a:pt x="953" y="91440"/>
                      <a:pt x="953" y="91440"/>
                    </a:cubicBezTo>
                    <a:cubicBezTo>
                      <a:pt x="953" y="91440"/>
                      <a:pt x="953" y="90488"/>
                      <a:pt x="953" y="90488"/>
                    </a:cubicBezTo>
                    <a:cubicBezTo>
                      <a:pt x="953" y="90488"/>
                      <a:pt x="953" y="89535"/>
                      <a:pt x="953" y="89535"/>
                    </a:cubicBezTo>
                    <a:lnTo>
                      <a:pt x="953" y="85725"/>
                    </a:lnTo>
                    <a:cubicBezTo>
                      <a:pt x="1905" y="86678"/>
                      <a:pt x="2858" y="86678"/>
                      <a:pt x="4763" y="87630"/>
                    </a:cubicBezTo>
                    <a:lnTo>
                      <a:pt x="4763" y="83820"/>
                    </a:lnTo>
                    <a:close/>
                  </a:path>
                </a:pathLst>
              </a:custGeom>
              <a:solidFill>
                <a:srgbClr val="FFC62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15" name="Freeform: Shape 1114">
                <a:extLst>
                  <a:ext uri="{FF2B5EF4-FFF2-40B4-BE49-F238E27FC236}">
                    <a16:creationId xmlns:a16="http://schemas.microsoft.com/office/drawing/2014/main" id="{169C6EDF-9268-46B5-9DDB-9F8D3A887B6D}"/>
                  </a:ext>
                </a:extLst>
              </p:cNvPr>
              <p:cNvSpPr/>
              <p:nvPr/>
            </p:nvSpPr>
            <p:spPr>
              <a:xfrm>
                <a:off x="9388646" y="3870007"/>
                <a:ext cx="146685" cy="108584"/>
              </a:xfrm>
              <a:custGeom>
                <a:avLst/>
                <a:gdLst>
                  <a:gd name="connsiteX0" fmla="*/ 0 w 146685"/>
                  <a:gd name="connsiteY0" fmla="*/ 85725 h 108584"/>
                  <a:gd name="connsiteX1" fmla="*/ 146685 w 146685"/>
                  <a:gd name="connsiteY1" fmla="*/ 0 h 108584"/>
                  <a:gd name="connsiteX2" fmla="*/ 146685 w 146685"/>
                  <a:gd name="connsiteY2" fmla="*/ 2858 h 108584"/>
                  <a:gd name="connsiteX3" fmla="*/ 146685 w 146685"/>
                  <a:gd name="connsiteY3" fmla="*/ 5715 h 108584"/>
                  <a:gd name="connsiteX4" fmla="*/ 146685 w 146685"/>
                  <a:gd name="connsiteY4" fmla="*/ 8572 h 108584"/>
                  <a:gd name="connsiteX5" fmla="*/ 146685 w 146685"/>
                  <a:gd name="connsiteY5" fmla="*/ 11430 h 108584"/>
                  <a:gd name="connsiteX6" fmla="*/ 146685 w 146685"/>
                  <a:gd name="connsiteY6" fmla="*/ 14288 h 108584"/>
                  <a:gd name="connsiteX7" fmla="*/ 146685 w 146685"/>
                  <a:gd name="connsiteY7" fmla="*/ 17145 h 108584"/>
                  <a:gd name="connsiteX8" fmla="*/ 146685 w 146685"/>
                  <a:gd name="connsiteY8" fmla="*/ 20002 h 108584"/>
                  <a:gd name="connsiteX9" fmla="*/ 146685 w 146685"/>
                  <a:gd name="connsiteY9" fmla="*/ 22860 h 108584"/>
                  <a:gd name="connsiteX10" fmla="*/ 0 w 146685"/>
                  <a:gd name="connsiteY10" fmla="*/ 108585 h 108584"/>
                  <a:gd name="connsiteX11" fmla="*/ 0 w 146685"/>
                  <a:gd name="connsiteY11" fmla="*/ 108585 h 108584"/>
                  <a:gd name="connsiteX12" fmla="*/ 0 w 146685"/>
                  <a:gd name="connsiteY12" fmla="*/ 108585 h 108584"/>
                  <a:gd name="connsiteX13" fmla="*/ 0 w 146685"/>
                  <a:gd name="connsiteY13" fmla="*/ 108585 h 108584"/>
                  <a:gd name="connsiteX14" fmla="*/ 0 w 146685"/>
                  <a:gd name="connsiteY14" fmla="*/ 108585 h 108584"/>
                  <a:gd name="connsiteX15" fmla="*/ 0 w 146685"/>
                  <a:gd name="connsiteY15" fmla="*/ 108585 h 108584"/>
                  <a:gd name="connsiteX16" fmla="*/ 0 w 146685"/>
                  <a:gd name="connsiteY16" fmla="*/ 108585 h 108584"/>
                  <a:gd name="connsiteX17" fmla="*/ 0 w 146685"/>
                  <a:gd name="connsiteY17" fmla="*/ 108585 h 108584"/>
                  <a:gd name="connsiteX18" fmla="*/ 0 w 146685"/>
                  <a:gd name="connsiteY18" fmla="*/ 108585 h 108584"/>
                  <a:gd name="connsiteX19" fmla="*/ 0 w 146685"/>
                  <a:gd name="connsiteY19" fmla="*/ 108585 h 108584"/>
                  <a:gd name="connsiteX20" fmla="*/ 0 w 146685"/>
                  <a:gd name="connsiteY20" fmla="*/ 108585 h 108584"/>
                  <a:gd name="connsiteX21" fmla="*/ 0 w 146685"/>
                  <a:gd name="connsiteY21" fmla="*/ 108585 h 108584"/>
                  <a:gd name="connsiteX22" fmla="*/ 0 w 146685"/>
                  <a:gd name="connsiteY22" fmla="*/ 108585 h 108584"/>
                  <a:gd name="connsiteX23" fmla="*/ 0 w 146685"/>
                  <a:gd name="connsiteY23" fmla="*/ 108585 h 108584"/>
                  <a:gd name="connsiteX24" fmla="*/ 0 w 146685"/>
                  <a:gd name="connsiteY24" fmla="*/ 108585 h 108584"/>
                  <a:gd name="connsiteX25" fmla="*/ 0 w 146685"/>
                  <a:gd name="connsiteY25" fmla="*/ 108585 h 108584"/>
                  <a:gd name="connsiteX26" fmla="*/ 0 w 146685"/>
                  <a:gd name="connsiteY26" fmla="*/ 108585 h 108584"/>
                  <a:gd name="connsiteX27" fmla="*/ 0 w 146685"/>
                  <a:gd name="connsiteY27" fmla="*/ 108585 h 108584"/>
                  <a:gd name="connsiteX28" fmla="*/ 0 w 146685"/>
                  <a:gd name="connsiteY28" fmla="*/ 108585 h 108584"/>
                  <a:gd name="connsiteX29" fmla="*/ 0 w 146685"/>
                  <a:gd name="connsiteY29" fmla="*/ 108585 h 108584"/>
                  <a:gd name="connsiteX30" fmla="*/ 0 w 146685"/>
                  <a:gd name="connsiteY30" fmla="*/ 108585 h 108584"/>
                  <a:gd name="connsiteX31" fmla="*/ 0 w 146685"/>
                  <a:gd name="connsiteY31" fmla="*/ 108585 h 108584"/>
                  <a:gd name="connsiteX32" fmla="*/ 0 w 146685"/>
                  <a:gd name="connsiteY32" fmla="*/ 108585 h 108584"/>
                  <a:gd name="connsiteX33" fmla="*/ 0 w 146685"/>
                  <a:gd name="connsiteY33" fmla="*/ 108585 h 108584"/>
                  <a:gd name="connsiteX34" fmla="*/ 0 w 146685"/>
                  <a:gd name="connsiteY34" fmla="*/ 108585 h 108584"/>
                  <a:gd name="connsiteX35" fmla="*/ 0 w 146685"/>
                  <a:gd name="connsiteY35" fmla="*/ 108585 h 108584"/>
                  <a:gd name="connsiteX36" fmla="*/ 0 w 146685"/>
                  <a:gd name="connsiteY36" fmla="*/ 108585 h 108584"/>
                  <a:gd name="connsiteX37" fmla="*/ 0 w 146685"/>
                  <a:gd name="connsiteY37" fmla="*/ 108585 h 108584"/>
                  <a:gd name="connsiteX38" fmla="*/ 0 w 146685"/>
                  <a:gd name="connsiteY38" fmla="*/ 108585 h 108584"/>
                  <a:gd name="connsiteX39" fmla="*/ 0 w 146685"/>
                  <a:gd name="connsiteY39" fmla="*/ 108585 h 108584"/>
                  <a:gd name="connsiteX40" fmla="*/ 0 w 146685"/>
                  <a:gd name="connsiteY40" fmla="*/ 108585 h 108584"/>
                  <a:gd name="connsiteX41" fmla="*/ 0 w 146685"/>
                  <a:gd name="connsiteY41" fmla="*/ 108585 h 108584"/>
                  <a:gd name="connsiteX42" fmla="*/ 0 w 146685"/>
                  <a:gd name="connsiteY42" fmla="*/ 108585 h 108584"/>
                  <a:gd name="connsiteX43" fmla="*/ 0 w 146685"/>
                  <a:gd name="connsiteY43" fmla="*/ 108585 h 108584"/>
                  <a:gd name="connsiteX44" fmla="*/ 0 w 146685"/>
                  <a:gd name="connsiteY44" fmla="*/ 108585 h 108584"/>
                  <a:gd name="connsiteX45" fmla="*/ 0 w 146685"/>
                  <a:gd name="connsiteY45" fmla="*/ 108585 h 108584"/>
                  <a:gd name="connsiteX46" fmla="*/ 0 w 146685"/>
                  <a:gd name="connsiteY46" fmla="*/ 108585 h 108584"/>
                  <a:gd name="connsiteX47" fmla="*/ 0 w 146685"/>
                  <a:gd name="connsiteY47" fmla="*/ 108585 h 108584"/>
                  <a:gd name="connsiteX48" fmla="*/ 0 w 146685"/>
                  <a:gd name="connsiteY48" fmla="*/ 108585 h 108584"/>
                  <a:gd name="connsiteX49" fmla="*/ 0 w 146685"/>
                  <a:gd name="connsiteY49" fmla="*/ 108585 h 108584"/>
                  <a:gd name="connsiteX50" fmla="*/ 0 w 146685"/>
                  <a:gd name="connsiteY50" fmla="*/ 108585 h 108584"/>
                  <a:gd name="connsiteX51" fmla="*/ 0 w 146685"/>
                  <a:gd name="connsiteY51" fmla="*/ 108585 h 108584"/>
                  <a:gd name="connsiteX52" fmla="*/ 0 w 146685"/>
                  <a:gd name="connsiteY52" fmla="*/ 108585 h 108584"/>
                  <a:gd name="connsiteX53" fmla="*/ 0 w 146685"/>
                  <a:gd name="connsiteY53" fmla="*/ 108585 h 108584"/>
                  <a:gd name="connsiteX54" fmla="*/ 0 w 146685"/>
                  <a:gd name="connsiteY54" fmla="*/ 108585 h 108584"/>
                  <a:gd name="connsiteX55" fmla="*/ 0 w 146685"/>
                  <a:gd name="connsiteY55" fmla="*/ 108585 h 108584"/>
                  <a:gd name="connsiteX56" fmla="*/ 0 w 146685"/>
                  <a:gd name="connsiteY56" fmla="*/ 108585 h 108584"/>
                  <a:gd name="connsiteX57" fmla="*/ 0 w 146685"/>
                  <a:gd name="connsiteY57" fmla="*/ 108585 h 108584"/>
                  <a:gd name="connsiteX58" fmla="*/ 0 w 146685"/>
                  <a:gd name="connsiteY58" fmla="*/ 108585 h 108584"/>
                  <a:gd name="connsiteX59" fmla="*/ 0 w 146685"/>
                  <a:gd name="connsiteY59" fmla="*/ 108585 h 108584"/>
                  <a:gd name="connsiteX60" fmla="*/ 0 w 146685"/>
                  <a:gd name="connsiteY60" fmla="*/ 108585 h 108584"/>
                  <a:gd name="connsiteX61" fmla="*/ 0 w 146685"/>
                  <a:gd name="connsiteY61" fmla="*/ 108585 h 108584"/>
                  <a:gd name="connsiteX62" fmla="*/ 0 w 146685"/>
                  <a:gd name="connsiteY62" fmla="*/ 108585 h 108584"/>
                  <a:gd name="connsiteX63" fmla="*/ 0 w 146685"/>
                  <a:gd name="connsiteY63" fmla="*/ 108585 h 108584"/>
                  <a:gd name="connsiteX64" fmla="*/ 0 w 146685"/>
                  <a:gd name="connsiteY64" fmla="*/ 108585 h 108584"/>
                  <a:gd name="connsiteX65" fmla="*/ 0 w 146685"/>
                  <a:gd name="connsiteY65" fmla="*/ 108585 h 108584"/>
                  <a:gd name="connsiteX66" fmla="*/ 0 w 146685"/>
                  <a:gd name="connsiteY66" fmla="*/ 108585 h 108584"/>
                  <a:gd name="connsiteX67" fmla="*/ 0 w 146685"/>
                  <a:gd name="connsiteY67" fmla="*/ 108585 h 108584"/>
                  <a:gd name="connsiteX68" fmla="*/ 0 w 146685"/>
                  <a:gd name="connsiteY68" fmla="*/ 108585 h 108584"/>
                  <a:gd name="connsiteX69" fmla="*/ 0 w 146685"/>
                  <a:gd name="connsiteY69" fmla="*/ 108585 h 108584"/>
                  <a:gd name="connsiteX70" fmla="*/ 0 w 146685"/>
                  <a:gd name="connsiteY70" fmla="*/ 108585 h 108584"/>
                  <a:gd name="connsiteX71" fmla="*/ 0 w 146685"/>
                  <a:gd name="connsiteY71" fmla="*/ 108585 h 108584"/>
                  <a:gd name="connsiteX72" fmla="*/ 0 w 146685"/>
                  <a:gd name="connsiteY72" fmla="*/ 85725 h 108584"/>
                  <a:gd name="connsiteX73" fmla="*/ 0 w 146685"/>
                  <a:gd name="connsiteY73" fmla="*/ 85725 h 108584"/>
                  <a:gd name="connsiteX74" fmla="*/ 0 w 146685"/>
                  <a:gd name="connsiteY74" fmla="*/ 85725 h 1085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</a:cxnLst>
                <a:rect l="l" t="t" r="r" b="b"/>
                <a:pathLst>
                  <a:path w="146685" h="108584">
                    <a:moveTo>
                      <a:pt x="0" y="85725"/>
                    </a:moveTo>
                    <a:lnTo>
                      <a:pt x="146685" y="0"/>
                    </a:lnTo>
                    <a:lnTo>
                      <a:pt x="146685" y="2858"/>
                    </a:lnTo>
                    <a:lnTo>
                      <a:pt x="146685" y="5715"/>
                    </a:lnTo>
                    <a:lnTo>
                      <a:pt x="146685" y="8572"/>
                    </a:lnTo>
                    <a:lnTo>
                      <a:pt x="146685" y="11430"/>
                    </a:lnTo>
                    <a:lnTo>
                      <a:pt x="146685" y="14288"/>
                    </a:lnTo>
                    <a:lnTo>
                      <a:pt x="146685" y="17145"/>
                    </a:lnTo>
                    <a:lnTo>
                      <a:pt x="146685" y="20002"/>
                    </a:lnTo>
                    <a:lnTo>
                      <a:pt x="146685" y="22860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close/>
                  </a:path>
                </a:pathLst>
              </a:custGeom>
              <a:solidFill>
                <a:srgbClr val="26263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16" name="Freeform: Shape 1115">
                <a:extLst>
                  <a:ext uri="{FF2B5EF4-FFF2-40B4-BE49-F238E27FC236}">
                    <a16:creationId xmlns:a16="http://schemas.microsoft.com/office/drawing/2014/main" id="{8E4B5D5A-A910-4DF3-8F1A-30B80637333C}"/>
                  </a:ext>
                </a:extLst>
              </p:cNvPr>
              <p:cNvSpPr/>
              <p:nvPr/>
            </p:nvSpPr>
            <p:spPr>
              <a:xfrm>
                <a:off x="9395314" y="3950017"/>
                <a:ext cx="16192" cy="18097"/>
              </a:xfrm>
              <a:custGeom>
                <a:avLst/>
                <a:gdLst>
                  <a:gd name="connsiteX0" fmla="*/ 0 w 16192"/>
                  <a:gd name="connsiteY0" fmla="*/ 9525 h 18097"/>
                  <a:gd name="connsiteX1" fmla="*/ 0 w 16192"/>
                  <a:gd name="connsiteY1" fmla="*/ 18098 h 18097"/>
                  <a:gd name="connsiteX2" fmla="*/ 16192 w 16192"/>
                  <a:gd name="connsiteY2" fmla="*/ 8573 h 18097"/>
                  <a:gd name="connsiteX3" fmla="*/ 16192 w 16192"/>
                  <a:gd name="connsiteY3" fmla="*/ 0 h 18097"/>
                  <a:gd name="connsiteX4" fmla="*/ 0 w 16192"/>
                  <a:gd name="connsiteY4" fmla="*/ 9525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192" h="18097">
                    <a:moveTo>
                      <a:pt x="0" y="9525"/>
                    </a:moveTo>
                    <a:lnTo>
                      <a:pt x="0" y="18098"/>
                    </a:lnTo>
                    <a:lnTo>
                      <a:pt x="16192" y="8573"/>
                    </a:lnTo>
                    <a:lnTo>
                      <a:pt x="16192" y="0"/>
                    </a:lnTo>
                    <a:lnTo>
                      <a:pt x="0" y="9525"/>
                    </a:lnTo>
                    <a:close/>
                  </a:path>
                </a:pathLst>
              </a:custGeom>
              <a:solidFill>
                <a:srgbClr val="F7EC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17" name="Freeform: Shape 1116">
                <a:extLst>
                  <a:ext uri="{FF2B5EF4-FFF2-40B4-BE49-F238E27FC236}">
                    <a16:creationId xmlns:a16="http://schemas.microsoft.com/office/drawing/2014/main" id="{A53F9AE5-104D-4B54-B7DD-6703C63DBDA4}"/>
                  </a:ext>
                </a:extLst>
              </p:cNvPr>
              <p:cNvSpPr/>
              <p:nvPr/>
            </p:nvSpPr>
            <p:spPr>
              <a:xfrm>
                <a:off x="9491517" y="3892867"/>
                <a:ext cx="16192" cy="18097"/>
              </a:xfrm>
              <a:custGeom>
                <a:avLst/>
                <a:gdLst>
                  <a:gd name="connsiteX0" fmla="*/ 0 w 16192"/>
                  <a:gd name="connsiteY0" fmla="*/ 9525 h 18097"/>
                  <a:gd name="connsiteX1" fmla="*/ 0 w 16192"/>
                  <a:gd name="connsiteY1" fmla="*/ 18098 h 18097"/>
                  <a:gd name="connsiteX2" fmla="*/ 16192 w 16192"/>
                  <a:gd name="connsiteY2" fmla="*/ 8573 h 18097"/>
                  <a:gd name="connsiteX3" fmla="*/ 16192 w 16192"/>
                  <a:gd name="connsiteY3" fmla="*/ 0 h 18097"/>
                  <a:gd name="connsiteX4" fmla="*/ 0 w 16192"/>
                  <a:gd name="connsiteY4" fmla="*/ 9525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192" h="18097">
                    <a:moveTo>
                      <a:pt x="0" y="9525"/>
                    </a:moveTo>
                    <a:lnTo>
                      <a:pt x="0" y="18098"/>
                    </a:lnTo>
                    <a:lnTo>
                      <a:pt x="16192" y="8573"/>
                    </a:lnTo>
                    <a:lnTo>
                      <a:pt x="16192" y="0"/>
                    </a:lnTo>
                    <a:lnTo>
                      <a:pt x="0" y="9525"/>
                    </a:lnTo>
                    <a:close/>
                  </a:path>
                </a:pathLst>
              </a:custGeom>
              <a:solidFill>
                <a:srgbClr val="F7EC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18" name="Freeform: Shape 1117">
                <a:extLst>
                  <a:ext uri="{FF2B5EF4-FFF2-40B4-BE49-F238E27FC236}">
                    <a16:creationId xmlns:a16="http://schemas.microsoft.com/office/drawing/2014/main" id="{912C3FC3-75F3-499B-8760-1C8DB55E69FB}"/>
                  </a:ext>
                </a:extLst>
              </p:cNvPr>
              <p:cNvSpPr/>
              <p:nvPr/>
            </p:nvSpPr>
            <p:spPr>
              <a:xfrm>
                <a:off x="9416269" y="3937634"/>
                <a:ext cx="16192" cy="18097"/>
              </a:xfrm>
              <a:custGeom>
                <a:avLst/>
                <a:gdLst>
                  <a:gd name="connsiteX0" fmla="*/ 0 w 16192"/>
                  <a:gd name="connsiteY0" fmla="*/ 9525 h 18097"/>
                  <a:gd name="connsiteX1" fmla="*/ 0 w 16192"/>
                  <a:gd name="connsiteY1" fmla="*/ 18098 h 18097"/>
                  <a:gd name="connsiteX2" fmla="*/ 16193 w 16192"/>
                  <a:gd name="connsiteY2" fmla="*/ 8573 h 18097"/>
                  <a:gd name="connsiteX3" fmla="*/ 16193 w 16192"/>
                  <a:gd name="connsiteY3" fmla="*/ 0 h 18097"/>
                  <a:gd name="connsiteX4" fmla="*/ 0 w 16192"/>
                  <a:gd name="connsiteY4" fmla="*/ 9525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192" h="18097">
                    <a:moveTo>
                      <a:pt x="0" y="9525"/>
                    </a:moveTo>
                    <a:lnTo>
                      <a:pt x="0" y="18098"/>
                    </a:lnTo>
                    <a:lnTo>
                      <a:pt x="16193" y="8573"/>
                    </a:lnTo>
                    <a:lnTo>
                      <a:pt x="16193" y="0"/>
                    </a:lnTo>
                    <a:lnTo>
                      <a:pt x="0" y="9525"/>
                    </a:lnTo>
                    <a:close/>
                  </a:path>
                </a:pathLst>
              </a:custGeom>
              <a:solidFill>
                <a:srgbClr val="F7EC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19" name="Freeform: Shape 1118">
                <a:extLst>
                  <a:ext uri="{FF2B5EF4-FFF2-40B4-BE49-F238E27FC236}">
                    <a16:creationId xmlns:a16="http://schemas.microsoft.com/office/drawing/2014/main" id="{D77CBE52-7A7F-47A9-8BEA-978A92CE0B10}"/>
                  </a:ext>
                </a:extLst>
              </p:cNvPr>
              <p:cNvSpPr/>
              <p:nvPr/>
            </p:nvSpPr>
            <p:spPr>
              <a:xfrm>
                <a:off x="9513424" y="3880484"/>
                <a:ext cx="16192" cy="18097"/>
              </a:xfrm>
              <a:custGeom>
                <a:avLst/>
                <a:gdLst>
                  <a:gd name="connsiteX0" fmla="*/ 0 w 16192"/>
                  <a:gd name="connsiteY0" fmla="*/ 9525 h 18097"/>
                  <a:gd name="connsiteX1" fmla="*/ 0 w 16192"/>
                  <a:gd name="connsiteY1" fmla="*/ 18098 h 18097"/>
                  <a:gd name="connsiteX2" fmla="*/ 16192 w 16192"/>
                  <a:gd name="connsiteY2" fmla="*/ 8573 h 18097"/>
                  <a:gd name="connsiteX3" fmla="*/ 16192 w 16192"/>
                  <a:gd name="connsiteY3" fmla="*/ 0 h 18097"/>
                  <a:gd name="connsiteX4" fmla="*/ 0 w 16192"/>
                  <a:gd name="connsiteY4" fmla="*/ 9525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192" h="18097">
                    <a:moveTo>
                      <a:pt x="0" y="9525"/>
                    </a:moveTo>
                    <a:lnTo>
                      <a:pt x="0" y="18098"/>
                    </a:lnTo>
                    <a:lnTo>
                      <a:pt x="16192" y="8573"/>
                    </a:lnTo>
                    <a:lnTo>
                      <a:pt x="16192" y="0"/>
                    </a:lnTo>
                    <a:lnTo>
                      <a:pt x="0" y="9525"/>
                    </a:lnTo>
                    <a:close/>
                  </a:path>
                </a:pathLst>
              </a:custGeom>
              <a:solidFill>
                <a:srgbClr val="F7EC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20" name="Freeform: Shape 1119">
                <a:extLst>
                  <a:ext uri="{FF2B5EF4-FFF2-40B4-BE49-F238E27FC236}">
                    <a16:creationId xmlns:a16="http://schemas.microsoft.com/office/drawing/2014/main" id="{EF16F1C0-BD1E-4952-9802-4AE1C343FD27}"/>
                  </a:ext>
                </a:extLst>
              </p:cNvPr>
              <p:cNvSpPr/>
              <p:nvPr/>
            </p:nvSpPr>
            <p:spPr>
              <a:xfrm>
                <a:off x="9385789" y="3868102"/>
                <a:ext cx="146685" cy="85725"/>
              </a:xfrm>
              <a:custGeom>
                <a:avLst/>
                <a:gdLst>
                  <a:gd name="connsiteX0" fmla="*/ 0 w 146685"/>
                  <a:gd name="connsiteY0" fmla="*/ 85725 h 85725"/>
                  <a:gd name="connsiteX1" fmla="*/ 146685 w 146685"/>
                  <a:gd name="connsiteY1" fmla="*/ 0 h 85725"/>
                  <a:gd name="connsiteX2" fmla="*/ 146685 w 146685"/>
                  <a:gd name="connsiteY2" fmla="*/ 0 h 85725"/>
                  <a:gd name="connsiteX3" fmla="*/ 146685 w 146685"/>
                  <a:gd name="connsiteY3" fmla="*/ 0 h 85725"/>
                  <a:gd name="connsiteX4" fmla="*/ 146685 w 146685"/>
                  <a:gd name="connsiteY4" fmla="*/ 0 h 85725"/>
                  <a:gd name="connsiteX5" fmla="*/ 146685 w 146685"/>
                  <a:gd name="connsiteY5" fmla="*/ 0 h 85725"/>
                  <a:gd name="connsiteX6" fmla="*/ 146685 w 146685"/>
                  <a:gd name="connsiteY6" fmla="*/ 0 h 85725"/>
                  <a:gd name="connsiteX7" fmla="*/ 146685 w 146685"/>
                  <a:gd name="connsiteY7" fmla="*/ 0 h 85725"/>
                  <a:gd name="connsiteX8" fmla="*/ 146685 w 146685"/>
                  <a:gd name="connsiteY8" fmla="*/ 0 h 85725"/>
                  <a:gd name="connsiteX9" fmla="*/ 146685 w 146685"/>
                  <a:gd name="connsiteY9" fmla="*/ 0 h 85725"/>
                  <a:gd name="connsiteX10" fmla="*/ 0 w 146685"/>
                  <a:gd name="connsiteY10" fmla="*/ 85725 h 85725"/>
                  <a:gd name="connsiteX11" fmla="*/ 0 w 146685"/>
                  <a:gd name="connsiteY11" fmla="*/ 85725 h 85725"/>
                  <a:gd name="connsiteX12" fmla="*/ 0 w 146685"/>
                  <a:gd name="connsiteY12" fmla="*/ 85725 h 85725"/>
                  <a:gd name="connsiteX13" fmla="*/ 0 w 146685"/>
                  <a:gd name="connsiteY13" fmla="*/ 85725 h 85725"/>
                  <a:gd name="connsiteX14" fmla="*/ 0 w 146685"/>
                  <a:gd name="connsiteY14" fmla="*/ 85725 h 85725"/>
                  <a:gd name="connsiteX15" fmla="*/ 0 w 146685"/>
                  <a:gd name="connsiteY15" fmla="*/ 85725 h 85725"/>
                  <a:gd name="connsiteX16" fmla="*/ 0 w 146685"/>
                  <a:gd name="connsiteY16" fmla="*/ 85725 h 85725"/>
                  <a:gd name="connsiteX17" fmla="*/ 0 w 146685"/>
                  <a:gd name="connsiteY17" fmla="*/ 85725 h 85725"/>
                  <a:gd name="connsiteX18" fmla="*/ 0 w 146685"/>
                  <a:gd name="connsiteY18" fmla="*/ 85725 h 85725"/>
                  <a:gd name="connsiteX19" fmla="*/ 0 w 146685"/>
                  <a:gd name="connsiteY19" fmla="*/ 85725 h 85725"/>
                  <a:gd name="connsiteX20" fmla="*/ 0 w 146685"/>
                  <a:gd name="connsiteY20" fmla="*/ 85725 h 85725"/>
                  <a:gd name="connsiteX21" fmla="*/ 0 w 146685"/>
                  <a:gd name="connsiteY21" fmla="*/ 85725 h 85725"/>
                  <a:gd name="connsiteX22" fmla="*/ 0 w 146685"/>
                  <a:gd name="connsiteY22" fmla="*/ 85725 h 85725"/>
                  <a:gd name="connsiteX23" fmla="*/ 0 w 146685"/>
                  <a:gd name="connsiteY23" fmla="*/ 85725 h 85725"/>
                  <a:gd name="connsiteX24" fmla="*/ 0 w 146685"/>
                  <a:gd name="connsiteY24" fmla="*/ 85725 h 85725"/>
                  <a:gd name="connsiteX25" fmla="*/ 0 w 146685"/>
                  <a:gd name="connsiteY25" fmla="*/ 85725 h 85725"/>
                  <a:gd name="connsiteX26" fmla="*/ 0 w 146685"/>
                  <a:gd name="connsiteY26" fmla="*/ 85725 h 85725"/>
                  <a:gd name="connsiteX27" fmla="*/ 0 w 146685"/>
                  <a:gd name="connsiteY27" fmla="*/ 85725 h 85725"/>
                  <a:gd name="connsiteX28" fmla="*/ 0 w 146685"/>
                  <a:gd name="connsiteY28" fmla="*/ 85725 h 85725"/>
                  <a:gd name="connsiteX29" fmla="*/ 0 w 146685"/>
                  <a:gd name="connsiteY29" fmla="*/ 85725 h 85725"/>
                  <a:gd name="connsiteX30" fmla="*/ 0 w 146685"/>
                  <a:gd name="connsiteY30" fmla="*/ 85725 h 85725"/>
                  <a:gd name="connsiteX31" fmla="*/ 0 w 146685"/>
                  <a:gd name="connsiteY31" fmla="*/ 85725 h 85725"/>
                  <a:gd name="connsiteX32" fmla="*/ 0 w 146685"/>
                  <a:gd name="connsiteY32" fmla="*/ 85725 h 85725"/>
                  <a:gd name="connsiteX33" fmla="*/ 0 w 146685"/>
                  <a:gd name="connsiteY33" fmla="*/ 85725 h 85725"/>
                  <a:gd name="connsiteX34" fmla="*/ 0 w 146685"/>
                  <a:gd name="connsiteY34" fmla="*/ 85725 h 85725"/>
                  <a:gd name="connsiteX35" fmla="*/ 0 w 146685"/>
                  <a:gd name="connsiteY35" fmla="*/ 85725 h 85725"/>
                  <a:gd name="connsiteX36" fmla="*/ 0 w 146685"/>
                  <a:gd name="connsiteY36" fmla="*/ 85725 h 85725"/>
                  <a:gd name="connsiteX37" fmla="*/ 0 w 146685"/>
                  <a:gd name="connsiteY37" fmla="*/ 85725 h 85725"/>
                  <a:gd name="connsiteX38" fmla="*/ 0 w 146685"/>
                  <a:gd name="connsiteY38" fmla="*/ 85725 h 85725"/>
                  <a:gd name="connsiteX39" fmla="*/ 0 w 146685"/>
                  <a:gd name="connsiteY39" fmla="*/ 85725 h 85725"/>
                  <a:gd name="connsiteX40" fmla="*/ 0 w 146685"/>
                  <a:gd name="connsiteY40" fmla="*/ 85725 h 85725"/>
                  <a:gd name="connsiteX41" fmla="*/ 0 w 146685"/>
                  <a:gd name="connsiteY41" fmla="*/ 85725 h 85725"/>
                  <a:gd name="connsiteX42" fmla="*/ 0 w 146685"/>
                  <a:gd name="connsiteY42" fmla="*/ 85725 h 85725"/>
                  <a:gd name="connsiteX43" fmla="*/ 0 w 146685"/>
                  <a:gd name="connsiteY43" fmla="*/ 85725 h 85725"/>
                  <a:gd name="connsiteX44" fmla="*/ 0 w 146685"/>
                  <a:gd name="connsiteY44" fmla="*/ 85725 h 85725"/>
                  <a:gd name="connsiteX45" fmla="*/ 0 w 146685"/>
                  <a:gd name="connsiteY45" fmla="*/ 85725 h 85725"/>
                  <a:gd name="connsiteX46" fmla="*/ 0 w 146685"/>
                  <a:gd name="connsiteY46" fmla="*/ 85725 h 85725"/>
                  <a:gd name="connsiteX47" fmla="*/ 0 w 146685"/>
                  <a:gd name="connsiteY47" fmla="*/ 85725 h 85725"/>
                  <a:gd name="connsiteX48" fmla="*/ 0 w 146685"/>
                  <a:gd name="connsiteY48" fmla="*/ 85725 h 85725"/>
                  <a:gd name="connsiteX49" fmla="*/ 0 w 146685"/>
                  <a:gd name="connsiteY49" fmla="*/ 85725 h 85725"/>
                  <a:gd name="connsiteX50" fmla="*/ 0 w 146685"/>
                  <a:gd name="connsiteY50" fmla="*/ 85725 h 85725"/>
                  <a:gd name="connsiteX51" fmla="*/ 0 w 146685"/>
                  <a:gd name="connsiteY51" fmla="*/ 85725 h 85725"/>
                  <a:gd name="connsiteX52" fmla="*/ 0 w 146685"/>
                  <a:gd name="connsiteY52" fmla="*/ 85725 h 85725"/>
                  <a:gd name="connsiteX53" fmla="*/ 0 w 146685"/>
                  <a:gd name="connsiteY53" fmla="*/ 85725 h 85725"/>
                  <a:gd name="connsiteX54" fmla="*/ 0 w 146685"/>
                  <a:gd name="connsiteY54" fmla="*/ 85725 h 85725"/>
                  <a:gd name="connsiteX55" fmla="*/ 0 w 146685"/>
                  <a:gd name="connsiteY55" fmla="*/ 85725 h 85725"/>
                  <a:gd name="connsiteX56" fmla="*/ 0 w 146685"/>
                  <a:gd name="connsiteY56" fmla="*/ 85725 h 85725"/>
                  <a:gd name="connsiteX57" fmla="*/ 0 w 146685"/>
                  <a:gd name="connsiteY57" fmla="*/ 85725 h 85725"/>
                  <a:gd name="connsiteX58" fmla="*/ 0 w 146685"/>
                  <a:gd name="connsiteY58" fmla="*/ 85725 h 85725"/>
                  <a:gd name="connsiteX59" fmla="*/ 0 w 146685"/>
                  <a:gd name="connsiteY59" fmla="*/ 85725 h 85725"/>
                  <a:gd name="connsiteX60" fmla="*/ 0 w 146685"/>
                  <a:gd name="connsiteY60" fmla="*/ 85725 h 85725"/>
                  <a:gd name="connsiteX61" fmla="*/ 0 w 146685"/>
                  <a:gd name="connsiteY61" fmla="*/ 85725 h 85725"/>
                  <a:gd name="connsiteX62" fmla="*/ 0 w 146685"/>
                  <a:gd name="connsiteY62" fmla="*/ 85725 h 85725"/>
                  <a:gd name="connsiteX63" fmla="*/ 0 w 146685"/>
                  <a:gd name="connsiteY63" fmla="*/ 85725 h 85725"/>
                  <a:gd name="connsiteX64" fmla="*/ 0 w 146685"/>
                  <a:gd name="connsiteY64" fmla="*/ 85725 h 85725"/>
                  <a:gd name="connsiteX65" fmla="*/ 0 w 146685"/>
                  <a:gd name="connsiteY65" fmla="*/ 85725 h 85725"/>
                  <a:gd name="connsiteX66" fmla="*/ 0 w 146685"/>
                  <a:gd name="connsiteY66" fmla="*/ 85725 h 85725"/>
                  <a:gd name="connsiteX67" fmla="*/ 0 w 146685"/>
                  <a:gd name="connsiteY67" fmla="*/ 85725 h 85725"/>
                  <a:gd name="connsiteX68" fmla="*/ 0 w 146685"/>
                  <a:gd name="connsiteY68" fmla="*/ 85725 h 85725"/>
                  <a:gd name="connsiteX69" fmla="*/ 0 w 146685"/>
                  <a:gd name="connsiteY69" fmla="*/ 85725 h 85725"/>
                  <a:gd name="connsiteX70" fmla="*/ 0 w 146685"/>
                  <a:gd name="connsiteY70" fmla="*/ 85725 h 85725"/>
                  <a:gd name="connsiteX71" fmla="*/ 0 w 146685"/>
                  <a:gd name="connsiteY71" fmla="*/ 85725 h 85725"/>
                  <a:gd name="connsiteX72" fmla="*/ 0 w 146685"/>
                  <a:gd name="connsiteY72" fmla="*/ 85725 h 85725"/>
                  <a:gd name="connsiteX73" fmla="*/ 0 w 146685"/>
                  <a:gd name="connsiteY73" fmla="*/ 85725 h 85725"/>
                  <a:gd name="connsiteX74" fmla="*/ 0 w 146685"/>
                  <a:gd name="connsiteY74" fmla="*/ 85725 h 85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</a:cxnLst>
                <a:rect l="l" t="t" r="r" b="b"/>
                <a:pathLst>
                  <a:path w="146685" h="85725">
                    <a:moveTo>
                      <a:pt x="0" y="85725"/>
                    </a:moveTo>
                    <a:lnTo>
                      <a:pt x="146685" y="0"/>
                    </a:lnTo>
                    <a:lnTo>
                      <a:pt x="146685" y="0"/>
                    </a:lnTo>
                    <a:lnTo>
                      <a:pt x="146685" y="0"/>
                    </a:lnTo>
                    <a:lnTo>
                      <a:pt x="146685" y="0"/>
                    </a:lnTo>
                    <a:lnTo>
                      <a:pt x="146685" y="0"/>
                    </a:lnTo>
                    <a:lnTo>
                      <a:pt x="146685" y="0"/>
                    </a:lnTo>
                    <a:lnTo>
                      <a:pt x="146685" y="0"/>
                    </a:lnTo>
                    <a:lnTo>
                      <a:pt x="146685" y="0"/>
                    </a:lnTo>
                    <a:lnTo>
                      <a:pt x="146685" y="0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close/>
                  </a:path>
                </a:pathLst>
              </a:custGeom>
              <a:solidFill>
                <a:srgbClr val="26263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21" name="Freeform: Shape 1120">
                <a:extLst>
                  <a:ext uri="{FF2B5EF4-FFF2-40B4-BE49-F238E27FC236}">
                    <a16:creationId xmlns:a16="http://schemas.microsoft.com/office/drawing/2014/main" id="{C6FEA68B-BBB6-4A74-8B76-AC7E7427320D}"/>
                  </a:ext>
                </a:extLst>
              </p:cNvPr>
              <p:cNvSpPr/>
              <p:nvPr/>
            </p:nvSpPr>
            <p:spPr>
              <a:xfrm>
                <a:off x="9375312" y="3799522"/>
                <a:ext cx="146684" cy="131445"/>
              </a:xfrm>
              <a:custGeom>
                <a:avLst/>
                <a:gdLst>
                  <a:gd name="connsiteX0" fmla="*/ 5715 w 146684"/>
                  <a:gd name="connsiteY0" fmla="*/ 82868 h 131445"/>
                  <a:gd name="connsiteX1" fmla="*/ 146685 w 146684"/>
                  <a:gd name="connsiteY1" fmla="*/ 0 h 131445"/>
                  <a:gd name="connsiteX2" fmla="*/ 146685 w 146684"/>
                  <a:gd name="connsiteY2" fmla="*/ 2858 h 131445"/>
                  <a:gd name="connsiteX3" fmla="*/ 146685 w 146684"/>
                  <a:gd name="connsiteY3" fmla="*/ 5715 h 131445"/>
                  <a:gd name="connsiteX4" fmla="*/ 146685 w 146684"/>
                  <a:gd name="connsiteY4" fmla="*/ 8573 h 131445"/>
                  <a:gd name="connsiteX5" fmla="*/ 146685 w 146684"/>
                  <a:gd name="connsiteY5" fmla="*/ 11430 h 131445"/>
                  <a:gd name="connsiteX6" fmla="*/ 146685 w 146684"/>
                  <a:gd name="connsiteY6" fmla="*/ 14288 h 131445"/>
                  <a:gd name="connsiteX7" fmla="*/ 146685 w 146684"/>
                  <a:gd name="connsiteY7" fmla="*/ 17145 h 131445"/>
                  <a:gd name="connsiteX8" fmla="*/ 146685 w 146684"/>
                  <a:gd name="connsiteY8" fmla="*/ 20003 h 131445"/>
                  <a:gd name="connsiteX9" fmla="*/ 146685 w 146684"/>
                  <a:gd name="connsiteY9" fmla="*/ 22860 h 131445"/>
                  <a:gd name="connsiteX10" fmla="*/ 146685 w 146684"/>
                  <a:gd name="connsiteY10" fmla="*/ 25718 h 131445"/>
                  <a:gd name="connsiteX11" fmla="*/ 146685 w 146684"/>
                  <a:gd name="connsiteY11" fmla="*/ 28575 h 131445"/>
                  <a:gd name="connsiteX12" fmla="*/ 146685 w 146684"/>
                  <a:gd name="connsiteY12" fmla="*/ 31433 h 131445"/>
                  <a:gd name="connsiteX13" fmla="*/ 146685 w 146684"/>
                  <a:gd name="connsiteY13" fmla="*/ 34290 h 131445"/>
                  <a:gd name="connsiteX14" fmla="*/ 146685 w 146684"/>
                  <a:gd name="connsiteY14" fmla="*/ 37148 h 131445"/>
                  <a:gd name="connsiteX15" fmla="*/ 146685 w 146684"/>
                  <a:gd name="connsiteY15" fmla="*/ 40005 h 131445"/>
                  <a:gd name="connsiteX16" fmla="*/ 146685 w 146684"/>
                  <a:gd name="connsiteY16" fmla="*/ 42863 h 131445"/>
                  <a:gd name="connsiteX17" fmla="*/ 146685 w 146684"/>
                  <a:gd name="connsiteY17" fmla="*/ 45720 h 131445"/>
                  <a:gd name="connsiteX18" fmla="*/ 0 w 146684"/>
                  <a:gd name="connsiteY18" fmla="*/ 131445 h 131445"/>
                  <a:gd name="connsiteX19" fmla="*/ 0 w 146684"/>
                  <a:gd name="connsiteY19" fmla="*/ 130493 h 131445"/>
                  <a:gd name="connsiteX20" fmla="*/ 0 w 146684"/>
                  <a:gd name="connsiteY20" fmla="*/ 129540 h 131445"/>
                  <a:gd name="connsiteX21" fmla="*/ 0 w 146684"/>
                  <a:gd name="connsiteY21" fmla="*/ 128588 h 131445"/>
                  <a:gd name="connsiteX22" fmla="*/ 0 w 146684"/>
                  <a:gd name="connsiteY22" fmla="*/ 127635 h 131445"/>
                  <a:gd name="connsiteX23" fmla="*/ 0 w 146684"/>
                  <a:gd name="connsiteY23" fmla="*/ 126683 h 131445"/>
                  <a:gd name="connsiteX24" fmla="*/ 0 w 146684"/>
                  <a:gd name="connsiteY24" fmla="*/ 125730 h 131445"/>
                  <a:gd name="connsiteX25" fmla="*/ 0 w 146684"/>
                  <a:gd name="connsiteY25" fmla="*/ 124778 h 131445"/>
                  <a:gd name="connsiteX26" fmla="*/ 0 w 146684"/>
                  <a:gd name="connsiteY26" fmla="*/ 123825 h 131445"/>
                  <a:gd name="connsiteX27" fmla="*/ 0 w 146684"/>
                  <a:gd name="connsiteY27" fmla="*/ 122873 h 131445"/>
                  <a:gd name="connsiteX28" fmla="*/ 0 w 146684"/>
                  <a:gd name="connsiteY28" fmla="*/ 121920 h 131445"/>
                  <a:gd name="connsiteX29" fmla="*/ 0 w 146684"/>
                  <a:gd name="connsiteY29" fmla="*/ 120968 h 131445"/>
                  <a:gd name="connsiteX30" fmla="*/ 0 w 146684"/>
                  <a:gd name="connsiteY30" fmla="*/ 120015 h 131445"/>
                  <a:gd name="connsiteX31" fmla="*/ 0 w 146684"/>
                  <a:gd name="connsiteY31" fmla="*/ 119063 h 131445"/>
                  <a:gd name="connsiteX32" fmla="*/ 0 w 146684"/>
                  <a:gd name="connsiteY32" fmla="*/ 118110 h 131445"/>
                  <a:gd name="connsiteX33" fmla="*/ 0 w 146684"/>
                  <a:gd name="connsiteY33" fmla="*/ 117158 h 131445"/>
                  <a:gd name="connsiteX34" fmla="*/ 0 w 146684"/>
                  <a:gd name="connsiteY34" fmla="*/ 116205 h 131445"/>
                  <a:gd name="connsiteX35" fmla="*/ 0 w 146684"/>
                  <a:gd name="connsiteY35" fmla="*/ 115253 h 131445"/>
                  <a:gd name="connsiteX36" fmla="*/ 0 w 146684"/>
                  <a:gd name="connsiteY36" fmla="*/ 114300 h 131445"/>
                  <a:gd name="connsiteX37" fmla="*/ 0 w 146684"/>
                  <a:gd name="connsiteY37" fmla="*/ 113348 h 131445"/>
                  <a:gd name="connsiteX38" fmla="*/ 0 w 146684"/>
                  <a:gd name="connsiteY38" fmla="*/ 112395 h 131445"/>
                  <a:gd name="connsiteX39" fmla="*/ 0 w 146684"/>
                  <a:gd name="connsiteY39" fmla="*/ 111443 h 131445"/>
                  <a:gd name="connsiteX40" fmla="*/ 0 w 146684"/>
                  <a:gd name="connsiteY40" fmla="*/ 110490 h 131445"/>
                  <a:gd name="connsiteX41" fmla="*/ 0 w 146684"/>
                  <a:gd name="connsiteY41" fmla="*/ 109538 h 131445"/>
                  <a:gd name="connsiteX42" fmla="*/ 0 w 146684"/>
                  <a:gd name="connsiteY42" fmla="*/ 108585 h 131445"/>
                  <a:gd name="connsiteX43" fmla="*/ 0 w 146684"/>
                  <a:gd name="connsiteY43" fmla="*/ 107633 h 131445"/>
                  <a:gd name="connsiteX44" fmla="*/ 0 w 146684"/>
                  <a:gd name="connsiteY44" fmla="*/ 106680 h 131445"/>
                  <a:gd name="connsiteX45" fmla="*/ 0 w 146684"/>
                  <a:gd name="connsiteY45" fmla="*/ 105728 h 131445"/>
                  <a:gd name="connsiteX46" fmla="*/ 0 w 146684"/>
                  <a:gd name="connsiteY46" fmla="*/ 104775 h 131445"/>
                  <a:gd name="connsiteX47" fmla="*/ 0 w 146684"/>
                  <a:gd name="connsiteY47" fmla="*/ 103823 h 131445"/>
                  <a:gd name="connsiteX48" fmla="*/ 0 w 146684"/>
                  <a:gd name="connsiteY48" fmla="*/ 102870 h 131445"/>
                  <a:gd name="connsiteX49" fmla="*/ 0 w 146684"/>
                  <a:gd name="connsiteY49" fmla="*/ 101918 h 131445"/>
                  <a:gd name="connsiteX50" fmla="*/ 0 w 146684"/>
                  <a:gd name="connsiteY50" fmla="*/ 100965 h 131445"/>
                  <a:gd name="connsiteX51" fmla="*/ 0 w 146684"/>
                  <a:gd name="connsiteY51" fmla="*/ 100013 h 131445"/>
                  <a:gd name="connsiteX52" fmla="*/ 0 w 146684"/>
                  <a:gd name="connsiteY52" fmla="*/ 99060 h 131445"/>
                  <a:gd name="connsiteX53" fmla="*/ 0 w 146684"/>
                  <a:gd name="connsiteY53" fmla="*/ 98108 h 131445"/>
                  <a:gd name="connsiteX54" fmla="*/ 0 w 146684"/>
                  <a:gd name="connsiteY54" fmla="*/ 97155 h 131445"/>
                  <a:gd name="connsiteX55" fmla="*/ 0 w 146684"/>
                  <a:gd name="connsiteY55" fmla="*/ 96203 h 131445"/>
                  <a:gd name="connsiteX56" fmla="*/ 0 w 146684"/>
                  <a:gd name="connsiteY56" fmla="*/ 95250 h 131445"/>
                  <a:gd name="connsiteX57" fmla="*/ 0 w 146684"/>
                  <a:gd name="connsiteY57" fmla="*/ 94298 h 131445"/>
                  <a:gd name="connsiteX58" fmla="*/ 0 w 146684"/>
                  <a:gd name="connsiteY58" fmla="*/ 93345 h 131445"/>
                  <a:gd name="connsiteX59" fmla="*/ 0 w 146684"/>
                  <a:gd name="connsiteY59" fmla="*/ 92393 h 131445"/>
                  <a:gd name="connsiteX60" fmla="*/ 0 w 146684"/>
                  <a:gd name="connsiteY60" fmla="*/ 91440 h 131445"/>
                  <a:gd name="connsiteX61" fmla="*/ 0 w 146684"/>
                  <a:gd name="connsiteY61" fmla="*/ 90488 h 131445"/>
                  <a:gd name="connsiteX62" fmla="*/ 0 w 146684"/>
                  <a:gd name="connsiteY62" fmla="*/ 89535 h 131445"/>
                  <a:gd name="connsiteX63" fmla="*/ 0 w 146684"/>
                  <a:gd name="connsiteY63" fmla="*/ 88583 h 131445"/>
                  <a:gd name="connsiteX64" fmla="*/ 0 w 146684"/>
                  <a:gd name="connsiteY64" fmla="*/ 87630 h 131445"/>
                  <a:gd name="connsiteX65" fmla="*/ 0 w 146684"/>
                  <a:gd name="connsiteY65" fmla="*/ 86678 h 131445"/>
                  <a:gd name="connsiteX66" fmla="*/ 0 w 146684"/>
                  <a:gd name="connsiteY66" fmla="*/ 85725 h 131445"/>
                  <a:gd name="connsiteX67" fmla="*/ 0 w 146684"/>
                  <a:gd name="connsiteY67" fmla="*/ 84773 h 131445"/>
                  <a:gd name="connsiteX68" fmla="*/ 0 w 146684"/>
                  <a:gd name="connsiteY68" fmla="*/ 83820 h 131445"/>
                  <a:gd name="connsiteX69" fmla="*/ 0 w 146684"/>
                  <a:gd name="connsiteY69" fmla="*/ 82868 h 131445"/>
                  <a:gd name="connsiteX70" fmla="*/ 0 w 146684"/>
                  <a:gd name="connsiteY70" fmla="*/ 81915 h 131445"/>
                  <a:gd name="connsiteX71" fmla="*/ 0 w 146684"/>
                  <a:gd name="connsiteY71" fmla="*/ 80963 h 131445"/>
                  <a:gd name="connsiteX72" fmla="*/ 0 w 146684"/>
                  <a:gd name="connsiteY72" fmla="*/ 80010 h 131445"/>
                  <a:gd name="connsiteX73" fmla="*/ 0 w 146684"/>
                  <a:gd name="connsiteY73" fmla="*/ 79058 h 131445"/>
                  <a:gd name="connsiteX74" fmla="*/ 0 w 146684"/>
                  <a:gd name="connsiteY74" fmla="*/ 78105 h 131445"/>
                  <a:gd name="connsiteX75" fmla="*/ 0 w 146684"/>
                  <a:gd name="connsiteY75" fmla="*/ 77153 h 131445"/>
                  <a:gd name="connsiteX76" fmla="*/ 0 w 146684"/>
                  <a:gd name="connsiteY76" fmla="*/ 76200 h 131445"/>
                  <a:gd name="connsiteX77" fmla="*/ 0 w 146684"/>
                  <a:gd name="connsiteY77" fmla="*/ 75248 h 131445"/>
                  <a:gd name="connsiteX78" fmla="*/ 0 w 146684"/>
                  <a:gd name="connsiteY78" fmla="*/ 74295 h 131445"/>
                  <a:gd name="connsiteX79" fmla="*/ 0 w 146684"/>
                  <a:gd name="connsiteY79" fmla="*/ 73343 h 131445"/>
                  <a:gd name="connsiteX80" fmla="*/ 0 w 146684"/>
                  <a:gd name="connsiteY80" fmla="*/ 72390 h 131445"/>
                  <a:gd name="connsiteX81" fmla="*/ 0 w 146684"/>
                  <a:gd name="connsiteY81" fmla="*/ 71438 h 131445"/>
                  <a:gd name="connsiteX82" fmla="*/ 0 w 146684"/>
                  <a:gd name="connsiteY82" fmla="*/ 70485 h 131445"/>
                  <a:gd name="connsiteX83" fmla="*/ 6667 w 146684"/>
                  <a:gd name="connsiteY83" fmla="*/ 74295 h 131445"/>
                  <a:gd name="connsiteX84" fmla="*/ 5715 w 146684"/>
                  <a:gd name="connsiteY84" fmla="*/ 82868 h 1314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</a:cxnLst>
                <a:rect l="l" t="t" r="r" b="b"/>
                <a:pathLst>
                  <a:path w="146684" h="131445">
                    <a:moveTo>
                      <a:pt x="5715" y="82868"/>
                    </a:moveTo>
                    <a:lnTo>
                      <a:pt x="146685" y="0"/>
                    </a:lnTo>
                    <a:lnTo>
                      <a:pt x="146685" y="2858"/>
                    </a:lnTo>
                    <a:lnTo>
                      <a:pt x="146685" y="5715"/>
                    </a:lnTo>
                    <a:lnTo>
                      <a:pt x="146685" y="8573"/>
                    </a:lnTo>
                    <a:lnTo>
                      <a:pt x="146685" y="11430"/>
                    </a:lnTo>
                    <a:lnTo>
                      <a:pt x="146685" y="14288"/>
                    </a:lnTo>
                    <a:lnTo>
                      <a:pt x="146685" y="17145"/>
                    </a:lnTo>
                    <a:lnTo>
                      <a:pt x="146685" y="20003"/>
                    </a:lnTo>
                    <a:lnTo>
                      <a:pt x="146685" y="22860"/>
                    </a:lnTo>
                    <a:lnTo>
                      <a:pt x="146685" y="25718"/>
                    </a:lnTo>
                    <a:lnTo>
                      <a:pt x="146685" y="28575"/>
                    </a:lnTo>
                    <a:lnTo>
                      <a:pt x="146685" y="31433"/>
                    </a:lnTo>
                    <a:lnTo>
                      <a:pt x="146685" y="34290"/>
                    </a:lnTo>
                    <a:lnTo>
                      <a:pt x="146685" y="37148"/>
                    </a:lnTo>
                    <a:lnTo>
                      <a:pt x="146685" y="40005"/>
                    </a:lnTo>
                    <a:lnTo>
                      <a:pt x="146685" y="42863"/>
                    </a:lnTo>
                    <a:lnTo>
                      <a:pt x="146685" y="45720"/>
                    </a:lnTo>
                    <a:lnTo>
                      <a:pt x="0" y="131445"/>
                    </a:lnTo>
                    <a:lnTo>
                      <a:pt x="0" y="130493"/>
                    </a:lnTo>
                    <a:lnTo>
                      <a:pt x="0" y="129540"/>
                    </a:lnTo>
                    <a:lnTo>
                      <a:pt x="0" y="128588"/>
                    </a:lnTo>
                    <a:lnTo>
                      <a:pt x="0" y="127635"/>
                    </a:lnTo>
                    <a:lnTo>
                      <a:pt x="0" y="126683"/>
                    </a:lnTo>
                    <a:lnTo>
                      <a:pt x="0" y="125730"/>
                    </a:lnTo>
                    <a:lnTo>
                      <a:pt x="0" y="124778"/>
                    </a:lnTo>
                    <a:lnTo>
                      <a:pt x="0" y="123825"/>
                    </a:lnTo>
                    <a:lnTo>
                      <a:pt x="0" y="122873"/>
                    </a:lnTo>
                    <a:lnTo>
                      <a:pt x="0" y="121920"/>
                    </a:lnTo>
                    <a:lnTo>
                      <a:pt x="0" y="120968"/>
                    </a:lnTo>
                    <a:lnTo>
                      <a:pt x="0" y="120015"/>
                    </a:lnTo>
                    <a:lnTo>
                      <a:pt x="0" y="119063"/>
                    </a:lnTo>
                    <a:lnTo>
                      <a:pt x="0" y="118110"/>
                    </a:lnTo>
                    <a:lnTo>
                      <a:pt x="0" y="117158"/>
                    </a:lnTo>
                    <a:lnTo>
                      <a:pt x="0" y="116205"/>
                    </a:lnTo>
                    <a:lnTo>
                      <a:pt x="0" y="115253"/>
                    </a:lnTo>
                    <a:lnTo>
                      <a:pt x="0" y="114300"/>
                    </a:lnTo>
                    <a:lnTo>
                      <a:pt x="0" y="113348"/>
                    </a:lnTo>
                    <a:lnTo>
                      <a:pt x="0" y="112395"/>
                    </a:lnTo>
                    <a:lnTo>
                      <a:pt x="0" y="111443"/>
                    </a:lnTo>
                    <a:lnTo>
                      <a:pt x="0" y="110490"/>
                    </a:lnTo>
                    <a:lnTo>
                      <a:pt x="0" y="109538"/>
                    </a:lnTo>
                    <a:lnTo>
                      <a:pt x="0" y="108585"/>
                    </a:lnTo>
                    <a:lnTo>
                      <a:pt x="0" y="107633"/>
                    </a:lnTo>
                    <a:lnTo>
                      <a:pt x="0" y="106680"/>
                    </a:lnTo>
                    <a:lnTo>
                      <a:pt x="0" y="105728"/>
                    </a:lnTo>
                    <a:lnTo>
                      <a:pt x="0" y="104775"/>
                    </a:lnTo>
                    <a:lnTo>
                      <a:pt x="0" y="103823"/>
                    </a:lnTo>
                    <a:lnTo>
                      <a:pt x="0" y="102870"/>
                    </a:lnTo>
                    <a:lnTo>
                      <a:pt x="0" y="101918"/>
                    </a:lnTo>
                    <a:lnTo>
                      <a:pt x="0" y="100965"/>
                    </a:lnTo>
                    <a:lnTo>
                      <a:pt x="0" y="100013"/>
                    </a:lnTo>
                    <a:lnTo>
                      <a:pt x="0" y="99060"/>
                    </a:lnTo>
                    <a:lnTo>
                      <a:pt x="0" y="98108"/>
                    </a:lnTo>
                    <a:lnTo>
                      <a:pt x="0" y="97155"/>
                    </a:lnTo>
                    <a:lnTo>
                      <a:pt x="0" y="96203"/>
                    </a:lnTo>
                    <a:lnTo>
                      <a:pt x="0" y="95250"/>
                    </a:lnTo>
                    <a:lnTo>
                      <a:pt x="0" y="94298"/>
                    </a:lnTo>
                    <a:lnTo>
                      <a:pt x="0" y="93345"/>
                    </a:lnTo>
                    <a:lnTo>
                      <a:pt x="0" y="92393"/>
                    </a:lnTo>
                    <a:lnTo>
                      <a:pt x="0" y="91440"/>
                    </a:lnTo>
                    <a:lnTo>
                      <a:pt x="0" y="90488"/>
                    </a:lnTo>
                    <a:lnTo>
                      <a:pt x="0" y="89535"/>
                    </a:lnTo>
                    <a:lnTo>
                      <a:pt x="0" y="88583"/>
                    </a:lnTo>
                    <a:lnTo>
                      <a:pt x="0" y="87630"/>
                    </a:lnTo>
                    <a:lnTo>
                      <a:pt x="0" y="86678"/>
                    </a:lnTo>
                    <a:lnTo>
                      <a:pt x="0" y="85725"/>
                    </a:lnTo>
                    <a:lnTo>
                      <a:pt x="0" y="84773"/>
                    </a:lnTo>
                    <a:lnTo>
                      <a:pt x="0" y="83820"/>
                    </a:lnTo>
                    <a:lnTo>
                      <a:pt x="0" y="82868"/>
                    </a:lnTo>
                    <a:lnTo>
                      <a:pt x="0" y="81915"/>
                    </a:lnTo>
                    <a:lnTo>
                      <a:pt x="0" y="80963"/>
                    </a:lnTo>
                    <a:lnTo>
                      <a:pt x="0" y="80010"/>
                    </a:lnTo>
                    <a:lnTo>
                      <a:pt x="0" y="79058"/>
                    </a:lnTo>
                    <a:lnTo>
                      <a:pt x="0" y="78105"/>
                    </a:lnTo>
                    <a:lnTo>
                      <a:pt x="0" y="77153"/>
                    </a:lnTo>
                    <a:lnTo>
                      <a:pt x="0" y="76200"/>
                    </a:lnTo>
                    <a:lnTo>
                      <a:pt x="0" y="75248"/>
                    </a:lnTo>
                    <a:lnTo>
                      <a:pt x="0" y="74295"/>
                    </a:lnTo>
                    <a:lnTo>
                      <a:pt x="0" y="73343"/>
                    </a:lnTo>
                    <a:lnTo>
                      <a:pt x="0" y="72390"/>
                    </a:lnTo>
                    <a:lnTo>
                      <a:pt x="0" y="71438"/>
                    </a:lnTo>
                    <a:lnTo>
                      <a:pt x="0" y="70485"/>
                    </a:lnTo>
                    <a:cubicBezTo>
                      <a:pt x="1905" y="71438"/>
                      <a:pt x="4763" y="73343"/>
                      <a:pt x="6667" y="74295"/>
                    </a:cubicBezTo>
                    <a:cubicBezTo>
                      <a:pt x="7620" y="86678"/>
                      <a:pt x="6667" y="84773"/>
                      <a:pt x="5715" y="82868"/>
                    </a:cubicBezTo>
                    <a:close/>
                  </a:path>
                </a:pathLst>
              </a:custGeom>
              <a:solidFill>
                <a:srgbClr val="FFC62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22" name="Freeform: Shape 1121">
                <a:extLst>
                  <a:ext uri="{FF2B5EF4-FFF2-40B4-BE49-F238E27FC236}">
                    <a16:creationId xmlns:a16="http://schemas.microsoft.com/office/drawing/2014/main" id="{B06921DA-B8F2-4D6D-B28A-EB7E22425478}"/>
                  </a:ext>
                </a:extLst>
              </p:cNvPr>
              <p:cNvSpPr/>
              <p:nvPr/>
            </p:nvSpPr>
            <p:spPr>
              <a:xfrm>
                <a:off x="9379121" y="3803332"/>
                <a:ext cx="146685" cy="120967"/>
              </a:xfrm>
              <a:custGeom>
                <a:avLst/>
                <a:gdLst>
                  <a:gd name="connsiteX0" fmla="*/ 5715 w 146685"/>
                  <a:gd name="connsiteY0" fmla="*/ 80010 h 120967"/>
                  <a:gd name="connsiteX1" fmla="*/ 2858 w 146685"/>
                  <a:gd name="connsiteY1" fmla="*/ 80010 h 120967"/>
                  <a:gd name="connsiteX2" fmla="*/ 3810 w 146685"/>
                  <a:gd name="connsiteY2" fmla="*/ 85725 h 120967"/>
                  <a:gd name="connsiteX3" fmla="*/ 0 w 146685"/>
                  <a:gd name="connsiteY3" fmla="*/ 83820 h 120967"/>
                  <a:gd name="connsiteX4" fmla="*/ 953 w 146685"/>
                  <a:gd name="connsiteY4" fmla="*/ 87630 h 120967"/>
                  <a:gd name="connsiteX5" fmla="*/ 5715 w 146685"/>
                  <a:gd name="connsiteY5" fmla="*/ 120967 h 120967"/>
                  <a:gd name="connsiteX6" fmla="*/ 146685 w 146685"/>
                  <a:gd name="connsiteY6" fmla="*/ 38100 h 120967"/>
                  <a:gd name="connsiteX7" fmla="*/ 140970 w 146685"/>
                  <a:gd name="connsiteY7" fmla="*/ 0 h 120967"/>
                  <a:gd name="connsiteX8" fmla="*/ 5715 w 146685"/>
                  <a:gd name="connsiteY8" fmla="*/ 80010 h 1209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46685" h="120967">
                    <a:moveTo>
                      <a:pt x="5715" y="80010"/>
                    </a:moveTo>
                    <a:cubicBezTo>
                      <a:pt x="6668" y="81915"/>
                      <a:pt x="4763" y="80010"/>
                      <a:pt x="2858" y="80010"/>
                    </a:cubicBezTo>
                    <a:cubicBezTo>
                      <a:pt x="3810" y="81915"/>
                      <a:pt x="3810" y="83820"/>
                      <a:pt x="3810" y="85725"/>
                    </a:cubicBezTo>
                    <a:lnTo>
                      <a:pt x="0" y="83820"/>
                    </a:lnTo>
                    <a:lnTo>
                      <a:pt x="953" y="87630"/>
                    </a:lnTo>
                    <a:lnTo>
                      <a:pt x="5715" y="120967"/>
                    </a:lnTo>
                    <a:lnTo>
                      <a:pt x="146685" y="38100"/>
                    </a:lnTo>
                    <a:lnTo>
                      <a:pt x="140970" y="0"/>
                    </a:lnTo>
                    <a:lnTo>
                      <a:pt x="5715" y="80010"/>
                    </a:lnTo>
                    <a:close/>
                  </a:path>
                </a:pathLst>
              </a:custGeom>
              <a:solidFill>
                <a:srgbClr val="26263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23" name="Freeform: Shape 1122">
                <a:extLst>
                  <a:ext uri="{FF2B5EF4-FFF2-40B4-BE49-F238E27FC236}">
                    <a16:creationId xmlns:a16="http://schemas.microsoft.com/office/drawing/2014/main" id="{C47B1F76-420A-4267-94C1-81B56E08C268}"/>
                  </a:ext>
                </a:extLst>
              </p:cNvPr>
              <p:cNvSpPr/>
              <p:nvPr/>
            </p:nvSpPr>
            <p:spPr>
              <a:xfrm>
                <a:off x="9379121" y="3806190"/>
                <a:ext cx="140970" cy="112394"/>
              </a:xfrm>
              <a:custGeom>
                <a:avLst/>
                <a:gdLst>
                  <a:gd name="connsiteX0" fmla="*/ 4763 w 140970"/>
                  <a:gd name="connsiteY0" fmla="*/ 112395 h 112394"/>
                  <a:gd name="connsiteX1" fmla="*/ 140970 w 140970"/>
                  <a:gd name="connsiteY1" fmla="*/ 32385 h 112394"/>
                  <a:gd name="connsiteX2" fmla="*/ 136208 w 140970"/>
                  <a:gd name="connsiteY2" fmla="*/ 0 h 112394"/>
                  <a:gd name="connsiteX3" fmla="*/ 5715 w 140970"/>
                  <a:gd name="connsiteY3" fmla="*/ 76200 h 112394"/>
                  <a:gd name="connsiteX4" fmla="*/ 2858 w 140970"/>
                  <a:gd name="connsiteY4" fmla="*/ 76200 h 112394"/>
                  <a:gd name="connsiteX5" fmla="*/ 3810 w 140970"/>
                  <a:gd name="connsiteY5" fmla="*/ 81915 h 112394"/>
                  <a:gd name="connsiteX6" fmla="*/ 0 w 140970"/>
                  <a:gd name="connsiteY6" fmla="*/ 80010 h 112394"/>
                  <a:gd name="connsiteX7" fmla="*/ 953 w 140970"/>
                  <a:gd name="connsiteY7" fmla="*/ 83820 h 112394"/>
                  <a:gd name="connsiteX8" fmla="*/ 4763 w 140970"/>
                  <a:gd name="connsiteY8" fmla="*/ 112395 h 1123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40970" h="112394">
                    <a:moveTo>
                      <a:pt x="4763" y="112395"/>
                    </a:moveTo>
                    <a:lnTo>
                      <a:pt x="140970" y="32385"/>
                    </a:lnTo>
                    <a:lnTo>
                      <a:pt x="136208" y="0"/>
                    </a:lnTo>
                    <a:lnTo>
                      <a:pt x="5715" y="76200"/>
                    </a:lnTo>
                    <a:cubicBezTo>
                      <a:pt x="6668" y="78105"/>
                      <a:pt x="4763" y="76200"/>
                      <a:pt x="2858" y="76200"/>
                    </a:cubicBezTo>
                    <a:cubicBezTo>
                      <a:pt x="3810" y="78105"/>
                      <a:pt x="3810" y="80010"/>
                      <a:pt x="3810" y="81915"/>
                    </a:cubicBezTo>
                    <a:lnTo>
                      <a:pt x="0" y="80010"/>
                    </a:lnTo>
                    <a:lnTo>
                      <a:pt x="953" y="83820"/>
                    </a:lnTo>
                    <a:lnTo>
                      <a:pt x="4763" y="112395"/>
                    </a:lnTo>
                    <a:close/>
                  </a:path>
                </a:pathLst>
              </a:custGeom>
              <a:solidFill>
                <a:srgbClr val="CBCAC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24" name="Freeform: Shape 1123">
                <a:extLst>
                  <a:ext uri="{FF2B5EF4-FFF2-40B4-BE49-F238E27FC236}">
                    <a16:creationId xmlns:a16="http://schemas.microsoft.com/office/drawing/2014/main" id="{D27DF973-E2C2-416B-A747-6D1006AA3F12}"/>
                  </a:ext>
                </a:extLst>
              </p:cNvPr>
              <p:cNvSpPr/>
              <p:nvPr/>
            </p:nvSpPr>
            <p:spPr>
              <a:xfrm>
                <a:off x="9361977" y="3769042"/>
                <a:ext cx="161925" cy="104775"/>
              </a:xfrm>
              <a:custGeom>
                <a:avLst/>
                <a:gdLst>
                  <a:gd name="connsiteX0" fmla="*/ 0 w 161925"/>
                  <a:gd name="connsiteY0" fmla="*/ 85725 h 104775"/>
                  <a:gd name="connsiteX1" fmla="*/ 146685 w 161925"/>
                  <a:gd name="connsiteY1" fmla="*/ 0 h 104775"/>
                  <a:gd name="connsiteX2" fmla="*/ 147638 w 161925"/>
                  <a:gd name="connsiteY2" fmla="*/ 0 h 104775"/>
                  <a:gd name="connsiteX3" fmla="*/ 148590 w 161925"/>
                  <a:gd name="connsiteY3" fmla="*/ 0 h 104775"/>
                  <a:gd name="connsiteX4" fmla="*/ 149542 w 161925"/>
                  <a:gd name="connsiteY4" fmla="*/ 0 h 104775"/>
                  <a:gd name="connsiteX5" fmla="*/ 150495 w 161925"/>
                  <a:gd name="connsiteY5" fmla="*/ 0 h 104775"/>
                  <a:gd name="connsiteX6" fmla="*/ 151448 w 161925"/>
                  <a:gd name="connsiteY6" fmla="*/ 0 h 104775"/>
                  <a:gd name="connsiteX7" fmla="*/ 152400 w 161925"/>
                  <a:gd name="connsiteY7" fmla="*/ 0 h 104775"/>
                  <a:gd name="connsiteX8" fmla="*/ 153352 w 161925"/>
                  <a:gd name="connsiteY8" fmla="*/ 0 h 104775"/>
                  <a:gd name="connsiteX9" fmla="*/ 154305 w 161925"/>
                  <a:gd name="connsiteY9" fmla="*/ 0 h 104775"/>
                  <a:gd name="connsiteX10" fmla="*/ 156210 w 161925"/>
                  <a:gd name="connsiteY10" fmla="*/ 953 h 104775"/>
                  <a:gd name="connsiteX11" fmla="*/ 158115 w 161925"/>
                  <a:gd name="connsiteY11" fmla="*/ 2858 h 104775"/>
                  <a:gd name="connsiteX12" fmla="*/ 159067 w 161925"/>
                  <a:gd name="connsiteY12" fmla="*/ 4763 h 104775"/>
                  <a:gd name="connsiteX13" fmla="*/ 160020 w 161925"/>
                  <a:gd name="connsiteY13" fmla="*/ 7620 h 104775"/>
                  <a:gd name="connsiteX14" fmla="*/ 160973 w 161925"/>
                  <a:gd name="connsiteY14" fmla="*/ 10478 h 104775"/>
                  <a:gd name="connsiteX15" fmla="*/ 161925 w 161925"/>
                  <a:gd name="connsiteY15" fmla="*/ 13335 h 104775"/>
                  <a:gd name="connsiteX16" fmla="*/ 161925 w 161925"/>
                  <a:gd name="connsiteY16" fmla="*/ 16192 h 104775"/>
                  <a:gd name="connsiteX17" fmla="*/ 161925 w 161925"/>
                  <a:gd name="connsiteY17" fmla="*/ 19050 h 104775"/>
                  <a:gd name="connsiteX18" fmla="*/ 15240 w 161925"/>
                  <a:gd name="connsiteY18" fmla="*/ 104775 h 104775"/>
                  <a:gd name="connsiteX19" fmla="*/ 15240 w 161925"/>
                  <a:gd name="connsiteY19" fmla="*/ 101917 h 104775"/>
                  <a:gd name="connsiteX20" fmla="*/ 15240 w 161925"/>
                  <a:gd name="connsiteY20" fmla="*/ 99060 h 104775"/>
                  <a:gd name="connsiteX21" fmla="*/ 14288 w 161925"/>
                  <a:gd name="connsiteY21" fmla="*/ 96203 h 104775"/>
                  <a:gd name="connsiteX22" fmla="*/ 13335 w 161925"/>
                  <a:gd name="connsiteY22" fmla="*/ 93345 h 104775"/>
                  <a:gd name="connsiteX23" fmla="*/ 12382 w 161925"/>
                  <a:gd name="connsiteY23" fmla="*/ 90488 h 104775"/>
                  <a:gd name="connsiteX24" fmla="*/ 11430 w 161925"/>
                  <a:gd name="connsiteY24" fmla="*/ 88583 h 104775"/>
                  <a:gd name="connsiteX25" fmla="*/ 9525 w 161925"/>
                  <a:gd name="connsiteY25" fmla="*/ 86678 h 104775"/>
                  <a:gd name="connsiteX26" fmla="*/ 7620 w 161925"/>
                  <a:gd name="connsiteY26" fmla="*/ 85725 h 104775"/>
                  <a:gd name="connsiteX27" fmla="*/ 7620 w 161925"/>
                  <a:gd name="connsiteY27" fmla="*/ 85725 h 104775"/>
                  <a:gd name="connsiteX28" fmla="*/ 7620 w 161925"/>
                  <a:gd name="connsiteY28" fmla="*/ 85725 h 104775"/>
                  <a:gd name="connsiteX29" fmla="*/ 7620 w 161925"/>
                  <a:gd name="connsiteY29" fmla="*/ 85725 h 104775"/>
                  <a:gd name="connsiteX30" fmla="*/ 7620 w 161925"/>
                  <a:gd name="connsiteY30" fmla="*/ 85725 h 104775"/>
                  <a:gd name="connsiteX31" fmla="*/ 7620 w 161925"/>
                  <a:gd name="connsiteY31" fmla="*/ 85725 h 104775"/>
                  <a:gd name="connsiteX32" fmla="*/ 7620 w 161925"/>
                  <a:gd name="connsiteY32" fmla="*/ 85725 h 104775"/>
                  <a:gd name="connsiteX33" fmla="*/ 7620 w 161925"/>
                  <a:gd name="connsiteY33" fmla="*/ 85725 h 104775"/>
                  <a:gd name="connsiteX34" fmla="*/ 7620 w 161925"/>
                  <a:gd name="connsiteY34" fmla="*/ 85725 h 104775"/>
                  <a:gd name="connsiteX35" fmla="*/ 7620 w 161925"/>
                  <a:gd name="connsiteY35" fmla="*/ 85725 h 104775"/>
                  <a:gd name="connsiteX36" fmla="*/ 7620 w 161925"/>
                  <a:gd name="connsiteY36" fmla="*/ 85725 h 104775"/>
                  <a:gd name="connsiteX37" fmla="*/ 7620 w 161925"/>
                  <a:gd name="connsiteY37" fmla="*/ 85725 h 104775"/>
                  <a:gd name="connsiteX38" fmla="*/ 7620 w 161925"/>
                  <a:gd name="connsiteY38" fmla="*/ 85725 h 104775"/>
                  <a:gd name="connsiteX39" fmla="*/ 7620 w 161925"/>
                  <a:gd name="connsiteY39" fmla="*/ 85725 h 104775"/>
                  <a:gd name="connsiteX40" fmla="*/ 7620 w 161925"/>
                  <a:gd name="connsiteY40" fmla="*/ 85725 h 104775"/>
                  <a:gd name="connsiteX41" fmla="*/ 7620 w 161925"/>
                  <a:gd name="connsiteY41" fmla="*/ 85725 h 104775"/>
                  <a:gd name="connsiteX42" fmla="*/ 7620 w 161925"/>
                  <a:gd name="connsiteY42" fmla="*/ 85725 h 104775"/>
                  <a:gd name="connsiteX43" fmla="*/ 7620 w 161925"/>
                  <a:gd name="connsiteY43" fmla="*/ 85725 h 104775"/>
                  <a:gd name="connsiteX44" fmla="*/ 7620 w 161925"/>
                  <a:gd name="connsiteY44" fmla="*/ 85725 h 104775"/>
                  <a:gd name="connsiteX45" fmla="*/ 7620 w 161925"/>
                  <a:gd name="connsiteY45" fmla="*/ 85725 h 104775"/>
                  <a:gd name="connsiteX46" fmla="*/ 7620 w 161925"/>
                  <a:gd name="connsiteY46" fmla="*/ 85725 h 104775"/>
                  <a:gd name="connsiteX47" fmla="*/ 7620 w 161925"/>
                  <a:gd name="connsiteY47" fmla="*/ 85725 h 104775"/>
                  <a:gd name="connsiteX48" fmla="*/ 7620 w 161925"/>
                  <a:gd name="connsiteY48" fmla="*/ 85725 h 104775"/>
                  <a:gd name="connsiteX49" fmla="*/ 7620 w 161925"/>
                  <a:gd name="connsiteY49" fmla="*/ 85725 h 104775"/>
                  <a:gd name="connsiteX50" fmla="*/ 7620 w 161925"/>
                  <a:gd name="connsiteY50" fmla="*/ 85725 h 104775"/>
                  <a:gd name="connsiteX51" fmla="*/ 7620 w 161925"/>
                  <a:gd name="connsiteY51" fmla="*/ 85725 h 104775"/>
                  <a:gd name="connsiteX52" fmla="*/ 7620 w 161925"/>
                  <a:gd name="connsiteY52" fmla="*/ 85725 h 104775"/>
                  <a:gd name="connsiteX53" fmla="*/ 7620 w 161925"/>
                  <a:gd name="connsiteY53" fmla="*/ 85725 h 104775"/>
                  <a:gd name="connsiteX54" fmla="*/ 7620 w 161925"/>
                  <a:gd name="connsiteY54" fmla="*/ 85725 h 104775"/>
                  <a:gd name="connsiteX55" fmla="*/ 7620 w 161925"/>
                  <a:gd name="connsiteY55" fmla="*/ 85725 h 104775"/>
                  <a:gd name="connsiteX56" fmla="*/ 7620 w 161925"/>
                  <a:gd name="connsiteY56" fmla="*/ 85725 h 104775"/>
                  <a:gd name="connsiteX57" fmla="*/ 7620 w 161925"/>
                  <a:gd name="connsiteY57" fmla="*/ 85725 h 104775"/>
                  <a:gd name="connsiteX58" fmla="*/ 7620 w 161925"/>
                  <a:gd name="connsiteY58" fmla="*/ 85725 h 104775"/>
                  <a:gd name="connsiteX59" fmla="*/ 7620 w 161925"/>
                  <a:gd name="connsiteY59" fmla="*/ 85725 h 104775"/>
                  <a:gd name="connsiteX60" fmla="*/ 7620 w 161925"/>
                  <a:gd name="connsiteY60" fmla="*/ 85725 h 104775"/>
                  <a:gd name="connsiteX61" fmla="*/ 7620 w 161925"/>
                  <a:gd name="connsiteY61" fmla="*/ 85725 h 104775"/>
                  <a:gd name="connsiteX62" fmla="*/ 7620 w 161925"/>
                  <a:gd name="connsiteY62" fmla="*/ 85725 h 104775"/>
                  <a:gd name="connsiteX63" fmla="*/ 7620 w 161925"/>
                  <a:gd name="connsiteY63" fmla="*/ 85725 h 104775"/>
                  <a:gd name="connsiteX64" fmla="*/ 7620 w 161925"/>
                  <a:gd name="connsiteY64" fmla="*/ 85725 h 104775"/>
                  <a:gd name="connsiteX65" fmla="*/ 7620 w 161925"/>
                  <a:gd name="connsiteY65" fmla="*/ 85725 h 104775"/>
                  <a:gd name="connsiteX66" fmla="*/ 7620 w 161925"/>
                  <a:gd name="connsiteY66" fmla="*/ 85725 h 104775"/>
                  <a:gd name="connsiteX67" fmla="*/ 7620 w 161925"/>
                  <a:gd name="connsiteY67" fmla="*/ 85725 h 104775"/>
                  <a:gd name="connsiteX68" fmla="*/ 7620 w 161925"/>
                  <a:gd name="connsiteY68" fmla="*/ 85725 h 104775"/>
                  <a:gd name="connsiteX69" fmla="*/ 7620 w 161925"/>
                  <a:gd name="connsiteY69" fmla="*/ 85725 h 104775"/>
                  <a:gd name="connsiteX70" fmla="*/ 7620 w 161925"/>
                  <a:gd name="connsiteY70" fmla="*/ 85725 h 104775"/>
                  <a:gd name="connsiteX71" fmla="*/ 7620 w 161925"/>
                  <a:gd name="connsiteY71" fmla="*/ 85725 h 104775"/>
                  <a:gd name="connsiteX72" fmla="*/ 7620 w 161925"/>
                  <a:gd name="connsiteY72" fmla="*/ 85725 h 104775"/>
                  <a:gd name="connsiteX73" fmla="*/ 7620 w 161925"/>
                  <a:gd name="connsiteY73" fmla="*/ 85725 h 104775"/>
                  <a:gd name="connsiteX74" fmla="*/ 7620 w 161925"/>
                  <a:gd name="connsiteY74" fmla="*/ 85725 h 104775"/>
                  <a:gd name="connsiteX75" fmla="*/ 7620 w 161925"/>
                  <a:gd name="connsiteY75" fmla="*/ 85725 h 104775"/>
                  <a:gd name="connsiteX76" fmla="*/ 7620 w 161925"/>
                  <a:gd name="connsiteY76" fmla="*/ 85725 h 104775"/>
                  <a:gd name="connsiteX77" fmla="*/ 7620 w 161925"/>
                  <a:gd name="connsiteY77" fmla="*/ 85725 h 104775"/>
                  <a:gd name="connsiteX78" fmla="*/ 0 w 161925"/>
                  <a:gd name="connsiteY78" fmla="*/ 85725 h 104775"/>
                  <a:gd name="connsiteX79" fmla="*/ 0 w 161925"/>
                  <a:gd name="connsiteY79" fmla="*/ 85725 h 104775"/>
                  <a:gd name="connsiteX80" fmla="*/ 0 w 161925"/>
                  <a:gd name="connsiteY80" fmla="*/ 85725 h 104775"/>
                  <a:gd name="connsiteX81" fmla="*/ 0 w 161925"/>
                  <a:gd name="connsiteY81" fmla="*/ 85725 h 104775"/>
                  <a:gd name="connsiteX82" fmla="*/ 0 w 161925"/>
                  <a:gd name="connsiteY82" fmla="*/ 85725 h 104775"/>
                  <a:gd name="connsiteX83" fmla="*/ 0 w 161925"/>
                  <a:gd name="connsiteY83" fmla="*/ 85725 h 104775"/>
                  <a:gd name="connsiteX84" fmla="*/ 0 w 161925"/>
                  <a:gd name="connsiteY84" fmla="*/ 85725 h 104775"/>
                  <a:gd name="connsiteX85" fmla="*/ 0 w 161925"/>
                  <a:gd name="connsiteY85" fmla="*/ 85725 h 104775"/>
                  <a:gd name="connsiteX86" fmla="*/ 0 w 161925"/>
                  <a:gd name="connsiteY86" fmla="*/ 85725 h 104775"/>
                  <a:gd name="connsiteX87" fmla="*/ 0 w 161925"/>
                  <a:gd name="connsiteY87" fmla="*/ 85725 h 104775"/>
                  <a:gd name="connsiteX88" fmla="*/ 0 w 161925"/>
                  <a:gd name="connsiteY88" fmla="*/ 85725 h 104775"/>
                  <a:gd name="connsiteX89" fmla="*/ 0 w 161925"/>
                  <a:gd name="connsiteY89" fmla="*/ 85725 h 104775"/>
                  <a:gd name="connsiteX90" fmla="*/ 0 w 161925"/>
                  <a:gd name="connsiteY90" fmla="*/ 85725 h 1047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</a:cxnLst>
                <a:rect l="l" t="t" r="r" b="b"/>
                <a:pathLst>
                  <a:path w="161925" h="104775">
                    <a:moveTo>
                      <a:pt x="0" y="85725"/>
                    </a:moveTo>
                    <a:lnTo>
                      <a:pt x="146685" y="0"/>
                    </a:lnTo>
                    <a:lnTo>
                      <a:pt x="147638" y="0"/>
                    </a:lnTo>
                    <a:lnTo>
                      <a:pt x="148590" y="0"/>
                    </a:lnTo>
                    <a:lnTo>
                      <a:pt x="149542" y="0"/>
                    </a:lnTo>
                    <a:lnTo>
                      <a:pt x="150495" y="0"/>
                    </a:lnTo>
                    <a:lnTo>
                      <a:pt x="151448" y="0"/>
                    </a:lnTo>
                    <a:lnTo>
                      <a:pt x="152400" y="0"/>
                    </a:lnTo>
                    <a:lnTo>
                      <a:pt x="153352" y="0"/>
                    </a:lnTo>
                    <a:lnTo>
                      <a:pt x="154305" y="0"/>
                    </a:lnTo>
                    <a:lnTo>
                      <a:pt x="156210" y="953"/>
                    </a:lnTo>
                    <a:lnTo>
                      <a:pt x="158115" y="2858"/>
                    </a:lnTo>
                    <a:lnTo>
                      <a:pt x="159067" y="4763"/>
                    </a:lnTo>
                    <a:lnTo>
                      <a:pt x="160020" y="7620"/>
                    </a:lnTo>
                    <a:lnTo>
                      <a:pt x="160973" y="10478"/>
                    </a:lnTo>
                    <a:lnTo>
                      <a:pt x="161925" y="13335"/>
                    </a:lnTo>
                    <a:lnTo>
                      <a:pt x="161925" y="16192"/>
                    </a:lnTo>
                    <a:lnTo>
                      <a:pt x="161925" y="19050"/>
                    </a:lnTo>
                    <a:lnTo>
                      <a:pt x="15240" y="104775"/>
                    </a:lnTo>
                    <a:cubicBezTo>
                      <a:pt x="15240" y="103823"/>
                      <a:pt x="15240" y="102870"/>
                      <a:pt x="15240" y="101917"/>
                    </a:cubicBezTo>
                    <a:cubicBezTo>
                      <a:pt x="15240" y="100965"/>
                      <a:pt x="15240" y="100013"/>
                      <a:pt x="15240" y="99060"/>
                    </a:cubicBezTo>
                    <a:cubicBezTo>
                      <a:pt x="15240" y="98108"/>
                      <a:pt x="15240" y="97155"/>
                      <a:pt x="14288" y="96203"/>
                    </a:cubicBezTo>
                    <a:cubicBezTo>
                      <a:pt x="14288" y="95250"/>
                      <a:pt x="13335" y="94298"/>
                      <a:pt x="13335" y="93345"/>
                    </a:cubicBezTo>
                    <a:cubicBezTo>
                      <a:pt x="13335" y="92392"/>
                      <a:pt x="12382" y="91440"/>
                      <a:pt x="12382" y="90488"/>
                    </a:cubicBezTo>
                    <a:cubicBezTo>
                      <a:pt x="12382" y="89535"/>
                      <a:pt x="11430" y="88583"/>
                      <a:pt x="11430" y="88583"/>
                    </a:cubicBezTo>
                    <a:cubicBezTo>
                      <a:pt x="11430" y="87630"/>
                      <a:pt x="10477" y="87630"/>
                      <a:pt x="9525" y="86678"/>
                    </a:cubicBezTo>
                    <a:cubicBezTo>
                      <a:pt x="8573" y="85725"/>
                      <a:pt x="8573" y="85725"/>
                      <a:pt x="7620" y="85725"/>
                    </a:cubicBez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close/>
                  </a:path>
                </a:pathLst>
              </a:custGeom>
              <a:solidFill>
                <a:srgbClr val="FFC62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25" name="Freeform: Shape 1124">
                <a:extLst>
                  <a:ext uri="{FF2B5EF4-FFF2-40B4-BE49-F238E27FC236}">
                    <a16:creationId xmlns:a16="http://schemas.microsoft.com/office/drawing/2014/main" id="{8431288E-B5BC-4AF3-A526-BFF35F091F57}"/>
                  </a:ext>
                </a:extLst>
              </p:cNvPr>
              <p:cNvSpPr/>
              <p:nvPr/>
            </p:nvSpPr>
            <p:spPr>
              <a:xfrm>
                <a:off x="9284824" y="3713797"/>
                <a:ext cx="224789" cy="139065"/>
              </a:xfrm>
              <a:custGeom>
                <a:avLst/>
                <a:gdLst>
                  <a:gd name="connsiteX0" fmla="*/ 210502 w 224789"/>
                  <a:gd name="connsiteY0" fmla="*/ 40958 h 139065"/>
                  <a:gd name="connsiteX1" fmla="*/ 210502 w 224789"/>
                  <a:gd name="connsiteY1" fmla="*/ 40958 h 139065"/>
                  <a:gd name="connsiteX2" fmla="*/ 212407 w 224789"/>
                  <a:gd name="connsiteY2" fmla="*/ 41910 h 139065"/>
                  <a:gd name="connsiteX3" fmla="*/ 213360 w 224789"/>
                  <a:gd name="connsiteY3" fmla="*/ 41910 h 139065"/>
                  <a:gd name="connsiteX4" fmla="*/ 214313 w 224789"/>
                  <a:gd name="connsiteY4" fmla="*/ 41910 h 139065"/>
                  <a:gd name="connsiteX5" fmla="*/ 215265 w 224789"/>
                  <a:gd name="connsiteY5" fmla="*/ 41910 h 139065"/>
                  <a:gd name="connsiteX6" fmla="*/ 216217 w 224789"/>
                  <a:gd name="connsiteY6" fmla="*/ 41910 h 139065"/>
                  <a:gd name="connsiteX7" fmla="*/ 217170 w 224789"/>
                  <a:gd name="connsiteY7" fmla="*/ 41910 h 139065"/>
                  <a:gd name="connsiteX8" fmla="*/ 218122 w 224789"/>
                  <a:gd name="connsiteY8" fmla="*/ 41910 h 139065"/>
                  <a:gd name="connsiteX9" fmla="*/ 219075 w 224789"/>
                  <a:gd name="connsiteY9" fmla="*/ 42863 h 139065"/>
                  <a:gd name="connsiteX10" fmla="*/ 220027 w 224789"/>
                  <a:gd name="connsiteY10" fmla="*/ 43815 h 139065"/>
                  <a:gd name="connsiteX11" fmla="*/ 220980 w 224789"/>
                  <a:gd name="connsiteY11" fmla="*/ 44768 h 139065"/>
                  <a:gd name="connsiteX12" fmla="*/ 221932 w 224789"/>
                  <a:gd name="connsiteY12" fmla="*/ 45720 h 139065"/>
                  <a:gd name="connsiteX13" fmla="*/ 222885 w 224789"/>
                  <a:gd name="connsiteY13" fmla="*/ 47625 h 139065"/>
                  <a:gd name="connsiteX14" fmla="*/ 223838 w 224789"/>
                  <a:gd name="connsiteY14" fmla="*/ 49530 h 139065"/>
                  <a:gd name="connsiteX15" fmla="*/ 224790 w 224789"/>
                  <a:gd name="connsiteY15" fmla="*/ 51435 h 139065"/>
                  <a:gd name="connsiteX16" fmla="*/ 224790 w 224789"/>
                  <a:gd name="connsiteY16" fmla="*/ 53340 h 139065"/>
                  <a:gd name="connsiteX17" fmla="*/ 78105 w 224789"/>
                  <a:gd name="connsiteY17" fmla="*/ 139065 h 139065"/>
                  <a:gd name="connsiteX18" fmla="*/ 78105 w 224789"/>
                  <a:gd name="connsiteY18" fmla="*/ 137160 h 139065"/>
                  <a:gd name="connsiteX19" fmla="*/ 77152 w 224789"/>
                  <a:gd name="connsiteY19" fmla="*/ 135255 h 139065"/>
                  <a:gd name="connsiteX20" fmla="*/ 76200 w 224789"/>
                  <a:gd name="connsiteY20" fmla="*/ 133350 h 139065"/>
                  <a:gd name="connsiteX21" fmla="*/ 75247 w 224789"/>
                  <a:gd name="connsiteY21" fmla="*/ 131445 h 139065"/>
                  <a:gd name="connsiteX22" fmla="*/ 74295 w 224789"/>
                  <a:gd name="connsiteY22" fmla="*/ 130493 h 139065"/>
                  <a:gd name="connsiteX23" fmla="*/ 73342 w 224789"/>
                  <a:gd name="connsiteY23" fmla="*/ 129540 h 139065"/>
                  <a:gd name="connsiteX24" fmla="*/ 72390 w 224789"/>
                  <a:gd name="connsiteY24" fmla="*/ 128588 h 139065"/>
                  <a:gd name="connsiteX25" fmla="*/ 71438 w 224789"/>
                  <a:gd name="connsiteY25" fmla="*/ 127635 h 139065"/>
                  <a:gd name="connsiteX26" fmla="*/ 71438 w 224789"/>
                  <a:gd name="connsiteY26" fmla="*/ 127635 h 139065"/>
                  <a:gd name="connsiteX27" fmla="*/ 71438 w 224789"/>
                  <a:gd name="connsiteY27" fmla="*/ 127635 h 139065"/>
                  <a:gd name="connsiteX28" fmla="*/ 71438 w 224789"/>
                  <a:gd name="connsiteY28" fmla="*/ 127635 h 139065"/>
                  <a:gd name="connsiteX29" fmla="*/ 71438 w 224789"/>
                  <a:gd name="connsiteY29" fmla="*/ 127635 h 139065"/>
                  <a:gd name="connsiteX30" fmla="*/ 71438 w 224789"/>
                  <a:gd name="connsiteY30" fmla="*/ 127635 h 139065"/>
                  <a:gd name="connsiteX31" fmla="*/ 71438 w 224789"/>
                  <a:gd name="connsiteY31" fmla="*/ 127635 h 139065"/>
                  <a:gd name="connsiteX32" fmla="*/ 71438 w 224789"/>
                  <a:gd name="connsiteY32" fmla="*/ 127635 h 139065"/>
                  <a:gd name="connsiteX33" fmla="*/ 71438 w 224789"/>
                  <a:gd name="connsiteY33" fmla="*/ 127635 h 139065"/>
                  <a:gd name="connsiteX34" fmla="*/ 71438 w 224789"/>
                  <a:gd name="connsiteY34" fmla="*/ 127635 h 139065"/>
                  <a:gd name="connsiteX35" fmla="*/ 71438 w 224789"/>
                  <a:gd name="connsiteY35" fmla="*/ 127635 h 139065"/>
                  <a:gd name="connsiteX36" fmla="*/ 71438 w 224789"/>
                  <a:gd name="connsiteY36" fmla="*/ 127635 h 139065"/>
                  <a:gd name="connsiteX37" fmla="*/ 71438 w 224789"/>
                  <a:gd name="connsiteY37" fmla="*/ 127635 h 139065"/>
                  <a:gd name="connsiteX38" fmla="*/ 71438 w 224789"/>
                  <a:gd name="connsiteY38" fmla="*/ 127635 h 139065"/>
                  <a:gd name="connsiteX39" fmla="*/ 71438 w 224789"/>
                  <a:gd name="connsiteY39" fmla="*/ 127635 h 139065"/>
                  <a:gd name="connsiteX40" fmla="*/ 71438 w 224789"/>
                  <a:gd name="connsiteY40" fmla="*/ 127635 h 139065"/>
                  <a:gd name="connsiteX41" fmla="*/ 71438 w 224789"/>
                  <a:gd name="connsiteY41" fmla="*/ 127635 h 139065"/>
                  <a:gd name="connsiteX42" fmla="*/ 71438 w 224789"/>
                  <a:gd name="connsiteY42" fmla="*/ 127635 h 139065"/>
                  <a:gd name="connsiteX43" fmla="*/ 71438 w 224789"/>
                  <a:gd name="connsiteY43" fmla="*/ 127635 h 139065"/>
                  <a:gd name="connsiteX44" fmla="*/ 71438 w 224789"/>
                  <a:gd name="connsiteY44" fmla="*/ 127635 h 139065"/>
                  <a:gd name="connsiteX45" fmla="*/ 71438 w 224789"/>
                  <a:gd name="connsiteY45" fmla="*/ 127635 h 139065"/>
                  <a:gd name="connsiteX46" fmla="*/ 71438 w 224789"/>
                  <a:gd name="connsiteY46" fmla="*/ 127635 h 139065"/>
                  <a:gd name="connsiteX47" fmla="*/ 71438 w 224789"/>
                  <a:gd name="connsiteY47" fmla="*/ 127635 h 139065"/>
                  <a:gd name="connsiteX48" fmla="*/ 71438 w 224789"/>
                  <a:gd name="connsiteY48" fmla="*/ 127635 h 139065"/>
                  <a:gd name="connsiteX49" fmla="*/ 71438 w 224789"/>
                  <a:gd name="connsiteY49" fmla="*/ 127635 h 139065"/>
                  <a:gd name="connsiteX50" fmla="*/ 71438 w 224789"/>
                  <a:gd name="connsiteY50" fmla="*/ 127635 h 139065"/>
                  <a:gd name="connsiteX51" fmla="*/ 71438 w 224789"/>
                  <a:gd name="connsiteY51" fmla="*/ 127635 h 139065"/>
                  <a:gd name="connsiteX52" fmla="*/ 71438 w 224789"/>
                  <a:gd name="connsiteY52" fmla="*/ 127635 h 139065"/>
                  <a:gd name="connsiteX53" fmla="*/ 71438 w 224789"/>
                  <a:gd name="connsiteY53" fmla="*/ 127635 h 139065"/>
                  <a:gd name="connsiteX54" fmla="*/ 71438 w 224789"/>
                  <a:gd name="connsiteY54" fmla="*/ 127635 h 139065"/>
                  <a:gd name="connsiteX55" fmla="*/ 71438 w 224789"/>
                  <a:gd name="connsiteY55" fmla="*/ 127635 h 139065"/>
                  <a:gd name="connsiteX56" fmla="*/ 71438 w 224789"/>
                  <a:gd name="connsiteY56" fmla="*/ 127635 h 139065"/>
                  <a:gd name="connsiteX57" fmla="*/ 71438 w 224789"/>
                  <a:gd name="connsiteY57" fmla="*/ 127635 h 139065"/>
                  <a:gd name="connsiteX58" fmla="*/ 71438 w 224789"/>
                  <a:gd name="connsiteY58" fmla="*/ 127635 h 139065"/>
                  <a:gd name="connsiteX59" fmla="*/ 71438 w 224789"/>
                  <a:gd name="connsiteY59" fmla="*/ 127635 h 139065"/>
                  <a:gd name="connsiteX60" fmla="*/ 71438 w 224789"/>
                  <a:gd name="connsiteY60" fmla="*/ 127635 h 139065"/>
                  <a:gd name="connsiteX61" fmla="*/ 71438 w 224789"/>
                  <a:gd name="connsiteY61" fmla="*/ 127635 h 139065"/>
                  <a:gd name="connsiteX62" fmla="*/ 71438 w 224789"/>
                  <a:gd name="connsiteY62" fmla="*/ 127635 h 139065"/>
                  <a:gd name="connsiteX63" fmla="*/ 71438 w 224789"/>
                  <a:gd name="connsiteY63" fmla="*/ 127635 h 139065"/>
                  <a:gd name="connsiteX64" fmla="*/ 71438 w 224789"/>
                  <a:gd name="connsiteY64" fmla="*/ 127635 h 139065"/>
                  <a:gd name="connsiteX65" fmla="*/ 71438 w 224789"/>
                  <a:gd name="connsiteY65" fmla="*/ 127635 h 139065"/>
                  <a:gd name="connsiteX66" fmla="*/ 71438 w 224789"/>
                  <a:gd name="connsiteY66" fmla="*/ 127635 h 139065"/>
                  <a:gd name="connsiteX67" fmla="*/ 71438 w 224789"/>
                  <a:gd name="connsiteY67" fmla="*/ 127635 h 139065"/>
                  <a:gd name="connsiteX68" fmla="*/ 71438 w 224789"/>
                  <a:gd name="connsiteY68" fmla="*/ 127635 h 139065"/>
                  <a:gd name="connsiteX69" fmla="*/ 71438 w 224789"/>
                  <a:gd name="connsiteY69" fmla="*/ 127635 h 139065"/>
                  <a:gd name="connsiteX70" fmla="*/ 71438 w 224789"/>
                  <a:gd name="connsiteY70" fmla="*/ 127635 h 139065"/>
                  <a:gd name="connsiteX71" fmla="*/ 71438 w 224789"/>
                  <a:gd name="connsiteY71" fmla="*/ 127635 h 139065"/>
                  <a:gd name="connsiteX72" fmla="*/ 71438 w 224789"/>
                  <a:gd name="connsiteY72" fmla="*/ 127635 h 139065"/>
                  <a:gd name="connsiteX73" fmla="*/ 71438 w 224789"/>
                  <a:gd name="connsiteY73" fmla="*/ 127635 h 139065"/>
                  <a:gd name="connsiteX74" fmla="*/ 71438 w 224789"/>
                  <a:gd name="connsiteY74" fmla="*/ 127635 h 139065"/>
                  <a:gd name="connsiteX75" fmla="*/ 71438 w 224789"/>
                  <a:gd name="connsiteY75" fmla="*/ 127635 h 139065"/>
                  <a:gd name="connsiteX76" fmla="*/ 71438 w 224789"/>
                  <a:gd name="connsiteY76" fmla="*/ 127635 h 139065"/>
                  <a:gd name="connsiteX77" fmla="*/ 71438 w 224789"/>
                  <a:gd name="connsiteY77" fmla="*/ 127635 h 139065"/>
                  <a:gd name="connsiteX78" fmla="*/ 71438 w 224789"/>
                  <a:gd name="connsiteY78" fmla="*/ 127635 h 139065"/>
                  <a:gd name="connsiteX79" fmla="*/ 71438 w 224789"/>
                  <a:gd name="connsiteY79" fmla="*/ 127635 h 139065"/>
                  <a:gd name="connsiteX80" fmla="*/ 71438 w 224789"/>
                  <a:gd name="connsiteY80" fmla="*/ 127635 h 139065"/>
                  <a:gd name="connsiteX81" fmla="*/ 71438 w 224789"/>
                  <a:gd name="connsiteY81" fmla="*/ 127635 h 139065"/>
                  <a:gd name="connsiteX82" fmla="*/ 71438 w 224789"/>
                  <a:gd name="connsiteY82" fmla="*/ 127635 h 139065"/>
                  <a:gd name="connsiteX83" fmla="*/ 71438 w 224789"/>
                  <a:gd name="connsiteY83" fmla="*/ 127635 h 139065"/>
                  <a:gd name="connsiteX84" fmla="*/ 71438 w 224789"/>
                  <a:gd name="connsiteY84" fmla="*/ 127635 h 139065"/>
                  <a:gd name="connsiteX85" fmla="*/ 71438 w 224789"/>
                  <a:gd name="connsiteY85" fmla="*/ 127635 h 139065"/>
                  <a:gd name="connsiteX86" fmla="*/ 71438 w 224789"/>
                  <a:gd name="connsiteY86" fmla="*/ 127635 h 139065"/>
                  <a:gd name="connsiteX87" fmla="*/ 71438 w 224789"/>
                  <a:gd name="connsiteY87" fmla="*/ 127635 h 139065"/>
                  <a:gd name="connsiteX88" fmla="*/ 71438 w 224789"/>
                  <a:gd name="connsiteY88" fmla="*/ 127635 h 139065"/>
                  <a:gd name="connsiteX89" fmla="*/ 71438 w 224789"/>
                  <a:gd name="connsiteY89" fmla="*/ 127635 h 139065"/>
                  <a:gd name="connsiteX90" fmla="*/ 71438 w 224789"/>
                  <a:gd name="connsiteY90" fmla="*/ 127635 h 139065"/>
                  <a:gd name="connsiteX91" fmla="*/ 71438 w 224789"/>
                  <a:gd name="connsiteY91" fmla="*/ 127635 h 139065"/>
                  <a:gd name="connsiteX92" fmla="*/ 71438 w 224789"/>
                  <a:gd name="connsiteY92" fmla="*/ 127635 h 139065"/>
                  <a:gd name="connsiteX93" fmla="*/ 71438 w 224789"/>
                  <a:gd name="connsiteY93" fmla="*/ 127635 h 139065"/>
                  <a:gd name="connsiteX94" fmla="*/ 71438 w 224789"/>
                  <a:gd name="connsiteY94" fmla="*/ 127635 h 139065"/>
                  <a:gd name="connsiteX95" fmla="*/ 71438 w 224789"/>
                  <a:gd name="connsiteY95" fmla="*/ 127635 h 139065"/>
                  <a:gd name="connsiteX96" fmla="*/ 71438 w 224789"/>
                  <a:gd name="connsiteY96" fmla="*/ 127635 h 139065"/>
                  <a:gd name="connsiteX97" fmla="*/ 71438 w 224789"/>
                  <a:gd name="connsiteY97" fmla="*/ 127635 h 139065"/>
                  <a:gd name="connsiteX98" fmla="*/ 71438 w 224789"/>
                  <a:gd name="connsiteY98" fmla="*/ 127635 h 139065"/>
                  <a:gd name="connsiteX99" fmla="*/ 71438 w 224789"/>
                  <a:gd name="connsiteY99" fmla="*/ 127635 h 139065"/>
                  <a:gd name="connsiteX100" fmla="*/ 71438 w 224789"/>
                  <a:gd name="connsiteY100" fmla="*/ 127635 h 139065"/>
                  <a:gd name="connsiteX101" fmla="*/ 71438 w 224789"/>
                  <a:gd name="connsiteY101" fmla="*/ 127635 h 139065"/>
                  <a:gd name="connsiteX102" fmla="*/ 71438 w 224789"/>
                  <a:gd name="connsiteY102" fmla="*/ 127635 h 139065"/>
                  <a:gd name="connsiteX103" fmla="*/ 71438 w 224789"/>
                  <a:gd name="connsiteY103" fmla="*/ 127635 h 139065"/>
                  <a:gd name="connsiteX104" fmla="*/ 71438 w 224789"/>
                  <a:gd name="connsiteY104" fmla="*/ 127635 h 139065"/>
                  <a:gd name="connsiteX105" fmla="*/ 71438 w 224789"/>
                  <a:gd name="connsiteY105" fmla="*/ 127635 h 139065"/>
                  <a:gd name="connsiteX106" fmla="*/ 71438 w 224789"/>
                  <a:gd name="connsiteY106" fmla="*/ 127635 h 139065"/>
                  <a:gd name="connsiteX107" fmla="*/ 71438 w 224789"/>
                  <a:gd name="connsiteY107" fmla="*/ 127635 h 139065"/>
                  <a:gd name="connsiteX108" fmla="*/ 71438 w 224789"/>
                  <a:gd name="connsiteY108" fmla="*/ 127635 h 139065"/>
                  <a:gd name="connsiteX109" fmla="*/ 71438 w 224789"/>
                  <a:gd name="connsiteY109" fmla="*/ 127635 h 139065"/>
                  <a:gd name="connsiteX110" fmla="*/ 71438 w 224789"/>
                  <a:gd name="connsiteY110" fmla="*/ 127635 h 139065"/>
                  <a:gd name="connsiteX111" fmla="*/ 71438 w 224789"/>
                  <a:gd name="connsiteY111" fmla="*/ 127635 h 139065"/>
                  <a:gd name="connsiteX112" fmla="*/ 71438 w 224789"/>
                  <a:gd name="connsiteY112" fmla="*/ 127635 h 139065"/>
                  <a:gd name="connsiteX113" fmla="*/ 71438 w 224789"/>
                  <a:gd name="connsiteY113" fmla="*/ 127635 h 139065"/>
                  <a:gd name="connsiteX114" fmla="*/ 71438 w 224789"/>
                  <a:gd name="connsiteY114" fmla="*/ 127635 h 139065"/>
                  <a:gd name="connsiteX115" fmla="*/ 71438 w 224789"/>
                  <a:gd name="connsiteY115" fmla="*/ 127635 h 139065"/>
                  <a:gd name="connsiteX116" fmla="*/ 71438 w 224789"/>
                  <a:gd name="connsiteY116" fmla="*/ 127635 h 139065"/>
                  <a:gd name="connsiteX117" fmla="*/ 71438 w 224789"/>
                  <a:gd name="connsiteY117" fmla="*/ 127635 h 139065"/>
                  <a:gd name="connsiteX118" fmla="*/ 71438 w 224789"/>
                  <a:gd name="connsiteY118" fmla="*/ 127635 h 139065"/>
                  <a:gd name="connsiteX119" fmla="*/ 71438 w 224789"/>
                  <a:gd name="connsiteY119" fmla="*/ 127635 h 139065"/>
                  <a:gd name="connsiteX120" fmla="*/ 71438 w 224789"/>
                  <a:gd name="connsiteY120" fmla="*/ 127635 h 139065"/>
                  <a:gd name="connsiteX121" fmla="*/ 71438 w 224789"/>
                  <a:gd name="connsiteY121" fmla="*/ 127635 h 139065"/>
                  <a:gd name="connsiteX122" fmla="*/ 71438 w 224789"/>
                  <a:gd name="connsiteY122" fmla="*/ 127635 h 139065"/>
                  <a:gd name="connsiteX123" fmla="*/ 71438 w 224789"/>
                  <a:gd name="connsiteY123" fmla="*/ 127635 h 139065"/>
                  <a:gd name="connsiteX124" fmla="*/ 71438 w 224789"/>
                  <a:gd name="connsiteY124" fmla="*/ 127635 h 139065"/>
                  <a:gd name="connsiteX125" fmla="*/ 71438 w 224789"/>
                  <a:gd name="connsiteY125" fmla="*/ 127635 h 139065"/>
                  <a:gd name="connsiteX126" fmla="*/ 71438 w 224789"/>
                  <a:gd name="connsiteY126" fmla="*/ 127635 h 139065"/>
                  <a:gd name="connsiteX127" fmla="*/ 71438 w 224789"/>
                  <a:gd name="connsiteY127" fmla="*/ 127635 h 139065"/>
                  <a:gd name="connsiteX128" fmla="*/ 71438 w 224789"/>
                  <a:gd name="connsiteY128" fmla="*/ 127635 h 139065"/>
                  <a:gd name="connsiteX129" fmla="*/ 71438 w 224789"/>
                  <a:gd name="connsiteY129" fmla="*/ 127635 h 139065"/>
                  <a:gd name="connsiteX130" fmla="*/ 71438 w 224789"/>
                  <a:gd name="connsiteY130" fmla="*/ 127635 h 139065"/>
                  <a:gd name="connsiteX131" fmla="*/ 71438 w 224789"/>
                  <a:gd name="connsiteY131" fmla="*/ 127635 h 139065"/>
                  <a:gd name="connsiteX132" fmla="*/ 71438 w 224789"/>
                  <a:gd name="connsiteY132" fmla="*/ 127635 h 139065"/>
                  <a:gd name="connsiteX133" fmla="*/ 71438 w 224789"/>
                  <a:gd name="connsiteY133" fmla="*/ 127635 h 139065"/>
                  <a:gd name="connsiteX134" fmla="*/ 71438 w 224789"/>
                  <a:gd name="connsiteY134" fmla="*/ 127635 h 139065"/>
                  <a:gd name="connsiteX135" fmla="*/ 71438 w 224789"/>
                  <a:gd name="connsiteY135" fmla="*/ 127635 h 139065"/>
                  <a:gd name="connsiteX136" fmla="*/ 71438 w 224789"/>
                  <a:gd name="connsiteY136" fmla="*/ 127635 h 139065"/>
                  <a:gd name="connsiteX137" fmla="*/ 71438 w 224789"/>
                  <a:gd name="connsiteY137" fmla="*/ 127635 h 139065"/>
                  <a:gd name="connsiteX138" fmla="*/ 71438 w 224789"/>
                  <a:gd name="connsiteY138" fmla="*/ 127635 h 139065"/>
                  <a:gd name="connsiteX139" fmla="*/ 71438 w 224789"/>
                  <a:gd name="connsiteY139" fmla="*/ 127635 h 139065"/>
                  <a:gd name="connsiteX140" fmla="*/ 71438 w 224789"/>
                  <a:gd name="connsiteY140" fmla="*/ 127635 h 139065"/>
                  <a:gd name="connsiteX141" fmla="*/ 71438 w 224789"/>
                  <a:gd name="connsiteY141" fmla="*/ 127635 h 139065"/>
                  <a:gd name="connsiteX142" fmla="*/ 71438 w 224789"/>
                  <a:gd name="connsiteY142" fmla="*/ 127635 h 139065"/>
                  <a:gd name="connsiteX143" fmla="*/ 71438 w 224789"/>
                  <a:gd name="connsiteY143" fmla="*/ 127635 h 139065"/>
                  <a:gd name="connsiteX144" fmla="*/ 71438 w 224789"/>
                  <a:gd name="connsiteY144" fmla="*/ 127635 h 139065"/>
                  <a:gd name="connsiteX145" fmla="*/ 71438 w 224789"/>
                  <a:gd name="connsiteY145" fmla="*/ 127635 h 139065"/>
                  <a:gd name="connsiteX146" fmla="*/ 71438 w 224789"/>
                  <a:gd name="connsiteY146" fmla="*/ 127635 h 139065"/>
                  <a:gd name="connsiteX147" fmla="*/ 71438 w 224789"/>
                  <a:gd name="connsiteY147" fmla="*/ 127635 h 139065"/>
                  <a:gd name="connsiteX148" fmla="*/ 71438 w 224789"/>
                  <a:gd name="connsiteY148" fmla="*/ 127635 h 139065"/>
                  <a:gd name="connsiteX149" fmla="*/ 71438 w 224789"/>
                  <a:gd name="connsiteY149" fmla="*/ 127635 h 139065"/>
                  <a:gd name="connsiteX150" fmla="*/ 71438 w 224789"/>
                  <a:gd name="connsiteY150" fmla="*/ 127635 h 139065"/>
                  <a:gd name="connsiteX151" fmla="*/ 71438 w 224789"/>
                  <a:gd name="connsiteY151" fmla="*/ 127635 h 139065"/>
                  <a:gd name="connsiteX152" fmla="*/ 71438 w 224789"/>
                  <a:gd name="connsiteY152" fmla="*/ 127635 h 139065"/>
                  <a:gd name="connsiteX153" fmla="*/ 71438 w 224789"/>
                  <a:gd name="connsiteY153" fmla="*/ 127635 h 139065"/>
                  <a:gd name="connsiteX154" fmla="*/ 0 w 224789"/>
                  <a:gd name="connsiteY154" fmla="*/ 85725 h 139065"/>
                  <a:gd name="connsiteX155" fmla="*/ 6667 w 224789"/>
                  <a:gd name="connsiteY155" fmla="*/ 81915 h 139065"/>
                  <a:gd name="connsiteX156" fmla="*/ 7620 w 224789"/>
                  <a:gd name="connsiteY156" fmla="*/ 81915 h 139065"/>
                  <a:gd name="connsiteX157" fmla="*/ 10477 w 224789"/>
                  <a:gd name="connsiteY157" fmla="*/ 80963 h 139065"/>
                  <a:gd name="connsiteX158" fmla="*/ 10477 w 224789"/>
                  <a:gd name="connsiteY158" fmla="*/ 80010 h 139065"/>
                  <a:gd name="connsiteX159" fmla="*/ 146685 w 224789"/>
                  <a:gd name="connsiteY159" fmla="*/ 0 h 139065"/>
                  <a:gd name="connsiteX160" fmla="*/ 218122 w 224789"/>
                  <a:gd name="connsiteY160" fmla="*/ 41910 h 139065"/>
                  <a:gd name="connsiteX161" fmla="*/ 219075 w 224789"/>
                  <a:gd name="connsiteY161" fmla="*/ 41910 h 139065"/>
                  <a:gd name="connsiteX162" fmla="*/ 220027 w 224789"/>
                  <a:gd name="connsiteY162" fmla="*/ 42863 h 139065"/>
                  <a:gd name="connsiteX163" fmla="*/ 220980 w 224789"/>
                  <a:gd name="connsiteY163" fmla="*/ 42863 h 139065"/>
                  <a:gd name="connsiteX164" fmla="*/ 221932 w 224789"/>
                  <a:gd name="connsiteY164" fmla="*/ 43815 h 139065"/>
                  <a:gd name="connsiteX165" fmla="*/ 222885 w 224789"/>
                  <a:gd name="connsiteY165" fmla="*/ 43815 h 139065"/>
                  <a:gd name="connsiteX166" fmla="*/ 223838 w 224789"/>
                  <a:gd name="connsiteY166" fmla="*/ 43815 h 139065"/>
                  <a:gd name="connsiteX167" fmla="*/ 210502 w 224789"/>
                  <a:gd name="connsiteY167" fmla="*/ 40958 h 139065"/>
                  <a:gd name="connsiteX168" fmla="*/ 210502 w 224789"/>
                  <a:gd name="connsiteY168" fmla="*/ 40958 h 139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</a:cxnLst>
                <a:rect l="l" t="t" r="r" b="b"/>
                <a:pathLst>
                  <a:path w="224789" h="139065">
                    <a:moveTo>
                      <a:pt x="210502" y="40958"/>
                    </a:moveTo>
                    <a:lnTo>
                      <a:pt x="210502" y="40958"/>
                    </a:lnTo>
                    <a:lnTo>
                      <a:pt x="212407" y="41910"/>
                    </a:lnTo>
                    <a:lnTo>
                      <a:pt x="213360" y="41910"/>
                    </a:lnTo>
                    <a:lnTo>
                      <a:pt x="214313" y="41910"/>
                    </a:lnTo>
                    <a:lnTo>
                      <a:pt x="215265" y="41910"/>
                    </a:lnTo>
                    <a:lnTo>
                      <a:pt x="216217" y="41910"/>
                    </a:lnTo>
                    <a:lnTo>
                      <a:pt x="217170" y="41910"/>
                    </a:lnTo>
                    <a:lnTo>
                      <a:pt x="218122" y="41910"/>
                    </a:lnTo>
                    <a:lnTo>
                      <a:pt x="219075" y="42863"/>
                    </a:lnTo>
                    <a:lnTo>
                      <a:pt x="220027" y="43815"/>
                    </a:lnTo>
                    <a:lnTo>
                      <a:pt x="220980" y="44768"/>
                    </a:lnTo>
                    <a:lnTo>
                      <a:pt x="221932" y="45720"/>
                    </a:lnTo>
                    <a:lnTo>
                      <a:pt x="222885" y="47625"/>
                    </a:lnTo>
                    <a:lnTo>
                      <a:pt x="223838" y="49530"/>
                    </a:lnTo>
                    <a:lnTo>
                      <a:pt x="224790" y="51435"/>
                    </a:lnTo>
                    <a:lnTo>
                      <a:pt x="224790" y="53340"/>
                    </a:lnTo>
                    <a:lnTo>
                      <a:pt x="78105" y="139065"/>
                    </a:lnTo>
                    <a:cubicBezTo>
                      <a:pt x="78105" y="138113"/>
                      <a:pt x="78105" y="138113"/>
                      <a:pt x="78105" y="137160"/>
                    </a:cubicBezTo>
                    <a:cubicBezTo>
                      <a:pt x="78105" y="136208"/>
                      <a:pt x="78105" y="136208"/>
                      <a:pt x="77152" y="135255"/>
                    </a:cubicBezTo>
                    <a:cubicBezTo>
                      <a:pt x="77152" y="134303"/>
                      <a:pt x="77152" y="134303"/>
                      <a:pt x="76200" y="133350"/>
                    </a:cubicBezTo>
                    <a:cubicBezTo>
                      <a:pt x="76200" y="132398"/>
                      <a:pt x="75247" y="132398"/>
                      <a:pt x="75247" y="131445"/>
                    </a:cubicBezTo>
                    <a:cubicBezTo>
                      <a:pt x="75247" y="130493"/>
                      <a:pt x="74295" y="130493"/>
                      <a:pt x="74295" y="130493"/>
                    </a:cubicBezTo>
                    <a:cubicBezTo>
                      <a:pt x="74295" y="130493"/>
                      <a:pt x="73342" y="129540"/>
                      <a:pt x="73342" y="129540"/>
                    </a:cubicBezTo>
                    <a:cubicBezTo>
                      <a:pt x="73342" y="129540"/>
                      <a:pt x="72390" y="128588"/>
                      <a:pt x="72390" y="128588"/>
                    </a:cubicBezTo>
                    <a:cubicBezTo>
                      <a:pt x="72390" y="128588"/>
                      <a:pt x="71438" y="127635"/>
                      <a:pt x="71438" y="127635"/>
                    </a:cubicBez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0" y="85725"/>
                    </a:lnTo>
                    <a:lnTo>
                      <a:pt x="6667" y="81915"/>
                    </a:lnTo>
                    <a:lnTo>
                      <a:pt x="7620" y="81915"/>
                    </a:lnTo>
                    <a:cubicBezTo>
                      <a:pt x="9525" y="82868"/>
                      <a:pt x="10477" y="81915"/>
                      <a:pt x="10477" y="80963"/>
                    </a:cubicBezTo>
                    <a:lnTo>
                      <a:pt x="10477" y="80010"/>
                    </a:lnTo>
                    <a:lnTo>
                      <a:pt x="146685" y="0"/>
                    </a:lnTo>
                    <a:lnTo>
                      <a:pt x="218122" y="41910"/>
                    </a:lnTo>
                    <a:lnTo>
                      <a:pt x="219075" y="41910"/>
                    </a:lnTo>
                    <a:lnTo>
                      <a:pt x="220027" y="42863"/>
                    </a:lnTo>
                    <a:lnTo>
                      <a:pt x="220980" y="42863"/>
                    </a:lnTo>
                    <a:lnTo>
                      <a:pt x="221932" y="43815"/>
                    </a:lnTo>
                    <a:lnTo>
                      <a:pt x="222885" y="43815"/>
                    </a:lnTo>
                    <a:lnTo>
                      <a:pt x="223838" y="43815"/>
                    </a:lnTo>
                    <a:lnTo>
                      <a:pt x="210502" y="40958"/>
                    </a:lnTo>
                    <a:lnTo>
                      <a:pt x="210502" y="40958"/>
                    </a:lnTo>
                    <a:close/>
                  </a:path>
                </a:pathLst>
              </a:custGeom>
              <a:solidFill>
                <a:srgbClr val="FFC62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26" name="Freeform: Shape 1125">
                <a:extLst>
                  <a:ext uri="{FF2B5EF4-FFF2-40B4-BE49-F238E27FC236}">
                    <a16:creationId xmlns:a16="http://schemas.microsoft.com/office/drawing/2014/main" id="{BB125A48-3D41-468A-B459-0BCB1FBBEEA3}"/>
                  </a:ext>
                </a:extLst>
              </p:cNvPr>
              <p:cNvSpPr/>
              <p:nvPr/>
            </p:nvSpPr>
            <p:spPr>
              <a:xfrm>
                <a:off x="9271489" y="3777615"/>
                <a:ext cx="10477" cy="17144"/>
              </a:xfrm>
              <a:custGeom>
                <a:avLst/>
                <a:gdLst>
                  <a:gd name="connsiteX0" fmla="*/ 0 w 10477"/>
                  <a:gd name="connsiteY0" fmla="*/ 5715 h 17144"/>
                  <a:gd name="connsiteX1" fmla="*/ 10477 w 10477"/>
                  <a:gd name="connsiteY1" fmla="*/ 0 h 17144"/>
                  <a:gd name="connsiteX2" fmla="*/ 10477 w 10477"/>
                  <a:gd name="connsiteY2" fmla="*/ 11430 h 17144"/>
                  <a:gd name="connsiteX3" fmla="*/ 0 w 10477"/>
                  <a:gd name="connsiteY3" fmla="*/ 17145 h 17144"/>
                  <a:gd name="connsiteX4" fmla="*/ 0 w 10477"/>
                  <a:gd name="connsiteY4" fmla="*/ 17145 h 17144"/>
                  <a:gd name="connsiteX5" fmla="*/ 0 w 10477"/>
                  <a:gd name="connsiteY5" fmla="*/ 17145 h 17144"/>
                  <a:gd name="connsiteX6" fmla="*/ 0 w 10477"/>
                  <a:gd name="connsiteY6" fmla="*/ 5715 h 17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0477" h="17144">
                    <a:moveTo>
                      <a:pt x="0" y="5715"/>
                    </a:moveTo>
                    <a:lnTo>
                      <a:pt x="10477" y="0"/>
                    </a:lnTo>
                    <a:cubicBezTo>
                      <a:pt x="10477" y="5715"/>
                      <a:pt x="10477" y="5715"/>
                      <a:pt x="10477" y="11430"/>
                    </a:cubicBezTo>
                    <a:lnTo>
                      <a:pt x="0" y="17145"/>
                    </a:lnTo>
                    <a:lnTo>
                      <a:pt x="0" y="17145"/>
                    </a:lnTo>
                    <a:lnTo>
                      <a:pt x="0" y="17145"/>
                    </a:lnTo>
                    <a:cubicBezTo>
                      <a:pt x="0" y="13335"/>
                      <a:pt x="0" y="9525"/>
                      <a:pt x="0" y="5715"/>
                    </a:cubicBez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27" name="Freeform: Shape 1126">
                <a:extLst>
                  <a:ext uri="{FF2B5EF4-FFF2-40B4-BE49-F238E27FC236}">
                    <a16:creationId xmlns:a16="http://schemas.microsoft.com/office/drawing/2014/main" id="{7D10F9E3-556A-40B6-89B2-7FFA6110A7D1}"/>
                  </a:ext>
                </a:extLst>
              </p:cNvPr>
              <p:cNvSpPr/>
              <p:nvPr/>
            </p:nvSpPr>
            <p:spPr>
              <a:xfrm>
                <a:off x="9404839" y="3696652"/>
                <a:ext cx="12382" cy="19050"/>
              </a:xfrm>
              <a:custGeom>
                <a:avLst/>
                <a:gdLst>
                  <a:gd name="connsiteX0" fmla="*/ 0 w 12382"/>
                  <a:gd name="connsiteY0" fmla="*/ 7620 h 19050"/>
                  <a:gd name="connsiteX1" fmla="*/ 12382 w 12382"/>
                  <a:gd name="connsiteY1" fmla="*/ 0 h 19050"/>
                  <a:gd name="connsiteX2" fmla="*/ 12382 w 12382"/>
                  <a:gd name="connsiteY2" fmla="*/ 11430 h 19050"/>
                  <a:gd name="connsiteX3" fmla="*/ 0 w 12382"/>
                  <a:gd name="connsiteY3" fmla="*/ 19050 h 19050"/>
                  <a:gd name="connsiteX4" fmla="*/ 0 w 12382"/>
                  <a:gd name="connsiteY4" fmla="*/ 19050 h 19050"/>
                  <a:gd name="connsiteX5" fmla="*/ 0 w 12382"/>
                  <a:gd name="connsiteY5" fmla="*/ 19050 h 19050"/>
                  <a:gd name="connsiteX6" fmla="*/ 0 w 12382"/>
                  <a:gd name="connsiteY6" fmla="*/ 7620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2382" h="19050">
                    <a:moveTo>
                      <a:pt x="0" y="7620"/>
                    </a:moveTo>
                    <a:lnTo>
                      <a:pt x="12382" y="0"/>
                    </a:lnTo>
                    <a:lnTo>
                      <a:pt x="12382" y="11430"/>
                    </a:lnTo>
                    <a:lnTo>
                      <a:pt x="0" y="19050"/>
                    </a:lnTo>
                    <a:lnTo>
                      <a:pt x="0" y="19050"/>
                    </a:lnTo>
                    <a:lnTo>
                      <a:pt x="0" y="19050"/>
                    </a:lnTo>
                    <a:cubicBezTo>
                      <a:pt x="0" y="15240"/>
                      <a:pt x="0" y="11430"/>
                      <a:pt x="0" y="7620"/>
                    </a:cubicBez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28" name="Freeform: Shape 1127">
                <a:extLst>
                  <a:ext uri="{FF2B5EF4-FFF2-40B4-BE49-F238E27FC236}">
                    <a16:creationId xmlns:a16="http://schemas.microsoft.com/office/drawing/2014/main" id="{8D80EBF3-6F0E-499C-991E-BDE0A5D075B9}"/>
                  </a:ext>
                </a:extLst>
              </p:cNvPr>
              <p:cNvSpPr/>
              <p:nvPr/>
            </p:nvSpPr>
            <p:spPr>
              <a:xfrm>
                <a:off x="9271489" y="3787140"/>
                <a:ext cx="29527" cy="20954"/>
              </a:xfrm>
              <a:custGeom>
                <a:avLst/>
                <a:gdLst>
                  <a:gd name="connsiteX0" fmla="*/ 0 w 29527"/>
                  <a:gd name="connsiteY0" fmla="*/ 7620 h 20954"/>
                  <a:gd name="connsiteX1" fmla="*/ 12382 w 29527"/>
                  <a:gd name="connsiteY1" fmla="*/ 0 h 20954"/>
                  <a:gd name="connsiteX2" fmla="*/ 12382 w 29527"/>
                  <a:gd name="connsiteY2" fmla="*/ 3810 h 20954"/>
                  <a:gd name="connsiteX3" fmla="*/ 15240 w 29527"/>
                  <a:gd name="connsiteY3" fmla="*/ 8572 h 20954"/>
                  <a:gd name="connsiteX4" fmla="*/ 29527 w 29527"/>
                  <a:gd name="connsiteY4" fmla="*/ 17145 h 20954"/>
                  <a:gd name="connsiteX5" fmla="*/ 22860 w 29527"/>
                  <a:gd name="connsiteY5" fmla="*/ 13335 h 20954"/>
                  <a:gd name="connsiteX6" fmla="*/ 22860 w 29527"/>
                  <a:gd name="connsiteY6" fmla="*/ 13335 h 20954"/>
                  <a:gd name="connsiteX7" fmla="*/ 22860 w 29527"/>
                  <a:gd name="connsiteY7" fmla="*/ 20955 h 20954"/>
                  <a:gd name="connsiteX8" fmla="*/ 22860 w 29527"/>
                  <a:gd name="connsiteY8" fmla="*/ 20955 h 20954"/>
                  <a:gd name="connsiteX9" fmla="*/ 0 w 29527"/>
                  <a:gd name="connsiteY9" fmla="*/ 7620 h 209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9527" h="20954">
                    <a:moveTo>
                      <a:pt x="0" y="7620"/>
                    </a:moveTo>
                    <a:lnTo>
                      <a:pt x="12382" y="0"/>
                    </a:lnTo>
                    <a:lnTo>
                      <a:pt x="12382" y="3810"/>
                    </a:lnTo>
                    <a:cubicBezTo>
                      <a:pt x="12382" y="5715"/>
                      <a:pt x="13335" y="7620"/>
                      <a:pt x="15240" y="8572"/>
                    </a:cubicBezTo>
                    <a:lnTo>
                      <a:pt x="29527" y="17145"/>
                    </a:lnTo>
                    <a:lnTo>
                      <a:pt x="22860" y="13335"/>
                    </a:lnTo>
                    <a:cubicBezTo>
                      <a:pt x="22860" y="13335"/>
                      <a:pt x="22860" y="13335"/>
                      <a:pt x="22860" y="13335"/>
                    </a:cubicBezTo>
                    <a:cubicBezTo>
                      <a:pt x="22860" y="16192"/>
                      <a:pt x="22860" y="18097"/>
                      <a:pt x="22860" y="20955"/>
                    </a:cubicBezTo>
                    <a:lnTo>
                      <a:pt x="22860" y="20955"/>
                    </a:lnTo>
                    <a:lnTo>
                      <a:pt x="0" y="7620"/>
                    </a:lnTo>
                    <a:close/>
                  </a:path>
                </a:pathLst>
              </a:custGeom>
              <a:solidFill>
                <a:srgbClr val="FFC62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29" name="Freeform: Shape 1128">
                <a:extLst>
                  <a:ext uri="{FF2B5EF4-FFF2-40B4-BE49-F238E27FC236}">
                    <a16:creationId xmlns:a16="http://schemas.microsoft.com/office/drawing/2014/main" id="{781EA949-15BA-432D-91F7-6F400008E1BF}"/>
                  </a:ext>
                </a:extLst>
              </p:cNvPr>
              <p:cNvSpPr/>
              <p:nvPr/>
            </p:nvSpPr>
            <p:spPr>
              <a:xfrm>
                <a:off x="9264821" y="3775709"/>
                <a:ext cx="16192" cy="6667"/>
              </a:xfrm>
              <a:custGeom>
                <a:avLst/>
                <a:gdLst>
                  <a:gd name="connsiteX0" fmla="*/ 0 w 16192"/>
                  <a:gd name="connsiteY0" fmla="*/ 5715 h 6667"/>
                  <a:gd name="connsiteX1" fmla="*/ 10478 w 16192"/>
                  <a:gd name="connsiteY1" fmla="*/ 0 h 6667"/>
                  <a:gd name="connsiteX2" fmla="*/ 11430 w 16192"/>
                  <a:gd name="connsiteY2" fmla="*/ 0 h 6667"/>
                  <a:gd name="connsiteX3" fmla="*/ 12383 w 16192"/>
                  <a:gd name="connsiteY3" fmla="*/ 0 h 6667"/>
                  <a:gd name="connsiteX4" fmla="*/ 14288 w 16192"/>
                  <a:gd name="connsiteY4" fmla="*/ 0 h 6667"/>
                  <a:gd name="connsiteX5" fmla="*/ 16193 w 16192"/>
                  <a:gd name="connsiteY5" fmla="*/ 953 h 6667"/>
                  <a:gd name="connsiteX6" fmla="*/ 16193 w 16192"/>
                  <a:gd name="connsiteY6" fmla="*/ 953 h 6667"/>
                  <a:gd name="connsiteX7" fmla="*/ 16193 w 16192"/>
                  <a:gd name="connsiteY7" fmla="*/ 953 h 6667"/>
                  <a:gd name="connsiteX8" fmla="*/ 16193 w 16192"/>
                  <a:gd name="connsiteY8" fmla="*/ 953 h 6667"/>
                  <a:gd name="connsiteX9" fmla="*/ 16193 w 16192"/>
                  <a:gd name="connsiteY9" fmla="*/ 953 h 6667"/>
                  <a:gd name="connsiteX10" fmla="*/ 16193 w 16192"/>
                  <a:gd name="connsiteY10" fmla="*/ 953 h 6667"/>
                  <a:gd name="connsiteX11" fmla="*/ 16193 w 16192"/>
                  <a:gd name="connsiteY11" fmla="*/ 953 h 6667"/>
                  <a:gd name="connsiteX12" fmla="*/ 16193 w 16192"/>
                  <a:gd name="connsiteY12" fmla="*/ 953 h 6667"/>
                  <a:gd name="connsiteX13" fmla="*/ 16193 w 16192"/>
                  <a:gd name="connsiteY13" fmla="*/ 953 h 6667"/>
                  <a:gd name="connsiteX14" fmla="*/ 5715 w 16192"/>
                  <a:gd name="connsiteY14" fmla="*/ 6668 h 6667"/>
                  <a:gd name="connsiteX15" fmla="*/ 5715 w 16192"/>
                  <a:gd name="connsiteY15" fmla="*/ 6668 h 6667"/>
                  <a:gd name="connsiteX16" fmla="*/ 5715 w 16192"/>
                  <a:gd name="connsiteY16" fmla="*/ 6668 h 6667"/>
                  <a:gd name="connsiteX17" fmla="*/ 5715 w 16192"/>
                  <a:gd name="connsiteY17" fmla="*/ 6668 h 6667"/>
                  <a:gd name="connsiteX18" fmla="*/ 5715 w 16192"/>
                  <a:gd name="connsiteY18" fmla="*/ 6668 h 6667"/>
                  <a:gd name="connsiteX19" fmla="*/ 5715 w 16192"/>
                  <a:gd name="connsiteY19" fmla="*/ 6668 h 6667"/>
                  <a:gd name="connsiteX20" fmla="*/ 5715 w 16192"/>
                  <a:gd name="connsiteY20" fmla="*/ 6668 h 6667"/>
                  <a:gd name="connsiteX21" fmla="*/ 5715 w 16192"/>
                  <a:gd name="connsiteY21" fmla="*/ 6668 h 6667"/>
                  <a:gd name="connsiteX22" fmla="*/ 5715 w 16192"/>
                  <a:gd name="connsiteY22" fmla="*/ 6668 h 6667"/>
                  <a:gd name="connsiteX23" fmla="*/ 5715 w 16192"/>
                  <a:gd name="connsiteY23" fmla="*/ 6668 h 6667"/>
                  <a:gd name="connsiteX24" fmla="*/ 5715 w 16192"/>
                  <a:gd name="connsiteY24" fmla="*/ 6668 h 6667"/>
                  <a:gd name="connsiteX25" fmla="*/ 5715 w 16192"/>
                  <a:gd name="connsiteY25" fmla="*/ 6668 h 6667"/>
                  <a:gd name="connsiteX26" fmla="*/ 5715 w 16192"/>
                  <a:gd name="connsiteY26" fmla="*/ 6668 h 6667"/>
                  <a:gd name="connsiteX27" fmla="*/ 5715 w 16192"/>
                  <a:gd name="connsiteY27" fmla="*/ 6668 h 6667"/>
                  <a:gd name="connsiteX28" fmla="*/ 5715 w 16192"/>
                  <a:gd name="connsiteY28" fmla="*/ 6668 h 6667"/>
                  <a:gd name="connsiteX29" fmla="*/ 5715 w 16192"/>
                  <a:gd name="connsiteY29" fmla="*/ 6668 h 6667"/>
                  <a:gd name="connsiteX30" fmla="*/ 5715 w 16192"/>
                  <a:gd name="connsiteY30" fmla="*/ 6668 h 6667"/>
                  <a:gd name="connsiteX31" fmla="*/ 5715 w 16192"/>
                  <a:gd name="connsiteY31" fmla="*/ 6668 h 6667"/>
                  <a:gd name="connsiteX32" fmla="*/ 5715 w 16192"/>
                  <a:gd name="connsiteY32" fmla="*/ 6668 h 6667"/>
                  <a:gd name="connsiteX33" fmla="*/ 5715 w 16192"/>
                  <a:gd name="connsiteY33" fmla="*/ 6668 h 6667"/>
                  <a:gd name="connsiteX34" fmla="*/ 5715 w 16192"/>
                  <a:gd name="connsiteY34" fmla="*/ 6668 h 6667"/>
                  <a:gd name="connsiteX35" fmla="*/ 5715 w 16192"/>
                  <a:gd name="connsiteY35" fmla="*/ 6668 h 6667"/>
                  <a:gd name="connsiteX36" fmla="*/ 5715 w 16192"/>
                  <a:gd name="connsiteY36" fmla="*/ 6668 h 6667"/>
                  <a:gd name="connsiteX37" fmla="*/ 5715 w 16192"/>
                  <a:gd name="connsiteY37" fmla="*/ 6668 h 6667"/>
                  <a:gd name="connsiteX38" fmla="*/ 5715 w 16192"/>
                  <a:gd name="connsiteY38" fmla="*/ 6668 h 6667"/>
                  <a:gd name="connsiteX39" fmla="*/ 5715 w 16192"/>
                  <a:gd name="connsiteY39" fmla="*/ 6668 h 6667"/>
                  <a:gd name="connsiteX40" fmla="*/ 5715 w 16192"/>
                  <a:gd name="connsiteY40" fmla="*/ 6668 h 6667"/>
                  <a:gd name="connsiteX41" fmla="*/ 5715 w 16192"/>
                  <a:gd name="connsiteY41" fmla="*/ 6668 h 6667"/>
                  <a:gd name="connsiteX42" fmla="*/ 5715 w 16192"/>
                  <a:gd name="connsiteY42" fmla="*/ 6668 h 6667"/>
                  <a:gd name="connsiteX43" fmla="*/ 5715 w 16192"/>
                  <a:gd name="connsiteY43" fmla="*/ 6668 h 6667"/>
                  <a:gd name="connsiteX44" fmla="*/ 5715 w 16192"/>
                  <a:gd name="connsiteY44" fmla="*/ 6668 h 6667"/>
                  <a:gd name="connsiteX45" fmla="*/ 5715 w 16192"/>
                  <a:gd name="connsiteY45" fmla="*/ 6668 h 6667"/>
                  <a:gd name="connsiteX46" fmla="*/ 5715 w 16192"/>
                  <a:gd name="connsiteY46" fmla="*/ 6668 h 6667"/>
                  <a:gd name="connsiteX47" fmla="*/ 3810 w 16192"/>
                  <a:gd name="connsiteY47" fmla="*/ 5715 h 6667"/>
                  <a:gd name="connsiteX48" fmla="*/ 1905 w 16192"/>
                  <a:gd name="connsiteY48" fmla="*/ 5715 h 6667"/>
                  <a:gd name="connsiteX49" fmla="*/ 953 w 16192"/>
                  <a:gd name="connsiteY49" fmla="*/ 5715 h 6667"/>
                  <a:gd name="connsiteX50" fmla="*/ 0 w 16192"/>
                  <a:gd name="connsiteY50" fmla="*/ 5715 h 66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</a:cxnLst>
                <a:rect l="l" t="t" r="r" b="b"/>
                <a:pathLst>
                  <a:path w="16192" h="6667">
                    <a:moveTo>
                      <a:pt x="0" y="5715"/>
                    </a:moveTo>
                    <a:lnTo>
                      <a:pt x="10478" y="0"/>
                    </a:lnTo>
                    <a:lnTo>
                      <a:pt x="11430" y="0"/>
                    </a:lnTo>
                    <a:lnTo>
                      <a:pt x="12383" y="0"/>
                    </a:lnTo>
                    <a:lnTo>
                      <a:pt x="14288" y="0"/>
                    </a:lnTo>
                    <a:lnTo>
                      <a:pt x="16193" y="953"/>
                    </a:lnTo>
                    <a:lnTo>
                      <a:pt x="16193" y="953"/>
                    </a:lnTo>
                    <a:lnTo>
                      <a:pt x="16193" y="953"/>
                    </a:lnTo>
                    <a:lnTo>
                      <a:pt x="16193" y="953"/>
                    </a:lnTo>
                    <a:lnTo>
                      <a:pt x="16193" y="953"/>
                    </a:lnTo>
                    <a:lnTo>
                      <a:pt x="16193" y="953"/>
                    </a:lnTo>
                    <a:lnTo>
                      <a:pt x="16193" y="953"/>
                    </a:lnTo>
                    <a:lnTo>
                      <a:pt x="16193" y="953"/>
                    </a:lnTo>
                    <a:lnTo>
                      <a:pt x="16193" y="953"/>
                    </a:lnTo>
                    <a:lnTo>
                      <a:pt x="5715" y="6668"/>
                    </a:lnTo>
                    <a:lnTo>
                      <a:pt x="5715" y="6668"/>
                    </a:lnTo>
                    <a:lnTo>
                      <a:pt x="5715" y="6668"/>
                    </a:lnTo>
                    <a:lnTo>
                      <a:pt x="5715" y="6668"/>
                    </a:lnTo>
                    <a:lnTo>
                      <a:pt x="5715" y="6668"/>
                    </a:lnTo>
                    <a:lnTo>
                      <a:pt x="5715" y="6668"/>
                    </a:lnTo>
                    <a:lnTo>
                      <a:pt x="5715" y="6668"/>
                    </a:lnTo>
                    <a:lnTo>
                      <a:pt x="5715" y="6668"/>
                    </a:lnTo>
                    <a:lnTo>
                      <a:pt x="5715" y="6668"/>
                    </a:lnTo>
                    <a:lnTo>
                      <a:pt x="5715" y="6668"/>
                    </a:lnTo>
                    <a:lnTo>
                      <a:pt x="5715" y="6668"/>
                    </a:lnTo>
                    <a:lnTo>
                      <a:pt x="5715" y="6668"/>
                    </a:lnTo>
                    <a:lnTo>
                      <a:pt x="5715" y="6668"/>
                    </a:lnTo>
                    <a:lnTo>
                      <a:pt x="5715" y="6668"/>
                    </a:lnTo>
                    <a:lnTo>
                      <a:pt x="5715" y="6668"/>
                    </a:lnTo>
                    <a:lnTo>
                      <a:pt x="5715" y="6668"/>
                    </a:lnTo>
                    <a:lnTo>
                      <a:pt x="5715" y="6668"/>
                    </a:lnTo>
                    <a:lnTo>
                      <a:pt x="5715" y="6668"/>
                    </a:lnTo>
                    <a:lnTo>
                      <a:pt x="5715" y="6668"/>
                    </a:lnTo>
                    <a:lnTo>
                      <a:pt x="5715" y="6668"/>
                    </a:lnTo>
                    <a:lnTo>
                      <a:pt x="5715" y="6668"/>
                    </a:lnTo>
                    <a:lnTo>
                      <a:pt x="5715" y="6668"/>
                    </a:lnTo>
                    <a:lnTo>
                      <a:pt x="5715" y="6668"/>
                    </a:lnTo>
                    <a:lnTo>
                      <a:pt x="5715" y="6668"/>
                    </a:lnTo>
                    <a:lnTo>
                      <a:pt x="5715" y="6668"/>
                    </a:lnTo>
                    <a:lnTo>
                      <a:pt x="5715" y="6668"/>
                    </a:lnTo>
                    <a:lnTo>
                      <a:pt x="5715" y="6668"/>
                    </a:lnTo>
                    <a:lnTo>
                      <a:pt x="5715" y="6668"/>
                    </a:lnTo>
                    <a:lnTo>
                      <a:pt x="5715" y="6668"/>
                    </a:lnTo>
                    <a:lnTo>
                      <a:pt x="5715" y="6668"/>
                    </a:lnTo>
                    <a:lnTo>
                      <a:pt x="5715" y="6668"/>
                    </a:lnTo>
                    <a:lnTo>
                      <a:pt x="5715" y="6668"/>
                    </a:lnTo>
                    <a:lnTo>
                      <a:pt x="5715" y="6668"/>
                    </a:lnTo>
                    <a:cubicBezTo>
                      <a:pt x="4763" y="6668"/>
                      <a:pt x="4763" y="5715"/>
                      <a:pt x="3810" y="5715"/>
                    </a:cubicBezTo>
                    <a:cubicBezTo>
                      <a:pt x="2858" y="5715"/>
                      <a:pt x="2858" y="5715"/>
                      <a:pt x="1905" y="5715"/>
                    </a:cubicBezTo>
                    <a:cubicBezTo>
                      <a:pt x="1905" y="5715"/>
                      <a:pt x="953" y="5715"/>
                      <a:pt x="953" y="5715"/>
                    </a:cubicBezTo>
                    <a:cubicBezTo>
                      <a:pt x="0" y="5715"/>
                      <a:pt x="0" y="5715"/>
                      <a:pt x="0" y="5715"/>
                    </a:cubicBez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30" name="Freeform: Shape 1129">
                <a:extLst>
                  <a:ext uri="{FF2B5EF4-FFF2-40B4-BE49-F238E27FC236}">
                    <a16:creationId xmlns:a16="http://schemas.microsoft.com/office/drawing/2014/main" id="{B4409B72-14F9-4B2E-B56C-5BA948A96A8A}"/>
                  </a:ext>
                </a:extLst>
              </p:cNvPr>
              <p:cNvSpPr/>
              <p:nvPr/>
            </p:nvSpPr>
            <p:spPr>
              <a:xfrm>
                <a:off x="9398171" y="3695700"/>
                <a:ext cx="18097" cy="8572"/>
              </a:xfrm>
              <a:custGeom>
                <a:avLst/>
                <a:gdLst>
                  <a:gd name="connsiteX0" fmla="*/ 0 w 18097"/>
                  <a:gd name="connsiteY0" fmla="*/ 7620 h 8572"/>
                  <a:gd name="connsiteX1" fmla="*/ 12383 w 18097"/>
                  <a:gd name="connsiteY1" fmla="*/ 0 h 8572"/>
                  <a:gd name="connsiteX2" fmla="*/ 13335 w 18097"/>
                  <a:gd name="connsiteY2" fmla="*/ 0 h 8572"/>
                  <a:gd name="connsiteX3" fmla="*/ 14288 w 18097"/>
                  <a:gd name="connsiteY3" fmla="*/ 0 h 8572"/>
                  <a:gd name="connsiteX4" fmla="*/ 16193 w 18097"/>
                  <a:gd name="connsiteY4" fmla="*/ 0 h 8572"/>
                  <a:gd name="connsiteX5" fmla="*/ 18098 w 18097"/>
                  <a:gd name="connsiteY5" fmla="*/ 953 h 8572"/>
                  <a:gd name="connsiteX6" fmla="*/ 18098 w 18097"/>
                  <a:gd name="connsiteY6" fmla="*/ 953 h 8572"/>
                  <a:gd name="connsiteX7" fmla="*/ 18098 w 18097"/>
                  <a:gd name="connsiteY7" fmla="*/ 953 h 8572"/>
                  <a:gd name="connsiteX8" fmla="*/ 18098 w 18097"/>
                  <a:gd name="connsiteY8" fmla="*/ 953 h 8572"/>
                  <a:gd name="connsiteX9" fmla="*/ 18098 w 18097"/>
                  <a:gd name="connsiteY9" fmla="*/ 953 h 8572"/>
                  <a:gd name="connsiteX10" fmla="*/ 18098 w 18097"/>
                  <a:gd name="connsiteY10" fmla="*/ 953 h 8572"/>
                  <a:gd name="connsiteX11" fmla="*/ 18098 w 18097"/>
                  <a:gd name="connsiteY11" fmla="*/ 953 h 8572"/>
                  <a:gd name="connsiteX12" fmla="*/ 18098 w 18097"/>
                  <a:gd name="connsiteY12" fmla="*/ 953 h 8572"/>
                  <a:gd name="connsiteX13" fmla="*/ 18098 w 18097"/>
                  <a:gd name="connsiteY13" fmla="*/ 953 h 8572"/>
                  <a:gd name="connsiteX14" fmla="*/ 5715 w 18097"/>
                  <a:gd name="connsiteY14" fmla="*/ 8572 h 8572"/>
                  <a:gd name="connsiteX15" fmla="*/ 5715 w 18097"/>
                  <a:gd name="connsiteY15" fmla="*/ 8572 h 8572"/>
                  <a:gd name="connsiteX16" fmla="*/ 5715 w 18097"/>
                  <a:gd name="connsiteY16" fmla="*/ 8572 h 8572"/>
                  <a:gd name="connsiteX17" fmla="*/ 5715 w 18097"/>
                  <a:gd name="connsiteY17" fmla="*/ 8572 h 8572"/>
                  <a:gd name="connsiteX18" fmla="*/ 5715 w 18097"/>
                  <a:gd name="connsiteY18" fmla="*/ 8572 h 8572"/>
                  <a:gd name="connsiteX19" fmla="*/ 5715 w 18097"/>
                  <a:gd name="connsiteY19" fmla="*/ 8572 h 8572"/>
                  <a:gd name="connsiteX20" fmla="*/ 5715 w 18097"/>
                  <a:gd name="connsiteY20" fmla="*/ 8572 h 8572"/>
                  <a:gd name="connsiteX21" fmla="*/ 5715 w 18097"/>
                  <a:gd name="connsiteY21" fmla="*/ 8572 h 8572"/>
                  <a:gd name="connsiteX22" fmla="*/ 5715 w 18097"/>
                  <a:gd name="connsiteY22" fmla="*/ 8572 h 8572"/>
                  <a:gd name="connsiteX23" fmla="*/ 5715 w 18097"/>
                  <a:gd name="connsiteY23" fmla="*/ 8572 h 8572"/>
                  <a:gd name="connsiteX24" fmla="*/ 5715 w 18097"/>
                  <a:gd name="connsiteY24" fmla="*/ 8572 h 8572"/>
                  <a:gd name="connsiteX25" fmla="*/ 5715 w 18097"/>
                  <a:gd name="connsiteY25" fmla="*/ 8572 h 8572"/>
                  <a:gd name="connsiteX26" fmla="*/ 5715 w 18097"/>
                  <a:gd name="connsiteY26" fmla="*/ 8572 h 8572"/>
                  <a:gd name="connsiteX27" fmla="*/ 5715 w 18097"/>
                  <a:gd name="connsiteY27" fmla="*/ 8572 h 8572"/>
                  <a:gd name="connsiteX28" fmla="*/ 5715 w 18097"/>
                  <a:gd name="connsiteY28" fmla="*/ 8572 h 8572"/>
                  <a:gd name="connsiteX29" fmla="*/ 5715 w 18097"/>
                  <a:gd name="connsiteY29" fmla="*/ 8572 h 8572"/>
                  <a:gd name="connsiteX30" fmla="*/ 5715 w 18097"/>
                  <a:gd name="connsiteY30" fmla="*/ 8572 h 8572"/>
                  <a:gd name="connsiteX31" fmla="*/ 5715 w 18097"/>
                  <a:gd name="connsiteY31" fmla="*/ 8572 h 8572"/>
                  <a:gd name="connsiteX32" fmla="*/ 5715 w 18097"/>
                  <a:gd name="connsiteY32" fmla="*/ 8572 h 8572"/>
                  <a:gd name="connsiteX33" fmla="*/ 5715 w 18097"/>
                  <a:gd name="connsiteY33" fmla="*/ 8572 h 8572"/>
                  <a:gd name="connsiteX34" fmla="*/ 5715 w 18097"/>
                  <a:gd name="connsiteY34" fmla="*/ 8572 h 8572"/>
                  <a:gd name="connsiteX35" fmla="*/ 5715 w 18097"/>
                  <a:gd name="connsiteY35" fmla="*/ 8572 h 8572"/>
                  <a:gd name="connsiteX36" fmla="*/ 5715 w 18097"/>
                  <a:gd name="connsiteY36" fmla="*/ 8572 h 8572"/>
                  <a:gd name="connsiteX37" fmla="*/ 5715 w 18097"/>
                  <a:gd name="connsiteY37" fmla="*/ 8572 h 8572"/>
                  <a:gd name="connsiteX38" fmla="*/ 5715 w 18097"/>
                  <a:gd name="connsiteY38" fmla="*/ 8572 h 8572"/>
                  <a:gd name="connsiteX39" fmla="*/ 5715 w 18097"/>
                  <a:gd name="connsiteY39" fmla="*/ 8572 h 8572"/>
                  <a:gd name="connsiteX40" fmla="*/ 5715 w 18097"/>
                  <a:gd name="connsiteY40" fmla="*/ 8572 h 8572"/>
                  <a:gd name="connsiteX41" fmla="*/ 5715 w 18097"/>
                  <a:gd name="connsiteY41" fmla="*/ 8572 h 8572"/>
                  <a:gd name="connsiteX42" fmla="*/ 5715 w 18097"/>
                  <a:gd name="connsiteY42" fmla="*/ 8572 h 8572"/>
                  <a:gd name="connsiteX43" fmla="*/ 5715 w 18097"/>
                  <a:gd name="connsiteY43" fmla="*/ 8572 h 8572"/>
                  <a:gd name="connsiteX44" fmla="*/ 5715 w 18097"/>
                  <a:gd name="connsiteY44" fmla="*/ 8572 h 8572"/>
                  <a:gd name="connsiteX45" fmla="*/ 5715 w 18097"/>
                  <a:gd name="connsiteY45" fmla="*/ 8572 h 8572"/>
                  <a:gd name="connsiteX46" fmla="*/ 5715 w 18097"/>
                  <a:gd name="connsiteY46" fmla="*/ 8572 h 8572"/>
                  <a:gd name="connsiteX47" fmla="*/ 3810 w 18097"/>
                  <a:gd name="connsiteY47" fmla="*/ 7620 h 8572"/>
                  <a:gd name="connsiteX48" fmla="*/ 1905 w 18097"/>
                  <a:gd name="connsiteY48" fmla="*/ 7620 h 8572"/>
                  <a:gd name="connsiteX49" fmla="*/ 953 w 18097"/>
                  <a:gd name="connsiteY49" fmla="*/ 7620 h 8572"/>
                  <a:gd name="connsiteX50" fmla="*/ 0 w 18097"/>
                  <a:gd name="connsiteY50" fmla="*/ 762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</a:cxnLst>
                <a:rect l="l" t="t" r="r" b="b"/>
                <a:pathLst>
                  <a:path w="18097" h="8572">
                    <a:moveTo>
                      <a:pt x="0" y="7620"/>
                    </a:moveTo>
                    <a:lnTo>
                      <a:pt x="12383" y="0"/>
                    </a:lnTo>
                    <a:lnTo>
                      <a:pt x="13335" y="0"/>
                    </a:lnTo>
                    <a:lnTo>
                      <a:pt x="14288" y="0"/>
                    </a:lnTo>
                    <a:lnTo>
                      <a:pt x="16193" y="0"/>
                    </a:lnTo>
                    <a:lnTo>
                      <a:pt x="18098" y="953"/>
                    </a:lnTo>
                    <a:lnTo>
                      <a:pt x="18098" y="953"/>
                    </a:lnTo>
                    <a:lnTo>
                      <a:pt x="18098" y="953"/>
                    </a:lnTo>
                    <a:lnTo>
                      <a:pt x="18098" y="953"/>
                    </a:lnTo>
                    <a:lnTo>
                      <a:pt x="18098" y="953"/>
                    </a:lnTo>
                    <a:lnTo>
                      <a:pt x="18098" y="953"/>
                    </a:lnTo>
                    <a:lnTo>
                      <a:pt x="18098" y="953"/>
                    </a:lnTo>
                    <a:lnTo>
                      <a:pt x="18098" y="953"/>
                    </a:lnTo>
                    <a:lnTo>
                      <a:pt x="18098" y="953"/>
                    </a:lnTo>
                    <a:lnTo>
                      <a:pt x="5715" y="8572"/>
                    </a:lnTo>
                    <a:lnTo>
                      <a:pt x="5715" y="8572"/>
                    </a:lnTo>
                    <a:lnTo>
                      <a:pt x="5715" y="8572"/>
                    </a:lnTo>
                    <a:lnTo>
                      <a:pt x="5715" y="8572"/>
                    </a:lnTo>
                    <a:lnTo>
                      <a:pt x="5715" y="8572"/>
                    </a:lnTo>
                    <a:lnTo>
                      <a:pt x="5715" y="8572"/>
                    </a:lnTo>
                    <a:lnTo>
                      <a:pt x="5715" y="8572"/>
                    </a:lnTo>
                    <a:lnTo>
                      <a:pt x="5715" y="8572"/>
                    </a:lnTo>
                    <a:lnTo>
                      <a:pt x="5715" y="8572"/>
                    </a:lnTo>
                    <a:lnTo>
                      <a:pt x="5715" y="8572"/>
                    </a:lnTo>
                    <a:lnTo>
                      <a:pt x="5715" y="8572"/>
                    </a:lnTo>
                    <a:lnTo>
                      <a:pt x="5715" y="8572"/>
                    </a:lnTo>
                    <a:lnTo>
                      <a:pt x="5715" y="8572"/>
                    </a:lnTo>
                    <a:lnTo>
                      <a:pt x="5715" y="8572"/>
                    </a:lnTo>
                    <a:lnTo>
                      <a:pt x="5715" y="8572"/>
                    </a:lnTo>
                    <a:lnTo>
                      <a:pt x="5715" y="8572"/>
                    </a:lnTo>
                    <a:lnTo>
                      <a:pt x="5715" y="8572"/>
                    </a:lnTo>
                    <a:lnTo>
                      <a:pt x="5715" y="8572"/>
                    </a:lnTo>
                    <a:lnTo>
                      <a:pt x="5715" y="8572"/>
                    </a:lnTo>
                    <a:lnTo>
                      <a:pt x="5715" y="8572"/>
                    </a:lnTo>
                    <a:lnTo>
                      <a:pt x="5715" y="8572"/>
                    </a:lnTo>
                    <a:lnTo>
                      <a:pt x="5715" y="8572"/>
                    </a:lnTo>
                    <a:lnTo>
                      <a:pt x="5715" y="8572"/>
                    </a:lnTo>
                    <a:lnTo>
                      <a:pt x="5715" y="8572"/>
                    </a:lnTo>
                    <a:lnTo>
                      <a:pt x="5715" y="8572"/>
                    </a:lnTo>
                    <a:lnTo>
                      <a:pt x="5715" y="8572"/>
                    </a:lnTo>
                    <a:lnTo>
                      <a:pt x="5715" y="8572"/>
                    </a:lnTo>
                    <a:lnTo>
                      <a:pt x="5715" y="8572"/>
                    </a:lnTo>
                    <a:lnTo>
                      <a:pt x="5715" y="8572"/>
                    </a:lnTo>
                    <a:lnTo>
                      <a:pt x="5715" y="8572"/>
                    </a:lnTo>
                    <a:lnTo>
                      <a:pt x="5715" y="8572"/>
                    </a:lnTo>
                    <a:lnTo>
                      <a:pt x="5715" y="8572"/>
                    </a:lnTo>
                    <a:lnTo>
                      <a:pt x="5715" y="8572"/>
                    </a:lnTo>
                    <a:cubicBezTo>
                      <a:pt x="4763" y="8572"/>
                      <a:pt x="4763" y="7620"/>
                      <a:pt x="3810" y="7620"/>
                    </a:cubicBezTo>
                    <a:cubicBezTo>
                      <a:pt x="2858" y="7620"/>
                      <a:pt x="2858" y="7620"/>
                      <a:pt x="1905" y="7620"/>
                    </a:cubicBezTo>
                    <a:cubicBezTo>
                      <a:pt x="1905" y="7620"/>
                      <a:pt x="953" y="7620"/>
                      <a:pt x="953" y="7620"/>
                    </a:cubicBezTo>
                    <a:cubicBezTo>
                      <a:pt x="953" y="7620"/>
                      <a:pt x="953" y="7620"/>
                      <a:pt x="0" y="7620"/>
                    </a:cubicBez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31" name="Freeform: Shape 1130">
                <a:extLst>
                  <a:ext uri="{FF2B5EF4-FFF2-40B4-BE49-F238E27FC236}">
                    <a16:creationId xmlns:a16="http://schemas.microsoft.com/office/drawing/2014/main" id="{21B07EAE-77A7-4EA6-9DF3-C621B275C05A}"/>
                  </a:ext>
                </a:extLst>
              </p:cNvPr>
              <p:cNvSpPr/>
              <p:nvPr/>
            </p:nvSpPr>
            <p:spPr>
              <a:xfrm>
                <a:off x="9026697" y="3800475"/>
                <a:ext cx="96202" cy="109537"/>
              </a:xfrm>
              <a:custGeom>
                <a:avLst/>
                <a:gdLst>
                  <a:gd name="connsiteX0" fmla="*/ 85725 w 96202"/>
                  <a:gd name="connsiteY0" fmla="*/ 98108 h 109537"/>
                  <a:gd name="connsiteX1" fmla="*/ 85725 w 96202"/>
                  <a:gd name="connsiteY1" fmla="*/ 91440 h 109537"/>
                  <a:gd name="connsiteX2" fmla="*/ 92393 w 96202"/>
                  <a:gd name="connsiteY2" fmla="*/ 87630 h 109537"/>
                  <a:gd name="connsiteX3" fmla="*/ 92393 w 96202"/>
                  <a:gd name="connsiteY3" fmla="*/ 87630 h 109537"/>
                  <a:gd name="connsiteX4" fmla="*/ 92393 w 96202"/>
                  <a:gd name="connsiteY4" fmla="*/ 87630 h 109537"/>
                  <a:gd name="connsiteX5" fmla="*/ 92393 w 96202"/>
                  <a:gd name="connsiteY5" fmla="*/ 87630 h 109537"/>
                  <a:gd name="connsiteX6" fmla="*/ 92393 w 96202"/>
                  <a:gd name="connsiteY6" fmla="*/ 87630 h 109537"/>
                  <a:gd name="connsiteX7" fmla="*/ 92393 w 96202"/>
                  <a:gd name="connsiteY7" fmla="*/ 87630 h 109537"/>
                  <a:gd name="connsiteX8" fmla="*/ 92393 w 96202"/>
                  <a:gd name="connsiteY8" fmla="*/ 87630 h 109537"/>
                  <a:gd name="connsiteX9" fmla="*/ 92393 w 96202"/>
                  <a:gd name="connsiteY9" fmla="*/ 87630 h 109537"/>
                  <a:gd name="connsiteX10" fmla="*/ 92393 w 96202"/>
                  <a:gd name="connsiteY10" fmla="*/ 87630 h 109537"/>
                  <a:gd name="connsiteX11" fmla="*/ 86677 w 96202"/>
                  <a:gd name="connsiteY11" fmla="*/ 90488 h 109537"/>
                  <a:gd name="connsiteX12" fmla="*/ 86677 w 96202"/>
                  <a:gd name="connsiteY12" fmla="*/ 90488 h 109537"/>
                  <a:gd name="connsiteX13" fmla="*/ 86677 w 96202"/>
                  <a:gd name="connsiteY13" fmla="*/ 90488 h 109537"/>
                  <a:gd name="connsiteX14" fmla="*/ 86677 w 96202"/>
                  <a:gd name="connsiteY14" fmla="*/ 90488 h 109537"/>
                  <a:gd name="connsiteX15" fmla="*/ 86677 w 96202"/>
                  <a:gd name="connsiteY15" fmla="*/ 90488 h 109537"/>
                  <a:gd name="connsiteX16" fmla="*/ 86677 w 96202"/>
                  <a:gd name="connsiteY16" fmla="*/ 90488 h 109537"/>
                  <a:gd name="connsiteX17" fmla="*/ 86677 w 96202"/>
                  <a:gd name="connsiteY17" fmla="*/ 90488 h 109537"/>
                  <a:gd name="connsiteX18" fmla="*/ 86677 w 96202"/>
                  <a:gd name="connsiteY18" fmla="*/ 90488 h 109537"/>
                  <a:gd name="connsiteX19" fmla="*/ 85725 w 96202"/>
                  <a:gd name="connsiteY19" fmla="*/ 98108 h 109537"/>
                  <a:gd name="connsiteX20" fmla="*/ 85725 w 96202"/>
                  <a:gd name="connsiteY20" fmla="*/ 98108 h 109537"/>
                  <a:gd name="connsiteX21" fmla="*/ 85725 w 96202"/>
                  <a:gd name="connsiteY21" fmla="*/ 89535 h 109537"/>
                  <a:gd name="connsiteX22" fmla="*/ 96202 w 96202"/>
                  <a:gd name="connsiteY22" fmla="*/ 83820 h 109537"/>
                  <a:gd name="connsiteX23" fmla="*/ 96202 w 96202"/>
                  <a:gd name="connsiteY23" fmla="*/ 83820 h 109537"/>
                  <a:gd name="connsiteX24" fmla="*/ 96202 w 96202"/>
                  <a:gd name="connsiteY24" fmla="*/ 83820 h 109537"/>
                  <a:gd name="connsiteX25" fmla="*/ 96202 w 96202"/>
                  <a:gd name="connsiteY25" fmla="*/ 83820 h 109537"/>
                  <a:gd name="connsiteX26" fmla="*/ 96202 w 96202"/>
                  <a:gd name="connsiteY26" fmla="*/ 83820 h 109537"/>
                  <a:gd name="connsiteX27" fmla="*/ 96202 w 96202"/>
                  <a:gd name="connsiteY27" fmla="*/ 83820 h 109537"/>
                  <a:gd name="connsiteX28" fmla="*/ 96202 w 96202"/>
                  <a:gd name="connsiteY28" fmla="*/ 83820 h 109537"/>
                  <a:gd name="connsiteX29" fmla="*/ 96202 w 96202"/>
                  <a:gd name="connsiteY29" fmla="*/ 83820 h 109537"/>
                  <a:gd name="connsiteX30" fmla="*/ 96202 w 96202"/>
                  <a:gd name="connsiteY30" fmla="*/ 83820 h 109537"/>
                  <a:gd name="connsiteX31" fmla="*/ 88582 w 96202"/>
                  <a:gd name="connsiteY31" fmla="*/ 87630 h 109537"/>
                  <a:gd name="connsiteX32" fmla="*/ 88582 w 96202"/>
                  <a:gd name="connsiteY32" fmla="*/ 89535 h 109537"/>
                  <a:gd name="connsiteX33" fmla="*/ 85725 w 96202"/>
                  <a:gd name="connsiteY33" fmla="*/ 89535 h 109537"/>
                  <a:gd name="connsiteX34" fmla="*/ 85725 w 96202"/>
                  <a:gd name="connsiteY34" fmla="*/ 80963 h 109537"/>
                  <a:gd name="connsiteX35" fmla="*/ 85725 w 96202"/>
                  <a:gd name="connsiteY35" fmla="*/ 78105 h 109537"/>
                  <a:gd name="connsiteX36" fmla="*/ 95250 w 96202"/>
                  <a:gd name="connsiteY36" fmla="*/ 73342 h 109537"/>
                  <a:gd name="connsiteX37" fmla="*/ 95250 w 96202"/>
                  <a:gd name="connsiteY37" fmla="*/ 73342 h 109537"/>
                  <a:gd name="connsiteX38" fmla="*/ 95250 w 96202"/>
                  <a:gd name="connsiteY38" fmla="*/ 73342 h 109537"/>
                  <a:gd name="connsiteX39" fmla="*/ 95250 w 96202"/>
                  <a:gd name="connsiteY39" fmla="*/ 73342 h 109537"/>
                  <a:gd name="connsiteX40" fmla="*/ 95250 w 96202"/>
                  <a:gd name="connsiteY40" fmla="*/ 73342 h 109537"/>
                  <a:gd name="connsiteX41" fmla="*/ 95250 w 96202"/>
                  <a:gd name="connsiteY41" fmla="*/ 73342 h 109537"/>
                  <a:gd name="connsiteX42" fmla="*/ 95250 w 96202"/>
                  <a:gd name="connsiteY42" fmla="*/ 73342 h 109537"/>
                  <a:gd name="connsiteX43" fmla="*/ 95250 w 96202"/>
                  <a:gd name="connsiteY43" fmla="*/ 73342 h 109537"/>
                  <a:gd name="connsiteX44" fmla="*/ 95250 w 96202"/>
                  <a:gd name="connsiteY44" fmla="*/ 73342 h 109537"/>
                  <a:gd name="connsiteX45" fmla="*/ 85725 w 96202"/>
                  <a:gd name="connsiteY45" fmla="*/ 80963 h 109537"/>
                  <a:gd name="connsiteX46" fmla="*/ 85725 w 96202"/>
                  <a:gd name="connsiteY46" fmla="*/ 80963 h 109537"/>
                  <a:gd name="connsiteX47" fmla="*/ 85725 w 96202"/>
                  <a:gd name="connsiteY47" fmla="*/ 71438 h 109537"/>
                  <a:gd name="connsiteX48" fmla="*/ 85725 w 96202"/>
                  <a:gd name="connsiteY48" fmla="*/ 68580 h 109537"/>
                  <a:gd name="connsiteX49" fmla="*/ 93345 w 96202"/>
                  <a:gd name="connsiteY49" fmla="*/ 64770 h 109537"/>
                  <a:gd name="connsiteX50" fmla="*/ 93345 w 96202"/>
                  <a:gd name="connsiteY50" fmla="*/ 64770 h 109537"/>
                  <a:gd name="connsiteX51" fmla="*/ 93345 w 96202"/>
                  <a:gd name="connsiteY51" fmla="*/ 64770 h 109537"/>
                  <a:gd name="connsiteX52" fmla="*/ 93345 w 96202"/>
                  <a:gd name="connsiteY52" fmla="*/ 64770 h 109537"/>
                  <a:gd name="connsiteX53" fmla="*/ 93345 w 96202"/>
                  <a:gd name="connsiteY53" fmla="*/ 64770 h 109537"/>
                  <a:gd name="connsiteX54" fmla="*/ 93345 w 96202"/>
                  <a:gd name="connsiteY54" fmla="*/ 64770 h 109537"/>
                  <a:gd name="connsiteX55" fmla="*/ 93345 w 96202"/>
                  <a:gd name="connsiteY55" fmla="*/ 64770 h 109537"/>
                  <a:gd name="connsiteX56" fmla="*/ 93345 w 96202"/>
                  <a:gd name="connsiteY56" fmla="*/ 64770 h 109537"/>
                  <a:gd name="connsiteX57" fmla="*/ 93345 w 96202"/>
                  <a:gd name="connsiteY57" fmla="*/ 64770 h 109537"/>
                  <a:gd name="connsiteX58" fmla="*/ 85725 w 96202"/>
                  <a:gd name="connsiteY58" fmla="*/ 71438 h 109537"/>
                  <a:gd name="connsiteX59" fmla="*/ 85725 w 96202"/>
                  <a:gd name="connsiteY59" fmla="*/ 71438 h 109537"/>
                  <a:gd name="connsiteX60" fmla="*/ 85725 w 96202"/>
                  <a:gd name="connsiteY60" fmla="*/ 60960 h 109537"/>
                  <a:gd name="connsiteX61" fmla="*/ 85725 w 96202"/>
                  <a:gd name="connsiteY61" fmla="*/ 59055 h 109537"/>
                  <a:gd name="connsiteX62" fmla="*/ 91440 w 96202"/>
                  <a:gd name="connsiteY62" fmla="*/ 56197 h 109537"/>
                  <a:gd name="connsiteX63" fmla="*/ 91440 w 96202"/>
                  <a:gd name="connsiteY63" fmla="*/ 56197 h 109537"/>
                  <a:gd name="connsiteX64" fmla="*/ 91440 w 96202"/>
                  <a:gd name="connsiteY64" fmla="*/ 56197 h 109537"/>
                  <a:gd name="connsiteX65" fmla="*/ 91440 w 96202"/>
                  <a:gd name="connsiteY65" fmla="*/ 56197 h 109537"/>
                  <a:gd name="connsiteX66" fmla="*/ 91440 w 96202"/>
                  <a:gd name="connsiteY66" fmla="*/ 56197 h 109537"/>
                  <a:gd name="connsiteX67" fmla="*/ 91440 w 96202"/>
                  <a:gd name="connsiteY67" fmla="*/ 56197 h 109537"/>
                  <a:gd name="connsiteX68" fmla="*/ 91440 w 96202"/>
                  <a:gd name="connsiteY68" fmla="*/ 56197 h 109537"/>
                  <a:gd name="connsiteX69" fmla="*/ 91440 w 96202"/>
                  <a:gd name="connsiteY69" fmla="*/ 56197 h 109537"/>
                  <a:gd name="connsiteX70" fmla="*/ 91440 w 96202"/>
                  <a:gd name="connsiteY70" fmla="*/ 56197 h 109537"/>
                  <a:gd name="connsiteX71" fmla="*/ 85725 w 96202"/>
                  <a:gd name="connsiteY71" fmla="*/ 60960 h 109537"/>
                  <a:gd name="connsiteX72" fmla="*/ 85725 w 96202"/>
                  <a:gd name="connsiteY72" fmla="*/ 60960 h 109537"/>
                  <a:gd name="connsiteX73" fmla="*/ 85725 w 96202"/>
                  <a:gd name="connsiteY73" fmla="*/ 49530 h 109537"/>
                  <a:gd name="connsiteX74" fmla="*/ 85725 w 96202"/>
                  <a:gd name="connsiteY74" fmla="*/ 45720 h 109537"/>
                  <a:gd name="connsiteX75" fmla="*/ 88582 w 96202"/>
                  <a:gd name="connsiteY75" fmla="*/ 44767 h 109537"/>
                  <a:gd name="connsiteX76" fmla="*/ 88582 w 96202"/>
                  <a:gd name="connsiteY76" fmla="*/ 44767 h 109537"/>
                  <a:gd name="connsiteX77" fmla="*/ 88582 w 96202"/>
                  <a:gd name="connsiteY77" fmla="*/ 44767 h 109537"/>
                  <a:gd name="connsiteX78" fmla="*/ 88582 w 96202"/>
                  <a:gd name="connsiteY78" fmla="*/ 44767 h 109537"/>
                  <a:gd name="connsiteX79" fmla="*/ 88582 w 96202"/>
                  <a:gd name="connsiteY79" fmla="*/ 44767 h 109537"/>
                  <a:gd name="connsiteX80" fmla="*/ 88582 w 96202"/>
                  <a:gd name="connsiteY80" fmla="*/ 44767 h 109537"/>
                  <a:gd name="connsiteX81" fmla="*/ 88582 w 96202"/>
                  <a:gd name="connsiteY81" fmla="*/ 44767 h 109537"/>
                  <a:gd name="connsiteX82" fmla="*/ 88582 w 96202"/>
                  <a:gd name="connsiteY82" fmla="*/ 44767 h 109537"/>
                  <a:gd name="connsiteX83" fmla="*/ 88582 w 96202"/>
                  <a:gd name="connsiteY83" fmla="*/ 44767 h 109537"/>
                  <a:gd name="connsiteX84" fmla="*/ 88582 w 96202"/>
                  <a:gd name="connsiteY84" fmla="*/ 44767 h 109537"/>
                  <a:gd name="connsiteX85" fmla="*/ 88582 w 96202"/>
                  <a:gd name="connsiteY85" fmla="*/ 44767 h 109537"/>
                  <a:gd name="connsiteX86" fmla="*/ 88582 w 96202"/>
                  <a:gd name="connsiteY86" fmla="*/ 44767 h 109537"/>
                  <a:gd name="connsiteX87" fmla="*/ 88582 w 96202"/>
                  <a:gd name="connsiteY87" fmla="*/ 44767 h 109537"/>
                  <a:gd name="connsiteX88" fmla="*/ 88582 w 96202"/>
                  <a:gd name="connsiteY88" fmla="*/ 44767 h 109537"/>
                  <a:gd name="connsiteX89" fmla="*/ 88582 w 96202"/>
                  <a:gd name="connsiteY89" fmla="*/ 44767 h 109537"/>
                  <a:gd name="connsiteX90" fmla="*/ 88582 w 96202"/>
                  <a:gd name="connsiteY90" fmla="*/ 44767 h 109537"/>
                  <a:gd name="connsiteX91" fmla="*/ 88582 w 96202"/>
                  <a:gd name="connsiteY91" fmla="*/ 44767 h 109537"/>
                  <a:gd name="connsiteX92" fmla="*/ 85725 w 96202"/>
                  <a:gd name="connsiteY92" fmla="*/ 49530 h 109537"/>
                  <a:gd name="connsiteX93" fmla="*/ 85725 w 96202"/>
                  <a:gd name="connsiteY93" fmla="*/ 45720 h 109537"/>
                  <a:gd name="connsiteX94" fmla="*/ 85725 w 96202"/>
                  <a:gd name="connsiteY94" fmla="*/ 49530 h 109537"/>
                  <a:gd name="connsiteX95" fmla="*/ 77152 w 96202"/>
                  <a:gd name="connsiteY95" fmla="*/ 54292 h 109537"/>
                  <a:gd name="connsiteX96" fmla="*/ 77152 w 96202"/>
                  <a:gd name="connsiteY96" fmla="*/ 50483 h 109537"/>
                  <a:gd name="connsiteX97" fmla="*/ 85725 w 96202"/>
                  <a:gd name="connsiteY97" fmla="*/ 45720 h 109537"/>
                  <a:gd name="connsiteX98" fmla="*/ 85725 w 96202"/>
                  <a:gd name="connsiteY98" fmla="*/ 45720 h 109537"/>
                  <a:gd name="connsiteX99" fmla="*/ 85725 w 96202"/>
                  <a:gd name="connsiteY99" fmla="*/ 59055 h 109537"/>
                  <a:gd name="connsiteX100" fmla="*/ 85725 w 96202"/>
                  <a:gd name="connsiteY100" fmla="*/ 60960 h 109537"/>
                  <a:gd name="connsiteX101" fmla="*/ 78105 w 96202"/>
                  <a:gd name="connsiteY101" fmla="*/ 64770 h 109537"/>
                  <a:gd name="connsiteX102" fmla="*/ 78105 w 96202"/>
                  <a:gd name="connsiteY102" fmla="*/ 64770 h 109537"/>
                  <a:gd name="connsiteX103" fmla="*/ 78105 w 96202"/>
                  <a:gd name="connsiteY103" fmla="*/ 64770 h 109537"/>
                  <a:gd name="connsiteX104" fmla="*/ 78105 w 96202"/>
                  <a:gd name="connsiteY104" fmla="*/ 64770 h 109537"/>
                  <a:gd name="connsiteX105" fmla="*/ 78105 w 96202"/>
                  <a:gd name="connsiteY105" fmla="*/ 62865 h 109537"/>
                  <a:gd name="connsiteX106" fmla="*/ 85725 w 96202"/>
                  <a:gd name="connsiteY106" fmla="*/ 59055 h 109537"/>
                  <a:gd name="connsiteX107" fmla="*/ 85725 w 96202"/>
                  <a:gd name="connsiteY107" fmla="*/ 59055 h 109537"/>
                  <a:gd name="connsiteX108" fmla="*/ 85725 w 96202"/>
                  <a:gd name="connsiteY108" fmla="*/ 68580 h 109537"/>
                  <a:gd name="connsiteX109" fmla="*/ 85725 w 96202"/>
                  <a:gd name="connsiteY109" fmla="*/ 71438 h 109537"/>
                  <a:gd name="connsiteX110" fmla="*/ 80010 w 96202"/>
                  <a:gd name="connsiteY110" fmla="*/ 74295 h 109537"/>
                  <a:gd name="connsiteX111" fmla="*/ 80010 w 96202"/>
                  <a:gd name="connsiteY111" fmla="*/ 74295 h 109537"/>
                  <a:gd name="connsiteX112" fmla="*/ 80010 w 96202"/>
                  <a:gd name="connsiteY112" fmla="*/ 74295 h 109537"/>
                  <a:gd name="connsiteX113" fmla="*/ 80010 w 96202"/>
                  <a:gd name="connsiteY113" fmla="*/ 74295 h 109537"/>
                  <a:gd name="connsiteX114" fmla="*/ 80010 w 96202"/>
                  <a:gd name="connsiteY114" fmla="*/ 74295 h 109537"/>
                  <a:gd name="connsiteX115" fmla="*/ 80010 w 96202"/>
                  <a:gd name="connsiteY115" fmla="*/ 74295 h 109537"/>
                  <a:gd name="connsiteX116" fmla="*/ 80010 w 96202"/>
                  <a:gd name="connsiteY116" fmla="*/ 74295 h 109537"/>
                  <a:gd name="connsiteX117" fmla="*/ 80010 w 96202"/>
                  <a:gd name="connsiteY117" fmla="*/ 74295 h 109537"/>
                  <a:gd name="connsiteX118" fmla="*/ 80010 w 96202"/>
                  <a:gd name="connsiteY118" fmla="*/ 74295 h 109537"/>
                  <a:gd name="connsiteX119" fmla="*/ 85725 w 96202"/>
                  <a:gd name="connsiteY119" fmla="*/ 68580 h 109537"/>
                  <a:gd name="connsiteX120" fmla="*/ 85725 w 96202"/>
                  <a:gd name="connsiteY120" fmla="*/ 68580 h 109537"/>
                  <a:gd name="connsiteX121" fmla="*/ 85725 w 96202"/>
                  <a:gd name="connsiteY121" fmla="*/ 78105 h 109537"/>
                  <a:gd name="connsiteX122" fmla="*/ 85725 w 96202"/>
                  <a:gd name="connsiteY122" fmla="*/ 80963 h 109537"/>
                  <a:gd name="connsiteX123" fmla="*/ 80963 w 96202"/>
                  <a:gd name="connsiteY123" fmla="*/ 83820 h 109537"/>
                  <a:gd name="connsiteX124" fmla="*/ 80963 w 96202"/>
                  <a:gd name="connsiteY124" fmla="*/ 83820 h 109537"/>
                  <a:gd name="connsiteX125" fmla="*/ 80963 w 96202"/>
                  <a:gd name="connsiteY125" fmla="*/ 83820 h 109537"/>
                  <a:gd name="connsiteX126" fmla="*/ 80963 w 96202"/>
                  <a:gd name="connsiteY126" fmla="*/ 83820 h 109537"/>
                  <a:gd name="connsiteX127" fmla="*/ 80963 w 96202"/>
                  <a:gd name="connsiteY127" fmla="*/ 83820 h 109537"/>
                  <a:gd name="connsiteX128" fmla="*/ 80963 w 96202"/>
                  <a:gd name="connsiteY128" fmla="*/ 83820 h 109537"/>
                  <a:gd name="connsiteX129" fmla="*/ 80963 w 96202"/>
                  <a:gd name="connsiteY129" fmla="*/ 83820 h 109537"/>
                  <a:gd name="connsiteX130" fmla="*/ 80963 w 96202"/>
                  <a:gd name="connsiteY130" fmla="*/ 83820 h 109537"/>
                  <a:gd name="connsiteX131" fmla="*/ 80963 w 96202"/>
                  <a:gd name="connsiteY131" fmla="*/ 83820 h 109537"/>
                  <a:gd name="connsiteX132" fmla="*/ 85725 w 96202"/>
                  <a:gd name="connsiteY132" fmla="*/ 78105 h 109537"/>
                  <a:gd name="connsiteX133" fmla="*/ 85725 w 96202"/>
                  <a:gd name="connsiteY133" fmla="*/ 78105 h 109537"/>
                  <a:gd name="connsiteX134" fmla="*/ 85725 w 96202"/>
                  <a:gd name="connsiteY134" fmla="*/ 84772 h 109537"/>
                  <a:gd name="connsiteX135" fmla="*/ 85725 w 96202"/>
                  <a:gd name="connsiteY135" fmla="*/ 89535 h 109537"/>
                  <a:gd name="connsiteX136" fmla="*/ 80010 w 96202"/>
                  <a:gd name="connsiteY136" fmla="*/ 92392 h 109537"/>
                  <a:gd name="connsiteX137" fmla="*/ 80010 w 96202"/>
                  <a:gd name="connsiteY137" fmla="*/ 92392 h 109537"/>
                  <a:gd name="connsiteX138" fmla="*/ 80010 w 96202"/>
                  <a:gd name="connsiteY138" fmla="*/ 92392 h 109537"/>
                  <a:gd name="connsiteX139" fmla="*/ 80010 w 96202"/>
                  <a:gd name="connsiteY139" fmla="*/ 92392 h 109537"/>
                  <a:gd name="connsiteX140" fmla="*/ 80010 w 96202"/>
                  <a:gd name="connsiteY140" fmla="*/ 92392 h 109537"/>
                  <a:gd name="connsiteX141" fmla="*/ 80010 w 96202"/>
                  <a:gd name="connsiteY141" fmla="*/ 92392 h 109537"/>
                  <a:gd name="connsiteX142" fmla="*/ 80010 w 96202"/>
                  <a:gd name="connsiteY142" fmla="*/ 92392 h 109537"/>
                  <a:gd name="connsiteX143" fmla="*/ 80010 w 96202"/>
                  <a:gd name="connsiteY143" fmla="*/ 92392 h 109537"/>
                  <a:gd name="connsiteX144" fmla="*/ 80010 w 96202"/>
                  <a:gd name="connsiteY144" fmla="*/ 92392 h 109537"/>
                  <a:gd name="connsiteX145" fmla="*/ 85725 w 96202"/>
                  <a:gd name="connsiteY145" fmla="*/ 84772 h 109537"/>
                  <a:gd name="connsiteX146" fmla="*/ 85725 w 96202"/>
                  <a:gd name="connsiteY146" fmla="*/ 84772 h 109537"/>
                  <a:gd name="connsiteX147" fmla="*/ 85725 w 96202"/>
                  <a:gd name="connsiteY147" fmla="*/ 91440 h 109537"/>
                  <a:gd name="connsiteX148" fmla="*/ 77152 w 96202"/>
                  <a:gd name="connsiteY148" fmla="*/ 96203 h 109537"/>
                  <a:gd name="connsiteX149" fmla="*/ 77152 w 96202"/>
                  <a:gd name="connsiteY149" fmla="*/ 103822 h 109537"/>
                  <a:gd name="connsiteX150" fmla="*/ 83820 w 96202"/>
                  <a:gd name="connsiteY150" fmla="*/ 100013 h 109537"/>
                  <a:gd name="connsiteX151" fmla="*/ 83820 w 96202"/>
                  <a:gd name="connsiteY151" fmla="*/ 100013 h 109537"/>
                  <a:gd name="connsiteX152" fmla="*/ 83820 w 96202"/>
                  <a:gd name="connsiteY152" fmla="*/ 100013 h 109537"/>
                  <a:gd name="connsiteX153" fmla="*/ 83820 w 96202"/>
                  <a:gd name="connsiteY153" fmla="*/ 100013 h 109537"/>
                  <a:gd name="connsiteX154" fmla="*/ 85725 w 96202"/>
                  <a:gd name="connsiteY154" fmla="*/ 99060 h 109537"/>
                  <a:gd name="connsiteX155" fmla="*/ 85725 w 96202"/>
                  <a:gd name="connsiteY155" fmla="*/ 91440 h 109537"/>
                  <a:gd name="connsiteX156" fmla="*/ 85725 w 96202"/>
                  <a:gd name="connsiteY156" fmla="*/ 91440 h 109537"/>
                  <a:gd name="connsiteX157" fmla="*/ 77152 w 96202"/>
                  <a:gd name="connsiteY157" fmla="*/ 40005 h 109537"/>
                  <a:gd name="connsiteX158" fmla="*/ 77152 w 96202"/>
                  <a:gd name="connsiteY158" fmla="*/ 38100 h 109537"/>
                  <a:gd name="connsiteX159" fmla="*/ 82868 w 96202"/>
                  <a:gd name="connsiteY159" fmla="*/ 35242 h 109537"/>
                  <a:gd name="connsiteX160" fmla="*/ 82868 w 96202"/>
                  <a:gd name="connsiteY160" fmla="*/ 35242 h 109537"/>
                  <a:gd name="connsiteX161" fmla="*/ 82868 w 96202"/>
                  <a:gd name="connsiteY161" fmla="*/ 35242 h 109537"/>
                  <a:gd name="connsiteX162" fmla="*/ 82868 w 96202"/>
                  <a:gd name="connsiteY162" fmla="*/ 35242 h 109537"/>
                  <a:gd name="connsiteX163" fmla="*/ 82868 w 96202"/>
                  <a:gd name="connsiteY163" fmla="*/ 35242 h 109537"/>
                  <a:gd name="connsiteX164" fmla="*/ 82868 w 96202"/>
                  <a:gd name="connsiteY164" fmla="*/ 35242 h 109537"/>
                  <a:gd name="connsiteX165" fmla="*/ 82868 w 96202"/>
                  <a:gd name="connsiteY165" fmla="*/ 35242 h 109537"/>
                  <a:gd name="connsiteX166" fmla="*/ 82868 w 96202"/>
                  <a:gd name="connsiteY166" fmla="*/ 35242 h 109537"/>
                  <a:gd name="connsiteX167" fmla="*/ 82868 w 96202"/>
                  <a:gd name="connsiteY167" fmla="*/ 35242 h 109537"/>
                  <a:gd name="connsiteX168" fmla="*/ 82868 w 96202"/>
                  <a:gd name="connsiteY168" fmla="*/ 35242 h 109537"/>
                  <a:gd name="connsiteX169" fmla="*/ 82868 w 96202"/>
                  <a:gd name="connsiteY169" fmla="*/ 35242 h 109537"/>
                  <a:gd name="connsiteX170" fmla="*/ 82868 w 96202"/>
                  <a:gd name="connsiteY170" fmla="*/ 35242 h 109537"/>
                  <a:gd name="connsiteX171" fmla="*/ 82868 w 96202"/>
                  <a:gd name="connsiteY171" fmla="*/ 35242 h 109537"/>
                  <a:gd name="connsiteX172" fmla="*/ 82868 w 96202"/>
                  <a:gd name="connsiteY172" fmla="*/ 35242 h 109537"/>
                  <a:gd name="connsiteX173" fmla="*/ 82868 w 96202"/>
                  <a:gd name="connsiteY173" fmla="*/ 35242 h 109537"/>
                  <a:gd name="connsiteX174" fmla="*/ 82868 w 96202"/>
                  <a:gd name="connsiteY174" fmla="*/ 35242 h 109537"/>
                  <a:gd name="connsiteX175" fmla="*/ 82868 w 96202"/>
                  <a:gd name="connsiteY175" fmla="*/ 35242 h 109537"/>
                  <a:gd name="connsiteX176" fmla="*/ 77152 w 96202"/>
                  <a:gd name="connsiteY176" fmla="*/ 40005 h 109537"/>
                  <a:gd name="connsiteX177" fmla="*/ 77152 w 96202"/>
                  <a:gd name="connsiteY177" fmla="*/ 40005 h 109537"/>
                  <a:gd name="connsiteX178" fmla="*/ 77152 w 96202"/>
                  <a:gd name="connsiteY178" fmla="*/ 27622 h 109537"/>
                  <a:gd name="connsiteX179" fmla="*/ 77152 w 96202"/>
                  <a:gd name="connsiteY179" fmla="*/ 27622 h 109537"/>
                  <a:gd name="connsiteX180" fmla="*/ 77152 w 96202"/>
                  <a:gd name="connsiteY180" fmla="*/ 27622 h 109537"/>
                  <a:gd name="connsiteX181" fmla="*/ 77152 w 96202"/>
                  <a:gd name="connsiteY181" fmla="*/ 27622 h 109537"/>
                  <a:gd name="connsiteX182" fmla="*/ 77152 w 96202"/>
                  <a:gd name="connsiteY182" fmla="*/ 27622 h 109537"/>
                  <a:gd name="connsiteX183" fmla="*/ 77152 w 96202"/>
                  <a:gd name="connsiteY183" fmla="*/ 27622 h 109537"/>
                  <a:gd name="connsiteX184" fmla="*/ 77152 w 96202"/>
                  <a:gd name="connsiteY184" fmla="*/ 27622 h 109537"/>
                  <a:gd name="connsiteX185" fmla="*/ 77152 w 96202"/>
                  <a:gd name="connsiteY185" fmla="*/ 27622 h 109537"/>
                  <a:gd name="connsiteX186" fmla="*/ 77152 w 96202"/>
                  <a:gd name="connsiteY186" fmla="*/ 27622 h 109537"/>
                  <a:gd name="connsiteX187" fmla="*/ 66675 w 96202"/>
                  <a:gd name="connsiteY187" fmla="*/ 33338 h 109537"/>
                  <a:gd name="connsiteX188" fmla="*/ 66675 w 96202"/>
                  <a:gd name="connsiteY188" fmla="*/ 31433 h 109537"/>
                  <a:gd name="connsiteX189" fmla="*/ 77152 w 96202"/>
                  <a:gd name="connsiteY189" fmla="*/ 25717 h 109537"/>
                  <a:gd name="connsiteX190" fmla="*/ 77152 w 96202"/>
                  <a:gd name="connsiteY190" fmla="*/ 25717 h 109537"/>
                  <a:gd name="connsiteX191" fmla="*/ 77152 w 96202"/>
                  <a:gd name="connsiteY191" fmla="*/ 27622 h 109537"/>
                  <a:gd name="connsiteX192" fmla="*/ 77152 w 96202"/>
                  <a:gd name="connsiteY192" fmla="*/ 27622 h 109537"/>
                  <a:gd name="connsiteX193" fmla="*/ 77152 w 96202"/>
                  <a:gd name="connsiteY193" fmla="*/ 27622 h 109537"/>
                  <a:gd name="connsiteX194" fmla="*/ 77152 w 96202"/>
                  <a:gd name="connsiteY194" fmla="*/ 27622 h 109537"/>
                  <a:gd name="connsiteX195" fmla="*/ 77152 w 96202"/>
                  <a:gd name="connsiteY195" fmla="*/ 27622 h 109537"/>
                  <a:gd name="connsiteX196" fmla="*/ 77152 w 96202"/>
                  <a:gd name="connsiteY196" fmla="*/ 27622 h 109537"/>
                  <a:gd name="connsiteX197" fmla="*/ 77152 w 96202"/>
                  <a:gd name="connsiteY197" fmla="*/ 27622 h 109537"/>
                  <a:gd name="connsiteX198" fmla="*/ 77152 w 96202"/>
                  <a:gd name="connsiteY198" fmla="*/ 27622 h 109537"/>
                  <a:gd name="connsiteX199" fmla="*/ 77152 w 96202"/>
                  <a:gd name="connsiteY199" fmla="*/ 27622 h 109537"/>
                  <a:gd name="connsiteX200" fmla="*/ 77152 w 96202"/>
                  <a:gd name="connsiteY200" fmla="*/ 27622 h 109537"/>
                  <a:gd name="connsiteX201" fmla="*/ 77152 w 96202"/>
                  <a:gd name="connsiteY201" fmla="*/ 27622 h 109537"/>
                  <a:gd name="connsiteX202" fmla="*/ 77152 w 96202"/>
                  <a:gd name="connsiteY202" fmla="*/ 27622 h 109537"/>
                  <a:gd name="connsiteX203" fmla="*/ 77152 w 96202"/>
                  <a:gd name="connsiteY203" fmla="*/ 27622 h 109537"/>
                  <a:gd name="connsiteX204" fmla="*/ 77152 w 96202"/>
                  <a:gd name="connsiteY204" fmla="*/ 38100 h 109537"/>
                  <a:gd name="connsiteX205" fmla="*/ 77152 w 96202"/>
                  <a:gd name="connsiteY205" fmla="*/ 40005 h 109537"/>
                  <a:gd name="connsiteX206" fmla="*/ 68580 w 96202"/>
                  <a:gd name="connsiteY206" fmla="*/ 44767 h 109537"/>
                  <a:gd name="connsiteX207" fmla="*/ 68580 w 96202"/>
                  <a:gd name="connsiteY207" fmla="*/ 44767 h 109537"/>
                  <a:gd name="connsiteX208" fmla="*/ 68580 w 96202"/>
                  <a:gd name="connsiteY208" fmla="*/ 44767 h 109537"/>
                  <a:gd name="connsiteX209" fmla="*/ 68580 w 96202"/>
                  <a:gd name="connsiteY209" fmla="*/ 44767 h 109537"/>
                  <a:gd name="connsiteX210" fmla="*/ 68580 w 96202"/>
                  <a:gd name="connsiteY210" fmla="*/ 44767 h 109537"/>
                  <a:gd name="connsiteX211" fmla="*/ 68580 w 96202"/>
                  <a:gd name="connsiteY211" fmla="*/ 44767 h 109537"/>
                  <a:gd name="connsiteX212" fmla="*/ 68580 w 96202"/>
                  <a:gd name="connsiteY212" fmla="*/ 44767 h 109537"/>
                  <a:gd name="connsiteX213" fmla="*/ 68580 w 96202"/>
                  <a:gd name="connsiteY213" fmla="*/ 44767 h 109537"/>
                  <a:gd name="connsiteX214" fmla="*/ 68580 w 96202"/>
                  <a:gd name="connsiteY214" fmla="*/ 44767 h 109537"/>
                  <a:gd name="connsiteX215" fmla="*/ 68580 w 96202"/>
                  <a:gd name="connsiteY215" fmla="*/ 44767 h 109537"/>
                  <a:gd name="connsiteX216" fmla="*/ 68580 w 96202"/>
                  <a:gd name="connsiteY216" fmla="*/ 44767 h 109537"/>
                  <a:gd name="connsiteX217" fmla="*/ 68580 w 96202"/>
                  <a:gd name="connsiteY217" fmla="*/ 44767 h 109537"/>
                  <a:gd name="connsiteX218" fmla="*/ 68580 w 96202"/>
                  <a:gd name="connsiteY218" fmla="*/ 44767 h 109537"/>
                  <a:gd name="connsiteX219" fmla="*/ 68580 w 96202"/>
                  <a:gd name="connsiteY219" fmla="*/ 44767 h 109537"/>
                  <a:gd name="connsiteX220" fmla="*/ 68580 w 96202"/>
                  <a:gd name="connsiteY220" fmla="*/ 44767 h 109537"/>
                  <a:gd name="connsiteX221" fmla="*/ 68580 w 96202"/>
                  <a:gd name="connsiteY221" fmla="*/ 44767 h 109537"/>
                  <a:gd name="connsiteX222" fmla="*/ 68580 w 96202"/>
                  <a:gd name="connsiteY222" fmla="*/ 44767 h 109537"/>
                  <a:gd name="connsiteX223" fmla="*/ 77152 w 96202"/>
                  <a:gd name="connsiteY223" fmla="*/ 38100 h 109537"/>
                  <a:gd name="connsiteX224" fmla="*/ 77152 w 96202"/>
                  <a:gd name="connsiteY224" fmla="*/ 38100 h 109537"/>
                  <a:gd name="connsiteX225" fmla="*/ 77152 w 96202"/>
                  <a:gd name="connsiteY225" fmla="*/ 49530 h 109537"/>
                  <a:gd name="connsiteX226" fmla="*/ 77152 w 96202"/>
                  <a:gd name="connsiteY226" fmla="*/ 53340 h 109537"/>
                  <a:gd name="connsiteX227" fmla="*/ 74295 w 96202"/>
                  <a:gd name="connsiteY227" fmla="*/ 55245 h 109537"/>
                  <a:gd name="connsiteX228" fmla="*/ 74295 w 96202"/>
                  <a:gd name="connsiteY228" fmla="*/ 55245 h 109537"/>
                  <a:gd name="connsiteX229" fmla="*/ 74295 w 96202"/>
                  <a:gd name="connsiteY229" fmla="*/ 55245 h 109537"/>
                  <a:gd name="connsiteX230" fmla="*/ 74295 w 96202"/>
                  <a:gd name="connsiteY230" fmla="*/ 55245 h 109537"/>
                  <a:gd name="connsiteX231" fmla="*/ 74295 w 96202"/>
                  <a:gd name="connsiteY231" fmla="*/ 55245 h 109537"/>
                  <a:gd name="connsiteX232" fmla="*/ 74295 w 96202"/>
                  <a:gd name="connsiteY232" fmla="*/ 55245 h 109537"/>
                  <a:gd name="connsiteX233" fmla="*/ 74295 w 96202"/>
                  <a:gd name="connsiteY233" fmla="*/ 55245 h 109537"/>
                  <a:gd name="connsiteX234" fmla="*/ 74295 w 96202"/>
                  <a:gd name="connsiteY234" fmla="*/ 55245 h 109537"/>
                  <a:gd name="connsiteX235" fmla="*/ 74295 w 96202"/>
                  <a:gd name="connsiteY235" fmla="*/ 55245 h 109537"/>
                  <a:gd name="connsiteX236" fmla="*/ 74295 w 96202"/>
                  <a:gd name="connsiteY236" fmla="*/ 55245 h 109537"/>
                  <a:gd name="connsiteX237" fmla="*/ 74295 w 96202"/>
                  <a:gd name="connsiteY237" fmla="*/ 55245 h 109537"/>
                  <a:gd name="connsiteX238" fmla="*/ 74295 w 96202"/>
                  <a:gd name="connsiteY238" fmla="*/ 55245 h 109537"/>
                  <a:gd name="connsiteX239" fmla="*/ 74295 w 96202"/>
                  <a:gd name="connsiteY239" fmla="*/ 55245 h 109537"/>
                  <a:gd name="connsiteX240" fmla="*/ 74295 w 96202"/>
                  <a:gd name="connsiteY240" fmla="*/ 55245 h 109537"/>
                  <a:gd name="connsiteX241" fmla="*/ 74295 w 96202"/>
                  <a:gd name="connsiteY241" fmla="*/ 55245 h 109537"/>
                  <a:gd name="connsiteX242" fmla="*/ 74295 w 96202"/>
                  <a:gd name="connsiteY242" fmla="*/ 55245 h 109537"/>
                  <a:gd name="connsiteX243" fmla="*/ 74295 w 96202"/>
                  <a:gd name="connsiteY243" fmla="*/ 55245 h 109537"/>
                  <a:gd name="connsiteX244" fmla="*/ 77152 w 96202"/>
                  <a:gd name="connsiteY244" fmla="*/ 49530 h 109537"/>
                  <a:gd name="connsiteX245" fmla="*/ 77152 w 96202"/>
                  <a:gd name="connsiteY245" fmla="*/ 49530 h 109537"/>
                  <a:gd name="connsiteX246" fmla="*/ 77152 w 96202"/>
                  <a:gd name="connsiteY246" fmla="*/ 62865 h 109537"/>
                  <a:gd name="connsiteX247" fmla="*/ 77152 w 96202"/>
                  <a:gd name="connsiteY247" fmla="*/ 64770 h 109537"/>
                  <a:gd name="connsiteX248" fmla="*/ 77152 w 96202"/>
                  <a:gd name="connsiteY248" fmla="*/ 64770 h 109537"/>
                  <a:gd name="connsiteX249" fmla="*/ 77152 w 96202"/>
                  <a:gd name="connsiteY249" fmla="*/ 64770 h 109537"/>
                  <a:gd name="connsiteX250" fmla="*/ 77152 w 96202"/>
                  <a:gd name="connsiteY250" fmla="*/ 64770 h 109537"/>
                  <a:gd name="connsiteX251" fmla="*/ 77152 w 96202"/>
                  <a:gd name="connsiteY251" fmla="*/ 64770 h 109537"/>
                  <a:gd name="connsiteX252" fmla="*/ 77152 w 96202"/>
                  <a:gd name="connsiteY252" fmla="*/ 64770 h 109537"/>
                  <a:gd name="connsiteX253" fmla="*/ 77152 w 96202"/>
                  <a:gd name="connsiteY253" fmla="*/ 64770 h 109537"/>
                  <a:gd name="connsiteX254" fmla="*/ 77152 w 96202"/>
                  <a:gd name="connsiteY254" fmla="*/ 62865 h 109537"/>
                  <a:gd name="connsiteX255" fmla="*/ 77152 w 96202"/>
                  <a:gd name="connsiteY255" fmla="*/ 62865 h 109537"/>
                  <a:gd name="connsiteX256" fmla="*/ 77152 w 96202"/>
                  <a:gd name="connsiteY256" fmla="*/ 96203 h 109537"/>
                  <a:gd name="connsiteX257" fmla="*/ 77152 w 96202"/>
                  <a:gd name="connsiteY257" fmla="*/ 103822 h 109537"/>
                  <a:gd name="connsiteX258" fmla="*/ 68580 w 96202"/>
                  <a:gd name="connsiteY258" fmla="*/ 108585 h 109537"/>
                  <a:gd name="connsiteX259" fmla="*/ 68580 w 96202"/>
                  <a:gd name="connsiteY259" fmla="*/ 108585 h 109537"/>
                  <a:gd name="connsiteX260" fmla="*/ 68580 w 96202"/>
                  <a:gd name="connsiteY260" fmla="*/ 108585 h 109537"/>
                  <a:gd name="connsiteX261" fmla="*/ 68580 w 96202"/>
                  <a:gd name="connsiteY261" fmla="*/ 108585 h 109537"/>
                  <a:gd name="connsiteX262" fmla="*/ 68580 w 96202"/>
                  <a:gd name="connsiteY262" fmla="*/ 108585 h 109537"/>
                  <a:gd name="connsiteX263" fmla="*/ 68580 w 96202"/>
                  <a:gd name="connsiteY263" fmla="*/ 108585 h 109537"/>
                  <a:gd name="connsiteX264" fmla="*/ 66675 w 96202"/>
                  <a:gd name="connsiteY264" fmla="*/ 109538 h 109537"/>
                  <a:gd name="connsiteX265" fmla="*/ 66675 w 96202"/>
                  <a:gd name="connsiteY265" fmla="*/ 104775 h 109537"/>
                  <a:gd name="connsiteX266" fmla="*/ 72390 w 96202"/>
                  <a:gd name="connsiteY266" fmla="*/ 101917 h 109537"/>
                  <a:gd name="connsiteX267" fmla="*/ 72390 w 96202"/>
                  <a:gd name="connsiteY267" fmla="*/ 101917 h 109537"/>
                  <a:gd name="connsiteX268" fmla="*/ 72390 w 96202"/>
                  <a:gd name="connsiteY268" fmla="*/ 101917 h 109537"/>
                  <a:gd name="connsiteX269" fmla="*/ 72390 w 96202"/>
                  <a:gd name="connsiteY269" fmla="*/ 101917 h 109537"/>
                  <a:gd name="connsiteX270" fmla="*/ 78105 w 96202"/>
                  <a:gd name="connsiteY270" fmla="*/ 99060 h 109537"/>
                  <a:gd name="connsiteX271" fmla="*/ 78105 w 96202"/>
                  <a:gd name="connsiteY271" fmla="*/ 99060 h 109537"/>
                  <a:gd name="connsiteX272" fmla="*/ 78105 w 96202"/>
                  <a:gd name="connsiteY272" fmla="*/ 99060 h 109537"/>
                  <a:gd name="connsiteX273" fmla="*/ 78105 w 96202"/>
                  <a:gd name="connsiteY273" fmla="*/ 99060 h 109537"/>
                  <a:gd name="connsiteX274" fmla="*/ 77152 w 96202"/>
                  <a:gd name="connsiteY274" fmla="*/ 96203 h 109537"/>
                  <a:gd name="connsiteX275" fmla="*/ 77152 w 96202"/>
                  <a:gd name="connsiteY275" fmla="*/ 96203 h 109537"/>
                  <a:gd name="connsiteX276" fmla="*/ 77152 w 96202"/>
                  <a:gd name="connsiteY276" fmla="*/ 96203 h 109537"/>
                  <a:gd name="connsiteX277" fmla="*/ 77152 w 96202"/>
                  <a:gd name="connsiteY277" fmla="*/ 96203 h 109537"/>
                  <a:gd name="connsiteX278" fmla="*/ 66675 w 96202"/>
                  <a:gd name="connsiteY278" fmla="*/ 103822 h 109537"/>
                  <a:gd name="connsiteX279" fmla="*/ 71438 w 96202"/>
                  <a:gd name="connsiteY279" fmla="*/ 100965 h 109537"/>
                  <a:gd name="connsiteX280" fmla="*/ 71438 w 96202"/>
                  <a:gd name="connsiteY280" fmla="*/ 100965 h 109537"/>
                  <a:gd name="connsiteX281" fmla="*/ 71438 w 96202"/>
                  <a:gd name="connsiteY281" fmla="*/ 100965 h 109537"/>
                  <a:gd name="connsiteX282" fmla="*/ 71438 w 96202"/>
                  <a:gd name="connsiteY282" fmla="*/ 100965 h 109537"/>
                  <a:gd name="connsiteX283" fmla="*/ 71438 w 96202"/>
                  <a:gd name="connsiteY283" fmla="*/ 100965 h 109537"/>
                  <a:gd name="connsiteX284" fmla="*/ 71438 w 96202"/>
                  <a:gd name="connsiteY284" fmla="*/ 100965 h 109537"/>
                  <a:gd name="connsiteX285" fmla="*/ 71438 w 96202"/>
                  <a:gd name="connsiteY285" fmla="*/ 100965 h 109537"/>
                  <a:gd name="connsiteX286" fmla="*/ 71438 w 96202"/>
                  <a:gd name="connsiteY286" fmla="*/ 100965 h 109537"/>
                  <a:gd name="connsiteX287" fmla="*/ 71438 w 96202"/>
                  <a:gd name="connsiteY287" fmla="*/ 100965 h 109537"/>
                  <a:gd name="connsiteX288" fmla="*/ 66675 w 96202"/>
                  <a:gd name="connsiteY288" fmla="*/ 103822 h 109537"/>
                  <a:gd name="connsiteX289" fmla="*/ 66675 w 96202"/>
                  <a:gd name="connsiteY289" fmla="*/ 103822 h 109537"/>
                  <a:gd name="connsiteX290" fmla="*/ 66675 w 96202"/>
                  <a:gd name="connsiteY290" fmla="*/ 103822 h 109537"/>
                  <a:gd name="connsiteX291" fmla="*/ 66675 w 96202"/>
                  <a:gd name="connsiteY291" fmla="*/ 21908 h 109537"/>
                  <a:gd name="connsiteX292" fmla="*/ 66675 w 96202"/>
                  <a:gd name="connsiteY292" fmla="*/ 20003 h 109537"/>
                  <a:gd name="connsiteX293" fmla="*/ 70485 w 96202"/>
                  <a:gd name="connsiteY293" fmla="*/ 18097 h 109537"/>
                  <a:gd name="connsiteX294" fmla="*/ 70485 w 96202"/>
                  <a:gd name="connsiteY294" fmla="*/ 18097 h 109537"/>
                  <a:gd name="connsiteX295" fmla="*/ 70485 w 96202"/>
                  <a:gd name="connsiteY295" fmla="*/ 18097 h 109537"/>
                  <a:gd name="connsiteX296" fmla="*/ 70485 w 96202"/>
                  <a:gd name="connsiteY296" fmla="*/ 18097 h 109537"/>
                  <a:gd name="connsiteX297" fmla="*/ 70485 w 96202"/>
                  <a:gd name="connsiteY297" fmla="*/ 18097 h 109537"/>
                  <a:gd name="connsiteX298" fmla="*/ 70485 w 96202"/>
                  <a:gd name="connsiteY298" fmla="*/ 18097 h 109537"/>
                  <a:gd name="connsiteX299" fmla="*/ 70485 w 96202"/>
                  <a:gd name="connsiteY299" fmla="*/ 18097 h 109537"/>
                  <a:gd name="connsiteX300" fmla="*/ 70485 w 96202"/>
                  <a:gd name="connsiteY300" fmla="*/ 18097 h 109537"/>
                  <a:gd name="connsiteX301" fmla="*/ 70485 w 96202"/>
                  <a:gd name="connsiteY301" fmla="*/ 18097 h 109537"/>
                  <a:gd name="connsiteX302" fmla="*/ 66675 w 96202"/>
                  <a:gd name="connsiteY302" fmla="*/ 21908 h 109537"/>
                  <a:gd name="connsiteX303" fmla="*/ 66675 w 96202"/>
                  <a:gd name="connsiteY303" fmla="*/ 20003 h 109537"/>
                  <a:gd name="connsiteX304" fmla="*/ 66675 w 96202"/>
                  <a:gd name="connsiteY304" fmla="*/ 21908 h 109537"/>
                  <a:gd name="connsiteX305" fmla="*/ 62865 w 96202"/>
                  <a:gd name="connsiteY305" fmla="*/ 23813 h 109537"/>
                  <a:gd name="connsiteX306" fmla="*/ 62865 w 96202"/>
                  <a:gd name="connsiteY306" fmla="*/ 21908 h 109537"/>
                  <a:gd name="connsiteX307" fmla="*/ 66675 w 96202"/>
                  <a:gd name="connsiteY307" fmla="*/ 20003 h 109537"/>
                  <a:gd name="connsiteX308" fmla="*/ 66675 w 96202"/>
                  <a:gd name="connsiteY308" fmla="*/ 20003 h 109537"/>
                  <a:gd name="connsiteX309" fmla="*/ 66675 w 96202"/>
                  <a:gd name="connsiteY309" fmla="*/ 31433 h 109537"/>
                  <a:gd name="connsiteX310" fmla="*/ 66675 w 96202"/>
                  <a:gd name="connsiteY310" fmla="*/ 33338 h 109537"/>
                  <a:gd name="connsiteX311" fmla="*/ 62865 w 96202"/>
                  <a:gd name="connsiteY311" fmla="*/ 35242 h 109537"/>
                  <a:gd name="connsiteX312" fmla="*/ 62865 w 96202"/>
                  <a:gd name="connsiteY312" fmla="*/ 33338 h 109537"/>
                  <a:gd name="connsiteX313" fmla="*/ 66675 w 96202"/>
                  <a:gd name="connsiteY313" fmla="*/ 31433 h 109537"/>
                  <a:gd name="connsiteX314" fmla="*/ 66675 w 96202"/>
                  <a:gd name="connsiteY314" fmla="*/ 31433 h 109537"/>
                  <a:gd name="connsiteX315" fmla="*/ 66675 w 96202"/>
                  <a:gd name="connsiteY315" fmla="*/ 44767 h 109537"/>
                  <a:gd name="connsiteX316" fmla="*/ 66675 w 96202"/>
                  <a:gd name="connsiteY316" fmla="*/ 44767 h 109537"/>
                  <a:gd name="connsiteX317" fmla="*/ 66675 w 96202"/>
                  <a:gd name="connsiteY317" fmla="*/ 44767 h 109537"/>
                  <a:gd name="connsiteX318" fmla="*/ 66675 w 96202"/>
                  <a:gd name="connsiteY318" fmla="*/ 44767 h 109537"/>
                  <a:gd name="connsiteX319" fmla="*/ 66675 w 96202"/>
                  <a:gd name="connsiteY319" fmla="*/ 44767 h 109537"/>
                  <a:gd name="connsiteX320" fmla="*/ 66675 w 96202"/>
                  <a:gd name="connsiteY320" fmla="*/ 101917 h 109537"/>
                  <a:gd name="connsiteX321" fmla="*/ 66675 w 96202"/>
                  <a:gd name="connsiteY321" fmla="*/ 103822 h 109537"/>
                  <a:gd name="connsiteX322" fmla="*/ 62865 w 96202"/>
                  <a:gd name="connsiteY322" fmla="*/ 105728 h 109537"/>
                  <a:gd name="connsiteX323" fmla="*/ 62865 w 96202"/>
                  <a:gd name="connsiteY323" fmla="*/ 103822 h 109537"/>
                  <a:gd name="connsiteX324" fmla="*/ 66675 w 96202"/>
                  <a:gd name="connsiteY324" fmla="*/ 101917 h 109537"/>
                  <a:gd name="connsiteX325" fmla="*/ 66675 w 96202"/>
                  <a:gd name="connsiteY325" fmla="*/ 101917 h 109537"/>
                  <a:gd name="connsiteX326" fmla="*/ 66675 w 96202"/>
                  <a:gd name="connsiteY326" fmla="*/ 104775 h 109537"/>
                  <a:gd name="connsiteX327" fmla="*/ 62865 w 96202"/>
                  <a:gd name="connsiteY327" fmla="*/ 106680 h 109537"/>
                  <a:gd name="connsiteX328" fmla="*/ 62865 w 96202"/>
                  <a:gd name="connsiteY328" fmla="*/ 109538 h 109537"/>
                  <a:gd name="connsiteX329" fmla="*/ 66675 w 96202"/>
                  <a:gd name="connsiteY329" fmla="*/ 107633 h 109537"/>
                  <a:gd name="connsiteX330" fmla="*/ 66675 w 96202"/>
                  <a:gd name="connsiteY330" fmla="*/ 104775 h 109537"/>
                  <a:gd name="connsiteX331" fmla="*/ 66675 w 96202"/>
                  <a:gd name="connsiteY331" fmla="*/ 104775 h 109537"/>
                  <a:gd name="connsiteX332" fmla="*/ 62865 w 96202"/>
                  <a:gd name="connsiteY332" fmla="*/ 100013 h 109537"/>
                  <a:gd name="connsiteX333" fmla="*/ 62865 w 96202"/>
                  <a:gd name="connsiteY333" fmla="*/ 97155 h 109537"/>
                  <a:gd name="connsiteX334" fmla="*/ 63818 w 96202"/>
                  <a:gd name="connsiteY334" fmla="*/ 97155 h 109537"/>
                  <a:gd name="connsiteX335" fmla="*/ 63818 w 96202"/>
                  <a:gd name="connsiteY335" fmla="*/ 97155 h 109537"/>
                  <a:gd name="connsiteX336" fmla="*/ 63818 w 96202"/>
                  <a:gd name="connsiteY336" fmla="*/ 97155 h 109537"/>
                  <a:gd name="connsiteX337" fmla="*/ 63818 w 96202"/>
                  <a:gd name="connsiteY337" fmla="*/ 97155 h 109537"/>
                  <a:gd name="connsiteX338" fmla="*/ 63818 w 96202"/>
                  <a:gd name="connsiteY338" fmla="*/ 97155 h 109537"/>
                  <a:gd name="connsiteX339" fmla="*/ 63818 w 96202"/>
                  <a:gd name="connsiteY339" fmla="*/ 97155 h 109537"/>
                  <a:gd name="connsiteX340" fmla="*/ 62865 w 96202"/>
                  <a:gd name="connsiteY340" fmla="*/ 100013 h 109537"/>
                  <a:gd name="connsiteX341" fmla="*/ 62865 w 96202"/>
                  <a:gd name="connsiteY341" fmla="*/ 100013 h 109537"/>
                  <a:gd name="connsiteX342" fmla="*/ 62865 w 96202"/>
                  <a:gd name="connsiteY342" fmla="*/ 100013 h 109537"/>
                  <a:gd name="connsiteX343" fmla="*/ 62865 w 96202"/>
                  <a:gd name="connsiteY343" fmla="*/ 100013 h 109537"/>
                  <a:gd name="connsiteX344" fmla="*/ 62865 w 96202"/>
                  <a:gd name="connsiteY344" fmla="*/ 21908 h 109537"/>
                  <a:gd name="connsiteX345" fmla="*/ 62865 w 96202"/>
                  <a:gd name="connsiteY345" fmla="*/ 23813 h 109537"/>
                  <a:gd name="connsiteX346" fmla="*/ 55245 w 96202"/>
                  <a:gd name="connsiteY346" fmla="*/ 28575 h 109537"/>
                  <a:gd name="connsiteX347" fmla="*/ 55245 w 96202"/>
                  <a:gd name="connsiteY347" fmla="*/ 26670 h 109537"/>
                  <a:gd name="connsiteX348" fmla="*/ 62865 w 96202"/>
                  <a:gd name="connsiteY348" fmla="*/ 21908 h 109537"/>
                  <a:gd name="connsiteX349" fmla="*/ 62865 w 96202"/>
                  <a:gd name="connsiteY349" fmla="*/ 21908 h 109537"/>
                  <a:gd name="connsiteX350" fmla="*/ 62865 w 96202"/>
                  <a:gd name="connsiteY350" fmla="*/ 34290 h 109537"/>
                  <a:gd name="connsiteX351" fmla="*/ 62865 w 96202"/>
                  <a:gd name="connsiteY351" fmla="*/ 36195 h 109537"/>
                  <a:gd name="connsiteX352" fmla="*/ 61913 w 96202"/>
                  <a:gd name="connsiteY352" fmla="*/ 36195 h 109537"/>
                  <a:gd name="connsiteX353" fmla="*/ 61913 w 96202"/>
                  <a:gd name="connsiteY353" fmla="*/ 36195 h 109537"/>
                  <a:gd name="connsiteX354" fmla="*/ 61913 w 96202"/>
                  <a:gd name="connsiteY354" fmla="*/ 36195 h 109537"/>
                  <a:gd name="connsiteX355" fmla="*/ 61913 w 96202"/>
                  <a:gd name="connsiteY355" fmla="*/ 36195 h 109537"/>
                  <a:gd name="connsiteX356" fmla="*/ 61913 w 96202"/>
                  <a:gd name="connsiteY356" fmla="*/ 36195 h 109537"/>
                  <a:gd name="connsiteX357" fmla="*/ 61913 w 96202"/>
                  <a:gd name="connsiteY357" fmla="*/ 36195 h 109537"/>
                  <a:gd name="connsiteX358" fmla="*/ 61913 w 96202"/>
                  <a:gd name="connsiteY358" fmla="*/ 36195 h 109537"/>
                  <a:gd name="connsiteX359" fmla="*/ 61913 w 96202"/>
                  <a:gd name="connsiteY359" fmla="*/ 36195 h 109537"/>
                  <a:gd name="connsiteX360" fmla="*/ 61913 w 96202"/>
                  <a:gd name="connsiteY360" fmla="*/ 36195 h 109537"/>
                  <a:gd name="connsiteX361" fmla="*/ 61913 w 96202"/>
                  <a:gd name="connsiteY361" fmla="*/ 36195 h 109537"/>
                  <a:gd name="connsiteX362" fmla="*/ 61913 w 96202"/>
                  <a:gd name="connsiteY362" fmla="*/ 36195 h 109537"/>
                  <a:gd name="connsiteX363" fmla="*/ 61913 w 96202"/>
                  <a:gd name="connsiteY363" fmla="*/ 36195 h 109537"/>
                  <a:gd name="connsiteX364" fmla="*/ 61913 w 96202"/>
                  <a:gd name="connsiteY364" fmla="*/ 36195 h 109537"/>
                  <a:gd name="connsiteX365" fmla="*/ 61913 w 96202"/>
                  <a:gd name="connsiteY365" fmla="*/ 36195 h 109537"/>
                  <a:gd name="connsiteX366" fmla="*/ 61913 w 96202"/>
                  <a:gd name="connsiteY366" fmla="*/ 36195 h 109537"/>
                  <a:gd name="connsiteX367" fmla="*/ 61913 w 96202"/>
                  <a:gd name="connsiteY367" fmla="*/ 36195 h 109537"/>
                  <a:gd name="connsiteX368" fmla="*/ 61913 w 96202"/>
                  <a:gd name="connsiteY368" fmla="*/ 36195 h 109537"/>
                  <a:gd name="connsiteX369" fmla="*/ 62865 w 96202"/>
                  <a:gd name="connsiteY369" fmla="*/ 34290 h 109537"/>
                  <a:gd name="connsiteX370" fmla="*/ 62865 w 96202"/>
                  <a:gd name="connsiteY370" fmla="*/ 34290 h 109537"/>
                  <a:gd name="connsiteX371" fmla="*/ 62865 w 96202"/>
                  <a:gd name="connsiteY371" fmla="*/ 97155 h 109537"/>
                  <a:gd name="connsiteX372" fmla="*/ 62865 w 96202"/>
                  <a:gd name="connsiteY372" fmla="*/ 100013 h 109537"/>
                  <a:gd name="connsiteX373" fmla="*/ 56197 w 96202"/>
                  <a:gd name="connsiteY373" fmla="*/ 103822 h 109537"/>
                  <a:gd name="connsiteX374" fmla="*/ 56197 w 96202"/>
                  <a:gd name="connsiteY374" fmla="*/ 100965 h 109537"/>
                  <a:gd name="connsiteX375" fmla="*/ 62865 w 96202"/>
                  <a:gd name="connsiteY375" fmla="*/ 97155 h 109537"/>
                  <a:gd name="connsiteX376" fmla="*/ 62865 w 96202"/>
                  <a:gd name="connsiteY376" fmla="*/ 97155 h 109537"/>
                  <a:gd name="connsiteX377" fmla="*/ 62865 w 96202"/>
                  <a:gd name="connsiteY377" fmla="*/ 103822 h 109537"/>
                  <a:gd name="connsiteX378" fmla="*/ 62865 w 96202"/>
                  <a:gd name="connsiteY378" fmla="*/ 105728 h 109537"/>
                  <a:gd name="connsiteX379" fmla="*/ 56197 w 96202"/>
                  <a:gd name="connsiteY379" fmla="*/ 109538 h 109537"/>
                  <a:gd name="connsiteX380" fmla="*/ 56197 w 96202"/>
                  <a:gd name="connsiteY380" fmla="*/ 107633 h 109537"/>
                  <a:gd name="connsiteX381" fmla="*/ 62865 w 96202"/>
                  <a:gd name="connsiteY381" fmla="*/ 103822 h 109537"/>
                  <a:gd name="connsiteX382" fmla="*/ 62865 w 96202"/>
                  <a:gd name="connsiteY382" fmla="*/ 103822 h 109537"/>
                  <a:gd name="connsiteX383" fmla="*/ 62865 w 96202"/>
                  <a:gd name="connsiteY383" fmla="*/ 106680 h 109537"/>
                  <a:gd name="connsiteX384" fmla="*/ 62865 w 96202"/>
                  <a:gd name="connsiteY384" fmla="*/ 106680 h 109537"/>
                  <a:gd name="connsiteX385" fmla="*/ 62865 w 96202"/>
                  <a:gd name="connsiteY385" fmla="*/ 106680 h 109537"/>
                  <a:gd name="connsiteX386" fmla="*/ 61913 w 96202"/>
                  <a:gd name="connsiteY386" fmla="*/ 107633 h 109537"/>
                  <a:gd name="connsiteX387" fmla="*/ 61913 w 96202"/>
                  <a:gd name="connsiteY387" fmla="*/ 107633 h 109537"/>
                  <a:gd name="connsiteX388" fmla="*/ 61913 w 96202"/>
                  <a:gd name="connsiteY388" fmla="*/ 107633 h 109537"/>
                  <a:gd name="connsiteX389" fmla="*/ 61913 w 96202"/>
                  <a:gd name="connsiteY389" fmla="*/ 107633 h 109537"/>
                  <a:gd name="connsiteX390" fmla="*/ 61913 w 96202"/>
                  <a:gd name="connsiteY390" fmla="*/ 107633 h 109537"/>
                  <a:gd name="connsiteX391" fmla="*/ 61913 w 96202"/>
                  <a:gd name="connsiteY391" fmla="*/ 107633 h 109537"/>
                  <a:gd name="connsiteX392" fmla="*/ 61913 w 96202"/>
                  <a:gd name="connsiteY392" fmla="*/ 107633 h 109537"/>
                  <a:gd name="connsiteX393" fmla="*/ 61913 w 96202"/>
                  <a:gd name="connsiteY393" fmla="*/ 107633 h 109537"/>
                  <a:gd name="connsiteX394" fmla="*/ 61913 w 96202"/>
                  <a:gd name="connsiteY394" fmla="*/ 106680 h 109537"/>
                  <a:gd name="connsiteX395" fmla="*/ 62865 w 96202"/>
                  <a:gd name="connsiteY395" fmla="*/ 106680 h 109537"/>
                  <a:gd name="connsiteX396" fmla="*/ 55245 w 96202"/>
                  <a:gd name="connsiteY396" fmla="*/ 95250 h 109537"/>
                  <a:gd name="connsiteX397" fmla="*/ 55245 w 96202"/>
                  <a:gd name="connsiteY397" fmla="*/ 95250 h 109537"/>
                  <a:gd name="connsiteX398" fmla="*/ 55245 w 96202"/>
                  <a:gd name="connsiteY398" fmla="*/ 95250 h 109537"/>
                  <a:gd name="connsiteX399" fmla="*/ 55245 w 96202"/>
                  <a:gd name="connsiteY399" fmla="*/ 95250 h 109537"/>
                  <a:gd name="connsiteX400" fmla="*/ 55245 w 96202"/>
                  <a:gd name="connsiteY400" fmla="*/ 95250 h 109537"/>
                  <a:gd name="connsiteX401" fmla="*/ 55245 w 96202"/>
                  <a:gd name="connsiteY401" fmla="*/ 95250 h 109537"/>
                  <a:gd name="connsiteX402" fmla="*/ 55245 w 96202"/>
                  <a:gd name="connsiteY402" fmla="*/ 95250 h 109537"/>
                  <a:gd name="connsiteX403" fmla="*/ 55245 w 96202"/>
                  <a:gd name="connsiteY403" fmla="*/ 95250 h 109537"/>
                  <a:gd name="connsiteX404" fmla="*/ 55245 w 96202"/>
                  <a:gd name="connsiteY404" fmla="*/ 95250 h 109537"/>
                  <a:gd name="connsiteX405" fmla="*/ 55245 w 96202"/>
                  <a:gd name="connsiteY405" fmla="*/ 18097 h 109537"/>
                  <a:gd name="connsiteX406" fmla="*/ 55245 w 96202"/>
                  <a:gd name="connsiteY406" fmla="*/ 15240 h 109537"/>
                  <a:gd name="connsiteX407" fmla="*/ 61913 w 96202"/>
                  <a:gd name="connsiteY407" fmla="*/ 11430 h 109537"/>
                  <a:gd name="connsiteX408" fmla="*/ 61913 w 96202"/>
                  <a:gd name="connsiteY408" fmla="*/ 11430 h 109537"/>
                  <a:gd name="connsiteX409" fmla="*/ 61913 w 96202"/>
                  <a:gd name="connsiteY409" fmla="*/ 11430 h 109537"/>
                  <a:gd name="connsiteX410" fmla="*/ 61913 w 96202"/>
                  <a:gd name="connsiteY410" fmla="*/ 11430 h 109537"/>
                  <a:gd name="connsiteX411" fmla="*/ 61913 w 96202"/>
                  <a:gd name="connsiteY411" fmla="*/ 11430 h 109537"/>
                  <a:gd name="connsiteX412" fmla="*/ 61913 w 96202"/>
                  <a:gd name="connsiteY412" fmla="*/ 11430 h 109537"/>
                  <a:gd name="connsiteX413" fmla="*/ 61913 w 96202"/>
                  <a:gd name="connsiteY413" fmla="*/ 11430 h 109537"/>
                  <a:gd name="connsiteX414" fmla="*/ 61913 w 96202"/>
                  <a:gd name="connsiteY414" fmla="*/ 11430 h 109537"/>
                  <a:gd name="connsiteX415" fmla="*/ 61913 w 96202"/>
                  <a:gd name="connsiteY415" fmla="*/ 11430 h 109537"/>
                  <a:gd name="connsiteX416" fmla="*/ 55245 w 96202"/>
                  <a:gd name="connsiteY416" fmla="*/ 18097 h 109537"/>
                  <a:gd name="connsiteX417" fmla="*/ 55245 w 96202"/>
                  <a:gd name="connsiteY417" fmla="*/ 15240 h 109537"/>
                  <a:gd name="connsiteX418" fmla="*/ 55245 w 96202"/>
                  <a:gd name="connsiteY418" fmla="*/ 18097 h 109537"/>
                  <a:gd name="connsiteX419" fmla="*/ 47625 w 96202"/>
                  <a:gd name="connsiteY419" fmla="*/ 21908 h 109537"/>
                  <a:gd name="connsiteX420" fmla="*/ 47625 w 96202"/>
                  <a:gd name="connsiteY420" fmla="*/ 19050 h 109537"/>
                  <a:gd name="connsiteX421" fmla="*/ 55245 w 96202"/>
                  <a:gd name="connsiteY421" fmla="*/ 15240 h 109537"/>
                  <a:gd name="connsiteX422" fmla="*/ 55245 w 96202"/>
                  <a:gd name="connsiteY422" fmla="*/ 15240 h 109537"/>
                  <a:gd name="connsiteX423" fmla="*/ 55245 w 96202"/>
                  <a:gd name="connsiteY423" fmla="*/ 25717 h 109537"/>
                  <a:gd name="connsiteX424" fmla="*/ 55245 w 96202"/>
                  <a:gd name="connsiteY424" fmla="*/ 27622 h 109537"/>
                  <a:gd name="connsiteX425" fmla="*/ 53340 w 96202"/>
                  <a:gd name="connsiteY425" fmla="*/ 28575 h 109537"/>
                  <a:gd name="connsiteX426" fmla="*/ 53340 w 96202"/>
                  <a:gd name="connsiteY426" fmla="*/ 28575 h 109537"/>
                  <a:gd name="connsiteX427" fmla="*/ 53340 w 96202"/>
                  <a:gd name="connsiteY427" fmla="*/ 28575 h 109537"/>
                  <a:gd name="connsiteX428" fmla="*/ 53340 w 96202"/>
                  <a:gd name="connsiteY428" fmla="*/ 28575 h 109537"/>
                  <a:gd name="connsiteX429" fmla="*/ 53340 w 96202"/>
                  <a:gd name="connsiteY429" fmla="*/ 28575 h 109537"/>
                  <a:gd name="connsiteX430" fmla="*/ 53340 w 96202"/>
                  <a:gd name="connsiteY430" fmla="*/ 28575 h 109537"/>
                  <a:gd name="connsiteX431" fmla="*/ 53340 w 96202"/>
                  <a:gd name="connsiteY431" fmla="*/ 28575 h 109537"/>
                  <a:gd name="connsiteX432" fmla="*/ 53340 w 96202"/>
                  <a:gd name="connsiteY432" fmla="*/ 28575 h 109537"/>
                  <a:gd name="connsiteX433" fmla="*/ 53340 w 96202"/>
                  <a:gd name="connsiteY433" fmla="*/ 28575 h 109537"/>
                  <a:gd name="connsiteX434" fmla="*/ 55245 w 96202"/>
                  <a:gd name="connsiteY434" fmla="*/ 25717 h 109537"/>
                  <a:gd name="connsiteX435" fmla="*/ 55245 w 96202"/>
                  <a:gd name="connsiteY435" fmla="*/ 25717 h 109537"/>
                  <a:gd name="connsiteX436" fmla="*/ 55245 w 96202"/>
                  <a:gd name="connsiteY436" fmla="*/ 94297 h 109537"/>
                  <a:gd name="connsiteX437" fmla="*/ 55245 w 96202"/>
                  <a:gd name="connsiteY437" fmla="*/ 94297 h 109537"/>
                  <a:gd name="connsiteX438" fmla="*/ 55245 w 96202"/>
                  <a:gd name="connsiteY438" fmla="*/ 94297 h 109537"/>
                  <a:gd name="connsiteX439" fmla="*/ 55245 w 96202"/>
                  <a:gd name="connsiteY439" fmla="*/ 95250 h 109537"/>
                  <a:gd name="connsiteX440" fmla="*/ 55245 w 96202"/>
                  <a:gd name="connsiteY440" fmla="*/ 95250 h 109537"/>
                  <a:gd name="connsiteX441" fmla="*/ 55245 w 96202"/>
                  <a:gd name="connsiteY441" fmla="*/ 95250 h 109537"/>
                  <a:gd name="connsiteX442" fmla="*/ 47625 w 96202"/>
                  <a:gd name="connsiteY442" fmla="*/ 99060 h 109537"/>
                  <a:gd name="connsiteX443" fmla="*/ 47625 w 96202"/>
                  <a:gd name="connsiteY443" fmla="*/ 98108 h 109537"/>
                  <a:gd name="connsiteX444" fmla="*/ 55245 w 96202"/>
                  <a:gd name="connsiteY444" fmla="*/ 94297 h 109537"/>
                  <a:gd name="connsiteX445" fmla="*/ 55245 w 96202"/>
                  <a:gd name="connsiteY445" fmla="*/ 94297 h 109537"/>
                  <a:gd name="connsiteX446" fmla="*/ 55245 w 96202"/>
                  <a:gd name="connsiteY446" fmla="*/ 100965 h 109537"/>
                  <a:gd name="connsiteX447" fmla="*/ 55245 w 96202"/>
                  <a:gd name="connsiteY447" fmla="*/ 103822 h 109537"/>
                  <a:gd name="connsiteX448" fmla="*/ 47625 w 96202"/>
                  <a:gd name="connsiteY448" fmla="*/ 107633 h 109537"/>
                  <a:gd name="connsiteX449" fmla="*/ 47625 w 96202"/>
                  <a:gd name="connsiteY449" fmla="*/ 104775 h 109537"/>
                  <a:gd name="connsiteX450" fmla="*/ 55245 w 96202"/>
                  <a:gd name="connsiteY450" fmla="*/ 100965 h 109537"/>
                  <a:gd name="connsiteX451" fmla="*/ 55245 w 96202"/>
                  <a:gd name="connsiteY451" fmla="*/ 100965 h 109537"/>
                  <a:gd name="connsiteX452" fmla="*/ 55245 w 96202"/>
                  <a:gd name="connsiteY452" fmla="*/ 107633 h 109537"/>
                  <a:gd name="connsiteX453" fmla="*/ 55245 w 96202"/>
                  <a:gd name="connsiteY453" fmla="*/ 109538 h 109537"/>
                  <a:gd name="connsiteX454" fmla="*/ 55245 w 96202"/>
                  <a:gd name="connsiteY454" fmla="*/ 109538 h 109537"/>
                  <a:gd name="connsiteX455" fmla="*/ 55245 w 96202"/>
                  <a:gd name="connsiteY455" fmla="*/ 109538 h 109537"/>
                  <a:gd name="connsiteX456" fmla="*/ 55245 w 96202"/>
                  <a:gd name="connsiteY456" fmla="*/ 109538 h 109537"/>
                  <a:gd name="connsiteX457" fmla="*/ 55245 w 96202"/>
                  <a:gd name="connsiteY457" fmla="*/ 109538 h 109537"/>
                  <a:gd name="connsiteX458" fmla="*/ 55245 w 96202"/>
                  <a:gd name="connsiteY458" fmla="*/ 109538 h 109537"/>
                  <a:gd name="connsiteX459" fmla="*/ 55245 w 96202"/>
                  <a:gd name="connsiteY459" fmla="*/ 109538 h 109537"/>
                  <a:gd name="connsiteX460" fmla="*/ 55245 w 96202"/>
                  <a:gd name="connsiteY460" fmla="*/ 107633 h 109537"/>
                  <a:gd name="connsiteX461" fmla="*/ 55245 w 96202"/>
                  <a:gd name="connsiteY461" fmla="*/ 107633 h 109537"/>
                  <a:gd name="connsiteX462" fmla="*/ 55245 w 96202"/>
                  <a:gd name="connsiteY462" fmla="*/ 107633 h 109537"/>
                  <a:gd name="connsiteX463" fmla="*/ 55245 w 96202"/>
                  <a:gd name="connsiteY463" fmla="*/ 107633 h 109537"/>
                  <a:gd name="connsiteX464" fmla="*/ 55245 w 96202"/>
                  <a:gd name="connsiteY464" fmla="*/ 107633 h 109537"/>
                  <a:gd name="connsiteX465" fmla="*/ 47625 w 96202"/>
                  <a:gd name="connsiteY465" fmla="*/ 89535 h 109537"/>
                  <a:gd name="connsiteX466" fmla="*/ 47625 w 96202"/>
                  <a:gd name="connsiteY466" fmla="*/ 89535 h 109537"/>
                  <a:gd name="connsiteX467" fmla="*/ 47625 w 96202"/>
                  <a:gd name="connsiteY467" fmla="*/ 89535 h 109537"/>
                  <a:gd name="connsiteX468" fmla="*/ 47625 w 96202"/>
                  <a:gd name="connsiteY468" fmla="*/ 89535 h 109537"/>
                  <a:gd name="connsiteX469" fmla="*/ 47625 w 96202"/>
                  <a:gd name="connsiteY469" fmla="*/ 89535 h 109537"/>
                  <a:gd name="connsiteX470" fmla="*/ 47625 w 96202"/>
                  <a:gd name="connsiteY470" fmla="*/ 89535 h 109537"/>
                  <a:gd name="connsiteX471" fmla="*/ 47625 w 96202"/>
                  <a:gd name="connsiteY471" fmla="*/ 89535 h 109537"/>
                  <a:gd name="connsiteX472" fmla="*/ 47625 w 96202"/>
                  <a:gd name="connsiteY472" fmla="*/ 89535 h 109537"/>
                  <a:gd name="connsiteX473" fmla="*/ 47625 w 96202"/>
                  <a:gd name="connsiteY473" fmla="*/ 12383 h 109537"/>
                  <a:gd name="connsiteX474" fmla="*/ 47625 w 96202"/>
                  <a:gd name="connsiteY474" fmla="*/ 9525 h 109537"/>
                  <a:gd name="connsiteX475" fmla="*/ 54293 w 96202"/>
                  <a:gd name="connsiteY475" fmla="*/ 5715 h 109537"/>
                  <a:gd name="connsiteX476" fmla="*/ 54293 w 96202"/>
                  <a:gd name="connsiteY476" fmla="*/ 5715 h 109537"/>
                  <a:gd name="connsiteX477" fmla="*/ 54293 w 96202"/>
                  <a:gd name="connsiteY477" fmla="*/ 5715 h 109537"/>
                  <a:gd name="connsiteX478" fmla="*/ 54293 w 96202"/>
                  <a:gd name="connsiteY478" fmla="*/ 5715 h 109537"/>
                  <a:gd name="connsiteX479" fmla="*/ 54293 w 96202"/>
                  <a:gd name="connsiteY479" fmla="*/ 5715 h 109537"/>
                  <a:gd name="connsiteX480" fmla="*/ 54293 w 96202"/>
                  <a:gd name="connsiteY480" fmla="*/ 5715 h 109537"/>
                  <a:gd name="connsiteX481" fmla="*/ 54293 w 96202"/>
                  <a:gd name="connsiteY481" fmla="*/ 5715 h 109537"/>
                  <a:gd name="connsiteX482" fmla="*/ 54293 w 96202"/>
                  <a:gd name="connsiteY482" fmla="*/ 5715 h 109537"/>
                  <a:gd name="connsiteX483" fmla="*/ 54293 w 96202"/>
                  <a:gd name="connsiteY483" fmla="*/ 5715 h 109537"/>
                  <a:gd name="connsiteX484" fmla="*/ 47625 w 96202"/>
                  <a:gd name="connsiteY484" fmla="*/ 12383 h 109537"/>
                  <a:gd name="connsiteX485" fmla="*/ 47625 w 96202"/>
                  <a:gd name="connsiteY485" fmla="*/ 9525 h 109537"/>
                  <a:gd name="connsiteX486" fmla="*/ 47625 w 96202"/>
                  <a:gd name="connsiteY486" fmla="*/ 12383 h 109537"/>
                  <a:gd name="connsiteX487" fmla="*/ 46672 w 96202"/>
                  <a:gd name="connsiteY487" fmla="*/ 13335 h 109537"/>
                  <a:gd name="connsiteX488" fmla="*/ 46672 w 96202"/>
                  <a:gd name="connsiteY488" fmla="*/ 10478 h 109537"/>
                  <a:gd name="connsiteX489" fmla="*/ 47625 w 96202"/>
                  <a:gd name="connsiteY489" fmla="*/ 9525 h 109537"/>
                  <a:gd name="connsiteX490" fmla="*/ 47625 w 96202"/>
                  <a:gd name="connsiteY490" fmla="*/ 9525 h 109537"/>
                  <a:gd name="connsiteX491" fmla="*/ 47625 w 96202"/>
                  <a:gd name="connsiteY491" fmla="*/ 19050 h 109537"/>
                  <a:gd name="connsiteX492" fmla="*/ 47625 w 96202"/>
                  <a:gd name="connsiteY492" fmla="*/ 21908 h 109537"/>
                  <a:gd name="connsiteX493" fmla="*/ 46672 w 96202"/>
                  <a:gd name="connsiteY493" fmla="*/ 22860 h 109537"/>
                  <a:gd name="connsiteX494" fmla="*/ 46672 w 96202"/>
                  <a:gd name="connsiteY494" fmla="*/ 20003 h 109537"/>
                  <a:gd name="connsiteX495" fmla="*/ 47625 w 96202"/>
                  <a:gd name="connsiteY495" fmla="*/ 19050 h 109537"/>
                  <a:gd name="connsiteX496" fmla="*/ 47625 w 96202"/>
                  <a:gd name="connsiteY496" fmla="*/ 19050 h 109537"/>
                  <a:gd name="connsiteX497" fmla="*/ 47625 w 96202"/>
                  <a:gd name="connsiteY497" fmla="*/ 88583 h 109537"/>
                  <a:gd name="connsiteX498" fmla="*/ 47625 w 96202"/>
                  <a:gd name="connsiteY498" fmla="*/ 88583 h 109537"/>
                  <a:gd name="connsiteX499" fmla="*/ 47625 w 96202"/>
                  <a:gd name="connsiteY499" fmla="*/ 88583 h 109537"/>
                  <a:gd name="connsiteX500" fmla="*/ 47625 w 96202"/>
                  <a:gd name="connsiteY500" fmla="*/ 88583 h 109537"/>
                  <a:gd name="connsiteX501" fmla="*/ 47625 w 96202"/>
                  <a:gd name="connsiteY501" fmla="*/ 88583 h 109537"/>
                  <a:gd name="connsiteX502" fmla="*/ 46672 w 96202"/>
                  <a:gd name="connsiteY502" fmla="*/ 89535 h 109537"/>
                  <a:gd name="connsiteX503" fmla="*/ 46672 w 96202"/>
                  <a:gd name="connsiteY503" fmla="*/ 89535 h 109537"/>
                  <a:gd name="connsiteX504" fmla="*/ 46672 w 96202"/>
                  <a:gd name="connsiteY504" fmla="*/ 89535 h 109537"/>
                  <a:gd name="connsiteX505" fmla="*/ 46672 w 96202"/>
                  <a:gd name="connsiteY505" fmla="*/ 88583 h 109537"/>
                  <a:gd name="connsiteX506" fmla="*/ 47625 w 96202"/>
                  <a:gd name="connsiteY506" fmla="*/ 88583 h 109537"/>
                  <a:gd name="connsiteX507" fmla="*/ 47625 w 96202"/>
                  <a:gd name="connsiteY507" fmla="*/ 88583 h 109537"/>
                  <a:gd name="connsiteX508" fmla="*/ 47625 w 96202"/>
                  <a:gd name="connsiteY508" fmla="*/ 98108 h 109537"/>
                  <a:gd name="connsiteX509" fmla="*/ 47625 w 96202"/>
                  <a:gd name="connsiteY509" fmla="*/ 99060 h 109537"/>
                  <a:gd name="connsiteX510" fmla="*/ 46672 w 96202"/>
                  <a:gd name="connsiteY510" fmla="*/ 100013 h 109537"/>
                  <a:gd name="connsiteX511" fmla="*/ 46672 w 96202"/>
                  <a:gd name="connsiteY511" fmla="*/ 99060 h 109537"/>
                  <a:gd name="connsiteX512" fmla="*/ 47625 w 96202"/>
                  <a:gd name="connsiteY512" fmla="*/ 98108 h 109537"/>
                  <a:gd name="connsiteX513" fmla="*/ 47625 w 96202"/>
                  <a:gd name="connsiteY513" fmla="*/ 98108 h 109537"/>
                  <a:gd name="connsiteX514" fmla="*/ 47625 w 96202"/>
                  <a:gd name="connsiteY514" fmla="*/ 104775 h 109537"/>
                  <a:gd name="connsiteX515" fmla="*/ 47625 w 96202"/>
                  <a:gd name="connsiteY515" fmla="*/ 107633 h 109537"/>
                  <a:gd name="connsiteX516" fmla="*/ 46672 w 96202"/>
                  <a:gd name="connsiteY516" fmla="*/ 107633 h 109537"/>
                  <a:gd name="connsiteX517" fmla="*/ 46672 w 96202"/>
                  <a:gd name="connsiteY517" fmla="*/ 107633 h 109537"/>
                  <a:gd name="connsiteX518" fmla="*/ 46672 w 96202"/>
                  <a:gd name="connsiteY518" fmla="*/ 107633 h 109537"/>
                  <a:gd name="connsiteX519" fmla="*/ 46672 w 96202"/>
                  <a:gd name="connsiteY519" fmla="*/ 107633 h 109537"/>
                  <a:gd name="connsiteX520" fmla="*/ 46672 w 96202"/>
                  <a:gd name="connsiteY520" fmla="*/ 107633 h 109537"/>
                  <a:gd name="connsiteX521" fmla="*/ 46672 w 96202"/>
                  <a:gd name="connsiteY521" fmla="*/ 107633 h 109537"/>
                  <a:gd name="connsiteX522" fmla="*/ 47625 w 96202"/>
                  <a:gd name="connsiteY522" fmla="*/ 104775 h 109537"/>
                  <a:gd name="connsiteX523" fmla="*/ 47625 w 96202"/>
                  <a:gd name="connsiteY523" fmla="*/ 104775 h 109537"/>
                  <a:gd name="connsiteX524" fmla="*/ 47625 w 96202"/>
                  <a:gd name="connsiteY524" fmla="*/ 104775 h 109537"/>
                  <a:gd name="connsiteX525" fmla="*/ 47625 w 96202"/>
                  <a:gd name="connsiteY525" fmla="*/ 104775 h 109537"/>
                  <a:gd name="connsiteX526" fmla="*/ 47625 w 96202"/>
                  <a:gd name="connsiteY526" fmla="*/ 104775 h 109537"/>
                  <a:gd name="connsiteX527" fmla="*/ 46672 w 96202"/>
                  <a:gd name="connsiteY527" fmla="*/ 6667 h 109537"/>
                  <a:gd name="connsiteX528" fmla="*/ 46672 w 96202"/>
                  <a:gd name="connsiteY528" fmla="*/ 4763 h 109537"/>
                  <a:gd name="connsiteX529" fmla="*/ 46672 w 96202"/>
                  <a:gd name="connsiteY529" fmla="*/ 4763 h 109537"/>
                  <a:gd name="connsiteX530" fmla="*/ 46672 w 96202"/>
                  <a:gd name="connsiteY530" fmla="*/ 6667 h 109537"/>
                  <a:gd name="connsiteX531" fmla="*/ 46672 w 96202"/>
                  <a:gd name="connsiteY531" fmla="*/ 6667 h 109537"/>
                  <a:gd name="connsiteX532" fmla="*/ 46672 w 96202"/>
                  <a:gd name="connsiteY532" fmla="*/ 6667 h 109537"/>
                  <a:gd name="connsiteX533" fmla="*/ 46672 w 96202"/>
                  <a:gd name="connsiteY533" fmla="*/ 4763 h 109537"/>
                  <a:gd name="connsiteX534" fmla="*/ 46672 w 96202"/>
                  <a:gd name="connsiteY534" fmla="*/ 6667 h 109537"/>
                  <a:gd name="connsiteX535" fmla="*/ 39052 w 96202"/>
                  <a:gd name="connsiteY535" fmla="*/ 10478 h 109537"/>
                  <a:gd name="connsiteX536" fmla="*/ 39052 w 96202"/>
                  <a:gd name="connsiteY536" fmla="*/ 6667 h 109537"/>
                  <a:gd name="connsiteX537" fmla="*/ 45720 w 96202"/>
                  <a:gd name="connsiteY537" fmla="*/ 2858 h 109537"/>
                  <a:gd name="connsiteX538" fmla="*/ 45720 w 96202"/>
                  <a:gd name="connsiteY538" fmla="*/ 2858 h 109537"/>
                  <a:gd name="connsiteX539" fmla="*/ 45720 w 96202"/>
                  <a:gd name="connsiteY539" fmla="*/ 2858 h 109537"/>
                  <a:gd name="connsiteX540" fmla="*/ 46672 w 96202"/>
                  <a:gd name="connsiteY540" fmla="*/ 4763 h 109537"/>
                  <a:gd name="connsiteX541" fmla="*/ 46672 w 96202"/>
                  <a:gd name="connsiteY541" fmla="*/ 4763 h 109537"/>
                  <a:gd name="connsiteX542" fmla="*/ 46672 w 96202"/>
                  <a:gd name="connsiteY542" fmla="*/ 4763 h 109537"/>
                  <a:gd name="connsiteX543" fmla="*/ 46672 w 96202"/>
                  <a:gd name="connsiteY543" fmla="*/ 4763 h 109537"/>
                  <a:gd name="connsiteX544" fmla="*/ 46672 w 96202"/>
                  <a:gd name="connsiteY544" fmla="*/ 4763 h 109537"/>
                  <a:gd name="connsiteX545" fmla="*/ 46672 w 96202"/>
                  <a:gd name="connsiteY545" fmla="*/ 10478 h 109537"/>
                  <a:gd name="connsiteX546" fmla="*/ 39052 w 96202"/>
                  <a:gd name="connsiteY546" fmla="*/ 14288 h 109537"/>
                  <a:gd name="connsiteX547" fmla="*/ 39052 w 96202"/>
                  <a:gd name="connsiteY547" fmla="*/ 17145 h 109537"/>
                  <a:gd name="connsiteX548" fmla="*/ 46672 w 96202"/>
                  <a:gd name="connsiteY548" fmla="*/ 13335 h 109537"/>
                  <a:gd name="connsiteX549" fmla="*/ 46672 w 96202"/>
                  <a:gd name="connsiteY549" fmla="*/ 10478 h 109537"/>
                  <a:gd name="connsiteX550" fmla="*/ 46672 w 96202"/>
                  <a:gd name="connsiteY550" fmla="*/ 10478 h 109537"/>
                  <a:gd name="connsiteX551" fmla="*/ 46672 w 96202"/>
                  <a:gd name="connsiteY551" fmla="*/ 20003 h 109537"/>
                  <a:gd name="connsiteX552" fmla="*/ 46672 w 96202"/>
                  <a:gd name="connsiteY552" fmla="*/ 22860 h 109537"/>
                  <a:gd name="connsiteX553" fmla="*/ 46672 w 96202"/>
                  <a:gd name="connsiteY553" fmla="*/ 22860 h 109537"/>
                  <a:gd name="connsiteX554" fmla="*/ 46672 w 96202"/>
                  <a:gd name="connsiteY554" fmla="*/ 22860 h 109537"/>
                  <a:gd name="connsiteX555" fmla="*/ 46672 w 96202"/>
                  <a:gd name="connsiteY555" fmla="*/ 22860 h 109537"/>
                  <a:gd name="connsiteX556" fmla="*/ 46672 w 96202"/>
                  <a:gd name="connsiteY556" fmla="*/ 22860 h 109537"/>
                  <a:gd name="connsiteX557" fmla="*/ 46672 w 96202"/>
                  <a:gd name="connsiteY557" fmla="*/ 22860 h 109537"/>
                  <a:gd name="connsiteX558" fmla="*/ 46672 w 96202"/>
                  <a:gd name="connsiteY558" fmla="*/ 22860 h 109537"/>
                  <a:gd name="connsiteX559" fmla="*/ 46672 w 96202"/>
                  <a:gd name="connsiteY559" fmla="*/ 22860 h 109537"/>
                  <a:gd name="connsiteX560" fmla="*/ 46672 w 96202"/>
                  <a:gd name="connsiteY560" fmla="*/ 20003 h 109537"/>
                  <a:gd name="connsiteX561" fmla="*/ 46672 w 96202"/>
                  <a:gd name="connsiteY561" fmla="*/ 20003 h 109537"/>
                  <a:gd name="connsiteX562" fmla="*/ 46672 w 96202"/>
                  <a:gd name="connsiteY562" fmla="*/ 20003 h 109537"/>
                  <a:gd name="connsiteX563" fmla="*/ 46672 w 96202"/>
                  <a:gd name="connsiteY563" fmla="*/ 20003 h 109537"/>
                  <a:gd name="connsiteX564" fmla="*/ 46672 w 96202"/>
                  <a:gd name="connsiteY564" fmla="*/ 89535 h 109537"/>
                  <a:gd name="connsiteX565" fmla="*/ 46672 w 96202"/>
                  <a:gd name="connsiteY565" fmla="*/ 89535 h 109537"/>
                  <a:gd name="connsiteX566" fmla="*/ 39052 w 96202"/>
                  <a:gd name="connsiteY566" fmla="*/ 94297 h 109537"/>
                  <a:gd name="connsiteX567" fmla="*/ 39052 w 96202"/>
                  <a:gd name="connsiteY567" fmla="*/ 93345 h 109537"/>
                  <a:gd name="connsiteX568" fmla="*/ 46672 w 96202"/>
                  <a:gd name="connsiteY568" fmla="*/ 89535 h 109537"/>
                  <a:gd name="connsiteX569" fmla="*/ 46672 w 96202"/>
                  <a:gd name="connsiteY569" fmla="*/ 89535 h 109537"/>
                  <a:gd name="connsiteX570" fmla="*/ 46672 w 96202"/>
                  <a:gd name="connsiteY570" fmla="*/ 99060 h 109537"/>
                  <a:gd name="connsiteX571" fmla="*/ 46672 w 96202"/>
                  <a:gd name="connsiteY571" fmla="*/ 100013 h 109537"/>
                  <a:gd name="connsiteX572" fmla="*/ 39052 w 96202"/>
                  <a:gd name="connsiteY572" fmla="*/ 103822 h 109537"/>
                  <a:gd name="connsiteX573" fmla="*/ 39052 w 96202"/>
                  <a:gd name="connsiteY573" fmla="*/ 103822 h 109537"/>
                  <a:gd name="connsiteX574" fmla="*/ 39052 w 96202"/>
                  <a:gd name="connsiteY574" fmla="*/ 103822 h 109537"/>
                  <a:gd name="connsiteX575" fmla="*/ 39052 w 96202"/>
                  <a:gd name="connsiteY575" fmla="*/ 103822 h 109537"/>
                  <a:gd name="connsiteX576" fmla="*/ 39052 w 96202"/>
                  <a:gd name="connsiteY576" fmla="*/ 103822 h 109537"/>
                  <a:gd name="connsiteX577" fmla="*/ 39052 w 96202"/>
                  <a:gd name="connsiteY577" fmla="*/ 103822 h 109537"/>
                  <a:gd name="connsiteX578" fmla="*/ 39052 w 96202"/>
                  <a:gd name="connsiteY578" fmla="*/ 103822 h 109537"/>
                  <a:gd name="connsiteX579" fmla="*/ 39052 w 96202"/>
                  <a:gd name="connsiteY579" fmla="*/ 103822 h 109537"/>
                  <a:gd name="connsiteX580" fmla="*/ 39052 w 96202"/>
                  <a:gd name="connsiteY580" fmla="*/ 103822 h 109537"/>
                  <a:gd name="connsiteX581" fmla="*/ 46672 w 96202"/>
                  <a:gd name="connsiteY581" fmla="*/ 99060 h 109537"/>
                  <a:gd name="connsiteX582" fmla="*/ 46672 w 96202"/>
                  <a:gd name="connsiteY582" fmla="*/ 99060 h 109537"/>
                  <a:gd name="connsiteX583" fmla="*/ 39052 w 96202"/>
                  <a:gd name="connsiteY583" fmla="*/ 83820 h 109537"/>
                  <a:gd name="connsiteX584" fmla="*/ 39052 w 96202"/>
                  <a:gd name="connsiteY584" fmla="*/ 83820 h 109537"/>
                  <a:gd name="connsiteX585" fmla="*/ 40957 w 96202"/>
                  <a:gd name="connsiteY585" fmla="*/ 82867 h 109537"/>
                  <a:gd name="connsiteX586" fmla="*/ 40957 w 96202"/>
                  <a:gd name="connsiteY586" fmla="*/ 82867 h 109537"/>
                  <a:gd name="connsiteX587" fmla="*/ 40957 w 96202"/>
                  <a:gd name="connsiteY587" fmla="*/ 82867 h 109537"/>
                  <a:gd name="connsiteX588" fmla="*/ 40957 w 96202"/>
                  <a:gd name="connsiteY588" fmla="*/ 82867 h 109537"/>
                  <a:gd name="connsiteX589" fmla="*/ 40957 w 96202"/>
                  <a:gd name="connsiteY589" fmla="*/ 82867 h 109537"/>
                  <a:gd name="connsiteX590" fmla="*/ 40957 w 96202"/>
                  <a:gd name="connsiteY590" fmla="*/ 82867 h 109537"/>
                  <a:gd name="connsiteX591" fmla="*/ 40957 w 96202"/>
                  <a:gd name="connsiteY591" fmla="*/ 82867 h 109537"/>
                  <a:gd name="connsiteX592" fmla="*/ 39052 w 96202"/>
                  <a:gd name="connsiteY592" fmla="*/ 83820 h 109537"/>
                  <a:gd name="connsiteX593" fmla="*/ 39052 w 96202"/>
                  <a:gd name="connsiteY593" fmla="*/ 83820 h 109537"/>
                  <a:gd name="connsiteX594" fmla="*/ 39052 w 96202"/>
                  <a:gd name="connsiteY594" fmla="*/ 83820 h 109537"/>
                  <a:gd name="connsiteX595" fmla="*/ 39052 w 96202"/>
                  <a:gd name="connsiteY595" fmla="*/ 83820 h 109537"/>
                  <a:gd name="connsiteX596" fmla="*/ 39052 w 96202"/>
                  <a:gd name="connsiteY596" fmla="*/ 3810 h 109537"/>
                  <a:gd name="connsiteX597" fmla="*/ 39052 w 96202"/>
                  <a:gd name="connsiteY597" fmla="*/ 3810 h 109537"/>
                  <a:gd name="connsiteX598" fmla="*/ 39052 w 96202"/>
                  <a:gd name="connsiteY598" fmla="*/ 3810 h 109537"/>
                  <a:gd name="connsiteX599" fmla="*/ 39052 w 96202"/>
                  <a:gd name="connsiteY599" fmla="*/ 3810 h 109537"/>
                  <a:gd name="connsiteX600" fmla="*/ 39052 w 96202"/>
                  <a:gd name="connsiteY600" fmla="*/ 2858 h 109537"/>
                  <a:gd name="connsiteX601" fmla="*/ 39052 w 96202"/>
                  <a:gd name="connsiteY601" fmla="*/ 2858 h 109537"/>
                  <a:gd name="connsiteX602" fmla="*/ 39052 w 96202"/>
                  <a:gd name="connsiteY602" fmla="*/ 2858 h 109537"/>
                  <a:gd name="connsiteX603" fmla="*/ 39052 w 96202"/>
                  <a:gd name="connsiteY603" fmla="*/ 3810 h 109537"/>
                  <a:gd name="connsiteX604" fmla="*/ 39052 w 96202"/>
                  <a:gd name="connsiteY604" fmla="*/ 1905 h 109537"/>
                  <a:gd name="connsiteX605" fmla="*/ 39052 w 96202"/>
                  <a:gd name="connsiteY605" fmla="*/ 3810 h 109537"/>
                  <a:gd name="connsiteX606" fmla="*/ 36195 w 96202"/>
                  <a:gd name="connsiteY606" fmla="*/ 5715 h 109537"/>
                  <a:gd name="connsiteX607" fmla="*/ 36195 w 96202"/>
                  <a:gd name="connsiteY607" fmla="*/ 2858 h 109537"/>
                  <a:gd name="connsiteX608" fmla="*/ 38100 w 96202"/>
                  <a:gd name="connsiteY608" fmla="*/ 1905 h 109537"/>
                  <a:gd name="connsiteX609" fmla="*/ 39052 w 96202"/>
                  <a:gd name="connsiteY609" fmla="*/ 1905 h 109537"/>
                  <a:gd name="connsiteX610" fmla="*/ 39052 w 96202"/>
                  <a:gd name="connsiteY610" fmla="*/ 1905 h 109537"/>
                  <a:gd name="connsiteX611" fmla="*/ 39052 w 96202"/>
                  <a:gd name="connsiteY611" fmla="*/ 1905 h 109537"/>
                  <a:gd name="connsiteX612" fmla="*/ 39052 w 96202"/>
                  <a:gd name="connsiteY612" fmla="*/ 1905 h 109537"/>
                  <a:gd name="connsiteX613" fmla="*/ 39052 w 96202"/>
                  <a:gd name="connsiteY613" fmla="*/ 1905 h 109537"/>
                  <a:gd name="connsiteX614" fmla="*/ 39052 w 96202"/>
                  <a:gd name="connsiteY614" fmla="*/ 6667 h 109537"/>
                  <a:gd name="connsiteX615" fmla="*/ 39052 w 96202"/>
                  <a:gd name="connsiteY615" fmla="*/ 10478 h 109537"/>
                  <a:gd name="connsiteX616" fmla="*/ 36195 w 96202"/>
                  <a:gd name="connsiteY616" fmla="*/ 12383 h 109537"/>
                  <a:gd name="connsiteX617" fmla="*/ 36195 w 96202"/>
                  <a:gd name="connsiteY617" fmla="*/ 8572 h 109537"/>
                  <a:gd name="connsiteX618" fmla="*/ 39052 w 96202"/>
                  <a:gd name="connsiteY618" fmla="*/ 6667 h 109537"/>
                  <a:gd name="connsiteX619" fmla="*/ 39052 w 96202"/>
                  <a:gd name="connsiteY619" fmla="*/ 6667 h 109537"/>
                  <a:gd name="connsiteX620" fmla="*/ 39052 w 96202"/>
                  <a:gd name="connsiteY620" fmla="*/ 14288 h 109537"/>
                  <a:gd name="connsiteX621" fmla="*/ 39052 w 96202"/>
                  <a:gd name="connsiteY621" fmla="*/ 17145 h 109537"/>
                  <a:gd name="connsiteX622" fmla="*/ 39052 w 96202"/>
                  <a:gd name="connsiteY622" fmla="*/ 17145 h 109537"/>
                  <a:gd name="connsiteX623" fmla="*/ 39052 w 96202"/>
                  <a:gd name="connsiteY623" fmla="*/ 17145 h 109537"/>
                  <a:gd name="connsiteX624" fmla="*/ 39052 w 96202"/>
                  <a:gd name="connsiteY624" fmla="*/ 17145 h 109537"/>
                  <a:gd name="connsiteX625" fmla="*/ 39052 w 96202"/>
                  <a:gd name="connsiteY625" fmla="*/ 17145 h 109537"/>
                  <a:gd name="connsiteX626" fmla="*/ 39052 w 96202"/>
                  <a:gd name="connsiteY626" fmla="*/ 17145 h 109537"/>
                  <a:gd name="connsiteX627" fmla="*/ 39052 w 96202"/>
                  <a:gd name="connsiteY627" fmla="*/ 17145 h 109537"/>
                  <a:gd name="connsiteX628" fmla="*/ 39052 w 96202"/>
                  <a:gd name="connsiteY628" fmla="*/ 17145 h 109537"/>
                  <a:gd name="connsiteX629" fmla="*/ 39052 w 96202"/>
                  <a:gd name="connsiteY629" fmla="*/ 14288 h 109537"/>
                  <a:gd name="connsiteX630" fmla="*/ 39052 w 96202"/>
                  <a:gd name="connsiteY630" fmla="*/ 14288 h 109537"/>
                  <a:gd name="connsiteX631" fmla="*/ 39052 w 96202"/>
                  <a:gd name="connsiteY631" fmla="*/ 14288 h 109537"/>
                  <a:gd name="connsiteX632" fmla="*/ 39052 w 96202"/>
                  <a:gd name="connsiteY632" fmla="*/ 14288 h 109537"/>
                  <a:gd name="connsiteX633" fmla="*/ 39052 w 96202"/>
                  <a:gd name="connsiteY633" fmla="*/ 83820 h 109537"/>
                  <a:gd name="connsiteX634" fmla="*/ 39052 w 96202"/>
                  <a:gd name="connsiteY634" fmla="*/ 83820 h 109537"/>
                  <a:gd name="connsiteX635" fmla="*/ 36195 w 96202"/>
                  <a:gd name="connsiteY635" fmla="*/ 85725 h 109537"/>
                  <a:gd name="connsiteX636" fmla="*/ 36195 w 96202"/>
                  <a:gd name="connsiteY636" fmla="*/ 85725 h 109537"/>
                  <a:gd name="connsiteX637" fmla="*/ 39052 w 96202"/>
                  <a:gd name="connsiteY637" fmla="*/ 83820 h 109537"/>
                  <a:gd name="connsiteX638" fmla="*/ 39052 w 96202"/>
                  <a:gd name="connsiteY638" fmla="*/ 83820 h 109537"/>
                  <a:gd name="connsiteX639" fmla="*/ 39052 w 96202"/>
                  <a:gd name="connsiteY639" fmla="*/ 93345 h 109537"/>
                  <a:gd name="connsiteX640" fmla="*/ 39052 w 96202"/>
                  <a:gd name="connsiteY640" fmla="*/ 93345 h 109537"/>
                  <a:gd name="connsiteX641" fmla="*/ 36195 w 96202"/>
                  <a:gd name="connsiteY641" fmla="*/ 95250 h 109537"/>
                  <a:gd name="connsiteX642" fmla="*/ 36195 w 96202"/>
                  <a:gd name="connsiteY642" fmla="*/ 95250 h 109537"/>
                  <a:gd name="connsiteX643" fmla="*/ 39052 w 96202"/>
                  <a:gd name="connsiteY643" fmla="*/ 93345 h 109537"/>
                  <a:gd name="connsiteX644" fmla="*/ 17145 w 96202"/>
                  <a:gd name="connsiteY644" fmla="*/ 47625 h 109537"/>
                  <a:gd name="connsiteX645" fmla="*/ 17145 w 96202"/>
                  <a:gd name="connsiteY645" fmla="*/ 47625 h 109537"/>
                  <a:gd name="connsiteX646" fmla="*/ 17145 w 96202"/>
                  <a:gd name="connsiteY646" fmla="*/ 47625 h 109537"/>
                  <a:gd name="connsiteX647" fmla="*/ 17145 w 96202"/>
                  <a:gd name="connsiteY647" fmla="*/ 47625 h 109537"/>
                  <a:gd name="connsiteX648" fmla="*/ 17145 w 96202"/>
                  <a:gd name="connsiteY648" fmla="*/ 47625 h 109537"/>
                  <a:gd name="connsiteX649" fmla="*/ 17145 w 96202"/>
                  <a:gd name="connsiteY649" fmla="*/ 47625 h 109537"/>
                  <a:gd name="connsiteX650" fmla="*/ 17145 w 96202"/>
                  <a:gd name="connsiteY650" fmla="*/ 47625 h 109537"/>
                  <a:gd name="connsiteX651" fmla="*/ 17145 w 96202"/>
                  <a:gd name="connsiteY651" fmla="*/ 47625 h 109537"/>
                  <a:gd name="connsiteX652" fmla="*/ 17145 w 96202"/>
                  <a:gd name="connsiteY652" fmla="*/ 47625 h 109537"/>
                  <a:gd name="connsiteX653" fmla="*/ 17145 w 96202"/>
                  <a:gd name="connsiteY653" fmla="*/ 47625 h 109537"/>
                  <a:gd name="connsiteX654" fmla="*/ 17145 w 96202"/>
                  <a:gd name="connsiteY654" fmla="*/ 47625 h 109537"/>
                  <a:gd name="connsiteX655" fmla="*/ 17145 w 96202"/>
                  <a:gd name="connsiteY655" fmla="*/ 47625 h 109537"/>
                  <a:gd name="connsiteX656" fmla="*/ 17145 w 96202"/>
                  <a:gd name="connsiteY656" fmla="*/ 47625 h 109537"/>
                  <a:gd name="connsiteX657" fmla="*/ 17145 w 96202"/>
                  <a:gd name="connsiteY657" fmla="*/ 47625 h 109537"/>
                  <a:gd name="connsiteX658" fmla="*/ 17145 w 96202"/>
                  <a:gd name="connsiteY658" fmla="*/ 47625 h 109537"/>
                  <a:gd name="connsiteX659" fmla="*/ 17145 w 96202"/>
                  <a:gd name="connsiteY659" fmla="*/ 47625 h 109537"/>
                  <a:gd name="connsiteX660" fmla="*/ 17145 w 96202"/>
                  <a:gd name="connsiteY660" fmla="*/ 47625 h 109537"/>
                  <a:gd name="connsiteX661" fmla="*/ 17145 w 96202"/>
                  <a:gd name="connsiteY661" fmla="*/ 47625 h 109537"/>
                  <a:gd name="connsiteX662" fmla="*/ 17145 w 96202"/>
                  <a:gd name="connsiteY662" fmla="*/ 47625 h 109537"/>
                  <a:gd name="connsiteX663" fmla="*/ 17145 w 96202"/>
                  <a:gd name="connsiteY663" fmla="*/ 47625 h 109537"/>
                  <a:gd name="connsiteX664" fmla="*/ 17145 w 96202"/>
                  <a:gd name="connsiteY664" fmla="*/ 47625 h 109537"/>
                  <a:gd name="connsiteX665" fmla="*/ 36195 w 96202"/>
                  <a:gd name="connsiteY665" fmla="*/ 1905 h 109537"/>
                  <a:gd name="connsiteX666" fmla="*/ 36195 w 96202"/>
                  <a:gd name="connsiteY666" fmla="*/ 4763 h 109537"/>
                  <a:gd name="connsiteX667" fmla="*/ 23813 w 96202"/>
                  <a:gd name="connsiteY667" fmla="*/ 11430 h 109537"/>
                  <a:gd name="connsiteX668" fmla="*/ 23813 w 96202"/>
                  <a:gd name="connsiteY668" fmla="*/ 11430 h 109537"/>
                  <a:gd name="connsiteX669" fmla="*/ 23813 w 96202"/>
                  <a:gd name="connsiteY669" fmla="*/ 11430 h 109537"/>
                  <a:gd name="connsiteX670" fmla="*/ 23813 w 96202"/>
                  <a:gd name="connsiteY670" fmla="*/ 11430 h 109537"/>
                  <a:gd name="connsiteX671" fmla="*/ 23813 w 96202"/>
                  <a:gd name="connsiteY671" fmla="*/ 11430 h 109537"/>
                  <a:gd name="connsiteX672" fmla="*/ 23813 w 96202"/>
                  <a:gd name="connsiteY672" fmla="*/ 11430 h 109537"/>
                  <a:gd name="connsiteX673" fmla="*/ 18097 w 96202"/>
                  <a:gd name="connsiteY673" fmla="*/ 14288 h 109537"/>
                  <a:gd name="connsiteX674" fmla="*/ 18097 w 96202"/>
                  <a:gd name="connsiteY674" fmla="*/ 14288 h 109537"/>
                  <a:gd name="connsiteX675" fmla="*/ 18097 w 96202"/>
                  <a:gd name="connsiteY675" fmla="*/ 14288 h 109537"/>
                  <a:gd name="connsiteX676" fmla="*/ 18097 w 96202"/>
                  <a:gd name="connsiteY676" fmla="*/ 14288 h 109537"/>
                  <a:gd name="connsiteX677" fmla="*/ 18097 w 96202"/>
                  <a:gd name="connsiteY677" fmla="*/ 14288 h 109537"/>
                  <a:gd name="connsiteX678" fmla="*/ 18097 w 96202"/>
                  <a:gd name="connsiteY678" fmla="*/ 14288 h 109537"/>
                  <a:gd name="connsiteX679" fmla="*/ 18097 w 96202"/>
                  <a:gd name="connsiteY679" fmla="*/ 14288 h 109537"/>
                  <a:gd name="connsiteX680" fmla="*/ 18097 w 96202"/>
                  <a:gd name="connsiteY680" fmla="*/ 14288 h 109537"/>
                  <a:gd name="connsiteX681" fmla="*/ 16193 w 96202"/>
                  <a:gd name="connsiteY681" fmla="*/ 15240 h 109537"/>
                  <a:gd name="connsiteX682" fmla="*/ 16193 w 96202"/>
                  <a:gd name="connsiteY682" fmla="*/ 7620 h 109537"/>
                  <a:gd name="connsiteX683" fmla="*/ 24765 w 96202"/>
                  <a:gd name="connsiteY683" fmla="*/ 2858 h 109537"/>
                  <a:gd name="connsiteX684" fmla="*/ 24765 w 96202"/>
                  <a:gd name="connsiteY684" fmla="*/ 2858 h 109537"/>
                  <a:gd name="connsiteX685" fmla="*/ 24765 w 96202"/>
                  <a:gd name="connsiteY685" fmla="*/ 2858 h 109537"/>
                  <a:gd name="connsiteX686" fmla="*/ 24765 w 96202"/>
                  <a:gd name="connsiteY686" fmla="*/ 2858 h 109537"/>
                  <a:gd name="connsiteX687" fmla="*/ 24765 w 96202"/>
                  <a:gd name="connsiteY687" fmla="*/ 2858 h 109537"/>
                  <a:gd name="connsiteX688" fmla="*/ 29527 w 96202"/>
                  <a:gd name="connsiteY688" fmla="*/ 0 h 109537"/>
                  <a:gd name="connsiteX689" fmla="*/ 29527 w 96202"/>
                  <a:gd name="connsiteY689" fmla="*/ 0 h 109537"/>
                  <a:gd name="connsiteX690" fmla="*/ 29527 w 96202"/>
                  <a:gd name="connsiteY690" fmla="*/ 0 h 109537"/>
                  <a:gd name="connsiteX691" fmla="*/ 29527 w 96202"/>
                  <a:gd name="connsiteY691" fmla="*/ 0 h 109537"/>
                  <a:gd name="connsiteX692" fmla="*/ 29527 w 96202"/>
                  <a:gd name="connsiteY692" fmla="*/ 0 h 109537"/>
                  <a:gd name="connsiteX693" fmla="*/ 29527 w 96202"/>
                  <a:gd name="connsiteY693" fmla="*/ 0 h 109537"/>
                  <a:gd name="connsiteX694" fmla="*/ 29527 w 96202"/>
                  <a:gd name="connsiteY694" fmla="*/ 0 h 109537"/>
                  <a:gd name="connsiteX695" fmla="*/ 29527 w 96202"/>
                  <a:gd name="connsiteY695" fmla="*/ 0 h 109537"/>
                  <a:gd name="connsiteX696" fmla="*/ 29527 w 96202"/>
                  <a:gd name="connsiteY696" fmla="*/ 0 h 109537"/>
                  <a:gd name="connsiteX697" fmla="*/ 19050 w 96202"/>
                  <a:gd name="connsiteY697" fmla="*/ 5715 h 109537"/>
                  <a:gd name="connsiteX698" fmla="*/ 19050 w 96202"/>
                  <a:gd name="connsiteY698" fmla="*/ 5715 h 109537"/>
                  <a:gd name="connsiteX699" fmla="*/ 19050 w 96202"/>
                  <a:gd name="connsiteY699" fmla="*/ 5715 h 109537"/>
                  <a:gd name="connsiteX700" fmla="*/ 19050 w 96202"/>
                  <a:gd name="connsiteY700" fmla="*/ 5715 h 109537"/>
                  <a:gd name="connsiteX701" fmla="*/ 19050 w 96202"/>
                  <a:gd name="connsiteY701" fmla="*/ 5715 h 109537"/>
                  <a:gd name="connsiteX702" fmla="*/ 36195 w 96202"/>
                  <a:gd name="connsiteY702" fmla="*/ 1905 h 109537"/>
                  <a:gd name="connsiteX703" fmla="*/ 36195 w 96202"/>
                  <a:gd name="connsiteY703" fmla="*/ 1905 h 109537"/>
                  <a:gd name="connsiteX704" fmla="*/ 36195 w 96202"/>
                  <a:gd name="connsiteY704" fmla="*/ 7620 h 109537"/>
                  <a:gd name="connsiteX705" fmla="*/ 29527 w 96202"/>
                  <a:gd name="connsiteY705" fmla="*/ 10478 h 109537"/>
                  <a:gd name="connsiteX706" fmla="*/ 29527 w 96202"/>
                  <a:gd name="connsiteY706" fmla="*/ 10478 h 109537"/>
                  <a:gd name="connsiteX707" fmla="*/ 29527 w 96202"/>
                  <a:gd name="connsiteY707" fmla="*/ 10478 h 109537"/>
                  <a:gd name="connsiteX708" fmla="*/ 29527 w 96202"/>
                  <a:gd name="connsiteY708" fmla="*/ 10478 h 109537"/>
                  <a:gd name="connsiteX709" fmla="*/ 29527 w 96202"/>
                  <a:gd name="connsiteY709" fmla="*/ 10478 h 109537"/>
                  <a:gd name="connsiteX710" fmla="*/ 29527 w 96202"/>
                  <a:gd name="connsiteY710" fmla="*/ 10478 h 109537"/>
                  <a:gd name="connsiteX711" fmla="*/ 29527 w 96202"/>
                  <a:gd name="connsiteY711" fmla="*/ 10478 h 109537"/>
                  <a:gd name="connsiteX712" fmla="*/ 29527 w 96202"/>
                  <a:gd name="connsiteY712" fmla="*/ 10478 h 109537"/>
                  <a:gd name="connsiteX713" fmla="*/ 29527 w 96202"/>
                  <a:gd name="connsiteY713" fmla="*/ 10478 h 109537"/>
                  <a:gd name="connsiteX714" fmla="*/ 34290 w 96202"/>
                  <a:gd name="connsiteY714" fmla="*/ 7620 h 109537"/>
                  <a:gd name="connsiteX715" fmla="*/ 34290 w 96202"/>
                  <a:gd name="connsiteY715" fmla="*/ 7620 h 109537"/>
                  <a:gd name="connsiteX716" fmla="*/ 36195 w 96202"/>
                  <a:gd name="connsiteY716" fmla="*/ 7620 h 109537"/>
                  <a:gd name="connsiteX717" fmla="*/ 36195 w 96202"/>
                  <a:gd name="connsiteY717" fmla="*/ 84772 h 109537"/>
                  <a:gd name="connsiteX718" fmla="*/ 36195 w 96202"/>
                  <a:gd name="connsiteY718" fmla="*/ 84772 h 109537"/>
                  <a:gd name="connsiteX719" fmla="*/ 23813 w 96202"/>
                  <a:gd name="connsiteY719" fmla="*/ 91440 h 109537"/>
                  <a:gd name="connsiteX720" fmla="*/ 23813 w 96202"/>
                  <a:gd name="connsiteY720" fmla="*/ 91440 h 109537"/>
                  <a:gd name="connsiteX721" fmla="*/ 23813 w 96202"/>
                  <a:gd name="connsiteY721" fmla="*/ 91440 h 109537"/>
                  <a:gd name="connsiteX722" fmla="*/ 23813 w 96202"/>
                  <a:gd name="connsiteY722" fmla="*/ 91440 h 109537"/>
                  <a:gd name="connsiteX723" fmla="*/ 23813 w 96202"/>
                  <a:gd name="connsiteY723" fmla="*/ 91440 h 109537"/>
                  <a:gd name="connsiteX724" fmla="*/ 23813 w 96202"/>
                  <a:gd name="connsiteY724" fmla="*/ 91440 h 109537"/>
                  <a:gd name="connsiteX725" fmla="*/ 23813 w 96202"/>
                  <a:gd name="connsiteY725" fmla="*/ 91440 h 109537"/>
                  <a:gd name="connsiteX726" fmla="*/ 23813 w 96202"/>
                  <a:gd name="connsiteY726" fmla="*/ 91440 h 109537"/>
                  <a:gd name="connsiteX727" fmla="*/ 23813 w 96202"/>
                  <a:gd name="connsiteY727" fmla="*/ 91440 h 109537"/>
                  <a:gd name="connsiteX728" fmla="*/ 36195 w 96202"/>
                  <a:gd name="connsiteY728" fmla="*/ 84772 h 109537"/>
                  <a:gd name="connsiteX729" fmla="*/ 36195 w 96202"/>
                  <a:gd name="connsiteY729" fmla="*/ 84772 h 109537"/>
                  <a:gd name="connsiteX730" fmla="*/ 36195 w 96202"/>
                  <a:gd name="connsiteY730" fmla="*/ 95250 h 109537"/>
                  <a:gd name="connsiteX731" fmla="*/ 36195 w 96202"/>
                  <a:gd name="connsiteY731" fmla="*/ 95250 h 109537"/>
                  <a:gd name="connsiteX732" fmla="*/ 31432 w 96202"/>
                  <a:gd name="connsiteY732" fmla="*/ 99060 h 109537"/>
                  <a:gd name="connsiteX733" fmla="*/ 31432 w 96202"/>
                  <a:gd name="connsiteY733" fmla="*/ 99060 h 109537"/>
                  <a:gd name="connsiteX734" fmla="*/ 31432 w 96202"/>
                  <a:gd name="connsiteY734" fmla="*/ 99060 h 109537"/>
                  <a:gd name="connsiteX735" fmla="*/ 31432 w 96202"/>
                  <a:gd name="connsiteY735" fmla="*/ 99060 h 109537"/>
                  <a:gd name="connsiteX736" fmla="*/ 31432 w 96202"/>
                  <a:gd name="connsiteY736" fmla="*/ 99060 h 109537"/>
                  <a:gd name="connsiteX737" fmla="*/ 31432 w 96202"/>
                  <a:gd name="connsiteY737" fmla="*/ 99060 h 109537"/>
                  <a:gd name="connsiteX738" fmla="*/ 31432 w 96202"/>
                  <a:gd name="connsiteY738" fmla="*/ 99060 h 109537"/>
                  <a:gd name="connsiteX739" fmla="*/ 31432 w 96202"/>
                  <a:gd name="connsiteY739" fmla="*/ 99060 h 109537"/>
                  <a:gd name="connsiteX740" fmla="*/ 31432 w 96202"/>
                  <a:gd name="connsiteY740" fmla="*/ 99060 h 109537"/>
                  <a:gd name="connsiteX741" fmla="*/ 36195 w 96202"/>
                  <a:gd name="connsiteY741" fmla="*/ 95250 h 109537"/>
                  <a:gd name="connsiteX742" fmla="*/ 36195 w 96202"/>
                  <a:gd name="connsiteY742" fmla="*/ 95250 h 109537"/>
                  <a:gd name="connsiteX743" fmla="*/ 17145 w 96202"/>
                  <a:gd name="connsiteY743" fmla="*/ 48578 h 109537"/>
                  <a:gd name="connsiteX744" fmla="*/ 19050 w 96202"/>
                  <a:gd name="connsiteY744" fmla="*/ 47625 h 109537"/>
                  <a:gd name="connsiteX745" fmla="*/ 19050 w 96202"/>
                  <a:gd name="connsiteY745" fmla="*/ 47625 h 109537"/>
                  <a:gd name="connsiteX746" fmla="*/ 19050 w 96202"/>
                  <a:gd name="connsiteY746" fmla="*/ 47625 h 109537"/>
                  <a:gd name="connsiteX747" fmla="*/ 19050 w 96202"/>
                  <a:gd name="connsiteY747" fmla="*/ 47625 h 109537"/>
                  <a:gd name="connsiteX748" fmla="*/ 19050 w 96202"/>
                  <a:gd name="connsiteY748" fmla="*/ 47625 h 109537"/>
                  <a:gd name="connsiteX749" fmla="*/ 19050 w 96202"/>
                  <a:gd name="connsiteY749" fmla="*/ 47625 h 109537"/>
                  <a:gd name="connsiteX750" fmla="*/ 19050 w 96202"/>
                  <a:gd name="connsiteY750" fmla="*/ 47625 h 109537"/>
                  <a:gd name="connsiteX751" fmla="*/ 17145 w 96202"/>
                  <a:gd name="connsiteY751" fmla="*/ 48578 h 109537"/>
                  <a:gd name="connsiteX752" fmla="*/ 17145 w 96202"/>
                  <a:gd name="connsiteY752" fmla="*/ 48578 h 109537"/>
                  <a:gd name="connsiteX753" fmla="*/ 17145 w 96202"/>
                  <a:gd name="connsiteY753" fmla="*/ 48578 h 109537"/>
                  <a:gd name="connsiteX754" fmla="*/ 17145 w 96202"/>
                  <a:gd name="connsiteY754" fmla="*/ 48578 h 109537"/>
                  <a:gd name="connsiteX755" fmla="*/ 17145 w 96202"/>
                  <a:gd name="connsiteY755" fmla="*/ 48578 h 109537"/>
                  <a:gd name="connsiteX756" fmla="*/ 17145 w 96202"/>
                  <a:gd name="connsiteY756" fmla="*/ 38100 h 109537"/>
                  <a:gd name="connsiteX757" fmla="*/ 17145 w 96202"/>
                  <a:gd name="connsiteY757" fmla="*/ 38100 h 109537"/>
                  <a:gd name="connsiteX758" fmla="*/ 17145 w 96202"/>
                  <a:gd name="connsiteY758" fmla="*/ 38100 h 109537"/>
                  <a:gd name="connsiteX759" fmla="*/ 17145 w 96202"/>
                  <a:gd name="connsiteY759" fmla="*/ 38100 h 109537"/>
                  <a:gd name="connsiteX760" fmla="*/ 17145 w 96202"/>
                  <a:gd name="connsiteY760" fmla="*/ 38100 h 109537"/>
                  <a:gd name="connsiteX761" fmla="*/ 17145 w 96202"/>
                  <a:gd name="connsiteY761" fmla="*/ 22860 h 109537"/>
                  <a:gd name="connsiteX762" fmla="*/ 17145 w 96202"/>
                  <a:gd name="connsiteY762" fmla="*/ 22860 h 109537"/>
                  <a:gd name="connsiteX763" fmla="*/ 17145 w 96202"/>
                  <a:gd name="connsiteY763" fmla="*/ 22860 h 109537"/>
                  <a:gd name="connsiteX764" fmla="*/ 17145 w 96202"/>
                  <a:gd name="connsiteY764" fmla="*/ 22860 h 109537"/>
                  <a:gd name="connsiteX765" fmla="*/ 17145 w 96202"/>
                  <a:gd name="connsiteY765" fmla="*/ 22860 h 109537"/>
                  <a:gd name="connsiteX766" fmla="*/ 16193 w 96202"/>
                  <a:gd name="connsiteY766" fmla="*/ 47625 h 109537"/>
                  <a:gd name="connsiteX767" fmla="*/ 16193 w 96202"/>
                  <a:gd name="connsiteY767" fmla="*/ 47625 h 109537"/>
                  <a:gd name="connsiteX768" fmla="*/ 16193 w 96202"/>
                  <a:gd name="connsiteY768" fmla="*/ 47625 h 109537"/>
                  <a:gd name="connsiteX769" fmla="*/ 16193 w 96202"/>
                  <a:gd name="connsiteY769" fmla="*/ 47625 h 109537"/>
                  <a:gd name="connsiteX770" fmla="*/ 16193 w 96202"/>
                  <a:gd name="connsiteY770" fmla="*/ 47625 h 109537"/>
                  <a:gd name="connsiteX771" fmla="*/ 16193 w 96202"/>
                  <a:gd name="connsiteY771" fmla="*/ 47625 h 109537"/>
                  <a:gd name="connsiteX772" fmla="*/ 16193 w 96202"/>
                  <a:gd name="connsiteY772" fmla="*/ 47625 h 109537"/>
                  <a:gd name="connsiteX773" fmla="*/ 16193 w 96202"/>
                  <a:gd name="connsiteY773" fmla="*/ 47625 h 109537"/>
                  <a:gd name="connsiteX774" fmla="*/ 16193 w 96202"/>
                  <a:gd name="connsiteY774" fmla="*/ 47625 h 109537"/>
                  <a:gd name="connsiteX775" fmla="*/ 16193 w 96202"/>
                  <a:gd name="connsiteY775" fmla="*/ 47625 h 109537"/>
                  <a:gd name="connsiteX776" fmla="*/ 16193 w 96202"/>
                  <a:gd name="connsiteY776" fmla="*/ 47625 h 109537"/>
                  <a:gd name="connsiteX777" fmla="*/ 16193 w 96202"/>
                  <a:gd name="connsiteY777" fmla="*/ 47625 h 109537"/>
                  <a:gd name="connsiteX778" fmla="*/ 16193 w 96202"/>
                  <a:gd name="connsiteY778" fmla="*/ 47625 h 109537"/>
                  <a:gd name="connsiteX779" fmla="*/ 16193 w 96202"/>
                  <a:gd name="connsiteY779" fmla="*/ 47625 h 109537"/>
                  <a:gd name="connsiteX780" fmla="*/ 16193 w 96202"/>
                  <a:gd name="connsiteY780" fmla="*/ 47625 h 109537"/>
                  <a:gd name="connsiteX781" fmla="*/ 16193 w 96202"/>
                  <a:gd name="connsiteY781" fmla="*/ 47625 h 109537"/>
                  <a:gd name="connsiteX782" fmla="*/ 16193 w 96202"/>
                  <a:gd name="connsiteY782" fmla="*/ 47625 h 109537"/>
                  <a:gd name="connsiteX783" fmla="*/ 16193 w 96202"/>
                  <a:gd name="connsiteY783" fmla="*/ 47625 h 109537"/>
                  <a:gd name="connsiteX784" fmla="*/ 16193 w 96202"/>
                  <a:gd name="connsiteY784" fmla="*/ 47625 h 109537"/>
                  <a:gd name="connsiteX785" fmla="*/ 16193 w 96202"/>
                  <a:gd name="connsiteY785" fmla="*/ 47625 h 109537"/>
                  <a:gd name="connsiteX786" fmla="*/ 17145 w 96202"/>
                  <a:gd name="connsiteY786" fmla="*/ 7620 h 109537"/>
                  <a:gd name="connsiteX787" fmla="*/ 17145 w 96202"/>
                  <a:gd name="connsiteY787" fmla="*/ 15240 h 109537"/>
                  <a:gd name="connsiteX788" fmla="*/ 15240 w 96202"/>
                  <a:gd name="connsiteY788" fmla="*/ 16192 h 109537"/>
                  <a:gd name="connsiteX789" fmla="*/ 15240 w 96202"/>
                  <a:gd name="connsiteY789" fmla="*/ 9525 h 109537"/>
                  <a:gd name="connsiteX790" fmla="*/ 17145 w 96202"/>
                  <a:gd name="connsiteY790" fmla="*/ 7620 h 109537"/>
                  <a:gd name="connsiteX791" fmla="*/ 17145 w 96202"/>
                  <a:gd name="connsiteY791" fmla="*/ 7620 h 109537"/>
                  <a:gd name="connsiteX792" fmla="*/ 17145 w 96202"/>
                  <a:gd name="connsiteY792" fmla="*/ 21908 h 109537"/>
                  <a:gd name="connsiteX793" fmla="*/ 17145 w 96202"/>
                  <a:gd name="connsiteY793" fmla="*/ 21908 h 109537"/>
                  <a:gd name="connsiteX794" fmla="*/ 15240 w 96202"/>
                  <a:gd name="connsiteY794" fmla="*/ 23813 h 109537"/>
                  <a:gd name="connsiteX795" fmla="*/ 15240 w 96202"/>
                  <a:gd name="connsiteY795" fmla="*/ 20955 h 109537"/>
                  <a:gd name="connsiteX796" fmla="*/ 15240 w 96202"/>
                  <a:gd name="connsiteY796" fmla="*/ 20955 h 109537"/>
                  <a:gd name="connsiteX797" fmla="*/ 15240 w 96202"/>
                  <a:gd name="connsiteY797" fmla="*/ 20955 h 109537"/>
                  <a:gd name="connsiteX798" fmla="*/ 15240 w 96202"/>
                  <a:gd name="connsiteY798" fmla="*/ 20955 h 109537"/>
                  <a:gd name="connsiteX799" fmla="*/ 15240 w 96202"/>
                  <a:gd name="connsiteY799" fmla="*/ 20955 h 109537"/>
                  <a:gd name="connsiteX800" fmla="*/ 17145 w 96202"/>
                  <a:gd name="connsiteY800" fmla="*/ 21908 h 109537"/>
                  <a:gd name="connsiteX801" fmla="*/ 17145 w 96202"/>
                  <a:gd name="connsiteY801" fmla="*/ 21908 h 109537"/>
                  <a:gd name="connsiteX802" fmla="*/ 17145 w 96202"/>
                  <a:gd name="connsiteY802" fmla="*/ 21908 h 109537"/>
                  <a:gd name="connsiteX803" fmla="*/ 17145 w 96202"/>
                  <a:gd name="connsiteY803" fmla="*/ 21908 h 109537"/>
                  <a:gd name="connsiteX804" fmla="*/ 17145 w 96202"/>
                  <a:gd name="connsiteY804" fmla="*/ 38100 h 109537"/>
                  <a:gd name="connsiteX805" fmla="*/ 17145 w 96202"/>
                  <a:gd name="connsiteY805" fmla="*/ 38100 h 109537"/>
                  <a:gd name="connsiteX806" fmla="*/ 15240 w 96202"/>
                  <a:gd name="connsiteY806" fmla="*/ 39053 h 109537"/>
                  <a:gd name="connsiteX807" fmla="*/ 15240 w 96202"/>
                  <a:gd name="connsiteY807" fmla="*/ 38100 h 109537"/>
                  <a:gd name="connsiteX808" fmla="*/ 15240 w 96202"/>
                  <a:gd name="connsiteY808" fmla="*/ 38100 h 109537"/>
                  <a:gd name="connsiteX809" fmla="*/ 15240 w 96202"/>
                  <a:gd name="connsiteY809" fmla="*/ 38100 h 109537"/>
                  <a:gd name="connsiteX810" fmla="*/ 15240 w 96202"/>
                  <a:gd name="connsiteY810" fmla="*/ 38100 h 109537"/>
                  <a:gd name="connsiteX811" fmla="*/ 15240 w 96202"/>
                  <a:gd name="connsiteY811" fmla="*/ 38100 h 109537"/>
                  <a:gd name="connsiteX812" fmla="*/ 17145 w 96202"/>
                  <a:gd name="connsiteY812" fmla="*/ 38100 h 109537"/>
                  <a:gd name="connsiteX813" fmla="*/ 17145 w 96202"/>
                  <a:gd name="connsiteY813" fmla="*/ 38100 h 109537"/>
                  <a:gd name="connsiteX814" fmla="*/ 17145 w 96202"/>
                  <a:gd name="connsiteY814" fmla="*/ 38100 h 109537"/>
                  <a:gd name="connsiteX815" fmla="*/ 17145 w 96202"/>
                  <a:gd name="connsiteY815" fmla="*/ 38100 h 109537"/>
                  <a:gd name="connsiteX816" fmla="*/ 17145 w 96202"/>
                  <a:gd name="connsiteY816" fmla="*/ 38100 h 109537"/>
                  <a:gd name="connsiteX817" fmla="*/ 17145 w 96202"/>
                  <a:gd name="connsiteY817" fmla="*/ 38100 h 109537"/>
                  <a:gd name="connsiteX818" fmla="*/ 17145 w 96202"/>
                  <a:gd name="connsiteY818" fmla="*/ 48578 h 109537"/>
                  <a:gd name="connsiteX819" fmla="*/ 17145 w 96202"/>
                  <a:gd name="connsiteY819" fmla="*/ 48578 h 109537"/>
                  <a:gd name="connsiteX820" fmla="*/ 15240 w 96202"/>
                  <a:gd name="connsiteY820" fmla="*/ 49530 h 109537"/>
                  <a:gd name="connsiteX821" fmla="*/ 15240 w 96202"/>
                  <a:gd name="connsiteY821" fmla="*/ 49530 h 109537"/>
                  <a:gd name="connsiteX822" fmla="*/ 17145 w 96202"/>
                  <a:gd name="connsiteY822" fmla="*/ 48578 h 109537"/>
                  <a:gd name="connsiteX823" fmla="*/ 17145 w 96202"/>
                  <a:gd name="connsiteY823" fmla="*/ 48578 h 109537"/>
                  <a:gd name="connsiteX824" fmla="*/ 14288 w 96202"/>
                  <a:gd name="connsiteY824" fmla="*/ 38100 h 109537"/>
                  <a:gd name="connsiteX825" fmla="*/ 14288 w 96202"/>
                  <a:gd name="connsiteY825" fmla="*/ 38100 h 109537"/>
                  <a:gd name="connsiteX826" fmla="*/ 14288 w 96202"/>
                  <a:gd name="connsiteY826" fmla="*/ 38100 h 109537"/>
                  <a:gd name="connsiteX827" fmla="*/ 14288 w 96202"/>
                  <a:gd name="connsiteY827" fmla="*/ 38100 h 109537"/>
                  <a:gd name="connsiteX828" fmla="*/ 14288 w 96202"/>
                  <a:gd name="connsiteY828" fmla="*/ 38100 h 109537"/>
                  <a:gd name="connsiteX829" fmla="*/ 14288 w 96202"/>
                  <a:gd name="connsiteY829" fmla="*/ 38100 h 109537"/>
                  <a:gd name="connsiteX830" fmla="*/ 14288 w 96202"/>
                  <a:gd name="connsiteY830" fmla="*/ 38100 h 109537"/>
                  <a:gd name="connsiteX831" fmla="*/ 14288 w 96202"/>
                  <a:gd name="connsiteY831" fmla="*/ 38100 h 109537"/>
                  <a:gd name="connsiteX832" fmla="*/ 14288 w 96202"/>
                  <a:gd name="connsiteY832" fmla="*/ 38100 h 109537"/>
                  <a:gd name="connsiteX833" fmla="*/ 14288 w 96202"/>
                  <a:gd name="connsiteY833" fmla="*/ 38100 h 109537"/>
                  <a:gd name="connsiteX834" fmla="*/ 14288 w 96202"/>
                  <a:gd name="connsiteY834" fmla="*/ 38100 h 109537"/>
                  <a:gd name="connsiteX835" fmla="*/ 14288 w 96202"/>
                  <a:gd name="connsiteY835" fmla="*/ 38100 h 109537"/>
                  <a:gd name="connsiteX836" fmla="*/ 14288 w 96202"/>
                  <a:gd name="connsiteY836" fmla="*/ 38100 h 109537"/>
                  <a:gd name="connsiteX837" fmla="*/ 14288 w 96202"/>
                  <a:gd name="connsiteY837" fmla="*/ 38100 h 109537"/>
                  <a:gd name="connsiteX838" fmla="*/ 14288 w 96202"/>
                  <a:gd name="connsiteY838" fmla="*/ 38100 h 109537"/>
                  <a:gd name="connsiteX839" fmla="*/ 14288 w 96202"/>
                  <a:gd name="connsiteY839" fmla="*/ 38100 h 109537"/>
                  <a:gd name="connsiteX840" fmla="*/ 14288 w 96202"/>
                  <a:gd name="connsiteY840" fmla="*/ 38100 h 109537"/>
                  <a:gd name="connsiteX841" fmla="*/ 14288 w 96202"/>
                  <a:gd name="connsiteY841" fmla="*/ 38100 h 109537"/>
                  <a:gd name="connsiteX842" fmla="*/ 14288 w 96202"/>
                  <a:gd name="connsiteY842" fmla="*/ 38100 h 109537"/>
                  <a:gd name="connsiteX843" fmla="*/ 14288 w 96202"/>
                  <a:gd name="connsiteY843" fmla="*/ 38100 h 109537"/>
                  <a:gd name="connsiteX844" fmla="*/ 14288 w 96202"/>
                  <a:gd name="connsiteY844" fmla="*/ 38100 h 109537"/>
                  <a:gd name="connsiteX845" fmla="*/ 14288 w 96202"/>
                  <a:gd name="connsiteY845" fmla="*/ 38100 h 109537"/>
                  <a:gd name="connsiteX846" fmla="*/ 14288 w 96202"/>
                  <a:gd name="connsiteY846" fmla="*/ 38100 h 109537"/>
                  <a:gd name="connsiteX847" fmla="*/ 14288 w 96202"/>
                  <a:gd name="connsiteY847" fmla="*/ 38100 h 109537"/>
                  <a:gd name="connsiteX848" fmla="*/ 14288 w 96202"/>
                  <a:gd name="connsiteY848" fmla="*/ 38100 h 109537"/>
                  <a:gd name="connsiteX849" fmla="*/ 14288 w 96202"/>
                  <a:gd name="connsiteY849" fmla="*/ 38100 h 109537"/>
                  <a:gd name="connsiteX850" fmla="*/ 14288 w 96202"/>
                  <a:gd name="connsiteY850" fmla="*/ 38100 h 109537"/>
                  <a:gd name="connsiteX851" fmla="*/ 14288 w 96202"/>
                  <a:gd name="connsiteY851" fmla="*/ 38100 h 109537"/>
                  <a:gd name="connsiteX852" fmla="*/ 14288 w 96202"/>
                  <a:gd name="connsiteY852" fmla="*/ 38100 h 109537"/>
                  <a:gd name="connsiteX853" fmla="*/ 14288 w 96202"/>
                  <a:gd name="connsiteY853" fmla="*/ 38100 h 109537"/>
                  <a:gd name="connsiteX854" fmla="*/ 14288 w 96202"/>
                  <a:gd name="connsiteY854" fmla="*/ 38100 h 109537"/>
                  <a:gd name="connsiteX855" fmla="*/ 14288 w 96202"/>
                  <a:gd name="connsiteY855" fmla="*/ 38100 h 109537"/>
                  <a:gd name="connsiteX856" fmla="*/ 14288 w 96202"/>
                  <a:gd name="connsiteY856" fmla="*/ 38100 h 109537"/>
                  <a:gd name="connsiteX857" fmla="*/ 14288 w 96202"/>
                  <a:gd name="connsiteY857" fmla="*/ 38100 h 109537"/>
                  <a:gd name="connsiteX858" fmla="*/ 14288 w 96202"/>
                  <a:gd name="connsiteY858" fmla="*/ 38100 h 109537"/>
                  <a:gd name="connsiteX859" fmla="*/ 14288 w 96202"/>
                  <a:gd name="connsiteY859" fmla="*/ 38100 h 109537"/>
                  <a:gd name="connsiteX860" fmla="*/ 14288 w 96202"/>
                  <a:gd name="connsiteY860" fmla="*/ 38100 h 109537"/>
                  <a:gd name="connsiteX861" fmla="*/ 14288 w 96202"/>
                  <a:gd name="connsiteY861" fmla="*/ 38100 h 109537"/>
                  <a:gd name="connsiteX862" fmla="*/ 14288 w 96202"/>
                  <a:gd name="connsiteY862" fmla="*/ 38100 h 109537"/>
                  <a:gd name="connsiteX863" fmla="*/ 14288 w 96202"/>
                  <a:gd name="connsiteY863" fmla="*/ 30480 h 109537"/>
                  <a:gd name="connsiteX864" fmla="*/ 14288 w 96202"/>
                  <a:gd name="connsiteY864" fmla="*/ 30480 h 109537"/>
                  <a:gd name="connsiteX865" fmla="*/ 14288 w 96202"/>
                  <a:gd name="connsiteY865" fmla="*/ 30480 h 109537"/>
                  <a:gd name="connsiteX866" fmla="*/ 14288 w 96202"/>
                  <a:gd name="connsiteY866" fmla="*/ 30480 h 109537"/>
                  <a:gd name="connsiteX867" fmla="*/ 14288 w 96202"/>
                  <a:gd name="connsiteY867" fmla="*/ 30480 h 109537"/>
                  <a:gd name="connsiteX868" fmla="*/ 14288 w 96202"/>
                  <a:gd name="connsiteY868" fmla="*/ 30480 h 109537"/>
                  <a:gd name="connsiteX869" fmla="*/ 14288 w 96202"/>
                  <a:gd name="connsiteY869" fmla="*/ 30480 h 109537"/>
                  <a:gd name="connsiteX870" fmla="*/ 15240 w 96202"/>
                  <a:gd name="connsiteY870" fmla="*/ 29528 h 109537"/>
                  <a:gd name="connsiteX871" fmla="*/ 14288 w 96202"/>
                  <a:gd name="connsiteY871" fmla="*/ 30480 h 109537"/>
                  <a:gd name="connsiteX872" fmla="*/ 14288 w 96202"/>
                  <a:gd name="connsiteY872" fmla="*/ 9525 h 109537"/>
                  <a:gd name="connsiteX873" fmla="*/ 14288 w 96202"/>
                  <a:gd name="connsiteY873" fmla="*/ 17145 h 109537"/>
                  <a:gd name="connsiteX874" fmla="*/ 6668 w 96202"/>
                  <a:gd name="connsiteY874" fmla="*/ 20955 h 109537"/>
                  <a:gd name="connsiteX875" fmla="*/ 6668 w 96202"/>
                  <a:gd name="connsiteY875" fmla="*/ 15240 h 109537"/>
                  <a:gd name="connsiteX876" fmla="*/ 9525 w 96202"/>
                  <a:gd name="connsiteY876" fmla="*/ 13335 h 109537"/>
                  <a:gd name="connsiteX877" fmla="*/ 9525 w 96202"/>
                  <a:gd name="connsiteY877" fmla="*/ 13335 h 109537"/>
                  <a:gd name="connsiteX878" fmla="*/ 9525 w 96202"/>
                  <a:gd name="connsiteY878" fmla="*/ 13335 h 109537"/>
                  <a:gd name="connsiteX879" fmla="*/ 9525 w 96202"/>
                  <a:gd name="connsiteY879" fmla="*/ 13335 h 109537"/>
                  <a:gd name="connsiteX880" fmla="*/ 9525 w 96202"/>
                  <a:gd name="connsiteY880" fmla="*/ 13335 h 109537"/>
                  <a:gd name="connsiteX881" fmla="*/ 9525 w 96202"/>
                  <a:gd name="connsiteY881" fmla="*/ 13335 h 109537"/>
                  <a:gd name="connsiteX882" fmla="*/ 14288 w 96202"/>
                  <a:gd name="connsiteY882" fmla="*/ 9525 h 109537"/>
                  <a:gd name="connsiteX883" fmla="*/ 14288 w 96202"/>
                  <a:gd name="connsiteY883" fmla="*/ 9525 h 109537"/>
                  <a:gd name="connsiteX884" fmla="*/ 14288 w 96202"/>
                  <a:gd name="connsiteY884" fmla="*/ 20955 h 109537"/>
                  <a:gd name="connsiteX885" fmla="*/ 14288 w 96202"/>
                  <a:gd name="connsiteY885" fmla="*/ 23813 h 109537"/>
                  <a:gd name="connsiteX886" fmla="*/ 6668 w 96202"/>
                  <a:gd name="connsiteY886" fmla="*/ 27622 h 109537"/>
                  <a:gd name="connsiteX887" fmla="*/ 6668 w 96202"/>
                  <a:gd name="connsiteY887" fmla="*/ 24765 h 109537"/>
                  <a:gd name="connsiteX888" fmla="*/ 14288 w 96202"/>
                  <a:gd name="connsiteY888" fmla="*/ 20955 h 109537"/>
                  <a:gd name="connsiteX889" fmla="*/ 14288 w 96202"/>
                  <a:gd name="connsiteY889" fmla="*/ 20955 h 109537"/>
                  <a:gd name="connsiteX890" fmla="*/ 14288 w 96202"/>
                  <a:gd name="connsiteY890" fmla="*/ 20955 h 109537"/>
                  <a:gd name="connsiteX891" fmla="*/ 14288 w 96202"/>
                  <a:gd name="connsiteY891" fmla="*/ 29528 h 109537"/>
                  <a:gd name="connsiteX892" fmla="*/ 14288 w 96202"/>
                  <a:gd name="connsiteY892" fmla="*/ 29528 h 109537"/>
                  <a:gd name="connsiteX893" fmla="*/ 6668 w 96202"/>
                  <a:gd name="connsiteY893" fmla="*/ 34290 h 109537"/>
                  <a:gd name="connsiteX894" fmla="*/ 6668 w 96202"/>
                  <a:gd name="connsiteY894" fmla="*/ 33338 h 109537"/>
                  <a:gd name="connsiteX895" fmla="*/ 14288 w 96202"/>
                  <a:gd name="connsiteY895" fmla="*/ 29528 h 109537"/>
                  <a:gd name="connsiteX896" fmla="*/ 14288 w 96202"/>
                  <a:gd name="connsiteY896" fmla="*/ 29528 h 109537"/>
                  <a:gd name="connsiteX897" fmla="*/ 14288 w 96202"/>
                  <a:gd name="connsiteY897" fmla="*/ 29528 h 109537"/>
                  <a:gd name="connsiteX898" fmla="*/ 14288 w 96202"/>
                  <a:gd name="connsiteY898" fmla="*/ 29528 h 109537"/>
                  <a:gd name="connsiteX899" fmla="*/ 14288 w 96202"/>
                  <a:gd name="connsiteY899" fmla="*/ 29528 h 109537"/>
                  <a:gd name="connsiteX900" fmla="*/ 14288 w 96202"/>
                  <a:gd name="connsiteY900" fmla="*/ 38100 h 109537"/>
                  <a:gd name="connsiteX901" fmla="*/ 14288 w 96202"/>
                  <a:gd name="connsiteY901" fmla="*/ 38100 h 109537"/>
                  <a:gd name="connsiteX902" fmla="*/ 14288 w 96202"/>
                  <a:gd name="connsiteY902" fmla="*/ 38100 h 109537"/>
                  <a:gd name="connsiteX903" fmla="*/ 14288 w 96202"/>
                  <a:gd name="connsiteY903" fmla="*/ 38100 h 109537"/>
                  <a:gd name="connsiteX904" fmla="*/ 14288 w 96202"/>
                  <a:gd name="connsiteY904" fmla="*/ 38100 h 109537"/>
                  <a:gd name="connsiteX905" fmla="*/ 14288 w 96202"/>
                  <a:gd name="connsiteY905" fmla="*/ 38100 h 109537"/>
                  <a:gd name="connsiteX906" fmla="*/ 14288 w 96202"/>
                  <a:gd name="connsiteY906" fmla="*/ 38100 h 109537"/>
                  <a:gd name="connsiteX907" fmla="*/ 14288 w 96202"/>
                  <a:gd name="connsiteY907" fmla="*/ 38100 h 109537"/>
                  <a:gd name="connsiteX908" fmla="*/ 14288 w 96202"/>
                  <a:gd name="connsiteY908" fmla="*/ 38100 h 109537"/>
                  <a:gd name="connsiteX909" fmla="*/ 14288 w 96202"/>
                  <a:gd name="connsiteY909" fmla="*/ 38100 h 109537"/>
                  <a:gd name="connsiteX910" fmla="*/ 14288 w 96202"/>
                  <a:gd name="connsiteY910" fmla="*/ 38100 h 109537"/>
                  <a:gd name="connsiteX911" fmla="*/ 14288 w 96202"/>
                  <a:gd name="connsiteY911" fmla="*/ 38100 h 109537"/>
                  <a:gd name="connsiteX912" fmla="*/ 14288 w 96202"/>
                  <a:gd name="connsiteY912" fmla="*/ 38100 h 109537"/>
                  <a:gd name="connsiteX913" fmla="*/ 14288 w 96202"/>
                  <a:gd name="connsiteY913" fmla="*/ 38100 h 109537"/>
                  <a:gd name="connsiteX914" fmla="*/ 14288 w 96202"/>
                  <a:gd name="connsiteY914" fmla="*/ 38100 h 109537"/>
                  <a:gd name="connsiteX915" fmla="*/ 14288 w 96202"/>
                  <a:gd name="connsiteY915" fmla="*/ 38100 h 109537"/>
                  <a:gd name="connsiteX916" fmla="*/ 14288 w 96202"/>
                  <a:gd name="connsiteY916" fmla="*/ 38100 h 109537"/>
                  <a:gd name="connsiteX917" fmla="*/ 14288 w 96202"/>
                  <a:gd name="connsiteY917" fmla="*/ 38100 h 109537"/>
                  <a:gd name="connsiteX918" fmla="*/ 14288 w 96202"/>
                  <a:gd name="connsiteY918" fmla="*/ 38100 h 109537"/>
                  <a:gd name="connsiteX919" fmla="*/ 14288 w 96202"/>
                  <a:gd name="connsiteY919" fmla="*/ 38100 h 109537"/>
                  <a:gd name="connsiteX920" fmla="*/ 14288 w 96202"/>
                  <a:gd name="connsiteY920" fmla="*/ 38100 h 109537"/>
                  <a:gd name="connsiteX921" fmla="*/ 14288 w 96202"/>
                  <a:gd name="connsiteY921" fmla="*/ 38100 h 109537"/>
                  <a:gd name="connsiteX922" fmla="*/ 14288 w 96202"/>
                  <a:gd name="connsiteY922" fmla="*/ 38100 h 109537"/>
                  <a:gd name="connsiteX923" fmla="*/ 14288 w 96202"/>
                  <a:gd name="connsiteY923" fmla="*/ 38100 h 109537"/>
                  <a:gd name="connsiteX924" fmla="*/ 14288 w 96202"/>
                  <a:gd name="connsiteY924" fmla="*/ 38100 h 109537"/>
                  <a:gd name="connsiteX925" fmla="*/ 14288 w 96202"/>
                  <a:gd name="connsiteY925" fmla="*/ 38100 h 109537"/>
                  <a:gd name="connsiteX926" fmla="*/ 14288 w 96202"/>
                  <a:gd name="connsiteY926" fmla="*/ 38100 h 109537"/>
                  <a:gd name="connsiteX927" fmla="*/ 14288 w 96202"/>
                  <a:gd name="connsiteY927" fmla="*/ 38100 h 109537"/>
                  <a:gd name="connsiteX928" fmla="*/ 14288 w 96202"/>
                  <a:gd name="connsiteY928" fmla="*/ 38100 h 109537"/>
                  <a:gd name="connsiteX929" fmla="*/ 14288 w 96202"/>
                  <a:gd name="connsiteY929" fmla="*/ 38100 h 109537"/>
                  <a:gd name="connsiteX930" fmla="*/ 14288 w 96202"/>
                  <a:gd name="connsiteY930" fmla="*/ 38100 h 109537"/>
                  <a:gd name="connsiteX931" fmla="*/ 14288 w 96202"/>
                  <a:gd name="connsiteY931" fmla="*/ 38100 h 109537"/>
                  <a:gd name="connsiteX932" fmla="*/ 14288 w 96202"/>
                  <a:gd name="connsiteY932" fmla="*/ 38100 h 109537"/>
                  <a:gd name="connsiteX933" fmla="*/ 14288 w 96202"/>
                  <a:gd name="connsiteY933" fmla="*/ 38100 h 109537"/>
                  <a:gd name="connsiteX934" fmla="*/ 13335 w 96202"/>
                  <a:gd name="connsiteY934" fmla="*/ 39053 h 109537"/>
                  <a:gd name="connsiteX935" fmla="*/ 14288 w 96202"/>
                  <a:gd name="connsiteY935" fmla="*/ 38100 h 109537"/>
                  <a:gd name="connsiteX936" fmla="*/ 14288 w 96202"/>
                  <a:gd name="connsiteY936" fmla="*/ 38100 h 109537"/>
                  <a:gd name="connsiteX937" fmla="*/ 14288 w 96202"/>
                  <a:gd name="connsiteY937" fmla="*/ 39053 h 109537"/>
                  <a:gd name="connsiteX938" fmla="*/ 14288 w 96202"/>
                  <a:gd name="connsiteY938" fmla="*/ 39053 h 109537"/>
                  <a:gd name="connsiteX939" fmla="*/ 6668 w 96202"/>
                  <a:gd name="connsiteY939" fmla="*/ 43815 h 109537"/>
                  <a:gd name="connsiteX940" fmla="*/ 6668 w 96202"/>
                  <a:gd name="connsiteY940" fmla="*/ 42863 h 109537"/>
                  <a:gd name="connsiteX941" fmla="*/ 14288 w 96202"/>
                  <a:gd name="connsiteY941" fmla="*/ 39053 h 109537"/>
                  <a:gd name="connsiteX942" fmla="*/ 14288 w 96202"/>
                  <a:gd name="connsiteY942" fmla="*/ 39053 h 109537"/>
                  <a:gd name="connsiteX943" fmla="*/ 14288 w 96202"/>
                  <a:gd name="connsiteY943" fmla="*/ 49530 h 109537"/>
                  <a:gd name="connsiteX944" fmla="*/ 14288 w 96202"/>
                  <a:gd name="connsiteY944" fmla="*/ 49530 h 109537"/>
                  <a:gd name="connsiteX945" fmla="*/ 6668 w 96202"/>
                  <a:gd name="connsiteY945" fmla="*/ 53340 h 109537"/>
                  <a:gd name="connsiteX946" fmla="*/ 6668 w 96202"/>
                  <a:gd name="connsiteY946" fmla="*/ 53340 h 109537"/>
                  <a:gd name="connsiteX947" fmla="*/ 14288 w 96202"/>
                  <a:gd name="connsiteY947" fmla="*/ 49530 h 109537"/>
                  <a:gd name="connsiteX948" fmla="*/ 7620 w 96202"/>
                  <a:gd name="connsiteY948" fmla="*/ 15240 h 109537"/>
                  <a:gd name="connsiteX949" fmla="*/ 7620 w 96202"/>
                  <a:gd name="connsiteY949" fmla="*/ 20955 h 109537"/>
                  <a:gd name="connsiteX950" fmla="*/ 2857 w 96202"/>
                  <a:gd name="connsiteY950" fmla="*/ 23813 h 109537"/>
                  <a:gd name="connsiteX951" fmla="*/ 2857 w 96202"/>
                  <a:gd name="connsiteY951" fmla="*/ 23813 h 109537"/>
                  <a:gd name="connsiteX952" fmla="*/ 2857 w 96202"/>
                  <a:gd name="connsiteY952" fmla="*/ 23813 h 109537"/>
                  <a:gd name="connsiteX953" fmla="*/ 2857 w 96202"/>
                  <a:gd name="connsiteY953" fmla="*/ 23813 h 109537"/>
                  <a:gd name="connsiteX954" fmla="*/ 2857 w 96202"/>
                  <a:gd name="connsiteY954" fmla="*/ 23813 h 109537"/>
                  <a:gd name="connsiteX955" fmla="*/ 2857 w 96202"/>
                  <a:gd name="connsiteY955" fmla="*/ 23813 h 109537"/>
                  <a:gd name="connsiteX956" fmla="*/ 2857 w 96202"/>
                  <a:gd name="connsiteY956" fmla="*/ 23813 h 109537"/>
                  <a:gd name="connsiteX957" fmla="*/ 2857 w 96202"/>
                  <a:gd name="connsiteY957" fmla="*/ 23813 h 109537"/>
                  <a:gd name="connsiteX958" fmla="*/ 2857 w 96202"/>
                  <a:gd name="connsiteY958" fmla="*/ 23813 h 109537"/>
                  <a:gd name="connsiteX959" fmla="*/ 8572 w 96202"/>
                  <a:gd name="connsiteY959" fmla="*/ 20955 h 109537"/>
                  <a:gd name="connsiteX960" fmla="*/ 8572 w 96202"/>
                  <a:gd name="connsiteY960" fmla="*/ 20955 h 109537"/>
                  <a:gd name="connsiteX961" fmla="*/ 8572 w 96202"/>
                  <a:gd name="connsiteY961" fmla="*/ 20955 h 109537"/>
                  <a:gd name="connsiteX962" fmla="*/ 8572 w 96202"/>
                  <a:gd name="connsiteY962" fmla="*/ 20955 h 109537"/>
                  <a:gd name="connsiteX963" fmla="*/ 8572 w 96202"/>
                  <a:gd name="connsiteY963" fmla="*/ 20955 h 109537"/>
                  <a:gd name="connsiteX964" fmla="*/ 8572 w 96202"/>
                  <a:gd name="connsiteY964" fmla="*/ 20955 h 109537"/>
                  <a:gd name="connsiteX965" fmla="*/ 8572 w 96202"/>
                  <a:gd name="connsiteY965" fmla="*/ 20955 h 109537"/>
                  <a:gd name="connsiteX966" fmla="*/ 8572 w 96202"/>
                  <a:gd name="connsiteY966" fmla="*/ 20955 h 109537"/>
                  <a:gd name="connsiteX967" fmla="*/ 7620 w 96202"/>
                  <a:gd name="connsiteY967" fmla="*/ 15240 h 109537"/>
                  <a:gd name="connsiteX968" fmla="*/ 7620 w 96202"/>
                  <a:gd name="connsiteY968" fmla="*/ 15240 h 109537"/>
                  <a:gd name="connsiteX969" fmla="*/ 7620 w 96202"/>
                  <a:gd name="connsiteY969" fmla="*/ 24765 h 109537"/>
                  <a:gd name="connsiteX970" fmla="*/ 7620 w 96202"/>
                  <a:gd name="connsiteY970" fmla="*/ 27622 h 109537"/>
                  <a:gd name="connsiteX971" fmla="*/ 1905 w 96202"/>
                  <a:gd name="connsiteY971" fmla="*/ 30480 h 109537"/>
                  <a:gd name="connsiteX972" fmla="*/ 1905 w 96202"/>
                  <a:gd name="connsiteY972" fmla="*/ 30480 h 109537"/>
                  <a:gd name="connsiteX973" fmla="*/ 1905 w 96202"/>
                  <a:gd name="connsiteY973" fmla="*/ 30480 h 109537"/>
                  <a:gd name="connsiteX974" fmla="*/ 1905 w 96202"/>
                  <a:gd name="connsiteY974" fmla="*/ 30480 h 109537"/>
                  <a:gd name="connsiteX975" fmla="*/ 1905 w 96202"/>
                  <a:gd name="connsiteY975" fmla="*/ 30480 h 109537"/>
                  <a:gd name="connsiteX976" fmla="*/ 1905 w 96202"/>
                  <a:gd name="connsiteY976" fmla="*/ 30480 h 109537"/>
                  <a:gd name="connsiteX977" fmla="*/ 1905 w 96202"/>
                  <a:gd name="connsiteY977" fmla="*/ 30480 h 109537"/>
                  <a:gd name="connsiteX978" fmla="*/ 1905 w 96202"/>
                  <a:gd name="connsiteY978" fmla="*/ 30480 h 109537"/>
                  <a:gd name="connsiteX979" fmla="*/ 1905 w 96202"/>
                  <a:gd name="connsiteY979" fmla="*/ 30480 h 109537"/>
                  <a:gd name="connsiteX980" fmla="*/ 7620 w 96202"/>
                  <a:gd name="connsiteY980" fmla="*/ 24765 h 109537"/>
                  <a:gd name="connsiteX981" fmla="*/ 7620 w 96202"/>
                  <a:gd name="connsiteY981" fmla="*/ 24765 h 109537"/>
                  <a:gd name="connsiteX982" fmla="*/ 7620 w 96202"/>
                  <a:gd name="connsiteY982" fmla="*/ 33338 h 109537"/>
                  <a:gd name="connsiteX983" fmla="*/ 7620 w 96202"/>
                  <a:gd name="connsiteY983" fmla="*/ 34290 h 109537"/>
                  <a:gd name="connsiteX984" fmla="*/ 0 w 96202"/>
                  <a:gd name="connsiteY984" fmla="*/ 38100 h 109537"/>
                  <a:gd name="connsiteX985" fmla="*/ 0 w 96202"/>
                  <a:gd name="connsiteY985" fmla="*/ 38100 h 109537"/>
                  <a:gd name="connsiteX986" fmla="*/ 0 w 96202"/>
                  <a:gd name="connsiteY986" fmla="*/ 38100 h 109537"/>
                  <a:gd name="connsiteX987" fmla="*/ 0 w 96202"/>
                  <a:gd name="connsiteY987" fmla="*/ 38100 h 109537"/>
                  <a:gd name="connsiteX988" fmla="*/ 0 w 96202"/>
                  <a:gd name="connsiteY988" fmla="*/ 38100 h 109537"/>
                  <a:gd name="connsiteX989" fmla="*/ 0 w 96202"/>
                  <a:gd name="connsiteY989" fmla="*/ 38100 h 109537"/>
                  <a:gd name="connsiteX990" fmla="*/ 0 w 96202"/>
                  <a:gd name="connsiteY990" fmla="*/ 38100 h 109537"/>
                  <a:gd name="connsiteX991" fmla="*/ 0 w 96202"/>
                  <a:gd name="connsiteY991" fmla="*/ 38100 h 109537"/>
                  <a:gd name="connsiteX992" fmla="*/ 0 w 96202"/>
                  <a:gd name="connsiteY992" fmla="*/ 38100 h 109537"/>
                  <a:gd name="connsiteX993" fmla="*/ 7620 w 96202"/>
                  <a:gd name="connsiteY993" fmla="*/ 33338 h 109537"/>
                  <a:gd name="connsiteX994" fmla="*/ 7620 w 96202"/>
                  <a:gd name="connsiteY994" fmla="*/ 33338 h 109537"/>
                  <a:gd name="connsiteX995" fmla="*/ 7620 w 96202"/>
                  <a:gd name="connsiteY995" fmla="*/ 42863 h 109537"/>
                  <a:gd name="connsiteX996" fmla="*/ 7620 w 96202"/>
                  <a:gd name="connsiteY996" fmla="*/ 42863 h 109537"/>
                  <a:gd name="connsiteX997" fmla="*/ 1905 w 96202"/>
                  <a:gd name="connsiteY997" fmla="*/ 46672 h 109537"/>
                  <a:gd name="connsiteX998" fmla="*/ 1905 w 96202"/>
                  <a:gd name="connsiteY998" fmla="*/ 46672 h 109537"/>
                  <a:gd name="connsiteX999" fmla="*/ 1905 w 96202"/>
                  <a:gd name="connsiteY999" fmla="*/ 46672 h 109537"/>
                  <a:gd name="connsiteX1000" fmla="*/ 1905 w 96202"/>
                  <a:gd name="connsiteY1000" fmla="*/ 46672 h 109537"/>
                  <a:gd name="connsiteX1001" fmla="*/ 1905 w 96202"/>
                  <a:gd name="connsiteY1001" fmla="*/ 46672 h 109537"/>
                  <a:gd name="connsiteX1002" fmla="*/ 1905 w 96202"/>
                  <a:gd name="connsiteY1002" fmla="*/ 46672 h 109537"/>
                  <a:gd name="connsiteX1003" fmla="*/ 1905 w 96202"/>
                  <a:gd name="connsiteY1003" fmla="*/ 46672 h 109537"/>
                  <a:gd name="connsiteX1004" fmla="*/ 1905 w 96202"/>
                  <a:gd name="connsiteY1004" fmla="*/ 46672 h 109537"/>
                  <a:gd name="connsiteX1005" fmla="*/ 1905 w 96202"/>
                  <a:gd name="connsiteY1005" fmla="*/ 46672 h 109537"/>
                  <a:gd name="connsiteX1006" fmla="*/ 7620 w 96202"/>
                  <a:gd name="connsiteY1006" fmla="*/ 42863 h 109537"/>
                  <a:gd name="connsiteX1007" fmla="*/ 7620 w 96202"/>
                  <a:gd name="connsiteY1007" fmla="*/ 42863 h 109537"/>
                  <a:gd name="connsiteX1008" fmla="*/ 7620 w 96202"/>
                  <a:gd name="connsiteY1008" fmla="*/ 53340 h 109537"/>
                  <a:gd name="connsiteX1009" fmla="*/ 7620 w 96202"/>
                  <a:gd name="connsiteY1009" fmla="*/ 53340 h 109537"/>
                  <a:gd name="connsiteX1010" fmla="*/ 3810 w 96202"/>
                  <a:gd name="connsiteY1010" fmla="*/ 55245 h 109537"/>
                  <a:gd name="connsiteX1011" fmla="*/ 3810 w 96202"/>
                  <a:gd name="connsiteY1011" fmla="*/ 55245 h 109537"/>
                  <a:gd name="connsiteX1012" fmla="*/ 3810 w 96202"/>
                  <a:gd name="connsiteY1012" fmla="*/ 55245 h 109537"/>
                  <a:gd name="connsiteX1013" fmla="*/ 3810 w 96202"/>
                  <a:gd name="connsiteY1013" fmla="*/ 55245 h 109537"/>
                  <a:gd name="connsiteX1014" fmla="*/ 3810 w 96202"/>
                  <a:gd name="connsiteY1014" fmla="*/ 55245 h 109537"/>
                  <a:gd name="connsiteX1015" fmla="*/ 3810 w 96202"/>
                  <a:gd name="connsiteY1015" fmla="*/ 55245 h 109537"/>
                  <a:gd name="connsiteX1016" fmla="*/ 3810 w 96202"/>
                  <a:gd name="connsiteY1016" fmla="*/ 55245 h 109537"/>
                  <a:gd name="connsiteX1017" fmla="*/ 3810 w 96202"/>
                  <a:gd name="connsiteY1017" fmla="*/ 55245 h 109537"/>
                  <a:gd name="connsiteX1018" fmla="*/ 3810 w 96202"/>
                  <a:gd name="connsiteY1018" fmla="*/ 55245 h 109537"/>
                  <a:gd name="connsiteX1019" fmla="*/ 7620 w 96202"/>
                  <a:gd name="connsiteY1019" fmla="*/ 53340 h 1095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</a:cxnLst>
                <a:rect l="l" t="t" r="r" b="b"/>
                <a:pathLst>
                  <a:path w="96202" h="109537">
                    <a:moveTo>
                      <a:pt x="85725" y="98108"/>
                    </a:moveTo>
                    <a:lnTo>
                      <a:pt x="85725" y="91440"/>
                    </a:lnTo>
                    <a:lnTo>
                      <a:pt x="92393" y="87630"/>
                    </a:lnTo>
                    <a:lnTo>
                      <a:pt x="92393" y="87630"/>
                    </a:lnTo>
                    <a:lnTo>
                      <a:pt x="92393" y="87630"/>
                    </a:lnTo>
                    <a:lnTo>
                      <a:pt x="92393" y="87630"/>
                    </a:lnTo>
                    <a:lnTo>
                      <a:pt x="92393" y="87630"/>
                    </a:lnTo>
                    <a:lnTo>
                      <a:pt x="92393" y="87630"/>
                    </a:lnTo>
                    <a:lnTo>
                      <a:pt x="92393" y="87630"/>
                    </a:lnTo>
                    <a:lnTo>
                      <a:pt x="92393" y="87630"/>
                    </a:lnTo>
                    <a:lnTo>
                      <a:pt x="92393" y="87630"/>
                    </a:lnTo>
                    <a:lnTo>
                      <a:pt x="86677" y="90488"/>
                    </a:lnTo>
                    <a:lnTo>
                      <a:pt x="86677" y="90488"/>
                    </a:lnTo>
                    <a:lnTo>
                      <a:pt x="86677" y="90488"/>
                    </a:lnTo>
                    <a:lnTo>
                      <a:pt x="86677" y="90488"/>
                    </a:lnTo>
                    <a:lnTo>
                      <a:pt x="86677" y="90488"/>
                    </a:lnTo>
                    <a:lnTo>
                      <a:pt x="86677" y="90488"/>
                    </a:lnTo>
                    <a:lnTo>
                      <a:pt x="86677" y="90488"/>
                    </a:lnTo>
                    <a:lnTo>
                      <a:pt x="86677" y="90488"/>
                    </a:lnTo>
                    <a:lnTo>
                      <a:pt x="85725" y="98108"/>
                    </a:lnTo>
                    <a:lnTo>
                      <a:pt x="85725" y="98108"/>
                    </a:lnTo>
                    <a:close/>
                    <a:moveTo>
                      <a:pt x="85725" y="89535"/>
                    </a:moveTo>
                    <a:lnTo>
                      <a:pt x="96202" y="83820"/>
                    </a:lnTo>
                    <a:lnTo>
                      <a:pt x="96202" y="83820"/>
                    </a:lnTo>
                    <a:lnTo>
                      <a:pt x="96202" y="83820"/>
                    </a:lnTo>
                    <a:lnTo>
                      <a:pt x="96202" y="83820"/>
                    </a:lnTo>
                    <a:lnTo>
                      <a:pt x="96202" y="83820"/>
                    </a:lnTo>
                    <a:lnTo>
                      <a:pt x="96202" y="83820"/>
                    </a:lnTo>
                    <a:lnTo>
                      <a:pt x="96202" y="83820"/>
                    </a:lnTo>
                    <a:lnTo>
                      <a:pt x="96202" y="83820"/>
                    </a:lnTo>
                    <a:lnTo>
                      <a:pt x="96202" y="83820"/>
                    </a:lnTo>
                    <a:lnTo>
                      <a:pt x="88582" y="87630"/>
                    </a:lnTo>
                    <a:lnTo>
                      <a:pt x="88582" y="89535"/>
                    </a:lnTo>
                    <a:lnTo>
                      <a:pt x="85725" y="89535"/>
                    </a:lnTo>
                    <a:close/>
                    <a:moveTo>
                      <a:pt x="85725" y="80963"/>
                    </a:moveTo>
                    <a:lnTo>
                      <a:pt x="85725" y="78105"/>
                    </a:lnTo>
                    <a:lnTo>
                      <a:pt x="95250" y="73342"/>
                    </a:lnTo>
                    <a:lnTo>
                      <a:pt x="95250" y="73342"/>
                    </a:lnTo>
                    <a:lnTo>
                      <a:pt x="95250" y="73342"/>
                    </a:lnTo>
                    <a:lnTo>
                      <a:pt x="95250" y="73342"/>
                    </a:lnTo>
                    <a:lnTo>
                      <a:pt x="95250" y="73342"/>
                    </a:lnTo>
                    <a:lnTo>
                      <a:pt x="95250" y="73342"/>
                    </a:lnTo>
                    <a:lnTo>
                      <a:pt x="95250" y="73342"/>
                    </a:lnTo>
                    <a:lnTo>
                      <a:pt x="95250" y="73342"/>
                    </a:lnTo>
                    <a:lnTo>
                      <a:pt x="95250" y="73342"/>
                    </a:lnTo>
                    <a:lnTo>
                      <a:pt x="85725" y="80963"/>
                    </a:lnTo>
                    <a:lnTo>
                      <a:pt x="85725" y="80963"/>
                    </a:lnTo>
                    <a:close/>
                    <a:moveTo>
                      <a:pt x="85725" y="71438"/>
                    </a:moveTo>
                    <a:lnTo>
                      <a:pt x="85725" y="68580"/>
                    </a:lnTo>
                    <a:lnTo>
                      <a:pt x="93345" y="64770"/>
                    </a:lnTo>
                    <a:lnTo>
                      <a:pt x="93345" y="64770"/>
                    </a:lnTo>
                    <a:lnTo>
                      <a:pt x="93345" y="64770"/>
                    </a:lnTo>
                    <a:lnTo>
                      <a:pt x="93345" y="64770"/>
                    </a:lnTo>
                    <a:lnTo>
                      <a:pt x="93345" y="64770"/>
                    </a:lnTo>
                    <a:lnTo>
                      <a:pt x="93345" y="64770"/>
                    </a:lnTo>
                    <a:lnTo>
                      <a:pt x="93345" y="64770"/>
                    </a:lnTo>
                    <a:lnTo>
                      <a:pt x="93345" y="64770"/>
                    </a:lnTo>
                    <a:lnTo>
                      <a:pt x="93345" y="64770"/>
                    </a:lnTo>
                    <a:lnTo>
                      <a:pt x="85725" y="71438"/>
                    </a:lnTo>
                    <a:lnTo>
                      <a:pt x="85725" y="71438"/>
                    </a:lnTo>
                    <a:close/>
                    <a:moveTo>
                      <a:pt x="85725" y="60960"/>
                    </a:moveTo>
                    <a:lnTo>
                      <a:pt x="85725" y="59055"/>
                    </a:lnTo>
                    <a:lnTo>
                      <a:pt x="91440" y="56197"/>
                    </a:lnTo>
                    <a:lnTo>
                      <a:pt x="91440" y="56197"/>
                    </a:lnTo>
                    <a:lnTo>
                      <a:pt x="91440" y="56197"/>
                    </a:lnTo>
                    <a:lnTo>
                      <a:pt x="91440" y="56197"/>
                    </a:lnTo>
                    <a:lnTo>
                      <a:pt x="91440" y="56197"/>
                    </a:lnTo>
                    <a:lnTo>
                      <a:pt x="91440" y="56197"/>
                    </a:lnTo>
                    <a:lnTo>
                      <a:pt x="91440" y="56197"/>
                    </a:lnTo>
                    <a:lnTo>
                      <a:pt x="91440" y="56197"/>
                    </a:lnTo>
                    <a:lnTo>
                      <a:pt x="91440" y="56197"/>
                    </a:lnTo>
                    <a:lnTo>
                      <a:pt x="85725" y="60960"/>
                    </a:lnTo>
                    <a:lnTo>
                      <a:pt x="85725" y="60960"/>
                    </a:lnTo>
                    <a:close/>
                    <a:moveTo>
                      <a:pt x="85725" y="49530"/>
                    </a:moveTo>
                    <a:lnTo>
                      <a:pt x="85725" y="45720"/>
                    </a:lnTo>
                    <a:lnTo>
                      <a:pt x="88582" y="44767"/>
                    </a:lnTo>
                    <a:lnTo>
                      <a:pt x="88582" y="44767"/>
                    </a:lnTo>
                    <a:lnTo>
                      <a:pt x="88582" y="44767"/>
                    </a:lnTo>
                    <a:lnTo>
                      <a:pt x="88582" y="44767"/>
                    </a:lnTo>
                    <a:lnTo>
                      <a:pt x="88582" y="44767"/>
                    </a:lnTo>
                    <a:lnTo>
                      <a:pt x="88582" y="44767"/>
                    </a:lnTo>
                    <a:lnTo>
                      <a:pt x="88582" y="44767"/>
                    </a:lnTo>
                    <a:lnTo>
                      <a:pt x="88582" y="44767"/>
                    </a:lnTo>
                    <a:lnTo>
                      <a:pt x="88582" y="44767"/>
                    </a:lnTo>
                    <a:lnTo>
                      <a:pt x="88582" y="44767"/>
                    </a:lnTo>
                    <a:lnTo>
                      <a:pt x="88582" y="44767"/>
                    </a:lnTo>
                    <a:lnTo>
                      <a:pt x="88582" y="44767"/>
                    </a:lnTo>
                    <a:lnTo>
                      <a:pt x="88582" y="44767"/>
                    </a:lnTo>
                    <a:lnTo>
                      <a:pt x="88582" y="44767"/>
                    </a:lnTo>
                    <a:lnTo>
                      <a:pt x="88582" y="44767"/>
                    </a:lnTo>
                    <a:lnTo>
                      <a:pt x="88582" y="44767"/>
                    </a:lnTo>
                    <a:lnTo>
                      <a:pt x="88582" y="44767"/>
                    </a:lnTo>
                    <a:lnTo>
                      <a:pt x="85725" y="49530"/>
                    </a:lnTo>
                    <a:close/>
                    <a:moveTo>
                      <a:pt x="85725" y="45720"/>
                    </a:moveTo>
                    <a:lnTo>
                      <a:pt x="85725" y="49530"/>
                    </a:lnTo>
                    <a:lnTo>
                      <a:pt x="77152" y="54292"/>
                    </a:lnTo>
                    <a:lnTo>
                      <a:pt x="77152" y="50483"/>
                    </a:lnTo>
                    <a:lnTo>
                      <a:pt x="85725" y="45720"/>
                    </a:lnTo>
                    <a:lnTo>
                      <a:pt x="85725" y="45720"/>
                    </a:lnTo>
                    <a:close/>
                    <a:moveTo>
                      <a:pt x="85725" y="59055"/>
                    </a:moveTo>
                    <a:lnTo>
                      <a:pt x="85725" y="60960"/>
                    </a:lnTo>
                    <a:lnTo>
                      <a:pt x="78105" y="64770"/>
                    </a:lnTo>
                    <a:lnTo>
                      <a:pt x="78105" y="64770"/>
                    </a:lnTo>
                    <a:lnTo>
                      <a:pt x="78105" y="64770"/>
                    </a:lnTo>
                    <a:lnTo>
                      <a:pt x="78105" y="64770"/>
                    </a:lnTo>
                    <a:lnTo>
                      <a:pt x="78105" y="62865"/>
                    </a:lnTo>
                    <a:lnTo>
                      <a:pt x="85725" y="59055"/>
                    </a:lnTo>
                    <a:lnTo>
                      <a:pt x="85725" y="59055"/>
                    </a:lnTo>
                    <a:close/>
                    <a:moveTo>
                      <a:pt x="85725" y="68580"/>
                    </a:moveTo>
                    <a:lnTo>
                      <a:pt x="85725" y="71438"/>
                    </a:lnTo>
                    <a:lnTo>
                      <a:pt x="80010" y="74295"/>
                    </a:lnTo>
                    <a:lnTo>
                      <a:pt x="80010" y="74295"/>
                    </a:lnTo>
                    <a:lnTo>
                      <a:pt x="80010" y="74295"/>
                    </a:lnTo>
                    <a:lnTo>
                      <a:pt x="80010" y="74295"/>
                    </a:lnTo>
                    <a:lnTo>
                      <a:pt x="80010" y="74295"/>
                    </a:lnTo>
                    <a:lnTo>
                      <a:pt x="80010" y="74295"/>
                    </a:lnTo>
                    <a:lnTo>
                      <a:pt x="80010" y="74295"/>
                    </a:lnTo>
                    <a:lnTo>
                      <a:pt x="80010" y="74295"/>
                    </a:lnTo>
                    <a:lnTo>
                      <a:pt x="80010" y="74295"/>
                    </a:lnTo>
                    <a:lnTo>
                      <a:pt x="85725" y="68580"/>
                    </a:lnTo>
                    <a:lnTo>
                      <a:pt x="85725" y="68580"/>
                    </a:lnTo>
                    <a:close/>
                    <a:moveTo>
                      <a:pt x="85725" y="78105"/>
                    </a:moveTo>
                    <a:lnTo>
                      <a:pt x="85725" y="80963"/>
                    </a:lnTo>
                    <a:lnTo>
                      <a:pt x="80963" y="83820"/>
                    </a:lnTo>
                    <a:lnTo>
                      <a:pt x="80963" y="83820"/>
                    </a:lnTo>
                    <a:lnTo>
                      <a:pt x="80963" y="83820"/>
                    </a:lnTo>
                    <a:lnTo>
                      <a:pt x="80963" y="83820"/>
                    </a:lnTo>
                    <a:lnTo>
                      <a:pt x="80963" y="83820"/>
                    </a:lnTo>
                    <a:lnTo>
                      <a:pt x="80963" y="83820"/>
                    </a:lnTo>
                    <a:lnTo>
                      <a:pt x="80963" y="83820"/>
                    </a:lnTo>
                    <a:lnTo>
                      <a:pt x="80963" y="83820"/>
                    </a:lnTo>
                    <a:lnTo>
                      <a:pt x="80963" y="83820"/>
                    </a:lnTo>
                    <a:lnTo>
                      <a:pt x="85725" y="78105"/>
                    </a:lnTo>
                    <a:lnTo>
                      <a:pt x="85725" y="78105"/>
                    </a:lnTo>
                    <a:close/>
                    <a:moveTo>
                      <a:pt x="85725" y="84772"/>
                    </a:moveTo>
                    <a:lnTo>
                      <a:pt x="85725" y="89535"/>
                    </a:lnTo>
                    <a:lnTo>
                      <a:pt x="80010" y="92392"/>
                    </a:lnTo>
                    <a:lnTo>
                      <a:pt x="80010" y="92392"/>
                    </a:lnTo>
                    <a:lnTo>
                      <a:pt x="80010" y="92392"/>
                    </a:lnTo>
                    <a:lnTo>
                      <a:pt x="80010" y="92392"/>
                    </a:lnTo>
                    <a:lnTo>
                      <a:pt x="80010" y="92392"/>
                    </a:lnTo>
                    <a:lnTo>
                      <a:pt x="80010" y="92392"/>
                    </a:lnTo>
                    <a:lnTo>
                      <a:pt x="80010" y="92392"/>
                    </a:lnTo>
                    <a:lnTo>
                      <a:pt x="80010" y="92392"/>
                    </a:lnTo>
                    <a:lnTo>
                      <a:pt x="80010" y="92392"/>
                    </a:lnTo>
                    <a:lnTo>
                      <a:pt x="85725" y="84772"/>
                    </a:lnTo>
                    <a:lnTo>
                      <a:pt x="85725" y="84772"/>
                    </a:lnTo>
                    <a:close/>
                    <a:moveTo>
                      <a:pt x="85725" y="91440"/>
                    </a:moveTo>
                    <a:lnTo>
                      <a:pt x="77152" y="96203"/>
                    </a:lnTo>
                    <a:lnTo>
                      <a:pt x="77152" y="103822"/>
                    </a:lnTo>
                    <a:lnTo>
                      <a:pt x="83820" y="100013"/>
                    </a:lnTo>
                    <a:lnTo>
                      <a:pt x="83820" y="100013"/>
                    </a:lnTo>
                    <a:lnTo>
                      <a:pt x="83820" y="100013"/>
                    </a:lnTo>
                    <a:lnTo>
                      <a:pt x="83820" y="100013"/>
                    </a:lnTo>
                    <a:lnTo>
                      <a:pt x="85725" y="99060"/>
                    </a:lnTo>
                    <a:lnTo>
                      <a:pt x="85725" y="91440"/>
                    </a:lnTo>
                    <a:lnTo>
                      <a:pt x="85725" y="91440"/>
                    </a:lnTo>
                    <a:close/>
                    <a:moveTo>
                      <a:pt x="77152" y="40005"/>
                    </a:moveTo>
                    <a:lnTo>
                      <a:pt x="77152" y="38100"/>
                    </a:lnTo>
                    <a:lnTo>
                      <a:pt x="82868" y="35242"/>
                    </a:lnTo>
                    <a:lnTo>
                      <a:pt x="82868" y="35242"/>
                    </a:lnTo>
                    <a:lnTo>
                      <a:pt x="82868" y="35242"/>
                    </a:lnTo>
                    <a:lnTo>
                      <a:pt x="82868" y="35242"/>
                    </a:lnTo>
                    <a:lnTo>
                      <a:pt x="82868" y="35242"/>
                    </a:lnTo>
                    <a:lnTo>
                      <a:pt x="82868" y="35242"/>
                    </a:lnTo>
                    <a:lnTo>
                      <a:pt x="82868" y="35242"/>
                    </a:lnTo>
                    <a:lnTo>
                      <a:pt x="82868" y="35242"/>
                    </a:lnTo>
                    <a:lnTo>
                      <a:pt x="82868" y="35242"/>
                    </a:lnTo>
                    <a:lnTo>
                      <a:pt x="82868" y="35242"/>
                    </a:lnTo>
                    <a:lnTo>
                      <a:pt x="82868" y="35242"/>
                    </a:lnTo>
                    <a:lnTo>
                      <a:pt x="82868" y="35242"/>
                    </a:lnTo>
                    <a:lnTo>
                      <a:pt x="82868" y="35242"/>
                    </a:lnTo>
                    <a:lnTo>
                      <a:pt x="82868" y="35242"/>
                    </a:lnTo>
                    <a:lnTo>
                      <a:pt x="82868" y="35242"/>
                    </a:lnTo>
                    <a:lnTo>
                      <a:pt x="82868" y="35242"/>
                    </a:lnTo>
                    <a:lnTo>
                      <a:pt x="82868" y="35242"/>
                    </a:lnTo>
                    <a:lnTo>
                      <a:pt x="77152" y="40005"/>
                    </a:lnTo>
                    <a:lnTo>
                      <a:pt x="77152" y="40005"/>
                    </a:lnTo>
                    <a:close/>
                    <a:moveTo>
                      <a:pt x="77152" y="27622"/>
                    </a:moveTo>
                    <a:lnTo>
                      <a:pt x="77152" y="27622"/>
                    </a:lnTo>
                    <a:lnTo>
                      <a:pt x="77152" y="27622"/>
                    </a:lnTo>
                    <a:lnTo>
                      <a:pt x="77152" y="27622"/>
                    </a:lnTo>
                    <a:lnTo>
                      <a:pt x="77152" y="27622"/>
                    </a:lnTo>
                    <a:lnTo>
                      <a:pt x="77152" y="27622"/>
                    </a:lnTo>
                    <a:lnTo>
                      <a:pt x="77152" y="27622"/>
                    </a:lnTo>
                    <a:close/>
                    <a:moveTo>
                      <a:pt x="77152" y="27622"/>
                    </a:moveTo>
                    <a:lnTo>
                      <a:pt x="77152" y="27622"/>
                    </a:lnTo>
                    <a:lnTo>
                      <a:pt x="66675" y="33338"/>
                    </a:lnTo>
                    <a:lnTo>
                      <a:pt x="66675" y="31433"/>
                    </a:lnTo>
                    <a:lnTo>
                      <a:pt x="77152" y="25717"/>
                    </a:lnTo>
                    <a:lnTo>
                      <a:pt x="77152" y="25717"/>
                    </a:lnTo>
                    <a:lnTo>
                      <a:pt x="77152" y="27622"/>
                    </a:lnTo>
                    <a:lnTo>
                      <a:pt x="77152" y="27622"/>
                    </a:lnTo>
                    <a:lnTo>
                      <a:pt x="77152" y="27622"/>
                    </a:lnTo>
                    <a:lnTo>
                      <a:pt x="77152" y="27622"/>
                    </a:lnTo>
                    <a:lnTo>
                      <a:pt x="77152" y="27622"/>
                    </a:lnTo>
                    <a:lnTo>
                      <a:pt x="77152" y="27622"/>
                    </a:lnTo>
                    <a:lnTo>
                      <a:pt x="77152" y="27622"/>
                    </a:lnTo>
                    <a:lnTo>
                      <a:pt x="77152" y="27622"/>
                    </a:lnTo>
                    <a:lnTo>
                      <a:pt x="77152" y="27622"/>
                    </a:lnTo>
                    <a:lnTo>
                      <a:pt x="77152" y="27622"/>
                    </a:lnTo>
                    <a:lnTo>
                      <a:pt x="77152" y="27622"/>
                    </a:lnTo>
                    <a:lnTo>
                      <a:pt x="77152" y="27622"/>
                    </a:lnTo>
                    <a:lnTo>
                      <a:pt x="77152" y="27622"/>
                    </a:lnTo>
                    <a:close/>
                    <a:moveTo>
                      <a:pt x="77152" y="38100"/>
                    </a:moveTo>
                    <a:lnTo>
                      <a:pt x="77152" y="40005"/>
                    </a:lnTo>
                    <a:lnTo>
                      <a:pt x="68580" y="44767"/>
                    </a:lnTo>
                    <a:lnTo>
                      <a:pt x="68580" y="44767"/>
                    </a:lnTo>
                    <a:lnTo>
                      <a:pt x="68580" y="44767"/>
                    </a:lnTo>
                    <a:lnTo>
                      <a:pt x="68580" y="44767"/>
                    </a:lnTo>
                    <a:lnTo>
                      <a:pt x="68580" y="44767"/>
                    </a:lnTo>
                    <a:lnTo>
                      <a:pt x="68580" y="44767"/>
                    </a:lnTo>
                    <a:lnTo>
                      <a:pt x="68580" y="44767"/>
                    </a:lnTo>
                    <a:lnTo>
                      <a:pt x="68580" y="44767"/>
                    </a:lnTo>
                    <a:lnTo>
                      <a:pt x="68580" y="44767"/>
                    </a:lnTo>
                    <a:lnTo>
                      <a:pt x="68580" y="44767"/>
                    </a:lnTo>
                    <a:lnTo>
                      <a:pt x="68580" y="44767"/>
                    </a:lnTo>
                    <a:lnTo>
                      <a:pt x="68580" y="44767"/>
                    </a:lnTo>
                    <a:lnTo>
                      <a:pt x="68580" y="44767"/>
                    </a:lnTo>
                    <a:lnTo>
                      <a:pt x="68580" y="44767"/>
                    </a:lnTo>
                    <a:lnTo>
                      <a:pt x="68580" y="44767"/>
                    </a:lnTo>
                    <a:lnTo>
                      <a:pt x="68580" y="44767"/>
                    </a:lnTo>
                    <a:lnTo>
                      <a:pt x="68580" y="44767"/>
                    </a:lnTo>
                    <a:lnTo>
                      <a:pt x="77152" y="38100"/>
                    </a:lnTo>
                    <a:lnTo>
                      <a:pt x="77152" y="38100"/>
                    </a:lnTo>
                    <a:close/>
                    <a:moveTo>
                      <a:pt x="77152" y="49530"/>
                    </a:moveTo>
                    <a:lnTo>
                      <a:pt x="77152" y="53340"/>
                    </a:lnTo>
                    <a:lnTo>
                      <a:pt x="74295" y="55245"/>
                    </a:lnTo>
                    <a:lnTo>
                      <a:pt x="74295" y="55245"/>
                    </a:lnTo>
                    <a:lnTo>
                      <a:pt x="74295" y="55245"/>
                    </a:lnTo>
                    <a:lnTo>
                      <a:pt x="74295" y="55245"/>
                    </a:lnTo>
                    <a:lnTo>
                      <a:pt x="74295" y="55245"/>
                    </a:lnTo>
                    <a:lnTo>
                      <a:pt x="74295" y="55245"/>
                    </a:lnTo>
                    <a:lnTo>
                      <a:pt x="74295" y="55245"/>
                    </a:lnTo>
                    <a:lnTo>
                      <a:pt x="74295" y="55245"/>
                    </a:lnTo>
                    <a:lnTo>
                      <a:pt x="74295" y="55245"/>
                    </a:lnTo>
                    <a:lnTo>
                      <a:pt x="74295" y="55245"/>
                    </a:lnTo>
                    <a:lnTo>
                      <a:pt x="74295" y="55245"/>
                    </a:lnTo>
                    <a:lnTo>
                      <a:pt x="74295" y="55245"/>
                    </a:lnTo>
                    <a:lnTo>
                      <a:pt x="74295" y="55245"/>
                    </a:lnTo>
                    <a:lnTo>
                      <a:pt x="74295" y="55245"/>
                    </a:lnTo>
                    <a:lnTo>
                      <a:pt x="74295" y="55245"/>
                    </a:lnTo>
                    <a:lnTo>
                      <a:pt x="74295" y="55245"/>
                    </a:lnTo>
                    <a:lnTo>
                      <a:pt x="74295" y="55245"/>
                    </a:lnTo>
                    <a:lnTo>
                      <a:pt x="77152" y="49530"/>
                    </a:lnTo>
                    <a:lnTo>
                      <a:pt x="77152" y="49530"/>
                    </a:lnTo>
                    <a:close/>
                    <a:moveTo>
                      <a:pt x="77152" y="62865"/>
                    </a:moveTo>
                    <a:lnTo>
                      <a:pt x="77152" y="64770"/>
                    </a:lnTo>
                    <a:lnTo>
                      <a:pt x="77152" y="64770"/>
                    </a:lnTo>
                    <a:lnTo>
                      <a:pt x="77152" y="64770"/>
                    </a:lnTo>
                    <a:lnTo>
                      <a:pt x="77152" y="64770"/>
                    </a:lnTo>
                    <a:lnTo>
                      <a:pt x="77152" y="64770"/>
                    </a:lnTo>
                    <a:lnTo>
                      <a:pt x="77152" y="64770"/>
                    </a:lnTo>
                    <a:lnTo>
                      <a:pt x="77152" y="64770"/>
                    </a:lnTo>
                    <a:lnTo>
                      <a:pt x="77152" y="62865"/>
                    </a:lnTo>
                    <a:lnTo>
                      <a:pt x="77152" y="62865"/>
                    </a:lnTo>
                    <a:close/>
                    <a:moveTo>
                      <a:pt x="77152" y="96203"/>
                    </a:moveTo>
                    <a:lnTo>
                      <a:pt x="77152" y="103822"/>
                    </a:lnTo>
                    <a:lnTo>
                      <a:pt x="68580" y="108585"/>
                    </a:lnTo>
                    <a:lnTo>
                      <a:pt x="68580" y="108585"/>
                    </a:lnTo>
                    <a:lnTo>
                      <a:pt x="68580" y="108585"/>
                    </a:lnTo>
                    <a:lnTo>
                      <a:pt x="68580" y="108585"/>
                    </a:lnTo>
                    <a:lnTo>
                      <a:pt x="68580" y="108585"/>
                    </a:lnTo>
                    <a:lnTo>
                      <a:pt x="68580" y="108585"/>
                    </a:lnTo>
                    <a:lnTo>
                      <a:pt x="66675" y="109538"/>
                    </a:lnTo>
                    <a:lnTo>
                      <a:pt x="66675" y="104775"/>
                    </a:lnTo>
                    <a:lnTo>
                      <a:pt x="72390" y="101917"/>
                    </a:lnTo>
                    <a:lnTo>
                      <a:pt x="72390" y="101917"/>
                    </a:lnTo>
                    <a:lnTo>
                      <a:pt x="72390" y="101917"/>
                    </a:lnTo>
                    <a:lnTo>
                      <a:pt x="72390" y="101917"/>
                    </a:lnTo>
                    <a:lnTo>
                      <a:pt x="78105" y="99060"/>
                    </a:lnTo>
                    <a:lnTo>
                      <a:pt x="78105" y="99060"/>
                    </a:lnTo>
                    <a:lnTo>
                      <a:pt x="78105" y="99060"/>
                    </a:lnTo>
                    <a:lnTo>
                      <a:pt x="78105" y="99060"/>
                    </a:lnTo>
                    <a:lnTo>
                      <a:pt x="77152" y="96203"/>
                    </a:lnTo>
                    <a:lnTo>
                      <a:pt x="77152" y="96203"/>
                    </a:lnTo>
                    <a:lnTo>
                      <a:pt x="77152" y="96203"/>
                    </a:lnTo>
                    <a:lnTo>
                      <a:pt x="77152" y="96203"/>
                    </a:lnTo>
                    <a:close/>
                    <a:moveTo>
                      <a:pt x="66675" y="103822"/>
                    </a:moveTo>
                    <a:lnTo>
                      <a:pt x="71438" y="100965"/>
                    </a:lnTo>
                    <a:lnTo>
                      <a:pt x="71438" y="100965"/>
                    </a:lnTo>
                    <a:lnTo>
                      <a:pt x="71438" y="100965"/>
                    </a:lnTo>
                    <a:lnTo>
                      <a:pt x="71438" y="100965"/>
                    </a:lnTo>
                    <a:lnTo>
                      <a:pt x="71438" y="100965"/>
                    </a:lnTo>
                    <a:lnTo>
                      <a:pt x="71438" y="100965"/>
                    </a:lnTo>
                    <a:lnTo>
                      <a:pt x="71438" y="100965"/>
                    </a:lnTo>
                    <a:lnTo>
                      <a:pt x="71438" y="100965"/>
                    </a:lnTo>
                    <a:lnTo>
                      <a:pt x="71438" y="100965"/>
                    </a:lnTo>
                    <a:lnTo>
                      <a:pt x="66675" y="103822"/>
                    </a:lnTo>
                    <a:lnTo>
                      <a:pt x="66675" y="103822"/>
                    </a:lnTo>
                    <a:lnTo>
                      <a:pt x="66675" y="103822"/>
                    </a:lnTo>
                    <a:close/>
                    <a:moveTo>
                      <a:pt x="66675" y="21908"/>
                    </a:moveTo>
                    <a:lnTo>
                      <a:pt x="66675" y="20003"/>
                    </a:lnTo>
                    <a:lnTo>
                      <a:pt x="70485" y="18097"/>
                    </a:lnTo>
                    <a:lnTo>
                      <a:pt x="70485" y="18097"/>
                    </a:lnTo>
                    <a:lnTo>
                      <a:pt x="70485" y="18097"/>
                    </a:lnTo>
                    <a:lnTo>
                      <a:pt x="70485" y="18097"/>
                    </a:lnTo>
                    <a:lnTo>
                      <a:pt x="70485" y="18097"/>
                    </a:lnTo>
                    <a:lnTo>
                      <a:pt x="70485" y="18097"/>
                    </a:lnTo>
                    <a:lnTo>
                      <a:pt x="70485" y="18097"/>
                    </a:lnTo>
                    <a:lnTo>
                      <a:pt x="70485" y="18097"/>
                    </a:lnTo>
                    <a:lnTo>
                      <a:pt x="70485" y="18097"/>
                    </a:lnTo>
                    <a:lnTo>
                      <a:pt x="66675" y="21908"/>
                    </a:lnTo>
                    <a:close/>
                    <a:moveTo>
                      <a:pt x="66675" y="20003"/>
                    </a:moveTo>
                    <a:lnTo>
                      <a:pt x="66675" y="21908"/>
                    </a:lnTo>
                    <a:lnTo>
                      <a:pt x="62865" y="23813"/>
                    </a:lnTo>
                    <a:lnTo>
                      <a:pt x="62865" y="21908"/>
                    </a:lnTo>
                    <a:lnTo>
                      <a:pt x="66675" y="20003"/>
                    </a:lnTo>
                    <a:lnTo>
                      <a:pt x="66675" y="20003"/>
                    </a:lnTo>
                    <a:close/>
                    <a:moveTo>
                      <a:pt x="66675" y="31433"/>
                    </a:moveTo>
                    <a:lnTo>
                      <a:pt x="66675" y="33338"/>
                    </a:lnTo>
                    <a:lnTo>
                      <a:pt x="62865" y="35242"/>
                    </a:lnTo>
                    <a:lnTo>
                      <a:pt x="62865" y="33338"/>
                    </a:lnTo>
                    <a:lnTo>
                      <a:pt x="66675" y="31433"/>
                    </a:lnTo>
                    <a:lnTo>
                      <a:pt x="66675" y="31433"/>
                    </a:lnTo>
                    <a:close/>
                    <a:moveTo>
                      <a:pt x="66675" y="44767"/>
                    </a:moveTo>
                    <a:lnTo>
                      <a:pt x="66675" y="44767"/>
                    </a:lnTo>
                    <a:lnTo>
                      <a:pt x="66675" y="44767"/>
                    </a:lnTo>
                    <a:lnTo>
                      <a:pt x="66675" y="44767"/>
                    </a:lnTo>
                    <a:lnTo>
                      <a:pt x="66675" y="44767"/>
                    </a:lnTo>
                    <a:close/>
                    <a:moveTo>
                      <a:pt x="66675" y="101917"/>
                    </a:moveTo>
                    <a:lnTo>
                      <a:pt x="66675" y="103822"/>
                    </a:lnTo>
                    <a:lnTo>
                      <a:pt x="62865" y="105728"/>
                    </a:lnTo>
                    <a:lnTo>
                      <a:pt x="62865" y="103822"/>
                    </a:lnTo>
                    <a:lnTo>
                      <a:pt x="66675" y="101917"/>
                    </a:lnTo>
                    <a:lnTo>
                      <a:pt x="66675" y="101917"/>
                    </a:lnTo>
                    <a:close/>
                    <a:moveTo>
                      <a:pt x="66675" y="104775"/>
                    </a:moveTo>
                    <a:lnTo>
                      <a:pt x="62865" y="106680"/>
                    </a:lnTo>
                    <a:lnTo>
                      <a:pt x="62865" y="109538"/>
                    </a:lnTo>
                    <a:lnTo>
                      <a:pt x="66675" y="107633"/>
                    </a:lnTo>
                    <a:lnTo>
                      <a:pt x="66675" y="104775"/>
                    </a:lnTo>
                    <a:lnTo>
                      <a:pt x="66675" y="104775"/>
                    </a:lnTo>
                    <a:close/>
                    <a:moveTo>
                      <a:pt x="62865" y="100013"/>
                    </a:moveTo>
                    <a:lnTo>
                      <a:pt x="62865" y="97155"/>
                    </a:lnTo>
                    <a:lnTo>
                      <a:pt x="63818" y="97155"/>
                    </a:lnTo>
                    <a:lnTo>
                      <a:pt x="63818" y="97155"/>
                    </a:lnTo>
                    <a:lnTo>
                      <a:pt x="63818" y="97155"/>
                    </a:lnTo>
                    <a:lnTo>
                      <a:pt x="63818" y="97155"/>
                    </a:lnTo>
                    <a:lnTo>
                      <a:pt x="63818" y="97155"/>
                    </a:lnTo>
                    <a:lnTo>
                      <a:pt x="63818" y="97155"/>
                    </a:lnTo>
                    <a:lnTo>
                      <a:pt x="62865" y="100013"/>
                    </a:lnTo>
                    <a:lnTo>
                      <a:pt x="62865" y="100013"/>
                    </a:lnTo>
                    <a:lnTo>
                      <a:pt x="62865" y="100013"/>
                    </a:lnTo>
                    <a:lnTo>
                      <a:pt x="62865" y="100013"/>
                    </a:lnTo>
                    <a:close/>
                    <a:moveTo>
                      <a:pt x="62865" y="21908"/>
                    </a:moveTo>
                    <a:lnTo>
                      <a:pt x="62865" y="23813"/>
                    </a:lnTo>
                    <a:lnTo>
                      <a:pt x="55245" y="28575"/>
                    </a:lnTo>
                    <a:lnTo>
                      <a:pt x="55245" y="26670"/>
                    </a:lnTo>
                    <a:lnTo>
                      <a:pt x="62865" y="21908"/>
                    </a:lnTo>
                    <a:lnTo>
                      <a:pt x="62865" y="21908"/>
                    </a:lnTo>
                    <a:close/>
                    <a:moveTo>
                      <a:pt x="62865" y="34290"/>
                    </a:moveTo>
                    <a:lnTo>
                      <a:pt x="62865" y="36195"/>
                    </a:lnTo>
                    <a:lnTo>
                      <a:pt x="61913" y="36195"/>
                    </a:lnTo>
                    <a:lnTo>
                      <a:pt x="61913" y="36195"/>
                    </a:lnTo>
                    <a:lnTo>
                      <a:pt x="61913" y="36195"/>
                    </a:lnTo>
                    <a:lnTo>
                      <a:pt x="61913" y="36195"/>
                    </a:lnTo>
                    <a:lnTo>
                      <a:pt x="61913" y="36195"/>
                    </a:lnTo>
                    <a:lnTo>
                      <a:pt x="61913" y="36195"/>
                    </a:lnTo>
                    <a:lnTo>
                      <a:pt x="61913" y="36195"/>
                    </a:lnTo>
                    <a:lnTo>
                      <a:pt x="61913" y="36195"/>
                    </a:lnTo>
                    <a:lnTo>
                      <a:pt x="61913" y="36195"/>
                    </a:lnTo>
                    <a:lnTo>
                      <a:pt x="61913" y="36195"/>
                    </a:lnTo>
                    <a:lnTo>
                      <a:pt x="61913" y="36195"/>
                    </a:lnTo>
                    <a:lnTo>
                      <a:pt x="61913" y="36195"/>
                    </a:lnTo>
                    <a:lnTo>
                      <a:pt x="61913" y="36195"/>
                    </a:lnTo>
                    <a:lnTo>
                      <a:pt x="61913" y="36195"/>
                    </a:lnTo>
                    <a:lnTo>
                      <a:pt x="61913" y="36195"/>
                    </a:lnTo>
                    <a:lnTo>
                      <a:pt x="61913" y="36195"/>
                    </a:lnTo>
                    <a:lnTo>
                      <a:pt x="61913" y="36195"/>
                    </a:lnTo>
                    <a:lnTo>
                      <a:pt x="62865" y="34290"/>
                    </a:lnTo>
                    <a:lnTo>
                      <a:pt x="62865" y="34290"/>
                    </a:lnTo>
                    <a:close/>
                    <a:moveTo>
                      <a:pt x="62865" y="97155"/>
                    </a:moveTo>
                    <a:lnTo>
                      <a:pt x="62865" y="100013"/>
                    </a:lnTo>
                    <a:lnTo>
                      <a:pt x="56197" y="103822"/>
                    </a:lnTo>
                    <a:lnTo>
                      <a:pt x="56197" y="100965"/>
                    </a:lnTo>
                    <a:lnTo>
                      <a:pt x="62865" y="97155"/>
                    </a:lnTo>
                    <a:lnTo>
                      <a:pt x="62865" y="97155"/>
                    </a:lnTo>
                    <a:close/>
                    <a:moveTo>
                      <a:pt x="62865" y="103822"/>
                    </a:moveTo>
                    <a:lnTo>
                      <a:pt x="62865" y="105728"/>
                    </a:lnTo>
                    <a:lnTo>
                      <a:pt x="56197" y="109538"/>
                    </a:lnTo>
                    <a:lnTo>
                      <a:pt x="56197" y="107633"/>
                    </a:lnTo>
                    <a:lnTo>
                      <a:pt x="62865" y="103822"/>
                    </a:lnTo>
                    <a:lnTo>
                      <a:pt x="62865" y="103822"/>
                    </a:lnTo>
                    <a:close/>
                    <a:moveTo>
                      <a:pt x="62865" y="106680"/>
                    </a:moveTo>
                    <a:lnTo>
                      <a:pt x="62865" y="106680"/>
                    </a:lnTo>
                    <a:lnTo>
                      <a:pt x="62865" y="106680"/>
                    </a:lnTo>
                    <a:lnTo>
                      <a:pt x="61913" y="107633"/>
                    </a:lnTo>
                    <a:lnTo>
                      <a:pt x="61913" y="107633"/>
                    </a:lnTo>
                    <a:lnTo>
                      <a:pt x="61913" y="107633"/>
                    </a:lnTo>
                    <a:lnTo>
                      <a:pt x="61913" y="107633"/>
                    </a:lnTo>
                    <a:lnTo>
                      <a:pt x="61913" y="107633"/>
                    </a:lnTo>
                    <a:lnTo>
                      <a:pt x="61913" y="107633"/>
                    </a:lnTo>
                    <a:lnTo>
                      <a:pt x="61913" y="107633"/>
                    </a:lnTo>
                    <a:lnTo>
                      <a:pt x="61913" y="107633"/>
                    </a:lnTo>
                    <a:lnTo>
                      <a:pt x="61913" y="106680"/>
                    </a:lnTo>
                    <a:lnTo>
                      <a:pt x="62865" y="106680"/>
                    </a:lnTo>
                    <a:close/>
                    <a:moveTo>
                      <a:pt x="55245" y="95250"/>
                    </a:moveTo>
                    <a:lnTo>
                      <a:pt x="55245" y="95250"/>
                    </a:lnTo>
                    <a:lnTo>
                      <a:pt x="55245" y="95250"/>
                    </a:lnTo>
                    <a:lnTo>
                      <a:pt x="55245" y="95250"/>
                    </a:lnTo>
                    <a:lnTo>
                      <a:pt x="55245" y="95250"/>
                    </a:lnTo>
                    <a:lnTo>
                      <a:pt x="55245" y="95250"/>
                    </a:lnTo>
                    <a:lnTo>
                      <a:pt x="55245" y="95250"/>
                    </a:lnTo>
                    <a:lnTo>
                      <a:pt x="55245" y="95250"/>
                    </a:lnTo>
                    <a:lnTo>
                      <a:pt x="55245" y="95250"/>
                    </a:lnTo>
                    <a:close/>
                    <a:moveTo>
                      <a:pt x="55245" y="18097"/>
                    </a:moveTo>
                    <a:lnTo>
                      <a:pt x="55245" y="15240"/>
                    </a:lnTo>
                    <a:lnTo>
                      <a:pt x="61913" y="11430"/>
                    </a:lnTo>
                    <a:lnTo>
                      <a:pt x="61913" y="11430"/>
                    </a:lnTo>
                    <a:lnTo>
                      <a:pt x="61913" y="11430"/>
                    </a:lnTo>
                    <a:lnTo>
                      <a:pt x="61913" y="11430"/>
                    </a:lnTo>
                    <a:lnTo>
                      <a:pt x="61913" y="11430"/>
                    </a:lnTo>
                    <a:lnTo>
                      <a:pt x="61913" y="11430"/>
                    </a:lnTo>
                    <a:lnTo>
                      <a:pt x="61913" y="11430"/>
                    </a:lnTo>
                    <a:lnTo>
                      <a:pt x="61913" y="11430"/>
                    </a:lnTo>
                    <a:lnTo>
                      <a:pt x="61913" y="11430"/>
                    </a:lnTo>
                    <a:lnTo>
                      <a:pt x="55245" y="18097"/>
                    </a:lnTo>
                    <a:close/>
                    <a:moveTo>
                      <a:pt x="55245" y="15240"/>
                    </a:moveTo>
                    <a:lnTo>
                      <a:pt x="55245" y="18097"/>
                    </a:lnTo>
                    <a:lnTo>
                      <a:pt x="47625" y="21908"/>
                    </a:lnTo>
                    <a:lnTo>
                      <a:pt x="47625" y="19050"/>
                    </a:lnTo>
                    <a:lnTo>
                      <a:pt x="55245" y="15240"/>
                    </a:lnTo>
                    <a:lnTo>
                      <a:pt x="55245" y="15240"/>
                    </a:lnTo>
                    <a:close/>
                    <a:moveTo>
                      <a:pt x="55245" y="25717"/>
                    </a:moveTo>
                    <a:lnTo>
                      <a:pt x="55245" y="27622"/>
                    </a:lnTo>
                    <a:lnTo>
                      <a:pt x="53340" y="28575"/>
                    </a:lnTo>
                    <a:lnTo>
                      <a:pt x="53340" y="28575"/>
                    </a:lnTo>
                    <a:lnTo>
                      <a:pt x="53340" y="28575"/>
                    </a:lnTo>
                    <a:lnTo>
                      <a:pt x="53340" y="28575"/>
                    </a:lnTo>
                    <a:lnTo>
                      <a:pt x="53340" y="28575"/>
                    </a:lnTo>
                    <a:lnTo>
                      <a:pt x="53340" y="28575"/>
                    </a:lnTo>
                    <a:lnTo>
                      <a:pt x="53340" y="28575"/>
                    </a:lnTo>
                    <a:lnTo>
                      <a:pt x="53340" y="28575"/>
                    </a:lnTo>
                    <a:lnTo>
                      <a:pt x="53340" y="28575"/>
                    </a:lnTo>
                    <a:lnTo>
                      <a:pt x="55245" y="25717"/>
                    </a:lnTo>
                    <a:lnTo>
                      <a:pt x="55245" y="25717"/>
                    </a:lnTo>
                    <a:close/>
                    <a:moveTo>
                      <a:pt x="55245" y="94297"/>
                    </a:moveTo>
                    <a:lnTo>
                      <a:pt x="55245" y="94297"/>
                    </a:lnTo>
                    <a:lnTo>
                      <a:pt x="55245" y="94297"/>
                    </a:lnTo>
                    <a:lnTo>
                      <a:pt x="55245" y="95250"/>
                    </a:lnTo>
                    <a:lnTo>
                      <a:pt x="55245" y="95250"/>
                    </a:lnTo>
                    <a:lnTo>
                      <a:pt x="55245" y="95250"/>
                    </a:lnTo>
                    <a:lnTo>
                      <a:pt x="47625" y="99060"/>
                    </a:lnTo>
                    <a:lnTo>
                      <a:pt x="47625" y="98108"/>
                    </a:lnTo>
                    <a:lnTo>
                      <a:pt x="55245" y="94297"/>
                    </a:lnTo>
                    <a:lnTo>
                      <a:pt x="55245" y="94297"/>
                    </a:lnTo>
                    <a:close/>
                    <a:moveTo>
                      <a:pt x="55245" y="100965"/>
                    </a:moveTo>
                    <a:lnTo>
                      <a:pt x="55245" y="103822"/>
                    </a:lnTo>
                    <a:lnTo>
                      <a:pt x="47625" y="107633"/>
                    </a:lnTo>
                    <a:lnTo>
                      <a:pt x="47625" y="104775"/>
                    </a:lnTo>
                    <a:lnTo>
                      <a:pt x="55245" y="100965"/>
                    </a:lnTo>
                    <a:lnTo>
                      <a:pt x="55245" y="100965"/>
                    </a:lnTo>
                    <a:close/>
                    <a:moveTo>
                      <a:pt x="55245" y="107633"/>
                    </a:moveTo>
                    <a:lnTo>
                      <a:pt x="55245" y="109538"/>
                    </a:lnTo>
                    <a:lnTo>
                      <a:pt x="55245" y="109538"/>
                    </a:lnTo>
                    <a:lnTo>
                      <a:pt x="55245" y="109538"/>
                    </a:lnTo>
                    <a:lnTo>
                      <a:pt x="55245" y="109538"/>
                    </a:lnTo>
                    <a:lnTo>
                      <a:pt x="55245" y="109538"/>
                    </a:lnTo>
                    <a:lnTo>
                      <a:pt x="55245" y="109538"/>
                    </a:lnTo>
                    <a:lnTo>
                      <a:pt x="55245" y="109538"/>
                    </a:lnTo>
                    <a:lnTo>
                      <a:pt x="55245" y="107633"/>
                    </a:lnTo>
                    <a:lnTo>
                      <a:pt x="55245" y="107633"/>
                    </a:lnTo>
                    <a:lnTo>
                      <a:pt x="55245" y="107633"/>
                    </a:lnTo>
                    <a:lnTo>
                      <a:pt x="55245" y="107633"/>
                    </a:lnTo>
                    <a:lnTo>
                      <a:pt x="55245" y="107633"/>
                    </a:lnTo>
                    <a:close/>
                    <a:moveTo>
                      <a:pt x="47625" y="89535"/>
                    </a:moveTo>
                    <a:lnTo>
                      <a:pt x="47625" y="89535"/>
                    </a:lnTo>
                    <a:lnTo>
                      <a:pt x="47625" y="89535"/>
                    </a:lnTo>
                    <a:lnTo>
                      <a:pt x="47625" y="89535"/>
                    </a:lnTo>
                    <a:lnTo>
                      <a:pt x="47625" y="89535"/>
                    </a:lnTo>
                    <a:lnTo>
                      <a:pt x="47625" y="89535"/>
                    </a:lnTo>
                    <a:lnTo>
                      <a:pt x="47625" y="89535"/>
                    </a:lnTo>
                    <a:lnTo>
                      <a:pt x="47625" y="89535"/>
                    </a:lnTo>
                    <a:close/>
                    <a:moveTo>
                      <a:pt x="47625" y="12383"/>
                    </a:moveTo>
                    <a:lnTo>
                      <a:pt x="47625" y="9525"/>
                    </a:lnTo>
                    <a:lnTo>
                      <a:pt x="54293" y="5715"/>
                    </a:lnTo>
                    <a:lnTo>
                      <a:pt x="54293" y="5715"/>
                    </a:lnTo>
                    <a:lnTo>
                      <a:pt x="54293" y="5715"/>
                    </a:lnTo>
                    <a:lnTo>
                      <a:pt x="54293" y="5715"/>
                    </a:lnTo>
                    <a:lnTo>
                      <a:pt x="54293" y="5715"/>
                    </a:lnTo>
                    <a:lnTo>
                      <a:pt x="54293" y="5715"/>
                    </a:lnTo>
                    <a:lnTo>
                      <a:pt x="54293" y="5715"/>
                    </a:lnTo>
                    <a:lnTo>
                      <a:pt x="54293" y="5715"/>
                    </a:lnTo>
                    <a:lnTo>
                      <a:pt x="54293" y="5715"/>
                    </a:lnTo>
                    <a:lnTo>
                      <a:pt x="47625" y="12383"/>
                    </a:lnTo>
                    <a:close/>
                    <a:moveTo>
                      <a:pt x="47625" y="9525"/>
                    </a:moveTo>
                    <a:lnTo>
                      <a:pt x="47625" y="12383"/>
                    </a:lnTo>
                    <a:lnTo>
                      <a:pt x="46672" y="13335"/>
                    </a:lnTo>
                    <a:lnTo>
                      <a:pt x="46672" y="10478"/>
                    </a:lnTo>
                    <a:lnTo>
                      <a:pt x="47625" y="9525"/>
                    </a:lnTo>
                    <a:lnTo>
                      <a:pt x="47625" y="9525"/>
                    </a:lnTo>
                    <a:close/>
                    <a:moveTo>
                      <a:pt x="47625" y="19050"/>
                    </a:moveTo>
                    <a:lnTo>
                      <a:pt x="47625" y="21908"/>
                    </a:lnTo>
                    <a:lnTo>
                      <a:pt x="46672" y="22860"/>
                    </a:lnTo>
                    <a:lnTo>
                      <a:pt x="46672" y="20003"/>
                    </a:lnTo>
                    <a:lnTo>
                      <a:pt x="47625" y="19050"/>
                    </a:lnTo>
                    <a:lnTo>
                      <a:pt x="47625" y="19050"/>
                    </a:lnTo>
                    <a:close/>
                    <a:moveTo>
                      <a:pt x="47625" y="88583"/>
                    </a:moveTo>
                    <a:lnTo>
                      <a:pt x="47625" y="88583"/>
                    </a:lnTo>
                    <a:lnTo>
                      <a:pt x="47625" y="88583"/>
                    </a:lnTo>
                    <a:lnTo>
                      <a:pt x="47625" y="88583"/>
                    </a:lnTo>
                    <a:lnTo>
                      <a:pt x="47625" y="88583"/>
                    </a:lnTo>
                    <a:lnTo>
                      <a:pt x="46672" y="89535"/>
                    </a:lnTo>
                    <a:lnTo>
                      <a:pt x="46672" y="89535"/>
                    </a:lnTo>
                    <a:lnTo>
                      <a:pt x="46672" y="89535"/>
                    </a:lnTo>
                    <a:lnTo>
                      <a:pt x="46672" y="88583"/>
                    </a:lnTo>
                    <a:lnTo>
                      <a:pt x="47625" y="88583"/>
                    </a:lnTo>
                    <a:lnTo>
                      <a:pt x="47625" y="88583"/>
                    </a:lnTo>
                    <a:close/>
                    <a:moveTo>
                      <a:pt x="47625" y="98108"/>
                    </a:moveTo>
                    <a:lnTo>
                      <a:pt x="47625" y="99060"/>
                    </a:lnTo>
                    <a:lnTo>
                      <a:pt x="46672" y="100013"/>
                    </a:lnTo>
                    <a:lnTo>
                      <a:pt x="46672" y="99060"/>
                    </a:lnTo>
                    <a:lnTo>
                      <a:pt x="47625" y="98108"/>
                    </a:lnTo>
                    <a:lnTo>
                      <a:pt x="47625" y="98108"/>
                    </a:lnTo>
                    <a:close/>
                    <a:moveTo>
                      <a:pt x="47625" y="104775"/>
                    </a:moveTo>
                    <a:lnTo>
                      <a:pt x="47625" y="107633"/>
                    </a:lnTo>
                    <a:lnTo>
                      <a:pt x="46672" y="107633"/>
                    </a:lnTo>
                    <a:lnTo>
                      <a:pt x="46672" y="107633"/>
                    </a:lnTo>
                    <a:lnTo>
                      <a:pt x="46672" y="107633"/>
                    </a:lnTo>
                    <a:lnTo>
                      <a:pt x="46672" y="107633"/>
                    </a:lnTo>
                    <a:lnTo>
                      <a:pt x="46672" y="107633"/>
                    </a:lnTo>
                    <a:lnTo>
                      <a:pt x="46672" y="107633"/>
                    </a:lnTo>
                    <a:lnTo>
                      <a:pt x="47625" y="104775"/>
                    </a:lnTo>
                    <a:lnTo>
                      <a:pt x="47625" y="104775"/>
                    </a:lnTo>
                    <a:lnTo>
                      <a:pt x="47625" y="104775"/>
                    </a:lnTo>
                    <a:lnTo>
                      <a:pt x="47625" y="104775"/>
                    </a:lnTo>
                    <a:lnTo>
                      <a:pt x="47625" y="104775"/>
                    </a:lnTo>
                    <a:close/>
                    <a:moveTo>
                      <a:pt x="46672" y="6667"/>
                    </a:moveTo>
                    <a:lnTo>
                      <a:pt x="46672" y="4763"/>
                    </a:lnTo>
                    <a:lnTo>
                      <a:pt x="46672" y="4763"/>
                    </a:lnTo>
                    <a:lnTo>
                      <a:pt x="46672" y="6667"/>
                    </a:lnTo>
                    <a:lnTo>
                      <a:pt x="46672" y="6667"/>
                    </a:lnTo>
                    <a:lnTo>
                      <a:pt x="46672" y="6667"/>
                    </a:lnTo>
                    <a:close/>
                    <a:moveTo>
                      <a:pt x="46672" y="4763"/>
                    </a:moveTo>
                    <a:lnTo>
                      <a:pt x="46672" y="6667"/>
                    </a:lnTo>
                    <a:lnTo>
                      <a:pt x="39052" y="10478"/>
                    </a:lnTo>
                    <a:lnTo>
                      <a:pt x="39052" y="6667"/>
                    </a:lnTo>
                    <a:lnTo>
                      <a:pt x="45720" y="2858"/>
                    </a:lnTo>
                    <a:lnTo>
                      <a:pt x="45720" y="2858"/>
                    </a:lnTo>
                    <a:lnTo>
                      <a:pt x="45720" y="2858"/>
                    </a:lnTo>
                    <a:lnTo>
                      <a:pt x="46672" y="4763"/>
                    </a:lnTo>
                    <a:lnTo>
                      <a:pt x="46672" y="4763"/>
                    </a:lnTo>
                    <a:lnTo>
                      <a:pt x="46672" y="4763"/>
                    </a:lnTo>
                    <a:lnTo>
                      <a:pt x="46672" y="4763"/>
                    </a:lnTo>
                    <a:lnTo>
                      <a:pt x="46672" y="4763"/>
                    </a:lnTo>
                    <a:close/>
                    <a:moveTo>
                      <a:pt x="46672" y="10478"/>
                    </a:moveTo>
                    <a:lnTo>
                      <a:pt x="39052" y="14288"/>
                    </a:lnTo>
                    <a:lnTo>
                      <a:pt x="39052" y="17145"/>
                    </a:lnTo>
                    <a:lnTo>
                      <a:pt x="46672" y="13335"/>
                    </a:lnTo>
                    <a:lnTo>
                      <a:pt x="46672" y="10478"/>
                    </a:lnTo>
                    <a:lnTo>
                      <a:pt x="46672" y="10478"/>
                    </a:lnTo>
                    <a:close/>
                    <a:moveTo>
                      <a:pt x="46672" y="20003"/>
                    </a:moveTo>
                    <a:lnTo>
                      <a:pt x="46672" y="22860"/>
                    </a:lnTo>
                    <a:lnTo>
                      <a:pt x="46672" y="22860"/>
                    </a:lnTo>
                    <a:lnTo>
                      <a:pt x="46672" y="22860"/>
                    </a:lnTo>
                    <a:lnTo>
                      <a:pt x="46672" y="22860"/>
                    </a:lnTo>
                    <a:lnTo>
                      <a:pt x="46672" y="22860"/>
                    </a:lnTo>
                    <a:lnTo>
                      <a:pt x="46672" y="22860"/>
                    </a:lnTo>
                    <a:lnTo>
                      <a:pt x="46672" y="22860"/>
                    </a:lnTo>
                    <a:lnTo>
                      <a:pt x="46672" y="22860"/>
                    </a:lnTo>
                    <a:lnTo>
                      <a:pt x="46672" y="20003"/>
                    </a:lnTo>
                    <a:lnTo>
                      <a:pt x="46672" y="20003"/>
                    </a:lnTo>
                    <a:lnTo>
                      <a:pt x="46672" y="20003"/>
                    </a:lnTo>
                    <a:lnTo>
                      <a:pt x="46672" y="20003"/>
                    </a:lnTo>
                    <a:close/>
                    <a:moveTo>
                      <a:pt x="46672" y="89535"/>
                    </a:moveTo>
                    <a:lnTo>
                      <a:pt x="46672" y="89535"/>
                    </a:lnTo>
                    <a:lnTo>
                      <a:pt x="39052" y="94297"/>
                    </a:lnTo>
                    <a:lnTo>
                      <a:pt x="39052" y="93345"/>
                    </a:lnTo>
                    <a:lnTo>
                      <a:pt x="46672" y="89535"/>
                    </a:lnTo>
                    <a:lnTo>
                      <a:pt x="46672" y="89535"/>
                    </a:lnTo>
                    <a:close/>
                    <a:moveTo>
                      <a:pt x="46672" y="99060"/>
                    </a:moveTo>
                    <a:lnTo>
                      <a:pt x="46672" y="100013"/>
                    </a:lnTo>
                    <a:lnTo>
                      <a:pt x="39052" y="103822"/>
                    </a:lnTo>
                    <a:lnTo>
                      <a:pt x="39052" y="103822"/>
                    </a:lnTo>
                    <a:lnTo>
                      <a:pt x="39052" y="103822"/>
                    </a:lnTo>
                    <a:lnTo>
                      <a:pt x="39052" y="103822"/>
                    </a:lnTo>
                    <a:lnTo>
                      <a:pt x="39052" y="103822"/>
                    </a:lnTo>
                    <a:lnTo>
                      <a:pt x="39052" y="103822"/>
                    </a:lnTo>
                    <a:lnTo>
                      <a:pt x="39052" y="103822"/>
                    </a:lnTo>
                    <a:lnTo>
                      <a:pt x="39052" y="103822"/>
                    </a:lnTo>
                    <a:lnTo>
                      <a:pt x="39052" y="103822"/>
                    </a:lnTo>
                    <a:lnTo>
                      <a:pt x="46672" y="99060"/>
                    </a:lnTo>
                    <a:lnTo>
                      <a:pt x="46672" y="99060"/>
                    </a:lnTo>
                    <a:close/>
                    <a:moveTo>
                      <a:pt x="39052" y="83820"/>
                    </a:moveTo>
                    <a:lnTo>
                      <a:pt x="39052" y="83820"/>
                    </a:lnTo>
                    <a:lnTo>
                      <a:pt x="40957" y="82867"/>
                    </a:lnTo>
                    <a:lnTo>
                      <a:pt x="40957" y="82867"/>
                    </a:lnTo>
                    <a:lnTo>
                      <a:pt x="40957" y="82867"/>
                    </a:lnTo>
                    <a:lnTo>
                      <a:pt x="40957" y="82867"/>
                    </a:lnTo>
                    <a:lnTo>
                      <a:pt x="40957" y="82867"/>
                    </a:lnTo>
                    <a:lnTo>
                      <a:pt x="40957" y="82867"/>
                    </a:lnTo>
                    <a:lnTo>
                      <a:pt x="40957" y="82867"/>
                    </a:lnTo>
                    <a:lnTo>
                      <a:pt x="39052" y="83820"/>
                    </a:lnTo>
                    <a:lnTo>
                      <a:pt x="39052" y="83820"/>
                    </a:lnTo>
                    <a:lnTo>
                      <a:pt x="39052" y="83820"/>
                    </a:lnTo>
                    <a:lnTo>
                      <a:pt x="39052" y="83820"/>
                    </a:lnTo>
                    <a:close/>
                    <a:moveTo>
                      <a:pt x="39052" y="3810"/>
                    </a:moveTo>
                    <a:lnTo>
                      <a:pt x="39052" y="3810"/>
                    </a:lnTo>
                    <a:lnTo>
                      <a:pt x="39052" y="3810"/>
                    </a:lnTo>
                    <a:lnTo>
                      <a:pt x="39052" y="3810"/>
                    </a:lnTo>
                    <a:lnTo>
                      <a:pt x="39052" y="2858"/>
                    </a:lnTo>
                    <a:lnTo>
                      <a:pt x="39052" y="2858"/>
                    </a:lnTo>
                    <a:lnTo>
                      <a:pt x="39052" y="2858"/>
                    </a:lnTo>
                    <a:lnTo>
                      <a:pt x="39052" y="3810"/>
                    </a:lnTo>
                    <a:close/>
                    <a:moveTo>
                      <a:pt x="39052" y="1905"/>
                    </a:moveTo>
                    <a:lnTo>
                      <a:pt x="39052" y="3810"/>
                    </a:lnTo>
                    <a:lnTo>
                      <a:pt x="36195" y="5715"/>
                    </a:lnTo>
                    <a:lnTo>
                      <a:pt x="36195" y="2858"/>
                    </a:lnTo>
                    <a:lnTo>
                      <a:pt x="38100" y="1905"/>
                    </a:lnTo>
                    <a:lnTo>
                      <a:pt x="39052" y="1905"/>
                    </a:lnTo>
                    <a:lnTo>
                      <a:pt x="39052" y="1905"/>
                    </a:lnTo>
                    <a:lnTo>
                      <a:pt x="39052" y="1905"/>
                    </a:lnTo>
                    <a:lnTo>
                      <a:pt x="39052" y="1905"/>
                    </a:lnTo>
                    <a:lnTo>
                      <a:pt x="39052" y="1905"/>
                    </a:lnTo>
                    <a:close/>
                    <a:moveTo>
                      <a:pt x="39052" y="6667"/>
                    </a:moveTo>
                    <a:lnTo>
                      <a:pt x="39052" y="10478"/>
                    </a:lnTo>
                    <a:lnTo>
                      <a:pt x="36195" y="12383"/>
                    </a:lnTo>
                    <a:lnTo>
                      <a:pt x="36195" y="8572"/>
                    </a:lnTo>
                    <a:lnTo>
                      <a:pt x="39052" y="6667"/>
                    </a:lnTo>
                    <a:lnTo>
                      <a:pt x="39052" y="6667"/>
                    </a:lnTo>
                    <a:close/>
                    <a:moveTo>
                      <a:pt x="39052" y="14288"/>
                    </a:moveTo>
                    <a:lnTo>
                      <a:pt x="39052" y="17145"/>
                    </a:lnTo>
                    <a:lnTo>
                      <a:pt x="39052" y="17145"/>
                    </a:lnTo>
                    <a:lnTo>
                      <a:pt x="39052" y="17145"/>
                    </a:lnTo>
                    <a:lnTo>
                      <a:pt x="39052" y="17145"/>
                    </a:lnTo>
                    <a:lnTo>
                      <a:pt x="39052" y="17145"/>
                    </a:lnTo>
                    <a:lnTo>
                      <a:pt x="39052" y="17145"/>
                    </a:lnTo>
                    <a:lnTo>
                      <a:pt x="39052" y="17145"/>
                    </a:lnTo>
                    <a:lnTo>
                      <a:pt x="39052" y="17145"/>
                    </a:lnTo>
                    <a:lnTo>
                      <a:pt x="39052" y="14288"/>
                    </a:lnTo>
                    <a:lnTo>
                      <a:pt x="39052" y="14288"/>
                    </a:lnTo>
                    <a:lnTo>
                      <a:pt x="39052" y="14288"/>
                    </a:lnTo>
                    <a:lnTo>
                      <a:pt x="39052" y="14288"/>
                    </a:lnTo>
                    <a:close/>
                    <a:moveTo>
                      <a:pt x="39052" y="83820"/>
                    </a:moveTo>
                    <a:lnTo>
                      <a:pt x="39052" y="83820"/>
                    </a:lnTo>
                    <a:lnTo>
                      <a:pt x="36195" y="85725"/>
                    </a:lnTo>
                    <a:lnTo>
                      <a:pt x="36195" y="85725"/>
                    </a:lnTo>
                    <a:lnTo>
                      <a:pt x="39052" y="83820"/>
                    </a:lnTo>
                    <a:lnTo>
                      <a:pt x="39052" y="83820"/>
                    </a:lnTo>
                    <a:close/>
                    <a:moveTo>
                      <a:pt x="39052" y="93345"/>
                    </a:moveTo>
                    <a:lnTo>
                      <a:pt x="39052" y="93345"/>
                    </a:lnTo>
                    <a:lnTo>
                      <a:pt x="36195" y="95250"/>
                    </a:lnTo>
                    <a:lnTo>
                      <a:pt x="36195" y="95250"/>
                    </a:lnTo>
                    <a:lnTo>
                      <a:pt x="39052" y="93345"/>
                    </a:lnTo>
                    <a:close/>
                    <a:moveTo>
                      <a:pt x="17145" y="47625"/>
                    </a:moveTo>
                    <a:lnTo>
                      <a:pt x="17145" y="47625"/>
                    </a:lnTo>
                    <a:lnTo>
                      <a:pt x="17145" y="47625"/>
                    </a:lnTo>
                    <a:lnTo>
                      <a:pt x="17145" y="47625"/>
                    </a:lnTo>
                    <a:lnTo>
                      <a:pt x="17145" y="47625"/>
                    </a:lnTo>
                    <a:lnTo>
                      <a:pt x="17145" y="47625"/>
                    </a:lnTo>
                    <a:lnTo>
                      <a:pt x="17145" y="47625"/>
                    </a:lnTo>
                    <a:lnTo>
                      <a:pt x="17145" y="47625"/>
                    </a:lnTo>
                    <a:lnTo>
                      <a:pt x="17145" y="47625"/>
                    </a:lnTo>
                    <a:lnTo>
                      <a:pt x="17145" y="47625"/>
                    </a:lnTo>
                    <a:lnTo>
                      <a:pt x="17145" y="47625"/>
                    </a:lnTo>
                    <a:lnTo>
                      <a:pt x="17145" y="47625"/>
                    </a:lnTo>
                    <a:lnTo>
                      <a:pt x="17145" y="47625"/>
                    </a:lnTo>
                    <a:lnTo>
                      <a:pt x="17145" y="47625"/>
                    </a:lnTo>
                    <a:lnTo>
                      <a:pt x="17145" y="47625"/>
                    </a:lnTo>
                    <a:lnTo>
                      <a:pt x="17145" y="47625"/>
                    </a:lnTo>
                    <a:lnTo>
                      <a:pt x="17145" y="47625"/>
                    </a:lnTo>
                    <a:lnTo>
                      <a:pt x="17145" y="47625"/>
                    </a:lnTo>
                    <a:lnTo>
                      <a:pt x="17145" y="47625"/>
                    </a:lnTo>
                    <a:lnTo>
                      <a:pt x="17145" y="47625"/>
                    </a:lnTo>
                    <a:lnTo>
                      <a:pt x="17145" y="47625"/>
                    </a:lnTo>
                    <a:close/>
                    <a:moveTo>
                      <a:pt x="36195" y="1905"/>
                    </a:moveTo>
                    <a:lnTo>
                      <a:pt x="36195" y="4763"/>
                    </a:lnTo>
                    <a:lnTo>
                      <a:pt x="23813" y="11430"/>
                    </a:lnTo>
                    <a:lnTo>
                      <a:pt x="23813" y="11430"/>
                    </a:lnTo>
                    <a:lnTo>
                      <a:pt x="23813" y="11430"/>
                    </a:lnTo>
                    <a:lnTo>
                      <a:pt x="23813" y="11430"/>
                    </a:lnTo>
                    <a:lnTo>
                      <a:pt x="23813" y="11430"/>
                    </a:lnTo>
                    <a:lnTo>
                      <a:pt x="23813" y="11430"/>
                    </a:lnTo>
                    <a:lnTo>
                      <a:pt x="18097" y="14288"/>
                    </a:lnTo>
                    <a:lnTo>
                      <a:pt x="18097" y="14288"/>
                    </a:lnTo>
                    <a:lnTo>
                      <a:pt x="18097" y="14288"/>
                    </a:lnTo>
                    <a:lnTo>
                      <a:pt x="18097" y="14288"/>
                    </a:lnTo>
                    <a:lnTo>
                      <a:pt x="18097" y="14288"/>
                    </a:lnTo>
                    <a:lnTo>
                      <a:pt x="18097" y="14288"/>
                    </a:lnTo>
                    <a:lnTo>
                      <a:pt x="18097" y="14288"/>
                    </a:lnTo>
                    <a:lnTo>
                      <a:pt x="18097" y="14288"/>
                    </a:lnTo>
                    <a:lnTo>
                      <a:pt x="16193" y="15240"/>
                    </a:lnTo>
                    <a:lnTo>
                      <a:pt x="16193" y="7620"/>
                    </a:lnTo>
                    <a:lnTo>
                      <a:pt x="24765" y="2858"/>
                    </a:lnTo>
                    <a:lnTo>
                      <a:pt x="24765" y="2858"/>
                    </a:lnTo>
                    <a:lnTo>
                      <a:pt x="24765" y="2858"/>
                    </a:lnTo>
                    <a:lnTo>
                      <a:pt x="24765" y="2858"/>
                    </a:lnTo>
                    <a:lnTo>
                      <a:pt x="24765" y="2858"/>
                    </a:lnTo>
                    <a:lnTo>
                      <a:pt x="29527" y="0"/>
                    </a:lnTo>
                    <a:lnTo>
                      <a:pt x="29527" y="0"/>
                    </a:lnTo>
                    <a:lnTo>
                      <a:pt x="29527" y="0"/>
                    </a:lnTo>
                    <a:lnTo>
                      <a:pt x="29527" y="0"/>
                    </a:lnTo>
                    <a:lnTo>
                      <a:pt x="29527" y="0"/>
                    </a:lnTo>
                    <a:lnTo>
                      <a:pt x="29527" y="0"/>
                    </a:lnTo>
                    <a:lnTo>
                      <a:pt x="29527" y="0"/>
                    </a:lnTo>
                    <a:lnTo>
                      <a:pt x="29527" y="0"/>
                    </a:lnTo>
                    <a:lnTo>
                      <a:pt x="29527" y="0"/>
                    </a:lnTo>
                    <a:lnTo>
                      <a:pt x="19050" y="5715"/>
                    </a:lnTo>
                    <a:lnTo>
                      <a:pt x="19050" y="5715"/>
                    </a:lnTo>
                    <a:lnTo>
                      <a:pt x="19050" y="5715"/>
                    </a:lnTo>
                    <a:lnTo>
                      <a:pt x="19050" y="5715"/>
                    </a:lnTo>
                    <a:lnTo>
                      <a:pt x="19050" y="5715"/>
                    </a:lnTo>
                    <a:lnTo>
                      <a:pt x="36195" y="1905"/>
                    </a:lnTo>
                    <a:lnTo>
                      <a:pt x="36195" y="1905"/>
                    </a:lnTo>
                    <a:close/>
                    <a:moveTo>
                      <a:pt x="36195" y="7620"/>
                    </a:moveTo>
                    <a:lnTo>
                      <a:pt x="29527" y="10478"/>
                    </a:lnTo>
                    <a:lnTo>
                      <a:pt x="29527" y="10478"/>
                    </a:lnTo>
                    <a:lnTo>
                      <a:pt x="29527" y="10478"/>
                    </a:lnTo>
                    <a:lnTo>
                      <a:pt x="29527" y="10478"/>
                    </a:lnTo>
                    <a:lnTo>
                      <a:pt x="29527" y="10478"/>
                    </a:lnTo>
                    <a:lnTo>
                      <a:pt x="29527" y="10478"/>
                    </a:lnTo>
                    <a:lnTo>
                      <a:pt x="29527" y="10478"/>
                    </a:lnTo>
                    <a:lnTo>
                      <a:pt x="29527" y="10478"/>
                    </a:lnTo>
                    <a:lnTo>
                      <a:pt x="29527" y="10478"/>
                    </a:lnTo>
                    <a:lnTo>
                      <a:pt x="34290" y="7620"/>
                    </a:lnTo>
                    <a:lnTo>
                      <a:pt x="34290" y="7620"/>
                    </a:lnTo>
                    <a:lnTo>
                      <a:pt x="36195" y="7620"/>
                    </a:lnTo>
                    <a:close/>
                    <a:moveTo>
                      <a:pt x="36195" y="84772"/>
                    </a:moveTo>
                    <a:lnTo>
                      <a:pt x="36195" y="84772"/>
                    </a:lnTo>
                    <a:lnTo>
                      <a:pt x="23813" y="91440"/>
                    </a:lnTo>
                    <a:lnTo>
                      <a:pt x="23813" y="91440"/>
                    </a:lnTo>
                    <a:lnTo>
                      <a:pt x="23813" y="91440"/>
                    </a:lnTo>
                    <a:lnTo>
                      <a:pt x="23813" y="91440"/>
                    </a:lnTo>
                    <a:lnTo>
                      <a:pt x="23813" y="91440"/>
                    </a:lnTo>
                    <a:lnTo>
                      <a:pt x="23813" y="91440"/>
                    </a:lnTo>
                    <a:lnTo>
                      <a:pt x="23813" y="91440"/>
                    </a:lnTo>
                    <a:lnTo>
                      <a:pt x="23813" y="91440"/>
                    </a:lnTo>
                    <a:lnTo>
                      <a:pt x="23813" y="91440"/>
                    </a:lnTo>
                    <a:lnTo>
                      <a:pt x="36195" y="84772"/>
                    </a:lnTo>
                    <a:lnTo>
                      <a:pt x="36195" y="84772"/>
                    </a:lnTo>
                    <a:close/>
                    <a:moveTo>
                      <a:pt x="36195" y="95250"/>
                    </a:moveTo>
                    <a:lnTo>
                      <a:pt x="36195" y="95250"/>
                    </a:lnTo>
                    <a:lnTo>
                      <a:pt x="31432" y="99060"/>
                    </a:lnTo>
                    <a:lnTo>
                      <a:pt x="31432" y="99060"/>
                    </a:lnTo>
                    <a:lnTo>
                      <a:pt x="31432" y="99060"/>
                    </a:lnTo>
                    <a:lnTo>
                      <a:pt x="31432" y="99060"/>
                    </a:lnTo>
                    <a:lnTo>
                      <a:pt x="31432" y="99060"/>
                    </a:lnTo>
                    <a:lnTo>
                      <a:pt x="31432" y="99060"/>
                    </a:lnTo>
                    <a:lnTo>
                      <a:pt x="31432" y="99060"/>
                    </a:lnTo>
                    <a:lnTo>
                      <a:pt x="31432" y="99060"/>
                    </a:lnTo>
                    <a:lnTo>
                      <a:pt x="31432" y="99060"/>
                    </a:lnTo>
                    <a:lnTo>
                      <a:pt x="36195" y="95250"/>
                    </a:lnTo>
                    <a:lnTo>
                      <a:pt x="36195" y="95250"/>
                    </a:lnTo>
                    <a:close/>
                    <a:moveTo>
                      <a:pt x="17145" y="48578"/>
                    </a:moveTo>
                    <a:lnTo>
                      <a:pt x="19050" y="47625"/>
                    </a:lnTo>
                    <a:lnTo>
                      <a:pt x="19050" y="47625"/>
                    </a:lnTo>
                    <a:lnTo>
                      <a:pt x="19050" y="47625"/>
                    </a:lnTo>
                    <a:lnTo>
                      <a:pt x="19050" y="47625"/>
                    </a:lnTo>
                    <a:lnTo>
                      <a:pt x="19050" y="47625"/>
                    </a:lnTo>
                    <a:lnTo>
                      <a:pt x="19050" y="47625"/>
                    </a:lnTo>
                    <a:lnTo>
                      <a:pt x="19050" y="47625"/>
                    </a:lnTo>
                    <a:lnTo>
                      <a:pt x="17145" y="48578"/>
                    </a:lnTo>
                    <a:lnTo>
                      <a:pt x="17145" y="48578"/>
                    </a:lnTo>
                    <a:lnTo>
                      <a:pt x="17145" y="48578"/>
                    </a:lnTo>
                    <a:lnTo>
                      <a:pt x="17145" y="48578"/>
                    </a:lnTo>
                    <a:lnTo>
                      <a:pt x="17145" y="48578"/>
                    </a:lnTo>
                    <a:close/>
                    <a:moveTo>
                      <a:pt x="17145" y="38100"/>
                    </a:moveTo>
                    <a:lnTo>
                      <a:pt x="17145" y="38100"/>
                    </a:lnTo>
                    <a:lnTo>
                      <a:pt x="17145" y="38100"/>
                    </a:lnTo>
                    <a:lnTo>
                      <a:pt x="17145" y="38100"/>
                    </a:lnTo>
                    <a:lnTo>
                      <a:pt x="17145" y="38100"/>
                    </a:lnTo>
                    <a:close/>
                    <a:moveTo>
                      <a:pt x="17145" y="22860"/>
                    </a:moveTo>
                    <a:lnTo>
                      <a:pt x="17145" y="22860"/>
                    </a:lnTo>
                    <a:lnTo>
                      <a:pt x="17145" y="22860"/>
                    </a:lnTo>
                    <a:lnTo>
                      <a:pt x="17145" y="22860"/>
                    </a:lnTo>
                    <a:lnTo>
                      <a:pt x="17145" y="22860"/>
                    </a:lnTo>
                    <a:close/>
                    <a:moveTo>
                      <a:pt x="16193" y="47625"/>
                    </a:moveTo>
                    <a:lnTo>
                      <a:pt x="16193" y="47625"/>
                    </a:lnTo>
                    <a:lnTo>
                      <a:pt x="16193" y="47625"/>
                    </a:lnTo>
                    <a:lnTo>
                      <a:pt x="16193" y="47625"/>
                    </a:lnTo>
                    <a:lnTo>
                      <a:pt x="16193" y="47625"/>
                    </a:lnTo>
                    <a:lnTo>
                      <a:pt x="16193" y="47625"/>
                    </a:lnTo>
                    <a:lnTo>
                      <a:pt x="16193" y="47625"/>
                    </a:lnTo>
                    <a:lnTo>
                      <a:pt x="16193" y="47625"/>
                    </a:lnTo>
                    <a:lnTo>
                      <a:pt x="16193" y="47625"/>
                    </a:lnTo>
                    <a:lnTo>
                      <a:pt x="16193" y="47625"/>
                    </a:lnTo>
                    <a:lnTo>
                      <a:pt x="16193" y="47625"/>
                    </a:lnTo>
                    <a:lnTo>
                      <a:pt x="16193" y="47625"/>
                    </a:lnTo>
                    <a:lnTo>
                      <a:pt x="16193" y="47625"/>
                    </a:lnTo>
                    <a:lnTo>
                      <a:pt x="16193" y="47625"/>
                    </a:lnTo>
                    <a:lnTo>
                      <a:pt x="16193" y="47625"/>
                    </a:lnTo>
                    <a:lnTo>
                      <a:pt x="16193" y="47625"/>
                    </a:lnTo>
                    <a:lnTo>
                      <a:pt x="16193" y="47625"/>
                    </a:lnTo>
                    <a:lnTo>
                      <a:pt x="16193" y="47625"/>
                    </a:lnTo>
                    <a:lnTo>
                      <a:pt x="16193" y="47625"/>
                    </a:lnTo>
                    <a:lnTo>
                      <a:pt x="16193" y="47625"/>
                    </a:lnTo>
                    <a:close/>
                    <a:moveTo>
                      <a:pt x="17145" y="7620"/>
                    </a:moveTo>
                    <a:lnTo>
                      <a:pt x="17145" y="15240"/>
                    </a:lnTo>
                    <a:lnTo>
                      <a:pt x="15240" y="16192"/>
                    </a:lnTo>
                    <a:lnTo>
                      <a:pt x="15240" y="9525"/>
                    </a:lnTo>
                    <a:lnTo>
                      <a:pt x="17145" y="7620"/>
                    </a:lnTo>
                    <a:lnTo>
                      <a:pt x="17145" y="7620"/>
                    </a:lnTo>
                    <a:close/>
                    <a:moveTo>
                      <a:pt x="17145" y="21908"/>
                    </a:moveTo>
                    <a:lnTo>
                      <a:pt x="17145" y="21908"/>
                    </a:lnTo>
                    <a:lnTo>
                      <a:pt x="15240" y="23813"/>
                    </a:lnTo>
                    <a:lnTo>
                      <a:pt x="15240" y="20955"/>
                    </a:lnTo>
                    <a:lnTo>
                      <a:pt x="15240" y="20955"/>
                    </a:lnTo>
                    <a:lnTo>
                      <a:pt x="15240" y="20955"/>
                    </a:lnTo>
                    <a:lnTo>
                      <a:pt x="15240" y="20955"/>
                    </a:lnTo>
                    <a:lnTo>
                      <a:pt x="15240" y="20955"/>
                    </a:lnTo>
                    <a:lnTo>
                      <a:pt x="17145" y="21908"/>
                    </a:lnTo>
                    <a:lnTo>
                      <a:pt x="17145" y="21908"/>
                    </a:lnTo>
                    <a:lnTo>
                      <a:pt x="17145" y="21908"/>
                    </a:lnTo>
                    <a:lnTo>
                      <a:pt x="17145" y="21908"/>
                    </a:lnTo>
                    <a:close/>
                    <a:moveTo>
                      <a:pt x="17145" y="38100"/>
                    </a:moveTo>
                    <a:lnTo>
                      <a:pt x="17145" y="38100"/>
                    </a:lnTo>
                    <a:lnTo>
                      <a:pt x="15240" y="39053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7145" y="38100"/>
                    </a:lnTo>
                    <a:lnTo>
                      <a:pt x="17145" y="38100"/>
                    </a:lnTo>
                    <a:lnTo>
                      <a:pt x="17145" y="38100"/>
                    </a:lnTo>
                    <a:lnTo>
                      <a:pt x="17145" y="38100"/>
                    </a:lnTo>
                    <a:lnTo>
                      <a:pt x="17145" y="38100"/>
                    </a:lnTo>
                    <a:lnTo>
                      <a:pt x="17145" y="38100"/>
                    </a:lnTo>
                    <a:close/>
                    <a:moveTo>
                      <a:pt x="17145" y="48578"/>
                    </a:moveTo>
                    <a:lnTo>
                      <a:pt x="17145" y="48578"/>
                    </a:lnTo>
                    <a:lnTo>
                      <a:pt x="15240" y="49530"/>
                    </a:lnTo>
                    <a:lnTo>
                      <a:pt x="15240" y="49530"/>
                    </a:lnTo>
                    <a:lnTo>
                      <a:pt x="17145" y="48578"/>
                    </a:lnTo>
                    <a:lnTo>
                      <a:pt x="17145" y="48578"/>
                    </a:lnTo>
                    <a:close/>
                    <a:moveTo>
                      <a:pt x="14288" y="38100"/>
                    </a:move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close/>
                    <a:moveTo>
                      <a:pt x="14288" y="30480"/>
                    </a:moveTo>
                    <a:lnTo>
                      <a:pt x="14288" y="30480"/>
                    </a:lnTo>
                    <a:lnTo>
                      <a:pt x="14288" y="30480"/>
                    </a:lnTo>
                    <a:lnTo>
                      <a:pt x="14288" y="30480"/>
                    </a:lnTo>
                    <a:lnTo>
                      <a:pt x="14288" y="30480"/>
                    </a:lnTo>
                    <a:lnTo>
                      <a:pt x="14288" y="30480"/>
                    </a:lnTo>
                    <a:lnTo>
                      <a:pt x="14288" y="30480"/>
                    </a:lnTo>
                    <a:lnTo>
                      <a:pt x="15240" y="29528"/>
                    </a:lnTo>
                    <a:lnTo>
                      <a:pt x="14288" y="30480"/>
                    </a:lnTo>
                    <a:close/>
                    <a:moveTo>
                      <a:pt x="14288" y="9525"/>
                    </a:moveTo>
                    <a:lnTo>
                      <a:pt x="14288" y="17145"/>
                    </a:lnTo>
                    <a:lnTo>
                      <a:pt x="6668" y="20955"/>
                    </a:lnTo>
                    <a:lnTo>
                      <a:pt x="6668" y="15240"/>
                    </a:lnTo>
                    <a:lnTo>
                      <a:pt x="9525" y="13335"/>
                    </a:lnTo>
                    <a:lnTo>
                      <a:pt x="9525" y="13335"/>
                    </a:lnTo>
                    <a:lnTo>
                      <a:pt x="9525" y="13335"/>
                    </a:lnTo>
                    <a:lnTo>
                      <a:pt x="9525" y="13335"/>
                    </a:lnTo>
                    <a:lnTo>
                      <a:pt x="9525" y="13335"/>
                    </a:lnTo>
                    <a:lnTo>
                      <a:pt x="9525" y="13335"/>
                    </a:lnTo>
                    <a:lnTo>
                      <a:pt x="14288" y="9525"/>
                    </a:lnTo>
                    <a:lnTo>
                      <a:pt x="14288" y="9525"/>
                    </a:lnTo>
                    <a:close/>
                    <a:moveTo>
                      <a:pt x="14288" y="20955"/>
                    </a:moveTo>
                    <a:lnTo>
                      <a:pt x="14288" y="23813"/>
                    </a:lnTo>
                    <a:lnTo>
                      <a:pt x="6668" y="27622"/>
                    </a:lnTo>
                    <a:lnTo>
                      <a:pt x="6668" y="24765"/>
                    </a:lnTo>
                    <a:lnTo>
                      <a:pt x="14288" y="20955"/>
                    </a:lnTo>
                    <a:lnTo>
                      <a:pt x="14288" y="20955"/>
                    </a:lnTo>
                    <a:lnTo>
                      <a:pt x="14288" y="20955"/>
                    </a:lnTo>
                    <a:close/>
                    <a:moveTo>
                      <a:pt x="14288" y="29528"/>
                    </a:moveTo>
                    <a:lnTo>
                      <a:pt x="14288" y="29528"/>
                    </a:lnTo>
                    <a:lnTo>
                      <a:pt x="6668" y="34290"/>
                    </a:lnTo>
                    <a:lnTo>
                      <a:pt x="6668" y="33338"/>
                    </a:lnTo>
                    <a:lnTo>
                      <a:pt x="14288" y="29528"/>
                    </a:lnTo>
                    <a:lnTo>
                      <a:pt x="14288" y="29528"/>
                    </a:lnTo>
                    <a:lnTo>
                      <a:pt x="14288" y="29528"/>
                    </a:lnTo>
                    <a:lnTo>
                      <a:pt x="14288" y="29528"/>
                    </a:lnTo>
                    <a:lnTo>
                      <a:pt x="14288" y="29528"/>
                    </a:lnTo>
                    <a:close/>
                    <a:moveTo>
                      <a:pt x="14288" y="38100"/>
                    </a:move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3335" y="39053"/>
                    </a:lnTo>
                    <a:lnTo>
                      <a:pt x="14288" y="38100"/>
                    </a:lnTo>
                    <a:lnTo>
                      <a:pt x="14288" y="38100"/>
                    </a:lnTo>
                    <a:close/>
                    <a:moveTo>
                      <a:pt x="14288" y="39053"/>
                    </a:moveTo>
                    <a:lnTo>
                      <a:pt x="14288" y="39053"/>
                    </a:lnTo>
                    <a:lnTo>
                      <a:pt x="6668" y="43815"/>
                    </a:lnTo>
                    <a:lnTo>
                      <a:pt x="6668" y="42863"/>
                    </a:lnTo>
                    <a:lnTo>
                      <a:pt x="14288" y="39053"/>
                    </a:lnTo>
                    <a:lnTo>
                      <a:pt x="14288" y="39053"/>
                    </a:lnTo>
                    <a:close/>
                    <a:moveTo>
                      <a:pt x="14288" y="49530"/>
                    </a:moveTo>
                    <a:lnTo>
                      <a:pt x="14288" y="49530"/>
                    </a:lnTo>
                    <a:lnTo>
                      <a:pt x="6668" y="53340"/>
                    </a:lnTo>
                    <a:lnTo>
                      <a:pt x="6668" y="53340"/>
                    </a:lnTo>
                    <a:lnTo>
                      <a:pt x="14288" y="49530"/>
                    </a:lnTo>
                    <a:close/>
                    <a:moveTo>
                      <a:pt x="7620" y="15240"/>
                    </a:moveTo>
                    <a:lnTo>
                      <a:pt x="7620" y="20955"/>
                    </a:lnTo>
                    <a:lnTo>
                      <a:pt x="2857" y="23813"/>
                    </a:lnTo>
                    <a:lnTo>
                      <a:pt x="2857" y="23813"/>
                    </a:lnTo>
                    <a:lnTo>
                      <a:pt x="2857" y="23813"/>
                    </a:lnTo>
                    <a:lnTo>
                      <a:pt x="2857" y="23813"/>
                    </a:lnTo>
                    <a:lnTo>
                      <a:pt x="2857" y="23813"/>
                    </a:lnTo>
                    <a:lnTo>
                      <a:pt x="2857" y="23813"/>
                    </a:lnTo>
                    <a:lnTo>
                      <a:pt x="2857" y="23813"/>
                    </a:lnTo>
                    <a:lnTo>
                      <a:pt x="2857" y="23813"/>
                    </a:lnTo>
                    <a:lnTo>
                      <a:pt x="2857" y="23813"/>
                    </a:lnTo>
                    <a:lnTo>
                      <a:pt x="8572" y="20955"/>
                    </a:lnTo>
                    <a:lnTo>
                      <a:pt x="8572" y="20955"/>
                    </a:lnTo>
                    <a:lnTo>
                      <a:pt x="8572" y="20955"/>
                    </a:lnTo>
                    <a:lnTo>
                      <a:pt x="8572" y="20955"/>
                    </a:lnTo>
                    <a:lnTo>
                      <a:pt x="8572" y="20955"/>
                    </a:lnTo>
                    <a:lnTo>
                      <a:pt x="8572" y="20955"/>
                    </a:lnTo>
                    <a:lnTo>
                      <a:pt x="8572" y="20955"/>
                    </a:lnTo>
                    <a:lnTo>
                      <a:pt x="8572" y="20955"/>
                    </a:lnTo>
                    <a:lnTo>
                      <a:pt x="7620" y="15240"/>
                    </a:lnTo>
                    <a:lnTo>
                      <a:pt x="7620" y="15240"/>
                    </a:lnTo>
                    <a:close/>
                    <a:moveTo>
                      <a:pt x="7620" y="24765"/>
                    </a:moveTo>
                    <a:lnTo>
                      <a:pt x="7620" y="27622"/>
                    </a:lnTo>
                    <a:lnTo>
                      <a:pt x="1905" y="30480"/>
                    </a:lnTo>
                    <a:lnTo>
                      <a:pt x="1905" y="30480"/>
                    </a:lnTo>
                    <a:lnTo>
                      <a:pt x="1905" y="30480"/>
                    </a:lnTo>
                    <a:lnTo>
                      <a:pt x="1905" y="30480"/>
                    </a:lnTo>
                    <a:lnTo>
                      <a:pt x="1905" y="30480"/>
                    </a:lnTo>
                    <a:lnTo>
                      <a:pt x="1905" y="30480"/>
                    </a:lnTo>
                    <a:lnTo>
                      <a:pt x="1905" y="30480"/>
                    </a:lnTo>
                    <a:lnTo>
                      <a:pt x="1905" y="30480"/>
                    </a:lnTo>
                    <a:lnTo>
                      <a:pt x="1905" y="30480"/>
                    </a:lnTo>
                    <a:lnTo>
                      <a:pt x="7620" y="24765"/>
                    </a:lnTo>
                    <a:lnTo>
                      <a:pt x="7620" y="24765"/>
                    </a:lnTo>
                    <a:close/>
                    <a:moveTo>
                      <a:pt x="7620" y="33338"/>
                    </a:moveTo>
                    <a:lnTo>
                      <a:pt x="7620" y="34290"/>
                    </a:lnTo>
                    <a:lnTo>
                      <a:pt x="0" y="38100"/>
                    </a:lnTo>
                    <a:lnTo>
                      <a:pt x="0" y="38100"/>
                    </a:lnTo>
                    <a:lnTo>
                      <a:pt x="0" y="38100"/>
                    </a:lnTo>
                    <a:lnTo>
                      <a:pt x="0" y="38100"/>
                    </a:lnTo>
                    <a:lnTo>
                      <a:pt x="0" y="38100"/>
                    </a:lnTo>
                    <a:lnTo>
                      <a:pt x="0" y="38100"/>
                    </a:lnTo>
                    <a:lnTo>
                      <a:pt x="0" y="38100"/>
                    </a:lnTo>
                    <a:lnTo>
                      <a:pt x="0" y="38100"/>
                    </a:lnTo>
                    <a:lnTo>
                      <a:pt x="0" y="38100"/>
                    </a:lnTo>
                    <a:lnTo>
                      <a:pt x="7620" y="33338"/>
                    </a:lnTo>
                    <a:lnTo>
                      <a:pt x="7620" y="33338"/>
                    </a:lnTo>
                    <a:close/>
                    <a:moveTo>
                      <a:pt x="7620" y="42863"/>
                    </a:moveTo>
                    <a:lnTo>
                      <a:pt x="7620" y="42863"/>
                    </a:lnTo>
                    <a:lnTo>
                      <a:pt x="1905" y="46672"/>
                    </a:lnTo>
                    <a:lnTo>
                      <a:pt x="1905" y="46672"/>
                    </a:lnTo>
                    <a:lnTo>
                      <a:pt x="1905" y="46672"/>
                    </a:lnTo>
                    <a:lnTo>
                      <a:pt x="1905" y="46672"/>
                    </a:lnTo>
                    <a:lnTo>
                      <a:pt x="1905" y="46672"/>
                    </a:lnTo>
                    <a:lnTo>
                      <a:pt x="1905" y="46672"/>
                    </a:lnTo>
                    <a:lnTo>
                      <a:pt x="1905" y="46672"/>
                    </a:lnTo>
                    <a:lnTo>
                      <a:pt x="1905" y="46672"/>
                    </a:lnTo>
                    <a:lnTo>
                      <a:pt x="1905" y="46672"/>
                    </a:lnTo>
                    <a:lnTo>
                      <a:pt x="7620" y="42863"/>
                    </a:lnTo>
                    <a:lnTo>
                      <a:pt x="7620" y="42863"/>
                    </a:lnTo>
                    <a:close/>
                    <a:moveTo>
                      <a:pt x="7620" y="53340"/>
                    </a:moveTo>
                    <a:lnTo>
                      <a:pt x="7620" y="53340"/>
                    </a:lnTo>
                    <a:lnTo>
                      <a:pt x="3810" y="55245"/>
                    </a:lnTo>
                    <a:lnTo>
                      <a:pt x="3810" y="55245"/>
                    </a:lnTo>
                    <a:lnTo>
                      <a:pt x="3810" y="55245"/>
                    </a:lnTo>
                    <a:lnTo>
                      <a:pt x="3810" y="55245"/>
                    </a:lnTo>
                    <a:lnTo>
                      <a:pt x="3810" y="55245"/>
                    </a:lnTo>
                    <a:lnTo>
                      <a:pt x="3810" y="55245"/>
                    </a:lnTo>
                    <a:lnTo>
                      <a:pt x="3810" y="55245"/>
                    </a:lnTo>
                    <a:lnTo>
                      <a:pt x="3810" y="55245"/>
                    </a:lnTo>
                    <a:lnTo>
                      <a:pt x="3810" y="55245"/>
                    </a:lnTo>
                    <a:lnTo>
                      <a:pt x="7620" y="53340"/>
                    </a:lnTo>
                    <a:close/>
                  </a:path>
                </a:pathLst>
              </a:custGeom>
              <a:solidFill>
                <a:srgbClr val="42424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32" name="Freeform: Shape 1131">
                <a:extLst>
                  <a:ext uri="{FF2B5EF4-FFF2-40B4-BE49-F238E27FC236}">
                    <a16:creationId xmlns:a16="http://schemas.microsoft.com/office/drawing/2014/main" id="{D07FD015-2E6B-42DA-9EDB-CF7611A68E8E}"/>
                  </a:ext>
                </a:extLst>
              </p:cNvPr>
              <p:cNvSpPr/>
              <p:nvPr/>
            </p:nvSpPr>
            <p:spPr>
              <a:xfrm>
                <a:off x="8788572" y="3661410"/>
                <a:ext cx="97154" cy="109537"/>
              </a:xfrm>
              <a:custGeom>
                <a:avLst/>
                <a:gdLst>
                  <a:gd name="connsiteX0" fmla="*/ 86677 w 97154"/>
                  <a:gd name="connsiteY0" fmla="*/ 98107 h 109537"/>
                  <a:gd name="connsiteX1" fmla="*/ 86677 w 97154"/>
                  <a:gd name="connsiteY1" fmla="*/ 91440 h 109537"/>
                  <a:gd name="connsiteX2" fmla="*/ 93345 w 97154"/>
                  <a:gd name="connsiteY2" fmla="*/ 87630 h 109537"/>
                  <a:gd name="connsiteX3" fmla="*/ 93345 w 97154"/>
                  <a:gd name="connsiteY3" fmla="*/ 87630 h 109537"/>
                  <a:gd name="connsiteX4" fmla="*/ 93345 w 97154"/>
                  <a:gd name="connsiteY4" fmla="*/ 87630 h 109537"/>
                  <a:gd name="connsiteX5" fmla="*/ 93345 w 97154"/>
                  <a:gd name="connsiteY5" fmla="*/ 87630 h 109537"/>
                  <a:gd name="connsiteX6" fmla="*/ 93345 w 97154"/>
                  <a:gd name="connsiteY6" fmla="*/ 87630 h 109537"/>
                  <a:gd name="connsiteX7" fmla="*/ 93345 w 97154"/>
                  <a:gd name="connsiteY7" fmla="*/ 87630 h 109537"/>
                  <a:gd name="connsiteX8" fmla="*/ 93345 w 97154"/>
                  <a:gd name="connsiteY8" fmla="*/ 87630 h 109537"/>
                  <a:gd name="connsiteX9" fmla="*/ 93345 w 97154"/>
                  <a:gd name="connsiteY9" fmla="*/ 87630 h 109537"/>
                  <a:gd name="connsiteX10" fmla="*/ 93345 w 97154"/>
                  <a:gd name="connsiteY10" fmla="*/ 87630 h 109537"/>
                  <a:gd name="connsiteX11" fmla="*/ 87630 w 97154"/>
                  <a:gd name="connsiteY11" fmla="*/ 90487 h 109537"/>
                  <a:gd name="connsiteX12" fmla="*/ 87630 w 97154"/>
                  <a:gd name="connsiteY12" fmla="*/ 90487 h 109537"/>
                  <a:gd name="connsiteX13" fmla="*/ 87630 w 97154"/>
                  <a:gd name="connsiteY13" fmla="*/ 90487 h 109537"/>
                  <a:gd name="connsiteX14" fmla="*/ 87630 w 97154"/>
                  <a:gd name="connsiteY14" fmla="*/ 90487 h 109537"/>
                  <a:gd name="connsiteX15" fmla="*/ 87630 w 97154"/>
                  <a:gd name="connsiteY15" fmla="*/ 90487 h 109537"/>
                  <a:gd name="connsiteX16" fmla="*/ 87630 w 97154"/>
                  <a:gd name="connsiteY16" fmla="*/ 90487 h 109537"/>
                  <a:gd name="connsiteX17" fmla="*/ 87630 w 97154"/>
                  <a:gd name="connsiteY17" fmla="*/ 90487 h 109537"/>
                  <a:gd name="connsiteX18" fmla="*/ 87630 w 97154"/>
                  <a:gd name="connsiteY18" fmla="*/ 90487 h 109537"/>
                  <a:gd name="connsiteX19" fmla="*/ 86677 w 97154"/>
                  <a:gd name="connsiteY19" fmla="*/ 98107 h 109537"/>
                  <a:gd name="connsiteX20" fmla="*/ 86677 w 97154"/>
                  <a:gd name="connsiteY20" fmla="*/ 98107 h 109537"/>
                  <a:gd name="connsiteX21" fmla="*/ 86677 w 97154"/>
                  <a:gd name="connsiteY21" fmla="*/ 88582 h 109537"/>
                  <a:gd name="connsiteX22" fmla="*/ 97155 w 97154"/>
                  <a:gd name="connsiteY22" fmla="*/ 82868 h 109537"/>
                  <a:gd name="connsiteX23" fmla="*/ 97155 w 97154"/>
                  <a:gd name="connsiteY23" fmla="*/ 82868 h 109537"/>
                  <a:gd name="connsiteX24" fmla="*/ 97155 w 97154"/>
                  <a:gd name="connsiteY24" fmla="*/ 82868 h 109537"/>
                  <a:gd name="connsiteX25" fmla="*/ 97155 w 97154"/>
                  <a:gd name="connsiteY25" fmla="*/ 82868 h 109537"/>
                  <a:gd name="connsiteX26" fmla="*/ 97155 w 97154"/>
                  <a:gd name="connsiteY26" fmla="*/ 82868 h 109537"/>
                  <a:gd name="connsiteX27" fmla="*/ 97155 w 97154"/>
                  <a:gd name="connsiteY27" fmla="*/ 82868 h 109537"/>
                  <a:gd name="connsiteX28" fmla="*/ 97155 w 97154"/>
                  <a:gd name="connsiteY28" fmla="*/ 82868 h 109537"/>
                  <a:gd name="connsiteX29" fmla="*/ 97155 w 97154"/>
                  <a:gd name="connsiteY29" fmla="*/ 82868 h 109537"/>
                  <a:gd name="connsiteX30" fmla="*/ 97155 w 97154"/>
                  <a:gd name="connsiteY30" fmla="*/ 82868 h 109537"/>
                  <a:gd name="connsiteX31" fmla="*/ 89535 w 97154"/>
                  <a:gd name="connsiteY31" fmla="*/ 86677 h 109537"/>
                  <a:gd name="connsiteX32" fmla="*/ 89535 w 97154"/>
                  <a:gd name="connsiteY32" fmla="*/ 88582 h 109537"/>
                  <a:gd name="connsiteX33" fmla="*/ 86677 w 97154"/>
                  <a:gd name="connsiteY33" fmla="*/ 88582 h 109537"/>
                  <a:gd name="connsiteX34" fmla="*/ 86677 w 97154"/>
                  <a:gd name="connsiteY34" fmla="*/ 80962 h 109537"/>
                  <a:gd name="connsiteX35" fmla="*/ 86677 w 97154"/>
                  <a:gd name="connsiteY35" fmla="*/ 78105 h 109537"/>
                  <a:gd name="connsiteX36" fmla="*/ 96202 w 97154"/>
                  <a:gd name="connsiteY36" fmla="*/ 73343 h 109537"/>
                  <a:gd name="connsiteX37" fmla="*/ 96202 w 97154"/>
                  <a:gd name="connsiteY37" fmla="*/ 73343 h 109537"/>
                  <a:gd name="connsiteX38" fmla="*/ 96202 w 97154"/>
                  <a:gd name="connsiteY38" fmla="*/ 73343 h 109537"/>
                  <a:gd name="connsiteX39" fmla="*/ 96202 w 97154"/>
                  <a:gd name="connsiteY39" fmla="*/ 73343 h 109537"/>
                  <a:gd name="connsiteX40" fmla="*/ 96202 w 97154"/>
                  <a:gd name="connsiteY40" fmla="*/ 73343 h 109537"/>
                  <a:gd name="connsiteX41" fmla="*/ 96202 w 97154"/>
                  <a:gd name="connsiteY41" fmla="*/ 73343 h 109537"/>
                  <a:gd name="connsiteX42" fmla="*/ 96202 w 97154"/>
                  <a:gd name="connsiteY42" fmla="*/ 73343 h 109537"/>
                  <a:gd name="connsiteX43" fmla="*/ 96202 w 97154"/>
                  <a:gd name="connsiteY43" fmla="*/ 73343 h 109537"/>
                  <a:gd name="connsiteX44" fmla="*/ 96202 w 97154"/>
                  <a:gd name="connsiteY44" fmla="*/ 73343 h 109537"/>
                  <a:gd name="connsiteX45" fmla="*/ 86677 w 97154"/>
                  <a:gd name="connsiteY45" fmla="*/ 80962 h 109537"/>
                  <a:gd name="connsiteX46" fmla="*/ 86677 w 97154"/>
                  <a:gd name="connsiteY46" fmla="*/ 80962 h 109537"/>
                  <a:gd name="connsiteX47" fmla="*/ 86677 w 97154"/>
                  <a:gd name="connsiteY47" fmla="*/ 71437 h 109537"/>
                  <a:gd name="connsiteX48" fmla="*/ 86677 w 97154"/>
                  <a:gd name="connsiteY48" fmla="*/ 68580 h 109537"/>
                  <a:gd name="connsiteX49" fmla="*/ 94298 w 97154"/>
                  <a:gd name="connsiteY49" fmla="*/ 64770 h 109537"/>
                  <a:gd name="connsiteX50" fmla="*/ 94298 w 97154"/>
                  <a:gd name="connsiteY50" fmla="*/ 64770 h 109537"/>
                  <a:gd name="connsiteX51" fmla="*/ 94298 w 97154"/>
                  <a:gd name="connsiteY51" fmla="*/ 64770 h 109537"/>
                  <a:gd name="connsiteX52" fmla="*/ 94298 w 97154"/>
                  <a:gd name="connsiteY52" fmla="*/ 64770 h 109537"/>
                  <a:gd name="connsiteX53" fmla="*/ 94298 w 97154"/>
                  <a:gd name="connsiteY53" fmla="*/ 64770 h 109537"/>
                  <a:gd name="connsiteX54" fmla="*/ 94298 w 97154"/>
                  <a:gd name="connsiteY54" fmla="*/ 64770 h 109537"/>
                  <a:gd name="connsiteX55" fmla="*/ 94298 w 97154"/>
                  <a:gd name="connsiteY55" fmla="*/ 64770 h 109537"/>
                  <a:gd name="connsiteX56" fmla="*/ 94298 w 97154"/>
                  <a:gd name="connsiteY56" fmla="*/ 64770 h 109537"/>
                  <a:gd name="connsiteX57" fmla="*/ 94298 w 97154"/>
                  <a:gd name="connsiteY57" fmla="*/ 64770 h 109537"/>
                  <a:gd name="connsiteX58" fmla="*/ 86677 w 97154"/>
                  <a:gd name="connsiteY58" fmla="*/ 71437 h 109537"/>
                  <a:gd name="connsiteX59" fmla="*/ 86677 w 97154"/>
                  <a:gd name="connsiteY59" fmla="*/ 71437 h 109537"/>
                  <a:gd name="connsiteX60" fmla="*/ 86677 w 97154"/>
                  <a:gd name="connsiteY60" fmla="*/ 60960 h 109537"/>
                  <a:gd name="connsiteX61" fmla="*/ 86677 w 97154"/>
                  <a:gd name="connsiteY61" fmla="*/ 59055 h 109537"/>
                  <a:gd name="connsiteX62" fmla="*/ 92392 w 97154"/>
                  <a:gd name="connsiteY62" fmla="*/ 56198 h 109537"/>
                  <a:gd name="connsiteX63" fmla="*/ 92392 w 97154"/>
                  <a:gd name="connsiteY63" fmla="*/ 56198 h 109537"/>
                  <a:gd name="connsiteX64" fmla="*/ 92392 w 97154"/>
                  <a:gd name="connsiteY64" fmla="*/ 56198 h 109537"/>
                  <a:gd name="connsiteX65" fmla="*/ 92392 w 97154"/>
                  <a:gd name="connsiteY65" fmla="*/ 56198 h 109537"/>
                  <a:gd name="connsiteX66" fmla="*/ 92392 w 97154"/>
                  <a:gd name="connsiteY66" fmla="*/ 56198 h 109537"/>
                  <a:gd name="connsiteX67" fmla="*/ 92392 w 97154"/>
                  <a:gd name="connsiteY67" fmla="*/ 56198 h 109537"/>
                  <a:gd name="connsiteX68" fmla="*/ 92392 w 97154"/>
                  <a:gd name="connsiteY68" fmla="*/ 56198 h 109537"/>
                  <a:gd name="connsiteX69" fmla="*/ 92392 w 97154"/>
                  <a:gd name="connsiteY69" fmla="*/ 56198 h 109537"/>
                  <a:gd name="connsiteX70" fmla="*/ 92392 w 97154"/>
                  <a:gd name="connsiteY70" fmla="*/ 56198 h 109537"/>
                  <a:gd name="connsiteX71" fmla="*/ 86677 w 97154"/>
                  <a:gd name="connsiteY71" fmla="*/ 60960 h 109537"/>
                  <a:gd name="connsiteX72" fmla="*/ 86677 w 97154"/>
                  <a:gd name="connsiteY72" fmla="*/ 60960 h 109537"/>
                  <a:gd name="connsiteX73" fmla="*/ 86677 w 97154"/>
                  <a:gd name="connsiteY73" fmla="*/ 48577 h 109537"/>
                  <a:gd name="connsiteX74" fmla="*/ 86677 w 97154"/>
                  <a:gd name="connsiteY74" fmla="*/ 44768 h 109537"/>
                  <a:gd name="connsiteX75" fmla="*/ 89535 w 97154"/>
                  <a:gd name="connsiteY75" fmla="*/ 43815 h 109537"/>
                  <a:gd name="connsiteX76" fmla="*/ 89535 w 97154"/>
                  <a:gd name="connsiteY76" fmla="*/ 43815 h 109537"/>
                  <a:gd name="connsiteX77" fmla="*/ 89535 w 97154"/>
                  <a:gd name="connsiteY77" fmla="*/ 43815 h 109537"/>
                  <a:gd name="connsiteX78" fmla="*/ 89535 w 97154"/>
                  <a:gd name="connsiteY78" fmla="*/ 43815 h 109537"/>
                  <a:gd name="connsiteX79" fmla="*/ 89535 w 97154"/>
                  <a:gd name="connsiteY79" fmla="*/ 43815 h 109537"/>
                  <a:gd name="connsiteX80" fmla="*/ 89535 w 97154"/>
                  <a:gd name="connsiteY80" fmla="*/ 43815 h 109537"/>
                  <a:gd name="connsiteX81" fmla="*/ 89535 w 97154"/>
                  <a:gd name="connsiteY81" fmla="*/ 43815 h 109537"/>
                  <a:gd name="connsiteX82" fmla="*/ 89535 w 97154"/>
                  <a:gd name="connsiteY82" fmla="*/ 43815 h 109537"/>
                  <a:gd name="connsiteX83" fmla="*/ 89535 w 97154"/>
                  <a:gd name="connsiteY83" fmla="*/ 43815 h 109537"/>
                  <a:gd name="connsiteX84" fmla="*/ 89535 w 97154"/>
                  <a:gd name="connsiteY84" fmla="*/ 43815 h 109537"/>
                  <a:gd name="connsiteX85" fmla="*/ 89535 w 97154"/>
                  <a:gd name="connsiteY85" fmla="*/ 43815 h 109537"/>
                  <a:gd name="connsiteX86" fmla="*/ 89535 w 97154"/>
                  <a:gd name="connsiteY86" fmla="*/ 43815 h 109537"/>
                  <a:gd name="connsiteX87" fmla="*/ 89535 w 97154"/>
                  <a:gd name="connsiteY87" fmla="*/ 43815 h 109537"/>
                  <a:gd name="connsiteX88" fmla="*/ 89535 w 97154"/>
                  <a:gd name="connsiteY88" fmla="*/ 43815 h 109537"/>
                  <a:gd name="connsiteX89" fmla="*/ 89535 w 97154"/>
                  <a:gd name="connsiteY89" fmla="*/ 43815 h 109537"/>
                  <a:gd name="connsiteX90" fmla="*/ 89535 w 97154"/>
                  <a:gd name="connsiteY90" fmla="*/ 43815 h 109537"/>
                  <a:gd name="connsiteX91" fmla="*/ 89535 w 97154"/>
                  <a:gd name="connsiteY91" fmla="*/ 43815 h 109537"/>
                  <a:gd name="connsiteX92" fmla="*/ 86677 w 97154"/>
                  <a:gd name="connsiteY92" fmla="*/ 48577 h 109537"/>
                  <a:gd name="connsiteX93" fmla="*/ 86677 w 97154"/>
                  <a:gd name="connsiteY93" fmla="*/ 44768 h 109537"/>
                  <a:gd name="connsiteX94" fmla="*/ 86677 w 97154"/>
                  <a:gd name="connsiteY94" fmla="*/ 48577 h 109537"/>
                  <a:gd name="connsiteX95" fmla="*/ 78105 w 97154"/>
                  <a:gd name="connsiteY95" fmla="*/ 53340 h 109537"/>
                  <a:gd name="connsiteX96" fmla="*/ 78105 w 97154"/>
                  <a:gd name="connsiteY96" fmla="*/ 49530 h 109537"/>
                  <a:gd name="connsiteX97" fmla="*/ 86677 w 97154"/>
                  <a:gd name="connsiteY97" fmla="*/ 44768 h 109537"/>
                  <a:gd name="connsiteX98" fmla="*/ 86677 w 97154"/>
                  <a:gd name="connsiteY98" fmla="*/ 44768 h 109537"/>
                  <a:gd name="connsiteX99" fmla="*/ 86677 w 97154"/>
                  <a:gd name="connsiteY99" fmla="*/ 58102 h 109537"/>
                  <a:gd name="connsiteX100" fmla="*/ 86677 w 97154"/>
                  <a:gd name="connsiteY100" fmla="*/ 60007 h 109537"/>
                  <a:gd name="connsiteX101" fmla="*/ 79057 w 97154"/>
                  <a:gd name="connsiteY101" fmla="*/ 63818 h 109537"/>
                  <a:gd name="connsiteX102" fmla="*/ 79057 w 97154"/>
                  <a:gd name="connsiteY102" fmla="*/ 63818 h 109537"/>
                  <a:gd name="connsiteX103" fmla="*/ 79057 w 97154"/>
                  <a:gd name="connsiteY103" fmla="*/ 63818 h 109537"/>
                  <a:gd name="connsiteX104" fmla="*/ 79057 w 97154"/>
                  <a:gd name="connsiteY104" fmla="*/ 63818 h 109537"/>
                  <a:gd name="connsiteX105" fmla="*/ 79057 w 97154"/>
                  <a:gd name="connsiteY105" fmla="*/ 62865 h 109537"/>
                  <a:gd name="connsiteX106" fmla="*/ 86677 w 97154"/>
                  <a:gd name="connsiteY106" fmla="*/ 58102 h 109537"/>
                  <a:gd name="connsiteX107" fmla="*/ 86677 w 97154"/>
                  <a:gd name="connsiteY107" fmla="*/ 58102 h 109537"/>
                  <a:gd name="connsiteX108" fmla="*/ 86677 w 97154"/>
                  <a:gd name="connsiteY108" fmla="*/ 68580 h 109537"/>
                  <a:gd name="connsiteX109" fmla="*/ 86677 w 97154"/>
                  <a:gd name="connsiteY109" fmla="*/ 71437 h 109537"/>
                  <a:gd name="connsiteX110" fmla="*/ 80963 w 97154"/>
                  <a:gd name="connsiteY110" fmla="*/ 74295 h 109537"/>
                  <a:gd name="connsiteX111" fmla="*/ 80963 w 97154"/>
                  <a:gd name="connsiteY111" fmla="*/ 74295 h 109537"/>
                  <a:gd name="connsiteX112" fmla="*/ 80963 w 97154"/>
                  <a:gd name="connsiteY112" fmla="*/ 74295 h 109537"/>
                  <a:gd name="connsiteX113" fmla="*/ 80963 w 97154"/>
                  <a:gd name="connsiteY113" fmla="*/ 74295 h 109537"/>
                  <a:gd name="connsiteX114" fmla="*/ 80963 w 97154"/>
                  <a:gd name="connsiteY114" fmla="*/ 74295 h 109537"/>
                  <a:gd name="connsiteX115" fmla="*/ 80963 w 97154"/>
                  <a:gd name="connsiteY115" fmla="*/ 74295 h 109537"/>
                  <a:gd name="connsiteX116" fmla="*/ 80963 w 97154"/>
                  <a:gd name="connsiteY116" fmla="*/ 74295 h 109537"/>
                  <a:gd name="connsiteX117" fmla="*/ 80963 w 97154"/>
                  <a:gd name="connsiteY117" fmla="*/ 74295 h 109537"/>
                  <a:gd name="connsiteX118" fmla="*/ 80963 w 97154"/>
                  <a:gd name="connsiteY118" fmla="*/ 74295 h 109537"/>
                  <a:gd name="connsiteX119" fmla="*/ 86677 w 97154"/>
                  <a:gd name="connsiteY119" fmla="*/ 68580 h 109537"/>
                  <a:gd name="connsiteX120" fmla="*/ 86677 w 97154"/>
                  <a:gd name="connsiteY120" fmla="*/ 68580 h 109537"/>
                  <a:gd name="connsiteX121" fmla="*/ 86677 w 97154"/>
                  <a:gd name="connsiteY121" fmla="*/ 78105 h 109537"/>
                  <a:gd name="connsiteX122" fmla="*/ 86677 w 97154"/>
                  <a:gd name="connsiteY122" fmla="*/ 80962 h 109537"/>
                  <a:gd name="connsiteX123" fmla="*/ 81915 w 97154"/>
                  <a:gd name="connsiteY123" fmla="*/ 83820 h 109537"/>
                  <a:gd name="connsiteX124" fmla="*/ 81915 w 97154"/>
                  <a:gd name="connsiteY124" fmla="*/ 83820 h 109537"/>
                  <a:gd name="connsiteX125" fmla="*/ 81915 w 97154"/>
                  <a:gd name="connsiteY125" fmla="*/ 83820 h 109537"/>
                  <a:gd name="connsiteX126" fmla="*/ 81915 w 97154"/>
                  <a:gd name="connsiteY126" fmla="*/ 83820 h 109537"/>
                  <a:gd name="connsiteX127" fmla="*/ 81915 w 97154"/>
                  <a:gd name="connsiteY127" fmla="*/ 83820 h 109537"/>
                  <a:gd name="connsiteX128" fmla="*/ 81915 w 97154"/>
                  <a:gd name="connsiteY128" fmla="*/ 83820 h 109537"/>
                  <a:gd name="connsiteX129" fmla="*/ 81915 w 97154"/>
                  <a:gd name="connsiteY129" fmla="*/ 83820 h 109537"/>
                  <a:gd name="connsiteX130" fmla="*/ 81915 w 97154"/>
                  <a:gd name="connsiteY130" fmla="*/ 83820 h 109537"/>
                  <a:gd name="connsiteX131" fmla="*/ 81915 w 97154"/>
                  <a:gd name="connsiteY131" fmla="*/ 83820 h 109537"/>
                  <a:gd name="connsiteX132" fmla="*/ 86677 w 97154"/>
                  <a:gd name="connsiteY132" fmla="*/ 78105 h 109537"/>
                  <a:gd name="connsiteX133" fmla="*/ 86677 w 97154"/>
                  <a:gd name="connsiteY133" fmla="*/ 78105 h 109537"/>
                  <a:gd name="connsiteX134" fmla="*/ 86677 w 97154"/>
                  <a:gd name="connsiteY134" fmla="*/ 83820 h 109537"/>
                  <a:gd name="connsiteX135" fmla="*/ 86677 w 97154"/>
                  <a:gd name="connsiteY135" fmla="*/ 88582 h 109537"/>
                  <a:gd name="connsiteX136" fmla="*/ 80963 w 97154"/>
                  <a:gd name="connsiteY136" fmla="*/ 91440 h 109537"/>
                  <a:gd name="connsiteX137" fmla="*/ 80963 w 97154"/>
                  <a:gd name="connsiteY137" fmla="*/ 91440 h 109537"/>
                  <a:gd name="connsiteX138" fmla="*/ 80963 w 97154"/>
                  <a:gd name="connsiteY138" fmla="*/ 91440 h 109537"/>
                  <a:gd name="connsiteX139" fmla="*/ 80963 w 97154"/>
                  <a:gd name="connsiteY139" fmla="*/ 91440 h 109537"/>
                  <a:gd name="connsiteX140" fmla="*/ 80963 w 97154"/>
                  <a:gd name="connsiteY140" fmla="*/ 91440 h 109537"/>
                  <a:gd name="connsiteX141" fmla="*/ 80963 w 97154"/>
                  <a:gd name="connsiteY141" fmla="*/ 91440 h 109537"/>
                  <a:gd name="connsiteX142" fmla="*/ 80963 w 97154"/>
                  <a:gd name="connsiteY142" fmla="*/ 91440 h 109537"/>
                  <a:gd name="connsiteX143" fmla="*/ 80963 w 97154"/>
                  <a:gd name="connsiteY143" fmla="*/ 91440 h 109537"/>
                  <a:gd name="connsiteX144" fmla="*/ 80963 w 97154"/>
                  <a:gd name="connsiteY144" fmla="*/ 91440 h 109537"/>
                  <a:gd name="connsiteX145" fmla="*/ 86677 w 97154"/>
                  <a:gd name="connsiteY145" fmla="*/ 83820 h 109537"/>
                  <a:gd name="connsiteX146" fmla="*/ 86677 w 97154"/>
                  <a:gd name="connsiteY146" fmla="*/ 83820 h 109537"/>
                  <a:gd name="connsiteX147" fmla="*/ 86677 w 97154"/>
                  <a:gd name="connsiteY147" fmla="*/ 91440 h 109537"/>
                  <a:gd name="connsiteX148" fmla="*/ 78105 w 97154"/>
                  <a:gd name="connsiteY148" fmla="*/ 96202 h 109537"/>
                  <a:gd name="connsiteX149" fmla="*/ 78105 w 97154"/>
                  <a:gd name="connsiteY149" fmla="*/ 103823 h 109537"/>
                  <a:gd name="connsiteX150" fmla="*/ 84773 w 97154"/>
                  <a:gd name="connsiteY150" fmla="*/ 100012 h 109537"/>
                  <a:gd name="connsiteX151" fmla="*/ 84773 w 97154"/>
                  <a:gd name="connsiteY151" fmla="*/ 100012 h 109537"/>
                  <a:gd name="connsiteX152" fmla="*/ 84773 w 97154"/>
                  <a:gd name="connsiteY152" fmla="*/ 100012 h 109537"/>
                  <a:gd name="connsiteX153" fmla="*/ 84773 w 97154"/>
                  <a:gd name="connsiteY153" fmla="*/ 100012 h 109537"/>
                  <a:gd name="connsiteX154" fmla="*/ 86677 w 97154"/>
                  <a:gd name="connsiteY154" fmla="*/ 99060 h 109537"/>
                  <a:gd name="connsiteX155" fmla="*/ 86677 w 97154"/>
                  <a:gd name="connsiteY155" fmla="*/ 91440 h 109537"/>
                  <a:gd name="connsiteX156" fmla="*/ 86677 w 97154"/>
                  <a:gd name="connsiteY156" fmla="*/ 91440 h 109537"/>
                  <a:gd name="connsiteX157" fmla="*/ 78105 w 97154"/>
                  <a:gd name="connsiteY157" fmla="*/ 39052 h 109537"/>
                  <a:gd name="connsiteX158" fmla="*/ 78105 w 97154"/>
                  <a:gd name="connsiteY158" fmla="*/ 37148 h 109537"/>
                  <a:gd name="connsiteX159" fmla="*/ 83820 w 97154"/>
                  <a:gd name="connsiteY159" fmla="*/ 34290 h 109537"/>
                  <a:gd name="connsiteX160" fmla="*/ 83820 w 97154"/>
                  <a:gd name="connsiteY160" fmla="*/ 34290 h 109537"/>
                  <a:gd name="connsiteX161" fmla="*/ 83820 w 97154"/>
                  <a:gd name="connsiteY161" fmla="*/ 34290 h 109537"/>
                  <a:gd name="connsiteX162" fmla="*/ 83820 w 97154"/>
                  <a:gd name="connsiteY162" fmla="*/ 34290 h 109537"/>
                  <a:gd name="connsiteX163" fmla="*/ 83820 w 97154"/>
                  <a:gd name="connsiteY163" fmla="*/ 34290 h 109537"/>
                  <a:gd name="connsiteX164" fmla="*/ 83820 w 97154"/>
                  <a:gd name="connsiteY164" fmla="*/ 34290 h 109537"/>
                  <a:gd name="connsiteX165" fmla="*/ 83820 w 97154"/>
                  <a:gd name="connsiteY165" fmla="*/ 34290 h 109537"/>
                  <a:gd name="connsiteX166" fmla="*/ 83820 w 97154"/>
                  <a:gd name="connsiteY166" fmla="*/ 34290 h 109537"/>
                  <a:gd name="connsiteX167" fmla="*/ 83820 w 97154"/>
                  <a:gd name="connsiteY167" fmla="*/ 34290 h 109537"/>
                  <a:gd name="connsiteX168" fmla="*/ 83820 w 97154"/>
                  <a:gd name="connsiteY168" fmla="*/ 34290 h 109537"/>
                  <a:gd name="connsiteX169" fmla="*/ 83820 w 97154"/>
                  <a:gd name="connsiteY169" fmla="*/ 34290 h 109537"/>
                  <a:gd name="connsiteX170" fmla="*/ 83820 w 97154"/>
                  <a:gd name="connsiteY170" fmla="*/ 34290 h 109537"/>
                  <a:gd name="connsiteX171" fmla="*/ 83820 w 97154"/>
                  <a:gd name="connsiteY171" fmla="*/ 34290 h 109537"/>
                  <a:gd name="connsiteX172" fmla="*/ 83820 w 97154"/>
                  <a:gd name="connsiteY172" fmla="*/ 34290 h 109537"/>
                  <a:gd name="connsiteX173" fmla="*/ 83820 w 97154"/>
                  <a:gd name="connsiteY173" fmla="*/ 34290 h 109537"/>
                  <a:gd name="connsiteX174" fmla="*/ 83820 w 97154"/>
                  <a:gd name="connsiteY174" fmla="*/ 34290 h 109537"/>
                  <a:gd name="connsiteX175" fmla="*/ 83820 w 97154"/>
                  <a:gd name="connsiteY175" fmla="*/ 34290 h 109537"/>
                  <a:gd name="connsiteX176" fmla="*/ 78105 w 97154"/>
                  <a:gd name="connsiteY176" fmla="*/ 39052 h 109537"/>
                  <a:gd name="connsiteX177" fmla="*/ 78105 w 97154"/>
                  <a:gd name="connsiteY177" fmla="*/ 39052 h 109537"/>
                  <a:gd name="connsiteX178" fmla="*/ 78105 w 97154"/>
                  <a:gd name="connsiteY178" fmla="*/ 27623 h 109537"/>
                  <a:gd name="connsiteX179" fmla="*/ 78105 w 97154"/>
                  <a:gd name="connsiteY179" fmla="*/ 27623 h 109537"/>
                  <a:gd name="connsiteX180" fmla="*/ 78105 w 97154"/>
                  <a:gd name="connsiteY180" fmla="*/ 27623 h 109537"/>
                  <a:gd name="connsiteX181" fmla="*/ 78105 w 97154"/>
                  <a:gd name="connsiteY181" fmla="*/ 27623 h 109537"/>
                  <a:gd name="connsiteX182" fmla="*/ 78105 w 97154"/>
                  <a:gd name="connsiteY182" fmla="*/ 27623 h 109537"/>
                  <a:gd name="connsiteX183" fmla="*/ 78105 w 97154"/>
                  <a:gd name="connsiteY183" fmla="*/ 27623 h 109537"/>
                  <a:gd name="connsiteX184" fmla="*/ 78105 w 97154"/>
                  <a:gd name="connsiteY184" fmla="*/ 27623 h 109537"/>
                  <a:gd name="connsiteX185" fmla="*/ 78105 w 97154"/>
                  <a:gd name="connsiteY185" fmla="*/ 27623 h 109537"/>
                  <a:gd name="connsiteX186" fmla="*/ 78105 w 97154"/>
                  <a:gd name="connsiteY186" fmla="*/ 27623 h 109537"/>
                  <a:gd name="connsiteX187" fmla="*/ 67627 w 97154"/>
                  <a:gd name="connsiteY187" fmla="*/ 33337 h 109537"/>
                  <a:gd name="connsiteX188" fmla="*/ 67627 w 97154"/>
                  <a:gd name="connsiteY188" fmla="*/ 31432 h 109537"/>
                  <a:gd name="connsiteX189" fmla="*/ 78105 w 97154"/>
                  <a:gd name="connsiteY189" fmla="*/ 25718 h 109537"/>
                  <a:gd name="connsiteX190" fmla="*/ 78105 w 97154"/>
                  <a:gd name="connsiteY190" fmla="*/ 25718 h 109537"/>
                  <a:gd name="connsiteX191" fmla="*/ 78105 w 97154"/>
                  <a:gd name="connsiteY191" fmla="*/ 27623 h 109537"/>
                  <a:gd name="connsiteX192" fmla="*/ 78105 w 97154"/>
                  <a:gd name="connsiteY192" fmla="*/ 27623 h 109537"/>
                  <a:gd name="connsiteX193" fmla="*/ 78105 w 97154"/>
                  <a:gd name="connsiteY193" fmla="*/ 27623 h 109537"/>
                  <a:gd name="connsiteX194" fmla="*/ 78105 w 97154"/>
                  <a:gd name="connsiteY194" fmla="*/ 27623 h 109537"/>
                  <a:gd name="connsiteX195" fmla="*/ 78105 w 97154"/>
                  <a:gd name="connsiteY195" fmla="*/ 27623 h 109537"/>
                  <a:gd name="connsiteX196" fmla="*/ 78105 w 97154"/>
                  <a:gd name="connsiteY196" fmla="*/ 27623 h 109537"/>
                  <a:gd name="connsiteX197" fmla="*/ 78105 w 97154"/>
                  <a:gd name="connsiteY197" fmla="*/ 27623 h 109537"/>
                  <a:gd name="connsiteX198" fmla="*/ 78105 w 97154"/>
                  <a:gd name="connsiteY198" fmla="*/ 27623 h 109537"/>
                  <a:gd name="connsiteX199" fmla="*/ 78105 w 97154"/>
                  <a:gd name="connsiteY199" fmla="*/ 27623 h 109537"/>
                  <a:gd name="connsiteX200" fmla="*/ 78105 w 97154"/>
                  <a:gd name="connsiteY200" fmla="*/ 27623 h 109537"/>
                  <a:gd name="connsiteX201" fmla="*/ 78105 w 97154"/>
                  <a:gd name="connsiteY201" fmla="*/ 27623 h 109537"/>
                  <a:gd name="connsiteX202" fmla="*/ 78105 w 97154"/>
                  <a:gd name="connsiteY202" fmla="*/ 27623 h 109537"/>
                  <a:gd name="connsiteX203" fmla="*/ 78105 w 97154"/>
                  <a:gd name="connsiteY203" fmla="*/ 27623 h 109537"/>
                  <a:gd name="connsiteX204" fmla="*/ 78105 w 97154"/>
                  <a:gd name="connsiteY204" fmla="*/ 37148 h 109537"/>
                  <a:gd name="connsiteX205" fmla="*/ 78105 w 97154"/>
                  <a:gd name="connsiteY205" fmla="*/ 39052 h 109537"/>
                  <a:gd name="connsiteX206" fmla="*/ 69532 w 97154"/>
                  <a:gd name="connsiteY206" fmla="*/ 43815 h 109537"/>
                  <a:gd name="connsiteX207" fmla="*/ 69532 w 97154"/>
                  <a:gd name="connsiteY207" fmla="*/ 43815 h 109537"/>
                  <a:gd name="connsiteX208" fmla="*/ 69532 w 97154"/>
                  <a:gd name="connsiteY208" fmla="*/ 43815 h 109537"/>
                  <a:gd name="connsiteX209" fmla="*/ 69532 w 97154"/>
                  <a:gd name="connsiteY209" fmla="*/ 43815 h 109537"/>
                  <a:gd name="connsiteX210" fmla="*/ 69532 w 97154"/>
                  <a:gd name="connsiteY210" fmla="*/ 43815 h 109537"/>
                  <a:gd name="connsiteX211" fmla="*/ 69532 w 97154"/>
                  <a:gd name="connsiteY211" fmla="*/ 43815 h 109537"/>
                  <a:gd name="connsiteX212" fmla="*/ 69532 w 97154"/>
                  <a:gd name="connsiteY212" fmla="*/ 43815 h 109537"/>
                  <a:gd name="connsiteX213" fmla="*/ 69532 w 97154"/>
                  <a:gd name="connsiteY213" fmla="*/ 43815 h 109537"/>
                  <a:gd name="connsiteX214" fmla="*/ 69532 w 97154"/>
                  <a:gd name="connsiteY214" fmla="*/ 43815 h 109537"/>
                  <a:gd name="connsiteX215" fmla="*/ 69532 w 97154"/>
                  <a:gd name="connsiteY215" fmla="*/ 43815 h 109537"/>
                  <a:gd name="connsiteX216" fmla="*/ 69532 w 97154"/>
                  <a:gd name="connsiteY216" fmla="*/ 43815 h 109537"/>
                  <a:gd name="connsiteX217" fmla="*/ 69532 w 97154"/>
                  <a:gd name="connsiteY217" fmla="*/ 43815 h 109537"/>
                  <a:gd name="connsiteX218" fmla="*/ 69532 w 97154"/>
                  <a:gd name="connsiteY218" fmla="*/ 43815 h 109537"/>
                  <a:gd name="connsiteX219" fmla="*/ 69532 w 97154"/>
                  <a:gd name="connsiteY219" fmla="*/ 43815 h 109537"/>
                  <a:gd name="connsiteX220" fmla="*/ 69532 w 97154"/>
                  <a:gd name="connsiteY220" fmla="*/ 43815 h 109537"/>
                  <a:gd name="connsiteX221" fmla="*/ 69532 w 97154"/>
                  <a:gd name="connsiteY221" fmla="*/ 43815 h 109537"/>
                  <a:gd name="connsiteX222" fmla="*/ 69532 w 97154"/>
                  <a:gd name="connsiteY222" fmla="*/ 43815 h 109537"/>
                  <a:gd name="connsiteX223" fmla="*/ 78105 w 97154"/>
                  <a:gd name="connsiteY223" fmla="*/ 37148 h 109537"/>
                  <a:gd name="connsiteX224" fmla="*/ 78105 w 97154"/>
                  <a:gd name="connsiteY224" fmla="*/ 37148 h 109537"/>
                  <a:gd name="connsiteX225" fmla="*/ 78105 w 97154"/>
                  <a:gd name="connsiteY225" fmla="*/ 49530 h 109537"/>
                  <a:gd name="connsiteX226" fmla="*/ 78105 w 97154"/>
                  <a:gd name="connsiteY226" fmla="*/ 53340 h 109537"/>
                  <a:gd name="connsiteX227" fmla="*/ 75248 w 97154"/>
                  <a:gd name="connsiteY227" fmla="*/ 55245 h 109537"/>
                  <a:gd name="connsiteX228" fmla="*/ 75248 w 97154"/>
                  <a:gd name="connsiteY228" fmla="*/ 55245 h 109537"/>
                  <a:gd name="connsiteX229" fmla="*/ 75248 w 97154"/>
                  <a:gd name="connsiteY229" fmla="*/ 55245 h 109537"/>
                  <a:gd name="connsiteX230" fmla="*/ 75248 w 97154"/>
                  <a:gd name="connsiteY230" fmla="*/ 55245 h 109537"/>
                  <a:gd name="connsiteX231" fmla="*/ 75248 w 97154"/>
                  <a:gd name="connsiteY231" fmla="*/ 55245 h 109537"/>
                  <a:gd name="connsiteX232" fmla="*/ 75248 w 97154"/>
                  <a:gd name="connsiteY232" fmla="*/ 55245 h 109537"/>
                  <a:gd name="connsiteX233" fmla="*/ 75248 w 97154"/>
                  <a:gd name="connsiteY233" fmla="*/ 55245 h 109537"/>
                  <a:gd name="connsiteX234" fmla="*/ 75248 w 97154"/>
                  <a:gd name="connsiteY234" fmla="*/ 55245 h 109537"/>
                  <a:gd name="connsiteX235" fmla="*/ 75248 w 97154"/>
                  <a:gd name="connsiteY235" fmla="*/ 55245 h 109537"/>
                  <a:gd name="connsiteX236" fmla="*/ 75248 w 97154"/>
                  <a:gd name="connsiteY236" fmla="*/ 55245 h 109537"/>
                  <a:gd name="connsiteX237" fmla="*/ 75248 w 97154"/>
                  <a:gd name="connsiteY237" fmla="*/ 55245 h 109537"/>
                  <a:gd name="connsiteX238" fmla="*/ 75248 w 97154"/>
                  <a:gd name="connsiteY238" fmla="*/ 55245 h 109537"/>
                  <a:gd name="connsiteX239" fmla="*/ 75248 w 97154"/>
                  <a:gd name="connsiteY239" fmla="*/ 55245 h 109537"/>
                  <a:gd name="connsiteX240" fmla="*/ 75248 w 97154"/>
                  <a:gd name="connsiteY240" fmla="*/ 55245 h 109537"/>
                  <a:gd name="connsiteX241" fmla="*/ 75248 w 97154"/>
                  <a:gd name="connsiteY241" fmla="*/ 55245 h 109537"/>
                  <a:gd name="connsiteX242" fmla="*/ 75248 w 97154"/>
                  <a:gd name="connsiteY242" fmla="*/ 55245 h 109537"/>
                  <a:gd name="connsiteX243" fmla="*/ 75248 w 97154"/>
                  <a:gd name="connsiteY243" fmla="*/ 55245 h 109537"/>
                  <a:gd name="connsiteX244" fmla="*/ 78105 w 97154"/>
                  <a:gd name="connsiteY244" fmla="*/ 49530 h 109537"/>
                  <a:gd name="connsiteX245" fmla="*/ 78105 w 97154"/>
                  <a:gd name="connsiteY245" fmla="*/ 49530 h 109537"/>
                  <a:gd name="connsiteX246" fmla="*/ 78105 w 97154"/>
                  <a:gd name="connsiteY246" fmla="*/ 62865 h 109537"/>
                  <a:gd name="connsiteX247" fmla="*/ 78105 w 97154"/>
                  <a:gd name="connsiteY247" fmla="*/ 64770 h 109537"/>
                  <a:gd name="connsiteX248" fmla="*/ 78105 w 97154"/>
                  <a:gd name="connsiteY248" fmla="*/ 64770 h 109537"/>
                  <a:gd name="connsiteX249" fmla="*/ 78105 w 97154"/>
                  <a:gd name="connsiteY249" fmla="*/ 64770 h 109537"/>
                  <a:gd name="connsiteX250" fmla="*/ 78105 w 97154"/>
                  <a:gd name="connsiteY250" fmla="*/ 64770 h 109537"/>
                  <a:gd name="connsiteX251" fmla="*/ 78105 w 97154"/>
                  <a:gd name="connsiteY251" fmla="*/ 64770 h 109537"/>
                  <a:gd name="connsiteX252" fmla="*/ 78105 w 97154"/>
                  <a:gd name="connsiteY252" fmla="*/ 64770 h 109537"/>
                  <a:gd name="connsiteX253" fmla="*/ 78105 w 97154"/>
                  <a:gd name="connsiteY253" fmla="*/ 64770 h 109537"/>
                  <a:gd name="connsiteX254" fmla="*/ 78105 w 97154"/>
                  <a:gd name="connsiteY254" fmla="*/ 62865 h 109537"/>
                  <a:gd name="connsiteX255" fmla="*/ 78105 w 97154"/>
                  <a:gd name="connsiteY255" fmla="*/ 62865 h 109537"/>
                  <a:gd name="connsiteX256" fmla="*/ 78105 w 97154"/>
                  <a:gd name="connsiteY256" fmla="*/ 96202 h 109537"/>
                  <a:gd name="connsiteX257" fmla="*/ 78105 w 97154"/>
                  <a:gd name="connsiteY257" fmla="*/ 103823 h 109537"/>
                  <a:gd name="connsiteX258" fmla="*/ 69532 w 97154"/>
                  <a:gd name="connsiteY258" fmla="*/ 108585 h 109537"/>
                  <a:gd name="connsiteX259" fmla="*/ 69532 w 97154"/>
                  <a:gd name="connsiteY259" fmla="*/ 108585 h 109537"/>
                  <a:gd name="connsiteX260" fmla="*/ 69532 w 97154"/>
                  <a:gd name="connsiteY260" fmla="*/ 108585 h 109537"/>
                  <a:gd name="connsiteX261" fmla="*/ 69532 w 97154"/>
                  <a:gd name="connsiteY261" fmla="*/ 108585 h 109537"/>
                  <a:gd name="connsiteX262" fmla="*/ 69532 w 97154"/>
                  <a:gd name="connsiteY262" fmla="*/ 108585 h 109537"/>
                  <a:gd name="connsiteX263" fmla="*/ 69532 w 97154"/>
                  <a:gd name="connsiteY263" fmla="*/ 108585 h 109537"/>
                  <a:gd name="connsiteX264" fmla="*/ 67627 w 97154"/>
                  <a:gd name="connsiteY264" fmla="*/ 109537 h 109537"/>
                  <a:gd name="connsiteX265" fmla="*/ 67627 w 97154"/>
                  <a:gd name="connsiteY265" fmla="*/ 106680 h 109537"/>
                  <a:gd name="connsiteX266" fmla="*/ 73342 w 97154"/>
                  <a:gd name="connsiteY266" fmla="*/ 103823 h 109537"/>
                  <a:gd name="connsiteX267" fmla="*/ 73342 w 97154"/>
                  <a:gd name="connsiteY267" fmla="*/ 103823 h 109537"/>
                  <a:gd name="connsiteX268" fmla="*/ 73342 w 97154"/>
                  <a:gd name="connsiteY268" fmla="*/ 103823 h 109537"/>
                  <a:gd name="connsiteX269" fmla="*/ 73342 w 97154"/>
                  <a:gd name="connsiteY269" fmla="*/ 103823 h 109537"/>
                  <a:gd name="connsiteX270" fmla="*/ 79057 w 97154"/>
                  <a:gd name="connsiteY270" fmla="*/ 100965 h 109537"/>
                  <a:gd name="connsiteX271" fmla="*/ 79057 w 97154"/>
                  <a:gd name="connsiteY271" fmla="*/ 100965 h 109537"/>
                  <a:gd name="connsiteX272" fmla="*/ 79057 w 97154"/>
                  <a:gd name="connsiteY272" fmla="*/ 100965 h 109537"/>
                  <a:gd name="connsiteX273" fmla="*/ 79057 w 97154"/>
                  <a:gd name="connsiteY273" fmla="*/ 100965 h 109537"/>
                  <a:gd name="connsiteX274" fmla="*/ 78105 w 97154"/>
                  <a:gd name="connsiteY274" fmla="*/ 96202 h 109537"/>
                  <a:gd name="connsiteX275" fmla="*/ 78105 w 97154"/>
                  <a:gd name="connsiteY275" fmla="*/ 96202 h 109537"/>
                  <a:gd name="connsiteX276" fmla="*/ 78105 w 97154"/>
                  <a:gd name="connsiteY276" fmla="*/ 96202 h 109537"/>
                  <a:gd name="connsiteX277" fmla="*/ 78105 w 97154"/>
                  <a:gd name="connsiteY277" fmla="*/ 96202 h 109537"/>
                  <a:gd name="connsiteX278" fmla="*/ 66675 w 97154"/>
                  <a:gd name="connsiteY278" fmla="*/ 103823 h 109537"/>
                  <a:gd name="connsiteX279" fmla="*/ 71438 w 97154"/>
                  <a:gd name="connsiteY279" fmla="*/ 100965 h 109537"/>
                  <a:gd name="connsiteX280" fmla="*/ 71438 w 97154"/>
                  <a:gd name="connsiteY280" fmla="*/ 100965 h 109537"/>
                  <a:gd name="connsiteX281" fmla="*/ 71438 w 97154"/>
                  <a:gd name="connsiteY281" fmla="*/ 100965 h 109537"/>
                  <a:gd name="connsiteX282" fmla="*/ 71438 w 97154"/>
                  <a:gd name="connsiteY282" fmla="*/ 100965 h 109537"/>
                  <a:gd name="connsiteX283" fmla="*/ 71438 w 97154"/>
                  <a:gd name="connsiteY283" fmla="*/ 100965 h 109537"/>
                  <a:gd name="connsiteX284" fmla="*/ 71438 w 97154"/>
                  <a:gd name="connsiteY284" fmla="*/ 100965 h 109537"/>
                  <a:gd name="connsiteX285" fmla="*/ 71438 w 97154"/>
                  <a:gd name="connsiteY285" fmla="*/ 100965 h 109537"/>
                  <a:gd name="connsiteX286" fmla="*/ 71438 w 97154"/>
                  <a:gd name="connsiteY286" fmla="*/ 100965 h 109537"/>
                  <a:gd name="connsiteX287" fmla="*/ 71438 w 97154"/>
                  <a:gd name="connsiteY287" fmla="*/ 100965 h 109537"/>
                  <a:gd name="connsiteX288" fmla="*/ 66675 w 97154"/>
                  <a:gd name="connsiteY288" fmla="*/ 103823 h 109537"/>
                  <a:gd name="connsiteX289" fmla="*/ 66675 w 97154"/>
                  <a:gd name="connsiteY289" fmla="*/ 103823 h 109537"/>
                  <a:gd name="connsiteX290" fmla="*/ 66675 w 97154"/>
                  <a:gd name="connsiteY290" fmla="*/ 103823 h 109537"/>
                  <a:gd name="connsiteX291" fmla="*/ 66675 w 97154"/>
                  <a:gd name="connsiteY291" fmla="*/ 21907 h 109537"/>
                  <a:gd name="connsiteX292" fmla="*/ 66675 w 97154"/>
                  <a:gd name="connsiteY292" fmla="*/ 20002 h 109537"/>
                  <a:gd name="connsiteX293" fmla="*/ 70485 w 97154"/>
                  <a:gd name="connsiteY293" fmla="*/ 18098 h 109537"/>
                  <a:gd name="connsiteX294" fmla="*/ 70485 w 97154"/>
                  <a:gd name="connsiteY294" fmla="*/ 18098 h 109537"/>
                  <a:gd name="connsiteX295" fmla="*/ 70485 w 97154"/>
                  <a:gd name="connsiteY295" fmla="*/ 18098 h 109537"/>
                  <a:gd name="connsiteX296" fmla="*/ 70485 w 97154"/>
                  <a:gd name="connsiteY296" fmla="*/ 18098 h 109537"/>
                  <a:gd name="connsiteX297" fmla="*/ 70485 w 97154"/>
                  <a:gd name="connsiteY297" fmla="*/ 18098 h 109537"/>
                  <a:gd name="connsiteX298" fmla="*/ 70485 w 97154"/>
                  <a:gd name="connsiteY298" fmla="*/ 18098 h 109537"/>
                  <a:gd name="connsiteX299" fmla="*/ 70485 w 97154"/>
                  <a:gd name="connsiteY299" fmla="*/ 18098 h 109537"/>
                  <a:gd name="connsiteX300" fmla="*/ 70485 w 97154"/>
                  <a:gd name="connsiteY300" fmla="*/ 18098 h 109537"/>
                  <a:gd name="connsiteX301" fmla="*/ 70485 w 97154"/>
                  <a:gd name="connsiteY301" fmla="*/ 18098 h 109537"/>
                  <a:gd name="connsiteX302" fmla="*/ 66675 w 97154"/>
                  <a:gd name="connsiteY302" fmla="*/ 21907 h 109537"/>
                  <a:gd name="connsiteX303" fmla="*/ 66675 w 97154"/>
                  <a:gd name="connsiteY303" fmla="*/ 20002 h 109537"/>
                  <a:gd name="connsiteX304" fmla="*/ 66675 w 97154"/>
                  <a:gd name="connsiteY304" fmla="*/ 21907 h 109537"/>
                  <a:gd name="connsiteX305" fmla="*/ 62865 w 97154"/>
                  <a:gd name="connsiteY305" fmla="*/ 23812 h 109537"/>
                  <a:gd name="connsiteX306" fmla="*/ 62865 w 97154"/>
                  <a:gd name="connsiteY306" fmla="*/ 21907 h 109537"/>
                  <a:gd name="connsiteX307" fmla="*/ 66675 w 97154"/>
                  <a:gd name="connsiteY307" fmla="*/ 20002 h 109537"/>
                  <a:gd name="connsiteX308" fmla="*/ 66675 w 97154"/>
                  <a:gd name="connsiteY308" fmla="*/ 20002 h 109537"/>
                  <a:gd name="connsiteX309" fmla="*/ 66675 w 97154"/>
                  <a:gd name="connsiteY309" fmla="*/ 31432 h 109537"/>
                  <a:gd name="connsiteX310" fmla="*/ 66675 w 97154"/>
                  <a:gd name="connsiteY310" fmla="*/ 33337 h 109537"/>
                  <a:gd name="connsiteX311" fmla="*/ 62865 w 97154"/>
                  <a:gd name="connsiteY311" fmla="*/ 35243 h 109537"/>
                  <a:gd name="connsiteX312" fmla="*/ 62865 w 97154"/>
                  <a:gd name="connsiteY312" fmla="*/ 33337 h 109537"/>
                  <a:gd name="connsiteX313" fmla="*/ 66675 w 97154"/>
                  <a:gd name="connsiteY313" fmla="*/ 31432 h 109537"/>
                  <a:gd name="connsiteX314" fmla="*/ 66675 w 97154"/>
                  <a:gd name="connsiteY314" fmla="*/ 31432 h 109537"/>
                  <a:gd name="connsiteX315" fmla="*/ 66675 w 97154"/>
                  <a:gd name="connsiteY315" fmla="*/ 43815 h 109537"/>
                  <a:gd name="connsiteX316" fmla="*/ 66675 w 97154"/>
                  <a:gd name="connsiteY316" fmla="*/ 43815 h 109537"/>
                  <a:gd name="connsiteX317" fmla="*/ 66675 w 97154"/>
                  <a:gd name="connsiteY317" fmla="*/ 43815 h 109537"/>
                  <a:gd name="connsiteX318" fmla="*/ 66675 w 97154"/>
                  <a:gd name="connsiteY318" fmla="*/ 43815 h 109537"/>
                  <a:gd name="connsiteX319" fmla="*/ 66675 w 97154"/>
                  <a:gd name="connsiteY319" fmla="*/ 43815 h 109537"/>
                  <a:gd name="connsiteX320" fmla="*/ 66675 w 97154"/>
                  <a:gd name="connsiteY320" fmla="*/ 43815 h 109537"/>
                  <a:gd name="connsiteX321" fmla="*/ 66675 w 97154"/>
                  <a:gd name="connsiteY321" fmla="*/ 101918 h 109537"/>
                  <a:gd name="connsiteX322" fmla="*/ 66675 w 97154"/>
                  <a:gd name="connsiteY322" fmla="*/ 103823 h 109537"/>
                  <a:gd name="connsiteX323" fmla="*/ 62865 w 97154"/>
                  <a:gd name="connsiteY323" fmla="*/ 105727 h 109537"/>
                  <a:gd name="connsiteX324" fmla="*/ 62865 w 97154"/>
                  <a:gd name="connsiteY324" fmla="*/ 103823 h 109537"/>
                  <a:gd name="connsiteX325" fmla="*/ 66675 w 97154"/>
                  <a:gd name="connsiteY325" fmla="*/ 101918 h 109537"/>
                  <a:gd name="connsiteX326" fmla="*/ 66675 w 97154"/>
                  <a:gd name="connsiteY326" fmla="*/ 101918 h 109537"/>
                  <a:gd name="connsiteX327" fmla="*/ 66675 w 97154"/>
                  <a:gd name="connsiteY327" fmla="*/ 104775 h 109537"/>
                  <a:gd name="connsiteX328" fmla="*/ 62865 w 97154"/>
                  <a:gd name="connsiteY328" fmla="*/ 106680 h 109537"/>
                  <a:gd name="connsiteX329" fmla="*/ 62865 w 97154"/>
                  <a:gd name="connsiteY329" fmla="*/ 109537 h 109537"/>
                  <a:gd name="connsiteX330" fmla="*/ 66675 w 97154"/>
                  <a:gd name="connsiteY330" fmla="*/ 107632 h 109537"/>
                  <a:gd name="connsiteX331" fmla="*/ 66675 w 97154"/>
                  <a:gd name="connsiteY331" fmla="*/ 104775 h 109537"/>
                  <a:gd name="connsiteX332" fmla="*/ 66675 w 97154"/>
                  <a:gd name="connsiteY332" fmla="*/ 104775 h 109537"/>
                  <a:gd name="connsiteX333" fmla="*/ 62865 w 97154"/>
                  <a:gd name="connsiteY333" fmla="*/ 99060 h 109537"/>
                  <a:gd name="connsiteX334" fmla="*/ 62865 w 97154"/>
                  <a:gd name="connsiteY334" fmla="*/ 96202 h 109537"/>
                  <a:gd name="connsiteX335" fmla="*/ 63817 w 97154"/>
                  <a:gd name="connsiteY335" fmla="*/ 96202 h 109537"/>
                  <a:gd name="connsiteX336" fmla="*/ 63817 w 97154"/>
                  <a:gd name="connsiteY336" fmla="*/ 96202 h 109537"/>
                  <a:gd name="connsiteX337" fmla="*/ 63817 w 97154"/>
                  <a:gd name="connsiteY337" fmla="*/ 96202 h 109537"/>
                  <a:gd name="connsiteX338" fmla="*/ 63817 w 97154"/>
                  <a:gd name="connsiteY338" fmla="*/ 96202 h 109537"/>
                  <a:gd name="connsiteX339" fmla="*/ 63817 w 97154"/>
                  <a:gd name="connsiteY339" fmla="*/ 96202 h 109537"/>
                  <a:gd name="connsiteX340" fmla="*/ 63817 w 97154"/>
                  <a:gd name="connsiteY340" fmla="*/ 96202 h 109537"/>
                  <a:gd name="connsiteX341" fmla="*/ 62865 w 97154"/>
                  <a:gd name="connsiteY341" fmla="*/ 99060 h 109537"/>
                  <a:gd name="connsiteX342" fmla="*/ 62865 w 97154"/>
                  <a:gd name="connsiteY342" fmla="*/ 99060 h 109537"/>
                  <a:gd name="connsiteX343" fmla="*/ 62865 w 97154"/>
                  <a:gd name="connsiteY343" fmla="*/ 99060 h 109537"/>
                  <a:gd name="connsiteX344" fmla="*/ 62865 w 97154"/>
                  <a:gd name="connsiteY344" fmla="*/ 99060 h 109537"/>
                  <a:gd name="connsiteX345" fmla="*/ 62865 w 97154"/>
                  <a:gd name="connsiteY345" fmla="*/ 21907 h 109537"/>
                  <a:gd name="connsiteX346" fmla="*/ 62865 w 97154"/>
                  <a:gd name="connsiteY346" fmla="*/ 23812 h 109537"/>
                  <a:gd name="connsiteX347" fmla="*/ 56197 w 97154"/>
                  <a:gd name="connsiteY347" fmla="*/ 27623 h 109537"/>
                  <a:gd name="connsiteX348" fmla="*/ 56197 w 97154"/>
                  <a:gd name="connsiteY348" fmla="*/ 25718 h 109537"/>
                  <a:gd name="connsiteX349" fmla="*/ 62865 w 97154"/>
                  <a:gd name="connsiteY349" fmla="*/ 21907 h 109537"/>
                  <a:gd name="connsiteX350" fmla="*/ 62865 w 97154"/>
                  <a:gd name="connsiteY350" fmla="*/ 21907 h 109537"/>
                  <a:gd name="connsiteX351" fmla="*/ 62865 w 97154"/>
                  <a:gd name="connsiteY351" fmla="*/ 33337 h 109537"/>
                  <a:gd name="connsiteX352" fmla="*/ 62865 w 97154"/>
                  <a:gd name="connsiteY352" fmla="*/ 35243 h 109537"/>
                  <a:gd name="connsiteX353" fmla="*/ 61913 w 97154"/>
                  <a:gd name="connsiteY353" fmla="*/ 35243 h 109537"/>
                  <a:gd name="connsiteX354" fmla="*/ 61913 w 97154"/>
                  <a:gd name="connsiteY354" fmla="*/ 35243 h 109537"/>
                  <a:gd name="connsiteX355" fmla="*/ 61913 w 97154"/>
                  <a:gd name="connsiteY355" fmla="*/ 35243 h 109537"/>
                  <a:gd name="connsiteX356" fmla="*/ 61913 w 97154"/>
                  <a:gd name="connsiteY356" fmla="*/ 35243 h 109537"/>
                  <a:gd name="connsiteX357" fmla="*/ 61913 w 97154"/>
                  <a:gd name="connsiteY357" fmla="*/ 35243 h 109537"/>
                  <a:gd name="connsiteX358" fmla="*/ 61913 w 97154"/>
                  <a:gd name="connsiteY358" fmla="*/ 35243 h 109537"/>
                  <a:gd name="connsiteX359" fmla="*/ 61913 w 97154"/>
                  <a:gd name="connsiteY359" fmla="*/ 35243 h 109537"/>
                  <a:gd name="connsiteX360" fmla="*/ 61913 w 97154"/>
                  <a:gd name="connsiteY360" fmla="*/ 35243 h 109537"/>
                  <a:gd name="connsiteX361" fmla="*/ 61913 w 97154"/>
                  <a:gd name="connsiteY361" fmla="*/ 35243 h 109537"/>
                  <a:gd name="connsiteX362" fmla="*/ 61913 w 97154"/>
                  <a:gd name="connsiteY362" fmla="*/ 35243 h 109537"/>
                  <a:gd name="connsiteX363" fmla="*/ 61913 w 97154"/>
                  <a:gd name="connsiteY363" fmla="*/ 35243 h 109537"/>
                  <a:gd name="connsiteX364" fmla="*/ 61913 w 97154"/>
                  <a:gd name="connsiteY364" fmla="*/ 35243 h 109537"/>
                  <a:gd name="connsiteX365" fmla="*/ 61913 w 97154"/>
                  <a:gd name="connsiteY365" fmla="*/ 35243 h 109537"/>
                  <a:gd name="connsiteX366" fmla="*/ 61913 w 97154"/>
                  <a:gd name="connsiteY366" fmla="*/ 35243 h 109537"/>
                  <a:gd name="connsiteX367" fmla="*/ 61913 w 97154"/>
                  <a:gd name="connsiteY367" fmla="*/ 35243 h 109537"/>
                  <a:gd name="connsiteX368" fmla="*/ 61913 w 97154"/>
                  <a:gd name="connsiteY368" fmla="*/ 35243 h 109537"/>
                  <a:gd name="connsiteX369" fmla="*/ 61913 w 97154"/>
                  <a:gd name="connsiteY369" fmla="*/ 35243 h 109537"/>
                  <a:gd name="connsiteX370" fmla="*/ 62865 w 97154"/>
                  <a:gd name="connsiteY370" fmla="*/ 33337 h 109537"/>
                  <a:gd name="connsiteX371" fmla="*/ 62865 w 97154"/>
                  <a:gd name="connsiteY371" fmla="*/ 33337 h 109537"/>
                  <a:gd name="connsiteX372" fmla="*/ 62865 w 97154"/>
                  <a:gd name="connsiteY372" fmla="*/ 97155 h 109537"/>
                  <a:gd name="connsiteX373" fmla="*/ 62865 w 97154"/>
                  <a:gd name="connsiteY373" fmla="*/ 100012 h 109537"/>
                  <a:gd name="connsiteX374" fmla="*/ 56197 w 97154"/>
                  <a:gd name="connsiteY374" fmla="*/ 103823 h 109537"/>
                  <a:gd name="connsiteX375" fmla="*/ 56197 w 97154"/>
                  <a:gd name="connsiteY375" fmla="*/ 100965 h 109537"/>
                  <a:gd name="connsiteX376" fmla="*/ 62865 w 97154"/>
                  <a:gd name="connsiteY376" fmla="*/ 97155 h 109537"/>
                  <a:gd name="connsiteX377" fmla="*/ 62865 w 97154"/>
                  <a:gd name="connsiteY377" fmla="*/ 97155 h 109537"/>
                  <a:gd name="connsiteX378" fmla="*/ 62865 w 97154"/>
                  <a:gd name="connsiteY378" fmla="*/ 103823 h 109537"/>
                  <a:gd name="connsiteX379" fmla="*/ 62865 w 97154"/>
                  <a:gd name="connsiteY379" fmla="*/ 105727 h 109537"/>
                  <a:gd name="connsiteX380" fmla="*/ 56197 w 97154"/>
                  <a:gd name="connsiteY380" fmla="*/ 109537 h 109537"/>
                  <a:gd name="connsiteX381" fmla="*/ 56197 w 97154"/>
                  <a:gd name="connsiteY381" fmla="*/ 107632 h 109537"/>
                  <a:gd name="connsiteX382" fmla="*/ 62865 w 97154"/>
                  <a:gd name="connsiteY382" fmla="*/ 103823 h 109537"/>
                  <a:gd name="connsiteX383" fmla="*/ 62865 w 97154"/>
                  <a:gd name="connsiteY383" fmla="*/ 103823 h 109537"/>
                  <a:gd name="connsiteX384" fmla="*/ 62865 w 97154"/>
                  <a:gd name="connsiteY384" fmla="*/ 106680 h 109537"/>
                  <a:gd name="connsiteX385" fmla="*/ 62865 w 97154"/>
                  <a:gd name="connsiteY385" fmla="*/ 106680 h 109537"/>
                  <a:gd name="connsiteX386" fmla="*/ 62865 w 97154"/>
                  <a:gd name="connsiteY386" fmla="*/ 106680 h 109537"/>
                  <a:gd name="connsiteX387" fmla="*/ 61913 w 97154"/>
                  <a:gd name="connsiteY387" fmla="*/ 107632 h 109537"/>
                  <a:gd name="connsiteX388" fmla="*/ 61913 w 97154"/>
                  <a:gd name="connsiteY388" fmla="*/ 107632 h 109537"/>
                  <a:gd name="connsiteX389" fmla="*/ 61913 w 97154"/>
                  <a:gd name="connsiteY389" fmla="*/ 107632 h 109537"/>
                  <a:gd name="connsiteX390" fmla="*/ 61913 w 97154"/>
                  <a:gd name="connsiteY390" fmla="*/ 107632 h 109537"/>
                  <a:gd name="connsiteX391" fmla="*/ 61913 w 97154"/>
                  <a:gd name="connsiteY391" fmla="*/ 107632 h 109537"/>
                  <a:gd name="connsiteX392" fmla="*/ 61913 w 97154"/>
                  <a:gd name="connsiteY392" fmla="*/ 107632 h 109537"/>
                  <a:gd name="connsiteX393" fmla="*/ 61913 w 97154"/>
                  <a:gd name="connsiteY393" fmla="*/ 107632 h 109537"/>
                  <a:gd name="connsiteX394" fmla="*/ 61913 w 97154"/>
                  <a:gd name="connsiteY394" fmla="*/ 107632 h 109537"/>
                  <a:gd name="connsiteX395" fmla="*/ 61913 w 97154"/>
                  <a:gd name="connsiteY395" fmla="*/ 106680 h 109537"/>
                  <a:gd name="connsiteX396" fmla="*/ 62865 w 97154"/>
                  <a:gd name="connsiteY396" fmla="*/ 106680 h 109537"/>
                  <a:gd name="connsiteX397" fmla="*/ 56197 w 97154"/>
                  <a:gd name="connsiteY397" fmla="*/ 94298 h 109537"/>
                  <a:gd name="connsiteX398" fmla="*/ 56197 w 97154"/>
                  <a:gd name="connsiteY398" fmla="*/ 94298 h 109537"/>
                  <a:gd name="connsiteX399" fmla="*/ 56197 w 97154"/>
                  <a:gd name="connsiteY399" fmla="*/ 94298 h 109537"/>
                  <a:gd name="connsiteX400" fmla="*/ 56197 w 97154"/>
                  <a:gd name="connsiteY400" fmla="*/ 94298 h 109537"/>
                  <a:gd name="connsiteX401" fmla="*/ 56197 w 97154"/>
                  <a:gd name="connsiteY401" fmla="*/ 94298 h 109537"/>
                  <a:gd name="connsiteX402" fmla="*/ 56197 w 97154"/>
                  <a:gd name="connsiteY402" fmla="*/ 94298 h 109537"/>
                  <a:gd name="connsiteX403" fmla="*/ 56197 w 97154"/>
                  <a:gd name="connsiteY403" fmla="*/ 94298 h 109537"/>
                  <a:gd name="connsiteX404" fmla="*/ 56197 w 97154"/>
                  <a:gd name="connsiteY404" fmla="*/ 94298 h 109537"/>
                  <a:gd name="connsiteX405" fmla="*/ 56197 w 97154"/>
                  <a:gd name="connsiteY405" fmla="*/ 94298 h 109537"/>
                  <a:gd name="connsiteX406" fmla="*/ 56197 w 97154"/>
                  <a:gd name="connsiteY406" fmla="*/ 18098 h 109537"/>
                  <a:gd name="connsiteX407" fmla="*/ 56197 w 97154"/>
                  <a:gd name="connsiteY407" fmla="*/ 15240 h 109537"/>
                  <a:gd name="connsiteX408" fmla="*/ 62865 w 97154"/>
                  <a:gd name="connsiteY408" fmla="*/ 11430 h 109537"/>
                  <a:gd name="connsiteX409" fmla="*/ 62865 w 97154"/>
                  <a:gd name="connsiteY409" fmla="*/ 11430 h 109537"/>
                  <a:gd name="connsiteX410" fmla="*/ 62865 w 97154"/>
                  <a:gd name="connsiteY410" fmla="*/ 11430 h 109537"/>
                  <a:gd name="connsiteX411" fmla="*/ 62865 w 97154"/>
                  <a:gd name="connsiteY411" fmla="*/ 11430 h 109537"/>
                  <a:gd name="connsiteX412" fmla="*/ 62865 w 97154"/>
                  <a:gd name="connsiteY412" fmla="*/ 11430 h 109537"/>
                  <a:gd name="connsiteX413" fmla="*/ 62865 w 97154"/>
                  <a:gd name="connsiteY413" fmla="*/ 11430 h 109537"/>
                  <a:gd name="connsiteX414" fmla="*/ 62865 w 97154"/>
                  <a:gd name="connsiteY414" fmla="*/ 11430 h 109537"/>
                  <a:gd name="connsiteX415" fmla="*/ 62865 w 97154"/>
                  <a:gd name="connsiteY415" fmla="*/ 11430 h 109537"/>
                  <a:gd name="connsiteX416" fmla="*/ 62865 w 97154"/>
                  <a:gd name="connsiteY416" fmla="*/ 11430 h 109537"/>
                  <a:gd name="connsiteX417" fmla="*/ 56197 w 97154"/>
                  <a:gd name="connsiteY417" fmla="*/ 18098 h 109537"/>
                  <a:gd name="connsiteX418" fmla="*/ 56197 w 97154"/>
                  <a:gd name="connsiteY418" fmla="*/ 14287 h 109537"/>
                  <a:gd name="connsiteX419" fmla="*/ 56197 w 97154"/>
                  <a:gd name="connsiteY419" fmla="*/ 17145 h 109537"/>
                  <a:gd name="connsiteX420" fmla="*/ 48577 w 97154"/>
                  <a:gd name="connsiteY420" fmla="*/ 20955 h 109537"/>
                  <a:gd name="connsiteX421" fmla="*/ 48577 w 97154"/>
                  <a:gd name="connsiteY421" fmla="*/ 18098 h 109537"/>
                  <a:gd name="connsiteX422" fmla="*/ 56197 w 97154"/>
                  <a:gd name="connsiteY422" fmla="*/ 14287 h 109537"/>
                  <a:gd name="connsiteX423" fmla="*/ 56197 w 97154"/>
                  <a:gd name="connsiteY423" fmla="*/ 14287 h 109537"/>
                  <a:gd name="connsiteX424" fmla="*/ 56197 w 97154"/>
                  <a:gd name="connsiteY424" fmla="*/ 25718 h 109537"/>
                  <a:gd name="connsiteX425" fmla="*/ 56197 w 97154"/>
                  <a:gd name="connsiteY425" fmla="*/ 27623 h 109537"/>
                  <a:gd name="connsiteX426" fmla="*/ 54292 w 97154"/>
                  <a:gd name="connsiteY426" fmla="*/ 28575 h 109537"/>
                  <a:gd name="connsiteX427" fmla="*/ 54292 w 97154"/>
                  <a:gd name="connsiteY427" fmla="*/ 28575 h 109537"/>
                  <a:gd name="connsiteX428" fmla="*/ 54292 w 97154"/>
                  <a:gd name="connsiteY428" fmla="*/ 28575 h 109537"/>
                  <a:gd name="connsiteX429" fmla="*/ 54292 w 97154"/>
                  <a:gd name="connsiteY429" fmla="*/ 28575 h 109537"/>
                  <a:gd name="connsiteX430" fmla="*/ 54292 w 97154"/>
                  <a:gd name="connsiteY430" fmla="*/ 28575 h 109537"/>
                  <a:gd name="connsiteX431" fmla="*/ 54292 w 97154"/>
                  <a:gd name="connsiteY431" fmla="*/ 28575 h 109537"/>
                  <a:gd name="connsiteX432" fmla="*/ 54292 w 97154"/>
                  <a:gd name="connsiteY432" fmla="*/ 28575 h 109537"/>
                  <a:gd name="connsiteX433" fmla="*/ 54292 w 97154"/>
                  <a:gd name="connsiteY433" fmla="*/ 28575 h 109537"/>
                  <a:gd name="connsiteX434" fmla="*/ 54292 w 97154"/>
                  <a:gd name="connsiteY434" fmla="*/ 28575 h 109537"/>
                  <a:gd name="connsiteX435" fmla="*/ 56197 w 97154"/>
                  <a:gd name="connsiteY435" fmla="*/ 25718 h 109537"/>
                  <a:gd name="connsiteX436" fmla="*/ 56197 w 97154"/>
                  <a:gd name="connsiteY436" fmla="*/ 25718 h 109537"/>
                  <a:gd name="connsiteX437" fmla="*/ 56197 w 97154"/>
                  <a:gd name="connsiteY437" fmla="*/ 94298 h 109537"/>
                  <a:gd name="connsiteX438" fmla="*/ 56197 w 97154"/>
                  <a:gd name="connsiteY438" fmla="*/ 94298 h 109537"/>
                  <a:gd name="connsiteX439" fmla="*/ 56197 w 97154"/>
                  <a:gd name="connsiteY439" fmla="*/ 94298 h 109537"/>
                  <a:gd name="connsiteX440" fmla="*/ 56197 w 97154"/>
                  <a:gd name="connsiteY440" fmla="*/ 95250 h 109537"/>
                  <a:gd name="connsiteX441" fmla="*/ 56197 w 97154"/>
                  <a:gd name="connsiteY441" fmla="*/ 95250 h 109537"/>
                  <a:gd name="connsiteX442" fmla="*/ 56197 w 97154"/>
                  <a:gd name="connsiteY442" fmla="*/ 95250 h 109537"/>
                  <a:gd name="connsiteX443" fmla="*/ 48577 w 97154"/>
                  <a:gd name="connsiteY443" fmla="*/ 99060 h 109537"/>
                  <a:gd name="connsiteX444" fmla="*/ 48577 w 97154"/>
                  <a:gd name="connsiteY444" fmla="*/ 98107 h 109537"/>
                  <a:gd name="connsiteX445" fmla="*/ 56197 w 97154"/>
                  <a:gd name="connsiteY445" fmla="*/ 94298 h 109537"/>
                  <a:gd name="connsiteX446" fmla="*/ 56197 w 97154"/>
                  <a:gd name="connsiteY446" fmla="*/ 94298 h 109537"/>
                  <a:gd name="connsiteX447" fmla="*/ 56197 w 97154"/>
                  <a:gd name="connsiteY447" fmla="*/ 100965 h 109537"/>
                  <a:gd name="connsiteX448" fmla="*/ 56197 w 97154"/>
                  <a:gd name="connsiteY448" fmla="*/ 103823 h 109537"/>
                  <a:gd name="connsiteX449" fmla="*/ 48577 w 97154"/>
                  <a:gd name="connsiteY449" fmla="*/ 107632 h 109537"/>
                  <a:gd name="connsiteX450" fmla="*/ 48577 w 97154"/>
                  <a:gd name="connsiteY450" fmla="*/ 104775 h 109537"/>
                  <a:gd name="connsiteX451" fmla="*/ 56197 w 97154"/>
                  <a:gd name="connsiteY451" fmla="*/ 100965 h 109537"/>
                  <a:gd name="connsiteX452" fmla="*/ 56197 w 97154"/>
                  <a:gd name="connsiteY452" fmla="*/ 100965 h 109537"/>
                  <a:gd name="connsiteX453" fmla="*/ 56197 w 97154"/>
                  <a:gd name="connsiteY453" fmla="*/ 107632 h 109537"/>
                  <a:gd name="connsiteX454" fmla="*/ 56197 w 97154"/>
                  <a:gd name="connsiteY454" fmla="*/ 109537 h 109537"/>
                  <a:gd name="connsiteX455" fmla="*/ 56197 w 97154"/>
                  <a:gd name="connsiteY455" fmla="*/ 109537 h 109537"/>
                  <a:gd name="connsiteX456" fmla="*/ 56197 w 97154"/>
                  <a:gd name="connsiteY456" fmla="*/ 109537 h 109537"/>
                  <a:gd name="connsiteX457" fmla="*/ 56197 w 97154"/>
                  <a:gd name="connsiteY457" fmla="*/ 109537 h 109537"/>
                  <a:gd name="connsiteX458" fmla="*/ 56197 w 97154"/>
                  <a:gd name="connsiteY458" fmla="*/ 109537 h 109537"/>
                  <a:gd name="connsiteX459" fmla="*/ 56197 w 97154"/>
                  <a:gd name="connsiteY459" fmla="*/ 109537 h 109537"/>
                  <a:gd name="connsiteX460" fmla="*/ 56197 w 97154"/>
                  <a:gd name="connsiteY460" fmla="*/ 109537 h 109537"/>
                  <a:gd name="connsiteX461" fmla="*/ 56197 w 97154"/>
                  <a:gd name="connsiteY461" fmla="*/ 107632 h 109537"/>
                  <a:gd name="connsiteX462" fmla="*/ 56197 w 97154"/>
                  <a:gd name="connsiteY462" fmla="*/ 107632 h 109537"/>
                  <a:gd name="connsiteX463" fmla="*/ 56197 w 97154"/>
                  <a:gd name="connsiteY463" fmla="*/ 107632 h 109537"/>
                  <a:gd name="connsiteX464" fmla="*/ 56197 w 97154"/>
                  <a:gd name="connsiteY464" fmla="*/ 107632 h 109537"/>
                  <a:gd name="connsiteX465" fmla="*/ 56197 w 97154"/>
                  <a:gd name="connsiteY465" fmla="*/ 107632 h 109537"/>
                  <a:gd name="connsiteX466" fmla="*/ 48577 w 97154"/>
                  <a:gd name="connsiteY466" fmla="*/ 88582 h 109537"/>
                  <a:gd name="connsiteX467" fmla="*/ 48577 w 97154"/>
                  <a:gd name="connsiteY467" fmla="*/ 88582 h 109537"/>
                  <a:gd name="connsiteX468" fmla="*/ 48577 w 97154"/>
                  <a:gd name="connsiteY468" fmla="*/ 88582 h 109537"/>
                  <a:gd name="connsiteX469" fmla="*/ 48577 w 97154"/>
                  <a:gd name="connsiteY469" fmla="*/ 88582 h 109537"/>
                  <a:gd name="connsiteX470" fmla="*/ 48577 w 97154"/>
                  <a:gd name="connsiteY470" fmla="*/ 88582 h 109537"/>
                  <a:gd name="connsiteX471" fmla="*/ 48577 w 97154"/>
                  <a:gd name="connsiteY471" fmla="*/ 88582 h 109537"/>
                  <a:gd name="connsiteX472" fmla="*/ 48577 w 97154"/>
                  <a:gd name="connsiteY472" fmla="*/ 88582 h 109537"/>
                  <a:gd name="connsiteX473" fmla="*/ 48577 w 97154"/>
                  <a:gd name="connsiteY473" fmla="*/ 88582 h 109537"/>
                  <a:gd name="connsiteX474" fmla="*/ 48577 w 97154"/>
                  <a:gd name="connsiteY474" fmla="*/ 12382 h 109537"/>
                  <a:gd name="connsiteX475" fmla="*/ 48577 w 97154"/>
                  <a:gd name="connsiteY475" fmla="*/ 9525 h 109537"/>
                  <a:gd name="connsiteX476" fmla="*/ 55245 w 97154"/>
                  <a:gd name="connsiteY476" fmla="*/ 5715 h 109537"/>
                  <a:gd name="connsiteX477" fmla="*/ 55245 w 97154"/>
                  <a:gd name="connsiteY477" fmla="*/ 5715 h 109537"/>
                  <a:gd name="connsiteX478" fmla="*/ 55245 w 97154"/>
                  <a:gd name="connsiteY478" fmla="*/ 5715 h 109537"/>
                  <a:gd name="connsiteX479" fmla="*/ 55245 w 97154"/>
                  <a:gd name="connsiteY479" fmla="*/ 5715 h 109537"/>
                  <a:gd name="connsiteX480" fmla="*/ 55245 w 97154"/>
                  <a:gd name="connsiteY480" fmla="*/ 5715 h 109537"/>
                  <a:gd name="connsiteX481" fmla="*/ 55245 w 97154"/>
                  <a:gd name="connsiteY481" fmla="*/ 5715 h 109537"/>
                  <a:gd name="connsiteX482" fmla="*/ 55245 w 97154"/>
                  <a:gd name="connsiteY482" fmla="*/ 5715 h 109537"/>
                  <a:gd name="connsiteX483" fmla="*/ 55245 w 97154"/>
                  <a:gd name="connsiteY483" fmla="*/ 5715 h 109537"/>
                  <a:gd name="connsiteX484" fmla="*/ 55245 w 97154"/>
                  <a:gd name="connsiteY484" fmla="*/ 5715 h 109537"/>
                  <a:gd name="connsiteX485" fmla="*/ 48577 w 97154"/>
                  <a:gd name="connsiteY485" fmla="*/ 12382 h 109537"/>
                  <a:gd name="connsiteX486" fmla="*/ 48577 w 97154"/>
                  <a:gd name="connsiteY486" fmla="*/ 9525 h 109537"/>
                  <a:gd name="connsiteX487" fmla="*/ 48577 w 97154"/>
                  <a:gd name="connsiteY487" fmla="*/ 12382 h 109537"/>
                  <a:gd name="connsiteX488" fmla="*/ 47625 w 97154"/>
                  <a:gd name="connsiteY488" fmla="*/ 13335 h 109537"/>
                  <a:gd name="connsiteX489" fmla="*/ 47625 w 97154"/>
                  <a:gd name="connsiteY489" fmla="*/ 10477 h 109537"/>
                  <a:gd name="connsiteX490" fmla="*/ 48577 w 97154"/>
                  <a:gd name="connsiteY490" fmla="*/ 9525 h 109537"/>
                  <a:gd name="connsiteX491" fmla="*/ 48577 w 97154"/>
                  <a:gd name="connsiteY491" fmla="*/ 9525 h 109537"/>
                  <a:gd name="connsiteX492" fmla="*/ 48577 w 97154"/>
                  <a:gd name="connsiteY492" fmla="*/ 19050 h 109537"/>
                  <a:gd name="connsiteX493" fmla="*/ 48577 w 97154"/>
                  <a:gd name="connsiteY493" fmla="*/ 21907 h 109537"/>
                  <a:gd name="connsiteX494" fmla="*/ 47625 w 97154"/>
                  <a:gd name="connsiteY494" fmla="*/ 22860 h 109537"/>
                  <a:gd name="connsiteX495" fmla="*/ 47625 w 97154"/>
                  <a:gd name="connsiteY495" fmla="*/ 20002 h 109537"/>
                  <a:gd name="connsiteX496" fmla="*/ 48577 w 97154"/>
                  <a:gd name="connsiteY496" fmla="*/ 19050 h 109537"/>
                  <a:gd name="connsiteX497" fmla="*/ 48577 w 97154"/>
                  <a:gd name="connsiteY497" fmla="*/ 19050 h 109537"/>
                  <a:gd name="connsiteX498" fmla="*/ 48577 w 97154"/>
                  <a:gd name="connsiteY498" fmla="*/ 88582 h 109537"/>
                  <a:gd name="connsiteX499" fmla="*/ 48577 w 97154"/>
                  <a:gd name="connsiteY499" fmla="*/ 88582 h 109537"/>
                  <a:gd name="connsiteX500" fmla="*/ 48577 w 97154"/>
                  <a:gd name="connsiteY500" fmla="*/ 88582 h 109537"/>
                  <a:gd name="connsiteX501" fmla="*/ 48577 w 97154"/>
                  <a:gd name="connsiteY501" fmla="*/ 88582 h 109537"/>
                  <a:gd name="connsiteX502" fmla="*/ 48577 w 97154"/>
                  <a:gd name="connsiteY502" fmla="*/ 88582 h 109537"/>
                  <a:gd name="connsiteX503" fmla="*/ 47625 w 97154"/>
                  <a:gd name="connsiteY503" fmla="*/ 89535 h 109537"/>
                  <a:gd name="connsiteX504" fmla="*/ 47625 w 97154"/>
                  <a:gd name="connsiteY504" fmla="*/ 89535 h 109537"/>
                  <a:gd name="connsiteX505" fmla="*/ 47625 w 97154"/>
                  <a:gd name="connsiteY505" fmla="*/ 89535 h 109537"/>
                  <a:gd name="connsiteX506" fmla="*/ 47625 w 97154"/>
                  <a:gd name="connsiteY506" fmla="*/ 88582 h 109537"/>
                  <a:gd name="connsiteX507" fmla="*/ 48577 w 97154"/>
                  <a:gd name="connsiteY507" fmla="*/ 88582 h 109537"/>
                  <a:gd name="connsiteX508" fmla="*/ 48577 w 97154"/>
                  <a:gd name="connsiteY508" fmla="*/ 88582 h 109537"/>
                  <a:gd name="connsiteX509" fmla="*/ 48577 w 97154"/>
                  <a:gd name="connsiteY509" fmla="*/ 98107 h 109537"/>
                  <a:gd name="connsiteX510" fmla="*/ 48577 w 97154"/>
                  <a:gd name="connsiteY510" fmla="*/ 99060 h 109537"/>
                  <a:gd name="connsiteX511" fmla="*/ 47625 w 97154"/>
                  <a:gd name="connsiteY511" fmla="*/ 100012 h 109537"/>
                  <a:gd name="connsiteX512" fmla="*/ 47625 w 97154"/>
                  <a:gd name="connsiteY512" fmla="*/ 99060 h 109537"/>
                  <a:gd name="connsiteX513" fmla="*/ 48577 w 97154"/>
                  <a:gd name="connsiteY513" fmla="*/ 98107 h 109537"/>
                  <a:gd name="connsiteX514" fmla="*/ 48577 w 97154"/>
                  <a:gd name="connsiteY514" fmla="*/ 98107 h 109537"/>
                  <a:gd name="connsiteX515" fmla="*/ 48577 w 97154"/>
                  <a:gd name="connsiteY515" fmla="*/ 104775 h 109537"/>
                  <a:gd name="connsiteX516" fmla="*/ 48577 w 97154"/>
                  <a:gd name="connsiteY516" fmla="*/ 107632 h 109537"/>
                  <a:gd name="connsiteX517" fmla="*/ 47625 w 97154"/>
                  <a:gd name="connsiteY517" fmla="*/ 107632 h 109537"/>
                  <a:gd name="connsiteX518" fmla="*/ 47625 w 97154"/>
                  <a:gd name="connsiteY518" fmla="*/ 107632 h 109537"/>
                  <a:gd name="connsiteX519" fmla="*/ 47625 w 97154"/>
                  <a:gd name="connsiteY519" fmla="*/ 107632 h 109537"/>
                  <a:gd name="connsiteX520" fmla="*/ 47625 w 97154"/>
                  <a:gd name="connsiteY520" fmla="*/ 107632 h 109537"/>
                  <a:gd name="connsiteX521" fmla="*/ 47625 w 97154"/>
                  <a:gd name="connsiteY521" fmla="*/ 107632 h 109537"/>
                  <a:gd name="connsiteX522" fmla="*/ 47625 w 97154"/>
                  <a:gd name="connsiteY522" fmla="*/ 107632 h 109537"/>
                  <a:gd name="connsiteX523" fmla="*/ 48577 w 97154"/>
                  <a:gd name="connsiteY523" fmla="*/ 104775 h 109537"/>
                  <a:gd name="connsiteX524" fmla="*/ 48577 w 97154"/>
                  <a:gd name="connsiteY524" fmla="*/ 104775 h 109537"/>
                  <a:gd name="connsiteX525" fmla="*/ 48577 w 97154"/>
                  <a:gd name="connsiteY525" fmla="*/ 104775 h 109537"/>
                  <a:gd name="connsiteX526" fmla="*/ 48577 w 97154"/>
                  <a:gd name="connsiteY526" fmla="*/ 104775 h 109537"/>
                  <a:gd name="connsiteX527" fmla="*/ 48577 w 97154"/>
                  <a:gd name="connsiteY527" fmla="*/ 104775 h 109537"/>
                  <a:gd name="connsiteX528" fmla="*/ 47625 w 97154"/>
                  <a:gd name="connsiteY528" fmla="*/ 6668 h 109537"/>
                  <a:gd name="connsiteX529" fmla="*/ 47625 w 97154"/>
                  <a:gd name="connsiteY529" fmla="*/ 4763 h 109537"/>
                  <a:gd name="connsiteX530" fmla="*/ 47625 w 97154"/>
                  <a:gd name="connsiteY530" fmla="*/ 4763 h 109537"/>
                  <a:gd name="connsiteX531" fmla="*/ 47625 w 97154"/>
                  <a:gd name="connsiteY531" fmla="*/ 6668 h 109537"/>
                  <a:gd name="connsiteX532" fmla="*/ 47625 w 97154"/>
                  <a:gd name="connsiteY532" fmla="*/ 6668 h 109537"/>
                  <a:gd name="connsiteX533" fmla="*/ 47625 w 97154"/>
                  <a:gd name="connsiteY533" fmla="*/ 6668 h 109537"/>
                  <a:gd name="connsiteX534" fmla="*/ 47625 w 97154"/>
                  <a:gd name="connsiteY534" fmla="*/ 4763 h 109537"/>
                  <a:gd name="connsiteX535" fmla="*/ 47625 w 97154"/>
                  <a:gd name="connsiteY535" fmla="*/ 6668 h 109537"/>
                  <a:gd name="connsiteX536" fmla="*/ 40005 w 97154"/>
                  <a:gd name="connsiteY536" fmla="*/ 10477 h 109537"/>
                  <a:gd name="connsiteX537" fmla="*/ 40005 w 97154"/>
                  <a:gd name="connsiteY537" fmla="*/ 5715 h 109537"/>
                  <a:gd name="connsiteX538" fmla="*/ 46672 w 97154"/>
                  <a:gd name="connsiteY538" fmla="*/ 1905 h 109537"/>
                  <a:gd name="connsiteX539" fmla="*/ 46672 w 97154"/>
                  <a:gd name="connsiteY539" fmla="*/ 1905 h 109537"/>
                  <a:gd name="connsiteX540" fmla="*/ 46672 w 97154"/>
                  <a:gd name="connsiteY540" fmla="*/ 1905 h 109537"/>
                  <a:gd name="connsiteX541" fmla="*/ 47625 w 97154"/>
                  <a:gd name="connsiteY541" fmla="*/ 4763 h 109537"/>
                  <a:gd name="connsiteX542" fmla="*/ 47625 w 97154"/>
                  <a:gd name="connsiteY542" fmla="*/ 4763 h 109537"/>
                  <a:gd name="connsiteX543" fmla="*/ 47625 w 97154"/>
                  <a:gd name="connsiteY543" fmla="*/ 4763 h 109537"/>
                  <a:gd name="connsiteX544" fmla="*/ 47625 w 97154"/>
                  <a:gd name="connsiteY544" fmla="*/ 4763 h 109537"/>
                  <a:gd name="connsiteX545" fmla="*/ 47625 w 97154"/>
                  <a:gd name="connsiteY545" fmla="*/ 4763 h 109537"/>
                  <a:gd name="connsiteX546" fmla="*/ 47625 w 97154"/>
                  <a:gd name="connsiteY546" fmla="*/ 10477 h 109537"/>
                  <a:gd name="connsiteX547" fmla="*/ 40005 w 97154"/>
                  <a:gd name="connsiteY547" fmla="*/ 14287 h 109537"/>
                  <a:gd name="connsiteX548" fmla="*/ 40005 w 97154"/>
                  <a:gd name="connsiteY548" fmla="*/ 17145 h 109537"/>
                  <a:gd name="connsiteX549" fmla="*/ 47625 w 97154"/>
                  <a:gd name="connsiteY549" fmla="*/ 13335 h 109537"/>
                  <a:gd name="connsiteX550" fmla="*/ 47625 w 97154"/>
                  <a:gd name="connsiteY550" fmla="*/ 10477 h 109537"/>
                  <a:gd name="connsiteX551" fmla="*/ 47625 w 97154"/>
                  <a:gd name="connsiteY551" fmla="*/ 10477 h 109537"/>
                  <a:gd name="connsiteX552" fmla="*/ 47625 w 97154"/>
                  <a:gd name="connsiteY552" fmla="*/ 19050 h 109537"/>
                  <a:gd name="connsiteX553" fmla="*/ 47625 w 97154"/>
                  <a:gd name="connsiteY553" fmla="*/ 21907 h 109537"/>
                  <a:gd name="connsiteX554" fmla="*/ 47625 w 97154"/>
                  <a:gd name="connsiteY554" fmla="*/ 21907 h 109537"/>
                  <a:gd name="connsiteX555" fmla="*/ 47625 w 97154"/>
                  <a:gd name="connsiteY555" fmla="*/ 21907 h 109537"/>
                  <a:gd name="connsiteX556" fmla="*/ 47625 w 97154"/>
                  <a:gd name="connsiteY556" fmla="*/ 21907 h 109537"/>
                  <a:gd name="connsiteX557" fmla="*/ 47625 w 97154"/>
                  <a:gd name="connsiteY557" fmla="*/ 21907 h 109537"/>
                  <a:gd name="connsiteX558" fmla="*/ 47625 w 97154"/>
                  <a:gd name="connsiteY558" fmla="*/ 21907 h 109537"/>
                  <a:gd name="connsiteX559" fmla="*/ 47625 w 97154"/>
                  <a:gd name="connsiteY559" fmla="*/ 21907 h 109537"/>
                  <a:gd name="connsiteX560" fmla="*/ 47625 w 97154"/>
                  <a:gd name="connsiteY560" fmla="*/ 21907 h 109537"/>
                  <a:gd name="connsiteX561" fmla="*/ 47625 w 97154"/>
                  <a:gd name="connsiteY561" fmla="*/ 19050 h 109537"/>
                  <a:gd name="connsiteX562" fmla="*/ 47625 w 97154"/>
                  <a:gd name="connsiteY562" fmla="*/ 19050 h 109537"/>
                  <a:gd name="connsiteX563" fmla="*/ 47625 w 97154"/>
                  <a:gd name="connsiteY563" fmla="*/ 19050 h 109537"/>
                  <a:gd name="connsiteX564" fmla="*/ 47625 w 97154"/>
                  <a:gd name="connsiteY564" fmla="*/ 19050 h 109537"/>
                  <a:gd name="connsiteX565" fmla="*/ 47625 w 97154"/>
                  <a:gd name="connsiteY565" fmla="*/ 89535 h 109537"/>
                  <a:gd name="connsiteX566" fmla="*/ 47625 w 97154"/>
                  <a:gd name="connsiteY566" fmla="*/ 89535 h 109537"/>
                  <a:gd name="connsiteX567" fmla="*/ 40005 w 97154"/>
                  <a:gd name="connsiteY567" fmla="*/ 94298 h 109537"/>
                  <a:gd name="connsiteX568" fmla="*/ 40005 w 97154"/>
                  <a:gd name="connsiteY568" fmla="*/ 93345 h 109537"/>
                  <a:gd name="connsiteX569" fmla="*/ 47625 w 97154"/>
                  <a:gd name="connsiteY569" fmla="*/ 89535 h 109537"/>
                  <a:gd name="connsiteX570" fmla="*/ 47625 w 97154"/>
                  <a:gd name="connsiteY570" fmla="*/ 89535 h 109537"/>
                  <a:gd name="connsiteX571" fmla="*/ 47625 w 97154"/>
                  <a:gd name="connsiteY571" fmla="*/ 99060 h 109537"/>
                  <a:gd name="connsiteX572" fmla="*/ 47625 w 97154"/>
                  <a:gd name="connsiteY572" fmla="*/ 100012 h 109537"/>
                  <a:gd name="connsiteX573" fmla="*/ 40005 w 97154"/>
                  <a:gd name="connsiteY573" fmla="*/ 103823 h 109537"/>
                  <a:gd name="connsiteX574" fmla="*/ 40005 w 97154"/>
                  <a:gd name="connsiteY574" fmla="*/ 103823 h 109537"/>
                  <a:gd name="connsiteX575" fmla="*/ 40005 w 97154"/>
                  <a:gd name="connsiteY575" fmla="*/ 103823 h 109537"/>
                  <a:gd name="connsiteX576" fmla="*/ 40005 w 97154"/>
                  <a:gd name="connsiteY576" fmla="*/ 103823 h 109537"/>
                  <a:gd name="connsiteX577" fmla="*/ 40005 w 97154"/>
                  <a:gd name="connsiteY577" fmla="*/ 103823 h 109537"/>
                  <a:gd name="connsiteX578" fmla="*/ 40005 w 97154"/>
                  <a:gd name="connsiteY578" fmla="*/ 103823 h 109537"/>
                  <a:gd name="connsiteX579" fmla="*/ 40005 w 97154"/>
                  <a:gd name="connsiteY579" fmla="*/ 103823 h 109537"/>
                  <a:gd name="connsiteX580" fmla="*/ 40005 w 97154"/>
                  <a:gd name="connsiteY580" fmla="*/ 103823 h 109537"/>
                  <a:gd name="connsiteX581" fmla="*/ 40005 w 97154"/>
                  <a:gd name="connsiteY581" fmla="*/ 103823 h 109537"/>
                  <a:gd name="connsiteX582" fmla="*/ 47625 w 97154"/>
                  <a:gd name="connsiteY582" fmla="*/ 99060 h 109537"/>
                  <a:gd name="connsiteX583" fmla="*/ 47625 w 97154"/>
                  <a:gd name="connsiteY583" fmla="*/ 99060 h 109537"/>
                  <a:gd name="connsiteX584" fmla="*/ 40005 w 97154"/>
                  <a:gd name="connsiteY584" fmla="*/ 83820 h 109537"/>
                  <a:gd name="connsiteX585" fmla="*/ 40005 w 97154"/>
                  <a:gd name="connsiteY585" fmla="*/ 83820 h 109537"/>
                  <a:gd name="connsiteX586" fmla="*/ 41910 w 97154"/>
                  <a:gd name="connsiteY586" fmla="*/ 82868 h 109537"/>
                  <a:gd name="connsiteX587" fmla="*/ 41910 w 97154"/>
                  <a:gd name="connsiteY587" fmla="*/ 82868 h 109537"/>
                  <a:gd name="connsiteX588" fmla="*/ 41910 w 97154"/>
                  <a:gd name="connsiteY588" fmla="*/ 82868 h 109537"/>
                  <a:gd name="connsiteX589" fmla="*/ 41910 w 97154"/>
                  <a:gd name="connsiteY589" fmla="*/ 82868 h 109537"/>
                  <a:gd name="connsiteX590" fmla="*/ 41910 w 97154"/>
                  <a:gd name="connsiteY590" fmla="*/ 82868 h 109537"/>
                  <a:gd name="connsiteX591" fmla="*/ 41910 w 97154"/>
                  <a:gd name="connsiteY591" fmla="*/ 82868 h 109537"/>
                  <a:gd name="connsiteX592" fmla="*/ 41910 w 97154"/>
                  <a:gd name="connsiteY592" fmla="*/ 82868 h 109537"/>
                  <a:gd name="connsiteX593" fmla="*/ 40005 w 97154"/>
                  <a:gd name="connsiteY593" fmla="*/ 83820 h 109537"/>
                  <a:gd name="connsiteX594" fmla="*/ 40005 w 97154"/>
                  <a:gd name="connsiteY594" fmla="*/ 83820 h 109537"/>
                  <a:gd name="connsiteX595" fmla="*/ 40005 w 97154"/>
                  <a:gd name="connsiteY595" fmla="*/ 83820 h 109537"/>
                  <a:gd name="connsiteX596" fmla="*/ 40005 w 97154"/>
                  <a:gd name="connsiteY596" fmla="*/ 83820 h 109537"/>
                  <a:gd name="connsiteX597" fmla="*/ 40005 w 97154"/>
                  <a:gd name="connsiteY597" fmla="*/ 3810 h 109537"/>
                  <a:gd name="connsiteX598" fmla="*/ 40005 w 97154"/>
                  <a:gd name="connsiteY598" fmla="*/ 3810 h 109537"/>
                  <a:gd name="connsiteX599" fmla="*/ 40005 w 97154"/>
                  <a:gd name="connsiteY599" fmla="*/ 3810 h 109537"/>
                  <a:gd name="connsiteX600" fmla="*/ 40005 w 97154"/>
                  <a:gd name="connsiteY600" fmla="*/ 3810 h 109537"/>
                  <a:gd name="connsiteX601" fmla="*/ 40005 w 97154"/>
                  <a:gd name="connsiteY601" fmla="*/ 2857 h 109537"/>
                  <a:gd name="connsiteX602" fmla="*/ 40005 w 97154"/>
                  <a:gd name="connsiteY602" fmla="*/ 2857 h 109537"/>
                  <a:gd name="connsiteX603" fmla="*/ 40005 w 97154"/>
                  <a:gd name="connsiteY603" fmla="*/ 2857 h 109537"/>
                  <a:gd name="connsiteX604" fmla="*/ 40005 w 97154"/>
                  <a:gd name="connsiteY604" fmla="*/ 3810 h 109537"/>
                  <a:gd name="connsiteX605" fmla="*/ 40005 w 97154"/>
                  <a:gd name="connsiteY605" fmla="*/ 1905 h 109537"/>
                  <a:gd name="connsiteX606" fmla="*/ 40005 w 97154"/>
                  <a:gd name="connsiteY606" fmla="*/ 3810 h 109537"/>
                  <a:gd name="connsiteX607" fmla="*/ 37147 w 97154"/>
                  <a:gd name="connsiteY607" fmla="*/ 5715 h 109537"/>
                  <a:gd name="connsiteX608" fmla="*/ 37147 w 97154"/>
                  <a:gd name="connsiteY608" fmla="*/ 2857 h 109537"/>
                  <a:gd name="connsiteX609" fmla="*/ 39052 w 97154"/>
                  <a:gd name="connsiteY609" fmla="*/ 1905 h 109537"/>
                  <a:gd name="connsiteX610" fmla="*/ 40005 w 97154"/>
                  <a:gd name="connsiteY610" fmla="*/ 1905 h 109537"/>
                  <a:gd name="connsiteX611" fmla="*/ 40005 w 97154"/>
                  <a:gd name="connsiteY611" fmla="*/ 1905 h 109537"/>
                  <a:gd name="connsiteX612" fmla="*/ 40005 w 97154"/>
                  <a:gd name="connsiteY612" fmla="*/ 1905 h 109537"/>
                  <a:gd name="connsiteX613" fmla="*/ 40005 w 97154"/>
                  <a:gd name="connsiteY613" fmla="*/ 1905 h 109537"/>
                  <a:gd name="connsiteX614" fmla="*/ 40005 w 97154"/>
                  <a:gd name="connsiteY614" fmla="*/ 1905 h 109537"/>
                  <a:gd name="connsiteX615" fmla="*/ 40005 w 97154"/>
                  <a:gd name="connsiteY615" fmla="*/ 5715 h 109537"/>
                  <a:gd name="connsiteX616" fmla="*/ 40005 w 97154"/>
                  <a:gd name="connsiteY616" fmla="*/ 9525 h 109537"/>
                  <a:gd name="connsiteX617" fmla="*/ 37147 w 97154"/>
                  <a:gd name="connsiteY617" fmla="*/ 11430 h 109537"/>
                  <a:gd name="connsiteX618" fmla="*/ 37147 w 97154"/>
                  <a:gd name="connsiteY618" fmla="*/ 7620 h 109537"/>
                  <a:gd name="connsiteX619" fmla="*/ 40005 w 97154"/>
                  <a:gd name="connsiteY619" fmla="*/ 5715 h 109537"/>
                  <a:gd name="connsiteX620" fmla="*/ 40005 w 97154"/>
                  <a:gd name="connsiteY620" fmla="*/ 5715 h 109537"/>
                  <a:gd name="connsiteX621" fmla="*/ 40005 w 97154"/>
                  <a:gd name="connsiteY621" fmla="*/ 14287 h 109537"/>
                  <a:gd name="connsiteX622" fmla="*/ 40005 w 97154"/>
                  <a:gd name="connsiteY622" fmla="*/ 17145 h 109537"/>
                  <a:gd name="connsiteX623" fmla="*/ 40005 w 97154"/>
                  <a:gd name="connsiteY623" fmla="*/ 17145 h 109537"/>
                  <a:gd name="connsiteX624" fmla="*/ 40005 w 97154"/>
                  <a:gd name="connsiteY624" fmla="*/ 17145 h 109537"/>
                  <a:gd name="connsiteX625" fmla="*/ 40005 w 97154"/>
                  <a:gd name="connsiteY625" fmla="*/ 17145 h 109537"/>
                  <a:gd name="connsiteX626" fmla="*/ 40005 w 97154"/>
                  <a:gd name="connsiteY626" fmla="*/ 17145 h 109537"/>
                  <a:gd name="connsiteX627" fmla="*/ 40005 w 97154"/>
                  <a:gd name="connsiteY627" fmla="*/ 17145 h 109537"/>
                  <a:gd name="connsiteX628" fmla="*/ 40005 w 97154"/>
                  <a:gd name="connsiteY628" fmla="*/ 17145 h 109537"/>
                  <a:gd name="connsiteX629" fmla="*/ 40005 w 97154"/>
                  <a:gd name="connsiteY629" fmla="*/ 17145 h 109537"/>
                  <a:gd name="connsiteX630" fmla="*/ 40005 w 97154"/>
                  <a:gd name="connsiteY630" fmla="*/ 14287 h 109537"/>
                  <a:gd name="connsiteX631" fmla="*/ 40005 w 97154"/>
                  <a:gd name="connsiteY631" fmla="*/ 14287 h 109537"/>
                  <a:gd name="connsiteX632" fmla="*/ 40005 w 97154"/>
                  <a:gd name="connsiteY632" fmla="*/ 14287 h 109537"/>
                  <a:gd name="connsiteX633" fmla="*/ 40005 w 97154"/>
                  <a:gd name="connsiteY633" fmla="*/ 14287 h 109537"/>
                  <a:gd name="connsiteX634" fmla="*/ 40005 w 97154"/>
                  <a:gd name="connsiteY634" fmla="*/ 82868 h 109537"/>
                  <a:gd name="connsiteX635" fmla="*/ 40005 w 97154"/>
                  <a:gd name="connsiteY635" fmla="*/ 82868 h 109537"/>
                  <a:gd name="connsiteX636" fmla="*/ 37147 w 97154"/>
                  <a:gd name="connsiteY636" fmla="*/ 84773 h 109537"/>
                  <a:gd name="connsiteX637" fmla="*/ 37147 w 97154"/>
                  <a:gd name="connsiteY637" fmla="*/ 84773 h 109537"/>
                  <a:gd name="connsiteX638" fmla="*/ 40005 w 97154"/>
                  <a:gd name="connsiteY638" fmla="*/ 82868 h 109537"/>
                  <a:gd name="connsiteX639" fmla="*/ 40005 w 97154"/>
                  <a:gd name="connsiteY639" fmla="*/ 82868 h 109537"/>
                  <a:gd name="connsiteX640" fmla="*/ 40005 w 97154"/>
                  <a:gd name="connsiteY640" fmla="*/ 93345 h 109537"/>
                  <a:gd name="connsiteX641" fmla="*/ 40005 w 97154"/>
                  <a:gd name="connsiteY641" fmla="*/ 93345 h 109537"/>
                  <a:gd name="connsiteX642" fmla="*/ 37147 w 97154"/>
                  <a:gd name="connsiteY642" fmla="*/ 95250 h 109537"/>
                  <a:gd name="connsiteX643" fmla="*/ 37147 w 97154"/>
                  <a:gd name="connsiteY643" fmla="*/ 94298 h 109537"/>
                  <a:gd name="connsiteX644" fmla="*/ 40005 w 97154"/>
                  <a:gd name="connsiteY644" fmla="*/ 93345 h 109537"/>
                  <a:gd name="connsiteX645" fmla="*/ 18097 w 97154"/>
                  <a:gd name="connsiteY645" fmla="*/ 47625 h 109537"/>
                  <a:gd name="connsiteX646" fmla="*/ 18097 w 97154"/>
                  <a:gd name="connsiteY646" fmla="*/ 47625 h 109537"/>
                  <a:gd name="connsiteX647" fmla="*/ 18097 w 97154"/>
                  <a:gd name="connsiteY647" fmla="*/ 47625 h 109537"/>
                  <a:gd name="connsiteX648" fmla="*/ 18097 w 97154"/>
                  <a:gd name="connsiteY648" fmla="*/ 47625 h 109537"/>
                  <a:gd name="connsiteX649" fmla="*/ 18097 w 97154"/>
                  <a:gd name="connsiteY649" fmla="*/ 47625 h 109537"/>
                  <a:gd name="connsiteX650" fmla="*/ 18097 w 97154"/>
                  <a:gd name="connsiteY650" fmla="*/ 47625 h 109537"/>
                  <a:gd name="connsiteX651" fmla="*/ 18097 w 97154"/>
                  <a:gd name="connsiteY651" fmla="*/ 47625 h 109537"/>
                  <a:gd name="connsiteX652" fmla="*/ 18097 w 97154"/>
                  <a:gd name="connsiteY652" fmla="*/ 47625 h 109537"/>
                  <a:gd name="connsiteX653" fmla="*/ 18097 w 97154"/>
                  <a:gd name="connsiteY653" fmla="*/ 47625 h 109537"/>
                  <a:gd name="connsiteX654" fmla="*/ 18097 w 97154"/>
                  <a:gd name="connsiteY654" fmla="*/ 47625 h 109537"/>
                  <a:gd name="connsiteX655" fmla="*/ 18097 w 97154"/>
                  <a:gd name="connsiteY655" fmla="*/ 47625 h 109537"/>
                  <a:gd name="connsiteX656" fmla="*/ 18097 w 97154"/>
                  <a:gd name="connsiteY656" fmla="*/ 47625 h 109537"/>
                  <a:gd name="connsiteX657" fmla="*/ 18097 w 97154"/>
                  <a:gd name="connsiteY657" fmla="*/ 47625 h 109537"/>
                  <a:gd name="connsiteX658" fmla="*/ 18097 w 97154"/>
                  <a:gd name="connsiteY658" fmla="*/ 47625 h 109537"/>
                  <a:gd name="connsiteX659" fmla="*/ 18097 w 97154"/>
                  <a:gd name="connsiteY659" fmla="*/ 47625 h 109537"/>
                  <a:gd name="connsiteX660" fmla="*/ 18097 w 97154"/>
                  <a:gd name="connsiteY660" fmla="*/ 47625 h 109537"/>
                  <a:gd name="connsiteX661" fmla="*/ 18097 w 97154"/>
                  <a:gd name="connsiteY661" fmla="*/ 47625 h 109537"/>
                  <a:gd name="connsiteX662" fmla="*/ 18097 w 97154"/>
                  <a:gd name="connsiteY662" fmla="*/ 47625 h 109537"/>
                  <a:gd name="connsiteX663" fmla="*/ 18097 w 97154"/>
                  <a:gd name="connsiteY663" fmla="*/ 47625 h 109537"/>
                  <a:gd name="connsiteX664" fmla="*/ 18097 w 97154"/>
                  <a:gd name="connsiteY664" fmla="*/ 47625 h 109537"/>
                  <a:gd name="connsiteX665" fmla="*/ 18097 w 97154"/>
                  <a:gd name="connsiteY665" fmla="*/ 47625 h 109537"/>
                  <a:gd name="connsiteX666" fmla="*/ 37147 w 97154"/>
                  <a:gd name="connsiteY666" fmla="*/ 1905 h 109537"/>
                  <a:gd name="connsiteX667" fmla="*/ 37147 w 97154"/>
                  <a:gd name="connsiteY667" fmla="*/ 4763 h 109537"/>
                  <a:gd name="connsiteX668" fmla="*/ 24765 w 97154"/>
                  <a:gd name="connsiteY668" fmla="*/ 11430 h 109537"/>
                  <a:gd name="connsiteX669" fmla="*/ 24765 w 97154"/>
                  <a:gd name="connsiteY669" fmla="*/ 11430 h 109537"/>
                  <a:gd name="connsiteX670" fmla="*/ 24765 w 97154"/>
                  <a:gd name="connsiteY670" fmla="*/ 11430 h 109537"/>
                  <a:gd name="connsiteX671" fmla="*/ 24765 w 97154"/>
                  <a:gd name="connsiteY671" fmla="*/ 11430 h 109537"/>
                  <a:gd name="connsiteX672" fmla="*/ 24765 w 97154"/>
                  <a:gd name="connsiteY672" fmla="*/ 11430 h 109537"/>
                  <a:gd name="connsiteX673" fmla="*/ 24765 w 97154"/>
                  <a:gd name="connsiteY673" fmla="*/ 11430 h 109537"/>
                  <a:gd name="connsiteX674" fmla="*/ 19050 w 97154"/>
                  <a:gd name="connsiteY674" fmla="*/ 14287 h 109537"/>
                  <a:gd name="connsiteX675" fmla="*/ 19050 w 97154"/>
                  <a:gd name="connsiteY675" fmla="*/ 14287 h 109537"/>
                  <a:gd name="connsiteX676" fmla="*/ 19050 w 97154"/>
                  <a:gd name="connsiteY676" fmla="*/ 14287 h 109537"/>
                  <a:gd name="connsiteX677" fmla="*/ 19050 w 97154"/>
                  <a:gd name="connsiteY677" fmla="*/ 14287 h 109537"/>
                  <a:gd name="connsiteX678" fmla="*/ 19050 w 97154"/>
                  <a:gd name="connsiteY678" fmla="*/ 14287 h 109537"/>
                  <a:gd name="connsiteX679" fmla="*/ 19050 w 97154"/>
                  <a:gd name="connsiteY679" fmla="*/ 14287 h 109537"/>
                  <a:gd name="connsiteX680" fmla="*/ 19050 w 97154"/>
                  <a:gd name="connsiteY680" fmla="*/ 14287 h 109537"/>
                  <a:gd name="connsiteX681" fmla="*/ 19050 w 97154"/>
                  <a:gd name="connsiteY681" fmla="*/ 14287 h 109537"/>
                  <a:gd name="connsiteX682" fmla="*/ 17145 w 97154"/>
                  <a:gd name="connsiteY682" fmla="*/ 15240 h 109537"/>
                  <a:gd name="connsiteX683" fmla="*/ 17145 w 97154"/>
                  <a:gd name="connsiteY683" fmla="*/ 7620 h 109537"/>
                  <a:gd name="connsiteX684" fmla="*/ 25717 w 97154"/>
                  <a:gd name="connsiteY684" fmla="*/ 2857 h 109537"/>
                  <a:gd name="connsiteX685" fmla="*/ 25717 w 97154"/>
                  <a:gd name="connsiteY685" fmla="*/ 2857 h 109537"/>
                  <a:gd name="connsiteX686" fmla="*/ 25717 w 97154"/>
                  <a:gd name="connsiteY686" fmla="*/ 2857 h 109537"/>
                  <a:gd name="connsiteX687" fmla="*/ 25717 w 97154"/>
                  <a:gd name="connsiteY687" fmla="*/ 2857 h 109537"/>
                  <a:gd name="connsiteX688" fmla="*/ 25717 w 97154"/>
                  <a:gd name="connsiteY688" fmla="*/ 2857 h 109537"/>
                  <a:gd name="connsiteX689" fmla="*/ 30480 w 97154"/>
                  <a:gd name="connsiteY689" fmla="*/ 0 h 109537"/>
                  <a:gd name="connsiteX690" fmla="*/ 30480 w 97154"/>
                  <a:gd name="connsiteY690" fmla="*/ 0 h 109537"/>
                  <a:gd name="connsiteX691" fmla="*/ 30480 w 97154"/>
                  <a:gd name="connsiteY691" fmla="*/ 0 h 109537"/>
                  <a:gd name="connsiteX692" fmla="*/ 30480 w 97154"/>
                  <a:gd name="connsiteY692" fmla="*/ 0 h 109537"/>
                  <a:gd name="connsiteX693" fmla="*/ 30480 w 97154"/>
                  <a:gd name="connsiteY693" fmla="*/ 0 h 109537"/>
                  <a:gd name="connsiteX694" fmla="*/ 30480 w 97154"/>
                  <a:gd name="connsiteY694" fmla="*/ 0 h 109537"/>
                  <a:gd name="connsiteX695" fmla="*/ 30480 w 97154"/>
                  <a:gd name="connsiteY695" fmla="*/ 0 h 109537"/>
                  <a:gd name="connsiteX696" fmla="*/ 30480 w 97154"/>
                  <a:gd name="connsiteY696" fmla="*/ 0 h 109537"/>
                  <a:gd name="connsiteX697" fmla="*/ 30480 w 97154"/>
                  <a:gd name="connsiteY697" fmla="*/ 0 h 109537"/>
                  <a:gd name="connsiteX698" fmla="*/ 20002 w 97154"/>
                  <a:gd name="connsiteY698" fmla="*/ 5715 h 109537"/>
                  <a:gd name="connsiteX699" fmla="*/ 20002 w 97154"/>
                  <a:gd name="connsiteY699" fmla="*/ 5715 h 109537"/>
                  <a:gd name="connsiteX700" fmla="*/ 20002 w 97154"/>
                  <a:gd name="connsiteY700" fmla="*/ 5715 h 109537"/>
                  <a:gd name="connsiteX701" fmla="*/ 20002 w 97154"/>
                  <a:gd name="connsiteY701" fmla="*/ 5715 h 109537"/>
                  <a:gd name="connsiteX702" fmla="*/ 20002 w 97154"/>
                  <a:gd name="connsiteY702" fmla="*/ 5715 h 109537"/>
                  <a:gd name="connsiteX703" fmla="*/ 37147 w 97154"/>
                  <a:gd name="connsiteY703" fmla="*/ 1905 h 109537"/>
                  <a:gd name="connsiteX704" fmla="*/ 37147 w 97154"/>
                  <a:gd name="connsiteY704" fmla="*/ 1905 h 109537"/>
                  <a:gd name="connsiteX705" fmla="*/ 37147 w 97154"/>
                  <a:gd name="connsiteY705" fmla="*/ 7620 h 109537"/>
                  <a:gd name="connsiteX706" fmla="*/ 30480 w 97154"/>
                  <a:gd name="connsiteY706" fmla="*/ 10477 h 109537"/>
                  <a:gd name="connsiteX707" fmla="*/ 30480 w 97154"/>
                  <a:gd name="connsiteY707" fmla="*/ 10477 h 109537"/>
                  <a:gd name="connsiteX708" fmla="*/ 30480 w 97154"/>
                  <a:gd name="connsiteY708" fmla="*/ 10477 h 109537"/>
                  <a:gd name="connsiteX709" fmla="*/ 30480 w 97154"/>
                  <a:gd name="connsiteY709" fmla="*/ 10477 h 109537"/>
                  <a:gd name="connsiteX710" fmla="*/ 30480 w 97154"/>
                  <a:gd name="connsiteY710" fmla="*/ 10477 h 109537"/>
                  <a:gd name="connsiteX711" fmla="*/ 30480 w 97154"/>
                  <a:gd name="connsiteY711" fmla="*/ 10477 h 109537"/>
                  <a:gd name="connsiteX712" fmla="*/ 30480 w 97154"/>
                  <a:gd name="connsiteY712" fmla="*/ 10477 h 109537"/>
                  <a:gd name="connsiteX713" fmla="*/ 30480 w 97154"/>
                  <a:gd name="connsiteY713" fmla="*/ 10477 h 109537"/>
                  <a:gd name="connsiteX714" fmla="*/ 30480 w 97154"/>
                  <a:gd name="connsiteY714" fmla="*/ 10477 h 109537"/>
                  <a:gd name="connsiteX715" fmla="*/ 35242 w 97154"/>
                  <a:gd name="connsiteY715" fmla="*/ 7620 h 109537"/>
                  <a:gd name="connsiteX716" fmla="*/ 35242 w 97154"/>
                  <a:gd name="connsiteY716" fmla="*/ 7620 h 109537"/>
                  <a:gd name="connsiteX717" fmla="*/ 37147 w 97154"/>
                  <a:gd name="connsiteY717" fmla="*/ 7620 h 109537"/>
                  <a:gd name="connsiteX718" fmla="*/ 37147 w 97154"/>
                  <a:gd name="connsiteY718" fmla="*/ 84773 h 109537"/>
                  <a:gd name="connsiteX719" fmla="*/ 37147 w 97154"/>
                  <a:gd name="connsiteY719" fmla="*/ 84773 h 109537"/>
                  <a:gd name="connsiteX720" fmla="*/ 24765 w 97154"/>
                  <a:gd name="connsiteY720" fmla="*/ 91440 h 109537"/>
                  <a:gd name="connsiteX721" fmla="*/ 24765 w 97154"/>
                  <a:gd name="connsiteY721" fmla="*/ 91440 h 109537"/>
                  <a:gd name="connsiteX722" fmla="*/ 24765 w 97154"/>
                  <a:gd name="connsiteY722" fmla="*/ 91440 h 109537"/>
                  <a:gd name="connsiteX723" fmla="*/ 24765 w 97154"/>
                  <a:gd name="connsiteY723" fmla="*/ 91440 h 109537"/>
                  <a:gd name="connsiteX724" fmla="*/ 24765 w 97154"/>
                  <a:gd name="connsiteY724" fmla="*/ 91440 h 109537"/>
                  <a:gd name="connsiteX725" fmla="*/ 24765 w 97154"/>
                  <a:gd name="connsiteY725" fmla="*/ 91440 h 109537"/>
                  <a:gd name="connsiteX726" fmla="*/ 24765 w 97154"/>
                  <a:gd name="connsiteY726" fmla="*/ 91440 h 109537"/>
                  <a:gd name="connsiteX727" fmla="*/ 24765 w 97154"/>
                  <a:gd name="connsiteY727" fmla="*/ 91440 h 109537"/>
                  <a:gd name="connsiteX728" fmla="*/ 24765 w 97154"/>
                  <a:gd name="connsiteY728" fmla="*/ 91440 h 109537"/>
                  <a:gd name="connsiteX729" fmla="*/ 37147 w 97154"/>
                  <a:gd name="connsiteY729" fmla="*/ 84773 h 109537"/>
                  <a:gd name="connsiteX730" fmla="*/ 37147 w 97154"/>
                  <a:gd name="connsiteY730" fmla="*/ 84773 h 109537"/>
                  <a:gd name="connsiteX731" fmla="*/ 37147 w 97154"/>
                  <a:gd name="connsiteY731" fmla="*/ 95250 h 109537"/>
                  <a:gd name="connsiteX732" fmla="*/ 37147 w 97154"/>
                  <a:gd name="connsiteY732" fmla="*/ 95250 h 109537"/>
                  <a:gd name="connsiteX733" fmla="*/ 32385 w 97154"/>
                  <a:gd name="connsiteY733" fmla="*/ 99060 h 109537"/>
                  <a:gd name="connsiteX734" fmla="*/ 32385 w 97154"/>
                  <a:gd name="connsiteY734" fmla="*/ 99060 h 109537"/>
                  <a:gd name="connsiteX735" fmla="*/ 32385 w 97154"/>
                  <a:gd name="connsiteY735" fmla="*/ 99060 h 109537"/>
                  <a:gd name="connsiteX736" fmla="*/ 32385 w 97154"/>
                  <a:gd name="connsiteY736" fmla="*/ 99060 h 109537"/>
                  <a:gd name="connsiteX737" fmla="*/ 32385 w 97154"/>
                  <a:gd name="connsiteY737" fmla="*/ 99060 h 109537"/>
                  <a:gd name="connsiteX738" fmla="*/ 32385 w 97154"/>
                  <a:gd name="connsiteY738" fmla="*/ 99060 h 109537"/>
                  <a:gd name="connsiteX739" fmla="*/ 32385 w 97154"/>
                  <a:gd name="connsiteY739" fmla="*/ 99060 h 109537"/>
                  <a:gd name="connsiteX740" fmla="*/ 32385 w 97154"/>
                  <a:gd name="connsiteY740" fmla="*/ 99060 h 109537"/>
                  <a:gd name="connsiteX741" fmla="*/ 32385 w 97154"/>
                  <a:gd name="connsiteY741" fmla="*/ 99060 h 109537"/>
                  <a:gd name="connsiteX742" fmla="*/ 37147 w 97154"/>
                  <a:gd name="connsiteY742" fmla="*/ 95250 h 109537"/>
                  <a:gd name="connsiteX743" fmla="*/ 37147 w 97154"/>
                  <a:gd name="connsiteY743" fmla="*/ 95250 h 109537"/>
                  <a:gd name="connsiteX744" fmla="*/ 18097 w 97154"/>
                  <a:gd name="connsiteY744" fmla="*/ 48577 h 109537"/>
                  <a:gd name="connsiteX745" fmla="*/ 20002 w 97154"/>
                  <a:gd name="connsiteY745" fmla="*/ 47625 h 109537"/>
                  <a:gd name="connsiteX746" fmla="*/ 20002 w 97154"/>
                  <a:gd name="connsiteY746" fmla="*/ 47625 h 109537"/>
                  <a:gd name="connsiteX747" fmla="*/ 20002 w 97154"/>
                  <a:gd name="connsiteY747" fmla="*/ 47625 h 109537"/>
                  <a:gd name="connsiteX748" fmla="*/ 20002 w 97154"/>
                  <a:gd name="connsiteY748" fmla="*/ 47625 h 109537"/>
                  <a:gd name="connsiteX749" fmla="*/ 20002 w 97154"/>
                  <a:gd name="connsiteY749" fmla="*/ 47625 h 109537"/>
                  <a:gd name="connsiteX750" fmla="*/ 20002 w 97154"/>
                  <a:gd name="connsiteY750" fmla="*/ 47625 h 109537"/>
                  <a:gd name="connsiteX751" fmla="*/ 20002 w 97154"/>
                  <a:gd name="connsiteY751" fmla="*/ 47625 h 109537"/>
                  <a:gd name="connsiteX752" fmla="*/ 18097 w 97154"/>
                  <a:gd name="connsiteY752" fmla="*/ 48577 h 109537"/>
                  <a:gd name="connsiteX753" fmla="*/ 18097 w 97154"/>
                  <a:gd name="connsiteY753" fmla="*/ 48577 h 109537"/>
                  <a:gd name="connsiteX754" fmla="*/ 18097 w 97154"/>
                  <a:gd name="connsiteY754" fmla="*/ 48577 h 109537"/>
                  <a:gd name="connsiteX755" fmla="*/ 18097 w 97154"/>
                  <a:gd name="connsiteY755" fmla="*/ 48577 h 109537"/>
                  <a:gd name="connsiteX756" fmla="*/ 18097 w 97154"/>
                  <a:gd name="connsiteY756" fmla="*/ 48577 h 109537"/>
                  <a:gd name="connsiteX757" fmla="*/ 18097 w 97154"/>
                  <a:gd name="connsiteY757" fmla="*/ 38100 h 109537"/>
                  <a:gd name="connsiteX758" fmla="*/ 18097 w 97154"/>
                  <a:gd name="connsiteY758" fmla="*/ 38100 h 109537"/>
                  <a:gd name="connsiteX759" fmla="*/ 18097 w 97154"/>
                  <a:gd name="connsiteY759" fmla="*/ 38100 h 109537"/>
                  <a:gd name="connsiteX760" fmla="*/ 18097 w 97154"/>
                  <a:gd name="connsiteY760" fmla="*/ 38100 h 109537"/>
                  <a:gd name="connsiteX761" fmla="*/ 18097 w 97154"/>
                  <a:gd name="connsiteY761" fmla="*/ 38100 h 109537"/>
                  <a:gd name="connsiteX762" fmla="*/ 18097 w 97154"/>
                  <a:gd name="connsiteY762" fmla="*/ 22860 h 109537"/>
                  <a:gd name="connsiteX763" fmla="*/ 18097 w 97154"/>
                  <a:gd name="connsiteY763" fmla="*/ 22860 h 109537"/>
                  <a:gd name="connsiteX764" fmla="*/ 18097 w 97154"/>
                  <a:gd name="connsiteY764" fmla="*/ 22860 h 109537"/>
                  <a:gd name="connsiteX765" fmla="*/ 18097 w 97154"/>
                  <a:gd name="connsiteY765" fmla="*/ 22860 h 109537"/>
                  <a:gd name="connsiteX766" fmla="*/ 18097 w 97154"/>
                  <a:gd name="connsiteY766" fmla="*/ 22860 h 109537"/>
                  <a:gd name="connsiteX767" fmla="*/ 17145 w 97154"/>
                  <a:gd name="connsiteY767" fmla="*/ 47625 h 109537"/>
                  <a:gd name="connsiteX768" fmla="*/ 17145 w 97154"/>
                  <a:gd name="connsiteY768" fmla="*/ 47625 h 109537"/>
                  <a:gd name="connsiteX769" fmla="*/ 17145 w 97154"/>
                  <a:gd name="connsiteY769" fmla="*/ 47625 h 109537"/>
                  <a:gd name="connsiteX770" fmla="*/ 17145 w 97154"/>
                  <a:gd name="connsiteY770" fmla="*/ 47625 h 109537"/>
                  <a:gd name="connsiteX771" fmla="*/ 17145 w 97154"/>
                  <a:gd name="connsiteY771" fmla="*/ 47625 h 109537"/>
                  <a:gd name="connsiteX772" fmla="*/ 17145 w 97154"/>
                  <a:gd name="connsiteY772" fmla="*/ 47625 h 109537"/>
                  <a:gd name="connsiteX773" fmla="*/ 17145 w 97154"/>
                  <a:gd name="connsiteY773" fmla="*/ 47625 h 109537"/>
                  <a:gd name="connsiteX774" fmla="*/ 17145 w 97154"/>
                  <a:gd name="connsiteY774" fmla="*/ 47625 h 109537"/>
                  <a:gd name="connsiteX775" fmla="*/ 17145 w 97154"/>
                  <a:gd name="connsiteY775" fmla="*/ 47625 h 109537"/>
                  <a:gd name="connsiteX776" fmla="*/ 17145 w 97154"/>
                  <a:gd name="connsiteY776" fmla="*/ 47625 h 109537"/>
                  <a:gd name="connsiteX777" fmla="*/ 17145 w 97154"/>
                  <a:gd name="connsiteY777" fmla="*/ 47625 h 109537"/>
                  <a:gd name="connsiteX778" fmla="*/ 17145 w 97154"/>
                  <a:gd name="connsiteY778" fmla="*/ 47625 h 109537"/>
                  <a:gd name="connsiteX779" fmla="*/ 17145 w 97154"/>
                  <a:gd name="connsiteY779" fmla="*/ 47625 h 109537"/>
                  <a:gd name="connsiteX780" fmla="*/ 17145 w 97154"/>
                  <a:gd name="connsiteY780" fmla="*/ 47625 h 109537"/>
                  <a:gd name="connsiteX781" fmla="*/ 17145 w 97154"/>
                  <a:gd name="connsiteY781" fmla="*/ 47625 h 109537"/>
                  <a:gd name="connsiteX782" fmla="*/ 17145 w 97154"/>
                  <a:gd name="connsiteY782" fmla="*/ 47625 h 109537"/>
                  <a:gd name="connsiteX783" fmla="*/ 17145 w 97154"/>
                  <a:gd name="connsiteY783" fmla="*/ 47625 h 109537"/>
                  <a:gd name="connsiteX784" fmla="*/ 17145 w 97154"/>
                  <a:gd name="connsiteY784" fmla="*/ 47625 h 109537"/>
                  <a:gd name="connsiteX785" fmla="*/ 17145 w 97154"/>
                  <a:gd name="connsiteY785" fmla="*/ 47625 h 109537"/>
                  <a:gd name="connsiteX786" fmla="*/ 17145 w 97154"/>
                  <a:gd name="connsiteY786" fmla="*/ 47625 h 109537"/>
                  <a:gd name="connsiteX787" fmla="*/ 18097 w 97154"/>
                  <a:gd name="connsiteY787" fmla="*/ 7620 h 109537"/>
                  <a:gd name="connsiteX788" fmla="*/ 18097 w 97154"/>
                  <a:gd name="connsiteY788" fmla="*/ 15240 h 109537"/>
                  <a:gd name="connsiteX789" fmla="*/ 16192 w 97154"/>
                  <a:gd name="connsiteY789" fmla="*/ 16193 h 109537"/>
                  <a:gd name="connsiteX790" fmla="*/ 16192 w 97154"/>
                  <a:gd name="connsiteY790" fmla="*/ 8573 h 109537"/>
                  <a:gd name="connsiteX791" fmla="*/ 18097 w 97154"/>
                  <a:gd name="connsiteY791" fmla="*/ 7620 h 109537"/>
                  <a:gd name="connsiteX792" fmla="*/ 18097 w 97154"/>
                  <a:gd name="connsiteY792" fmla="*/ 7620 h 109537"/>
                  <a:gd name="connsiteX793" fmla="*/ 18097 w 97154"/>
                  <a:gd name="connsiteY793" fmla="*/ 21907 h 109537"/>
                  <a:gd name="connsiteX794" fmla="*/ 18097 w 97154"/>
                  <a:gd name="connsiteY794" fmla="*/ 21907 h 109537"/>
                  <a:gd name="connsiteX795" fmla="*/ 16192 w 97154"/>
                  <a:gd name="connsiteY795" fmla="*/ 23812 h 109537"/>
                  <a:gd name="connsiteX796" fmla="*/ 16192 w 97154"/>
                  <a:gd name="connsiteY796" fmla="*/ 20955 h 109537"/>
                  <a:gd name="connsiteX797" fmla="*/ 16192 w 97154"/>
                  <a:gd name="connsiteY797" fmla="*/ 20955 h 109537"/>
                  <a:gd name="connsiteX798" fmla="*/ 16192 w 97154"/>
                  <a:gd name="connsiteY798" fmla="*/ 20955 h 109537"/>
                  <a:gd name="connsiteX799" fmla="*/ 16192 w 97154"/>
                  <a:gd name="connsiteY799" fmla="*/ 20955 h 109537"/>
                  <a:gd name="connsiteX800" fmla="*/ 16192 w 97154"/>
                  <a:gd name="connsiteY800" fmla="*/ 20955 h 109537"/>
                  <a:gd name="connsiteX801" fmla="*/ 18097 w 97154"/>
                  <a:gd name="connsiteY801" fmla="*/ 21907 h 109537"/>
                  <a:gd name="connsiteX802" fmla="*/ 18097 w 97154"/>
                  <a:gd name="connsiteY802" fmla="*/ 21907 h 109537"/>
                  <a:gd name="connsiteX803" fmla="*/ 18097 w 97154"/>
                  <a:gd name="connsiteY803" fmla="*/ 21907 h 109537"/>
                  <a:gd name="connsiteX804" fmla="*/ 18097 w 97154"/>
                  <a:gd name="connsiteY804" fmla="*/ 21907 h 109537"/>
                  <a:gd name="connsiteX805" fmla="*/ 18097 w 97154"/>
                  <a:gd name="connsiteY805" fmla="*/ 38100 h 109537"/>
                  <a:gd name="connsiteX806" fmla="*/ 18097 w 97154"/>
                  <a:gd name="connsiteY806" fmla="*/ 38100 h 109537"/>
                  <a:gd name="connsiteX807" fmla="*/ 16192 w 97154"/>
                  <a:gd name="connsiteY807" fmla="*/ 39052 h 109537"/>
                  <a:gd name="connsiteX808" fmla="*/ 16192 w 97154"/>
                  <a:gd name="connsiteY808" fmla="*/ 38100 h 109537"/>
                  <a:gd name="connsiteX809" fmla="*/ 16192 w 97154"/>
                  <a:gd name="connsiteY809" fmla="*/ 38100 h 109537"/>
                  <a:gd name="connsiteX810" fmla="*/ 16192 w 97154"/>
                  <a:gd name="connsiteY810" fmla="*/ 38100 h 109537"/>
                  <a:gd name="connsiteX811" fmla="*/ 16192 w 97154"/>
                  <a:gd name="connsiteY811" fmla="*/ 38100 h 109537"/>
                  <a:gd name="connsiteX812" fmla="*/ 16192 w 97154"/>
                  <a:gd name="connsiteY812" fmla="*/ 38100 h 109537"/>
                  <a:gd name="connsiteX813" fmla="*/ 18097 w 97154"/>
                  <a:gd name="connsiteY813" fmla="*/ 38100 h 109537"/>
                  <a:gd name="connsiteX814" fmla="*/ 18097 w 97154"/>
                  <a:gd name="connsiteY814" fmla="*/ 38100 h 109537"/>
                  <a:gd name="connsiteX815" fmla="*/ 18097 w 97154"/>
                  <a:gd name="connsiteY815" fmla="*/ 38100 h 109537"/>
                  <a:gd name="connsiteX816" fmla="*/ 18097 w 97154"/>
                  <a:gd name="connsiteY816" fmla="*/ 38100 h 109537"/>
                  <a:gd name="connsiteX817" fmla="*/ 18097 w 97154"/>
                  <a:gd name="connsiteY817" fmla="*/ 38100 h 109537"/>
                  <a:gd name="connsiteX818" fmla="*/ 18097 w 97154"/>
                  <a:gd name="connsiteY818" fmla="*/ 38100 h 109537"/>
                  <a:gd name="connsiteX819" fmla="*/ 18097 w 97154"/>
                  <a:gd name="connsiteY819" fmla="*/ 48577 h 109537"/>
                  <a:gd name="connsiteX820" fmla="*/ 18097 w 97154"/>
                  <a:gd name="connsiteY820" fmla="*/ 48577 h 109537"/>
                  <a:gd name="connsiteX821" fmla="*/ 16192 w 97154"/>
                  <a:gd name="connsiteY821" fmla="*/ 49530 h 109537"/>
                  <a:gd name="connsiteX822" fmla="*/ 16192 w 97154"/>
                  <a:gd name="connsiteY822" fmla="*/ 49530 h 109537"/>
                  <a:gd name="connsiteX823" fmla="*/ 18097 w 97154"/>
                  <a:gd name="connsiteY823" fmla="*/ 48577 h 109537"/>
                  <a:gd name="connsiteX824" fmla="*/ 18097 w 97154"/>
                  <a:gd name="connsiteY824" fmla="*/ 48577 h 109537"/>
                  <a:gd name="connsiteX825" fmla="*/ 15240 w 97154"/>
                  <a:gd name="connsiteY825" fmla="*/ 38100 h 109537"/>
                  <a:gd name="connsiteX826" fmla="*/ 15240 w 97154"/>
                  <a:gd name="connsiteY826" fmla="*/ 38100 h 109537"/>
                  <a:gd name="connsiteX827" fmla="*/ 15240 w 97154"/>
                  <a:gd name="connsiteY827" fmla="*/ 38100 h 109537"/>
                  <a:gd name="connsiteX828" fmla="*/ 15240 w 97154"/>
                  <a:gd name="connsiteY828" fmla="*/ 38100 h 109537"/>
                  <a:gd name="connsiteX829" fmla="*/ 15240 w 97154"/>
                  <a:gd name="connsiteY829" fmla="*/ 38100 h 109537"/>
                  <a:gd name="connsiteX830" fmla="*/ 15240 w 97154"/>
                  <a:gd name="connsiteY830" fmla="*/ 38100 h 109537"/>
                  <a:gd name="connsiteX831" fmla="*/ 15240 w 97154"/>
                  <a:gd name="connsiteY831" fmla="*/ 38100 h 109537"/>
                  <a:gd name="connsiteX832" fmla="*/ 15240 w 97154"/>
                  <a:gd name="connsiteY832" fmla="*/ 38100 h 109537"/>
                  <a:gd name="connsiteX833" fmla="*/ 15240 w 97154"/>
                  <a:gd name="connsiteY833" fmla="*/ 38100 h 109537"/>
                  <a:gd name="connsiteX834" fmla="*/ 15240 w 97154"/>
                  <a:gd name="connsiteY834" fmla="*/ 38100 h 109537"/>
                  <a:gd name="connsiteX835" fmla="*/ 15240 w 97154"/>
                  <a:gd name="connsiteY835" fmla="*/ 38100 h 109537"/>
                  <a:gd name="connsiteX836" fmla="*/ 15240 w 97154"/>
                  <a:gd name="connsiteY836" fmla="*/ 38100 h 109537"/>
                  <a:gd name="connsiteX837" fmla="*/ 15240 w 97154"/>
                  <a:gd name="connsiteY837" fmla="*/ 38100 h 109537"/>
                  <a:gd name="connsiteX838" fmla="*/ 15240 w 97154"/>
                  <a:gd name="connsiteY838" fmla="*/ 38100 h 109537"/>
                  <a:gd name="connsiteX839" fmla="*/ 15240 w 97154"/>
                  <a:gd name="connsiteY839" fmla="*/ 38100 h 109537"/>
                  <a:gd name="connsiteX840" fmla="*/ 15240 w 97154"/>
                  <a:gd name="connsiteY840" fmla="*/ 38100 h 109537"/>
                  <a:gd name="connsiteX841" fmla="*/ 15240 w 97154"/>
                  <a:gd name="connsiteY841" fmla="*/ 38100 h 109537"/>
                  <a:gd name="connsiteX842" fmla="*/ 15240 w 97154"/>
                  <a:gd name="connsiteY842" fmla="*/ 38100 h 109537"/>
                  <a:gd name="connsiteX843" fmla="*/ 15240 w 97154"/>
                  <a:gd name="connsiteY843" fmla="*/ 38100 h 109537"/>
                  <a:gd name="connsiteX844" fmla="*/ 15240 w 97154"/>
                  <a:gd name="connsiteY844" fmla="*/ 38100 h 109537"/>
                  <a:gd name="connsiteX845" fmla="*/ 15240 w 97154"/>
                  <a:gd name="connsiteY845" fmla="*/ 38100 h 109537"/>
                  <a:gd name="connsiteX846" fmla="*/ 15240 w 97154"/>
                  <a:gd name="connsiteY846" fmla="*/ 38100 h 109537"/>
                  <a:gd name="connsiteX847" fmla="*/ 15240 w 97154"/>
                  <a:gd name="connsiteY847" fmla="*/ 38100 h 109537"/>
                  <a:gd name="connsiteX848" fmla="*/ 15240 w 97154"/>
                  <a:gd name="connsiteY848" fmla="*/ 38100 h 109537"/>
                  <a:gd name="connsiteX849" fmla="*/ 15240 w 97154"/>
                  <a:gd name="connsiteY849" fmla="*/ 38100 h 109537"/>
                  <a:gd name="connsiteX850" fmla="*/ 15240 w 97154"/>
                  <a:gd name="connsiteY850" fmla="*/ 38100 h 109537"/>
                  <a:gd name="connsiteX851" fmla="*/ 15240 w 97154"/>
                  <a:gd name="connsiteY851" fmla="*/ 38100 h 109537"/>
                  <a:gd name="connsiteX852" fmla="*/ 15240 w 97154"/>
                  <a:gd name="connsiteY852" fmla="*/ 38100 h 109537"/>
                  <a:gd name="connsiteX853" fmla="*/ 15240 w 97154"/>
                  <a:gd name="connsiteY853" fmla="*/ 38100 h 109537"/>
                  <a:gd name="connsiteX854" fmla="*/ 15240 w 97154"/>
                  <a:gd name="connsiteY854" fmla="*/ 38100 h 109537"/>
                  <a:gd name="connsiteX855" fmla="*/ 15240 w 97154"/>
                  <a:gd name="connsiteY855" fmla="*/ 38100 h 109537"/>
                  <a:gd name="connsiteX856" fmla="*/ 15240 w 97154"/>
                  <a:gd name="connsiteY856" fmla="*/ 38100 h 109537"/>
                  <a:gd name="connsiteX857" fmla="*/ 15240 w 97154"/>
                  <a:gd name="connsiteY857" fmla="*/ 38100 h 109537"/>
                  <a:gd name="connsiteX858" fmla="*/ 15240 w 97154"/>
                  <a:gd name="connsiteY858" fmla="*/ 38100 h 109537"/>
                  <a:gd name="connsiteX859" fmla="*/ 15240 w 97154"/>
                  <a:gd name="connsiteY859" fmla="*/ 38100 h 109537"/>
                  <a:gd name="connsiteX860" fmla="*/ 15240 w 97154"/>
                  <a:gd name="connsiteY860" fmla="*/ 38100 h 109537"/>
                  <a:gd name="connsiteX861" fmla="*/ 15240 w 97154"/>
                  <a:gd name="connsiteY861" fmla="*/ 38100 h 109537"/>
                  <a:gd name="connsiteX862" fmla="*/ 15240 w 97154"/>
                  <a:gd name="connsiteY862" fmla="*/ 38100 h 109537"/>
                  <a:gd name="connsiteX863" fmla="*/ 15240 w 97154"/>
                  <a:gd name="connsiteY863" fmla="*/ 38100 h 109537"/>
                  <a:gd name="connsiteX864" fmla="*/ 15240 w 97154"/>
                  <a:gd name="connsiteY864" fmla="*/ 29527 h 109537"/>
                  <a:gd name="connsiteX865" fmla="*/ 15240 w 97154"/>
                  <a:gd name="connsiteY865" fmla="*/ 29527 h 109537"/>
                  <a:gd name="connsiteX866" fmla="*/ 15240 w 97154"/>
                  <a:gd name="connsiteY866" fmla="*/ 29527 h 109537"/>
                  <a:gd name="connsiteX867" fmla="*/ 15240 w 97154"/>
                  <a:gd name="connsiteY867" fmla="*/ 29527 h 109537"/>
                  <a:gd name="connsiteX868" fmla="*/ 15240 w 97154"/>
                  <a:gd name="connsiteY868" fmla="*/ 29527 h 109537"/>
                  <a:gd name="connsiteX869" fmla="*/ 15240 w 97154"/>
                  <a:gd name="connsiteY869" fmla="*/ 29527 h 109537"/>
                  <a:gd name="connsiteX870" fmla="*/ 15240 w 97154"/>
                  <a:gd name="connsiteY870" fmla="*/ 29527 h 109537"/>
                  <a:gd name="connsiteX871" fmla="*/ 16192 w 97154"/>
                  <a:gd name="connsiteY871" fmla="*/ 28575 h 109537"/>
                  <a:gd name="connsiteX872" fmla="*/ 15240 w 97154"/>
                  <a:gd name="connsiteY872" fmla="*/ 29527 h 109537"/>
                  <a:gd name="connsiteX873" fmla="*/ 15240 w 97154"/>
                  <a:gd name="connsiteY873" fmla="*/ 8573 h 109537"/>
                  <a:gd name="connsiteX874" fmla="*/ 15240 w 97154"/>
                  <a:gd name="connsiteY874" fmla="*/ 16193 h 109537"/>
                  <a:gd name="connsiteX875" fmla="*/ 7620 w 97154"/>
                  <a:gd name="connsiteY875" fmla="*/ 20002 h 109537"/>
                  <a:gd name="connsiteX876" fmla="*/ 7620 w 97154"/>
                  <a:gd name="connsiteY876" fmla="*/ 14287 h 109537"/>
                  <a:gd name="connsiteX877" fmla="*/ 10477 w 97154"/>
                  <a:gd name="connsiteY877" fmla="*/ 12382 h 109537"/>
                  <a:gd name="connsiteX878" fmla="*/ 10477 w 97154"/>
                  <a:gd name="connsiteY878" fmla="*/ 12382 h 109537"/>
                  <a:gd name="connsiteX879" fmla="*/ 10477 w 97154"/>
                  <a:gd name="connsiteY879" fmla="*/ 12382 h 109537"/>
                  <a:gd name="connsiteX880" fmla="*/ 10477 w 97154"/>
                  <a:gd name="connsiteY880" fmla="*/ 12382 h 109537"/>
                  <a:gd name="connsiteX881" fmla="*/ 10477 w 97154"/>
                  <a:gd name="connsiteY881" fmla="*/ 12382 h 109537"/>
                  <a:gd name="connsiteX882" fmla="*/ 10477 w 97154"/>
                  <a:gd name="connsiteY882" fmla="*/ 12382 h 109537"/>
                  <a:gd name="connsiteX883" fmla="*/ 15240 w 97154"/>
                  <a:gd name="connsiteY883" fmla="*/ 8573 h 109537"/>
                  <a:gd name="connsiteX884" fmla="*/ 15240 w 97154"/>
                  <a:gd name="connsiteY884" fmla="*/ 8573 h 109537"/>
                  <a:gd name="connsiteX885" fmla="*/ 15240 w 97154"/>
                  <a:gd name="connsiteY885" fmla="*/ 20955 h 109537"/>
                  <a:gd name="connsiteX886" fmla="*/ 15240 w 97154"/>
                  <a:gd name="connsiteY886" fmla="*/ 23812 h 109537"/>
                  <a:gd name="connsiteX887" fmla="*/ 7620 w 97154"/>
                  <a:gd name="connsiteY887" fmla="*/ 27623 h 109537"/>
                  <a:gd name="connsiteX888" fmla="*/ 7620 w 97154"/>
                  <a:gd name="connsiteY888" fmla="*/ 24765 h 109537"/>
                  <a:gd name="connsiteX889" fmla="*/ 15240 w 97154"/>
                  <a:gd name="connsiteY889" fmla="*/ 20955 h 109537"/>
                  <a:gd name="connsiteX890" fmla="*/ 15240 w 97154"/>
                  <a:gd name="connsiteY890" fmla="*/ 20955 h 109537"/>
                  <a:gd name="connsiteX891" fmla="*/ 15240 w 97154"/>
                  <a:gd name="connsiteY891" fmla="*/ 20955 h 109537"/>
                  <a:gd name="connsiteX892" fmla="*/ 15240 w 97154"/>
                  <a:gd name="connsiteY892" fmla="*/ 29527 h 109537"/>
                  <a:gd name="connsiteX893" fmla="*/ 15240 w 97154"/>
                  <a:gd name="connsiteY893" fmla="*/ 29527 h 109537"/>
                  <a:gd name="connsiteX894" fmla="*/ 7620 w 97154"/>
                  <a:gd name="connsiteY894" fmla="*/ 34290 h 109537"/>
                  <a:gd name="connsiteX895" fmla="*/ 7620 w 97154"/>
                  <a:gd name="connsiteY895" fmla="*/ 33337 h 109537"/>
                  <a:gd name="connsiteX896" fmla="*/ 15240 w 97154"/>
                  <a:gd name="connsiteY896" fmla="*/ 29527 h 109537"/>
                  <a:gd name="connsiteX897" fmla="*/ 15240 w 97154"/>
                  <a:gd name="connsiteY897" fmla="*/ 29527 h 109537"/>
                  <a:gd name="connsiteX898" fmla="*/ 15240 w 97154"/>
                  <a:gd name="connsiteY898" fmla="*/ 29527 h 109537"/>
                  <a:gd name="connsiteX899" fmla="*/ 15240 w 97154"/>
                  <a:gd name="connsiteY899" fmla="*/ 29527 h 109537"/>
                  <a:gd name="connsiteX900" fmla="*/ 15240 w 97154"/>
                  <a:gd name="connsiteY900" fmla="*/ 29527 h 109537"/>
                  <a:gd name="connsiteX901" fmla="*/ 15240 w 97154"/>
                  <a:gd name="connsiteY901" fmla="*/ 38100 h 109537"/>
                  <a:gd name="connsiteX902" fmla="*/ 15240 w 97154"/>
                  <a:gd name="connsiteY902" fmla="*/ 38100 h 109537"/>
                  <a:gd name="connsiteX903" fmla="*/ 15240 w 97154"/>
                  <a:gd name="connsiteY903" fmla="*/ 38100 h 109537"/>
                  <a:gd name="connsiteX904" fmla="*/ 15240 w 97154"/>
                  <a:gd name="connsiteY904" fmla="*/ 38100 h 109537"/>
                  <a:gd name="connsiteX905" fmla="*/ 15240 w 97154"/>
                  <a:gd name="connsiteY905" fmla="*/ 38100 h 109537"/>
                  <a:gd name="connsiteX906" fmla="*/ 15240 w 97154"/>
                  <a:gd name="connsiteY906" fmla="*/ 38100 h 109537"/>
                  <a:gd name="connsiteX907" fmla="*/ 15240 w 97154"/>
                  <a:gd name="connsiteY907" fmla="*/ 38100 h 109537"/>
                  <a:gd name="connsiteX908" fmla="*/ 15240 w 97154"/>
                  <a:gd name="connsiteY908" fmla="*/ 38100 h 109537"/>
                  <a:gd name="connsiteX909" fmla="*/ 15240 w 97154"/>
                  <a:gd name="connsiteY909" fmla="*/ 38100 h 109537"/>
                  <a:gd name="connsiteX910" fmla="*/ 15240 w 97154"/>
                  <a:gd name="connsiteY910" fmla="*/ 38100 h 109537"/>
                  <a:gd name="connsiteX911" fmla="*/ 15240 w 97154"/>
                  <a:gd name="connsiteY911" fmla="*/ 38100 h 109537"/>
                  <a:gd name="connsiteX912" fmla="*/ 15240 w 97154"/>
                  <a:gd name="connsiteY912" fmla="*/ 38100 h 109537"/>
                  <a:gd name="connsiteX913" fmla="*/ 15240 w 97154"/>
                  <a:gd name="connsiteY913" fmla="*/ 38100 h 109537"/>
                  <a:gd name="connsiteX914" fmla="*/ 15240 w 97154"/>
                  <a:gd name="connsiteY914" fmla="*/ 38100 h 109537"/>
                  <a:gd name="connsiteX915" fmla="*/ 15240 w 97154"/>
                  <a:gd name="connsiteY915" fmla="*/ 38100 h 109537"/>
                  <a:gd name="connsiteX916" fmla="*/ 15240 w 97154"/>
                  <a:gd name="connsiteY916" fmla="*/ 38100 h 109537"/>
                  <a:gd name="connsiteX917" fmla="*/ 15240 w 97154"/>
                  <a:gd name="connsiteY917" fmla="*/ 38100 h 109537"/>
                  <a:gd name="connsiteX918" fmla="*/ 15240 w 97154"/>
                  <a:gd name="connsiteY918" fmla="*/ 38100 h 109537"/>
                  <a:gd name="connsiteX919" fmla="*/ 15240 w 97154"/>
                  <a:gd name="connsiteY919" fmla="*/ 38100 h 109537"/>
                  <a:gd name="connsiteX920" fmla="*/ 15240 w 97154"/>
                  <a:gd name="connsiteY920" fmla="*/ 38100 h 109537"/>
                  <a:gd name="connsiteX921" fmla="*/ 15240 w 97154"/>
                  <a:gd name="connsiteY921" fmla="*/ 38100 h 109537"/>
                  <a:gd name="connsiteX922" fmla="*/ 15240 w 97154"/>
                  <a:gd name="connsiteY922" fmla="*/ 38100 h 109537"/>
                  <a:gd name="connsiteX923" fmla="*/ 15240 w 97154"/>
                  <a:gd name="connsiteY923" fmla="*/ 38100 h 109537"/>
                  <a:gd name="connsiteX924" fmla="*/ 15240 w 97154"/>
                  <a:gd name="connsiteY924" fmla="*/ 38100 h 109537"/>
                  <a:gd name="connsiteX925" fmla="*/ 15240 w 97154"/>
                  <a:gd name="connsiteY925" fmla="*/ 38100 h 109537"/>
                  <a:gd name="connsiteX926" fmla="*/ 15240 w 97154"/>
                  <a:gd name="connsiteY926" fmla="*/ 38100 h 109537"/>
                  <a:gd name="connsiteX927" fmla="*/ 15240 w 97154"/>
                  <a:gd name="connsiteY927" fmla="*/ 38100 h 109537"/>
                  <a:gd name="connsiteX928" fmla="*/ 15240 w 97154"/>
                  <a:gd name="connsiteY928" fmla="*/ 38100 h 109537"/>
                  <a:gd name="connsiteX929" fmla="*/ 15240 w 97154"/>
                  <a:gd name="connsiteY929" fmla="*/ 38100 h 109537"/>
                  <a:gd name="connsiteX930" fmla="*/ 15240 w 97154"/>
                  <a:gd name="connsiteY930" fmla="*/ 38100 h 109537"/>
                  <a:gd name="connsiteX931" fmla="*/ 15240 w 97154"/>
                  <a:gd name="connsiteY931" fmla="*/ 38100 h 109537"/>
                  <a:gd name="connsiteX932" fmla="*/ 15240 w 97154"/>
                  <a:gd name="connsiteY932" fmla="*/ 38100 h 109537"/>
                  <a:gd name="connsiteX933" fmla="*/ 15240 w 97154"/>
                  <a:gd name="connsiteY933" fmla="*/ 38100 h 109537"/>
                  <a:gd name="connsiteX934" fmla="*/ 15240 w 97154"/>
                  <a:gd name="connsiteY934" fmla="*/ 38100 h 109537"/>
                  <a:gd name="connsiteX935" fmla="*/ 14288 w 97154"/>
                  <a:gd name="connsiteY935" fmla="*/ 39052 h 109537"/>
                  <a:gd name="connsiteX936" fmla="*/ 15240 w 97154"/>
                  <a:gd name="connsiteY936" fmla="*/ 38100 h 109537"/>
                  <a:gd name="connsiteX937" fmla="*/ 15240 w 97154"/>
                  <a:gd name="connsiteY937" fmla="*/ 38100 h 109537"/>
                  <a:gd name="connsiteX938" fmla="*/ 15240 w 97154"/>
                  <a:gd name="connsiteY938" fmla="*/ 38100 h 109537"/>
                  <a:gd name="connsiteX939" fmla="*/ 15240 w 97154"/>
                  <a:gd name="connsiteY939" fmla="*/ 38100 h 109537"/>
                  <a:gd name="connsiteX940" fmla="*/ 7620 w 97154"/>
                  <a:gd name="connsiteY940" fmla="*/ 42862 h 109537"/>
                  <a:gd name="connsiteX941" fmla="*/ 7620 w 97154"/>
                  <a:gd name="connsiteY941" fmla="*/ 41910 h 109537"/>
                  <a:gd name="connsiteX942" fmla="*/ 15240 w 97154"/>
                  <a:gd name="connsiteY942" fmla="*/ 38100 h 109537"/>
                  <a:gd name="connsiteX943" fmla="*/ 15240 w 97154"/>
                  <a:gd name="connsiteY943" fmla="*/ 38100 h 109537"/>
                  <a:gd name="connsiteX944" fmla="*/ 15240 w 97154"/>
                  <a:gd name="connsiteY944" fmla="*/ 49530 h 109537"/>
                  <a:gd name="connsiteX945" fmla="*/ 15240 w 97154"/>
                  <a:gd name="connsiteY945" fmla="*/ 49530 h 109537"/>
                  <a:gd name="connsiteX946" fmla="*/ 7620 w 97154"/>
                  <a:gd name="connsiteY946" fmla="*/ 53340 h 109537"/>
                  <a:gd name="connsiteX947" fmla="*/ 7620 w 97154"/>
                  <a:gd name="connsiteY947" fmla="*/ 53340 h 109537"/>
                  <a:gd name="connsiteX948" fmla="*/ 15240 w 97154"/>
                  <a:gd name="connsiteY948" fmla="*/ 49530 h 109537"/>
                  <a:gd name="connsiteX949" fmla="*/ 7620 w 97154"/>
                  <a:gd name="connsiteY949" fmla="*/ 14287 h 109537"/>
                  <a:gd name="connsiteX950" fmla="*/ 7620 w 97154"/>
                  <a:gd name="connsiteY950" fmla="*/ 20002 h 109537"/>
                  <a:gd name="connsiteX951" fmla="*/ 2857 w 97154"/>
                  <a:gd name="connsiteY951" fmla="*/ 22860 h 109537"/>
                  <a:gd name="connsiteX952" fmla="*/ 2857 w 97154"/>
                  <a:gd name="connsiteY952" fmla="*/ 22860 h 109537"/>
                  <a:gd name="connsiteX953" fmla="*/ 2857 w 97154"/>
                  <a:gd name="connsiteY953" fmla="*/ 22860 h 109537"/>
                  <a:gd name="connsiteX954" fmla="*/ 2857 w 97154"/>
                  <a:gd name="connsiteY954" fmla="*/ 22860 h 109537"/>
                  <a:gd name="connsiteX955" fmla="*/ 2857 w 97154"/>
                  <a:gd name="connsiteY955" fmla="*/ 22860 h 109537"/>
                  <a:gd name="connsiteX956" fmla="*/ 2857 w 97154"/>
                  <a:gd name="connsiteY956" fmla="*/ 22860 h 109537"/>
                  <a:gd name="connsiteX957" fmla="*/ 2857 w 97154"/>
                  <a:gd name="connsiteY957" fmla="*/ 22860 h 109537"/>
                  <a:gd name="connsiteX958" fmla="*/ 2857 w 97154"/>
                  <a:gd name="connsiteY958" fmla="*/ 22860 h 109537"/>
                  <a:gd name="connsiteX959" fmla="*/ 2857 w 97154"/>
                  <a:gd name="connsiteY959" fmla="*/ 22860 h 109537"/>
                  <a:gd name="connsiteX960" fmla="*/ 8572 w 97154"/>
                  <a:gd name="connsiteY960" fmla="*/ 20002 h 109537"/>
                  <a:gd name="connsiteX961" fmla="*/ 8572 w 97154"/>
                  <a:gd name="connsiteY961" fmla="*/ 20002 h 109537"/>
                  <a:gd name="connsiteX962" fmla="*/ 8572 w 97154"/>
                  <a:gd name="connsiteY962" fmla="*/ 20002 h 109537"/>
                  <a:gd name="connsiteX963" fmla="*/ 8572 w 97154"/>
                  <a:gd name="connsiteY963" fmla="*/ 20002 h 109537"/>
                  <a:gd name="connsiteX964" fmla="*/ 8572 w 97154"/>
                  <a:gd name="connsiteY964" fmla="*/ 20002 h 109537"/>
                  <a:gd name="connsiteX965" fmla="*/ 8572 w 97154"/>
                  <a:gd name="connsiteY965" fmla="*/ 20002 h 109537"/>
                  <a:gd name="connsiteX966" fmla="*/ 8572 w 97154"/>
                  <a:gd name="connsiteY966" fmla="*/ 20002 h 109537"/>
                  <a:gd name="connsiteX967" fmla="*/ 8572 w 97154"/>
                  <a:gd name="connsiteY967" fmla="*/ 20002 h 109537"/>
                  <a:gd name="connsiteX968" fmla="*/ 7620 w 97154"/>
                  <a:gd name="connsiteY968" fmla="*/ 14287 h 109537"/>
                  <a:gd name="connsiteX969" fmla="*/ 7620 w 97154"/>
                  <a:gd name="connsiteY969" fmla="*/ 14287 h 109537"/>
                  <a:gd name="connsiteX970" fmla="*/ 7620 w 97154"/>
                  <a:gd name="connsiteY970" fmla="*/ 24765 h 109537"/>
                  <a:gd name="connsiteX971" fmla="*/ 7620 w 97154"/>
                  <a:gd name="connsiteY971" fmla="*/ 27623 h 109537"/>
                  <a:gd name="connsiteX972" fmla="*/ 1905 w 97154"/>
                  <a:gd name="connsiteY972" fmla="*/ 30480 h 109537"/>
                  <a:gd name="connsiteX973" fmla="*/ 1905 w 97154"/>
                  <a:gd name="connsiteY973" fmla="*/ 30480 h 109537"/>
                  <a:gd name="connsiteX974" fmla="*/ 1905 w 97154"/>
                  <a:gd name="connsiteY974" fmla="*/ 30480 h 109537"/>
                  <a:gd name="connsiteX975" fmla="*/ 1905 w 97154"/>
                  <a:gd name="connsiteY975" fmla="*/ 30480 h 109537"/>
                  <a:gd name="connsiteX976" fmla="*/ 1905 w 97154"/>
                  <a:gd name="connsiteY976" fmla="*/ 30480 h 109537"/>
                  <a:gd name="connsiteX977" fmla="*/ 1905 w 97154"/>
                  <a:gd name="connsiteY977" fmla="*/ 30480 h 109537"/>
                  <a:gd name="connsiteX978" fmla="*/ 1905 w 97154"/>
                  <a:gd name="connsiteY978" fmla="*/ 30480 h 109537"/>
                  <a:gd name="connsiteX979" fmla="*/ 1905 w 97154"/>
                  <a:gd name="connsiteY979" fmla="*/ 30480 h 109537"/>
                  <a:gd name="connsiteX980" fmla="*/ 1905 w 97154"/>
                  <a:gd name="connsiteY980" fmla="*/ 30480 h 109537"/>
                  <a:gd name="connsiteX981" fmla="*/ 7620 w 97154"/>
                  <a:gd name="connsiteY981" fmla="*/ 24765 h 109537"/>
                  <a:gd name="connsiteX982" fmla="*/ 7620 w 97154"/>
                  <a:gd name="connsiteY982" fmla="*/ 24765 h 109537"/>
                  <a:gd name="connsiteX983" fmla="*/ 7620 w 97154"/>
                  <a:gd name="connsiteY983" fmla="*/ 32385 h 109537"/>
                  <a:gd name="connsiteX984" fmla="*/ 7620 w 97154"/>
                  <a:gd name="connsiteY984" fmla="*/ 33337 h 109537"/>
                  <a:gd name="connsiteX985" fmla="*/ 0 w 97154"/>
                  <a:gd name="connsiteY985" fmla="*/ 37148 h 109537"/>
                  <a:gd name="connsiteX986" fmla="*/ 0 w 97154"/>
                  <a:gd name="connsiteY986" fmla="*/ 37148 h 109537"/>
                  <a:gd name="connsiteX987" fmla="*/ 0 w 97154"/>
                  <a:gd name="connsiteY987" fmla="*/ 37148 h 109537"/>
                  <a:gd name="connsiteX988" fmla="*/ 0 w 97154"/>
                  <a:gd name="connsiteY988" fmla="*/ 37148 h 109537"/>
                  <a:gd name="connsiteX989" fmla="*/ 0 w 97154"/>
                  <a:gd name="connsiteY989" fmla="*/ 37148 h 109537"/>
                  <a:gd name="connsiteX990" fmla="*/ 0 w 97154"/>
                  <a:gd name="connsiteY990" fmla="*/ 37148 h 109537"/>
                  <a:gd name="connsiteX991" fmla="*/ 0 w 97154"/>
                  <a:gd name="connsiteY991" fmla="*/ 37148 h 109537"/>
                  <a:gd name="connsiteX992" fmla="*/ 0 w 97154"/>
                  <a:gd name="connsiteY992" fmla="*/ 37148 h 109537"/>
                  <a:gd name="connsiteX993" fmla="*/ 0 w 97154"/>
                  <a:gd name="connsiteY993" fmla="*/ 37148 h 109537"/>
                  <a:gd name="connsiteX994" fmla="*/ 7620 w 97154"/>
                  <a:gd name="connsiteY994" fmla="*/ 32385 h 109537"/>
                  <a:gd name="connsiteX995" fmla="*/ 7620 w 97154"/>
                  <a:gd name="connsiteY995" fmla="*/ 32385 h 109537"/>
                  <a:gd name="connsiteX996" fmla="*/ 7620 w 97154"/>
                  <a:gd name="connsiteY996" fmla="*/ 42862 h 109537"/>
                  <a:gd name="connsiteX997" fmla="*/ 7620 w 97154"/>
                  <a:gd name="connsiteY997" fmla="*/ 42862 h 109537"/>
                  <a:gd name="connsiteX998" fmla="*/ 1905 w 97154"/>
                  <a:gd name="connsiteY998" fmla="*/ 46673 h 109537"/>
                  <a:gd name="connsiteX999" fmla="*/ 1905 w 97154"/>
                  <a:gd name="connsiteY999" fmla="*/ 46673 h 109537"/>
                  <a:gd name="connsiteX1000" fmla="*/ 1905 w 97154"/>
                  <a:gd name="connsiteY1000" fmla="*/ 46673 h 109537"/>
                  <a:gd name="connsiteX1001" fmla="*/ 1905 w 97154"/>
                  <a:gd name="connsiteY1001" fmla="*/ 46673 h 109537"/>
                  <a:gd name="connsiteX1002" fmla="*/ 1905 w 97154"/>
                  <a:gd name="connsiteY1002" fmla="*/ 46673 h 109537"/>
                  <a:gd name="connsiteX1003" fmla="*/ 1905 w 97154"/>
                  <a:gd name="connsiteY1003" fmla="*/ 46673 h 109537"/>
                  <a:gd name="connsiteX1004" fmla="*/ 1905 w 97154"/>
                  <a:gd name="connsiteY1004" fmla="*/ 46673 h 109537"/>
                  <a:gd name="connsiteX1005" fmla="*/ 1905 w 97154"/>
                  <a:gd name="connsiteY1005" fmla="*/ 46673 h 109537"/>
                  <a:gd name="connsiteX1006" fmla="*/ 1905 w 97154"/>
                  <a:gd name="connsiteY1006" fmla="*/ 46673 h 109537"/>
                  <a:gd name="connsiteX1007" fmla="*/ 7620 w 97154"/>
                  <a:gd name="connsiteY1007" fmla="*/ 42862 h 109537"/>
                  <a:gd name="connsiteX1008" fmla="*/ 7620 w 97154"/>
                  <a:gd name="connsiteY1008" fmla="*/ 42862 h 109537"/>
                  <a:gd name="connsiteX1009" fmla="*/ 7620 w 97154"/>
                  <a:gd name="connsiteY1009" fmla="*/ 53340 h 109537"/>
                  <a:gd name="connsiteX1010" fmla="*/ 7620 w 97154"/>
                  <a:gd name="connsiteY1010" fmla="*/ 53340 h 109537"/>
                  <a:gd name="connsiteX1011" fmla="*/ 3810 w 97154"/>
                  <a:gd name="connsiteY1011" fmla="*/ 55245 h 109537"/>
                  <a:gd name="connsiteX1012" fmla="*/ 3810 w 97154"/>
                  <a:gd name="connsiteY1012" fmla="*/ 55245 h 109537"/>
                  <a:gd name="connsiteX1013" fmla="*/ 3810 w 97154"/>
                  <a:gd name="connsiteY1013" fmla="*/ 55245 h 109537"/>
                  <a:gd name="connsiteX1014" fmla="*/ 3810 w 97154"/>
                  <a:gd name="connsiteY1014" fmla="*/ 55245 h 109537"/>
                  <a:gd name="connsiteX1015" fmla="*/ 3810 w 97154"/>
                  <a:gd name="connsiteY1015" fmla="*/ 55245 h 109537"/>
                  <a:gd name="connsiteX1016" fmla="*/ 3810 w 97154"/>
                  <a:gd name="connsiteY1016" fmla="*/ 55245 h 109537"/>
                  <a:gd name="connsiteX1017" fmla="*/ 3810 w 97154"/>
                  <a:gd name="connsiteY1017" fmla="*/ 55245 h 109537"/>
                  <a:gd name="connsiteX1018" fmla="*/ 3810 w 97154"/>
                  <a:gd name="connsiteY1018" fmla="*/ 55245 h 109537"/>
                  <a:gd name="connsiteX1019" fmla="*/ 3810 w 97154"/>
                  <a:gd name="connsiteY1019" fmla="*/ 55245 h 109537"/>
                  <a:gd name="connsiteX1020" fmla="*/ 7620 w 97154"/>
                  <a:gd name="connsiteY1020" fmla="*/ 53340 h 1095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</a:cxnLst>
                <a:rect l="l" t="t" r="r" b="b"/>
                <a:pathLst>
                  <a:path w="97154" h="109537">
                    <a:moveTo>
                      <a:pt x="86677" y="98107"/>
                    </a:moveTo>
                    <a:lnTo>
                      <a:pt x="86677" y="91440"/>
                    </a:lnTo>
                    <a:lnTo>
                      <a:pt x="93345" y="87630"/>
                    </a:lnTo>
                    <a:lnTo>
                      <a:pt x="93345" y="87630"/>
                    </a:lnTo>
                    <a:lnTo>
                      <a:pt x="93345" y="87630"/>
                    </a:lnTo>
                    <a:lnTo>
                      <a:pt x="93345" y="87630"/>
                    </a:lnTo>
                    <a:lnTo>
                      <a:pt x="93345" y="87630"/>
                    </a:lnTo>
                    <a:lnTo>
                      <a:pt x="93345" y="87630"/>
                    </a:lnTo>
                    <a:lnTo>
                      <a:pt x="93345" y="87630"/>
                    </a:lnTo>
                    <a:lnTo>
                      <a:pt x="93345" y="87630"/>
                    </a:lnTo>
                    <a:lnTo>
                      <a:pt x="93345" y="87630"/>
                    </a:lnTo>
                    <a:lnTo>
                      <a:pt x="87630" y="90487"/>
                    </a:lnTo>
                    <a:lnTo>
                      <a:pt x="87630" y="90487"/>
                    </a:lnTo>
                    <a:lnTo>
                      <a:pt x="87630" y="90487"/>
                    </a:lnTo>
                    <a:lnTo>
                      <a:pt x="87630" y="90487"/>
                    </a:lnTo>
                    <a:lnTo>
                      <a:pt x="87630" y="90487"/>
                    </a:lnTo>
                    <a:lnTo>
                      <a:pt x="87630" y="90487"/>
                    </a:lnTo>
                    <a:lnTo>
                      <a:pt x="87630" y="90487"/>
                    </a:lnTo>
                    <a:lnTo>
                      <a:pt x="87630" y="90487"/>
                    </a:lnTo>
                    <a:lnTo>
                      <a:pt x="86677" y="98107"/>
                    </a:lnTo>
                    <a:lnTo>
                      <a:pt x="86677" y="98107"/>
                    </a:lnTo>
                    <a:close/>
                    <a:moveTo>
                      <a:pt x="86677" y="88582"/>
                    </a:moveTo>
                    <a:lnTo>
                      <a:pt x="97155" y="82868"/>
                    </a:lnTo>
                    <a:lnTo>
                      <a:pt x="97155" y="82868"/>
                    </a:lnTo>
                    <a:lnTo>
                      <a:pt x="97155" y="82868"/>
                    </a:lnTo>
                    <a:lnTo>
                      <a:pt x="97155" y="82868"/>
                    </a:lnTo>
                    <a:lnTo>
                      <a:pt x="97155" y="82868"/>
                    </a:lnTo>
                    <a:lnTo>
                      <a:pt x="97155" y="82868"/>
                    </a:lnTo>
                    <a:lnTo>
                      <a:pt x="97155" y="82868"/>
                    </a:lnTo>
                    <a:lnTo>
                      <a:pt x="97155" y="82868"/>
                    </a:lnTo>
                    <a:lnTo>
                      <a:pt x="97155" y="82868"/>
                    </a:lnTo>
                    <a:lnTo>
                      <a:pt x="89535" y="86677"/>
                    </a:lnTo>
                    <a:lnTo>
                      <a:pt x="89535" y="88582"/>
                    </a:lnTo>
                    <a:lnTo>
                      <a:pt x="86677" y="88582"/>
                    </a:lnTo>
                    <a:close/>
                    <a:moveTo>
                      <a:pt x="86677" y="80962"/>
                    </a:moveTo>
                    <a:lnTo>
                      <a:pt x="86677" y="78105"/>
                    </a:lnTo>
                    <a:lnTo>
                      <a:pt x="96202" y="73343"/>
                    </a:lnTo>
                    <a:lnTo>
                      <a:pt x="96202" y="73343"/>
                    </a:lnTo>
                    <a:lnTo>
                      <a:pt x="96202" y="73343"/>
                    </a:lnTo>
                    <a:lnTo>
                      <a:pt x="96202" y="73343"/>
                    </a:lnTo>
                    <a:lnTo>
                      <a:pt x="96202" y="73343"/>
                    </a:lnTo>
                    <a:lnTo>
                      <a:pt x="96202" y="73343"/>
                    </a:lnTo>
                    <a:lnTo>
                      <a:pt x="96202" y="73343"/>
                    </a:lnTo>
                    <a:lnTo>
                      <a:pt x="96202" y="73343"/>
                    </a:lnTo>
                    <a:lnTo>
                      <a:pt x="96202" y="73343"/>
                    </a:lnTo>
                    <a:lnTo>
                      <a:pt x="86677" y="80962"/>
                    </a:lnTo>
                    <a:lnTo>
                      <a:pt x="86677" y="80962"/>
                    </a:lnTo>
                    <a:close/>
                    <a:moveTo>
                      <a:pt x="86677" y="71437"/>
                    </a:moveTo>
                    <a:lnTo>
                      <a:pt x="86677" y="68580"/>
                    </a:lnTo>
                    <a:lnTo>
                      <a:pt x="94298" y="64770"/>
                    </a:lnTo>
                    <a:lnTo>
                      <a:pt x="94298" y="64770"/>
                    </a:lnTo>
                    <a:lnTo>
                      <a:pt x="94298" y="64770"/>
                    </a:lnTo>
                    <a:lnTo>
                      <a:pt x="94298" y="64770"/>
                    </a:lnTo>
                    <a:lnTo>
                      <a:pt x="94298" y="64770"/>
                    </a:lnTo>
                    <a:lnTo>
                      <a:pt x="94298" y="64770"/>
                    </a:lnTo>
                    <a:lnTo>
                      <a:pt x="94298" y="64770"/>
                    </a:lnTo>
                    <a:lnTo>
                      <a:pt x="94298" y="64770"/>
                    </a:lnTo>
                    <a:lnTo>
                      <a:pt x="94298" y="64770"/>
                    </a:lnTo>
                    <a:lnTo>
                      <a:pt x="86677" y="71437"/>
                    </a:lnTo>
                    <a:lnTo>
                      <a:pt x="86677" y="71437"/>
                    </a:lnTo>
                    <a:close/>
                    <a:moveTo>
                      <a:pt x="86677" y="60960"/>
                    </a:moveTo>
                    <a:lnTo>
                      <a:pt x="86677" y="59055"/>
                    </a:lnTo>
                    <a:lnTo>
                      <a:pt x="92392" y="56198"/>
                    </a:lnTo>
                    <a:lnTo>
                      <a:pt x="92392" y="56198"/>
                    </a:lnTo>
                    <a:lnTo>
                      <a:pt x="92392" y="56198"/>
                    </a:lnTo>
                    <a:lnTo>
                      <a:pt x="92392" y="56198"/>
                    </a:lnTo>
                    <a:lnTo>
                      <a:pt x="92392" y="56198"/>
                    </a:lnTo>
                    <a:lnTo>
                      <a:pt x="92392" y="56198"/>
                    </a:lnTo>
                    <a:lnTo>
                      <a:pt x="92392" y="56198"/>
                    </a:lnTo>
                    <a:lnTo>
                      <a:pt x="92392" y="56198"/>
                    </a:lnTo>
                    <a:lnTo>
                      <a:pt x="92392" y="56198"/>
                    </a:lnTo>
                    <a:lnTo>
                      <a:pt x="86677" y="60960"/>
                    </a:lnTo>
                    <a:lnTo>
                      <a:pt x="86677" y="60960"/>
                    </a:lnTo>
                    <a:close/>
                    <a:moveTo>
                      <a:pt x="86677" y="48577"/>
                    </a:moveTo>
                    <a:lnTo>
                      <a:pt x="86677" y="44768"/>
                    </a:lnTo>
                    <a:lnTo>
                      <a:pt x="89535" y="43815"/>
                    </a:lnTo>
                    <a:lnTo>
                      <a:pt x="89535" y="43815"/>
                    </a:lnTo>
                    <a:lnTo>
                      <a:pt x="89535" y="43815"/>
                    </a:lnTo>
                    <a:lnTo>
                      <a:pt x="89535" y="43815"/>
                    </a:lnTo>
                    <a:lnTo>
                      <a:pt x="89535" y="43815"/>
                    </a:lnTo>
                    <a:lnTo>
                      <a:pt x="89535" y="43815"/>
                    </a:lnTo>
                    <a:lnTo>
                      <a:pt x="89535" y="43815"/>
                    </a:lnTo>
                    <a:lnTo>
                      <a:pt x="89535" y="43815"/>
                    </a:lnTo>
                    <a:lnTo>
                      <a:pt x="89535" y="43815"/>
                    </a:lnTo>
                    <a:lnTo>
                      <a:pt x="89535" y="43815"/>
                    </a:lnTo>
                    <a:lnTo>
                      <a:pt x="89535" y="43815"/>
                    </a:lnTo>
                    <a:lnTo>
                      <a:pt x="89535" y="43815"/>
                    </a:lnTo>
                    <a:lnTo>
                      <a:pt x="89535" y="43815"/>
                    </a:lnTo>
                    <a:lnTo>
                      <a:pt x="89535" y="43815"/>
                    </a:lnTo>
                    <a:lnTo>
                      <a:pt x="89535" y="43815"/>
                    </a:lnTo>
                    <a:lnTo>
                      <a:pt x="89535" y="43815"/>
                    </a:lnTo>
                    <a:lnTo>
                      <a:pt x="89535" y="43815"/>
                    </a:lnTo>
                    <a:lnTo>
                      <a:pt x="86677" y="48577"/>
                    </a:lnTo>
                    <a:close/>
                    <a:moveTo>
                      <a:pt x="86677" y="44768"/>
                    </a:moveTo>
                    <a:lnTo>
                      <a:pt x="86677" y="48577"/>
                    </a:lnTo>
                    <a:lnTo>
                      <a:pt x="78105" y="53340"/>
                    </a:lnTo>
                    <a:lnTo>
                      <a:pt x="78105" y="49530"/>
                    </a:lnTo>
                    <a:lnTo>
                      <a:pt x="86677" y="44768"/>
                    </a:lnTo>
                    <a:lnTo>
                      <a:pt x="86677" y="44768"/>
                    </a:lnTo>
                    <a:close/>
                    <a:moveTo>
                      <a:pt x="86677" y="58102"/>
                    </a:moveTo>
                    <a:lnTo>
                      <a:pt x="86677" y="60007"/>
                    </a:lnTo>
                    <a:lnTo>
                      <a:pt x="79057" y="63818"/>
                    </a:lnTo>
                    <a:lnTo>
                      <a:pt x="79057" y="63818"/>
                    </a:lnTo>
                    <a:lnTo>
                      <a:pt x="79057" y="63818"/>
                    </a:lnTo>
                    <a:lnTo>
                      <a:pt x="79057" y="63818"/>
                    </a:lnTo>
                    <a:lnTo>
                      <a:pt x="79057" y="62865"/>
                    </a:lnTo>
                    <a:lnTo>
                      <a:pt x="86677" y="58102"/>
                    </a:lnTo>
                    <a:lnTo>
                      <a:pt x="86677" y="58102"/>
                    </a:lnTo>
                    <a:close/>
                    <a:moveTo>
                      <a:pt x="86677" y="68580"/>
                    </a:moveTo>
                    <a:lnTo>
                      <a:pt x="86677" y="71437"/>
                    </a:lnTo>
                    <a:lnTo>
                      <a:pt x="80963" y="74295"/>
                    </a:lnTo>
                    <a:lnTo>
                      <a:pt x="80963" y="74295"/>
                    </a:lnTo>
                    <a:lnTo>
                      <a:pt x="80963" y="74295"/>
                    </a:lnTo>
                    <a:lnTo>
                      <a:pt x="80963" y="74295"/>
                    </a:lnTo>
                    <a:lnTo>
                      <a:pt x="80963" y="74295"/>
                    </a:lnTo>
                    <a:lnTo>
                      <a:pt x="80963" y="74295"/>
                    </a:lnTo>
                    <a:lnTo>
                      <a:pt x="80963" y="74295"/>
                    </a:lnTo>
                    <a:lnTo>
                      <a:pt x="80963" y="74295"/>
                    </a:lnTo>
                    <a:lnTo>
                      <a:pt x="80963" y="74295"/>
                    </a:lnTo>
                    <a:lnTo>
                      <a:pt x="86677" y="68580"/>
                    </a:lnTo>
                    <a:lnTo>
                      <a:pt x="86677" y="68580"/>
                    </a:lnTo>
                    <a:close/>
                    <a:moveTo>
                      <a:pt x="86677" y="78105"/>
                    </a:moveTo>
                    <a:lnTo>
                      <a:pt x="86677" y="80962"/>
                    </a:lnTo>
                    <a:lnTo>
                      <a:pt x="81915" y="83820"/>
                    </a:lnTo>
                    <a:lnTo>
                      <a:pt x="81915" y="83820"/>
                    </a:lnTo>
                    <a:lnTo>
                      <a:pt x="81915" y="83820"/>
                    </a:lnTo>
                    <a:lnTo>
                      <a:pt x="81915" y="83820"/>
                    </a:lnTo>
                    <a:lnTo>
                      <a:pt x="81915" y="83820"/>
                    </a:lnTo>
                    <a:lnTo>
                      <a:pt x="81915" y="83820"/>
                    </a:lnTo>
                    <a:lnTo>
                      <a:pt x="81915" y="83820"/>
                    </a:lnTo>
                    <a:lnTo>
                      <a:pt x="81915" y="83820"/>
                    </a:lnTo>
                    <a:lnTo>
                      <a:pt x="81915" y="83820"/>
                    </a:lnTo>
                    <a:lnTo>
                      <a:pt x="86677" y="78105"/>
                    </a:lnTo>
                    <a:lnTo>
                      <a:pt x="86677" y="78105"/>
                    </a:lnTo>
                    <a:close/>
                    <a:moveTo>
                      <a:pt x="86677" y="83820"/>
                    </a:moveTo>
                    <a:lnTo>
                      <a:pt x="86677" y="88582"/>
                    </a:lnTo>
                    <a:lnTo>
                      <a:pt x="80963" y="91440"/>
                    </a:lnTo>
                    <a:lnTo>
                      <a:pt x="80963" y="91440"/>
                    </a:lnTo>
                    <a:lnTo>
                      <a:pt x="80963" y="91440"/>
                    </a:lnTo>
                    <a:lnTo>
                      <a:pt x="80963" y="91440"/>
                    </a:lnTo>
                    <a:lnTo>
                      <a:pt x="80963" y="91440"/>
                    </a:lnTo>
                    <a:lnTo>
                      <a:pt x="80963" y="91440"/>
                    </a:lnTo>
                    <a:lnTo>
                      <a:pt x="80963" y="91440"/>
                    </a:lnTo>
                    <a:lnTo>
                      <a:pt x="80963" y="91440"/>
                    </a:lnTo>
                    <a:lnTo>
                      <a:pt x="80963" y="91440"/>
                    </a:lnTo>
                    <a:lnTo>
                      <a:pt x="86677" y="83820"/>
                    </a:lnTo>
                    <a:lnTo>
                      <a:pt x="86677" y="83820"/>
                    </a:lnTo>
                    <a:close/>
                    <a:moveTo>
                      <a:pt x="86677" y="91440"/>
                    </a:moveTo>
                    <a:lnTo>
                      <a:pt x="78105" y="96202"/>
                    </a:lnTo>
                    <a:lnTo>
                      <a:pt x="78105" y="103823"/>
                    </a:lnTo>
                    <a:lnTo>
                      <a:pt x="84773" y="100012"/>
                    </a:lnTo>
                    <a:lnTo>
                      <a:pt x="84773" y="100012"/>
                    </a:lnTo>
                    <a:lnTo>
                      <a:pt x="84773" y="100012"/>
                    </a:lnTo>
                    <a:lnTo>
                      <a:pt x="84773" y="100012"/>
                    </a:lnTo>
                    <a:lnTo>
                      <a:pt x="86677" y="99060"/>
                    </a:lnTo>
                    <a:lnTo>
                      <a:pt x="86677" y="91440"/>
                    </a:lnTo>
                    <a:lnTo>
                      <a:pt x="86677" y="91440"/>
                    </a:lnTo>
                    <a:close/>
                    <a:moveTo>
                      <a:pt x="78105" y="39052"/>
                    </a:moveTo>
                    <a:lnTo>
                      <a:pt x="78105" y="37148"/>
                    </a:lnTo>
                    <a:lnTo>
                      <a:pt x="83820" y="34290"/>
                    </a:lnTo>
                    <a:lnTo>
                      <a:pt x="83820" y="34290"/>
                    </a:lnTo>
                    <a:lnTo>
                      <a:pt x="83820" y="34290"/>
                    </a:lnTo>
                    <a:lnTo>
                      <a:pt x="83820" y="34290"/>
                    </a:lnTo>
                    <a:lnTo>
                      <a:pt x="83820" y="34290"/>
                    </a:lnTo>
                    <a:lnTo>
                      <a:pt x="83820" y="34290"/>
                    </a:lnTo>
                    <a:lnTo>
                      <a:pt x="83820" y="34290"/>
                    </a:lnTo>
                    <a:lnTo>
                      <a:pt x="83820" y="34290"/>
                    </a:lnTo>
                    <a:lnTo>
                      <a:pt x="83820" y="34290"/>
                    </a:lnTo>
                    <a:lnTo>
                      <a:pt x="83820" y="34290"/>
                    </a:lnTo>
                    <a:lnTo>
                      <a:pt x="83820" y="34290"/>
                    </a:lnTo>
                    <a:lnTo>
                      <a:pt x="83820" y="34290"/>
                    </a:lnTo>
                    <a:lnTo>
                      <a:pt x="83820" y="34290"/>
                    </a:lnTo>
                    <a:lnTo>
                      <a:pt x="83820" y="34290"/>
                    </a:lnTo>
                    <a:lnTo>
                      <a:pt x="83820" y="34290"/>
                    </a:lnTo>
                    <a:lnTo>
                      <a:pt x="83820" y="34290"/>
                    </a:lnTo>
                    <a:lnTo>
                      <a:pt x="83820" y="34290"/>
                    </a:lnTo>
                    <a:lnTo>
                      <a:pt x="78105" y="39052"/>
                    </a:lnTo>
                    <a:lnTo>
                      <a:pt x="78105" y="39052"/>
                    </a:lnTo>
                    <a:close/>
                    <a:moveTo>
                      <a:pt x="78105" y="27623"/>
                    </a:moveTo>
                    <a:lnTo>
                      <a:pt x="78105" y="27623"/>
                    </a:lnTo>
                    <a:lnTo>
                      <a:pt x="78105" y="27623"/>
                    </a:lnTo>
                    <a:lnTo>
                      <a:pt x="78105" y="27623"/>
                    </a:lnTo>
                    <a:lnTo>
                      <a:pt x="78105" y="27623"/>
                    </a:lnTo>
                    <a:lnTo>
                      <a:pt x="78105" y="27623"/>
                    </a:lnTo>
                    <a:lnTo>
                      <a:pt x="78105" y="27623"/>
                    </a:lnTo>
                    <a:close/>
                    <a:moveTo>
                      <a:pt x="78105" y="27623"/>
                    </a:moveTo>
                    <a:lnTo>
                      <a:pt x="78105" y="27623"/>
                    </a:lnTo>
                    <a:lnTo>
                      <a:pt x="67627" y="33337"/>
                    </a:lnTo>
                    <a:lnTo>
                      <a:pt x="67627" y="31432"/>
                    </a:lnTo>
                    <a:lnTo>
                      <a:pt x="78105" y="25718"/>
                    </a:lnTo>
                    <a:lnTo>
                      <a:pt x="78105" y="25718"/>
                    </a:lnTo>
                    <a:lnTo>
                      <a:pt x="78105" y="27623"/>
                    </a:lnTo>
                    <a:lnTo>
                      <a:pt x="78105" y="27623"/>
                    </a:lnTo>
                    <a:lnTo>
                      <a:pt x="78105" y="27623"/>
                    </a:lnTo>
                    <a:lnTo>
                      <a:pt x="78105" y="27623"/>
                    </a:lnTo>
                    <a:lnTo>
                      <a:pt x="78105" y="27623"/>
                    </a:lnTo>
                    <a:lnTo>
                      <a:pt x="78105" y="27623"/>
                    </a:lnTo>
                    <a:lnTo>
                      <a:pt x="78105" y="27623"/>
                    </a:lnTo>
                    <a:lnTo>
                      <a:pt x="78105" y="27623"/>
                    </a:lnTo>
                    <a:lnTo>
                      <a:pt x="78105" y="27623"/>
                    </a:lnTo>
                    <a:lnTo>
                      <a:pt x="78105" y="27623"/>
                    </a:lnTo>
                    <a:lnTo>
                      <a:pt x="78105" y="27623"/>
                    </a:lnTo>
                    <a:lnTo>
                      <a:pt x="78105" y="27623"/>
                    </a:lnTo>
                    <a:lnTo>
                      <a:pt x="78105" y="27623"/>
                    </a:lnTo>
                    <a:close/>
                    <a:moveTo>
                      <a:pt x="78105" y="37148"/>
                    </a:moveTo>
                    <a:lnTo>
                      <a:pt x="78105" y="39052"/>
                    </a:lnTo>
                    <a:lnTo>
                      <a:pt x="69532" y="43815"/>
                    </a:lnTo>
                    <a:lnTo>
                      <a:pt x="69532" y="43815"/>
                    </a:lnTo>
                    <a:lnTo>
                      <a:pt x="69532" y="43815"/>
                    </a:lnTo>
                    <a:lnTo>
                      <a:pt x="69532" y="43815"/>
                    </a:lnTo>
                    <a:lnTo>
                      <a:pt x="69532" y="43815"/>
                    </a:lnTo>
                    <a:lnTo>
                      <a:pt x="69532" y="43815"/>
                    </a:lnTo>
                    <a:lnTo>
                      <a:pt x="69532" y="43815"/>
                    </a:lnTo>
                    <a:lnTo>
                      <a:pt x="69532" y="43815"/>
                    </a:lnTo>
                    <a:lnTo>
                      <a:pt x="69532" y="43815"/>
                    </a:lnTo>
                    <a:lnTo>
                      <a:pt x="69532" y="43815"/>
                    </a:lnTo>
                    <a:lnTo>
                      <a:pt x="69532" y="43815"/>
                    </a:lnTo>
                    <a:lnTo>
                      <a:pt x="69532" y="43815"/>
                    </a:lnTo>
                    <a:lnTo>
                      <a:pt x="69532" y="43815"/>
                    </a:lnTo>
                    <a:lnTo>
                      <a:pt x="69532" y="43815"/>
                    </a:lnTo>
                    <a:lnTo>
                      <a:pt x="69532" y="43815"/>
                    </a:lnTo>
                    <a:lnTo>
                      <a:pt x="69532" y="43815"/>
                    </a:lnTo>
                    <a:lnTo>
                      <a:pt x="69532" y="43815"/>
                    </a:lnTo>
                    <a:lnTo>
                      <a:pt x="78105" y="37148"/>
                    </a:lnTo>
                    <a:lnTo>
                      <a:pt x="78105" y="37148"/>
                    </a:lnTo>
                    <a:close/>
                    <a:moveTo>
                      <a:pt x="78105" y="49530"/>
                    </a:moveTo>
                    <a:lnTo>
                      <a:pt x="78105" y="53340"/>
                    </a:lnTo>
                    <a:lnTo>
                      <a:pt x="75248" y="55245"/>
                    </a:lnTo>
                    <a:lnTo>
                      <a:pt x="75248" y="55245"/>
                    </a:lnTo>
                    <a:lnTo>
                      <a:pt x="75248" y="55245"/>
                    </a:lnTo>
                    <a:lnTo>
                      <a:pt x="75248" y="55245"/>
                    </a:lnTo>
                    <a:lnTo>
                      <a:pt x="75248" y="55245"/>
                    </a:lnTo>
                    <a:lnTo>
                      <a:pt x="75248" y="55245"/>
                    </a:lnTo>
                    <a:lnTo>
                      <a:pt x="75248" y="55245"/>
                    </a:lnTo>
                    <a:lnTo>
                      <a:pt x="75248" y="55245"/>
                    </a:lnTo>
                    <a:lnTo>
                      <a:pt x="75248" y="55245"/>
                    </a:lnTo>
                    <a:lnTo>
                      <a:pt x="75248" y="55245"/>
                    </a:lnTo>
                    <a:lnTo>
                      <a:pt x="75248" y="55245"/>
                    </a:lnTo>
                    <a:lnTo>
                      <a:pt x="75248" y="55245"/>
                    </a:lnTo>
                    <a:lnTo>
                      <a:pt x="75248" y="55245"/>
                    </a:lnTo>
                    <a:lnTo>
                      <a:pt x="75248" y="55245"/>
                    </a:lnTo>
                    <a:lnTo>
                      <a:pt x="75248" y="55245"/>
                    </a:lnTo>
                    <a:lnTo>
                      <a:pt x="75248" y="55245"/>
                    </a:lnTo>
                    <a:lnTo>
                      <a:pt x="75248" y="55245"/>
                    </a:lnTo>
                    <a:lnTo>
                      <a:pt x="78105" y="49530"/>
                    </a:lnTo>
                    <a:lnTo>
                      <a:pt x="78105" y="49530"/>
                    </a:lnTo>
                    <a:close/>
                    <a:moveTo>
                      <a:pt x="78105" y="62865"/>
                    </a:moveTo>
                    <a:lnTo>
                      <a:pt x="78105" y="64770"/>
                    </a:lnTo>
                    <a:lnTo>
                      <a:pt x="78105" y="64770"/>
                    </a:lnTo>
                    <a:lnTo>
                      <a:pt x="78105" y="64770"/>
                    </a:lnTo>
                    <a:lnTo>
                      <a:pt x="78105" y="64770"/>
                    </a:lnTo>
                    <a:lnTo>
                      <a:pt x="78105" y="64770"/>
                    </a:lnTo>
                    <a:lnTo>
                      <a:pt x="78105" y="64770"/>
                    </a:lnTo>
                    <a:lnTo>
                      <a:pt x="78105" y="64770"/>
                    </a:lnTo>
                    <a:lnTo>
                      <a:pt x="78105" y="62865"/>
                    </a:lnTo>
                    <a:lnTo>
                      <a:pt x="78105" y="62865"/>
                    </a:lnTo>
                    <a:close/>
                    <a:moveTo>
                      <a:pt x="78105" y="96202"/>
                    </a:moveTo>
                    <a:lnTo>
                      <a:pt x="78105" y="103823"/>
                    </a:lnTo>
                    <a:lnTo>
                      <a:pt x="69532" y="108585"/>
                    </a:lnTo>
                    <a:lnTo>
                      <a:pt x="69532" y="108585"/>
                    </a:lnTo>
                    <a:lnTo>
                      <a:pt x="69532" y="108585"/>
                    </a:lnTo>
                    <a:lnTo>
                      <a:pt x="69532" y="108585"/>
                    </a:lnTo>
                    <a:lnTo>
                      <a:pt x="69532" y="108585"/>
                    </a:lnTo>
                    <a:lnTo>
                      <a:pt x="69532" y="108585"/>
                    </a:lnTo>
                    <a:lnTo>
                      <a:pt x="67627" y="109537"/>
                    </a:lnTo>
                    <a:lnTo>
                      <a:pt x="67627" y="106680"/>
                    </a:lnTo>
                    <a:lnTo>
                      <a:pt x="73342" y="103823"/>
                    </a:lnTo>
                    <a:lnTo>
                      <a:pt x="73342" y="103823"/>
                    </a:lnTo>
                    <a:lnTo>
                      <a:pt x="73342" y="103823"/>
                    </a:lnTo>
                    <a:lnTo>
                      <a:pt x="73342" y="103823"/>
                    </a:lnTo>
                    <a:lnTo>
                      <a:pt x="79057" y="100965"/>
                    </a:lnTo>
                    <a:lnTo>
                      <a:pt x="79057" y="100965"/>
                    </a:lnTo>
                    <a:lnTo>
                      <a:pt x="79057" y="100965"/>
                    </a:lnTo>
                    <a:lnTo>
                      <a:pt x="79057" y="100965"/>
                    </a:lnTo>
                    <a:lnTo>
                      <a:pt x="78105" y="96202"/>
                    </a:lnTo>
                    <a:lnTo>
                      <a:pt x="78105" y="96202"/>
                    </a:lnTo>
                    <a:lnTo>
                      <a:pt x="78105" y="96202"/>
                    </a:lnTo>
                    <a:lnTo>
                      <a:pt x="78105" y="96202"/>
                    </a:lnTo>
                    <a:close/>
                    <a:moveTo>
                      <a:pt x="66675" y="103823"/>
                    </a:moveTo>
                    <a:lnTo>
                      <a:pt x="71438" y="100965"/>
                    </a:lnTo>
                    <a:lnTo>
                      <a:pt x="71438" y="100965"/>
                    </a:lnTo>
                    <a:lnTo>
                      <a:pt x="71438" y="100965"/>
                    </a:lnTo>
                    <a:lnTo>
                      <a:pt x="71438" y="100965"/>
                    </a:lnTo>
                    <a:lnTo>
                      <a:pt x="71438" y="100965"/>
                    </a:lnTo>
                    <a:lnTo>
                      <a:pt x="71438" y="100965"/>
                    </a:lnTo>
                    <a:lnTo>
                      <a:pt x="71438" y="100965"/>
                    </a:lnTo>
                    <a:lnTo>
                      <a:pt x="71438" y="100965"/>
                    </a:lnTo>
                    <a:lnTo>
                      <a:pt x="71438" y="100965"/>
                    </a:lnTo>
                    <a:lnTo>
                      <a:pt x="66675" y="103823"/>
                    </a:lnTo>
                    <a:lnTo>
                      <a:pt x="66675" y="103823"/>
                    </a:lnTo>
                    <a:lnTo>
                      <a:pt x="66675" y="103823"/>
                    </a:lnTo>
                    <a:close/>
                    <a:moveTo>
                      <a:pt x="66675" y="21907"/>
                    </a:moveTo>
                    <a:lnTo>
                      <a:pt x="66675" y="20002"/>
                    </a:lnTo>
                    <a:lnTo>
                      <a:pt x="70485" y="18098"/>
                    </a:lnTo>
                    <a:lnTo>
                      <a:pt x="70485" y="18098"/>
                    </a:lnTo>
                    <a:lnTo>
                      <a:pt x="70485" y="18098"/>
                    </a:lnTo>
                    <a:lnTo>
                      <a:pt x="70485" y="18098"/>
                    </a:lnTo>
                    <a:lnTo>
                      <a:pt x="70485" y="18098"/>
                    </a:lnTo>
                    <a:lnTo>
                      <a:pt x="70485" y="18098"/>
                    </a:lnTo>
                    <a:lnTo>
                      <a:pt x="70485" y="18098"/>
                    </a:lnTo>
                    <a:lnTo>
                      <a:pt x="70485" y="18098"/>
                    </a:lnTo>
                    <a:lnTo>
                      <a:pt x="70485" y="18098"/>
                    </a:lnTo>
                    <a:lnTo>
                      <a:pt x="66675" y="21907"/>
                    </a:lnTo>
                    <a:close/>
                    <a:moveTo>
                      <a:pt x="66675" y="20002"/>
                    </a:moveTo>
                    <a:lnTo>
                      <a:pt x="66675" y="21907"/>
                    </a:lnTo>
                    <a:lnTo>
                      <a:pt x="62865" y="23812"/>
                    </a:lnTo>
                    <a:lnTo>
                      <a:pt x="62865" y="21907"/>
                    </a:lnTo>
                    <a:lnTo>
                      <a:pt x="66675" y="20002"/>
                    </a:lnTo>
                    <a:lnTo>
                      <a:pt x="66675" y="20002"/>
                    </a:lnTo>
                    <a:close/>
                    <a:moveTo>
                      <a:pt x="66675" y="31432"/>
                    </a:moveTo>
                    <a:lnTo>
                      <a:pt x="66675" y="33337"/>
                    </a:lnTo>
                    <a:lnTo>
                      <a:pt x="62865" y="35243"/>
                    </a:lnTo>
                    <a:lnTo>
                      <a:pt x="62865" y="33337"/>
                    </a:lnTo>
                    <a:lnTo>
                      <a:pt x="66675" y="31432"/>
                    </a:lnTo>
                    <a:lnTo>
                      <a:pt x="66675" y="31432"/>
                    </a:lnTo>
                    <a:close/>
                    <a:moveTo>
                      <a:pt x="66675" y="43815"/>
                    </a:moveTo>
                    <a:lnTo>
                      <a:pt x="66675" y="43815"/>
                    </a:lnTo>
                    <a:lnTo>
                      <a:pt x="66675" y="43815"/>
                    </a:lnTo>
                    <a:lnTo>
                      <a:pt x="66675" y="43815"/>
                    </a:lnTo>
                    <a:lnTo>
                      <a:pt x="66675" y="43815"/>
                    </a:lnTo>
                    <a:lnTo>
                      <a:pt x="66675" y="43815"/>
                    </a:lnTo>
                    <a:close/>
                    <a:moveTo>
                      <a:pt x="66675" y="101918"/>
                    </a:moveTo>
                    <a:lnTo>
                      <a:pt x="66675" y="103823"/>
                    </a:lnTo>
                    <a:lnTo>
                      <a:pt x="62865" y="105727"/>
                    </a:lnTo>
                    <a:lnTo>
                      <a:pt x="62865" y="103823"/>
                    </a:lnTo>
                    <a:lnTo>
                      <a:pt x="66675" y="101918"/>
                    </a:lnTo>
                    <a:lnTo>
                      <a:pt x="66675" y="101918"/>
                    </a:lnTo>
                    <a:close/>
                    <a:moveTo>
                      <a:pt x="66675" y="104775"/>
                    </a:moveTo>
                    <a:lnTo>
                      <a:pt x="62865" y="106680"/>
                    </a:lnTo>
                    <a:lnTo>
                      <a:pt x="62865" y="109537"/>
                    </a:lnTo>
                    <a:lnTo>
                      <a:pt x="66675" y="107632"/>
                    </a:lnTo>
                    <a:lnTo>
                      <a:pt x="66675" y="104775"/>
                    </a:lnTo>
                    <a:lnTo>
                      <a:pt x="66675" y="104775"/>
                    </a:lnTo>
                    <a:close/>
                    <a:moveTo>
                      <a:pt x="62865" y="99060"/>
                    </a:moveTo>
                    <a:lnTo>
                      <a:pt x="62865" y="96202"/>
                    </a:lnTo>
                    <a:lnTo>
                      <a:pt x="63817" y="96202"/>
                    </a:lnTo>
                    <a:lnTo>
                      <a:pt x="63817" y="96202"/>
                    </a:lnTo>
                    <a:lnTo>
                      <a:pt x="63817" y="96202"/>
                    </a:lnTo>
                    <a:lnTo>
                      <a:pt x="63817" y="96202"/>
                    </a:lnTo>
                    <a:lnTo>
                      <a:pt x="63817" y="96202"/>
                    </a:lnTo>
                    <a:lnTo>
                      <a:pt x="63817" y="96202"/>
                    </a:lnTo>
                    <a:lnTo>
                      <a:pt x="62865" y="99060"/>
                    </a:lnTo>
                    <a:lnTo>
                      <a:pt x="62865" y="99060"/>
                    </a:lnTo>
                    <a:lnTo>
                      <a:pt x="62865" y="99060"/>
                    </a:lnTo>
                    <a:lnTo>
                      <a:pt x="62865" y="99060"/>
                    </a:lnTo>
                    <a:close/>
                    <a:moveTo>
                      <a:pt x="62865" y="21907"/>
                    </a:moveTo>
                    <a:lnTo>
                      <a:pt x="62865" y="23812"/>
                    </a:lnTo>
                    <a:lnTo>
                      <a:pt x="56197" y="27623"/>
                    </a:lnTo>
                    <a:lnTo>
                      <a:pt x="56197" y="25718"/>
                    </a:lnTo>
                    <a:lnTo>
                      <a:pt x="62865" y="21907"/>
                    </a:lnTo>
                    <a:lnTo>
                      <a:pt x="62865" y="21907"/>
                    </a:lnTo>
                    <a:close/>
                    <a:moveTo>
                      <a:pt x="62865" y="33337"/>
                    </a:moveTo>
                    <a:lnTo>
                      <a:pt x="62865" y="35243"/>
                    </a:lnTo>
                    <a:lnTo>
                      <a:pt x="61913" y="35243"/>
                    </a:lnTo>
                    <a:lnTo>
                      <a:pt x="61913" y="35243"/>
                    </a:lnTo>
                    <a:lnTo>
                      <a:pt x="61913" y="35243"/>
                    </a:lnTo>
                    <a:lnTo>
                      <a:pt x="61913" y="35243"/>
                    </a:lnTo>
                    <a:lnTo>
                      <a:pt x="61913" y="35243"/>
                    </a:lnTo>
                    <a:lnTo>
                      <a:pt x="61913" y="35243"/>
                    </a:lnTo>
                    <a:lnTo>
                      <a:pt x="61913" y="35243"/>
                    </a:lnTo>
                    <a:lnTo>
                      <a:pt x="61913" y="35243"/>
                    </a:lnTo>
                    <a:lnTo>
                      <a:pt x="61913" y="35243"/>
                    </a:lnTo>
                    <a:lnTo>
                      <a:pt x="61913" y="35243"/>
                    </a:lnTo>
                    <a:lnTo>
                      <a:pt x="61913" y="35243"/>
                    </a:lnTo>
                    <a:lnTo>
                      <a:pt x="61913" y="35243"/>
                    </a:lnTo>
                    <a:lnTo>
                      <a:pt x="61913" y="35243"/>
                    </a:lnTo>
                    <a:lnTo>
                      <a:pt x="61913" y="35243"/>
                    </a:lnTo>
                    <a:lnTo>
                      <a:pt x="61913" y="35243"/>
                    </a:lnTo>
                    <a:lnTo>
                      <a:pt x="61913" y="35243"/>
                    </a:lnTo>
                    <a:lnTo>
                      <a:pt x="61913" y="35243"/>
                    </a:lnTo>
                    <a:lnTo>
                      <a:pt x="62865" y="33337"/>
                    </a:lnTo>
                    <a:lnTo>
                      <a:pt x="62865" y="33337"/>
                    </a:lnTo>
                    <a:close/>
                    <a:moveTo>
                      <a:pt x="62865" y="97155"/>
                    </a:moveTo>
                    <a:lnTo>
                      <a:pt x="62865" y="100012"/>
                    </a:lnTo>
                    <a:lnTo>
                      <a:pt x="56197" y="103823"/>
                    </a:lnTo>
                    <a:lnTo>
                      <a:pt x="56197" y="100965"/>
                    </a:lnTo>
                    <a:lnTo>
                      <a:pt x="62865" y="97155"/>
                    </a:lnTo>
                    <a:lnTo>
                      <a:pt x="62865" y="97155"/>
                    </a:lnTo>
                    <a:close/>
                    <a:moveTo>
                      <a:pt x="62865" y="103823"/>
                    </a:moveTo>
                    <a:lnTo>
                      <a:pt x="62865" y="105727"/>
                    </a:lnTo>
                    <a:lnTo>
                      <a:pt x="56197" y="109537"/>
                    </a:lnTo>
                    <a:lnTo>
                      <a:pt x="56197" y="107632"/>
                    </a:lnTo>
                    <a:lnTo>
                      <a:pt x="62865" y="103823"/>
                    </a:lnTo>
                    <a:lnTo>
                      <a:pt x="62865" y="103823"/>
                    </a:lnTo>
                    <a:close/>
                    <a:moveTo>
                      <a:pt x="62865" y="106680"/>
                    </a:moveTo>
                    <a:lnTo>
                      <a:pt x="62865" y="106680"/>
                    </a:lnTo>
                    <a:lnTo>
                      <a:pt x="62865" y="106680"/>
                    </a:lnTo>
                    <a:lnTo>
                      <a:pt x="61913" y="107632"/>
                    </a:lnTo>
                    <a:lnTo>
                      <a:pt x="61913" y="107632"/>
                    </a:lnTo>
                    <a:lnTo>
                      <a:pt x="61913" y="107632"/>
                    </a:lnTo>
                    <a:lnTo>
                      <a:pt x="61913" y="107632"/>
                    </a:lnTo>
                    <a:lnTo>
                      <a:pt x="61913" y="107632"/>
                    </a:lnTo>
                    <a:lnTo>
                      <a:pt x="61913" y="107632"/>
                    </a:lnTo>
                    <a:lnTo>
                      <a:pt x="61913" y="107632"/>
                    </a:lnTo>
                    <a:lnTo>
                      <a:pt x="61913" y="107632"/>
                    </a:lnTo>
                    <a:lnTo>
                      <a:pt x="61913" y="106680"/>
                    </a:lnTo>
                    <a:lnTo>
                      <a:pt x="62865" y="106680"/>
                    </a:lnTo>
                    <a:close/>
                    <a:moveTo>
                      <a:pt x="56197" y="94298"/>
                    </a:moveTo>
                    <a:lnTo>
                      <a:pt x="56197" y="94298"/>
                    </a:lnTo>
                    <a:lnTo>
                      <a:pt x="56197" y="94298"/>
                    </a:lnTo>
                    <a:lnTo>
                      <a:pt x="56197" y="94298"/>
                    </a:lnTo>
                    <a:lnTo>
                      <a:pt x="56197" y="94298"/>
                    </a:lnTo>
                    <a:lnTo>
                      <a:pt x="56197" y="94298"/>
                    </a:lnTo>
                    <a:lnTo>
                      <a:pt x="56197" y="94298"/>
                    </a:lnTo>
                    <a:lnTo>
                      <a:pt x="56197" y="94298"/>
                    </a:lnTo>
                    <a:lnTo>
                      <a:pt x="56197" y="94298"/>
                    </a:lnTo>
                    <a:close/>
                    <a:moveTo>
                      <a:pt x="56197" y="18098"/>
                    </a:moveTo>
                    <a:lnTo>
                      <a:pt x="56197" y="15240"/>
                    </a:lnTo>
                    <a:lnTo>
                      <a:pt x="62865" y="11430"/>
                    </a:lnTo>
                    <a:lnTo>
                      <a:pt x="62865" y="11430"/>
                    </a:lnTo>
                    <a:lnTo>
                      <a:pt x="62865" y="11430"/>
                    </a:lnTo>
                    <a:lnTo>
                      <a:pt x="62865" y="11430"/>
                    </a:lnTo>
                    <a:lnTo>
                      <a:pt x="62865" y="11430"/>
                    </a:lnTo>
                    <a:lnTo>
                      <a:pt x="62865" y="11430"/>
                    </a:lnTo>
                    <a:lnTo>
                      <a:pt x="62865" y="11430"/>
                    </a:lnTo>
                    <a:lnTo>
                      <a:pt x="62865" y="11430"/>
                    </a:lnTo>
                    <a:lnTo>
                      <a:pt x="62865" y="11430"/>
                    </a:lnTo>
                    <a:lnTo>
                      <a:pt x="56197" y="18098"/>
                    </a:lnTo>
                    <a:close/>
                    <a:moveTo>
                      <a:pt x="56197" y="14287"/>
                    </a:moveTo>
                    <a:lnTo>
                      <a:pt x="56197" y="17145"/>
                    </a:lnTo>
                    <a:lnTo>
                      <a:pt x="48577" y="20955"/>
                    </a:lnTo>
                    <a:lnTo>
                      <a:pt x="48577" y="18098"/>
                    </a:lnTo>
                    <a:lnTo>
                      <a:pt x="56197" y="14287"/>
                    </a:lnTo>
                    <a:lnTo>
                      <a:pt x="56197" y="14287"/>
                    </a:lnTo>
                    <a:close/>
                    <a:moveTo>
                      <a:pt x="56197" y="25718"/>
                    </a:moveTo>
                    <a:lnTo>
                      <a:pt x="56197" y="27623"/>
                    </a:lnTo>
                    <a:lnTo>
                      <a:pt x="54292" y="28575"/>
                    </a:lnTo>
                    <a:lnTo>
                      <a:pt x="54292" y="28575"/>
                    </a:lnTo>
                    <a:lnTo>
                      <a:pt x="54292" y="28575"/>
                    </a:lnTo>
                    <a:lnTo>
                      <a:pt x="54292" y="28575"/>
                    </a:lnTo>
                    <a:lnTo>
                      <a:pt x="54292" y="28575"/>
                    </a:lnTo>
                    <a:lnTo>
                      <a:pt x="54292" y="28575"/>
                    </a:lnTo>
                    <a:lnTo>
                      <a:pt x="54292" y="28575"/>
                    </a:lnTo>
                    <a:lnTo>
                      <a:pt x="54292" y="28575"/>
                    </a:lnTo>
                    <a:lnTo>
                      <a:pt x="54292" y="28575"/>
                    </a:lnTo>
                    <a:lnTo>
                      <a:pt x="56197" y="25718"/>
                    </a:lnTo>
                    <a:lnTo>
                      <a:pt x="56197" y="25718"/>
                    </a:lnTo>
                    <a:close/>
                    <a:moveTo>
                      <a:pt x="56197" y="94298"/>
                    </a:moveTo>
                    <a:lnTo>
                      <a:pt x="56197" y="94298"/>
                    </a:lnTo>
                    <a:lnTo>
                      <a:pt x="56197" y="94298"/>
                    </a:lnTo>
                    <a:lnTo>
                      <a:pt x="56197" y="95250"/>
                    </a:lnTo>
                    <a:lnTo>
                      <a:pt x="56197" y="95250"/>
                    </a:lnTo>
                    <a:lnTo>
                      <a:pt x="56197" y="95250"/>
                    </a:lnTo>
                    <a:lnTo>
                      <a:pt x="48577" y="99060"/>
                    </a:lnTo>
                    <a:lnTo>
                      <a:pt x="48577" y="98107"/>
                    </a:lnTo>
                    <a:lnTo>
                      <a:pt x="56197" y="94298"/>
                    </a:lnTo>
                    <a:lnTo>
                      <a:pt x="56197" y="94298"/>
                    </a:lnTo>
                    <a:close/>
                    <a:moveTo>
                      <a:pt x="56197" y="100965"/>
                    </a:moveTo>
                    <a:lnTo>
                      <a:pt x="56197" y="103823"/>
                    </a:lnTo>
                    <a:lnTo>
                      <a:pt x="48577" y="107632"/>
                    </a:lnTo>
                    <a:lnTo>
                      <a:pt x="48577" y="104775"/>
                    </a:lnTo>
                    <a:lnTo>
                      <a:pt x="56197" y="100965"/>
                    </a:lnTo>
                    <a:lnTo>
                      <a:pt x="56197" y="100965"/>
                    </a:lnTo>
                    <a:close/>
                    <a:moveTo>
                      <a:pt x="56197" y="107632"/>
                    </a:moveTo>
                    <a:lnTo>
                      <a:pt x="56197" y="109537"/>
                    </a:lnTo>
                    <a:lnTo>
                      <a:pt x="56197" y="109537"/>
                    </a:lnTo>
                    <a:lnTo>
                      <a:pt x="56197" y="109537"/>
                    </a:lnTo>
                    <a:lnTo>
                      <a:pt x="56197" y="109537"/>
                    </a:lnTo>
                    <a:lnTo>
                      <a:pt x="56197" y="109537"/>
                    </a:lnTo>
                    <a:lnTo>
                      <a:pt x="56197" y="109537"/>
                    </a:lnTo>
                    <a:lnTo>
                      <a:pt x="56197" y="109537"/>
                    </a:lnTo>
                    <a:lnTo>
                      <a:pt x="56197" y="107632"/>
                    </a:lnTo>
                    <a:lnTo>
                      <a:pt x="56197" y="107632"/>
                    </a:lnTo>
                    <a:lnTo>
                      <a:pt x="56197" y="107632"/>
                    </a:lnTo>
                    <a:lnTo>
                      <a:pt x="56197" y="107632"/>
                    </a:lnTo>
                    <a:lnTo>
                      <a:pt x="56197" y="107632"/>
                    </a:lnTo>
                    <a:close/>
                    <a:moveTo>
                      <a:pt x="48577" y="88582"/>
                    </a:moveTo>
                    <a:lnTo>
                      <a:pt x="48577" y="88582"/>
                    </a:lnTo>
                    <a:lnTo>
                      <a:pt x="48577" y="88582"/>
                    </a:lnTo>
                    <a:lnTo>
                      <a:pt x="48577" y="88582"/>
                    </a:lnTo>
                    <a:lnTo>
                      <a:pt x="48577" y="88582"/>
                    </a:lnTo>
                    <a:lnTo>
                      <a:pt x="48577" y="88582"/>
                    </a:lnTo>
                    <a:lnTo>
                      <a:pt x="48577" y="88582"/>
                    </a:lnTo>
                    <a:lnTo>
                      <a:pt x="48577" y="88582"/>
                    </a:lnTo>
                    <a:close/>
                    <a:moveTo>
                      <a:pt x="48577" y="12382"/>
                    </a:moveTo>
                    <a:lnTo>
                      <a:pt x="48577" y="9525"/>
                    </a:lnTo>
                    <a:lnTo>
                      <a:pt x="55245" y="5715"/>
                    </a:lnTo>
                    <a:lnTo>
                      <a:pt x="55245" y="5715"/>
                    </a:lnTo>
                    <a:lnTo>
                      <a:pt x="55245" y="5715"/>
                    </a:lnTo>
                    <a:lnTo>
                      <a:pt x="55245" y="5715"/>
                    </a:lnTo>
                    <a:lnTo>
                      <a:pt x="55245" y="5715"/>
                    </a:lnTo>
                    <a:lnTo>
                      <a:pt x="55245" y="5715"/>
                    </a:lnTo>
                    <a:lnTo>
                      <a:pt x="55245" y="5715"/>
                    </a:lnTo>
                    <a:lnTo>
                      <a:pt x="55245" y="5715"/>
                    </a:lnTo>
                    <a:lnTo>
                      <a:pt x="55245" y="5715"/>
                    </a:lnTo>
                    <a:lnTo>
                      <a:pt x="48577" y="12382"/>
                    </a:lnTo>
                    <a:close/>
                    <a:moveTo>
                      <a:pt x="48577" y="9525"/>
                    </a:moveTo>
                    <a:lnTo>
                      <a:pt x="48577" y="12382"/>
                    </a:lnTo>
                    <a:lnTo>
                      <a:pt x="47625" y="13335"/>
                    </a:lnTo>
                    <a:lnTo>
                      <a:pt x="47625" y="10477"/>
                    </a:lnTo>
                    <a:lnTo>
                      <a:pt x="48577" y="9525"/>
                    </a:lnTo>
                    <a:lnTo>
                      <a:pt x="48577" y="9525"/>
                    </a:lnTo>
                    <a:close/>
                    <a:moveTo>
                      <a:pt x="48577" y="19050"/>
                    </a:moveTo>
                    <a:lnTo>
                      <a:pt x="48577" y="21907"/>
                    </a:lnTo>
                    <a:lnTo>
                      <a:pt x="47625" y="22860"/>
                    </a:lnTo>
                    <a:lnTo>
                      <a:pt x="47625" y="20002"/>
                    </a:lnTo>
                    <a:lnTo>
                      <a:pt x="48577" y="19050"/>
                    </a:lnTo>
                    <a:lnTo>
                      <a:pt x="48577" y="19050"/>
                    </a:lnTo>
                    <a:close/>
                    <a:moveTo>
                      <a:pt x="48577" y="88582"/>
                    </a:moveTo>
                    <a:lnTo>
                      <a:pt x="48577" y="88582"/>
                    </a:lnTo>
                    <a:lnTo>
                      <a:pt x="48577" y="88582"/>
                    </a:lnTo>
                    <a:lnTo>
                      <a:pt x="48577" y="88582"/>
                    </a:lnTo>
                    <a:lnTo>
                      <a:pt x="48577" y="88582"/>
                    </a:lnTo>
                    <a:lnTo>
                      <a:pt x="47625" y="89535"/>
                    </a:lnTo>
                    <a:lnTo>
                      <a:pt x="47625" y="89535"/>
                    </a:lnTo>
                    <a:lnTo>
                      <a:pt x="47625" y="89535"/>
                    </a:lnTo>
                    <a:lnTo>
                      <a:pt x="47625" y="88582"/>
                    </a:lnTo>
                    <a:lnTo>
                      <a:pt x="48577" y="88582"/>
                    </a:lnTo>
                    <a:lnTo>
                      <a:pt x="48577" y="88582"/>
                    </a:lnTo>
                    <a:close/>
                    <a:moveTo>
                      <a:pt x="48577" y="98107"/>
                    </a:moveTo>
                    <a:lnTo>
                      <a:pt x="48577" y="99060"/>
                    </a:lnTo>
                    <a:lnTo>
                      <a:pt x="47625" y="100012"/>
                    </a:lnTo>
                    <a:lnTo>
                      <a:pt x="47625" y="99060"/>
                    </a:lnTo>
                    <a:lnTo>
                      <a:pt x="48577" y="98107"/>
                    </a:lnTo>
                    <a:lnTo>
                      <a:pt x="48577" y="98107"/>
                    </a:lnTo>
                    <a:close/>
                    <a:moveTo>
                      <a:pt x="48577" y="104775"/>
                    </a:moveTo>
                    <a:lnTo>
                      <a:pt x="48577" y="107632"/>
                    </a:lnTo>
                    <a:lnTo>
                      <a:pt x="47625" y="107632"/>
                    </a:lnTo>
                    <a:lnTo>
                      <a:pt x="47625" y="107632"/>
                    </a:lnTo>
                    <a:lnTo>
                      <a:pt x="47625" y="107632"/>
                    </a:lnTo>
                    <a:lnTo>
                      <a:pt x="47625" y="107632"/>
                    </a:lnTo>
                    <a:lnTo>
                      <a:pt x="47625" y="107632"/>
                    </a:lnTo>
                    <a:lnTo>
                      <a:pt x="47625" y="107632"/>
                    </a:lnTo>
                    <a:lnTo>
                      <a:pt x="48577" y="104775"/>
                    </a:lnTo>
                    <a:lnTo>
                      <a:pt x="48577" y="104775"/>
                    </a:lnTo>
                    <a:lnTo>
                      <a:pt x="48577" y="104775"/>
                    </a:lnTo>
                    <a:lnTo>
                      <a:pt x="48577" y="104775"/>
                    </a:lnTo>
                    <a:lnTo>
                      <a:pt x="48577" y="104775"/>
                    </a:lnTo>
                    <a:close/>
                    <a:moveTo>
                      <a:pt x="47625" y="6668"/>
                    </a:moveTo>
                    <a:lnTo>
                      <a:pt x="47625" y="4763"/>
                    </a:lnTo>
                    <a:lnTo>
                      <a:pt x="47625" y="4763"/>
                    </a:lnTo>
                    <a:lnTo>
                      <a:pt x="47625" y="6668"/>
                    </a:lnTo>
                    <a:lnTo>
                      <a:pt x="47625" y="6668"/>
                    </a:lnTo>
                    <a:lnTo>
                      <a:pt x="47625" y="6668"/>
                    </a:lnTo>
                    <a:close/>
                    <a:moveTo>
                      <a:pt x="47625" y="4763"/>
                    </a:moveTo>
                    <a:lnTo>
                      <a:pt x="47625" y="6668"/>
                    </a:lnTo>
                    <a:lnTo>
                      <a:pt x="40005" y="10477"/>
                    </a:lnTo>
                    <a:lnTo>
                      <a:pt x="40005" y="5715"/>
                    </a:lnTo>
                    <a:lnTo>
                      <a:pt x="46672" y="1905"/>
                    </a:lnTo>
                    <a:lnTo>
                      <a:pt x="46672" y="1905"/>
                    </a:lnTo>
                    <a:lnTo>
                      <a:pt x="46672" y="1905"/>
                    </a:lnTo>
                    <a:lnTo>
                      <a:pt x="47625" y="4763"/>
                    </a:lnTo>
                    <a:lnTo>
                      <a:pt x="47625" y="4763"/>
                    </a:lnTo>
                    <a:lnTo>
                      <a:pt x="47625" y="4763"/>
                    </a:lnTo>
                    <a:lnTo>
                      <a:pt x="47625" y="4763"/>
                    </a:lnTo>
                    <a:lnTo>
                      <a:pt x="47625" y="4763"/>
                    </a:lnTo>
                    <a:close/>
                    <a:moveTo>
                      <a:pt x="47625" y="10477"/>
                    </a:moveTo>
                    <a:lnTo>
                      <a:pt x="40005" y="14287"/>
                    </a:lnTo>
                    <a:lnTo>
                      <a:pt x="40005" y="17145"/>
                    </a:lnTo>
                    <a:lnTo>
                      <a:pt x="47625" y="13335"/>
                    </a:lnTo>
                    <a:lnTo>
                      <a:pt x="47625" y="10477"/>
                    </a:lnTo>
                    <a:lnTo>
                      <a:pt x="47625" y="10477"/>
                    </a:lnTo>
                    <a:close/>
                    <a:moveTo>
                      <a:pt x="47625" y="19050"/>
                    </a:moveTo>
                    <a:lnTo>
                      <a:pt x="47625" y="21907"/>
                    </a:lnTo>
                    <a:lnTo>
                      <a:pt x="47625" y="21907"/>
                    </a:lnTo>
                    <a:lnTo>
                      <a:pt x="47625" y="21907"/>
                    </a:lnTo>
                    <a:lnTo>
                      <a:pt x="47625" y="21907"/>
                    </a:lnTo>
                    <a:lnTo>
                      <a:pt x="47625" y="21907"/>
                    </a:lnTo>
                    <a:lnTo>
                      <a:pt x="47625" y="21907"/>
                    </a:lnTo>
                    <a:lnTo>
                      <a:pt x="47625" y="21907"/>
                    </a:lnTo>
                    <a:lnTo>
                      <a:pt x="47625" y="21907"/>
                    </a:lnTo>
                    <a:lnTo>
                      <a:pt x="47625" y="19050"/>
                    </a:lnTo>
                    <a:lnTo>
                      <a:pt x="47625" y="19050"/>
                    </a:lnTo>
                    <a:lnTo>
                      <a:pt x="47625" y="19050"/>
                    </a:lnTo>
                    <a:lnTo>
                      <a:pt x="47625" y="19050"/>
                    </a:lnTo>
                    <a:close/>
                    <a:moveTo>
                      <a:pt x="47625" y="89535"/>
                    </a:moveTo>
                    <a:lnTo>
                      <a:pt x="47625" y="89535"/>
                    </a:lnTo>
                    <a:lnTo>
                      <a:pt x="40005" y="94298"/>
                    </a:lnTo>
                    <a:lnTo>
                      <a:pt x="40005" y="93345"/>
                    </a:lnTo>
                    <a:lnTo>
                      <a:pt x="47625" y="89535"/>
                    </a:lnTo>
                    <a:lnTo>
                      <a:pt x="47625" y="89535"/>
                    </a:lnTo>
                    <a:close/>
                    <a:moveTo>
                      <a:pt x="47625" y="99060"/>
                    </a:moveTo>
                    <a:lnTo>
                      <a:pt x="47625" y="100012"/>
                    </a:lnTo>
                    <a:lnTo>
                      <a:pt x="40005" y="103823"/>
                    </a:lnTo>
                    <a:lnTo>
                      <a:pt x="40005" y="103823"/>
                    </a:lnTo>
                    <a:lnTo>
                      <a:pt x="40005" y="103823"/>
                    </a:lnTo>
                    <a:lnTo>
                      <a:pt x="40005" y="103823"/>
                    </a:lnTo>
                    <a:lnTo>
                      <a:pt x="40005" y="103823"/>
                    </a:lnTo>
                    <a:lnTo>
                      <a:pt x="40005" y="103823"/>
                    </a:lnTo>
                    <a:lnTo>
                      <a:pt x="40005" y="103823"/>
                    </a:lnTo>
                    <a:lnTo>
                      <a:pt x="40005" y="103823"/>
                    </a:lnTo>
                    <a:lnTo>
                      <a:pt x="40005" y="103823"/>
                    </a:lnTo>
                    <a:lnTo>
                      <a:pt x="47625" y="99060"/>
                    </a:lnTo>
                    <a:lnTo>
                      <a:pt x="47625" y="99060"/>
                    </a:lnTo>
                    <a:close/>
                    <a:moveTo>
                      <a:pt x="40005" y="83820"/>
                    </a:moveTo>
                    <a:lnTo>
                      <a:pt x="40005" y="83820"/>
                    </a:lnTo>
                    <a:lnTo>
                      <a:pt x="41910" y="82868"/>
                    </a:lnTo>
                    <a:lnTo>
                      <a:pt x="41910" y="82868"/>
                    </a:lnTo>
                    <a:lnTo>
                      <a:pt x="41910" y="82868"/>
                    </a:lnTo>
                    <a:lnTo>
                      <a:pt x="41910" y="82868"/>
                    </a:lnTo>
                    <a:lnTo>
                      <a:pt x="41910" y="82868"/>
                    </a:lnTo>
                    <a:lnTo>
                      <a:pt x="41910" y="82868"/>
                    </a:lnTo>
                    <a:lnTo>
                      <a:pt x="41910" y="82868"/>
                    </a:lnTo>
                    <a:lnTo>
                      <a:pt x="40005" y="83820"/>
                    </a:lnTo>
                    <a:lnTo>
                      <a:pt x="40005" y="83820"/>
                    </a:lnTo>
                    <a:lnTo>
                      <a:pt x="40005" y="83820"/>
                    </a:lnTo>
                    <a:lnTo>
                      <a:pt x="40005" y="83820"/>
                    </a:lnTo>
                    <a:close/>
                    <a:moveTo>
                      <a:pt x="40005" y="3810"/>
                    </a:moveTo>
                    <a:lnTo>
                      <a:pt x="40005" y="3810"/>
                    </a:lnTo>
                    <a:lnTo>
                      <a:pt x="40005" y="3810"/>
                    </a:lnTo>
                    <a:lnTo>
                      <a:pt x="40005" y="3810"/>
                    </a:lnTo>
                    <a:lnTo>
                      <a:pt x="40005" y="2857"/>
                    </a:lnTo>
                    <a:lnTo>
                      <a:pt x="40005" y="2857"/>
                    </a:lnTo>
                    <a:lnTo>
                      <a:pt x="40005" y="2857"/>
                    </a:lnTo>
                    <a:lnTo>
                      <a:pt x="40005" y="3810"/>
                    </a:lnTo>
                    <a:close/>
                    <a:moveTo>
                      <a:pt x="40005" y="1905"/>
                    </a:moveTo>
                    <a:lnTo>
                      <a:pt x="40005" y="3810"/>
                    </a:lnTo>
                    <a:lnTo>
                      <a:pt x="37147" y="5715"/>
                    </a:lnTo>
                    <a:lnTo>
                      <a:pt x="37147" y="2857"/>
                    </a:lnTo>
                    <a:lnTo>
                      <a:pt x="39052" y="1905"/>
                    </a:lnTo>
                    <a:lnTo>
                      <a:pt x="40005" y="1905"/>
                    </a:lnTo>
                    <a:lnTo>
                      <a:pt x="40005" y="1905"/>
                    </a:lnTo>
                    <a:lnTo>
                      <a:pt x="40005" y="1905"/>
                    </a:lnTo>
                    <a:lnTo>
                      <a:pt x="40005" y="1905"/>
                    </a:lnTo>
                    <a:lnTo>
                      <a:pt x="40005" y="1905"/>
                    </a:lnTo>
                    <a:close/>
                    <a:moveTo>
                      <a:pt x="40005" y="5715"/>
                    </a:moveTo>
                    <a:lnTo>
                      <a:pt x="40005" y="9525"/>
                    </a:lnTo>
                    <a:lnTo>
                      <a:pt x="37147" y="11430"/>
                    </a:lnTo>
                    <a:lnTo>
                      <a:pt x="37147" y="7620"/>
                    </a:lnTo>
                    <a:lnTo>
                      <a:pt x="40005" y="5715"/>
                    </a:lnTo>
                    <a:lnTo>
                      <a:pt x="40005" y="5715"/>
                    </a:lnTo>
                    <a:close/>
                    <a:moveTo>
                      <a:pt x="40005" y="14287"/>
                    </a:moveTo>
                    <a:lnTo>
                      <a:pt x="40005" y="17145"/>
                    </a:lnTo>
                    <a:lnTo>
                      <a:pt x="40005" y="17145"/>
                    </a:lnTo>
                    <a:lnTo>
                      <a:pt x="40005" y="17145"/>
                    </a:lnTo>
                    <a:lnTo>
                      <a:pt x="40005" y="17145"/>
                    </a:lnTo>
                    <a:lnTo>
                      <a:pt x="40005" y="17145"/>
                    </a:lnTo>
                    <a:lnTo>
                      <a:pt x="40005" y="17145"/>
                    </a:lnTo>
                    <a:lnTo>
                      <a:pt x="40005" y="17145"/>
                    </a:lnTo>
                    <a:lnTo>
                      <a:pt x="40005" y="17145"/>
                    </a:lnTo>
                    <a:lnTo>
                      <a:pt x="40005" y="14287"/>
                    </a:lnTo>
                    <a:lnTo>
                      <a:pt x="40005" y="14287"/>
                    </a:lnTo>
                    <a:lnTo>
                      <a:pt x="40005" y="14287"/>
                    </a:lnTo>
                    <a:lnTo>
                      <a:pt x="40005" y="14287"/>
                    </a:lnTo>
                    <a:close/>
                    <a:moveTo>
                      <a:pt x="40005" y="82868"/>
                    </a:moveTo>
                    <a:lnTo>
                      <a:pt x="40005" y="82868"/>
                    </a:lnTo>
                    <a:lnTo>
                      <a:pt x="37147" y="84773"/>
                    </a:lnTo>
                    <a:lnTo>
                      <a:pt x="37147" y="84773"/>
                    </a:lnTo>
                    <a:lnTo>
                      <a:pt x="40005" y="82868"/>
                    </a:lnTo>
                    <a:lnTo>
                      <a:pt x="40005" y="82868"/>
                    </a:lnTo>
                    <a:close/>
                    <a:moveTo>
                      <a:pt x="40005" y="93345"/>
                    </a:moveTo>
                    <a:lnTo>
                      <a:pt x="40005" y="93345"/>
                    </a:lnTo>
                    <a:lnTo>
                      <a:pt x="37147" y="95250"/>
                    </a:lnTo>
                    <a:lnTo>
                      <a:pt x="37147" y="94298"/>
                    </a:lnTo>
                    <a:lnTo>
                      <a:pt x="40005" y="93345"/>
                    </a:lnTo>
                    <a:close/>
                    <a:moveTo>
                      <a:pt x="18097" y="47625"/>
                    </a:moveTo>
                    <a:lnTo>
                      <a:pt x="18097" y="47625"/>
                    </a:lnTo>
                    <a:lnTo>
                      <a:pt x="18097" y="47625"/>
                    </a:lnTo>
                    <a:lnTo>
                      <a:pt x="18097" y="47625"/>
                    </a:lnTo>
                    <a:lnTo>
                      <a:pt x="18097" y="47625"/>
                    </a:lnTo>
                    <a:lnTo>
                      <a:pt x="18097" y="47625"/>
                    </a:lnTo>
                    <a:lnTo>
                      <a:pt x="18097" y="47625"/>
                    </a:lnTo>
                    <a:lnTo>
                      <a:pt x="18097" y="47625"/>
                    </a:lnTo>
                    <a:lnTo>
                      <a:pt x="18097" y="47625"/>
                    </a:lnTo>
                    <a:lnTo>
                      <a:pt x="18097" y="47625"/>
                    </a:lnTo>
                    <a:lnTo>
                      <a:pt x="18097" y="47625"/>
                    </a:lnTo>
                    <a:lnTo>
                      <a:pt x="18097" y="47625"/>
                    </a:lnTo>
                    <a:lnTo>
                      <a:pt x="18097" y="47625"/>
                    </a:lnTo>
                    <a:lnTo>
                      <a:pt x="18097" y="47625"/>
                    </a:lnTo>
                    <a:lnTo>
                      <a:pt x="18097" y="47625"/>
                    </a:lnTo>
                    <a:lnTo>
                      <a:pt x="18097" y="47625"/>
                    </a:lnTo>
                    <a:lnTo>
                      <a:pt x="18097" y="47625"/>
                    </a:lnTo>
                    <a:lnTo>
                      <a:pt x="18097" y="47625"/>
                    </a:lnTo>
                    <a:lnTo>
                      <a:pt x="18097" y="47625"/>
                    </a:lnTo>
                    <a:lnTo>
                      <a:pt x="18097" y="47625"/>
                    </a:lnTo>
                    <a:lnTo>
                      <a:pt x="18097" y="47625"/>
                    </a:lnTo>
                    <a:close/>
                    <a:moveTo>
                      <a:pt x="37147" y="1905"/>
                    </a:moveTo>
                    <a:lnTo>
                      <a:pt x="37147" y="4763"/>
                    </a:lnTo>
                    <a:lnTo>
                      <a:pt x="24765" y="11430"/>
                    </a:lnTo>
                    <a:lnTo>
                      <a:pt x="24765" y="11430"/>
                    </a:lnTo>
                    <a:lnTo>
                      <a:pt x="24765" y="11430"/>
                    </a:lnTo>
                    <a:lnTo>
                      <a:pt x="24765" y="11430"/>
                    </a:lnTo>
                    <a:lnTo>
                      <a:pt x="24765" y="11430"/>
                    </a:lnTo>
                    <a:lnTo>
                      <a:pt x="24765" y="11430"/>
                    </a:lnTo>
                    <a:lnTo>
                      <a:pt x="19050" y="14287"/>
                    </a:lnTo>
                    <a:lnTo>
                      <a:pt x="19050" y="14287"/>
                    </a:lnTo>
                    <a:lnTo>
                      <a:pt x="19050" y="14287"/>
                    </a:lnTo>
                    <a:lnTo>
                      <a:pt x="19050" y="14287"/>
                    </a:lnTo>
                    <a:lnTo>
                      <a:pt x="19050" y="14287"/>
                    </a:lnTo>
                    <a:lnTo>
                      <a:pt x="19050" y="14287"/>
                    </a:lnTo>
                    <a:lnTo>
                      <a:pt x="19050" y="14287"/>
                    </a:lnTo>
                    <a:lnTo>
                      <a:pt x="19050" y="14287"/>
                    </a:lnTo>
                    <a:lnTo>
                      <a:pt x="17145" y="15240"/>
                    </a:lnTo>
                    <a:lnTo>
                      <a:pt x="17145" y="7620"/>
                    </a:lnTo>
                    <a:lnTo>
                      <a:pt x="25717" y="2857"/>
                    </a:lnTo>
                    <a:lnTo>
                      <a:pt x="25717" y="2857"/>
                    </a:lnTo>
                    <a:lnTo>
                      <a:pt x="25717" y="2857"/>
                    </a:lnTo>
                    <a:lnTo>
                      <a:pt x="25717" y="2857"/>
                    </a:lnTo>
                    <a:lnTo>
                      <a:pt x="25717" y="2857"/>
                    </a:lnTo>
                    <a:lnTo>
                      <a:pt x="30480" y="0"/>
                    </a:lnTo>
                    <a:lnTo>
                      <a:pt x="30480" y="0"/>
                    </a:lnTo>
                    <a:lnTo>
                      <a:pt x="30480" y="0"/>
                    </a:lnTo>
                    <a:lnTo>
                      <a:pt x="30480" y="0"/>
                    </a:lnTo>
                    <a:lnTo>
                      <a:pt x="30480" y="0"/>
                    </a:lnTo>
                    <a:lnTo>
                      <a:pt x="30480" y="0"/>
                    </a:lnTo>
                    <a:lnTo>
                      <a:pt x="30480" y="0"/>
                    </a:lnTo>
                    <a:lnTo>
                      <a:pt x="30480" y="0"/>
                    </a:lnTo>
                    <a:lnTo>
                      <a:pt x="30480" y="0"/>
                    </a:lnTo>
                    <a:lnTo>
                      <a:pt x="20002" y="5715"/>
                    </a:lnTo>
                    <a:lnTo>
                      <a:pt x="20002" y="5715"/>
                    </a:lnTo>
                    <a:lnTo>
                      <a:pt x="20002" y="5715"/>
                    </a:lnTo>
                    <a:lnTo>
                      <a:pt x="20002" y="5715"/>
                    </a:lnTo>
                    <a:lnTo>
                      <a:pt x="20002" y="5715"/>
                    </a:lnTo>
                    <a:lnTo>
                      <a:pt x="37147" y="1905"/>
                    </a:lnTo>
                    <a:lnTo>
                      <a:pt x="37147" y="1905"/>
                    </a:lnTo>
                    <a:close/>
                    <a:moveTo>
                      <a:pt x="37147" y="7620"/>
                    </a:moveTo>
                    <a:lnTo>
                      <a:pt x="30480" y="10477"/>
                    </a:lnTo>
                    <a:lnTo>
                      <a:pt x="30480" y="10477"/>
                    </a:lnTo>
                    <a:lnTo>
                      <a:pt x="30480" y="10477"/>
                    </a:lnTo>
                    <a:lnTo>
                      <a:pt x="30480" y="10477"/>
                    </a:lnTo>
                    <a:lnTo>
                      <a:pt x="30480" y="10477"/>
                    </a:lnTo>
                    <a:lnTo>
                      <a:pt x="30480" y="10477"/>
                    </a:lnTo>
                    <a:lnTo>
                      <a:pt x="30480" y="10477"/>
                    </a:lnTo>
                    <a:lnTo>
                      <a:pt x="30480" y="10477"/>
                    </a:lnTo>
                    <a:lnTo>
                      <a:pt x="30480" y="10477"/>
                    </a:lnTo>
                    <a:lnTo>
                      <a:pt x="35242" y="7620"/>
                    </a:lnTo>
                    <a:lnTo>
                      <a:pt x="35242" y="7620"/>
                    </a:lnTo>
                    <a:lnTo>
                      <a:pt x="37147" y="7620"/>
                    </a:lnTo>
                    <a:close/>
                    <a:moveTo>
                      <a:pt x="37147" y="84773"/>
                    </a:moveTo>
                    <a:lnTo>
                      <a:pt x="37147" y="84773"/>
                    </a:lnTo>
                    <a:lnTo>
                      <a:pt x="24765" y="91440"/>
                    </a:lnTo>
                    <a:lnTo>
                      <a:pt x="24765" y="91440"/>
                    </a:lnTo>
                    <a:lnTo>
                      <a:pt x="24765" y="91440"/>
                    </a:lnTo>
                    <a:lnTo>
                      <a:pt x="24765" y="91440"/>
                    </a:lnTo>
                    <a:lnTo>
                      <a:pt x="24765" y="91440"/>
                    </a:lnTo>
                    <a:lnTo>
                      <a:pt x="24765" y="91440"/>
                    </a:lnTo>
                    <a:lnTo>
                      <a:pt x="24765" y="91440"/>
                    </a:lnTo>
                    <a:lnTo>
                      <a:pt x="24765" y="91440"/>
                    </a:lnTo>
                    <a:lnTo>
                      <a:pt x="24765" y="91440"/>
                    </a:lnTo>
                    <a:lnTo>
                      <a:pt x="37147" y="84773"/>
                    </a:lnTo>
                    <a:lnTo>
                      <a:pt x="37147" y="84773"/>
                    </a:lnTo>
                    <a:close/>
                    <a:moveTo>
                      <a:pt x="37147" y="95250"/>
                    </a:moveTo>
                    <a:lnTo>
                      <a:pt x="37147" y="95250"/>
                    </a:lnTo>
                    <a:lnTo>
                      <a:pt x="32385" y="99060"/>
                    </a:lnTo>
                    <a:lnTo>
                      <a:pt x="32385" y="99060"/>
                    </a:lnTo>
                    <a:lnTo>
                      <a:pt x="32385" y="99060"/>
                    </a:lnTo>
                    <a:lnTo>
                      <a:pt x="32385" y="99060"/>
                    </a:lnTo>
                    <a:lnTo>
                      <a:pt x="32385" y="99060"/>
                    </a:lnTo>
                    <a:lnTo>
                      <a:pt x="32385" y="99060"/>
                    </a:lnTo>
                    <a:lnTo>
                      <a:pt x="32385" y="99060"/>
                    </a:lnTo>
                    <a:lnTo>
                      <a:pt x="32385" y="99060"/>
                    </a:lnTo>
                    <a:lnTo>
                      <a:pt x="32385" y="99060"/>
                    </a:lnTo>
                    <a:lnTo>
                      <a:pt x="37147" y="95250"/>
                    </a:lnTo>
                    <a:lnTo>
                      <a:pt x="37147" y="95250"/>
                    </a:lnTo>
                    <a:close/>
                    <a:moveTo>
                      <a:pt x="18097" y="48577"/>
                    </a:moveTo>
                    <a:lnTo>
                      <a:pt x="20002" y="47625"/>
                    </a:lnTo>
                    <a:lnTo>
                      <a:pt x="20002" y="47625"/>
                    </a:lnTo>
                    <a:lnTo>
                      <a:pt x="20002" y="47625"/>
                    </a:lnTo>
                    <a:lnTo>
                      <a:pt x="20002" y="47625"/>
                    </a:lnTo>
                    <a:lnTo>
                      <a:pt x="20002" y="47625"/>
                    </a:lnTo>
                    <a:lnTo>
                      <a:pt x="20002" y="47625"/>
                    </a:lnTo>
                    <a:lnTo>
                      <a:pt x="20002" y="47625"/>
                    </a:lnTo>
                    <a:lnTo>
                      <a:pt x="18097" y="48577"/>
                    </a:lnTo>
                    <a:lnTo>
                      <a:pt x="18097" y="48577"/>
                    </a:lnTo>
                    <a:lnTo>
                      <a:pt x="18097" y="48577"/>
                    </a:lnTo>
                    <a:lnTo>
                      <a:pt x="18097" y="48577"/>
                    </a:lnTo>
                    <a:lnTo>
                      <a:pt x="18097" y="48577"/>
                    </a:lnTo>
                    <a:close/>
                    <a:moveTo>
                      <a:pt x="18097" y="38100"/>
                    </a:moveTo>
                    <a:lnTo>
                      <a:pt x="18097" y="38100"/>
                    </a:lnTo>
                    <a:lnTo>
                      <a:pt x="18097" y="38100"/>
                    </a:lnTo>
                    <a:lnTo>
                      <a:pt x="18097" y="38100"/>
                    </a:lnTo>
                    <a:lnTo>
                      <a:pt x="18097" y="38100"/>
                    </a:lnTo>
                    <a:close/>
                    <a:moveTo>
                      <a:pt x="18097" y="22860"/>
                    </a:moveTo>
                    <a:lnTo>
                      <a:pt x="18097" y="22860"/>
                    </a:lnTo>
                    <a:lnTo>
                      <a:pt x="18097" y="22860"/>
                    </a:lnTo>
                    <a:lnTo>
                      <a:pt x="18097" y="22860"/>
                    </a:lnTo>
                    <a:lnTo>
                      <a:pt x="18097" y="22860"/>
                    </a:lnTo>
                    <a:close/>
                    <a:moveTo>
                      <a:pt x="17145" y="47625"/>
                    </a:moveTo>
                    <a:lnTo>
                      <a:pt x="17145" y="47625"/>
                    </a:lnTo>
                    <a:lnTo>
                      <a:pt x="17145" y="47625"/>
                    </a:lnTo>
                    <a:lnTo>
                      <a:pt x="17145" y="47625"/>
                    </a:lnTo>
                    <a:lnTo>
                      <a:pt x="17145" y="47625"/>
                    </a:lnTo>
                    <a:lnTo>
                      <a:pt x="17145" y="47625"/>
                    </a:lnTo>
                    <a:lnTo>
                      <a:pt x="17145" y="47625"/>
                    </a:lnTo>
                    <a:lnTo>
                      <a:pt x="17145" y="47625"/>
                    </a:lnTo>
                    <a:lnTo>
                      <a:pt x="17145" y="47625"/>
                    </a:lnTo>
                    <a:lnTo>
                      <a:pt x="17145" y="47625"/>
                    </a:lnTo>
                    <a:lnTo>
                      <a:pt x="17145" y="47625"/>
                    </a:lnTo>
                    <a:lnTo>
                      <a:pt x="17145" y="47625"/>
                    </a:lnTo>
                    <a:lnTo>
                      <a:pt x="17145" y="47625"/>
                    </a:lnTo>
                    <a:lnTo>
                      <a:pt x="17145" y="47625"/>
                    </a:lnTo>
                    <a:lnTo>
                      <a:pt x="17145" y="47625"/>
                    </a:lnTo>
                    <a:lnTo>
                      <a:pt x="17145" y="47625"/>
                    </a:lnTo>
                    <a:lnTo>
                      <a:pt x="17145" y="47625"/>
                    </a:lnTo>
                    <a:lnTo>
                      <a:pt x="17145" y="47625"/>
                    </a:lnTo>
                    <a:lnTo>
                      <a:pt x="17145" y="47625"/>
                    </a:lnTo>
                    <a:lnTo>
                      <a:pt x="17145" y="47625"/>
                    </a:lnTo>
                    <a:close/>
                    <a:moveTo>
                      <a:pt x="18097" y="7620"/>
                    </a:moveTo>
                    <a:lnTo>
                      <a:pt x="18097" y="15240"/>
                    </a:lnTo>
                    <a:lnTo>
                      <a:pt x="16192" y="16193"/>
                    </a:lnTo>
                    <a:lnTo>
                      <a:pt x="16192" y="8573"/>
                    </a:lnTo>
                    <a:lnTo>
                      <a:pt x="18097" y="7620"/>
                    </a:lnTo>
                    <a:lnTo>
                      <a:pt x="18097" y="7620"/>
                    </a:lnTo>
                    <a:close/>
                    <a:moveTo>
                      <a:pt x="18097" y="21907"/>
                    </a:moveTo>
                    <a:lnTo>
                      <a:pt x="18097" y="21907"/>
                    </a:lnTo>
                    <a:lnTo>
                      <a:pt x="16192" y="23812"/>
                    </a:lnTo>
                    <a:lnTo>
                      <a:pt x="16192" y="20955"/>
                    </a:lnTo>
                    <a:lnTo>
                      <a:pt x="16192" y="20955"/>
                    </a:lnTo>
                    <a:lnTo>
                      <a:pt x="16192" y="20955"/>
                    </a:lnTo>
                    <a:lnTo>
                      <a:pt x="16192" y="20955"/>
                    </a:lnTo>
                    <a:lnTo>
                      <a:pt x="16192" y="20955"/>
                    </a:lnTo>
                    <a:lnTo>
                      <a:pt x="18097" y="21907"/>
                    </a:lnTo>
                    <a:lnTo>
                      <a:pt x="18097" y="21907"/>
                    </a:lnTo>
                    <a:lnTo>
                      <a:pt x="18097" y="21907"/>
                    </a:lnTo>
                    <a:lnTo>
                      <a:pt x="18097" y="21907"/>
                    </a:lnTo>
                    <a:close/>
                    <a:moveTo>
                      <a:pt x="18097" y="38100"/>
                    </a:moveTo>
                    <a:lnTo>
                      <a:pt x="18097" y="38100"/>
                    </a:lnTo>
                    <a:lnTo>
                      <a:pt x="16192" y="39052"/>
                    </a:lnTo>
                    <a:lnTo>
                      <a:pt x="16192" y="38100"/>
                    </a:lnTo>
                    <a:lnTo>
                      <a:pt x="16192" y="38100"/>
                    </a:lnTo>
                    <a:lnTo>
                      <a:pt x="16192" y="38100"/>
                    </a:lnTo>
                    <a:lnTo>
                      <a:pt x="16192" y="38100"/>
                    </a:lnTo>
                    <a:lnTo>
                      <a:pt x="16192" y="38100"/>
                    </a:lnTo>
                    <a:lnTo>
                      <a:pt x="18097" y="38100"/>
                    </a:lnTo>
                    <a:lnTo>
                      <a:pt x="18097" y="38100"/>
                    </a:lnTo>
                    <a:lnTo>
                      <a:pt x="18097" y="38100"/>
                    </a:lnTo>
                    <a:lnTo>
                      <a:pt x="18097" y="38100"/>
                    </a:lnTo>
                    <a:lnTo>
                      <a:pt x="18097" y="38100"/>
                    </a:lnTo>
                    <a:lnTo>
                      <a:pt x="18097" y="38100"/>
                    </a:lnTo>
                    <a:close/>
                    <a:moveTo>
                      <a:pt x="18097" y="48577"/>
                    </a:moveTo>
                    <a:lnTo>
                      <a:pt x="18097" y="48577"/>
                    </a:lnTo>
                    <a:lnTo>
                      <a:pt x="16192" y="49530"/>
                    </a:lnTo>
                    <a:lnTo>
                      <a:pt x="16192" y="49530"/>
                    </a:lnTo>
                    <a:lnTo>
                      <a:pt x="18097" y="48577"/>
                    </a:lnTo>
                    <a:lnTo>
                      <a:pt x="18097" y="48577"/>
                    </a:lnTo>
                    <a:close/>
                    <a:moveTo>
                      <a:pt x="15240" y="38100"/>
                    </a:move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close/>
                    <a:moveTo>
                      <a:pt x="15240" y="29527"/>
                    </a:moveTo>
                    <a:lnTo>
                      <a:pt x="15240" y="29527"/>
                    </a:lnTo>
                    <a:lnTo>
                      <a:pt x="15240" y="29527"/>
                    </a:lnTo>
                    <a:lnTo>
                      <a:pt x="15240" y="29527"/>
                    </a:lnTo>
                    <a:lnTo>
                      <a:pt x="15240" y="29527"/>
                    </a:lnTo>
                    <a:lnTo>
                      <a:pt x="15240" y="29527"/>
                    </a:lnTo>
                    <a:lnTo>
                      <a:pt x="15240" y="29527"/>
                    </a:lnTo>
                    <a:lnTo>
                      <a:pt x="16192" y="28575"/>
                    </a:lnTo>
                    <a:lnTo>
                      <a:pt x="15240" y="29527"/>
                    </a:lnTo>
                    <a:close/>
                    <a:moveTo>
                      <a:pt x="15240" y="8573"/>
                    </a:moveTo>
                    <a:lnTo>
                      <a:pt x="15240" y="16193"/>
                    </a:lnTo>
                    <a:lnTo>
                      <a:pt x="7620" y="20002"/>
                    </a:lnTo>
                    <a:lnTo>
                      <a:pt x="7620" y="14287"/>
                    </a:lnTo>
                    <a:lnTo>
                      <a:pt x="10477" y="12382"/>
                    </a:lnTo>
                    <a:lnTo>
                      <a:pt x="10477" y="12382"/>
                    </a:lnTo>
                    <a:lnTo>
                      <a:pt x="10477" y="12382"/>
                    </a:lnTo>
                    <a:lnTo>
                      <a:pt x="10477" y="12382"/>
                    </a:lnTo>
                    <a:lnTo>
                      <a:pt x="10477" y="12382"/>
                    </a:lnTo>
                    <a:lnTo>
                      <a:pt x="10477" y="12382"/>
                    </a:lnTo>
                    <a:lnTo>
                      <a:pt x="15240" y="8573"/>
                    </a:lnTo>
                    <a:lnTo>
                      <a:pt x="15240" y="8573"/>
                    </a:lnTo>
                    <a:close/>
                    <a:moveTo>
                      <a:pt x="15240" y="20955"/>
                    </a:moveTo>
                    <a:lnTo>
                      <a:pt x="15240" y="23812"/>
                    </a:lnTo>
                    <a:lnTo>
                      <a:pt x="7620" y="27623"/>
                    </a:lnTo>
                    <a:lnTo>
                      <a:pt x="7620" y="24765"/>
                    </a:lnTo>
                    <a:lnTo>
                      <a:pt x="15240" y="20955"/>
                    </a:lnTo>
                    <a:lnTo>
                      <a:pt x="15240" y="20955"/>
                    </a:lnTo>
                    <a:lnTo>
                      <a:pt x="15240" y="20955"/>
                    </a:lnTo>
                    <a:close/>
                    <a:moveTo>
                      <a:pt x="15240" y="29527"/>
                    </a:moveTo>
                    <a:lnTo>
                      <a:pt x="15240" y="29527"/>
                    </a:lnTo>
                    <a:lnTo>
                      <a:pt x="7620" y="34290"/>
                    </a:lnTo>
                    <a:lnTo>
                      <a:pt x="7620" y="33337"/>
                    </a:lnTo>
                    <a:lnTo>
                      <a:pt x="15240" y="29527"/>
                    </a:lnTo>
                    <a:lnTo>
                      <a:pt x="15240" y="29527"/>
                    </a:lnTo>
                    <a:lnTo>
                      <a:pt x="15240" y="29527"/>
                    </a:lnTo>
                    <a:lnTo>
                      <a:pt x="15240" y="29527"/>
                    </a:lnTo>
                    <a:lnTo>
                      <a:pt x="15240" y="29527"/>
                    </a:lnTo>
                    <a:close/>
                    <a:moveTo>
                      <a:pt x="15240" y="38100"/>
                    </a:move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4288" y="39052"/>
                    </a:lnTo>
                    <a:lnTo>
                      <a:pt x="15240" y="38100"/>
                    </a:lnTo>
                    <a:lnTo>
                      <a:pt x="15240" y="38100"/>
                    </a:lnTo>
                    <a:close/>
                    <a:moveTo>
                      <a:pt x="15240" y="38100"/>
                    </a:moveTo>
                    <a:lnTo>
                      <a:pt x="15240" y="38100"/>
                    </a:lnTo>
                    <a:lnTo>
                      <a:pt x="7620" y="42862"/>
                    </a:lnTo>
                    <a:lnTo>
                      <a:pt x="7620" y="41910"/>
                    </a:lnTo>
                    <a:lnTo>
                      <a:pt x="15240" y="38100"/>
                    </a:lnTo>
                    <a:lnTo>
                      <a:pt x="15240" y="38100"/>
                    </a:lnTo>
                    <a:close/>
                    <a:moveTo>
                      <a:pt x="15240" y="49530"/>
                    </a:moveTo>
                    <a:lnTo>
                      <a:pt x="15240" y="49530"/>
                    </a:lnTo>
                    <a:lnTo>
                      <a:pt x="7620" y="53340"/>
                    </a:lnTo>
                    <a:lnTo>
                      <a:pt x="7620" y="53340"/>
                    </a:lnTo>
                    <a:lnTo>
                      <a:pt x="15240" y="49530"/>
                    </a:lnTo>
                    <a:close/>
                    <a:moveTo>
                      <a:pt x="7620" y="14287"/>
                    </a:moveTo>
                    <a:lnTo>
                      <a:pt x="7620" y="20002"/>
                    </a:lnTo>
                    <a:lnTo>
                      <a:pt x="2857" y="22860"/>
                    </a:lnTo>
                    <a:lnTo>
                      <a:pt x="2857" y="22860"/>
                    </a:lnTo>
                    <a:lnTo>
                      <a:pt x="2857" y="22860"/>
                    </a:lnTo>
                    <a:lnTo>
                      <a:pt x="2857" y="22860"/>
                    </a:lnTo>
                    <a:lnTo>
                      <a:pt x="2857" y="22860"/>
                    </a:lnTo>
                    <a:lnTo>
                      <a:pt x="2857" y="22860"/>
                    </a:lnTo>
                    <a:lnTo>
                      <a:pt x="2857" y="22860"/>
                    </a:lnTo>
                    <a:lnTo>
                      <a:pt x="2857" y="22860"/>
                    </a:lnTo>
                    <a:lnTo>
                      <a:pt x="2857" y="22860"/>
                    </a:lnTo>
                    <a:lnTo>
                      <a:pt x="8572" y="20002"/>
                    </a:lnTo>
                    <a:lnTo>
                      <a:pt x="8572" y="20002"/>
                    </a:lnTo>
                    <a:lnTo>
                      <a:pt x="8572" y="20002"/>
                    </a:lnTo>
                    <a:lnTo>
                      <a:pt x="8572" y="20002"/>
                    </a:lnTo>
                    <a:lnTo>
                      <a:pt x="8572" y="20002"/>
                    </a:lnTo>
                    <a:lnTo>
                      <a:pt x="8572" y="20002"/>
                    </a:lnTo>
                    <a:lnTo>
                      <a:pt x="8572" y="20002"/>
                    </a:lnTo>
                    <a:lnTo>
                      <a:pt x="8572" y="20002"/>
                    </a:lnTo>
                    <a:lnTo>
                      <a:pt x="7620" y="14287"/>
                    </a:lnTo>
                    <a:lnTo>
                      <a:pt x="7620" y="14287"/>
                    </a:lnTo>
                    <a:close/>
                    <a:moveTo>
                      <a:pt x="7620" y="24765"/>
                    </a:moveTo>
                    <a:lnTo>
                      <a:pt x="7620" y="27623"/>
                    </a:lnTo>
                    <a:lnTo>
                      <a:pt x="1905" y="30480"/>
                    </a:lnTo>
                    <a:lnTo>
                      <a:pt x="1905" y="30480"/>
                    </a:lnTo>
                    <a:lnTo>
                      <a:pt x="1905" y="30480"/>
                    </a:lnTo>
                    <a:lnTo>
                      <a:pt x="1905" y="30480"/>
                    </a:lnTo>
                    <a:lnTo>
                      <a:pt x="1905" y="30480"/>
                    </a:lnTo>
                    <a:lnTo>
                      <a:pt x="1905" y="30480"/>
                    </a:lnTo>
                    <a:lnTo>
                      <a:pt x="1905" y="30480"/>
                    </a:lnTo>
                    <a:lnTo>
                      <a:pt x="1905" y="30480"/>
                    </a:lnTo>
                    <a:lnTo>
                      <a:pt x="1905" y="30480"/>
                    </a:lnTo>
                    <a:lnTo>
                      <a:pt x="7620" y="24765"/>
                    </a:lnTo>
                    <a:lnTo>
                      <a:pt x="7620" y="24765"/>
                    </a:lnTo>
                    <a:close/>
                    <a:moveTo>
                      <a:pt x="7620" y="32385"/>
                    </a:moveTo>
                    <a:lnTo>
                      <a:pt x="7620" y="33337"/>
                    </a:lnTo>
                    <a:lnTo>
                      <a:pt x="0" y="37148"/>
                    </a:lnTo>
                    <a:lnTo>
                      <a:pt x="0" y="37148"/>
                    </a:lnTo>
                    <a:lnTo>
                      <a:pt x="0" y="37148"/>
                    </a:lnTo>
                    <a:lnTo>
                      <a:pt x="0" y="37148"/>
                    </a:lnTo>
                    <a:lnTo>
                      <a:pt x="0" y="37148"/>
                    </a:lnTo>
                    <a:lnTo>
                      <a:pt x="0" y="37148"/>
                    </a:lnTo>
                    <a:lnTo>
                      <a:pt x="0" y="37148"/>
                    </a:lnTo>
                    <a:lnTo>
                      <a:pt x="0" y="37148"/>
                    </a:lnTo>
                    <a:lnTo>
                      <a:pt x="0" y="37148"/>
                    </a:lnTo>
                    <a:lnTo>
                      <a:pt x="7620" y="32385"/>
                    </a:lnTo>
                    <a:lnTo>
                      <a:pt x="7620" y="32385"/>
                    </a:lnTo>
                    <a:close/>
                    <a:moveTo>
                      <a:pt x="7620" y="42862"/>
                    </a:moveTo>
                    <a:lnTo>
                      <a:pt x="7620" y="42862"/>
                    </a:lnTo>
                    <a:lnTo>
                      <a:pt x="1905" y="46673"/>
                    </a:lnTo>
                    <a:lnTo>
                      <a:pt x="1905" y="46673"/>
                    </a:lnTo>
                    <a:lnTo>
                      <a:pt x="1905" y="46673"/>
                    </a:lnTo>
                    <a:lnTo>
                      <a:pt x="1905" y="46673"/>
                    </a:lnTo>
                    <a:lnTo>
                      <a:pt x="1905" y="46673"/>
                    </a:lnTo>
                    <a:lnTo>
                      <a:pt x="1905" y="46673"/>
                    </a:lnTo>
                    <a:lnTo>
                      <a:pt x="1905" y="46673"/>
                    </a:lnTo>
                    <a:lnTo>
                      <a:pt x="1905" y="46673"/>
                    </a:lnTo>
                    <a:lnTo>
                      <a:pt x="1905" y="46673"/>
                    </a:lnTo>
                    <a:lnTo>
                      <a:pt x="7620" y="42862"/>
                    </a:lnTo>
                    <a:lnTo>
                      <a:pt x="7620" y="42862"/>
                    </a:lnTo>
                    <a:close/>
                    <a:moveTo>
                      <a:pt x="7620" y="53340"/>
                    </a:moveTo>
                    <a:lnTo>
                      <a:pt x="7620" y="53340"/>
                    </a:lnTo>
                    <a:lnTo>
                      <a:pt x="3810" y="55245"/>
                    </a:lnTo>
                    <a:lnTo>
                      <a:pt x="3810" y="55245"/>
                    </a:lnTo>
                    <a:lnTo>
                      <a:pt x="3810" y="55245"/>
                    </a:lnTo>
                    <a:lnTo>
                      <a:pt x="3810" y="55245"/>
                    </a:lnTo>
                    <a:lnTo>
                      <a:pt x="3810" y="55245"/>
                    </a:lnTo>
                    <a:lnTo>
                      <a:pt x="3810" y="55245"/>
                    </a:lnTo>
                    <a:lnTo>
                      <a:pt x="3810" y="55245"/>
                    </a:lnTo>
                    <a:lnTo>
                      <a:pt x="3810" y="55245"/>
                    </a:lnTo>
                    <a:lnTo>
                      <a:pt x="3810" y="55245"/>
                    </a:lnTo>
                    <a:lnTo>
                      <a:pt x="7620" y="53340"/>
                    </a:lnTo>
                    <a:close/>
                  </a:path>
                </a:pathLst>
              </a:custGeom>
              <a:solidFill>
                <a:srgbClr val="42424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33" name="Freeform: Shape 1132">
                <a:extLst>
                  <a:ext uri="{FF2B5EF4-FFF2-40B4-BE49-F238E27FC236}">
                    <a16:creationId xmlns:a16="http://schemas.microsoft.com/office/drawing/2014/main" id="{97A293BB-D87A-44CC-AF7B-672C933482CF}"/>
                  </a:ext>
                </a:extLst>
              </p:cNvPr>
              <p:cNvSpPr/>
              <p:nvPr/>
            </p:nvSpPr>
            <p:spPr>
              <a:xfrm>
                <a:off x="8675224" y="3306127"/>
                <a:ext cx="720090" cy="405764"/>
              </a:xfrm>
              <a:custGeom>
                <a:avLst/>
                <a:gdLst>
                  <a:gd name="connsiteX0" fmla="*/ 0 w 720090"/>
                  <a:gd name="connsiteY0" fmla="*/ 85725 h 405764"/>
                  <a:gd name="connsiteX1" fmla="*/ 146685 w 720090"/>
                  <a:gd name="connsiteY1" fmla="*/ 0 h 405764"/>
                  <a:gd name="connsiteX2" fmla="*/ 720090 w 720090"/>
                  <a:gd name="connsiteY2" fmla="*/ 320993 h 405764"/>
                  <a:gd name="connsiteX3" fmla="*/ 570548 w 720090"/>
                  <a:gd name="connsiteY3" fmla="*/ 405765 h 405764"/>
                  <a:gd name="connsiteX4" fmla="*/ 0 w 720090"/>
                  <a:gd name="connsiteY4" fmla="*/ 85725 h 4057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20090" h="405764">
                    <a:moveTo>
                      <a:pt x="0" y="85725"/>
                    </a:moveTo>
                    <a:lnTo>
                      <a:pt x="146685" y="0"/>
                    </a:lnTo>
                    <a:lnTo>
                      <a:pt x="720090" y="320993"/>
                    </a:lnTo>
                    <a:lnTo>
                      <a:pt x="570548" y="405765"/>
                    </a:lnTo>
                    <a:lnTo>
                      <a:pt x="0" y="85725"/>
                    </a:lnTo>
                    <a:close/>
                  </a:path>
                </a:pathLst>
              </a:custGeom>
              <a:solidFill>
                <a:srgbClr val="FFC65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34" name="Freeform: Shape 1133">
                <a:extLst>
                  <a:ext uri="{FF2B5EF4-FFF2-40B4-BE49-F238E27FC236}">
                    <a16:creationId xmlns:a16="http://schemas.microsoft.com/office/drawing/2014/main" id="{E52786F6-D400-44B7-9AD7-31248C093611}"/>
                  </a:ext>
                </a:extLst>
              </p:cNvPr>
              <p:cNvSpPr/>
              <p:nvPr/>
            </p:nvSpPr>
            <p:spPr>
              <a:xfrm>
                <a:off x="9374359" y="3790950"/>
                <a:ext cx="150495" cy="95250"/>
              </a:xfrm>
              <a:custGeom>
                <a:avLst/>
                <a:gdLst>
                  <a:gd name="connsiteX0" fmla="*/ 0 w 150495"/>
                  <a:gd name="connsiteY0" fmla="*/ 85725 h 95250"/>
                  <a:gd name="connsiteX1" fmla="*/ 146685 w 150495"/>
                  <a:gd name="connsiteY1" fmla="*/ 0 h 95250"/>
                  <a:gd name="connsiteX2" fmla="*/ 146685 w 150495"/>
                  <a:gd name="connsiteY2" fmla="*/ 0 h 95250"/>
                  <a:gd name="connsiteX3" fmla="*/ 146685 w 150495"/>
                  <a:gd name="connsiteY3" fmla="*/ 0 h 95250"/>
                  <a:gd name="connsiteX4" fmla="*/ 146685 w 150495"/>
                  <a:gd name="connsiteY4" fmla="*/ 0 h 95250"/>
                  <a:gd name="connsiteX5" fmla="*/ 146685 w 150495"/>
                  <a:gd name="connsiteY5" fmla="*/ 0 h 95250"/>
                  <a:gd name="connsiteX6" fmla="*/ 146685 w 150495"/>
                  <a:gd name="connsiteY6" fmla="*/ 0 h 95250"/>
                  <a:gd name="connsiteX7" fmla="*/ 146685 w 150495"/>
                  <a:gd name="connsiteY7" fmla="*/ 0 h 95250"/>
                  <a:gd name="connsiteX8" fmla="*/ 146685 w 150495"/>
                  <a:gd name="connsiteY8" fmla="*/ 0 h 95250"/>
                  <a:gd name="connsiteX9" fmla="*/ 146685 w 150495"/>
                  <a:gd name="connsiteY9" fmla="*/ 0 h 95250"/>
                  <a:gd name="connsiteX10" fmla="*/ 147638 w 150495"/>
                  <a:gd name="connsiteY10" fmla="*/ 953 h 95250"/>
                  <a:gd name="connsiteX11" fmla="*/ 148590 w 150495"/>
                  <a:gd name="connsiteY11" fmla="*/ 1905 h 95250"/>
                  <a:gd name="connsiteX12" fmla="*/ 149543 w 150495"/>
                  <a:gd name="connsiteY12" fmla="*/ 2858 h 95250"/>
                  <a:gd name="connsiteX13" fmla="*/ 150495 w 150495"/>
                  <a:gd name="connsiteY13" fmla="*/ 3810 h 95250"/>
                  <a:gd name="connsiteX14" fmla="*/ 150495 w 150495"/>
                  <a:gd name="connsiteY14" fmla="*/ 4763 h 95250"/>
                  <a:gd name="connsiteX15" fmla="*/ 150495 w 150495"/>
                  <a:gd name="connsiteY15" fmla="*/ 5715 h 95250"/>
                  <a:gd name="connsiteX16" fmla="*/ 150495 w 150495"/>
                  <a:gd name="connsiteY16" fmla="*/ 7620 h 95250"/>
                  <a:gd name="connsiteX17" fmla="*/ 150495 w 150495"/>
                  <a:gd name="connsiteY17" fmla="*/ 9525 h 95250"/>
                  <a:gd name="connsiteX18" fmla="*/ 3810 w 150495"/>
                  <a:gd name="connsiteY18" fmla="*/ 95250 h 95250"/>
                  <a:gd name="connsiteX19" fmla="*/ 3810 w 150495"/>
                  <a:gd name="connsiteY19" fmla="*/ 93345 h 95250"/>
                  <a:gd name="connsiteX20" fmla="*/ 3810 w 150495"/>
                  <a:gd name="connsiteY20" fmla="*/ 91440 h 95250"/>
                  <a:gd name="connsiteX21" fmla="*/ 3810 w 150495"/>
                  <a:gd name="connsiteY21" fmla="*/ 90488 h 95250"/>
                  <a:gd name="connsiteX22" fmla="*/ 3810 w 150495"/>
                  <a:gd name="connsiteY22" fmla="*/ 89535 h 95250"/>
                  <a:gd name="connsiteX23" fmla="*/ 2858 w 150495"/>
                  <a:gd name="connsiteY23" fmla="*/ 88583 h 95250"/>
                  <a:gd name="connsiteX24" fmla="*/ 1905 w 150495"/>
                  <a:gd name="connsiteY24" fmla="*/ 87630 h 95250"/>
                  <a:gd name="connsiteX25" fmla="*/ 953 w 150495"/>
                  <a:gd name="connsiteY25" fmla="*/ 86678 h 95250"/>
                  <a:gd name="connsiteX26" fmla="*/ 0 w 150495"/>
                  <a:gd name="connsiteY26" fmla="*/ 85725 h 95250"/>
                  <a:gd name="connsiteX27" fmla="*/ 0 w 150495"/>
                  <a:gd name="connsiteY27" fmla="*/ 85725 h 95250"/>
                  <a:gd name="connsiteX28" fmla="*/ 0 w 150495"/>
                  <a:gd name="connsiteY28" fmla="*/ 85725 h 95250"/>
                  <a:gd name="connsiteX29" fmla="*/ 0 w 150495"/>
                  <a:gd name="connsiteY29" fmla="*/ 85725 h 95250"/>
                  <a:gd name="connsiteX30" fmla="*/ 0 w 150495"/>
                  <a:gd name="connsiteY30" fmla="*/ 85725 h 95250"/>
                  <a:gd name="connsiteX31" fmla="*/ 0 w 150495"/>
                  <a:gd name="connsiteY31" fmla="*/ 85725 h 95250"/>
                  <a:gd name="connsiteX32" fmla="*/ 0 w 150495"/>
                  <a:gd name="connsiteY32" fmla="*/ 85725 h 95250"/>
                  <a:gd name="connsiteX33" fmla="*/ 0 w 150495"/>
                  <a:gd name="connsiteY33" fmla="*/ 85725 h 95250"/>
                  <a:gd name="connsiteX34" fmla="*/ 0 w 150495"/>
                  <a:gd name="connsiteY34" fmla="*/ 85725 h 95250"/>
                  <a:gd name="connsiteX35" fmla="*/ 0 w 150495"/>
                  <a:gd name="connsiteY35" fmla="*/ 85725 h 95250"/>
                  <a:gd name="connsiteX36" fmla="*/ 0 w 150495"/>
                  <a:gd name="connsiteY36" fmla="*/ 85725 h 95250"/>
                  <a:gd name="connsiteX37" fmla="*/ 0 w 150495"/>
                  <a:gd name="connsiteY37" fmla="*/ 85725 h 95250"/>
                  <a:gd name="connsiteX38" fmla="*/ 0 w 150495"/>
                  <a:gd name="connsiteY38" fmla="*/ 85725 h 95250"/>
                  <a:gd name="connsiteX39" fmla="*/ 0 w 150495"/>
                  <a:gd name="connsiteY39" fmla="*/ 85725 h 95250"/>
                  <a:gd name="connsiteX40" fmla="*/ 0 w 150495"/>
                  <a:gd name="connsiteY40" fmla="*/ 85725 h 95250"/>
                  <a:gd name="connsiteX41" fmla="*/ 0 w 150495"/>
                  <a:gd name="connsiteY41" fmla="*/ 85725 h 95250"/>
                  <a:gd name="connsiteX42" fmla="*/ 0 w 150495"/>
                  <a:gd name="connsiteY42" fmla="*/ 85725 h 95250"/>
                  <a:gd name="connsiteX43" fmla="*/ 0 w 150495"/>
                  <a:gd name="connsiteY43" fmla="*/ 85725 h 95250"/>
                  <a:gd name="connsiteX44" fmla="*/ 0 w 150495"/>
                  <a:gd name="connsiteY44" fmla="*/ 85725 h 95250"/>
                  <a:gd name="connsiteX45" fmla="*/ 0 w 150495"/>
                  <a:gd name="connsiteY45" fmla="*/ 85725 h 95250"/>
                  <a:gd name="connsiteX46" fmla="*/ 0 w 150495"/>
                  <a:gd name="connsiteY46" fmla="*/ 85725 h 95250"/>
                  <a:gd name="connsiteX47" fmla="*/ 0 w 150495"/>
                  <a:gd name="connsiteY47" fmla="*/ 85725 h 95250"/>
                  <a:gd name="connsiteX48" fmla="*/ 0 w 150495"/>
                  <a:gd name="connsiteY48" fmla="*/ 85725 h 95250"/>
                  <a:gd name="connsiteX49" fmla="*/ 0 w 150495"/>
                  <a:gd name="connsiteY49" fmla="*/ 85725 h 95250"/>
                  <a:gd name="connsiteX50" fmla="*/ 0 w 150495"/>
                  <a:gd name="connsiteY50" fmla="*/ 85725 h 95250"/>
                  <a:gd name="connsiteX51" fmla="*/ 0 w 150495"/>
                  <a:gd name="connsiteY51" fmla="*/ 85725 h 95250"/>
                  <a:gd name="connsiteX52" fmla="*/ 0 w 150495"/>
                  <a:gd name="connsiteY52" fmla="*/ 85725 h 95250"/>
                  <a:gd name="connsiteX53" fmla="*/ 0 w 150495"/>
                  <a:gd name="connsiteY53" fmla="*/ 85725 h 95250"/>
                  <a:gd name="connsiteX54" fmla="*/ 0 w 150495"/>
                  <a:gd name="connsiteY54" fmla="*/ 85725 h 95250"/>
                  <a:gd name="connsiteX55" fmla="*/ 0 w 150495"/>
                  <a:gd name="connsiteY55" fmla="*/ 85725 h 95250"/>
                  <a:gd name="connsiteX56" fmla="*/ 0 w 150495"/>
                  <a:gd name="connsiteY56" fmla="*/ 85725 h 95250"/>
                  <a:gd name="connsiteX57" fmla="*/ 0 w 150495"/>
                  <a:gd name="connsiteY57" fmla="*/ 85725 h 95250"/>
                  <a:gd name="connsiteX58" fmla="*/ 0 w 150495"/>
                  <a:gd name="connsiteY58" fmla="*/ 85725 h 95250"/>
                  <a:gd name="connsiteX59" fmla="*/ 0 w 150495"/>
                  <a:gd name="connsiteY59" fmla="*/ 85725 h 95250"/>
                  <a:gd name="connsiteX60" fmla="*/ 0 w 150495"/>
                  <a:gd name="connsiteY60" fmla="*/ 85725 h 95250"/>
                  <a:gd name="connsiteX61" fmla="*/ 0 w 150495"/>
                  <a:gd name="connsiteY61" fmla="*/ 85725 h 95250"/>
                  <a:gd name="connsiteX62" fmla="*/ 0 w 150495"/>
                  <a:gd name="connsiteY62" fmla="*/ 85725 h 95250"/>
                  <a:gd name="connsiteX63" fmla="*/ 0 w 150495"/>
                  <a:gd name="connsiteY63" fmla="*/ 85725 h 95250"/>
                  <a:gd name="connsiteX64" fmla="*/ 0 w 150495"/>
                  <a:gd name="connsiteY64" fmla="*/ 85725 h 95250"/>
                  <a:gd name="connsiteX65" fmla="*/ 0 w 150495"/>
                  <a:gd name="connsiteY65" fmla="*/ 85725 h 95250"/>
                  <a:gd name="connsiteX66" fmla="*/ 0 w 150495"/>
                  <a:gd name="connsiteY66" fmla="*/ 85725 h 95250"/>
                  <a:gd name="connsiteX67" fmla="*/ 0 w 150495"/>
                  <a:gd name="connsiteY67" fmla="*/ 85725 h 95250"/>
                  <a:gd name="connsiteX68" fmla="*/ 0 w 150495"/>
                  <a:gd name="connsiteY68" fmla="*/ 85725 h 95250"/>
                  <a:gd name="connsiteX69" fmla="*/ 0 w 150495"/>
                  <a:gd name="connsiteY69" fmla="*/ 85725 h 95250"/>
                  <a:gd name="connsiteX70" fmla="*/ 0 w 150495"/>
                  <a:gd name="connsiteY70" fmla="*/ 85725 h 95250"/>
                  <a:gd name="connsiteX71" fmla="*/ 0 w 150495"/>
                  <a:gd name="connsiteY71" fmla="*/ 85725 h 95250"/>
                  <a:gd name="connsiteX72" fmla="*/ 0 w 150495"/>
                  <a:gd name="connsiteY72" fmla="*/ 85725 h 95250"/>
                  <a:gd name="connsiteX73" fmla="*/ 0 w 150495"/>
                  <a:gd name="connsiteY73" fmla="*/ 85725 h 95250"/>
                  <a:gd name="connsiteX74" fmla="*/ 0 w 150495"/>
                  <a:gd name="connsiteY74" fmla="*/ 85725 h 95250"/>
                  <a:gd name="connsiteX75" fmla="*/ 0 w 150495"/>
                  <a:gd name="connsiteY75" fmla="*/ 85725 h 95250"/>
                  <a:gd name="connsiteX76" fmla="*/ 0 w 150495"/>
                  <a:gd name="connsiteY76" fmla="*/ 85725 h 95250"/>
                  <a:gd name="connsiteX77" fmla="*/ 0 w 150495"/>
                  <a:gd name="connsiteY77" fmla="*/ 85725 h 95250"/>
                  <a:gd name="connsiteX78" fmla="*/ 0 w 150495"/>
                  <a:gd name="connsiteY78" fmla="*/ 85725 h 95250"/>
                  <a:gd name="connsiteX79" fmla="*/ 0 w 150495"/>
                  <a:gd name="connsiteY79" fmla="*/ 85725 h 95250"/>
                  <a:gd name="connsiteX80" fmla="*/ 0 w 150495"/>
                  <a:gd name="connsiteY80" fmla="*/ 85725 h 95250"/>
                  <a:gd name="connsiteX81" fmla="*/ 0 w 150495"/>
                  <a:gd name="connsiteY81" fmla="*/ 85725 h 95250"/>
                  <a:gd name="connsiteX82" fmla="*/ 0 w 150495"/>
                  <a:gd name="connsiteY82" fmla="*/ 85725 h 95250"/>
                  <a:gd name="connsiteX83" fmla="*/ 0 w 150495"/>
                  <a:gd name="connsiteY83" fmla="*/ 85725 h 95250"/>
                  <a:gd name="connsiteX84" fmla="*/ 0 w 150495"/>
                  <a:gd name="connsiteY84" fmla="*/ 85725 h 95250"/>
                  <a:gd name="connsiteX85" fmla="*/ 0 w 150495"/>
                  <a:gd name="connsiteY85" fmla="*/ 85725 h 95250"/>
                  <a:gd name="connsiteX86" fmla="*/ 0 w 150495"/>
                  <a:gd name="connsiteY86" fmla="*/ 85725 h 95250"/>
                  <a:gd name="connsiteX87" fmla="*/ 0 w 150495"/>
                  <a:gd name="connsiteY87" fmla="*/ 85725 h 95250"/>
                  <a:gd name="connsiteX88" fmla="*/ 0 w 150495"/>
                  <a:gd name="connsiteY88" fmla="*/ 85725 h 95250"/>
                  <a:gd name="connsiteX89" fmla="*/ 0 w 150495"/>
                  <a:gd name="connsiteY89" fmla="*/ 85725 h 95250"/>
                  <a:gd name="connsiteX90" fmla="*/ 0 w 150495"/>
                  <a:gd name="connsiteY90" fmla="*/ 85725 h 95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</a:cxnLst>
                <a:rect l="l" t="t" r="r" b="b"/>
                <a:pathLst>
                  <a:path w="150495" h="95250">
                    <a:moveTo>
                      <a:pt x="0" y="85725"/>
                    </a:moveTo>
                    <a:lnTo>
                      <a:pt x="146685" y="0"/>
                    </a:lnTo>
                    <a:lnTo>
                      <a:pt x="146685" y="0"/>
                    </a:lnTo>
                    <a:lnTo>
                      <a:pt x="146685" y="0"/>
                    </a:lnTo>
                    <a:lnTo>
                      <a:pt x="146685" y="0"/>
                    </a:lnTo>
                    <a:lnTo>
                      <a:pt x="146685" y="0"/>
                    </a:lnTo>
                    <a:lnTo>
                      <a:pt x="146685" y="0"/>
                    </a:lnTo>
                    <a:lnTo>
                      <a:pt x="146685" y="0"/>
                    </a:lnTo>
                    <a:lnTo>
                      <a:pt x="146685" y="0"/>
                    </a:lnTo>
                    <a:lnTo>
                      <a:pt x="146685" y="0"/>
                    </a:lnTo>
                    <a:lnTo>
                      <a:pt x="147638" y="953"/>
                    </a:lnTo>
                    <a:lnTo>
                      <a:pt x="148590" y="1905"/>
                    </a:lnTo>
                    <a:lnTo>
                      <a:pt x="149543" y="2858"/>
                    </a:lnTo>
                    <a:lnTo>
                      <a:pt x="150495" y="3810"/>
                    </a:lnTo>
                    <a:lnTo>
                      <a:pt x="150495" y="4763"/>
                    </a:lnTo>
                    <a:lnTo>
                      <a:pt x="150495" y="5715"/>
                    </a:lnTo>
                    <a:lnTo>
                      <a:pt x="150495" y="7620"/>
                    </a:lnTo>
                    <a:lnTo>
                      <a:pt x="150495" y="9525"/>
                    </a:lnTo>
                    <a:lnTo>
                      <a:pt x="3810" y="95250"/>
                    </a:lnTo>
                    <a:cubicBezTo>
                      <a:pt x="3810" y="94297"/>
                      <a:pt x="3810" y="94297"/>
                      <a:pt x="3810" y="93345"/>
                    </a:cubicBezTo>
                    <a:cubicBezTo>
                      <a:pt x="3810" y="92392"/>
                      <a:pt x="3810" y="92392"/>
                      <a:pt x="3810" y="91440"/>
                    </a:cubicBezTo>
                    <a:cubicBezTo>
                      <a:pt x="3810" y="91440"/>
                      <a:pt x="3810" y="90488"/>
                      <a:pt x="3810" y="90488"/>
                    </a:cubicBezTo>
                    <a:cubicBezTo>
                      <a:pt x="3810" y="90488"/>
                      <a:pt x="3810" y="89535"/>
                      <a:pt x="3810" y="89535"/>
                    </a:cubicBezTo>
                    <a:cubicBezTo>
                      <a:pt x="3810" y="89535"/>
                      <a:pt x="3810" y="88583"/>
                      <a:pt x="2858" y="88583"/>
                    </a:cubicBezTo>
                    <a:cubicBezTo>
                      <a:pt x="2858" y="88583"/>
                      <a:pt x="1905" y="87630"/>
                      <a:pt x="1905" y="87630"/>
                    </a:cubicBezTo>
                    <a:cubicBezTo>
                      <a:pt x="1905" y="87630"/>
                      <a:pt x="953" y="86678"/>
                      <a:pt x="953" y="86678"/>
                    </a:cubicBezTo>
                    <a:cubicBezTo>
                      <a:pt x="953" y="86678"/>
                      <a:pt x="0" y="85725"/>
                      <a:pt x="0" y="85725"/>
                    </a:cubicBez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close/>
                  </a:path>
                </a:pathLst>
              </a:custGeom>
              <a:solidFill>
                <a:srgbClr val="FFC62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35" name="Freeform: Shape 1134">
                <a:extLst>
                  <a:ext uri="{FF2B5EF4-FFF2-40B4-BE49-F238E27FC236}">
                    <a16:creationId xmlns:a16="http://schemas.microsoft.com/office/drawing/2014/main" id="{592BF571-152E-4B83-82A5-E6B7FC83CC4B}"/>
                  </a:ext>
                </a:extLst>
              </p:cNvPr>
              <p:cNvSpPr/>
              <p:nvPr/>
            </p:nvSpPr>
            <p:spPr>
              <a:xfrm>
                <a:off x="9398171" y="3702367"/>
                <a:ext cx="6667" cy="17145"/>
              </a:xfrm>
              <a:custGeom>
                <a:avLst/>
                <a:gdLst>
                  <a:gd name="connsiteX0" fmla="*/ 1905 w 6667"/>
                  <a:gd name="connsiteY0" fmla="*/ 16192 h 17145"/>
                  <a:gd name="connsiteX1" fmla="*/ 1905 w 6667"/>
                  <a:gd name="connsiteY1" fmla="*/ 0 h 17145"/>
                  <a:gd name="connsiteX2" fmla="*/ 2858 w 6667"/>
                  <a:gd name="connsiteY2" fmla="*/ 0 h 17145"/>
                  <a:gd name="connsiteX3" fmla="*/ 4763 w 6667"/>
                  <a:gd name="connsiteY3" fmla="*/ 0 h 17145"/>
                  <a:gd name="connsiteX4" fmla="*/ 6668 w 6667"/>
                  <a:gd name="connsiteY4" fmla="*/ 953 h 17145"/>
                  <a:gd name="connsiteX5" fmla="*/ 6668 w 6667"/>
                  <a:gd name="connsiteY5" fmla="*/ 953 h 17145"/>
                  <a:gd name="connsiteX6" fmla="*/ 6668 w 6667"/>
                  <a:gd name="connsiteY6" fmla="*/ 953 h 17145"/>
                  <a:gd name="connsiteX7" fmla="*/ 6668 w 6667"/>
                  <a:gd name="connsiteY7" fmla="*/ 953 h 17145"/>
                  <a:gd name="connsiteX8" fmla="*/ 6668 w 6667"/>
                  <a:gd name="connsiteY8" fmla="*/ 953 h 17145"/>
                  <a:gd name="connsiteX9" fmla="*/ 6668 w 6667"/>
                  <a:gd name="connsiteY9" fmla="*/ 953 h 17145"/>
                  <a:gd name="connsiteX10" fmla="*/ 6668 w 6667"/>
                  <a:gd name="connsiteY10" fmla="*/ 953 h 17145"/>
                  <a:gd name="connsiteX11" fmla="*/ 6668 w 6667"/>
                  <a:gd name="connsiteY11" fmla="*/ 953 h 17145"/>
                  <a:gd name="connsiteX12" fmla="*/ 6668 w 6667"/>
                  <a:gd name="connsiteY12" fmla="*/ 953 h 17145"/>
                  <a:gd name="connsiteX13" fmla="*/ 6668 w 6667"/>
                  <a:gd name="connsiteY13" fmla="*/ 953 h 17145"/>
                  <a:gd name="connsiteX14" fmla="*/ 6668 w 6667"/>
                  <a:gd name="connsiteY14" fmla="*/ 953 h 17145"/>
                  <a:gd name="connsiteX15" fmla="*/ 6668 w 6667"/>
                  <a:gd name="connsiteY15" fmla="*/ 953 h 17145"/>
                  <a:gd name="connsiteX16" fmla="*/ 6668 w 6667"/>
                  <a:gd name="connsiteY16" fmla="*/ 953 h 17145"/>
                  <a:gd name="connsiteX17" fmla="*/ 6668 w 6667"/>
                  <a:gd name="connsiteY17" fmla="*/ 953 h 17145"/>
                  <a:gd name="connsiteX18" fmla="*/ 6668 w 6667"/>
                  <a:gd name="connsiteY18" fmla="*/ 953 h 17145"/>
                  <a:gd name="connsiteX19" fmla="*/ 6668 w 6667"/>
                  <a:gd name="connsiteY19" fmla="*/ 953 h 17145"/>
                  <a:gd name="connsiteX20" fmla="*/ 6668 w 6667"/>
                  <a:gd name="connsiteY20" fmla="*/ 953 h 17145"/>
                  <a:gd name="connsiteX21" fmla="*/ 6668 w 6667"/>
                  <a:gd name="connsiteY21" fmla="*/ 953 h 17145"/>
                  <a:gd name="connsiteX22" fmla="*/ 6668 w 6667"/>
                  <a:gd name="connsiteY22" fmla="*/ 953 h 17145"/>
                  <a:gd name="connsiteX23" fmla="*/ 6668 w 6667"/>
                  <a:gd name="connsiteY23" fmla="*/ 953 h 17145"/>
                  <a:gd name="connsiteX24" fmla="*/ 6668 w 6667"/>
                  <a:gd name="connsiteY24" fmla="*/ 953 h 17145"/>
                  <a:gd name="connsiteX25" fmla="*/ 6668 w 6667"/>
                  <a:gd name="connsiteY25" fmla="*/ 953 h 17145"/>
                  <a:gd name="connsiteX26" fmla="*/ 6668 w 6667"/>
                  <a:gd name="connsiteY26" fmla="*/ 953 h 17145"/>
                  <a:gd name="connsiteX27" fmla="*/ 6668 w 6667"/>
                  <a:gd name="connsiteY27" fmla="*/ 953 h 17145"/>
                  <a:gd name="connsiteX28" fmla="*/ 6668 w 6667"/>
                  <a:gd name="connsiteY28" fmla="*/ 953 h 17145"/>
                  <a:gd name="connsiteX29" fmla="*/ 6668 w 6667"/>
                  <a:gd name="connsiteY29" fmla="*/ 953 h 17145"/>
                  <a:gd name="connsiteX30" fmla="*/ 6668 w 6667"/>
                  <a:gd name="connsiteY30" fmla="*/ 953 h 17145"/>
                  <a:gd name="connsiteX31" fmla="*/ 6668 w 6667"/>
                  <a:gd name="connsiteY31" fmla="*/ 953 h 17145"/>
                  <a:gd name="connsiteX32" fmla="*/ 6668 w 6667"/>
                  <a:gd name="connsiteY32" fmla="*/ 953 h 17145"/>
                  <a:gd name="connsiteX33" fmla="*/ 6668 w 6667"/>
                  <a:gd name="connsiteY33" fmla="*/ 953 h 17145"/>
                  <a:gd name="connsiteX34" fmla="*/ 6668 w 6667"/>
                  <a:gd name="connsiteY34" fmla="*/ 953 h 17145"/>
                  <a:gd name="connsiteX35" fmla="*/ 6668 w 6667"/>
                  <a:gd name="connsiteY35" fmla="*/ 953 h 17145"/>
                  <a:gd name="connsiteX36" fmla="*/ 6668 w 6667"/>
                  <a:gd name="connsiteY36" fmla="*/ 953 h 17145"/>
                  <a:gd name="connsiteX37" fmla="*/ 6668 w 6667"/>
                  <a:gd name="connsiteY37" fmla="*/ 953 h 17145"/>
                  <a:gd name="connsiteX38" fmla="*/ 6668 w 6667"/>
                  <a:gd name="connsiteY38" fmla="*/ 12383 h 17145"/>
                  <a:gd name="connsiteX39" fmla="*/ 1905 w 6667"/>
                  <a:gd name="connsiteY39" fmla="*/ 16192 h 17145"/>
                  <a:gd name="connsiteX40" fmla="*/ 0 w 6667"/>
                  <a:gd name="connsiteY40" fmla="*/ 953 h 17145"/>
                  <a:gd name="connsiteX41" fmla="*/ 1905 w 6667"/>
                  <a:gd name="connsiteY41" fmla="*/ 0 h 17145"/>
                  <a:gd name="connsiteX42" fmla="*/ 0 w 6667"/>
                  <a:gd name="connsiteY42" fmla="*/ 953 h 17145"/>
                  <a:gd name="connsiteX43" fmla="*/ 0 w 6667"/>
                  <a:gd name="connsiteY43" fmla="*/ 953 h 17145"/>
                  <a:gd name="connsiteX44" fmla="*/ 1905 w 6667"/>
                  <a:gd name="connsiteY44" fmla="*/ 0 h 17145"/>
                  <a:gd name="connsiteX45" fmla="*/ 1905 w 6667"/>
                  <a:gd name="connsiteY45" fmla="*/ 16192 h 17145"/>
                  <a:gd name="connsiteX46" fmla="*/ 0 w 6667"/>
                  <a:gd name="connsiteY46" fmla="*/ 17145 h 17145"/>
                  <a:gd name="connsiteX47" fmla="*/ 0 w 6667"/>
                  <a:gd name="connsiteY47" fmla="*/ 0 h 17145"/>
                  <a:gd name="connsiteX48" fmla="*/ 1905 w 6667"/>
                  <a:gd name="connsiteY48" fmla="*/ 0 h 17145"/>
                  <a:gd name="connsiteX49" fmla="*/ 1905 w 6667"/>
                  <a:gd name="connsiteY49" fmla="*/ 0 h 171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</a:cxnLst>
                <a:rect l="l" t="t" r="r" b="b"/>
                <a:pathLst>
                  <a:path w="6667" h="17145">
                    <a:moveTo>
                      <a:pt x="1905" y="16192"/>
                    </a:moveTo>
                    <a:lnTo>
                      <a:pt x="1905" y="0"/>
                    </a:lnTo>
                    <a:cubicBezTo>
                      <a:pt x="1905" y="0"/>
                      <a:pt x="1905" y="0"/>
                      <a:pt x="2858" y="0"/>
                    </a:cubicBezTo>
                    <a:cubicBezTo>
                      <a:pt x="2858" y="0"/>
                      <a:pt x="3810" y="0"/>
                      <a:pt x="4763" y="0"/>
                    </a:cubicBezTo>
                    <a:cubicBezTo>
                      <a:pt x="5715" y="0"/>
                      <a:pt x="5715" y="0"/>
                      <a:pt x="6668" y="953"/>
                    </a:cubicBezTo>
                    <a:lnTo>
                      <a:pt x="6668" y="953"/>
                    </a:lnTo>
                    <a:lnTo>
                      <a:pt x="6668" y="953"/>
                    </a:lnTo>
                    <a:lnTo>
                      <a:pt x="6668" y="953"/>
                    </a:lnTo>
                    <a:lnTo>
                      <a:pt x="6668" y="953"/>
                    </a:lnTo>
                    <a:lnTo>
                      <a:pt x="6668" y="953"/>
                    </a:lnTo>
                    <a:lnTo>
                      <a:pt x="6668" y="953"/>
                    </a:lnTo>
                    <a:lnTo>
                      <a:pt x="6668" y="953"/>
                    </a:lnTo>
                    <a:lnTo>
                      <a:pt x="6668" y="953"/>
                    </a:lnTo>
                    <a:lnTo>
                      <a:pt x="6668" y="953"/>
                    </a:lnTo>
                    <a:lnTo>
                      <a:pt x="6668" y="953"/>
                    </a:lnTo>
                    <a:lnTo>
                      <a:pt x="6668" y="953"/>
                    </a:lnTo>
                    <a:lnTo>
                      <a:pt x="6668" y="953"/>
                    </a:lnTo>
                    <a:lnTo>
                      <a:pt x="6668" y="953"/>
                    </a:lnTo>
                    <a:lnTo>
                      <a:pt x="6668" y="953"/>
                    </a:lnTo>
                    <a:lnTo>
                      <a:pt x="6668" y="953"/>
                    </a:lnTo>
                    <a:lnTo>
                      <a:pt x="6668" y="953"/>
                    </a:lnTo>
                    <a:lnTo>
                      <a:pt x="6668" y="953"/>
                    </a:lnTo>
                    <a:lnTo>
                      <a:pt x="6668" y="953"/>
                    </a:lnTo>
                    <a:lnTo>
                      <a:pt x="6668" y="953"/>
                    </a:lnTo>
                    <a:lnTo>
                      <a:pt x="6668" y="953"/>
                    </a:lnTo>
                    <a:lnTo>
                      <a:pt x="6668" y="953"/>
                    </a:lnTo>
                    <a:lnTo>
                      <a:pt x="6668" y="953"/>
                    </a:lnTo>
                    <a:lnTo>
                      <a:pt x="6668" y="953"/>
                    </a:lnTo>
                    <a:lnTo>
                      <a:pt x="6668" y="953"/>
                    </a:lnTo>
                    <a:lnTo>
                      <a:pt x="6668" y="953"/>
                    </a:lnTo>
                    <a:lnTo>
                      <a:pt x="6668" y="953"/>
                    </a:lnTo>
                    <a:lnTo>
                      <a:pt x="6668" y="953"/>
                    </a:lnTo>
                    <a:lnTo>
                      <a:pt x="6668" y="953"/>
                    </a:lnTo>
                    <a:lnTo>
                      <a:pt x="6668" y="953"/>
                    </a:lnTo>
                    <a:lnTo>
                      <a:pt x="6668" y="953"/>
                    </a:lnTo>
                    <a:lnTo>
                      <a:pt x="6668" y="953"/>
                    </a:lnTo>
                    <a:lnTo>
                      <a:pt x="6668" y="953"/>
                    </a:lnTo>
                    <a:lnTo>
                      <a:pt x="6668" y="953"/>
                    </a:lnTo>
                    <a:lnTo>
                      <a:pt x="6668" y="12383"/>
                    </a:lnTo>
                    <a:lnTo>
                      <a:pt x="1905" y="16192"/>
                    </a:lnTo>
                    <a:close/>
                    <a:moveTo>
                      <a:pt x="0" y="953"/>
                    </a:moveTo>
                    <a:lnTo>
                      <a:pt x="1905" y="0"/>
                    </a:lnTo>
                    <a:lnTo>
                      <a:pt x="0" y="953"/>
                    </a:lnTo>
                    <a:lnTo>
                      <a:pt x="0" y="953"/>
                    </a:lnTo>
                    <a:close/>
                    <a:moveTo>
                      <a:pt x="1905" y="0"/>
                    </a:moveTo>
                    <a:lnTo>
                      <a:pt x="1905" y="16192"/>
                    </a:lnTo>
                    <a:lnTo>
                      <a:pt x="0" y="17145"/>
                    </a:lnTo>
                    <a:lnTo>
                      <a:pt x="0" y="0"/>
                    </a:lnTo>
                    <a:cubicBezTo>
                      <a:pt x="953" y="953"/>
                      <a:pt x="953" y="953"/>
                      <a:pt x="1905" y="0"/>
                    </a:cubicBezTo>
                    <a:cubicBezTo>
                      <a:pt x="1905" y="0"/>
                      <a:pt x="1905" y="0"/>
                      <a:pt x="1905" y="0"/>
                    </a:cubicBez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36" name="Freeform: Shape 1135">
                <a:extLst>
                  <a:ext uri="{FF2B5EF4-FFF2-40B4-BE49-F238E27FC236}">
                    <a16:creationId xmlns:a16="http://schemas.microsoft.com/office/drawing/2014/main" id="{D5067725-ACB6-49D0-BA81-239C07E3908E}"/>
                  </a:ext>
                </a:extLst>
              </p:cNvPr>
              <p:cNvSpPr/>
              <p:nvPr/>
            </p:nvSpPr>
            <p:spPr>
              <a:xfrm>
                <a:off x="9251487" y="3781034"/>
                <a:ext cx="19050" cy="108022"/>
              </a:xfrm>
              <a:custGeom>
                <a:avLst/>
                <a:gdLst>
                  <a:gd name="connsiteX0" fmla="*/ 10477 w 19050"/>
                  <a:gd name="connsiteY0" fmla="*/ 89925 h 108022"/>
                  <a:gd name="connsiteX1" fmla="*/ 0 w 19050"/>
                  <a:gd name="connsiteY1" fmla="*/ 84210 h 108022"/>
                  <a:gd name="connsiteX2" fmla="*/ 0 w 19050"/>
                  <a:gd name="connsiteY2" fmla="*/ 96593 h 108022"/>
                  <a:gd name="connsiteX3" fmla="*/ 19050 w 19050"/>
                  <a:gd name="connsiteY3" fmla="*/ 108023 h 108022"/>
                  <a:gd name="connsiteX4" fmla="*/ 19050 w 19050"/>
                  <a:gd name="connsiteY4" fmla="*/ 83258 h 108022"/>
                  <a:gd name="connsiteX5" fmla="*/ 19050 w 19050"/>
                  <a:gd name="connsiteY5" fmla="*/ 82305 h 108022"/>
                  <a:gd name="connsiteX6" fmla="*/ 19050 w 19050"/>
                  <a:gd name="connsiteY6" fmla="*/ 21345 h 108022"/>
                  <a:gd name="connsiteX7" fmla="*/ 19050 w 19050"/>
                  <a:gd name="connsiteY7" fmla="*/ 21345 h 108022"/>
                  <a:gd name="connsiteX8" fmla="*/ 19050 w 19050"/>
                  <a:gd name="connsiteY8" fmla="*/ 2295 h 108022"/>
                  <a:gd name="connsiteX9" fmla="*/ 18097 w 19050"/>
                  <a:gd name="connsiteY9" fmla="*/ 1343 h 108022"/>
                  <a:gd name="connsiteX10" fmla="*/ 18097 w 19050"/>
                  <a:gd name="connsiteY10" fmla="*/ 1343 h 108022"/>
                  <a:gd name="connsiteX11" fmla="*/ 10477 w 19050"/>
                  <a:gd name="connsiteY11" fmla="*/ 5153 h 108022"/>
                  <a:gd name="connsiteX12" fmla="*/ 10477 w 19050"/>
                  <a:gd name="connsiteY12" fmla="*/ 8962 h 108022"/>
                  <a:gd name="connsiteX13" fmla="*/ 10477 w 19050"/>
                  <a:gd name="connsiteY13" fmla="*/ 25155 h 108022"/>
                  <a:gd name="connsiteX14" fmla="*/ 10477 w 19050"/>
                  <a:gd name="connsiteY14" fmla="*/ 57540 h 108022"/>
                  <a:gd name="connsiteX15" fmla="*/ 10477 w 19050"/>
                  <a:gd name="connsiteY15" fmla="*/ 89925 h 1080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9050" h="108022">
                    <a:moveTo>
                      <a:pt x="10477" y="89925"/>
                    </a:moveTo>
                    <a:cubicBezTo>
                      <a:pt x="6667" y="88020"/>
                      <a:pt x="3810" y="86115"/>
                      <a:pt x="0" y="84210"/>
                    </a:cubicBezTo>
                    <a:cubicBezTo>
                      <a:pt x="0" y="88020"/>
                      <a:pt x="0" y="92783"/>
                      <a:pt x="0" y="96593"/>
                    </a:cubicBezTo>
                    <a:cubicBezTo>
                      <a:pt x="6667" y="100403"/>
                      <a:pt x="12382" y="104213"/>
                      <a:pt x="19050" y="108023"/>
                    </a:cubicBezTo>
                    <a:cubicBezTo>
                      <a:pt x="19050" y="99450"/>
                      <a:pt x="19050" y="91830"/>
                      <a:pt x="19050" y="83258"/>
                    </a:cubicBezTo>
                    <a:cubicBezTo>
                      <a:pt x="19050" y="83258"/>
                      <a:pt x="19050" y="82305"/>
                      <a:pt x="19050" y="82305"/>
                    </a:cubicBezTo>
                    <a:cubicBezTo>
                      <a:pt x="19050" y="62303"/>
                      <a:pt x="19050" y="41348"/>
                      <a:pt x="19050" y="21345"/>
                    </a:cubicBezTo>
                    <a:cubicBezTo>
                      <a:pt x="19050" y="21345"/>
                      <a:pt x="19050" y="21345"/>
                      <a:pt x="19050" y="21345"/>
                    </a:cubicBezTo>
                    <a:cubicBezTo>
                      <a:pt x="19050" y="14678"/>
                      <a:pt x="19050" y="8962"/>
                      <a:pt x="19050" y="2295"/>
                    </a:cubicBezTo>
                    <a:cubicBezTo>
                      <a:pt x="19050" y="2295"/>
                      <a:pt x="18097" y="1343"/>
                      <a:pt x="18097" y="1343"/>
                    </a:cubicBezTo>
                    <a:lnTo>
                      <a:pt x="18097" y="1343"/>
                    </a:lnTo>
                    <a:cubicBezTo>
                      <a:pt x="14288" y="-1515"/>
                      <a:pt x="10477" y="390"/>
                      <a:pt x="10477" y="5153"/>
                    </a:cubicBezTo>
                    <a:cubicBezTo>
                      <a:pt x="10477" y="6105"/>
                      <a:pt x="10477" y="8010"/>
                      <a:pt x="10477" y="8962"/>
                    </a:cubicBezTo>
                    <a:cubicBezTo>
                      <a:pt x="10477" y="14678"/>
                      <a:pt x="10477" y="19440"/>
                      <a:pt x="10477" y="25155"/>
                    </a:cubicBezTo>
                    <a:cubicBezTo>
                      <a:pt x="10477" y="35633"/>
                      <a:pt x="10477" y="47062"/>
                      <a:pt x="10477" y="57540"/>
                    </a:cubicBezTo>
                    <a:cubicBezTo>
                      <a:pt x="10477" y="68018"/>
                      <a:pt x="10477" y="79448"/>
                      <a:pt x="10477" y="89925"/>
                    </a:cubicBez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37" name="Freeform: Shape 1136">
                <a:extLst>
                  <a:ext uri="{FF2B5EF4-FFF2-40B4-BE49-F238E27FC236}">
                    <a16:creationId xmlns:a16="http://schemas.microsoft.com/office/drawing/2014/main" id="{0C174BC5-C08D-4164-B055-8BA2961406C6}"/>
                  </a:ext>
                </a:extLst>
              </p:cNvPr>
              <p:cNvSpPr/>
              <p:nvPr/>
            </p:nvSpPr>
            <p:spPr>
              <a:xfrm>
                <a:off x="9251487" y="3859529"/>
                <a:ext cx="10477" cy="12382"/>
              </a:xfrm>
              <a:custGeom>
                <a:avLst/>
                <a:gdLst>
                  <a:gd name="connsiteX0" fmla="*/ 0 w 10477"/>
                  <a:gd name="connsiteY0" fmla="*/ 5715 h 12382"/>
                  <a:gd name="connsiteX1" fmla="*/ 10477 w 10477"/>
                  <a:gd name="connsiteY1" fmla="*/ 0 h 12382"/>
                  <a:gd name="connsiteX2" fmla="*/ 10477 w 10477"/>
                  <a:gd name="connsiteY2" fmla="*/ 12383 h 12382"/>
                  <a:gd name="connsiteX3" fmla="*/ 0 w 10477"/>
                  <a:gd name="connsiteY3" fmla="*/ 5715 h 123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477" h="12382">
                    <a:moveTo>
                      <a:pt x="0" y="5715"/>
                    </a:moveTo>
                    <a:lnTo>
                      <a:pt x="10477" y="0"/>
                    </a:lnTo>
                    <a:lnTo>
                      <a:pt x="10477" y="12383"/>
                    </a:lnTo>
                    <a:cubicBezTo>
                      <a:pt x="7620" y="9525"/>
                      <a:pt x="3810" y="7620"/>
                      <a:pt x="0" y="5715"/>
                    </a:cubicBezTo>
                    <a:close/>
                  </a:path>
                </a:pathLst>
              </a:custGeom>
              <a:solidFill>
                <a:srgbClr val="00000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38" name="Freeform: Shape 1137">
                <a:extLst>
                  <a:ext uri="{FF2B5EF4-FFF2-40B4-BE49-F238E27FC236}">
                    <a16:creationId xmlns:a16="http://schemas.microsoft.com/office/drawing/2014/main" id="{0BF334D3-9F16-44B3-B3AA-E1C1BD8EF4E6}"/>
                  </a:ext>
                </a:extLst>
              </p:cNvPr>
              <p:cNvSpPr/>
              <p:nvPr/>
            </p:nvSpPr>
            <p:spPr>
              <a:xfrm>
                <a:off x="9248629" y="3931920"/>
                <a:ext cx="98107" cy="107632"/>
              </a:xfrm>
              <a:custGeom>
                <a:avLst/>
                <a:gdLst>
                  <a:gd name="connsiteX0" fmla="*/ 32385 w 98107"/>
                  <a:gd name="connsiteY0" fmla="*/ 12383 h 107632"/>
                  <a:gd name="connsiteX1" fmla="*/ 48577 w 98107"/>
                  <a:gd name="connsiteY1" fmla="*/ 3810 h 107632"/>
                  <a:gd name="connsiteX2" fmla="*/ 48577 w 98107"/>
                  <a:gd name="connsiteY2" fmla="*/ 3810 h 107632"/>
                  <a:gd name="connsiteX3" fmla="*/ 48577 w 98107"/>
                  <a:gd name="connsiteY3" fmla="*/ 3810 h 107632"/>
                  <a:gd name="connsiteX4" fmla="*/ 48577 w 98107"/>
                  <a:gd name="connsiteY4" fmla="*/ 3810 h 107632"/>
                  <a:gd name="connsiteX5" fmla="*/ 48577 w 98107"/>
                  <a:gd name="connsiteY5" fmla="*/ 3810 h 107632"/>
                  <a:gd name="connsiteX6" fmla="*/ 48577 w 98107"/>
                  <a:gd name="connsiteY6" fmla="*/ 3810 h 107632"/>
                  <a:gd name="connsiteX7" fmla="*/ 48577 w 98107"/>
                  <a:gd name="connsiteY7" fmla="*/ 3810 h 107632"/>
                  <a:gd name="connsiteX8" fmla="*/ 48577 w 98107"/>
                  <a:gd name="connsiteY8" fmla="*/ 3810 h 107632"/>
                  <a:gd name="connsiteX9" fmla="*/ 48577 w 98107"/>
                  <a:gd name="connsiteY9" fmla="*/ 3810 h 107632"/>
                  <a:gd name="connsiteX10" fmla="*/ 32385 w 98107"/>
                  <a:gd name="connsiteY10" fmla="*/ 12383 h 107632"/>
                  <a:gd name="connsiteX11" fmla="*/ 32385 w 98107"/>
                  <a:gd name="connsiteY11" fmla="*/ 12383 h 107632"/>
                  <a:gd name="connsiteX12" fmla="*/ 32385 w 98107"/>
                  <a:gd name="connsiteY12" fmla="*/ 12383 h 107632"/>
                  <a:gd name="connsiteX13" fmla="*/ 32385 w 98107"/>
                  <a:gd name="connsiteY13" fmla="*/ 12383 h 107632"/>
                  <a:gd name="connsiteX14" fmla="*/ 32385 w 98107"/>
                  <a:gd name="connsiteY14" fmla="*/ 12383 h 107632"/>
                  <a:gd name="connsiteX15" fmla="*/ 32385 w 98107"/>
                  <a:gd name="connsiteY15" fmla="*/ 12383 h 107632"/>
                  <a:gd name="connsiteX16" fmla="*/ 32385 w 98107"/>
                  <a:gd name="connsiteY16" fmla="*/ 12383 h 107632"/>
                  <a:gd name="connsiteX17" fmla="*/ 32385 w 98107"/>
                  <a:gd name="connsiteY17" fmla="*/ 12383 h 107632"/>
                  <a:gd name="connsiteX18" fmla="*/ 32385 w 98107"/>
                  <a:gd name="connsiteY18" fmla="*/ 12383 h 107632"/>
                  <a:gd name="connsiteX19" fmla="*/ 32385 w 98107"/>
                  <a:gd name="connsiteY19" fmla="*/ 12383 h 107632"/>
                  <a:gd name="connsiteX20" fmla="*/ 89535 w 98107"/>
                  <a:gd name="connsiteY20" fmla="*/ 91440 h 107632"/>
                  <a:gd name="connsiteX21" fmla="*/ 95250 w 98107"/>
                  <a:gd name="connsiteY21" fmla="*/ 88583 h 107632"/>
                  <a:gd name="connsiteX22" fmla="*/ 95250 w 98107"/>
                  <a:gd name="connsiteY22" fmla="*/ 88583 h 107632"/>
                  <a:gd name="connsiteX23" fmla="*/ 95250 w 98107"/>
                  <a:gd name="connsiteY23" fmla="*/ 88583 h 107632"/>
                  <a:gd name="connsiteX24" fmla="*/ 95250 w 98107"/>
                  <a:gd name="connsiteY24" fmla="*/ 88583 h 107632"/>
                  <a:gd name="connsiteX25" fmla="*/ 95250 w 98107"/>
                  <a:gd name="connsiteY25" fmla="*/ 88583 h 107632"/>
                  <a:gd name="connsiteX26" fmla="*/ 95250 w 98107"/>
                  <a:gd name="connsiteY26" fmla="*/ 88583 h 107632"/>
                  <a:gd name="connsiteX27" fmla="*/ 95250 w 98107"/>
                  <a:gd name="connsiteY27" fmla="*/ 88583 h 107632"/>
                  <a:gd name="connsiteX28" fmla="*/ 95250 w 98107"/>
                  <a:gd name="connsiteY28" fmla="*/ 88583 h 107632"/>
                  <a:gd name="connsiteX29" fmla="*/ 95250 w 98107"/>
                  <a:gd name="connsiteY29" fmla="*/ 88583 h 107632"/>
                  <a:gd name="connsiteX30" fmla="*/ 79058 w 98107"/>
                  <a:gd name="connsiteY30" fmla="*/ 97155 h 107632"/>
                  <a:gd name="connsiteX31" fmla="*/ 79058 w 98107"/>
                  <a:gd name="connsiteY31" fmla="*/ 97155 h 107632"/>
                  <a:gd name="connsiteX32" fmla="*/ 79058 w 98107"/>
                  <a:gd name="connsiteY32" fmla="*/ 97155 h 107632"/>
                  <a:gd name="connsiteX33" fmla="*/ 79058 w 98107"/>
                  <a:gd name="connsiteY33" fmla="*/ 97155 h 107632"/>
                  <a:gd name="connsiteX34" fmla="*/ 79058 w 98107"/>
                  <a:gd name="connsiteY34" fmla="*/ 97155 h 107632"/>
                  <a:gd name="connsiteX35" fmla="*/ 79058 w 98107"/>
                  <a:gd name="connsiteY35" fmla="*/ 97155 h 107632"/>
                  <a:gd name="connsiteX36" fmla="*/ 73342 w 98107"/>
                  <a:gd name="connsiteY36" fmla="*/ 100013 h 107632"/>
                  <a:gd name="connsiteX37" fmla="*/ 73342 w 98107"/>
                  <a:gd name="connsiteY37" fmla="*/ 100965 h 107632"/>
                  <a:gd name="connsiteX38" fmla="*/ 73342 w 98107"/>
                  <a:gd name="connsiteY38" fmla="*/ 101917 h 107632"/>
                  <a:gd name="connsiteX39" fmla="*/ 73342 w 98107"/>
                  <a:gd name="connsiteY39" fmla="*/ 101917 h 107632"/>
                  <a:gd name="connsiteX40" fmla="*/ 62865 w 98107"/>
                  <a:gd name="connsiteY40" fmla="*/ 107633 h 107632"/>
                  <a:gd name="connsiteX41" fmla="*/ 62865 w 98107"/>
                  <a:gd name="connsiteY41" fmla="*/ 107633 h 107632"/>
                  <a:gd name="connsiteX42" fmla="*/ 62865 w 98107"/>
                  <a:gd name="connsiteY42" fmla="*/ 107633 h 107632"/>
                  <a:gd name="connsiteX43" fmla="*/ 62865 w 98107"/>
                  <a:gd name="connsiteY43" fmla="*/ 107633 h 107632"/>
                  <a:gd name="connsiteX44" fmla="*/ 62865 w 98107"/>
                  <a:gd name="connsiteY44" fmla="*/ 107633 h 107632"/>
                  <a:gd name="connsiteX45" fmla="*/ 62865 w 98107"/>
                  <a:gd name="connsiteY45" fmla="*/ 107633 h 107632"/>
                  <a:gd name="connsiteX46" fmla="*/ 62865 w 98107"/>
                  <a:gd name="connsiteY46" fmla="*/ 107633 h 107632"/>
                  <a:gd name="connsiteX47" fmla="*/ 62865 w 98107"/>
                  <a:gd name="connsiteY47" fmla="*/ 107633 h 107632"/>
                  <a:gd name="connsiteX48" fmla="*/ 62865 w 98107"/>
                  <a:gd name="connsiteY48" fmla="*/ 107633 h 107632"/>
                  <a:gd name="connsiteX49" fmla="*/ 68580 w 98107"/>
                  <a:gd name="connsiteY49" fmla="*/ 104775 h 107632"/>
                  <a:gd name="connsiteX50" fmla="*/ 68580 w 98107"/>
                  <a:gd name="connsiteY50" fmla="*/ 104775 h 107632"/>
                  <a:gd name="connsiteX51" fmla="*/ 68580 w 98107"/>
                  <a:gd name="connsiteY51" fmla="*/ 104775 h 107632"/>
                  <a:gd name="connsiteX52" fmla="*/ 68580 w 98107"/>
                  <a:gd name="connsiteY52" fmla="*/ 104775 h 107632"/>
                  <a:gd name="connsiteX53" fmla="*/ 68580 w 98107"/>
                  <a:gd name="connsiteY53" fmla="*/ 104775 h 107632"/>
                  <a:gd name="connsiteX54" fmla="*/ 68580 w 98107"/>
                  <a:gd name="connsiteY54" fmla="*/ 104775 h 107632"/>
                  <a:gd name="connsiteX55" fmla="*/ 84773 w 98107"/>
                  <a:gd name="connsiteY55" fmla="*/ 96202 h 107632"/>
                  <a:gd name="connsiteX56" fmla="*/ 84773 w 98107"/>
                  <a:gd name="connsiteY56" fmla="*/ 96202 h 107632"/>
                  <a:gd name="connsiteX57" fmla="*/ 84773 w 98107"/>
                  <a:gd name="connsiteY57" fmla="*/ 96202 h 107632"/>
                  <a:gd name="connsiteX58" fmla="*/ 84773 w 98107"/>
                  <a:gd name="connsiteY58" fmla="*/ 96202 h 107632"/>
                  <a:gd name="connsiteX59" fmla="*/ 90488 w 98107"/>
                  <a:gd name="connsiteY59" fmla="*/ 93345 h 107632"/>
                  <a:gd name="connsiteX60" fmla="*/ 90488 w 98107"/>
                  <a:gd name="connsiteY60" fmla="*/ 93345 h 107632"/>
                  <a:gd name="connsiteX61" fmla="*/ 90488 w 98107"/>
                  <a:gd name="connsiteY61" fmla="*/ 93345 h 107632"/>
                  <a:gd name="connsiteX62" fmla="*/ 90488 w 98107"/>
                  <a:gd name="connsiteY62" fmla="*/ 92392 h 107632"/>
                  <a:gd name="connsiteX63" fmla="*/ 90488 w 98107"/>
                  <a:gd name="connsiteY63" fmla="*/ 91440 h 107632"/>
                  <a:gd name="connsiteX64" fmla="*/ 89535 w 98107"/>
                  <a:gd name="connsiteY64" fmla="*/ 91440 h 107632"/>
                  <a:gd name="connsiteX65" fmla="*/ 89535 w 98107"/>
                  <a:gd name="connsiteY65" fmla="*/ 91440 h 107632"/>
                  <a:gd name="connsiteX66" fmla="*/ 89535 w 98107"/>
                  <a:gd name="connsiteY66" fmla="*/ 91440 h 107632"/>
                  <a:gd name="connsiteX67" fmla="*/ 89535 w 98107"/>
                  <a:gd name="connsiteY67" fmla="*/ 91440 h 107632"/>
                  <a:gd name="connsiteX68" fmla="*/ 56198 w 98107"/>
                  <a:gd name="connsiteY68" fmla="*/ 107633 h 107632"/>
                  <a:gd name="connsiteX69" fmla="*/ 56198 w 98107"/>
                  <a:gd name="connsiteY69" fmla="*/ 107633 h 107632"/>
                  <a:gd name="connsiteX70" fmla="*/ 56198 w 98107"/>
                  <a:gd name="connsiteY70" fmla="*/ 107633 h 107632"/>
                  <a:gd name="connsiteX71" fmla="*/ 56198 w 98107"/>
                  <a:gd name="connsiteY71" fmla="*/ 107633 h 107632"/>
                  <a:gd name="connsiteX72" fmla="*/ 56198 w 98107"/>
                  <a:gd name="connsiteY72" fmla="*/ 106680 h 107632"/>
                  <a:gd name="connsiteX73" fmla="*/ 56198 w 98107"/>
                  <a:gd name="connsiteY73" fmla="*/ 106680 h 107632"/>
                  <a:gd name="connsiteX74" fmla="*/ 56198 w 98107"/>
                  <a:gd name="connsiteY74" fmla="*/ 106680 h 107632"/>
                  <a:gd name="connsiteX75" fmla="*/ 56198 w 98107"/>
                  <a:gd name="connsiteY75" fmla="*/ 106680 h 107632"/>
                  <a:gd name="connsiteX76" fmla="*/ 56198 w 98107"/>
                  <a:gd name="connsiteY76" fmla="*/ 106680 h 107632"/>
                  <a:gd name="connsiteX77" fmla="*/ 72390 w 98107"/>
                  <a:gd name="connsiteY77" fmla="*/ 98108 h 107632"/>
                  <a:gd name="connsiteX78" fmla="*/ 72390 w 98107"/>
                  <a:gd name="connsiteY78" fmla="*/ 98108 h 107632"/>
                  <a:gd name="connsiteX79" fmla="*/ 72390 w 98107"/>
                  <a:gd name="connsiteY79" fmla="*/ 98108 h 107632"/>
                  <a:gd name="connsiteX80" fmla="*/ 72390 w 98107"/>
                  <a:gd name="connsiteY80" fmla="*/ 98108 h 107632"/>
                  <a:gd name="connsiteX81" fmla="*/ 72390 w 98107"/>
                  <a:gd name="connsiteY81" fmla="*/ 98108 h 107632"/>
                  <a:gd name="connsiteX82" fmla="*/ 72390 w 98107"/>
                  <a:gd name="connsiteY82" fmla="*/ 98108 h 107632"/>
                  <a:gd name="connsiteX83" fmla="*/ 72390 w 98107"/>
                  <a:gd name="connsiteY83" fmla="*/ 98108 h 107632"/>
                  <a:gd name="connsiteX84" fmla="*/ 72390 w 98107"/>
                  <a:gd name="connsiteY84" fmla="*/ 98108 h 107632"/>
                  <a:gd name="connsiteX85" fmla="*/ 72390 w 98107"/>
                  <a:gd name="connsiteY85" fmla="*/ 98108 h 107632"/>
                  <a:gd name="connsiteX86" fmla="*/ 56198 w 98107"/>
                  <a:gd name="connsiteY86" fmla="*/ 107633 h 107632"/>
                  <a:gd name="connsiteX87" fmla="*/ 56198 w 98107"/>
                  <a:gd name="connsiteY87" fmla="*/ 107633 h 107632"/>
                  <a:gd name="connsiteX88" fmla="*/ 48577 w 98107"/>
                  <a:gd name="connsiteY88" fmla="*/ 105727 h 107632"/>
                  <a:gd name="connsiteX89" fmla="*/ 48577 w 98107"/>
                  <a:gd name="connsiteY89" fmla="*/ 105727 h 107632"/>
                  <a:gd name="connsiteX90" fmla="*/ 48577 w 98107"/>
                  <a:gd name="connsiteY90" fmla="*/ 105727 h 107632"/>
                  <a:gd name="connsiteX91" fmla="*/ 48577 w 98107"/>
                  <a:gd name="connsiteY91" fmla="*/ 104775 h 107632"/>
                  <a:gd name="connsiteX92" fmla="*/ 48577 w 98107"/>
                  <a:gd name="connsiteY92" fmla="*/ 104775 h 107632"/>
                  <a:gd name="connsiteX93" fmla="*/ 48577 w 98107"/>
                  <a:gd name="connsiteY93" fmla="*/ 104775 h 107632"/>
                  <a:gd name="connsiteX94" fmla="*/ 48577 w 98107"/>
                  <a:gd name="connsiteY94" fmla="*/ 104775 h 107632"/>
                  <a:gd name="connsiteX95" fmla="*/ 48577 w 98107"/>
                  <a:gd name="connsiteY95" fmla="*/ 104775 h 107632"/>
                  <a:gd name="connsiteX96" fmla="*/ 48577 w 98107"/>
                  <a:gd name="connsiteY96" fmla="*/ 104775 h 107632"/>
                  <a:gd name="connsiteX97" fmla="*/ 64770 w 98107"/>
                  <a:gd name="connsiteY97" fmla="*/ 96202 h 107632"/>
                  <a:gd name="connsiteX98" fmla="*/ 64770 w 98107"/>
                  <a:gd name="connsiteY98" fmla="*/ 96202 h 107632"/>
                  <a:gd name="connsiteX99" fmla="*/ 64770 w 98107"/>
                  <a:gd name="connsiteY99" fmla="*/ 96202 h 107632"/>
                  <a:gd name="connsiteX100" fmla="*/ 64770 w 98107"/>
                  <a:gd name="connsiteY100" fmla="*/ 96202 h 107632"/>
                  <a:gd name="connsiteX101" fmla="*/ 64770 w 98107"/>
                  <a:gd name="connsiteY101" fmla="*/ 96202 h 107632"/>
                  <a:gd name="connsiteX102" fmla="*/ 64770 w 98107"/>
                  <a:gd name="connsiteY102" fmla="*/ 96202 h 107632"/>
                  <a:gd name="connsiteX103" fmla="*/ 64770 w 98107"/>
                  <a:gd name="connsiteY103" fmla="*/ 96202 h 107632"/>
                  <a:gd name="connsiteX104" fmla="*/ 64770 w 98107"/>
                  <a:gd name="connsiteY104" fmla="*/ 96202 h 107632"/>
                  <a:gd name="connsiteX105" fmla="*/ 64770 w 98107"/>
                  <a:gd name="connsiteY105" fmla="*/ 96202 h 107632"/>
                  <a:gd name="connsiteX106" fmla="*/ 48577 w 98107"/>
                  <a:gd name="connsiteY106" fmla="*/ 105727 h 107632"/>
                  <a:gd name="connsiteX107" fmla="*/ 48577 w 98107"/>
                  <a:gd name="connsiteY107" fmla="*/ 105727 h 107632"/>
                  <a:gd name="connsiteX108" fmla="*/ 40958 w 98107"/>
                  <a:gd name="connsiteY108" fmla="*/ 101917 h 107632"/>
                  <a:gd name="connsiteX109" fmla="*/ 57150 w 98107"/>
                  <a:gd name="connsiteY109" fmla="*/ 93345 h 107632"/>
                  <a:gd name="connsiteX110" fmla="*/ 57150 w 98107"/>
                  <a:gd name="connsiteY110" fmla="*/ 93345 h 107632"/>
                  <a:gd name="connsiteX111" fmla="*/ 57150 w 98107"/>
                  <a:gd name="connsiteY111" fmla="*/ 93345 h 107632"/>
                  <a:gd name="connsiteX112" fmla="*/ 57150 w 98107"/>
                  <a:gd name="connsiteY112" fmla="*/ 93345 h 107632"/>
                  <a:gd name="connsiteX113" fmla="*/ 57150 w 98107"/>
                  <a:gd name="connsiteY113" fmla="*/ 93345 h 107632"/>
                  <a:gd name="connsiteX114" fmla="*/ 57150 w 98107"/>
                  <a:gd name="connsiteY114" fmla="*/ 93345 h 107632"/>
                  <a:gd name="connsiteX115" fmla="*/ 57150 w 98107"/>
                  <a:gd name="connsiteY115" fmla="*/ 93345 h 107632"/>
                  <a:gd name="connsiteX116" fmla="*/ 57150 w 98107"/>
                  <a:gd name="connsiteY116" fmla="*/ 93345 h 107632"/>
                  <a:gd name="connsiteX117" fmla="*/ 57150 w 98107"/>
                  <a:gd name="connsiteY117" fmla="*/ 93345 h 107632"/>
                  <a:gd name="connsiteX118" fmla="*/ 40958 w 98107"/>
                  <a:gd name="connsiteY118" fmla="*/ 101917 h 107632"/>
                  <a:gd name="connsiteX119" fmla="*/ 40958 w 98107"/>
                  <a:gd name="connsiteY119" fmla="*/ 101917 h 107632"/>
                  <a:gd name="connsiteX120" fmla="*/ 40958 w 98107"/>
                  <a:gd name="connsiteY120" fmla="*/ 101917 h 107632"/>
                  <a:gd name="connsiteX121" fmla="*/ 40958 w 98107"/>
                  <a:gd name="connsiteY121" fmla="*/ 101917 h 107632"/>
                  <a:gd name="connsiteX122" fmla="*/ 40958 w 98107"/>
                  <a:gd name="connsiteY122" fmla="*/ 101917 h 107632"/>
                  <a:gd name="connsiteX123" fmla="*/ 40958 w 98107"/>
                  <a:gd name="connsiteY123" fmla="*/ 101917 h 107632"/>
                  <a:gd name="connsiteX124" fmla="*/ 40958 w 98107"/>
                  <a:gd name="connsiteY124" fmla="*/ 101917 h 107632"/>
                  <a:gd name="connsiteX125" fmla="*/ 40958 w 98107"/>
                  <a:gd name="connsiteY125" fmla="*/ 101917 h 107632"/>
                  <a:gd name="connsiteX126" fmla="*/ 40958 w 98107"/>
                  <a:gd name="connsiteY126" fmla="*/ 101917 h 107632"/>
                  <a:gd name="connsiteX127" fmla="*/ 40958 w 98107"/>
                  <a:gd name="connsiteY127" fmla="*/ 101917 h 107632"/>
                  <a:gd name="connsiteX128" fmla="*/ 32385 w 98107"/>
                  <a:gd name="connsiteY128" fmla="*/ 96202 h 107632"/>
                  <a:gd name="connsiteX129" fmla="*/ 48577 w 98107"/>
                  <a:gd name="connsiteY129" fmla="*/ 87630 h 107632"/>
                  <a:gd name="connsiteX130" fmla="*/ 48577 w 98107"/>
                  <a:gd name="connsiteY130" fmla="*/ 87630 h 107632"/>
                  <a:gd name="connsiteX131" fmla="*/ 48577 w 98107"/>
                  <a:gd name="connsiteY131" fmla="*/ 87630 h 107632"/>
                  <a:gd name="connsiteX132" fmla="*/ 48577 w 98107"/>
                  <a:gd name="connsiteY132" fmla="*/ 87630 h 107632"/>
                  <a:gd name="connsiteX133" fmla="*/ 48577 w 98107"/>
                  <a:gd name="connsiteY133" fmla="*/ 87630 h 107632"/>
                  <a:gd name="connsiteX134" fmla="*/ 48577 w 98107"/>
                  <a:gd name="connsiteY134" fmla="*/ 87630 h 107632"/>
                  <a:gd name="connsiteX135" fmla="*/ 48577 w 98107"/>
                  <a:gd name="connsiteY135" fmla="*/ 87630 h 107632"/>
                  <a:gd name="connsiteX136" fmla="*/ 48577 w 98107"/>
                  <a:gd name="connsiteY136" fmla="*/ 87630 h 107632"/>
                  <a:gd name="connsiteX137" fmla="*/ 48577 w 98107"/>
                  <a:gd name="connsiteY137" fmla="*/ 87630 h 107632"/>
                  <a:gd name="connsiteX138" fmla="*/ 32385 w 98107"/>
                  <a:gd name="connsiteY138" fmla="*/ 96202 h 107632"/>
                  <a:gd name="connsiteX139" fmla="*/ 32385 w 98107"/>
                  <a:gd name="connsiteY139" fmla="*/ 96202 h 107632"/>
                  <a:gd name="connsiteX140" fmla="*/ 32385 w 98107"/>
                  <a:gd name="connsiteY140" fmla="*/ 96202 h 107632"/>
                  <a:gd name="connsiteX141" fmla="*/ 32385 w 98107"/>
                  <a:gd name="connsiteY141" fmla="*/ 96202 h 107632"/>
                  <a:gd name="connsiteX142" fmla="*/ 32385 w 98107"/>
                  <a:gd name="connsiteY142" fmla="*/ 96202 h 107632"/>
                  <a:gd name="connsiteX143" fmla="*/ 32385 w 98107"/>
                  <a:gd name="connsiteY143" fmla="*/ 96202 h 107632"/>
                  <a:gd name="connsiteX144" fmla="*/ 32385 w 98107"/>
                  <a:gd name="connsiteY144" fmla="*/ 96202 h 107632"/>
                  <a:gd name="connsiteX145" fmla="*/ 32385 w 98107"/>
                  <a:gd name="connsiteY145" fmla="*/ 96202 h 107632"/>
                  <a:gd name="connsiteX146" fmla="*/ 32385 w 98107"/>
                  <a:gd name="connsiteY146" fmla="*/ 96202 h 107632"/>
                  <a:gd name="connsiteX147" fmla="*/ 32385 w 98107"/>
                  <a:gd name="connsiteY147" fmla="*/ 96202 h 107632"/>
                  <a:gd name="connsiteX148" fmla="*/ 24765 w 98107"/>
                  <a:gd name="connsiteY148" fmla="*/ 89535 h 107632"/>
                  <a:gd name="connsiteX149" fmla="*/ 24765 w 98107"/>
                  <a:gd name="connsiteY149" fmla="*/ 89535 h 107632"/>
                  <a:gd name="connsiteX150" fmla="*/ 24765 w 98107"/>
                  <a:gd name="connsiteY150" fmla="*/ 89535 h 107632"/>
                  <a:gd name="connsiteX151" fmla="*/ 24765 w 98107"/>
                  <a:gd name="connsiteY151" fmla="*/ 89535 h 107632"/>
                  <a:gd name="connsiteX152" fmla="*/ 24765 w 98107"/>
                  <a:gd name="connsiteY152" fmla="*/ 89535 h 107632"/>
                  <a:gd name="connsiteX153" fmla="*/ 24765 w 98107"/>
                  <a:gd name="connsiteY153" fmla="*/ 89535 h 107632"/>
                  <a:gd name="connsiteX154" fmla="*/ 25717 w 98107"/>
                  <a:gd name="connsiteY154" fmla="*/ 88583 h 107632"/>
                  <a:gd name="connsiteX155" fmla="*/ 25717 w 98107"/>
                  <a:gd name="connsiteY155" fmla="*/ 88583 h 107632"/>
                  <a:gd name="connsiteX156" fmla="*/ 25717 w 98107"/>
                  <a:gd name="connsiteY156" fmla="*/ 88583 h 107632"/>
                  <a:gd name="connsiteX157" fmla="*/ 41910 w 98107"/>
                  <a:gd name="connsiteY157" fmla="*/ 80010 h 107632"/>
                  <a:gd name="connsiteX158" fmla="*/ 41910 w 98107"/>
                  <a:gd name="connsiteY158" fmla="*/ 80010 h 107632"/>
                  <a:gd name="connsiteX159" fmla="*/ 41910 w 98107"/>
                  <a:gd name="connsiteY159" fmla="*/ 80010 h 107632"/>
                  <a:gd name="connsiteX160" fmla="*/ 41910 w 98107"/>
                  <a:gd name="connsiteY160" fmla="*/ 80010 h 107632"/>
                  <a:gd name="connsiteX161" fmla="*/ 41910 w 98107"/>
                  <a:gd name="connsiteY161" fmla="*/ 80010 h 107632"/>
                  <a:gd name="connsiteX162" fmla="*/ 41910 w 98107"/>
                  <a:gd name="connsiteY162" fmla="*/ 80010 h 107632"/>
                  <a:gd name="connsiteX163" fmla="*/ 41910 w 98107"/>
                  <a:gd name="connsiteY163" fmla="*/ 80010 h 107632"/>
                  <a:gd name="connsiteX164" fmla="*/ 41910 w 98107"/>
                  <a:gd name="connsiteY164" fmla="*/ 80010 h 107632"/>
                  <a:gd name="connsiteX165" fmla="*/ 41910 w 98107"/>
                  <a:gd name="connsiteY165" fmla="*/ 80010 h 107632"/>
                  <a:gd name="connsiteX166" fmla="*/ 24765 w 98107"/>
                  <a:gd name="connsiteY166" fmla="*/ 89535 h 107632"/>
                  <a:gd name="connsiteX167" fmla="*/ 24765 w 98107"/>
                  <a:gd name="connsiteY167" fmla="*/ 89535 h 107632"/>
                  <a:gd name="connsiteX168" fmla="*/ 4763 w 98107"/>
                  <a:gd name="connsiteY168" fmla="*/ 54292 h 107632"/>
                  <a:gd name="connsiteX169" fmla="*/ 20955 w 98107"/>
                  <a:gd name="connsiteY169" fmla="*/ 45720 h 107632"/>
                  <a:gd name="connsiteX170" fmla="*/ 20955 w 98107"/>
                  <a:gd name="connsiteY170" fmla="*/ 45720 h 107632"/>
                  <a:gd name="connsiteX171" fmla="*/ 20955 w 98107"/>
                  <a:gd name="connsiteY171" fmla="*/ 45720 h 107632"/>
                  <a:gd name="connsiteX172" fmla="*/ 20955 w 98107"/>
                  <a:gd name="connsiteY172" fmla="*/ 45720 h 107632"/>
                  <a:gd name="connsiteX173" fmla="*/ 20955 w 98107"/>
                  <a:gd name="connsiteY173" fmla="*/ 45720 h 107632"/>
                  <a:gd name="connsiteX174" fmla="*/ 20955 w 98107"/>
                  <a:gd name="connsiteY174" fmla="*/ 45720 h 107632"/>
                  <a:gd name="connsiteX175" fmla="*/ 20955 w 98107"/>
                  <a:gd name="connsiteY175" fmla="*/ 45720 h 107632"/>
                  <a:gd name="connsiteX176" fmla="*/ 20955 w 98107"/>
                  <a:gd name="connsiteY176" fmla="*/ 45720 h 107632"/>
                  <a:gd name="connsiteX177" fmla="*/ 20955 w 98107"/>
                  <a:gd name="connsiteY177" fmla="*/ 45720 h 107632"/>
                  <a:gd name="connsiteX178" fmla="*/ 4763 w 98107"/>
                  <a:gd name="connsiteY178" fmla="*/ 54292 h 107632"/>
                  <a:gd name="connsiteX179" fmla="*/ 4763 w 98107"/>
                  <a:gd name="connsiteY179" fmla="*/ 54292 h 107632"/>
                  <a:gd name="connsiteX180" fmla="*/ 4763 w 98107"/>
                  <a:gd name="connsiteY180" fmla="*/ 54292 h 107632"/>
                  <a:gd name="connsiteX181" fmla="*/ 4763 w 98107"/>
                  <a:gd name="connsiteY181" fmla="*/ 54292 h 107632"/>
                  <a:gd name="connsiteX182" fmla="*/ 4763 w 98107"/>
                  <a:gd name="connsiteY182" fmla="*/ 54292 h 107632"/>
                  <a:gd name="connsiteX183" fmla="*/ 4763 w 98107"/>
                  <a:gd name="connsiteY183" fmla="*/ 54292 h 107632"/>
                  <a:gd name="connsiteX184" fmla="*/ 4763 w 98107"/>
                  <a:gd name="connsiteY184" fmla="*/ 54292 h 107632"/>
                  <a:gd name="connsiteX185" fmla="*/ 4763 w 98107"/>
                  <a:gd name="connsiteY185" fmla="*/ 54292 h 107632"/>
                  <a:gd name="connsiteX186" fmla="*/ 4763 w 98107"/>
                  <a:gd name="connsiteY186" fmla="*/ 54292 h 107632"/>
                  <a:gd name="connsiteX187" fmla="*/ 4763 w 98107"/>
                  <a:gd name="connsiteY187" fmla="*/ 54292 h 107632"/>
                  <a:gd name="connsiteX188" fmla="*/ 2858 w 98107"/>
                  <a:gd name="connsiteY188" fmla="*/ 44767 h 107632"/>
                  <a:gd name="connsiteX189" fmla="*/ 19050 w 98107"/>
                  <a:gd name="connsiteY189" fmla="*/ 36195 h 107632"/>
                  <a:gd name="connsiteX190" fmla="*/ 19050 w 98107"/>
                  <a:gd name="connsiteY190" fmla="*/ 36195 h 107632"/>
                  <a:gd name="connsiteX191" fmla="*/ 19050 w 98107"/>
                  <a:gd name="connsiteY191" fmla="*/ 36195 h 107632"/>
                  <a:gd name="connsiteX192" fmla="*/ 19050 w 98107"/>
                  <a:gd name="connsiteY192" fmla="*/ 36195 h 107632"/>
                  <a:gd name="connsiteX193" fmla="*/ 19050 w 98107"/>
                  <a:gd name="connsiteY193" fmla="*/ 36195 h 107632"/>
                  <a:gd name="connsiteX194" fmla="*/ 19050 w 98107"/>
                  <a:gd name="connsiteY194" fmla="*/ 36195 h 107632"/>
                  <a:gd name="connsiteX195" fmla="*/ 19050 w 98107"/>
                  <a:gd name="connsiteY195" fmla="*/ 36195 h 107632"/>
                  <a:gd name="connsiteX196" fmla="*/ 19050 w 98107"/>
                  <a:gd name="connsiteY196" fmla="*/ 36195 h 107632"/>
                  <a:gd name="connsiteX197" fmla="*/ 19050 w 98107"/>
                  <a:gd name="connsiteY197" fmla="*/ 36195 h 107632"/>
                  <a:gd name="connsiteX198" fmla="*/ 2858 w 98107"/>
                  <a:gd name="connsiteY198" fmla="*/ 44767 h 107632"/>
                  <a:gd name="connsiteX199" fmla="*/ 2858 w 98107"/>
                  <a:gd name="connsiteY199" fmla="*/ 44767 h 107632"/>
                  <a:gd name="connsiteX200" fmla="*/ 2858 w 98107"/>
                  <a:gd name="connsiteY200" fmla="*/ 44767 h 107632"/>
                  <a:gd name="connsiteX201" fmla="*/ 2858 w 98107"/>
                  <a:gd name="connsiteY201" fmla="*/ 44767 h 107632"/>
                  <a:gd name="connsiteX202" fmla="*/ 2858 w 98107"/>
                  <a:gd name="connsiteY202" fmla="*/ 44767 h 107632"/>
                  <a:gd name="connsiteX203" fmla="*/ 2858 w 98107"/>
                  <a:gd name="connsiteY203" fmla="*/ 44767 h 107632"/>
                  <a:gd name="connsiteX204" fmla="*/ 2858 w 98107"/>
                  <a:gd name="connsiteY204" fmla="*/ 44767 h 107632"/>
                  <a:gd name="connsiteX205" fmla="*/ 2858 w 98107"/>
                  <a:gd name="connsiteY205" fmla="*/ 44767 h 107632"/>
                  <a:gd name="connsiteX206" fmla="*/ 2858 w 98107"/>
                  <a:gd name="connsiteY206" fmla="*/ 44767 h 107632"/>
                  <a:gd name="connsiteX207" fmla="*/ 2858 w 98107"/>
                  <a:gd name="connsiteY207" fmla="*/ 44767 h 107632"/>
                  <a:gd name="connsiteX208" fmla="*/ 952 w 98107"/>
                  <a:gd name="connsiteY208" fmla="*/ 36195 h 107632"/>
                  <a:gd name="connsiteX209" fmla="*/ 17145 w 98107"/>
                  <a:gd name="connsiteY209" fmla="*/ 27622 h 107632"/>
                  <a:gd name="connsiteX210" fmla="*/ 17145 w 98107"/>
                  <a:gd name="connsiteY210" fmla="*/ 27622 h 107632"/>
                  <a:gd name="connsiteX211" fmla="*/ 17145 w 98107"/>
                  <a:gd name="connsiteY211" fmla="*/ 27622 h 107632"/>
                  <a:gd name="connsiteX212" fmla="*/ 17145 w 98107"/>
                  <a:gd name="connsiteY212" fmla="*/ 27622 h 107632"/>
                  <a:gd name="connsiteX213" fmla="*/ 17145 w 98107"/>
                  <a:gd name="connsiteY213" fmla="*/ 27622 h 107632"/>
                  <a:gd name="connsiteX214" fmla="*/ 17145 w 98107"/>
                  <a:gd name="connsiteY214" fmla="*/ 27622 h 107632"/>
                  <a:gd name="connsiteX215" fmla="*/ 17145 w 98107"/>
                  <a:gd name="connsiteY215" fmla="*/ 27622 h 107632"/>
                  <a:gd name="connsiteX216" fmla="*/ 17145 w 98107"/>
                  <a:gd name="connsiteY216" fmla="*/ 27622 h 107632"/>
                  <a:gd name="connsiteX217" fmla="*/ 17145 w 98107"/>
                  <a:gd name="connsiteY217" fmla="*/ 27622 h 107632"/>
                  <a:gd name="connsiteX218" fmla="*/ 17145 w 98107"/>
                  <a:gd name="connsiteY218" fmla="*/ 27622 h 107632"/>
                  <a:gd name="connsiteX219" fmla="*/ 16192 w 98107"/>
                  <a:gd name="connsiteY219" fmla="*/ 27622 h 107632"/>
                  <a:gd name="connsiteX220" fmla="*/ 15240 w 98107"/>
                  <a:gd name="connsiteY220" fmla="*/ 28575 h 107632"/>
                  <a:gd name="connsiteX221" fmla="*/ 15240 w 98107"/>
                  <a:gd name="connsiteY221" fmla="*/ 28575 h 107632"/>
                  <a:gd name="connsiteX222" fmla="*/ 15240 w 98107"/>
                  <a:gd name="connsiteY222" fmla="*/ 28575 h 107632"/>
                  <a:gd name="connsiteX223" fmla="*/ 15240 w 98107"/>
                  <a:gd name="connsiteY223" fmla="*/ 28575 h 107632"/>
                  <a:gd name="connsiteX224" fmla="*/ 15240 w 98107"/>
                  <a:gd name="connsiteY224" fmla="*/ 28575 h 107632"/>
                  <a:gd name="connsiteX225" fmla="*/ 15240 w 98107"/>
                  <a:gd name="connsiteY225" fmla="*/ 28575 h 107632"/>
                  <a:gd name="connsiteX226" fmla="*/ 15240 w 98107"/>
                  <a:gd name="connsiteY226" fmla="*/ 28575 h 107632"/>
                  <a:gd name="connsiteX227" fmla="*/ 15240 w 98107"/>
                  <a:gd name="connsiteY227" fmla="*/ 28575 h 107632"/>
                  <a:gd name="connsiteX228" fmla="*/ 15240 w 98107"/>
                  <a:gd name="connsiteY228" fmla="*/ 28575 h 107632"/>
                  <a:gd name="connsiteX229" fmla="*/ 15240 w 98107"/>
                  <a:gd name="connsiteY229" fmla="*/ 28575 h 107632"/>
                  <a:gd name="connsiteX230" fmla="*/ 15240 w 98107"/>
                  <a:gd name="connsiteY230" fmla="*/ 28575 h 107632"/>
                  <a:gd name="connsiteX231" fmla="*/ 15240 w 98107"/>
                  <a:gd name="connsiteY231" fmla="*/ 28575 h 107632"/>
                  <a:gd name="connsiteX232" fmla="*/ 15240 w 98107"/>
                  <a:gd name="connsiteY232" fmla="*/ 28575 h 107632"/>
                  <a:gd name="connsiteX233" fmla="*/ 15240 w 98107"/>
                  <a:gd name="connsiteY233" fmla="*/ 28575 h 107632"/>
                  <a:gd name="connsiteX234" fmla="*/ 15240 w 98107"/>
                  <a:gd name="connsiteY234" fmla="*/ 28575 h 107632"/>
                  <a:gd name="connsiteX235" fmla="*/ 15240 w 98107"/>
                  <a:gd name="connsiteY235" fmla="*/ 28575 h 107632"/>
                  <a:gd name="connsiteX236" fmla="*/ 15240 w 98107"/>
                  <a:gd name="connsiteY236" fmla="*/ 28575 h 107632"/>
                  <a:gd name="connsiteX237" fmla="*/ 15240 w 98107"/>
                  <a:gd name="connsiteY237" fmla="*/ 28575 h 107632"/>
                  <a:gd name="connsiteX238" fmla="*/ 0 w 98107"/>
                  <a:gd name="connsiteY238" fmla="*/ 37147 h 107632"/>
                  <a:gd name="connsiteX239" fmla="*/ 0 w 98107"/>
                  <a:gd name="connsiteY239" fmla="*/ 37147 h 107632"/>
                  <a:gd name="connsiteX240" fmla="*/ 0 w 98107"/>
                  <a:gd name="connsiteY240" fmla="*/ 37147 h 107632"/>
                  <a:gd name="connsiteX241" fmla="*/ 0 w 98107"/>
                  <a:gd name="connsiteY241" fmla="*/ 37147 h 107632"/>
                  <a:gd name="connsiteX242" fmla="*/ 952 w 98107"/>
                  <a:gd name="connsiteY242" fmla="*/ 36195 h 107632"/>
                  <a:gd name="connsiteX243" fmla="*/ 952 w 98107"/>
                  <a:gd name="connsiteY243" fmla="*/ 36195 h 107632"/>
                  <a:gd name="connsiteX244" fmla="*/ 952 w 98107"/>
                  <a:gd name="connsiteY244" fmla="*/ 36195 h 107632"/>
                  <a:gd name="connsiteX245" fmla="*/ 952 w 98107"/>
                  <a:gd name="connsiteY245" fmla="*/ 36195 h 107632"/>
                  <a:gd name="connsiteX246" fmla="*/ 952 w 98107"/>
                  <a:gd name="connsiteY246" fmla="*/ 36195 h 107632"/>
                  <a:gd name="connsiteX247" fmla="*/ 952 w 98107"/>
                  <a:gd name="connsiteY247" fmla="*/ 36195 h 107632"/>
                  <a:gd name="connsiteX248" fmla="*/ 2858 w 98107"/>
                  <a:gd name="connsiteY248" fmla="*/ 28575 h 107632"/>
                  <a:gd name="connsiteX249" fmla="*/ 2858 w 98107"/>
                  <a:gd name="connsiteY249" fmla="*/ 28575 h 107632"/>
                  <a:gd name="connsiteX250" fmla="*/ 2858 w 98107"/>
                  <a:gd name="connsiteY250" fmla="*/ 28575 h 107632"/>
                  <a:gd name="connsiteX251" fmla="*/ 1905 w 98107"/>
                  <a:gd name="connsiteY251" fmla="*/ 28575 h 107632"/>
                  <a:gd name="connsiteX252" fmla="*/ 1905 w 98107"/>
                  <a:gd name="connsiteY252" fmla="*/ 28575 h 107632"/>
                  <a:gd name="connsiteX253" fmla="*/ 1905 w 98107"/>
                  <a:gd name="connsiteY253" fmla="*/ 28575 h 107632"/>
                  <a:gd name="connsiteX254" fmla="*/ 1905 w 98107"/>
                  <a:gd name="connsiteY254" fmla="*/ 28575 h 107632"/>
                  <a:gd name="connsiteX255" fmla="*/ 1905 w 98107"/>
                  <a:gd name="connsiteY255" fmla="*/ 28575 h 107632"/>
                  <a:gd name="connsiteX256" fmla="*/ 1905 w 98107"/>
                  <a:gd name="connsiteY256" fmla="*/ 28575 h 107632"/>
                  <a:gd name="connsiteX257" fmla="*/ 17145 w 98107"/>
                  <a:gd name="connsiteY257" fmla="*/ 20955 h 107632"/>
                  <a:gd name="connsiteX258" fmla="*/ 17145 w 98107"/>
                  <a:gd name="connsiteY258" fmla="*/ 20955 h 107632"/>
                  <a:gd name="connsiteX259" fmla="*/ 17145 w 98107"/>
                  <a:gd name="connsiteY259" fmla="*/ 20955 h 107632"/>
                  <a:gd name="connsiteX260" fmla="*/ 17145 w 98107"/>
                  <a:gd name="connsiteY260" fmla="*/ 20955 h 107632"/>
                  <a:gd name="connsiteX261" fmla="*/ 17145 w 98107"/>
                  <a:gd name="connsiteY261" fmla="*/ 20955 h 107632"/>
                  <a:gd name="connsiteX262" fmla="*/ 17145 w 98107"/>
                  <a:gd name="connsiteY262" fmla="*/ 20955 h 107632"/>
                  <a:gd name="connsiteX263" fmla="*/ 17145 w 98107"/>
                  <a:gd name="connsiteY263" fmla="*/ 20955 h 107632"/>
                  <a:gd name="connsiteX264" fmla="*/ 17145 w 98107"/>
                  <a:gd name="connsiteY264" fmla="*/ 20955 h 107632"/>
                  <a:gd name="connsiteX265" fmla="*/ 17145 w 98107"/>
                  <a:gd name="connsiteY265" fmla="*/ 20955 h 107632"/>
                  <a:gd name="connsiteX266" fmla="*/ 17145 w 98107"/>
                  <a:gd name="connsiteY266" fmla="*/ 20955 h 107632"/>
                  <a:gd name="connsiteX267" fmla="*/ 17145 w 98107"/>
                  <a:gd name="connsiteY267" fmla="*/ 20955 h 107632"/>
                  <a:gd name="connsiteX268" fmla="*/ 17145 w 98107"/>
                  <a:gd name="connsiteY268" fmla="*/ 20955 h 107632"/>
                  <a:gd name="connsiteX269" fmla="*/ 17145 w 98107"/>
                  <a:gd name="connsiteY269" fmla="*/ 20955 h 107632"/>
                  <a:gd name="connsiteX270" fmla="*/ 17145 w 98107"/>
                  <a:gd name="connsiteY270" fmla="*/ 20955 h 107632"/>
                  <a:gd name="connsiteX271" fmla="*/ 17145 w 98107"/>
                  <a:gd name="connsiteY271" fmla="*/ 20955 h 107632"/>
                  <a:gd name="connsiteX272" fmla="*/ 17145 w 98107"/>
                  <a:gd name="connsiteY272" fmla="*/ 20955 h 107632"/>
                  <a:gd name="connsiteX273" fmla="*/ 18098 w 98107"/>
                  <a:gd name="connsiteY273" fmla="*/ 20002 h 107632"/>
                  <a:gd name="connsiteX274" fmla="*/ 19050 w 98107"/>
                  <a:gd name="connsiteY274" fmla="*/ 20955 h 107632"/>
                  <a:gd name="connsiteX275" fmla="*/ 19050 w 98107"/>
                  <a:gd name="connsiteY275" fmla="*/ 20955 h 107632"/>
                  <a:gd name="connsiteX276" fmla="*/ 19050 w 98107"/>
                  <a:gd name="connsiteY276" fmla="*/ 20955 h 107632"/>
                  <a:gd name="connsiteX277" fmla="*/ 19050 w 98107"/>
                  <a:gd name="connsiteY277" fmla="*/ 20955 h 107632"/>
                  <a:gd name="connsiteX278" fmla="*/ 19050 w 98107"/>
                  <a:gd name="connsiteY278" fmla="*/ 20955 h 107632"/>
                  <a:gd name="connsiteX279" fmla="*/ 19050 w 98107"/>
                  <a:gd name="connsiteY279" fmla="*/ 20955 h 107632"/>
                  <a:gd name="connsiteX280" fmla="*/ 19050 w 98107"/>
                  <a:gd name="connsiteY280" fmla="*/ 20955 h 107632"/>
                  <a:gd name="connsiteX281" fmla="*/ 2858 w 98107"/>
                  <a:gd name="connsiteY281" fmla="*/ 28575 h 107632"/>
                  <a:gd name="connsiteX282" fmla="*/ 2858 w 98107"/>
                  <a:gd name="connsiteY282" fmla="*/ 28575 h 107632"/>
                  <a:gd name="connsiteX283" fmla="*/ 24765 w 98107"/>
                  <a:gd name="connsiteY283" fmla="*/ 10477 h 107632"/>
                  <a:gd name="connsiteX284" fmla="*/ 24765 w 98107"/>
                  <a:gd name="connsiteY284" fmla="*/ 10477 h 107632"/>
                  <a:gd name="connsiteX285" fmla="*/ 24765 w 98107"/>
                  <a:gd name="connsiteY285" fmla="*/ 10477 h 107632"/>
                  <a:gd name="connsiteX286" fmla="*/ 24765 w 98107"/>
                  <a:gd name="connsiteY286" fmla="*/ 10477 h 107632"/>
                  <a:gd name="connsiteX287" fmla="*/ 23813 w 98107"/>
                  <a:gd name="connsiteY287" fmla="*/ 9525 h 107632"/>
                  <a:gd name="connsiteX288" fmla="*/ 23813 w 98107"/>
                  <a:gd name="connsiteY288" fmla="*/ 9525 h 107632"/>
                  <a:gd name="connsiteX289" fmla="*/ 18098 w 98107"/>
                  <a:gd name="connsiteY289" fmla="*/ 12383 h 107632"/>
                  <a:gd name="connsiteX290" fmla="*/ 18098 w 98107"/>
                  <a:gd name="connsiteY290" fmla="*/ 12383 h 107632"/>
                  <a:gd name="connsiteX291" fmla="*/ 18098 w 98107"/>
                  <a:gd name="connsiteY291" fmla="*/ 12383 h 107632"/>
                  <a:gd name="connsiteX292" fmla="*/ 18098 w 98107"/>
                  <a:gd name="connsiteY292" fmla="*/ 12383 h 107632"/>
                  <a:gd name="connsiteX293" fmla="*/ 18098 w 98107"/>
                  <a:gd name="connsiteY293" fmla="*/ 12383 h 107632"/>
                  <a:gd name="connsiteX294" fmla="*/ 18098 w 98107"/>
                  <a:gd name="connsiteY294" fmla="*/ 12383 h 107632"/>
                  <a:gd name="connsiteX295" fmla="*/ 18098 w 98107"/>
                  <a:gd name="connsiteY295" fmla="*/ 12383 h 107632"/>
                  <a:gd name="connsiteX296" fmla="*/ 1905 w 98107"/>
                  <a:gd name="connsiteY296" fmla="*/ 20955 h 107632"/>
                  <a:gd name="connsiteX297" fmla="*/ 1905 w 98107"/>
                  <a:gd name="connsiteY297" fmla="*/ 20955 h 107632"/>
                  <a:gd name="connsiteX298" fmla="*/ 1905 w 98107"/>
                  <a:gd name="connsiteY298" fmla="*/ 20955 h 107632"/>
                  <a:gd name="connsiteX299" fmla="*/ 1905 w 98107"/>
                  <a:gd name="connsiteY299" fmla="*/ 20955 h 107632"/>
                  <a:gd name="connsiteX300" fmla="*/ 1905 w 98107"/>
                  <a:gd name="connsiteY300" fmla="*/ 20955 h 107632"/>
                  <a:gd name="connsiteX301" fmla="*/ 1905 w 98107"/>
                  <a:gd name="connsiteY301" fmla="*/ 20955 h 107632"/>
                  <a:gd name="connsiteX302" fmla="*/ 1905 w 98107"/>
                  <a:gd name="connsiteY302" fmla="*/ 20955 h 107632"/>
                  <a:gd name="connsiteX303" fmla="*/ 1905 w 98107"/>
                  <a:gd name="connsiteY303" fmla="*/ 20955 h 107632"/>
                  <a:gd name="connsiteX304" fmla="*/ 1905 w 98107"/>
                  <a:gd name="connsiteY304" fmla="*/ 20955 h 107632"/>
                  <a:gd name="connsiteX305" fmla="*/ 7620 w 98107"/>
                  <a:gd name="connsiteY305" fmla="*/ 18097 h 107632"/>
                  <a:gd name="connsiteX306" fmla="*/ 7620 w 98107"/>
                  <a:gd name="connsiteY306" fmla="*/ 18097 h 107632"/>
                  <a:gd name="connsiteX307" fmla="*/ 7620 w 98107"/>
                  <a:gd name="connsiteY307" fmla="*/ 18097 h 107632"/>
                  <a:gd name="connsiteX308" fmla="*/ 7620 w 98107"/>
                  <a:gd name="connsiteY308" fmla="*/ 18097 h 107632"/>
                  <a:gd name="connsiteX309" fmla="*/ 7620 w 98107"/>
                  <a:gd name="connsiteY309" fmla="*/ 18097 h 107632"/>
                  <a:gd name="connsiteX310" fmla="*/ 7620 w 98107"/>
                  <a:gd name="connsiteY310" fmla="*/ 18097 h 107632"/>
                  <a:gd name="connsiteX311" fmla="*/ 7620 w 98107"/>
                  <a:gd name="connsiteY311" fmla="*/ 18097 h 107632"/>
                  <a:gd name="connsiteX312" fmla="*/ 7620 w 98107"/>
                  <a:gd name="connsiteY312" fmla="*/ 18097 h 107632"/>
                  <a:gd name="connsiteX313" fmla="*/ 14288 w 98107"/>
                  <a:gd name="connsiteY313" fmla="*/ 14288 h 107632"/>
                  <a:gd name="connsiteX314" fmla="*/ 14288 w 98107"/>
                  <a:gd name="connsiteY314" fmla="*/ 14288 h 107632"/>
                  <a:gd name="connsiteX315" fmla="*/ 14288 w 98107"/>
                  <a:gd name="connsiteY315" fmla="*/ 14288 h 107632"/>
                  <a:gd name="connsiteX316" fmla="*/ 14288 w 98107"/>
                  <a:gd name="connsiteY316" fmla="*/ 14288 h 107632"/>
                  <a:gd name="connsiteX317" fmla="*/ 14288 w 98107"/>
                  <a:gd name="connsiteY317" fmla="*/ 14288 h 107632"/>
                  <a:gd name="connsiteX318" fmla="*/ 14288 w 98107"/>
                  <a:gd name="connsiteY318" fmla="*/ 14288 h 107632"/>
                  <a:gd name="connsiteX319" fmla="*/ 30480 w 98107"/>
                  <a:gd name="connsiteY319" fmla="*/ 5715 h 107632"/>
                  <a:gd name="connsiteX320" fmla="*/ 30480 w 98107"/>
                  <a:gd name="connsiteY320" fmla="*/ 5715 h 107632"/>
                  <a:gd name="connsiteX321" fmla="*/ 30480 w 98107"/>
                  <a:gd name="connsiteY321" fmla="*/ 5715 h 107632"/>
                  <a:gd name="connsiteX322" fmla="*/ 30480 w 98107"/>
                  <a:gd name="connsiteY322" fmla="*/ 5715 h 107632"/>
                  <a:gd name="connsiteX323" fmla="*/ 30480 w 98107"/>
                  <a:gd name="connsiteY323" fmla="*/ 5715 h 107632"/>
                  <a:gd name="connsiteX324" fmla="*/ 35242 w 98107"/>
                  <a:gd name="connsiteY324" fmla="*/ 2858 h 107632"/>
                  <a:gd name="connsiteX325" fmla="*/ 35242 w 98107"/>
                  <a:gd name="connsiteY325" fmla="*/ 2858 h 107632"/>
                  <a:gd name="connsiteX326" fmla="*/ 35242 w 98107"/>
                  <a:gd name="connsiteY326" fmla="*/ 2858 h 107632"/>
                  <a:gd name="connsiteX327" fmla="*/ 35242 w 98107"/>
                  <a:gd name="connsiteY327" fmla="*/ 2858 h 107632"/>
                  <a:gd name="connsiteX328" fmla="*/ 35242 w 98107"/>
                  <a:gd name="connsiteY328" fmla="*/ 2858 h 107632"/>
                  <a:gd name="connsiteX329" fmla="*/ 35242 w 98107"/>
                  <a:gd name="connsiteY329" fmla="*/ 2858 h 107632"/>
                  <a:gd name="connsiteX330" fmla="*/ 35242 w 98107"/>
                  <a:gd name="connsiteY330" fmla="*/ 2858 h 107632"/>
                  <a:gd name="connsiteX331" fmla="*/ 35242 w 98107"/>
                  <a:gd name="connsiteY331" fmla="*/ 2858 h 107632"/>
                  <a:gd name="connsiteX332" fmla="*/ 35242 w 98107"/>
                  <a:gd name="connsiteY332" fmla="*/ 2858 h 107632"/>
                  <a:gd name="connsiteX333" fmla="*/ 24765 w 98107"/>
                  <a:gd name="connsiteY333" fmla="*/ 8572 h 107632"/>
                  <a:gd name="connsiteX334" fmla="*/ 24765 w 98107"/>
                  <a:gd name="connsiteY334" fmla="*/ 8572 h 107632"/>
                  <a:gd name="connsiteX335" fmla="*/ 24765 w 98107"/>
                  <a:gd name="connsiteY335" fmla="*/ 8572 h 107632"/>
                  <a:gd name="connsiteX336" fmla="*/ 24765 w 98107"/>
                  <a:gd name="connsiteY336" fmla="*/ 8572 h 107632"/>
                  <a:gd name="connsiteX337" fmla="*/ 24765 w 98107"/>
                  <a:gd name="connsiteY337" fmla="*/ 8572 h 107632"/>
                  <a:gd name="connsiteX338" fmla="*/ 40958 w 98107"/>
                  <a:gd name="connsiteY338" fmla="*/ 0 h 107632"/>
                  <a:gd name="connsiteX339" fmla="*/ 40958 w 98107"/>
                  <a:gd name="connsiteY339" fmla="*/ 0 h 107632"/>
                  <a:gd name="connsiteX340" fmla="*/ 40958 w 98107"/>
                  <a:gd name="connsiteY340" fmla="*/ 0 h 107632"/>
                  <a:gd name="connsiteX341" fmla="*/ 40958 w 98107"/>
                  <a:gd name="connsiteY341" fmla="*/ 0 h 107632"/>
                  <a:gd name="connsiteX342" fmla="*/ 40958 w 98107"/>
                  <a:gd name="connsiteY342" fmla="*/ 0 h 107632"/>
                  <a:gd name="connsiteX343" fmla="*/ 40958 w 98107"/>
                  <a:gd name="connsiteY343" fmla="*/ 0 h 107632"/>
                  <a:gd name="connsiteX344" fmla="*/ 40958 w 98107"/>
                  <a:gd name="connsiteY344" fmla="*/ 0 h 107632"/>
                  <a:gd name="connsiteX345" fmla="*/ 40958 w 98107"/>
                  <a:gd name="connsiteY345" fmla="*/ 0 h 107632"/>
                  <a:gd name="connsiteX346" fmla="*/ 40958 w 98107"/>
                  <a:gd name="connsiteY346" fmla="*/ 0 h 107632"/>
                  <a:gd name="connsiteX347" fmla="*/ 24765 w 98107"/>
                  <a:gd name="connsiteY347" fmla="*/ 10477 h 107632"/>
                  <a:gd name="connsiteX348" fmla="*/ 24765 w 98107"/>
                  <a:gd name="connsiteY348" fmla="*/ 10477 h 107632"/>
                  <a:gd name="connsiteX349" fmla="*/ 40005 w 98107"/>
                  <a:gd name="connsiteY349" fmla="*/ 15240 h 107632"/>
                  <a:gd name="connsiteX350" fmla="*/ 40005 w 98107"/>
                  <a:gd name="connsiteY350" fmla="*/ 15240 h 107632"/>
                  <a:gd name="connsiteX351" fmla="*/ 40005 w 98107"/>
                  <a:gd name="connsiteY351" fmla="*/ 15240 h 107632"/>
                  <a:gd name="connsiteX352" fmla="*/ 40005 w 98107"/>
                  <a:gd name="connsiteY352" fmla="*/ 15240 h 107632"/>
                  <a:gd name="connsiteX353" fmla="*/ 40005 w 98107"/>
                  <a:gd name="connsiteY353" fmla="*/ 14288 h 107632"/>
                  <a:gd name="connsiteX354" fmla="*/ 40005 w 98107"/>
                  <a:gd name="connsiteY354" fmla="*/ 14288 h 107632"/>
                  <a:gd name="connsiteX355" fmla="*/ 40005 w 98107"/>
                  <a:gd name="connsiteY355" fmla="*/ 14288 h 107632"/>
                  <a:gd name="connsiteX356" fmla="*/ 40005 w 98107"/>
                  <a:gd name="connsiteY356" fmla="*/ 14288 h 107632"/>
                  <a:gd name="connsiteX357" fmla="*/ 40005 w 98107"/>
                  <a:gd name="connsiteY357" fmla="*/ 14288 h 107632"/>
                  <a:gd name="connsiteX358" fmla="*/ 56198 w 98107"/>
                  <a:gd name="connsiteY358" fmla="*/ 5715 h 107632"/>
                  <a:gd name="connsiteX359" fmla="*/ 56198 w 98107"/>
                  <a:gd name="connsiteY359" fmla="*/ 5715 h 107632"/>
                  <a:gd name="connsiteX360" fmla="*/ 56198 w 98107"/>
                  <a:gd name="connsiteY360" fmla="*/ 5715 h 107632"/>
                  <a:gd name="connsiteX361" fmla="*/ 56198 w 98107"/>
                  <a:gd name="connsiteY361" fmla="*/ 5715 h 107632"/>
                  <a:gd name="connsiteX362" fmla="*/ 56198 w 98107"/>
                  <a:gd name="connsiteY362" fmla="*/ 5715 h 107632"/>
                  <a:gd name="connsiteX363" fmla="*/ 56198 w 98107"/>
                  <a:gd name="connsiteY363" fmla="*/ 5715 h 107632"/>
                  <a:gd name="connsiteX364" fmla="*/ 56198 w 98107"/>
                  <a:gd name="connsiteY364" fmla="*/ 5715 h 107632"/>
                  <a:gd name="connsiteX365" fmla="*/ 56198 w 98107"/>
                  <a:gd name="connsiteY365" fmla="*/ 5715 h 107632"/>
                  <a:gd name="connsiteX366" fmla="*/ 56198 w 98107"/>
                  <a:gd name="connsiteY366" fmla="*/ 5715 h 107632"/>
                  <a:gd name="connsiteX367" fmla="*/ 40005 w 98107"/>
                  <a:gd name="connsiteY367" fmla="*/ 15240 h 107632"/>
                  <a:gd name="connsiteX368" fmla="*/ 40005 w 98107"/>
                  <a:gd name="connsiteY368" fmla="*/ 15240 h 107632"/>
                  <a:gd name="connsiteX369" fmla="*/ 47625 w 98107"/>
                  <a:gd name="connsiteY369" fmla="*/ 20955 h 107632"/>
                  <a:gd name="connsiteX370" fmla="*/ 47625 w 98107"/>
                  <a:gd name="connsiteY370" fmla="*/ 20955 h 107632"/>
                  <a:gd name="connsiteX371" fmla="*/ 47625 w 98107"/>
                  <a:gd name="connsiteY371" fmla="*/ 20955 h 107632"/>
                  <a:gd name="connsiteX372" fmla="*/ 47625 w 98107"/>
                  <a:gd name="connsiteY372" fmla="*/ 20002 h 107632"/>
                  <a:gd name="connsiteX373" fmla="*/ 47625 w 98107"/>
                  <a:gd name="connsiteY373" fmla="*/ 20002 h 107632"/>
                  <a:gd name="connsiteX374" fmla="*/ 47625 w 98107"/>
                  <a:gd name="connsiteY374" fmla="*/ 20002 h 107632"/>
                  <a:gd name="connsiteX375" fmla="*/ 47625 w 98107"/>
                  <a:gd name="connsiteY375" fmla="*/ 20002 h 107632"/>
                  <a:gd name="connsiteX376" fmla="*/ 47625 w 98107"/>
                  <a:gd name="connsiteY376" fmla="*/ 20002 h 107632"/>
                  <a:gd name="connsiteX377" fmla="*/ 47625 w 98107"/>
                  <a:gd name="connsiteY377" fmla="*/ 20002 h 107632"/>
                  <a:gd name="connsiteX378" fmla="*/ 63817 w 98107"/>
                  <a:gd name="connsiteY378" fmla="*/ 11430 h 107632"/>
                  <a:gd name="connsiteX379" fmla="*/ 63817 w 98107"/>
                  <a:gd name="connsiteY379" fmla="*/ 11430 h 107632"/>
                  <a:gd name="connsiteX380" fmla="*/ 63817 w 98107"/>
                  <a:gd name="connsiteY380" fmla="*/ 11430 h 107632"/>
                  <a:gd name="connsiteX381" fmla="*/ 63817 w 98107"/>
                  <a:gd name="connsiteY381" fmla="*/ 11430 h 107632"/>
                  <a:gd name="connsiteX382" fmla="*/ 63817 w 98107"/>
                  <a:gd name="connsiteY382" fmla="*/ 11430 h 107632"/>
                  <a:gd name="connsiteX383" fmla="*/ 63817 w 98107"/>
                  <a:gd name="connsiteY383" fmla="*/ 11430 h 107632"/>
                  <a:gd name="connsiteX384" fmla="*/ 63817 w 98107"/>
                  <a:gd name="connsiteY384" fmla="*/ 11430 h 107632"/>
                  <a:gd name="connsiteX385" fmla="*/ 63817 w 98107"/>
                  <a:gd name="connsiteY385" fmla="*/ 11430 h 107632"/>
                  <a:gd name="connsiteX386" fmla="*/ 63817 w 98107"/>
                  <a:gd name="connsiteY386" fmla="*/ 11430 h 107632"/>
                  <a:gd name="connsiteX387" fmla="*/ 47625 w 98107"/>
                  <a:gd name="connsiteY387" fmla="*/ 20955 h 107632"/>
                  <a:gd name="connsiteX388" fmla="*/ 47625 w 98107"/>
                  <a:gd name="connsiteY388" fmla="*/ 20955 h 107632"/>
                  <a:gd name="connsiteX389" fmla="*/ 55245 w 98107"/>
                  <a:gd name="connsiteY389" fmla="*/ 26670 h 107632"/>
                  <a:gd name="connsiteX390" fmla="*/ 71438 w 98107"/>
                  <a:gd name="connsiteY390" fmla="*/ 18097 h 107632"/>
                  <a:gd name="connsiteX391" fmla="*/ 71438 w 98107"/>
                  <a:gd name="connsiteY391" fmla="*/ 18097 h 107632"/>
                  <a:gd name="connsiteX392" fmla="*/ 71438 w 98107"/>
                  <a:gd name="connsiteY392" fmla="*/ 18097 h 107632"/>
                  <a:gd name="connsiteX393" fmla="*/ 71438 w 98107"/>
                  <a:gd name="connsiteY393" fmla="*/ 18097 h 107632"/>
                  <a:gd name="connsiteX394" fmla="*/ 71438 w 98107"/>
                  <a:gd name="connsiteY394" fmla="*/ 18097 h 107632"/>
                  <a:gd name="connsiteX395" fmla="*/ 71438 w 98107"/>
                  <a:gd name="connsiteY395" fmla="*/ 18097 h 107632"/>
                  <a:gd name="connsiteX396" fmla="*/ 71438 w 98107"/>
                  <a:gd name="connsiteY396" fmla="*/ 18097 h 107632"/>
                  <a:gd name="connsiteX397" fmla="*/ 71438 w 98107"/>
                  <a:gd name="connsiteY397" fmla="*/ 18097 h 107632"/>
                  <a:gd name="connsiteX398" fmla="*/ 71438 w 98107"/>
                  <a:gd name="connsiteY398" fmla="*/ 18097 h 107632"/>
                  <a:gd name="connsiteX399" fmla="*/ 55245 w 98107"/>
                  <a:gd name="connsiteY399" fmla="*/ 26670 h 107632"/>
                  <a:gd name="connsiteX400" fmla="*/ 55245 w 98107"/>
                  <a:gd name="connsiteY400" fmla="*/ 26670 h 107632"/>
                  <a:gd name="connsiteX401" fmla="*/ 55245 w 98107"/>
                  <a:gd name="connsiteY401" fmla="*/ 26670 h 107632"/>
                  <a:gd name="connsiteX402" fmla="*/ 55245 w 98107"/>
                  <a:gd name="connsiteY402" fmla="*/ 26670 h 107632"/>
                  <a:gd name="connsiteX403" fmla="*/ 55245 w 98107"/>
                  <a:gd name="connsiteY403" fmla="*/ 26670 h 107632"/>
                  <a:gd name="connsiteX404" fmla="*/ 55245 w 98107"/>
                  <a:gd name="connsiteY404" fmla="*/ 26670 h 107632"/>
                  <a:gd name="connsiteX405" fmla="*/ 55245 w 98107"/>
                  <a:gd name="connsiteY405" fmla="*/ 26670 h 107632"/>
                  <a:gd name="connsiteX406" fmla="*/ 55245 w 98107"/>
                  <a:gd name="connsiteY406" fmla="*/ 26670 h 107632"/>
                  <a:gd name="connsiteX407" fmla="*/ 55245 w 98107"/>
                  <a:gd name="connsiteY407" fmla="*/ 26670 h 107632"/>
                  <a:gd name="connsiteX408" fmla="*/ 55245 w 98107"/>
                  <a:gd name="connsiteY408" fmla="*/ 26670 h 107632"/>
                  <a:gd name="connsiteX409" fmla="*/ 78105 w 98107"/>
                  <a:gd name="connsiteY409" fmla="*/ 25717 h 107632"/>
                  <a:gd name="connsiteX410" fmla="*/ 78105 w 98107"/>
                  <a:gd name="connsiteY410" fmla="*/ 25717 h 107632"/>
                  <a:gd name="connsiteX411" fmla="*/ 78105 w 98107"/>
                  <a:gd name="connsiteY411" fmla="*/ 25717 h 107632"/>
                  <a:gd name="connsiteX412" fmla="*/ 78105 w 98107"/>
                  <a:gd name="connsiteY412" fmla="*/ 25717 h 107632"/>
                  <a:gd name="connsiteX413" fmla="*/ 78105 w 98107"/>
                  <a:gd name="connsiteY413" fmla="*/ 25717 h 107632"/>
                  <a:gd name="connsiteX414" fmla="*/ 78105 w 98107"/>
                  <a:gd name="connsiteY414" fmla="*/ 25717 h 107632"/>
                  <a:gd name="connsiteX415" fmla="*/ 78105 w 98107"/>
                  <a:gd name="connsiteY415" fmla="*/ 25717 h 107632"/>
                  <a:gd name="connsiteX416" fmla="*/ 79058 w 98107"/>
                  <a:gd name="connsiteY416" fmla="*/ 25717 h 107632"/>
                  <a:gd name="connsiteX417" fmla="*/ 79058 w 98107"/>
                  <a:gd name="connsiteY417" fmla="*/ 25717 h 107632"/>
                  <a:gd name="connsiteX418" fmla="*/ 62865 w 98107"/>
                  <a:gd name="connsiteY418" fmla="*/ 34290 h 107632"/>
                  <a:gd name="connsiteX419" fmla="*/ 62865 w 98107"/>
                  <a:gd name="connsiteY419" fmla="*/ 34290 h 107632"/>
                  <a:gd name="connsiteX420" fmla="*/ 62865 w 98107"/>
                  <a:gd name="connsiteY420" fmla="*/ 34290 h 107632"/>
                  <a:gd name="connsiteX421" fmla="*/ 62865 w 98107"/>
                  <a:gd name="connsiteY421" fmla="*/ 34290 h 107632"/>
                  <a:gd name="connsiteX422" fmla="*/ 62865 w 98107"/>
                  <a:gd name="connsiteY422" fmla="*/ 34290 h 107632"/>
                  <a:gd name="connsiteX423" fmla="*/ 62865 w 98107"/>
                  <a:gd name="connsiteY423" fmla="*/ 34290 h 107632"/>
                  <a:gd name="connsiteX424" fmla="*/ 62865 w 98107"/>
                  <a:gd name="connsiteY424" fmla="*/ 34290 h 107632"/>
                  <a:gd name="connsiteX425" fmla="*/ 62865 w 98107"/>
                  <a:gd name="connsiteY425" fmla="*/ 34290 h 107632"/>
                  <a:gd name="connsiteX426" fmla="*/ 62865 w 98107"/>
                  <a:gd name="connsiteY426" fmla="*/ 34290 h 107632"/>
                  <a:gd name="connsiteX427" fmla="*/ 62865 w 98107"/>
                  <a:gd name="connsiteY427" fmla="*/ 34290 h 107632"/>
                  <a:gd name="connsiteX428" fmla="*/ 62865 w 98107"/>
                  <a:gd name="connsiteY428" fmla="*/ 34290 h 107632"/>
                  <a:gd name="connsiteX429" fmla="*/ 62865 w 98107"/>
                  <a:gd name="connsiteY429" fmla="*/ 34290 h 107632"/>
                  <a:gd name="connsiteX430" fmla="*/ 62865 w 98107"/>
                  <a:gd name="connsiteY430" fmla="*/ 34290 h 107632"/>
                  <a:gd name="connsiteX431" fmla="*/ 62865 w 98107"/>
                  <a:gd name="connsiteY431" fmla="*/ 34290 h 107632"/>
                  <a:gd name="connsiteX432" fmla="*/ 62865 w 98107"/>
                  <a:gd name="connsiteY432" fmla="*/ 34290 h 107632"/>
                  <a:gd name="connsiteX433" fmla="*/ 62865 w 98107"/>
                  <a:gd name="connsiteY433" fmla="*/ 34290 h 107632"/>
                  <a:gd name="connsiteX434" fmla="*/ 62865 w 98107"/>
                  <a:gd name="connsiteY434" fmla="*/ 34290 h 107632"/>
                  <a:gd name="connsiteX435" fmla="*/ 79058 w 98107"/>
                  <a:gd name="connsiteY435" fmla="*/ 25717 h 107632"/>
                  <a:gd name="connsiteX436" fmla="*/ 79058 w 98107"/>
                  <a:gd name="connsiteY436" fmla="*/ 25717 h 107632"/>
                  <a:gd name="connsiteX437" fmla="*/ 79058 w 98107"/>
                  <a:gd name="connsiteY437" fmla="*/ 25717 h 107632"/>
                  <a:gd name="connsiteX438" fmla="*/ 78105 w 98107"/>
                  <a:gd name="connsiteY438" fmla="*/ 25717 h 107632"/>
                  <a:gd name="connsiteX439" fmla="*/ 78105 w 98107"/>
                  <a:gd name="connsiteY439" fmla="*/ 25717 h 107632"/>
                  <a:gd name="connsiteX440" fmla="*/ 78105 w 98107"/>
                  <a:gd name="connsiteY440" fmla="*/ 25717 h 107632"/>
                  <a:gd name="connsiteX441" fmla="*/ 78105 w 98107"/>
                  <a:gd name="connsiteY441" fmla="*/ 25717 h 107632"/>
                  <a:gd name="connsiteX442" fmla="*/ 78105 w 98107"/>
                  <a:gd name="connsiteY442" fmla="*/ 25717 h 107632"/>
                  <a:gd name="connsiteX443" fmla="*/ 78105 w 98107"/>
                  <a:gd name="connsiteY443" fmla="*/ 25717 h 107632"/>
                  <a:gd name="connsiteX444" fmla="*/ 78105 w 98107"/>
                  <a:gd name="connsiteY444" fmla="*/ 25717 h 107632"/>
                  <a:gd name="connsiteX445" fmla="*/ 82867 w 98107"/>
                  <a:gd name="connsiteY445" fmla="*/ 34290 h 107632"/>
                  <a:gd name="connsiteX446" fmla="*/ 82867 w 98107"/>
                  <a:gd name="connsiteY446" fmla="*/ 34290 h 107632"/>
                  <a:gd name="connsiteX447" fmla="*/ 82867 w 98107"/>
                  <a:gd name="connsiteY447" fmla="*/ 34290 h 107632"/>
                  <a:gd name="connsiteX448" fmla="*/ 82867 w 98107"/>
                  <a:gd name="connsiteY448" fmla="*/ 34290 h 107632"/>
                  <a:gd name="connsiteX449" fmla="*/ 82867 w 98107"/>
                  <a:gd name="connsiteY449" fmla="*/ 34290 h 107632"/>
                  <a:gd name="connsiteX450" fmla="*/ 82867 w 98107"/>
                  <a:gd name="connsiteY450" fmla="*/ 34290 h 107632"/>
                  <a:gd name="connsiteX451" fmla="*/ 83820 w 98107"/>
                  <a:gd name="connsiteY451" fmla="*/ 33338 h 107632"/>
                  <a:gd name="connsiteX452" fmla="*/ 83820 w 98107"/>
                  <a:gd name="connsiteY452" fmla="*/ 33338 h 107632"/>
                  <a:gd name="connsiteX453" fmla="*/ 83820 w 98107"/>
                  <a:gd name="connsiteY453" fmla="*/ 33338 h 107632"/>
                  <a:gd name="connsiteX454" fmla="*/ 67627 w 98107"/>
                  <a:gd name="connsiteY454" fmla="*/ 41910 h 107632"/>
                  <a:gd name="connsiteX455" fmla="*/ 67627 w 98107"/>
                  <a:gd name="connsiteY455" fmla="*/ 41910 h 107632"/>
                  <a:gd name="connsiteX456" fmla="*/ 67627 w 98107"/>
                  <a:gd name="connsiteY456" fmla="*/ 41910 h 107632"/>
                  <a:gd name="connsiteX457" fmla="*/ 67627 w 98107"/>
                  <a:gd name="connsiteY457" fmla="*/ 41910 h 107632"/>
                  <a:gd name="connsiteX458" fmla="*/ 67627 w 98107"/>
                  <a:gd name="connsiteY458" fmla="*/ 41910 h 107632"/>
                  <a:gd name="connsiteX459" fmla="*/ 67627 w 98107"/>
                  <a:gd name="connsiteY459" fmla="*/ 41910 h 107632"/>
                  <a:gd name="connsiteX460" fmla="*/ 67627 w 98107"/>
                  <a:gd name="connsiteY460" fmla="*/ 41910 h 107632"/>
                  <a:gd name="connsiteX461" fmla="*/ 67627 w 98107"/>
                  <a:gd name="connsiteY461" fmla="*/ 41910 h 107632"/>
                  <a:gd name="connsiteX462" fmla="*/ 67627 w 98107"/>
                  <a:gd name="connsiteY462" fmla="*/ 41910 h 107632"/>
                  <a:gd name="connsiteX463" fmla="*/ 67627 w 98107"/>
                  <a:gd name="connsiteY463" fmla="*/ 41910 h 107632"/>
                  <a:gd name="connsiteX464" fmla="*/ 67627 w 98107"/>
                  <a:gd name="connsiteY464" fmla="*/ 41910 h 107632"/>
                  <a:gd name="connsiteX465" fmla="*/ 67627 w 98107"/>
                  <a:gd name="connsiteY465" fmla="*/ 41910 h 107632"/>
                  <a:gd name="connsiteX466" fmla="*/ 67627 w 98107"/>
                  <a:gd name="connsiteY466" fmla="*/ 41910 h 107632"/>
                  <a:gd name="connsiteX467" fmla="*/ 67627 w 98107"/>
                  <a:gd name="connsiteY467" fmla="*/ 41910 h 107632"/>
                  <a:gd name="connsiteX468" fmla="*/ 67627 w 98107"/>
                  <a:gd name="connsiteY468" fmla="*/ 41910 h 107632"/>
                  <a:gd name="connsiteX469" fmla="*/ 67627 w 98107"/>
                  <a:gd name="connsiteY469" fmla="*/ 41910 h 107632"/>
                  <a:gd name="connsiteX470" fmla="*/ 67627 w 98107"/>
                  <a:gd name="connsiteY470" fmla="*/ 41910 h 107632"/>
                  <a:gd name="connsiteX471" fmla="*/ 83820 w 98107"/>
                  <a:gd name="connsiteY471" fmla="*/ 33338 h 107632"/>
                  <a:gd name="connsiteX472" fmla="*/ 83820 w 98107"/>
                  <a:gd name="connsiteY472" fmla="*/ 33338 h 107632"/>
                  <a:gd name="connsiteX473" fmla="*/ 83820 w 98107"/>
                  <a:gd name="connsiteY473" fmla="*/ 33338 h 107632"/>
                  <a:gd name="connsiteX474" fmla="*/ 83820 w 98107"/>
                  <a:gd name="connsiteY474" fmla="*/ 33338 h 107632"/>
                  <a:gd name="connsiteX475" fmla="*/ 82867 w 98107"/>
                  <a:gd name="connsiteY475" fmla="*/ 34290 h 107632"/>
                  <a:gd name="connsiteX476" fmla="*/ 82867 w 98107"/>
                  <a:gd name="connsiteY476" fmla="*/ 34290 h 107632"/>
                  <a:gd name="connsiteX477" fmla="*/ 82867 w 98107"/>
                  <a:gd name="connsiteY477" fmla="*/ 34290 h 107632"/>
                  <a:gd name="connsiteX478" fmla="*/ 82867 w 98107"/>
                  <a:gd name="connsiteY478" fmla="*/ 34290 h 107632"/>
                  <a:gd name="connsiteX479" fmla="*/ 82867 w 98107"/>
                  <a:gd name="connsiteY479" fmla="*/ 34290 h 107632"/>
                  <a:gd name="connsiteX480" fmla="*/ 82867 w 98107"/>
                  <a:gd name="connsiteY480" fmla="*/ 34290 h 107632"/>
                  <a:gd name="connsiteX481" fmla="*/ 87630 w 98107"/>
                  <a:gd name="connsiteY481" fmla="*/ 43815 h 107632"/>
                  <a:gd name="connsiteX482" fmla="*/ 87630 w 98107"/>
                  <a:gd name="connsiteY482" fmla="*/ 43815 h 107632"/>
                  <a:gd name="connsiteX483" fmla="*/ 87630 w 98107"/>
                  <a:gd name="connsiteY483" fmla="*/ 43815 h 107632"/>
                  <a:gd name="connsiteX484" fmla="*/ 88583 w 98107"/>
                  <a:gd name="connsiteY484" fmla="*/ 43815 h 107632"/>
                  <a:gd name="connsiteX485" fmla="*/ 88583 w 98107"/>
                  <a:gd name="connsiteY485" fmla="*/ 43815 h 107632"/>
                  <a:gd name="connsiteX486" fmla="*/ 88583 w 98107"/>
                  <a:gd name="connsiteY486" fmla="*/ 43815 h 107632"/>
                  <a:gd name="connsiteX487" fmla="*/ 88583 w 98107"/>
                  <a:gd name="connsiteY487" fmla="*/ 43815 h 107632"/>
                  <a:gd name="connsiteX488" fmla="*/ 88583 w 98107"/>
                  <a:gd name="connsiteY488" fmla="*/ 43815 h 107632"/>
                  <a:gd name="connsiteX489" fmla="*/ 88583 w 98107"/>
                  <a:gd name="connsiteY489" fmla="*/ 43815 h 107632"/>
                  <a:gd name="connsiteX490" fmla="*/ 72390 w 98107"/>
                  <a:gd name="connsiteY490" fmla="*/ 52388 h 107632"/>
                  <a:gd name="connsiteX491" fmla="*/ 72390 w 98107"/>
                  <a:gd name="connsiteY491" fmla="*/ 52388 h 107632"/>
                  <a:gd name="connsiteX492" fmla="*/ 72390 w 98107"/>
                  <a:gd name="connsiteY492" fmla="*/ 52388 h 107632"/>
                  <a:gd name="connsiteX493" fmla="*/ 72390 w 98107"/>
                  <a:gd name="connsiteY493" fmla="*/ 52388 h 107632"/>
                  <a:gd name="connsiteX494" fmla="*/ 72390 w 98107"/>
                  <a:gd name="connsiteY494" fmla="*/ 52388 h 107632"/>
                  <a:gd name="connsiteX495" fmla="*/ 72390 w 98107"/>
                  <a:gd name="connsiteY495" fmla="*/ 52388 h 107632"/>
                  <a:gd name="connsiteX496" fmla="*/ 72390 w 98107"/>
                  <a:gd name="connsiteY496" fmla="*/ 52388 h 107632"/>
                  <a:gd name="connsiteX497" fmla="*/ 72390 w 98107"/>
                  <a:gd name="connsiteY497" fmla="*/ 52388 h 107632"/>
                  <a:gd name="connsiteX498" fmla="*/ 72390 w 98107"/>
                  <a:gd name="connsiteY498" fmla="*/ 52388 h 107632"/>
                  <a:gd name="connsiteX499" fmla="*/ 72390 w 98107"/>
                  <a:gd name="connsiteY499" fmla="*/ 52388 h 107632"/>
                  <a:gd name="connsiteX500" fmla="*/ 72390 w 98107"/>
                  <a:gd name="connsiteY500" fmla="*/ 52388 h 107632"/>
                  <a:gd name="connsiteX501" fmla="*/ 72390 w 98107"/>
                  <a:gd name="connsiteY501" fmla="*/ 52388 h 107632"/>
                  <a:gd name="connsiteX502" fmla="*/ 72390 w 98107"/>
                  <a:gd name="connsiteY502" fmla="*/ 52388 h 107632"/>
                  <a:gd name="connsiteX503" fmla="*/ 72390 w 98107"/>
                  <a:gd name="connsiteY503" fmla="*/ 52388 h 107632"/>
                  <a:gd name="connsiteX504" fmla="*/ 72390 w 98107"/>
                  <a:gd name="connsiteY504" fmla="*/ 52388 h 107632"/>
                  <a:gd name="connsiteX505" fmla="*/ 72390 w 98107"/>
                  <a:gd name="connsiteY505" fmla="*/ 52388 h 107632"/>
                  <a:gd name="connsiteX506" fmla="*/ 72390 w 98107"/>
                  <a:gd name="connsiteY506" fmla="*/ 52388 h 107632"/>
                  <a:gd name="connsiteX507" fmla="*/ 88583 w 98107"/>
                  <a:gd name="connsiteY507" fmla="*/ 43815 h 107632"/>
                  <a:gd name="connsiteX508" fmla="*/ 88583 w 98107"/>
                  <a:gd name="connsiteY508" fmla="*/ 43815 h 107632"/>
                  <a:gd name="connsiteX509" fmla="*/ 88583 w 98107"/>
                  <a:gd name="connsiteY509" fmla="*/ 43815 h 107632"/>
                  <a:gd name="connsiteX510" fmla="*/ 88583 w 98107"/>
                  <a:gd name="connsiteY510" fmla="*/ 43815 h 107632"/>
                  <a:gd name="connsiteX511" fmla="*/ 88583 w 98107"/>
                  <a:gd name="connsiteY511" fmla="*/ 43815 h 107632"/>
                  <a:gd name="connsiteX512" fmla="*/ 87630 w 98107"/>
                  <a:gd name="connsiteY512" fmla="*/ 43815 h 107632"/>
                  <a:gd name="connsiteX513" fmla="*/ 87630 w 98107"/>
                  <a:gd name="connsiteY513" fmla="*/ 43815 h 107632"/>
                  <a:gd name="connsiteX514" fmla="*/ 87630 w 98107"/>
                  <a:gd name="connsiteY514" fmla="*/ 43815 h 107632"/>
                  <a:gd name="connsiteX515" fmla="*/ 87630 w 98107"/>
                  <a:gd name="connsiteY515" fmla="*/ 43815 h 107632"/>
                  <a:gd name="connsiteX516" fmla="*/ 87630 w 98107"/>
                  <a:gd name="connsiteY516" fmla="*/ 43815 h 107632"/>
                  <a:gd name="connsiteX517" fmla="*/ 79058 w 98107"/>
                  <a:gd name="connsiteY517" fmla="*/ 62865 h 107632"/>
                  <a:gd name="connsiteX518" fmla="*/ 95250 w 98107"/>
                  <a:gd name="connsiteY518" fmla="*/ 54292 h 107632"/>
                  <a:gd name="connsiteX519" fmla="*/ 95250 w 98107"/>
                  <a:gd name="connsiteY519" fmla="*/ 54292 h 107632"/>
                  <a:gd name="connsiteX520" fmla="*/ 95250 w 98107"/>
                  <a:gd name="connsiteY520" fmla="*/ 54292 h 107632"/>
                  <a:gd name="connsiteX521" fmla="*/ 95250 w 98107"/>
                  <a:gd name="connsiteY521" fmla="*/ 54292 h 107632"/>
                  <a:gd name="connsiteX522" fmla="*/ 95250 w 98107"/>
                  <a:gd name="connsiteY522" fmla="*/ 54292 h 107632"/>
                  <a:gd name="connsiteX523" fmla="*/ 95250 w 98107"/>
                  <a:gd name="connsiteY523" fmla="*/ 54292 h 107632"/>
                  <a:gd name="connsiteX524" fmla="*/ 95250 w 98107"/>
                  <a:gd name="connsiteY524" fmla="*/ 54292 h 107632"/>
                  <a:gd name="connsiteX525" fmla="*/ 95250 w 98107"/>
                  <a:gd name="connsiteY525" fmla="*/ 54292 h 107632"/>
                  <a:gd name="connsiteX526" fmla="*/ 95250 w 98107"/>
                  <a:gd name="connsiteY526" fmla="*/ 54292 h 107632"/>
                  <a:gd name="connsiteX527" fmla="*/ 79058 w 98107"/>
                  <a:gd name="connsiteY527" fmla="*/ 62865 h 107632"/>
                  <a:gd name="connsiteX528" fmla="*/ 79058 w 98107"/>
                  <a:gd name="connsiteY528" fmla="*/ 62865 h 107632"/>
                  <a:gd name="connsiteX529" fmla="*/ 79058 w 98107"/>
                  <a:gd name="connsiteY529" fmla="*/ 62865 h 107632"/>
                  <a:gd name="connsiteX530" fmla="*/ 79058 w 98107"/>
                  <a:gd name="connsiteY530" fmla="*/ 62865 h 107632"/>
                  <a:gd name="connsiteX531" fmla="*/ 79058 w 98107"/>
                  <a:gd name="connsiteY531" fmla="*/ 62865 h 107632"/>
                  <a:gd name="connsiteX532" fmla="*/ 79058 w 98107"/>
                  <a:gd name="connsiteY532" fmla="*/ 62865 h 107632"/>
                  <a:gd name="connsiteX533" fmla="*/ 79058 w 98107"/>
                  <a:gd name="connsiteY533" fmla="*/ 62865 h 107632"/>
                  <a:gd name="connsiteX534" fmla="*/ 79058 w 98107"/>
                  <a:gd name="connsiteY534" fmla="*/ 62865 h 107632"/>
                  <a:gd name="connsiteX535" fmla="*/ 79058 w 98107"/>
                  <a:gd name="connsiteY535" fmla="*/ 62865 h 107632"/>
                  <a:gd name="connsiteX536" fmla="*/ 79058 w 98107"/>
                  <a:gd name="connsiteY536" fmla="*/ 62865 h 107632"/>
                  <a:gd name="connsiteX537" fmla="*/ 80963 w 98107"/>
                  <a:gd name="connsiteY537" fmla="*/ 72390 h 107632"/>
                  <a:gd name="connsiteX538" fmla="*/ 80963 w 98107"/>
                  <a:gd name="connsiteY538" fmla="*/ 72390 h 107632"/>
                  <a:gd name="connsiteX539" fmla="*/ 80963 w 98107"/>
                  <a:gd name="connsiteY539" fmla="*/ 72390 h 107632"/>
                  <a:gd name="connsiteX540" fmla="*/ 80963 w 98107"/>
                  <a:gd name="connsiteY540" fmla="*/ 72390 h 107632"/>
                  <a:gd name="connsiteX541" fmla="*/ 80010 w 98107"/>
                  <a:gd name="connsiteY541" fmla="*/ 71438 h 107632"/>
                  <a:gd name="connsiteX542" fmla="*/ 80010 w 98107"/>
                  <a:gd name="connsiteY542" fmla="*/ 71438 h 107632"/>
                  <a:gd name="connsiteX543" fmla="*/ 80010 w 98107"/>
                  <a:gd name="connsiteY543" fmla="*/ 71438 h 107632"/>
                  <a:gd name="connsiteX544" fmla="*/ 80010 w 98107"/>
                  <a:gd name="connsiteY544" fmla="*/ 71438 h 107632"/>
                  <a:gd name="connsiteX545" fmla="*/ 80010 w 98107"/>
                  <a:gd name="connsiteY545" fmla="*/ 71438 h 107632"/>
                  <a:gd name="connsiteX546" fmla="*/ 96202 w 98107"/>
                  <a:gd name="connsiteY546" fmla="*/ 62865 h 107632"/>
                  <a:gd name="connsiteX547" fmla="*/ 96202 w 98107"/>
                  <a:gd name="connsiteY547" fmla="*/ 62865 h 107632"/>
                  <a:gd name="connsiteX548" fmla="*/ 96202 w 98107"/>
                  <a:gd name="connsiteY548" fmla="*/ 62865 h 107632"/>
                  <a:gd name="connsiteX549" fmla="*/ 96202 w 98107"/>
                  <a:gd name="connsiteY549" fmla="*/ 62865 h 107632"/>
                  <a:gd name="connsiteX550" fmla="*/ 96202 w 98107"/>
                  <a:gd name="connsiteY550" fmla="*/ 62865 h 107632"/>
                  <a:gd name="connsiteX551" fmla="*/ 96202 w 98107"/>
                  <a:gd name="connsiteY551" fmla="*/ 62865 h 107632"/>
                  <a:gd name="connsiteX552" fmla="*/ 96202 w 98107"/>
                  <a:gd name="connsiteY552" fmla="*/ 62865 h 107632"/>
                  <a:gd name="connsiteX553" fmla="*/ 96202 w 98107"/>
                  <a:gd name="connsiteY553" fmla="*/ 62865 h 107632"/>
                  <a:gd name="connsiteX554" fmla="*/ 96202 w 98107"/>
                  <a:gd name="connsiteY554" fmla="*/ 62865 h 107632"/>
                  <a:gd name="connsiteX555" fmla="*/ 80963 w 98107"/>
                  <a:gd name="connsiteY555" fmla="*/ 72390 h 107632"/>
                  <a:gd name="connsiteX556" fmla="*/ 80963 w 98107"/>
                  <a:gd name="connsiteY556" fmla="*/ 72390 h 107632"/>
                  <a:gd name="connsiteX557" fmla="*/ 81915 w 98107"/>
                  <a:gd name="connsiteY557" fmla="*/ 81915 h 107632"/>
                  <a:gd name="connsiteX558" fmla="*/ 98108 w 98107"/>
                  <a:gd name="connsiteY558" fmla="*/ 73342 h 107632"/>
                  <a:gd name="connsiteX559" fmla="*/ 98108 w 98107"/>
                  <a:gd name="connsiteY559" fmla="*/ 73342 h 107632"/>
                  <a:gd name="connsiteX560" fmla="*/ 98108 w 98107"/>
                  <a:gd name="connsiteY560" fmla="*/ 73342 h 107632"/>
                  <a:gd name="connsiteX561" fmla="*/ 98108 w 98107"/>
                  <a:gd name="connsiteY561" fmla="*/ 73342 h 107632"/>
                  <a:gd name="connsiteX562" fmla="*/ 98108 w 98107"/>
                  <a:gd name="connsiteY562" fmla="*/ 73342 h 107632"/>
                  <a:gd name="connsiteX563" fmla="*/ 98108 w 98107"/>
                  <a:gd name="connsiteY563" fmla="*/ 73342 h 107632"/>
                  <a:gd name="connsiteX564" fmla="*/ 98108 w 98107"/>
                  <a:gd name="connsiteY564" fmla="*/ 73342 h 107632"/>
                  <a:gd name="connsiteX565" fmla="*/ 98108 w 98107"/>
                  <a:gd name="connsiteY565" fmla="*/ 73342 h 107632"/>
                  <a:gd name="connsiteX566" fmla="*/ 98108 w 98107"/>
                  <a:gd name="connsiteY566" fmla="*/ 73342 h 107632"/>
                  <a:gd name="connsiteX567" fmla="*/ 81915 w 98107"/>
                  <a:gd name="connsiteY567" fmla="*/ 81915 h 107632"/>
                  <a:gd name="connsiteX568" fmla="*/ 81915 w 98107"/>
                  <a:gd name="connsiteY568" fmla="*/ 81915 h 107632"/>
                  <a:gd name="connsiteX569" fmla="*/ 81915 w 98107"/>
                  <a:gd name="connsiteY569" fmla="*/ 81915 h 107632"/>
                  <a:gd name="connsiteX570" fmla="*/ 81915 w 98107"/>
                  <a:gd name="connsiteY570" fmla="*/ 81915 h 107632"/>
                  <a:gd name="connsiteX571" fmla="*/ 81915 w 98107"/>
                  <a:gd name="connsiteY571" fmla="*/ 81915 h 107632"/>
                  <a:gd name="connsiteX572" fmla="*/ 81915 w 98107"/>
                  <a:gd name="connsiteY572" fmla="*/ 81915 h 107632"/>
                  <a:gd name="connsiteX573" fmla="*/ 81915 w 98107"/>
                  <a:gd name="connsiteY573" fmla="*/ 81915 h 107632"/>
                  <a:gd name="connsiteX574" fmla="*/ 81915 w 98107"/>
                  <a:gd name="connsiteY574" fmla="*/ 81915 h 107632"/>
                  <a:gd name="connsiteX575" fmla="*/ 81915 w 98107"/>
                  <a:gd name="connsiteY575" fmla="*/ 81915 h 107632"/>
                  <a:gd name="connsiteX576" fmla="*/ 81915 w 98107"/>
                  <a:gd name="connsiteY576" fmla="*/ 81915 h 107632"/>
                  <a:gd name="connsiteX577" fmla="*/ 80963 w 98107"/>
                  <a:gd name="connsiteY577" fmla="*/ 90488 h 107632"/>
                  <a:gd name="connsiteX578" fmla="*/ 80963 w 98107"/>
                  <a:gd name="connsiteY578" fmla="*/ 90488 h 107632"/>
                  <a:gd name="connsiteX579" fmla="*/ 80963 w 98107"/>
                  <a:gd name="connsiteY579" fmla="*/ 90488 h 107632"/>
                  <a:gd name="connsiteX580" fmla="*/ 80010 w 98107"/>
                  <a:gd name="connsiteY580" fmla="*/ 89535 h 107632"/>
                  <a:gd name="connsiteX581" fmla="*/ 80010 w 98107"/>
                  <a:gd name="connsiteY581" fmla="*/ 89535 h 107632"/>
                  <a:gd name="connsiteX582" fmla="*/ 80010 w 98107"/>
                  <a:gd name="connsiteY582" fmla="*/ 89535 h 107632"/>
                  <a:gd name="connsiteX583" fmla="*/ 80010 w 98107"/>
                  <a:gd name="connsiteY583" fmla="*/ 89535 h 107632"/>
                  <a:gd name="connsiteX584" fmla="*/ 80010 w 98107"/>
                  <a:gd name="connsiteY584" fmla="*/ 89535 h 107632"/>
                  <a:gd name="connsiteX585" fmla="*/ 80010 w 98107"/>
                  <a:gd name="connsiteY585" fmla="*/ 89535 h 107632"/>
                  <a:gd name="connsiteX586" fmla="*/ 96202 w 98107"/>
                  <a:gd name="connsiteY586" fmla="*/ 80963 h 107632"/>
                  <a:gd name="connsiteX587" fmla="*/ 96202 w 98107"/>
                  <a:gd name="connsiteY587" fmla="*/ 80963 h 107632"/>
                  <a:gd name="connsiteX588" fmla="*/ 96202 w 98107"/>
                  <a:gd name="connsiteY588" fmla="*/ 80963 h 107632"/>
                  <a:gd name="connsiteX589" fmla="*/ 96202 w 98107"/>
                  <a:gd name="connsiteY589" fmla="*/ 80963 h 107632"/>
                  <a:gd name="connsiteX590" fmla="*/ 96202 w 98107"/>
                  <a:gd name="connsiteY590" fmla="*/ 80963 h 107632"/>
                  <a:gd name="connsiteX591" fmla="*/ 96202 w 98107"/>
                  <a:gd name="connsiteY591" fmla="*/ 80963 h 107632"/>
                  <a:gd name="connsiteX592" fmla="*/ 96202 w 98107"/>
                  <a:gd name="connsiteY592" fmla="*/ 80963 h 107632"/>
                  <a:gd name="connsiteX593" fmla="*/ 96202 w 98107"/>
                  <a:gd name="connsiteY593" fmla="*/ 80963 h 107632"/>
                  <a:gd name="connsiteX594" fmla="*/ 96202 w 98107"/>
                  <a:gd name="connsiteY594" fmla="*/ 80963 h 107632"/>
                  <a:gd name="connsiteX595" fmla="*/ 80963 w 98107"/>
                  <a:gd name="connsiteY595" fmla="*/ 90488 h 107632"/>
                  <a:gd name="connsiteX596" fmla="*/ 80963 w 98107"/>
                  <a:gd name="connsiteY596" fmla="*/ 90488 h 107632"/>
                  <a:gd name="connsiteX597" fmla="*/ 17145 w 98107"/>
                  <a:gd name="connsiteY597" fmla="*/ 45720 h 107632"/>
                  <a:gd name="connsiteX598" fmla="*/ 18098 w 98107"/>
                  <a:gd name="connsiteY598" fmla="*/ 44767 h 107632"/>
                  <a:gd name="connsiteX599" fmla="*/ 18098 w 98107"/>
                  <a:gd name="connsiteY599" fmla="*/ 44767 h 107632"/>
                  <a:gd name="connsiteX600" fmla="*/ 18098 w 98107"/>
                  <a:gd name="connsiteY600" fmla="*/ 44767 h 107632"/>
                  <a:gd name="connsiteX601" fmla="*/ 18098 w 98107"/>
                  <a:gd name="connsiteY601" fmla="*/ 44767 h 107632"/>
                  <a:gd name="connsiteX602" fmla="*/ 18098 w 98107"/>
                  <a:gd name="connsiteY602" fmla="*/ 44767 h 107632"/>
                  <a:gd name="connsiteX603" fmla="*/ 18098 w 98107"/>
                  <a:gd name="connsiteY603" fmla="*/ 44767 h 107632"/>
                  <a:gd name="connsiteX604" fmla="*/ 18098 w 98107"/>
                  <a:gd name="connsiteY604" fmla="*/ 44767 h 107632"/>
                  <a:gd name="connsiteX605" fmla="*/ 18098 w 98107"/>
                  <a:gd name="connsiteY605" fmla="*/ 44767 h 107632"/>
                  <a:gd name="connsiteX606" fmla="*/ 18098 w 98107"/>
                  <a:gd name="connsiteY606" fmla="*/ 44767 h 107632"/>
                  <a:gd name="connsiteX607" fmla="*/ 18098 w 98107"/>
                  <a:gd name="connsiteY607" fmla="*/ 44767 h 107632"/>
                  <a:gd name="connsiteX608" fmla="*/ 18098 w 98107"/>
                  <a:gd name="connsiteY608" fmla="*/ 44767 h 107632"/>
                  <a:gd name="connsiteX609" fmla="*/ 18098 w 98107"/>
                  <a:gd name="connsiteY609" fmla="*/ 44767 h 107632"/>
                  <a:gd name="connsiteX610" fmla="*/ 17145 w 98107"/>
                  <a:gd name="connsiteY610" fmla="*/ 45720 h 107632"/>
                  <a:gd name="connsiteX611" fmla="*/ 17145 w 98107"/>
                  <a:gd name="connsiteY611" fmla="*/ 45720 h 107632"/>
                  <a:gd name="connsiteX612" fmla="*/ 17145 w 98107"/>
                  <a:gd name="connsiteY612" fmla="*/ 45720 h 107632"/>
                  <a:gd name="connsiteX613" fmla="*/ 17145 w 98107"/>
                  <a:gd name="connsiteY613" fmla="*/ 45720 h 107632"/>
                  <a:gd name="connsiteX614" fmla="*/ 17145 w 98107"/>
                  <a:gd name="connsiteY614" fmla="*/ 45720 h 107632"/>
                  <a:gd name="connsiteX615" fmla="*/ 17145 w 98107"/>
                  <a:gd name="connsiteY615" fmla="*/ 45720 h 107632"/>
                  <a:gd name="connsiteX616" fmla="*/ 17145 w 98107"/>
                  <a:gd name="connsiteY616" fmla="*/ 45720 h 107632"/>
                  <a:gd name="connsiteX617" fmla="*/ 17145 w 98107"/>
                  <a:gd name="connsiteY617" fmla="*/ 45720 h 107632"/>
                  <a:gd name="connsiteX618" fmla="*/ 17145 w 98107"/>
                  <a:gd name="connsiteY618" fmla="*/ 45720 h 107632"/>
                  <a:gd name="connsiteX619" fmla="*/ 17145 w 98107"/>
                  <a:gd name="connsiteY619" fmla="*/ 45720 h 107632"/>
                  <a:gd name="connsiteX620" fmla="*/ 17145 w 98107"/>
                  <a:gd name="connsiteY620" fmla="*/ 45720 h 107632"/>
                  <a:gd name="connsiteX621" fmla="*/ 17145 w 98107"/>
                  <a:gd name="connsiteY621" fmla="*/ 45720 h 107632"/>
                  <a:gd name="connsiteX622" fmla="*/ 17145 w 98107"/>
                  <a:gd name="connsiteY622" fmla="*/ 45720 h 107632"/>
                  <a:gd name="connsiteX623" fmla="*/ 17145 w 98107"/>
                  <a:gd name="connsiteY623" fmla="*/ 45720 h 107632"/>
                  <a:gd name="connsiteX624" fmla="*/ 17145 w 98107"/>
                  <a:gd name="connsiteY624" fmla="*/ 45720 h 107632"/>
                  <a:gd name="connsiteX625" fmla="*/ 17145 w 98107"/>
                  <a:gd name="connsiteY625" fmla="*/ 45720 h 107632"/>
                  <a:gd name="connsiteX626" fmla="*/ 17145 w 98107"/>
                  <a:gd name="connsiteY626" fmla="*/ 45720 h 107632"/>
                  <a:gd name="connsiteX627" fmla="*/ 17145 w 98107"/>
                  <a:gd name="connsiteY627" fmla="*/ 45720 h 107632"/>
                  <a:gd name="connsiteX628" fmla="*/ 17145 w 98107"/>
                  <a:gd name="connsiteY628" fmla="*/ 45720 h 107632"/>
                  <a:gd name="connsiteX629" fmla="*/ 17145 w 98107"/>
                  <a:gd name="connsiteY629" fmla="*/ 45720 h 107632"/>
                  <a:gd name="connsiteX630" fmla="*/ 17145 w 98107"/>
                  <a:gd name="connsiteY630" fmla="*/ 45720 h 107632"/>
                  <a:gd name="connsiteX631" fmla="*/ 17145 w 98107"/>
                  <a:gd name="connsiteY631" fmla="*/ 45720 h 107632"/>
                  <a:gd name="connsiteX632" fmla="*/ 17145 w 98107"/>
                  <a:gd name="connsiteY632" fmla="*/ 45720 h 107632"/>
                  <a:gd name="connsiteX633" fmla="*/ 15240 w 98107"/>
                  <a:gd name="connsiteY633" fmla="*/ 37147 h 107632"/>
                  <a:gd name="connsiteX634" fmla="*/ 16192 w 98107"/>
                  <a:gd name="connsiteY634" fmla="*/ 36195 h 107632"/>
                  <a:gd name="connsiteX635" fmla="*/ 17145 w 98107"/>
                  <a:gd name="connsiteY635" fmla="*/ 37147 h 107632"/>
                  <a:gd name="connsiteX636" fmla="*/ 17145 w 98107"/>
                  <a:gd name="connsiteY636" fmla="*/ 37147 h 107632"/>
                  <a:gd name="connsiteX637" fmla="*/ 17145 w 98107"/>
                  <a:gd name="connsiteY637" fmla="*/ 37147 h 107632"/>
                  <a:gd name="connsiteX638" fmla="*/ 17145 w 98107"/>
                  <a:gd name="connsiteY638" fmla="*/ 37147 h 107632"/>
                  <a:gd name="connsiteX639" fmla="*/ 17145 w 98107"/>
                  <a:gd name="connsiteY639" fmla="*/ 37147 h 107632"/>
                  <a:gd name="connsiteX640" fmla="*/ 17145 w 98107"/>
                  <a:gd name="connsiteY640" fmla="*/ 37147 h 107632"/>
                  <a:gd name="connsiteX641" fmla="*/ 17145 w 98107"/>
                  <a:gd name="connsiteY641" fmla="*/ 37147 h 107632"/>
                  <a:gd name="connsiteX642" fmla="*/ 17145 w 98107"/>
                  <a:gd name="connsiteY642" fmla="*/ 37147 h 107632"/>
                  <a:gd name="connsiteX643" fmla="*/ 17145 w 98107"/>
                  <a:gd name="connsiteY643" fmla="*/ 37147 h 107632"/>
                  <a:gd name="connsiteX644" fmla="*/ 17145 w 98107"/>
                  <a:gd name="connsiteY644" fmla="*/ 37147 h 107632"/>
                  <a:gd name="connsiteX645" fmla="*/ 17145 w 98107"/>
                  <a:gd name="connsiteY645" fmla="*/ 37147 h 107632"/>
                  <a:gd name="connsiteX646" fmla="*/ 17145 w 98107"/>
                  <a:gd name="connsiteY646" fmla="*/ 37147 h 107632"/>
                  <a:gd name="connsiteX647" fmla="*/ 17145 w 98107"/>
                  <a:gd name="connsiteY647" fmla="*/ 37147 h 107632"/>
                  <a:gd name="connsiteX648" fmla="*/ 17145 w 98107"/>
                  <a:gd name="connsiteY648" fmla="*/ 37147 h 107632"/>
                  <a:gd name="connsiteX649" fmla="*/ 17145 w 98107"/>
                  <a:gd name="connsiteY649" fmla="*/ 37147 h 107632"/>
                  <a:gd name="connsiteX650" fmla="*/ 17145 w 98107"/>
                  <a:gd name="connsiteY650" fmla="*/ 37147 h 107632"/>
                  <a:gd name="connsiteX651" fmla="*/ 17145 w 98107"/>
                  <a:gd name="connsiteY651" fmla="*/ 37147 h 107632"/>
                  <a:gd name="connsiteX652" fmla="*/ 17145 w 98107"/>
                  <a:gd name="connsiteY652" fmla="*/ 37147 h 107632"/>
                  <a:gd name="connsiteX653" fmla="*/ 17145 w 98107"/>
                  <a:gd name="connsiteY653" fmla="*/ 37147 h 107632"/>
                  <a:gd name="connsiteX654" fmla="*/ 17145 w 98107"/>
                  <a:gd name="connsiteY654" fmla="*/ 37147 h 107632"/>
                  <a:gd name="connsiteX655" fmla="*/ 17145 w 98107"/>
                  <a:gd name="connsiteY655" fmla="*/ 37147 h 107632"/>
                  <a:gd name="connsiteX656" fmla="*/ 17145 w 98107"/>
                  <a:gd name="connsiteY656" fmla="*/ 37147 h 107632"/>
                  <a:gd name="connsiteX657" fmla="*/ 17145 w 98107"/>
                  <a:gd name="connsiteY657" fmla="*/ 37147 h 107632"/>
                  <a:gd name="connsiteX658" fmla="*/ 17145 w 98107"/>
                  <a:gd name="connsiteY658" fmla="*/ 37147 h 107632"/>
                  <a:gd name="connsiteX659" fmla="*/ 17145 w 98107"/>
                  <a:gd name="connsiteY659" fmla="*/ 37147 h 107632"/>
                  <a:gd name="connsiteX660" fmla="*/ 17145 w 98107"/>
                  <a:gd name="connsiteY660" fmla="*/ 37147 h 107632"/>
                  <a:gd name="connsiteX661" fmla="*/ 17145 w 98107"/>
                  <a:gd name="connsiteY661" fmla="*/ 37147 h 107632"/>
                  <a:gd name="connsiteX662" fmla="*/ 17145 w 98107"/>
                  <a:gd name="connsiteY662" fmla="*/ 37147 h 107632"/>
                  <a:gd name="connsiteX663" fmla="*/ 17145 w 98107"/>
                  <a:gd name="connsiteY663" fmla="*/ 37147 h 107632"/>
                  <a:gd name="connsiteX664" fmla="*/ 17145 w 98107"/>
                  <a:gd name="connsiteY664" fmla="*/ 37147 h 107632"/>
                  <a:gd name="connsiteX665" fmla="*/ 17145 w 98107"/>
                  <a:gd name="connsiteY665" fmla="*/ 37147 h 107632"/>
                  <a:gd name="connsiteX666" fmla="*/ 17145 w 98107"/>
                  <a:gd name="connsiteY666" fmla="*/ 37147 h 107632"/>
                  <a:gd name="connsiteX667" fmla="*/ 17145 w 98107"/>
                  <a:gd name="connsiteY667" fmla="*/ 37147 h 107632"/>
                  <a:gd name="connsiteX668" fmla="*/ 17145 w 98107"/>
                  <a:gd name="connsiteY668" fmla="*/ 37147 h 107632"/>
                  <a:gd name="connsiteX669" fmla="*/ 17145 w 98107"/>
                  <a:gd name="connsiteY669" fmla="*/ 37147 h 107632"/>
                  <a:gd name="connsiteX670" fmla="*/ 17145 w 98107"/>
                  <a:gd name="connsiteY670" fmla="*/ 37147 h 107632"/>
                  <a:gd name="connsiteX671" fmla="*/ 15240 w 98107"/>
                  <a:gd name="connsiteY671" fmla="*/ 37147 h 107632"/>
                  <a:gd name="connsiteX672" fmla="*/ 15240 w 98107"/>
                  <a:gd name="connsiteY672" fmla="*/ 37147 h 107632"/>
                  <a:gd name="connsiteX673" fmla="*/ 15240 w 98107"/>
                  <a:gd name="connsiteY673" fmla="*/ 37147 h 107632"/>
                  <a:gd name="connsiteX674" fmla="*/ 15240 w 98107"/>
                  <a:gd name="connsiteY674" fmla="*/ 37147 h 107632"/>
                  <a:gd name="connsiteX675" fmla="*/ 15240 w 98107"/>
                  <a:gd name="connsiteY675" fmla="*/ 37147 h 107632"/>
                  <a:gd name="connsiteX676" fmla="*/ 15240 w 98107"/>
                  <a:gd name="connsiteY676" fmla="*/ 37147 h 107632"/>
                  <a:gd name="connsiteX677" fmla="*/ 15240 w 98107"/>
                  <a:gd name="connsiteY677" fmla="*/ 37147 h 107632"/>
                  <a:gd name="connsiteX678" fmla="*/ 15240 w 98107"/>
                  <a:gd name="connsiteY678" fmla="*/ 37147 h 107632"/>
                  <a:gd name="connsiteX679" fmla="*/ 15240 w 98107"/>
                  <a:gd name="connsiteY679" fmla="*/ 37147 h 107632"/>
                  <a:gd name="connsiteX680" fmla="*/ 15240 w 98107"/>
                  <a:gd name="connsiteY680" fmla="*/ 37147 h 107632"/>
                  <a:gd name="connsiteX681" fmla="*/ 15240 w 98107"/>
                  <a:gd name="connsiteY681" fmla="*/ 37147 h 107632"/>
                  <a:gd name="connsiteX682" fmla="*/ 15240 w 98107"/>
                  <a:gd name="connsiteY682" fmla="*/ 37147 h 107632"/>
                  <a:gd name="connsiteX683" fmla="*/ 15240 w 98107"/>
                  <a:gd name="connsiteY683" fmla="*/ 37147 h 107632"/>
                  <a:gd name="connsiteX684" fmla="*/ 15240 w 98107"/>
                  <a:gd name="connsiteY684" fmla="*/ 37147 h 107632"/>
                  <a:gd name="connsiteX685" fmla="*/ 15240 w 98107"/>
                  <a:gd name="connsiteY685" fmla="*/ 37147 h 107632"/>
                  <a:gd name="connsiteX686" fmla="*/ 15240 w 98107"/>
                  <a:gd name="connsiteY686" fmla="*/ 37147 h 107632"/>
                  <a:gd name="connsiteX687" fmla="*/ 15240 w 98107"/>
                  <a:gd name="connsiteY687" fmla="*/ 37147 h 107632"/>
                  <a:gd name="connsiteX688" fmla="*/ 15240 w 98107"/>
                  <a:gd name="connsiteY688" fmla="*/ 37147 h 107632"/>
                  <a:gd name="connsiteX689" fmla="*/ 15240 w 98107"/>
                  <a:gd name="connsiteY689" fmla="*/ 37147 h 107632"/>
                  <a:gd name="connsiteX690" fmla="*/ 15240 w 98107"/>
                  <a:gd name="connsiteY690" fmla="*/ 37147 h 107632"/>
                  <a:gd name="connsiteX691" fmla="*/ 15240 w 98107"/>
                  <a:gd name="connsiteY691" fmla="*/ 37147 h 107632"/>
                  <a:gd name="connsiteX692" fmla="*/ 15240 w 98107"/>
                  <a:gd name="connsiteY692" fmla="*/ 37147 h 107632"/>
                  <a:gd name="connsiteX693" fmla="*/ 15240 w 98107"/>
                  <a:gd name="connsiteY693" fmla="*/ 37147 h 107632"/>
                  <a:gd name="connsiteX694" fmla="*/ 15240 w 98107"/>
                  <a:gd name="connsiteY694" fmla="*/ 37147 h 107632"/>
                  <a:gd name="connsiteX695" fmla="*/ 15240 w 98107"/>
                  <a:gd name="connsiteY695" fmla="*/ 37147 h 107632"/>
                  <a:gd name="connsiteX696" fmla="*/ 15240 w 98107"/>
                  <a:gd name="connsiteY696" fmla="*/ 37147 h 107632"/>
                  <a:gd name="connsiteX697" fmla="*/ 15240 w 98107"/>
                  <a:gd name="connsiteY697" fmla="*/ 37147 h 107632"/>
                  <a:gd name="connsiteX698" fmla="*/ 15240 w 98107"/>
                  <a:gd name="connsiteY698" fmla="*/ 37147 h 107632"/>
                  <a:gd name="connsiteX699" fmla="*/ 15240 w 98107"/>
                  <a:gd name="connsiteY699" fmla="*/ 37147 h 107632"/>
                  <a:gd name="connsiteX700" fmla="*/ 15240 w 98107"/>
                  <a:gd name="connsiteY700" fmla="*/ 37147 h 107632"/>
                  <a:gd name="connsiteX701" fmla="*/ 15240 w 98107"/>
                  <a:gd name="connsiteY701" fmla="*/ 37147 h 1076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</a:cxnLst>
                <a:rect l="l" t="t" r="r" b="b"/>
                <a:pathLst>
                  <a:path w="98107" h="107632">
                    <a:moveTo>
                      <a:pt x="32385" y="12383"/>
                    </a:moveTo>
                    <a:lnTo>
                      <a:pt x="48577" y="3810"/>
                    </a:lnTo>
                    <a:lnTo>
                      <a:pt x="48577" y="3810"/>
                    </a:lnTo>
                    <a:lnTo>
                      <a:pt x="48577" y="3810"/>
                    </a:lnTo>
                    <a:lnTo>
                      <a:pt x="48577" y="3810"/>
                    </a:lnTo>
                    <a:lnTo>
                      <a:pt x="48577" y="3810"/>
                    </a:lnTo>
                    <a:lnTo>
                      <a:pt x="48577" y="3810"/>
                    </a:lnTo>
                    <a:lnTo>
                      <a:pt x="48577" y="3810"/>
                    </a:lnTo>
                    <a:lnTo>
                      <a:pt x="48577" y="3810"/>
                    </a:lnTo>
                    <a:lnTo>
                      <a:pt x="48577" y="3810"/>
                    </a:lnTo>
                    <a:lnTo>
                      <a:pt x="32385" y="12383"/>
                    </a:lnTo>
                    <a:lnTo>
                      <a:pt x="32385" y="12383"/>
                    </a:lnTo>
                    <a:lnTo>
                      <a:pt x="32385" y="12383"/>
                    </a:lnTo>
                    <a:lnTo>
                      <a:pt x="32385" y="12383"/>
                    </a:lnTo>
                    <a:lnTo>
                      <a:pt x="32385" y="12383"/>
                    </a:lnTo>
                    <a:lnTo>
                      <a:pt x="32385" y="12383"/>
                    </a:lnTo>
                    <a:lnTo>
                      <a:pt x="32385" y="12383"/>
                    </a:lnTo>
                    <a:lnTo>
                      <a:pt x="32385" y="12383"/>
                    </a:lnTo>
                    <a:lnTo>
                      <a:pt x="32385" y="12383"/>
                    </a:lnTo>
                    <a:lnTo>
                      <a:pt x="32385" y="12383"/>
                    </a:lnTo>
                    <a:close/>
                    <a:moveTo>
                      <a:pt x="89535" y="91440"/>
                    </a:moveTo>
                    <a:lnTo>
                      <a:pt x="95250" y="88583"/>
                    </a:lnTo>
                    <a:lnTo>
                      <a:pt x="95250" y="88583"/>
                    </a:lnTo>
                    <a:lnTo>
                      <a:pt x="95250" y="88583"/>
                    </a:lnTo>
                    <a:lnTo>
                      <a:pt x="95250" y="88583"/>
                    </a:lnTo>
                    <a:lnTo>
                      <a:pt x="95250" y="88583"/>
                    </a:lnTo>
                    <a:lnTo>
                      <a:pt x="95250" y="88583"/>
                    </a:lnTo>
                    <a:lnTo>
                      <a:pt x="95250" y="88583"/>
                    </a:lnTo>
                    <a:lnTo>
                      <a:pt x="95250" y="88583"/>
                    </a:lnTo>
                    <a:lnTo>
                      <a:pt x="95250" y="88583"/>
                    </a:lnTo>
                    <a:lnTo>
                      <a:pt x="79058" y="97155"/>
                    </a:lnTo>
                    <a:lnTo>
                      <a:pt x="79058" y="97155"/>
                    </a:lnTo>
                    <a:lnTo>
                      <a:pt x="79058" y="97155"/>
                    </a:lnTo>
                    <a:lnTo>
                      <a:pt x="79058" y="97155"/>
                    </a:lnTo>
                    <a:lnTo>
                      <a:pt x="79058" y="97155"/>
                    </a:lnTo>
                    <a:lnTo>
                      <a:pt x="79058" y="97155"/>
                    </a:lnTo>
                    <a:lnTo>
                      <a:pt x="73342" y="100013"/>
                    </a:lnTo>
                    <a:lnTo>
                      <a:pt x="73342" y="100965"/>
                    </a:lnTo>
                    <a:lnTo>
                      <a:pt x="73342" y="101917"/>
                    </a:lnTo>
                    <a:lnTo>
                      <a:pt x="73342" y="101917"/>
                    </a:lnTo>
                    <a:lnTo>
                      <a:pt x="62865" y="107633"/>
                    </a:lnTo>
                    <a:lnTo>
                      <a:pt x="62865" y="107633"/>
                    </a:lnTo>
                    <a:lnTo>
                      <a:pt x="62865" y="107633"/>
                    </a:lnTo>
                    <a:lnTo>
                      <a:pt x="62865" y="107633"/>
                    </a:lnTo>
                    <a:lnTo>
                      <a:pt x="62865" y="107633"/>
                    </a:lnTo>
                    <a:lnTo>
                      <a:pt x="62865" y="107633"/>
                    </a:lnTo>
                    <a:lnTo>
                      <a:pt x="62865" y="107633"/>
                    </a:lnTo>
                    <a:lnTo>
                      <a:pt x="62865" y="107633"/>
                    </a:lnTo>
                    <a:lnTo>
                      <a:pt x="62865" y="107633"/>
                    </a:lnTo>
                    <a:lnTo>
                      <a:pt x="68580" y="104775"/>
                    </a:lnTo>
                    <a:lnTo>
                      <a:pt x="68580" y="104775"/>
                    </a:lnTo>
                    <a:lnTo>
                      <a:pt x="68580" y="104775"/>
                    </a:lnTo>
                    <a:lnTo>
                      <a:pt x="68580" y="104775"/>
                    </a:lnTo>
                    <a:lnTo>
                      <a:pt x="68580" y="104775"/>
                    </a:lnTo>
                    <a:lnTo>
                      <a:pt x="68580" y="104775"/>
                    </a:lnTo>
                    <a:lnTo>
                      <a:pt x="84773" y="96202"/>
                    </a:lnTo>
                    <a:lnTo>
                      <a:pt x="84773" y="96202"/>
                    </a:lnTo>
                    <a:lnTo>
                      <a:pt x="84773" y="96202"/>
                    </a:lnTo>
                    <a:lnTo>
                      <a:pt x="84773" y="96202"/>
                    </a:lnTo>
                    <a:lnTo>
                      <a:pt x="90488" y="93345"/>
                    </a:lnTo>
                    <a:lnTo>
                      <a:pt x="90488" y="93345"/>
                    </a:lnTo>
                    <a:lnTo>
                      <a:pt x="90488" y="93345"/>
                    </a:lnTo>
                    <a:lnTo>
                      <a:pt x="90488" y="92392"/>
                    </a:lnTo>
                    <a:lnTo>
                      <a:pt x="90488" y="91440"/>
                    </a:lnTo>
                    <a:lnTo>
                      <a:pt x="89535" y="91440"/>
                    </a:lnTo>
                    <a:lnTo>
                      <a:pt x="89535" y="91440"/>
                    </a:lnTo>
                    <a:lnTo>
                      <a:pt x="89535" y="91440"/>
                    </a:lnTo>
                    <a:lnTo>
                      <a:pt x="89535" y="91440"/>
                    </a:lnTo>
                    <a:close/>
                    <a:moveTo>
                      <a:pt x="56198" y="107633"/>
                    </a:moveTo>
                    <a:lnTo>
                      <a:pt x="56198" y="107633"/>
                    </a:lnTo>
                    <a:lnTo>
                      <a:pt x="56198" y="107633"/>
                    </a:lnTo>
                    <a:lnTo>
                      <a:pt x="56198" y="107633"/>
                    </a:lnTo>
                    <a:lnTo>
                      <a:pt x="56198" y="106680"/>
                    </a:lnTo>
                    <a:lnTo>
                      <a:pt x="56198" y="106680"/>
                    </a:lnTo>
                    <a:lnTo>
                      <a:pt x="56198" y="106680"/>
                    </a:lnTo>
                    <a:lnTo>
                      <a:pt x="56198" y="106680"/>
                    </a:lnTo>
                    <a:lnTo>
                      <a:pt x="56198" y="106680"/>
                    </a:lnTo>
                    <a:lnTo>
                      <a:pt x="72390" y="98108"/>
                    </a:lnTo>
                    <a:lnTo>
                      <a:pt x="72390" y="98108"/>
                    </a:lnTo>
                    <a:lnTo>
                      <a:pt x="72390" y="98108"/>
                    </a:lnTo>
                    <a:lnTo>
                      <a:pt x="72390" y="98108"/>
                    </a:lnTo>
                    <a:lnTo>
                      <a:pt x="72390" y="98108"/>
                    </a:lnTo>
                    <a:lnTo>
                      <a:pt x="72390" y="98108"/>
                    </a:lnTo>
                    <a:lnTo>
                      <a:pt x="72390" y="98108"/>
                    </a:lnTo>
                    <a:lnTo>
                      <a:pt x="72390" y="98108"/>
                    </a:lnTo>
                    <a:lnTo>
                      <a:pt x="72390" y="98108"/>
                    </a:lnTo>
                    <a:lnTo>
                      <a:pt x="56198" y="107633"/>
                    </a:lnTo>
                    <a:lnTo>
                      <a:pt x="56198" y="107633"/>
                    </a:lnTo>
                    <a:close/>
                    <a:moveTo>
                      <a:pt x="48577" y="105727"/>
                    </a:moveTo>
                    <a:lnTo>
                      <a:pt x="48577" y="105727"/>
                    </a:lnTo>
                    <a:lnTo>
                      <a:pt x="48577" y="105727"/>
                    </a:lnTo>
                    <a:lnTo>
                      <a:pt x="48577" y="104775"/>
                    </a:lnTo>
                    <a:lnTo>
                      <a:pt x="48577" y="104775"/>
                    </a:lnTo>
                    <a:lnTo>
                      <a:pt x="48577" y="104775"/>
                    </a:lnTo>
                    <a:lnTo>
                      <a:pt x="48577" y="104775"/>
                    </a:lnTo>
                    <a:lnTo>
                      <a:pt x="48577" y="104775"/>
                    </a:lnTo>
                    <a:lnTo>
                      <a:pt x="48577" y="104775"/>
                    </a:lnTo>
                    <a:lnTo>
                      <a:pt x="64770" y="96202"/>
                    </a:lnTo>
                    <a:lnTo>
                      <a:pt x="64770" y="96202"/>
                    </a:lnTo>
                    <a:lnTo>
                      <a:pt x="64770" y="96202"/>
                    </a:lnTo>
                    <a:lnTo>
                      <a:pt x="64770" y="96202"/>
                    </a:lnTo>
                    <a:lnTo>
                      <a:pt x="64770" y="96202"/>
                    </a:lnTo>
                    <a:lnTo>
                      <a:pt x="64770" y="96202"/>
                    </a:lnTo>
                    <a:lnTo>
                      <a:pt x="64770" y="96202"/>
                    </a:lnTo>
                    <a:lnTo>
                      <a:pt x="64770" y="96202"/>
                    </a:lnTo>
                    <a:lnTo>
                      <a:pt x="64770" y="96202"/>
                    </a:lnTo>
                    <a:lnTo>
                      <a:pt x="48577" y="105727"/>
                    </a:lnTo>
                    <a:lnTo>
                      <a:pt x="48577" y="105727"/>
                    </a:lnTo>
                    <a:close/>
                    <a:moveTo>
                      <a:pt x="40958" y="101917"/>
                    </a:moveTo>
                    <a:lnTo>
                      <a:pt x="57150" y="93345"/>
                    </a:lnTo>
                    <a:lnTo>
                      <a:pt x="57150" y="93345"/>
                    </a:lnTo>
                    <a:lnTo>
                      <a:pt x="57150" y="93345"/>
                    </a:lnTo>
                    <a:lnTo>
                      <a:pt x="57150" y="93345"/>
                    </a:lnTo>
                    <a:lnTo>
                      <a:pt x="57150" y="93345"/>
                    </a:lnTo>
                    <a:lnTo>
                      <a:pt x="57150" y="93345"/>
                    </a:lnTo>
                    <a:lnTo>
                      <a:pt x="57150" y="93345"/>
                    </a:lnTo>
                    <a:lnTo>
                      <a:pt x="57150" y="93345"/>
                    </a:lnTo>
                    <a:lnTo>
                      <a:pt x="57150" y="93345"/>
                    </a:lnTo>
                    <a:lnTo>
                      <a:pt x="40958" y="101917"/>
                    </a:lnTo>
                    <a:lnTo>
                      <a:pt x="40958" y="101917"/>
                    </a:lnTo>
                    <a:lnTo>
                      <a:pt x="40958" y="101917"/>
                    </a:lnTo>
                    <a:lnTo>
                      <a:pt x="40958" y="101917"/>
                    </a:lnTo>
                    <a:lnTo>
                      <a:pt x="40958" y="101917"/>
                    </a:lnTo>
                    <a:lnTo>
                      <a:pt x="40958" y="101917"/>
                    </a:lnTo>
                    <a:lnTo>
                      <a:pt x="40958" y="101917"/>
                    </a:lnTo>
                    <a:lnTo>
                      <a:pt x="40958" y="101917"/>
                    </a:lnTo>
                    <a:lnTo>
                      <a:pt x="40958" y="101917"/>
                    </a:lnTo>
                    <a:lnTo>
                      <a:pt x="40958" y="101917"/>
                    </a:lnTo>
                    <a:close/>
                    <a:moveTo>
                      <a:pt x="32385" y="96202"/>
                    </a:moveTo>
                    <a:lnTo>
                      <a:pt x="48577" y="87630"/>
                    </a:lnTo>
                    <a:lnTo>
                      <a:pt x="48577" y="87630"/>
                    </a:lnTo>
                    <a:lnTo>
                      <a:pt x="48577" y="87630"/>
                    </a:lnTo>
                    <a:lnTo>
                      <a:pt x="48577" y="87630"/>
                    </a:lnTo>
                    <a:lnTo>
                      <a:pt x="48577" y="87630"/>
                    </a:lnTo>
                    <a:lnTo>
                      <a:pt x="48577" y="87630"/>
                    </a:lnTo>
                    <a:lnTo>
                      <a:pt x="48577" y="87630"/>
                    </a:lnTo>
                    <a:lnTo>
                      <a:pt x="48577" y="87630"/>
                    </a:lnTo>
                    <a:lnTo>
                      <a:pt x="48577" y="87630"/>
                    </a:lnTo>
                    <a:lnTo>
                      <a:pt x="32385" y="96202"/>
                    </a:lnTo>
                    <a:lnTo>
                      <a:pt x="32385" y="96202"/>
                    </a:lnTo>
                    <a:lnTo>
                      <a:pt x="32385" y="96202"/>
                    </a:lnTo>
                    <a:lnTo>
                      <a:pt x="32385" y="96202"/>
                    </a:lnTo>
                    <a:lnTo>
                      <a:pt x="32385" y="96202"/>
                    </a:lnTo>
                    <a:lnTo>
                      <a:pt x="32385" y="96202"/>
                    </a:lnTo>
                    <a:lnTo>
                      <a:pt x="32385" y="96202"/>
                    </a:lnTo>
                    <a:lnTo>
                      <a:pt x="32385" y="96202"/>
                    </a:lnTo>
                    <a:lnTo>
                      <a:pt x="32385" y="96202"/>
                    </a:lnTo>
                    <a:lnTo>
                      <a:pt x="32385" y="96202"/>
                    </a:lnTo>
                    <a:close/>
                    <a:moveTo>
                      <a:pt x="24765" y="89535"/>
                    </a:moveTo>
                    <a:lnTo>
                      <a:pt x="24765" y="89535"/>
                    </a:lnTo>
                    <a:lnTo>
                      <a:pt x="24765" y="89535"/>
                    </a:lnTo>
                    <a:lnTo>
                      <a:pt x="24765" y="89535"/>
                    </a:lnTo>
                    <a:lnTo>
                      <a:pt x="24765" y="89535"/>
                    </a:lnTo>
                    <a:lnTo>
                      <a:pt x="24765" y="89535"/>
                    </a:lnTo>
                    <a:lnTo>
                      <a:pt x="25717" y="88583"/>
                    </a:lnTo>
                    <a:lnTo>
                      <a:pt x="25717" y="88583"/>
                    </a:lnTo>
                    <a:lnTo>
                      <a:pt x="25717" y="88583"/>
                    </a:lnTo>
                    <a:lnTo>
                      <a:pt x="41910" y="80010"/>
                    </a:lnTo>
                    <a:lnTo>
                      <a:pt x="41910" y="80010"/>
                    </a:lnTo>
                    <a:lnTo>
                      <a:pt x="41910" y="80010"/>
                    </a:lnTo>
                    <a:lnTo>
                      <a:pt x="41910" y="80010"/>
                    </a:lnTo>
                    <a:lnTo>
                      <a:pt x="41910" y="80010"/>
                    </a:lnTo>
                    <a:lnTo>
                      <a:pt x="41910" y="80010"/>
                    </a:lnTo>
                    <a:lnTo>
                      <a:pt x="41910" y="80010"/>
                    </a:lnTo>
                    <a:lnTo>
                      <a:pt x="41910" y="80010"/>
                    </a:lnTo>
                    <a:lnTo>
                      <a:pt x="41910" y="80010"/>
                    </a:lnTo>
                    <a:lnTo>
                      <a:pt x="24765" y="89535"/>
                    </a:lnTo>
                    <a:lnTo>
                      <a:pt x="24765" y="89535"/>
                    </a:lnTo>
                    <a:close/>
                    <a:moveTo>
                      <a:pt x="4763" y="54292"/>
                    </a:moveTo>
                    <a:lnTo>
                      <a:pt x="20955" y="45720"/>
                    </a:lnTo>
                    <a:lnTo>
                      <a:pt x="20955" y="45720"/>
                    </a:lnTo>
                    <a:lnTo>
                      <a:pt x="20955" y="45720"/>
                    </a:lnTo>
                    <a:lnTo>
                      <a:pt x="20955" y="45720"/>
                    </a:lnTo>
                    <a:lnTo>
                      <a:pt x="20955" y="45720"/>
                    </a:lnTo>
                    <a:lnTo>
                      <a:pt x="20955" y="45720"/>
                    </a:lnTo>
                    <a:lnTo>
                      <a:pt x="20955" y="45720"/>
                    </a:lnTo>
                    <a:lnTo>
                      <a:pt x="20955" y="45720"/>
                    </a:lnTo>
                    <a:lnTo>
                      <a:pt x="20955" y="45720"/>
                    </a:lnTo>
                    <a:lnTo>
                      <a:pt x="4763" y="54292"/>
                    </a:lnTo>
                    <a:lnTo>
                      <a:pt x="4763" y="54292"/>
                    </a:lnTo>
                    <a:lnTo>
                      <a:pt x="4763" y="54292"/>
                    </a:lnTo>
                    <a:lnTo>
                      <a:pt x="4763" y="54292"/>
                    </a:lnTo>
                    <a:lnTo>
                      <a:pt x="4763" y="54292"/>
                    </a:lnTo>
                    <a:lnTo>
                      <a:pt x="4763" y="54292"/>
                    </a:lnTo>
                    <a:lnTo>
                      <a:pt x="4763" y="54292"/>
                    </a:lnTo>
                    <a:lnTo>
                      <a:pt x="4763" y="54292"/>
                    </a:lnTo>
                    <a:lnTo>
                      <a:pt x="4763" y="54292"/>
                    </a:lnTo>
                    <a:lnTo>
                      <a:pt x="4763" y="54292"/>
                    </a:lnTo>
                    <a:close/>
                    <a:moveTo>
                      <a:pt x="2858" y="44767"/>
                    </a:moveTo>
                    <a:lnTo>
                      <a:pt x="19050" y="36195"/>
                    </a:lnTo>
                    <a:lnTo>
                      <a:pt x="19050" y="36195"/>
                    </a:lnTo>
                    <a:lnTo>
                      <a:pt x="19050" y="36195"/>
                    </a:lnTo>
                    <a:lnTo>
                      <a:pt x="19050" y="36195"/>
                    </a:lnTo>
                    <a:lnTo>
                      <a:pt x="19050" y="36195"/>
                    </a:lnTo>
                    <a:lnTo>
                      <a:pt x="19050" y="36195"/>
                    </a:lnTo>
                    <a:lnTo>
                      <a:pt x="19050" y="36195"/>
                    </a:lnTo>
                    <a:lnTo>
                      <a:pt x="19050" y="36195"/>
                    </a:lnTo>
                    <a:lnTo>
                      <a:pt x="19050" y="36195"/>
                    </a:lnTo>
                    <a:lnTo>
                      <a:pt x="2858" y="44767"/>
                    </a:lnTo>
                    <a:lnTo>
                      <a:pt x="2858" y="44767"/>
                    </a:lnTo>
                    <a:lnTo>
                      <a:pt x="2858" y="44767"/>
                    </a:lnTo>
                    <a:lnTo>
                      <a:pt x="2858" y="44767"/>
                    </a:lnTo>
                    <a:lnTo>
                      <a:pt x="2858" y="44767"/>
                    </a:lnTo>
                    <a:lnTo>
                      <a:pt x="2858" y="44767"/>
                    </a:lnTo>
                    <a:lnTo>
                      <a:pt x="2858" y="44767"/>
                    </a:lnTo>
                    <a:lnTo>
                      <a:pt x="2858" y="44767"/>
                    </a:lnTo>
                    <a:lnTo>
                      <a:pt x="2858" y="44767"/>
                    </a:lnTo>
                    <a:lnTo>
                      <a:pt x="2858" y="44767"/>
                    </a:lnTo>
                    <a:close/>
                    <a:moveTo>
                      <a:pt x="952" y="36195"/>
                    </a:moveTo>
                    <a:lnTo>
                      <a:pt x="17145" y="27622"/>
                    </a:lnTo>
                    <a:lnTo>
                      <a:pt x="17145" y="27622"/>
                    </a:lnTo>
                    <a:lnTo>
                      <a:pt x="17145" y="27622"/>
                    </a:lnTo>
                    <a:lnTo>
                      <a:pt x="17145" y="27622"/>
                    </a:lnTo>
                    <a:lnTo>
                      <a:pt x="17145" y="27622"/>
                    </a:lnTo>
                    <a:lnTo>
                      <a:pt x="17145" y="27622"/>
                    </a:lnTo>
                    <a:lnTo>
                      <a:pt x="17145" y="27622"/>
                    </a:lnTo>
                    <a:lnTo>
                      <a:pt x="17145" y="27622"/>
                    </a:lnTo>
                    <a:lnTo>
                      <a:pt x="17145" y="27622"/>
                    </a:lnTo>
                    <a:lnTo>
                      <a:pt x="17145" y="27622"/>
                    </a:lnTo>
                    <a:lnTo>
                      <a:pt x="16192" y="27622"/>
                    </a:lnTo>
                    <a:lnTo>
                      <a:pt x="15240" y="28575"/>
                    </a:lnTo>
                    <a:lnTo>
                      <a:pt x="15240" y="28575"/>
                    </a:lnTo>
                    <a:lnTo>
                      <a:pt x="15240" y="28575"/>
                    </a:lnTo>
                    <a:lnTo>
                      <a:pt x="15240" y="28575"/>
                    </a:lnTo>
                    <a:lnTo>
                      <a:pt x="15240" y="28575"/>
                    </a:lnTo>
                    <a:lnTo>
                      <a:pt x="15240" y="28575"/>
                    </a:lnTo>
                    <a:lnTo>
                      <a:pt x="15240" y="28575"/>
                    </a:lnTo>
                    <a:lnTo>
                      <a:pt x="15240" y="28575"/>
                    </a:lnTo>
                    <a:lnTo>
                      <a:pt x="15240" y="28575"/>
                    </a:lnTo>
                    <a:lnTo>
                      <a:pt x="15240" y="28575"/>
                    </a:lnTo>
                    <a:lnTo>
                      <a:pt x="15240" y="28575"/>
                    </a:lnTo>
                    <a:lnTo>
                      <a:pt x="15240" y="28575"/>
                    </a:lnTo>
                    <a:lnTo>
                      <a:pt x="15240" y="28575"/>
                    </a:lnTo>
                    <a:lnTo>
                      <a:pt x="15240" y="28575"/>
                    </a:lnTo>
                    <a:lnTo>
                      <a:pt x="15240" y="28575"/>
                    </a:lnTo>
                    <a:lnTo>
                      <a:pt x="15240" y="28575"/>
                    </a:lnTo>
                    <a:lnTo>
                      <a:pt x="15240" y="28575"/>
                    </a:lnTo>
                    <a:lnTo>
                      <a:pt x="15240" y="28575"/>
                    </a:lnTo>
                    <a:lnTo>
                      <a:pt x="0" y="37147"/>
                    </a:lnTo>
                    <a:lnTo>
                      <a:pt x="0" y="37147"/>
                    </a:lnTo>
                    <a:lnTo>
                      <a:pt x="0" y="37147"/>
                    </a:lnTo>
                    <a:lnTo>
                      <a:pt x="0" y="37147"/>
                    </a:lnTo>
                    <a:lnTo>
                      <a:pt x="952" y="36195"/>
                    </a:lnTo>
                    <a:lnTo>
                      <a:pt x="952" y="36195"/>
                    </a:lnTo>
                    <a:lnTo>
                      <a:pt x="952" y="36195"/>
                    </a:lnTo>
                    <a:lnTo>
                      <a:pt x="952" y="36195"/>
                    </a:lnTo>
                    <a:lnTo>
                      <a:pt x="952" y="36195"/>
                    </a:lnTo>
                    <a:lnTo>
                      <a:pt x="952" y="36195"/>
                    </a:lnTo>
                    <a:close/>
                    <a:moveTo>
                      <a:pt x="2858" y="28575"/>
                    </a:moveTo>
                    <a:lnTo>
                      <a:pt x="2858" y="28575"/>
                    </a:lnTo>
                    <a:lnTo>
                      <a:pt x="2858" y="28575"/>
                    </a:lnTo>
                    <a:lnTo>
                      <a:pt x="1905" y="28575"/>
                    </a:lnTo>
                    <a:lnTo>
                      <a:pt x="1905" y="28575"/>
                    </a:lnTo>
                    <a:lnTo>
                      <a:pt x="1905" y="28575"/>
                    </a:lnTo>
                    <a:lnTo>
                      <a:pt x="1905" y="28575"/>
                    </a:lnTo>
                    <a:lnTo>
                      <a:pt x="1905" y="28575"/>
                    </a:lnTo>
                    <a:lnTo>
                      <a:pt x="1905" y="28575"/>
                    </a:lnTo>
                    <a:lnTo>
                      <a:pt x="17145" y="20955"/>
                    </a:lnTo>
                    <a:lnTo>
                      <a:pt x="17145" y="20955"/>
                    </a:lnTo>
                    <a:lnTo>
                      <a:pt x="17145" y="20955"/>
                    </a:lnTo>
                    <a:lnTo>
                      <a:pt x="17145" y="20955"/>
                    </a:lnTo>
                    <a:lnTo>
                      <a:pt x="17145" y="20955"/>
                    </a:lnTo>
                    <a:lnTo>
                      <a:pt x="17145" y="20955"/>
                    </a:lnTo>
                    <a:lnTo>
                      <a:pt x="17145" y="20955"/>
                    </a:lnTo>
                    <a:lnTo>
                      <a:pt x="17145" y="20955"/>
                    </a:lnTo>
                    <a:lnTo>
                      <a:pt x="17145" y="20955"/>
                    </a:lnTo>
                    <a:lnTo>
                      <a:pt x="17145" y="20955"/>
                    </a:lnTo>
                    <a:lnTo>
                      <a:pt x="17145" y="20955"/>
                    </a:lnTo>
                    <a:lnTo>
                      <a:pt x="17145" y="20955"/>
                    </a:lnTo>
                    <a:lnTo>
                      <a:pt x="17145" y="20955"/>
                    </a:lnTo>
                    <a:lnTo>
                      <a:pt x="17145" y="20955"/>
                    </a:lnTo>
                    <a:lnTo>
                      <a:pt x="17145" y="20955"/>
                    </a:lnTo>
                    <a:lnTo>
                      <a:pt x="17145" y="20955"/>
                    </a:lnTo>
                    <a:lnTo>
                      <a:pt x="18098" y="20002"/>
                    </a:lnTo>
                    <a:lnTo>
                      <a:pt x="19050" y="20955"/>
                    </a:lnTo>
                    <a:lnTo>
                      <a:pt x="19050" y="20955"/>
                    </a:lnTo>
                    <a:lnTo>
                      <a:pt x="19050" y="20955"/>
                    </a:lnTo>
                    <a:lnTo>
                      <a:pt x="19050" y="20955"/>
                    </a:lnTo>
                    <a:lnTo>
                      <a:pt x="19050" y="20955"/>
                    </a:lnTo>
                    <a:lnTo>
                      <a:pt x="19050" y="20955"/>
                    </a:lnTo>
                    <a:lnTo>
                      <a:pt x="19050" y="20955"/>
                    </a:lnTo>
                    <a:lnTo>
                      <a:pt x="2858" y="28575"/>
                    </a:lnTo>
                    <a:lnTo>
                      <a:pt x="2858" y="28575"/>
                    </a:lnTo>
                    <a:close/>
                    <a:moveTo>
                      <a:pt x="24765" y="10477"/>
                    </a:moveTo>
                    <a:lnTo>
                      <a:pt x="24765" y="10477"/>
                    </a:lnTo>
                    <a:lnTo>
                      <a:pt x="24765" y="10477"/>
                    </a:lnTo>
                    <a:lnTo>
                      <a:pt x="24765" y="10477"/>
                    </a:lnTo>
                    <a:lnTo>
                      <a:pt x="23813" y="9525"/>
                    </a:lnTo>
                    <a:lnTo>
                      <a:pt x="23813" y="9525"/>
                    </a:lnTo>
                    <a:lnTo>
                      <a:pt x="18098" y="12383"/>
                    </a:lnTo>
                    <a:lnTo>
                      <a:pt x="18098" y="12383"/>
                    </a:lnTo>
                    <a:lnTo>
                      <a:pt x="18098" y="12383"/>
                    </a:lnTo>
                    <a:lnTo>
                      <a:pt x="18098" y="12383"/>
                    </a:lnTo>
                    <a:lnTo>
                      <a:pt x="18098" y="12383"/>
                    </a:lnTo>
                    <a:lnTo>
                      <a:pt x="18098" y="12383"/>
                    </a:lnTo>
                    <a:lnTo>
                      <a:pt x="18098" y="12383"/>
                    </a:lnTo>
                    <a:lnTo>
                      <a:pt x="1905" y="20955"/>
                    </a:lnTo>
                    <a:lnTo>
                      <a:pt x="1905" y="20955"/>
                    </a:lnTo>
                    <a:lnTo>
                      <a:pt x="1905" y="20955"/>
                    </a:lnTo>
                    <a:lnTo>
                      <a:pt x="1905" y="20955"/>
                    </a:lnTo>
                    <a:lnTo>
                      <a:pt x="1905" y="20955"/>
                    </a:lnTo>
                    <a:lnTo>
                      <a:pt x="1905" y="20955"/>
                    </a:lnTo>
                    <a:lnTo>
                      <a:pt x="1905" y="20955"/>
                    </a:lnTo>
                    <a:lnTo>
                      <a:pt x="1905" y="20955"/>
                    </a:lnTo>
                    <a:lnTo>
                      <a:pt x="1905" y="20955"/>
                    </a:lnTo>
                    <a:lnTo>
                      <a:pt x="7620" y="18097"/>
                    </a:lnTo>
                    <a:lnTo>
                      <a:pt x="7620" y="18097"/>
                    </a:lnTo>
                    <a:lnTo>
                      <a:pt x="7620" y="18097"/>
                    </a:lnTo>
                    <a:lnTo>
                      <a:pt x="7620" y="18097"/>
                    </a:lnTo>
                    <a:lnTo>
                      <a:pt x="7620" y="18097"/>
                    </a:lnTo>
                    <a:lnTo>
                      <a:pt x="7620" y="18097"/>
                    </a:lnTo>
                    <a:lnTo>
                      <a:pt x="7620" y="18097"/>
                    </a:lnTo>
                    <a:lnTo>
                      <a:pt x="7620" y="18097"/>
                    </a:lnTo>
                    <a:lnTo>
                      <a:pt x="14288" y="14288"/>
                    </a:lnTo>
                    <a:lnTo>
                      <a:pt x="14288" y="14288"/>
                    </a:lnTo>
                    <a:lnTo>
                      <a:pt x="14288" y="14288"/>
                    </a:lnTo>
                    <a:lnTo>
                      <a:pt x="14288" y="14288"/>
                    </a:lnTo>
                    <a:lnTo>
                      <a:pt x="14288" y="14288"/>
                    </a:lnTo>
                    <a:lnTo>
                      <a:pt x="14288" y="14288"/>
                    </a:lnTo>
                    <a:lnTo>
                      <a:pt x="30480" y="5715"/>
                    </a:lnTo>
                    <a:lnTo>
                      <a:pt x="30480" y="5715"/>
                    </a:lnTo>
                    <a:lnTo>
                      <a:pt x="30480" y="5715"/>
                    </a:lnTo>
                    <a:lnTo>
                      <a:pt x="30480" y="5715"/>
                    </a:lnTo>
                    <a:lnTo>
                      <a:pt x="30480" y="5715"/>
                    </a:lnTo>
                    <a:lnTo>
                      <a:pt x="35242" y="2858"/>
                    </a:lnTo>
                    <a:lnTo>
                      <a:pt x="35242" y="2858"/>
                    </a:lnTo>
                    <a:lnTo>
                      <a:pt x="35242" y="2858"/>
                    </a:lnTo>
                    <a:lnTo>
                      <a:pt x="35242" y="2858"/>
                    </a:lnTo>
                    <a:lnTo>
                      <a:pt x="35242" y="2858"/>
                    </a:lnTo>
                    <a:lnTo>
                      <a:pt x="35242" y="2858"/>
                    </a:lnTo>
                    <a:lnTo>
                      <a:pt x="35242" y="2858"/>
                    </a:lnTo>
                    <a:lnTo>
                      <a:pt x="35242" y="2858"/>
                    </a:lnTo>
                    <a:lnTo>
                      <a:pt x="35242" y="2858"/>
                    </a:lnTo>
                    <a:lnTo>
                      <a:pt x="24765" y="8572"/>
                    </a:lnTo>
                    <a:lnTo>
                      <a:pt x="24765" y="8572"/>
                    </a:lnTo>
                    <a:lnTo>
                      <a:pt x="24765" y="8572"/>
                    </a:lnTo>
                    <a:lnTo>
                      <a:pt x="24765" y="8572"/>
                    </a:lnTo>
                    <a:lnTo>
                      <a:pt x="24765" y="8572"/>
                    </a:lnTo>
                    <a:lnTo>
                      <a:pt x="40958" y="0"/>
                    </a:lnTo>
                    <a:lnTo>
                      <a:pt x="40958" y="0"/>
                    </a:lnTo>
                    <a:lnTo>
                      <a:pt x="40958" y="0"/>
                    </a:lnTo>
                    <a:lnTo>
                      <a:pt x="40958" y="0"/>
                    </a:lnTo>
                    <a:lnTo>
                      <a:pt x="40958" y="0"/>
                    </a:lnTo>
                    <a:lnTo>
                      <a:pt x="40958" y="0"/>
                    </a:lnTo>
                    <a:lnTo>
                      <a:pt x="40958" y="0"/>
                    </a:lnTo>
                    <a:lnTo>
                      <a:pt x="40958" y="0"/>
                    </a:lnTo>
                    <a:lnTo>
                      <a:pt x="40958" y="0"/>
                    </a:lnTo>
                    <a:lnTo>
                      <a:pt x="24765" y="10477"/>
                    </a:lnTo>
                    <a:lnTo>
                      <a:pt x="24765" y="10477"/>
                    </a:lnTo>
                    <a:close/>
                    <a:moveTo>
                      <a:pt x="40005" y="15240"/>
                    </a:moveTo>
                    <a:lnTo>
                      <a:pt x="40005" y="15240"/>
                    </a:lnTo>
                    <a:lnTo>
                      <a:pt x="40005" y="15240"/>
                    </a:lnTo>
                    <a:lnTo>
                      <a:pt x="40005" y="15240"/>
                    </a:lnTo>
                    <a:lnTo>
                      <a:pt x="40005" y="14288"/>
                    </a:lnTo>
                    <a:lnTo>
                      <a:pt x="40005" y="14288"/>
                    </a:lnTo>
                    <a:lnTo>
                      <a:pt x="40005" y="14288"/>
                    </a:lnTo>
                    <a:lnTo>
                      <a:pt x="40005" y="14288"/>
                    </a:lnTo>
                    <a:lnTo>
                      <a:pt x="40005" y="14288"/>
                    </a:lnTo>
                    <a:lnTo>
                      <a:pt x="56198" y="5715"/>
                    </a:lnTo>
                    <a:lnTo>
                      <a:pt x="56198" y="5715"/>
                    </a:lnTo>
                    <a:lnTo>
                      <a:pt x="56198" y="5715"/>
                    </a:lnTo>
                    <a:lnTo>
                      <a:pt x="56198" y="5715"/>
                    </a:lnTo>
                    <a:lnTo>
                      <a:pt x="56198" y="5715"/>
                    </a:lnTo>
                    <a:lnTo>
                      <a:pt x="56198" y="5715"/>
                    </a:lnTo>
                    <a:lnTo>
                      <a:pt x="56198" y="5715"/>
                    </a:lnTo>
                    <a:lnTo>
                      <a:pt x="56198" y="5715"/>
                    </a:lnTo>
                    <a:lnTo>
                      <a:pt x="56198" y="5715"/>
                    </a:lnTo>
                    <a:lnTo>
                      <a:pt x="40005" y="15240"/>
                    </a:lnTo>
                    <a:lnTo>
                      <a:pt x="40005" y="15240"/>
                    </a:lnTo>
                    <a:close/>
                    <a:moveTo>
                      <a:pt x="47625" y="20955"/>
                    </a:moveTo>
                    <a:lnTo>
                      <a:pt x="47625" y="20955"/>
                    </a:lnTo>
                    <a:lnTo>
                      <a:pt x="47625" y="20955"/>
                    </a:lnTo>
                    <a:lnTo>
                      <a:pt x="47625" y="20002"/>
                    </a:lnTo>
                    <a:lnTo>
                      <a:pt x="47625" y="20002"/>
                    </a:lnTo>
                    <a:lnTo>
                      <a:pt x="47625" y="20002"/>
                    </a:lnTo>
                    <a:lnTo>
                      <a:pt x="47625" y="20002"/>
                    </a:lnTo>
                    <a:lnTo>
                      <a:pt x="47625" y="20002"/>
                    </a:lnTo>
                    <a:lnTo>
                      <a:pt x="47625" y="20002"/>
                    </a:lnTo>
                    <a:lnTo>
                      <a:pt x="63817" y="11430"/>
                    </a:lnTo>
                    <a:lnTo>
                      <a:pt x="63817" y="11430"/>
                    </a:lnTo>
                    <a:lnTo>
                      <a:pt x="63817" y="11430"/>
                    </a:lnTo>
                    <a:lnTo>
                      <a:pt x="63817" y="11430"/>
                    </a:lnTo>
                    <a:lnTo>
                      <a:pt x="63817" y="11430"/>
                    </a:lnTo>
                    <a:lnTo>
                      <a:pt x="63817" y="11430"/>
                    </a:lnTo>
                    <a:lnTo>
                      <a:pt x="63817" y="11430"/>
                    </a:lnTo>
                    <a:lnTo>
                      <a:pt x="63817" y="11430"/>
                    </a:lnTo>
                    <a:lnTo>
                      <a:pt x="63817" y="11430"/>
                    </a:lnTo>
                    <a:lnTo>
                      <a:pt x="47625" y="20955"/>
                    </a:lnTo>
                    <a:lnTo>
                      <a:pt x="47625" y="20955"/>
                    </a:lnTo>
                    <a:close/>
                    <a:moveTo>
                      <a:pt x="55245" y="26670"/>
                    </a:moveTo>
                    <a:lnTo>
                      <a:pt x="71438" y="18097"/>
                    </a:lnTo>
                    <a:lnTo>
                      <a:pt x="71438" y="18097"/>
                    </a:lnTo>
                    <a:lnTo>
                      <a:pt x="71438" y="18097"/>
                    </a:lnTo>
                    <a:lnTo>
                      <a:pt x="71438" y="18097"/>
                    </a:lnTo>
                    <a:lnTo>
                      <a:pt x="71438" y="18097"/>
                    </a:lnTo>
                    <a:lnTo>
                      <a:pt x="71438" y="18097"/>
                    </a:lnTo>
                    <a:lnTo>
                      <a:pt x="71438" y="18097"/>
                    </a:lnTo>
                    <a:lnTo>
                      <a:pt x="71438" y="18097"/>
                    </a:lnTo>
                    <a:lnTo>
                      <a:pt x="71438" y="18097"/>
                    </a:lnTo>
                    <a:lnTo>
                      <a:pt x="55245" y="26670"/>
                    </a:lnTo>
                    <a:lnTo>
                      <a:pt x="55245" y="26670"/>
                    </a:lnTo>
                    <a:lnTo>
                      <a:pt x="55245" y="26670"/>
                    </a:lnTo>
                    <a:lnTo>
                      <a:pt x="55245" y="26670"/>
                    </a:lnTo>
                    <a:lnTo>
                      <a:pt x="55245" y="26670"/>
                    </a:lnTo>
                    <a:lnTo>
                      <a:pt x="55245" y="26670"/>
                    </a:lnTo>
                    <a:lnTo>
                      <a:pt x="55245" y="26670"/>
                    </a:lnTo>
                    <a:lnTo>
                      <a:pt x="55245" y="26670"/>
                    </a:lnTo>
                    <a:lnTo>
                      <a:pt x="55245" y="26670"/>
                    </a:lnTo>
                    <a:lnTo>
                      <a:pt x="55245" y="26670"/>
                    </a:lnTo>
                    <a:close/>
                    <a:moveTo>
                      <a:pt x="78105" y="25717"/>
                    </a:moveTo>
                    <a:lnTo>
                      <a:pt x="78105" y="25717"/>
                    </a:lnTo>
                    <a:lnTo>
                      <a:pt x="78105" y="25717"/>
                    </a:lnTo>
                    <a:lnTo>
                      <a:pt x="78105" y="25717"/>
                    </a:lnTo>
                    <a:lnTo>
                      <a:pt x="78105" y="25717"/>
                    </a:lnTo>
                    <a:lnTo>
                      <a:pt x="78105" y="25717"/>
                    </a:lnTo>
                    <a:lnTo>
                      <a:pt x="78105" y="25717"/>
                    </a:lnTo>
                    <a:lnTo>
                      <a:pt x="79058" y="25717"/>
                    </a:lnTo>
                    <a:lnTo>
                      <a:pt x="79058" y="25717"/>
                    </a:lnTo>
                    <a:lnTo>
                      <a:pt x="62865" y="34290"/>
                    </a:lnTo>
                    <a:lnTo>
                      <a:pt x="62865" y="34290"/>
                    </a:lnTo>
                    <a:lnTo>
                      <a:pt x="62865" y="34290"/>
                    </a:lnTo>
                    <a:lnTo>
                      <a:pt x="62865" y="34290"/>
                    </a:lnTo>
                    <a:lnTo>
                      <a:pt x="62865" y="34290"/>
                    </a:lnTo>
                    <a:lnTo>
                      <a:pt x="62865" y="34290"/>
                    </a:lnTo>
                    <a:lnTo>
                      <a:pt x="62865" y="34290"/>
                    </a:lnTo>
                    <a:lnTo>
                      <a:pt x="62865" y="34290"/>
                    </a:lnTo>
                    <a:lnTo>
                      <a:pt x="62865" y="34290"/>
                    </a:lnTo>
                    <a:lnTo>
                      <a:pt x="62865" y="34290"/>
                    </a:lnTo>
                    <a:lnTo>
                      <a:pt x="62865" y="34290"/>
                    </a:lnTo>
                    <a:lnTo>
                      <a:pt x="62865" y="34290"/>
                    </a:lnTo>
                    <a:lnTo>
                      <a:pt x="62865" y="34290"/>
                    </a:lnTo>
                    <a:lnTo>
                      <a:pt x="62865" y="34290"/>
                    </a:lnTo>
                    <a:lnTo>
                      <a:pt x="62865" y="34290"/>
                    </a:lnTo>
                    <a:lnTo>
                      <a:pt x="62865" y="34290"/>
                    </a:lnTo>
                    <a:lnTo>
                      <a:pt x="62865" y="34290"/>
                    </a:lnTo>
                    <a:lnTo>
                      <a:pt x="79058" y="25717"/>
                    </a:lnTo>
                    <a:lnTo>
                      <a:pt x="79058" y="25717"/>
                    </a:lnTo>
                    <a:lnTo>
                      <a:pt x="79058" y="25717"/>
                    </a:lnTo>
                    <a:lnTo>
                      <a:pt x="78105" y="25717"/>
                    </a:lnTo>
                    <a:lnTo>
                      <a:pt x="78105" y="25717"/>
                    </a:lnTo>
                    <a:lnTo>
                      <a:pt x="78105" y="25717"/>
                    </a:lnTo>
                    <a:lnTo>
                      <a:pt x="78105" y="25717"/>
                    </a:lnTo>
                    <a:lnTo>
                      <a:pt x="78105" y="25717"/>
                    </a:lnTo>
                    <a:lnTo>
                      <a:pt x="78105" y="25717"/>
                    </a:lnTo>
                    <a:lnTo>
                      <a:pt x="78105" y="25717"/>
                    </a:lnTo>
                    <a:close/>
                    <a:moveTo>
                      <a:pt x="82867" y="34290"/>
                    </a:moveTo>
                    <a:lnTo>
                      <a:pt x="82867" y="34290"/>
                    </a:lnTo>
                    <a:lnTo>
                      <a:pt x="82867" y="34290"/>
                    </a:lnTo>
                    <a:lnTo>
                      <a:pt x="82867" y="34290"/>
                    </a:lnTo>
                    <a:lnTo>
                      <a:pt x="82867" y="34290"/>
                    </a:lnTo>
                    <a:lnTo>
                      <a:pt x="82867" y="34290"/>
                    </a:lnTo>
                    <a:lnTo>
                      <a:pt x="83820" y="33338"/>
                    </a:lnTo>
                    <a:lnTo>
                      <a:pt x="83820" y="33338"/>
                    </a:lnTo>
                    <a:lnTo>
                      <a:pt x="83820" y="33338"/>
                    </a:lnTo>
                    <a:lnTo>
                      <a:pt x="67627" y="41910"/>
                    </a:lnTo>
                    <a:lnTo>
                      <a:pt x="67627" y="41910"/>
                    </a:lnTo>
                    <a:lnTo>
                      <a:pt x="67627" y="41910"/>
                    </a:lnTo>
                    <a:lnTo>
                      <a:pt x="67627" y="41910"/>
                    </a:lnTo>
                    <a:lnTo>
                      <a:pt x="67627" y="41910"/>
                    </a:lnTo>
                    <a:lnTo>
                      <a:pt x="67627" y="41910"/>
                    </a:lnTo>
                    <a:lnTo>
                      <a:pt x="67627" y="41910"/>
                    </a:lnTo>
                    <a:lnTo>
                      <a:pt x="67627" y="41910"/>
                    </a:lnTo>
                    <a:lnTo>
                      <a:pt x="67627" y="41910"/>
                    </a:lnTo>
                    <a:lnTo>
                      <a:pt x="67627" y="41910"/>
                    </a:lnTo>
                    <a:lnTo>
                      <a:pt x="67627" y="41910"/>
                    </a:lnTo>
                    <a:lnTo>
                      <a:pt x="67627" y="41910"/>
                    </a:lnTo>
                    <a:lnTo>
                      <a:pt x="67627" y="41910"/>
                    </a:lnTo>
                    <a:lnTo>
                      <a:pt x="67627" y="41910"/>
                    </a:lnTo>
                    <a:lnTo>
                      <a:pt x="67627" y="41910"/>
                    </a:lnTo>
                    <a:lnTo>
                      <a:pt x="67627" y="41910"/>
                    </a:lnTo>
                    <a:lnTo>
                      <a:pt x="67627" y="41910"/>
                    </a:lnTo>
                    <a:lnTo>
                      <a:pt x="83820" y="33338"/>
                    </a:lnTo>
                    <a:lnTo>
                      <a:pt x="83820" y="33338"/>
                    </a:lnTo>
                    <a:lnTo>
                      <a:pt x="83820" y="33338"/>
                    </a:lnTo>
                    <a:lnTo>
                      <a:pt x="83820" y="33338"/>
                    </a:lnTo>
                    <a:lnTo>
                      <a:pt x="82867" y="34290"/>
                    </a:lnTo>
                    <a:lnTo>
                      <a:pt x="82867" y="34290"/>
                    </a:lnTo>
                    <a:lnTo>
                      <a:pt x="82867" y="34290"/>
                    </a:lnTo>
                    <a:lnTo>
                      <a:pt x="82867" y="34290"/>
                    </a:lnTo>
                    <a:lnTo>
                      <a:pt x="82867" y="34290"/>
                    </a:lnTo>
                    <a:lnTo>
                      <a:pt x="82867" y="34290"/>
                    </a:lnTo>
                    <a:close/>
                    <a:moveTo>
                      <a:pt x="87630" y="43815"/>
                    </a:moveTo>
                    <a:lnTo>
                      <a:pt x="87630" y="43815"/>
                    </a:lnTo>
                    <a:lnTo>
                      <a:pt x="87630" y="43815"/>
                    </a:lnTo>
                    <a:lnTo>
                      <a:pt x="88583" y="43815"/>
                    </a:lnTo>
                    <a:lnTo>
                      <a:pt x="88583" y="43815"/>
                    </a:lnTo>
                    <a:lnTo>
                      <a:pt x="88583" y="43815"/>
                    </a:lnTo>
                    <a:lnTo>
                      <a:pt x="88583" y="43815"/>
                    </a:lnTo>
                    <a:lnTo>
                      <a:pt x="88583" y="43815"/>
                    </a:lnTo>
                    <a:lnTo>
                      <a:pt x="88583" y="43815"/>
                    </a:lnTo>
                    <a:lnTo>
                      <a:pt x="72390" y="52388"/>
                    </a:lnTo>
                    <a:lnTo>
                      <a:pt x="72390" y="52388"/>
                    </a:lnTo>
                    <a:lnTo>
                      <a:pt x="72390" y="52388"/>
                    </a:lnTo>
                    <a:lnTo>
                      <a:pt x="72390" y="52388"/>
                    </a:lnTo>
                    <a:lnTo>
                      <a:pt x="72390" y="52388"/>
                    </a:lnTo>
                    <a:lnTo>
                      <a:pt x="72390" y="52388"/>
                    </a:lnTo>
                    <a:lnTo>
                      <a:pt x="72390" y="52388"/>
                    </a:lnTo>
                    <a:lnTo>
                      <a:pt x="72390" y="52388"/>
                    </a:lnTo>
                    <a:lnTo>
                      <a:pt x="72390" y="52388"/>
                    </a:lnTo>
                    <a:lnTo>
                      <a:pt x="72390" y="52388"/>
                    </a:lnTo>
                    <a:lnTo>
                      <a:pt x="72390" y="52388"/>
                    </a:lnTo>
                    <a:lnTo>
                      <a:pt x="72390" y="52388"/>
                    </a:lnTo>
                    <a:lnTo>
                      <a:pt x="72390" y="52388"/>
                    </a:lnTo>
                    <a:lnTo>
                      <a:pt x="72390" y="52388"/>
                    </a:lnTo>
                    <a:lnTo>
                      <a:pt x="72390" y="52388"/>
                    </a:lnTo>
                    <a:lnTo>
                      <a:pt x="72390" y="52388"/>
                    </a:lnTo>
                    <a:lnTo>
                      <a:pt x="72390" y="52388"/>
                    </a:lnTo>
                    <a:lnTo>
                      <a:pt x="88583" y="43815"/>
                    </a:lnTo>
                    <a:lnTo>
                      <a:pt x="88583" y="43815"/>
                    </a:lnTo>
                    <a:lnTo>
                      <a:pt x="88583" y="43815"/>
                    </a:lnTo>
                    <a:lnTo>
                      <a:pt x="88583" y="43815"/>
                    </a:lnTo>
                    <a:lnTo>
                      <a:pt x="88583" y="43815"/>
                    </a:lnTo>
                    <a:lnTo>
                      <a:pt x="87630" y="43815"/>
                    </a:lnTo>
                    <a:lnTo>
                      <a:pt x="87630" y="43815"/>
                    </a:lnTo>
                    <a:lnTo>
                      <a:pt x="87630" y="43815"/>
                    </a:lnTo>
                    <a:lnTo>
                      <a:pt x="87630" y="43815"/>
                    </a:lnTo>
                    <a:lnTo>
                      <a:pt x="87630" y="43815"/>
                    </a:lnTo>
                    <a:close/>
                    <a:moveTo>
                      <a:pt x="79058" y="62865"/>
                    </a:moveTo>
                    <a:lnTo>
                      <a:pt x="95250" y="54292"/>
                    </a:lnTo>
                    <a:lnTo>
                      <a:pt x="95250" y="54292"/>
                    </a:lnTo>
                    <a:lnTo>
                      <a:pt x="95250" y="54292"/>
                    </a:lnTo>
                    <a:lnTo>
                      <a:pt x="95250" y="54292"/>
                    </a:lnTo>
                    <a:lnTo>
                      <a:pt x="95250" y="54292"/>
                    </a:lnTo>
                    <a:lnTo>
                      <a:pt x="95250" y="54292"/>
                    </a:lnTo>
                    <a:lnTo>
                      <a:pt x="95250" y="54292"/>
                    </a:lnTo>
                    <a:lnTo>
                      <a:pt x="95250" y="54292"/>
                    </a:lnTo>
                    <a:lnTo>
                      <a:pt x="95250" y="54292"/>
                    </a:lnTo>
                    <a:lnTo>
                      <a:pt x="79058" y="62865"/>
                    </a:lnTo>
                    <a:lnTo>
                      <a:pt x="79058" y="62865"/>
                    </a:lnTo>
                    <a:lnTo>
                      <a:pt x="79058" y="62865"/>
                    </a:lnTo>
                    <a:lnTo>
                      <a:pt x="79058" y="62865"/>
                    </a:lnTo>
                    <a:lnTo>
                      <a:pt x="79058" y="62865"/>
                    </a:lnTo>
                    <a:lnTo>
                      <a:pt x="79058" y="62865"/>
                    </a:lnTo>
                    <a:lnTo>
                      <a:pt x="79058" y="62865"/>
                    </a:lnTo>
                    <a:lnTo>
                      <a:pt x="79058" y="62865"/>
                    </a:lnTo>
                    <a:lnTo>
                      <a:pt x="79058" y="62865"/>
                    </a:lnTo>
                    <a:lnTo>
                      <a:pt x="79058" y="62865"/>
                    </a:lnTo>
                    <a:close/>
                    <a:moveTo>
                      <a:pt x="80963" y="72390"/>
                    </a:moveTo>
                    <a:lnTo>
                      <a:pt x="80963" y="72390"/>
                    </a:lnTo>
                    <a:lnTo>
                      <a:pt x="80963" y="72390"/>
                    </a:lnTo>
                    <a:lnTo>
                      <a:pt x="80963" y="72390"/>
                    </a:lnTo>
                    <a:lnTo>
                      <a:pt x="80010" y="71438"/>
                    </a:lnTo>
                    <a:lnTo>
                      <a:pt x="80010" y="71438"/>
                    </a:lnTo>
                    <a:lnTo>
                      <a:pt x="80010" y="71438"/>
                    </a:lnTo>
                    <a:lnTo>
                      <a:pt x="80010" y="71438"/>
                    </a:lnTo>
                    <a:lnTo>
                      <a:pt x="80010" y="71438"/>
                    </a:lnTo>
                    <a:lnTo>
                      <a:pt x="96202" y="62865"/>
                    </a:lnTo>
                    <a:lnTo>
                      <a:pt x="96202" y="62865"/>
                    </a:lnTo>
                    <a:lnTo>
                      <a:pt x="96202" y="62865"/>
                    </a:lnTo>
                    <a:lnTo>
                      <a:pt x="96202" y="62865"/>
                    </a:lnTo>
                    <a:lnTo>
                      <a:pt x="96202" y="62865"/>
                    </a:lnTo>
                    <a:lnTo>
                      <a:pt x="96202" y="62865"/>
                    </a:lnTo>
                    <a:lnTo>
                      <a:pt x="96202" y="62865"/>
                    </a:lnTo>
                    <a:lnTo>
                      <a:pt x="96202" y="62865"/>
                    </a:lnTo>
                    <a:lnTo>
                      <a:pt x="96202" y="62865"/>
                    </a:lnTo>
                    <a:lnTo>
                      <a:pt x="80963" y="72390"/>
                    </a:lnTo>
                    <a:lnTo>
                      <a:pt x="80963" y="72390"/>
                    </a:lnTo>
                    <a:close/>
                    <a:moveTo>
                      <a:pt x="81915" y="81915"/>
                    </a:moveTo>
                    <a:lnTo>
                      <a:pt x="98108" y="73342"/>
                    </a:lnTo>
                    <a:lnTo>
                      <a:pt x="98108" y="73342"/>
                    </a:lnTo>
                    <a:lnTo>
                      <a:pt x="98108" y="73342"/>
                    </a:lnTo>
                    <a:lnTo>
                      <a:pt x="98108" y="73342"/>
                    </a:lnTo>
                    <a:lnTo>
                      <a:pt x="98108" y="73342"/>
                    </a:lnTo>
                    <a:lnTo>
                      <a:pt x="98108" y="73342"/>
                    </a:lnTo>
                    <a:lnTo>
                      <a:pt x="98108" y="73342"/>
                    </a:lnTo>
                    <a:lnTo>
                      <a:pt x="98108" y="73342"/>
                    </a:lnTo>
                    <a:lnTo>
                      <a:pt x="98108" y="73342"/>
                    </a:lnTo>
                    <a:lnTo>
                      <a:pt x="81915" y="81915"/>
                    </a:lnTo>
                    <a:lnTo>
                      <a:pt x="81915" y="81915"/>
                    </a:lnTo>
                    <a:lnTo>
                      <a:pt x="81915" y="81915"/>
                    </a:lnTo>
                    <a:lnTo>
                      <a:pt x="81915" y="81915"/>
                    </a:lnTo>
                    <a:lnTo>
                      <a:pt x="81915" y="81915"/>
                    </a:lnTo>
                    <a:lnTo>
                      <a:pt x="81915" y="81915"/>
                    </a:lnTo>
                    <a:lnTo>
                      <a:pt x="81915" y="81915"/>
                    </a:lnTo>
                    <a:lnTo>
                      <a:pt x="81915" y="81915"/>
                    </a:lnTo>
                    <a:lnTo>
                      <a:pt x="81915" y="81915"/>
                    </a:lnTo>
                    <a:lnTo>
                      <a:pt x="81915" y="81915"/>
                    </a:lnTo>
                    <a:close/>
                    <a:moveTo>
                      <a:pt x="80963" y="90488"/>
                    </a:moveTo>
                    <a:lnTo>
                      <a:pt x="80963" y="90488"/>
                    </a:lnTo>
                    <a:lnTo>
                      <a:pt x="80963" y="90488"/>
                    </a:lnTo>
                    <a:lnTo>
                      <a:pt x="80010" y="89535"/>
                    </a:lnTo>
                    <a:lnTo>
                      <a:pt x="80010" y="89535"/>
                    </a:lnTo>
                    <a:lnTo>
                      <a:pt x="80010" y="89535"/>
                    </a:lnTo>
                    <a:lnTo>
                      <a:pt x="80010" y="89535"/>
                    </a:lnTo>
                    <a:lnTo>
                      <a:pt x="80010" y="89535"/>
                    </a:lnTo>
                    <a:lnTo>
                      <a:pt x="80010" y="89535"/>
                    </a:lnTo>
                    <a:lnTo>
                      <a:pt x="96202" y="80963"/>
                    </a:lnTo>
                    <a:lnTo>
                      <a:pt x="96202" y="80963"/>
                    </a:lnTo>
                    <a:lnTo>
                      <a:pt x="96202" y="80963"/>
                    </a:lnTo>
                    <a:lnTo>
                      <a:pt x="96202" y="80963"/>
                    </a:lnTo>
                    <a:lnTo>
                      <a:pt x="96202" y="80963"/>
                    </a:lnTo>
                    <a:lnTo>
                      <a:pt x="96202" y="80963"/>
                    </a:lnTo>
                    <a:lnTo>
                      <a:pt x="96202" y="80963"/>
                    </a:lnTo>
                    <a:lnTo>
                      <a:pt x="96202" y="80963"/>
                    </a:lnTo>
                    <a:lnTo>
                      <a:pt x="96202" y="80963"/>
                    </a:lnTo>
                    <a:lnTo>
                      <a:pt x="80963" y="90488"/>
                    </a:lnTo>
                    <a:lnTo>
                      <a:pt x="80963" y="90488"/>
                    </a:lnTo>
                    <a:close/>
                    <a:moveTo>
                      <a:pt x="17145" y="45720"/>
                    </a:moveTo>
                    <a:lnTo>
                      <a:pt x="18098" y="44767"/>
                    </a:lnTo>
                    <a:lnTo>
                      <a:pt x="18098" y="44767"/>
                    </a:lnTo>
                    <a:lnTo>
                      <a:pt x="18098" y="44767"/>
                    </a:lnTo>
                    <a:lnTo>
                      <a:pt x="18098" y="44767"/>
                    </a:lnTo>
                    <a:lnTo>
                      <a:pt x="18098" y="44767"/>
                    </a:lnTo>
                    <a:lnTo>
                      <a:pt x="18098" y="44767"/>
                    </a:lnTo>
                    <a:lnTo>
                      <a:pt x="18098" y="44767"/>
                    </a:lnTo>
                    <a:lnTo>
                      <a:pt x="18098" y="44767"/>
                    </a:lnTo>
                    <a:lnTo>
                      <a:pt x="18098" y="44767"/>
                    </a:lnTo>
                    <a:lnTo>
                      <a:pt x="18098" y="44767"/>
                    </a:lnTo>
                    <a:lnTo>
                      <a:pt x="18098" y="44767"/>
                    </a:lnTo>
                    <a:lnTo>
                      <a:pt x="18098" y="44767"/>
                    </a:lnTo>
                    <a:lnTo>
                      <a:pt x="17145" y="45720"/>
                    </a:lnTo>
                    <a:lnTo>
                      <a:pt x="17145" y="45720"/>
                    </a:lnTo>
                    <a:lnTo>
                      <a:pt x="17145" y="45720"/>
                    </a:lnTo>
                    <a:lnTo>
                      <a:pt x="17145" y="45720"/>
                    </a:lnTo>
                    <a:lnTo>
                      <a:pt x="17145" y="45720"/>
                    </a:lnTo>
                    <a:lnTo>
                      <a:pt x="17145" y="45720"/>
                    </a:lnTo>
                    <a:lnTo>
                      <a:pt x="17145" y="45720"/>
                    </a:lnTo>
                    <a:lnTo>
                      <a:pt x="17145" y="45720"/>
                    </a:lnTo>
                    <a:lnTo>
                      <a:pt x="17145" y="45720"/>
                    </a:lnTo>
                    <a:lnTo>
                      <a:pt x="17145" y="45720"/>
                    </a:lnTo>
                    <a:lnTo>
                      <a:pt x="17145" y="45720"/>
                    </a:lnTo>
                    <a:lnTo>
                      <a:pt x="17145" y="45720"/>
                    </a:lnTo>
                    <a:lnTo>
                      <a:pt x="17145" y="45720"/>
                    </a:lnTo>
                    <a:lnTo>
                      <a:pt x="17145" y="45720"/>
                    </a:lnTo>
                    <a:lnTo>
                      <a:pt x="17145" y="45720"/>
                    </a:lnTo>
                    <a:lnTo>
                      <a:pt x="17145" y="45720"/>
                    </a:lnTo>
                    <a:lnTo>
                      <a:pt x="17145" y="45720"/>
                    </a:lnTo>
                    <a:lnTo>
                      <a:pt x="17145" y="45720"/>
                    </a:lnTo>
                    <a:lnTo>
                      <a:pt x="17145" y="45720"/>
                    </a:lnTo>
                    <a:lnTo>
                      <a:pt x="17145" y="45720"/>
                    </a:lnTo>
                    <a:lnTo>
                      <a:pt x="17145" y="45720"/>
                    </a:lnTo>
                    <a:lnTo>
                      <a:pt x="17145" y="45720"/>
                    </a:lnTo>
                    <a:lnTo>
                      <a:pt x="17145" y="45720"/>
                    </a:lnTo>
                    <a:close/>
                    <a:moveTo>
                      <a:pt x="15240" y="37147"/>
                    </a:moveTo>
                    <a:lnTo>
                      <a:pt x="16192" y="36195"/>
                    </a:lnTo>
                    <a:lnTo>
                      <a:pt x="17145" y="37147"/>
                    </a:lnTo>
                    <a:lnTo>
                      <a:pt x="17145" y="37147"/>
                    </a:lnTo>
                    <a:lnTo>
                      <a:pt x="17145" y="37147"/>
                    </a:lnTo>
                    <a:lnTo>
                      <a:pt x="17145" y="37147"/>
                    </a:lnTo>
                    <a:lnTo>
                      <a:pt x="17145" y="37147"/>
                    </a:lnTo>
                    <a:lnTo>
                      <a:pt x="17145" y="37147"/>
                    </a:lnTo>
                    <a:lnTo>
                      <a:pt x="17145" y="37147"/>
                    </a:lnTo>
                    <a:lnTo>
                      <a:pt x="17145" y="37147"/>
                    </a:lnTo>
                    <a:lnTo>
                      <a:pt x="17145" y="37147"/>
                    </a:lnTo>
                    <a:lnTo>
                      <a:pt x="17145" y="37147"/>
                    </a:lnTo>
                    <a:lnTo>
                      <a:pt x="17145" y="37147"/>
                    </a:lnTo>
                    <a:lnTo>
                      <a:pt x="17145" y="37147"/>
                    </a:lnTo>
                    <a:lnTo>
                      <a:pt x="17145" y="37147"/>
                    </a:lnTo>
                    <a:lnTo>
                      <a:pt x="17145" y="37147"/>
                    </a:lnTo>
                    <a:lnTo>
                      <a:pt x="17145" y="37147"/>
                    </a:lnTo>
                    <a:lnTo>
                      <a:pt x="17145" y="37147"/>
                    </a:lnTo>
                    <a:lnTo>
                      <a:pt x="17145" y="37147"/>
                    </a:lnTo>
                    <a:lnTo>
                      <a:pt x="17145" y="37147"/>
                    </a:lnTo>
                    <a:lnTo>
                      <a:pt x="17145" y="37147"/>
                    </a:lnTo>
                    <a:lnTo>
                      <a:pt x="17145" y="37147"/>
                    </a:lnTo>
                    <a:lnTo>
                      <a:pt x="17145" y="37147"/>
                    </a:lnTo>
                    <a:lnTo>
                      <a:pt x="17145" y="37147"/>
                    </a:lnTo>
                    <a:lnTo>
                      <a:pt x="17145" y="37147"/>
                    </a:lnTo>
                    <a:lnTo>
                      <a:pt x="17145" y="37147"/>
                    </a:lnTo>
                    <a:lnTo>
                      <a:pt x="17145" y="37147"/>
                    </a:lnTo>
                    <a:lnTo>
                      <a:pt x="17145" y="37147"/>
                    </a:lnTo>
                    <a:lnTo>
                      <a:pt x="17145" y="37147"/>
                    </a:lnTo>
                    <a:lnTo>
                      <a:pt x="17145" y="37147"/>
                    </a:lnTo>
                    <a:lnTo>
                      <a:pt x="17145" y="37147"/>
                    </a:lnTo>
                    <a:lnTo>
                      <a:pt x="17145" y="37147"/>
                    </a:lnTo>
                    <a:lnTo>
                      <a:pt x="17145" y="37147"/>
                    </a:lnTo>
                    <a:lnTo>
                      <a:pt x="17145" y="37147"/>
                    </a:lnTo>
                    <a:lnTo>
                      <a:pt x="17145" y="37147"/>
                    </a:lnTo>
                    <a:lnTo>
                      <a:pt x="17145" y="37147"/>
                    </a:lnTo>
                    <a:lnTo>
                      <a:pt x="17145" y="37147"/>
                    </a:lnTo>
                    <a:lnTo>
                      <a:pt x="17145" y="37147"/>
                    </a:lnTo>
                    <a:lnTo>
                      <a:pt x="15240" y="37147"/>
                    </a:lnTo>
                    <a:lnTo>
                      <a:pt x="15240" y="37147"/>
                    </a:lnTo>
                    <a:lnTo>
                      <a:pt x="15240" y="37147"/>
                    </a:lnTo>
                    <a:lnTo>
                      <a:pt x="15240" y="37147"/>
                    </a:lnTo>
                    <a:lnTo>
                      <a:pt x="15240" y="37147"/>
                    </a:lnTo>
                    <a:lnTo>
                      <a:pt x="15240" y="37147"/>
                    </a:lnTo>
                    <a:lnTo>
                      <a:pt x="15240" y="37147"/>
                    </a:lnTo>
                    <a:lnTo>
                      <a:pt x="15240" y="37147"/>
                    </a:lnTo>
                    <a:lnTo>
                      <a:pt x="15240" y="37147"/>
                    </a:lnTo>
                    <a:lnTo>
                      <a:pt x="15240" y="37147"/>
                    </a:lnTo>
                    <a:lnTo>
                      <a:pt x="15240" y="37147"/>
                    </a:lnTo>
                    <a:lnTo>
                      <a:pt x="15240" y="37147"/>
                    </a:lnTo>
                    <a:lnTo>
                      <a:pt x="15240" y="37147"/>
                    </a:lnTo>
                    <a:lnTo>
                      <a:pt x="15240" y="37147"/>
                    </a:lnTo>
                    <a:lnTo>
                      <a:pt x="15240" y="37147"/>
                    </a:lnTo>
                    <a:lnTo>
                      <a:pt x="15240" y="37147"/>
                    </a:lnTo>
                    <a:lnTo>
                      <a:pt x="15240" y="37147"/>
                    </a:lnTo>
                    <a:lnTo>
                      <a:pt x="15240" y="37147"/>
                    </a:lnTo>
                    <a:lnTo>
                      <a:pt x="15240" y="37147"/>
                    </a:lnTo>
                    <a:lnTo>
                      <a:pt x="15240" y="37147"/>
                    </a:lnTo>
                    <a:lnTo>
                      <a:pt x="15240" y="37147"/>
                    </a:lnTo>
                    <a:lnTo>
                      <a:pt x="15240" y="37147"/>
                    </a:lnTo>
                    <a:lnTo>
                      <a:pt x="15240" y="37147"/>
                    </a:lnTo>
                    <a:lnTo>
                      <a:pt x="15240" y="37147"/>
                    </a:lnTo>
                    <a:lnTo>
                      <a:pt x="15240" y="37147"/>
                    </a:lnTo>
                    <a:lnTo>
                      <a:pt x="15240" y="37147"/>
                    </a:lnTo>
                    <a:lnTo>
                      <a:pt x="15240" y="37147"/>
                    </a:lnTo>
                    <a:lnTo>
                      <a:pt x="15240" y="37147"/>
                    </a:lnTo>
                    <a:lnTo>
                      <a:pt x="15240" y="37147"/>
                    </a:lnTo>
                    <a:lnTo>
                      <a:pt x="15240" y="37147"/>
                    </a:lnTo>
                    <a:lnTo>
                      <a:pt x="15240" y="37147"/>
                    </a:lnTo>
                    <a:close/>
                  </a:path>
                </a:pathLst>
              </a:custGeom>
              <a:solidFill>
                <a:srgbClr val="42424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1139" name="Graphic 1060">
                <a:extLst>
                  <a:ext uri="{FF2B5EF4-FFF2-40B4-BE49-F238E27FC236}">
                    <a16:creationId xmlns:a16="http://schemas.microsoft.com/office/drawing/2014/main" id="{4192CA1F-7FFC-4D2F-B919-788E06934B72}"/>
                  </a:ext>
                </a:extLst>
              </p:cNvPr>
              <p:cNvGrpSpPr/>
              <p:nvPr/>
            </p:nvGrpSpPr>
            <p:grpSpPr>
              <a:xfrm>
                <a:off x="9260059" y="3930967"/>
                <a:ext cx="86677" cy="106679"/>
                <a:chOff x="9260059" y="3930967"/>
                <a:chExt cx="86677" cy="106679"/>
              </a:xfrm>
              <a:solidFill>
                <a:srgbClr val="424242"/>
              </a:solidFill>
            </p:grpSpPr>
            <p:sp>
              <p:nvSpPr>
                <p:cNvPr id="1140" name="Freeform: Shape 1139">
                  <a:extLst>
                    <a:ext uri="{FF2B5EF4-FFF2-40B4-BE49-F238E27FC236}">
                      <a16:creationId xmlns:a16="http://schemas.microsoft.com/office/drawing/2014/main" id="{117D9CD5-E447-4E00-8D7E-279E17FBE2CE}"/>
                    </a:ext>
                  </a:extLst>
                </p:cNvPr>
                <p:cNvSpPr/>
                <p:nvPr/>
              </p:nvSpPr>
              <p:spPr>
                <a:xfrm>
                  <a:off x="9330544" y="4005262"/>
                  <a:ext cx="16192" cy="15240"/>
                </a:xfrm>
                <a:custGeom>
                  <a:avLst/>
                  <a:gdLst>
                    <a:gd name="connsiteX0" fmla="*/ 0 w 16192"/>
                    <a:gd name="connsiteY0" fmla="*/ 15240 h 15240"/>
                    <a:gd name="connsiteX1" fmla="*/ 15240 w 16192"/>
                    <a:gd name="connsiteY1" fmla="*/ 6667 h 15240"/>
                    <a:gd name="connsiteX2" fmla="*/ 15240 w 16192"/>
                    <a:gd name="connsiteY2" fmla="*/ 5715 h 15240"/>
                    <a:gd name="connsiteX3" fmla="*/ 15240 w 16192"/>
                    <a:gd name="connsiteY3" fmla="*/ 4763 h 15240"/>
                    <a:gd name="connsiteX4" fmla="*/ 15240 w 16192"/>
                    <a:gd name="connsiteY4" fmla="*/ 3810 h 15240"/>
                    <a:gd name="connsiteX5" fmla="*/ 15240 w 16192"/>
                    <a:gd name="connsiteY5" fmla="*/ 2858 h 15240"/>
                    <a:gd name="connsiteX6" fmla="*/ 15240 w 16192"/>
                    <a:gd name="connsiteY6" fmla="*/ 1905 h 15240"/>
                    <a:gd name="connsiteX7" fmla="*/ 16193 w 16192"/>
                    <a:gd name="connsiteY7" fmla="*/ 953 h 15240"/>
                    <a:gd name="connsiteX8" fmla="*/ 16193 w 16192"/>
                    <a:gd name="connsiteY8" fmla="*/ 953 h 15240"/>
                    <a:gd name="connsiteX9" fmla="*/ 16193 w 16192"/>
                    <a:gd name="connsiteY9" fmla="*/ 0 h 15240"/>
                    <a:gd name="connsiteX10" fmla="*/ 0 w 16192"/>
                    <a:gd name="connsiteY10" fmla="*/ 8572 h 15240"/>
                    <a:gd name="connsiteX11" fmla="*/ 0 w 16192"/>
                    <a:gd name="connsiteY11" fmla="*/ 8572 h 15240"/>
                    <a:gd name="connsiteX12" fmla="*/ 0 w 16192"/>
                    <a:gd name="connsiteY12" fmla="*/ 9525 h 15240"/>
                    <a:gd name="connsiteX13" fmla="*/ 0 w 16192"/>
                    <a:gd name="connsiteY13" fmla="*/ 10478 h 15240"/>
                    <a:gd name="connsiteX14" fmla="*/ 0 w 16192"/>
                    <a:gd name="connsiteY14" fmla="*/ 11430 h 15240"/>
                    <a:gd name="connsiteX15" fmla="*/ 0 w 16192"/>
                    <a:gd name="connsiteY15" fmla="*/ 12383 h 15240"/>
                    <a:gd name="connsiteX16" fmla="*/ 0 w 16192"/>
                    <a:gd name="connsiteY16" fmla="*/ 13335 h 15240"/>
                    <a:gd name="connsiteX17" fmla="*/ 0 w 16192"/>
                    <a:gd name="connsiteY17" fmla="*/ 14288 h 152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6192" h="15240">
                      <a:moveTo>
                        <a:pt x="0" y="15240"/>
                      </a:moveTo>
                      <a:lnTo>
                        <a:pt x="15240" y="6667"/>
                      </a:lnTo>
                      <a:lnTo>
                        <a:pt x="15240" y="5715"/>
                      </a:lnTo>
                      <a:lnTo>
                        <a:pt x="15240" y="4763"/>
                      </a:lnTo>
                      <a:lnTo>
                        <a:pt x="15240" y="3810"/>
                      </a:lnTo>
                      <a:lnTo>
                        <a:pt x="15240" y="2858"/>
                      </a:lnTo>
                      <a:lnTo>
                        <a:pt x="15240" y="1905"/>
                      </a:lnTo>
                      <a:lnTo>
                        <a:pt x="16193" y="953"/>
                      </a:lnTo>
                      <a:lnTo>
                        <a:pt x="16193" y="953"/>
                      </a:lnTo>
                      <a:lnTo>
                        <a:pt x="16193" y="0"/>
                      </a:lnTo>
                      <a:lnTo>
                        <a:pt x="0" y="8572"/>
                      </a:lnTo>
                      <a:lnTo>
                        <a:pt x="0" y="8572"/>
                      </a:lnTo>
                      <a:lnTo>
                        <a:pt x="0" y="9525"/>
                      </a:lnTo>
                      <a:lnTo>
                        <a:pt x="0" y="10478"/>
                      </a:lnTo>
                      <a:lnTo>
                        <a:pt x="0" y="11430"/>
                      </a:lnTo>
                      <a:lnTo>
                        <a:pt x="0" y="12383"/>
                      </a:lnTo>
                      <a:lnTo>
                        <a:pt x="0" y="13335"/>
                      </a:lnTo>
                      <a:lnTo>
                        <a:pt x="0" y="14288"/>
                      </a:lnTo>
                      <a:close/>
                    </a:path>
                  </a:pathLst>
                </a:custGeom>
                <a:solidFill>
                  <a:srgbClr val="4242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41" name="Freeform: Shape 1140">
                  <a:extLst>
                    <a:ext uri="{FF2B5EF4-FFF2-40B4-BE49-F238E27FC236}">
                      <a16:creationId xmlns:a16="http://schemas.microsoft.com/office/drawing/2014/main" id="{04B7F178-56EC-4F24-AABB-11F7F9F33B06}"/>
                    </a:ext>
                  </a:extLst>
                </p:cNvPr>
                <p:cNvSpPr/>
                <p:nvPr/>
              </p:nvSpPr>
              <p:spPr>
                <a:xfrm>
                  <a:off x="9329592" y="3995737"/>
                  <a:ext cx="17145" cy="16192"/>
                </a:xfrm>
                <a:custGeom>
                  <a:avLst/>
                  <a:gdLst>
                    <a:gd name="connsiteX0" fmla="*/ 952 w 17145"/>
                    <a:gd name="connsiteY0" fmla="*/ 16192 h 16192"/>
                    <a:gd name="connsiteX1" fmla="*/ 17145 w 17145"/>
                    <a:gd name="connsiteY1" fmla="*/ 7620 h 16192"/>
                    <a:gd name="connsiteX2" fmla="*/ 17145 w 17145"/>
                    <a:gd name="connsiteY2" fmla="*/ 6667 h 16192"/>
                    <a:gd name="connsiteX3" fmla="*/ 16192 w 17145"/>
                    <a:gd name="connsiteY3" fmla="*/ 5715 h 16192"/>
                    <a:gd name="connsiteX4" fmla="*/ 16192 w 17145"/>
                    <a:gd name="connsiteY4" fmla="*/ 4763 h 16192"/>
                    <a:gd name="connsiteX5" fmla="*/ 16192 w 17145"/>
                    <a:gd name="connsiteY5" fmla="*/ 3810 h 16192"/>
                    <a:gd name="connsiteX6" fmla="*/ 16192 w 17145"/>
                    <a:gd name="connsiteY6" fmla="*/ 2858 h 16192"/>
                    <a:gd name="connsiteX7" fmla="*/ 16192 w 17145"/>
                    <a:gd name="connsiteY7" fmla="*/ 1905 h 16192"/>
                    <a:gd name="connsiteX8" fmla="*/ 16192 w 17145"/>
                    <a:gd name="connsiteY8" fmla="*/ 953 h 16192"/>
                    <a:gd name="connsiteX9" fmla="*/ 16192 w 17145"/>
                    <a:gd name="connsiteY9" fmla="*/ 0 h 16192"/>
                    <a:gd name="connsiteX10" fmla="*/ 0 w 17145"/>
                    <a:gd name="connsiteY10" fmla="*/ 8572 h 16192"/>
                    <a:gd name="connsiteX11" fmla="*/ 0 w 17145"/>
                    <a:gd name="connsiteY11" fmla="*/ 9525 h 16192"/>
                    <a:gd name="connsiteX12" fmla="*/ 0 w 17145"/>
                    <a:gd name="connsiteY12" fmla="*/ 10478 h 16192"/>
                    <a:gd name="connsiteX13" fmla="*/ 0 w 17145"/>
                    <a:gd name="connsiteY13" fmla="*/ 11430 h 16192"/>
                    <a:gd name="connsiteX14" fmla="*/ 952 w 17145"/>
                    <a:gd name="connsiteY14" fmla="*/ 12383 h 16192"/>
                    <a:gd name="connsiteX15" fmla="*/ 952 w 17145"/>
                    <a:gd name="connsiteY15" fmla="*/ 13335 h 16192"/>
                    <a:gd name="connsiteX16" fmla="*/ 952 w 17145"/>
                    <a:gd name="connsiteY16" fmla="*/ 14288 h 16192"/>
                    <a:gd name="connsiteX17" fmla="*/ 952 w 17145"/>
                    <a:gd name="connsiteY17" fmla="*/ 15240 h 161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7145" h="16192">
                      <a:moveTo>
                        <a:pt x="952" y="16192"/>
                      </a:moveTo>
                      <a:lnTo>
                        <a:pt x="17145" y="7620"/>
                      </a:lnTo>
                      <a:lnTo>
                        <a:pt x="17145" y="6667"/>
                      </a:lnTo>
                      <a:lnTo>
                        <a:pt x="16192" y="5715"/>
                      </a:lnTo>
                      <a:lnTo>
                        <a:pt x="16192" y="4763"/>
                      </a:lnTo>
                      <a:lnTo>
                        <a:pt x="16192" y="3810"/>
                      </a:lnTo>
                      <a:lnTo>
                        <a:pt x="16192" y="2858"/>
                      </a:lnTo>
                      <a:lnTo>
                        <a:pt x="16192" y="1905"/>
                      </a:lnTo>
                      <a:lnTo>
                        <a:pt x="16192" y="953"/>
                      </a:lnTo>
                      <a:lnTo>
                        <a:pt x="16192" y="0"/>
                      </a:lnTo>
                      <a:lnTo>
                        <a:pt x="0" y="8572"/>
                      </a:lnTo>
                      <a:lnTo>
                        <a:pt x="0" y="9525"/>
                      </a:lnTo>
                      <a:lnTo>
                        <a:pt x="0" y="10478"/>
                      </a:lnTo>
                      <a:lnTo>
                        <a:pt x="0" y="11430"/>
                      </a:lnTo>
                      <a:lnTo>
                        <a:pt x="952" y="12383"/>
                      </a:lnTo>
                      <a:lnTo>
                        <a:pt x="952" y="13335"/>
                      </a:lnTo>
                      <a:lnTo>
                        <a:pt x="952" y="14288"/>
                      </a:lnTo>
                      <a:lnTo>
                        <a:pt x="952" y="15240"/>
                      </a:lnTo>
                      <a:close/>
                    </a:path>
                  </a:pathLst>
                </a:custGeom>
                <a:solidFill>
                  <a:srgbClr val="4242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42" name="Freeform: Shape 1141">
                  <a:extLst>
                    <a:ext uri="{FF2B5EF4-FFF2-40B4-BE49-F238E27FC236}">
                      <a16:creationId xmlns:a16="http://schemas.microsoft.com/office/drawing/2014/main" id="{E375906C-D704-4D5E-818C-5C660974F0FD}"/>
                    </a:ext>
                  </a:extLst>
                </p:cNvPr>
                <p:cNvSpPr/>
                <p:nvPr/>
              </p:nvSpPr>
              <p:spPr>
                <a:xfrm>
                  <a:off x="9327687" y="3986212"/>
                  <a:ext cx="17144" cy="16192"/>
                </a:xfrm>
                <a:custGeom>
                  <a:avLst/>
                  <a:gdLst>
                    <a:gd name="connsiteX0" fmla="*/ 1905 w 17144"/>
                    <a:gd name="connsiteY0" fmla="*/ 16192 h 16192"/>
                    <a:gd name="connsiteX1" fmla="*/ 17145 w 17144"/>
                    <a:gd name="connsiteY1" fmla="*/ 8572 h 16192"/>
                    <a:gd name="connsiteX2" fmla="*/ 17145 w 17144"/>
                    <a:gd name="connsiteY2" fmla="*/ 7620 h 16192"/>
                    <a:gd name="connsiteX3" fmla="*/ 17145 w 17144"/>
                    <a:gd name="connsiteY3" fmla="*/ 6667 h 16192"/>
                    <a:gd name="connsiteX4" fmla="*/ 17145 w 17144"/>
                    <a:gd name="connsiteY4" fmla="*/ 4763 h 16192"/>
                    <a:gd name="connsiteX5" fmla="*/ 16192 w 17144"/>
                    <a:gd name="connsiteY5" fmla="*/ 3810 h 16192"/>
                    <a:gd name="connsiteX6" fmla="*/ 16192 w 17144"/>
                    <a:gd name="connsiteY6" fmla="*/ 2858 h 16192"/>
                    <a:gd name="connsiteX7" fmla="*/ 16192 w 17144"/>
                    <a:gd name="connsiteY7" fmla="*/ 1905 h 16192"/>
                    <a:gd name="connsiteX8" fmla="*/ 16192 w 17144"/>
                    <a:gd name="connsiteY8" fmla="*/ 953 h 16192"/>
                    <a:gd name="connsiteX9" fmla="*/ 15240 w 17144"/>
                    <a:gd name="connsiteY9" fmla="*/ 0 h 16192"/>
                    <a:gd name="connsiteX10" fmla="*/ 0 w 17144"/>
                    <a:gd name="connsiteY10" fmla="*/ 8572 h 16192"/>
                    <a:gd name="connsiteX11" fmla="*/ 0 w 17144"/>
                    <a:gd name="connsiteY11" fmla="*/ 9525 h 16192"/>
                    <a:gd name="connsiteX12" fmla="*/ 0 w 17144"/>
                    <a:gd name="connsiteY12" fmla="*/ 10478 h 16192"/>
                    <a:gd name="connsiteX13" fmla="*/ 952 w 17144"/>
                    <a:gd name="connsiteY13" fmla="*/ 11430 h 16192"/>
                    <a:gd name="connsiteX14" fmla="*/ 952 w 17144"/>
                    <a:gd name="connsiteY14" fmla="*/ 12383 h 16192"/>
                    <a:gd name="connsiteX15" fmla="*/ 952 w 17144"/>
                    <a:gd name="connsiteY15" fmla="*/ 13335 h 16192"/>
                    <a:gd name="connsiteX16" fmla="*/ 952 w 17144"/>
                    <a:gd name="connsiteY16" fmla="*/ 14288 h 16192"/>
                    <a:gd name="connsiteX17" fmla="*/ 1905 w 17144"/>
                    <a:gd name="connsiteY17" fmla="*/ 15240 h 161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7144" h="16192">
                      <a:moveTo>
                        <a:pt x="1905" y="16192"/>
                      </a:moveTo>
                      <a:lnTo>
                        <a:pt x="17145" y="8572"/>
                      </a:lnTo>
                      <a:lnTo>
                        <a:pt x="17145" y="7620"/>
                      </a:lnTo>
                      <a:lnTo>
                        <a:pt x="17145" y="6667"/>
                      </a:lnTo>
                      <a:lnTo>
                        <a:pt x="17145" y="4763"/>
                      </a:lnTo>
                      <a:lnTo>
                        <a:pt x="16192" y="3810"/>
                      </a:lnTo>
                      <a:lnTo>
                        <a:pt x="16192" y="2858"/>
                      </a:lnTo>
                      <a:lnTo>
                        <a:pt x="16192" y="1905"/>
                      </a:lnTo>
                      <a:lnTo>
                        <a:pt x="16192" y="953"/>
                      </a:lnTo>
                      <a:lnTo>
                        <a:pt x="15240" y="0"/>
                      </a:lnTo>
                      <a:lnTo>
                        <a:pt x="0" y="8572"/>
                      </a:lnTo>
                      <a:lnTo>
                        <a:pt x="0" y="9525"/>
                      </a:lnTo>
                      <a:lnTo>
                        <a:pt x="0" y="10478"/>
                      </a:lnTo>
                      <a:lnTo>
                        <a:pt x="952" y="11430"/>
                      </a:lnTo>
                      <a:lnTo>
                        <a:pt x="952" y="12383"/>
                      </a:lnTo>
                      <a:lnTo>
                        <a:pt x="952" y="13335"/>
                      </a:lnTo>
                      <a:lnTo>
                        <a:pt x="952" y="14288"/>
                      </a:lnTo>
                      <a:lnTo>
                        <a:pt x="1905" y="15240"/>
                      </a:lnTo>
                      <a:close/>
                    </a:path>
                  </a:pathLst>
                </a:custGeom>
                <a:solidFill>
                  <a:srgbClr val="4242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43" name="Freeform: Shape 1142">
                  <a:extLst>
                    <a:ext uri="{FF2B5EF4-FFF2-40B4-BE49-F238E27FC236}">
                      <a16:creationId xmlns:a16="http://schemas.microsoft.com/office/drawing/2014/main" id="{8F1D5A03-3A38-4F8C-B264-D818EFC59CFB}"/>
                    </a:ext>
                  </a:extLst>
                </p:cNvPr>
                <p:cNvSpPr/>
                <p:nvPr/>
              </p:nvSpPr>
              <p:spPr>
                <a:xfrm>
                  <a:off x="9323877" y="3976687"/>
                  <a:ext cx="19050" cy="17145"/>
                </a:xfrm>
                <a:custGeom>
                  <a:avLst/>
                  <a:gdLst>
                    <a:gd name="connsiteX0" fmla="*/ 2857 w 19050"/>
                    <a:gd name="connsiteY0" fmla="*/ 17145 h 17145"/>
                    <a:gd name="connsiteX1" fmla="*/ 19050 w 19050"/>
                    <a:gd name="connsiteY1" fmla="*/ 8572 h 17145"/>
                    <a:gd name="connsiteX2" fmla="*/ 18098 w 19050"/>
                    <a:gd name="connsiteY2" fmla="*/ 7620 h 17145"/>
                    <a:gd name="connsiteX3" fmla="*/ 18098 w 19050"/>
                    <a:gd name="connsiteY3" fmla="*/ 6667 h 17145"/>
                    <a:gd name="connsiteX4" fmla="*/ 18098 w 19050"/>
                    <a:gd name="connsiteY4" fmla="*/ 5715 h 17145"/>
                    <a:gd name="connsiteX5" fmla="*/ 17145 w 19050"/>
                    <a:gd name="connsiteY5" fmla="*/ 3810 h 17145"/>
                    <a:gd name="connsiteX6" fmla="*/ 17145 w 19050"/>
                    <a:gd name="connsiteY6" fmla="*/ 2858 h 17145"/>
                    <a:gd name="connsiteX7" fmla="*/ 16192 w 19050"/>
                    <a:gd name="connsiteY7" fmla="*/ 1905 h 17145"/>
                    <a:gd name="connsiteX8" fmla="*/ 16192 w 19050"/>
                    <a:gd name="connsiteY8" fmla="*/ 953 h 17145"/>
                    <a:gd name="connsiteX9" fmla="*/ 15240 w 19050"/>
                    <a:gd name="connsiteY9" fmla="*/ 0 h 17145"/>
                    <a:gd name="connsiteX10" fmla="*/ 0 w 19050"/>
                    <a:gd name="connsiteY10" fmla="*/ 8572 h 17145"/>
                    <a:gd name="connsiteX11" fmla="*/ 0 w 19050"/>
                    <a:gd name="connsiteY11" fmla="*/ 9525 h 17145"/>
                    <a:gd name="connsiteX12" fmla="*/ 952 w 19050"/>
                    <a:gd name="connsiteY12" fmla="*/ 10478 h 17145"/>
                    <a:gd name="connsiteX13" fmla="*/ 952 w 19050"/>
                    <a:gd name="connsiteY13" fmla="*/ 11430 h 17145"/>
                    <a:gd name="connsiteX14" fmla="*/ 1905 w 19050"/>
                    <a:gd name="connsiteY14" fmla="*/ 12383 h 17145"/>
                    <a:gd name="connsiteX15" fmla="*/ 1905 w 19050"/>
                    <a:gd name="connsiteY15" fmla="*/ 13335 h 17145"/>
                    <a:gd name="connsiteX16" fmla="*/ 1905 w 19050"/>
                    <a:gd name="connsiteY16" fmla="*/ 14288 h 17145"/>
                    <a:gd name="connsiteX17" fmla="*/ 2857 w 19050"/>
                    <a:gd name="connsiteY17" fmla="*/ 15240 h 171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9050" h="17145">
                      <a:moveTo>
                        <a:pt x="2857" y="17145"/>
                      </a:moveTo>
                      <a:lnTo>
                        <a:pt x="19050" y="8572"/>
                      </a:lnTo>
                      <a:lnTo>
                        <a:pt x="18098" y="7620"/>
                      </a:lnTo>
                      <a:lnTo>
                        <a:pt x="18098" y="6667"/>
                      </a:lnTo>
                      <a:lnTo>
                        <a:pt x="18098" y="5715"/>
                      </a:lnTo>
                      <a:lnTo>
                        <a:pt x="17145" y="3810"/>
                      </a:lnTo>
                      <a:lnTo>
                        <a:pt x="17145" y="2858"/>
                      </a:lnTo>
                      <a:lnTo>
                        <a:pt x="16192" y="1905"/>
                      </a:lnTo>
                      <a:lnTo>
                        <a:pt x="16192" y="953"/>
                      </a:lnTo>
                      <a:lnTo>
                        <a:pt x="15240" y="0"/>
                      </a:lnTo>
                      <a:lnTo>
                        <a:pt x="0" y="8572"/>
                      </a:lnTo>
                      <a:lnTo>
                        <a:pt x="0" y="9525"/>
                      </a:lnTo>
                      <a:lnTo>
                        <a:pt x="952" y="10478"/>
                      </a:lnTo>
                      <a:lnTo>
                        <a:pt x="952" y="11430"/>
                      </a:lnTo>
                      <a:lnTo>
                        <a:pt x="1905" y="12383"/>
                      </a:lnTo>
                      <a:lnTo>
                        <a:pt x="1905" y="13335"/>
                      </a:lnTo>
                      <a:lnTo>
                        <a:pt x="1905" y="14288"/>
                      </a:lnTo>
                      <a:lnTo>
                        <a:pt x="2857" y="15240"/>
                      </a:lnTo>
                      <a:close/>
                    </a:path>
                  </a:pathLst>
                </a:custGeom>
                <a:solidFill>
                  <a:srgbClr val="4242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44" name="Freeform: Shape 1143">
                  <a:extLst>
                    <a:ext uri="{FF2B5EF4-FFF2-40B4-BE49-F238E27FC236}">
                      <a16:creationId xmlns:a16="http://schemas.microsoft.com/office/drawing/2014/main" id="{CC5A33A2-8921-4838-A2CA-25296AE31B96}"/>
                    </a:ext>
                  </a:extLst>
                </p:cNvPr>
                <p:cNvSpPr/>
                <p:nvPr/>
              </p:nvSpPr>
              <p:spPr>
                <a:xfrm>
                  <a:off x="9318162" y="3966209"/>
                  <a:ext cx="20002" cy="16192"/>
                </a:xfrm>
                <a:custGeom>
                  <a:avLst/>
                  <a:gdLst>
                    <a:gd name="connsiteX0" fmla="*/ 3810 w 20002"/>
                    <a:gd name="connsiteY0" fmla="*/ 16193 h 16192"/>
                    <a:gd name="connsiteX1" fmla="*/ 20002 w 20002"/>
                    <a:gd name="connsiteY1" fmla="*/ 7620 h 16192"/>
                    <a:gd name="connsiteX2" fmla="*/ 19050 w 20002"/>
                    <a:gd name="connsiteY2" fmla="*/ 6668 h 16192"/>
                    <a:gd name="connsiteX3" fmla="*/ 19050 w 20002"/>
                    <a:gd name="connsiteY3" fmla="*/ 5715 h 16192"/>
                    <a:gd name="connsiteX4" fmla="*/ 18097 w 20002"/>
                    <a:gd name="connsiteY4" fmla="*/ 4763 h 16192"/>
                    <a:gd name="connsiteX5" fmla="*/ 18097 w 20002"/>
                    <a:gd name="connsiteY5" fmla="*/ 3810 h 16192"/>
                    <a:gd name="connsiteX6" fmla="*/ 17145 w 20002"/>
                    <a:gd name="connsiteY6" fmla="*/ 2858 h 16192"/>
                    <a:gd name="connsiteX7" fmla="*/ 17145 w 20002"/>
                    <a:gd name="connsiteY7" fmla="*/ 1905 h 16192"/>
                    <a:gd name="connsiteX8" fmla="*/ 16192 w 20002"/>
                    <a:gd name="connsiteY8" fmla="*/ 953 h 16192"/>
                    <a:gd name="connsiteX9" fmla="*/ 15240 w 20002"/>
                    <a:gd name="connsiteY9" fmla="*/ 0 h 16192"/>
                    <a:gd name="connsiteX10" fmla="*/ 0 w 20002"/>
                    <a:gd name="connsiteY10" fmla="*/ 8573 h 16192"/>
                    <a:gd name="connsiteX11" fmla="*/ 0 w 20002"/>
                    <a:gd name="connsiteY11" fmla="*/ 9525 h 16192"/>
                    <a:gd name="connsiteX12" fmla="*/ 952 w 20002"/>
                    <a:gd name="connsiteY12" fmla="*/ 10478 h 16192"/>
                    <a:gd name="connsiteX13" fmla="*/ 952 w 20002"/>
                    <a:gd name="connsiteY13" fmla="*/ 11430 h 16192"/>
                    <a:gd name="connsiteX14" fmla="*/ 1905 w 20002"/>
                    <a:gd name="connsiteY14" fmla="*/ 12383 h 16192"/>
                    <a:gd name="connsiteX15" fmla="*/ 2857 w 20002"/>
                    <a:gd name="connsiteY15" fmla="*/ 13335 h 16192"/>
                    <a:gd name="connsiteX16" fmla="*/ 2857 w 20002"/>
                    <a:gd name="connsiteY16" fmla="*/ 14288 h 16192"/>
                    <a:gd name="connsiteX17" fmla="*/ 3810 w 20002"/>
                    <a:gd name="connsiteY17" fmla="*/ 15240 h 161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0002" h="16192">
                      <a:moveTo>
                        <a:pt x="3810" y="16193"/>
                      </a:moveTo>
                      <a:lnTo>
                        <a:pt x="20002" y="7620"/>
                      </a:lnTo>
                      <a:lnTo>
                        <a:pt x="19050" y="6668"/>
                      </a:lnTo>
                      <a:lnTo>
                        <a:pt x="19050" y="5715"/>
                      </a:lnTo>
                      <a:lnTo>
                        <a:pt x="18097" y="4763"/>
                      </a:lnTo>
                      <a:lnTo>
                        <a:pt x="18097" y="3810"/>
                      </a:lnTo>
                      <a:lnTo>
                        <a:pt x="17145" y="2858"/>
                      </a:lnTo>
                      <a:lnTo>
                        <a:pt x="17145" y="1905"/>
                      </a:lnTo>
                      <a:lnTo>
                        <a:pt x="16192" y="953"/>
                      </a:lnTo>
                      <a:lnTo>
                        <a:pt x="15240" y="0"/>
                      </a:lnTo>
                      <a:lnTo>
                        <a:pt x="0" y="8573"/>
                      </a:lnTo>
                      <a:lnTo>
                        <a:pt x="0" y="9525"/>
                      </a:lnTo>
                      <a:lnTo>
                        <a:pt x="952" y="10478"/>
                      </a:lnTo>
                      <a:lnTo>
                        <a:pt x="952" y="11430"/>
                      </a:lnTo>
                      <a:lnTo>
                        <a:pt x="1905" y="12383"/>
                      </a:lnTo>
                      <a:lnTo>
                        <a:pt x="2857" y="13335"/>
                      </a:lnTo>
                      <a:lnTo>
                        <a:pt x="2857" y="14288"/>
                      </a:lnTo>
                      <a:lnTo>
                        <a:pt x="3810" y="15240"/>
                      </a:lnTo>
                      <a:close/>
                    </a:path>
                  </a:pathLst>
                </a:custGeom>
                <a:solidFill>
                  <a:srgbClr val="4242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45" name="Freeform: Shape 1144">
                  <a:extLst>
                    <a:ext uri="{FF2B5EF4-FFF2-40B4-BE49-F238E27FC236}">
                      <a16:creationId xmlns:a16="http://schemas.microsoft.com/office/drawing/2014/main" id="{25D8905C-92FE-47E9-B084-410099325E3F}"/>
                    </a:ext>
                  </a:extLst>
                </p:cNvPr>
                <p:cNvSpPr/>
                <p:nvPr/>
              </p:nvSpPr>
              <p:spPr>
                <a:xfrm>
                  <a:off x="9311494" y="3957637"/>
                  <a:ext cx="20955" cy="15240"/>
                </a:xfrm>
                <a:custGeom>
                  <a:avLst/>
                  <a:gdLst>
                    <a:gd name="connsiteX0" fmla="*/ 5715 w 20955"/>
                    <a:gd name="connsiteY0" fmla="*/ 15240 h 15240"/>
                    <a:gd name="connsiteX1" fmla="*/ 20955 w 20955"/>
                    <a:gd name="connsiteY1" fmla="*/ 6667 h 15240"/>
                    <a:gd name="connsiteX2" fmla="*/ 20955 w 20955"/>
                    <a:gd name="connsiteY2" fmla="*/ 5715 h 15240"/>
                    <a:gd name="connsiteX3" fmla="*/ 20002 w 20955"/>
                    <a:gd name="connsiteY3" fmla="*/ 4763 h 15240"/>
                    <a:gd name="connsiteX4" fmla="*/ 19050 w 20955"/>
                    <a:gd name="connsiteY4" fmla="*/ 3810 h 15240"/>
                    <a:gd name="connsiteX5" fmla="*/ 19050 w 20955"/>
                    <a:gd name="connsiteY5" fmla="*/ 2858 h 15240"/>
                    <a:gd name="connsiteX6" fmla="*/ 18098 w 20955"/>
                    <a:gd name="connsiteY6" fmla="*/ 2858 h 15240"/>
                    <a:gd name="connsiteX7" fmla="*/ 17145 w 20955"/>
                    <a:gd name="connsiteY7" fmla="*/ 1905 h 15240"/>
                    <a:gd name="connsiteX8" fmla="*/ 17145 w 20955"/>
                    <a:gd name="connsiteY8" fmla="*/ 953 h 15240"/>
                    <a:gd name="connsiteX9" fmla="*/ 16193 w 20955"/>
                    <a:gd name="connsiteY9" fmla="*/ 0 h 15240"/>
                    <a:gd name="connsiteX10" fmla="*/ 0 w 20955"/>
                    <a:gd name="connsiteY10" fmla="*/ 7620 h 15240"/>
                    <a:gd name="connsiteX11" fmla="*/ 952 w 20955"/>
                    <a:gd name="connsiteY11" fmla="*/ 8572 h 15240"/>
                    <a:gd name="connsiteX12" fmla="*/ 1905 w 20955"/>
                    <a:gd name="connsiteY12" fmla="*/ 9525 h 15240"/>
                    <a:gd name="connsiteX13" fmla="*/ 1905 w 20955"/>
                    <a:gd name="connsiteY13" fmla="*/ 10478 h 15240"/>
                    <a:gd name="connsiteX14" fmla="*/ 2858 w 20955"/>
                    <a:gd name="connsiteY14" fmla="*/ 11430 h 15240"/>
                    <a:gd name="connsiteX15" fmla="*/ 3810 w 20955"/>
                    <a:gd name="connsiteY15" fmla="*/ 12383 h 15240"/>
                    <a:gd name="connsiteX16" fmla="*/ 3810 w 20955"/>
                    <a:gd name="connsiteY16" fmla="*/ 13335 h 15240"/>
                    <a:gd name="connsiteX17" fmla="*/ 4763 w 20955"/>
                    <a:gd name="connsiteY17" fmla="*/ 14288 h 152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0955" h="15240">
                      <a:moveTo>
                        <a:pt x="5715" y="15240"/>
                      </a:moveTo>
                      <a:lnTo>
                        <a:pt x="20955" y="6667"/>
                      </a:lnTo>
                      <a:lnTo>
                        <a:pt x="20955" y="5715"/>
                      </a:lnTo>
                      <a:lnTo>
                        <a:pt x="20002" y="4763"/>
                      </a:lnTo>
                      <a:lnTo>
                        <a:pt x="19050" y="3810"/>
                      </a:lnTo>
                      <a:lnTo>
                        <a:pt x="19050" y="2858"/>
                      </a:lnTo>
                      <a:lnTo>
                        <a:pt x="18098" y="2858"/>
                      </a:lnTo>
                      <a:lnTo>
                        <a:pt x="17145" y="1905"/>
                      </a:lnTo>
                      <a:lnTo>
                        <a:pt x="17145" y="953"/>
                      </a:lnTo>
                      <a:lnTo>
                        <a:pt x="16193" y="0"/>
                      </a:lnTo>
                      <a:lnTo>
                        <a:pt x="0" y="7620"/>
                      </a:lnTo>
                      <a:lnTo>
                        <a:pt x="952" y="8572"/>
                      </a:lnTo>
                      <a:lnTo>
                        <a:pt x="1905" y="9525"/>
                      </a:lnTo>
                      <a:lnTo>
                        <a:pt x="1905" y="10478"/>
                      </a:lnTo>
                      <a:lnTo>
                        <a:pt x="2858" y="11430"/>
                      </a:lnTo>
                      <a:lnTo>
                        <a:pt x="3810" y="12383"/>
                      </a:lnTo>
                      <a:lnTo>
                        <a:pt x="3810" y="13335"/>
                      </a:lnTo>
                      <a:lnTo>
                        <a:pt x="4763" y="14288"/>
                      </a:lnTo>
                      <a:close/>
                    </a:path>
                  </a:pathLst>
                </a:custGeom>
                <a:solidFill>
                  <a:srgbClr val="4242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46" name="Freeform: Shape 1145">
                  <a:extLst>
                    <a:ext uri="{FF2B5EF4-FFF2-40B4-BE49-F238E27FC236}">
                      <a16:creationId xmlns:a16="http://schemas.microsoft.com/office/drawing/2014/main" id="{8661A52C-107E-4A5A-9AD6-B96EE88519E1}"/>
                    </a:ext>
                  </a:extLst>
                </p:cNvPr>
                <p:cNvSpPr/>
                <p:nvPr/>
              </p:nvSpPr>
              <p:spPr>
                <a:xfrm>
                  <a:off x="9304827" y="3950017"/>
                  <a:ext cx="21907" cy="14287"/>
                </a:xfrm>
                <a:custGeom>
                  <a:avLst/>
                  <a:gdLst>
                    <a:gd name="connsiteX0" fmla="*/ 5715 w 21907"/>
                    <a:gd name="connsiteY0" fmla="*/ 14288 h 14287"/>
                    <a:gd name="connsiteX1" fmla="*/ 21907 w 21907"/>
                    <a:gd name="connsiteY1" fmla="*/ 5715 h 14287"/>
                    <a:gd name="connsiteX2" fmla="*/ 20955 w 21907"/>
                    <a:gd name="connsiteY2" fmla="*/ 5715 h 14287"/>
                    <a:gd name="connsiteX3" fmla="*/ 20002 w 21907"/>
                    <a:gd name="connsiteY3" fmla="*/ 4763 h 14287"/>
                    <a:gd name="connsiteX4" fmla="*/ 20002 w 21907"/>
                    <a:gd name="connsiteY4" fmla="*/ 3810 h 14287"/>
                    <a:gd name="connsiteX5" fmla="*/ 19050 w 21907"/>
                    <a:gd name="connsiteY5" fmla="*/ 2858 h 14287"/>
                    <a:gd name="connsiteX6" fmla="*/ 18098 w 21907"/>
                    <a:gd name="connsiteY6" fmla="*/ 1905 h 14287"/>
                    <a:gd name="connsiteX7" fmla="*/ 17145 w 21907"/>
                    <a:gd name="connsiteY7" fmla="*/ 953 h 14287"/>
                    <a:gd name="connsiteX8" fmla="*/ 17145 w 21907"/>
                    <a:gd name="connsiteY8" fmla="*/ 0 h 14287"/>
                    <a:gd name="connsiteX9" fmla="*/ 16192 w 21907"/>
                    <a:gd name="connsiteY9" fmla="*/ 0 h 14287"/>
                    <a:gd name="connsiteX10" fmla="*/ 0 w 21907"/>
                    <a:gd name="connsiteY10" fmla="*/ 7620 h 14287"/>
                    <a:gd name="connsiteX11" fmla="*/ 952 w 21907"/>
                    <a:gd name="connsiteY11" fmla="*/ 8573 h 14287"/>
                    <a:gd name="connsiteX12" fmla="*/ 1905 w 21907"/>
                    <a:gd name="connsiteY12" fmla="*/ 9525 h 14287"/>
                    <a:gd name="connsiteX13" fmla="*/ 2857 w 21907"/>
                    <a:gd name="connsiteY13" fmla="*/ 10478 h 14287"/>
                    <a:gd name="connsiteX14" fmla="*/ 2857 w 21907"/>
                    <a:gd name="connsiteY14" fmla="*/ 11430 h 14287"/>
                    <a:gd name="connsiteX15" fmla="*/ 3810 w 21907"/>
                    <a:gd name="connsiteY15" fmla="*/ 12383 h 14287"/>
                    <a:gd name="connsiteX16" fmla="*/ 4763 w 21907"/>
                    <a:gd name="connsiteY16" fmla="*/ 13335 h 14287"/>
                    <a:gd name="connsiteX17" fmla="*/ 5715 w 21907"/>
                    <a:gd name="connsiteY17" fmla="*/ 13335 h 142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1907" h="14287">
                      <a:moveTo>
                        <a:pt x="5715" y="14288"/>
                      </a:moveTo>
                      <a:lnTo>
                        <a:pt x="21907" y="5715"/>
                      </a:lnTo>
                      <a:lnTo>
                        <a:pt x="20955" y="5715"/>
                      </a:lnTo>
                      <a:lnTo>
                        <a:pt x="20002" y="4763"/>
                      </a:lnTo>
                      <a:lnTo>
                        <a:pt x="20002" y="3810"/>
                      </a:lnTo>
                      <a:lnTo>
                        <a:pt x="19050" y="2858"/>
                      </a:lnTo>
                      <a:lnTo>
                        <a:pt x="18098" y="1905"/>
                      </a:lnTo>
                      <a:lnTo>
                        <a:pt x="17145" y="953"/>
                      </a:lnTo>
                      <a:lnTo>
                        <a:pt x="17145" y="0"/>
                      </a:lnTo>
                      <a:lnTo>
                        <a:pt x="16192" y="0"/>
                      </a:lnTo>
                      <a:lnTo>
                        <a:pt x="0" y="7620"/>
                      </a:lnTo>
                      <a:lnTo>
                        <a:pt x="952" y="8573"/>
                      </a:lnTo>
                      <a:lnTo>
                        <a:pt x="1905" y="9525"/>
                      </a:lnTo>
                      <a:lnTo>
                        <a:pt x="2857" y="10478"/>
                      </a:lnTo>
                      <a:lnTo>
                        <a:pt x="2857" y="11430"/>
                      </a:lnTo>
                      <a:lnTo>
                        <a:pt x="3810" y="12383"/>
                      </a:lnTo>
                      <a:lnTo>
                        <a:pt x="4763" y="13335"/>
                      </a:lnTo>
                      <a:lnTo>
                        <a:pt x="5715" y="13335"/>
                      </a:lnTo>
                      <a:close/>
                    </a:path>
                  </a:pathLst>
                </a:custGeom>
                <a:solidFill>
                  <a:srgbClr val="4242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47" name="Freeform: Shape 1146">
                  <a:extLst>
                    <a:ext uri="{FF2B5EF4-FFF2-40B4-BE49-F238E27FC236}">
                      <a16:creationId xmlns:a16="http://schemas.microsoft.com/office/drawing/2014/main" id="{2828C40C-3C8E-475B-B959-2330EA45F2F2}"/>
                    </a:ext>
                  </a:extLst>
                </p:cNvPr>
                <p:cNvSpPr/>
                <p:nvPr/>
              </p:nvSpPr>
              <p:spPr>
                <a:xfrm>
                  <a:off x="9297206" y="3942397"/>
                  <a:ext cx="22860" cy="14287"/>
                </a:xfrm>
                <a:custGeom>
                  <a:avLst/>
                  <a:gdLst>
                    <a:gd name="connsiteX0" fmla="*/ 6668 w 22860"/>
                    <a:gd name="connsiteY0" fmla="*/ 14288 h 14287"/>
                    <a:gd name="connsiteX1" fmla="*/ 22860 w 22860"/>
                    <a:gd name="connsiteY1" fmla="*/ 5715 h 14287"/>
                    <a:gd name="connsiteX2" fmla="*/ 21908 w 22860"/>
                    <a:gd name="connsiteY2" fmla="*/ 5715 h 14287"/>
                    <a:gd name="connsiteX3" fmla="*/ 20955 w 22860"/>
                    <a:gd name="connsiteY3" fmla="*/ 4763 h 14287"/>
                    <a:gd name="connsiteX4" fmla="*/ 20002 w 22860"/>
                    <a:gd name="connsiteY4" fmla="*/ 3810 h 14287"/>
                    <a:gd name="connsiteX5" fmla="*/ 19050 w 22860"/>
                    <a:gd name="connsiteY5" fmla="*/ 2858 h 14287"/>
                    <a:gd name="connsiteX6" fmla="*/ 18098 w 22860"/>
                    <a:gd name="connsiteY6" fmla="*/ 2858 h 14287"/>
                    <a:gd name="connsiteX7" fmla="*/ 18098 w 22860"/>
                    <a:gd name="connsiteY7" fmla="*/ 1905 h 14287"/>
                    <a:gd name="connsiteX8" fmla="*/ 17145 w 22860"/>
                    <a:gd name="connsiteY8" fmla="*/ 953 h 14287"/>
                    <a:gd name="connsiteX9" fmla="*/ 16193 w 22860"/>
                    <a:gd name="connsiteY9" fmla="*/ 0 h 14287"/>
                    <a:gd name="connsiteX10" fmla="*/ 0 w 22860"/>
                    <a:gd name="connsiteY10" fmla="*/ 8573 h 14287"/>
                    <a:gd name="connsiteX11" fmla="*/ 952 w 22860"/>
                    <a:gd name="connsiteY11" fmla="*/ 9525 h 14287"/>
                    <a:gd name="connsiteX12" fmla="*/ 1905 w 22860"/>
                    <a:gd name="connsiteY12" fmla="*/ 10478 h 14287"/>
                    <a:gd name="connsiteX13" fmla="*/ 2858 w 22860"/>
                    <a:gd name="connsiteY13" fmla="*/ 10478 h 14287"/>
                    <a:gd name="connsiteX14" fmla="*/ 3810 w 22860"/>
                    <a:gd name="connsiteY14" fmla="*/ 11430 h 14287"/>
                    <a:gd name="connsiteX15" fmla="*/ 3810 w 22860"/>
                    <a:gd name="connsiteY15" fmla="*/ 12383 h 14287"/>
                    <a:gd name="connsiteX16" fmla="*/ 4763 w 22860"/>
                    <a:gd name="connsiteY16" fmla="*/ 13335 h 14287"/>
                    <a:gd name="connsiteX17" fmla="*/ 5715 w 22860"/>
                    <a:gd name="connsiteY17" fmla="*/ 13335 h 142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2860" h="14287">
                      <a:moveTo>
                        <a:pt x="6668" y="14288"/>
                      </a:moveTo>
                      <a:lnTo>
                        <a:pt x="22860" y="5715"/>
                      </a:lnTo>
                      <a:lnTo>
                        <a:pt x="21908" y="5715"/>
                      </a:lnTo>
                      <a:lnTo>
                        <a:pt x="20955" y="4763"/>
                      </a:lnTo>
                      <a:lnTo>
                        <a:pt x="20002" y="3810"/>
                      </a:lnTo>
                      <a:lnTo>
                        <a:pt x="19050" y="2858"/>
                      </a:lnTo>
                      <a:lnTo>
                        <a:pt x="18098" y="2858"/>
                      </a:lnTo>
                      <a:lnTo>
                        <a:pt x="18098" y="1905"/>
                      </a:lnTo>
                      <a:lnTo>
                        <a:pt x="17145" y="953"/>
                      </a:lnTo>
                      <a:lnTo>
                        <a:pt x="16193" y="0"/>
                      </a:lnTo>
                      <a:lnTo>
                        <a:pt x="0" y="8573"/>
                      </a:lnTo>
                      <a:lnTo>
                        <a:pt x="952" y="9525"/>
                      </a:lnTo>
                      <a:lnTo>
                        <a:pt x="1905" y="10478"/>
                      </a:lnTo>
                      <a:lnTo>
                        <a:pt x="2858" y="10478"/>
                      </a:lnTo>
                      <a:lnTo>
                        <a:pt x="3810" y="11430"/>
                      </a:lnTo>
                      <a:lnTo>
                        <a:pt x="3810" y="12383"/>
                      </a:lnTo>
                      <a:lnTo>
                        <a:pt x="4763" y="13335"/>
                      </a:lnTo>
                      <a:lnTo>
                        <a:pt x="5715" y="13335"/>
                      </a:lnTo>
                      <a:close/>
                    </a:path>
                  </a:pathLst>
                </a:custGeom>
                <a:solidFill>
                  <a:srgbClr val="4242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48" name="Freeform: Shape 1147">
                  <a:extLst>
                    <a:ext uri="{FF2B5EF4-FFF2-40B4-BE49-F238E27FC236}">
                      <a16:creationId xmlns:a16="http://schemas.microsoft.com/office/drawing/2014/main" id="{D22DE6D2-BA6D-40DD-8C12-15E576BF8896}"/>
                    </a:ext>
                  </a:extLst>
                </p:cNvPr>
                <p:cNvSpPr/>
                <p:nvPr/>
              </p:nvSpPr>
              <p:spPr>
                <a:xfrm>
                  <a:off x="9289587" y="3937634"/>
                  <a:ext cx="21907" cy="12382"/>
                </a:xfrm>
                <a:custGeom>
                  <a:avLst/>
                  <a:gdLst>
                    <a:gd name="connsiteX0" fmla="*/ 6667 w 21907"/>
                    <a:gd name="connsiteY0" fmla="*/ 12383 h 12382"/>
                    <a:gd name="connsiteX1" fmla="*/ 21907 w 21907"/>
                    <a:gd name="connsiteY1" fmla="*/ 3810 h 12382"/>
                    <a:gd name="connsiteX2" fmla="*/ 20955 w 21907"/>
                    <a:gd name="connsiteY2" fmla="*/ 3810 h 12382"/>
                    <a:gd name="connsiteX3" fmla="*/ 20955 w 21907"/>
                    <a:gd name="connsiteY3" fmla="*/ 2858 h 12382"/>
                    <a:gd name="connsiteX4" fmla="*/ 20002 w 21907"/>
                    <a:gd name="connsiteY4" fmla="*/ 1905 h 12382"/>
                    <a:gd name="connsiteX5" fmla="*/ 19050 w 21907"/>
                    <a:gd name="connsiteY5" fmla="*/ 1905 h 12382"/>
                    <a:gd name="connsiteX6" fmla="*/ 18097 w 21907"/>
                    <a:gd name="connsiteY6" fmla="*/ 953 h 12382"/>
                    <a:gd name="connsiteX7" fmla="*/ 17145 w 21907"/>
                    <a:gd name="connsiteY7" fmla="*/ 953 h 12382"/>
                    <a:gd name="connsiteX8" fmla="*/ 16192 w 21907"/>
                    <a:gd name="connsiteY8" fmla="*/ 0 h 12382"/>
                    <a:gd name="connsiteX9" fmla="*/ 15240 w 21907"/>
                    <a:gd name="connsiteY9" fmla="*/ 0 h 12382"/>
                    <a:gd name="connsiteX10" fmla="*/ 0 w 21907"/>
                    <a:gd name="connsiteY10" fmla="*/ 7620 h 12382"/>
                    <a:gd name="connsiteX11" fmla="*/ 952 w 21907"/>
                    <a:gd name="connsiteY11" fmla="*/ 8573 h 12382"/>
                    <a:gd name="connsiteX12" fmla="*/ 1905 w 21907"/>
                    <a:gd name="connsiteY12" fmla="*/ 9525 h 12382"/>
                    <a:gd name="connsiteX13" fmla="*/ 1905 w 21907"/>
                    <a:gd name="connsiteY13" fmla="*/ 9525 h 12382"/>
                    <a:gd name="connsiteX14" fmla="*/ 2857 w 21907"/>
                    <a:gd name="connsiteY14" fmla="*/ 10478 h 12382"/>
                    <a:gd name="connsiteX15" fmla="*/ 3810 w 21907"/>
                    <a:gd name="connsiteY15" fmla="*/ 10478 h 12382"/>
                    <a:gd name="connsiteX16" fmla="*/ 4763 w 21907"/>
                    <a:gd name="connsiteY16" fmla="*/ 11430 h 12382"/>
                    <a:gd name="connsiteX17" fmla="*/ 5715 w 21907"/>
                    <a:gd name="connsiteY17" fmla="*/ 11430 h 123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1907" h="12382">
                      <a:moveTo>
                        <a:pt x="6667" y="12383"/>
                      </a:moveTo>
                      <a:lnTo>
                        <a:pt x="21907" y="3810"/>
                      </a:lnTo>
                      <a:lnTo>
                        <a:pt x="20955" y="3810"/>
                      </a:lnTo>
                      <a:lnTo>
                        <a:pt x="20955" y="2858"/>
                      </a:lnTo>
                      <a:lnTo>
                        <a:pt x="20002" y="1905"/>
                      </a:lnTo>
                      <a:lnTo>
                        <a:pt x="19050" y="1905"/>
                      </a:lnTo>
                      <a:lnTo>
                        <a:pt x="18097" y="953"/>
                      </a:lnTo>
                      <a:lnTo>
                        <a:pt x="17145" y="953"/>
                      </a:lnTo>
                      <a:lnTo>
                        <a:pt x="16192" y="0"/>
                      </a:lnTo>
                      <a:lnTo>
                        <a:pt x="15240" y="0"/>
                      </a:lnTo>
                      <a:lnTo>
                        <a:pt x="0" y="7620"/>
                      </a:lnTo>
                      <a:lnTo>
                        <a:pt x="952" y="8573"/>
                      </a:lnTo>
                      <a:lnTo>
                        <a:pt x="1905" y="9525"/>
                      </a:lnTo>
                      <a:lnTo>
                        <a:pt x="1905" y="9525"/>
                      </a:lnTo>
                      <a:lnTo>
                        <a:pt x="2857" y="10478"/>
                      </a:lnTo>
                      <a:lnTo>
                        <a:pt x="3810" y="10478"/>
                      </a:lnTo>
                      <a:lnTo>
                        <a:pt x="4763" y="11430"/>
                      </a:lnTo>
                      <a:lnTo>
                        <a:pt x="5715" y="11430"/>
                      </a:lnTo>
                      <a:close/>
                    </a:path>
                  </a:pathLst>
                </a:custGeom>
                <a:solidFill>
                  <a:srgbClr val="4242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49" name="Freeform: Shape 1148">
                  <a:extLst>
                    <a:ext uri="{FF2B5EF4-FFF2-40B4-BE49-F238E27FC236}">
                      <a16:creationId xmlns:a16="http://schemas.microsoft.com/office/drawing/2014/main" id="{1843AD8C-D95F-47EF-9562-FEBD591B6340}"/>
                    </a:ext>
                  </a:extLst>
                </p:cNvPr>
                <p:cNvSpPr/>
                <p:nvPr/>
              </p:nvSpPr>
              <p:spPr>
                <a:xfrm>
                  <a:off x="9281967" y="3933825"/>
                  <a:ext cx="21907" cy="11429"/>
                </a:xfrm>
                <a:custGeom>
                  <a:avLst/>
                  <a:gdLst>
                    <a:gd name="connsiteX0" fmla="*/ 5715 w 21907"/>
                    <a:gd name="connsiteY0" fmla="*/ 11430 h 11429"/>
                    <a:gd name="connsiteX1" fmla="*/ 21908 w 21907"/>
                    <a:gd name="connsiteY1" fmla="*/ 2858 h 11429"/>
                    <a:gd name="connsiteX2" fmla="*/ 20955 w 21907"/>
                    <a:gd name="connsiteY2" fmla="*/ 1905 h 11429"/>
                    <a:gd name="connsiteX3" fmla="*/ 20002 w 21907"/>
                    <a:gd name="connsiteY3" fmla="*/ 1905 h 11429"/>
                    <a:gd name="connsiteX4" fmla="*/ 19050 w 21907"/>
                    <a:gd name="connsiteY4" fmla="*/ 1905 h 11429"/>
                    <a:gd name="connsiteX5" fmla="*/ 19050 w 21907"/>
                    <a:gd name="connsiteY5" fmla="*/ 953 h 11429"/>
                    <a:gd name="connsiteX6" fmla="*/ 18098 w 21907"/>
                    <a:gd name="connsiteY6" fmla="*/ 953 h 11429"/>
                    <a:gd name="connsiteX7" fmla="*/ 17145 w 21907"/>
                    <a:gd name="connsiteY7" fmla="*/ 0 h 11429"/>
                    <a:gd name="connsiteX8" fmla="*/ 16192 w 21907"/>
                    <a:gd name="connsiteY8" fmla="*/ 0 h 11429"/>
                    <a:gd name="connsiteX9" fmla="*/ 15240 w 21907"/>
                    <a:gd name="connsiteY9" fmla="*/ 0 h 11429"/>
                    <a:gd name="connsiteX10" fmla="*/ 0 w 21907"/>
                    <a:gd name="connsiteY10" fmla="*/ 7620 h 11429"/>
                    <a:gd name="connsiteX11" fmla="*/ 0 w 21907"/>
                    <a:gd name="connsiteY11" fmla="*/ 8572 h 11429"/>
                    <a:gd name="connsiteX12" fmla="*/ 952 w 21907"/>
                    <a:gd name="connsiteY12" fmla="*/ 8572 h 11429"/>
                    <a:gd name="connsiteX13" fmla="*/ 1905 w 21907"/>
                    <a:gd name="connsiteY13" fmla="*/ 9525 h 11429"/>
                    <a:gd name="connsiteX14" fmla="*/ 2858 w 21907"/>
                    <a:gd name="connsiteY14" fmla="*/ 9525 h 11429"/>
                    <a:gd name="connsiteX15" fmla="*/ 3810 w 21907"/>
                    <a:gd name="connsiteY15" fmla="*/ 9525 h 11429"/>
                    <a:gd name="connsiteX16" fmla="*/ 4763 w 21907"/>
                    <a:gd name="connsiteY16" fmla="*/ 10478 h 11429"/>
                    <a:gd name="connsiteX17" fmla="*/ 5715 w 21907"/>
                    <a:gd name="connsiteY17" fmla="*/ 10478 h 114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1907" h="11429">
                      <a:moveTo>
                        <a:pt x="5715" y="11430"/>
                      </a:moveTo>
                      <a:lnTo>
                        <a:pt x="21908" y="2858"/>
                      </a:lnTo>
                      <a:lnTo>
                        <a:pt x="20955" y="1905"/>
                      </a:lnTo>
                      <a:lnTo>
                        <a:pt x="20002" y="1905"/>
                      </a:lnTo>
                      <a:lnTo>
                        <a:pt x="19050" y="1905"/>
                      </a:lnTo>
                      <a:lnTo>
                        <a:pt x="19050" y="953"/>
                      </a:lnTo>
                      <a:lnTo>
                        <a:pt x="18098" y="953"/>
                      </a:lnTo>
                      <a:lnTo>
                        <a:pt x="17145" y="0"/>
                      </a:lnTo>
                      <a:lnTo>
                        <a:pt x="16192" y="0"/>
                      </a:lnTo>
                      <a:lnTo>
                        <a:pt x="15240" y="0"/>
                      </a:lnTo>
                      <a:lnTo>
                        <a:pt x="0" y="7620"/>
                      </a:lnTo>
                      <a:lnTo>
                        <a:pt x="0" y="8572"/>
                      </a:lnTo>
                      <a:lnTo>
                        <a:pt x="952" y="8572"/>
                      </a:lnTo>
                      <a:lnTo>
                        <a:pt x="1905" y="9525"/>
                      </a:lnTo>
                      <a:lnTo>
                        <a:pt x="2858" y="9525"/>
                      </a:lnTo>
                      <a:lnTo>
                        <a:pt x="3810" y="9525"/>
                      </a:lnTo>
                      <a:lnTo>
                        <a:pt x="4763" y="10478"/>
                      </a:lnTo>
                      <a:lnTo>
                        <a:pt x="5715" y="10478"/>
                      </a:lnTo>
                      <a:close/>
                    </a:path>
                  </a:pathLst>
                </a:custGeom>
                <a:solidFill>
                  <a:srgbClr val="4242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50" name="Freeform: Shape 1149">
                  <a:extLst>
                    <a:ext uri="{FF2B5EF4-FFF2-40B4-BE49-F238E27FC236}">
                      <a16:creationId xmlns:a16="http://schemas.microsoft.com/office/drawing/2014/main" id="{408315D7-ECF7-4ED8-8AB1-A93C8E41FFF7}"/>
                    </a:ext>
                  </a:extLst>
                </p:cNvPr>
                <p:cNvSpPr/>
                <p:nvPr/>
              </p:nvSpPr>
              <p:spPr>
                <a:xfrm>
                  <a:off x="9260059" y="3931920"/>
                  <a:ext cx="20955" cy="9525"/>
                </a:xfrm>
                <a:custGeom>
                  <a:avLst/>
                  <a:gdLst>
                    <a:gd name="connsiteX0" fmla="*/ 5715 w 20955"/>
                    <a:gd name="connsiteY0" fmla="*/ 7620 h 9525"/>
                    <a:gd name="connsiteX1" fmla="*/ 20955 w 20955"/>
                    <a:gd name="connsiteY1" fmla="*/ 0 h 9525"/>
                    <a:gd name="connsiteX2" fmla="*/ 20003 w 20955"/>
                    <a:gd name="connsiteY2" fmla="*/ 0 h 9525"/>
                    <a:gd name="connsiteX3" fmla="*/ 20003 w 20955"/>
                    <a:gd name="connsiteY3" fmla="*/ 0 h 9525"/>
                    <a:gd name="connsiteX4" fmla="*/ 19050 w 20955"/>
                    <a:gd name="connsiteY4" fmla="*/ 0 h 9525"/>
                    <a:gd name="connsiteX5" fmla="*/ 19050 w 20955"/>
                    <a:gd name="connsiteY5" fmla="*/ 0 h 9525"/>
                    <a:gd name="connsiteX6" fmla="*/ 18098 w 20955"/>
                    <a:gd name="connsiteY6" fmla="*/ 952 h 9525"/>
                    <a:gd name="connsiteX7" fmla="*/ 17145 w 20955"/>
                    <a:gd name="connsiteY7" fmla="*/ 952 h 9525"/>
                    <a:gd name="connsiteX8" fmla="*/ 17145 w 20955"/>
                    <a:gd name="connsiteY8" fmla="*/ 952 h 9525"/>
                    <a:gd name="connsiteX9" fmla="*/ 16193 w 20955"/>
                    <a:gd name="connsiteY9" fmla="*/ 952 h 9525"/>
                    <a:gd name="connsiteX10" fmla="*/ 0 w 20955"/>
                    <a:gd name="connsiteY10" fmla="*/ 9525 h 9525"/>
                    <a:gd name="connsiteX11" fmla="*/ 953 w 20955"/>
                    <a:gd name="connsiteY11" fmla="*/ 9525 h 9525"/>
                    <a:gd name="connsiteX12" fmla="*/ 1905 w 20955"/>
                    <a:gd name="connsiteY12" fmla="*/ 9525 h 9525"/>
                    <a:gd name="connsiteX13" fmla="*/ 1905 w 20955"/>
                    <a:gd name="connsiteY13" fmla="*/ 9525 h 9525"/>
                    <a:gd name="connsiteX14" fmla="*/ 2858 w 20955"/>
                    <a:gd name="connsiteY14" fmla="*/ 8572 h 9525"/>
                    <a:gd name="connsiteX15" fmla="*/ 3810 w 20955"/>
                    <a:gd name="connsiteY15" fmla="*/ 8572 h 9525"/>
                    <a:gd name="connsiteX16" fmla="*/ 3810 w 20955"/>
                    <a:gd name="connsiteY16" fmla="*/ 8572 h 9525"/>
                    <a:gd name="connsiteX17" fmla="*/ 4763 w 20955"/>
                    <a:gd name="connsiteY17" fmla="*/ 8572 h 95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0955" h="9525">
                      <a:moveTo>
                        <a:pt x="5715" y="7620"/>
                      </a:moveTo>
                      <a:lnTo>
                        <a:pt x="20955" y="0"/>
                      </a:lnTo>
                      <a:lnTo>
                        <a:pt x="20003" y="0"/>
                      </a:lnTo>
                      <a:lnTo>
                        <a:pt x="20003" y="0"/>
                      </a:lnTo>
                      <a:lnTo>
                        <a:pt x="19050" y="0"/>
                      </a:lnTo>
                      <a:lnTo>
                        <a:pt x="19050" y="0"/>
                      </a:lnTo>
                      <a:lnTo>
                        <a:pt x="18098" y="952"/>
                      </a:lnTo>
                      <a:lnTo>
                        <a:pt x="17145" y="952"/>
                      </a:lnTo>
                      <a:lnTo>
                        <a:pt x="17145" y="952"/>
                      </a:lnTo>
                      <a:lnTo>
                        <a:pt x="16193" y="952"/>
                      </a:lnTo>
                      <a:lnTo>
                        <a:pt x="0" y="9525"/>
                      </a:lnTo>
                      <a:lnTo>
                        <a:pt x="953" y="9525"/>
                      </a:lnTo>
                      <a:lnTo>
                        <a:pt x="1905" y="9525"/>
                      </a:lnTo>
                      <a:lnTo>
                        <a:pt x="1905" y="9525"/>
                      </a:lnTo>
                      <a:lnTo>
                        <a:pt x="2858" y="8572"/>
                      </a:lnTo>
                      <a:lnTo>
                        <a:pt x="3810" y="8572"/>
                      </a:lnTo>
                      <a:lnTo>
                        <a:pt x="3810" y="8572"/>
                      </a:lnTo>
                      <a:lnTo>
                        <a:pt x="4763" y="8572"/>
                      </a:lnTo>
                      <a:close/>
                    </a:path>
                  </a:pathLst>
                </a:custGeom>
                <a:solidFill>
                  <a:srgbClr val="4242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51" name="Freeform: Shape 1150">
                  <a:extLst>
                    <a:ext uri="{FF2B5EF4-FFF2-40B4-BE49-F238E27FC236}">
                      <a16:creationId xmlns:a16="http://schemas.microsoft.com/office/drawing/2014/main" id="{093E979D-BB71-487B-B5F0-58BF8936D0AA}"/>
                    </a:ext>
                  </a:extLst>
                </p:cNvPr>
                <p:cNvSpPr/>
                <p:nvPr/>
              </p:nvSpPr>
              <p:spPr>
                <a:xfrm>
                  <a:off x="9266727" y="3930967"/>
                  <a:ext cx="20954" cy="8572"/>
                </a:xfrm>
                <a:custGeom>
                  <a:avLst/>
                  <a:gdLst>
                    <a:gd name="connsiteX0" fmla="*/ 5715 w 20954"/>
                    <a:gd name="connsiteY0" fmla="*/ 8573 h 8572"/>
                    <a:gd name="connsiteX1" fmla="*/ 20955 w 20954"/>
                    <a:gd name="connsiteY1" fmla="*/ 0 h 8572"/>
                    <a:gd name="connsiteX2" fmla="*/ 20955 w 20954"/>
                    <a:gd name="connsiteY2" fmla="*/ 0 h 8572"/>
                    <a:gd name="connsiteX3" fmla="*/ 20002 w 20954"/>
                    <a:gd name="connsiteY3" fmla="*/ 0 h 8572"/>
                    <a:gd name="connsiteX4" fmla="*/ 19050 w 20954"/>
                    <a:gd name="connsiteY4" fmla="*/ 0 h 8572"/>
                    <a:gd name="connsiteX5" fmla="*/ 18098 w 20954"/>
                    <a:gd name="connsiteY5" fmla="*/ 0 h 8572"/>
                    <a:gd name="connsiteX6" fmla="*/ 18098 w 20954"/>
                    <a:gd name="connsiteY6" fmla="*/ 0 h 8572"/>
                    <a:gd name="connsiteX7" fmla="*/ 17145 w 20954"/>
                    <a:gd name="connsiteY7" fmla="*/ 0 h 8572"/>
                    <a:gd name="connsiteX8" fmla="*/ 16192 w 20954"/>
                    <a:gd name="connsiteY8" fmla="*/ 0 h 8572"/>
                    <a:gd name="connsiteX9" fmla="*/ 15240 w 20954"/>
                    <a:gd name="connsiteY9" fmla="*/ 0 h 8572"/>
                    <a:gd name="connsiteX10" fmla="*/ 0 w 20954"/>
                    <a:gd name="connsiteY10" fmla="*/ 8573 h 8572"/>
                    <a:gd name="connsiteX11" fmla="*/ 952 w 20954"/>
                    <a:gd name="connsiteY11" fmla="*/ 8573 h 8572"/>
                    <a:gd name="connsiteX12" fmla="*/ 952 w 20954"/>
                    <a:gd name="connsiteY12" fmla="*/ 8573 h 8572"/>
                    <a:gd name="connsiteX13" fmla="*/ 1905 w 20954"/>
                    <a:gd name="connsiteY13" fmla="*/ 8573 h 8572"/>
                    <a:gd name="connsiteX14" fmla="*/ 2857 w 20954"/>
                    <a:gd name="connsiteY14" fmla="*/ 8573 h 8572"/>
                    <a:gd name="connsiteX15" fmla="*/ 3810 w 20954"/>
                    <a:gd name="connsiteY15" fmla="*/ 8573 h 8572"/>
                    <a:gd name="connsiteX16" fmla="*/ 3810 w 20954"/>
                    <a:gd name="connsiteY16" fmla="*/ 8573 h 8572"/>
                    <a:gd name="connsiteX17" fmla="*/ 4763 w 20954"/>
                    <a:gd name="connsiteY17" fmla="*/ 8573 h 85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0954" h="8572">
                      <a:moveTo>
                        <a:pt x="5715" y="8573"/>
                      </a:moveTo>
                      <a:lnTo>
                        <a:pt x="20955" y="0"/>
                      </a:lnTo>
                      <a:lnTo>
                        <a:pt x="20955" y="0"/>
                      </a:lnTo>
                      <a:lnTo>
                        <a:pt x="20002" y="0"/>
                      </a:lnTo>
                      <a:lnTo>
                        <a:pt x="19050" y="0"/>
                      </a:lnTo>
                      <a:lnTo>
                        <a:pt x="18098" y="0"/>
                      </a:lnTo>
                      <a:lnTo>
                        <a:pt x="18098" y="0"/>
                      </a:lnTo>
                      <a:lnTo>
                        <a:pt x="17145" y="0"/>
                      </a:lnTo>
                      <a:lnTo>
                        <a:pt x="16192" y="0"/>
                      </a:lnTo>
                      <a:lnTo>
                        <a:pt x="15240" y="0"/>
                      </a:lnTo>
                      <a:lnTo>
                        <a:pt x="0" y="8573"/>
                      </a:lnTo>
                      <a:lnTo>
                        <a:pt x="952" y="8573"/>
                      </a:lnTo>
                      <a:lnTo>
                        <a:pt x="952" y="8573"/>
                      </a:lnTo>
                      <a:lnTo>
                        <a:pt x="1905" y="8573"/>
                      </a:lnTo>
                      <a:lnTo>
                        <a:pt x="2857" y="8573"/>
                      </a:lnTo>
                      <a:lnTo>
                        <a:pt x="3810" y="8573"/>
                      </a:lnTo>
                      <a:lnTo>
                        <a:pt x="3810" y="8573"/>
                      </a:lnTo>
                      <a:lnTo>
                        <a:pt x="4763" y="8573"/>
                      </a:lnTo>
                      <a:close/>
                    </a:path>
                  </a:pathLst>
                </a:custGeom>
                <a:solidFill>
                  <a:srgbClr val="4242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52" name="Freeform: Shape 1151">
                  <a:extLst>
                    <a:ext uri="{FF2B5EF4-FFF2-40B4-BE49-F238E27FC236}">
                      <a16:creationId xmlns:a16="http://schemas.microsoft.com/office/drawing/2014/main" id="{87A156C9-22F4-46EC-BB2D-0B7017E8D79B}"/>
                    </a:ext>
                  </a:extLst>
                </p:cNvPr>
                <p:cNvSpPr/>
                <p:nvPr/>
              </p:nvSpPr>
              <p:spPr>
                <a:xfrm>
                  <a:off x="9273394" y="3930967"/>
                  <a:ext cx="21907" cy="10477"/>
                </a:xfrm>
                <a:custGeom>
                  <a:avLst/>
                  <a:gdLst>
                    <a:gd name="connsiteX0" fmla="*/ 6668 w 21907"/>
                    <a:gd name="connsiteY0" fmla="*/ 10478 h 10477"/>
                    <a:gd name="connsiteX1" fmla="*/ 21908 w 21907"/>
                    <a:gd name="connsiteY1" fmla="*/ 1905 h 10477"/>
                    <a:gd name="connsiteX2" fmla="*/ 20955 w 21907"/>
                    <a:gd name="connsiteY2" fmla="*/ 1905 h 10477"/>
                    <a:gd name="connsiteX3" fmla="*/ 20955 w 21907"/>
                    <a:gd name="connsiteY3" fmla="*/ 1905 h 10477"/>
                    <a:gd name="connsiteX4" fmla="*/ 20002 w 21907"/>
                    <a:gd name="connsiteY4" fmla="*/ 953 h 10477"/>
                    <a:gd name="connsiteX5" fmla="*/ 19050 w 21907"/>
                    <a:gd name="connsiteY5" fmla="*/ 953 h 10477"/>
                    <a:gd name="connsiteX6" fmla="*/ 18098 w 21907"/>
                    <a:gd name="connsiteY6" fmla="*/ 953 h 10477"/>
                    <a:gd name="connsiteX7" fmla="*/ 17145 w 21907"/>
                    <a:gd name="connsiteY7" fmla="*/ 953 h 10477"/>
                    <a:gd name="connsiteX8" fmla="*/ 17145 w 21907"/>
                    <a:gd name="connsiteY8" fmla="*/ 953 h 10477"/>
                    <a:gd name="connsiteX9" fmla="*/ 16193 w 21907"/>
                    <a:gd name="connsiteY9" fmla="*/ 0 h 10477"/>
                    <a:gd name="connsiteX10" fmla="*/ 0 w 21907"/>
                    <a:gd name="connsiteY10" fmla="*/ 8573 h 10477"/>
                    <a:gd name="connsiteX11" fmla="*/ 952 w 21907"/>
                    <a:gd name="connsiteY11" fmla="*/ 8573 h 10477"/>
                    <a:gd name="connsiteX12" fmla="*/ 1905 w 21907"/>
                    <a:gd name="connsiteY12" fmla="*/ 9525 h 10477"/>
                    <a:gd name="connsiteX13" fmla="*/ 2858 w 21907"/>
                    <a:gd name="connsiteY13" fmla="*/ 9525 h 10477"/>
                    <a:gd name="connsiteX14" fmla="*/ 2858 w 21907"/>
                    <a:gd name="connsiteY14" fmla="*/ 9525 h 10477"/>
                    <a:gd name="connsiteX15" fmla="*/ 3810 w 21907"/>
                    <a:gd name="connsiteY15" fmla="*/ 9525 h 10477"/>
                    <a:gd name="connsiteX16" fmla="*/ 4763 w 21907"/>
                    <a:gd name="connsiteY16" fmla="*/ 9525 h 10477"/>
                    <a:gd name="connsiteX17" fmla="*/ 5715 w 21907"/>
                    <a:gd name="connsiteY17" fmla="*/ 10478 h 10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1907" h="10477">
                      <a:moveTo>
                        <a:pt x="6668" y="10478"/>
                      </a:moveTo>
                      <a:lnTo>
                        <a:pt x="21908" y="1905"/>
                      </a:lnTo>
                      <a:lnTo>
                        <a:pt x="20955" y="1905"/>
                      </a:lnTo>
                      <a:lnTo>
                        <a:pt x="20955" y="1905"/>
                      </a:lnTo>
                      <a:lnTo>
                        <a:pt x="20002" y="953"/>
                      </a:lnTo>
                      <a:lnTo>
                        <a:pt x="19050" y="953"/>
                      </a:lnTo>
                      <a:lnTo>
                        <a:pt x="18098" y="953"/>
                      </a:lnTo>
                      <a:lnTo>
                        <a:pt x="17145" y="953"/>
                      </a:lnTo>
                      <a:lnTo>
                        <a:pt x="17145" y="953"/>
                      </a:lnTo>
                      <a:lnTo>
                        <a:pt x="16193" y="0"/>
                      </a:lnTo>
                      <a:lnTo>
                        <a:pt x="0" y="8573"/>
                      </a:lnTo>
                      <a:lnTo>
                        <a:pt x="952" y="8573"/>
                      </a:lnTo>
                      <a:lnTo>
                        <a:pt x="1905" y="9525"/>
                      </a:lnTo>
                      <a:lnTo>
                        <a:pt x="2858" y="9525"/>
                      </a:lnTo>
                      <a:lnTo>
                        <a:pt x="2858" y="9525"/>
                      </a:lnTo>
                      <a:lnTo>
                        <a:pt x="3810" y="9525"/>
                      </a:lnTo>
                      <a:lnTo>
                        <a:pt x="4763" y="9525"/>
                      </a:lnTo>
                      <a:lnTo>
                        <a:pt x="5715" y="10478"/>
                      </a:lnTo>
                      <a:close/>
                    </a:path>
                  </a:pathLst>
                </a:custGeom>
                <a:solidFill>
                  <a:srgbClr val="4242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53" name="Freeform: Shape 1152">
                  <a:extLst>
                    <a:ext uri="{FF2B5EF4-FFF2-40B4-BE49-F238E27FC236}">
                      <a16:creationId xmlns:a16="http://schemas.microsoft.com/office/drawing/2014/main" id="{CD4470AA-0332-4C79-B701-2385C0587FA7}"/>
                    </a:ext>
                  </a:extLst>
                </p:cNvPr>
                <p:cNvSpPr/>
                <p:nvPr/>
              </p:nvSpPr>
              <p:spPr>
                <a:xfrm>
                  <a:off x="9324829" y="4020502"/>
                  <a:ext cx="18097" cy="13334"/>
                </a:xfrm>
                <a:custGeom>
                  <a:avLst/>
                  <a:gdLst>
                    <a:gd name="connsiteX0" fmla="*/ 0 w 18097"/>
                    <a:gd name="connsiteY0" fmla="*/ 13335 h 13334"/>
                    <a:gd name="connsiteX1" fmla="*/ 15240 w 18097"/>
                    <a:gd name="connsiteY1" fmla="*/ 4763 h 13334"/>
                    <a:gd name="connsiteX2" fmla="*/ 16192 w 18097"/>
                    <a:gd name="connsiteY2" fmla="*/ 3810 h 13334"/>
                    <a:gd name="connsiteX3" fmla="*/ 16192 w 18097"/>
                    <a:gd name="connsiteY3" fmla="*/ 3810 h 13334"/>
                    <a:gd name="connsiteX4" fmla="*/ 16192 w 18097"/>
                    <a:gd name="connsiteY4" fmla="*/ 2857 h 13334"/>
                    <a:gd name="connsiteX5" fmla="*/ 17145 w 18097"/>
                    <a:gd name="connsiteY5" fmla="*/ 1905 h 13334"/>
                    <a:gd name="connsiteX6" fmla="*/ 17145 w 18097"/>
                    <a:gd name="connsiteY6" fmla="*/ 1905 h 13334"/>
                    <a:gd name="connsiteX7" fmla="*/ 18098 w 18097"/>
                    <a:gd name="connsiteY7" fmla="*/ 952 h 13334"/>
                    <a:gd name="connsiteX8" fmla="*/ 18098 w 18097"/>
                    <a:gd name="connsiteY8" fmla="*/ 0 h 13334"/>
                    <a:gd name="connsiteX9" fmla="*/ 18098 w 18097"/>
                    <a:gd name="connsiteY9" fmla="*/ 0 h 13334"/>
                    <a:gd name="connsiteX10" fmla="*/ 2858 w 18097"/>
                    <a:gd name="connsiteY10" fmla="*/ 8572 h 13334"/>
                    <a:gd name="connsiteX11" fmla="*/ 1905 w 18097"/>
                    <a:gd name="connsiteY11" fmla="*/ 8572 h 13334"/>
                    <a:gd name="connsiteX12" fmla="*/ 1905 w 18097"/>
                    <a:gd name="connsiteY12" fmla="*/ 9525 h 13334"/>
                    <a:gd name="connsiteX13" fmla="*/ 1905 w 18097"/>
                    <a:gd name="connsiteY13" fmla="*/ 10477 h 13334"/>
                    <a:gd name="connsiteX14" fmla="*/ 952 w 18097"/>
                    <a:gd name="connsiteY14" fmla="*/ 10477 h 13334"/>
                    <a:gd name="connsiteX15" fmla="*/ 952 w 18097"/>
                    <a:gd name="connsiteY15" fmla="*/ 11430 h 13334"/>
                    <a:gd name="connsiteX16" fmla="*/ 0 w 18097"/>
                    <a:gd name="connsiteY16" fmla="*/ 11430 h 13334"/>
                    <a:gd name="connsiteX17" fmla="*/ 0 w 18097"/>
                    <a:gd name="connsiteY17" fmla="*/ 12382 h 133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8097" h="13334">
                      <a:moveTo>
                        <a:pt x="0" y="13335"/>
                      </a:moveTo>
                      <a:lnTo>
                        <a:pt x="15240" y="4763"/>
                      </a:lnTo>
                      <a:lnTo>
                        <a:pt x="16192" y="3810"/>
                      </a:lnTo>
                      <a:lnTo>
                        <a:pt x="16192" y="3810"/>
                      </a:lnTo>
                      <a:lnTo>
                        <a:pt x="16192" y="2857"/>
                      </a:lnTo>
                      <a:lnTo>
                        <a:pt x="17145" y="1905"/>
                      </a:lnTo>
                      <a:lnTo>
                        <a:pt x="17145" y="1905"/>
                      </a:lnTo>
                      <a:lnTo>
                        <a:pt x="18098" y="952"/>
                      </a:lnTo>
                      <a:lnTo>
                        <a:pt x="18098" y="0"/>
                      </a:lnTo>
                      <a:lnTo>
                        <a:pt x="18098" y="0"/>
                      </a:lnTo>
                      <a:lnTo>
                        <a:pt x="2858" y="8572"/>
                      </a:lnTo>
                      <a:lnTo>
                        <a:pt x="1905" y="8572"/>
                      </a:lnTo>
                      <a:lnTo>
                        <a:pt x="1905" y="9525"/>
                      </a:lnTo>
                      <a:lnTo>
                        <a:pt x="1905" y="10477"/>
                      </a:lnTo>
                      <a:lnTo>
                        <a:pt x="952" y="10477"/>
                      </a:lnTo>
                      <a:lnTo>
                        <a:pt x="952" y="11430"/>
                      </a:lnTo>
                      <a:lnTo>
                        <a:pt x="0" y="11430"/>
                      </a:lnTo>
                      <a:lnTo>
                        <a:pt x="0" y="12382"/>
                      </a:lnTo>
                      <a:close/>
                    </a:path>
                  </a:pathLst>
                </a:custGeom>
                <a:solidFill>
                  <a:srgbClr val="4242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54" name="Freeform: Shape 1153">
                  <a:extLst>
                    <a:ext uri="{FF2B5EF4-FFF2-40B4-BE49-F238E27FC236}">
                      <a16:creationId xmlns:a16="http://schemas.microsoft.com/office/drawing/2014/main" id="{29D42830-2E94-47A2-9624-FFEFAAB5BE56}"/>
                    </a:ext>
                  </a:extLst>
                </p:cNvPr>
                <p:cNvSpPr/>
                <p:nvPr/>
              </p:nvSpPr>
              <p:spPr>
                <a:xfrm>
                  <a:off x="9319114" y="4026217"/>
                  <a:ext cx="20002" cy="11429"/>
                </a:xfrm>
                <a:custGeom>
                  <a:avLst/>
                  <a:gdLst>
                    <a:gd name="connsiteX0" fmla="*/ 0 w 20002"/>
                    <a:gd name="connsiteY0" fmla="*/ 11430 h 11429"/>
                    <a:gd name="connsiteX1" fmla="*/ 16192 w 20002"/>
                    <a:gd name="connsiteY1" fmla="*/ 2858 h 11429"/>
                    <a:gd name="connsiteX2" fmla="*/ 16192 w 20002"/>
                    <a:gd name="connsiteY2" fmla="*/ 2858 h 11429"/>
                    <a:gd name="connsiteX3" fmla="*/ 17145 w 20002"/>
                    <a:gd name="connsiteY3" fmla="*/ 1905 h 11429"/>
                    <a:gd name="connsiteX4" fmla="*/ 17145 w 20002"/>
                    <a:gd name="connsiteY4" fmla="*/ 1905 h 11429"/>
                    <a:gd name="connsiteX5" fmla="*/ 18098 w 20002"/>
                    <a:gd name="connsiteY5" fmla="*/ 1905 h 11429"/>
                    <a:gd name="connsiteX6" fmla="*/ 18098 w 20002"/>
                    <a:gd name="connsiteY6" fmla="*/ 953 h 11429"/>
                    <a:gd name="connsiteX7" fmla="*/ 19050 w 20002"/>
                    <a:gd name="connsiteY7" fmla="*/ 953 h 11429"/>
                    <a:gd name="connsiteX8" fmla="*/ 19050 w 20002"/>
                    <a:gd name="connsiteY8" fmla="*/ 0 h 11429"/>
                    <a:gd name="connsiteX9" fmla="*/ 20002 w 20002"/>
                    <a:gd name="connsiteY9" fmla="*/ 0 h 11429"/>
                    <a:gd name="connsiteX10" fmla="*/ 3810 w 20002"/>
                    <a:gd name="connsiteY10" fmla="*/ 8573 h 11429"/>
                    <a:gd name="connsiteX11" fmla="*/ 3810 w 20002"/>
                    <a:gd name="connsiteY11" fmla="*/ 8573 h 11429"/>
                    <a:gd name="connsiteX12" fmla="*/ 2857 w 20002"/>
                    <a:gd name="connsiteY12" fmla="*/ 9525 h 11429"/>
                    <a:gd name="connsiteX13" fmla="*/ 2857 w 20002"/>
                    <a:gd name="connsiteY13" fmla="*/ 9525 h 11429"/>
                    <a:gd name="connsiteX14" fmla="*/ 1905 w 20002"/>
                    <a:gd name="connsiteY14" fmla="*/ 10478 h 11429"/>
                    <a:gd name="connsiteX15" fmla="*/ 1905 w 20002"/>
                    <a:gd name="connsiteY15" fmla="*/ 10478 h 11429"/>
                    <a:gd name="connsiteX16" fmla="*/ 952 w 20002"/>
                    <a:gd name="connsiteY16" fmla="*/ 10478 h 11429"/>
                    <a:gd name="connsiteX17" fmla="*/ 952 w 20002"/>
                    <a:gd name="connsiteY17" fmla="*/ 11430 h 114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0002" h="11429">
                      <a:moveTo>
                        <a:pt x="0" y="11430"/>
                      </a:moveTo>
                      <a:lnTo>
                        <a:pt x="16192" y="2858"/>
                      </a:lnTo>
                      <a:lnTo>
                        <a:pt x="16192" y="2858"/>
                      </a:lnTo>
                      <a:lnTo>
                        <a:pt x="17145" y="1905"/>
                      </a:lnTo>
                      <a:lnTo>
                        <a:pt x="17145" y="1905"/>
                      </a:lnTo>
                      <a:lnTo>
                        <a:pt x="18098" y="1905"/>
                      </a:lnTo>
                      <a:lnTo>
                        <a:pt x="18098" y="953"/>
                      </a:lnTo>
                      <a:lnTo>
                        <a:pt x="19050" y="953"/>
                      </a:lnTo>
                      <a:lnTo>
                        <a:pt x="19050" y="0"/>
                      </a:lnTo>
                      <a:lnTo>
                        <a:pt x="20002" y="0"/>
                      </a:lnTo>
                      <a:lnTo>
                        <a:pt x="3810" y="8573"/>
                      </a:lnTo>
                      <a:lnTo>
                        <a:pt x="3810" y="8573"/>
                      </a:lnTo>
                      <a:lnTo>
                        <a:pt x="2857" y="9525"/>
                      </a:lnTo>
                      <a:lnTo>
                        <a:pt x="2857" y="9525"/>
                      </a:lnTo>
                      <a:lnTo>
                        <a:pt x="1905" y="10478"/>
                      </a:lnTo>
                      <a:lnTo>
                        <a:pt x="1905" y="10478"/>
                      </a:lnTo>
                      <a:lnTo>
                        <a:pt x="952" y="10478"/>
                      </a:lnTo>
                      <a:lnTo>
                        <a:pt x="952" y="11430"/>
                      </a:lnTo>
                      <a:close/>
                    </a:path>
                  </a:pathLst>
                </a:custGeom>
                <a:solidFill>
                  <a:srgbClr val="4242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55" name="Freeform: Shape 1154">
                  <a:extLst>
                    <a:ext uri="{FF2B5EF4-FFF2-40B4-BE49-F238E27FC236}">
                      <a16:creationId xmlns:a16="http://schemas.microsoft.com/office/drawing/2014/main" id="{F1309546-D7BA-4A91-9FBB-33A7C538DCE3}"/>
                    </a:ext>
                  </a:extLst>
                </p:cNvPr>
                <p:cNvSpPr/>
                <p:nvPr/>
              </p:nvSpPr>
              <p:spPr>
                <a:xfrm>
                  <a:off x="9327687" y="4013834"/>
                  <a:ext cx="18097" cy="14287"/>
                </a:xfrm>
                <a:custGeom>
                  <a:avLst/>
                  <a:gdLst>
                    <a:gd name="connsiteX0" fmla="*/ 0 w 18097"/>
                    <a:gd name="connsiteY0" fmla="*/ 14288 h 14287"/>
                    <a:gd name="connsiteX1" fmla="*/ 16192 w 18097"/>
                    <a:gd name="connsiteY1" fmla="*/ 5715 h 14287"/>
                    <a:gd name="connsiteX2" fmla="*/ 16192 w 18097"/>
                    <a:gd name="connsiteY2" fmla="*/ 4763 h 14287"/>
                    <a:gd name="connsiteX3" fmla="*/ 16192 w 18097"/>
                    <a:gd name="connsiteY3" fmla="*/ 3810 h 14287"/>
                    <a:gd name="connsiteX4" fmla="*/ 17145 w 18097"/>
                    <a:gd name="connsiteY4" fmla="*/ 3810 h 14287"/>
                    <a:gd name="connsiteX5" fmla="*/ 17145 w 18097"/>
                    <a:gd name="connsiteY5" fmla="*/ 2858 h 14287"/>
                    <a:gd name="connsiteX6" fmla="*/ 17145 w 18097"/>
                    <a:gd name="connsiteY6" fmla="*/ 1905 h 14287"/>
                    <a:gd name="connsiteX7" fmla="*/ 17145 w 18097"/>
                    <a:gd name="connsiteY7" fmla="*/ 953 h 14287"/>
                    <a:gd name="connsiteX8" fmla="*/ 18097 w 18097"/>
                    <a:gd name="connsiteY8" fmla="*/ 953 h 14287"/>
                    <a:gd name="connsiteX9" fmla="*/ 18097 w 18097"/>
                    <a:gd name="connsiteY9" fmla="*/ 0 h 14287"/>
                    <a:gd name="connsiteX10" fmla="*/ 1905 w 18097"/>
                    <a:gd name="connsiteY10" fmla="*/ 8573 h 14287"/>
                    <a:gd name="connsiteX11" fmla="*/ 1905 w 18097"/>
                    <a:gd name="connsiteY11" fmla="*/ 8573 h 14287"/>
                    <a:gd name="connsiteX12" fmla="*/ 1905 w 18097"/>
                    <a:gd name="connsiteY12" fmla="*/ 9525 h 14287"/>
                    <a:gd name="connsiteX13" fmla="*/ 952 w 18097"/>
                    <a:gd name="connsiteY13" fmla="*/ 10478 h 14287"/>
                    <a:gd name="connsiteX14" fmla="*/ 952 w 18097"/>
                    <a:gd name="connsiteY14" fmla="*/ 11430 h 14287"/>
                    <a:gd name="connsiteX15" fmla="*/ 952 w 18097"/>
                    <a:gd name="connsiteY15" fmla="*/ 12383 h 14287"/>
                    <a:gd name="connsiteX16" fmla="*/ 952 w 18097"/>
                    <a:gd name="connsiteY16" fmla="*/ 12383 h 14287"/>
                    <a:gd name="connsiteX17" fmla="*/ 952 w 18097"/>
                    <a:gd name="connsiteY17" fmla="*/ 13335 h 142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8097" h="14287">
                      <a:moveTo>
                        <a:pt x="0" y="14288"/>
                      </a:moveTo>
                      <a:lnTo>
                        <a:pt x="16192" y="5715"/>
                      </a:lnTo>
                      <a:lnTo>
                        <a:pt x="16192" y="4763"/>
                      </a:lnTo>
                      <a:lnTo>
                        <a:pt x="16192" y="3810"/>
                      </a:lnTo>
                      <a:lnTo>
                        <a:pt x="17145" y="3810"/>
                      </a:lnTo>
                      <a:lnTo>
                        <a:pt x="17145" y="2858"/>
                      </a:lnTo>
                      <a:lnTo>
                        <a:pt x="17145" y="1905"/>
                      </a:lnTo>
                      <a:lnTo>
                        <a:pt x="17145" y="953"/>
                      </a:lnTo>
                      <a:lnTo>
                        <a:pt x="18097" y="953"/>
                      </a:lnTo>
                      <a:lnTo>
                        <a:pt x="18097" y="0"/>
                      </a:lnTo>
                      <a:lnTo>
                        <a:pt x="1905" y="8573"/>
                      </a:lnTo>
                      <a:lnTo>
                        <a:pt x="1905" y="8573"/>
                      </a:lnTo>
                      <a:lnTo>
                        <a:pt x="1905" y="9525"/>
                      </a:lnTo>
                      <a:lnTo>
                        <a:pt x="952" y="10478"/>
                      </a:lnTo>
                      <a:lnTo>
                        <a:pt x="952" y="11430"/>
                      </a:lnTo>
                      <a:lnTo>
                        <a:pt x="952" y="12383"/>
                      </a:lnTo>
                      <a:lnTo>
                        <a:pt x="952" y="12383"/>
                      </a:lnTo>
                      <a:lnTo>
                        <a:pt x="952" y="13335"/>
                      </a:lnTo>
                      <a:close/>
                    </a:path>
                  </a:pathLst>
                </a:custGeom>
                <a:solidFill>
                  <a:srgbClr val="4242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1156" name="Graphic 1060">
                <a:extLst>
                  <a:ext uri="{FF2B5EF4-FFF2-40B4-BE49-F238E27FC236}">
                    <a16:creationId xmlns:a16="http://schemas.microsoft.com/office/drawing/2014/main" id="{4192CA1F-7FFC-4D2F-B919-788E06934B72}"/>
                  </a:ext>
                </a:extLst>
              </p:cNvPr>
              <p:cNvGrpSpPr/>
              <p:nvPr/>
            </p:nvGrpSpPr>
            <p:grpSpPr>
              <a:xfrm>
                <a:off x="9037174" y="3801427"/>
                <a:ext cx="85725" cy="106679"/>
                <a:chOff x="9037174" y="3801427"/>
                <a:chExt cx="85725" cy="106679"/>
              </a:xfrm>
              <a:solidFill>
                <a:srgbClr val="1B1B1B"/>
              </a:solidFill>
            </p:grpSpPr>
            <p:sp>
              <p:nvSpPr>
                <p:cNvPr id="1157" name="Freeform: Shape 1156">
                  <a:extLst>
                    <a:ext uri="{FF2B5EF4-FFF2-40B4-BE49-F238E27FC236}">
                      <a16:creationId xmlns:a16="http://schemas.microsoft.com/office/drawing/2014/main" id="{E4D0021B-D88E-4A2B-954F-40A40BA4D96F}"/>
                    </a:ext>
                  </a:extLst>
                </p:cNvPr>
                <p:cNvSpPr/>
                <p:nvPr/>
              </p:nvSpPr>
              <p:spPr>
                <a:xfrm>
                  <a:off x="9106706" y="3875722"/>
                  <a:ext cx="16192" cy="15240"/>
                </a:xfrm>
                <a:custGeom>
                  <a:avLst/>
                  <a:gdLst>
                    <a:gd name="connsiteX0" fmla="*/ 0 w 16192"/>
                    <a:gd name="connsiteY0" fmla="*/ 15240 h 15240"/>
                    <a:gd name="connsiteX1" fmla="*/ 16193 w 16192"/>
                    <a:gd name="connsiteY1" fmla="*/ 6668 h 15240"/>
                    <a:gd name="connsiteX2" fmla="*/ 16193 w 16192"/>
                    <a:gd name="connsiteY2" fmla="*/ 5715 h 15240"/>
                    <a:gd name="connsiteX3" fmla="*/ 16193 w 16192"/>
                    <a:gd name="connsiteY3" fmla="*/ 4763 h 15240"/>
                    <a:gd name="connsiteX4" fmla="*/ 16193 w 16192"/>
                    <a:gd name="connsiteY4" fmla="*/ 3810 h 15240"/>
                    <a:gd name="connsiteX5" fmla="*/ 16193 w 16192"/>
                    <a:gd name="connsiteY5" fmla="*/ 2858 h 15240"/>
                    <a:gd name="connsiteX6" fmla="*/ 16193 w 16192"/>
                    <a:gd name="connsiteY6" fmla="*/ 1905 h 15240"/>
                    <a:gd name="connsiteX7" fmla="*/ 16193 w 16192"/>
                    <a:gd name="connsiteY7" fmla="*/ 1905 h 15240"/>
                    <a:gd name="connsiteX8" fmla="*/ 16193 w 16192"/>
                    <a:gd name="connsiteY8" fmla="*/ 953 h 15240"/>
                    <a:gd name="connsiteX9" fmla="*/ 16193 w 16192"/>
                    <a:gd name="connsiteY9" fmla="*/ 0 h 15240"/>
                    <a:gd name="connsiteX10" fmla="*/ 953 w 16192"/>
                    <a:gd name="connsiteY10" fmla="*/ 8573 h 15240"/>
                    <a:gd name="connsiteX11" fmla="*/ 953 w 16192"/>
                    <a:gd name="connsiteY11" fmla="*/ 9525 h 15240"/>
                    <a:gd name="connsiteX12" fmla="*/ 953 w 16192"/>
                    <a:gd name="connsiteY12" fmla="*/ 9525 h 15240"/>
                    <a:gd name="connsiteX13" fmla="*/ 0 w 16192"/>
                    <a:gd name="connsiteY13" fmla="*/ 10478 h 15240"/>
                    <a:gd name="connsiteX14" fmla="*/ 0 w 16192"/>
                    <a:gd name="connsiteY14" fmla="*/ 11430 h 15240"/>
                    <a:gd name="connsiteX15" fmla="*/ 0 w 16192"/>
                    <a:gd name="connsiteY15" fmla="*/ 12383 h 15240"/>
                    <a:gd name="connsiteX16" fmla="*/ 0 w 16192"/>
                    <a:gd name="connsiteY16" fmla="*/ 13335 h 15240"/>
                    <a:gd name="connsiteX17" fmla="*/ 0 w 16192"/>
                    <a:gd name="connsiteY17" fmla="*/ 14288 h 152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6192" h="15240">
                      <a:moveTo>
                        <a:pt x="0" y="15240"/>
                      </a:moveTo>
                      <a:lnTo>
                        <a:pt x="16193" y="6668"/>
                      </a:lnTo>
                      <a:lnTo>
                        <a:pt x="16193" y="5715"/>
                      </a:lnTo>
                      <a:lnTo>
                        <a:pt x="16193" y="4763"/>
                      </a:lnTo>
                      <a:lnTo>
                        <a:pt x="16193" y="3810"/>
                      </a:lnTo>
                      <a:lnTo>
                        <a:pt x="16193" y="2858"/>
                      </a:lnTo>
                      <a:lnTo>
                        <a:pt x="16193" y="1905"/>
                      </a:lnTo>
                      <a:lnTo>
                        <a:pt x="16193" y="1905"/>
                      </a:lnTo>
                      <a:lnTo>
                        <a:pt x="16193" y="953"/>
                      </a:lnTo>
                      <a:lnTo>
                        <a:pt x="16193" y="0"/>
                      </a:lnTo>
                      <a:lnTo>
                        <a:pt x="953" y="8573"/>
                      </a:lnTo>
                      <a:lnTo>
                        <a:pt x="953" y="9525"/>
                      </a:lnTo>
                      <a:lnTo>
                        <a:pt x="953" y="9525"/>
                      </a:lnTo>
                      <a:lnTo>
                        <a:pt x="0" y="10478"/>
                      </a:lnTo>
                      <a:lnTo>
                        <a:pt x="0" y="11430"/>
                      </a:lnTo>
                      <a:lnTo>
                        <a:pt x="0" y="12383"/>
                      </a:lnTo>
                      <a:lnTo>
                        <a:pt x="0" y="13335"/>
                      </a:lnTo>
                      <a:lnTo>
                        <a:pt x="0" y="14288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58" name="Freeform: Shape 1157">
                  <a:extLst>
                    <a:ext uri="{FF2B5EF4-FFF2-40B4-BE49-F238E27FC236}">
                      <a16:creationId xmlns:a16="http://schemas.microsoft.com/office/drawing/2014/main" id="{C97EFECD-041A-4C9E-86DD-9237DE4B90E5}"/>
                    </a:ext>
                  </a:extLst>
                </p:cNvPr>
                <p:cNvSpPr/>
                <p:nvPr/>
              </p:nvSpPr>
              <p:spPr>
                <a:xfrm>
                  <a:off x="9106706" y="3866197"/>
                  <a:ext cx="16192" cy="16192"/>
                </a:xfrm>
                <a:custGeom>
                  <a:avLst/>
                  <a:gdLst>
                    <a:gd name="connsiteX0" fmla="*/ 953 w 16192"/>
                    <a:gd name="connsiteY0" fmla="*/ 16193 h 16192"/>
                    <a:gd name="connsiteX1" fmla="*/ 16193 w 16192"/>
                    <a:gd name="connsiteY1" fmla="*/ 7620 h 16192"/>
                    <a:gd name="connsiteX2" fmla="*/ 16193 w 16192"/>
                    <a:gd name="connsiteY2" fmla="*/ 6668 h 16192"/>
                    <a:gd name="connsiteX3" fmla="*/ 16193 w 16192"/>
                    <a:gd name="connsiteY3" fmla="*/ 5715 h 16192"/>
                    <a:gd name="connsiteX4" fmla="*/ 16193 w 16192"/>
                    <a:gd name="connsiteY4" fmla="*/ 4763 h 16192"/>
                    <a:gd name="connsiteX5" fmla="*/ 16193 w 16192"/>
                    <a:gd name="connsiteY5" fmla="*/ 3810 h 16192"/>
                    <a:gd name="connsiteX6" fmla="*/ 16193 w 16192"/>
                    <a:gd name="connsiteY6" fmla="*/ 2858 h 16192"/>
                    <a:gd name="connsiteX7" fmla="*/ 16193 w 16192"/>
                    <a:gd name="connsiteY7" fmla="*/ 1905 h 16192"/>
                    <a:gd name="connsiteX8" fmla="*/ 16193 w 16192"/>
                    <a:gd name="connsiteY8" fmla="*/ 953 h 16192"/>
                    <a:gd name="connsiteX9" fmla="*/ 15240 w 16192"/>
                    <a:gd name="connsiteY9" fmla="*/ 0 h 16192"/>
                    <a:gd name="connsiteX10" fmla="*/ 0 w 16192"/>
                    <a:gd name="connsiteY10" fmla="*/ 8573 h 16192"/>
                    <a:gd name="connsiteX11" fmla="*/ 0 w 16192"/>
                    <a:gd name="connsiteY11" fmla="*/ 9525 h 16192"/>
                    <a:gd name="connsiteX12" fmla="*/ 0 w 16192"/>
                    <a:gd name="connsiteY12" fmla="*/ 10478 h 16192"/>
                    <a:gd name="connsiteX13" fmla="*/ 0 w 16192"/>
                    <a:gd name="connsiteY13" fmla="*/ 11430 h 16192"/>
                    <a:gd name="connsiteX14" fmla="*/ 0 w 16192"/>
                    <a:gd name="connsiteY14" fmla="*/ 12383 h 16192"/>
                    <a:gd name="connsiteX15" fmla="*/ 0 w 16192"/>
                    <a:gd name="connsiteY15" fmla="*/ 13335 h 16192"/>
                    <a:gd name="connsiteX16" fmla="*/ 0 w 16192"/>
                    <a:gd name="connsiteY16" fmla="*/ 14288 h 16192"/>
                    <a:gd name="connsiteX17" fmla="*/ 953 w 16192"/>
                    <a:gd name="connsiteY17" fmla="*/ 15240 h 161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6192" h="16192">
                      <a:moveTo>
                        <a:pt x="953" y="16193"/>
                      </a:moveTo>
                      <a:lnTo>
                        <a:pt x="16193" y="7620"/>
                      </a:lnTo>
                      <a:lnTo>
                        <a:pt x="16193" y="6668"/>
                      </a:lnTo>
                      <a:lnTo>
                        <a:pt x="16193" y="5715"/>
                      </a:lnTo>
                      <a:lnTo>
                        <a:pt x="16193" y="4763"/>
                      </a:lnTo>
                      <a:lnTo>
                        <a:pt x="16193" y="3810"/>
                      </a:lnTo>
                      <a:lnTo>
                        <a:pt x="16193" y="2858"/>
                      </a:lnTo>
                      <a:lnTo>
                        <a:pt x="16193" y="1905"/>
                      </a:lnTo>
                      <a:lnTo>
                        <a:pt x="16193" y="953"/>
                      </a:lnTo>
                      <a:lnTo>
                        <a:pt x="15240" y="0"/>
                      </a:lnTo>
                      <a:lnTo>
                        <a:pt x="0" y="8573"/>
                      </a:lnTo>
                      <a:lnTo>
                        <a:pt x="0" y="9525"/>
                      </a:lnTo>
                      <a:lnTo>
                        <a:pt x="0" y="10478"/>
                      </a:lnTo>
                      <a:lnTo>
                        <a:pt x="0" y="11430"/>
                      </a:lnTo>
                      <a:lnTo>
                        <a:pt x="0" y="12383"/>
                      </a:lnTo>
                      <a:lnTo>
                        <a:pt x="0" y="13335"/>
                      </a:lnTo>
                      <a:lnTo>
                        <a:pt x="0" y="14288"/>
                      </a:lnTo>
                      <a:lnTo>
                        <a:pt x="953" y="15240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59" name="Freeform: Shape 1158">
                  <a:extLst>
                    <a:ext uri="{FF2B5EF4-FFF2-40B4-BE49-F238E27FC236}">
                      <a16:creationId xmlns:a16="http://schemas.microsoft.com/office/drawing/2014/main" id="{5860EB33-DA98-4AEB-A649-C96F34AED0E0}"/>
                    </a:ext>
                  </a:extLst>
                </p:cNvPr>
                <p:cNvSpPr/>
                <p:nvPr/>
              </p:nvSpPr>
              <p:spPr>
                <a:xfrm>
                  <a:off x="9103849" y="3856672"/>
                  <a:ext cx="18097" cy="16192"/>
                </a:xfrm>
                <a:custGeom>
                  <a:avLst/>
                  <a:gdLst>
                    <a:gd name="connsiteX0" fmla="*/ 1905 w 18097"/>
                    <a:gd name="connsiteY0" fmla="*/ 16193 h 16192"/>
                    <a:gd name="connsiteX1" fmla="*/ 18098 w 18097"/>
                    <a:gd name="connsiteY1" fmla="*/ 8573 h 16192"/>
                    <a:gd name="connsiteX2" fmla="*/ 18098 w 18097"/>
                    <a:gd name="connsiteY2" fmla="*/ 7620 h 16192"/>
                    <a:gd name="connsiteX3" fmla="*/ 18098 w 18097"/>
                    <a:gd name="connsiteY3" fmla="*/ 6668 h 16192"/>
                    <a:gd name="connsiteX4" fmla="*/ 17145 w 18097"/>
                    <a:gd name="connsiteY4" fmla="*/ 5715 h 16192"/>
                    <a:gd name="connsiteX5" fmla="*/ 17145 w 18097"/>
                    <a:gd name="connsiteY5" fmla="*/ 4763 h 16192"/>
                    <a:gd name="connsiteX6" fmla="*/ 17145 w 18097"/>
                    <a:gd name="connsiteY6" fmla="*/ 2858 h 16192"/>
                    <a:gd name="connsiteX7" fmla="*/ 17145 w 18097"/>
                    <a:gd name="connsiteY7" fmla="*/ 1905 h 16192"/>
                    <a:gd name="connsiteX8" fmla="*/ 16193 w 18097"/>
                    <a:gd name="connsiteY8" fmla="*/ 953 h 16192"/>
                    <a:gd name="connsiteX9" fmla="*/ 16193 w 18097"/>
                    <a:gd name="connsiteY9" fmla="*/ 0 h 16192"/>
                    <a:gd name="connsiteX10" fmla="*/ 0 w 18097"/>
                    <a:gd name="connsiteY10" fmla="*/ 8573 h 16192"/>
                    <a:gd name="connsiteX11" fmla="*/ 953 w 18097"/>
                    <a:gd name="connsiteY11" fmla="*/ 9525 h 16192"/>
                    <a:gd name="connsiteX12" fmla="*/ 953 w 18097"/>
                    <a:gd name="connsiteY12" fmla="*/ 10478 h 16192"/>
                    <a:gd name="connsiteX13" fmla="*/ 953 w 18097"/>
                    <a:gd name="connsiteY13" fmla="*/ 11430 h 16192"/>
                    <a:gd name="connsiteX14" fmla="*/ 953 w 18097"/>
                    <a:gd name="connsiteY14" fmla="*/ 12383 h 16192"/>
                    <a:gd name="connsiteX15" fmla="*/ 1905 w 18097"/>
                    <a:gd name="connsiteY15" fmla="*/ 13335 h 16192"/>
                    <a:gd name="connsiteX16" fmla="*/ 1905 w 18097"/>
                    <a:gd name="connsiteY16" fmla="*/ 14288 h 16192"/>
                    <a:gd name="connsiteX17" fmla="*/ 1905 w 18097"/>
                    <a:gd name="connsiteY17" fmla="*/ 15240 h 161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8097" h="16192">
                      <a:moveTo>
                        <a:pt x="1905" y="16193"/>
                      </a:moveTo>
                      <a:lnTo>
                        <a:pt x="18098" y="8573"/>
                      </a:lnTo>
                      <a:lnTo>
                        <a:pt x="18098" y="7620"/>
                      </a:lnTo>
                      <a:lnTo>
                        <a:pt x="18098" y="6668"/>
                      </a:lnTo>
                      <a:lnTo>
                        <a:pt x="17145" y="5715"/>
                      </a:lnTo>
                      <a:lnTo>
                        <a:pt x="17145" y="4763"/>
                      </a:lnTo>
                      <a:lnTo>
                        <a:pt x="17145" y="2858"/>
                      </a:lnTo>
                      <a:lnTo>
                        <a:pt x="17145" y="1905"/>
                      </a:lnTo>
                      <a:lnTo>
                        <a:pt x="16193" y="953"/>
                      </a:lnTo>
                      <a:lnTo>
                        <a:pt x="16193" y="0"/>
                      </a:lnTo>
                      <a:lnTo>
                        <a:pt x="0" y="8573"/>
                      </a:lnTo>
                      <a:lnTo>
                        <a:pt x="953" y="9525"/>
                      </a:lnTo>
                      <a:lnTo>
                        <a:pt x="953" y="10478"/>
                      </a:lnTo>
                      <a:lnTo>
                        <a:pt x="953" y="11430"/>
                      </a:lnTo>
                      <a:lnTo>
                        <a:pt x="953" y="12383"/>
                      </a:lnTo>
                      <a:lnTo>
                        <a:pt x="1905" y="13335"/>
                      </a:lnTo>
                      <a:lnTo>
                        <a:pt x="1905" y="14288"/>
                      </a:lnTo>
                      <a:lnTo>
                        <a:pt x="1905" y="15240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60" name="Freeform: Shape 1159">
                  <a:extLst>
                    <a:ext uri="{FF2B5EF4-FFF2-40B4-BE49-F238E27FC236}">
                      <a16:creationId xmlns:a16="http://schemas.microsoft.com/office/drawing/2014/main" id="{5F5C2F28-312A-4467-BA98-87470E417129}"/>
                    </a:ext>
                  </a:extLst>
                </p:cNvPr>
                <p:cNvSpPr/>
                <p:nvPr/>
              </p:nvSpPr>
              <p:spPr>
                <a:xfrm>
                  <a:off x="9100039" y="3847147"/>
                  <a:ext cx="19050" cy="17145"/>
                </a:xfrm>
                <a:custGeom>
                  <a:avLst/>
                  <a:gdLst>
                    <a:gd name="connsiteX0" fmla="*/ 3810 w 19050"/>
                    <a:gd name="connsiteY0" fmla="*/ 17145 h 17145"/>
                    <a:gd name="connsiteX1" fmla="*/ 19050 w 19050"/>
                    <a:gd name="connsiteY1" fmla="*/ 8573 h 17145"/>
                    <a:gd name="connsiteX2" fmla="*/ 19050 w 19050"/>
                    <a:gd name="connsiteY2" fmla="*/ 7620 h 17145"/>
                    <a:gd name="connsiteX3" fmla="*/ 19050 w 19050"/>
                    <a:gd name="connsiteY3" fmla="*/ 6668 h 17145"/>
                    <a:gd name="connsiteX4" fmla="*/ 18097 w 19050"/>
                    <a:gd name="connsiteY4" fmla="*/ 5715 h 17145"/>
                    <a:gd name="connsiteX5" fmla="*/ 18097 w 19050"/>
                    <a:gd name="connsiteY5" fmla="*/ 4763 h 17145"/>
                    <a:gd name="connsiteX6" fmla="*/ 17145 w 19050"/>
                    <a:gd name="connsiteY6" fmla="*/ 2858 h 17145"/>
                    <a:gd name="connsiteX7" fmla="*/ 17145 w 19050"/>
                    <a:gd name="connsiteY7" fmla="*/ 1905 h 17145"/>
                    <a:gd name="connsiteX8" fmla="*/ 16192 w 19050"/>
                    <a:gd name="connsiteY8" fmla="*/ 953 h 17145"/>
                    <a:gd name="connsiteX9" fmla="*/ 16192 w 19050"/>
                    <a:gd name="connsiteY9" fmla="*/ 0 h 17145"/>
                    <a:gd name="connsiteX10" fmla="*/ 0 w 19050"/>
                    <a:gd name="connsiteY10" fmla="*/ 8573 h 17145"/>
                    <a:gd name="connsiteX11" fmla="*/ 952 w 19050"/>
                    <a:gd name="connsiteY11" fmla="*/ 9525 h 17145"/>
                    <a:gd name="connsiteX12" fmla="*/ 952 w 19050"/>
                    <a:gd name="connsiteY12" fmla="*/ 10478 h 17145"/>
                    <a:gd name="connsiteX13" fmla="*/ 1905 w 19050"/>
                    <a:gd name="connsiteY13" fmla="*/ 11430 h 17145"/>
                    <a:gd name="connsiteX14" fmla="*/ 1905 w 19050"/>
                    <a:gd name="connsiteY14" fmla="*/ 12383 h 17145"/>
                    <a:gd name="connsiteX15" fmla="*/ 2857 w 19050"/>
                    <a:gd name="connsiteY15" fmla="*/ 13335 h 17145"/>
                    <a:gd name="connsiteX16" fmla="*/ 2857 w 19050"/>
                    <a:gd name="connsiteY16" fmla="*/ 14288 h 17145"/>
                    <a:gd name="connsiteX17" fmla="*/ 2857 w 19050"/>
                    <a:gd name="connsiteY17" fmla="*/ 16193 h 171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9050" h="17145">
                      <a:moveTo>
                        <a:pt x="3810" y="17145"/>
                      </a:moveTo>
                      <a:lnTo>
                        <a:pt x="19050" y="8573"/>
                      </a:lnTo>
                      <a:lnTo>
                        <a:pt x="19050" y="7620"/>
                      </a:lnTo>
                      <a:lnTo>
                        <a:pt x="19050" y="6668"/>
                      </a:lnTo>
                      <a:lnTo>
                        <a:pt x="18097" y="5715"/>
                      </a:lnTo>
                      <a:lnTo>
                        <a:pt x="18097" y="4763"/>
                      </a:lnTo>
                      <a:lnTo>
                        <a:pt x="17145" y="2858"/>
                      </a:lnTo>
                      <a:lnTo>
                        <a:pt x="17145" y="1905"/>
                      </a:lnTo>
                      <a:lnTo>
                        <a:pt x="16192" y="953"/>
                      </a:lnTo>
                      <a:lnTo>
                        <a:pt x="16192" y="0"/>
                      </a:lnTo>
                      <a:lnTo>
                        <a:pt x="0" y="8573"/>
                      </a:lnTo>
                      <a:lnTo>
                        <a:pt x="952" y="9525"/>
                      </a:lnTo>
                      <a:lnTo>
                        <a:pt x="952" y="10478"/>
                      </a:lnTo>
                      <a:lnTo>
                        <a:pt x="1905" y="11430"/>
                      </a:lnTo>
                      <a:lnTo>
                        <a:pt x="1905" y="12383"/>
                      </a:lnTo>
                      <a:lnTo>
                        <a:pt x="2857" y="13335"/>
                      </a:lnTo>
                      <a:lnTo>
                        <a:pt x="2857" y="14288"/>
                      </a:lnTo>
                      <a:lnTo>
                        <a:pt x="2857" y="16193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61" name="Freeform: Shape 1160">
                  <a:extLst>
                    <a:ext uri="{FF2B5EF4-FFF2-40B4-BE49-F238E27FC236}">
                      <a16:creationId xmlns:a16="http://schemas.microsoft.com/office/drawing/2014/main" id="{45120C80-8B86-49B0-8E5C-0F0612849F08}"/>
                    </a:ext>
                  </a:extLst>
                </p:cNvPr>
                <p:cNvSpPr/>
                <p:nvPr/>
              </p:nvSpPr>
              <p:spPr>
                <a:xfrm>
                  <a:off x="9094324" y="3836670"/>
                  <a:ext cx="20955" cy="16192"/>
                </a:xfrm>
                <a:custGeom>
                  <a:avLst/>
                  <a:gdLst>
                    <a:gd name="connsiteX0" fmla="*/ 4763 w 20955"/>
                    <a:gd name="connsiteY0" fmla="*/ 16192 h 16192"/>
                    <a:gd name="connsiteX1" fmla="*/ 20955 w 20955"/>
                    <a:gd name="connsiteY1" fmla="*/ 7620 h 16192"/>
                    <a:gd name="connsiteX2" fmla="*/ 20003 w 20955"/>
                    <a:gd name="connsiteY2" fmla="*/ 6667 h 16192"/>
                    <a:gd name="connsiteX3" fmla="*/ 19050 w 20955"/>
                    <a:gd name="connsiteY3" fmla="*/ 5715 h 16192"/>
                    <a:gd name="connsiteX4" fmla="*/ 19050 w 20955"/>
                    <a:gd name="connsiteY4" fmla="*/ 4763 h 16192"/>
                    <a:gd name="connsiteX5" fmla="*/ 18098 w 20955"/>
                    <a:gd name="connsiteY5" fmla="*/ 3810 h 16192"/>
                    <a:gd name="connsiteX6" fmla="*/ 18098 w 20955"/>
                    <a:gd name="connsiteY6" fmla="*/ 2858 h 16192"/>
                    <a:gd name="connsiteX7" fmla="*/ 17145 w 20955"/>
                    <a:gd name="connsiteY7" fmla="*/ 1905 h 16192"/>
                    <a:gd name="connsiteX8" fmla="*/ 17145 w 20955"/>
                    <a:gd name="connsiteY8" fmla="*/ 952 h 16192"/>
                    <a:gd name="connsiteX9" fmla="*/ 16193 w 20955"/>
                    <a:gd name="connsiteY9" fmla="*/ 0 h 16192"/>
                    <a:gd name="connsiteX10" fmla="*/ 0 w 20955"/>
                    <a:gd name="connsiteY10" fmla="*/ 8572 h 16192"/>
                    <a:gd name="connsiteX11" fmla="*/ 953 w 20955"/>
                    <a:gd name="connsiteY11" fmla="*/ 9525 h 16192"/>
                    <a:gd name="connsiteX12" fmla="*/ 1905 w 20955"/>
                    <a:gd name="connsiteY12" fmla="*/ 10477 h 16192"/>
                    <a:gd name="connsiteX13" fmla="*/ 1905 w 20955"/>
                    <a:gd name="connsiteY13" fmla="*/ 11430 h 16192"/>
                    <a:gd name="connsiteX14" fmla="*/ 2857 w 20955"/>
                    <a:gd name="connsiteY14" fmla="*/ 12383 h 16192"/>
                    <a:gd name="connsiteX15" fmla="*/ 2857 w 20955"/>
                    <a:gd name="connsiteY15" fmla="*/ 13335 h 16192"/>
                    <a:gd name="connsiteX16" fmla="*/ 3810 w 20955"/>
                    <a:gd name="connsiteY16" fmla="*/ 14288 h 16192"/>
                    <a:gd name="connsiteX17" fmla="*/ 3810 w 20955"/>
                    <a:gd name="connsiteY17" fmla="*/ 15240 h 161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0955" h="16192">
                      <a:moveTo>
                        <a:pt x="4763" y="16192"/>
                      </a:moveTo>
                      <a:lnTo>
                        <a:pt x="20955" y="7620"/>
                      </a:lnTo>
                      <a:lnTo>
                        <a:pt x="20003" y="6667"/>
                      </a:lnTo>
                      <a:lnTo>
                        <a:pt x="19050" y="5715"/>
                      </a:lnTo>
                      <a:lnTo>
                        <a:pt x="19050" y="4763"/>
                      </a:lnTo>
                      <a:lnTo>
                        <a:pt x="18098" y="3810"/>
                      </a:lnTo>
                      <a:lnTo>
                        <a:pt x="18098" y="2858"/>
                      </a:lnTo>
                      <a:lnTo>
                        <a:pt x="17145" y="1905"/>
                      </a:lnTo>
                      <a:lnTo>
                        <a:pt x="17145" y="952"/>
                      </a:lnTo>
                      <a:lnTo>
                        <a:pt x="16193" y="0"/>
                      </a:lnTo>
                      <a:lnTo>
                        <a:pt x="0" y="8572"/>
                      </a:lnTo>
                      <a:lnTo>
                        <a:pt x="953" y="9525"/>
                      </a:lnTo>
                      <a:lnTo>
                        <a:pt x="1905" y="10477"/>
                      </a:lnTo>
                      <a:lnTo>
                        <a:pt x="1905" y="11430"/>
                      </a:lnTo>
                      <a:lnTo>
                        <a:pt x="2857" y="12383"/>
                      </a:lnTo>
                      <a:lnTo>
                        <a:pt x="2857" y="13335"/>
                      </a:lnTo>
                      <a:lnTo>
                        <a:pt x="3810" y="14288"/>
                      </a:lnTo>
                      <a:lnTo>
                        <a:pt x="3810" y="15240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62" name="Freeform: Shape 1161">
                  <a:extLst>
                    <a:ext uri="{FF2B5EF4-FFF2-40B4-BE49-F238E27FC236}">
                      <a16:creationId xmlns:a16="http://schemas.microsoft.com/office/drawing/2014/main" id="{857EB3BB-BED7-443F-84D9-4944D212CE8C}"/>
                    </a:ext>
                  </a:extLst>
                </p:cNvPr>
                <p:cNvSpPr/>
                <p:nvPr/>
              </p:nvSpPr>
              <p:spPr>
                <a:xfrm>
                  <a:off x="9088609" y="3828097"/>
                  <a:ext cx="20955" cy="15240"/>
                </a:xfrm>
                <a:custGeom>
                  <a:avLst/>
                  <a:gdLst>
                    <a:gd name="connsiteX0" fmla="*/ 4763 w 20955"/>
                    <a:gd name="connsiteY0" fmla="*/ 15240 h 15240"/>
                    <a:gd name="connsiteX1" fmla="*/ 20955 w 20955"/>
                    <a:gd name="connsiteY1" fmla="*/ 6668 h 15240"/>
                    <a:gd name="connsiteX2" fmla="*/ 20002 w 20955"/>
                    <a:gd name="connsiteY2" fmla="*/ 5715 h 15240"/>
                    <a:gd name="connsiteX3" fmla="*/ 20002 w 20955"/>
                    <a:gd name="connsiteY3" fmla="*/ 4763 h 15240"/>
                    <a:gd name="connsiteX4" fmla="*/ 19050 w 20955"/>
                    <a:gd name="connsiteY4" fmla="*/ 3810 h 15240"/>
                    <a:gd name="connsiteX5" fmla="*/ 18097 w 20955"/>
                    <a:gd name="connsiteY5" fmla="*/ 3810 h 15240"/>
                    <a:gd name="connsiteX6" fmla="*/ 18097 w 20955"/>
                    <a:gd name="connsiteY6" fmla="*/ 2858 h 15240"/>
                    <a:gd name="connsiteX7" fmla="*/ 17145 w 20955"/>
                    <a:gd name="connsiteY7" fmla="*/ 1905 h 15240"/>
                    <a:gd name="connsiteX8" fmla="*/ 16193 w 20955"/>
                    <a:gd name="connsiteY8" fmla="*/ 953 h 15240"/>
                    <a:gd name="connsiteX9" fmla="*/ 16193 w 20955"/>
                    <a:gd name="connsiteY9" fmla="*/ 0 h 15240"/>
                    <a:gd name="connsiteX10" fmla="*/ 0 w 20955"/>
                    <a:gd name="connsiteY10" fmla="*/ 8573 h 15240"/>
                    <a:gd name="connsiteX11" fmla="*/ 952 w 20955"/>
                    <a:gd name="connsiteY11" fmla="*/ 9525 h 15240"/>
                    <a:gd name="connsiteX12" fmla="*/ 952 w 20955"/>
                    <a:gd name="connsiteY12" fmla="*/ 9525 h 15240"/>
                    <a:gd name="connsiteX13" fmla="*/ 1905 w 20955"/>
                    <a:gd name="connsiteY13" fmla="*/ 10478 h 15240"/>
                    <a:gd name="connsiteX14" fmla="*/ 2857 w 20955"/>
                    <a:gd name="connsiteY14" fmla="*/ 11430 h 15240"/>
                    <a:gd name="connsiteX15" fmla="*/ 2857 w 20955"/>
                    <a:gd name="connsiteY15" fmla="*/ 12383 h 15240"/>
                    <a:gd name="connsiteX16" fmla="*/ 3810 w 20955"/>
                    <a:gd name="connsiteY16" fmla="*/ 13335 h 15240"/>
                    <a:gd name="connsiteX17" fmla="*/ 4763 w 20955"/>
                    <a:gd name="connsiteY17" fmla="*/ 14288 h 152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0955" h="15240">
                      <a:moveTo>
                        <a:pt x="4763" y="15240"/>
                      </a:moveTo>
                      <a:lnTo>
                        <a:pt x="20955" y="6668"/>
                      </a:lnTo>
                      <a:lnTo>
                        <a:pt x="20002" y="5715"/>
                      </a:lnTo>
                      <a:lnTo>
                        <a:pt x="20002" y="4763"/>
                      </a:lnTo>
                      <a:lnTo>
                        <a:pt x="19050" y="3810"/>
                      </a:lnTo>
                      <a:lnTo>
                        <a:pt x="18097" y="3810"/>
                      </a:lnTo>
                      <a:lnTo>
                        <a:pt x="18097" y="2858"/>
                      </a:lnTo>
                      <a:lnTo>
                        <a:pt x="17145" y="1905"/>
                      </a:lnTo>
                      <a:lnTo>
                        <a:pt x="16193" y="953"/>
                      </a:lnTo>
                      <a:lnTo>
                        <a:pt x="16193" y="0"/>
                      </a:lnTo>
                      <a:lnTo>
                        <a:pt x="0" y="8573"/>
                      </a:lnTo>
                      <a:lnTo>
                        <a:pt x="952" y="9525"/>
                      </a:lnTo>
                      <a:lnTo>
                        <a:pt x="952" y="9525"/>
                      </a:lnTo>
                      <a:lnTo>
                        <a:pt x="1905" y="10478"/>
                      </a:lnTo>
                      <a:lnTo>
                        <a:pt x="2857" y="11430"/>
                      </a:lnTo>
                      <a:lnTo>
                        <a:pt x="2857" y="12383"/>
                      </a:lnTo>
                      <a:lnTo>
                        <a:pt x="3810" y="13335"/>
                      </a:lnTo>
                      <a:lnTo>
                        <a:pt x="4763" y="14288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63" name="Freeform: Shape 1162">
                  <a:extLst>
                    <a:ext uri="{FF2B5EF4-FFF2-40B4-BE49-F238E27FC236}">
                      <a16:creationId xmlns:a16="http://schemas.microsoft.com/office/drawing/2014/main" id="{C1DF9859-DF5F-42C3-8823-6D6120250965}"/>
                    </a:ext>
                  </a:extLst>
                </p:cNvPr>
                <p:cNvSpPr/>
                <p:nvPr/>
              </p:nvSpPr>
              <p:spPr>
                <a:xfrm>
                  <a:off x="9081942" y="3820477"/>
                  <a:ext cx="21907" cy="14287"/>
                </a:xfrm>
                <a:custGeom>
                  <a:avLst/>
                  <a:gdLst>
                    <a:gd name="connsiteX0" fmla="*/ 5715 w 21907"/>
                    <a:gd name="connsiteY0" fmla="*/ 14288 h 14287"/>
                    <a:gd name="connsiteX1" fmla="*/ 21907 w 21907"/>
                    <a:gd name="connsiteY1" fmla="*/ 6667 h 14287"/>
                    <a:gd name="connsiteX2" fmla="*/ 20955 w 21907"/>
                    <a:gd name="connsiteY2" fmla="*/ 5715 h 14287"/>
                    <a:gd name="connsiteX3" fmla="*/ 20002 w 21907"/>
                    <a:gd name="connsiteY3" fmla="*/ 4763 h 14287"/>
                    <a:gd name="connsiteX4" fmla="*/ 19050 w 21907"/>
                    <a:gd name="connsiteY4" fmla="*/ 3810 h 14287"/>
                    <a:gd name="connsiteX5" fmla="*/ 19050 w 21907"/>
                    <a:gd name="connsiteY5" fmla="*/ 2857 h 14287"/>
                    <a:gd name="connsiteX6" fmla="*/ 18098 w 21907"/>
                    <a:gd name="connsiteY6" fmla="*/ 1905 h 14287"/>
                    <a:gd name="connsiteX7" fmla="*/ 17145 w 21907"/>
                    <a:gd name="connsiteY7" fmla="*/ 952 h 14287"/>
                    <a:gd name="connsiteX8" fmla="*/ 16193 w 21907"/>
                    <a:gd name="connsiteY8" fmla="*/ 952 h 14287"/>
                    <a:gd name="connsiteX9" fmla="*/ 15240 w 21907"/>
                    <a:gd name="connsiteY9" fmla="*/ 0 h 14287"/>
                    <a:gd name="connsiteX10" fmla="*/ 0 w 21907"/>
                    <a:gd name="connsiteY10" fmla="*/ 8572 h 14287"/>
                    <a:gd name="connsiteX11" fmla="*/ 952 w 21907"/>
                    <a:gd name="connsiteY11" fmla="*/ 8572 h 14287"/>
                    <a:gd name="connsiteX12" fmla="*/ 952 w 21907"/>
                    <a:gd name="connsiteY12" fmla="*/ 9525 h 14287"/>
                    <a:gd name="connsiteX13" fmla="*/ 1905 w 21907"/>
                    <a:gd name="connsiteY13" fmla="*/ 10477 h 14287"/>
                    <a:gd name="connsiteX14" fmla="*/ 2857 w 21907"/>
                    <a:gd name="connsiteY14" fmla="*/ 11430 h 14287"/>
                    <a:gd name="connsiteX15" fmla="*/ 3810 w 21907"/>
                    <a:gd name="connsiteY15" fmla="*/ 12382 h 14287"/>
                    <a:gd name="connsiteX16" fmla="*/ 3810 w 21907"/>
                    <a:gd name="connsiteY16" fmla="*/ 13335 h 14287"/>
                    <a:gd name="connsiteX17" fmla="*/ 4763 w 21907"/>
                    <a:gd name="connsiteY17" fmla="*/ 14288 h 142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1907" h="14287">
                      <a:moveTo>
                        <a:pt x="5715" y="14288"/>
                      </a:moveTo>
                      <a:lnTo>
                        <a:pt x="21907" y="6667"/>
                      </a:lnTo>
                      <a:lnTo>
                        <a:pt x="20955" y="5715"/>
                      </a:lnTo>
                      <a:lnTo>
                        <a:pt x="20002" y="4763"/>
                      </a:lnTo>
                      <a:lnTo>
                        <a:pt x="19050" y="3810"/>
                      </a:lnTo>
                      <a:lnTo>
                        <a:pt x="19050" y="2857"/>
                      </a:lnTo>
                      <a:lnTo>
                        <a:pt x="18098" y="1905"/>
                      </a:lnTo>
                      <a:lnTo>
                        <a:pt x="17145" y="952"/>
                      </a:lnTo>
                      <a:lnTo>
                        <a:pt x="16193" y="952"/>
                      </a:lnTo>
                      <a:lnTo>
                        <a:pt x="15240" y="0"/>
                      </a:lnTo>
                      <a:lnTo>
                        <a:pt x="0" y="8572"/>
                      </a:lnTo>
                      <a:lnTo>
                        <a:pt x="952" y="8572"/>
                      </a:lnTo>
                      <a:lnTo>
                        <a:pt x="952" y="9525"/>
                      </a:lnTo>
                      <a:lnTo>
                        <a:pt x="1905" y="10477"/>
                      </a:lnTo>
                      <a:lnTo>
                        <a:pt x="2857" y="11430"/>
                      </a:lnTo>
                      <a:lnTo>
                        <a:pt x="3810" y="12382"/>
                      </a:lnTo>
                      <a:lnTo>
                        <a:pt x="3810" y="13335"/>
                      </a:lnTo>
                      <a:lnTo>
                        <a:pt x="4763" y="14288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64" name="Freeform: Shape 1163">
                  <a:extLst>
                    <a:ext uri="{FF2B5EF4-FFF2-40B4-BE49-F238E27FC236}">
                      <a16:creationId xmlns:a16="http://schemas.microsoft.com/office/drawing/2014/main" id="{E496E0B4-95C3-42F3-9805-12BF11CA5FE8}"/>
                    </a:ext>
                  </a:extLst>
                </p:cNvPr>
                <p:cNvSpPr/>
                <p:nvPr/>
              </p:nvSpPr>
              <p:spPr>
                <a:xfrm>
                  <a:off x="9074322" y="3812857"/>
                  <a:ext cx="21907" cy="14287"/>
                </a:xfrm>
                <a:custGeom>
                  <a:avLst/>
                  <a:gdLst>
                    <a:gd name="connsiteX0" fmla="*/ 6668 w 21907"/>
                    <a:gd name="connsiteY0" fmla="*/ 14288 h 14287"/>
                    <a:gd name="connsiteX1" fmla="*/ 21907 w 21907"/>
                    <a:gd name="connsiteY1" fmla="*/ 5715 h 14287"/>
                    <a:gd name="connsiteX2" fmla="*/ 20955 w 21907"/>
                    <a:gd name="connsiteY2" fmla="*/ 5715 h 14287"/>
                    <a:gd name="connsiteX3" fmla="*/ 20955 w 21907"/>
                    <a:gd name="connsiteY3" fmla="*/ 4763 h 14287"/>
                    <a:gd name="connsiteX4" fmla="*/ 20002 w 21907"/>
                    <a:gd name="connsiteY4" fmla="*/ 3810 h 14287"/>
                    <a:gd name="connsiteX5" fmla="*/ 19050 w 21907"/>
                    <a:gd name="connsiteY5" fmla="*/ 2858 h 14287"/>
                    <a:gd name="connsiteX6" fmla="*/ 18097 w 21907"/>
                    <a:gd name="connsiteY6" fmla="*/ 2858 h 14287"/>
                    <a:gd name="connsiteX7" fmla="*/ 17145 w 21907"/>
                    <a:gd name="connsiteY7" fmla="*/ 1905 h 14287"/>
                    <a:gd name="connsiteX8" fmla="*/ 16193 w 21907"/>
                    <a:gd name="connsiteY8" fmla="*/ 952 h 14287"/>
                    <a:gd name="connsiteX9" fmla="*/ 16193 w 21907"/>
                    <a:gd name="connsiteY9" fmla="*/ 0 h 14287"/>
                    <a:gd name="connsiteX10" fmla="*/ 0 w 21907"/>
                    <a:gd name="connsiteY10" fmla="*/ 8572 h 14287"/>
                    <a:gd name="connsiteX11" fmla="*/ 952 w 21907"/>
                    <a:gd name="connsiteY11" fmla="*/ 9525 h 14287"/>
                    <a:gd name="connsiteX12" fmla="*/ 1905 w 21907"/>
                    <a:gd name="connsiteY12" fmla="*/ 10477 h 14287"/>
                    <a:gd name="connsiteX13" fmla="*/ 1905 w 21907"/>
                    <a:gd name="connsiteY13" fmla="*/ 11430 h 14287"/>
                    <a:gd name="connsiteX14" fmla="*/ 2857 w 21907"/>
                    <a:gd name="connsiteY14" fmla="*/ 11430 h 14287"/>
                    <a:gd name="connsiteX15" fmla="*/ 3810 w 21907"/>
                    <a:gd name="connsiteY15" fmla="*/ 12383 h 14287"/>
                    <a:gd name="connsiteX16" fmla="*/ 4763 w 21907"/>
                    <a:gd name="connsiteY16" fmla="*/ 13335 h 14287"/>
                    <a:gd name="connsiteX17" fmla="*/ 5715 w 21907"/>
                    <a:gd name="connsiteY17" fmla="*/ 13335 h 142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1907" h="14287">
                      <a:moveTo>
                        <a:pt x="6668" y="14288"/>
                      </a:moveTo>
                      <a:lnTo>
                        <a:pt x="21907" y="5715"/>
                      </a:lnTo>
                      <a:lnTo>
                        <a:pt x="20955" y="5715"/>
                      </a:lnTo>
                      <a:lnTo>
                        <a:pt x="20955" y="4763"/>
                      </a:lnTo>
                      <a:lnTo>
                        <a:pt x="20002" y="3810"/>
                      </a:lnTo>
                      <a:lnTo>
                        <a:pt x="19050" y="2858"/>
                      </a:lnTo>
                      <a:lnTo>
                        <a:pt x="18097" y="2858"/>
                      </a:lnTo>
                      <a:lnTo>
                        <a:pt x="17145" y="1905"/>
                      </a:lnTo>
                      <a:lnTo>
                        <a:pt x="16193" y="952"/>
                      </a:lnTo>
                      <a:lnTo>
                        <a:pt x="16193" y="0"/>
                      </a:lnTo>
                      <a:lnTo>
                        <a:pt x="0" y="8572"/>
                      </a:lnTo>
                      <a:lnTo>
                        <a:pt x="952" y="9525"/>
                      </a:lnTo>
                      <a:lnTo>
                        <a:pt x="1905" y="10477"/>
                      </a:lnTo>
                      <a:lnTo>
                        <a:pt x="1905" y="11430"/>
                      </a:lnTo>
                      <a:lnTo>
                        <a:pt x="2857" y="11430"/>
                      </a:lnTo>
                      <a:lnTo>
                        <a:pt x="3810" y="12383"/>
                      </a:lnTo>
                      <a:lnTo>
                        <a:pt x="4763" y="13335"/>
                      </a:lnTo>
                      <a:lnTo>
                        <a:pt x="5715" y="13335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65" name="Freeform: Shape 1164">
                  <a:extLst>
                    <a:ext uri="{FF2B5EF4-FFF2-40B4-BE49-F238E27FC236}">
                      <a16:creationId xmlns:a16="http://schemas.microsoft.com/office/drawing/2014/main" id="{674D1B11-82A1-497F-ADA8-CE2EAE97C95A}"/>
                    </a:ext>
                  </a:extLst>
                </p:cNvPr>
                <p:cNvSpPr/>
                <p:nvPr/>
              </p:nvSpPr>
              <p:spPr>
                <a:xfrm>
                  <a:off x="9065749" y="3808095"/>
                  <a:ext cx="22860" cy="12382"/>
                </a:xfrm>
                <a:custGeom>
                  <a:avLst/>
                  <a:gdLst>
                    <a:gd name="connsiteX0" fmla="*/ 6668 w 22860"/>
                    <a:gd name="connsiteY0" fmla="*/ 12383 h 12382"/>
                    <a:gd name="connsiteX1" fmla="*/ 22860 w 22860"/>
                    <a:gd name="connsiteY1" fmla="*/ 3810 h 12382"/>
                    <a:gd name="connsiteX2" fmla="*/ 21907 w 22860"/>
                    <a:gd name="connsiteY2" fmla="*/ 3810 h 12382"/>
                    <a:gd name="connsiteX3" fmla="*/ 20955 w 22860"/>
                    <a:gd name="connsiteY3" fmla="*/ 2858 h 12382"/>
                    <a:gd name="connsiteX4" fmla="*/ 20003 w 22860"/>
                    <a:gd name="connsiteY4" fmla="*/ 1905 h 12382"/>
                    <a:gd name="connsiteX5" fmla="*/ 19050 w 22860"/>
                    <a:gd name="connsiteY5" fmla="*/ 1905 h 12382"/>
                    <a:gd name="connsiteX6" fmla="*/ 19050 w 22860"/>
                    <a:gd name="connsiteY6" fmla="*/ 952 h 12382"/>
                    <a:gd name="connsiteX7" fmla="*/ 18098 w 22860"/>
                    <a:gd name="connsiteY7" fmla="*/ 952 h 12382"/>
                    <a:gd name="connsiteX8" fmla="*/ 17145 w 22860"/>
                    <a:gd name="connsiteY8" fmla="*/ 0 h 12382"/>
                    <a:gd name="connsiteX9" fmla="*/ 16193 w 22860"/>
                    <a:gd name="connsiteY9" fmla="*/ 0 h 12382"/>
                    <a:gd name="connsiteX10" fmla="*/ 0 w 22860"/>
                    <a:gd name="connsiteY10" fmla="*/ 7620 h 12382"/>
                    <a:gd name="connsiteX11" fmla="*/ 953 w 22860"/>
                    <a:gd name="connsiteY11" fmla="*/ 8572 h 12382"/>
                    <a:gd name="connsiteX12" fmla="*/ 1905 w 22860"/>
                    <a:gd name="connsiteY12" fmla="*/ 9525 h 12382"/>
                    <a:gd name="connsiteX13" fmla="*/ 2857 w 22860"/>
                    <a:gd name="connsiteY13" fmla="*/ 9525 h 12382"/>
                    <a:gd name="connsiteX14" fmla="*/ 3810 w 22860"/>
                    <a:gd name="connsiteY14" fmla="*/ 10477 h 12382"/>
                    <a:gd name="connsiteX15" fmla="*/ 4763 w 22860"/>
                    <a:gd name="connsiteY15" fmla="*/ 10477 h 12382"/>
                    <a:gd name="connsiteX16" fmla="*/ 5715 w 22860"/>
                    <a:gd name="connsiteY16" fmla="*/ 11430 h 12382"/>
                    <a:gd name="connsiteX17" fmla="*/ 5715 w 22860"/>
                    <a:gd name="connsiteY17" fmla="*/ 11430 h 123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2860" h="12382">
                      <a:moveTo>
                        <a:pt x="6668" y="12383"/>
                      </a:moveTo>
                      <a:lnTo>
                        <a:pt x="22860" y="3810"/>
                      </a:lnTo>
                      <a:lnTo>
                        <a:pt x="21907" y="3810"/>
                      </a:lnTo>
                      <a:lnTo>
                        <a:pt x="20955" y="2858"/>
                      </a:lnTo>
                      <a:lnTo>
                        <a:pt x="20003" y="1905"/>
                      </a:lnTo>
                      <a:lnTo>
                        <a:pt x="19050" y="1905"/>
                      </a:lnTo>
                      <a:lnTo>
                        <a:pt x="19050" y="952"/>
                      </a:lnTo>
                      <a:lnTo>
                        <a:pt x="18098" y="952"/>
                      </a:lnTo>
                      <a:lnTo>
                        <a:pt x="17145" y="0"/>
                      </a:lnTo>
                      <a:lnTo>
                        <a:pt x="16193" y="0"/>
                      </a:lnTo>
                      <a:lnTo>
                        <a:pt x="0" y="7620"/>
                      </a:lnTo>
                      <a:lnTo>
                        <a:pt x="953" y="8572"/>
                      </a:lnTo>
                      <a:lnTo>
                        <a:pt x="1905" y="9525"/>
                      </a:lnTo>
                      <a:lnTo>
                        <a:pt x="2857" y="9525"/>
                      </a:lnTo>
                      <a:lnTo>
                        <a:pt x="3810" y="10477"/>
                      </a:lnTo>
                      <a:lnTo>
                        <a:pt x="4763" y="10477"/>
                      </a:lnTo>
                      <a:lnTo>
                        <a:pt x="5715" y="11430"/>
                      </a:lnTo>
                      <a:lnTo>
                        <a:pt x="5715" y="11430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66" name="Freeform: Shape 1165">
                  <a:extLst>
                    <a:ext uri="{FF2B5EF4-FFF2-40B4-BE49-F238E27FC236}">
                      <a16:creationId xmlns:a16="http://schemas.microsoft.com/office/drawing/2014/main" id="{AD63A65A-181C-41D9-8D16-2BB66ACFF64C}"/>
                    </a:ext>
                  </a:extLst>
                </p:cNvPr>
                <p:cNvSpPr/>
                <p:nvPr/>
              </p:nvSpPr>
              <p:spPr>
                <a:xfrm>
                  <a:off x="9058129" y="3804284"/>
                  <a:ext cx="22860" cy="11430"/>
                </a:xfrm>
                <a:custGeom>
                  <a:avLst/>
                  <a:gdLst>
                    <a:gd name="connsiteX0" fmla="*/ 6668 w 22860"/>
                    <a:gd name="connsiteY0" fmla="*/ 11430 h 11430"/>
                    <a:gd name="connsiteX1" fmla="*/ 22860 w 22860"/>
                    <a:gd name="connsiteY1" fmla="*/ 2858 h 11430"/>
                    <a:gd name="connsiteX2" fmla="*/ 21907 w 22860"/>
                    <a:gd name="connsiteY2" fmla="*/ 1905 h 11430"/>
                    <a:gd name="connsiteX3" fmla="*/ 20955 w 22860"/>
                    <a:gd name="connsiteY3" fmla="*/ 1905 h 11430"/>
                    <a:gd name="connsiteX4" fmla="*/ 20002 w 22860"/>
                    <a:gd name="connsiteY4" fmla="*/ 1905 h 11430"/>
                    <a:gd name="connsiteX5" fmla="*/ 19050 w 22860"/>
                    <a:gd name="connsiteY5" fmla="*/ 953 h 11430"/>
                    <a:gd name="connsiteX6" fmla="*/ 18098 w 22860"/>
                    <a:gd name="connsiteY6" fmla="*/ 953 h 11430"/>
                    <a:gd name="connsiteX7" fmla="*/ 17145 w 22860"/>
                    <a:gd name="connsiteY7" fmla="*/ 0 h 11430"/>
                    <a:gd name="connsiteX8" fmla="*/ 17145 w 22860"/>
                    <a:gd name="connsiteY8" fmla="*/ 0 h 11430"/>
                    <a:gd name="connsiteX9" fmla="*/ 16193 w 22860"/>
                    <a:gd name="connsiteY9" fmla="*/ 0 h 11430"/>
                    <a:gd name="connsiteX10" fmla="*/ 0 w 22860"/>
                    <a:gd name="connsiteY10" fmla="*/ 7620 h 11430"/>
                    <a:gd name="connsiteX11" fmla="*/ 952 w 22860"/>
                    <a:gd name="connsiteY11" fmla="*/ 8573 h 11430"/>
                    <a:gd name="connsiteX12" fmla="*/ 1905 w 22860"/>
                    <a:gd name="connsiteY12" fmla="*/ 8573 h 11430"/>
                    <a:gd name="connsiteX13" fmla="*/ 2857 w 22860"/>
                    <a:gd name="connsiteY13" fmla="*/ 9525 h 11430"/>
                    <a:gd name="connsiteX14" fmla="*/ 3810 w 22860"/>
                    <a:gd name="connsiteY14" fmla="*/ 9525 h 11430"/>
                    <a:gd name="connsiteX15" fmla="*/ 3810 w 22860"/>
                    <a:gd name="connsiteY15" fmla="*/ 9525 h 11430"/>
                    <a:gd name="connsiteX16" fmla="*/ 4763 w 22860"/>
                    <a:gd name="connsiteY16" fmla="*/ 10478 h 11430"/>
                    <a:gd name="connsiteX17" fmla="*/ 5715 w 22860"/>
                    <a:gd name="connsiteY17" fmla="*/ 10478 h 114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2860" h="11430">
                      <a:moveTo>
                        <a:pt x="6668" y="11430"/>
                      </a:moveTo>
                      <a:lnTo>
                        <a:pt x="22860" y="2858"/>
                      </a:lnTo>
                      <a:lnTo>
                        <a:pt x="21907" y="1905"/>
                      </a:lnTo>
                      <a:lnTo>
                        <a:pt x="20955" y="1905"/>
                      </a:lnTo>
                      <a:lnTo>
                        <a:pt x="20002" y="1905"/>
                      </a:lnTo>
                      <a:lnTo>
                        <a:pt x="19050" y="953"/>
                      </a:lnTo>
                      <a:lnTo>
                        <a:pt x="18098" y="953"/>
                      </a:lnTo>
                      <a:lnTo>
                        <a:pt x="17145" y="0"/>
                      </a:lnTo>
                      <a:lnTo>
                        <a:pt x="17145" y="0"/>
                      </a:lnTo>
                      <a:lnTo>
                        <a:pt x="16193" y="0"/>
                      </a:lnTo>
                      <a:lnTo>
                        <a:pt x="0" y="7620"/>
                      </a:lnTo>
                      <a:lnTo>
                        <a:pt x="952" y="8573"/>
                      </a:lnTo>
                      <a:lnTo>
                        <a:pt x="1905" y="8573"/>
                      </a:lnTo>
                      <a:lnTo>
                        <a:pt x="2857" y="9525"/>
                      </a:lnTo>
                      <a:lnTo>
                        <a:pt x="3810" y="9525"/>
                      </a:lnTo>
                      <a:lnTo>
                        <a:pt x="3810" y="9525"/>
                      </a:lnTo>
                      <a:lnTo>
                        <a:pt x="4763" y="10478"/>
                      </a:lnTo>
                      <a:lnTo>
                        <a:pt x="5715" y="10478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67" name="Freeform: Shape 1166">
                  <a:extLst>
                    <a:ext uri="{FF2B5EF4-FFF2-40B4-BE49-F238E27FC236}">
                      <a16:creationId xmlns:a16="http://schemas.microsoft.com/office/drawing/2014/main" id="{8D254292-D427-48A7-BCB8-A08A1F795F9F}"/>
                    </a:ext>
                  </a:extLst>
                </p:cNvPr>
                <p:cNvSpPr/>
                <p:nvPr/>
              </p:nvSpPr>
              <p:spPr>
                <a:xfrm>
                  <a:off x="9050509" y="3801427"/>
                  <a:ext cx="21907" cy="10477"/>
                </a:xfrm>
                <a:custGeom>
                  <a:avLst/>
                  <a:gdLst>
                    <a:gd name="connsiteX0" fmla="*/ 5715 w 21907"/>
                    <a:gd name="connsiteY0" fmla="*/ 10477 h 10477"/>
                    <a:gd name="connsiteX1" fmla="*/ 21907 w 21907"/>
                    <a:gd name="connsiteY1" fmla="*/ 1905 h 10477"/>
                    <a:gd name="connsiteX2" fmla="*/ 20955 w 21907"/>
                    <a:gd name="connsiteY2" fmla="*/ 1905 h 10477"/>
                    <a:gd name="connsiteX3" fmla="*/ 20002 w 21907"/>
                    <a:gd name="connsiteY3" fmla="*/ 1905 h 10477"/>
                    <a:gd name="connsiteX4" fmla="*/ 19050 w 21907"/>
                    <a:gd name="connsiteY4" fmla="*/ 952 h 10477"/>
                    <a:gd name="connsiteX5" fmla="*/ 19050 w 21907"/>
                    <a:gd name="connsiteY5" fmla="*/ 952 h 10477"/>
                    <a:gd name="connsiteX6" fmla="*/ 18097 w 21907"/>
                    <a:gd name="connsiteY6" fmla="*/ 952 h 10477"/>
                    <a:gd name="connsiteX7" fmla="*/ 17145 w 21907"/>
                    <a:gd name="connsiteY7" fmla="*/ 952 h 10477"/>
                    <a:gd name="connsiteX8" fmla="*/ 16193 w 21907"/>
                    <a:gd name="connsiteY8" fmla="*/ 952 h 10477"/>
                    <a:gd name="connsiteX9" fmla="*/ 15240 w 21907"/>
                    <a:gd name="connsiteY9" fmla="*/ 0 h 10477"/>
                    <a:gd name="connsiteX10" fmla="*/ 0 w 21907"/>
                    <a:gd name="connsiteY10" fmla="*/ 8572 h 10477"/>
                    <a:gd name="connsiteX11" fmla="*/ 952 w 21907"/>
                    <a:gd name="connsiteY11" fmla="*/ 9525 h 10477"/>
                    <a:gd name="connsiteX12" fmla="*/ 952 w 21907"/>
                    <a:gd name="connsiteY12" fmla="*/ 9525 h 10477"/>
                    <a:gd name="connsiteX13" fmla="*/ 1905 w 21907"/>
                    <a:gd name="connsiteY13" fmla="*/ 9525 h 10477"/>
                    <a:gd name="connsiteX14" fmla="*/ 2857 w 21907"/>
                    <a:gd name="connsiteY14" fmla="*/ 9525 h 10477"/>
                    <a:gd name="connsiteX15" fmla="*/ 3810 w 21907"/>
                    <a:gd name="connsiteY15" fmla="*/ 9525 h 10477"/>
                    <a:gd name="connsiteX16" fmla="*/ 4763 w 21907"/>
                    <a:gd name="connsiteY16" fmla="*/ 9525 h 10477"/>
                    <a:gd name="connsiteX17" fmla="*/ 4763 w 21907"/>
                    <a:gd name="connsiteY17" fmla="*/ 10477 h 10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1907" h="10477">
                      <a:moveTo>
                        <a:pt x="5715" y="10477"/>
                      </a:moveTo>
                      <a:lnTo>
                        <a:pt x="21907" y="1905"/>
                      </a:lnTo>
                      <a:lnTo>
                        <a:pt x="20955" y="1905"/>
                      </a:lnTo>
                      <a:lnTo>
                        <a:pt x="20002" y="1905"/>
                      </a:lnTo>
                      <a:lnTo>
                        <a:pt x="19050" y="952"/>
                      </a:lnTo>
                      <a:lnTo>
                        <a:pt x="19050" y="952"/>
                      </a:lnTo>
                      <a:lnTo>
                        <a:pt x="18097" y="952"/>
                      </a:lnTo>
                      <a:lnTo>
                        <a:pt x="17145" y="952"/>
                      </a:lnTo>
                      <a:lnTo>
                        <a:pt x="16193" y="952"/>
                      </a:lnTo>
                      <a:lnTo>
                        <a:pt x="15240" y="0"/>
                      </a:lnTo>
                      <a:lnTo>
                        <a:pt x="0" y="8572"/>
                      </a:lnTo>
                      <a:lnTo>
                        <a:pt x="952" y="9525"/>
                      </a:lnTo>
                      <a:lnTo>
                        <a:pt x="952" y="9525"/>
                      </a:lnTo>
                      <a:lnTo>
                        <a:pt x="1905" y="9525"/>
                      </a:lnTo>
                      <a:lnTo>
                        <a:pt x="2857" y="9525"/>
                      </a:lnTo>
                      <a:lnTo>
                        <a:pt x="3810" y="9525"/>
                      </a:lnTo>
                      <a:lnTo>
                        <a:pt x="4763" y="9525"/>
                      </a:lnTo>
                      <a:lnTo>
                        <a:pt x="4763" y="10477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68" name="Freeform: Shape 1167">
                  <a:extLst>
                    <a:ext uri="{FF2B5EF4-FFF2-40B4-BE49-F238E27FC236}">
                      <a16:creationId xmlns:a16="http://schemas.microsoft.com/office/drawing/2014/main" id="{A653BB46-6D23-4C86-BDD5-4F9B02DD5468}"/>
                    </a:ext>
                  </a:extLst>
                </p:cNvPr>
                <p:cNvSpPr/>
                <p:nvPr/>
              </p:nvSpPr>
              <p:spPr>
                <a:xfrm>
                  <a:off x="9100992" y="3890962"/>
                  <a:ext cx="19050" cy="13334"/>
                </a:xfrm>
                <a:custGeom>
                  <a:avLst/>
                  <a:gdLst>
                    <a:gd name="connsiteX0" fmla="*/ 0 w 19050"/>
                    <a:gd name="connsiteY0" fmla="*/ 13335 h 13334"/>
                    <a:gd name="connsiteX1" fmla="*/ 16193 w 19050"/>
                    <a:gd name="connsiteY1" fmla="*/ 4763 h 13334"/>
                    <a:gd name="connsiteX2" fmla="*/ 16193 w 19050"/>
                    <a:gd name="connsiteY2" fmla="*/ 3810 h 13334"/>
                    <a:gd name="connsiteX3" fmla="*/ 17145 w 19050"/>
                    <a:gd name="connsiteY3" fmla="*/ 3810 h 13334"/>
                    <a:gd name="connsiteX4" fmla="*/ 17145 w 19050"/>
                    <a:gd name="connsiteY4" fmla="*/ 2858 h 13334"/>
                    <a:gd name="connsiteX5" fmla="*/ 17145 w 19050"/>
                    <a:gd name="connsiteY5" fmla="*/ 1905 h 13334"/>
                    <a:gd name="connsiteX6" fmla="*/ 18098 w 19050"/>
                    <a:gd name="connsiteY6" fmla="*/ 1905 h 13334"/>
                    <a:gd name="connsiteX7" fmla="*/ 18098 w 19050"/>
                    <a:gd name="connsiteY7" fmla="*/ 953 h 13334"/>
                    <a:gd name="connsiteX8" fmla="*/ 19050 w 19050"/>
                    <a:gd name="connsiteY8" fmla="*/ 953 h 13334"/>
                    <a:gd name="connsiteX9" fmla="*/ 19050 w 19050"/>
                    <a:gd name="connsiteY9" fmla="*/ 0 h 13334"/>
                    <a:gd name="connsiteX10" fmla="*/ 2857 w 19050"/>
                    <a:gd name="connsiteY10" fmla="*/ 8572 h 13334"/>
                    <a:gd name="connsiteX11" fmla="*/ 2857 w 19050"/>
                    <a:gd name="connsiteY11" fmla="*/ 8572 h 13334"/>
                    <a:gd name="connsiteX12" fmla="*/ 2857 w 19050"/>
                    <a:gd name="connsiteY12" fmla="*/ 9525 h 13334"/>
                    <a:gd name="connsiteX13" fmla="*/ 1905 w 19050"/>
                    <a:gd name="connsiteY13" fmla="*/ 10478 h 13334"/>
                    <a:gd name="connsiteX14" fmla="*/ 1905 w 19050"/>
                    <a:gd name="connsiteY14" fmla="*/ 10478 h 13334"/>
                    <a:gd name="connsiteX15" fmla="*/ 952 w 19050"/>
                    <a:gd name="connsiteY15" fmla="*/ 11430 h 13334"/>
                    <a:gd name="connsiteX16" fmla="*/ 952 w 19050"/>
                    <a:gd name="connsiteY16" fmla="*/ 11430 h 13334"/>
                    <a:gd name="connsiteX17" fmla="*/ 952 w 19050"/>
                    <a:gd name="connsiteY17" fmla="*/ 12383 h 133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9050" h="13334">
                      <a:moveTo>
                        <a:pt x="0" y="13335"/>
                      </a:moveTo>
                      <a:lnTo>
                        <a:pt x="16193" y="4763"/>
                      </a:lnTo>
                      <a:lnTo>
                        <a:pt x="16193" y="3810"/>
                      </a:lnTo>
                      <a:lnTo>
                        <a:pt x="17145" y="3810"/>
                      </a:lnTo>
                      <a:lnTo>
                        <a:pt x="17145" y="2858"/>
                      </a:lnTo>
                      <a:lnTo>
                        <a:pt x="17145" y="1905"/>
                      </a:lnTo>
                      <a:lnTo>
                        <a:pt x="18098" y="1905"/>
                      </a:lnTo>
                      <a:lnTo>
                        <a:pt x="18098" y="953"/>
                      </a:lnTo>
                      <a:lnTo>
                        <a:pt x="19050" y="953"/>
                      </a:lnTo>
                      <a:lnTo>
                        <a:pt x="19050" y="0"/>
                      </a:lnTo>
                      <a:lnTo>
                        <a:pt x="2857" y="8572"/>
                      </a:lnTo>
                      <a:lnTo>
                        <a:pt x="2857" y="8572"/>
                      </a:lnTo>
                      <a:lnTo>
                        <a:pt x="2857" y="9525"/>
                      </a:lnTo>
                      <a:lnTo>
                        <a:pt x="1905" y="10478"/>
                      </a:lnTo>
                      <a:lnTo>
                        <a:pt x="1905" y="10478"/>
                      </a:lnTo>
                      <a:lnTo>
                        <a:pt x="952" y="11430"/>
                      </a:lnTo>
                      <a:lnTo>
                        <a:pt x="952" y="11430"/>
                      </a:lnTo>
                      <a:lnTo>
                        <a:pt x="952" y="12383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69" name="Freeform: Shape 1168">
                  <a:extLst>
                    <a:ext uri="{FF2B5EF4-FFF2-40B4-BE49-F238E27FC236}">
                      <a16:creationId xmlns:a16="http://schemas.microsoft.com/office/drawing/2014/main" id="{03E8C6C2-2FDA-4A14-8D69-ABDA4E9CCC88}"/>
                    </a:ext>
                  </a:extLst>
                </p:cNvPr>
                <p:cNvSpPr/>
                <p:nvPr/>
              </p:nvSpPr>
              <p:spPr>
                <a:xfrm>
                  <a:off x="9096229" y="3896677"/>
                  <a:ext cx="20002" cy="11429"/>
                </a:xfrm>
                <a:custGeom>
                  <a:avLst/>
                  <a:gdLst>
                    <a:gd name="connsiteX0" fmla="*/ 0 w 20002"/>
                    <a:gd name="connsiteY0" fmla="*/ 11430 h 11429"/>
                    <a:gd name="connsiteX1" fmla="*/ 15240 w 20002"/>
                    <a:gd name="connsiteY1" fmla="*/ 2857 h 11429"/>
                    <a:gd name="connsiteX2" fmla="*/ 16193 w 20002"/>
                    <a:gd name="connsiteY2" fmla="*/ 2857 h 11429"/>
                    <a:gd name="connsiteX3" fmla="*/ 16193 w 20002"/>
                    <a:gd name="connsiteY3" fmla="*/ 2857 h 11429"/>
                    <a:gd name="connsiteX4" fmla="*/ 17145 w 20002"/>
                    <a:gd name="connsiteY4" fmla="*/ 1905 h 11429"/>
                    <a:gd name="connsiteX5" fmla="*/ 17145 w 20002"/>
                    <a:gd name="connsiteY5" fmla="*/ 1905 h 11429"/>
                    <a:gd name="connsiteX6" fmla="*/ 18098 w 20002"/>
                    <a:gd name="connsiteY6" fmla="*/ 952 h 11429"/>
                    <a:gd name="connsiteX7" fmla="*/ 19050 w 20002"/>
                    <a:gd name="connsiteY7" fmla="*/ 952 h 11429"/>
                    <a:gd name="connsiteX8" fmla="*/ 19050 w 20002"/>
                    <a:gd name="connsiteY8" fmla="*/ 0 h 11429"/>
                    <a:gd name="connsiteX9" fmla="*/ 20002 w 20002"/>
                    <a:gd name="connsiteY9" fmla="*/ 0 h 11429"/>
                    <a:gd name="connsiteX10" fmla="*/ 3810 w 20002"/>
                    <a:gd name="connsiteY10" fmla="*/ 8572 h 11429"/>
                    <a:gd name="connsiteX11" fmla="*/ 2857 w 20002"/>
                    <a:gd name="connsiteY11" fmla="*/ 8572 h 11429"/>
                    <a:gd name="connsiteX12" fmla="*/ 2857 w 20002"/>
                    <a:gd name="connsiteY12" fmla="*/ 9525 h 11429"/>
                    <a:gd name="connsiteX13" fmla="*/ 1905 w 20002"/>
                    <a:gd name="connsiteY13" fmla="*/ 9525 h 11429"/>
                    <a:gd name="connsiteX14" fmla="*/ 1905 w 20002"/>
                    <a:gd name="connsiteY14" fmla="*/ 10477 h 11429"/>
                    <a:gd name="connsiteX15" fmla="*/ 952 w 20002"/>
                    <a:gd name="connsiteY15" fmla="*/ 10477 h 11429"/>
                    <a:gd name="connsiteX16" fmla="*/ 952 w 20002"/>
                    <a:gd name="connsiteY16" fmla="*/ 10477 h 11429"/>
                    <a:gd name="connsiteX17" fmla="*/ 0 w 20002"/>
                    <a:gd name="connsiteY17" fmla="*/ 11430 h 114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0002" h="11429">
                      <a:moveTo>
                        <a:pt x="0" y="11430"/>
                      </a:moveTo>
                      <a:lnTo>
                        <a:pt x="15240" y="2857"/>
                      </a:lnTo>
                      <a:lnTo>
                        <a:pt x="16193" y="2857"/>
                      </a:lnTo>
                      <a:lnTo>
                        <a:pt x="16193" y="2857"/>
                      </a:lnTo>
                      <a:lnTo>
                        <a:pt x="17145" y="1905"/>
                      </a:lnTo>
                      <a:lnTo>
                        <a:pt x="17145" y="1905"/>
                      </a:lnTo>
                      <a:lnTo>
                        <a:pt x="18098" y="952"/>
                      </a:lnTo>
                      <a:lnTo>
                        <a:pt x="19050" y="952"/>
                      </a:lnTo>
                      <a:lnTo>
                        <a:pt x="19050" y="0"/>
                      </a:lnTo>
                      <a:lnTo>
                        <a:pt x="20002" y="0"/>
                      </a:lnTo>
                      <a:lnTo>
                        <a:pt x="3810" y="8572"/>
                      </a:lnTo>
                      <a:lnTo>
                        <a:pt x="2857" y="8572"/>
                      </a:lnTo>
                      <a:lnTo>
                        <a:pt x="2857" y="9525"/>
                      </a:lnTo>
                      <a:lnTo>
                        <a:pt x="1905" y="9525"/>
                      </a:lnTo>
                      <a:lnTo>
                        <a:pt x="1905" y="10477"/>
                      </a:lnTo>
                      <a:lnTo>
                        <a:pt x="952" y="10477"/>
                      </a:lnTo>
                      <a:lnTo>
                        <a:pt x="952" y="10477"/>
                      </a:lnTo>
                      <a:lnTo>
                        <a:pt x="0" y="11430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70" name="Freeform: Shape 1169">
                  <a:extLst>
                    <a:ext uri="{FF2B5EF4-FFF2-40B4-BE49-F238E27FC236}">
                      <a16:creationId xmlns:a16="http://schemas.microsoft.com/office/drawing/2014/main" id="{7CE63C22-6D76-4752-9BB2-FCD0C35FC560}"/>
                    </a:ext>
                  </a:extLst>
                </p:cNvPr>
                <p:cNvSpPr/>
                <p:nvPr/>
              </p:nvSpPr>
              <p:spPr>
                <a:xfrm>
                  <a:off x="9104802" y="3884295"/>
                  <a:ext cx="17144" cy="14287"/>
                </a:xfrm>
                <a:custGeom>
                  <a:avLst/>
                  <a:gdLst>
                    <a:gd name="connsiteX0" fmla="*/ 0 w 17144"/>
                    <a:gd name="connsiteY0" fmla="*/ 14288 h 14287"/>
                    <a:gd name="connsiteX1" fmla="*/ 16192 w 17144"/>
                    <a:gd name="connsiteY1" fmla="*/ 5715 h 14287"/>
                    <a:gd name="connsiteX2" fmla="*/ 16192 w 17144"/>
                    <a:gd name="connsiteY2" fmla="*/ 4763 h 14287"/>
                    <a:gd name="connsiteX3" fmla="*/ 16192 w 17144"/>
                    <a:gd name="connsiteY3" fmla="*/ 3810 h 14287"/>
                    <a:gd name="connsiteX4" fmla="*/ 16192 w 17144"/>
                    <a:gd name="connsiteY4" fmla="*/ 3810 h 14287"/>
                    <a:gd name="connsiteX5" fmla="*/ 16192 w 17144"/>
                    <a:gd name="connsiteY5" fmla="*/ 2858 h 14287"/>
                    <a:gd name="connsiteX6" fmla="*/ 17145 w 17144"/>
                    <a:gd name="connsiteY6" fmla="*/ 1905 h 14287"/>
                    <a:gd name="connsiteX7" fmla="*/ 17145 w 17144"/>
                    <a:gd name="connsiteY7" fmla="*/ 952 h 14287"/>
                    <a:gd name="connsiteX8" fmla="*/ 17145 w 17144"/>
                    <a:gd name="connsiteY8" fmla="*/ 952 h 14287"/>
                    <a:gd name="connsiteX9" fmla="*/ 17145 w 17144"/>
                    <a:gd name="connsiteY9" fmla="*/ 0 h 14287"/>
                    <a:gd name="connsiteX10" fmla="*/ 1905 w 17144"/>
                    <a:gd name="connsiteY10" fmla="*/ 8572 h 14287"/>
                    <a:gd name="connsiteX11" fmla="*/ 1905 w 17144"/>
                    <a:gd name="connsiteY11" fmla="*/ 9525 h 14287"/>
                    <a:gd name="connsiteX12" fmla="*/ 952 w 17144"/>
                    <a:gd name="connsiteY12" fmla="*/ 9525 h 14287"/>
                    <a:gd name="connsiteX13" fmla="*/ 952 w 17144"/>
                    <a:gd name="connsiteY13" fmla="*/ 10477 h 14287"/>
                    <a:gd name="connsiteX14" fmla="*/ 952 w 17144"/>
                    <a:gd name="connsiteY14" fmla="*/ 11430 h 14287"/>
                    <a:gd name="connsiteX15" fmla="*/ 952 w 17144"/>
                    <a:gd name="connsiteY15" fmla="*/ 12383 h 14287"/>
                    <a:gd name="connsiteX16" fmla="*/ 0 w 17144"/>
                    <a:gd name="connsiteY16" fmla="*/ 12383 h 14287"/>
                    <a:gd name="connsiteX17" fmla="*/ 0 w 17144"/>
                    <a:gd name="connsiteY17" fmla="*/ 13335 h 142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7144" h="14287">
                      <a:moveTo>
                        <a:pt x="0" y="14288"/>
                      </a:moveTo>
                      <a:lnTo>
                        <a:pt x="16192" y="5715"/>
                      </a:lnTo>
                      <a:lnTo>
                        <a:pt x="16192" y="4763"/>
                      </a:lnTo>
                      <a:lnTo>
                        <a:pt x="16192" y="3810"/>
                      </a:lnTo>
                      <a:lnTo>
                        <a:pt x="16192" y="3810"/>
                      </a:lnTo>
                      <a:lnTo>
                        <a:pt x="16192" y="2858"/>
                      </a:lnTo>
                      <a:lnTo>
                        <a:pt x="17145" y="1905"/>
                      </a:lnTo>
                      <a:lnTo>
                        <a:pt x="17145" y="952"/>
                      </a:lnTo>
                      <a:lnTo>
                        <a:pt x="17145" y="952"/>
                      </a:lnTo>
                      <a:lnTo>
                        <a:pt x="17145" y="0"/>
                      </a:lnTo>
                      <a:lnTo>
                        <a:pt x="1905" y="8572"/>
                      </a:lnTo>
                      <a:lnTo>
                        <a:pt x="1905" y="9525"/>
                      </a:lnTo>
                      <a:lnTo>
                        <a:pt x="952" y="9525"/>
                      </a:lnTo>
                      <a:lnTo>
                        <a:pt x="952" y="10477"/>
                      </a:lnTo>
                      <a:lnTo>
                        <a:pt x="952" y="11430"/>
                      </a:lnTo>
                      <a:lnTo>
                        <a:pt x="952" y="12383"/>
                      </a:lnTo>
                      <a:lnTo>
                        <a:pt x="0" y="12383"/>
                      </a:lnTo>
                      <a:lnTo>
                        <a:pt x="0" y="13335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71" name="Freeform: Shape 1170">
                  <a:extLst>
                    <a:ext uri="{FF2B5EF4-FFF2-40B4-BE49-F238E27FC236}">
                      <a16:creationId xmlns:a16="http://schemas.microsoft.com/office/drawing/2014/main" id="{619AA408-0CF4-498C-B49E-DE02785BDFC6}"/>
                    </a:ext>
                  </a:extLst>
                </p:cNvPr>
                <p:cNvSpPr/>
                <p:nvPr/>
              </p:nvSpPr>
              <p:spPr>
                <a:xfrm>
                  <a:off x="9037174" y="3802379"/>
                  <a:ext cx="20955" cy="9525"/>
                </a:xfrm>
                <a:custGeom>
                  <a:avLst/>
                  <a:gdLst>
                    <a:gd name="connsiteX0" fmla="*/ 4763 w 20955"/>
                    <a:gd name="connsiteY0" fmla="*/ 7620 h 9525"/>
                    <a:gd name="connsiteX1" fmla="*/ 20955 w 20955"/>
                    <a:gd name="connsiteY1" fmla="*/ 0 h 9525"/>
                    <a:gd name="connsiteX2" fmla="*/ 20003 w 20955"/>
                    <a:gd name="connsiteY2" fmla="*/ 0 h 9525"/>
                    <a:gd name="connsiteX3" fmla="*/ 20003 w 20955"/>
                    <a:gd name="connsiteY3" fmla="*/ 0 h 9525"/>
                    <a:gd name="connsiteX4" fmla="*/ 19050 w 20955"/>
                    <a:gd name="connsiteY4" fmla="*/ 0 h 9525"/>
                    <a:gd name="connsiteX5" fmla="*/ 18098 w 20955"/>
                    <a:gd name="connsiteY5" fmla="*/ 953 h 9525"/>
                    <a:gd name="connsiteX6" fmla="*/ 18098 w 20955"/>
                    <a:gd name="connsiteY6" fmla="*/ 953 h 9525"/>
                    <a:gd name="connsiteX7" fmla="*/ 17145 w 20955"/>
                    <a:gd name="connsiteY7" fmla="*/ 953 h 9525"/>
                    <a:gd name="connsiteX8" fmla="*/ 16193 w 20955"/>
                    <a:gd name="connsiteY8" fmla="*/ 953 h 9525"/>
                    <a:gd name="connsiteX9" fmla="*/ 16193 w 20955"/>
                    <a:gd name="connsiteY9" fmla="*/ 953 h 9525"/>
                    <a:gd name="connsiteX10" fmla="*/ 0 w 20955"/>
                    <a:gd name="connsiteY10" fmla="*/ 9525 h 9525"/>
                    <a:gd name="connsiteX11" fmla="*/ 953 w 20955"/>
                    <a:gd name="connsiteY11" fmla="*/ 9525 h 9525"/>
                    <a:gd name="connsiteX12" fmla="*/ 953 w 20955"/>
                    <a:gd name="connsiteY12" fmla="*/ 9525 h 9525"/>
                    <a:gd name="connsiteX13" fmla="*/ 1905 w 20955"/>
                    <a:gd name="connsiteY13" fmla="*/ 9525 h 9525"/>
                    <a:gd name="connsiteX14" fmla="*/ 2857 w 20955"/>
                    <a:gd name="connsiteY14" fmla="*/ 8573 h 9525"/>
                    <a:gd name="connsiteX15" fmla="*/ 2857 w 20955"/>
                    <a:gd name="connsiteY15" fmla="*/ 8573 h 9525"/>
                    <a:gd name="connsiteX16" fmla="*/ 3810 w 20955"/>
                    <a:gd name="connsiteY16" fmla="*/ 8573 h 9525"/>
                    <a:gd name="connsiteX17" fmla="*/ 4763 w 20955"/>
                    <a:gd name="connsiteY17" fmla="*/ 8573 h 95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0955" h="9525">
                      <a:moveTo>
                        <a:pt x="4763" y="7620"/>
                      </a:moveTo>
                      <a:lnTo>
                        <a:pt x="20955" y="0"/>
                      </a:lnTo>
                      <a:lnTo>
                        <a:pt x="20003" y="0"/>
                      </a:lnTo>
                      <a:lnTo>
                        <a:pt x="20003" y="0"/>
                      </a:lnTo>
                      <a:lnTo>
                        <a:pt x="19050" y="0"/>
                      </a:lnTo>
                      <a:lnTo>
                        <a:pt x="18098" y="953"/>
                      </a:lnTo>
                      <a:lnTo>
                        <a:pt x="18098" y="953"/>
                      </a:lnTo>
                      <a:lnTo>
                        <a:pt x="17145" y="953"/>
                      </a:lnTo>
                      <a:lnTo>
                        <a:pt x="16193" y="953"/>
                      </a:lnTo>
                      <a:lnTo>
                        <a:pt x="16193" y="953"/>
                      </a:lnTo>
                      <a:lnTo>
                        <a:pt x="0" y="9525"/>
                      </a:lnTo>
                      <a:lnTo>
                        <a:pt x="953" y="9525"/>
                      </a:lnTo>
                      <a:lnTo>
                        <a:pt x="953" y="9525"/>
                      </a:lnTo>
                      <a:lnTo>
                        <a:pt x="1905" y="9525"/>
                      </a:lnTo>
                      <a:lnTo>
                        <a:pt x="2857" y="8573"/>
                      </a:lnTo>
                      <a:lnTo>
                        <a:pt x="2857" y="8573"/>
                      </a:lnTo>
                      <a:lnTo>
                        <a:pt x="3810" y="8573"/>
                      </a:lnTo>
                      <a:lnTo>
                        <a:pt x="4763" y="8573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72" name="Freeform: Shape 1171">
                  <a:extLst>
                    <a:ext uri="{FF2B5EF4-FFF2-40B4-BE49-F238E27FC236}">
                      <a16:creationId xmlns:a16="http://schemas.microsoft.com/office/drawing/2014/main" id="{28878DDC-570C-4F81-80BA-0D273E410CF8}"/>
                    </a:ext>
                  </a:extLst>
                </p:cNvPr>
                <p:cNvSpPr/>
                <p:nvPr/>
              </p:nvSpPr>
              <p:spPr>
                <a:xfrm>
                  <a:off x="9042889" y="3801427"/>
                  <a:ext cx="21907" cy="8572"/>
                </a:xfrm>
                <a:custGeom>
                  <a:avLst/>
                  <a:gdLst>
                    <a:gd name="connsiteX0" fmla="*/ 5715 w 21907"/>
                    <a:gd name="connsiteY0" fmla="*/ 8572 h 8572"/>
                    <a:gd name="connsiteX1" fmla="*/ 21907 w 21907"/>
                    <a:gd name="connsiteY1" fmla="*/ 0 h 8572"/>
                    <a:gd name="connsiteX2" fmla="*/ 20955 w 21907"/>
                    <a:gd name="connsiteY2" fmla="*/ 0 h 8572"/>
                    <a:gd name="connsiteX3" fmla="*/ 20955 w 21907"/>
                    <a:gd name="connsiteY3" fmla="*/ 0 h 8572"/>
                    <a:gd name="connsiteX4" fmla="*/ 20002 w 21907"/>
                    <a:gd name="connsiteY4" fmla="*/ 0 h 8572"/>
                    <a:gd name="connsiteX5" fmla="*/ 19050 w 21907"/>
                    <a:gd name="connsiteY5" fmla="*/ 0 h 8572"/>
                    <a:gd name="connsiteX6" fmla="*/ 18097 w 21907"/>
                    <a:gd name="connsiteY6" fmla="*/ 0 h 8572"/>
                    <a:gd name="connsiteX7" fmla="*/ 18097 w 21907"/>
                    <a:gd name="connsiteY7" fmla="*/ 0 h 8572"/>
                    <a:gd name="connsiteX8" fmla="*/ 17145 w 21907"/>
                    <a:gd name="connsiteY8" fmla="*/ 0 h 8572"/>
                    <a:gd name="connsiteX9" fmla="*/ 16192 w 21907"/>
                    <a:gd name="connsiteY9" fmla="*/ 0 h 8572"/>
                    <a:gd name="connsiteX10" fmla="*/ 0 w 21907"/>
                    <a:gd name="connsiteY10" fmla="*/ 8572 h 8572"/>
                    <a:gd name="connsiteX11" fmla="*/ 952 w 21907"/>
                    <a:gd name="connsiteY11" fmla="*/ 8572 h 8572"/>
                    <a:gd name="connsiteX12" fmla="*/ 1905 w 21907"/>
                    <a:gd name="connsiteY12" fmla="*/ 8572 h 8572"/>
                    <a:gd name="connsiteX13" fmla="*/ 2857 w 21907"/>
                    <a:gd name="connsiteY13" fmla="*/ 8572 h 8572"/>
                    <a:gd name="connsiteX14" fmla="*/ 2857 w 21907"/>
                    <a:gd name="connsiteY14" fmla="*/ 8572 h 8572"/>
                    <a:gd name="connsiteX15" fmla="*/ 3810 w 21907"/>
                    <a:gd name="connsiteY15" fmla="*/ 8572 h 8572"/>
                    <a:gd name="connsiteX16" fmla="*/ 4763 w 21907"/>
                    <a:gd name="connsiteY16" fmla="*/ 8572 h 8572"/>
                    <a:gd name="connsiteX17" fmla="*/ 5715 w 21907"/>
                    <a:gd name="connsiteY17" fmla="*/ 8572 h 85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1907" h="8572">
                      <a:moveTo>
                        <a:pt x="5715" y="8572"/>
                      </a:moveTo>
                      <a:lnTo>
                        <a:pt x="21907" y="0"/>
                      </a:lnTo>
                      <a:lnTo>
                        <a:pt x="20955" y="0"/>
                      </a:lnTo>
                      <a:lnTo>
                        <a:pt x="20955" y="0"/>
                      </a:lnTo>
                      <a:lnTo>
                        <a:pt x="20002" y="0"/>
                      </a:lnTo>
                      <a:lnTo>
                        <a:pt x="19050" y="0"/>
                      </a:lnTo>
                      <a:lnTo>
                        <a:pt x="18097" y="0"/>
                      </a:lnTo>
                      <a:lnTo>
                        <a:pt x="18097" y="0"/>
                      </a:lnTo>
                      <a:lnTo>
                        <a:pt x="17145" y="0"/>
                      </a:lnTo>
                      <a:lnTo>
                        <a:pt x="16192" y="0"/>
                      </a:lnTo>
                      <a:lnTo>
                        <a:pt x="0" y="8572"/>
                      </a:lnTo>
                      <a:lnTo>
                        <a:pt x="952" y="8572"/>
                      </a:lnTo>
                      <a:lnTo>
                        <a:pt x="1905" y="8572"/>
                      </a:lnTo>
                      <a:lnTo>
                        <a:pt x="2857" y="8572"/>
                      </a:lnTo>
                      <a:lnTo>
                        <a:pt x="2857" y="8572"/>
                      </a:lnTo>
                      <a:lnTo>
                        <a:pt x="3810" y="8572"/>
                      </a:lnTo>
                      <a:lnTo>
                        <a:pt x="4763" y="8572"/>
                      </a:lnTo>
                      <a:lnTo>
                        <a:pt x="5715" y="8572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1173" name="Graphic 1060">
                <a:extLst>
                  <a:ext uri="{FF2B5EF4-FFF2-40B4-BE49-F238E27FC236}">
                    <a16:creationId xmlns:a16="http://schemas.microsoft.com/office/drawing/2014/main" id="{4192CA1F-7FFC-4D2F-B919-788E06934B72}"/>
                  </a:ext>
                </a:extLst>
              </p:cNvPr>
              <p:cNvGrpSpPr/>
              <p:nvPr/>
            </p:nvGrpSpPr>
            <p:grpSpPr>
              <a:xfrm>
                <a:off x="8800001" y="3662362"/>
                <a:ext cx="85725" cy="106679"/>
                <a:chOff x="8800001" y="3662362"/>
                <a:chExt cx="85725" cy="106679"/>
              </a:xfrm>
              <a:solidFill>
                <a:srgbClr val="1B1B1B"/>
              </a:solidFill>
            </p:grpSpPr>
            <p:sp>
              <p:nvSpPr>
                <p:cNvPr id="1174" name="Freeform: Shape 1173">
                  <a:extLst>
                    <a:ext uri="{FF2B5EF4-FFF2-40B4-BE49-F238E27FC236}">
                      <a16:creationId xmlns:a16="http://schemas.microsoft.com/office/drawing/2014/main" id="{420D7D8C-115A-4D77-88D4-50EEA7CD1FB8}"/>
                    </a:ext>
                  </a:extLst>
                </p:cNvPr>
                <p:cNvSpPr/>
                <p:nvPr/>
              </p:nvSpPr>
              <p:spPr>
                <a:xfrm>
                  <a:off x="8869534" y="3735704"/>
                  <a:ext cx="16192" cy="15240"/>
                </a:xfrm>
                <a:custGeom>
                  <a:avLst/>
                  <a:gdLst>
                    <a:gd name="connsiteX0" fmla="*/ 0 w 16192"/>
                    <a:gd name="connsiteY0" fmla="*/ 15240 h 15240"/>
                    <a:gd name="connsiteX1" fmla="*/ 16192 w 16192"/>
                    <a:gd name="connsiteY1" fmla="*/ 7620 h 15240"/>
                    <a:gd name="connsiteX2" fmla="*/ 16192 w 16192"/>
                    <a:gd name="connsiteY2" fmla="*/ 6667 h 15240"/>
                    <a:gd name="connsiteX3" fmla="*/ 16192 w 16192"/>
                    <a:gd name="connsiteY3" fmla="*/ 5715 h 15240"/>
                    <a:gd name="connsiteX4" fmla="*/ 16192 w 16192"/>
                    <a:gd name="connsiteY4" fmla="*/ 4763 h 15240"/>
                    <a:gd name="connsiteX5" fmla="*/ 16192 w 16192"/>
                    <a:gd name="connsiteY5" fmla="*/ 3810 h 15240"/>
                    <a:gd name="connsiteX6" fmla="*/ 16192 w 16192"/>
                    <a:gd name="connsiteY6" fmla="*/ 2858 h 15240"/>
                    <a:gd name="connsiteX7" fmla="*/ 16192 w 16192"/>
                    <a:gd name="connsiteY7" fmla="*/ 1905 h 15240"/>
                    <a:gd name="connsiteX8" fmla="*/ 16192 w 16192"/>
                    <a:gd name="connsiteY8" fmla="*/ 953 h 15240"/>
                    <a:gd name="connsiteX9" fmla="*/ 16192 w 16192"/>
                    <a:gd name="connsiteY9" fmla="*/ 0 h 15240"/>
                    <a:gd name="connsiteX10" fmla="*/ 952 w 16192"/>
                    <a:gd name="connsiteY10" fmla="*/ 8573 h 15240"/>
                    <a:gd name="connsiteX11" fmla="*/ 0 w 16192"/>
                    <a:gd name="connsiteY11" fmla="*/ 9525 h 15240"/>
                    <a:gd name="connsiteX12" fmla="*/ 0 w 16192"/>
                    <a:gd name="connsiteY12" fmla="*/ 10478 h 15240"/>
                    <a:gd name="connsiteX13" fmla="*/ 0 w 16192"/>
                    <a:gd name="connsiteY13" fmla="*/ 11430 h 15240"/>
                    <a:gd name="connsiteX14" fmla="*/ 0 w 16192"/>
                    <a:gd name="connsiteY14" fmla="*/ 12383 h 15240"/>
                    <a:gd name="connsiteX15" fmla="*/ 0 w 16192"/>
                    <a:gd name="connsiteY15" fmla="*/ 13335 h 15240"/>
                    <a:gd name="connsiteX16" fmla="*/ 0 w 16192"/>
                    <a:gd name="connsiteY16" fmla="*/ 14288 h 15240"/>
                    <a:gd name="connsiteX17" fmla="*/ 0 w 16192"/>
                    <a:gd name="connsiteY17" fmla="*/ 15240 h 152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6192" h="15240">
                      <a:moveTo>
                        <a:pt x="0" y="15240"/>
                      </a:moveTo>
                      <a:lnTo>
                        <a:pt x="16192" y="7620"/>
                      </a:lnTo>
                      <a:lnTo>
                        <a:pt x="16192" y="6667"/>
                      </a:lnTo>
                      <a:lnTo>
                        <a:pt x="16192" y="5715"/>
                      </a:lnTo>
                      <a:lnTo>
                        <a:pt x="16192" y="4763"/>
                      </a:lnTo>
                      <a:lnTo>
                        <a:pt x="16192" y="3810"/>
                      </a:lnTo>
                      <a:lnTo>
                        <a:pt x="16192" y="2858"/>
                      </a:lnTo>
                      <a:lnTo>
                        <a:pt x="16192" y="1905"/>
                      </a:lnTo>
                      <a:lnTo>
                        <a:pt x="16192" y="953"/>
                      </a:lnTo>
                      <a:lnTo>
                        <a:pt x="16192" y="0"/>
                      </a:lnTo>
                      <a:lnTo>
                        <a:pt x="952" y="8573"/>
                      </a:lnTo>
                      <a:lnTo>
                        <a:pt x="0" y="9525"/>
                      </a:lnTo>
                      <a:lnTo>
                        <a:pt x="0" y="10478"/>
                      </a:lnTo>
                      <a:lnTo>
                        <a:pt x="0" y="11430"/>
                      </a:lnTo>
                      <a:lnTo>
                        <a:pt x="0" y="12383"/>
                      </a:lnTo>
                      <a:lnTo>
                        <a:pt x="0" y="13335"/>
                      </a:lnTo>
                      <a:lnTo>
                        <a:pt x="0" y="14288"/>
                      </a:lnTo>
                      <a:lnTo>
                        <a:pt x="0" y="15240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75" name="Freeform: Shape 1174">
                  <a:extLst>
                    <a:ext uri="{FF2B5EF4-FFF2-40B4-BE49-F238E27FC236}">
                      <a16:creationId xmlns:a16="http://schemas.microsoft.com/office/drawing/2014/main" id="{360ABE9A-E3FA-4158-A32D-7E776AAAB084}"/>
                    </a:ext>
                  </a:extLst>
                </p:cNvPr>
                <p:cNvSpPr/>
                <p:nvPr/>
              </p:nvSpPr>
              <p:spPr>
                <a:xfrm>
                  <a:off x="8869534" y="3727132"/>
                  <a:ext cx="16192" cy="16192"/>
                </a:xfrm>
                <a:custGeom>
                  <a:avLst/>
                  <a:gdLst>
                    <a:gd name="connsiteX0" fmla="*/ 0 w 16192"/>
                    <a:gd name="connsiteY0" fmla="*/ 16192 h 16192"/>
                    <a:gd name="connsiteX1" fmla="*/ 16192 w 16192"/>
                    <a:gd name="connsiteY1" fmla="*/ 7620 h 16192"/>
                    <a:gd name="connsiteX2" fmla="*/ 16192 w 16192"/>
                    <a:gd name="connsiteY2" fmla="*/ 6667 h 16192"/>
                    <a:gd name="connsiteX3" fmla="*/ 16192 w 16192"/>
                    <a:gd name="connsiteY3" fmla="*/ 5715 h 16192"/>
                    <a:gd name="connsiteX4" fmla="*/ 16192 w 16192"/>
                    <a:gd name="connsiteY4" fmla="*/ 4763 h 16192"/>
                    <a:gd name="connsiteX5" fmla="*/ 16192 w 16192"/>
                    <a:gd name="connsiteY5" fmla="*/ 3810 h 16192"/>
                    <a:gd name="connsiteX6" fmla="*/ 16192 w 16192"/>
                    <a:gd name="connsiteY6" fmla="*/ 2858 h 16192"/>
                    <a:gd name="connsiteX7" fmla="*/ 15240 w 16192"/>
                    <a:gd name="connsiteY7" fmla="*/ 1905 h 16192"/>
                    <a:gd name="connsiteX8" fmla="*/ 15240 w 16192"/>
                    <a:gd name="connsiteY8" fmla="*/ 952 h 16192"/>
                    <a:gd name="connsiteX9" fmla="*/ 15240 w 16192"/>
                    <a:gd name="connsiteY9" fmla="*/ 0 h 16192"/>
                    <a:gd name="connsiteX10" fmla="*/ 0 w 16192"/>
                    <a:gd name="connsiteY10" fmla="*/ 8572 h 16192"/>
                    <a:gd name="connsiteX11" fmla="*/ 0 w 16192"/>
                    <a:gd name="connsiteY11" fmla="*/ 9525 h 16192"/>
                    <a:gd name="connsiteX12" fmla="*/ 0 w 16192"/>
                    <a:gd name="connsiteY12" fmla="*/ 10477 h 16192"/>
                    <a:gd name="connsiteX13" fmla="*/ 0 w 16192"/>
                    <a:gd name="connsiteY13" fmla="*/ 11430 h 16192"/>
                    <a:gd name="connsiteX14" fmla="*/ 0 w 16192"/>
                    <a:gd name="connsiteY14" fmla="*/ 12383 h 16192"/>
                    <a:gd name="connsiteX15" fmla="*/ 0 w 16192"/>
                    <a:gd name="connsiteY15" fmla="*/ 13335 h 16192"/>
                    <a:gd name="connsiteX16" fmla="*/ 0 w 16192"/>
                    <a:gd name="connsiteY16" fmla="*/ 14288 h 16192"/>
                    <a:gd name="connsiteX17" fmla="*/ 0 w 16192"/>
                    <a:gd name="connsiteY17" fmla="*/ 15240 h 161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6192" h="16192">
                      <a:moveTo>
                        <a:pt x="0" y="16192"/>
                      </a:moveTo>
                      <a:lnTo>
                        <a:pt x="16192" y="7620"/>
                      </a:lnTo>
                      <a:lnTo>
                        <a:pt x="16192" y="6667"/>
                      </a:lnTo>
                      <a:lnTo>
                        <a:pt x="16192" y="5715"/>
                      </a:lnTo>
                      <a:lnTo>
                        <a:pt x="16192" y="4763"/>
                      </a:lnTo>
                      <a:lnTo>
                        <a:pt x="16192" y="3810"/>
                      </a:lnTo>
                      <a:lnTo>
                        <a:pt x="16192" y="2858"/>
                      </a:lnTo>
                      <a:lnTo>
                        <a:pt x="15240" y="1905"/>
                      </a:lnTo>
                      <a:lnTo>
                        <a:pt x="15240" y="952"/>
                      </a:lnTo>
                      <a:lnTo>
                        <a:pt x="15240" y="0"/>
                      </a:lnTo>
                      <a:lnTo>
                        <a:pt x="0" y="8572"/>
                      </a:lnTo>
                      <a:lnTo>
                        <a:pt x="0" y="9525"/>
                      </a:lnTo>
                      <a:lnTo>
                        <a:pt x="0" y="10477"/>
                      </a:lnTo>
                      <a:lnTo>
                        <a:pt x="0" y="11430"/>
                      </a:lnTo>
                      <a:lnTo>
                        <a:pt x="0" y="12383"/>
                      </a:lnTo>
                      <a:lnTo>
                        <a:pt x="0" y="13335"/>
                      </a:lnTo>
                      <a:lnTo>
                        <a:pt x="0" y="14288"/>
                      </a:lnTo>
                      <a:lnTo>
                        <a:pt x="0" y="15240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76" name="Freeform: Shape 1175">
                  <a:extLst>
                    <a:ext uri="{FF2B5EF4-FFF2-40B4-BE49-F238E27FC236}">
                      <a16:creationId xmlns:a16="http://schemas.microsoft.com/office/drawing/2014/main" id="{ACC88989-F85E-4B2F-81A1-42F23E4630A0}"/>
                    </a:ext>
                  </a:extLst>
                </p:cNvPr>
                <p:cNvSpPr/>
                <p:nvPr/>
              </p:nvSpPr>
              <p:spPr>
                <a:xfrm>
                  <a:off x="8866676" y="3717607"/>
                  <a:ext cx="18097" cy="16192"/>
                </a:xfrm>
                <a:custGeom>
                  <a:avLst/>
                  <a:gdLst>
                    <a:gd name="connsiteX0" fmla="*/ 1905 w 18097"/>
                    <a:gd name="connsiteY0" fmla="*/ 16192 h 16192"/>
                    <a:gd name="connsiteX1" fmla="*/ 18097 w 18097"/>
                    <a:gd name="connsiteY1" fmla="*/ 7620 h 16192"/>
                    <a:gd name="connsiteX2" fmla="*/ 18097 w 18097"/>
                    <a:gd name="connsiteY2" fmla="*/ 6667 h 16192"/>
                    <a:gd name="connsiteX3" fmla="*/ 17145 w 18097"/>
                    <a:gd name="connsiteY3" fmla="*/ 5715 h 16192"/>
                    <a:gd name="connsiteX4" fmla="*/ 17145 w 18097"/>
                    <a:gd name="connsiteY4" fmla="*/ 4763 h 16192"/>
                    <a:gd name="connsiteX5" fmla="*/ 17145 w 18097"/>
                    <a:gd name="connsiteY5" fmla="*/ 3810 h 16192"/>
                    <a:gd name="connsiteX6" fmla="*/ 17145 w 18097"/>
                    <a:gd name="connsiteY6" fmla="*/ 2858 h 16192"/>
                    <a:gd name="connsiteX7" fmla="*/ 16193 w 18097"/>
                    <a:gd name="connsiteY7" fmla="*/ 1905 h 16192"/>
                    <a:gd name="connsiteX8" fmla="*/ 16193 w 18097"/>
                    <a:gd name="connsiteY8" fmla="*/ 952 h 16192"/>
                    <a:gd name="connsiteX9" fmla="*/ 16193 w 18097"/>
                    <a:gd name="connsiteY9" fmla="*/ 0 h 16192"/>
                    <a:gd name="connsiteX10" fmla="*/ 0 w 18097"/>
                    <a:gd name="connsiteY10" fmla="*/ 8572 h 16192"/>
                    <a:gd name="connsiteX11" fmla="*/ 953 w 18097"/>
                    <a:gd name="connsiteY11" fmla="*/ 9525 h 16192"/>
                    <a:gd name="connsiteX12" fmla="*/ 953 w 18097"/>
                    <a:gd name="connsiteY12" fmla="*/ 10477 h 16192"/>
                    <a:gd name="connsiteX13" fmla="*/ 953 w 18097"/>
                    <a:gd name="connsiteY13" fmla="*/ 11430 h 16192"/>
                    <a:gd name="connsiteX14" fmla="*/ 953 w 18097"/>
                    <a:gd name="connsiteY14" fmla="*/ 12383 h 16192"/>
                    <a:gd name="connsiteX15" fmla="*/ 1905 w 18097"/>
                    <a:gd name="connsiteY15" fmla="*/ 13335 h 16192"/>
                    <a:gd name="connsiteX16" fmla="*/ 1905 w 18097"/>
                    <a:gd name="connsiteY16" fmla="*/ 14288 h 16192"/>
                    <a:gd name="connsiteX17" fmla="*/ 1905 w 18097"/>
                    <a:gd name="connsiteY17" fmla="*/ 15240 h 161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8097" h="16192">
                      <a:moveTo>
                        <a:pt x="1905" y="16192"/>
                      </a:moveTo>
                      <a:lnTo>
                        <a:pt x="18097" y="7620"/>
                      </a:lnTo>
                      <a:lnTo>
                        <a:pt x="18097" y="6667"/>
                      </a:lnTo>
                      <a:lnTo>
                        <a:pt x="17145" y="5715"/>
                      </a:lnTo>
                      <a:lnTo>
                        <a:pt x="17145" y="4763"/>
                      </a:lnTo>
                      <a:lnTo>
                        <a:pt x="17145" y="3810"/>
                      </a:lnTo>
                      <a:lnTo>
                        <a:pt x="17145" y="2858"/>
                      </a:lnTo>
                      <a:lnTo>
                        <a:pt x="16193" y="1905"/>
                      </a:lnTo>
                      <a:lnTo>
                        <a:pt x="16193" y="952"/>
                      </a:lnTo>
                      <a:lnTo>
                        <a:pt x="16193" y="0"/>
                      </a:lnTo>
                      <a:lnTo>
                        <a:pt x="0" y="8572"/>
                      </a:lnTo>
                      <a:lnTo>
                        <a:pt x="953" y="9525"/>
                      </a:lnTo>
                      <a:lnTo>
                        <a:pt x="953" y="10477"/>
                      </a:lnTo>
                      <a:lnTo>
                        <a:pt x="953" y="11430"/>
                      </a:lnTo>
                      <a:lnTo>
                        <a:pt x="953" y="12383"/>
                      </a:lnTo>
                      <a:lnTo>
                        <a:pt x="1905" y="13335"/>
                      </a:lnTo>
                      <a:lnTo>
                        <a:pt x="1905" y="14288"/>
                      </a:lnTo>
                      <a:lnTo>
                        <a:pt x="1905" y="15240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77" name="Freeform: Shape 1176">
                  <a:extLst>
                    <a:ext uri="{FF2B5EF4-FFF2-40B4-BE49-F238E27FC236}">
                      <a16:creationId xmlns:a16="http://schemas.microsoft.com/office/drawing/2014/main" id="{9B73749D-76D8-4178-A2A7-17047C742FCD}"/>
                    </a:ext>
                  </a:extLst>
                </p:cNvPr>
                <p:cNvSpPr/>
                <p:nvPr/>
              </p:nvSpPr>
              <p:spPr>
                <a:xfrm>
                  <a:off x="8862867" y="3708082"/>
                  <a:ext cx="19050" cy="16192"/>
                </a:xfrm>
                <a:custGeom>
                  <a:avLst/>
                  <a:gdLst>
                    <a:gd name="connsiteX0" fmla="*/ 3810 w 19050"/>
                    <a:gd name="connsiteY0" fmla="*/ 16192 h 16192"/>
                    <a:gd name="connsiteX1" fmla="*/ 19050 w 19050"/>
                    <a:gd name="connsiteY1" fmla="*/ 7620 h 16192"/>
                    <a:gd name="connsiteX2" fmla="*/ 19050 w 19050"/>
                    <a:gd name="connsiteY2" fmla="*/ 6667 h 16192"/>
                    <a:gd name="connsiteX3" fmla="*/ 18097 w 19050"/>
                    <a:gd name="connsiteY3" fmla="*/ 5715 h 16192"/>
                    <a:gd name="connsiteX4" fmla="*/ 18097 w 19050"/>
                    <a:gd name="connsiteY4" fmla="*/ 4763 h 16192"/>
                    <a:gd name="connsiteX5" fmla="*/ 18097 w 19050"/>
                    <a:gd name="connsiteY5" fmla="*/ 3810 h 16192"/>
                    <a:gd name="connsiteX6" fmla="*/ 17145 w 19050"/>
                    <a:gd name="connsiteY6" fmla="*/ 2858 h 16192"/>
                    <a:gd name="connsiteX7" fmla="*/ 17145 w 19050"/>
                    <a:gd name="connsiteY7" fmla="*/ 1905 h 16192"/>
                    <a:gd name="connsiteX8" fmla="*/ 16193 w 19050"/>
                    <a:gd name="connsiteY8" fmla="*/ 952 h 16192"/>
                    <a:gd name="connsiteX9" fmla="*/ 16193 w 19050"/>
                    <a:gd name="connsiteY9" fmla="*/ 0 h 16192"/>
                    <a:gd name="connsiteX10" fmla="*/ 0 w 19050"/>
                    <a:gd name="connsiteY10" fmla="*/ 8572 h 16192"/>
                    <a:gd name="connsiteX11" fmla="*/ 953 w 19050"/>
                    <a:gd name="connsiteY11" fmla="*/ 9525 h 16192"/>
                    <a:gd name="connsiteX12" fmla="*/ 953 w 19050"/>
                    <a:gd name="connsiteY12" fmla="*/ 10477 h 16192"/>
                    <a:gd name="connsiteX13" fmla="*/ 1905 w 19050"/>
                    <a:gd name="connsiteY13" fmla="*/ 11430 h 16192"/>
                    <a:gd name="connsiteX14" fmla="*/ 1905 w 19050"/>
                    <a:gd name="connsiteY14" fmla="*/ 12383 h 16192"/>
                    <a:gd name="connsiteX15" fmla="*/ 1905 w 19050"/>
                    <a:gd name="connsiteY15" fmla="*/ 13335 h 16192"/>
                    <a:gd name="connsiteX16" fmla="*/ 2857 w 19050"/>
                    <a:gd name="connsiteY16" fmla="*/ 14288 h 16192"/>
                    <a:gd name="connsiteX17" fmla="*/ 2857 w 19050"/>
                    <a:gd name="connsiteY17" fmla="*/ 15240 h 161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9050" h="16192">
                      <a:moveTo>
                        <a:pt x="3810" y="16192"/>
                      </a:moveTo>
                      <a:lnTo>
                        <a:pt x="19050" y="7620"/>
                      </a:lnTo>
                      <a:lnTo>
                        <a:pt x="19050" y="6667"/>
                      </a:lnTo>
                      <a:lnTo>
                        <a:pt x="18097" y="5715"/>
                      </a:lnTo>
                      <a:lnTo>
                        <a:pt x="18097" y="4763"/>
                      </a:lnTo>
                      <a:lnTo>
                        <a:pt x="18097" y="3810"/>
                      </a:lnTo>
                      <a:lnTo>
                        <a:pt x="17145" y="2858"/>
                      </a:lnTo>
                      <a:lnTo>
                        <a:pt x="17145" y="1905"/>
                      </a:lnTo>
                      <a:lnTo>
                        <a:pt x="16193" y="952"/>
                      </a:lnTo>
                      <a:lnTo>
                        <a:pt x="16193" y="0"/>
                      </a:lnTo>
                      <a:lnTo>
                        <a:pt x="0" y="8572"/>
                      </a:lnTo>
                      <a:lnTo>
                        <a:pt x="953" y="9525"/>
                      </a:lnTo>
                      <a:lnTo>
                        <a:pt x="953" y="10477"/>
                      </a:lnTo>
                      <a:lnTo>
                        <a:pt x="1905" y="11430"/>
                      </a:lnTo>
                      <a:lnTo>
                        <a:pt x="1905" y="12383"/>
                      </a:lnTo>
                      <a:lnTo>
                        <a:pt x="1905" y="13335"/>
                      </a:lnTo>
                      <a:lnTo>
                        <a:pt x="2857" y="14288"/>
                      </a:lnTo>
                      <a:lnTo>
                        <a:pt x="2857" y="15240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78" name="Freeform: Shape 1177">
                  <a:extLst>
                    <a:ext uri="{FF2B5EF4-FFF2-40B4-BE49-F238E27FC236}">
                      <a16:creationId xmlns:a16="http://schemas.microsoft.com/office/drawing/2014/main" id="{A943A20A-8D82-4570-B0A3-399D87BA4DAD}"/>
                    </a:ext>
                  </a:extLst>
                </p:cNvPr>
                <p:cNvSpPr/>
                <p:nvPr/>
              </p:nvSpPr>
              <p:spPr>
                <a:xfrm>
                  <a:off x="8857151" y="3697604"/>
                  <a:ext cx="20002" cy="16192"/>
                </a:xfrm>
                <a:custGeom>
                  <a:avLst/>
                  <a:gdLst>
                    <a:gd name="connsiteX0" fmla="*/ 4763 w 20002"/>
                    <a:gd name="connsiteY0" fmla="*/ 16192 h 16192"/>
                    <a:gd name="connsiteX1" fmla="*/ 20003 w 20002"/>
                    <a:gd name="connsiteY1" fmla="*/ 7620 h 16192"/>
                    <a:gd name="connsiteX2" fmla="*/ 20003 w 20002"/>
                    <a:gd name="connsiteY2" fmla="*/ 6667 h 16192"/>
                    <a:gd name="connsiteX3" fmla="*/ 19050 w 20002"/>
                    <a:gd name="connsiteY3" fmla="*/ 5715 h 16192"/>
                    <a:gd name="connsiteX4" fmla="*/ 19050 w 20002"/>
                    <a:gd name="connsiteY4" fmla="*/ 4763 h 16192"/>
                    <a:gd name="connsiteX5" fmla="*/ 18097 w 20002"/>
                    <a:gd name="connsiteY5" fmla="*/ 3810 h 16192"/>
                    <a:gd name="connsiteX6" fmla="*/ 18097 w 20002"/>
                    <a:gd name="connsiteY6" fmla="*/ 2858 h 16192"/>
                    <a:gd name="connsiteX7" fmla="*/ 17145 w 20002"/>
                    <a:gd name="connsiteY7" fmla="*/ 1905 h 16192"/>
                    <a:gd name="connsiteX8" fmla="*/ 16193 w 20002"/>
                    <a:gd name="connsiteY8" fmla="*/ 953 h 16192"/>
                    <a:gd name="connsiteX9" fmla="*/ 16193 w 20002"/>
                    <a:gd name="connsiteY9" fmla="*/ 0 h 16192"/>
                    <a:gd name="connsiteX10" fmla="*/ 0 w 20002"/>
                    <a:gd name="connsiteY10" fmla="*/ 7620 h 16192"/>
                    <a:gd name="connsiteX11" fmla="*/ 953 w 20002"/>
                    <a:gd name="connsiteY11" fmla="*/ 9525 h 16192"/>
                    <a:gd name="connsiteX12" fmla="*/ 953 w 20002"/>
                    <a:gd name="connsiteY12" fmla="*/ 10478 h 16192"/>
                    <a:gd name="connsiteX13" fmla="*/ 1905 w 20002"/>
                    <a:gd name="connsiteY13" fmla="*/ 11430 h 16192"/>
                    <a:gd name="connsiteX14" fmla="*/ 2858 w 20002"/>
                    <a:gd name="connsiteY14" fmla="*/ 12383 h 16192"/>
                    <a:gd name="connsiteX15" fmla="*/ 2858 w 20002"/>
                    <a:gd name="connsiteY15" fmla="*/ 13335 h 16192"/>
                    <a:gd name="connsiteX16" fmla="*/ 3810 w 20002"/>
                    <a:gd name="connsiteY16" fmla="*/ 14288 h 16192"/>
                    <a:gd name="connsiteX17" fmla="*/ 3810 w 20002"/>
                    <a:gd name="connsiteY17" fmla="*/ 15240 h 161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0002" h="16192">
                      <a:moveTo>
                        <a:pt x="4763" y="16192"/>
                      </a:moveTo>
                      <a:lnTo>
                        <a:pt x="20003" y="7620"/>
                      </a:lnTo>
                      <a:lnTo>
                        <a:pt x="20003" y="6667"/>
                      </a:lnTo>
                      <a:lnTo>
                        <a:pt x="19050" y="5715"/>
                      </a:lnTo>
                      <a:lnTo>
                        <a:pt x="19050" y="4763"/>
                      </a:lnTo>
                      <a:lnTo>
                        <a:pt x="18097" y="3810"/>
                      </a:lnTo>
                      <a:lnTo>
                        <a:pt x="18097" y="2858"/>
                      </a:lnTo>
                      <a:lnTo>
                        <a:pt x="17145" y="1905"/>
                      </a:lnTo>
                      <a:lnTo>
                        <a:pt x="16193" y="953"/>
                      </a:lnTo>
                      <a:lnTo>
                        <a:pt x="16193" y="0"/>
                      </a:lnTo>
                      <a:lnTo>
                        <a:pt x="0" y="7620"/>
                      </a:lnTo>
                      <a:lnTo>
                        <a:pt x="953" y="9525"/>
                      </a:lnTo>
                      <a:lnTo>
                        <a:pt x="953" y="10478"/>
                      </a:lnTo>
                      <a:lnTo>
                        <a:pt x="1905" y="11430"/>
                      </a:lnTo>
                      <a:lnTo>
                        <a:pt x="2858" y="12383"/>
                      </a:lnTo>
                      <a:lnTo>
                        <a:pt x="2858" y="13335"/>
                      </a:lnTo>
                      <a:lnTo>
                        <a:pt x="3810" y="14288"/>
                      </a:lnTo>
                      <a:lnTo>
                        <a:pt x="3810" y="15240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79" name="Freeform: Shape 1178">
                  <a:extLst>
                    <a:ext uri="{FF2B5EF4-FFF2-40B4-BE49-F238E27FC236}">
                      <a16:creationId xmlns:a16="http://schemas.microsoft.com/office/drawing/2014/main" id="{B3927248-7324-4869-BE64-8950A9FD7FF9}"/>
                    </a:ext>
                  </a:extLst>
                </p:cNvPr>
                <p:cNvSpPr/>
                <p:nvPr/>
              </p:nvSpPr>
              <p:spPr>
                <a:xfrm>
                  <a:off x="8851436" y="3688079"/>
                  <a:ext cx="20955" cy="16192"/>
                </a:xfrm>
                <a:custGeom>
                  <a:avLst/>
                  <a:gdLst>
                    <a:gd name="connsiteX0" fmla="*/ 4763 w 20955"/>
                    <a:gd name="connsiteY0" fmla="*/ 16192 h 16192"/>
                    <a:gd name="connsiteX1" fmla="*/ 20955 w 20955"/>
                    <a:gd name="connsiteY1" fmla="*/ 7620 h 16192"/>
                    <a:gd name="connsiteX2" fmla="*/ 20003 w 20955"/>
                    <a:gd name="connsiteY2" fmla="*/ 6667 h 16192"/>
                    <a:gd name="connsiteX3" fmla="*/ 19050 w 20955"/>
                    <a:gd name="connsiteY3" fmla="*/ 5715 h 16192"/>
                    <a:gd name="connsiteX4" fmla="*/ 19050 w 20955"/>
                    <a:gd name="connsiteY4" fmla="*/ 4763 h 16192"/>
                    <a:gd name="connsiteX5" fmla="*/ 18098 w 20955"/>
                    <a:gd name="connsiteY5" fmla="*/ 3810 h 16192"/>
                    <a:gd name="connsiteX6" fmla="*/ 17145 w 20955"/>
                    <a:gd name="connsiteY6" fmla="*/ 2858 h 16192"/>
                    <a:gd name="connsiteX7" fmla="*/ 17145 w 20955"/>
                    <a:gd name="connsiteY7" fmla="*/ 1905 h 16192"/>
                    <a:gd name="connsiteX8" fmla="*/ 16193 w 20955"/>
                    <a:gd name="connsiteY8" fmla="*/ 953 h 16192"/>
                    <a:gd name="connsiteX9" fmla="*/ 15240 w 20955"/>
                    <a:gd name="connsiteY9" fmla="*/ 0 h 16192"/>
                    <a:gd name="connsiteX10" fmla="*/ 0 w 20955"/>
                    <a:gd name="connsiteY10" fmla="*/ 8573 h 16192"/>
                    <a:gd name="connsiteX11" fmla="*/ 0 w 20955"/>
                    <a:gd name="connsiteY11" fmla="*/ 9525 h 16192"/>
                    <a:gd name="connsiteX12" fmla="*/ 953 w 20955"/>
                    <a:gd name="connsiteY12" fmla="*/ 10478 h 16192"/>
                    <a:gd name="connsiteX13" fmla="*/ 1905 w 20955"/>
                    <a:gd name="connsiteY13" fmla="*/ 11430 h 16192"/>
                    <a:gd name="connsiteX14" fmla="*/ 2858 w 20955"/>
                    <a:gd name="connsiteY14" fmla="*/ 12383 h 16192"/>
                    <a:gd name="connsiteX15" fmla="*/ 2858 w 20955"/>
                    <a:gd name="connsiteY15" fmla="*/ 13335 h 16192"/>
                    <a:gd name="connsiteX16" fmla="*/ 3810 w 20955"/>
                    <a:gd name="connsiteY16" fmla="*/ 14288 h 16192"/>
                    <a:gd name="connsiteX17" fmla="*/ 4763 w 20955"/>
                    <a:gd name="connsiteY17" fmla="*/ 15240 h 161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0955" h="16192">
                      <a:moveTo>
                        <a:pt x="4763" y="16192"/>
                      </a:moveTo>
                      <a:lnTo>
                        <a:pt x="20955" y="7620"/>
                      </a:lnTo>
                      <a:lnTo>
                        <a:pt x="20003" y="6667"/>
                      </a:lnTo>
                      <a:lnTo>
                        <a:pt x="19050" y="5715"/>
                      </a:lnTo>
                      <a:lnTo>
                        <a:pt x="19050" y="4763"/>
                      </a:lnTo>
                      <a:lnTo>
                        <a:pt x="18098" y="3810"/>
                      </a:lnTo>
                      <a:lnTo>
                        <a:pt x="17145" y="2858"/>
                      </a:lnTo>
                      <a:lnTo>
                        <a:pt x="17145" y="1905"/>
                      </a:lnTo>
                      <a:lnTo>
                        <a:pt x="16193" y="953"/>
                      </a:lnTo>
                      <a:lnTo>
                        <a:pt x="15240" y="0"/>
                      </a:lnTo>
                      <a:lnTo>
                        <a:pt x="0" y="8573"/>
                      </a:lnTo>
                      <a:lnTo>
                        <a:pt x="0" y="9525"/>
                      </a:lnTo>
                      <a:lnTo>
                        <a:pt x="953" y="10478"/>
                      </a:lnTo>
                      <a:lnTo>
                        <a:pt x="1905" y="11430"/>
                      </a:lnTo>
                      <a:lnTo>
                        <a:pt x="2858" y="12383"/>
                      </a:lnTo>
                      <a:lnTo>
                        <a:pt x="2858" y="13335"/>
                      </a:lnTo>
                      <a:lnTo>
                        <a:pt x="3810" y="14288"/>
                      </a:lnTo>
                      <a:lnTo>
                        <a:pt x="4763" y="15240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80" name="Freeform: Shape 1179">
                  <a:extLst>
                    <a:ext uri="{FF2B5EF4-FFF2-40B4-BE49-F238E27FC236}">
                      <a16:creationId xmlns:a16="http://schemas.microsoft.com/office/drawing/2014/main" id="{643322EC-0F68-44E9-B94C-93C83E939CA5}"/>
                    </a:ext>
                  </a:extLst>
                </p:cNvPr>
                <p:cNvSpPr/>
                <p:nvPr/>
              </p:nvSpPr>
              <p:spPr>
                <a:xfrm>
                  <a:off x="8844769" y="3680459"/>
                  <a:ext cx="20954" cy="15240"/>
                </a:xfrm>
                <a:custGeom>
                  <a:avLst/>
                  <a:gdLst>
                    <a:gd name="connsiteX0" fmla="*/ 5715 w 20954"/>
                    <a:gd name="connsiteY0" fmla="*/ 15240 h 15240"/>
                    <a:gd name="connsiteX1" fmla="*/ 20955 w 20954"/>
                    <a:gd name="connsiteY1" fmla="*/ 6668 h 15240"/>
                    <a:gd name="connsiteX2" fmla="*/ 20955 w 20954"/>
                    <a:gd name="connsiteY2" fmla="*/ 5715 h 15240"/>
                    <a:gd name="connsiteX3" fmla="*/ 20003 w 20954"/>
                    <a:gd name="connsiteY3" fmla="*/ 5715 h 15240"/>
                    <a:gd name="connsiteX4" fmla="*/ 19050 w 20954"/>
                    <a:gd name="connsiteY4" fmla="*/ 4763 h 15240"/>
                    <a:gd name="connsiteX5" fmla="*/ 18097 w 20954"/>
                    <a:gd name="connsiteY5" fmla="*/ 3810 h 15240"/>
                    <a:gd name="connsiteX6" fmla="*/ 18097 w 20954"/>
                    <a:gd name="connsiteY6" fmla="*/ 2858 h 15240"/>
                    <a:gd name="connsiteX7" fmla="*/ 17145 w 20954"/>
                    <a:gd name="connsiteY7" fmla="*/ 1905 h 15240"/>
                    <a:gd name="connsiteX8" fmla="*/ 16192 w 20954"/>
                    <a:gd name="connsiteY8" fmla="*/ 953 h 15240"/>
                    <a:gd name="connsiteX9" fmla="*/ 15240 w 20954"/>
                    <a:gd name="connsiteY9" fmla="*/ 0 h 15240"/>
                    <a:gd name="connsiteX10" fmla="*/ 0 w 20954"/>
                    <a:gd name="connsiteY10" fmla="*/ 8573 h 15240"/>
                    <a:gd name="connsiteX11" fmla="*/ 953 w 20954"/>
                    <a:gd name="connsiteY11" fmla="*/ 9525 h 15240"/>
                    <a:gd name="connsiteX12" fmla="*/ 953 w 20954"/>
                    <a:gd name="connsiteY12" fmla="*/ 10478 h 15240"/>
                    <a:gd name="connsiteX13" fmla="*/ 1905 w 20954"/>
                    <a:gd name="connsiteY13" fmla="*/ 11430 h 15240"/>
                    <a:gd name="connsiteX14" fmla="*/ 2857 w 20954"/>
                    <a:gd name="connsiteY14" fmla="*/ 12383 h 15240"/>
                    <a:gd name="connsiteX15" fmla="*/ 3810 w 20954"/>
                    <a:gd name="connsiteY15" fmla="*/ 13335 h 15240"/>
                    <a:gd name="connsiteX16" fmla="*/ 3810 w 20954"/>
                    <a:gd name="connsiteY16" fmla="*/ 13335 h 15240"/>
                    <a:gd name="connsiteX17" fmla="*/ 4763 w 20954"/>
                    <a:gd name="connsiteY17" fmla="*/ 14288 h 152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0954" h="15240">
                      <a:moveTo>
                        <a:pt x="5715" y="15240"/>
                      </a:moveTo>
                      <a:lnTo>
                        <a:pt x="20955" y="6668"/>
                      </a:lnTo>
                      <a:lnTo>
                        <a:pt x="20955" y="5715"/>
                      </a:lnTo>
                      <a:lnTo>
                        <a:pt x="20003" y="5715"/>
                      </a:lnTo>
                      <a:lnTo>
                        <a:pt x="19050" y="4763"/>
                      </a:lnTo>
                      <a:lnTo>
                        <a:pt x="18097" y="3810"/>
                      </a:lnTo>
                      <a:lnTo>
                        <a:pt x="18097" y="2858"/>
                      </a:lnTo>
                      <a:lnTo>
                        <a:pt x="17145" y="1905"/>
                      </a:lnTo>
                      <a:lnTo>
                        <a:pt x="16192" y="953"/>
                      </a:lnTo>
                      <a:lnTo>
                        <a:pt x="15240" y="0"/>
                      </a:lnTo>
                      <a:lnTo>
                        <a:pt x="0" y="8573"/>
                      </a:lnTo>
                      <a:lnTo>
                        <a:pt x="953" y="9525"/>
                      </a:lnTo>
                      <a:lnTo>
                        <a:pt x="953" y="10478"/>
                      </a:lnTo>
                      <a:lnTo>
                        <a:pt x="1905" y="11430"/>
                      </a:lnTo>
                      <a:lnTo>
                        <a:pt x="2857" y="12383"/>
                      </a:lnTo>
                      <a:lnTo>
                        <a:pt x="3810" y="13335"/>
                      </a:lnTo>
                      <a:lnTo>
                        <a:pt x="3810" y="13335"/>
                      </a:lnTo>
                      <a:lnTo>
                        <a:pt x="4763" y="14288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81" name="Freeform: Shape 1180">
                  <a:extLst>
                    <a:ext uri="{FF2B5EF4-FFF2-40B4-BE49-F238E27FC236}">
                      <a16:creationId xmlns:a16="http://schemas.microsoft.com/office/drawing/2014/main" id="{6F66D9A8-5722-406D-AB36-26DE8F255312}"/>
                    </a:ext>
                  </a:extLst>
                </p:cNvPr>
                <p:cNvSpPr/>
                <p:nvPr/>
              </p:nvSpPr>
              <p:spPr>
                <a:xfrm>
                  <a:off x="8837149" y="3673792"/>
                  <a:ext cx="21907" cy="14287"/>
                </a:xfrm>
                <a:custGeom>
                  <a:avLst/>
                  <a:gdLst>
                    <a:gd name="connsiteX0" fmla="*/ 5715 w 21907"/>
                    <a:gd name="connsiteY0" fmla="*/ 14288 h 14287"/>
                    <a:gd name="connsiteX1" fmla="*/ 21908 w 21907"/>
                    <a:gd name="connsiteY1" fmla="*/ 5715 h 14287"/>
                    <a:gd name="connsiteX2" fmla="*/ 20955 w 21907"/>
                    <a:gd name="connsiteY2" fmla="*/ 4763 h 14287"/>
                    <a:gd name="connsiteX3" fmla="*/ 20003 w 21907"/>
                    <a:gd name="connsiteY3" fmla="*/ 4763 h 14287"/>
                    <a:gd name="connsiteX4" fmla="*/ 20003 w 21907"/>
                    <a:gd name="connsiteY4" fmla="*/ 3810 h 14287"/>
                    <a:gd name="connsiteX5" fmla="*/ 19050 w 21907"/>
                    <a:gd name="connsiteY5" fmla="*/ 2858 h 14287"/>
                    <a:gd name="connsiteX6" fmla="*/ 18098 w 21907"/>
                    <a:gd name="connsiteY6" fmla="*/ 1905 h 14287"/>
                    <a:gd name="connsiteX7" fmla="*/ 17145 w 21907"/>
                    <a:gd name="connsiteY7" fmla="*/ 1905 h 14287"/>
                    <a:gd name="connsiteX8" fmla="*/ 16193 w 21907"/>
                    <a:gd name="connsiteY8" fmla="*/ 953 h 14287"/>
                    <a:gd name="connsiteX9" fmla="*/ 15240 w 21907"/>
                    <a:gd name="connsiteY9" fmla="*/ 0 h 14287"/>
                    <a:gd name="connsiteX10" fmla="*/ 0 w 21907"/>
                    <a:gd name="connsiteY10" fmla="*/ 8573 h 14287"/>
                    <a:gd name="connsiteX11" fmla="*/ 953 w 21907"/>
                    <a:gd name="connsiteY11" fmla="*/ 9525 h 14287"/>
                    <a:gd name="connsiteX12" fmla="*/ 953 w 21907"/>
                    <a:gd name="connsiteY12" fmla="*/ 10478 h 14287"/>
                    <a:gd name="connsiteX13" fmla="*/ 1905 w 21907"/>
                    <a:gd name="connsiteY13" fmla="*/ 10478 h 14287"/>
                    <a:gd name="connsiteX14" fmla="*/ 2858 w 21907"/>
                    <a:gd name="connsiteY14" fmla="*/ 11430 h 14287"/>
                    <a:gd name="connsiteX15" fmla="*/ 3810 w 21907"/>
                    <a:gd name="connsiteY15" fmla="*/ 12383 h 14287"/>
                    <a:gd name="connsiteX16" fmla="*/ 4763 w 21907"/>
                    <a:gd name="connsiteY16" fmla="*/ 12383 h 14287"/>
                    <a:gd name="connsiteX17" fmla="*/ 5715 w 21907"/>
                    <a:gd name="connsiteY17" fmla="*/ 13335 h 142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1907" h="14287">
                      <a:moveTo>
                        <a:pt x="5715" y="14288"/>
                      </a:moveTo>
                      <a:lnTo>
                        <a:pt x="21908" y="5715"/>
                      </a:lnTo>
                      <a:lnTo>
                        <a:pt x="20955" y="4763"/>
                      </a:lnTo>
                      <a:lnTo>
                        <a:pt x="20003" y="4763"/>
                      </a:lnTo>
                      <a:lnTo>
                        <a:pt x="20003" y="3810"/>
                      </a:lnTo>
                      <a:lnTo>
                        <a:pt x="19050" y="2858"/>
                      </a:lnTo>
                      <a:lnTo>
                        <a:pt x="18098" y="1905"/>
                      </a:lnTo>
                      <a:lnTo>
                        <a:pt x="17145" y="1905"/>
                      </a:lnTo>
                      <a:lnTo>
                        <a:pt x="16193" y="953"/>
                      </a:lnTo>
                      <a:lnTo>
                        <a:pt x="15240" y="0"/>
                      </a:lnTo>
                      <a:lnTo>
                        <a:pt x="0" y="8573"/>
                      </a:lnTo>
                      <a:lnTo>
                        <a:pt x="953" y="9525"/>
                      </a:lnTo>
                      <a:lnTo>
                        <a:pt x="953" y="10478"/>
                      </a:lnTo>
                      <a:lnTo>
                        <a:pt x="1905" y="10478"/>
                      </a:lnTo>
                      <a:lnTo>
                        <a:pt x="2858" y="11430"/>
                      </a:lnTo>
                      <a:lnTo>
                        <a:pt x="3810" y="12383"/>
                      </a:lnTo>
                      <a:lnTo>
                        <a:pt x="4763" y="12383"/>
                      </a:lnTo>
                      <a:lnTo>
                        <a:pt x="5715" y="13335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82" name="Freeform: Shape 1181">
                  <a:extLst>
                    <a:ext uri="{FF2B5EF4-FFF2-40B4-BE49-F238E27FC236}">
                      <a16:creationId xmlns:a16="http://schemas.microsoft.com/office/drawing/2014/main" id="{606310E3-8600-43D7-86A7-9D238C959933}"/>
                    </a:ext>
                  </a:extLst>
                </p:cNvPr>
                <p:cNvSpPr/>
                <p:nvPr/>
              </p:nvSpPr>
              <p:spPr>
                <a:xfrm>
                  <a:off x="8828576" y="3668077"/>
                  <a:ext cx="22859" cy="13334"/>
                </a:xfrm>
                <a:custGeom>
                  <a:avLst/>
                  <a:gdLst>
                    <a:gd name="connsiteX0" fmla="*/ 6668 w 22859"/>
                    <a:gd name="connsiteY0" fmla="*/ 13335 h 13334"/>
                    <a:gd name="connsiteX1" fmla="*/ 22860 w 22859"/>
                    <a:gd name="connsiteY1" fmla="*/ 4763 h 13334"/>
                    <a:gd name="connsiteX2" fmla="*/ 21908 w 22859"/>
                    <a:gd name="connsiteY2" fmla="*/ 3810 h 13334"/>
                    <a:gd name="connsiteX3" fmla="*/ 20955 w 22859"/>
                    <a:gd name="connsiteY3" fmla="*/ 3810 h 13334"/>
                    <a:gd name="connsiteX4" fmla="*/ 20003 w 22859"/>
                    <a:gd name="connsiteY4" fmla="*/ 2857 h 13334"/>
                    <a:gd name="connsiteX5" fmla="*/ 19050 w 22859"/>
                    <a:gd name="connsiteY5" fmla="*/ 2857 h 13334"/>
                    <a:gd name="connsiteX6" fmla="*/ 18097 w 22859"/>
                    <a:gd name="connsiteY6" fmla="*/ 1905 h 13334"/>
                    <a:gd name="connsiteX7" fmla="*/ 18097 w 22859"/>
                    <a:gd name="connsiteY7" fmla="*/ 1905 h 13334"/>
                    <a:gd name="connsiteX8" fmla="*/ 17145 w 22859"/>
                    <a:gd name="connsiteY8" fmla="*/ 952 h 13334"/>
                    <a:gd name="connsiteX9" fmla="*/ 16193 w 22859"/>
                    <a:gd name="connsiteY9" fmla="*/ 0 h 13334"/>
                    <a:gd name="connsiteX10" fmla="*/ 0 w 22859"/>
                    <a:gd name="connsiteY10" fmla="*/ 8572 h 13334"/>
                    <a:gd name="connsiteX11" fmla="*/ 953 w 22859"/>
                    <a:gd name="connsiteY11" fmla="*/ 9525 h 13334"/>
                    <a:gd name="connsiteX12" fmla="*/ 1905 w 22859"/>
                    <a:gd name="connsiteY12" fmla="*/ 9525 h 13334"/>
                    <a:gd name="connsiteX13" fmla="*/ 2858 w 22859"/>
                    <a:gd name="connsiteY13" fmla="*/ 10477 h 13334"/>
                    <a:gd name="connsiteX14" fmla="*/ 3810 w 22859"/>
                    <a:gd name="connsiteY14" fmla="*/ 11430 h 13334"/>
                    <a:gd name="connsiteX15" fmla="*/ 4763 w 22859"/>
                    <a:gd name="connsiteY15" fmla="*/ 11430 h 13334"/>
                    <a:gd name="connsiteX16" fmla="*/ 4763 w 22859"/>
                    <a:gd name="connsiteY16" fmla="*/ 12382 h 13334"/>
                    <a:gd name="connsiteX17" fmla="*/ 5715 w 22859"/>
                    <a:gd name="connsiteY17" fmla="*/ 12382 h 133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2859" h="13334">
                      <a:moveTo>
                        <a:pt x="6668" y="13335"/>
                      </a:moveTo>
                      <a:lnTo>
                        <a:pt x="22860" y="4763"/>
                      </a:lnTo>
                      <a:lnTo>
                        <a:pt x="21908" y="3810"/>
                      </a:lnTo>
                      <a:lnTo>
                        <a:pt x="20955" y="3810"/>
                      </a:lnTo>
                      <a:lnTo>
                        <a:pt x="20003" y="2857"/>
                      </a:lnTo>
                      <a:lnTo>
                        <a:pt x="19050" y="2857"/>
                      </a:lnTo>
                      <a:lnTo>
                        <a:pt x="18097" y="1905"/>
                      </a:lnTo>
                      <a:lnTo>
                        <a:pt x="18097" y="1905"/>
                      </a:lnTo>
                      <a:lnTo>
                        <a:pt x="17145" y="952"/>
                      </a:lnTo>
                      <a:lnTo>
                        <a:pt x="16193" y="0"/>
                      </a:lnTo>
                      <a:lnTo>
                        <a:pt x="0" y="8572"/>
                      </a:lnTo>
                      <a:lnTo>
                        <a:pt x="953" y="9525"/>
                      </a:lnTo>
                      <a:lnTo>
                        <a:pt x="1905" y="9525"/>
                      </a:lnTo>
                      <a:lnTo>
                        <a:pt x="2858" y="10477"/>
                      </a:lnTo>
                      <a:lnTo>
                        <a:pt x="3810" y="11430"/>
                      </a:lnTo>
                      <a:lnTo>
                        <a:pt x="4763" y="11430"/>
                      </a:lnTo>
                      <a:lnTo>
                        <a:pt x="4763" y="12382"/>
                      </a:lnTo>
                      <a:lnTo>
                        <a:pt x="5715" y="12382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83" name="Freeform: Shape 1182">
                  <a:extLst>
                    <a:ext uri="{FF2B5EF4-FFF2-40B4-BE49-F238E27FC236}">
                      <a16:creationId xmlns:a16="http://schemas.microsoft.com/office/drawing/2014/main" id="{60C9460B-0CD1-42B2-BE66-B9151D17682A}"/>
                    </a:ext>
                  </a:extLst>
                </p:cNvPr>
                <p:cNvSpPr/>
                <p:nvPr/>
              </p:nvSpPr>
              <p:spPr>
                <a:xfrm>
                  <a:off x="8820957" y="3664267"/>
                  <a:ext cx="21907" cy="11429"/>
                </a:xfrm>
                <a:custGeom>
                  <a:avLst/>
                  <a:gdLst>
                    <a:gd name="connsiteX0" fmla="*/ 6667 w 21907"/>
                    <a:gd name="connsiteY0" fmla="*/ 11430 h 11429"/>
                    <a:gd name="connsiteX1" fmla="*/ 21907 w 21907"/>
                    <a:gd name="connsiteY1" fmla="*/ 3810 h 11429"/>
                    <a:gd name="connsiteX2" fmla="*/ 21907 w 21907"/>
                    <a:gd name="connsiteY2" fmla="*/ 2858 h 11429"/>
                    <a:gd name="connsiteX3" fmla="*/ 20955 w 21907"/>
                    <a:gd name="connsiteY3" fmla="*/ 2858 h 11429"/>
                    <a:gd name="connsiteX4" fmla="*/ 20003 w 21907"/>
                    <a:gd name="connsiteY4" fmla="*/ 1905 h 11429"/>
                    <a:gd name="connsiteX5" fmla="*/ 19050 w 21907"/>
                    <a:gd name="connsiteY5" fmla="*/ 1905 h 11429"/>
                    <a:gd name="connsiteX6" fmla="*/ 18097 w 21907"/>
                    <a:gd name="connsiteY6" fmla="*/ 1905 h 11429"/>
                    <a:gd name="connsiteX7" fmla="*/ 17145 w 21907"/>
                    <a:gd name="connsiteY7" fmla="*/ 953 h 11429"/>
                    <a:gd name="connsiteX8" fmla="*/ 16192 w 21907"/>
                    <a:gd name="connsiteY8" fmla="*/ 953 h 11429"/>
                    <a:gd name="connsiteX9" fmla="*/ 16192 w 21907"/>
                    <a:gd name="connsiteY9" fmla="*/ 0 h 11429"/>
                    <a:gd name="connsiteX10" fmla="*/ 0 w 21907"/>
                    <a:gd name="connsiteY10" fmla="*/ 8573 h 11429"/>
                    <a:gd name="connsiteX11" fmla="*/ 953 w 21907"/>
                    <a:gd name="connsiteY11" fmla="*/ 9525 h 11429"/>
                    <a:gd name="connsiteX12" fmla="*/ 1905 w 21907"/>
                    <a:gd name="connsiteY12" fmla="*/ 9525 h 11429"/>
                    <a:gd name="connsiteX13" fmla="*/ 2857 w 21907"/>
                    <a:gd name="connsiteY13" fmla="*/ 9525 h 11429"/>
                    <a:gd name="connsiteX14" fmla="*/ 2857 w 21907"/>
                    <a:gd name="connsiteY14" fmla="*/ 10478 h 11429"/>
                    <a:gd name="connsiteX15" fmla="*/ 3810 w 21907"/>
                    <a:gd name="connsiteY15" fmla="*/ 10478 h 11429"/>
                    <a:gd name="connsiteX16" fmla="*/ 4763 w 21907"/>
                    <a:gd name="connsiteY16" fmla="*/ 11430 h 11429"/>
                    <a:gd name="connsiteX17" fmla="*/ 5715 w 21907"/>
                    <a:gd name="connsiteY17" fmla="*/ 11430 h 114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1907" h="11429">
                      <a:moveTo>
                        <a:pt x="6667" y="11430"/>
                      </a:moveTo>
                      <a:lnTo>
                        <a:pt x="21907" y="3810"/>
                      </a:lnTo>
                      <a:lnTo>
                        <a:pt x="21907" y="2858"/>
                      </a:lnTo>
                      <a:lnTo>
                        <a:pt x="20955" y="2858"/>
                      </a:lnTo>
                      <a:lnTo>
                        <a:pt x="20003" y="1905"/>
                      </a:lnTo>
                      <a:lnTo>
                        <a:pt x="19050" y="1905"/>
                      </a:lnTo>
                      <a:lnTo>
                        <a:pt x="18097" y="1905"/>
                      </a:lnTo>
                      <a:lnTo>
                        <a:pt x="17145" y="953"/>
                      </a:lnTo>
                      <a:lnTo>
                        <a:pt x="16192" y="953"/>
                      </a:lnTo>
                      <a:lnTo>
                        <a:pt x="16192" y="0"/>
                      </a:lnTo>
                      <a:lnTo>
                        <a:pt x="0" y="8573"/>
                      </a:lnTo>
                      <a:lnTo>
                        <a:pt x="953" y="9525"/>
                      </a:lnTo>
                      <a:lnTo>
                        <a:pt x="1905" y="9525"/>
                      </a:lnTo>
                      <a:lnTo>
                        <a:pt x="2857" y="9525"/>
                      </a:lnTo>
                      <a:lnTo>
                        <a:pt x="2857" y="10478"/>
                      </a:lnTo>
                      <a:lnTo>
                        <a:pt x="3810" y="10478"/>
                      </a:lnTo>
                      <a:lnTo>
                        <a:pt x="4763" y="11430"/>
                      </a:lnTo>
                      <a:lnTo>
                        <a:pt x="5715" y="11430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84" name="Freeform: Shape 1183">
                  <a:extLst>
                    <a:ext uri="{FF2B5EF4-FFF2-40B4-BE49-F238E27FC236}">
                      <a16:creationId xmlns:a16="http://schemas.microsoft.com/office/drawing/2014/main" id="{FE410B8C-BD28-45AE-AA7A-55EB404F4867}"/>
                    </a:ext>
                  </a:extLst>
                </p:cNvPr>
                <p:cNvSpPr/>
                <p:nvPr/>
              </p:nvSpPr>
              <p:spPr>
                <a:xfrm>
                  <a:off x="8813336" y="3662362"/>
                  <a:ext cx="21907" cy="10477"/>
                </a:xfrm>
                <a:custGeom>
                  <a:avLst/>
                  <a:gdLst>
                    <a:gd name="connsiteX0" fmla="*/ 5715 w 21907"/>
                    <a:gd name="connsiteY0" fmla="*/ 10478 h 10477"/>
                    <a:gd name="connsiteX1" fmla="*/ 21908 w 21907"/>
                    <a:gd name="connsiteY1" fmla="*/ 1905 h 10477"/>
                    <a:gd name="connsiteX2" fmla="*/ 20955 w 21907"/>
                    <a:gd name="connsiteY2" fmla="*/ 1905 h 10477"/>
                    <a:gd name="connsiteX3" fmla="*/ 20003 w 21907"/>
                    <a:gd name="connsiteY3" fmla="*/ 952 h 10477"/>
                    <a:gd name="connsiteX4" fmla="*/ 19050 w 21907"/>
                    <a:gd name="connsiteY4" fmla="*/ 952 h 10477"/>
                    <a:gd name="connsiteX5" fmla="*/ 18098 w 21907"/>
                    <a:gd name="connsiteY5" fmla="*/ 952 h 10477"/>
                    <a:gd name="connsiteX6" fmla="*/ 18098 w 21907"/>
                    <a:gd name="connsiteY6" fmla="*/ 952 h 10477"/>
                    <a:gd name="connsiteX7" fmla="*/ 17145 w 21907"/>
                    <a:gd name="connsiteY7" fmla="*/ 952 h 10477"/>
                    <a:gd name="connsiteX8" fmla="*/ 16193 w 21907"/>
                    <a:gd name="connsiteY8" fmla="*/ 0 h 10477"/>
                    <a:gd name="connsiteX9" fmla="*/ 15240 w 21907"/>
                    <a:gd name="connsiteY9" fmla="*/ 0 h 10477"/>
                    <a:gd name="connsiteX10" fmla="*/ 0 w 21907"/>
                    <a:gd name="connsiteY10" fmla="*/ 8572 h 10477"/>
                    <a:gd name="connsiteX11" fmla="*/ 0 w 21907"/>
                    <a:gd name="connsiteY11" fmla="*/ 8572 h 10477"/>
                    <a:gd name="connsiteX12" fmla="*/ 953 w 21907"/>
                    <a:gd name="connsiteY12" fmla="*/ 8572 h 10477"/>
                    <a:gd name="connsiteX13" fmla="*/ 1905 w 21907"/>
                    <a:gd name="connsiteY13" fmla="*/ 9525 h 10477"/>
                    <a:gd name="connsiteX14" fmla="*/ 2858 w 21907"/>
                    <a:gd name="connsiteY14" fmla="*/ 9525 h 10477"/>
                    <a:gd name="connsiteX15" fmla="*/ 3810 w 21907"/>
                    <a:gd name="connsiteY15" fmla="*/ 9525 h 10477"/>
                    <a:gd name="connsiteX16" fmla="*/ 3810 w 21907"/>
                    <a:gd name="connsiteY16" fmla="*/ 9525 h 10477"/>
                    <a:gd name="connsiteX17" fmla="*/ 4763 w 21907"/>
                    <a:gd name="connsiteY17" fmla="*/ 9525 h 10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1907" h="10477">
                      <a:moveTo>
                        <a:pt x="5715" y="10478"/>
                      </a:moveTo>
                      <a:lnTo>
                        <a:pt x="21908" y="1905"/>
                      </a:lnTo>
                      <a:lnTo>
                        <a:pt x="20955" y="1905"/>
                      </a:lnTo>
                      <a:lnTo>
                        <a:pt x="20003" y="952"/>
                      </a:lnTo>
                      <a:lnTo>
                        <a:pt x="19050" y="952"/>
                      </a:lnTo>
                      <a:lnTo>
                        <a:pt x="18098" y="952"/>
                      </a:lnTo>
                      <a:lnTo>
                        <a:pt x="18098" y="952"/>
                      </a:lnTo>
                      <a:lnTo>
                        <a:pt x="17145" y="952"/>
                      </a:lnTo>
                      <a:lnTo>
                        <a:pt x="16193" y="0"/>
                      </a:lnTo>
                      <a:lnTo>
                        <a:pt x="15240" y="0"/>
                      </a:lnTo>
                      <a:lnTo>
                        <a:pt x="0" y="8572"/>
                      </a:lnTo>
                      <a:lnTo>
                        <a:pt x="0" y="8572"/>
                      </a:lnTo>
                      <a:lnTo>
                        <a:pt x="953" y="8572"/>
                      </a:lnTo>
                      <a:lnTo>
                        <a:pt x="1905" y="9525"/>
                      </a:lnTo>
                      <a:lnTo>
                        <a:pt x="2858" y="9525"/>
                      </a:lnTo>
                      <a:lnTo>
                        <a:pt x="3810" y="9525"/>
                      </a:lnTo>
                      <a:lnTo>
                        <a:pt x="3810" y="9525"/>
                      </a:lnTo>
                      <a:lnTo>
                        <a:pt x="4763" y="9525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85" name="Freeform: Shape 1184">
                  <a:extLst>
                    <a:ext uri="{FF2B5EF4-FFF2-40B4-BE49-F238E27FC236}">
                      <a16:creationId xmlns:a16="http://schemas.microsoft.com/office/drawing/2014/main" id="{65EF0AB2-ED55-4D22-9176-008F60F390C6}"/>
                    </a:ext>
                  </a:extLst>
                </p:cNvPr>
                <p:cNvSpPr/>
                <p:nvPr/>
              </p:nvSpPr>
              <p:spPr>
                <a:xfrm>
                  <a:off x="8863819" y="3751897"/>
                  <a:ext cx="19050" cy="12382"/>
                </a:xfrm>
                <a:custGeom>
                  <a:avLst/>
                  <a:gdLst>
                    <a:gd name="connsiteX0" fmla="*/ 0 w 19050"/>
                    <a:gd name="connsiteY0" fmla="*/ 12383 h 12382"/>
                    <a:gd name="connsiteX1" fmla="*/ 16192 w 19050"/>
                    <a:gd name="connsiteY1" fmla="*/ 4763 h 12382"/>
                    <a:gd name="connsiteX2" fmla="*/ 16192 w 19050"/>
                    <a:gd name="connsiteY2" fmla="*/ 3810 h 12382"/>
                    <a:gd name="connsiteX3" fmla="*/ 17145 w 19050"/>
                    <a:gd name="connsiteY3" fmla="*/ 2858 h 12382"/>
                    <a:gd name="connsiteX4" fmla="*/ 17145 w 19050"/>
                    <a:gd name="connsiteY4" fmla="*/ 2858 h 12382"/>
                    <a:gd name="connsiteX5" fmla="*/ 17145 w 19050"/>
                    <a:gd name="connsiteY5" fmla="*/ 1905 h 12382"/>
                    <a:gd name="connsiteX6" fmla="*/ 18097 w 19050"/>
                    <a:gd name="connsiteY6" fmla="*/ 953 h 12382"/>
                    <a:gd name="connsiteX7" fmla="*/ 18097 w 19050"/>
                    <a:gd name="connsiteY7" fmla="*/ 953 h 12382"/>
                    <a:gd name="connsiteX8" fmla="*/ 18097 w 19050"/>
                    <a:gd name="connsiteY8" fmla="*/ 0 h 12382"/>
                    <a:gd name="connsiteX9" fmla="*/ 19050 w 19050"/>
                    <a:gd name="connsiteY9" fmla="*/ 0 h 12382"/>
                    <a:gd name="connsiteX10" fmla="*/ 2857 w 19050"/>
                    <a:gd name="connsiteY10" fmla="*/ 8573 h 12382"/>
                    <a:gd name="connsiteX11" fmla="*/ 2857 w 19050"/>
                    <a:gd name="connsiteY11" fmla="*/ 8573 h 12382"/>
                    <a:gd name="connsiteX12" fmla="*/ 1905 w 19050"/>
                    <a:gd name="connsiteY12" fmla="*/ 9525 h 12382"/>
                    <a:gd name="connsiteX13" fmla="*/ 1905 w 19050"/>
                    <a:gd name="connsiteY13" fmla="*/ 9525 h 12382"/>
                    <a:gd name="connsiteX14" fmla="*/ 1905 w 19050"/>
                    <a:gd name="connsiteY14" fmla="*/ 10478 h 12382"/>
                    <a:gd name="connsiteX15" fmla="*/ 953 w 19050"/>
                    <a:gd name="connsiteY15" fmla="*/ 11430 h 12382"/>
                    <a:gd name="connsiteX16" fmla="*/ 953 w 19050"/>
                    <a:gd name="connsiteY16" fmla="*/ 11430 h 12382"/>
                    <a:gd name="connsiteX17" fmla="*/ 953 w 19050"/>
                    <a:gd name="connsiteY17" fmla="*/ 12383 h 123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9050" h="12382">
                      <a:moveTo>
                        <a:pt x="0" y="12383"/>
                      </a:moveTo>
                      <a:lnTo>
                        <a:pt x="16192" y="4763"/>
                      </a:lnTo>
                      <a:lnTo>
                        <a:pt x="16192" y="3810"/>
                      </a:lnTo>
                      <a:lnTo>
                        <a:pt x="17145" y="2858"/>
                      </a:lnTo>
                      <a:lnTo>
                        <a:pt x="17145" y="2858"/>
                      </a:lnTo>
                      <a:lnTo>
                        <a:pt x="17145" y="1905"/>
                      </a:lnTo>
                      <a:lnTo>
                        <a:pt x="18097" y="953"/>
                      </a:lnTo>
                      <a:lnTo>
                        <a:pt x="18097" y="953"/>
                      </a:lnTo>
                      <a:lnTo>
                        <a:pt x="18097" y="0"/>
                      </a:lnTo>
                      <a:lnTo>
                        <a:pt x="19050" y="0"/>
                      </a:lnTo>
                      <a:lnTo>
                        <a:pt x="2857" y="8573"/>
                      </a:lnTo>
                      <a:lnTo>
                        <a:pt x="2857" y="8573"/>
                      </a:lnTo>
                      <a:lnTo>
                        <a:pt x="1905" y="9525"/>
                      </a:lnTo>
                      <a:lnTo>
                        <a:pt x="1905" y="9525"/>
                      </a:lnTo>
                      <a:lnTo>
                        <a:pt x="1905" y="10478"/>
                      </a:lnTo>
                      <a:lnTo>
                        <a:pt x="953" y="11430"/>
                      </a:lnTo>
                      <a:lnTo>
                        <a:pt x="953" y="11430"/>
                      </a:lnTo>
                      <a:lnTo>
                        <a:pt x="953" y="12383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86" name="Freeform: Shape 1185">
                  <a:extLst>
                    <a:ext uri="{FF2B5EF4-FFF2-40B4-BE49-F238E27FC236}">
                      <a16:creationId xmlns:a16="http://schemas.microsoft.com/office/drawing/2014/main" id="{CF0797A3-2994-4D0F-9A4D-5DC6BCA6A316}"/>
                    </a:ext>
                  </a:extLst>
                </p:cNvPr>
                <p:cNvSpPr/>
                <p:nvPr/>
              </p:nvSpPr>
              <p:spPr>
                <a:xfrm>
                  <a:off x="8859057" y="3757612"/>
                  <a:ext cx="19050" cy="11429"/>
                </a:xfrm>
                <a:custGeom>
                  <a:avLst/>
                  <a:gdLst>
                    <a:gd name="connsiteX0" fmla="*/ 0 w 19050"/>
                    <a:gd name="connsiteY0" fmla="*/ 11430 h 11429"/>
                    <a:gd name="connsiteX1" fmla="*/ 15240 w 19050"/>
                    <a:gd name="connsiteY1" fmla="*/ 2858 h 11429"/>
                    <a:gd name="connsiteX2" fmla="*/ 16192 w 19050"/>
                    <a:gd name="connsiteY2" fmla="*/ 2858 h 11429"/>
                    <a:gd name="connsiteX3" fmla="*/ 16192 w 19050"/>
                    <a:gd name="connsiteY3" fmla="*/ 1905 h 11429"/>
                    <a:gd name="connsiteX4" fmla="*/ 17145 w 19050"/>
                    <a:gd name="connsiteY4" fmla="*/ 1905 h 11429"/>
                    <a:gd name="connsiteX5" fmla="*/ 17145 w 19050"/>
                    <a:gd name="connsiteY5" fmla="*/ 953 h 11429"/>
                    <a:gd name="connsiteX6" fmla="*/ 18097 w 19050"/>
                    <a:gd name="connsiteY6" fmla="*/ 953 h 11429"/>
                    <a:gd name="connsiteX7" fmla="*/ 18097 w 19050"/>
                    <a:gd name="connsiteY7" fmla="*/ 953 h 11429"/>
                    <a:gd name="connsiteX8" fmla="*/ 19050 w 19050"/>
                    <a:gd name="connsiteY8" fmla="*/ 0 h 11429"/>
                    <a:gd name="connsiteX9" fmla="*/ 19050 w 19050"/>
                    <a:gd name="connsiteY9" fmla="*/ 0 h 11429"/>
                    <a:gd name="connsiteX10" fmla="*/ 3810 w 19050"/>
                    <a:gd name="connsiteY10" fmla="*/ 8572 h 11429"/>
                    <a:gd name="connsiteX11" fmla="*/ 2857 w 19050"/>
                    <a:gd name="connsiteY11" fmla="*/ 8572 h 11429"/>
                    <a:gd name="connsiteX12" fmla="*/ 2857 w 19050"/>
                    <a:gd name="connsiteY12" fmla="*/ 8572 h 11429"/>
                    <a:gd name="connsiteX13" fmla="*/ 1905 w 19050"/>
                    <a:gd name="connsiteY13" fmla="*/ 9525 h 11429"/>
                    <a:gd name="connsiteX14" fmla="*/ 1905 w 19050"/>
                    <a:gd name="connsiteY14" fmla="*/ 9525 h 11429"/>
                    <a:gd name="connsiteX15" fmla="*/ 953 w 19050"/>
                    <a:gd name="connsiteY15" fmla="*/ 10478 h 11429"/>
                    <a:gd name="connsiteX16" fmla="*/ 953 w 19050"/>
                    <a:gd name="connsiteY16" fmla="*/ 10478 h 11429"/>
                    <a:gd name="connsiteX17" fmla="*/ 0 w 19050"/>
                    <a:gd name="connsiteY17" fmla="*/ 11430 h 114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9050" h="11429">
                      <a:moveTo>
                        <a:pt x="0" y="11430"/>
                      </a:moveTo>
                      <a:lnTo>
                        <a:pt x="15240" y="2858"/>
                      </a:lnTo>
                      <a:lnTo>
                        <a:pt x="16192" y="2858"/>
                      </a:lnTo>
                      <a:lnTo>
                        <a:pt x="16192" y="1905"/>
                      </a:lnTo>
                      <a:lnTo>
                        <a:pt x="17145" y="1905"/>
                      </a:lnTo>
                      <a:lnTo>
                        <a:pt x="17145" y="953"/>
                      </a:lnTo>
                      <a:lnTo>
                        <a:pt x="18097" y="953"/>
                      </a:lnTo>
                      <a:lnTo>
                        <a:pt x="18097" y="953"/>
                      </a:lnTo>
                      <a:lnTo>
                        <a:pt x="19050" y="0"/>
                      </a:lnTo>
                      <a:lnTo>
                        <a:pt x="19050" y="0"/>
                      </a:lnTo>
                      <a:lnTo>
                        <a:pt x="3810" y="8572"/>
                      </a:lnTo>
                      <a:lnTo>
                        <a:pt x="2857" y="8572"/>
                      </a:lnTo>
                      <a:lnTo>
                        <a:pt x="2857" y="8572"/>
                      </a:lnTo>
                      <a:lnTo>
                        <a:pt x="1905" y="9525"/>
                      </a:lnTo>
                      <a:lnTo>
                        <a:pt x="1905" y="9525"/>
                      </a:lnTo>
                      <a:lnTo>
                        <a:pt x="953" y="10478"/>
                      </a:lnTo>
                      <a:lnTo>
                        <a:pt x="953" y="10478"/>
                      </a:lnTo>
                      <a:lnTo>
                        <a:pt x="0" y="11430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87" name="Freeform: Shape 1186">
                  <a:extLst>
                    <a:ext uri="{FF2B5EF4-FFF2-40B4-BE49-F238E27FC236}">
                      <a16:creationId xmlns:a16="http://schemas.microsoft.com/office/drawing/2014/main" id="{FF19B179-3AAB-4D54-9E4E-9BF8EFF6A1E8}"/>
                    </a:ext>
                  </a:extLst>
                </p:cNvPr>
                <p:cNvSpPr/>
                <p:nvPr/>
              </p:nvSpPr>
              <p:spPr>
                <a:xfrm>
                  <a:off x="8867629" y="3745229"/>
                  <a:ext cx="17144" cy="14287"/>
                </a:xfrm>
                <a:custGeom>
                  <a:avLst/>
                  <a:gdLst>
                    <a:gd name="connsiteX0" fmla="*/ 0 w 17144"/>
                    <a:gd name="connsiteY0" fmla="*/ 14288 h 14287"/>
                    <a:gd name="connsiteX1" fmla="*/ 15240 w 17144"/>
                    <a:gd name="connsiteY1" fmla="*/ 5715 h 14287"/>
                    <a:gd name="connsiteX2" fmla="*/ 16193 w 17144"/>
                    <a:gd name="connsiteY2" fmla="*/ 4763 h 14287"/>
                    <a:gd name="connsiteX3" fmla="*/ 16193 w 17144"/>
                    <a:gd name="connsiteY3" fmla="*/ 3810 h 14287"/>
                    <a:gd name="connsiteX4" fmla="*/ 16193 w 17144"/>
                    <a:gd name="connsiteY4" fmla="*/ 2858 h 14287"/>
                    <a:gd name="connsiteX5" fmla="*/ 16193 w 17144"/>
                    <a:gd name="connsiteY5" fmla="*/ 2858 h 14287"/>
                    <a:gd name="connsiteX6" fmla="*/ 17145 w 17144"/>
                    <a:gd name="connsiteY6" fmla="*/ 1905 h 14287"/>
                    <a:gd name="connsiteX7" fmla="*/ 17145 w 17144"/>
                    <a:gd name="connsiteY7" fmla="*/ 953 h 14287"/>
                    <a:gd name="connsiteX8" fmla="*/ 17145 w 17144"/>
                    <a:gd name="connsiteY8" fmla="*/ 0 h 14287"/>
                    <a:gd name="connsiteX9" fmla="*/ 17145 w 17144"/>
                    <a:gd name="connsiteY9" fmla="*/ 0 h 14287"/>
                    <a:gd name="connsiteX10" fmla="*/ 1905 w 17144"/>
                    <a:gd name="connsiteY10" fmla="*/ 8573 h 14287"/>
                    <a:gd name="connsiteX11" fmla="*/ 953 w 17144"/>
                    <a:gd name="connsiteY11" fmla="*/ 8573 h 14287"/>
                    <a:gd name="connsiteX12" fmla="*/ 953 w 17144"/>
                    <a:gd name="connsiteY12" fmla="*/ 9525 h 14287"/>
                    <a:gd name="connsiteX13" fmla="*/ 953 w 17144"/>
                    <a:gd name="connsiteY13" fmla="*/ 10478 h 14287"/>
                    <a:gd name="connsiteX14" fmla="*/ 953 w 17144"/>
                    <a:gd name="connsiteY14" fmla="*/ 11430 h 14287"/>
                    <a:gd name="connsiteX15" fmla="*/ 953 w 17144"/>
                    <a:gd name="connsiteY15" fmla="*/ 11430 h 14287"/>
                    <a:gd name="connsiteX16" fmla="*/ 0 w 17144"/>
                    <a:gd name="connsiteY16" fmla="*/ 12383 h 14287"/>
                    <a:gd name="connsiteX17" fmla="*/ 0 w 17144"/>
                    <a:gd name="connsiteY17" fmla="*/ 13335 h 142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7144" h="14287">
                      <a:moveTo>
                        <a:pt x="0" y="14288"/>
                      </a:moveTo>
                      <a:lnTo>
                        <a:pt x="15240" y="5715"/>
                      </a:lnTo>
                      <a:lnTo>
                        <a:pt x="16193" y="4763"/>
                      </a:lnTo>
                      <a:lnTo>
                        <a:pt x="16193" y="3810"/>
                      </a:lnTo>
                      <a:lnTo>
                        <a:pt x="16193" y="2858"/>
                      </a:lnTo>
                      <a:lnTo>
                        <a:pt x="16193" y="2858"/>
                      </a:lnTo>
                      <a:lnTo>
                        <a:pt x="17145" y="1905"/>
                      </a:lnTo>
                      <a:lnTo>
                        <a:pt x="17145" y="953"/>
                      </a:lnTo>
                      <a:lnTo>
                        <a:pt x="17145" y="0"/>
                      </a:lnTo>
                      <a:lnTo>
                        <a:pt x="17145" y="0"/>
                      </a:lnTo>
                      <a:lnTo>
                        <a:pt x="1905" y="8573"/>
                      </a:lnTo>
                      <a:lnTo>
                        <a:pt x="953" y="8573"/>
                      </a:lnTo>
                      <a:lnTo>
                        <a:pt x="953" y="9525"/>
                      </a:lnTo>
                      <a:lnTo>
                        <a:pt x="953" y="10478"/>
                      </a:lnTo>
                      <a:lnTo>
                        <a:pt x="953" y="11430"/>
                      </a:lnTo>
                      <a:lnTo>
                        <a:pt x="953" y="11430"/>
                      </a:lnTo>
                      <a:lnTo>
                        <a:pt x="0" y="12383"/>
                      </a:lnTo>
                      <a:lnTo>
                        <a:pt x="0" y="13335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88" name="Freeform: Shape 1187">
                  <a:extLst>
                    <a:ext uri="{FF2B5EF4-FFF2-40B4-BE49-F238E27FC236}">
                      <a16:creationId xmlns:a16="http://schemas.microsoft.com/office/drawing/2014/main" id="{B871D01B-7B38-46C7-9952-C97F912294B0}"/>
                    </a:ext>
                  </a:extLst>
                </p:cNvPr>
                <p:cNvSpPr/>
                <p:nvPr/>
              </p:nvSpPr>
              <p:spPr>
                <a:xfrm>
                  <a:off x="8800001" y="3662362"/>
                  <a:ext cx="20955" cy="10477"/>
                </a:xfrm>
                <a:custGeom>
                  <a:avLst/>
                  <a:gdLst>
                    <a:gd name="connsiteX0" fmla="*/ 4763 w 20955"/>
                    <a:gd name="connsiteY0" fmla="*/ 8572 h 10477"/>
                    <a:gd name="connsiteX1" fmla="*/ 20955 w 20955"/>
                    <a:gd name="connsiteY1" fmla="*/ 0 h 10477"/>
                    <a:gd name="connsiteX2" fmla="*/ 20003 w 20955"/>
                    <a:gd name="connsiteY2" fmla="*/ 952 h 10477"/>
                    <a:gd name="connsiteX3" fmla="*/ 19050 w 20955"/>
                    <a:gd name="connsiteY3" fmla="*/ 952 h 10477"/>
                    <a:gd name="connsiteX4" fmla="*/ 19050 w 20955"/>
                    <a:gd name="connsiteY4" fmla="*/ 952 h 10477"/>
                    <a:gd name="connsiteX5" fmla="*/ 18097 w 20955"/>
                    <a:gd name="connsiteY5" fmla="*/ 952 h 10477"/>
                    <a:gd name="connsiteX6" fmla="*/ 17145 w 20955"/>
                    <a:gd name="connsiteY6" fmla="*/ 952 h 10477"/>
                    <a:gd name="connsiteX7" fmla="*/ 17145 w 20955"/>
                    <a:gd name="connsiteY7" fmla="*/ 1905 h 10477"/>
                    <a:gd name="connsiteX8" fmla="*/ 16193 w 20955"/>
                    <a:gd name="connsiteY8" fmla="*/ 1905 h 10477"/>
                    <a:gd name="connsiteX9" fmla="*/ 15240 w 20955"/>
                    <a:gd name="connsiteY9" fmla="*/ 1905 h 10477"/>
                    <a:gd name="connsiteX10" fmla="*/ 0 w 20955"/>
                    <a:gd name="connsiteY10" fmla="*/ 10478 h 10477"/>
                    <a:gd name="connsiteX11" fmla="*/ 0 w 20955"/>
                    <a:gd name="connsiteY11" fmla="*/ 10478 h 10477"/>
                    <a:gd name="connsiteX12" fmla="*/ 953 w 20955"/>
                    <a:gd name="connsiteY12" fmla="*/ 9525 h 10477"/>
                    <a:gd name="connsiteX13" fmla="*/ 1905 w 20955"/>
                    <a:gd name="connsiteY13" fmla="*/ 9525 h 10477"/>
                    <a:gd name="connsiteX14" fmla="*/ 1905 w 20955"/>
                    <a:gd name="connsiteY14" fmla="*/ 9525 h 10477"/>
                    <a:gd name="connsiteX15" fmla="*/ 2858 w 20955"/>
                    <a:gd name="connsiteY15" fmla="*/ 9525 h 10477"/>
                    <a:gd name="connsiteX16" fmla="*/ 3810 w 20955"/>
                    <a:gd name="connsiteY16" fmla="*/ 9525 h 10477"/>
                    <a:gd name="connsiteX17" fmla="*/ 3810 w 20955"/>
                    <a:gd name="connsiteY17" fmla="*/ 8572 h 10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0955" h="10477">
                      <a:moveTo>
                        <a:pt x="4763" y="8572"/>
                      </a:moveTo>
                      <a:lnTo>
                        <a:pt x="20955" y="0"/>
                      </a:lnTo>
                      <a:lnTo>
                        <a:pt x="20003" y="952"/>
                      </a:lnTo>
                      <a:lnTo>
                        <a:pt x="19050" y="952"/>
                      </a:lnTo>
                      <a:lnTo>
                        <a:pt x="19050" y="952"/>
                      </a:lnTo>
                      <a:lnTo>
                        <a:pt x="18097" y="952"/>
                      </a:lnTo>
                      <a:lnTo>
                        <a:pt x="17145" y="952"/>
                      </a:lnTo>
                      <a:lnTo>
                        <a:pt x="17145" y="1905"/>
                      </a:lnTo>
                      <a:lnTo>
                        <a:pt x="16193" y="1905"/>
                      </a:lnTo>
                      <a:lnTo>
                        <a:pt x="15240" y="1905"/>
                      </a:lnTo>
                      <a:lnTo>
                        <a:pt x="0" y="10478"/>
                      </a:lnTo>
                      <a:lnTo>
                        <a:pt x="0" y="10478"/>
                      </a:lnTo>
                      <a:lnTo>
                        <a:pt x="953" y="9525"/>
                      </a:lnTo>
                      <a:lnTo>
                        <a:pt x="1905" y="9525"/>
                      </a:lnTo>
                      <a:lnTo>
                        <a:pt x="1905" y="9525"/>
                      </a:lnTo>
                      <a:lnTo>
                        <a:pt x="2858" y="9525"/>
                      </a:lnTo>
                      <a:lnTo>
                        <a:pt x="3810" y="9525"/>
                      </a:lnTo>
                      <a:lnTo>
                        <a:pt x="3810" y="8572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89" name="Freeform: Shape 1188">
                  <a:extLst>
                    <a:ext uri="{FF2B5EF4-FFF2-40B4-BE49-F238E27FC236}">
                      <a16:creationId xmlns:a16="http://schemas.microsoft.com/office/drawing/2014/main" id="{333D6E4B-0EEB-47DD-AA91-4C5420A4D798}"/>
                    </a:ext>
                  </a:extLst>
                </p:cNvPr>
                <p:cNvSpPr/>
                <p:nvPr/>
              </p:nvSpPr>
              <p:spPr>
                <a:xfrm>
                  <a:off x="8805717" y="3662362"/>
                  <a:ext cx="21907" cy="8572"/>
                </a:xfrm>
                <a:custGeom>
                  <a:avLst/>
                  <a:gdLst>
                    <a:gd name="connsiteX0" fmla="*/ 5715 w 21907"/>
                    <a:gd name="connsiteY0" fmla="*/ 8572 h 8572"/>
                    <a:gd name="connsiteX1" fmla="*/ 21907 w 21907"/>
                    <a:gd name="connsiteY1" fmla="*/ 0 h 8572"/>
                    <a:gd name="connsiteX2" fmla="*/ 20955 w 21907"/>
                    <a:gd name="connsiteY2" fmla="*/ 0 h 8572"/>
                    <a:gd name="connsiteX3" fmla="*/ 20003 w 21907"/>
                    <a:gd name="connsiteY3" fmla="*/ 0 h 8572"/>
                    <a:gd name="connsiteX4" fmla="*/ 20003 w 21907"/>
                    <a:gd name="connsiteY4" fmla="*/ 0 h 8572"/>
                    <a:gd name="connsiteX5" fmla="*/ 19050 w 21907"/>
                    <a:gd name="connsiteY5" fmla="*/ 0 h 8572"/>
                    <a:gd name="connsiteX6" fmla="*/ 18097 w 21907"/>
                    <a:gd name="connsiteY6" fmla="*/ 0 h 8572"/>
                    <a:gd name="connsiteX7" fmla="*/ 17145 w 21907"/>
                    <a:gd name="connsiteY7" fmla="*/ 0 h 8572"/>
                    <a:gd name="connsiteX8" fmla="*/ 17145 w 21907"/>
                    <a:gd name="connsiteY8" fmla="*/ 0 h 8572"/>
                    <a:gd name="connsiteX9" fmla="*/ 16193 w 21907"/>
                    <a:gd name="connsiteY9" fmla="*/ 0 h 8572"/>
                    <a:gd name="connsiteX10" fmla="*/ 0 w 21907"/>
                    <a:gd name="connsiteY10" fmla="*/ 8572 h 8572"/>
                    <a:gd name="connsiteX11" fmla="*/ 953 w 21907"/>
                    <a:gd name="connsiteY11" fmla="*/ 8572 h 8572"/>
                    <a:gd name="connsiteX12" fmla="*/ 1905 w 21907"/>
                    <a:gd name="connsiteY12" fmla="*/ 8572 h 8572"/>
                    <a:gd name="connsiteX13" fmla="*/ 2857 w 21907"/>
                    <a:gd name="connsiteY13" fmla="*/ 8572 h 8572"/>
                    <a:gd name="connsiteX14" fmla="*/ 2857 w 21907"/>
                    <a:gd name="connsiteY14" fmla="*/ 8572 h 8572"/>
                    <a:gd name="connsiteX15" fmla="*/ 3810 w 21907"/>
                    <a:gd name="connsiteY15" fmla="*/ 8572 h 8572"/>
                    <a:gd name="connsiteX16" fmla="*/ 4763 w 21907"/>
                    <a:gd name="connsiteY16" fmla="*/ 8572 h 8572"/>
                    <a:gd name="connsiteX17" fmla="*/ 5715 w 21907"/>
                    <a:gd name="connsiteY17" fmla="*/ 8572 h 85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1907" h="8572">
                      <a:moveTo>
                        <a:pt x="5715" y="8572"/>
                      </a:moveTo>
                      <a:lnTo>
                        <a:pt x="21907" y="0"/>
                      </a:lnTo>
                      <a:lnTo>
                        <a:pt x="20955" y="0"/>
                      </a:lnTo>
                      <a:lnTo>
                        <a:pt x="20003" y="0"/>
                      </a:lnTo>
                      <a:lnTo>
                        <a:pt x="20003" y="0"/>
                      </a:lnTo>
                      <a:lnTo>
                        <a:pt x="19050" y="0"/>
                      </a:lnTo>
                      <a:lnTo>
                        <a:pt x="18097" y="0"/>
                      </a:lnTo>
                      <a:lnTo>
                        <a:pt x="17145" y="0"/>
                      </a:lnTo>
                      <a:lnTo>
                        <a:pt x="17145" y="0"/>
                      </a:lnTo>
                      <a:lnTo>
                        <a:pt x="16193" y="0"/>
                      </a:lnTo>
                      <a:lnTo>
                        <a:pt x="0" y="8572"/>
                      </a:lnTo>
                      <a:lnTo>
                        <a:pt x="953" y="8572"/>
                      </a:lnTo>
                      <a:lnTo>
                        <a:pt x="1905" y="8572"/>
                      </a:lnTo>
                      <a:lnTo>
                        <a:pt x="2857" y="8572"/>
                      </a:lnTo>
                      <a:lnTo>
                        <a:pt x="2857" y="8572"/>
                      </a:lnTo>
                      <a:lnTo>
                        <a:pt x="3810" y="8572"/>
                      </a:lnTo>
                      <a:lnTo>
                        <a:pt x="4763" y="8572"/>
                      </a:lnTo>
                      <a:lnTo>
                        <a:pt x="5715" y="8572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1190" name="Graphic 1060">
                <a:extLst>
                  <a:ext uri="{FF2B5EF4-FFF2-40B4-BE49-F238E27FC236}">
                    <a16:creationId xmlns:a16="http://schemas.microsoft.com/office/drawing/2014/main" id="{4192CA1F-7FFC-4D2F-B919-788E06934B72}"/>
                  </a:ext>
                </a:extLst>
              </p:cNvPr>
              <p:cNvGrpSpPr/>
              <p:nvPr/>
            </p:nvGrpSpPr>
            <p:grpSpPr>
              <a:xfrm>
                <a:off x="8950497" y="3749992"/>
                <a:ext cx="84772" cy="107632"/>
                <a:chOff x="8950497" y="3749992"/>
                <a:chExt cx="84772" cy="107632"/>
              </a:xfrm>
              <a:solidFill>
                <a:srgbClr val="1B1B1B"/>
              </a:solidFill>
            </p:grpSpPr>
            <p:sp>
              <p:nvSpPr>
                <p:cNvPr id="1191" name="Freeform: Shape 1190">
                  <a:extLst>
                    <a:ext uri="{FF2B5EF4-FFF2-40B4-BE49-F238E27FC236}">
                      <a16:creationId xmlns:a16="http://schemas.microsoft.com/office/drawing/2014/main" id="{D91B8066-4E32-413D-8780-E6E100BC58F1}"/>
                    </a:ext>
                  </a:extLst>
                </p:cNvPr>
                <p:cNvSpPr/>
                <p:nvPr/>
              </p:nvSpPr>
              <p:spPr>
                <a:xfrm>
                  <a:off x="9016219" y="3807142"/>
                  <a:ext cx="18097" cy="16192"/>
                </a:xfrm>
                <a:custGeom>
                  <a:avLst/>
                  <a:gdLst>
                    <a:gd name="connsiteX0" fmla="*/ 0 w 18097"/>
                    <a:gd name="connsiteY0" fmla="*/ 8573 h 16192"/>
                    <a:gd name="connsiteX1" fmla="*/ 16193 w 18097"/>
                    <a:gd name="connsiteY1" fmla="*/ 0 h 16192"/>
                    <a:gd name="connsiteX2" fmla="*/ 16193 w 18097"/>
                    <a:gd name="connsiteY2" fmla="*/ 953 h 16192"/>
                    <a:gd name="connsiteX3" fmla="*/ 16193 w 18097"/>
                    <a:gd name="connsiteY3" fmla="*/ 1905 h 16192"/>
                    <a:gd name="connsiteX4" fmla="*/ 17145 w 18097"/>
                    <a:gd name="connsiteY4" fmla="*/ 3810 h 16192"/>
                    <a:gd name="connsiteX5" fmla="*/ 17145 w 18097"/>
                    <a:gd name="connsiteY5" fmla="*/ 4763 h 16192"/>
                    <a:gd name="connsiteX6" fmla="*/ 17145 w 18097"/>
                    <a:gd name="connsiteY6" fmla="*/ 5715 h 16192"/>
                    <a:gd name="connsiteX7" fmla="*/ 17145 w 18097"/>
                    <a:gd name="connsiteY7" fmla="*/ 6667 h 16192"/>
                    <a:gd name="connsiteX8" fmla="*/ 18098 w 18097"/>
                    <a:gd name="connsiteY8" fmla="*/ 7620 h 16192"/>
                    <a:gd name="connsiteX9" fmla="*/ 18098 w 18097"/>
                    <a:gd name="connsiteY9" fmla="*/ 8573 h 16192"/>
                    <a:gd name="connsiteX10" fmla="*/ 1905 w 18097"/>
                    <a:gd name="connsiteY10" fmla="*/ 16192 h 16192"/>
                    <a:gd name="connsiteX11" fmla="*/ 1905 w 18097"/>
                    <a:gd name="connsiteY11" fmla="*/ 15240 h 16192"/>
                    <a:gd name="connsiteX12" fmla="*/ 1905 w 18097"/>
                    <a:gd name="connsiteY12" fmla="*/ 14288 h 16192"/>
                    <a:gd name="connsiteX13" fmla="*/ 953 w 18097"/>
                    <a:gd name="connsiteY13" fmla="*/ 13335 h 16192"/>
                    <a:gd name="connsiteX14" fmla="*/ 953 w 18097"/>
                    <a:gd name="connsiteY14" fmla="*/ 12383 h 16192"/>
                    <a:gd name="connsiteX15" fmla="*/ 953 w 18097"/>
                    <a:gd name="connsiteY15" fmla="*/ 11430 h 16192"/>
                    <a:gd name="connsiteX16" fmla="*/ 953 w 18097"/>
                    <a:gd name="connsiteY16" fmla="*/ 10478 h 16192"/>
                    <a:gd name="connsiteX17" fmla="*/ 953 w 18097"/>
                    <a:gd name="connsiteY17" fmla="*/ 9525 h 161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8097" h="16192">
                      <a:moveTo>
                        <a:pt x="0" y="8573"/>
                      </a:moveTo>
                      <a:lnTo>
                        <a:pt x="16193" y="0"/>
                      </a:lnTo>
                      <a:lnTo>
                        <a:pt x="16193" y="953"/>
                      </a:lnTo>
                      <a:lnTo>
                        <a:pt x="16193" y="1905"/>
                      </a:lnTo>
                      <a:lnTo>
                        <a:pt x="17145" y="3810"/>
                      </a:lnTo>
                      <a:lnTo>
                        <a:pt x="17145" y="4763"/>
                      </a:lnTo>
                      <a:lnTo>
                        <a:pt x="17145" y="5715"/>
                      </a:lnTo>
                      <a:lnTo>
                        <a:pt x="17145" y="6667"/>
                      </a:lnTo>
                      <a:lnTo>
                        <a:pt x="18098" y="7620"/>
                      </a:lnTo>
                      <a:lnTo>
                        <a:pt x="18098" y="8573"/>
                      </a:lnTo>
                      <a:lnTo>
                        <a:pt x="1905" y="16192"/>
                      </a:lnTo>
                      <a:lnTo>
                        <a:pt x="1905" y="15240"/>
                      </a:lnTo>
                      <a:lnTo>
                        <a:pt x="1905" y="14288"/>
                      </a:lnTo>
                      <a:lnTo>
                        <a:pt x="953" y="13335"/>
                      </a:lnTo>
                      <a:lnTo>
                        <a:pt x="953" y="12383"/>
                      </a:lnTo>
                      <a:lnTo>
                        <a:pt x="953" y="11430"/>
                      </a:lnTo>
                      <a:lnTo>
                        <a:pt x="953" y="10478"/>
                      </a:lnTo>
                      <a:lnTo>
                        <a:pt x="953" y="9525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92" name="Freeform: Shape 1191">
                  <a:extLst>
                    <a:ext uri="{FF2B5EF4-FFF2-40B4-BE49-F238E27FC236}">
                      <a16:creationId xmlns:a16="http://schemas.microsoft.com/office/drawing/2014/main" id="{4614805E-1E7E-4CE3-A92F-06BA519FD307}"/>
                    </a:ext>
                  </a:extLst>
                </p:cNvPr>
                <p:cNvSpPr/>
                <p:nvPr/>
              </p:nvSpPr>
              <p:spPr>
                <a:xfrm>
                  <a:off x="9019077" y="3817620"/>
                  <a:ext cx="16192" cy="16192"/>
                </a:xfrm>
                <a:custGeom>
                  <a:avLst/>
                  <a:gdLst>
                    <a:gd name="connsiteX0" fmla="*/ 0 w 16192"/>
                    <a:gd name="connsiteY0" fmla="*/ 8572 h 16192"/>
                    <a:gd name="connsiteX1" fmla="*/ 15240 w 16192"/>
                    <a:gd name="connsiteY1" fmla="*/ 0 h 16192"/>
                    <a:gd name="connsiteX2" fmla="*/ 15240 w 16192"/>
                    <a:gd name="connsiteY2" fmla="*/ 952 h 16192"/>
                    <a:gd name="connsiteX3" fmla="*/ 15240 w 16192"/>
                    <a:gd name="connsiteY3" fmla="*/ 1905 h 16192"/>
                    <a:gd name="connsiteX4" fmla="*/ 15240 w 16192"/>
                    <a:gd name="connsiteY4" fmla="*/ 2858 h 16192"/>
                    <a:gd name="connsiteX5" fmla="*/ 15240 w 16192"/>
                    <a:gd name="connsiteY5" fmla="*/ 3810 h 16192"/>
                    <a:gd name="connsiteX6" fmla="*/ 15240 w 16192"/>
                    <a:gd name="connsiteY6" fmla="*/ 4763 h 16192"/>
                    <a:gd name="connsiteX7" fmla="*/ 16192 w 16192"/>
                    <a:gd name="connsiteY7" fmla="*/ 5715 h 16192"/>
                    <a:gd name="connsiteX8" fmla="*/ 16192 w 16192"/>
                    <a:gd name="connsiteY8" fmla="*/ 6667 h 16192"/>
                    <a:gd name="connsiteX9" fmla="*/ 16192 w 16192"/>
                    <a:gd name="connsiteY9" fmla="*/ 7620 h 16192"/>
                    <a:gd name="connsiteX10" fmla="*/ 0 w 16192"/>
                    <a:gd name="connsiteY10" fmla="*/ 16192 h 16192"/>
                    <a:gd name="connsiteX11" fmla="*/ 0 w 16192"/>
                    <a:gd name="connsiteY11" fmla="*/ 15240 h 16192"/>
                    <a:gd name="connsiteX12" fmla="*/ 0 w 16192"/>
                    <a:gd name="connsiteY12" fmla="*/ 14288 h 16192"/>
                    <a:gd name="connsiteX13" fmla="*/ 0 w 16192"/>
                    <a:gd name="connsiteY13" fmla="*/ 13335 h 16192"/>
                    <a:gd name="connsiteX14" fmla="*/ 0 w 16192"/>
                    <a:gd name="connsiteY14" fmla="*/ 12383 h 16192"/>
                    <a:gd name="connsiteX15" fmla="*/ 0 w 16192"/>
                    <a:gd name="connsiteY15" fmla="*/ 11430 h 16192"/>
                    <a:gd name="connsiteX16" fmla="*/ 0 w 16192"/>
                    <a:gd name="connsiteY16" fmla="*/ 10477 h 16192"/>
                    <a:gd name="connsiteX17" fmla="*/ 0 w 16192"/>
                    <a:gd name="connsiteY17" fmla="*/ 9525 h 161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6192" h="16192">
                      <a:moveTo>
                        <a:pt x="0" y="8572"/>
                      </a:moveTo>
                      <a:lnTo>
                        <a:pt x="15240" y="0"/>
                      </a:lnTo>
                      <a:lnTo>
                        <a:pt x="15240" y="952"/>
                      </a:lnTo>
                      <a:lnTo>
                        <a:pt x="15240" y="1905"/>
                      </a:lnTo>
                      <a:lnTo>
                        <a:pt x="15240" y="2858"/>
                      </a:lnTo>
                      <a:lnTo>
                        <a:pt x="15240" y="3810"/>
                      </a:lnTo>
                      <a:lnTo>
                        <a:pt x="15240" y="4763"/>
                      </a:lnTo>
                      <a:lnTo>
                        <a:pt x="16192" y="5715"/>
                      </a:lnTo>
                      <a:lnTo>
                        <a:pt x="16192" y="6667"/>
                      </a:lnTo>
                      <a:lnTo>
                        <a:pt x="16192" y="7620"/>
                      </a:lnTo>
                      <a:lnTo>
                        <a:pt x="0" y="16192"/>
                      </a:lnTo>
                      <a:lnTo>
                        <a:pt x="0" y="15240"/>
                      </a:lnTo>
                      <a:lnTo>
                        <a:pt x="0" y="14288"/>
                      </a:lnTo>
                      <a:lnTo>
                        <a:pt x="0" y="13335"/>
                      </a:lnTo>
                      <a:lnTo>
                        <a:pt x="0" y="12383"/>
                      </a:lnTo>
                      <a:lnTo>
                        <a:pt x="0" y="11430"/>
                      </a:lnTo>
                      <a:lnTo>
                        <a:pt x="0" y="10477"/>
                      </a:lnTo>
                      <a:lnTo>
                        <a:pt x="0" y="9525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93" name="Freeform: Shape 1192">
                  <a:extLst>
                    <a:ext uri="{FF2B5EF4-FFF2-40B4-BE49-F238E27FC236}">
                      <a16:creationId xmlns:a16="http://schemas.microsoft.com/office/drawing/2014/main" id="{6104CDD9-52E6-4FC5-8BD6-7CF17BDBD110}"/>
                    </a:ext>
                  </a:extLst>
                </p:cNvPr>
                <p:cNvSpPr/>
                <p:nvPr/>
              </p:nvSpPr>
              <p:spPr>
                <a:xfrm>
                  <a:off x="8950497" y="3749992"/>
                  <a:ext cx="20955" cy="9525"/>
                </a:xfrm>
                <a:custGeom>
                  <a:avLst/>
                  <a:gdLst>
                    <a:gd name="connsiteX0" fmla="*/ 0 w 20955"/>
                    <a:gd name="connsiteY0" fmla="*/ 9525 h 9525"/>
                    <a:gd name="connsiteX1" fmla="*/ 15240 w 20955"/>
                    <a:gd name="connsiteY1" fmla="*/ 953 h 9525"/>
                    <a:gd name="connsiteX2" fmla="*/ 16193 w 20955"/>
                    <a:gd name="connsiteY2" fmla="*/ 953 h 9525"/>
                    <a:gd name="connsiteX3" fmla="*/ 17145 w 20955"/>
                    <a:gd name="connsiteY3" fmla="*/ 953 h 9525"/>
                    <a:gd name="connsiteX4" fmla="*/ 17145 w 20955"/>
                    <a:gd name="connsiteY4" fmla="*/ 953 h 9525"/>
                    <a:gd name="connsiteX5" fmla="*/ 18097 w 20955"/>
                    <a:gd name="connsiteY5" fmla="*/ 953 h 9525"/>
                    <a:gd name="connsiteX6" fmla="*/ 19050 w 20955"/>
                    <a:gd name="connsiteY6" fmla="*/ 953 h 9525"/>
                    <a:gd name="connsiteX7" fmla="*/ 19050 w 20955"/>
                    <a:gd name="connsiteY7" fmla="*/ 0 h 9525"/>
                    <a:gd name="connsiteX8" fmla="*/ 20002 w 20955"/>
                    <a:gd name="connsiteY8" fmla="*/ 0 h 9525"/>
                    <a:gd name="connsiteX9" fmla="*/ 20955 w 20955"/>
                    <a:gd name="connsiteY9" fmla="*/ 0 h 9525"/>
                    <a:gd name="connsiteX10" fmla="*/ 4763 w 20955"/>
                    <a:gd name="connsiteY10" fmla="*/ 8573 h 9525"/>
                    <a:gd name="connsiteX11" fmla="*/ 4763 w 20955"/>
                    <a:gd name="connsiteY11" fmla="*/ 8573 h 9525"/>
                    <a:gd name="connsiteX12" fmla="*/ 3810 w 20955"/>
                    <a:gd name="connsiteY12" fmla="*/ 8573 h 9525"/>
                    <a:gd name="connsiteX13" fmla="*/ 2857 w 20955"/>
                    <a:gd name="connsiteY13" fmla="*/ 8573 h 9525"/>
                    <a:gd name="connsiteX14" fmla="*/ 1905 w 20955"/>
                    <a:gd name="connsiteY14" fmla="*/ 9525 h 9525"/>
                    <a:gd name="connsiteX15" fmla="*/ 1905 w 20955"/>
                    <a:gd name="connsiteY15" fmla="*/ 9525 h 9525"/>
                    <a:gd name="connsiteX16" fmla="*/ 952 w 20955"/>
                    <a:gd name="connsiteY16" fmla="*/ 9525 h 9525"/>
                    <a:gd name="connsiteX17" fmla="*/ 0 w 20955"/>
                    <a:gd name="connsiteY17" fmla="*/ 9525 h 95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0955" h="9525">
                      <a:moveTo>
                        <a:pt x="0" y="9525"/>
                      </a:moveTo>
                      <a:lnTo>
                        <a:pt x="15240" y="953"/>
                      </a:lnTo>
                      <a:lnTo>
                        <a:pt x="16193" y="953"/>
                      </a:lnTo>
                      <a:lnTo>
                        <a:pt x="17145" y="953"/>
                      </a:lnTo>
                      <a:lnTo>
                        <a:pt x="17145" y="953"/>
                      </a:lnTo>
                      <a:lnTo>
                        <a:pt x="18097" y="953"/>
                      </a:lnTo>
                      <a:lnTo>
                        <a:pt x="19050" y="953"/>
                      </a:lnTo>
                      <a:lnTo>
                        <a:pt x="19050" y="0"/>
                      </a:lnTo>
                      <a:lnTo>
                        <a:pt x="20002" y="0"/>
                      </a:lnTo>
                      <a:lnTo>
                        <a:pt x="20955" y="0"/>
                      </a:lnTo>
                      <a:lnTo>
                        <a:pt x="4763" y="8573"/>
                      </a:lnTo>
                      <a:lnTo>
                        <a:pt x="4763" y="8573"/>
                      </a:lnTo>
                      <a:lnTo>
                        <a:pt x="3810" y="8573"/>
                      </a:lnTo>
                      <a:lnTo>
                        <a:pt x="2857" y="8573"/>
                      </a:lnTo>
                      <a:lnTo>
                        <a:pt x="1905" y="9525"/>
                      </a:lnTo>
                      <a:lnTo>
                        <a:pt x="1905" y="9525"/>
                      </a:lnTo>
                      <a:lnTo>
                        <a:pt x="952" y="9525"/>
                      </a:lnTo>
                      <a:lnTo>
                        <a:pt x="0" y="9525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94" name="Freeform: Shape 1193">
                  <a:extLst>
                    <a:ext uri="{FF2B5EF4-FFF2-40B4-BE49-F238E27FC236}">
                      <a16:creationId xmlns:a16="http://schemas.microsoft.com/office/drawing/2014/main" id="{22C348D7-122E-4CFF-8858-FB5C3981C05E}"/>
                    </a:ext>
                  </a:extLst>
                </p:cNvPr>
                <p:cNvSpPr/>
                <p:nvPr/>
              </p:nvSpPr>
              <p:spPr>
                <a:xfrm>
                  <a:off x="8956211" y="3749992"/>
                  <a:ext cx="21907" cy="8572"/>
                </a:xfrm>
                <a:custGeom>
                  <a:avLst/>
                  <a:gdLst>
                    <a:gd name="connsiteX0" fmla="*/ 0 w 21907"/>
                    <a:gd name="connsiteY0" fmla="*/ 8573 h 8572"/>
                    <a:gd name="connsiteX1" fmla="*/ 16193 w 21907"/>
                    <a:gd name="connsiteY1" fmla="*/ 0 h 8572"/>
                    <a:gd name="connsiteX2" fmla="*/ 16193 w 21907"/>
                    <a:gd name="connsiteY2" fmla="*/ 0 h 8572"/>
                    <a:gd name="connsiteX3" fmla="*/ 17145 w 21907"/>
                    <a:gd name="connsiteY3" fmla="*/ 0 h 8572"/>
                    <a:gd name="connsiteX4" fmla="*/ 18098 w 21907"/>
                    <a:gd name="connsiteY4" fmla="*/ 0 h 8572"/>
                    <a:gd name="connsiteX5" fmla="*/ 19050 w 21907"/>
                    <a:gd name="connsiteY5" fmla="*/ 0 h 8572"/>
                    <a:gd name="connsiteX6" fmla="*/ 19050 w 21907"/>
                    <a:gd name="connsiteY6" fmla="*/ 0 h 8572"/>
                    <a:gd name="connsiteX7" fmla="*/ 20003 w 21907"/>
                    <a:gd name="connsiteY7" fmla="*/ 0 h 8572"/>
                    <a:gd name="connsiteX8" fmla="*/ 20955 w 21907"/>
                    <a:gd name="connsiteY8" fmla="*/ 0 h 8572"/>
                    <a:gd name="connsiteX9" fmla="*/ 21907 w 21907"/>
                    <a:gd name="connsiteY9" fmla="*/ 0 h 8572"/>
                    <a:gd name="connsiteX10" fmla="*/ 5715 w 21907"/>
                    <a:gd name="connsiteY10" fmla="*/ 8573 h 8572"/>
                    <a:gd name="connsiteX11" fmla="*/ 4763 w 21907"/>
                    <a:gd name="connsiteY11" fmla="*/ 8573 h 8572"/>
                    <a:gd name="connsiteX12" fmla="*/ 4763 w 21907"/>
                    <a:gd name="connsiteY12" fmla="*/ 8573 h 8572"/>
                    <a:gd name="connsiteX13" fmla="*/ 3810 w 21907"/>
                    <a:gd name="connsiteY13" fmla="*/ 8573 h 8572"/>
                    <a:gd name="connsiteX14" fmla="*/ 2857 w 21907"/>
                    <a:gd name="connsiteY14" fmla="*/ 8573 h 8572"/>
                    <a:gd name="connsiteX15" fmla="*/ 1905 w 21907"/>
                    <a:gd name="connsiteY15" fmla="*/ 8573 h 8572"/>
                    <a:gd name="connsiteX16" fmla="*/ 1905 w 21907"/>
                    <a:gd name="connsiteY16" fmla="*/ 8573 h 8572"/>
                    <a:gd name="connsiteX17" fmla="*/ 953 w 21907"/>
                    <a:gd name="connsiteY17" fmla="*/ 8573 h 85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1907" h="8572">
                      <a:moveTo>
                        <a:pt x="0" y="8573"/>
                      </a:moveTo>
                      <a:lnTo>
                        <a:pt x="16193" y="0"/>
                      </a:lnTo>
                      <a:lnTo>
                        <a:pt x="16193" y="0"/>
                      </a:lnTo>
                      <a:lnTo>
                        <a:pt x="17145" y="0"/>
                      </a:lnTo>
                      <a:lnTo>
                        <a:pt x="18098" y="0"/>
                      </a:lnTo>
                      <a:lnTo>
                        <a:pt x="19050" y="0"/>
                      </a:lnTo>
                      <a:lnTo>
                        <a:pt x="19050" y="0"/>
                      </a:lnTo>
                      <a:lnTo>
                        <a:pt x="20003" y="0"/>
                      </a:lnTo>
                      <a:lnTo>
                        <a:pt x="20955" y="0"/>
                      </a:lnTo>
                      <a:lnTo>
                        <a:pt x="21907" y="0"/>
                      </a:lnTo>
                      <a:lnTo>
                        <a:pt x="5715" y="8573"/>
                      </a:lnTo>
                      <a:lnTo>
                        <a:pt x="4763" y="8573"/>
                      </a:lnTo>
                      <a:lnTo>
                        <a:pt x="4763" y="8573"/>
                      </a:lnTo>
                      <a:lnTo>
                        <a:pt x="3810" y="8573"/>
                      </a:lnTo>
                      <a:lnTo>
                        <a:pt x="2857" y="8573"/>
                      </a:lnTo>
                      <a:lnTo>
                        <a:pt x="1905" y="8573"/>
                      </a:lnTo>
                      <a:lnTo>
                        <a:pt x="1905" y="8573"/>
                      </a:lnTo>
                      <a:lnTo>
                        <a:pt x="953" y="8573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95" name="Freeform: Shape 1194">
                  <a:extLst>
                    <a:ext uri="{FF2B5EF4-FFF2-40B4-BE49-F238E27FC236}">
                      <a16:creationId xmlns:a16="http://schemas.microsoft.com/office/drawing/2014/main" id="{2226D12D-777C-499E-812A-1EF78A4D4464}"/>
                    </a:ext>
                  </a:extLst>
                </p:cNvPr>
                <p:cNvSpPr/>
                <p:nvPr/>
              </p:nvSpPr>
              <p:spPr>
                <a:xfrm>
                  <a:off x="8962879" y="3749992"/>
                  <a:ext cx="22860" cy="10477"/>
                </a:xfrm>
                <a:custGeom>
                  <a:avLst/>
                  <a:gdLst>
                    <a:gd name="connsiteX0" fmla="*/ 0 w 22860"/>
                    <a:gd name="connsiteY0" fmla="*/ 8573 h 10477"/>
                    <a:gd name="connsiteX1" fmla="*/ 16193 w 22860"/>
                    <a:gd name="connsiteY1" fmla="*/ 0 h 10477"/>
                    <a:gd name="connsiteX2" fmla="*/ 17145 w 22860"/>
                    <a:gd name="connsiteY2" fmla="*/ 953 h 10477"/>
                    <a:gd name="connsiteX3" fmla="*/ 18098 w 22860"/>
                    <a:gd name="connsiteY3" fmla="*/ 953 h 10477"/>
                    <a:gd name="connsiteX4" fmla="*/ 19050 w 22860"/>
                    <a:gd name="connsiteY4" fmla="*/ 953 h 10477"/>
                    <a:gd name="connsiteX5" fmla="*/ 19050 w 22860"/>
                    <a:gd name="connsiteY5" fmla="*/ 953 h 10477"/>
                    <a:gd name="connsiteX6" fmla="*/ 20002 w 22860"/>
                    <a:gd name="connsiteY6" fmla="*/ 1905 h 10477"/>
                    <a:gd name="connsiteX7" fmla="*/ 20955 w 22860"/>
                    <a:gd name="connsiteY7" fmla="*/ 1905 h 10477"/>
                    <a:gd name="connsiteX8" fmla="*/ 21907 w 22860"/>
                    <a:gd name="connsiteY8" fmla="*/ 1905 h 10477"/>
                    <a:gd name="connsiteX9" fmla="*/ 22860 w 22860"/>
                    <a:gd name="connsiteY9" fmla="*/ 1905 h 10477"/>
                    <a:gd name="connsiteX10" fmla="*/ 6668 w 22860"/>
                    <a:gd name="connsiteY10" fmla="*/ 10478 h 10477"/>
                    <a:gd name="connsiteX11" fmla="*/ 5715 w 22860"/>
                    <a:gd name="connsiteY11" fmla="*/ 10478 h 10477"/>
                    <a:gd name="connsiteX12" fmla="*/ 4763 w 22860"/>
                    <a:gd name="connsiteY12" fmla="*/ 10478 h 10477"/>
                    <a:gd name="connsiteX13" fmla="*/ 4763 w 22860"/>
                    <a:gd name="connsiteY13" fmla="*/ 9525 h 10477"/>
                    <a:gd name="connsiteX14" fmla="*/ 3810 w 22860"/>
                    <a:gd name="connsiteY14" fmla="*/ 9525 h 10477"/>
                    <a:gd name="connsiteX15" fmla="*/ 2857 w 22860"/>
                    <a:gd name="connsiteY15" fmla="*/ 9525 h 10477"/>
                    <a:gd name="connsiteX16" fmla="*/ 1905 w 22860"/>
                    <a:gd name="connsiteY16" fmla="*/ 9525 h 10477"/>
                    <a:gd name="connsiteX17" fmla="*/ 952 w 22860"/>
                    <a:gd name="connsiteY17" fmla="*/ 9525 h 10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2860" h="10477">
                      <a:moveTo>
                        <a:pt x="0" y="8573"/>
                      </a:moveTo>
                      <a:lnTo>
                        <a:pt x="16193" y="0"/>
                      </a:lnTo>
                      <a:lnTo>
                        <a:pt x="17145" y="953"/>
                      </a:lnTo>
                      <a:lnTo>
                        <a:pt x="18098" y="953"/>
                      </a:lnTo>
                      <a:lnTo>
                        <a:pt x="19050" y="953"/>
                      </a:lnTo>
                      <a:lnTo>
                        <a:pt x="19050" y="953"/>
                      </a:lnTo>
                      <a:lnTo>
                        <a:pt x="20002" y="1905"/>
                      </a:lnTo>
                      <a:lnTo>
                        <a:pt x="20955" y="1905"/>
                      </a:lnTo>
                      <a:lnTo>
                        <a:pt x="21907" y="1905"/>
                      </a:lnTo>
                      <a:lnTo>
                        <a:pt x="22860" y="1905"/>
                      </a:lnTo>
                      <a:lnTo>
                        <a:pt x="6668" y="10478"/>
                      </a:lnTo>
                      <a:lnTo>
                        <a:pt x="5715" y="10478"/>
                      </a:lnTo>
                      <a:lnTo>
                        <a:pt x="4763" y="10478"/>
                      </a:lnTo>
                      <a:lnTo>
                        <a:pt x="4763" y="9525"/>
                      </a:lnTo>
                      <a:lnTo>
                        <a:pt x="3810" y="9525"/>
                      </a:lnTo>
                      <a:lnTo>
                        <a:pt x="2857" y="9525"/>
                      </a:lnTo>
                      <a:lnTo>
                        <a:pt x="1905" y="9525"/>
                      </a:lnTo>
                      <a:lnTo>
                        <a:pt x="952" y="9525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96" name="Freeform: Shape 1195">
                  <a:extLst>
                    <a:ext uri="{FF2B5EF4-FFF2-40B4-BE49-F238E27FC236}">
                      <a16:creationId xmlns:a16="http://schemas.microsoft.com/office/drawing/2014/main" id="{7DDBA9D9-BE52-4827-8A11-ADF575E427E3}"/>
                    </a:ext>
                  </a:extLst>
                </p:cNvPr>
                <p:cNvSpPr/>
                <p:nvPr/>
              </p:nvSpPr>
              <p:spPr>
                <a:xfrm>
                  <a:off x="8971452" y="3752850"/>
                  <a:ext cx="21907" cy="11429"/>
                </a:xfrm>
                <a:custGeom>
                  <a:avLst/>
                  <a:gdLst>
                    <a:gd name="connsiteX0" fmla="*/ 0 w 21907"/>
                    <a:gd name="connsiteY0" fmla="*/ 8572 h 11429"/>
                    <a:gd name="connsiteX1" fmla="*/ 15240 w 21907"/>
                    <a:gd name="connsiteY1" fmla="*/ 0 h 11429"/>
                    <a:gd name="connsiteX2" fmla="*/ 16192 w 21907"/>
                    <a:gd name="connsiteY2" fmla="*/ 0 h 11429"/>
                    <a:gd name="connsiteX3" fmla="*/ 17145 w 21907"/>
                    <a:gd name="connsiteY3" fmla="*/ 953 h 11429"/>
                    <a:gd name="connsiteX4" fmla="*/ 18097 w 21907"/>
                    <a:gd name="connsiteY4" fmla="*/ 953 h 11429"/>
                    <a:gd name="connsiteX5" fmla="*/ 19050 w 21907"/>
                    <a:gd name="connsiteY5" fmla="*/ 1905 h 11429"/>
                    <a:gd name="connsiteX6" fmla="*/ 20002 w 21907"/>
                    <a:gd name="connsiteY6" fmla="*/ 1905 h 11429"/>
                    <a:gd name="connsiteX7" fmla="*/ 20955 w 21907"/>
                    <a:gd name="connsiteY7" fmla="*/ 2858 h 11429"/>
                    <a:gd name="connsiteX8" fmla="*/ 20955 w 21907"/>
                    <a:gd name="connsiteY8" fmla="*/ 2858 h 11429"/>
                    <a:gd name="connsiteX9" fmla="*/ 21907 w 21907"/>
                    <a:gd name="connsiteY9" fmla="*/ 2858 h 11429"/>
                    <a:gd name="connsiteX10" fmla="*/ 6667 w 21907"/>
                    <a:gd name="connsiteY10" fmla="*/ 11430 h 11429"/>
                    <a:gd name="connsiteX11" fmla="*/ 5715 w 21907"/>
                    <a:gd name="connsiteY11" fmla="*/ 11430 h 11429"/>
                    <a:gd name="connsiteX12" fmla="*/ 4763 w 21907"/>
                    <a:gd name="connsiteY12" fmla="*/ 10478 h 11429"/>
                    <a:gd name="connsiteX13" fmla="*/ 3810 w 21907"/>
                    <a:gd name="connsiteY13" fmla="*/ 10478 h 11429"/>
                    <a:gd name="connsiteX14" fmla="*/ 2857 w 21907"/>
                    <a:gd name="connsiteY14" fmla="*/ 10478 h 11429"/>
                    <a:gd name="connsiteX15" fmla="*/ 1905 w 21907"/>
                    <a:gd name="connsiteY15" fmla="*/ 9525 h 11429"/>
                    <a:gd name="connsiteX16" fmla="*/ 952 w 21907"/>
                    <a:gd name="connsiteY16" fmla="*/ 9525 h 11429"/>
                    <a:gd name="connsiteX17" fmla="*/ 952 w 21907"/>
                    <a:gd name="connsiteY17" fmla="*/ 8572 h 114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1907" h="11429">
                      <a:moveTo>
                        <a:pt x="0" y="8572"/>
                      </a:moveTo>
                      <a:lnTo>
                        <a:pt x="15240" y="0"/>
                      </a:lnTo>
                      <a:lnTo>
                        <a:pt x="16192" y="0"/>
                      </a:lnTo>
                      <a:lnTo>
                        <a:pt x="17145" y="953"/>
                      </a:lnTo>
                      <a:lnTo>
                        <a:pt x="18097" y="953"/>
                      </a:lnTo>
                      <a:lnTo>
                        <a:pt x="19050" y="1905"/>
                      </a:lnTo>
                      <a:lnTo>
                        <a:pt x="20002" y="1905"/>
                      </a:lnTo>
                      <a:lnTo>
                        <a:pt x="20955" y="2858"/>
                      </a:lnTo>
                      <a:lnTo>
                        <a:pt x="20955" y="2858"/>
                      </a:lnTo>
                      <a:lnTo>
                        <a:pt x="21907" y="2858"/>
                      </a:lnTo>
                      <a:lnTo>
                        <a:pt x="6667" y="11430"/>
                      </a:lnTo>
                      <a:lnTo>
                        <a:pt x="5715" y="11430"/>
                      </a:lnTo>
                      <a:lnTo>
                        <a:pt x="4763" y="10478"/>
                      </a:lnTo>
                      <a:lnTo>
                        <a:pt x="3810" y="10478"/>
                      </a:lnTo>
                      <a:lnTo>
                        <a:pt x="2857" y="10478"/>
                      </a:lnTo>
                      <a:lnTo>
                        <a:pt x="1905" y="9525"/>
                      </a:lnTo>
                      <a:lnTo>
                        <a:pt x="952" y="9525"/>
                      </a:lnTo>
                      <a:lnTo>
                        <a:pt x="952" y="8572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97" name="Freeform: Shape 1196">
                  <a:extLst>
                    <a:ext uri="{FF2B5EF4-FFF2-40B4-BE49-F238E27FC236}">
                      <a16:creationId xmlns:a16="http://schemas.microsoft.com/office/drawing/2014/main" id="{ECF4AC31-73BC-4C8C-8D49-2C8CB7DB2D66}"/>
                    </a:ext>
                  </a:extLst>
                </p:cNvPr>
                <p:cNvSpPr/>
                <p:nvPr/>
              </p:nvSpPr>
              <p:spPr>
                <a:xfrm>
                  <a:off x="8979072" y="3756659"/>
                  <a:ext cx="21907" cy="13335"/>
                </a:xfrm>
                <a:custGeom>
                  <a:avLst/>
                  <a:gdLst>
                    <a:gd name="connsiteX0" fmla="*/ 0 w 21907"/>
                    <a:gd name="connsiteY0" fmla="*/ 8573 h 13335"/>
                    <a:gd name="connsiteX1" fmla="*/ 16193 w 21907"/>
                    <a:gd name="connsiteY1" fmla="*/ 0 h 13335"/>
                    <a:gd name="connsiteX2" fmla="*/ 16193 w 21907"/>
                    <a:gd name="connsiteY2" fmla="*/ 953 h 13335"/>
                    <a:gd name="connsiteX3" fmla="*/ 17145 w 21907"/>
                    <a:gd name="connsiteY3" fmla="*/ 953 h 13335"/>
                    <a:gd name="connsiteX4" fmla="*/ 18097 w 21907"/>
                    <a:gd name="connsiteY4" fmla="*/ 1905 h 13335"/>
                    <a:gd name="connsiteX5" fmla="*/ 19050 w 21907"/>
                    <a:gd name="connsiteY5" fmla="*/ 2858 h 13335"/>
                    <a:gd name="connsiteX6" fmla="*/ 20002 w 21907"/>
                    <a:gd name="connsiteY6" fmla="*/ 2858 h 13335"/>
                    <a:gd name="connsiteX7" fmla="*/ 20955 w 21907"/>
                    <a:gd name="connsiteY7" fmla="*/ 3810 h 13335"/>
                    <a:gd name="connsiteX8" fmla="*/ 21907 w 21907"/>
                    <a:gd name="connsiteY8" fmla="*/ 3810 h 13335"/>
                    <a:gd name="connsiteX9" fmla="*/ 21907 w 21907"/>
                    <a:gd name="connsiteY9" fmla="*/ 4763 h 13335"/>
                    <a:gd name="connsiteX10" fmla="*/ 6668 w 21907"/>
                    <a:gd name="connsiteY10" fmla="*/ 13335 h 13335"/>
                    <a:gd name="connsiteX11" fmla="*/ 5715 w 21907"/>
                    <a:gd name="connsiteY11" fmla="*/ 12383 h 13335"/>
                    <a:gd name="connsiteX12" fmla="*/ 4763 w 21907"/>
                    <a:gd name="connsiteY12" fmla="*/ 12383 h 13335"/>
                    <a:gd name="connsiteX13" fmla="*/ 3810 w 21907"/>
                    <a:gd name="connsiteY13" fmla="*/ 11430 h 13335"/>
                    <a:gd name="connsiteX14" fmla="*/ 2857 w 21907"/>
                    <a:gd name="connsiteY14" fmla="*/ 11430 h 13335"/>
                    <a:gd name="connsiteX15" fmla="*/ 2857 w 21907"/>
                    <a:gd name="connsiteY15" fmla="*/ 10478 h 13335"/>
                    <a:gd name="connsiteX16" fmla="*/ 1905 w 21907"/>
                    <a:gd name="connsiteY16" fmla="*/ 9525 h 13335"/>
                    <a:gd name="connsiteX17" fmla="*/ 952 w 21907"/>
                    <a:gd name="connsiteY17" fmla="*/ 9525 h 133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1907" h="13335">
                      <a:moveTo>
                        <a:pt x="0" y="8573"/>
                      </a:moveTo>
                      <a:lnTo>
                        <a:pt x="16193" y="0"/>
                      </a:lnTo>
                      <a:lnTo>
                        <a:pt x="16193" y="953"/>
                      </a:lnTo>
                      <a:lnTo>
                        <a:pt x="17145" y="953"/>
                      </a:lnTo>
                      <a:lnTo>
                        <a:pt x="18097" y="1905"/>
                      </a:lnTo>
                      <a:lnTo>
                        <a:pt x="19050" y="2858"/>
                      </a:lnTo>
                      <a:lnTo>
                        <a:pt x="20002" y="2858"/>
                      </a:lnTo>
                      <a:lnTo>
                        <a:pt x="20955" y="3810"/>
                      </a:lnTo>
                      <a:lnTo>
                        <a:pt x="21907" y="3810"/>
                      </a:lnTo>
                      <a:lnTo>
                        <a:pt x="21907" y="4763"/>
                      </a:lnTo>
                      <a:lnTo>
                        <a:pt x="6668" y="13335"/>
                      </a:lnTo>
                      <a:lnTo>
                        <a:pt x="5715" y="12383"/>
                      </a:lnTo>
                      <a:lnTo>
                        <a:pt x="4763" y="12383"/>
                      </a:lnTo>
                      <a:lnTo>
                        <a:pt x="3810" y="11430"/>
                      </a:lnTo>
                      <a:lnTo>
                        <a:pt x="2857" y="11430"/>
                      </a:lnTo>
                      <a:lnTo>
                        <a:pt x="2857" y="10478"/>
                      </a:lnTo>
                      <a:lnTo>
                        <a:pt x="1905" y="9525"/>
                      </a:lnTo>
                      <a:lnTo>
                        <a:pt x="952" y="9525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98" name="Freeform: Shape 1197">
                  <a:extLst>
                    <a:ext uri="{FF2B5EF4-FFF2-40B4-BE49-F238E27FC236}">
                      <a16:creationId xmlns:a16="http://schemas.microsoft.com/office/drawing/2014/main" id="{C43BAB21-32FD-4C4C-95D0-6AC7BC3CD980}"/>
                    </a:ext>
                  </a:extLst>
                </p:cNvPr>
                <p:cNvSpPr/>
                <p:nvPr/>
              </p:nvSpPr>
              <p:spPr>
                <a:xfrm>
                  <a:off x="8987644" y="3763327"/>
                  <a:ext cx="21907" cy="14287"/>
                </a:xfrm>
                <a:custGeom>
                  <a:avLst/>
                  <a:gdLst>
                    <a:gd name="connsiteX0" fmla="*/ 0 w 21907"/>
                    <a:gd name="connsiteY0" fmla="*/ 8572 h 14287"/>
                    <a:gd name="connsiteX1" fmla="*/ 15240 w 21907"/>
                    <a:gd name="connsiteY1" fmla="*/ 0 h 14287"/>
                    <a:gd name="connsiteX2" fmla="*/ 16193 w 21907"/>
                    <a:gd name="connsiteY2" fmla="*/ 0 h 14287"/>
                    <a:gd name="connsiteX3" fmla="*/ 17145 w 21907"/>
                    <a:gd name="connsiteY3" fmla="*/ 952 h 14287"/>
                    <a:gd name="connsiteX4" fmla="*/ 18098 w 21907"/>
                    <a:gd name="connsiteY4" fmla="*/ 1905 h 14287"/>
                    <a:gd name="connsiteX5" fmla="*/ 19050 w 21907"/>
                    <a:gd name="connsiteY5" fmla="*/ 2857 h 14287"/>
                    <a:gd name="connsiteX6" fmla="*/ 20003 w 21907"/>
                    <a:gd name="connsiteY6" fmla="*/ 3810 h 14287"/>
                    <a:gd name="connsiteX7" fmla="*/ 20003 w 21907"/>
                    <a:gd name="connsiteY7" fmla="*/ 3810 h 14287"/>
                    <a:gd name="connsiteX8" fmla="*/ 20955 w 21907"/>
                    <a:gd name="connsiteY8" fmla="*/ 4763 h 14287"/>
                    <a:gd name="connsiteX9" fmla="*/ 21908 w 21907"/>
                    <a:gd name="connsiteY9" fmla="*/ 5715 h 14287"/>
                    <a:gd name="connsiteX10" fmla="*/ 5715 w 21907"/>
                    <a:gd name="connsiteY10" fmla="*/ 14288 h 14287"/>
                    <a:gd name="connsiteX11" fmla="*/ 5715 w 21907"/>
                    <a:gd name="connsiteY11" fmla="*/ 13335 h 14287"/>
                    <a:gd name="connsiteX12" fmla="*/ 4763 w 21907"/>
                    <a:gd name="connsiteY12" fmla="*/ 12382 h 14287"/>
                    <a:gd name="connsiteX13" fmla="*/ 3810 w 21907"/>
                    <a:gd name="connsiteY13" fmla="*/ 11430 h 14287"/>
                    <a:gd name="connsiteX14" fmla="*/ 2858 w 21907"/>
                    <a:gd name="connsiteY14" fmla="*/ 11430 h 14287"/>
                    <a:gd name="connsiteX15" fmla="*/ 1905 w 21907"/>
                    <a:gd name="connsiteY15" fmla="*/ 10477 h 14287"/>
                    <a:gd name="connsiteX16" fmla="*/ 953 w 21907"/>
                    <a:gd name="connsiteY16" fmla="*/ 9525 h 14287"/>
                    <a:gd name="connsiteX17" fmla="*/ 953 w 21907"/>
                    <a:gd name="connsiteY17" fmla="*/ 8572 h 142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1907" h="14287">
                      <a:moveTo>
                        <a:pt x="0" y="8572"/>
                      </a:moveTo>
                      <a:lnTo>
                        <a:pt x="15240" y="0"/>
                      </a:lnTo>
                      <a:lnTo>
                        <a:pt x="16193" y="0"/>
                      </a:lnTo>
                      <a:lnTo>
                        <a:pt x="17145" y="952"/>
                      </a:lnTo>
                      <a:lnTo>
                        <a:pt x="18098" y="1905"/>
                      </a:lnTo>
                      <a:lnTo>
                        <a:pt x="19050" y="2857"/>
                      </a:lnTo>
                      <a:lnTo>
                        <a:pt x="20003" y="3810"/>
                      </a:lnTo>
                      <a:lnTo>
                        <a:pt x="20003" y="3810"/>
                      </a:lnTo>
                      <a:lnTo>
                        <a:pt x="20955" y="4763"/>
                      </a:lnTo>
                      <a:lnTo>
                        <a:pt x="21908" y="5715"/>
                      </a:lnTo>
                      <a:lnTo>
                        <a:pt x="5715" y="14288"/>
                      </a:lnTo>
                      <a:lnTo>
                        <a:pt x="5715" y="13335"/>
                      </a:lnTo>
                      <a:lnTo>
                        <a:pt x="4763" y="12382"/>
                      </a:lnTo>
                      <a:lnTo>
                        <a:pt x="3810" y="11430"/>
                      </a:lnTo>
                      <a:lnTo>
                        <a:pt x="2858" y="11430"/>
                      </a:lnTo>
                      <a:lnTo>
                        <a:pt x="1905" y="10477"/>
                      </a:lnTo>
                      <a:lnTo>
                        <a:pt x="953" y="9525"/>
                      </a:lnTo>
                      <a:lnTo>
                        <a:pt x="953" y="8572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99" name="Freeform: Shape 1198">
                  <a:extLst>
                    <a:ext uri="{FF2B5EF4-FFF2-40B4-BE49-F238E27FC236}">
                      <a16:creationId xmlns:a16="http://schemas.microsoft.com/office/drawing/2014/main" id="{5D32FF74-5292-489C-A75C-3DDD47D8DA4F}"/>
                    </a:ext>
                  </a:extLst>
                </p:cNvPr>
                <p:cNvSpPr/>
                <p:nvPr/>
              </p:nvSpPr>
              <p:spPr>
                <a:xfrm>
                  <a:off x="8995264" y="3769995"/>
                  <a:ext cx="20954" cy="15239"/>
                </a:xfrm>
                <a:custGeom>
                  <a:avLst/>
                  <a:gdLst>
                    <a:gd name="connsiteX0" fmla="*/ 0 w 20954"/>
                    <a:gd name="connsiteY0" fmla="*/ 8572 h 15239"/>
                    <a:gd name="connsiteX1" fmla="*/ 15240 w 20954"/>
                    <a:gd name="connsiteY1" fmla="*/ 0 h 15239"/>
                    <a:gd name="connsiteX2" fmla="*/ 16192 w 20954"/>
                    <a:gd name="connsiteY2" fmla="*/ 952 h 15239"/>
                    <a:gd name="connsiteX3" fmla="*/ 17145 w 20954"/>
                    <a:gd name="connsiteY3" fmla="*/ 1905 h 15239"/>
                    <a:gd name="connsiteX4" fmla="*/ 17145 w 20954"/>
                    <a:gd name="connsiteY4" fmla="*/ 2858 h 15239"/>
                    <a:gd name="connsiteX5" fmla="*/ 18097 w 20954"/>
                    <a:gd name="connsiteY5" fmla="*/ 3810 h 15239"/>
                    <a:gd name="connsiteX6" fmla="*/ 19050 w 20954"/>
                    <a:gd name="connsiteY6" fmla="*/ 4763 h 15239"/>
                    <a:gd name="connsiteX7" fmla="*/ 20002 w 20954"/>
                    <a:gd name="connsiteY7" fmla="*/ 4763 h 15239"/>
                    <a:gd name="connsiteX8" fmla="*/ 20002 w 20954"/>
                    <a:gd name="connsiteY8" fmla="*/ 5715 h 15239"/>
                    <a:gd name="connsiteX9" fmla="*/ 20955 w 20954"/>
                    <a:gd name="connsiteY9" fmla="*/ 6667 h 15239"/>
                    <a:gd name="connsiteX10" fmla="*/ 5715 w 20954"/>
                    <a:gd name="connsiteY10" fmla="*/ 15240 h 15239"/>
                    <a:gd name="connsiteX11" fmla="*/ 4763 w 20954"/>
                    <a:gd name="connsiteY11" fmla="*/ 14288 h 15239"/>
                    <a:gd name="connsiteX12" fmla="*/ 3810 w 20954"/>
                    <a:gd name="connsiteY12" fmla="*/ 13335 h 15239"/>
                    <a:gd name="connsiteX13" fmla="*/ 2857 w 20954"/>
                    <a:gd name="connsiteY13" fmla="*/ 12383 h 15239"/>
                    <a:gd name="connsiteX14" fmla="*/ 2857 w 20954"/>
                    <a:gd name="connsiteY14" fmla="*/ 12383 h 15239"/>
                    <a:gd name="connsiteX15" fmla="*/ 1905 w 20954"/>
                    <a:gd name="connsiteY15" fmla="*/ 11430 h 15239"/>
                    <a:gd name="connsiteX16" fmla="*/ 952 w 20954"/>
                    <a:gd name="connsiteY16" fmla="*/ 10477 h 15239"/>
                    <a:gd name="connsiteX17" fmla="*/ 0 w 20954"/>
                    <a:gd name="connsiteY17" fmla="*/ 9525 h 152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0954" h="15239">
                      <a:moveTo>
                        <a:pt x="0" y="8572"/>
                      </a:moveTo>
                      <a:lnTo>
                        <a:pt x="15240" y="0"/>
                      </a:lnTo>
                      <a:lnTo>
                        <a:pt x="16192" y="952"/>
                      </a:lnTo>
                      <a:lnTo>
                        <a:pt x="17145" y="1905"/>
                      </a:lnTo>
                      <a:lnTo>
                        <a:pt x="17145" y="2858"/>
                      </a:lnTo>
                      <a:lnTo>
                        <a:pt x="18097" y="3810"/>
                      </a:lnTo>
                      <a:lnTo>
                        <a:pt x="19050" y="4763"/>
                      </a:lnTo>
                      <a:lnTo>
                        <a:pt x="20002" y="4763"/>
                      </a:lnTo>
                      <a:lnTo>
                        <a:pt x="20002" y="5715"/>
                      </a:lnTo>
                      <a:lnTo>
                        <a:pt x="20955" y="6667"/>
                      </a:lnTo>
                      <a:lnTo>
                        <a:pt x="5715" y="15240"/>
                      </a:lnTo>
                      <a:lnTo>
                        <a:pt x="4763" y="14288"/>
                      </a:lnTo>
                      <a:lnTo>
                        <a:pt x="3810" y="13335"/>
                      </a:lnTo>
                      <a:lnTo>
                        <a:pt x="2857" y="12383"/>
                      </a:lnTo>
                      <a:lnTo>
                        <a:pt x="2857" y="12383"/>
                      </a:lnTo>
                      <a:lnTo>
                        <a:pt x="1905" y="11430"/>
                      </a:lnTo>
                      <a:lnTo>
                        <a:pt x="952" y="10477"/>
                      </a:lnTo>
                      <a:lnTo>
                        <a:pt x="0" y="9525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200" name="Freeform: Shape 1199">
                  <a:extLst>
                    <a:ext uri="{FF2B5EF4-FFF2-40B4-BE49-F238E27FC236}">
                      <a16:creationId xmlns:a16="http://schemas.microsoft.com/office/drawing/2014/main" id="{B94C6257-1BB6-4212-BFD8-1EDCFD24EEC8}"/>
                    </a:ext>
                  </a:extLst>
                </p:cNvPr>
                <p:cNvSpPr/>
                <p:nvPr/>
              </p:nvSpPr>
              <p:spPr>
                <a:xfrm>
                  <a:off x="9001931" y="3778567"/>
                  <a:ext cx="20955" cy="16192"/>
                </a:xfrm>
                <a:custGeom>
                  <a:avLst/>
                  <a:gdLst>
                    <a:gd name="connsiteX0" fmla="*/ 0 w 20955"/>
                    <a:gd name="connsiteY0" fmla="*/ 8573 h 16192"/>
                    <a:gd name="connsiteX1" fmla="*/ 15240 w 20955"/>
                    <a:gd name="connsiteY1" fmla="*/ 0 h 16192"/>
                    <a:gd name="connsiteX2" fmla="*/ 16193 w 20955"/>
                    <a:gd name="connsiteY2" fmla="*/ 953 h 16192"/>
                    <a:gd name="connsiteX3" fmla="*/ 17145 w 20955"/>
                    <a:gd name="connsiteY3" fmla="*/ 1905 h 16192"/>
                    <a:gd name="connsiteX4" fmla="*/ 17145 w 20955"/>
                    <a:gd name="connsiteY4" fmla="*/ 2858 h 16192"/>
                    <a:gd name="connsiteX5" fmla="*/ 18098 w 20955"/>
                    <a:gd name="connsiteY5" fmla="*/ 3810 h 16192"/>
                    <a:gd name="connsiteX6" fmla="*/ 19050 w 20955"/>
                    <a:gd name="connsiteY6" fmla="*/ 4763 h 16192"/>
                    <a:gd name="connsiteX7" fmla="*/ 19050 w 20955"/>
                    <a:gd name="connsiteY7" fmla="*/ 5715 h 16192"/>
                    <a:gd name="connsiteX8" fmla="*/ 20003 w 20955"/>
                    <a:gd name="connsiteY8" fmla="*/ 6667 h 16192"/>
                    <a:gd name="connsiteX9" fmla="*/ 20955 w 20955"/>
                    <a:gd name="connsiteY9" fmla="*/ 7620 h 16192"/>
                    <a:gd name="connsiteX10" fmla="*/ 4763 w 20955"/>
                    <a:gd name="connsiteY10" fmla="*/ 16192 h 16192"/>
                    <a:gd name="connsiteX11" fmla="*/ 3810 w 20955"/>
                    <a:gd name="connsiteY11" fmla="*/ 15240 h 16192"/>
                    <a:gd name="connsiteX12" fmla="*/ 3810 w 20955"/>
                    <a:gd name="connsiteY12" fmla="*/ 14288 h 16192"/>
                    <a:gd name="connsiteX13" fmla="*/ 2858 w 20955"/>
                    <a:gd name="connsiteY13" fmla="*/ 13335 h 16192"/>
                    <a:gd name="connsiteX14" fmla="*/ 2858 w 20955"/>
                    <a:gd name="connsiteY14" fmla="*/ 12383 h 16192"/>
                    <a:gd name="connsiteX15" fmla="*/ 1905 w 20955"/>
                    <a:gd name="connsiteY15" fmla="*/ 11430 h 16192"/>
                    <a:gd name="connsiteX16" fmla="*/ 953 w 20955"/>
                    <a:gd name="connsiteY16" fmla="*/ 10478 h 16192"/>
                    <a:gd name="connsiteX17" fmla="*/ 953 w 20955"/>
                    <a:gd name="connsiteY17" fmla="*/ 9525 h 161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0955" h="16192">
                      <a:moveTo>
                        <a:pt x="0" y="8573"/>
                      </a:moveTo>
                      <a:lnTo>
                        <a:pt x="15240" y="0"/>
                      </a:lnTo>
                      <a:lnTo>
                        <a:pt x="16193" y="953"/>
                      </a:lnTo>
                      <a:lnTo>
                        <a:pt x="17145" y="1905"/>
                      </a:lnTo>
                      <a:lnTo>
                        <a:pt x="17145" y="2858"/>
                      </a:lnTo>
                      <a:lnTo>
                        <a:pt x="18098" y="3810"/>
                      </a:lnTo>
                      <a:lnTo>
                        <a:pt x="19050" y="4763"/>
                      </a:lnTo>
                      <a:lnTo>
                        <a:pt x="19050" y="5715"/>
                      </a:lnTo>
                      <a:lnTo>
                        <a:pt x="20003" y="6667"/>
                      </a:lnTo>
                      <a:lnTo>
                        <a:pt x="20955" y="7620"/>
                      </a:lnTo>
                      <a:lnTo>
                        <a:pt x="4763" y="16192"/>
                      </a:lnTo>
                      <a:lnTo>
                        <a:pt x="3810" y="15240"/>
                      </a:lnTo>
                      <a:lnTo>
                        <a:pt x="3810" y="14288"/>
                      </a:lnTo>
                      <a:lnTo>
                        <a:pt x="2858" y="13335"/>
                      </a:lnTo>
                      <a:lnTo>
                        <a:pt x="2858" y="12383"/>
                      </a:lnTo>
                      <a:lnTo>
                        <a:pt x="1905" y="11430"/>
                      </a:lnTo>
                      <a:lnTo>
                        <a:pt x="953" y="10478"/>
                      </a:lnTo>
                      <a:lnTo>
                        <a:pt x="953" y="9525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201" name="Freeform: Shape 1200">
                  <a:extLst>
                    <a:ext uri="{FF2B5EF4-FFF2-40B4-BE49-F238E27FC236}">
                      <a16:creationId xmlns:a16="http://schemas.microsoft.com/office/drawing/2014/main" id="{CC48ED88-C1FF-439C-91DD-522D1EB5DD41}"/>
                    </a:ext>
                  </a:extLst>
                </p:cNvPr>
                <p:cNvSpPr/>
                <p:nvPr/>
              </p:nvSpPr>
              <p:spPr>
                <a:xfrm>
                  <a:off x="9007647" y="3787140"/>
                  <a:ext cx="20002" cy="16192"/>
                </a:xfrm>
                <a:custGeom>
                  <a:avLst/>
                  <a:gdLst>
                    <a:gd name="connsiteX0" fmla="*/ 0 w 20002"/>
                    <a:gd name="connsiteY0" fmla="*/ 8572 h 16192"/>
                    <a:gd name="connsiteX1" fmla="*/ 16193 w 20002"/>
                    <a:gd name="connsiteY1" fmla="*/ 0 h 16192"/>
                    <a:gd name="connsiteX2" fmla="*/ 16193 w 20002"/>
                    <a:gd name="connsiteY2" fmla="*/ 952 h 16192"/>
                    <a:gd name="connsiteX3" fmla="*/ 17145 w 20002"/>
                    <a:gd name="connsiteY3" fmla="*/ 1905 h 16192"/>
                    <a:gd name="connsiteX4" fmla="*/ 17145 w 20002"/>
                    <a:gd name="connsiteY4" fmla="*/ 2857 h 16192"/>
                    <a:gd name="connsiteX5" fmla="*/ 18097 w 20002"/>
                    <a:gd name="connsiteY5" fmla="*/ 3810 h 16192"/>
                    <a:gd name="connsiteX6" fmla="*/ 18097 w 20002"/>
                    <a:gd name="connsiteY6" fmla="*/ 4763 h 16192"/>
                    <a:gd name="connsiteX7" fmla="*/ 19050 w 20002"/>
                    <a:gd name="connsiteY7" fmla="*/ 6667 h 16192"/>
                    <a:gd name="connsiteX8" fmla="*/ 19050 w 20002"/>
                    <a:gd name="connsiteY8" fmla="*/ 7620 h 16192"/>
                    <a:gd name="connsiteX9" fmla="*/ 20002 w 20002"/>
                    <a:gd name="connsiteY9" fmla="*/ 8572 h 16192"/>
                    <a:gd name="connsiteX10" fmla="*/ 3810 w 20002"/>
                    <a:gd name="connsiteY10" fmla="*/ 16192 h 16192"/>
                    <a:gd name="connsiteX11" fmla="*/ 3810 w 20002"/>
                    <a:gd name="connsiteY11" fmla="*/ 15240 h 16192"/>
                    <a:gd name="connsiteX12" fmla="*/ 2857 w 20002"/>
                    <a:gd name="connsiteY12" fmla="*/ 14288 h 16192"/>
                    <a:gd name="connsiteX13" fmla="*/ 2857 w 20002"/>
                    <a:gd name="connsiteY13" fmla="*/ 13335 h 16192"/>
                    <a:gd name="connsiteX14" fmla="*/ 1905 w 20002"/>
                    <a:gd name="connsiteY14" fmla="*/ 12382 h 16192"/>
                    <a:gd name="connsiteX15" fmla="*/ 1905 w 20002"/>
                    <a:gd name="connsiteY15" fmla="*/ 11430 h 16192"/>
                    <a:gd name="connsiteX16" fmla="*/ 952 w 20002"/>
                    <a:gd name="connsiteY16" fmla="*/ 10477 h 16192"/>
                    <a:gd name="connsiteX17" fmla="*/ 952 w 20002"/>
                    <a:gd name="connsiteY17" fmla="*/ 9525 h 161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0002" h="16192">
                      <a:moveTo>
                        <a:pt x="0" y="8572"/>
                      </a:moveTo>
                      <a:lnTo>
                        <a:pt x="16193" y="0"/>
                      </a:lnTo>
                      <a:lnTo>
                        <a:pt x="16193" y="952"/>
                      </a:lnTo>
                      <a:lnTo>
                        <a:pt x="17145" y="1905"/>
                      </a:lnTo>
                      <a:lnTo>
                        <a:pt x="17145" y="2857"/>
                      </a:lnTo>
                      <a:lnTo>
                        <a:pt x="18097" y="3810"/>
                      </a:lnTo>
                      <a:lnTo>
                        <a:pt x="18097" y="4763"/>
                      </a:lnTo>
                      <a:lnTo>
                        <a:pt x="19050" y="6667"/>
                      </a:lnTo>
                      <a:lnTo>
                        <a:pt x="19050" y="7620"/>
                      </a:lnTo>
                      <a:lnTo>
                        <a:pt x="20002" y="8572"/>
                      </a:lnTo>
                      <a:lnTo>
                        <a:pt x="3810" y="16192"/>
                      </a:lnTo>
                      <a:lnTo>
                        <a:pt x="3810" y="15240"/>
                      </a:lnTo>
                      <a:lnTo>
                        <a:pt x="2857" y="14288"/>
                      </a:lnTo>
                      <a:lnTo>
                        <a:pt x="2857" y="13335"/>
                      </a:lnTo>
                      <a:lnTo>
                        <a:pt x="1905" y="12382"/>
                      </a:lnTo>
                      <a:lnTo>
                        <a:pt x="1905" y="11430"/>
                      </a:lnTo>
                      <a:lnTo>
                        <a:pt x="952" y="10477"/>
                      </a:lnTo>
                      <a:lnTo>
                        <a:pt x="952" y="9525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202" name="Freeform: Shape 1201">
                  <a:extLst>
                    <a:ext uri="{FF2B5EF4-FFF2-40B4-BE49-F238E27FC236}">
                      <a16:creationId xmlns:a16="http://schemas.microsoft.com/office/drawing/2014/main" id="{9D294F71-6A9A-4D87-87AA-35F2D59A0AC2}"/>
                    </a:ext>
                  </a:extLst>
                </p:cNvPr>
                <p:cNvSpPr/>
                <p:nvPr/>
              </p:nvSpPr>
              <p:spPr>
                <a:xfrm>
                  <a:off x="9013361" y="3797617"/>
                  <a:ext cx="18097" cy="17145"/>
                </a:xfrm>
                <a:custGeom>
                  <a:avLst/>
                  <a:gdLst>
                    <a:gd name="connsiteX0" fmla="*/ 0 w 18097"/>
                    <a:gd name="connsiteY0" fmla="*/ 8573 h 17145"/>
                    <a:gd name="connsiteX1" fmla="*/ 15240 w 18097"/>
                    <a:gd name="connsiteY1" fmla="*/ 0 h 17145"/>
                    <a:gd name="connsiteX2" fmla="*/ 16193 w 18097"/>
                    <a:gd name="connsiteY2" fmla="*/ 953 h 17145"/>
                    <a:gd name="connsiteX3" fmla="*/ 16193 w 18097"/>
                    <a:gd name="connsiteY3" fmla="*/ 2858 h 17145"/>
                    <a:gd name="connsiteX4" fmla="*/ 16193 w 18097"/>
                    <a:gd name="connsiteY4" fmla="*/ 3810 h 17145"/>
                    <a:gd name="connsiteX5" fmla="*/ 17145 w 18097"/>
                    <a:gd name="connsiteY5" fmla="*/ 4763 h 17145"/>
                    <a:gd name="connsiteX6" fmla="*/ 17145 w 18097"/>
                    <a:gd name="connsiteY6" fmla="*/ 5715 h 17145"/>
                    <a:gd name="connsiteX7" fmla="*/ 18098 w 18097"/>
                    <a:gd name="connsiteY7" fmla="*/ 6667 h 17145"/>
                    <a:gd name="connsiteX8" fmla="*/ 18098 w 18097"/>
                    <a:gd name="connsiteY8" fmla="*/ 7620 h 17145"/>
                    <a:gd name="connsiteX9" fmla="*/ 18098 w 18097"/>
                    <a:gd name="connsiteY9" fmla="*/ 8573 h 17145"/>
                    <a:gd name="connsiteX10" fmla="*/ 2857 w 18097"/>
                    <a:gd name="connsiteY10" fmla="*/ 17145 h 17145"/>
                    <a:gd name="connsiteX11" fmla="*/ 1905 w 18097"/>
                    <a:gd name="connsiteY11" fmla="*/ 16192 h 17145"/>
                    <a:gd name="connsiteX12" fmla="*/ 1905 w 18097"/>
                    <a:gd name="connsiteY12" fmla="*/ 15240 h 17145"/>
                    <a:gd name="connsiteX13" fmla="*/ 1905 w 18097"/>
                    <a:gd name="connsiteY13" fmla="*/ 14288 h 17145"/>
                    <a:gd name="connsiteX14" fmla="*/ 953 w 18097"/>
                    <a:gd name="connsiteY14" fmla="*/ 12383 h 17145"/>
                    <a:gd name="connsiteX15" fmla="*/ 953 w 18097"/>
                    <a:gd name="connsiteY15" fmla="*/ 11430 h 17145"/>
                    <a:gd name="connsiteX16" fmla="*/ 0 w 18097"/>
                    <a:gd name="connsiteY16" fmla="*/ 10478 h 17145"/>
                    <a:gd name="connsiteX17" fmla="*/ 0 w 18097"/>
                    <a:gd name="connsiteY17" fmla="*/ 9525 h 171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8097" h="17145">
                      <a:moveTo>
                        <a:pt x="0" y="8573"/>
                      </a:moveTo>
                      <a:lnTo>
                        <a:pt x="15240" y="0"/>
                      </a:lnTo>
                      <a:lnTo>
                        <a:pt x="16193" y="953"/>
                      </a:lnTo>
                      <a:lnTo>
                        <a:pt x="16193" y="2858"/>
                      </a:lnTo>
                      <a:lnTo>
                        <a:pt x="16193" y="3810"/>
                      </a:lnTo>
                      <a:lnTo>
                        <a:pt x="17145" y="4763"/>
                      </a:lnTo>
                      <a:lnTo>
                        <a:pt x="17145" y="5715"/>
                      </a:lnTo>
                      <a:lnTo>
                        <a:pt x="18098" y="6667"/>
                      </a:lnTo>
                      <a:lnTo>
                        <a:pt x="18098" y="7620"/>
                      </a:lnTo>
                      <a:lnTo>
                        <a:pt x="18098" y="8573"/>
                      </a:lnTo>
                      <a:lnTo>
                        <a:pt x="2857" y="17145"/>
                      </a:lnTo>
                      <a:lnTo>
                        <a:pt x="1905" y="16192"/>
                      </a:lnTo>
                      <a:lnTo>
                        <a:pt x="1905" y="15240"/>
                      </a:lnTo>
                      <a:lnTo>
                        <a:pt x="1905" y="14288"/>
                      </a:lnTo>
                      <a:lnTo>
                        <a:pt x="953" y="12383"/>
                      </a:lnTo>
                      <a:lnTo>
                        <a:pt x="953" y="11430"/>
                      </a:lnTo>
                      <a:lnTo>
                        <a:pt x="0" y="10478"/>
                      </a:lnTo>
                      <a:lnTo>
                        <a:pt x="0" y="9525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203" name="Freeform: Shape 1202">
                  <a:extLst>
                    <a:ext uri="{FF2B5EF4-FFF2-40B4-BE49-F238E27FC236}">
                      <a16:creationId xmlns:a16="http://schemas.microsoft.com/office/drawing/2014/main" id="{10334A30-CE32-4E3F-81C4-3F368C593DB4}"/>
                    </a:ext>
                  </a:extLst>
                </p:cNvPr>
                <p:cNvSpPr/>
                <p:nvPr/>
              </p:nvSpPr>
              <p:spPr>
                <a:xfrm>
                  <a:off x="9018124" y="3826192"/>
                  <a:ext cx="17144" cy="15240"/>
                </a:xfrm>
                <a:custGeom>
                  <a:avLst/>
                  <a:gdLst>
                    <a:gd name="connsiteX0" fmla="*/ 953 w 17144"/>
                    <a:gd name="connsiteY0" fmla="*/ 8573 h 15240"/>
                    <a:gd name="connsiteX1" fmla="*/ 17145 w 17144"/>
                    <a:gd name="connsiteY1" fmla="*/ 0 h 15240"/>
                    <a:gd name="connsiteX2" fmla="*/ 17145 w 17144"/>
                    <a:gd name="connsiteY2" fmla="*/ 953 h 15240"/>
                    <a:gd name="connsiteX3" fmla="*/ 16193 w 17144"/>
                    <a:gd name="connsiteY3" fmla="*/ 1905 h 15240"/>
                    <a:gd name="connsiteX4" fmla="*/ 16193 w 17144"/>
                    <a:gd name="connsiteY4" fmla="*/ 2858 h 15240"/>
                    <a:gd name="connsiteX5" fmla="*/ 16193 w 17144"/>
                    <a:gd name="connsiteY5" fmla="*/ 3810 h 15240"/>
                    <a:gd name="connsiteX6" fmla="*/ 16193 w 17144"/>
                    <a:gd name="connsiteY6" fmla="*/ 4763 h 15240"/>
                    <a:gd name="connsiteX7" fmla="*/ 16193 w 17144"/>
                    <a:gd name="connsiteY7" fmla="*/ 4763 h 15240"/>
                    <a:gd name="connsiteX8" fmla="*/ 16193 w 17144"/>
                    <a:gd name="connsiteY8" fmla="*/ 5715 h 15240"/>
                    <a:gd name="connsiteX9" fmla="*/ 16193 w 17144"/>
                    <a:gd name="connsiteY9" fmla="*/ 6667 h 15240"/>
                    <a:gd name="connsiteX10" fmla="*/ 0 w 17144"/>
                    <a:gd name="connsiteY10" fmla="*/ 15240 h 15240"/>
                    <a:gd name="connsiteX11" fmla="*/ 0 w 17144"/>
                    <a:gd name="connsiteY11" fmla="*/ 14288 h 15240"/>
                    <a:gd name="connsiteX12" fmla="*/ 0 w 17144"/>
                    <a:gd name="connsiteY12" fmla="*/ 13335 h 15240"/>
                    <a:gd name="connsiteX13" fmla="*/ 0 w 17144"/>
                    <a:gd name="connsiteY13" fmla="*/ 12383 h 15240"/>
                    <a:gd name="connsiteX14" fmla="*/ 953 w 17144"/>
                    <a:gd name="connsiteY14" fmla="*/ 12383 h 15240"/>
                    <a:gd name="connsiteX15" fmla="*/ 953 w 17144"/>
                    <a:gd name="connsiteY15" fmla="*/ 11430 h 15240"/>
                    <a:gd name="connsiteX16" fmla="*/ 953 w 17144"/>
                    <a:gd name="connsiteY16" fmla="*/ 10478 h 15240"/>
                    <a:gd name="connsiteX17" fmla="*/ 953 w 17144"/>
                    <a:gd name="connsiteY17" fmla="*/ 9525 h 152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7144" h="15240">
                      <a:moveTo>
                        <a:pt x="953" y="8573"/>
                      </a:moveTo>
                      <a:lnTo>
                        <a:pt x="17145" y="0"/>
                      </a:lnTo>
                      <a:lnTo>
                        <a:pt x="17145" y="953"/>
                      </a:lnTo>
                      <a:lnTo>
                        <a:pt x="16193" y="1905"/>
                      </a:lnTo>
                      <a:lnTo>
                        <a:pt x="16193" y="2858"/>
                      </a:lnTo>
                      <a:lnTo>
                        <a:pt x="16193" y="3810"/>
                      </a:lnTo>
                      <a:lnTo>
                        <a:pt x="16193" y="4763"/>
                      </a:lnTo>
                      <a:lnTo>
                        <a:pt x="16193" y="4763"/>
                      </a:lnTo>
                      <a:lnTo>
                        <a:pt x="16193" y="5715"/>
                      </a:lnTo>
                      <a:lnTo>
                        <a:pt x="16193" y="6667"/>
                      </a:lnTo>
                      <a:lnTo>
                        <a:pt x="0" y="15240"/>
                      </a:lnTo>
                      <a:lnTo>
                        <a:pt x="0" y="14288"/>
                      </a:lnTo>
                      <a:lnTo>
                        <a:pt x="0" y="13335"/>
                      </a:lnTo>
                      <a:lnTo>
                        <a:pt x="0" y="12383"/>
                      </a:lnTo>
                      <a:lnTo>
                        <a:pt x="953" y="12383"/>
                      </a:lnTo>
                      <a:lnTo>
                        <a:pt x="953" y="11430"/>
                      </a:lnTo>
                      <a:lnTo>
                        <a:pt x="953" y="10478"/>
                      </a:lnTo>
                      <a:lnTo>
                        <a:pt x="953" y="9525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204" name="Freeform: Shape 1203">
                  <a:extLst>
                    <a:ext uri="{FF2B5EF4-FFF2-40B4-BE49-F238E27FC236}">
                      <a16:creationId xmlns:a16="http://schemas.microsoft.com/office/drawing/2014/main" id="{EA3F444F-1F88-46B8-A675-60D9A0888CCF}"/>
                    </a:ext>
                  </a:extLst>
                </p:cNvPr>
                <p:cNvSpPr/>
                <p:nvPr/>
              </p:nvSpPr>
              <p:spPr>
                <a:xfrm>
                  <a:off x="9012409" y="3840479"/>
                  <a:ext cx="19050" cy="13335"/>
                </a:xfrm>
                <a:custGeom>
                  <a:avLst/>
                  <a:gdLst>
                    <a:gd name="connsiteX0" fmla="*/ 2857 w 19050"/>
                    <a:gd name="connsiteY0" fmla="*/ 8573 h 13335"/>
                    <a:gd name="connsiteX1" fmla="*/ 19050 w 19050"/>
                    <a:gd name="connsiteY1" fmla="*/ 0 h 13335"/>
                    <a:gd name="connsiteX2" fmla="*/ 18097 w 19050"/>
                    <a:gd name="connsiteY2" fmla="*/ 953 h 13335"/>
                    <a:gd name="connsiteX3" fmla="*/ 18097 w 19050"/>
                    <a:gd name="connsiteY3" fmla="*/ 1905 h 13335"/>
                    <a:gd name="connsiteX4" fmla="*/ 18097 w 19050"/>
                    <a:gd name="connsiteY4" fmla="*/ 1905 h 13335"/>
                    <a:gd name="connsiteX5" fmla="*/ 17145 w 19050"/>
                    <a:gd name="connsiteY5" fmla="*/ 2858 h 13335"/>
                    <a:gd name="connsiteX6" fmla="*/ 17145 w 19050"/>
                    <a:gd name="connsiteY6" fmla="*/ 2858 h 13335"/>
                    <a:gd name="connsiteX7" fmla="*/ 16193 w 19050"/>
                    <a:gd name="connsiteY7" fmla="*/ 3810 h 13335"/>
                    <a:gd name="connsiteX8" fmla="*/ 16193 w 19050"/>
                    <a:gd name="connsiteY8" fmla="*/ 3810 h 13335"/>
                    <a:gd name="connsiteX9" fmla="*/ 15240 w 19050"/>
                    <a:gd name="connsiteY9" fmla="*/ 4763 h 13335"/>
                    <a:gd name="connsiteX10" fmla="*/ 0 w 19050"/>
                    <a:gd name="connsiteY10" fmla="*/ 13335 h 13335"/>
                    <a:gd name="connsiteX11" fmla="*/ 0 w 19050"/>
                    <a:gd name="connsiteY11" fmla="*/ 12383 h 13335"/>
                    <a:gd name="connsiteX12" fmla="*/ 952 w 19050"/>
                    <a:gd name="connsiteY12" fmla="*/ 12383 h 13335"/>
                    <a:gd name="connsiteX13" fmla="*/ 952 w 19050"/>
                    <a:gd name="connsiteY13" fmla="*/ 11430 h 13335"/>
                    <a:gd name="connsiteX14" fmla="*/ 1905 w 19050"/>
                    <a:gd name="connsiteY14" fmla="*/ 10478 h 13335"/>
                    <a:gd name="connsiteX15" fmla="*/ 1905 w 19050"/>
                    <a:gd name="connsiteY15" fmla="*/ 10478 h 13335"/>
                    <a:gd name="connsiteX16" fmla="*/ 1905 w 19050"/>
                    <a:gd name="connsiteY16" fmla="*/ 9525 h 13335"/>
                    <a:gd name="connsiteX17" fmla="*/ 2857 w 19050"/>
                    <a:gd name="connsiteY17" fmla="*/ 9525 h 133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9050" h="13335">
                      <a:moveTo>
                        <a:pt x="2857" y="8573"/>
                      </a:moveTo>
                      <a:lnTo>
                        <a:pt x="19050" y="0"/>
                      </a:lnTo>
                      <a:lnTo>
                        <a:pt x="18097" y="953"/>
                      </a:lnTo>
                      <a:lnTo>
                        <a:pt x="18097" y="1905"/>
                      </a:lnTo>
                      <a:lnTo>
                        <a:pt x="18097" y="1905"/>
                      </a:lnTo>
                      <a:lnTo>
                        <a:pt x="17145" y="2858"/>
                      </a:lnTo>
                      <a:lnTo>
                        <a:pt x="17145" y="2858"/>
                      </a:lnTo>
                      <a:lnTo>
                        <a:pt x="16193" y="3810"/>
                      </a:lnTo>
                      <a:lnTo>
                        <a:pt x="16193" y="3810"/>
                      </a:lnTo>
                      <a:lnTo>
                        <a:pt x="15240" y="4763"/>
                      </a:lnTo>
                      <a:lnTo>
                        <a:pt x="0" y="13335"/>
                      </a:lnTo>
                      <a:lnTo>
                        <a:pt x="0" y="12383"/>
                      </a:lnTo>
                      <a:lnTo>
                        <a:pt x="952" y="12383"/>
                      </a:lnTo>
                      <a:lnTo>
                        <a:pt x="952" y="11430"/>
                      </a:lnTo>
                      <a:lnTo>
                        <a:pt x="1905" y="10478"/>
                      </a:lnTo>
                      <a:lnTo>
                        <a:pt x="1905" y="10478"/>
                      </a:lnTo>
                      <a:lnTo>
                        <a:pt x="1905" y="9525"/>
                      </a:lnTo>
                      <a:lnTo>
                        <a:pt x="2857" y="9525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205" name="Freeform: Shape 1204">
                  <a:extLst>
                    <a:ext uri="{FF2B5EF4-FFF2-40B4-BE49-F238E27FC236}">
                      <a16:creationId xmlns:a16="http://schemas.microsoft.com/office/drawing/2014/main" id="{D6CF991F-769F-4A25-AFCA-5339142B199D}"/>
                    </a:ext>
                  </a:extLst>
                </p:cNvPr>
                <p:cNvSpPr/>
                <p:nvPr/>
              </p:nvSpPr>
              <p:spPr>
                <a:xfrm>
                  <a:off x="9006694" y="3846195"/>
                  <a:ext cx="20002" cy="11429"/>
                </a:xfrm>
                <a:custGeom>
                  <a:avLst/>
                  <a:gdLst>
                    <a:gd name="connsiteX0" fmla="*/ 3810 w 20002"/>
                    <a:gd name="connsiteY0" fmla="*/ 8572 h 11429"/>
                    <a:gd name="connsiteX1" fmla="*/ 20003 w 20002"/>
                    <a:gd name="connsiteY1" fmla="*/ 0 h 11429"/>
                    <a:gd name="connsiteX2" fmla="*/ 19050 w 20002"/>
                    <a:gd name="connsiteY2" fmla="*/ 952 h 11429"/>
                    <a:gd name="connsiteX3" fmla="*/ 19050 w 20002"/>
                    <a:gd name="connsiteY3" fmla="*/ 952 h 11429"/>
                    <a:gd name="connsiteX4" fmla="*/ 18098 w 20002"/>
                    <a:gd name="connsiteY4" fmla="*/ 952 h 11429"/>
                    <a:gd name="connsiteX5" fmla="*/ 18098 w 20002"/>
                    <a:gd name="connsiteY5" fmla="*/ 1905 h 11429"/>
                    <a:gd name="connsiteX6" fmla="*/ 17145 w 20002"/>
                    <a:gd name="connsiteY6" fmla="*/ 1905 h 11429"/>
                    <a:gd name="connsiteX7" fmla="*/ 17145 w 20002"/>
                    <a:gd name="connsiteY7" fmla="*/ 1905 h 11429"/>
                    <a:gd name="connsiteX8" fmla="*/ 16193 w 20002"/>
                    <a:gd name="connsiteY8" fmla="*/ 2858 h 11429"/>
                    <a:gd name="connsiteX9" fmla="*/ 15240 w 20002"/>
                    <a:gd name="connsiteY9" fmla="*/ 2858 h 11429"/>
                    <a:gd name="connsiteX10" fmla="*/ 0 w 20002"/>
                    <a:gd name="connsiteY10" fmla="*/ 11430 h 11429"/>
                    <a:gd name="connsiteX11" fmla="*/ 0 w 20002"/>
                    <a:gd name="connsiteY11" fmla="*/ 11430 h 11429"/>
                    <a:gd name="connsiteX12" fmla="*/ 953 w 20002"/>
                    <a:gd name="connsiteY12" fmla="*/ 10477 h 11429"/>
                    <a:gd name="connsiteX13" fmla="*/ 953 w 20002"/>
                    <a:gd name="connsiteY13" fmla="*/ 10477 h 11429"/>
                    <a:gd name="connsiteX14" fmla="*/ 1905 w 20002"/>
                    <a:gd name="connsiteY14" fmla="*/ 10477 h 11429"/>
                    <a:gd name="connsiteX15" fmla="*/ 2858 w 20002"/>
                    <a:gd name="connsiteY15" fmla="*/ 9525 h 11429"/>
                    <a:gd name="connsiteX16" fmla="*/ 2858 w 20002"/>
                    <a:gd name="connsiteY16" fmla="*/ 9525 h 11429"/>
                    <a:gd name="connsiteX17" fmla="*/ 3810 w 20002"/>
                    <a:gd name="connsiteY17" fmla="*/ 8572 h 114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0002" h="11429">
                      <a:moveTo>
                        <a:pt x="3810" y="8572"/>
                      </a:moveTo>
                      <a:lnTo>
                        <a:pt x="20003" y="0"/>
                      </a:lnTo>
                      <a:lnTo>
                        <a:pt x="19050" y="952"/>
                      </a:lnTo>
                      <a:lnTo>
                        <a:pt x="19050" y="952"/>
                      </a:lnTo>
                      <a:lnTo>
                        <a:pt x="18098" y="952"/>
                      </a:lnTo>
                      <a:lnTo>
                        <a:pt x="18098" y="1905"/>
                      </a:lnTo>
                      <a:lnTo>
                        <a:pt x="17145" y="1905"/>
                      </a:lnTo>
                      <a:lnTo>
                        <a:pt x="17145" y="1905"/>
                      </a:lnTo>
                      <a:lnTo>
                        <a:pt x="16193" y="2858"/>
                      </a:lnTo>
                      <a:lnTo>
                        <a:pt x="15240" y="2858"/>
                      </a:lnTo>
                      <a:lnTo>
                        <a:pt x="0" y="11430"/>
                      </a:lnTo>
                      <a:lnTo>
                        <a:pt x="0" y="11430"/>
                      </a:lnTo>
                      <a:lnTo>
                        <a:pt x="953" y="10477"/>
                      </a:lnTo>
                      <a:lnTo>
                        <a:pt x="953" y="10477"/>
                      </a:lnTo>
                      <a:lnTo>
                        <a:pt x="1905" y="10477"/>
                      </a:lnTo>
                      <a:lnTo>
                        <a:pt x="2858" y="9525"/>
                      </a:lnTo>
                      <a:lnTo>
                        <a:pt x="2858" y="9525"/>
                      </a:lnTo>
                      <a:lnTo>
                        <a:pt x="3810" y="8572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206" name="Freeform: Shape 1205">
                  <a:extLst>
                    <a:ext uri="{FF2B5EF4-FFF2-40B4-BE49-F238E27FC236}">
                      <a16:creationId xmlns:a16="http://schemas.microsoft.com/office/drawing/2014/main" id="{B4FB69F5-3785-4D42-96C2-8FBD58CA275A}"/>
                    </a:ext>
                  </a:extLst>
                </p:cNvPr>
                <p:cNvSpPr/>
                <p:nvPr/>
              </p:nvSpPr>
              <p:spPr>
                <a:xfrm>
                  <a:off x="9016219" y="3834765"/>
                  <a:ext cx="17145" cy="13334"/>
                </a:xfrm>
                <a:custGeom>
                  <a:avLst/>
                  <a:gdLst>
                    <a:gd name="connsiteX0" fmla="*/ 1905 w 17145"/>
                    <a:gd name="connsiteY0" fmla="*/ 7620 h 13334"/>
                    <a:gd name="connsiteX1" fmla="*/ 17145 w 17145"/>
                    <a:gd name="connsiteY1" fmla="*/ 0 h 13334"/>
                    <a:gd name="connsiteX2" fmla="*/ 17145 w 17145"/>
                    <a:gd name="connsiteY2" fmla="*/ 0 h 13334"/>
                    <a:gd name="connsiteX3" fmla="*/ 17145 w 17145"/>
                    <a:gd name="connsiteY3" fmla="*/ 952 h 13334"/>
                    <a:gd name="connsiteX4" fmla="*/ 17145 w 17145"/>
                    <a:gd name="connsiteY4" fmla="*/ 1905 h 13334"/>
                    <a:gd name="connsiteX5" fmla="*/ 16193 w 17145"/>
                    <a:gd name="connsiteY5" fmla="*/ 1905 h 13334"/>
                    <a:gd name="connsiteX6" fmla="*/ 16193 w 17145"/>
                    <a:gd name="connsiteY6" fmla="*/ 2857 h 13334"/>
                    <a:gd name="connsiteX7" fmla="*/ 16193 w 17145"/>
                    <a:gd name="connsiteY7" fmla="*/ 3810 h 13334"/>
                    <a:gd name="connsiteX8" fmla="*/ 16193 w 17145"/>
                    <a:gd name="connsiteY8" fmla="*/ 4763 h 13334"/>
                    <a:gd name="connsiteX9" fmla="*/ 15240 w 17145"/>
                    <a:gd name="connsiteY9" fmla="*/ 4763 h 13334"/>
                    <a:gd name="connsiteX10" fmla="*/ 0 w 17145"/>
                    <a:gd name="connsiteY10" fmla="*/ 13335 h 13334"/>
                    <a:gd name="connsiteX11" fmla="*/ 0 w 17145"/>
                    <a:gd name="connsiteY11" fmla="*/ 12382 h 13334"/>
                    <a:gd name="connsiteX12" fmla="*/ 0 w 17145"/>
                    <a:gd name="connsiteY12" fmla="*/ 12382 h 13334"/>
                    <a:gd name="connsiteX13" fmla="*/ 953 w 17145"/>
                    <a:gd name="connsiteY13" fmla="*/ 11430 h 13334"/>
                    <a:gd name="connsiteX14" fmla="*/ 953 w 17145"/>
                    <a:gd name="connsiteY14" fmla="*/ 10477 h 13334"/>
                    <a:gd name="connsiteX15" fmla="*/ 953 w 17145"/>
                    <a:gd name="connsiteY15" fmla="*/ 10477 h 13334"/>
                    <a:gd name="connsiteX16" fmla="*/ 953 w 17145"/>
                    <a:gd name="connsiteY16" fmla="*/ 9525 h 13334"/>
                    <a:gd name="connsiteX17" fmla="*/ 1905 w 17145"/>
                    <a:gd name="connsiteY17" fmla="*/ 8572 h 133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7145" h="13334">
                      <a:moveTo>
                        <a:pt x="1905" y="7620"/>
                      </a:moveTo>
                      <a:lnTo>
                        <a:pt x="17145" y="0"/>
                      </a:lnTo>
                      <a:lnTo>
                        <a:pt x="17145" y="0"/>
                      </a:lnTo>
                      <a:lnTo>
                        <a:pt x="17145" y="952"/>
                      </a:lnTo>
                      <a:lnTo>
                        <a:pt x="17145" y="1905"/>
                      </a:lnTo>
                      <a:lnTo>
                        <a:pt x="16193" y="1905"/>
                      </a:lnTo>
                      <a:lnTo>
                        <a:pt x="16193" y="2857"/>
                      </a:lnTo>
                      <a:lnTo>
                        <a:pt x="16193" y="3810"/>
                      </a:lnTo>
                      <a:lnTo>
                        <a:pt x="16193" y="4763"/>
                      </a:lnTo>
                      <a:lnTo>
                        <a:pt x="15240" y="4763"/>
                      </a:lnTo>
                      <a:lnTo>
                        <a:pt x="0" y="13335"/>
                      </a:lnTo>
                      <a:lnTo>
                        <a:pt x="0" y="12382"/>
                      </a:lnTo>
                      <a:lnTo>
                        <a:pt x="0" y="12382"/>
                      </a:lnTo>
                      <a:lnTo>
                        <a:pt x="953" y="11430"/>
                      </a:lnTo>
                      <a:lnTo>
                        <a:pt x="953" y="10477"/>
                      </a:lnTo>
                      <a:lnTo>
                        <a:pt x="953" y="10477"/>
                      </a:lnTo>
                      <a:lnTo>
                        <a:pt x="953" y="9525"/>
                      </a:lnTo>
                      <a:lnTo>
                        <a:pt x="1905" y="8572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1207" name="Graphic 1060">
                <a:extLst>
                  <a:ext uri="{FF2B5EF4-FFF2-40B4-BE49-F238E27FC236}">
                    <a16:creationId xmlns:a16="http://schemas.microsoft.com/office/drawing/2014/main" id="{4192CA1F-7FFC-4D2F-B919-788E06934B72}"/>
                  </a:ext>
                </a:extLst>
              </p:cNvPr>
              <p:cNvGrpSpPr/>
              <p:nvPr/>
            </p:nvGrpSpPr>
            <p:grpSpPr>
              <a:xfrm>
                <a:off x="8713324" y="3610927"/>
                <a:ext cx="84772" cy="107632"/>
                <a:chOff x="8713324" y="3610927"/>
                <a:chExt cx="84772" cy="107632"/>
              </a:xfrm>
              <a:solidFill>
                <a:srgbClr val="1B1B1B"/>
              </a:solidFill>
            </p:grpSpPr>
            <p:sp>
              <p:nvSpPr>
                <p:cNvPr id="1208" name="Freeform: Shape 1207">
                  <a:extLst>
                    <a:ext uri="{FF2B5EF4-FFF2-40B4-BE49-F238E27FC236}">
                      <a16:creationId xmlns:a16="http://schemas.microsoft.com/office/drawing/2014/main" id="{A659B030-DAD3-43F2-831D-542CFE9B80A7}"/>
                    </a:ext>
                  </a:extLst>
                </p:cNvPr>
                <p:cNvSpPr/>
                <p:nvPr/>
              </p:nvSpPr>
              <p:spPr>
                <a:xfrm>
                  <a:off x="8779047" y="3668077"/>
                  <a:ext cx="18097" cy="16192"/>
                </a:xfrm>
                <a:custGeom>
                  <a:avLst/>
                  <a:gdLst>
                    <a:gd name="connsiteX0" fmla="*/ 0 w 18097"/>
                    <a:gd name="connsiteY0" fmla="*/ 8572 h 16192"/>
                    <a:gd name="connsiteX1" fmla="*/ 16192 w 18097"/>
                    <a:gd name="connsiteY1" fmla="*/ 0 h 16192"/>
                    <a:gd name="connsiteX2" fmla="*/ 16192 w 18097"/>
                    <a:gd name="connsiteY2" fmla="*/ 952 h 16192"/>
                    <a:gd name="connsiteX3" fmla="*/ 16192 w 18097"/>
                    <a:gd name="connsiteY3" fmla="*/ 1905 h 16192"/>
                    <a:gd name="connsiteX4" fmla="*/ 16192 w 18097"/>
                    <a:gd name="connsiteY4" fmla="*/ 2857 h 16192"/>
                    <a:gd name="connsiteX5" fmla="*/ 17145 w 18097"/>
                    <a:gd name="connsiteY5" fmla="*/ 3810 h 16192"/>
                    <a:gd name="connsiteX6" fmla="*/ 17145 w 18097"/>
                    <a:gd name="connsiteY6" fmla="*/ 4763 h 16192"/>
                    <a:gd name="connsiteX7" fmla="*/ 17145 w 18097"/>
                    <a:gd name="connsiteY7" fmla="*/ 5715 h 16192"/>
                    <a:gd name="connsiteX8" fmla="*/ 17145 w 18097"/>
                    <a:gd name="connsiteY8" fmla="*/ 6667 h 16192"/>
                    <a:gd name="connsiteX9" fmla="*/ 18097 w 18097"/>
                    <a:gd name="connsiteY9" fmla="*/ 7620 h 16192"/>
                    <a:gd name="connsiteX10" fmla="*/ 1905 w 18097"/>
                    <a:gd name="connsiteY10" fmla="*/ 16192 h 16192"/>
                    <a:gd name="connsiteX11" fmla="*/ 1905 w 18097"/>
                    <a:gd name="connsiteY11" fmla="*/ 15240 h 16192"/>
                    <a:gd name="connsiteX12" fmla="*/ 1905 w 18097"/>
                    <a:gd name="connsiteY12" fmla="*/ 14288 h 16192"/>
                    <a:gd name="connsiteX13" fmla="*/ 952 w 18097"/>
                    <a:gd name="connsiteY13" fmla="*/ 13335 h 16192"/>
                    <a:gd name="connsiteX14" fmla="*/ 952 w 18097"/>
                    <a:gd name="connsiteY14" fmla="*/ 12382 h 16192"/>
                    <a:gd name="connsiteX15" fmla="*/ 952 w 18097"/>
                    <a:gd name="connsiteY15" fmla="*/ 11430 h 16192"/>
                    <a:gd name="connsiteX16" fmla="*/ 952 w 18097"/>
                    <a:gd name="connsiteY16" fmla="*/ 10477 h 16192"/>
                    <a:gd name="connsiteX17" fmla="*/ 0 w 18097"/>
                    <a:gd name="connsiteY17" fmla="*/ 9525 h 161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8097" h="16192">
                      <a:moveTo>
                        <a:pt x="0" y="8572"/>
                      </a:moveTo>
                      <a:lnTo>
                        <a:pt x="16192" y="0"/>
                      </a:lnTo>
                      <a:lnTo>
                        <a:pt x="16192" y="952"/>
                      </a:lnTo>
                      <a:lnTo>
                        <a:pt x="16192" y="1905"/>
                      </a:lnTo>
                      <a:lnTo>
                        <a:pt x="16192" y="2857"/>
                      </a:lnTo>
                      <a:lnTo>
                        <a:pt x="17145" y="3810"/>
                      </a:lnTo>
                      <a:lnTo>
                        <a:pt x="17145" y="4763"/>
                      </a:lnTo>
                      <a:lnTo>
                        <a:pt x="17145" y="5715"/>
                      </a:lnTo>
                      <a:lnTo>
                        <a:pt x="17145" y="6667"/>
                      </a:lnTo>
                      <a:lnTo>
                        <a:pt x="18097" y="7620"/>
                      </a:lnTo>
                      <a:lnTo>
                        <a:pt x="1905" y="16192"/>
                      </a:lnTo>
                      <a:lnTo>
                        <a:pt x="1905" y="15240"/>
                      </a:lnTo>
                      <a:lnTo>
                        <a:pt x="1905" y="14288"/>
                      </a:lnTo>
                      <a:lnTo>
                        <a:pt x="952" y="13335"/>
                      </a:lnTo>
                      <a:lnTo>
                        <a:pt x="952" y="12382"/>
                      </a:lnTo>
                      <a:lnTo>
                        <a:pt x="952" y="11430"/>
                      </a:lnTo>
                      <a:lnTo>
                        <a:pt x="952" y="10477"/>
                      </a:lnTo>
                      <a:lnTo>
                        <a:pt x="0" y="9525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209" name="Freeform: Shape 1208">
                  <a:extLst>
                    <a:ext uri="{FF2B5EF4-FFF2-40B4-BE49-F238E27FC236}">
                      <a16:creationId xmlns:a16="http://schemas.microsoft.com/office/drawing/2014/main" id="{731A1FF5-5875-49E0-AAAE-5259B19B86E7}"/>
                    </a:ext>
                  </a:extLst>
                </p:cNvPr>
                <p:cNvSpPr/>
                <p:nvPr/>
              </p:nvSpPr>
              <p:spPr>
                <a:xfrm>
                  <a:off x="8780951" y="3678554"/>
                  <a:ext cx="17145" cy="15240"/>
                </a:xfrm>
                <a:custGeom>
                  <a:avLst/>
                  <a:gdLst>
                    <a:gd name="connsiteX0" fmla="*/ 0 w 17145"/>
                    <a:gd name="connsiteY0" fmla="*/ 8573 h 15240"/>
                    <a:gd name="connsiteX1" fmla="*/ 16193 w 17145"/>
                    <a:gd name="connsiteY1" fmla="*/ 0 h 15240"/>
                    <a:gd name="connsiteX2" fmla="*/ 16193 w 17145"/>
                    <a:gd name="connsiteY2" fmla="*/ 953 h 15240"/>
                    <a:gd name="connsiteX3" fmla="*/ 16193 w 17145"/>
                    <a:gd name="connsiteY3" fmla="*/ 1905 h 15240"/>
                    <a:gd name="connsiteX4" fmla="*/ 16193 w 17145"/>
                    <a:gd name="connsiteY4" fmla="*/ 2858 h 15240"/>
                    <a:gd name="connsiteX5" fmla="*/ 16193 w 17145"/>
                    <a:gd name="connsiteY5" fmla="*/ 3810 h 15240"/>
                    <a:gd name="connsiteX6" fmla="*/ 16193 w 17145"/>
                    <a:gd name="connsiteY6" fmla="*/ 4763 h 15240"/>
                    <a:gd name="connsiteX7" fmla="*/ 16193 w 17145"/>
                    <a:gd name="connsiteY7" fmla="*/ 5715 h 15240"/>
                    <a:gd name="connsiteX8" fmla="*/ 16193 w 17145"/>
                    <a:gd name="connsiteY8" fmla="*/ 6667 h 15240"/>
                    <a:gd name="connsiteX9" fmla="*/ 17145 w 17145"/>
                    <a:gd name="connsiteY9" fmla="*/ 7620 h 15240"/>
                    <a:gd name="connsiteX10" fmla="*/ 953 w 17145"/>
                    <a:gd name="connsiteY10" fmla="*/ 15240 h 15240"/>
                    <a:gd name="connsiteX11" fmla="*/ 953 w 17145"/>
                    <a:gd name="connsiteY11" fmla="*/ 15240 h 15240"/>
                    <a:gd name="connsiteX12" fmla="*/ 953 w 17145"/>
                    <a:gd name="connsiteY12" fmla="*/ 14288 h 15240"/>
                    <a:gd name="connsiteX13" fmla="*/ 953 w 17145"/>
                    <a:gd name="connsiteY13" fmla="*/ 13335 h 15240"/>
                    <a:gd name="connsiteX14" fmla="*/ 953 w 17145"/>
                    <a:gd name="connsiteY14" fmla="*/ 12383 h 15240"/>
                    <a:gd name="connsiteX15" fmla="*/ 953 w 17145"/>
                    <a:gd name="connsiteY15" fmla="*/ 11430 h 15240"/>
                    <a:gd name="connsiteX16" fmla="*/ 953 w 17145"/>
                    <a:gd name="connsiteY16" fmla="*/ 10478 h 15240"/>
                    <a:gd name="connsiteX17" fmla="*/ 953 w 17145"/>
                    <a:gd name="connsiteY17" fmla="*/ 9525 h 152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7145" h="15240">
                      <a:moveTo>
                        <a:pt x="0" y="8573"/>
                      </a:moveTo>
                      <a:lnTo>
                        <a:pt x="16193" y="0"/>
                      </a:lnTo>
                      <a:lnTo>
                        <a:pt x="16193" y="953"/>
                      </a:lnTo>
                      <a:lnTo>
                        <a:pt x="16193" y="1905"/>
                      </a:lnTo>
                      <a:lnTo>
                        <a:pt x="16193" y="2858"/>
                      </a:lnTo>
                      <a:lnTo>
                        <a:pt x="16193" y="3810"/>
                      </a:lnTo>
                      <a:lnTo>
                        <a:pt x="16193" y="4763"/>
                      </a:lnTo>
                      <a:lnTo>
                        <a:pt x="16193" y="5715"/>
                      </a:lnTo>
                      <a:lnTo>
                        <a:pt x="16193" y="6667"/>
                      </a:lnTo>
                      <a:lnTo>
                        <a:pt x="17145" y="7620"/>
                      </a:lnTo>
                      <a:lnTo>
                        <a:pt x="953" y="15240"/>
                      </a:lnTo>
                      <a:lnTo>
                        <a:pt x="953" y="15240"/>
                      </a:lnTo>
                      <a:lnTo>
                        <a:pt x="953" y="14288"/>
                      </a:lnTo>
                      <a:lnTo>
                        <a:pt x="953" y="13335"/>
                      </a:lnTo>
                      <a:lnTo>
                        <a:pt x="953" y="12383"/>
                      </a:lnTo>
                      <a:lnTo>
                        <a:pt x="953" y="11430"/>
                      </a:lnTo>
                      <a:lnTo>
                        <a:pt x="953" y="10478"/>
                      </a:lnTo>
                      <a:lnTo>
                        <a:pt x="953" y="9525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210" name="Freeform: Shape 1209">
                  <a:extLst>
                    <a:ext uri="{FF2B5EF4-FFF2-40B4-BE49-F238E27FC236}">
                      <a16:creationId xmlns:a16="http://schemas.microsoft.com/office/drawing/2014/main" id="{B92EE2BC-2A6F-403D-8ADF-6C748967041C}"/>
                    </a:ext>
                  </a:extLst>
                </p:cNvPr>
                <p:cNvSpPr/>
                <p:nvPr/>
              </p:nvSpPr>
              <p:spPr>
                <a:xfrm>
                  <a:off x="8713324" y="3610927"/>
                  <a:ext cx="20954" cy="9525"/>
                </a:xfrm>
                <a:custGeom>
                  <a:avLst/>
                  <a:gdLst>
                    <a:gd name="connsiteX0" fmla="*/ 0 w 20954"/>
                    <a:gd name="connsiteY0" fmla="*/ 9525 h 9525"/>
                    <a:gd name="connsiteX1" fmla="*/ 15240 w 20954"/>
                    <a:gd name="connsiteY1" fmla="*/ 952 h 9525"/>
                    <a:gd name="connsiteX2" fmla="*/ 16192 w 20954"/>
                    <a:gd name="connsiteY2" fmla="*/ 952 h 9525"/>
                    <a:gd name="connsiteX3" fmla="*/ 17145 w 20954"/>
                    <a:gd name="connsiteY3" fmla="*/ 952 h 9525"/>
                    <a:gd name="connsiteX4" fmla="*/ 17145 w 20954"/>
                    <a:gd name="connsiteY4" fmla="*/ 952 h 9525"/>
                    <a:gd name="connsiteX5" fmla="*/ 18097 w 20954"/>
                    <a:gd name="connsiteY5" fmla="*/ 952 h 9525"/>
                    <a:gd name="connsiteX6" fmla="*/ 19050 w 20954"/>
                    <a:gd name="connsiteY6" fmla="*/ 0 h 9525"/>
                    <a:gd name="connsiteX7" fmla="*/ 19050 w 20954"/>
                    <a:gd name="connsiteY7" fmla="*/ 0 h 9525"/>
                    <a:gd name="connsiteX8" fmla="*/ 20002 w 20954"/>
                    <a:gd name="connsiteY8" fmla="*/ 0 h 9525"/>
                    <a:gd name="connsiteX9" fmla="*/ 20955 w 20954"/>
                    <a:gd name="connsiteY9" fmla="*/ 0 h 9525"/>
                    <a:gd name="connsiteX10" fmla="*/ 4763 w 20954"/>
                    <a:gd name="connsiteY10" fmla="*/ 8573 h 9525"/>
                    <a:gd name="connsiteX11" fmla="*/ 3810 w 20954"/>
                    <a:gd name="connsiteY11" fmla="*/ 8573 h 9525"/>
                    <a:gd name="connsiteX12" fmla="*/ 3810 w 20954"/>
                    <a:gd name="connsiteY12" fmla="*/ 8573 h 9525"/>
                    <a:gd name="connsiteX13" fmla="*/ 2858 w 20954"/>
                    <a:gd name="connsiteY13" fmla="*/ 8573 h 9525"/>
                    <a:gd name="connsiteX14" fmla="*/ 1905 w 20954"/>
                    <a:gd name="connsiteY14" fmla="*/ 8573 h 9525"/>
                    <a:gd name="connsiteX15" fmla="*/ 1905 w 20954"/>
                    <a:gd name="connsiteY15" fmla="*/ 9525 h 9525"/>
                    <a:gd name="connsiteX16" fmla="*/ 952 w 20954"/>
                    <a:gd name="connsiteY16" fmla="*/ 9525 h 9525"/>
                    <a:gd name="connsiteX17" fmla="*/ 0 w 20954"/>
                    <a:gd name="connsiteY17" fmla="*/ 9525 h 95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0954" h="9525">
                      <a:moveTo>
                        <a:pt x="0" y="9525"/>
                      </a:moveTo>
                      <a:lnTo>
                        <a:pt x="15240" y="952"/>
                      </a:lnTo>
                      <a:lnTo>
                        <a:pt x="16192" y="952"/>
                      </a:lnTo>
                      <a:lnTo>
                        <a:pt x="17145" y="952"/>
                      </a:lnTo>
                      <a:lnTo>
                        <a:pt x="17145" y="952"/>
                      </a:lnTo>
                      <a:lnTo>
                        <a:pt x="18097" y="952"/>
                      </a:lnTo>
                      <a:lnTo>
                        <a:pt x="19050" y="0"/>
                      </a:lnTo>
                      <a:lnTo>
                        <a:pt x="19050" y="0"/>
                      </a:lnTo>
                      <a:lnTo>
                        <a:pt x="20002" y="0"/>
                      </a:lnTo>
                      <a:lnTo>
                        <a:pt x="20955" y="0"/>
                      </a:lnTo>
                      <a:lnTo>
                        <a:pt x="4763" y="8573"/>
                      </a:lnTo>
                      <a:lnTo>
                        <a:pt x="3810" y="8573"/>
                      </a:lnTo>
                      <a:lnTo>
                        <a:pt x="3810" y="8573"/>
                      </a:lnTo>
                      <a:lnTo>
                        <a:pt x="2858" y="8573"/>
                      </a:lnTo>
                      <a:lnTo>
                        <a:pt x="1905" y="8573"/>
                      </a:lnTo>
                      <a:lnTo>
                        <a:pt x="1905" y="9525"/>
                      </a:lnTo>
                      <a:lnTo>
                        <a:pt x="952" y="9525"/>
                      </a:lnTo>
                      <a:lnTo>
                        <a:pt x="0" y="9525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211" name="Freeform: Shape 1210">
                  <a:extLst>
                    <a:ext uri="{FF2B5EF4-FFF2-40B4-BE49-F238E27FC236}">
                      <a16:creationId xmlns:a16="http://schemas.microsoft.com/office/drawing/2014/main" id="{6042831D-1DA4-4E6D-BAF3-1A1DAC0F1C20}"/>
                    </a:ext>
                  </a:extLst>
                </p:cNvPr>
                <p:cNvSpPr/>
                <p:nvPr/>
              </p:nvSpPr>
              <p:spPr>
                <a:xfrm>
                  <a:off x="8719039" y="3610927"/>
                  <a:ext cx="21907" cy="8572"/>
                </a:xfrm>
                <a:custGeom>
                  <a:avLst/>
                  <a:gdLst>
                    <a:gd name="connsiteX0" fmla="*/ 0 w 21907"/>
                    <a:gd name="connsiteY0" fmla="*/ 8573 h 8572"/>
                    <a:gd name="connsiteX1" fmla="*/ 15240 w 21907"/>
                    <a:gd name="connsiteY1" fmla="*/ 0 h 8572"/>
                    <a:gd name="connsiteX2" fmla="*/ 16193 w 21907"/>
                    <a:gd name="connsiteY2" fmla="*/ 0 h 8572"/>
                    <a:gd name="connsiteX3" fmla="*/ 17145 w 21907"/>
                    <a:gd name="connsiteY3" fmla="*/ 0 h 8572"/>
                    <a:gd name="connsiteX4" fmla="*/ 18098 w 21907"/>
                    <a:gd name="connsiteY4" fmla="*/ 0 h 8572"/>
                    <a:gd name="connsiteX5" fmla="*/ 19050 w 21907"/>
                    <a:gd name="connsiteY5" fmla="*/ 0 h 8572"/>
                    <a:gd name="connsiteX6" fmla="*/ 19050 w 21907"/>
                    <a:gd name="connsiteY6" fmla="*/ 0 h 8572"/>
                    <a:gd name="connsiteX7" fmla="*/ 20003 w 21907"/>
                    <a:gd name="connsiteY7" fmla="*/ 0 h 8572"/>
                    <a:gd name="connsiteX8" fmla="*/ 20955 w 21907"/>
                    <a:gd name="connsiteY8" fmla="*/ 0 h 8572"/>
                    <a:gd name="connsiteX9" fmla="*/ 21908 w 21907"/>
                    <a:gd name="connsiteY9" fmla="*/ 0 h 8572"/>
                    <a:gd name="connsiteX10" fmla="*/ 5715 w 21907"/>
                    <a:gd name="connsiteY10" fmla="*/ 8573 h 8572"/>
                    <a:gd name="connsiteX11" fmla="*/ 4763 w 21907"/>
                    <a:gd name="connsiteY11" fmla="*/ 8573 h 8572"/>
                    <a:gd name="connsiteX12" fmla="*/ 4763 w 21907"/>
                    <a:gd name="connsiteY12" fmla="*/ 8573 h 8572"/>
                    <a:gd name="connsiteX13" fmla="*/ 3810 w 21907"/>
                    <a:gd name="connsiteY13" fmla="*/ 8573 h 8572"/>
                    <a:gd name="connsiteX14" fmla="*/ 2858 w 21907"/>
                    <a:gd name="connsiteY14" fmla="*/ 8573 h 8572"/>
                    <a:gd name="connsiteX15" fmla="*/ 1905 w 21907"/>
                    <a:gd name="connsiteY15" fmla="*/ 8573 h 8572"/>
                    <a:gd name="connsiteX16" fmla="*/ 953 w 21907"/>
                    <a:gd name="connsiteY16" fmla="*/ 8573 h 8572"/>
                    <a:gd name="connsiteX17" fmla="*/ 953 w 21907"/>
                    <a:gd name="connsiteY17" fmla="*/ 8573 h 85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1907" h="8572">
                      <a:moveTo>
                        <a:pt x="0" y="8573"/>
                      </a:moveTo>
                      <a:lnTo>
                        <a:pt x="15240" y="0"/>
                      </a:lnTo>
                      <a:lnTo>
                        <a:pt x="16193" y="0"/>
                      </a:lnTo>
                      <a:lnTo>
                        <a:pt x="17145" y="0"/>
                      </a:lnTo>
                      <a:lnTo>
                        <a:pt x="18098" y="0"/>
                      </a:lnTo>
                      <a:lnTo>
                        <a:pt x="19050" y="0"/>
                      </a:lnTo>
                      <a:lnTo>
                        <a:pt x="19050" y="0"/>
                      </a:lnTo>
                      <a:lnTo>
                        <a:pt x="20003" y="0"/>
                      </a:lnTo>
                      <a:lnTo>
                        <a:pt x="20955" y="0"/>
                      </a:lnTo>
                      <a:lnTo>
                        <a:pt x="21908" y="0"/>
                      </a:lnTo>
                      <a:lnTo>
                        <a:pt x="5715" y="8573"/>
                      </a:lnTo>
                      <a:lnTo>
                        <a:pt x="4763" y="8573"/>
                      </a:lnTo>
                      <a:lnTo>
                        <a:pt x="4763" y="8573"/>
                      </a:lnTo>
                      <a:lnTo>
                        <a:pt x="3810" y="8573"/>
                      </a:lnTo>
                      <a:lnTo>
                        <a:pt x="2858" y="8573"/>
                      </a:lnTo>
                      <a:lnTo>
                        <a:pt x="1905" y="8573"/>
                      </a:lnTo>
                      <a:lnTo>
                        <a:pt x="953" y="8573"/>
                      </a:lnTo>
                      <a:lnTo>
                        <a:pt x="953" y="8573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212" name="Freeform: Shape 1211">
                  <a:extLst>
                    <a:ext uri="{FF2B5EF4-FFF2-40B4-BE49-F238E27FC236}">
                      <a16:creationId xmlns:a16="http://schemas.microsoft.com/office/drawing/2014/main" id="{C99D2419-0C04-4C05-A596-6611EC78342A}"/>
                    </a:ext>
                  </a:extLst>
                </p:cNvPr>
                <p:cNvSpPr/>
                <p:nvPr/>
              </p:nvSpPr>
              <p:spPr>
                <a:xfrm>
                  <a:off x="8725707" y="3610927"/>
                  <a:ext cx="22859" cy="10477"/>
                </a:xfrm>
                <a:custGeom>
                  <a:avLst/>
                  <a:gdLst>
                    <a:gd name="connsiteX0" fmla="*/ 0 w 22859"/>
                    <a:gd name="connsiteY0" fmla="*/ 8573 h 10477"/>
                    <a:gd name="connsiteX1" fmla="*/ 16192 w 22859"/>
                    <a:gd name="connsiteY1" fmla="*/ 0 h 10477"/>
                    <a:gd name="connsiteX2" fmla="*/ 17145 w 22859"/>
                    <a:gd name="connsiteY2" fmla="*/ 0 h 10477"/>
                    <a:gd name="connsiteX3" fmla="*/ 18097 w 22859"/>
                    <a:gd name="connsiteY3" fmla="*/ 952 h 10477"/>
                    <a:gd name="connsiteX4" fmla="*/ 18097 w 22859"/>
                    <a:gd name="connsiteY4" fmla="*/ 952 h 10477"/>
                    <a:gd name="connsiteX5" fmla="*/ 19050 w 22859"/>
                    <a:gd name="connsiteY5" fmla="*/ 952 h 10477"/>
                    <a:gd name="connsiteX6" fmla="*/ 20002 w 22859"/>
                    <a:gd name="connsiteY6" fmla="*/ 952 h 10477"/>
                    <a:gd name="connsiteX7" fmla="*/ 20955 w 22859"/>
                    <a:gd name="connsiteY7" fmla="*/ 1905 h 10477"/>
                    <a:gd name="connsiteX8" fmla="*/ 21907 w 22859"/>
                    <a:gd name="connsiteY8" fmla="*/ 1905 h 10477"/>
                    <a:gd name="connsiteX9" fmla="*/ 22860 w 22859"/>
                    <a:gd name="connsiteY9" fmla="*/ 1905 h 10477"/>
                    <a:gd name="connsiteX10" fmla="*/ 6667 w 22859"/>
                    <a:gd name="connsiteY10" fmla="*/ 10477 h 10477"/>
                    <a:gd name="connsiteX11" fmla="*/ 5715 w 22859"/>
                    <a:gd name="connsiteY11" fmla="*/ 10477 h 10477"/>
                    <a:gd name="connsiteX12" fmla="*/ 4763 w 22859"/>
                    <a:gd name="connsiteY12" fmla="*/ 9525 h 10477"/>
                    <a:gd name="connsiteX13" fmla="*/ 3810 w 22859"/>
                    <a:gd name="connsiteY13" fmla="*/ 9525 h 10477"/>
                    <a:gd name="connsiteX14" fmla="*/ 3810 w 22859"/>
                    <a:gd name="connsiteY14" fmla="*/ 9525 h 10477"/>
                    <a:gd name="connsiteX15" fmla="*/ 2857 w 22859"/>
                    <a:gd name="connsiteY15" fmla="*/ 9525 h 10477"/>
                    <a:gd name="connsiteX16" fmla="*/ 1905 w 22859"/>
                    <a:gd name="connsiteY16" fmla="*/ 9525 h 10477"/>
                    <a:gd name="connsiteX17" fmla="*/ 952 w 22859"/>
                    <a:gd name="connsiteY17" fmla="*/ 8573 h 10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2859" h="10477">
                      <a:moveTo>
                        <a:pt x="0" y="8573"/>
                      </a:moveTo>
                      <a:lnTo>
                        <a:pt x="16192" y="0"/>
                      </a:lnTo>
                      <a:lnTo>
                        <a:pt x="17145" y="0"/>
                      </a:lnTo>
                      <a:lnTo>
                        <a:pt x="18097" y="952"/>
                      </a:lnTo>
                      <a:lnTo>
                        <a:pt x="18097" y="952"/>
                      </a:lnTo>
                      <a:lnTo>
                        <a:pt x="19050" y="952"/>
                      </a:lnTo>
                      <a:lnTo>
                        <a:pt x="20002" y="952"/>
                      </a:lnTo>
                      <a:lnTo>
                        <a:pt x="20955" y="1905"/>
                      </a:lnTo>
                      <a:lnTo>
                        <a:pt x="21907" y="1905"/>
                      </a:lnTo>
                      <a:lnTo>
                        <a:pt x="22860" y="1905"/>
                      </a:lnTo>
                      <a:lnTo>
                        <a:pt x="6667" y="10477"/>
                      </a:lnTo>
                      <a:lnTo>
                        <a:pt x="5715" y="10477"/>
                      </a:lnTo>
                      <a:lnTo>
                        <a:pt x="4763" y="9525"/>
                      </a:lnTo>
                      <a:lnTo>
                        <a:pt x="3810" y="9525"/>
                      </a:lnTo>
                      <a:lnTo>
                        <a:pt x="3810" y="9525"/>
                      </a:lnTo>
                      <a:lnTo>
                        <a:pt x="2857" y="9525"/>
                      </a:lnTo>
                      <a:lnTo>
                        <a:pt x="1905" y="9525"/>
                      </a:lnTo>
                      <a:lnTo>
                        <a:pt x="952" y="8573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213" name="Freeform: Shape 1212">
                  <a:extLst>
                    <a:ext uri="{FF2B5EF4-FFF2-40B4-BE49-F238E27FC236}">
                      <a16:creationId xmlns:a16="http://schemas.microsoft.com/office/drawing/2014/main" id="{70D93195-6AA3-409D-A464-70EE54F8FCBD}"/>
                    </a:ext>
                  </a:extLst>
                </p:cNvPr>
                <p:cNvSpPr/>
                <p:nvPr/>
              </p:nvSpPr>
              <p:spPr>
                <a:xfrm>
                  <a:off x="8734279" y="3613785"/>
                  <a:ext cx="21907" cy="11429"/>
                </a:xfrm>
                <a:custGeom>
                  <a:avLst/>
                  <a:gdLst>
                    <a:gd name="connsiteX0" fmla="*/ 0 w 21907"/>
                    <a:gd name="connsiteY0" fmla="*/ 8573 h 11429"/>
                    <a:gd name="connsiteX1" fmla="*/ 15240 w 21907"/>
                    <a:gd name="connsiteY1" fmla="*/ 0 h 11429"/>
                    <a:gd name="connsiteX2" fmla="*/ 16192 w 21907"/>
                    <a:gd name="connsiteY2" fmla="*/ 0 h 11429"/>
                    <a:gd name="connsiteX3" fmla="*/ 17145 w 21907"/>
                    <a:gd name="connsiteY3" fmla="*/ 952 h 11429"/>
                    <a:gd name="connsiteX4" fmla="*/ 18097 w 21907"/>
                    <a:gd name="connsiteY4" fmla="*/ 952 h 11429"/>
                    <a:gd name="connsiteX5" fmla="*/ 19050 w 21907"/>
                    <a:gd name="connsiteY5" fmla="*/ 952 h 11429"/>
                    <a:gd name="connsiteX6" fmla="*/ 20003 w 21907"/>
                    <a:gd name="connsiteY6" fmla="*/ 1905 h 11429"/>
                    <a:gd name="connsiteX7" fmla="*/ 20003 w 21907"/>
                    <a:gd name="connsiteY7" fmla="*/ 1905 h 11429"/>
                    <a:gd name="connsiteX8" fmla="*/ 20955 w 21907"/>
                    <a:gd name="connsiteY8" fmla="*/ 2857 h 11429"/>
                    <a:gd name="connsiteX9" fmla="*/ 21908 w 21907"/>
                    <a:gd name="connsiteY9" fmla="*/ 2857 h 11429"/>
                    <a:gd name="connsiteX10" fmla="*/ 6667 w 21907"/>
                    <a:gd name="connsiteY10" fmla="*/ 11430 h 11429"/>
                    <a:gd name="connsiteX11" fmla="*/ 5715 w 21907"/>
                    <a:gd name="connsiteY11" fmla="*/ 11430 h 11429"/>
                    <a:gd name="connsiteX12" fmla="*/ 4763 w 21907"/>
                    <a:gd name="connsiteY12" fmla="*/ 10477 h 11429"/>
                    <a:gd name="connsiteX13" fmla="*/ 3810 w 21907"/>
                    <a:gd name="connsiteY13" fmla="*/ 10477 h 11429"/>
                    <a:gd name="connsiteX14" fmla="*/ 2858 w 21907"/>
                    <a:gd name="connsiteY14" fmla="*/ 9525 h 11429"/>
                    <a:gd name="connsiteX15" fmla="*/ 1905 w 21907"/>
                    <a:gd name="connsiteY15" fmla="*/ 9525 h 11429"/>
                    <a:gd name="connsiteX16" fmla="*/ 953 w 21907"/>
                    <a:gd name="connsiteY16" fmla="*/ 8573 h 11429"/>
                    <a:gd name="connsiteX17" fmla="*/ 0 w 21907"/>
                    <a:gd name="connsiteY17" fmla="*/ 8573 h 114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1907" h="11429">
                      <a:moveTo>
                        <a:pt x="0" y="8573"/>
                      </a:moveTo>
                      <a:lnTo>
                        <a:pt x="15240" y="0"/>
                      </a:lnTo>
                      <a:lnTo>
                        <a:pt x="16192" y="0"/>
                      </a:lnTo>
                      <a:lnTo>
                        <a:pt x="17145" y="952"/>
                      </a:lnTo>
                      <a:lnTo>
                        <a:pt x="18097" y="952"/>
                      </a:lnTo>
                      <a:lnTo>
                        <a:pt x="19050" y="952"/>
                      </a:lnTo>
                      <a:lnTo>
                        <a:pt x="20003" y="1905"/>
                      </a:lnTo>
                      <a:lnTo>
                        <a:pt x="20003" y="1905"/>
                      </a:lnTo>
                      <a:lnTo>
                        <a:pt x="20955" y="2857"/>
                      </a:lnTo>
                      <a:lnTo>
                        <a:pt x="21908" y="2857"/>
                      </a:lnTo>
                      <a:lnTo>
                        <a:pt x="6667" y="11430"/>
                      </a:lnTo>
                      <a:lnTo>
                        <a:pt x="5715" y="11430"/>
                      </a:lnTo>
                      <a:lnTo>
                        <a:pt x="4763" y="10477"/>
                      </a:lnTo>
                      <a:lnTo>
                        <a:pt x="3810" y="10477"/>
                      </a:lnTo>
                      <a:lnTo>
                        <a:pt x="2858" y="9525"/>
                      </a:lnTo>
                      <a:lnTo>
                        <a:pt x="1905" y="9525"/>
                      </a:lnTo>
                      <a:lnTo>
                        <a:pt x="953" y="8573"/>
                      </a:lnTo>
                      <a:lnTo>
                        <a:pt x="0" y="8573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214" name="Freeform: Shape 1213">
                  <a:extLst>
                    <a:ext uri="{FF2B5EF4-FFF2-40B4-BE49-F238E27FC236}">
                      <a16:creationId xmlns:a16="http://schemas.microsoft.com/office/drawing/2014/main" id="{D2EF39B7-D303-484B-9DF3-427EDC9298CA}"/>
                    </a:ext>
                  </a:extLst>
                </p:cNvPr>
                <p:cNvSpPr/>
                <p:nvPr/>
              </p:nvSpPr>
              <p:spPr>
                <a:xfrm>
                  <a:off x="8741899" y="3617595"/>
                  <a:ext cx="21907" cy="13334"/>
                </a:xfrm>
                <a:custGeom>
                  <a:avLst/>
                  <a:gdLst>
                    <a:gd name="connsiteX0" fmla="*/ 0 w 21907"/>
                    <a:gd name="connsiteY0" fmla="*/ 8572 h 13334"/>
                    <a:gd name="connsiteX1" fmla="*/ 15240 w 21907"/>
                    <a:gd name="connsiteY1" fmla="*/ 0 h 13334"/>
                    <a:gd name="connsiteX2" fmla="*/ 16192 w 21907"/>
                    <a:gd name="connsiteY2" fmla="*/ 952 h 13334"/>
                    <a:gd name="connsiteX3" fmla="*/ 17145 w 21907"/>
                    <a:gd name="connsiteY3" fmla="*/ 952 h 13334"/>
                    <a:gd name="connsiteX4" fmla="*/ 18098 w 21907"/>
                    <a:gd name="connsiteY4" fmla="*/ 1905 h 13334"/>
                    <a:gd name="connsiteX5" fmla="*/ 19050 w 21907"/>
                    <a:gd name="connsiteY5" fmla="*/ 1905 h 13334"/>
                    <a:gd name="connsiteX6" fmla="*/ 20002 w 21907"/>
                    <a:gd name="connsiteY6" fmla="*/ 2857 h 13334"/>
                    <a:gd name="connsiteX7" fmla="*/ 20955 w 21907"/>
                    <a:gd name="connsiteY7" fmla="*/ 3810 h 13334"/>
                    <a:gd name="connsiteX8" fmla="*/ 20955 w 21907"/>
                    <a:gd name="connsiteY8" fmla="*/ 3810 h 13334"/>
                    <a:gd name="connsiteX9" fmla="*/ 21908 w 21907"/>
                    <a:gd name="connsiteY9" fmla="*/ 4763 h 13334"/>
                    <a:gd name="connsiteX10" fmla="*/ 6667 w 21907"/>
                    <a:gd name="connsiteY10" fmla="*/ 13335 h 13334"/>
                    <a:gd name="connsiteX11" fmla="*/ 5715 w 21907"/>
                    <a:gd name="connsiteY11" fmla="*/ 12382 h 13334"/>
                    <a:gd name="connsiteX12" fmla="*/ 4763 w 21907"/>
                    <a:gd name="connsiteY12" fmla="*/ 11430 h 13334"/>
                    <a:gd name="connsiteX13" fmla="*/ 3810 w 21907"/>
                    <a:gd name="connsiteY13" fmla="*/ 11430 h 13334"/>
                    <a:gd name="connsiteX14" fmla="*/ 2858 w 21907"/>
                    <a:gd name="connsiteY14" fmla="*/ 10477 h 13334"/>
                    <a:gd name="connsiteX15" fmla="*/ 1905 w 21907"/>
                    <a:gd name="connsiteY15" fmla="*/ 10477 h 13334"/>
                    <a:gd name="connsiteX16" fmla="*/ 1905 w 21907"/>
                    <a:gd name="connsiteY16" fmla="*/ 9525 h 13334"/>
                    <a:gd name="connsiteX17" fmla="*/ 952 w 21907"/>
                    <a:gd name="connsiteY17" fmla="*/ 8572 h 133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1907" h="13334">
                      <a:moveTo>
                        <a:pt x="0" y="8572"/>
                      </a:moveTo>
                      <a:lnTo>
                        <a:pt x="15240" y="0"/>
                      </a:lnTo>
                      <a:lnTo>
                        <a:pt x="16192" y="952"/>
                      </a:lnTo>
                      <a:lnTo>
                        <a:pt x="17145" y="952"/>
                      </a:lnTo>
                      <a:lnTo>
                        <a:pt x="18098" y="1905"/>
                      </a:lnTo>
                      <a:lnTo>
                        <a:pt x="19050" y="1905"/>
                      </a:lnTo>
                      <a:lnTo>
                        <a:pt x="20002" y="2857"/>
                      </a:lnTo>
                      <a:lnTo>
                        <a:pt x="20955" y="3810"/>
                      </a:lnTo>
                      <a:lnTo>
                        <a:pt x="20955" y="3810"/>
                      </a:lnTo>
                      <a:lnTo>
                        <a:pt x="21908" y="4763"/>
                      </a:lnTo>
                      <a:lnTo>
                        <a:pt x="6667" y="13335"/>
                      </a:lnTo>
                      <a:lnTo>
                        <a:pt x="5715" y="12382"/>
                      </a:lnTo>
                      <a:lnTo>
                        <a:pt x="4763" y="11430"/>
                      </a:lnTo>
                      <a:lnTo>
                        <a:pt x="3810" y="11430"/>
                      </a:lnTo>
                      <a:lnTo>
                        <a:pt x="2858" y="10477"/>
                      </a:lnTo>
                      <a:lnTo>
                        <a:pt x="1905" y="10477"/>
                      </a:lnTo>
                      <a:lnTo>
                        <a:pt x="1905" y="9525"/>
                      </a:lnTo>
                      <a:lnTo>
                        <a:pt x="952" y="8572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215" name="Freeform: Shape 1214">
                  <a:extLst>
                    <a:ext uri="{FF2B5EF4-FFF2-40B4-BE49-F238E27FC236}">
                      <a16:creationId xmlns:a16="http://schemas.microsoft.com/office/drawing/2014/main" id="{4BAED7A8-446C-4F78-807A-E86702420628}"/>
                    </a:ext>
                  </a:extLst>
                </p:cNvPr>
                <p:cNvSpPr/>
                <p:nvPr/>
              </p:nvSpPr>
              <p:spPr>
                <a:xfrm>
                  <a:off x="8750471" y="3623310"/>
                  <a:ext cx="21907" cy="14287"/>
                </a:xfrm>
                <a:custGeom>
                  <a:avLst/>
                  <a:gdLst>
                    <a:gd name="connsiteX0" fmla="*/ 0 w 21907"/>
                    <a:gd name="connsiteY0" fmla="*/ 8573 h 14287"/>
                    <a:gd name="connsiteX1" fmla="*/ 15240 w 21907"/>
                    <a:gd name="connsiteY1" fmla="*/ 0 h 14287"/>
                    <a:gd name="connsiteX2" fmla="*/ 16192 w 21907"/>
                    <a:gd name="connsiteY2" fmla="*/ 952 h 14287"/>
                    <a:gd name="connsiteX3" fmla="*/ 17145 w 21907"/>
                    <a:gd name="connsiteY3" fmla="*/ 1905 h 14287"/>
                    <a:gd name="connsiteX4" fmla="*/ 18098 w 21907"/>
                    <a:gd name="connsiteY4" fmla="*/ 2857 h 14287"/>
                    <a:gd name="connsiteX5" fmla="*/ 19050 w 21907"/>
                    <a:gd name="connsiteY5" fmla="*/ 3810 h 14287"/>
                    <a:gd name="connsiteX6" fmla="*/ 19050 w 21907"/>
                    <a:gd name="connsiteY6" fmla="*/ 3810 h 14287"/>
                    <a:gd name="connsiteX7" fmla="*/ 20002 w 21907"/>
                    <a:gd name="connsiteY7" fmla="*/ 4763 h 14287"/>
                    <a:gd name="connsiteX8" fmla="*/ 20955 w 21907"/>
                    <a:gd name="connsiteY8" fmla="*/ 5715 h 14287"/>
                    <a:gd name="connsiteX9" fmla="*/ 21908 w 21907"/>
                    <a:gd name="connsiteY9" fmla="*/ 6667 h 14287"/>
                    <a:gd name="connsiteX10" fmla="*/ 5715 w 21907"/>
                    <a:gd name="connsiteY10" fmla="*/ 14288 h 14287"/>
                    <a:gd name="connsiteX11" fmla="*/ 4763 w 21907"/>
                    <a:gd name="connsiteY11" fmla="*/ 14288 h 14287"/>
                    <a:gd name="connsiteX12" fmla="*/ 4763 w 21907"/>
                    <a:gd name="connsiteY12" fmla="*/ 13335 h 14287"/>
                    <a:gd name="connsiteX13" fmla="*/ 3810 w 21907"/>
                    <a:gd name="connsiteY13" fmla="*/ 12382 h 14287"/>
                    <a:gd name="connsiteX14" fmla="*/ 2858 w 21907"/>
                    <a:gd name="connsiteY14" fmla="*/ 11430 h 14287"/>
                    <a:gd name="connsiteX15" fmla="*/ 1905 w 21907"/>
                    <a:gd name="connsiteY15" fmla="*/ 11430 h 14287"/>
                    <a:gd name="connsiteX16" fmla="*/ 953 w 21907"/>
                    <a:gd name="connsiteY16" fmla="*/ 10477 h 14287"/>
                    <a:gd name="connsiteX17" fmla="*/ 0 w 21907"/>
                    <a:gd name="connsiteY17" fmla="*/ 9525 h 142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1907" h="14287">
                      <a:moveTo>
                        <a:pt x="0" y="8573"/>
                      </a:moveTo>
                      <a:lnTo>
                        <a:pt x="15240" y="0"/>
                      </a:lnTo>
                      <a:lnTo>
                        <a:pt x="16192" y="952"/>
                      </a:lnTo>
                      <a:lnTo>
                        <a:pt x="17145" y="1905"/>
                      </a:lnTo>
                      <a:lnTo>
                        <a:pt x="18098" y="2857"/>
                      </a:lnTo>
                      <a:lnTo>
                        <a:pt x="19050" y="3810"/>
                      </a:lnTo>
                      <a:lnTo>
                        <a:pt x="19050" y="3810"/>
                      </a:lnTo>
                      <a:lnTo>
                        <a:pt x="20002" y="4763"/>
                      </a:lnTo>
                      <a:lnTo>
                        <a:pt x="20955" y="5715"/>
                      </a:lnTo>
                      <a:lnTo>
                        <a:pt x="21908" y="6667"/>
                      </a:lnTo>
                      <a:lnTo>
                        <a:pt x="5715" y="14288"/>
                      </a:lnTo>
                      <a:lnTo>
                        <a:pt x="4763" y="14288"/>
                      </a:lnTo>
                      <a:lnTo>
                        <a:pt x="4763" y="13335"/>
                      </a:lnTo>
                      <a:lnTo>
                        <a:pt x="3810" y="12382"/>
                      </a:lnTo>
                      <a:lnTo>
                        <a:pt x="2858" y="11430"/>
                      </a:lnTo>
                      <a:lnTo>
                        <a:pt x="1905" y="11430"/>
                      </a:lnTo>
                      <a:lnTo>
                        <a:pt x="953" y="10477"/>
                      </a:lnTo>
                      <a:lnTo>
                        <a:pt x="0" y="9525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216" name="Freeform: Shape 1215">
                  <a:extLst>
                    <a:ext uri="{FF2B5EF4-FFF2-40B4-BE49-F238E27FC236}">
                      <a16:creationId xmlns:a16="http://schemas.microsoft.com/office/drawing/2014/main" id="{741DE143-DA26-4F53-8746-35B5F1D31997}"/>
                    </a:ext>
                  </a:extLst>
                </p:cNvPr>
                <p:cNvSpPr/>
                <p:nvPr/>
              </p:nvSpPr>
              <p:spPr>
                <a:xfrm>
                  <a:off x="8758092" y="3630929"/>
                  <a:ext cx="20955" cy="15240"/>
                </a:xfrm>
                <a:custGeom>
                  <a:avLst/>
                  <a:gdLst>
                    <a:gd name="connsiteX0" fmla="*/ 0 w 20955"/>
                    <a:gd name="connsiteY0" fmla="*/ 8573 h 15240"/>
                    <a:gd name="connsiteX1" fmla="*/ 15240 w 20955"/>
                    <a:gd name="connsiteY1" fmla="*/ 0 h 15240"/>
                    <a:gd name="connsiteX2" fmla="*/ 16193 w 20955"/>
                    <a:gd name="connsiteY2" fmla="*/ 953 h 15240"/>
                    <a:gd name="connsiteX3" fmla="*/ 17145 w 20955"/>
                    <a:gd name="connsiteY3" fmla="*/ 1905 h 15240"/>
                    <a:gd name="connsiteX4" fmla="*/ 17145 w 20955"/>
                    <a:gd name="connsiteY4" fmla="*/ 2858 h 15240"/>
                    <a:gd name="connsiteX5" fmla="*/ 18097 w 20955"/>
                    <a:gd name="connsiteY5" fmla="*/ 2858 h 15240"/>
                    <a:gd name="connsiteX6" fmla="*/ 19050 w 20955"/>
                    <a:gd name="connsiteY6" fmla="*/ 3810 h 15240"/>
                    <a:gd name="connsiteX7" fmla="*/ 20003 w 20955"/>
                    <a:gd name="connsiteY7" fmla="*/ 4763 h 15240"/>
                    <a:gd name="connsiteX8" fmla="*/ 20003 w 20955"/>
                    <a:gd name="connsiteY8" fmla="*/ 5715 h 15240"/>
                    <a:gd name="connsiteX9" fmla="*/ 20955 w 20955"/>
                    <a:gd name="connsiteY9" fmla="*/ 6668 h 15240"/>
                    <a:gd name="connsiteX10" fmla="*/ 4763 w 20955"/>
                    <a:gd name="connsiteY10" fmla="*/ 15240 h 15240"/>
                    <a:gd name="connsiteX11" fmla="*/ 4763 w 20955"/>
                    <a:gd name="connsiteY11" fmla="*/ 14288 h 15240"/>
                    <a:gd name="connsiteX12" fmla="*/ 3810 w 20955"/>
                    <a:gd name="connsiteY12" fmla="*/ 13335 h 15240"/>
                    <a:gd name="connsiteX13" fmla="*/ 2857 w 20955"/>
                    <a:gd name="connsiteY13" fmla="*/ 12383 h 15240"/>
                    <a:gd name="connsiteX14" fmla="*/ 1905 w 20955"/>
                    <a:gd name="connsiteY14" fmla="*/ 11430 h 15240"/>
                    <a:gd name="connsiteX15" fmla="*/ 1905 w 20955"/>
                    <a:gd name="connsiteY15" fmla="*/ 10478 h 15240"/>
                    <a:gd name="connsiteX16" fmla="*/ 953 w 20955"/>
                    <a:gd name="connsiteY16" fmla="*/ 9525 h 15240"/>
                    <a:gd name="connsiteX17" fmla="*/ 0 w 20955"/>
                    <a:gd name="connsiteY17" fmla="*/ 9525 h 152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0955" h="15240">
                      <a:moveTo>
                        <a:pt x="0" y="8573"/>
                      </a:moveTo>
                      <a:lnTo>
                        <a:pt x="15240" y="0"/>
                      </a:lnTo>
                      <a:lnTo>
                        <a:pt x="16193" y="953"/>
                      </a:lnTo>
                      <a:lnTo>
                        <a:pt x="17145" y="1905"/>
                      </a:lnTo>
                      <a:lnTo>
                        <a:pt x="17145" y="2858"/>
                      </a:lnTo>
                      <a:lnTo>
                        <a:pt x="18097" y="2858"/>
                      </a:lnTo>
                      <a:lnTo>
                        <a:pt x="19050" y="3810"/>
                      </a:lnTo>
                      <a:lnTo>
                        <a:pt x="20003" y="4763"/>
                      </a:lnTo>
                      <a:lnTo>
                        <a:pt x="20003" y="5715"/>
                      </a:lnTo>
                      <a:lnTo>
                        <a:pt x="20955" y="6668"/>
                      </a:lnTo>
                      <a:lnTo>
                        <a:pt x="4763" y="15240"/>
                      </a:lnTo>
                      <a:lnTo>
                        <a:pt x="4763" y="14288"/>
                      </a:lnTo>
                      <a:lnTo>
                        <a:pt x="3810" y="13335"/>
                      </a:lnTo>
                      <a:lnTo>
                        <a:pt x="2857" y="12383"/>
                      </a:lnTo>
                      <a:lnTo>
                        <a:pt x="1905" y="11430"/>
                      </a:lnTo>
                      <a:lnTo>
                        <a:pt x="1905" y="10478"/>
                      </a:lnTo>
                      <a:lnTo>
                        <a:pt x="953" y="9525"/>
                      </a:lnTo>
                      <a:lnTo>
                        <a:pt x="0" y="9525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217" name="Freeform: Shape 1216">
                  <a:extLst>
                    <a:ext uri="{FF2B5EF4-FFF2-40B4-BE49-F238E27FC236}">
                      <a16:creationId xmlns:a16="http://schemas.microsoft.com/office/drawing/2014/main" id="{E9F75812-E583-475C-873B-404178C26E81}"/>
                    </a:ext>
                  </a:extLst>
                </p:cNvPr>
                <p:cNvSpPr/>
                <p:nvPr/>
              </p:nvSpPr>
              <p:spPr>
                <a:xfrm>
                  <a:off x="8764759" y="3639502"/>
                  <a:ext cx="20954" cy="15239"/>
                </a:xfrm>
                <a:custGeom>
                  <a:avLst/>
                  <a:gdLst>
                    <a:gd name="connsiteX0" fmla="*/ 0 w 20954"/>
                    <a:gd name="connsiteY0" fmla="*/ 8573 h 15239"/>
                    <a:gd name="connsiteX1" fmla="*/ 15240 w 20954"/>
                    <a:gd name="connsiteY1" fmla="*/ 0 h 15239"/>
                    <a:gd name="connsiteX2" fmla="*/ 16192 w 20954"/>
                    <a:gd name="connsiteY2" fmla="*/ 952 h 15239"/>
                    <a:gd name="connsiteX3" fmla="*/ 17145 w 20954"/>
                    <a:gd name="connsiteY3" fmla="*/ 1905 h 15239"/>
                    <a:gd name="connsiteX4" fmla="*/ 17145 w 20954"/>
                    <a:gd name="connsiteY4" fmla="*/ 2858 h 15239"/>
                    <a:gd name="connsiteX5" fmla="*/ 18097 w 20954"/>
                    <a:gd name="connsiteY5" fmla="*/ 3810 h 15239"/>
                    <a:gd name="connsiteX6" fmla="*/ 19050 w 20954"/>
                    <a:gd name="connsiteY6" fmla="*/ 4763 h 15239"/>
                    <a:gd name="connsiteX7" fmla="*/ 19050 w 20954"/>
                    <a:gd name="connsiteY7" fmla="*/ 5715 h 15239"/>
                    <a:gd name="connsiteX8" fmla="*/ 20002 w 20954"/>
                    <a:gd name="connsiteY8" fmla="*/ 6668 h 15239"/>
                    <a:gd name="connsiteX9" fmla="*/ 20955 w 20954"/>
                    <a:gd name="connsiteY9" fmla="*/ 7620 h 15239"/>
                    <a:gd name="connsiteX10" fmla="*/ 4763 w 20954"/>
                    <a:gd name="connsiteY10" fmla="*/ 15240 h 15239"/>
                    <a:gd name="connsiteX11" fmla="*/ 3810 w 20954"/>
                    <a:gd name="connsiteY11" fmla="*/ 14288 h 15239"/>
                    <a:gd name="connsiteX12" fmla="*/ 3810 w 20954"/>
                    <a:gd name="connsiteY12" fmla="*/ 13335 h 15239"/>
                    <a:gd name="connsiteX13" fmla="*/ 2857 w 20954"/>
                    <a:gd name="connsiteY13" fmla="*/ 12383 h 15239"/>
                    <a:gd name="connsiteX14" fmla="*/ 1905 w 20954"/>
                    <a:gd name="connsiteY14" fmla="*/ 11430 h 15239"/>
                    <a:gd name="connsiteX15" fmla="*/ 1905 w 20954"/>
                    <a:gd name="connsiteY15" fmla="*/ 10477 h 15239"/>
                    <a:gd name="connsiteX16" fmla="*/ 952 w 20954"/>
                    <a:gd name="connsiteY16" fmla="*/ 9525 h 15239"/>
                    <a:gd name="connsiteX17" fmla="*/ 0 w 20954"/>
                    <a:gd name="connsiteY17" fmla="*/ 9525 h 152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0954" h="15239">
                      <a:moveTo>
                        <a:pt x="0" y="8573"/>
                      </a:moveTo>
                      <a:lnTo>
                        <a:pt x="15240" y="0"/>
                      </a:lnTo>
                      <a:lnTo>
                        <a:pt x="16192" y="952"/>
                      </a:lnTo>
                      <a:lnTo>
                        <a:pt x="17145" y="1905"/>
                      </a:lnTo>
                      <a:lnTo>
                        <a:pt x="17145" y="2858"/>
                      </a:lnTo>
                      <a:lnTo>
                        <a:pt x="18097" y="3810"/>
                      </a:lnTo>
                      <a:lnTo>
                        <a:pt x="19050" y="4763"/>
                      </a:lnTo>
                      <a:lnTo>
                        <a:pt x="19050" y="5715"/>
                      </a:lnTo>
                      <a:lnTo>
                        <a:pt x="20002" y="6668"/>
                      </a:lnTo>
                      <a:lnTo>
                        <a:pt x="20955" y="7620"/>
                      </a:lnTo>
                      <a:lnTo>
                        <a:pt x="4763" y="15240"/>
                      </a:lnTo>
                      <a:lnTo>
                        <a:pt x="3810" y="14288"/>
                      </a:lnTo>
                      <a:lnTo>
                        <a:pt x="3810" y="13335"/>
                      </a:lnTo>
                      <a:lnTo>
                        <a:pt x="2857" y="12383"/>
                      </a:lnTo>
                      <a:lnTo>
                        <a:pt x="1905" y="11430"/>
                      </a:lnTo>
                      <a:lnTo>
                        <a:pt x="1905" y="10477"/>
                      </a:lnTo>
                      <a:lnTo>
                        <a:pt x="952" y="9525"/>
                      </a:lnTo>
                      <a:lnTo>
                        <a:pt x="0" y="9525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218" name="Freeform: Shape 1217">
                  <a:extLst>
                    <a:ext uri="{FF2B5EF4-FFF2-40B4-BE49-F238E27FC236}">
                      <a16:creationId xmlns:a16="http://schemas.microsoft.com/office/drawing/2014/main" id="{39E47A91-85BF-4173-8695-B00E7C5980CE}"/>
                    </a:ext>
                  </a:extLst>
                </p:cNvPr>
                <p:cNvSpPr/>
                <p:nvPr/>
              </p:nvSpPr>
              <p:spPr>
                <a:xfrm>
                  <a:off x="8770474" y="3648075"/>
                  <a:ext cx="20002" cy="16192"/>
                </a:xfrm>
                <a:custGeom>
                  <a:avLst/>
                  <a:gdLst>
                    <a:gd name="connsiteX0" fmla="*/ 0 w 20002"/>
                    <a:gd name="connsiteY0" fmla="*/ 8573 h 16192"/>
                    <a:gd name="connsiteX1" fmla="*/ 16193 w 20002"/>
                    <a:gd name="connsiteY1" fmla="*/ 0 h 16192"/>
                    <a:gd name="connsiteX2" fmla="*/ 16193 w 20002"/>
                    <a:gd name="connsiteY2" fmla="*/ 952 h 16192"/>
                    <a:gd name="connsiteX3" fmla="*/ 17145 w 20002"/>
                    <a:gd name="connsiteY3" fmla="*/ 1905 h 16192"/>
                    <a:gd name="connsiteX4" fmla="*/ 17145 w 20002"/>
                    <a:gd name="connsiteY4" fmla="*/ 2858 h 16192"/>
                    <a:gd name="connsiteX5" fmla="*/ 18098 w 20002"/>
                    <a:gd name="connsiteY5" fmla="*/ 3810 h 16192"/>
                    <a:gd name="connsiteX6" fmla="*/ 18098 w 20002"/>
                    <a:gd name="connsiteY6" fmla="*/ 4763 h 16192"/>
                    <a:gd name="connsiteX7" fmla="*/ 19050 w 20002"/>
                    <a:gd name="connsiteY7" fmla="*/ 5715 h 16192"/>
                    <a:gd name="connsiteX8" fmla="*/ 19050 w 20002"/>
                    <a:gd name="connsiteY8" fmla="*/ 6667 h 16192"/>
                    <a:gd name="connsiteX9" fmla="*/ 20003 w 20002"/>
                    <a:gd name="connsiteY9" fmla="*/ 7620 h 16192"/>
                    <a:gd name="connsiteX10" fmla="*/ 3810 w 20002"/>
                    <a:gd name="connsiteY10" fmla="*/ 16192 h 16192"/>
                    <a:gd name="connsiteX11" fmla="*/ 3810 w 20002"/>
                    <a:gd name="connsiteY11" fmla="*/ 15240 h 16192"/>
                    <a:gd name="connsiteX12" fmla="*/ 2858 w 20002"/>
                    <a:gd name="connsiteY12" fmla="*/ 14288 h 16192"/>
                    <a:gd name="connsiteX13" fmla="*/ 2858 w 20002"/>
                    <a:gd name="connsiteY13" fmla="*/ 13335 h 16192"/>
                    <a:gd name="connsiteX14" fmla="*/ 1905 w 20002"/>
                    <a:gd name="connsiteY14" fmla="*/ 12383 h 16192"/>
                    <a:gd name="connsiteX15" fmla="*/ 1905 w 20002"/>
                    <a:gd name="connsiteY15" fmla="*/ 11430 h 16192"/>
                    <a:gd name="connsiteX16" fmla="*/ 953 w 20002"/>
                    <a:gd name="connsiteY16" fmla="*/ 10477 h 16192"/>
                    <a:gd name="connsiteX17" fmla="*/ 0 w 20002"/>
                    <a:gd name="connsiteY17" fmla="*/ 9525 h 161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0002" h="16192">
                      <a:moveTo>
                        <a:pt x="0" y="8573"/>
                      </a:moveTo>
                      <a:lnTo>
                        <a:pt x="16193" y="0"/>
                      </a:lnTo>
                      <a:lnTo>
                        <a:pt x="16193" y="952"/>
                      </a:lnTo>
                      <a:lnTo>
                        <a:pt x="17145" y="1905"/>
                      </a:lnTo>
                      <a:lnTo>
                        <a:pt x="17145" y="2858"/>
                      </a:lnTo>
                      <a:lnTo>
                        <a:pt x="18098" y="3810"/>
                      </a:lnTo>
                      <a:lnTo>
                        <a:pt x="18098" y="4763"/>
                      </a:lnTo>
                      <a:lnTo>
                        <a:pt x="19050" y="5715"/>
                      </a:lnTo>
                      <a:lnTo>
                        <a:pt x="19050" y="6667"/>
                      </a:lnTo>
                      <a:lnTo>
                        <a:pt x="20003" y="7620"/>
                      </a:lnTo>
                      <a:lnTo>
                        <a:pt x="3810" y="16192"/>
                      </a:lnTo>
                      <a:lnTo>
                        <a:pt x="3810" y="15240"/>
                      </a:lnTo>
                      <a:lnTo>
                        <a:pt x="2858" y="14288"/>
                      </a:lnTo>
                      <a:lnTo>
                        <a:pt x="2858" y="13335"/>
                      </a:lnTo>
                      <a:lnTo>
                        <a:pt x="1905" y="12383"/>
                      </a:lnTo>
                      <a:lnTo>
                        <a:pt x="1905" y="11430"/>
                      </a:lnTo>
                      <a:lnTo>
                        <a:pt x="953" y="10477"/>
                      </a:lnTo>
                      <a:lnTo>
                        <a:pt x="0" y="9525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219" name="Freeform: Shape 1218">
                  <a:extLst>
                    <a:ext uri="{FF2B5EF4-FFF2-40B4-BE49-F238E27FC236}">
                      <a16:creationId xmlns:a16="http://schemas.microsoft.com/office/drawing/2014/main" id="{71651CAA-D18B-4A9A-9831-E8D2C55C619C}"/>
                    </a:ext>
                  </a:extLst>
                </p:cNvPr>
                <p:cNvSpPr/>
                <p:nvPr/>
              </p:nvSpPr>
              <p:spPr>
                <a:xfrm>
                  <a:off x="8776189" y="3658552"/>
                  <a:ext cx="18097" cy="16192"/>
                </a:xfrm>
                <a:custGeom>
                  <a:avLst/>
                  <a:gdLst>
                    <a:gd name="connsiteX0" fmla="*/ 0 w 18097"/>
                    <a:gd name="connsiteY0" fmla="*/ 8573 h 16192"/>
                    <a:gd name="connsiteX1" fmla="*/ 15240 w 18097"/>
                    <a:gd name="connsiteY1" fmla="*/ 0 h 16192"/>
                    <a:gd name="connsiteX2" fmla="*/ 16193 w 18097"/>
                    <a:gd name="connsiteY2" fmla="*/ 952 h 16192"/>
                    <a:gd name="connsiteX3" fmla="*/ 16193 w 18097"/>
                    <a:gd name="connsiteY3" fmla="*/ 1905 h 16192"/>
                    <a:gd name="connsiteX4" fmla="*/ 16193 w 18097"/>
                    <a:gd name="connsiteY4" fmla="*/ 2858 h 16192"/>
                    <a:gd name="connsiteX5" fmla="*/ 17145 w 18097"/>
                    <a:gd name="connsiteY5" fmla="*/ 3810 h 16192"/>
                    <a:gd name="connsiteX6" fmla="*/ 17145 w 18097"/>
                    <a:gd name="connsiteY6" fmla="*/ 4763 h 16192"/>
                    <a:gd name="connsiteX7" fmla="*/ 17145 w 18097"/>
                    <a:gd name="connsiteY7" fmla="*/ 5715 h 16192"/>
                    <a:gd name="connsiteX8" fmla="*/ 18097 w 18097"/>
                    <a:gd name="connsiteY8" fmla="*/ 6668 h 16192"/>
                    <a:gd name="connsiteX9" fmla="*/ 18097 w 18097"/>
                    <a:gd name="connsiteY9" fmla="*/ 8573 h 16192"/>
                    <a:gd name="connsiteX10" fmla="*/ 2858 w 18097"/>
                    <a:gd name="connsiteY10" fmla="*/ 16193 h 16192"/>
                    <a:gd name="connsiteX11" fmla="*/ 1905 w 18097"/>
                    <a:gd name="connsiteY11" fmla="*/ 15240 h 16192"/>
                    <a:gd name="connsiteX12" fmla="*/ 1905 w 18097"/>
                    <a:gd name="connsiteY12" fmla="*/ 14288 h 16192"/>
                    <a:gd name="connsiteX13" fmla="*/ 953 w 18097"/>
                    <a:gd name="connsiteY13" fmla="*/ 13335 h 16192"/>
                    <a:gd name="connsiteX14" fmla="*/ 953 w 18097"/>
                    <a:gd name="connsiteY14" fmla="*/ 12382 h 16192"/>
                    <a:gd name="connsiteX15" fmla="*/ 953 w 18097"/>
                    <a:gd name="connsiteY15" fmla="*/ 11430 h 16192"/>
                    <a:gd name="connsiteX16" fmla="*/ 0 w 18097"/>
                    <a:gd name="connsiteY16" fmla="*/ 10477 h 16192"/>
                    <a:gd name="connsiteX17" fmla="*/ 0 w 18097"/>
                    <a:gd name="connsiteY17" fmla="*/ 9525 h 161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8097" h="16192">
                      <a:moveTo>
                        <a:pt x="0" y="8573"/>
                      </a:moveTo>
                      <a:lnTo>
                        <a:pt x="15240" y="0"/>
                      </a:lnTo>
                      <a:lnTo>
                        <a:pt x="16193" y="952"/>
                      </a:lnTo>
                      <a:lnTo>
                        <a:pt x="16193" y="1905"/>
                      </a:lnTo>
                      <a:lnTo>
                        <a:pt x="16193" y="2858"/>
                      </a:lnTo>
                      <a:lnTo>
                        <a:pt x="17145" y="3810"/>
                      </a:lnTo>
                      <a:lnTo>
                        <a:pt x="17145" y="4763"/>
                      </a:lnTo>
                      <a:lnTo>
                        <a:pt x="17145" y="5715"/>
                      </a:lnTo>
                      <a:lnTo>
                        <a:pt x="18097" y="6668"/>
                      </a:lnTo>
                      <a:lnTo>
                        <a:pt x="18097" y="8573"/>
                      </a:lnTo>
                      <a:lnTo>
                        <a:pt x="2858" y="16193"/>
                      </a:lnTo>
                      <a:lnTo>
                        <a:pt x="1905" y="15240"/>
                      </a:lnTo>
                      <a:lnTo>
                        <a:pt x="1905" y="14288"/>
                      </a:lnTo>
                      <a:lnTo>
                        <a:pt x="953" y="13335"/>
                      </a:lnTo>
                      <a:lnTo>
                        <a:pt x="953" y="12382"/>
                      </a:lnTo>
                      <a:lnTo>
                        <a:pt x="953" y="11430"/>
                      </a:lnTo>
                      <a:lnTo>
                        <a:pt x="0" y="10477"/>
                      </a:lnTo>
                      <a:lnTo>
                        <a:pt x="0" y="9525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220" name="Freeform: Shape 1219">
                  <a:extLst>
                    <a:ext uri="{FF2B5EF4-FFF2-40B4-BE49-F238E27FC236}">
                      <a16:creationId xmlns:a16="http://schemas.microsoft.com/office/drawing/2014/main" id="{719D525B-8BFA-4408-B860-95681055CC93}"/>
                    </a:ext>
                  </a:extLst>
                </p:cNvPr>
                <p:cNvSpPr/>
                <p:nvPr/>
              </p:nvSpPr>
              <p:spPr>
                <a:xfrm>
                  <a:off x="8780951" y="3687127"/>
                  <a:ext cx="16192" cy="15239"/>
                </a:xfrm>
                <a:custGeom>
                  <a:avLst/>
                  <a:gdLst>
                    <a:gd name="connsiteX0" fmla="*/ 953 w 16192"/>
                    <a:gd name="connsiteY0" fmla="*/ 8572 h 15239"/>
                    <a:gd name="connsiteX1" fmla="*/ 16193 w 16192"/>
                    <a:gd name="connsiteY1" fmla="*/ 0 h 15239"/>
                    <a:gd name="connsiteX2" fmla="*/ 16193 w 16192"/>
                    <a:gd name="connsiteY2" fmla="*/ 952 h 15239"/>
                    <a:gd name="connsiteX3" fmla="*/ 16193 w 16192"/>
                    <a:gd name="connsiteY3" fmla="*/ 1905 h 15239"/>
                    <a:gd name="connsiteX4" fmla="*/ 16193 w 16192"/>
                    <a:gd name="connsiteY4" fmla="*/ 2857 h 15239"/>
                    <a:gd name="connsiteX5" fmla="*/ 16193 w 16192"/>
                    <a:gd name="connsiteY5" fmla="*/ 2857 h 15239"/>
                    <a:gd name="connsiteX6" fmla="*/ 16193 w 16192"/>
                    <a:gd name="connsiteY6" fmla="*/ 3810 h 15239"/>
                    <a:gd name="connsiteX7" fmla="*/ 16193 w 16192"/>
                    <a:gd name="connsiteY7" fmla="*/ 4763 h 15239"/>
                    <a:gd name="connsiteX8" fmla="*/ 16193 w 16192"/>
                    <a:gd name="connsiteY8" fmla="*/ 5715 h 15239"/>
                    <a:gd name="connsiteX9" fmla="*/ 16193 w 16192"/>
                    <a:gd name="connsiteY9" fmla="*/ 6667 h 15239"/>
                    <a:gd name="connsiteX10" fmla="*/ 0 w 16192"/>
                    <a:gd name="connsiteY10" fmla="*/ 15240 h 15239"/>
                    <a:gd name="connsiteX11" fmla="*/ 0 w 16192"/>
                    <a:gd name="connsiteY11" fmla="*/ 14288 h 15239"/>
                    <a:gd name="connsiteX12" fmla="*/ 0 w 16192"/>
                    <a:gd name="connsiteY12" fmla="*/ 13335 h 15239"/>
                    <a:gd name="connsiteX13" fmla="*/ 0 w 16192"/>
                    <a:gd name="connsiteY13" fmla="*/ 12382 h 15239"/>
                    <a:gd name="connsiteX14" fmla="*/ 0 w 16192"/>
                    <a:gd name="connsiteY14" fmla="*/ 11430 h 15239"/>
                    <a:gd name="connsiteX15" fmla="*/ 953 w 16192"/>
                    <a:gd name="connsiteY15" fmla="*/ 10477 h 15239"/>
                    <a:gd name="connsiteX16" fmla="*/ 953 w 16192"/>
                    <a:gd name="connsiteY16" fmla="*/ 10477 h 15239"/>
                    <a:gd name="connsiteX17" fmla="*/ 953 w 16192"/>
                    <a:gd name="connsiteY17" fmla="*/ 9525 h 152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6192" h="15239">
                      <a:moveTo>
                        <a:pt x="953" y="8572"/>
                      </a:moveTo>
                      <a:lnTo>
                        <a:pt x="16193" y="0"/>
                      </a:lnTo>
                      <a:lnTo>
                        <a:pt x="16193" y="952"/>
                      </a:lnTo>
                      <a:lnTo>
                        <a:pt x="16193" y="1905"/>
                      </a:lnTo>
                      <a:lnTo>
                        <a:pt x="16193" y="2857"/>
                      </a:lnTo>
                      <a:lnTo>
                        <a:pt x="16193" y="2857"/>
                      </a:lnTo>
                      <a:lnTo>
                        <a:pt x="16193" y="3810"/>
                      </a:lnTo>
                      <a:lnTo>
                        <a:pt x="16193" y="4763"/>
                      </a:lnTo>
                      <a:lnTo>
                        <a:pt x="16193" y="5715"/>
                      </a:lnTo>
                      <a:lnTo>
                        <a:pt x="16193" y="6667"/>
                      </a:lnTo>
                      <a:lnTo>
                        <a:pt x="0" y="15240"/>
                      </a:lnTo>
                      <a:lnTo>
                        <a:pt x="0" y="14288"/>
                      </a:lnTo>
                      <a:lnTo>
                        <a:pt x="0" y="13335"/>
                      </a:lnTo>
                      <a:lnTo>
                        <a:pt x="0" y="12382"/>
                      </a:lnTo>
                      <a:lnTo>
                        <a:pt x="0" y="11430"/>
                      </a:lnTo>
                      <a:lnTo>
                        <a:pt x="953" y="10477"/>
                      </a:lnTo>
                      <a:lnTo>
                        <a:pt x="953" y="10477"/>
                      </a:lnTo>
                      <a:lnTo>
                        <a:pt x="953" y="9525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221" name="Freeform: Shape 1220">
                  <a:extLst>
                    <a:ext uri="{FF2B5EF4-FFF2-40B4-BE49-F238E27FC236}">
                      <a16:creationId xmlns:a16="http://schemas.microsoft.com/office/drawing/2014/main" id="{F42E0FD4-2DB1-4153-8FE2-73423C1F1058}"/>
                    </a:ext>
                  </a:extLst>
                </p:cNvPr>
                <p:cNvSpPr/>
                <p:nvPr/>
              </p:nvSpPr>
              <p:spPr>
                <a:xfrm>
                  <a:off x="8775236" y="3701415"/>
                  <a:ext cx="19050" cy="12382"/>
                </a:xfrm>
                <a:custGeom>
                  <a:avLst/>
                  <a:gdLst>
                    <a:gd name="connsiteX0" fmla="*/ 2858 w 19050"/>
                    <a:gd name="connsiteY0" fmla="*/ 8572 h 12382"/>
                    <a:gd name="connsiteX1" fmla="*/ 19050 w 19050"/>
                    <a:gd name="connsiteY1" fmla="*/ 0 h 12382"/>
                    <a:gd name="connsiteX2" fmla="*/ 18098 w 19050"/>
                    <a:gd name="connsiteY2" fmla="*/ 952 h 12382"/>
                    <a:gd name="connsiteX3" fmla="*/ 18098 w 19050"/>
                    <a:gd name="connsiteY3" fmla="*/ 952 h 12382"/>
                    <a:gd name="connsiteX4" fmla="*/ 17145 w 19050"/>
                    <a:gd name="connsiteY4" fmla="*/ 1905 h 12382"/>
                    <a:gd name="connsiteX5" fmla="*/ 17145 w 19050"/>
                    <a:gd name="connsiteY5" fmla="*/ 1905 h 12382"/>
                    <a:gd name="connsiteX6" fmla="*/ 17145 w 19050"/>
                    <a:gd name="connsiteY6" fmla="*/ 2857 h 12382"/>
                    <a:gd name="connsiteX7" fmla="*/ 16193 w 19050"/>
                    <a:gd name="connsiteY7" fmla="*/ 2857 h 12382"/>
                    <a:gd name="connsiteX8" fmla="*/ 16193 w 19050"/>
                    <a:gd name="connsiteY8" fmla="*/ 3810 h 12382"/>
                    <a:gd name="connsiteX9" fmla="*/ 15240 w 19050"/>
                    <a:gd name="connsiteY9" fmla="*/ 4763 h 12382"/>
                    <a:gd name="connsiteX10" fmla="*/ 0 w 19050"/>
                    <a:gd name="connsiteY10" fmla="*/ 12382 h 12382"/>
                    <a:gd name="connsiteX11" fmla="*/ 0 w 19050"/>
                    <a:gd name="connsiteY11" fmla="*/ 12382 h 12382"/>
                    <a:gd name="connsiteX12" fmla="*/ 953 w 19050"/>
                    <a:gd name="connsiteY12" fmla="*/ 11430 h 12382"/>
                    <a:gd name="connsiteX13" fmla="*/ 953 w 19050"/>
                    <a:gd name="connsiteY13" fmla="*/ 11430 h 12382"/>
                    <a:gd name="connsiteX14" fmla="*/ 953 w 19050"/>
                    <a:gd name="connsiteY14" fmla="*/ 10477 h 12382"/>
                    <a:gd name="connsiteX15" fmla="*/ 1905 w 19050"/>
                    <a:gd name="connsiteY15" fmla="*/ 10477 h 12382"/>
                    <a:gd name="connsiteX16" fmla="*/ 1905 w 19050"/>
                    <a:gd name="connsiteY16" fmla="*/ 9525 h 12382"/>
                    <a:gd name="connsiteX17" fmla="*/ 2858 w 19050"/>
                    <a:gd name="connsiteY17" fmla="*/ 9525 h 123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9050" h="12382">
                      <a:moveTo>
                        <a:pt x="2858" y="8572"/>
                      </a:moveTo>
                      <a:lnTo>
                        <a:pt x="19050" y="0"/>
                      </a:lnTo>
                      <a:lnTo>
                        <a:pt x="18098" y="952"/>
                      </a:lnTo>
                      <a:lnTo>
                        <a:pt x="18098" y="952"/>
                      </a:lnTo>
                      <a:lnTo>
                        <a:pt x="17145" y="1905"/>
                      </a:lnTo>
                      <a:lnTo>
                        <a:pt x="17145" y="1905"/>
                      </a:lnTo>
                      <a:lnTo>
                        <a:pt x="17145" y="2857"/>
                      </a:lnTo>
                      <a:lnTo>
                        <a:pt x="16193" y="2857"/>
                      </a:lnTo>
                      <a:lnTo>
                        <a:pt x="16193" y="3810"/>
                      </a:lnTo>
                      <a:lnTo>
                        <a:pt x="15240" y="4763"/>
                      </a:lnTo>
                      <a:lnTo>
                        <a:pt x="0" y="12382"/>
                      </a:lnTo>
                      <a:lnTo>
                        <a:pt x="0" y="12382"/>
                      </a:lnTo>
                      <a:lnTo>
                        <a:pt x="953" y="11430"/>
                      </a:lnTo>
                      <a:lnTo>
                        <a:pt x="953" y="11430"/>
                      </a:lnTo>
                      <a:lnTo>
                        <a:pt x="953" y="10477"/>
                      </a:lnTo>
                      <a:lnTo>
                        <a:pt x="1905" y="10477"/>
                      </a:lnTo>
                      <a:lnTo>
                        <a:pt x="1905" y="9525"/>
                      </a:lnTo>
                      <a:lnTo>
                        <a:pt x="2858" y="9525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222" name="Freeform: Shape 1221">
                  <a:extLst>
                    <a:ext uri="{FF2B5EF4-FFF2-40B4-BE49-F238E27FC236}">
                      <a16:creationId xmlns:a16="http://schemas.microsoft.com/office/drawing/2014/main" id="{9D1FF698-15B6-47EE-A238-D94D3D25FA44}"/>
                    </a:ext>
                  </a:extLst>
                </p:cNvPr>
                <p:cNvSpPr/>
                <p:nvPr/>
              </p:nvSpPr>
              <p:spPr>
                <a:xfrm>
                  <a:off x="8769522" y="3707129"/>
                  <a:ext cx="20002" cy="11429"/>
                </a:xfrm>
                <a:custGeom>
                  <a:avLst/>
                  <a:gdLst>
                    <a:gd name="connsiteX0" fmla="*/ 3810 w 20002"/>
                    <a:gd name="connsiteY0" fmla="*/ 8573 h 11429"/>
                    <a:gd name="connsiteX1" fmla="*/ 20002 w 20002"/>
                    <a:gd name="connsiteY1" fmla="*/ 0 h 11429"/>
                    <a:gd name="connsiteX2" fmla="*/ 19050 w 20002"/>
                    <a:gd name="connsiteY2" fmla="*/ 0 h 11429"/>
                    <a:gd name="connsiteX3" fmla="*/ 19050 w 20002"/>
                    <a:gd name="connsiteY3" fmla="*/ 953 h 11429"/>
                    <a:gd name="connsiteX4" fmla="*/ 18097 w 20002"/>
                    <a:gd name="connsiteY4" fmla="*/ 953 h 11429"/>
                    <a:gd name="connsiteX5" fmla="*/ 18097 w 20002"/>
                    <a:gd name="connsiteY5" fmla="*/ 953 h 11429"/>
                    <a:gd name="connsiteX6" fmla="*/ 17145 w 20002"/>
                    <a:gd name="connsiteY6" fmla="*/ 1905 h 11429"/>
                    <a:gd name="connsiteX7" fmla="*/ 16192 w 20002"/>
                    <a:gd name="connsiteY7" fmla="*/ 1905 h 11429"/>
                    <a:gd name="connsiteX8" fmla="*/ 16192 w 20002"/>
                    <a:gd name="connsiteY8" fmla="*/ 2858 h 11429"/>
                    <a:gd name="connsiteX9" fmla="*/ 15240 w 20002"/>
                    <a:gd name="connsiteY9" fmla="*/ 2858 h 11429"/>
                    <a:gd name="connsiteX10" fmla="*/ 0 w 20002"/>
                    <a:gd name="connsiteY10" fmla="*/ 11430 h 11429"/>
                    <a:gd name="connsiteX11" fmla="*/ 0 w 20002"/>
                    <a:gd name="connsiteY11" fmla="*/ 10478 h 11429"/>
                    <a:gd name="connsiteX12" fmla="*/ 952 w 20002"/>
                    <a:gd name="connsiteY12" fmla="*/ 10478 h 11429"/>
                    <a:gd name="connsiteX13" fmla="*/ 952 w 20002"/>
                    <a:gd name="connsiteY13" fmla="*/ 10478 h 11429"/>
                    <a:gd name="connsiteX14" fmla="*/ 1905 w 20002"/>
                    <a:gd name="connsiteY14" fmla="*/ 9525 h 11429"/>
                    <a:gd name="connsiteX15" fmla="*/ 1905 w 20002"/>
                    <a:gd name="connsiteY15" fmla="*/ 9525 h 11429"/>
                    <a:gd name="connsiteX16" fmla="*/ 2857 w 20002"/>
                    <a:gd name="connsiteY16" fmla="*/ 9525 h 11429"/>
                    <a:gd name="connsiteX17" fmla="*/ 3810 w 20002"/>
                    <a:gd name="connsiteY17" fmla="*/ 8573 h 114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0002" h="11429">
                      <a:moveTo>
                        <a:pt x="3810" y="8573"/>
                      </a:moveTo>
                      <a:lnTo>
                        <a:pt x="20002" y="0"/>
                      </a:lnTo>
                      <a:lnTo>
                        <a:pt x="19050" y="0"/>
                      </a:lnTo>
                      <a:lnTo>
                        <a:pt x="19050" y="953"/>
                      </a:lnTo>
                      <a:lnTo>
                        <a:pt x="18097" y="953"/>
                      </a:lnTo>
                      <a:lnTo>
                        <a:pt x="18097" y="953"/>
                      </a:lnTo>
                      <a:lnTo>
                        <a:pt x="17145" y="1905"/>
                      </a:lnTo>
                      <a:lnTo>
                        <a:pt x="16192" y="1905"/>
                      </a:lnTo>
                      <a:lnTo>
                        <a:pt x="16192" y="2858"/>
                      </a:lnTo>
                      <a:lnTo>
                        <a:pt x="15240" y="2858"/>
                      </a:lnTo>
                      <a:lnTo>
                        <a:pt x="0" y="11430"/>
                      </a:lnTo>
                      <a:lnTo>
                        <a:pt x="0" y="10478"/>
                      </a:lnTo>
                      <a:lnTo>
                        <a:pt x="952" y="10478"/>
                      </a:lnTo>
                      <a:lnTo>
                        <a:pt x="952" y="10478"/>
                      </a:lnTo>
                      <a:lnTo>
                        <a:pt x="1905" y="9525"/>
                      </a:lnTo>
                      <a:lnTo>
                        <a:pt x="1905" y="9525"/>
                      </a:lnTo>
                      <a:lnTo>
                        <a:pt x="2857" y="9525"/>
                      </a:lnTo>
                      <a:lnTo>
                        <a:pt x="3810" y="8573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223" name="Freeform: Shape 1222">
                  <a:extLst>
                    <a:ext uri="{FF2B5EF4-FFF2-40B4-BE49-F238E27FC236}">
                      <a16:creationId xmlns:a16="http://schemas.microsoft.com/office/drawing/2014/main" id="{A424AF6F-EC1D-429C-8F46-A5D1D5D443DA}"/>
                    </a:ext>
                  </a:extLst>
                </p:cNvPr>
                <p:cNvSpPr/>
                <p:nvPr/>
              </p:nvSpPr>
              <p:spPr>
                <a:xfrm>
                  <a:off x="8779047" y="3694747"/>
                  <a:ext cx="17144" cy="14287"/>
                </a:xfrm>
                <a:custGeom>
                  <a:avLst/>
                  <a:gdLst>
                    <a:gd name="connsiteX0" fmla="*/ 1905 w 17144"/>
                    <a:gd name="connsiteY0" fmla="*/ 8573 h 14287"/>
                    <a:gd name="connsiteX1" fmla="*/ 17145 w 17144"/>
                    <a:gd name="connsiteY1" fmla="*/ 0 h 14287"/>
                    <a:gd name="connsiteX2" fmla="*/ 17145 w 17144"/>
                    <a:gd name="connsiteY2" fmla="*/ 953 h 14287"/>
                    <a:gd name="connsiteX3" fmla="*/ 17145 w 17144"/>
                    <a:gd name="connsiteY3" fmla="*/ 1905 h 14287"/>
                    <a:gd name="connsiteX4" fmla="*/ 17145 w 17144"/>
                    <a:gd name="connsiteY4" fmla="*/ 2858 h 14287"/>
                    <a:gd name="connsiteX5" fmla="*/ 16192 w 17144"/>
                    <a:gd name="connsiteY5" fmla="*/ 2858 h 14287"/>
                    <a:gd name="connsiteX6" fmla="*/ 16192 w 17144"/>
                    <a:gd name="connsiteY6" fmla="*/ 3810 h 14287"/>
                    <a:gd name="connsiteX7" fmla="*/ 16192 w 17144"/>
                    <a:gd name="connsiteY7" fmla="*/ 4763 h 14287"/>
                    <a:gd name="connsiteX8" fmla="*/ 15240 w 17144"/>
                    <a:gd name="connsiteY8" fmla="*/ 4763 h 14287"/>
                    <a:gd name="connsiteX9" fmla="*/ 15240 w 17144"/>
                    <a:gd name="connsiteY9" fmla="*/ 5715 h 14287"/>
                    <a:gd name="connsiteX10" fmla="*/ 0 w 17144"/>
                    <a:gd name="connsiteY10" fmla="*/ 14288 h 14287"/>
                    <a:gd name="connsiteX11" fmla="*/ 0 w 17144"/>
                    <a:gd name="connsiteY11" fmla="*/ 13335 h 14287"/>
                    <a:gd name="connsiteX12" fmla="*/ 0 w 17144"/>
                    <a:gd name="connsiteY12" fmla="*/ 13335 h 14287"/>
                    <a:gd name="connsiteX13" fmla="*/ 0 w 17144"/>
                    <a:gd name="connsiteY13" fmla="*/ 12383 h 14287"/>
                    <a:gd name="connsiteX14" fmla="*/ 952 w 17144"/>
                    <a:gd name="connsiteY14" fmla="*/ 11430 h 14287"/>
                    <a:gd name="connsiteX15" fmla="*/ 952 w 17144"/>
                    <a:gd name="connsiteY15" fmla="*/ 10478 h 14287"/>
                    <a:gd name="connsiteX16" fmla="*/ 952 w 17144"/>
                    <a:gd name="connsiteY16" fmla="*/ 10478 h 14287"/>
                    <a:gd name="connsiteX17" fmla="*/ 952 w 17144"/>
                    <a:gd name="connsiteY17" fmla="*/ 9525 h 142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7144" h="14287">
                      <a:moveTo>
                        <a:pt x="1905" y="8573"/>
                      </a:moveTo>
                      <a:lnTo>
                        <a:pt x="17145" y="0"/>
                      </a:lnTo>
                      <a:lnTo>
                        <a:pt x="17145" y="953"/>
                      </a:lnTo>
                      <a:lnTo>
                        <a:pt x="17145" y="1905"/>
                      </a:lnTo>
                      <a:lnTo>
                        <a:pt x="17145" y="2858"/>
                      </a:lnTo>
                      <a:lnTo>
                        <a:pt x="16192" y="2858"/>
                      </a:lnTo>
                      <a:lnTo>
                        <a:pt x="16192" y="3810"/>
                      </a:lnTo>
                      <a:lnTo>
                        <a:pt x="16192" y="4763"/>
                      </a:lnTo>
                      <a:lnTo>
                        <a:pt x="15240" y="4763"/>
                      </a:lnTo>
                      <a:lnTo>
                        <a:pt x="15240" y="5715"/>
                      </a:lnTo>
                      <a:lnTo>
                        <a:pt x="0" y="14288"/>
                      </a:lnTo>
                      <a:lnTo>
                        <a:pt x="0" y="13335"/>
                      </a:lnTo>
                      <a:lnTo>
                        <a:pt x="0" y="13335"/>
                      </a:lnTo>
                      <a:lnTo>
                        <a:pt x="0" y="12383"/>
                      </a:lnTo>
                      <a:lnTo>
                        <a:pt x="952" y="11430"/>
                      </a:lnTo>
                      <a:lnTo>
                        <a:pt x="952" y="10478"/>
                      </a:lnTo>
                      <a:lnTo>
                        <a:pt x="952" y="10478"/>
                      </a:lnTo>
                      <a:lnTo>
                        <a:pt x="952" y="9525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sp>
            <p:nvSpPr>
              <p:cNvPr id="1224" name="Freeform: Shape 1223">
                <a:extLst>
                  <a:ext uri="{FF2B5EF4-FFF2-40B4-BE49-F238E27FC236}">
                    <a16:creationId xmlns:a16="http://schemas.microsoft.com/office/drawing/2014/main" id="{A6173CDE-9DCD-4DC7-B365-D6823ACAE5CA}"/>
                  </a:ext>
                </a:extLst>
              </p:cNvPr>
              <p:cNvSpPr/>
              <p:nvPr/>
            </p:nvSpPr>
            <p:spPr>
              <a:xfrm>
                <a:off x="9025744" y="3811904"/>
                <a:ext cx="80962" cy="100965"/>
              </a:xfrm>
              <a:custGeom>
                <a:avLst/>
                <a:gdLst>
                  <a:gd name="connsiteX0" fmla="*/ 75248 w 80962"/>
                  <a:gd name="connsiteY0" fmla="*/ 92392 h 100965"/>
                  <a:gd name="connsiteX1" fmla="*/ 78105 w 80962"/>
                  <a:gd name="connsiteY1" fmla="*/ 87630 h 100965"/>
                  <a:gd name="connsiteX2" fmla="*/ 77153 w 80962"/>
                  <a:gd name="connsiteY2" fmla="*/ 85725 h 100965"/>
                  <a:gd name="connsiteX3" fmla="*/ 79058 w 80962"/>
                  <a:gd name="connsiteY3" fmla="*/ 86678 h 100965"/>
                  <a:gd name="connsiteX4" fmla="*/ 80963 w 80962"/>
                  <a:gd name="connsiteY4" fmla="*/ 80963 h 100965"/>
                  <a:gd name="connsiteX5" fmla="*/ 78105 w 80962"/>
                  <a:gd name="connsiteY5" fmla="*/ 78105 h 100965"/>
                  <a:gd name="connsiteX6" fmla="*/ 80963 w 80962"/>
                  <a:gd name="connsiteY6" fmla="*/ 79058 h 100965"/>
                  <a:gd name="connsiteX7" fmla="*/ 80963 w 80962"/>
                  <a:gd name="connsiteY7" fmla="*/ 72390 h 100965"/>
                  <a:gd name="connsiteX8" fmla="*/ 79058 w 80962"/>
                  <a:gd name="connsiteY8" fmla="*/ 70485 h 100965"/>
                  <a:gd name="connsiteX9" fmla="*/ 80963 w 80962"/>
                  <a:gd name="connsiteY9" fmla="*/ 70485 h 100965"/>
                  <a:gd name="connsiteX10" fmla="*/ 80010 w 80962"/>
                  <a:gd name="connsiteY10" fmla="*/ 62865 h 100965"/>
                  <a:gd name="connsiteX11" fmla="*/ 78105 w 80962"/>
                  <a:gd name="connsiteY11" fmla="*/ 60960 h 100965"/>
                  <a:gd name="connsiteX12" fmla="*/ 80010 w 80962"/>
                  <a:gd name="connsiteY12" fmla="*/ 60960 h 100965"/>
                  <a:gd name="connsiteX13" fmla="*/ 78105 w 80962"/>
                  <a:gd name="connsiteY13" fmla="*/ 53340 h 100965"/>
                  <a:gd name="connsiteX14" fmla="*/ 76200 w 80962"/>
                  <a:gd name="connsiteY14" fmla="*/ 52388 h 100965"/>
                  <a:gd name="connsiteX15" fmla="*/ 77153 w 80962"/>
                  <a:gd name="connsiteY15" fmla="*/ 51435 h 100965"/>
                  <a:gd name="connsiteX16" fmla="*/ 74295 w 80962"/>
                  <a:gd name="connsiteY16" fmla="*/ 43815 h 100965"/>
                  <a:gd name="connsiteX17" fmla="*/ 70485 w 80962"/>
                  <a:gd name="connsiteY17" fmla="*/ 42863 h 100965"/>
                  <a:gd name="connsiteX18" fmla="*/ 72390 w 80962"/>
                  <a:gd name="connsiteY18" fmla="*/ 40958 h 100965"/>
                  <a:gd name="connsiteX19" fmla="*/ 67628 w 80962"/>
                  <a:gd name="connsiteY19" fmla="*/ 33338 h 100965"/>
                  <a:gd name="connsiteX20" fmla="*/ 65723 w 80962"/>
                  <a:gd name="connsiteY20" fmla="*/ 33338 h 100965"/>
                  <a:gd name="connsiteX21" fmla="*/ 66675 w 80962"/>
                  <a:gd name="connsiteY21" fmla="*/ 32385 h 100965"/>
                  <a:gd name="connsiteX22" fmla="*/ 61913 w 80962"/>
                  <a:gd name="connsiteY22" fmla="*/ 24765 h 100965"/>
                  <a:gd name="connsiteX23" fmla="*/ 60960 w 80962"/>
                  <a:gd name="connsiteY23" fmla="*/ 24765 h 100965"/>
                  <a:gd name="connsiteX24" fmla="*/ 60960 w 80962"/>
                  <a:gd name="connsiteY24" fmla="*/ 23813 h 100965"/>
                  <a:gd name="connsiteX25" fmla="*/ 55245 w 80962"/>
                  <a:gd name="connsiteY25" fmla="*/ 17145 h 100965"/>
                  <a:gd name="connsiteX26" fmla="*/ 54293 w 80962"/>
                  <a:gd name="connsiteY26" fmla="*/ 18098 h 100965"/>
                  <a:gd name="connsiteX27" fmla="*/ 54293 w 80962"/>
                  <a:gd name="connsiteY27" fmla="*/ 16192 h 100965"/>
                  <a:gd name="connsiteX28" fmla="*/ 47625 w 80962"/>
                  <a:gd name="connsiteY28" fmla="*/ 10478 h 100965"/>
                  <a:gd name="connsiteX29" fmla="*/ 46673 w 80962"/>
                  <a:gd name="connsiteY29" fmla="*/ 12383 h 100965"/>
                  <a:gd name="connsiteX30" fmla="*/ 46673 w 80962"/>
                  <a:gd name="connsiteY30" fmla="*/ 9525 h 100965"/>
                  <a:gd name="connsiteX31" fmla="*/ 40005 w 80962"/>
                  <a:gd name="connsiteY31" fmla="*/ 4763 h 100965"/>
                  <a:gd name="connsiteX32" fmla="*/ 39053 w 80962"/>
                  <a:gd name="connsiteY32" fmla="*/ 6667 h 100965"/>
                  <a:gd name="connsiteX33" fmla="*/ 38100 w 80962"/>
                  <a:gd name="connsiteY33" fmla="*/ 4763 h 100965"/>
                  <a:gd name="connsiteX34" fmla="*/ 31433 w 80962"/>
                  <a:gd name="connsiteY34" fmla="*/ 1905 h 100965"/>
                  <a:gd name="connsiteX35" fmla="*/ 31433 w 80962"/>
                  <a:gd name="connsiteY35" fmla="*/ 4763 h 100965"/>
                  <a:gd name="connsiteX36" fmla="*/ 29528 w 80962"/>
                  <a:gd name="connsiteY36" fmla="*/ 953 h 100965"/>
                  <a:gd name="connsiteX37" fmla="*/ 22860 w 80962"/>
                  <a:gd name="connsiteY37" fmla="*/ 0 h 100965"/>
                  <a:gd name="connsiteX38" fmla="*/ 22860 w 80962"/>
                  <a:gd name="connsiteY38" fmla="*/ 1905 h 100965"/>
                  <a:gd name="connsiteX39" fmla="*/ 21908 w 80962"/>
                  <a:gd name="connsiteY39" fmla="*/ 0 h 100965"/>
                  <a:gd name="connsiteX40" fmla="*/ 16193 w 80962"/>
                  <a:gd name="connsiteY40" fmla="*/ 0 h 100965"/>
                  <a:gd name="connsiteX41" fmla="*/ 17145 w 80962"/>
                  <a:gd name="connsiteY41" fmla="*/ 2858 h 100965"/>
                  <a:gd name="connsiteX42" fmla="*/ 15240 w 80962"/>
                  <a:gd name="connsiteY42" fmla="*/ 953 h 100965"/>
                  <a:gd name="connsiteX43" fmla="*/ 10478 w 80962"/>
                  <a:gd name="connsiteY43" fmla="*/ 2858 h 100965"/>
                  <a:gd name="connsiteX44" fmla="*/ 11430 w 80962"/>
                  <a:gd name="connsiteY44" fmla="*/ 4763 h 100965"/>
                  <a:gd name="connsiteX45" fmla="*/ 9525 w 80962"/>
                  <a:gd name="connsiteY45" fmla="*/ 2858 h 100965"/>
                  <a:gd name="connsiteX46" fmla="*/ 5715 w 80962"/>
                  <a:gd name="connsiteY46" fmla="*/ 5715 h 100965"/>
                  <a:gd name="connsiteX47" fmla="*/ 7620 w 80962"/>
                  <a:gd name="connsiteY47" fmla="*/ 9525 h 100965"/>
                  <a:gd name="connsiteX48" fmla="*/ 4763 w 80962"/>
                  <a:gd name="connsiteY48" fmla="*/ 6667 h 100965"/>
                  <a:gd name="connsiteX49" fmla="*/ 1905 w 80962"/>
                  <a:gd name="connsiteY49" fmla="*/ 11430 h 100965"/>
                  <a:gd name="connsiteX50" fmla="*/ 3810 w 80962"/>
                  <a:gd name="connsiteY50" fmla="*/ 13335 h 100965"/>
                  <a:gd name="connsiteX51" fmla="*/ 1905 w 80962"/>
                  <a:gd name="connsiteY51" fmla="*/ 12383 h 100965"/>
                  <a:gd name="connsiteX52" fmla="*/ 0 w 80962"/>
                  <a:gd name="connsiteY52" fmla="*/ 18098 h 100965"/>
                  <a:gd name="connsiteX53" fmla="*/ 2858 w 80962"/>
                  <a:gd name="connsiteY53" fmla="*/ 20955 h 100965"/>
                  <a:gd name="connsiteX54" fmla="*/ 0 w 80962"/>
                  <a:gd name="connsiteY54" fmla="*/ 20003 h 100965"/>
                  <a:gd name="connsiteX55" fmla="*/ 0 w 80962"/>
                  <a:gd name="connsiteY55" fmla="*/ 26670 h 100965"/>
                  <a:gd name="connsiteX56" fmla="*/ 1905 w 80962"/>
                  <a:gd name="connsiteY56" fmla="*/ 28575 h 100965"/>
                  <a:gd name="connsiteX57" fmla="*/ 0 w 80962"/>
                  <a:gd name="connsiteY57" fmla="*/ 28575 h 100965"/>
                  <a:gd name="connsiteX58" fmla="*/ 953 w 80962"/>
                  <a:gd name="connsiteY58" fmla="*/ 36195 h 100965"/>
                  <a:gd name="connsiteX59" fmla="*/ 2858 w 80962"/>
                  <a:gd name="connsiteY59" fmla="*/ 38100 h 100965"/>
                  <a:gd name="connsiteX60" fmla="*/ 953 w 80962"/>
                  <a:gd name="connsiteY60" fmla="*/ 38100 h 100965"/>
                  <a:gd name="connsiteX61" fmla="*/ 2858 w 80962"/>
                  <a:gd name="connsiteY61" fmla="*/ 45720 h 100965"/>
                  <a:gd name="connsiteX62" fmla="*/ 4763 w 80962"/>
                  <a:gd name="connsiteY62" fmla="*/ 46673 h 100965"/>
                  <a:gd name="connsiteX63" fmla="*/ 3810 w 80962"/>
                  <a:gd name="connsiteY63" fmla="*/ 47625 h 100965"/>
                  <a:gd name="connsiteX64" fmla="*/ 6668 w 80962"/>
                  <a:gd name="connsiteY64" fmla="*/ 55245 h 100965"/>
                  <a:gd name="connsiteX65" fmla="*/ 10478 w 80962"/>
                  <a:gd name="connsiteY65" fmla="*/ 56198 h 100965"/>
                  <a:gd name="connsiteX66" fmla="*/ 8573 w 80962"/>
                  <a:gd name="connsiteY66" fmla="*/ 58103 h 100965"/>
                  <a:gd name="connsiteX67" fmla="*/ 13335 w 80962"/>
                  <a:gd name="connsiteY67" fmla="*/ 65723 h 100965"/>
                  <a:gd name="connsiteX68" fmla="*/ 15240 w 80962"/>
                  <a:gd name="connsiteY68" fmla="*/ 65723 h 100965"/>
                  <a:gd name="connsiteX69" fmla="*/ 14288 w 80962"/>
                  <a:gd name="connsiteY69" fmla="*/ 67628 h 100965"/>
                  <a:gd name="connsiteX70" fmla="*/ 19050 w 80962"/>
                  <a:gd name="connsiteY70" fmla="*/ 75248 h 100965"/>
                  <a:gd name="connsiteX71" fmla="*/ 20003 w 80962"/>
                  <a:gd name="connsiteY71" fmla="*/ 75248 h 100965"/>
                  <a:gd name="connsiteX72" fmla="*/ 20003 w 80962"/>
                  <a:gd name="connsiteY72" fmla="*/ 76200 h 100965"/>
                  <a:gd name="connsiteX73" fmla="*/ 25718 w 80962"/>
                  <a:gd name="connsiteY73" fmla="*/ 82867 h 100965"/>
                  <a:gd name="connsiteX74" fmla="*/ 26670 w 80962"/>
                  <a:gd name="connsiteY74" fmla="*/ 81915 h 100965"/>
                  <a:gd name="connsiteX75" fmla="*/ 26670 w 80962"/>
                  <a:gd name="connsiteY75" fmla="*/ 83820 h 100965"/>
                  <a:gd name="connsiteX76" fmla="*/ 33338 w 80962"/>
                  <a:gd name="connsiteY76" fmla="*/ 89535 h 100965"/>
                  <a:gd name="connsiteX77" fmla="*/ 34290 w 80962"/>
                  <a:gd name="connsiteY77" fmla="*/ 87630 h 100965"/>
                  <a:gd name="connsiteX78" fmla="*/ 34290 w 80962"/>
                  <a:gd name="connsiteY78" fmla="*/ 90488 h 100965"/>
                  <a:gd name="connsiteX79" fmla="*/ 40958 w 80962"/>
                  <a:gd name="connsiteY79" fmla="*/ 94298 h 100965"/>
                  <a:gd name="connsiteX80" fmla="*/ 41910 w 80962"/>
                  <a:gd name="connsiteY80" fmla="*/ 92392 h 100965"/>
                  <a:gd name="connsiteX81" fmla="*/ 42863 w 80962"/>
                  <a:gd name="connsiteY81" fmla="*/ 95250 h 100965"/>
                  <a:gd name="connsiteX82" fmla="*/ 49530 w 80962"/>
                  <a:gd name="connsiteY82" fmla="*/ 98108 h 100965"/>
                  <a:gd name="connsiteX83" fmla="*/ 49530 w 80962"/>
                  <a:gd name="connsiteY83" fmla="*/ 95250 h 100965"/>
                  <a:gd name="connsiteX84" fmla="*/ 51435 w 80962"/>
                  <a:gd name="connsiteY84" fmla="*/ 99060 h 100965"/>
                  <a:gd name="connsiteX85" fmla="*/ 58103 w 80962"/>
                  <a:gd name="connsiteY85" fmla="*/ 100013 h 100965"/>
                  <a:gd name="connsiteX86" fmla="*/ 58103 w 80962"/>
                  <a:gd name="connsiteY86" fmla="*/ 98108 h 100965"/>
                  <a:gd name="connsiteX87" fmla="*/ 59055 w 80962"/>
                  <a:gd name="connsiteY87" fmla="*/ 100965 h 100965"/>
                  <a:gd name="connsiteX88" fmla="*/ 64770 w 80962"/>
                  <a:gd name="connsiteY88" fmla="*/ 100965 h 100965"/>
                  <a:gd name="connsiteX89" fmla="*/ 63818 w 80962"/>
                  <a:gd name="connsiteY89" fmla="*/ 98108 h 100965"/>
                  <a:gd name="connsiteX90" fmla="*/ 65723 w 80962"/>
                  <a:gd name="connsiteY90" fmla="*/ 100013 h 100965"/>
                  <a:gd name="connsiteX91" fmla="*/ 70485 w 80962"/>
                  <a:gd name="connsiteY91" fmla="*/ 98108 h 100965"/>
                  <a:gd name="connsiteX92" fmla="*/ 69533 w 80962"/>
                  <a:gd name="connsiteY92" fmla="*/ 96203 h 100965"/>
                  <a:gd name="connsiteX93" fmla="*/ 71438 w 80962"/>
                  <a:gd name="connsiteY93" fmla="*/ 98108 h 100965"/>
                  <a:gd name="connsiteX94" fmla="*/ 75248 w 80962"/>
                  <a:gd name="connsiteY94" fmla="*/ 95250 h 100965"/>
                  <a:gd name="connsiteX95" fmla="*/ 73343 w 80962"/>
                  <a:gd name="connsiteY95" fmla="*/ 91440 h 100965"/>
                  <a:gd name="connsiteX96" fmla="*/ 75248 w 80962"/>
                  <a:gd name="connsiteY96" fmla="*/ 92392 h 1009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</a:cxnLst>
                <a:rect l="l" t="t" r="r" b="b"/>
                <a:pathLst>
                  <a:path w="80962" h="100965">
                    <a:moveTo>
                      <a:pt x="75248" y="92392"/>
                    </a:moveTo>
                    <a:cubicBezTo>
                      <a:pt x="76200" y="90488"/>
                      <a:pt x="77153" y="89535"/>
                      <a:pt x="78105" y="87630"/>
                    </a:cubicBezTo>
                    <a:cubicBezTo>
                      <a:pt x="78105" y="86678"/>
                      <a:pt x="77153" y="86678"/>
                      <a:pt x="77153" y="85725"/>
                    </a:cubicBezTo>
                    <a:cubicBezTo>
                      <a:pt x="78105" y="85725"/>
                      <a:pt x="78105" y="86678"/>
                      <a:pt x="79058" y="86678"/>
                    </a:cubicBezTo>
                    <a:cubicBezTo>
                      <a:pt x="80010" y="84773"/>
                      <a:pt x="80010" y="82867"/>
                      <a:pt x="80963" y="80963"/>
                    </a:cubicBezTo>
                    <a:cubicBezTo>
                      <a:pt x="80010" y="80010"/>
                      <a:pt x="79058" y="79058"/>
                      <a:pt x="78105" y="78105"/>
                    </a:cubicBezTo>
                    <a:cubicBezTo>
                      <a:pt x="79058" y="78105"/>
                      <a:pt x="80010" y="79058"/>
                      <a:pt x="80963" y="79058"/>
                    </a:cubicBezTo>
                    <a:cubicBezTo>
                      <a:pt x="80963" y="77153"/>
                      <a:pt x="80963" y="74295"/>
                      <a:pt x="80963" y="72390"/>
                    </a:cubicBezTo>
                    <a:cubicBezTo>
                      <a:pt x="80010" y="71438"/>
                      <a:pt x="80010" y="71438"/>
                      <a:pt x="79058" y="70485"/>
                    </a:cubicBezTo>
                    <a:cubicBezTo>
                      <a:pt x="80010" y="70485"/>
                      <a:pt x="80010" y="70485"/>
                      <a:pt x="80963" y="70485"/>
                    </a:cubicBezTo>
                    <a:cubicBezTo>
                      <a:pt x="80963" y="67628"/>
                      <a:pt x="80010" y="65723"/>
                      <a:pt x="80010" y="62865"/>
                    </a:cubicBezTo>
                    <a:cubicBezTo>
                      <a:pt x="79058" y="61913"/>
                      <a:pt x="78105" y="61913"/>
                      <a:pt x="78105" y="60960"/>
                    </a:cubicBezTo>
                    <a:cubicBezTo>
                      <a:pt x="79058" y="60960"/>
                      <a:pt x="79058" y="60960"/>
                      <a:pt x="80010" y="60960"/>
                    </a:cubicBezTo>
                    <a:cubicBezTo>
                      <a:pt x="79058" y="58103"/>
                      <a:pt x="79058" y="56198"/>
                      <a:pt x="78105" y="53340"/>
                    </a:cubicBezTo>
                    <a:cubicBezTo>
                      <a:pt x="77153" y="53340"/>
                      <a:pt x="77153" y="52388"/>
                      <a:pt x="76200" y="52388"/>
                    </a:cubicBezTo>
                    <a:cubicBezTo>
                      <a:pt x="76200" y="52388"/>
                      <a:pt x="77153" y="52388"/>
                      <a:pt x="77153" y="51435"/>
                    </a:cubicBezTo>
                    <a:cubicBezTo>
                      <a:pt x="76200" y="48578"/>
                      <a:pt x="75248" y="45720"/>
                      <a:pt x="74295" y="43815"/>
                    </a:cubicBezTo>
                    <a:cubicBezTo>
                      <a:pt x="73343" y="43815"/>
                      <a:pt x="72390" y="42863"/>
                      <a:pt x="70485" y="42863"/>
                    </a:cubicBezTo>
                    <a:cubicBezTo>
                      <a:pt x="71438" y="41910"/>
                      <a:pt x="71438" y="41910"/>
                      <a:pt x="72390" y="40958"/>
                    </a:cubicBezTo>
                    <a:cubicBezTo>
                      <a:pt x="70485" y="38100"/>
                      <a:pt x="69533" y="36195"/>
                      <a:pt x="67628" y="33338"/>
                    </a:cubicBezTo>
                    <a:cubicBezTo>
                      <a:pt x="66675" y="33338"/>
                      <a:pt x="66675" y="33338"/>
                      <a:pt x="65723" y="33338"/>
                    </a:cubicBezTo>
                    <a:cubicBezTo>
                      <a:pt x="65723" y="33338"/>
                      <a:pt x="66675" y="32385"/>
                      <a:pt x="66675" y="32385"/>
                    </a:cubicBezTo>
                    <a:cubicBezTo>
                      <a:pt x="64770" y="29528"/>
                      <a:pt x="62865" y="27623"/>
                      <a:pt x="61913" y="24765"/>
                    </a:cubicBezTo>
                    <a:cubicBezTo>
                      <a:pt x="61913" y="24765"/>
                      <a:pt x="60960" y="24765"/>
                      <a:pt x="60960" y="24765"/>
                    </a:cubicBezTo>
                    <a:cubicBezTo>
                      <a:pt x="60960" y="24765"/>
                      <a:pt x="60960" y="23813"/>
                      <a:pt x="60960" y="23813"/>
                    </a:cubicBezTo>
                    <a:cubicBezTo>
                      <a:pt x="59055" y="21908"/>
                      <a:pt x="57150" y="19050"/>
                      <a:pt x="55245" y="17145"/>
                    </a:cubicBezTo>
                    <a:cubicBezTo>
                      <a:pt x="55245" y="17145"/>
                      <a:pt x="54293" y="18098"/>
                      <a:pt x="54293" y="18098"/>
                    </a:cubicBezTo>
                    <a:cubicBezTo>
                      <a:pt x="54293" y="17145"/>
                      <a:pt x="54293" y="16192"/>
                      <a:pt x="54293" y="16192"/>
                    </a:cubicBezTo>
                    <a:cubicBezTo>
                      <a:pt x="52388" y="14288"/>
                      <a:pt x="50483" y="12383"/>
                      <a:pt x="47625" y="10478"/>
                    </a:cubicBezTo>
                    <a:cubicBezTo>
                      <a:pt x="47625" y="11430"/>
                      <a:pt x="46673" y="11430"/>
                      <a:pt x="46673" y="12383"/>
                    </a:cubicBezTo>
                    <a:cubicBezTo>
                      <a:pt x="46673" y="11430"/>
                      <a:pt x="46673" y="10478"/>
                      <a:pt x="46673" y="9525"/>
                    </a:cubicBezTo>
                    <a:cubicBezTo>
                      <a:pt x="44768" y="8573"/>
                      <a:pt x="41910" y="6667"/>
                      <a:pt x="40005" y="4763"/>
                    </a:cubicBezTo>
                    <a:cubicBezTo>
                      <a:pt x="40005" y="5715"/>
                      <a:pt x="40005" y="5715"/>
                      <a:pt x="39053" y="6667"/>
                    </a:cubicBezTo>
                    <a:cubicBezTo>
                      <a:pt x="39053" y="5715"/>
                      <a:pt x="39053" y="4763"/>
                      <a:pt x="38100" y="4763"/>
                    </a:cubicBezTo>
                    <a:cubicBezTo>
                      <a:pt x="36195" y="3810"/>
                      <a:pt x="33338" y="2858"/>
                      <a:pt x="31433" y="1905"/>
                    </a:cubicBezTo>
                    <a:cubicBezTo>
                      <a:pt x="31433" y="2858"/>
                      <a:pt x="31433" y="3810"/>
                      <a:pt x="31433" y="4763"/>
                    </a:cubicBezTo>
                    <a:cubicBezTo>
                      <a:pt x="31433" y="3810"/>
                      <a:pt x="30480" y="2858"/>
                      <a:pt x="29528" y="953"/>
                    </a:cubicBezTo>
                    <a:cubicBezTo>
                      <a:pt x="27623" y="953"/>
                      <a:pt x="25718" y="0"/>
                      <a:pt x="22860" y="0"/>
                    </a:cubicBezTo>
                    <a:cubicBezTo>
                      <a:pt x="22860" y="953"/>
                      <a:pt x="22860" y="1905"/>
                      <a:pt x="22860" y="1905"/>
                    </a:cubicBezTo>
                    <a:cubicBezTo>
                      <a:pt x="22860" y="953"/>
                      <a:pt x="21908" y="0"/>
                      <a:pt x="21908" y="0"/>
                    </a:cubicBezTo>
                    <a:cubicBezTo>
                      <a:pt x="20003" y="0"/>
                      <a:pt x="18098" y="0"/>
                      <a:pt x="16193" y="0"/>
                    </a:cubicBezTo>
                    <a:cubicBezTo>
                      <a:pt x="16193" y="953"/>
                      <a:pt x="16193" y="1905"/>
                      <a:pt x="17145" y="2858"/>
                    </a:cubicBezTo>
                    <a:cubicBezTo>
                      <a:pt x="16193" y="1905"/>
                      <a:pt x="16193" y="953"/>
                      <a:pt x="15240" y="953"/>
                    </a:cubicBezTo>
                    <a:cubicBezTo>
                      <a:pt x="13335" y="1905"/>
                      <a:pt x="11430" y="1905"/>
                      <a:pt x="10478" y="2858"/>
                    </a:cubicBezTo>
                    <a:cubicBezTo>
                      <a:pt x="10478" y="3810"/>
                      <a:pt x="11430" y="4763"/>
                      <a:pt x="11430" y="4763"/>
                    </a:cubicBezTo>
                    <a:cubicBezTo>
                      <a:pt x="10478" y="3810"/>
                      <a:pt x="10478" y="3810"/>
                      <a:pt x="9525" y="2858"/>
                    </a:cubicBezTo>
                    <a:cubicBezTo>
                      <a:pt x="8573" y="3810"/>
                      <a:pt x="6668" y="4763"/>
                      <a:pt x="5715" y="5715"/>
                    </a:cubicBezTo>
                    <a:cubicBezTo>
                      <a:pt x="6668" y="6667"/>
                      <a:pt x="6668" y="8573"/>
                      <a:pt x="7620" y="9525"/>
                    </a:cubicBezTo>
                    <a:cubicBezTo>
                      <a:pt x="6668" y="8573"/>
                      <a:pt x="5715" y="7620"/>
                      <a:pt x="4763" y="6667"/>
                    </a:cubicBezTo>
                    <a:cubicBezTo>
                      <a:pt x="3810" y="8573"/>
                      <a:pt x="2858" y="9525"/>
                      <a:pt x="1905" y="11430"/>
                    </a:cubicBezTo>
                    <a:cubicBezTo>
                      <a:pt x="2858" y="12383"/>
                      <a:pt x="2858" y="13335"/>
                      <a:pt x="3810" y="13335"/>
                    </a:cubicBezTo>
                    <a:cubicBezTo>
                      <a:pt x="2858" y="13335"/>
                      <a:pt x="2858" y="12383"/>
                      <a:pt x="1905" y="12383"/>
                    </a:cubicBezTo>
                    <a:cubicBezTo>
                      <a:pt x="953" y="14288"/>
                      <a:pt x="953" y="16192"/>
                      <a:pt x="0" y="18098"/>
                    </a:cubicBezTo>
                    <a:cubicBezTo>
                      <a:pt x="953" y="19050"/>
                      <a:pt x="1905" y="20003"/>
                      <a:pt x="2858" y="20955"/>
                    </a:cubicBezTo>
                    <a:cubicBezTo>
                      <a:pt x="1905" y="20955"/>
                      <a:pt x="953" y="20003"/>
                      <a:pt x="0" y="20003"/>
                    </a:cubicBezTo>
                    <a:cubicBezTo>
                      <a:pt x="0" y="21908"/>
                      <a:pt x="0" y="24765"/>
                      <a:pt x="0" y="26670"/>
                    </a:cubicBezTo>
                    <a:cubicBezTo>
                      <a:pt x="953" y="27623"/>
                      <a:pt x="953" y="27623"/>
                      <a:pt x="1905" y="28575"/>
                    </a:cubicBezTo>
                    <a:cubicBezTo>
                      <a:pt x="953" y="28575"/>
                      <a:pt x="953" y="28575"/>
                      <a:pt x="0" y="28575"/>
                    </a:cubicBezTo>
                    <a:cubicBezTo>
                      <a:pt x="0" y="31433"/>
                      <a:pt x="953" y="33338"/>
                      <a:pt x="953" y="36195"/>
                    </a:cubicBezTo>
                    <a:cubicBezTo>
                      <a:pt x="1905" y="37148"/>
                      <a:pt x="2858" y="37148"/>
                      <a:pt x="2858" y="38100"/>
                    </a:cubicBezTo>
                    <a:cubicBezTo>
                      <a:pt x="1905" y="38100"/>
                      <a:pt x="1905" y="38100"/>
                      <a:pt x="953" y="38100"/>
                    </a:cubicBezTo>
                    <a:cubicBezTo>
                      <a:pt x="1905" y="40958"/>
                      <a:pt x="1905" y="43815"/>
                      <a:pt x="2858" y="45720"/>
                    </a:cubicBezTo>
                    <a:cubicBezTo>
                      <a:pt x="3810" y="45720"/>
                      <a:pt x="3810" y="46673"/>
                      <a:pt x="4763" y="46673"/>
                    </a:cubicBezTo>
                    <a:cubicBezTo>
                      <a:pt x="4763" y="46673"/>
                      <a:pt x="3810" y="46673"/>
                      <a:pt x="3810" y="47625"/>
                    </a:cubicBezTo>
                    <a:cubicBezTo>
                      <a:pt x="4763" y="50483"/>
                      <a:pt x="5715" y="53340"/>
                      <a:pt x="6668" y="55245"/>
                    </a:cubicBezTo>
                    <a:cubicBezTo>
                      <a:pt x="7620" y="55245"/>
                      <a:pt x="8573" y="56198"/>
                      <a:pt x="10478" y="56198"/>
                    </a:cubicBezTo>
                    <a:cubicBezTo>
                      <a:pt x="9525" y="57150"/>
                      <a:pt x="9525" y="57150"/>
                      <a:pt x="8573" y="58103"/>
                    </a:cubicBezTo>
                    <a:cubicBezTo>
                      <a:pt x="10478" y="60960"/>
                      <a:pt x="11430" y="63817"/>
                      <a:pt x="13335" y="65723"/>
                    </a:cubicBezTo>
                    <a:cubicBezTo>
                      <a:pt x="14288" y="65723"/>
                      <a:pt x="14288" y="65723"/>
                      <a:pt x="15240" y="65723"/>
                    </a:cubicBezTo>
                    <a:cubicBezTo>
                      <a:pt x="15240" y="66675"/>
                      <a:pt x="14288" y="66675"/>
                      <a:pt x="14288" y="67628"/>
                    </a:cubicBezTo>
                    <a:cubicBezTo>
                      <a:pt x="16193" y="70485"/>
                      <a:pt x="18098" y="72390"/>
                      <a:pt x="19050" y="75248"/>
                    </a:cubicBezTo>
                    <a:cubicBezTo>
                      <a:pt x="19050" y="75248"/>
                      <a:pt x="20003" y="75248"/>
                      <a:pt x="20003" y="75248"/>
                    </a:cubicBezTo>
                    <a:cubicBezTo>
                      <a:pt x="20003" y="76200"/>
                      <a:pt x="20003" y="76200"/>
                      <a:pt x="20003" y="76200"/>
                    </a:cubicBezTo>
                    <a:cubicBezTo>
                      <a:pt x="21908" y="78105"/>
                      <a:pt x="23813" y="80963"/>
                      <a:pt x="25718" y="82867"/>
                    </a:cubicBezTo>
                    <a:cubicBezTo>
                      <a:pt x="25718" y="82867"/>
                      <a:pt x="26670" y="81915"/>
                      <a:pt x="26670" y="81915"/>
                    </a:cubicBezTo>
                    <a:cubicBezTo>
                      <a:pt x="26670" y="82867"/>
                      <a:pt x="26670" y="82867"/>
                      <a:pt x="26670" y="83820"/>
                    </a:cubicBezTo>
                    <a:cubicBezTo>
                      <a:pt x="28575" y="85725"/>
                      <a:pt x="30480" y="87630"/>
                      <a:pt x="33338" y="89535"/>
                    </a:cubicBezTo>
                    <a:cubicBezTo>
                      <a:pt x="33338" y="88583"/>
                      <a:pt x="34290" y="88583"/>
                      <a:pt x="34290" y="87630"/>
                    </a:cubicBezTo>
                    <a:cubicBezTo>
                      <a:pt x="34290" y="88583"/>
                      <a:pt x="34290" y="89535"/>
                      <a:pt x="34290" y="90488"/>
                    </a:cubicBezTo>
                    <a:cubicBezTo>
                      <a:pt x="36195" y="91440"/>
                      <a:pt x="39053" y="93345"/>
                      <a:pt x="40958" y="94298"/>
                    </a:cubicBezTo>
                    <a:cubicBezTo>
                      <a:pt x="40958" y="93345"/>
                      <a:pt x="40958" y="93345"/>
                      <a:pt x="41910" y="92392"/>
                    </a:cubicBezTo>
                    <a:cubicBezTo>
                      <a:pt x="41910" y="93345"/>
                      <a:pt x="42863" y="94298"/>
                      <a:pt x="42863" y="95250"/>
                    </a:cubicBezTo>
                    <a:cubicBezTo>
                      <a:pt x="44768" y="96203"/>
                      <a:pt x="47625" y="97155"/>
                      <a:pt x="49530" y="98108"/>
                    </a:cubicBezTo>
                    <a:cubicBezTo>
                      <a:pt x="49530" y="97155"/>
                      <a:pt x="49530" y="96203"/>
                      <a:pt x="49530" y="95250"/>
                    </a:cubicBezTo>
                    <a:cubicBezTo>
                      <a:pt x="50483" y="96203"/>
                      <a:pt x="50483" y="97155"/>
                      <a:pt x="51435" y="99060"/>
                    </a:cubicBezTo>
                    <a:cubicBezTo>
                      <a:pt x="53340" y="99060"/>
                      <a:pt x="55245" y="100013"/>
                      <a:pt x="58103" y="100013"/>
                    </a:cubicBezTo>
                    <a:cubicBezTo>
                      <a:pt x="58103" y="99060"/>
                      <a:pt x="58103" y="99060"/>
                      <a:pt x="58103" y="98108"/>
                    </a:cubicBezTo>
                    <a:cubicBezTo>
                      <a:pt x="58103" y="99060"/>
                      <a:pt x="59055" y="100013"/>
                      <a:pt x="59055" y="100965"/>
                    </a:cubicBezTo>
                    <a:cubicBezTo>
                      <a:pt x="60960" y="100965"/>
                      <a:pt x="62865" y="100965"/>
                      <a:pt x="64770" y="100965"/>
                    </a:cubicBezTo>
                    <a:cubicBezTo>
                      <a:pt x="64770" y="100013"/>
                      <a:pt x="64770" y="99060"/>
                      <a:pt x="63818" y="98108"/>
                    </a:cubicBezTo>
                    <a:cubicBezTo>
                      <a:pt x="64770" y="99060"/>
                      <a:pt x="64770" y="100013"/>
                      <a:pt x="65723" y="100013"/>
                    </a:cubicBezTo>
                    <a:cubicBezTo>
                      <a:pt x="67628" y="99060"/>
                      <a:pt x="69533" y="99060"/>
                      <a:pt x="70485" y="98108"/>
                    </a:cubicBezTo>
                    <a:cubicBezTo>
                      <a:pt x="70485" y="97155"/>
                      <a:pt x="69533" y="96203"/>
                      <a:pt x="69533" y="96203"/>
                    </a:cubicBezTo>
                    <a:cubicBezTo>
                      <a:pt x="70485" y="97155"/>
                      <a:pt x="70485" y="97155"/>
                      <a:pt x="71438" y="98108"/>
                    </a:cubicBezTo>
                    <a:cubicBezTo>
                      <a:pt x="72390" y="97155"/>
                      <a:pt x="74295" y="96203"/>
                      <a:pt x="75248" y="95250"/>
                    </a:cubicBezTo>
                    <a:cubicBezTo>
                      <a:pt x="74295" y="94298"/>
                      <a:pt x="74295" y="92392"/>
                      <a:pt x="73343" y="91440"/>
                    </a:cubicBezTo>
                    <a:cubicBezTo>
                      <a:pt x="73343" y="90488"/>
                      <a:pt x="74295" y="91440"/>
                      <a:pt x="75248" y="92392"/>
                    </a:cubicBez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25" name="Freeform: Shape 1224">
                <a:extLst>
                  <a:ext uri="{FF2B5EF4-FFF2-40B4-BE49-F238E27FC236}">
                    <a16:creationId xmlns:a16="http://schemas.microsoft.com/office/drawing/2014/main" id="{E08A59D2-6392-467C-B2F8-9704C7D199D8}"/>
                  </a:ext>
                </a:extLst>
              </p:cNvPr>
              <p:cNvSpPr/>
              <p:nvPr/>
            </p:nvSpPr>
            <p:spPr>
              <a:xfrm>
                <a:off x="8788572" y="3671887"/>
                <a:ext cx="80962" cy="100965"/>
              </a:xfrm>
              <a:custGeom>
                <a:avLst/>
                <a:gdLst>
                  <a:gd name="connsiteX0" fmla="*/ 75248 w 80962"/>
                  <a:gd name="connsiteY0" fmla="*/ 92392 h 100965"/>
                  <a:gd name="connsiteX1" fmla="*/ 78105 w 80962"/>
                  <a:gd name="connsiteY1" fmla="*/ 87630 h 100965"/>
                  <a:gd name="connsiteX2" fmla="*/ 77152 w 80962"/>
                  <a:gd name="connsiteY2" fmla="*/ 85725 h 100965"/>
                  <a:gd name="connsiteX3" fmla="*/ 79057 w 80962"/>
                  <a:gd name="connsiteY3" fmla="*/ 86678 h 100965"/>
                  <a:gd name="connsiteX4" fmla="*/ 80963 w 80962"/>
                  <a:gd name="connsiteY4" fmla="*/ 80963 h 100965"/>
                  <a:gd name="connsiteX5" fmla="*/ 78105 w 80962"/>
                  <a:gd name="connsiteY5" fmla="*/ 78105 h 100965"/>
                  <a:gd name="connsiteX6" fmla="*/ 80963 w 80962"/>
                  <a:gd name="connsiteY6" fmla="*/ 79058 h 100965"/>
                  <a:gd name="connsiteX7" fmla="*/ 80963 w 80962"/>
                  <a:gd name="connsiteY7" fmla="*/ 72390 h 100965"/>
                  <a:gd name="connsiteX8" fmla="*/ 79057 w 80962"/>
                  <a:gd name="connsiteY8" fmla="*/ 70485 h 100965"/>
                  <a:gd name="connsiteX9" fmla="*/ 80963 w 80962"/>
                  <a:gd name="connsiteY9" fmla="*/ 70485 h 100965"/>
                  <a:gd name="connsiteX10" fmla="*/ 80010 w 80962"/>
                  <a:gd name="connsiteY10" fmla="*/ 62865 h 100965"/>
                  <a:gd name="connsiteX11" fmla="*/ 78105 w 80962"/>
                  <a:gd name="connsiteY11" fmla="*/ 60960 h 100965"/>
                  <a:gd name="connsiteX12" fmla="*/ 80010 w 80962"/>
                  <a:gd name="connsiteY12" fmla="*/ 60960 h 100965"/>
                  <a:gd name="connsiteX13" fmla="*/ 78105 w 80962"/>
                  <a:gd name="connsiteY13" fmla="*/ 53340 h 100965"/>
                  <a:gd name="connsiteX14" fmla="*/ 76200 w 80962"/>
                  <a:gd name="connsiteY14" fmla="*/ 52388 h 100965"/>
                  <a:gd name="connsiteX15" fmla="*/ 77152 w 80962"/>
                  <a:gd name="connsiteY15" fmla="*/ 51435 h 100965"/>
                  <a:gd name="connsiteX16" fmla="*/ 74295 w 80962"/>
                  <a:gd name="connsiteY16" fmla="*/ 43815 h 100965"/>
                  <a:gd name="connsiteX17" fmla="*/ 70485 w 80962"/>
                  <a:gd name="connsiteY17" fmla="*/ 42863 h 100965"/>
                  <a:gd name="connsiteX18" fmla="*/ 72390 w 80962"/>
                  <a:gd name="connsiteY18" fmla="*/ 40958 h 100965"/>
                  <a:gd name="connsiteX19" fmla="*/ 67627 w 80962"/>
                  <a:gd name="connsiteY19" fmla="*/ 33338 h 100965"/>
                  <a:gd name="connsiteX20" fmla="*/ 65723 w 80962"/>
                  <a:gd name="connsiteY20" fmla="*/ 33338 h 100965"/>
                  <a:gd name="connsiteX21" fmla="*/ 66675 w 80962"/>
                  <a:gd name="connsiteY21" fmla="*/ 32385 h 100965"/>
                  <a:gd name="connsiteX22" fmla="*/ 61913 w 80962"/>
                  <a:gd name="connsiteY22" fmla="*/ 24765 h 100965"/>
                  <a:gd name="connsiteX23" fmla="*/ 60960 w 80962"/>
                  <a:gd name="connsiteY23" fmla="*/ 24765 h 100965"/>
                  <a:gd name="connsiteX24" fmla="*/ 60960 w 80962"/>
                  <a:gd name="connsiteY24" fmla="*/ 23813 h 100965"/>
                  <a:gd name="connsiteX25" fmla="*/ 55245 w 80962"/>
                  <a:gd name="connsiteY25" fmla="*/ 17145 h 100965"/>
                  <a:gd name="connsiteX26" fmla="*/ 54292 w 80962"/>
                  <a:gd name="connsiteY26" fmla="*/ 18097 h 100965"/>
                  <a:gd name="connsiteX27" fmla="*/ 54292 w 80962"/>
                  <a:gd name="connsiteY27" fmla="*/ 16192 h 100965"/>
                  <a:gd name="connsiteX28" fmla="*/ 47625 w 80962"/>
                  <a:gd name="connsiteY28" fmla="*/ 10478 h 100965"/>
                  <a:gd name="connsiteX29" fmla="*/ 46672 w 80962"/>
                  <a:gd name="connsiteY29" fmla="*/ 12383 h 100965"/>
                  <a:gd name="connsiteX30" fmla="*/ 46672 w 80962"/>
                  <a:gd name="connsiteY30" fmla="*/ 9525 h 100965"/>
                  <a:gd name="connsiteX31" fmla="*/ 40005 w 80962"/>
                  <a:gd name="connsiteY31" fmla="*/ 4763 h 100965"/>
                  <a:gd name="connsiteX32" fmla="*/ 39052 w 80962"/>
                  <a:gd name="connsiteY32" fmla="*/ 6667 h 100965"/>
                  <a:gd name="connsiteX33" fmla="*/ 38100 w 80962"/>
                  <a:gd name="connsiteY33" fmla="*/ 4763 h 100965"/>
                  <a:gd name="connsiteX34" fmla="*/ 31432 w 80962"/>
                  <a:gd name="connsiteY34" fmla="*/ 1905 h 100965"/>
                  <a:gd name="connsiteX35" fmla="*/ 31432 w 80962"/>
                  <a:gd name="connsiteY35" fmla="*/ 4763 h 100965"/>
                  <a:gd name="connsiteX36" fmla="*/ 29527 w 80962"/>
                  <a:gd name="connsiteY36" fmla="*/ 953 h 100965"/>
                  <a:gd name="connsiteX37" fmla="*/ 22860 w 80962"/>
                  <a:gd name="connsiteY37" fmla="*/ 0 h 100965"/>
                  <a:gd name="connsiteX38" fmla="*/ 22860 w 80962"/>
                  <a:gd name="connsiteY38" fmla="*/ 1905 h 100965"/>
                  <a:gd name="connsiteX39" fmla="*/ 21907 w 80962"/>
                  <a:gd name="connsiteY39" fmla="*/ 0 h 100965"/>
                  <a:gd name="connsiteX40" fmla="*/ 16192 w 80962"/>
                  <a:gd name="connsiteY40" fmla="*/ 0 h 100965"/>
                  <a:gd name="connsiteX41" fmla="*/ 17145 w 80962"/>
                  <a:gd name="connsiteY41" fmla="*/ 2858 h 100965"/>
                  <a:gd name="connsiteX42" fmla="*/ 15240 w 80962"/>
                  <a:gd name="connsiteY42" fmla="*/ 953 h 100965"/>
                  <a:gd name="connsiteX43" fmla="*/ 10477 w 80962"/>
                  <a:gd name="connsiteY43" fmla="*/ 2858 h 100965"/>
                  <a:gd name="connsiteX44" fmla="*/ 11430 w 80962"/>
                  <a:gd name="connsiteY44" fmla="*/ 4763 h 100965"/>
                  <a:gd name="connsiteX45" fmla="*/ 9525 w 80962"/>
                  <a:gd name="connsiteY45" fmla="*/ 2858 h 100965"/>
                  <a:gd name="connsiteX46" fmla="*/ 5715 w 80962"/>
                  <a:gd name="connsiteY46" fmla="*/ 5715 h 100965"/>
                  <a:gd name="connsiteX47" fmla="*/ 7620 w 80962"/>
                  <a:gd name="connsiteY47" fmla="*/ 9525 h 100965"/>
                  <a:gd name="connsiteX48" fmla="*/ 4763 w 80962"/>
                  <a:gd name="connsiteY48" fmla="*/ 6667 h 100965"/>
                  <a:gd name="connsiteX49" fmla="*/ 1905 w 80962"/>
                  <a:gd name="connsiteY49" fmla="*/ 11430 h 100965"/>
                  <a:gd name="connsiteX50" fmla="*/ 3810 w 80962"/>
                  <a:gd name="connsiteY50" fmla="*/ 13335 h 100965"/>
                  <a:gd name="connsiteX51" fmla="*/ 1905 w 80962"/>
                  <a:gd name="connsiteY51" fmla="*/ 12383 h 100965"/>
                  <a:gd name="connsiteX52" fmla="*/ 0 w 80962"/>
                  <a:gd name="connsiteY52" fmla="*/ 18097 h 100965"/>
                  <a:gd name="connsiteX53" fmla="*/ 2857 w 80962"/>
                  <a:gd name="connsiteY53" fmla="*/ 20955 h 100965"/>
                  <a:gd name="connsiteX54" fmla="*/ 0 w 80962"/>
                  <a:gd name="connsiteY54" fmla="*/ 20003 h 100965"/>
                  <a:gd name="connsiteX55" fmla="*/ 0 w 80962"/>
                  <a:gd name="connsiteY55" fmla="*/ 26670 h 100965"/>
                  <a:gd name="connsiteX56" fmla="*/ 1905 w 80962"/>
                  <a:gd name="connsiteY56" fmla="*/ 28575 h 100965"/>
                  <a:gd name="connsiteX57" fmla="*/ 0 w 80962"/>
                  <a:gd name="connsiteY57" fmla="*/ 28575 h 100965"/>
                  <a:gd name="connsiteX58" fmla="*/ 952 w 80962"/>
                  <a:gd name="connsiteY58" fmla="*/ 36195 h 100965"/>
                  <a:gd name="connsiteX59" fmla="*/ 2857 w 80962"/>
                  <a:gd name="connsiteY59" fmla="*/ 38100 h 100965"/>
                  <a:gd name="connsiteX60" fmla="*/ 952 w 80962"/>
                  <a:gd name="connsiteY60" fmla="*/ 38100 h 100965"/>
                  <a:gd name="connsiteX61" fmla="*/ 2857 w 80962"/>
                  <a:gd name="connsiteY61" fmla="*/ 45720 h 100965"/>
                  <a:gd name="connsiteX62" fmla="*/ 4763 w 80962"/>
                  <a:gd name="connsiteY62" fmla="*/ 46672 h 100965"/>
                  <a:gd name="connsiteX63" fmla="*/ 3810 w 80962"/>
                  <a:gd name="connsiteY63" fmla="*/ 47625 h 100965"/>
                  <a:gd name="connsiteX64" fmla="*/ 6667 w 80962"/>
                  <a:gd name="connsiteY64" fmla="*/ 55245 h 100965"/>
                  <a:gd name="connsiteX65" fmla="*/ 10477 w 80962"/>
                  <a:gd name="connsiteY65" fmla="*/ 56197 h 100965"/>
                  <a:gd name="connsiteX66" fmla="*/ 8572 w 80962"/>
                  <a:gd name="connsiteY66" fmla="*/ 58103 h 100965"/>
                  <a:gd name="connsiteX67" fmla="*/ 13335 w 80962"/>
                  <a:gd name="connsiteY67" fmla="*/ 65722 h 100965"/>
                  <a:gd name="connsiteX68" fmla="*/ 15240 w 80962"/>
                  <a:gd name="connsiteY68" fmla="*/ 65722 h 100965"/>
                  <a:gd name="connsiteX69" fmla="*/ 14288 w 80962"/>
                  <a:gd name="connsiteY69" fmla="*/ 67628 h 100965"/>
                  <a:gd name="connsiteX70" fmla="*/ 19050 w 80962"/>
                  <a:gd name="connsiteY70" fmla="*/ 75247 h 100965"/>
                  <a:gd name="connsiteX71" fmla="*/ 20002 w 80962"/>
                  <a:gd name="connsiteY71" fmla="*/ 75247 h 100965"/>
                  <a:gd name="connsiteX72" fmla="*/ 20002 w 80962"/>
                  <a:gd name="connsiteY72" fmla="*/ 76200 h 100965"/>
                  <a:gd name="connsiteX73" fmla="*/ 25717 w 80962"/>
                  <a:gd name="connsiteY73" fmla="*/ 82867 h 100965"/>
                  <a:gd name="connsiteX74" fmla="*/ 26670 w 80962"/>
                  <a:gd name="connsiteY74" fmla="*/ 81915 h 100965"/>
                  <a:gd name="connsiteX75" fmla="*/ 26670 w 80962"/>
                  <a:gd name="connsiteY75" fmla="*/ 83820 h 100965"/>
                  <a:gd name="connsiteX76" fmla="*/ 33338 w 80962"/>
                  <a:gd name="connsiteY76" fmla="*/ 89535 h 100965"/>
                  <a:gd name="connsiteX77" fmla="*/ 34290 w 80962"/>
                  <a:gd name="connsiteY77" fmla="*/ 87630 h 100965"/>
                  <a:gd name="connsiteX78" fmla="*/ 34290 w 80962"/>
                  <a:gd name="connsiteY78" fmla="*/ 90488 h 100965"/>
                  <a:gd name="connsiteX79" fmla="*/ 40957 w 80962"/>
                  <a:gd name="connsiteY79" fmla="*/ 94297 h 100965"/>
                  <a:gd name="connsiteX80" fmla="*/ 41910 w 80962"/>
                  <a:gd name="connsiteY80" fmla="*/ 92392 h 100965"/>
                  <a:gd name="connsiteX81" fmla="*/ 42863 w 80962"/>
                  <a:gd name="connsiteY81" fmla="*/ 95250 h 100965"/>
                  <a:gd name="connsiteX82" fmla="*/ 49530 w 80962"/>
                  <a:gd name="connsiteY82" fmla="*/ 98108 h 100965"/>
                  <a:gd name="connsiteX83" fmla="*/ 49530 w 80962"/>
                  <a:gd name="connsiteY83" fmla="*/ 95250 h 100965"/>
                  <a:gd name="connsiteX84" fmla="*/ 51435 w 80962"/>
                  <a:gd name="connsiteY84" fmla="*/ 99060 h 100965"/>
                  <a:gd name="connsiteX85" fmla="*/ 58102 w 80962"/>
                  <a:gd name="connsiteY85" fmla="*/ 100013 h 100965"/>
                  <a:gd name="connsiteX86" fmla="*/ 58102 w 80962"/>
                  <a:gd name="connsiteY86" fmla="*/ 98108 h 100965"/>
                  <a:gd name="connsiteX87" fmla="*/ 59055 w 80962"/>
                  <a:gd name="connsiteY87" fmla="*/ 100965 h 100965"/>
                  <a:gd name="connsiteX88" fmla="*/ 64770 w 80962"/>
                  <a:gd name="connsiteY88" fmla="*/ 100965 h 100965"/>
                  <a:gd name="connsiteX89" fmla="*/ 63817 w 80962"/>
                  <a:gd name="connsiteY89" fmla="*/ 98108 h 100965"/>
                  <a:gd name="connsiteX90" fmla="*/ 65723 w 80962"/>
                  <a:gd name="connsiteY90" fmla="*/ 100013 h 100965"/>
                  <a:gd name="connsiteX91" fmla="*/ 70485 w 80962"/>
                  <a:gd name="connsiteY91" fmla="*/ 98108 h 100965"/>
                  <a:gd name="connsiteX92" fmla="*/ 69532 w 80962"/>
                  <a:gd name="connsiteY92" fmla="*/ 96203 h 100965"/>
                  <a:gd name="connsiteX93" fmla="*/ 71438 w 80962"/>
                  <a:gd name="connsiteY93" fmla="*/ 98108 h 100965"/>
                  <a:gd name="connsiteX94" fmla="*/ 75248 w 80962"/>
                  <a:gd name="connsiteY94" fmla="*/ 95250 h 100965"/>
                  <a:gd name="connsiteX95" fmla="*/ 73342 w 80962"/>
                  <a:gd name="connsiteY95" fmla="*/ 91440 h 100965"/>
                  <a:gd name="connsiteX96" fmla="*/ 75248 w 80962"/>
                  <a:gd name="connsiteY96" fmla="*/ 92392 h 1009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</a:cxnLst>
                <a:rect l="l" t="t" r="r" b="b"/>
                <a:pathLst>
                  <a:path w="80962" h="100965">
                    <a:moveTo>
                      <a:pt x="75248" y="92392"/>
                    </a:moveTo>
                    <a:cubicBezTo>
                      <a:pt x="76200" y="90488"/>
                      <a:pt x="77152" y="89535"/>
                      <a:pt x="78105" y="87630"/>
                    </a:cubicBezTo>
                    <a:cubicBezTo>
                      <a:pt x="78105" y="86678"/>
                      <a:pt x="77152" y="86678"/>
                      <a:pt x="77152" y="85725"/>
                    </a:cubicBezTo>
                    <a:cubicBezTo>
                      <a:pt x="78105" y="85725"/>
                      <a:pt x="78105" y="86678"/>
                      <a:pt x="79057" y="86678"/>
                    </a:cubicBezTo>
                    <a:cubicBezTo>
                      <a:pt x="80010" y="84772"/>
                      <a:pt x="80010" y="82867"/>
                      <a:pt x="80963" y="80963"/>
                    </a:cubicBezTo>
                    <a:cubicBezTo>
                      <a:pt x="80010" y="80010"/>
                      <a:pt x="79057" y="79058"/>
                      <a:pt x="78105" y="78105"/>
                    </a:cubicBezTo>
                    <a:cubicBezTo>
                      <a:pt x="79057" y="78105"/>
                      <a:pt x="80010" y="79058"/>
                      <a:pt x="80963" y="79058"/>
                    </a:cubicBezTo>
                    <a:cubicBezTo>
                      <a:pt x="80963" y="77153"/>
                      <a:pt x="80963" y="74295"/>
                      <a:pt x="80963" y="72390"/>
                    </a:cubicBezTo>
                    <a:cubicBezTo>
                      <a:pt x="80010" y="71438"/>
                      <a:pt x="80010" y="71438"/>
                      <a:pt x="79057" y="70485"/>
                    </a:cubicBezTo>
                    <a:cubicBezTo>
                      <a:pt x="80010" y="70485"/>
                      <a:pt x="80010" y="70485"/>
                      <a:pt x="80963" y="70485"/>
                    </a:cubicBezTo>
                    <a:cubicBezTo>
                      <a:pt x="80963" y="67628"/>
                      <a:pt x="80010" y="65722"/>
                      <a:pt x="80010" y="62865"/>
                    </a:cubicBezTo>
                    <a:cubicBezTo>
                      <a:pt x="79057" y="61913"/>
                      <a:pt x="78105" y="61913"/>
                      <a:pt x="78105" y="60960"/>
                    </a:cubicBezTo>
                    <a:cubicBezTo>
                      <a:pt x="79057" y="60960"/>
                      <a:pt x="79057" y="60960"/>
                      <a:pt x="80010" y="60960"/>
                    </a:cubicBezTo>
                    <a:cubicBezTo>
                      <a:pt x="79057" y="58103"/>
                      <a:pt x="79057" y="56197"/>
                      <a:pt x="78105" y="53340"/>
                    </a:cubicBezTo>
                    <a:cubicBezTo>
                      <a:pt x="77152" y="53340"/>
                      <a:pt x="77152" y="52388"/>
                      <a:pt x="76200" y="52388"/>
                    </a:cubicBezTo>
                    <a:cubicBezTo>
                      <a:pt x="76200" y="52388"/>
                      <a:pt x="77152" y="52388"/>
                      <a:pt x="77152" y="51435"/>
                    </a:cubicBezTo>
                    <a:cubicBezTo>
                      <a:pt x="76200" y="48578"/>
                      <a:pt x="75248" y="45720"/>
                      <a:pt x="74295" y="43815"/>
                    </a:cubicBezTo>
                    <a:cubicBezTo>
                      <a:pt x="73342" y="43815"/>
                      <a:pt x="72390" y="42863"/>
                      <a:pt x="70485" y="42863"/>
                    </a:cubicBezTo>
                    <a:cubicBezTo>
                      <a:pt x="71438" y="41910"/>
                      <a:pt x="71438" y="41910"/>
                      <a:pt x="72390" y="40958"/>
                    </a:cubicBezTo>
                    <a:cubicBezTo>
                      <a:pt x="70485" y="38100"/>
                      <a:pt x="69532" y="36195"/>
                      <a:pt x="67627" y="33338"/>
                    </a:cubicBezTo>
                    <a:cubicBezTo>
                      <a:pt x="66675" y="33338"/>
                      <a:pt x="66675" y="33338"/>
                      <a:pt x="65723" y="33338"/>
                    </a:cubicBezTo>
                    <a:cubicBezTo>
                      <a:pt x="65723" y="33338"/>
                      <a:pt x="66675" y="32385"/>
                      <a:pt x="66675" y="32385"/>
                    </a:cubicBezTo>
                    <a:cubicBezTo>
                      <a:pt x="64770" y="29528"/>
                      <a:pt x="62865" y="27622"/>
                      <a:pt x="61913" y="24765"/>
                    </a:cubicBezTo>
                    <a:cubicBezTo>
                      <a:pt x="61913" y="24765"/>
                      <a:pt x="60960" y="24765"/>
                      <a:pt x="60960" y="24765"/>
                    </a:cubicBezTo>
                    <a:cubicBezTo>
                      <a:pt x="60960" y="24765"/>
                      <a:pt x="60960" y="23813"/>
                      <a:pt x="60960" y="23813"/>
                    </a:cubicBezTo>
                    <a:cubicBezTo>
                      <a:pt x="59055" y="21908"/>
                      <a:pt x="57150" y="19050"/>
                      <a:pt x="55245" y="17145"/>
                    </a:cubicBezTo>
                    <a:cubicBezTo>
                      <a:pt x="55245" y="17145"/>
                      <a:pt x="54292" y="18097"/>
                      <a:pt x="54292" y="18097"/>
                    </a:cubicBezTo>
                    <a:cubicBezTo>
                      <a:pt x="54292" y="17145"/>
                      <a:pt x="54292" y="16192"/>
                      <a:pt x="54292" y="16192"/>
                    </a:cubicBezTo>
                    <a:cubicBezTo>
                      <a:pt x="52388" y="14288"/>
                      <a:pt x="50482" y="12383"/>
                      <a:pt x="47625" y="10478"/>
                    </a:cubicBezTo>
                    <a:cubicBezTo>
                      <a:pt x="47625" y="11430"/>
                      <a:pt x="46672" y="11430"/>
                      <a:pt x="46672" y="12383"/>
                    </a:cubicBezTo>
                    <a:cubicBezTo>
                      <a:pt x="46672" y="11430"/>
                      <a:pt x="46672" y="10478"/>
                      <a:pt x="46672" y="9525"/>
                    </a:cubicBezTo>
                    <a:cubicBezTo>
                      <a:pt x="44767" y="8572"/>
                      <a:pt x="41910" y="6667"/>
                      <a:pt x="40005" y="4763"/>
                    </a:cubicBezTo>
                    <a:cubicBezTo>
                      <a:pt x="40005" y="5715"/>
                      <a:pt x="40005" y="5715"/>
                      <a:pt x="39052" y="6667"/>
                    </a:cubicBezTo>
                    <a:cubicBezTo>
                      <a:pt x="39052" y="5715"/>
                      <a:pt x="39052" y="4763"/>
                      <a:pt x="38100" y="4763"/>
                    </a:cubicBezTo>
                    <a:cubicBezTo>
                      <a:pt x="36195" y="3810"/>
                      <a:pt x="33338" y="2858"/>
                      <a:pt x="31432" y="1905"/>
                    </a:cubicBezTo>
                    <a:cubicBezTo>
                      <a:pt x="31432" y="2858"/>
                      <a:pt x="31432" y="3810"/>
                      <a:pt x="31432" y="4763"/>
                    </a:cubicBezTo>
                    <a:cubicBezTo>
                      <a:pt x="31432" y="3810"/>
                      <a:pt x="30480" y="2858"/>
                      <a:pt x="29527" y="953"/>
                    </a:cubicBezTo>
                    <a:cubicBezTo>
                      <a:pt x="27622" y="953"/>
                      <a:pt x="25717" y="0"/>
                      <a:pt x="22860" y="0"/>
                    </a:cubicBezTo>
                    <a:cubicBezTo>
                      <a:pt x="22860" y="953"/>
                      <a:pt x="22860" y="1905"/>
                      <a:pt x="22860" y="1905"/>
                    </a:cubicBezTo>
                    <a:cubicBezTo>
                      <a:pt x="22860" y="953"/>
                      <a:pt x="21907" y="0"/>
                      <a:pt x="21907" y="0"/>
                    </a:cubicBezTo>
                    <a:cubicBezTo>
                      <a:pt x="20002" y="0"/>
                      <a:pt x="18097" y="0"/>
                      <a:pt x="16192" y="0"/>
                    </a:cubicBezTo>
                    <a:cubicBezTo>
                      <a:pt x="16192" y="953"/>
                      <a:pt x="16192" y="1905"/>
                      <a:pt x="17145" y="2858"/>
                    </a:cubicBezTo>
                    <a:cubicBezTo>
                      <a:pt x="16192" y="1905"/>
                      <a:pt x="16192" y="953"/>
                      <a:pt x="15240" y="953"/>
                    </a:cubicBezTo>
                    <a:cubicBezTo>
                      <a:pt x="13335" y="1905"/>
                      <a:pt x="11430" y="1905"/>
                      <a:pt x="10477" y="2858"/>
                    </a:cubicBezTo>
                    <a:cubicBezTo>
                      <a:pt x="10477" y="3810"/>
                      <a:pt x="11430" y="4763"/>
                      <a:pt x="11430" y="4763"/>
                    </a:cubicBezTo>
                    <a:cubicBezTo>
                      <a:pt x="10477" y="3810"/>
                      <a:pt x="10477" y="3810"/>
                      <a:pt x="9525" y="2858"/>
                    </a:cubicBezTo>
                    <a:cubicBezTo>
                      <a:pt x="8572" y="3810"/>
                      <a:pt x="6667" y="4763"/>
                      <a:pt x="5715" y="5715"/>
                    </a:cubicBezTo>
                    <a:cubicBezTo>
                      <a:pt x="6667" y="6667"/>
                      <a:pt x="6667" y="8572"/>
                      <a:pt x="7620" y="9525"/>
                    </a:cubicBezTo>
                    <a:cubicBezTo>
                      <a:pt x="6667" y="8572"/>
                      <a:pt x="5715" y="7620"/>
                      <a:pt x="4763" y="6667"/>
                    </a:cubicBezTo>
                    <a:cubicBezTo>
                      <a:pt x="3810" y="8572"/>
                      <a:pt x="2857" y="9525"/>
                      <a:pt x="1905" y="11430"/>
                    </a:cubicBezTo>
                    <a:cubicBezTo>
                      <a:pt x="2857" y="12383"/>
                      <a:pt x="2857" y="13335"/>
                      <a:pt x="3810" y="13335"/>
                    </a:cubicBezTo>
                    <a:cubicBezTo>
                      <a:pt x="2857" y="13335"/>
                      <a:pt x="2857" y="12383"/>
                      <a:pt x="1905" y="12383"/>
                    </a:cubicBezTo>
                    <a:cubicBezTo>
                      <a:pt x="952" y="14288"/>
                      <a:pt x="952" y="16192"/>
                      <a:pt x="0" y="18097"/>
                    </a:cubicBezTo>
                    <a:cubicBezTo>
                      <a:pt x="952" y="19050"/>
                      <a:pt x="1905" y="20003"/>
                      <a:pt x="2857" y="20955"/>
                    </a:cubicBezTo>
                    <a:cubicBezTo>
                      <a:pt x="1905" y="20955"/>
                      <a:pt x="952" y="20003"/>
                      <a:pt x="0" y="20003"/>
                    </a:cubicBezTo>
                    <a:cubicBezTo>
                      <a:pt x="0" y="21908"/>
                      <a:pt x="0" y="24765"/>
                      <a:pt x="0" y="26670"/>
                    </a:cubicBezTo>
                    <a:cubicBezTo>
                      <a:pt x="952" y="27622"/>
                      <a:pt x="952" y="27622"/>
                      <a:pt x="1905" y="28575"/>
                    </a:cubicBezTo>
                    <a:cubicBezTo>
                      <a:pt x="952" y="28575"/>
                      <a:pt x="952" y="28575"/>
                      <a:pt x="0" y="28575"/>
                    </a:cubicBezTo>
                    <a:cubicBezTo>
                      <a:pt x="0" y="31433"/>
                      <a:pt x="952" y="33338"/>
                      <a:pt x="952" y="36195"/>
                    </a:cubicBezTo>
                    <a:cubicBezTo>
                      <a:pt x="1905" y="37147"/>
                      <a:pt x="2857" y="37147"/>
                      <a:pt x="2857" y="38100"/>
                    </a:cubicBezTo>
                    <a:cubicBezTo>
                      <a:pt x="1905" y="38100"/>
                      <a:pt x="1905" y="38100"/>
                      <a:pt x="952" y="38100"/>
                    </a:cubicBezTo>
                    <a:cubicBezTo>
                      <a:pt x="1905" y="40958"/>
                      <a:pt x="1905" y="43815"/>
                      <a:pt x="2857" y="45720"/>
                    </a:cubicBezTo>
                    <a:cubicBezTo>
                      <a:pt x="3810" y="45720"/>
                      <a:pt x="3810" y="46672"/>
                      <a:pt x="4763" y="46672"/>
                    </a:cubicBezTo>
                    <a:cubicBezTo>
                      <a:pt x="4763" y="46672"/>
                      <a:pt x="3810" y="46672"/>
                      <a:pt x="3810" y="47625"/>
                    </a:cubicBezTo>
                    <a:cubicBezTo>
                      <a:pt x="4763" y="50483"/>
                      <a:pt x="5715" y="53340"/>
                      <a:pt x="6667" y="55245"/>
                    </a:cubicBezTo>
                    <a:cubicBezTo>
                      <a:pt x="7620" y="55245"/>
                      <a:pt x="8572" y="56197"/>
                      <a:pt x="10477" y="56197"/>
                    </a:cubicBezTo>
                    <a:cubicBezTo>
                      <a:pt x="9525" y="57150"/>
                      <a:pt x="9525" y="57150"/>
                      <a:pt x="8572" y="58103"/>
                    </a:cubicBezTo>
                    <a:cubicBezTo>
                      <a:pt x="10477" y="60960"/>
                      <a:pt x="11430" y="63817"/>
                      <a:pt x="13335" y="65722"/>
                    </a:cubicBezTo>
                    <a:cubicBezTo>
                      <a:pt x="14288" y="65722"/>
                      <a:pt x="14288" y="65722"/>
                      <a:pt x="15240" y="65722"/>
                    </a:cubicBezTo>
                    <a:cubicBezTo>
                      <a:pt x="15240" y="66675"/>
                      <a:pt x="14288" y="66675"/>
                      <a:pt x="14288" y="67628"/>
                    </a:cubicBezTo>
                    <a:cubicBezTo>
                      <a:pt x="16192" y="70485"/>
                      <a:pt x="18097" y="72390"/>
                      <a:pt x="19050" y="75247"/>
                    </a:cubicBezTo>
                    <a:cubicBezTo>
                      <a:pt x="19050" y="75247"/>
                      <a:pt x="20002" y="75247"/>
                      <a:pt x="20002" y="75247"/>
                    </a:cubicBezTo>
                    <a:cubicBezTo>
                      <a:pt x="20002" y="76200"/>
                      <a:pt x="20002" y="76200"/>
                      <a:pt x="20002" y="76200"/>
                    </a:cubicBezTo>
                    <a:cubicBezTo>
                      <a:pt x="21907" y="78105"/>
                      <a:pt x="23813" y="80963"/>
                      <a:pt x="25717" y="82867"/>
                    </a:cubicBezTo>
                    <a:cubicBezTo>
                      <a:pt x="25717" y="82867"/>
                      <a:pt x="26670" y="81915"/>
                      <a:pt x="26670" y="81915"/>
                    </a:cubicBezTo>
                    <a:cubicBezTo>
                      <a:pt x="26670" y="82867"/>
                      <a:pt x="26670" y="82867"/>
                      <a:pt x="26670" y="83820"/>
                    </a:cubicBezTo>
                    <a:cubicBezTo>
                      <a:pt x="28575" y="85725"/>
                      <a:pt x="30480" y="87630"/>
                      <a:pt x="33338" y="89535"/>
                    </a:cubicBezTo>
                    <a:cubicBezTo>
                      <a:pt x="33338" y="88583"/>
                      <a:pt x="34290" y="88583"/>
                      <a:pt x="34290" y="87630"/>
                    </a:cubicBezTo>
                    <a:cubicBezTo>
                      <a:pt x="34290" y="88583"/>
                      <a:pt x="34290" y="89535"/>
                      <a:pt x="34290" y="90488"/>
                    </a:cubicBezTo>
                    <a:cubicBezTo>
                      <a:pt x="36195" y="91440"/>
                      <a:pt x="39052" y="93345"/>
                      <a:pt x="40957" y="94297"/>
                    </a:cubicBezTo>
                    <a:cubicBezTo>
                      <a:pt x="40957" y="93345"/>
                      <a:pt x="40957" y="93345"/>
                      <a:pt x="41910" y="92392"/>
                    </a:cubicBezTo>
                    <a:cubicBezTo>
                      <a:pt x="41910" y="93345"/>
                      <a:pt x="42863" y="94297"/>
                      <a:pt x="42863" y="95250"/>
                    </a:cubicBezTo>
                    <a:cubicBezTo>
                      <a:pt x="44767" y="96203"/>
                      <a:pt x="47625" y="97155"/>
                      <a:pt x="49530" y="98108"/>
                    </a:cubicBezTo>
                    <a:cubicBezTo>
                      <a:pt x="49530" y="97155"/>
                      <a:pt x="49530" y="96203"/>
                      <a:pt x="49530" y="95250"/>
                    </a:cubicBezTo>
                    <a:cubicBezTo>
                      <a:pt x="50482" y="96203"/>
                      <a:pt x="50482" y="97155"/>
                      <a:pt x="51435" y="99060"/>
                    </a:cubicBezTo>
                    <a:cubicBezTo>
                      <a:pt x="53340" y="99060"/>
                      <a:pt x="55245" y="100013"/>
                      <a:pt x="58102" y="100013"/>
                    </a:cubicBezTo>
                    <a:cubicBezTo>
                      <a:pt x="58102" y="99060"/>
                      <a:pt x="58102" y="99060"/>
                      <a:pt x="58102" y="98108"/>
                    </a:cubicBezTo>
                    <a:cubicBezTo>
                      <a:pt x="58102" y="99060"/>
                      <a:pt x="59055" y="100013"/>
                      <a:pt x="59055" y="100965"/>
                    </a:cubicBezTo>
                    <a:cubicBezTo>
                      <a:pt x="60960" y="100965"/>
                      <a:pt x="62865" y="100965"/>
                      <a:pt x="64770" y="100965"/>
                    </a:cubicBezTo>
                    <a:cubicBezTo>
                      <a:pt x="64770" y="100013"/>
                      <a:pt x="64770" y="99060"/>
                      <a:pt x="63817" y="98108"/>
                    </a:cubicBezTo>
                    <a:cubicBezTo>
                      <a:pt x="64770" y="99060"/>
                      <a:pt x="64770" y="100013"/>
                      <a:pt x="65723" y="100013"/>
                    </a:cubicBezTo>
                    <a:cubicBezTo>
                      <a:pt x="67627" y="99060"/>
                      <a:pt x="69532" y="99060"/>
                      <a:pt x="70485" y="98108"/>
                    </a:cubicBezTo>
                    <a:cubicBezTo>
                      <a:pt x="70485" y="97155"/>
                      <a:pt x="69532" y="96203"/>
                      <a:pt x="69532" y="96203"/>
                    </a:cubicBezTo>
                    <a:cubicBezTo>
                      <a:pt x="70485" y="97155"/>
                      <a:pt x="70485" y="97155"/>
                      <a:pt x="71438" y="98108"/>
                    </a:cubicBezTo>
                    <a:cubicBezTo>
                      <a:pt x="72390" y="97155"/>
                      <a:pt x="74295" y="96203"/>
                      <a:pt x="75248" y="95250"/>
                    </a:cubicBezTo>
                    <a:cubicBezTo>
                      <a:pt x="74295" y="94297"/>
                      <a:pt x="74295" y="92392"/>
                      <a:pt x="73342" y="91440"/>
                    </a:cubicBezTo>
                    <a:cubicBezTo>
                      <a:pt x="73342" y="91440"/>
                      <a:pt x="74295" y="91440"/>
                      <a:pt x="75248" y="92392"/>
                    </a:cubicBez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26" name="Freeform: Shape 1225">
                <a:extLst>
                  <a:ext uri="{FF2B5EF4-FFF2-40B4-BE49-F238E27FC236}">
                    <a16:creationId xmlns:a16="http://schemas.microsoft.com/office/drawing/2014/main" id="{EAC66CFF-4557-42AB-9AA3-81B095004579}"/>
                  </a:ext>
                </a:extLst>
              </p:cNvPr>
              <p:cNvSpPr/>
              <p:nvPr/>
            </p:nvSpPr>
            <p:spPr>
              <a:xfrm>
                <a:off x="9249581" y="3939540"/>
                <a:ext cx="80962" cy="100964"/>
              </a:xfrm>
              <a:custGeom>
                <a:avLst/>
                <a:gdLst>
                  <a:gd name="connsiteX0" fmla="*/ 75248 w 80962"/>
                  <a:gd name="connsiteY0" fmla="*/ 94297 h 100964"/>
                  <a:gd name="connsiteX1" fmla="*/ 78105 w 80962"/>
                  <a:gd name="connsiteY1" fmla="*/ 89535 h 100964"/>
                  <a:gd name="connsiteX2" fmla="*/ 77152 w 80962"/>
                  <a:gd name="connsiteY2" fmla="*/ 87630 h 100964"/>
                  <a:gd name="connsiteX3" fmla="*/ 79058 w 80962"/>
                  <a:gd name="connsiteY3" fmla="*/ 88582 h 100964"/>
                  <a:gd name="connsiteX4" fmla="*/ 80963 w 80962"/>
                  <a:gd name="connsiteY4" fmla="*/ 82867 h 100964"/>
                  <a:gd name="connsiteX5" fmla="*/ 78105 w 80962"/>
                  <a:gd name="connsiteY5" fmla="*/ 80010 h 100964"/>
                  <a:gd name="connsiteX6" fmla="*/ 80963 w 80962"/>
                  <a:gd name="connsiteY6" fmla="*/ 80963 h 100964"/>
                  <a:gd name="connsiteX7" fmla="*/ 80963 w 80962"/>
                  <a:gd name="connsiteY7" fmla="*/ 74295 h 100964"/>
                  <a:gd name="connsiteX8" fmla="*/ 79058 w 80962"/>
                  <a:gd name="connsiteY8" fmla="*/ 72390 h 100964"/>
                  <a:gd name="connsiteX9" fmla="*/ 80963 w 80962"/>
                  <a:gd name="connsiteY9" fmla="*/ 72390 h 100964"/>
                  <a:gd name="connsiteX10" fmla="*/ 80010 w 80962"/>
                  <a:gd name="connsiteY10" fmla="*/ 64770 h 100964"/>
                  <a:gd name="connsiteX11" fmla="*/ 78105 w 80962"/>
                  <a:gd name="connsiteY11" fmla="*/ 62865 h 100964"/>
                  <a:gd name="connsiteX12" fmla="*/ 80010 w 80962"/>
                  <a:gd name="connsiteY12" fmla="*/ 62865 h 100964"/>
                  <a:gd name="connsiteX13" fmla="*/ 78105 w 80962"/>
                  <a:gd name="connsiteY13" fmla="*/ 55245 h 100964"/>
                  <a:gd name="connsiteX14" fmla="*/ 76200 w 80962"/>
                  <a:gd name="connsiteY14" fmla="*/ 54292 h 100964"/>
                  <a:gd name="connsiteX15" fmla="*/ 78105 w 80962"/>
                  <a:gd name="connsiteY15" fmla="*/ 53340 h 100964"/>
                  <a:gd name="connsiteX16" fmla="*/ 75248 w 80962"/>
                  <a:gd name="connsiteY16" fmla="*/ 45720 h 100964"/>
                  <a:gd name="connsiteX17" fmla="*/ 71438 w 80962"/>
                  <a:gd name="connsiteY17" fmla="*/ 44767 h 100964"/>
                  <a:gd name="connsiteX18" fmla="*/ 73343 w 80962"/>
                  <a:gd name="connsiteY18" fmla="*/ 42863 h 100964"/>
                  <a:gd name="connsiteX19" fmla="*/ 68580 w 80962"/>
                  <a:gd name="connsiteY19" fmla="*/ 35242 h 100964"/>
                  <a:gd name="connsiteX20" fmla="*/ 66675 w 80962"/>
                  <a:gd name="connsiteY20" fmla="*/ 35242 h 100964"/>
                  <a:gd name="connsiteX21" fmla="*/ 67627 w 80962"/>
                  <a:gd name="connsiteY21" fmla="*/ 33338 h 100964"/>
                  <a:gd name="connsiteX22" fmla="*/ 62865 w 80962"/>
                  <a:gd name="connsiteY22" fmla="*/ 25717 h 100964"/>
                  <a:gd name="connsiteX23" fmla="*/ 61913 w 80962"/>
                  <a:gd name="connsiteY23" fmla="*/ 25717 h 100964"/>
                  <a:gd name="connsiteX24" fmla="*/ 61913 w 80962"/>
                  <a:gd name="connsiteY24" fmla="*/ 24765 h 100964"/>
                  <a:gd name="connsiteX25" fmla="*/ 56198 w 80962"/>
                  <a:gd name="connsiteY25" fmla="*/ 18097 h 100964"/>
                  <a:gd name="connsiteX26" fmla="*/ 55245 w 80962"/>
                  <a:gd name="connsiteY26" fmla="*/ 19050 h 100964"/>
                  <a:gd name="connsiteX27" fmla="*/ 55245 w 80962"/>
                  <a:gd name="connsiteY27" fmla="*/ 17145 h 100964"/>
                  <a:gd name="connsiteX28" fmla="*/ 48577 w 80962"/>
                  <a:gd name="connsiteY28" fmla="*/ 11430 h 100964"/>
                  <a:gd name="connsiteX29" fmla="*/ 47625 w 80962"/>
                  <a:gd name="connsiteY29" fmla="*/ 13335 h 100964"/>
                  <a:gd name="connsiteX30" fmla="*/ 47625 w 80962"/>
                  <a:gd name="connsiteY30" fmla="*/ 10477 h 100964"/>
                  <a:gd name="connsiteX31" fmla="*/ 40958 w 80962"/>
                  <a:gd name="connsiteY31" fmla="*/ 5715 h 100964"/>
                  <a:gd name="connsiteX32" fmla="*/ 40005 w 80962"/>
                  <a:gd name="connsiteY32" fmla="*/ 7620 h 100964"/>
                  <a:gd name="connsiteX33" fmla="*/ 39052 w 80962"/>
                  <a:gd name="connsiteY33" fmla="*/ 4763 h 100964"/>
                  <a:gd name="connsiteX34" fmla="*/ 32385 w 80962"/>
                  <a:gd name="connsiteY34" fmla="*/ 1905 h 100964"/>
                  <a:gd name="connsiteX35" fmla="*/ 32385 w 80962"/>
                  <a:gd name="connsiteY35" fmla="*/ 4763 h 100964"/>
                  <a:gd name="connsiteX36" fmla="*/ 30480 w 80962"/>
                  <a:gd name="connsiteY36" fmla="*/ 952 h 100964"/>
                  <a:gd name="connsiteX37" fmla="*/ 23813 w 80962"/>
                  <a:gd name="connsiteY37" fmla="*/ 0 h 100964"/>
                  <a:gd name="connsiteX38" fmla="*/ 23813 w 80962"/>
                  <a:gd name="connsiteY38" fmla="*/ 1905 h 100964"/>
                  <a:gd name="connsiteX39" fmla="*/ 22860 w 80962"/>
                  <a:gd name="connsiteY39" fmla="*/ 0 h 100964"/>
                  <a:gd name="connsiteX40" fmla="*/ 17145 w 80962"/>
                  <a:gd name="connsiteY40" fmla="*/ 0 h 100964"/>
                  <a:gd name="connsiteX41" fmla="*/ 18098 w 80962"/>
                  <a:gd name="connsiteY41" fmla="*/ 2857 h 100964"/>
                  <a:gd name="connsiteX42" fmla="*/ 16193 w 80962"/>
                  <a:gd name="connsiteY42" fmla="*/ 952 h 100964"/>
                  <a:gd name="connsiteX43" fmla="*/ 11430 w 80962"/>
                  <a:gd name="connsiteY43" fmla="*/ 2857 h 100964"/>
                  <a:gd name="connsiteX44" fmla="*/ 12383 w 80962"/>
                  <a:gd name="connsiteY44" fmla="*/ 4763 h 100964"/>
                  <a:gd name="connsiteX45" fmla="*/ 10477 w 80962"/>
                  <a:gd name="connsiteY45" fmla="*/ 2857 h 100964"/>
                  <a:gd name="connsiteX46" fmla="*/ 6668 w 80962"/>
                  <a:gd name="connsiteY46" fmla="*/ 5715 h 100964"/>
                  <a:gd name="connsiteX47" fmla="*/ 8573 w 80962"/>
                  <a:gd name="connsiteY47" fmla="*/ 9525 h 100964"/>
                  <a:gd name="connsiteX48" fmla="*/ 5715 w 80962"/>
                  <a:gd name="connsiteY48" fmla="*/ 6667 h 100964"/>
                  <a:gd name="connsiteX49" fmla="*/ 2858 w 80962"/>
                  <a:gd name="connsiteY49" fmla="*/ 11430 h 100964"/>
                  <a:gd name="connsiteX50" fmla="*/ 3810 w 80962"/>
                  <a:gd name="connsiteY50" fmla="*/ 13335 h 100964"/>
                  <a:gd name="connsiteX51" fmla="*/ 1905 w 80962"/>
                  <a:gd name="connsiteY51" fmla="*/ 12382 h 100964"/>
                  <a:gd name="connsiteX52" fmla="*/ 0 w 80962"/>
                  <a:gd name="connsiteY52" fmla="*/ 18097 h 100964"/>
                  <a:gd name="connsiteX53" fmla="*/ 2858 w 80962"/>
                  <a:gd name="connsiteY53" fmla="*/ 20955 h 100964"/>
                  <a:gd name="connsiteX54" fmla="*/ 0 w 80962"/>
                  <a:gd name="connsiteY54" fmla="*/ 20002 h 100964"/>
                  <a:gd name="connsiteX55" fmla="*/ 0 w 80962"/>
                  <a:gd name="connsiteY55" fmla="*/ 26670 h 100964"/>
                  <a:gd name="connsiteX56" fmla="*/ 1905 w 80962"/>
                  <a:gd name="connsiteY56" fmla="*/ 28575 h 100964"/>
                  <a:gd name="connsiteX57" fmla="*/ 0 w 80962"/>
                  <a:gd name="connsiteY57" fmla="*/ 28575 h 100964"/>
                  <a:gd name="connsiteX58" fmla="*/ 952 w 80962"/>
                  <a:gd name="connsiteY58" fmla="*/ 36195 h 100964"/>
                  <a:gd name="connsiteX59" fmla="*/ 2858 w 80962"/>
                  <a:gd name="connsiteY59" fmla="*/ 38100 h 100964"/>
                  <a:gd name="connsiteX60" fmla="*/ 952 w 80962"/>
                  <a:gd name="connsiteY60" fmla="*/ 38100 h 100964"/>
                  <a:gd name="connsiteX61" fmla="*/ 2858 w 80962"/>
                  <a:gd name="connsiteY61" fmla="*/ 45720 h 100964"/>
                  <a:gd name="connsiteX62" fmla="*/ 4763 w 80962"/>
                  <a:gd name="connsiteY62" fmla="*/ 46672 h 100964"/>
                  <a:gd name="connsiteX63" fmla="*/ 3810 w 80962"/>
                  <a:gd name="connsiteY63" fmla="*/ 47625 h 100964"/>
                  <a:gd name="connsiteX64" fmla="*/ 6668 w 80962"/>
                  <a:gd name="connsiteY64" fmla="*/ 55245 h 100964"/>
                  <a:gd name="connsiteX65" fmla="*/ 10477 w 80962"/>
                  <a:gd name="connsiteY65" fmla="*/ 56197 h 100964"/>
                  <a:gd name="connsiteX66" fmla="*/ 8573 w 80962"/>
                  <a:gd name="connsiteY66" fmla="*/ 58102 h 100964"/>
                  <a:gd name="connsiteX67" fmla="*/ 13335 w 80962"/>
                  <a:gd name="connsiteY67" fmla="*/ 65722 h 100964"/>
                  <a:gd name="connsiteX68" fmla="*/ 15240 w 80962"/>
                  <a:gd name="connsiteY68" fmla="*/ 65722 h 100964"/>
                  <a:gd name="connsiteX69" fmla="*/ 14288 w 80962"/>
                  <a:gd name="connsiteY69" fmla="*/ 67627 h 100964"/>
                  <a:gd name="connsiteX70" fmla="*/ 19050 w 80962"/>
                  <a:gd name="connsiteY70" fmla="*/ 75247 h 100964"/>
                  <a:gd name="connsiteX71" fmla="*/ 20002 w 80962"/>
                  <a:gd name="connsiteY71" fmla="*/ 75247 h 100964"/>
                  <a:gd name="connsiteX72" fmla="*/ 20002 w 80962"/>
                  <a:gd name="connsiteY72" fmla="*/ 76200 h 100964"/>
                  <a:gd name="connsiteX73" fmla="*/ 25718 w 80962"/>
                  <a:gd name="connsiteY73" fmla="*/ 82867 h 100964"/>
                  <a:gd name="connsiteX74" fmla="*/ 26670 w 80962"/>
                  <a:gd name="connsiteY74" fmla="*/ 81915 h 100964"/>
                  <a:gd name="connsiteX75" fmla="*/ 26670 w 80962"/>
                  <a:gd name="connsiteY75" fmla="*/ 83820 h 100964"/>
                  <a:gd name="connsiteX76" fmla="*/ 33338 w 80962"/>
                  <a:gd name="connsiteY76" fmla="*/ 89535 h 100964"/>
                  <a:gd name="connsiteX77" fmla="*/ 34290 w 80962"/>
                  <a:gd name="connsiteY77" fmla="*/ 87630 h 100964"/>
                  <a:gd name="connsiteX78" fmla="*/ 34290 w 80962"/>
                  <a:gd name="connsiteY78" fmla="*/ 90488 h 100964"/>
                  <a:gd name="connsiteX79" fmla="*/ 40958 w 80962"/>
                  <a:gd name="connsiteY79" fmla="*/ 95250 h 100964"/>
                  <a:gd name="connsiteX80" fmla="*/ 41910 w 80962"/>
                  <a:gd name="connsiteY80" fmla="*/ 93345 h 100964"/>
                  <a:gd name="connsiteX81" fmla="*/ 42863 w 80962"/>
                  <a:gd name="connsiteY81" fmla="*/ 96202 h 100964"/>
                  <a:gd name="connsiteX82" fmla="*/ 49530 w 80962"/>
                  <a:gd name="connsiteY82" fmla="*/ 99060 h 100964"/>
                  <a:gd name="connsiteX83" fmla="*/ 49530 w 80962"/>
                  <a:gd name="connsiteY83" fmla="*/ 96202 h 100964"/>
                  <a:gd name="connsiteX84" fmla="*/ 51435 w 80962"/>
                  <a:gd name="connsiteY84" fmla="*/ 99060 h 100964"/>
                  <a:gd name="connsiteX85" fmla="*/ 58102 w 80962"/>
                  <a:gd name="connsiteY85" fmla="*/ 100013 h 100964"/>
                  <a:gd name="connsiteX86" fmla="*/ 58102 w 80962"/>
                  <a:gd name="connsiteY86" fmla="*/ 98107 h 100964"/>
                  <a:gd name="connsiteX87" fmla="*/ 59055 w 80962"/>
                  <a:gd name="connsiteY87" fmla="*/ 100965 h 100964"/>
                  <a:gd name="connsiteX88" fmla="*/ 64770 w 80962"/>
                  <a:gd name="connsiteY88" fmla="*/ 100965 h 100964"/>
                  <a:gd name="connsiteX89" fmla="*/ 63818 w 80962"/>
                  <a:gd name="connsiteY89" fmla="*/ 98107 h 100964"/>
                  <a:gd name="connsiteX90" fmla="*/ 65723 w 80962"/>
                  <a:gd name="connsiteY90" fmla="*/ 100013 h 100964"/>
                  <a:gd name="connsiteX91" fmla="*/ 70485 w 80962"/>
                  <a:gd name="connsiteY91" fmla="*/ 98107 h 100964"/>
                  <a:gd name="connsiteX92" fmla="*/ 69533 w 80962"/>
                  <a:gd name="connsiteY92" fmla="*/ 96202 h 100964"/>
                  <a:gd name="connsiteX93" fmla="*/ 71438 w 80962"/>
                  <a:gd name="connsiteY93" fmla="*/ 98107 h 100964"/>
                  <a:gd name="connsiteX94" fmla="*/ 75248 w 80962"/>
                  <a:gd name="connsiteY94" fmla="*/ 95250 h 100964"/>
                  <a:gd name="connsiteX95" fmla="*/ 73343 w 80962"/>
                  <a:gd name="connsiteY95" fmla="*/ 91440 h 100964"/>
                  <a:gd name="connsiteX96" fmla="*/ 75248 w 80962"/>
                  <a:gd name="connsiteY96" fmla="*/ 94297 h 1009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</a:cxnLst>
                <a:rect l="l" t="t" r="r" b="b"/>
                <a:pathLst>
                  <a:path w="80962" h="100964">
                    <a:moveTo>
                      <a:pt x="75248" y="94297"/>
                    </a:moveTo>
                    <a:cubicBezTo>
                      <a:pt x="76200" y="92392"/>
                      <a:pt x="77152" y="91440"/>
                      <a:pt x="78105" y="89535"/>
                    </a:cubicBezTo>
                    <a:cubicBezTo>
                      <a:pt x="78105" y="88582"/>
                      <a:pt x="77152" y="88582"/>
                      <a:pt x="77152" y="87630"/>
                    </a:cubicBezTo>
                    <a:cubicBezTo>
                      <a:pt x="78105" y="87630"/>
                      <a:pt x="78105" y="88582"/>
                      <a:pt x="79058" y="88582"/>
                    </a:cubicBezTo>
                    <a:cubicBezTo>
                      <a:pt x="80010" y="86677"/>
                      <a:pt x="80010" y="84772"/>
                      <a:pt x="80963" y="82867"/>
                    </a:cubicBezTo>
                    <a:cubicBezTo>
                      <a:pt x="80010" y="81915"/>
                      <a:pt x="79058" y="80963"/>
                      <a:pt x="78105" y="80010"/>
                    </a:cubicBezTo>
                    <a:cubicBezTo>
                      <a:pt x="79058" y="80010"/>
                      <a:pt x="80010" y="80963"/>
                      <a:pt x="80963" y="80963"/>
                    </a:cubicBezTo>
                    <a:cubicBezTo>
                      <a:pt x="80963" y="79057"/>
                      <a:pt x="80963" y="76200"/>
                      <a:pt x="80963" y="74295"/>
                    </a:cubicBezTo>
                    <a:cubicBezTo>
                      <a:pt x="80010" y="73342"/>
                      <a:pt x="80010" y="73342"/>
                      <a:pt x="79058" y="72390"/>
                    </a:cubicBezTo>
                    <a:cubicBezTo>
                      <a:pt x="80010" y="72390"/>
                      <a:pt x="80010" y="72390"/>
                      <a:pt x="80963" y="72390"/>
                    </a:cubicBezTo>
                    <a:cubicBezTo>
                      <a:pt x="80963" y="69532"/>
                      <a:pt x="80010" y="67627"/>
                      <a:pt x="80010" y="64770"/>
                    </a:cubicBezTo>
                    <a:cubicBezTo>
                      <a:pt x="79058" y="64770"/>
                      <a:pt x="78105" y="63817"/>
                      <a:pt x="78105" y="62865"/>
                    </a:cubicBezTo>
                    <a:cubicBezTo>
                      <a:pt x="79058" y="62865"/>
                      <a:pt x="79058" y="62865"/>
                      <a:pt x="80010" y="62865"/>
                    </a:cubicBezTo>
                    <a:cubicBezTo>
                      <a:pt x="79058" y="60007"/>
                      <a:pt x="79058" y="58102"/>
                      <a:pt x="78105" y="55245"/>
                    </a:cubicBezTo>
                    <a:cubicBezTo>
                      <a:pt x="77152" y="55245"/>
                      <a:pt x="77152" y="54292"/>
                      <a:pt x="76200" y="54292"/>
                    </a:cubicBezTo>
                    <a:cubicBezTo>
                      <a:pt x="77152" y="54292"/>
                      <a:pt x="77152" y="54292"/>
                      <a:pt x="78105" y="53340"/>
                    </a:cubicBezTo>
                    <a:cubicBezTo>
                      <a:pt x="77152" y="50482"/>
                      <a:pt x="76200" y="47625"/>
                      <a:pt x="75248" y="45720"/>
                    </a:cubicBezTo>
                    <a:cubicBezTo>
                      <a:pt x="74295" y="45720"/>
                      <a:pt x="73343" y="44767"/>
                      <a:pt x="71438" y="44767"/>
                    </a:cubicBezTo>
                    <a:cubicBezTo>
                      <a:pt x="72390" y="43815"/>
                      <a:pt x="72390" y="43815"/>
                      <a:pt x="73343" y="42863"/>
                    </a:cubicBezTo>
                    <a:cubicBezTo>
                      <a:pt x="71438" y="40005"/>
                      <a:pt x="70485" y="38100"/>
                      <a:pt x="68580" y="35242"/>
                    </a:cubicBezTo>
                    <a:cubicBezTo>
                      <a:pt x="67627" y="35242"/>
                      <a:pt x="67627" y="35242"/>
                      <a:pt x="66675" y="35242"/>
                    </a:cubicBezTo>
                    <a:cubicBezTo>
                      <a:pt x="66675" y="35242"/>
                      <a:pt x="67627" y="34290"/>
                      <a:pt x="67627" y="33338"/>
                    </a:cubicBezTo>
                    <a:cubicBezTo>
                      <a:pt x="65723" y="30480"/>
                      <a:pt x="63818" y="28575"/>
                      <a:pt x="62865" y="25717"/>
                    </a:cubicBezTo>
                    <a:cubicBezTo>
                      <a:pt x="62865" y="25717"/>
                      <a:pt x="61913" y="25717"/>
                      <a:pt x="61913" y="25717"/>
                    </a:cubicBezTo>
                    <a:cubicBezTo>
                      <a:pt x="61913" y="25717"/>
                      <a:pt x="61913" y="24765"/>
                      <a:pt x="61913" y="24765"/>
                    </a:cubicBezTo>
                    <a:cubicBezTo>
                      <a:pt x="60008" y="22860"/>
                      <a:pt x="58102" y="20002"/>
                      <a:pt x="56198" y="18097"/>
                    </a:cubicBezTo>
                    <a:cubicBezTo>
                      <a:pt x="56198" y="18097"/>
                      <a:pt x="55245" y="19050"/>
                      <a:pt x="55245" y="19050"/>
                    </a:cubicBezTo>
                    <a:cubicBezTo>
                      <a:pt x="55245" y="18097"/>
                      <a:pt x="55245" y="18097"/>
                      <a:pt x="55245" y="17145"/>
                    </a:cubicBezTo>
                    <a:cubicBezTo>
                      <a:pt x="53340" y="15240"/>
                      <a:pt x="51435" y="13335"/>
                      <a:pt x="48577" y="11430"/>
                    </a:cubicBezTo>
                    <a:cubicBezTo>
                      <a:pt x="48577" y="12382"/>
                      <a:pt x="47625" y="12382"/>
                      <a:pt x="47625" y="13335"/>
                    </a:cubicBezTo>
                    <a:cubicBezTo>
                      <a:pt x="47625" y="12382"/>
                      <a:pt x="47625" y="11430"/>
                      <a:pt x="47625" y="10477"/>
                    </a:cubicBezTo>
                    <a:cubicBezTo>
                      <a:pt x="45720" y="9525"/>
                      <a:pt x="42863" y="7620"/>
                      <a:pt x="40958" y="5715"/>
                    </a:cubicBezTo>
                    <a:cubicBezTo>
                      <a:pt x="40958" y="6667"/>
                      <a:pt x="40958" y="6667"/>
                      <a:pt x="40005" y="7620"/>
                    </a:cubicBezTo>
                    <a:cubicBezTo>
                      <a:pt x="40005" y="6667"/>
                      <a:pt x="40005" y="5715"/>
                      <a:pt x="39052" y="4763"/>
                    </a:cubicBezTo>
                    <a:cubicBezTo>
                      <a:pt x="37148" y="3810"/>
                      <a:pt x="34290" y="2857"/>
                      <a:pt x="32385" y="1905"/>
                    </a:cubicBezTo>
                    <a:cubicBezTo>
                      <a:pt x="32385" y="2857"/>
                      <a:pt x="32385" y="3810"/>
                      <a:pt x="32385" y="4763"/>
                    </a:cubicBezTo>
                    <a:cubicBezTo>
                      <a:pt x="32385" y="3810"/>
                      <a:pt x="31433" y="2857"/>
                      <a:pt x="30480" y="952"/>
                    </a:cubicBezTo>
                    <a:cubicBezTo>
                      <a:pt x="28575" y="952"/>
                      <a:pt x="26670" y="0"/>
                      <a:pt x="23813" y="0"/>
                    </a:cubicBezTo>
                    <a:cubicBezTo>
                      <a:pt x="23813" y="952"/>
                      <a:pt x="23813" y="952"/>
                      <a:pt x="23813" y="1905"/>
                    </a:cubicBezTo>
                    <a:cubicBezTo>
                      <a:pt x="23813" y="952"/>
                      <a:pt x="22860" y="0"/>
                      <a:pt x="22860" y="0"/>
                    </a:cubicBezTo>
                    <a:cubicBezTo>
                      <a:pt x="20955" y="0"/>
                      <a:pt x="19050" y="0"/>
                      <a:pt x="17145" y="0"/>
                    </a:cubicBezTo>
                    <a:cubicBezTo>
                      <a:pt x="17145" y="952"/>
                      <a:pt x="17145" y="1905"/>
                      <a:pt x="18098" y="2857"/>
                    </a:cubicBezTo>
                    <a:cubicBezTo>
                      <a:pt x="17145" y="1905"/>
                      <a:pt x="17145" y="952"/>
                      <a:pt x="16193" y="952"/>
                    </a:cubicBezTo>
                    <a:cubicBezTo>
                      <a:pt x="14288" y="1905"/>
                      <a:pt x="13335" y="1905"/>
                      <a:pt x="11430" y="2857"/>
                    </a:cubicBezTo>
                    <a:cubicBezTo>
                      <a:pt x="11430" y="3810"/>
                      <a:pt x="12383" y="4763"/>
                      <a:pt x="12383" y="4763"/>
                    </a:cubicBezTo>
                    <a:cubicBezTo>
                      <a:pt x="11430" y="3810"/>
                      <a:pt x="11430" y="3810"/>
                      <a:pt x="10477" y="2857"/>
                    </a:cubicBezTo>
                    <a:cubicBezTo>
                      <a:pt x="9525" y="3810"/>
                      <a:pt x="7620" y="4763"/>
                      <a:pt x="6668" y="5715"/>
                    </a:cubicBezTo>
                    <a:cubicBezTo>
                      <a:pt x="7620" y="6667"/>
                      <a:pt x="7620" y="8572"/>
                      <a:pt x="8573" y="9525"/>
                    </a:cubicBezTo>
                    <a:cubicBezTo>
                      <a:pt x="7620" y="8572"/>
                      <a:pt x="6668" y="7620"/>
                      <a:pt x="5715" y="6667"/>
                    </a:cubicBezTo>
                    <a:cubicBezTo>
                      <a:pt x="4763" y="8572"/>
                      <a:pt x="3810" y="9525"/>
                      <a:pt x="2858" y="11430"/>
                    </a:cubicBezTo>
                    <a:cubicBezTo>
                      <a:pt x="2858" y="12382"/>
                      <a:pt x="3810" y="13335"/>
                      <a:pt x="3810" y="13335"/>
                    </a:cubicBezTo>
                    <a:cubicBezTo>
                      <a:pt x="2858" y="13335"/>
                      <a:pt x="2858" y="12382"/>
                      <a:pt x="1905" y="12382"/>
                    </a:cubicBezTo>
                    <a:cubicBezTo>
                      <a:pt x="952" y="14288"/>
                      <a:pt x="952" y="16192"/>
                      <a:pt x="0" y="18097"/>
                    </a:cubicBezTo>
                    <a:cubicBezTo>
                      <a:pt x="952" y="19050"/>
                      <a:pt x="1905" y="20002"/>
                      <a:pt x="2858" y="20955"/>
                    </a:cubicBezTo>
                    <a:cubicBezTo>
                      <a:pt x="1905" y="20955"/>
                      <a:pt x="952" y="20002"/>
                      <a:pt x="0" y="20002"/>
                    </a:cubicBezTo>
                    <a:cubicBezTo>
                      <a:pt x="0" y="21907"/>
                      <a:pt x="0" y="24765"/>
                      <a:pt x="0" y="26670"/>
                    </a:cubicBezTo>
                    <a:cubicBezTo>
                      <a:pt x="952" y="27622"/>
                      <a:pt x="952" y="27622"/>
                      <a:pt x="1905" y="28575"/>
                    </a:cubicBezTo>
                    <a:cubicBezTo>
                      <a:pt x="952" y="28575"/>
                      <a:pt x="952" y="28575"/>
                      <a:pt x="0" y="28575"/>
                    </a:cubicBezTo>
                    <a:cubicBezTo>
                      <a:pt x="0" y="31432"/>
                      <a:pt x="952" y="33338"/>
                      <a:pt x="952" y="36195"/>
                    </a:cubicBezTo>
                    <a:cubicBezTo>
                      <a:pt x="1905" y="37147"/>
                      <a:pt x="2858" y="37147"/>
                      <a:pt x="2858" y="38100"/>
                    </a:cubicBezTo>
                    <a:cubicBezTo>
                      <a:pt x="1905" y="38100"/>
                      <a:pt x="1905" y="38100"/>
                      <a:pt x="952" y="38100"/>
                    </a:cubicBezTo>
                    <a:cubicBezTo>
                      <a:pt x="1905" y="40957"/>
                      <a:pt x="1905" y="43815"/>
                      <a:pt x="2858" y="45720"/>
                    </a:cubicBezTo>
                    <a:cubicBezTo>
                      <a:pt x="3810" y="45720"/>
                      <a:pt x="3810" y="46672"/>
                      <a:pt x="4763" y="46672"/>
                    </a:cubicBezTo>
                    <a:cubicBezTo>
                      <a:pt x="4763" y="46672"/>
                      <a:pt x="3810" y="46672"/>
                      <a:pt x="3810" y="47625"/>
                    </a:cubicBezTo>
                    <a:cubicBezTo>
                      <a:pt x="4763" y="50482"/>
                      <a:pt x="5715" y="53340"/>
                      <a:pt x="6668" y="55245"/>
                    </a:cubicBezTo>
                    <a:cubicBezTo>
                      <a:pt x="7620" y="55245"/>
                      <a:pt x="8573" y="56197"/>
                      <a:pt x="10477" y="56197"/>
                    </a:cubicBezTo>
                    <a:cubicBezTo>
                      <a:pt x="9525" y="57150"/>
                      <a:pt x="9525" y="57150"/>
                      <a:pt x="8573" y="58102"/>
                    </a:cubicBezTo>
                    <a:cubicBezTo>
                      <a:pt x="10477" y="60960"/>
                      <a:pt x="11430" y="62865"/>
                      <a:pt x="13335" y="65722"/>
                    </a:cubicBezTo>
                    <a:cubicBezTo>
                      <a:pt x="14288" y="65722"/>
                      <a:pt x="14288" y="65722"/>
                      <a:pt x="15240" y="65722"/>
                    </a:cubicBezTo>
                    <a:cubicBezTo>
                      <a:pt x="15240" y="66675"/>
                      <a:pt x="14288" y="66675"/>
                      <a:pt x="14288" y="67627"/>
                    </a:cubicBezTo>
                    <a:cubicBezTo>
                      <a:pt x="16193" y="70485"/>
                      <a:pt x="18098" y="72390"/>
                      <a:pt x="19050" y="75247"/>
                    </a:cubicBezTo>
                    <a:cubicBezTo>
                      <a:pt x="19050" y="75247"/>
                      <a:pt x="20002" y="75247"/>
                      <a:pt x="20002" y="75247"/>
                    </a:cubicBezTo>
                    <a:cubicBezTo>
                      <a:pt x="20002" y="76200"/>
                      <a:pt x="20002" y="76200"/>
                      <a:pt x="20002" y="76200"/>
                    </a:cubicBezTo>
                    <a:cubicBezTo>
                      <a:pt x="21908" y="78105"/>
                      <a:pt x="23813" y="80963"/>
                      <a:pt x="25718" y="82867"/>
                    </a:cubicBezTo>
                    <a:cubicBezTo>
                      <a:pt x="25718" y="82867"/>
                      <a:pt x="26670" y="81915"/>
                      <a:pt x="26670" y="81915"/>
                    </a:cubicBezTo>
                    <a:cubicBezTo>
                      <a:pt x="26670" y="82867"/>
                      <a:pt x="26670" y="82867"/>
                      <a:pt x="26670" y="83820"/>
                    </a:cubicBezTo>
                    <a:cubicBezTo>
                      <a:pt x="28575" y="85725"/>
                      <a:pt x="30480" y="87630"/>
                      <a:pt x="33338" y="89535"/>
                    </a:cubicBezTo>
                    <a:cubicBezTo>
                      <a:pt x="33338" y="89535"/>
                      <a:pt x="34290" y="88582"/>
                      <a:pt x="34290" y="87630"/>
                    </a:cubicBezTo>
                    <a:cubicBezTo>
                      <a:pt x="34290" y="88582"/>
                      <a:pt x="34290" y="89535"/>
                      <a:pt x="34290" y="90488"/>
                    </a:cubicBezTo>
                    <a:cubicBezTo>
                      <a:pt x="36195" y="91440"/>
                      <a:pt x="39052" y="93345"/>
                      <a:pt x="40958" y="95250"/>
                    </a:cubicBezTo>
                    <a:cubicBezTo>
                      <a:pt x="40958" y="94297"/>
                      <a:pt x="40958" y="94297"/>
                      <a:pt x="41910" y="93345"/>
                    </a:cubicBezTo>
                    <a:cubicBezTo>
                      <a:pt x="41910" y="94297"/>
                      <a:pt x="42863" y="95250"/>
                      <a:pt x="42863" y="96202"/>
                    </a:cubicBezTo>
                    <a:cubicBezTo>
                      <a:pt x="44768" y="97155"/>
                      <a:pt x="47625" y="98107"/>
                      <a:pt x="49530" y="99060"/>
                    </a:cubicBezTo>
                    <a:cubicBezTo>
                      <a:pt x="49530" y="98107"/>
                      <a:pt x="49530" y="97155"/>
                      <a:pt x="49530" y="96202"/>
                    </a:cubicBezTo>
                    <a:cubicBezTo>
                      <a:pt x="50483" y="97155"/>
                      <a:pt x="50483" y="98107"/>
                      <a:pt x="51435" y="99060"/>
                    </a:cubicBezTo>
                    <a:cubicBezTo>
                      <a:pt x="53340" y="99060"/>
                      <a:pt x="55245" y="100013"/>
                      <a:pt x="58102" y="100013"/>
                    </a:cubicBezTo>
                    <a:cubicBezTo>
                      <a:pt x="58102" y="99060"/>
                      <a:pt x="58102" y="99060"/>
                      <a:pt x="58102" y="98107"/>
                    </a:cubicBezTo>
                    <a:cubicBezTo>
                      <a:pt x="58102" y="99060"/>
                      <a:pt x="59055" y="100013"/>
                      <a:pt x="59055" y="100965"/>
                    </a:cubicBezTo>
                    <a:cubicBezTo>
                      <a:pt x="60960" y="100965"/>
                      <a:pt x="62865" y="100965"/>
                      <a:pt x="64770" y="100965"/>
                    </a:cubicBezTo>
                    <a:cubicBezTo>
                      <a:pt x="64770" y="100013"/>
                      <a:pt x="64770" y="99060"/>
                      <a:pt x="63818" y="98107"/>
                    </a:cubicBezTo>
                    <a:cubicBezTo>
                      <a:pt x="64770" y="99060"/>
                      <a:pt x="64770" y="100013"/>
                      <a:pt x="65723" y="100013"/>
                    </a:cubicBezTo>
                    <a:cubicBezTo>
                      <a:pt x="67627" y="99060"/>
                      <a:pt x="69533" y="99060"/>
                      <a:pt x="70485" y="98107"/>
                    </a:cubicBezTo>
                    <a:cubicBezTo>
                      <a:pt x="70485" y="97155"/>
                      <a:pt x="69533" y="96202"/>
                      <a:pt x="69533" y="96202"/>
                    </a:cubicBezTo>
                    <a:cubicBezTo>
                      <a:pt x="70485" y="97155"/>
                      <a:pt x="70485" y="97155"/>
                      <a:pt x="71438" y="98107"/>
                    </a:cubicBezTo>
                    <a:cubicBezTo>
                      <a:pt x="72390" y="97155"/>
                      <a:pt x="74295" y="96202"/>
                      <a:pt x="75248" y="95250"/>
                    </a:cubicBezTo>
                    <a:cubicBezTo>
                      <a:pt x="74295" y="94297"/>
                      <a:pt x="74295" y="92392"/>
                      <a:pt x="73343" y="91440"/>
                    </a:cubicBezTo>
                    <a:cubicBezTo>
                      <a:pt x="73343" y="92392"/>
                      <a:pt x="74295" y="93345"/>
                      <a:pt x="75248" y="94297"/>
                    </a:cubicBez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27" name="Freeform: Shape 1226">
                <a:extLst>
                  <a:ext uri="{FF2B5EF4-FFF2-40B4-BE49-F238E27FC236}">
                    <a16:creationId xmlns:a16="http://schemas.microsoft.com/office/drawing/2014/main" id="{D09E1B44-E833-4BFF-8817-40AB27D8B68B}"/>
                  </a:ext>
                </a:extLst>
              </p:cNvPr>
              <p:cNvSpPr/>
              <p:nvPr/>
            </p:nvSpPr>
            <p:spPr>
              <a:xfrm>
                <a:off x="9041903" y="3831907"/>
                <a:ext cx="47691" cy="59055"/>
              </a:xfrm>
              <a:custGeom>
                <a:avLst/>
                <a:gdLst>
                  <a:gd name="connsiteX0" fmla="*/ 17178 w 47691"/>
                  <a:gd name="connsiteY0" fmla="*/ 50483 h 59055"/>
                  <a:gd name="connsiteX1" fmla="*/ 986 w 47691"/>
                  <a:gd name="connsiteY1" fmla="*/ 8572 h 59055"/>
                  <a:gd name="connsiteX2" fmla="*/ 30513 w 47691"/>
                  <a:gd name="connsiteY2" fmla="*/ 8572 h 59055"/>
                  <a:gd name="connsiteX3" fmla="*/ 46706 w 47691"/>
                  <a:gd name="connsiteY3" fmla="*/ 50483 h 59055"/>
                  <a:gd name="connsiteX4" fmla="*/ 17178 w 47691"/>
                  <a:gd name="connsiteY4" fmla="*/ 50483 h 590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7691" h="59055">
                    <a:moveTo>
                      <a:pt x="17178" y="50483"/>
                    </a:moveTo>
                    <a:cubicBezTo>
                      <a:pt x="4796" y="39052"/>
                      <a:pt x="-2824" y="20002"/>
                      <a:pt x="986" y="8572"/>
                    </a:cubicBezTo>
                    <a:cubicBezTo>
                      <a:pt x="4796" y="-2857"/>
                      <a:pt x="18131" y="-2857"/>
                      <a:pt x="30513" y="8572"/>
                    </a:cubicBezTo>
                    <a:cubicBezTo>
                      <a:pt x="42896" y="20002"/>
                      <a:pt x="50516" y="39052"/>
                      <a:pt x="46706" y="50483"/>
                    </a:cubicBezTo>
                    <a:cubicBezTo>
                      <a:pt x="43848" y="61913"/>
                      <a:pt x="30513" y="61913"/>
                      <a:pt x="17178" y="50483"/>
                    </a:cubicBezTo>
                    <a:close/>
                  </a:path>
                </a:pathLst>
              </a:custGeom>
              <a:solidFill>
                <a:srgbClr val="7D7C7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28" name="Freeform: Shape 1227">
                <a:extLst>
                  <a:ext uri="{FF2B5EF4-FFF2-40B4-BE49-F238E27FC236}">
                    <a16:creationId xmlns:a16="http://schemas.microsoft.com/office/drawing/2014/main" id="{89E37C69-055B-48D1-A12B-B0A478FA1D1A}"/>
                  </a:ext>
                </a:extLst>
              </p:cNvPr>
              <p:cNvSpPr/>
              <p:nvPr/>
            </p:nvSpPr>
            <p:spPr>
              <a:xfrm>
                <a:off x="8804731" y="3692842"/>
                <a:ext cx="47691" cy="59055"/>
              </a:xfrm>
              <a:custGeom>
                <a:avLst/>
                <a:gdLst>
                  <a:gd name="connsiteX0" fmla="*/ 17178 w 47691"/>
                  <a:gd name="connsiteY0" fmla="*/ 50483 h 59055"/>
                  <a:gd name="connsiteX1" fmla="*/ 986 w 47691"/>
                  <a:gd name="connsiteY1" fmla="*/ 8573 h 59055"/>
                  <a:gd name="connsiteX2" fmla="*/ 30513 w 47691"/>
                  <a:gd name="connsiteY2" fmla="*/ 8573 h 59055"/>
                  <a:gd name="connsiteX3" fmla="*/ 46706 w 47691"/>
                  <a:gd name="connsiteY3" fmla="*/ 50483 h 59055"/>
                  <a:gd name="connsiteX4" fmla="*/ 17178 w 47691"/>
                  <a:gd name="connsiteY4" fmla="*/ 50483 h 590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7691" h="59055">
                    <a:moveTo>
                      <a:pt x="17178" y="50483"/>
                    </a:moveTo>
                    <a:cubicBezTo>
                      <a:pt x="4796" y="39053"/>
                      <a:pt x="-2824" y="20003"/>
                      <a:pt x="986" y="8573"/>
                    </a:cubicBezTo>
                    <a:cubicBezTo>
                      <a:pt x="4796" y="-2858"/>
                      <a:pt x="18131" y="-2858"/>
                      <a:pt x="30513" y="8573"/>
                    </a:cubicBezTo>
                    <a:cubicBezTo>
                      <a:pt x="42896" y="20003"/>
                      <a:pt x="50516" y="39053"/>
                      <a:pt x="46706" y="50483"/>
                    </a:cubicBezTo>
                    <a:cubicBezTo>
                      <a:pt x="43848" y="61913"/>
                      <a:pt x="30513" y="61913"/>
                      <a:pt x="17178" y="50483"/>
                    </a:cubicBezTo>
                    <a:close/>
                  </a:path>
                </a:pathLst>
              </a:custGeom>
              <a:solidFill>
                <a:srgbClr val="7D7C7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29" name="Freeform: Shape 1228">
                <a:extLst>
                  <a:ext uri="{FF2B5EF4-FFF2-40B4-BE49-F238E27FC236}">
                    <a16:creationId xmlns:a16="http://schemas.microsoft.com/office/drawing/2014/main" id="{01F02619-7079-4792-9A02-818EF8FD0114}"/>
                  </a:ext>
                </a:extLst>
              </p:cNvPr>
              <p:cNvSpPr/>
              <p:nvPr/>
            </p:nvSpPr>
            <p:spPr>
              <a:xfrm>
                <a:off x="9265121" y="3961447"/>
                <a:ext cx="47358" cy="59054"/>
              </a:xfrm>
              <a:custGeom>
                <a:avLst/>
                <a:gdLst>
                  <a:gd name="connsiteX0" fmla="*/ 17798 w 47358"/>
                  <a:gd name="connsiteY0" fmla="*/ 50482 h 59054"/>
                  <a:gd name="connsiteX1" fmla="*/ 653 w 47358"/>
                  <a:gd name="connsiteY1" fmla="*/ 8572 h 59054"/>
                  <a:gd name="connsiteX2" fmla="*/ 30180 w 47358"/>
                  <a:gd name="connsiteY2" fmla="*/ 8572 h 59054"/>
                  <a:gd name="connsiteX3" fmla="*/ 46373 w 47358"/>
                  <a:gd name="connsiteY3" fmla="*/ 50482 h 59054"/>
                  <a:gd name="connsiteX4" fmla="*/ 17798 w 47358"/>
                  <a:gd name="connsiteY4" fmla="*/ 50482 h 590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7358" h="59054">
                    <a:moveTo>
                      <a:pt x="17798" y="50482"/>
                    </a:moveTo>
                    <a:cubicBezTo>
                      <a:pt x="4463" y="39052"/>
                      <a:pt x="-2205" y="20002"/>
                      <a:pt x="653" y="8572"/>
                    </a:cubicBezTo>
                    <a:cubicBezTo>
                      <a:pt x="4463" y="-2857"/>
                      <a:pt x="17798" y="-2857"/>
                      <a:pt x="30180" y="8572"/>
                    </a:cubicBezTo>
                    <a:cubicBezTo>
                      <a:pt x="42563" y="20002"/>
                      <a:pt x="50183" y="39052"/>
                      <a:pt x="46373" y="50482"/>
                    </a:cubicBezTo>
                    <a:cubicBezTo>
                      <a:pt x="43515" y="61912"/>
                      <a:pt x="30180" y="61912"/>
                      <a:pt x="17798" y="50482"/>
                    </a:cubicBezTo>
                    <a:close/>
                  </a:path>
                </a:pathLst>
              </a:custGeom>
              <a:solidFill>
                <a:srgbClr val="7D7C7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1230" name="Graphic 1060">
                <a:extLst>
                  <a:ext uri="{FF2B5EF4-FFF2-40B4-BE49-F238E27FC236}">
                    <a16:creationId xmlns:a16="http://schemas.microsoft.com/office/drawing/2014/main" id="{4192CA1F-7FFC-4D2F-B919-788E06934B72}"/>
                  </a:ext>
                </a:extLst>
              </p:cNvPr>
              <p:cNvGrpSpPr/>
              <p:nvPr/>
            </p:nvGrpSpPr>
            <p:grpSpPr>
              <a:xfrm>
                <a:off x="9266727" y="3967741"/>
                <a:ext cx="45719" cy="47469"/>
                <a:chOff x="9266727" y="3967741"/>
                <a:chExt cx="45719" cy="47469"/>
              </a:xfrm>
              <a:solidFill>
                <a:srgbClr val="262632"/>
              </a:solidFill>
            </p:grpSpPr>
            <p:sp>
              <p:nvSpPr>
                <p:cNvPr id="1231" name="Freeform: Shape 1230">
                  <a:extLst>
                    <a:ext uri="{FF2B5EF4-FFF2-40B4-BE49-F238E27FC236}">
                      <a16:creationId xmlns:a16="http://schemas.microsoft.com/office/drawing/2014/main" id="{99661B8A-D2F0-4059-B4C9-ACAB344551AD}"/>
                    </a:ext>
                  </a:extLst>
                </p:cNvPr>
                <p:cNvSpPr/>
                <p:nvPr/>
              </p:nvSpPr>
              <p:spPr>
                <a:xfrm>
                  <a:off x="9275766" y="3974544"/>
                  <a:ext cx="27640" cy="33099"/>
                </a:xfrm>
                <a:custGeom>
                  <a:avLst/>
                  <a:gdLst>
                    <a:gd name="connsiteX0" fmla="*/ 10010 w 27640"/>
                    <a:gd name="connsiteY0" fmla="*/ 28813 h 33099"/>
                    <a:gd name="connsiteX1" fmla="*/ 485 w 27640"/>
                    <a:gd name="connsiteY1" fmla="*/ 5001 h 33099"/>
                    <a:gd name="connsiteX2" fmla="*/ 17630 w 27640"/>
                    <a:gd name="connsiteY2" fmla="*/ 5001 h 33099"/>
                    <a:gd name="connsiteX3" fmla="*/ 27155 w 27640"/>
                    <a:gd name="connsiteY3" fmla="*/ 28813 h 33099"/>
                    <a:gd name="connsiteX4" fmla="*/ 10010 w 27640"/>
                    <a:gd name="connsiteY4" fmla="*/ 28813 h 33099"/>
                    <a:gd name="connsiteX5" fmla="*/ 10010 w 27640"/>
                    <a:gd name="connsiteY5" fmla="*/ 28813 h 33099"/>
                    <a:gd name="connsiteX6" fmla="*/ 11915 w 27640"/>
                    <a:gd name="connsiteY6" fmla="*/ 21193 h 33099"/>
                    <a:gd name="connsiteX7" fmla="*/ 18583 w 27640"/>
                    <a:gd name="connsiteY7" fmla="*/ 21193 h 33099"/>
                    <a:gd name="connsiteX8" fmla="*/ 14773 w 27640"/>
                    <a:gd name="connsiteY8" fmla="*/ 11668 h 33099"/>
                    <a:gd name="connsiteX9" fmla="*/ 8105 w 27640"/>
                    <a:gd name="connsiteY9" fmla="*/ 11668 h 33099"/>
                    <a:gd name="connsiteX10" fmla="*/ 11915 w 27640"/>
                    <a:gd name="connsiteY10" fmla="*/ 21193 h 330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7640" h="33099">
                      <a:moveTo>
                        <a:pt x="10010" y="28813"/>
                      </a:moveTo>
                      <a:cubicBezTo>
                        <a:pt x="2390" y="22146"/>
                        <a:pt x="-1420" y="11668"/>
                        <a:pt x="485" y="5001"/>
                      </a:cubicBezTo>
                      <a:cubicBezTo>
                        <a:pt x="2390" y="-1667"/>
                        <a:pt x="10010" y="-1667"/>
                        <a:pt x="17630" y="5001"/>
                      </a:cubicBezTo>
                      <a:cubicBezTo>
                        <a:pt x="25250" y="11668"/>
                        <a:pt x="29060" y="22146"/>
                        <a:pt x="27155" y="28813"/>
                      </a:cubicBezTo>
                      <a:cubicBezTo>
                        <a:pt x="24298" y="34528"/>
                        <a:pt x="16678" y="34528"/>
                        <a:pt x="10010" y="28813"/>
                      </a:cubicBezTo>
                      <a:lnTo>
                        <a:pt x="10010" y="28813"/>
                      </a:lnTo>
                      <a:close/>
                      <a:moveTo>
                        <a:pt x="11915" y="21193"/>
                      </a:moveTo>
                      <a:cubicBezTo>
                        <a:pt x="14773" y="24051"/>
                        <a:pt x="17630" y="24051"/>
                        <a:pt x="18583" y="21193"/>
                      </a:cubicBezTo>
                      <a:cubicBezTo>
                        <a:pt x="19535" y="18336"/>
                        <a:pt x="17630" y="14526"/>
                        <a:pt x="14773" y="11668"/>
                      </a:cubicBezTo>
                      <a:cubicBezTo>
                        <a:pt x="11915" y="8811"/>
                        <a:pt x="9058" y="8811"/>
                        <a:pt x="8105" y="11668"/>
                      </a:cubicBezTo>
                      <a:cubicBezTo>
                        <a:pt x="8105" y="14526"/>
                        <a:pt x="9058" y="18336"/>
                        <a:pt x="11915" y="21193"/>
                      </a:cubicBezTo>
                      <a:close/>
                    </a:path>
                  </a:pathLst>
                </a:custGeom>
                <a:solidFill>
                  <a:srgbClr val="26263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232" name="Graphic 1060">
                  <a:extLst>
                    <a:ext uri="{FF2B5EF4-FFF2-40B4-BE49-F238E27FC236}">
                      <a16:creationId xmlns:a16="http://schemas.microsoft.com/office/drawing/2014/main" id="{4192CA1F-7FFC-4D2F-B919-788E06934B72}"/>
                    </a:ext>
                  </a:extLst>
                </p:cNvPr>
                <p:cNvGrpSpPr/>
                <p:nvPr/>
              </p:nvGrpSpPr>
              <p:grpSpPr>
                <a:xfrm>
                  <a:off x="9266727" y="3967741"/>
                  <a:ext cx="45719" cy="47469"/>
                  <a:chOff x="9266727" y="3967741"/>
                  <a:chExt cx="45719" cy="47469"/>
                </a:xfrm>
                <a:solidFill>
                  <a:srgbClr val="262632"/>
                </a:solidFill>
              </p:grpSpPr>
              <p:sp>
                <p:nvSpPr>
                  <p:cNvPr id="1233" name="Freeform: Shape 1232">
                    <a:extLst>
                      <a:ext uri="{FF2B5EF4-FFF2-40B4-BE49-F238E27FC236}">
                        <a16:creationId xmlns:a16="http://schemas.microsoft.com/office/drawing/2014/main" id="{18AF3108-9002-4B10-967D-D90A868C23AA}"/>
                      </a:ext>
                    </a:extLst>
                  </p:cNvPr>
                  <p:cNvSpPr/>
                  <p:nvPr/>
                </p:nvSpPr>
                <p:spPr>
                  <a:xfrm>
                    <a:off x="9287681" y="3967741"/>
                    <a:ext cx="3810" cy="5530"/>
                  </a:xfrm>
                  <a:custGeom>
                    <a:avLst/>
                    <a:gdLst>
                      <a:gd name="connsiteX0" fmla="*/ 1905 w 3810"/>
                      <a:gd name="connsiteY0" fmla="*/ 374 h 5530"/>
                      <a:gd name="connsiteX1" fmla="*/ 3810 w 3810"/>
                      <a:gd name="connsiteY1" fmla="*/ 4184 h 5530"/>
                      <a:gd name="connsiteX2" fmla="*/ 1905 w 3810"/>
                      <a:gd name="connsiteY2" fmla="*/ 5136 h 5530"/>
                      <a:gd name="connsiteX3" fmla="*/ 0 w 3810"/>
                      <a:gd name="connsiteY3" fmla="*/ 2279 h 5530"/>
                      <a:gd name="connsiteX4" fmla="*/ 1905 w 3810"/>
                      <a:gd name="connsiteY4" fmla="*/ 374 h 5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0" h="5530">
                        <a:moveTo>
                          <a:pt x="1905" y="374"/>
                        </a:moveTo>
                        <a:cubicBezTo>
                          <a:pt x="2858" y="1326"/>
                          <a:pt x="3810" y="2279"/>
                          <a:pt x="3810" y="4184"/>
                        </a:cubicBezTo>
                        <a:cubicBezTo>
                          <a:pt x="3810" y="5136"/>
                          <a:pt x="2858" y="6089"/>
                          <a:pt x="1905" y="5136"/>
                        </a:cubicBezTo>
                        <a:cubicBezTo>
                          <a:pt x="952" y="4184"/>
                          <a:pt x="0" y="3231"/>
                          <a:pt x="0" y="2279"/>
                        </a:cubicBezTo>
                        <a:cubicBezTo>
                          <a:pt x="0" y="374"/>
                          <a:pt x="952" y="-579"/>
                          <a:pt x="1905" y="374"/>
                        </a:cubicBezTo>
                        <a:close/>
                      </a:path>
                    </a:pathLst>
                  </a:custGeom>
                  <a:solidFill>
                    <a:srgbClr val="26263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234" name="Freeform: Shape 1233">
                    <a:extLst>
                      <a:ext uri="{FF2B5EF4-FFF2-40B4-BE49-F238E27FC236}">
                        <a16:creationId xmlns:a16="http://schemas.microsoft.com/office/drawing/2014/main" id="{412A2898-62EB-44AD-BF47-E2594EB6B0D4}"/>
                      </a:ext>
                    </a:extLst>
                  </p:cNvPr>
                  <p:cNvSpPr/>
                  <p:nvPr/>
                </p:nvSpPr>
                <p:spPr>
                  <a:xfrm>
                    <a:off x="9289587" y="4010582"/>
                    <a:ext cx="3809" cy="4627"/>
                  </a:xfrm>
                  <a:custGeom>
                    <a:avLst/>
                    <a:gdLst>
                      <a:gd name="connsiteX0" fmla="*/ 1905 w 3809"/>
                      <a:gd name="connsiteY0" fmla="*/ 4205 h 4627"/>
                      <a:gd name="connsiteX1" fmla="*/ 0 w 3809"/>
                      <a:gd name="connsiteY1" fmla="*/ 1347 h 4627"/>
                      <a:gd name="connsiteX2" fmla="*/ 1905 w 3809"/>
                      <a:gd name="connsiteY2" fmla="*/ 395 h 4627"/>
                      <a:gd name="connsiteX3" fmla="*/ 3810 w 3809"/>
                      <a:gd name="connsiteY3" fmla="*/ 4205 h 4627"/>
                      <a:gd name="connsiteX4" fmla="*/ 1905 w 3809"/>
                      <a:gd name="connsiteY4" fmla="*/ 4205 h 46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09" h="4627">
                        <a:moveTo>
                          <a:pt x="1905" y="4205"/>
                        </a:moveTo>
                        <a:cubicBezTo>
                          <a:pt x="952" y="3252"/>
                          <a:pt x="0" y="2300"/>
                          <a:pt x="0" y="1347"/>
                        </a:cubicBezTo>
                        <a:cubicBezTo>
                          <a:pt x="0" y="395"/>
                          <a:pt x="952" y="-558"/>
                          <a:pt x="1905" y="395"/>
                        </a:cubicBezTo>
                        <a:cubicBezTo>
                          <a:pt x="2857" y="1347"/>
                          <a:pt x="3810" y="2300"/>
                          <a:pt x="3810" y="4205"/>
                        </a:cubicBezTo>
                        <a:cubicBezTo>
                          <a:pt x="3810" y="4205"/>
                          <a:pt x="2857" y="5157"/>
                          <a:pt x="1905" y="4205"/>
                        </a:cubicBezTo>
                        <a:close/>
                      </a:path>
                    </a:pathLst>
                  </a:custGeom>
                  <a:solidFill>
                    <a:srgbClr val="26263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235" name="Freeform: Shape 1234">
                    <a:extLst>
                      <a:ext uri="{FF2B5EF4-FFF2-40B4-BE49-F238E27FC236}">
                        <a16:creationId xmlns:a16="http://schemas.microsoft.com/office/drawing/2014/main" id="{9B6AE478-60C5-464D-BBBA-78F993C88CEC}"/>
                      </a:ext>
                    </a:extLst>
                  </p:cNvPr>
                  <p:cNvSpPr/>
                  <p:nvPr/>
                </p:nvSpPr>
                <p:spPr>
                  <a:xfrm>
                    <a:off x="9308637" y="4001057"/>
                    <a:ext cx="3809" cy="4204"/>
                  </a:xfrm>
                  <a:custGeom>
                    <a:avLst/>
                    <a:gdLst>
                      <a:gd name="connsiteX0" fmla="*/ 3810 w 3809"/>
                      <a:gd name="connsiteY0" fmla="*/ 3252 h 4204"/>
                      <a:gd name="connsiteX1" fmla="*/ 1905 w 3809"/>
                      <a:gd name="connsiteY1" fmla="*/ 4205 h 4204"/>
                      <a:gd name="connsiteX2" fmla="*/ 0 w 3809"/>
                      <a:gd name="connsiteY2" fmla="*/ 1347 h 4204"/>
                      <a:gd name="connsiteX3" fmla="*/ 1905 w 3809"/>
                      <a:gd name="connsiteY3" fmla="*/ 395 h 4204"/>
                      <a:gd name="connsiteX4" fmla="*/ 3810 w 3809"/>
                      <a:gd name="connsiteY4" fmla="*/ 3252 h 42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09" h="4204">
                        <a:moveTo>
                          <a:pt x="3810" y="3252"/>
                        </a:moveTo>
                        <a:cubicBezTo>
                          <a:pt x="3810" y="4205"/>
                          <a:pt x="2857" y="4205"/>
                          <a:pt x="1905" y="4205"/>
                        </a:cubicBezTo>
                        <a:cubicBezTo>
                          <a:pt x="952" y="3252"/>
                          <a:pt x="0" y="2300"/>
                          <a:pt x="0" y="1347"/>
                        </a:cubicBezTo>
                        <a:cubicBezTo>
                          <a:pt x="0" y="395"/>
                          <a:pt x="952" y="-558"/>
                          <a:pt x="1905" y="395"/>
                        </a:cubicBezTo>
                        <a:cubicBezTo>
                          <a:pt x="1905" y="395"/>
                          <a:pt x="3810" y="2300"/>
                          <a:pt x="3810" y="3252"/>
                        </a:cubicBezTo>
                        <a:close/>
                      </a:path>
                    </a:pathLst>
                  </a:custGeom>
                  <a:solidFill>
                    <a:srgbClr val="26263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236" name="Freeform: Shape 1235">
                    <a:extLst>
                      <a:ext uri="{FF2B5EF4-FFF2-40B4-BE49-F238E27FC236}">
                        <a16:creationId xmlns:a16="http://schemas.microsoft.com/office/drawing/2014/main" id="{1AFA5D2F-BA55-4BF6-8F43-1916EB918BCB}"/>
                      </a:ext>
                    </a:extLst>
                  </p:cNvPr>
                  <p:cNvSpPr/>
                  <p:nvPr/>
                </p:nvSpPr>
                <p:spPr>
                  <a:xfrm>
                    <a:off x="9266727" y="3979150"/>
                    <a:ext cx="3810" cy="4599"/>
                  </a:xfrm>
                  <a:custGeom>
                    <a:avLst/>
                    <a:gdLst>
                      <a:gd name="connsiteX0" fmla="*/ 0 w 3810"/>
                      <a:gd name="connsiteY0" fmla="*/ 1347 h 4599"/>
                      <a:gd name="connsiteX1" fmla="*/ 1905 w 3810"/>
                      <a:gd name="connsiteY1" fmla="*/ 395 h 4599"/>
                      <a:gd name="connsiteX2" fmla="*/ 3810 w 3810"/>
                      <a:gd name="connsiteY2" fmla="*/ 3252 h 4599"/>
                      <a:gd name="connsiteX3" fmla="*/ 1905 w 3810"/>
                      <a:gd name="connsiteY3" fmla="*/ 4205 h 4599"/>
                      <a:gd name="connsiteX4" fmla="*/ 0 w 3810"/>
                      <a:gd name="connsiteY4" fmla="*/ 1347 h 45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0" h="4599">
                        <a:moveTo>
                          <a:pt x="0" y="1347"/>
                        </a:moveTo>
                        <a:cubicBezTo>
                          <a:pt x="0" y="395"/>
                          <a:pt x="952" y="-558"/>
                          <a:pt x="1905" y="395"/>
                        </a:cubicBezTo>
                        <a:cubicBezTo>
                          <a:pt x="2857" y="1347"/>
                          <a:pt x="3810" y="2300"/>
                          <a:pt x="3810" y="3252"/>
                        </a:cubicBezTo>
                        <a:cubicBezTo>
                          <a:pt x="3810" y="4205"/>
                          <a:pt x="2857" y="5157"/>
                          <a:pt x="1905" y="4205"/>
                        </a:cubicBezTo>
                        <a:cubicBezTo>
                          <a:pt x="952" y="3252"/>
                          <a:pt x="0" y="2300"/>
                          <a:pt x="0" y="1347"/>
                        </a:cubicBezTo>
                        <a:close/>
                      </a:path>
                    </a:pathLst>
                  </a:custGeom>
                  <a:solidFill>
                    <a:srgbClr val="26263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1237" name="Graphic 1060">
                <a:extLst>
                  <a:ext uri="{FF2B5EF4-FFF2-40B4-BE49-F238E27FC236}">
                    <a16:creationId xmlns:a16="http://schemas.microsoft.com/office/drawing/2014/main" id="{4192CA1F-7FFC-4D2F-B919-788E06934B72}"/>
                  </a:ext>
                </a:extLst>
              </p:cNvPr>
              <p:cNvGrpSpPr/>
              <p:nvPr/>
            </p:nvGrpSpPr>
            <p:grpSpPr>
              <a:xfrm>
                <a:off x="9043842" y="3838201"/>
                <a:ext cx="44767" cy="47998"/>
                <a:chOff x="9043842" y="3838201"/>
                <a:chExt cx="44767" cy="47998"/>
              </a:xfrm>
              <a:solidFill>
                <a:srgbClr val="262632"/>
              </a:solidFill>
            </p:grpSpPr>
            <p:sp>
              <p:nvSpPr>
                <p:cNvPr id="1238" name="Freeform: Shape 1237">
                  <a:extLst>
                    <a:ext uri="{FF2B5EF4-FFF2-40B4-BE49-F238E27FC236}">
                      <a16:creationId xmlns:a16="http://schemas.microsoft.com/office/drawing/2014/main" id="{EB28FDE4-49FD-469F-85CF-7965FBC43828}"/>
                    </a:ext>
                  </a:extLst>
                </p:cNvPr>
                <p:cNvSpPr/>
                <p:nvPr/>
              </p:nvSpPr>
              <p:spPr>
                <a:xfrm>
                  <a:off x="9051929" y="3845004"/>
                  <a:ext cx="27640" cy="33099"/>
                </a:xfrm>
                <a:custGeom>
                  <a:avLst/>
                  <a:gdLst>
                    <a:gd name="connsiteX0" fmla="*/ 10010 w 27640"/>
                    <a:gd name="connsiteY0" fmla="*/ 28813 h 33099"/>
                    <a:gd name="connsiteX1" fmla="*/ 485 w 27640"/>
                    <a:gd name="connsiteY1" fmla="*/ 5001 h 33099"/>
                    <a:gd name="connsiteX2" fmla="*/ 17630 w 27640"/>
                    <a:gd name="connsiteY2" fmla="*/ 5001 h 33099"/>
                    <a:gd name="connsiteX3" fmla="*/ 27155 w 27640"/>
                    <a:gd name="connsiteY3" fmla="*/ 28813 h 33099"/>
                    <a:gd name="connsiteX4" fmla="*/ 10010 w 27640"/>
                    <a:gd name="connsiteY4" fmla="*/ 28813 h 33099"/>
                    <a:gd name="connsiteX5" fmla="*/ 10010 w 27640"/>
                    <a:gd name="connsiteY5" fmla="*/ 28813 h 33099"/>
                    <a:gd name="connsiteX6" fmla="*/ 12868 w 27640"/>
                    <a:gd name="connsiteY6" fmla="*/ 21193 h 33099"/>
                    <a:gd name="connsiteX7" fmla="*/ 19535 w 27640"/>
                    <a:gd name="connsiteY7" fmla="*/ 21193 h 33099"/>
                    <a:gd name="connsiteX8" fmla="*/ 15725 w 27640"/>
                    <a:gd name="connsiteY8" fmla="*/ 11668 h 33099"/>
                    <a:gd name="connsiteX9" fmla="*/ 9058 w 27640"/>
                    <a:gd name="connsiteY9" fmla="*/ 11668 h 33099"/>
                    <a:gd name="connsiteX10" fmla="*/ 12868 w 27640"/>
                    <a:gd name="connsiteY10" fmla="*/ 21193 h 330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7640" h="33099">
                      <a:moveTo>
                        <a:pt x="10010" y="28813"/>
                      </a:moveTo>
                      <a:cubicBezTo>
                        <a:pt x="2390" y="22146"/>
                        <a:pt x="-1420" y="11668"/>
                        <a:pt x="485" y="5001"/>
                      </a:cubicBezTo>
                      <a:cubicBezTo>
                        <a:pt x="2390" y="-1667"/>
                        <a:pt x="10010" y="-1667"/>
                        <a:pt x="17630" y="5001"/>
                      </a:cubicBezTo>
                      <a:cubicBezTo>
                        <a:pt x="25250" y="11668"/>
                        <a:pt x="29060" y="22146"/>
                        <a:pt x="27155" y="28813"/>
                      </a:cubicBezTo>
                      <a:cubicBezTo>
                        <a:pt x="25250" y="34528"/>
                        <a:pt x="17630" y="34528"/>
                        <a:pt x="10010" y="28813"/>
                      </a:cubicBezTo>
                      <a:lnTo>
                        <a:pt x="10010" y="28813"/>
                      </a:lnTo>
                      <a:close/>
                      <a:moveTo>
                        <a:pt x="12868" y="21193"/>
                      </a:moveTo>
                      <a:cubicBezTo>
                        <a:pt x="15725" y="24051"/>
                        <a:pt x="18583" y="24051"/>
                        <a:pt x="19535" y="21193"/>
                      </a:cubicBezTo>
                      <a:cubicBezTo>
                        <a:pt x="20488" y="18336"/>
                        <a:pt x="18583" y="14526"/>
                        <a:pt x="15725" y="11668"/>
                      </a:cubicBezTo>
                      <a:cubicBezTo>
                        <a:pt x="12868" y="8811"/>
                        <a:pt x="10010" y="8811"/>
                        <a:pt x="9058" y="11668"/>
                      </a:cubicBezTo>
                      <a:cubicBezTo>
                        <a:pt x="8105" y="14526"/>
                        <a:pt x="10010" y="18336"/>
                        <a:pt x="12868" y="21193"/>
                      </a:cubicBezTo>
                      <a:close/>
                    </a:path>
                  </a:pathLst>
                </a:custGeom>
                <a:solidFill>
                  <a:srgbClr val="26263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239" name="Graphic 1060">
                  <a:extLst>
                    <a:ext uri="{FF2B5EF4-FFF2-40B4-BE49-F238E27FC236}">
                      <a16:creationId xmlns:a16="http://schemas.microsoft.com/office/drawing/2014/main" id="{4192CA1F-7FFC-4D2F-B919-788E06934B72}"/>
                    </a:ext>
                  </a:extLst>
                </p:cNvPr>
                <p:cNvGrpSpPr/>
                <p:nvPr/>
              </p:nvGrpSpPr>
              <p:grpSpPr>
                <a:xfrm>
                  <a:off x="9043842" y="3838201"/>
                  <a:ext cx="44767" cy="47998"/>
                  <a:chOff x="9043842" y="3838201"/>
                  <a:chExt cx="44767" cy="47998"/>
                </a:xfrm>
                <a:solidFill>
                  <a:srgbClr val="262632"/>
                </a:solidFill>
              </p:grpSpPr>
              <p:sp>
                <p:nvSpPr>
                  <p:cNvPr id="1240" name="Freeform: Shape 1239">
                    <a:extLst>
                      <a:ext uri="{FF2B5EF4-FFF2-40B4-BE49-F238E27FC236}">
                        <a16:creationId xmlns:a16="http://schemas.microsoft.com/office/drawing/2014/main" id="{EE04EF86-6817-4704-AD4B-A55DF43A83C3}"/>
                      </a:ext>
                    </a:extLst>
                  </p:cNvPr>
                  <p:cNvSpPr/>
                  <p:nvPr/>
                </p:nvSpPr>
                <p:spPr>
                  <a:xfrm>
                    <a:off x="9063844" y="3838201"/>
                    <a:ext cx="3810" cy="5530"/>
                  </a:xfrm>
                  <a:custGeom>
                    <a:avLst/>
                    <a:gdLst>
                      <a:gd name="connsiteX0" fmla="*/ 1905 w 3810"/>
                      <a:gd name="connsiteY0" fmla="*/ 374 h 5530"/>
                      <a:gd name="connsiteX1" fmla="*/ 3810 w 3810"/>
                      <a:gd name="connsiteY1" fmla="*/ 4184 h 5530"/>
                      <a:gd name="connsiteX2" fmla="*/ 1905 w 3810"/>
                      <a:gd name="connsiteY2" fmla="*/ 5136 h 5530"/>
                      <a:gd name="connsiteX3" fmla="*/ 0 w 3810"/>
                      <a:gd name="connsiteY3" fmla="*/ 2279 h 5530"/>
                      <a:gd name="connsiteX4" fmla="*/ 1905 w 3810"/>
                      <a:gd name="connsiteY4" fmla="*/ 374 h 5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0" h="5530">
                        <a:moveTo>
                          <a:pt x="1905" y="374"/>
                        </a:moveTo>
                        <a:cubicBezTo>
                          <a:pt x="2858" y="1326"/>
                          <a:pt x="3810" y="2279"/>
                          <a:pt x="3810" y="4184"/>
                        </a:cubicBezTo>
                        <a:cubicBezTo>
                          <a:pt x="3810" y="5136"/>
                          <a:pt x="2858" y="6089"/>
                          <a:pt x="1905" y="5136"/>
                        </a:cubicBezTo>
                        <a:cubicBezTo>
                          <a:pt x="953" y="4184"/>
                          <a:pt x="0" y="3231"/>
                          <a:pt x="0" y="2279"/>
                        </a:cubicBezTo>
                        <a:cubicBezTo>
                          <a:pt x="0" y="374"/>
                          <a:pt x="953" y="-579"/>
                          <a:pt x="1905" y="374"/>
                        </a:cubicBezTo>
                        <a:close/>
                      </a:path>
                    </a:pathLst>
                  </a:custGeom>
                  <a:solidFill>
                    <a:srgbClr val="26263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241" name="Freeform: Shape 1240">
                    <a:extLst>
                      <a:ext uri="{FF2B5EF4-FFF2-40B4-BE49-F238E27FC236}">
                        <a16:creationId xmlns:a16="http://schemas.microsoft.com/office/drawing/2014/main" id="{5737D390-8045-404C-B5A6-22F4F4AB2DC0}"/>
                      </a:ext>
                    </a:extLst>
                  </p:cNvPr>
                  <p:cNvSpPr/>
                  <p:nvPr/>
                </p:nvSpPr>
                <p:spPr>
                  <a:xfrm>
                    <a:off x="9066702" y="3881995"/>
                    <a:ext cx="3809" cy="4204"/>
                  </a:xfrm>
                  <a:custGeom>
                    <a:avLst/>
                    <a:gdLst>
                      <a:gd name="connsiteX0" fmla="*/ 1905 w 3809"/>
                      <a:gd name="connsiteY0" fmla="*/ 4205 h 4204"/>
                      <a:gd name="connsiteX1" fmla="*/ 0 w 3809"/>
                      <a:gd name="connsiteY1" fmla="*/ 1347 h 4204"/>
                      <a:gd name="connsiteX2" fmla="*/ 1905 w 3809"/>
                      <a:gd name="connsiteY2" fmla="*/ 395 h 4204"/>
                      <a:gd name="connsiteX3" fmla="*/ 3810 w 3809"/>
                      <a:gd name="connsiteY3" fmla="*/ 4205 h 4204"/>
                      <a:gd name="connsiteX4" fmla="*/ 1905 w 3809"/>
                      <a:gd name="connsiteY4" fmla="*/ 4205 h 42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09" h="4204">
                        <a:moveTo>
                          <a:pt x="1905" y="4205"/>
                        </a:moveTo>
                        <a:cubicBezTo>
                          <a:pt x="952" y="3252"/>
                          <a:pt x="0" y="2300"/>
                          <a:pt x="0" y="1347"/>
                        </a:cubicBezTo>
                        <a:cubicBezTo>
                          <a:pt x="0" y="395"/>
                          <a:pt x="952" y="-558"/>
                          <a:pt x="1905" y="395"/>
                        </a:cubicBezTo>
                        <a:cubicBezTo>
                          <a:pt x="2857" y="1347"/>
                          <a:pt x="3810" y="2300"/>
                          <a:pt x="3810" y="4205"/>
                        </a:cubicBezTo>
                        <a:cubicBezTo>
                          <a:pt x="3810" y="3252"/>
                          <a:pt x="2857" y="4205"/>
                          <a:pt x="1905" y="4205"/>
                        </a:cubicBezTo>
                        <a:close/>
                      </a:path>
                    </a:pathLst>
                  </a:custGeom>
                  <a:solidFill>
                    <a:srgbClr val="26263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242" name="Freeform: Shape 1241">
                    <a:extLst>
                      <a:ext uri="{FF2B5EF4-FFF2-40B4-BE49-F238E27FC236}">
                        <a16:creationId xmlns:a16="http://schemas.microsoft.com/office/drawing/2014/main" id="{DBF1620A-B241-4846-8766-331A5B4C5341}"/>
                      </a:ext>
                    </a:extLst>
                  </p:cNvPr>
                  <p:cNvSpPr/>
                  <p:nvPr/>
                </p:nvSpPr>
                <p:spPr>
                  <a:xfrm>
                    <a:off x="9084799" y="3871517"/>
                    <a:ext cx="3810" cy="4599"/>
                  </a:xfrm>
                  <a:custGeom>
                    <a:avLst/>
                    <a:gdLst>
                      <a:gd name="connsiteX0" fmla="*/ 3810 w 3810"/>
                      <a:gd name="connsiteY0" fmla="*/ 3252 h 4599"/>
                      <a:gd name="connsiteX1" fmla="*/ 1905 w 3810"/>
                      <a:gd name="connsiteY1" fmla="*/ 4205 h 4599"/>
                      <a:gd name="connsiteX2" fmla="*/ 0 w 3810"/>
                      <a:gd name="connsiteY2" fmla="*/ 1347 h 4599"/>
                      <a:gd name="connsiteX3" fmla="*/ 1905 w 3810"/>
                      <a:gd name="connsiteY3" fmla="*/ 395 h 4599"/>
                      <a:gd name="connsiteX4" fmla="*/ 3810 w 3810"/>
                      <a:gd name="connsiteY4" fmla="*/ 3252 h 45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0" h="4599">
                        <a:moveTo>
                          <a:pt x="3810" y="3252"/>
                        </a:moveTo>
                        <a:cubicBezTo>
                          <a:pt x="3810" y="4205"/>
                          <a:pt x="2857" y="5157"/>
                          <a:pt x="1905" y="4205"/>
                        </a:cubicBezTo>
                        <a:cubicBezTo>
                          <a:pt x="953" y="3252"/>
                          <a:pt x="0" y="2300"/>
                          <a:pt x="0" y="1347"/>
                        </a:cubicBezTo>
                        <a:cubicBezTo>
                          <a:pt x="0" y="395"/>
                          <a:pt x="953" y="-558"/>
                          <a:pt x="1905" y="395"/>
                        </a:cubicBezTo>
                        <a:cubicBezTo>
                          <a:pt x="2857" y="395"/>
                          <a:pt x="3810" y="2300"/>
                          <a:pt x="3810" y="3252"/>
                        </a:cubicBezTo>
                        <a:close/>
                      </a:path>
                    </a:pathLst>
                  </a:custGeom>
                  <a:solidFill>
                    <a:srgbClr val="26263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243" name="Freeform: Shape 1242">
                    <a:extLst>
                      <a:ext uri="{FF2B5EF4-FFF2-40B4-BE49-F238E27FC236}">
                        <a16:creationId xmlns:a16="http://schemas.microsoft.com/office/drawing/2014/main" id="{B9DDB7A8-F467-4664-93C7-5FBB16B4BA4D}"/>
                      </a:ext>
                    </a:extLst>
                  </p:cNvPr>
                  <p:cNvSpPr/>
                  <p:nvPr/>
                </p:nvSpPr>
                <p:spPr>
                  <a:xfrm>
                    <a:off x="9043842" y="3849610"/>
                    <a:ext cx="4762" cy="4599"/>
                  </a:xfrm>
                  <a:custGeom>
                    <a:avLst/>
                    <a:gdLst>
                      <a:gd name="connsiteX0" fmla="*/ 0 w 4762"/>
                      <a:gd name="connsiteY0" fmla="*/ 1347 h 4599"/>
                      <a:gd name="connsiteX1" fmla="*/ 1905 w 4762"/>
                      <a:gd name="connsiteY1" fmla="*/ 394 h 4599"/>
                      <a:gd name="connsiteX2" fmla="*/ 4763 w 4762"/>
                      <a:gd name="connsiteY2" fmla="*/ 3252 h 4599"/>
                      <a:gd name="connsiteX3" fmla="*/ 2857 w 4762"/>
                      <a:gd name="connsiteY3" fmla="*/ 4205 h 4599"/>
                      <a:gd name="connsiteX4" fmla="*/ 0 w 4762"/>
                      <a:gd name="connsiteY4" fmla="*/ 1347 h 45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762" h="4599">
                        <a:moveTo>
                          <a:pt x="0" y="1347"/>
                        </a:moveTo>
                        <a:cubicBezTo>
                          <a:pt x="0" y="394"/>
                          <a:pt x="952" y="-558"/>
                          <a:pt x="1905" y="394"/>
                        </a:cubicBezTo>
                        <a:cubicBezTo>
                          <a:pt x="2857" y="1347"/>
                          <a:pt x="3810" y="2299"/>
                          <a:pt x="4763" y="3252"/>
                        </a:cubicBezTo>
                        <a:cubicBezTo>
                          <a:pt x="4763" y="4205"/>
                          <a:pt x="3810" y="5157"/>
                          <a:pt x="2857" y="4205"/>
                        </a:cubicBezTo>
                        <a:cubicBezTo>
                          <a:pt x="952" y="3252"/>
                          <a:pt x="0" y="2299"/>
                          <a:pt x="0" y="1347"/>
                        </a:cubicBezTo>
                        <a:close/>
                      </a:path>
                    </a:pathLst>
                  </a:custGeom>
                  <a:solidFill>
                    <a:srgbClr val="26263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1244" name="Graphic 1060">
                <a:extLst>
                  <a:ext uri="{FF2B5EF4-FFF2-40B4-BE49-F238E27FC236}">
                    <a16:creationId xmlns:a16="http://schemas.microsoft.com/office/drawing/2014/main" id="{4192CA1F-7FFC-4D2F-B919-788E06934B72}"/>
                  </a:ext>
                </a:extLst>
              </p:cNvPr>
              <p:cNvGrpSpPr/>
              <p:nvPr/>
            </p:nvGrpSpPr>
            <p:grpSpPr>
              <a:xfrm>
                <a:off x="8805717" y="3699136"/>
                <a:ext cx="45719" cy="47469"/>
                <a:chOff x="8805717" y="3699136"/>
                <a:chExt cx="45719" cy="47469"/>
              </a:xfrm>
              <a:solidFill>
                <a:srgbClr val="262632"/>
              </a:solidFill>
            </p:grpSpPr>
            <p:sp>
              <p:nvSpPr>
                <p:cNvPr id="1245" name="Freeform: Shape 1244">
                  <a:extLst>
                    <a:ext uri="{FF2B5EF4-FFF2-40B4-BE49-F238E27FC236}">
                      <a16:creationId xmlns:a16="http://schemas.microsoft.com/office/drawing/2014/main" id="{463D4A93-1D72-4671-86B9-7F7EBB1594B8}"/>
                    </a:ext>
                  </a:extLst>
                </p:cNvPr>
                <p:cNvSpPr/>
                <p:nvPr/>
              </p:nvSpPr>
              <p:spPr>
                <a:xfrm>
                  <a:off x="8814756" y="3704986"/>
                  <a:ext cx="27640" cy="33813"/>
                </a:xfrm>
                <a:custGeom>
                  <a:avLst/>
                  <a:gdLst>
                    <a:gd name="connsiteX0" fmla="*/ 10010 w 27640"/>
                    <a:gd name="connsiteY0" fmla="*/ 28813 h 33813"/>
                    <a:gd name="connsiteX1" fmla="*/ 485 w 27640"/>
                    <a:gd name="connsiteY1" fmla="*/ 5001 h 33813"/>
                    <a:gd name="connsiteX2" fmla="*/ 17630 w 27640"/>
                    <a:gd name="connsiteY2" fmla="*/ 5001 h 33813"/>
                    <a:gd name="connsiteX3" fmla="*/ 27155 w 27640"/>
                    <a:gd name="connsiteY3" fmla="*/ 28813 h 33813"/>
                    <a:gd name="connsiteX4" fmla="*/ 10010 w 27640"/>
                    <a:gd name="connsiteY4" fmla="*/ 28813 h 33813"/>
                    <a:gd name="connsiteX5" fmla="*/ 10010 w 27640"/>
                    <a:gd name="connsiteY5" fmla="*/ 28813 h 33813"/>
                    <a:gd name="connsiteX6" fmla="*/ 12868 w 27640"/>
                    <a:gd name="connsiteY6" fmla="*/ 22146 h 33813"/>
                    <a:gd name="connsiteX7" fmla="*/ 19535 w 27640"/>
                    <a:gd name="connsiteY7" fmla="*/ 22146 h 33813"/>
                    <a:gd name="connsiteX8" fmla="*/ 15725 w 27640"/>
                    <a:gd name="connsiteY8" fmla="*/ 12621 h 33813"/>
                    <a:gd name="connsiteX9" fmla="*/ 9058 w 27640"/>
                    <a:gd name="connsiteY9" fmla="*/ 12621 h 33813"/>
                    <a:gd name="connsiteX10" fmla="*/ 12868 w 27640"/>
                    <a:gd name="connsiteY10" fmla="*/ 22146 h 338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7640" h="33813">
                      <a:moveTo>
                        <a:pt x="10010" y="28813"/>
                      </a:moveTo>
                      <a:cubicBezTo>
                        <a:pt x="2390" y="22146"/>
                        <a:pt x="-1420" y="11668"/>
                        <a:pt x="485" y="5001"/>
                      </a:cubicBezTo>
                      <a:cubicBezTo>
                        <a:pt x="2390" y="-1667"/>
                        <a:pt x="10010" y="-1667"/>
                        <a:pt x="17630" y="5001"/>
                      </a:cubicBezTo>
                      <a:cubicBezTo>
                        <a:pt x="25250" y="11668"/>
                        <a:pt x="29060" y="22146"/>
                        <a:pt x="27155" y="28813"/>
                      </a:cubicBezTo>
                      <a:cubicBezTo>
                        <a:pt x="25250" y="35481"/>
                        <a:pt x="17630" y="35481"/>
                        <a:pt x="10010" y="28813"/>
                      </a:cubicBezTo>
                      <a:lnTo>
                        <a:pt x="10010" y="28813"/>
                      </a:lnTo>
                      <a:close/>
                      <a:moveTo>
                        <a:pt x="12868" y="22146"/>
                      </a:moveTo>
                      <a:cubicBezTo>
                        <a:pt x="15725" y="25003"/>
                        <a:pt x="18583" y="25003"/>
                        <a:pt x="19535" y="22146"/>
                      </a:cubicBezTo>
                      <a:cubicBezTo>
                        <a:pt x="20488" y="19288"/>
                        <a:pt x="18583" y="15478"/>
                        <a:pt x="15725" y="12621"/>
                      </a:cubicBezTo>
                      <a:cubicBezTo>
                        <a:pt x="12868" y="9763"/>
                        <a:pt x="10010" y="9763"/>
                        <a:pt x="9058" y="12621"/>
                      </a:cubicBezTo>
                      <a:cubicBezTo>
                        <a:pt x="8105" y="15478"/>
                        <a:pt x="10010" y="19288"/>
                        <a:pt x="12868" y="22146"/>
                      </a:cubicBezTo>
                      <a:close/>
                    </a:path>
                  </a:pathLst>
                </a:custGeom>
                <a:solidFill>
                  <a:srgbClr val="26263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246" name="Graphic 1060">
                  <a:extLst>
                    <a:ext uri="{FF2B5EF4-FFF2-40B4-BE49-F238E27FC236}">
                      <a16:creationId xmlns:a16="http://schemas.microsoft.com/office/drawing/2014/main" id="{4192CA1F-7FFC-4D2F-B919-788E06934B72}"/>
                    </a:ext>
                  </a:extLst>
                </p:cNvPr>
                <p:cNvGrpSpPr/>
                <p:nvPr/>
              </p:nvGrpSpPr>
              <p:grpSpPr>
                <a:xfrm>
                  <a:off x="8805717" y="3699136"/>
                  <a:ext cx="45719" cy="47469"/>
                  <a:chOff x="8805717" y="3699136"/>
                  <a:chExt cx="45719" cy="47469"/>
                </a:xfrm>
                <a:solidFill>
                  <a:srgbClr val="262632"/>
                </a:solidFill>
              </p:grpSpPr>
              <p:sp>
                <p:nvSpPr>
                  <p:cNvPr id="1247" name="Freeform: Shape 1246">
                    <a:extLst>
                      <a:ext uri="{FF2B5EF4-FFF2-40B4-BE49-F238E27FC236}">
                        <a16:creationId xmlns:a16="http://schemas.microsoft.com/office/drawing/2014/main" id="{DF8F4A4E-959E-47F5-AA49-DB32C9AF9967}"/>
                      </a:ext>
                    </a:extLst>
                  </p:cNvPr>
                  <p:cNvSpPr/>
                  <p:nvPr/>
                </p:nvSpPr>
                <p:spPr>
                  <a:xfrm>
                    <a:off x="8826672" y="3699136"/>
                    <a:ext cx="3809" cy="5530"/>
                  </a:xfrm>
                  <a:custGeom>
                    <a:avLst/>
                    <a:gdLst>
                      <a:gd name="connsiteX0" fmla="*/ 1905 w 3809"/>
                      <a:gd name="connsiteY0" fmla="*/ 374 h 5530"/>
                      <a:gd name="connsiteX1" fmla="*/ 3810 w 3809"/>
                      <a:gd name="connsiteY1" fmla="*/ 4184 h 5530"/>
                      <a:gd name="connsiteX2" fmla="*/ 1905 w 3809"/>
                      <a:gd name="connsiteY2" fmla="*/ 5136 h 5530"/>
                      <a:gd name="connsiteX3" fmla="*/ 0 w 3809"/>
                      <a:gd name="connsiteY3" fmla="*/ 2279 h 5530"/>
                      <a:gd name="connsiteX4" fmla="*/ 1905 w 3809"/>
                      <a:gd name="connsiteY4" fmla="*/ 374 h 5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09" h="5530">
                        <a:moveTo>
                          <a:pt x="1905" y="374"/>
                        </a:moveTo>
                        <a:cubicBezTo>
                          <a:pt x="2857" y="1326"/>
                          <a:pt x="3810" y="2279"/>
                          <a:pt x="3810" y="4184"/>
                        </a:cubicBezTo>
                        <a:cubicBezTo>
                          <a:pt x="3810" y="5136"/>
                          <a:pt x="2857" y="6089"/>
                          <a:pt x="1905" y="5136"/>
                        </a:cubicBezTo>
                        <a:cubicBezTo>
                          <a:pt x="952" y="4184"/>
                          <a:pt x="0" y="3231"/>
                          <a:pt x="0" y="2279"/>
                        </a:cubicBezTo>
                        <a:cubicBezTo>
                          <a:pt x="0" y="374"/>
                          <a:pt x="952" y="-579"/>
                          <a:pt x="1905" y="374"/>
                        </a:cubicBezTo>
                        <a:close/>
                      </a:path>
                    </a:pathLst>
                  </a:custGeom>
                  <a:solidFill>
                    <a:srgbClr val="26263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248" name="Freeform: Shape 1247">
                    <a:extLst>
                      <a:ext uri="{FF2B5EF4-FFF2-40B4-BE49-F238E27FC236}">
                        <a16:creationId xmlns:a16="http://schemas.microsoft.com/office/drawing/2014/main" id="{61746268-043E-4C20-9675-61874EC84BB0}"/>
                      </a:ext>
                    </a:extLst>
                  </p:cNvPr>
                  <p:cNvSpPr/>
                  <p:nvPr/>
                </p:nvSpPr>
                <p:spPr>
                  <a:xfrm>
                    <a:off x="8828576" y="3741977"/>
                    <a:ext cx="3809" cy="4627"/>
                  </a:xfrm>
                  <a:custGeom>
                    <a:avLst/>
                    <a:gdLst>
                      <a:gd name="connsiteX0" fmla="*/ 1905 w 3809"/>
                      <a:gd name="connsiteY0" fmla="*/ 4205 h 4627"/>
                      <a:gd name="connsiteX1" fmla="*/ 0 w 3809"/>
                      <a:gd name="connsiteY1" fmla="*/ 1347 h 4627"/>
                      <a:gd name="connsiteX2" fmla="*/ 1905 w 3809"/>
                      <a:gd name="connsiteY2" fmla="*/ 394 h 4627"/>
                      <a:gd name="connsiteX3" fmla="*/ 3810 w 3809"/>
                      <a:gd name="connsiteY3" fmla="*/ 4205 h 4627"/>
                      <a:gd name="connsiteX4" fmla="*/ 1905 w 3809"/>
                      <a:gd name="connsiteY4" fmla="*/ 4205 h 46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09" h="4627">
                        <a:moveTo>
                          <a:pt x="1905" y="4205"/>
                        </a:moveTo>
                        <a:cubicBezTo>
                          <a:pt x="953" y="3252"/>
                          <a:pt x="0" y="2300"/>
                          <a:pt x="0" y="1347"/>
                        </a:cubicBezTo>
                        <a:cubicBezTo>
                          <a:pt x="0" y="394"/>
                          <a:pt x="953" y="-558"/>
                          <a:pt x="1905" y="394"/>
                        </a:cubicBezTo>
                        <a:cubicBezTo>
                          <a:pt x="2858" y="1347"/>
                          <a:pt x="3810" y="2300"/>
                          <a:pt x="3810" y="4205"/>
                        </a:cubicBezTo>
                        <a:cubicBezTo>
                          <a:pt x="3810" y="4205"/>
                          <a:pt x="3810" y="5157"/>
                          <a:pt x="1905" y="4205"/>
                        </a:cubicBezTo>
                        <a:close/>
                      </a:path>
                    </a:pathLst>
                  </a:custGeom>
                  <a:solidFill>
                    <a:srgbClr val="26263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249" name="Freeform: Shape 1248">
                    <a:extLst>
                      <a:ext uri="{FF2B5EF4-FFF2-40B4-BE49-F238E27FC236}">
                        <a16:creationId xmlns:a16="http://schemas.microsoft.com/office/drawing/2014/main" id="{8869421A-720F-4BDA-A391-E760AB26A106}"/>
                      </a:ext>
                    </a:extLst>
                  </p:cNvPr>
                  <p:cNvSpPr/>
                  <p:nvPr/>
                </p:nvSpPr>
                <p:spPr>
                  <a:xfrm>
                    <a:off x="8847626" y="3732452"/>
                    <a:ext cx="3809" cy="4599"/>
                  </a:xfrm>
                  <a:custGeom>
                    <a:avLst/>
                    <a:gdLst>
                      <a:gd name="connsiteX0" fmla="*/ 3810 w 3809"/>
                      <a:gd name="connsiteY0" fmla="*/ 3252 h 4599"/>
                      <a:gd name="connsiteX1" fmla="*/ 1905 w 3809"/>
                      <a:gd name="connsiteY1" fmla="*/ 4205 h 4599"/>
                      <a:gd name="connsiteX2" fmla="*/ 0 w 3809"/>
                      <a:gd name="connsiteY2" fmla="*/ 1347 h 4599"/>
                      <a:gd name="connsiteX3" fmla="*/ 1905 w 3809"/>
                      <a:gd name="connsiteY3" fmla="*/ 394 h 4599"/>
                      <a:gd name="connsiteX4" fmla="*/ 3810 w 3809"/>
                      <a:gd name="connsiteY4" fmla="*/ 3252 h 45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09" h="4599">
                        <a:moveTo>
                          <a:pt x="3810" y="3252"/>
                        </a:moveTo>
                        <a:cubicBezTo>
                          <a:pt x="3810" y="4205"/>
                          <a:pt x="2858" y="5157"/>
                          <a:pt x="1905" y="4205"/>
                        </a:cubicBezTo>
                        <a:cubicBezTo>
                          <a:pt x="953" y="3252"/>
                          <a:pt x="0" y="2300"/>
                          <a:pt x="0" y="1347"/>
                        </a:cubicBezTo>
                        <a:cubicBezTo>
                          <a:pt x="0" y="394"/>
                          <a:pt x="953" y="-558"/>
                          <a:pt x="1905" y="394"/>
                        </a:cubicBezTo>
                        <a:cubicBezTo>
                          <a:pt x="2858" y="394"/>
                          <a:pt x="3810" y="1347"/>
                          <a:pt x="3810" y="3252"/>
                        </a:cubicBezTo>
                        <a:close/>
                      </a:path>
                    </a:pathLst>
                  </a:custGeom>
                  <a:solidFill>
                    <a:srgbClr val="26263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250" name="Freeform: Shape 1249">
                    <a:extLst>
                      <a:ext uri="{FF2B5EF4-FFF2-40B4-BE49-F238E27FC236}">
                        <a16:creationId xmlns:a16="http://schemas.microsoft.com/office/drawing/2014/main" id="{78D63FC5-EA0D-4705-B35B-6E4F131BD71B}"/>
                      </a:ext>
                    </a:extLst>
                  </p:cNvPr>
                  <p:cNvSpPr/>
                  <p:nvPr/>
                </p:nvSpPr>
                <p:spPr>
                  <a:xfrm>
                    <a:off x="8805717" y="3710545"/>
                    <a:ext cx="4762" cy="4599"/>
                  </a:xfrm>
                  <a:custGeom>
                    <a:avLst/>
                    <a:gdLst>
                      <a:gd name="connsiteX0" fmla="*/ 0 w 4762"/>
                      <a:gd name="connsiteY0" fmla="*/ 1347 h 4599"/>
                      <a:gd name="connsiteX1" fmla="*/ 1905 w 4762"/>
                      <a:gd name="connsiteY1" fmla="*/ 395 h 4599"/>
                      <a:gd name="connsiteX2" fmla="*/ 4763 w 4762"/>
                      <a:gd name="connsiteY2" fmla="*/ 3252 h 4599"/>
                      <a:gd name="connsiteX3" fmla="*/ 2857 w 4762"/>
                      <a:gd name="connsiteY3" fmla="*/ 4205 h 4599"/>
                      <a:gd name="connsiteX4" fmla="*/ 0 w 4762"/>
                      <a:gd name="connsiteY4" fmla="*/ 1347 h 45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762" h="4599">
                        <a:moveTo>
                          <a:pt x="0" y="1347"/>
                        </a:moveTo>
                        <a:cubicBezTo>
                          <a:pt x="0" y="395"/>
                          <a:pt x="953" y="-558"/>
                          <a:pt x="1905" y="395"/>
                        </a:cubicBezTo>
                        <a:cubicBezTo>
                          <a:pt x="2857" y="1347"/>
                          <a:pt x="3810" y="2300"/>
                          <a:pt x="4763" y="3252"/>
                        </a:cubicBezTo>
                        <a:cubicBezTo>
                          <a:pt x="4763" y="4205"/>
                          <a:pt x="3810" y="5157"/>
                          <a:pt x="2857" y="4205"/>
                        </a:cubicBezTo>
                        <a:cubicBezTo>
                          <a:pt x="1905" y="3252"/>
                          <a:pt x="953" y="2300"/>
                          <a:pt x="0" y="1347"/>
                        </a:cubicBezTo>
                        <a:close/>
                      </a:path>
                    </a:pathLst>
                  </a:custGeom>
                  <a:solidFill>
                    <a:srgbClr val="26263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sp>
            <p:nvSpPr>
              <p:cNvPr id="1251" name="Freeform: Shape 1250">
                <a:extLst>
                  <a:ext uri="{FF2B5EF4-FFF2-40B4-BE49-F238E27FC236}">
                    <a16:creationId xmlns:a16="http://schemas.microsoft.com/office/drawing/2014/main" id="{1AD524F6-66F7-4062-9257-48AB36DD354E}"/>
                  </a:ext>
                </a:extLst>
              </p:cNvPr>
              <p:cNvSpPr/>
              <p:nvPr/>
            </p:nvSpPr>
            <p:spPr>
              <a:xfrm>
                <a:off x="8937161" y="3755707"/>
                <a:ext cx="80962" cy="101917"/>
              </a:xfrm>
              <a:custGeom>
                <a:avLst/>
                <a:gdLst>
                  <a:gd name="connsiteX0" fmla="*/ 5715 w 80962"/>
                  <a:gd name="connsiteY0" fmla="*/ 55245 h 101917"/>
                  <a:gd name="connsiteX1" fmla="*/ 2857 w 80962"/>
                  <a:gd name="connsiteY1" fmla="*/ 47625 h 101917"/>
                  <a:gd name="connsiteX2" fmla="*/ 3810 w 80962"/>
                  <a:gd name="connsiteY2" fmla="*/ 46672 h 101917"/>
                  <a:gd name="connsiteX3" fmla="*/ 1905 w 80962"/>
                  <a:gd name="connsiteY3" fmla="*/ 45720 h 101917"/>
                  <a:gd name="connsiteX4" fmla="*/ 0 w 80962"/>
                  <a:gd name="connsiteY4" fmla="*/ 38100 h 101917"/>
                  <a:gd name="connsiteX5" fmla="*/ 2857 w 80962"/>
                  <a:gd name="connsiteY5" fmla="*/ 38100 h 101917"/>
                  <a:gd name="connsiteX6" fmla="*/ 0 w 80962"/>
                  <a:gd name="connsiteY6" fmla="*/ 35242 h 101917"/>
                  <a:gd name="connsiteX7" fmla="*/ 0 w 80962"/>
                  <a:gd name="connsiteY7" fmla="*/ 27622 h 101917"/>
                  <a:gd name="connsiteX8" fmla="*/ 1905 w 80962"/>
                  <a:gd name="connsiteY8" fmla="*/ 27622 h 101917"/>
                  <a:gd name="connsiteX9" fmla="*/ 0 w 80962"/>
                  <a:gd name="connsiteY9" fmla="*/ 25717 h 101917"/>
                  <a:gd name="connsiteX10" fmla="*/ 953 w 80962"/>
                  <a:gd name="connsiteY10" fmla="*/ 19050 h 101917"/>
                  <a:gd name="connsiteX11" fmla="*/ 2857 w 80962"/>
                  <a:gd name="connsiteY11" fmla="*/ 20002 h 101917"/>
                  <a:gd name="connsiteX12" fmla="*/ 953 w 80962"/>
                  <a:gd name="connsiteY12" fmla="*/ 17145 h 101917"/>
                  <a:gd name="connsiteX13" fmla="*/ 2857 w 80962"/>
                  <a:gd name="connsiteY13" fmla="*/ 11430 h 101917"/>
                  <a:gd name="connsiteX14" fmla="*/ 4763 w 80962"/>
                  <a:gd name="connsiteY14" fmla="*/ 12383 h 101917"/>
                  <a:gd name="connsiteX15" fmla="*/ 2857 w 80962"/>
                  <a:gd name="connsiteY15" fmla="*/ 10477 h 101917"/>
                  <a:gd name="connsiteX16" fmla="*/ 5715 w 80962"/>
                  <a:gd name="connsiteY16" fmla="*/ 5715 h 101917"/>
                  <a:gd name="connsiteX17" fmla="*/ 9525 w 80962"/>
                  <a:gd name="connsiteY17" fmla="*/ 8572 h 101917"/>
                  <a:gd name="connsiteX18" fmla="*/ 7620 w 80962"/>
                  <a:gd name="connsiteY18" fmla="*/ 3810 h 101917"/>
                  <a:gd name="connsiteX19" fmla="*/ 12382 w 80962"/>
                  <a:gd name="connsiteY19" fmla="*/ 952 h 101917"/>
                  <a:gd name="connsiteX20" fmla="*/ 14288 w 80962"/>
                  <a:gd name="connsiteY20" fmla="*/ 2858 h 101917"/>
                  <a:gd name="connsiteX21" fmla="*/ 13335 w 80962"/>
                  <a:gd name="connsiteY21" fmla="*/ 952 h 101917"/>
                  <a:gd name="connsiteX22" fmla="*/ 18098 w 80962"/>
                  <a:gd name="connsiteY22" fmla="*/ 0 h 101917"/>
                  <a:gd name="connsiteX23" fmla="*/ 19050 w 80962"/>
                  <a:gd name="connsiteY23" fmla="*/ 1905 h 101917"/>
                  <a:gd name="connsiteX24" fmla="*/ 19050 w 80962"/>
                  <a:gd name="connsiteY24" fmla="*/ 0 h 101917"/>
                  <a:gd name="connsiteX25" fmla="*/ 24765 w 80962"/>
                  <a:gd name="connsiteY25" fmla="*/ 0 h 101917"/>
                  <a:gd name="connsiteX26" fmla="*/ 25718 w 80962"/>
                  <a:gd name="connsiteY26" fmla="*/ 2858 h 101917"/>
                  <a:gd name="connsiteX27" fmla="*/ 25718 w 80962"/>
                  <a:gd name="connsiteY27" fmla="*/ 952 h 101917"/>
                  <a:gd name="connsiteX28" fmla="*/ 32385 w 80962"/>
                  <a:gd name="connsiteY28" fmla="*/ 2858 h 101917"/>
                  <a:gd name="connsiteX29" fmla="*/ 33338 w 80962"/>
                  <a:gd name="connsiteY29" fmla="*/ 5715 h 101917"/>
                  <a:gd name="connsiteX30" fmla="*/ 33338 w 80962"/>
                  <a:gd name="connsiteY30" fmla="*/ 3810 h 101917"/>
                  <a:gd name="connsiteX31" fmla="*/ 40005 w 80962"/>
                  <a:gd name="connsiteY31" fmla="*/ 6667 h 101917"/>
                  <a:gd name="connsiteX32" fmla="*/ 40957 w 80962"/>
                  <a:gd name="connsiteY32" fmla="*/ 8572 h 101917"/>
                  <a:gd name="connsiteX33" fmla="*/ 41910 w 80962"/>
                  <a:gd name="connsiteY33" fmla="*/ 6667 h 101917"/>
                  <a:gd name="connsiteX34" fmla="*/ 48578 w 80962"/>
                  <a:gd name="connsiteY34" fmla="*/ 11430 h 101917"/>
                  <a:gd name="connsiteX35" fmla="*/ 48578 w 80962"/>
                  <a:gd name="connsiteY35" fmla="*/ 14288 h 101917"/>
                  <a:gd name="connsiteX36" fmla="*/ 50482 w 80962"/>
                  <a:gd name="connsiteY36" fmla="*/ 12383 h 101917"/>
                  <a:gd name="connsiteX37" fmla="*/ 57150 w 80962"/>
                  <a:gd name="connsiteY37" fmla="*/ 18097 h 101917"/>
                  <a:gd name="connsiteX38" fmla="*/ 57150 w 80962"/>
                  <a:gd name="connsiteY38" fmla="*/ 20002 h 101917"/>
                  <a:gd name="connsiteX39" fmla="*/ 58103 w 80962"/>
                  <a:gd name="connsiteY39" fmla="*/ 19050 h 101917"/>
                  <a:gd name="connsiteX40" fmla="*/ 63818 w 80962"/>
                  <a:gd name="connsiteY40" fmla="*/ 25717 h 101917"/>
                  <a:gd name="connsiteX41" fmla="*/ 62865 w 80962"/>
                  <a:gd name="connsiteY41" fmla="*/ 27622 h 101917"/>
                  <a:gd name="connsiteX42" fmla="*/ 64770 w 80962"/>
                  <a:gd name="connsiteY42" fmla="*/ 27622 h 101917"/>
                  <a:gd name="connsiteX43" fmla="*/ 69532 w 80962"/>
                  <a:gd name="connsiteY43" fmla="*/ 35242 h 101917"/>
                  <a:gd name="connsiteX44" fmla="*/ 68580 w 80962"/>
                  <a:gd name="connsiteY44" fmla="*/ 36195 h 101917"/>
                  <a:gd name="connsiteX45" fmla="*/ 70485 w 80962"/>
                  <a:gd name="connsiteY45" fmla="*/ 36195 h 101917"/>
                  <a:gd name="connsiteX46" fmla="*/ 74295 w 80962"/>
                  <a:gd name="connsiteY46" fmla="*/ 43815 h 101917"/>
                  <a:gd name="connsiteX47" fmla="*/ 72390 w 80962"/>
                  <a:gd name="connsiteY47" fmla="*/ 45720 h 101917"/>
                  <a:gd name="connsiteX48" fmla="*/ 75248 w 80962"/>
                  <a:gd name="connsiteY48" fmla="*/ 46672 h 101917"/>
                  <a:gd name="connsiteX49" fmla="*/ 78105 w 80962"/>
                  <a:gd name="connsiteY49" fmla="*/ 54292 h 101917"/>
                  <a:gd name="connsiteX50" fmla="*/ 77153 w 80962"/>
                  <a:gd name="connsiteY50" fmla="*/ 55245 h 101917"/>
                  <a:gd name="connsiteX51" fmla="*/ 79057 w 80962"/>
                  <a:gd name="connsiteY51" fmla="*/ 56197 h 101917"/>
                  <a:gd name="connsiteX52" fmla="*/ 80963 w 80962"/>
                  <a:gd name="connsiteY52" fmla="*/ 63817 h 101917"/>
                  <a:gd name="connsiteX53" fmla="*/ 78105 w 80962"/>
                  <a:gd name="connsiteY53" fmla="*/ 63817 h 101917"/>
                  <a:gd name="connsiteX54" fmla="*/ 80963 w 80962"/>
                  <a:gd name="connsiteY54" fmla="*/ 66675 h 101917"/>
                  <a:gd name="connsiteX55" fmla="*/ 80963 w 80962"/>
                  <a:gd name="connsiteY55" fmla="*/ 74295 h 101917"/>
                  <a:gd name="connsiteX56" fmla="*/ 79057 w 80962"/>
                  <a:gd name="connsiteY56" fmla="*/ 74295 h 101917"/>
                  <a:gd name="connsiteX57" fmla="*/ 80963 w 80962"/>
                  <a:gd name="connsiteY57" fmla="*/ 76200 h 101917"/>
                  <a:gd name="connsiteX58" fmla="*/ 80010 w 80962"/>
                  <a:gd name="connsiteY58" fmla="*/ 82867 h 101917"/>
                  <a:gd name="connsiteX59" fmla="*/ 78105 w 80962"/>
                  <a:gd name="connsiteY59" fmla="*/ 81915 h 101917"/>
                  <a:gd name="connsiteX60" fmla="*/ 80010 w 80962"/>
                  <a:gd name="connsiteY60" fmla="*/ 84772 h 101917"/>
                  <a:gd name="connsiteX61" fmla="*/ 78105 w 80962"/>
                  <a:gd name="connsiteY61" fmla="*/ 90488 h 101917"/>
                  <a:gd name="connsiteX62" fmla="*/ 76200 w 80962"/>
                  <a:gd name="connsiteY62" fmla="*/ 89535 h 101917"/>
                  <a:gd name="connsiteX63" fmla="*/ 78105 w 80962"/>
                  <a:gd name="connsiteY63" fmla="*/ 91440 h 101917"/>
                  <a:gd name="connsiteX64" fmla="*/ 75248 w 80962"/>
                  <a:gd name="connsiteY64" fmla="*/ 95250 h 101917"/>
                  <a:gd name="connsiteX65" fmla="*/ 71438 w 80962"/>
                  <a:gd name="connsiteY65" fmla="*/ 92392 h 101917"/>
                  <a:gd name="connsiteX66" fmla="*/ 73343 w 80962"/>
                  <a:gd name="connsiteY66" fmla="*/ 97155 h 101917"/>
                  <a:gd name="connsiteX67" fmla="*/ 68580 w 80962"/>
                  <a:gd name="connsiteY67" fmla="*/ 100013 h 101917"/>
                  <a:gd name="connsiteX68" fmla="*/ 66675 w 80962"/>
                  <a:gd name="connsiteY68" fmla="*/ 98108 h 101917"/>
                  <a:gd name="connsiteX69" fmla="*/ 67628 w 80962"/>
                  <a:gd name="connsiteY69" fmla="*/ 100965 h 101917"/>
                  <a:gd name="connsiteX70" fmla="*/ 62865 w 80962"/>
                  <a:gd name="connsiteY70" fmla="*/ 101917 h 101917"/>
                  <a:gd name="connsiteX71" fmla="*/ 61913 w 80962"/>
                  <a:gd name="connsiteY71" fmla="*/ 100013 h 101917"/>
                  <a:gd name="connsiteX72" fmla="*/ 61913 w 80962"/>
                  <a:gd name="connsiteY72" fmla="*/ 101917 h 101917"/>
                  <a:gd name="connsiteX73" fmla="*/ 56198 w 80962"/>
                  <a:gd name="connsiteY73" fmla="*/ 101917 h 101917"/>
                  <a:gd name="connsiteX74" fmla="*/ 55245 w 80962"/>
                  <a:gd name="connsiteY74" fmla="*/ 99060 h 101917"/>
                  <a:gd name="connsiteX75" fmla="*/ 55245 w 80962"/>
                  <a:gd name="connsiteY75" fmla="*/ 100965 h 101917"/>
                  <a:gd name="connsiteX76" fmla="*/ 48578 w 80962"/>
                  <a:gd name="connsiteY76" fmla="*/ 99060 h 101917"/>
                  <a:gd name="connsiteX77" fmla="*/ 47625 w 80962"/>
                  <a:gd name="connsiteY77" fmla="*/ 96202 h 101917"/>
                  <a:gd name="connsiteX78" fmla="*/ 47625 w 80962"/>
                  <a:gd name="connsiteY78" fmla="*/ 98108 h 101917"/>
                  <a:gd name="connsiteX79" fmla="*/ 40957 w 80962"/>
                  <a:gd name="connsiteY79" fmla="*/ 95250 h 101917"/>
                  <a:gd name="connsiteX80" fmla="*/ 40005 w 80962"/>
                  <a:gd name="connsiteY80" fmla="*/ 93345 h 101917"/>
                  <a:gd name="connsiteX81" fmla="*/ 39053 w 80962"/>
                  <a:gd name="connsiteY81" fmla="*/ 95250 h 101917"/>
                  <a:gd name="connsiteX82" fmla="*/ 32385 w 80962"/>
                  <a:gd name="connsiteY82" fmla="*/ 90488 h 101917"/>
                  <a:gd name="connsiteX83" fmla="*/ 32385 w 80962"/>
                  <a:gd name="connsiteY83" fmla="*/ 87630 h 101917"/>
                  <a:gd name="connsiteX84" fmla="*/ 30480 w 80962"/>
                  <a:gd name="connsiteY84" fmla="*/ 89535 h 101917"/>
                  <a:gd name="connsiteX85" fmla="*/ 23813 w 80962"/>
                  <a:gd name="connsiteY85" fmla="*/ 83820 h 101917"/>
                  <a:gd name="connsiteX86" fmla="*/ 23813 w 80962"/>
                  <a:gd name="connsiteY86" fmla="*/ 81915 h 101917"/>
                  <a:gd name="connsiteX87" fmla="*/ 22860 w 80962"/>
                  <a:gd name="connsiteY87" fmla="*/ 82867 h 101917"/>
                  <a:gd name="connsiteX88" fmla="*/ 17145 w 80962"/>
                  <a:gd name="connsiteY88" fmla="*/ 76200 h 101917"/>
                  <a:gd name="connsiteX89" fmla="*/ 18098 w 80962"/>
                  <a:gd name="connsiteY89" fmla="*/ 74295 h 101917"/>
                  <a:gd name="connsiteX90" fmla="*/ 16193 w 80962"/>
                  <a:gd name="connsiteY90" fmla="*/ 74295 h 101917"/>
                  <a:gd name="connsiteX91" fmla="*/ 11430 w 80962"/>
                  <a:gd name="connsiteY91" fmla="*/ 66675 h 101917"/>
                  <a:gd name="connsiteX92" fmla="*/ 12382 w 80962"/>
                  <a:gd name="connsiteY92" fmla="*/ 65722 h 101917"/>
                  <a:gd name="connsiteX93" fmla="*/ 10478 w 80962"/>
                  <a:gd name="connsiteY93" fmla="*/ 65722 h 101917"/>
                  <a:gd name="connsiteX94" fmla="*/ 6668 w 80962"/>
                  <a:gd name="connsiteY94" fmla="*/ 58102 h 101917"/>
                  <a:gd name="connsiteX95" fmla="*/ 8573 w 80962"/>
                  <a:gd name="connsiteY95" fmla="*/ 56197 h 101917"/>
                  <a:gd name="connsiteX96" fmla="*/ 5715 w 80962"/>
                  <a:gd name="connsiteY96" fmla="*/ 55245 h 1019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</a:cxnLst>
                <a:rect l="l" t="t" r="r" b="b"/>
                <a:pathLst>
                  <a:path w="80962" h="101917">
                    <a:moveTo>
                      <a:pt x="5715" y="55245"/>
                    </a:moveTo>
                    <a:cubicBezTo>
                      <a:pt x="4763" y="52388"/>
                      <a:pt x="3810" y="49530"/>
                      <a:pt x="2857" y="47625"/>
                    </a:cubicBezTo>
                    <a:cubicBezTo>
                      <a:pt x="2857" y="47625"/>
                      <a:pt x="3810" y="47625"/>
                      <a:pt x="3810" y="46672"/>
                    </a:cubicBezTo>
                    <a:cubicBezTo>
                      <a:pt x="2857" y="46672"/>
                      <a:pt x="2857" y="45720"/>
                      <a:pt x="1905" y="45720"/>
                    </a:cubicBezTo>
                    <a:cubicBezTo>
                      <a:pt x="953" y="42863"/>
                      <a:pt x="953" y="40958"/>
                      <a:pt x="0" y="38100"/>
                    </a:cubicBezTo>
                    <a:cubicBezTo>
                      <a:pt x="953" y="38100"/>
                      <a:pt x="1905" y="38100"/>
                      <a:pt x="2857" y="38100"/>
                    </a:cubicBezTo>
                    <a:cubicBezTo>
                      <a:pt x="1905" y="37147"/>
                      <a:pt x="953" y="36195"/>
                      <a:pt x="0" y="35242"/>
                    </a:cubicBezTo>
                    <a:cubicBezTo>
                      <a:pt x="0" y="32385"/>
                      <a:pt x="0" y="30480"/>
                      <a:pt x="0" y="27622"/>
                    </a:cubicBezTo>
                    <a:cubicBezTo>
                      <a:pt x="953" y="27622"/>
                      <a:pt x="953" y="27622"/>
                      <a:pt x="1905" y="27622"/>
                    </a:cubicBezTo>
                    <a:cubicBezTo>
                      <a:pt x="953" y="26670"/>
                      <a:pt x="953" y="26670"/>
                      <a:pt x="0" y="25717"/>
                    </a:cubicBezTo>
                    <a:cubicBezTo>
                      <a:pt x="0" y="23813"/>
                      <a:pt x="953" y="20955"/>
                      <a:pt x="953" y="19050"/>
                    </a:cubicBezTo>
                    <a:cubicBezTo>
                      <a:pt x="1905" y="19050"/>
                      <a:pt x="2857" y="20002"/>
                      <a:pt x="2857" y="20002"/>
                    </a:cubicBezTo>
                    <a:cubicBezTo>
                      <a:pt x="1905" y="19050"/>
                      <a:pt x="1905" y="18097"/>
                      <a:pt x="953" y="17145"/>
                    </a:cubicBezTo>
                    <a:cubicBezTo>
                      <a:pt x="1905" y="15240"/>
                      <a:pt x="1905" y="13335"/>
                      <a:pt x="2857" y="11430"/>
                    </a:cubicBezTo>
                    <a:cubicBezTo>
                      <a:pt x="3810" y="11430"/>
                      <a:pt x="3810" y="12383"/>
                      <a:pt x="4763" y="12383"/>
                    </a:cubicBezTo>
                    <a:cubicBezTo>
                      <a:pt x="4763" y="11430"/>
                      <a:pt x="3810" y="10477"/>
                      <a:pt x="2857" y="10477"/>
                    </a:cubicBezTo>
                    <a:cubicBezTo>
                      <a:pt x="3810" y="8572"/>
                      <a:pt x="4763" y="7620"/>
                      <a:pt x="5715" y="5715"/>
                    </a:cubicBezTo>
                    <a:cubicBezTo>
                      <a:pt x="6668" y="6667"/>
                      <a:pt x="7620" y="7620"/>
                      <a:pt x="9525" y="8572"/>
                    </a:cubicBezTo>
                    <a:cubicBezTo>
                      <a:pt x="8573" y="7620"/>
                      <a:pt x="8573" y="5715"/>
                      <a:pt x="7620" y="3810"/>
                    </a:cubicBezTo>
                    <a:cubicBezTo>
                      <a:pt x="9525" y="2858"/>
                      <a:pt x="10478" y="1905"/>
                      <a:pt x="12382" y="952"/>
                    </a:cubicBezTo>
                    <a:cubicBezTo>
                      <a:pt x="13335" y="1905"/>
                      <a:pt x="13335" y="1905"/>
                      <a:pt x="14288" y="2858"/>
                    </a:cubicBezTo>
                    <a:cubicBezTo>
                      <a:pt x="14288" y="1905"/>
                      <a:pt x="13335" y="952"/>
                      <a:pt x="13335" y="952"/>
                    </a:cubicBezTo>
                    <a:cubicBezTo>
                      <a:pt x="15240" y="952"/>
                      <a:pt x="17145" y="0"/>
                      <a:pt x="18098" y="0"/>
                    </a:cubicBezTo>
                    <a:cubicBezTo>
                      <a:pt x="18098" y="952"/>
                      <a:pt x="19050" y="952"/>
                      <a:pt x="19050" y="1905"/>
                    </a:cubicBezTo>
                    <a:cubicBezTo>
                      <a:pt x="19050" y="952"/>
                      <a:pt x="19050" y="952"/>
                      <a:pt x="19050" y="0"/>
                    </a:cubicBezTo>
                    <a:cubicBezTo>
                      <a:pt x="20955" y="0"/>
                      <a:pt x="22860" y="0"/>
                      <a:pt x="24765" y="0"/>
                    </a:cubicBezTo>
                    <a:cubicBezTo>
                      <a:pt x="24765" y="952"/>
                      <a:pt x="25718" y="1905"/>
                      <a:pt x="25718" y="2858"/>
                    </a:cubicBezTo>
                    <a:cubicBezTo>
                      <a:pt x="25718" y="1905"/>
                      <a:pt x="25718" y="952"/>
                      <a:pt x="25718" y="952"/>
                    </a:cubicBezTo>
                    <a:cubicBezTo>
                      <a:pt x="27623" y="1905"/>
                      <a:pt x="29528" y="1905"/>
                      <a:pt x="32385" y="2858"/>
                    </a:cubicBezTo>
                    <a:cubicBezTo>
                      <a:pt x="32385" y="3810"/>
                      <a:pt x="33338" y="4763"/>
                      <a:pt x="33338" y="5715"/>
                    </a:cubicBezTo>
                    <a:cubicBezTo>
                      <a:pt x="33338" y="4763"/>
                      <a:pt x="33338" y="3810"/>
                      <a:pt x="33338" y="3810"/>
                    </a:cubicBezTo>
                    <a:cubicBezTo>
                      <a:pt x="35243" y="4763"/>
                      <a:pt x="38100" y="5715"/>
                      <a:pt x="40005" y="6667"/>
                    </a:cubicBezTo>
                    <a:cubicBezTo>
                      <a:pt x="40005" y="7620"/>
                      <a:pt x="40005" y="8572"/>
                      <a:pt x="40957" y="8572"/>
                    </a:cubicBezTo>
                    <a:cubicBezTo>
                      <a:pt x="40957" y="7620"/>
                      <a:pt x="40957" y="7620"/>
                      <a:pt x="41910" y="6667"/>
                    </a:cubicBezTo>
                    <a:cubicBezTo>
                      <a:pt x="43815" y="8572"/>
                      <a:pt x="46673" y="9525"/>
                      <a:pt x="48578" y="11430"/>
                    </a:cubicBezTo>
                    <a:cubicBezTo>
                      <a:pt x="48578" y="12383"/>
                      <a:pt x="48578" y="13335"/>
                      <a:pt x="48578" y="14288"/>
                    </a:cubicBezTo>
                    <a:cubicBezTo>
                      <a:pt x="49530" y="13335"/>
                      <a:pt x="49530" y="13335"/>
                      <a:pt x="50482" y="12383"/>
                    </a:cubicBezTo>
                    <a:cubicBezTo>
                      <a:pt x="52388" y="14288"/>
                      <a:pt x="54293" y="16192"/>
                      <a:pt x="57150" y="18097"/>
                    </a:cubicBezTo>
                    <a:cubicBezTo>
                      <a:pt x="57150" y="19050"/>
                      <a:pt x="57150" y="19050"/>
                      <a:pt x="57150" y="20002"/>
                    </a:cubicBezTo>
                    <a:cubicBezTo>
                      <a:pt x="57150" y="20002"/>
                      <a:pt x="58103" y="19050"/>
                      <a:pt x="58103" y="19050"/>
                    </a:cubicBezTo>
                    <a:cubicBezTo>
                      <a:pt x="60007" y="20955"/>
                      <a:pt x="61913" y="23813"/>
                      <a:pt x="63818" y="25717"/>
                    </a:cubicBezTo>
                    <a:cubicBezTo>
                      <a:pt x="63818" y="26670"/>
                      <a:pt x="63818" y="26670"/>
                      <a:pt x="62865" y="27622"/>
                    </a:cubicBezTo>
                    <a:cubicBezTo>
                      <a:pt x="63818" y="27622"/>
                      <a:pt x="63818" y="27622"/>
                      <a:pt x="64770" y="27622"/>
                    </a:cubicBezTo>
                    <a:cubicBezTo>
                      <a:pt x="66675" y="30480"/>
                      <a:pt x="68580" y="32385"/>
                      <a:pt x="69532" y="35242"/>
                    </a:cubicBezTo>
                    <a:cubicBezTo>
                      <a:pt x="69532" y="35242"/>
                      <a:pt x="68580" y="36195"/>
                      <a:pt x="68580" y="36195"/>
                    </a:cubicBezTo>
                    <a:cubicBezTo>
                      <a:pt x="69532" y="36195"/>
                      <a:pt x="69532" y="36195"/>
                      <a:pt x="70485" y="36195"/>
                    </a:cubicBezTo>
                    <a:cubicBezTo>
                      <a:pt x="71438" y="39052"/>
                      <a:pt x="73343" y="41910"/>
                      <a:pt x="74295" y="43815"/>
                    </a:cubicBezTo>
                    <a:cubicBezTo>
                      <a:pt x="73343" y="44767"/>
                      <a:pt x="73343" y="44767"/>
                      <a:pt x="72390" y="45720"/>
                    </a:cubicBezTo>
                    <a:cubicBezTo>
                      <a:pt x="73343" y="45720"/>
                      <a:pt x="74295" y="46672"/>
                      <a:pt x="75248" y="46672"/>
                    </a:cubicBezTo>
                    <a:cubicBezTo>
                      <a:pt x="76200" y="49530"/>
                      <a:pt x="77153" y="52388"/>
                      <a:pt x="78105" y="54292"/>
                    </a:cubicBezTo>
                    <a:cubicBezTo>
                      <a:pt x="78105" y="54292"/>
                      <a:pt x="77153" y="54292"/>
                      <a:pt x="77153" y="55245"/>
                    </a:cubicBezTo>
                    <a:cubicBezTo>
                      <a:pt x="78105" y="55245"/>
                      <a:pt x="78105" y="56197"/>
                      <a:pt x="79057" y="56197"/>
                    </a:cubicBezTo>
                    <a:cubicBezTo>
                      <a:pt x="80010" y="59055"/>
                      <a:pt x="80010" y="61913"/>
                      <a:pt x="80963" y="63817"/>
                    </a:cubicBezTo>
                    <a:cubicBezTo>
                      <a:pt x="80010" y="63817"/>
                      <a:pt x="79057" y="63817"/>
                      <a:pt x="78105" y="63817"/>
                    </a:cubicBezTo>
                    <a:cubicBezTo>
                      <a:pt x="79057" y="64770"/>
                      <a:pt x="80010" y="65722"/>
                      <a:pt x="80963" y="66675"/>
                    </a:cubicBezTo>
                    <a:cubicBezTo>
                      <a:pt x="80963" y="69533"/>
                      <a:pt x="80963" y="71438"/>
                      <a:pt x="80963" y="74295"/>
                    </a:cubicBezTo>
                    <a:cubicBezTo>
                      <a:pt x="80010" y="74295"/>
                      <a:pt x="80010" y="74295"/>
                      <a:pt x="79057" y="74295"/>
                    </a:cubicBezTo>
                    <a:cubicBezTo>
                      <a:pt x="80010" y="75247"/>
                      <a:pt x="80010" y="75247"/>
                      <a:pt x="80963" y="76200"/>
                    </a:cubicBezTo>
                    <a:cubicBezTo>
                      <a:pt x="80963" y="78105"/>
                      <a:pt x="80010" y="80963"/>
                      <a:pt x="80010" y="82867"/>
                    </a:cubicBezTo>
                    <a:cubicBezTo>
                      <a:pt x="79057" y="82867"/>
                      <a:pt x="78105" y="81915"/>
                      <a:pt x="78105" y="81915"/>
                    </a:cubicBezTo>
                    <a:cubicBezTo>
                      <a:pt x="79057" y="82867"/>
                      <a:pt x="79057" y="83820"/>
                      <a:pt x="80010" y="84772"/>
                    </a:cubicBezTo>
                    <a:cubicBezTo>
                      <a:pt x="79057" y="86677"/>
                      <a:pt x="79057" y="88583"/>
                      <a:pt x="78105" y="90488"/>
                    </a:cubicBezTo>
                    <a:cubicBezTo>
                      <a:pt x="77153" y="90488"/>
                      <a:pt x="77153" y="89535"/>
                      <a:pt x="76200" y="89535"/>
                    </a:cubicBezTo>
                    <a:cubicBezTo>
                      <a:pt x="77153" y="90488"/>
                      <a:pt x="77153" y="91440"/>
                      <a:pt x="78105" y="91440"/>
                    </a:cubicBezTo>
                    <a:cubicBezTo>
                      <a:pt x="77153" y="93345"/>
                      <a:pt x="76200" y="94297"/>
                      <a:pt x="75248" y="95250"/>
                    </a:cubicBezTo>
                    <a:cubicBezTo>
                      <a:pt x="74295" y="94297"/>
                      <a:pt x="73343" y="93345"/>
                      <a:pt x="71438" y="92392"/>
                    </a:cubicBezTo>
                    <a:cubicBezTo>
                      <a:pt x="72390" y="94297"/>
                      <a:pt x="72390" y="95250"/>
                      <a:pt x="73343" y="97155"/>
                    </a:cubicBezTo>
                    <a:cubicBezTo>
                      <a:pt x="71438" y="98108"/>
                      <a:pt x="70485" y="99060"/>
                      <a:pt x="68580" y="100013"/>
                    </a:cubicBezTo>
                    <a:cubicBezTo>
                      <a:pt x="67628" y="99060"/>
                      <a:pt x="67628" y="99060"/>
                      <a:pt x="66675" y="98108"/>
                    </a:cubicBezTo>
                    <a:cubicBezTo>
                      <a:pt x="66675" y="99060"/>
                      <a:pt x="67628" y="100013"/>
                      <a:pt x="67628" y="100965"/>
                    </a:cubicBezTo>
                    <a:cubicBezTo>
                      <a:pt x="65723" y="100965"/>
                      <a:pt x="63818" y="101917"/>
                      <a:pt x="62865" y="101917"/>
                    </a:cubicBezTo>
                    <a:cubicBezTo>
                      <a:pt x="62865" y="100965"/>
                      <a:pt x="61913" y="100965"/>
                      <a:pt x="61913" y="100013"/>
                    </a:cubicBezTo>
                    <a:cubicBezTo>
                      <a:pt x="61913" y="100965"/>
                      <a:pt x="61913" y="100965"/>
                      <a:pt x="61913" y="101917"/>
                    </a:cubicBezTo>
                    <a:cubicBezTo>
                      <a:pt x="60007" y="101917"/>
                      <a:pt x="58103" y="101917"/>
                      <a:pt x="56198" y="101917"/>
                    </a:cubicBezTo>
                    <a:cubicBezTo>
                      <a:pt x="56198" y="100965"/>
                      <a:pt x="55245" y="100013"/>
                      <a:pt x="55245" y="99060"/>
                    </a:cubicBezTo>
                    <a:cubicBezTo>
                      <a:pt x="55245" y="100013"/>
                      <a:pt x="55245" y="100965"/>
                      <a:pt x="55245" y="100965"/>
                    </a:cubicBezTo>
                    <a:cubicBezTo>
                      <a:pt x="53340" y="100013"/>
                      <a:pt x="51435" y="100013"/>
                      <a:pt x="48578" y="99060"/>
                    </a:cubicBezTo>
                    <a:cubicBezTo>
                      <a:pt x="48578" y="98108"/>
                      <a:pt x="47625" y="97155"/>
                      <a:pt x="47625" y="96202"/>
                    </a:cubicBezTo>
                    <a:cubicBezTo>
                      <a:pt x="47625" y="97155"/>
                      <a:pt x="47625" y="98108"/>
                      <a:pt x="47625" y="98108"/>
                    </a:cubicBezTo>
                    <a:cubicBezTo>
                      <a:pt x="45720" y="97155"/>
                      <a:pt x="42863" y="96202"/>
                      <a:pt x="40957" y="95250"/>
                    </a:cubicBezTo>
                    <a:cubicBezTo>
                      <a:pt x="40957" y="94297"/>
                      <a:pt x="40957" y="93345"/>
                      <a:pt x="40005" y="93345"/>
                    </a:cubicBezTo>
                    <a:cubicBezTo>
                      <a:pt x="40005" y="94297"/>
                      <a:pt x="40005" y="94297"/>
                      <a:pt x="39053" y="95250"/>
                    </a:cubicBezTo>
                    <a:cubicBezTo>
                      <a:pt x="37148" y="93345"/>
                      <a:pt x="34290" y="92392"/>
                      <a:pt x="32385" y="90488"/>
                    </a:cubicBezTo>
                    <a:cubicBezTo>
                      <a:pt x="32385" y="89535"/>
                      <a:pt x="32385" y="88583"/>
                      <a:pt x="32385" y="87630"/>
                    </a:cubicBezTo>
                    <a:cubicBezTo>
                      <a:pt x="32385" y="88583"/>
                      <a:pt x="31432" y="88583"/>
                      <a:pt x="30480" y="89535"/>
                    </a:cubicBezTo>
                    <a:cubicBezTo>
                      <a:pt x="28575" y="87630"/>
                      <a:pt x="26670" y="85725"/>
                      <a:pt x="23813" y="83820"/>
                    </a:cubicBezTo>
                    <a:cubicBezTo>
                      <a:pt x="23813" y="82867"/>
                      <a:pt x="23813" y="82867"/>
                      <a:pt x="23813" y="81915"/>
                    </a:cubicBezTo>
                    <a:cubicBezTo>
                      <a:pt x="23813" y="81915"/>
                      <a:pt x="22860" y="82867"/>
                      <a:pt x="22860" y="82867"/>
                    </a:cubicBezTo>
                    <a:cubicBezTo>
                      <a:pt x="20955" y="80963"/>
                      <a:pt x="19050" y="78105"/>
                      <a:pt x="17145" y="76200"/>
                    </a:cubicBezTo>
                    <a:cubicBezTo>
                      <a:pt x="17145" y="75247"/>
                      <a:pt x="17145" y="75247"/>
                      <a:pt x="18098" y="74295"/>
                    </a:cubicBezTo>
                    <a:cubicBezTo>
                      <a:pt x="17145" y="74295"/>
                      <a:pt x="17145" y="74295"/>
                      <a:pt x="16193" y="74295"/>
                    </a:cubicBezTo>
                    <a:cubicBezTo>
                      <a:pt x="14288" y="71438"/>
                      <a:pt x="13335" y="69533"/>
                      <a:pt x="11430" y="66675"/>
                    </a:cubicBezTo>
                    <a:cubicBezTo>
                      <a:pt x="11430" y="66675"/>
                      <a:pt x="12382" y="65722"/>
                      <a:pt x="12382" y="65722"/>
                    </a:cubicBezTo>
                    <a:cubicBezTo>
                      <a:pt x="11430" y="65722"/>
                      <a:pt x="11430" y="65722"/>
                      <a:pt x="10478" y="65722"/>
                    </a:cubicBezTo>
                    <a:cubicBezTo>
                      <a:pt x="9525" y="62865"/>
                      <a:pt x="7620" y="60960"/>
                      <a:pt x="6668" y="58102"/>
                    </a:cubicBezTo>
                    <a:cubicBezTo>
                      <a:pt x="7620" y="57150"/>
                      <a:pt x="7620" y="57150"/>
                      <a:pt x="8573" y="56197"/>
                    </a:cubicBezTo>
                    <a:cubicBezTo>
                      <a:pt x="7620" y="56197"/>
                      <a:pt x="6668" y="56197"/>
                      <a:pt x="5715" y="55245"/>
                    </a:cubicBez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52" name="Freeform: Shape 1251">
                <a:extLst>
                  <a:ext uri="{FF2B5EF4-FFF2-40B4-BE49-F238E27FC236}">
                    <a16:creationId xmlns:a16="http://schemas.microsoft.com/office/drawing/2014/main" id="{F315F87F-7CB1-44CA-B910-D201C34161E2}"/>
                  </a:ext>
                </a:extLst>
              </p:cNvPr>
              <p:cNvSpPr/>
              <p:nvPr/>
            </p:nvSpPr>
            <p:spPr>
              <a:xfrm>
                <a:off x="8699989" y="3616642"/>
                <a:ext cx="80962" cy="101917"/>
              </a:xfrm>
              <a:custGeom>
                <a:avLst/>
                <a:gdLst>
                  <a:gd name="connsiteX0" fmla="*/ 5715 w 80962"/>
                  <a:gd name="connsiteY0" fmla="*/ 55245 h 101917"/>
                  <a:gd name="connsiteX1" fmla="*/ 2858 w 80962"/>
                  <a:gd name="connsiteY1" fmla="*/ 47625 h 101917"/>
                  <a:gd name="connsiteX2" fmla="*/ 3810 w 80962"/>
                  <a:gd name="connsiteY2" fmla="*/ 46673 h 101917"/>
                  <a:gd name="connsiteX3" fmla="*/ 1905 w 80962"/>
                  <a:gd name="connsiteY3" fmla="*/ 45720 h 101917"/>
                  <a:gd name="connsiteX4" fmla="*/ 0 w 80962"/>
                  <a:gd name="connsiteY4" fmla="*/ 38100 h 101917"/>
                  <a:gd name="connsiteX5" fmla="*/ 2858 w 80962"/>
                  <a:gd name="connsiteY5" fmla="*/ 38100 h 101917"/>
                  <a:gd name="connsiteX6" fmla="*/ 0 w 80962"/>
                  <a:gd name="connsiteY6" fmla="*/ 35243 h 101917"/>
                  <a:gd name="connsiteX7" fmla="*/ 0 w 80962"/>
                  <a:gd name="connsiteY7" fmla="*/ 27623 h 101917"/>
                  <a:gd name="connsiteX8" fmla="*/ 1905 w 80962"/>
                  <a:gd name="connsiteY8" fmla="*/ 27623 h 101917"/>
                  <a:gd name="connsiteX9" fmla="*/ 0 w 80962"/>
                  <a:gd name="connsiteY9" fmla="*/ 25718 h 101917"/>
                  <a:gd name="connsiteX10" fmla="*/ 953 w 80962"/>
                  <a:gd name="connsiteY10" fmla="*/ 19050 h 101917"/>
                  <a:gd name="connsiteX11" fmla="*/ 2858 w 80962"/>
                  <a:gd name="connsiteY11" fmla="*/ 20003 h 101917"/>
                  <a:gd name="connsiteX12" fmla="*/ 953 w 80962"/>
                  <a:gd name="connsiteY12" fmla="*/ 17145 h 101917"/>
                  <a:gd name="connsiteX13" fmla="*/ 2858 w 80962"/>
                  <a:gd name="connsiteY13" fmla="*/ 11430 h 101917"/>
                  <a:gd name="connsiteX14" fmla="*/ 4763 w 80962"/>
                  <a:gd name="connsiteY14" fmla="*/ 12383 h 101917"/>
                  <a:gd name="connsiteX15" fmla="*/ 2858 w 80962"/>
                  <a:gd name="connsiteY15" fmla="*/ 10478 h 101917"/>
                  <a:gd name="connsiteX16" fmla="*/ 5715 w 80962"/>
                  <a:gd name="connsiteY16" fmla="*/ 5715 h 101917"/>
                  <a:gd name="connsiteX17" fmla="*/ 9525 w 80962"/>
                  <a:gd name="connsiteY17" fmla="*/ 8573 h 101917"/>
                  <a:gd name="connsiteX18" fmla="*/ 7620 w 80962"/>
                  <a:gd name="connsiteY18" fmla="*/ 3810 h 101917"/>
                  <a:gd name="connsiteX19" fmla="*/ 12383 w 80962"/>
                  <a:gd name="connsiteY19" fmla="*/ 953 h 101917"/>
                  <a:gd name="connsiteX20" fmla="*/ 14288 w 80962"/>
                  <a:gd name="connsiteY20" fmla="*/ 2858 h 101917"/>
                  <a:gd name="connsiteX21" fmla="*/ 13335 w 80962"/>
                  <a:gd name="connsiteY21" fmla="*/ 953 h 101917"/>
                  <a:gd name="connsiteX22" fmla="*/ 18098 w 80962"/>
                  <a:gd name="connsiteY22" fmla="*/ 0 h 101917"/>
                  <a:gd name="connsiteX23" fmla="*/ 19050 w 80962"/>
                  <a:gd name="connsiteY23" fmla="*/ 1905 h 101917"/>
                  <a:gd name="connsiteX24" fmla="*/ 19050 w 80962"/>
                  <a:gd name="connsiteY24" fmla="*/ 0 h 101917"/>
                  <a:gd name="connsiteX25" fmla="*/ 24765 w 80962"/>
                  <a:gd name="connsiteY25" fmla="*/ 0 h 101917"/>
                  <a:gd name="connsiteX26" fmla="*/ 25718 w 80962"/>
                  <a:gd name="connsiteY26" fmla="*/ 2858 h 101917"/>
                  <a:gd name="connsiteX27" fmla="*/ 25718 w 80962"/>
                  <a:gd name="connsiteY27" fmla="*/ 953 h 101917"/>
                  <a:gd name="connsiteX28" fmla="*/ 32385 w 80962"/>
                  <a:gd name="connsiteY28" fmla="*/ 2858 h 101917"/>
                  <a:gd name="connsiteX29" fmla="*/ 33338 w 80962"/>
                  <a:gd name="connsiteY29" fmla="*/ 5715 h 101917"/>
                  <a:gd name="connsiteX30" fmla="*/ 33338 w 80962"/>
                  <a:gd name="connsiteY30" fmla="*/ 3810 h 101917"/>
                  <a:gd name="connsiteX31" fmla="*/ 40005 w 80962"/>
                  <a:gd name="connsiteY31" fmla="*/ 6668 h 101917"/>
                  <a:gd name="connsiteX32" fmla="*/ 40958 w 80962"/>
                  <a:gd name="connsiteY32" fmla="*/ 8573 h 101917"/>
                  <a:gd name="connsiteX33" fmla="*/ 41910 w 80962"/>
                  <a:gd name="connsiteY33" fmla="*/ 6668 h 101917"/>
                  <a:gd name="connsiteX34" fmla="*/ 48578 w 80962"/>
                  <a:gd name="connsiteY34" fmla="*/ 11430 h 101917"/>
                  <a:gd name="connsiteX35" fmla="*/ 48578 w 80962"/>
                  <a:gd name="connsiteY35" fmla="*/ 14288 h 101917"/>
                  <a:gd name="connsiteX36" fmla="*/ 50483 w 80962"/>
                  <a:gd name="connsiteY36" fmla="*/ 12383 h 101917"/>
                  <a:gd name="connsiteX37" fmla="*/ 57150 w 80962"/>
                  <a:gd name="connsiteY37" fmla="*/ 18098 h 101917"/>
                  <a:gd name="connsiteX38" fmla="*/ 57150 w 80962"/>
                  <a:gd name="connsiteY38" fmla="*/ 20003 h 101917"/>
                  <a:gd name="connsiteX39" fmla="*/ 58103 w 80962"/>
                  <a:gd name="connsiteY39" fmla="*/ 19050 h 101917"/>
                  <a:gd name="connsiteX40" fmla="*/ 63818 w 80962"/>
                  <a:gd name="connsiteY40" fmla="*/ 25718 h 101917"/>
                  <a:gd name="connsiteX41" fmla="*/ 62865 w 80962"/>
                  <a:gd name="connsiteY41" fmla="*/ 27623 h 101917"/>
                  <a:gd name="connsiteX42" fmla="*/ 64770 w 80962"/>
                  <a:gd name="connsiteY42" fmla="*/ 27623 h 101917"/>
                  <a:gd name="connsiteX43" fmla="*/ 69533 w 80962"/>
                  <a:gd name="connsiteY43" fmla="*/ 35243 h 101917"/>
                  <a:gd name="connsiteX44" fmla="*/ 68580 w 80962"/>
                  <a:gd name="connsiteY44" fmla="*/ 36195 h 101917"/>
                  <a:gd name="connsiteX45" fmla="*/ 70485 w 80962"/>
                  <a:gd name="connsiteY45" fmla="*/ 36195 h 101917"/>
                  <a:gd name="connsiteX46" fmla="*/ 74295 w 80962"/>
                  <a:gd name="connsiteY46" fmla="*/ 43815 h 101917"/>
                  <a:gd name="connsiteX47" fmla="*/ 72390 w 80962"/>
                  <a:gd name="connsiteY47" fmla="*/ 45720 h 101917"/>
                  <a:gd name="connsiteX48" fmla="*/ 75248 w 80962"/>
                  <a:gd name="connsiteY48" fmla="*/ 46673 h 101917"/>
                  <a:gd name="connsiteX49" fmla="*/ 78105 w 80962"/>
                  <a:gd name="connsiteY49" fmla="*/ 54292 h 101917"/>
                  <a:gd name="connsiteX50" fmla="*/ 77153 w 80962"/>
                  <a:gd name="connsiteY50" fmla="*/ 55245 h 101917"/>
                  <a:gd name="connsiteX51" fmla="*/ 79058 w 80962"/>
                  <a:gd name="connsiteY51" fmla="*/ 56198 h 101917"/>
                  <a:gd name="connsiteX52" fmla="*/ 80963 w 80962"/>
                  <a:gd name="connsiteY52" fmla="*/ 63817 h 101917"/>
                  <a:gd name="connsiteX53" fmla="*/ 78105 w 80962"/>
                  <a:gd name="connsiteY53" fmla="*/ 63817 h 101917"/>
                  <a:gd name="connsiteX54" fmla="*/ 80963 w 80962"/>
                  <a:gd name="connsiteY54" fmla="*/ 66675 h 101917"/>
                  <a:gd name="connsiteX55" fmla="*/ 80963 w 80962"/>
                  <a:gd name="connsiteY55" fmla="*/ 74295 h 101917"/>
                  <a:gd name="connsiteX56" fmla="*/ 79058 w 80962"/>
                  <a:gd name="connsiteY56" fmla="*/ 74295 h 101917"/>
                  <a:gd name="connsiteX57" fmla="*/ 80963 w 80962"/>
                  <a:gd name="connsiteY57" fmla="*/ 76200 h 101917"/>
                  <a:gd name="connsiteX58" fmla="*/ 80010 w 80962"/>
                  <a:gd name="connsiteY58" fmla="*/ 82867 h 101917"/>
                  <a:gd name="connsiteX59" fmla="*/ 78105 w 80962"/>
                  <a:gd name="connsiteY59" fmla="*/ 81915 h 101917"/>
                  <a:gd name="connsiteX60" fmla="*/ 80010 w 80962"/>
                  <a:gd name="connsiteY60" fmla="*/ 84773 h 101917"/>
                  <a:gd name="connsiteX61" fmla="*/ 78105 w 80962"/>
                  <a:gd name="connsiteY61" fmla="*/ 90488 h 101917"/>
                  <a:gd name="connsiteX62" fmla="*/ 76200 w 80962"/>
                  <a:gd name="connsiteY62" fmla="*/ 89535 h 101917"/>
                  <a:gd name="connsiteX63" fmla="*/ 78105 w 80962"/>
                  <a:gd name="connsiteY63" fmla="*/ 91440 h 101917"/>
                  <a:gd name="connsiteX64" fmla="*/ 75248 w 80962"/>
                  <a:gd name="connsiteY64" fmla="*/ 95250 h 101917"/>
                  <a:gd name="connsiteX65" fmla="*/ 71438 w 80962"/>
                  <a:gd name="connsiteY65" fmla="*/ 92392 h 101917"/>
                  <a:gd name="connsiteX66" fmla="*/ 73343 w 80962"/>
                  <a:gd name="connsiteY66" fmla="*/ 97155 h 101917"/>
                  <a:gd name="connsiteX67" fmla="*/ 68580 w 80962"/>
                  <a:gd name="connsiteY67" fmla="*/ 100013 h 101917"/>
                  <a:gd name="connsiteX68" fmla="*/ 66675 w 80962"/>
                  <a:gd name="connsiteY68" fmla="*/ 98108 h 101917"/>
                  <a:gd name="connsiteX69" fmla="*/ 67628 w 80962"/>
                  <a:gd name="connsiteY69" fmla="*/ 100965 h 101917"/>
                  <a:gd name="connsiteX70" fmla="*/ 62865 w 80962"/>
                  <a:gd name="connsiteY70" fmla="*/ 101917 h 101917"/>
                  <a:gd name="connsiteX71" fmla="*/ 61913 w 80962"/>
                  <a:gd name="connsiteY71" fmla="*/ 100013 h 101917"/>
                  <a:gd name="connsiteX72" fmla="*/ 61913 w 80962"/>
                  <a:gd name="connsiteY72" fmla="*/ 101917 h 101917"/>
                  <a:gd name="connsiteX73" fmla="*/ 56198 w 80962"/>
                  <a:gd name="connsiteY73" fmla="*/ 101917 h 101917"/>
                  <a:gd name="connsiteX74" fmla="*/ 55245 w 80962"/>
                  <a:gd name="connsiteY74" fmla="*/ 99060 h 101917"/>
                  <a:gd name="connsiteX75" fmla="*/ 55245 w 80962"/>
                  <a:gd name="connsiteY75" fmla="*/ 100965 h 101917"/>
                  <a:gd name="connsiteX76" fmla="*/ 48578 w 80962"/>
                  <a:gd name="connsiteY76" fmla="*/ 99060 h 101917"/>
                  <a:gd name="connsiteX77" fmla="*/ 47625 w 80962"/>
                  <a:gd name="connsiteY77" fmla="*/ 96203 h 101917"/>
                  <a:gd name="connsiteX78" fmla="*/ 47625 w 80962"/>
                  <a:gd name="connsiteY78" fmla="*/ 98108 h 101917"/>
                  <a:gd name="connsiteX79" fmla="*/ 40958 w 80962"/>
                  <a:gd name="connsiteY79" fmla="*/ 95250 h 101917"/>
                  <a:gd name="connsiteX80" fmla="*/ 40005 w 80962"/>
                  <a:gd name="connsiteY80" fmla="*/ 93345 h 101917"/>
                  <a:gd name="connsiteX81" fmla="*/ 39053 w 80962"/>
                  <a:gd name="connsiteY81" fmla="*/ 95250 h 101917"/>
                  <a:gd name="connsiteX82" fmla="*/ 32385 w 80962"/>
                  <a:gd name="connsiteY82" fmla="*/ 90488 h 101917"/>
                  <a:gd name="connsiteX83" fmla="*/ 32385 w 80962"/>
                  <a:gd name="connsiteY83" fmla="*/ 87630 h 101917"/>
                  <a:gd name="connsiteX84" fmla="*/ 30480 w 80962"/>
                  <a:gd name="connsiteY84" fmla="*/ 89535 h 101917"/>
                  <a:gd name="connsiteX85" fmla="*/ 23813 w 80962"/>
                  <a:gd name="connsiteY85" fmla="*/ 83820 h 101917"/>
                  <a:gd name="connsiteX86" fmla="*/ 23813 w 80962"/>
                  <a:gd name="connsiteY86" fmla="*/ 81915 h 101917"/>
                  <a:gd name="connsiteX87" fmla="*/ 22860 w 80962"/>
                  <a:gd name="connsiteY87" fmla="*/ 82867 h 101917"/>
                  <a:gd name="connsiteX88" fmla="*/ 17145 w 80962"/>
                  <a:gd name="connsiteY88" fmla="*/ 76200 h 101917"/>
                  <a:gd name="connsiteX89" fmla="*/ 18098 w 80962"/>
                  <a:gd name="connsiteY89" fmla="*/ 74295 h 101917"/>
                  <a:gd name="connsiteX90" fmla="*/ 16193 w 80962"/>
                  <a:gd name="connsiteY90" fmla="*/ 74295 h 101917"/>
                  <a:gd name="connsiteX91" fmla="*/ 11430 w 80962"/>
                  <a:gd name="connsiteY91" fmla="*/ 66675 h 101917"/>
                  <a:gd name="connsiteX92" fmla="*/ 12383 w 80962"/>
                  <a:gd name="connsiteY92" fmla="*/ 65723 h 101917"/>
                  <a:gd name="connsiteX93" fmla="*/ 10478 w 80962"/>
                  <a:gd name="connsiteY93" fmla="*/ 65723 h 101917"/>
                  <a:gd name="connsiteX94" fmla="*/ 6668 w 80962"/>
                  <a:gd name="connsiteY94" fmla="*/ 58103 h 101917"/>
                  <a:gd name="connsiteX95" fmla="*/ 8573 w 80962"/>
                  <a:gd name="connsiteY95" fmla="*/ 56198 h 101917"/>
                  <a:gd name="connsiteX96" fmla="*/ 5715 w 80962"/>
                  <a:gd name="connsiteY96" fmla="*/ 55245 h 1019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</a:cxnLst>
                <a:rect l="l" t="t" r="r" b="b"/>
                <a:pathLst>
                  <a:path w="80962" h="101917">
                    <a:moveTo>
                      <a:pt x="5715" y="55245"/>
                    </a:moveTo>
                    <a:cubicBezTo>
                      <a:pt x="4763" y="52388"/>
                      <a:pt x="3810" y="49530"/>
                      <a:pt x="2858" y="47625"/>
                    </a:cubicBezTo>
                    <a:cubicBezTo>
                      <a:pt x="2858" y="47625"/>
                      <a:pt x="3810" y="47625"/>
                      <a:pt x="3810" y="46673"/>
                    </a:cubicBezTo>
                    <a:cubicBezTo>
                      <a:pt x="2858" y="46673"/>
                      <a:pt x="2858" y="45720"/>
                      <a:pt x="1905" y="45720"/>
                    </a:cubicBezTo>
                    <a:cubicBezTo>
                      <a:pt x="953" y="42863"/>
                      <a:pt x="953" y="40958"/>
                      <a:pt x="0" y="38100"/>
                    </a:cubicBezTo>
                    <a:cubicBezTo>
                      <a:pt x="953" y="38100"/>
                      <a:pt x="1905" y="38100"/>
                      <a:pt x="2858" y="38100"/>
                    </a:cubicBezTo>
                    <a:cubicBezTo>
                      <a:pt x="1905" y="37148"/>
                      <a:pt x="953" y="36195"/>
                      <a:pt x="0" y="35243"/>
                    </a:cubicBezTo>
                    <a:cubicBezTo>
                      <a:pt x="0" y="32385"/>
                      <a:pt x="0" y="30480"/>
                      <a:pt x="0" y="27623"/>
                    </a:cubicBezTo>
                    <a:cubicBezTo>
                      <a:pt x="953" y="27623"/>
                      <a:pt x="953" y="27623"/>
                      <a:pt x="1905" y="27623"/>
                    </a:cubicBezTo>
                    <a:cubicBezTo>
                      <a:pt x="953" y="26670"/>
                      <a:pt x="953" y="26670"/>
                      <a:pt x="0" y="25718"/>
                    </a:cubicBezTo>
                    <a:cubicBezTo>
                      <a:pt x="0" y="23813"/>
                      <a:pt x="953" y="20955"/>
                      <a:pt x="953" y="19050"/>
                    </a:cubicBezTo>
                    <a:cubicBezTo>
                      <a:pt x="1905" y="19050"/>
                      <a:pt x="2858" y="20003"/>
                      <a:pt x="2858" y="20003"/>
                    </a:cubicBezTo>
                    <a:cubicBezTo>
                      <a:pt x="1905" y="19050"/>
                      <a:pt x="1905" y="18098"/>
                      <a:pt x="953" y="17145"/>
                    </a:cubicBezTo>
                    <a:cubicBezTo>
                      <a:pt x="1905" y="15240"/>
                      <a:pt x="1905" y="13335"/>
                      <a:pt x="2858" y="11430"/>
                    </a:cubicBezTo>
                    <a:cubicBezTo>
                      <a:pt x="3810" y="11430"/>
                      <a:pt x="3810" y="12383"/>
                      <a:pt x="4763" y="12383"/>
                    </a:cubicBezTo>
                    <a:cubicBezTo>
                      <a:pt x="4763" y="11430"/>
                      <a:pt x="3810" y="10478"/>
                      <a:pt x="2858" y="10478"/>
                    </a:cubicBezTo>
                    <a:cubicBezTo>
                      <a:pt x="3810" y="8573"/>
                      <a:pt x="4763" y="7620"/>
                      <a:pt x="5715" y="5715"/>
                    </a:cubicBezTo>
                    <a:cubicBezTo>
                      <a:pt x="6668" y="6668"/>
                      <a:pt x="7620" y="7620"/>
                      <a:pt x="9525" y="8573"/>
                    </a:cubicBezTo>
                    <a:cubicBezTo>
                      <a:pt x="8573" y="7620"/>
                      <a:pt x="8573" y="5715"/>
                      <a:pt x="7620" y="3810"/>
                    </a:cubicBezTo>
                    <a:cubicBezTo>
                      <a:pt x="9525" y="2858"/>
                      <a:pt x="10478" y="1905"/>
                      <a:pt x="12383" y="953"/>
                    </a:cubicBezTo>
                    <a:cubicBezTo>
                      <a:pt x="13335" y="1905"/>
                      <a:pt x="13335" y="1905"/>
                      <a:pt x="14288" y="2858"/>
                    </a:cubicBezTo>
                    <a:cubicBezTo>
                      <a:pt x="14288" y="1905"/>
                      <a:pt x="13335" y="953"/>
                      <a:pt x="13335" y="953"/>
                    </a:cubicBezTo>
                    <a:cubicBezTo>
                      <a:pt x="15240" y="953"/>
                      <a:pt x="17145" y="0"/>
                      <a:pt x="18098" y="0"/>
                    </a:cubicBezTo>
                    <a:cubicBezTo>
                      <a:pt x="18098" y="953"/>
                      <a:pt x="19050" y="953"/>
                      <a:pt x="19050" y="1905"/>
                    </a:cubicBezTo>
                    <a:cubicBezTo>
                      <a:pt x="19050" y="953"/>
                      <a:pt x="19050" y="953"/>
                      <a:pt x="19050" y="0"/>
                    </a:cubicBezTo>
                    <a:cubicBezTo>
                      <a:pt x="20955" y="0"/>
                      <a:pt x="22860" y="0"/>
                      <a:pt x="24765" y="0"/>
                    </a:cubicBezTo>
                    <a:cubicBezTo>
                      <a:pt x="24765" y="953"/>
                      <a:pt x="25718" y="1905"/>
                      <a:pt x="25718" y="2858"/>
                    </a:cubicBezTo>
                    <a:cubicBezTo>
                      <a:pt x="25718" y="1905"/>
                      <a:pt x="25718" y="953"/>
                      <a:pt x="25718" y="953"/>
                    </a:cubicBezTo>
                    <a:cubicBezTo>
                      <a:pt x="27623" y="1905"/>
                      <a:pt x="29528" y="1905"/>
                      <a:pt x="32385" y="2858"/>
                    </a:cubicBezTo>
                    <a:cubicBezTo>
                      <a:pt x="32385" y="3810"/>
                      <a:pt x="33338" y="4763"/>
                      <a:pt x="33338" y="5715"/>
                    </a:cubicBezTo>
                    <a:cubicBezTo>
                      <a:pt x="33338" y="4763"/>
                      <a:pt x="33338" y="3810"/>
                      <a:pt x="33338" y="3810"/>
                    </a:cubicBezTo>
                    <a:cubicBezTo>
                      <a:pt x="35243" y="4763"/>
                      <a:pt x="38100" y="5715"/>
                      <a:pt x="40005" y="6668"/>
                    </a:cubicBezTo>
                    <a:cubicBezTo>
                      <a:pt x="40005" y="7620"/>
                      <a:pt x="40005" y="8573"/>
                      <a:pt x="40958" y="8573"/>
                    </a:cubicBezTo>
                    <a:cubicBezTo>
                      <a:pt x="40958" y="7620"/>
                      <a:pt x="40958" y="7620"/>
                      <a:pt x="41910" y="6668"/>
                    </a:cubicBezTo>
                    <a:cubicBezTo>
                      <a:pt x="43815" y="8573"/>
                      <a:pt x="46673" y="9525"/>
                      <a:pt x="48578" y="11430"/>
                    </a:cubicBezTo>
                    <a:cubicBezTo>
                      <a:pt x="48578" y="12383"/>
                      <a:pt x="48578" y="13335"/>
                      <a:pt x="48578" y="14288"/>
                    </a:cubicBezTo>
                    <a:cubicBezTo>
                      <a:pt x="49530" y="13335"/>
                      <a:pt x="49530" y="13335"/>
                      <a:pt x="50483" y="12383"/>
                    </a:cubicBezTo>
                    <a:cubicBezTo>
                      <a:pt x="52388" y="14288"/>
                      <a:pt x="54293" y="16193"/>
                      <a:pt x="57150" y="18098"/>
                    </a:cubicBezTo>
                    <a:cubicBezTo>
                      <a:pt x="57150" y="19050"/>
                      <a:pt x="57150" y="19050"/>
                      <a:pt x="57150" y="20003"/>
                    </a:cubicBezTo>
                    <a:cubicBezTo>
                      <a:pt x="57150" y="20003"/>
                      <a:pt x="58103" y="19050"/>
                      <a:pt x="58103" y="19050"/>
                    </a:cubicBezTo>
                    <a:cubicBezTo>
                      <a:pt x="60008" y="20955"/>
                      <a:pt x="61913" y="23813"/>
                      <a:pt x="63818" y="25718"/>
                    </a:cubicBezTo>
                    <a:cubicBezTo>
                      <a:pt x="63818" y="26670"/>
                      <a:pt x="63818" y="26670"/>
                      <a:pt x="62865" y="27623"/>
                    </a:cubicBezTo>
                    <a:cubicBezTo>
                      <a:pt x="63818" y="27623"/>
                      <a:pt x="63818" y="27623"/>
                      <a:pt x="64770" y="27623"/>
                    </a:cubicBezTo>
                    <a:cubicBezTo>
                      <a:pt x="66675" y="30480"/>
                      <a:pt x="68580" y="32385"/>
                      <a:pt x="69533" y="35243"/>
                    </a:cubicBezTo>
                    <a:cubicBezTo>
                      <a:pt x="69533" y="35243"/>
                      <a:pt x="68580" y="36195"/>
                      <a:pt x="68580" y="36195"/>
                    </a:cubicBezTo>
                    <a:cubicBezTo>
                      <a:pt x="69533" y="36195"/>
                      <a:pt x="69533" y="36195"/>
                      <a:pt x="70485" y="36195"/>
                    </a:cubicBezTo>
                    <a:cubicBezTo>
                      <a:pt x="71438" y="39053"/>
                      <a:pt x="73343" y="41910"/>
                      <a:pt x="74295" y="43815"/>
                    </a:cubicBezTo>
                    <a:cubicBezTo>
                      <a:pt x="73343" y="44768"/>
                      <a:pt x="73343" y="44768"/>
                      <a:pt x="72390" y="45720"/>
                    </a:cubicBezTo>
                    <a:cubicBezTo>
                      <a:pt x="73343" y="45720"/>
                      <a:pt x="74295" y="46673"/>
                      <a:pt x="75248" y="46673"/>
                    </a:cubicBezTo>
                    <a:cubicBezTo>
                      <a:pt x="76200" y="49530"/>
                      <a:pt x="77153" y="52388"/>
                      <a:pt x="78105" y="54292"/>
                    </a:cubicBezTo>
                    <a:cubicBezTo>
                      <a:pt x="78105" y="54292"/>
                      <a:pt x="77153" y="54292"/>
                      <a:pt x="77153" y="55245"/>
                    </a:cubicBezTo>
                    <a:cubicBezTo>
                      <a:pt x="78105" y="55245"/>
                      <a:pt x="78105" y="56198"/>
                      <a:pt x="79058" y="56198"/>
                    </a:cubicBezTo>
                    <a:cubicBezTo>
                      <a:pt x="80010" y="59055"/>
                      <a:pt x="80010" y="61913"/>
                      <a:pt x="80963" y="63817"/>
                    </a:cubicBezTo>
                    <a:cubicBezTo>
                      <a:pt x="80010" y="63817"/>
                      <a:pt x="79058" y="63817"/>
                      <a:pt x="78105" y="63817"/>
                    </a:cubicBezTo>
                    <a:cubicBezTo>
                      <a:pt x="79058" y="64770"/>
                      <a:pt x="80010" y="65723"/>
                      <a:pt x="80963" y="66675"/>
                    </a:cubicBezTo>
                    <a:cubicBezTo>
                      <a:pt x="80963" y="69533"/>
                      <a:pt x="80963" y="71438"/>
                      <a:pt x="80963" y="74295"/>
                    </a:cubicBezTo>
                    <a:cubicBezTo>
                      <a:pt x="80010" y="74295"/>
                      <a:pt x="80010" y="74295"/>
                      <a:pt x="79058" y="74295"/>
                    </a:cubicBezTo>
                    <a:cubicBezTo>
                      <a:pt x="80010" y="75248"/>
                      <a:pt x="80010" y="75248"/>
                      <a:pt x="80963" y="76200"/>
                    </a:cubicBezTo>
                    <a:cubicBezTo>
                      <a:pt x="80963" y="78105"/>
                      <a:pt x="80010" y="80963"/>
                      <a:pt x="80010" y="82867"/>
                    </a:cubicBezTo>
                    <a:cubicBezTo>
                      <a:pt x="79058" y="82867"/>
                      <a:pt x="78105" y="81915"/>
                      <a:pt x="78105" y="81915"/>
                    </a:cubicBezTo>
                    <a:cubicBezTo>
                      <a:pt x="79058" y="82867"/>
                      <a:pt x="79058" y="83820"/>
                      <a:pt x="80010" y="84773"/>
                    </a:cubicBezTo>
                    <a:cubicBezTo>
                      <a:pt x="79058" y="86678"/>
                      <a:pt x="79058" y="88583"/>
                      <a:pt x="78105" y="90488"/>
                    </a:cubicBezTo>
                    <a:cubicBezTo>
                      <a:pt x="77153" y="90488"/>
                      <a:pt x="77153" y="89535"/>
                      <a:pt x="76200" y="89535"/>
                    </a:cubicBezTo>
                    <a:cubicBezTo>
                      <a:pt x="77153" y="90488"/>
                      <a:pt x="77153" y="91440"/>
                      <a:pt x="78105" y="91440"/>
                    </a:cubicBezTo>
                    <a:cubicBezTo>
                      <a:pt x="77153" y="93345"/>
                      <a:pt x="76200" y="94298"/>
                      <a:pt x="75248" y="95250"/>
                    </a:cubicBezTo>
                    <a:cubicBezTo>
                      <a:pt x="74295" y="94298"/>
                      <a:pt x="73343" y="93345"/>
                      <a:pt x="71438" y="92392"/>
                    </a:cubicBezTo>
                    <a:cubicBezTo>
                      <a:pt x="72390" y="94298"/>
                      <a:pt x="72390" y="95250"/>
                      <a:pt x="73343" y="97155"/>
                    </a:cubicBezTo>
                    <a:cubicBezTo>
                      <a:pt x="71438" y="98108"/>
                      <a:pt x="70485" y="99060"/>
                      <a:pt x="68580" y="100013"/>
                    </a:cubicBezTo>
                    <a:cubicBezTo>
                      <a:pt x="67628" y="99060"/>
                      <a:pt x="67628" y="99060"/>
                      <a:pt x="66675" y="98108"/>
                    </a:cubicBezTo>
                    <a:cubicBezTo>
                      <a:pt x="66675" y="99060"/>
                      <a:pt x="67628" y="100013"/>
                      <a:pt x="67628" y="100965"/>
                    </a:cubicBezTo>
                    <a:cubicBezTo>
                      <a:pt x="65723" y="100965"/>
                      <a:pt x="63818" y="101917"/>
                      <a:pt x="62865" y="101917"/>
                    </a:cubicBezTo>
                    <a:cubicBezTo>
                      <a:pt x="62865" y="100965"/>
                      <a:pt x="61913" y="100965"/>
                      <a:pt x="61913" y="100013"/>
                    </a:cubicBezTo>
                    <a:cubicBezTo>
                      <a:pt x="61913" y="100965"/>
                      <a:pt x="61913" y="100965"/>
                      <a:pt x="61913" y="101917"/>
                    </a:cubicBezTo>
                    <a:cubicBezTo>
                      <a:pt x="60008" y="101917"/>
                      <a:pt x="58103" y="101917"/>
                      <a:pt x="56198" y="101917"/>
                    </a:cubicBezTo>
                    <a:cubicBezTo>
                      <a:pt x="56198" y="100965"/>
                      <a:pt x="55245" y="100013"/>
                      <a:pt x="55245" y="99060"/>
                    </a:cubicBezTo>
                    <a:cubicBezTo>
                      <a:pt x="55245" y="100013"/>
                      <a:pt x="55245" y="100965"/>
                      <a:pt x="55245" y="100965"/>
                    </a:cubicBezTo>
                    <a:cubicBezTo>
                      <a:pt x="53340" y="100013"/>
                      <a:pt x="51435" y="100013"/>
                      <a:pt x="48578" y="99060"/>
                    </a:cubicBezTo>
                    <a:cubicBezTo>
                      <a:pt x="48578" y="98108"/>
                      <a:pt x="47625" y="97155"/>
                      <a:pt x="47625" y="96203"/>
                    </a:cubicBezTo>
                    <a:cubicBezTo>
                      <a:pt x="47625" y="97155"/>
                      <a:pt x="47625" y="98108"/>
                      <a:pt x="47625" y="98108"/>
                    </a:cubicBezTo>
                    <a:cubicBezTo>
                      <a:pt x="45720" y="97155"/>
                      <a:pt x="42863" y="96203"/>
                      <a:pt x="40958" y="95250"/>
                    </a:cubicBezTo>
                    <a:cubicBezTo>
                      <a:pt x="40958" y="94298"/>
                      <a:pt x="40958" y="93345"/>
                      <a:pt x="40005" y="93345"/>
                    </a:cubicBezTo>
                    <a:cubicBezTo>
                      <a:pt x="40005" y="94298"/>
                      <a:pt x="40005" y="94298"/>
                      <a:pt x="39053" y="95250"/>
                    </a:cubicBezTo>
                    <a:cubicBezTo>
                      <a:pt x="37148" y="93345"/>
                      <a:pt x="34290" y="92392"/>
                      <a:pt x="32385" y="90488"/>
                    </a:cubicBezTo>
                    <a:cubicBezTo>
                      <a:pt x="32385" y="89535"/>
                      <a:pt x="32385" y="88583"/>
                      <a:pt x="32385" y="87630"/>
                    </a:cubicBezTo>
                    <a:cubicBezTo>
                      <a:pt x="32385" y="88583"/>
                      <a:pt x="31433" y="88583"/>
                      <a:pt x="30480" y="89535"/>
                    </a:cubicBezTo>
                    <a:cubicBezTo>
                      <a:pt x="28575" y="87630"/>
                      <a:pt x="26670" y="85725"/>
                      <a:pt x="23813" y="83820"/>
                    </a:cubicBezTo>
                    <a:cubicBezTo>
                      <a:pt x="23813" y="82867"/>
                      <a:pt x="23813" y="82867"/>
                      <a:pt x="23813" y="81915"/>
                    </a:cubicBezTo>
                    <a:cubicBezTo>
                      <a:pt x="23813" y="81915"/>
                      <a:pt x="22860" y="82867"/>
                      <a:pt x="22860" y="82867"/>
                    </a:cubicBezTo>
                    <a:cubicBezTo>
                      <a:pt x="20955" y="80963"/>
                      <a:pt x="19050" y="78105"/>
                      <a:pt x="17145" y="76200"/>
                    </a:cubicBezTo>
                    <a:cubicBezTo>
                      <a:pt x="17145" y="75248"/>
                      <a:pt x="17145" y="75248"/>
                      <a:pt x="18098" y="74295"/>
                    </a:cubicBezTo>
                    <a:cubicBezTo>
                      <a:pt x="17145" y="74295"/>
                      <a:pt x="17145" y="74295"/>
                      <a:pt x="16193" y="74295"/>
                    </a:cubicBezTo>
                    <a:cubicBezTo>
                      <a:pt x="14288" y="71438"/>
                      <a:pt x="13335" y="69533"/>
                      <a:pt x="11430" y="66675"/>
                    </a:cubicBezTo>
                    <a:cubicBezTo>
                      <a:pt x="11430" y="66675"/>
                      <a:pt x="12383" y="65723"/>
                      <a:pt x="12383" y="65723"/>
                    </a:cubicBezTo>
                    <a:cubicBezTo>
                      <a:pt x="11430" y="65723"/>
                      <a:pt x="11430" y="65723"/>
                      <a:pt x="10478" y="65723"/>
                    </a:cubicBezTo>
                    <a:cubicBezTo>
                      <a:pt x="9525" y="62865"/>
                      <a:pt x="7620" y="60008"/>
                      <a:pt x="6668" y="58103"/>
                    </a:cubicBezTo>
                    <a:cubicBezTo>
                      <a:pt x="7620" y="57150"/>
                      <a:pt x="7620" y="57150"/>
                      <a:pt x="8573" y="56198"/>
                    </a:cubicBezTo>
                    <a:cubicBezTo>
                      <a:pt x="7620" y="56198"/>
                      <a:pt x="6668" y="56198"/>
                      <a:pt x="5715" y="55245"/>
                    </a:cubicBez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53" name="Freeform: Shape 1252">
                <a:extLst>
                  <a:ext uri="{FF2B5EF4-FFF2-40B4-BE49-F238E27FC236}">
                    <a16:creationId xmlns:a16="http://schemas.microsoft.com/office/drawing/2014/main" id="{52C12CF0-2308-4E80-AE04-34CFA014A02F}"/>
                  </a:ext>
                </a:extLst>
              </p:cNvPr>
              <p:cNvSpPr/>
              <p:nvPr/>
            </p:nvSpPr>
            <p:spPr>
              <a:xfrm>
                <a:off x="8954273" y="3780638"/>
                <a:ext cx="47691" cy="58722"/>
              </a:xfrm>
              <a:custGeom>
                <a:avLst/>
                <a:gdLst>
                  <a:gd name="connsiteX0" fmla="*/ 30513 w 47691"/>
                  <a:gd name="connsiteY0" fmla="*/ 57936 h 58722"/>
                  <a:gd name="connsiteX1" fmla="*/ 46706 w 47691"/>
                  <a:gd name="connsiteY1" fmla="*/ 36029 h 58722"/>
                  <a:gd name="connsiteX2" fmla="*/ 17178 w 47691"/>
                  <a:gd name="connsiteY2" fmla="*/ 786 h 58722"/>
                  <a:gd name="connsiteX3" fmla="*/ 986 w 47691"/>
                  <a:gd name="connsiteY3" fmla="*/ 22694 h 58722"/>
                  <a:gd name="connsiteX4" fmla="*/ 30513 w 47691"/>
                  <a:gd name="connsiteY4" fmla="*/ 57936 h 58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7691" h="58722">
                    <a:moveTo>
                      <a:pt x="30513" y="57936"/>
                    </a:moveTo>
                    <a:cubicBezTo>
                      <a:pt x="42896" y="61746"/>
                      <a:pt x="50516" y="51269"/>
                      <a:pt x="46706" y="36029"/>
                    </a:cubicBezTo>
                    <a:cubicBezTo>
                      <a:pt x="42896" y="19836"/>
                      <a:pt x="29561" y="4596"/>
                      <a:pt x="17178" y="786"/>
                    </a:cubicBezTo>
                    <a:cubicBezTo>
                      <a:pt x="4796" y="-3024"/>
                      <a:pt x="-2824" y="7454"/>
                      <a:pt x="986" y="22694"/>
                    </a:cubicBezTo>
                    <a:cubicBezTo>
                      <a:pt x="3843" y="38886"/>
                      <a:pt x="17178" y="55079"/>
                      <a:pt x="30513" y="57936"/>
                    </a:cubicBezTo>
                    <a:close/>
                  </a:path>
                </a:pathLst>
              </a:custGeom>
              <a:solidFill>
                <a:srgbClr val="7D7C7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54" name="Freeform: Shape 1253">
                <a:extLst>
                  <a:ext uri="{FF2B5EF4-FFF2-40B4-BE49-F238E27FC236}">
                    <a16:creationId xmlns:a16="http://schemas.microsoft.com/office/drawing/2014/main" id="{BF28D55C-7B43-4F57-84BA-BA33AFFA4C43}"/>
                  </a:ext>
                </a:extLst>
              </p:cNvPr>
              <p:cNvSpPr/>
              <p:nvPr/>
            </p:nvSpPr>
            <p:spPr>
              <a:xfrm>
                <a:off x="8717101" y="3641573"/>
                <a:ext cx="47691" cy="58722"/>
              </a:xfrm>
              <a:custGeom>
                <a:avLst/>
                <a:gdLst>
                  <a:gd name="connsiteX0" fmla="*/ 30513 w 47691"/>
                  <a:gd name="connsiteY0" fmla="*/ 57936 h 58722"/>
                  <a:gd name="connsiteX1" fmla="*/ 46706 w 47691"/>
                  <a:gd name="connsiteY1" fmla="*/ 36029 h 58722"/>
                  <a:gd name="connsiteX2" fmla="*/ 17178 w 47691"/>
                  <a:gd name="connsiteY2" fmla="*/ 786 h 58722"/>
                  <a:gd name="connsiteX3" fmla="*/ 986 w 47691"/>
                  <a:gd name="connsiteY3" fmla="*/ 22694 h 58722"/>
                  <a:gd name="connsiteX4" fmla="*/ 30513 w 47691"/>
                  <a:gd name="connsiteY4" fmla="*/ 57936 h 58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7691" h="58722">
                    <a:moveTo>
                      <a:pt x="30513" y="57936"/>
                    </a:moveTo>
                    <a:cubicBezTo>
                      <a:pt x="42896" y="61746"/>
                      <a:pt x="50516" y="51269"/>
                      <a:pt x="46706" y="36029"/>
                    </a:cubicBezTo>
                    <a:cubicBezTo>
                      <a:pt x="42896" y="19836"/>
                      <a:pt x="29561" y="4596"/>
                      <a:pt x="17178" y="786"/>
                    </a:cubicBezTo>
                    <a:cubicBezTo>
                      <a:pt x="4796" y="-3024"/>
                      <a:pt x="-2824" y="7454"/>
                      <a:pt x="986" y="22694"/>
                    </a:cubicBezTo>
                    <a:cubicBezTo>
                      <a:pt x="3843" y="38886"/>
                      <a:pt x="17178" y="54126"/>
                      <a:pt x="30513" y="57936"/>
                    </a:cubicBezTo>
                    <a:close/>
                  </a:path>
                </a:pathLst>
              </a:custGeom>
              <a:solidFill>
                <a:srgbClr val="7D7C7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1255" name="Graphic 1060">
                <a:extLst>
                  <a:ext uri="{FF2B5EF4-FFF2-40B4-BE49-F238E27FC236}">
                    <a16:creationId xmlns:a16="http://schemas.microsoft.com/office/drawing/2014/main" id="{4192CA1F-7FFC-4D2F-B919-788E06934B72}"/>
                  </a:ext>
                </a:extLst>
              </p:cNvPr>
              <p:cNvGrpSpPr/>
              <p:nvPr/>
            </p:nvGrpSpPr>
            <p:grpSpPr>
              <a:xfrm>
                <a:off x="8955259" y="3786745"/>
                <a:ext cx="44767" cy="45556"/>
                <a:chOff x="8955259" y="3786745"/>
                <a:chExt cx="44767" cy="45556"/>
              </a:xfrm>
              <a:solidFill>
                <a:srgbClr val="262632"/>
              </a:solidFill>
            </p:grpSpPr>
            <p:sp>
              <p:nvSpPr>
                <p:cNvPr id="1256" name="Freeform: Shape 1255">
                  <a:extLst>
                    <a:ext uri="{FF2B5EF4-FFF2-40B4-BE49-F238E27FC236}">
                      <a16:creationId xmlns:a16="http://schemas.microsoft.com/office/drawing/2014/main" id="{18A4D2C6-968C-4FF2-8877-14AC3F6E3E29}"/>
                    </a:ext>
                  </a:extLst>
                </p:cNvPr>
                <p:cNvSpPr/>
                <p:nvPr/>
              </p:nvSpPr>
              <p:spPr>
                <a:xfrm>
                  <a:off x="8964299" y="3793440"/>
                  <a:ext cx="27640" cy="33119"/>
                </a:xfrm>
                <a:custGeom>
                  <a:avLst/>
                  <a:gdLst>
                    <a:gd name="connsiteX0" fmla="*/ 17630 w 27640"/>
                    <a:gd name="connsiteY0" fmla="*/ 32752 h 33119"/>
                    <a:gd name="connsiteX1" fmla="*/ 27155 w 27640"/>
                    <a:gd name="connsiteY1" fmla="*/ 20369 h 33119"/>
                    <a:gd name="connsiteX2" fmla="*/ 10010 w 27640"/>
                    <a:gd name="connsiteY2" fmla="*/ 367 h 33119"/>
                    <a:gd name="connsiteX3" fmla="*/ 485 w 27640"/>
                    <a:gd name="connsiteY3" fmla="*/ 12750 h 33119"/>
                    <a:gd name="connsiteX4" fmla="*/ 17630 w 27640"/>
                    <a:gd name="connsiteY4" fmla="*/ 32752 h 33119"/>
                    <a:gd name="connsiteX5" fmla="*/ 17630 w 27640"/>
                    <a:gd name="connsiteY5" fmla="*/ 32752 h 33119"/>
                    <a:gd name="connsiteX6" fmla="*/ 14773 w 27640"/>
                    <a:gd name="connsiteY6" fmla="*/ 23227 h 33119"/>
                    <a:gd name="connsiteX7" fmla="*/ 8105 w 27640"/>
                    <a:gd name="connsiteY7" fmla="*/ 15607 h 33119"/>
                    <a:gd name="connsiteX8" fmla="*/ 11915 w 27640"/>
                    <a:gd name="connsiteY8" fmla="*/ 10844 h 33119"/>
                    <a:gd name="connsiteX9" fmla="*/ 18583 w 27640"/>
                    <a:gd name="connsiteY9" fmla="*/ 18465 h 33119"/>
                    <a:gd name="connsiteX10" fmla="*/ 14773 w 27640"/>
                    <a:gd name="connsiteY10" fmla="*/ 23227 h 331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7640" h="33119">
                      <a:moveTo>
                        <a:pt x="17630" y="32752"/>
                      </a:moveTo>
                      <a:cubicBezTo>
                        <a:pt x="25250" y="34657"/>
                        <a:pt x="29060" y="28942"/>
                        <a:pt x="27155" y="20369"/>
                      </a:cubicBezTo>
                      <a:cubicBezTo>
                        <a:pt x="25250" y="11797"/>
                        <a:pt x="17630" y="2272"/>
                        <a:pt x="10010" y="367"/>
                      </a:cubicBezTo>
                      <a:cubicBezTo>
                        <a:pt x="2390" y="-1538"/>
                        <a:pt x="-1420" y="4177"/>
                        <a:pt x="485" y="12750"/>
                      </a:cubicBezTo>
                      <a:cubicBezTo>
                        <a:pt x="2390" y="22275"/>
                        <a:pt x="10010" y="30847"/>
                        <a:pt x="17630" y="32752"/>
                      </a:cubicBezTo>
                      <a:lnTo>
                        <a:pt x="17630" y="32752"/>
                      </a:lnTo>
                      <a:close/>
                      <a:moveTo>
                        <a:pt x="14773" y="23227"/>
                      </a:moveTo>
                      <a:cubicBezTo>
                        <a:pt x="11915" y="22275"/>
                        <a:pt x="9058" y="19417"/>
                        <a:pt x="8105" y="15607"/>
                      </a:cubicBezTo>
                      <a:cubicBezTo>
                        <a:pt x="7153" y="11797"/>
                        <a:pt x="9058" y="9892"/>
                        <a:pt x="11915" y="10844"/>
                      </a:cubicBezTo>
                      <a:cubicBezTo>
                        <a:pt x="14773" y="11797"/>
                        <a:pt x="17630" y="14655"/>
                        <a:pt x="18583" y="18465"/>
                      </a:cubicBezTo>
                      <a:cubicBezTo>
                        <a:pt x="19535" y="21322"/>
                        <a:pt x="17630" y="24180"/>
                        <a:pt x="14773" y="23227"/>
                      </a:cubicBezTo>
                      <a:close/>
                    </a:path>
                  </a:pathLst>
                </a:custGeom>
                <a:solidFill>
                  <a:srgbClr val="26263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257" name="Graphic 1060">
                  <a:extLst>
                    <a:ext uri="{FF2B5EF4-FFF2-40B4-BE49-F238E27FC236}">
                      <a16:creationId xmlns:a16="http://schemas.microsoft.com/office/drawing/2014/main" id="{4192CA1F-7FFC-4D2F-B919-788E06934B72}"/>
                    </a:ext>
                  </a:extLst>
                </p:cNvPr>
                <p:cNvGrpSpPr/>
                <p:nvPr/>
              </p:nvGrpSpPr>
              <p:grpSpPr>
                <a:xfrm>
                  <a:off x="8955259" y="3786745"/>
                  <a:ext cx="44767" cy="45556"/>
                  <a:chOff x="8955259" y="3786745"/>
                  <a:chExt cx="44767" cy="45556"/>
                </a:xfrm>
                <a:solidFill>
                  <a:srgbClr val="262632"/>
                </a:solidFill>
              </p:grpSpPr>
              <p:sp>
                <p:nvSpPr>
                  <p:cNvPr id="1258" name="Freeform: Shape 1257">
                    <a:extLst>
                      <a:ext uri="{FF2B5EF4-FFF2-40B4-BE49-F238E27FC236}">
                        <a16:creationId xmlns:a16="http://schemas.microsoft.com/office/drawing/2014/main" id="{6CA91D7F-2ACF-4A27-A074-32B4E68F5096}"/>
                      </a:ext>
                    </a:extLst>
                  </p:cNvPr>
                  <p:cNvSpPr/>
                  <p:nvPr/>
                </p:nvSpPr>
                <p:spPr>
                  <a:xfrm>
                    <a:off x="8976214" y="3786745"/>
                    <a:ext cx="3809" cy="5551"/>
                  </a:xfrm>
                  <a:custGeom>
                    <a:avLst/>
                    <a:gdLst>
                      <a:gd name="connsiteX0" fmla="*/ 1905 w 3809"/>
                      <a:gd name="connsiteY0" fmla="*/ 395 h 5551"/>
                      <a:gd name="connsiteX1" fmla="*/ 0 w 3809"/>
                      <a:gd name="connsiteY1" fmla="*/ 1347 h 5551"/>
                      <a:gd name="connsiteX2" fmla="*/ 1905 w 3809"/>
                      <a:gd name="connsiteY2" fmla="*/ 5157 h 5551"/>
                      <a:gd name="connsiteX3" fmla="*/ 3810 w 3809"/>
                      <a:gd name="connsiteY3" fmla="*/ 4205 h 5551"/>
                      <a:gd name="connsiteX4" fmla="*/ 1905 w 3809"/>
                      <a:gd name="connsiteY4" fmla="*/ 395 h 55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09" h="5551">
                        <a:moveTo>
                          <a:pt x="1905" y="395"/>
                        </a:moveTo>
                        <a:cubicBezTo>
                          <a:pt x="952" y="-558"/>
                          <a:pt x="0" y="395"/>
                          <a:pt x="0" y="1347"/>
                        </a:cubicBezTo>
                        <a:cubicBezTo>
                          <a:pt x="0" y="2300"/>
                          <a:pt x="952" y="4205"/>
                          <a:pt x="1905" y="5157"/>
                        </a:cubicBezTo>
                        <a:cubicBezTo>
                          <a:pt x="2857" y="6109"/>
                          <a:pt x="3810" y="5157"/>
                          <a:pt x="3810" y="4205"/>
                        </a:cubicBezTo>
                        <a:cubicBezTo>
                          <a:pt x="3810" y="2300"/>
                          <a:pt x="2857" y="1347"/>
                          <a:pt x="1905" y="395"/>
                        </a:cubicBezTo>
                        <a:close/>
                      </a:path>
                    </a:pathLst>
                  </a:custGeom>
                  <a:solidFill>
                    <a:srgbClr val="26263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259" name="Freeform: Shape 1258">
                    <a:extLst>
                      <a:ext uri="{FF2B5EF4-FFF2-40B4-BE49-F238E27FC236}">
                        <a16:creationId xmlns:a16="http://schemas.microsoft.com/office/drawing/2014/main" id="{630BAA85-B5AF-42CF-AE97-88B3875D2F52}"/>
                      </a:ext>
                    </a:extLst>
                  </p:cNvPr>
                  <p:cNvSpPr/>
                  <p:nvPr/>
                </p:nvSpPr>
                <p:spPr>
                  <a:xfrm>
                    <a:off x="8974309" y="3826750"/>
                    <a:ext cx="3809" cy="5551"/>
                  </a:xfrm>
                  <a:custGeom>
                    <a:avLst/>
                    <a:gdLst>
                      <a:gd name="connsiteX0" fmla="*/ 1905 w 3809"/>
                      <a:gd name="connsiteY0" fmla="*/ 5157 h 5551"/>
                      <a:gd name="connsiteX1" fmla="*/ 3810 w 3809"/>
                      <a:gd name="connsiteY1" fmla="*/ 4205 h 5551"/>
                      <a:gd name="connsiteX2" fmla="*/ 1905 w 3809"/>
                      <a:gd name="connsiteY2" fmla="*/ 395 h 5551"/>
                      <a:gd name="connsiteX3" fmla="*/ 0 w 3809"/>
                      <a:gd name="connsiteY3" fmla="*/ 1347 h 5551"/>
                      <a:gd name="connsiteX4" fmla="*/ 1905 w 3809"/>
                      <a:gd name="connsiteY4" fmla="*/ 5157 h 55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09" h="5551">
                        <a:moveTo>
                          <a:pt x="1905" y="5157"/>
                        </a:moveTo>
                        <a:cubicBezTo>
                          <a:pt x="2857" y="6109"/>
                          <a:pt x="3810" y="5157"/>
                          <a:pt x="3810" y="4205"/>
                        </a:cubicBezTo>
                        <a:cubicBezTo>
                          <a:pt x="3810" y="3252"/>
                          <a:pt x="2857" y="1347"/>
                          <a:pt x="1905" y="395"/>
                        </a:cubicBezTo>
                        <a:cubicBezTo>
                          <a:pt x="952" y="-558"/>
                          <a:pt x="0" y="395"/>
                          <a:pt x="0" y="1347"/>
                        </a:cubicBezTo>
                        <a:cubicBezTo>
                          <a:pt x="0" y="2300"/>
                          <a:pt x="0" y="4205"/>
                          <a:pt x="1905" y="5157"/>
                        </a:cubicBezTo>
                        <a:close/>
                      </a:path>
                    </a:pathLst>
                  </a:custGeom>
                  <a:solidFill>
                    <a:srgbClr val="26263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260" name="Freeform: Shape 1259">
                    <a:extLst>
                      <a:ext uri="{FF2B5EF4-FFF2-40B4-BE49-F238E27FC236}">
                        <a16:creationId xmlns:a16="http://schemas.microsoft.com/office/drawing/2014/main" id="{A61E8F7D-74DD-4D80-A8C9-51633E54FA3D}"/>
                      </a:ext>
                    </a:extLst>
                  </p:cNvPr>
                  <p:cNvSpPr/>
                  <p:nvPr/>
                </p:nvSpPr>
                <p:spPr>
                  <a:xfrm>
                    <a:off x="8955259" y="3794759"/>
                    <a:ext cx="3809" cy="5157"/>
                  </a:xfrm>
                  <a:custGeom>
                    <a:avLst/>
                    <a:gdLst>
                      <a:gd name="connsiteX0" fmla="*/ 0 w 3809"/>
                      <a:gd name="connsiteY0" fmla="*/ 1905 h 5157"/>
                      <a:gd name="connsiteX1" fmla="*/ 1905 w 3809"/>
                      <a:gd name="connsiteY1" fmla="*/ 4763 h 5157"/>
                      <a:gd name="connsiteX2" fmla="*/ 3810 w 3809"/>
                      <a:gd name="connsiteY2" fmla="*/ 3810 h 5157"/>
                      <a:gd name="connsiteX3" fmla="*/ 1905 w 3809"/>
                      <a:gd name="connsiteY3" fmla="*/ 0 h 5157"/>
                      <a:gd name="connsiteX4" fmla="*/ 0 w 3809"/>
                      <a:gd name="connsiteY4" fmla="*/ 1905 h 51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09" h="5157">
                        <a:moveTo>
                          <a:pt x="0" y="1905"/>
                        </a:moveTo>
                        <a:cubicBezTo>
                          <a:pt x="0" y="2858"/>
                          <a:pt x="952" y="4763"/>
                          <a:pt x="1905" y="4763"/>
                        </a:cubicBezTo>
                        <a:cubicBezTo>
                          <a:pt x="2857" y="5715"/>
                          <a:pt x="3810" y="4763"/>
                          <a:pt x="3810" y="3810"/>
                        </a:cubicBezTo>
                        <a:cubicBezTo>
                          <a:pt x="3810" y="2858"/>
                          <a:pt x="2857" y="953"/>
                          <a:pt x="1905" y="0"/>
                        </a:cubicBezTo>
                        <a:cubicBezTo>
                          <a:pt x="952" y="953"/>
                          <a:pt x="0" y="953"/>
                          <a:pt x="0" y="1905"/>
                        </a:cubicBezTo>
                        <a:close/>
                      </a:path>
                    </a:pathLst>
                  </a:custGeom>
                  <a:solidFill>
                    <a:srgbClr val="26263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261" name="Freeform: Shape 1260">
                    <a:extLst>
                      <a:ext uri="{FF2B5EF4-FFF2-40B4-BE49-F238E27FC236}">
                        <a16:creationId xmlns:a16="http://schemas.microsoft.com/office/drawing/2014/main" id="{2CE0BDE2-36AE-4F97-8E42-A3107E1C87CC}"/>
                      </a:ext>
                    </a:extLst>
                  </p:cNvPr>
                  <p:cNvSpPr/>
                  <p:nvPr/>
                </p:nvSpPr>
                <p:spPr>
                  <a:xfrm>
                    <a:off x="8996217" y="3820804"/>
                    <a:ext cx="3810" cy="5535"/>
                  </a:xfrm>
                  <a:custGeom>
                    <a:avLst/>
                    <a:gdLst>
                      <a:gd name="connsiteX0" fmla="*/ 3810 w 3810"/>
                      <a:gd name="connsiteY0" fmla="*/ 4436 h 5535"/>
                      <a:gd name="connsiteX1" fmla="*/ 1905 w 3810"/>
                      <a:gd name="connsiteY1" fmla="*/ 626 h 5535"/>
                      <a:gd name="connsiteX2" fmla="*/ 0 w 3810"/>
                      <a:gd name="connsiteY2" fmla="*/ 1578 h 5535"/>
                      <a:gd name="connsiteX3" fmla="*/ 1905 w 3810"/>
                      <a:gd name="connsiteY3" fmla="*/ 4436 h 5535"/>
                      <a:gd name="connsiteX4" fmla="*/ 3810 w 3810"/>
                      <a:gd name="connsiteY4" fmla="*/ 4436 h 55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0" h="5535">
                        <a:moveTo>
                          <a:pt x="3810" y="4436"/>
                        </a:moveTo>
                        <a:cubicBezTo>
                          <a:pt x="3810" y="3483"/>
                          <a:pt x="2857" y="1578"/>
                          <a:pt x="1905" y="626"/>
                        </a:cubicBezTo>
                        <a:cubicBezTo>
                          <a:pt x="952" y="-327"/>
                          <a:pt x="0" y="-327"/>
                          <a:pt x="0" y="1578"/>
                        </a:cubicBezTo>
                        <a:cubicBezTo>
                          <a:pt x="0" y="2531"/>
                          <a:pt x="952" y="4436"/>
                          <a:pt x="1905" y="4436"/>
                        </a:cubicBezTo>
                        <a:cubicBezTo>
                          <a:pt x="2857" y="6341"/>
                          <a:pt x="3810" y="5388"/>
                          <a:pt x="3810" y="4436"/>
                        </a:cubicBezTo>
                        <a:close/>
                      </a:path>
                    </a:pathLst>
                  </a:custGeom>
                  <a:solidFill>
                    <a:srgbClr val="26263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1262" name="Graphic 1060">
                <a:extLst>
                  <a:ext uri="{FF2B5EF4-FFF2-40B4-BE49-F238E27FC236}">
                    <a16:creationId xmlns:a16="http://schemas.microsoft.com/office/drawing/2014/main" id="{4192CA1F-7FFC-4D2F-B919-788E06934B72}"/>
                  </a:ext>
                </a:extLst>
              </p:cNvPr>
              <p:cNvGrpSpPr/>
              <p:nvPr/>
            </p:nvGrpSpPr>
            <p:grpSpPr>
              <a:xfrm>
                <a:off x="8718087" y="3647680"/>
                <a:ext cx="44767" cy="45556"/>
                <a:chOff x="8718087" y="3647680"/>
                <a:chExt cx="44767" cy="45556"/>
              </a:xfrm>
              <a:solidFill>
                <a:srgbClr val="262632"/>
              </a:solidFill>
            </p:grpSpPr>
            <p:sp>
              <p:nvSpPr>
                <p:cNvPr id="1263" name="Freeform: Shape 1262">
                  <a:extLst>
                    <a:ext uri="{FF2B5EF4-FFF2-40B4-BE49-F238E27FC236}">
                      <a16:creationId xmlns:a16="http://schemas.microsoft.com/office/drawing/2014/main" id="{8B8710DD-D73E-47F0-865C-E4389BCBB3EB}"/>
                    </a:ext>
                  </a:extLst>
                </p:cNvPr>
                <p:cNvSpPr/>
                <p:nvPr/>
              </p:nvSpPr>
              <p:spPr>
                <a:xfrm>
                  <a:off x="8727126" y="3654375"/>
                  <a:ext cx="27640" cy="33119"/>
                </a:xfrm>
                <a:custGeom>
                  <a:avLst/>
                  <a:gdLst>
                    <a:gd name="connsiteX0" fmla="*/ 17630 w 27640"/>
                    <a:gd name="connsiteY0" fmla="*/ 32752 h 33119"/>
                    <a:gd name="connsiteX1" fmla="*/ 27155 w 27640"/>
                    <a:gd name="connsiteY1" fmla="*/ 20370 h 33119"/>
                    <a:gd name="connsiteX2" fmla="*/ 10010 w 27640"/>
                    <a:gd name="connsiteY2" fmla="*/ 367 h 33119"/>
                    <a:gd name="connsiteX3" fmla="*/ 485 w 27640"/>
                    <a:gd name="connsiteY3" fmla="*/ 12750 h 33119"/>
                    <a:gd name="connsiteX4" fmla="*/ 17630 w 27640"/>
                    <a:gd name="connsiteY4" fmla="*/ 32752 h 33119"/>
                    <a:gd name="connsiteX5" fmla="*/ 17630 w 27640"/>
                    <a:gd name="connsiteY5" fmla="*/ 32752 h 33119"/>
                    <a:gd name="connsiteX6" fmla="*/ 14773 w 27640"/>
                    <a:gd name="connsiteY6" fmla="*/ 22275 h 33119"/>
                    <a:gd name="connsiteX7" fmla="*/ 8105 w 27640"/>
                    <a:gd name="connsiteY7" fmla="*/ 14655 h 33119"/>
                    <a:gd name="connsiteX8" fmla="*/ 11915 w 27640"/>
                    <a:gd name="connsiteY8" fmla="*/ 9892 h 33119"/>
                    <a:gd name="connsiteX9" fmla="*/ 18583 w 27640"/>
                    <a:gd name="connsiteY9" fmla="*/ 17512 h 33119"/>
                    <a:gd name="connsiteX10" fmla="*/ 14773 w 27640"/>
                    <a:gd name="connsiteY10" fmla="*/ 22275 h 331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7640" h="33119">
                      <a:moveTo>
                        <a:pt x="17630" y="32752"/>
                      </a:moveTo>
                      <a:cubicBezTo>
                        <a:pt x="25250" y="34657"/>
                        <a:pt x="29060" y="28942"/>
                        <a:pt x="27155" y="20370"/>
                      </a:cubicBezTo>
                      <a:cubicBezTo>
                        <a:pt x="25250" y="11797"/>
                        <a:pt x="17630" y="2272"/>
                        <a:pt x="10010" y="367"/>
                      </a:cubicBezTo>
                      <a:cubicBezTo>
                        <a:pt x="2390" y="-1538"/>
                        <a:pt x="-1420" y="4177"/>
                        <a:pt x="485" y="12750"/>
                      </a:cubicBezTo>
                      <a:cubicBezTo>
                        <a:pt x="2390" y="21322"/>
                        <a:pt x="10010" y="30847"/>
                        <a:pt x="17630" y="32752"/>
                      </a:cubicBezTo>
                      <a:lnTo>
                        <a:pt x="17630" y="32752"/>
                      </a:lnTo>
                      <a:close/>
                      <a:moveTo>
                        <a:pt x="14773" y="22275"/>
                      </a:moveTo>
                      <a:cubicBezTo>
                        <a:pt x="11915" y="21322"/>
                        <a:pt x="9058" y="18465"/>
                        <a:pt x="8105" y="14655"/>
                      </a:cubicBezTo>
                      <a:cubicBezTo>
                        <a:pt x="7153" y="10845"/>
                        <a:pt x="9058" y="8940"/>
                        <a:pt x="11915" y="9892"/>
                      </a:cubicBezTo>
                      <a:cubicBezTo>
                        <a:pt x="14773" y="10845"/>
                        <a:pt x="17630" y="13702"/>
                        <a:pt x="18583" y="17512"/>
                      </a:cubicBezTo>
                      <a:cubicBezTo>
                        <a:pt x="19535" y="21322"/>
                        <a:pt x="17630" y="23227"/>
                        <a:pt x="14773" y="22275"/>
                      </a:cubicBezTo>
                      <a:close/>
                    </a:path>
                  </a:pathLst>
                </a:custGeom>
                <a:solidFill>
                  <a:srgbClr val="26263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264" name="Graphic 1060">
                  <a:extLst>
                    <a:ext uri="{FF2B5EF4-FFF2-40B4-BE49-F238E27FC236}">
                      <a16:creationId xmlns:a16="http://schemas.microsoft.com/office/drawing/2014/main" id="{4192CA1F-7FFC-4D2F-B919-788E06934B72}"/>
                    </a:ext>
                  </a:extLst>
                </p:cNvPr>
                <p:cNvGrpSpPr/>
                <p:nvPr/>
              </p:nvGrpSpPr>
              <p:grpSpPr>
                <a:xfrm>
                  <a:off x="8718087" y="3647680"/>
                  <a:ext cx="44767" cy="45556"/>
                  <a:chOff x="8718087" y="3647680"/>
                  <a:chExt cx="44767" cy="45556"/>
                </a:xfrm>
                <a:solidFill>
                  <a:srgbClr val="262632"/>
                </a:solidFill>
              </p:grpSpPr>
              <p:sp>
                <p:nvSpPr>
                  <p:cNvPr id="1265" name="Freeform: Shape 1264">
                    <a:extLst>
                      <a:ext uri="{FF2B5EF4-FFF2-40B4-BE49-F238E27FC236}">
                        <a16:creationId xmlns:a16="http://schemas.microsoft.com/office/drawing/2014/main" id="{2EAC84CA-1A21-48B6-A4B7-CA1A4CFDAA43}"/>
                      </a:ext>
                    </a:extLst>
                  </p:cNvPr>
                  <p:cNvSpPr/>
                  <p:nvPr/>
                </p:nvSpPr>
                <p:spPr>
                  <a:xfrm>
                    <a:off x="8739042" y="3647680"/>
                    <a:ext cx="3809" cy="5551"/>
                  </a:xfrm>
                  <a:custGeom>
                    <a:avLst/>
                    <a:gdLst>
                      <a:gd name="connsiteX0" fmla="*/ 1905 w 3809"/>
                      <a:gd name="connsiteY0" fmla="*/ 395 h 5551"/>
                      <a:gd name="connsiteX1" fmla="*/ 0 w 3809"/>
                      <a:gd name="connsiteY1" fmla="*/ 1347 h 5551"/>
                      <a:gd name="connsiteX2" fmla="*/ 1905 w 3809"/>
                      <a:gd name="connsiteY2" fmla="*/ 5157 h 5551"/>
                      <a:gd name="connsiteX3" fmla="*/ 3810 w 3809"/>
                      <a:gd name="connsiteY3" fmla="*/ 4205 h 5551"/>
                      <a:gd name="connsiteX4" fmla="*/ 1905 w 3809"/>
                      <a:gd name="connsiteY4" fmla="*/ 395 h 55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09" h="5551">
                        <a:moveTo>
                          <a:pt x="1905" y="395"/>
                        </a:moveTo>
                        <a:cubicBezTo>
                          <a:pt x="953" y="-558"/>
                          <a:pt x="0" y="395"/>
                          <a:pt x="0" y="1347"/>
                        </a:cubicBezTo>
                        <a:cubicBezTo>
                          <a:pt x="0" y="2300"/>
                          <a:pt x="953" y="4205"/>
                          <a:pt x="1905" y="5157"/>
                        </a:cubicBezTo>
                        <a:cubicBezTo>
                          <a:pt x="2858" y="6110"/>
                          <a:pt x="3810" y="5157"/>
                          <a:pt x="3810" y="4205"/>
                        </a:cubicBezTo>
                        <a:cubicBezTo>
                          <a:pt x="3810" y="2300"/>
                          <a:pt x="2858" y="395"/>
                          <a:pt x="1905" y="395"/>
                        </a:cubicBezTo>
                        <a:close/>
                      </a:path>
                    </a:pathLst>
                  </a:custGeom>
                  <a:solidFill>
                    <a:srgbClr val="26263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266" name="Freeform: Shape 1265">
                    <a:extLst>
                      <a:ext uri="{FF2B5EF4-FFF2-40B4-BE49-F238E27FC236}">
                        <a16:creationId xmlns:a16="http://schemas.microsoft.com/office/drawing/2014/main" id="{4C3D0F68-E4E6-4D60-94B1-0B9A6F747EFF}"/>
                      </a:ext>
                    </a:extLst>
                  </p:cNvPr>
                  <p:cNvSpPr/>
                  <p:nvPr/>
                </p:nvSpPr>
                <p:spPr>
                  <a:xfrm>
                    <a:off x="8736184" y="3687685"/>
                    <a:ext cx="3810" cy="5551"/>
                  </a:xfrm>
                  <a:custGeom>
                    <a:avLst/>
                    <a:gdLst>
                      <a:gd name="connsiteX0" fmla="*/ 1905 w 3810"/>
                      <a:gd name="connsiteY0" fmla="*/ 5157 h 5551"/>
                      <a:gd name="connsiteX1" fmla="*/ 3810 w 3810"/>
                      <a:gd name="connsiteY1" fmla="*/ 4205 h 5551"/>
                      <a:gd name="connsiteX2" fmla="*/ 1905 w 3810"/>
                      <a:gd name="connsiteY2" fmla="*/ 394 h 5551"/>
                      <a:gd name="connsiteX3" fmla="*/ 0 w 3810"/>
                      <a:gd name="connsiteY3" fmla="*/ 1347 h 5551"/>
                      <a:gd name="connsiteX4" fmla="*/ 1905 w 3810"/>
                      <a:gd name="connsiteY4" fmla="*/ 5157 h 55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0" h="5551">
                        <a:moveTo>
                          <a:pt x="1905" y="5157"/>
                        </a:moveTo>
                        <a:cubicBezTo>
                          <a:pt x="2858" y="6110"/>
                          <a:pt x="3810" y="5157"/>
                          <a:pt x="3810" y="4205"/>
                        </a:cubicBezTo>
                        <a:cubicBezTo>
                          <a:pt x="3810" y="3252"/>
                          <a:pt x="2858" y="1347"/>
                          <a:pt x="1905" y="394"/>
                        </a:cubicBezTo>
                        <a:cubicBezTo>
                          <a:pt x="953" y="-558"/>
                          <a:pt x="0" y="394"/>
                          <a:pt x="0" y="1347"/>
                        </a:cubicBezTo>
                        <a:cubicBezTo>
                          <a:pt x="0" y="2299"/>
                          <a:pt x="953" y="4205"/>
                          <a:pt x="1905" y="5157"/>
                        </a:cubicBezTo>
                        <a:close/>
                      </a:path>
                    </a:pathLst>
                  </a:custGeom>
                  <a:solidFill>
                    <a:srgbClr val="26263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267" name="Freeform: Shape 1266">
                    <a:extLst>
                      <a:ext uri="{FF2B5EF4-FFF2-40B4-BE49-F238E27FC236}">
                        <a16:creationId xmlns:a16="http://schemas.microsoft.com/office/drawing/2014/main" id="{532D5FD4-3AFE-4557-AA17-6DB5F6D41EB5}"/>
                      </a:ext>
                    </a:extLst>
                  </p:cNvPr>
                  <p:cNvSpPr/>
                  <p:nvPr/>
                </p:nvSpPr>
                <p:spPr>
                  <a:xfrm>
                    <a:off x="8718087" y="3655695"/>
                    <a:ext cx="3809" cy="5157"/>
                  </a:xfrm>
                  <a:custGeom>
                    <a:avLst/>
                    <a:gdLst>
                      <a:gd name="connsiteX0" fmla="*/ 0 w 3809"/>
                      <a:gd name="connsiteY0" fmla="*/ 1905 h 5157"/>
                      <a:gd name="connsiteX1" fmla="*/ 1905 w 3809"/>
                      <a:gd name="connsiteY1" fmla="*/ 4763 h 5157"/>
                      <a:gd name="connsiteX2" fmla="*/ 3810 w 3809"/>
                      <a:gd name="connsiteY2" fmla="*/ 3810 h 5157"/>
                      <a:gd name="connsiteX3" fmla="*/ 1905 w 3809"/>
                      <a:gd name="connsiteY3" fmla="*/ 0 h 5157"/>
                      <a:gd name="connsiteX4" fmla="*/ 0 w 3809"/>
                      <a:gd name="connsiteY4" fmla="*/ 1905 h 51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09" h="5157">
                        <a:moveTo>
                          <a:pt x="0" y="1905"/>
                        </a:moveTo>
                        <a:cubicBezTo>
                          <a:pt x="0" y="2857"/>
                          <a:pt x="952" y="4763"/>
                          <a:pt x="1905" y="4763"/>
                        </a:cubicBezTo>
                        <a:cubicBezTo>
                          <a:pt x="2858" y="5715"/>
                          <a:pt x="3810" y="4763"/>
                          <a:pt x="3810" y="3810"/>
                        </a:cubicBezTo>
                        <a:cubicBezTo>
                          <a:pt x="3810" y="2857"/>
                          <a:pt x="2858" y="952"/>
                          <a:pt x="1905" y="0"/>
                        </a:cubicBezTo>
                        <a:cubicBezTo>
                          <a:pt x="952" y="0"/>
                          <a:pt x="0" y="952"/>
                          <a:pt x="0" y="1905"/>
                        </a:cubicBezTo>
                        <a:close/>
                      </a:path>
                    </a:pathLst>
                  </a:custGeom>
                  <a:solidFill>
                    <a:srgbClr val="26263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268" name="Freeform: Shape 1267">
                    <a:extLst>
                      <a:ext uri="{FF2B5EF4-FFF2-40B4-BE49-F238E27FC236}">
                        <a16:creationId xmlns:a16="http://schemas.microsoft.com/office/drawing/2014/main" id="{3099ED10-F67D-4615-A75F-B072C4E1CDFE}"/>
                      </a:ext>
                    </a:extLst>
                  </p:cNvPr>
                  <p:cNvSpPr/>
                  <p:nvPr/>
                </p:nvSpPr>
                <p:spPr>
                  <a:xfrm>
                    <a:off x="8759044" y="3681739"/>
                    <a:ext cx="3809" cy="5150"/>
                  </a:xfrm>
                  <a:custGeom>
                    <a:avLst/>
                    <a:gdLst>
                      <a:gd name="connsiteX0" fmla="*/ 3810 w 3809"/>
                      <a:gd name="connsiteY0" fmla="*/ 4436 h 5150"/>
                      <a:gd name="connsiteX1" fmla="*/ 1905 w 3809"/>
                      <a:gd name="connsiteY1" fmla="*/ 626 h 5150"/>
                      <a:gd name="connsiteX2" fmla="*/ 0 w 3809"/>
                      <a:gd name="connsiteY2" fmla="*/ 1578 h 5150"/>
                      <a:gd name="connsiteX3" fmla="*/ 1905 w 3809"/>
                      <a:gd name="connsiteY3" fmla="*/ 4436 h 5150"/>
                      <a:gd name="connsiteX4" fmla="*/ 3810 w 3809"/>
                      <a:gd name="connsiteY4" fmla="*/ 4436 h 51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09" h="5150">
                        <a:moveTo>
                          <a:pt x="3810" y="4436"/>
                        </a:moveTo>
                        <a:cubicBezTo>
                          <a:pt x="3810" y="3483"/>
                          <a:pt x="2857" y="1578"/>
                          <a:pt x="1905" y="626"/>
                        </a:cubicBezTo>
                        <a:cubicBezTo>
                          <a:pt x="953" y="-327"/>
                          <a:pt x="0" y="-327"/>
                          <a:pt x="0" y="1578"/>
                        </a:cubicBezTo>
                        <a:cubicBezTo>
                          <a:pt x="0" y="2531"/>
                          <a:pt x="953" y="4436"/>
                          <a:pt x="1905" y="4436"/>
                        </a:cubicBezTo>
                        <a:cubicBezTo>
                          <a:pt x="2857" y="5388"/>
                          <a:pt x="3810" y="5388"/>
                          <a:pt x="3810" y="4436"/>
                        </a:cubicBezTo>
                        <a:close/>
                      </a:path>
                    </a:pathLst>
                  </a:custGeom>
                  <a:solidFill>
                    <a:srgbClr val="26263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sp>
            <p:nvSpPr>
              <p:cNvPr id="1269" name="Freeform: Shape 1268">
                <a:extLst>
                  <a:ext uri="{FF2B5EF4-FFF2-40B4-BE49-F238E27FC236}">
                    <a16:creationId xmlns:a16="http://schemas.microsoft.com/office/drawing/2014/main" id="{DC7F1274-D2D1-4C46-B2CD-386FCA74A7A2}"/>
                  </a:ext>
                </a:extLst>
              </p:cNvPr>
              <p:cNvSpPr/>
              <p:nvPr/>
            </p:nvSpPr>
            <p:spPr>
              <a:xfrm>
                <a:off x="9299112" y="3938587"/>
                <a:ext cx="52387" cy="45720"/>
              </a:xfrm>
              <a:custGeom>
                <a:avLst/>
                <a:gdLst>
                  <a:gd name="connsiteX0" fmla="*/ 20002 w 52387"/>
                  <a:gd name="connsiteY0" fmla="*/ 0 h 45720"/>
                  <a:gd name="connsiteX1" fmla="*/ 0 w 52387"/>
                  <a:gd name="connsiteY1" fmla="*/ 12383 h 45720"/>
                  <a:gd name="connsiteX2" fmla="*/ 2857 w 52387"/>
                  <a:gd name="connsiteY2" fmla="*/ 16192 h 45720"/>
                  <a:gd name="connsiteX3" fmla="*/ 6667 w 52387"/>
                  <a:gd name="connsiteY3" fmla="*/ 20003 h 45720"/>
                  <a:gd name="connsiteX4" fmla="*/ 14288 w 52387"/>
                  <a:gd name="connsiteY4" fmla="*/ 26670 h 45720"/>
                  <a:gd name="connsiteX5" fmla="*/ 17145 w 52387"/>
                  <a:gd name="connsiteY5" fmla="*/ 30480 h 45720"/>
                  <a:gd name="connsiteX6" fmla="*/ 20955 w 52387"/>
                  <a:gd name="connsiteY6" fmla="*/ 34290 h 45720"/>
                  <a:gd name="connsiteX7" fmla="*/ 24765 w 52387"/>
                  <a:gd name="connsiteY7" fmla="*/ 38100 h 45720"/>
                  <a:gd name="connsiteX8" fmla="*/ 28575 w 52387"/>
                  <a:gd name="connsiteY8" fmla="*/ 41910 h 45720"/>
                  <a:gd name="connsiteX9" fmla="*/ 31432 w 52387"/>
                  <a:gd name="connsiteY9" fmla="*/ 45720 h 45720"/>
                  <a:gd name="connsiteX10" fmla="*/ 52388 w 52387"/>
                  <a:gd name="connsiteY10" fmla="*/ 34290 h 45720"/>
                  <a:gd name="connsiteX11" fmla="*/ 48577 w 52387"/>
                  <a:gd name="connsiteY11" fmla="*/ 30480 h 45720"/>
                  <a:gd name="connsiteX12" fmla="*/ 45720 w 52387"/>
                  <a:gd name="connsiteY12" fmla="*/ 26670 h 45720"/>
                  <a:gd name="connsiteX13" fmla="*/ 41910 w 52387"/>
                  <a:gd name="connsiteY13" fmla="*/ 22860 h 45720"/>
                  <a:gd name="connsiteX14" fmla="*/ 38100 w 52387"/>
                  <a:gd name="connsiteY14" fmla="*/ 19050 h 45720"/>
                  <a:gd name="connsiteX15" fmla="*/ 31432 w 52387"/>
                  <a:gd name="connsiteY15" fmla="*/ 11430 h 45720"/>
                  <a:gd name="connsiteX16" fmla="*/ 27622 w 52387"/>
                  <a:gd name="connsiteY16" fmla="*/ 7620 h 45720"/>
                  <a:gd name="connsiteX17" fmla="*/ 23813 w 52387"/>
                  <a:gd name="connsiteY17" fmla="*/ 3810 h 457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52387" h="45720">
                    <a:moveTo>
                      <a:pt x="20002" y="0"/>
                    </a:moveTo>
                    <a:lnTo>
                      <a:pt x="0" y="12383"/>
                    </a:lnTo>
                    <a:lnTo>
                      <a:pt x="2857" y="16192"/>
                    </a:lnTo>
                    <a:lnTo>
                      <a:pt x="6667" y="20003"/>
                    </a:lnTo>
                    <a:lnTo>
                      <a:pt x="14288" y="26670"/>
                    </a:lnTo>
                    <a:lnTo>
                      <a:pt x="17145" y="30480"/>
                    </a:lnTo>
                    <a:lnTo>
                      <a:pt x="20955" y="34290"/>
                    </a:lnTo>
                    <a:lnTo>
                      <a:pt x="24765" y="38100"/>
                    </a:lnTo>
                    <a:lnTo>
                      <a:pt x="28575" y="41910"/>
                    </a:lnTo>
                    <a:lnTo>
                      <a:pt x="31432" y="45720"/>
                    </a:lnTo>
                    <a:lnTo>
                      <a:pt x="52388" y="34290"/>
                    </a:lnTo>
                    <a:lnTo>
                      <a:pt x="48577" y="30480"/>
                    </a:lnTo>
                    <a:lnTo>
                      <a:pt x="45720" y="26670"/>
                    </a:lnTo>
                    <a:lnTo>
                      <a:pt x="41910" y="22860"/>
                    </a:lnTo>
                    <a:lnTo>
                      <a:pt x="38100" y="19050"/>
                    </a:lnTo>
                    <a:lnTo>
                      <a:pt x="31432" y="11430"/>
                    </a:lnTo>
                    <a:lnTo>
                      <a:pt x="27622" y="7620"/>
                    </a:lnTo>
                    <a:lnTo>
                      <a:pt x="23813" y="3810"/>
                    </a:lnTo>
                    <a:close/>
                  </a:path>
                </a:pathLst>
              </a:custGeom>
              <a:solidFill>
                <a:srgbClr val="CBCAC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70" name="Freeform: Shape 1269">
                <a:extLst>
                  <a:ext uri="{FF2B5EF4-FFF2-40B4-BE49-F238E27FC236}">
                    <a16:creationId xmlns:a16="http://schemas.microsoft.com/office/drawing/2014/main" id="{4021CBBB-2444-456C-8EC8-9E97489EA645}"/>
                  </a:ext>
                </a:extLst>
              </p:cNvPr>
              <p:cNvSpPr/>
              <p:nvPr/>
            </p:nvSpPr>
            <p:spPr>
              <a:xfrm>
                <a:off x="9330544" y="3972877"/>
                <a:ext cx="20955" cy="58102"/>
              </a:xfrm>
              <a:custGeom>
                <a:avLst/>
                <a:gdLst>
                  <a:gd name="connsiteX0" fmla="*/ 20955 w 20955"/>
                  <a:gd name="connsiteY0" fmla="*/ 0 h 58102"/>
                  <a:gd name="connsiteX1" fmla="*/ 0 w 20955"/>
                  <a:gd name="connsiteY1" fmla="*/ 11430 h 58102"/>
                  <a:gd name="connsiteX2" fmla="*/ 0 w 20955"/>
                  <a:gd name="connsiteY2" fmla="*/ 14288 h 58102"/>
                  <a:gd name="connsiteX3" fmla="*/ 0 w 20955"/>
                  <a:gd name="connsiteY3" fmla="*/ 16192 h 58102"/>
                  <a:gd name="connsiteX4" fmla="*/ 0 w 20955"/>
                  <a:gd name="connsiteY4" fmla="*/ 19050 h 58102"/>
                  <a:gd name="connsiteX5" fmla="*/ 0 w 20955"/>
                  <a:gd name="connsiteY5" fmla="*/ 21907 h 58102"/>
                  <a:gd name="connsiteX6" fmla="*/ 0 w 20955"/>
                  <a:gd name="connsiteY6" fmla="*/ 23813 h 58102"/>
                  <a:gd name="connsiteX7" fmla="*/ 0 w 20955"/>
                  <a:gd name="connsiteY7" fmla="*/ 26670 h 58102"/>
                  <a:gd name="connsiteX8" fmla="*/ 0 w 20955"/>
                  <a:gd name="connsiteY8" fmla="*/ 35242 h 58102"/>
                  <a:gd name="connsiteX9" fmla="*/ 0 w 20955"/>
                  <a:gd name="connsiteY9" fmla="*/ 38100 h 58102"/>
                  <a:gd name="connsiteX10" fmla="*/ 0 w 20955"/>
                  <a:gd name="connsiteY10" fmla="*/ 40957 h 58102"/>
                  <a:gd name="connsiteX11" fmla="*/ 0 w 20955"/>
                  <a:gd name="connsiteY11" fmla="*/ 42863 h 58102"/>
                  <a:gd name="connsiteX12" fmla="*/ 0 w 20955"/>
                  <a:gd name="connsiteY12" fmla="*/ 45720 h 58102"/>
                  <a:gd name="connsiteX13" fmla="*/ 0 w 20955"/>
                  <a:gd name="connsiteY13" fmla="*/ 48577 h 58102"/>
                  <a:gd name="connsiteX14" fmla="*/ 0 w 20955"/>
                  <a:gd name="connsiteY14" fmla="*/ 50482 h 58102"/>
                  <a:gd name="connsiteX15" fmla="*/ 0 w 20955"/>
                  <a:gd name="connsiteY15" fmla="*/ 53340 h 58102"/>
                  <a:gd name="connsiteX16" fmla="*/ 0 w 20955"/>
                  <a:gd name="connsiteY16" fmla="*/ 56197 h 58102"/>
                  <a:gd name="connsiteX17" fmla="*/ 0 w 20955"/>
                  <a:gd name="connsiteY17" fmla="*/ 58102 h 58102"/>
                  <a:gd name="connsiteX18" fmla="*/ 20955 w 20955"/>
                  <a:gd name="connsiteY18" fmla="*/ 46672 h 58102"/>
                  <a:gd name="connsiteX19" fmla="*/ 20955 w 20955"/>
                  <a:gd name="connsiteY19" fmla="*/ 44767 h 58102"/>
                  <a:gd name="connsiteX20" fmla="*/ 20955 w 20955"/>
                  <a:gd name="connsiteY20" fmla="*/ 41910 h 58102"/>
                  <a:gd name="connsiteX21" fmla="*/ 20955 w 20955"/>
                  <a:gd name="connsiteY21" fmla="*/ 39052 h 58102"/>
                  <a:gd name="connsiteX22" fmla="*/ 20955 w 20955"/>
                  <a:gd name="connsiteY22" fmla="*/ 37147 h 58102"/>
                  <a:gd name="connsiteX23" fmla="*/ 20955 w 20955"/>
                  <a:gd name="connsiteY23" fmla="*/ 34290 h 58102"/>
                  <a:gd name="connsiteX24" fmla="*/ 20955 w 20955"/>
                  <a:gd name="connsiteY24" fmla="*/ 25717 h 58102"/>
                  <a:gd name="connsiteX25" fmla="*/ 20955 w 20955"/>
                  <a:gd name="connsiteY25" fmla="*/ 22860 h 58102"/>
                  <a:gd name="connsiteX26" fmla="*/ 20955 w 20955"/>
                  <a:gd name="connsiteY26" fmla="*/ 20002 h 58102"/>
                  <a:gd name="connsiteX27" fmla="*/ 20955 w 20955"/>
                  <a:gd name="connsiteY27" fmla="*/ 18097 h 58102"/>
                  <a:gd name="connsiteX28" fmla="*/ 20955 w 20955"/>
                  <a:gd name="connsiteY28" fmla="*/ 15240 h 58102"/>
                  <a:gd name="connsiteX29" fmla="*/ 20955 w 20955"/>
                  <a:gd name="connsiteY29" fmla="*/ 12382 h 58102"/>
                  <a:gd name="connsiteX30" fmla="*/ 20955 w 20955"/>
                  <a:gd name="connsiteY30" fmla="*/ 10477 h 58102"/>
                  <a:gd name="connsiteX31" fmla="*/ 20955 w 20955"/>
                  <a:gd name="connsiteY31" fmla="*/ 7620 h 58102"/>
                  <a:gd name="connsiteX32" fmla="*/ 20955 w 20955"/>
                  <a:gd name="connsiteY32" fmla="*/ 4763 h 58102"/>
                  <a:gd name="connsiteX33" fmla="*/ 20955 w 20955"/>
                  <a:gd name="connsiteY33" fmla="*/ 2857 h 581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20955" h="58102">
                    <a:moveTo>
                      <a:pt x="20955" y="0"/>
                    </a:moveTo>
                    <a:lnTo>
                      <a:pt x="0" y="11430"/>
                    </a:lnTo>
                    <a:lnTo>
                      <a:pt x="0" y="14288"/>
                    </a:lnTo>
                    <a:lnTo>
                      <a:pt x="0" y="16192"/>
                    </a:lnTo>
                    <a:lnTo>
                      <a:pt x="0" y="19050"/>
                    </a:lnTo>
                    <a:lnTo>
                      <a:pt x="0" y="21907"/>
                    </a:lnTo>
                    <a:lnTo>
                      <a:pt x="0" y="23813"/>
                    </a:lnTo>
                    <a:lnTo>
                      <a:pt x="0" y="26670"/>
                    </a:lnTo>
                    <a:lnTo>
                      <a:pt x="0" y="35242"/>
                    </a:lnTo>
                    <a:lnTo>
                      <a:pt x="0" y="38100"/>
                    </a:lnTo>
                    <a:lnTo>
                      <a:pt x="0" y="40957"/>
                    </a:lnTo>
                    <a:lnTo>
                      <a:pt x="0" y="42863"/>
                    </a:lnTo>
                    <a:lnTo>
                      <a:pt x="0" y="45720"/>
                    </a:lnTo>
                    <a:lnTo>
                      <a:pt x="0" y="48577"/>
                    </a:lnTo>
                    <a:lnTo>
                      <a:pt x="0" y="50482"/>
                    </a:lnTo>
                    <a:lnTo>
                      <a:pt x="0" y="53340"/>
                    </a:lnTo>
                    <a:lnTo>
                      <a:pt x="0" y="56197"/>
                    </a:lnTo>
                    <a:lnTo>
                      <a:pt x="0" y="58102"/>
                    </a:lnTo>
                    <a:lnTo>
                      <a:pt x="20955" y="46672"/>
                    </a:lnTo>
                    <a:lnTo>
                      <a:pt x="20955" y="44767"/>
                    </a:lnTo>
                    <a:lnTo>
                      <a:pt x="20955" y="41910"/>
                    </a:lnTo>
                    <a:lnTo>
                      <a:pt x="20955" y="39052"/>
                    </a:lnTo>
                    <a:lnTo>
                      <a:pt x="20955" y="37147"/>
                    </a:lnTo>
                    <a:lnTo>
                      <a:pt x="20955" y="34290"/>
                    </a:lnTo>
                    <a:lnTo>
                      <a:pt x="20955" y="25717"/>
                    </a:lnTo>
                    <a:lnTo>
                      <a:pt x="20955" y="22860"/>
                    </a:lnTo>
                    <a:lnTo>
                      <a:pt x="20955" y="20002"/>
                    </a:lnTo>
                    <a:lnTo>
                      <a:pt x="20955" y="18097"/>
                    </a:lnTo>
                    <a:lnTo>
                      <a:pt x="20955" y="15240"/>
                    </a:lnTo>
                    <a:lnTo>
                      <a:pt x="20955" y="12382"/>
                    </a:lnTo>
                    <a:lnTo>
                      <a:pt x="20955" y="10477"/>
                    </a:lnTo>
                    <a:lnTo>
                      <a:pt x="20955" y="7620"/>
                    </a:lnTo>
                    <a:lnTo>
                      <a:pt x="20955" y="4763"/>
                    </a:lnTo>
                    <a:lnTo>
                      <a:pt x="20955" y="2857"/>
                    </a:lnTo>
                    <a:close/>
                  </a:path>
                </a:pathLst>
              </a:custGeom>
              <a:solidFill>
                <a:srgbClr val="CBCAC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71" name="Freeform: Shape 1270">
                <a:extLst>
                  <a:ext uri="{FF2B5EF4-FFF2-40B4-BE49-F238E27FC236}">
                    <a16:creationId xmlns:a16="http://schemas.microsoft.com/office/drawing/2014/main" id="{386D76AA-43CA-4816-9912-BACD787983BA}"/>
                  </a:ext>
                </a:extLst>
              </p:cNvPr>
              <p:cNvSpPr/>
              <p:nvPr/>
            </p:nvSpPr>
            <p:spPr>
              <a:xfrm>
                <a:off x="9248629" y="3910012"/>
                <a:ext cx="20002" cy="35242"/>
              </a:xfrm>
              <a:custGeom>
                <a:avLst/>
                <a:gdLst>
                  <a:gd name="connsiteX0" fmla="*/ 20002 w 20002"/>
                  <a:gd name="connsiteY0" fmla="*/ 0 h 35242"/>
                  <a:gd name="connsiteX1" fmla="*/ 0 w 20002"/>
                  <a:gd name="connsiteY1" fmla="*/ 11430 h 35242"/>
                  <a:gd name="connsiteX2" fmla="*/ 0 w 20002"/>
                  <a:gd name="connsiteY2" fmla="*/ 23813 h 35242"/>
                  <a:gd name="connsiteX3" fmla="*/ 0 w 20002"/>
                  <a:gd name="connsiteY3" fmla="*/ 25717 h 35242"/>
                  <a:gd name="connsiteX4" fmla="*/ 0 w 20002"/>
                  <a:gd name="connsiteY4" fmla="*/ 26670 h 35242"/>
                  <a:gd name="connsiteX5" fmla="*/ 0 w 20002"/>
                  <a:gd name="connsiteY5" fmla="*/ 28575 h 35242"/>
                  <a:gd name="connsiteX6" fmla="*/ 0 w 20002"/>
                  <a:gd name="connsiteY6" fmla="*/ 30480 h 35242"/>
                  <a:gd name="connsiteX7" fmla="*/ 0 w 20002"/>
                  <a:gd name="connsiteY7" fmla="*/ 32385 h 35242"/>
                  <a:gd name="connsiteX8" fmla="*/ 0 w 20002"/>
                  <a:gd name="connsiteY8" fmla="*/ 33338 h 35242"/>
                  <a:gd name="connsiteX9" fmla="*/ 0 w 20002"/>
                  <a:gd name="connsiteY9" fmla="*/ 35242 h 35242"/>
                  <a:gd name="connsiteX10" fmla="*/ 20002 w 20002"/>
                  <a:gd name="connsiteY10" fmla="*/ 23813 h 35242"/>
                  <a:gd name="connsiteX11" fmla="*/ 20002 w 20002"/>
                  <a:gd name="connsiteY11" fmla="*/ 11430 h 35242"/>
                  <a:gd name="connsiteX12" fmla="*/ 20002 w 20002"/>
                  <a:gd name="connsiteY12" fmla="*/ 9525 h 35242"/>
                  <a:gd name="connsiteX13" fmla="*/ 20002 w 20002"/>
                  <a:gd name="connsiteY13" fmla="*/ 7620 h 35242"/>
                  <a:gd name="connsiteX14" fmla="*/ 20002 w 20002"/>
                  <a:gd name="connsiteY14" fmla="*/ 6667 h 35242"/>
                  <a:gd name="connsiteX15" fmla="*/ 20002 w 20002"/>
                  <a:gd name="connsiteY15" fmla="*/ 4763 h 35242"/>
                  <a:gd name="connsiteX16" fmla="*/ 20002 w 20002"/>
                  <a:gd name="connsiteY16" fmla="*/ 2858 h 35242"/>
                  <a:gd name="connsiteX17" fmla="*/ 20002 w 20002"/>
                  <a:gd name="connsiteY17" fmla="*/ 953 h 352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20002" h="35242">
                    <a:moveTo>
                      <a:pt x="20002" y="0"/>
                    </a:moveTo>
                    <a:lnTo>
                      <a:pt x="0" y="11430"/>
                    </a:lnTo>
                    <a:lnTo>
                      <a:pt x="0" y="23813"/>
                    </a:lnTo>
                    <a:lnTo>
                      <a:pt x="0" y="25717"/>
                    </a:lnTo>
                    <a:lnTo>
                      <a:pt x="0" y="26670"/>
                    </a:lnTo>
                    <a:lnTo>
                      <a:pt x="0" y="28575"/>
                    </a:lnTo>
                    <a:lnTo>
                      <a:pt x="0" y="30480"/>
                    </a:lnTo>
                    <a:lnTo>
                      <a:pt x="0" y="32385"/>
                    </a:lnTo>
                    <a:lnTo>
                      <a:pt x="0" y="33338"/>
                    </a:lnTo>
                    <a:lnTo>
                      <a:pt x="0" y="35242"/>
                    </a:lnTo>
                    <a:lnTo>
                      <a:pt x="20002" y="23813"/>
                    </a:lnTo>
                    <a:lnTo>
                      <a:pt x="20002" y="11430"/>
                    </a:lnTo>
                    <a:lnTo>
                      <a:pt x="20002" y="9525"/>
                    </a:lnTo>
                    <a:lnTo>
                      <a:pt x="20002" y="7620"/>
                    </a:lnTo>
                    <a:lnTo>
                      <a:pt x="20002" y="6667"/>
                    </a:lnTo>
                    <a:lnTo>
                      <a:pt x="20002" y="4763"/>
                    </a:lnTo>
                    <a:lnTo>
                      <a:pt x="20002" y="2858"/>
                    </a:lnTo>
                    <a:lnTo>
                      <a:pt x="20002" y="953"/>
                    </a:lnTo>
                    <a:close/>
                  </a:path>
                </a:pathLst>
              </a:custGeom>
              <a:solidFill>
                <a:srgbClr val="96969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72" name="Freeform: Shape 1271">
                <a:extLst>
                  <a:ext uri="{FF2B5EF4-FFF2-40B4-BE49-F238E27FC236}">
                    <a16:creationId xmlns:a16="http://schemas.microsoft.com/office/drawing/2014/main" id="{711DEC1D-D0A1-4FF1-A59A-759163869672}"/>
                  </a:ext>
                </a:extLst>
              </p:cNvPr>
              <p:cNvSpPr/>
              <p:nvPr/>
            </p:nvSpPr>
            <p:spPr>
              <a:xfrm>
                <a:off x="9076227" y="3798570"/>
                <a:ext cx="53339" cy="44767"/>
              </a:xfrm>
              <a:custGeom>
                <a:avLst/>
                <a:gdLst>
                  <a:gd name="connsiteX0" fmla="*/ 20955 w 53339"/>
                  <a:gd name="connsiteY0" fmla="*/ 0 h 44767"/>
                  <a:gd name="connsiteX1" fmla="*/ 0 w 53339"/>
                  <a:gd name="connsiteY1" fmla="*/ 11430 h 44767"/>
                  <a:gd name="connsiteX2" fmla="*/ 3810 w 53339"/>
                  <a:gd name="connsiteY2" fmla="*/ 15240 h 44767"/>
                  <a:gd name="connsiteX3" fmla="*/ 7620 w 53339"/>
                  <a:gd name="connsiteY3" fmla="*/ 19050 h 44767"/>
                  <a:gd name="connsiteX4" fmla="*/ 14288 w 53339"/>
                  <a:gd name="connsiteY4" fmla="*/ 26670 h 44767"/>
                  <a:gd name="connsiteX5" fmla="*/ 18097 w 53339"/>
                  <a:gd name="connsiteY5" fmla="*/ 30480 h 44767"/>
                  <a:gd name="connsiteX6" fmla="*/ 21907 w 53339"/>
                  <a:gd name="connsiteY6" fmla="*/ 34290 h 44767"/>
                  <a:gd name="connsiteX7" fmla="*/ 25717 w 53339"/>
                  <a:gd name="connsiteY7" fmla="*/ 37147 h 44767"/>
                  <a:gd name="connsiteX8" fmla="*/ 28575 w 53339"/>
                  <a:gd name="connsiteY8" fmla="*/ 40958 h 44767"/>
                  <a:gd name="connsiteX9" fmla="*/ 32385 w 53339"/>
                  <a:gd name="connsiteY9" fmla="*/ 44767 h 44767"/>
                  <a:gd name="connsiteX10" fmla="*/ 53340 w 53339"/>
                  <a:gd name="connsiteY10" fmla="*/ 33338 h 44767"/>
                  <a:gd name="connsiteX11" fmla="*/ 49530 w 53339"/>
                  <a:gd name="connsiteY11" fmla="*/ 29527 h 44767"/>
                  <a:gd name="connsiteX12" fmla="*/ 45720 w 53339"/>
                  <a:gd name="connsiteY12" fmla="*/ 25717 h 44767"/>
                  <a:gd name="connsiteX13" fmla="*/ 42863 w 53339"/>
                  <a:gd name="connsiteY13" fmla="*/ 21908 h 44767"/>
                  <a:gd name="connsiteX14" fmla="*/ 39052 w 53339"/>
                  <a:gd name="connsiteY14" fmla="*/ 18097 h 44767"/>
                  <a:gd name="connsiteX15" fmla="*/ 31432 w 53339"/>
                  <a:gd name="connsiteY15" fmla="*/ 11430 h 44767"/>
                  <a:gd name="connsiteX16" fmla="*/ 28575 w 53339"/>
                  <a:gd name="connsiteY16" fmla="*/ 7620 h 44767"/>
                  <a:gd name="connsiteX17" fmla="*/ 24765 w 53339"/>
                  <a:gd name="connsiteY17" fmla="*/ 3810 h 447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53339" h="44767">
                    <a:moveTo>
                      <a:pt x="20955" y="0"/>
                    </a:moveTo>
                    <a:lnTo>
                      <a:pt x="0" y="11430"/>
                    </a:lnTo>
                    <a:lnTo>
                      <a:pt x="3810" y="15240"/>
                    </a:lnTo>
                    <a:lnTo>
                      <a:pt x="7620" y="19050"/>
                    </a:lnTo>
                    <a:lnTo>
                      <a:pt x="14288" y="26670"/>
                    </a:lnTo>
                    <a:lnTo>
                      <a:pt x="18097" y="30480"/>
                    </a:lnTo>
                    <a:lnTo>
                      <a:pt x="21907" y="34290"/>
                    </a:lnTo>
                    <a:lnTo>
                      <a:pt x="25717" y="37147"/>
                    </a:lnTo>
                    <a:lnTo>
                      <a:pt x="28575" y="40958"/>
                    </a:lnTo>
                    <a:lnTo>
                      <a:pt x="32385" y="44767"/>
                    </a:lnTo>
                    <a:lnTo>
                      <a:pt x="53340" y="33338"/>
                    </a:lnTo>
                    <a:lnTo>
                      <a:pt x="49530" y="29527"/>
                    </a:lnTo>
                    <a:lnTo>
                      <a:pt x="45720" y="25717"/>
                    </a:lnTo>
                    <a:lnTo>
                      <a:pt x="42863" y="21908"/>
                    </a:lnTo>
                    <a:lnTo>
                      <a:pt x="39052" y="18097"/>
                    </a:lnTo>
                    <a:lnTo>
                      <a:pt x="31432" y="11430"/>
                    </a:lnTo>
                    <a:lnTo>
                      <a:pt x="28575" y="7620"/>
                    </a:lnTo>
                    <a:lnTo>
                      <a:pt x="24765" y="3810"/>
                    </a:lnTo>
                    <a:close/>
                  </a:path>
                </a:pathLst>
              </a:custGeom>
              <a:solidFill>
                <a:srgbClr val="CBCAC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73" name="Freeform: Shape 1272">
                <a:extLst>
                  <a:ext uri="{FF2B5EF4-FFF2-40B4-BE49-F238E27FC236}">
                    <a16:creationId xmlns:a16="http://schemas.microsoft.com/office/drawing/2014/main" id="{13ACB9F8-3CF7-4E3F-949A-538DA07062EA}"/>
                  </a:ext>
                </a:extLst>
              </p:cNvPr>
              <p:cNvSpPr/>
              <p:nvPr/>
            </p:nvSpPr>
            <p:spPr>
              <a:xfrm>
                <a:off x="8839054" y="3658552"/>
                <a:ext cx="53340" cy="45719"/>
              </a:xfrm>
              <a:custGeom>
                <a:avLst/>
                <a:gdLst>
                  <a:gd name="connsiteX0" fmla="*/ 20955 w 53340"/>
                  <a:gd name="connsiteY0" fmla="*/ 0 h 45719"/>
                  <a:gd name="connsiteX1" fmla="*/ 0 w 53340"/>
                  <a:gd name="connsiteY1" fmla="*/ 12382 h 45719"/>
                  <a:gd name="connsiteX2" fmla="*/ 3810 w 53340"/>
                  <a:gd name="connsiteY2" fmla="*/ 16193 h 45719"/>
                  <a:gd name="connsiteX3" fmla="*/ 7620 w 53340"/>
                  <a:gd name="connsiteY3" fmla="*/ 20002 h 45719"/>
                  <a:gd name="connsiteX4" fmla="*/ 14288 w 53340"/>
                  <a:gd name="connsiteY4" fmla="*/ 26670 h 45719"/>
                  <a:gd name="connsiteX5" fmla="*/ 18097 w 53340"/>
                  <a:gd name="connsiteY5" fmla="*/ 30480 h 45719"/>
                  <a:gd name="connsiteX6" fmla="*/ 21907 w 53340"/>
                  <a:gd name="connsiteY6" fmla="*/ 34290 h 45719"/>
                  <a:gd name="connsiteX7" fmla="*/ 24765 w 53340"/>
                  <a:gd name="connsiteY7" fmla="*/ 38100 h 45719"/>
                  <a:gd name="connsiteX8" fmla="*/ 28575 w 53340"/>
                  <a:gd name="connsiteY8" fmla="*/ 41910 h 45719"/>
                  <a:gd name="connsiteX9" fmla="*/ 32385 w 53340"/>
                  <a:gd name="connsiteY9" fmla="*/ 45720 h 45719"/>
                  <a:gd name="connsiteX10" fmla="*/ 53340 w 53340"/>
                  <a:gd name="connsiteY10" fmla="*/ 34290 h 45719"/>
                  <a:gd name="connsiteX11" fmla="*/ 49530 w 53340"/>
                  <a:gd name="connsiteY11" fmla="*/ 30480 h 45719"/>
                  <a:gd name="connsiteX12" fmla="*/ 45720 w 53340"/>
                  <a:gd name="connsiteY12" fmla="*/ 26670 h 45719"/>
                  <a:gd name="connsiteX13" fmla="*/ 41910 w 53340"/>
                  <a:gd name="connsiteY13" fmla="*/ 22860 h 45719"/>
                  <a:gd name="connsiteX14" fmla="*/ 39053 w 53340"/>
                  <a:gd name="connsiteY14" fmla="*/ 19050 h 45719"/>
                  <a:gd name="connsiteX15" fmla="*/ 31432 w 53340"/>
                  <a:gd name="connsiteY15" fmla="*/ 11430 h 45719"/>
                  <a:gd name="connsiteX16" fmla="*/ 27622 w 53340"/>
                  <a:gd name="connsiteY16" fmla="*/ 7620 h 45719"/>
                  <a:gd name="connsiteX17" fmla="*/ 24765 w 53340"/>
                  <a:gd name="connsiteY17" fmla="*/ 3810 h 457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53340" h="45719">
                    <a:moveTo>
                      <a:pt x="20955" y="0"/>
                    </a:moveTo>
                    <a:lnTo>
                      <a:pt x="0" y="12382"/>
                    </a:lnTo>
                    <a:lnTo>
                      <a:pt x="3810" y="16193"/>
                    </a:lnTo>
                    <a:lnTo>
                      <a:pt x="7620" y="20002"/>
                    </a:lnTo>
                    <a:lnTo>
                      <a:pt x="14288" y="26670"/>
                    </a:lnTo>
                    <a:lnTo>
                      <a:pt x="18097" y="30480"/>
                    </a:lnTo>
                    <a:lnTo>
                      <a:pt x="21907" y="34290"/>
                    </a:lnTo>
                    <a:lnTo>
                      <a:pt x="24765" y="38100"/>
                    </a:lnTo>
                    <a:lnTo>
                      <a:pt x="28575" y="41910"/>
                    </a:lnTo>
                    <a:lnTo>
                      <a:pt x="32385" y="45720"/>
                    </a:lnTo>
                    <a:lnTo>
                      <a:pt x="53340" y="34290"/>
                    </a:lnTo>
                    <a:lnTo>
                      <a:pt x="49530" y="30480"/>
                    </a:lnTo>
                    <a:lnTo>
                      <a:pt x="45720" y="26670"/>
                    </a:lnTo>
                    <a:lnTo>
                      <a:pt x="41910" y="22860"/>
                    </a:lnTo>
                    <a:lnTo>
                      <a:pt x="39053" y="19050"/>
                    </a:lnTo>
                    <a:lnTo>
                      <a:pt x="31432" y="11430"/>
                    </a:lnTo>
                    <a:lnTo>
                      <a:pt x="27622" y="7620"/>
                    </a:lnTo>
                    <a:lnTo>
                      <a:pt x="24765" y="3810"/>
                    </a:lnTo>
                    <a:close/>
                  </a:path>
                </a:pathLst>
              </a:custGeom>
              <a:solidFill>
                <a:srgbClr val="CBCAC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74" name="Freeform: Shape 1273">
                <a:extLst>
                  <a:ext uri="{FF2B5EF4-FFF2-40B4-BE49-F238E27FC236}">
                    <a16:creationId xmlns:a16="http://schemas.microsoft.com/office/drawing/2014/main" id="{3049E739-695E-4C70-BE5A-0637D9C3D377}"/>
                  </a:ext>
                </a:extLst>
              </p:cNvPr>
              <p:cNvSpPr/>
              <p:nvPr/>
            </p:nvSpPr>
            <p:spPr>
              <a:xfrm>
                <a:off x="9108611" y="3831907"/>
                <a:ext cx="20955" cy="64770"/>
              </a:xfrm>
              <a:custGeom>
                <a:avLst/>
                <a:gdLst>
                  <a:gd name="connsiteX0" fmla="*/ 20955 w 20955"/>
                  <a:gd name="connsiteY0" fmla="*/ 0 h 64770"/>
                  <a:gd name="connsiteX1" fmla="*/ 0 w 20955"/>
                  <a:gd name="connsiteY1" fmla="*/ 11430 h 64770"/>
                  <a:gd name="connsiteX2" fmla="*/ 0 w 20955"/>
                  <a:gd name="connsiteY2" fmla="*/ 15240 h 64770"/>
                  <a:gd name="connsiteX3" fmla="*/ 0 w 20955"/>
                  <a:gd name="connsiteY3" fmla="*/ 18097 h 64770"/>
                  <a:gd name="connsiteX4" fmla="*/ 0 w 20955"/>
                  <a:gd name="connsiteY4" fmla="*/ 20955 h 64770"/>
                  <a:gd name="connsiteX5" fmla="*/ 0 w 20955"/>
                  <a:gd name="connsiteY5" fmla="*/ 24765 h 64770"/>
                  <a:gd name="connsiteX6" fmla="*/ 0 w 20955"/>
                  <a:gd name="connsiteY6" fmla="*/ 27622 h 64770"/>
                  <a:gd name="connsiteX7" fmla="*/ 0 w 20955"/>
                  <a:gd name="connsiteY7" fmla="*/ 30480 h 64770"/>
                  <a:gd name="connsiteX8" fmla="*/ 0 w 20955"/>
                  <a:gd name="connsiteY8" fmla="*/ 37147 h 64770"/>
                  <a:gd name="connsiteX9" fmla="*/ 0 w 20955"/>
                  <a:gd name="connsiteY9" fmla="*/ 40005 h 64770"/>
                  <a:gd name="connsiteX10" fmla="*/ 0 w 20955"/>
                  <a:gd name="connsiteY10" fmla="*/ 42863 h 64770"/>
                  <a:gd name="connsiteX11" fmla="*/ 0 w 20955"/>
                  <a:gd name="connsiteY11" fmla="*/ 45720 h 64770"/>
                  <a:gd name="connsiteX12" fmla="*/ 0 w 20955"/>
                  <a:gd name="connsiteY12" fmla="*/ 49530 h 64770"/>
                  <a:gd name="connsiteX13" fmla="*/ 0 w 20955"/>
                  <a:gd name="connsiteY13" fmla="*/ 52388 h 64770"/>
                  <a:gd name="connsiteX14" fmla="*/ 0 w 20955"/>
                  <a:gd name="connsiteY14" fmla="*/ 55245 h 64770"/>
                  <a:gd name="connsiteX15" fmla="*/ 0 w 20955"/>
                  <a:gd name="connsiteY15" fmla="*/ 59055 h 64770"/>
                  <a:gd name="connsiteX16" fmla="*/ 0 w 20955"/>
                  <a:gd name="connsiteY16" fmla="*/ 61913 h 64770"/>
                  <a:gd name="connsiteX17" fmla="*/ 0 w 20955"/>
                  <a:gd name="connsiteY17" fmla="*/ 64770 h 64770"/>
                  <a:gd name="connsiteX18" fmla="*/ 20955 w 20955"/>
                  <a:gd name="connsiteY18" fmla="*/ 53340 h 64770"/>
                  <a:gd name="connsiteX19" fmla="*/ 20955 w 20955"/>
                  <a:gd name="connsiteY19" fmla="*/ 50483 h 64770"/>
                  <a:gd name="connsiteX20" fmla="*/ 20955 w 20955"/>
                  <a:gd name="connsiteY20" fmla="*/ 46672 h 64770"/>
                  <a:gd name="connsiteX21" fmla="*/ 20955 w 20955"/>
                  <a:gd name="connsiteY21" fmla="*/ 43815 h 64770"/>
                  <a:gd name="connsiteX22" fmla="*/ 20955 w 20955"/>
                  <a:gd name="connsiteY22" fmla="*/ 40958 h 64770"/>
                  <a:gd name="connsiteX23" fmla="*/ 20955 w 20955"/>
                  <a:gd name="connsiteY23" fmla="*/ 38100 h 64770"/>
                  <a:gd name="connsiteX24" fmla="*/ 20955 w 20955"/>
                  <a:gd name="connsiteY24" fmla="*/ 31433 h 64770"/>
                  <a:gd name="connsiteX25" fmla="*/ 20955 w 20955"/>
                  <a:gd name="connsiteY25" fmla="*/ 28575 h 64770"/>
                  <a:gd name="connsiteX26" fmla="*/ 20955 w 20955"/>
                  <a:gd name="connsiteY26" fmla="*/ 24765 h 64770"/>
                  <a:gd name="connsiteX27" fmla="*/ 20955 w 20955"/>
                  <a:gd name="connsiteY27" fmla="*/ 21908 h 64770"/>
                  <a:gd name="connsiteX28" fmla="*/ 20955 w 20955"/>
                  <a:gd name="connsiteY28" fmla="*/ 19050 h 64770"/>
                  <a:gd name="connsiteX29" fmla="*/ 20955 w 20955"/>
                  <a:gd name="connsiteY29" fmla="*/ 16192 h 64770"/>
                  <a:gd name="connsiteX30" fmla="*/ 20955 w 20955"/>
                  <a:gd name="connsiteY30" fmla="*/ 12383 h 64770"/>
                  <a:gd name="connsiteX31" fmla="*/ 20955 w 20955"/>
                  <a:gd name="connsiteY31" fmla="*/ 9525 h 64770"/>
                  <a:gd name="connsiteX32" fmla="*/ 20955 w 20955"/>
                  <a:gd name="connsiteY32" fmla="*/ 6667 h 64770"/>
                  <a:gd name="connsiteX33" fmla="*/ 20955 w 20955"/>
                  <a:gd name="connsiteY33" fmla="*/ 2858 h 647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20955" h="64770">
                    <a:moveTo>
                      <a:pt x="20955" y="0"/>
                    </a:moveTo>
                    <a:lnTo>
                      <a:pt x="0" y="11430"/>
                    </a:lnTo>
                    <a:lnTo>
                      <a:pt x="0" y="15240"/>
                    </a:lnTo>
                    <a:lnTo>
                      <a:pt x="0" y="18097"/>
                    </a:lnTo>
                    <a:lnTo>
                      <a:pt x="0" y="20955"/>
                    </a:lnTo>
                    <a:lnTo>
                      <a:pt x="0" y="24765"/>
                    </a:lnTo>
                    <a:lnTo>
                      <a:pt x="0" y="27622"/>
                    </a:lnTo>
                    <a:lnTo>
                      <a:pt x="0" y="30480"/>
                    </a:lnTo>
                    <a:lnTo>
                      <a:pt x="0" y="37147"/>
                    </a:lnTo>
                    <a:lnTo>
                      <a:pt x="0" y="40005"/>
                    </a:lnTo>
                    <a:lnTo>
                      <a:pt x="0" y="42863"/>
                    </a:lnTo>
                    <a:lnTo>
                      <a:pt x="0" y="45720"/>
                    </a:lnTo>
                    <a:lnTo>
                      <a:pt x="0" y="49530"/>
                    </a:lnTo>
                    <a:lnTo>
                      <a:pt x="0" y="52388"/>
                    </a:lnTo>
                    <a:lnTo>
                      <a:pt x="0" y="55245"/>
                    </a:lnTo>
                    <a:lnTo>
                      <a:pt x="0" y="59055"/>
                    </a:lnTo>
                    <a:lnTo>
                      <a:pt x="0" y="61913"/>
                    </a:lnTo>
                    <a:lnTo>
                      <a:pt x="0" y="64770"/>
                    </a:lnTo>
                    <a:lnTo>
                      <a:pt x="20955" y="53340"/>
                    </a:lnTo>
                    <a:lnTo>
                      <a:pt x="20955" y="50483"/>
                    </a:lnTo>
                    <a:lnTo>
                      <a:pt x="20955" y="46672"/>
                    </a:lnTo>
                    <a:lnTo>
                      <a:pt x="20955" y="43815"/>
                    </a:lnTo>
                    <a:lnTo>
                      <a:pt x="20955" y="40958"/>
                    </a:lnTo>
                    <a:lnTo>
                      <a:pt x="20955" y="38100"/>
                    </a:lnTo>
                    <a:lnTo>
                      <a:pt x="20955" y="31433"/>
                    </a:lnTo>
                    <a:lnTo>
                      <a:pt x="20955" y="28575"/>
                    </a:lnTo>
                    <a:lnTo>
                      <a:pt x="20955" y="24765"/>
                    </a:lnTo>
                    <a:lnTo>
                      <a:pt x="20955" y="21908"/>
                    </a:lnTo>
                    <a:lnTo>
                      <a:pt x="20955" y="19050"/>
                    </a:lnTo>
                    <a:lnTo>
                      <a:pt x="20955" y="16192"/>
                    </a:lnTo>
                    <a:lnTo>
                      <a:pt x="20955" y="12383"/>
                    </a:lnTo>
                    <a:lnTo>
                      <a:pt x="20955" y="9525"/>
                    </a:lnTo>
                    <a:lnTo>
                      <a:pt x="20955" y="6667"/>
                    </a:lnTo>
                    <a:lnTo>
                      <a:pt x="20955" y="2858"/>
                    </a:lnTo>
                    <a:close/>
                  </a:path>
                </a:pathLst>
              </a:custGeom>
              <a:solidFill>
                <a:srgbClr val="CBCAC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75" name="Freeform: Shape 1274">
                <a:extLst>
                  <a:ext uri="{FF2B5EF4-FFF2-40B4-BE49-F238E27FC236}">
                    <a16:creationId xmlns:a16="http://schemas.microsoft.com/office/drawing/2014/main" id="{DB7545A1-58FF-4615-960A-F2D38916E555}"/>
                  </a:ext>
                </a:extLst>
              </p:cNvPr>
              <p:cNvSpPr/>
              <p:nvPr/>
            </p:nvSpPr>
            <p:spPr>
              <a:xfrm>
                <a:off x="8871439" y="3692842"/>
                <a:ext cx="20955" cy="64770"/>
              </a:xfrm>
              <a:custGeom>
                <a:avLst/>
                <a:gdLst>
                  <a:gd name="connsiteX0" fmla="*/ 20955 w 20955"/>
                  <a:gd name="connsiteY0" fmla="*/ 0 h 64770"/>
                  <a:gd name="connsiteX1" fmla="*/ 0 w 20955"/>
                  <a:gd name="connsiteY1" fmla="*/ 11430 h 64770"/>
                  <a:gd name="connsiteX2" fmla="*/ 0 w 20955"/>
                  <a:gd name="connsiteY2" fmla="*/ 14288 h 64770"/>
                  <a:gd name="connsiteX3" fmla="*/ 0 w 20955"/>
                  <a:gd name="connsiteY3" fmla="*/ 18098 h 64770"/>
                  <a:gd name="connsiteX4" fmla="*/ 0 w 20955"/>
                  <a:gd name="connsiteY4" fmla="*/ 20955 h 64770"/>
                  <a:gd name="connsiteX5" fmla="*/ 0 w 20955"/>
                  <a:gd name="connsiteY5" fmla="*/ 23813 h 64770"/>
                  <a:gd name="connsiteX6" fmla="*/ 0 w 20955"/>
                  <a:gd name="connsiteY6" fmla="*/ 27623 h 64770"/>
                  <a:gd name="connsiteX7" fmla="*/ 0 w 20955"/>
                  <a:gd name="connsiteY7" fmla="*/ 30480 h 64770"/>
                  <a:gd name="connsiteX8" fmla="*/ 0 w 20955"/>
                  <a:gd name="connsiteY8" fmla="*/ 36195 h 64770"/>
                  <a:gd name="connsiteX9" fmla="*/ 0 w 20955"/>
                  <a:gd name="connsiteY9" fmla="*/ 40005 h 64770"/>
                  <a:gd name="connsiteX10" fmla="*/ 0 w 20955"/>
                  <a:gd name="connsiteY10" fmla="*/ 42863 h 64770"/>
                  <a:gd name="connsiteX11" fmla="*/ 0 w 20955"/>
                  <a:gd name="connsiteY11" fmla="*/ 45720 h 64770"/>
                  <a:gd name="connsiteX12" fmla="*/ 0 w 20955"/>
                  <a:gd name="connsiteY12" fmla="*/ 48578 h 64770"/>
                  <a:gd name="connsiteX13" fmla="*/ 0 w 20955"/>
                  <a:gd name="connsiteY13" fmla="*/ 52388 h 64770"/>
                  <a:gd name="connsiteX14" fmla="*/ 0 w 20955"/>
                  <a:gd name="connsiteY14" fmla="*/ 55245 h 64770"/>
                  <a:gd name="connsiteX15" fmla="*/ 0 w 20955"/>
                  <a:gd name="connsiteY15" fmla="*/ 58103 h 64770"/>
                  <a:gd name="connsiteX16" fmla="*/ 0 w 20955"/>
                  <a:gd name="connsiteY16" fmla="*/ 61913 h 64770"/>
                  <a:gd name="connsiteX17" fmla="*/ 0 w 20955"/>
                  <a:gd name="connsiteY17" fmla="*/ 64770 h 64770"/>
                  <a:gd name="connsiteX18" fmla="*/ 20955 w 20955"/>
                  <a:gd name="connsiteY18" fmla="*/ 53340 h 64770"/>
                  <a:gd name="connsiteX19" fmla="*/ 20955 w 20955"/>
                  <a:gd name="connsiteY19" fmla="*/ 49530 h 64770"/>
                  <a:gd name="connsiteX20" fmla="*/ 20955 w 20955"/>
                  <a:gd name="connsiteY20" fmla="*/ 46673 h 64770"/>
                  <a:gd name="connsiteX21" fmla="*/ 20955 w 20955"/>
                  <a:gd name="connsiteY21" fmla="*/ 43815 h 64770"/>
                  <a:gd name="connsiteX22" fmla="*/ 20955 w 20955"/>
                  <a:gd name="connsiteY22" fmla="*/ 40958 h 64770"/>
                  <a:gd name="connsiteX23" fmla="*/ 20955 w 20955"/>
                  <a:gd name="connsiteY23" fmla="*/ 37148 h 64770"/>
                  <a:gd name="connsiteX24" fmla="*/ 20955 w 20955"/>
                  <a:gd name="connsiteY24" fmla="*/ 31433 h 64770"/>
                  <a:gd name="connsiteX25" fmla="*/ 20955 w 20955"/>
                  <a:gd name="connsiteY25" fmla="*/ 28575 h 64770"/>
                  <a:gd name="connsiteX26" fmla="*/ 20955 w 20955"/>
                  <a:gd name="connsiteY26" fmla="*/ 24765 h 64770"/>
                  <a:gd name="connsiteX27" fmla="*/ 20955 w 20955"/>
                  <a:gd name="connsiteY27" fmla="*/ 21908 h 64770"/>
                  <a:gd name="connsiteX28" fmla="*/ 20955 w 20955"/>
                  <a:gd name="connsiteY28" fmla="*/ 19050 h 64770"/>
                  <a:gd name="connsiteX29" fmla="*/ 20955 w 20955"/>
                  <a:gd name="connsiteY29" fmla="*/ 15240 h 64770"/>
                  <a:gd name="connsiteX30" fmla="*/ 20955 w 20955"/>
                  <a:gd name="connsiteY30" fmla="*/ 12383 h 64770"/>
                  <a:gd name="connsiteX31" fmla="*/ 20955 w 20955"/>
                  <a:gd name="connsiteY31" fmla="*/ 9525 h 64770"/>
                  <a:gd name="connsiteX32" fmla="*/ 20955 w 20955"/>
                  <a:gd name="connsiteY32" fmla="*/ 5715 h 64770"/>
                  <a:gd name="connsiteX33" fmla="*/ 20955 w 20955"/>
                  <a:gd name="connsiteY33" fmla="*/ 2858 h 647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20955" h="64770">
                    <a:moveTo>
                      <a:pt x="20955" y="0"/>
                    </a:moveTo>
                    <a:lnTo>
                      <a:pt x="0" y="11430"/>
                    </a:lnTo>
                    <a:lnTo>
                      <a:pt x="0" y="14288"/>
                    </a:lnTo>
                    <a:lnTo>
                      <a:pt x="0" y="18098"/>
                    </a:lnTo>
                    <a:lnTo>
                      <a:pt x="0" y="20955"/>
                    </a:lnTo>
                    <a:lnTo>
                      <a:pt x="0" y="23813"/>
                    </a:lnTo>
                    <a:lnTo>
                      <a:pt x="0" y="27623"/>
                    </a:lnTo>
                    <a:lnTo>
                      <a:pt x="0" y="30480"/>
                    </a:lnTo>
                    <a:lnTo>
                      <a:pt x="0" y="36195"/>
                    </a:lnTo>
                    <a:lnTo>
                      <a:pt x="0" y="40005"/>
                    </a:lnTo>
                    <a:lnTo>
                      <a:pt x="0" y="42863"/>
                    </a:lnTo>
                    <a:lnTo>
                      <a:pt x="0" y="45720"/>
                    </a:lnTo>
                    <a:lnTo>
                      <a:pt x="0" y="48578"/>
                    </a:lnTo>
                    <a:lnTo>
                      <a:pt x="0" y="52388"/>
                    </a:lnTo>
                    <a:lnTo>
                      <a:pt x="0" y="55245"/>
                    </a:lnTo>
                    <a:lnTo>
                      <a:pt x="0" y="58103"/>
                    </a:lnTo>
                    <a:lnTo>
                      <a:pt x="0" y="61913"/>
                    </a:lnTo>
                    <a:lnTo>
                      <a:pt x="0" y="64770"/>
                    </a:lnTo>
                    <a:lnTo>
                      <a:pt x="20955" y="53340"/>
                    </a:lnTo>
                    <a:lnTo>
                      <a:pt x="20955" y="49530"/>
                    </a:lnTo>
                    <a:lnTo>
                      <a:pt x="20955" y="46673"/>
                    </a:lnTo>
                    <a:lnTo>
                      <a:pt x="20955" y="43815"/>
                    </a:lnTo>
                    <a:lnTo>
                      <a:pt x="20955" y="40958"/>
                    </a:lnTo>
                    <a:lnTo>
                      <a:pt x="20955" y="37148"/>
                    </a:lnTo>
                    <a:lnTo>
                      <a:pt x="20955" y="31433"/>
                    </a:lnTo>
                    <a:lnTo>
                      <a:pt x="20955" y="28575"/>
                    </a:lnTo>
                    <a:lnTo>
                      <a:pt x="20955" y="24765"/>
                    </a:lnTo>
                    <a:lnTo>
                      <a:pt x="20955" y="21908"/>
                    </a:lnTo>
                    <a:lnTo>
                      <a:pt x="20955" y="19050"/>
                    </a:lnTo>
                    <a:lnTo>
                      <a:pt x="20955" y="15240"/>
                    </a:lnTo>
                    <a:lnTo>
                      <a:pt x="20955" y="12383"/>
                    </a:lnTo>
                    <a:lnTo>
                      <a:pt x="20955" y="9525"/>
                    </a:lnTo>
                    <a:lnTo>
                      <a:pt x="20955" y="5715"/>
                    </a:lnTo>
                    <a:lnTo>
                      <a:pt x="20955" y="2858"/>
                    </a:lnTo>
                    <a:close/>
                  </a:path>
                </a:pathLst>
              </a:custGeom>
              <a:solidFill>
                <a:srgbClr val="CBCAC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76" name="Freeform: Shape 1275">
                <a:extLst>
                  <a:ext uri="{FF2B5EF4-FFF2-40B4-BE49-F238E27FC236}">
                    <a16:creationId xmlns:a16="http://schemas.microsoft.com/office/drawing/2014/main" id="{8F4D2E19-7341-4F80-8EB1-3C216F43A395}"/>
                  </a:ext>
                </a:extLst>
              </p:cNvPr>
              <p:cNvSpPr/>
              <p:nvPr/>
            </p:nvSpPr>
            <p:spPr>
              <a:xfrm>
                <a:off x="8922874" y="3723322"/>
                <a:ext cx="52387" cy="15240"/>
              </a:xfrm>
              <a:custGeom>
                <a:avLst/>
                <a:gdLst>
                  <a:gd name="connsiteX0" fmla="*/ 20955 w 52387"/>
                  <a:gd name="connsiteY0" fmla="*/ 0 h 15240"/>
                  <a:gd name="connsiteX1" fmla="*/ 0 w 52387"/>
                  <a:gd name="connsiteY1" fmla="*/ 11430 h 15240"/>
                  <a:gd name="connsiteX2" fmla="*/ 3810 w 52387"/>
                  <a:gd name="connsiteY2" fmla="*/ 12383 h 15240"/>
                  <a:gd name="connsiteX3" fmla="*/ 6668 w 52387"/>
                  <a:gd name="connsiteY3" fmla="*/ 12383 h 15240"/>
                  <a:gd name="connsiteX4" fmla="*/ 10478 w 52387"/>
                  <a:gd name="connsiteY4" fmla="*/ 13335 h 15240"/>
                  <a:gd name="connsiteX5" fmla="*/ 14288 w 52387"/>
                  <a:gd name="connsiteY5" fmla="*/ 13335 h 15240"/>
                  <a:gd name="connsiteX6" fmla="*/ 18098 w 52387"/>
                  <a:gd name="connsiteY6" fmla="*/ 14288 h 15240"/>
                  <a:gd name="connsiteX7" fmla="*/ 20955 w 52387"/>
                  <a:gd name="connsiteY7" fmla="*/ 14288 h 15240"/>
                  <a:gd name="connsiteX8" fmla="*/ 28575 w 52387"/>
                  <a:gd name="connsiteY8" fmla="*/ 15240 h 15240"/>
                  <a:gd name="connsiteX9" fmla="*/ 32385 w 52387"/>
                  <a:gd name="connsiteY9" fmla="*/ 15240 h 15240"/>
                  <a:gd name="connsiteX10" fmla="*/ 52388 w 52387"/>
                  <a:gd name="connsiteY10" fmla="*/ 3810 h 15240"/>
                  <a:gd name="connsiteX11" fmla="*/ 48578 w 52387"/>
                  <a:gd name="connsiteY11" fmla="*/ 3810 h 15240"/>
                  <a:gd name="connsiteX12" fmla="*/ 45720 w 52387"/>
                  <a:gd name="connsiteY12" fmla="*/ 2858 h 15240"/>
                  <a:gd name="connsiteX13" fmla="*/ 41910 w 52387"/>
                  <a:gd name="connsiteY13" fmla="*/ 2858 h 15240"/>
                  <a:gd name="connsiteX14" fmla="*/ 38100 w 52387"/>
                  <a:gd name="connsiteY14" fmla="*/ 1905 h 15240"/>
                  <a:gd name="connsiteX15" fmla="*/ 34290 w 52387"/>
                  <a:gd name="connsiteY15" fmla="*/ 1905 h 15240"/>
                  <a:gd name="connsiteX16" fmla="*/ 31432 w 52387"/>
                  <a:gd name="connsiteY16" fmla="*/ 1905 h 15240"/>
                  <a:gd name="connsiteX17" fmla="*/ 23813 w 52387"/>
                  <a:gd name="connsiteY17" fmla="*/ 953 h 152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52387" h="15240">
                    <a:moveTo>
                      <a:pt x="20955" y="0"/>
                    </a:moveTo>
                    <a:lnTo>
                      <a:pt x="0" y="11430"/>
                    </a:lnTo>
                    <a:lnTo>
                      <a:pt x="3810" y="12383"/>
                    </a:lnTo>
                    <a:lnTo>
                      <a:pt x="6668" y="12383"/>
                    </a:lnTo>
                    <a:lnTo>
                      <a:pt x="10478" y="13335"/>
                    </a:lnTo>
                    <a:lnTo>
                      <a:pt x="14288" y="13335"/>
                    </a:lnTo>
                    <a:lnTo>
                      <a:pt x="18098" y="14288"/>
                    </a:lnTo>
                    <a:lnTo>
                      <a:pt x="20955" y="14288"/>
                    </a:lnTo>
                    <a:lnTo>
                      <a:pt x="28575" y="15240"/>
                    </a:lnTo>
                    <a:lnTo>
                      <a:pt x="32385" y="15240"/>
                    </a:lnTo>
                    <a:lnTo>
                      <a:pt x="52388" y="3810"/>
                    </a:lnTo>
                    <a:lnTo>
                      <a:pt x="48578" y="3810"/>
                    </a:lnTo>
                    <a:lnTo>
                      <a:pt x="45720" y="2858"/>
                    </a:lnTo>
                    <a:lnTo>
                      <a:pt x="41910" y="2858"/>
                    </a:lnTo>
                    <a:lnTo>
                      <a:pt x="38100" y="1905"/>
                    </a:lnTo>
                    <a:lnTo>
                      <a:pt x="34290" y="1905"/>
                    </a:lnTo>
                    <a:lnTo>
                      <a:pt x="31432" y="1905"/>
                    </a:lnTo>
                    <a:lnTo>
                      <a:pt x="23813" y="953"/>
                    </a:lnTo>
                    <a:close/>
                  </a:path>
                </a:pathLst>
              </a:custGeom>
              <a:solidFill>
                <a:srgbClr val="CBCAC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77" name="Freeform: Shape 1276">
                <a:extLst>
                  <a:ext uri="{FF2B5EF4-FFF2-40B4-BE49-F238E27FC236}">
                    <a16:creationId xmlns:a16="http://schemas.microsoft.com/office/drawing/2014/main" id="{A258A71C-6CCF-4A25-8CB3-4BC36A112B7E}"/>
                  </a:ext>
                </a:extLst>
              </p:cNvPr>
              <p:cNvSpPr/>
              <p:nvPr/>
            </p:nvSpPr>
            <p:spPr>
              <a:xfrm>
                <a:off x="8685701" y="3584257"/>
                <a:ext cx="52387" cy="15239"/>
              </a:xfrm>
              <a:custGeom>
                <a:avLst/>
                <a:gdLst>
                  <a:gd name="connsiteX0" fmla="*/ 20003 w 52387"/>
                  <a:gd name="connsiteY0" fmla="*/ 0 h 15239"/>
                  <a:gd name="connsiteX1" fmla="*/ 0 w 52387"/>
                  <a:gd name="connsiteY1" fmla="*/ 11430 h 15239"/>
                  <a:gd name="connsiteX2" fmla="*/ 2858 w 52387"/>
                  <a:gd name="connsiteY2" fmla="*/ 12382 h 15239"/>
                  <a:gd name="connsiteX3" fmla="*/ 6668 w 52387"/>
                  <a:gd name="connsiteY3" fmla="*/ 12382 h 15239"/>
                  <a:gd name="connsiteX4" fmla="*/ 10478 w 52387"/>
                  <a:gd name="connsiteY4" fmla="*/ 12382 h 15239"/>
                  <a:gd name="connsiteX5" fmla="*/ 14288 w 52387"/>
                  <a:gd name="connsiteY5" fmla="*/ 13335 h 15239"/>
                  <a:gd name="connsiteX6" fmla="*/ 17145 w 52387"/>
                  <a:gd name="connsiteY6" fmla="*/ 13335 h 15239"/>
                  <a:gd name="connsiteX7" fmla="*/ 20955 w 52387"/>
                  <a:gd name="connsiteY7" fmla="*/ 14288 h 15239"/>
                  <a:gd name="connsiteX8" fmla="*/ 28575 w 52387"/>
                  <a:gd name="connsiteY8" fmla="*/ 15240 h 15239"/>
                  <a:gd name="connsiteX9" fmla="*/ 31433 w 52387"/>
                  <a:gd name="connsiteY9" fmla="*/ 15240 h 15239"/>
                  <a:gd name="connsiteX10" fmla="*/ 52388 w 52387"/>
                  <a:gd name="connsiteY10" fmla="*/ 3810 h 15239"/>
                  <a:gd name="connsiteX11" fmla="*/ 48578 w 52387"/>
                  <a:gd name="connsiteY11" fmla="*/ 2857 h 15239"/>
                  <a:gd name="connsiteX12" fmla="*/ 45720 w 52387"/>
                  <a:gd name="connsiteY12" fmla="*/ 2857 h 15239"/>
                  <a:gd name="connsiteX13" fmla="*/ 41910 w 52387"/>
                  <a:gd name="connsiteY13" fmla="*/ 2857 h 15239"/>
                  <a:gd name="connsiteX14" fmla="*/ 38100 w 52387"/>
                  <a:gd name="connsiteY14" fmla="*/ 1905 h 15239"/>
                  <a:gd name="connsiteX15" fmla="*/ 34290 w 52387"/>
                  <a:gd name="connsiteY15" fmla="*/ 1905 h 15239"/>
                  <a:gd name="connsiteX16" fmla="*/ 31433 w 52387"/>
                  <a:gd name="connsiteY16" fmla="*/ 952 h 15239"/>
                  <a:gd name="connsiteX17" fmla="*/ 23813 w 52387"/>
                  <a:gd name="connsiteY17" fmla="*/ 0 h 152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52387" h="15239">
                    <a:moveTo>
                      <a:pt x="20003" y="0"/>
                    </a:moveTo>
                    <a:lnTo>
                      <a:pt x="0" y="11430"/>
                    </a:lnTo>
                    <a:lnTo>
                      <a:pt x="2858" y="12382"/>
                    </a:lnTo>
                    <a:lnTo>
                      <a:pt x="6668" y="12382"/>
                    </a:lnTo>
                    <a:lnTo>
                      <a:pt x="10478" y="12382"/>
                    </a:lnTo>
                    <a:lnTo>
                      <a:pt x="14288" y="13335"/>
                    </a:lnTo>
                    <a:lnTo>
                      <a:pt x="17145" y="13335"/>
                    </a:lnTo>
                    <a:lnTo>
                      <a:pt x="20955" y="14288"/>
                    </a:lnTo>
                    <a:lnTo>
                      <a:pt x="28575" y="15240"/>
                    </a:lnTo>
                    <a:lnTo>
                      <a:pt x="31433" y="15240"/>
                    </a:lnTo>
                    <a:lnTo>
                      <a:pt x="52388" y="3810"/>
                    </a:lnTo>
                    <a:lnTo>
                      <a:pt x="48578" y="2857"/>
                    </a:lnTo>
                    <a:lnTo>
                      <a:pt x="45720" y="2857"/>
                    </a:lnTo>
                    <a:lnTo>
                      <a:pt x="41910" y="2857"/>
                    </a:lnTo>
                    <a:lnTo>
                      <a:pt x="38100" y="1905"/>
                    </a:lnTo>
                    <a:lnTo>
                      <a:pt x="34290" y="1905"/>
                    </a:lnTo>
                    <a:lnTo>
                      <a:pt x="31433" y="952"/>
                    </a:lnTo>
                    <a:lnTo>
                      <a:pt x="23813" y="0"/>
                    </a:lnTo>
                    <a:close/>
                  </a:path>
                </a:pathLst>
              </a:custGeom>
              <a:solidFill>
                <a:srgbClr val="CBCAC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78" name="Freeform: Shape 1277">
                <a:extLst>
                  <a:ext uri="{FF2B5EF4-FFF2-40B4-BE49-F238E27FC236}">
                    <a16:creationId xmlns:a16="http://schemas.microsoft.com/office/drawing/2014/main" id="{41FBB7E2-0A86-4BE7-9AE0-9C7C3AB0F5AE}"/>
                  </a:ext>
                </a:extLst>
              </p:cNvPr>
              <p:cNvSpPr/>
              <p:nvPr/>
            </p:nvSpPr>
            <p:spPr>
              <a:xfrm>
                <a:off x="8955259" y="3727132"/>
                <a:ext cx="141922" cy="82867"/>
              </a:xfrm>
              <a:custGeom>
                <a:avLst/>
                <a:gdLst>
                  <a:gd name="connsiteX0" fmla="*/ 20002 w 141922"/>
                  <a:gd name="connsiteY0" fmla="*/ 0 h 82867"/>
                  <a:gd name="connsiteX1" fmla="*/ 0 w 141922"/>
                  <a:gd name="connsiteY1" fmla="*/ 11430 h 82867"/>
                  <a:gd name="connsiteX2" fmla="*/ 2857 w 141922"/>
                  <a:gd name="connsiteY2" fmla="*/ 14288 h 82867"/>
                  <a:gd name="connsiteX3" fmla="*/ 6668 w 141922"/>
                  <a:gd name="connsiteY3" fmla="*/ 16192 h 82867"/>
                  <a:gd name="connsiteX4" fmla="*/ 12382 w 141922"/>
                  <a:gd name="connsiteY4" fmla="*/ 19050 h 82867"/>
                  <a:gd name="connsiteX5" fmla="*/ 16193 w 141922"/>
                  <a:gd name="connsiteY5" fmla="*/ 21908 h 82867"/>
                  <a:gd name="connsiteX6" fmla="*/ 20002 w 141922"/>
                  <a:gd name="connsiteY6" fmla="*/ 23813 h 82867"/>
                  <a:gd name="connsiteX7" fmla="*/ 23813 w 141922"/>
                  <a:gd name="connsiteY7" fmla="*/ 25717 h 82867"/>
                  <a:gd name="connsiteX8" fmla="*/ 27622 w 141922"/>
                  <a:gd name="connsiteY8" fmla="*/ 27622 h 82867"/>
                  <a:gd name="connsiteX9" fmla="*/ 31432 w 141922"/>
                  <a:gd name="connsiteY9" fmla="*/ 30480 h 82867"/>
                  <a:gd name="connsiteX10" fmla="*/ 35243 w 141922"/>
                  <a:gd name="connsiteY10" fmla="*/ 32385 h 82867"/>
                  <a:gd name="connsiteX11" fmla="*/ 39052 w 141922"/>
                  <a:gd name="connsiteY11" fmla="*/ 34290 h 82867"/>
                  <a:gd name="connsiteX12" fmla="*/ 42863 w 141922"/>
                  <a:gd name="connsiteY12" fmla="*/ 37147 h 82867"/>
                  <a:gd name="connsiteX13" fmla="*/ 46672 w 141922"/>
                  <a:gd name="connsiteY13" fmla="*/ 39052 h 82867"/>
                  <a:gd name="connsiteX14" fmla="*/ 50482 w 141922"/>
                  <a:gd name="connsiteY14" fmla="*/ 40958 h 82867"/>
                  <a:gd name="connsiteX15" fmla="*/ 54293 w 141922"/>
                  <a:gd name="connsiteY15" fmla="*/ 43815 h 82867"/>
                  <a:gd name="connsiteX16" fmla="*/ 58102 w 141922"/>
                  <a:gd name="connsiteY16" fmla="*/ 45720 h 82867"/>
                  <a:gd name="connsiteX17" fmla="*/ 60960 w 141922"/>
                  <a:gd name="connsiteY17" fmla="*/ 47625 h 82867"/>
                  <a:gd name="connsiteX18" fmla="*/ 64770 w 141922"/>
                  <a:gd name="connsiteY18" fmla="*/ 49530 h 82867"/>
                  <a:gd name="connsiteX19" fmla="*/ 68580 w 141922"/>
                  <a:gd name="connsiteY19" fmla="*/ 52388 h 82867"/>
                  <a:gd name="connsiteX20" fmla="*/ 72390 w 141922"/>
                  <a:gd name="connsiteY20" fmla="*/ 54292 h 82867"/>
                  <a:gd name="connsiteX21" fmla="*/ 76200 w 141922"/>
                  <a:gd name="connsiteY21" fmla="*/ 56197 h 82867"/>
                  <a:gd name="connsiteX22" fmla="*/ 80010 w 141922"/>
                  <a:gd name="connsiteY22" fmla="*/ 59055 h 82867"/>
                  <a:gd name="connsiteX23" fmla="*/ 83820 w 141922"/>
                  <a:gd name="connsiteY23" fmla="*/ 60960 h 82867"/>
                  <a:gd name="connsiteX24" fmla="*/ 87630 w 141922"/>
                  <a:gd name="connsiteY24" fmla="*/ 62865 h 82867"/>
                  <a:gd name="connsiteX25" fmla="*/ 91440 w 141922"/>
                  <a:gd name="connsiteY25" fmla="*/ 65722 h 82867"/>
                  <a:gd name="connsiteX26" fmla="*/ 95250 w 141922"/>
                  <a:gd name="connsiteY26" fmla="*/ 67627 h 82867"/>
                  <a:gd name="connsiteX27" fmla="*/ 99060 w 141922"/>
                  <a:gd name="connsiteY27" fmla="*/ 69533 h 82867"/>
                  <a:gd name="connsiteX28" fmla="*/ 102870 w 141922"/>
                  <a:gd name="connsiteY28" fmla="*/ 71438 h 82867"/>
                  <a:gd name="connsiteX29" fmla="*/ 106680 w 141922"/>
                  <a:gd name="connsiteY29" fmla="*/ 74295 h 82867"/>
                  <a:gd name="connsiteX30" fmla="*/ 110490 w 141922"/>
                  <a:gd name="connsiteY30" fmla="*/ 76200 h 82867"/>
                  <a:gd name="connsiteX31" fmla="*/ 114300 w 141922"/>
                  <a:gd name="connsiteY31" fmla="*/ 78105 h 82867"/>
                  <a:gd name="connsiteX32" fmla="*/ 117157 w 141922"/>
                  <a:gd name="connsiteY32" fmla="*/ 80963 h 82867"/>
                  <a:gd name="connsiteX33" fmla="*/ 120968 w 141922"/>
                  <a:gd name="connsiteY33" fmla="*/ 82867 h 82867"/>
                  <a:gd name="connsiteX34" fmla="*/ 141922 w 141922"/>
                  <a:gd name="connsiteY34" fmla="*/ 71438 h 82867"/>
                  <a:gd name="connsiteX35" fmla="*/ 138113 w 141922"/>
                  <a:gd name="connsiteY35" fmla="*/ 68580 h 82867"/>
                  <a:gd name="connsiteX36" fmla="*/ 134302 w 141922"/>
                  <a:gd name="connsiteY36" fmla="*/ 66675 h 82867"/>
                  <a:gd name="connsiteX37" fmla="*/ 130493 w 141922"/>
                  <a:gd name="connsiteY37" fmla="*/ 64770 h 82867"/>
                  <a:gd name="connsiteX38" fmla="*/ 126682 w 141922"/>
                  <a:gd name="connsiteY38" fmla="*/ 62865 h 82867"/>
                  <a:gd name="connsiteX39" fmla="*/ 122872 w 141922"/>
                  <a:gd name="connsiteY39" fmla="*/ 60008 h 82867"/>
                  <a:gd name="connsiteX40" fmla="*/ 119063 w 141922"/>
                  <a:gd name="connsiteY40" fmla="*/ 58102 h 82867"/>
                  <a:gd name="connsiteX41" fmla="*/ 116205 w 141922"/>
                  <a:gd name="connsiteY41" fmla="*/ 56197 h 82867"/>
                  <a:gd name="connsiteX42" fmla="*/ 112395 w 141922"/>
                  <a:gd name="connsiteY42" fmla="*/ 53340 h 82867"/>
                  <a:gd name="connsiteX43" fmla="*/ 108585 w 141922"/>
                  <a:gd name="connsiteY43" fmla="*/ 51435 h 82867"/>
                  <a:gd name="connsiteX44" fmla="*/ 104775 w 141922"/>
                  <a:gd name="connsiteY44" fmla="*/ 49530 h 82867"/>
                  <a:gd name="connsiteX45" fmla="*/ 100965 w 141922"/>
                  <a:gd name="connsiteY45" fmla="*/ 46672 h 82867"/>
                  <a:gd name="connsiteX46" fmla="*/ 97155 w 141922"/>
                  <a:gd name="connsiteY46" fmla="*/ 44767 h 82867"/>
                  <a:gd name="connsiteX47" fmla="*/ 93345 w 141922"/>
                  <a:gd name="connsiteY47" fmla="*/ 42863 h 82867"/>
                  <a:gd name="connsiteX48" fmla="*/ 89535 w 141922"/>
                  <a:gd name="connsiteY48" fmla="*/ 40958 h 82867"/>
                  <a:gd name="connsiteX49" fmla="*/ 85725 w 141922"/>
                  <a:gd name="connsiteY49" fmla="*/ 38100 h 82867"/>
                  <a:gd name="connsiteX50" fmla="*/ 81915 w 141922"/>
                  <a:gd name="connsiteY50" fmla="*/ 36195 h 82867"/>
                  <a:gd name="connsiteX51" fmla="*/ 78105 w 141922"/>
                  <a:gd name="connsiteY51" fmla="*/ 34290 h 82867"/>
                  <a:gd name="connsiteX52" fmla="*/ 74295 w 141922"/>
                  <a:gd name="connsiteY52" fmla="*/ 31433 h 82867"/>
                  <a:gd name="connsiteX53" fmla="*/ 70485 w 141922"/>
                  <a:gd name="connsiteY53" fmla="*/ 29527 h 82867"/>
                  <a:gd name="connsiteX54" fmla="*/ 66675 w 141922"/>
                  <a:gd name="connsiteY54" fmla="*/ 27622 h 82867"/>
                  <a:gd name="connsiteX55" fmla="*/ 62865 w 141922"/>
                  <a:gd name="connsiteY55" fmla="*/ 24765 h 82867"/>
                  <a:gd name="connsiteX56" fmla="*/ 59055 w 141922"/>
                  <a:gd name="connsiteY56" fmla="*/ 22860 h 82867"/>
                  <a:gd name="connsiteX57" fmla="*/ 56197 w 141922"/>
                  <a:gd name="connsiteY57" fmla="*/ 20955 h 82867"/>
                  <a:gd name="connsiteX58" fmla="*/ 52388 w 141922"/>
                  <a:gd name="connsiteY58" fmla="*/ 19050 h 82867"/>
                  <a:gd name="connsiteX59" fmla="*/ 48577 w 141922"/>
                  <a:gd name="connsiteY59" fmla="*/ 16192 h 82867"/>
                  <a:gd name="connsiteX60" fmla="*/ 44768 w 141922"/>
                  <a:gd name="connsiteY60" fmla="*/ 14288 h 82867"/>
                  <a:gd name="connsiteX61" fmla="*/ 40957 w 141922"/>
                  <a:gd name="connsiteY61" fmla="*/ 12383 h 82867"/>
                  <a:gd name="connsiteX62" fmla="*/ 37147 w 141922"/>
                  <a:gd name="connsiteY62" fmla="*/ 9525 h 82867"/>
                  <a:gd name="connsiteX63" fmla="*/ 33338 w 141922"/>
                  <a:gd name="connsiteY63" fmla="*/ 7620 h 82867"/>
                  <a:gd name="connsiteX64" fmla="*/ 29527 w 141922"/>
                  <a:gd name="connsiteY64" fmla="*/ 5715 h 82867"/>
                  <a:gd name="connsiteX65" fmla="*/ 23813 w 141922"/>
                  <a:gd name="connsiteY65" fmla="*/ 1905 h 828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</a:cxnLst>
                <a:rect l="l" t="t" r="r" b="b"/>
                <a:pathLst>
                  <a:path w="141922" h="82867">
                    <a:moveTo>
                      <a:pt x="20002" y="0"/>
                    </a:moveTo>
                    <a:lnTo>
                      <a:pt x="0" y="11430"/>
                    </a:lnTo>
                    <a:lnTo>
                      <a:pt x="2857" y="14288"/>
                    </a:lnTo>
                    <a:lnTo>
                      <a:pt x="6668" y="16192"/>
                    </a:lnTo>
                    <a:lnTo>
                      <a:pt x="12382" y="19050"/>
                    </a:lnTo>
                    <a:lnTo>
                      <a:pt x="16193" y="21908"/>
                    </a:lnTo>
                    <a:lnTo>
                      <a:pt x="20002" y="23813"/>
                    </a:lnTo>
                    <a:lnTo>
                      <a:pt x="23813" y="25717"/>
                    </a:lnTo>
                    <a:lnTo>
                      <a:pt x="27622" y="27622"/>
                    </a:lnTo>
                    <a:lnTo>
                      <a:pt x="31432" y="30480"/>
                    </a:lnTo>
                    <a:lnTo>
                      <a:pt x="35243" y="32385"/>
                    </a:lnTo>
                    <a:lnTo>
                      <a:pt x="39052" y="34290"/>
                    </a:lnTo>
                    <a:lnTo>
                      <a:pt x="42863" y="37147"/>
                    </a:lnTo>
                    <a:lnTo>
                      <a:pt x="46672" y="39052"/>
                    </a:lnTo>
                    <a:lnTo>
                      <a:pt x="50482" y="40958"/>
                    </a:lnTo>
                    <a:lnTo>
                      <a:pt x="54293" y="43815"/>
                    </a:lnTo>
                    <a:lnTo>
                      <a:pt x="58102" y="45720"/>
                    </a:lnTo>
                    <a:lnTo>
                      <a:pt x="60960" y="47625"/>
                    </a:lnTo>
                    <a:lnTo>
                      <a:pt x="64770" y="49530"/>
                    </a:lnTo>
                    <a:lnTo>
                      <a:pt x="68580" y="52388"/>
                    </a:lnTo>
                    <a:lnTo>
                      <a:pt x="72390" y="54292"/>
                    </a:lnTo>
                    <a:lnTo>
                      <a:pt x="76200" y="56197"/>
                    </a:lnTo>
                    <a:lnTo>
                      <a:pt x="80010" y="59055"/>
                    </a:lnTo>
                    <a:lnTo>
                      <a:pt x="83820" y="60960"/>
                    </a:lnTo>
                    <a:lnTo>
                      <a:pt x="87630" y="62865"/>
                    </a:lnTo>
                    <a:lnTo>
                      <a:pt x="91440" y="65722"/>
                    </a:lnTo>
                    <a:lnTo>
                      <a:pt x="95250" y="67627"/>
                    </a:lnTo>
                    <a:lnTo>
                      <a:pt x="99060" y="69533"/>
                    </a:lnTo>
                    <a:lnTo>
                      <a:pt x="102870" y="71438"/>
                    </a:lnTo>
                    <a:lnTo>
                      <a:pt x="106680" y="74295"/>
                    </a:lnTo>
                    <a:lnTo>
                      <a:pt x="110490" y="76200"/>
                    </a:lnTo>
                    <a:lnTo>
                      <a:pt x="114300" y="78105"/>
                    </a:lnTo>
                    <a:lnTo>
                      <a:pt x="117157" y="80963"/>
                    </a:lnTo>
                    <a:lnTo>
                      <a:pt x="120968" y="82867"/>
                    </a:lnTo>
                    <a:lnTo>
                      <a:pt x="141922" y="71438"/>
                    </a:lnTo>
                    <a:lnTo>
                      <a:pt x="138113" y="68580"/>
                    </a:lnTo>
                    <a:lnTo>
                      <a:pt x="134302" y="66675"/>
                    </a:lnTo>
                    <a:lnTo>
                      <a:pt x="130493" y="64770"/>
                    </a:lnTo>
                    <a:lnTo>
                      <a:pt x="126682" y="62865"/>
                    </a:lnTo>
                    <a:lnTo>
                      <a:pt x="122872" y="60008"/>
                    </a:lnTo>
                    <a:lnTo>
                      <a:pt x="119063" y="58102"/>
                    </a:lnTo>
                    <a:lnTo>
                      <a:pt x="116205" y="56197"/>
                    </a:lnTo>
                    <a:lnTo>
                      <a:pt x="112395" y="53340"/>
                    </a:lnTo>
                    <a:lnTo>
                      <a:pt x="108585" y="51435"/>
                    </a:lnTo>
                    <a:lnTo>
                      <a:pt x="104775" y="49530"/>
                    </a:lnTo>
                    <a:lnTo>
                      <a:pt x="100965" y="46672"/>
                    </a:lnTo>
                    <a:lnTo>
                      <a:pt x="97155" y="44767"/>
                    </a:lnTo>
                    <a:lnTo>
                      <a:pt x="93345" y="42863"/>
                    </a:lnTo>
                    <a:lnTo>
                      <a:pt x="89535" y="40958"/>
                    </a:lnTo>
                    <a:lnTo>
                      <a:pt x="85725" y="38100"/>
                    </a:lnTo>
                    <a:lnTo>
                      <a:pt x="81915" y="36195"/>
                    </a:lnTo>
                    <a:lnTo>
                      <a:pt x="78105" y="34290"/>
                    </a:lnTo>
                    <a:lnTo>
                      <a:pt x="74295" y="31433"/>
                    </a:lnTo>
                    <a:lnTo>
                      <a:pt x="70485" y="29527"/>
                    </a:lnTo>
                    <a:lnTo>
                      <a:pt x="66675" y="27622"/>
                    </a:lnTo>
                    <a:lnTo>
                      <a:pt x="62865" y="24765"/>
                    </a:lnTo>
                    <a:lnTo>
                      <a:pt x="59055" y="22860"/>
                    </a:lnTo>
                    <a:lnTo>
                      <a:pt x="56197" y="20955"/>
                    </a:lnTo>
                    <a:lnTo>
                      <a:pt x="52388" y="19050"/>
                    </a:lnTo>
                    <a:lnTo>
                      <a:pt x="48577" y="16192"/>
                    </a:lnTo>
                    <a:lnTo>
                      <a:pt x="44768" y="14288"/>
                    </a:lnTo>
                    <a:lnTo>
                      <a:pt x="40957" y="12383"/>
                    </a:lnTo>
                    <a:lnTo>
                      <a:pt x="37147" y="9525"/>
                    </a:lnTo>
                    <a:lnTo>
                      <a:pt x="33338" y="7620"/>
                    </a:lnTo>
                    <a:lnTo>
                      <a:pt x="29527" y="5715"/>
                    </a:lnTo>
                    <a:lnTo>
                      <a:pt x="23813" y="1905"/>
                    </a:lnTo>
                    <a:close/>
                  </a:path>
                </a:pathLst>
              </a:custGeom>
              <a:solidFill>
                <a:srgbClr val="CBCAC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79" name="Freeform: Shape 1278">
                <a:extLst>
                  <a:ext uri="{FF2B5EF4-FFF2-40B4-BE49-F238E27FC236}">
                    <a16:creationId xmlns:a16="http://schemas.microsoft.com/office/drawing/2014/main" id="{D366AFCB-E5A1-49B2-8638-2061ABFDA29A}"/>
                  </a:ext>
                </a:extLst>
              </p:cNvPr>
              <p:cNvSpPr/>
              <p:nvPr/>
            </p:nvSpPr>
            <p:spPr>
              <a:xfrm>
                <a:off x="8717134" y="3588067"/>
                <a:ext cx="142875" cy="82867"/>
              </a:xfrm>
              <a:custGeom>
                <a:avLst/>
                <a:gdLst>
                  <a:gd name="connsiteX0" fmla="*/ 20955 w 142875"/>
                  <a:gd name="connsiteY0" fmla="*/ 0 h 82867"/>
                  <a:gd name="connsiteX1" fmla="*/ 0 w 142875"/>
                  <a:gd name="connsiteY1" fmla="*/ 11430 h 82867"/>
                  <a:gd name="connsiteX2" fmla="*/ 3810 w 142875"/>
                  <a:gd name="connsiteY2" fmla="*/ 13335 h 82867"/>
                  <a:gd name="connsiteX3" fmla="*/ 7620 w 142875"/>
                  <a:gd name="connsiteY3" fmla="*/ 16193 h 82867"/>
                  <a:gd name="connsiteX4" fmla="*/ 13335 w 142875"/>
                  <a:gd name="connsiteY4" fmla="*/ 19050 h 82867"/>
                  <a:gd name="connsiteX5" fmla="*/ 17145 w 142875"/>
                  <a:gd name="connsiteY5" fmla="*/ 20955 h 82867"/>
                  <a:gd name="connsiteX6" fmla="*/ 20955 w 142875"/>
                  <a:gd name="connsiteY6" fmla="*/ 23813 h 82867"/>
                  <a:gd name="connsiteX7" fmla="*/ 24765 w 142875"/>
                  <a:gd name="connsiteY7" fmla="*/ 25718 h 82867"/>
                  <a:gd name="connsiteX8" fmla="*/ 28575 w 142875"/>
                  <a:gd name="connsiteY8" fmla="*/ 27623 h 82867"/>
                  <a:gd name="connsiteX9" fmla="*/ 32385 w 142875"/>
                  <a:gd name="connsiteY9" fmla="*/ 30480 h 82867"/>
                  <a:gd name="connsiteX10" fmla="*/ 36195 w 142875"/>
                  <a:gd name="connsiteY10" fmla="*/ 32385 h 82867"/>
                  <a:gd name="connsiteX11" fmla="*/ 40005 w 142875"/>
                  <a:gd name="connsiteY11" fmla="*/ 34290 h 82867"/>
                  <a:gd name="connsiteX12" fmla="*/ 43815 w 142875"/>
                  <a:gd name="connsiteY12" fmla="*/ 36195 h 82867"/>
                  <a:gd name="connsiteX13" fmla="*/ 47625 w 142875"/>
                  <a:gd name="connsiteY13" fmla="*/ 39053 h 82867"/>
                  <a:gd name="connsiteX14" fmla="*/ 50483 w 142875"/>
                  <a:gd name="connsiteY14" fmla="*/ 40958 h 82867"/>
                  <a:gd name="connsiteX15" fmla="*/ 54293 w 142875"/>
                  <a:gd name="connsiteY15" fmla="*/ 42863 h 82867"/>
                  <a:gd name="connsiteX16" fmla="*/ 58102 w 142875"/>
                  <a:gd name="connsiteY16" fmla="*/ 45720 h 82867"/>
                  <a:gd name="connsiteX17" fmla="*/ 61913 w 142875"/>
                  <a:gd name="connsiteY17" fmla="*/ 47625 h 82867"/>
                  <a:gd name="connsiteX18" fmla="*/ 65723 w 142875"/>
                  <a:gd name="connsiteY18" fmla="*/ 49530 h 82867"/>
                  <a:gd name="connsiteX19" fmla="*/ 69533 w 142875"/>
                  <a:gd name="connsiteY19" fmla="*/ 52388 h 82867"/>
                  <a:gd name="connsiteX20" fmla="*/ 73343 w 142875"/>
                  <a:gd name="connsiteY20" fmla="*/ 54293 h 82867"/>
                  <a:gd name="connsiteX21" fmla="*/ 77152 w 142875"/>
                  <a:gd name="connsiteY21" fmla="*/ 56198 h 82867"/>
                  <a:gd name="connsiteX22" fmla="*/ 80963 w 142875"/>
                  <a:gd name="connsiteY22" fmla="*/ 58103 h 82867"/>
                  <a:gd name="connsiteX23" fmla="*/ 84773 w 142875"/>
                  <a:gd name="connsiteY23" fmla="*/ 60960 h 82867"/>
                  <a:gd name="connsiteX24" fmla="*/ 88583 w 142875"/>
                  <a:gd name="connsiteY24" fmla="*/ 62865 h 82867"/>
                  <a:gd name="connsiteX25" fmla="*/ 92393 w 142875"/>
                  <a:gd name="connsiteY25" fmla="*/ 64770 h 82867"/>
                  <a:gd name="connsiteX26" fmla="*/ 96202 w 142875"/>
                  <a:gd name="connsiteY26" fmla="*/ 67628 h 82867"/>
                  <a:gd name="connsiteX27" fmla="*/ 100013 w 142875"/>
                  <a:gd name="connsiteY27" fmla="*/ 69533 h 82867"/>
                  <a:gd name="connsiteX28" fmla="*/ 103823 w 142875"/>
                  <a:gd name="connsiteY28" fmla="*/ 71438 h 82867"/>
                  <a:gd name="connsiteX29" fmla="*/ 107633 w 142875"/>
                  <a:gd name="connsiteY29" fmla="*/ 73343 h 82867"/>
                  <a:gd name="connsiteX30" fmla="*/ 110490 w 142875"/>
                  <a:gd name="connsiteY30" fmla="*/ 76200 h 82867"/>
                  <a:gd name="connsiteX31" fmla="*/ 114300 w 142875"/>
                  <a:gd name="connsiteY31" fmla="*/ 78105 h 82867"/>
                  <a:gd name="connsiteX32" fmla="*/ 118110 w 142875"/>
                  <a:gd name="connsiteY32" fmla="*/ 80010 h 82867"/>
                  <a:gd name="connsiteX33" fmla="*/ 121920 w 142875"/>
                  <a:gd name="connsiteY33" fmla="*/ 82867 h 82867"/>
                  <a:gd name="connsiteX34" fmla="*/ 142875 w 142875"/>
                  <a:gd name="connsiteY34" fmla="*/ 70485 h 82867"/>
                  <a:gd name="connsiteX35" fmla="*/ 139065 w 142875"/>
                  <a:gd name="connsiteY35" fmla="*/ 68580 h 82867"/>
                  <a:gd name="connsiteX36" fmla="*/ 135255 w 142875"/>
                  <a:gd name="connsiteY36" fmla="*/ 66675 h 82867"/>
                  <a:gd name="connsiteX37" fmla="*/ 131445 w 142875"/>
                  <a:gd name="connsiteY37" fmla="*/ 64770 h 82867"/>
                  <a:gd name="connsiteX38" fmla="*/ 127635 w 142875"/>
                  <a:gd name="connsiteY38" fmla="*/ 61913 h 82867"/>
                  <a:gd name="connsiteX39" fmla="*/ 123825 w 142875"/>
                  <a:gd name="connsiteY39" fmla="*/ 60008 h 82867"/>
                  <a:gd name="connsiteX40" fmla="*/ 120015 w 142875"/>
                  <a:gd name="connsiteY40" fmla="*/ 58103 h 82867"/>
                  <a:gd name="connsiteX41" fmla="*/ 116205 w 142875"/>
                  <a:gd name="connsiteY41" fmla="*/ 55245 h 82867"/>
                  <a:gd name="connsiteX42" fmla="*/ 112395 w 142875"/>
                  <a:gd name="connsiteY42" fmla="*/ 53340 h 82867"/>
                  <a:gd name="connsiteX43" fmla="*/ 109538 w 142875"/>
                  <a:gd name="connsiteY43" fmla="*/ 51435 h 82867"/>
                  <a:gd name="connsiteX44" fmla="*/ 105727 w 142875"/>
                  <a:gd name="connsiteY44" fmla="*/ 48578 h 82867"/>
                  <a:gd name="connsiteX45" fmla="*/ 101918 w 142875"/>
                  <a:gd name="connsiteY45" fmla="*/ 46673 h 82867"/>
                  <a:gd name="connsiteX46" fmla="*/ 98108 w 142875"/>
                  <a:gd name="connsiteY46" fmla="*/ 44768 h 82867"/>
                  <a:gd name="connsiteX47" fmla="*/ 94298 w 142875"/>
                  <a:gd name="connsiteY47" fmla="*/ 42863 h 82867"/>
                  <a:gd name="connsiteX48" fmla="*/ 90488 w 142875"/>
                  <a:gd name="connsiteY48" fmla="*/ 40005 h 82867"/>
                  <a:gd name="connsiteX49" fmla="*/ 86677 w 142875"/>
                  <a:gd name="connsiteY49" fmla="*/ 38100 h 82867"/>
                  <a:gd name="connsiteX50" fmla="*/ 82868 w 142875"/>
                  <a:gd name="connsiteY50" fmla="*/ 36195 h 82867"/>
                  <a:gd name="connsiteX51" fmla="*/ 79058 w 142875"/>
                  <a:gd name="connsiteY51" fmla="*/ 33338 h 82867"/>
                  <a:gd name="connsiteX52" fmla="*/ 75248 w 142875"/>
                  <a:gd name="connsiteY52" fmla="*/ 31433 h 82867"/>
                  <a:gd name="connsiteX53" fmla="*/ 71438 w 142875"/>
                  <a:gd name="connsiteY53" fmla="*/ 29528 h 82867"/>
                  <a:gd name="connsiteX54" fmla="*/ 67627 w 142875"/>
                  <a:gd name="connsiteY54" fmla="*/ 27623 h 82867"/>
                  <a:gd name="connsiteX55" fmla="*/ 63818 w 142875"/>
                  <a:gd name="connsiteY55" fmla="*/ 24765 h 82867"/>
                  <a:gd name="connsiteX56" fmla="*/ 60008 w 142875"/>
                  <a:gd name="connsiteY56" fmla="*/ 22860 h 82867"/>
                  <a:gd name="connsiteX57" fmla="*/ 56198 w 142875"/>
                  <a:gd name="connsiteY57" fmla="*/ 20955 h 82867"/>
                  <a:gd name="connsiteX58" fmla="*/ 52388 w 142875"/>
                  <a:gd name="connsiteY58" fmla="*/ 18098 h 82867"/>
                  <a:gd name="connsiteX59" fmla="*/ 49530 w 142875"/>
                  <a:gd name="connsiteY59" fmla="*/ 16193 h 82867"/>
                  <a:gd name="connsiteX60" fmla="*/ 45720 w 142875"/>
                  <a:gd name="connsiteY60" fmla="*/ 14288 h 82867"/>
                  <a:gd name="connsiteX61" fmla="*/ 41910 w 142875"/>
                  <a:gd name="connsiteY61" fmla="*/ 11430 h 82867"/>
                  <a:gd name="connsiteX62" fmla="*/ 38100 w 142875"/>
                  <a:gd name="connsiteY62" fmla="*/ 9525 h 82867"/>
                  <a:gd name="connsiteX63" fmla="*/ 34290 w 142875"/>
                  <a:gd name="connsiteY63" fmla="*/ 7620 h 82867"/>
                  <a:gd name="connsiteX64" fmla="*/ 30480 w 142875"/>
                  <a:gd name="connsiteY64" fmla="*/ 5715 h 82867"/>
                  <a:gd name="connsiteX65" fmla="*/ 24765 w 142875"/>
                  <a:gd name="connsiteY65" fmla="*/ 1905 h 828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</a:cxnLst>
                <a:rect l="l" t="t" r="r" b="b"/>
                <a:pathLst>
                  <a:path w="142875" h="82867">
                    <a:moveTo>
                      <a:pt x="20955" y="0"/>
                    </a:moveTo>
                    <a:lnTo>
                      <a:pt x="0" y="11430"/>
                    </a:lnTo>
                    <a:lnTo>
                      <a:pt x="3810" y="13335"/>
                    </a:lnTo>
                    <a:lnTo>
                      <a:pt x="7620" y="16193"/>
                    </a:lnTo>
                    <a:lnTo>
                      <a:pt x="13335" y="19050"/>
                    </a:lnTo>
                    <a:lnTo>
                      <a:pt x="17145" y="20955"/>
                    </a:lnTo>
                    <a:lnTo>
                      <a:pt x="20955" y="23813"/>
                    </a:lnTo>
                    <a:lnTo>
                      <a:pt x="24765" y="25718"/>
                    </a:lnTo>
                    <a:lnTo>
                      <a:pt x="28575" y="27623"/>
                    </a:lnTo>
                    <a:lnTo>
                      <a:pt x="32385" y="30480"/>
                    </a:lnTo>
                    <a:lnTo>
                      <a:pt x="36195" y="32385"/>
                    </a:lnTo>
                    <a:lnTo>
                      <a:pt x="40005" y="34290"/>
                    </a:lnTo>
                    <a:lnTo>
                      <a:pt x="43815" y="36195"/>
                    </a:lnTo>
                    <a:lnTo>
                      <a:pt x="47625" y="39053"/>
                    </a:lnTo>
                    <a:lnTo>
                      <a:pt x="50483" y="40958"/>
                    </a:lnTo>
                    <a:lnTo>
                      <a:pt x="54293" y="42863"/>
                    </a:lnTo>
                    <a:lnTo>
                      <a:pt x="58102" y="45720"/>
                    </a:lnTo>
                    <a:lnTo>
                      <a:pt x="61913" y="47625"/>
                    </a:lnTo>
                    <a:lnTo>
                      <a:pt x="65723" y="49530"/>
                    </a:lnTo>
                    <a:lnTo>
                      <a:pt x="69533" y="52388"/>
                    </a:lnTo>
                    <a:lnTo>
                      <a:pt x="73343" y="54293"/>
                    </a:lnTo>
                    <a:lnTo>
                      <a:pt x="77152" y="56198"/>
                    </a:lnTo>
                    <a:lnTo>
                      <a:pt x="80963" y="58103"/>
                    </a:lnTo>
                    <a:lnTo>
                      <a:pt x="84773" y="60960"/>
                    </a:lnTo>
                    <a:lnTo>
                      <a:pt x="88583" y="62865"/>
                    </a:lnTo>
                    <a:lnTo>
                      <a:pt x="92393" y="64770"/>
                    </a:lnTo>
                    <a:lnTo>
                      <a:pt x="96202" y="67628"/>
                    </a:lnTo>
                    <a:lnTo>
                      <a:pt x="100013" y="69533"/>
                    </a:lnTo>
                    <a:lnTo>
                      <a:pt x="103823" y="71438"/>
                    </a:lnTo>
                    <a:lnTo>
                      <a:pt x="107633" y="73343"/>
                    </a:lnTo>
                    <a:lnTo>
                      <a:pt x="110490" y="76200"/>
                    </a:lnTo>
                    <a:lnTo>
                      <a:pt x="114300" y="78105"/>
                    </a:lnTo>
                    <a:lnTo>
                      <a:pt x="118110" y="80010"/>
                    </a:lnTo>
                    <a:lnTo>
                      <a:pt x="121920" y="82867"/>
                    </a:lnTo>
                    <a:lnTo>
                      <a:pt x="142875" y="70485"/>
                    </a:lnTo>
                    <a:lnTo>
                      <a:pt x="139065" y="68580"/>
                    </a:lnTo>
                    <a:lnTo>
                      <a:pt x="135255" y="66675"/>
                    </a:lnTo>
                    <a:lnTo>
                      <a:pt x="131445" y="64770"/>
                    </a:lnTo>
                    <a:lnTo>
                      <a:pt x="127635" y="61913"/>
                    </a:lnTo>
                    <a:lnTo>
                      <a:pt x="123825" y="60008"/>
                    </a:lnTo>
                    <a:lnTo>
                      <a:pt x="120015" y="58103"/>
                    </a:lnTo>
                    <a:lnTo>
                      <a:pt x="116205" y="55245"/>
                    </a:lnTo>
                    <a:lnTo>
                      <a:pt x="112395" y="53340"/>
                    </a:lnTo>
                    <a:lnTo>
                      <a:pt x="109538" y="51435"/>
                    </a:lnTo>
                    <a:lnTo>
                      <a:pt x="105727" y="48578"/>
                    </a:lnTo>
                    <a:lnTo>
                      <a:pt x="101918" y="46673"/>
                    </a:lnTo>
                    <a:lnTo>
                      <a:pt x="98108" y="44768"/>
                    </a:lnTo>
                    <a:lnTo>
                      <a:pt x="94298" y="42863"/>
                    </a:lnTo>
                    <a:lnTo>
                      <a:pt x="90488" y="40005"/>
                    </a:lnTo>
                    <a:lnTo>
                      <a:pt x="86677" y="38100"/>
                    </a:lnTo>
                    <a:lnTo>
                      <a:pt x="82868" y="36195"/>
                    </a:lnTo>
                    <a:lnTo>
                      <a:pt x="79058" y="33338"/>
                    </a:lnTo>
                    <a:lnTo>
                      <a:pt x="75248" y="31433"/>
                    </a:lnTo>
                    <a:lnTo>
                      <a:pt x="71438" y="29528"/>
                    </a:lnTo>
                    <a:lnTo>
                      <a:pt x="67627" y="27623"/>
                    </a:lnTo>
                    <a:lnTo>
                      <a:pt x="63818" y="24765"/>
                    </a:lnTo>
                    <a:lnTo>
                      <a:pt x="60008" y="22860"/>
                    </a:lnTo>
                    <a:lnTo>
                      <a:pt x="56198" y="20955"/>
                    </a:lnTo>
                    <a:lnTo>
                      <a:pt x="52388" y="18098"/>
                    </a:lnTo>
                    <a:lnTo>
                      <a:pt x="49530" y="16193"/>
                    </a:lnTo>
                    <a:lnTo>
                      <a:pt x="45720" y="14288"/>
                    </a:lnTo>
                    <a:lnTo>
                      <a:pt x="41910" y="11430"/>
                    </a:lnTo>
                    <a:lnTo>
                      <a:pt x="38100" y="9525"/>
                    </a:lnTo>
                    <a:lnTo>
                      <a:pt x="34290" y="7620"/>
                    </a:lnTo>
                    <a:lnTo>
                      <a:pt x="30480" y="5715"/>
                    </a:lnTo>
                    <a:lnTo>
                      <a:pt x="24765" y="1905"/>
                    </a:lnTo>
                    <a:close/>
                  </a:path>
                </a:pathLst>
              </a:custGeom>
              <a:solidFill>
                <a:srgbClr val="CBCAC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80" name="Freeform: Shape 1279">
                <a:extLst>
                  <a:ext uri="{FF2B5EF4-FFF2-40B4-BE49-F238E27FC236}">
                    <a16:creationId xmlns:a16="http://schemas.microsoft.com/office/drawing/2014/main" id="{D17BB234-E495-411E-9340-D364E4725D0A}"/>
                  </a:ext>
                </a:extLst>
              </p:cNvPr>
              <p:cNvSpPr/>
              <p:nvPr/>
            </p:nvSpPr>
            <p:spPr>
              <a:xfrm>
                <a:off x="8921922" y="3735704"/>
                <a:ext cx="186689" cy="161925"/>
              </a:xfrm>
              <a:custGeom>
                <a:avLst/>
                <a:gdLst>
                  <a:gd name="connsiteX0" fmla="*/ 153352 w 186689"/>
                  <a:gd name="connsiteY0" fmla="*/ 78105 h 161925"/>
                  <a:gd name="connsiteX1" fmla="*/ 181927 w 186689"/>
                  <a:gd name="connsiteY1" fmla="*/ 108585 h 161925"/>
                  <a:gd name="connsiteX2" fmla="*/ 181927 w 186689"/>
                  <a:gd name="connsiteY2" fmla="*/ 159067 h 161925"/>
                  <a:gd name="connsiteX3" fmla="*/ 186690 w 186689"/>
                  <a:gd name="connsiteY3" fmla="*/ 161925 h 161925"/>
                  <a:gd name="connsiteX4" fmla="*/ 186690 w 186689"/>
                  <a:gd name="connsiteY4" fmla="*/ 128588 h 161925"/>
                  <a:gd name="connsiteX5" fmla="*/ 186690 w 186689"/>
                  <a:gd name="connsiteY5" fmla="*/ 108585 h 161925"/>
                  <a:gd name="connsiteX6" fmla="*/ 154305 w 186689"/>
                  <a:gd name="connsiteY6" fmla="*/ 75248 h 161925"/>
                  <a:gd name="connsiteX7" fmla="*/ 32385 w 186689"/>
                  <a:gd name="connsiteY7" fmla="*/ 3810 h 161925"/>
                  <a:gd name="connsiteX8" fmla="*/ 0 w 186689"/>
                  <a:gd name="connsiteY8" fmla="*/ 0 h 161925"/>
                  <a:gd name="connsiteX9" fmla="*/ 0 w 186689"/>
                  <a:gd name="connsiteY9" fmla="*/ 20003 h 161925"/>
                  <a:gd name="connsiteX10" fmla="*/ 0 w 186689"/>
                  <a:gd name="connsiteY10" fmla="*/ 53340 h 161925"/>
                  <a:gd name="connsiteX11" fmla="*/ 4763 w 186689"/>
                  <a:gd name="connsiteY11" fmla="*/ 56198 h 161925"/>
                  <a:gd name="connsiteX12" fmla="*/ 4763 w 186689"/>
                  <a:gd name="connsiteY12" fmla="*/ 5715 h 161925"/>
                  <a:gd name="connsiteX13" fmla="*/ 33338 w 186689"/>
                  <a:gd name="connsiteY13" fmla="*/ 8573 h 161925"/>
                  <a:gd name="connsiteX14" fmla="*/ 153352 w 186689"/>
                  <a:gd name="connsiteY14" fmla="*/ 78105 h 1619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86689" h="161925">
                    <a:moveTo>
                      <a:pt x="153352" y="78105"/>
                    </a:moveTo>
                    <a:cubicBezTo>
                      <a:pt x="162877" y="88583"/>
                      <a:pt x="172402" y="98108"/>
                      <a:pt x="181927" y="108585"/>
                    </a:cubicBezTo>
                    <a:cubicBezTo>
                      <a:pt x="181927" y="125730"/>
                      <a:pt x="181927" y="141923"/>
                      <a:pt x="181927" y="159067"/>
                    </a:cubicBezTo>
                    <a:cubicBezTo>
                      <a:pt x="183833" y="160020"/>
                      <a:pt x="184785" y="160973"/>
                      <a:pt x="186690" y="161925"/>
                    </a:cubicBezTo>
                    <a:cubicBezTo>
                      <a:pt x="186690" y="150495"/>
                      <a:pt x="186690" y="140017"/>
                      <a:pt x="186690" y="128588"/>
                    </a:cubicBezTo>
                    <a:cubicBezTo>
                      <a:pt x="186690" y="121920"/>
                      <a:pt x="186690" y="115253"/>
                      <a:pt x="186690" y="108585"/>
                    </a:cubicBezTo>
                    <a:cubicBezTo>
                      <a:pt x="176213" y="97155"/>
                      <a:pt x="165735" y="85725"/>
                      <a:pt x="154305" y="75248"/>
                    </a:cubicBezTo>
                    <a:cubicBezTo>
                      <a:pt x="113347" y="51435"/>
                      <a:pt x="73343" y="27623"/>
                      <a:pt x="32385" y="3810"/>
                    </a:cubicBezTo>
                    <a:cubicBezTo>
                      <a:pt x="21907" y="2858"/>
                      <a:pt x="11430" y="953"/>
                      <a:pt x="0" y="0"/>
                    </a:cubicBezTo>
                    <a:cubicBezTo>
                      <a:pt x="0" y="6667"/>
                      <a:pt x="0" y="13335"/>
                      <a:pt x="0" y="20003"/>
                    </a:cubicBezTo>
                    <a:cubicBezTo>
                      <a:pt x="0" y="31433"/>
                      <a:pt x="0" y="41910"/>
                      <a:pt x="0" y="53340"/>
                    </a:cubicBezTo>
                    <a:cubicBezTo>
                      <a:pt x="1905" y="54292"/>
                      <a:pt x="2857" y="55245"/>
                      <a:pt x="4763" y="56198"/>
                    </a:cubicBezTo>
                    <a:cubicBezTo>
                      <a:pt x="4763" y="39053"/>
                      <a:pt x="4763" y="22860"/>
                      <a:pt x="4763" y="5715"/>
                    </a:cubicBezTo>
                    <a:cubicBezTo>
                      <a:pt x="14288" y="6667"/>
                      <a:pt x="23813" y="7620"/>
                      <a:pt x="33338" y="8573"/>
                    </a:cubicBezTo>
                    <a:cubicBezTo>
                      <a:pt x="73343" y="31433"/>
                      <a:pt x="113347" y="55245"/>
                      <a:pt x="153352" y="78105"/>
                    </a:cubicBezTo>
                    <a:close/>
                  </a:path>
                </a:pathLst>
              </a:custGeom>
              <a:solidFill>
                <a:srgbClr val="E5E6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81" name="Freeform: Shape 1280">
                <a:extLst>
                  <a:ext uri="{FF2B5EF4-FFF2-40B4-BE49-F238E27FC236}">
                    <a16:creationId xmlns:a16="http://schemas.microsoft.com/office/drawing/2014/main" id="{4EC2E254-8018-4177-A30E-98B280E86479}"/>
                  </a:ext>
                </a:extLst>
              </p:cNvPr>
              <p:cNvSpPr/>
              <p:nvPr/>
            </p:nvSpPr>
            <p:spPr>
              <a:xfrm>
                <a:off x="8684749" y="3596639"/>
                <a:ext cx="186689" cy="161925"/>
              </a:xfrm>
              <a:custGeom>
                <a:avLst/>
                <a:gdLst>
                  <a:gd name="connsiteX0" fmla="*/ 153353 w 186689"/>
                  <a:gd name="connsiteY0" fmla="*/ 78105 h 161925"/>
                  <a:gd name="connsiteX1" fmla="*/ 181928 w 186689"/>
                  <a:gd name="connsiteY1" fmla="*/ 108585 h 161925"/>
                  <a:gd name="connsiteX2" fmla="*/ 181928 w 186689"/>
                  <a:gd name="connsiteY2" fmla="*/ 159068 h 161925"/>
                  <a:gd name="connsiteX3" fmla="*/ 186690 w 186689"/>
                  <a:gd name="connsiteY3" fmla="*/ 161925 h 161925"/>
                  <a:gd name="connsiteX4" fmla="*/ 186690 w 186689"/>
                  <a:gd name="connsiteY4" fmla="*/ 128588 h 161925"/>
                  <a:gd name="connsiteX5" fmla="*/ 186690 w 186689"/>
                  <a:gd name="connsiteY5" fmla="*/ 108585 h 161925"/>
                  <a:gd name="connsiteX6" fmla="*/ 154305 w 186689"/>
                  <a:gd name="connsiteY6" fmla="*/ 75248 h 161925"/>
                  <a:gd name="connsiteX7" fmla="*/ 32385 w 186689"/>
                  <a:gd name="connsiteY7" fmla="*/ 3810 h 161925"/>
                  <a:gd name="connsiteX8" fmla="*/ 0 w 186689"/>
                  <a:gd name="connsiteY8" fmla="*/ 0 h 161925"/>
                  <a:gd name="connsiteX9" fmla="*/ 0 w 186689"/>
                  <a:gd name="connsiteY9" fmla="*/ 20002 h 161925"/>
                  <a:gd name="connsiteX10" fmla="*/ 0 w 186689"/>
                  <a:gd name="connsiteY10" fmla="*/ 53340 h 161925"/>
                  <a:gd name="connsiteX11" fmla="*/ 4763 w 186689"/>
                  <a:gd name="connsiteY11" fmla="*/ 56198 h 161925"/>
                  <a:gd name="connsiteX12" fmla="*/ 4763 w 186689"/>
                  <a:gd name="connsiteY12" fmla="*/ 5715 h 161925"/>
                  <a:gd name="connsiteX13" fmla="*/ 33338 w 186689"/>
                  <a:gd name="connsiteY13" fmla="*/ 8573 h 161925"/>
                  <a:gd name="connsiteX14" fmla="*/ 153353 w 186689"/>
                  <a:gd name="connsiteY14" fmla="*/ 78105 h 1619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86689" h="161925">
                    <a:moveTo>
                      <a:pt x="153353" y="78105"/>
                    </a:moveTo>
                    <a:cubicBezTo>
                      <a:pt x="162878" y="88582"/>
                      <a:pt x="172403" y="98107"/>
                      <a:pt x="181928" y="108585"/>
                    </a:cubicBezTo>
                    <a:cubicBezTo>
                      <a:pt x="181928" y="125730"/>
                      <a:pt x="181928" y="141923"/>
                      <a:pt x="181928" y="159068"/>
                    </a:cubicBezTo>
                    <a:cubicBezTo>
                      <a:pt x="183833" y="160020"/>
                      <a:pt x="184785" y="160973"/>
                      <a:pt x="186690" y="161925"/>
                    </a:cubicBezTo>
                    <a:cubicBezTo>
                      <a:pt x="186690" y="150495"/>
                      <a:pt x="186690" y="140018"/>
                      <a:pt x="186690" y="128588"/>
                    </a:cubicBezTo>
                    <a:cubicBezTo>
                      <a:pt x="186690" y="121920"/>
                      <a:pt x="186690" y="115252"/>
                      <a:pt x="186690" y="108585"/>
                    </a:cubicBezTo>
                    <a:cubicBezTo>
                      <a:pt x="176212" y="97155"/>
                      <a:pt x="165735" y="85725"/>
                      <a:pt x="154305" y="75248"/>
                    </a:cubicBezTo>
                    <a:cubicBezTo>
                      <a:pt x="113348" y="51435"/>
                      <a:pt x="73343" y="27623"/>
                      <a:pt x="32385" y="3810"/>
                    </a:cubicBezTo>
                    <a:cubicBezTo>
                      <a:pt x="21908" y="2858"/>
                      <a:pt x="11430" y="952"/>
                      <a:pt x="0" y="0"/>
                    </a:cubicBezTo>
                    <a:cubicBezTo>
                      <a:pt x="0" y="6668"/>
                      <a:pt x="0" y="13335"/>
                      <a:pt x="0" y="20002"/>
                    </a:cubicBezTo>
                    <a:cubicBezTo>
                      <a:pt x="0" y="31433"/>
                      <a:pt x="0" y="41910"/>
                      <a:pt x="0" y="53340"/>
                    </a:cubicBezTo>
                    <a:cubicBezTo>
                      <a:pt x="1905" y="54293"/>
                      <a:pt x="2858" y="55245"/>
                      <a:pt x="4763" y="56198"/>
                    </a:cubicBezTo>
                    <a:cubicBezTo>
                      <a:pt x="4763" y="39052"/>
                      <a:pt x="4763" y="22860"/>
                      <a:pt x="4763" y="5715"/>
                    </a:cubicBezTo>
                    <a:cubicBezTo>
                      <a:pt x="14288" y="6668"/>
                      <a:pt x="23813" y="7620"/>
                      <a:pt x="33338" y="8573"/>
                    </a:cubicBezTo>
                    <a:cubicBezTo>
                      <a:pt x="73343" y="31433"/>
                      <a:pt x="113348" y="54293"/>
                      <a:pt x="153353" y="78105"/>
                    </a:cubicBezTo>
                    <a:close/>
                  </a:path>
                </a:pathLst>
              </a:custGeom>
              <a:solidFill>
                <a:srgbClr val="E5E6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82" name="Freeform: Shape 1281">
                <a:extLst>
                  <a:ext uri="{FF2B5EF4-FFF2-40B4-BE49-F238E27FC236}">
                    <a16:creationId xmlns:a16="http://schemas.microsoft.com/office/drawing/2014/main" id="{6AC129B9-D52A-469D-8C34-6A922D5B8775}"/>
                  </a:ext>
                </a:extLst>
              </p:cNvPr>
              <p:cNvSpPr/>
              <p:nvPr/>
            </p:nvSpPr>
            <p:spPr>
              <a:xfrm>
                <a:off x="9248629" y="3922395"/>
                <a:ext cx="83820" cy="110489"/>
              </a:xfrm>
              <a:custGeom>
                <a:avLst/>
                <a:gdLst>
                  <a:gd name="connsiteX0" fmla="*/ 0 w 83820"/>
                  <a:gd name="connsiteY0" fmla="*/ 12383 h 110489"/>
                  <a:gd name="connsiteX1" fmla="*/ 0 w 83820"/>
                  <a:gd name="connsiteY1" fmla="*/ 22860 h 110489"/>
                  <a:gd name="connsiteX2" fmla="*/ 0 w 83820"/>
                  <a:gd name="connsiteY2" fmla="*/ 22860 h 110489"/>
                  <a:gd name="connsiteX3" fmla="*/ 4763 w 83820"/>
                  <a:gd name="connsiteY3" fmla="*/ 20002 h 110489"/>
                  <a:gd name="connsiteX4" fmla="*/ 4763 w 83820"/>
                  <a:gd name="connsiteY4" fmla="*/ 6667 h 110489"/>
                  <a:gd name="connsiteX5" fmla="*/ 50483 w 83820"/>
                  <a:gd name="connsiteY5" fmla="*/ 33338 h 110489"/>
                  <a:gd name="connsiteX6" fmla="*/ 79058 w 83820"/>
                  <a:gd name="connsiteY6" fmla="*/ 63817 h 110489"/>
                  <a:gd name="connsiteX7" fmla="*/ 79058 w 83820"/>
                  <a:gd name="connsiteY7" fmla="*/ 104775 h 110489"/>
                  <a:gd name="connsiteX8" fmla="*/ 79058 w 83820"/>
                  <a:gd name="connsiteY8" fmla="*/ 109538 h 110489"/>
                  <a:gd name="connsiteX9" fmla="*/ 83820 w 83820"/>
                  <a:gd name="connsiteY9" fmla="*/ 110490 h 110489"/>
                  <a:gd name="connsiteX10" fmla="*/ 83820 w 83820"/>
                  <a:gd name="connsiteY10" fmla="*/ 82867 h 110489"/>
                  <a:gd name="connsiteX11" fmla="*/ 83820 w 83820"/>
                  <a:gd name="connsiteY11" fmla="*/ 62865 h 110489"/>
                  <a:gd name="connsiteX12" fmla="*/ 51435 w 83820"/>
                  <a:gd name="connsiteY12" fmla="*/ 29527 h 110489"/>
                  <a:gd name="connsiteX13" fmla="*/ 952 w 83820"/>
                  <a:gd name="connsiteY13" fmla="*/ 0 h 110489"/>
                  <a:gd name="connsiteX14" fmla="*/ 0 w 83820"/>
                  <a:gd name="connsiteY14" fmla="*/ 12383 h 1104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83820" h="110489">
                    <a:moveTo>
                      <a:pt x="0" y="12383"/>
                    </a:moveTo>
                    <a:cubicBezTo>
                      <a:pt x="0" y="16192"/>
                      <a:pt x="0" y="19050"/>
                      <a:pt x="0" y="22860"/>
                    </a:cubicBezTo>
                    <a:cubicBezTo>
                      <a:pt x="0" y="22860"/>
                      <a:pt x="0" y="22860"/>
                      <a:pt x="0" y="22860"/>
                    </a:cubicBezTo>
                    <a:cubicBezTo>
                      <a:pt x="1905" y="21908"/>
                      <a:pt x="2858" y="20955"/>
                      <a:pt x="4763" y="20002"/>
                    </a:cubicBezTo>
                    <a:cubicBezTo>
                      <a:pt x="4763" y="15240"/>
                      <a:pt x="4763" y="10477"/>
                      <a:pt x="4763" y="6667"/>
                    </a:cubicBezTo>
                    <a:cubicBezTo>
                      <a:pt x="20002" y="15240"/>
                      <a:pt x="35242" y="24765"/>
                      <a:pt x="50483" y="33338"/>
                    </a:cubicBezTo>
                    <a:cubicBezTo>
                      <a:pt x="60008" y="43815"/>
                      <a:pt x="69533" y="53340"/>
                      <a:pt x="79058" y="63817"/>
                    </a:cubicBezTo>
                    <a:cubicBezTo>
                      <a:pt x="79058" y="77152"/>
                      <a:pt x="79058" y="91440"/>
                      <a:pt x="79058" y="104775"/>
                    </a:cubicBezTo>
                    <a:cubicBezTo>
                      <a:pt x="79058" y="106680"/>
                      <a:pt x="79058" y="108585"/>
                      <a:pt x="79058" y="109538"/>
                    </a:cubicBezTo>
                    <a:cubicBezTo>
                      <a:pt x="80963" y="109538"/>
                      <a:pt x="81915" y="109538"/>
                      <a:pt x="83820" y="110490"/>
                    </a:cubicBezTo>
                    <a:cubicBezTo>
                      <a:pt x="83820" y="100965"/>
                      <a:pt x="83820" y="92392"/>
                      <a:pt x="83820" y="82867"/>
                    </a:cubicBezTo>
                    <a:cubicBezTo>
                      <a:pt x="83820" y="76200"/>
                      <a:pt x="83820" y="69533"/>
                      <a:pt x="83820" y="62865"/>
                    </a:cubicBezTo>
                    <a:cubicBezTo>
                      <a:pt x="73342" y="51435"/>
                      <a:pt x="62865" y="40005"/>
                      <a:pt x="51435" y="29527"/>
                    </a:cubicBezTo>
                    <a:cubicBezTo>
                      <a:pt x="34290" y="20002"/>
                      <a:pt x="18098" y="9525"/>
                      <a:pt x="952" y="0"/>
                    </a:cubicBezTo>
                    <a:cubicBezTo>
                      <a:pt x="0" y="2858"/>
                      <a:pt x="0" y="7620"/>
                      <a:pt x="0" y="12383"/>
                    </a:cubicBezTo>
                    <a:close/>
                  </a:path>
                </a:pathLst>
              </a:custGeom>
              <a:solidFill>
                <a:srgbClr val="E5E6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83" name="Freeform: Shape 1282">
                <a:extLst>
                  <a:ext uri="{FF2B5EF4-FFF2-40B4-BE49-F238E27FC236}">
                    <a16:creationId xmlns:a16="http://schemas.microsoft.com/office/drawing/2014/main" id="{39BDBCCA-E560-48DD-A4A4-36DD05B1E5AA}"/>
                  </a:ext>
                </a:extLst>
              </p:cNvPr>
              <p:cNvSpPr/>
              <p:nvPr/>
            </p:nvSpPr>
            <p:spPr>
              <a:xfrm>
                <a:off x="9248629" y="3910012"/>
                <a:ext cx="70485" cy="40957"/>
              </a:xfrm>
              <a:custGeom>
                <a:avLst/>
                <a:gdLst>
                  <a:gd name="connsiteX0" fmla="*/ 20002 w 70485"/>
                  <a:gd name="connsiteY0" fmla="*/ 0 h 40957"/>
                  <a:gd name="connsiteX1" fmla="*/ 19050 w 70485"/>
                  <a:gd name="connsiteY1" fmla="*/ 0 h 40957"/>
                  <a:gd name="connsiteX2" fmla="*/ 0 w 70485"/>
                  <a:gd name="connsiteY2" fmla="*/ 11430 h 40957"/>
                  <a:gd name="connsiteX3" fmla="*/ 2858 w 70485"/>
                  <a:gd name="connsiteY3" fmla="*/ 13335 h 40957"/>
                  <a:gd name="connsiteX4" fmla="*/ 5715 w 70485"/>
                  <a:gd name="connsiteY4" fmla="*/ 14288 h 40957"/>
                  <a:gd name="connsiteX5" fmla="*/ 8573 w 70485"/>
                  <a:gd name="connsiteY5" fmla="*/ 16192 h 40957"/>
                  <a:gd name="connsiteX6" fmla="*/ 10477 w 70485"/>
                  <a:gd name="connsiteY6" fmla="*/ 18097 h 40957"/>
                  <a:gd name="connsiteX7" fmla="*/ 13335 w 70485"/>
                  <a:gd name="connsiteY7" fmla="*/ 19050 h 40957"/>
                  <a:gd name="connsiteX8" fmla="*/ 16192 w 70485"/>
                  <a:gd name="connsiteY8" fmla="*/ 20955 h 40957"/>
                  <a:gd name="connsiteX9" fmla="*/ 19050 w 70485"/>
                  <a:gd name="connsiteY9" fmla="*/ 22860 h 40957"/>
                  <a:gd name="connsiteX10" fmla="*/ 21908 w 70485"/>
                  <a:gd name="connsiteY10" fmla="*/ 24765 h 40957"/>
                  <a:gd name="connsiteX11" fmla="*/ 30480 w 70485"/>
                  <a:gd name="connsiteY11" fmla="*/ 28575 h 40957"/>
                  <a:gd name="connsiteX12" fmla="*/ 33338 w 70485"/>
                  <a:gd name="connsiteY12" fmla="*/ 30480 h 40957"/>
                  <a:gd name="connsiteX13" fmla="*/ 36195 w 70485"/>
                  <a:gd name="connsiteY13" fmla="*/ 32385 h 40957"/>
                  <a:gd name="connsiteX14" fmla="*/ 39052 w 70485"/>
                  <a:gd name="connsiteY14" fmla="*/ 34290 h 40957"/>
                  <a:gd name="connsiteX15" fmla="*/ 41910 w 70485"/>
                  <a:gd name="connsiteY15" fmla="*/ 35242 h 40957"/>
                  <a:gd name="connsiteX16" fmla="*/ 44767 w 70485"/>
                  <a:gd name="connsiteY16" fmla="*/ 37147 h 40957"/>
                  <a:gd name="connsiteX17" fmla="*/ 47625 w 70485"/>
                  <a:gd name="connsiteY17" fmla="*/ 39053 h 40957"/>
                  <a:gd name="connsiteX18" fmla="*/ 50483 w 70485"/>
                  <a:gd name="connsiteY18" fmla="*/ 40958 h 40957"/>
                  <a:gd name="connsiteX19" fmla="*/ 70485 w 70485"/>
                  <a:gd name="connsiteY19" fmla="*/ 28575 h 40957"/>
                  <a:gd name="connsiteX20" fmla="*/ 67627 w 70485"/>
                  <a:gd name="connsiteY20" fmla="*/ 27622 h 40957"/>
                  <a:gd name="connsiteX21" fmla="*/ 64770 w 70485"/>
                  <a:gd name="connsiteY21" fmla="*/ 25717 h 40957"/>
                  <a:gd name="connsiteX22" fmla="*/ 61913 w 70485"/>
                  <a:gd name="connsiteY22" fmla="*/ 23813 h 40957"/>
                  <a:gd name="connsiteX23" fmla="*/ 59055 w 70485"/>
                  <a:gd name="connsiteY23" fmla="*/ 21908 h 40957"/>
                  <a:gd name="connsiteX24" fmla="*/ 56198 w 70485"/>
                  <a:gd name="connsiteY24" fmla="*/ 20955 h 40957"/>
                  <a:gd name="connsiteX25" fmla="*/ 54292 w 70485"/>
                  <a:gd name="connsiteY25" fmla="*/ 19050 h 40957"/>
                  <a:gd name="connsiteX26" fmla="*/ 51435 w 70485"/>
                  <a:gd name="connsiteY26" fmla="*/ 17145 h 40957"/>
                  <a:gd name="connsiteX27" fmla="*/ 48577 w 70485"/>
                  <a:gd name="connsiteY27" fmla="*/ 16192 h 40957"/>
                  <a:gd name="connsiteX28" fmla="*/ 45720 w 70485"/>
                  <a:gd name="connsiteY28" fmla="*/ 14288 h 40957"/>
                  <a:gd name="connsiteX29" fmla="*/ 37148 w 70485"/>
                  <a:gd name="connsiteY29" fmla="*/ 9525 h 40957"/>
                  <a:gd name="connsiteX30" fmla="*/ 34290 w 70485"/>
                  <a:gd name="connsiteY30" fmla="*/ 7620 h 40957"/>
                  <a:gd name="connsiteX31" fmla="*/ 31433 w 70485"/>
                  <a:gd name="connsiteY31" fmla="*/ 5715 h 40957"/>
                  <a:gd name="connsiteX32" fmla="*/ 28575 w 70485"/>
                  <a:gd name="connsiteY32" fmla="*/ 4763 h 40957"/>
                  <a:gd name="connsiteX33" fmla="*/ 25717 w 70485"/>
                  <a:gd name="connsiteY33" fmla="*/ 2858 h 40957"/>
                  <a:gd name="connsiteX34" fmla="*/ 22860 w 70485"/>
                  <a:gd name="connsiteY34" fmla="*/ 953 h 409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70485" h="40957">
                    <a:moveTo>
                      <a:pt x="20002" y="0"/>
                    </a:moveTo>
                    <a:lnTo>
                      <a:pt x="19050" y="0"/>
                    </a:lnTo>
                    <a:lnTo>
                      <a:pt x="0" y="11430"/>
                    </a:lnTo>
                    <a:lnTo>
                      <a:pt x="2858" y="13335"/>
                    </a:lnTo>
                    <a:lnTo>
                      <a:pt x="5715" y="14288"/>
                    </a:lnTo>
                    <a:lnTo>
                      <a:pt x="8573" y="16192"/>
                    </a:lnTo>
                    <a:lnTo>
                      <a:pt x="10477" y="18097"/>
                    </a:lnTo>
                    <a:lnTo>
                      <a:pt x="13335" y="19050"/>
                    </a:lnTo>
                    <a:lnTo>
                      <a:pt x="16192" y="20955"/>
                    </a:lnTo>
                    <a:lnTo>
                      <a:pt x="19050" y="22860"/>
                    </a:lnTo>
                    <a:lnTo>
                      <a:pt x="21908" y="24765"/>
                    </a:lnTo>
                    <a:lnTo>
                      <a:pt x="30480" y="28575"/>
                    </a:lnTo>
                    <a:lnTo>
                      <a:pt x="33338" y="30480"/>
                    </a:lnTo>
                    <a:lnTo>
                      <a:pt x="36195" y="32385"/>
                    </a:lnTo>
                    <a:lnTo>
                      <a:pt x="39052" y="34290"/>
                    </a:lnTo>
                    <a:lnTo>
                      <a:pt x="41910" y="35242"/>
                    </a:lnTo>
                    <a:lnTo>
                      <a:pt x="44767" y="37147"/>
                    </a:lnTo>
                    <a:lnTo>
                      <a:pt x="47625" y="39053"/>
                    </a:lnTo>
                    <a:lnTo>
                      <a:pt x="50483" y="40958"/>
                    </a:lnTo>
                    <a:lnTo>
                      <a:pt x="70485" y="28575"/>
                    </a:lnTo>
                    <a:lnTo>
                      <a:pt x="67627" y="27622"/>
                    </a:lnTo>
                    <a:lnTo>
                      <a:pt x="64770" y="25717"/>
                    </a:lnTo>
                    <a:lnTo>
                      <a:pt x="61913" y="23813"/>
                    </a:lnTo>
                    <a:lnTo>
                      <a:pt x="59055" y="21908"/>
                    </a:lnTo>
                    <a:lnTo>
                      <a:pt x="56198" y="20955"/>
                    </a:lnTo>
                    <a:lnTo>
                      <a:pt x="54292" y="19050"/>
                    </a:lnTo>
                    <a:lnTo>
                      <a:pt x="51435" y="17145"/>
                    </a:lnTo>
                    <a:lnTo>
                      <a:pt x="48577" y="16192"/>
                    </a:lnTo>
                    <a:lnTo>
                      <a:pt x="45720" y="14288"/>
                    </a:lnTo>
                    <a:lnTo>
                      <a:pt x="37148" y="9525"/>
                    </a:lnTo>
                    <a:lnTo>
                      <a:pt x="34290" y="7620"/>
                    </a:lnTo>
                    <a:lnTo>
                      <a:pt x="31433" y="5715"/>
                    </a:lnTo>
                    <a:lnTo>
                      <a:pt x="28575" y="4763"/>
                    </a:lnTo>
                    <a:lnTo>
                      <a:pt x="25717" y="2858"/>
                    </a:lnTo>
                    <a:lnTo>
                      <a:pt x="22860" y="953"/>
                    </a:lnTo>
                    <a:close/>
                  </a:path>
                </a:pathLst>
              </a:custGeom>
              <a:solidFill>
                <a:srgbClr val="CBCAC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84" name="Freeform: Shape 1283">
                <a:extLst>
                  <a:ext uri="{FF2B5EF4-FFF2-40B4-BE49-F238E27FC236}">
                    <a16:creationId xmlns:a16="http://schemas.microsoft.com/office/drawing/2014/main" id="{7AB2DD82-73BD-42A6-81FD-2DAA55A93294}"/>
                  </a:ext>
                </a:extLst>
              </p:cNvPr>
              <p:cNvSpPr/>
              <p:nvPr/>
            </p:nvSpPr>
            <p:spPr>
              <a:xfrm>
                <a:off x="9350546" y="3962400"/>
                <a:ext cx="32385" cy="48577"/>
              </a:xfrm>
              <a:custGeom>
                <a:avLst/>
                <a:gdLst>
                  <a:gd name="connsiteX0" fmla="*/ 8573 w 32385"/>
                  <a:gd name="connsiteY0" fmla="*/ 20003 h 48577"/>
                  <a:gd name="connsiteX1" fmla="*/ 32385 w 32385"/>
                  <a:gd name="connsiteY1" fmla="*/ 33338 h 48577"/>
                  <a:gd name="connsiteX2" fmla="*/ 20003 w 32385"/>
                  <a:gd name="connsiteY2" fmla="*/ 40958 h 48577"/>
                  <a:gd name="connsiteX3" fmla="*/ 20955 w 32385"/>
                  <a:gd name="connsiteY3" fmla="*/ 41910 h 48577"/>
                  <a:gd name="connsiteX4" fmla="*/ 21908 w 32385"/>
                  <a:gd name="connsiteY4" fmla="*/ 42863 h 48577"/>
                  <a:gd name="connsiteX5" fmla="*/ 22860 w 32385"/>
                  <a:gd name="connsiteY5" fmla="*/ 43815 h 48577"/>
                  <a:gd name="connsiteX6" fmla="*/ 23813 w 32385"/>
                  <a:gd name="connsiteY6" fmla="*/ 44767 h 48577"/>
                  <a:gd name="connsiteX7" fmla="*/ 24765 w 32385"/>
                  <a:gd name="connsiteY7" fmla="*/ 45720 h 48577"/>
                  <a:gd name="connsiteX8" fmla="*/ 25718 w 32385"/>
                  <a:gd name="connsiteY8" fmla="*/ 46672 h 48577"/>
                  <a:gd name="connsiteX9" fmla="*/ 25718 w 32385"/>
                  <a:gd name="connsiteY9" fmla="*/ 47625 h 48577"/>
                  <a:gd name="connsiteX10" fmla="*/ 25718 w 32385"/>
                  <a:gd name="connsiteY10" fmla="*/ 48578 h 48577"/>
                  <a:gd name="connsiteX11" fmla="*/ 25718 w 32385"/>
                  <a:gd name="connsiteY11" fmla="*/ 48578 h 48577"/>
                  <a:gd name="connsiteX12" fmla="*/ 25718 w 32385"/>
                  <a:gd name="connsiteY12" fmla="*/ 48578 h 48577"/>
                  <a:gd name="connsiteX13" fmla="*/ 25718 w 32385"/>
                  <a:gd name="connsiteY13" fmla="*/ 48578 h 48577"/>
                  <a:gd name="connsiteX14" fmla="*/ 25718 w 32385"/>
                  <a:gd name="connsiteY14" fmla="*/ 48578 h 48577"/>
                  <a:gd name="connsiteX15" fmla="*/ 25718 w 32385"/>
                  <a:gd name="connsiteY15" fmla="*/ 48578 h 48577"/>
                  <a:gd name="connsiteX16" fmla="*/ 25718 w 32385"/>
                  <a:gd name="connsiteY16" fmla="*/ 48578 h 48577"/>
                  <a:gd name="connsiteX17" fmla="*/ 25718 w 32385"/>
                  <a:gd name="connsiteY17" fmla="*/ 48578 h 48577"/>
                  <a:gd name="connsiteX18" fmla="*/ 25718 w 32385"/>
                  <a:gd name="connsiteY18" fmla="*/ 48578 h 48577"/>
                  <a:gd name="connsiteX19" fmla="*/ 25718 w 32385"/>
                  <a:gd name="connsiteY19" fmla="*/ 48578 h 48577"/>
                  <a:gd name="connsiteX20" fmla="*/ 25718 w 32385"/>
                  <a:gd name="connsiteY20" fmla="*/ 48578 h 48577"/>
                  <a:gd name="connsiteX21" fmla="*/ 25718 w 32385"/>
                  <a:gd name="connsiteY21" fmla="*/ 48578 h 48577"/>
                  <a:gd name="connsiteX22" fmla="*/ 25718 w 32385"/>
                  <a:gd name="connsiteY22" fmla="*/ 48578 h 48577"/>
                  <a:gd name="connsiteX23" fmla="*/ 25718 w 32385"/>
                  <a:gd name="connsiteY23" fmla="*/ 48578 h 48577"/>
                  <a:gd name="connsiteX24" fmla="*/ 25718 w 32385"/>
                  <a:gd name="connsiteY24" fmla="*/ 48578 h 48577"/>
                  <a:gd name="connsiteX25" fmla="*/ 25718 w 32385"/>
                  <a:gd name="connsiteY25" fmla="*/ 48578 h 48577"/>
                  <a:gd name="connsiteX26" fmla="*/ 25718 w 32385"/>
                  <a:gd name="connsiteY26" fmla="*/ 48578 h 48577"/>
                  <a:gd name="connsiteX27" fmla="*/ 25718 w 32385"/>
                  <a:gd name="connsiteY27" fmla="*/ 48578 h 48577"/>
                  <a:gd name="connsiteX28" fmla="*/ 25718 w 32385"/>
                  <a:gd name="connsiteY28" fmla="*/ 48578 h 48577"/>
                  <a:gd name="connsiteX29" fmla="*/ 25718 w 32385"/>
                  <a:gd name="connsiteY29" fmla="*/ 48578 h 48577"/>
                  <a:gd name="connsiteX30" fmla="*/ 25718 w 32385"/>
                  <a:gd name="connsiteY30" fmla="*/ 48578 h 48577"/>
                  <a:gd name="connsiteX31" fmla="*/ 25718 w 32385"/>
                  <a:gd name="connsiteY31" fmla="*/ 48578 h 48577"/>
                  <a:gd name="connsiteX32" fmla="*/ 25718 w 32385"/>
                  <a:gd name="connsiteY32" fmla="*/ 48578 h 48577"/>
                  <a:gd name="connsiteX33" fmla="*/ 25718 w 32385"/>
                  <a:gd name="connsiteY33" fmla="*/ 48578 h 48577"/>
                  <a:gd name="connsiteX34" fmla="*/ 25718 w 32385"/>
                  <a:gd name="connsiteY34" fmla="*/ 48578 h 48577"/>
                  <a:gd name="connsiteX35" fmla="*/ 25718 w 32385"/>
                  <a:gd name="connsiteY35" fmla="*/ 48578 h 48577"/>
                  <a:gd name="connsiteX36" fmla="*/ 25718 w 32385"/>
                  <a:gd name="connsiteY36" fmla="*/ 48578 h 48577"/>
                  <a:gd name="connsiteX37" fmla="*/ 25718 w 32385"/>
                  <a:gd name="connsiteY37" fmla="*/ 48578 h 48577"/>
                  <a:gd name="connsiteX38" fmla="*/ 25718 w 32385"/>
                  <a:gd name="connsiteY38" fmla="*/ 48578 h 48577"/>
                  <a:gd name="connsiteX39" fmla="*/ 25718 w 32385"/>
                  <a:gd name="connsiteY39" fmla="*/ 48578 h 48577"/>
                  <a:gd name="connsiteX40" fmla="*/ 25718 w 32385"/>
                  <a:gd name="connsiteY40" fmla="*/ 48578 h 48577"/>
                  <a:gd name="connsiteX41" fmla="*/ 25718 w 32385"/>
                  <a:gd name="connsiteY41" fmla="*/ 48578 h 48577"/>
                  <a:gd name="connsiteX42" fmla="*/ 25718 w 32385"/>
                  <a:gd name="connsiteY42" fmla="*/ 48578 h 48577"/>
                  <a:gd name="connsiteX43" fmla="*/ 25718 w 32385"/>
                  <a:gd name="connsiteY43" fmla="*/ 48578 h 48577"/>
                  <a:gd name="connsiteX44" fmla="*/ 25718 w 32385"/>
                  <a:gd name="connsiteY44" fmla="*/ 48578 h 48577"/>
                  <a:gd name="connsiteX45" fmla="*/ 25718 w 32385"/>
                  <a:gd name="connsiteY45" fmla="*/ 48578 h 48577"/>
                  <a:gd name="connsiteX46" fmla="*/ 25718 w 32385"/>
                  <a:gd name="connsiteY46" fmla="*/ 48578 h 48577"/>
                  <a:gd name="connsiteX47" fmla="*/ 25718 w 32385"/>
                  <a:gd name="connsiteY47" fmla="*/ 48578 h 48577"/>
                  <a:gd name="connsiteX48" fmla="*/ 25718 w 32385"/>
                  <a:gd name="connsiteY48" fmla="*/ 48578 h 48577"/>
                  <a:gd name="connsiteX49" fmla="*/ 25718 w 32385"/>
                  <a:gd name="connsiteY49" fmla="*/ 48578 h 48577"/>
                  <a:gd name="connsiteX50" fmla="*/ 25718 w 32385"/>
                  <a:gd name="connsiteY50" fmla="*/ 48578 h 48577"/>
                  <a:gd name="connsiteX51" fmla="*/ 25718 w 32385"/>
                  <a:gd name="connsiteY51" fmla="*/ 48578 h 48577"/>
                  <a:gd name="connsiteX52" fmla="*/ 25718 w 32385"/>
                  <a:gd name="connsiteY52" fmla="*/ 48578 h 48577"/>
                  <a:gd name="connsiteX53" fmla="*/ 25718 w 32385"/>
                  <a:gd name="connsiteY53" fmla="*/ 48578 h 48577"/>
                  <a:gd name="connsiteX54" fmla="*/ 25718 w 32385"/>
                  <a:gd name="connsiteY54" fmla="*/ 48578 h 48577"/>
                  <a:gd name="connsiteX55" fmla="*/ 25718 w 32385"/>
                  <a:gd name="connsiteY55" fmla="*/ 48578 h 48577"/>
                  <a:gd name="connsiteX56" fmla="*/ 25718 w 32385"/>
                  <a:gd name="connsiteY56" fmla="*/ 48578 h 48577"/>
                  <a:gd name="connsiteX57" fmla="*/ 0 w 32385"/>
                  <a:gd name="connsiteY57" fmla="*/ 36195 h 48577"/>
                  <a:gd name="connsiteX58" fmla="*/ 0 w 32385"/>
                  <a:gd name="connsiteY58" fmla="*/ 5715 h 48577"/>
                  <a:gd name="connsiteX59" fmla="*/ 0 w 32385"/>
                  <a:gd name="connsiteY59" fmla="*/ 0 h 48577"/>
                  <a:gd name="connsiteX60" fmla="*/ 8573 w 32385"/>
                  <a:gd name="connsiteY60" fmla="*/ 20003 h 485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</a:cxnLst>
                <a:rect l="l" t="t" r="r" b="b"/>
                <a:pathLst>
                  <a:path w="32385" h="48577">
                    <a:moveTo>
                      <a:pt x="8573" y="20003"/>
                    </a:moveTo>
                    <a:cubicBezTo>
                      <a:pt x="16193" y="24765"/>
                      <a:pt x="23813" y="29528"/>
                      <a:pt x="32385" y="33338"/>
                    </a:cubicBezTo>
                    <a:lnTo>
                      <a:pt x="20003" y="40958"/>
                    </a:lnTo>
                    <a:cubicBezTo>
                      <a:pt x="20955" y="40958"/>
                      <a:pt x="20955" y="41910"/>
                      <a:pt x="20955" y="41910"/>
                    </a:cubicBezTo>
                    <a:cubicBezTo>
                      <a:pt x="20955" y="41910"/>
                      <a:pt x="21908" y="42863"/>
                      <a:pt x="21908" y="42863"/>
                    </a:cubicBezTo>
                    <a:cubicBezTo>
                      <a:pt x="21908" y="42863"/>
                      <a:pt x="22860" y="43815"/>
                      <a:pt x="22860" y="43815"/>
                    </a:cubicBezTo>
                    <a:cubicBezTo>
                      <a:pt x="22860" y="43815"/>
                      <a:pt x="23813" y="44767"/>
                      <a:pt x="23813" y="44767"/>
                    </a:cubicBezTo>
                    <a:cubicBezTo>
                      <a:pt x="23813" y="44767"/>
                      <a:pt x="24765" y="45720"/>
                      <a:pt x="24765" y="45720"/>
                    </a:cubicBezTo>
                    <a:cubicBezTo>
                      <a:pt x="24765" y="45720"/>
                      <a:pt x="25718" y="46672"/>
                      <a:pt x="25718" y="46672"/>
                    </a:cubicBezTo>
                    <a:cubicBezTo>
                      <a:pt x="25718" y="46672"/>
                      <a:pt x="25718" y="47625"/>
                      <a:pt x="25718" y="47625"/>
                    </a:cubicBezTo>
                    <a:cubicBezTo>
                      <a:pt x="25718" y="47625"/>
                      <a:pt x="25718" y="48578"/>
                      <a:pt x="25718" y="48578"/>
                    </a:cubicBez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cubicBezTo>
                      <a:pt x="17145" y="44767"/>
                      <a:pt x="8573" y="40005"/>
                      <a:pt x="0" y="36195"/>
                    </a:cubicBezTo>
                    <a:cubicBezTo>
                      <a:pt x="0" y="25717"/>
                      <a:pt x="0" y="16192"/>
                      <a:pt x="0" y="5715"/>
                    </a:cubicBezTo>
                    <a:cubicBezTo>
                      <a:pt x="0" y="3810"/>
                      <a:pt x="0" y="1905"/>
                      <a:pt x="0" y="0"/>
                    </a:cubicBezTo>
                    <a:cubicBezTo>
                      <a:pt x="953" y="18097"/>
                      <a:pt x="3810" y="17145"/>
                      <a:pt x="8573" y="20003"/>
                    </a:cubicBezTo>
                    <a:close/>
                  </a:path>
                </a:pathLst>
              </a:custGeom>
              <a:solidFill>
                <a:srgbClr val="26263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85" name="Freeform: Shape 1284">
                <a:extLst>
                  <a:ext uri="{FF2B5EF4-FFF2-40B4-BE49-F238E27FC236}">
                    <a16:creationId xmlns:a16="http://schemas.microsoft.com/office/drawing/2014/main" id="{D09031D5-D28D-4749-9644-3BCF64E2C282}"/>
                  </a:ext>
                </a:extLst>
              </p:cNvPr>
              <p:cNvSpPr/>
              <p:nvPr/>
            </p:nvSpPr>
            <p:spPr>
              <a:xfrm>
                <a:off x="9339921" y="3988031"/>
                <a:ext cx="37295" cy="54416"/>
              </a:xfrm>
              <a:custGeom>
                <a:avLst/>
                <a:gdLst>
                  <a:gd name="connsiteX0" fmla="*/ 6816 w 37295"/>
                  <a:gd name="connsiteY0" fmla="*/ 1038 h 54416"/>
                  <a:gd name="connsiteX1" fmla="*/ 30628 w 37295"/>
                  <a:gd name="connsiteY1" fmla="*/ 14373 h 54416"/>
                  <a:gd name="connsiteX2" fmla="*/ 37296 w 37295"/>
                  <a:gd name="connsiteY2" fmla="*/ 23898 h 54416"/>
                  <a:gd name="connsiteX3" fmla="*/ 37296 w 37295"/>
                  <a:gd name="connsiteY3" fmla="*/ 51521 h 54416"/>
                  <a:gd name="connsiteX4" fmla="*/ 30628 w 37295"/>
                  <a:gd name="connsiteY4" fmla="*/ 53426 h 54416"/>
                  <a:gd name="connsiteX5" fmla="*/ 148 w 37295"/>
                  <a:gd name="connsiteY5" fmla="*/ 38186 h 54416"/>
                  <a:gd name="connsiteX6" fmla="*/ 148 w 37295"/>
                  <a:gd name="connsiteY6" fmla="*/ 1991 h 54416"/>
                  <a:gd name="connsiteX7" fmla="*/ 6816 w 37295"/>
                  <a:gd name="connsiteY7" fmla="*/ 1038 h 54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7295" h="54416">
                    <a:moveTo>
                      <a:pt x="6816" y="1038"/>
                    </a:moveTo>
                    <a:cubicBezTo>
                      <a:pt x="14436" y="5801"/>
                      <a:pt x="22056" y="10563"/>
                      <a:pt x="30628" y="14373"/>
                    </a:cubicBezTo>
                    <a:cubicBezTo>
                      <a:pt x="34438" y="16278"/>
                      <a:pt x="37296" y="21041"/>
                      <a:pt x="37296" y="23898"/>
                    </a:cubicBezTo>
                    <a:cubicBezTo>
                      <a:pt x="37296" y="33423"/>
                      <a:pt x="37296" y="42948"/>
                      <a:pt x="37296" y="51521"/>
                    </a:cubicBezTo>
                    <a:cubicBezTo>
                      <a:pt x="37296" y="54378"/>
                      <a:pt x="34438" y="55331"/>
                      <a:pt x="30628" y="53426"/>
                    </a:cubicBezTo>
                    <a:cubicBezTo>
                      <a:pt x="20151" y="48663"/>
                      <a:pt x="10626" y="42948"/>
                      <a:pt x="148" y="38186"/>
                    </a:cubicBezTo>
                    <a:cubicBezTo>
                      <a:pt x="148" y="25803"/>
                      <a:pt x="148" y="14373"/>
                      <a:pt x="148" y="1991"/>
                    </a:cubicBezTo>
                    <a:cubicBezTo>
                      <a:pt x="-804" y="86"/>
                      <a:pt x="3006" y="-867"/>
                      <a:pt x="6816" y="1038"/>
                    </a:cubicBezTo>
                    <a:close/>
                  </a:path>
                </a:pathLst>
              </a:custGeom>
              <a:solidFill>
                <a:srgbClr val="E5E6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86" name="Freeform: Shape 1285">
                <a:extLst>
                  <a:ext uri="{FF2B5EF4-FFF2-40B4-BE49-F238E27FC236}">
                    <a16:creationId xmlns:a16="http://schemas.microsoft.com/office/drawing/2014/main" id="{22B8BD01-138A-4014-92DA-E983B3C06517}"/>
                  </a:ext>
                </a:extLst>
              </p:cNvPr>
              <p:cNvSpPr/>
              <p:nvPr/>
            </p:nvSpPr>
            <p:spPr>
              <a:xfrm>
                <a:off x="9341021" y="3980497"/>
                <a:ext cx="40957" cy="20955"/>
              </a:xfrm>
              <a:custGeom>
                <a:avLst/>
                <a:gdLst>
                  <a:gd name="connsiteX0" fmla="*/ 18098 w 40957"/>
                  <a:gd name="connsiteY0" fmla="*/ 1905 h 20955"/>
                  <a:gd name="connsiteX1" fmla="*/ 11430 w 40957"/>
                  <a:gd name="connsiteY1" fmla="*/ 0 h 20955"/>
                  <a:gd name="connsiteX2" fmla="*/ 0 w 40957"/>
                  <a:gd name="connsiteY2" fmla="*/ 6668 h 20955"/>
                  <a:gd name="connsiteX3" fmla="*/ 4763 w 40957"/>
                  <a:gd name="connsiteY3" fmla="*/ 7620 h 20955"/>
                  <a:gd name="connsiteX4" fmla="*/ 28575 w 40957"/>
                  <a:gd name="connsiteY4" fmla="*/ 20955 h 20955"/>
                  <a:gd name="connsiteX5" fmla="*/ 40958 w 40957"/>
                  <a:gd name="connsiteY5" fmla="*/ 13335 h 20955"/>
                  <a:gd name="connsiteX6" fmla="*/ 18098 w 40957"/>
                  <a:gd name="connsiteY6" fmla="*/ 1905 h 20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957" h="20955">
                    <a:moveTo>
                      <a:pt x="18098" y="1905"/>
                    </a:moveTo>
                    <a:cubicBezTo>
                      <a:pt x="15240" y="0"/>
                      <a:pt x="13335" y="0"/>
                      <a:pt x="11430" y="0"/>
                    </a:cubicBezTo>
                    <a:lnTo>
                      <a:pt x="0" y="6668"/>
                    </a:lnTo>
                    <a:cubicBezTo>
                      <a:pt x="953" y="6668"/>
                      <a:pt x="2858" y="6668"/>
                      <a:pt x="4763" y="7620"/>
                    </a:cubicBezTo>
                    <a:cubicBezTo>
                      <a:pt x="12383" y="12383"/>
                      <a:pt x="20003" y="17145"/>
                      <a:pt x="28575" y="20955"/>
                    </a:cubicBezTo>
                    <a:lnTo>
                      <a:pt x="40958" y="13335"/>
                    </a:lnTo>
                    <a:lnTo>
                      <a:pt x="18098" y="1905"/>
                    </a:lnTo>
                    <a:close/>
                  </a:path>
                </a:pathLst>
              </a:custGeom>
              <a:solidFill>
                <a:srgbClr val="CBCAC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87" name="Freeform: Shape 1286">
                <a:extLst>
                  <a:ext uri="{FF2B5EF4-FFF2-40B4-BE49-F238E27FC236}">
                    <a16:creationId xmlns:a16="http://schemas.microsoft.com/office/drawing/2014/main" id="{5570A9F1-40C7-45C5-9666-9E9FBEEDD816}"/>
                  </a:ext>
                </a:extLst>
              </p:cNvPr>
              <p:cNvSpPr/>
              <p:nvPr/>
            </p:nvSpPr>
            <p:spPr>
              <a:xfrm>
                <a:off x="9369596" y="3903345"/>
                <a:ext cx="176212" cy="140970"/>
              </a:xfrm>
              <a:custGeom>
                <a:avLst/>
                <a:gdLst>
                  <a:gd name="connsiteX0" fmla="*/ 0 w 176212"/>
                  <a:gd name="connsiteY0" fmla="*/ 100013 h 140970"/>
                  <a:gd name="connsiteX1" fmla="*/ 170498 w 176212"/>
                  <a:gd name="connsiteY1" fmla="*/ 0 h 140970"/>
                  <a:gd name="connsiteX2" fmla="*/ 171450 w 176212"/>
                  <a:gd name="connsiteY2" fmla="*/ 952 h 140970"/>
                  <a:gd name="connsiteX3" fmla="*/ 172403 w 176212"/>
                  <a:gd name="connsiteY3" fmla="*/ 1905 h 140970"/>
                  <a:gd name="connsiteX4" fmla="*/ 173355 w 176212"/>
                  <a:gd name="connsiteY4" fmla="*/ 2858 h 140970"/>
                  <a:gd name="connsiteX5" fmla="*/ 174308 w 176212"/>
                  <a:gd name="connsiteY5" fmla="*/ 3810 h 140970"/>
                  <a:gd name="connsiteX6" fmla="*/ 175260 w 176212"/>
                  <a:gd name="connsiteY6" fmla="*/ 4763 h 140970"/>
                  <a:gd name="connsiteX7" fmla="*/ 176213 w 176212"/>
                  <a:gd name="connsiteY7" fmla="*/ 5715 h 140970"/>
                  <a:gd name="connsiteX8" fmla="*/ 176213 w 176212"/>
                  <a:gd name="connsiteY8" fmla="*/ 6667 h 140970"/>
                  <a:gd name="connsiteX9" fmla="*/ 176213 w 176212"/>
                  <a:gd name="connsiteY9" fmla="*/ 7620 h 140970"/>
                  <a:gd name="connsiteX10" fmla="*/ 176213 w 176212"/>
                  <a:gd name="connsiteY10" fmla="*/ 11430 h 140970"/>
                  <a:gd name="connsiteX11" fmla="*/ 176213 w 176212"/>
                  <a:gd name="connsiteY11" fmla="*/ 15240 h 140970"/>
                  <a:gd name="connsiteX12" fmla="*/ 176213 w 176212"/>
                  <a:gd name="connsiteY12" fmla="*/ 19050 h 140970"/>
                  <a:gd name="connsiteX13" fmla="*/ 176213 w 176212"/>
                  <a:gd name="connsiteY13" fmla="*/ 22860 h 140970"/>
                  <a:gd name="connsiteX14" fmla="*/ 176213 w 176212"/>
                  <a:gd name="connsiteY14" fmla="*/ 26670 h 140970"/>
                  <a:gd name="connsiteX15" fmla="*/ 176213 w 176212"/>
                  <a:gd name="connsiteY15" fmla="*/ 30480 h 140970"/>
                  <a:gd name="connsiteX16" fmla="*/ 176213 w 176212"/>
                  <a:gd name="connsiteY16" fmla="*/ 34290 h 140970"/>
                  <a:gd name="connsiteX17" fmla="*/ 176213 w 176212"/>
                  <a:gd name="connsiteY17" fmla="*/ 38100 h 140970"/>
                  <a:gd name="connsiteX18" fmla="*/ 176213 w 176212"/>
                  <a:gd name="connsiteY18" fmla="*/ 39052 h 140970"/>
                  <a:gd name="connsiteX19" fmla="*/ 176213 w 176212"/>
                  <a:gd name="connsiteY19" fmla="*/ 40005 h 140970"/>
                  <a:gd name="connsiteX20" fmla="*/ 175260 w 176212"/>
                  <a:gd name="connsiteY20" fmla="*/ 40958 h 140970"/>
                  <a:gd name="connsiteX21" fmla="*/ 172403 w 176212"/>
                  <a:gd name="connsiteY21" fmla="*/ 42863 h 140970"/>
                  <a:gd name="connsiteX22" fmla="*/ 20003 w 176212"/>
                  <a:gd name="connsiteY22" fmla="*/ 132397 h 140970"/>
                  <a:gd name="connsiteX23" fmla="*/ 4763 w 176212"/>
                  <a:gd name="connsiteY23" fmla="*/ 140970 h 140970"/>
                  <a:gd name="connsiteX24" fmla="*/ 5715 w 176212"/>
                  <a:gd name="connsiteY24" fmla="*/ 140017 h 140970"/>
                  <a:gd name="connsiteX25" fmla="*/ 5715 w 176212"/>
                  <a:gd name="connsiteY25" fmla="*/ 139065 h 140970"/>
                  <a:gd name="connsiteX26" fmla="*/ 5715 w 176212"/>
                  <a:gd name="connsiteY26" fmla="*/ 138113 h 140970"/>
                  <a:gd name="connsiteX27" fmla="*/ 5715 w 176212"/>
                  <a:gd name="connsiteY27" fmla="*/ 138113 h 140970"/>
                  <a:gd name="connsiteX28" fmla="*/ 5715 w 176212"/>
                  <a:gd name="connsiteY28" fmla="*/ 138113 h 140970"/>
                  <a:gd name="connsiteX29" fmla="*/ 5715 w 176212"/>
                  <a:gd name="connsiteY29" fmla="*/ 138113 h 140970"/>
                  <a:gd name="connsiteX30" fmla="*/ 5715 w 176212"/>
                  <a:gd name="connsiteY30" fmla="*/ 138113 h 140970"/>
                  <a:gd name="connsiteX31" fmla="*/ 5715 w 176212"/>
                  <a:gd name="connsiteY31" fmla="*/ 138113 h 140970"/>
                  <a:gd name="connsiteX32" fmla="*/ 5715 w 176212"/>
                  <a:gd name="connsiteY32" fmla="*/ 138113 h 140970"/>
                  <a:gd name="connsiteX33" fmla="*/ 5715 w 176212"/>
                  <a:gd name="connsiteY33" fmla="*/ 138113 h 140970"/>
                  <a:gd name="connsiteX34" fmla="*/ 5715 w 176212"/>
                  <a:gd name="connsiteY34" fmla="*/ 138113 h 140970"/>
                  <a:gd name="connsiteX35" fmla="*/ 5715 w 176212"/>
                  <a:gd name="connsiteY35" fmla="*/ 138113 h 140970"/>
                  <a:gd name="connsiteX36" fmla="*/ 5715 w 176212"/>
                  <a:gd name="connsiteY36" fmla="*/ 138113 h 140970"/>
                  <a:gd name="connsiteX37" fmla="*/ 5715 w 176212"/>
                  <a:gd name="connsiteY37" fmla="*/ 138113 h 140970"/>
                  <a:gd name="connsiteX38" fmla="*/ 5715 w 176212"/>
                  <a:gd name="connsiteY38" fmla="*/ 138113 h 140970"/>
                  <a:gd name="connsiteX39" fmla="*/ 5715 w 176212"/>
                  <a:gd name="connsiteY39" fmla="*/ 138113 h 140970"/>
                  <a:gd name="connsiteX40" fmla="*/ 5715 w 176212"/>
                  <a:gd name="connsiteY40" fmla="*/ 138113 h 140970"/>
                  <a:gd name="connsiteX41" fmla="*/ 5715 w 176212"/>
                  <a:gd name="connsiteY41" fmla="*/ 138113 h 140970"/>
                  <a:gd name="connsiteX42" fmla="*/ 5715 w 176212"/>
                  <a:gd name="connsiteY42" fmla="*/ 138113 h 140970"/>
                  <a:gd name="connsiteX43" fmla="*/ 5715 w 176212"/>
                  <a:gd name="connsiteY43" fmla="*/ 138113 h 140970"/>
                  <a:gd name="connsiteX44" fmla="*/ 5715 w 176212"/>
                  <a:gd name="connsiteY44" fmla="*/ 138113 h 140970"/>
                  <a:gd name="connsiteX45" fmla="*/ 5715 w 176212"/>
                  <a:gd name="connsiteY45" fmla="*/ 138113 h 140970"/>
                  <a:gd name="connsiteX46" fmla="*/ 5715 w 176212"/>
                  <a:gd name="connsiteY46" fmla="*/ 138113 h 140970"/>
                  <a:gd name="connsiteX47" fmla="*/ 5715 w 176212"/>
                  <a:gd name="connsiteY47" fmla="*/ 138113 h 140970"/>
                  <a:gd name="connsiteX48" fmla="*/ 5715 w 176212"/>
                  <a:gd name="connsiteY48" fmla="*/ 138113 h 140970"/>
                  <a:gd name="connsiteX49" fmla="*/ 5715 w 176212"/>
                  <a:gd name="connsiteY49" fmla="*/ 138113 h 140970"/>
                  <a:gd name="connsiteX50" fmla="*/ 5715 w 176212"/>
                  <a:gd name="connsiteY50" fmla="*/ 138113 h 140970"/>
                  <a:gd name="connsiteX51" fmla="*/ 5715 w 176212"/>
                  <a:gd name="connsiteY51" fmla="*/ 138113 h 140970"/>
                  <a:gd name="connsiteX52" fmla="*/ 5715 w 176212"/>
                  <a:gd name="connsiteY52" fmla="*/ 138113 h 140970"/>
                  <a:gd name="connsiteX53" fmla="*/ 5715 w 176212"/>
                  <a:gd name="connsiteY53" fmla="*/ 138113 h 140970"/>
                  <a:gd name="connsiteX54" fmla="*/ 5715 w 176212"/>
                  <a:gd name="connsiteY54" fmla="*/ 138113 h 140970"/>
                  <a:gd name="connsiteX55" fmla="*/ 5715 w 176212"/>
                  <a:gd name="connsiteY55" fmla="*/ 138113 h 140970"/>
                  <a:gd name="connsiteX56" fmla="*/ 5715 w 176212"/>
                  <a:gd name="connsiteY56" fmla="*/ 138113 h 140970"/>
                  <a:gd name="connsiteX57" fmla="*/ 5715 w 176212"/>
                  <a:gd name="connsiteY57" fmla="*/ 138113 h 140970"/>
                  <a:gd name="connsiteX58" fmla="*/ 5715 w 176212"/>
                  <a:gd name="connsiteY58" fmla="*/ 138113 h 140970"/>
                  <a:gd name="connsiteX59" fmla="*/ 5715 w 176212"/>
                  <a:gd name="connsiteY59" fmla="*/ 138113 h 140970"/>
                  <a:gd name="connsiteX60" fmla="*/ 5715 w 176212"/>
                  <a:gd name="connsiteY60" fmla="*/ 138113 h 140970"/>
                  <a:gd name="connsiteX61" fmla="*/ 5715 w 176212"/>
                  <a:gd name="connsiteY61" fmla="*/ 138113 h 140970"/>
                  <a:gd name="connsiteX62" fmla="*/ 5715 w 176212"/>
                  <a:gd name="connsiteY62" fmla="*/ 138113 h 140970"/>
                  <a:gd name="connsiteX63" fmla="*/ 5715 w 176212"/>
                  <a:gd name="connsiteY63" fmla="*/ 138113 h 140970"/>
                  <a:gd name="connsiteX64" fmla="*/ 5715 w 176212"/>
                  <a:gd name="connsiteY64" fmla="*/ 138113 h 140970"/>
                  <a:gd name="connsiteX65" fmla="*/ 5715 w 176212"/>
                  <a:gd name="connsiteY65" fmla="*/ 138113 h 140970"/>
                  <a:gd name="connsiteX66" fmla="*/ 5715 w 176212"/>
                  <a:gd name="connsiteY66" fmla="*/ 138113 h 140970"/>
                  <a:gd name="connsiteX67" fmla="*/ 5715 w 176212"/>
                  <a:gd name="connsiteY67" fmla="*/ 138113 h 140970"/>
                  <a:gd name="connsiteX68" fmla="*/ 5715 w 176212"/>
                  <a:gd name="connsiteY68" fmla="*/ 138113 h 140970"/>
                  <a:gd name="connsiteX69" fmla="*/ 5715 w 176212"/>
                  <a:gd name="connsiteY69" fmla="*/ 138113 h 140970"/>
                  <a:gd name="connsiteX70" fmla="*/ 5715 w 176212"/>
                  <a:gd name="connsiteY70" fmla="*/ 138113 h 140970"/>
                  <a:gd name="connsiteX71" fmla="*/ 5715 w 176212"/>
                  <a:gd name="connsiteY71" fmla="*/ 138113 h 140970"/>
                  <a:gd name="connsiteX72" fmla="*/ 5715 w 176212"/>
                  <a:gd name="connsiteY72" fmla="*/ 138113 h 140970"/>
                  <a:gd name="connsiteX73" fmla="*/ 5715 w 176212"/>
                  <a:gd name="connsiteY73" fmla="*/ 138113 h 140970"/>
                  <a:gd name="connsiteX74" fmla="*/ 5715 w 176212"/>
                  <a:gd name="connsiteY74" fmla="*/ 138113 h 140970"/>
                  <a:gd name="connsiteX75" fmla="*/ 5715 w 176212"/>
                  <a:gd name="connsiteY75" fmla="*/ 138113 h 140970"/>
                  <a:gd name="connsiteX76" fmla="*/ 5715 w 176212"/>
                  <a:gd name="connsiteY76" fmla="*/ 138113 h 140970"/>
                  <a:gd name="connsiteX77" fmla="*/ 5715 w 176212"/>
                  <a:gd name="connsiteY77" fmla="*/ 138113 h 140970"/>
                  <a:gd name="connsiteX78" fmla="*/ 5715 w 176212"/>
                  <a:gd name="connsiteY78" fmla="*/ 138113 h 140970"/>
                  <a:gd name="connsiteX79" fmla="*/ 5715 w 176212"/>
                  <a:gd name="connsiteY79" fmla="*/ 138113 h 140970"/>
                  <a:gd name="connsiteX80" fmla="*/ 5715 w 176212"/>
                  <a:gd name="connsiteY80" fmla="*/ 138113 h 140970"/>
                  <a:gd name="connsiteX81" fmla="*/ 5715 w 176212"/>
                  <a:gd name="connsiteY81" fmla="*/ 138113 h 140970"/>
                  <a:gd name="connsiteX82" fmla="*/ 5715 w 176212"/>
                  <a:gd name="connsiteY82" fmla="*/ 138113 h 140970"/>
                  <a:gd name="connsiteX83" fmla="*/ 5715 w 176212"/>
                  <a:gd name="connsiteY83" fmla="*/ 138113 h 140970"/>
                  <a:gd name="connsiteX84" fmla="*/ 5715 w 176212"/>
                  <a:gd name="connsiteY84" fmla="*/ 138113 h 140970"/>
                  <a:gd name="connsiteX85" fmla="*/ 5715 w 176212"/>
                  <a:gd name="connsiteY85" fmla="*/ 138113 h 140970"/>
                  <a:gd name="connsiteX86" fmla="*/ 5715 w 176212"/>
                  <a:gd name="connsiteY86" fmla="*/ 138113 h 140970"/>
                  <a:gd name="connsiteX87" fmla="*/ 5715 w 176212"/>
                  <a:gd name="connsiteY87" fmla="*/ 138113 h 140970"/>
                  <a:gd name="connsiteX88" fmla="*/ 5715 w 176212"/>
                  <a:gd name="connsiteY88" fmla="*/ 138113 h 140970"/>
                  <a:gd name="connsiteX89" fmla="*/ 5715 w 176212"/>
                  <a:gd name="connsiteY89" fmla="*/ 138113 h 140970"/>
                  <a:gd name="connsiteX90" fmla="*/ 5715 w 176212"/>
                  <a:gd name="connsiteY90" fmla="*/ 138113 h 140970"/>
                  <a:gd name="connsiteX91" fmla="*/ 5715 w 176212"/>
                  <a:gd name="connsiteY91" fmla="*/ 137160 h 140970"/>
                  <a:gd name="connsiteX92" fmla="*/ 5715 w 176212"/>
                  <a:gd name="connsiteY92" fmla="*/ 136208 h 140970"/>
                  <a:gd name="connsiteX93" fmla="*/ 4763 w 176212"/>
                  <a:gd name="connsiteY93" fmla="*/ 135255 h 140970"/>
                  <a:gd name="connsiteX94" fmla="*/ 3810 w 176212"/>
                  <a:gd name="connsiteY94" fmla="*/ 134302 h 140970"/>
                  <a:gd name="connsiteX95" fmla="*/ 2858 w 176212"/>
                  <a:gd name="connsiteY95" fmla="*/ 133350 h 140970"/>
                  <a:gd name="connsiteX96" fmla="*/ 1905 w 176212"/>
                  <a:gd name="connsiteY96" fmla="*/ 132397 h 140970"/>
                  <a:gd name="connsiteX97" fmla="*/ 953 w 176212"/>
                  <a:gd name="connsiteY97" fmla="*/ 131445 h 140970"/>
                  <a:gd name="connsiteX98" fmla="*/ 0 w 176212"/>
                  <a:gd name="connsiteY98" fmla="*/ 100013 h 1409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</a:cxnLst>
                <a:rect l="l" t="t" r="r" b="b"/>
                <a:pathLst>
                  <a:path w="176212" h="140970">
                    <a:moveTo>
                      <a:pt x="0" y="100013"/>
                    </a:moveTo>
                    <a:lnTo>
                      <a:pt x="170498" y="0"/>
                    </a:lnTo>
                    <a:lnTo>
                      <a:pt x="171450" y="952"/>
                    </a:lnTo>
                    <a:lnTo>
                      <a:pt x="172403" y="1905"/>
                    </a:lnTo>
                    <a:lnTo>
                      <a:pt x="173355" y="2858"/>
                    </a:lnTo>
                    <a:lnTo>
                      <a:pt x="174308" y="3810"/>
                    </a:lnTo>
                    <a:lnTo>
                      <a:pt x="175260" y="4763"/>
                    </a:lnTo>
                    <a:lnTo>
                      <a:pt x="176213" y="5715"/>
                    </a:lnTo>
                    <a:lnTo>
                      <a:pt x="176213" y="6667"/>
                    </a:lnTo>
                    <a:lnTo>
                      <a:pt x="176213" y="7620"/>
                    </a:lnTo>
                    <a:lnTo>
                      <a:pt x="176213" y="11430"/>
                    </a:lnTo>
                    <a:lnTo>
                      <a:pt x="176213" y="15240"/>
                    </a:lnTo>
                    <a:lnTo>
                      <a:pt x="176213" y="19050"/>
                    </a:lnTo>
                    <a:lnTo>
                      <a:pt x="176213" y="22860"/>
                    </a:lnTo>
                    <a:lnTo>
                      <a:pt x="176213" y="26670"/>
                    </a:lnTo>
                    <a:lnTo>
                      <a:pt x="176213" y="30480"/>
                    </a:lnTo>
                    <a:lnTo>
                      <a:pt x="176213" y="34290"/>
                    </a:lnTo>
                    <a:lnTo>
                      <a:pt x="176213" y="38100"/>
                    </a:lnTo>
                    <a:lnTo>
                      <a:pt x="176213" y="39052"/>
                    </a:lnTo>
                    <a:lnTo>
                      <a:pt x="176213" y="40005"/>
                    </a:lnTo>
                    <a:lnTo>
                      <a:pt x="175260" y="40958"/>
                    </a:lnTo>
                    <a:lnTo>
                      <a:pt x="172403" y="42863"/>
                    </a:lnTo>
                    <a:lnTo>
                      <a:pt x="20003" y="132397"/>
                    </a:lnTo>
                    <a:lnTo>
                      <a:pt x="4763" y="140970"/>
                    </a:lnTo>
                    <a:cubicBezTo>
                      <a:pt x="4763" y="140970"/>
                      <a:pt x="5715" y="140970"/>
                      <a:pt x="5715" y="140017"/>
                    </a:cubicBezTo>
                    <a:cubicBezTo>
                      <a:pt x="5715" y="140017"/>
                      <a:pt x="5715" y="139065"/>
                      <a:pt x="5715" y="139065"/>
                    </a:cubicBezTo>
                    <a:cubicBezTo>
                      <a:pt x="5715" y="139065"/>
                      <a:pt x="5715" y="138113"/>
                      <a:pt x="5715" y="138113"/>
                    </a:cubicBez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cubicBezTo>
                      <a:pt x="5715" y="138113"/>
                      <a:pt x="5715" y="137160"/>
                      <a:pt x="5715" y="137160"/>
                    </a:cubicBezTo>
                    <a:cubicBezTo>
                      <a:pt x="5715" y="137160"/>
                      <a:pt x="5715" y="136208"/>
                      <a:pt x="5715" y="136208"/>
                    </a:cubicBezTo>
                    <a:cubicBezTo>
                      <a:pt x="5715" y="136208"/>
                      <a:pt x="5715" y="135255"/>
                      <a:pt x="4763" y="135255"/>
                    </a:cubicBezTo>
                    <a:cubicBezTo>
                      <a:pt x="4763" y="135255"/>
                      <a:pt x="3810" y="134302"/>
                      <a:pt x="3810" y="134302"/>
                    </a:cubicBezTo>
                    <a:cubicBezTo>
                      <a:pt x="3810" y="134302"/>
                      <a:pt x="2858" y="133350"/>
                      <a:pt x="2858" y="133350"/>
                    </a:cubicBezTo>
                    <a:cubicBezTo>
                      <a:pt x="2858" y="133350"/>
                      <a:pt x="1905" y="132397"/>
                      <a:pt x="1905" y="132397"/>
                    </a:cubicBezTo>
                    <a:cubicBezTo>
                      <a:pt x="1905" y="132397"/>
                      <a:pt x="953" y="131445"/>
                      <a:pt x="953" y="131445"/>
                    </a:cubicBezTo>
                    <a:cubicBezTo>
                      <a:pt x="953" y="100013"/>
                      <a:pt x="953" y="100013"/>
                      <a:pt x="0" y="100013"/>
                    </a:cubicBezTo>
                    <a:close/>
                  </a:path>
                </a:pathLst>
              </a:custGeom>
              <a:solidFill>
                <a:srgbClr val="CBCAC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88" name="Freeform: Shape 1287">
                <a:extLst>
                  <a:ext uri="{FF2B5EF4-FFF2-40B4-BE49-F238E27FC236}">
                    <a16:creationId xmlns:a16="http://schemas.microsoft.com/office/drawing/2014/main" id="{CE34CE67-0B8C-4A9D-8737-7A55AA36AAAF}"/>
                  </a:ext>
                </a:extLst>
              </p:cNvPr>
              <p:cNvSpPr/>
              <p:nvPr/>
            </p:nvSpPr>
            <p:spPr>
              <a:xfrm>
                <a:off x="8675224" y="3391852"/>
                <a:ext cx="570547" cy="486727"/>
              </a:xfrm>
              <a:custGeom>
                <a:avLst/>
                <a:gdLst>
                  <a:gd name="connsiteX0" fmla="*/ 0 w 570547"/>
                  <a:gd name="connsiteY0" fmla="*/ 167640 h 486727"/>
                  <a:gd name="connsiteX1" fmla="*/ 570548 w 570547"/>
                  <a:gd name="connsiteY1" fmla="*/ 486728 h 486727"/>
                  <a:gd name="connsiteX2" fmla="*/ 570548 w 570547"/>
                  <a:gd name="connsiteY2" fmla="*/ 357188 h 486727"/>
                  <a:gd name="connsiteX3" fmla="*/ 570548 w 570547"/>
                  <a:gd name="connsiteY3" fmla="*/ 319088 h 486727"/>
                  <a:gd name="connsiteX4" fmla="*/ 0 w 570547"/>
                  <a:gd name="connsiteY4" fmla="*/ 0 h 486727"/>
                  <a:gd name="connsiteX5" fmla="*/ 0 w 570547"/>
                  <a:gd name="connsiteY5" fmla="*/ 97155 h 486727"/>
                  <a:gd name="connsiteX6" fmla="*/ 0 w 570547"/>
                  <a:gd name="connsiteY6" fmla="*/ 167640 h 486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70547" h="486727">
                    <a:moveTo>
                      <a:pt x="0" y="167640"/>
                    </a:moveTo>
                    <a:lnTo>
                      <a:pt x="570548" y="486728"/>
                    </a:lnTo>
                    <a:cubicBezTo>
                      <a:pt x="570548" y="454343"/>
                      <a:pt x="570548" y="389573"/>
                      <a:pt x="570548" y="357188"/>
                    </a:cubicBezTo>
                    <a:cubicBezTo>
                      <a:pt x="570548" y="324803"/>
                      <a:pt x="570548" y="351473"/>
                      <a:pt x="570548" y="319088"/>
                    </a:cubicBezTo>
                    <a:lnTo>
                      <a:pt x="0" y="0"/>
                    </a:lnTo>
                    <a:cubicBezTo>
                      <a:pt x="0" y="32385"/>
                      <a:pt x="0" y="64770"/>
                      <a:pt x="0" y="97155"/>
                    </a:cubicBezTo>
                    <a:cubicBezTo>
                      <a:pt x="0" y="129540"/>
                      <a:pt x="0" y="135255"/>
                      <a:pt x="0" y="167640"/>
                    </a:cubicBezTo>
                    <a:close/>
                  </a:path>
                </a:pathLst>
              </a:custGeom>
              <a:solidFill>
                <a:srgbClr val="FFA4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289" name="Graphic 1060">
              <a:extLst>
                <a:ext uri="{FF2B5EF4-FFF2-40B4-BE49-F238E27FC236}">
                  <a16:creationId xmlns:a16="http://schemas.microsoft.com/office/drawing/2014/main" id="{4192CA1F-7FFC-4D2F-B919-788E06934B72}"/>
                </a:ext>
              </a:extLst>
            </p:cNvPr>
            <p:cNvGrpSpPr/>
            <p:nvPr/>
          </p:nvGrpSpPr>
          <p:grpSpPr>
            <a:xfrm>
              <a:off x="9709644" y="3633787"/>
              <a:ext cx="520064" cy="522923"/>
              <a:chOff x="9709639" y="3633787"/>
              <a:chExt cx="520064" cy="522922"/>
            </a:xfrm>
            <a:solidFill>
              <a:schemeClr val="accent1"/>
            </a:solidFill>
          </p:grpSpPr>
          <p:sp>
            <p:nvSpPr>
              <p:cNvPr id="1290" name="Freeform: Shape 1289">
                <a:extLst>
                  <a:ext uri="{FF2B5EF4-FFF2-40B4-BE49-F238E27FC236}">
                    <a16:creationId xmlns:a16="http://schemas.microsoft.com/office/drawing/2014/main" id="{47AC5D26-0778-492B-A722-AFFF09BCB3CF}"/>
                  </a:ext>
                </a:extLst>
              </p:cNvPr>
              <p:cNvSpPr/>
              <p:nvPr/>
            </p:nvSpPr>
            <p:spPr>
              <a:xfrm>
                <a:off x="9709639" y="3873817"/>
                <a:ext cx="511492" cy="282892"/>
              </a:xfrm>
              <a:custGeom>
                <a:avLst/>
                <a:gdLst>
                  <a:gd name="connsiteX0" fmla="*/ 511493 w 511492"/>
                  <a:gd name="connsiteY0" fmla="*/ 99060 h 282892"/>
                  <a:gd name="connsiteX1" fmla="*/ 336232 w 511492"/>
                  <a:gd name="connsiteY1" fmla="*/ 0 h 282892"/>
                  <a:gd name="connsiteX2" fmla="*/ 0 w 511492"/>
                  <a:gd name="connsiteY2" fmla="*/ 183833 h 282892"/>
                  <a:gd name="connsiteX3" fmla="*/ 175260 w 511492"/>
                  <a:gd name="connsiteY3" fmla="*/ 282892 h 282892"/>
                  <a:gd name="connsiteX4" fmla="*/ 511493 w 511492"/>
                  <a:gd name="connsiteY4" fmla="*/ 99060 h 2828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11492" h="282892">
                    <a:moveTo>
                      <a:pt x="511493" y="99060"/>
                    </a:moveTo>
                    <a:lnTo>
                      <a:pt x="336232" y="0"/>
                    </a:lnTo>
                    <a:cubicBezTo>
                      <a:pt x="223837" y="61913"/>
                      <a:pt x="112395" y="121920"/>
                      <a:pt x="0" y="183833"/>
                    </a:cubicBezTo>
                    <a:lnTo>
                      <a:pt x="175260" y="282892"/>
                    </a:lnTo>
                    <a:cubicBezTo>
                      <a:pt x="286703" y="221933"/>
                      <a:pt x="399098" y="160020"/>
                      <a:pt x="511493" y="99060"/>
                    </a:cubicBez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1291" name="Graphic 1060">
                <a:extLst>
                  <a:ext uri="{FF2B5EF4-FFF2-40B4-BE49-F238E27FC236}">
                    <a16:creationId xmlns:a16="http://schemas.microsoft.com/office/drawing/2014/main" id="{4192CA1F-7FFC-4D2F-B919-788E06934B72}"/>
                  </a:ext>
                </a:extLst>
              </p:cNvPr>
              <p:cNvGrpSpPr/>
              <p:nvPr/>
            </p:nvGrpSpPr>
            <p:grpSpPr>
              <a:xfrm>
                <a:off x="9731546" y="3633787"/>
                <a:ext cx="498157" cy="487084"/>
                <a:chOff x="9731546" y="3633787"/>
                <a:chExt cx="498157" cy="487084"/>
              </a:xfrm>
              <a:solidFill>
                <a:schemeClr val="accent1"/>
              </a:solidFill>
            </p:grpSpPr>
            <p:sp>
              <p:nvSpPr>
                <p:cNvPr id="1292" name="Freeform: Shape 1291">
                  <a:extLst>
                    <a:ext uri="{FF2B5EF4-FFF2-40B4-BE49-F238E27FC236}">
                      <a16:creationId xmlns:a16="http://schemas.microsoft.com/office/drawing/2014/main" id="{11F49271-BED5-40C5-81F7-A64B1F8AEC46}"/>
                    </a:ext>
                  </a:extLst>
                </p:cNvPr>
                <p:cNvSpPr/>
                <p:nvPr/>
              </p:nvSpPr>
              <p:spPr>
                <a:xfrm>
                  <a:off x="9756312" y="3962400"/>
                  <a:ext cx="115252" cy="109537"/>
                </a:xfrm>
                <a:custGeom>
                  <a:avLst/>
                  <a:gdLst>
                    <a:gd name="connsiteX0" fmla="*/ 115252 w 115252"/>
                    <a:gd name="connsiteY0" fmla="*/ 65722 h 109537"/>
                    <a:gd name="connsiteX1" fmla="*/ 0 w 115252"/>
                    <a:gd name="connsiteY1" fmla="*/ 0 h 109537"/>
                    <a:gd name="connsiteX2" fmla="*/ 0 w 115252"/>
                    <a:gd name="connsiteY2" fmla="*/ 43815 h 109537"/>
                    <a:gd name="connsiteX3" fmla="*/ 115252 w 115252"/>
                    <a:gd name="connsiteY3" fmla="*/ 109538 h 109537"/>
                    <a:gd name="connsiteX4" fmla="*/ 115252 w 115252"/>
                    <a:gd name="connsiteY4" fmla="*/ 65722 h 1095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5252" h="109537">
                      <a:moveTo>
                        <a:pt x="115252" y="65722"/>
                      </a:moveTo>
                      <a:lnTo>
                        <a:pt x="0" y="0"/>
                      </a:lnTo>
                      <a:cubicBezTo>
                        <a:pt x="0" y="14288"/>
                        <a:pt x="0" y="29528"/>
                        <a:pt x="0" y="43815"/>
                      </a:cubicBezTo>
                      <a:lnTo>
                        <a:pt x="115252" y="109538"/>
                      </a:lnTo>
                      <a:cubicBezTo>
                        <a:pt x="115252" y="95250"/>
                        <a:pt x="115252" y="80963"/>
                        <a:pt x="115252" y="65722"/>
                      </a:cubicBezTo>
                      <a:close/>
                    </a:path>
                  </a:pathLst>
                </a:custGeom>
                <a:solidFill>
                  <a:srgbClr val="D2912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293" name="Freeform: Shape 1292">
                  <a:extLst>
                    <a:ext uri="{FF2B5EF4-FFF2-40B4-BE49-F238E27FC236}">
                      <a16:creationId xmlns:a16="http://schemas.microsoft.com/office/drawing/2014/main" id="{CCEFF964-C3F6-403A-9330-5EBEAF330F71}"/>
                    </a:ext>
                  </a:extLst>
                </p:cNvPr>
                <p:cNvSpPr/>
                <p:nvPr/>
              </p:nvSpPr>
              <p:spPr>
                <a:xfrm>
                  <a:off x="9780124" y="3980497"/>
                  <a:ext cx="66675" cy="73342"/>
                </a:xfrm>
                <a:custGeom>
                  <a:avLst/>
                  <a:gdLst>
                    <a:gd name="connsiteX0" fmla="*/ 66675 w 66675"/>
                    <a:gd name="connsiteY0" fmla="*/ 38100 h 73342"/>
                    <a:gd name="connsiteX1" fmla="*/ 66675 w 66675"/>
                    <a:gd name="connsiteY1" fmla="*/ 73343 h 73342"/>
                    <a:gd name="connsiteX2" fmla="*/ 6667 w 66675"/>
                    <a:gd name="connsiteY2" fmla="*/ 39053 h 73342"/>
                    <a:gd name="connsiteX3" fmla="*/ 0 w 66675"/>
                    <a:gd name="connsiteY3" fmla="*/ 35243 h 73342"/>
                    <a:gd name="connsiteX4" fmla="*/ 0 w 66675"/>
                    <a:gd name="connsiteY4" fmla="*/ 0 h 73342"/>
                    <a:gd name="connsiteX5" fmla="*/ 66675 w 66675"/>
                    <a:gd name="connsiteY5" fmla="*/ 38100 h 733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6675" h="73342">
                      <a:moveTo>
                        <a:pt x="66675" y="38100"/>
                      </a:moveTo>
                      <a:cubicBezTo>
                        <a:pt x="66675" y="49530"/>
                        <a:pt x="66675" y="61913"/>
                        <a:pt x="66675" y="73343"/>
                      </a:cubicBezTo>
                      <a:lnTo>
                        <a:pt x="6667" y="39053"/>
                      </a:lnTo>
                      <a:lnTo>
                        <a:pt x="0" y="35243"/>
                      </a:lnTo>
                      <a:cubicBezTo>
                        <a:pt x="0" y="23813"/>
                        <a:pt x="0" y="11430"/>
                        <a:pt x="0" y="0"/>
                      </a:cubicBezTo>
                      <a:lnTo>
                        <a:pt x="66675" y="3810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294" name="Graphic 1060">
                  <a:extLst>
                    <a:ext uri="{FF2B5EF4-FFF2-40B4-BE49-F238E27FC236}">
                      <a16:creationId xmlns:a16="http://schemas.microsoft.com/office/drawing/2014/main" id="{4192CA1F-7FFC-4D2F-B919-788E06934B72}"/>
                    </a:ext>
                  </a:extLst>
                </p:cNvPr>
                <p:cNvGrpSpPr/>
                <p:nvPr/>
              </p:nvGrpSpPr>
              <p:grpSpPr>
                <a:xfrm>
                  <a:off x="9760121" y="3970020"/>
                  <a:ext cx="107632" cy="96202"/>
                  <a:chOff x="9760121" y="3970020"/>
                  <a:chExt cx="107632" cy="96202"/>
                </a:xfrm>
                <a:solidFill>
                  <a:srgbClr val="000000"/>
                </a:solidFill>
              </p:grpSpPr>
              <p:sp>
                <p:nvSpPr>
                  <p:cNvPr id="1295" name="Freeform: Shape 1294">
                    <a:extLst>
                      <a:ext uri="{FF2B5EF4-FFF2-40B4-BE49-F238E27FC236}">
                        <a16:creationId xmlns:a16="http://schemas.microsoft.com/office/drawing/2014/main" id="{E791F11B-C66D-467D-9EF1-B1931512890B}"/>
                      </a:ext>
                    </a:extLst>
                  </p:cNvPr>
                  <p:cNvSpPr/>
                  <p:nvPr/>
                </p:nvSpPr>
                <p:spPr>
                  <a:xfrm>
                    <a:off x="9852514" y="4022407"/>
                    <a:ext cx="15240" cy="43814"/>
                  </a:xfrm>
                  <a:custGeom>
                    <a:avLst/>
                    <a:gdLst>
                      <a:gd name="connsiteX0" fmla="*/ 15240 w 15240"/>
                      <a:gd name="connsiteY0" fmla="*/ 8572 h 43814"/>
                      <a:gd name="connsiteX1" fmla="*/ 15240 w 15240"/>
                      <a:gd name="connsiteY1" fmla="*/ 43815 h 43814"/>
                      <a:gd name="connsiteX2" fmla="*/ 0 w 15240"/>
                      <a:gd name="connsiteY2" fmla="*/ 35242 h 43814"/>
                      <a:gd name="connsiteX3" fmla="*/ 0 w 15240"/>
                      <a:gd name="connsiteY3" fmla="*/ 0 h 43814"/>
                      <a:gd name="connsiteX4" fmla="*/ 15240 w 15240"/>
                      <a:gd name="connsiteY4" fmla="*/ 8572 h 438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240" h="43814">
                        <a:moveTo>
                          <a:pt x="15240" y="8572"/>
                        </a:moveTo>
                        <a:cubicBezTo>
                          <a:pt x="15240" y="20002"/>
                          <a:pt x="15240" y="32385"/>
                          <a:pt x="15240" y="43815"/>
                        </a:cubicBezTo>
                        <a:lnTo>
                          <a:pt x="0" y="35242"/>
                        </a:lnTo>
                        <a:cubicBezTo>
                          <a:pt x="0" y="23813"/>
                          <a:pt x="0" y="11430"/>
                          <a:pt x="0" y="0"/>
                        </a:cubicBezTo>
                        <a:lnTo>
                          <a:pt x="15240" y="8572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296" name="Freeform: Shape 1295">
                    <a:extLst>
                      <a:ext uri="{FF2B5EF4-FFF2-40B4-BE49-F238E27FC236}">
                        <a16:creationId xmlns:a16="http://schemas.microsoft.com/office/drawing/2014/main" id="{EE8D9172-D897-4862-A7B5-5183AEB03E1D}"/>
                      </a:ext>
                    </a:extLst>
                  </p:cNvPr>
                  <p:cNvSpPr/>
                  <p:nvPr/>
                </p:nvSpPr>
                <p:spPr>
                  <a:xfrm>
                    <a:off x="9760121" y="3970020"/>
                    <a:ext cx="15240" cy="43814"/>
                  </a:xfrm>
                  <a:custGeom>
                    <a:avLst/>
                    <a:gdLst>
                      <a:gd name="connsiteX0" fmla="*/ 15240 w 15240"/>
                      <a:gd name="connsiteY0" fmla="*/ 8572 h 43814"/>
                      <a:gd name="connsiteX1" fmla="*/ 15240 w 15240"/>
                      <a:gd name="connsiteY1" fmla="*/ 43815 h 43814"/>
                      <a:gd name="connsiteX2" fmla="*/ 0 w 15240"/>
                      <a:gd name="connsiteY2" fmla="*/ 35242 h 43814"/>
                      <a:gd name="connsiteX3" fmla="*/ 0 w 15240"/>
                      <a:gd name="connsiteY3" fmla="*/ 0 h 43814"/>
                      <a:gd name="connsiteX4" fmla="*/ 15240 w 15240"/>
                      <a:gd name="connsiteY4" fmla="*/ 8572 h 438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240" h="43814">
                        <a:moveTo>
                          <a:pt x="15240" y="8572"/>
                        </a:moveTo>
                        <a:cubicBezTo>
                          <a:pt x="15240" y="20002"/>
                          <a:pt x="15240" y="32385"/>
                          <a:pt x="15240" y="43815"/>
                        </a:cubicBezTo>
                        <a:lnTo>
                          <a:pt x="0" y="35242"/>
                        </a:lnTo>
                        <a:cubicBezTo>
                          <a:pt x="0" y="23813"/>
                          <a:pt x="0" y="11430"/>
                          <a:pt x="0" y="0"/>
                        </a:cubicBezTo>
                        <a:lnTo>
                          <a:pt x="15240" y="8572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1297" name="Graphic 1060">
                  <a:extLst>
                    <a:ext uri="{FF2B5EF4-FFF2-40B4-BE49-F238E27FC236}">
                      <a16:creationId xmlns:a16="http://schemas.microsoft.com/office/drawing/2014/main" id="{4192CA1F-7FFC-4D2F-B919-788E06934B72}"/>
                    </a:ext>
                  </a:extLst>
                </p:cNvPr>
                <p:cNvGrpSpPr/>
                <p:nvPr/>
              </p:nvGrpSpPr>
              <p:grpSpPr>
                <a:xfrm>
                  <a:off x="9762979" y="3970972"/>
                  <a:ext cx="104775" cy="90487"/>
                  <a:chOff x="9762979" y="3970972"/>
                  <a:chExt cx="104775" cy="90487"/>
                </a:xfrm>
                <a:solidFill>
                  <a:srgbClr val="E5E6E5"/>
                </a:solidFill>
              </p:grpSpPr>
              <p:sp>
                <p:nvSpPr>
                  <p:cNvPr id="1298" name="Freeform: Shape 1297">
                    <a:extLst>
                      <a:ext uri="{FF2B5EF4-FFF2-40B4-BE49-F238E27FC236}">
                        <a16:creationId xmlns:a16="http://schemas.microsoft.com/office/drawing/2014/main" id="{70FA262D-8D36-4CED-9645-F02395970D2A}"/>
                      </a:ext>
                    </a:extLst>
                  </p:cNvPr>
                  <p:cNvSpPr/>
                  <p:nvPr/>
                </p:nvSpPr>
                <p:spPr>
                  <a:xfrm>
                    <a:off x="9855371" y="4023359"/>
                    <a:ext cx="12382" cy="38100"/>
                  </a:xfrm>
                  <a:custGeom>
                    <a:avLst/>
                    <a:gdLst>
                      <a:gd name="connsiteX0" fmla="*/ 12383 w 12382"/>
                      <a:gd name="connsiteY0" fmla="*/ 38100 h 38100"/>
                      <a:gd name="connsiteX1" fmla="*/ 0 w 12382"/>
                      <a:gd name="connsiteY1" fmla="*/ 31433 h 38100"/>
                      <a:gd name="connsiteX2" fmla="*/ 0 w 12382"/>
                      <a:gd name="connsiteY2" fmla="*/ 0 h 38100"/>
                      <a:gd name="connsiteX3" fmla="*/ 12383 w 12382"/>
                      <a:gd name="connsiteY3" fmla="*/ 6668 h 38100"/>
                      <a:gd name="connsiteX4" fmla="*/ 12383 w 12382"/>
                      <a:gd name="connsiteY4" fmla="*/ 38100 h 381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382" h="38100">
                        <a:moveTo>
                          <a:pt x="12383" y="38100"/>
                        </a:moveTo>
                        <a:lnTo>
                          <a:pt x="0" y="31433"/>
                        </a:lnTo>
                        <a:lnTo>
                          <a:pt x="0" y="0"/>
                        </a:lnTo>
                        <a:lnTo>
                          <a:pt x="12383" y="6668"/>
                        </a:lnTo>
                        <a:lnTo>
                          <a:pt x="12383" y="38100"/>
                        </a:lnTo>
                        <a:close/>
                      </a:path>
                    </a:pathLst>
                  </a:custGeom>
                  <a:solidFill>
                    <a:srgbClr val="E5E6E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299" name="Freeform: Shape 1298">
                    <a:extLst>
                      <a:ext uri="{FF2B5EF4-FFF2-40B4-BE49-F238E27FC236}">
                        <a16:creationId xmlns:a16="http://schemas.microsoft.com/office/drawing/2014/main" id="{45135832-9D6F-482C-A245-73293962157F}"/>
                      </a:ext>
                    </a:extLst>
                  </p:cNvPr>
                  <p:cNvSpPr/>
                  <p:nvPr/>
                </p:nvSpPr>
                <p:spPr>
                  <a:xfrm>
                    <a:off x="9762979" y="3970972"/>
                    <a:ext cx="12382" cy="38100"/>
                  </a:xfrm>
                  <a:custGeom>
                    <a:avLst/>
                    <a:gdLst>
                      <a:gd name="connsiteX0" fmla="*/ 12383 w 12382"/>
                      <a:gd name="connsiteY0" fmla="*/ 38100 h 38100"/>
                      <a:gd name="connsiteX1" fmla="*/ 0 w 12382"/>
                      <a:gd name="connsiteY1" fmla="*/ 31433 h 38100"/>
                      <a:gd name="connsiteX2" fmla="*/ 0 w 12382"/>
                      <a:gd name="connsiteY2" fmla="*/ 0 h 38100"/>
                      <a:gd name="connsiteX3" fmla="*/ 12383 w 12382"/>
                      <a:gd name="connsiteY3" fmla="*/ 6668 h 38100"/>
                      <a:gd name="connsiteX4" fmla="*/ 12383 w 12382"/>
                      <a:gd name="connsiteY4" fmla="*/ 38100 h 381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382" h="38100">
                        <a:moveTo>
                          <a:pt x="12383" y="38100"/>
                        </a:moveTo>
                        <a:lnTo>
                          <a:pt x="0" y="31433"/>
                        </a:lnTo>
                        <a:lnTo>
                          <a:pt x="0" y="0"/>
                        </a:lnTo>
                        <a:lnTo>
                          <a:pt x="12383" y="6668"/>
                        </a:lnTo>
                        <a:lnTo>
                          <a:pt x="12383" y="38100"/>
                        </a:lnTo>
                        <a:close/>
                      </a:path>
                    </a:pathLst>
                  </a:custGeom>
                  <a:solidFill>
                    <a:srgbClr val="E5E6E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sp>
              <p:nvSpPr>
                <p:cNvPr id="1300" name="Freeform: Shape 1299">
                  <a:extLst>
                    <a:ext uri="{FF2B5EF4-FFF2-40B4-BE49-F238E27FC236}">
                      <a16:creationId xmlns:a16="http://schemas.microsoft.com/office/drawing/2014/main" id="{DA5DBE39-5E53-4DFC-BBB6-7DBD0DC7549F}"/>
                    </a:ext>
                  </a:extLst>
                </p:cNvPr>
                <p:cNvSpPr/>
                <p:nvPr/>
              </p:nvSpPr>
              <p:spPr>
                <a:xfrm>
                  <a:off x="9862992" y="3633787"/>
                  <a:ext cx="366712" cy="202882"/>
                </a:xfrm>
                <a:custGeom>
                  <a:avLst/>
                  <a:gdLst>
                    <a:gd name="connsiteX0" fmla="*/ 366713 w 366712"/>
                    <a:gd name="connsiteY0" fmla="*/ 71438 h 202882"/>
                    <a:gd name="connsiteX1" fmla="*/ 240983 w 366712"/>
                    <a:gd name="connsiteY1" fmla="*/ 0 h 202882"/>
                    <a:gd name="connsiteX2" fmla="*/ 0 w 366712"/>
                    <a:gd name="connsiteY2" fmla="*/ 131445 h 202882"/>
                    <a:gd name="connsiteX3" fmla="*/ 125730 w 366712"/>
                    <a:gd name="connsiteY3" fmla="*/ 202883 h 202882"/>
                    <a:gd name="connsiteX4" fmla="*/ 366713 w 366712"/>
                    <a:gd name="connsiteY4" fmla="*/ 71438 h 2028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66712" h="202882">
                      <a:moveTo>
                        <a:pt x="366713" y="71438"/>
                      </a:moveTo>
                      <a:lnTo>
                        <a:pt x="240983" y="0"/>
                      </a:lnTo>
                      <a:cubicBezTo>
                        <a:pt x="160972" y="43815"/>
                        <a:pt x="80963" y="87630"/>
                        <a:pt x="0" y="131445"/>
                      </a:cubicBezTo>
                      <a:lnTo>
                        <a:pt x="125730" y="202883"/>
                      </a:lnTo>
                      <a:cubicBezTo>
                        <a:pt x="206692" y="159067"/>
                        <a:pt x="286703" y="115253"/>
                        <a:pt x="366713" y="71438"/>
                      </a:cubicBezTo>
                      <a:close/>
                    </a:path>
                  </a:pathLst>
                </a:custGeom>
                <a:solidFill>
                  <a:srgbClr val="FFD45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301" name="Freeform: Shape 1300">
                  <a:extLst>
                    <a:ext uri="{FF2B5EF4-FFF2-40B4-BE49-F238E27FC236}">
                      <a16:creationId xmlns:a16="http://schemas.microsoft.com/office/drawing/2014/main" id="{57D24486-5ACF-4B64-A78E-958B427296D3}"/>
                    </a:ext>
                  </a:extLst>
                </p:cNvPr>
                <p:cNvSpPr/>
                <p:nvPr/>
              </p:nvSpPr>
              <p:spPr>
                <a:xfrm>
                  <a:off x="9862992" y="3765232"/>
                  <a:ext cx="125729" cy="247650"/>
                </a:xfrm>
                <a:custGeom>
                  <a:avLst/>
                  <a:gdLst>
                    <a:gd name="connsiteX0" fmla="*/ 125730 w 125729"/>
                    <a:gd name="connsiteY0" fmla="*/ 71438 h 247650"/>
                    <a:gd name="connsiteX1" fmla="*/ 0 w 125729"/>
                    <a:gd name="connsiteY1" fmla="*/ 0 h 247650"/>
                    <a:gd name="connsiteX2" fmla="*/ 0 w 125729"/>
                    <a:gd name="connsiteY2" fmla="*/ 8572 h 247650"/>
                    <a:gd name="connsiteX3" fmla="*/ 0 w 125729"/>
                    <a:gd name="connsiteY3" fmla="*/ 170497 h 247650"/>
                    <a:gd name="connsiteX4" fmla="*/ 0 w 125729"/>
                    <a:gd name="connsiteY4" fmla="*/ 176213 h 247650"/>
                    <a:gd name="connsiteX5" fmla="*/ 125730 w 125729"/>
                    <a:gd name="connsiteY5" fmla="*/ 247650 h 247650"/>
                    <a:gd name="connsiteX6" fmla="*/ 125730 w 125729"/>
                    <a:gd name="connsiteY6" fmla="*/ 239077 h 247650"/>
                    <a:gd name="connsiteX7" fmla="*/ 125730 w 125729"/>
                    <a:gd name="connsiteY7" fmla="*/ 74295 h 247650"/>
                    <a:gd name="connsiteX8" fmla="*/ 125730 w 125729"/>
                    <a:gd name="connsiteY8" fmla="*/ 71438 h 2476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25729" h="247650">
                      <a:moveTo>
                        <a:pt x="125730" y="71438"/>
                      </a:moveTo>
                      <a:lnTo>
                        <a:pt x="0" y="0"/>
                      </a:lnTo>
                      <a:lnTo>
                        <a:pt x="0" y="8572"/>
                      </a:lnTo>
                      <a:cubicBezTo>
                        <a:pt x="0" y="62865"/>
                        <a:pt x="0" y="116205"/>
                        <a:pt x="0" y="170497"/>
                      </a:cubicBezTo>
                      <a:lnTo>
                        <a:pt x="0" y="176213"/>
                      </a:lnTo>
                      <a:lnTo>
                        <a:pt x="125730" y="247650"/>
                      </a:lnTo>
                      <a:lnTo>
                        <a:pt x="125730" y="239077"/>
                      </a:lnTo>
                      <a:cubicBezTo>
                        <a:pt x="125730" y="183833"/>
                        <a:pt x="125730" y="129540"/>
                        <a:pt x="125730" y="74295"/>
                      </a:cubicBezTo>
                      <a:lnTo>
                        <a:pt x="125730" y="71438"/>
                      </a:lnTo>
                      <a:close/>
                    </a:path>
                  </a:pathLst>
                </a:custGeom>
                <a:solidFill>
                  <a:srgbClr val="BC752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302" name="Freeform: Shape 1301">
                  <a:extLst>
                    <a:ext uri="{FF2B5EF4-FFF2-40B4-BE49-F238E27FC236}">
                      <a16:creationId xmlns:a16="http://schemas.microsoft.com/office/drawing/2014/main" id="{12CBBAAE-3882-4533-86F5-FCA7FF21861E}"/>
                    </a:ext>
                  </a:extLst>
                </p:cNvPr>
                <p:cNvSpPr/>
                <p:nvPr/>
              </p:nvSpPr>
              <p:spPr>
                <a:xfrm>
                  <a:off x="9853467" y="3891915"/>
                  <a:ext cx="352425" cy="224194"/>
                </a:xfrm>
                <a:custGeom>
                  <a:avLst/>
                  <a:gdLst>
                    <a:gd name="connsiteX0" fmla="*/ 18097 w 352425"/>
                    <a:gd name="connsiteY0" fmla="*/ 136207 h 224194"/>
                    <a:gd name="connsiteX1" fmla="*/ 18097 w 352425"/>
                    <a:gd name="connsiteY1" fmla="*/ 180022 h 224194"/>
                    <a:gd name="connsiteX2" fmla="*/ 3810 w 352425"/>
                    <a:gd name="connsiteY2" fmla="*/ 187642 h 224194"/>
                    <a:gd name="connsiteX3" fmla="*/ 0 w 352425"/>
                    <a:gd name="connsiteY3" fmla="*/ 194310 h 224194"/>
                    <a:gd name="connsiteX4" fmla="*/ 0 w 352425"/>
                    <a:gd name="connsiteY4" fmla="*/ 220980 h 224194"/>
                    <a:gd name="connsiteX5" fmla="*/ 3810 w 352425"/>
                    <a:gd name="connsiteY5" fmla="*/ 223838 h 224194"/>
                    <a:gd name="connsiteX6" fmla="*/ 128588 w 352425"/>
                    <a:gd name="connsiteY6" fmla="*/ 155257 h 224194"/>
                    <a:gd name="connsiteX7" fmla="*/ 253365 w 352425"/>
                    <a:gd name="connsiteY7" fmla="*/ 86677 h 224194"/>
                    <a:gd name="connsiteX8" fmla="*/ 328613 w 352425"/>
                    <a:gd name="connsiteY8" fmla="*/ 45720 h 224194"/>
                    <a:gd name="connsiteX9" fmla="*/ 352425 w 352425"/>
                    <a:gd name="connsiteY9" fmla="*/ 32385 h 224194"/>
                    <a:gd name="connsiteX10" fmla="*/ 352425 w 352425"/>
                    <a:gd name="connsiteY10" fmla="*/ 0 h 224194"/>
                    <a:gd name="connsiteX11" fmla="*/ 134303 w 352425"/>
                    <a:gd name="connsiteY11" fmla="*/ 119063 h 224194"/>
                    <a:gd name="connsiteX12" fmla="*/ 124778 w 352425"/>
                    <a:gd name="connsiteY12" fmla="*/ 113347 h 224194"/>
                    <a:gd name="connsiteX13" fmla="*/ 124778 w 352425"/>
                    <a:gd name="connsiteY13" fmla="*/ 57150 h 224194"/>
                    <a:gd name="connsiteX14" fmla="*/ 124778 w 352425"/>
                    <a:gd name="connsiteY14" fmla="*/ 952 h 224194"/>
                    <a:gd name="connsiteX15" fmla="*/ 50483 w 352425"/>
                    <a:gd name="connsiteY15" fmla="*/ 41910 h 224194"/>
                    <a:gd name="connsiteX16" fmla="*/ 33338 w 352425"/>
                    <a:gd name="connsiteY16" fmla="*/ 89535 h 224194"/>
                    <a:gd name="connsiteX17" fmla="*/ 18097 w 352425"/>
                    <a:gd name="connsiteY17" fmla="*/ 136207 h 2241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352425" h="224194">
                      <a:moveTo>
                        <a:pt x="18097" y="136207"/>
                      </a:moveTo>
                      <a:cubicBezTo>
                        <a:pt x="18097" y="150495"/>
                        <a:pt x="18097" y="165735"/>
                        <a:pt x="18097" y="180022"/>
                      </a:cubicBezTo>
                      <a:cubicBezTo>
                        <a:pt x="13335" y="182880"/>
                        <a:pt x="8572" y="184785"/>
                        <a:pt x="3810" y="187642"/>
                      </a:cubicBezTo>
                      <a:cubicBezTo>
                        <a:pt x="1905" y="188595"/>
                        <a:pt x="0" y="191452"/>
                        <a:pt x="0" y="194310"/>
                      </a:cubicBezTo>
                      <a:cubicBezTo>
                        <a:pt x="0" y="202882"/>
                        <a:pt x="0" y="211455"/>
                        <a:pt x="0" y="220980"/>
                      </a:cubicBezTo>
                      <a:cubicBezTo>
                        <a:pt x="0" y="223838"/>
                        <a:pt x="1905" y="224790"/>
                        <a:pt x="3810" y="223838"/>
                      </a:cubicBezTo>
                      <a:cubicBezTo>
                        <a:pt x="45720" y="200977"/>
                        <a:pt x="87630" y="178117"/>
                        <a:pt x="128588" y="155257"/>
                      </a:cubicBezTo>
                      <a:cubicBezTo>
                        <a:pt x="170497" y="132397"/>
                        <a:pt x="211455" y="109538"/>
                        <a:pt x="253365" y="86677"/>
                      </a:cubicBezTo>
                      <a:cubicBezTo>
                        <a:pt x="278130" y="73342"/>
                        <a:pt x="303847" y="59055"/>
                        <a:pt x="328613" y="45720"/>
                      </a:cubicBezTo>
                      <a:cubicBezTo>
                        <a:pt x="336233" y="40957"/>
                        <a:pt x="344805" y="37147"/>
                        <a:pt x="352425" y="32385"/>
                      </a:cubicBezTo>
                      <a:cubicBezTo>
                        <a:pt x="352425" y="18097"/>
                        <a:pt x="352425" y="15240"/>
                        <a:pt x="352425" y="0"/>
                      </a:cubicBezTo>
                      <a:lnTo>
                        <a:pt x="134303" y="119063"/>
                      </a:lnTo>
                      <a:lnTo>
                        <a:pt x="124778" y="113347"/>
                      </a:lnTo>
                      <a:cubicBezTo>
                        <a:pt x="124778" y="94297"/>
                        <a:pt x="124778" y="75247"/>
                        <a:pt x="124778" y="57150"/>
                      </a:cubicBezTo>
                      <a:cubicBezTo>
                        <a:pt x="124778" y="38100"/>
                        <a:pt x="124778" y="19050"/>
                        <a:pt x="124778" y="952"/>
                      </a:cubicBezTo>
                      <a:cubicBezTo>
                        <a:pt x="100013" y="14288"/>
                        <a:pt x="75247" y="27622"/>
                        <a:pt x="50483" y="41910"/>
                      </a:cubicBezTo>
                      <a:cubicBezTo>
                        <a:pt x="44767" y="58102"/>
                        <a:pt x="39053" y="73342"/>
                        <a:pt x="33338" y="89535"/>
                      </a:cubicBezTo>
                      <a:cubicBezTo>
                        <a:pt x="29528" y="104775"/>
                        <a:pt x="23813" y="120967"/>
                        <a:pt x="18097" y="136207"/>
                      </a:cubicBezTo>
                      <a:close/>
                    </a:path>
                  </a:pathLst>
                </a:custGeom>
                <a:solidFill>
                  <a:srgbClr val="4242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303" name="Freeform: Shape 1302">
                  <a:extLst>
                    <a:ext uri="{FF2B5EF4-FFF2-40B4-BE49-F238E27FC236}">
                      <a16:creationId xmlns:a16="http://schemas.microsoft.com/office/drawing/2014/main" id="{371497CF-D26D-4DF8-A5E0-DAEEC22DEE83}"/>
                    </a:ext>
                  </a:extLst>
                </p:cNvPr>
                <p:cNvSpPr/>
                <p:nvPr/>
              </p:nvSpPr>
              <p:spPr>
                <a:xfrm>
                  <a:off x="9852514" y="3892867"/>
                  <a:ext cx="126682" cy="224194"/>
                </a:xfrm>
                <a:custGeom>
                  <a:avLst/>
                  <a:gdLst>
                    <a:gd name="connsiteX0" fmla="*/ 126683 w 126682"/>
                    <a:gd name="connsiteY0" fmla="*/ 156210 h 224194"/>
                    <a:gd name="connsiteX1" fmla="*/ 126683 w 126682"/>
                    <a:gd name="connsiteY1" fmla="*/ 0 h 224194"/>
                    <a:gd name="connsiteX2" fmla="*/ 52388 w 126682"/>
                    <a:gd name="connsiteY2" fmla="*/ 40958 h 224194"/>
                    <a:gd name="connsiteX3" fmla="*/ 35243 w 126682"/>
                    <a:gd name="connsiteY3" fmla="*/ 88583 h 224194"/>
                    <a:gd name="connsiteX4" fmla="*/ 18098 w 126682"/>
                    <a:gd name="connsiteY4" fmla="*/ 136208 h 224194"/>
                    <a:gd name="connsiteX5" fmla="*/ 18098 w 126682"/>
                    <a:gd name="connsiteY5" fmla="*/ 180023 h 224194"/>
                    <a:gd name="connsiteX6" fmla="*/ 3810 w 126682"/>
                    <a:gd name="connsiteY6" fmla="*/ 187642 h 224194"/>
                    <a:gd name="connsiteX7" fmla="*/ 0 w 126682"/>
                    <a:gd name="connsiteY7" fmla="*/ 194310 h 224194"/>
                    <a:gd name="connsiteX8" fmla="*/ 0 w 126682"/>
                    <a:gd name="connsiteY8" fmla="*/ 220980 h 224194"/>
                    <a:gd name="connsiteX9" fmla="*/ 3810 w 126682"/>
                    <a:gd name="connsiteY9" fmla="*/ 223838 h 224194"/>
                    <a:gd name="connsiteX10" fmla="*/ 126683 w 126682"/>
                    <a:gd name="connsiteY10" fmla="*/ 156210 h 2241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26682" h="224194">
                      <a:moveTo>
                        <a:pt x="126683" y="156210"/>
                      </a:moveTo>
                      <a:lnTo>
                        <a:pt x="126683" y="0"/>
                      </a:lnTo>
                      <a:cubicBezTo>
                        <a:pt x="101918" y="13335"/>
                        <a:pt x="77153" y="26670"/>
                        <a:pt x="52388" y="40958"/>
                      </a:cubicBezTo>
                      <a:cubicBezTo>
                        <a:pt x="46673" y="57150"/>
                        <a:pt x="40958" y="72390"/>
                        <a:pt x="35243" y="88583"/>
                      </a:cubicBezTo>
                      <a:cubicBezTo>
                        <a:pt x="29528" y="104775"/>
                        <a:pt x="23813" y="120015"/>
                        <a:pt x="18098" y="136208"/>
                      </a:cubicBezTo>
                      <a:cubicBezTo>
                        <a:pt x="18098" y="150495"/>
                        <a:pt x="18098" y="165735"/>
                        <a:pt x="18098" y="180023"/>
                      </a:cubicBezTo>
                      <a:cubicBezTo>
                        <a:pt x="13335" y="182880"/>
                        <a:pt x="8573" y="184785"/>
                        <a:pt x="3810" y="187642"/>
                      </a:cubicBezTo>
                      <a:cubicBezTo>
                        <a:pt x="1905" y="188595"/>
                        <a:pt x="0" y="191453"/>
                        <a:pt x="0" y="194310"/>
                      </a:cubicBezTo>
                      <a:cubicBezTo>
                        <a:pt x="0" y="202883"/>
                        <a:pt x="0" y="211455"/>
                        <a:pt x="0" y="220980"/>
                      </a:cubicBezTo>
                      <a:cubicBezTo>
                        <a:pt x="0" y="223838"/>
                        <a:pt x="1905" y="224790"/>
                        <a:pt x="3810" y="223838"/>
                      </a:cubicBezTo>
                      <a:cubicBezTo>
                        <a:pt x="45720" y="200978"/>
                        <a:pt x="86678" y="179070"/>
                        <a:pt x="126683" y="156210"/>
                      </a:cubicBezTo>
                      <a:close/>
                    </a:path>
                  </a:pathLst>
                </a:custGeom>
                <a:solidFill>
                  <a:srgbClr val="F4AF1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304" name="Graphic 1060">
                  <a:extLst>
                    <a:ext uri="{FF2B5EF4-FFF2-40B4-BE49-F238E27FC236}">
                      <a16:creationId xmlns:a16="http://schemas.microsoft.com/office/drawing/2014/main" id="{4192CA1F-7FFC-4D2F-B919-788E06934B72}"/>
                    </a:ext>
                  </a:extLst>
                </p:cNvPr>
                <p:cNvGrpSpPr/>
                <p:nvPr/>
              </p:nvGrpSpPr>
              <p:grpSpPr>
                <a:xfrm>
                  <a:off x="9892519" y="3908107"/>
                  <a:ext cx="285750" cy="208597"/>
                  <a:chOff x="9892519" y="3908107"/>
                  <a:chExt cx="285750" cy="208597"/>
                </a:xfrm>
                <a:solidFill>
                  <a:srgbClr val="000002"/>
                </a:solidFill>
              </p:grpSpPr>
              <p:sp>
                <p:nvSpPr>
                  <p:cNvPr id="1305" name="Freeform: Shape 1304">
                    <a:extLst>
                      <a:ext uri="{FF2B5EF4-FFF2-40B4-BE49-F238E27FC236}">
                        <a16:creationId xmlns:a16="http://schemas.microsoft.com/office/drawing/2014/main" id="{B006A20E-81A6-4CBE-B8D4-8044F15AF489}"/>
                      </a:ext>
                    </a:extLst>
                  </p:cNvPr>
                  <p:cNvSpPr/>
                  <p:nvPr/>
                </p:nvSpPr>
                <p:spPr>
                  <a:xfrm>
                    <a:off x="9902996" y="4107179"/>
                    <a:ext cx="9525" cy="6667"/>
                  </a:xfrm>
                  <a:custGeom>
                    <a:avLst/>
                    <a:gdLst>
                      <a:gd name="connsiteX0" fmla="*/ 8573 w 9525"/>
                      <a:gd name="connsiteY0" fmla="*/ 6667 h 6667"/>
                      <a:gd name="connsiteX1" fmla="*/ 0 w 9525"/>
                      <a:gd name="connsiteY1" fmla="*/ 1905 h 6667"/>
                      <a:gd name="connsiteX2" fmla="*/ 0 w 9525"/>
                      <a:gd name="connsiteY2" fmla="*/ 1905 h 6667"/>
                      <a:gd name="connsiteX3" fmla="*/ 0 w 9525"/>
                      <a:gd name="connsiteY3" fmla="*/ 1905 h 6667"/>
                      <a:gd name="connsiteX4" fmla="*/ 0 w 9525"/>
                      <a:gd name="connsiteY4" fmla="*/ 1905 h 6667"/>
                      <a:gd name="connsiteX5" fmla="*/ 0 w 9525"/>
                      <a:gd name="connsiteY5" fmla="*/ 953 h 6667"/>
                      <a:gd name="connsiteX6" fmla="*/ 0 w 9525"/>
                      <a:gd name="connsiteY6" fmla="*/ 953 h 6667"/>
                      <a:gd name="connsiteX7" fmla="*/ 0 w 9525"/>
                      <a:gd name="connsiteY7" fmla="*/ 953 h 6667"/>
                      <a:gd name="connsiteX8" fmla="*/ 0 w 9525"/>
                      <a:gd name="connsiteY8" fmla="*/ 953 h 6667"/>
                      <a:gd name="connsiteX9" fmla="*/ 0 w 9525"/>
                      <a:gd name="connsiteY9" fmla="*/ 0 h 6667"/>
                      <a:gd name="connsiteX10" fmla="*/ 9525 w 9525"/>
                      <a:gd name="connsiteY10" fmla="*/ 4763 h 6667"/>
                      <a:gd name="connsiteX11" fmla="*/ 9525 w 9525"/>
                      <a:gd name="connsiteY11" fmla="*/ 4763 h 6667"/>
                      <a:gd name="connsiteX12" fmla="*/ 9525 w 9525"/>
                      <a:gd name="connsiteY12" fmla="*/ 4763 h 6667"/>
                      <a:gd name="connsiteX13" fmla="*/ 9525 w 9525"/>
                      <a:gd name="connsiteY13" fmla="*/ 4763 h 6667"/>
                      <a:gd name="connsiteX14" fmla="*/ 8573 w 9525"/>
                      <a:gd name="connsiteY14" fmla="*/ 5715 h 6667"/>
                      <a:gd name="connsiteX15" fmla="*/ 8573 w 9525"/>
                      <a:gd name="connsiteY15" fmla="*/ 5715 h 6667"/>
                      <a:gd name="connsiteX16" fmla="*/ 8573 w 9525"/>
                      <a:gd name="connsiteY16" fmla="*/ 5715 h 6667"/>
                      <a:gd name="connsiteX17" fmla="*/ 8573 w 9525"/>
                      <a:gd name="connsiteY17" fmla="*/ 5715 h 66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525" h="6667">
                        <a:moveTo>
                          <a:pt x="8573" y="6667"/>
                        </a:moveTo>
                        <a:lnTo>
                          <a:pt x="0" y="1905"/>
                        </a:lnTo>
                        <a:lnTo>
                          <a:pt x="0" y="1905"/>
                        </a:lnTo>
                        <a:lnTo>
                          <a:pt x="0" y="1905"/>
                        </a:lnTo>
                        <a:lnTo>
                          <a:pt x="0" y="1905"/>
                        </a:ln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0" y="0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8573" y="5715"/>
                        </a:lnTo>
                        <a:lnTo>
                          <a:pt x="8573" y="5715"/>
                        </a:lnTo>
                        <a:lnTo>
                          <a:pt x="8573" y="5715"/>
                        </a:lnTo>
                        <a:lnTo>
                          <a:pt x="8573" y="571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06" name="Freeform: Shape 1305">
                    <a:extLst>
                      <a:ext uri="{FF2B5EF4-FFF2-40B4-BE49-F238E27FC236}">
                        <a16:creationId xmlns:a16="http://schemas.microsoft.com/office/drawing/2014/main" id="{C6963346-2003-42DD-93DA-C34EB0BE38C3}"/>
                      </a:ext>
                    </a:extLst>
                  </p:cNvPr>
                  <p:cNvSpPr/>
                  <p:nvPr/>
                </p:nvSpPr>
                <p:spPr>
                  <a:xfrm>
                    <a:off x="9895376" y="4097654"/>
                    <a:ext cx="10477" cy="6667"/>
                  </a:xfrm>
                  <a:custGeom>
                    <a:avLst/>
                    <a:gdLst>
                      <a:gd name="connsiteX0" fmla="*/ 9525 w 10477"/>
                      <a:gd name="connsiteY0" fmla="*/ 6667 h 6667"/>
                      <a:gd name="connsiteX1" fmla="*/ 0 w 10477"/>
                      <a:gd name="connsiteY1" fmla="*/ 1905 h 6667"/>
                      <a:gd name="connsiteX2" fmla="*/ 0 w 10477"/>
                      <a:gd name="connsiteY2" fmla="*/ 1905 h 6667"/>
                      <a:gd name="connsiteX3" fmla="*/ 0 w 10477"/>
                      <a:gd name="connsiteY3" fmla="*/ 1905 h 6667"/>
                      <a:gd name="connsiteX4" fmla="*/ 0 w 10477"/>
                      <a:gd name="connsiteY4" fmla="*/ 1905 h 6667"/>
                      <a:gd name="connsiteX5" fmla="*/ 953 w 10477"/>
                      <a:gd name="connsiteY5" fmla="*/ 953 h 6667"/>
                      <a:gd name="connsiteX6" fmla="*/ 953 w 10477"/>
                      <a:gd name="connsiteY6" fmla="*/ 953 h 6667"/>
                      <a:gd name="connsiteX7" fmla="*/ 953 w 10477"/>
                      <a:gd name="connsiteY7" fmla="*/ 953 h 6667"/>
                      <a:gd name="connsiteX8" fmla="*/ 953 w 10477"/>
                      <a:gd name="connsiteY8" fmla="*/ 953 h 6667"/>
                      <a:gd name="connsiteX9" fmla="*/ 953 w 10477"/>
                      <a:gd name="connsiteY9" fmla="*/ 0 h 6667"/>
                      <a:gd name="connsiteX10" fmla="*/ 10478 w 10477"/>
                      <a:gd name="connsiteY10" fmla="*/ 4763 h 6667"/>
                      <a:gd name="connsiteX11" fmla="*/ 9525 w 10477"/>
                      <a:gd name="connsiteY11" fmla="*/ 4763 h 6667"/>
                      <a:gd name="connsiteX12" fmla="*/ 9525 w 10477"/>
                      <a:gd name="connsiteY12" fmla="*/ 4763 h 6667"/>
                      <a:gd name="connsiteX13" fmla="*/ 9525 w 10477"/>
                      <a:gd name="connsiteY13" fmla="*/ 4763 h 6667"/>
                      <a:gd name="connsiteX14" fmla="*/ 9525 w 10477"/>
                      <a:gd name="connsiteY14" fmla="*/ 5715 h 6667"/>
                      <a:gd name="connsiteX15" fmla="*/ 9525 w 10477"/>
                      <a:gd name="connsiteY15" fmla="*/ 5715 h 6667"/>
                      <a:gd name="connsiteX16" fmla="*/ 9525 w 10477"/>
                      <a:gd name="connsiteY16" fmla="*/ 5715 h 6667"/>
                      <a:gd name="connsiteX17" fmla="*/ 9525 w 10477"/>
                      <a:gd name="connsiteY17" fmla="*/ 5715 h 66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477" h="6667">
                        <a:moveTo>
                          <a:pt x="9525" y="6667"/>
                        </a:moveTo>
                        <a:lnTo>
                          <a:pt x="0" y="1905"/>
                        </a:lnTo>
                        <a:lnTo>
                          <a:pt x="0" y="1905"/>
                        </a:lnTo>
                        <a:lnTo>
                          <a:pt x="0" y="1905"/>
                        </a:lnTo>
                        <a:lnTo>
                          <a:pt x="0" y="1905"/>
                        </a:lnTo>
                        <a:lnTo>
                          <a:pt x="953" y="953"/>
                        </a:lnTo>
                        <a:lnTo>
                          <a:pt x="953" y="953"/>
                        </a:lnTo>
                        <a:lnTo>
                          <a:pt x="953" y="953"/>
                        </a:lnTo>
                        <a:lnTo>
                          <a:pt x="953" y="953"/>
                        </a:lnTo>
                        <a:lnTo>
                          <a:pt x="953" y="0"/>
                        </a:lnTo>
                        <a:lnTo>
                          <a:pt x="10478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5715"/>
                        </a:lnTo>
                        <a:lnTo>
                          <a:pt x="9525" y="5715"/>
                        </a:lnTo>
                        <a:lnTo>
                          <a:pt x="9525" y="5715"/>
                        </a:lnTo>
                        <a:lnTo>
                          <a:pt x="9525" y="571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07" name="Freeform: Shape 1306">
                    <a:extLst>
                      <a:ext uri="{FF2B5EF4-FFF2-40B4-BE49-F238E27FC236}">
                        <a16:creationId xmlns:a16="http://schemas.microsoft.com/office/drawing/2014/main" id="{CA09C114-4F17-424B-81AC-CC80141ABEB9}"/>
                      </a:ext>
                    </a:extLst>
                  </p:cNvPr>
                  <p:cNvSpPr/>
                  <p:nvPr/>
                </p:nvSpPr>
                <p:spPr>
                  <a:xfrm>
                    <a:off x="9893471" y="4092892"/>
                    <a:ext cx="10477" cy="10477"/>
                  </a:xfrm>
                  <a:custGeom>
                    <a:avLst/>
                    <a:gdLst>
                      <a:gd name="connsiteX0" fmla="*/ 10478 w 10477"/>
                      <a:gd name="connsiteY0" fmla="*/ 10478 h 10477"/>
                      <a:gd name="connsiteX1" fmla="*/ 1905 w 10477"/>
                      <a:gd name="connsiteY1" fmla="*/ 5715 h 10477"/>
                      <a:gd name="connsiteX2" fmla="*/ 953 w 10477"/>
                      <a:gd name="connsiteY2" fmla="*/ 4763 h 10477"/>
                      <a:gd name="connsiteX3" fmla="*/ 953 w 10477"/>
                      <a:gd name="connsiteY3" fmla="*/ 4763 h 10477"/>
                      <a:gd name="connsiteX4" fmla="*/ 953 w 10477"/>
                      <a:gd name="connsiteY4" fmla="*/ 3810 h 10477"/>
                      <a:gd name="connsiteX5" fmla="*/ 953 w 10477"/>
                      <a:gd name="connsiteY5" fmla="*/ 2858 h 10477"/>
                      <a:gd name="connsiteX6" fmla="*/ 953 w 10477"/>
                      <a:gd name="connsiteY6" fmla="*/ 2858 h 10477"/>
                      <a:gd name="connsiteX7" fmla="*/ 0 w 10477"/>
                      <a:gd name="connsiteY7" fmla="*/ 1905 h 10477"/>
                      <a:gd name="connsiteX8" fmla="*/ 0 w 10477"/>
                      <a:gd name="connsiteY8" fmla="*/ 953 h 10477"/>
                      <a:gd name="connsiteX9" fmla="*/ 0 w 10477"/>
                      <a:gd name="connsiteY9" fmla="*/ 0 h 10477"/>
                      <a:gd name="connsiteX10" fmla="*/ 9525 w 10477"/>
                      <a:gd name="connsiteY10" fmla="*/ 4763 h 10477"/>
                      <a:gd name="connsiteX11" fmla="*/ 9525 w 10477"/>
                      <a:gd name="connsiteY11" fmla="*/ 4763 h 10477"/>
                      <a:gd name="connsiteX12" fmla="*/ 9525 w 10477"/>
                      <a:gd name="connsiteY12" fmla="*/ 5715 h 10477"/>
                      <a:gd name="connsiteX13" fmla="*/ 9525 w 10477"/>
                      <a:gd name="connsiteY13" fmla="*/ 6667 h 10477"/>
                      <a:gd name="connsiteX14" fmla="*/ 9525 w 10477"/>
                      <a:gd name="connsiteY14" fmla="*/ 7620 h 10477"/>
                      <a:gd name="connsiteX15" fmla="*/ 10478 w 10477"/>
                      <a:gd name="connsiteY15" fmla="*/ 7620 h 10477"/>
                      <a:gd name="connsiteX16" fmla="*/ 10478 w 10477"/>
                      <a:gd name="connsiteY16" fmla="*/ 8573 h 10477"/>
                      <a:gd name="connsiteX17" fmla="*/ 10478 w 10477"/>
                      <a:gd name="connsiteY17" fmla="*/ 9525 h 104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477" h="10477">
                        <a:moveTo>
                          <a:pt x="10478" y="10478"/>
                        </a:moveTo>
                        <a:lnTo>
                          <a:pt x="1905" y="5715"/>
                        </a:lnTo>
                        <a:lnTo>
                          <a:pt x="953" y="4763"/>
                        </a:lnTo>
                        <a:lnTo>
                          <a:pt x="953" y="4763"/>
                        </a:lnTo>
                        <a:lnTo>
                          <a:pt x="953" y="3810"/>
                        </a:lnTo>
                        <a:lnTo>
                          <a:pt x="953" y="2858"/>
                        </a:lnTo>
                        <a:lnTo>
                          <a:pt x="953" y="2858"/>
                        </a:lnTo>
                        <a:lnTo>
                          <a:pt x="0" y="1905"/>
                        </a:lnTo>
                        <a:lnTo>
                          <a:pt x="0" y="953"/>
                        </a:lnTo>
                        <a:lnTo>
                          <a:pt x="0" y="0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5715"/>
                        </a:lnTo>
                        <a:lnTo>
                          <a:pt x="9525" y="6667"/>
                        </a:lnTo>
                        <a:lnTo>
                          <a:pt x="9525" y="7620"/>
                        </a:lnTo>
                        <a:lnTo>
                          <a:pt x="10478" y="7620"/>
                        </a:lnTo>
                        <a:lnTo>
                          <a:pt x="10478" y="8573"/>
                        </a:lnTo>
                        <a:lnTo>
                          <a:pt x="10478" y="952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08" name="Freeform: Shape 1307">
                    <a:extLst>
                      <a:ext uri="{FF2B5EF4-FFF2-40B4-BE49-F238E27FC236}">
                        <a16:creationId xmlns:a16="http://schemas.microsoft.com/office/drawing/2014/main" id="{8E6764E5-F596-4200-BB3C-2F6011F98387}"/>
                      </a:ext>
                    </a:extLst>
                  </p:cNvPr>
                  <p:cNvSpPr/>
                  <p:nvPr/>
                </p:nvSpPr>
                <p:spPr>
                  <a:xfrm>
                    <a:off x="9893471" y="4090987"/>
                    <a:ext cx="11429" cy="6667"/>
                  </a:xfrm>
                  <a:custGeom>
                    <a:avLst/>
                    <a:gdLst>
                      <a:gd name="connsiteX0" fmla="*/ 9525 w 11429"/>
                      <a:gd name="connsiteY0" fmla="*/ 6667 h 6667"/>
                      <a:gd name="connsiteX1" fmla="*/ 0 w 11429"/>
                      <a:gd name="connsiteY1" fmla="*/ 1905 h 6667"/>
                      <a:gd name="connsiteX2" fmla="*/ 0 w 11429"/>
                      <a:gd name="connsiteY2" fmla="*/ 1905 h 6667"/>
                      <a:gd name="connsiteX3" fmla="*/ 953 w 11429"/>
                      <a:gd name="connsiteY3" fmla="*/ 1905 h 6667"/>
                      <a:gd name="connsiteX4" fmla="*/ 953 w 11429"/>
                      <a:gd name="connsiteY4" fmla="*/ 953 h 6667"/>
                      <a:gd name="connsiteX5" fmla="*/ 953 w 11429"/>
                      <a:gd name="connsiteY5" fmla="*/ 953 h 6667"/>
                      <a:gd name="connsiteX6" fmla="*/ 953 w 11429"/>
                      <a:gd name="connsiteY6" fmla="*/ 953 h 6667"/>
                      <a:gd name="connsiteX7" fmla="*/ 1905 w 11429"/>
                      <a:gd name="connsiteY7" fmla="*/ 0 h 6667"/>
                      <a:gd name="connsiteX8" fmla="*/ 1905 w 11429"/>
                      <a:gd name="connsiteY8" fmla="*/ 0 h 6667"/>
                      <a:gd name="connsiteX9" fmla="*/ 1905 w 11429"/>
                      <a:gd name="connsiteY9" fmla="*/ 0 h 6667"/>
                      <a:gd name="connsiteX10" fmla="*/ 11430 w 11429"/>
                      <a:gd name="connsiteY10" fmla="*/ 3810 h 6667"/>
                      <a:gd name="connsiteX11" fmla="*/ 11430 w 11429"/>
                      <a:gd name="connsiteY11" fmla="*/ 3810 h 6667"/>
                      <a:gd name="connsiteX12" fmla="*/ 10478 w 11429"/>
                      <a:gd name="connsiteY12" fmla="*/ 4763 h 6667"/>
                      <a:gd name="connsiteX13" fmla="*/ 10478 w 11429"/>
                      <a:gd name="connsiteY13" fmla="*/ 4763 h 6667"/>
                      <a:gd name="connsiteX14" fmla="*/ 10478 w 11429"/>
                      <a:gd name="connsiteY14" fmla="*/ 4763 h 6667"/>
                      <a:gd name="connsiteX15" fmla="*/ 9525 w 11429"/>
                      <a:gd name="connsiteY15" fmla="*/ 5715 h 6667"/>
                      <a:gd name="connsiteX16" fmla="*/ 9525 w 11429"/>
                      <a:gd name="connsiteY16" fmla="*/ 5715 h 6667"/>
                      <a:gd name="connsiteX17" fmla="*/ 9525 w 11429"/>
                      <a:gd name="connsiteY17" fmla="*/ 5715 h 66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1429" h="6667">
                        <a:moveTo>
                          <a:pt x="9525" y="6667"/>
                        </a:moveTo>
                        <a:lnTo>
                          <a:pt x="0" y="1905"/>
                        </a:lnTo>
                        <a:lnTo>
                          <a:pt x="0" y="1905"/>
                        </a:lnTo>
                        <a:lnTo>
                          <a:pt x="953" y="1905"/>
                        </a:lnTo>
                        <a:lnTo>
                          <a:pt x="953" y="953"/>
                        </a:lnTo>
                        <a:lnTo>
                          <a:pt x="953" y="953"/>
                        </a:lnTo>
                        <a:lnTo>
                          <a:pt x="953" y="953"/>
                        </a:lnTo>
                        <a:lnTo>
                          <a:pt x="1905" y="0"/>
                        </a:lnTo>
                        <a:lnTo>
                          <a:pt x="1905" y="0"/>
                        </a:lnTo>
                        <a:lnTo>
                          <a:pt x="1905" y="0"/>
                        </a:lnTo>
                        <a:lnTo>
                          <a:pt x="11430" y="3810"/>
                        </a:lnTo>
                        <a:lnTo>
                          <a:pt x="11430" y="3810"/>
                        </a:lnTo>
                        <a:lnTo>
                          <a:pt x="10478" y="4763"/>
                        </a:lnTo>
                        <a:lnTo>
                          <a:pt x="10478" y="4763"/>
                        </a:lnTo>
                        <a:lnTo>
                          <a:pt x="10478" y="4763"/>
                        </a:lnTo>
                        <a:lnTo>
                          <a:pt x="9525" y="5715"/>
                        </a:lnTo>
                        <a:lnTo>
                          <a:pt x="9525" y="5715"/>
                        </a:lnTo>
                        <a:lnTo>
                          <a:pt x="9525" y="571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09" name="Freeform: Shape 1308">
                    <a:extLst>
                      <a:ext uri="{FF2B5EF4-FFF2-40B4-BE49-F238E27FC236}">
                        <a16:creationId xmlns:a16="http://schemas.microsoft.com/office/drawing/2014/main" id="{C5B02545-1D83-47DB-B702-10CF15ADA0D1}"/>
                      </a:ext>
                    </a:extLst>
                  </p:cNvPr>
                  <p:cNvSpPr/>
                  <p:nvPr/>
                </p:nvSpPr>
                <p:spPr>
                  <a:xfrm>
                    <a:off x="9892519" y="4085272"/>
                    <a:ext cx="9525" cy="10477"/>
                  </a:xfrm>
                  <a:custGeom>
                    <a:avLst/>
                    <a:gdLst>
                      <a:gd name="connsiteX0" fmla="*/ 9525 w 9525"/>
                      <a:gd name="connsiteY0" fmla="*/ 10478 h 10477"/>
                      <a:gd name="connsiteX1" fmla="*/ 952 w 9525"/>
                      <a:gd name="connsiteY1" fmla="*/ 5715 h 10477"/>
                      <a:gd name="connsiteX2" fmla="*/ 952 w 9525"/>
                      <a:gd name="connsiteY2" fmla="*/ 5715 h 10477"/>
                      <a:gd name="connsiteX3" fmla="*/ 952 w 9525"/>
                      <a:gd name="connsiteY3" fmla="*/ 4763 h 10477"/>
                      <a:gd name="connsiteX4" fmla="*/ 952 w 9525"/>
                      <a:gd name="connsiteY4" fmla="*/ 3810 h 10477"/>
                      <a:gd name="connsiteX5" fmla="*/ 952 w 9525"/>
                      <a:gd name="connsiteY5" fmla="*/ 2858 h 10477"/>
                      <a:gd name="connsiteX6" fmla="*/ 952 w 9525"/>
                      <a:gd name="connsiteY6" fmla="*/ 1905 h 10477"/>
                      <a:gd name="connsiteX7" fmla="*/ 0 w 9525"/>
                      <a:gd name="connsiteY7" fmla="*/ 1905 h 10477"/>
                      <a:gd name="connsiteX8" fmla="*/ 0 w 9525"/>
                      <a:gd name="connsiteY8" fmla="*/ 953 h 10477"/>
                      <a:gd name="connsiteX9" fmla="*/ 0 w 9525"/>
                      <a:gd name="connsiteY9" fmla="*/ 0 h 10477"/>
                      <a:gd name="connsiteX10" fmla="*/ 9525 w 9525"/>
                      <a:gd name="connsiteY10" fmla="*/ 3810 h 10477"/>
                      <a:gd name="connsiteX11" fmla="*/ 9525 w 9525"/>
                      <a:gd name="connsiteY11" fmla="*/ 4763 h 10477"/>
                      <a:gd name="connsiteX12" fmla="*/ 9525 w 9525"/>
                      <a:gd name="connsiteY12" fmla="*/ 5715 h 10477"/>
                      <a:gd name="connsiteX13" fmla="*/ 9525 w 9525"/>
                      <a:gd name="connsiteY13" fmla="*/ 6668 h 10477"/>
                      <a:gd name="connsiteX14" fmla="*/ 9525 w 9525"/>
                      <a:gd name="connsiteY14" fmla="*/ 6668 h 10477"/>
                      <a:gd name="connsiteX15" fmla="*/ 9525 w 9525"/>
                      <a:gd name="connsiteY15" fmla="*/ 7620 h 10477"/>
                      <a:gd name="connsiteX16" fmla="*/ 9525 w 9525"/>
                      <a:gd name="connsiteY16" fmla="*/ 8573 h 10477"/>
                      <a:gd name="connsiteX17" fmla="*/ 9525 w 9525"/>
                      <a:gd name="connsiteY17" fmla="*/ 9525 h 104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525" h="10477">
                        <a:moveTo>
                          <a:pt x="9525" y="10478"/>
                        </a:moveTo>
                        <a:lnTo>
                          <a:pt x="952" y="5715"/>
                        </a:lnTo>
                        <a:lnTo>
                          <a:pt x="952" y="5715"/>
                        </a:lnTo>
                        <a:lnTo>
                          <a:pt x="952" y="4763"/>
                        </a:lnTo>
                        <a:lnTo>
                          <a:pt x="952" y="3810"/>
                        </a:lnTo>
                        <a:lnTo>
                          <a:pt x="952" y="2858"/>
                        </a:lnTo>
                        <a:lnTo>
                          <a:pt x="952" y="1905"/>
                        </a:lnTo>
                        <a:lnTo>
                          <a:pt x="0" y="1905"/>
                        </a:lnTo>
                        <a:lnTo>
                          <a:pt x="0" y="953"/>
                        </a:lnTo>
                        <a:lnTo>
                          <a:pt x="0" y="0"/>
                        </a:lnTo>
                        <a:lnTo>
                          <a:pt x="9525" y="3810"/>
                        </a:lnTo>
                        <a:lnTo>
                          <a:pt x="9525" y="4763"/>
                        </a:lnTo>
                        <a:lnTo>
                          <a:pt x="9525" y="5715"/>
                        </a:lnTo>
                        <a:lnTo>
                          <a:pt x="9525" y="6668"/>
                        </a:lnTo>
                        <a:lnTo>
                          <a:pt x="9525" y="6668"/>
                        </a:lnTo>
                        <a:lnTo>
                          <a:pt x="9525" y="7620"/>
                        </a:lnTo>
                        <a:lnTo>
                          <a:pt x="9525" y="8573"/>
                        </a:lnTo>
                        <a:lnTo>
                          <a:pt x="9525" y="952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10" name="Freeform: Shape 1309">
                    <a:extLst>
                      <a:ext uri="{FF2B5EF4-FFF2-40B4-BE49-F238E27FC236}">
                        <a16:creationId xmlns:a16="http://schemas.microsoft.com/office/drawing/2014/main" id="{250393B8-4B79-424C-836C-4B35D4A9E1A9}"/>
                      </a:ext>
                    </a:extLst>
                  </p:cNvPr>
                  <p:cNvSpPr/>
                  <p:nvPr/>
                </p:nvSpPr>
                <p:spPr>
                  <a:xfrm>
                    <a:off x="9892519" y="4083367"/>
                    <a:ext cx="10477" cy="5715"/>
                  </a:xfrm>
                  <a:custGeom>
                    <a:avLst/>
                    <a:gdLst>
                      <a:gd name="connsiteX0" fmla="*/ 9525 w 10477"/>
                      <a:gd name="connsiteY0" fmla="*/ 5715 h 5715"/>
                      <a:gd name="connsiteX1" fmla="*/ 0 w 10477"/>
                      <a:gd name="connsiteY1" fmla="*/ 1905 h 5715"/>
                      <a:gd name="connsiteX2" fmla="*/ 952 w 10477"/>
                      <a:gd name="connsiteY2" fmla="*/ 1905 h 5715"/>
                      <a:gd name="connsiteX3" fmla="*/ 952 w 10477"/>
                      <a:gd name="connsiteY3" fmla="*/ 1905 h 5715"/>
                      <a:gd name="connsiteX4" fmla="*/ 952 w 10477"/>
                      <a:gd name="connsiteY4" fmla="*/ 953 h 5715"/>
                      <a:gd name="connsiteX5" fmla="*/ 952 w 10477"/>
                      <a:gd name="connsiteY5" fmla="*/ 953 h 5715"/>
                      <a:gd name="connsiteX6" fmla="*/ 952 w 10477"/>
                      <a:gd name="connsiteY6" fmla="*/ 953 h 5715"/>
                      <a:gd name="connsiteX7" fmla="*/ 952 w 10477"/>
                      <a:gd name="connsiteY7" fmla="*/ 953 h 5715"/>
                      <a:gd name="connsiteX8" fmla="*/ 1905 w 10477"/>
                      <a:gd name="connsiteY8" fmla="*/ 953 h 5715"/>
                      <a:gd name="connsiteX9" fmla="*/ 1905 w 10477"/>
                      <a:gd name="connsiteY9" fmla="*/ 0 h 5715"/>
                      <a:gd name="connsiteX10" fmla="*/ 10477 w 10477"/>
                      <a:gd name="connsiteY10" fmla="*/ 4763 h 5715"/>
                      <a:gd name="connsiteX11" fmla="*/ 10477 w 10477"/>
                      <a:gd name="connsiteY11" fmla="*/ 4763 h 5715"/>
                      <a:gd name="connsiteX12" fmla="*/ 10477 w 10477"/>
                      <a:gd name="connsiteY12" fmla="*/ 4763 h 5715"/>
                      <a:gd name="connsiteX13" fmla="*/ 10477 w 10477"/>
                      <a:gd name="connsiteY13" fmla="*/ 4763 h 5715"/>
                      <a:gd name="connsiteX14" fmla="*/ 10477 w 10477"/>
                      <a:gd name="connsiteY14" fmla="*/ 4763 h 5715"/>
                      <a:gd name="connsiteX15" fmla="*/ 9525 w 10477"/>
                      <a:gd name="connsiteY15" fmla="*/ 5715 h 5715"/>
                      <a:gd name="connsiteX16" fmla="*/ 9525 w 10477"/>
                      <a:gd name="connsiteY16" fmla="*/ 5715 h 5715"/>
                      <a:gd name="connsiteX17" fmla="*/ 9525 w 10477"/>
                      <a:gd name="connsiteY17" fmla="*/ 5715 h 57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477" h="5715">
                        <a:moveTo>
                          <a:pt x="9525" y="5715"/>
                        </a:moveTo>
                        <a:lnTo>
                          <a:pt x="0" y="1905"/>
                        </a:lnTo>
                        <a:lnTo>
                          <a:pt x="952" y="1905"/>
                        </a:lnTo>
                        <a:lnTo>
                          <a:pt x="952" y="1905"/>
                        </a:lnTo>
                        <a:lnTo>
                          <a:pt x="952" y="953"/>
                        </a:lnTo>
                        <a:lnTo>
                          <a:pt x="952" y="953"/>
                        </a:lnTo>
                        <a:lnTo>
                          <a:pt x="952" y="953"/>
                        </a:lnTo>
                        <a:lnTo>
                          <a:pt x="952" y="953"/>
                        </a:lnTo>
                        <a:lnTo>
                          <a:pt x="1905" y="953"/>
                        </a:lnTo>
                        <a:lnTo>
                          <a:pt x="1905" y="0"/>
                        </a:lnTo>
                        <a:lnTo>
                          <a:pt x="10477" y="4763"/>
                        </a:lnTo>
                        <a:lnTo>
                          <a:pt x="10477" y="4763"/>
                        </a:lnTo>
                        <a:lnTo>
                          <a:pt x="10477" y="4763"/>
                        </a:lnTo>
                        <a:lnTo>
                          <a:pt x="10477" y="4763"/>
                        </a:lnTo>
                        <a:lnTo>
                          <a:pt x="10477" y="4763"/>
                        </a:lnTo>
                        <a:lnTo>
                          <a:pt x="9525" y="5715"/>
                        </a:lnTo>
                        <a:lnTo>
                          <a:pt x="9525" y="5715"/>
                        </a:lnTo>
                        <a:lnTo>
                          <a:pt x="9525" y="571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11" name="Freeform: Shape 1310">
                    <a:extLst>
                      <a:ext uri="{FF2B5EF4-FFF2-40B4-BE49-F238E27FC236}">
                        <a16:creationId xmlns:a16="http://schemas.microsoft.com/office/drawing/2014/main" id="{8C7FE1DF-7F73-4F17-B2C2-27C6D540DE87}"/>
                      </a:ext>
                    </a:extLst>
                  </p:cNvPr>
                  <p:cNvSpPr/>
                  <p:nvPr/>
                </p:nvSpPr>
                <p:spPr>
                  <a:xfrm>
                    <a:off x="9892519" y="4076700"/>
                    <a:ext cx="10477" cy="11429"/>
                  </a:xfrm>
                  <a:custGeom>
                    <a:avLst/>
                    <a:gdLst>
                      <a:gd name="connsiteX0" fmla="*/ 9525 w 10477"/>
                      <a:gd name="connsiteY0" fmla="*/ 11430 h 11429"/>
                      <a:gd name="connsiteX1" fmla="*/ 0 w 10477"/>
                      <a:gd name="connsiteY1" fmla="*/ 6667 h 11429"/>
                      <a:gd name="connsiteX2" fmla="*/ 0 w 10477"/>
                      <a:gd name="connsiteY2" fmla="*/ 6667 h 11429"/>
                      <a:gd name="connsiteX3" fmla="*/ 952 w 10477"/>
                      <a:gd name="connsiteY3" fmla="*/ 5715 h 11429"/>
                      <a:gd name="connsiteX4" fmla="*/ 952 w 10477"/>
                      <a:gd name="connsiteY4" fmla="*/ 4763 h 11429"/>
                      <a:gd name="connsiteX5" fmla="*/ 952 w 10477"/>
                      <a:gd name="connsiteY5" fmla="*/ 3810 h 11429"/>
                      <a:gd name="connsiteX6" fmla="*/ 952 w 10477"/>
                      <a:gd name="connsiteY6" fmla="*/ 2858 h 11429"/>
                      <a:gd name="connsiteX7" fmla="*/ 952 w 10477"/>
                      <a:gd name="connsiteY7" fmla="*/ 1905 h 11429"/>
                      <a:gd name="connsiteX8" fmla="*/ 952 w 10477"/>
                      <a:gd name="connsiteY8" fmla="*/ 953 h 11429"/>
                      <a:gd name="connsiteX9" fmla="*/ 952 w 10477"/>
                      <a:gd name="connsiteY9" fmla="*/ 0 h 11429"/>
                      <a:gd name="connsiteX10" fmla="*/ 10477 w 10477"/>
                      <a:gd name="connsiteY10" fmla="*/ 4763 h 11429"/>
                      <a:gd name="connsiteX11" fmla="*/ 10477 w 10477"/>
                      <a:gd name="connsiteY11" fmla="*/ 5715 h 11429"/>
                      <a:gd name="connsiteX12" fmla="*/ 9525 w 10477"/>
                      <a:gd name="connsiteY12" fmla="*/ 5715 h 11429"/>
                      <a:gd name="connsiteX13" fmla="*/ 9525 w 10477"/>
                      <a:gd name="connsiteY13" fmla="*/ 6667 h 11429"/>
                      <a:gd name="connsiteX14" fmla="*/ 9525 w 10477"/>
                      <a:gd name="connsiteY14" fmla="*/ 7620 h 11429"/>
                      <a:gd name="connsiteX15" fmla="*/ 9525 w 10477"/>
                      <a:gd name="connsiteY15" fmla="*/ 8572 h 11429"/>
                      <a:gd name="connsiteX16" fmla="*/ 9525 w 10477"/>
                      <a:gd name="connsiteY16" fmla="*/ 9525 h 11429"/>
                      <a:gd name="connsiteX17" fmla="*/ 9525 w 10477"/>
                      <a:gd name="connsiteY17" fmla="*/ 10478 h 114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477" h="11429">
                        <a:moveTo>
                          <a:pt x="9525" y="11430"/>
                        </a:moveTo>
                        <a:lnTo>
                          <a:pt x="0" y="6667"/>
                        </a:lnTo>
                        <a:lnTo>
                          <a:pt x="0" y="6667"/>
                        </a:lnTo>
                        <a:lnTo>
                          <a:pt x="952" y="5715"/>
                        </a:lnTo>
                        <a:lnTo>
                          <a:pt x="952" y="4763"/>
                        </a:lnTo>
                        <a:lnTo>
                          <a:pt x="952" y="3810"/>
                        </a:lnTo>
                        <a:lnTo>
                          <a:pt x="952" y="2858"/>
                        </a:lnTo>
                        <a:lnTo>
                          <a:pt x="952" y="1905"/>
                        </a:lnTo>
                        <a:lnTo>
                          <a:pt x="952" y="953"/>
                        </a:lnTo>
                        <a:lnTo>
                          <a:pt x="952" y="0"/>
                        </a:lnTo>
                        <a:lnTo>
                          <a:pt x="10477" y="4763"/>
                        </a:lnTo>
                        <a:lnTo>
                          <a:pt x="10477" y="5715"/>
                        </a:lnTo>
                        <a:lnTo>
                          <a:pt x="9525" y="5715"/>
                        </a:lnTo>
                        <a:lnTo>
                          <a:pt x="9525" y="6667"/>
                        </a:lnTo>
                        <a:lnTo>
                          <a:pt x="9525" y="7620"/>
                        </a:lnTo>
                        <a:lnTo>
                          <a:pt x="9525" y="8572"/>
                        </a:lnTo>
                        <a:lnTo>
                          <a:pt x="9525" y="9525"/>
                        </a:lnTo>
                        <a:lnTo>
                          <a:pt x="9525" y="10478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12" name="Freeform: Shape 1311">
                    <a:extLst>
                      <a:ext uri="{FF2B5EF4-FFF2-40B4-BE49-F238E27FC236}">
                        <a16:creationId xmlns:a16="http://schemas.microsoft.com/office/drawing/2014/main" id="{DBC0EB1B-BBA1-4692-97EC-9FEF68065EA6}"/>
                      </a:ext>
                    </a:extLst>
                  </p:cNvPr>
                  <p:cNvSpPr/>
                  <p:nvPr/>
                </p:nvSpPr>
                <p:spPr>
                  <a:xfrm>
                    <a:off x="9893471" y="4075747"/>
                    <a:ext cx="10477" cy="5715"/>
                  </a:xfrm>
                  <a:custGeom>
                    <a:avLst/>
                    <a:gdLst>
                      <a:gd name="connsiteX0" fmla="*/ 9525 w 10477"/>
                      <a:gd name="connsiteY0" fmla="*/ 5715 h 5715"/>
                      <a:gd name="connsiteX1" fmla="*/ 0 w 10477"/>
                      <a:gd name="connsiteY1" fmla="*/ 953 h 5715"/>
                      <a:gd name="connsiteX2" fmla="*/ 0 w 10477"/>
                      <a:gd name="connsiteY2" fmla="*/ 953 h 5715"/>
                      <a:gd name="connsiteX3" fmla="*/ 953 w 10477"/>
                      <a:gd name="connsiteY3" fmla="*/ 953 h 5715"/>
                      <a:gd name="connsiteX4" fmla="*/ 953 w 10477"/>
                      <a:gd name="connsiteY4" fmla="*/ 953 h 5715"/>
                      <a:gd name="connsiteX5" fmla="*/ 953 w 10477"/>
                      <a:gd name="connsiteY5" fmla="*/ 953 h 5715"/>
                      <a:gd name="connsiteX6" fmla="*/ 953 w 10477"/>
                      <a:gd name="connsiteY6" fmla="*/ 953 h 5715"/>
                      <a:gd name="connsiteX7" fmla="*/ 953 w 10477"/>
                      <a:gd name="connsiteY7" fmla="*/ 0 h 5715"/>
                      <a:gd name="connsiteX8" fmla="*/ 1905 w 10477"/>
                      <a:gd name="connsiteY8" fmla="*/ 0 h 5715"/>
                      <a:gd name="connsiteX9" fmla="*/ 1905 w 10477"/>
                      <a:gd name="connsiteY9" fmla="*/ 0 h 5715"/>
                      <a:gd name="connsiteX10" fmla="*/ 10478 w 10477"/>
                      <a:gd name="connsiteY10" fmla="*/ 3810 h 5715"/>
                      <a:gd name="connsiteX11" fmla="*/ 10478 w 10477"/>
                      <a:gd name="connsiteY11" fmla="*/ 4763 h 5715"/>
                      <a:gd name="connsiteX12" fmla="*/ 10478 w 10477"/>
                      <a:gd name="connsiteY12" fmla="*/ 4763 h 5715"/>
                      <a:gd name="connsiteX13" fmla="*/ 10478 w 10477"/>
                      <a:gd name="connsiteY13" fmla="*/ 4763 h 5715"/>
                      <a:gd name="connsiteX14" fmla="*/ 10478 w 10477"/>
                      <a:gd name="connsiteY14" fmla="*/ 4763 h 5715"/>
                      <a:gd name="connsiteX15" fmla="*/ 9525 w 10477"/>
                      <a:gd name="connsiteY15" fmla="*/ 4763 h 5715"/>
                      <a:gd name="connsiteX16" fmla="*/ 9525 w 10477"/>
                      <a:gd name="connsiteY16" fmla="*/ 4763 h 5715"/>
                      <a:gd name="connsiteX17" fmla="*/ 9525 w 10477"/>
                      <a:gd name="connsiteY17" fmla="*/ 4763 h 57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477" h="5715">
                        <a:moveTo>
                          <a:pt x="9525" y="5715"/>
                        </a:move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953" y="953"/>
                        </a:lnTo>
                        <a:lnTo>
                          <a:pt x="953" y="953"/>
                        </a:lnTo>
                        <a:lnTo>
                          <a:pt x="953" y="953"/>
                        </a:lnTo>
                        <a:lnTo>
                          <a:pt x="953" y="953"/>
                        </a:lnTo>
                        <a:lnTo>
                          <a:pt x="953" y="0"/>
                        </a:lnTo>
                        <a:lnTo>
                          <a:pt x="1905" y="0"/>
                        </a:lnTo>
                        <a:lnTo>
                          <a:pt x="1905" y="0"/>
                        </a:lnTo>
                        <a:lnTo>
                          <a:pt x="10478" y="3810"/>
                        </a:lnTo>
                        <a:lnTo>
                          <a:pt x="10478" y="4763"/>
                        </a:lnTo>
                        <a:lnTo>
                          <a:pt x="10478" y="4763"/>
                        </a:lnTo>
                        <a:lnTo>
                          <a:pt x="10478" y="4763"/>
                        </a:lnTo>
                        <a:lnTo>
                          <a:pt x="10478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13" name="Freeform: Shape 1312">
                    <a:extLst>
                      <a:ext uri="{FF2B5EF4-FFF2-40B4-BE49-F238E27FC236}">
                        <a16:creationId xmlns:a16="http://schemas.microsoft.com/office/drawing/2014/main" id="{0367586C-B942-458B-8D0E-2E98BFDA92F6}"/>
                      </a:ext>
                    </a:extLst>
                  </p:cNvPr>
                  <p:cNvSpPr/>
                  <p:nvPr/>
                </p:nvSpPr>
                <p:spPr>
                  <a:xfrm>
                    <a:off x="9893471" y="4068127"/>
                    <a:ext cx="11429" cy="11429"/>
                  </a:xfrm>
                  <a:custGeom>
                    <a:avLst/>
                    <a:gdLst>
                      <a:gd name="connsiteX0" fmla="*/ 9525 w 11429"/>
                      <a:gd name="connsiteY0" fmla="*/ 11430 h 11429"/>
                      <a:gd name="connsiteX1" fmla="*/ 0 w 11429"/>
                      <a:gd name="connsiteY1" fmla="*/ 7620 h 11429"/>
                      <a:gd name="connsiteX2" fmla="*/ 953 w 11429"/>
                      <a:gd name="connsiteY2" fmla="*/ 6667 h 11429"/>
                      <a:gd name="connsiteX3" fmla="*/ 953 w 11429"/>
                      <a:gd name="connsiteY3" fmla="*/ 5715 h 11429"/>
                      <a:gd name="connsiteX4" fmla="*/ 953 w 11429"/>
                      <a:gd name="connsiteY4" fmla="*/ 4763 h 11429"/>
                      <a:gd name="connsiteX5" fmla="*/ 953 w 11429"/>
                      <a:gd name="connsiteY5" fmla="*/ 3810 h 11429"/>
                      <a:gd name="connsiteX6" fmla="*/ 953 w 11429"/>
                      <a:gd name="connsiteY6" fmla="*/ 2857 h 11429"/>
                      <a:gd name="connsiteX7" fmla="*/ 1905 w 11429"/>
                      <a:gd name="connsiteY7" fmla="*/ 1905 h 11429"/>
                      <a:gd name="connsiteX8" fmla="*/ 1905 w 11429"/>
                      <a:gd name="connsiteY8" fmla="*/ 952 h 11429"/>
                      <a:gd name="connsiteX9" fmla="*/ 1905 w 11429"/>
                      <a:gd name="connsiteY9" fmla="*/ 0 h 11429"/>
                      <a:gd name="connsiteX10" fmla="*/ 11430 w 11429"/>
                      <a:gd name="connsiteY10" fmla="*/ 4763 h 11429"/>
                      <a:gd name="connsiteX11" fmla="*/ 10478 w 11429"/>
                      <a:gd name="connsiteY11" fmla="*/ 4763 h 11429"/>
                      <a:gd name="connsiteX12" fmla="*/ 10478 w 11429"/>
                      <a:gd name="connsiteY12" fmla="*/ 5715 h 11429"/>
                      <a:gd name="connsiteX13" fmla="*/ 10478 w 11429"/>
                      <a:gd name="connsiteY13" fmla="*/ 6667 h 11429"/>
                      <a:gd name="connsiteX14" fmla="*/ 10478 w 11429"/>
                      <a:gd name="connsiteY14" fmla="*/ 7620 h 11429"/>
                      <a:gd name="connsiteX15" fmla="*/ 9525 w 11429"/>
                      <a:gd name="connsiteY15" fmla="*/ 8572 h 11429"/>
                      <a:gd name="connsiteX16" fmla="*/ 9525 w 11429"/>
                      <a:gd name="connsiteY16" fmla="*/ 9525 h 11429"/>
                      <a:gd name="connsiteX17" fmla="*/ 9525 w 11429"/>
                      <a:gd name="connsiteY17" fmla="*/ 10477 h 114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1429" h="11429">
                        <a:moveTo>
                          <a:pt x="9525" y="11430"/>
                        </a:moveTo>
                        <a:lnTo>
                          <a:pt x="0" y="7620"/>
                        </a:lnTo>
                        <a:lnTo>
                          <a:pt x="953" y="6667"/>
                        </a:lnTo>
                        <a:lnTo>
                          <a:pt x="953" y="5715"/>
                        </a:lnTo>
                        <a:lnTo>
                          <a:pt x="953" y="4763"/>
                        </a:lnTo>
                        <a:lnTo>
                          <a:pt x="953" y="3810"/>
                        </a:lnTo>
                        <a:lnTo>
                          <a:pt x="953" y="2857"/>
                        </a:lnTo>
                        <a:lnTo>
                          <a:pt x="1905" y="1905"/>
                        </a:lnTo>
                        <a:lnTo>
                          <a:pt x="1905" y="952"/>
                        </a:lnTo>
                        <a:lnTo>
                          <a:pt x="1905" y="0"/>
                        </a:lnTo>
                        <a:lnTo>
                          <a:pt x="11430" y="4763"/>
                        </a:lnTo>
                        <a:lnTo>
                          <a:pt x="10478" y="4763"/>
                        </a:lnTo>
                        <a:lnTo>
                          <a:pt x="10478" y="5715"/>
                        </a:lnTo>
                        <a:lnTo>
                          <a:pt x="10478" y="6667"/>
                        </a:lnTo>
                        <a:lnTo>
                          <a:pt x="10478" y="7620"/>
                        </a:lnTo>
                        <a:lnTo>
                          <a:pt x="9525" y="8572"/>
                        </a:lnTo>
                        <a:lnTo>
                          <a:pt x="9525" y="9525"/>
                        </a:lnTo>
                        <a:lnTo>
                          <a:pt x="9525" y="10477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14" name="Freeform: Shape 1313">
                    <a:extLst>
                      <a:ext uri="{FF2B5EF4-FFF2-40B4-BE49-F238E27FC236}">
                        <a16:creationId xmlns:a16="http://schemas.microsoft.com/office/drawing/2014/main" id="{4C9E9F89-2166-4F6C-AAEA-B2F59C1F4E72}"/>
                      </a:ext>
                    </a:extLst>
                  </p:cNvPr>
                  <p:cNvSpPr/>
                  <p:nvPr/>
                </p:nvSpPr>
                <p:spPr>
                  <a:xfrm>
                    <a:off x="9895376" y="4067175"/>
                    <a:ext cx="10477" cy="5715"/>
                  </a:xfrm>
                  <a:custGeom>
                    <a:avLst/>
                    <a:gdLst>
                      <a:gd name="connsiteX0" fmla="*/ 9525 w 10477"/>
                      <a:gd name="connsiteY0" fmla="*/ 5715 h 5715"/>
                      <a:gd name="connsiteX1" fmla="*/ 0 w 10477"/>
                      <a:gd name="connsiteY1" fmla="*/ 953 h 5715"/>
                      <a:gd name="connsiteX2" fmla="*/ 0 w 10477"/>
                      <a:gd name="connsiteY2" fmla="*/ 953 h 5715"/>
                      <a:gd name="connsiteX3" fmla="*/ 0 w 10477"/>
                      <a:gd name="connsiteY3" fmla="*/ 953 h 5715"/>
                      <a:gd name="connsiteX4" fmla="*/ 953 w 10477"/>
                      <a:gd name="connsiteY4" fmla="*/ 953 h 5715"/>
                      <a:gd name="connsiteX5" fmla="*/ 953 w 10477"/>
                      <a:gd name="connsiteY5" fmla="*/ 953 h 5715"/>
                      <a:gd name="connsiteX6" fmla="*/ 953 w 10477"/>
                      <a:gd name="connsiteY6" fmla="*/ 953 h 5715"/>
                      <a:gd name="connsiteX7" fmla="*/ 953 w 10477"/>
                      <a:gd name="connsiteY7" fmla="*/ 953 h 5715"/>
                      <a:gd name="connsiteX8" fmla="*/ 953 w 10477"/>
                      <a:gd name="connsiteY8" fmla="*/ 953 h 5715"/>
                      <a:gd name="connsiteX9" fmla="*/ 1905 w 10477"/>
                      <a:gd name="connsiteY9" fmla="*/ 0 h 5715"/>
                      <a:gd name="connsiteX10" fmla="*/ 10478 w 10477"/>
                      <a:gd name="connsiteY10" fmla="*/ 4763 h 5715"/>
                      <a:gd name="connsiteX11" fmla="*/ 10478 w 10477"/>
                      <a:gd name="connsiteY11" fmla="*/ 4763 h 5715"/>
                      <a:gd name="connsiteX12" fmla="*/ 10478 w 10477"/>
                      <a:gd name="connsiteY12" fmla="*/ 4763 h 5715"/>
                      <a:gd name="connsiteX13" fmla="*/ 10478 w 10477"/>
                      <a:gd name="connsiteY13" fmla="*/ 4763 h 5715"/>
                      <a:gd name="connsiteX14" fmla="*/ 9525 w 10477"/>
                      <a:gd name="connsiteY14" fmla="*/ 4763 h 5715"/>
                      <a:gd name="connsiteX15" fmla="*/ 9525 w 10477"/>
                      <a:gd name="connsiteY15" fmla="*/ 4763 h 5715"/>
                      <a:gd name="connsiteX16" fmla="*/ 9525 w 10477"/>
                      <a:gd name="connsiteY16" fmla="*/ 4763 h 5715"/>
                      <a:gd name="connsiteX17" fmla="*/ 9525 w 10477"/>
                      <a:gd name="connsiteY17" fmla="*/ 4763 h 57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477" h="5715">
                        <a:moveTo>
                          <a:pt x="9525" y="5715"/>
                        </a:move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953" y="953"/>
                        </a:lnTo>
                        <a:lnTo>
                          <a:pt x="953" y="953"/>
                        </a:lnTo>
                        <a:lnTo>
                          <a:pt x="953" y="953"/>
                        </a:lnTo>
                        <a:lnTo>
                          <a:pt x="953" y="953"/>
                        </a:lnTo>
                        <a:lnTo>
                          <a:pt x="953" y="953"/>
                        </a:lnTo>
                        <a:lnTo>
                          <a:pt x="1905" y="0"/>
                        </a:lnTo>
                        <a:lnTo>
                          <a:pt x="10478" y="4763"/>
                        </a:lnTo>
                        <a:lnTo>
                          <a:pt x="10478" y="4763"/>
                        </a:lnTo>
                        <a:lnTo>
                          <a:pt x="10478" y="4763"/>
                        </a:lnTo>
                        <a:lnTo>
                          <a:pt x="10478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15" name="Freeform: Shape 1314">
                    <a:extLst>
                      <a:ext uri="{FF2B5EF4-FFF2-40B4-BE49-F238E27FC236}">
                        <a16:creationId xmlns:a16="http://schemas.microsoft.com/office/drawing/2014/main" id="{E9452843-0DD1-43D3-92FB-A72788663CB9}"/>
                      </a:ext>
                    </a:extLst>
                  </p:cNvPr>
                  <p:cNvSpPr/>
                  <p:nvPr/>
                </p:nvSpPr>
                <p:spPr>
                  <a:xfrm>
                    <a:off x="9895376" y="4067175"/>
                    <a:ext cx="10477" cy="4762"/>
                  </a:xfrm>
                  <a:custGeom>
                    <a:avLst/>
                    <a:gdLst>
                      <a:gd name="connsiteX0" fmla="*/ 10478 w 10477"/>
                      <a:gd name="connsiteY0" fmla="*/ 4763 h 4762"/>
                      <a:gd name="connsiteX1" fmla="*/ 1905 w 10477"/>
                      <a:gd name="connsiteY1" fmla="*/ 0 h 4762"/>
                      <a:gd name="connsiteX2" fmla="*/ 953 w 10477"/>
                      <a:gd name="connsiteY2" fmla="*/ 0 h 4762"/>
                      <a:gd name="connsiteX3" fmla="*/ 953 w 10477"/>
                      <a:gd name="connsiteY3" fmla="*/ 0 h 4762"/>
                      <a:gd name="connsiteX4" fmla="*/ 953 w 10477"/>
                      <a:gd name="connsiteY4" fmla="*/ 0 h 4762"/>
                      <a:gd name="connsiteX5" fmla="*/ 953 w 10477"/>
                      <a:gd name="connsiteY5" fmla="*/ 0 h 4762"/>
                      <a:gd name="connsiteX6" fmla="*/ 953 w 10477"/>
                      <a:gd name="connsiteY6" fmla="*/ 0 h 4762"/>
                      <a:gd name="connsiteX7" fmla="*/ 953 w 10477"/>
                      <a:gd name="connsiteY7" fmla="*/ 0 h 4762"/>
                      <a:gd name="connsiteX8" fmla="*/ 953 w 10477"/>
                      <a:gd name="connsiteY8" fmla="*/ 0 h 4762"/>
                      <a:gd name="connsiteX9" fmla="*/ 0 w 10477"/>
                      <a:gd name="connsiteY9" fmla="*/ 0 h 4762"/>
                      <a:gd name="connsiteX10" fmla="*/ 9525 w 10477"/>
                      <a:gd name="connsiteY10" fmla="*/ 3810 h 4762"/>
                      <a:gd name="connsiteX11" fmla="*/ 9525 w 10477"/>
                      <a:gd name="connsiteY11" fmla="*/ 3810 h 4762"/>
                      <a:gd name="connsiteX12" fmla="*/ 9525 w 10477"/>
                      <a:gd name="connsiteY12" fmla="*/ 3810 h 4762"/>
                      <a:gd name="connsiteX13" fmla="*/ 9525 w 10477"/>
                      <a:gd name="connsiteY13" fmla="*/ 3810 h 4762"/>
                      <a:gd name="connsiteX14" fmla="*/ 10478 w 10477"/>
                      <a:gd name="connsiteY14" fmla="*/ 3810 h 4762"/>
                      <a:gd name="connsiteX15" fmla="*/ 10478 w 10477"/>
                      <a:gd name="connsiteY15" fmla="*/ 4763 h 4762"/>
                      <a:gd name="connsiteX16" fmla="*/ 10478 w 10477"/>
                      <a:gd name="connsiteY16" fmla="*/ 4763 h 4762"/>
                      <a:gd name="connsiteX17" fmla="*/ 10478 w 10477"/>
                      <a:gd name="connsiteY17" fmla="*/ 4763 h 4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477" h="4762">
                        <a:moveTo>
                          <a:pt x="10478" y="4763"/>
                        </a:moveTo>
                        <a:lnTo>
                          <a:pt x="1905" y="0"/>
                        </a:lnTo>
                        <a:lnTo>
                          <a:pt x="953" y="0"/>
                        </a:lnTo>
                        <a:lnTo>
                          <a:pt x="953" y="0"/>
                        </a:lnTo>
                        <a:lnTo>
                          <a:pt x="953" y="0"/>
                        </a:lnTo>
                        <a:lnTo>
                          <a:pt x="953" y="0"/>
                        </a:lnTo>
                        <a:lnTo>
                          <a:pt x="953" y="0"/>
                        </a:lnTo>
                        <a:lnTo>
                          <a:pt x="953" y="0"/>
                        </a:lnTo>
                        <a:lnTo>
                          <a:pt x="953" y="0"/>
                        </a:lnTo>
                        <a:lnTo>
                          <a:pt x="0" y="0"/>
                        </a:lnTo>
                        <a:lnTo>
                          <a:pt x="9525" y="3810"/>
                        </a:lnTo>
                        <a:lnTo>
                          <a:pt x="9525" y="3810"/>
                        </a:lnTo>
                        <a:lnTo>
                          <a:pt x="9525" y="3810"/>
                        </a:lnTo>
                        <a:lnTo>
                          <a:pt x="9525" y="3810"/>
                        </a:lnTo>
                        <a:lnTo>
                          <a:pt x="10478" y="3810"/>
                        </a:lnTo>
                        <a:lnTo>
                          <a:pt x="10478" y="4763"/>
                        </a:lnTo>
                        <a:lnTo>
                          <a:pt x="10478" y="4763"/>
                        </a:lnTo>
                        <a:lnTo>
                          <a:pt x="10478" y="4763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16" name="Freeform: Shape 1315">
                    <a:extLst>
                      <a:ext uri="{FF2B5EF4-FFF2-40B4-BE49-F238E27FC236}">
                        <a16:creationId xmlns:a16="http://schemas.microsoft.com/office/drawing/2014/main" id="{1EC3A38F-6182-4B26-84C5-24A0226C8D94}"/>
                      </a:ext>
                    </a:extLst>
                  </p:cNvPr>
                  <p:cNvSpPr/>
                  <p:nvPr/>
                </p:nvSpPr>
                <p:spPr>
                  <a:xfrm>
                    <a:off x="9895376" y="4059554"/>
                    <a:ext cx="12382" cy="11429"/>
                  </a:xfrm>
                  <a:custGeom>
                    <a:avLst/>
                    <a:gdLst>
                      <a:gd name="connsiteX0" fmla="*/ 9525 w 12382"/>
                      <a:gd name="connsiteY0" fmla="*/ 11430 h 11429"/>
                      <a:gd name="connsiteX1" fmla="*/ 0 w 12382"/>
                      <a:gd name="connsiteY1" fmla="*/ 7620 h 11429"/>
                      <a:gd name="connsiteX2" fmla="*/ 953 w 12382"/>
                      <a:gd name="connsiteY2" fmla="*/ 6667 h 11429"/>
                      <a:gd name="connsiteX3" fmla="*/ 953 w 12382"/>
                      <a:gd name="connsiteY3" fmla="*/ 5715 h 11429"/>
                      <a:gd name="connsiteX4" fmla="*/ 953 w 12382"/>
                      <a:gd name="connsiteY4" fmla="*/ 4763 h 11429"/>
                      <a:gd name="connsiteX5" fmla="*/ 1905 w 12382"/>
                      <a:gd name="connsiteY5" fmla="*/ 3810 h 11429"/>
                      <a:gd name="connsiteX6" fmla="*/ 1905 w 12382"/>
                      <a:gd name="connsiteY6" fmla="*/ 2858 h 11429"/>
                      <a:gd name="connsiteX7" fmla="*/ 1905 w 12382"/>
                      <a:gd name="connsiteY7" fmla="*/ 1905 h 11429"/>
                      <a:gd name="connsiteX8" fmla="*/ 2858 w 12382"/>
                      <a:gd name="connsiteY8" fmla="*/ 953 h 11429"/>
                      <a:gd name="connsiteX9" fmla="*/ 2858 w 12382"/>
                      <a:gd name="connsiteY9" fmla="*/ 0 h 11429"/>
                      <a:gd name="connsiteX10" fmla="*/ 12383 w 12382"/>
                      <a:gd name="connsiteY10" fmla="*/ 4763 h 11429"/>
                      <a:gd name="connsiteX11" fmla="*/ 11430 w 12382"/>
                      <a:gd name="connsiteY11" fmla="*/ 5715 h 11429"/>
                      <a:gd name="connsiteX12" fmla="*/ 11430 w 12382"/>
                      <a:gd name="connsiteY12" fmla="*/ 5715 h 11429"/>
                      <a:gd name="connsiteX13" fmla="*/ 11430 w 12382"/>
                      <a:gd name="connsiteY13" fmla="*/ 6667 h 11429"/>
                      <a:gd name="connsiteX14" fmla="*/ 10478 w 12382"/>
                      <a:gd name="connsiteY14" fmla="*/ 7620 h 11429"/>
                      <a:gd name="connsiteX15" fmla="*/ 10478 w 12382"/>
                      <a:gd name="connsiteY15" fmla="*/ 8573 h 11429"/>
                      <a:gd name="connsiteX16" fmla="*/ 10478 w 12382"/>
                      <a:gd name="connsiteY16" fmla="*/ 9525 h 11429"/>
                      <a:gd name="connsiteX17" fmla="*/ 9525 w 12382"/>
                      <a:gd name="connsiteY17" fmla="*/ 10478 h 114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2382" h="11429">
                        <a:moveTo>
                          <a:pt x="9525" y="11430"/>
                        </a:moveTo>
                        <a:lnTo>
                          <a:pt x="0" y="7620"/>
                        </a:lnTo>
                        <a:lnTo>
                          <a:pt x="953" y="6667"/>
                        </a:lnTo>
                        <a:lnTo>
                          <a:pt x="953" y="5715"/>
                        </a:lnTo>
                        <a:lnTo>
                          <a:pt x="953" y="4763"/>
                        </a:lnTo>
                        <a:lnTo>
                          <a:pt x="1905" y="3810"/>
                        </a:lnTo>
                        <a:lnTo>
                          <a:pt x="1905" y="2858"/>
                        </a:lnTo>
                        <a:lnTo>
                          <a:pt x="1905" y="1905"/>
                        </a:lnTo>
                        <a:lnTo>
                          <a:pt x="2858" y="953"/>
                        </a:lnTo>
                        <a:lnTo>
                          <a:pt x="2858" y="0"/>
                        </a:lnTo>
                        <a:lnTo>
                          <a:pt x="12383" y="4763"/>
                        </a:lnTo>
                        <a:lnTo>
                          <a:pt x="11430" y="5715"/>
                        </a:lnTo>
                        <a:lnTo>
                          <a:pt x="11430" y="5715"/>
                        </a:lnTo>
                        <a:lnTo>
                          <a:pt x="11430" y="6667"/>
                        </a:lnTo>
                        <a:lnTo>
                          <a:pt x="10478" y="7620"/>
                        </a:lnTo>
                        <a:lnTo>
                          <a:pt x="10478" y="8573"/>
                        </a:lnTo>
                        <a:lnTo>
                          <a:pt x="10478" y="9525"/>
                        </a:lnTo>
                        <a:lnTo>
                          <a:pt x="9525" y="10478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17" name="Freeform: Shape 1316">
                    <a:extLst>
                      <a:ext uri="{FF2B5EF4-FFF2-40B4-BE49-F238E27FC236}">
                        <a16:creationId xmlns:a16="http://schemas.microsoft.com/office/drawing/2014/main" id="{047126EF-A368-4D90-AD18-26C7B75FB7EF}"/>
                      </a:ext>
                    </a:extLst>
                  </p:cNvPr>
                  <p:cNvSpPr/>
                  <p:nvPr/>
                </p:nvSpPr>
                <p:spPr>
                  <a:xfrm>
                    <a:off x="9898234" y="4059554"/>
                    <a:ext cx="12382" cy="4762"/>
                  </a:xfrm>
                  <a:custGeom>
                    <a:avLst/>
                    <a:gdLst>
                      <a:gd name="connsiteX0" fmla="*/ 9525 w 12382"/>
                      <a:gd name="connsiteY0" fmla="*/ 4763 h 4762"/>
                      <a:gd name="connsiteX1" fmla="*/ 0 w 12382"/>
                      <a:gd name="connsiteY1" fmla="*/ 0 h 4762"/>
                      <a:gd name="connsiteX2" fmla="*/ 0 w 12382"/>
                      <a:gd name="connsiteY2" fmla="*/ 0 h 4762"/>
                      <a:gd name="connsiteX3" fmla="*/ 953 w 12382"/>
                      <a:gd name="connsiteY3" fmla="*/ 0 h 4762"/>
                      <a:gd name="connsiteX4" fmla="*/ 953 w 12382"/>
                      <a:gd name="connsiteY4" fmla="*/ 0 h 4762"/>
                      <a:gd name="connsiteX5" fmla="*/ 1905 w 12382"/>
                      <a:gd name="connsiteY5" fmla="*/ 0 h 4762"/>
                      <a:gd name="connsiteX6" fmla="*/ 1905 w 12382"/>
                      <a:gd name="connsiteY6" fmla="*/ 0 h 4762"/>
                      <a:gd name="connsiteX7" fmla="*/ 1905 w 12382"/>
                      <a:gd name="connsiteY7" fmla="*/ 0 h 4762"/>
                      <a:gd name="connsiteX8" fmla="*/ 2858 w 12382"/>
                      <a:gd name="connsiteY8" fmla="*/ 0 h 4762"/>
                      <a:gd name="connsiteX9" fmla="*/ 2858 w 12382"/>
                      <a:gd name="connsiteY9" fmla="*/ 0 h 4762"/>
                      <a:gd name="connsiteX10" fmla="*/ 12383 w 12382"/>
                      <a:gd name="connsiteY10" fmla="*/ 3810 h 4762"/>
                      <a:gd name="connsiteX11" fmla="*/ 11430 w 12382"/>
                      <a:gd name="connsiteY11" fmla="*/ 3810 h 4762"/>
                      <a:gd name="connsiteX12" fmla="*/ 11430 w 12382"/>
                      <a:gd name="connsiteY12" fmla="*/ 3810 h 4762"/>
                      <a:gd name="connsiteX13" fmla="*/ 10478 w 12382"/>
                      <a:gd name="connsiteY13" fmla="*/ 3810 h 4762"/>
                      <a:gd name="connsiteX14" fmla="*/ 10478 w 12382"/>
                      <a:gd name="connsiteY14" fmla="*/ 3810 h 4762"/>
                      <a:gd name="connsiteX15" fmla="*/ 10478 w 12382"/>
                      <a:gd name="connsiteY15" fmla="*/ 3810 h 4762"/>
                      <a:gd name="connsiteX16" fmla="*/ 9525 w 12382"/>
                      <a:gd name="connsiteY16" fmla="*/ 3810 h 4762"/>
                      <a:gd name="connsiteX17" fmla="*/ 9525 w 12382"/>
                      <a:gd name="connsiteY17" fmla="*/ 4763 h 4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2382" h="4762">
                        <a:moveTo>
                          <a:pt x="9525" y="4763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953" y="0"/>
                        </a:lnTo>
                        <a:lnTo>
                          <a:pt x="953" y="0"/>
                        </a:lnTo>
                        <a:lnTo>
                          <a:pt x="1905" y="0"/>
                        </a:lnTo>
                        <a:lnTo>
                          <a:pt x="1905" y="0"/>
                        </a:lnTo>
                        <a:lnTo>
                          <a:pt x="1905" y="0"/>
                        </a:lnTo>
                        <a:lnTo>
                          <a:pt x="2858" y="0"/>
                        </a:lnTo>
                        <a:lnTo>
                          <a:pt x="2858" y="0"/>
                        </a:lnTo>
                        <a:lnTo>
                          <a:pt x="12383" y="3810"/>
                        </a:lnTo>
                        <a:lnTo>
                          <a:pt x="11430" y="3810"/>
                        </a:lnTo>
                        <a:lnTo>
                          <a:pt x="11430" y="3810"/>
                        </a:lnTo>
                        <a:lnTo>
                          <a:pt x="10478" y="3810"/>
                        </a:lnTo>
                        <a:lnTo>
                          <a:pt x="10478" y="3810"/>
                        </a:lnTo>
                        <a:lnTo>
                          <a:pt x="10478" y="3810"/>
                        </a:lnTo>
                        <a:lnTo>
                          <a:pt x="9525" y="3810"/>
                        </a:lnTo>
                        <a:lnTo>
                          <a:pt x="9525" y="4763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18" name="Freeform: Shape 1317">
                    <a:extLst>
                      <a:ext uri="{FF2B5EF4-FFF2-40B4-BE49-F238E27FC236}">
                        <a16:creationId xmlns:a16="http://schemas.microsoft.com/office/drawing/2014/main" id="{CFB2AE91-F885-42B4-A2F5-2CAE1DBE9F1F}"/>
                      </a:ext>
                    </a:extLst>
                  </p:cNvPr>
                  <p:cNvSpPr/>
                  <p:nvPr/>
                </p:nvSpPr>
                <p:spPr>
                  <a:xfrm>
                    <a:off x="9899187" y="4057650"/>
                    <a:ext cx="11429" cy="5715"/>
                  </a:xfrm>
                  <a:custGeom>
                    <a:avLst/>
                    <a:gdLst>
                      <a:gd name="connsiteX0" fmla="*/ 11430 w 11429"/>
                      <a:gd name="connsiteY0" fmla="*/ 5715 h 5715"/>
                      <a:gd name="connsiteX1" fmla="*/ 1905 w 11429"/>
                      <a:gd name="connsiteY1" fmla="*/ 1905 h 5715"/>
                      <a:gd name="connsiteX2" fmla="*/ 1905 w 11429"/>
                      <a:gd name="connsiteY2" fmla="*/ 953 h 5715"/>
                      <a:gd name="connsiteX3" fmla="*/ 1905 w 11429"/>
                      <a:gd name="connsiteY3" fmla="*/ 953 h 5715"/>
                      <a:gd name="connsiteX4" fmla="*/ 952 w 11429"/>
                      <a:gd name="connsiteY4" fmla="*/ 953 h 5715"/>
                      <a:gd name="connsiteX5" fmla="*/ 952 w 11429"/>
                      <a:gd name="connsiteY5" fmla="*/ 953 h 5715"/>
                      <a:gd name="connsiteX6" fmla="*/ 952 w 11429"/>
                      <a:gd name="connsiteY6" fmla="*/ 0 h 5715"/>
                      <a:gd name="connsiteX7" fmla="*/ 952 w 11429"/>
                      <a:gd name="connsiteY7" fmla="*/ 0 h 5715"/>
                      <a:gd name="connsiteX8" fmla="*/ 0 w 11429"/>
                      <a:gd name="connsiteY8" fmla="*/ 0 h 5715"/>
                      <a:gd name="connsiteX9" fmla="*/ 0 w 11429"/>
                      <a:gd name="connsiteY9" fmla="*/ 0 h 5715"/>
                      <a:gd name="connsiteX10" fmla="*/ 9525 w 11429"/>
                      <a:gd name="connsiteY10" fmla="*/ 3810 h 5715"/>
                      <a:gd name="connsiteX11" fmla="*/ 9525 w 11429"/>
                      <a:gd name="connsiteY11" fmla="*/ 3810 h 5715"/>
                      <a:gd name="connsiteX12" fmla="*/ 9525 w 11429"/>
                      <a:gd name="connsiteY12" fmla="*/ 3810 h 5715"/>
                      <a:gd name="connsiteX13" fmla="*/ 9525 w 11429"/>
                      <a:gd name="connsiteY13" fmla="*/ 4763 h 5715"/>
                      <a:gd name="connsiteX14" fmla="*/ 10477 w 11429"/>
                      <a:gd name="connsiteY14" fmla="*/ 4763 h 5715"/>
                      <a:gd name="connsiteX15" fmla="*/ 10477 w 11429"/>
                      <a:gd name="connsiteY15" fmla="*/ 4763 h 5715"/>
                      <a:gd name="connsiteX16" fmla="*/ 10477 w 11429"/>
                      <a:gd name="connsiteY16" fmla="*/ 4763 h 5715"/>
                      <a:gd name="connsiteX17" fmla="*/ 10477 w 11429"/>
                      <a:gd name="connsiteY17" fmla="*/ 5715 h 57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1429" h="5715">
                        <a:moveTo>
                          <a:pt x="11430" y="5715"/>
                        </a:moveTo>
                        <a:lnTo>
                          <a:pt x="1905" y="1905"/>
                        </a:lnTo>
                        <a:lnTo>
                          <a:pt x="1905" y="953"/>
                        </a:lnTo>
                        <a:lnTo>
                          <a:pt x="1905" y="953"/>
                        </a:lnTo>
                        <a:lnTo>
                          <a:pt x="952" y="953"/>
                        </a:lnTo>
                        <a:lnTo>
                          <a:pt x="952" y="953"/>
                        </a:lnTo>
                        <a:lnTo>
                          <a:pt x="952" y="0"/>
                        </a:lnTo>
                        <a:lnTo>
                          <a:pt x="952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9525" y="3810"/>
                        </a:lnTo>
                        <a:lnTo>
                          <a:pt x="9525" y="3810"/>
                        </a:lnTo>
                        <a:lnTo>
                          <a:pt x="9525" y="3810"/>
                        </a:lnTo>
                        <a:lnTo>
                          <a:pt x="9525" y="4763"/>
                        </a:lnTo>
                        <a:lnTo>
                          <a:pt x="10477" y="4763"/>
                        </a:lnTo>
                        <a:lnTo>
                          <a:pt x="10477" y="4763"/>
                        </a:lnTo>
                        <a:lnTo>
                          <a:pt x="10477" y="4763"/>
                        </a:lnTo>
                        <a:lnTo>
                          <a:pt x="10477" y="571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19" name="Freeform: Shape 1318">
                    <a:extLst>
                      <a:ext uri="{FF2B5EF4-FFF2-40B4-BE49-F238E27FC236}">
                        <a16:creationId xmlns:a16="http://schemas.microsoft.com/office/drawing/2014/main" id="{D07C4A34-031B-4A5A-AF8A-8CADFEBF54EC}"/>
                      </a:ext>
                    </a:extLst>
                  </p:cNvPr>
                  <p:cNvSpPr/>
                  <p:nvPr/>
                </p:nvSpPr>
                <p:spPr>
                  <a:xfrm>
                    <a:off x="9899187" y="4050029"/>
                    <a:ext cx="12382" cy="11429"/>
                  </a:xfrm>
                  <a:custGeom>
                    <a:avLst/>
                    <a:gdLst>
                      <a:gd name="connsiteX0" fmla="*/ 9525 w 12382"/>
                      <a:gd name="connsiteY0" fmla="*/ 11430 h 11429"/>
                      <a:gd name="connsiteX1" fmla="*/ 0 w 12382"/>
                      <a:gd name="connsiteY1" fmla="*/ 7620 h 11429"/>
                      <a:gd name="connsiteX2" fmla="*/ 952 w 12382"/>
                      <a:gd name="connsiteY2" fmla="*/ 6667 h 11429"/>
                      <a:gd name="connsiteX3" fmla="*/ 952 w 12382"/>
                      <a:gd name="connsiteY3" fmla="*/ 5715 h 11429"/>
                      <a:gd name="connsiteX4" fmla="*/ 1905 w 12382"/>
                      <a:gd name="connsiteY4" fmla="*/ 4763 h 11429"/>
                      <a:gd name="connsiteX5" fmla="*/ 1905 w 12382"/>
                      <a:gd name="connsiteY5" fmla="*/ 3810 h 11429"/>
                      <a:gd name="connsiteX6" fmla="*/ 1905 w 12382"/>
                      <a:gd name="connsiteY6" fmla="*/ 2858 h 11429"/>
                      <a:gd name="connsiteX7" fmla="*/ 2858 w 12382"/>
                      <a:gd name="connsiteY7" fmla="*/ 1905 h 11429"/>
                      <a:gd name="connsiteX8" fmla="*/ 2858 w 12382"/>
                      <a:gd name="connsiteY8" fmla="*/ 953 h 11429"/>
                      <a:gd name="connsiteX9" fmla="*/ 3810 w 12382"/>
                      <a:gd name="connsiteY9" fmla="*/ 0 h 11429"/>
                      <a:gd name="connsiteX10" fmla="*/ 12383 w 12382"/>
                      <a:gd name="connsiteY10" fmla="*/ 4763 h 11429"/>
                      <a:gd name="connsiteX11" fmla="*/ 12383 w 12382"/>
                      <a:gd name="connsiteY11" fmla="*/ 5715 h 11429"/>
                      <a:gd name="connsiteX12" fmla="*/ 11430 w 12382"/>
                      <a:gd name="connsiteY12" fmla="*/ 6667 h 11429"/>
                      <a:gd name="connsiteX13" fmla="*/ 11430 w 12382"/>
                      <a:gd name="connsiteY13" fmla="*/ 6667 h 11429"/>
                      <a:gd name="connsiteX14" fmla="*/ 11430 w 12382"/>
                      <a:gd name="connsiteY14" fmla="*/ 7620 h 11429"/>
                      <a:gd name="connsiteX15" fmla="*/ 10477 w 12382"/>
                      <a:gd name="connsiteY15" fmla="*/ 8573 h 11429"/>
                      <a:gd name="connsiteX16" fmla="*/ 10477 w 12382"/>
                      <a:gd name="connsiteY16" fmla="*/ 9525 h 11429"/>
                      <a:gd name="connsiteX17" fmla="*/ 9525 w 12382"/>
                      <a:gd name="connsiteY17" fmla="*/ 10478 h 114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2382" h="11429">
                        <a:moveTo>
                          <a:pt x="9525" y="11430"/>
                        </a:moveTo>
                        <a:lnTo>
                          <a:pt x="0" y="7620"/>
                        </a:lnTo>
                        <a:lnTo>
                          <a:pt x="952" y="6667"/>
                        </a:lnTo>
                        <a:lnTo>
                          <a:pt x="952" y="5715"/>
                        </a:lnTo>
                        <a:lnTo>
                          <a:pt x="1905" y="4763"/>
                        </a:lnTo>
                        <a:lnTo>
                          <a:pt x="1905" y="3810"/>
                        </a:lnTo>
                        <a:lnTo>
                          <a:pt x="1905" y="2858"/>
                        </a:lnTo>
                        <a:lnTo>
                          <a:pt x="2858" y="1905"/>
                        </a:lnTo>
                        <a:lnTo>
                          <a:pt x="2858" y="953"/>
                        </a:lnTo>
                        <a:lnTo>
                          <a:pt x="3810" y="0"/>
                        </a:lnTo>
                        <a:lnTo>
                          <a:pt x="12383" y="4763"/>
                        </a:lnTo>
                        <a:lnTo>
                          <a:pt x="12383" y="5715"/>
                        </a:lnTo>
                        <a:lnTo>
                          <a:pt x="11430" y="6667"/>
                        </a:lnTo>
                        <a:lnTo>
                          <a:pt x="11430" y="6667"/>
                        </a:lnTo>
                        <a:lnTo>
                          <a:pt x="11430" y="7620"/>
                        </a:lnTo>
                        <a:lnTo>
                          <a:pt x="10477" y="8573"/>
                        </a:lnTo>
                        <a:lnTo>
                          <a:pt x="10477" y="9525"/>
                        </a:lnTo>
                        <a:lnTo>
                          <a:pt x="9525" y="10478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20" name="Freeform: Shape 1319">
                    <a:extLst>
                      <a:ext uri="{FF2B5EF4-FFF2-40B4-BE49-F238E27FC236}">
                        <a16:creationId xmlns:a16="http://schemas.microsoft.com/office/drawing/2014/main" id="{531080EA-8900-4ED1-BAB3-2EA2C4D7B733}"/>
                      </a:ext>
                    </a:extLst>
                  </p:cNvPr>
                  <p:cNvSpPr/>
                  <p:nvPr/>
                </p:nvSpPr>
                <p:spPr>
                  <a:xfrm>
                    <a:off x="9902996" y="4050029"/>
                    <a:ext cx="10477" cy="4762"/>
                  </a:xfrm>
                  <a:custGeom>
                    <a:avLst/>
                    <a:gdLst>
                      <a:gd name="connsiteX0" fmla="*/ 8573 w 10477"/>
                      <a:gd name="connsiteY0" fmla="*/ 4763 h 4762"/>
                      <a:gd name="connsiteX1" fmla="*/ 0 w 10477"/>
                      <a:gd name="connsiteY1" fmla="*/ 0 h 4762"/>
                      <a:gd name="connsiteX2" fmla="*/ 0 w 10477"/>
                      <a:gd name="connsiteY2" fmla="*/ 953 h 4762"/>
                      <a:gd name="connsiteX3" fmla="*/ 0 w 10477"/>
                      <a:gd name="connsiteY3" fmla="*/ 953 h 4762"/>
                      <a:gd name="connsiteX4" fmla="*/ 0 w 10477"/>
                      <a:gd name="connsiteY4" fmla="*/ 953 h 4762"/>
                      <a:gd name="connsiteX5" fmla="*/ 953 w 10477"/>
                      <a:gd name="connsiteY5" fmla="*/ 953 h 4762"/>
                      <a:gd name="connsiteX6" fmla="*/ 953 w 10477"/>
                      <a:gd name="connsiteY6" fmla="*/ 953 h 4762"/>
                      <a:gd name="connsiteX7" fmla="*/ 953 w 10477"/>
                      <a:gd name="connsiteY7" fmla="*/ 953 h 4762"/>
                      <a:gd name="connsiteX8" fmla="*/ 953 w 10477"/>
                      <a:gd name="connsiteY8" fmla="*/ 953 h 4762"/>
                      <a:gd name="connsiteX9" fmla="*/ 953 w 10477"/>
                      <a:gd name="connsiteY9" fmla="*/ 953 h 4762"/>
                      <a:gd name="connsiteX10" fmla="*/ 10478 w 10477"/>
                      <a:gd name="connsiteY10" fmla="*/ 4763 h 4762"/>
                      <a:gd name="connsiteX11" fmla="*/ 10478 w 10477"/>
                      <a:gd name="connsiteY11" fmla="*/ 4763 h 4762"/>
                      <a:gd name="connsiteX12" fmla="*/ 9525 w 10477"/>
                      <a:gd name="connsiteY12" fmla="*/ 4763 h 4762"/>
                      <a:gd name="connsiteX13" fmla="*/ 9525 w 10477"/>
                      <a:gd name="connsiteY13" fmla="*/ 4763 h 4762"/>
                      <a:gd name="connsiteX14" fmla="*/ 9525 w 10477"/>
                      <a:gd name="connsiteY14" fmla="*/ 4763 h 4762"/>
                      <a:gd name="connsiteX15" fmla="*/ 9525 w 10477"/>
                      <a:gd name="connsiteY15" fmla="*/ 4763 h 4762"/>
                      <a:gd name="connsiteX16" fmla="*/ 9525 w 10477"/>
                      <a:gd name="connsiteY16" fmla="*/ 4763 h 4762"/>
                      <a:gd name="connsiteX17" fmla="*/ 9525 w 10477"/>
                      <a:gd name="connsiteY17" fmla="*/ 4763 h 4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477" h="4762">
                        <a:moveTo>
                          <a:pt x="8573" y="4763"/>
                        </a:moveTo>
                        <a:lnTo>
                          <a:pt x="0" y="0"/>
                        </a:ln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953" y="953"/>
                        </a:lnTo>
                        <a:lnTo>
                          <a:pt x="953" y="953"/>
                        </a:lnTo>
                        <a:lnTo>
                          <a:pt x="953" y="953"/>
                        </a:lnTo>
                        <a:lnTo>
                          <a:pt x="953" y="953"/>
                        </a:lnTo>
                        <a:lnTo>
                          <a:pt x="953" y="953"/>
                        </a:lnTo>
                        <a:lnTo>
                          <a:pt x="10478" y="4763"/>
                        </a:lnTo>
                        <a:lnTo>
                          <a:pt x="10478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21" name="Freeform: Shape 1320">
                    <a:extLst>
                      <a:ext uri="{FF2B5EF4-FFF2-40B4-BE49-F238E27FC236}">
                        <a16:creationId xmlns:a16="http://schemas.microsoft.com/office/drawing/2014/main" id="{6924B3C0-269B-4D6A-8433-92CC91702DDC}"/>
                      </a:ext>
                    </a:extLst>
                  </p:cNvPr>
                  <p:cNvSpPr/>
                  <p:nvPr/>
                </p:nvSpPr>
                <p:spPr>
                  <a:xfrm>
                    <a:off x="9903949" y="4049077"/>
                    <a:ext cx="9525" cy="5714"/>
                  </a:xfrm>
                  <a:custGeom>
                    <a:avLst/>
                    <a:gdLst>
                      <a:gd name="connsiteX0" fmla="*/ 9525 w 9525"/>
                      <a:gd name="connsiteY0" fmla="*/ 5715 h 5714"/>
                      <a:gd name="connsiteX1" fmla="*/ 0 w 9525"/>
                      <a:gd name="connsiteY1" fmla="*/ 1905 h 5714"/>
                      <a:gd name="connsiteX2" fmla="*/ 0 w 9525"/>
                      <a:gd name="connsiteY2" fmla="*/ 952 h 5714"/>
                      <a:gd name="connsiteX3" fmla="*/ 0 w 9525"/>
                      <a:gd name="connsiteY3" fmla="*/ 952 h 5714"/>
                      <a:gd name="connsiteX4" fmla="*/ 0 w 9525"/>
                      <a:gd name="connsiteY4" fmla="*/ 952 h 5714"/>
                      <a:gd name="connsiteX5" fmla="*/ 0 w 9525"/>
                      <a:gd name="connsiteY5" fmla="*/ 952 h 5714"/>
                      <a:gd name="connsiteX6" fmla="*/ 0 w 9525"/>
                      <a:gd name="connsiteY6" fmla="*/ 952 h 5714"/>
                      <a:gd name="connsiteX7" fmla="*/ 0 w 9525"/>
                      <a:gd name="connsiteY7" fmla="*/ 0 h 5714"/>
                      <a:gd name="connsiteX8" fmla="*/ 0 w 9525"/>
                      <a:gd name="connsiteY8" fmla="*/ 0 h 5714"/>
                      <a:gd name="connsiteX9" fmla="*/ 0 w 9525"/>
                      <a:gd name="connsiteY9" fmla="*/ 0 h 5714"/>
                      <a:gd name="connsiteX10" fmla="*/ 8572 w 9525"/>
                      <a:gd name="connsiteY10" fmla="*/ 3810 h 5714"/>
                      <a:gd name="connsiteX11" fmla="*/ 8572 w 9525"/>
                      <a:gd name="connsiteY11" fmla="*/ 4763 h 5714"/>
                      <a:gd name="connsiteX12" fmla="*/ 8572 w 9525"/>
                      <a:gd name="connsiteY12" fmla="*/ 4763 h 5714"/>
                      <a:gd name="connsiteX13" fmla="*/ 8572 w 9525"/>
                      <a:gd name="connsiteY13" fmla="*/ 4763 h 5714"/>
                      <a:gd name="connsiteX14" fmla="*/ 9525 w 9525"/>
                      <a:gd name="connsiteY14" fmla="*/ 4763 h 5714"/>
                      <a:gd name="connsiteX15" fmla="*/ 9525 w 9525"/>
                      <a:gd name="connsiteY15" fmla="*/ 4763 h 5714"/>
                      <a:gd name="connsiteX16" fmla="*/ 9525 w 9525"/>
                      <a:gd name="connsiteY16" fmla="*/ 5715 h 5714"/>
                      <a:gd name="connsiteX17" fmla="*/ 9525 w 9525"/>
                      <a:gd name="connsiteY17" fmla="*/ 5715 h 57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525" h="5714">
                        <a:moveTo>
                          <a:pt x="9525" y="5715"/>
                        </a:moveTo>
                        <a:lnTo>
                          <a:pt x="0" y="1905"/>
                        </a:lnTo>
                        <a:lnTo>
                          <a:pt x="0" y="952"/>
                        </a:lnTo>
                        <a:lnTo>
                          <a:pt x="0" y="952"/>
                        </a:lnTo>
                        <a:lnTo>
                          <a:pt x="0" y="952"/>
                        </a:lnTo>
                        <a:lnTo>
                          <a:pt x="0" y="952"/>
                        </a:lnTo>
                        <a:lnTo>
                          <a:pt x="0" y="952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8572" y="3810"/>
                        </a:lnTo>
                        <a:lnTo>
                          <a:pt x="8572" y="4763"/>
                        </a:lnTo>
                        <a:lnTo>
                          <a:pt x="8572" y="4763"/>
                        </a:lnTo>
                        <a:lnTo>
                          <a:pt x="8572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5715"/>
                        </a:lnTo>
                        <a:lnTo>
                          <a:pt x="9525" y="571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22" name="Freeform: Shape 1321">
                    <a:extLst>
                      <a:ext uri="{FF2B5EF4-FFF2-40B4-BE49-F238E27FC236}">
                        <a16:creationId xmlns:a16="http://schemas.microsoft.com/office/drawing/2014/main" id="{111A13FF-E982-4113-A708-DBBD5F33D546}"/>
                      </a:ext>
                    </a:extLst>
                  </p:cNvPr>
                  <p:cNvSpPr/>
                  <p:nvPr/>
                </p:nvSpPr>
                <p:spPr>
                  <a:xfrm>
                    <a:off x="9908712" y="4042409"/>
                    <a:ext cx="8572" cy="4762"/>
                  </a:xfrm>
                  <a:custGeom>
                    <a:avLst/>
                    <a:gdLst>
                      <a:gd name="connsiteX0" fmla="*/ 8572 w 8572"/>
                      <a:gd name="connsiteY0" fmla="*/ 4763 h 4762"/>
                      <a:gd name="connsiteX1" fmla="*/ 0 w 8572"/>
                      <a:gd name="connsiteY1" fmla="*/ 953 h 4762"/>
                      <a:gd name="connsiteX2" fmla="*/ 0 w 8572"/>
                      <a:gd name="connsiteY2" fmla="*/ 953 h 4762"/>
                      <a:gd name="connsiteX3" fmla="*/ 0 w 8572"/>
                      <a:gd name="connsiteY3" fmla="*/ 953 h 4762"/>
                      <a:gd name="connsiteX4" fmla="*/ 0 w 8572"/>
                      <a:gd name="connsiteY4" fmla="*/ 953 h 4762"/>
                      <a:gd name="connsiteX5" fmla="*/ 0 w 8572"/>
                      <a:gd name="connsiteY5" fmla="*/ 0 h 4762"/>
                      <a:gd name="connsiteX6" fmla="*/ 0 w 8572"/>
                      <a:gd name="connsiteY6" fmla="*/ 0 h 4762"/>
                      <a:gd name="connsiteX7" fmla="*/ 0 w 8572"/>
                      <a:gd name="connsiteY7" fmla="*/ 0 h 4762"/>
                      <a:gd name="connsiteX8" fmla="*/ 0 w 8572"/>
                      <a:gd name="connsiteY8" fmla="*/ 0 h 4762"/>
                      <a:gd name="connsiteX9" fmla="*/ 0 w 8572"/>
                      <a:gd name="connsiteY9" fmla="*/ 0 h 4762"/>
                      <a:gd name="connsiteX10" fmla="*/ 8572 w 8572"/>
                      <a:gd name="connsiteY10" fmla="*/ 3810 h 4762"/>
                      <a:gd name="connsiteX11" fmla="*/ 8572 w 8572"/>
                      <a:gd name="connsiteY11" fmla="*/ 3810 h 4762"/>
                      <a:gd name="connsiteX12" fmla="*/ 8572 w 8572"/>
                      <a:gd name="connsiteY12" fmla="*/ 3810 h 4762"/>
                      <a:gd name="connsiteX13" fmla="*/ 8572 w 8572"/>
                      <a:gd name="connsiteY13" fmla="*/ 3810 h 4762"/>
                      <a:gd name="connsiteX14" fmla="*/ 8572 w 8572"/>
                      <a:gd name="connsiteY14" fmla="*/ 4763 h 4762"/>
                      <a:gd name="connsiteX15" fmla="*/ 8572 w 8572"/>
                      <a:gd name="connsiteY15" fmla="*/ 4763 h 4762"/>
                      <a:gd name="connsiteX16" fmla="*/ 8572 w 8572"/>
                      <a:gd name="connsiteY16" fmla="*/ 4763 h 4762"/>
                      <a:gd name="connsiteX17" fmla="*/ 8572 w 8572"/>
                      <a:gd name="connsiteY17" fmla="*/ 4763 h 4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8572" h="4762">
                        <a:moveTo>
                          <a:pt x="8572" y="4763"/>
                        </a:move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8572" y="3810"/>
                        </a:lnTo>
                        <a:lnTo>
                          <a:pt x="8572" y="3810"/>
                        </a:lnTo>
                        <a:lnTo>
                          <a:pt x="8572" y="3810"/>
                        </a:lnTo>
                        <a:lnTo>
                          <a:pt x="8572" y="3810"/>
                        </a:lnTo>
                        <a:lnTo>
                          <a:pt x="8572" y="4763"/>
                        </a:lnTo>
                        <a:lnTo>
                          <a:pt x="8572" y="4763"/>
                        </a:lnTo>
                        <a:lnTo>
                          <a:pt x="8572" y="4763"/>
                        </a:lnTo>
                        <a:lnTo>
                          <a:pt x="8572" y="4763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23" name="Freeform: Shape 1322">
                    <a:extLst>
                      <a:ext uri="{FF2B5EF4-FFF2-40B4-BE49-F238E27FC236}">
                        <a16:creationId xmlns:a16="http://schemas.microsoft.com/office/drawing/2014/main" id="{F4D1FE25-2424-4626-8163-2CB6DE396AF2}"/>
                      </a:ext>
                    </a:extLst>
                  </p:cNvPr>
                  <p:cNvSpPr/>
                  <p:nvPr/>
                </p:nvSpPr>
                <p:spPr>
                  <a:xfrm>
                    <a:off x="9907759" y="4043362"/>
                    <a:ext cx="9525" cy="3809"/>
                  </a:xfrm>
                  <a:custGeom>
                    <a:avLst/>
                    <a:gdLst>
                      <a:gd name="connsiteX0" fmla="*/ 9525 w 9525"/>
                      <a:gd name="connsiteY0" fmla="*/ 3810 h 3809"/>
                      <a:gd name="connsiteX1" fmla="*/ 0 w 9525"/>
                      <a:gd name="connsiteY1" fmla="*/ 0 h 3809"/>
                      <a:gd name="connsiteX2" fmla="*/ 0 w 9525"/>
                      <a:gd name="connsiteY2" fmla="*/ 0 h 3809"/>
                      <a:gd name="connsiteX3" fmla="*/ 0 w 9525"/>
                      <a:gd name="connsiteY3" fmla="*/ 0 h 3809"/>
                      <a:gd name="connsiteX4" fmla="*/ 0 w 9525"/>
                      <a:gd name="connsiteY4" fmla="*/ 0 h 3809"/>
                      <a:gd name="connsiteX5" fmla="*/ 9525 w 9525"/>
                      <a:gd name="connsiteY5" fmla="*/ 3810 h 3809"/>
                      <a:gd name="connsiteX6" fmla="*/ 9525 w 9525"/>
                      <a:gd name="connsiteY6" fmla="*/ 3810 h 3809"/>
                      <a:gd name="connsiteX7" fmla="*/ 9525 w 9525"/>
                      <a:gd name="connsiteY7" fmla="*/ 3810 h 38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9525" h="3809">
                        <a:moveTo>
                          <a:pt x="9525" y="381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9525" y="3810"/>
                        </a:lnTo>
                        <a:lnTo>
                          <a:pt x="9525" y="3810"/>
                        </a:lnTo>
                        <a:lnTo>
                          <a:pt x="9525" y="3810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24" name="Freeform: Shape 1323">
                    <a:extLst>
                      <a:ext uri="{FF2B5EF4-FFF2-40B4-BE49-F238E27FC236}">
                        <a16:creationId xmlns:a16="http://schemas.microsoft.com/office/drawing/2014/main" id="{BDD45194-0CF1-4009-961E-91DA78DEA7F4}"/>
                      </a:ext>
                    </a:extLst>
                  </p:cNvPr>
                  <p:cNvSpPr/>
                  <p:nvPr/>
                </p:nvSpPr>
                <p:spPr>
                  <a:xfrm>
                    <a:off x="9903949" y="4043362"/>
                    <a:ext cx="13334" cy="9525"/>
                  </a:xfrm>
                  <a:custGeom>
                    <a:avLst/>
                    <a:gdLst>
                      <a:gd name="connsiteX0" fmla="*/ 8572 w 13334"/>
                      <a:gd name="connsiteY0" fmla="*/ 9525 h 9525"/>
                      <a:gd name="connsiteX1" fmla="*/ 0 w 13334"/>
                      <a:gd name="connsiteY1" fmla="*/ 5715 h 9525"/>
                      <a:gd name="connsiteX2" fmla="*/ 0 w 13334"/>
                      <a:gd name="connsiteY2" fmla="*/ 4763 h 9525"/>
                      <a:gd name="connsiteX3" fmla="*/ 952 w 13334"/>
                      <a:gd name="connsiteY3" fmla="*/ 3810 h 9525"/>
                      <a:gd name="connsiteX4" fmla="*/ 952 w 13334"/>
                      <a:gd name="connsiteY4" fmla="*/ 3810 h 9525"/>
                      <a:gd name="connsiteX5" fmla="*/ 1905 w 13334"/>
                      <a:gd name="connsiteY5" fmla="*/ 2858 h 9525"/>
                      <a:gd name="connsiteX6" fmla="*/ 1905 w 13334"/>
                      <a:gd name="connsiteY6" fmla="*/ 1905 h 9525"/>
                      <a:gd name="connsiteX7" fmla="*/ 2858 w 13334"/>
                      <a:gd name="connsiteY7" fmla="*/ 953 h 9525"/>
                      <a:gd name="connsiteX8" fmla="*/ 2858 w 13334"/>
                      <a:gd name="connsiteY8" fmla="*/ 0 h 9525"/>
                      <a:gd name="connsiteX9" fmla="*/ 3810 w 13334"/>
                      <a:gd name="connsiteY9" fmla="*/ 0 h 9525"/>
                      <a:gd name="connsiteX10" fmla="*/ 13335 w 13334"/>
                      <a:gd name="connsiteY10" fmla="*/ 3810 h 9525"/>
                      <a:gd name="connsiteX11" fmla="*/ 12383 w 13334"/>
                      <a:gd name="connsiteY11" fmla="*/ 4763 h 9525"/>
                      <a:gd name="connsiteX12" fmla="*/ 11430 w 13334"/>
                      <a:gd name="connsiteY12" fmla="*/ 5715 h 9525"/>
                      <a:gd name="connsiteX13" fmla="*/ 11430 w 13334"/>
                      <a:gd name="connsiteY13" fmla="*/ 5715 h 9525"/>
                      <a:gd name="connsiteX14" fmla="*/ 10477 w 13334"/>
                      <a:gd name="connsiteY14" fmla="*/ 6667 h 9525"/>
                      <a:gd name="connsiteX15" fmla="*/ 10477 w 13334"/>
                      <a:gd name="connsiteY15" fmla="*/ 7620 h 9525"/>
                      <a:gd name="connsiteX16" fmla="*/ 9525 w 13334"/>
                      <a:gd name="connsiteY16" fmla="*/ 8572 h 9525"/>
                      <a:gd name="connsiteX17" fmla="*/ 9525 w 13334"/>
                      <a:gd name="connsiteY17" fmla="*/ 9525 h 95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3334" h="9525">
                        <a:moveTo>
                          <a:pt x="8572" y="9525"/>
                        </a:moveTo>
                        <a:lnTo>
                          <a:pt x="0" y="5715"/>
                        </a:lnTo>
                        <a:lnTo>
                          <a:pt x="0" y="4763"/>
                        </a:lnTo>
                        <a:lnTo>
                          <a:pt x="952" y="3810"/>
                        </a:lnTo>
                        <a:lnTo>
                          <a:pt x="952" y="3810"/>
                        </a:lnTo>
                        <a:lnTo>
                          <a:pt x="1905" y="2858"/>
                        </a:lnTo>
                        <a:lnTo>
                          <a:pt x="1905" y="1905"/>
                        </a:lnTo>
                        <a:lnTo>
                          <a:pt x="2858" y="953"/>
                        </a:lnTo>
                        <a:lnTo>
                          <a:pt x="2858" y="0"/>
                        </a:lnTo>
                        <a:lnTo>
                          <a:pt x="3810" y="0"/>
                        </a:lnTo>
                        <a:lnTo>
                          <a:pt x="13335" y="3810"/>
                        </a:lnTo>
                        <a:lnTo>
                          <a:pt x="12383" y="4763"/>
                        </a:lnTo>
                        <a:lnTo>
                          <a:pt x="11430" y="5715"/>
                        </a:lnTo>
                        <a:lnTo>
                          <a:pt x="11430" y="5715"/>
                        </a:lnTo>
                        <a:lnTo>
                          <a:pt x="10477" y="6667"/>
                        </a:lnTo>
                        <a:lnTo>
                          <a:pt x="10477" y="7620"/>
                        </a:lnTo>
                        <a:lnTo>
                          <a:pt x="9525" y="8572"/>
                        </a:lnTo>
                        <a:lnTo>
                          <a:pt x="9525" y="952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25" name="Freeform: Shape 1324">
                    <a:extLst>
                      <a:ext uri="{FF2B5EF4-FFF2-40B4-BE49-F238E27FC236}">
                        <a16:creationId xmlns:a16="http://schemas.microsoft.com/office/drawing/2014/main" id="{A64B45DA-2627-46EB-8A97-056FCB9FD9BC}"/>
                      </a:ext>
                    </a:extLst>
                  </p:cNvPr>
                  <p:cNvSpPr/>
                  <p:nvPr/>
                </p:nvSpPr>
                <p:spPr>
                  <a:xfrm>
                    <a:off x="9914426" y="4035742"/>
                    <a:ext cx="8572" cy="5715"/>
                  </a:xfrm>
                  <a:custGeom>
                    <a:avLst/>
                    <a:gdLst>
                      <a:gd name="connsiteX0" fmla="*/ 8573 w 8572"/>
                      <a:gd name="connsiteY0" fmla="*/ 5715 h 5715"/>
                      <a:gd name="connsiteX1" fmla="*/ 0 w 8572"/>
                      <a:gd name="connsiteY1" fmla="*/ 1905 h 5715"/>
                      <a:gd name="connsiteX2" fmla="*/ 0 w 8572"/>
                      <a:gd name="connsiteY2" fmla="*/ 1905 h 5715"/>
                      <a:gd name="connsiteX3" fmla="*/ 0 w 8572"/>
                      <a:gd name="connsiteY3" fmla="*/ 953 h 5715"/>
                      <a:gd name="connsiteX4" fmla="*/ 0 w 8572"/>
                      <a:gd name="connsiteY4" fmla="*/ 953 h 5715"/>
                      <a:gd name="connsiteX5" fmla="*/ 0 w 8572"/>
                      <a:gd name="connsiteY5" fmla="*/ 953 h 5715"/>
                      <a:gd name="connsiteX6" fmla="*/ 0 w 8572"/>
                      <a:gd name="connsiteY6" fmla="*/ 953 h 5715"/>
                      <a:gd name="connsiteX7" fmla="*/ 0 w 8572"/>
                      <a:gd name="connsiteY7" fmla="*/ 0 h 5715"/>
                      <a:gd name="connsiteX8" fmla="*/ 0 w 8572"/>
                      <a:gd name="connsiteY8" fmla="*/ 0 h 5715"/>
                      <a:gd name="connsiteX9" fmla="*/ 0 w 8572"/>
                      <a:gd name="connsiteY9" fmla="*/ 0 h 5715"/>
                      <a:gd name="connsiteX10" fmla="*/ 8573 w 8572"/>
                      <a:gd name="connsiteY10" fmla="*/ 3810 h 5715"/>
                      <a:gd name="connsiteX11" fmla="*/ 8573 w 8572"/>
                      <a:gd name="connsiteY11" fmla="*/ 3810 h 5715"/>
                      <a:gd name="connsiteX12" fmla="*/ 8573 w 8572"/>
                      <a:gd name="connsiteY12" fmla="*/ 4763 h 5715"/>
                      <a:gd name="connsiteX13" fmla="*/ 8573 w 8572"/>
                      <a:gd name="connsiteY13" fmla="*/ 4763 h 5715"/>
                      <a:gd name="connsiteX14" fmla="*/ 8573 w 8572"/>
                      <a:gd name="connsiteY14" fmla="*/ 4763 h 5715"/>
                      <a:gd name="connsiteX15" fmla="*/ 8573 w 8572"/>
                      <a:gd name="connsiteY15" fmla="*/ 4763 h 5715"/>
                      <a:gd name="connsiteX16" fmla="*/ 8573 w 8572"/>
                      <a:gd name="connsiteY16" fmla="*/ 5715 h 5715"/>
                      <a:gd name="connsiteX17" fmla="*/ 8573 w 8572"/>
                      <a:gd name="connsiteY17" fmla="*/ 5715 h 57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8572" h="5715">
                        <a:moveTo>
                          <a:pt x="8573" y="5715"/>
                        </a:moveTo>
                        <a:lnTo>
                          <a:pt x="0" y="1905"/>
                        </a:lnTo>
                        <a:lnTo>
                          <a:pt x="0" y="1905"/>
                        </a:ln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8573" y="3810"/>
                        </a:lnTo>
                        <a:lnTo>
                          <a:pt x="8573" y="3810"/>
                        </a:lnTo>
                        <a:lnTo>
                          <a:pt x="8573" y="4763"/>
                        </a:lnTo>
                        <a:lnTo>
                          <a:pt x="8573" y="4763"/>
                        </a:lnTo>
                        <a:lnTo>
                          <a:pt x="8573" y="4763"/>
                        </a:lnTo>
                        <a:lnTo>
                          <a:pt x="8573" y="4763"/>
                        </a:lnTo>
                        <a:lnTo>
                          <a:pt x="8573" y="5715"/>
                        </a:lnTo>
                        <a:lnTo>
                          <a:pt x="8573" y="571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26" name="Freeform: Shape 1325">
                    <a:extLst>
                      <a:ext uri="{FF2B5EF4-FFF2-40B4-BE49-F238E27FC236}">
                        <a16:creationId xmlns:a16="http://schemas.microsoft.com/office/drawing/2014/main" id="{5D6CAAB5-FE72-4A14-982F-966F4BE29B65}"/>
                      </a:ext>
                    </a:extLst>
                  </p:cNvPr>
                  <p:cNvSpPr/>
                  <p:nvPr/>
                </p:nvSpPr>
                <p:spPr>
                  <a:xfrm>
                    <a:off x="9908712" y="4036695"/>
                    <a:ext cx="13334" cy="9525"/>
                  </a:xfrm>
                  <a:custGeom>
                    <a:avLst/>
                    <a:gdLst>
                      <a:gd name="connsiteX0" fmla="*/ 8572 w 13334"/>
                      <a:gd name="connsiteY0" fmla="*/ 9525 h 9525"/>
                      <a:gd name="connsiteX1" fmla="*/ 0 w 13334"/>
                      <a:gd name="connsiteY1" fmla="*/ 5715 h 9525"/>
                      <a:gd name="connsiteX2" fmla="*/ 0 w 13334"/>
                      <a:gd name="connsiteY2" fmla="*/ 4763 h 9525"/>
                      <a:gd name="connsiteX3" fmla="*/ 952 w 13334"/>
                      <a:gd name="connsiteY3" fmla="*/ 3810 h 9525"/>
                      <a:gd name="connsiteX4" fmla="*/ 952 w 13334"/>
                      <a:gd name="connsiteY4" fmla="*/ 2858 h 9525"/>
                      <a:gd name="connsiteX5" fmla="*/ 1905 w 13334"/>
                      <a:gd name="connsiteY5" fmla="*/ 2858 h 9525"/>
                      <a:gd name="connsiteX6" fmla="*/ 2858 w 13334"/>
                      <a:gd name="connsiteY6" fmla="*/ 1905 h 9525"/>
                      <a:gd name="connsiteX7" fmla="*/ 2858 w 13334"/>
                      <a:gd name="connsiteY7" fmla="*/ 952 h 9525"/>
                      <a:gd name="connsiteX8" fmla="*/ 3810 w 13334"/>
                      <a:gd name="connsiteY8" fmla="*/ 952 h 9525"/>
                      <a:gd name="connsiteX9" fmla="*/ 4763 w 13334"/>
                      <a:gd name="connsiteY9" fmla="*/ 0 h 9525"/>
                      <a:gd name="connsiteX10" fmla="*/ 13335 w 13334"/>
                      <a:gd name="connsiteY10" fmla="*/ 3810 h 9525"/>
                      <a:gd name="connsiteX11" fmla="*/ 12383 w 13334"/>
                      <a:gd name="connsiteY11" fmla="*/ 4763 h 9525"/>
                      <a:gd name="connsiteX12" fmla="*/ 12383 w 13334"/>
                      <a:gd name="connsiteY12" fmla="*/ 5715 h 9525"/>
                      <a:gd name="connsiteX13" fmla="*/ 11430 w 13334"/>
                      <a:gd name="connsiteY13" fmla="*/ 5715 h 9525"/>
                      <a:gd name="connsiteX14" fmla="*/ 11430 w 13334"/>
                      <a:gd name="connsiteY14" fmla="*/ 6667 h 9525"/>
                      <a:gd name="connsiteX15" fmla="*/ 10477 w 13334"/>
                      <a:gd name="connsiteY15" fmla="*/ 7620 h 9525"/>
                      <a:gd name="connsiteX16" fmla="*/ 9525 w 13334"/>
                      <a:gd name="connsiteY16" fmla="*/ 7620 h 9525"/>
                      <a:gd name="connsiteX17" fmla="*/ 9525 w 13334"/>
                      <a:gd name="connsiteY17" fmla="*/ 8572 h 95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3334" h="9525">
                        <a:moveTo>
                          <a:pt x="8572" y="9525"/>
                        </a:moveTo>
                        <a:lnTo>
                          <a:pt x="0" y="5715"/>
                        </a:lnTo>
                        <a:lnTo>
                          <a:pt x="0" y="4763"/>
                        </a:lnTo>
                        <a:lnTo>
                          <a:pt x="952" y="3810"/>
                        </a:lnTo>
                        <a:lnTo>
                          <a:pt x="952" y="2858"/>
                        </a:lnTo>
                        <a:lnTo>
                          <a:pt x="1905" y="2858"/>
                        </a:lnTo>
                        <a:lnTo>
                          <a:pt x="2858" y="1905"/>
                        </a:lnTo>
                        <a:lnTo>
                          <a:pt x="2858" y="952"/>
                        </a:lnTo>
                        <a:lnTo>
                          <a:pt x="3810" y="952"/>
                        </a:lnTo>
                        <a:lnTo>
                          <a:pt x="4763" y="0"/>
                        </a:lnTo>
                        <a:lnTo>
                          <a:pt x="13335" y="3810"/>
                        </a:lnTo>
                        <a:lnTo>
                          <a:pt x="12383" y="4763"/>
                        </a:lnTo>
                        <a:lnTo>
                          <a:pt x="12383" y="5715"/>
                        </a:lnTo>
                        <a:lnTo>
                          <a:pt x="11430" y="5715"/>
                        </a:lnTo>
                        <a:lnTo>
                          <a:pt x="11430" y="6667"/>
                        </a:lnTo>
                        <a:lnTo>
                          <a:pt x="10477" y="7620"/>
                        </a:lnTo>
                        <a:lnTo>
                          <a:pt x="9525" y="7620"/>
                        </a:lnTo>
                        <a:lnTo>
                          <a:pt x="9525" y="8572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27" name="Freeform: Shape 1326">
                    <a:extLst>
                      <a:ext uri="{FF2B5EF4-FFF2-40B4-BE49-F238E27FC236}">
                        <a16:creationId xmlns:a16="http://schemas.microsoft.com/office/drawing/2014/main" id="{9DB66100-9701-4554-9E41-BEAE99A5B32D}"/>
                      </a:ext>
                    </a:extLst>
                  </p:cNvPr>
                  <p:cNvSpPr/>
                  <p:nvPr/>
                </p:nvSpPr>
                <p:spPr>
                  <a:xfrm>
                    <a:off x="9920142" y="4030027"/>
                    <a:ext cx="9525" cy="6667"/>
                  </a:xfrm>
                  <a:custGeom>
                    <a:avLst/>
                    <a:gdLst>
                      <a:gd name="connsiteX0" fmla="*/ 8572 w 9525"/>
                      <a:gd name="connsiteY0" fmla="*/ 6667 h 6667"/>
                      <a:gd name="connsiteX1" fmla="*/ 0 w 9525"/>
                      <a:gd name="connsiteY1" fmla="*/ 2857 h 6667"/>
                      <a:gd name="connsiteX2" fmla="*/ 0 w 9525"/>
                      <a:gd name="connsiteY2" fmla="*/ 1905 h 6667"/>
                      <a:gd name="connsiteX3" fmla="*/ 0 w 9525"/>
                      <a:gd name="connsiteY3" fmla="*/ 1905 h 6667"/>
                      <a:gd name="connsiteX4" fmla="*/ 0 w 9525"/>
                      <a:gd name="connsiteY4" fmla="*/ 1905 h 6667"/>
                      <a:gd name="connsiteX5" fmla="*/ 0 w 9525"/>
                      <a:gd name="connsiteY5" fmla="*/ 952 h 6667"/>
                      <a:gd name="connsiteX6" fmla="*/ 0 w 9525"/>
                      <a:gd name="connsiteY6" fmla="*/ 952 h 6667"/>
                      <a:gd name="connsiteX7" fmla="*/ 0 w 9525"/>
                      <a:gd name="connsiteY7" fmla="*/ 952 h 6667"/>
                      <a:gd name="connsiteX8" fmla="*/ 0 w 9525"/>
                      <a:gd name="connsiteY8" fmla="*/ 0 h 6667"/>
                      <a:gd name="connsiteX9" fmla="*/ 0 w 9525"/>
                      <a:gd name="connsiteY9" fmla="*/ 0 h 6667"/>
                      <a:gd name="connsiteX10" fmla="*/ 9525 w 9525"/>
                      <a:gd name="connsiteY10" fmla="*/ 3810 h 6667"/>
                      <a:gd name="connsiteX11" fmla="*/ 9525 w 9525"/>
                      <a:gd name="connsiteY11" fmla="*/ 4763 h 6667"/>
                      <a:gd name="connsiteX12" fmla="*/ 9525 w 9525"/>
                      <a:gd name="connsiteY12" fmla="*/ 4763 h 6667"/>
                      <a:gd name="connsiteX13" fmla="*/ 8572 w 9525"/>
                      <a:gd name="connsiteY13" fmla="*/ 4763 h 6667"/>
                      <a:gd name="connsiteX14" fmla="*/ 8572 w 9525"/>
                      <a:gd name="connsiteY14" fmla="*/ 5715 h 6667"/>
                      <a:gd name="connsiteX15" fmla="*/ 8572 w 9525"/>
                      <a:gd name="connsiteY15" fmla="*/ 5715 h 6667"/>
                      <a:gd name="connsiteX16" fmla="*/ 8572 w 9525"/>
                      <a:gd name="connsiteY16" fmla="*/ 5715 h 6667"/>
                      <a:gd name="connsiteX17" fmla="*/ 8572 w 9525"/>
                      <a:gd name="connsiteY17" fmla="*/ 6667 h 66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525" h="6667">
                        <a:moveTo>
                          <a:pt x="8572" y="6667"/>
                        </a:moveTo>
                        <a:lnTo>
                          <a:pt x="0" y="2857"/>
                        </a:lnTo>
                        <a:lnTo>
                          <a:pt x="0" y="1905"/>
                        </a:lnTo>
                        <a:lnTo>
                          <a:pt x="0" y="1905"/>
                        </a:lnTo>
                        <a:lnTo>
                          <a:pt x="0" y="1905"/>
                        </a:lnTo>
                        <a:lnTo>
                          <a:pt x="0" y="952"/>
                        </a:lnTo>
                        <a:lnTo>
                          <a:pt x="0" y="952"/>
                        </a:lnTo>
                        <a:lnTo>
                          <a:pt x="0" y="952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9525" y="3810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8572" y="4763"/>
                        </a:lnTo>
                        <a:lnTo>
                          <a:pt x="8572" y="5715"/>
                        </a:lnTo>
                        <a:lnTo>
                          <a:pt x="8572" y="5715"/>
                        </a:lnTo>
                        <a:lnTo>
                          <a:pt x="8572" y="5715"/>
                        </a:lnTo>
                        <a:lnTo>
                          <a:pt x="8572" y="6667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28" name="Freeform: Shape 1327">
                    <a:extLst>
                      <a:ext uri="{FF2B5EF4-FFF2-40B4-BE49-F238E27FC236}">
                        <a16:creationId xmlns:a16="http://schemas.microsoft.com/office/drawing/2014/main" id="{63404F04-5D9F-4CC3-A505-2B8AF27F8A7A}"/>
                      </a:ext>
                    </a:extLst>
                  </p:cNvPr>
                  <p:cNvSpPr/>
                  <p:nvPr/>
                </p:nvSpPr>
                <p:spPr>
                  <a:xfrm>
                    <a:off x="9914426" y="4030979"/>
                    <a:ext cx="13335" cy="8572"/>
                  </a:xfrm>
                  <a:custGeom>
                    <a:avLst/>
                    <a:gdLst>
                      <a:gd name="connsiteX0" fmla="*/ 8573 w 13335"/>
                      <a:gd name="connsiteY0" fmla="*/ 8573 h 8572"/>
                      <a:gd name="connsiteX1" fmla="*/ 0 w 13335"/>
                      <a:gd name="connsiteY1" fmla="*/ 4763 h 8572"/>
                      <a:gd name="connsiteX2" fmla="*/ 0 w 13335"/>
                      <a:gd name="connsiteY2" fmla="*/ 3810 h 8572"/>
                      <a:gd name="connsiteX3" fmla="*/ 953 w 13335"/>
                      <a:gd name="connsiteY3" fmla="*/ 3810 h 8572"/>
                      <a:gd name="connsiteX4" fmla="*/ 953 w 13335"/>
                      <a:gd name="connsiteY4" fmla="*/ 2858 h 8572"/>
                      <a:gd name="connsiteX5" fmla="*/ 1905 w 13335"/>
                      <a:gd name="connsiteY5" fmla="*/ 1905 h 8572"/>
                      <a:gd name="connsiteX6" fmla="*/ 2858 w 13335"/>
                      <a:gd name="connsiteY6" fmla="*/ 1905 h 8572"/>
                      <a:gd name="connsiteX7" fmla="*/ 2858 w 13335"/>
                      <a:gd name="connsiteY7" fmla="*/ 953 h 8572"/>
                      <a:gd name="connsiteX8" fmla="*/ 3810 w 13335"/>
                      <a:gd name="connsiteY8" fmla="*/ 953 h 8572"/>
                      <a:gd name="connsiteX9" fmla="*/ 4763 w 13335"/>
                      <a:gd name="connsiteY9" fmla="*/ 0 h 8572"/>
                      <a:gd name="connsiteX10" fmla="*/ 13335 w 13335"/>
                      <a:gd name="connsiteY10" fmla="*/ 3810 h 8572"/>
                      <a:gd name="connsiteX11" fmla="*/ 13335 w 13335"/>
                      <a:gd name="connsiteY11" fmla="*/ 4763 h 8572"/>
                      <a:gd name="connsiteX12" fmla="*/ 12383 w 13335"/>
                      <a:gd name="connsiteY12" fmla="*/ 5715 h 8572"/>
                      <a:gd name="connsiteX13" fmla="*/ 11430 w 13335"/>
                      <a:gd name="connsiteY13" fmla="*/ 5715 h 8572"/>
                      <a:gd name="connsiteX14" fmla="*/ 11430 w 13335"/>
                      <a:gd name="connsiteY14" fmla="*/ 6667 h 8572"/>
                      <a:gd name="connsiteX15" fmla="*/ 10478 w 13335"/>
                      <a:gd name="connsiteY15" fmla="*/ 6667 h 8572"/>
                      <a:gd name="connsiteX16" fmla="*/ 9525 w 13335"/>
                      <a:gd name="connsiteY16" fmla="*/ 7620 h 8572"/>
                      <a:gd name="connsiteX17" fmla="*/ 9525 w 13335"/>
                      <a:gd name="connsiteY17" fmla="*/ 8573 h 8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3335" h="8572">
                        <a:moveTo>
                          <a:pt x="8573" y="8573"/>
                        </a:moveTo>
                        <a:lnTo>
                          <a:pt x="0" y="4763"/>
                        </a:lnTo>
                        <a:lnTo>
                          <a:pt x="0" y="3810"/>
                        </a:lnTo>
                        <a:lnTo>
                          <a:pt x="953" y="3810"/>
                        </a:lnTo>
                        <a:lnTo>
                          <a:pt x="953" y="2858"/>
                        </a:lnTo>
                        <a:lnTo>
                          <a:pt x="1905" y="1905"/>
                        </a:lnTo>
                        <a:lnTo>
                          <a:pt x="2858" y="1905"/>
                        </a:lnTo>
                        <a:lnTo>
                          <a:pt x="2858" y="953"/>
                        </a:lnTo>
                        <a:lnTo>
                          <a:pt x="3810" y="953"/>
                        </a:lnTo>
                        <a:lnTo>
                          <a:pt x="4763" y="0"/>
                        </a:lnTo>
                        <a:lnTo>
                          <a:pt x="13335" y="3810"/>
                        </a:lnTo>
                        <a:lnTo>
                          <a:pt x="13335" y="4763"/>
                        </a:lnTo>
                        <a:lnTo>
                          <a:pt x="12383" y="5715"/>
                        </a:lnTo>
                        <a:lnTo>
                          <a:pt x="11430" y="5715"/>
                        </a:lnTo>
                        <a:lnTo>
                          <a:pt x="11430" y="6667"/>
                        </a:lnTo>
                        <a:lnTo>
                          <a:pt x="10478" y="6667"/>
                        </a:lnTo>
                        <a:lnTo>
                          <a:pt x="9525" y="7620"/>
                        </a:lnTo>
                        <a:lnTo>
                          <a:pt x="9525" y="8573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29" name="Freeform: Shape 1328">
                    <a:extLst>
                      <a:ext uri="{FF2B5EF4-FFF2-40B4-BE49-F238E27FC236}">
                        <a16:creationId xmlns:a16="http://schemas.microsoft.com/office/drawing/2014/main" id="{5DAC199F-75BE-4E31-91E5-D8FBA22662B8}"/>
                      </a:ext>
                    </a:extLst>
                  </p:cNvPr>
                  <p:cNvSpPr/>
                  <p:nvPr/>
                </p:nvSpPr>
                <p:spPr>
                  <a:xfrm>
                    <a:off x="9925857" y="4026217"/>
                    <a:ext cx="9525" cy="6667"/>
                  </a:xfrm>
                  <a:custGeom>
                    <a:avLst/>
                    <a:gdLst>
                      <a:gd name="connsiteX0" fmla="*/ 9525 w 9525"/>
                      <a:gd name="connsiteY0" fmla="*/ 6667 h 6667"/>
                      <a:gd name="connsiteX1" fmla="*/ 0 w 9525"/>
                      <a:gd name="connsiteY1" fmla="*/ 1905 h 6667"/>
                      <a:gd name="connsiteX2" fmla="*/ 0 w 9525"/>
                      <a:gd name="connsiteY2" fmla="*/ 1905 h 6667"/>
                      <a:gd name="connsiteX3" fmla="*/ 0 w 9525"/>
                      <a:gd name="connsiteY3" fmla="*/ 1905 h 6667"/>
                      <a:gd name="connsiteX4" fmla="*/ 0 w 9525"/>
                      <a:gd name="connsiteY4" fmla="*/ 953 h 6667"/>
                      <a:gd name="connsiteX5" fmla="*/ 0 w 9525"/>
                      <a:gd name="connsiteY5" fmla="*/ 953 h 6667"/>
                      <a:gd name="connsiteX6" fmla="*/ 0 w 9525"/>
                      <a:gd name="connsiteY6" fmla="*/ 953 h 6667"/>
                      <a:gd name="connsiteX7" fmla="*/ 0 w 9525"/>
                      <a:gd name="connsiteY7" fmla="*/ 953 h 6667"/>
                      <a:gd name="connsiteX8" fmla="*/ 952 w 9525"/>
                      <a:gd name="connsiteY8" fmla="*/ 0 h 6667"/>
                      <a:gd name="connsiteX9" fmla="*/ 952 w 9525"/>
                      <a:gd name="connsiteY9" fmla="*/ 0 h 6667"/>
                      <a:gd name="connsiteX10" fmla="*/ 9525 w 9525"/>
                      <a:gd name="connsiteY10" fmla="*/ 3810 h 6667"/>
                      <a:gd name="connsiteX11" fmla="*/ 9525 w 9525"/>
                      <a:gd name="connsiteY11" fmla="*/ 4763 h 6667"/>
                      <a:gd name="connsiteX12" fmla="*/ 9525 w 9525"/>
                      <a:gd name="connsiteY12" fmla="*/ 4763 h 6667"/>
                      <a:gd name="connsiteX13" fmla="*/ 9525 w 9525"/>
                      <a:gd name="connsiteY13" fmla="*/ 4763 h 6667"/>
                      <a:gd name="connsiteX14" fmla="*/ 9525 w 9525"/>
                      <a:gd name="connsiteY14" fmla="*/ 4763 h 6667"/>
                      <a:gd name="connsiteX15" fmla="*/ 9525 w 9525"/>
                      <a:gd name="connsiteY15" fmla="*/ 5715 h 6667"/>
                      <a:gd name="connsiteX16" fmla="*/ 9525 w 9525"/>
                      <a:gd name="connsiteY16" fmla="*/ 5715 h 6667"/>
                      <a:gd name="connsiteX17" fmla="*/ 9525 w 9525"/>
                      <a:gd name="connsiteY17" fmla="*/ 5715 h 66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525" h="6667">
                        <a:moveTo>
                          <a:pt x="9525" y="6667"/>
                        </a:moveTo>
                        <a:lnTo>
                          <a:pt x="0" y="1905"/>
                        </a:lnTo>
                        <a:lnTo>
                          <a:pt x="0" y="1905"/>
                        </a:lnTo>
                        <a:lnTo>
                          <a:pt x="0" y="1905"/>
                        </a:ln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952" y="0"/>
                        </a:lnTo>
                        <a:lnTo>
                          <a:pt x="952" y="0"/>
                        </a:lnTo>
                        <a:lnTo>
                          <a:pt x="9525" y="3810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5715"/>
                        </a:lnTo>
                        <a:lnTo>
                          <a:pt x="9525" y="5715"/>
                        </a:lnTo>
                        <a:lnTo>
                          <a:pt x="9525" y="571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30" name="Freeform: Shape 1329">
                    <a:extLst>
                      <a:ext uri="{FF2B5EF4-FFF2-40B4-BE49-F238E27FC236}">
                        <a16:creationId xmlns:a16="http://schemas.microsoft.com/office/drawing/2014/main" id="{4E3324E1-B6ED-461F-BB29-2B64DB455238}"/>
                      </a:ext>
                    </a:extLst>
                  </p:cNvPr>
                  <p:cNvSpPr/>
                  <p:nvPr/>
                </p:nvSpPr>
                <p:spPr>
                  <a:xfrm>
                    <a:off x="9920142" y="4027170"/>
                    <a:ext cx="14287" cy="6667"/>
                  </a:xfrm>
                  <a:custGeom>
                    <a:avLst/>
                    <a:gdLst>
                      <a:gd name="connsiteX0" fmla="*/ 9525 w 14287"/>
                      <a:gd name="connsiteY0" fmla="*/ 6667 h 6667"/>
                      <a:gd name="connsiteX1" fmla="*/ 0 w 14287"/>
                      <a:gd name="connsiteY1" fmla="*/ 2858 h 6667"/>
                      <a:gd name="connsiteX2" fmla="*/ 953 w 14287"/>
                      <a:gd name="connsiteY2" fmla="*/ 2858 h 6667"/>
                      <a:gd name="connsiteX3" fmla="*/ 953 w 14287"/>
                      <a:gd name="connsiteY3" fmla="*/ 1905 h 6667"/>
                      <a:gd name="connsiteX4" fmla="*/ 1905 w 14287"/>
                      <a:gd name="connsiteY4" fmla="*/ 1905 h 6667"/>
                      <a:gd name="connsiteX5" fmla="*/ 2858 w 14287"/>
                      <a:gd name="connsiteY5" fmla="*/ 952 h 6667"/>
                      <a:gd name="connsiteX6" fmla="*/ 2858 w 14287"/>
                      <a:gd name="connsiteY6" fmla="*/ 952 h 6667"/>
                      <a:gd name="connsiteX7" fmla="*/ 3810 w 14287"/>
                      <a:gd name="connsiteY7" fmla="*/ 0 h 6667"/>
                      <a:gd name="connsiteX8" fmla="*/ 4763 w 14287"/>
                      <a:gd name="connsiteY8" fmla="*/ 0 h 6667"/>
                      <a:gd name="connsiteX9" fmla="*/ 4763 w 14287"/>
                      <a:gd name="connsiteY9" fmla="*/ 0 h 6667"/>
                      <a:gd name="connsiteX10" fmla="*/ 14288 w 14287"/>
                      <a:gd name="connsiteY10" fmla="*/ 3810 h 6667"/>
                      <a:gd name="connsiteX11" fmla="*/ 13335 w 14287"/>
                      <a:gd name="connsiteY11" fmla="*/ 3810 h 6667"/>
                      <a:gd name="connsiteX12" fmla="*/ 13335 w 14287"/>
                      <a:gd name="connsiteY12" fmla="*/ 4763 h 6667"/>
                      <a:gd name="connsiteX13" fmla="*/ 12383 w 14287"/>
                      <a:gd name="connsiteY13" fmla="*/ 4763 h 6667"/>
                      <a:gd name="connsiteX14" fmla="*/ 11430 w 14287"/>
                      <a:gd name="connsiteY14" fmla="*/ 5715 h 6667"/>
                      <a:gd name="connsiteX15" fmla="*/ 11430 w 14287"/>
                      <a:gd name="connsiteY15" fmla="*/ 5715 h 6667"/>
                      <a:gd name="connsiteX16" fmla="*/ 10478 w 14287"/>
                      <a:gd name="connsiteY16" fmla="*/ 6667 h 6667"/>
                      <a:gd name="connsiteX17" fmla="*/ 9525 w 14287"/>
                      <a:gd name="connsiteY17" fmla="*/ 6667 h 66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4287" h="6667">
                        <a:moveTo>
                          <a:pt x="9525" y="6667"/>
                        </a:moveTo>
                        <a:lnTo>
                          <a:pt x="0" y="2858"/>
                        </a:lnTo>
                        <a:lnTo>
                          <a:pt x="953" y="2858"/>
                        </a:lnTo>
                        <a:lnTo>
                          <a:pt x="953" y="1905"/>
                        </a:lnTo>
                        <a:lnTo>
                          <a:pt x="1905" y="1905"/>
                        </a:lnTo>
                        <a:lnTo>
                          <a:pt x="2858" y="952"/>
                        </a:lnTo>
                        <a:lnTo>
                          <a:pt x="2858" y="952"/>
                        </a:lnTo>
                        <a:lnTo>
                          <a:pt x="3810" y="0"/>
                        </a:lnTo>
                        <a:lnTo>
                          <a:pt x="4763" y="0"/>
                        </a:lnTo>
                        <a:lnTo>
                          <a:pt x="4763" y="0"/>
                        </a:lnTo>
                        <a:lnTo>
                          <a:pt x="14288" y="3810"/>
                        </a:lnTo>
                        <a:lnTo>
                          <a:pt x="13335" y="3810"/>
                        </a:lnTo>
                        <a:lnTo>
                          <a:pt x="13335" y="4763"/>
                        </a:lnTo>
                        <a:lnTo>
                          <a:pt x="12383" y="4763"/>
                        </a:lnTo>
                        <a:lnTo>
                          <a:pt x="11430" y="5715"/>
                        </a:lnTo>
                        <a:lnTo>
                          <a:pt x="11430" y="5715"/>
                        </a:lnTo>
                        <a:lnTo>
                          <a:pt x="10478" y="6667"/>
                        </a:lnTo>
                        <a:lnTo>
                          <a:pt x="9525" y="6667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31" name="Freeform: Shape 1330">
                    <a:extLst>
                      <a:ext uri="{FF2B5EF4-FFF2-40B4-BE49-F238E27FC236}">
                        <a16:creationId xmlns:a16="http://schemas.microsoft.com/office/drawing/2014/main" id="{8AF77D2A-10D5-4487-9E09-63AC6A924C2C}"/>
                      </a:ext>
                    </a:extLst>
                  </p:cNvPr>
                  <p:cNvSpPr/>
                  <p:nvPr/>
                </p:nvSpPr>
                <p:spPr>
                  <a:xfrm>
                    <a:off x="9931571" y="4023359"/>
                    <a:ext cx="10477" cy="7620"/>
                  </a:xfrm>
                  <a:custGeom>
                    <a:avLst/>
                    <a:gdLst>
                      <a:gd name="connsiteX0" fmla="*/ 9525 w 10477"/>
                      <a:gd name="connsiteY0" fmla="*/ 7620 h 7620"/>
                      <a:gd name="connsiteX1" fmla="*/ 0 w 10477"/>
                      <a:gd name="connsiteY1" fmla="*/ 3810 h 7620"/>
                      <a:gd name="connsiteX2" fmla="*/ 0 w 10477"/>
                      <a:gd name="connsiteY2" fmla="*/ 2858 h 7620"/>
                      <a:gd name="connsiteX3" fmla="*/ 953 w 10477"/>
                      <a:gd name="connsiteY3" fmla="*/ 2858 h 7620"/>
                      <a:gd name="connsiteX4" fmla="*/ 953 w 10477"/>
                      <a:gd name="connsiteY4" fmla="*/ 1905 h 7620"/>
                      <a:gd name="connsiteX5" fmla="*/ 953 w 10477"/>
                      <a:gd name="connsiteY5" fmla="*/ 1905 h 7620"/>
                      <a:gd name="connsiteX6" fmla="*/ 953 w 10477"/>
                      <a:gd name="connsiteY6" fmla="*/ 1905 h 7620"/>
                      <a:gd name="connsiteX7" fmla="*/ 953 w 10477"/>
                      <a:gd name="connsiteY7" fmla="*/ 953 h 7620"/>
                      <a:gd name="connsiteX8" fmla="*/ 953 w 10477"/>
                      <a:gd name="connsiteY8" fmla="*/ 953 h 7620"/>
                      <a:gd name="connsiteX9" fmla="*/ 953 w 10477"/>
                      <a:gd name="connsiteY9" fmla="*/ 0 h 7620"/>
                      <a:gd name="connsiteX10" fmla="*/ 10478 w 10477"/>
                      <a:gd name="connsiteY10" fmla="*/ 4763 h 7620"/>
                      <a:gd name="connsiteX11" fmla="*/ 10478 w 10477"/>
                      <a:gd name="connsiteY11" fmla="*/ 4763 h 7620"/>
                      <a:gd name="connsiteX12" fmla="*/ 10478 w 10477"/>
                      <a:gd name="connsiteY12" fmla="*/ 5715 h 7620"/>
                      <a:gd name="connsiteX13" fmla="*/ 10478 w 10477"/>
                      <a:gd name="connsiteY13" fmla="*/ 5715 h 7620"/>
                      <a:gd name="connsiteX14" fmla="*/ 9525 w 10477"/>
                      <a:gd name="connsiteY14" fmla="*/ 5715 h 7620"/>
                      <a:gd name="connsiteX15" fmla="*/ 9525 w 10477"/>
                      <a:gd name="connsiteY15" fmla="*/ 6668 h 7620"/>
                      <a:gd name="connsiteX16" fmla="*/ 9525 w 10477"/>
                      <a:gd name="connsiteY16" fmla="*/ 6668 h 7620"/>
                      <a:gd name="connsiteX17" fmla="*/ 9525 w 10477"/>
                      <a:gd name="connsiteY17" fmla="*/ 7620 h 76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477" h="7620">
                        <a:moveTo>
                          <a:pt x="9525" y="7620"/>
                        </a:moveTo>
                        <a:lnTo>
                          <a:pt x="0" y="3810"/>
                        </a:lnTo>
                        <a:lnTo>
                          <a:pt x="0" y="2858"/>
                        </a:lnTo>
                        <a:lnTo>
                          <a:pt x="953" y="2858"/>
                        </a:lnTo>
                        <a:lnTo>
                          <a:pt x="953" y="1905"/>
                        </a:lnTo>
                        <a:lnTo>
                          <a:pt x="953" y="1905"/>
                        </a:lnTo>
                        <a:lnTo>
                          <a:pt x="953" y="1905"/>
                        </a:lnTo>
                        <a:lnTo>
                          <a:pt x="953" y="953"/>
                        </a:lnTo>
                        <a:lnTo>
                          <a:pt x="953" y="953"/>
                        </a:lnTo>
                        <a:lnTo>
                          <a:pt x="953" y="0"/>
                        </a:lnTo>
                        <a:lnTo>
                          <a:pt x="10478" y="4763"/>
                        </a:lnTo>
                        <a:lnTo>
                          <a:pt x="10478" y="4763"/>
                        </a:lnTo>
                        <a:lnTo>
                          <a:pt x="10478" y="5715"/>
                        </a:lnTo>
                        <a:lnTo>
                          <a:pt x="10478" y="5715"/>
                        </a:lnTo>
                        <a:lnTo>
                          <a:pt x="9525" y="5715"/>
                        </a:lnTo>
                        <a:lnTo>
                          <a:pt x="9525" y="6668"/>
                        </a:lnTo>
                        <a:lnTo>
                          <a:pt x="9525" y="6668"/>
                        </a:lnTo>
                        <a:lnTo>
                          <a:pt x="9525" y="7620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32" name="Freeform: Shape 1331">
                    <a:extLst>
                      <a:ext uri="{FF2B5EF4-FFF2-40B4-BE49-F238E27FC236}">
                        <a16:creationId xmlns:a16="http://schemas.microsoft.com/office/drawing/2014/main" id="{8B05BAD9-AFD8-4D92-8E75-92005E3A2647}"/>
                      </a:ext>
                    </a:extLst>
                  </p:cNvPr>
                  <p:cNvSpPr/>
                  <p:nvPr/>
                </p:nvSpPr>
                <p:spPr>
                  <a:xfrm>
                    <a:off x="9926809" y="4024312"/>
                    <a:ext cx="13335" cy="5715"/>
                  </a:xfrm>
                  <a:custGeom>
                    <a:avLst/>
                    <a:gdLst>
                      <a:gd name="connsiteX0" fmla="*/ 8573 w 13335"/>
                      <a:gd name="connsiteY0" fmla="*/ 5715 h 5715"/>
                      <a:gd name="connsiteX1" fmla="*/ 0 w 13335"/>
                      <a:gd name="connsiteY1" fmla="*/ 1905 h 5715"/>
                      <a:gd name="connsiteX2" fmla="*/ 0 w 13335"/>
                      <a:gd name="connsiteY2" fmla="*/ 1905 h 5715"/>
                      <a:gd name="connsiteX3" fmla="*/ 953 w 13335"/>
                      <a:gd name="connsiteY3" fmla="*/ 953 h 5715"/>
                      <a:gd name="connsiteX4" fmla="*/ 1905 w 13335"/>
                      <a:gd name="connsiteY4" fmla="*/ 953 h 5715"/>
                      <a:gd name="connsiteX5" fmla="*/ 1905 w 13335"/>
                      <a:gd name="connsiteY5" fmla="*/ 953 h 5715"/>
                      <a:gd name="connsiteX6" fmla="*/ 2858 w 13335"/>
                      <a:gd name="connsiteY6" fmla="*/ 953 h 5715"/>
                      <a:gd name="connsiteX7" fmla="*/ 3810 w 13335"/>
                      <a:gd name="connsiteY7" fmla="*/ 0 h 5715"/>
                      <a:gd name="connsiteX8" fmla="*/ 3810 w 13335"/>
                      <a:gd name="connsiteY8" fmla="*/ 0 h 5715"/>
                      <a:gd name="connsiteX9" fmla="*/ 4763 w 13335"/>
                      <a:gd name="connsiteY9" fmla="*/ 0 h 5715"/>
                      <a:gd name="connsiteX10" fmla="*/ 13335 w 13335"/>
                      <a:gd name="connsiteY10" fmla="*/ 3810 h 5715"/>
                      <a:gd name="connsiteX11" fmla="*/ 13335 w 13335"/>
                      <a:gd name="connsiteY11" fmla="*/ 3810 h 5715"/>
                      <a:gd name="connsiteX12" fmla="*/ 12383 w 13335"/>
                      <a:gd name="connsiteY12" fmla="*/ 4763 h 5715"/>
                      <a:gd name="connsiteX13" fmla="*/ 11430 w 13335"/>
                      <a:gd name="connsiteY13" fmla="*/ 4763 h 5715"/>
                      <a:gd name="connsiteX14" fmla="*/ 11430 w 13335"/>
                      <a:gd name="connsiteY14" fmla="*/ 4763 h 5715"/>
                      <a:gd name="connsiteX15" fmla="*/ 10478 w 13335"/>
                      <a:gd name="connsiteY15" fmla="*/ 4763 h 5715"/>
                      <a:gd name="connsiteX16" fmla="*/ 9525 w 13335"/>
                      <a:gd name="connsiteY16" fmla="*/ 5715 h 5715"/>
                      <a:gd name="connsiteX17" fmla="*/ 9525 w 13335"/>
                      <a:gd name="connsiteY17" fmla="*/ 5715 h 57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3335" h="5715">
                        <a:moveTo>
                          <a:pt x="8573" y="5715"/>
                        </a:moveTo>
                        <a:lnTo>
                          <a:pt x="0" y="1905"/>
                        </a:lnTo>
                        <a:lnTo>
                          <a:pt x="0" y="1905"/>
                        </a:lnTo>
                        <a:lnTo>
                          <a:pt x="953" y="953"/>
                        </a:lnTo>
                        <a:lnTo>
                          <a:pt x="1905" y="953"/>
                        </a:lnTo>
                        <a:lnTo>
                          <a:pt x="1905" y="953"/>
                        </a:lnTo>
                        <a:lnTo>
                          <a:pt x="2858" y="953"/>
                        </a:lnTo>
                        <a:lnTo>
                          <a:pt x="3810" y="0"/>
                        </a:lnTo>
                        <a:lnTo>
                          <a:pt x="3810" y="0"/>
                        </a:lnTo>
                        <a:lnTo>
                          <a:pt x="4763" y="0"/>
                        </a:lnTo>
                        <a:lnTo>
                          <a:pt x="13335" y="3810"/>
                        </a:lnTo>
                        <a:lnTo>
                          <a:pt x="13335" y="3810"/>
                        </a:lnTo>
                        <a:lnTo>
                          <a:pt x="12383" y="4763"/>
                        </a:lnTo>
                        <a:lnTo>
                          <a:pt x="11430" y="4763"/>
                        </a:lnTo>
                        <a:lnTo>
                          <a:pt x="11430" y="4763"/>
                        </a:lnTo>
                        <a:lnTo>
                          <a:pt x="10478" y="4763"/>
                        </a:lnTo>
                        <a:lnTo>
                          <a:pt x="9525" y="5715"/>
                        </a:lnTo>
                        <a:lnTo>
                          <a:pt x="9525" y="571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33" name="Freeform: Shape 1332">
                    <a:extLst>
                      <a:ext uri="{FF2B5EF4-FFF2-40B4-BE49-F238E27FC236}">
                        <a16:creationId xmlns:a16="http://schemas.microsoft.com/office/drawing/2014/main" id="{704F08A0-BAF8-4BDF-957F-6422233F25D7}"/>
                      </a:ext>
                    </a:extLst>
                  </p:cNvPr>
                  <p:cNvSpPr/>
                  <p:nvPr/>
                </p:nvSpPr>
                <p:spPr>
                  <a:xfrm>
                    <a:off x="9947764" y="4027170"/>
                    <a:ext cx="10477" cy="4762"/>
                  </a:xfrm>
                  <a:custGeom>
                    <a:avLst/>
                    <a:gdLst>
                      <a:gd name="connsiteX0" fmla="*/ 8573 w 10477"/>
                      <a:gd name="connsiteY0" fmla="*/ 4763 h 4762"/>
                      <a:gd name="connsiteX1" fmla="*/ 0 w 10477"/>
                      <a:gd name="connsiteY1" fmla="*/ 952 h 4762"/>
                      <a:gd name="connsiteX2" fmla="*/ 0 w 10477"/>
                      <a:gd name="connsiteY2" fmla="*/ 952 h 4762"/>
                      <a:gd name="connsiteX3" fmla="*/ 0 w 10477"/>
                      <a:gd name="connsiteY3" fmla="*/ 952 h 4762"/>
                      <a:gd name="connsiteX4" fmla="*/ 0 w 10477"/>
                      <a:gd name="connsiteY4" fmla="*/ 952 h 4762"/>
                      <a:gd name="connsiteX5" fmla="*/ 953 w 10477"/>
                      <a:gd name="connsiteY5" fmla="*/ 0 h 4762"/>
                      <a:gd name="connsiteX6" fmla="*/ 953 w 10477"/>
                      <a:gd name="connsiteY6" fmla="*/ 0 h 4762"/>
                      <a:gd name="connsiteX7" fmla="*/ 953 w 10477"/>
                      <a:gd name="connsiteY7" fmla="*/ 0 h 4762"/>
                      <a:gd name="connsiteX8" fmla="*/ 953 w 10477"/>
                      <a:gd name="connsiteY8" fmla="*/ 0 h 4762"/>
                      <a:gd name="connsiteX9" fmla="*/ 953 w 10477"/>
                      <a:gd name="connsiteY9" fmla="*/ 0 h 4762"/>
                      <a:gd name="connsiteX10" fmla="*/ 10478 w 10477"/>
                      <a:gd name="connsiteY10" fmla="*/ 3810 h 4762"/>
                      <a:gd name="connsiteX11" fmla="*/ 10478 w 10477"/>
                      <a:gd name="connsiteY11" fmla="*/ 3810 h 4762"/>
                      <a:gd name="connsiteX12" fmla="*/ 9525 w 10477"/>
                      <a:gd name="connsiteY12" fmla="*/ 3810 h 4762"/>
                      <a:gd name="connsiteX13" fmla="*/ 9525 w 10477"/>
                      <a:gd name="connsiteY13" fmla="*/ 3810 h 4762"/>
                      <a:gd name="connsiteX14" fmla="*/ 9525 w 10477"/>
                      <a:gd name="connsiteY14" fmla="*/ 4763 h 4762"/>
                      <a:gd name="connsiteX15" fmla="*/ 9525 w 10477"/>
                      <a:gd name="connsiteY15" fmla="*/ 4763 h 4762"/>
                      <a:gd name="connsiteX16" fmla="*/ 9525 w 10477"/>
                      <a:gd name="connsiteY16" fmla="*/ 4763 h 4762"/>
                      <a:gd name="connsiteX17" fmla="*/ 9525 w 10477"/>
                      <a:gd name="connsiteY17" fmla="*/ 4763 h 4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477" h="4762">
                        <a:moveTo>
                          <a:pt x="8573" y="4763"/>
                        </a:moveTo>
                        <a:lnTo>
                          <a:pt x="0" y="952"/>
                        </a:lnTo>
                        <a:lnTo>
                          <a:pt x="0" y="952"/>
                        </a:lnTo>
                        <a:lnTo>
                          <a:pt x="0" y="952"/>
                        </a:lnTo>
                        <a:lnTo>
                          <a:pt x="0" y="952"/>
                        </a:lnTo>
                        <a:lnTo>
                          <a:pt x="953" y="0"/>
                        </a:lnTo>
                        <a:lnTo>
                          <a:pt x="953" y="0"/>
                        </a:lnTo>
                        <a:lnTo>
                          <a:pt x="953" y="0"/>
                        </a:lnTo>
                        <a:lnTo>
                          <a:pt x="953" y="0"/>
                        </a:lnTo>
                        <a:lnTo>
                          <a:pt x="953" y="0"/>
                        </a:lnTo>
                        <a:lnTo>
                          <a:pt x="10478" y="3810"/>
                        </a:lnTo>
                        <a:lnTo>
                          <a:pt x="10478" y="3810"/>
                        </a:lnTo>
                        <a:lnTo>
                          <a:pt x="9525" y="3810"/>
                        </a:lnTo>
                        <a:lnTo>
                          <a:pt x="9525" y="3810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34" name="Freeform: Shape 1333">
                    <a:extLst>
                      <a:ext uri="{FF2B5EF4-FFF2-40B4-BE49-F238E27FC236}">
                        <a16:creationId xmlns:a16="http://schemas.microsoft.com/office/drawing/2014/main" id="{973676B5-886A-4C99-91D5-D3A7A5497CB0}"/>
                      </a:ext>
                    </a:extLst>
                  </p:cNvPr>
                  <p:cNvSpPr/>
                  <p:nvPr/>
                </p:nvSpPr>
                <p:spPr>
                  <a:xfrm>
                    <a:off x="9943001" y="4024312"/>
                    <a:ext cx="10477" cy="5715"/>
                  </a:xfrm>
                  <a:custGeom>
                    <a:avLst/>
                    <a:gdLst>
                      <a:gd name="connsiteX0" fmla="*/ 8573 w 10477"/>
                      <a:gd name="connsiteY0" fmla="*/ 5715 h 5715"/>
                      <a:gd name="connsiteX1" fmla="*/ 0 w 10477"/>
                      <a:gd name="connsiteY1" fmla="*/ 1905 h 5715"/>
                      <a:gd name="connsiteX2" fmla="*/ 0 w 10477"/>
                      <a:gd name="connsiteY2" fmla="*/ 1905 h 5715"/>
                      <a:gd name="connsiteX3" fmla="*/ 0 w 10477"/>
                      <a:gd name="connsiteY3" fmla="*/ 953 h 5715"/>
                      <a:gd name="connsiteX4" fmla="*/ 0 w 10477"/>
                      <a:gd name="connsiteY4" fmla="*/ 953 h 5715"/>
                      <a:gd name="connsiteX5" fmla="*/ 953 w 10477"/>
                      <a:gd name="connsiteY5" fmla="*/ 953 h 5715"/>
                      <a:gd name="connsiteX6" fmla="*/ 953 w 10477"/>
                      <a:gd name="connsiteY6" fmla="*/ 953 h 5715"/>
                      <a:gd name="connsiteX7" fmla="*/ 953 w 10477"/>
                      <a:gd name="connsiteY7" fmla="*/ 0 h 5715"/>
                      <a:gd name="connsiteX8" fmla="*/ 953 w 10477"/>
                      <a:gd name="connsiteY8" fmla="*/ 0 h 5715"/>
                      <a:gd name="connsiteX9" fmla="*/ 953 w 10477"/>
                      <a:gd name="connsiteY9" fmla="*/ 0 h 5715"/>
                      <a:gd name="connsiteX10" fmla="*/ 10478 w 10477"/>
                      <a:gd name="connsiteY10" fmla="*/ 3810 h 5715"/>
                      <a:gd name="connsiteX11" fmla="*/ 10478 w 10477"/>
                      <a:gd name="connsiteY11" fmla="*/ 3810 h 5715"/>
                      <a:gd name="connsiteX12" fmla="*/ 10478 w 10477"/>
                      <a:gd name="connsiteY12" fmla="*/ 4763 h 5715"/>
                      <a:gd name="connsiteX13" fmla="*/ 9525 w 10477"/>
                      <a:gd name="connsiteY13" fmla="*/ 4763 h 5715"/>
                      <a:gd name="connsiteX14" fmla="*/ 9525 w 10477"/>
                      <a:gd name="connsiteY14" fmla="*/ 4763 h 5715"/>
                      <a:gd name="connsiteX15" fmla="*/ 9525 w 10477"/>
                      <a:gd name="connsiteY15" fmla="*/ 4763 h 5715"/>
                      <a:gd name="connsiteX16" fmla="*/ 9525 w 10477"/>
                      <a:gd name="connsiteY16" fmla="*/ 5715 h 5715"/>
                      <a:gd name="connsiteX17" fmla="*/ 9525 w 10477"/>
                      <a:gd name="connsiteY17" fmla="*/ 5715 h 57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477" h="5715">
                        <a:moveTo>
                          <a:pt x="8573" y="5715"/>
                        </a:moveTo>
                        <a:lnTo>
                          <a:pt x="0" y="1905"/>
                        </a:lnTo>
                        <a:lnTo>
                          <a:pt x="0" y="1905"/>
                        </a:ln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953" y="953"/>
                        </a:lnTo>
                        <a:lnTo>
                          <a:pt x="953" y="953"/>
                        </a:lnTo>
                        <a:lnTo>
                          <a:pt x="953" y="0"/>
                        </a:lnTo>
                        <a:lnTo>
                          <a:pt x="953" y="0"/>
                        </a:lnTo>
                        <a:lnTo>
                          <a:pt x="953" y="0"/>
                        </a:lnTo>
                        <a:lnTo>
                          <a:pt x="10478" y="3810"/>
                        </a:lnTo>
                        <a:lnTo>
                          <a:pt x="10478" y="3810"/>
                        </a:lnTo>
                        <a:lnTo>
                          <a:pt x="10478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5715"/>
                        </a:lnTo>
                        <a:lnTo>
                          <a:pt x="9525" y="571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35" name="Freeform: Shape 1334">
                    <a:extLst>
                      <a:ext uri="{FF2B5EF4-FFF2-40B4-BE49-F238E27FC236}">
                        <a16:creationId xmlns:a16="http://schemas.microsoft.com/office/drawing/2014/main" id="{F0098DBA-D02F-4173-806D-95A0BEEFB6E0}"/>
                      </a:ext>
                    </a:extLst>
                  </p:cNvPr>
                  <p:cNvSpPr/>
                  <p:nvPr/>
                </p:nvSpPr>
                <p:spPr>
                  <a:xfrm>
                    <a:off x="9939192" y="4023359"/>
                    <a:ext cx="13334" cy="4762"/>
                  </a:xfrm>
                  <a:custGeom>
                    <a:avLst/>
                    <a:gdLst>
                      <a:gd name="connsiteX0" fmla="*/ 8572 w 13334"/>
                      <a:gd name="connsiteY0" fmla="*/ 3810 h 4762"/>
                      <a:gd name="connsiteX1" fmla="*/ 0 w 13334"/>
                      <a:gd name="connsiteY1" fmla="*/ 0 h 4762"/>
                      <a:gd name="connsiteX2" fmla="*/ 0 w 13334"/>
                      <a:gd name="connsiteY2" fmla="*/ 0 h 4762"/>
                      <a:gd name="connsiteX3" fmla="*/ 953 w 13334"/>
                      <a:gd name="connsiteY3" fmla="*/ 0 h 4762"/>
                      <a:gd name="connsiteX4" fmla="*/ 953 w 13334"/>
                      <a:gd name="connsiteY4" fmla="*/ 0 h 4762"/>
                      <a:gd name="connsiteX5" fmla="*/ 1905 w 13334"/>
                      <a:gd name="connsiteY5" fmla="*/ 0 h 4762"/>
                      <a:gd name="connsiteX6" fmla="*/ 2858 w 13334"/>
                      <a:gd name="connsiteY6" fmla="*/ 0 h 4762"/>
                      <a:gd name="connsiteX7" fmla="*/ 2858 w 13334"/>
                      <a:gd name="connsiteY7" fmla="*/ 0 h 4762"/>
                      <a:gd name="connsiteX8" fmla="*/ 3810 w 13334"/>
                      <a:gd name="connsiteY8" fmla="*/ 0 h 4762"/>
                      <a:gd name="connsiteX9" fmla="*/ 3810 w 13334"/>
                      <a:gd name="connsiteY9" fmla="*/ 953 h 4762"/>
                      <a:gd name="connsiteX10" fmla="*/ 13335 w 13334"/>
                      <a:gd name="connsiteY10" fmla="*/ 4763 h 4762"/>
                      <a:gd name="connsiteX11" fmla="*/ 12383 w 13334"/>
                      <a:gd name="connsiteY11" fmla="*/ 4763 h 4762"/>
                      <a:gd name="connsiteX12" fmla="*/ 12383 w 13334"/>
                      <a:gd name="connsiteY12" fmla="*/ 4763 h 4762"/>
                      <a:gd name="connsiteX13" fmla="*/ 11430 w 13334"/>
                      <a:gd name="connsiteY13" fmla="*/ 4763 h 4762"/>
                      <a:gd name="connsiteX14" fmla="*/ 11430 w 13334"/>
                      <a:gd name="connsiteY14" fmla="*/ 3810 h 4762"/>
                      <a:gd name="connsiteX15" fmla="*/ 10478 w 13334"/>
                      <a:gd name="connsiteY15" fmla="*/ 3810 h 4762"/>
                      <a:gd name="connsiteX16" fmla="*/ 9525 w 13334"/>
                      <a:gd name="connsiteY16" fmla="*/ 3810 h 4762"/>
                      <a:gd name="connsiteX17" fmla="*/ 9525 w 13334"/>
                      <a:gd name="connsiteY17" fmla="*/ 3810 h 4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3334" h="4762">
                        <a:moveTo>
                          <a:pt x="8572" y="381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953" y="0"/>
                        </a:lnTo>
                        <a:lnTo>
                          <a:pt x="953" y="0"/>
                        </a:lnTo>
                        <a:lnTo>
                          <a:pt x="1905" y="0"/>
                        </a:lnTo>
                        <a:lnTo>
                          <a:pt x="2858" y="0"/>
                        </a:lnTo>
                        <a:lnTo>
                          <a:pt x="2858" y="0"/>
                        </a:lnTo>
                        <a:lnTo>
                          <a:pt x="3810" y="0"/>
                        </a:lnTo>
                        <a:lnTo>
                          <a:pt x="3810" y="953"/>
                        </a:lnTo>
                        <a:lnTo>
                          <a:pt x="13335" y="4763"/>
                        </a:lnTo>
                        <a:lnTo>
                          <a:pt x="12383" y="4763"/>
                        </a:lnTo>
                        <a:lnTo>
                          <a:pt x="12383" y="4763"/>
                        </a:lnTo>
                        <a:lnTo>
                          <a:pt x="11430" y="4763"/>
                        </a:lnTo>
                        <a:lnTo>
                          <a:pt x="11430" y="3810"/>
                        </a:lnTo>
                        <a:lnTo>
                          <a:pt x="10478" y="3810"/>
                        </a:lnTo>
                        <a:lnTo>
                          <a:pt x="9525" y="3810"/>
                        </a:lnTo>
                        <a:lnTo>
                          <a:pt x="9525" y="3810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36" name="Freeform: Shape 1335">
                    <a:extLst>
                      <a:ext uri="{FF2B5EF4-FFF2-40B4-BE49-F238E27FC236}">
                        <a16:creationId xmlns:a16="http://schemas.microsoft.com/office/drawing/2014/main" id="{BC4FC5A4-CD2B-4E09-B223-2CADCAFA04E7}"/>
                      </a:ext>
                    </a:extLst>
                  </p:cNvPr>
                  <p:cNvSpPr/>
                  <p:nvPr/>
                </p:nvSpPr>
                <p:spPr>
                  <a:xfrm>
                    <a:off x="9938239" y="4023359"/>
                    <a:ext cx="9525" cy="5715"/>
                  </a:xfrm>
                  <a:custGeom>
                    <a:avLst/>
                    <a:gdLst>
                      <a:gd name="connsiteX0" fmla="*/ 8573 w 9525"/>
                      <a:gd name="connsiteY0" fmla="*/ 5715 h 5715"/>
                      <a:gd name="connsiteX1" fmla="*/ 0 w 9525"/>
                      <a:gd name="connsiteY1" fmla="*/ 1905 h 5715"/>
                      <a:gd name="connsiteX2" fmla="*/ 0 w 9525"/>
                      <a:gd name="connsiteY2" fmla="*/ 1905 h 5715"/>
                      <a:gd name="connsiteX3" fmla="*/ 0 w 9525"/>
                      <a:gd name="connsiteY3" fmla="*/ 953 h 5715"/>
                      <a:gd name="connsiteX4" fmla="*/ 0 w 9525"/>
                      <a:gd name="connsiteY4" fmla="*/ 953 h 5715"/>
                      <a:gd name="connsiteX5" fmla="*/ 0 w 9525"/>
                      <a:gd name="connsiteY5" fmla="*/ 953 h 5715"/>
                      <a:gd name="connsiteX6" fmla="*/ 0 w 9525"/>
                      <a:gd name="connsiteY6" fmla="*/ 953 h 5715"/>
                      <a:gd name="connsiteX7" fmla="*/ 0 w 9525"/>
                      <a:gd name="connsiteY7" fmla="*/ 0 h 5715"/>
                      <a:gd name="connsiteX8" fmla="*/ 953 w 9525"/>
                      <a:gd name="connsiteY8" fmla="*/ 0 h 5715"/>
                      <a:gd name="connsiteX9" fmla="*/ 953 w 9525"/>
                      <a:gd name="connsiteY9" fmla="*/ 0 h 5715"/>
                      <a:gd name="connsiteX10" fmla="*/ 9525 w 9525"/>
                      <a:gd name="connsiteY10" fmla="*/ 3810 h 5715"/>
                      <a:gd name="connsiteX11" fmla="*/ 9525 w 9525"/>
                      <a:gd name="connsiteY11" fmla="*/ 3810 h 5715"/>
                      <a:gd name="connsiteX12" fmla="*/ 9525 w 9525"/>
                      <a:gd name="connsiteY12" fmla="*/ 4763 h 5715"/>
                      <a:gd name="connsiteX13" fmla="*/ 9525 w 9525"/>
                      <a:gd name="connsiteY13" fmla="*/ 4763 h 5715"/>
                      <a:gd name="connsiteX14" fmla="*/ 9525 w 9525"/>
                      <a:gd name="connsiteY14" fmla="*/ 4763 h 5715"/>
                      <a:gd name="connsiteX15" fmla="*/ 9525 w 9525"/>
                      <a:gd name="connsiteY15" fmla="*/ 4763 h 5715"/>
                      <a:gd name="connsiteX16" fmla="*/ 8573 w 9525"/>
                      <a:gd name="connsiteY16" fmla="*/ 5715 h 5715"/>
                      <a:gd name="connsiteX17" fmla="*/ 8573 w 9525"/>
                      <a:gd name="connsiteY17" fmla="*/ 5715 h 57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525" h="5715">
                        <a:moveTo>
                          <a:pt x="8573" y="5715"/>
                        </a:moveTo>
                        <a:lnTo>
                          <a:pt x="0" y="1905"/>
                        </a:lnTo>
                        <a:lnTo>
                          <a:pt x="0" y="1905"/>
                        </a:ln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0" y="0"/>
                        </a:lnTo>
                        <a:lnTo>
                          <a:pt x="953" y="0"/>
                        </a:lnTo>
                        <a:lnTo>
                          <a:pt x="953" y="0"/>
                        </a:lnTo>
                        <a:lnTo>
                          <a:pt x="9525" y="3810"/>
                        </a:lnTo>
                        <a:lnTo>
                          <a:pt x="9525" y="3810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8573" y="5715"/>
                        </a:lnTo>
                        <a:lnTo>
                          <a:pt x="8573" y="571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37" name="Freeform: Shape 1336">
                    <a:extLst>
                      <a:ext uri="{FF2B5EF4-FFF2-40B4-BE49-F238E27FC236}">
                        <a16:creationId xmlns:a16="http://schemas.microsoft.com/office/drawing/2014/main" id="{1EC357BA-9BB0-46FA-9794-61FECCB8E362}"/>
                      </a:ext>
                    </a:extLst>
                  </p:cNvPr>
                  <p:cNvSpPr/>
                  <p:nvPr/>
                </p:nvSpPr>
                <p:spPr>
                  <a:xfrm>
                    <a:off x="9932524" y="4023359"/>
                    <a:ext cx="14287" cy="4762"/>
                  </a:xfrm>
                  <a:custGeom>
                    <a:avLst/>
                    <a:gdLst>
                      <a:gd name="connsiteX0" fmla="*/ 9525 w 14287"/>
                      <a:gd name="connsiteY0" fmla="*/ 4763 h 4762"/>
                      <a:gd name="connsiteX1" fmla="*/ 0 w 14287"/>
                      <a:gd name="connsiteY1" fmla="*/ 0 h 4762"/>
                      <a:gd name="connsiteX2" fmla="*/ 952 w 14287"/>
                      <a:gd name="connsiteY2" fmla="*/ 0 h 4762"/>
                      <a:gd name="connsiteX3" fmla="*/ 1905 w 14287"/>
                      <a:gd name="connsiteY3" fmla="*/ 0 h 4762"/>
                      <a:gd name="connsiteX4" fmla="*/ 1905 w 14287"/>
                      <a:gd name="connsiteY4" fmla="*/ 0 h 4762"/>
                      <a:gd name="connsiteX5" fmla="*/ 2858 w 14287"/>
                      <a:gd name="connsiteY5" fmla="*/ 0 h 4762"/>
                      <a:gd name="connsiteX6" fmla="*/ 3810 w 14287"/>
                      <a:gd name="connsiteY6" fmla="*/ 0 h 4762"/>
                      <a:gd name="connsiteX7" fmla="*/ 3810 w 14287"/>
                      <a:gd name="connsiteY7" fmla="*/ 0 h 4762"/>
                      <a:gd name="connsiteX8" fmla="*/ 4763 w 14287"/>
                      <a:gd name="connsiteY8" fmla="*/ 0 h 4762"/>
                      <a:gd name="connsiteX9" fmla="*/ 5715 w 14287"/>
                      <a:gd name="connsiteY9" fmla="*/ 0 h 4762"/>
                      <a:gd name="connsiteX10" fmla="*/ 14288 w 14287"/>
                      <a:gd name="connsiteY10" fmla="*/ 3810 h 4762"/>
                      <a:gd name="connsiteX11" fmla="*/ 14288 w 14287"/>
                      <a:gd name="connsiteY11" fmla="*/ 3810 h 4762"/>
                      <a:gd name="connsiteX12" fmla="*/ 13335 w 14287"/>
                      <a:gd name="connsiteY12" fmla="*/ 3810 h 4762"/>
                      <a:gd name="connsiteX13" fmla="*/ 12383 w 14287"/>
                      <a:gd name="connsiteY13" fmla="*/ 3810 h 4762"/>
                      <a:gd name="connsiteX14" fmla="*/ 12383 w 14287"/>
                      <a:gd name="connsiteY14" fmla="*/ 3810 h 4762"/>
                      <a:gd name="connsiteX15" fmla="*/ 11430 w 14287"/>
                      <a:gd name="connsiteY15" fmla="*/ 4763 h 4762"/>
                      <a:gd name="connsiteX16" fmla="*/ 10477 w 14287"/>
                      <a:gd name="connsiteY16" fmla="*/ 4763 h 4762"/>
                      <a:gd name="connsiteX17" fmla="*/ 10477 w 14287"/>
                      <a:gd name="connsiteY17" fmla="*/ 4763 h 4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4287" h="4762">
                        <a:moveTo>
                          <a:pt x="9525" y="4763"/>
                        </a:moveTo>
                        <a:lnTo>
                          <a:pt x="0" y="0"/>
                        </a:lnTo>
                        <a:lnTo>
                          <a:pt x="952" y="0"/>
                        </a:lnTo>
                        <a:lnTo>
                          <a:pt x="1905" y="0"/>
                        </a:lnTo>
                        <a:lnTo>
                          <a:pt x="1905" y="0"/>
                        </a:lnTo>
                        <a:lnTo>
                          <a:pt x="2858" y="0"/>
                        </a:lnTo>
                        <a:lnTo>
                          <a:pt x="3810" y="0"/>
                        </a:lnTo>
                        <a:lnTo>
                          <a:pt x="3810" y="0"/>
                        </a:lnTo>
                        <a:lnTo>
                          <a:pt x="4763" y="0"/>
                        </a:lnTo>
                        <a:lnTo>
                          <a:pt x="5715" y="0"/>
                        </a:lnTo>
                        <a:lnTo>
                          <a:pt x="14288" y="3810"/>
                        </a:lnTo>
                        <a:lnTo>
                          <a:pt x="14288" y="3810"/>
                        </a:lnTo>
                        <a:lnTo>
                          <a:pt x="13335" y="3810"/>
                        </a:lnTo>
                        <a:lnTo>
                          <a:pt x="12383" y="3810"/>
                        </a:lnTo>
                        <a:lnTo>
                          <a:pt x="12383" y="3810"/>
                        </a:lnTo>
                        <a:lnTo>
                          <a:pt x="11430" y="4763"/>
                        </a:lnTo>
                        <a:lnTo>
                          <a:pt x="10477" y="4763"/>
                        </a:lnTo>
                        <a:lnTo>
                          <a:pt x="10477" y="4763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38" name="Freeform: Shape 1337">
                    <a:extLst>
                      <a:ext uri="{FF2B5EF4-FFF2-40B4-BE49-F238E27FC236}">
                        <a16:creationId xmlns:a16="http://schemas.microsoft.com/office/drawing/2014/main" id="{0FA98C71-57FB-44F5-8B44-82EF020AA356}"/>
                      </a:ext>
                    </a:extLst>
                  </p:cNvPr>
                  <p:cNvSpPr/>
                  <p:nvPr/>
                </p:nvSpPr>
                <p:spPr>
                  <a:xfrm>
                    <a:off x="9950621" y="4030979"/>
                    <a:ext cx="11429" cy="6667"/>
                  </a:xfrm>
                  <a:custGeom>
                    <a:avLst/>
                    <a:gdLst>
                      <a:gd name="connsiteX0" fmla="*/ 9525 w 11429"/>
                      <a:gd name="connsiteY0" fmla="*/ 6667 h 6667"/>
                      <a:gd name="connsiteX1" fmla="*/ 0 w 11429"/>
                      <a:gd name="connsiteY1" fmla="*/ 2858 h 6667"/>
                      <a:gd name="connsiteX2" fmla="*/ 0 w 11429"/>
                      <a:gd name="connsiteY2" fmla="*/ 1905 h 6667"/>
                      <a:gd name="connsiteX3" fmla="*/ 953 w 11429"/>
                      <a:gd name="connsiteY3" fmla="*/ 1905 h 6667"/>
                      <a:gd name="connsiteX4" fmla="*/ 953 w 11429"/>
                      <a:gd name="connsiteY4" fmla="*/ 1905 h 6667"/>
                      <a:gd name="connsiteX5" fmla="*/ 953 w 11429"/>
                      <a:gd name="connsiteY5" fmla="*/ 1905 h 6667"/>
                      <a:gd name="connsiteX6" fmla="*/ 1905 w 11429"/>
                      <a:gd name="connsiteY6" fmla="*/ 953 h 6667"/>
                      <a:gd name="connsiteX7" fmla="*/ 1905 w 11429"/>
                      <a:gd name="connsiteY7" fmla="*/ 953 h 6667"/>
                      <a:gd name="connsiteX8" fmla="*/ 1905 w 11429"/>
                      <a:gd name="connsiteY8" fmla="*/ 953 h 6667"/>
                      <a:gd name="connsiteX9" fmla="*/ 2858 w 11429"/>
                      <a:gd name="connsiteY9" fmla="*/ 0 h 6667"/>
                      <a:gd name="connsiteX10" fmla="*/ 11430 w 11429"/>
                      <a:gd name="connsiteY10" fmla="*/ 4763 h 6667"/>
                      <a:gd name="connsiteX11" fmla="*/ 11430 w 11429"/>
                      <a:gd name="connsiteY11" fmla="*/ 4763 h 6667"/>
                      <a:gd name="connsiteX12" fmla="*/ 11430 w 11429"/>
                      <a:gd name="connsiteY12" fmla="*/ 4763 h 6667"/>
                      <a:gd name="connsiteX13" fmla="*/ 10478 w 11429"/>
                      <a:gd name="connsiteY13" fmla="*/ 5715 h 6667"/>
                      <a:gd name="connsiteX14" fmla="*/ 10478 w 11429"/>
                      <a:gd name="connsiteY14" fmla="*/ 5715 h 6667"/>
                      <a:gd name="connsiteX15" fmla="*/ 10478 w 11429"/>
                      <a:gd name="connsiteY15" fmla="*/ 5715 h 6667"/>
                      <a:gd name="connsiteX16" fmla="*/ 9525 w 11429"/>
                      <a:gd name="connsiteY16" fmla="*/ 5715 h 6667"/>
                      <a:gd name="connsiteX17" fmla="*/ 9525 w 11429"/>
                      <a:gd name="connsiteY17" fmla="*/ 6667 h 66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1429" h="6667">
                        <a:moveTo>
                          <a:pt x="9525" y="6667"/>
                        </a:moveTo>
                        <a:lnTo>
                          <a:pt x="0" y="2858"/>
                        </a:lnTo>
                        <a:lnTo>
                          <a:pt x="0" y="1905"/>
                        </a:lnTo>
                        <a:lnTo>
                          <a:pt x="953" y="1905"/>
                        </a:lnTo>
                        <a:lnTo>
                          <a:pt x="953" y="1905"/>
                        </a:lnTo>
                        <a:lnTo>
                          <a:pt x="953" y="1905"/>
                        </a:lnTo>
                        <a:lnTo>
                          <a:pt x="1905" y="953"/>
                        </a:lnTo>
                        <a:lnTo>
                          <a:pt x="1905" y="953"/>
                        </a:lnTo>
                        <a:lnTo>
                          <a:pt x="1905" y="953"/>
                        </a:lnTo>
                        <a:lnTo>
                          <a:pt x="2858" y="0"/>
                        </a:lnTo>
                        <a:lnTo>
                          <a:pt x="11430" y="4763"/>
                        </a:lnTo>
                        <a:lnTo>
                          <a:pt x="11430" y="4763"/>
                        </a:lnTo>
                        <a:lnTo>
                          <a:pt x="11430" y="4763"/>
                        </a:lnTo>
                        <a:lnTo>
                          <a:pt x="10478" y="5715"/>
                        </a:lnTo>
                        <a:lnTo>
                          <a:pt x="10478" y="5715"/>
                        </a:lnTo>
                        <a:lnTo>
                          <a:pt x="10478" y="5715"/>
                        </a:lnTo>
                        <a:lnTo>
                          <a:pt x="9525" y="5715"/>
                        </a:lnTo>
                        <a:lnTo>
                          <a:pt x="9525" y="6667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39" name="Freeform: Shape 1338">
                    <a:extLst>
                      <a:ext uri="{FF2B5EF4-FFF2-40B4-BE49-F238E27FC236}">
                        <a16:creationId xmlns:a16="http://schemas.microsoft.com/office/drawing/2014/main" id="{E056BEF7-87B1-4390-82C6-C6F24E5002E6}"/>
                      </a:ext>
                    </a:extLst>
                  </p:cNvPr>
                  <p:cNvSpPr/>
                  <p:nvPr/>
                </p:nvSpPr>
                <p:spPr>
                  <a:xfrm>
                    <a:off x="9954432" y="4036695"/>
                    <a:ext cx="10477" cy="4762"/>
                  </a:xfrm>
                  <a:custGeom>
                    <a:avLst/>
                    <a:gdLst>
                      <a:gd name="connsiteX0" fmla="*/ 9525 w 10477"/>
                      <a:gd name="connsiteY0" fmla="*/ 4763 h 4762"/>
                      <a:gd name="connsiteX1" fmla="*/ 0 w 10477"/>
                      <a:gd name="connsiteY1" fmla="*/ 952 h 4762"/>
                      <a:gd name="connsiteX2" fmla="*/ 0 w 10477"/>
                      <a:gd name="connsiteY2" fmla="*/ 952 h 4762"/>
                      <a:gd name="connsiteX3" fmla="*/ 0 w 10477"/>
                      <a:gd name="connsiteY3" fmla="*/ 952 h 4762"/>
                      <a:gd name="connsiteX4" fmla="*/ 952 w 10477"/>
                      <a:gd name="connsiteY4" fmla="*/ 952 h 4762"/>
                      <a:gd name="connsiteX5" fmla="*/ 952 w 10477"/>
                      <a:gd name="connsiteY5" fmla="*/ 952 h 4762"/>
                      <a:gd name="connsiteX6" fmla="*/ 952 w 10477"/>
                      <a:gd name="connsiteY6" fmla="*/ 952 h 4762"/>
                      <a:gd name="connsiteX7" fmla="*/ 952 w 10477"/>
                      <a:gd name="connsiteY7" fmla="*/ 0 h 4762"/>
                      <a:gd name="connsiteX8" fmla="*/ 952 w 10477"/>
                      <a:gd name="connsiteY8" fmla="*/ 0 h 4762"/>
                      <a:gd name="connsiteX9" fmla="*/ 1905 w 10477"/>
                      <a:gd name="connsiteY9" fmla="*/ 0 h 4762"/>
                      <a:gd name="connsiteX10" fmla="*/ 10477 w 10477"/>
                      <a:gd name="connsiteY10" fmla="*/ 3810 h 4762"/>
                      <a:gd name="connsiteX11" fmla="*/ 10477 w 10477"/>
                      <a:gd name="connsiteY11" fmla="*/ 4763 h 4762"/>
                      <a:gd name="connsiteX12" fmla="*/ 10477 w 10477"/>
                      <a:gd name="connsiteY12" fmla="*/ 4763 h 4762"/>
                      <a:gd name="connsiteX13" fmla="*/ 9525 w 10477"/>
                      <a:gd name="connsiteY13" fmla="*/ 4763 h 4762"/>
                      <a:gd name="connsiteX14" fmla="*/ 9525 w 10477"/>
                      <a:gd name="connsiteY14" fmla="*/ 4763 h 4762"/>
                      <a:gd name="connsiteX15" fmla="*/ 9525 w 10477"/>
                      <a:gd name="connsiteY15" fmla="*/ 4763 h 4762"/>
                      <a:gd name="connsiteX16" fmla="*/ 9525 w 10477"/>
                      <a:gd name="connsiteY16" fmla="*/ 4763 h 4762"/>
                      <a:gd name="connsiteX17" fmla="*/ 9525 w 10477"/>
                      <a:gd name="connsiteY17" fmla="*/ 4763 h 4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477" h="4762">
                        <a:moveTo>
                          <a:pt x="9525" y="4763"/>
                        </a:moveTo>
                        <a:lnTo>
                          <a:pt x="0" y="952"/>
                        </a:lnTo>
                        <a:lnTo>
                          <a:pt x="0" y="952"/>
                        </a:lnTo>
                        <a:lnTo>
                          <a:pt x="0" y="952"/>
                        </a:lnTo>
                        <a:lnTo>
                          <a:pt x="952" y="952"/>
                        </a:lnTo>
                        <a:lnTo>
                          <a:pt x="952" y="952"/>
                        </a:lnTo>
                        <a:lnTo>
                          <a:pt x="952" y="952"/>
                        </a:lnTo>
                        <a:lnTo>
                          <a:pt x="952" y="0"/>
                        </a:lnTo>
                        <a:lnTo>
                          <a:pt x="952" y="0"/>
                        </a:lnTo>
                        <a:lnTo>
                          <a:pt x="1905" y="0"/>
                        </a:lnTo>
                        <a:lnTo>
                          <a:pt x="10477" y="3810"/>
                        </a:lnTo>
                        <a:lnTo>
                          <a:pt x="10477" y="4763"/>
                        </a:lnTo>
                        <a:lnTo>
                          <a:pt x="10477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40" name="Freeform: Shape 1339">
                    <a:extLst>
                      <a:ext uri="{FF2B5EF4-FFF2-40B4-BE49-F238E27FC236}">
                        <a16:creationId xmlns:a16="http://schemas.microsoft.com/office/drawing/2014/main" id="{FDA0BEFB-3E6D-417F-8705-A118D224E071}"/>
                      </a:ext>
                    </a:extLst>
                  </p:cNvPr>
                  <p:cNvSpPr/>
                  <p:nvPr/>
                </p:nvSpPr>
                <p:spPr>
                  <a:xfrm>
                    <a:off x="9955384" y="4044315"/>
                    <a:ext cx="11429" cy="4762"/>
                  </a:xfrm>
                  <a:custGeom>
                    <a:avLst/>
                    <a:gdLst>
                      <a:gd name="connsiteX0" fmla="*/ 8573 w 11429"/>
                      <a:gd name="connsiteY0" fmla="*/ 4763 h 4762"/>
                      <a:gd name="connsiteX1" fmla="*/ 0 w 11429"/>
                      <a:gd name="connsiteY1" fmla="*/ 952 h 4762"/>
                      <a:gd name="connsiteX2" fmla="*/ 0 w 11429"/>
                      <a:gd name="connsiteY2" fmla="*/ 952 h 4762"/>
                      <a:gd name="connsiteX3" fmla="*/ 0 w 11429"/>
                      <a:gd name="connsiteY3" fmla="*/ 952 h 4762"/>
                      <a:gd name="connsiteX4" fmla="*/ 953 w 11429"/>
                      <a:gd name="connsiteY4" fmla="*/ 952 h 4762"/>
                      <a:gd name="connsiteX5" fmla="*/ 953 w 11429"/>
                      <a:gd name="connsiteY5" fmla="*/ 0 h 4762"/>
                      <a:gd name="connsiteX6" fmla="*/ 953 w 11429"/>
                      <a:gd name="connsiteY6" fmla="*/ 0 h 4762"/>
                      <a:gd name="connsiteX7" fmla="*/ 1905 w 11429"/>
                      <a:gd name="connsiteY7" fmla="*/ 0 h 4762"/>
                      <a:gd name="connsiteX8" fmla="*/ 1905 w 11429"/>
                      <a:gd name="connsiteY8" fmla="*/ 0 h 4762"/>
                      <a:gd name="connsiteX9" fmla="*/ 1905 w 11429"/>
                      <a:gd name="connsiteY9" fmla="*/ 0 h 4762"/>
                      <a:gd name="connsiteX10" fmla="*/ 11430 w 11429"/>
                      <a:gd name="connsiteY10" fmla="*/ 3810 h 4762"/>
                      <a:gd name="connsiteX11" fmla="*/ 11430 w 11429"/>
                      <a:gd name="connsiteY11" fmla="*/ 3810 h 4762"/>
                      <a:gd name="connsiteX12" fmla="*/ 10478 w 11429"/>
                      <a:gd name="connsiteY12" fmla="*/ 4763 h 4762"/>
                      <a:gd name="connsiteX13" fmla="*/ 10478 w 11429"/>
                      <a:gd name="connsiteY13" fmla="*/ 4763 h 4762"/>
                      <a:gd name="connsiteX14" fmla="*/ 10478 w 11429"/>
                      <a:gd name="connsiteY14" fmla="*/ 4763 h 4762"/>
                      <a:gd name="connsiteX15" fmla="*/ 9525 w 11429"/>
                      <a:gd name="connsiteY15" fmla="*/ 4763 h 4762"/>
                      <a:gd name="connsiteX16" fmla="*/ 9525 w 11429"/>
                      <a:gd name="connsiteY16" fmla="*/ 4763 h 4762"/>
                      <a:gd name="connsiteX17" fmla="*/ 9525 w 11429"/>
                      <a:gd name="connsiteY17" fmla="*/ 4763 h 4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1429" h="4762">
                        <a:moveTo>
                          <a:pt x="8573" y="4763"/>
                        </a:moveTo>
                        <a:lnTo>
                          <a:pt x="0" y="952"/>
                        </a:lnTo>
                        <a:lnTo>
                          <a:pt x="0" y="952"/>
                        </a:lnTo>
                        <a:lnTo>
                          <a:pt x="0" y="952"/>
                        </a:lnTo>
                        <a:lnTo>
                          <a:pt x="953" y="952"/>
                        </a:lnTo>
                        <a:lnTo>
                          <a:pt x="953" y="0"/>
                        </a:lnTo>
                        <a:lnTo>
                          <a:pt x="953" y="0"/>
                        </a:lnTo>
                        <a:lnTo>
                          <a:pt x="1905" y="0"/>
                        </a:lnTo>
                        <a:lnTo>
                          <a:pt x="1905" y="0"/>
                        </a:lnTo>
                        <a:lnTo>
                          <a:pt x="1905" y="0"/>
                        </a:lnTo>
                        <a:lnTo>
                          <a:pt x="11430" y="3810"/>
                        </a:lnTo>
                        <a:lnTo>
                          <a:pt x="11430" y="3810"/>
                        </a:lnTo>
                        <a:lnTo>
                          <a:pt x="10478" y="4763"/>
                        </a:lnTo>
                        <a:lnTo>
                          <a:pt x="10478" y="4763"/>
                        </a:lnTo>
                        <a:lnTo>
                          <a:pt x="10478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41" name="Freeform: Shape 1340">
                    <a:extLst>
                      <a:ext uri="{FF2B5EF4-FFF2-40B4-BE49-F238E27FC236}">
                        <a16:creationId xmlns:a16="http://schemas.microsoft.com/office/drawing/2014/main" id="{6A2E98DF-EB81-4EE8-9542-C4B28B44CB34}"/>
                      </a:ext>
                    </a:extLst>
                  </p:cNvPr>
                  <p:cNvSpPr/>
                  <p:nvPr/>
                </p:nvSpPr>
                <p:spPr>
                  <a:xfrm>
                    <a:off x="9956337" y="4051934"/>
                    <a:ext cx="10477" cy="3810"/>
                  </a:xfrm>
                  <a:custGeom>
                    <a:avLst/>
                    <a:gdLst>
                      <a:gd name="connsiteX0" fmla="*/ 9525 w 10477"/>
                      <a:gd name="connsiteY0" fmla="*/ 3810 h 3810"/>
                      <a:gd name="connsiteX1" fmla="*/ 0 w 10477"/>
                      <a:gd name="connsiteY1" fmla="*/ 0 h 3810"/>
                      <a:gd name="connsiteX2" fmla="*/ 0 w 10477"/>
                      <a:gd name="connsiteY2" fmla="*/ 0 h 3810"/>
                      <a:gd name="connsiteX3" fmla="*/ 952 w 10477"/>
                      <a:gd name="connsiteY3" fmla="*/ 0 h 3810"/>
                      <a:gd name="connsiteX4" fmla="*/ 952 w 10477"/>
                      <a:gd name="connsiteY4" fmla="*/ 0 h 3810"/>
                      <a:gd name="connsiteX5" fmla="*/ 952 w 10477"/>
                      <a:gd name="connsiteY5" fmla="*/ 0 h 3810"/>
                      <a:gd name="connsiteX6" fmla="*/ 952 w 10477"/>
                      <a:gd name="connsiteY6" fmla="*/ 0 h 3810"/>
                      <a:gd name="connsiteX7" fmla="*/ 952 w 10477"/>
                      <a:gd name="connsiteY7" fmla="*/ 0 h 3810"/>
                      <a:gd name="connsiteX8" fmla="*/ 952 w 10477"/>
                      <a:gd name="connsiteY8" fmla="*/ 0 h 3810"/>
                      <a:gd name="connsiteX9" fmla="*/ 1905 w 10477"/>
                      <a:gd name="connsiteY9" fmla="*/ 0 h 3810"/>
                      <a:gd name="connsiteX10" fmla="*/ 10477 w 10477"/>
                      <a:gd name="connsiteY10" fmla="*/ 3810 h 3810"/>
                      <a:gd name="connsiteX11" fmla="*/ 10477 w 10477"/>
                      <a:gd name="connsiteY11" fmla="*/ 3810 h 3810"/>
                      <a:gd name="connsiteX12" fmla="*/ 10477 w 10477"/>
                      <a:gd name="connsiteY12" fmla="*/ 3810 h 3810"/>
                      <a:gd name="connsiteX13" fmla="*/ 10477 w 10477"/>
                      <a:gd name="connsiteY13" fmla="*/ 3810 h 3810"/>
                      <a:gd name="connsiteX14" fmla="*/ 9525 w 10477"/>
                      <a:gd name="connsiteY14" fmla="*/ 3810 h 3810"/>
                      <a:gd name="connsiteX15" fmla="*/ 9525 w 10477"/>
                      <a:gd name="connsiteY15" fmla="*/ 3810 h 3810"/>
                      <a:gd name="connsiteX16" fmla="*/ 9525 w 10477"/>
                      <a:gd name="connsiteY16" fmla="*/ 3810 h 3810"/>
                      <a:gd name="connsiteX17" fmla="*/ 9525 w 10477"/>
                      <a:gd name="connsiteY17" fmla="*/ 3810 h 38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477" h="3810">
                        <a:moveTo>
                          <a:pt x="9525" y="381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952" y="0"/>
                        </a:lnTo>
                        <a:lnTo>
                          <a:pt x="952" y="0"/>
                        </a:lnTo>
                        <a:lnTo>
                          <a:pt x="952" y="0"/>
                        </a:lnTo>
                        <a:lnTo>
                          <a:pt x="952" y="0"/>
                        </a:lnTo>
                        <a:lnTo>
                          <a:pt x="952" y="0"/>
                        </a:lnTo>
                        <a:lnTo>
                          <a:pt x="952" y="0"/>
                        </a:lnTo>
                        <a:lnTo>
                          <a:pt x="1905" y="0"/>
                        </a:lnTo>
                        <a:lnTo>
                          <a:pt x="10477" y="3810"/>
                        </a:lnTo>
                        <a:lnTo>
                          <a:pt x="10477" y="3810"/>
                        </a:lnTo>
                        <a:lnTo>
                          <a:pt x="10477" y="3810"/>
                        </a:lnTo>
                        <a:lnTo>
                          <a:pt x="10477" y="3810"/>
                        </a:lnTo>
                        <a:lnTo>
                          <a:pt x="9525" y="3810"/>
                        </a:lnTo>
                        <a:lnTo>
                          <a:pt x="9525" y="3810"/>
                        </a:lnTo>
                        <a:lnTo>
                          <a:pt x="9525" y="3810"/>
                        </a:lnTo>
                        <a:lnTo>
                          <a:pt x="9525" y="3810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42" name="Freeform: Shape 1341">
                    <a:extLst>
                      <a:ext uri="{FF2B5EF4-FFF2-40B4-BE49-F238E27FC236}">
                        <a16:creationId xmlns:a16="http://schemas.microsoft.com/office/drawing/2014/main" id="{9200018B-438B-4A87-BDF9-13123DE12F3F}"/>
                      </a:ext>
                    </a:extLst>
                  </p:cNvPr>
                  <p:cNvSpPr/>
                  <p:nvPr/>
                </p:nvSpPr>
                <p:spPr>
                  <a:xfrm>
                    <a:off x="9955384" y="4059554"/>
                    <a:ext cx="10477" cy="4762"/>
                  </a:xfrm>
                  <a:custGeom>
                    <a:avLst/>
                    <a:gdLst>
                      <a:gd name="connsiteX0" fmla="*/ 9525 w 10477"/>
                      <a:gd name="connsiteY0" fmla="*/ 4763 h 4762"/>
                      <a:gd name="connsiteX1" fmla="*/ 0 w 10477"/>
                      <a:gd name="connsiteY1" fmla="*/ 0 h 4762"/>
                      <a:gd name="connsiteX2" fmla="*/ 0 w 10477"/>
                      <a:gd name="connsiteY2" fmla="*/ 0 h 4762"/>
                      <a:gd name="connsiteX3" fmla="*/ 953 w 10477"/>
                      <a:gd name="connsiteY3" fmla="*/ 0 h 4762"/>
                      <a:gd name="connsiteX4" fmla="*/ 953 w 10477"/>
                      <a:gd name="connsiteY4" fmla="*/ 953 h 4762"/>
                      <a:gd name="connsiteX5" fmla="*/ 953 w 10477"/>
                      <a:gd name="connsiteY5" fmla="*/ 953 h 4762"/>
                      <a:gd name="connsiteX6" fmla="*/ 953 w 10477"/>
                      <a:gd name="connsiteY6" fmla="*/ 953 h 4762"/>
                      <a:gd name="connsiteX7" fmla="*/ 953 w 10477"/>
                      <a:gd name="connsiteY7" fmla="*/ 953 h 4762"/>
                      <a:gd name="connsiteX8" fmla="*/ 1905 w 10477"/>
                      <a:gd name="connsiteY8" fmla="*/ 953 h 4762"/>
                      <a:gd name="connsiteX9" fmla="*/ 1905 w 10477"/>
                      <a:gd name="connsiteY9" fmla="*/ 953 h 4762"/>
                      <a:gd name="connsiteX10" fmla="*/ 10478 w 10477"/>
                      <a:gd name="connsiteY10" fmla="*/ 4763 h 4762"/>
                      <a:gd name="connsiteX11" fmla="*/ 10478 w 10477"/>
                      <a:gd name="connsiteY11" fmla="*/ 4763 h 4762"/>
                      <a:gd name="connsiteX12" fmla="*/ 10478 w 10477"/>
                      <a:gd name="connsiteY12" fmla="*/ 4763 h 4762"/>
                      <a:gd name="connsiteX13" fmla="*/ 10478 w 10477"/>
                      <a:gd name="connsiteY13" fmla="*/ 4763 h 4762"/>
                      <a:gd name="connsiteX14" fmla="*/ 10478 w 10477"/>
                      <a:gd name="connsiteY14" fmla="*/ 4763 h 4762"/>
                      <a:gd name="connsiteX15" fmla="*/ 9525 w 10477"/>
                      <a:gd name="connsiteY15" fmla="*/ 4763 h 4762"/>
                      <a:gd name="connsiteX16" fmla="*/ 9525 w 10477"/>
                      <a:gd name="connsiteY16" fmla="*/ 4763 h 4762"/>
                      <a:gd name="connsiteX17" fmla="*/ 9525 w 10477"/>
                      <a:gd name="connsiteY17" fmla="*/ 4763 h 4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477" h="4762">
                        <a:moveTo>
                          <a:pt x="9525" y="4763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953" y="0"/>
                        </a:lnTo>
                        <a:lnTo>
                          <a:pt x="953" y="953"/>
                        </a:lnTo>
                        <a:lnTo>
                          <a:pt x="953" y="953"/>
                        </a:lnTo>
                        <a:lnTo>
                          <a:pt x="953" y="953"/>
                        </a:lnTo>
                        <a:lnTo>
                          <a:pt x="953" y="953"/>
                        </a:lnTo>
                        <a:lnTo>
                          <a:pt x="1905" y="953"/>
                        </a:lnTo>
                        <a:lnTo>
                          <a:pt x="1905" y="953"/>
                        </a:lnTo>
                        <a:lnTo>
                          <a:pt x="10478" y="4763"/>
                        </a:lnTo>
                        <a:lnTo>
                          <a:pt x="10478" y="4763"/>
                        </a:lnTo>
                        <a:lnTo>
                          <a:pt x="10478" y="4763"/>
                        </a:lnTo>
                        <a:lnTo>
                          <a:pt x="10478" y="4763"/>
                        </a:lnTo>
                        <a:lnTo>
                          <a:pt x="10478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43" name="Freeform: Shape 1342">
                    <a:extLst>
                      <a:ext uri="{FF2B5EF4-FFF2-40B4-BE49-F238E27FC236}">
                        <a16:creationId xmlns:a16="http://schemas.microsoft.com/office/drawing/2014/main" id="{EC236FFD-8D4D-4D69-B289-C053175FDD3D}"/>
                      </a:ext>
                    </a:extLst>
                  </p:cNvPr>
                  <p:cNvSpPr/>
                  <p:nvPr/>
                </p:nvSpPr>
                <p:spPr>
                  <a:xfrm>
                    <a:off x="9943001" y="4092892"/>
                    <a:ext cx="9525" cy="3810"/>
                  </a:xfrm>
                  <a:custGeom>
                    <a:avLst/>
                    <a:gdLst>
                      <a:gd name="connsiteX0" fmla="*/ 9525 w 9525"/>
                      <a:gd name="connsiteY0" fmla="*/ 3810 h 3810"/>
                      <a:gd name="connsiteX1" fmla="*/ 0 w 9525"/>
                      <a:gd name="connsiteY1" fmla="*/ 0 h 3810"/>
                      <a:gd name="connsiteX2" fmla="*/ 0 w 9525"/>
                      <a:gd name="connsiteY2" fmla="*/ 0 h 3810"/>
                      <a:gd name="connsiteX3" fmla="*/ 0 w 9525"/>
                      <a:gd name="connsiteY3" fmla="*/ 0 h 3810"/>
                      <a:gd name="connsiteX4" fmla="*/ 0 w 9525"/>
                      <a:gd name="connsiteY4" fmla="*/ 0 h 3810"/>
                      <a:gd name="connsiteX5" fmla="*/ 8573 w 9525"/>
                      <a:gd name="connsiteY5" fmla="*/ 3810 h 3810"/>
                      <a:gd name="connsiteX6" fmla="*/ 8573 w 9525"/>
                      <a:gd name="connsiteY6" fmla="*/ 3810 h 3810"/>
                      <a:gd name="connsiteX7" fmla="*/ 9525 w 9525"/>
                      <a:gd name="connsiteY7" fmla="*/ 3810 h 38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9525" h="3810">
                        <a:moveTo>
                          <a:pt x="9525" y="381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8573" y="3810"/>
                        </a:lnTo>
                        <a:lnTo>
                          <a:pt x="8573" y="3810"/>
                        </a:lnTo>
                        <a:lnTo>
                          <a:pt x="9525" y="3810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44" name="Freeform: Shape 1343">
                    <a:extLst>
                      <a:ext uri="{FF2B5EF4-FFF2-40B4-BE49-F238E27FC236}">
                        <a16:creationId xmlns:a16="http://schemas.microsoft.com/office/drawing/2014/main" id="{EEE90824-9225-452E-8C11-79E7619316E9}"/>
                      </a:ext>
                    </a:extLst>
                  </p:cNvPr>
                  <p:cNvSpPr/>
                  <p:nvPr/>
                </p:nvSpPr>
                <p:spPr>
                  <a:xfrm>
                    <a:off x="9936334" y="4098607"/>
                    <a:ext cx="10477" cy="4762"/>
                  </a:xfrm>
                  <a:custGeom>
                    <a:avLst/>
                    <a:gdLst>
                      <a:gd name="connsiteX0" fmla="*/ 10478 w 10477"/>
                      <a:gd name="connsiteY0" fmla="*/ 4763 h 4762"/>
                      <a:gd name="connsiteX1" fmla="*/ 1905 w 10477"/>
                      <a:gd name="connsiteY1" fmla="*/ 952 h 4762"/>
                      <a:gd name="connsiteX2" fmla="*/ 953 w 10477"/>
                      <a:gd name="connsiteY2" fmla="*/ 0 h 4762"/>
                      <a:gd name="connsiteX3" fmla="*/ 953 w 10477"/>
                      <a:gd name="connsiteY3" fmla="*/ 0 h 4762"/>
                      <a:gd name="connsiteX4" fmla="*/ 953 w 10477"/>
                      <a:gd name="connsiteY4" fmla="*/ 0 h 4762"/>
                      <a:gd name="connsiteX5" fmla="*/ 953 w 10477"/>
                      <a:gd name="connsiteY5" fmla="*/ 0 h 4762"/>
                      <a:gd name="connsiteX6" fmla="*/ 953 w 10477"/>
                      <a:gd name="connsiteY6" fmla="*/ 0 h 4762"/>
                      <a:gd name="connsiteX7" fmla="*/ 953 w 10477"/>
                      <a:gd name="connsiteY7" fmla="*/ 0 h 4762"/>
                      <a:gd name="connsiteX8" fmla="*/ 953 w 10477"/>
                      <a:gd name="connsiteY8" fmla="*/ 0 h 4762"/>
                      <a:gd name="connsiteX9" fmla="*/ 0 w 10477"/>
                      <a:gd name="connsiteY9" fmla="*/ 0 h 4762"/>
                      <a:gd name="connsiteX10" fmla="*/ 9525 w 10477"/>
                      <a:gd name="connsiteY10" fmla="*/ 3810 h 4762"/>
                      <a:gd name="connsiteX11" fmla="*/ 9525 w 10477"/>
                      <a:gd name="connsiteY11" fmla="*/ 3810 h 4762"/>
                      <a:gd name="connsiteX12" fmla="*/ 9525 w 10477"/>
                      <a:gd name="connsiteY12" fmla="*/ 3810 h 4762"/>
                      <a:gd name="connsiteX13" fmla="*/ 9525 w 10477"/>
                      <a:gd name="connsiteY13" fmla="*/ 3810 h 4762"/>
                      <a:gd name="connsiteX14" fmla="*/ 10478 w 10477"/>
                      <a:gd name="connsiteY14" fmla="*/ 3810 h 4762"/>
                      <a:gd name="connsiteX15" fmla="*/ 10478 w 10477"/>
                      <a:gd name="connsiteY15" fmla="*/ 4763 h 4762"/>
                      <a:gd name="connsiteX16" fmla="*/ 10478 w 10477"/>
                      <a:gd name="connsiteY16" fmla="*/ 4763 h 4762"/>
                      <a:gd name="connsiteX17" fmla="*/ 10478 w 10477"/>
                      <a:gd name="connsiteY17" fmla="*/ 4763 h 4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477" h="4762">
                        <a:moveTo>
                          <a:pt x="10478" y="4763"/>
                        </a:moveTo>
                        <a:lnTo>
                          <a:pt x="1905" y="952"/>
                        </a:lnTo>
                        <a:lnTo>
                          <a:pt x="953" y="0"/>
                        </a:lnTo>
                        <a:lnTo>
                          <a:pt x="953" y="0"/>
                        </a:lnTo>
                        <a:lnTo>
                          <a:pt x="953" y="0"/>
                        </a:lnTo>
                        <a:lnTo>
                          <a:pt x="953" y="0"/>
                        </a:lnTo>
                        <a:lnTo>
                          <a:pt x="953" y="0"/>
                        </a:lnTo>
                        <a:lnTo>
                          <a:pt x="953" y="0"/>
                        </a:lnTo>
                        <a:lnTo>
                          <a:pt x="953" y="0"/>
                        </a:lnTo>
                        <a:lnTo>
                          <a:pt x="0" y="0"/>
                        </a:lnTo>
                        <a:lnTo>
                          <a:pt x="9525" y="3810"/>
                        </a:lnTo>
                        <a:lnTo>
                          <a:pt x="9525" y="3810"/>
                        </a:lnTo>
                        <a:lnTo>
                          <a:pt x="9525" y="3810"/>
                        </a:lnTo>
                        <a:lnTo>
                          <a:pt x="9525" y="3810"/>
                        </a:lnTo>
                        <a:lnTo>
                          <a:pt x="10478" y="3810"/>
                        </a:lnTo>
                        <a:lnTo>
                          <a:pt x="10478" y="4763"/>
                        </a:lnTo>
                        <a:lnTo>
                          <a:pt x="10478" y="4763"/>
                        </a:lnTo>
                        <a:lnTo>
                          <a:pt x="10478" y="4763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45" name="Freeform: Shape 1344">
                    <a:extLst>
                      <a:ext uri="{FF2B5EF4-FFF2-40B4-BE49-F238E27FC236}">
                        <a16:creationId xmlns:a16="http://schemas.microsoft.com/office/drawing/2014/main" id="{AFA2BF91-E6D2-429E-8700-D8403A7E2297}"/>
                      </a:ext>
                    </a:extLst>
                  </p:cNvPr>
                  <p:cNvSpPr/>
                  <p:nvPr/>
                </p:nvSpPr>
                <p:spPr>
                  <a:xfrm>
                    <a:off x="9930619" y="4103370"/>
                    <a:ext cx="10477" cy="5714"/>
                  </a:xfrm>
                  <a:custGeom>
                    <a:avLst/>
                    <a:gdLst>
                      <a:gd name="connsiteX0" fmla="*/ 10477 w 10477"/>
                      <a:gd name="connsiteY0" fmla="*/ 5715 h 5714"/>
                      <a:gd name="connsiteX1" fmla="*/ 952 w 10477"/>
                      <a:gd name="connsiteY1" fmla="*/ 952 h 5714"/>
                      <a:gd name="connsiteX2" fmla="*/ 952 w 10477"/>
                      <a:gd name="connsiteY2" fmla="*/ 952 h 5714"/>
                      <a:gd name="connsiteX3" fmla="*/ 952 w 10477"/>
                      <a:gd name="connsiteY3" fmla="*/ 952 h 5714"/>
                      <a:gd name="connsiteX4" fmla="*/ 952 w 10477"/>
                      <a:gd name="connsiteY4" fmla="*/ 952 h 5714"/>
                      <a:gd name="connsiteX5" fmla="*/ 952 w 10477"/>
                      <a:gd name="connsiteY5" fmla="*/ 952 h 5714"/>
                      <a:gd name="connsiteX6" fmla="*/ 952 w 10477"/>
                      <a:gd name="connsiteY6" fmla="*/ 0 h 5714"/>
                      <a:gd name="connsiteX7" fmla="*/ 952 w 10477"/>
                      <a:gd name="connsiteY7" fmla="*/ 0 h 5714"/>
                      <a:gd name="connsiteX8" fmla="*/ 0 w 10477"/>
                      <a:gd name="connsiteY8" fmla="*/ 0 h 5714"/>
                      <a:gd name="connsiteX9" fmla="*/ 0 w 10477"/>
                      <a:gd name="connsiteY9" fmla="*/ 0 h 5714"/>
                      <a:gd name="connsiteX10" fmla="*/ 9525 w 10477"/>
                      <a:gd name="connsiteY10" fmla="*/ 3810 h 5714"/>
                      <a:gd name="connsiteX11" fmla="*/ 9525 w 10477"/>
                      <a:gd name="connsiteY11" fmla="*/ 3810 h 5714"/>
                      <a:gd name="connsiteX12" fmla="*/ 9525 w 10477"/>
                      <a:gd name="connsiteY12" fmla="*/ 3810 h 5714"/>
                      <a:gd name="connsiteX13" fmla="*/ 9525 w 10477"/>
                      <a:gd name="connsiteY13" fmla="*/ 4763 h 5714"/>
                      <a:gd name="connsiteX14" fmla="*/ 9525 w 10477"/>
                      <a:gd name="connsiteY14" fmla="*/ 4763 h 5714"/>
                      <a:gd name="connsiteX15" fmla="*/ 10477 w 10477"/>
                      <a:gd name="connsiteY15" fmla="*/ 4763 h 5714"/>
                      <a:gd name="connsiteX16" fmla="*/ 10477 w 10477"/>
                      <a:gd name="connsiteY16" fmla="*/ 4763 h 5714"/>
                      <a:gd name="connsiteX17" fmla="*/ 10477 w 10477"/>
                      <a:gd name="connsiteY17" fmla="*/ 4763 h 57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477" h="5714">
                        <a:moveTo>
                          <a:pt x="10477" y="5715"/>
                        </a:moveTo>
                        <a:lnTo>
                          <a:pt x="952" y="952"/>
                        </a:lnTo>
                        <a:lnTo>
                          <a:pt x="952" y="952"/>
                        </a:lnTo>
                        <a:lnTo>
                          <a:pt x="952" y="952"/>
                        </a:lnTo>
                        <a:lnTo>
                          <a:pt x="952" y="952"/>
                        </a:lnTo>
                        <a:lnTo>
                          <a:pt x="952" y="952"/>
                        </a:lnTo>
                        <a:lnTo>
                          <a:pt x="952" y="0"/>
                        </a:lnTo>
                        <a:lnTo>
                          <a:pt x="952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9525" y="3810"/>
                        </a:lnTo>
                        <a:lnTo>
                          <a:pt x="9525" y="3810"/>
                        </a:lnTo>
                        <a:lnTo>
                          <a:pt x="9525" y="3810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10477" y="4763"/>
                        </a:lnTo>
                        <a:lnTo>
                          <a:pt x="10477" y="4763"/>
                        </a:lnTo>
                        <a:lnTo>
                          <a:pt x="10477" y="4763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46" name="Freeform: Shape 1345">
                    <a:extLst>
                      <a:ext uri="{FF2B5EF4-FFF2-40B4-BE49-F238E27FC236}">
                        <a16:creationId xmlns:a16="http://schemas.microsoft.com/office/drawing/2014/main" id="{E3753E4C-2161-45A4-B492-4B55FC7DA786}"/>
                      </a:ext>
                    </a:extLst>
                  </p:cNvPr>
                  <p:cNvSpPr/>
                  <p:nvPr/>
                </p:nvSpPr>
                <p:spPr>
                  <a:xfrm>
                    <a:off x="9924904" y="4107179"/>
                    <a:ext cx="9525" cy="5715"/>
                  </a:xfrm>
                  <a:custGeom>
                    <a:avLst/>
                    <a:gdLst>
                      <a:gd name="connsiteX0" fmla="*/ 9525 w 9525"/>
                      <a:gd name="connsiteY0" fmla="*/ 5715 h 5715"/>
                      <a:gd name="connsiteX1" fmla="*/ 953 w 9525"/>
                      <a:gd name="connsiteY1" fmla="*/ 1905 h 5715"/>
                      <a:gd name="connsiteX2" fmla="*/ 953 w 9525"/>
                      <a:gd name="connsiteY2" fmla="*/ 1905 h 5715"/>
                      <a:gd name="connsiteX3" fmla="*/ 0 w 9525"/>
                      <a:gd name="connsiteY3" fmla="*/ 953 h 5715"/>
                      <a:gd name="connsiteX4" fmla="*/ 0 w 9525"/>
                      <a:gd name="connsiteY4" fmla="*/ 953 h 5715"/>
                      <a:gd name="connsiteX5" fmla="*/ 0 w 9525"/>
                      <a:gd name="connsiteY5" fmla="*/ 953 h 5715"/>
                      <a:gd name="connsiteX6" fmla="*/ 0 w 9525"/>
                      <a:gd name="connsiteY6" fmla="*/ 953 h 5715"/>
                      <a:gd name="connsiteX7" fmla="*/ 0 w 9525"/>
                      <a:gd name="connsiteY7" fmla="*/ 953 h 5715"/>
                      <a:gd name="connsiteX8" fmla="*/ 0 w 9525"/>
                      <a:gd name="connsiteY8" fmla="*/ 0 h 5715"/>
                      <a:gd name="connsiteX9" fmla="*/ 0 w 9525"/>
                      <a:gd name="connsiteY9" fmla="*/ 0 h 5715"/>
                      <a:gd name="connsiteX10" fmla="*/ 9525 w 9525"/>
                      <a:gd name="connsiteY10" fmla="*/ 3810 h 5715"/>
                      <a:gd name="connsiteX11" fmla="*/ 9525 w 9525"/>
                      <a:gd name="connsiteY11" fmla="*/ 4763 h 5715"/>
                      <a:gd name="connsiteX12" fmla="*/ 9525 w 9525"/>
                      <a:gd name="connsiteY12" fmla="*/ 4763 h 5715"/>
                      <a:gd name="connsiteX13" fmla="*/ 9525 w 9525"/>
                      <a:gd name="connsiteY13" fmla="*/ 4763 h 5715"/>
                      <a:gd name="connsiteX14" fmla="*/ 9525 w 9525"/>
                      <a:gd name="connsiteY14" fmla="*/ 4763 h 5715"/>
                      <a:gd name="connsiteX15" fmla="*/ 9525 w 9525"/>
                      <a:gd name="connsiteY15" fmla="*/ 5715 h 5715"/>
                      <a:gd name="connsiteX16" fmla="*/ 9525 w 9525"/>
                      <a:gd name="connsiteY16" fmla="*/ 5715 h 5715"/>
                      <a:gd name="connsiteX17" fmla="*/ 9525 w 9525"/>
                      <a:gd name="connsiteY17" fmla="*/ 5715 h 57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525" h="5715">
                        <a:moveTo>
                          <a:pt x="9525" y="5715"/>
                        </a:moveTo>
                        <a:lnTo>
                          <a:pt x="953" y="1905"/>
                        </a:lnTo>
                        <a:lnTo>
                          <a:pt x="953" y="1905"/>
                        </a:ln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9525" y="3810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5715"/>
                        </a:lnTo>
                        <a:lnTo>
                          <a:pt x="9525" y="5715"/>
                        </a:lnTo>
                        <a:lnTo>
                          <a:pt x="9525" y="571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47" name="Freeform: Shape 1346">
                    <a:extLst>
                      <a:ext uri="{FF2B5EF4-FFF2-40B4-BE49-F238E27FC236}">
                        <a16:creationId xmlns:a16="http://schemas.microsoft.com/office/drawing/2014/main" id="{89CE3844-E9BC-49CF-81F2-A9EFD50E6ED0}"/>
                      </a:ext>
                    </a:extLst>
                  </p:cNvPr>
                  <p:cNvSpPr/>
                  <p:nvPr/>
                </p:nvSpPr>
                <p:spPr>
                  <a:xfrm>
                    <a:off x="9919189" y="4109084"/>
                    <a:ext cx="9525" cy="6667"/>
                  </a:xfrm>
                  <a:custGeom>
                    <a:avLst/>
                    <a:gdLst>
                      <a:gd name="connsiteX0" fmla="*/ 9525 w 9525"/>
                      <a:gd name="connsiteY0" fmla="*/ 6668 h 6667"/>
                      <a:gd name="connsiteX1" fmla="*/ 0 w 9525"/>
                      <a:gd name="connsiteY1" fmla="*/ 2858 h 6667"/>
                      <a:gd name="connsiteX2" fmla="*/ 0 w 9525"/>
                      <a:gd name="connsiteY2" fmla="*/ 1905 h 6667"/>
                      <a:gd name="connsiteX3" fmla="*/ 0 w 9525"/>
                      <a:gd name="connsiteY3" fmla="*/ 1905 h 6667"/>
                      <a:gd name="connsiteX4" fmla="*/ 0 w 9525"/>
                      <a:gd name="connsiteY4" fmla="*/ 1905 h 6667"/>
                      <a:gd name="connsiteX5" fmla="*/ 0 w 9525"/>
                      <a:gd name="connsiteY5" fmla="*/ 953 h 6667"/>
                      <a:gd name="connsiteX6" fmla="*/ 0 w 9525"/>
                      <a:gd name="connsiteY6" fmla="*/ 953 h 6667"/>
                      <a:gd name="connsiteX7" fmla="*/ 0 w 9525"/>
                      <a:gd name="connsiteY7" fmla="*/ 953 h 6667"/>
                      <a:gd name="connsiteX8" fmla="*/ 0 w 9525"/>
                      <a:gd name="connsiteY8" fmla="*/ 0 h 6667"/>
                      <a:gd name="connsiteX9" fmla="*/ 0 w 9525"/>
                      <a:gd name="connsiteY9" fmla="*/ 0 h 6667"/>
                      <a:gd name="connsiteX10" fmla="*/ 8573 w 9525"/>
                      <a:gd name="connsiteY10" fmla="*/ 3810 h 6667"/>
                      <a:gd name="connsiteX11" fmla="*/ 8573 w 9525"/>
                      <a:gd name="connsiteY11" fmla="*/ 4763 h 6667"/>
                      <a:gd name="connsiteX12" fmla="*/ 8573 w 9525"/>
                      <a:gd name="connsiteY12" fmla="*/ 4763 h 6667"/>
                      <a:gd name="connsiteX13" fmla="*/ 8573 w 9525"/>
                      <a:gd name="connsiteY13" fmla="*/ 4763 h 6667"/>
                      <a:gd name="connsiteX14" fmla="*/ 8573 w 9525"/>
                      <a:gd name="connsiteY14" fmla="*/ 5715 h 6667"/>
                      <a:gd name="connsiteX15" fmla="*/ 9525 w 9525"/>
                      <a:gd name="connsiteY15" fmla="*/ 5715 h 6667"/>
                      <a:gd name="connsiteX16" fmla="*/ 9525 w 9525"/>
                      <a:gd name="connsiteY16" fmla="*/ 5715 h 6667"/>
                      <a:gd name="connsiteX17" fmla="*/ 9525 w 9525"/>
                      <a:gd name="connsiteY17" fmla="*/ 6668 h 66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525" h="6667">
                        <a:moveTo>
                          <a:pt x="9525" y="6668"/>
                        </a:moveTo>
                        <a:lnTo>
                          <a:pt x="0" y="2858"/>
                        </a:lnTo>
                        <a:lnTo>
                          <a:pt x="0" y="1905"/>
                        </a:lnTo>
                        <a:lnTo>
                          <a:pt x="0" y="1905"/>
                        </a:lnTo>
                        <a:lnTo>
                          <a:pt x="0" y="1905"/>
                        </a:ln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8573" y="3810"/>
                        </a:lnTo>
                        <a:lnTo>
                          <a:pt x="8573" y="4763"/>
                        </a:lnTo>
                        <a:lnTo>
                          <a:pt x="8573" y="4763"/>
                        </a:lnTo>
                        <a:lnTo>
                          <a:pt x="8573" y="4763"/>
                        </a:lnTo>
                        <a:lnTo>
                          <a:pt x="8573" y="5715"/>
                        </a:lnTo>
                        <a:lnTo>
                          <a:pt x="9525" y="5715"/>
                        </a:lnTo>
                        <a:lnTo>
                          <a:pt x="9525" y="5715"/>
                        </a:lnTo>
                        <a:lnTo>
                          <a:pt x="9525" y="6668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48" name="Freeform: Shape 1347">
                    <a:extLst>
                      <a:ext uri="{FF2B5EF4-FFF2-40B4-BE49-F238E27FC236}">
                        <a16:creationId xmlns:a16="http://schemas.microsoft.com/office/drawing/2014/main" id="{BE70FE25-D79A-45A9-876C-FE1F742B461B}"/>
                      </a:ext>
                    </a:extLst>
                  </p:cNvPr>
                  <p:cNvSpPr/>
                  <p:nvPr/>
                </p:nvSpPr>
                <p:spPr>
                  <a:xfrm>
                    <a:off x="9912521" y="4110990"/>
                    <a:ext cx="9525" cy="5714"/>
                  </a:xfrm>
                  <a:custGeom>
                    <a:avLst/>
                    <a:gdLst>
                      <a:gd name="connsiteX0" fmla="*/ 9525 w 9525"/>
                      <a:gd name="connsiteY0" fmla="*/ 5715 h 5714"/>
                      <a:gd name="connsiteX1" fmla="*/ 0 w 9525"/>
                      <a:gd name="connsiteY1" fmla="*/ 1905 h 5714"/>
                      <a:gd name="connsiteX2" fmla="*/ 0 w 9525"/>
                      <a:gd name="connsiteY2" fmla="*/ 952 h 5714"/>
                      <a:gd name="connsiteX3" fmla="*/ 0 w 9525"/>
                      <a:gd name="connsiteY3" fmla="*/ 952 h 5714"/>
                      <a:gd name="connsiteX4" fmla="*/ 0 w 9525"/>
                      <a:gd name="connsiteY4" fmla="*/ 952 h 5714"/>
                      <a:gd name="connsiteX5" fmla="*/ 0 w 9525"/>
                      <a:gd name="connsiteY5" fmla="*/ 952 h 5714"/>
                      <a:gd name="connsiteX6" fmla="*/ 0 w 9525"/>
                      <a:gd name="connsiteY6" fmla="*/ 0 h 5714"/>
                      <a:gd name="connsiteX7" fmla="*/ 0 w 9525"/>
                      <a:gd name="connsiteY7" fmla="*/ 0 h 5714"/>
                      <a:gd name="connsiteX8" fmla="*/ 953 w 9525"/>
                      <a:gd name="connsiteY8" fmla="*/ 0 h 5714"/>
                      <a:gd name="connsiteX9" fmla="*/ 953 w 9525"/>
                      <a:gd name="connsiteY9" fmla="*/ 0 h 5714"/>
                      <a:gd name="connsiteX10" fmla="*/ 9525 w 9525"/>
                      <a:gd name="connsiteY10" fmla="*/ 3810 h 5714"/>
                      <a:gd name="connsiteX11" fmla="*/ 9525 w 9525"/>
                      <a:gd name="connsiteY11" fmla="*/ 3810 h 5714"/>
                      <a:gd name="connsiteX12" fmla="*/ 9525 w 9525"/>
                      <a:gd name="connsiteY12" fmla="*/ 3810 h 5714"/>
                      <a:gd name="connsiteX13" fmla="*/ 9525 w 9525"/>
                      <a:gd name="connsiteY13" fmla="*/ 4763 h 5714"/>
                      <a:gd name="connsiteX14" fmla="*/ 9525 w 9525"/>
                      <a:gd name="connsiteY14" fmla="*/ 4763 h 5714"/>
                      <a:gd name="connsiteX15" fmla="*/ 9525 w 9525"/>
                      <a:gd name="connsiteY15" fmla="*/ 4763 h 5714"/>
                      <a:gd name="connsiteX16" fmla="*/ 9525 w 9525"/>
                      <a:gd name="connsiteY16" fmla="*/ 4763 h 5714"/>
                      <a:gd name="connsiteX17" fmla="*/ 9525 w 9525"/>
                      <a:gd name="connsiteY17" fmla="*/ 5715 h 57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525" h="5714">
                        <a:moveTo>
                          <a:pt x="9525" y="5715"/>
                        </a:moveTo>
                        <a:lnTo>
                          <a:pt x="0" y="1905"/>
                        </a:lnTo>
                        <a:lnTo>
                          <a:pt x="0" y="952"/>
                        </a:lnTo>
                        <a:lnTo>
                          <a:pt x="0" y="952"/>
                        </a:lnTo>
                        <a:lnTo>
                          <a:pt x="0" y="952"/>
                        </a:lnTo>
                        <a:lnTo>
                          <a:pt x="0" y="952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953" y="0"/>
                        </a:lnTo>
                        <a:lnTo>
                          <a:pt x="953" y="0"/>
                        </a:lnTo>
                        <a:lnTo>
                          <a:pt x="9525" y="3810"/>
                        </a:lnTo>
                        <a:lnTo>
                          <a:pt x="9525" y="3810"/>
                        </a:lnTo>
                        <a:lnTo>
                          <a:pt x="9525" y="3810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571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49" name="Freeform: Shape 1348">
                    <a:extLst>
                      <a:ext uri="{FF2B5EF4-FFF2-40B4-BE49-F238E27FC236}">
                        <a16:creationId xmlns:a16="http://schemas.microsoft.com/office/drawing/2014/main" id="{98D9E7C9-B46C-41E0-B8C5-85EC4E611F21}"/>
                      </a:ext>
                    </a:extLst>
                  </p:cNvPr>
                  <p:cNvSpPr/>
                  <p:nvPr/>
                </p:nvSpPr>
                <p:spPr>
                  <a:xfrm>
                    <a:off x="9907759" y="4109084"/>
                    <a:ext cx="9525" cy="6667"/>
                  </a:xfrm>
                  <a:custGeom>
                    <a:avLst/>
                    <a:gdLst>
                      <a:gd name="connsiteX0" fmla="*/ 8573 w 9525"/>
                      <a:gd name="connsiteY0" fmla="*/ 6668 h 6667"/>
                      <a:gd name="connsiteX1" fmla="*/ 0 w 9525"/>
                      <a:gd name="connsiteY1" fmla="*/ 2858 h 6667"/>
                      <a:gd name="connsiteX2" fmla="*/ 0 w 9525"/>
                      <a:gd name="connsiteY2" fmla="*/ 2858 h 6667"/>
                      <a:gd name="connsiteX3" fmla="*/ 0 w 9525"/>
                      <a:gd name="connsiteY3" fmla="*/ 1905 h 6667"/>
                      <a:gd name="connsiteX4" fmla="*/ 0 w 9525"/>
                      <a:gd name="connsiteY4" fmla="*/ 1905 h 6667"/>
                      <a:gd name="connsiteX5" fmla="*/ 0 w 9525"/>
                      <a:gd name="connsiteY5" fmla="*/ 1905 h 6667"/>
                      <a:gd name="connsiteX6" fmla="*/ 0 w 9525"/>
                      <a:gd name="connsiteY6" fmla="*/ 953 h 6667"/>
                      <a:gd name="connsiteX7" fmla="*/ 0 w 9525"/>
                      <a:gd name="connsiteY7" fmla="*/ 953 h 6667"/>
                      <a:gd name="connsiteX8" fmla="*/ 0 w 9525"/>
                      <a:gd name="connsiteY8" fmla="*/ 953 h 6667"/>
                      <a:gd name="connsiteX9" fmla="*/ 0 w 9525"/>
                      <a:gd name="connsiteY9" fmla="*/ 0 h 6667"/>
                      <a:gd name="connsiteX10" fmla="*/ 9525 w 9525"/>
                      <a:gd name="connsiteY10" fmla="*/ 4763 h 6667"/>
                      <a:gd name="connsiteX11" fmla="*/ 9525 w 9525"/>
                      <a:gd name="connsiteY11" fmla="*/ 4763 h 6667"/>
                      <a:gd name="connsiteX12" fmla="*/ 9525 w 9525"/>
                      <a:gd name="connsiteY12" fmla="*/ 4763 h 6667"/>
                      <a:gd name="connsiteX13" fmla="*/ 9525 w 9525"/>
                      <a:gd name="connsiteY13" fmla="*/ 5715 h 6667"/>
                      <a:gd name="connsiteX14" fmla="*/ 8573 w 9525"/>
                      <a:gd name="connsiteY14" fmla="*/ 5715 h 6667"/>
                      <a:gd name="connsiteX15" fmla="*/ 8573 w 9525"/>
                      <a:gd name="connsiteY15" fmla="*/ 5715 h 6667"/>
                      <a:gd name="connsiteX16" fmla="*/ 8573 w 9525"/>
                      <a:gd name="connsiteY16" fmla="*/ 6668 h 6667"/>
                      <a:gd name="connsiteX17" fmla="*/ 8573 w 9525"/>
                      <a:gd name="connsiteY17" fmla="*/ 6668 h 66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525" h="6667">
                        <a:moveTo>
                          <a:pt x="8573" y="6668"/>
                        </a:moveTo>
                        <a:lnTo>
                          <a:pt x="0" y="2858"/>
                        </a:lnTo>
                        <a:lnTo>
                          <a:pt x="0" y="2858"/>
                        </a:lnTo>
                        <a:lnTo>
                          <a:pt x="0" y="1905"/>
                        </a:lnTo>
                        <a:lnTo>
                          <a:pt x="0" y="1905"/>
                        </a:lnTo>
                        <a:lnTo>
                          <a:pt x="0" y="1905"/>
                        </a:ln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0" y="0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5715"/>
                        </a:lnTo>
                        <a:lnTo>
                          <a:pt x="8573" y="5715"/>
                        </a:lnTo>
                        <a:lnTo>
                          <a:pt x="8573" y="5715"/>
                        </a:lnTo>
                        <a:lnTo>
                          <a:pt x="8573" y="6668"/>
                        </a:lnTo>
                        <a:lnTo>
                          <a:pt x="8573" y="6668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50" name="Freeform: Shape 1349">
                    <a:extLst>
                      <a:ext uri="{FF2B5EF4-FFF2-40B4-BE49-F238E27FC236}">
                        <a16:creationId xmlns:a16="http://schemas.microsoft.com/office/drawing/2014/main" id="{7A88F28A-CEE7-4555-AC22-7B7E91953348}"/>
                      </a:ext>
                    </a:extLst>
                  </p:cNvPr>
                  <p:cNvSpPr/>
                  <p:nvPr/>
                </p:nvSpPr>
                <p:spPr>
                  <a:xfrm>
                    <a:off x="9902996" y="4109084"/>
                    <a:ext cx="12382" cy="6667"/>
                  </a:xfrm>
                  <a:custGeom>
                    <a:avLst/>
                    <a:gdLst>
                      <a:gd name="connsiteX0" fmla="*/ 12383 w 12382"/>
                      <a:gd name="connsiteY0" fmla="*/ 6668 h 6667"/>
                      <a:gd name="connsiteX1" fmla="*/ 3810 w 12382"/>
                      <a:gd name="connsiteY1" fmla="*/ 2858 h 6667"/>
                      <a:gd name="connsiteX2" fmla="*/ 2858 w 12382"/>
                      <a:gd name="connsiteY2" fmla="*/ 1905 h 6667"/>
                      <a:gd name="connsiteX3" fmla="*/ 2858 w 12382"/>
                      <a:gd name="connsiteY3" fmla="*/ 1905 h 6667"/>
                      <a:gd name="connsiteX4" fmla="*/ 1905 w 12382"/>
                      <a:gd name="connsiteY4" fmla="*/ 1905 h 6667"/>
                      <a:gd name="connsiteX5" fmla="*/ 1905 w 12382"/>
                      <a:gd name="connsiteY5" fmla="*/ 953 h 6667"/>
                      <a:gd name="connsiteX6" fmla="*/ 953 w 12382"/>
                      <a:gd name="connsiteY6" fmla="*/ 953 h 6667"/>
                      <a:gd name="connsiteX7" fmla="*/ 953 w 12382"/>
                      <a:gd name="connsiteY7" fmla="*/ 953 h 6667"/>
                      <a:gd name="connsiteX8" fmla="*/ 0 w 12382"/>
                      <a:gd name="connsiteY8" fmla="*/ 953 h 6667"/>
                      <a:gd name="connsiteX9" fmla="*/ 0 w 12382"/>
                      <a:gd name="connsiteY9" fmla="*/ 0 h 6667"/>
                      <a:gd name="connsiteX10" fmla="*/ 8573 w 12382"/>
                      <a:gd name="connsiteY10" fmla="*/ 4763 h 6667"/>
                      <a:gd name="connsiteX11" fmla="*/ 9525 w 12382"/>
                      <a:gd name="connsiteY11" fmla="*/ 4763 h 6667"/>
                      <a:gd name="connsiteX12" fmla="*/ 9525 w 12382"/>
                      <a:gd name="connsiteY12" fmla="*/ 4763 h 6667"/>
                      <a:gd name="connsiteX13" fmla="*/ 10478 w 12382"/>
                      <a:gd name="connsiteY13" fmla="*/ 5715 h 6667"/>
                      <a:gd name="connsiteX14" fmla="*/ 10478 w 12382"/>
                      <a:gd name="connsiteY14" fmla="*/ 5715 h 6667"/>
                      <a:gd name="connsiteX15" fmla="*/ 11430 w 12382"/>
                      <a:gd name="connsiteY15" fmla="*/ 5715 h 6667"/>
                      <a:gd name="connsiteX16" fmla="*/ 11430 w 12382"/>
                      <a:gd name="connsiteY16" fmla="*/ 5715 h 6667"/>
                      <a:gd name="connsiteX17" fmla="*/ 12383 w 12382"/>
                      <a:gd name="connsiteY17" fmla="*/ 6668 h 66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2382" h="6667">
                        <a:moveTo>
                          <a:pt x="12383" y="6668"/>
                        </a:moveTo>
                        <a:lnTo>
                          <a:pt x="3810" y="2858"/>
                        </a:lnTo>
                        <a:lnTo>
                          <a:pt x="2858" y="1905"/>
                        </a:lnTo>
                        <a:lnTo>
                          <a:pt x="2858" y="1905"/>
                        </a:lnTo>
                        <a:lnTo>
                          <a:pt x="1905" y="1905"/>
                        </a:lnTo>
                        <a:lnTo>
                          <a:pt x="1905" y="953"/>
                        </a:lnTo>
                        <a:lnTo>
                          <a:pt x="953" y="953"/>
                        </a:lnTo>
                        <a:lnTo>
                          <a:pt x="953" y="953"/>
                        </a:lnTo>
                        <a:lnTo>
                          <a:pt x="0" y="953"/>
                        </a:lnTo>
                        <a:lnTo>
                          <a:pt x="0" y="0"/>
                        </a:lnTo>
                        <a:lnTo>
                          <a:pt x="8573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10478" y="5715"/>
                        </a:lnTo>
                        <a:lnTo>
                          <a:pt x="10478" y="5715"/>
                        </a:lnTo>
                        <a:lnTo>
                          <a:pt x="11430" y="5715"/>
                        </a:lnTo>
                        <a:lnTo>
                          <a:pt x="11430" y="5715"/>
                        </a:lnTo>
                        <a:lnTo>
                          <a:pt x="12383" y="6668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51" name="Freeform: Shape 1350">
                    <a:extLst>
                      <a:ext uri="{FF2B5EF4-FFF2-40B4-BE49-F238E27FC236}">
                        <a16:creationId xmlns:a16="http://schemas.microsoft.com/office/drawing/2014/main" id="{818E68D3-5AA3-42B8-8FAB-1B5F269B63E5}"/>
                      </a:ext>
                    </a:extLst>
                  </p:cNvPr>
                  <p:cNvSpPr/>
                  <p:nvPr/>
                </p:nvSpPr>
                <p:spPr>
                  <a:xfrm>
                    <a:off x="9898234" y="4102417"/>
                    <a:ext cx="10477" cy="7620"/>
                  </a:xfrm>
                  <a:custGeom>
                    <a:avLst/>
                    <a:gdLst>
                      <a:gd name="connsiteX0" fmla="*/ 9525 w 10477"/>
                      <a:gd name="connsiteY0" fmla="*/ 7620 h 7620"/>
                      <a:gd name="connsiteX1" fmla="*/ 0 w 10477"/>
                      <a:gd name="connsiteY1" fmla="*/ 3810 h 7620"/>
                      <a:gd name="connsiteX2" fmla="*/ 953 w 10477"/>
                      <a:gd name="connsiteY2" fmla="*/ 2858 h 7620"/>
                      <a:gd name="connsiteX3" fmla="*/ 953 w 10477"/>
                      <a:gd name="connsiteY3" fmla="*/ 2858 h 7620"/>
                      <a:gd name="connsiteX4" fmla="*/ 953 w 10477"/>
                      <a:gd name="connsiteY4" fmla="*/ 1905 h 7620"/>
                      <a:gd name="connsiteX5" fmla="*/ 953 w 10477"/>
                      <a:gd name="connsiteY5" fmla="*/ 1905 h 7620"/>
                      <a:gd name="connsiteX6" fmla="*/ 953 w 10477"/>
                      <a:gd name="connsiteY6" fmla="*/ 953 h 7620"/>
                      <a:gd name="connsiteX7" fmla="*/ 1905 w 10477"/>
                      <a:gd name="connsiteY7" fmla="*/ 953 h 7620"/>
                      <a:gd name="connsiteX8" fmla="*/ 1905 w 10477"/>
                      <a:gd name="connsiteY8" fmla="*/ 0 h 7620"/>
                      <a:gd name="connsiteX9" fmla="*/ 1905 w 10477"/>
                      <a:gd name="connsiteY9" fmla="*/ 0 h 7620"/>
                      <a:gd name="connsiteX10" fmla="*/ 10478 w 10477"/>
                      <a:gd name="connsiteY10" fmla="*/ 3810 h 7620"/>
                      <a:gd name="connsiteX11" fmla="*/ 10478 w 10477"/>
                      <a:gd name="connsiteY11" fmla="*/ 4763 h 7620"/>
                      <a:gd name="connsiteX12" fmla="*/ 10478 w 10477"/>
                      <a:gd name="connsiteY12" fmla="*/ 4763 h 7620"/>
                      <a:gd name="connsiteX13" fmla="*/ 10478 w 10477"/>
                      <a:gd name="connsiteY13" fmla="*/ 5715 h 7620"/>
                      <a:gd name="connsiteX14" fmla="*/ 10478 w 10477"/>
                      <a:gd name="connsiteY14" fmla="*/ 5715 h 7620"/>
                      <a:gd name="connsiteX15" fmla="*/ 10478 w 10477"/>
                      <a:gd name="connsiteY15" fmla="*/ 5715 h 7620"/>
                      <a:gd name="connsiteX16" fmla="*/ 9525 w 10477"/>
                      <a:gd name="connsiteY16" fmla="*/ 6667 h 7620"/>
                      <a:gd name="connsiteX17" fmla="*/ 9525 w 10477"/>
                      <a:gd name="connsiteY17" fmla="*/ 6667 h 76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477" h="7620">
                        <a:moveTo>
                          <a:pt x="9525" y="7620"/>
                        </a:moveTo>
                        <a:lnTo>
                          <a:pt x="0" y="3810"/>
                        </a:lnTo>
                        <a:lnTo>
                          <a:pt x="953" y="2858"/>
                        </a:lnTo>
                        <a:lnTo>
                          <a:pt x="953" y="2858"/>
                        </a:lnTo>
                        <a:lnTo>
                          <a:pt x="953" y="1905"/>
                        </a:lnTo>
                        <a:lnTo>
                          <a:pt x="953" y="1905"/>
                        </a:lnTo>
                        <a:lnTo>
                          <a:pt x="953" y="953"/>
                        </a:lnTo>
                        <a:lnTo>
                          <a:pt x="1905" y="953"/>
                        </a:lnTo>
                        <a:lnTo>
                          <a:pt x="1905" y="0"/>
                        </a:lnTo>
                        <a:lnTo>
                          <a:pt x="1905" y="0"/>
                        </a:lnTo>
                        <a:lnTo>
                          <a:pt x="10478" y="3810"/>
                        </a:lnTo>
                        <a:lnTo>
                          <a:pt x="10478" y="4763"/>
                        </a:lnTo>
                        <a:lnTo>
                          <a:pt x="10478" y="4763"/>
                        </a:lnTo>
                        <a:lnTo>
                          <a:pt x="10478" y="5715"/>
                        </a:lnTo>
                        <a:lnTo>
                          <a:pt x="10478" y="5715"/>
                        </a:lnTo>
                        <a:lnTo>
                          <a:pt x="10478" y="5715"/>
                        </a:lnTo>
                        <a:lnTo>
                          <a:pt x="9525" y="6667"/>
                        </a:lnTo>
                        <a:lnTo>
                          <a:pt x="9525" y="6667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52" name="Freeform: Shape 1351">
                    <a:extLst>
                      <a:ext uri="{FF2B5EF4-FFF2-40B4-BE49-F238E27FC236}">
                        <a16:creationId xmlns:a16="http://schemas.microsoft.com/office/drawing/2014/main" id="{2590AA7D-6699-4BA5-83E3-DD31C0E9CB23}"/>
                      </a:ext>
                    </a:extLst>
                  </p:cNvPr>
                  <p:cNvSpPr/>
                  <p:nvPr/>
                </p:nvSpPr>
                <p:spPr>
                  <a:xfrm>
                    <a:off x="9898234" y="4106227"/>
                    <a:ext cx="12382" cy="6667"/>
                  </a:xfrm>
                  <a:custGeom>
                    <a:avLst/>
                    <a:gdLst>
                      <a:gd name="connsiteX0" fmla="*/ 12383 w 12382"/>
                      <a:gd name="connsiteY0" fmla="*/ 6667 h 6667"/>
                      <a:gd name="connsiteX1" fmla="*/ 3810 w 12382"/>
                      <a:gd name="connsiteY1" fmla="*/ 2857 h 6667"/>
                      <a:gd name="connsiteX2" fmla="*/ 2858 w 12382"/>
                      <a:gd name="connsiteY2" fmla="*/ 1905 h 6667"/>
                      <a:gd name="connsiteX3" fmla="*/ 2858 w 12382"/>
                      <a:gd name="connsiteY3" fmla="*/ 1905 h 6667"/>
                      <a:gd name="connsiteX4" fmla="*/ 2858 w 12382"/>
                      <a:gd name="connsiteY4" fmla="*/ 1905 h 6667"/>
                      <a:gd name="connsiteX5" fmla="*/ 1905 w 12382"/>
                      <a:gd name="connsiteY5" fmla="*/ 952 h 6667"/>
                      <a:gd name="connsiteX6" fmla="*/ 1905 w 12382"/>
                      <a:gd name="connsiteY6" fmla="*/ 952 h 6667"/>
                      <a:gd name="connsiteX7" fmla="*/ 953 w 12382"/>
                      <a:gd name="connsiteY7" fmla="*/ 0 h 6667"/>
                      <a:gd name="connsiteX8" fmla="*/ 953 w 12382"/>
                      <a:gd name="connsiteY8" fmla="*/ 0 h 6667"/>
                      <a:gd name="connsiteX9" fmla="*/ 0 w 12382"/>
                      <a:gd name="connsiteY9" fmla="*/ 0 h 6667"/>
                      <a:gd name="connsiteX10" fmla="*/ 9525 w 12382"/>
                      <a:gd name="connsiteY10" fmla="*/ 3810 h 6667"/>
                      <a:gd name="connsiteX11" fmla="*/ 9525 w 12382"/>
                      <a:gd name="connsiteY11" fmla="*/ 3810 h 6667"/>
                      <a:gd name="connsiteX12" fmla="*/ 10478 w 12382"/>
                      <a:gd name="connsiteY12" fmla="*/ 4763 h 6667"/>
                      <a:gd name="connsiteX13" fmla="*/ 10478 w 12382"/>
                      <a:gd name="connsiteY13" fmla="*/ 4763 h 6667"/>
                      <a:gd name="connsiteX14" fmla="*/ 11430 w 12382"/>
                      <a:gd name="connsiteY14" fmla="*/ 4763 h 6667"/>
                      <a:gd name="connsiteX15" fmla="*/ 11430 w 12382"/>
                      <a:gd name="connsiteY15" fmla="*/ 5715 h 6667"/>
                      <a:gd name="connsiteX16" fmla="*/ 12383 w 12382"/>
                      <a:gd name="connsiteY16" fmla="*/ 5715 h 6667"/>
                      <a:gd name="connsiteX17" fmla="*/ 12383 w 12382"/>
                      <a:gd name="connsiteY17" fmla="*/ 6667 h 66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2382" h="6667">
                        <a:moveTo>
                          <a:pt x="12383" y="6667"/>
                        </a:moveTo>
                        <a:lnTo>
                          <a:pt x="3810" y="2857"/>
                        </a:lnTo>
                        <a:lnTo>
                          <a:pt x="2858" y="1905"/>
                        </a:lnTo>
                        <a:lnTo>
                          <a:pt x="2858" y="1905"/>
                        </a:lnTo>
                        <a:lnTo>
                          <a:pt x="2858" y="1905"/>
                        </a:lnTo>
                        <a:lnTo>
                          <a:pt x="1905" y="952"/>
                        </a:lnTo>
                        <a:lnTo>
                          <a:pt x="1905" y="952"/>
                        </a:lnTo>
                        <a:lnTo>
                          <a:pt x="953" y="0"/>
                        </a:lnTo>
                        <a:lnTo>
                          <a:pt x="953" y="0"/>
                        </a:lnTo>
                        <a:lnTo>
                          <a:pt x="0" y="0"/>
                        </a:lnTo>
                        <a:lnTo>
                          <a:pt x="9525" y="3810"/>
                        </a:lnTo>
                        <a:lnTo>
                          <a:pt x="9525" y="3810"/>
                        </a:lnTo>
                        <a:lnTo>
                          <a:pt x="10478" y="4763"/>
                        </a:lnTo>
                        <a:lnTo>
                          <a:pt x="10478" y="4763"/>
                        </a:lnTo>
                        <a:lnTo>
                          <a:pt x="11430" y="4763"/>
                        </a:lnTo>
                        <a:lnTo>
                          <a:pt x="11430" y="5715"/>
                        </a:lnTo>
                        <a:lnTo>
                          <a:pt x="12383" y="5715"/>
                        </a:lnTo>
                        <a:lnTo>
                          <a:pt x="12383" y="6667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53" name="Freeform: Shape 1352">
                    <a:extLst>
                      <a:ext uri="{FF2B5EF4-FFF2-40B4-BE49-F238E27FC236}">
                        <a16:creationId xmlns:a16="http://schemas.microsoft.com/office/drawing/2014/main" id="{76A2BF89-EA9D-46A5-A850-A2E533E10E8C}"/>
                      </a:ext>
                    </a:extLst>
                  </p:cNvPr>
                  <p:cNvSpPr/>
                  <p:nvPr/>
                </p:nvSpPr>
                <p:spPr>
                  <a:xfrm>
                    <a:off x="9895376" y="4099559"/>
                    <a:ext cx="11430" cy="8572"/>
                  </a:xfrm>
                  <a:custGeom>
                    <a:avLst/>
                    <a:gdLst>
                      <a:gd name="connsiteX0" fmla="*/ 11430 w 11430"/>
                      <a:gd name="connsiteY0" fmla="*/ 8573 h 8572"/>
                      <a:gd name="connsiteX1" fmla="*/ 1905 w 11430"/>
                      <a:gd name="connsiteY1" fmla="*/ 4763 h 8572"/>
                      <a:gd name="connsiteX2" fmla="*/ 1905 w 11430"/>
                      <a:gd name="connsiteY2" fmla="*/ 3810 h 8572"/>
                      <a:gd name="connsiteX3" fmla="*/ 1905 w 11430"/>
                      <a:gd name="connsiteY3" fmla="*/ 3810 h 8572"/>
                      <a:gd name="connsiteX4" fmla="*/ 953 w 11430"/>
                      <a:gd name="connsiteY4" fmla="*/ 2858 h 8572"/>
                      <a:gd name="connsiteX5" fmla="*/ 953 w 11430"/>
                      <a:gd name="connsiteY5" fmla="*/ 2858 h 8572"/>
                      <a:gd name="connsiteX6" fmla="*/ 953 w 11430"/>
                      <a:gd name="connsiteY6" fmla="*/ 1905 h 8572"/>
                      <a:gd name="connsiteX7" fmla="*/ 953 w 11430"/>
                      <a:gd name="connsiteY7" fmla="*/ 953 h 8572"/>
                      <a:gd name="connsiteX8" fmla="*/ 0 w 11430"/>
                      <a:gd name="connsiteY8" fmla="*/ 953 h 8572"/>
                      <a:gd name="connsiteX9" fmla="*/ 0 w 11430"/>
                      <a:gd name="connsiteY9" fmla="*/ 0 h 8572"/>
                      <a:gd name="connsiteX10" fmla="*/ 9525 w 11430"/>
                      <a:gd name="connsiteY10" fmla="*/ 4763 h 8572"/>
                      <a:gd name="connsiteX11" fmla="*/ 9525 w 11430"/>
                      <a:gd name="connsiteY11" fmla="*/ 4763 h 8572"/>
                      <a:gd name="connsiteX12" fmla="*/ 9525 w 11430"/>
                      <a:gd name="connsiteY12" fmla="*/ 5715 h 8572"/>
                      <a:gd name="connsiteX13" fmla="*/ 9525 w 11430"/>
                      <a:gd name="connsiteY13" fmla="*/ 5715 h 8572"/>
                      <a:gd name="connsiteX14" fmla="*/ 10478 w 11430"/>
                      <a:gd name="connsiteY14" fmla="*/ 6668 h 8572"/>
                      <a:gd name="connsiteX15" fmla="*/ 10478 w 11430"/>
                      <a:gd name="connsiteY15" fmla="*/ 7620 h 8572"/>
                      <a:gd name="connsiteX16" fmla="*/ 10478 w 11430"/>
                      <a:gd name="connsiteY16" fmla="*/ 7620 h 8572"/>
                      <a:gd name="connsiteX17" fmla="*/ 11430 w 11430"/>
                      <a:gd name="connsiteY17" fmla="*/ 8573 h 8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1430" h="8572">
                        <a:moveTo>
                          <a:pt x="11430" y="8573"/>
                        </a:moveTo>
                        <a:lnTo>
                          <a:pt x="1905" y="4763"/>
                        </a:lnTo>
                        <a:lnTo>
                          <a:pt x="1905" y="3810"/>
                        </a:lnTo>
                        <a:lnTo>
                          <a:pt x="1905" y="3810"/>
                        </a:lnTo>
                        <a:lnTo>
                          <a:pt x="953" y="2858"/>
                        </a:lnTo>
                        <a:lnTo>
                          <a:pt x="953" y="2858"/>
                        </a:lnTo>
                        <a:lnTo>
                          <a:pt x="953" y="1905"/>
                        </a:lnTo>
                        <a:lnTo>
                          <a:pt x="953" y="953"/>
                        </a:lnTo>
                        <a:lnTo>
                          <a:pt x="0" y="953"/>
                        </a:lnTo>
                        <a:lnTo>
                          <a:pt x="0" y="0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5715"/>
                        </a:lnTo>
                        <a:lnTo>
                          <a:pt x="9525" y="5715"/>
                        </a:lnTo>
                        <a:lnTo>
                          <a:pt x="10478" y="6668"/>
                        </a:lnTo>
                        <a:lnTo>
                          <a:pt x="10478" y="7620"/>
                        </a:lnTo>
                        <a:lnTo>
                          <a:pt x="10478" y="7620"/>
                        </a:lnTo>
                        <a:lnTo>
                          <a:pt x="11430" y="8573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54" name="Freeform: Shape 1353">
                    <a:extLst>
                      <a:ext uri="{FF2B5EF4-FFF2-40B4-BE49-F238E27FC236}">
                        <a16:creationId xmlns:a16="http://schemas.microsoft.com/office/drawing/2014/main" id="{A41F02B9-CEB9-461B-9261-5BBC967BDF99}"/>
                      </a:ext>
                    </a:extLst>
                  </p:cNvPr>
                  <p:cNvSpPr/>
                  <p:nvPr/>
                </p:nvSpPr>
                <p:spPr>
                  <a:xfrm>
                    <a:off x="10114451" y="3991927"/>
                    <a:ext cx="9525" cy="6667"/>
                  </a:xfrm>
                  <a:custGeom>
                    <a:avLst/>
                    <a:gdLst>
                      <a:gd name="connsiteX0" fmla="*/ 8573 w 9525"/>
                      <a:gd name="connsiteY0" fmla="*/ 6667 h 6667"/>
                      <a:gd name="connsiteX1" fmla="*/ 0 w 9525"/>
                      <a:gd name="connsiteY1" fmla="*/ 1905 h 6667"/>
                      <a:gd name="connsiteX2" fmla="*/ 0 w 9525"/>
                      <a:gd name="connsiteY2" fmla="*/ 1905 h 6667"/>
                      <a:gd name="connsiteX3" fmla="*/ 0 w 9525"/>
                      <a:gd name="connsiteY3" fmla="*/ 1905 h 6667"/>
                      <a:gd name="connsiteX4" fmla="*/ 0 w 9525"/>
                      <a:gd name="connsiteY4" fmla="*/ 952 h 6667"/>
                      <a:gd name="connsiteX5" fmla="*/ 0 w 9525"/>
                      <a:gd name="connsiteY5" fmla="*/ 952 h 6667"/>
                      <a:gd name="connsiteX6" fmla="*/ 0 w 9525"/>
                      <a:gd name="connsiteY6" fmla="*/ 952 h 6667"/>
                      <a:gd name="connsiteX7" fmla="*/ 0 w 9525"/>
                      <a:gd name="connsiteY7" fmla="*/ 952 h 6667"/>
                      <a:gd name="connsiteX8" fmla="*/ 0 w 9525"/>
                      <a:gd name="connsiteY8" fmla="*/ 0 h 6667"/>
                      <a:gd name="connsiteX9" fmla="*/ 0 w 9525"/>
                      <a:gd name="connsiteY9" fmla="*/ 0 h 6667"/>
                      <a:gd name="connsiteX10" fmla="*/ 9525 w 9525"/>
                      <a:gd name="connsiteY10" fmla="*/ 3810 h 6667"/>
                      <a:gd name="connsiteX11" fmla="*/ 9525 w 9525"/>
                      <a:gd name="connsiteY11" fmla="*/ 4763 h 6667"/>
                      <a:gd name="connsiteX12" fmla="*/ 9525 w 9525"/>
                      <a:gd name="connsiteY12" fmla="*/ 4763 h 6667"/>
                      <a:gd name="connsiteX13" fmla="*/ 9525 w 9525"/>
                      <a:gd name="connsiteY13" fmla="*/ 4763 h 6667"/>
                      <a:gd name="connsiteX14" fmla="*/ 8573 w 9525"/>
                      <a:gd name="connsiteY14" fmla="*/ 4763 h 6667"/>
                      <a:gd name="connsiteX15" fmla="*/ 8573 w 9525"/>
                      <a:gd name="connsiteY15" fmla="*/ 5715 h 6667"/>
                      <a:gd name="connsiteX16" fmla="*/ 8573 w 9525"/>
                      <a:gd name="connsiteY16" fmla="*/ 5715 h 6667"/>
                      <a:gd name="connsiteX17" fmla="*/ 8573 w 9525"/>
                      <a:gd name="connsiteY17" fmla="*/ 5715 h 66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525" h="6667">
                        <a:moveTo>
                          <a:pt x="8573" y="6667"/>
                        </a:moveTo>
                        <a:lnTo>
                          <a:pt x="0" y="1905"/>
                        </a:lnTo>
                        <a:lnTo>
                          <a:pt x="0" y="1905"/>
                        </a:lnTo>
                        <a:lnTo>
                          <a:pt x="0" y="1905"/>
                        </a:lnTo>
                        <a:lnTo>
                          <a:pt x="0" y="952"/>
                        </a:lnTo>
                        <a:lnTo>
                          <a:pt x="0" y="952"/>
                        </a:lnTo>
                        <a:lnTo>
                          <a:pt x="0" y="952"/>
                        </a:lnTo>
                        <a:lnTo>
                          <a:pt x="0" y="952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9525" y="3810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8573" y="4763"/>
                        </a:lnTo>
                        <a:lnTo>
                          <a:pt x="8573" y="5715"/>
                        </a:lnTo>
                        <a:lnTo>
                          <a:pt x="8573" y="5715"/>
                        </a:lnTo>
                        <a:lnTo>
                          <a:pt x="8573" y="571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55" name="Freeform: Shape 1354">
                    <a:extLst>
                      <a:ext uri="{FF2B5EF4-FFF2-40B4-BE49-F238E27FC236}">
                        <a16:creationId xmlns:a16="http://schemas.microsoft.com/office/drawing/2014/main" id="{F532024E-EE67-45A7-8569-D566DBE6C177}"/>
                      </a:ext>
                    </a:extLst>
                  </p:cNvPr>
                  <p:cNvSpPr/>
                  <p:nvPr/>
                </p:nvSpPr>
                <p:spPr>
                  <a:xfrm>
                    <a:off x="10106832" y="3982402"/>
                    <a:ext cx="10477" cy="5714"/>
                  </a:xfrm>
                  <a:custGeom>
                    <a:avLst/>
                    <a:gdLst>
                      <a:gd name="connsiteX0" fmla="*/ 9525 w 10477"/>
                      <a:gd name="connsiteY0" fmla="*/ 5715 h 5714"/>
                      <a:gd name="connsiteX1" fmla="*/ 0 w 10477"/>
                      <a:gd name="connsiteY1" fmla="*/ 1905 h 5714"/>
                      <a:gd name="connsiteX2" fmla="*/ 0 w 10477"/>
                      <a:gd name="connsiteY2" fmla="*/ 1905 h 5714"/>
                      <a:gd name="connsiteX3" fmla="*/ 0 w 10477"/>
                      <a:gd name="connsiteY3" fmla="*/ 1905 h 5714"/>
                      <a:gd name="connsiteX4" fmla="*/ 0 w 10477"/>
                      <a:gd name="connsiteY4" fmla="*/ 952 h 5714"/>
                      <a:gd name="connsiteX5" fmla="*/ 952 w 10477"/>
                      <a:gd name="connsiteY5" fmla="*/ 952 h 5714"/>
                      <a:gd name="connsiteX6" fmla="*/ 952 w 10477"/>
                      <a:gd name="connsiteY6" fmla="*/ 952 h 5714"/>
                      <a:gd name="connsiteX7" fmla="*/ 952 w 10477"/>
                      <a:gd name="connsiteY7" fmla="*/ 952 h 5714"/>
                      <a:gd name="connsiteX8" fmla="*/ 952 w 10477"/>
                      <a:gd name="connsiteY8" fmla="*/ 0 h 5714"/>
                      <a:gd name="connsiteX9" fmla="*/ 952 w 10477"/>
                      <a:gd name="connsiteY9" fmla="*/ 0 h 5714"/>
                      <a:gd name="connsiteX10" fmla="*/ 10477 w 10477"/>
                      <a:gd name="connsiteY10" fmla="*/ 4763 h 5714"/>
                      <a:gd name="connsiteX11" fmla="*/ 10477 w 10477"/>
                      <a:gd name="connsiteY11" fmla="*/ 4763 h 5714"/>
                      <a:gd name="connsiteX12" fmla="*/ 9525 w 10477"/>
                      <a:gd name="connsiteY12" fmla="*/ 4763 h 5714"/>
                      <a:gd name="connsiteX13" fmla="*/ 9525 w 10477"/>
                      <a:gd name="connsiteY13" fmla="*/ 4763 h 5714"/>
                      <a:gd name="connsiteX14" fmla="*/ 9525 w 10477"/>
                      <a:gd name="connsiteY14" fmla="*/ 4763 h 5714"/>
                      <a:gd name="connsiteX15" fmla="*/ 9525 w 10477"/>
                      <a:gd name="connsiteY15" fmla="*/ 5715 h 5714"/>
                      <a:gd name="connsiteX16" fmla="*/ 9525 w 10477"/>
                      <a:gd name="connsiteY16" fmla="*/ 5715 h 5714"/>
                      <a:gd name="connsiteX17" fmla="*/ 9525 w 10477"/>
                      <a:gd name="connsiteY17" fmla="*/ 5715 h 57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477" h="5714">
                        <a:moveTo>
                          <a:pt x="9525" y="5715"/>
                        </a:moveTo>
                        <a:lnTo>
                          <a:pt x="0" y="1905"/>
                        </a:lnTo>
                        <a:lnTo>
                          <a:pt x="0" y="1905"/>
                        </a:lnTo>
                        <a:lnTo>
                          <a:pt x="0" y="1905"/>
                        </a:lnTo>
                        <a:lnTo>
                          <a:pt x="0" y="952"/>
                        </a:lnTo>
                        <a:lnTo>
                          <a:pt x="952" y="952"/>
                        </a:lnTo>
                        <a:lnTo>
                          <a:pt x="952" y="952"/>
                        </a:lnTo>
                        <a:lnTo>
                          <a:pt x="952" y="952"/>
                        </a:lnTo>
                        <a:lnTo>
                          <a:pt x="952" y="0"/>
                        </a:lnTo>
                        <a:lnTo>
                          <a:pt x="952" y="0"/>
                        </a:lnTo>
                        <a:lnTo>
                          <a:pt x="10477" y="4763"/>
                        </a:lnTo>
                        <a:lnTo>
                          <a:pt x="10477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5715"/>
                        </a:lnTo>
                        <a:lnTo>
                          <a:pt x="9525" y="5715"/>
                        </a:lnTo>
                        <a:lnTo>
                          <a:pt x="9525" y="571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56" name="Freeform: Shape 1355">
                    <a:extLst>
                      <a:ext uri="{FF2B5EF4-FFF2-40B4-BE49-F238E27FC236}">
                        <a16:creationId xmlns:a16="http://schemas.microsoft.com/office/drawing/2014/main" id="{5ABC163A-1D6F-4032-87E8-2B5196A4F851}"/>
                      </a:ext>
                    </a:extLst>
                  </p:cNvPr>
                  <p:cNvSpPr/>
                  <p:nvPr/>
                </p:nvSpPr>
                <p:spPr>
                  <a:xfrm>
                    <a:off x="10104926" y="3977640"/>
                    <a:ext cx="10477" cy="9525"/>
                  </a:xfrm>
                  <a:custGeom>
                    <a:avLst/>
                    <a:gdLst>
                      <a:gd name="connsiteX0" fmla="*/ 10478 w 10477"/>
                      <a:gd name="connsiteY0" fmla="*/ 9525 h 9525"/>
                      <a:gd name="connsiteX1" fmla="*/ 1905 w 10477"/>
                      <a:gd name="connsiteY1" fmla="*/ 5715 h 9525"/>
                      <a:gd name="connsiteX2" fmla="*/ 953 w 10477"/>
                      <a:gd name="connsiteY2" fmla="*/ 4763 h 9525"/>
                      <a:gd name="connsiteX3" fmla="*/ 953 w 10477"/>
                      <a:gd name="connsiteY3" fmla="*/ 4763 h 9525"/>
                      <a:gd name="connsiteX4" fmla="*/ 953 w 10477"/>
                      <a:gd name="connsiteY4" fmla="*/ 3810 h 9525"/>
                      <a:gd name="connsiteX5" fmla="*/ 953 w 10477"/>
                      <a:gd name="connsiteY5" fmla="*/ 2857 h 9525"/>
                      <a:gd name="connsiteX6" fmla="*/ 953 w 10477"/>
                      <a:gd name="connsiteY6" fmla="*/ 1905 h 9525"/>
                      <a:gd name="connsiteX7" fmla="*/ 0 w 10477"/>
                      <a:gd name="connsiteY7" fmla="*/ 1905 h 9525"/>
                      <a:gd name="connsiteX8" fmla="*/ 0 w 10477"/>
                      <a:gd name="connsiteY8" fmla="*/ 952 h 9525"/>
                      <a:gd name="connsiteX9" fmla="*/ 0 w 10477"/>
                      <a:gd name="connsiteY9" fmla="*/ 0 h 9525"/>
                      <a:gd name="connsiteX10" fmla="*/ 9525 w 10477"/>
                      <a:gd name="connsiteY10" fmla="*/ 4763 h 9525"/>
                      <a:gd name="connsiteX11" fmla="*/ 9525 w 10477"/>
                      <a:gd name="connsiteY11" fmla="*/ 4763 h 9525"/>
                      <a:gd name="connsiteX12" fmla="*/ 9525 w 10477"/>
                      <a:gd name="connsiteY12" fmla="*/ 5715 h 9525"/>
                      <a:gd name="connsiteX13" fmla="*/ 9525 w 10477"/>
                      <a:gd name="connsiteY13" fmla="*/ 6667 h 9525"/>
                      <a:gd name="connsiteX14" fmla="*/ 9525 w 10477"/>
                      <a:gd name="connsiteY14" fmla="*/ 7620 h 9525"/>
                      <a:gd name="connsiteX15" fmla="*/ 10478 w 10477"/>
                      <a:gd name="connsiteY15" fmla="*/ 7620 h 9525"/>
                      <a:gd name="connsiteX16" fmla="*/ 10478 w 10477"/>
                      <a:gd name="connsiteY16" fmla="*/ 8572 h 9525"/>
                      <a:gd name="connsiteX17" fmla="*/ 10478 w 10477"/>
                      <a:gd name="connsiteY17" fmla="*/ 9525 h 95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477" h="9525">
                        <a:moveTo>
                          <a:pt x="10478" y="9525"/>
                        </a:moveTo>
                        <a:lnTo>
                          <a:pt x="1905" y="5715"/>
                        </a:lnTo>
                        <a:lnTo>
                          <a:pt x="953" y="4763"/>
                        </a:lnTo>
                        <a:lnTo>
                          <a:pt x="953" y="4763"/>
                        </a:lnTo>
                        <a:lnTo>
                          <a:pt x="953" y="3810"/>
                        </a:lnTo>
                        <a:lnTo>
                          <a:pt x="953" y="2857"/>
                        </a:lnTo>
                        <a:lnTo>
                          <a:pt x="953" y="1905"/>
                        </a:lnTo>
                        <a:lnTo>
                          <a:pt x="0" y="1905"/>
                        </a:lnTo>
                        <a:lnTo>
                          <a:pt x="0" y="952"/>
                        </a:lnTo>
                        <a:lnTo>
                          <a:pt x="0" y="0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5715"/>
                        </a:lnTo>
                        <a:lnTo>
                          <a:pt x="9525" y="6667"/>
                        </a:lnTo>
                        <a:lnTo>
                          <a:pt x="9525" y="7620"/>
                        </a:lnTo>
                        <a:lnTo>
                          <a:pt x="10478" y="7620"/>
                        </a:lnTo>
                        <a:lnTo>
                          <a:pt x="10478" y="8572"/>
                        </a:lnTo>
                        <a:lnTo>
                          <a:pt x="10478" y="952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57" name="Freeform: Shape 1356">
                    <a:extLst>
                      <a:ext uri="{FF2B5EF4-FFF2-40B4-BE49-F238E27FC236}">
                        <a16:creationId xmlns:a16="http://schemas.microsoft.com/office/drawing/2014/main" id="{27FAF9AE-32B0-4077-AE33-2EB20F15B2F3}"/>
                      </a:ext>
                    </a:extLst>
                  </p:cNvPr>
                  <p:cNvSpPr/>
                  <p:nvPr/>
                </p:nvSpPr>
                <p:spPr>
                  <a:xfrm>
                    <a:off x="10104926" y="3974782"/>
                    <a:ext cx="11430" cy="7620"/>
                  </a:xfrm>
                  <a:custGeom>
                    <a:avLst/>
                    <a:gdLst>
                      <a:gd name="connsiteX0" fmla="*/ 9525 w 11430"/>
                      <a:gd name="connsiteY0" fmla="*/ 7620 h 7620"/>
                      <a:gd name="connsiteX1" fmla="*/ 0 w 11430"/>
                      <a:gd name="connsiteY1" fmla="*/ 2858 h 7620"/>
                      <a:gd name="connsiteX2" fmla="*/ 0 w 11430"/>
                      <a:gd name="connsiteY2" fmla="*/ 2858 h 7620"/>
                      <a:gd name="connsiteX3" fmla="*/ 953 w 11430"/>
                      <a:gd name="connsiteY3" fmla="*/ 2858 h 7620"/>
                      <a:gd name="connsiteX4" fmla="*/ 953 w 11430"/>
                      <a:gd name="connsiteY4" fmla="*/ 1905 h 7620"/>
                      <a:gd name="connsiteX5" fmla="*/ 953 w 11430"/>
                      <a:gd name="connsiteY5" fmla="*/ 1905 h 7620"/>
                      <a:gd name="connsiteX6" fmla="*/ 953 w 11430"/>
                      <a:gd name="connsiteY6" fmla="*/ 1905 h 7620"/>
                      <a:gd name="connsiteX7" fmla="*/ 1905 w 11430"/>
                      <a:gd name="connsiteY7" fmla="*/ 952 h 7620"/>
                      <a:gd name="connsiteX8" fmla="*/ 1905 w 11430"/>
                      <a:gd name="connsiteY8" fmla="*/ 952 h 7620"/>
                      <a:gd name="connsiteX9" fmla="*/ 1905 w 11430"/>
                      <a:gd name="connsiteY9" fmla="*/ 0 h 7620"/>
                      <a:gd name="connsiteX10" fmla="*/ 11430 w 11430"/>
                      <a:gd name="connsiteY10" fmla="*/ 4763 h 7620"/>
                      <a:gd name="connsiteX11" fmla="*/ 11430 w 11430"/>
                      <a:gd name="connsiteY11" fmla="*/ 4763 h 7620"/>
                      <a:gd name="connsiteX12" fmla="*/ 10478 w 11430"/>
                      <a:gd name="connsiteY12" fmla="*/ 4763 h 7620"/>
                      <a:gd name="connsiteX13" fmla="*/ 10478 w 11430"/>
                      <a:gd name="connsiteY13" fmla="*/ 5715 h 7620"/>
                      <a:gd name="connsiteX14" fmla="*/ 10478 w 11430"/>
                      <a:gd name="connsiteY14" fmla="*/ 5715 h 7620"/>
                      <a:gd name="connsiteX15" fmla="*/ 9525 w 11430"/>
                      <a:gd name="connsiteY15" fmla="*/ 6667 h 7620"/>
                      <a:gd name="connsiteX16" fmla="*/ 9525 w 11430"/>
                      <a:gd name="connsiteY16" fmla="*/ 6667 h 7620"/>
                      <a:gd name="connsiteX17" fmla="*/ 9525 w 11430"/>
                      <a:gd name="connsiteY17" fmla="*/ 6667 h 76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1430" h="7620">
                        <a:moveTo>
                          <a:pt x="9525" y="7620"/>
                        </a:moveTo>
                        <a:lnTo>
                          <a:pt x="0" y="2858"/>
                        </a:lnTo>
                        <a:lnTo>
                          <a:pt x="0" y="2858"/>
                        </a:lnTo>
                        <a:lnTo>
                          <a:pt x="953" y="2858"/>
                        </a:lnTo>
                        <a:lnTo>
                          <a:pt x="953" y="1905"/>
                        </a:lnTo>
                        <a:lnTo>
                          <a:pt x="953" y="1905"/>
                        </a:lnTo>
                        <a:lnTo>
                          <a:pt x="953" y="1905"/>
                        </a:lnTo>
                        <a:lnTo>
                          <a:pt x="1905" y="952"/>
                        </a:lnTo>
                        <a:lnTo>
                          <a:pt x="1905" y="952"/>
                        </a:lnTo>
                        <a:lnTo>
                          <a:pt x="1905" y="0"/>
                        </a:lnTo>
                        <a:lnTo>
                          <a:pt x="11430" y="4763"/>
                        </a:lnTo>
                        <a:lnTo>
                          <a:pt x="11430" y="4763"/>
                        </a:lnTo>
                        <a:lnTo>
                          <a:pt x="10478" y="4763"/>
                        </a:lnTo>
                        <a:lnTo>
                          <a:pt x="10478" y="5715"/>
                        </a:lnTo>
                        <a:lnTo>
                          <a:pt x="10478" y="5715"/>
                        </a:lnTo>
                        <a:lnTo>
                          <a:pt x="9525" y="6667"/>
                        </a:lnTo>
                        <a:lnTo>
                          <a:pt x="9525" y="6667"/>
                        </a:lnTo>
                        <a:lnTo>
                          <a:pt x="9525" y="6667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58" name="Freeform: Shape 1357">
                    <a:extLst>
                      <a:ext uri="{FF2B5EF4-FFF2-40B4-BE49-F238E27FC236}">
                        <a16:creationId xmlns:a16="http://schemas.microsoft.com/office/drawing/2014/main" id="{34321EF4-992D-4B4F-9A4C-E7AFC84D67DE}"/>
                      </a:ext>
                    </a:extLst>
                  </p:cNvPr>
                  <p:cNvSpPr/>
                  <p:nvPr/>
                </p:nvSpPr>
                <p:spPr>
                  <a:xfrm>
                    <a:off x="10103974" y="3970020"/>
                    <a:ext cx="9525" cy="10477"/>
                  </a:xfrm>
                  <a:custGeom>
                    <a:avLst/>
                    <a:gdLst>
                      <a:gd name="connsiteX0" fmla="*/ 9525 w 9525"/>
                      <a:gd name="connsiteY0" fmla="*/ 10477 h 10477"/>
                      <a:gd name="connsiteX1" fmla="*/ 952 w 9525"/>
                      <a:gd name="connsiteY1" fmla="*/ 5715 h 10477"/>
                      <a:gd name="connsiteX2" fmla="*/ 952 w 9525"/>
                      <a:gd name="connsiteY2" fmla="*/ 4763 h 10477"/>
                      <a:gd name="connsiteX3" fmla="*/ 952 w 9525"/>
                      <a:gd name="connsiteY3" fmla="*/ 4763 h 10477"/>
                      <a:gd name="connsiteX4" fmla="*/ 952 w 9525"/>
                      <a:gd name="connsiteY4" fmla="*/ 3810 h 10477"/>
                      <a:gd name="connsiteX5" fmla="*/ 952 w 9525"/>
                      <a:gd name="connsiteY5" fmla="*/ 2858 h 10477"/>
                      <a:gd name="connsiteX6" fmla="*/ 952 w 9525"/>
                      <a:gd name="connsiteY6" fmla="*/ 1905 h 10477"/>
                      <a:gd name="connsiteX7" fmla="*/ 952 w 9525"/>
                      <a:gd name="connsiteY7" fmla="*/ 952 h 10477"/>
                      <a:gd name="connsiteX8" fmla="*/ 0 w 9525"/>
                      <a:gd name="connsiteY8" fmla="*/ 952 h 10477"/>
                      <a:gd name="connsiteX9" fmla="*/ 0 w 9525"/>
                      <a:gd name="connsiteY9" fmla="*/ 0 h 10477"/>
                      <a:gd name="connsiteX10" fmla="*/ 9525 w 9525"/>
                      <a:gd name="connsiteY10" fmla="*/ 3810 h 10477"/>
                      <a:gd name="connsiteX11" fmla="*/ 9525 w 9525"/>
                      <a:gd name="connsiteY11" fmla="*/ 4763 h 10477"/>
                      <a:gd name="connsiteX12" fmla="*/ 9525 w 9525"/>
                      <a:gd name="connsiteY12" fmla="*/ 5715 h 10477"/>
                      <a:gd name="connsiteX13" fmla="*/ 9525 w 9525"/>
                      <a:gd name="connsiteY13" fmla="*/ 5715 h 10477"/>
                      <a:gd name="connsiteX14" fmla="*/ 9525 w 9525"/>
                      <a:gd name="connsiteY14" fmla="*/ 6667 h 10477"/>
                      <a:gd name="connsiteX15" fmla="*/ 9525 w 9525"/>
                      <a:gd name="connsiteY15" fmla="*/ 7620 h 10477"/>
                      <a:gd name="connsiteX16" fmla="*/ 9525 w 9525"/>
                      <a:gd name="connsiteY16" fmla="*/ 8572 h 10477"/>
                      <a:gd name="connsiteX17" fmla="*/ 9525 w 9525"/>
                      <a:gd name="connsiteY17" fmla="*/ 9525 h 104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525" h="10477">
                        <a:moveTo>
                          <a:pt x="9525" y="10477"/>
                        </a:moveTo>
                        <a:lnTo>
                          <a:pt x="952" y="5715"/>
                        </a:lnTo>
                        <a:lnTo>
                          <a:pt x="952" y="4763"/>
                        </a:lnTo>
                        <a:lnTo>
                          <a:pt x="952" y="4763"/>
                        </a:lnTo>
                        <a:lnTo>
                          <a:pt x="952" y="3810"/>
                        </a:lnTo>
                        <a:lnTo>
                          <a:pt x="952" y="2858"/>
                        </a:lnTo>
                        <a:lnTo>
                          <a:pt x="952" y="1905"/>
                        </a:lnTo>
                        <a:lnTo>
                          <a:pt x="952" y="952"/>
                        </a:lnTo>
                        <a:lnTo>
                          <a:pt x="0" y="952"/>
                        </a:lnTo>
                        <a:lnTo>
                          <a:pt x="0" y="0"/>
                        </a:lnTo>
                        <a:lnTo>
                          <a:pt x="9525" y="3810"/>
                        </a:lnTo>
                        <a:lnTo>
                          <a:pt x="9525" y="4763"/>
                        </a:lnTo>
                        <a:lnTo>
                          <a:pt x="9525" y="5715"/>
                        </a:lnTo>
                        <a:lnTo>
                          <a:pt x="9525" y="5715"/>
                        </a:lnTo>
                        <a:lnTo>
                          <a:pt x="9525" y="6667"/>
                        </a:lnTo>
                        <a:lnTo>
                          <a:pt x="9525" y="7620"/>
                        </a:lnTo>
                        <a:lnTo>
                          <a:pt x="9525" y="8572"/>
                        </a:lnTo>
                        <a:lnTo>
                          <a:pt x="9525" y="952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59" name="Freeform: Shape 1358">
                    <a:extLst>
                      <a:ext uri="{FF2B5EF4-FFF2-40B4-BE49-F238E27FC236}">
                        <a16:creationId xmlns:a16="http://schemas.microsoft.com/office/drawing/2014/main" id="{40DF16DB-2E06-4452-B003-DF2C99C9ACF9}"/>
                      </a:ext>
                    </a:extLst>
                  </p:cNvPr>
                  <p:cNvSpPr/>
                  <p:nvPr/>
                </p:nvSpPr>
                <p:spPr>
                  <a:xfrm>
                    <a:off x="10103974" y="3968115"/>
                    <a:ext cx="10477" cy="5714"/>
                  </a:xfrm>
                  <a:custGeom>
                    <a:avLst/>
                    <a:gdLst>
                      <a:gd name="connsiteX0" fmla="*/ 9525 w 10477"/>
                      <a:gd name="connsiteY0" fmla="*/ 5715 h 5714"/>
                      <a:gd name="connsiteX1" fmla="*/ 0 w 10477"/>
                      <a:gd name="connsiteY1" fmla="*/ 1905 h 5714"/>
                      <a:gd name="connsiteX2" fmla="*/ 952 w 10477"/>
                      <a:gd name="connsiteY2" fmla="*/ 1905 h 5714"/>
                      <a:gd name="connsiteX3" fmla="*/ 952 w 10477"/>
                      <a:gd name="connsiteY3" fmla="*/ 952 h 5714"/>
                      <a:gd name="connsiteX4" fmla="*/ 952 w 10477"/>
                      <a:gd name="connsiteY4" fmla="*/ 952 h 5714"/>
                      <a:gd name="connsiteX5" fmla="*/ 952 w 10477"/>
                      <a:gd name="connsiteY5" fmla="*/ 952 h 5714"/>
                      <a:gd name="connsiteX6" fmla="*/ 952 w 10477"/>
                      <a:gd name="connsiteY6" fmla="*/ 952 h 5714"/>
                      <a:gd name="connsiteX7" fmla="*/ 1905 w 10477"/>
                      <a:gd name="connsiteY7" fmla="*/ 952 h 5714"/>
                      <a:gd name="connsiteX8" fmla="*/ 1905 w 10477"/>
                      <a:gd name="connsiteY8" fmla="*/ 0 h 5714"/>
                      <a:gd name="connsiteX9" fmla="*/ 1905 w 10477"/>
                      <a:gd name="connsiteY9" fmla="*/ 0 h 5714"/>
                      <a:gd name="connsiteX10" fmla="*/ 10477 w 10477"/>
                      <a:gd name="connsiteY10" fmla="*/ 4763 h 5714"/>
                      <a:gd name="connsiteX11" fmla="*/ 10477 w 10477"/>
                      <a:gd name="connsiteY11" fmla="*/ 4763 h 5714"/>
                      <a:gd name="connsiteX12" fmla="*/ 10477 w 10477"/>
                      <a:gd name="connsiteY12" fmla="*/ 4763 h 5714"/>
                      <a:gd name="connsiteX13" fmla="*/ 10477 w 10477"/>
                      <a:gd name="connsiteY13" fmla="*/ 4763 h 5714"/>
                      <a:gd name="connsiteX14" fmla="*/ 10477 w 10477"/>
                      <a:gd name="connsiteY14" fmla="*/ 4763 h 5714"/>
                      <a:gd name="connsiteX15" fmla="*/ 10477 w 10477"/>
                      <a:gd name="connsiteY15" fmla="*/ 4763 h 5714"/>
                      <a:gd name="connsiteX16" fmla="*/ 9525 w 10477"/>
                      <a:gd name="connsiteY16" fmla="*/ 5715 h 5714"/>
                      <a:gd name="connsiteX17" fmla="*/ 9525 w 10477"/>
                      <a:gd name="connsiteY17" fmla="*/ 5715 h 57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477" h="5714">
                        <a:moveTo>
                          <a:pt x="9525" y="5715"/>
                        </a:moveTo>
                        <a:lnTo>
                          <a:pt x="0" y="1905"/>
                        </a:lnTo>
                        <a:lnTo>
                          <a:pt x="952" y="1905"/>
                        </a:lnTo>
                        <a:lnTo>
                          <a:pt x="952" y="952"/>
                        </a:lnTo>
                        <a:lnTo>
                          <a:pt x="952" y="952"/>
                        </a:lnTo>
                        <a:lnTo>
                          <a:pt x="952" y="952"/>
                        </a:lnTo>
                        <a:lnTo>
                          <a:pt x="952" y="952"/>
                        </a:lnTo>
                        <a:lnTo>
                          <a:pt x="1905" y="952"/>
                        </a:lnTo>
                        <a:lnTo>
                          <a:pt x="1905" y="0"/>
                        </a:lnTo>
                        <a:lnTo>
                          <a:pt x="1905" y="0"/>
                        </a:lnTo>
                        <a:lnTo>
                          <a:pt x="10477" y="4763"/>
                        </a:lnTo>
                        <a:lnTo>
                          <a:pt x="10477" y="4763"/>
                        </a:lnTo>
                        <a:lnTo>
                          <a:pt x="10477" y="4763"/>
                        </a:lnTo>
                        <a:lnTo>
                          <a:pt x="10477" y="4763"/>
                        </a:lnTo>
                        <a:lnTo>
                          <a:pt x="10477" y="4763"/>
                        </a:lnTo>
                        <a:lnTo>
                          <a:pt x="10477" y="4763"/>
                        </a:lnTo>
                        <a:lnTo>
                          <a:pt x="9525" y="5715"/>
                        </a:lnTo>
                        <a:lnTo>
                          <a:pt x="9525" y="571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60" name="Freeform: Shape 1359">
                    <a:extLst>
                      <a:ext uri="{FF2B5EF4-FFF2-40B4-BE49-F238E27FC236}">
                        <a16:creationId xmlns:a16="http://schemas.microsoft.com/office/drawing/2014/main" id="{07A724EE-A6D5-4759-A257-7809B493BBA2}"/>
                      </a:ext>
                    </a:extLst>
                  </p:cNvPr>
                  <p:cNvSpPr/>
                  <p:nvPr/>
                </p:nvSpPr>
                <p:spPr>
                  <a:xfrm>
                    <a:off x="10103974" y="3961447"/>
                    <a:ext cx="10477" cy="11430"/>
                  </a:xfrm>
                  <a:custGeom>
                    <a:avLst/>
                    <a:gdLst>
                      <a:gd name="connsiteX0" fmla="*/ 9525 w 10477"/>
                      <a:gd name="connsiteY0" fmla="*/ 11430 h 11430"/>
                      <a:gd name="connsiteX1" fmla="*/ 0 w 10477"/>
                      <a:gd name="connsiteY1" fmla="*/ 6668 h 11430"/>
                      <a:gd name="connsiteX2" fmla="*/ 952 w 10477"/>
                      <a:gd name="connsiteY2" fmla="*/ 5715 h 11430"/>
                      <a:gd name="connsiteX3" fmla="*/ 952 w 10477"/>
                      <a:gd name="connsiteY3" fmla="*/ 5715 h 11430"/>
                      <a:gd name="connsiteX4" fmla="*/ 952 w 10477"/>
                      <a:gd name="connsiteY4" fmla="*/ 4763 h 11430"/>
                      <a:gd name="connsiteX5" fmla="*/ 952 w 10477"/>
                      <a:gd name="connsiteY5" fmla="*/ 3810 h 11430"/>
                      <a:gd name="connsiteX6" fmla="*/ 952 w 10477"/>
                      <a:gd name="connsiteY6" fmla="*/ 2858 h 11430"/>
                      <a:gd name="connsiteX7" fmla="*/ 952 w 10477"/>
                      <a:gd name="connsiteY7" fmla="*/ 1905 h 11430"/>
                      <a:gd name="connsiteX8" fmla="*/ 952 w 10477"/>
                      <a:gd name="connsiteY8" fmla="*/ 953 h 11430"/>
                      <a:gd name="connsiteX9" fmla="*/ 952 w 10477"/>
                      <a:gd name="connsiteY9" fmla="*/ 0 h 11430"/>
                      <a:gd name="connsiteX10" fmla="*/ 10477 w 10477"/>
                      <a:gd name="connsiteY10" fmla="*/ 3810 h 11430"/>
                      <a:gd name="connsiteX11" fmla="*/ 10477 w 10477"/>
                      <a:gd name="connsiteY11" fmla="*/ 4763 h 11430"/>
                      <a:gd name="connsiteX12" fmla="*/ 9525 w 10477"/>
                      <a:gd name="connsiteY12" fmla="*/ 5715 h 11430"/>
                      <a:gd name="connsiteX13" fmla="*/ 9525 w 10477"/>
                      <a:gd name="connsiteY13" fmla="*/ 6668 h 11430"/>
                      <a:gd name="connsiteX14" fmla="*/ 9525 w 10477"/>
                      <a:gd name="connsiteY14" fmla="*/ 7620 h 11430"/>
                      <a:gd name="connsiteX15" fmla="*/ 9525 w 10477"/>
                      <a:gd name="connsiteY15" fmla="*/ 8573 h 11430"/>
                      <a:gd name="connsiteX16" fmla="*/ 9525 w 10477"/>
                      <a:gd name="connsiteY16" fmla="*/ 9525 h 11430"/>
                      <a:gd name="connsiteX17" fmla="*/ 9525 w 10477"/>
                      <a:gd name="connsiteY17" fmla="*/ 10478 h 114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477" h="11430">
                        <a:moveTo>
                          <a:pt x="9525" y="11430"/>
                        </a:moveTo>
                        <a:lnTo>
                          <a:pt x="0" y="6668"/>
                        </a:lnTo>
                        <a:lnTo>
                          <a:pt x="952" y="5715"/>
                        </a:lnTo>
                        <a:lnTo>
                          <a:pt x="952" y="5715"/>
                        </a:lnTo>
                        <a:lnTo>
                          <a:pt x="952" y="4763"/>
                        </a:lnTo>
                        <a:lnTo>
                          <a:pt x="952" y="3810"/>
                        </a:lnTo>
                        <a:lnTo>
                          <a:pt x="952" y="2858"/>
                        </a:lnTo>
                        <a:lnTo>
                          <a:pt x="952" y="1905"/>
                        </a:lnTo>
                        <a:lnTo>
                          <a:pt x="952" y="953"/>
                        </a:lnTo>
                        <a:lnTo>
                          <a:pt x="952" y="0"/>
                        </a:lnTo>
                        <a:lnTo>
                          <a:pt x="10477" y="3810"/>
                        </a:lnTo>
                        <a:lnTo>
                          <a:pt x="10477" y="4763"/>
                        </a:lnTo>
                        <a:lnTo>
                          <a:pt x="9525" y="5715"/>
                        </a:lnTo>
                        <a:lnTo>
                          <a:pt x="9525" y="6668"/>
                        </a:lnTo>
                        <a:lnTo>
                          <a:pt x="9525" y="7620"/>
                        </a:lnTo>
                        <a:lnTo>
                          <a:pt x="9525" y="8573"/>
                        </a:lnTo>
                        <a:lnTo>
                          <a:pt x="9525" y="9525"/>
                        </a:lnTo>
                        <a:lnTo>
                          <a:pt x="9525" y="10478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61" name="Freeform: Shape 1360">
                    <a:extLst>
                      <a:ext uri="{FF2B5EF4-FFF2-40B4-BE49-F238E27FC236}">
                        <a16:creationId xmlns:a16="http://schemas.microsoft.com/office/drawing/2014/main" id="{965682B0-79CC-4634-95FE-079CDE4D751D}"/>
                      </a:ext>
                    </a:extLst>
                  </p:cNvPr>
                  <p:cNvSpPr/>
                  <p:nvPr/>
                </p:nvSpPr>
                <p:spPr>
                  <a:xfrm>
                    <a:off x="10104926" y="3960495"/>
                    <a:ext cx="10477" cy="4762"/>
                  </a:xfrm>
                  <a:custGeom>
                    <a:avLst/>
                    <a:gdLst>
                      <a:gd name="connsiteX0" fmla="*/ 9525 w 10477"/>
                      <a:gd name="connsiteY0" fmla="*/ 4763 h 4762"/>
                      <a:gd name="connsiteX1" fmla="*/ 0 w 10477"/>
                      <a:gd name="connsiteY1" fmla="*/ 952 h 4762"/>
                      <a:gd name="connsiteX2" fmla="*/ 0 w 10477"/>
                      <a:gd name="connsiteY2" fmla="*/ 952 h 4762"/>
                      <a:gd name="connsiteX3" fmla="*/ 953 w 10477"/>
                      <a:gd name="connsiteY3" fmla="*/ 952 h 4762"/>
                      <a:gd name="connsiteX4" fmla="*/ 953 w 10477"/>
                      <a:gd name="connsiteY4" fmla="*/ 952 h 4762"/>
                      <a:gd name="connsiteX5" fmla="*/ 953 w 10477"/>
                      <a:gd name="connsiteY5" fmla="*/ 952 h 4762"/>
                      <a:gd name="connsiteX6" fmla="*/ 953 w 10477"/>
                      <a:gd name="connsiteY6" fmla="*/ 0 h 4762"/>
                      <a:gd name="connsiteX7" fmla="*/ 953 w 10477"/>
                      <a:gd name="connsiteY7" fmla="*/ 0 h 4762"/>
                      <a:gd name="connsiteX8" fmla="*/ 1905 w 10477"/>
                      <a:gd name="connsiteY8" fmla="*/ 0 h 4762"/>
                      <a:gd name="connsiteX9" fmla="*/ 1905 w 10477"/>
                      <a:gd name="connsiteY9" fmla="*/ 0 h 4762"/>
                      <a:gd name="connsiteX10" fmla="*/ 10478 w 10477"/>
                      <a:gd name="connsiteY10" fmla="*/ 3810 h 4762"/>
                      <a:gd name="connsiteX11" fmla="*/ 10478 w 10477"/>
                      <a:gd name="connsiteY11" fmla="*/ 3810 h 4762"/>
                      <a:gd name="connsiteX12" fmla="*/ 10478 w 10477"/>
                      <a:gd name="connsiteY12" fmla="*/ 4763 h 4762"/>
                      <a:gd name="connsiteX13" fmla="*/ 10478 w 10477"/>
                      <a:gd name="connsiteY13" fmla="*/ 4763 h 4762"/>
                      <a:gd name="connsiteX14" fmla="*/ 10478 w 10477"/>
                      <a:gd name="connsiteY14" fmla="*/ 4763 h 4762"/>
                      <a:gd name="connsiteX15" fmla="*/ 9525 w 10477"/>
                      <a:gd name="connsiteY15" fmla="*/ 4763 h 4762"/>
                      <a:gd name="connsiteX16" fmla="*/ 9525 w 10477"/>
                      <a:gd name="connsiteY16" fmla="*/ 4763 h 4762"/>
                      <a:gd name="connsiteX17" fmla="*/ 9525 w 10477"/>
                      <a:gd name="connsiteY17" fmla="*/ 4763 h 4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477" h="4762">
                        <a:moveTo>
                          <a:pt x="9525" y="4763"/>
                        </a:moveTo>
                        <a:lnTo>
                          <a:pt x="0" y="952"/>
                        </a:lnTo>
                        <a:lnTo>
                          <a:pt x="0" y="952"/>
                        </a:lnTo>
                        <a:lnTo>
                          <a:pt x="953" y="952"/>
                        </a:lnTo>
                        <a:lnTo>
                          <a:pt x="953" y="952"/>
                        </a:lnTo>
                        <a:lnTo>
                          <a:pt x="953" y="952"/>
                        </a:lnTo>
                        <a:lnTo>
                          <a:pt x="953" y="0"/>
                        </a:lnTo>
                        <a:lnTo>
                          <a:pt x="953" y="0"/>
                        </a:lnTo>
                        <a:lnTo>
                          <a:pt x="1905" y="0"/>
                        </a:lnTo>
                        <a:lnTo>
                          <a:pt x="1905" y="0"/>
                        </a:lnTo>
                        <a:lnTo>
                          <a:pt x="10478" y="3810"/>
                        </a:lnTo>
                        <a:lnTo>
                          <a:pt x="10478" y="3810"/>
                        </a:lnTo>
                        <a:lnTo>
                          <a:pt x="10478" y="4763"/>
                        </a:lnTo>
                        <a:lnTo>
                          <a:pt x="10478" y="4763"/>
                        </a:lnTo>
                        <a:lnTo>
                          <a:pt x="10478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62" name="Freeform: Shape 1361">
                    <a:extLst>
                      <a:ext uri="{FF2B5EF4-FFF2-40B4-BE49-F238E27FC236}">
                        <a16:creationId xmlns:a16="http://schemas.microsoft.com/office/drawing/2014/main" id="{4A493EBB-2A9A-4FD1-A247-F3A5F3C46685}"/>
                      </a:ext>
                    </a:extLst>
                  </p:cNvPr>
                  <p:cNvSpPr/>
                  <p:nvPr/>
                </p:nvSpPr>
                <p:spPr>
                  <a:xfrm>
                    <a:off x="10104926" y="3952875"/>
                    <a:ext cx="11430" cy="11429"/>
                  </a:xfrm>
                  <a:custGeom>
                    <a:avLst/>
                    <a:gdLst>
                      <a:gd name="connsiteX0" fmla="*/ 9525 w 11430"/>
                      <a:gd name="connsiteY0" fmla="*/ 11430 h 11429"/>
                      <a:gd name="connsiteX1" fmla="*/ 0 w 11430"/>
                      <a:gd name="connsiteY1" fmla="*/ 7620 h 11429"/>
                      <a:gd name="connsiteX2" fmla="*/ 953 w 11430"/>
                      <a:gd name="connsiteY2" fmla="*/ 6667 h 11429"/>
                      <a:gd name="connsiteX3" fmla="*/ 953 w 11430"/>
                      <a:gd name="connsiteY3" fmla="*/ 5715 h 11429"/>
                      <a:gd name="connsiteX4" fmla="*/ 953 w 11430"/>
                      <a:gd name="connsiteY4" fmla="*/ 4763 h 11429"/>
                      <a:gd name="connsiteX5" fmla="*/ 953 w 11430"/>
                      <a:gd name="connsiteY5" fmla="*/ 3810 h 11429"/>
                      <a:gd name="connsiteX6" fmla="*/ 953 w 11430"/>
                      <a:gd name="connsiteY6" fmla="*/ 2858 h 11429"/>
                      <a:gd name="connsiteX7" fmla="*/ 1905 w 11430"/>
                      <a:gd name="connsiteY7" fmla="*/ 1905 h 11429"/>
                      <a:gd name="connsiteX8" fmla="*/ 1905 w 11430"/>
                      <a:gd name="connsiteY8" fmla="*/ 953 h 11429"/>
                      <a:gd name="connsiteX9" fmla="*/ 1905 w 11430"/>
                      <a:gd name="connsiteY9" fmla="*/ 0 h 11429"/>
                      <a:gd name="connsiteX10" fmla="*/ 11430 w 11430"/>
                      <a:gd name="connsiteY10" fmla="*/ 3810 h 11429"/>
                      <a:gd name="connsiteX11" fmla="*/ 10478 w 11430"/>
                      <a:gd name="connsiteY11" fmla="*/ 4763 h 11429"/>
                      <a:gd name="connsiteX12" fmla="*/ 10478 w 11430"/>
                      <a:gd name="connsiteY12" fmla="*/ 5715 h 11429"/>
                      <a:gd name="connsiteX13" fmla="*/ 10478 w 11430"/>
                      <a:gd name="connsiteY13" fmla="*/ 6667 h 11429"/>
                      <a:gd name="connsiteX14" fmla="*/ 10478 w 11430"/>
                      <a:gd name="connsiteY14" fmla="*/ 7620 h 11429"/>
                      <a:gd name="connsiteX15" fmla="*/ 10478 w 11430"/>
                      <a:gd name="connsiteY15" fmla="*/ 8572 h 11429"/>
                      <a:gd name="connsiteX16" fmla="*/ 9525 w 11430"/>
                      <a:gd name="connsiteY16" fmla="*/ 9525 h 11429"/>
                      <a:gd name="connsiteX17" fmla="*/ 9525 w 11430"/>
                      <a:gd name="connsiteY17" fmla="*/ 10478 h 114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1430" h="11429">
                        <a:moveTo>
                          <a:pt x="9525" y="11430"/>
                        </a:moveTo>
                        <a:lnTo>
                          <a:pt x="0" y="7620"/>
                        </a:lnTo>
                        <a:lnTo>
                          <a:pt x="953" y="6667"/>
                        </a:lnTo>
                        <a:lnTo>
                          <a:pt x="953" y="5715"/>
                        </a:lnTo>
                        <a:lnTo>
                          <a:pt x="953" y="4763"/>
                        </a:lnTo>
                        <a:lnTo>
                          <a:pt x="953" y="3810"/>
                        </a:lnTo>
                        <a:lnTo>
                          <a:pt x="953" y="2858"/>
                        </a:lnTo>
                        <a:lnTo>
                          <a:pt x="1905" y="1905"/>
                        </a:lnTo>
                        <a:lnTo>
                          <a:pt x="1905" y="953"/>
                        </a:lnTo>
                        <a:lnTo>
                          <a:pt x="1905" y="0"/>
                        </a:lnTo>
                        <a:lnTo>
                          <a:pt x="11430" y="3810"/>
                        </a:lnTo>
                        <a:lnTo>
                          <a:pt x="10478" y="4763"/>
                        </a:lnTo>
                        <a:lnTo>
                          <a:pt x="10478" y="5715"/>
                        </a:lnTo>
                        <a:lnTo>
                          <a:pt x="10478" y="6667"/>
                        </a:lnTo>
                        <a:lnTo>
                          <a:pt x="10478" y="7620"/>
                        </a:lnTo>
                        <a:lnTo>
                          <a:pt x="10478" y="8572"/>
                        </a:lnTo>
                        <a:lnTo>
                          <a:pt x="9525" y="9525"/>
                        </a:lnTo>
                        <a:lnTo>
                          <a:pt x="9525" y="10478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63" name="Freeform: Shape 1362">
                    <a:extLst>
                      <a:ext uri="{FF2B5EF4-FFF2-40B4-BE49-F238E27FC236}">
                        <a16:creationId xmlns:a16="http://schemas.microsoft.com/office/drawing/2014/main" id="{FC35BD01-5947-4C34-A776-1CBF08DB2A81}"/>
                      </a:ext>
                    </a:extLst>
                  </p:cNvPr>
                  <p:cNvSpPr/>
                  <p:nvPr/>
                </p:nvSpPr>
                <p:spPr>
                  <a:xfrm>
                    <a:off x="10106832" y="3951922"/>
                    <a:ext cx="10477" cy="4762"/>
                  </a:xfrm>
                  <a:custGeom>
                    <a:avLst/>
                    <a:gdLst>
                      <a:gd name="connsiteX0" fmla="*/ 9525 w 10477"/>
                      <a:gd name="connsiteY0" fmla="*/ 4763 h 4762"/>
                      <a:gd name="connsiteX1" fmla="*/ 0 w 10477"/>
                      <a:gd name="connsiteY1" fmla="*/ 953 h 4762"/>
                      <a:gd name="connsiteX2" fmla="*/ 0 w 10477"/>
                      <a:gd name="connsiteY2" fmla="*/ 953 h 4762"/>
                      <a:gd name="connsiteX3" fmla="*/ 0 w 10477"/>
                      <a:gd name="connsiteY3" fmla="*/ 953 h 4762"/>
                      <a:gd name="connsiteX4" fmla="*/ 952 w 10477"/>
                      <a:gd name="connsiteY4" fmla="*/ 953 h 4762"/>
                      <a:gd name="connsiteX5" fmla="*/ 952 w 10477"/>
                      <a:gd name="connsiteY5" fmla="*/ 953 h 4762"/>
                      <a:gd name="connsiteX6" fmla="*/ 952 w 10477"/>
                      <a:gd name="connsiteY6" fmla="*/ 953 h 4762"/>
                      <a:gd name="connsiteX7" fmla="*/ 952 w 10477"/>
                      <a:gd name="connsiteY7" fmla="*/ 953 h 4762"/>
                      <a:gd name="connsiteX8" fmla="*/ 952 w 10477"/>
                      <a:gd name="connsiteY8" fmla="*/ 0 h 4762"/>
                      <a:gd name="connsiteX9" fmla="*/ 1905 w 10477"/>
                      <a:gd name="connsiteY9" fmla="*/ 0 h 4762"/>
                      <a:gd name="connsiteX10" fmla="*/ 10477 w 10477"/>
                      <a:gd name="connsiteY10" fmla="*/ 4763 h 4762"/>
                      <a:gd name="connsiteX11" fmla="*/ 10477 w 10477"/>
                      <a:gd name="connsiteY11" fmla="*/ 4763 h 4762"/>
                      <a:gd name="connsiteX12" fmla="*/ 10477 w 10477"/>
                      <a:gd name="connsiteY12" fmla="*/ 4763 h 4762"/>
                      <a:gd name="connsiteX13" fmla="*/ 10477 w 10477"/>
                      <a:gd name="connsiteY13" fmla="*/ 4763 h 4762"/>
                      <a:gd name="connsiteX14" fmla="*/ 9525 w 10477"/>
                      <a:gd name="connsiteY14" fmla="*/ 4763 h 4762"/>
                      <a:gd name="connsiteX15" fmla="*/ 9525 w 10477"/>
                      <a:gd name="connsiteY15" fmla="*/ 4763 h 4762"/>
                      <a:gd name="connsiteX16" fmla="*/ 9525 w 10477"/>
                      <a:gd name="connsiteY16" fmla="*/ 4763 h 4762"/>
                      <a:gd name="connsiteX17" fmla="*/ 9525 w 10477"/>
                      <a:gd name="connsiteY17" fmla="*/ 4763 h 4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477" h="4762">
                        <a:moveTo>
                          <a:pt x="9525" y="4763"/>
                        </a:move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952" y="953"/>
                        </a:lnTo>
                        <a:lnTo>
                          <a:pt x="952" y="953"/>
                        </a:lnTo>
                        <a:lnTo>
                          <a:pt x="952" y="953"/>
                        </a:lnTo>
                        <a:lnTo>
                          <a:pt x="952" y="953"/>
                        </a:lnTo>
                        <a:lnTo>
                          <a:pt x="952" y="0"/>
                        </a:lnTo>
                        <a:lnTo>
                          <a:pt x="1905" y="0"/>
                        </a:lnTo>
                        <a:lnTo>
                          <a:pt x="10477" y="4763"/>
                        </a:lnTo>
                        <a:lnTo>
                          <a:pt x="10477" y="4763"/>
                        </a:lnTo>
                        <a:lnTo>
                          <a:pt x="10477" y="4763"/>
                        </a:lnTo>
                        <a:lnTo>
                          <a:pt x="10477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64" name="Freeform: Shape 1363">
                    <a:extLst>
                      <a:ext uri="{FF2B5EF4-FFF2-40B4-BE49-F238E27FC236}">
                        <a16:creationId xmlns:a16="http://schemas.microsoft.com/office/drawing/2014/main" id="{CA5B8AE1-B03B-4BED-B4A5-152A005449A0}"/>
                      </a:ext>
                    </a:extLst>
                  </p:cNvPr>
                  <p:cNvSpPr/>
                  <p:nvPr/>
                </p:nvSpPr>
                <p:spPr>
                  <a:xfrm>
                    <a:off x="10106832" y="3951922"/>
                    <a:ext cx="10477" cy="4762"/>
                  </a:xfrm>
                  <a:custGeom>
                    <a:avLst/>
                    <a:gdLst>
                      <a:gd name="connsiteX0" fmla="*/ 10477 w 10477"/>
                      <a:gd name="connsiteY0" fmla="*/ 4763 h 4762"/>
                      <a:gd name="connsiteX1" fmla="*/ 1905 w 10477"/>
                      <a:gd name="connsiteY1" fmla="*/ 0 h 4762"/>
                      <a:gd name="connsiteX2" fmla="*/ 952 w 10477"/>
                      <a:gd name="connsiteY2" fmla="*/ 0 h 4762"/>
                      <a:gd name="connsiteX3" fmla="*/ 952 w 10477"/>
                      <a:gd name="connsiteY3" fmla="*/ 0 h 4762"/>
                      <a:gd name="connsiteX4" fmla="*/ 952 w 10477"/>
                      <a:gd name="connsiteY4" fmla="*/ 0 h 4762"/>
                      <a:gd name="connsiteX5" fmla="*/ 952 w 10477"/>
                      <a:gd name="connsiteY5" fmla="*/ 0 h 4762"/>
                      <a:gd name="connsiteX6" fmla="*/ 952 w 10477"/>
                      <a:gd name="connsiteY6" fmla="*/ 0 h 4762"/>
                      <a:gd name="connsiteX7" fmla="*/ 952 w 10477"/>
                      <a:gd name="connsiteY7" fmla="*/ 0 h 4762"/>
                      <a:gd name="connsiteX8" fmla="*/ 952 w 10477"/>
                      <a:gd name="connsiteY8" fmla="*/ 0 h 4762"/>
                      <a:gd name="connsiteX9" fmla="*/ 0 w 10477"/>
                      <a:gd name="connsiteY9" fmla="*/ 0 h 4762"/>
                      <a:gd name="connsiteX10" fmla="*/ 9525 w 10477"/>
                      <a:gd name="connsiteY10" fmla="*/ 3810 h 4762"/>
                      <a:gd name="connsiteX11" fmla="*/ 9525 w 10477"/>
                      <a:gd name="connsiteY11" fmla="*/ 3810 h 4762"/>
                      <a:gd name="connsiteX12" fmla="*/ 9525 w 10477"/>
                      <a:gd name="connsiteY12" fmla="*/ 3810 h 4762"/>
                      <a:gd name="connsiteX13" fmla="*/ 9525 w 10477"/>
                      <a:gd name="connsiteY13" fmla="*/ 3810 h 4762"/>
                      <a:gd name="connsiteX14" fmla="*/ 10477 w 10477"/>
                      <a:gd name="connsiteY14" fmla="*/ 3810 h 4762"/>
                      <a:gd name="connsiteX15" fmla="*/ 10477 w 10477"/>
                      <a:gd name="connsiteY15" fmla="*/ 3810 h 4762"/>
                      <a:gd name="connsiteX16" fmla="*/ 10477 w 10477"/>
                      <a:gd name="connsiteY16" fmla="*/ 3810 h 4762"/>
                      <a:gd name="connsiteX17" fmla="*/ 10477 w 10477"/>
                      <a:gd name="connsiteY17" fmla="*/ 4763 h 4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477" h="4762">
                        <a:moveTo>
                          <a:pt x="10477" y="4763"/>
                        </a:moveTo>
                        <a:lnTo>
                          <a:pt x="1905" y="0"/>
                        </a:lnTo>
                        <a:lnTo>
                          <a:pt x="952" y="0"/>
                        </a:lnTo>
                        <a:lnTo>
                          <a:pt x="952" y="0"/>
                        </a:lnTo>
                        <a:lnTo>
                          <a:pt x="952" y="0"/>
                        </a:lnTo>
                        <a:lnTo>
                          <a:pt x="952" y="0"/>
                        </a:lnTo>
                        <a:lnTo>
                          <a:pt x="952" y="0"/>
                        </a:lnTo>
                        <a:lnTo>
                          <a:pt x="952" y="0"/>
                        </a:lnTo>
                        <a:lnTo>
                          <a:pt x="952" y="0"/>
                        </a:lnTo>
                        <a:lnTo>
                          <a:pt x="0" y="0"/>
                        </a:lnTo>
                        <a:lnTo>
                          <a:pt x="9525" y="3810"/>
                        </a:lnTo>
                        <a:lnTo>
                          <a:pt x="9525" y="3810"/>
                        </a:lnTo>
                        <a:lnTo>
                          <a:pt x="9525" y="3810"/>
                        </a:lnTo>
                        <a:lnTo>
                          <a:pt x="9525" y="3810"/>
                        </a:lnTo>
                        <a:lnTo>
                          <a:pt x="10477" y="3810"/>
                        </a:lnTo>
                        <a:lnTo>
                          <a:pt x="10477" y="3810"/>
                        </a:lnTo>
                        <a:lnTo>
                          <a:pt x="10477" y="3810"/>
                        </a:lnTo>
                        <a:lnTo>
                          <a:pt x="10477" y="4763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65" name="Freeform: Shape 1364">
                    <a:extLst>
                      <a:ext uri="{FF2B5EF4-FFF2-40B4-BE49-F238E27FC236}">
                        <a16:creationId xmlns:a16="http://schemas.microsoft.com/office/drawing/2014/main" id="{8313BBDA-396A-4494-B8B4-468345156610}"/>
                      </a:ext>
                    </a:extLst>
                  </p:cNvPr>
                  <p:cNvSpPr/>
                  <p:nvPr/>
                </p:nvSpPr>
                <p:spPr>
                  <a:xfrm>
                    <a:off x="10106832" y="3944302"/>
                    <a:ext cx="12382" cy="11429"/>
                  </a:xfrm>
                  <a:custGeom>
                    <a:avLst/>
                    <a:gdLst>
                      <a:gd name="connsiteX0" fmla="*/ 9525 w 12382"/>
                      <a:gd name="connsiteY0" fmla="*/ 11430 h 11429"/>
                      <a:gd name="connsiteX1" fmla="*/ 0 w 12382"/>
                      <a:gd name="connsiteY1" fmla="*/ 7620 h 11429"/>
                      <a:gd name="connsiteX2" fmla="*/ 952 w 12382"/>
                      <a:gd name="connsiteY2" fmla="*/ 6667 h 11429"/>
                      <a:gd name="connsiteX3" fmla="*/ 952 w 12382"/>
                      <a:gd name="connsiteY3" fmla="*/ 5715 h 11429"/>
                      <a:gd name="connsiteX4" fmla="*/ 952 w 12382"/>
                      <a:gd name="connsiteY4" fmla="*/ 4763 h 11429"/>
                      <a:gd name="connsiteX5" fmla="*/ 1905 w 12382"/>
                      <a:gd name="connsiteY5" fmla="*/ 3810 h 11429"/>
                      <a:gd name="connsiteX6" fmla="*/ 1905 w 12382"/>
                      <a:gd name="connsiteY6" fmla="*/ 2857 h 11429"/>
                      <a:gd name="connsiteX7" fmla="*/ 1905 w 12382"/>
                      <a:gd name="connsiteY7" fmla="*/ 1905 h 11429"/>
                      <a:gd name="connsiteX8" fmla="*/ 2857 w 12382"/>
                      <a:gd name="connsiteY8" fmla="*/ 952 h 11429"/>
                      <a:gd name="connsiteX9" fmla="*/ 2857 w 12382"/>
                      <a:gd name="connsiteY9" fmla="*/ 0 h 11429"/>
                      <a:gd name="connsiteX10" fmla="*/ 12382 w 12382"/>
                      <a:gd name="connsiteY10" fmla="*/ 3810 h 11429"/>
                      <a:gd name="connsiteX11" fmla="*/ 11430 w 12382"/>
                      <a:gd name="connsiteY11" fmla="*/ 4763 h 11429"/>
                      <a:gd name="connsiteX12" fmla="*/ 11430 w 12382"/>
                      <a:gd name="connsiteY12" fmla="*/ 5715 h 11429"/>
                      <a:gd name="connsiteX13" fmla="*/ 11430 w 12382"/>
                      <a:gd name="connsiteY13" fmla="*/ 6667 h 11429"/>
                      <a:gd name="connsiteX14" fmla="*/ 10477 w 12382"/>
                      <a:gd name="connsiteY14" fmla="*/ 7620 h 11429"/>
                      <a:gd name="connsiteX15" fmla="*/ 10477 w 12382"/>
                      <a:gd name="connsiteY15" fmla="*/ 8572 h 11429"/>
                      <a:gd name="connsiteX16" fmla="*/ 10477 w 12382"/>
                      <a:gd name="connsiteY16" fmla="*/ 9525 h 11429"/>
                      <a:gd name="connsiteX17" fmla="*/ 9525 w 12382"/>
                      <a:gd name="connsiteY17" fmla="*/ 10477 h 114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2382" h="11429">
                        <a:moveTo>
                          <a:pt x="9525" y="11430"/>
                        </a:moveTo>
                        <a:lnTo>
                          <a:pt x="0" y="7620"/>
                        </a:lnTo>
                        <a:lnTo>
                          <a:pt x="952" y="6667"/>
                        </a:lnTo>
                        <a:lnTo>
                          <a:pt x="952" y="5715"/>
                        </a:lnTo>
                        <a:lnTo>
                          <a:pt x="952" y="4763"/>
                        </a:lnTo>
                        <a:lnTo>
                          <a:pt x="1905" y="3810"/>
                        </a:lnTo>
                        <a:lnTo>
                          <a:pt x="1905" y="2857"/>
                        </a:lnTo>
                        <a:lnTo>
                          <a:pt x="1905" y="1905"/>
                        </a:lnTo>
                        <a:lnTo>
                          <a:pt x="2857" y="952"/>
                        </a:lnTo>
                        <a:lnTo>
                          <a:pt x="2857" y="0"/>
                        </a:lnTo>
                        <a:lnTo>
                          <a:pt x="12382" y="3810"/>
                        </a:lnTo>
                        <a:lnTo>
                          <a:pt x="11430" y="4763"/>
                        </a:lnTo>
                        <a:lnTo>
                          <a:pt x="11430" y="5715"/>
                        </a:lnTo>
                        <a:lnTo>
                          <a:pt x="11430" y="6667"/>
                        </a:lnTo>
                        <a:lnTo>
                          <a:pt x="10477" y="7620"/>
                        </a:lnTo>
                        <a:lnTo>
                          <a:pt x="10477" y="8572"/>
                        </a:lnTo>
                        <a:lnTo>
                          <a:pt x="10477" y="9525"/>
                        </a:lnTo>
                        <a:lnTo>
                          <a:pt x="9525" y="10477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66" name="Freeform: Shape 1365">
                    <a:extLst>
                      <a:ext uri="{FF2B5EF4-FFF2-40B4-BE49-F238E27FC236}">
                        <a16:creationId xmlns:a16="http://schemas.microsoft.com/office/drawing/2014/main" id="{984E7200-B45B-457B-A17F-0D7CC0EB44BB}"/>
                      </a:ext>
                    </a:extLst>
                  </p:cNvPr>
                  <p:cNvSpPr/>
                  <p:nvPr/>
                </p:nvSpPr>
                <p:spPr>
                  <a:xfrm>
                    <a:off x="10109689" y="3944302"/>
                    <a:ext cx="12382" cy="3809"/>
                  </a:xfrm>
                  <a:custGeom>
                    <a:avLst/>
                    <a:gdLst>
                      <a:gd name="connsiteX0" fmla="*/ 9525 w 12382"/>
                      <a:gd name="connsiteY0" fmla="*/ 3810 h 3809"/>
                      <a:gd name="connsiteX1" fmla="*/ 0 w 12382"/>
                      <a:gd name="connsiteY1" fmla="*/ 0 h 3809"/>
                      <a:gd name="connsiteX2" fmla="*/ 0 w 12382"/>
                      <a:gd name="connsiteY2" fmla="*/ 0 h 3809"/>
                      <a:gd name="connsiteX3" fmla="*/ 953 w 12382"/>
                      <a:gd name="connsiteY3" fmla="*/ 0 h 3809"/>
                      <a:gd name="connsiteX4" fmla="*/ 953 w 12382"/>
                      <a:gd name="connsiteY4" fmla="*/ 0 h 3809"/>
                      <a:gd name="connsiteX5" fmla="*/ 1905 w 12382"/>
                      <a:gd name="connsiteY5" fmla="*/ 0 h 3809"/>
                      <a:gd name="connsiteX6" fmla="*/ 1905 w 12382"/>
                      <a:gd name="connsiteY6" fmla="*/ 0 h 3809"/>
                      <a:gd name="connsiteX7" fmla="*/ 1905 w 12382"/>
                      <a:gd name="connsiteY7" fmla="*/ 0 h 3809"/>
                      <a:gd name="connsiteX8" fmla="*/ 2858 w 12382"/>
                      <a:gd name="connsiteY8" fmla="*/ 0 h 3809"/>
                      <a:gd name="connsiteX9" fmla="*/ 2858 w 12382"/>
                      <a:gd name="connsiteY9" fmla="*/ 0 h 3809"/>
                      <a:gd name="connsiteX10" fmla="*/ 12383 w 12382"/>
                      <a:gd name="connsiteY10" fmla="*/ 3810 h 3809"/>
                      <a:gd name="connsiteX11" fmla="*/ 11430 w 12382"/>
                      <a:gd name="connsiteY11" fmla="*/ 3810 h 3809"/>
                      <a:gd name="connsiteX12" fmla="*/ 11430 w 12382"/>
                      <a:gd name="connsiteY12" fmla="*/ 3810 h 3809"/>
                      <a:gd name="connsiteX13" fmla="*/ 10478 w 12382"/>
                      <a:gd name="connsiteY13" fmla="*/ 3810 h 3809"/>
                      <a:gd name="connsiteX14" fmla="*/ 10478 w 12382"/>
                      <a:gd name="connsiteY14" fmla="*/ 3810 h 3809"/>
                      <a:gd name="connsiteX15" fmla="*/ 10478 w 12382"/>
                      <a:gd name="connsiteY15" fmla="*/ 3810 h 3809"/>
                      <a:gd name="connsiteX16" fmla="*/ 9525 w 12382"/>
                      <a:gd name="connsiteY16" fmla="*/ 3810 h 3809"/>
                      <a:gd name="connsiteX17" fmla="*/ 9525 w 12382"/>
                      <a:gd name="connsiteY17" fmla="*/ 3810 h 38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2382" h="3809">
                        <a:moveTo>
                          <a:pt x="9525" y="381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953" y="0"/>
                        </a:lnTo>
                        <a:lnTo>
                          <a:pt x="953" y="0"/>
                        </a:lnTo>
                        <a:lnTo>
                          <a:pt x="1905" y="0"/>
                        </a:lnTo>
                        <a:lnTo>
                          <a:pt x="1905" y="0"/>
                        </a:lnTo>
                        <a:lnTo>
                          <a:pt x="1905" y="0"/>
                        </a:lnTo>
                        <a:lnTo>
                          <a:pt x="2858" y="0"/>
                        </a:lnTo>
                        <a:lnTo>
                          <a:pt x="2858" y="0"/>
                        </a:lnTo>
                        <a:lnTo>
                          <a:pt x="12383" y="3810"/>
                        </a:lnTo>
                        <a:lnTo>
                          <a:pt x="11430" y="3810"/>
                        </a:lnTo>
                        <a:lnTo>
                          <a:pt x="11430" y="3810"/>
                        </a:lnTo>
                        <a:lnTo>
                          <a:pt x="10478" y="3810"/>
                        </a:lnTo>
                        <a:lnTo>
                          <a:pt x="10478" y="3810"/>
                        </a:lnTo>
                        <a:lnTo>
                          <a:pt x="10478" y="3810"/>
                        </a:lnTo>
                        <a:lnTo>
                          <a:pt x="9525" y="3810"/>
                        </a:lnTo>
                        <a:lnTo>
                          <a:pt x="9525" y="3810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67" name="Freeform: Shape 1366">
                    <a:extLst>
                      <a:ext uri="{FF2B5EF4-FFF2-40B4-BE49-F238E27FC236}">
                        <a16:creationId xmlns:a16="http://schemas.microsoft.com/office/drawing/2014/main" id="{46B0BA16-7268-4467-8E53-04E78F6D56EF}"/>
                      </a:ext>
                    </a:extLst>
                  </p:cNvPr>
                  <p:cNvSpPr/>
                  <p:nvPr/>
                </p:nvSpPr>
                <p:spPr>
                  <a:xfrm>
                    <a:off x="10110642" y="3941445"/>
                    <a:ext cx="11429" cy="6667"/>
                  </a:xfrm>
                  <a:custGeom>
                    <a:avLst/>
                    <a:gdLst>
                      <a:gd name="connsiteX0" fmla="*/ 11430 w 11429"/>
                      <a:gd name="connsiteY0" fmla="*/ 6667 h 6667"/>
                      <a:gd name="connsiteX1" fmla="*/ 1905 w 11429"/>
                      <a:gd name="connsiteY1" fmla="*/ 2858 h 6667"/>
                      <a:gd name="connsiteX2" fmla="*/ 1905 w 11429"/>
                      <a:gd name="connsiteY2" fmla="*/ 1905 h 6667"/>
                      <a:gd name="connsiteX3" fmla="*/ 1905 w 11429"/>
                      <a:gd name="connsiteY3" fmla="*/ 1905 h 6667"/>
                      <a:gd name="connsiteX4" fmla="*/ 953 w 11429"/>
                      <a:gd name="connsiteY4" fmla="*/ 1905 h 6667"/>
                      <a:gd name="connsiteX5" fmla="*/ 953 w 11429"/>
                      <a:gd name="connsiteY5" fmla="*/ 952 h 6667"/>
                      <a:gd name="connsiteX6" fmla="*/ 953 w 11429"/>
                      <a:gd name="connsiteY6" fmla="*/ 952 h 6667"/>
                      <a:gd name="connsiteX7" fmla="*/ 953 w 11429"/>
                      <a:gd name="connsiteY7" fmla="*/ 952 h 6667"/>
                      <a:gd name="connsiteX8" fmla="*/ 953 w 11429"/>
                      <a:gd name="connsiteY8" fmla="*/ 952 h 6667"/>
                      <a:gd name="connsiteX9" fmla="*/ 0 w 11429"/>
                      <a:gd name="connsiteY9" fmla="*/ 0 h 6667"/>
                      <a:gd name="connsiteX10" fmla="*/ 9525 w 11429"/>
                      <a:gd name="connsiteY10" fmla="*/ 4763 h 6667"/>
                      <a:gd name="connsiteX11" fmla="*/ 9525 w 11429"/>
                      <a:gd name="connsiteY11" fmla="*/ 4763 h 6667"/>
                      <a:gd name="connsiteX12" fmla="*/ 9525 w 11429"/>
                      <a:gd name="connsiteY12" fmla="*/ 4763 h 6667"/>
                      <a:gd name="connsiteX13" fmla="*/ 9525 w 11429"/>
                      <a:gd name="connsiteY13" fmla="*/ 5715 h 6667"/>
                      <a:gd name="connsiteX14" fmla="*/ 10478 w 11429"/>
                      <a:gd name="connsiteY14" fmla="*/ 5715 h 6667"/>
                      <a:gd name="connsiteX15" fmla="*/ 10478 w 11429"/>
                      <a:gd name="connsiteY15" fmla="*/ 5715 h 6667"/>
                      <a:gd name="connsiteX16" fmla="*/ 10478 w 11429"/>
                      <a:gd name="connsiteY16" fmla="*/ 5715 h 6667"/>
                      <a:gd name="connsiteX17" fmla="*/ 10478 w 11429"/>
                      <a:gd name="connsiteY17" fmla="*/ 6667 h 66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1429" h="6667">
                        <a:moveTo>
                          <a:pt x="11430" y="6667"/>
                        </a:moveTo>
                        <a:lnTo>
                          <a:pt x="1905" y="2858"/>
                        </a:lnTo>
                        <a:lnTo>
                          <a:pt x="1905" y="1905"/>
                        </a:lnTo>
                        <a:lnTo>
                          <a:pt x="1905" y="1905"/>
                        </a:lnTo>
                        <a:lnTo>
                          <a:pt x="953" y="1905"/>
                        </a:lnTo>
                        <a:lnTo>
                          <a:pt x="953" y="952"/>
                        </a:lnTo>
                        <a:lnTo>
                          <a:pt x="953" y="952"/>
                        </a:lnTo>
                        <a:lnTo>
                          <a:pt x="953" y="952"/>
                        </a:lnTo>
                        <a:lnTo>
                          <a:pt x="953" y="952"/>
                        </a:lnTo>
                        <a:lnTo>
                          <a:pt x="0" y="0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5715"/>
                        </a:lnTo>
                        <a:lnTo>
                          <a:pt x="10478" y="5715"/>
                        </a:lnTo>
                        <a:lnTo>
                          <a:pt x="10478" y="5715"/>
                        </a:lnTo>
                        <a:lnTo>
                          <a:pt x="10478" y="5715"/>
                        </a:lnTo>
                        <a:lnTo>
                          <a:pt x="10478" y="6667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68" name="Freeform: Shape 1367">
                    <a:extLst>
                      <a:ext uri="{FF2B5EF4-FFF2-40B4-BE49-F238E27FC236}">
                        <a16:creationId xmlns:a16="http://schemas.microsoft.com/office/drawing/2014/main" id="{4D14C82D-B132-4302-AB3B-2F539DDA9461}"/>
                      </a:ext>
                    </a:extLst>
                  </p:cNvPr>
                  <p:cNvSpPr/>
                  <p:nvPr/>
                </p:nvSpPr>
                <p:spPr>
                  <a:xfrm>
                    <a:off x="10110642" y="3934777"/>
                    <a:ext cx="12382" cy="11429"/>
                  </a:xfrm>
                  <a:custGeom>
                    <a:avLst/>
                    <a:gdLst>
                      <a:gd name="connsiteX0" fmla="*/ 9525 w 12382"/>
                      <a:gd name="connsiteY0" fmla="*/ 11430 h 11429"/>
                      <a:gd name="connsiteX1" fmla="*/ 0 w 12382"/>
                      <a:gd name="connsiteY1" fmla="*/ 6667 h 11429"/>
                      <a:gd name="connsiteX2" fmla="*/ 953 w 12382"/>
                      <a:gd name="connsiteY2" fmla="*/ 5715 h 11429"/>
                      <a:gd name="connsiteX3" fmla="*/ 953 w 12382"/>
                      <a:gd name="connsiteY3" fmla="*/ 5715 h 11429"/>
                      <a:gd name="connsiteX4" fmla="*/ 1905 w 12382"/>
                      <a:gd name="connsiteY4" fmla="*/ 4763 h 11429"/>
                      <a:gd name="connsiteX5" fmla="*/ 1905 w 12382"/>
                      <a:gd name="connsiteY5" fmla="*/ 3810 h 11429"/>
                      <a:gd name="connsiteX6" fmla="*/ 2858 w 12382"/>
                      <a:gd name="connsiteY6" fmla="*/ 2857 h 11429"/>
                      <a:gd name="connsiteX7" fmla="*/ 2858 w 12382"/>
                      <a:gd name="connsiteY7" fmla="*/ 1905 h 11429"/>
                      <a:gd name="connsiteX8" fmla="*/ 2858 w 12382"/>
                      <a:gd name="connsiteY8" fmla="*/ 952 h 11429"/>
                      <a:gd name="connsiteX9" fmla="*/ 3810 w 12382"/>
                      <a:gd name="connsiteY9" fmla="*/ 0 h 11429"/>
                      <a:gd name="connsiteX10" fmla="*/ 12383 w 12382"/>
                      <a:gd name="connsiteY10" fmla="*/ 4763 h 11429"/>
                      <a:gd name="connsiteX11" fmla="*/ 12383 w 12382"/>
                      <a:gd name="connsiteY11" fmla="*/ 4763 h 11429"/>
                      <a:gd name="connsiteX12" fmla="*/ 12383 w 12382"/>
                      <a:gd name="connsiteY12" fmla="*/ 5715 h 11429"/>
                      <a:gd name="connsiteX13" fmla="*/ 11430 w 12382"/>
                      <a:gd name="connsiteY13" fmla="*/ 6667 h 11429"/>
                      <a:gd name="connsiteX14" fmla="*/ 11430 w 12382"/>
                      <a:gd name="connsiteY14" fmla="*/ 7620 h 11429"/>
                      <a:gd name="connsiteX15" fmla="*/ 10478 w 12382"/>
                      <a:gd name="connsiteY15" fmla="*/ 8572 h 11429"/>
                      <a:gd name="connsiteX16" fmla="*/ 10478 w 12382"/>
                      <a:gd name="connsiteY16" fmla="*/ 9525 h 11429"/>
                      <a:gd name="connsiteX17" fmla="*/ 9525 w 12382"/>
                      <a:gd name="connsiteY17" fmla="*/ 10477 h 114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2382" h="11429">
                        <a:moveTo>
                          <a:pt x="9525" y="11430"/>
                        </a:moveTo>
                        <a:lnTo>
                          <a:pt x="0" y="6667"/>
                        </a:lnTo>
                        <a:lnTo>
                          <a:pt x="953" y="5715"/>
                        </a:lnTo>
                        <a:lnTo>
                          <a:pt x="953" y="5715"/>
                        </a:lnTo>
                        <a:lnTo>
                          <a:pt x="1905" y="4763"/>
                        </a:lnTo>
                        <a:lnTo>
                          <a:pt x="1905" y="3810"/>
                        </a:lnTo>
                        <a:lnTo>
                          <a:pt x="2858" y="2857"/>
                        </a:lnTo>
                        <a:lnTo>
                          <a:pt x="2858" y="1905"/>
                        </a:lnTo>
                        <a:lnTo>
                          <a:pt x="2858" y="952"/>
                        </a:lnTo>
                        <a:lnTo>
                          <a:pt x="3810" y="0"/>
                        </a:lnTo>
                        <a:lnTo>
                          <a:pt x="12383" y="4763"/>
                        </a:lnTo>
                        <a:lnTo>
                          <a:pt x="12383" y="4763"/>
                        </a:lnTo>
                        <a:lnTo>
                          <a:pt x="12383" y="5715"/>
                        </a:lnTo>
                        <a:lnTo>
                          <a:pt x="11430" y="6667"/>
                        </a:lnTo>
                        <a:lnTo>
                          <a:pt x="11430" y="7620"/>
                        </a:lnTo>
                        <a:lnTo>
                          <a:pt x="10478" y="8572"/>
                        </a:lnTo>
                        <a:lnTo>
                          <a:pt x="10478" y="9525"/>
                        </a:lnTo>
                        <a:lnTo>
                          <a:pt x="9525" y="10477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69" name="Freeform: Shape 1368">
                    <a:extLst>
                      <a:ext uri="{FF2B5EF4-FFF2-40B4-BE49-F238E27FC236}">
                        <a16:creationId xmlns:a16="http://schemas.microsoft.com/office/drawing/2014/main" id="{C1CF45F0-3795-42B5-AE81-7A4CA0808702}"/>
                      </a:ext>
                    </a:extLst>
                  </p:cNvPr>
                  <p:cNvSpPr/>
                  <p:nvPr/>
                </p:nvSpPr>
                <p:spPr>
                  <a:xfrm>
                    <a:off x="10114451" y="3934777"/>
                    <a:ext cx="10477" cy="4762"/>
                  </a:xfrm>
                  <a:custGeom>
                    <a:avLst/>
                    <a:gdLst>
                      <a:gd name="connsiteX0" fmla="*/ 8573 w 10477"/>
                      <a:gd name="connsiteY0" fmla="*/ 4763 h 4762"/>
                      <a:gd name="connsiteX1" fmla="*/ 0 w 10477"/>
                      <a:gd name="connsiteY1" fmla="*/ 0 h 4762"/>
                      <a:gd name="connsiteX2" fmla="*/ 0 w 10477"/>
                      <a:gd name="connsiteY2" fmla="*/ 0 h 4762"/>
                      <a:gd name="connsiteX3" fmla="*/ 0 w 10477"/>
                      <a:gd name="connsiteY3" fmla="*/ 0 h 4762"/>
                      <a:gd name="connsiteX4" fmla="*/ 0 w 10477"/>
                      <a:gd name="connsiteY4" fmla="*/ 0 h 4762"/>
                      <a:gd name="connsiteX5" fmla="*/ 953 w 10477"/>
                      <a:gd name="connsiteY5" fmla="*/ 0 h 4762"/>
                      <a:gd name="connsiteX6" fmla="*/ 953 w 10477"/>
                      <a:gd name="connsiteY6" fmla="*/ 0 h 4762"/>
                      <a:gd name="connsiteX7" fmla="*/ 953 w 10477"/>
                      <a:gd name="connsiteY7" fmla="*/ 0 h 4762"/>
                      <a:gd name="connsiteX8" fmla="*/ 953 w 10477"/>
                      <a:gd name="connsiteY8" fmla="*/ 0 h 4762"/>
                      <a:gd name="connsiteX9" fmla="*/ 953 w 10477"/>
                      <a:gd name="connsiteY9" fmla="*/ 0 h 4762"/>
                      <a:gd name="connsiteX10" fmla="*/ 10478 w 10477"/>
                      <a:gd name="connsiteY10" fmla="*/ 4763 h 4762"/>
                      <a:gd name="connsiteX11" fmla="*/ 10478 w 10477"/>
                      <a:gd name="connsiteY11" fmla="*/ 4763 h 4762"/>
                      <a:gd name="connsiteX12" fmla="*/ 10478 w 10477"/>
                      <a:gd name="connsiteY12" fmla="*/ 4763 h 4762"/>
                      <a:gd name="connsiteX13" fmla="*/ 9525 w 10477"/>
                      <a:gd name="connsiteY13" fmla="*/ 4763 h 4762"/>
                      <a:gd name="connsiteX14" fmla="*/ 9525 w 10477"/>
                      <a:gd name="connsiteY14" fmla="*/ 4763 h 4762"/>
                      <a:gd name="connsiteX15" fmla="*/ 9525 w 10477"/>
                      <a:gd name="connsiteY15" fmla="*/ 4763 h 4762"/>
                      <a:gd name="connsiteX16" fmla="*/ 9525 w 10477"/>
                      <a:gd name="connsiteY16" fmla="*/ 4763 h 4762"/>
                      <a:gd name="connsiteX17" fmla="*/ 9525 w 10477"/>
                      <a:gd name="connsiteY17" fmla="*/ 4763 h 4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477" h="4762">
                        <a:moveTo>
                          <a:pt x="8573" y="4763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953" y="0"/>
                        </a:lnTo>
                        <a:lnTo>
                          <a:pt x="953" y="0"/>
                        </a:lnTo>
                        <a:lnTo>
                          <a:pt x="953" y="0"/>
                        </a:lnTo>
                        <a:lnTo>
                          <a:pt x="953" y="0"/>
                        </a:lnTo>
                        <a:lnTo>
                          <a:pt x="953" y="0"/>
                        </a:lnTo>
                        <a:lnTo>
                          <a:pt x="10478" y="4763"/>
                        </a:lnTo>
                        <a:lnTo>
                          <a:pt x="10478" y="4763"/>
                        </a:lnTo>
                        <a:lnTo>
                          <a:pt x="10478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70" name="Freeform: Shape 1369">
                    <a:extLst>
                      <a:ext uri="{FF2B5EF4-FFF2-40B4-BE49-F238E27FC236}">
                        <a16:creationId xmlns:a16="http://schemas.microsoft.com/office/drawing/2014/main" id="{27CE9E24-028C-4439-8325-930259191751}"/>
                      </a:ext>
                    </a:extLst>
                  </p:cNvPr>
                  <p:cNvSpPr/>
                  <p:nvPr/>
                </p:nvSpPr>
                <p:spPr>
                  <a:xfrm>
                    <a:off x="10115404" y="3933825"/>
                    <a:ext cx="9525" cy="5715"/>
                  </a:xfrm>
                  <a:custGeom>
                    <a:avLst/>
                    <a:gdLst>
                      <a:gd name="connsiteX0" fmla="*/ 9525 w 9525"/>
                      <a:gd name="connsiteY0" fmla="*/ 5715 h 5715"/>
                      <a:gd name="connsiteX1" fmla="*/ 0 w 9525"/>
                      <a:gd name="connsiteY1" fmla="*/ 953 h 5715"/>
                      <a:gd name="connsiteX2" fmla="*/ 0 w 9525"/>
                      <a:gd name="connsiteY2" fmla="*/ 953 h 5715"/>
                      <a:gd name="connsiteX3" fmla="*/ 0 w 9525"/>
                      <a:gd name="connsiteY3" fmla="*/ 953 h 5715"/>
                      <a:gd name="connsiteX4" fmla="*/ 0 w 9525"/>
                      <a:gd name="connsiteY4" fmla="*/ 953 h 5715"/>
                      <a:gd name="connsiteX5" fmla="*/ 0 w 9525"/>
                      <a:gd name="connsiteY5" fmla="*/ 953 h 5715"/>
                      <a:gd name="connsiteX6" fmla="*/ 0 w 9525"/>
                      <a:gd name="connsiteY6" fmla="*/ 0 h 5715"/>
                      <a:gd name="connsiteX7" fmla="*/ 0 w 9525"/>
                      <a:gd name="connsiteY7" fmla="*/ 0 h 5715"/>
                      <a:gd name="connsiteX8" fmla="*/ 0 w 9525"/>
                      <a:gd name="connsiteY8" fmla="*/ 0 h 5715"/>
                      <a:gd name="connsiteX9" fmla="*/ 0 w 9525"/>
                      <a:gd name="connsiteY9" fmla="*/ 0 h 5715"/>
                      <a:gd name="connsiteX10" fmla="*/ 8572 w 9525"/>
                      <a:gd name="connsiteY10" fmla="*/ 3810 h 5715"/>
                      <a:gd name="connsiteX11" fmla="*/ 8572 w 9525"/>
                      <a:gd name="connsiteY11" fmla="*/ 3810 h 5715"/>
                      <a:gd name="connsiteX12" fmla="*/ 8572 w 9525"/>
                      <a:gd name="connsiteY12" fmla="*/ 4763 h 5715"/>
                      <a:gd name="connsiteX13" fmla="*/ 8572 w 9525"/>
                      <a:gd name="connsiteY13" fmla="*/ 4763 h 5715"/>
                      <a:gd name="connsiteX14" fmla="*/ 9525 w 9525"/>
                      <a:gd name="connsiteY14" fmla="*/ 4763 h 5715"/>
                      <a:gd name="connsiteX15" fmla="*/ 9525 w 9525"/>
                      <a:gd name="connsiteY15" fmla="*/ 4763 h 5715"/>
                      <a:gd name="connsiteX16" fmla="*/ 9525 w 9525"/>
                      <a:gd name="connsiteY16" fmla="*/ 4763 h 5715"/>
                      <a:gd name="connsiteX17" fmla="*/ 9525 w 9525"/>
                      <a:gd name="connsiteY17" fmla="*/ 5715 h 57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525" h="5715">
                        <a:moveTo>
                          <a:pt x="9525" y="5715"/>
                        </a:move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8572" y="3810"/>
                        </a:lnTo>
                        <a:lnTo>
                          <a:pt x="8572" y="3810"/>
                        </a:lnTo>
                        <a:lnTo>
                          <a:pt x="8572" y="4763"/>
                        </a:lnTo>
                        <a:lnTo>
                          <a:pt x="8572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571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71" name="Freeform: Shape 1370">
                    <a:extLst>
                      <a:ext uri="{FF2B5EF4-FFF2-40B4-BE49-F238E27FC236}">
                        <a16:creationId xmlns:a16="http://schemas.microsoft.com/office/drawing/2014/main" id="{1BEBD47E-30F8-4C6A-B092-D9CFA86369ED}"/>
                      </a:ext>
                    </a:extLst>
                  </p:cNvPr>
                  <p:cNvSpPr/>
                  <p:nvPr/>
                </p:nvSpPr>
                <p:spPr>
                  <a:xfrm>
                    <a:off x="10120167" y="3926204"/>
                    <a:ext cx="9525" cy="5715"/>
                  </a:xfrm>
                  <a:custGeom>
                    <a:avLst/>
                    <a:gdLst>
                      <a:gd name="connsiteX0" fmla="*/ 9525 w 9525"/>
                      <a:gd name="connsiteY0" fmla="*/ 5715 h 5715"/>
                      <a:gd name="connsiteX1" fmla="*/ 0 w 9525"/>
                      <a:gd name="connsiteY1" fmla="*/ 1905 h 5715"/>
                      <a:gd name="connsiteX2" fmla="*/ 0 w 9525"/>
                      <a:gd name="connsiteY2" fmla="*/ 1905 h 5715"/>
                      <a:gd name="connsiteX3" fmla="*/ 0 w 9525"/>
                      <a:gd name="connsiteY3" fmla="*/ 1905 h 5715"/>
                      <a:gd name="connsiteX4" fmla="*/ 0 w 9525"/>
                      <a:gd name="connsiteY4" fmla="*/ 953 h 5715"/>
                      <a:gd name="connsiteX5" fmla="*/ 0 w 9525"/>
                      <a:gd name="connsiteY5" fmla="*/ 953 h 5715"/>
                      <a:gd name="connsiteX6" fmla="*/ 0 w 9525"/>
                      <a:gd name="connsiteY6" fmla="*/ 953 h 5715"/>
                      <a:gd name="connsiteX7" fmla="*/ 0 w 9525"/>
                      <a:gd name="connsiteY7" fmla="*/ 953 h 5715"/>
                      <a:gd name="connsiteX8" fmla="*/ 0 w 9525"/>
                      <a:gd name="connsiteY8" fmla="*/ 953 h 5715"/>
                      <a:gd name="connsiteX9" fmla="*/ 0 w 9525"/>
                      <a:gd name="connsiteY9" fmla="*/ 0 h 5715"/>
                      <a:gd name="connsiteX10" fmla="*/ 8572 w 9525"/>
                      <a:gd name="connsiteY10" fmla="*/ 4763 h 5715"/>
                      <a:gd name="connsiteX11" fmla="*/ 8572 w 9525"/>
                      <a:gd name="connsiteY11" fmla="*/ 4763 h 5715"/>
                      <a:gd name="connsiteX12" fmla="*/ 8572 w 9525"/>
                      <a:gd name="connsiteY12" fmla="*/ 4763 h 5715"/>
                      <a:gd name="connsiteX13" fmla="*/ 8572 w 9525"/>
                      <a:gd name="connsiteY13" fmla="*/ 4763 h 5715"/>
                      <a:gd name="connsiteX14" fmla="*/ 8572 w 9525"/>
                      <a:gd name="connsiteY14" fmla="*/ 4763 h 5715"/>
                      <a:gd name="connsiteX15" fmla="*/ 8572 w 9525"/>
                      <a:gd name="connsiteY15" fmla="*/ 5715 h 5715"/>
                      <a:gd name="connsiteX16" fmla="*/ 8572 w 9525"/>
                      <a:gd name="connsiteY16" fmla="*/ 5715 h 5715"/>
                      <a:gd name="connsiteX17" fmla="*/ 9525 w 9525"/>
                      <a:gd name="connsiteY17" fmla="*/ 5715 h 57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525" h="5715">
                        <a:moveTo>
                          <a:pt x="9525" y="5715"/>
                        </a:moveTo>
                        <a:lnTo>
                          <a:pt x="0" y="1905"/>
                        </a:lnTo>
                        <a:lnTo>
                          <a:pt x="0" y="1905"/>
                        </a:lnTo>
                        <a:lnTo>
                          <a:pt x="0" y="1905"/>
                        </a:ln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0" y="0"/>
                        </a:lnTo>
                        <a:lnTo>
                          <a:pt x="8572" y="4763"/>
                        </a:lnTo>
                        <a:lnTo>
                          <a:pt x="8572" y="4763"/>
                        </a:lnTo>
                        <a:lnTo>
                          <a:pt x="8572" y="4763"/>
                        </a:lnTo>
                        <a:lnTo>
                          <a:pt x="8572" y="4763"/>
                        </a:lnTo>
                        <a:lnTo>
                          <a:pt x="8572" y="4763"/>
                        </a:lnTo>
                        <a:lnTo>
                          <a:pt x="8572" y="5715"/>
                        </a:lnTo>
                        <a:lnTo>
                          <a:pt x="8572" y="5715"/>
                        </a:lnTo>
                        <a:lnTo>
                          <a:pt x="9525" y="571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72" name="Freeform: Shape 1371">
                    <a:extLst>
                      <a:ext uri="{FF2B5EF4-FFF2-40B4-BE49-F238E27FC236}">
                        <a16:creationId xmlns:a16="http://schemas.microsoft.com/office/drawing/2014/main" id="{38C7184F-71A2-449C-B5B6-544B716179B6}"/>
                      </a:ext>
                    </a:extLst>
                  </p:cNvPr>
                  <p:cNvSpPr/>
                  <p:nvPr/>
                </p:nvSpPr>
                <p:spPr>
                  <a:xfrm>
                    <a:off x="10115404" y="3927157"/>
                    <a:ext cx="13334" cy="10477"/>
                  </a:xfrm>
                  <a:custGeom>
                    <a:avLst/>
                    <a:gdLst>
                      <a:gd name="connsiteX0" fmla="*/ 8572 w 13334"/>
                      <a:gd name="connsiteY0" fmla="*/ 10477 h 10477"/>
                      <a:gd name="connsiteX1" fmla="*/ 0 w 13334"/>
                      <a:gd name="connsiteY1" fmla="*/ 6667 h 10477"/>
                      <a:gd name="connsiteX2" fmla="*/ 0 w 13334"/>
                      <a:gd name="connsiteY2" fmla="*/ 5715 h 10477"/>
                      <a:gd name="connsiteX3" fmla="*/ 953 w 13334"/>
                      <a:gd name="connsiteY3" fmla="*/ 4763 h 10477"/>
                      <a:gd name="connsiteX4" fmla="*/ 953 w 13334"/>
                      <a:gd name="connsiteY4" fmla="*/ 3810 h 10477"/>
                      <a:gd name="connsiteX5" fmla="*/ 1905 w 13334"/>
                      <a:gd name="connsiteY5" fmla="*/ 3810 h 10477"/>
                      <a:gd name="connsiteX6" fmla="*/ 1905 w 13334"/>
                      <a:gd name="connsiteY6" fmla="*/ 2858 h 10477"/>
                      <a:gd name="connsiteX7" fmla="*/ 2858 w 13334"/>
                      <a:gd name="connsiteY7" fmla="*/ 1905 h 10477"/>
                      <a:gd name="connsiteX8" fmla="*/ 2858 w 13334"/>
                      <a:gd name="connsiteY8" fmla="*/ 952 h 10477"/>
                      <a:gd name="connsiteX9" fmla="*/ 3810 w 13334"/>
                      <a:gd name="connsiteY9" fmla="*/ 0 h 10477"/>
                      <a:gd name="connsiteX10" fmla="*/ 13335 w 13334"/>
                      <a:gd name="connsiteY10" fmla="*/ 4763 h 10477"/>
                      <a:gd name="connsiteX11" fmla="*/ 12383 w 13334"/>
                      <a:gd name="connsiteY11" fmla="*/ 5715 h 10477"/>
                      <a:gd name="connsiteX12" fmla="*/ 11430 w 13334"/>
                      <a:gd name="connsiteY12" fmla="*/ 5715 h 10477"/>
                      <a:gd name="connsiteX13" fmla="*/ 11430 w 13334"/>
                      <a:gd name="connsiteY13" fmla="*/ 6667 h 10477"/>
                      <a:gd name="connsiteX14" fmla="*/ 10478 w 13334"/>
                      <a:gd name="connsiteY14" fmla="*/ 7620 h 10477"/>
                      <a:gd name="connsiteX15" fmla="*/ 10478 w 13334"/>
                      <a:gd name="connsiteY15" fmla="*/ 8572 h 10477"/>
                      <a:gd name="connsiteX16" fmla="*/ 9525 w 13334"/>
                      <a:gd name="connsiteY16" fmla="*/ 9525 h 10477"/>
                      <a:gd name="connsiteX17" fmla="*/ 9525 w 13334"/>
                      <a:gd name="connsiteY17" fmla="*/ 9525 h 104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3334" h="10477">
                        <a:moveTo>
                          <a:pt x="8572" y="10477"/>
                        </a:moveTo>
                        <a:lnTo>
                          <a:pt x="0" y="6667"/>
                        </a:lnTo>
                        <a:lnTo>
                          <a:pt x="0" y="5715"/>
                        </a:lnTo>
                        <a:lnTo>
                          <a:pt x="953" y="4763"/>
                        </a:lnTo>
                        <a:lnTo>
                          <a:pt x="953" y="3810"/>
                        </a:lnTo>
                        <a:lnTo>
                          <a:pt x="1905" y="3810"/>
                        </a:lnTo>
                        <a:lnTo>
                          <a:pt x="1905" y="2858"/>
                        </a:lnTo>
                        <a:lnTo>
                          <a:pt x="2858" y="1905"/>
                        </a:lnTo>
                        <a:lnTo>
                          <a:pt x="2858" y="952"/>
                        </a:lnTo>
                        <a:lnTo>
                          <a:pt x="3810" y="0"/>
                        </a:lnTo>
                        <a:lnTo>
                          <a:pt x="13335" y="4763"/>
                        </a:lnTo>
                        <a:lnTo>
                          <a:pt x="12383" y="5715"/>
                        </a:lnTo>
                        <a:lnTo>
                          <a:pt x="11430" y="5715"/>
                        </a:lnTo>
                        <a:lnTo>
                          <a:pt x="11430" y="6667"/>
                        </a:lnTo>
                        <a:lnTo>
                          <a:pt x="10478" y="7620"/>
                        </a:lnTo>
                        <a:lnTo>
                          <a:pt x="10478" y="8572"/>
                        </a:lnTo>
                        <a:lnTo>
                          <a:pt x="9525" y="9525"/>
                        </a:lnTo>
                        <a:lnTo>
                          <a:pt x="9525" y="952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73" name="Freeform: Shape 1372">
                    <a:extLst>
                      <a:ext uri="{FF2B5EF4-FFF2-40B4-BE49-F238E27FC236}">
                        <a16:creationId xmlns:a16="http://schemas.microsoft.com/office/drawing/2014/main" id="{79F84187-4F60-4F81-9F30-4DBD26880832}"/>
                      </a:ext>
                    </a:extLst>
                  </p:cNvPr>
                  <p:cNvSpPr/>
                  <p:nvPr/>
                </p:nvSpPr>
                <p:spPr>
                  <a:xfrm>
                    <a:off x="10125882" y="3920490"/>
                    <a:ext cx="8572" cy="5714"/>
                  </a:xfrm>
                  <a:custGeom>
                    <a:avLst/>
                    <a:gdLst>
                      <a:gd name="connsiteX0" fmla="*/ 8572 w 8572"/>
                      <a:gd name="connsiteY0" fmla="*/ 5715 h 5714"/>
                      <a:gd name="connsiteX1" fmla="*/ 0 w 8572"/>
                      <a:gd name="connsiteY1" fmla="*/ 1905 h 5714"/>
                      <a:gd name="connsiteX2" fmla="*/ 0 w 8572"/>
                      <a:gd name="connsiteY2" fmla="*/ 952 h 5714"/>
                      <a:gd name="connsiteX3" fmla="*/ 0 w 8572"/>
                      <a:gd name="connsiteY3" fmla="*/ 952 h 5714"/>
                      <a:gd name="connsiteX4" fmla="*/ 0 w 8572"/>
                      <a:gd name="connsiteY4" fmla="*/ 952 h 5714"/>
                      <a:gd name="connsiteX5" fmla="*/ 0 w 8572"/>
                      <a:gd name="connsiteY5" fmla="*/ 952 h 5714"/>
                      <a:gd name="connsiteX6" fmla="*/ 0 w 8572"/>
                      <a:gd name="connsiteY6" fmla="*/ 0 h 5714"/>
                      <a:gd name="connsiteX7" fmla="*/ 0 w 8572"/>
                      <a:gd name="connsiteY7" fmla="*/ 0 h 5714"/>
                      <a:gd name="connsiteX8" fmla="*/ 0 w 8572"/>
                      <a:gd name="connsiteY8" fmla="*/ 0 h 5714"/>
                      <a:gd name="connsiteX9" fmla="*/ 0 w 8572"/>
                      <a:gd name="connsiteY9" fmla="*/ 0 h 5714"/>
                      <a:gd name="connsiteX10" fmla="*/ 8572 w 8572"/>
                      <a:gd name="connsiteY10" fmla="*/ 3810 h 5714"/>
                      <a:gd name="connsiteX11" fmla="*/ 8572 w 8572"/>
                      <a:gd name="connsiteY11" fmla="*/ 3810 h 5714"/>
                      <a:gd name="connsiteX12" fmla="*/ 8572 w 8572"/>
                      <a:gd name="connsiteY12" fmla="*/ 3810 h 5714"/>
                      <a:gd name="connsiteX13" fmla="*/ 8572 w 8572"/>
                      <a:gd name="connsiteY13" fmla="*/ 4763 h 5714"/>
                      <a:gd name="connsiteX14" fmla="*/ 8572 w 8572"/>
                      <a:gd name="connsiteY14" fmla="*/ 4763 h 5714"/>
                      <a:gd name="connsiteX15" fmla="*/ 8572 w 8572"/>
                      <a:gd name="connsiteY15" fmla="*/ 4763 h 5714"/>
                      <a:gd name="connsiteX16" fmla="*/ 8572 w 8572"/>
                      <a:gd name="connsiteY16" fmla="*/ 5715 h 5714"/>
                      <a:gd name="connsiteX17" fmla="*/ 8572 w 8572"/>
                      <a:gd name="connsiteY17" fmla="*/ 5715 h 57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8572" h="5714">
                        <a:moveTo>
                          <a:pt x="8572" y="5715"/>
                        </a:moveTo>
                        <a:lnTo>
                          <a:pt x="0" y="1905"/>
                        </a:lnTo>
                        <a:lnTo>
                          <a:pt x="0" y="952"/>
                        </a:lnTo>
                        <a:lnTo>
                          <a:pt x="0" y="952"/>
                        </a:lnTo>
                        <a:lnTo>
                          <a:pt x="0" y="952"/>
                        </a:lnTo>
                        <a:lnTo>
                          <a:pt x="0" y="952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8572" y="3810"/>
                        </a:lnTo>
                        <a:lnTo>
                          <a:pt x="8572" y="3810"/>
                        </a:lnTo>
                        <a:lnTo>
                          <a:pt x="8572" y="3810"/>
                        </a:lnTo>
                        <a:lnTo>
                          <a:pt x="8572" y="4763"/>
                        </a:lnTo>
                        <a:lnTo>
                          <a:pt x="8572" y="4763"/>
                        </a:lnTo>
                        <a:lnTo>
                          <a:pt x="8572" y="4763"/>
                        </a:lnTo>
                        <a:lnTo>
                          <a:pt x="8572" y="5715"/>
                        </a:lnTo>
                        <a:lnTo>
                          <a:pt x="8572" y="571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74" name="Freeform: Shape 1373">
                    <a:extLst>
                      <a:ext uri="{FF2B5EF4-FFF2-40B4-BE49-F238E27FC236}">
                        <a16:creationId xmlns:a16="http://schemas.microsoft.com/office/drawing/2014/main" id="{A5FE9014-17DE-46AB-A8B7-107FC36EE093}"/>
                      </a:ext>
                    </a:extLst>
                  </p:cNvPr>
                  <p:cNvSpPr/>
                  <p:nvPr/>
                </p:nvSpPr>
                <p:spPr>
                  <a:xfrm>
                    <a:off x="10120167" y="3921442"/>
                    <a:ext cx="13334" cy="9525"/>
                  </a:xfrm>
                  <a:custGeom>
                    <a:avLst/>
                    <a:gdLst>
                      <a:gd name="connsiteX0" fmla="*/ 8572 w 13334"/>
                      <a:gd name="connsiteY0" fmla="*/ 9525 h 9525"/>
                      <a:gd name="connsiteX1" fmla="*/ 0 w 13334"/>
                      <a:gd name="connsiteY1" fmla="*/ 4763 h 9525"/>
                      <a:gd name="connsiteX2" fmla="*/ 0 w 13334"/>
                      <a:gd name="connsiteY2" fmla="*/ 4763 h 9525"/>
                      <a:gd name="connsiteX3" fmla="*/ 953 w 13334"/>
                      <a:gd name="connsiteY3" fmla="*/ 3810 h 9525"/>
                      <a:gd name="connsiteX4" fmla="*/ 1905 w 13334"/>
                      <a:gd name="connsiteY4" fmla="*/ 2858 h 9525"/>
                      <a:gd name="connsiteX5" fmla="*/ 1905 w 13334"/>
                      <a:gd name="connsiteY5" fmla="*/ 2858 h 9525"/>
                      <a:gd name="connsiteX6" fmla="*/ 2858 w 13334"/>
                      <a:gd name="connsiteY6" fmla="*/ 1905 h 9525"/>
                      <a:gd name="connsiteX7" fmla="*/ 2858 w 13334"/>
                      <a:gd name="connsiteY7" fmla="*/ 953 h 9525"/>
                      <a:gd name="connsiteX8" fmla="*/ 3810 w 13334"/>
                      <a:gd name="connsiteY8" fmla="*/ 0 h 9525"/>
                      <a:gd name="connsiteX9" fmla="*/ 4763 w 13334"/>
                      <a:gd name="connsiteY9" fmla="*/ 0 h 9525"/>
                      <a:gd name="connsiteX10" fmla="*/ 13335 w 13334"/>
                      <a:gd name="connsiteY10" fmla="*/ 3810 h 9525"/>
                      <a:gd name="connsiteX11" fmla="*/ 12383 w 13334"/>
                      <a:gd name="connsiteY11" fmla="*/ 4763 h 9525"/>
                      <a:gd name="connsiteX12" fmla="*/ 12383 w 13334"/>
                      <a:gd name="connsiteY12" fmla="*/ 4763 h 9525"/>
                      <a:gd name="connsiteX13" fmla="*/ 11430 w 13334"/>
                      <a:gd name="connsiteY13" fmla="*/ 5715 h 9525"/>
                      <a:gd name="connsiteX14" fmla="*/ 11430 w 13334"/>
                      <a:gd name="connsiteY14" fmla="*/ 6667 h 9525"/>
                      <a:gd name="connsiteX15" fmla="*/ 10478 w 13334"/>
                      <a:gd name="connsiteY15" fmla="*/ 7620 h 9525"/>
                      <a:gd name="connsiteX16" fmla="*/ 9525 w 13334"/>
                      <a:gd name="connsiteY16" fmla="*/ 7620 h 9525"/>
                      <a:gd name="connsiteX17" fmla="*/ 9525 w 13334"/>
                      <a:gd name="connsiteY17" fmla="*/ 8573 h 95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3334" h="9525">
                        <a:moveTo>
                          <a:pt x="8572" y="9525"/>
                        </a:moveTo>
                        <a:lnTo>
                          <a:pt x="0" y="4763"/>
                        </a:lnTo>
                        <a:lnTo>
                          <a:pt x="0" y="4763"/>
                        </a:lnTo>
                        <a:lnTo>
                          <a:pt x="953" y="3810"/>
                        </a:lnTo>
                        <a:lnTo>
                          <a:pt x="1905" y="2858"/>
                        </a:lnTo>
                        <a:lnTo>
                          <a:pt x="1905" y="2858"/>
                        </a:lnTo>
                        <a:lnTo>
                          <a:pt x="2858" y="1905"/>
                        </a:lnTo>
                        <a:lnTo>
                          <a:pt x="2858" y="953"/>
                        </a:lnTo>
                        <a:lnTo>
                          <a:pt x="3810" y="0"/>
                        </a:lnTo>
                        <a:lnTo>
                          <a:pt x="4763" y="0"/>
                        </a:lnTo>
                        <a:lnTo>
                          <a:pt x="13335" y="3810"/>
                        </a:lnTo>
                        <a:lnTo>
                          <a:pt x="12383" y="4763"/>
                        </a:lnTo>
                        <a:lnTo>
                          <a:pt x="12383" y="4763"/>
                        </a:lnTo>
                        <a:lnTo>
                          <a:pt x="11430" y="5715"/>
                        </a:lnTo>
                        <a:lnTo>
                          <a:pt x="11430" y="6667"/>
                        </a:lnTo>
                        <a:lnTo>
                          <a:pt x="10478" y="7620"/>
                        </a:lnTo>
                        <a:lnTo>
                          <a:pt x="9525" y="7620"/>
                        </a:lnTo>
                        <a:lnTo>
                          <a:pt x="9525" y="8573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75" name="Freeform: Shape 1374">
                    <a:extLst>
                      <a:ext uri="{FF2B5EF4-FFF2-40B4-BE49-F238E27FC236}">
                        <a16:creationId xmlns:a16="http://schemas.microsoft.com/office/drawing/2014/main" id="{D63D9246-2E22-4C16-880A-18F6389134A0}"/>
                      </a:ext>
                    </a:extLst>
                  </p:cNvPr>
                  <p:cNvSpPr/>
                  <p:nvPr/>
                </p:nvSpPr>
                <p:spPr>
                  <a:xfrm>
                    <a:off x="10131596" y="3914775"/>
                    <a:ext cx="9525" cy="6667"/>
                  </a:xfrm>
                  <a:custGeom>
                    <a:avLst/>
                    <a:gdLst>
                      <a:gd name="connsiteX0" fmla="*/ 8573 w 9525"/>
                      <a:gd name="connsiteY0" fmla="*/ 6667 h 6667"/>
                      <a:gd name="connsiteX1" fmla="*/ 0 w 9525"/>
                      <a:gd name="connsiteY1" fmla="*/ 2858 h 6667"/>
                      <a:gd name="connsiteX2" fmla="*/ 0 w 9525"/>
                      <a:gd name="connsiteY2" fmla="*/ 1905 h 6667"/>
                      <a:gd name="connsiteX3" fmla="*/ 0 w 9525"/>
                      <a:gd name="connsiteY3" fmla="*/ 1905 h 6667"/>
                      <a:gd name="connsiteX4" fmla="*/ 0 w 9525"/>
                      <a:gd name="connsiteY4" fmla="*/ 1905 h 6667"/>
                      <a:gd name="connsiteX5" fmla="*/ 0 w 9525"/>
                      <a:gd name="connsiteY5" fmla="*/ 953 h 6667"/>
                      <a:gd name="connsiteX6" fmla="*/ 0 w 9525"/>
                      <a:gd name="connsiteY6" fmla="*/ 953 h 6667"/>
                      <a:gd name="connsiteX7" fmla="*/ 0 w 9525"/>
                      <a:gd name="connsiteY7" fmla="*/ 953 h 6667"/>
                      <a:gd name="connsiteX8" fmla="*/ 0 w 9525"/>
                      <a:gd name="connsiteY8" fmla="*/ 0 h 6667"/>
                      <a:gd name="connsiteX9" fmla="*/ 0 w 9525"/>
                      <a:gd name="connsiteY9" fmla="*/ 0 h 6667"/>
                      <a:gd name="connsiteX10" fmla="*/ 9525 w 9525"/>
                      <a:gd name="connsiteY10" fmla="*/ 3810 h 6667"/>
                      <a:gd name="connsiteX11" fmla="*/ 9525 w 9525"/>
                      <a:gd name="connsiteY11" fmla="*/ 4763 h 6667"/>
                      <a:gd name="connsiteX12" fmla="*/ 9525 w 9525"/>
                      <a:gd name="connsiteY12" fmla="*/ 4763 h 6667"/>
                      <a:gd name="connsiteX13" fmla="*/ 9525 w 9525"/>
                      <a:gd name="connsiteY13" fmla="*/ 4763 h 6667"/>
                      <a:gd name="connsiteX14" fmla="*/ 9525 w 9525"/>
                      <a:gd name="connsiteY14" fmla="*/ 5715 h 6667"/>
                      <a:gd name="connsiteX15" fmla="*/ 8573 w 9525"/>
                      <a:gd name="connsiteY15" fmla="*/ 5715 h 6667"/>
                      <a:gd name="connsiteX16" fmla="*/ 8573 w 9525"/>
                      <a:gd name="connsiteY16" fmla="*/ 5715 h 6667"/>
                      <a:gd name="connsiteX17" fmla="*/ 8573 w 9525"/>
                      <a:gd name="connsiteY17" fmla="*/ 6667 h 66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525" h="6667">
                        <a:moveTo>
                          <a:pt x="8573" y="6667"/>
                        </a:moveTo>
                        <a:lnTo>
                          <a:pt x="0" y="2858"/>
                        </a:lnTo>
                        <a:lnTo>
                          <a:pt x="0" y="1905"/>
                        </a:lnTo>
                        <a:lnTo>
                          <a:pt x="0" y="1905"/>
                        </a:lnTo>
                        <a:lnTo>
                          <a:pt x="0" y="1905"/>
                        </a:ln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9525" y="3810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5715"/>
                        </a:lnTo>
                        <a:lnTo>
                          <a:pt x="8573" y="5715"/>
                        </a:lnTo>
                        <a:lnTo>
                          <a:pt x="8573" y="5715"/>
                        </a:lnTo>
                        <a:lnTo>
                          <a:pt x="8573" y="6667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76" name="Freeform: Shape 1375">
                    <a:extLst>
                      <a:ext uri="{FF2B5EF4-FFF2-40B4-BE49-F238E27FC236}">
                        <a16:creationId xmlns:a16="http://schemas.microsoft.com/office/drawing/2014/main" id="{8D68529E-FB31-4BA2-BF4B-5CD644EB5349}"/>
                      </a:ext>
                    </a:extLst>
                  </p:cNvPr>
                  <p:cNvSpPr/>
                  <p:nvPr/>
                </p:nvSpPr>
                <p:spPr>
                  <a:xfrm>
                    <a:off x="10125882" y="3915727"/>
                    <a:ext cx="13334" cy="8572"/>
                  </a:xfrm>
                  <a:custGeom>
                    <a:avLst/>
                    <a:gdLst>
                      <a:gd name="connsiteX0" fmla="*/ 8572 w 13334"/>
                      <a:gd name="connsiteY0" fmla="*/ 8572 h 8572"/>
                      <a:gd name="connsiteX1" fmla="*/ 0 w 13334"/>
                      <a:gd name="connsiteY1" fmla="*/ 4763 h 8572"/>
                      <a:gd name="connsiteX2" fmla="*/ 0 w 13334"/>
                      <a:gd name="connsiteY2" fmla="*/ 3810 h 8572"/>
                      <a:gd name="connsiteX3" fmla="*/ 952 w 13334"/>
                      <a:gd name="connsiteY3" fmla="*/ 3810 h 8572"/>
                      <a:gd name="connsiteX4" fmla="*/ 1905 w 13334"/>
                      <a:gd name="connsiteY4" fmla="*/ 2857 h 8572"/>
                      <a:gd name="connsiteX5" fmla="*/ 1905 w 13334"/>
                      <a:gd name="connsiteY5" fmla="*/ 1905 h 8572"/>
                      <a:gd name="connsiteX6" fmla="*/ 2857 w 13334"/>
                      <a:gd name="connsiteY6" fmla="*/ 1905 h 8572"/>
                      <a:gd name="connsiteX7" fmla="*/ 2857 w 13334"/>
                      <a:gd name="connsiteY7" fmla="*/ 952 h 8572"/>
                      <a:gd name="connsiteX8" fmla="*/ 3810 w 13334"/>
                      <a:gd name="connsiteY8" fmla="*/ 952 h 8572"/>
                      <a:gd name="connsiteX9" fmla="*/ 4763 w 13334"/>
                      <a:gd name="connsiteY9" fmla="*/ 0 h 8572"/>
                      <a:gd name="connsiteX10" fmla="*/ 13335 w 13334"/>
                      <a:gd name="connsiteY10" fmla="*/ 3810 h 8572"/>
                      <a:gd name="connsiteX11" fmla="*/ 13335 w 13334"/>
                      <a:gd name="connsiteY11" fmla="*/ 4763 h 8572"/>
                      <a:gd name="connsiteX12" fmla="*/ 12382 w 13334"/>
                      <a:gd name="connsiteY12" fmla="*/ 4763 h 8572"/>
                      <a:gd name="connsiteX13" fmla="*/ 11430 w 13334"/>
                      <a:gd name="connsiteY13" fmla="*/ 5715 h 8572"/>
                      <a:gd name="connsiteX14" fmla="*/ 11430 w 13334"/>
                      <a:gd name="connsiteY14" fmla="*/ 6667 h 8572"/>
                      <a:gd name="connsiteX15" fmla="*/ 10477 w 13334"/>
                      <a:gd name="connsiteY15" fmla="*/ 6667 h 8572"/>
                      <a:gd name="connsiteX16" fmla="*/ 9525 w 13334"/>
                      <a:gd name="connsiteY16" fmla="*/ 7620 h 8572"/>
                      <a:gd name="connsiteX17" fmla="*/ 9525 w 13334"/>
                      <a:gd name="connsiteY17" fmla="*/ 7620 h 8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3334" h="8572">
                        <a:moveTo>
                          <a:pt x="8572" y="8572"/>
                        </a:moveTo>
                        <a:lnTo>
                          <a:pt x="0" y="4763"/>
                        </a:lnTo>
                        <a:lnTo>
                          <a:pt x="0" y="3810"/>
                        </a:lnTo>
                        <a:lnTo>
                          <a:pt x="952" y="3810"/>
                        </a:lnTo>
                        <a:lnTo>
                          <a:pt x="1905" y="2857"/>
                        </a:lnTo>
                        <a:lnTo>
                          <a:pt x="1905" y="1905"/>
                        </a:lnTo>
                        <a:lnTo>
                          <a:pt x="2857" y="1905"/>
                        </a:lnTo>
                        <a:lnTo>
                          <a:pt x="2857" y="952"/>
                        </a:lnTo>
                        <a:lnTo>
                          <a:pt x="3810" y="952"/>
                        </a:lnTo>
                        <a:lnTo>
                          <a:pt x="4763" y="0"/>
                        </a:lnTo>
                        <a:lnTo>
                          <a:pt x="13335" y="3810"/>
                        </a:lnTo>
                        <a:lnTo>
                          <a:pt x="13335" y="4763"/>
                        </a:lnTo>
                        <a:lnTo>
                          <a:pt x="12382" y="4763"/>
                        </a:lnTo>
                        <a:lnTo>
                          <a:pt x="11430" y="5715"/>
                        </a:lnTo>
                        <a:lnTo>
                          <a:pt x="11430" y="6667"/>
                        </a:lnTo>
                        <a:lnTo>
                          <a:pt x="10477" y="6667"/>
                        </a:lnTo>
                        <a:lnTo>
                          <a:pt x="9525" y="7620"/>
                        </a:lnTo>
                        <a:lnTo>
                          <a:pt x="9525" y="7620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77" name="Freeform: Shape 1376">
                    <a:extLst>
                      <a:ext uri="{FF2B5EF4-FFF2-40B4-BE49-F238E27FC236}">
                        <a16:creationId xmlns:a16="http://schemas.microsoft.com/office/drawing/2014/main" id="{C3609832-280C-41F1-9FDC-426D22689FD3}"/>
                      </a:ext>
                    </a:extLst>
                  </p:cNvPr>
                  <p:cNvSpPr/>
                  <p:nvPr/>
                </p:nvSpPr>
                <p:spPr>
                  <a:xfrm>
                    <a:off x="10137312" y="3910965"/>
                    <a:ext cx="9525" cy="5714"/>
                  </a:xfrm>
                  <a:custGeom>
                    <a:avLst/>
                    <a:gdLst>
                      <a:gd name="connsiteX0" fmla="*/ 9525 w 9525"/>
                      <a:gd name="connsiteY0" fmla="*/ 5715 h 5714"/>
                      <a:gd name="connsiteX1" fmla="*/ 0 w 9525"/>
                      <a:gd name="connsiteY1" fmla="*/ 1905 h 5714"/>
                      <a:gd name="connsiteX2" fmla="*/ 0 w 9525"/>
                      <a:gd name="connsiteY2" fmla="*/ 1905 h 5714"/>
                      <a:gd name="connsiteX3" fmla="*/ 0 w 9525"/>
                      <a:gd name="connsiteY3" fmla="*/ 1905 h 5714"/>
                      <a:gd name="connsiteX4" fmla="*/ 0 w 9525"/>
                      <a:gd name="connsiteY4" fmla="*/ 952 h 5714"/>
                      <a:gd name="connsiteX5" fmla="*/ 0 w 9525"/>
                      <a:gd name="connsiteY5" fmla="*/ 952 h 5714"/>
                      <a:gd name="connsiteX6" fmla="*/ 0 w 9525"/>
                      <a:gd name="connsiteY6" fmla="*/ 952 h 5714"/>
                      <a:gd name="connsiteX7" fmla="*/ 0 w 9525"/>
                      <a:gd name="connsiteY7" fmla="*/ 0 h 5714"/>
                      <a:gd name="connsiteX8" fmla="*/ 952 w 9525"/>
                      <a:gd name="connsiteY8" fmla="*/ 0 h 5714"/>
                      <a:gd name="connsiteX9" fmla="*/ 952 w 9525"/>
                      <a:gd name="connsiteY9" fmla="*/ 0 h 5714"/>
                      <a:gd name="connsiteX10" fmla="*/ 9525 w 9525"/>
                      <a:gd name="connsiteY10" fmla="*/ 3810 h 5714"/>
                      <a:gd name="connsiteX11" fmla="*/ 9525 w 9525"/>
                      <a:gd name="connsiteY11" fmla="*/ 3810 h 5714"/>
                      <a:gd name="connsiteX12" fmla="*/ 9525 w 9525"/>
                      <a:gd name="connsiteY12" fmla="*/ 4763 h 5714"/>
                      <a:gd name="connsiteX13" fmla="*/ 9525 w 9525"/>
                      <a:gd name="connsiteY13" fmla="*/ 4763 h 5714"/>
                      <a:gd name="connsiteX14" fmla="*/ 9525 w 9525"/>
                      <a:gd name="connsiteY14" fmla="*/ 4763 h 5714"/>
                      <a:gd name="connsiteX15" fmla="*/ 9525 w 9525"/>
                      <a:gd name="connsiteY15" fmla="*/ 5715 h 5714"/>
                      <a:gd name="connsiteX16" fmla="*/ 9525 w 9525"/>
                      <a:gd name="connsiteY16" fmla="*/ 5715 h 5714"/>
                      <a:gd name="connsiteX17" fmla="*/ 9525 w 9525"/>
                      <a:gd name="connsiteY17" fmla="*/ 5715 h 57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525" h="5714">
                        <a:moveTo>
                          <a:pt x="9525" y="5715"/>
                        </a:moveTo>
                        <a:lnTo>
                          <a:pt x="0" y="1905"/>
                        </a:lnTo>
                        <a:lnTo>
                          <a:pt x="0" y="1905"/>
                        </a:lnTo>
                        <a:lnTo>
                          <a:pt x="0" y="1905"/>
                        </a:lnTo>
                        <a:lnTo>
                          <a:pt x="0" y="952"/>
                        </a:lnTo>
                        <a:lnTo>
                          <a:pt x="0" y="952"/>
                        </a:lnTo>
                        <a:lnTo>
                          <a:pt x="0" y="952"/>
                        </a:lnTo>
                        <a:lnTo>
                          <a:pt x="0" y="0"/>
                        </a:lnTo>
                        <a:lnTo>
                          <a:pt x="952" y="0"/>
                        </a:lnTo>
                        <a:lnTo>
                          <a:pt x="952" y="0"/>
                        </a:lnTo>
                        <a:lnTo>
                          <a:pt x="9525" y="3810"/>
                        </a:lnTo>
                        <a:lnTo>
                          <a:pt x="9525" y="3810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5715"/>
                        </a:lnTo>
                        <a:lnTo>
                          <a:pt x="9525" y="5715"/>
                        </a:lnTo>
                        <a:lnTo>
                          <a:pt x="9525" y="571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78" name="Freeform: Shape 1377">
                    <a:extLst>
                      <a:ext uri="{FF2B5EF4-FFF2-40B4-BE49-F238E27FC236}">
                        <a16:creationId xmlns:a16="http://schemas.microsoft.com/office/drawing/2014/main" id="{27DC06BE-2B8B-4AB5-8752-DA3241DB49F3}"/>
                      </a:ext>
                    </a:extLst>
                  </p:cNvPr>
                  <p:cNvSpPr/>
                  <p:nvPr/>
                </p:nvSpPr>
                <p:spPr>
                  <a:xfrm>
                    <a:off x="10131596" y="3910965"/>
                    <a:ext cx="14287" cy="7619"/>
                  </a:xfrm>
                  <a:custGeom>
                    <a:avLst/>
                    <a:gdLst>
                      <a:gd name="connsiteX0" fmla="*/ 9525 w 14287"/>
                      <a:gd name="connsiteY0" fmla="*/ 7620 h 7619"/>
                      <a:gd name="connsiteX1" fmla="*/ 0 w 14287"/>
                      <a:gd name="connsiteY1" fmla="*/ 3810 h 7619"/>
                      <a:gd name="connsiteX2" fmla="*/ 953 w 14287"/>
                      <a:gd name="connsiteY2" fmla="*/ 2857 h 7619"/>
                      <a:gd name="connsiteX3" fmla="*/ 953 w 14287"/>
                      <a:gd name="connsiteY3" fmla="*/ 2857 h 7619"/>
                      <a:gd name="connsiteX4" fmla="*/ 1905 w 14287"/>
                      <a:gd name="connsiteY4" fmla="*/ 2857 h 7619"/>
                      <a:gd name="connsiteX5" fmla="*/ 2858 w 14287"/>
                      <a:gd name="connsiteY5" fmla="*/ 1905 h 7619"/>
                      <a:gd name="connsiteX6" fmla="*/ 3810 w 14287"/>
                      <a:gd name="connsiteY6" fmla="*/ 1905 h 7619"/>
                      <a:gd name="connsiteX7" fmla="*/ 3810 w 14287"/>
                      <a:gd name="connsiteY7" fmla="*/ 952 h 7619"/>
                      <a:gd name="connsiteX8" fmla="*/ 4763 w 14287"/>
                      <a:gd name="connsiteY8" fmla="*/ 952 h 7619"/>
                      <a:gd name="connsiteX9" fmla="*/ 5715 w 14287"/>
                      <a:gd name="connsiteY9" fmla="*/ 0 h 7619"/>
                      <a:gd name="connsiteX10" fmla="*/ 14288 w 14287"/>
                      <a:gd name="connsiteY10" fmla="*/ 4763 h 7619"/>
                      <a:gd name="connsiteX11" fmla="*/ 13335 w 14287"/>
                      <a:gd name="connsiteY11" fmla="*/ 4763 h 7619"/>
                      <a:gd name="connsiteX12" fmla="*/ 13335 w 14287"/>
                      <a:gd name="connsiteY12" fmla="*/ 5715 h 7619"/>
                      <a:gd name="connsiteX13" fmla="*/ 12383 w 14287"/>
                      <a:gd name="connsiteY13" fmla="*/ 5715 h 7619"/>
                      <a:gd name="connsiteX14" fmla="*/ 11430 w 14287"/>
                      <a:gd name="connsiteY14" fmla="*/ 5715 h 7619"/>
                      <a:gd name="connsiteX15" fmla="*/ 11430 w 14287"/>
                      <a:gd name="connsiteY15" fmla="*/ 6667 h 7619"/>
                      <a:gd name="connsiteX16" fmla="*/ 10478 w 14287"/>
                      <a:gd name="connsiteY16" fmla="*/ 6667 h 7619"/>
                      <a:gd name="connsiteX17" fmla="*/ 9525 w 14287"/>
                      <a:gd name="connsiteY17" fmla="*/ 7620 h 76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4287" h="7619">
                        <a:moveTo>
                          <a:pt x="9525" y="7620"/>
                        </a:moveTo>
                        <a:lnTo>
                          <a:pt x="0" y="3810"/>
                        </a:lnTo>
                        <a:lnTo>
                          <a:pt x="953" y="2857"/>
                        </a:lnTo>
                        <a:lnTo>
                          <a:pt x="953" y="2857"/>
                        </a:lnTo>
                        <a:lnTo>
                          <a:pt x="1905" y="2857"/>
                        </a:lnTo>
                        <a:lnTo>
                          <a:pt x="2858" y="1905"/>
                        </a:lnTo>
                        <a:lnTo>
                          <a:pt x="3810" y="1905"/>
                        </a:lnTo>
                        <a:lnTo>
                          <a:pt x="3810" y="952"/>
                        </a:lnTo>
                        <a:lnTo>
                          <a:pt x="4763" y="952"/>
                        </a:lnTo>
                        <a:lnTo>
                          <a:pt x="5715" y="0"/>
                        </a:lnTo>
                        <a:lnTo>
                          <a:pt x="14288" y="4763"/>
                        </a:lnTo>
                        <a:lnTo>
                          <a:pt x="13335" y="4763"/>
                        </a:lnTo>
                        <a:lnTo>
                          <a:pt x="13335" y="5715"/>
                        </a:lnTo>
                        <a:lnTo>
                          <a:pt x="12383" y="5715"/>
                        </a:lnTo>
                        <a:lnTo>
                          <a:pt x="11430" y="5715"/>
                        </a:lnTo>
                        <a:lnTo>
                          <a:pt x="11430" y="6667"/>
                        </a:lnTo>
                        <a:lnTo>
                          <a:pt x="10478" y="6667"/>
                        </a:lnTo>
                        <a:lnTo>
                          <a:pt x="9525" y="7620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79" name="Freeform: Shape 1378">
                    <a:extLst>
                      <a:ext uri="{FF2B5EF4-FFF2-40B4-BE49-F238E27FC236}">
                        <a16:creationId xmlns:a16="http://schemas.microsoft.com/office/drawing/2014/main" id="{BED92807-5ACA-4357-955A-39239A91DDC3}"/>
                      </a:ext>
                    </a:extLst>
                  </p:cNvPr>
                  <p:cNvSpPr/>
                  <p:nvPr/>
                </p:nvSpPr>
                <p:spPr>
                  <a:xfrm>
                    <a:off x="10143026" y="3908107"/>
                    <a:ext cx="10477" cy="7620"/>
                  </a:xfrm>
                  <a:custGeom>
                    <a:avLst/>
                    <a:gdLst>
                      <a:gd name="connsiteX0" fmla="*/ 9525 w 10477"/>
                      <a:gd name="connsiteY0" fmla="*/ 7620 h 7620"/>
                      <a:gd name="connsiteX1" fmla="*/ 0 w 10477"/>
                      <a:gd name="connsiteY1" fmla="*/ 2858 h 7620"/>
                      <a:gd name="connsiteX2" fmla="*/ 0 w 10477"/>
                      <a:gd name="connsiteY2" fmla="*/ 2858 h 7620"/>
                      <a:gd name="connsiteX3" fmla="*/ 953 w 10477"/>
                      <a:gd name="connsiteY3" fmla="*/ 2858 h 7620"/>
                      <a:gd name="connsiteX4" fmla="*/ 953 w 10477"/>
                      <a:gd name="connsiteY4" fmla="*/ 1905 h 7620"/>
                      <a:gd name="connsiteX5" fmla="*/ 953 w 10477"/>
                      <a:gd name="connsiteY5" fmla="*/ 1905 h 7620"/>
                      <a:gd name="connsiteX6" fmla="*/ 953 w 10477"/>
                      <a:gd name="connsiteY6" fmla="*/ 952 h 7620"/>
                      <a:gd name="connsiteX7" fmla="*/ 953 w 10477"/>
                      <a:gd name="connsiteY7" fmla="*/ 952 h 7620"/>
                      <a:gd name="connsiteX8" fmla="*/ 953 w 10477"/>
                      <a:gd name="connsiteY8" fmla="*/ 952 h 7620"/>
                      <a:gd name="connsiteX9" fmla="*/ 1905 w 10477"/>
                      <a:gd name="connsiteY9" fmla="*/ 0 h 7620"/>
                      <a:gd name="connsiteX10" fmla="*/ 10478 w 10477"/>
                      <a:gd name="connsiteY10" fmla="*/ 4763 h 7620"/>
                      <a:gd name="connsiteX11" fmla="*/ 10478 w 10477"/>
                      <a:gd name="connsiteY11" fmla="*/ 4763 h 7620"/>
                      <a:gd name="connsiteX12" fmla="*/ 10478 w 10477"/>
                      <a:gd name="connsiteY12" fmla="*/ 4763 h 7620"/>
                      <a:gd name="connsiteX13" fmla="*/ 10478 w 10477"/>
                      <a:gd name="connsiteY13" fmla="*/ 5715 h 7620"/>
                      <a:gd name="connsiteX14" fmla="*/ 9525 w 10477"/>
                      <a:gd name="connsiteY14" fmla="*/ 5715 h 7620"/>
                      <a:gd name="connsiteX15" fmla="*/ 9525 w 10477"/>
                      <a:gd name="connsiteY15" fmla="*/ 6667 h 7620"/>
                      <a:gd name="connsiteX16" fmla="*/ 9525 w 10477"/>
                      <a:gd name="connsiteY16" fmla="*/ 6667 h 7620"/>
                      <a:gd name="connsiteX17" fmla="*/ 9525 w 10477"/>
                      <a:gd name="connsiteY17" fmla="*/ 6667 h 76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477" h="7620">
                        <a:moveTo>
                          <a:pt x="9525" y="7620"/>
                        </a:moveTo>
                        <a:lnTo>
                          <a:pt x="0" y="2858"/>
                        </a:lnTo>
                        <a:lnTo>
                          <a:pt x="0" y="2858"/>
                        </a:lnTo>
                        <a:lnTo>
                          <a:pt x="953" y="2858"/>
                        </a:lnTo>
                        <a:lnTo>
                          <a:pt x="953" y="1905"/>
                        </a:lnTo>
                        <a:lnTo>
                          <a:pt x="953" y="1905"/>
                        </a:lnTo>
                        <a:lnTo>
                          <a:pt x="953" y="952"/>
                        </a:lnTo>
                        <a:lnTo>
                          <a:pt x="953" y="952"/>
                        </a:lnTo>
                        <a:lnTo>
                          <a:pt x="953" y="952"/>
                        </a:lnTo>
                        <a:lnTo>
                          <a:pt x="1905" y="0"/>
                        </a:lnTo>
                        <a:lnTo>
                          <a:pt x="10478" y="4763"/>
                        </a:lnTo>
                        <a:lnTo>
                          <a:pt x="10478" y="4763"/>
                        </a:lnTo>
                        <a:lnTo>
                          <a:pt x="10478" y="4763"/>
                        </a:lnTo>
                        <a:lnTo>
                          <a:pt x="10478" y="5715"/>
                        </a:lnTo>
                        <a:lnTo>
                          <a:pt x="9525" y="5715"/>
                        </a:lnTo>
                        <a:lnTo>
                          <a:pt x="9525" y="6667"/>
                        </a:lnTo>
                        <a:lnTo>
                          <a:pt x="9525" y="6667"/>
                        </a:lnTo>
                        <a:lnTo>
                          <a:pt x="9525" y="6667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80" name="Freeform: Shape 1379">
                    <a:extLst>
                      <a:ext uri="{FF2B5EF4-FFF2-40B4-BE49-F238E27FC236}">
                        <a16:creationId xmlns:a16="http://schemas.microsoft.com/office/drawing/2014/main" id="{FB74C4E1-EA88-4624-8F4B-6FB18A6A72BD}"/>
                      </a:ext>
                    </a:extLst>
                  </p:cNvPr>
                  <p:cNvSpPr/>
                  <p:nvPr/>
                </p:nvSpPr>
                <p:spPr>
                  <a:xfrm>
                    <a:off x="10138264" y="3909059"/>
                    <a:ext cx="14287" cy="5715"/>
                  </a:xfrm>
                  <a:custGeom>
                    <a:avLst/>
                    <a:gdLst>
                      <a:gd name="connsiteX0" fmla="*/ 8573 w 14287"/>
                      <a:gd name="connsiteY0" fmla="*/ 5715 h 5715"/>
                      <a:gd name="connsiteX1" fmla="*/ 0 w 14287"/>
                      <a:gd name="connsiteY1" fmla="*/ 1905 h 5715"/>
                      <a:gd name="connsiteX2" fmla="*/ 0 w 14287"/>
                      <a:gd name="connsiteY2" fmla="*/ 1905 h 5715"/>
                      <a:gd name="connsiteX3" fmla="*/ 953 w 14287"/>
                      <a:gd name="connsiteY3" fmla="*/ 953 h 5715"/>
                      <a:gd name="connsiteX4" fmla="*/ 1905 w 14287"/>
                      <a:gd name="connsiteY4" fmla="*/ 953 h 5715"/>
                      <a:gd name="connsiteX5" fmla="*/ 1905 w 14287"/>
                      <a:gd name="connsiteY5" fmla="*/ 953 h 5715"/>
                      <a:gd name="connsiteX6" fmla="*/ 2858 w 14287"/>
                      <a:gd name="connsiteY6" fmla="*/ 0 h 5715"/>
                      <a:gd name="connsiteX7" fmla="*/ 3810 w 14287"/>
                      <a:gd name="connsiteY7" fmla="*/ 0 h 5715"/>
                      <a:gd name="connsiteX8" fmla="*/ 3810 w 14287"/>
                      <a:gd name="connsiteY8" fmla="*/ 0 h 5715"/>
                      <a:gd name="connsiteX9" fmla="*/ 4763 w 14287"/>
                      <a:gd name="connsiteY9" fmla="*/ 0 h 5715"/>
                      <a:gd name="connsiteX10" fmla="*/ 14288 w 14287"/>
                      <a:gd name="connsiteY10" fmla="*/ 3810 h 5715"/>
                      <a:gd name="connsiteX11" fmla="*/ 13335 w 14287"/>
                      <a:gd name="connsiteY11" fmla="*/ 3810 h 5715"/>
                      <a:gd name="connsiteX12" fmla="*/ 12383 w 14287"/>
                      <a:gd name="connsiteY12" fmla="*/ 4763 h 5715"/>
                      <a:gd name="connsiteX13" fmla="*/ 12383 w 14287"/>
                      <a:gd name="connsiteY13" fmla="*/ 4763 h 5715"/>
                      <a:gd name="connsiteX14" fmla="*/ 11430 w 14287"/>
                      <a:gd name="connsiteY14" fmla="*/ 4763 h 5715"/>
                      <a:gd name="connsiteX15" fmla="*/ 10478 w 14287"/>
                      <a:gd name="connsiteY15" fmla="*/ 4763 h 5715"/>
                      <a:gd name="connsiteX16" fmla="*/ 10478 w 14287"/>
                      <a:gd name="connsiteY16" fmla="*/ 5715 h 5715"/>
                      <a:gd name="connsiteX17" fmla="*/ 9525 w 14287"/>
                      <a:gd name="connsiteY17" fmla="*/ 5715 h 57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4287" h="5715">
                        <a:moveTo>
                          <a:pt x="8573" y="5715"/>
                        </a:moveTo>
                        <a:lnTo>
                          <a:pt x="0" y="1905"/>
                        </a:lnTo>
                        <a:lnTo>
                          <a:pt x="0" y="1905"/>
                        </a:lnTo>
                        <a:lnTo>
                          <a:pt x="953" y="953"/>
                        </a:lnTo>
                        <a:lnTo>
                          <a:pt x="1905" y="953"/>
                        </a:lnTo>
                        <a:lnTo>
                          <a:pt x="1905" y="953"/>
                        </a:lnTo>
                        <a:lnTo>
                          <a:pt x="2858" y="0"/>
                        </a:lnTo>
                        <a:lnTo>
                          <a:pt x="3810" y="0"/>
                        </a:lnTo>
                        <a:lnTo>
                          <a:pt x="3810" y="0"/>
                        </a:lnTo>
                        <a:lnTo>
                          <a:pt x="4763" y="0"/>
                        </a:lnTo>
                        <a:lnTo>
                          <a:pt x="14288" y="3810"/>
                        </a:lnTo>
                        <a:lnTo>
                          <a:pt x="13335" y="3810"/>
                        </a:lnTo>
                        <a:lnTo>
                          <a:pt x="12383" y="4763"/>
                        </a:lnTo>
                        <a:lnTo>
                          <a:pt x="12383" y="4763"/>
                        </a:lnTo>
                        <a:lnTo>
                          <a:pt x="11430" y="4763"/>
                        </a:lnTo>
                        <a:lnTo>
                          <a:pt x="10478" y="4763"/>
                        </a:lnTo>
                        <a:lnTo>
                          <a:pt x="10478" y="5715"/>
                        </a:lnTo>
                        <a:lnTo>
                          <a:pt x="9525" y="571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81" name="Freeform: Shape 1380">
                    <a:extLst>
                      <a:ext uri="{FF2B5EF4-FFF2-40B4-BE49-F238E27FC236}">
                        <a16:creationId xmlns:a16="http://schemas.microsoft.com/office/drawing/2014/main" id="{B5D49727-71B1-4D03-BC1A-8AD511E2B8DC}"/>
                      </a:ext>
                    </a:extLst>
                  </p:cNvPr>
                  <p:cNvSpPr/>
                  <p:nvPr/>
                </p:nvSpPr>
                <p:spPr>
                  <a:xfrm>
                    <a:off x="10159219" y="3910965"/>
                    <a:ext cx="10477" cy="5714"/>
                  </a:xfrm>
                  <a:custGeom>
                    <a:avLst/>
                    <a:gdLst>
                      <a:gd name="connsiteX0" fmla="*/ 8572 w 10477"/>
                      <a:gd name="connsiteY0" fmla="*/ 5715 h 5714"/>
                      <a:gd name="connsiteX1" fmla="*/ 0 w 10477"/>
                      <a:gd name="connsiteY1" fmla="*/ 1905 h 5714"/>
                      <a:gd name="connsiteX2" fmla="*/ 0 w 10477"/>
                      <a:gd name="connsiteY2" fmla="*/ 1905 h 5714"/>
                      <a:gd name="connsiteX3" fmla="*/ 0 w 10477"/>
                      <a:gd name="connsiteY3" fmla="*/ 1905 h 5714"/>
                      <a:gd name="connsiteX4" fmla="*/ 0 w 10477"/>
                      <a:gd name="connsiteY4" fmla="*/ 952 h 5714"/>
                      <a:gd name="connsiteX5" fmla="*/ 952 w 10477"/>
                      <a:gd name="connsiteY5" fmla="*/ 952 h 5714"/>
                      <a:gd name="connsiteX6" fmla="*/ 952 w 10477"/>
                      <a:gd name="connsiteY6" fmla="*/ 952 h 5714"/>
                      <a:gd name="connsiteX7" fmla="*/ 952 w 10477"/>
                      <a:gd name="connsiteY7" fmla="*/ 952 h 5714"/>
                      <a:gd name="connsiteX8" fmla="*/ 952 w 10477"/>
                      <a:gd name="connsiteY8" fmla="*/ 952 h 5714"/>
                      <a:gd name="connsiteX9" fmla="*/ 952 w 10477"/>
                      <a:gd name="connsiteY9" fmla="*/ 0 h 5714"/>
                      <a:gd name="connsiteX10" fmla="*/ 10477 w 10477"/>
                      <a:gd name="connsiteY10" fmla="*/ 4763 h 5714"/>
                      <a:gd name="connsiteX11" fmla="*/ 10477 w 10477"/>
                      <a:gd name="connsiteY11" fmla="*/ 4763 h 5714"/>
                      <a:gd name="connsiteX12" fmla="*/ 10477 w 10477"/>
                      <a:gd name="connsiteY12" fmla="*/ 4763 h 5714"/>
                      <a:gd name="connsiteX13" fmla="*/ 9525 w 10477"/>
                      <a:gd name="connsiteY13" fmla="*/ 4763 h 5714"/>
                      <a:gd name="connsiteX14" fmla="*/ 9525 w 10477"/>
                      <a:gd name="connsiteY14" fmla="*/ 4763 h 5714"/>
                      <a:gd name="connsiteX15" fmla="*/ 9525 w 10477"/>
                      <a:gd name="connsiteY15" fmla="*/ 5715 h 5714"/>
                      <a:gd name="connsiteX16" fmla="*/ 9525 w 10477"/>
                      <a:gd name="connsiteY16" fmla="*/ 5715 h 5714"/>
                      <a:gd name="connsiteX17" fmla="*/ 9525 w 10477"/>
                      <a:gd name="connsiteY17" fmla="*/ 5715 h 57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477" h="5714">
                        <a:moveTo>
                          <a:pt x="8572" y="5715"/>
                        </a:moveTo>
                        <a:lnTo>
                          <a:pt x="0" y="1905"/>
                        </a:lnTo>
                        <a:lnTo>
                          <a:pt x="0" y="1905"/>
                        </a:lnTo>
                        <a:lnTo>
                          <a:pt x="0" y="1905"/>
                        </a:lnTo>
                        <a:lnTo>
                          <a:pt x="0" y="952"/>
                        </a:lnTo>
                        <a:lnTo>
                          <a:pt x="952" y="952"/>
                        </a:lnTo>
                        <a:lnTo>
                          <a:pt x="952" y="952"/>
                        </a:lnTo>
                        <a:lnTo>
                          <a:pt x="952" y="952"/>
                        </a:lnTo>
                        <a:lnTo>
                          <a:pt x="952" y="952"/>
                        </a:lnTo>
                        <a:lnTo>
                          <a:pt x="952" y="0"/>
                        </a:lnTo>
                        <a:lnTo>
                          <a:pt x="10477" y="4763"/>
                        </a:lnTo>
                        <a:lnTo>
                          <a:pt x="10477" y="4763"/>
                        </a:lnTo>
                        <a:lnTo>
                          <a:pt x="10477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5715"/>
                        </a:lnTo>
                        <a:lnTo>
                          <a:pt x="9525" y="5715"/>
                        </a:lnTo>
                        <a:lnTo>
                          <a:pt x="9525" y="571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82" name="Freeform: Shape 1381">
                    <a:extLst>
                      <a:ext uri="{FF2B5EF4-FFF2-40B4-BE49-F238E27FC236}">
                        <a16:creationId xmlns:a16="http://schemas.microsoft.com/office/drawing/2014/main" id="{014B38DC-E8C8-451A-9F5E-2DCB5A78BBED}"/>
                      </a:ext>
                    </a:extLst>
                  </p:cNvPr>
                  <p:cNvSpPr/>
                  <p:nvPr/>
                </p:nvSpPr>
                <p:spPr>
                  <a:xfrm>
                    <a:off x="10154457" y="3909059"/>
                    <a:ext cx="10477" cy="5715"/>
                  </a:xfrm>
                  <a:custGeom>
                    <a:avLst/>
                    <a:gdLst>
                      <a:gd name="connsiteX0" fmla="*/ 9525 w 10477"/>
                      <a:gd name="connsiteY0" fmla="*/ 5715 h 5715"/>
                      <a:gd name="connsiteX1" fmla="*/ 0 w 10477"/>
                      <a:gd name="connsiteY1" fmla="*/ 1905 h 5715"/>
                      <a:gd name="connsiteX2" fmla="*/ 0 w 10477"/>
                      <a:gd name="connsiteY2" fmla="*/ 1905 h 5715"/>
                      <a:gd name="connsiteX3" fmla="*/ 0 w 10477"/>
                      <a:gd name="connsiteY3" fmla="*/ 953 h 5715"/>
                      <a:gd name="connsiteX4" fmla="*/ 952 w 10477"/>
                      <a:gd name="connsiteY4" fmla="*/ 953 h 5715"/>
                      <a:gd name="connsiteX5" fmla="*/ 952 w 10477"/>
                      <a:gd name="connsiteY5" fmla="*/ 953 h 5715"/>
                      <a:gd name="connsiteX6" fmla="*/ 952 w 10477"/>
                      <a:gd name="connsiteY6" fmla="*/ 0 h 5715"/>
                      <a:gd name="connsiteX7" fmla="*/ 952 w 10477"/>
                      <a:gd name="connsiteY7" fmla="*/ 0 h 5715"/>
                      <a:gd name="connsiteX8" fmla="*/ 952 w 10477"/>
                      <a:gd name="connsiteY8" fmla="*/ 0 h 5715"/>
                      <a:gd name="connsiteX9" fmla="*/ 952 w 10477"/>
                      <a:gd name="connsiteY9" fmla="*/ 0 h 5715"/>
                      <a:gd name="connsiteX10" fmla="*/ 10477 w 10477"/>
                      <a:gd name="connsiteY10" fmla="*/ 3810 h 5715"/>
                      <a:gd name="connsiteX11" fmla="*/ 10477 w 10477"/>
                      <a:gd name="connsiteY11" fmla="*/ 3810 h 5715"/>
                      <a:gd name="connsiteX12" fmla="*/ 10477 w 10477"/>
                      <a:gd name="connsiteY12" fmla="*/ 4763 h 5715"/>
                      <a:gd name="connsiteX13" fmla="*/ 9525 w 10477"/>
                      <a:gd name="connsiteY13" fmla="*/ 4763 h 5715"/>
                      <a:gd name="connsiteX14" fmla="*/ 9525 w 10477"/>
                      <a:gd name="connsiteY14" fmla="*/ 4763 h 5715"/>
                      <a:gd name="connsiteX15" fmla="*/ 9525 w 10477"/>
                      <a:gd name="connsiteY15" fmla="*/ 4763 h 5715"/>
                      <a:gd name="connsiteX16" fmla="*/ 9525 w 10477"/>
                      <a:gd name="connsiteY16" fmla="*/ 5715 h 5715"/>
                      <a:gd name="connsiteX17" fmla="*/ 9525 w 10477"/>
                      <a:gd name="connsiteY17" fmla="*/ 5715 h 57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477" h="5715">
                        <a:moveTo>
                          <a:pt x="9525" y="5715"/>
                        </a:moveTo>
                        <a:lnTo>
                          <a:pt x="0" y="1905"/>
                        </a:lnTo>
                        <a:lnTo>
                          <a:pt x="0" y="1905"/>
                        </a:lnTo>
                        <a:lnTo>
                          <a:pt x="0" y="953"/>
                        </a:lnTo>
                        <a:lnTo>
                          <a:pt x="952" y="953"/>
                        </a:lnTo>
                        <a:lnTo>
                          <a:pt x="952" y="953"/>
                        </a:lnTo>
                        <a:lnTo>
                          <a:pt x="952" y="0"/>
                        </a:lnTo>
                        <a:lnTo>
                          <a:pt x="952" y="0"/>
                        </a:lnTo>
                        <a:lnTo>
                          <a:pt x="952" y="0"/>
                        </a:lnTo>
                        <a:lnTo>
                          <a:pt x="952" y="0"/>
                        </a:lnTo>
                        <a:lnTo>
                          <a:pt x="10477" y="3810"/>
                        </a:lnTo>
                        <a:lnTo>
                          <a:pt x="10477" y="3810"/>
                        </a:lnTo>
                        <a:lnTo>
                          <a:pt x="10477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5715"/>
                        </a:lnTo>
                        <a:lnTo>
                          <a:pt x="9525" y="571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83" name="Freeform: Shape 1382">
                    <a:extLst>
                      <a:ext uri="{FF2B5EF4-FFF2-40B4-BE49-F238E27FC236}">
                        <a16:creationId xmlns:a16="http://schemas.microsoft.com/office/drawing/2014/main" id="{05FD1B4F-47A6-441C-896F-4D8AB173945E}"/>
                      </a:ext>
                    </a:extLst>
                  </p:cNvPr>
                  <p:cNvSpPr/>
                  <p:nvPr/>
                </p:nvSpPr>
                <p:spPr>
                  <a:xfrm>
                    <a:off x="10150646" y="3908107"/>
                    <a:ext cx="13335" cy="4762"/>
                  </a:xfrm>
                  <a:custGeom>
                    <a:avLst/>
                    <a:gdLst>
                      <a:gd name="connsiteX0" fmla="*/ 8573 w 13335"/>
                      <a:gd name="connsiteY0" fmla="*/ 3810 h 4762"/>
                      <a:gd name="connsiteX1" fmla="*/ 0 w 13335"/>
                      <a:gd name="connsiteY1" fmla="*/ 0 h 4762"/>
                      <a:gd name="connsiteX2" fmla="*/ 0 w 13335"/>
                      <a:gd name="connsiteY2" fmla="*/ 0 h 4762"/>
                      <a:gd name="connsiteX3" fmla="*/ 953 w 13335"/>
                      <a:gd name="connsiteY3" fmla="*/ 0 h 4762"/>
                      <a:gd name="connsiteX4" fmla="*/ 953 w 13335"/>
                      <a:gd name="connsiteY4" fmla="*/ 0 h 4762"/>
                      <a:gd name="connsiteX5" fmla="*/ 1905 w 13335"/>
                      <a:gd name="connsiteY5" fmla="*/ 0 h 4762"/>
                      <a:gd name="connsiteX6" fmla="*/ 2858 w 13335"/>
                      <a:gd name="connsiteY6" fmla="*/ 0 h 4762"/>
                      <a:gd name="connsiteX7" fmla="*/ 2858 w 13335"/>
                      <a:gd name="connsiteY7" fmla="*/ 0 h 4762"/>
                      <a:gd name="connsiteX8" fmla="*/ 3810 w 13335"/>
                      <a:gd name="connsiteY8" fmla="*/ 0 h 4762"/>
                      <a:gd name="connsiteX9" fmla="*/ 3810 w 13335"/>
                      <a:gd name="connsiteY9" fmla="*/ 0 h 4762"/>
                      <a:gd name="connsiteX10" fmla="*/ 13335 w 13335"/>
                      <a:gd name="connsiteY10" fmla="*/ 4763 h 4762"/>
                      <a:gd name="connsiteX11" fmla="*/ 12383 w 13335"/>
                      <a:gd name="connsiteY11" fmla="*/ 4763 h 4762"/>
                      <a:gd name="connsiteX12" fmla="*/ 12383 w 13335"/>
                      <a:gd name="connsiteY12" fmla="*/ 3810 h 4762"/>
                      <a:gd name="connsiteX13" fmla="*/ 11430 w 13335"/>
                      <a:gd name="connsiteY13" fmla="*/ 3810 h 4762"/>
                      <a:gd name="connsiteX14" fmla="*/ 11430 w 13335"/>
                      <a:gd name="connsiteY14" fmla="*/ 3810 h 4762"/>
                      <a:gd name="connsiteX15" fmla="*/ 10478 w 13335"/>
                      <a:gd name="connsiteY15" fmla="*/ 3810 h 4762"/>
                      <a:gd name="connsiteX16" fmla="*/ 9525 w 13335"/>
                      <a:gd name="connsiteY16" fmla="*/ 3810 h 4762"/>
                      <a:gd name="connsiteX17" fmla="*/ 9525 w 13335"/>
                      <a:gd name="connsiteY17" fmla="*/ 3810 h 4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3335" h="4762">
                        <a:moveTo>
                          <a:pt x="8573" y="381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953" y="0"/>
                        </a:lnTo>
                        <a:lnTo>
                          <a:pt x="953" y="0"/>
                        </a:lnTo>
                        <a:lnTo>
                          <a:pt x="1905" y="0"/>
                        </a:lnTo>
                        <a:lnTo>
                          <a:pt x="2858" y="0"/>
                        </a:lnTo>
                        <a:lnTo>
                          <a:pt x="2858" y="0"/>
                        </a:lnTo>
                        <a:lnTo>
                          <a:pt x="3810" y="0"/>
                        </a:lnTo>
                        <a:lnTo>
                          <a:pt x="3810" y="0"/>
                        </a:lnTo>
                        <a:lnTo>
                          <a:pt x="13335" y="4763"/>
                        </a:lnTo>
                        <a:lnTo>
                          <a:pt x="12383" y="4763"/>
                        </a:lnTo>
                        <a:lnTo>
                          <a:pt x="12383" y="3810"/>
                        </a:lnTo>
                        <a:lnTo>
                          <a:pt x="11430" y="3810"/>
                        </a:lnTo>
                        <a:lnTo>
                          <a:pt x="11430" y="3810"/>
                        </a:lnTo>
                        <a:lnTo>
                          <a:pt x="10478" y="3810"/>
                        </a:lnTo>
                        <a:lnTo>
                          <a:pt x="9525" y="3810"/>
                        </a:lnTo>
                        <a:lnTo>
                          <a:pt x="9525" y="3810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84" name="Freeform: Shape 1383">
                    <a:extLst>
                      <a:ext uri="{FF2B5EF4-FFF2-40B4-BE49-F238E27FC236}">
                        <a16:creationId xmlns:a16="http://schemas.microsoft.com/office/drawing/2014/main" id="{F54DE192-5F83-4DB7-9FDF-D279AC1DAE7C}"/>
                      </a:ext>
                    </a:extLst>
                  </p:cNvPr>
                  <p:cNvSpPr/>
                  <p:nvPr/>
                </p:nvSpPr>
                <p:spPr>
                  <a:xfrm>
                    <a:off x="10149694" y="3908107"/>
                    <a:ext cx="9525" cy="5714"/>
                  </a:xfrm>
                  <a:custGeom>
                    <a:avLst/>
                    <a:gdLst>
                      <a:gd name="connsiteX0" fmla="*/ 8572 w 9525"/>
                      <a:gd name="connsiteY0" fmla="*/ 5715 h 5714"/>
                      <a:gd name="connsiteX1" fmla="*/ 0 w 9525"/>
                      <a:gd name="connsiteY1" fmla="*/ 1905 h 5714"/>
                      <a:gd name="connsiteX2" fmla="*/ 0 w 9525"/>
                      <a:gd name="connsiteY2" fmla="*/ 952 h 5714"/>
                      <a:gd name="connsiteX3" fmla="*/ 0 w 9525"/>
                      <a:gd name="connsiteY3" fmla="*/ 952 h 5714"/>
                      <a:gd name="connsiteX4" fmla="*/ 0 w 9525"/>
                      <a:gd name="connsiteY4" fmla="*/ 952 h 5714"/>
                      <a:gd name="connsiteX5" fmla="*/ 0 w 9525"/>
                      <a:gd name="connsiteY5" fmla="*/ 952 h 5714"/>
                      <a:gd name="connsiteX6" fmla="*/ 0 w 9525"/>
                      <a:gd name="connsiteY6" fmla="*/ 0 h 5714"/>
                      <a:gd name="connsiteX7" fmla="*/ 0 w 9525"/>
                      <a:gd name="connsiteY7" fmla="*/ 0 h 5714"/>
                      <a:gd name="connsiteX8" fmla="*/ 952 w 9525"/>
                      <a:gd name="connsiteY8" fmla="*/ 0 h 5714"/>
                      <a:gd name="connsiteX9" fmla="*/ 952 w 9525"/>
                      <a:gd name="connsiteY9" fmla="*/ 0 h 5714"/>
                      <a:gd name="connsiteX10" fmla="*/ 9525 w 9525"/>
                      <a:gd name="connsiteY10" fmla="*/ 3810 h 5714"/>
                      <a:gd name="connsiteX11" fmla="*/ 9525 w 9525"/>
                      <a:gd name="connsiteY11" fmla="*/ 3810 h 5714"/>
                      <a:gd name="connsiteX12" fmla="*/ 9525 w 9525"/>
                      <a:gd name="connsiteY12" fmla="*/ 3810 h 5714"/>
                      <a:gd name="connsiteX13" fmla="*/ 9525 w 9525"/>
                      <a:gd name="connsiteY13" fmla="*/ 4763 h 5714"/>
                      <a:gd name="connsiteX14" fmla="*/ 9525 w 9525"/>
                      <a:gd name="connsiteY14" fmla="*/ 4763 h 5714"/>
                      <a:gd name="connsiteX15" fmla="*/ 9525 w 9525"/>
                      <a:gd name="connsiteY15" fmla="*/ 4763 h 5714"/>
                      <a:gd name="connsiteX16" fmla="*/ 8572 w 9525"/>
                      <a:gd name="connsiteY16" fmla="*/ 4763 h 5714"/>
                      <a:gd name="connsiteX17" fmla="*/ 8572 w 9525"/>
                      <a:gd name="connsiteY17" fmla="*/ 5715 h 57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525" h="5714">
                        <a:moveTo>
                          <a:pt x="8572" y="5715"/>
                        </a:moveTo>
                        <a:lnTo>
                          <a:pt x="0" y="1905"/>
                        </a:lnTo>
                        <a:lnTo>
                          <a:pt x="0" y="952"/>
                        </a:lnTo>
                        <a:lnTo>
                          <a:pt x="0" y="952"/>
                        </a:lnTo>
                        <a:lnTo>
                          <a:pt x="0" y="952"/>
                        </a:lnTo>
                        <a:lnTo>
                          <a:pt x="0" y="952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952" y="0"/>
                        </a:lnTo>
                        <a:lnTo>
                          <a:pt x="952" y="0"/>
                        </a:lnTo>
                        <a:lnTo>
                          <a:pt x="9525" y="3810"/>
                        </a:lnTo>
                        <a:lnTo>
                          <a:pt x="9525" y="3810"/>
                        </a:lnTo>
                        <a:lnTo>
                          <a:pt x="9525" y="3810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8572" y="4763"/>
                        </a:lnTo>
                        <a:lnTo>
                          <a:pt x="8572" y="571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85" name="Freeform: Shape 1384">
                    <a:extLst>
                      <a:ext uri="{FF2B5EF4-FFF2-40B4-BE49-F238E27FC236}">
                        <a16:creationId xmlns:a16="http://schemas.microsoft.com/office/drawing/2014/main" id="{8732FB90-70EE-4F88-A86B-378C4208EFDC}"/>
                      </a:ext>
                    </a:extLst>
                  </p:cNvPr>
                  <p:cNvSpPr/>
                  <p:nvPr/>
                </p:nvSpPr>
                <p:spPr>
                  <a:xfrm>
                    <a:off x="10144932" y="3908107"/>
                    <a:ext cx="13334" cy="4762"/>
                  </a:xfrm>
                  <a:custGeom>
                    <a:avLst/>
                    <a:gdLst>
                      <a:gd name="connsiteX0" fmla="*/ 8572 w 13334"/>
                      <a:gd name="connsiteY0" fmla="*/ 4763 h 4762"/>
                      <a:gd name="connsiteX1" fmla="*/ 0 w 13334"/>
                      <a:gd name="connsiteY1" fmla="*/ 0 h 4762"/>
                      <a:gd name="connsiteX2" fmla="*/ 0 w 13334"/>
                      <a:gd name="connsiteY2" fmla="*/ 0 h 4762"/>
                      <a:gd name="connsiteX3" fmla="*/ 952 w 13334"/>
                      <a:gd name="connsiteY3" fmla="*/ 0 h 4762"/>
                      <a:gd name="connsiteX4" fmla="*/ 952 w 13334"/>
                      <a:gd name="connsiteY4" fmla="*/ 0 h 4762"/>
                      <a:gd name="connsiteX5" fmla="*/ 1905 w 13334"/>
                      <a:gd name="connsiteY5" fmla="*/ 0 h 4762"/>
                      <a:gd name="connsiteX6" fmla="*/ 2857 w 13334"/>
                      <a:gd name="connsiteY6" fmla="*/ 0 h 4762"/>
                      <a:gd name="connsiteX7" fmla="*/ 2857 w 13334"/>
                      <a:gd name="connsiteY7" fmla="*/ 0 h 4762"/>
                      <a:gd name="connsiteX8" fmla="*/ 3810 w 13334"/>
                      <a:gd name="connsiteY8" fmla="*/ 0 h 4762"/>
                      <a:gd name="connsiteX9" fmla="*/ 4763 w 13334"/>
                      <a:gd name="connsiteY9" fmla="*/ 0 h 4762"/>
                      <a:gd name="connsiteX10" fmla="*/ 13335 w 13334"/>
                      <a:gd name="connsiteY10" fmla="*/ 3810 h 4762"/>
                      <a:gd name="connsiteX11" fmla="*/ 13335 w 13334"/>
                      <a:gd name="connsiteY11" fmla="*/ 3810 h 4762"/>
                      <a:gd name="connsiteX12" fmla="*/ 12382 w 13334"/>
                      <a:gd name="connsiteY12" fmla="*/ 3810 h 4762"/>
                      <a:gd name="connsiteX13" fmla="*/ 11430 w 13334"/>
                      <a:gd name="connsiteY13" fmla="*/ 3810 h 4762"/>
                      <a:gd name="connsiteX14" fmla="*/ 11430 w 13334"/>
                      <a:gd name="connsiteY14" fmla="*/ 3810 h 4762"/>
                      <a:gd name="connsiteX15" fmla="*/ 10477 w 13334"/>
                      <a:gd name="connsiteY15" fmla="*/ 3810 h 4762"/>
                      <a:gd name="connsiteX16" fmla="*/ 9525 w 13334"/>
                      <a:gd name="connsiteY16" fmla="*/ 3810 h 4762"/>
                      <a:gd name="connsiteX17" fmla="*/ 9525 w 13334"/>
                      <a:gd name="connsiteY17" fmla="*/ 4763 h 4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3334" h="4762">
                        <a:moveTo>
                          <a:pt x="8572" y="4763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952" y="0"/>
                        </a:lnTo>
                        <a:lnTo>
                          <a:pt x="952" y="0"/>
                        </a:lnTo>
                        <a:lnTo>
                          <a:pt x="1905" y="0"/>
                        </a:lnTo>
                        <a:lnTo>
                          <a:pt x="2857" y="0"/>
                        </a:lnTo>
                        <a:lnTo>
                          <a:pt x="2857" y="0"/>
                        </a:lnTo>
                        <a:lnTo>
                          <a:pt x="3810" y="0"/>
                        </a:lnTo>
                        <a:lnTo>
                          <a:pt x="4763" y="0"/>
                        </a:lnTo>
                        <a:lnTo>
                          <a:pt x="13335" y="3810"/>
                        </a:lnTo>
                        <a:lnTo>
                          <a:pt x="13335" y="3810"/>
                        </a:lnTo>
                        <a:lnTo>
                          <a:pt x="12382" y="3810"/>
                        </a:lnTo>
                        <a:lnTo>
                          <a:pt x="11430" y="3810"/>
                        </a:lnTo>
                        <a:lnTo>
                          <a:pt x="11430" y="3810"/>
                        </a:lnTo>
                        <a:lnTo>
                          <a:pt x="10477" y="3810"/>
                        </a:lnTo>
                        <a:lnTo>
                          <a:pt x="9525" y="3810"/>
                        </a:lnTo>
                        <a:lnTo>
                          <a:pt x="9525" y="4763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86" name="Freeform: Shape 1385">
                    <a:extLst>
                      <a:ext uri="{FF2B5EF4-FFF2-40B4-BE49-F238E27FC236}">
                        <a16:creationId xmlns:a16="http://schemas.microsoft.com/office/drawing/2014/main" id="{B5ABA804-34F7-46E1-8F7C-6EFF79F3FEFC}"/>
                      </a:ext>
                    </a:extLst>
                  </p:cNvPr>
                  <p:cNvSpPr/>
                  <p:nvPr/>
                </p:nvSpPr>
                <p:spPr>
                  <a:xfrm>
                    <a:off x="10162076" y="3915727"/>
                    <a:ext cx="11430" cy="6667"/>
                  </a:xfrm>
                  <a:custGeom>
                    <a:avLst/>
                    <a:gdLst>
                      <a:gd name="connsiteX0" fmla="*/ 9525 w 11430"/>
                      <a:gd name="connsiteY0" fmla="*/ 6667 h 6667"/>
                      <a:gd name="connsiteX1" fmla="*/ 0 w 11430"/>
                      <a:gd name="connsiteY1" fmla="*/ 1905 h 6667"/>
                      <a:gd name="connsiteX2" fmla="*/ 0 w 11430"/>
                      <a:gd name="connsiteY2" fmla="*/ 1905 h 6667"/>
                      <a:gd name="connsiteX3" fmla="*/ 953 w 11430"/>
                      <a:gd name="connsiteY3" fmla="*/ 1905 h 6667"/>
                      <a:gd name="connsiteX4" fmla="*/ 953 w 11430"/>
                      <a:gd name="connsiteY4" fmla="*/ 1905 h 6667"/>
                      <a:gd name="connsiteX5" fmla="*/ 953 w 11430"/>
                      <a:gd name="connsiteY5" fmla="*/ 952 h 6667"/>
                      <a:gd name="connsiteX6" fmla="*/ 1905 w 11430"/>
                      <a:gd name="connsiteY6" fmla="*/ 952 h 6667"/>
                      <a:gd name="connsiteX7" fmla="*/ 1905 w 11430"/>
                      <a:gd name="connsiteY7" fmla="*/ 952 h 6667"/>
                      <a:gd name="connsiteX8" fmla="*/ 1905 w 11430"/>
                      <a:gd name="connsiteY8" fmla="*/ 952 h 6667"/>
                      <a:gd name="connsiteX9" fmla="*/ 2858 w 11430"/>
                      <a:gd name="connsiteY9" fmla="*/ 0 h 6667"/>
                      <a:gd name="connsiteX10" fmla="*/ 11430 w 11430"/>
                      <a:gd name="connsiteY10" fmla="*/ 4763 h 6667"/>
                      <a:gd name="connsiteX11" fmla="*/ 11430 w 11430"/>
                      <a:gd name="connsiteY11" fmla="*/ 4763 h 6667"/>
                      <a:gd name="connsiteX12" fmla="*/ 11430 w 11430"/>
                      <a:gd name="connsiteY12" fmla="*/ 4763 h 6667"/>
                      <a:gd name="connsiteX13" fmla="*/ 10478 w 11430"/>
                      <a:gd name="connsiteY13" fmla="*/ 4763 h 6667"/>
                      <a:gd name="connsiteX14" fmla="*/ 10478 w 11430"/>
                      <a:gd name="connsiteY14" fmla="*/ 5715 h 6667"/>
                      <a:gd name="connsiteX15" fmla="*/ 10478 w 11430"/>
                      <a:gd name="connsiteY15" fmla="*/ 5715 h 6667"/>
                      <a:gd name="connsiteX16" fmla="*/ 9525 w 11430"/>
                      <a:gd name="connsiteY16" fmla="*/ 5715 h 6667"/>
                      <a:gd name="connsiteX17" fmla="*/ 9525 w 11430"/>
                      <a:gd name="connsiteY17" fmla="*/ 5715 h 66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1430" h="6667">
                        <a:moveTo>
                          <a:pt x="9525" y="6667"/>
                        </a:moveTo>
                        <a:lnTo>
                          <a:pt x="0" y="1905"/>
                        </a:lnTo>
                        <a:lnTo>
                          <a:pt x="0" y="1905"/>
                        </a:lnTo>
                        <a:lnTo>
                          <a:pt x="953" y="1905"/>
                        </a:lnTo>
                        <a:lnTo>
                          <a:pt x="953" y="1905"/>
                        </a:lnTo>
                        <a:lnTo>
                          <a:pt x="953" y="952"/>
                        </a:lnTo>
                        <a:lnTo>
                          <a:pt x="1905" y="952"/>
                        </a:lnTo>
                        <a:lnTo>
                          <a:pt x="1905" y="952"/>
                        </a:lnTo>
                        <a:lnTo>
                          <a:pt x="1905" y="952"/>
                        </a:lnTo>
                        <a:lnTo>
                          <a:pt x="2858" y="0"/>
                        </a:lnTo>
                        <a:lnTo>
                          <a:pt x="11430" y="4763"/>
                        </a:lnTo>
                        <a:lnTo>
                          <a:pt x="11430" y="4763"/>
                        </a:lnTo>
                        <a:lnTo>
                          <a:pt x="11430" y="4763"/>
                        </a:lnTo>
                        <a:lnTo>
                          <a:pt x="10478" y="4763"/>
                        </a:lnTo>
                        <a:lnTo>
                          <a:pt x="10478" y="5715"/>
                        </a:lnTo>
                        <a:lnTo>
                          <a:pt x="10478" y="5715"/>
                        </a:lnTo>
                        <a:lnTo>
                          <a:pt x="9525" y="5715"/>
                        </a:lnTo>
                        <a:lnTo>
                          <a:pt x="9525" y="571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87" name="Freeform: Shape 1386">
                    <a:extLst>
                      <a:ext uri="{FF2B5EF4-FFF2-40B4-BE49-F238E27FC236}">
                        <a16:creationId xmlns:a16="http://schemas.microsoft.com/office/drawing/2014/main" id="{A428EFE6-2412-4B43-9460-9F3D6EF7EE36}"/>
                      </a:ext>
                    </a:extLst>
                  </p:cNvPr>
                  <p:cNvSpPr/>
                  <p:nvPr/>
                </p:nvSpPr>
                <p:spPr>
                  <a:xfrm>
                    <a:off x="10165887" y="3921442"/>
                    <a:ext cx="10477" cy="4762"/>
                  </a:xfrm>
                  <a:custGeom>
                    <a:avLst/>
                    <a:gdLst>
                      <a:gd name="connsiteX0" fmla="*/ 9525 w 10477"/>
                      <a:gd name="connsiteY0" fmla="*/ 4763 h 4762"/>
                      <a:gd name="connsiteX1" fmla="*/ 0 w 10477"/>
                      <a:gd name="connsiteY1" fmla="*/ 953 h 4762"/>
                      <a:gd name="connsiteX2" fmla="*/ 0 w 10477"/>
                      <a:gd name="connsiteY2" fmla="*/ 953 h 4762"/>
                      <a:gd name="connsiteX3" fmla="*/ 0 w 10477"/>
                      <a:gd name="connsiteY3" fmla="*/ 953 h 4762"/>
                      <a:gd name="connsiteX4" fmla="*/ 952 w 10477"/>
                      <a:gd name="connsiteY4" fmla="*/ 953 h 4762"/>
                      <a:gd name="connsiteX5" fmla="*/ 952 w 10477"/>
                      <a:gd name="connsiteY5" fmla="*/ 0 h 4762"/>
                      <a:gd name="connsiteX6" fmla="*/ 952 w 10477"/>
                      <a:gd name="connsiteY6" fmla="*/ 0 h 4762"/>
                      <a:gd name="connsiteX7" fmla="*/ 952 w 10477"/>
                      <a:gd name="connsiteY7" fmla="*/ 0 h 4762"/>
                      <a:gd name="connsiteX8" fmla="*/ 952 w 10477"/>
                      <a:gd name="connsiteY8" fmla="*/ 0 h 4762"/>
                      <a:gd name="connsiteX9" fmla="*/ 1905 w 10477"/>
                      <a:gd name="connsiteY9" fmla="*/ 0 h 4762"/>
                      <a:gd name="connsiteX10" fmla="*/ 10477 w 10477"/>
                      <a:gd name="connsiteY10" fmla="*/ 3810 h 4762"/>
                      <a:gd name="connsiteX11" fmla="*/ 10477 w 10477"/>
                      <a:gd name="connsiteY11" fmla="*/ 3810 h 4762"/>
                      <a:gd name="connsiteX12" fmla="*/ 10477 w 10477"/>
                      <a:gd name="connsiteY12" fmla="*/ 4763 h 4762"/>
                      <a:gd name="connsiteX13" fmla="*/ 10477 w 10477"/>
                      <a:gd name="connsiteY13" fmla="*/ 4763 h 4762"/>
                      <a:gd name="connsiteX14" fmla="*/ 9525 w 10477"/>
                      <a:gd name="connsiteY14" fmla="*/ 4763 h 4762"/>
                      <a:gd name="connsiteX15" fmla="*/ 9525 w 10477"/>
                      <a:gd name="connsiteY15" fmla="*/ 4763 h 4762"/>
                      <a:gd name="connsiteX16" fmla="*/ 9525 w 10477"/>
                      <a:gd name="connsiteY16" fmla="*/ 4763 h 4762"/>
                      <a:gd name="connsiteX17" fmla="*/ 9525 w 10477"/>
                      <a:gd name="connsiteY17" fmla="*/ 4763 h 4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477" h="4762">
                        <a:moveTo>
                          <a:pt x="9525" y="4763"/>
                        </a:move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952" y="953"/>
                        </a:lnTo>
                        <a:lnTo>
                          <a:pt x="952" y="0"/>
                        </a:lnTo>
                        <a:lnTo>
                          <a:pt x="952" y="0"/>
                        </a:lnTo>
                        <a:lnTo>
                          <a:pt x="952" y="0"/>
                        </a:lnTo>
                        <a:lnTo>
                          <a:pt x="952" y="0"/>
                        </a:lnTo>
                        <a:lnTo>
                          <a:pt x="1905" y="0"/>
                        </a:lnTo>
                        <a:lnTo>
                          <a:pt x="10477" y="3810"/>
                        </a:lnTo>
                        <a:lnTo>
                          <a:pt x="10477" y="3810"/>
                        </a:lnTo>
                        <a:lnTo>
                          <a:pt x="10477" y="4763"/>
                        </a:lnTo>
                        <a:lnTo>
                          <a:pt x="10477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88" name="Freeform: Shape 1387">
                    <a:extLst>
                      <a:ext uri="{FF2B5EF4-FFF2-40B4-BE49-F238E27FC236}">
                        <a16:creationId xmlns:a16="http://schemas.microsoft.com/office/drawing/2014/main" id="{815E19EA-A2A9-4AC7-A78D-3DBFA41BA36F}"/>
                      </a:ext>
                    </a:extLst>
                  </p:cNvPr>
                  <p:cNvSpPr/>
                  <p:nvPr/>
                </p:nvSpPr>
                <p:spPr>
                  <a:xfrm>
                    <a:off x="10166839" y="3929062"/>
                    <a:ext cx="11430" cy="4762"/>
                  </a:xfrm>
                  <a:custGeom>
                    <a:avLst/>
                    <a:gdLst>
                      <a:gd name="connsiteX0" fmla="*/ 8573 w 11430"/>
                      <a:gd name="connsiteY0" fmla="*/ 4763 h 4762"/>
                      <a:gd name="connsiteX1" fmla="*/ 0 w 11430"/>
                      <a:gd name="connsiteY1" fmla="*/ 953 h 4762"/>
                      <a:gd name="connsiteX2" fmla="*/ 0 w 11430"/>
                      <a:gd name="connsiteY2" fmla="*/ 953 h 4762"/>
                      <a:gd name="connsiteX3" fmla="*/ 0 w 11430"/>
                      <a:gd name="connsiteY3" fmla="*/ 0 h 4762"/>
                      <a:gd name="connsiteX4" fmla="*/ 953 w 11430"/>
                      <a:gd name="connsiteY4" fmla="*/ 0 h 4762"/>
                      <a:gd name="connsiteX5" fmla="*/ 953 w 11430"/>
                      <a:gd name="connsiteY5" fmla="*/ 0 h 4762"/>
                      <a:gd name="connsiteX6" fmla="*/ 953 w 11430"/>
                      <a:gd name="connsiteY6" fmla="*/ 0 h 4762"/>
                      <a:gd name="connsiteX7" fmla="*/ 1905 w 11430"/>
                      <a:gd name="connsiteY7" fmla="*/ 0 h 4762"/>
                      <a:gd name="connsiteX8" fmla="*/ 1905 w 11430"/>
                      <a:gd name="connsiteY8" fmla="*/ 0 h 4762"/>
                      <a:gd name="connsiteX9" fmla="*/ 1905 w 11430"/>
                      <a:gd name="connsiteY9" fmla="*/ 0 h 4762"/>
                      <a:gd name="connsiteX10" fmla="*/ 11430 w 11430"/>
                      <a:gd name="connsiteY10" fmla="*/ 3810 h 4762"/>
                      <a:gd name="connsiteX11" fmla="*/ 11430 w 11430"/>
                      <a:gd name="connsiteY11" fmla="*/ 3810 h 4762"/>
                      <a:gd name="connsiteX12" fmla="*/ 10478 w 11430"/>
                      <a:gd name="connsiteY12" fmla="*/ 3810 h 4762"/>
                      <a:gd name="connsiteX13" fmla="*/ 10478 w 11430"/>
                      <a:gd name="connsiteY13" fmla="*/ 3810 h 4762"/>
                      <a:gd name="connsiteX14" fmla="*/ 10478 w 11430"/>
                      <a:gd name="connsiteY14" fmla="*/ 4763 h 4762"/>
                      <a:gd name="connsiteX15" fmla="*/ 9525 w 11430"/>
                      <a:gd name="connsiteY15" fmla="*/ 4763 h 4762"/>
                      <a:gd name="connsiteX16" fmla="*/ 9525 w 11430"/>
                      <a:gd name="connsiteY16" fmla="*/ 4763 h 4762"/>
                      <a:gd name="connsiteX17" fmla="*/ 9525 w 11430"/>
                      <a:gd name="connsiteY17" fmla="*/ 4763 h 4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1430" h="4762">
                        <a:moveTo>
                          <a:pt x="8573" y="4763"/>
                        </a:move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0" y="0"/>
                        </a:lnTo>
                        <a:lnTo>
                          <a:pt x="953" y="0"/>
                        </a:lnTo>
                        <a:lnTo>
                          <a:pt x="953" y="0"/>
                        </a:lnTo>
                        <a:lnTo>
                          <a:pt x="953" y="0"/>
                        </a:lnTo>
                        <a:lnTo>
                          <a:pt x="1905" y="0"/>
                        </a:lnTo>
                        <a:lnTo>
                          <a:pt x="1905" y="0"/>
                        </a:lnTo>
                        <a:lnTo>
                          <a:pt x="1905" y="0"/>
                        </a:lnTo>
                        <a:lnTo>
                          <a:pt x="11430" y="3810"/>
                        </a:lnTo>
                        <a:lnTo>
                          <a:pt x="11430" y="3810"/>
                        </a:lnTo>
                        <a:lnTo>
                          <a:pt x="10478" y="3810"/>
                        </a:lnTo>
                        <a:lnTo>
                          <a:pt x="10478" y="3810"/>
                        </a:lnTo>
                        <a:lnTo>
                          <a:pt x="10478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89" name="Freeform: Shape 1388">
                    <a:extLst>
                      <a:ext uri="{FF2B5EF4-FFF2-40B4-BE49-F238E27FC236}">
                        <a16:creationId xmlns:a16="http://schemas.microsoft.com/office/drawing/2014/main" id="{13A26B5B-517F-4703-A701-E7E6D3620FCD}"/>
                      </a:ext>
                    </a:extLst>
                  </p:cNvPr>
                  <p:cNvSpPr/>
                  <p:nvPr/>
                </p:nvSpPr>
                <p:spPr>
                  <a:xfrm>
                    <a:off x="10167792" y="3936682"/>
                    <a:ext cx="10477" cy="3809"/>
                  </a:xfrm>
                  <a:custGeom>
                    <a:avLst/>
                    <a:gdLst>
                      <a:gd name="connsiteX0" fmla="*/ 9525 w 10477"/>
                      <a:gd name="connsiteY0" fmla="*/ 3810 h 3809"/>
                      <a:gd name="connsiteX1" fmla="*/ 0 w 10477"/>
                      <a:gd name="connsiteY1" fmla="*/ 0 h 3809"/>
                      <a:gd name="connsiteX2" fmla="*/ 0 w 10477"/>
                      <a:gd name="connsiteY2" fmla="*/ 0 h 3809"/>
                      <a:gd name="connsiteX3" fmla="*/ 953 w 10477"/>
                      <a:gd name="connsiteY3" fmla="*/ 0 h 3809"/>
                      <a:gd name="connsiteX4" fmla="*/ 953 w 10477"/>
                      <a:gd name="connsiteY4" fmla="*/ 0 h 3809"/>
                      <a:gd name="connsiteX5" fmla="*/ 953 w 10477"/>
                      <a:gd name="connsiteY5" fmla="*/ 0 h 3809"/>
                      <a:gd name="connsiteX6" fmla="*/ 953 w 10477"/>
                      <a:gd name="connsiteY6" fmla="*/ 0 h 3809"/>
                      <a:gd name="connsiteX7" fmla="*/ 953 w 10477"/>
                      <a:gd name="connsiteY7" fmla="*/ 0 h 3809"/>
                      <a:gd name="connsiteX8" fmla="*/ 1905 w 10477"/>
                      <a:gd name="connsiteY8" fmla="*/ 0 h 3809"/>
                      <a:gd name="connsiteX9" fmla="*/ 1905 w 10477"/>
                      <a:gd name="connsiteY9" fmla="*/ 0 h 3809"/>
                      <a:gd name="connsiteX10" fmla="*/ 10478 w 10477"/>
                      <a:gd name="connsiteY10" fmla="*/ 3810 h 3809"/>
                      <a:gd name="connsiteX11" fmla="*/ 10478 w 10477"/>
                      <a:gd name="connsiteY11" fmla="*/ 3810 h 3809"/>
                      <a:gd name="connsiteX12" fmla="*/ 10478 w 10477"/>
                      <a:gd name="connsiteY12" fmla="*/ 3810 h 3809"/>
                      <a:gd name="connsiteX13" fmla="*/ 10478 w 10477"/>
                      <a:gd name="connsiteY13" fmla="*/ 3810 h 3809"/>
                      <a:gd name="connsiteX14" fmla="*/ 10478 w 10477"/>
                      <a:gd name="connsiteY14" fmla="*/ 3810 h 3809"/>
                      <a:gd name="connsiteX15" fmla="*/ 9525 w 10477"/>
                      <a:gd name="connsiteY15" fmla="*/ 3810 h 3809"/>
                      <a:gd name="connsiteX16" fmla="*/ 9525 w 10477"/>
                      <a:gd name="connsiteY16" fmla="*/ 3810 h 3809"/>
                      <a:gd name="connsiteX17" fmla="*/ 9525 w 10477"/>
                      <a:gd name="connsiteY17" fmla="*/ 3810 h 38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477" h="3809">
                        <a:moveTo>
                          <a:pt x="9525" y="381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953" y="0"/>
                        </a:lnTo>
                        <a:lnTo>
                          <a:pt x="953" y="0"/>
                        </a:lnTo>
                        <a:lnTo>
                          <a:pt x="953" y="0"/>
                        </a:lnTo>
                        <a:lnTo>
                          <a:pt x="953" y="0"/>
                        </a:lnTo>
                        <a:lnTo>
                          <a:pt x="953" y="0"/>
                        </a:lnTo>
                        <a:lnTo>
                          <a:pt x="1905" y="0"/>
                        </a:lnTo>
                        <a:lnTo>
                          <a:pt x="1905" y="0"/>
                        </a:lnTo>
                        <a:lnTo>
                          <a:pt x="10478" y="3810"/>
                        </a:lnTo>
                        <a:lnTo>
                          <a:pt x="10478" y="3810"/>
                        </a:lnTo>
                        <a:lnTo>
                          <a:pt x="10478" y="3810"/>
                        </a:lnTo>
                        <a:lnTo>
                          <a:pt x="10478" y="3810"/>
                        </a:lnTo>
                        <a:lnTo>
                          <a:pt x="10478" y="3810"/>
                        </a:lnTo>
                        <a:lnTo>
                          <a:pt x="9525" y="3810"/>
                        </a:lnTo>
                        <a:lnTo>
                          <a:pt x="9525" y="3810"/>
                        </a:lnTo>
                        <a:lnTo>
                          <a:pt x="9525" y="3810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90" name="Freeform: Shape 1389">
                    <a:extLst>
                      <a:ext uri="{FF2B5EF4-FFF2-40B4-BE49-F238E27FC236}">
                        <a16:creationId xmlns:a16="http://schemas.microsoft.com/office/drawing/2014/main" id="{A6AD1957-C375-4047-BC24-68258976CACC}"/>
                      </a:ext>
                    </a:extLst>
                  </p:cNvPr>
                  <p:cNvSpPr/>
                  <p:nvPr/>
                </p:nvSpPr>
                <p:spPr>
                  <a:xfrm>
                    <a:off x="10166839" y="3944302"/>
                    <a:ext cx="10477" cy="4762"/>
                  </a:xfrm>
                  <a:custGeom>
                    <a:avLst/>
                    <a:gdLst>
                      <a:gd name="connsiteX0" fmla="*/ 9525 w 10477"/>
                      <a:gd name="connsiteY0" fmla="*/ 4763 h 4762"/>
                      <a:gd name="connsiteX1" fmla="*/ 0 w 10477"/>
                      <a:gd name="connsiteY1" fmla="*/ 0 h 4762"/>
                      <a:gd name="connsiteX2" fmla="*/ 0 w 10477"/>
                      <a:gd name="connsiteY2" fmla="*/ 0 h 4762"/>
                      <a:gd name="connsiteX3" fmla="*/ 953 w 10477"/>
                      <a:gd name="connsiteY3" fmla="*/ 0 h 4762"/>
                      <a:gd name="connsiteX4" fmla="*/ 953 w 10477"/>
                      <a:gd name="connsiteY4" fmla="*/ 0 h 4762"/>
                      <a:gd name="connsiteX5" fmla="*/ 953 w 10477"/>
                      <a:gd name="connsiteY5" fmla="*/ 0 h 4762"/>
                      <a:gd name="connsiteX6" fmla="*/ 953 w 10477"/>
                      <a:gd name="connsiteY6" fmla="*/ 952 h 4762"/>
                      <a:gd name="connsiteX7" fmla="*/ 953 w 10477"/>
                      <a:gd name="connsiteY7" fmla="*/ 952 h 4762"/>
                      <a:gd name="connsiteX8" fmla="*/ 1905 w 10477"/>
                      <a:gd name="connsiteY8" fmla="*/ 952 h 4762"/>
                      <a:gd name="connsiteX9" fmla="*/ 1905 w 10477"/>
                      <a:gd name="connsiteY9" fmla="*/ 952 h 4762"/>
                      <a:gd name="connsiteX10" fmla="*/ 10478 w 10477"/>
                      <a:gd name="connsiteY10" fmla="*/ 4763 h 4762"/>
                      <a:gd name="connsiteX11" fmla="*/ 10478 w 10477"/>
                      <a:gd name="connsiteY11" fmla="*/ 4763 h 4762"/>
                      <a:gd name="connsiteX12" fmla="*/ 10478 w 10477"/>
                      <a:gd name="connsiteY12" fmla="*/ 4763 h 4762"/>
                      <a:gd name="connsiteX13" fmla="*/ 10478 w 10477"/>
                      <a:gd name="connsiteY13" fmla="*/ 4763 h 4762"/>
                      <a:gd name="connsiteX14" fmla="*/ 10478 w 10477"/>
                      <a:gd name="connsiteY14" fmla="*/ 4763 h 4762"/>
                      <a:gd name="connsiteX15" fmla="*/ 9525 w 10477"/>
                      <a:gd name="connsiteY15" fmla="*/ 4763 h 4762"/>
                      <a:gd name="connsiteX16" fmla="*/ 9525 w 10477"/>
                      <a:gd name="connsiteY16" fmla="*/ 4763 h 4762"/>
                      <a:gd name="connsiteX17" fmla="*/ 9525 w 10477"/>
                      <a:gd name="connsiteY17" fmla="*/ 4763 h 4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477" h="4762">
                        <a:moveTo>
                          <a:pt x="9525" y="4763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953" y="0"/>
                        </a:lnTo>
                        <a:lnTo>
                          <a:pt x="953" y="0"/>
                        </a:lnTo>
                        <a:lnTo>
                          <a:pt x="953" y="0"/>
                        </a:lnTo>
                        <a:lnTo>
                          <a:pt x="953" y="952"/>
                        </a:lnTo>
                        <a:lnTo>
                          <a:pt x="953" y="952"/>
                        </a:lnTo>
                        <a:lnTo>
                          <a:pt x="1905" y="952"/>
                        </a:lnTo>
                        <a:lnTo>
                          <a:pt x="1905" y="952"/>
                        </a:lnTo>
                        <a:lnTo>
                          <a:pt x="10478" y="4763"/>
                        </a:lnTo>
                        <a:lnTo>
                          <a:pt x="10478" y="4763"/>
                        </a:lnTo>
                        <a:lnTo>
                          <a:pt x="10478" y="4763"/>
                        </a:lnTo>
                        <a:lnTo>
                          <a:pt x="10478" y="4763"/>
                        </a:lnTo>
                        <a:lnTo>
                          <a:pt x="10478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91" name="Freeform: Shape 1390">
                    <a:extLst>
                      <a:ext uri="{FF2B5EF4-FFF2-40B4-BE49-F238E27FC236}">
                        <a16:creationId xmlns:a16="http://schemas.microsoft.com/office/drawing/2014/main" id="{63A850CB-ED37-4172-8FC0-05DB82AEFF5D}"/>
                      </a:ext>
                    </a:extLst>
                  </p:cNvPr>
                  <p:cNvSpPr/>
                  <p:nvPr/>
                </p:nvSpPr>
                <p:spPr>
                  <a:xfrm>
                    <a:off x="10153504" y="3976687"/>
                    <a:ext cx="10477" cy="4762"/>
                  </a:xfrm>
                  <a:custGeom>
                    <a:avLst/>
                    <a:gdLst>
                      <a:gd name="connsiteX0" fmla="*/ 10478 w 10477"/>
                      <a:gd name="connsiteY0" fmla="*/ 4763 h 4762"/>
                      <a:gd name="connsiteX1" fmla="*/ 953 w 10477"/>
                      <a:gd name="connsiteY1" fmla="*/ 953 h 4762"/>
                      <a:gd name="connsiteX2" fmla="*/ 953 w 10477"/>
                      <a:gd name="connsiteY2" fmla="*/ 953 h 4762"/>
                      <a:gd name="connsiteX3" fmla="*/ 953 w 10477"/>
                      <a:gd name="connsiteY3" fmla="*/ 953 h 4762"/>
                      <a:gd name="connsiteX4" fmla="*/ 953 w 10477"/>
                      <a:gd name="connsiteY4" fmla="*/ 953 h 4762"/>
                      <a:gd name="connsiteX5" fmla="*/ 953 w 10477"/>
                      <a:gd name="connsiteY5" fmla="*/ 953 h 4762"/>
                      <a:gd name="connsiteX6" fmla="*/ 953 w 10477"/>
                      <a:gd name="connsiteY6" fmla="*/ 0 h 4762"/>
                      <a:gd name="connsiteX7" fmla="*/ 0 w 10477"/>
                      <a:gd name="connsiteY7" fmla="*/ 0 h 4762"/>
                      <a:gd name="connsiteX8" fmla="*/ 0 w 10477"/>
                      <a:gd name="connsiteY8" fmla="*/ 0 h 4762"/>
                      <a:gd name="connsiteX9" fmla="*/ 0 w 10477"/>
                      <a:gd name="connsiteY9" fmla="*/ 0 h 4762"/>
                      <a:gd name="connsiteX10" fmla="*/ 9525 w 10477"/>
                      <a:gd name="connsiteY10" fmla="*/ 4763 h 4762"/>
                      <a:gd name="connsiteX11" fmla="*/ 9525 w 10477"/>
                      <a:gd name="connsiteY11" fmla="*/ 4763 h 4762"/>
                      <a:gd name="connsiteX12" fmla="*/ 9525 w 10477"/>
                      <a:gd name="connsiteY12" fmla="*/ 4763 h 4762"/>
                      <a:gd name="connsiteX13" fmla="*/ 9525 w 10477"/>
                      <a:gd name="connsiteY13" fmla="*/ 4763 h 4762"/>
                      <a:gd name="connsiteX14" fmla="*/ 9525 w 10477"/>
                      <a:gd name="connsiteY14" fmla="*/ 4763 h 4762"/>
                      <a:gd name="connsiteX15" fmla="*/ 9525 w 10477"/>
                      <a:gd name="connsiteY15" fmla="*/ 4763 h 4762"/>
                      <a:gd name="connsiteX16" fmla="*/ 9525 w 10477"/>
                      <a:gd name="connsiteY16" fmla="*/ 4763 h 4762"/>
                      <a:gd name="connsiteX17" fmla="*/ 10478 w 10477"/>
                      <a:gd name="connsiteY17" fmla="*/ 4763 h 4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477" h="4762">
                        <a:moveTo>
                          <a:pt x="10478" y="4763"/>
                        </a:moveTo>
                        <a:lnTo>
                          <a:pt x="953" y="953"/>
                        </a:lnTo>
                        <a:lnTo>
                          <a:pt x="953" y="953"/>
                        </a:lnTo>
                        <a:lnTo>
                          <a:pt x="953" y="953"/>
                        </a:lnTo>
                        <a:lnTo>
                          <a:pt x="953" y="953"/>
                        </a:lnTo>
                        <a:lnTo>
                          <a:pt x="953" y="953"/>
                        </a:lnTo>
                        <a:lnTo>
                          <a:pt x="953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10478" y="4763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92" name="Freeform: Shape 1391">
                    <a:extLst>
                      <a:ext uri="{FF2B5EF4-FFF2-40B4-BE49-F238E27FC236}">
                        <a16:creationId xmlns:a16="http://schemas.microsoft.com/office/drawing/2014/main" id="{C166E85B-2369-44AE-A370-67D93CB1DA08}"/>
                      </a:ext>
                    </a:extLst>
                  </p:cNvPr>
                  <p:cNvSpPr/>
                  <p:nvPr/>
                </p:nvSpPr>
                <p:spPr>
                  <a:xfrm>
                    <a:off x="10148742" y="3982402"/>
                    <a:ext cx="9525" cy="5714"/>
                  </a:xfrm>
                  <a:custGeom>
                    <a:avLst/>
                    <a:gdLst>
                      <a:gd name="connsiteX0" fmla="*/ 9525 w 9525"/>
                      <a:gd name="connsiteY0" fmla="*/ 5715 h 5714"/>
                      <a:gd name="connsiteX1" fmla="*/ 953 w 9525"/>
                      <a:gd name="connsiteY1" fmla="*/ 952 h 5714"/>
                      <a:gd name="connsiteX2" fmla="*/ 0 w 9525"/>
                      <a:gd name="connsiteY2" fmla="*/ 952 h 5714"/>
                      <a:gd name="connsiteX3" fmla="*/ 0 w 9525"/>
                      <a:gd name="connsiteY3" fmla="*/ 952 h 5714"/>
                      <a:gd name="connsiteX4" fmla="*/ 0 w 9525"/>
                      <a:gd name="connsiteY4" fmla="*/ 952 h 5714"/>
                      <a:gd name="connsiteX5" fmla="*/ 0 w 9525"/>
                      <a:gd name="connsiteY5" fmla="*/ 952 h 5714"/>
                      <a:gd name="connsiteX6" fmla="*/ 0 w 9525"/>
                      <a:gd name="connsiteY6" fmla="*/ 952 h 5714"/>
                      <a:gd name="connsiteX7" fmla="*/ 0 w 9525"/>
                      <a:gd name="connsiteY7" fmla="*/ 952 h 5714"/>
                      <a:gd name="connsiteX8" fmla="*/ 0 w 9525"/>
                      <a:gd name="connsiteY8" fmla="*/ 952 h 5714"/>
                      <a:gd name="connsiteX9" fmla="*/ 0 w 9525"/>
                      <a:gd name="connsiteY9" fmla="*/ 0 h 5714"/>
                      <a:gd name="connsiteX10" fmla="*/ 8572 w 9525"/>
                      <a:gd name="connsiteY10" fmla="*/ 4763 h 5714"/>
                      <a:gd name="connsiteX11" fmla="*/ 8572 w 9525"/>
                      <a:gd name="connsiteY11" fmla="*/ 4763 h 5714"/>
                      <a:gd name="connsiteX12" fmla="*/ 8572 w 9525"/>
                      <a:gd name="connsiteY12" fmla="*/ 4763 h 5714"/>
                      <a:gd name="connsiteX13" fmla="*/ 8572 w 9525"/>
                      <a:gd name="connsiteY13" fmla="*/ 4763 h 5714"/>
                      <a:gd name="connsiteX14" fmla="*/ 9525 w 9525"/>
                      <a:gd name="connsiteY14" fmla="*/ 4763 h 5714"/>
                      <a:gd name="connsiteX15" fmla="*/ 9525 w 9525"/>
                      <a:gd name="connsiteY15" fmla="*/ 4763 h 5714"/>
                      <a:gd name="connsiteX16" fmla="*/ 9525 w 9525"/>
                      <a:gd name="connsiteY16" fmla="*/ 5715 h 5714"/>
                      <a:gd name="connsiteX17" fmla="*/ 9525 w 9525"/>
                      <a:gd name="connsiteY17" fmla="*/ 5715 h 57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525" h="5714">
                        <a:moveTo>
                          <a:pt x="9525" y="5715"/>
                        </a:moveTo>
                        <a:lnTo>
                          <a:pt x="953" y="952"/>
                        </a:lnTo>
                        <a:lnTo>
                          <a:pt x="0" y="952"/>
                        </a:lnTo>
                        <a:lnTo>
                          <a:pt x="0" y="952"/>
                        </a:lnTo>
                        <a:lnTo>
                          <a:pt x="0" y="952"/>
                        </a:lnTo>
                        <a:lnTo>
                          <a:pt x="0" y="952"/>
                        </a:lnTo>
                        <a:lnTo>
                          <a:pt x="0" y="952"/>
                        </a:lnTo>
                        <a:lnTo>
                          <a:pt x="0" y="952"/>
                        </a:lnTo>
                        <a:lnTo>
                          <a:pt x="0" y="952"/>
                        </a:lnTo>
                        <a:lnTo>
                          <a:pt x="0" y="0"/>
                        </a:lnTo>
                        <a:lnTo>
                          <a:pt x="8572" y="4763"/>
                        </a:lnTo>
                        <a:lnTo>
                          <a:pt x="8572" y="4763"/>
                        </a:lnTo>
                        <a:lnTo>
                          <a:pt x="8572" y="4763"/>
                        </a:lnTo>
                        <a:lnTo>
                          <a:pt x="8572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5715"/>
                        </a:lnTo>
                        <a:lnTo>
                          <a:pt x="9525" y="571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93" name="Freeform: Shape 1392">
                    <a:extLst>
                      <a:ext uri="{FF2B5EF4-FFF2-40B4-BE49-F238E27FC236}">
                        <a16:creationId xmlns:a16="http://schemas.microsoft.com/office/drawing/2014/main" id="{51724DB4-DF51-4DB7-9748-32D85C56C092}"/>
                      </a:ext>
                    </a:extLst>
                  </p:cNvPr>
                  <p:cNvSpPr/>
                  <p:nvPr/>
                </p:nvSpPr>
                <p:spPr>
                  <a:xfrm>
                    <a:off x="10142074" y="3988117"/>
                    <a:ext cx="10477" cy="5715"/>
                  </a:xfrm>
                  <a:custGeom>
                    <a:avLst/>
                    <a:gdLst>
                      <a:gd name="connsiteX0" fmla="*/ 10477 w 10477"/>
                      <a:gd name="connsiteY0" fmla="*/ 5715 h 5715"/>
                      <a:gd name="connsiteX1" fmla="*/ 952 w 10477"/>
                      <a:gd name="connsiteY1" fmla="*/ 953 h 5715"/>
                      <a:gd name="connsiteX2" fmla="*/ 952 w 10477"/>
                      <a:gd name="connsiteY2" fmla="*/ 953 h 5715"/>
                      <a:gd name="connsiteX3" fmla="*/ 952 w 10477"/>
                      <a:gd name="connsiteY3" fmla="*/ 953 h 5715"/>
                      <a:gd name="connsiteX4" fmla="*/ 952 w 10477"/>
                      <a:gd name="connsiteY4" fmla="*/ 953 h 5715"/>
                      <a:gd name="connsiteX5" fmla="*/ 952 w 10477"/>
                      <a:gd name="connsiteY5" fmla="*/ 0 h 5715"/>
                      <a:gd name="connsiteX6" fmla="*/ 952 w 10477"/>
                      <a:gd name="connsiteY6" fmla="*/ 0 h 5715"/>
                      <a:gd name="connsiteX7" fmla="*/ 952 w 10477"/>
                      <a:gd name="connsiteY7" fmla="*/ 0 h 5715"/>
                      <a:gd name="connsiteX8" fmla="*/ 0 w 10477"/>
                      <a:gd name="connsiteY8" fmla="*/ 0 h 5715"/>
                      <a:gd name="connsiteX9" fmla="*/ 0 w 10477"/>
                      <a:gd name="connsiteY9" fmla="*/ 0 h 5715"/>
                      <a:gd name="connsiteX10" fmla="*/ 9525 w 10477"/>
                      <a:gd name="connsiteY10" fmla="*/ 3810 h 5715"/>
                      <a:gd name="connsiteX11" fmla="*/ 9525 w 10477"/>
                      <a:gd name="connsiteY11" fmla="*/ 3810 h 5715"/>
                      <a:gd name="connsiteX12" fmla="*/ 9525 w 10477"/>
                      <a:gd name="connsiteY12" fmla="*/ 3810 h 5715"/>
                      <a:gd name="connsiteX13" fmla="*/ 9525 w 10477"/>
                      <a:gd name="connsiteY13" fmla="*/ 4763 h 5715"/>
                      <a:gd name="connsiteX14" fmla="*/ 9525 w 10477"/>
                      <a:gd name="connsiteY14" fmla="*/ 4763 h 5715"/>
                      <a:gd name="connsiteX15" fmla="*/ 10477 w 10477"/>
                      <a:gd name="connsiteY15" fmla="*/ 4763 h 5715"/>
                      <a:gd name="connsiteX16" fmla="*/ 10477 w 10477"/>
                      <a:gd name="connsiteY16" fmla="*/ 4763 h 5715"/>
                      <a:gd name="connsiteX17" fmla="*/ 10477 w 10477"/>
                      <a:gd name="connsiteY17" fmla="*/ 4763 h 57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477" h="5715">
                        <a:moveTo>
                          <a:pt x="10477" y="5715"/>
                        </a:moveTo>
                        <a:lnTo>
                          <a:pt x="952" y="953"/>
                        </a:lnTo>
                        <a:lnTo>
                          <a:pt x="952" y="953"/>
                        </a:lnTo>
                        <a:lnTo>
                          <a:pt x="952" y="953"/>
                        </a:lnTo>
                        <a:lnTo>
                          <a:pt x="952" y="953"/>
                        </a:lnTo>
                        <a:lnTo>
                          <a:pt x="952" y="0"/>
                        </a:lnTo>
                        <a:lnTo>
                          <a:pt x="952" y="0"/>
                        </a:lnTo>
                        <a:lnTo>
                          <a:pt x="952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9525" y="3810"/>
                        </a:lnTo>
                        <a:lnTo>
                          <a:pt x="9525" y="3810"/>
                        </a:lnTo>
                        <a:lnTo>
                          <a:pt x="9525" y="3810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10477" y="4763"/>
                        </a:lnTo>
                        <a:lnTo>
                          <a:pt x="10477" y="4763"/>
                        </a:lnTo>
                        <a:lnTo>
                          <a:pt x="10477" y="4763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94" name="Freeform: Shape 1393">
                    <a:extLst>
                      <a:ext uri="{FF2B5EF4-FFF2-40B4-BE49-F238E27FC236}">
                        <a16:creationId xmlns:a16="http://schemas.microsoft.com/office/drawing/2014/main" id="{BDD1293C-30BD-41C7-8138-A23E9CEE522A}"/>
                      </a:ext>
                    </a:extLst>
                  </p:cNvPr>
                  <p:cNvSpPr/>
                  <p:nvPr/>
                </p:nvSpPr>
                <p:spPr>
                  <a:xfrm>
                    <a:off x="10136359" y="3991927"/>
                    <a:ext cx="9525" cy="5714"/>
                  </a:xfrm>
                  <a:custGeom>
                    <a:avLst/>
                    <a:gdLst>
                      <a:gd name="connsiteX0" fmla="*/ 9525 w 9525"/>
                      <a:gd name="connsiteY0" fmla="*/ 5715 h 5714"/>
                      <a:gd name="connsiteX1" fmla="*/ 953 w 9525"/>
                      <a:gd name="connsiteY1" fmla="*/ 1905 h 5714"/>
                      <a:gd name="connsiteX2" fmla="*/ 953 w 9525"/>
                      <a:gd name="connsiteY2" fmla="*/ 952 h 5714"/>
                      <a:gd name="connsiteX3" fmla="*/ 953 w 9525"/>
                      <a:gd name="connsiteY3" fmla="*/ 952 h 5714"/>
                      <a:gd name="connsiteX4" fmla="*/ 0 w 9525"/>
                      <a:gd name="connsiteY4" fmla="*/ 952 h 5714"/>
                      <a:gd name="connsiteX5" fmla="*/ 0 w 9525"/>
                      <a:gd name="connsiteY5" fmla="*/ 952 h 5714"/>
                      <a:gd name="connsiteX6" fmla="*/ 0 w 9525"/>
                      <a:gd name="connsiteY6" fmla="*/ 952 h 5714"/>
                      <a:gd name="connsiteX7" fmla="*/ 0 w 9525"/>
                      <a:gd name="connsiteY7" fmla="*/ 0 h 5714"/>
                      <a:gd name="connsiteX8" fmla="*/ 0 w 9525"/>
                      <a:gd name="connsiteY8" fmla="*/ 0 h 5714"/>
                      <a:gd name="connsiteX9" fmla="*/ 0 w 9525"/>
                      <a:gd name="connsiteY9" fmla="*/ 0 h 5714"/>
                      <a:gd name="connsiteX10" fmla="*/ 9525 w 9525"/>
                      <a:gd name="connsiteY10" fmla="*/ 3810 h 5714"/>
                      <a:gd name="connsiteX11" fmla="*/ 9525 w 9525"/>
                      <a:gd name="connsiteY11" fmla="*/ 4763 h 5714"/>
                      <a:gd name="connsiteX12" fmla="*/ 9525 w 9525"/>
                      <a:gd name="connsiteY12" fmla="*/ 4763 h 5714"/>
                      <a:gd name="connsiteX13" fmla="*/ 9525 w 9525"/>
                      <a:gd name="connsiteY13" fmla="*/ 4763 h 5714"/>
                      <a:gd name="connsiteX14" fmla="*/ 9525 w 9525"/>
                      <a:gd name="connsiteY14" fmla="*/ 4763 h 5714"/>
                      <a:gd name="connsiteX15" fmla="*/ 9525 w 9525"/>
                      <a:gd name="connsiteY15" fmla="*/ 4763 h 5714"/>
                      <a:gd name="connsiteX16" fmla="*/ 9525 w 9525"/>
                      <a:gd name="connsiteY16" fmla="*/ 5715 h 5714"/>
                      <a:gd name="connsiteX17" fmla="*/ 9525 w 9525"/>
                      <a:gd name="connsiteY17" fmla="*/ 5715 h 57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525" h="5714">
                        <a:moveTo>
                          <a:pt x="9525" y="5715"/>
                        </a:moveTo>
                        <a:lnTo>
                          <a:pt x="953" y="1905"/>
                        </a:lnTo>
                        <a:lnTo>
                          <a:pt x="953" y="952"/>
                        </a:lnTo>
                        <a:lnTo>
                          <a:pt x="953" y="952"/>
                        </a:lnTo>
                        <a:lnTo>
                          <a:pt x="0" y="952"/>
                        </a:lnTo>
                        <a:lnTo>
                          <a:pt x="0" y="952"/>
                        </a:lnTo>
                        <a:lnTo>
                          <a:pt x="0" y="952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9525" y="3810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5715"/>
                        </a:lnTo>
                        <a:lnTo>
                          <a:pt x="9525" y="571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95" name="Freeform: Shape 1394">
                    <a:extLst>
                      <a:ext uri="{FF2B5EF4-FFF2-40B4-BE49-F238E27FC236}">
                        <a16:creationId xmlns:a16="http://schemas.microsoft.com/office/drawing/2014/main" id="{12A8FD8B-6122-40E4-B25E-B5FC9029B7CC}"/>
                      </a:ext>
                    </a:extLst>
                  </p:cNvPr>
                  <p:cNvSpPr/>
                  <p:nvPr/>
                </p:nvSpPr>
                <p:spPr>
                  <a:xfrm>
                    <a:off x="10130644" y="3993832"/>
                    <a:ext cx="9525" cy="6667"/>
                  </a:xfrm>
                  <a:custGeom>
                    <a:avLst/>
                    <a:gdLst>
                      <a:gd name="connsiteX0" fmla="*/ 9525 w 9525"/>
                      <a:gd name="connsiteY0" fmla="*/ 6667 h 6667"/>
                      <a:gd name="connsiteX1" fmla="*/ 0 w 9525"/>
                      <a:gd name="connsiteY1" fmla="*/ 1905 h 6667"/>
                      <a:gd name="connsiteX2" fmla="*/ 0 w 9525"/>
                      <a:gd name="connsiteY2" fmla="*/ 1905 h 6667"/>
                      <a:gd name="connsiteX3" fmla="*/ 0 w 9525"/>
                      <a:gd name="connsiteY3" fmla="*/ 1905 h 6667"/>
                      <a:gd name="connsiteX4" fmla="*/ 0 w 9525"/>
                      <a:gd name="connsiteY4" fmla="*/ 952 h 6667"/>
                      <a:gd name="connsiteX5" fmla="*/ 0 w 9525"/>
                      <a:gd name="connsiteY5" fmla="*/ 952 h 6667"/>
                      <a:gd name="connsiteX6" fmla="*/ 0 w 9525"/>
                      <a:gd name="connsiteY6" fmla="*/ 952 h 6667"/>
                      <a:gd name="connsiteX7" fmla="*/ 0 w 9525"/>
                      <a:gd name="connsiteY7" fmla="*/ 0 h 6667"/>
                      <a:gd name="connsiteX8" fmla="*/ 0 w 9525"/>
                      <a:gd name="connsiteY8" fmla="*/ 0 h 6667"/>
                      <a:gd name="connsiteX9" fmla="*/ 0 w 9525"/>
                      <a:gd name="connsiteY9" fmla="*/ 0 h 6667"/>
                      <a:gd name="connsiteX10" fmla="*/ 8572 w 9525"/>
                      <a:gd name="connsiteY10" fmla="*/ 3810 h 6667"/>
                      <a:gd name="connsiteX11" fmla="*/ 8572 w 9525"/>
                      <a:gd name="connsiteY11" fmla="*/ 3810 h 6667"/>
                      <a:gd name="connsiteX12" fmla="*/ 8572 w 9525"/>
                      <a:gd name="connsiteY12" fmla="*/ 4763 h 6667"/>
                      <a:gd name="connsiteX13" fmla="*/ 8572 w 9525"/>
                      <a:gd name="connsiteY13" fmla="*/ 4763 h 6667"/>
                      <a:gd name="connsiteX14" fmla="*/ 9525 w 9525"/>
                      <a:gd name="connsiteY14" fmla="*/ 4763 h 6667"/>
                      <a:gd name="connsiteX15" fmla="*/ 9525 w 9525"/>
                      <a:gd name="connsiteY15" fmla="*/ 5715 h 6667"/>
                      <a:gd name="connsiteX16" fmla="*/ 9525 w 9525"/>
                      <a:gd name="connsiteY16" fmla="*/ 5715 h 6667"/>
                      <a:gd name="connsiteX17" fmla="*/ 9525 w 9525"/>
                      <a:gd name="connsiteY17" fmla="*/ 5715 h 66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525" h="6667">
                        <a:moveTo>
                          <a:pt x="9525" y="6667"/>
                        </a:moveTo>
                        <a:lnTo>
                          <a:pt x="0" y="1905"/>
                        </a:lnTo>
                        <a:lnTo>
                          <a:pt x="0" y="1905"/>
                        </a:lnTo>
                        <a:lnTo>
                          <a:pt x="0" y="1905"/>
                        </a:lnTo>
                        <a:lnTo>
                          <a:pt x="0" y="952"/>
                        </a:lnTo>
                        <a:lnTo>
                          <a:pt x="0" y="952"/>
                        </a:lnTo>
                        <a:lnTo>
                          <a:pt x="0" y="952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8572" y="3810"/>
                        </a:lnTo>
                        <a:lnTo>
                          <a:pt x="8572" y="3810"/>
                        </a:lnTo>
                        <a:lnTo>
                          <a:pt x="8572" y="4763"/>
                        </a:lnTo>
                        <a:lnTo>
                          <a:pt x="8572" y="4763"/>
                        </a:lnTo>
                        <a:lnTo>
                          <a:pt x="9525" y="4763"/>
                        </a:lnTo>
                        <a:lnTo>
                          <a:pt x="9525" y="5715"/>
                        </a:lnTo>
                        <a:lnTo>
                          <a:pt x="9525" y="5715"/>
                        </a:lnTo>
                        <a:lnTo>
                          <a:pt x="9525" y="571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96" name="Freeform: Shape 1395">
                    <a:extLst>
                      <a:ext uri="{FF2B5EF4-FFF2-40B4-BE49-F238E27FC236}">
                        <a16:creationId xmlns:a16="http://schemas.microsoft.com/office/drawing/2014/main" id="{9343E09D-170C-48F2-B749-D3A0C9A22BE7}"/>
                      </a:ext>
                    </a:extLst>
                  </p:cNvPr>
                  <p:cNvSpPr/>
                  <p:nvPr/>
                </p:nvSpPr>
                <p:spPr>
                  <a:xfrm>
                    <a:off x="10123976" y="3994784"/>
                    <a:ext cx="9525" cy="6667"/>
                  </a:xfrm>
                  <a:custGeom>
                    <a:avLst/>
                    <a:gdLst>
                      <a:gd name="connsiteX0" fmla="*/ 9525 w 9525"/>
                      <a:gd name="connsiteY0" fmla="*/ 6668 h 6667"/>
                      <a:gd name="connsiteX1" fmla="*/ 0 w 9525"/>
                      <a:gd name="connsiteY1" fmla="*/ 1905 h 6667"/>
                      <a:gd name="connsiteX2" fmla="*/ 0 w 9525"/>
                      <a:gd name="connsiteY2" fmla="*/ 1905 h 6667"/>
                      <a:gd name="connsiteX3" fmla="*/ 0 w 9525"/>
                      <a:gd name="connsiteY3" fmla="*/ 1905 h 6667"/>
                      <a:gd name="connsiteX4" fmla="*/ 953 w 9525"/>
                      <a:gd name="connsiteY4" fmla="*/ 1905 h 6667"/>
                      <a:gd name="connsiteX5" fmla="*/ 953 w 9525"/>
                      <a:gd name="connsiteY5" fmla="*/ 953 h 6667"/>
                      <a:gd name="connsiteX6" fmla="*/ 953 w 9525"/>
                      <a:gd name="connsiteY6" fmla="*/ 953 h 6667"/>
                      <a:gd name="connsiteX7" fmla="*/ 953 w 9525"/>
                      <a:gd name="connsiteY7" fmla="*/ 953 h 6667"/>
                      <a:gd name="connsiteX8" fmla="*/ 953 w 9525"/>
                      <a:gd name="connsiteY8" fmla="*/ 953 h 6667"/>
                      <a:gd name="connsiteX9" fmla="*/ 953 w 9525"/>
                      <a:gd name="connsiteY9" fmla="*/ 0 h 6667"/>
                      <a:gd name="connsiteX10" fmla="*/ 9525 w 9525"/>
                      <a:gd name="connsiteY10" fmla="*/ 4763 h 6667"/>
                      <a:gd name="connsiteX11" fmla="*/ 9525 w 9525"/>
                      <a:gd name="connsiteY11" fmla="*/ 4763 h 6667"/>
                      <a:gd name="connsiteX12" fmla="*/ 9525 w 9525"/>
                      <a:gd name="connsiteY12" fmla="*/ 4763 h 6667"/>
                      <a:gd name="connsiteX13" fmla="*/ 9525 w 9525"/>
                      <a:gd name="connsiteY13" fmla="*/ 5715 h 6667"/>
                      <a:gd name="connsiteX14" fmla="*/ 9525 w 9525"/>
                      <a:gd name="connsiteY14" fmla="*/ 5715 h 6667"/>
                      <a:gd name="connsiteX15" fmla="*/ 9525 w 9525"/>
                      <a:gd name="connsiteY15" fmla="*/ 5715 h 6667"/>
                      <a:gd name="connsiteX16" fmla="*/ 9525 w 9525"/>
                      <a:gd name="connsiteY16" fmla="*/ 5715 h 6667"/>
                      <a:gd name="connsiteX17" fmla="*/ 9525 w 9525"/>
                      <a:gd name="connsiteY17" fmla="*/ 6668 h 66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525" h="6667">
                        <a:moveTo>
                          <a:pt x="9525" y="6668"/>
                        </a:moveTo>
                        <a:lnTo>
                          <a:pt x="0" y="1905"/>
                        </a:lnTo>
                        <a:lnTo>
                          <a:pt x="0" y="1905"/>
                        </a:lnTo>
                        <a:lnTo>
                          <a:pt x="0" y="1905"/>
                        </a:lnTo>
                        <a:lnTo>
                          <a:pt x="953" y="1905"/>
                        </a:lnTo>
                        <a:lnTo>
                          <a:pt x="953" y="953"/>
                        </a:lnTo>
                        <a:lnTo>
                          <a:pt x="953" y="953"/>
                        </a:lnTo>
                        <a:lnTo>
                          <a:pt x="953" y="953"/>
                        </a:lnTo>
                        <a:lnTo>
                          <a:pt x="953" y="953"/>
                        </a:lnTo>
                        <a:lnTo>
                          <a:pt x="953" y="0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5715"/>
                        </a:lnTo>
                        <a:lnTo>
                          <a:pt x="9525" y="5715"/>
                        </a:lnTo>
                        <a:lnTo>
                          <a:pt x="9525" y="5715"/>
                        </a:lnTo>
                        <a:lnTo>
                          <a:pt x="9525" y="5715"/>
                        </a:lnTo>
                        <a:lnTo>
                          <a:pt x="9525" y="6668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97" name="Freeform: Shape 1396">
                    <a:extLst>
                      <a:ext uri="{FF2B5EF4-FFF2-40B4-BE49-F238E27FC236}">
                        <a16:creationId xmlns:a16="http://schemas.microsoft.com/office/drawing/2014/main" id="{DAEFA8E9-0D36-4ECF-AD46-4AD518B30565}"/>
                      </a:ext>
                    </a:extLst>
                  </p:cNvPr>
                  <p:cNvSpPr/>
                  <p:nvPr/>
                </p:nvSpPr>
                <p:spPr>
                  <a:xfrm>
                    <a:off x="10119214" y="3993832"/>
                    <a:ext cx="9525" cy="6667"/>
                  </a:xfrm>
                  <a:custGeom>
                    <a:avLst/>
                    <a:gdLst>
                      <a:gd name="connsiteX0" fmla="*/ 8573 w 9525"/>
                      <a:gd name="connsiteY0" fmla="*/ 6667 h 6667"/>
                      <a:gd name="connsiteX1" fmla="*/ 0 w 9525"/>
                      <a:gd name="connsiteY1" fmla="*/ 2858 h 6667"/>
                      <a:gd name="connsiteX2" fmla="*/ 0 w 9525"/>
                      <a:gd name="connsiteY2" fmla="*/ 2858 h 6667"/>
                      <a:gd name="connsiteX3" fmla="*/ 0 w 9525"/>
                      <a:gd name="connsiteY3" fmla="*/ 1905 h 6667"/>
                      <a:gd name="connsiteX4" fmla="*/ 0 w 9525"/>
                      <a:gd name="connsiteY4" fmla="*/ 1905 h 6667"/>
                      <a:gd name="connsiteX5" fmla="*/ 0 w 9525"/>
                      <a:gd name="connsiteY5" fmla="*/ 1905 h 6667"/>
                      <a:gd name="connsiteX6" fmla="*/ 0 w 9525"/>
                      <a:gd name="connsiteY6" fmla="*/ 952 h 6667"/>
                      <a:gd name="connsiteX7" fmla="*/ 0 w 9525"/>
                      <a:gd name="connsiteY7" fmla="*/ 952 h 6667"/>
                      <a:gd name="connsiteX8" fmla="*/ 0 w 9525"/>
                      <a:gd name="connsiteY8" fmla="*/ 952 h 6667"/>
                      <a:gd name="connsiteX9" fmla="*/ 0 w 9525"/>
                      <a:gd name="connsiteY9" fmla="*/ 0 h 6667"/>
                      <a:gd name="connsiteX10" fmla="*/ 9525 w 9525"/>
                      <a:gd name="connsiteY10" fmla="*/ 4763 h 6667"/>
                      <a:gd name="connsiteX11" fmla="*/ 9525 w 9525"/>
                      <a:gd name="connsiteY11" fmla="*/ 4763 h 6667"/>
                      <a:gd name="connsiteX12" fmla="*/ 9525 w 9525"/>
                      <a:gd name="connsiteY12" fmla="*/ 4763 h 6667"/>
                      <a:gd name="connsiteX13" fmla="*/ 9525 w 9525"/>
                      <a:gd name="connsiteY13" fmla="*/ 5715 h 6667"/>
                      <a:gd name="connsiteX14" fmla="*/ 9525 w 9525"/>
                      <a:gd name="connsiteY14" fmla="*/ 5715 h 6667"/>
                      <a:gd name="connsiteX15" fmla="*/ 8573 w 9525"/>
                      <a:gd name="connsiteY15" fmla="*/ 5715 h 6667"/>
                      <a:gd name="connsiteX16" fmla="*/ 8573 w 9525"/>
                      <a:gd name="connsiteY16" fmla="*/ 6667 h 6667"/>
                      <a:gd name="connsiteX17" fmla="*/ 8573 w 9525"/>
                      <a:gd name="connsiteY17" fmla="*/ 6667 h 66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525" h="6667">
                        <a:moveTo>
                          <a:pt x="8573" y="6667"/>
                        </a:moveTo>
                        <a:lnTo>
                          <a:pt x="0" y="2858"/>
                        </a:lnTo>
                        <a:lnTo>
                          <a:pt x="0" y="2858"/>
                        </a:lnTo>
                        <a:lnTo>
                          <a:pt x="0" y="1905"/>
                        </a:lnTo>
                        <a:lnTo>
                          <a:pt x="0" y="1905"/>
                        </a:lnTo>
                        <a:lnTo>
                          <a:pt x="0" y="1905"/>
                        </a:lnTo>
                        <a:lnTo>
                          <a:pt x="0" y="952"/>
                        </a:lnTo>
                        <a:lnTo>
                          <a:pt x="0" y="952"/>
                        </a:lnTo>
                        <a:lnTo>
                          <a:pt x="0" y="952"/>
                        </a:lnTo>
                        <a:lnTo>
                          <a:pt x="0" y="0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5715"/>
                        </a:lnTo>
                        <a:lnTo>
                          <a:pt x="9525" y="5715"/>
                        </a:lnTo>
                        <a:lnTo>
                          <a:pt x="8573" y="5715"/>
                        </a:lnTo>
                        <a:lnTo>
                          <a:pt x="8573" y="6667"/>
                        </a:lnTo>
                        <a:lnTo>
                          <a:pt x="8573" y="6667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98" name="Freeform: Shape 1397">
                    <a:extLst>
                      <a:ext uri="{FF2B5EF4-FFF2-40B4-BE49-F238E27FC236}">
                        <a16:creationId xmlns:a16="http://schemas.microsoft.com/office/drawing/2014/main" id="{631E6E9F-5CCA-43B3-B572-4E0622F01E50}"/>
                      </a:ext>
                    </a:extLst>
                  </p:cNvPr>
                  <p:cNvSpPr/>
                  <p:nvPr/>
                </p:nvSpPr>
                <p:spPr>
                  <a:xfrm>
                    <a:off x="10114451" y="3993832"/>
                    <a:ext cx="12382" cy="6667"/>
                  </a:xfrm>
                  <a:custGeom>
                    <a:avLst/>
                    <a:gdLst>
                      <a:gd name="connsiteX0" fmla="*/ 12383 w 12382"/>
                      <a:gd name="connsiteY0" fmla="*/ 6667 h 6667"/>
                      <a:gd name="connsiteX1" fmla="*/ 3810 w 12382"/>
                      <a:gd name="connsiteY1" fmla="*/ 1905 h 6667"/>
                      <a:gd name="connsiteX2" fmla="*/ 2858 w 12382"/>
                      <a:gd name="connsiteY2" fmla="*/ 1905 h 6667"/>
                      <a:gd name="connsiteX3" fmla="*/ 2858 w 12382"/>
                      <a:gd name="connsiteY3" fmla="*/ 1905 h 6667"/>
                      <a:gd name="connsiteX4" fmla="*/ 1905 w 12382"/>
                      <a:gd name="connsiteY4" fmla="*/ 1905 h 6667"/>
                      <a:gd name="connsiteX5" fmla="*/ 1905 w 12382"/>
                      <a:gd name="connsiteY5" fmla="*/ 952 h 6667"/>
                      <a:gd name="connsiteX6" fmla="*/ 953 w 12382"/>
                      <a:gd name="connsiteY6" fmla="*/ 952 h 6667"/>
                      <a:gd name="connsiteX7" fmla="*/ 953 w 12382"/>
                      <a:gd name="connsiteY7" fmla="*/ 952 h 6667"/>
                      <a:gd name="connsiteX8" fmla="*/ 0 w 12382"/>
                      <a:gd name="connsiteY8" fmla="*/ 952 h 6667"/>
                      <a:gd name="connsiteX9" fmla="*/ 0 w 12382"/>
                      <a:gd name="connsiteY9" fmla="*/ 0 h 6667"/>
                      <a:gd name="connsiteX10" fmla="*/ 8573 w 12382"/>
                      <a:gd name="connsiteY10" fmla="*/ 4763 h 6667"/>
                      <a:gd name="connsiteX11" fmla="*/ 9525 w 12382"/>
                      <a:gd name="connsiteY11" fmla="*/ 4763 h 6667"/>
                      <a:gd name="connsiteX12" fmla="*/ 9525 w 12382"/>
                      <a:gd name="connsiteY12" fmla="*/ 4763 h 6667"/>
                      <a:gd name="connsiteX13" fmla="*/ 10478 w 12382"/>
                      <a:gd name="connsiteY13" fmla="*/ 4763 h 6667"/>
                      <a:gd name="connsiteX14" fmla="*/ 10478 w 12382"/>
                      <a:gd name="connsiteY14" fmla="*/ 5715 h 6667"/>
                      <a:gd name="connsiteX15" fmla="*/ 11430 w 12382"/>
                      <a:gd name="connsiteY15" fmla="*/ 5715 h 6667"/>
                      <a:gd name="connsiteX16" fmla="*/ 11430 w 12382"/>
                      <a:gd name="connsiteY16" fmla="*/ 5715 h 6667"/>
                      <a:gd name="connsiteX17" fmla="*/ 12383 w 12382"/>
                      <a:gd name="connsiteY17" fmla="*/ 6667 h 66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2382" h="6667">
                        <a:moveTo>
                          <a:pt x="12383" y="6667"/>
                        </a:moveTo>
                        <a:lnTo>
                          <a:pt x="3810" y="1905"/>
                        </a:lnTo>
                        <a:lnTo>
                          <a:pt x="2858" y="1905"/>
                        </a:lnTo>
                        <a:lnTo>
                          <a:pt x="2858" y="1905"/>
                        </a:lnTo>
                        <a:lnTo>
                          <a:pt x="1905" y="1905"/>
                        </a:lnTo>
                        <a:lnTo>
                          <a:pt x="1905" y="952"/>
                        </a:lnTo>
                        <a:lnTo>
                          <a:pt x="953" y="952"/>
                        </a:lnTo>
                        <a:lnTo>
                          <a:pt x="953" y="952"/>
                        </a:lnTo>
                        <a:lnTo>
                          <a:pt x="0" y="952"/>
                        </a:lnTo>
                        <a:lnTo>
                          <a:pt x="0" y="0"/>
                        </a:lnTo>
                        <a:lnTo>
                          <a:pt x="8573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10478" y="4763"/>
                        </a:lnTo>
                        <a:lnTo>
                          <a:pt x="10478" y="5715"/>
                        </a:lnTo>
                        <a:lnTo>
                          <a:pt x="11430" y="5715"/>
                        </a:lnTo>
                        <a:lnTo>
                          <a:pt x="11430" y="5715"/>
                        </a:lnTo>
                        <a:lnTo>
                          <a:pt x="12383" y="6667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99" name="Freeform: Shape 1398">
                    <a:extLst>
                      <a:ext uri="{FF2B5EF4-FFF2-40B4-BE49-F238E27FC236}">
                        <a16:creationId xmlns:a16="http://schemas.microsoft.com/office/drawing/2014/main" id="{F13AF241-4D03-4F58-8AA6-3F78C940236A}"/>
                      </a:ext>
                    </a:extLst>
                  </p:cNvPr>
                  <p:cNvSpPr/>
                  <p:nvPr/>
                </p:nvSpPr>
                <p:spPr>
                  <a:xfrm>
                    <a:off x="10109689" y="3987165"/>
                    <a:ext cx="11430" cy="7619"/>
                  </a:xfrm>
                  <a:custGeom>
                    <a:avLst/>
                    <a:gdLst>
                      <a:gd name="connsiteX0" fmla="*/ 9525 w 11430"/>
                      <a:gd name="connsiteY0" fmla="*/ 7620 h 7619"/>
                      <a:gd name="connsiteX1" fmla="*/ 0 w 11430"/>
                      <a:gd name="connsiteY1" fmla="*/ 2857 h 7619"/>
                      <a:gd name="connsiteX2" fmla="*/ 953 w 11430"/>
                      <a:gd name="connsiteY2" fmla="*/ 2857 h 7619"/>
                      <a:gd name="connsiteX3" fmla="*/ 953 w 11430"/>
                      <a:gd name="connsiteY3" fmla="*/ 1905 h 7619"/>
                      <a:gd name="connsiteX4" fmla="*/ 953 w 11430"/>
                      <a:gd name="connsiteY4" fmla="*/ 1905 h 7619"/>
                      <a:gd name="connsiteX5" fmla="*/ 953 w 11430"/>
                      <a:gd name="connsiteY5" fmla="*/ 1905 h 7619"/>
                      <a:gd name="connsiteX6" fmla="*/ 953 w 11430"/>
                      <a:gd name="connsiteY6" fmla="*/ 952 h 7619"/>
                      <a:gd name="connsiteX7" fmla="*/ 1905 w 11430"/>
                      <a:gd name="connsiteY7" fmla="*/ 952 h 7619"/>
                      <a:gd name="connsiteX8" fmla="*/ 1905 w 11430"/>
                      <a:gd name="connsiteY8" fmla="*/ 0 h 7619"/>
                      <a:gd name="connsiteX9" fmla="*/ 1905 w 11430"/>
                      <a:gd name="connsiteY9" fmla="*/ 0 h 7619"/>
                      <a:gd name="connsiteX10" fmla="*/ 11430 w 11430"/>
                      <a:gd name="connsiteY10" fmla="*/ 3810 h 7619"/>
                      <a:gd name="connsiteX11" fmla="*/ 10478 w 11430"/>
                      <a:gd name="connsiteY11" fmla="*/ 4763 h 7619"/>
                      <a:gd name="connsiteX12" fmla="*/ 10478 w 11430"/>
                      <a:gd name="connsiteY12" fmla="*/ 4763 h 7619"/>
                      <a:gd name="connsiteX13" fmla="*/ 10478 w 11430"/>
                      <a:gd name="connsiteY13" fmla="*/ 4763 h 7619"/>
                      <a:gd name="connsiteX14" fmla="*/ 10478 w 11430"/>
                      <a:gd name="connsiteY14" fmla="*/ 5715 h 7619"/>
                      <a:gd name="connsiteX15" fmla="*/ 10478 w 11430"/>
                      <a:gd name="connsiteY15" fmla="*/ 5715 h 7619"/>
                      <a:gd name="connsiteX16" fmla="*/ 9525 w 11430"/>
                      <a:gd name="connsiteY16" fmla="*/ 6667 h 7619"/>
                      <a:gd name="connsiteX17" fmla="*/ 9525 w 11430"/>
                      <a:gd name="connsiteY17" fmla="*/ 6667 h 76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1430" h="7619">
                        <a:moveTo>
                          <a:pt x="9525" y="7620"/>
                        </a:moveTo>
                        <a:lnTo>
                          <a:pt x="0" y="2857"/>
                        </a:lnTo>
                        <a:lnTo>
                          <a:pt x="953" y="2857"/>
                        </a:lnTo>
                        <a:lnTo>
                          <a:pt x="953" y="1905"/>
                        </a:lnTo>
                        <a:lnTo>
                          <a:pt x="953" y="1905"/>
                        </a:lnTo>
                        <a:lnTo>
                          <a:pt x="953" y="1905"/>
                        </a:lnTo>
                        <a:lnTo>
                          <a:pt x="953" y="952"/>
                        </a:lnTo>
                        <a:lnTo>
                          <a:pt x="1905" y="952"/>
                        </a:lnTo>
                        <a:lnTo>
                          <a:pt x="1905" y="0"/>
                        </a:lnTo>
                        <a:lnTo>
                          <a:pt x="1905" y="0"/>
                        </a:lnTo>
                        <a:lnTo>
                          <a:pt x="11430" y="3810"/>
                        </a:lnTo>
                        <a:lnTo>
                          <a:pt x="10478" y="4763"/>
                        </a:lnTo>
                        <a:lnTo>
                          <a:pt x="10478" y="4763"/>
                        </a:lnTo>
                        <a:lnTo>
                          <a:pt x="10478" y="4763"/>
                        </a:lnTo>
                        <a:lnTo>
                          <a:pt x="10478" y="5715"/>
                        </a:lnTo>
                        <a:lnTo>
                          <a:pt x="10478" y="5715"/>
                        </a:lnTo>
                        <a:lnTo>
                          <a:pt x="9525" y="6667"/>
                        </a:lnTo>
                        <a:lnTo>
                          <a:pt x="9525" y="6667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400" name="Freeform: Shape 1399">
                    <a:extLst>
                      <a:ext uri="{FF2B5EF4-FFF2-40B4-BE49-F238E27FC236}">
                        <a16:creationId xmlns:a16="http://schemas.microsoft.com/office/drawing/2014/main" id="{6C0DFC18-9646-4916-9C82-A6D2ACAA6A17}"/>
                      </a:ext>
                    </a:extLst>
                  </p:cNvPr>
                  <p:cNvSpPr/>
                  <p:nvPr/>
                </p:nvSpPr>
                <p:spPr>
                  <a:xfrm>
                    <a:off x="10109689" y="3990022"/>
                    <a:ext cx="12382" cy="7620"/>
                  </a:xfrm>
                  <a:custGeom>
                    <a:avLst/>
                    <a:gdLst>
                      <a:gd name="connsiteX0" fmla="*/ 12383 w 12382"/>
                      <a:gd name="connsiteY0" fmla="*/ 7620 h 7620"/>
                      <a:gd name="connsiteX1" fmla="*/ 3810 w 12382"/>
                      <a:gd name="connsiteY1" fmla="*/ 3810 h 7620"/>
                      <a:gd name="connsiteX2" fmla="*/ 2858 w 12382"/>
                      <a:gd name="connsiteY2" fmla="*/ 2858 h 7620"/>
                      <a:gd name="connsiteX3" fmla="*/ 2858 w 12382"/>
                      <a:gd name="connsiteY3" fmla="*/ 2858 h 7620"/>
                      <a:gd name="connsiteX4" fmla="*/ 2858 w 12382"/>
                      <a:gd name="connsiteY4" fmla="*/ 1905 h 7620"/>
                      <a:gd name="connsiteX5" fmla="*/ 1905 w 12382"/>
                      <a:gd name="connsiteY5" fmla="*/ 1905 h 7620"/>
                      <a:gd name="connsiteX6" fmla="*/ 1905 w 12382"/>
                      <a:gd name="connsiteY6" fmla="*/ 1905 h 7620"/>
                      <a:gd name="connsiteX7" fmla="*/ 953 w 12382"/>
                      <a:gd name="connsiteY7" fmla="*/ 953 h 7620"/>
                      <a:gd name="connsiteX8" fmla="*/ 953 w 12382"/>
                      <a:gd name="connsiteY8" fmla="*/ 953 h 7620"/>
                      <a:gd name="connsiteX9" fmla="*/ 0 w 12382"/>
                      <a:gd name="connsiteY9" fmla="*/ 0 h 7620"/>
                      <a:gd name="connsiteX10" fmla="*/ 9525 w 12382"/>
                      <a:gd name="connsiteY10" fmla="*/ 4763 h 7620"/>
                      <a:gd name="connsiteX11" fmla="*/ 9525 w 12382"/>
                      <a:gd name="connsiteY11" fmla="*/ 4763 h 7620"/>
                      <a:gd name="connsiteX12" fmla="*/ 10478 w 12382"/>
                      <a:gd name="connsiteY12" fmla="*/ 4763 h 7620"/>
                      <a:gd name="connsiteX13" fmla="*/ 10478 w 12382"/>
                      <a:gd name="connsiteY13" fmla="*/ 5715 h 7620"/>
                      <a:gd name="connsiteX14" fmla="*/ 11430 w 12382"/>
                      <a:gd name="connsiteY14" fmla="*/ 5715 h 7620"/>
                      <a:gd name="connsiteX15" fmla="*/ 11430 w 12382"/>
                      <a:gd name="connsiteY15" fmla="*/ 6668 h 7620"/>
                      <a:gd name="connsiteX16" fmla="*/ 12383 w 12382"/>
                      <a:gd name="connsiteY16" fmla="*/ 6668 h 7620"/>
                      <a:gd name="connsiteX17" fmla="*/ 12383 w 12382"/>
                      <a:gd name="connsiteY17" fmla="*/ 7620 h 76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2382" h="7620">
                        <a:moveTo>
                          <a:pt x="12383" y="7620"/>
                        </a:moveTo>
                        <a:lnTo>
                          <a:pt x="3810" y="3810"/>
                        </a:lnTo>
                        <a:lnTo>
                          <a:pt x="2858" y="2858"/>
                        </a:lnTo>
                        <a:lnTo>
                          <a:pt x="2858" y="2858"/>
                        </a:lnTo>
                        <a:lnTo>
                          <a:pt x="2858" y="1905"/>
                        </a:lnTo>
                        <a:lnTo>
                          <a:pt x="1905" y="1905"/>
                        </a:lnTo>
                        <a:lnTo>
                          <a:pt x="1905" y="1905"/>
                        </a:lnTo>
                        <a:lnTo>
                          <a:pt x="953" y="953"/>
                        </a:lnTo>
                        <a:lnTo>
                          <a:pt x="953" y="953"/>
                        </a:lnTo>
                        <a:lnTo>
                          <a:pt x="0" y="0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10478" y="4763"/>
                        </a:lnTo>
                        <a:lnTo>
                          <a:pt x="10478" y="5715"/>
                        </a:lnTo>
                        <a:lnTo>
                          <a:pt x="11430" y="5715"/>
                        </a:lnTo>
                        <a:lnTo>
                          <a:pt x="11430" y="6668"/>
                        </a:lnTo>
                        <a:lnTo>
                          <a:pt x="12383" y="6668"/>
                        </a:lnTo>
                        <a:lnTo>
                          <a:pt x="12383" y="7620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401" name="Freeform: Shape 1400">
                    <a:extLst>
                      <a:ext uri="{FF2B5EF4-FFF2-40B4-BE49-F238E27FC236}">
                        <a16:creationId xmlns:a16="http://schemas.microsoft.com/office/drawing/2014/main" id="{B9CFFCE4-2E68-4AE3-84E5-864B909977C8}"/>
                      </a:ext>
                    </a:extLst>
                  </p:cNvPr>
                  <p:cNvSpPr/>
                  <p:nvPr/>
                </p:nvSpPr>
                <p:spPr>
                  <a:xfrm>
                    <a:off x="10106832" y="3984307"/>
                    <a:ext cx="11429" cy="8572"/>
                  </a:xfrm>
                  <a:custGeom>
                    <a:avLst/>
                    <a:gdLst>
                      <a:gd name="connsiteX0" fmla="*/ 11430 w 11429"/>
                      <a:gd name="connsiteY0" fmla="*/ 8572 h 8572"/>
                      <a:gd name="connsiteX1" fmla="*/ 1905 w 11429"/>
                      <a:gd name="connsiteY1" fmla="*/ 4763 h 8572"/>
                      <a:gd name="connsiteX2" fmla="*/ 1905 w 11429"/>
                      <a:gd name="connsiteY2" fmla="*/ 3810 h 8572"/>
                      <a:gd name="connsiteX3" fmla="*/ 1905 w 11429"/>
                      <a:gd name="connsiteY3" fmla="*/ 3810 h 8572"/>
                      <a:gd name="connsiteX4" fmla="*/ 1905 w 11429"/>
                      <a:gd name="connsiteY4" fmla="*/ 2858 h 8572"/>
                      <a:gd name="connsiteX5" fmla="*/ 952 w 11429"/>
                      <a:gd name="connsiteY5" fmla="*/ 1905 h 8572"/>
                      <a:gd name="connsiteX6" fmla="*/ 952 w 11429"/>
                      <a:gd name="connsiteY6" fmla="*/ 1905 h 8572"/>
                      <a:gd name="connsiteX7" fmla="*/ 952 w 11429"/>
                      <a:gd name="connsiteY7" fmla="*/ 952 h 8572"/>
                      <a:gd name="connsiteX8" fmla="*/ 0 w 11429"/>
                      <a:gd name="connsiteY8" fmla="*/ 952 h 8572"/>
                      <a:gd name="connsiteX9" fmla="*/ 0 w 11429"/>
                      <a:gd name="connsiteY9" fmla="*/ 0 h 8572"/>
                      <a:gd name="connsiteX10" fmla="*/ 9525 w 11429"/>
                      <a:gd name="connsiteY10" fmla="*/ 3810 h 8572"/>
                      <a:gd name="connsiteX11" fmla="*/ 9525 w 11429"/>
                      <a:gd name="connsiteY11" fmla="*/ 4763 h 8572"/>
                      <a:gd name="connsiteX12" fmla="*/ 9525 w 11429"/>
                      <a:gd name="connsiteY12" fmla="*/ 5715 h 8572"/>
                      <a:gd name="connsiteX13" fmla="*/ 9525 w 11429"/>
                      <a:gd name="connsiteY13" fmla="*/ 5715 h 8572"/>
                      <a:gd name="connsiteX14" fmla="*/ 10477 w 11429"/>
                      <a:gd name="connsiteY14" fmla="*/ 6667 h 8572"/>
                      <a:gd name="connsiteX15" fmla="*/ 10477 w 11429"/>
                      <a:gd name="connsiteY15" fmla="*/ 6667 h 8572"/>
                      <a:gd name="connsiteX16" fmla="*/ 10477 w 11429"/>
                      <a:gd name="connsiteY16" fmla="*/ 7620 h 8572"/>
                      <a:gd name="connsiteX17" fmla="*/ 11430 w 11429"/>
                      <a:gd name="connsiteY17" fmla="*/ 8572 h 8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1429" h="8572">
                        <a:moveTo>
                          <a:pt x="11430" y="8572"/>
                        </a:moveTo>
                        <a:lnTo>
                          <a:pt x="1905" y="4763"/>
                        </a:lnTo>
                        <a:lnTo>
                          <a:pt x="1905" y="3810"/>
                        </a:lnTo>
                        <a:lnTo>
                          <a:pt x="1905" y="3810"/>
                        </a:lnTo>
                        <a:lnTo>
                          <a:pt x="1905" y="2858"/>
                        </a:lnTo>
                        <a:lnTo>
                          <a:pt x="952" y="1905"/>
                        </a:lnTo>
                        <a:lnTo>
                          <a:pt x="952" y="1905"/>
                        </a:lnTo>
                        <a:lnTo>
                          <a:pt x="952" y="952"/>
                        </a:lnTo>
                        <a:lnTo>
                          <a:pt x="0" y="952"/>
                        </a:lnTo>
                        <a:lnTo>
                          <a:pt x="0" y="0"/>
                        </a:lnTo>
                        <a:lnTo>
                          <a:pt x="9525" y="3810"/>
                        </a:lnTo>
                        <a:lnTo>
                          <a:pt x="9525" y="4763"/>
                        </a:lnTo>
                        <a:lnTo>
                          <a:pt x="9525" y="5715"/>
                        </a:lnTo>
                        <a:lnTo>
                          <a:pt x="9525" y="5715"/>
                        </a:lnTo>
                        <a:lnTo>
                          <a:pt x="10477" y="6667"/>
                        </a:lnTo>
                        <a:lnTo>
                          <a:pt x="10477" y="6667"/>
                        </a:lnTo>
                        <a:lnTo>
                          <a:pt x="10477" y="7620"/>
                        </a:lnTo>
                        <a:lnTo>
                          <a:pt x="11430" y="8572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sp>
              <p:nvSpPr>
                <p:cNvPr id="1402" name="Freeform: Shape 1401">
                  <a:extLst>
                    <a:ext uri="{FF2B5EF4-FFF2-40B4-BE49-F238E27FC236}">
                      <a16:creationId xmlns:a16="http://schemas.microsoft.com/office/drawing/2014/main" id="{83559E63-A9C5-4453-970C-12098468ECEF}"/>
                    </a:ext>
                  </a:extLst>
                </p:cNvPr>
                <p:cNvSpPr/>
                <p:nvPr/>
              </p:nvSpPr>
              <p:spPr>
                <a:xfrm>
                  <a:off x="9901092" y="3912870"/>
                  <a:ext cx="276225" cy="202882"/>
                </a:xfrm>
                <a:custGeom>
                  <a:avLst/>
                  <a:gdLst>
                    <a:gd name="connsiteX0" fmla="*/ 5715 w 276225"/>
                    <a:gd name="connsiteY0" fmla="*/ 195263 h 202882"/>
                    <a:gd name="connsiteX1" fmla="*/ 3810 w 276225"/>
                    <a:gd name="connsiteY1" fmla="*/ 190500 h 202882"/>
                    <a:gd name="connsiteX2" fmla="*/ 4763 w 276225"/>
                    <a:gd name="connsiteY2" fmla="*/ 188595 h 202882"/>
                    <a:gd name="connsiteX3" fmla="*/ 2858 w 276225"/>
                    <a:gd name="connsiteY3" fmla="*/ 189547 h 202882"/>
                    <a:gd name="connsiteX4" fmla="*/ 953 w 276225"/>
                    <a:gd name="connsiteY4" fmla="*/ 183833 h 202882"/>
                    <a:gd name="connsiteX5" fmla="*/ 2858 w 276225"/>
                    <a:gd name="connsiteY5" fmla="*/ 180975 h 202882"/>
                    <a:gd name="connsiteX6" fmla="*/ 0 w 276225"/>
                    <a:gd name="connsiteY6" fmla="*/ 181927 h 202882"/>
                    <a:gd name="connsiteX7" fmla="*/ 0 w 276225"/>
                    <a:gd name="connsiteY7" fmla="*/ 175260 h 202882"/>
                    <a:gd name="connsiteX8" fmla="*/ 1905 w 276225"/>
                    <a:gd name="connsiteY8" fmla="*/ 174308 h 202882"/>
                    <a:gd name="connsiteX9" fmla="*/ 953 w 276225"/>
                    <a:gd name="connsiteY9" fmla="*/ 174308 h 202882"/>
                    <a:gd name="connsiteX10" fmla="*/ 1905 w 276225"/>
                    <a:gd name="connsiteY10" fmla="*/ 167640 h 202882"/>
                    <a:gd name="connsiteX11" fmla="*/ 3810 w 276225"/>
                    <a:gd name="connsiteY11" fmla="*/ 166688 h 202882"/>
                    <a:gd name="connsiteX12" fmla="*/ 1905 w 276225"/>
                    <a:gd name="connsiteY12" fmla="*/ 166688 h 202882"/>
                    <a:gd name="connsiteX13" fmla="*/ 3810 w 276225"/>
                    <a:gd name="connsiteY13" fmla="*/ 160020 h 202882"/>
                    <a:gd name="connsiteX14" fmla="*/ 5715 w 276225"/>
                    <a:gd name="connsiteY14" fmla="*/ 159067 h 202882"/>
                    <a:gd name="connsiteX15" fmla="*/ 4763 w 276225"/>
                    <a:gd name="connsiteY15" fmla="*/ 158115 h 202882"/>
                    <a:gd name="connsiteX16" fmla="*/ 7620 w 276225"/>
                    <a:gd name="connsiteY16" fmla="*/ 151447 h 202882"/>
                    <a:gd name="connsiteX17" fmla="*/ 10478 w 276225"/>
                    <a:gd name="connsiteY17" fmla="*/ 150495 h 202882"/>
                    <a:gd name="connsiteX18" fmla="*/ 8572 w 276225"/>
                    <a:gd name="connsiteY18" fmla="*/ 148590 h 202882"/>
                    <a:gd name="connsiteX19" fmla="*/ 12383 w 276225"/>
                    <a:gd name="connsiteY19" fmla="*/ 141922 h 202882"/>
                    <a:gd name="connsiteX20" fmla="*/ 13335 w 276225"/>
                    <a:gd name="connsiteY20" fmla="*/ 141922 h 202882"/>
                    <a:gd name="connsiteX21" fmla="*/ 12383 w 276225"/>
                    <a:gd name="connsiteY21" fmla="*/ 140017 h 202882"/>
                    <a:gd name="connsiteX22" fmla="*/ 16192 w 276225"/>
                    <a:gd name="connsiteY22" fmla="*/ 133350 h 202882"/>
                    <a:gd name="connsiteX23" fmla="*/ 17145 w 276225"/>
                    <a:gd name="connsiteY23" fmla="*/ 133350 h 202882"/>
                    <a:gd name="connsiteX24" fmla="*/ 17145 w 276225"/>
                    <a:gd name="connsiteY24" fmla="*/ 132397 h 202882"/>
                    <a:gd name="connsiteX25" fmla="*/ 21908 w 276225"/>
                    <a:gd name="connsiteY25" fmla="*/ 126683 h 202882"/>
                    <a:gd name="connsiteX26" fmla="*/ 22860 w 276225"/>
                    <a:gd name="connsiteY26" fmla="*/ 127635 h 202882"/>
                    <a:gd name="connsiteX27" fmla="*/ 22860 w 276225"/>
                    <a:gd name="connsiteY27" fmla="*/ 125730 h 202882"/>
                    <a:gd name="connsiteX28" fmla="*/ 27622 w 276225"/>
                    <a:gd name="connsiteY28" fmla="*/ 120967 h 202882"/>
                    <a:gd name="connsiteX29" fmla="*/ 28575 w 276225"/>
                    <a:gd name="connsiteY29" fmla="*/ 122872 h 202882"/>
                    <a:gd name="connsiteX30" fmla="*/ 28575 w 276225"/>
                    <a:gd name="connsiteY30" fmla="*/ 120015 h 202882"/>
                    <a:gd name="connsiteX31" fmla="*/ 33338 w 276225"/>
                    <a:gd name="connsiteY31" fmla="*/ 117158 h 202882"/>
                    <a:gd name="connsiteX32" fmla="*/ 34290 w 276225"/>
                    <a:gd name="connsiteY32" fmla="*/ 119063 h 202882"/>
                    <a:gd name="connsiteX33" fmla="*/ 35242 w 276225"/>
                    <a:gd name="connsiteY33" fmla="*/ 117158 h 202882"/>
                    <a:gd name="connsiteX34" fmla="*/ 40005 w 276225"/>
                    <a:gd name="connsiteY34" fmla="*/ 115252 h 202882"/>
                    <a:gd name="connsiteX35" fmla="*/ 40005 w 276225"/>
                    <a:gd name="connsiteY35" fmla="*/ 118110 h 202882"/>
                    <a:gd name="connsiteX36" fmla="*/ 40958 w 276225"/>
                    <a:gd name="connsiteY36" fmla="*/ 115252 h 202882"/>
                    <a:gd name="connsiteX37" fmla="*/ 45720 w 276225"/>
                    <a:gd name="connsiteY37" fmla="*/ 114300 h 202882"/>
                    <a:gd name="connsiteX38" fmla="*/ 45720 w 276225"/>
                    <a:gd name="connsiteY38" fmla="*/ 116205 h 202882"/>
                    <a:gd name="connsiteX39" fmla="*/ 46672 w 276225"/>
                    <a:gd name="connsiteY39" fmla="*/ 114300 h 202882"/>
                    <a:gd name="connsiteX40" fmla="*/ 51435 w 276225"/>
                    <a:gd name="connsiteY40" fmla="*/ 115252 h 202882"/>
                    <a:gd name="connsiteX41" fmla="*/ 51435 w 276225"/>
                    <a:gd name="connsiteY41" fmla="*/ 117158 h 202882"/>
                    <a:gd name="connsiteX42" fmla="*/ 52388 w 276225"/>
                    <a:gd name="connsiteY42" fmla="*/ 115252 h 202882"/>
                    <a:gd name="connsiteX43" fmla="*/ 56197 w 276225"/>
                    <a:gd name="connsiteY43" fmla="*/ 117158 h 202882"/>
                    <a:gd name="connsiteX44" fmla="*/ 55245 w 276225"/>
                    <a:gd name="connsiteY44" fmla="*/ 119063 h 202882"/>
                    <a:gd name="connsiteX45" fmla="*/ 56197 w 276225"/>
                    <a:gd name="connsiteY45" fmla="*/ 117158 h 202882"/>
                    <a:gd name="connsiteX46" fmla="*/ 59055 w 276225"/>
                    <a:gd name="connsiteY46" fmla="*/ 120015 h 202882"/>
                    <a:gd name="connsiteX47" fmla="*/ 57150 w 276225"/>
                    <a:gd name="connsiteY47" fmla="*/ 123825 h 202882"/>
                    <a:gd name="connsiteX48" fmla="*/ 60008 w 276225"/>
                    <a:gd name="connsiteY48" fmla="*/ 121920 h 202882"/>
                    <a:gd name="connsiteX49" fmla="*/ 61913 w 276225"/>
                    <a:gd name="connsiteY49" fmla="*/ 126683 h 202882"/>
                    <a:gd name="connsiteX50" fmla="*/ 60960 w 276225"/>
                    <a:gd name="connsiteY50" fmla="*/ 128588 h 202882"/>
                    <a:gd name="connsiteX51" fmla="*/ 62865 w 276225"/>
                    <a:gd name="connsiteY51" fmla="*/ 127635 h 202882"/>
                    <a:gd name="connsiteX52" fmla="*/ 63817 w 276225"/>
                    <a:gd name="connsiteY52" fmla="*/ 133350 h 202882"/>
                    <a:gd name="connsiteX53" fmla="*/ 61913 w 276225"/>
                    <a:gd name="connsiteY53" fmla="*/ 136208 h 202882"/>
                    <a:gd name="connsiteX54" fmla="*/ 64770 w 276225"/>
                    <a:gd name="connsiteY54" fmla="*/ 135255 h 202882"/>
                    <a:gd name="connsiteX55" fmla="*/ 64770 w 276225"/>
                    <a:gd name="connsiteY55" fmla="*/ 141922 h 202882"/>
                    <a:gd name="connsiteX56" fmla="*/ 62865 w 276225"/>
                    <a:gd name="connsiteY56" fmla="*/ 142875 h 202882"/>
                    <a:gd name="connsiteX57" fmla="*/ 63817 w 276225"/>
                    <a:gd name="connsiteY57" fmla="*/ 142875 h 202882"/>
                    <a:gd name="connsiteX58" fmla="*/ 62865 w 276225"/>
                    <a:gd name="connsiteY58" fmla="*/ 149542 h 202882"/>
                    <a:gd name="connsiteX59" fmla="*/ 60960 w 276225"/>
                    <a:gd name="connsiteY59" fmla="*/ 150495 h 202882"/>
                    <a:gd name="connsiteX60" fmla="*/ 62865 w 276225"/>
                    <a:gd name="connsiteY60" fmla="*/ 150495 h 202882"/>
                    <a:gd name="connsiteX61" fmla="*/ 60960 w 276225"/>
                    <a:gd name="connsiteY61" fmla="*/ 157163 h 202882"/>
                    <a:gd name="connsiteX62" fmla="*/ 59055 w 276225"/>
                    <a:gd name="connsiteY62" fmla="*/ 158115 h 202882"/>
                    <a:gd name="connsiteX63" fmla="*/ 60008 w 276225"/>
                    <a:gd name="connsiteY63" fmla="*/ 159067 h 202882"/>
                    <a:gd name="connsiteX64" fmla="*/ 57150 w 276225"/>
                    <a:gd name="connsiteY64" fmla="*/ 165735 h 202882"/>
                    <a:gd name="connsiteX65" fmla="*/ 54292 w 276225"/>
                    <a:gd name="connsiteY65" fmla="*/ 166688 h 202882"/>
                    <a:gd name="connsiteX66" fmla="*/ 56197 w 276225"/>
                    <a:gd name="connsiteY66" fmla="*/ 168592 h 202882"/>
                    <a:gd name="connsiteX67" fmla="*/ 52388 w 276225"/>
                    <a:gd name="connsiteY67" fmla="*/ 175260 h 202882"/>
                    <a:gd name="connsiteX68" fmla="*/ 51435 w 276225"/>
                    <a:gd name="connsiteY68" fmla="*/ 175260 h 202882"/>
                    <a:gd name="connsiteX69" fmla="*/ 52388 w 276225"/>
                    <a:gd name="connsiteY69" fmla="*/ 176213 h 202882"/>
                    <a:gd name="connsiteX70" fmla="*/ 48578 w 276225"/>
                    <a:gd name="connsiteY70" fmla="*/ 182880 h 202882"/>
                    <a:gd name="connsiteX71" fmla="*/ 47625 w 276225"/>
                    <a:gd name="connsiteY71" fmla="*/ 182880 h 202882"/>
                    <a:gd name="connsiteX72" fmla="*/ 47625 w 276225"/>
                    <a:gd name="connsiteY72" fmla="*/ 183833 h 202882"/>
                    <a:gd name="connsiteX73" fmla="*/ 42863 w 276225"/>
                    <a:gd name="connsiteY73" fmla="*/ 189547 h 202882"/>
                    <a:gd name="connsiteX74" fmla="*/ 41910 w 276225"/>
                    <a:gd name="connsiteY74" fmla="*/ 188595 h 202882"/>
                    <a:gd name="connsiteX75" fmla="*/ 41910 w 276225"/>
                    <a:gd name="connsiteY75" fmla="*/ 190500 h 202882"/>
                    <a:gd name="connsiteX76" fmla="*/ 37147 w 276225"/>
                    <a:gd name="connsiteY76" fmla="*/ 195263 h 202882"/>
                    <a:gd name="connsiteX77" fmla="*/ 36195 w 276225"/>
                    <a:gd name="connsiteY77" fmla="*/ 193358 h 202882"/>
                    <a:gd name="connsiteX78" fmla="*/ 36195 w 276225"/>
                    <a:gd name="connsiteY78" fmla="*/ 196215 h 202882"/>
                    <a:gd name="connsiteX79" fmla="*/ 31433 w 276225"/>
                    <a:gd name="connsiteY79" fmla="*/ 200025 h 202882"/>
                    <a:gd name="connsiteX80" fmla="*/ 30480 w 276225"/>
                    <a:gd name="connsiteY80" fmla="*/ 198120 h 202882"/>
                    <a:gd name="connsiteX81" fmla="*/ 29528 w 276225"/>
                    <a:gd name="connsiteY81" fmla="*/ 200025 h 202882"/>
                    <a:gd name="connsiteX82" fmla="*/ 24765 w 276225"/>
                    <a:gd name="connsiteY82" fmla="*/ 201930 h 202882"/>
                    <a:gd name="connsiteX83" fmla="*/ 24765 w 276225"/>
                    <a:gd name="connsiteY83" fmla="*/ 199072 h 202882"/>
                    <a:gd name="connsiteX84" fmla="*/ 23813 w 276225"/>
                    <a:gd name="connsiteY84" fmla="*/ 201930 h 202882"/>
                    <a:gd name="connsiteX85" fmla="*/ 19050 w 276225"/>
                    <a:gd name="connsiteY85" fmla="*/ 202883 h 202882"/>
                    <a:gd name="connsiteX86" fmla="*/ 19050 w 276225"/>
                    <a:gd name="connsiteY86" fmla="*/ 200977 h 202882"/>
                    <a:gd name="connsiteX87" fmla="*/ 18097 w 276225"/>
                    <a:gd name="connsiteY87" fmla="*/ 202883 h 202882"/>
                    <a:gd name="connsiteX88" fmla="*/ 13335 w 276225"/>
                    <a:gd name="connsiteY88" fmla="*/ 201930 h 202882"/>
                    <a:gd name="connsiteX89" fmla="*/ 13335 w 276225"/>
                    <a:gd name="connsiteY89" fmla="*/ 200025 h 202882"/>
                    <a:gd name="connsiteX90" fmla="*/ 12383 w 276225"/>
                    <a:gd name="connsiteY90" fmla="*/ 201930 h 202882"/>
                    <a:gd name="connsiteX91" fmla="*/ 8572 w 276225"/>
                    <a:gd name="connsiteY91" fmla="*/ 200025 h 202882"/>
                    <a:gd name="connsiteX92" fmla="*/ 9525 w 276225"/>
                    <a:gd name="connsiteY92" fmla="*/ 198120 h 202882"/>
                    <a:gd name="connsiteX93" fmla="*/ 8572 w 276225"/>
                    <a:gd name="connsiteY93" fmla="*/ 200025 h 202882"/>
                    <a:gd name="connsiteX94" fmla="*/ 5715 w 276225"/>
                    <a:gd name="connsiteY94" fmla="*/ 197167 h 202882"/>
                    <a:gd name="connsiteX95" fmla="*/ 7620 w 276225"/>
                    <a:gd name="connsiteY95" fmla="*/ 193358 h 202882"/>
                    <a:gd name="connsiteX96" fmla="*/ 5715 w 276225"/>
                    <a:gd name="connsiteY96" fmla="*/ 195263 h 202882"/>
                    <a:gd name="connsiteX97" fmla="*/ 5715 w 276225"/>
                    <a:gd name="connsiteY97" fmla="*/ 195263 h 202882"/>
                    <a:gd name="connsiteX98" fmla="*/ 217170 w 276225"/>
                    <a:gd name="connsiteY98" fmla="*/ 80010 h 202882"/>
                    <a:gd name="connsiteX99" fmla="*/ 215265 w 276225"/>
                    <a:gd name="connsiteY99" fmla="*/ 75247 h 202882"/>
                    <a:gd name="connsiteX100" fmla="*/ 216217 w 276225"/>
                    <a:gd name="connsiteY100" fmla="*/ 73342 h 202882"/>
                    <a:gd name="connsiteX101" fmla="*/ 214313 w 276225"/>
                    <a:gd name="connsiteY101" fmla="*/ 74295 h 202882"/>
                    <a:gd name="connsiteX102" fmla="*/ 212408 w 276225"/>
                    <a:gd name="connsiteY102" fmla="*/ 68580 h 202882"/>
                    <a:gd name="connsiteX103" fmla="*/ 214313 w 276225"/>
                    <a:gd name="connsiteY103" fmla="*/ 65722 h 202882"/>
                    <a:gd name="connsiteX104" fmla="*/ 211455 w 276225"/>
                    <a:gd name="connsiteY104" fmla="*/ 66675 h 202882"/>
                    <a:gd name="connsiteX105" fmla="*/ 211455 w 276225"/>
                    <a:gd name="connsiteY105" fmla="*/ 60008 h 202882"/>
                    <a:gd name="connsiteX106" fmla="*/ 213360 w 276225"/>
                    <a:gd name="connsiteY106" fmla="*/ 59055 h 202882"/>
                    <a:gd name="connsiteX107" fmla="*/ 212408 w 276225"/>
                    <a:gd name="connsiteY107" fmla="*/ 59055 h 202882"/>
                    <a:gd name="connsiteX108" fmla="*/ 213360 w 276225"/>
                    <a:gd name="connsiteY108" fmla="*/ 52388 h 202882"/>
                    <a:gd name="connsiteX109" fmla="*/ 215265 w 276225"/>
                    <a:gd name="connsiteY109" fmla="*/ 51435 h 202882"/>
                    <a:gd name="connsiteX110" fmla="*/ 213360 w 276225"/>
                    <a:gd name="connsiteY110" fmla="*/ 51435 h 202882"/>
                    <a:gd name="connsiteX111" fmla="*/ 215265 w 276225"/>
                    <a:gd name="connsiteY111" fmla="*/ 44767 h 202882"/>
                    <a:gd name="connsiteX112" fmla="*/ 217170 w 276225"/>
                    <a:gd name="connsiteY112" fmla="*/ 43815 h 202882"/>
                    <a:gd name="connsiteX113" fmla="*/ 216217 w 276225"/>
                    <a:gd name="connsiteY113" fmla="*/ 42863 h 202882"/>
                    <a:gd name="connsiteX114" fmla="*/ 219075 w 276225"/>
                    <a:gd name="connsiteY114" fmla="*/ 36195 h 202882"/>
                    <a:gd name="connsiteX115" fmla="*/ 221933 w 276225"/>
                    <a:gd name="connsiteY115" fmla="*/ 35242 h 202882"/>
                    <a:gd name="connsiteX116" fmla="*/ 220028 w 276225"/>
                    <a:gd name="connsiteY116" fmla="*/ 33338 h 202882"/>
                    <a:gd name="connsiteX117" fmla="*/ 223838 w 276225"/>
                    <a:gd name="connsiteY117" fmla="*/ 26670 h 202882"/>
                    <a:gd name="connsiteX118" fmla="*/ 224790 w 276225"/>
                    <a:gd name="connsiteY118" fmla="*/ 26670 h 202882"/>
                    <a:gd name="connsiteX119" fmla="*/ 223838 w 276225"/>
                    <a:gd name="connsiteY119" fmla="*/ 25717 h 202882"/>
                    <a:gd name="connsiteX120" fmla="*/ 227647 w 276225"/>
                    <a:gd name="connsiteY120" fmla="*/ 19050 h 202882"/>
                    <a:gd name="connsiteX121" fmla="*/ 228600 w 276225"/>
                    <a:gd name="connsiteY121" fmla="*/ 19050 h 202882"/>
                    <a:gd name="connsiteX122" fmla="*/ 228600 w 276225"/>
                    <a:gd name="connsiteY122" fmla="*/ 18097 h 202882"/>
                    <a:gd name="connsiteX123" fmla="*/ 233363 w 276225"/>
                    <a:gd name="connsiteY123" fmla="*/ 12383 h 202882"/>
                    <a:gd name="connsiteX124" fmla="*/ 234315 w 276225"/>
                    <a:gd name="connsiteY124" fmla="*/ 13335 h 202882"/>
                    <a:gd name="connsiteX125" fmla="*/ 234315 w 276225"/>
                    <a:gd name="connsiteY125" fmla="*/ 11430 h 202882"/>
                    <a:gd name="connsiteX126" fmla="*/ 239078 w 276225"/>
                    <a:gd name="connsiteY126" fmla="*/ 6667 h 202882"/>
                    <a:gd name="connsiteX127" fmla="*/ 240030 w 276225"/>
                    <a:gd name="connsiteY127" fmla="*/ 8572 h 202882"/>
                    <a:gd name="connsiteX128" fmla="*/ 240030 w 276225"/>
                    <a:gd name="connsiteY128" fmla="*/ 5715 h 202882"/>
                    <a:gd name="connsiteX129" fmla="*/ 244792 w 276225"/>
                    <a:gd name="connsiteY129" fmla="*/ 2858 h 202882"/>
                    <a:gd name="connsiteX130" fmla="*/ 245745 w 276225"/>
                    <a:gd name="connsiteY130" fmla="*/ 4763 h 202882"/>
                    <a:gd name="connsiteX131" fmla="*/ 246697 w 276225"/>
                    <a:gd name="connsiteY131" fmla="*/ 2858 h 202882"/>
                    <a:gd name="connsiteX132" fmla="*/ 251460 w 276225"/>
                    <a:gd name="connsiteY132" fmla="*/ 952 h 202882"/>
                    <a:gd name="connsiteX133" fmla="*/ 251460 w 276225"/>
                    <a:gd name="connsiteY133" fmla="*/ 3810 h 202882"/>
                    <a:gd name="connsiteX134" fmla="*/ 252413 w 276225"/>
                    <a:gd name="connsiteY134" fmla="*/ 952 h 202882"/>
                    <a:gd name="connsiteX135" fmla="*/ 257175 w 276225"/>
                    <a:gd name="connsiteY135" fmla="*/ 0 h 202882"/>
                    <a:gd name="connsiteX136" fmla="*/ 257175 w 276225"/>
                    <a:gd name="connsiteY136" fmla="*/ 1905 h 202882"/>
                    <a:gd name="connsiteX137" fmla="*/ 258128 w 276225"/>
                    <a:gd name="connsiteY137" fmla="*/ 0 h 202882"/>
                    <a:gd name="connsiteX138" fmla="*/ 262890 w 276225"/>
                    <a:gd name="connsiteY138" fmla="*/ 952 h 202882"/>
                    <a:gd name="connsiteX139" fmla="*/ 262890 w 276225"/>
                    <a:gd name="connsiteY139" fmla="*/ 2858 h 202882"/>
                    <a:gd name="connsiteX140" fmla="*/ 263842 w 276225"/>
                    <a:gd name="connsiteY140" fmla="*/ 952 h 202882"/>
                    <a:gd name="connsiteX141" fmla="*/ 267653 w 276225"/>
                    <a:gd name="connsiteY141" fmla="*/ 2858 h 202882"/>
                    <a:gd name="connsiteX142" fmla="*/ 266700 w 276225"/>
                    <a:gd name="connsiteY142" fmla="*/ 4763 h 202882"/>
                    <a:gd name="connsiteX143" fmla="*/ 267653 w 276225"/>
                    <a:gd name="connsiteY143" fmla="*/ 2858 h 202882"/>
                    <a:gd name="connsiteX144" fmla="*/ 270510 w 276225"/>
                    <a:gd name="connsiteY144" fmla="*/ 6667 h 202882"/>
                    <a:gd name="connsiteX145" fmla="*/ 268605 w 276225"/>
                    <a:gd name="connsiteY145" fmla="*/ 10477 h 202882"/>
                    <a:gd name="connsiteX146" fmla="*/ 271463 w 276225"/>
                    <a:gd name="connsiteY146" fmla="*/ 8572 h 202882"/>
                    <a:gd name="connsiteX147" fmla="*/ 273367 w 276225"/>
                    <a:gd name="connsiteY147" fmla="*/ 13335 h 202882"/>
                    <a:gd name="connsiteX148" fmla="*/ 272415 w 276225"/>
                    <a:gd name="connsiteY148" fmla="*/ 15240 h 202882"/>
                    <a:gd name="connsiteX149" fmla="*/ 274320 w 276225"/>
                    <a:gd name="connsiteY149" fmla="*/ 14288 h 202882"/>
                    <a:gd name="connsiteX150" fmla="*/ 275272 w 276225"/>
                    <a:gd name="connsiteY150" fmla="*/ 20002 h 202882"/>
                    <a:gd name="connsiteX151" fmla="*/ 273367 w 276225"/>
                    <a:gd name="connsiteY151" fmla="*/ 22860 h 202882"/>
                    <a:gd name="connsiteX152" fmla="*/ 276225 w 276225"/>
                    <a:gd name="connsiteY152" fmla="*/ 21908 h 202882"/>
                    <a:gd name="connsiteX153" fmla="*/ 276225 w 276225"/>
                    <a:gd name="connsiteY153" fmla="*/ 28575 h 202882"/>
                    <a:gd name="connsiteX154" fmla="*/ 274320 w 276225"/>
                    <a:gd name="connsiteY154" fmla="*/ 29527 h 202882"/>
                    <a:gd name="connsiteX155" fmla="*/ 275272 w 276225"/>
                    <a:gd name="connsiteY155" fmla="*/ 29527 h 202882"/>
                    <a:gd name="connsiteX156" fmla="*/ 274320 w 276225"/>
                    <a:gd name="connsiteY156" fmla="*/ 36195 h 202882"/>
                    <a:gd name="connsiteX157" fmla="*/ 272415 w 276225"/>
                    <a:gd name="connsiteY157" fmla="*/ 37147 h 202882"/>
                    <a:gd name="connsiteX158" fmla="*/ 274320 w 276225"/>
                    <a:gd name="connsiteY158" fmla="*/ 37147 h 202882"/>
                    <a:gd name="connsiteX159" fmla="*/ 272415 w 276225"/>
                    <a:gd name="connsiteY159" fmla="*/ 43815 h 202882"/>
                    <a:gd name="connsiteX160" fmla="*/ 270510 w 276225"/>
                    <a:gd name="connsiteY160" fmla="*/ 44767 h 202882"/>
                    <a:gd name="connsiteX161" fmla="*/ 271463 w 276225"/>
                    <a:gd name="connsiteY161" fmla="*/ 45720 h 202882"/>
                    <a:gd name="connsiteX162" fmla="*/ 268605 w 276225"/>
                    <a:gd name="connsiteY162" fmla="*/ 52388 h 202882"/>
                    <a:gd name="connsiteX163" fmla="*/ 265747 w 276225"/>
                    <a:gd name="connsiteY163" fmla="*/ 53340 h 202882"/>
                    <a:gd name="connsiteX164" fmla="*/ 267653 w 276225"/>
                    <a:gd name="connsiteY164" fmla="*/ 55245 h 202882"/>
                    <a:gd name="connsiteX165" fmla="*/ 263842 w 276225"/>
                    <a:gd name="connsiteY165" fmla="*/ 61913 h 202882"/>
                    <a:gd name="connsiteX166" fmla="*/ 262890 w 276225"/>
                    <a:gd name="connsiteY166" fmla="*/ 61913 h 202882"/>
                    <a:gd name="connsiteX167" fmla="*/ 263842 w 276225"/>
                    <a:gd name="connsiteY167" fmla="*/ 62865 h 202882"/>
                    <a:gd name="connsiteX168" fmla="*/ 260033 w 276225"/>
                    <a:gd name="connsiteY168" fmla="*/ 69533 h 202882"/>
                    <a:gd name="connsiteX169" fmla="*/ 259080 w 276225"/>
                    <a:gd name="connsiteY169" fmla="*/ 69533 h 202882"/>
                    <a:gd name="connsiteX170" fmla="*/ 259080 w 276225"/>
                    <a:gd name="connsiteY170" fmla="*/ 70485 h 202882"/>
                    <a:gd name="connsiteX171" fmla="*/ 254317 w 276225"/>
                    <a:gd name="connsiteY171" fmla="*/ 76200 h 202882"/>
                    <a:gd name="connsiteX172" fmla="*/ 253365 w 276225"/>
                    <a:gd name="connsiteY172" fmla="*/ 75247 h 202882"/>
                    <a:gd name="connsiteX173" fmla="*/ 253365 w 276225"/>
                    <a:gd name="connsiteY173" fmla="*/ 77152 h 202882"/>
                    <a:gd name="connsiteX174" fmla="*/ 248603 w 276225"/>
                    <a:gd name="connsiteY174" fmla="*/ 81915 h 202882"/>
                    <a:gd name="connsiteX175" fmla="*/ 247650 w 276225"/>
                    <a:gd name="connsiteY175" fmla="*/ 80010 h 202882"/>
                    <a:gd name="connsiteX176" fmla="*/ 247650 w 276225"/>
                    <a:gd name="connsiteY176" fmla="*/ 82867 h 202882"/>
                    <a:gd name="connsiteX177" fmla="*/ 242888 w 276225"/>
                    <a:gd name="connsiteY177" fmla="*/ 85725 h 202882"/>
                    <a:gd name="connsiteX178" fmla="*/ 241935 w 276225"/>
                    <a:gd name="connsiteY178" fmla="*/ 83820 h 202882"/>
                    <a:gd name="connsiteX179" fmla="*/ 240983 w 276225"/>
                    <a:gd name="connsiteY179" fmla="*/ 85725 h 202882"/>
                    <a:gd name="connsiteX180" fmla="*/ 236220 w 276225"/>
                    <a:gd name="connsiteY180" fmla="*/ 87630 h 202882"/>
                    <a:gd name="connsiteX181" fmla="*/ 236220 w 276225"/>
                    <a:gd name="connsiteY181" fmla="*/ 84772 h 202882"/>
                    <a:gd name="connsiteX182" fmla="*/ 235267 w 276225"/>
                    <a:gd name="connsiteY182" fmla="*/ 87630 h 202882"/>
                    <a:gd name="connsiteX183" fmla="*/ 230505 w 276225"/>
                    <a:gd name="connsiteY183" fmla="*/ 88583 h 202882"/>
                    <a:gd name="connsiteX184" fmla="*/ 230505 w 276225"/>
                    <a:gd name="connsiteY184" fmla="*/ 86677 h 202882"/>
                    <a:gd name="connsiteX185" fmla="*/ 229553 w 276225"/>
                    <a:gd name="connsiteY185" fmla="*/ 88583 h 202882"/>
                    <a:gd name="connsiteX186" fmla="*/ 224790 w 276225"/>
                    <a:gd name="connsiteY186" fmla="*/ 87630 h 202882"/>
                    <a:gd name="connsiteX187" fmla="*/ 224790 w 276225"/>
                    <a:gd name="connsiteY187" fmla="*/ 85725 h 202882"/>
                    <a:gd name="connsiteX188" fmla="*/ 223838 w 276225"/>
                    <a:gd name="connsiteY188" fmla="*/ 87630 h 202882"/>
                    <a:gd name="connsiteX189" fmla="*/ 220028 w 276225"/>
                    <a:gd name="connsiteY189" fmla="*/ 85725 h 202882"/>
                    <a:gd name="connsiteX190" fmla="*/ 220980 w 276225"/>
                    <a:gd name="connsiteY190" fmla="*/ 83820 h 202882"/>
                    <a:gd name="connsiteX191" fmla="*/ 220028 w 276225"/>
                    <a:gd name="connsiteY191" fmla="*/ 85725 h 202882"/>
                    <a:gd name="connsiteX192" fmla="*/ 217170 w 276225"/>
                    <a:gd name="connsiteY192" fmla="*/ 82867 h 202882"/>
                    <a:gd name="connsiteX193" fmla="*/ 219075 w 276225"/>
                    <a:gd name="connsiteY193" fmla="*/ 79058 h 202882"/>
                    <a:gd name="connsiteX194" fmla="*/ 217170 w 276225"/>
                    <a:gd name="connsiteY194" fmla="*/ 80010 h 2028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</a:cxnLst>
                  <a:rect l="l" t="t" r="r" b="b"/>
                  <a:pathLst>
                    <a:path w="276225" h="202882">
                      <a:moveTo>
                        <a:pt x="5715" y="195263"/>
                      </a:moveTo>
                      <a:cubicBezTo>
                        <a:pt x="4763" y="193358"/>
                        <a:pt x="3810" y="192405"/>
                        <a:pt x="3810" y="190500"/>
                      </a:cubicBezTo>
                      <a:cubicBezTo>
                        <a:pt x="3810" y="189547"/>
                        <a:pt x="4763" y="189547"/>
                        <a:pt x="4763" y="188595"/>
                      </a:cubicBezTo>
                      <a:cubicBezTo>
                        <a:pt x="3810" y="188595"/>
                        <a:pt x="3810" y="189547"/>
                        <a:pt x="2858" y="189547"/>
                      </a:cubicBezTo>
                      <a:cubicBezTo>
                        <a:pt x="1905" y="187642"/>
                        <a:pt x="1905" y="185738"/>
                        <a:pt x="953" y="183833"/>
                      </a:cubicBezTo>
                      <a:cubicBezTo>
                        <a:pt x="1905" y="182880"/>
                        <a:pt x="1905" y="181927"/>
                        <a:pt x="2858" y="180975"/>
                      </a:cubicBezTo>
                      <a:cubicBezTo>
                        <a:pt x="1905" y="180975"/>
                        <a:pt x="953" y="181927"/>
                        <a:pt x="0" y="181927"/>
                      </a:cubicBezTo>
                      <a:cubicBezTo>
                        <a:pt x="0" y="180022"/>
                        <a:pt x="0" y="178117"/>
                        <a:pt x="0" y="175260"/>
                      </a:cubicBezTo>
                      <a:cubicBezTo>
                        <a:pt x="953" y="175260"/>
                        <a:pt x="953" y="174308"/>
                        <a:pt x="1905" y="174308"/>
                      </a:cubicBezTo>
                      <a:cubicBezTo>
                        <a:pt x="1905" y="174308"/>
                        <a:pt x="953" y="174308"/>
                        <a:pt x="953" y="174308"/>
                      </a:cubicBezTo>
                      <a:cubicBezTo>
                        <a:pt x="953" y="172402"/>
                        <a:pt x="953" y="169545"/>
                        <a:pt x="1905" y="167640"/>
                      </a:cubicBezTo>
                      <a:cubicBezTo>
                        <a:pt x="2858" y="167640"/>
                        <a:pt x="2858" y="166688"/>
                        <a:pt x="3810" y="166688"/>
                      </a:cubicBezTo>
                      <a:cubicBezTo>
                        <a:pt x="2858" y="166688"/>
                        <a:pt x="2858" y="166688"/>
                        <a:pt x="1905" y="166688"/>
                      </a:cubicBezTo>
                      <a:cubicBezTo>
                        <a:pt x="2858" y="164783"/>
                        <a:pt x="2858" y="161925"/>
                        <a:pt x="3810" y="160020"/>
                      </a:cubicBezTo>
                      <a:cubicBezTo>
                        <a:pt x="4763" y="160020"/>
                        <a:pt x="4763" y="159067"/>
                        <a:pt x="5715" y="159067"/>
                      </a:cubicBezTo>
                      <a:cubicBezTo>
                        <a:pt x="5715" y="159067"/>
                        <a:pt x="4763" y="159067"/>
                        <a:pt x="4763" y="158115"/>
                      </a:cubicBezTo>
                      <a:cubicBezTo>
                        <a:pt x="5715" y="156210"/>
                        <a:pt x="6667" y="153352"/>
                        <a:pt x="7620" y="151447"/>
                      </a:cubicBezTo>
                      <a:cubicBezTo>
                        <a:pt x="8572" y="151447"/>
                        <a:pt x="9525" y="151447"/>
                        <a:pt x="10478" y="150495"/>
                      </a:cubicBezTo>
                      <a:cubicBezTo>
                        <a:pt x="9525" y="149542"/>
                        <a:pt x="9525" y="149542"/>
                        <a:pt x="8572" y="148590"/>
                      </a:cubicBezTo>
                      <a:cubicBezTo>
                        <a:pt x="9525" y="146685"/>
                        <a:pt x="10478" y="143827"/>
                        <a:pt x="12383" y="141922"/>
                      </a:cubicBezTo>
                      <a:cubicBezTo>
                        <a:pt x="13335" y="141922"/>
                        <a:pt x="13335" y="141922"/>
                        <a:pt x="13335" y="141922"/>
                      </a:cubicBezTo>
                      <a:cubicBezTo>
                        <a:pt x="13335" y="140970"/>
                        <a:pt x="13335" y="140970"/>
                        <a:pt x="12383" y="140017"/>
                      </a:cubicBezTo>
                      <a:cubicBezTo>
                        <a:pt x="13335" y="138113"/>
                        <a:pt x="15240" y="136208"/>
                        <a:pt x="16192" y="133350"/>
                      </a:cubicBezTo>
                      <a:cubicBezTo>
                        <a:pt x="16192" y="133350"/>
                        <a:pt x="17145" y="133350"/>
                        <a:pt x="17145" y="133350"/>
                      </a:cubicBezTo>
                      <a:cubicBezTo>
                        <a:pt x="17145" y="133350"/>
                        <a:pt x="17145" y="132397"/>
                        <a:pt x="17145" y="132397"/>
                      </a:cubicBezTo>
                      <a:cubicBezTo>
                        <a:pt x="19050" y="130492"/>
                        <a:pt x="20003" y="128588"/>
                        <a:pt x="21908" y="126683"/>
                      </a:cubicBezTo>
                      <a:cubicBezTo>
                        <a:pt x="21908" y="126683"/>
                        <a:pt x="22860" y="127635"/>
                        <a:pt x="22860" y="127635"/>
                      </a:cubicBezTo>
                      <a:cubicBezTo>
                        <a:pt x="22860" y="126683"/>
                        <a:pt x="22860" y="126683"/>
                        <a:pt x="22860" y="125730"/>
                      </a:cubicBezTo>
                      <a:cubicBezTo>
                        <a:pt x="24765" y="123825"/>
                        <a:pt x="26670" y="122872"/>
                        <a:pt x="27622" y="120967"/>
                      </a:cubicBezTo>
                      <a:cubicBezTo>
                        <a:pt x="27622" y="121920"/>
                        <a:pt x="28575" y="121920"/>
                        <a:pt x="28575" y="122872"/>
                      </a:cubicBezTo>
                      <a:cubicBezTo>
                        <a:pt x="28575" y="121920"/>
                        <a:pt x="28575" y="120967"/>
                        <a:pt x="28575" y="120015"/>
                      </a:cubicBezTo>
                      <a:cubicBezTo>
                        <a:pt x="30480" y="119063"/>
                        <a:pt x="32385" y="118110"/>
                        <a:pt x="33338" y="117158"/>
                      </a:cubicBezTo>
                      <a:cubicBezTo>
                        <a:pt x="33338" y="118110"/>
                        <a:pt x="33338" y="118110"/>
                        <a:pt x="34290" y="119063"/>
                      </a:cubicBezTo>
                      <a:cubicBezTo>
                        <a:pt x="34290" y="118110"/>
                        <a:pt x="34290" y="117158"/>
                        <a:pt x="35242" y="117158"/>
                      </a:cubicBezTo>
                      <a:cubicBezTo>
                        <a:pt x="37147" y="116205"/>
                        <a:pt x="39053" y="116205"/>
                        <a:pt x="40005" y="115252"/>
                      </a:cubicBezTo>
                      <a:cubicBezTo>
                        <a:pt x="40005" y="116205"/>
                        <a:pt x="40005" y="117158"/>
                        <a:pt x="40005" y="118110"/>
                      </a:cubicBezTo>
                      <a:cubicBezTo>
                        <a:pt x="40005" y="117158"/>
                        <a:pt x="40958" y="116205"/>
                        <a:pt x="40958" y="115252"/>
                      </a:cubicBezTo>
                      <a:cubicBezTo>
                        <a:pt x="42863" y="115252"/>
                        <a:pt x="43815" y="115252"/>
                        <a:pt x="45720" y="114300"/>
                      </a:cubicBezTo>
                      <a:cubicBezTo>
                        <a:pt x="45720" y="115252"/>
                        <a:pt x="45720" y="115252"/>
                        <a:pt x="45720" y="116205"/>
                      </a:cubicBezTo>
                      <a:cubicBezTo>
                        <a:pt x="45720" y="115252"/>
                        <a:pt x="46672" y="115252"/>
                        <a:pt x="46672" y="114300"/>
                      </a:cubicBezTo>
                      <a:cubicBezTo>
                        <a:pt x="48578" y="114300"/>
                        <a:pt x="49530" y="115252"/>
                        <a:pt x="51435" y="115252"/>
                      </a:cubicBezTo>
                      <a:cubicBezTo>
                        <a:pt x="51435" y="116205"/>
                        <a:pt x="51435" y="117158"/>
                        <a:pt x="51435" y="117158"/>
                      </a:cubicBezTo>
                      <a:cubicBezTo>
                        <a:pt x="52388" y="116205"/>
                        <a:pt x="52388" y="116205"/>
                        <a:pt x="52388" y="115252"/>
                      </a:cubicBezTo>
                      <a:cubicBezTo>
                        <a:pt x="53340" y="116205"/>
                        <a:pt x="55245" y="116205"/>
                        <a:pt x="56197" y="117158"/>
                      </a:cubicBezTo>
                      <a:cubicBezTo>
                        <a:pt x="56197" y="118110"/>
                        <a:pt x="56197" y="118110"/>
                        <a:pt x="55245" y="119063"/>
                      </a:cubicBezTo>
                      <a:cubicBezTo>
                        <a:pt x="56197" y="118110"/>
                        <a:pt x="56197" y="118110"/>
                        <a:pt x="56197" y="117158"/>
                      </a:cubicBezTo>
                      <a:cubicBezTo>
                        <a:pt x="57150" y="118110"/>
                        <a:pt x="58103" y="119063"/>
                        <a:pt x="59055" y="120015"/>
                      </a:cubicBezTo>
                      <a:cubicBezTo>
                        <a:pt x="58103" y="120967"/>
                        <a:pt x="58103" y="121920"/>
                        <a:pt x="57150" y="123825"/>
                      </a:cubicBezTo>
                      <a:cubicBezTo>
                        <a:pt x="58103" y="122872"/>
                        <a:pt x="59055" y="122872"/>
                        <a:pt x="60008" y="121920"/>
                      </a:cubicBezTo>
                      <a:cubicBezTo>
                        <a:pt x="60960" y="123825"/>
                        <a:pt x="61913" y="124777"/>
                        <a:pt x="61913" y="126683"/>
                      </a:cubicBezTo>
                      <a:cubicBezTo>
                        <a:pt x="61913" y="127635"/>
                        <a:pt x="60960" y="127635"/>
                        <a:pt x="60960" y="128588"/>
                      </a:cubicBezTo>
                      <a:cubicBezTo>
                        <a:pt x="61913" y="128588"/>
                        <a:pt x="61913" y="127635"/>
                        <a:pt x="62865" y="127635"/>
                      </a:cubicBezTo>
                      <a:cubicBezTo>
                        <a:pt x="63817" y="129540"/>
                        <a:pt x="63817" y="131445"/>
                        <a:pt x="63817" y="133350"/>
                      </a:cubicBezTo>
                      <a:cubicBezTo>
                        <a:pt x="62865" y="134302"/>
                        <a:pt x="62865" y="135255"/>
                        <a:pt x="61913" y="136208"/>
                      </a:cubicBezTo>
                      <a:cubicBezTo>
                        <a:pt x="62865" y="136208"/>
                        <a:pt x="63817" y="135255"/>
                        <a:pt x="64770" y="135255"/>
                      </a:cubicBezTo>
                      <a:cubicBezTo>
                        <a:pt x="64770" y="137160"/>
                        <a:pt x="64770" y="139065"/>
                        <a:pt x="64770" y="141922"/>
                      </a:cubicBezTo>
                      <a:cubicBezTo>
                        <a:pt x="63817" y="142875"/>
                        <a:pt x="63817" y="142875"/>
                        <a:pt x="62865" y="142875"/>
                      </a:cubicBezTo>
                      <a:cubicBezTo>
                        <a:pt x="63817" y="142875"/>
                        <a:pt x="63817" y="142875"/>
                        <a:pt x="63817" y="142875"/>
                      </a:cubicBezTo>
                      <a:cubicBezTo>
                        <a:pt x="63817" y="144780"/>
                        <a:pt x="63817" y="147638"/>
                        <a:pt x="62865" y="149542"/>
                      </a:cubicBezTo>
                      <a:cubicBezTo>
                        <a:pt x="61913" y="149542"/>
                        <a:pt x="61913" y="150495"/>
                        <a:pt x="60960" y="150495"/>
                      </a:cubicBezTo>
                      <a:cubicBezTo>
                        <a:pt x="61913" y="150495"/>
                        <a:pt x="61913" y="150495"/>
                        <a:pt x="62865" y="150495"/>
                      </a:cubicBezTo>
                      <a:cubicBezTo>
                        <a:pt x="61913" y="152400"/>
                        <a:pt x="61913" y="155258"/>
                        <a:pt x="60960" y="157163"/>
                      </a:cubicBezTo>
                      <a:cubicBezTo>
                        <a:pt x="60008" y="157163"/>
                        <a:pt x="60008" y="158115"/>
                        <a:pt x="59055" y="158115"/>
                      </a:cubicBezTo>
                      <a:cubicBezTo>
                        <a:pt x="59055" y="158115"/>
                        <a:pt x="60008" y="159067"/>
                        <a:pt x="60008" y="159067"/>
                      </a:cubicBezTo>
                      <a:cubicBezTo>
                        <a:pt x="59055" y="160972"/>
                        <a:pt x="58103" y="163830"/>
                        <a:pt x="57150" y="165735"/>
                      </a:cubicBezTo>
                      <a:cubicBezTo>
                        <a:pt x="56197" y="165735"/>
                        <a:pt x="55245" y="165735"/>
                        <a:pt x="54292" y="166688"/>
                      </a:cubicBezTo>
                      <a:cubicBezTo>
                        <a:pt x="55245" y="167640"/>
                        <a:pt x="55245" y="167640"/>
                        <a:pt x="56197" y="168592"/>
                      </a:cubicBezTo>
                      <a:cubicBezTo>
                        <a:pt x="55245" y="170497"/>
                        <a:pt x="54292" y="173355"/>
                        <a:pt x="52388" y="175260"/>
                      </a:cubicBezTo>
                      <a:cubicBezTo>
                        <a:pt x="52388" y="175260"/>
                        <a:pt x="51435" y="175260"/>
                        <a:pt x="51435" y="175260"/>
                      </a:cubicBezTo>
                      <a:cubicBezTo>
                        <a:pt x="51435" y="175260"/>
                        <a:pt x="51435" y="176213"/>
                        <a:pt x="52388" y="176213"/>
                      </a:cubicBezTo>
                      <a:cubicBezTo>
                        <a:pt x="51435" y="178117"/>
                        <a:pt x="49530" y="180022"/>
                        <a:pt x="48578" y="182880"/>
                      </a:cubicBezTo>
                      <a:cubicBezTo>
                        <a:pt x="48578" y="182880"/>
                        <a:pt x="47625" y="182880"/>
                        <a:pt x="47625" y="182880"/>
                      </a:cubicBezTo>
                      <a:cubicBezTo>
                        <a:pt x="47625" y="182880"/>
                        <a:pt x="47625" y="183833"/>
                        <a:pt x="47625" y="183833"/>
                      </a:cubicBezTo>
                      <a:cubicBezTo>
                        <a:pt x="45720" y="185738"/>
                        <a:pt x="44767" y="187642"/>
                        <a:pt x="42863" y="189547"/>
                      </a:cubicBezTo>
                      <a:cubicBezTo>
                        <a:pt x="42863" y="189547"/>
                        <a:pt x="41910" y="188595"/>
                        <a:pt x="41910" y="188595"/>
                      </a:cubicBezTo>
                      <a:cubicBezTo>
                        <a:pt x="41910" y="189547"/>
                        <a:pt x="41910" y="189547"/>
                        <a:pt x="41910" y="190500"/>
                      </a:cubicBezTo>
                      <a:cubicBezTo>
                        <a:pt x="40005" y="192405"/>
                        <a:pt x="39053" y="193358"/>
                        <a:pt x="37147" y="195263"/>
                      </a:cubicBezTo>
                      <a:cubicBezTo>
                        <a:pt x="37147" y="194310"/>
                        <a:pt x="36195" y="194310"/>
                        <a:pt x="36195" y="193358"/>
                      </a:cubicBezTo>
                      <a:cubicBezTo>
                        <a:pt x="36195" y="194310"/>
                        <a:pt x="36195" y="195263"/>
                        <a:pt x="36195" y="196215"/>
                      </a:cubicBezTo>
                      <a:cubicBezTo>
                        <a:pt x="34290" y="197167"/>
                        <a:pt x="32385" y="198120"/>
                        <a:pt x="31433" y="200025"/>
                      </a:cubicBezTo>
                      <a:cubicBezTo>
                        <a:pt x="31433" y="199072"/>
                        <a:pt x="31433" y="199072"/>
                        <a:pt x="30480" y="198120"/>
                      </a:cubicBezTo>
                      <a:cubicBezTo>
                        <a:pt x="30480" y="199072"/>
                        <a:pt x="30480" y="200025"/>
                        <a:pt x="29528" y="200025"/>
                      </a:cubicBezTo>
                      <a:cubicBezTo>
                        <a:pt x="27622" y="200977"/>
                        <a:pt x="25717" y="200977"/>
                        <a:pt x="24765" y="201930"/>
                      </a:cubicBezTo>
                      <a:cubicBezTo>
                        <a:pt x="24765" y="200977"/>
                        <a:pt x="24765" y="200025"/>
                        <a:pt x="24765" y="199072"/>
                      </a:cubicBezTo>
                      <a:cubicBezTo>
                        <a:pt x="24765" y="200025"/>
                        <a:pt x="23813" y="200977"/>
                        <a:pt x="23813" y="201930"/>
                      </a:cubicBezTo>
                      <a:cubicBezTo>
                        <a:pt x="21908" y="201930"/>
                        <a:pt x="20955" y="201930"/>
                        <a:pt x="19050" y="202883"/>
                      </a:cubicBezTo>
                      <a:cubicBezTo>
                        <a:pt x="19050" y="201930"/>
                        <a:pt x="19050" y="201930"/>
                        <a:pt x="19050" y="200977"/>
                      </a:cubicBezTo>
                      <a:cubicBezTo>
                        <a:pt x="19050" y="201930"/>
                        <a:pt x="18097" y="201930"/>
                        <a:pt x="18097" y="202883"/>
                      </a:cubicBezTo>
                      <a:cubicBezTo>
                        <a:pt x="16192" y="202883"/>
                        <a:pt x="15240" y="202883"/>
                        <a:pt x="13335" y="201930"/>
                      </a:cubicBezTo>
                      <a:cubicBezTo>
                        <a:pt x="13335" y="200977"/>
                        <a:pt x="13335" y="200025"/>
                        <a:pt x="13335" y="200025"/>
                      </a:cubicBezTo>
                      <a:cubicBezTo>
                        <a:pt x="13335" y="200977"/>
                        <a:pt x="12383" y="200977"/>
                        <a:pt x="12383" y="201930"/>
                      </a:cubicBezTo>
                      <a:cubicBezTo>
                        <a:pt x="11430" y="200977"/>
                        <a:pt x="9525" y="200977"/>
                        <a:pt x="8572" y="200025"/>
                      </a:cubicBezTo>
                      <a:cubicBezTo>
                        <a:pt x="8572" y="199072"/>
                        <a:pt x="8572" y="199072"/>
                        <a:pt x="9525" y="198120"/>
                      </a:cubicBezTo>
                      <a:cubicBezTo>
                        <a:pt x="9525" y="199072"/>
                        <a:pt x="8572" y="199072"/>
                        <a:pt x="8572" y="200025"/>
                      </a:cubicBezTo>
                      <a:cubicBezTo>
                        <a:pt x="7620" y="199072"/>
                        <a:pt x="6667" y="198120"/>
                        <a:pt x="5715" y="197167"/>
                      </a:cubicBezTo>
                      <a:cubicBezTo>
                        <a:pt x="6667" y="196215"/>
                        <a:pt x="6667" y="195263"/>
                        <a:pt x="7620" y="193358"/>
                      </a:cubicBezTo>
                      <a:cubicBezTo>
                        <a:pt x="7620" y="194310"/>
                        <a:pt x="6667" y="195263"/>
                        <a:pt x="5715" y="195263"/>
                      </a:cubicBezTo>
                      <a:lnTo>
                        <a:pt x="5715" y="195263"/>
                      </a:lnTo>
                      <a:close/>
                      <a:moveTo>
                        <a:pt x="217170" y="80010"/>
                      </a:moveTo>
                      <a:cubicBezTo>
                        <a:pt x="216217" y="78105"/>
                        <a:pt x="215265" y="77152"/>
                        <a:pt x="215265" y="75247"/>
                      </a:cubicBezTo>
                      <a:cubicBezTo>
                        <a:pt x="215265" y="74295"/>
                        <a:pt x="216217" y="74295"/>
                        <a:pt x="216217" y="73342"/>
                      </a:cubicBezTo>
                      <a:cubicBezTo>
                        <a:pt x="215265" y="73342"/>
                        <a:pt x="215265" y="74295"/>
                        <a:pt x="214313" y="74295"/>
                      </a:cubicBezTo>
                      <a:cubicBezTo>
                        <a:pt x="213360" y="72390"/>
                        <a:pt x="213360" y="70485"/>
                        <a:pt x="212408" y="68580"/>
                      </a:cubicBezTo>
                      <a:cubicBezTo>
                        <a:pt x="213360" y="67627"/>
                        <a:pt x="213360" y="66675"/>
                        <a:pt x="214313" y="65722"/>
                      </a:cubicBezTo>
                      <a:cubicBezTo>
                        <a:pt x="213360" y="65722"/>
                        <a:pt x="212408" y="66675"/>
                        <a:pt x="211455" y="66675"/>
                      </a:cubicBezTo>
                      <a:cubicBezTo>
                        <a:pt x="211455" y="64770"/>
                        <a:pt x="211455" y="62865"/>
                        <a:pt x="211455" y="60008"/>
                      </a:cubicBezTo>
                      <a:cubicBezTo>
                        <a:pt x="212408" y="60008"/>
                        <a:pt x="212408" y="59055"/>
                        <a:pt x="213360" y="59055"/>
                      </a:cubicBezTo>
                      <a:cubicBezTo>
                        <a:pt x="213360" y="59055"/>
                        <a:pt x="212408" y="59055"/>
                        <a:pt x="212408" y="59055"/>
                      </a:cubicBezTo>
                      <a:cubicBezTo>
                        <a:pt x="212408" y="57150"/>
                        <a:pt x="212408" y="54292"/>
                        <a:pt x="213360" y="52388"/>
                      </a:cubicBezTo>
                      <a:cubicBezTo>
                        <a:pt x="214313" y="52388"/>
                        <a:pt x="214313" y="51435"/>
                        <a:pt x="215265" y="51435"/>
                      </a:cubicBezTo>
                      <a:cubicBezTo>
                        <a:pt x="214313" y="51435"/>
                        <a:pt x="214313" y="51435"/>
                        <a:pt x="213360" y="51435"/>
                      </a:cubicBezTo>
                      <a:cubicBezTo>
                        <a:pt x="214313" y="49530"/>
                        <a:pt x="214313" y="46672"/>
                        <a:pt x="215265" y="44767"/>
                      </a:cubicBezTo>
                      <a:cubicBezTo>
                        <a:pt x="216217" y="44767"/>
                        <a:pt x="216217" y="43815"/>
                        <a:pt x="217170" y="43815"/>
                      </a:cubicBezTo>
                      <a:cubicBezTo>
                        <a:pt x="217170" y="43815"/>
                        <a:pt x="216217" y="43815"/>
                        <a:pt x="216217" y="42863"/>
                      </a:cubicBezTo>
                      <a:cubicBezTo>
                        <a:pt x="217170" y="40005"/>
                        <a:pt x="218122" y="38100"/>
                        <a:pt x="219075" y="36195"/>
                      </a:cubicBezTo>
                      <a:cubicBezTo>
                        <a:pt x="220028" y="36195"/>
                        <a:pt x="220980" y="36195"/>
                        <a:pt x="221933" y="35242"/>
                      </a:cubicBezTo>
                      <a:cubicBezTo>
                        <a:pt x="220980" y="34290"/>
                        <a:pt x="220980" y="34290"/>
                        <a:pt x="220028" y="33338"/>
                      </a:cubicBezTo>
                      <a:cubicBezTo>
                        <a:pt x="220980" y="31433"/>
                        <a:pt x="221933" y="28575"/>
                        <a:pt x="223838" y="26670"/>
                      </a:cubicBezTo>
                      <a:cubicBezTo>
                        <a:pt x="224790" y="26670"/>
                        <a:pt x="224790" y="26670"/>
                        <a:pt x="224790" y="26670"/>
                      </a:cubicBezTo>
                      <a:cubicBezTo>
                        <a:pt x="224790" y="26670"/>
                        <a:pt x="224790" y="25717"/>
                        <a:pt x="223838" y="25717"/>
                      </a:cubicBezTo>
                      <a:cubicBezTo>
                        <a:pt x="224790" y="23813"/>
                        <a:pt x="226695" y="21908"/>
                        <a:pt x="227647" y="19050"/>
                      </a:cubicBezTo>
                      <a:cubicBezTo>
                        <a:pt x="227647" y="19050"/>
                        <a:pt x="228600" y="19050"/>
                        <a:pt x="228600" y="19050"/>
                      </a:cubicBezTo>
                      <a:cubicBezTo>
                        <a:pt x="228600" y="19050"/>
                        <a:pt x="228600" y="18097"/>
                        <a:pt x="228600" y="18097"/>
                      </a:cubicBezTo>
                      <a:cubicBezTo>
                        <a:pt x="230505" y="16192"/>
                        <a:pt x="231458" y="14288"/>
                        <a:pt x="233363" y="12383"/>
                      </a:cubicBezTo>
                      <a:cubicBezTo>
                        <a:pt x="233363" y="12383"/>
                        <a:pt x="234315" y="13335"/>
                        <a:pt x="234315" y="13335"/>
                      </a:cubicBezTo>
                      <a:cubicBezTo>
                        <a:pt x="234315" y="12383"/>
                        <a:pt x="234315" y="12383"/>
                        <a:pt x="234315" y="11430"/>
                      </a:cubicBezTo>
                      <a:cubicBezTo>
                        <a:pt x="236220" y="9525"/>
                        <a:pt x="238125" y="8572"/>
                        <a:pt x="239078" y="6667"/>
                      </a:cubicBezTo>
                      <a:cubicBezTo>
                        <a:pt x="239078" y="7620"/>
                        <a:pt x="240030" y="7620"/>
                        <a:pt x="240030" y="8572"/>
                      </a:cubicBezTo>
                      <a:cubicBezTo>
                        <a:pt x="240030" y="7620"/>
                        <a:pt x="240030" y="6667"/>
                        <a:pt x="240030" y="5715"/>
                      </a:cubicBezTo>
                      <a:cubicBezTo>
                        <a:pt x="241935" y="4763"/>
                        <a:pt x="243840" y="3810"/>
                        <a:pt x="244792" y="2858"/>
                      </a:cubicBezTo>
                      <a:cubicBezTo>
                        <a:pt x="244792" y="3810"/>
                        <a:pt x="244792" y="3810"/>
                        <a:pt x="245745" y="4763"/>
                      </a:cubicBezTo>
                      <a:cubicBezTo>
                        <a:pt x="245745" y="3810"/>
                        <a:pt x="245745" y="2858"/>
                        <a:pt x="246697" y="2858"/>
                      </a:cubicBezTo>
                      <a:cubicBezTo>
                        <a:pt x="248603" y="1905"/>
                        <a:pt x="250508" y="1905"/>
                        <a:pt x="251460" y="952"/>
                      </a:cubicBezTo>
                      <a:cubicBezTo>
                        <a:pt x="251460" y="1905"/>
                        <a:pt x="251460" y="2858"/>
                        <a:pt x="251460" y="3810"/>
                      </a:cubicBezTo>
                      <a:cubicBezTo>
                        <a:pt x="251460" y="2858"/>
                        <a:pt x="252413" y="1905"/>
                        <a:pt x="252413" y="952"/>
                      </a:cubicBezTo>
                      <a:cubicBezTo>
                        <a:pt x="254317" y="952"/>
                        <a:pt x="255270" y="952"/>
                        <a:pt x="257175" y="0"/>
                      </a:cubicBezTo>
                      <a:cubicBezTo>
                        <a:pt x="257175" y="952"/>
                        <a:pt x="257175" y="952"/>
                        <a:pt x="257175" y="1905"/>
                      </a:cubicBezTo>
                      <a:cubicBezTo>
                        <a:pt x="257175" y="952"/>
                        <a:pt x="258128" y="952"/>
                        <a:pt x="258128" y="0"/>
                      </a:cubicBezTo>
                      <a:cubicBezTo>
                        <a:pt x="260033" y="0"/>
                        <a:pt x="260985" y="952"/>
                        <a:pt x="262890" y="952"/>
                      </a:cubicBezTo>
                      <a:cubicBezTo>
                        <a:pt x="262890" y="1905"/>
                        <a:pt x="262890" y="2858"/>
                        <a:pt x="262890" y="2858"/>
                      </a:cubicBezTo>
                      <a:cubicBezTo>
                        <a:pt x="263842" y="1905"/>
                        <a:pt x="263842" y="1905"/>
                        <a:pt x="263842" y="952"/>
                      </a:cubicBezTo>
                      <a:cubicBezTo>
                        <a:pt x="264795" y="1905"/>
                        <a:pt x="266700" y="1905"/>
                        <a:pt x="267653" y="2858"/>
                      </a:cubicBezTo>
                      <a:cubicBezTo>
                        <a:pt x="267653" y="3810"/>
                        <a:pt x="267653" y="3810"/>
                        <a:pt x="266700" y="4763"/>
                      </a:cubicBezTo>
                      <a:cubicBezTo>
                        <a:pt x="267653" y="3810"/>
                        <a:pt x="267653" y="3810"/>
                        <a:pt x="267653" y="2858"/>
                      </a:cubicBezTo>
                      <a:cubicBezTo>
                        <a:pt x="268605" y="3810"/>
                        <a:pt x="269558" y="4763"/>
                        <a:pt x="270510" y="6667"/>
                      </a:cubicBezTo>
                      <a:cubicBezTo>
                        <a:pt x="269558" y="7620"/>
                        <a:pt x="269558" y="8572"/>
                        <a:pt x="268605" y="10477"/>
                      </a:cubicBezTo>
                      <a:cubicBezTo>
                        <a:pt x="269558" y="9525"/>
                        <a:pt x="270510" y="9525"/>
                        <a:pt x="271463" y="8572"/>
                      </a:cubicBezTo>
                      <a:cubicBezTo>
                        <a:pt x="272415" y="10477"/>
                        <a:pt x="273367" y="11430"/>
                        <a:pt x="273367" y="13335"/>
                      </a:cubicBezTo>
                      <a:cubicBezTo>
                        <a:pt x="273367" y="14288"/>
                        <a:pt x="272415" y="14288"/>
                        <a:pt x="272415" y="15240"/>
                      </a:cubicBezTo>
                      <a:cubicBezTo>
                        <a:pt x="273367" y="15240"/>
                        <a:pt x="273367" y="14288"/>
                        <a:pt x="274320" y="14288"/>
                      </a:cubicBezTo>
                      <a:cubicBezTo>
                        <a:pt x="275272" y="16192"/>
                        <a:pt x="275272" y="18097"/>
                        <a:pt x="275272" y="20002"/>
                      </a:cubicBezTo>
                      <a:cubicBezTo>
                        <a:pt x="274320" y="20955"/>
                        <a:pt x="274320" y="21908"/>
                        <a:pt x="273367" y="22860"/>
                      </a:cubicBezTo>
                      <a:cubicBezTo>
                        <a:pt x="274320" y="22860"/>
                        <a:pt x="275272" y="21908"/>
                        <a:pt x="276225" y="21908"/>
                      </a:cubicBezTo>
                      <a:cubicBezTo>
                        <a:pt x="276225" y="23813"/>
                        <a:pt x="276225" y="25717"/>
                        <a:pt x="276225" y="28575"/>
                      </a:cubicBezTo>
                      <a:cubicBezTo>
                        <a:pt x="275272" y="28575"/>
                        <a:pt x="275272" y="29527"/>
                        <a:pt x="274320" y="29527"/>
                      </a:cubicBezTo>
                      <a:cubicBezTo>
                        <a:pt x="275272" y="29527"/>
                        <a:pt x="275272" y="29527"/>
                        <a:pt x="275272" y="29527"/>
                      </a:cubicBezTo>
                      <a:cubicBezTo>
                        <a:pt x="275272" y="31433"/>
                        <a:pt x="275272" y="34290"/>
                        <a:pt x="274320" y="36195"/>
                      </a:cubicBezTo>
                      <a:cubicBezTo>
                        <a:pt x="273367" y="36195"/>
                        <a:pt x="273367" y="37147"/>
                        <a:pt x="272415" y="37147"/>
                      </a:cubicBezTo>
                      <a:cubicBezTo>
                        <a:pt x="273367" y="37147"/>
                        <a:pt x="273367" y="37147"/>
                        <a:pt x="274320" y="37147"/>
                      </a:cubicBezTo>
                      <a:cubicBezTo>
                        <a:pt x="273367" y="39052"/>
                        <a:pt x="273367" y="41910"/>
                        <a:pt x="272415" y="43815"/>
                      </a:cubicBezTo>
                      <a:cubicBezTo>
                        <a:pt x="271463" y="43815"/>
                        <a:pt x="271463" y="44767"/>
                        <a:pt x="270510" y="44767"/>
                      </a:cubicBezTo>
                      <a:cubicBezTo>
                        <a:pt x="270510" y="44767"/>
                        <a:pt x="271463" y="44767"/>
                        <a:pt x="271463" y="45720"/>
                      </a:cubicBezTo>
                      <a:cubicBezTo>
                        <a:pt x="270510" y="47625"/>
                        <a:pt x="269558" y="50483"/>
                        <a:pt x="268605" y="52388"/>
                      </a:cubicBezTo>
                      <a:cubicBezTo>
                        <a:pt x="267653" y="52388"/>
                        <a:pt x="266700" y="52388"/>
                        <a:pt x="265747" y="53340"/>
                      </a:cubicBezTo>
                      <a:cubicBezTo>
                        <a:pt x="266700" y="54292"/>
                        <a:pt x="266700" y="54292"/>
                        <a:pt x="267653" y="55245"/>
                      </a:cubicBezTo>
                      <a:cubicBezTo>
                        <a:pt x="266700" y="57150"/>
                        <a:pt x="265747" y="60008"/>
                        <a:pt x="263842" y="61913"/>
                      </a:cubicBezTo>
                      <a:cubicBezTo>
                        <a:pt x="263842" y="61913"/>
                        <a:pt x="262890" y="61913"/>
                        <a:pt x="262890" y="61913"/>
                      </a:cubicBezTo>
                      <a:cubicBezTo>
                        <a:pt x="262890" y="61913"/>
                        <a:pt x="262890" y="62865"/>
                        <a:pt x="263842" y="62865"/>
                      </a:cubicBezTo>
                      <a:cubicBezTo>
                        <a:pt x="262890" y="64770"/>
                        <a:pt x="260985" y="66675"/>
                        <a:pt x="260033" y="69533"/>
                      </a:cubicBezTo>
                      <a:cubicBezTo>
                        <a:pt x="260033" y="69533"/>
                        <a:pt x="259080" y="69533"/>
                        <a:pt x="259080" y="69533"/>
                      </a:cubicBezTo>
                      <a:cubicBezTo>
                        <a:pt x="259080" y="69533"/>
                        <a:pt x="259080" y="70485"/>
                        <a:pt x="259080" y="70485"/>
                      </a:cubicBezTo>
                      <a:cubicBezTo>
                        <a:pt x="257175" y="72390"/>
                        <a:pt x="256222" y="74295"/>
                        <a:pt x="254317" y="76200"/>
                      </a:cubicBezTo>
                      <a:cubicBezTo>
                        <a:pt x="254317" y="76200"/>
                        <a:pt x="253365" y="75247"/>
                        <a:pt x="253365" y="75247"/>
                      </a:cubicBezTo>
                      <a:cubicBezTo>
                        <a:pt x="253365" y="76200"/>
                        <a:pt x="253365" y="76200"/>
                        <a:pt x="253365" y="77152"/>
                      </a:cubicBezTo>
                      <a:cubicBezTo>
                        <a:pt x="251460" y="79058"/>
                        <a:pt x="250508" y="80010"/>
                        <a:pt x="248603" y="81915"/>
                      </a:cubicBezTo>
                      <a:cubicBezTo>
                        <a:pt x="248603" y="80963"/>
                        <a:pt x="247650" y="80963"/>
                        <a:pt x="247650" y="80010"/>
                      </a:cubicBezTo>
                      <a:cubicBezTo>
                        <a:pt x="247650" y="80963"/>
                        <a:pt x="247650" y="81915"/>
                        <a:pt x="247650" y="82867"/>
                      </a:cubicBezTo>
                      <a:cubicBezTo>
                        <a:pt x="245745" y="83820"/>
                        <a:pt x="243840" y="84772"/>
                        <a:pt x="242888" y="85725"/>
                      </a:cubicBezTo>
                      <a:cubicBezTo>
                        <a:pt x="242888" y="84772"/>
                        <a:pt x="242888" y="84772"/>
                        <a:pt x="241935" y="83820"/>
                      </a:cubicBezTo>
                      <a:cubicBezTo>
                        <a:pt x="241935" y="84772"/>
                        <a:pt x="241935" y="85725"/>
                        <a:pt x="240983" y="85725"/>
                      </a:cubicBezTo>
                      <a:cubicBezTo>
                        <a:pt x="239078" y="86677"/>
                        <a:pt x="237172" y="86677"/>
                        <a:pt x="236220" y="87630"/>
                      </a:cubicBezTo>
                      <a:cubicBezTo>
                        <a:pt x="236220" y="86677"/>
                        <a:pt x="236220" y="85725"/>
                        <a:pt x="236220" y="84772"/>
                      </a:cubicBezTo>
                      <a:cubicBezTo>
                        <a:pt x="236220" y="85725"/>
                        <a:pt x="235267" y="86677"/>
                        <a:pt x="235267" y="87630"/>
                      </a:cubicBezTo>
                      <a:cubicBezTo>
                        <a:pt x="233363" y="87630"/>
                        <a:pt x="232410" y="87630"/>
                        <a:pt x="230505" y="88583"/>
                      </a:cubicBezTo>
                      <a:cubicBezTo>
                        <a:pt x="230505" y="87630"/>
                        <a:pt x="230505" y="87630"/>
                        <a:pt x="230505" y="86677"/>
                      </a:cubicBezTo>
                      <a:cubicBezTo>
                        <a:pt x="230505" y="87630"/>
                        <a:pt x="229553" y="87630"/>
                        <a:pt x="229553" y="88583"/>
                      </a:cubicBezTo>
                      <a:cubicBezTo>
                        <a:pt x="227647" y="88583"/>
                        <a:pt x="226695" y="88583"/>
                        <a:pt x="224790" y="87630"/>
                      </a:cubicBezTo>
                      <a:cubicBezTo>
                        <a:pt x="224790" y="86677"/>
                        <a:pt x="224790" y="85725"/>
                        <a:pt x="224790" y="85725"/>
                      </a:cubicBezTo>
                      <a:cubicBezTo>
                        <a:pt x="224790" y="86677"/>
                        <a:pt x="223838" y="86677"/>
                        <a:pt x="223838" y="87630"/>
                      </a:cubicBezTo>
                      <a:cubicBezTo>
                        <a:pt x="222885" y="86677"/>
                        <a:pt x="220980" y="86677"/>
                        <a:pt x="220028" y="85725"/>
                      </a:cubicBezTo>
                      <a:cubicBezTo>
                        <a:pt x="220028" y="84772"/>
                        <a:pt x="220028" y="83820"/>
                        <a:pt x="220980" y="83820"/>
                      </a:cubicBezTo>
                      <a:cubicBezTo>
                        <a:pt x="220980" y="84772"/>
                        <a:pt x="220028" y="84772"/>
                        <a:pt x="220028" y="85725"/>
                      </a:cubicBezTo>
                      <a:cubicBezTo>
                        <a:pt x="219075" y="84772"/>
                        <a:pt x="218122" y="83820"/>
                        <a:pt x="217170" y="82867"/>
                      </a:cubicBezTo>
                      <a:cubicBezTo>
                        <a:pt x="218122" y="81915"/>
                        <a:pt x="218122" y="80963"/>
                        <a:pt x="219075" y="79058"/>
                      </a:cubicBezTo>
                      <a:cubicBezTo>
                        <a:pt x="219075" y="79058"/>
                        <a:pt x="218122" y="80010"/>
                        <a:pt x="217170" y="80010"/>
                      </a:cubicBezTo>
                      <a:close/>
                    </a:path>
                  </a:pathLst>
                </a:custGeom>
                <a:solidFill>
                  <a:srgbClr val="00000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03" name="Freeform: Shape 1402">
                  <a:extLst>
                    <a:ext uri="{FF2B5EF4-FFF2-40B4-BE49-F238E27FC236}">
                      <a16:creationId xmlns:a16="http://schemas.microsoft.com/office/drawing/2014/main" id="{A57CEE93-5D49-44AB-B3D2-674AE0DD10FF}"/>
                    </a:ext>
                  </a:extLst>
                </p:cNvPr>
                <p:cNvSpPr/>
                <p:nvPr/>
              </p:nvSpPr>
              <p:spPr>
                <a:xfrm>
                  <a:off x="9915598" y="4044883"/>
                  <a:ext cx="38613" cy="53154"/>
                </a:xfrm>
                <a:custGeom>
                  <a:avLst/>
                  <a:gdLst>
                    <a:gd name="connsiteX0" fmla="*/ 24546 w 38613"/>
                    <a:gd name="connsiteY0" fmla="*/ 47056 h 53154"/>
                    <a:gd name="connsiteX1" fmla="*/ 37881 w 38613"/>
                    <a:gd name="connsiteY1" fmla="*/ 9909 h 53154"/>
                    <a:gd name="connsiteX2" fmla="*/ 14068 w 38613"/>
                    <a:gd name="connsiteY2" fmla="*/ 6099 h 53154"/>
                    <a:gd name="connsiteX3" fmla="*/ 733 w 38613"/>
                    <a:gd name="connsiteY3" fmla="*/ 43246 h 53154"/>
                    <a:gd name="connsiteX4" fmla="*/ 24546 w 38613"/>
                    <a:gd name="connsiteY4" fmla="*/ 47056 h 53154"/>
                    <a:gd name="connsiteX5" fmla="*/ 24546 w 38613"/>
                    <a:gd name="connsiteY5" fmla="*/ 47056 h 53154"/>
                    <a:gd name="connsiteX6" fmla="*/ 21688 w 38613"/>
                    <a:gd name="connsiteY6" fmla="*/ 38484 h 53154"/>
                    <a:gd name="connsiteX7" fmla="*/ 8353 w 38613"/>
                    <a:gd name="connsiteY7" fmla="*/ 36579 h 53154"/>
                    <a:gd name="connsiteX8" fmla="*/ 15973 w 38613"/>
                    <a:gd name="connsiteY8" fmla="*/ 15624 h 53154"/>
                    <a:gd name="connsiteX9" fmla="*/ 29308 w 38613"/>
                    <a:gd name="connsiteY9" fmla="*/ 17529 h 53154"/>
                    <a:gd name="connsiteX10" fmla="*/ 21688 w 38613"/>
                    <a:gd name="connsiteY10" fmla="*/ 38484 h 53154"/>
                    <a:gd name="connsiteX11" fmla="*/ 21688 w 38613"/>
                    <a:gd name="connsiteY11" fmla="*/ 38484 h 53154"/>
                    <a:gd name="connsiteX12" fmla="*/ 19783 w 38613"/>
                    <a:gd name="connsiteY12" fmla="*/ 31816 h 53154"/>
                    <a:gd name="connsiteX13" fmla="*/ 15021 w 38613"/>
                    <a:gd name="connsiteY13" fmla="*/ 30864 h 53154"/>
                    <a:gd name="connsiteX14" fmla="*/ 17878 w 38613"/>
                    <a:gd name="connsiteY14" fmla="*/ 23244 h 53154"/>
                    <a:gd name="connsiteX15" fmla="*/ 22640 w 38613"/>
                    <a:gd name="connsiteY15" fmla="*/ 24196 h 53154"/>
                    <a:gd name="connsiteX16" fmla="*/ 19783 w 38613"/>
                    <a:gd name="connsiteY16" fmla="*/ 31816 h 53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38613" h="53154">
                      <a:moveTo>
                        <a:pt x="24546" y="47056"/>
                      </a:moveTo>
                      <a:cubicBezTo>
                        <a:pt x="35023" y="37531"/>
                        <a:pt x="40738" y="21339"/>
                        <a:pt x="37881" y="9909"/>
                      </a:cubicBezTo>
                      <a:cubicBezTo>
                        <a:pt x="35023" y="-1521"/>
                        <a:pt x="24546" y="-3426"/>
                        <a:pt x="14068" y="6099"/>
                      </a:cubicBezTo>
                      <a:cubicBezTo>
                        <a:pt x="3590" y="15624"/>
                        <a:pt x="-2124" y="31816"/>
                        <a:pt x="733" y="43246"/>
                      </a:cubicBezTo>
                      <a:cubicBezTo>
                        <a:pt x="3590" y="54676"/>
                        <a:pt x="14068" y="56581"/>
                        <a:pt x="24546" y="47056"/>
                      </a:cubicBezTo>
                      <a:lnTo>
                        <a:pt x="24546" y="47056"/>
                      </a:lnTo>
                      <a:close/>
                      <a:moveTo>
                        <a:pt x="21688" y="38484"/>
                      </a:moveTo>
                      <a:cubicBezTo>
                        <a:pt x="15973" y="43246"/>
                        <a:pt x="10258" y="43246"/>
                        <a:pt x="8353" y="36579"/>
                      </a:cubicBezTo>
                      <a:cubicBezTo>
                        <a:pt x="6448" y="29911"/>
                        <a:pt x="10258" y="21339"/>
                        <a:pt x="15973" y="15624"/>
                      </a:cubicBezTo>
                      <a:cubicBezTo>
                        <a:pt x="21688" y="10861"/>
                        <a:pt x="27403" y="11814"/>
                        <a:pt x="29308" y="17529"/>
                      </a:cubicBezTo>
                      <a:cubicBezTo>
                        <a:pt x="31213" y="24196"/>
                        <a:pt x="27403" y="33721"/>
                        <a:pt x="21688" y="38484"/>
                      </a:cubicBezTo>
                      <a:lnTo>
                        <a:pt x="21688" y="38484"/>
                      </a:lnTo>
                      <a:close/>
                      <a:moveTo>
                        <a:pt x="19783" y="31816"/>
                      </a:moveTo>
                      <a:cubicBezTo>
                        <a:pt x="17878" y="33721"/>
                        <a:pt x="15021" y="33721"/>
                        <a:pt x="15021" y="30864"/>
                      </a:cubicBezTo>
                      <a:cubicBezTo>
                        <a:pt x="14068" y="28006"/>
                        <a:pt x="15973" y="25149"/>
                        <a:pt x="17878" y="23244"/>
                      </a:cubicBezTo>
                      <a:cubicBezTo>
                        <a:pt x="19783" y="21339"/>
                        <a:pt x="22640" y="21339"/>
                        <a:pt x="22640" y="24196"/>
                      </a:cubicBezTo>
                      <a:cubicBezTo>
                        <a:pt x="23593" y="26101"/>
                        <a:pt x="22640" y="29911"/>
                        <a:pt x="19783" y="31816"/>
                      </a:cubicBezTo>
                      <a:close/>
                    </a:path>
                  </a:pathLst>
                </a:custGeom>
                <a:solidFill>
                  <a:srgbClr val="F4AF1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04" name="Freeform: Shape 1403">
                  <a:extLst>
                    <a:ext uri="{FF2B5EF4-FFF2-40B4-BE49-F238E27FC236}">
                      <a16:creationId xmlns:a16="http://schemas.microsoft.com/office/drawing/2014/main" id="{FC5931EE-35A2-42A3-8E40-03BA1328E193}"/>
                    </a:ext>
                  </a:extLst>
                </p:cNvPr>
                <p:cNvSpPr/>
                <p:nvPr/>
              </p:nvSpPr>
              <p:spPr>
                <a:xfrm>
                  <a:off x="9931571" y="4068706"/>
                  <a:ext cx="5715" cy="7414"/>
                </a:xfrm>
                <a:custGeom>
                  <a:avLst/>
                  <a:gdLst>
                    <a:gd name="connsiteX0" fmla="*/ 0 w 5715"/>
                    <a:gd name="connsiteY0" fmla="*/ 5136 h 7414"/>
                    <a:gd name="connsiteX1" fmla="*/ 2858 w 5715"/>
                    <a:gd name="connsiteY1" fmla="*/ 7041 h 7414"/>
                    <a:gd name="connsiteX2" fmla="*/ 5715 w 5715"/>
                    <a:gd name="connsiteY2" fmla="*/ 2279 h 7414"/>
                    <a:gd name="connsiteX3" fmla="*/ 2858 w 5715"/>
                    <a:gd name="connsiteY3" fmla="*/ 374 h 7414"/>
                    <a:gd name="connsiteX4" fmla="*/ 0 w 5715"/>
                    <a:gd name="connsiteY4" fmla="*/ 5136 h 74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715" h="7414">
                      <a:moveTo>
                        <a:pt x="0" y="5136"/>
                      </a:moveTo>
                      <a:cubicBezTo>
                        <a:pt x="0" y="7041"/>
                        <a:pt x="953" y="7994"/>
                        <a:pt x="2858" y="7041"/>
                      </a:cubicBezTo>
                      <a:cubicBezTo>
                        <a:pt x="4763" y="6089"/>
                        <a:pt x="5715" y="4184"/>
                        <a:pt x="5715" y="2279"/>
                      </a:cubicBezTo>
                      <a:cubicBezTo>
                        <a:pt x="5715" y="374"/>
                        <a:pt x="4763" y="-579"/>
                        <a:pt x="2858" y="374"/>
                      </a:cubicBezTo>
                      <a:cubicBezTo>
                        <a:pt x="953" y="374"/>
                        <a:pt x="0" y="3231"/>
                        <a:pt x="0" y="5136"/>
                      </a:cubicBezTo>
                      <a:close/>
                    </a:path>
                  </a:pathLst>
                </a:custGeom>
                <a:solidFill>
                  <a:srgbClr val="96969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405" name="Graphic 1060">
                  <a:extLst>
                    <a:ext uri="{FF2B5EF4-FFF2-40B4-BE49-F238E27FC236}">
                      <a16:creationId xmlns:a16="http://schemas.microsoft.com/office/drawing/2014/main" id="{4192CA1F-7FFC-4D2F-B919-788E06934B72}"/>
                    </a:ext>
                  </a:extLst>
                </p:cNvPr>
                <p:cNvGrpSpPr/>
                <p:nvPr/>
              </p:nvGrpSpPr>
              <p:grpSpPr>
                <a:xfrm>
                  <a:off x="9917284" y="4050029"/>
                  <a:ext cx="34290" cy="43815"/>
                  <a:chOff x="9917284" y="4050029"/>
                  <a:chExt cx="34290" cy="43815"/>
                </a:xfrm>
                <a:solidFill>
                  <a:srgbClr val="969697"/>
                </a:solidFill>
              </p:grpSpPr>
              <p:sp>
                <p:nvSpPr>
                  <p:cNvPr id="1406" name="Freeform: Shape 1405">
                    <a:extLst>
                      <a:ext uri="{FF2B5EF4-FFF2-40B4-BE49-F238E27FC236}">
                        <a16:creationId xmlns:a16="http://schemas.microsoft.com/office/drawing/2014/main" id="{1A69F7CF-1A6C-479A-92BE-1A5E09A062D8}"/>
                      </a:ext>
                    </a:extLst>
                  </p:cNvPr>
                  <p:cNvSpPr/>
                  <p:nvPr/>
                </p:nvSpPr>
                <p:spPr>
                  <a:xfrm>
                    <a:off x="9922285" y="4089082"/>
                    <a:ext cx="3042" cy="4762"/>
                  </a:xfrm>
                  <a:custGeom>
                    <a:avLst/>
                    <a:gdLst>
                      <a:gd name="connsiteX0" fmla="*/ 714 w 3042"/>
                      <a:gd name="connsiteY0" fmla="*/ 4763 h 4762"/>
                      <a:gd name="connsiteX1" fmla="*/ 2619 w 3042"/>
                      <a:gd name="connsiteY1" fmla="*/ 2858 h 4762"/>
                      <a:gd name="connsiteX2" fmla="*/ 2619 w 3042"/>
                      <a:gd name="connsiteY2" fmla="*/ 0 h 4762"/>
                      <a:gd name="connsiteX3" fmla="*/ 714 w 3042"/>
                      <a:gd name="connsiteY3" fmla="*/ 1905 h 4762"/>
                      <a:gd name="connsiteX4" fmla="*/ 714 w 3042"/>
                      <a:gd name="connsiteY4" fmla="*/ 4763 h 4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42" h="4762">
                        <a:moveTo>
                          <a:pt x="714" y="4763"/>
                        </a:moveTo>
                        <a:cubicBezTo>
                          <a:pt x="1667" y="4763"/>
                          <a:pt x="2619" y="3810"/>
                          <a:pt x="2619" y="2858"/>
                        </a:cubicBezTo>
                        <a:cubicBezTo>
                          <a:pt x="3572" y="1905"/>
                          <a:pt x="2619" y="952"/>
                          <a:pt x="2619" y="0"/>
                        </a:cubicBezTo>
                        <a:cubicBezTo>
                          <a:pt x="1667" y="0"/>
                          <a:pt x="714" y="952"/>
                          <a:pt x="714" y="1905"/>
                        </a:cubicBezTo>
                        <a:cubicBezTo>
                          <a:pt x="-238" y="2858"/>
                          <a:pt x="-238" y="4763"/>
                          <a:pt x="714" y="4763"/>
                        </a:cubicBezTo>
                        <a:close/>
                      </a:path>
                    </a:pathLst>
                  </a:custGeom>
                  <a:solidFill>
                    <a:srgbClr val="96969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407" name="Freeform: Shape 1406">
                    <a:extLst>
                      <a:ext uri="{FF2B5EF4-FFF2-40B4-BE49-F238E27FC236}">
                        <a16:creationId xmlns:a16="http://schemas.microsoft.com/office/drawing/2014/main" id="{59386FA7-1953-4895-8946-80AF2250DD91}"/>
                      </a:ext>
                    </a:extLst>
                  </p:cNvPr>
                  <p:cNvSpPr/>
                  <p:nvPr/>
                </p:nvSpPr>
                <p:spPr>
                  <a:xfrm>
                    <a:off x="9944483" y="4077652"/>
                    <a:ext cx="2751" cy="3809"/>
                  </a:xfrm>
                  <a:custGeom>
                    <a:avLst/>
                    <a:gdLst>
                      <a:gd name="connsiteX0" fmla="*/ 2328 w 2751"/>
                      <a:gd name="connsiteY0" fmla="*/ 2857 h 3809"/>
                      <a:gd name="connsiteX1" fmla="*/ 423 w 2751"/>
                      <a:gd name="connsiteY1" fmla="*/ 3810 h 3809"/>
                      <a:gd name="connsiteX2" fmla="*/ 423 w 2751"/>
                      <a:gd name="connsiteY2" fmla="*/ 952 h 3809"/>
                      <a:gd name="connsiteX3" fmla="*/ 2328 w 2751"/>
                      <a:gd name="connsiteY3" fmla="*/ 0 h 3809"/>
                      <a:gd name="connsiteX4" fmla="*/ 2328 w 2751"/>
                      <a:gd name="connsiteY4" fmla="*/ 2857 h 38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51" h="3809">
                        <a:moveTo>
                          <a:pt x="2328" y="2857"/>
                        </a:moveTo>
                        <a:cubicBezTo>
                          <a:pt x="1376" y="3810"/>
                          <a:pt x="423" y="3810"/>
                          <a:pt x="423" y="3810"/>
                        </a:cubicBezTo>
                        <a:cubicBezTo>
                          <a:pt x="-529" y="2857"/>
                          <a:pt x="423" y="1905"/>
                          <a:pt x="423" y="952"/>
                        </a:cubicBezTo>
                        <a:cubicBezTo>
                          <a:pt x="1376" y="0"/>
                          <a:pt x="2328" y="0"/>
                          <a:pt x="2328" y="0"/>
                        </a:cubicBezTo>
                        <a:cubicBezTo>
                          <a:pt x="3281" y="952"/>
                          <a:pt x="2328" y="1905"/>
                          <a:pt x="2328" y="2857"/>
                        </a:cubicBezTo>
                        <a:close/>
                      </a:path>
                    </a:pathLst>
                  </a:custGeom>
                  <a:solidFill>
                    <a:srgbClr val="96969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408" name="Freeform: Shape 1407">
                    <a:extLst>
                      <a:ext uri="{FF2B5EF4-FFF2-40B4-BE49-F238E27FC236}">
                        <a16:creationId xmlns:a16="http://schemas.microsoft.com/office/drawing/2014/main" id="{04A1C587-9E6C-4766-B489-00562C62D864}"/>
                      </a:ext>
                    </a:extLst>
                  </p:cNvPr>
                  <p:cNvSpPr/>
                  <p:nvPr/>
                </p:nvSpPr>
                <p:spPr>
                  <a:xfrm>
                    <a:off x="9932524" y="4050587"/>
                    <a:ext cx="3809" cy="4599"/>
                  </a:xfrm>
                  <a:custGeom>
                    <a:avLst/>
                    <a:gdLst>
                      <a:gd name="connsiteX0" fmla="*/ 1905 w 3809"/>
                      <a:gd name="connsiteY0" fmla="*/ 395 h 4599"/>
                      <a:gd name="connsiteX1" fmla="*/ 0 w 3809"/>
                      <a:gd name="connsiteY1" fmla="*/ 3252 h 4599"/>
                      <a:gd name="connsiteX2" fmla="*/ 1905 w 3809"/>
                      <a:gd name="connsiteY2" fmla="*/ 4205 h 4599"/>
                      <a:gd name="connsiteX3" fmla="*/ 3810 w 3809"/>
                      <a:gd name="connsiteY3" fmla="*/ 1347 h 4599"/>
                      <a:gd name="connsiteX4" fmla="*/ 1905 w 3809"/>
                      <a:gd name="connsiteY4" fmla="*/ 395 h 45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09" h="4599">
                        <a:moveTo>
                          <a:pt x="1905" y="395"/>
                        </a:moveTo>
                        <a:cubicBezTo>
                          <a:pt x="952" y="1347"/>
                          <a:pt x="0" y="2300"/>
                          <a:pt x="0" y="3252"/>
                        </a:cubicBezTo>
                        <a:cubicBezTo>
                          <a:pt x="0" y="4205"/>
                          <a:pt x="952" y="5157"/>
                          <a:pt x="1905" y="4205"/>
                        </a:cubicBezTo>
                        <a:cubicBezTo>
                          <a:pt x="2858" y="3252"/>
                          <a:pt x="3810" y="2300"/>
                          <a:pt x="3810" y="1347"/>
                        </a:cubicBezTo>
                        <a:cubicBezTo>
                          <a:pt x="3810" y="395"/>
                          <a:pt x="2858" y="-558"/>
                          <a:pt x="1905" y="395"/>
                        </a:cubicBezTo>
                        <a:close/>
                      </a:path>
                    </a:pathLst>
                  </a:custGeom>
                  <a:solidFill>
                    <a:srgbClr val="96969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409" name="Freeform: Shape 1408">
                    <a:extLst>
                      <a:ext uri="{FF2B5EF4-FFF2-40B4-BE49-F238E27FC236}">
                        <a16:creationId xmlns:a16="http://schemas.microsoft.com/office/drawing/2014/main" id="{088AA45B-AE11-4494-B2E8-4D69966032C8}"/>
                      </a:ext>
                    </a:extLst>
                  </p:cNvPr>
                  <p:cNvSpPr/>
                  <p:nvPr/>
                </p:nvSpPr>
                <p:spPr>
                  <a:xfrm>
                    <a:off x="9917284" y="4078210"/>
                    <a:ext cx="3810" cy="4599"/>
                  </a:xfrm>
                  <a:custGeom>
                    <a:avLst/>
                    <a:gdLst>
                      <a:gd name="connsiteX0" fmla="*/ 0 w 3810"/>
                      <a:gd name="connsiteY0" fmla="*/ 3252 h 4599"/>
                      <a:gd name="connsiteX1" fmla="*/ 1905 w 3810"/>
                      <a:gd name="connsiteY1" fmla="*/ 4205 h 4599"/>
                      <a:gd name="connsiteX2" fmla="*/ 3810 w 3810"/>
                      <a:gd name="connsiteY2" fmla="*/ 1347 h 4599"/>
                      <a:gd name="connsiteX3" fmla="*/ 1905 w 3810"/>
                      <a:gd name="connsiteY3" fmla="*/ 394 h 4599"/>
                      <a:gd name="connsiteX4" fmla="*/ 0 w 3810"/>
                      <a:gd name="connsiteY4" fmla="*/ 3252 h 45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0" h="4599">
                        <a:moveTo>
                          <a:pt x="0" y="3252"/>
                        </a:moveTo>
                        <a:cubicBezTo>
                          <a:pt x="0" y="4205"/>
                          <a:pt x="953" y="5157"/>
                          <a:pt x="1905" y="4205"/>
                        </a:cubicBezTo>
                        <a:cubicBezTo>
                          <a:pt x="2858" y="3252"/>
                          <a:pt x="3810" y="2299"/>
                          <a:pt x="3810" y="1347"/>
                        </a:cubicBezTo>
                        <a:cubicBezTo>
                          <a:pt x="3810" y="394"/>
                          <a:pt x="2858" y="-558"/>
                          <a:pt x="1905" y="394"/>
                        </a:cubicBezTo>
                        <a:cubicBezTo>
                          <a:pt x="953" y="394"/>
                          <a:pt x="0" y="2299"/>
                          <a:pt x="0" y="3252"/>
                        </a:cubicBezTo>
                        <a:close/>
                      </a:path>
                    </a:pathLst>
                  </a:custGeom>
                  <a:solidFill>
                    <a:srgbClr val="96969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410" name="Freeform: Shape 1409">
                    <a:extLst>
                      <a:ext uri="{FF2B5EF4-FFF2-40B4-BE49-F238E27FC236}">
                        <a16:creationId xmlns:a16="http://schemas.microsoft.com/office/drawing/2014/main" id="{06098CC2-D822-4431-AB8A-5149CC642B9D}"/>
                      </a:ext>
                    </a:extLst>
                  </p:cNvPr>
                  <p:cNvSpPr/>
                  <p:nvPr/>
                </p:nvSpPr>
                <p:spPr>
                  <a:xfrm>
                    <a:off x="9947764" y="4061459"/>
                    <a:ext cx="3810" cy="3810"/>
                  </a:xfrm>
                  <a:custGeom>
                    <a:avLst/>
                    <a:gdLst>
                      <a:gd name="connsiteX0" fmla="*/ 3810 w 3810"/>
                      <a:gd name="connsiteY0" fmla="*/ 953 h 3810"/>
                      <a:gd name="connsiteX1" fmla="*/ 1905 w 3810"/>
                      <a:gd name="connsiteY1" fmla="*/ 3810 h 3810"/>
                      <a:gd name="connsiteX2" fmla="*/ 0 w 3810"/>
                      <a:gd name="connsiteY2" fmla="*/ 2858 h 3810"/>
                      <a:gd name="connsiteX3" fmla="*/ 1905 w 3810"/>
                      <a:gd name="connsiteY3" fmla="*/ 0 h 3810"/>
                      <a:gd name="connsiteX4" fmla="*/ 3810 w 3810"/>
                      <a:gd name="connsiteY4" fmla="*/ 953 h 38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0" h="3810">
                        <a:moveTo>
                          <a:pt x="3810" y="953"/>
                        </a:moveTo>
                        <a:cubicBezTo>
                          <a:pt x="3810" y="1905"/>
                          <a:pt x="2858" y="3810"/>
                          <a:pt x="1905" y="3810"/>
                        </a:cubicBezTo>
                        <a:cubicBezTo>
                          <a:pt x="953" y="3810"/>
                          <a:pt x="0" y="3810"/>
                          <a:pt x="0" y="2858"/>
                        </a:cubicBezTo>
                        <a:cubicBezTo>
                          <a:pt x="0" y="1905"/>
                          <a:pt x="953" y="0"/>
                          <a:pt x="1905" y="0"/>
                        </a:cubicBezTo>
                        <a:cubicBezTo>
                          <a:pt x="2858" y="0"/>
                          <a:pt x="3810" y="0"/>
                          <a:pt x="3810" y="953"/>
                        </a:cubicBezTo>
                        <a:close/>
                      </a:path>
                    </a:pathLst>
                  </a:custGeom>
                  <a:solidFill>
                    <a:srgbClr val="96969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411" name="Freeform: Shape 1410">
                    <a:extLst>
                      <a:ext uri="{FF2B5EF4-FFF2-40B4-BE49-F238E27FC236}">
                        <a16:creationId xmlns:a16="http://schemas.microsoft.com/office/drawing/2014/main" id="{4861678B-6D8A-4BAE-ABF8-39BA6E0C31C0}"/>
                      </a:ext>
                    </a:extLst>
                  </p:cNvPr>
                  <p:cNvSpPr/>
                  <p:nvPr/>
                </p:nvSpPr>
                <p:spPr>
                  <a:xfrm>
                    <a:off x="9922285" y="4062412"/>
                    <a:ext cx="3333" cy="4204"/>
                  </a:xfrm>
                  <a:custGeom>
                    <a:avLst/>
                    <a:gdLst>
                      <a:gd name="connsiteX0" fmla="*/ 714 w 3333"/>
                      <a:gd name="connsiteY0" fmla="*/ 953 h 4204"/>
                      <a:gd name="connsiteX1" fmla="*/ 714 w 3333"/>
                      <a:gd name="connsiteY1" fmla="*/ 3810 h 4204"/>
                      <a:gd name="connsiteX2" fmla="*/ 2619 w 3333"/>
                      <a:gd name="connsiteY2" fmla="*/ 2858 h 4204"/>
                      <a:gd name="connsiteX3" fmla="*/ 2619 w 3333"/>
                      <a:gd name="connsiteY3" fmla="*/ 0 h 4204"/>
                      <a:gd name="connsiteX4" fmla="*/ 714 w 3333"/>
                      <a:gd name="connsiteY4" fmla="*/ 953 h 42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33" h="4204">
                        <a:moveTo>
                          <a:pt x="714" y="953"/>
                        </a:moveTo>
                        <a:cubicBezTo>
                          <a:pt x="-238" y="1905"/>
                          <a:pt x="-238" y="2858"/>
                          <a:pt x="714" y="3810"/>
                        </a:cubicBezTo>
                        <a:cubicBezTo>
                          <a:pt x="1667" y="4763"/>
                          <a:pt x="2619" y="3810"/>
                          <a:pt x="2619" y="2858"/>
                        </a:cubicBezTo>
                        <a:cubicBezTo>
                          <a:pt x="3572" y="1905"/>
                          <a:pt x="3572" y="953"/>
                          <a:pt x="2619" y="0"/>
                        </a:cubicBezTo>
                        <a:cubicBezTo>
                          <a:pt x="1667" y="0"/>
                          <a:pt x="714" y="0"/>
                          <a:pt x="714" y="953"/>
                        </a:cubicBezTo>
                        <a:close/>
                      </a:path>
                    </a:pathLst>
                  </a:custGeom>
                  <a:solidFill>
                    <a:srgbClr val="96969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412" name="Freeform: Shape 1411">
                    <a:extLst>
                      <a:ext uri="{FF2B5EF4-FFF2-40B4-BE49-F238E27FC236}">
                        <a16:creationId xmlns:a16="http://schemas.microsoft.com/office/drawing/2014/main" id="{50BD227B-B817-4500-ADE5-F363B5542500}"/>
                      </a:ext>
                    </a:extLst>
                  </p:cNvPr>
                  <p:cNvSpPr/>
                  <p:nvPr/>
                </p:nvSpPr>
                <p:spPr>
                  <a:xfrm>
                    <a:off x="9944192" y="4050029"/>
                    <a:ext cx="3333" cy="4762"/>
                  </a:xfrm>
                  <a:custGeom>
                    <a:avLst/>
                    <a:gdLst>
                      <a:gd name="connsiteX0" fmla="*/ 2619 w 3333"/>
                      <a:gd name="connsiteY0" fmla="*/ 0 h 4762"/>
                      <a:gd name="connsiteX1" fmla="*/ 2619 w 3333"/>
                      <a:gd name="connsiteY1" fmla="*/ 2858 h 4762"/>
                      <a:gd name="connsiteX2" fmla="*/ 714 w 3333"/>
                      <a:gd name="connsiteY2" fmla="*/ 4763 h 4762"/>
                      <a:gd name="connsiteX3" fmla="*/ 714 w 3333"/>
                      <a:gd name="connsiteY3" fmla="*/ 1905 h 4762"/>
                      <a:gd name="connsiteX4" fmla="*/ 2619 w 3333"/>
                      <a:gd name="connsiteY4" fmla="*/ 0 h 4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33" h="4762">
                        <a:moveTo>
                          <a:pt x="2619" y="0"/>
                        </a:moveTo>
                        <a:cubicBezTo>
                          <a:pt x="3572" y="0"/>
                          <a:pt x="3572" y="953"/>
                          <a:pt x="2619" y="2858"/>
                        </a:cubicBezTo>
                        <a:cubicBezTo>
                          <a:pt x="1667" y="3810"/>
                          <a:pt x="714" y="4763"/>
                          <a:pt x="714" y="4763"/>
                        </a:cubicBezTo>
                        <a:cubicBezTo>
                          <a:pt x="-238" y="4763"/>
                          <a:pt x="-238" y="3810"/>
                          <a:pt x="714" y="1905"/>
                        </a:cubicBezTo>
                        <a:cubicBezTo>
                          <a:pt x="714" y="953"/>
                          <a:pt x="1667" y="0"/>
                          <a:pt x="2619" y="0"/>
                        </a:cubicBezTo>
                        <a:close/>
                      </a:path>
                    </a:pathLst>
                  </a:custGeom>
                  <a:solidFill>
                    <a:srgbClr val="96969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413" name="Freeform: Shape 1412">
                    <a:extLst>
                      <a:ext uri="{FF2B5EF4-FFF2-40B4-BE49-F238E27FC236}">
                        <a16:creationId xmlns:a16="http://schemas.microsoft.com/office/drawing/2014/main" id="{12475729-4B09-4291-B34E-26C90A79497F}"/>
                      </a:ext>
                    </a:extLst>
                  </p:cNvPr>
                  <p:cNvSpPr/>
                  <p:nvPr/>
                </p:nvSpPr>
                <p:spPr>
                  <a:xfrm>
                    <a:off x="9932524" y="4088687"/>
                    <a:ext cx="3809" cy="4599"/>
                  </a:xfrm>
                  <a:custGeom>
                    <a:avLst/>
                    <a:gdLst>
                      <a:gd name="connsiteX0" fmla="*/ 1905 w 3809"/>
                      <a:gd name="connsiteY0" fmla="*/ 4205 h 4599"/>
                      <a:gd name="connsiteX1" fmla="*/ 3810 w 3809"/>
                      <a:gd name="connsiteY1" fmla="*/ 1347 h 4599"/>
                      <a:gd name="connsiteX2" fmla="*/ 1905 w 3809"/>
                      <a:gd name="connsiteY2" fmla="*/ 395 h 4599"/>
                      <a:gd name="connsiteX3" fmla="*/ 0 w 3809"/>
                      <a:gd name="connsiteY3" fmla="*/ 3252 h 4599"/>
                      <a:gd name="connsiteX4" fmla="*/ 1905 w 3809"/>
                      <a:gd name="connsiteY4" fmla="*/ 4205 h 45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09" h="4599">
                        <a:moveTo>
                          <a:pt x="1905" y="4205"/>
                        </a:moveTo>
                        <a:cubicBezTo>
                          <a:pt x="2858" y="3252"/>
                          <a:pt x="3810" y="2300"/>
                          <a:pt x="3810" y="1347"/>
                        </a:cubicBezTo>
                        <a:cubicBezTo>
                          <a:pt x="3810" y="395"/>
                          <a:pt x="2858" y="-558"/>
                          <a:pt x="1905" y="395"/>
                        </a:cubicBezTo>
                        <a:cubicBezTo>
                          <a:pt x="952" y="1347"/>
                          <a:pt x="0" y="2300"/>
                          <a:pt x="0" y="3252"/>
                        </a:cubicBezTo>
                        <a:cubicBezTo>
                          <a:pt x="0" y="4205"/>
                          <a:pt x="952" y="5157"/>
                          <a:pt x="1905" y="4205"/>
                        </a:cubicBezTo>
                        <a:close/>
                      </a:path>
                    </a:pathLst>
                  </a:custGeom>
                  <a:solidFill>
                    <a:srgbClr val="96969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sp>
              <p:nvSpPr>
                <p:cNvPr id="1414" name="Freeform: Shape 1413">
                  <a:extLst>
                    <a:ext uri="{FF2B5EF4-FFF2-40B4-BE49-F238E27FC236}">
                      <a16:creationId xmlns:a16="http://schemas.microsoft.com/office/drawing/2014/main" id="{35ECFF99-88F5-4BFF-A1F8-26E0AEB0C354}"/>
                    </a:ext>
                  </a:extLst>
                </p:cNvPr>
                <p:cNvSpPr/>
                <p:nvPr/>
              </p:nvSpPr>
              <p:spPr>
                <a:xfrm>
                  <a:off x="9886804" y="3894772"/>
                  <a:ext cx="300990" cy="206692"/>
                </a:xfrm>
                <a:custGeom>
                  <a:avLst/>
                  <a:gdLst>
                    <a:gd name="connsiteX0" fmla="*/ 81915 w 300990"/>
                    <a:gd name="connsiteY0" fmla="*/ 123825 h 206692"/>
                    <a:gd name="connsiteX1" fmla="*/ 72390 w 300990"/>
                    <a:gd name="connsiteY1" fmla="*/ 119063 h 206692"/>
                    <a:gd name="connsiteX2" fmla="*/ 70485 w 300990"/>
                    <a:gd name="connsiteY2" fmla="*/ 118110 h 206692"/>
                    <a:gd name="connsiteX3" fmla="*/ 68580 w 300990"/>
                    <a:gd name="connsiteY3" fmla="*/ 117158 h 206692"/>
                    <a:gd name="connsiteX4" fmla="*/ 66675 w 300990"/>
                    <a:gd name="connsiteY4" fmla="*/ 116205 h 206692"/>
                    <a:gd name="connsiteX5" fmla="*/ 64770 w 300990"/>
                    <a:gd name="connsiteY5" fmla="*/ 115253 h 206692"/>
                    <a:gd name="connsiteX6" fmla="*/ 62865 w 300990"/>
                    <a:gd name="connsiteY6" fmla="*/ 115253 h 206692"/>
                    <a:gd name="connsiteX7" fmla="*/ 60960 w 300990"/>
                    <a:gd name="connsiteY7" fmla="*/ 115253 h 206692"/>
                    <a:gd name="connsiteX8" fmla="*/ 59055 w 300990"/>
                    <a:gd name="connsiteY8" fmla="*/ 115253 h 206692"/>
                    <a:gd name="connsiteX9" fmla="*/ 57150 w 300990"/>
                    <a:gd name="connsiteY9" fmla="*/ 115253 h 206692"/>
                    <a:gd name="connsiteX10" fmla="*/ 55245 w 300990"/>
                    <a:gd name="connsiteY10" fmla="*/ 115253 h 206692"/>
                    <a:gd name="connsiteX11" fmla="*/ 53340 w 300990"/>
                    <a:gd name="connsiteY11" fmla="*/ 115253 h 206692"/>
                    <a:gd name="connsiteX12" fmla="*/ 51435 w 300990"/>
                    <a:gd name="connsiteY12" fmla="*/ 115253 h 206692"/>
                    <a:gd name="connsiteX13" fmla="*/ 49530 w 300990"/>
                    <a:gd name="connsiteY13" fmla="*/ 116205 h 206692"/>
                    <a:gd name="connsiteX14" fmla="*/ 47625 w 300990"/>
                    <a:gd name="connsiteY14" fmla="*/ 117158 h 206692"/>
                    <a:gd name="connsiteX15" fmla="*/ 45720 w 300990"/>
                    <a:gd name="connsiteY15" fmla="*/ 118110 h 206692"/>
                    <a:gd name="connsiteX16" fmla="*/ 43815 w 300990"/>
                    <a:gd name="connsiteY16" fmla="*/ 119063 h 206692"/>
                    <a:gd name="connsiteX17" fmla="*/ 41910 w 300990"/>
                    <a:gd name="connsiteY17" fmla="*/ 120015 h 206692"/>
                    <a:gd name="connsiteX18" fmla="*/ 40005 w 300990"/>
                    <a:gd name="connsiteY18" fmla="*/ 120968 h 206692"/>
                    <a:gd name="connsiteX19" fmla="*/ 38100 w 300990"/>
                    <a:gd name="connsiteY19" fmla="*/ 122873 h 206692"/>
                    <a:gd name="connsiteX20" fmla="*/ 36195 w 300990"/>
                    <a:gd name="connsiteY20" fmla="*/ 124778 h 206692"/>
                    <a:gd name="connsiteX21" fmla="*/ 34290 w 300990"/>
                    <a:gd name="connsiteY21" fmla="*/ 126683 h 206692"/>
                    <a:gd name="connsiteX22" fmla="*/ 32385 w 300990"/>
                    <a:gd name="connsiteY22" fmla="*/ 128588 h 206692"/>
                    <a:gd name="connsiteX23" fmla="*/ 30480 w 300990"/>
                    <a:gd name="connsiteY23" fmla="*/ 130493 h 206692"/>
                    <a:gd name="connsiteX24" fmla="*/ 28575 w 300990"/>
                    <a:gd name="connsiteY24" fmla="*/ 132398 h 206692"/>
                    <a:gd name="connsiteX25" fmla="*/ 26670 w 300990"/>
                    <a:gd name="connsiteY25" fmla="*/ 134303 h 206692"/>
                    <a:gd name="connsiteX26" fmla="*/ 24765 w 300990"/>
                    <a:gd name="connsiteY26" fmla="*/ 136208 h 206692"/>
                    <a:gd name="connsiteX27" fmla="*/ 22860 w 300990"/>
                    <a:gd name="connsiteY27" fmla="*/ 138113 h 206692"/>
                    <a:gd name="connsiteX28" fmla="*/ 20955 w 300990"/>
                    <a:gd name="connsiteY28" fmla="*/ 140018 h 206692"/>
                    <a:gd name="connsiteX29" fmla="*/ 19050 w 300990"/>
                    <a:gd name="connsiteY29" fmla="*/ 141923 h 206692"/>
                    <a:gd name="connsiteX30" fmla="*/ 17145 w 300990"/>
                    <a:gd name="connsiteY30" fmla="*/ 143828 h 206692"/>
                    <a:gd name="connsiteX31" fmla="*/ 15240 w 300990"/>
                    <a:gd name="connsiteY31" fmla="*/ 145733 h 206692"/>
                    <a:gd name="connsiteX32" fmla="*/ 14288 w 300990"/>
                    <a:gd name="connsiteY32" fmla="*/ 147638 h 206692"/>
                    <a:gd name="connsiteX33" fmla="*/ 13335 w 300990"/>
                    <a:gd name="connsiteY33" fmla="*/ 149543 h 206692"/>
                    <a:gd name="connsiteX34" fmla="*/ 12383 w 300990"/>
                    <a:gd name="connsiteY34" fmla="*/ 151448 h 206692"/>
                    <a:gd name="connsiteX35" fmla="*/ 11430 w 300990"/>
                    <a:gd name="connsiteY35" fmla="*/ 153353 h 206692"/>
                    <a:gd name="connsiteX36" fmla="*/ 10478 w 300990"/>
                    <a:gd name="connsiteY36" fmla="*/ 155258 h 206692"/>
                    <a:gd name="connsiteX37" fmla="*/ 9525 w 300990"/>
                    <a:gd name="connsiteY37" fmla="*/ 157163 h 206692"/>
                    <a:gd name="connsiteX38" fmla="*/ 8572 w 300990"/>
                    <a:gd name="connsiteY38" fmla="*/ 159068 h 206692"/>
                    <a:gd name="connsiteX39" fmla="*/ 7620 w 300990"/>
                    <a:gd name="connsiteY39" fmla="*/ 160973 h 206692"/>
                    <a:gd name="connsiteX40" fmla="*/ 6667 w 300990"/>
                    <a:gd name="connsiteY40" fmla="*/ 163830 h 206692"/>
                    <a:gd name="connsiteX41" fmla="*/ 5715 w 300990"/>
                    <a:gd name="connsiteY41" fmla="*/ 166688 h 206692"/>
                    <a:gd name="connsiteX42" fmla="*/ 4763 w 300990"/>
                    <a:gd name="connsiteY42" fmla="*/ 172403 h 206692"/>
                    <a:gd name="connsiteX43" fmla="*/ 3810 w 300990"/>
                    <a:gd name="connsiteY43" fmla="*/ 175260 h 206692"/>
                    <a:gd name="connsiteX44" fmla="*/ 2858 w 300990"/>
                    <a:gd name="connsiteY44" fmla="*/ 178118 h 206692"/>
                    <a:gd name="connsiteX45" fmla="*/ 1905 w 300990"/>
                    <a:gd name="connsiteY45" fmla="*/ 180975 h 206692"/>
                    <a:gd name="connsiteX46" fmla="*/ 953 w 300990"/>
                    <a:gd name="connsiteY46" fmla="*/ 183833 h 206692"/>
                    <a:gd name="connsiteX47" fmla="*/ 0 w 300990"/>
                    <a:gd name="connsiteY47" fmla="*/ 186690 h 206692"/>
                    <a:gd name="connsiteX48" fmla="*/ 0 w 300990"/>
                    <a:gd name="connsiteY48" fmla="*/ 189548 h 206692"/>
                    <a:gd name="connsiteX49" fmla="*/ 0 w 300990"/>
                    <a:gd name="connsiteY49" fmla="*/ 192405 h 206692"/>
                    <a:gd name="connsiteX50" fmla="*/ 0 w 300990"/>
                    <a:gd name="connsiteY50" fmla="*/ 194310 h 206692"/>
                    <a:gd name="connsiteX51" fmla="*/ 0 w 300990"/>
                    <a:gd name="connsiteY51" fmla="*/ 196215 h 206692"/>
                    <a:gd name="connsiteX52" fmla="*/ 0 w 300990"/>
                    <a:gd name="connsiteY52" fmla="*/ 198120 h 206692"/>
                    <a:gd name="connsiteX53" fmla="*/ 0 w 300990"/>
                    <a:gd name="connsiteY53" fmla="*/ 200025 h 206692"/>
                    <a:gd name="connsiteX54" fmla="*/ 0 w 300990"/>
                    <a:gd name="connsiteY54" fmla="*/ 201930 h 206692"/>
                    <a:gd name="connsiteX55" fmla="*/ 9525 w 300990"/>
                    <a:gd name="connsiteY55" fmla="*/ 206693 h 206692"/>
                    <a:gd name="connsiteX56" fmla="*/ 9525 w 300990"/>
                    <a:gd name="connsiteY56" fmla="*/ 204788 h 206692"/>
                    <a:gd name="connsiteX57" fmla="*/ 9525 w 300990"/>
                    <a:gd name="connsiteY57" fmla="*/ 202883 h 206692"/>
                    <a:gd name="connsiteX58" fmla="*/ 9525 w 300990"/>
                    <a:gd name="connsiteY58" fmla="*/ 200978 h 206692"/>
                    <a:gd name="connsiteX59" fmla="*/ 9525 w 300990"/>
                    <a:gd name="connsiteY59" fmla="*/ 199073 h 206692"/>
                    <a:gd name="connsiteX60" fmla="*/ 9525 w 300990"/>
                    <a:gd name="connsiteY60" fmla="*/ 197168 h 206692"/>
                    <a:gd name="connsiteX61" fmla="*/ 9525 w 300990"/>
                    <a:gd name="connsiteY61" fmla="*/ 195263 h 206692"/>
                    <a:gd name="connsiteX62" fmla="*/ 9525 w 300990"/>
                    <a:gd name="connsiteY62" fmla="*/ 192405 h 206692"/>
                    <a:gd name="connsiteX63" fmla="*/ 10478 w 300990"/>
                    <a:gd name="connsiteY63" fmla="*/ 189548 h 206692"/>
                    <a:gd name="connsiteX64" fmla="*/ 11430 w 300990"/>
                    <a:gd name="connsiteY64" fmla="*/ 186690 h 206692"/>
                    <a:gd name="connsiteX65" fmla="*/ 12383 w 300990"/>
                    <a:gd name="connsiteY65" fmla="*/ 183833 h 206692"/>
                    <a:gd name="connsiteX66" fmla="*/ 13335 w 300990"/>
                    <a:gd name="connsiteY66" fmla="*/ 180975 h 206692"/>
                    <a:gd name="connsiteX67" fmla="*/ 14288 w 300990"/>
                    <a:gd name="connsiteY67" fmla="*/ 178118 h 206692"/>
                    <a:gd name="connsiteX68" fmla="*/ 15240 w 300990"/>
                    <a:gd name="connsiteY68" fmla="*/ 175260 h 206692"/>
                    <a:gd name="connsiteX69" fmla="*/ 16192 w 300990"/>
                    <a:gd name="connsiteY69" fmla="*/ 172403 h 206692"/>
                    <a:gd name="connsiteX70" fmla="*/ 17145 w 300990"/>
                    <a:gd name="connsiteY70" fmla="*/ 169545 h 206692"/>
                    <a:gd name="connsiteX71" fmla="*/ 18097 w 300990"/>
                    <a:gd name="connsiteY71" fmla="*/ 167640 h 206692"/>
                    <a:gd name="connsiteX72" fmla="*/ 19050 w 300990"/>
                    <a:gd name="connsiteY72" fmla="*/ 165735 h 206692"/>
                    <a:gd name="connsiteX73" fmla="*/ 20003 w 300990"/>
                    <a:gd name="connsiteY73" fmla="*/ 163830 h 206692"/>
                    <a:gd name="connsiteX74" fmla="*/ 20955 w 300990"/>
                    <a:gd name="connsiteY74" fmla="*/ 161925 h 206692"/>
                    <a:gd name="connsiteX75" fmla="*/ 21908 w 300990"/>
                    <a:gd name="connsiteY75" fmla="*/ 160020 h 206692"/>
                    <a:gd name="connsiteX76" fmla="*/ 22860 w 300990"/>
                    <a:gd name="connsiteY76" fmla="*/ 158115 h 206692"/>
                    <a:gd name="connsiteX77" fmla="*/ 23813 w 300990"/>
                    <a:gd name="connsiteY77" fmla="*/ 156210 h 206692"/>
                    <a:gd name="connsiteX78" fmla="*/ 24765 w 300990"/>
                    <a:gd name="connsiteY78" fmla="*/ 154305 h 206692"/>
                    <a:gd name="connsiteX79" fmla="*/ 26670 w 300990"/>
                    <a:gd name="connsiteY79" fmla="*/ 152400 h 206692"/>
                    <a:gd name="connsiteX80" fmla="*/ 28575 w 300990"/>
                    <a:gd name="connsiteY80" fmla="*/ 150495 h 206692"/>
                    <a:gd name="connsiteX81" fmla="*/ 30480 w 300990"/>
                    <a:gd name="connsiteY81" fmla="*/ 148590 h 206692"/>
                    <a:gd name="connsiteX82" fmla="*/ 32385 w 300990"/>
                    <a:gd name="connsiteY82" fmla="*/ 146685 h 206692"/>
                    <a:gd name="connsiteX83" fmla="*/ 34290 w 300990"/>
                    <a:gd name="connsiteY83" fmla="*/ 144780 h 206692"/>
                    <a:gd name="connsiteX84" fmla="*/ 36195 w 300990"/>
                    <a:gd name="connsiteY84" fmla="*/ 142875 h 206692"/>
                    <a:gd name="connsiteX85" fmla="*/ 38100 w 300990"/>
                    <a:gd name="connsiteY85" fmla="*/ 140970 h 206692"/>
                    <a:gd name="connsiteX86" fmla="*/ 40005 w 300990"/>
                    <a:gd name="connsiteY86" fmla="*/ 139065 h 206692"/>
                    <a:gd name="connsiteX87" fmla="*/ 41910 w 300990"/>
                    <a:gd name="connsiteY87" fmla="*/ 137160 h 206692"/>
                    <a:gd name="connsiteX88" fmla="*/ 43815 w 300990"/>
                    <a:gd name="connsiteY88" fmla="*/ 135255 h 206692"/>
                    <a:gd name="connsiteX89" fmla="*/ 45720 w 300990"/>
                    <a:gd name="connsiteY89" fmla="*/ 133350 h 206692"/>
                    <a:gd name="connsiteX90" fmla="*/ 47625 w 300990"/>
                    <a:gd name="connsiteY90" fmla="*/ 131445 h 206692"/>
                    <a:gd name="connsiteX91" fmla="*/ 49530 w 300990"/>
                    <a:gd name="connsiteY91" fmla="*/ 129540 h 206692"/>
                    <a:gd name="connsiteX92" fmla="*/ 51435 w 300990"/>
                    <a:gd name="connsiteY92" fmla="*/ 128588 h 206692"/>
                    <a:gd name="connsiteX93" fmla="*/ 53340 w 300990"/>
                    <a:gd name="connsiteY93" fmla="*/ 127635 h 206692"/>
                    <a:gd name="connsiteX94" fmla="*/ 55245 w 300990"/>
                    <a:gd name="connsiteY94" fmla="*/ 126683 h 206692"/>
                    <a:gd name="connsiteX95" fmla="*/ 57150 w 300990"/>
                    <a:gd name="connsiteY95" fmla="*/ 125730 h 206692"/>
                    <a:gd name="connsiteX96" fmla="*/ 59055 w 300990"/>
                    <a:gd name="connsiteY96" fmla="*/ 124778 h 206692"/>
                    <a:gd name="connsiteX97" fmla="*/ 60960 w 300990"/>
                    <a:gd name="connsiteY97" fmla="*/ 123825 h 206692"/>
                    <a:gd name="connsiteX98" fmla="*/ 62865 w 300990"/>
                    <a:gd name="connsiteY98" fmla="*/ 123825 h 206692"/>
                    <a:gd name="connsiteX99" fmla="*/ 64770 w 300990"/>
                    <a:gd name="connsiteY99" fmla="*/ 123825 h 206692"/>
                    <a:gd name="connsiteX100" fmla="*/ 66675 w 300990"/>
                    <a:gd name="connsiteY100" fmla="*/ 123825 h 206692"/>
                    <a:gd name="connsiteX101" fmla="*/ 68580 w 300990"/>
                    <a:gd name="connsiteY101" fmla="*/ 123825 h 206692"/>
                    <a:gd name="connsiteX102" fmla="*/ 70485 w 300990"/>
                    <a:gd name="connsiteY102" fmla="*/ 123825 h 206692"/>
                    <a:gd name="connsiteX103" fmla="*/ 72390 w 300990"/>
                    <a:gd name="connsiteY103" fmla="*/ 123825 h 206692"/>
                    <a:gd name="connsiteX104" fmla="*/ 74295 w 300990"/>
                    <a:gd name="connsiteY104" fmla="*/ 123825 h 206692"/>
                    <a:gd name="connsiteX105" fmla="*/ 76200 w 300990"/>
                    <a:gd name="connsiteY105" fmla="*/ 124778 h 206692"/>
                    <a:gd name="connsiteX106" fmla="*/ 78105 w 300990"/>
                    <a:gd name="connsiteY106" fmla="*/ 125730 h 206692"/>
                    <a:gd name="connsiteX107" fmla="*/ 80010 w 300990"/>
                    <a:gd name="connsiteY107" fmla="*/ 126683 h 206692"/>
                    <a:gd name="connsiteX108" fmla="*/ 81915 w 300990"/>
                    <a:gd name="connsiteY108" fmla="*/ 123825 h 206692"/>
                    <a:gd name="connsiteX109" fmla="*/ 81915 w 300990"/>
                    <a:gd name="connsiteY109" fmla="*/ 123825 h 206692"/>
                    <a:gd name="connsiteX110" fmla="*/ 291465 w 300990"/>
                    <a:gd name="connsiteY110" fmla="*/ 26670 h 206692"/>
                    <a:gd name="connsiteX111" fmla="*/ 291465 w 300990"/>
                    <a:gd name="connsiteY111" fmla="*/ 28575 h 206692"/>
                    <a:gd name="connsiteX112" fmla="*/ 291465 w 300990"/>
                    <a:gd name="connsiteY112" fmla="*/ 30480 h 206692"/>
                    <a:gd name="connsiteX113" fmla="*/ 291465 w 300990"/>
                    <a:gd name="connsiteY113" fmla="*/ 32385 h 206692"/>
                    <a:gd name="connsiteX114" fmla="*/ 291465 w 300990"/>
                    <a:gd name="connsiteY114" fmla="*/ 34290 h 206692"/>
                    <a:gd name="connsiteX115" fmla="*/ 291465 w 300990"/>
                    <a:gd name="connsiteY115" fmla="*/ 36195 h 206692"/>
                    <a:gd name="connsiteX116" fmla="*/ 291465 w 300990"/>
                    <a:gd name="connsiteY116" fmla="*/ 38100 h 206692"/>
                    <a:gd name="connsiteX117" fmla="*/ 291465 w 300990"/>
                    <a:gd name="connsiteY117" fmla="*/ 40005 h 206692"/>
                    <a:gd name="connsiteX118" fmla="*/ 291465 w 300990"/>
                    <a:gd name="connsiteY118" fmla="*/ 41910 h 206692"/>
                    <a:gd name="connsiteX119" fmla="*/ 300990 w 300990"/>
                    <a:gd name="connsiteY119" fmla="*/ 46673 h 206692"/>
                    <a:gd name="connsiteX120" fmla="*/ 300990 w 300990"/>
                    <a:gd name="connsiteY120" fmla="*/ 44768 h 206692"/>
                    <a:gd name="connsiteX121" fmla="*/ 300990 w 300990"/>
                    <a:gd name="connsiteY121" fmla="*/ 42863 h 206692"/>
                    <a:gd name="connsiteX122" fmla="*/ 300990 w 300990"/>
                    <a:gd name="connsiteY122" fmla="*/ 40958 h 206692"/>
                    <a:gd name="connsiteX123" fmla="*/ 300990 w 300990"/>
                    <a:gd name="connsiteY123" fmla="*/ 39053 h 206692"/>
                    <a:gd name="connsiteX124" fmla="*/ 300990 w 300990"/>
                    <a:gd name="connsiteY124" fmla="*/ 37148 h 206692"/>
                    <a:gd name="connsiteX125" fmla="*/ 300990 w 300990"/>
                    <a:gd name="connsiteY125" fmla="*/ 35243 h 206692"/>
                    <a:gd name="connsiteX126" fmla="*/ 300990 w 300990"/>
                    <a:gd name="connsiteY126" fmla="*/ 33338 h 206692"/>
                    <a:gd name="connsiteX127" fmla="*/ 300990 w 300990"/>
                    <a:gd name="connsiteY127" fmla="*/ 31433 h 206692"/>
                    <a:gd name="connsiteX128" fmla="*/ 300038 w 300990"/>
                    <a:gd name="connsiteY128" fmla="*/ 29528 h 206692"/>
                    <a:gd name="connsiteX129" fmla="*/ 299085 w 300990"/>
                    <a:gd name="connsiteY129" fmla="*/ 27623 h 206692"/>
                    <a:gd name="connsiteX130" fmla="*/ 298133 w 300990"/>
                    <a:gd name="connsiteY130" fmla="*/ 25718 h 206692"/>
                    <a:gd name="connsiteX131" fmla="*/ 297180 w 300990"/>
                    <a:gd name="connsiteY131" fmla="*/ 23813 h 206692"/>
                    <a:gd name="connsiteX132" fmla="*/ 296228 w 300990"/>
                    <a:gd name="connsiteY132" fmla="*/ 21908 h 206692"/>
                    <a:gd name="connsiteX133" fmla="*/ 295275 w 300990"/>
                    <a:gd name="connsiteY133" fmla="*/ 20003 h 206692"/>
                    <a:gd name="connsiteX134" fmla="*/ 294322 w 300990"/>
                    <a:gd name="connsiteY134" fmla="*/ 19050 h 206692"/>
                    <a:gd name="connsiteX135" fmla="*/ 293370 w 300990"/>
                    <a:gd name="connsiteY135" fmla="*/ 18098 h 206692"/>
                    <a:gd name="connsiteX136" fmla="*/ 292417 w 300990"/>
                    <a:gd name="connsiteY136" fmla="*/ 17145 h 206692"/>
                    <a:gd name="connsiteX137" fmla="*/ 291465 w 300990"/>
                    <a:gd name="connsiteY137" fmla="*/ 16193 h 206692"/>
                    <a:gd name="connsiteX138" fmla="*/ 290513 w 300990"/>
                    <a:gd name="connsiteY138" fmla="*/ 15240 h 206692"/>
                    <a:gd name="connsiteX139" fmla="*/ 289560 w 300990"/>
                    <a:gd name="connsiteY139" fmla="*/ 14288 h 206692"/>
                    <a:gd name="connsiteX140" fmla="*/ 280035 w 300990"/>
                    <a:gd name="connsiteY140" fmla="*/ 9525 h 206692"/>
                    <a:gd name="connsiteX141" fmla="*/ 280988 w 300990"/>
                    <a:gd name="connsiteY141" fmla="*/ 10478 h 206692"/>
                    <a:gd name="connsiteX142" fmla="*/ 281940 w 300990"/>
                    <a:gd name="connsiteY142" fmla="*/ 11430 h 206692"/>
                    <a:gd name="connsiteX143" fmla="*/ 282892 w 300990"/>
                    <a:gd name="connsiteY143" fmla="*/ 12383 h 206692"/>
                    <a:gd name="connsiteX144" fmla="*/ 283845 w 300990"/>
                    <a:gd name="connsiteY144" fmla="*/ 13335 h 206692"/>
                    <a:gd name="connsiteX145" fmla="*/ 284797 w 300990"/>
                    <a:gd name="connsiteY145" fmla="*/ 14288 h 206692"/>
                    <a:gd name="connsiteX146" fmla="*/ 285750 w 300990"/>
                    <a:gd name="connsiteY146" fmla="*/ 15240 h 206692"/>
                    <a:gd name="connsiteX147" fmla="*/ 286703 w 300990"/>
                    <a:gd name="connsiteY147" fmla="*/ 17145 h 206692"/>
                    <a:gd name="connsiteX148" fmla="*/ 287655 w 300990"/>
                    <a:gd name="connsiteY148" fmla="*/ 19050 h 206692"/>
                    <a:gd name="connsiteX149" fmla="*/ 288608 w 300990"/>
                    <a:gd name="connsiteY149" fmla="*/ 20955 h 206692"/>
                    <a:gd name="connsiteX150" fmla="*/ 289560 w 300990"/>
                    <a:gd name="connsiteY150" fmla="*/ 22860 h 206692"/>
                    <a:gd name="connsiteX151" fmla="*/ 290513 w 300990"/>
                    <a:gd name="connsiteY151" fmla="*/ 24765 h 206692"/>
                    <a:gd name="connsiteX152" fmla="*/ 291465 w 300990"/>
                    <a:gd name="connsiteY152" fmla="*/ 26670 h 206692"/>
                    <a:gd name="connsiteX153" fmla="*/ 291465 w 300990"/>
                    <a:gd name="connsiteY153" fmla="*/ 26670 h 206692"/>
                    <a:gd name="connsiteX154" fmla="*/ 212408 w 300990"/>
                    <a:gd name="connsiteY154" fmla="*/ 76200 h 206692"/>
                    <a:gd name="connsiteX155" fmla="*/ 212408 w 300990"/>
                    <a:gd name="connsiteY155" fmla="*/ 74295 h 206692"/>
                    <a:gd name="connsiteX156" fmla="*/ 212408 w 300990"/>
                    <a:gd name="connsiteY156" fmla="*/ 71438 h 206692"/>
                    <a:gd name="connsiteX157" fmla="*/ 212408 w 300990"/>
                    <a:gd name="connsiteY157" fmla="*/ 68580 h 206692"/>
                    <a:gd name="connsiteX158" fmla="*/ 213360 w 300990"/>
                    <a:gd name="connsiteY158" fmla="*/ 65723 h 206692"/>
                    <a:gd name="connsiteX159" fmla="*/ 214313 w 300990"/>
                    <a:gd name="connsiteY159" fmla="*/ 62865 h 206692"/>
                    <a:gd name="connsiteX160" fmla="*/ 215265 w 300990"/>
                    <a:gd name="connsiteY160" fmla="*/ 60008 h 206692"/>
                    <a:gd name="connsiteX161" fmla="*/ 216217 w 300990"/>
                    <a:gd name="connsiteY161" fmla="*/ 57150 h 206692"/>
                    <a:gd name="connsiteX162" fmla="*/ 217170 w 300990"/>
                    <a:gd name="connsiteY162" fmla="*/ 54293 h 206692"/>
                    <a:gd name="connsiteX163" fmla="*/ 218122 w 300990"/>
                    <a:gd name="connsiteY163" fmla="*/ 51435 h 206692"/>
                    <a:gd name="connsiteX164" fmla="*/ 219075 w 300990"/>
                    <a:gd name="connsiteY164" fmla="*/ 48578 h 206692"/>
                    <a:gd name="connsiteX165" fmla="*/ 220028 w 300990"/>
                    <a:gd name="connsiteY165" fmla="*/ 45720 h 206692"/>
                    <a:gd name="connsiteX166" fmla="*/ 220980 w 300990"/>
                    <a:gd name="connsiteY166" fmla="*/ 43815 h 206692"/>
                    <a:gd name="connsiteX167" fmla="*/ 221933 w 300990"/>
                    <a:gd name="connsiteY167" fmla="*/ 41910 h 206692"/>
                    <a:gd name="connsiteX168" fmla="*/ 222885 w 300990"/>
                    <a:gd name="connsiteY168" fmla="*/ 40005 h 206692"/>
                    <a:gd name="connsiteX169" fmla="*/ 223838 w 300990"/>
                    <a:gd name="connsiteY169" fmla="*/ 38100 h 206692"/>
                    <a:gd name="connsiteX170" fmla="*/ 224790 w 300990"/>
                    <a:gd name="connsiteY170" fmla="*/ 36195 h 206692"/>
                    <a:gd name="connsiteX171" fmla="*/ 225742 w 300990"/>
                    <a:gd name="connsiteY171" fmla="*/ 34290 h 206692"/>
                    <a:gd name="connsiteX172" fmla="*/ 226695 w 300990"/>
                    <a:gd name="connsiteY172" fmla="*/ 32385 h 206692"/>
                    <a:gd name="connsiteX173" fmla="*/ 227647 w 300990"/>
                    <a:gd name="connsiteY173" fmla="*/ 30480 h 206692"/>
                    <a:gd name="connsiteX174" fmla="*/ 229553 w 300990"/>
                    <a:gd name="connsiteY174" fmla="*/ 28575 h 206692"/>
                    <a:gd name="connsiteX175" fmla="*/ 231458 w 300990"/>
                    <a:gd name="connsiteY175" fmla="*/ 26670 h 206692"/>
                    <a:gd name="connsiteX176" fmla="*/ 233363 w 300990"/>
                    <a:gd name="connsiteY176" fmla="*/ 24765 h 206692"/>
                    <a:gd name="connsiteX177" fmla="*/ 235267 w 300990"/>
                    <a:gd name="connsiteY177" fmla="*/ 22860 h 206692"/>
                    <a:gd name="connsiteX178" fmla="*/ 237172 w 300990"/>
                    <a:gd name="connsiteY178" fmla="*/ 20955 h 206692"/>
                    <a:gd name="connsiteX179" fmla="*/ 239078 w 300990"/>
                    <a:gd name="connsiteY179" fmla="*/ 19050 h 206692"/>
                    <a:gd name="connsiteX180" fmla="*/ 240983 w 300990"/>
                    <a:gd name="connsiteY180" fmla="*/ 17145 h 206692"/>
                    <a:gd name="connsiteX181" fmla="*/ 242888 w 300990"/>
                    <a:gd name="connsiteY181" fmla="*/ 15240 h 206692"/>
                    <a:gd name="connsiteX182" fmla="*/ 244792 w 300990"/>
                    <a:gd name="connsiteY182" fmla="*/ 13335 h 206692"/>
                    <a:gd name="connsiteX183" fmla="*/ 246697 w 300990"/>
                    <a:gd name="connsiteY183" fmla="*/ 11430 h 206692"/>
                    <a:gd name="connsiteX184" fmla="*/ 248603 w 300990"/>
                    <a:gd name="connsiteY184" fmla="*/ 9525 h 206692"/>
                    <a:gd name="connsiteX185" fmla="*/ 250508 w 300990"/>
                    <a:gd name="connsiteY185" fmla="*/ 7620 h 206692"/>
                    <a:gd name="connsiteX186" fmla="*/ 252413 w 300990"/>
                    <a:gd name="connsiteY186" fmla="*/ 5715 h 206692"/>
                    <a:gd name="connsiteX187" fmla="*/ 254317 w 300990"/>
                    <a:gd name="connsiteY187" fmla="*/ 4763 h 206692"/>
                    <a:gd name="connsiteX188" fmla="*/ 256222 w 300990"/>
                    <a:gd name="connsiteY188" fmla="*/ 3810 h 206692"/>
                    <a:gd name="connsiteX189" fmla="*/ 258128 w 300990"/>
                    <a:gd name="connsiteY189" fmla="*/ 2858 h 206692"/>
                    <a:gd name="connsiteX190" fmla="*/ 260033 w 300990"/>
                    <a:gd name="connsiteY190" fmla="*/ 1905 h 206692"/>
                    <a:gd name="connsiteX191" fmla="*/ 261938 w 300990"/>
                    <a:gd name="connsiteY191" fmla="*/ 953 h 206692"/>
                    <a:gd name="connsiteX192" fmla="*/ 263842 w 300990"/>
                    <a:gd name="connsiteY192" fmla="*/ 0 h 206692"/>
                    <a:gd name="connsiteX193" fmla="*/ 265747 w 300990"/>
                    <a:gd name="connsiteY193" fmla="*/ 0 h 206692"/>
                    <a:gd name="connsiteX194" fmla="*/ 267653 w 300990"/>
                    <a:gd name="connsiteY194" fmla="*/ 0 h 206692"/>
                    <a:gd name="connsiteX195" fmla="*/ 269558 w 300990"/>
                    <a:gd name="connsiteY195" fmla="*/ 0 h 206692"/>
                    <a:gd name="connsiteX196" fmla="*/ 271463 w 300990"/>
                    <a:gd name="connsiteY196" fmla="*/ 0 h 206692"/>
                    <a:gd name="connsiteX197" fmla="*/ 273367 w 300990"/>
                    <a:gd name="connsiteY197" fmla="*/ 0 h 206692"/>
                    <a:gd name="connsiteX198" fmla="*/ 275272 w 300990"/>
                    <a:gd name="connsiteY198" fmla="*/ 0 h 206692"/>
                    <a:gd name="connsiteX199" fmla="*/ 277178 w 300990"/>
                    <a:gd name="connsiteY199" fmla="*/ 0 h 206692"/>
                    <a:gd name="connsiteX200" fmla="*/ 279083 w 300990"/>
                    <a:gd name="connsiteY200" fmla="*/ 953 h 206692"/>
                    <a:gd name="connsiteX201" fmla="*/ 280988 w 300990"/>
                    <a:gd name="connsiteY201" fmla="*/ 1905 h 206692"/>
                    <a:gd name="connsiteX202" fmla="*/ 282892 w 300990"/>
                    <a:gd name="connsiteY202" fmla="*/ 2858 h 206692"/>
                    <a:gd name="connsiteX203" fmla="*/ 292417 w 300990"/>
                    <a:gd name="connsiteY203" fmla="*/ 7620 h 206692"/>
                    <a:gd name="connsiteX204" fmla="*/ 290513 w 300990"/>
                    <a:gd name="connsiteY204" fmla="*/ 6668 h 206692"/>
                    <a:gd name="connsiteX205" fmla="*/ 288608 w 300990"/>
                    <a:gd name="connsiteY205" fmla="*/ 5715 h 206692"/>
                    <a:gd name="connsiteX206" fmla="*/ 286703 w 300990"/>
                    <a:gd name="connsiteY206" fmla="*/ 4763 h 206692"/>
                    <a:gd name="connsiteX207" fmla="*/ 284797 w 300990"/>
                    <a:gd name="connsiteY207" fmla="*/ 4763 h 206692"/>
                    <a:gd name="connsiteX208" fmla="*/ 282892 w 300990"/>
                    <a:gd name="connsiteY208" fmla="*/ 4763 h 206692"/>
                    <a:gd name="connsiteX209" fmla="*/ 280988 w 300990"/>
                    <a:gd name="connsiteY209" fmla="*/ 4763 h 206692"/>
                    <a:gd name="connsiteX210" fmla="*/ 279083 w 300990"/>
                    <a:gd name="connsiteY210" fmla="*/ 4763 h 206692"/>
                    <a:gd name="connsiteX211" fmla="*/ 277178 w 300990"/>
                    <a:gd name="connsiteY211" fmla="*/ 4763 h 206692"/>
                    <a:gd name="connsiteX212" fmla="*/ 275272 w 300990"/>
                    <a:gd name="connsiteY212" fmla="*/ 4763 h 206692"/>
                    <a:gd name="connsiteX213" fmla="*/ 273367 w 300990"/>
                    <a:gd name="connsiteY213" fmla="*/ 4763 h 206692"/>
                    <a:gd name="connsiteX214" fmla="*/ 271463 w 300990"/>
                    <a:gd name="connsiteY214" fmla="*/ 5715 h 206692"/>
                    <a:gd name="connsiteX215" fmla="*/ 269558 w 300990"/>
                    <a:gd name="connsiteY215" fmla="*/ 6668 h 206692"/>
                    <a:gd name="connsiteX216" fmla="*/ 267653 w 300990"/>
                    <a:gd name="connsiteY216" fmla="*/ 7620 h 206692"/>
                    <a:gd name="connsiteX217" fmla="*/ 265747 w 300990"/>
                    <a:gd name="connsiteY217" fmla="*/ 8573 h 206692"/>
                    <a:gd name="connsiteX218" fmla="*/ 263842 w 300990"/>
                    <a:gd name="connsiteY218" fmla="*/ 9525 h 206692"/>
                    <a:gd name="connsiteX219" fmla="*/ 261938 w 300990"/>
                    <a:gd name="connsiteY219" fmla="*/ 10478 h 206692"/>
                    <a:gd name="connsiteX220" fmla="*/ 260033 w 300990"/>
                    <a:gd name="connsiteY220" fmla="*/ 12383 h 206692"/>
                    <a:gd name="connsiteX221" fmla="*/ 258128 w 300990"/>
                    <a:gd name="connsiteY221" fmla="*/ 14288 h 206692"/>
                    <a:gd name="connsiteX222" fmla="*/ 256222 w 300990"/>
                    <a:gd name="connsiteY222" fmla="*/ 16193 h 206692"/>
                    <a:gd name="connsiteX223" fmla="*/ 254317 w 300990"/>
                    <a:gd name="connsiteY223" fmla="*/ 18098 h 206692"/>
                    <a:gd name="connsiteX224" fmla="*/ 252413 w 300990"/>
                    <a:gd name="connsiteY224" fmla="*/ 20003 h 206692"/>
                    <a:gd name="connsiteX225" fmla="*/ 250508 w 300990"/>
                    <a:gd name="connsiteY225" fmla="*/ 21908 h 206692"/>
                    <a:gd name="connsiteX226" fmla="*/ 248603 w 300990"/>
                    <a:gd name="connsiteY226" fmla="*/ 23813 h 206692"/>
                    <a:gd name="connsiteX227" fmla="*/ 246697 w 300990"/>
                    <a:gd name="connsiteY227" fmla="*/ 25718 h 206692"/>
                    <a:gd name="connsiteX228" fmla="*/ 244792 w 300990"/>
                    <a:gd name="connsiteY228" fmla="*/ 27623 h 206692"/>
                    <a:gd name="connsiteX229" fmla="*/ 242888 w 300990"/>
                    <a:gd name="connsiteY229" fmla="*/ 29528 h 206692"/>
                    <a:gd name="connsiteX230" fmla="*/ 240983 w 300990"/>
                    <a:gd name="connsiteY230" fmla="*/ 31433 h 206692"/>
                    <a:gd name="connsiteX231" fmla="*/ 239078 w 300990"/>
                    <a:gd name="connsiteY231" fmla="*/ 33338 h 206692"/>
                    <a:gd name="connsiteX232" fmla="*/ 237172 w 300990"/>
                    <a:gd name="connsiteY232" fmla="*/ 35243 h 206692"/>
                    <a:gd name="connsiteX233" fmla="*/ 236220 w 300990"/>
                    <a:gd name="connsiteY233" fmla="*/ 37148 h 206692"/>
                    <a:gd name="connsiteX234" fmla="*/ 235267 w 300990"/>
                    <a:gd name="connsiteY234" fmla="*/ 39053 h 206692"/>
                    <a:gd name="connsiteX235" fmla="*/ 234315 w 300990"/>
                    <a:gd name="connsiteY235" fmla="*/ 40958 h 206692"/>
                    <a:gd name="connsiteX236" fmla="*/ 233363 w 300990"/>
                    <a:gd name="connsiteY236" fmla="*/ 42863 h 206692"/>
                    <a:gd name="connsiteX237" fmla="*/ 232410 w 300990"/>
                    <a:gd name="connsiteY237" fmla="*/ 44768 h 206692"/>
                    <a:gd name="connsiteX238" fmla="*/ 231458 w 300990"/>
                    <a:gd name="connsiteY238" fmla="*/ 46673 h 206692"/>
                    <a:gd name="connsiteX239" fmla="*/ 230505 w 300990"/>
                    <a:gd name="connsiteY239" fmla="*/ 48578 h 206692"/>
                    <a:gd name="connsiteX240" fmla="*/ 229553 w 300990"/>
                    <a:gd name="connsiteY240" fmla="*/ 50483 h 206692"/>
                    <a:gd name="connsiteX241" fmla="*/ 228600 w 300990"/>
                    <a:gd name="connsiteY241" fmla="*/ 53340 h 206692"/>
                    <a:gd name="connsiteX242" fmla="*/ 227647 w 300990"/>
                    <a:gd name="connsiteY242" fmla="*/ 56198 h 206692"/>
                    <a:gd name="connsiteX243" fmla="*/ 226695 w 300990"/>
                    <a:gd name="connsiteY243" fmla="*/ 59055 h 206692"/>
                    <a:gd name="connsiteX244" fmla="*/ 225742 w 300990"/>
                    <a:gd name="connsiteY244" fmla="*/ 61913 h 206692"/>
                    <a:gd name="connsiteX245" fmla="*/ 224790 w 300990"/>
                    <a:gd name="connsiteY245" fmla="*/ 64770 h 206692"/>
                    <a:gd name="connsiteX246" fmla="*/ 223838 w 300990"/>
                    <a:gd name="connsiteY246" fmla="*/ 67628 h 206692"/>
                    <a:gd name="connsiteX247" fmla="*/ 222885 w 300990"/>
                    <a:gd name="connsiteY247" fmla="*/ 70485 h 206692"/>
                    <a:gd name="connsiteX248" fmla="*/ 221933 w 300990"/>
                    <a:gd name="connsiteY248" fmla="*/ 73343 h 206692"/>
                    <a:gd name="connsiteX249" fmla="*/ 221933 w 300990"/>
                    <a:gd name="connsiteY249" fmla="*/ 76200 h 206692"/>
                    <a:gd name="connsiteX250" fmla="*/ 221933 w 300990"/>
                    <a:gd name="connsiteY250" fmla="*/ 79058 h 206692"/>
                    <a:gd name="connsiteX251" fmla="*/ 221933 w 300990"/>
                    <a:gd name="connsiteY251" fmla="*/ 80963 h 206692"/>
                    <a:gd name="connsiteX252" fmla="*/ 221933 w 300990"/>
                    <a:gd name="connsiteY252" fmla="*/ 82868 h 206692"/>
                    <a:gd name="connsiteX253" fmla="*/ 221933 w 300990"/>
                    <a:gd name="connsiteY253" fmla="*/ 84773 h 206692"/>
                    <a:gd name="connsiteX254" fmla="*/ 221933 w 300990"/>
                    <a:gd name="connsiteY254" fmla="*/ 86678 h 206692"/>
                    <a:gd name="connsiteX255" fmla="*/ 221933 w 300990"/>
                    <a:gd name="connsiteY255" fmla="*/ 88583 h 206692"/>
                    <a:gd name="connsiteX256" fmla="*/ 212408 w 300990"/>
                    <a:gd name="connsiteY256" fmla="*/ 83820 h 206692"/>
                    <a:gd name="connsiteX257" fmla="*/ 212408 w 300990"/>
                    <a:gd name="connsiteY257" fmla="*/ 81915 h 206692"/>
                    <a:gd name="connsiteX258" fmla="*/ 212408 w 300990"/>
                    <a:gd name="connsiteY258" fmla="*/ 80010 h 206692"/>
                    <a:gd name="connsiteX259" fmla="*/ 212408 w 300990"/>
                    <a:gd name="connsiteY259" fmla="*/ 78105 h 206692"/>
                    <a:gd name="connsiteX260" fmla="*/ 212408 w 300990"/>
                    <a:gd name="connsiteY260" fmla="*/ 76200 h 206692"/>
                    <a:gd name="connsiteX261" fmla="*/ 212408 w 300990"/>
                    <a:gd name="connsiteY261" fmla="*/ 76200 h 206692"/>
                    <a:gd name="connsiteX262" fmla="*/ 80010 w 300990"/>
                    <a:gd name="connsiteY262" fmla="*/ 141923 h 206692"/>
                    <a:gd name="connsiteX263" fmla="*/ 79058 w 300990"/>
                    <a:gd name="connsiteY263" fmla="*/ 140018 h 206692"/>
                    <a:gd name="connsiteX264" fmla="*/ 78105 w 300990"/>
                    <a:gd name="connsiteY264" fmla="*/ 138113 h 206692"/>
                    <a:gd name="connsiteX265" fmla="*/ 77153 w 300990"/>
                    <a:gd name="connsiteY265" fmla="*/ 136208 h 206692"/>
                    <a:gd name="connsiteX266" fmla="*/ 76200 w 300990"/>
                    <a:gd name="connsiteY266" fmla="*/ 134303 h 206692"/>
                    <a:gd name="connsiteX267" fmla="*/ 75247 w 300990"/>
                    <a:gd name="connsiteY267" fmla="*/ 132398 h 206692"/>
                    <a:gd name="connsiteX268" fmla="*/ 74295 w 300990"/>
                    <a:gd name="connsiteY268" fmla="*/ 130493 h 206692"/>
                    <a:gd name="connsiteX269" fmla="*/ 73342 w 300990"/>
                    <a:gd name="connsiteY269" fmla="*/ 129540 h 206692"/>
                    <a:gd name="connsiteX270" fmla="*/ 72390 w 300990"/>
                    <a:gd name="connsiteY270" fmla="*/ 128588 h 206692"/>
                    <a:gd name="connsiteX271" fmla="*/ 71438 w 300990"/>
                    <a:gd name="connsiteY271" fmla="*/ 127635 h 206692"/>
                    <a:gd name="connsiteX272" fmla="*/ 70485 w 300990"/>
                    <a:gd name="connsiteY272" fmla="*/ 126683 h 206692"/>
                    <a:gd name="connsiteX273" fmla="*/ 69533 w 300990"/>
                    <a:gd name="connsiteY273" fmla="*/ 125730 h 206692"/>
                    <a:gd name="connsiteX274" fmla="*/ 79058 w 300990"/>
                    <a:gd name="connsiteY274" fmla="*/ 130493 h 206692"/>
                    <a:gd name="connsiteX275" fmla="*/ 80010 w 300990"/>
                    <a:gd name="connsiteY275" fmla="*/ 131445 h 206692"/>
                    <a:gd name="connsiteX276" fmla="*/ 80963 w 300990"/>
                    <a:gd name="connsiteY276" fmla="*/ 132398 h 206692"/>
                    <a:gd name="connsiteX277" fmla="*/ 81915 w 300990"/>
                    <a:gd name="connsiteY277" fmla="*/ 133350 h 206692"/>
                    <a:gd name="connsiteX278" fmla="*/ 82867 w 300990"/>
                    <a:gd name="connsiteY278" fmla="*/ 134303 h 206692"/>
                    <a:gd name="connsiteX279" fmla="*/ 83820 w 300990"/>
                    <a:gd name="connsiteY279" fmla="*/ 135255 h 206692"/>
                    <a:gd name="connsiteX280" fmla="*/ 84772 w 300990"/>
                    <a:gd name="connsiteY280" fmla="*/ 137160 h 206692"/>
                    <a:gd name="connsiteX281" fmla="*/ 85725 w 300990"/>
                    <a:gd name="connsiteY281" fmla="*/ 139065 h 206692"/>
                    <a:gd name="connsiteX282" fmla="*/ 86678 w 300990"/>
                    <a:gd name="connsiteY282" fmla="*/ 140970 h 206692"/>
                    <a:gd name="connsiteX283" fmla="*/ 87630 w 300990"/>
                    <a:gd name="connsiteY283" fmla="*/ 142875 h 206692"/>
                    <a:gd name="connsiteX284" fmla="*/ 88583 w 300990"/>
                    <a:gd name="connsiteY284" fmla="*/ 144780 h 206692"/>
                    <a:gd name="connsiteX285" fmla="*/ 89535 w 300990"/>
                    <a:gd name="connsiteY285" fmla="*/ 146685 h 206692"/>
                    <a:gd name="connsiteX286" fmla="*/ 89535 w 300990"/>
                    <a:gd name="connsiteY286" fmla="*/ 148590 h 206692"/>
                    <a:gd name="connsiteX287" fmla="*/ 89535 w 300990"/>
                    <a:gd name="connsiteY287" fmla="*/ 150495 h 206692"/>
                    <a:gd name="connsiteX288" fmla="*/ 89535 w 300990"/>
                    <a:gd name="connsiteY288" fmla="*/ 152400 h 206692"/>
                    <a:gd name="connsiteX289" fmla="*/ 89535 w 300990"/>
                    <a:gd name="connsiteY289" fmla="*/ 154305 h 206692"/>
                    <a:gd name="connsiteX290" fmla="*/ 89535 w 300990"/>
                    <a:gd name="connsiteY290" fmla="*/ 156210 h 206692"/>
                    <a:gd name="connsiteX291" fmla="*/ 89535 w 300990"/>
                    <a:gd name="connsiteY291" fmla="*/ 158115 h 206692"/>
                    <a:gd name="connsiteX292" fmla="*/ 89535 w 300990"/>
                    <a:gd name="connsiteY292" fmla="*/ 160020 h 206692"/>
                    <a:gd name="connsiteX293" fmla="*/ 89535 w 300990"/>
                    <a:gd name="connsiteY293" fmla="*/ 161925 h 206692"/>
                    <a:gd name="connsiteX294" fmla="*/ 80010 w 300990"/>
                    <a:gd name="connsiteY294" fmla="*/ 157163 h 206692"/>
                    <a:gd name="connsiteX295" fmla="*/ 80010 w 300990"/>
                    <a:gd name="connsiteY295" fmla="*/ 155258 h 206692"/>
                    <a:gd name="connsiteX296" fmla="*/ 80010 w 300990"/>
                    <a:gd name="connsiteY296" fmla="*/ 153353 h 206692"/>
                    <a:gd name="connsiteX297" fmla="*/ 80010 w 300990"/>
                    <a:gd name="connsiteY297" fmla="*/ 151448 h 206692"/>
                    <a:gd name="connsiteX298" fmla="*/ 80010 w 300990"/>
                    <a:gd name="connsiteY298" fmla="*/ 149543 h 206692"/>
                    <a:gd name="connsiteX299" fmla="*/ 80010 w 300990"/>
                    <a:gd name="connsiteY299" fmla="*/ 147638 h 206692"/>
                    <a:gd name="connsiteX300" fmla="*/ 80010 w 300990"/>
                    <a:gd name="connsiteY300" fmla="*/ 145733 h 206692"/>
                    <a:gd name="connsiteX301" fmla="*/ 80010 w 300990"/>
                    <a:gd name="connsiteY301" fmla="*/ 143828 h 206692"/>
                    <a:gd name="connsiteX302" fmla="*/ 80010 w 300990"/>
                    <a:gd name="connsiteY302" fmla="*/ 141923 h 2066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</a:cxnLst>
                  <a:rect l="l" t="t" r="r" b="b"/>
                  <a:pathLst>
                    <a:path w="300990" h="206692">
                      <a:moveTo>
                        <a:pt x="81915" y="123825"/>
                      </a:moveTo>
                      <a:lnTo>
                        <a:pt x="72390" y="119063"/>
                      </a:lnTo>
                      <a:lnTo>
                        <a:pt x="70485" y="118110"/>
                      </a:lnTo>
                      <a:lnTo>
                        <a:pt x="68580" y="117158"/>
                      </a:lnTo>
                      <a:lnTo>
                        <a:pt x="66675" y="116205"/>
                      </a:lnTo>
                      <a:lnTo>
                        <a:pt x="64770" y="115253"/>
                      </a:lnTo>
                      <a:lnTo>
                        <a:pt x="62865" y="115253"/>
                      </a:lnTo>
                      <a:lnTo>
                        <a:pt x="60960" y="115253"/>
                      </a:lnTo>
                      <a:lnTo>
                        <a:pt x="59055" y="115253"/>
                      </a:lnTo>
                      <a:lnTo>
                        <a:pt x="57150" y="115253"/>
                      </a:lnTo>
                      <a:lnTo>
                        <a:pt x="55245" y="115253"/>
                      </a:lnTo>
                      <a:lnTo>
                        <a:pt x="53340" y="115253"/>
                      </a:lnTo>
                      <a:lnTo>
                        <a:pt x="51435" y="115253"/>
                      </a:lnTo>
                      <a:lnTo>
                        <a:pt x="49530" y="116205"/>
                      </a:lnTo>
                      <a:lnTo>
                        <a:pt x="47625" y="117158"/>
                      </a:lnTo>
                      <a:lnTo>
                        <a:pt x="45720" y="118110"/>
                      </a:lnTo>
                      <a:lnTo>
                        <a:pt x="43815" y="119063"/>
                      </a:lnTo>
                      <a:lnTo>
                        <a:pt x="41910" y="120015"/>
                      </a:lnTo>
                      <a:lnTo>
                        <a:pt x="40005" y="120968"/>
                      </a:lnTo>
                      <a:lnTo>
                        <a:pt x="38100" y="122873"/>
                      </a:lnTo>
                      <a:lnTo>
                        <a:pt x="36195" y="124778"/>
                      </a:lnTo>
                      <a:lnTo>
                        <a:pt x="34290" y="126683"/>
                      </a:lnTo>
                      <a:lnTo>
                        <a:pt x="32385" y="128588"/>
                      </a:lnTo>
                      <a:lnTo>
                        <a:pt x="30480" y="130493"/>
                      </a:lnTo>
                      <a:lnTo>
                        <a:pt x="28575" y="132398"/>
                      </a:lnTo>
                      <a:lnTo>
                        <a:pt x="26670" y="134303"/>
                      </a:lnTo>
                      <a:lnTo>
                        <a:pt x="24765" y="136208"/>
                      </a:lnTo>
                      <a:lnTo>
                        <a:pt x="22860" y="138113"/>
                      </a:lnTo>
                      <a:lnTo>
                        <a:pt x="20955" y="140018"/>
                      </a:lnTo>
                      <a:lnTo>
                        <a:pt x="19050" y="141923"/>
                      </a:lnTo>
                      <a:lnTo>
                        <a:pt x="17145" y="143828"/>
                      </a:lnTo>
                      <a:lnTo>
                        <a:pt x="15240" y="145733"/>
                      </a:lnTo>
                      <a:lnTo>
                        <a:pt x="14288" y="147638"/>
                      </a:lnTo>
                      <a:lnTo>
                        <a:pt x="13335" y="149543"/>
                      </a:lnTo>
                      <a:lnTo>
                        <a:pt x="12383" y="151448"/>
                      </a:lnTo>
                      <a:lnTo>
                        <a:pt x="11430" y="153353"/>
                      </a:lnTo>
                      <a:lnTo>
                        <a:pt x="10478" y="155258"/>
                      </a:lnTo>
                      <a:lnTo>
                        <a:pt x="9525" y="157163"/>
                      </a:lnTo>
                      <a:lnTo>
                        <a:pt x="8572" y="159068"/>
                      </a:lnTo>
                      <a:lnTo>
                        <a:pt x="7620" y="160973"/>
                      </a:lnTo>
                      <a:lnTo>
                        <a:pt x="6667" y="163830"/>
                      </a:lnTo>
                      <a:lnTo>
                        <a:pt x="5715" y="166688"/>
                      </a:lnTo>
                      <a:lnTo>
                        <a:pt x="4763" y="172403"/>
                      </a:lnTo>
                      <a:lnTo>
                        <a:pt x="3810" y="175260"/>
                      </a:lnTo>
                      <a:lnTo>
                        <a:pt x="2858" y="178118"/>
                      </a:lnTo>
                      <a:lnTo>
                        <a:pt x="1905" y="180975"/>
                      </a:lnTo>
                      <a:lnTo>
                        <a:pt x="953" y="183833"/>
                      </a:lnTo>
                      <a:lnTo>
                        <a:pt x="0" y="186690"/>
                      </a:lnTo>
                      <a:lnTo>
                        <a:pt x="0" y="189548"/>
                      </a:lnTo>
                      <a:lnTo>
                        <a:pt x="0" y="192405"/>
                      </a:lnTo>
                      <a:lnTo>
                        <a:pt x="0" y="194310"/>
                      </a:lnTo>
                      <a:lnTo>
                        <a:pt x="0" y="196215"/>
                      </a:lnTo>
                      <a:lnTo>
                        <a:pt x="0" y="198120"/>
                      </a:lnTo>
                      <a:lnTo>
                        <a:pt x="0" y="200025"/>
                      </a:lnTo>
                      <a:lnTo>
                        <a:pt x="0" y="201930"/>
                      </a:lnTo>
                      <a:lnTo>
                        <a:pt x="9525" y="206693"/>
                      </a:lnTo>
                      <a:lnTo>
                        <a:pt x="9525" y="204788"/>
                      </a:lnTo>
                      <a:lnTo>
                        <a:pt x="9525" y="202883"/>
                      </a:lnTo>
                      <a:lnTo>
                        <a:pt x="9525" y="200978"/>
                      </a:lnTo>
                      <a:lnTo>
                        <a:pt x="9525" y="199073"/>
                      </a:lnTo>
                      <a:lnTo>
                        <a:pt x="9525" y="197168"/>
                      </a:lnTo>
                      <a:lnTo>
                        <a:pt x="9525" y="195263"/>
                      </a:lnTo>
                      <a:lnTo>
                        <a:pt x="9525" y="192405"/>
                      </a:lnTo>
                      <a:lnTo>
                        <a:pt x="10478" y="189548"/>
                      </a:lnTo>
                      <a:lnTo>
                        <a:pt x="11430" y="186690"/>
                      </a:lnTo>
                      <a:lnTo>
                        <a:pt x="12383" y="183833"/>
                      </a:lnTo>
                      <a:lnTo>
                        <a:pt x="13335" y="180975"/>
                      </a:lnTo>
                      <a:lnTo>
                        <a:pt x="14288" y="178118"/>
                      </a:lnTo>
                      <a:lnTo>
                        <a:pt x="15240" y="175260"/>
                      </a:lnTo>
                      <a:lnTo>
                        <a:pt x="16192" y="172403"/>
                      </a:lnTo>
                      <a:lnTo>
                        <a:pt x="17145" y="169545"/>
                      </a:lnTo>
                      <a:lnTo>
                        <a:pt x="18097" y="167640"/>
                      </a:lnTo>
                      <a:lnTo>
                        <a:pt x="19050" y="165735"/>
                      </a:lnTo>
                      <a:lnTo>
                        <a:pt x="20003" y="163830"/>
                      </a:lnTo>
                      <a:lnTo>
                        <a:pt x="20955" y="161925"/>
                      </a:lnTo>
                      <a:lnTo>
                        <a:pt x="21908" y="160020"/>
                      </a:lnTo>
                      <a:lnTo>
                        <a:pt x="22860" y="158115"/>
                      </a:lnTo>
                      <a:lnTo>
                        <a:pt x="23813" y="156210"/>
                      </a:lnTo>
                      <a:lnTo>
                        <a:pt x="24765" y="154305"/>
                      </a:lnTo>
                      <a:lnTo>
                        <a:pt x="26670" y="152400"/>
                      </a:lnTo>
                      <a:lnTo>
                        <a:pt x="28575" y="150495"/>
                      </a:lnTo>
                      <a:lnTo>
                        <a:pt x="30480" y="148590"/>
                      </a:lnTo>
                      <a:lnTo>
                        <a:pt x="32385" y="146685"/>
                      </a:lnTo>
                      <a:lnTo>
                        <a:pt x="34290" y="144780"/>
                      </a:lnTo>
                      <a:lnTo>
                        <a:pt x="36195" y="142875"/>
                      </a:lnTo>
                      <a:lnTo>
                        <a:pt x="38100" y="140970"/>
                      </a:lnTo>
                      <a:lnTo>
                        <a:pt x="40005" y="139065"/>
                      </a:lnTo>
                      <a:lnTo>
                        <a:pt x="41910" y="137160"/>
                      </a:lnTo>
                      <a:lnTo>
                        <a:pt x="43815" y="135255"/>
                      </a:lnTo>
                      <a:lnTo>
                        <a:pt x="45720" y="133350"/>
                      </a:lnTo>
                      <a:lnTo>
                        <a:pt x="47625" y="131445"/>
                      </a:lnTo>
                      <a:lnTo>
                        <a:pt x="49530" y="129540"/>
                      </a:lnTo>
                      <a:lnTo>
                        <a:pt x="51435" y="128588"/>
                      </a:lnTo>
                      <a:lnTo>
                        <a:pt x="53340" y="127635"/>
                      </a:lnTo>
                      <a:lnTo>
                        <a:pt x="55245" y="126683"/>
                      </a:lnTo>
                      <a:lnTo>
                        <a:pt x="57150" y="125730"/>
                      </a:lnTo>
                      <a:lnTo>
                        <a:pt x="59055" y="124778"/>
                      </a:lnTo>
                      <a:lnTo>
                        <a:pt x="60960" y="123825"/>
                      </a:lnTo>
                      <a:lnTo>
                        <a:pt x="62865" y="123825"/>
                      </a:lnTo>
                      <a:lnTo>
                        <a:pt x="64770" y="123825"/>
                      </a:lnTo>
                      <a:lnTo>
                        <a:pt x="66675" y="123825"/>
                      </a:lnTo>
                      <a:lnTo>
                        <a:pt x="68580" y="123825"/>
                      </a:lnTo>
                      <a:lnTo>
                        <a:pt x="70485" y="123825"/>
                      </a:lnTo>
                      <a:lnTo>
                        <a:pt x="72390" y="123825"/>
                      </a:lnTo>
                      <a:lnTo>
                        <a:pt x="74295" y="123825"/>
                      </a:lnTo>
                      <a:lnTo>
                        <a:pt x="76200" y="124778"/>
                      </a:lnTo>
                      <a:lnTo>
                        <a:pt x="78105" y="125730"/>
                      </a:lnTo>
                      <a:lnTo>
                        <a:pt x="80010" y="126683"/>
                      </a:lnTo>
                      <a:lnTo>
                        <a:pt x="81915" y="123825"/>
                      </a:lnTo>
                      <a:lnTo>
                        <a:pt x="81915" y="123825"/>
                      </a:lnTo>
                      <a:close/>
                      <a:moveTo>
                        <a:pt x="291465" y="26670"/>
                      </a:moveTo>
                      <a:lnTo>
                        <a:pt x="291465" y="28575"/>
                      </a:lnTo>
                      <a:lnTo>
                        <a:pt x="291465" y="30480"/>
                      </a:lnTo>
                      <a:lnTo>
                        <a:pt x="291465" y="32385"/>
                      </a:lnTo>
                      <a:lnTo>
                        <a:pt x="291465" y="34290"/>
                      </a:lnTo>
                      <a:lnTo>
                        <a:pt x="291465" y="36195"/>
                      </a:lnTo>
                      <a:lnTo>
                        <a:pt x="291465" y="38100"/>
                      </a:lnTo>
                      <a:lnTo>
                        <a:pt x="291465" y="40005"/>
                      </a:lnTo>
                      <a:lnTo>
                        <a:pt x="291465" y="41910"/>
                      </a:lnTo>
                      <a:lnTo>
                        <a:pt x="300990" y="46673"/>
                      </a:lnTo>
                      <a:lnTo>
                        <a:pt x="300990" y="44768"/>
                      </a:lnTo>
                      <a:lnTo>
                        <a:pt x="300990" y="42863"/>
                      </a:lnTo>
                      <a:lnTo>
                        <a:pt x="300990" y="40958"/>
                      </a:lnTo>
                      <a:lnTo>
                        <a:pt x="300990" y="39053"/>
                      </a:lnTo>
                      <a:lnTo>
                        <a:pt x="300990" y="37148"/>
                      </a:lnTo>
                      <a:lnTo>
                        <a:pt x="300990" y="35243"/>
                      </a:lnTo>
                      <a:lnTo>
                        <a:pt x="300990" y="33338"/>
                      </a:lnTo>
                      <a:lnTo>
                        <a:pt x="300990" y="31433"/>
                      </a:lnTo>
                      <a:lnTo>
                        <a:pt x="300038" y="29528"/>
                      </a:lnTo>
                      <a:lnTo>
                        <a:pt x="299085" y="27623"/>
                      </a:lnTo>
                      <a:lnTo>
                        <a:pt x="298133" y="25718"/>
                      </a:lnTo>
                      <a:lnTo>
                        <a:pt x="297180" y="23813"/>
                      </a:lnTo>
                      <a:lnTo>
                        <a:pt x="296228" y="21908"/>
                      </a:lnTo>
                      <a:lnTo>
                        <a:pt x="295275" y="20003"/>
                      </a:lnTo>
                      <a:lnTo>
                        <a:pt x="294322" y="19050"/>
                      </a:lnTo>
                      <a:lnTo>
                        <a:pt x="293370" y="18098"/>
                      </a:lnTo>
                      <a:lnTo>
                        <a:pt x="292417" y="17145"/>
                      </a:lnTo>
                      <a:lnTo>
                        <a:pt x="291465" y="16193"/>
                      </a:lnTo>
                      <a:lnTo>
                        <a:pt x="290513" y="15240"/>
                      </a:lnTo>
                      <a:lnTo>
                        <a:pt x="289560" y="14288"/>
                      </a:lnTo>
                      <a:lnTo>
                        <a:pt x="280035" y="9525"/>
                      </a:lnTo>
                      <a:lnTo>
                        <a:pt x="280988" y="10478"/>
                      </a:lnTo>
                      <a:lnTo>
                        <a:pt x="281940" y="11430"/>
                      </a:lnTo>
                      <a:lnTo>
                        <a:pt x="282892" y="12383"/>
                      </a:lnTo>
                      <a:lnTo>
                        <a:pt x="283845" y="13335"/>
                      </a:lnTo>
                      <a:lnTo>
                        <a:pt x="284797" y="14288"/>
                      </a:lnTo>
                      <a:lnTo>
                        <a:pt x="285750" y="15240"/>
                      </a:lnTo>
                      <a:lnTo>
                        <a:pt x="286703" y="17145"/>
                      </a:lnTo>
                      <a:lnTo>
                        <a:pt x="287655" y="19050"/>
                      </a:lnTo>
                      <a:lnTo>
                        <a:pt x="288608" y="20955"/>
                      </a:lnTo>
                      <a:lnTo>
                        <a:pt x="289560" y="22860"/>
                      </a:lnTo>
                      <a:lnTo>
                        <a:pt x="290513" y="24765"/>
                      </a:lnTo>
                      <a:lnTo>
                        <a:pt x="291465" y="26670"/>
                      </a:lnTo>
                      <a:lnTo>
                        <a:pt x="291465" y="26670"/>
                      </a:lnTo>
                      <a:close/>
                      <a:moveTo>
                        <a:pt x="212408" y="76200"/>
                      </a:moveTo>
                      <a:lnTo>
                        <a:pt x="212408" y="74295"/>
                      </a:lnTo>
                      <a:lnTo>
                        <a:pt x="212408" y="71438"/>
                      </a:lnTo>
                      <a:lnTo>
                        <a:pt x="212408" y="68580"/>
                      </a:lnTo>
                      <a:lnTo>
                        <a:pt x="213360" y="65723"/>
                      </a:lnTo>
                      <a:lnTo>
                        <a:pt x="214313" y="62865"/>
                      </a:lnTo>
                      <a:lnTo>
                        <a:pt x="215265" y="60008"/>
                      </a:lnTo>
                      <a:lnTo>
                        <a:pt x="216217" y="57150"/>
                      </a:lnTo>
                      <a:lnTo>
                        <a:pt x="217170" y="54293"/>
                      </a:lnTo>
                      <a:lnTo>
                        <a:pt x="218122" y="51435"/>
                      </a:lnTo>
                      <a:lnTo>
                        <a:pt x="219075" y="48578"/>
                      </a:lnTo>
                      <a:lnTo>
                        <a:pt x="220028" y="45720"/>
                      </a:lnTo>
                      <a:lnTo>
                        <a:pt x="220980" y="43815"/>
                      </a:lnTo>
                      <a:lnTo>
                        <a:pt x="221933" y="41910"/>
                      </a:lnTo>
                      <a:lnTo>
                        <a:pt x="222885" y="40005"/>
                      </a:lnTo>
                      <a:lnTo>
                        <a:pt x="223838" y="38100"/>
                      </a:lnTo>
                      <a:lnTo>
                        <a:pt x="224790" y="36195"/>
                      </a:lnTo>
                      <a:lnTo>
                        <a:pt x="225742" y="34290"/>
                      </a:lnTo>
                      <a:lnTo>
                        <a:pt x="226695" y="32385"/>
                      </a:lnTo>
                      <a:lnTo>
                        <a:pt x="227647" y="30480"/>
                      </a:lnTo>
                      <a:lnTo>
                        <a:pt x="229553" y="28575"/>
                      </a:lnTo>
                      <a:lnTo>
                        <a:pt x="231458" y="26670"/>
                      </a:lnTo>
                      <a:lnTo>
                        <a:pt x="233363" y="24765"/>
                      </a:lnTo>
                      <a:lnTo>
                        <a:pt x="235267" y="22860"/>
                      </a:lnTo>
                      <a:lnTo>
                        <a:pt x="237172" y="20955"/>
                      </a:lnTo>
                      <a:lnTo>
                        <a:pt x="239078" y="19050"/>
                      </a:lnTo>
                      <a:lnTo>
                        <a:pt x="240983" y="17145"/>
                      </a:lnTo>
                      <a:lnTo>
                        <a:pt x="242888" y="15240"/>
                      </a:lnTo>
                      <a:lnTo>
                        <a:pt x="244792" y="13335"/>
                      </a:lnTo>
                      <a:lnTo>
                        <a:pt x="246697" y="11430"/>
                      </a:lnTo>
                      <a:lnTo>
                        <a:pt x="248603" y="9525"/>
                      </a:lnTo>
                      <a:lnTo>
                        <a:pt x="250508" y="7620"/>
                      </a:lnTo>
                      <a:lnTo>
                        <a:pt x="252413" y="5715"/>
                      </a:lnTo>
                      <a:lnTo>
                        <a:pt x="254317" y="4763"/>
                      </a:lnTo>
                      <a:lnTo>
                        <a:pt x="256222" y="3810"/>
                      </a:lnTo>
                      <a:lnTo>
                        <a:pt x="258128" y="2858"/>
                      </a:lnTo>
                      <a:lnTo>
                        <a:pt x="260033" y="1905"/>
                      </a:lnTo>
                      <a:lnTo>
                        <a:pt x="261938" y="953"/>
                      </a:lnTo>
                      <a:lnTo>
                        <a:pt x="263842" y="0"/>
                      </a:lnTo>
                      <a:lnTo>
                        <a:pt x="265747" y="0"/>
                      </a:lnTo>
                      <a:lnTo>
                        <a:pt x="267653" y="0"/>
                      </a:lnTo>
                      <a:lnTo>
                        <a:pt x="269558" y="0"/>
                      </a:lnTo>
                      <a:lnTo>
                        <a:pt x="271463" y="0"/>
                      </a:lnTo>
                      <a:lnTo>
                        <a:pt x="273367" y="0"/>
                      </a:lnTo>
                      <a:lnTo>
                        <a:pt x="275272" y="0"/>
                      </a:lnTo>
                      <a:lnTo>
                        <a:pt x="277178" y="0"/>
                      </a:lnTo>
                      <a:lnTo>
                        <a:pt x="279083" y="953"/>
                      </a:lnTo>
                      <a:lnTo>
                        <a:pt x="280988" y="1905"/>
                      </a:lnTo>
                      <a:lnTo>
                        <a:pt x="282892" y="2858"/>
                      </a:lnTo>
                      <a:lnTo>
                        <a:pt x="292417" y="7620"/>
                      </a:lnTo>
                      <a:lnTo>
                        <a:pt x="290513" y="6668"/>
                      </a:lnTo>
                      <a:lnTo>
                        <a:pt x="288608" y="5715"/>
                      </a:lnTo>
                      <a:lnTo>
                        <a:pt x="286703" y="4763"/>
                      </a:lnTo>
                      <a:lnTo>
                        <a:pt x="284797" y="4763"/>
                      </a:lnTo>
                      <a:lnTo>
                        <a:pt x="282892" y="4763"/>
                      </a:lnTo>
                      <a:lnTo>
                        <a:pt x="280988" y="4763"/>
                      </a:lnTo>
                      <a:lnTo>
                        <a:pt x="279083" y="4763"/>
                      </a:lnTo>
                      <a:lnTo>
                        <a:pt x="277178" y="4763"/>
                      </a:lnTo>
                      <a:lnTo>
                        <a:pt x="275272" y="4763"/>
                      </a:lnTo>
                      <a:lnTo>
                        <a:pt x="273367" y="4763"/>
                      </a:lnTo>
                      <a:lnTo>
                        <a:pt x="271463" y="5715"/>
                      </a:lnTo>
                      <a:lnTo>
                        <a:pt x="269558" y="6668"/>
                      </a:lnTo>
                      <a:lnTo>
                        <a:pt x="267653" y="7620"/>
                      </a:lnTo>
                      <a:lnTo>
                        <a:pt x="265747" y="8573"/>
                      </a:lnTo>
                      <a:lnTo>
                        <a:pt x="263842" y="9525"/>
                      </a:lnTo>
                      <a:lnTo>
                        <a:pt x="261938" y="10478"/>
                      </a:lnTo>
                      <a:lnTo>
                        <a:pt x="260033" y="12383"/>
                      </a:lnTo>
                      <a:lnTo>
                        <a:pt x="258128" y="14288"/>
                      </a:lnTo>
                      <a:lnTo>
                        <a:pt x="256222" y="16193"/>
                      </a:lnTo>
                      <a:lnTo>
                        <a:pt x="254317" y="18098"/>
                      </a:lnTo>
                      <a:lnTo>
                        <a:pt x="252413" y="20003"/>
                      </a:lnTo>
                      <a:lnTo>
                        <a:pt x="250508" y="21908"/>
                      </a:lnTo>
                      <a:lnTo>
                        <a:pt x="248603" y="23813"/>
                      </a:lnTo>
                      <a:lnTo>
                        <a:pt x="246697" y="25718"/>
                      </a:lnTo>
                      <a:lnTo>
                        <a:pt x="244792" y="27623"/>
                      </a:lnTo>
                      <a:lnTo>
                        <a:pt x="242888" y="29528"/>
                      </a:lnTo>
                      <a:lnTo>
                        <a:pt x="240983" y="31433"/>
                      </a:lnTo>
                      <a:lnTo>
                        <a:pt x="239078" y="33338"/>
                      </a:lnTo>
                      <a:lnTo>
                        <a:pt x="237172" y="35243"/>
                      </a:lnTo>
                      <a:lnTo>
                        <a:pt x="236220" y="37148"/>
                      </a:lnTo>
                      <a:lnTo>
                        <a:pt x="235267" y="39053"/>
                      </a:lnTo>
                      <a:lnTo>
                        <a:pt x="234315" y="40958"/>
                      </a:lnTo>
                      <a:lnTo>
                        <a:pt x="233363" y="42863"/>
                      </a:lnTo>
                      <a:lnTo>
                        <a:pt x="232410" y="44768"/>
                      </a:lnTo>
                      <a:lnTo>
                        <a:pt x="231458" y="46673"/>
                      </a:lnTo>
                      <a:lnTo>
                        <a:pt x="230505" y="48578"/>
                      </a:lnTo>
                      <a:lnTo>
                        <a:pt x="229553" y="50483"/>
                      </a:lnTo>
                      <a:lnTo>
                        <a:pt x="228600" y="53340"/>
                      </a:lnTo>
                      <a:lnTo>
                        <a:pt x="227647" y="56198"/>
                      </a:lnTo>
                      <a:lnTo>
                        <a:pt x="226695" y="59055"/>
                      </a:lnTo>
                      <a:lnTo>
                        <a:pt x="225742" y="61913"/>
                      </a:lnTo>
                      <a:lnTo>
                        <a:pt x="224790" y="64770"/>
                      </a:lnTo>
                      <a:lnTo>
                        <a:pt x="223838" y="67628"/>
                      </a:lnTo>
                      <a:lnTo>
                        <a:pt x="222885" y="70485"/>
                      </a:lnTo>
                      <a:lnTo>
                        <a:pt x="221933" y="73343"/>
                      </a:lnTo>
                      <a:lnTo>
                        <a:pt x="221933" y="76200"/>
                      </a:lnTo>
                      <a:lnTo>
                        <a:pt x="221933" y="79058"/>
                      </a:lnTo>
                      <a:lnTo>
                        <a:pt x="221933" y="80963"/>
                      </a:lnTo>
                      <a:lnTo>
                        <a:pt x="221933" y="82868"/>
                      </a:lnTo>
                      <a:lnTo>
                        <a:pt x="221933" y="84773"/>
                      </a:lnTo>
                      <a:lnTo>
                        <a:pt x="221933" y="86678"/>
                      </a:lnTo>
                      <a:lnTo>
                        <a:pt x="221933" y="88583"/>
                      </a:lnTo>
                      <a:lnTo>
                        <a:pt x="212408" y="83820"/>
                      </a:lnTo>
                      <a:lnTo>
                        <a:pt x="212408" y="81915"/>
                      </a:lnTo>
                      <a:lnTo>
                        <a:pt x="212408" y="80010"/>
                      </a:lnTo>
                      <a:lnTo>
                        <a:pt x="212408" y="78105"/>
                      </a:lnTo>
                      <a:lnTo>
                        <a:pt x="212408" y="76200"/>
                      </a:lnTo>
                      <a:lnTo>
                        <a:pt x="212408" y="76200"/>
                      </a:lnTo>
                      <a:close/>
                      <a:moveTo>
                        <a:pt x="80010" y="141923"/>
                      </a:moveTo>
                      <a:lnTo>
                        <a:pt x="79058" y="140018"/>
                      </a:lnTo>
                      <a:lnTo>
                        <a:pt x="78105" y="138113"/>
                      </a:lnTo>
                      <a:lnTo>
                        <a:pt x="77153" y="136208"/>
                      </a:lnTo>
                      <a:lnTo>
                        <a:pt x="76200" y="134303"/>
                      </a:lnTo>
                      <a:lnTo>
                        <a:pt x="75247" y="132398"/>
                      </a:lnTo>
                      <a:lnTo>
                        <a:pt x="74295" y="130493"/>
                      </a:lnTo>
                      <a:lnTo>
                        <a:pt x="73342" y="129540"/>
                      </a:lnTo>
                      <a:lnTo>
                        <a:pt x="72390" y="128588"/>
                      </a:lnTo>
                      <a:lnTo>
                        <a:pt x="71438" y="127635"/>
                      </a:lnTo>
                      <a:lnTo>
                        <a:pt x="70485" y="126683"/>
                      </a:lnTo>
                      <a:lnTo>
                        <a:pt x="69533" y="125730"/>
                      </a:lnTo>
                      <a:lnTo>
                        <a:pt x="79058" y="130493"/>
                      </a:lnTo>
                      <a:lnTo>
                        <a:pt x="80010" y="131445"/>
                      </a:lnTo>
                      <a:lnTo>
                        <a:pt x="80963" y="132398"/>
                      </a:lnTo>
                      <a:lnTo>
                        <a:pt x="81915" y="133350"/>
                      </a:lnTo>
                      <a:lnTo>
                        <a:pt x="82867" y="134303"/>
                      </a:lnTo>
                      <a:lnTo>
                        <a:pt x="83820" y="135255"/>
                      </a:lnTo>
                      <a:lnTo>
                        <a:pt x="84772" y="137160"/>
                      </a:lnTo>
                      <a:lnTo>
                        <a:pt x="85725" y="139065"/>
                      </a:lnTo>
                      <a:lnTo>
                        <a:pt x="86678" y="140970"/>
                      </a:lnTo>
                      <a:lnTo>
                        <a:pt x="87630" y="142875"/>
                      </a:lnTo>
                      <a:lnTo>
                        <a:pt x="88583" y="144780"/>
                      </a:lnTo>
                      <a:lnTo>
                        <a:pt x="89535" y="146685"/>
                      </a:lnTo>
                      <a:lnTo>
                        <a:pt x="89535" y="148590"/>
                      </a:lnTo>
                      <a:lnTo>
                        <a:pt x="89535" y="150495"/>
                      </a:lnTo>
                      <a:lnTo>
                        <a:pt x="89535" y="152400"/>
                      </a:lnTo>
                      <a:lnTo>
                        <a:pt x="89535" y="154305"/>
                      </a:lnTo>
                      <a:lnTo>
                        <a:pt x="89535" y="156210"/>
                      </a:lnTo>
                      <a:lnTo>
                        <a:pt x="89535" y="158115"/>
                      </a:lnTo>
                      <a:lnTo>
                        <a:pt x="89535" y="160020"/>
                      </a:lnTo>
                      <a:lnTo>
                        <a:pt x="89535" y="161925"/>
                      </a:lnTo>
                      <a:lnTo>
                        <a:pt x="80010" y="157163"/>
                      </a:lnTo>
                      <a:lnTo>
                        <a:pt x="80010" y="155258"/>
                      </a:lnTo>
                      <a:lnTo>
                        <a:pt x="80010" y="153353"/>
                      </a:lnTo>
                      <a:lnTo>
                        <a:pt x="80010" y="151448"/>
                      </a:lnTo>
                      <a:lnTo>
                        <a:pt x="80010" y="149543"/>
                      </a:lnTo>
                      <a:lnTo>
                        <a:pt x="80010" y="147638"/>
                      </a:lnTo>
                      <a:lnTo>
                        <a:pt x="80010" y="145733"/>
                      </a:lnTo>
                      <a:lnTo>
                        <a:pt x="80010" y="143828"/>
                      </a:lnTo>
                      <a:lnTo>
                        <a:pt x="80010" y="141923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15" name="Freeform: Shape 1414">
                  <a:extLst>
                    <a:ext uri="{FF2B5EF4-FFF2-40B4-BE49-F238E27FC236}">
                      <a16:creationId xmlns:a16="http://schemas.microsoft.com/office/drawing/2014/main" id="{04F2EB5E-A571-4C76-8DA9-970E6AD77038}"/>
                    </a:ext>
                  </a:extLst>
                </p:cNvPr>
                <p:cNvSpPr/>
                <p:nvPr/>
              </p:nvSpPr>
              <p:spPr>
                <a:xfrm>
                  <a:off x="9895329" y="3899743"/>
                  <a:ext cx="298180" cy="199816"/>
                </a:xfrm>
                <a:custGeom>
                  <a:avLst/>
                  <a:gdLst>
                    <a:gd name="connsiteX0" fmla="*/ 86726 w 298180"/>
                    <a:gd name="connsiteY0" fmla="*/ 153144 h 199816"/>
                    <a:gd name="connsiteX1" fmla="*/ 84821 w 298180"/>
                    <a:gd name="connsiteY1" fmla="*/ 136952 h 199816"/>
                    <a:gd name="connsiteX2" fmla="*/ 31480 w 298180"/>
                    <a:gd name="connsiteY2" fmla="*/ 128379 h 199816"/>
                    <a:gd name="connsiteX3" fmla="*/ 48 w 298180"/>
                    <a:gd name="connsiteY3" fmla="*/ 199817 h 199816"/>
                    <a:gd name="connsiteX4" fmla="*/ 5763 w 298180"/>
                    <a:gd name="connsiteY4" fmla="*/ 196959 h 199816"/>
                    <a:gd name="connsiteX5" fmla="*/ 33385 w 298180"/>
                    <a:gd name="connsiteY5" fmla="*/ 134094 h 199816"/>
                    <a:gd name="connsiteX6" fmla="*/ 80058 w 298180"/>
                    <a:gd name="connsiteY6" fmla="*/ 141714 h 199816"/>
                    <a:gd name="connsiteX7" fmla="*/ 81010 w 298180"/>
                    <a:gd name="connsiteY7" fmla="*/ 156002 h 199816"/>
                    <a:gd name="connsiteX8" fmla="*/ 86726 w 298180"/>
                    <a:gd name="connsiteY8" fmla="*/ 153144 h 199816"/>
                    <a:gd name="connsiteX9" fmla="*/ 86726 w 298180"/>
                    <a:gd name="connsiteY9" fmla="*/ 153144 h 199816"/>
                    <a:gd name="connsiteX10" fmla="*/ 298180 w 298180"/>
                    <a:gd name="connsiteY10" fmla="*/ 37892 h 199816"/>
                    <a:gd name="connsiteX11" fmla="*/ 296276 w 298180"/>
                    <a:gd name="connsiteY11" fmla="*/ 21699 h 199816"/>
                    <a:gd name="connsiteX12" fmla="*/ 242935 w 298180"/>
                    <a:gd name="connsiteY12" fmla="*/ 13127 h 199816"/>
                    <a:gd name="connsiteX13" fmla="*/ 211503 w 298180"/>
                    <a:gd name="connsiteY13" fmla="*/ 84564 h 199816"/>
                    <a:gd name="connsiteX14" fmla="*/ 217218 w 298180"/>
                    <a:gd name="connsiteY14" fmla="*/ 81707 h 199816"/>
                    <a:gd name="connsiteX15" fmla="*/ 244841 w 298180"/>
                    <a:gd name="connsiteY15" fmla="*/ 18842 h 199816"/>
                    <a:gd name="connsiteX16" fmla="*/ 291513 w 298180"/>
                    <a:gd name="connsiteY16" fmla="*/ 26462 h 199816"/>
                    <a:gd name="connsiteX17" fmla="*/ 292466 w 298180"/>
                    <a:gd name="connsiteY17" fmla="*/ 40749 h 199816"/>
                    <a:gd name="connsiteX18" fmla="*/ 298180 w 298180"/>
                    <a:gd name="connsiteY18" fmla="*/ 37892 h 1998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298180" h="199816">
                      <a:moveTo>
                        <a:pt x="86726" y="153144"/>
                      </a:moveTo>
                      <a:cubicBezTo>
                        <a:pt x="86726" y="147429"/>
                        <a:pt x="86726" y="141714"/>
                        <a:pt x="84821" y="136952"/>
                      </a:cubicBezTo>
                      <a:cubicBezTo>
                        <a:pt x="78153" y="112187"/>
                        <a:pt x="54341" y="108377"/>
                        <a:pt x="31480" y="128379"/>
                      </a:cubicBezTo>
                      <a:cubicBezTo>
                        <a:pt x="12430" y="145524"/>
                        <a:pt x="-904" y="176004"/>
                        <a:pt x="48" y="199817"/>
                      </a:cubicBezTo>
                      <a:cubicBezTo>
                        <a:pt x="1953" y="198864"/>
                        <a:pt x="3858" y="197912"/>
                        <a:pt x="5763" y="196959"/>
                      </a:cubicBezTo>
                      <a:cubicBezTo>
                        <a:pt x="4810" y="176004"/>
                        <a:pt x="16241" y="149334"/>
                        <a:pt x="33385" y="134094"/>
                      </a:cubicBezTo>
                      <a:cubicBezTo>
                        <a:pt x="53388" y="115997"/>
                        <a:pt x="74343" y="118854"/>
                        <a:pt x="80058" y="141714"/>
                      </a:cubicBezTo>
                      <a:cubicBezTo>
                        <a:pt x="81010" y="146477"/>
                        <a:pt x="81963" y="151239"/>
                        <a:pt x="81010" y="156002"/>
                      </a:cubicBezTo>
                      <a:cubicBezTo>
                        <a:pt x="83868" y="155049"/>
                        <a:pt x="85773" y="154097"/>
                        <a:pt x="86726" y="153144"/>
                      </a:cubicBezTo>
                      <a:lnTo>
                        <a:pt x="86726" y="153144"/>
                      </a:lnTo>
                      <a:close/>
                      <a:moveTo>
                        <a:pt x="298180" y="37892"/>
                      </a:moveTo>
                      <a:cubicBezTo>
                        <a:pt x="298180" y="32177"/>
                        <a:pt x="298180" y="27414"/>
                        <a:pt x="296276" y="21699"/>
                      </a:cubicBezTo>
                      <a:cubicBezTo>
                        <a:pt x="289608" y="-4018"/>
                        <a:pt x="265796" y="-6876"/>
                        <a:pt x="242935" y="13127"/>
                      </a:cubicBezTo>
                      <a:cubicBezTo>
                        <a:pt x="223885" y="31224"/>
                        <a:pt x="210551" y="60752"/>
                        <a:pt x="211503" y="84564"/>
                      </a:cubicBezTo>
                      <a:cubicBezTo>
                        <a:pt x="213408" y="83612"/>
                        <a:pt x="215313" y="82659"/>
                        <a:pt x="217218" y="81707"/>
                      </a:cubicBezTo>
                      <a:cubicBezTo>
                        <a:pt x="216266" y="60752"/>
                        <a:pt x="227696" y="34082"/>
                        <a:pt x="244841" y="18842"/>
                      </a:cubicBezTo>
                      <a:cubicBezTo>
                        <a:pt x="264843" y="744"/>
                        <a:pt x="285798" y="3602"/>
                        <a:pt x="291513" y="26462"/>
                      </a:cubicBezTo>
                      <a:cubicBezTo>
                        <a:pt x="292466" y="31224"/>
                        <a:pt x="293418" y="35987"/>
                        <a:pt x="292466" y="40749"/>
                      </a:cubicBezTo>
                      <a:cubicBezTo>
                        <a:pt x="295323" y="39797"/>
                        <a:pt x="297228" y="38844"/>
                        <a:pt x="298180" y="37892"/>
                      </a:cubicBezTo>
                      <a:close/>
                    </a:path>
                  </a:pathLst>
                </a:custGeom>
                <a:solidFill>
                  <a:srgbClr val="5E5F5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16" name="Freeform: Shape 1415">
                  <a:extLst>
                    <a:ext uri="{FF2B5EF4-FFF2-40B4-BE49-F238E27FC236}">
                      <a16:creationId xmlns:a16="http://schemas.microsoft.com/office/drawing/2014/main" id="{6279ACD3-A863-4590-9D6F-DC0E55B1C3BE}"/>
                    </a:ext>
                  </a:extLst>
                </p:cNvPr>
                <p:cNvSpPr/>
                <p:nvPr/>
              </p:nvSpPr>
              <p:spPr>
                <a:xfrm>
                  <a:off x="10127053" y="3930027"/>
                  <a:ext cx="38613" cy="52758"/>
                </a:xfrm>
                <a:custGeom>
                  <a:avLst/>
                  <a:gdLst>
                    <a:gd name="connsiteX0" fmla="*/ 24546 w 38613"/>
                    <a:gd name="connsiteY0" fmla="*/ 46660 h 52758"/>
                    <a:gd name="connsiteX1" fmla="*/ 37881 w 38613"/>
                    <a:gd name="connsiteY1" fmla="*/ 9513 h 52758"/>
                    <a:gd name="connsiteX2" fmla="*/ 14068 w 38613"/>
                    <a:gd name="connsiteY2" fmla="*/ 5702 h 52758"/>
                    <a:gd name="connsiteX3" fmla="*/ 733 w 38613"/>
                    <a:gd name="connsiteY3" fmla="*/ 42850 h 52758"/>
                    <a:gd name="connsiteX4" fmla="*/ 24546 w 38613"/>
                    <a:gd name="connsiteY4" fmla="*/ 46660 h 52758"/>
                    <a:gd name="connsiteX5" fmla="*/ 24546 w 38613"/>
                    <a:gd name="connsiteY5" fmla="*/ 46660 h 52758"/>
                    <a:gd name="connsiteX6" fmla="*/ 21688 w 38613"/>
                    <a:gd name="connsiteY6" fmla="*/ 38088 h 52758"/>
                    <a:gd name="connsiteX7" fmla="*/ 8353 w 38613"/>
                    <a:gd name="connsiteY7" fmla="*/ 36182 h 52758"/>
                    <a:gd name="connsiteX8" fmla="*/ 15973 w 38613"/>
                    <a:gd name="connsiteY8" fmla="*/ 15227 h 52758"/>
                    <a:gd name="connsiteX9" fmla="*/ 29308 w 38613"/>
                    <a:gd name="connsiteY9" fmla="*/ 17132 h 52758"/>
                    <a:gd name="connsiteX10" fmla="*/ 21688 w 38613"/>
                    <a:gd name="connsiteY10" fmla="*/ 38088 h 52758"/>
                    <a:gd name="connsiteX11" fmla="*/ 21688 w 38613"/>
                    <a:gd name="connsiteY11" fmla="*/ 38088 h 52758"/>
                    <a:gd name="connsiteX12" fmla="*/ 19783 w 38613"/>
                    <a:gd name="connsiteY12" fmla="*/ 31420 h 52758"/>
                    <a:gd name="connsiteX13" fmla="*/ 15021 w 38613"/>
                    <a:gd name="connsiteY13" fmla="*/ 30467 h 52758"/>
                    <a:gd name="connsiteX14" fmla="*/ 17878 w 38613"/>
                    <a:gd name="connsiteY14" fmla="*/ 22847 h 52758"/>
                    <a:gd name="connsiteX15" fmla="*/ 22641 w 38613"/>
                    <a:gd name="connsiteY15" fmla="*/ 23800 h 52758"/>
                    <a:gd name="connsiteX16" fmla="*/ 19783 w 38613"/>
                    <a:gd name="connsiteY16" fmla="*/ 31420 h 527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38613" h="52758">
                      <a:moveTo>
                        <a:pt x="24546" y="46660"/>
                      </a:moveTo>
                      <a:cubicBezTo>
                        <a:pt x="35023" y="37135"/>
                        <a:pt x="40738" y="20942"/>
                        <a:pt x="37881" y="9513"/>
                      </a:cubicBezTo>
                      <a:cubicBezTo>
                        <a:pt x="35023" y="-1918"/>
                        <a:pt x="24546" y="-2870"/>
                        <a:pt x="14068" y="5702"/>
                      </a:cubicBezTo>
                      <a:cubicBezTo>
                        <a:pt x="3591" y="15227"/>
                        <a:pt x="-2124" y="31420"/>
                        <a:pt x="733" y="42850"/>
                      </a:cubicBezTo>
                      <a:cubicBezTo>
                        <a:pt x="3591" y="54280"/>
                        <a:pt x="14068" y="56185"/>
                        <a:pt x="24546" y="46660"/>
                      </a:cubicBezTo>
                      <a:lnTo>
                        <a:pt x="24546" y="46660"/>
                      </a:lnTo>
                      <a:close/>
                      <a:moveTo>
                        <a:pt x="21688" y="38088"/>
                      </a:moveTo>
                      <a:cubicBezTo>
                        <a:pt x="15973" y="42850"/>
                        <a:pt x="10258" y="41897"/>
                        <a:pt x="8353" y="36182"/>
                      </a:cubicBezTo>
                      <a:cubicBezTo>
                        <a:pt x="6448" y="29515"/>
                        <a:pt x="10258" y="20942"/>
                        <a:pt x="15973" y="15227"/>
                      </a:cubicBezTo>
                      <a:cubicBezTo>
                        <a:pt x="21688" y="10465"/>
                        <a:pt x="27403" y="11417"/>
                        <a:pt x="29308" y="17132"/>
                      </a:cubicBezTo>
                      <a:cubicBezTo>
                        <a:pt x="31213" y="23800"/>
                        <a:pt x="27403" y="32372"/>
                        <a:pt x="21688" y="38088"/>
                      </a:cubicBezTo>
                      <a:lnTo>
                        <a:pt x="21688" y="38088"/>
                      </a:lnTo>
                      <a:close/>
                      <a:moveTo>
                        <a:pt x="19783" y="31420"/>
                      </a:moveTo>
                      <a:cubicBezTo>
                        <a:pt x="17878" y="33325"/>
                        <a:pt x="15021" y="33325"/>
                        <a:pt x="15021" y="30467"/>
                      </a:cubicBezTo>
                      <a:cubicBezTo>
                        <a:pt x="14068" y="27610"/>
                        <a:pt x="15973" y="24752"/>
                        <a:pt x="17878" y="22847"/>
                      </a:cubicBezTo>
                      <a:cubicBezTo>
                        <a:pt x="19783" y="20942"/>
                        <a:pt x="22641" y="20942"/>
                        <a:pt x="22641" y="23800"/>
                      </a:cubicBezTo>
                      <a:cubicBezTo>
                        <a:pt x="23593" y="25705"/>
                        <a:pt x="22641" y="28563"/>
                        <a:pt x="19783" y="31420"/>
                      </a:cubicBezTo>
                      <a:close/>
                    </a:path>
                  </a:pathLst>
                </a:custGeom>
                <a:solidFill>
                  <a:srgbClr val="F4AF1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17" name="Freeform: Shape 1416">
                  <a:extLst>
                    <a:ext uri="{FF2B5EF4-FFF2-40B4-BE49-F238E27FC236}">
                      <a16:creationId xmlns:a16="http://schemas.microsoft.com/office/drawing/2014/main" id="{E46A94BB-9419-40FF-A3F4-5CAA9BF3D0F3}"/>
                    </a:ext>
                  </a:extLst>
                </p:cNvPr>
                <p:cNvSpPr/>
                <p:nvPr/>
              </p:nvSpPr>
              <p:spPr>
                <a:xfrm>
                  <a:off x="10143026" y="3953453"/>
                  <a:ext cx="5715" cy="7414"/>
                </a:xfrm>
                <a:custGeom>
                  <a:avLst/>
                  <a:gdLst>
                    <a:gd name="connsiteX0" fmla="*/ 0 w 5715"/>
                    <a:gd name="connsiteY0" fmla="*/ 5136 h 7414"/>
                    <a:gd name="connsiteX1" fmla="*/ 2858 w 5715"/>
                    <a:gd name="connsiteY1" fmla="*/ 7041 h 7414"/>
                    <a:gd name="connsiteX2" fmla="*/ 5715 w 5715"/>
                    <a:gd name="connsiteY2" fmla="*/ 2279 h 7414"/>
                    <a:gd name="connsiteX3" fmla="*/ 2858 w 5715"/>
                    <a:gd name="connsiteY3" fmla="*/ 374 h 7414"/>
                    <a:gd name="connsiteX4" fmla="*/ 0 w 5715"/>
                    <a:gd name="connsiteY4" fmla="*/ 5136 h 74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715" h="7414">
                      <a:moveTo>
                        <a:pt x="0" y="5136"/>
                      </a:moveTo>
                      <a:cubicBezTo>
                        <a:pt x="0" y="7041"/>
                        <a:pt x="953" y="7994"/>
                        <a:pt x="2858" y="7041"/>
                      </a:cubicBezTo>
                      <a:cubicBezTo>
                        <a:pt x="4763" y="6089"/>
                        <a:pt x="5715" y="4184"/>
                        <a:pt x="5715" y="2279"/>
                      </a:cubicBezTo>
                      <a:cubicBezTo>
                        <a:pt x="5715" y="374"/>
                        <a:pt x="4763" y="-579"/>
                        <a:pt x="2858" y="374"/>
                      </a:cubicBezTo>
                      <a:cubicBezTo>
                        <a:pt x="953" y="374"/>
                        <a:pt x="0" y="3231"/>
                        <a:pt x="0" y="5136"/>
                      </a:cubicBezTo>
                      <a:close/>
                    </a:path>
                  </a:pathLst>
                </a:custGeom>
                <a:solidFill>
                  <a:srgbClr val="96969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418" name="Graphic 1060">
                  <a:extLst>
                    <a:ext uri="{FF2B5EF4-FFF2-40B4-BE49-F238E27FC236}">
                      <a16:creationId xmlns:a16="http://schemas.microsoft.com/office/drawing/2014/main" id="{4192CA1F-7FFC-4D2F-B919-788E06934B72}"/>
                    </a:ext>
                  </a:extLst>
                </p:cNvPr>
                <p:cNvGrpSpPr/>
                <p:nvPr/>
              </p:nvGrpSpPr>
              <p:grpSpPr>
                <a:xfrm>
                  <a:off x="10128739" y="3934777"/>
                  <a:ext cx="34290" cy="43814"/>
                  <a:chOff x="10128739" y="3934777"/>
                  <a:chExt cx="34290" cy="43814"/>
                </a:xfrm>
                <a:solidFill>
                  <a:srgbClr val="969697"/>
                </a:solidFill>
              </p:grpSpPr>
              <p:sp>
                <p:nvSpPr>
                  <p:cNvPr id="1419" name="Freeform: Shape 1418">
                    <a:extLst>
                      <a:ext uri="{FF2B5EF4-FFF2-40B4-BE49-F238E27FC236}">
                        <a16:creationId xmlns:a16="http://schemas.microsoft.com/office/drawing/2014/main" id="{DD424F97-B2AC-472A-80D3-83B60AA5799F}"/>
                      </a:ext>
                    </a:extLst>
                  </p:cNvPr>
                  <p:cNvSpPr/>
                  <p:nvPr/>
                </p:nvSpPr>
                <p:spPr>
                  <a:xfrm>
                    <a:off x="10133740" y="3973829"/>
                    <a:ext cx="3042" cy="4762"/>
                  </a:xfrm>
                  <a:custGeom>
                    <a:avLst/>
                    <a:gdLst>
                      <a:gd name="connsiteX0" fmla="*/ 714 w 3042"/>
                      <a:gd name="connsiteY0" fmla="*/ 4763 h 4762"/>
                      <a:gd name="connsiteX1" fmla="*/ 2619 w 3042"/>
                      <a:gd name="connsiteY1" fmla="*/ 2858 h 4762"/>
                      <a:gd name="connsiteX2" fmla="*/ 2619 w 3042"/>
                      <a:gd name="connsiteY2" fmla="*/ 0 h 4762"/>
                      <a:gd name="connsiteX3" fmla="*/ 714 w 3042"/>
                      <a:gd name="connsiteY3" fmla="*/ 1905 h 4762"/>
                      <a:gd name="connsiteX4" fmla="*/ 714 w 3042"/>
                      <a:gd name="connsiteY4" fmla="*/ 4763 h 4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42" h="4762">
                        <a:moveTo>
                          <a:pt x="714" y="4763"/>
                        </a:moveTo>
                        <a:cubicBezTo>
                          <a:pt x="1667" y="4763"/>
                          <a:pt x="2619" y="3810"/>
                          <a:pt x="2619" y="2858"/>
                        </a:cubicBezTo>
                        <a:cubicBezTo>
                          <a:pt x="3572" y="1905"/>
                          <a:pt x="2619" y="953"/>
                          <a:pt x="2619" y="0"/>
                        </a:cubicBezTo>
                        <a:cubicBezTo>
                          <a:pt x="1667" y="0"/>
                          <a:pt x="714" y="953"/>
                          <a:pt x="714" y="1905"/>
                        </a:cubicBezTo>
                        <a:cubicBezTo>
                          <a:pt x="-238" y="2858"/>
                          <a:pt x="-238" y="3810"/>
                          <a:pt x="714" y="4763"/>
                        </a:cubicBezTo>
                        <a:close/>
                      </a:path>
                    </a:pathLst>
                  </a:custGeom>
                  <a:solidFill>
                    <a:srgbClr val="96969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420" name="Freeform: Shape 1419">
                    <a:extLst>
                      <a:ext uri="{FF2B5EF4-FFF2-40B4-BE49-F238E27FC236}">
                        <a16:creationId xmlns:a16="http://schemas.microsoft.com/office/drawing/2014/main" id="{65FFE01A-F696-46B3-B713-EDA1472BD60B}"/>
                      </a:ext>
                    </a:extLst>
                  </p:cNvPr>
                  <p:cNvSpPr/>
                  <p:nvPr/>
                </p:nvSpPr>
                <p:spPr>
                  <a:xfrm>
                    <a:off x="10155938" y="3962400"/>
                    <a:ext cx="2751" cy="3809"/>
                  </a:xfrm>
                  <a:custGeom>
                    <a:avLst/>
                    <a:gdLst>
                      <a:gd name="connsiteX0" fmla="*/ 2328 w 2751"/>
                      <a:gd name="connsiteY0" fmla="*/ 2858 h 3809"/>
                      <a:gd name="connsiteX1" fmla="*/ 423 w 2751"/>
                      <a:gd name="connsiteY1" fmla="*/ 3810 h 3809"/>
                      <a:gd name="connsiteX2" fmla="*/ 423 w 2751"/>
                      <a:gd name="connsiteY2" fmla="*/ 953 h 3809"/>
                      <a:gd name="connsiteX3" fmla="*/ 2328 w 2751"/>
                      <a:gd name="connsiteY3" fmla="*/ 0 h 3809"/>
                      <a:gd name="connsiteX4" fmla="*/ 2328 w 2751"/>
                      <a:gd name="connsiteY4" fmla="*/ 2858 h 38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51" h="3809">
                        <a:moveTo>
                          <a:pt x="2328" y="2858"/>
                        </a:moveTo>
                        <a:cubicBezTo>
                          <a:pt x="1376" y="3810"/>
                          <a:pt x="423" y="3810"/>
                          <a:pt x="423" y="3810"/>
                        </a:cubicBezTo>
                        <a:cubicBezTo>
                          <a:pt x="-529" y="2858"/>
                          <a:pt x="423" y="1905"/>
                          <a:pt x="423" y="953"/>
                        </a:cubicBezTo>
                        <a:cubicBezTo>
                          <a:pt x="1376" y="0"/>
                          <a:pt x="2328" y="0"/>
                          <a:pt x="2328" y="0"/>
                        </a:cubicBezTo>
                        <a:cubicBezTo>
                          <a:pt x="3281" y="0"/>
                          <a:pt x="2328" y="1905"/>
                          <a:pt x="2328" y="2858"/>
                        </a:cubicBezTo>
                        <a:close/>
                      </a:path>
                    </a:pathLst>
                  </a:custGeom>
                  <a:solidFill>
                    <a:srgbClr val="96969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421" name="Freeform: Shape 1420">
                    <a:extLst>
                      <a:ext uri="{FF2B5EF4-FFF2-40B4-BE49-F238E27FC236}">
                        <a16:creationId xmlns:a16="http://schemas.microsoft.com/office/drawing/2014/main" id="{1AACC6DB-7B1F-4BE5-8187-502B5019B8C5}"/>
                      </a:ext>
                    </a:extLst>
                  </p:cNvPr>
                  <p:cNvSpPr/>
                  <p:nvPr/>
                </p:nvSpPr>
                <p:spPr>
                  <a:xfrm>
                    <a:off x="10143979" y="3935335"/>
                    <a:ext cx="3809" cy="4599"/>
                  </a:xfrm>
                  <a:custGeom>
                    <a:avLst/>
                    <a:gdLst>
                      <a:gd name="connsiteX0" fmla="*/ 1905 w 3809"/>
                      <a:gd name="connsiteY0" fmla="*/ 394 h 4599"/>
                      <a:gd name="connsiteX1" fmla="*/ 0 w 3809"/>
                      <a:gd name="connsiteY1" fmla="*/ 3252 h 4599"/>
                      <a:gd name="connsiteX2" fmla="*/ 1905 w 3809"/>
                      <a:gd name="connsiteY2" fmla="*/ 4205 h 4599"/>
                      <a:gd name="connsiteX3" fmla="*/ 3810 w 3809"/>
                      <a:gd name="connsiteY3" fmla="*/ 1347 h 4599"/>
                      <a:gd name="connsiteX4" fmla="*/ 1905 w 3809"/>
                      <a:gd name="connsiteY4" fmla="*/ 394 h 45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09" h="4599">
                        <a:moveTo>
                          <a:pt x="1905" y="394"/>
                        </a:moveTo>
                        <a:cubicBezTo>
                          <a:pt x="953" y="394"/>
                          <a:pt x="0" y="2299"/>
                          <a:pt x="0" y="3252"/>
                        </a:cubicBezTo>
                        <a:cubicBezTo>
                          <a:pt x="0" y="4205"/>
                          <a:pt x="953" y="5157"/>
                          <a:pt x="1905" y="4205"/>
                        </a:cubicBezTo>
                        <a:cubicBezTo>
                          <a:pt x="2858" y="4205"/>
                          <a:pt x="3810" y="2299"/>
                          <a:pt x="3810" y="1347"/>
                        </a:cubicBezTo>
                        <a:cubicBezTo>
                          <a:pt x="3810" y="394"/>
                          <a:pt x="2858" y="-558"/>
                          <a:pt x="1905" y="394"/>
                        </a:cubicBezTo>
                        <a:close/>
                      </a:path>
                    </a:pathLst>
                  </a:custGeom>
                  <a:solidFill>
                    <a:srgbClr val="96969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422" name="Freeform: Shape 1421">
                    <a:extLst>
                      <a:ext uri="{FF2B5EF4-FFF2-40B4-BE49-F238E27FC236}">
                        <a16:creationId xmlns:a16="http://schemas.microsoft.com/office/drawing/2014/main" id="{96BAEAFB-1247-4B6A-9BD9-8572B2CF3AB3}"/>
                      </a:ext>
                    </a:extLst>
                  </p:cNvPr>
                  <p:cNvSpPr/>
                  <p:nvPr/>
                </p:nvSpPr>
                <p:spPr>
                  <a:xfrm>
                    <a:off x="10128739" y="3962957"/>
                    <a:ext cx="3810" cy="4599"/>
                  </a:xfrm>
                  <a:custGeom>
                    <a:avLst/>
                    <a:gdLst>
                      <a:gd name="connsiteX0" fmla="*/ 0 w 3810"/>
                      <a:gd name="connsiteY0" fmla="*/ 3252 h 4599"/>
                      <a:gd name="connsiteX1" fmla="*/ 1905 w 3810"/>
                      <a:gd name="connsiteY1" fmla="*/ 4205 h 4599"/>
                      <a:gd name="connsiteX2" fmla="*/ 3810 w 3810"/>
                      <a:gd name="connsiteY2" fmla="*/ 1347 h 4599"/>
                      <a:gd name="connsiteX3" fmla="*/ 1905 w 3810"/>
                      <a:gd name="connsiteY3" fmla="*/ 395 h 4599"/>
                      <a:gd name="connsiteX4" fmla="*/ 0 w 3810"/>
                      <a:gd name="connsiteY4" fmla="*/ 3252 h 45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0" h="4599">
                        <a:moveTo>
                          <a:pt x="0" y="3252"/>
                        </a:moveTo>
                        <a:cubicBezTo>
                          <a:pt x="0" y="4205"/>
                          <a:pt x="953" y="5157"/>
                          <a:pt x="1905" y="4205"/>
                        </a:cubicBezTo>
                        <a:cubicBezTo>
                          <a:pt x="2858" y="3252"/>
                          <a:pt x="3810" y="2300"/>
                          <a:pt x="3810" y="1347"/>
                        </a:cubicBezTo>
                        <a:cubicBezTo>
                          <a:pt x="3810" y="395"/>
                          <a:pt x="2858" y="-558"/>
                          <a:pt x="1905" y="395"/>
                        </a:cubicBezTo>
                        <a:cubicBezTo>
                          <a:pt x="953" y="395"/>
                          <a:pt x="0" y="2300"/>
                          <a:pt x="0" y="3252"/>
                        </a:cubicBezTo>
                        <a:close/>
                      </a:path>
                    </a:pathLst>
                  </a:custGeom>
                  <a:solidFill>
                    <a:srgbClr val="96969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423" name="Freeform: Shape 1422">
                    <a:extLst>
                      <a:ext uri="{FF2B5EF4-FFF2-40B4-BE49-F238E27FC236}">
                        <a16:creationId xmlns:a16="http://schemas.microsoft.com/office/drawing/2014/main" id="{3D2B3C01-B2D7-4EFD-A55E-7B7FF30C04AE}"/>
                      </a:ext>
                    </a:extLst>
                  </p:cNvPr>
                  <p:cNvSpPr/>
                  <p:nvPr/>
                </p:nvSpPr>
                <p:spPr>
                  <a:xfrm>
                    <a:off x="10159219" y="3945812"/>
                    <a:ext cx="3809" cy="4204"/>
                  </a:xfrm>
                  <a:custGeom>
                    <a:avLst/>
                    <a:gdLst>
                      <a:gd name="connsiteX0" fmla="*/ 3810 w 3809"/>
                      <a:gd name="connsiteY0" fmla="*/ 1347 h 4204"/>
                      <a:gd name="connsiteX1" fmla="*/ 1905 w 3809"/>
                      <a:gd name="connsiteY1" fmla="*/ 4205 h 4204"/>
                      <a:gd name="connsiteX2" fmla="*/ 0 w 3809"/>
                      <a:gd name="connsiteY2" fmla="*/ 3252 h 4204"/>
                      <a:gd name="connsiteX3" fmla="*/ 1905 w 3809"/>
                      <a:gd name="connsiteY3" fmla="*/ 395 h 4204"/>
                      <a:gd name="connsiteX4" fmla="*/ 3810 w 3809"/>
                      <a:gd name="connsiteY4" fmla="*/ 1347 h 42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09" h="4204">
                        <a:moveTo>
                          <a:pt x="3810" y="1347"/>
                        </a:moveTo>
                        <a:cubicBezTo>
                          <a:pt x="3810" y="2300"/>
                          <a:pt x="2857" y="4205"/>
                          <a:pt x="1905" y="4205"/>
                        </a:cubicBezTo>
                        <a:cubicBezTo>
                          <a:pt x="952" y="4205"/>
                          <a:pt x="0" y="4205"/>
                          <a:pt x="0" y="3252"/>
                        </a:cubicBezTo>
                        <a:cubicBezTo>
                          <a:pt x="0" y="2300"/>
                          <a:pt x="952" y="395"/>
                          <a:pt x="1905" y="395"/>
                        </a:cubicBezTo>
                        <a:cubicBezTo>
                          <a:pt x="2857" y="-558"/>
                          <a:pt x="3810" y="395"/>
                          <a:pt x="3810" y="1347"/>
                        </a:cubicBezTo>
                        <a:close/>
                      </a:path>
                    </a:pathLst>
                  </a:custGeom>
                  <a:solidFill>
                    <a:srgbClr val="96969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424" name="Freeform: Shape 1423">
                    <a:extLst>
                      <a:ext uri="{FF2B5EF4-FFF2-40B4-BE49-F238E27FC236}">
                        <a16:creationId xmlns:a16="http://schemas.microsoft.com/office/drawing/2014/main" id="{2A7D07F2-79A9-42A4-9507-499672F5B620}"/>
                      </a:ext>
                    </a:extLst>
                  </p:cNvPr>
                  <p:cNvSpPr/>
                  <p:nvPr/>
                </p:nvSpPr>
                <p:spPr>
                  <a:xfrm>
                    <a:off x="10133740" y="3946765"/>
                    <a:ext cx="3333" cy="4599"/>
                  </a:xfrm>
                  <a:custGeom>
                    <a:avLst/>
                    <a:gdLst>
                      <a:gd name="connsiteX0" fmla="*/ 714 w 3333"/>
                      <a:gd name="connsiteY0" fmla="*/ 1347 h 4599"/>
                      <a:gd name="connsiteX1" fmla="*/ 714 w 3333"/>
                      <a:gd name="connsiteY1" fmla="*/ 4205 h 4599"/>
                      <a:gd name="connsiteX2" fmla="*/ 2619 w 3333"/>
                      <a:gd name="connsiteY2" fmla="*/ 3252 h 4599"/>
                      <a:gd name="connsiteX3" fmla="*/ 2619 w 3333"/>
                      <a:gd name="connsiteY3" fmla="*/ 394 h 4599"/>
                      <a:gd name="connsiteX4" fmla="*/ 714 w 3333"/>
                      <a:gd name="connsiteY4" fmla="*/ 1347 h 45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33" h="4599">
                        <a:moveTo>
                          <a:pt x="714" y="1347"/>
                        </a:moveTo>
                        <a:cubicBezTo>
                          <a:pt x="-238" y="2300"/>
                          <a:pt x="-238" y="4205"/>
                          <a:pt x="714" y="4205"/>
                        </a:cubicBezTo>
                        <a:cubicBezTo>
                          <a:pt x="1667" y="5157"/>
                          <a:pt x="2619" y="4205"/>
                          <a:pt x="2619" y="3252"/>
                        </a:cubicBezTo>
                        <a:cubicBezTo>
                          <a:pt x="3572" y="2300"/>
                          <a:pt x="3572" y="1347"/>
                          <a:pt x="2619" y="394"/>
                        </a:cubicBezTo>
                        <a:cubicBezTo>
                          <a:pt x="2619" y="-558"/>
                          <a:pt x="714" y="394"/>
                          <a:pt x="714" y="1347"/>
                        </a:cubicBezTo>
                        <a:close/>
                      </a:path>
                    </a:pathLst>
                  </a:custGeom>
                  <a:solidFill>
                    <a:srgbClr val="96969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425" name="Freeform: Shape 1424">
                    <a:extLst>
                      <a:ext uri="{FF2B5EF4-FFF2-40B4-BE49-F238E27FC236}">
                        <a16:creationId xmlns:a16="http://schemas.microsoft.com/office/drawing/2014/main" id="{8E6A2A5C-3CFE-448D-B66C-92AC0C880317}"/>
                      </a:ext>
                    </a:extLst>
                  </p:cNvPr>
                  <p:cNvSpPr/>
                  <p:nvPr/>
                </p:nvSpPr>
                <p:spPr>
                  <a:xfrm>
                    <a:off x="10155647" y="3934777"/>
                    <a:ext cx="3333" cy="4762"/>
                  </a:xfrm>
                  <a:custGeom>
                    <a:avLst/>
                    <a:gdLst>
                      <a:gd name="connsiteX0" fmla="*/ 2619 w 3333"/>
                      <a:gd name="connsiteY0" fmla="*/ 0 h 4762"/>
                      <a:gd name="connsiteX1" fmla="*/ 2619 w 3333"/>
                      <a:gd name="connsiteY1" fmla="*/ 2857 h 4762"/>
                      <a:gd name="connsiteX2" fmla="*/ 714 w 3333"/>
                      <a:gd name="connsiteY2" fmla="*/ 4763 h 4762"/>
                      <a:gd name="connsiteX3" fmla="*/ 714 w 3333"/>
                      <a:gd name="connsiteY3" fmla="*/ 1905 h 4762"/>
                      <a:gd name="connsiteX4" fmla="*/ 2619 w 3333"/>
                      <a:gd name="connsiteY4" fmla="*/ 0 h 4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33" h="4762">
                        <a:moveTo>
                          <a:pt x="2619" y="0"/>
                        </a:moveTo>
                        <a:cubicBezTo>
                          <a:pt x="3572" y="0"/>
                          <a:pt x="3572" y="952"/>
                          <a:pt x="2619" y="2857"/>
                        </a:cubicBezTo>
                        <a:cubicBezTo>
                          <a:pt x="1667" y="3810"/>
                          <a:pt x="714" y="4763"/>
                          <a:pt x="714" y="4763"/>
                        </a:cubicBezTo>
                        <a:cubicBezTo>
                          <a:pt x="-238" y="4763"/>
                          <a:pt x="-238" y="3810"/>
                          <a:pt x="714" y="1905"/>
                        </a:cubicBezTo>
                        <a:cubicBezTo>
                          <a:pt x="714" y="952"/>
                          <a:pt x="1667" y="0"/>
                          <a:pt x="2619" y="0"/>
                        </a:cubicBezTo>
                        <a:close/>
                      </a:path>
                    </a:pathLst>
                  </a:custGeom>
                  <a:solidFill>
                    <a:srgbClr val="96969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426" name="Freeform: Shape 1425">
                    <a:extLst>
                      <a:ext uri="{FF2B5EF4-FFF2-40B4-BE49-F238E27FC236}">
                        <a16:creationId xmlns:a16="http://schemas.microsoft.com/office/drawing/2014/main" id="{CE73027E-9186-4A6A-B3CD-7CE7CFB591FC}"/>
                      </a:ext>
                    </a:extLst>
                  </p:cNvPr>
                  <p:cNvSpPr/>
                  <p:nvPr/>
                </p:nvSpPr>
                <p:spPr>
                  <a:xfrm>
                    <a:off x="10143979" y="3973435"/>
                    <a:ext cx="3809" cy="4599"/>
                  </a:xfrm>
                  <a:custGeom>
                    <a:avLst/>
                    <a:gdLst>
                      <a:gd name="connsiteX0" fmla="*/ 1905 w 3809"/>
                      <a:gd name="connsiteY0" fmla="*/ 4205 h 4599"/>
                      <a:gd name="connsiteX1" fmla="*/ 3810 w 3809"/>
                      <a:gd name="connsiteY1" fmla="*/ 1347 h 4599"/>
                      <a:gd name="connsiteX2" fmla="*/ 1905 w 3809"/>
                      <a:gd name="connsiteY2" fmla="*/ 394 h 4599"/>
                      <a:gd name="connsiteX3" fmla="*/ 0 w 3809"/>
                      <a:gd name="connsiteY3" fmla="*/ 3252 h 4599"/>
                      <a:gd name="connsiteX4" fmla="*/ 1905 w 3809"/>
                      <a:gd name="connsiteY4" fmla="*/ 4205 h 45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09" h="4599">
                        <a:moveTo>
                          <a:pt x="1905" y="4205"/>
                        </a:moveTo>
                        <a:cubicBezTo>
                          <a:pt x="2858" y="3252"/>
                          <a:pt x="3810" y="2299"/>
                          <a:pt x="3810" y="1347"/>
                        </a:cubicBezTo>
                        <a:cubicBezTo>
                          <a:pt x="3810" y="394"/>
                          <a:pt x="2858" y="-558"/>
                          <a:pt x="1905" y="394"/>
                        </a:cubicBezTo>
                        <a:cubicBezTo>
                          <a:pt x="953" y="394"/>
                          <a:pt x="0" y="2299"/>
                          <a:pt x="0" y="3252"/>
                        </a:cubicBezTo>
                        <a:cubicBezTo>
                          <a:pt x="953" y="4205"/>
                          <a:pt x="953" y="5157"/>
                          <a:pt x="1905" y="4205"/>
                        </a:cubicBezTo>
                        <a:close/>
                      </a:path>
                    </a:pathLst>
                  </a:custGeom>
                  <a:solidFill>
                    <a:srgbClr val="96969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sp>
              <p:nvSpPr>
                <p:cNvPr id="1427" name="Freeform: Shape 1426">
                  <a:extLst>
                    <a:ext uri="{FF2B5EF4-FFF2-40B4-BE49-F238E27FC236}">
                      <a16:creationId xmlns:a16="http://schemas.microsoft.com/office/drawing/2014/main" id="{89B46D18-936F-4503-8409-4699162F624E}"/>
                    </a:ext>
                  </a:extLst>
                </p:cNvPr>
                <p:cNvSpPr/>
                <p:nvPr/>
              </p:nvSpPr>
              <p:spPr>
                <a:xfrm>
                  <a:off x="9989674" y="3705225"/>
                  <a:ext cx="240029" cy="306704"/>
                </a:xfrm>
                <a:custGeom>
                  <a:avLst/>
                  <a:gdLst>
                    <a:gd name="connsiteX0" fmla="*/ 240030 w 240029"/>
                    <a:gd name="connsiteY0" fmla="*/ 0 h 306704"/>
                    <a:gd name="connsiteX1" fmla="*/ 120015 w 240029"/>
                    <a:gd name="connsiteY1" fmla="*/ 65722 h 306704"/>
                    <a:gd name="connsiteX2" fmla="*/ 0 w 240029"/>
                    <a:gd name="connsiteY2" fmla="*/ 131445 h 306704"/>
                    <a:gd name="connsiteX3" fmla="*/ 0 w 240029"/>
                    <a:gd name="connsiteY3" fmla="*/ 224790 h 306704"/>
                    <a:gd name="connsiteX4" fmla="*/ 0 w 240029"/>
                    <a:gd name="connsiteY4" fmla="*/ 306705 h 306704"/>
                    <a:gd name="connsiteX5" fmla="*/ 120015 w 240029"/>
                    <a:gd name="connsiteY5" fmla="*/ 240983 h 306704"/>
                    <a:gd name="connsiteX6" fmla="*/ 240030 w 240029"/>
                    <a:gd name="connsiteY6" fmla="*/ 175260 h 306704"/>
                    <a:gd name="connsiteX7" fmla="*/ 240030 w 240029"/>
                    <a:gd name="connsiteY7" fmla="*/ 81915 h 306704"/>
                    <a:gd name="connsiteX8" fmla="*/ 240030 w 240029"/>
                    <a:gd name="connsiteY8" fmla="*/ 0 h 3067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40029" h="306704">
                      <a:moveTo>
                        <a:pt x="240030" y="0"/>
                      </a:moveTo>
                      <a:cubicBezTo>
                        <a:pt x="200025" y="21908"/>
                        <a:pt x="160020" y="43815"/>
                        <a:pt x="120015" y="65722"/>
                      </a:cubicBezTo>
                      <a:cubicBezTo>
                        <a:pt x="80010" y="87630"/>
                        <a:pt x="40005" y="109538"/>
                        <a:pt x="0" y="131445"/>
                      </a:cubicBezTo>
                      <a:cubicBezTo>
                        <a:pt x="0" y="159067"/>
                        <a:pt x="0" y="197167"/>
                        <a:pt x="0" y="224790"/>
                      </a:cubicBezTo>
                      <a:cubicBezTo>
                        <a:pt x="0" y="252413"/>
                        <a:pt x="0" y="280035"/>
                        <a:pt x="0" y="306705"/>
                      </a:cubicBezTo>
                      <a:cubicBezTo>
                        <a:pt x="40005" y="284797"/>
                        <a:pt x="80010" y="262890"/>
                        <a:pt x="120015" y="240983"/>
                      </a:cubicBezTo>
                      <a:cubicBezTo>
                        <a:pt x="160020" y="219075"/>
                        <a:pt x="200025" y="197167"/>
                        <a:pt x="240030" y="175260"/>
                      </a:cubicBezTo>
                      <a:cubicBezTo>
                        <a:pt x="240030" y="147638"/>
                        <a:pt x="240030" y="109538"/>
                        <a:pt x="240030" y="81915"/>
                      </a:cubicBezTo>
                      <a:cubicBezTo>
                        <a:pt x="240030" y="54292"/>
                        <a:pt x="240030" y="27622"/>
                        <a:pt x="240030" y="0"/>
                      </a:cubicBezTo>
                      <a:close/>
                    </a:path>
                  </a:pathLst>
                </a:custGeom>
                <a:solidFill>
                  <a:srgbClr val="F8AC1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28" name="Freeform: Shape 1427">
                  <a:extLst>
                    <a:ext uri="{FF2B5EF4-FFF2-40B4-BE49-F238E27FC236}">
                      <a16:creationId xmlns:a16="http://schemas.microsoft.com/office/drawing/2014/main" id="{84D74A61-1532-40BE-AA97-BA231D7C0C88}"/>
                    </a:ext>
                  </a:extLst>
                </p:cNvPr>
                <p:cNvSpPr/>
                <p:nvPr/>
              </p:nvSpPr>
              <p:spPr>
                <a:xfrm>
                  <a:off x="9802984" y="3827145"/>
                  <a:ext cx="176212" cy="96202"/>
                </a:xfrm>
                <a:custGeom>
                  <a:avLst/>
                  <a:gdLst>
                    <a:gd name="connsiteX0" fmla="*/ 176213 w 176212"/>
                    <a:gd name="connsiteY0" fmla="*/ 65722 h 96202"/>
                    <a:gd name="connsiteX1" fmla="*/ 60960 w 176212"/>
                    <a:gd name="connsiteY1" fmla="*/ 0 h 96202"/>
                    <a:gd name="connsiteX2" fmla="*/ 59055 w 176212"/>
                    <a:gd name="connsiteY2" fmla="*/ 952 h 96202"/>
                    <a:gd name="connsiteX3" fmla="*/ 57150 w 176212"/>
                    <a:gd name="connsiteY3" fmla="*/ 1905 h 96202"/>
                    <a:gd name="connsiteX4" fmla="*/ 55245 w 176212"/>
                    <a:gd name="connsiteY4" fmla="*/ 2858 h 96202"/>
                    <a:gd name="connsiteX5" fmla="*/ 53340 w 176212"/>
                    <a:gd name="connsiteY5" fmla="*/ 3810 h 96202"/>
                    <a:gd name="connsiteX6" fmla="*/ 51435 w 176212"/>
                    <a:gd name="connsiteY6" fmla="*/ 4763 h 96202"/>
                    <a:gd name="connsiteX7" fmla="*/ 49530 w 176212"/>
                    <a:gd name="connsiteY7" fmla="*/ 5715 h 96202"/>
                    <a:gd name="connsiteX8" fmla="*/ 47625 w 176212"/>
                    <a:gd name="connsiteY8" fmla="*/ 6667 h 96202"/>
                    <a:gd name="connsiteX9" fmla="*/ 45720 w 176212"/>
                    <a:gd name="connsiteY9" fmla="*/ 7620 h 96202"/>
                    <a:gd name="connsiteX10" fmla="*/ 43815 w 176212"/>
                    <a:gd name="connsiteY10" fmla="*/ 8572 h 96202"/>
                    <a:gd name="connsiteX11" fmla="*/ 41910 w 176212"/>
                    <a:gd name="connsiteY11" fmla="*/ 9525 h 96202"/>
                    <a:gd name="connsiteX12" fmla="*/ 40005 w 176212"/>
                    <a:gd name="connsiteY12" fmla="*/ 10477 h 96202"/>
                    <a:gd name="connsiteX13" fmla="*/ 38100 w 176212"/>
                    <a:gd name="connsiteY13" fmla="*/ 11430 h 96202"/>
                    <a:gd name="connsiteX14" fmla="*/ 36195 w 176212"/>
                    <a:gd name="connsiteY14" fmla="*/ 12383 h 96202"/>
                    <a:gd name="connsiteX15" fmla="*/ 34290 w 176212"/>
                    <a:gd name="connsiteY15" fmla="*/ 13335 h 96202"/>
                    <a:gd name="connsiteX16" fmla="*/ 32385 w 176212"/>
                    <a:gd name="connsiteY16" fmla="*/ 14288 h 96202"/>
                    <a:gd name="connsiteX17" fmla="*/ 30480 w 176212"/>
                    <a:gd name="connsiteY17" fmla="*/ 15240 h 96202"/>
                    <a:gd name="connsiteX18" fmla="*/ 28575 w 176212"/>
                    <a:gd name="connsiteY18" fmla="*/ 16192 h 96202"/>
                    <a:gd name="connsiteX19" fmla="*/ 26670 w 176212"/>
                    <a:gd name="connsiteY19" fmla="*/ 17145 h 96202"/>
                    <a:gd name="connsiteX20" fmla="*/ 24765 w 176212"/>
                    <a:gd name="connsiteY20" fmla="*/ 18097 h 96202"/>
                    <a:gd name="connsiteX21" fmla="*/ 22860 w 176212"/>
                    <a:gd name="connsiteY21" fmla="*/ 19050 h 96202"/>
                    <a:gd name="connsiteX22" fmla="*/ 20955 w 176212"/>
                    <a:gd name="connsiteY22" fmla="*/ 20002 h 96202"/>
                    <a:gd name="connsiteX23" fmla="*/ 19050 w 176212"/>
                    <a:gd name="connsiteY23" fmla="*/ 20955 h 96202"/>
                    <a:gd name="connsiteX24" fmla="*/ 17145 w 176212"/>
                    <a:gd name="connsiteY24" fmla="*/ 21908 h 96202"/>
                    <a:gd name="connsiteX25" fmla="*/ 15240 w 176212"/>
                    <a:gd name="connsiteY25" fmla="*/ 22860 h 96202"/>
                    <a:gd name="connsiteX26" fmla="*/ 13335 w 176212"/>
                    <a:gd name="connsiteY26" fmla="*/ 23813 h 96202"/>
                    <a:gd name="connsiteX27" fmla="*/ 11430 w 176212"/>
                    <a:gd name="connsiteY27" fmla="*/ 24765 h 96202"/>
                    <a:gd name="connsiteX28" fmla="*/ 9525 w 176212"/>
                    <a:gd name="connsiteY28" fmla="*/ 25717 h 96202"/>
                    <a:gd name="connsiteX29" fmla="*/ 7620 w 176212"/>
                    <a:gd name="connsiteY29" fmla="*/ 26670 h 96202"/>
                    <a:gd name="connsiteX30" fmla="*/ 5715 w 176212"/>
                    <a:gd name="connsiteY30" fmla="*/ 27622 h 96202"/>
                    <a:gd name="connsiteX31" fmla="*/ 3810 w 176212"/>
                    <a:gd name="connsiteY31" fmla="*/ 28575 h 96202"/>
                    <a:gd name="connsiteX32" fmla="*/ 1905 w 176212"/>
                    <a:gd name="connsiteY32" fmla="*/ 29527 h 96202"/>
                    <a:gd name="connsiteX33" fmla="*/ 0 w 176212"/>
                    <a:gd name="connsiteY33" fmla="*/ 30480 h 96202"/>
                    <a:gd name="connsiteX34" fmla="*/ 115253 w 176212"/>
                    <a:gd name="connsiteY34" fmla="*/ 96202 h 96202"/>
                    <a:gd name="connsiteX35" fmla="*/ 117158 w 176212"/>
                    <a:gd name="connsiteY35" fmla="*/ 95250 h 96202"/>
                    <a:gd name="connsiteX36" fmla="*/ 119063 w 176212"/>
                    <a:gd name="connsiteY36" fmla="*/ 94297 h 96202"/>
                    <a:gd name="connsiteX37" fmla="*/ 120967 w 176212"/>
                    <a:gd name="connsiteY37" fmla="*/ 93345 h 96202"/>
                    <a:gd name="connsiteX38" fmla="*/ 122873 w 176212"/>
                    <a:gd name="connsiteY38" fmla="*/ 92392 h 96202"/>
                    <a:gd name="connsiteX39" fmla="*/ 124778 w 176212"/>
                    <a:gd name="connsiteY39" fmla="*/ 91440 h 96202"/>
                    <a:gd name="connsiteX40" fmla="*/ 126683 w 176212"/>
                    <a:gd name="connsiteY40" fmla="*/ 90488 h 96202"/>
                    <a:gd name="connsiteX41" fmla="*/ 128588 w 176212"/>
                    <a:gd name="connsiteY41" fmla="*/ 89535 h 96202"/>
                    <a:gd name="connsiteX42" fmla="*/ 130492 w 176212"/>
                    <a:gd name="connsiteY42" fmla="*/ 88583 h 96202"/>
                    <a:gd name="connsiteX43" fmla="*/ 132398 w 176212"/>
                    <a:gd name="connsiteY43" fmla="*/ 87630 h 96202"/>
                    <a:gd name="connsiteX44" fmla="*/ 134303 w 176212"/>
                    <a:gd name="connsiteY44" fmla="*/ 86677 h 96202"/>
                    <a:gd name="connsiteX45" fmla="*/ 136208 w 176212"/>
                    <a:gd name="connsiteY45" fmla="*/ 85725 h 96202"/>
                    <a:gd name="connsiteX46" fmla="*/ 138113 w 176212"/>
                    <a:gd name="connsiteY46" fmla="*/ 84772 h 96202"/>
                    <a:gd name="connsiteX47" fmla="*/ 140017 w 176212"/>
                    <a:gd name="connsiteY47" fmla="*/ 83820 h 96202"/>
                    <a:gd name="connsiteX48" fmla="*/ 141923 w 176212"/>
                    <a:gd name="connsiteY48" fmla="*/ 82867 h 96202"/>
                    <a:gd name="connsiteX49" fmla="*/ 143828 w 176212"/>
                    <a:gd name="connsiteY49" fmla="*/ 81915 h 96202"/>
                    <a:gd name="connsiteX50" fmla="*/ 145733 w 176212"/>
                    <a:gd name="connsiteY50" fmla="*/ 80963 h 96202"/>
                    <a:gd name="connsiteX51" fmla="*/ 147638 w 176212"/>
                    <a:gd name="connsiteY51" fmla="*/ 80010 h 96202"/>
                    <a:gd name="connsiteX52" fmla="*/ 149542 w 176212"/>
                    <a:gd name="connsiteY52" fmla="*/ 79058 h 96202"/>
                    <a:gd name="connsiteX53" fmla="*/ 151448 w 176212"/>
                    <a:gd name="connsiteY53" fmla="*/ 78105 h 96202"/>
                    <a:gd name="connsiteX54" fmla="*/ 153353 w 176212"/>
                    <a:gd name="connsiteY54" fmla="*/ 77152 h 96202"/>
                    <a:gd name="connsiteX55" fmla="*/ 155258 w 176212"/>
                    <a:gd name="connsiteY55" fmla="*/ 76200 h 96202"/>
                    <a:gd name="connsiteX56" fmla="*/ 157163 w 176212"/>
                    <a:gd name="connsiteY56" fmla="*/ 75247 h 96202"/>
                    <a:gd name="connsiteX57" fmla="*/ 159067 w 176212"/>
                    <a:gd name="connsiteY57" fmla="*/ 74295 h 96202"/>
                    <a:gd name="connsiteX58" fmla="*/ 160973 w 176212"/>
                    <a:gd name="connsiteY58" fmla="*/ 73342 h 96202"/>
                    <a:gd name="connsiteX59" fmla="*/ 162878 w 176212"/>
                    <a:gd name="connsiteY59" fmla="*/ 72390 h 96202"/>
                    <a:gd name="connsiteX60" fmla="*/ 164783 w 176212"/>
                    <a:gd name="connsiteY60" fmla="*/ 71438 h 96202"/>
                    <a:gd name="connsiteX61" fmla="*/ 166688 w 176212"/>
                    <a:gd name="connsiteY61" fmla="*/ 70485 h 96202"/>
                    <a:gd name="connsiteX62" fmla="*/ 168592 w 176212"/>
                    <a:gd name="connsiteY62" fmla="*/ 69533 h 96202"/>
                    <a:gd name="connsiteX63" fmla="*/ 170498 w 176212"/>
                    <a:gd name="connsiteY63" fmla="*/ 68580 h 96202"/>
                    <a:gd name="connsiteX64" fmla="*/ 172403 w 176212"/>
                    <a:gd name="connsiteY64" fmla="*/ 67627 h 96202"/>
                    <a:gd name="connsiteX65" fmla="*/ 174308 w 176212"/>
                    <a:gd name="connsiteY65" fmla="*/ 66675 h 96202"/>
                    <a:gd name="connsiteX66" fmla="*/ 176213 w 176212"/>
                    <a:gd name="connsiteY66" fmla="*/ 65722 h 962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</a:cxnLst>
                  <a:rect l="l" t="t" r="r" b="b"/>
                  <a:pathLst>
                    <a:path w="176212" h="96202">
                      <a:moveTo>
                        <a:pt x="176213" y="65722"/>
                      </a:moveTo>
                      <a:lnTo>
                        <a:pt x="60960" y="0"/>
                      </a:lnTo>
                      <a:lnTo>
                        <a:pt x="59055" y="952"/>
                      </a:lnTo>
                      <a:lnTo>
                        <a:pt x="57150" y="1905"/>
                      </a:lnTo>
                      <a:lnTo>
                        <a:pt x="55245" y="2858"/>
                      </a:lnTo>
                      <a:lnTo>
                        <a:pt x="53340" y="3810"/>
                      </a:lnTo>
                      <a:lnTo>
                        <a:pt x="51435" y="4763"/>
                      </a:lnTo>
                      <a:lnTo>
                        <a:pt x="49530" y="5715"/>
                      </a:lnTo>
                      <a:lnTo>
                        <a:pt x="47625" y="6667"/>
                      </a:lnTo>
                      <a:lnTo>
                        <a:pt x="45720" y="7620"/>
                      </a:lnTo>
                      <a:lnTo>
                        <a:pt x="43815" y="8572"/>
                      </a:lnTo>
                      <a:lnTo>
                        <a:pt x="41910" y="9525"/>
                      </a:lnTo>
                      <a:lnTo>
                        <a:pt x="40005" y="10477"/>
                      </a:lnTo>
                      <a:lnTo>
                        <a:pt x="38100" y="11430"/>
                      </a:lnTo>
                      <a:lnTo>
                        <a:pt x="36195" y="12383"/>
                      </a:lnTo>
                      <a:lnTo>
                        <a:pt x="34290" y="13335"/>
                      </a:lnTo>
                      <a:lnTo>
                        <a:pt x="32385" y="14288"/>
                      </a:lnTo>
                      <a:lnTo>
                        <a:pt x="30480" y="15240"/>
                      </a:lnTo>
                      <a:lnTo>
                        <a:pt x="28575" y="16192"/>
                      </a:lnTo>
                      <a:lnTo>
                        <a:pt x="26670" y="17145"/>
                      </a:lnTo>
                      <a:lnTo>
                        <a:pt x="24765" y="18097"/>
                      </a:lnTo>
                      <a:lnTo>
                        <a:pt x="22860" y="19050"/>
                      </a:lnTo>
                      <a:lnTo>
                        <a:pt x="20955" y="20002"/>
                      </a:lnTo>
                      <a:lnTo>
                        <a:pt x="19050" y="20955"/>
                      </a:lnTo>
                      <a:lnTo>
                        <a:pt x="17145" y="21908"/>
                      </a:lnTo>
                      <a:lnTo>
                        <a:pt x="15240" y="22860"/>
                      </a:lnTo>
                      <a:lnTo>
                        <a:pt x="13335" y="23813"/>
                      </a:lnTo>
                      <a:lnTo>
                        <a:pt x="11430" y="24765"/>
                      </a:lnTo>
                      <a:lnTo>
                        <a:pt x="9525" y="25717"/>
                      </a:lnTo>
                      <a:lnTo>
                        <a:pt x="7620" y="26670"/>
                      </a:lnTo>
                      <a:lnTo>
                        <a:pt x="5715" y="27622"/>
                      </a:lnTo>
                      <a:lnTo>
                        <a:pt x="3810" y="28575"/>
                      </a:lnTo>
                      <a:lnTo>
                        <a:pt x="1905" y="29527"/>
                      </a:lnTo>
                      <a:lnTo>
                        <a:pt x="0" y="30480"/>
                      </a:lnTo>
                      <a:lnTo>
                        <a:pt x="115253" y="96202"/>
                      </a:lnTo>
                      <a:lnTo>
                        <a:pt x="117158" y="95250"/>
                      </a:lnTo>
                      <a:lnTo>
                        <a:pt x="119063" y="94297"/>
                      </a:lnTo>
                      <a:lnTo>
                        <a:pt x="120967" y="93345"/>
                      </a:lnTo>
                      <a:lnTo>
                        <a:pt x="122873" y="92392"/>
                      </a:lnTo>
                      <a:lnTo>
                        <a:pt x="124778" y="91440"/>
                      </a:lnTo>
                      <a:lnTo>
                        <a:pt x="126683" y="90488"/>
                      </a:lnTo>
                      <a:lnTo>
                        <a:pt x="128588" y="89535"/>
                      </a:lnTo>
                      <a:lnTo>
                        <a:pt x="130492" y="88583"/>
                      </a:lnTo>
                      <a:lnTo>
                        <a:pt x="132398" y="87630"/>
                      </a:lnTo>
                      <a:lnTo>
                        <a:pt x="134303" y="86677"/>
                      </a:lnTo>
                      <a:lnTo>
                        <a:pt x="136208" y="85725"/>
                      </a:lnTo>
                      <a:lnTo>
                        <a:pt x="138113" y="84772"/>
                      </a:lnTo>
                      <a:lnTo>
                        <a:pt x="140017" y="83820"/>
                      </a:lnTo>
                      <a:lnTo>
                        <a:pt x="141923" y="82867"/>
                      </a:lnTo>
                      <a:lnTo>
                        <a:pt x="143828" y="81915"/>
                      </a:lnTo>
                      <a:lnTo>
                        <a:pt x="145733" y="80963"/>
                      </a:lnTo>
                      <a:lnTo>
                        <a:pt x="147638" y="80010"/>
                      </a:lnTo>
                      <a:lnTo>
                        <a:pt x="149542" y="79058"/>
                      </a:lnTo>
                      <a:lnTo>
                        <a:pt x="151448" y="78105"/>
                      </a:lnTo>
                      <a:lnTo>
                        <a:pt x="153353" y="77152"/>
                      </a:lnTo>
                      <a:lnTo>
                        <a:pt x="155258" y="76200"/>
                      </a:lnTo>
                      <a:lnTo>
                        <a:pt x="157163" y="75247"/>
                      </a:lnTo>
                      <a:lnTo>
                        <a:pt x="159067" y="74295"/>
                      </a:lnTo>
                      <a:lnTo>
                        <a:pt x="160973" y="73342"/>
                      </a:lnTo>
                      <a:lnTo>
                        <a:pt x="162878" y="72390"/>
                      </a:lnTo>
                      <a:lnTo>
                        <a:pt x="164783" y="71438"/>
                      </a:lnTo>
                      <a:lnTo>
                        <a:pt x="166688" y="70485"/>
                      </a:lnTo>
                      <a:lnTo>
                        <a:pt x="168592" y="69533"/>
                      </a:lnTo>
                      <a:lnTo>
                        <a:pt x="170498" y="68580"/>
                      </a:lnTo>
                      <a:lnTo>
                        <a:pt x="172403" y="67627"/>
                      </a:lnTo>
                      <a:lnTo>
                        <a:pt x="174308" y="66675"/>
                      </a:lnTo>
                      <a:lnTo>
                        <a:pt x="176213" y="65722"/>
                      </a:lnTo>
                      <a:close/>
                    </a:path>
                  </a:pathLst>
                </a:custGeom>
                <a:solidFill>
                  <a:srgbClr val="FDCE0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29" name="Freeform: Shape 1428">
                  <a:extLst>
                    <a:ext uri="{FF2B5EF4-FFF2-40B4-BE49-F238E27FC236}">
                      <a16:creationId xmlns:a16="http://schemas.microsoft.com/office/drawing/2014/main" id="{F3A57F70-6E4B-4F99-84D2-61742DA29766}"/>
                    </a:ext>
                  </a:extLst>
                </p:cNvPr>
                <p:cNvSpPr/>
                <p:nvPr/>
              </p:nvSpPr>
              <p:spPr>
                <a:xfrm>
                  <a:off x="9731546" y="3868102"/>
                  <a:ext cx="175260" cy="184784"/>
                </a:xfrm>
                <a:custGeom>
                  <a:avLst/>
                  <a:gdLst>
                    <a:gd name="connsiteX0" fmla="*/ 173355 w 175260"/>
                    <a:gd name="connsiteY0" fmla="*/ 65722 h 184784"/>
                    <a:gd name="connsiteX1" fmla="*/ 58103 w 175260"/>
                    <a:gd name="connsiteY1" fmla="*/ 0 h 184784"/>
                    <a:gd name="connsiteX2" fmla="*/ 57150 w 175260"/>
                    <a:gd name="connsiteY2" fmla="*/ 1905 h 184784"/>
                    <a:gd name="connsiteX3" fmla="*/ 56198 w 175260"/>
                    <a:gd name="connsiteY3" fmla="*/ 3810 h 184784"/>
                    <a:gd name="connsiteX4" fmla="*/ 55245 w 175260"/>
                    <a:gd name="connsiteY4" fmla="*/ 5715 h 184784"/>
                    <a:gd name="connsiteX5" fmla="*/ 54293 w 175260"/>
                    <a:gd name="connsiteY5" fmla="*/ 7620 h 184784"/>
                    <a:gd name="connsiteX6" fmla="*/ 53340 w 175260"/>
                    <a:gd name="connsiteY6" fmla="*/ 9525 h 184784"/>
                    <a:gd name="connsiteX7" fmla="*/ 55245 w 175260"/>
                    <a:gd name="connsiteY7" fmla="*/ 8572 h 184784"/>
                    <a:gd name="connsiteX8" fmla="*/ 54293 w 175260"/>
                    <a:gd name="connsiteY8" fmla="*/ 10477 h 184784"/>
                    <a:gd name="connsiteX9" fmla="*/ 53340 w 175260"/>
                    <a:gd name="connsiteY9" fmla="*/ 12382 h 184784"/>
                    <a:gd name="connsiteX10" fmla="*/ 52388 w 175260"/>
                    <a:gd name="connsiteY10" fmla="*/ 14288 h 184784"/>
                    <a:gd name="connsiteX11" fmla="*/ 51435 w 175260"/>
                    <a:gd name="connsiteY11" fmla="*/ 16192 h 184784"/>
                    <a:gd name="connsiteX12" fmla="*/ 50483 w 175260"/>
                    <a:gd name="connsiteY12" fmla="*/ 18097 h 184784"/>
                    <a:gd name="connsiteX13" fmla="*/ 49530 w 175260"/>
                    <a:gd name="connsiteY13" fmla="*/ 20002 h 184784"/>
                    <a:gd name="connsiteX14" fmla="*/ 48578 w 175260"/>
                    <a:gd name="connsiteY14" fmla="*/ 21907 h 184784"/>
                    <a:gd name="connsiteX15" fmla="*/ 47625 w 175260"/>
                    <a:gd name="connsiteY15" fmla="*/ 23813 h 184784"/>
                    <a:gd name="connsiteX16" fmla="*/ 46673 w 175260"/>
                    <a:gd name="connsiteY16" fmla="*/ 25717 h 184784"/>
                    <a:gd name="connsiteX17" fmla="*/ 45720 w 175260"/>
                    <a:gd name="connsiteY17" fmla="*/ 27622 h 184784"/>
                    <a:gd name="connsiteX18" fmla="*/ 44768 w 175260"/>
                    <a:gd name="connsiteY18" fmla="*/ 29527 h 184784"/>
                    <a:gd name="connsiteX19" fmla="*/ 43815 w 175260"/>
                    <a:gd name="connsiteY19" fmla="*/ 31432 h 184784"/>
                    <a:gd name="connsiteX20" fmla="*/ 42863 w 175260"/>
                    <a:gd name="connsiteY20" fmla="*/ 33338 h 184784"/>
                    <a:gd name="connsiteX21" fmla="*/ 41910 w 175260"/>
                    <a:gd name="connsiteY21" fmla="*/ 35242 h 184784"/>
                    <a:gd name="connsiteX22" fmla="*/ 40958 w 175260"/>
                    <a:gd name="connsiteY22" fmla="*/ 37147 h 184784"/>
                    <a:gd name="connsiteX23" fmla="*/ 40005 w 175260"/>
                    <a:gd name="connsiteY23" fmla="*/ 39052 h 184784"/>
                    <a:gd name="connsiteX24" fmla="*/ 39053 w 175260"/>
                    <a:gd name="connsiteY24" fmla="*/ 40957 h 184784"/>
                    <a:gd name="connsiteX25" fmla="*/ 38100 w 175260"/>
                    <a:gd name="connsiteY25" fmla="*/ 42863 h 184784"/>
                    <a:gd name="connsiteX26" fmla="*/ 37148 w 175260"/>
                    <a:gd name="connsiteY26" fmla="*/ 44767 h 184784"/>
                    <a:gd name="connsiteX27" fmla="*/ 36195 w 175260"/>
                    <a:gd name="connsiteY27" fmla="*/ 46672 h 184784"/>
                    <a:gd name="connsiteX28" fmla="*/ 35243 w 175260"/>
                    <a:gd name="connsiteY28" fmla="*/ 48577 h 184784"/>
                    <a:gd name="connsiteX29" fmla="*/ 34290 w 175260"/>
                    <a:gd name="connsiteY29" fmla="*/ 50482 h 184784"/>
                    <a:gd name="connsiteX30" fmla="*/ 33338 w 175260"/>
                    <a:gd name="connsiteY30" fmla="*/ 52388 h 184784"/>
                    <a:gd name="connsiteX31" fmla="*/ 32385 w 175260"/>
                    <a:gd name="connsiteY31" fmla="*/ 54292 h 184784"/>
                    <a:gd name="connsiteX32" fmla="*/ 31433 w 175260"/>
                    <a:gd name="connsiteY32" fmla="*/ 56197 h 184784"/>
                    <a:gd name="connsiteX33" fmla="*/ 30480 w 175260"/>
                    <a:gd name="connsiteY33" fmla="*/ 58102 h 184784"/>
                    <a:gd name="connsiteX34" fmla="*/ 29528 w 175260"/>
                    <a:gd name="connsiteY34" fmla="*/ 60007 h 184784"/>
                    <a:gd name="connsiteX35" fmla="*/ 28575 w 175260"/>
                    <a:gd name="connsiteY35" fmla="*/ 61913 h 184784"/>
                    <a:gd name="connsiteX36" fmla="*/ 27623 w 175260"/>
                    <a:gd name="connsiteY36" fmla="*/ 63817 h 184784"/>
                    <a:gd name="connsiteX37" fmla="*/ 26670 w 175260"/>
                    <a:gd name="connsiteY37" fmla="*/ 65722 h 184784"/>
                    <a:gd name="connsiteX38" fmla="*/ 25718 w 175260"/>
                    <a:gd name="connsiteY38" fmla="*/ 67627 h 184784"/>
                    <a:gd name="connsiteX39" fmla="*/ 24765 w 175260"/>
                    <a:gd name="connsiteY39" fmla="*/ 69532 h 184784"/>
                    <a:gd name="connsiteX40" fmla="*/ 23813 w 175260"/>
                    <a:gd name="connsiteY40" fmla="*/ 71438 h 184784"/>
                    <a:gd name="connsiteX41" fmla="*/ 22860 w 175260"/>
                    <a:gd name="connsiteY41" fmla="*/ 73342 h 184784"/>
                    <a:gd name="connsiteX42" fmla="*/ 21908 w 175260"/>
                    <a:gd name="connsiteY42" fmla="*/ 75247 h 184784"/>
                    <a:gd name="connsiteX43" fmla="*/ 20955 w 175260"/>
                    <a:gd name="connsiteY43" fmla="*/ 77152 h 184784"/>
                    <a:gd name="connsiteX44" fmla="*/ 20003 w 175260"/>
                    <a:gd name="connsiteY44" fmla="*/ 79057 h 184784"/>
                    <a:gd name="connsiteX45" fmla="*/ 19050 w 175260"/>
                    <a:gd name="connsiteY45" fmla="*/ 80963 h 184784"/>
                    <a:gd name="connsiteX46" fmla="*/ 18098 w 175260"/>
                    <a:gd name="connsiteY46" fmla="*/ 82867 h 184784"/>
                    <a:gd name="connsiteX47" fmla="*/ 17145 w 175260"/>
                    <a:gd name="connsiteY47" fmla="*/ 84772 h 184784"/>
                    <a:gd name="connsiteX48" fmla="*/ 16193 w 175260"/>
                    <a:gd name="connsiteY48" fmla="*/ 86677 h 184784"/>
                    <a:gd name="connsiteX49" fmla="*/ 15240 w 175260"/>
                    <a:gd name="connsiteY49" fmla="*/ 88582 h 184784"/>
                    <a:gd name="connsiteX50" fmla="*/ 14288 w 175260"/>
                    <a:gd name="connsiteY50" fmla="*/ 90488 h 184784"/>
                    <a:gd name="connsiteX51" fmla="*/ 13335 w 175260"/>
                    <a:gd name="connsiteY51" fmla="*/ 92392 h 184784"/>
                    <a:gd name="connsiteX52" fmla="*/ 12383 w 175260"/>
                    <a:gd name="connsiteY52" fmla="*/ 94297 h 184784"/>
                    <a:gd name="connsiteX53" fmla="*/ 11430 w 175260"/>
                    <a:gd name="connsiteY53" fmla="*/ 96202 h 184784"/>
                    <a:gd name="connsiteX54" fmla="*/ 10478 w 175260"/>
                    <a:gd name="connsiteY54" fmla="*/ 98107 h 184784"/>
                    <a:gd name="connsiteX55" fmla="*/ 9525 w 175260"/>
                    <a:gd name="connsiteY55" fmla="*/ 100013 h 184784"/>
                    <a:gd name="connsiteX56" fmla="*/ 8573 w 175260"/>
                    <a:gd name="connsiteY56" fmla="*/ 101917 h 184784"/>
                    <a:gd name="connsiteX57" fmla="*/ 7620 w 175260"/>
                    <a:gd name="connsiteY57" fmla="*/ 103822 h 184784"/>
                    <a:gd name="connsiteX58" fmla="*/ 6668 w 175260"/>
                    <a:gd name="connsiteY58" fmla="*/ 105727 h 184784"/>
                    <a:gd name="connsiteX59" fmla="*/ 5715 w 175260"/>
                    <a:gd name="connsiteY59" fmla="*/ 107632 h 184784"/>
                    <a:gd name="connsiteX60" fmla="*/ 4763 w 175260"/>
                    <a:gd name="connsiteY60" fmla="*/ 109538 h 184784"/>
                    <a:gd name="connsiteX61" fmla="*/ 3810 w 175260"/>
                    <a:gd name="connsiteY61" fmla="*/ 111442 h 184784"/>
                    <a:gd name="connsiteX62" fmla="*/ 2858 w 175260"/>
                    <a:gd name="connsiteY62" fmla="*/ 113347 h 184784"/>
                    <a:gd name="connsiteX63" fmla="*/ 1905 w 175260"/>
                    <a:gd name="connsiteY63" fmla="*/ 115252 h 184784"/>
                    <a:gd name="connsiteX64" fmla="*/ 953 w 175260"/>
                    <a:gd name="connsiteY64" fmla="*/ 117157 h 184784"/>
                    <a:gd name="connsiteX65" fmla="*/ 0 w 175260"/>
                    <a:gd name="connsiteY65" fmla="*/ 119063 h 184784"/>
                    <a:gd name="connsiteX66" fmla="*/ 115253 w 175260"/>
                    <a:gd name="connsiteY66" fmla="*/ 184785 h 184784"/>
                    <a:gd name="connsiteX67" fmla="*/ 116205 w 175260"/>
                    <a:gd name="connsiteY67" fmla="*/ 182880 h 184784"/>
                    <a:gd name="connsiteX68" fmla="*/ 117158 w 175260"/>
                    <a:gd name="connsiteY68" fmla="*/ 180975 h 184784"/>
                    <a:gd name="connsiteX69" fmla="*/ 118110 w 175260"/>
                    <a:gd name="connsiteY69" fmla="*/ 179070 h 184784"/>
                    <a:gd name="connsiteX70" fmla="*/ 119063 w 175260"/>
                    <a:gd name="connsiteY70" fmla="*/ 177165 h 184784"/>
                    <a:gd name="connsiteX71" fmla="*/ 120015 w 175260"/>
                    <a:gd name="connsiteY71" fmla="*/ 175260 h 184784"/>
                    <a:gd name="connsiteX72" fmla="*/ 120967 w 175260"/>
                    <a:gd name="connsiteY72" fmla="*/ 173355 h 184784"/>
                    <a:gd name="connsiteX73" fmla="*/ 121920 w 175260"/>
                    <a:gd name="connsiteY73" fmla="*/ 171450 h 184784"/>
                    <a:gd name="connsiteX74" fmla="*/ 122873 w 175260"/>
                    <a:gd name="connsiteY74" fmla="*/ 169545 h 184784"/>
                    <a:gd name="connsiteX75" fmla="*/ 123825 w 175260"/>
                    <a:gd name="connsiteY75" fmla="*/ 167640 h 184784"/>
                    <a:gd name="connsiteX76" fmla="*/ 124778 w 175260"/>
                    <a:gd name="connsiteY76" fmla="*/ 165735 h 184784"/>
                    <a:gd name="connsiteX77" fmla="*/ 125730 w 175260"/>
                    <a:gd name="connsiteY77" fmla="*/ 163830 h 184784"/>
                    <a:gd name="connsiteX78" fmla="*/ 126683 w 175260"/>
                    <a:gd name="connsiteY78" fmla="*/ 161925 h 184784"/>
                    <a:gd name="connsiteX79" fmla="*/ 127635 w 175260"/>
                    <a:gd name="connsiteY79" fmla="*/ 160020 h 184784"/>
                    <a:gd name="connsiteX80" fmla="*/ 128588 w 175260"/>
                    <a:gd name="connsiteY80" fmla="*/ 158115 h 184784"/>
                    <a:gd name="connsiteX81" fmla="*/ 129540 w 175260"/>
                    <a:gd name="connsiteY81" fmla="*/ 156210 h 184784"/>
                    <a:gd name="connsiteX82" fmla="*/ 130492 w 175260"/>
                    <a:gd name="connsiteY82" fmla="*/ 154305 h 184784"/>
                    <a:gd name="connsiteX83" fmla="*/ 131445 w 175260"/>
                    <a:gd name="connsiteY83" fmla="*/ 152400 h 184784"/>
                    <a:gd name="connsiteX84" fmla="*/ 132398 w 175260"/>
                    <a:gd name="connsiteY84" fmla="*/ 150495 h 184784"/>
                    <a:gd name="connsiteX85" fmla="*/ 133350 w 175260"/>
                    <a:gd name="connsiteY85" fmla="*/ 148590 h 184784"/>
                    <a:gd name="connsiteX86" fmla="*/ 134303 w 175260"/>
                    <a:gd name="connsiteY86" fmla="*/ 146685 h 184784"/>
                    <a:gd name="connsiteX87" fmla="*/ 135255 w 175260"/>
                    <a:gd name="connsiteY87" fmla="*/ 144780 h 184784"/>
                    <a:gd name="connsiteX88" fmla="*/ 136208 w 175260"/>
                    <a:gd name="connsiteY88" fmla="*/ 142875 h 184784"/>
                    <a:gd name="connsiteX89" fmla="*/ 137160 w 175260"/>
                    <a:gd name="connsiteY89" fmla="*/ 140970 h 184784"/>
                    <a:gd name="connsiteX90" fmla="*/ 138113 w 175260"/>
                    <a:gd name="connsiteY90" fmla="*/ 139065 h 184784"/>
                    <a:gd name="connsiteX91" fmla="*/ 139065 w 175260"/>
                    <a:gd name="connsiteY91" fmla="*/ 137160 h 184784"/>
                    <a:gd name="connsiteX92" fmla="*/ 140017 w 175260"/>
                    <a:gd name="connsiteY92" fmla="*/ 135255 h 184784"/>
                    <a:gd name="connsiteX93" fmla="*/ 140970 w 175260"/>
                    <a:gd name="connsiteY93" fmla="*/ 133350 h 184784"/>
                    <a:gd name="connsiteX94" fmla="*/ 141923 w 175260"/>
                    <a:gd name="connsiteY94" fmla="*/ 131445 h 184784"/>
                    <a:gd name="connsiteX95" fmla="*/ 142875 w 175260"/>
                    <a:gd name="connsiteY95" fmla="*/ 129540 h 184784"/>
                    <a:gd name="connsiteX96" fmla="*/ 143828 w 175260"/>
                    <a:gd name="connsiteY96" fmla="*/ 127635 h 184784"/>
                    <a:gd name="connsiteX97" fmla="*/ 144780 w 175260"/>
                    <a:gd name="connsiteY97" fmla="*/ 125730 h 184784"/>
                    <a:gd name="connsiteX98" fmla="*/ 145733 w 175260"/>
                    <a:gd name="connsiteY98" fmla="*/ 123825 h 184784"/>
                    <a:gd name="connsiteX99" fmla="*/ 146685 w 175260"/>
                    <a:gd name="connsiteY99" fmla="*/ 121920 h 184784"/>
                    <a:gd name="connsiteX100" fmla="*/ 147638 w 175260"/>
                    <a:gd name="connsiteY100" fmla="*/ 120015 h 184784"/>
                    <a:gd name="connsiteX101" fmla="*/ 148590 w 175260"/>
                    <a:gd name="connsiteY101" fmla="*/ 118110 h 184784"/>
                    <a:gd name="connsiteX102" fmla="*/ 149542 w 175260"/>
                    <a:gd name="connsiteY102" fmla="*/ 116205 h 184784"/>
                    <a:gd name="connsiteX103" fmla="*/ 150495 w 175260"/>
                    <a:gd name="connsiteY103" fmla="*/ 114300 h 184784"/>
                    <a:gd name="connsiteX104" fmla="*/ 151448 w 175260"/>
                    <a:gd name="connsiteY104" fmla="*/ 112395 h 184784"/>
                    <a:gd name="connsiteX105" fmla="*/ 152400 w 175260"/>
                    <a:gd name="connsiteY105" fmla="*/ 110490 h 184784"/>
                    <a:gd name="connsiteX106" fmla="*/ 153353 w 175260"/>
                    <a:gd name="connsiteY106" fmla="*/ 108585 h 184784"/>
                    <a:gd name="connsiteX107" fmla="*/ 154305 w 175260"/>
                    <a:gd name="connsiteY107" fmla="*/ 106680 h 184784"/>
                    <a:gd name="connsiteX108" fmla="*/ 155258 w 175260"/>
                    <a:gd name="connsiteY108" fmla="*/ 104775 h 184784"/>
                    <a:gd name="connsiteX109" fmla="*/ 156210 w 175260"/>
                    <a:gd name="connsiteY109" fmla="*/ 102870 h 184784"/>
                    <a:gd name="connsiteX110" fmla="*/ 157163 w 175260"/>
                    <a:gd name="connsiteY110" fmla="*/ 100965 h 184784"/>
                    <a:gd name="connsiteX111" fmla="*/ 158115 w 175260"/>
                    <a:gd name="connsiteY111" fmla="*/ 99060 h 184784"/>
                    <a:gd name="connsiteX112" fmla="*/ 159067 w 175260"/>
                    <a:gd name="connsiteY112" fmla="*/ 97155 h 184784"/>
                    <a:gd name="connsiteX113" fmla="*/ 160020 w 175260"/>
                    <a:gd name="connsiteY113" fmla="*/ 95250 h 184784"/>
                    <a:gd name="connsiteX114" fmla="*/ 160973 w 175260"/>
                    <a:gd name="connsiteY114" fmla="*/ 93345 h 184784"/>
                    <a:gd name="connsiteX115" fmla="*/ 161925 w 175260"/>
                    <a:gd name="connsiteY115" fmla="*/ 91440 h 184784"/>
                    <a:gd name="connsiteX116" fmla="*/ 162878 w 175260"/>
                    <a:gd name="connsiteY116" fmla="*/ 89535 h 184784"/>
                    <a:gd name="connsiteX117" fmla="*/ 163830 w 175260"/>
                    <a:gd name="connsiteY117" fmla="*/ 87630 h 184784"/>
                    <a:gd name="connsiteX118" fmla="*/ 164783 w 175260"/>
                    <a:gd name="connsiteY118" fmla="*/ 85725 h 184784"/>
                    <a:gd name="connsiteX119" fmla="*/ 165735 w 175260"/>
                    <a:gd name="connsiteY119" fmla="*/ 83820 h 184784"/>
                    <a:gd name="connsiteX120" fmla="*/ 166688 w 175260"/>
                    <a:gd name="connsiteY120" fmla="*/ 81915 h 184784"/>
                    <a:gd name="connsiteX121" fmla="*/ 167640 w 175260"/>
                    <a:gd name="connsiteY121" fmla="*/ 80010 h 184784"/>
                    <a:gd name="connsiteX122" fmla="*/ 168592 w 175260"/>
                    <a:gd name="connsiteY122" fmla="*/ 78105 h 184784"/>
                    <a:gd name="connsiteX123" fmla="*/ 169545 w 175260"/>
                    <a:gd name="connsiteY123" fmla="*/ 76200 h 184784"/>
                    <a:gd name="connsiteX124" fmla="*/ 170498 w 175260"/>
                    <a:gd name="connsiteY124" fmla="*/ 74295 h 184784"/>
                    <a:gd name="connsiteX125" fmla="*/ 171450 w 175260"/>
                    <a:gd name="connsiteY125" fmla="*/ 72390 h 184784"/>
                    <a:gd name="connsiteX126" fmla="*/ 172403 w 175260"/>
                    <a:gd name="connsiteY126" fmla="*/ 70485 h 184784"/>
                    <a:gd name="connsiteX127" fmla="*/ 173355 w 175260"/>
                    <a:gd name="connsiteY127" fmla="*/ 68580 h 184784"/>
                    <a:gd name="connsiteX128" fmla="*/ 174308 w 175260"/>
                    <a:gd name="connsiteY128" fmla="*/ 66675 h 184784"/>
                    <a:gd name="connsiteX129" fmla="*/ 175260 w 175260"/>
                    <a:gd name="connsiteY129" fmla="*/ 64770 h 184784"/>
                    <a:gd name="connsiteX130" fmla="*/ 173355 w 175260"/>
                    <a:gd name="connsiteY130" fmla="*/ 65722 h 1847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</a:cxnLst>
                  <a:rect l="l" t="t" r="r" b="b"/>
                  <a:pathLst>
                    <a:path w="175260" h="184784">
                      <a:moveTo>
                        <a:pt x="173355" y="65722"/>
                      </a:moveTo>
                      <a:lnTo>
                        <a:pt x="58103" y="0"/>
                      </a:lnTo>
                      <a:lnTo>
                        <a:pt x="57150" y="1905"/>
                      </a:lnTo>
                      <a:lnTo>
                        <a:pt x="56198" y="3810"/>
                      </a:lnTo>
                      <a:lnTo>
                        <a:pt x="55245" y="5715"/>
                      </a:lnTo>
                      <a:lnTo>
                        <a:pt x="54293" y="7620"/>
                      </a:lnTo>
                      <a:lnTo>
                        <a:pt x="53340" y="9525"/>
                      </a:lnTo>
                      <a:lnTo>
                        <a:pt x="55245" y="8572"/>
                      </a:lnTo>
                      <a:lnTo>
                        <a:pt x="54293" y="10477"/>
                      </a:lnTo>
                      <a:lnTo>
                        <a:pt x="53340" y="12382"/>
                      </a:lnTo>
                      <a:lnTo>
                        <a:pt x="52388" y="14288"/>
                      </a:lnTo>
                      <a:lnTo>
                        <a:pt x="51435" y="16192"/>
                      </a:lnTo>
                      <a:lnTo>
                        <a:pt x="50483" y="18097"/>
                      </a:lnTo>
                      <a:lnTo>
                        <a:pt x="49530" y="20002"/>
                      </a:lnTo>
                      <a:lnTo>
                        <a:pt x="48578" y="21907"/>
                      </a:lnTo>
                      <a:lnTo>
                        <a:pt x="47625" y="23813"/>
                      </a:lnTo>
                      <a:lnTo>
                        <a:pt x="46673" y="25717"/>
                      </a:lnTo>
                      <a:lnTo>
                        <a:pt x="45720" y="27622"/>
                      </a:lnTo>
                      <a:lnTo>
                        <a:pt x="44768" y="29527"/>
                      </a:lnTo>
                      <a:lnTo>
                        <a:pt x="43815" y="31432"/>
                      </a:lnTo>
                      <a:lnTo>
                        <a:pt x="42863" y="33338"/>
                      </a:lnTo>
                      <a:lnTo>
                        <a:pt x="41910" y="35242"/>
                      </a:lnTo>
                      <a:lnTo>
                        <a:pt x="40958" y="37147"/>
                      </a:lnTo>
                      <a:lnTo>
                        <a:pt x="40005" y="39052"/>
                      </a:lnTo>
                      <a:lnTo>
                        <a:pt x="39053" y="40957"/>
                      </a:lnTo>
                      <a:lnTo>
                        <a:pt x="38100" y="42863"/>
                      </a:lnTo>
                      <a:lnTo>
                        <a:pt x="37148" y="44767"/>
                      </a:lnTo>
                      <a:lnTo>
                        <a:pt x="36195" y="46672"/>
                      </a:lnTo>
                      <a:lnTo>
                        <a:pt x="35243" y="48577"/>
                      </a:lnTo>
                      <a:lnTo>
                        <a:pt x="34290" y="50482"/>
                      </a:lnTo>
                      <a:lnTo>
                        <a:pt x="33338" y="52388"/>
                      </a:lnTo>
                      <a:lnTo>
                        <a:pt x="32385" y="54292"/>
                      </a:lnTo>
                      <a:lnTo>
                        <a:pt x="31433" y="56197"/>
                      </a:lnTo>
                      <a:lnTo>
                        <a:pt x="30480" y="58102"/>
                      </a:lnTo>
                      <a:lnTo>
                        <a:pt x="29528" y="60007"/>
                      </a:lnTo>
                      <a:lnTo>
                        <a:pt x="28575" y="61913"/>
                      </a:lnTo>
                      <a:lnTo>
                        <a:pt x="27623" y="63817"/>
                      </a:lnTo>
                      <a:lnTo>
                        <a:pt x="26670" y="65722"/>
                      </a:lnTo>
                      <a:lnTo>
                        <a:pt x="25718" y="67627"/>
                      </a:lnTo>
                      <a:lnTo>
                        <a:pt x="24765" y="69532"/>
                      </a:lnTo>
                      <a:lnTo>
                        <a:pt x="23813" y="71438"/>
                      </a:lnTo>
                      <a:lnTo>
                        <a:pt x="22860" y="73342"/>
                      </a:lnTo>
                      <a:lnTo>
                        <a:pt x="21908" y="75247"/>
                      </a:lnTo>
                      <a:lnTo>
                        <a:pt x="20955" y="77152"/>
                      </a:lnTo>
                      <a:lnTo>
                        <a:pt x="20003" y="79057"/>
                      </a:lnTo>
                      <a:lnTo>
                        <a:pt x="19050" y="80963"/>
                      </a:lnTo>
                      <a:lnTo>
                        <a:pt x="18098" y="82867"/>
                      </a:lnTo>
                      <a:lnTo>
                        <a:pt x="17145" y="84772"/>
                      </a:lnTo>
                      <a:lnTo>
                        <a:pt x="16193" y="86677"/>
                      </a:lnTo>
                      <a:lnTo>
                        <a:pt x="15240" y="88582"/>
                      </a:lnTo>
                      <a:lnTo>
                        <a:pt x="14288" y="90488"/>
                      </a:lnTo>
                      <a:lnTo>
                        <a:pt x="13335" y="92392"/>
                      </a:lnTo>
                      <a:lnTo>
                        <a:pt x="12383" y="94297"/>
                      </a:lnTo>
                      <a:lnTo>
                        <a:pt x="11430" y="96202"/>
                      </a:lnTo>
                      <a:lnTo>
                        <a:pt x="10478" y="98107"/>
                      </a:lnTo>
                      <a:lnTo>
                        <a:pt x="9525" y="100013"/>
                      </a:lnTo>
                      <a:lnTo>
                        <a:pt x="8573" y="101917"/>
                      </a:lnTo>
                      <a:lnTo>
                        <a:pt x="7620" y="103822"/>
                      </a:lnTo>
                      <a:lnTo>
                        <a:pt x="6668" y="105727"/>
                      </a:lnTo>
                      <a:lnTo>
                        <a:pt x="5715" y="107632"/>
                      </a:lnTo>
                      <a:lnTo>
                        <a:pt x="4763" y="109538"/>
                      </a:lnTo>
                      <a:lnTo>
                        <a:pt x="3810" y="111442"/>
                      </a:lnTo>
                      <a:lnTo>
                        <a:pt x="2858" y="113347"/>
                      </a:lnTo>
                      <a:lnTo>
                        <a:pt x="1905" y="115252"/>
                      </a:lnTo>
                      <a:lnTo>
                        <a:pt x="953" y="117157"/>
                      </a:lnTo>
                      <a:lnTo>
                        <a:pt x="0" y="119063"/>
                      </a:lnTo>
                      <a:lnTo>
                        <a:pt x="115253" y="184785"/>
                      </a:lnTo>
                      <a:lnTo>
                        <a:pt x="116205" y="182880"/>
                      </a:lnTo>
                      <a:lnTo>
                        <a:pt x="117158" y="180975"/>
                      </a:lnTo>
                      <a:lnTo>
                        <a:pt x="118110" y="179070"/>
                      </a:lnTo>
                      <a:lnTo>
                        <a:pt x="119063" y="177165"/>
                      </a:lnTo>
                      <a:lnTo>
                        <a:pt x="120015" y="175260"/>
                      </a:lnTo>
                      <a:lnTo>
                        <a:pt x="120967" y="173355"/>
                      </a:lnTo>
                      <a:lnTo>
                        <a:pt x="121920" y="171450"/>
                      </a:lnTo>
                      <a:lnTo>
                        <a:pt x="122873" y="169545"/>
                      </a:lnTo>
                      <a:lnTo>
                        <a:pt x="123825" y="167640"/>
                      </a:lnTo>
                      <a:lnTo>
                        <a:pt x="124778" y="165735"/>
                      </a:lnTo>
                      <a:lnTo>
                        <a:pt x="125730" y="163830"/>
                      </a:lnTo>
                      <a:lnTo>
                        <a:pt x="126683" y="161925"/>
                      </a:lnTo>
                      <a:lnTo>
                        <a:pt x="127635" y="160020"/>
                      </a:lnTo>
                      <a:lnTo>
                        <a:pt x="128588" y="158115"/>
                      </a:lnTo>
                      <a:lnTo>
                        <a:pt x="129540" y="156210"/>
                      </a:lnTo>
                      <a:lnTo>
                        <a:pt x="130492" y="154305"/>
                      </a:lnTo>
                      <a:lnTo>
                        <a:pt x="131445" y="152400"/>
                      </a:lnTo>
                      <a:lnTo>
                        <a:pt x="132398" y="150495"/>
                      </a:lnTo>
                      <a:lnTo>
                        <a:pt x="133350" y="148590"/>
                      </a:lnTo>
                      <a:lnTo>
                        <a:pt x="134303" y="146685"/>
                      </a:lnTo>
                      <a:lnTo>
                        <a:pt x="135255" y="144780"/>
                      </a:lnTo>
                      <a:lnTo>
                        <a:pt x="136208" y="142875"/>
                      </a:lnTo>
                      <a:lnTo>
                        <a:pt x="137160" y="140970"/>
                      </a:lnTo>
                      <a:lnTo>
                        <a:pt x="138113" y="139065"/>
                      </a:lnTo>
                      <a:lnTo>
                        <a:pt x="139065" y="137160"/>
                      </a:lnTo>
                      <a:lnTo>
                        <a:pt x="140017" y="135255"/>
                      </a:lnTo>
                      <a:lnTo>
                        <a:pt x="140970" y="133350"/>
                      </a:lnTo>
                      <a:lnTo>
                        <a:pt x="141923" y="131445"/>
                      </a:lnTo>
                      <a:lnTo>
                        <a:pt x="142875" y="129540"/>
                      </a:lnTo>
                      <a:lnTo>
                        <a:pt x="143828" y="127635"/>
                      </a:lnTo>
                      <a:lnTo>
                        <a:pt x="144780" y="125730"/>
                      </a:lnTo>
                      <a:lnTo>
                        <a:pt x="145733" y="123825"/>
                      </a:lnTo>
                      <a:lnTo>
                        <a:pt x="146685" y="121920"/>
                      </a:lnTo>
                      <a:lnTo>
                        <a:pt x="147638" y="120015"/>
                      </a:lnTo>
                      <a:lnTo>
                        <a:pt x="148590" y="118110"/>
                      </a:lnTo>
                      <a:lnTo>
                        <a:pt x="149542" y="116205"/>
                      </a:lnTo>
                      <a:lnTo>
                        <a:pt x="150495" y="114300"/>
                      </a:lnTo>
                      <a:lnTo>
                        <a:pt x="151448" y="112395"/>
                      </a:lnTo>
                      <a:lnTo>
                        <a:pt x="152400" y="110490"/>
                      </a:lnTo>
                      <a:lnTo>
                        <a:pt x="153353" y="108585"/>
                      </a:lnTo>
                      <a:lnTo>
                        <a:pt x="154305" y="106680"/>
                      </a:lnTo>
                      <a:lnTo>
                        <a:pt x="155258" y="104775"/>
                      </a:lnTo>
                      <a:lnTo>
                        <a:pt x="156210" y="102870"/>
                      </a:lnTo>
                      <a:lnTo>
                        <a:pt x="157163" y="100965"/>
                      </a:lnTo>
                      <a:lnTo>
                        <a:pt x="158115" y="99060"/>
                      </a:lnTo>
                      <a:lnTo>
                        <a:pt x="159067" y="97155"/>
                      </a:lnTo>
                      <a:lnTo>
                        <a:pt x="160020" y="95250"/>
                      </a:lnTo>
                      <a:lnTo>
                        <a:pt x="160973" y="93345"/>
                      </a:lnTo>
                      <a:lnTo>
                        <a:pt x="161925" y="91440"/>
                      </a:lnTo>
                      <a:lnTo>
                        <a:pt x="162878" y="89535"/>
                      </a:lnTo>
                      <a:lnTo>
                        <a:pt x="163830" y="87630"/>
                      </a:lnTo>
                      <a:lnTo>
                        <a:pt x="164783" y="85725"/>
                      </a:lnTo>
                      <a:lnTo>
                        <a:pt x="165735" y="83820"/>
                      </a:lnTo>
                      <a:lnTo>
                        <a:pt x="166688" y="81915"/>
                      </a:lnTo>
                      <a:lnTo>
                        <a:pt x="167640" y="80010"/>
                      </a:lnTo>
                      <a:lnTo>
                        <a:pt x="168592" y="78105"/>
                      </a:lnTo>
                      <a:lnTo>
                        <a:pt x="169545" y="76200"/>
                      </a:lnTo>
                      <a:lnTo>
                        <a:pt x="170498" y="74295"/>
                      </a:lnTo>
                      <a:lnTo>
                        <a:pt x="171450" y="72390"/>
                      </a:lnTo>
                      <a:lnTo>
                        <a:pt x="172403" y="70485"/>
                      </a:lnTo>
                      <a:lnTo>
                        <a:pt x="173355" y="68580"/>
                      </a:lnTo>
                      <a:lnTo>
                        <a:pt x="174308" y="66675"/>
                      </a:lnTo>
                      <a:lnTo>
                        <a:pt x="175260" y="64770"/>
                      </a:lnTo>
                      <a:lnTo>
                        <a:pt x="173355" y="65722"/>
                      </a:lnTo>
                      <a:close/>
                    </a:path>
                  </a:pathLst>
                </a:custGeom>
                <a:solidFill>
                  <a:srgbClr val="D2912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30" name="Freeform: Shape 1429">
                  <a:extLst>
                    <a:ext uri="{FF2B5EF4-FFF2-40B4-BE49-F238E27FC236}">
                      <a16:creationId xmlns:a16="http://schemas.microsoft.com/office/drawing/2014/main" id="{D2A1166A-8F72-4AEA-AB3B-642FE99D0E7E}"/>
                    </a:ext>
                  </a:extLst>
                </p:cNvPr>
                <p:cNvSpPr/>
                <p:nvPr/>
              </p:nvSpPr>
              <p:spPr>
                <a:xfrm>
                  <a:off x="9765837" y="3874770"/>
                  <a:ext cx="133350" cy="133350"/>
                </a:xfrm>
                <a:custGeom>
                  <a:avLst/>
                  <a:gdLst>
                    <a:gd name="connsiteX0" fmla="*/ 133350 w 133350"/>
                    <a:gd name="connsiteY0" fmla="*/ 60960 h 133350"/>
                    <a:gd name="connsiteX1" fmla="*/ 107633 w 133350"/>
                    <a:gd name="connsiteY1" fmla="*/ 132397 h 133350"/>
                    <a:gd name="connsiteX2" fmla="*/ 106680 w 133350"/>
                    <a:gd name="connsiteY2" fmla="*/ 133350 h 133350"/>
                    <a:gd name="connsiteX3" fmla="*/ 28575 w 133350"/>
                    <a:gd name="connsiteY3" fmla="*/ 88583 h 133350"/>
                    <a:gd name="connsiteX4" fmla="*/ 0 w 133350"/>
                    <a:gd name="connsiteY4" fmla="*/ 72390 h 133350"/>
                    <a:gd name="connsiteX5" fmla="*/ 11430 w 133350"/>
                    <a:gd name="connsiteY5" fmla="*/ 40005 h 133350"/>
                    <a:gd name="connsiteX6" fmla="*/ 25717 w 133350"/>
                    <a:gd name="connsiteY6" fmla="*/ 0 h 133350"/>
                    <a:gd name="connsiteX7" fmla="*/ 133350 w 133350"/>
                    <a:gd name="connsiteY7" fmla="*/ 60960 h 1333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33350" h="133350">
                      <a:moveTo>
                        <a:pt x="133350" y="60960"/>
                      </a:moveTo>
                      <a:lnTo>
                        <a:pt x="107633" y="132397"/>
                      </a:lnTo>
                      <a:lnTo>
                        <a:pt x="106680" y="133350"/>
                      </a:lnTo>
                      <a:lnTo>
                        <a:pt x="28575" y="88583"/>
                      </a:lnTo>
                      <a:lnTo>
                        <a:pt x="0" y="72390"/>
                      </a:lnTo>
                      <a:lnTo>
                        <a:pt x="11430" y="40005"/>
                      </a:lnTo>
                      <a:lnTo>
                        <a:pt x="25717" y="0"/>
                      </a:lnTo>
                      <a:lnTo>
                        <a:pt x="133350" y="6096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31" name="Freeform: Shape 1430">
                  <a:extLst>
                    <a:ext uri="{FF2B5EF4-FFF2-40B4-BE49-F238E27FC236}">
                      <a16:creationId xmlns:a16="http://schemas.microsoft.com/office/drawing/2014/main" id="{57D86C61-6D1D-4BC4-8261-546E62D01DAE}"/>
                    </a:ext>
                  </a:extLst>
                </p:cNvPr>
                <p:cNvSpPr/>
                <p:nvPr/>
              </p:nvSpPr>
              <p:spPr>
                <a:xfrm>
                  <a:off x="9731546" y="3999547"/>
                  <a:ext cx="164782" cy="120967"/>
                </a:xfrm>
                <a:custGeom>
                  <a:avLst/>
                  <a:gdLst>
                    <a:gd name="connsiteX0" fmla="*/ 154305 w 164782"/>
                    <a:gd name="connsiteY0" fmla="*/ 65723 h 120967"/>
                    <a:gd name="connsiteX1" fmla="*/ 140017 w 164782"/>
                    <a:gd name="connsiteY1" fmla="*/ 73343 h 120967"/>
                    <a:gd name="connsiteX2" fmla="*/ 140017 w 164782"/>
                    <a:gd name="connsiteY2" fmla="*/ 73343 h 120967"/>
                    <a:gd name="connsiteX3" fmla="*/ 25718 w 164782"/>
                    <a:gd name="connsiteY3" fmla="*/ 8573 h 120967"/>
                    <a:gd name="connsiteX4" fmla="*/ 24765 w 164782"/>
                    <a:gd name="connsiteY4" fmla="*/ 7620 h 120967"/>
                    <a:gd name="connsiteX5" fmla="*/ 24765 w 164782"/>
                    <a:gd name="connsiteY5" fmla="*/ 7620 h 120967"/>
                    <a:gd name="connsiteX6" fmla="*/ 24765 w 164782"/>
                    <a:gd name="connsiteY6" fmla="*/ 4763 h 120967"/>
                    <a:gd name="connsiteX7" fmla="*/ 24765 w 164782"/>
                    <a:gd name="connsiteY7" fmla="*/ 1905 h 120967"/>
                    <a:gd name="connsiteX8" fmla="*/ 24765 w 164782"/>
                    <a:gd name="connsiteY8" fmla="*/ 0 h 120967"/>
                    <a:gd name="connsiteX9" fmla="*/ 3810 w 164782"/>
                    <a:gd name="connsiteY9" fmla="*/ 11430 h 120967"/>
                    <a:gd name="connsiteX10" fmla="*/ 0 w 164782"/>
                    <a:gd name="connsiteY10" fmla="*/ 18098 h 120967"/>
                    <a:gd name="connsiteX11" fmla="*/ 0 w 164782"/>
                    <a:gd name="connsiteY11" fmla="*/ 44768 h 120967"/>
                    <a:gd name="connsiteX12" fmla="*/ 1905 w 164782"/>
                    <a:gd name="connsiteY12" fmla="*/ 47625 h 120967"/>
                    <a:gd name="connsiteX13" fmla="*/ 8573 w 164782"/>
                    <a:gd name="connsiteY13" fmla="*/ 51435 h 120967"/>
                    <a:gd name="connsiteX14" fmla="*/ 8573 w 164782"/>
                    <a:gd name="connsiteY14" fmla="*/ 51435 h 120967"/>
                    <a:gd name="connsiteX15" fmla="*/ 125730 w 164782"/>
                    <a:gd name="connsiteY15" fmla="*/ 118110 h 120967"/>
                    <a:gd name="connsiteX16" fmla="*/ 131445 w 164782"/>
                    <a:gd name="connsiteY16" fmla="*/ 120968 h 120967"/>
                    <a:gd name="connsiteX17" fmla="*/ 130492 w 164782"/>
                    <a:gd name="connsiteY17" fmla="*/ 118110 h 120967"/>
                    <a:gd name="connsiteX18" fmla="*/ 130492 w 164782"/>
                    <a:gd name="connsiteY18" fmla="*/ 91440 h 120967"/>
                    <a:gd name="connsiteX19" fmla="*/ 134303 w 164782"/>
                    <a:gd name="connsiteY19" fmla="*/ 84773 h 120967"/>
                    <a:gd name="connsiteX20" fmla="*/ 161925 w 164782"/>
                    <a:gd name="connsiteY20" fmla="*/ 69533 h 120967"/>
                    <a:gd name="connsiteX21" fmla="*/ 164783 w 164782"/>
                    <a:gd name="connsiteY21" fmla="*/ 69533 h 120967"/>
                    <a:gd name="connsiteX22" fmla="*/ 154305 w 164782"/>
                    <a:gd name="connsiteY22" fmla="*/ 65723 h 120967"/>
                    <a:gd name="connsiteX23" fmla="*/ 154305 w 164782"/>
                    <a:gd name="connsiteY23" fmla="*/ 65723 h 120967"/>
                    <a:gd name="connsiteX24" fmla="*/ 163830 w 164782"/>
                    <a:gd name="connsiteY24" fmla="*/ 69533 h 120967"/>
                    <a:gd name="connsiteX25" fmla="*/ 163830 w 164782"/>
                    <a:gd name="connsiteY25" fmla="*/ 69533 h 120967"/>
                    <a:gd name="connsiteX26" fmla="*/ 163830 w 164782"/>
                    <a:gd name="connsiteY26" fmla="*/ 69533 h 120967"/>
                    <a:gd name="connsiteX27" fmla="*/ 163830 w 164782"/>
                    <a:gd name="connsiteY27" fmla="*/ 69533 h 1209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164782" h="120967">
                      <a:moveTo>
                        <a:pt x="154305" y="65723"/>
                      </a:moveTo>
                      <a:cubicBezTo>
                        <a:pt x="149542" y="68580"/>
                        <a:pt x="144780" y="70485"/>
                        <a:pt x="140017" y="73343"/>
                      </a:cubicBezTo>
                      <a:lnTo>
                        <a:pt x="140017" y="73343"/>
                      </a:lnTo>
                      <a:lnTo>
                        <a:pt x="25718" y="8573"/>
                      </a:lnTo>
                      <a:lnTo>
                        <a:pt x="24765" y="7620"/>
                      </a:lnTo>
                      <a:lnTo>
                        <a:pt x="24765" y="7620"/>
                      </a:lnTo>
                      <a:lnTo>
                        <a:pt x="24765" y="4763"/>
                      </a:lnTo>
                      <a:lnTo>
                        <a:pt x="24765" y="1905"/>
                      </a:lnTo>
                      <a:lnTo>
                        <a:pt x="24765" y="0"/>
                      </a:lnTo>
                      <a:cubicBezTo>
                        <a:pt x="18098" y="3810"/>
                        <a:pt x="10478" y="7620"/>
                        <a:pt x="3810" y="11430"/>
                      </a:cubicBezTo>
                      <a:cubicBezTo>
                        <a:pt x="1905" y="12383"/>
                        <a:pt x="0" y="15240"/>
                        <a:pt x="0" y="18098"/>
                      </a:cubicBezTo>
                      <a:cubicBezTo>
                        <a:pt x="0" y="26670"/>
                        <a:pt x="0" y="35243"/>
                        <a:pt x="0" y="44768"/>
                      </a:cubicBezTo>
                      <a:cubicBezTo>
                        <a:pt x="0" y="46673"/>
                        <a:pt x="953" y="47625"/>
                        <a:pt x="1905" y="47625"/>
                      </a:cubicBezTo>
                      <a:lnTo>
                        <a:pt x="8573" y="51435"/>
                      </a:lnTo>
                      <a:lnTo>
                        <a:pt x="8573" y="51435"/>
                      </a:lnTo>
                      <a:lnTo>
                        <a:pt x="125730" y="118110"/>
                      </a:lnTo>
                      <a:lnTo>
                        <a:pt x="131445" y="120968"/>
                      </a:lnTo>
                      <a:cubicBezTo>
                        <a:pt x="130492" y="120968"/>
                        <a:pt x="130492" y="120015"/>
                        <a:pt x="130492" y="118110"/>
                      </a:cubicBezTo>
                      <a:cubicBezTo>
                        <a:pt x="130492" y="109538"/>
                        <a:pt x="130492" y="100965"/>
                        <a:pt x="130492" y="91440"/>
                      </a:cubicBezTo>
                      <a:cubicBezTo>
                        <a:pt x="130492" y="88583"/>
                        <a:pt x="132398" y="85725"/>
                        <a:pt x="134303" y="84773"/>
                      </a:cubicBezTo>
                      <a:cubicBezTo>
                        <a:pt x="143828" y="80010"/>
                        <a:pt x="153353" y="74295"/>
                        <a:pt x="161925" y="69533"/>
                      </a:cubicBezTo>
                      <a:cubicBezTo>
                        <a:pt x="162878" y="68580"/>
                        <a:pt x="163830" y="68580"/>
                        <a:pt x="164783" y="69533"/>
                      </a:cubicBezTo>
                      <a:cubicBezTo>
                        <a:pt x="161925" y="67628"/>
                        <a:pt x="156210" y="63818"/>
                        <a:pt x="154305" y="65723"/>
                      </a:cubicBezTo>
                      <a:lnTo>
                        <a:pt x="154305" y="65723"/>
                      </a:lnTo>
                      <a:close/>
                      <a:moveTo>
                        <a:pt x="163830" y="69533"/>
                      </a:moveTo>
                      <a:lnTo>
                        <a:pt x="163830" y="69533"/>
                      </a:lnTo>
                      <a:cubicBezTo>
                        <a:pt x="163830" y="69533"/>
                        <a:pt x="163830" y="69533"/>
                        <a:pt x="163830" y="69533"/>
                      </a:cubicBezTo>
                      <a:lnTo>
                        <a:pt x="163830" y="69533"/>
                      </a:lnTo>
                      <a:close/>
                    </a:path>
                  </a:pathLst>
                </a:custGeom>
                <a:solidFill>
                  <a:srgbClr val="4242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32" name="Freeform: Shape 1431">
                  <a:extLst>
                    <a:ext uri="{FF2B5EF4-FFF2-40B4-BE49-F238E27FC236}">
                      <a16:creationId xmlns:a16="http://schemas.microsoft.com/office/drawing/2014/main" id="{DBCA5C35-F71C-46E5-A1A8-FF4C4DC4E093}"/>
                    </a:ext>
                  </a:extLst>
                </p:cNvPr>
                <p:cNvSpPr/>
                <p:nvPr/>
              </p:nvSpPr>
              <p:spPr>
                <a:xfrm>
                  <a:off x="9861087" y="4068313"/>
                  <a:ext cx="35242" cy="52559"/>
                </a:xfrm>
                <a:custGeom>
                  <a:avLst/>
                  <a:gdLst>
                    <a:gd name="connsiteX0" fmla="*/ 31433 w 35242"/>
                    <a:gd name="connsiteY0" fmla="*/ 767 h 52559"/>
                    <a:gd name="connsiteX1" fmla="*/ 3810 w 35242"/>
                    <a:gd name="connsiteY1" fmla="*/ 16007 h 52559"/>
                    <a:gd name="connsiteX2" fmla="*/ 0 w 35242"/>
                    <a:gd name="connsiteY2" fmla="*/ 22674 h 52559"/>
                    <a:gd name="connsiteX3" fmla="*/ 0 w 35242"/>
                    <a:gd name="connsiteY3" fmla="*/ 49344 h 52559"/>
                    <a:gd name="connsiteX4" fmla="*/ 3810 w 35242"/>
                    <a:gd name="connsiteY4" fmla="*/ 52202 h 52559"/>
                    <a:gd name="connsiteX5" fmla="*/ 31433 w 35242"/>
                    <a:gd name="connsiteY5" fmla="*/ 36962 h 52559"/>
                    <a:gd name="connsiteX6" fmla="*/ 35242 w 35242"/>
                    <a:gd name="connsiteY6" fmla="*/ 30294 h 52559"/>
                    <a:gd name="connsiteX7" fmla="*/ 35242 w 35242"/>
                    <a:gd name="connsiteY7" fmla="*/ 3624 h 52559"/>
                    <a:gd name="connsiteX8" fmla="*/ 31433 w 35242"/>
                    <a:gd name="connsiteY8" fmla="*/ 767 h 525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5242" h="52559">
                      <a:moveTo>
                        <a:pt x="31433" y="767"/>
                      </a:moveTo>
                      <a:cubicBezTo>
                        <a:pt x="21908" y="5529"/>
                        <a:pt x="12383" y="11244"/>
                        <a:pt x="3810" y="16007"/>
                      </a:cubicBezTo>
                      <a:cubicBezTo>
                        <a:pt x="1905" y="16959"/>
                        <a:pt x="0" y="19817"/>
                        <a:pt x="0" y="22674"/>
                      </a:cubicBezTo>
                      <a:cubicBezTo>
                        <a:pt x="0" y="31247"/>
                        <a:pt x="0" y="40772"/>
                        <a:pt x="0" y="49344"/>
                      </a:cubicBezTo>
                      <a:cubicBezTo>
                        <a:pt x="0" y="52202"/>
                        <a:pt x="1905" y="53154"/>
                        <a:pt x="3810" y="52202"/>
                      </a:cubicBezTo>
                      <a:cubicBezTo>
                        <a:pt x="13335" y="47439"/>
                        <a:pt x="22860" y="41724"/>
                        <a:pt x="31433" y="36962"/>
                      </a:cubicBezTo>
                      <a:cubicBezTo>
                        <a:pt x="33338" y="36009"/>
                        <a:pt x="35242" y="33152"/>
                        <a:pt x="35242" y="30294"/>
                      </a:cubicBezTo>
                      <a:cubicBezTo>
                        <a:pt x="35242" y="21722"/>
                        <a:pt x="35242" y="13149"/>
                        <a:pt x="35242" y="3624"/>
                      </a:cubicBezTo>
                      <a:cubicBezTo>
                        <a:pt x="35242" y="767"/>
                        <a:pt x="33338" y="-1138"/>
                        <a:pt x="31433" y="767"/>
                      </a:cubicBezTo>
                      <a:close/>
                    </a:path>
                  </a:pathLst>
                </a:custGeom>
                <a:solidFill>
                  <a:srgbClr val="4242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33" name="Freeform: Shape 1432">
                  <a:extLst>
                    <a:ext uri="{FF2B5EF4-FFF2-40B4-BE49-F238E27FC236}">
                      <a16:creationId xmlns:a16="http://schemas.microsoft.com/office/drawing/2014/main" id="{1E445639-7129-4C85-A64B-1C2F6E498C8D}"/>
                    </a:ext>
                  </a:extLst>
                </p:cNvPr>
                <p:cNvSpPr/>
                <p:nvPr/>
              </p:nvSpPr>
              <p:spPr>
                <a:xfrm>
                  <a:off x="9887757" y="3908107"/>
                  <a:ext cx="79057" cy="102870"/>
                </a:xfrm>
                <a:custGeom>
                  <a:avLst/>
                  <a:gdLst>
                    <a:gd name="connsiteX0" fmla="*/ 79057 w 79057"/>
                    <a:gd name="connsiteY0" fmla="*/ 0 h 102870"/>
                    <a:gd name="connsiteX1" fmla="*/ 22860 w 79057"/>
                    <a:gd name="connsiteY1" fmla="*/ 30480 h 102870"/>
                    <a:gd name="connsiteX2" fmla="*/ 0 w 79057"/>
                    <a:gd name="connsiteY2" fmla="*/ 102870 h 102870"/>
                    <a:gd name="connsiteX3" fmla="*/ 79057 w 79057"/>
                    <a:gd name="connsiteY3" fmla="*/ 60008 h 102870"/>
                    <a:gd name="connsiteX4" fmla="*/ 79057 w 79057"/>
                    <a:gd name="connsiteY4" fmla="*/ 0 h 1028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9057" h="102870">
                      <a:moveTo>
                        <a:pt x="79057" y="0"/>
                      </a:moveTo>
                      <a:cubicBezTo>
                        <a:pt x="60007" y="10477"/>
                        <a:pt x="40957" y="20955"/>
                        <a:pt x="22860" y="30480"/>
                      </a:cubicBezTo>
                      <a:cubicBezTo>
                        <a:pt x="15240" y="55245"/>
                        <a:pt x="7620" y="79058"/>
                        <a:pt x="0" y="102870"/>
                      </a:cubicBezTo>
                      <a:cubicBezTo>
                        <a:pt x="26670" y="88583"/>
                        <a:pt x="52388" y="74295"/>
                        <a:pt x="79057" y="60008"/>
                      </a:cubicBezTo>
                      <a:cubicBezTo>
                        <a:pt x="79057" y="40005"/>
                        <a:pt x="79057" y="20002"/>
                        <a:pt x="79057" y="0"/>
                      </a:cubicBezTo>
                      <a:close/>
                    </a:path>
                  </a:pathLst>
                </a:custGeom>
                <a:solidFill>
                  <a:srgbClr val="00000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34" name="Freeform: Shape 1433">
                  <a:extLst>
                    <a:ext uri="{FF2B5EF4-FFF2-40B4-BE49-F238E27FC236}">
                      <a16:creationId xmlns:a16="http://schemas.microsoft.com/office/drawing/2014/main" id="{E124087D-43E8-4BEF-99C2-617125CCC35F}"/>
                    </a:ext>
                  </a:extLst>
                </p:cNvPr>
                <p:cNvSpPr/>
                <p:nvPr/>
              </p:nvSpPr>
              <p:spPr>
                <a:xfrm>
                  <a:off x="9996342" y="3753802"/>
                  <a:ext cx="163829" cy="247650"/>
                </a:xfrm>
                <a:custGeom>
                  <a:avLst/>
                  <a:gdLst>
                    <a:gd name="connsiteX0" fmla="*/ 0 w 163829"/>
                    <a:gd name="connsiteY0" fmla="*/ 90488 h 247650"/>
                    <a:gd name="connsiteX1" fmla="*/ 0 w 163829"/>
                    <a:gd name="connsiteY1" fmla="*/ 160972 h 247650"/>
                    <a:gd name="connsiteX2" fmla="*/ 0 w 163829"/>
                    <a:gd name="connsiteY2" fmla="*/ 247650 h 247650"/>
                    <a:gd name="connsiteX3" fmla="*/ 69533 w 163829"/>
                    <a:gd name="connsiteY3" fmla="*/ 209550 h 247650"/>
                    <a:gd name="connsiteX4" fmla="*/ 163830 w 163829"/>
                    <a:gd name="connsiteY4" fmla="*/ 0 h 247650"/>
                    <a:gd name="connsiteX5" fmla="*/ 107633 w 163829"/>
                    <a:gd name="connsiteY5" fmla="*/ 31432 h 247650"/>
                    <a:gd name="connsiteX6" fmla="*/ 0 w 163829"/>
                    <a:gd name="connsiteY6" fmla="*/ 90488 h 2476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63829" h="247650">
                      <a:moveTo>
                        <a:pt x="0" y="90488"/>
                      </a:moveTo>
                      <a:cubicBezTo>
                        <a:pt x="0" y="114300"/>
                        <a:pt x="0" y="137160"/>
                        <a:pt x="0" y="160972"/>
                      </a:cubicBezTo>
                      <a:cubicBezTo>
                        <a:pt x="0" y="189547"/>
                        <a:pt x="0" y="219075"/>
                        <a:pt x="0" y="247650"/>
                      </a:cubicBezTo>
                      <a:cubicBezTo>
                        <a:pt x="37147" y="226695"/>
                        <a:pt x="32385" y="229552"/>
                        <a:pt x="69533" y="209550"/>
                      </a:cubicBezTo>
                      <a:lnTo>
                        <a:pt x="163830" y="0"/>
                      </a:lnTo>
                      <a:cubicBezTo>
                        <a:pt x="126683" y="20955"/>
                        <a:pt x="144780" y="10477"/>
                        <a:pt x="107633" y="31432"/>
                      </a:cubicBezTo>
                      <a:cubicBezTo>
                        <a:pt x="72390" y="50482"/>
                        <a:pt x="36195" y="70485"/>
                        <a:pt x="0" y="9048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35" name="Freeform: Shape 1434">
                  <a:extLst>
                    <a:ext uri="{FF2B5EF4-FFF2-40B4-BE49-F238E27FC236}">
                      <a16:creationId xmlns:a16="http://schemas.microsoft.com/office/drawing/2014/main" id="{18FA7E59-BC51-4A79-B15F-A993976A2477}"/>
                    </a:ext>
                  </a:extLst>
                </p:cNvPr>
                <p:cNvSpPr/>
                <p:nvPr/>
              </p:nvSpPr>
              <p:spPr>
                <a:xfrm>
                  <a:off x="10036346" y="3799522"/>
                  <a:ext cx="85725" cy="104775"/>
                </a:xfrm>
                <a:custGeom>
                  <a:avLst/>
                  <a:gdLst>
                    <a:gd name="connsiteX0" fmla="*/ 61913 w 85725"/>
                    <a:gd name="connsiteY0" fmla="*/ 19050 h 104775"/>
                    <a:gd name="connsiteX1" fmla="*/ 61913 w 85725"/>
                    <a:gd name="connsiteY1" fmla="*/ 12383 h 104775"/>
                    <a:gd name="connsiteX2" fmla="*/ 85725 w 85725"/>
                    <a:gd name="connsiteY2" fmla="*/ 0 h 104775"/>
                    <a:gd name="connsiteX3" fmla="*/ 85725 w 85725"/>
                    <a:gd name="connsiteY3" fmla="*/ 19050 h 104775"/>
                    <a:gd name="connsiteX4" fmla="*/ 79058 w 85725"/>
                    <a:gd name="connsiteY4" fmla="*/ 22860 h 104775"/>
                    <a:gd name="connsiteX5" fmla="*/ 79058 w 85725"/>
                    <a:gd name="connsiteY5" fmla="*/ 42863 h 104775"/>
                    <a:gd name="connsiteX6" fmla="*/ 79058 w 85725"/>
                    <a:gd name="connsiteY6" fmla="*/ 62865 h 104775"/>
                    <a:gd name="connsiteX7" fmla="*/ 69533 w 85725"/>
                    <a:gd name="connsiteY7" fmla="*/ 67628 h 104775"/>
                    <a:gd name="connsiteX8" fmla="*/ 69533 w 85725"/>
                    <a:gd name="connsiteY8" fmla="*/ 47625 h 104775"/>
                    <a:gd name="connsiteX9" fmla="*/ 69533 w 85725"/>
                    <a:gd name="connsiteY9" fmla="*/ 27623 h 104775"/>
                    <a:gd name="connsiteX10" fmla="*/ 64770 w 85725"/>
                    <a:gd name="connsiteY10" fmla="*/ 30480 h 104775"/>
                    <a:gd name="connsiteX11" fmla="*/ 64770 w 85725"/>
                    <a:gd name="connsiteY11" fmla="*/ 30480 h 104775"/>
                    <a:gd name="connsiteX12" fmla="*/ 64770 w 85725"/>
                    <a:gd name="connsiteY12" fmla="*/ 36195 h 104775"/>
                    <a:gd name="connsiteX13" fmla="*/ 61913 w 85725"/>
                    <a:gd name="connsiteY13" fmla="*/ 38100 h 104775"/>
                    <a:gd name="connsiteX14" fmla="*/ 63817 w 85725"/>
                    <a:gd name="connsiteY14" fmla="*/ 41910 h 104775"/>
                    <a:gd name="connsiteX15" fmla="*/ 64770 w 85725"/>
                    <a:gd name="connsiteY15" fmla="*/ 51435 h 104775"/>
                    <a:gd name="connsiteX16" fmla="*/ 62865 w 85725"/>
                    <a:gd name="connsiteY16" fmla="*/ 62865 h 104775"/>
                    <a:gd name="connsiteX17" fmla="*/ 59055 w 85725"/>
                    <a:gd name="connsiteY17" fmla="*/ 72390 h 104775"/>
                    <a:gd name="connsiteX18" fmla="*/ 53340 w 85725"/>
                    <a:gd name="connsiteY18" fmla="*/ 78105 h 104775"/>
                    <a:gd name="connsiteX19" fmla="*/ 45720 w 85725"/>
                    <a:gd name="connsiteY19" fmla="*/ 78105 h 104775"/>
                    <a:gd name="connsiteX20" fmla="*/ 46673 w 85725"/>
                    <a:gd name="connsiteY20" fmla="*/ 80963 h 104775"/>
                    <a:gd name="connsiteX21" fmla="*/ 36195 w 85725"/>
                    <a:gd name="connsiteY21" fmla="*/ 86678 h 104775"/>
                    <a:gd name="connsiteX22" fmla="*/ 34290 w 85725"/>
                    <a:gd name="connsiteY22" fmla="*/ 76200 h 104775"/>
                    <a:gd name="connsiteX23" fmla="*/ 28575 w 85725"/>
                    <a:gd name="connsiteY23" fmla="*/ 79058 h 104775"/>
                    <a:gd name="connsiteX24" fmla="*/ 26670 w 85725"/>
                    <a:gd name="connsiteY24" fmla="*/ 91440 h 104775"/>
                    <a:gd name="connsiteX25" fmla="*/ 16192 w 85725"/>
                    <a:gd name="connsiteY25" fmla="*/ 97155 h 104775"/>
                    <a:gd name="connsiteX26" fmla="*/ 20003 w 85725"/>
                    <a:gd name="connsiteY26" fmla="*/ 74295 h 104775"/>
                    <a:gd name="connsiteX27" fmla="*/ 11430 w 85725"/>
                    <a:gd name="connsiteY27" fmla="*/ 79058 h 104775"/>
                    <a:gd name="connsiteX28" fmla="*/ 11430 w 85725"/>
                    <a:gd name="connsiteY28" fmla="*/ 94298 h 104775"/>
                    <a:gd name="connsiteX29" fmla="*/ 10478 w 85725"/>
                    <a:gd name="connsiteY29" fmla="*/ 94298 h 104775"/>
                    <a:gd name="connsiteX30" fmla="*/ 10478 w 85725"/>
                    <a:gd name="connsiteY30" fmla="*/ 77153 h 104775"/>
                    <a:gd name="connsiteX31" fmla="*/ 20003 w 85725"/>
                    <a:gd name="connsiteY31" fmla="*/ 72390 h 104775"/>
                    <a:gd name="connsiteX32" fmla="*/ 20003 w 85725"/>
                    <a:gd name="connsiteY32" fmla="*/ 59055 h 104775"/>
                    <a:gd name="connsiteX33" fmla="*/ 10478 w 85725"/>
                    <a:gd name="connsiteY33" fmla="*/ 63818 h 104775"/>
                    <a:gd name="connsiteX34" fmla="*/ 10478 w 85725"/>
                    <a:gd name="connsiteY34" fmla="*/ 58103 h 104775"/>
                    <a:gd name="connsiteX35" fmla="*/ 21908 w 85725"/>
                    <a:gd name="connsiteY35" fmla="*/ 52388 h 104775"/>
                    <a:gd name="connsiteX36" fmla="*/ 21908 w 85725"/>
                    <a:gd name="connsiteY36" fmla="*/ 43815 h 104775"/>
                    <a:gd name="connsiteX37" fmla="*/ 22860 w 85725"/>
                    <a:gd name="connsiteY37" fmla="*/ 42863 h 104775"/>
                    <a:gd name="connsiteX38" fmla="*/ 22860 w 85725"/>
                    <a:gd name="connsiteY38" fmla="*/ 54293 h 104775"/>
                    <a:gd name="connsiteX39" fmla="*/ 11430 w 85725"/>
                    <a:gd name="connsiteY39" fmla="*/ 60008 h 104775"/>
                    <a:gd name="connsiteX40" fmla="*/ 11430 w 85725"/>
                    <a:gd name="connsiteY40" fmla="*/ 60960 h 104775"/>
                    <a:gd name="connsiteX41" fmla="*/ 20955 w 85725"/>
                    <a:gd name="connsiteY41" fmla="*/ 56198 h 104775"/>
                    <a:gd name="connsiteX42" fmla="*/ 20955 w 85725"/>
                    <a:gd name="connsiteY42" fmla="*/ 67628 h 104775"/>
                    <a:gd name="connsiteX43" fmla="*/ 23813 w 85725"/>
                    <a:gd name="connsiteY43" fmla="*/ 50483 h 104775"/>
                    <a:gd name="connsiteX44" fmla="*/ 26670 w 85725"/>
                    <a:gd name="connsiteY44" fmla="*/ 33338 h 104775"/>
                    <a:gd name="connsiteX45" fmla="*/ 35242 w 85725"/>
                    <a:gd name="connsiteY45" fmla="*/ 28575 h 104775"/>
                    <a:gd name="connsiteX46" fmla="*/ 38100 w 85725"/>
                    <a:gd name="connsiteY46" fmla="*/ 43815 h 104775"/>
                    <a:gd name="connsiteX47" fmla="*/ 40958 w 85725"/>
                    <a:gd name="connsiteY47" fmla="*/ 59055 h 104775"/>
                    <a:gd name="connsiteX48" fmla="*/ 44767 w 85725"/>
                    <a:gd name="connsiteY48" fmla="*/ 56198 h 104775"/>
                    <a:gd name="connsiteX49" fmla="*/ 44767 w 85725"/>
                    <a:gd name="connsiteY49" fmla="*/ 56198 h 104775"/>
                    <a:gd name="connsiteX50" fmla="*/ 41910 w 85725"/>
                    <a:gd name="connsiteY50" fmla="*/ 43815 h 104775"/>
                    <a:gd name="connsiteX51" fmla="*/ 42863 w 85725"/>
                    <a:gd name="connsiteY51" fmla="*/ 33338 h 104775"/>
                    <a:gd name="connsiteX52" fmla="*/ 46673 w 85725"/>
                    <a:gd name="connsiteY52" fmla="*/ 23813 h 104775"/>
                    <a:gd name="connsiteX53" fmla="*/ 52388 w 85725"/>
                    <a:gd name="connsiteY53" fmla="*/ 19050 h 104775"/>
                    <a:gd name="connsiteX54" fmla="*/ 60960 w 85725"/>
                    <a:gd name="connsiteY54" fmla="*/ 20003 h 104775"/>
                    <a:gd name="connsiteX55" fmla="*/ 61913 w 85725"/>
                    <a:gd name="connsiteY55" fmla="*/ 19050 h 104775"/>
                    <a:gd name="connsiteX56" fmla="*/ 61913 w 85725"/>
                    <a:gd name="connsiteY56" fmla="*/ 19050 h 104775"/>
                    <a:gd name="connsiteX57" fmla="*/ 10478 w 85725"/>
                    <a:gd name="connsiteY57" fmla="*/ 95250 h 104775"/>
                    <a:gd name="connsiteX58" fmla="*/ 9525 w 85725"/>
                    <a:gd name="connsiteY58" fmla="*/ 96203 h 104775"/>
                    <a:gd name="connsiteX59" fmla="*/ 9525 w 85725"/>
                    <a:gd name="connsiteY59" fmla="*/ 97155 h 104775"/>
                    <a:gd name="connsiteX60" fmla="*/ 1905 w 85725"/>
                    <a:gd name="connsiteY60" fmla="*/ 100965 h 104775"/>
                    <a:gd name="connsiteX61" fmla="*/ 1905 w 85725"/>
                    <a:gd name="connsiteY61" fmla="*/ 100013 h 104775"/>
                    <a:gd name="connsiteX62" fmla="*/ 953 w 85725"/>
                    <a:gd name="connsiteY62" fmla="*/ 100965 h 104775"/>
                    <a:gd name="connsiteX63" fmla="*/ 953 w 85725"/>
                    <a:gd name="connsiteY63" fmla="*/ 104775 h 104775"/>
                    <a:gd name="connsiteX64" fmla="*/ 10478 w 85725"/>
                    <a:gd name="connsiteY64" fmla="*/ 100013 h 104775"/>
                    <a:gd name="connsiteX65" fmla="*/ 10478 w 85725"/>
                    <a:gd name="connsiteY65" fmla="*/ 95250 h 104775"/>
                    <a:gd name="connsiteX66" fmla="*/ 10478 w 85725"/>
                    <a:gd name="connsiteY66" fmla="*/ 95250 h 104775"/>
                    <a:gd name="connsiteX67" fmla="*/ 953 w 85725"/>
                    <a:gd name="connsiteY67" fmla="*/ 93345 h 104775"/>
                    <a:gd name="connsiteX68" fmla="*/ 953 w 85725"/>
                    <a:gd name="connsiteY68" fmla="*/ 89535 h 104775"/>
                    <a:gd name="connsiteX69" fmla="*/ 1905 w 85725"/>
                    <a:gd name="connsiteY69" fmla="*/ 88583 h 104775"/>
                    <a:gd name="connsiteX70" fmla="*/ 1905 w 85725"/>
                    <a:gd name="connsiteY70" fmla="*/ 92393 h 104775"/>
                    <a:gd name="connsiteX71" fmla="*/ 1905 w 85725"/>
                    <a:gd name="connsiteY71" fmla="*/ 92393 h 104775"/>
                    <a:gd name="connsiteX72" fmla="*/ 953 w 85725"/>
                    <a:gd name="connsiteY72" fmla="*/ 93345 h 104775"/>
                    <a:gd name="connsiteX73" fmla="*/ 953 w 85725"/>
                    <a:gd name="connsiteY73" fmla="*/ 93345 h 104775"/>
                    <a:gd name="connsiteX74" fmla="*/ 953 w 85725"/>
                    <a:gd name="connsiteY74" fmla="*/ 82868 h 104775"/>
                    <a:gd name="connsiteX75" fmla="*/ 953 w 85725"/>
                    <a:gd name="connsiteY75" fmla="*/ 77153 h 104775"/>
                    <a:gd name="connsiteX76" fmla="*/ 1905 w 85725"/>
                    <a:gd name="connsiteY76" fmla="*/ 76200 h 104775"/>
                    <a:gd name="connsiteX77" fmla="*/ 1905 w 85725"/>
                    <a:gd name="connsiteY77" fmla="*/ 81915 h 104775"/>
                    <a:gd name="connsiteX78" fmla="*/ 953 w 85725"/>
                    <a:gd name="connsiteY78" fmla="*/ 82868 h 104775"/>
                    <a:gd name="connsiteX79" fmla="*/ 953 w 85725"/>
                    <a:gd name="connsiteY79" fmla="*/ 82868 h 104775"/>
                    <a:gd name="connsiteX80" fmla="*/ 953 w 85725"/>
                    <a:gd name="connsiteY80" fmla="*/ 71438 h 104775"/>
                    <a:gd name="connsiteX81" fmla="*/ 953 w 85725"/>
                    <a:gd name="connsiteY81" fmla="*/ 65723 h 104775"/>
                    <a:gd name="connsiteX82" fmla="*/ 1905 w 85725"/>
                    <a:gd name="connsiteY82" fmla="*/ 64770 h 104775"/>
                    <a:gd name="connsiteX83" fmla="*/ 1905 w 85725"/>
                    <a:gd name="connsiteY83" fmla="*/ 64770 h 104775"/>
                    <a:gd name="connsiteX84" fmla="*/ 1905 w 85725"/>
                    <a:gd name="connsiteY84" fmla="*/ 70485 h 104775"/>
                    <a:gd name="connsiteX85" fmla="*/ 953 w 85725"/>
                    <a:gd name="connsiteY85" fmla="*/ 71438 h 104775"/>
                    <a:gd name="connsiteX86" fmla="*/ 953 w 85725"/>
                    <a:gd name="connsiteY86" fmla="*/ 71438 h 104775"/>
                    <a:gd name="connsiteX87" fmla="*/ 953 w 85725"/>
                    <a:gd name="connsiteY87" fmla="*/ 59055 h 104775"/>
                    <a:gd name="connsiteX88" fmla="*/ 953 w 85725"/>
                    <a:gd name="connsiteY88" fmla="*/ 56198 h 104775"/>
                    <a:gd name="connsiteX89" fmla="*/ 1905 w 85725"/>
                    <a:gd name="connsiteY89" fmla="*/ 55245 h 104775"/>
                    <a:gd name="connsiteX90" fmla="*/ 1905 w 85725"/>
                    <a:gd name="connsiteY90" fmla="*/ 58103 h 104775"/>
                    <a:gd name="connsiteX91" fmla="*/ 953 w 85725"/>
                    <a:gd name="connsiteY91" fmla="*/ 59055 h 104775"/>
                    <a:gd name="connsiteX92" fmla="*/ 953 w 85725"/>
                    <a:gd name="connsiteY92" fmla="*/ 59055 h 104775"/>
                    <a:gd name="connsiteX93" fmla="*/ 953 w 85725"/>
                    <a:gd name="connsiteY93" fmla="*/ 49530 h 104775"/>
                    <a:gd name="connsiteX94" fmla="*/ 1905 w 85725"/>
                    <a:gd name="connsiteY94" fmla="*/ 48578 h 104775"/>
                    <a:gd name="connsiteX95" fmla="*/ 1905 w 85725"/>
                    <a:gd name="connsiteY95" fmla="*/ 47625 h 104775"/>
                    <a:gd name="connsiteX96" fmla="*/ 20003 w 85725"/>
                    <a:gd name="connsiteY96" fmla="*/ 38100 h 104775"/>
                    <a:gd name="connsiteX97" fmla="*/ 20003 w 85725"/>
                    <a:gd name="connsiteY97" fmla="*/ 42863 h 104775"/>
                    <a:gd name="connsiteX98" fmla="*/ 20955 w 85725"/>
                    <a:gd name="connsiteY98" fmla="*/ 42863 h 104775"/>
                    <a:gd name="connsiteX99" fmla="*/ 20955 w 85725"/>
                    <a:gd name="connsiteY99" fmla="*/ 35243 h 104775"/>
                    <a:gd name="connsiteX100" fmla="*/ 0 w 85725"/>
                    <a:gd name="connsiteY100" fmla="*/ 46673 h 104775"/>
                    <a:gd name="connsiteX101" fmla="*/ 0 w 85725"/>
                    <a:gd name="connsiteY101" fmla="*/ 49530 h 104775"/>
                    <a:gd name="connsiteX102" fmla="*/ 953 w 85725"/>
                    <a:gd name="connsiteY102" fmla="*/ 49530 h 104775"/>
                    <a:gd name="connsiteX103" fmla="*/ 34290 w 85725"/>
                    <a:gd name="connsiteY103" fmla="*/ 73343 h 104775"/>
                    <a:gd name="connsiteX104" fmla="*/ 36195 w 85725"/>
                    <a:gd name="connsiteY104" fmla="*/ 83820 h 104775"/>
                    <a:gd name="connsiteX105" fmla="*/ 43815 w 85725"/>
                    <a:gd name="connsiteY105" fmla="*/ 80010 h 104775"/>
                    <a:gd name="connsiteX106" fmla="*/ 39053 w 85725"/>
                    <a:gd name="connsiteY106" fmla="*/ 55245 h 104775"/>
                    <a:gd name="connsiteX107" fmla="*/ 34290 w 85725"/>
                    <a:gd name="connsiteY107" fmla="*/ 30480 h 104775"/>
                    <a:gd name="connsiteX108" fmla="*/ 27623 w 85725"/>
                    <a:gd name="connsiteY108" fmla="*/ 34290 h 104775"/>
                    <a:gd name="connsiteX109" fmla="*/ 22860 w 85725"/>
                    <a:gd name="connsiteY109" fmla="*/ 63818 h 104775"/>
                    <a:gd name="connsiteX110" fmla="*/ 18098 w 85725"/>
                    <a:gd name="connsiteY110" fmla="*/ 93345 h 104775"/>
                    <a:gd name="connsiteX111" fmla="*/ 25717 w 85725"/>
                    <a:gd name="connsiteY111" fmla="*/ 89535 h 104775"/>
                    <a:gd name="connsiteX112" fmla="*/ 27623 w 85725"/>
                    <a:gd name="connsiteY112" fmla="*/ 77153 h 104775"/>
                    <a:gd name="connsiteX113" fmla="*/ 34290 w 85725"/>
                    <a:gd name="connsiteY113" fmla="*/ 73343 h 104775"/>
                    <a:gd name="connsiteX114" fmla="*/ 34290 w 85725"/>
                    <a:gd name="connsiteY114" fmla="*/ 73343 h 104775"/>
                    <a:gd name="connsiteX115" fmla="*/ 56198 w 85725"/>
                    <a:gd name="connsiteY115" fmla="*/ 38100 h 104775"/>
                    <a:gd name="connsiteX116" fmla="*/ 62865 w 85725"/>
                    <a:gd name="connsiteY116" fmla="*/ 34290 h 104775"/>
                    <a:gd name="connsiteX117" fmla="*/ 62865 w 85725"/>
                    <a:gd name="connsiteY117" fmla="*/ 31433 h 104775"/>
                    <a:gd name="connsiteX118" fmla="*/ 60008 w 85725"/>
                    <a:gd name="connsiteY118" fmla="*/ 20003 h 104775"/>
                    <a:gd name="connsiteX119" fmla="*/ 52388 w 85725"/>
                    <a:gd name="connsiteY119" fmla="*/ 19050 h 104775"/>
                    <a:gd name="connsiteX120" fmla="*/ 47625 w 85725"/>
                    <a:gd name="connsiteY120" fmla="*/ 23813 h 104775"/>
                    <a:gd name="connsiteX121" fmla="*/ 43815 w 85725"/>
                    <a:gd name="connsiteY121" fmla="*/ 31433 h 104775"/>
                    <a:gd name="connsiteX122" fmla="*/ 42863 w 85725"/>
                    <a:gd name="connsiteY122" fmla="*/ 40958 h 104775"/>
                    <a:gd name="connsiteX123" fmla="*/ 45720 w 85725"/>
                    <a:gd name="connsiteY123" fmla="*/ 51435 h 104775"/>
                    <a:gd name="connsiteX124" fmla="*/ 51435 w 85725"/>
                    <a:gd name="connsiteY124" fmla="*/ 54293 h 104775"/>
                    <a:gd name="connsiteX125" fmla="*/ 55245 w 85725"/>
                    <a:gd name="connsiteY125" fmla="*/ 54293 h 104775"/>
                    <a:gd name="connsiteX126" fmla="*/ 56198 w 85725"/>
                    <a:gd name="connsiteY126" fmla="*/ 55245 h 104775"/>
                    <a:gd name="connsiteX127" fmla="*/ 56198 w 85725"/>
                    <a:gd name="connsiteY127" fmla="*/ 56198 h 104775"/>
                    <a:gd name="connsiteX128" fmla="*/ 55245 w 85725"/>
                    <a:gd name="connsiteY128" fmla="*/ 59055 h 104775"/>
                    <a:gd name="connsiteX129" fmla="*/ 52388 w 85725"/>
                    <a:gd name="connsiteY129" fmla="*/ 61913 h 104775"/>
                    <a:gd name="connsiteX130" fmla="*/ 49530 w 85725"/>
                    <a:gd name="connsiteY130" fmla="*/ 61913 h 104775"/>
                    <a:gd name="connsiteX131" fmla="*/ 48578 w 85725"/>
                    <a:gd name="connsiteY131" fmla="*/ 57150 h 104775"/>
                    <a:gd name="connsiteX132" fmla="*/ 48578 w 85725"/>
                    <a:gd name="connsiteY132" fmla="*/ 55245 h 104775"/>
                    <a:gd name="connsiteX133" fmla="*/ 41910 w 85725"/>
                    <a:gd name="connsiteY133" fmla="*/ 60008 h 104775"/>
                    <a:gd name="connsiteX134" fmla="*/ 41910 w 85725"/>
                    <a:gd name="connsiteY134" fmla="*/ 62865 h 104775"/>
                    <a:gd name="connsiteX135" fmla="*/ 44767 w 85725"/>
                    <a:gd name="connsiteY135" fmla="*/ 75248 h 104775"/>
                    <a:gd name="connsiteX136" fmla="*/ 52388 w 85725"/>
                    <a:gd name="connsiteY136" fmla="*/ 76200 h 104775"/>
                    <a:gd name="connsiteX137" fmla="*/ 58103 w 85725"/>
                    <a:gd name="connsiteY137" fmla="*/ 71438 h 104775"/>
                    <a:gd name="connsiteX138" fmla="*/ 61913 w 85725"/>
                    <a:gd name="connsiteY138" fmla="*/ 62865 h 104775"/>
                    <a:gd name="connsiteX139" fmla="*/ 62865 w 85725"/>
                    <a:gd name="connsiteY139" fmla="*/ 53340 h 104775"/>
                    <a:gd name="connsiteX140" fmla="*/ 61913 w 85725"/>
                    <a:gd name="connsiteY140" fmla="*/ 44768 h 104775"/>
                    <a:gd name="connsiteX141" fmla="*/ 59055 w 85725"/>
                    <a:gd name="connsiteY141" fmla="*/ 40005 h 104775"/>
                    <a:gd name="connsiteX142" fmla="*/ 56198 w 85725"/>
                    <a:gd name="connsiteY142" fmla="*/ 38100 h 104775"/>
                    <a:gd name="connsiteX143" fmla="*/ 56198 w 85725"/>
                    <a:gd name="connsiteY143" fmla="*/ 38100 h 104775"/>
                    <a:gd name="connsiteX144" fmla="*/ 56198 w 85725"/>
                    <a:gd name="connsiteY144" fmla="*/ 38100 h 104775"/>
                    <a:gd name="connsiteX145" fmla="*/ 56198 w 85725"/>
                    <a:gd name="connsiteY145" fmla="*/ 36195 h 104775"/>
                    <a:gd name="connsiteX146" fmla="*/ 55245 w 85725"/>
                    <a:gd name="connsiteY146" fmla="*/ 33338 h 104775"/>
                    <a:gd name="connsiteX147" fmla="*/ 53340 w 85725"/>
                    <a:gd name="connsiteY147" fmla="*/ 33338 h 104775"/>
                    <a:gd name="connsiteX148" fmla="*/ 51435 w 85725"/>
                    <a:gd name="connsiteY148" fmla="*/ 36195 h 104775"/>
                    <a:gd name="connsiteX149" fmla="*/ 51435 w 85725"/>
                    <a:gd name="connsiteY149" fmla="*/ 37148 h 104775"/>
                    <a:gd name="connsiteX150" fmla="*/ 51435 w 85725"/>
                    <a:gd name="connsiteY150" fmla="*/ 38100 h 104775"/>
                    <a:gd name="connsiteX151" fmla="*/ 55245 w 85725"/>
                    <a:gd name="connsiteY151" fmla="*/ 39053 h 104775"/>
                    <a:gd name="connsiteX152" fmla="*/ 56198 w 85725"/>
                    <a:gd name="connsiteY152" fmla="*/ 38100 h 104775"/>
                    <a:gd name="connsiteX153" fmla="*/ 56198 w 85725"/>
                    <a:gd name="connsiteY153" fmla="*/ 38100 h 104775"/>
                    <a:gd name="connsiteX154" fmla="*/ 70485 w 85725"/>
                    <a:gd name="connsiteY154" fmla="*/ 24765 h 104775"/>
                    <a:gd name="connsiteX155" fmla="*/ 70485 w 85725"/>
                    <a:gd name="connsiteY155" fmla="*/ 44768 h 104775"/>
                    <a:gd name="connsiteX156" fmla="*/ 70485 w 85725"/>
                    <a:gd name="connsiteY156" fmla="*/ 64770 h 104775"/>
                    <a:gd name="connsiteX157" fmla="*/ 78105 w 85725"/>
                    <a:gd name="connsiteY157" fmla="*/ 60960 h 104775"/>
                    <a:gd name="connsiteX158" fmla="*/ 78105 w 85725"/>
                    <a:gd name="connsiteY158" fmla="*/ 40958 h 104775"/>
                    <a:gd name="connsiteX159" fmla="*/ 78105 w 85725"/>
                    <a:gd name="connsiteY159" fmla="*/ 20955 h 104775"/>
                    <a:gd name="connsiteX160" fmla="*/ 84773 w 85725"/>
                    <a:gd name="connsiteY160" fmla="*/ 17145 h 104775"/>
                    <a:gd name="connsiteX161" fmla="*/ 84773 w 85725"/>
                    <a:gd name="connsiteY161" fmla="*/ 3810 h 104775"/>
                    <a:gd name="connsiteX162" fmla="*/ 63817 w 85725"/>
                    <a:gd name="connsiteY162" fmla="*/ 15240 h 104775"/>
                    <a:gd name="connsiteX163" fmla="*/ 63817 w 85725"/>
                    <a:gd name="connsiteY163" fmla="*/ 28575 h 104775"/>
                    <a:gd name="connsiteX164" fmla="*/ 70485 w 85725"/>
                    <a:gd name="connsiteY164" fmla="*/ 24765 h 104775"/>
                    <a:gd name="connsiteX165" fmla="*/ 70485 w 85725"/>
                    <a:gd name="connsiteY165" fmla="*/ 24765 h 104775"/>
                    <a:gd name="connsiteX166" fmla="*/ 32385 w 85725"/>
                    <a:gd name="connsiteY166" fmla="*/ 60960 h 104775"/>
                    <a:gd name="connsiteX167" fmla="*/ 31433 w 85725"/>
                    <a:gd name="connsiteY167" fmla="*/ 54293 h 104775"/>
                    <a:gd name="connsiteX168" fmla="*/ 30480 w 85725"/>
                    <a:gd name="connsiteY168" fmla="*/ 62865 h 104775"/>
                    <a:gd name="connsiteX169" fmla="*/ 32385 w 85725"/>
                    <a:gd name="connsiteY169" fmla="*/ 60960 h 104775"/>
                    <a:gd name="connsiteX170" fmla="*/ 32385 w 85725"/>
                    <a:gd name="connsiteY170" fmla="*/ 60960 h 104775"/>
                    <a:gd name="connsiteX171" fmla="*/ 55245 w 85725"/>
                    <a:gd name="connsiteY171" fmla="*/ 57150 h 104775"/>
                    <a:gd name="connsiteX172" fmla="*/ 55245 w 85725"/>
                    <a:gd name="connsiteY172" fmla="*/ 57150 h 104775"/>
                    <a:gd name="connsiteX173" fmla="*/ 51435 w 85725"/>
                    <a:gd name="connsiteY173" fmla="*/ 57150 h 104775"/>
                    <a:gd name="connsiteX174" fmla="*/ 51435 w 85725"/>
                    <a:gd name="connsiteY174" fmla="*/ 57150 h 104775"/>
                    <a:gd name="connsiteX175" fmla="*/ 52388 w 85725"/>
                    <a:gd name="connsiteY175" fmla="*/ 59055 h 104775"/>
                    <a:gd name="connsiteX176" fmla="*/ 54292 w 85725"/>
                    <a:gd name="connsiteY176" fmla="*/ 59055 h 104775"/>
                    <a:gd name="connsiteX177" fmla="*/ 55245 w 85725"/>
                    <a:gd name="connsiteY177" fmla="*/ 57150 h 104775"/>
                    <a:gd name="connsiteX178" fmla="*/ 55245 w 85725"/>
                    <a:gd name="connsiteY178" fmla="*/ 57150 h 1047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</a:cxnLst>
                  <a:rect l="l" t="t" r="r" b="b"/>
                  <a:pathLst>
                    <a:path w="85725" h="104775">
                      <a:moveTo>
                        <a:pt x="61913" y="19050"/>
                      </a:moveTo>
                      <a:cubicBezTo>
                        <a:pt x="61913" y="17145"/>
                        <a:pt x="61913" y="14288"/>
                        <a:pt x="61913" y="12383"/>
                      </a:cubicBezTo>
                      <a:cubicBezTo>
                        <a:pt x="69533" y="8573"/>
                        <a:pt x="77153" y="3810"/>
                        <a:pt x="85725" y="0"/>
                      </a:cubicBezTo>
                      <a:cubicBezTo>
                        <a:pt x="85725" y="6668"/>
                        <a:pt x="85725" y="12383"/>
                        <a:pt x="85725" y="19050"/>
                      </a:cubicBezTo>
                      <a:cubicBezTo>
                        <a:pt x="83820" y="20003"/>
                        <a:pt x="80963" y="21908"/>
                        <a:pt x="79058" y="22860"/>
                      </a:cubicBezTo>
                      <a:cubicBezTo>
                        <a:pt x="79058" y="29528"/>
                        <a:pt x="79058" y="36195"/>
                        <a:pt x="79058" y="42863"/>
                      </a:cubicBezTo>
                      <a:cubicBezTo>
                        <a:pt x="79058" y="49530"/>
                        <a:pt x="79058" y="56198"/>
                        <a:pt x="79058" y="62865"/>
                      </a:cubicBezTo>
                      <a:cubicBezTo>
                        <a:pt x="76200" y="64770"/>
                        <a:pt x="72390" y="66675"/>
                        <a:pt x="69533" y="67628"/>
                      </a:cubicBezTo>
                      <a:cubicBezTo>
                        <a:pt x="69533" y="60960"/>
                        <a:pt x="69533" y="54293"/>
                        <a:pt x="69533" y="47625"/>
                      </a:cubicBezTo>
                      <a:cubicBezTo>
                        <a:pt x="69533" y="40958"/>
                        <a:pt x="69533" y="34290"/>
                        <a:pt x="69533" y="27623"/>
                      </a:cubicBezTo>
                      <a:cubicBezTo>
                        <a:pt x="67628" y="28575"/>
                        <a:pt x="66675" y="29528"/>
                        <a:pt x="64770" y="30480"/>
                      </a:cubicBezTo>
                      <a:cubicBezTo>
                        <a:pt x="64770" y="30480"/>
                        <a:pt x="64770" y="30480"/>
                        <a:pt x="64770" y="30480"/>
                      </a:cubicBezTo>
                      <a:cubicBezTo>
                        <a:pt x="64770" y="32385"/>
                        <a:pt x="64770" y="34290"/>
                        <a:pt x="64770" y="36195"/>
                      </a:cubicBezTo>
                      <a:cubicBezTo>
                        <a:pt x="63817" y="37148"/>
                        <a:pt x="62865" y="37148"/>
                        <a:pt x="61913" y="38100"/>
                      </a:cubicBezTo>
                      <a:cubicBezTo>
                        <a:pt x="62865" y="39053"/>
                        <a:pt x="62865" y="40005"/>
                        <a:pt x="63817" y="41910"/>
                      </a:cubicBezTo>
                      <a:cubicBezTo>
                        <a:pt x="64770" y="44768"/>
                        <a:pt x="64770" y="47625"/>
                        <a:pt x="64770" y="51435"/>
                      </a:cubicBezTo>
                      <a:cubicBezTo>
                        <a:pt x="64770" y="55245"/>
                        <a:pt x="63817" y="59055"/>
                        <a:pt x="62865" y="62865"/>
                      </a:cubicBezTo>
                      <a:cubicBezTo>
                        <a:pt x="61913" y="66675"/>
                        <a:pt x="60008" y="70485"/>
                        <a:pt x="59055" y="72390"/>
                      </a:cubicBezTo>
                      <a:cubicBezTo>
                        <a:pt x="57150" y="75248"/>
                        <a:pt x="55245" y="77153"/>
                        <a:pt x="53340" y="78105"/>
                      </a:cubicBezTo>
                      <a:cubicBezTo>
                        <a:pt x="50483" y="79058"/>
                        <a:pt x="47625" y="80010"/>
                        <a:pt x="45720" y="78105"/>
                      </a:cubicBezTo>
                      <a:cubicBezTo>
                        <a:pt x="45720" y="79058"/>
                        <a:pt x="45720" y="80010"/>
                        <a:pt x="46673" y="80963"/>
                      </a:cubicBezTo>
                      <a:cubicBezTo>
                        <a:pt x="42863" y="82868"/>
                        <a:pt x="40005" y="84773"/>
                        <a:pt x="36195" y="86678"/>
                      </a:cubicBezTo>
                      <a:cubicBezTo>
                        <a:pt x="35242" y="82868"/>
                        <a:pt x="35242" y="80010"/>
                        <a:pt x="34290" y="76200"/>
                      </a:cubicBezTo>
                      <a:cubicBezTo>
                        <a:pt x="32385" y="77153"/>
                        <a:pt x="30480" y="78105"/>
                        <a:pt x="28575" y="79058"/>
                      </a:cubicBezTo>
                      <a:cubicBezTo>
                        <a:pt x="27623" y="82868"/>
                        <a:pt x="27623" y="86678"/>
                        <a:pt x="26670" y="91440"/>
                      </a:cubicBezTo>
                      <a:cubicBezTo>
                        <a:pt x="22860" y="93345"/>
                        <a:pt x="20003" y="95250"/>
                        <a:pt x="16192" y="97155"/>
                      </a:cubicBezTo>
                      <a:cubicBezTo>
                        <a:pt x="17145" y="89535"/>
                        <a:pt x="19050" y="81915"/>
                        <a:pt x="20003" y="74295"/>
                      </a:cubicBezTo>
                      <a:cubicBezTo>
                        <a:pt x="17145" y="76200"/>
                        <a:pt x="14288" y="77153"/>
                        <a:pt x="11430" y="79058"/>
                      </a:cubicBezTo>
                      <a:lnTo>
                        <a:pt x="11430" y="94298"/>
                      </a:lnTo>
                      <a:lnTo>
                        <a:pt x="10478" y="94298"/>
                      </a:lnTo>
                      <a:lnTo>
                        <a:pt x="10478" y="77153"/>
                      </a:lnTo>
                      <a:cubicBezTo>
                        <a:pt x="13335" y="75248"/>
                        <a:pt x="17145" y="73343"/>
                        <a:pt x="20003" y="72390"/>
                      </a:cubicBezTo>
                      <a:cubicBezTo>
                        <a:pt x="20003" y="67628"/>
                        <a:pt x="20003" y="62865"/>
                        <a:pt x="20003" y="59055"/>
                      </a:cubicBezTo>
                      <a:cubicBezTo>
                        <a:pt x="17145" y="60960"/>
                        <a:pt x="13335" y="62865"/>
                        <a:pt x="10478" y="63818"/>
                      </a:cubicBezTo>
                      <a:cubicBezTo>
                        <a:pt x="10478" y="61913"/>
                        <a:pt x="10478" y="60008"/>
                        <a:pt x="10478" y="58103"/>
                      </a:cubicBezTo>
                      <a:cubicBezTo>
                        <a:pt x="14288" y="56198"/>
                        <a:pt x="18098" y="54293"/>
                        <a:pt x="21908" y="52388"/>
                      </a:cubicBezTo>
                      <a:lnTo>
                        <a:pt x="21908" y="43815"/>
                      </a:lnTo>
                      <a:lnTo>
                        <a:pt x="22860" y="42863"/>
                      </a:lnTo>
                      <a:lnTo>
                        <a:pt x="22860" y="54293"/>
                      </a:lnTo>
                      <a:cubicBezTo>
                        <a:pt x="19050" y="56198"/>
                        <a:pt x="15240" y="58103"/>
                        <a:pt x="11430" y="60008"/>
                      </a:cubicBezTo>
                      <a:cubicBezTo>
                        <a:pt x="11430" y="60008"/>
                        <a:pt x="11430" y="60008"/>
                        <a:pt x="11430" y="60960"/>
                      </a:cubicBezTo>
                      <a:cubicBezTo>
                        <a:pt x="14288" y="59055"/>
                        <a:pt x="18098" y="57150"/>
                        <a:pt x="20955" y="56198"/>
                      </a:cubicBezTo>
                      <a:cubicBezTo>
                        <a:pt x="20955" y="60008"/>
                        <a:pt x="20955" y="63818"/>
                        <a:pt x="20955" y="67628"/>
                      </a:cubicBezTo>
                      <a:cubicBezTo>
                        <a:pt x="21908" y="61913"/>
                        <a:pt x="22860" y="56198"/>
                        <a:pt x="23813" y="50483"/>
                      </a:cubicBezTo>
                      <a:cubicBezTo>
                        <a:pt x="24765" y="44768"/>
                        <a:pt x="25717" y="39053"/>
                        <a:pt x="26670" y="33338"/>
                      </a:cubicBezTo>
                      <a:cubicBezTo>
                        <a:pt x="29528" y="31433"/>
                        <a:pt x="32385" y="30480"/>
                        <a:pt x="35242" y="28575"/>
                      </a:cubicBezTo>
                      <a:cubicBezTo>
                        <a:pt x="36195" y="33338"/>
                        <a:pt x="37148" y="39053"/>
                        <a:pt x="38100" y="43815"/>
                      </a:cubicBezTo>
                      <a:cubicBezTo>
                        <a:pt x="39053" y="48578"/>
                        <a:pt x="40005" y="53340"/>
                        <a:pt x="40958" y="59055"/>
                      </a:cubicBezTo>
                      <a:cubicBezTo>
                        <a:pt x="41910" y="58103"/>
                        <a:pt x="43815" y="57150"/>
                        <a:pt x="44767" y="56198"/>
                      </a:cubicBezTo>
                      <a:cubicBezTo>
                        <a:pt x="44767" y="56198"/>
                        <a:pt x="44767" y="56198"/>
                        <a:pt x="44767" y="56198"/>
                      </a:cubicBezTo>
                      <a:cubicBezTo>
                        <a:pt x="42863" y="53340"/>
                        <a:pt x="41910" y="49530"/>
                        <a:pt x="41910" y="43815"/>
                      </a:cubicBezTo>
                      <a:cubicBezTo>
                        <a:pt x="41910" y="40005"/>
                        <a:pt x="42863" y="36195"/>
                        <a:pt x="42863" y="33338"/>
                      </a:cubicBezTo>
                      <a:cubicBezTo>
                        <a:pt x="43815" y="29528"/>
                        <a:pt x="44767" y="26670"/>
                        <a:pt x="46673" y="23813"/>
                      </a:cubicBezTo>
                      <a:cubicBezTo>
                        <a:pt x="48578" y="20955"/>
                        <a:pt x="50483" y="20003"/>
                        <a:pt x="52388" y="19050"/>
                      </a:cubicBezTo>
                      <a:cubicBezTo>
                        <a:pt x="55245" y="17145"/>
                        <a:pt x="58103" y="17145"/>
                        <a:pt x="60960" y="20003"/>
                      </a:cubicBezTo>
                      <a:cubicBezTo>
                        <a:pt x="60960" y="18098"/>
                        <a:pt x="61913" y="19050"/>
                        <a:pt x="61913" y="19050"/>
                      </a:cubicBezTo>
                      <a:lnTo>
                        <a:pt x="61913" y="19050"/>
                      </a:lnTo>
                      <a:close/>
                      <a:moveTo>
                        <a:pt x="10478" y="95250"/>
                      </a:moveTo>
                      <a:lnTo>
                        <a:pt x="9525" y="96203"/>
                      </a:lnTo>
                      <a:lnTo>
                        <a:pt x="9525" y="97155"/>
                      </a:lnTo>
                      <a:cubicBezTo>
                        <a:pt x="6667" y="98108"/>
                        <a:pt x="4763" y="100013"/>
                        <a:pt x="1905" y="100965"/>
                      </a:cubicBezTo>
                      <a:lnTo>
                        <a:pt x="1905" y="100013"/>
                      </a:lnTo>
                      <a:lnTo>
                        <a:pt x="953" y="100965"/>
                      </a:lnTo>
                      <a:lnTo>
                        <a:pt x="953" y="104775"/>
                      </a:lnTo>
                      <a:cubicBezTo>
                        <a:pt x="3810" y="102870"/>
                        <a:pt x="7620" y="100965"/>
                        <a:pt x="10478" y="100013"/>
                      </a:cubicBezTo>
                      <a:lnTo>
                        <a:pt x="10478" y="95250"/>
                      </a:lnTo>
                      <a:lnTo>
                        <a:pt x="10478" y="95250"/>
                      </a:lnTo>
                      <a:close/>
                      <a:moveTo>
                        <a:pt x="953" y="93345"/>
                      </a:moveTo>
                      <a:lnTo>
                        <a:pt x="953" y="89535"/>
                      </a:lnTo>
                      <a:lnTo>
                        <a:pt x="1905" y="88583"/>
                      </a:lnTo>
                      <a:lnTo>
                        <a:pt x="1905" y="92393"/>
                      </a:lnTo>
                      <a:lnTo>
                        <a:pt x="1905" y="92393"/>
                      </a:lnTo>
                      <a:lnTo>
                        <a:pt x="953" y="93345"/>
                      </a:lnTo>
                      <a:lnTo>
                        <a:pt x="953" y="93345"/>
                      </a:lnTo>
                      <a:close/>
                      <a:moveTo>
                        <a:pt x="953" y="82868"/>
                      </a:moveTo>
                      <a:lnTo>
                        <a:pt x="953" y="77153"/>
                      </a:lnTo>
                      <a:lnTo>
                        <a:pt x="1905" y="76200"/>
                      </a:lnTo>
                      <a:lnTo>
                        <a:pt x="1905" y="81915"/>
                      </a:lnTo>
                      <a:lnTo>
                        <a:pt x="953" y="82868"/>
                      </a:lnTo>
                      <a:lnTo>
                        <a:pt x="953" y="82868"/>
                      </a:lnTo>
                      <a:close/>
                      <a:moveTo>
                        <a:pt x="953" y="71438"/>
                      </a:moveTo>
                      <a:lnTo>
                        <a:pt x="953" y="65723"/>
                      </a:lnTo>
                      <a:lnTo>
                        <a:pt x="1905" y="64770"/>
                      </a:lnTo>
                      <a:lnTo>
                        <a:pt x="1905" y="64770"/>
                      </a:lnTo>
                      <a:lnTo>
                        <a:pt x="1905" y="70485"/>
                      </a:lnTo>
                      <a:lnTo>
                        <a:pt x="953" y="71438"/>
                      </a:lnTo>
                      <a:lnTo>
                        <a:pt x="953" y="71438"/>
                      </a:lnTo>
                      <a:close/>
                      <a:moveTo>
                        <a:pt x="953" y="59055"/>
                      </a:moveTo>
                      <a:lnTo>
                        <a:pt x="953" y="56198"/>
                      </a:lnTo>
                      <a:lnTo>
                        <a:pt x="1905" y="55245"/>
                      </a:lnTo>
                      <a:lnTo>
                        <a:pt x="1905" y="58103"/>
                      </a:lnTo>
                      <a:lnTo>
                        <a:pt x="953" y="59055"/>
                      </a:lnTo>
                      <a:lnTo>
                        <a:pt x="953" y="59055"/>
                      </a:lnTo>
                      <a:close/>
                      <a:moveTo>
                        <a:pt x="953" y="49530"/>
                      </a:moveTo>
                      <a:lnTo>
                        <a:pt x="1905" y="48578"/>
                      </a:lnTo>
                      <a:lnTo>
                        <a:pt x="1905" y="47625"/>
                      </a:lnTo>
                      <a:cubicBezTo>
                        <a:pt x="7620" y="44768"/>
                        <a:pt x="14288" y="40958"/>
                        <a:pt x="20003" y="38100"/>
                      </a:cubicBezTo>
                      <a:lnTo>
                        <a:pt x="20003" y="42863"/>
                      </a:lnTo>
                      <a:lnTo>
                        <a:pt x="20955" y="42863"/>
                      </a:lnTo>
                      <a:lnTo>
                        <a:pt x="20955" y="35243"/>
                      </a:lnTo>
                      <a:cubicBezTo>
                        <a:pt x="14288" y="39053"/>
                        <a:pt x="6667" y="42863"/>
                        <a:pt x="0" y="46673"/>
                      </a:cubicBezTo>
                      <a:lnTo>
                        <a:pt x="0" y="49530"/>
                      </a:lnTo>
                      <a:lnTo>
                        <a:pt x="953" y="49530"/>
                      </a:lnTo>
                      <a:close/>
                      <a:moveTo>
                        <a:pt x="34290" y="73343"/>
                      </a:moveTo>
                      <a:cubicBezTo>
                        <a:pt x="35242" y="77153"/>
                        <a:pt x="35242" y="80010"/>
                        <a:pt x="36195" y="83820"/>
                      </a:cubicBezTo>
                      <a:cubicBezTo>
                        <a:pt x="39053" y="82868"/>
                        <a:pt x="40958" y="80963"/>
                        <a:pt x="43815" y="80010"/>
                      </a:cubicBezTo>
                      <a:cubicBezTo>
                        <a:pt x="41910" y="72390"/>
                        <a:pt x="40005" y="63818"/>
                        <a:pt x="39053" y="55245"/>
                      </a:cubicBezTo>
                      <a:cubicBezTo>
                        <a:pt x="37148" y="46673"/>
                        <a:pt x="35242" y="39053"/>
                        <a:pt x="34290" y="30480"/>
                      </a:cubicBezTo>
                      <a:cubicBezTo>
                        <a:pt x="32385" y="31433"/>
                        <a:pt x="29528" y="32385"/>
                        <a:pt x="27623" y="34290"/>
                      </a:cubicBezTo>
                      <a:cubicBezTo>
                        <a:pt x="25717" y="43815"/>
                        <a:pt x="24765" y="54293"/>
                        <a:pt x="22860" y="63818"/>
                      </a:cubicBezTo>
                      <a:cubicBezTo>
                        <a:pt x="20955" y="73343"/>
                        <a:pt x="20003" y="83820"/>
                        <a:pt x="18098" y="93345"/>
                      </a:cubicBezTo>
                      <a:cubicBezTo>
                        <a:pt x="20955" y="92393"/>
                        <a:pt x="22860" y="90488"/>
                        <a:pt x="25717" y="89535"/>
                      </a:cubicBezTo>
                      <a:cubicBezTo>
                        <a:pt x="26670" y="85725"/>
                        <a:pt x="26670" y="81915"/>
                        <a:pt x="27623" y="77153"/>
                      </a:cubicBezTo>
                      <a:cubicBezTo>
                        <a:pt x="29528" y="76200"/>
                        <a:pt x="32385" y="74295"/>
                        <a:pt x="34290" y="73343"/>
                      </a:cubicBezTo>
                      <a:lnTo>
                        <a:pt x="34290" y="73343"/>
                      </a:lnTo>
                      <a:close/>
                      <a:moveTo>
                        <a:pt x="56198" y="38100"/>
                      </a:moveTo>
                      <a:cubicBezTo>
                        <a:pt x="58103" y="37148"/>
                        <a:pt x="60008" y="35243"/>
                        <a:pt x="62865" y="34290"/>
                      </a:cubicBezTo>
                      <a:cubicBezTo>
                        <a:pt x="62865" y="33338"/>
                        <a:pt x="62865" y="32385"/>
                        <a:pt x="62865" y="31433"/>
                      </a:cubicBezTo>
                      <a:cubicBezTo>
                        <a:pt x="62865" y="26670"/>
                        <a:pt x="61913" y="22860"/>
                        <a:pt x="60008" y="20003"/>
                      </a:cubicBezTo>
                      <a:cubicBezTo>
                        <a:pt x="58103" y="17145"/>
                        <a:pt x="55245" y="18098"/>
                        <a:pt x="52388" y="19050"/>
                      </a:cubicBezTo>
                      <a:cubicBezTo>
                        <a:pt x="50483" y="20003"/>
                        <a:pt x="48578" y="20955"/>
                        <a:pt x="47625" y="23813"/>
                      </a:cubicBezTo>
                      <a:cubicBezTo>
                        <a:pt x="46673" y="25718"/>
                        <a:pt x="44767" y="28575"/>
                        <a:pt x="43815" y="31433"/>
                      </a:cubicBezTo>
                      <a:cubicBezTo>
                        <a:pt x="42863" y="34290"/>
                        <a:pt x="42863" y="37148"/>
                        <a:pt x="42863" y="40958"/>
                      </a:cubicBezTo>
                      <a:cubicBezTo>
                        <a:pt x="42863" y="45720"/>
                        <a:pt x="43815" y="49530"/>
                        <a:pt x="45720" y="51435"/>
                      </a:cubicBezTo>
                      <a:cubicBezTo>
                        <a:pt x="47625" y="53340"/>
                        <a:pt x="49530" y="54293"/>
                        <a:pt x="51435" y="54293"/>
                      </a:cubicBezTo>
                      <a:cubicBezTo>
                        <a:pt x="52388" y="54293"/>
                        <a:pt x="54292" y="54293"/>
                        <a:pt x="55245" y="54293"/>
                      </a:cubicBezTo>
                      <a:cubicBezTo>
                        <a:pt x="55245" y="54293"/>
                        <a:pt x="56198" y="54293"/>
                        <a:pt x="56198" y="55245"/>
                      </a:cubicBezTo>
                      <a:cubicBezTo>
                        <a:pt x="56198" y="55245"/>
                        <a:pt x="56198" y="56198"/>
                        <a:pt x="56198" y="56198"/>
                      </a:cubicBezTo>
                      <a:cubicBezTo>
                        <a:pt x="56198" y="57150"/>
                        <a:pt x="56198" y="58103"/>
                        <a:pt x="55245" y="59055"/>
                      </a:cubicBezTo>
                      <a:cubicBezTo>
                        <a:pt x="54292" y="60960"/>
                        <a:pt x="53340" y="60960"/>
                        <a:pt x="52388" y="61913"/>
                      </a:cubicBezTo>
                      <a:cubicBezTo>
                        <a:pt x="51435" y="61913"/>
                        <a:pt x="50483" y="62865"/>
                        <a:pt x="49530" y="61913"/>
                      </a:cubicBezTo>
                      <a:cubicBezTo>
                        <a:pt x="48578" y="60960"/>
                        <a:pt x="48578" y="59055"/>
                        <a:pt x="48578" y="57150"/>
                      </a:cubicBezTo>
                      <a:cubicBezTo>
                        <a:pt x="48578" y="56198"/>
                        <a:pt x="48578" y="55245"/>
                        <a:pt x="48578" y="55245"/>
                      </a:cubicBezTo>
                      <a:cubicBezTo>
                        <a:pt x="46673" y="57150"/>
                        <a:pt x="43815" y="59055"/>
                        <a:pt x="41910" y="60008"/>
                      </a:cubicBezTo>
                      <a:cubicBezTo>
                        <a:pt x="41910" y="60960"/>
                        <a:pt x="41910" y="61913"/>
                        <a:pt x="41910" y="62865"/>
                      </a:cubicBezTo>
                      <a:cubicBezTo>
                        <a:pt x="41910" y="68580"/>
                        <a:pt x="42863" y="72390"/>
                        <a:pt x="44767" y="75248"/>
                      </a:cubicBezTo>
                      <a:cubicBezTo>
                        <a:pt x="46673" y="78105"/>
                        <a:pt x="49530" y="77153"/>
                        <a:pt x="52388" y="76200"/>
                      </a:cubicBezTo>
                      <a:cubicBezTo>
                        <a:pt x="54292" y="75248"/>
                        <a:pt x="56198" y="73343"/>
                        <a:pt x="58103" y="71438"/>
                      </a:cubicBezTo>
                      <a:cubicBezTo>
                        <a:pt x="60008" y="69533"/>
                        <a:pt x="60960" y="66675"/>
                        <a:pt x="61913" y="62865"/>
                      </a:cubicBezTo>
                      <a:cubicBezTo>
                        <a:pt x="62865" y="60008"/>
                        <a:pt x="62865" y="56198"/>
                        <a:pt x="62865" y="53340"/>
                      </a:cubicBezTo>
                      <a:cubicBezTo>
                        <a:pt x="62865" y="50483"/>
                        <a:pt x="62865" y="46673"/>
                        <a:pt x="61913" y="44768"/>
                      </a:cubicBezTo>
                      <a:cubicBezTo>
                        <a:pt x="60960" y="42863"/>
                        <a:pt x="60008" y="40958"/>
                        <a:pt x="59055" y="40005"/>
                      </a:cubicBezTo>
                      <a:cubicBezTo>
                        <a:pt x="59055" y="38100"/>
                        <a:pt x="58103" y="38100"/>
                        <a:pt x="56198" y="38100"/>
                      </a:cubicBezTo>
                      <a:lnTo>
                        <a:pt x="56198" y="38100"/>
                      </a:lnTo>
                      <a:close/>
                      <a:moveTo>
                        <a:pt x="56198" y="38100"/>
                      </a:moveTo>
                      <a:cubicBezTo>
                        <a:pt x="56198" y="37148"/>
                        <a:pt x="56198" y="37148"/>
                        <a:pt x="56198" y="36195"/>
                      </a:cubicBezTo>
                      <a:cubicBezTo>
                        <a:pt x="56198" y="35243"/>
                        <a:pt x="56198" y="33338"/>
                        <a:pt x="55245" y="33338"/>
                      </a:cubicBezTo>
                      <a:cubicBezTo>
                        <a:pt x="54292" y="32385"/>
                        <a:pt x="53340" y="33338"/>
                        <a:pt x="53340" y="33338"/>
                      </a:cubicBezTo>
                      <a:cubicBezTo>
                        <a:pt x="52388" y="33338"/>
                        <a:pt x="51435" y="34290"/>
                        <a:pt x="51435" y="36195"/>
                      </a:cubicBezTo>
                      <a:cubicBezTo>
                        <a:pt x="51435" y="36195"/>
                        <a:pt x="51435" y="37148"/>
                        <a:pt x="51435" y="37148"/>
                      </a:cubicBezTo>
                      <a:cubicBezTo>
                        <a:pt x="51435" y="37148"/>
                        <a:pt x="51435" y="38100"/>
                        <a:pt x="51435" y="38100"/>
                      </a:cubicBezTo>
                      <a:cubicBezTo>
                        <a:pt x="52388" y="39053"/>
                        <a:pt x="54292" y="39053"/>
                        <a:pt x="55245" y="39053"/>
                      </a:cubicBezTo>
                      <a:cubicBezTo>
                        <a:pt x="54292" y="38100"/>
                        <a:pt x="55245" y="38100"/>
                        <a:pt x="56198" y="38100"/>
                      </a:cubicBezTo>
                      <a:lnTo>
                        <a:pt x="56198" y="38100"/>
                      </a:lnTo>
                      <a:close/>
                      <a:moveTo>
                        <a:pt x="70485" y="24765"/>
                      </a:moveTo>
                      <a:cubicBezTo>
                        <a:pt x="70485" y="31433"/>
                        <a:pt x="70485" y="38100"/>
                        <a:pt x="70485" y="44768"/>
                      </a:cubicBezTo>
                      <a:cubicBezTo>
                        <a:pt x="70485" y="51435"/>
                        <a:pt x="70485" y="58103"/>
                        <a:pt x="70485" y="64770"/>
                      </a:cubicBezTo>
                      <a:cubicBezTo>
                        <a:pt x="73342" y="63818"/>
                        <a:pt x="75248" y="61913"/>
                        <a:pt x="78105" y="60960"/>
                      </a:cubicBezTo>
                      <a:cubicBezTo>
                        <a:pt x="78105" y="54293"/>
                        <a:pt x="78105" y="47625"/>
                        <a:pt x="78105" y="40958"/>
                      </a:cubicBezTo>
                      <a:cubicBezTo>
                        <a:pt x="78105" y="34290"/>
                        <a:pt x="78105" y="27623"/>
                        <a:pt x="78105" y="20955"/>
                      </a:cubicBezTo>
                      <a:cubicBezTo>
                        <a:pt x="80010" y="20003"/>
                        <a:pt x="82867" y="19050"/>
                        <a:pt x="84773" y="17145"/>
                      </a:cubicBezTo>
                      <a:cubicBezTo>
                        <a:pt x="84773" y="12383"/>
                        <a:pt x="84773" y="7620"/>
                        <a:pt x="84773" y="3810"/>
                      </a:cubicBezTo>
                      <a:cubicBezTo>
                        <a:pt x="78105" y="7620"/>
                        <a:pt x="70485" y="11430"/>
                        <a:pt x="63817" y="15240"/>
                      </a:cubicBezTo>
                      <a:cubicBezTo>
                        <a:pt x="63817" y="20003"/>
                        <a:pt x="63817" y="24765"/>
                        <a:pt x="63817" y="28575"/>
                      </a:cubicBezTo>
                      <a:cubicBezTo>
                        <a:pt x="65723" y="27623"/>
                        <a:pt x="67628" y="25718"/>
                        <a:pt x="70485" y="24765"/>
                      </a:cubicBezTo>
                      <a:lnTo>
                        <a:pt x="70485" y="24765"/>
                      </a:lnTo>
                      <a:close/>
                      <a:moveTo>
                        <a:pt x="32385" y="60960"/>
                      </a:moveTo>
                      <a:cubicBezTo>
                        <a:pt x="32385" y="59055"/>
                        <a:pt x="31433" y="56198"/>
                        <a:pt x="31433" y="54293"/>
                      </a:cubicBezTo>
                      <a:cubicBezTo>
                        <a:pt x="31433" y="57150"/>
                        <a:pt x="30480" y="60008"/>
                        <a:pt x="30480" y="62865"/>
                      </a:cubicBezTo>
                      <a:cubicBezTo>
                        <a:pt x="30480" y="61913"/>
                        <a:pt x="31433" y="60960"/>
                        <a:pt x="32385" y="60960"/>
                      </a:cubicBezTo>
                      <a:lnTo>
                        <a:pt x="32385" y="60960"/>
                      </a:lnTo>
                      <a:close/>
                      <a:moveTo>
                        <a:pt x="55245" y="57150"/>
                      </a:moveTo>
                      <a:cubicBezTo>
                        <a:pt x="55245" y="57150"/>
                        <a:pt x="54292" y="57150"/>
                        <a:pt x="55245" y="57150"/>
                      </a:cubicBezTo>
                      <a:cubicBezTo>
                        <a:pt x="54292" y="57150"/>
                        <a:pt x="52388" y="57150"/>
                        <a:pt x="51435" y="57150"/>
                      </a:cubicBezTo>
                      <a:cubicBezTo>
                        <a:pt x="51435" y="57150"/>
                        <a:pt x="51435" y="57150"/>
                        <a:pt x="51435" y="57150"/>
                      </a:cubicBezTo>
                      <a:cubicBezTo>
                        <a:pt x="51435" y="58103"/>
                        <a:pt x="51435" y="59055"/>
                        <a:pt x="52388" y="59055"/>
                      </a:cubicBezTo>
                      <a:cubicBezTo>
                        <a:pt x="52388" y="60008"/>
                        <a:pt x="53340" y="59055"/>
                        <a:pt x="54292" y="59055"/>
                      </a:cubicBezTo>
                      <a:cubicBezTo>
                        <a:pt x="53340" y="58103"/>
                        <a:pt x="54292" y="58103"/>
                        <a:pt x="55245" y="57150"/>
                      </a:cubicBezTo>
                      <a:cubicBezTo>
                        <a:pt x="55245" y="57150"/>
                        <a:pt x="55245" y="57150"/>
                        <a:pt x="55245" y="57150"/>
                      </a:cubicBezTo>
                      <a:close/>
                    </a:path>
                  </a:pathLst>
                </a:custGeom>
                <a:solidFill>
                  <a:srgbClr val="FBFDF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36" name="Freeform: Shape 1435">
                  <a:extLst>
                    <a:ext uri="{FF2B5EF4-FFF2-40B4-BE49-F238E27FC236}">
                      <a16:creationId xmlns:a16="http://schemas.microsoft.com/office/drawing/2014/main" id="{CD10BB22-C3A8-46F2-BD0B-BA0DF69013DD}"/>
                    </a:ext>
                  </a:extLst>
                </p:cNvPr>
                <p:cNvSpPr/>
                <p:nvPr/>
              </p:nvSpPr>
              <p:spPr>
                <a:xfrm>
                  <a:off x="10039204" y="3817620"/>
                  <a:ext cx="162877" cy="143827"/>
                </a:xfrm>
                <a:custGeom>
                  <a:avLst/>
                  <a:gdLst>
                    <a:gd name="connsiteX0" fmla="*/ 132397 w 162877"/>
                    <a:gd name="connsiteY0" fmla="*/ 16192 h 143827"/>
                    <a:gd name="connsiteX1" fmla="*/ 132397 w 162877"/>
                    <a:gd name="connsiteY1" fmla="*/ 15240 h 143827"/>
                    <a:gd name="connsiteX2" fmla="*/ 143828 w 162877"/>
                    <a:gd name="connsiteY2" fmla="*/ 9525 h 143827"/>
                    <a:gd name="connsiteX3" fmla="*/ 147638 w 162877"/>
                    <a:gd name="connsiteY3" fmla="*/ 21908 h 143827"/>
                    <a:gd name="connsiteX4" fmla="*/ 151447 w 162877"/>
                    <a:gd name="connsiteY4" fmla="*/ 5715 h 143827"/>
                    <a:gd name="connsiteX5" fmla="*/ 162878 w 162877"/>
                    <a:gd name="connsiteY5" fmla="*/ 0 h 143827"/>
                    <a:gd name="connsiteX6" fmla="*/ 157163 w 162877"/>
                    <a:gd name="connsiteY6" fmla="*/ 20002 h 143827"/>
                    <a:gd name="connsiteX7" fmla="*/ 151447 w 162877"/>
                    <a:gd name="connsiteY7" fmla="*/ 40005 h 143827"/>
                    <a:gd name="connsiteX8" fmla="*/ 151447 w 162877"/>
                    <a:gd name="connsiteY8" fmla="*/ 63817 h 143827"/>
                    <a:gd name="connsiteX9" fmla="*/ 141922 w 162877"/>
                    <a:gd name="connsiteY9" fmla="*/ 68580 h 143827"/>
                    <a:gd name="connsiteX10" fmla="*/ 141922 w 162877"/>
                    <a:gd name="connsiteY10" fmla="*/ 43815 h 143827"/>
                    <a:gd name="connsiteX11" fmla="*/ 138113 w 162877"/>
                    <a:gd name="connsiteY11" fmla="*/ 32385 h 143827"/>
                    <a:gd name="connsiteX12" fmla="*/ 136208 w 162877"/>
                    <a:gd name="connsiteY12" fmla="*/ 43815 h 143827"/>
                    <a:gd name="connsiteX13" fmla="*/ 134303 w 162877"/>
                    <a:gd name="connsiteY13" fmla="*/ 47625 h 143827"/>
                    <a:gd name="connsiteX14" fmla="*/ 136208 w 162877"/>
                    <a:gd name="connsiteY14" fmla="*/ 53340 h 143827"/>
                    <a:gd name="connsiteX15" fmla="*/ 141922 w 162877"/>
                    <a:gd name="connsiteY15" fmla="*/ 68580 h 143827"/>
                    <a:gd name="connsiteX16" fmla="*/ 130492 w 162877"/>
                    <a:gd name="connsiteY16" fmla="*/ 74295 h 143827"/>
                    <a:gd name="connsiteX17" fmla="*/ 126683 w 162877"/>
                    <a:gd name="connsiteY17" fmla="*/ 63817 h 143827"/>
                    <a:gd name="connsiteX18" fmla="*/ 124778 w 162877"/>
                    <a:gd name="connsiteY18" fmla="*/ 58102 h 143827"/>
                    <a:gd name="connsiteX19" fmla="*/ 124778 w 162877"/>
                    <a:gd name="connsiteY19" fmla="*/ 58102 h 143827"/>
                    <a:gd name="connsiteX20" fmla="*/ 124778 w 162877"/>
                    <a:gd name="connsiteY20" fmla="*/ 78105 h 143827"/>
                    <a:gd name="connsiteX21" fmla="*/ 93345 w 162877"/>
                    <a:gd name="connsiteY21" fmla="*/ 94297 h 143827"/>
                    <a:gd name="connsiteX22" fmla="*/ 93345 w 162877"/>
                    <a:gd name="connsiteY22" fmla="*/ 76200 h 143827"/>
                    <a:gd name="connsiteX23" fmla="*/ 93345 w 162877"/>
                    <a:gd name="connsiteY23" fmla="*/ 58102 h 143827"/>
                    <a:gd name="connsiteX24" fmla="*/ 90488 w 162877"/>
                    <a:gd name="connsiteY24" fmla="*/ 78105 h 143827"/>
                    <a:gd name="connsiteX25" fmla="*/ 87630 w 162877"/>
                    <a:gd name="connsiteY25" fmla="*/ 98108 h 143827"/>
                    <a:gd name="connsiteX26" fmla="*/ 79058 w 162877"/>
                    <a:gd name="connsiteY26" fmla="*/ 102870 h 143827"/>
                    <a:gd name="connsiteX27" fmla="*/ 76200 w 162877"/>
                    <a:gd name="connsiteY27" fmla="*/ 86677 h 143827"/>
                    <a:gd name="connsiteX28" fmla="*/ 73342 w 162877"/>
                    <a:gd name="connsiteY28" fmla="*/ 70485 h 143827"/>
                    <a:gd name="connsiteX29" fmla="*/ 73342 w 162877"/>
                    <a:gd name="connsiteY29" fmla="*/ 87630 h 143827"/>
                    <a:gd name="connsiteX30" fmla="*/ 73342 w 162877"/>
                    <a:gd name="connsiteY30" fmla="*/ 104775 h 143827"/>
                    <a:gd name="connsiteX31" fmla="*/ 22860 w 162877"/>
                    <a:gd name="connsiteY31" fmla="*/ 131445 h 143827"/>
                    <a:gd name="connsiteX32" fmla="*/ 22860 w 162877"/>
                    <a:gd name="connsiteY32" fmla="*/ 116205 h 143827"/>
                    <a:gd name="connsiteX33" fmla="*/ 20003 w 162877"/>
                    <a:gd name="connsiteY33" fmla="*/ 126683 h 143827"/>
                    <a:gd name="connsiteX34" fmla="*/ 16192 w 162877"/>
                    <a:gd name="connsiteY34" fmla="*/ 134302 h 143827"/>
                    <a:gd name="connsiteX35" fmla="*/ 11430 w 162877"/>
                    <a:gd name="connsiteY35" fmla="*/ 138113 h 143827"/>
                    <a:gd name="connsiteX36" fmla="*/ 0 w 162877"/>
                    <a:gd name="connsiteY36" fmla="*/ 143827 h 143827"/>
                    <a:gd name="connsiteX37" fmla="*/ 0 w 162877"/>
                    <a:gd name="connsiteY37" fmla="*/ 114300 h 143827"/>
                    <a:gd name="connsiteX38" fmla="*/ 0 w 162877"/>
                    <a:gd name="connsiteY38" fmla="*/ 84772 h 143827"/>
                    <a:gd name="connsiteX39" fmla="*/ 11430 w 162877"/>
                    <a:gd name="connsiteY39" fmla="*/ 79058 h 143827"/>
                    <a:gd name="connsiteX40" fmla="*/ 16192 w 162877"/>
                    <a:gd name="connsiteY40" fmla="*/ 77152 h 143827"/>
                    <a:gd name="connsiteX41" fmla="*/ 20955 w 162877"/>
                    <a:gd name="connsiteY41" fmla="*/ 80963 h 143827"/>
                    <a:gd name="connsiteX42" fmla="*/ 23813 w 162877"/>
                    <a:gd name="connsiteY42" fmla="*/ 87630 h 143827"/>
                    <a:gd name="connsiteX43" fmla="*/ 23813 w 162877"/>
                    <a:gd name="connsiteY43" fmla="*/ 72390 h 143827"/>
                    <a:gd name="connsiteX44" fmla="*/ 45720 w 162877"/>
                    <a:gd name="connsiteY44" fmla="*/ 60960 h 143827"/>
                    <a:gd name="connsiteX45" fmla="*/ 45720 w 162877"/>
                    <a:gd name="connsiteY45" fmla="*/ 60960 h 143827"/>
                    <a:gd name="connsiteX46" fmla="*/ 55245 w 162877"/>
                    <a:gd name="connsiteY46" fmla="*/ 56197 h 143827"/>
                    <a:gd name="connsiteX47" fmla="*/ 55245 w 162877"/>
                    <a:gd name="connsiteY47" fmla="*/ 76200 h 143827"/>
                    <a:gd name="connsiteX48" fmla="*/ 55245 w 162877"/>
                    <a:gd name="connsiteY48" fmla="*/ 96202 h 143827"/>
                    <a:gd name="connsiteX49" fmla="*/ 64770 w 162877"/>
                    <a:gd name="connsiteY49" fmla="*/ 91440 h 143827"/>
                    <a:gd name="connsiteX50" fmla="*/ 64770 w 162877"/>
                    <a:gd name="connsiteY50" fmla="*/ 71438 h 143827"/>
                    <a:gd name="connsiteX51" fmla="*/ 64770 w 162877"/>
                    <a:gd name="connsiteY51" fmla="*/ 51435 h 143827"/>
                    <a:gd name="connsiteX52" fmla="*/ 80963 w 162877"/>
                    <a:gd name="connsiteY52" fmla="*/ 42863 h 143827"/>
                    <a:gd name="connsiteX53" fmla="*/ 84772 w 162877"/>
                    <a:gd name="connsiteY53" fmla="*/ 64770 h 143827"/>
                    <a:gd name="connsiteX54" fmla="*/ 88583 w 162877"/>
                    <a:gd name="connsiteY54" fmla="*/ 38100 h 143827"/>
                    <a:gd name="connsiteX55" fmla="*/ 128588 w 162877"/>
                    <a:gd name="connsiteY55" fmla="*/ 17145 h 143827"/>
                    <a:gd name="connsiteX56" fmla="*/ 132397 w 162877"/>
                    <a:gd name="connsiteY56" fmla="*/ 16192 h 143827"/>
                    <a:gd name="connsiteX57" fmla="*/ 132397 w 162877"/>
                    <a:gd name="connsiteY57" fmla="*/ 16192 h 143827"/>
                    <a:gd name="connsiteX58" fmla="*/ 94297 w 162877"/>
                    <a:gd name="connsiteY58" fmla="*/ 38100 h 143827"/>
                    <a:gd name="connsiteX59" fmla="*/ 87630 w 162877"/>
                    <a:gd name="connsiteY59" fmla="*/ 41910 h 143827"/>
                    <a:gd name="connsiteX60" fmla="*/ 85725 w 162877"/>
                    <a:gd name="connsiteY60" fmla="*/ 58102 h 143827"/>
                    <a:gd name="connsiteX61" fmla="*/ 83820 w 162877"/>
                    <a:gd name="connsiteY61" fmla="*/ 74295 h 143827"/>
                    <a:gd name="connsiteX62" fmla="*/ 80963 w 162877"/>
                    <a:gd name="connsiteY62" fmla="*/ 60960 h 143827"/>
                    <a:gd name="connsiteX63" fmla="*/ 78105 w 162877"/>
                    <a:gd name="connsiteY63" fmla="*/ 46672 h 143827"/>
                    <a:gd name="connsiteX64" fmla="*/ 63817 w 162877"/>
                    <a:gd name="connsiteY64" fmla="*/ 54292 h 143827"/>
                    <a:gd name="connsiteX65" fmla="*/ 63817 w 162877"/>
                    <a:gd name="connsiteY65" fmla="*/ 80963 h 143827"/>
                    <a:gd name="connsiteX66" fmla="*/ 63817 w 162877"/>
                    <a:gd name="connsiteY66" fmla="*/ 107633 h 143827"/>
                    <a:gd name="connsiteX67" fmla="*/ 71438 w 162877"/>
                    <a:gd name="connsiteY67" fmla="*/ 103822 h 143827"/>
                    <a:gd name="connsiteX68" fmla="*/ 71438 w 162877"/>
                    <a:gd name="connsiteY68" fmla="*/ 80010 h 143827"/>
                    <a:gd name="connsiteX69" fmla="*/ 71438 w 162877"/>
                    <a:gd name="connsiteY69" fmla="*/ 56197 h 143827"/>
                    <a:gd name="connsiteX70" fmla="*/ 75247 w 162877"/>
                    <a:gd name="connsiteY70" fmla="*/ 78105 h 143827"/>
                    <a:gd name="connsiteX71" fmla="*/ 79058 w 162877"/>
                    <a:gd name="connsiteY71" fmla="*/ 100013 h 143827"/>
                    <a:gd name="connsiteX72" fmla="*/ 85725 w 162877"/>
                    <a:gd name="connsiteY72" fmla="*/ 96202 h 143827"/>
                    <a:gd name="connsiteX73" fmla="*/ 89535 w 162877"/>
                    <a:gd name="connsiteY73" fmla="*/ 69533 h 143827"/>
                    <a:gd name="connsiteX74" fmla="*/ 93345 w 162877"/>
                    <a:gd name="connsiteY74" fmla="*/ 42863 h 143827"/>
                    <a:gd name="connsiteX75" fmla="*/ 93345 w 162877"/>
                    <a:gd name="connsiteY75" fmla="*/ 67627 h 143827"/>
                    <a:gd name="connsiteX76" fmla="*/ 93345 w 162877"/>
                    <a:gd name="connsiteY76" fmla="*/ 92392 h 143827"/>
                    <a:gd name="connsiteX77" fmla="*/ 113347 w 162877"/>
                    <a:gd name="connsiteY77" fmla="*/ 81915 h 143827"/>
                    <a:gd name="connsiteX78" fmla="*/ 113347 w 162877"/>
                    <a:gd name="connsiteY78" fmla="*/ 68580 h 143827"/>
                    <a:gd name="connsiteX79" fmla="*/ 100965 w 162877"/>
                    <a:gd name="connsiteY79" fmla="*/ 75247 h 143827"/>
                    <a:gd name="connsiteX80" fmla="*/ 100965 w 162877"/>
                    <a:gd name="connsiteY80" fmla="*/ 67627 h 143827"/>
                    <a:gd name="connsiteX81" fmla="*/ 112395 w 162877"/>
                    <a:gd name="connsiteY81" fmla="*/ 61913 h 143827"/>
                    <a:gd name="connsiteX82" fmla="*/ 112395 w 162877"/>
                    <a:gd name="connsiteY82" fmla="*/ 48577 h 143827"/>
                    <a:gd name="connsiteX83" fmla="*/ 100965 w 162877"/>
                    <a:gd name="connsiteY83" fmla="*/ 54292 h 143827"/>
                    <a:gd name="connsiteX84" fmla="*/ 100965 w 162877"/>
                    <a:gd name="connsiteY84" fmla="*/ 48577 h 143827"/>
                    <a:gd name="connsiteX85" fmla="*/ 113347 w 162877"/>
                    <a:gd name="connsiteY85" fmla="*/ 41910 h 143827"/>
                    <a:gd name="connsiteX86" fmla="*/ 113347 w 162877"/>
                    <a:gd name="connsiteY86" fmla="*/ 28575 h 143827"/>
                    <a:gd name="connsiteX87" fmla="*/ 94297 w 162877"/>
                    <a:gd name="connsiteY87" fmla="*/ 38100 h 143827"/>
                    <a:gd name="connsiteX88" fmla="*/ 94297 w 162877"/>
                    <a:gd name="connsiteY88" fmla="*/ 38100 h 143827"/>
                    <a:gd name="connsiteX89" fmla="*/ 0 w 162877"/>
                    <a:gd name="connsiteY89" fmla="*/ 88583 h 143827"/>
                    <a:gd name="connsiteX90" fmla="*/ 0 w 162877"/>
                    <a:gd name="connsiteY90" fmla="*/ 115252 h 143827"/>
                    <a:gd name="connsiteX91" fmla="*/ 0 w 162877"/>
                    <a:gd name="connsiteY91" fmla="*/ 141922 h 143827"/>
                    <a:gd name="connsiteX92" fmla="*/ 10478 w 162877"/>
                    <a:gd name="connsiteY92" fmla="*/ 136208 h 143827"/>
                    <a:gd name="connsiteX93" fmla="*/ 15240 w 162877"/>
                    <a:gd name="connsiteY93" fmla="*/ 132397 h 143827"/>
                    <a:gd name="connsiteX94" fmla="*/ 19050 w 162877"/>
                    <a:gd name="connsiteY94" fmla="*/ 125730 h 143827"/>
                    <a:gd name="connsiteX95" fmla="*/ 21908 w 162877"/>
                    <a:gd name="connsiteY95" fmla="*/ 114300 h 143827"/>
                    <a:gd name="connsiteX96" fmla="*/ 22860 w 162877"/>
                    <a:gd name="connsiteY96" fmla="*/ 102870 h 143827"/>
                    <a:gd name="connsiteX97" fmla="*/ 21908 w 162877"/>
                    <a:gd name="connsiteY97" fmla="*/ 90488 h 143827"/>
                    <a:gd name="connsiteX98" fmla="*/ 19050 w 162877"/>
                    <a:gd name="connsiteY98" fmla="*/ 82867 h 143827"/>
                    <a:gd name="connsiteX99" fmla="*/ 15240 w 162877"/>
                    <a:gd name="connsiteY99" fmla="*/ 80010 h 143827"/>
                    <a:gd name="connsiteX100" fmla="*/ 10478 w 162877"/>
                    <a:gd name="connsiteY100" fmla="*/ 81915 h 143827"/>
                    <a:gd name="connsiteX101" fmla="*/ 0 w 162877"/>
                    <a:gd name="connsiteY101" fmla="*/ 88583 h 143827"/>
                    <a:gd name="connsiteX102" fmla="*/ 0 w 162877"/>
                    <a:gd name="connsiteY102" fmla="*/ 88583 h 143827"/>
                    <a:gd name="connsiteX103" fmla="*/ 30480 w 162877"/>
                    <a:gd name="connsiteY103" fmla="*/ 85725 h 143827"/>
                    <a:gd name="connsiteX104" fmla="*/ 42863 w 162877"/>
                    <a:gd name="connsiteY104" fmla="*/ 79058 h 143827"/>
                    <a:gd name="connsiteX105" fmla="*/ 42863 w 162877"/>
                    <a:gd name="connsiteY105" fmla="*/ 65722 h 143827"/>
                    <a:gd name="connsiteX106" fmla="*/ 22860 w 162877"/>
                    <a:gd name="connsiteY106" fmla="*/ 76200 h 143827"/>
                    <a:gd name="connsiteX107" fmla="*/ 22860 w 162877"/>
                    <a:gd name="connsiteY107" fmla="*/ 102870 h 143827"/>
                    <a:gd name="connsiteX108" fmla="*/ 22860 w 162877"/>
                    <a:gd name="connsiteY108" fmla="*/ 129540 h 143827"/>
                    <a:gd name="connsiteX109" fmla="*/ 42863 w 162877"/>
                    <a:gd name="connsiteY109" fmla="*/ 119063 h 143827"/>
                    <a:gd name="connsiteX110" fmla="*/ 42863 w 162877"/>
                    <a:gd name="connsiteY110" fmla="*/ 105727 h 143827"/>
                    <a:gd name="connsiteX111" fmla="*/ 30480 w 162877"/>
                    <a:gd name="connsiteY111" fmla="*/ 112395 h 143827"/>
                    <a:gd name="connsiteX112" fmla="*/ 30480 w 162877"/>
                    <a:gd name="connsiteY112" fmla="*/ 104775 h 143827"/>
                    <a:gd name="connsiteX113" fmla="*/ 41910 w 162877"/>
                    <a:gd name="connsiteY113" fmla="*/ 99060 h 143827"/>
                    <a:gd name="connsiteX114" fmla="*/ 41910 w 162877"/>
                    <a:gd name="connsiteY114" fmla="*/ 85725 h 143827"/>
                    <a:gd name="connsiteX115" fmla="*/ 30480 w 162877"/>
                    <a:gd name="connsiteY115" fmla="*/ 91440 h 143827"/>
                    <a:gd name="connsiteX116" fmla="*/ 30480 w 162877"/>
                    <a:gd name="connsiteY116" fmla="*/ 85725 h 143827"/>
                    <a:gd name="connsiteX117" fmla="*/ 30480 w 162877"/>
                    <a:gd name="connsiteY117" fmla="*/ 85725 h 143827"/>
                    <a:gd name="connsiteX118" fmla="*/ 51435 w 162877"/>
                    <a:gd name="connsiteY118" fmla="*/ 100965 h 143827"/>
                    <a:gd name="connsiteX119" fmla="*/ 51435 w 162877"/>
                    <a:gd name="connsiteY119" fmla="*/ 80963 h 143827"/>
                    <a:gd name="connsiteX120" fmla="*/ 51435 w 162877"/>
                    <a:gd name="connsiteY120" fmla="*/ 60960 h 143827"/>
                    <a:gd name="connsiteX121" fmla="*/ 43815 w 162877"/>
                    <a:gd name="connsiteY121" fmla="*/ 64770 h 143827"/>
                    <a:gd name="connsiteX122" fmla="*/ 43815 w 162877"/>
                    <a:gd name="connsiteY122" fmla="*/ 91440 h 143827"/>
                    <a:gd name="connsiteX123" fmla="*/ 43815 w 162877"/>
                    <a:gd name="connsiteY123" fmla="*/ 118110 h 143827"/>
                    <a:gd name="connsiteX124" fmla="*/ 62865 w 162877"/>
                    <a:gd name="connsiteY124" fmla="*/ 108585 h 143827"/>
                    <a:gd name="connsiteX125" fmla="*/ 62865 w 162877"/>
                    <a:gd name="connsiteY125" fmla="*/ 95250 h 143827"/>
                    <a:gd name="connsiteX126" fmla="*/ 51435 w 162877"/>
                    <a:gd name="connsiteY126" fmla="*/ 100965 h 143827"/>
                    <a:gd name="connsiteX127" fmla="*/ 51435 w 162877"/>
                    <a:gd name="connsiteY127" fmla="*/ 100965 h 143827"/>
                    <a:gd name="connsiteX128" fmla="*/ 132397 w 162877"/>
                    <a:gd name="connsiteY128" fmla="*/ 49530 h 143827"/>
                    <a:gd name="connsiteX129" fmla="*/ 135255 w 162877"/>
                    <a:gd name="connsiteY129" fmla="*/ 44767 h 143827"/>
                    <a:gd name="connsiteX130" fmla="*/ 137160 w 162877"/>
                    <a:gd name="connsiteY130" fmla="*/ 33338 h 143827"/>
                    <a:gd name="connsiteX131" fmla="*/ 136208 w 162877"/>
                    <a:gd name="connsiteY131" fmla="*/ 24765 h 143827"/>
                    <a:gd name="connsiteX132" fmla="*/ 133350 w 162877"/>
                    <a:gd name="connsiteY132" fmla="*/ 20955 h 143827"/>
                    <a:gd name="connsiteX133" fmla="*/ 127635 w 162877"/>
                    <a:gd name="connsiteY133" fmla="*/ 22860 h 143827"/>
                    <a:gd name="connsiteX134" fmla="*/ 116205 w 162877"/>
                    <a:gd name="connsiteY134" fmla="*/ 28575 h 143827"/>
                    <a:gd name="connsiteX135" fmla="*/ 116205 w 162877"/>
                    <a:gd name="connsiteY135" fmla="*/ 55245 h 143827"/>
                    <a:gd name="connsiteX136" fmla="*/ 116205 w 162877"/>
                    <a:gd name="connsiteY136" fmla="*/ 81915 h 143827"/>
                    <a:gd name="connsiteX137" fmla="*/ 123825 w 162877"/>
                    <a:gd name="connsiteY137" fmla="*/ 78105 h 143827"/>
                    <a:gd name="connsiteX138" fmla="*/ 123825 w 162877"/>
                    <a:gd name="connsiteY138" fmla="*/ 58102 h 143827"/>
                    <a:gd name="connsiteX139" fmla="*/ 125730 w 162877"/>
                    <a:gd name="connsiteY139" fmla="*/ 58102 h 143827"/>
                    <a:gd name="connsiteX140" fmla="*/ 126683 w 162877"/>
                    <a:gd name="connsiteY140" fmla="*/ 59055 h 143827"/>
                    <a:gd name="connsiteX141" fmla="*/ 128588 w 162877"/>
                    <a:gd name="connsiteY141" fmla="*/ 64770 h 143827"/>
                    <a:gd name="connsiteX142" fmla="*/ 132397 w 162877"/>
                    <a:gd name="connsiteY142" fmla="*/ 74295 h 143827"/>
                    <a:gd name="connsiteX143" fmla="*/ 140970 w 162877"/>
                    <a:gd name="connsiteY143" fmla="*/ 69533 h 143827"/>
                    <a:gd name="connsiteX144" fmla="*/ 137160 w 162877"/>
                    <a:gd name="connsiteY144" fmla="*/ 58102 h 143827"/>
                    <a:gd name="connsiteX145" fmla="*/ 132397 w 162877"/>
                    <a:gd name="connsiteY145" fmla="*/ 49530 h 143827"/>
                    <a:gd name="connsiteX146" fmla="*/ 132397 w 162877"/>
                    <a:gd name="connsiteY146" fmla="*/ 49530 h 143827"/>
                    <a:gd name="connsiteX147" fmla="*/ 132397 w 162877"/>
                    <a:gd name="connsiteY147" fmla="*/ 49530 h 143827"/>
                    <a:gd name="connsiteX148" fmla="*/ 143828 w 162877"/>
                    <a:gd name="connsiteY148" fmla="*/ 43815 h 143827"/>
                    <a:gd name="connsiteX149" fmla="*/ 143828 w 162877"/>
                    <a:gd name="connsiteY149" fmla="*/ 66675 h 143827"/>
                    <a:gd name="connsiteX150" fmla="*/ 151447 w 162877"/>
                    <a:gd name="connsiteY150" fmla="*/ 62865 h 143827"/>
                    <a:gd name="connsiteX151" fmla="*/ 151447 w 162877"/>
                    <a:gd name="connsiteY151" fmla="*/ 40958 h 143827"/>
                    <a:gd name="connsiteX152" fmla="*/ 156210 w 162877"/>
                    <a:gd name="connsiteY152" fmla="*/ 22860 h 143827"/>
                    <a:gd name="connsiteX153" fmla="*/ 160972 w 162877"/>
                    <a:gd name="connsiteY153" fmla="*/ 4763 h 143827"/>
                    <a:gd name="connsiteX154" fmla="*/ 152400 w 162877"/>
                    <a:gd name="connsiteY154" fmla="*/ 9525 h 143827"/>
                    <a:gd name="connsiteX155" fmla="*/ 147638 w 162877"/>
                    <a:gd name="connsiteY155" fmla="*/ 28575 h 143827"/>
                    <a:gd name="connsiteX156" fmla="*/ 142875 w 162877"/>
                    <a:gd name="connsiteY156" fmla="*/ 14288 h 143827"/>
                    <a:gd name="connsiteX157" fmla="*/ 134303 w 162877"/>
                    <a:gd name="connsiteY157" fmla="*/ 19050 h 143827"/>
                    <a:gd name="connsiteX158" fmla="*/ 139065 w 162877"/>
                    <a:gd name="connsiteY158" fmla="*/ 32385 h 143827"/>
                    <a:gd name="connsiteX159" fmla="*/ 143828 w 162877"/>
                    <a:gd name="connsiteY159" fmla="*/ 43815 h 143827"/>
                    <a:gd name="connsiteX160" fmla="*/ 143828 w 162877"/>
                    <a:gd name="connsiteY160" fmla="*/ 43815 h 143827"/>
                    <a:gd name="connsiteX161" fmla="*/ 6667 w 162877"/>
                    <a:gd name="connsiteY161" fmla="*/ 98108 h 143827"/>
                    <a:gd name="connsiteX162" fmla="*/ 6667 w 162877"/>
                    <a:gd name="connsiteY162" fmla="*/ 124777 h 143827"/>
                    <a:gd name="connsiteX163" fmla="*/ 8572 w 162877"/>
                    <a:gd name="connsiteY163" fmla="*/ 123825 h 143827"/>
                    <a:gd name="connsiteX164" fmla="*/ 11430 w 162877"/>
                    <a:gd name="connsiteY164" fmla="*/ 121920 h 143827"/>
                    <a:gd name="connsiteX165" fmla="*/ 12383 w 162877"/>
                    <a:gd name="connsiteY165" fmla="*/ 120015 h 143827"/>
                    <a:gd name="connsiteX166" fmla="*/ 13335 w 162877"/>
                    <a:gd name="connsiteY166" fmla="*/ 116205 h 143827"/>
                    <a:gd name="connsiteX167" fmla="*/ 13335 w 162877"/>
                    <a:gd name="connsiteY167" fmla="*/ 107633 h 143827"/>
                    <a:gd name="connsiteX168" fmla="*/ 13335 w 162877"/>
                    <a:gd name="connsiteY168" fmla="*/ 100013 h 143827"/>
                    <a:gd name="connsiteX169" fmla="*/ 12383 w 162877"/>
                    <a:gd name="connsiteY169" fmla="*/ 97155 h 143827"/>
                    <a:gd name="connsiteX170" fmla="*/ 10478 w 162877"/>
                    <a:gd name="connsiteY170" fmla="*/ 96202 h 143827"/>
                    <a:gd name="connsiteX171" fmla="*/ 6667 w 162877"/>
                    <a:gd name="connsiteY171" fmla="*/ 98108 h 143827"/>
                    <a:gd name="connsiteX172" fmla="*/ 6667 w 162877"/>
                    <a:gd name="connsiteY172" fmla="*/ 98108 h 143827"/>
                    <a:gd name="connsiteX173" fmla="*/ 6667 w 162877"/>
                    <a:gd name="connsiteY173" fmla="*/ 98108 h 143827"/>
                    <a:gd name="connsiteX174" fmla="*/ 122872 w 162877"/>
                    <a:gd name="connsiteY174" fmla="*/ 43815 h 143827"/>
                    <a:gd name="connsiteX175" fmla="*/ 124778 w 162877"/>
                    <a:gd name="connsiteY175" fmla="*/ 42863 h 143827"/>
                    <a:gd name="connsiteX176" fmla="*/ 128588 w 162877"/>
                    <a:gd name="connsiteY176" fmla="*/ 40005 h 143827"/>
                    <a:gd name="connsiteX177" fmla="*/ 129540 w 162877"/>
                    <a:gd name="connsiteY177" fmla="*/ 39052 h 143827"/>
                    <a:gd name="connsiteX178" fmla="*/ 129540 w 162877"/>
                    <a:gd name="connsiteY178" fmla="*/ 37147 h 143827"/>
                    <a:gd name="connsiteX179" fmla="*/ 129540 w 162877"/>
                    <a:gd name="connsiteY179" fmla="*/ 35242 h 143827"/>
                    <a:gd name="connsiteX180" fmla="*/ 128588 w 162877"/>
                    <a:gd name="connsiteY180" fmla="*/ 35242 h 143827"/>
                    <a:gd name="connsiteX181" fmla="*/ 125730 w 162877"/>
                    <a:gd name="connsiteY181" fmla="*/ 37147 h 143827"/>
                    <a:gd name="connsiteX182" fmla="*/ 123825 w 162877"/>
                    <a:gd name="connsiteY182" fmla="*/ 38100 h 143827"/>
                    <a:gd name="connsiteX183" fmla="*/ 122872 w 162877"/>
                    <a:gd name="connsiteY183" fmla="*/ 43815 h 143827"/>
                    <a:gd name="connsiteX184" fmla="*/ 122872 w 162877"/>
                    <a:gd name="connsiteY184" fmla="*/ 43815 h 143827"/>
                    <a:gd name="connsiteX185" fmla="*/ 114300 w 162877"/>
                    <a:gd name="connsiteY185" fmla="*/ 43815 h 143827"/>
                    <a:gd name="connsiteX186" fmla="*/ 114300 w 162877"/>
                    <a:gd name="connsiteY186" fmla="*/ 43815 h 143827"/>
                    <a:gd name="connsiteX187" fmla="*/ 114300 w 162877"/>
                    <a:gd name="connsiteY187" fmla="*/ 62865 h 143827"/>
                    <a:gd name="connsiteX188" fmla="*/ 102870 w 162877"/>
                    <a:gd name="connsiteY188" fmla="*/ 68580 h 143827"/>
                    <a:gd name="connsiteX189" fmla="*/ 102870 w 162877"/>
                    <a:gd name="connsiteY189" fmla="*/ 70485 h 143827"/>
                    <a:gd name="connsiteX190" fmla="*/ 114300 w 162877"/>
                    <a:gd name="connsiteY190" fmla="*/ 64770 h 143827"/>
                    <a:gd name="connsiteX191" fmla="*/ 114300 w 162877"/>
                    <a:gd name="connsiteY191" fmla="*/ 43815 h 143827"/>
                    <a:gd name="connsiteX192" fmla="*/ 114300 w 162877"/>
                    <a:gd name="connsiteY192" fmla="*/ 43815 h 143827"/>
                    <a:gd name="connsiteX193" fmla="*/ 42863 w 162877"/>
                    <a:gd name="connsiteY193" fmla="*/ 81915 h 143827"/>
                    <a:gd name="connsiteX194" fmla="*/ 42863 w 162877"/>
                    <a:gd name="connsiteY194" fmla="*/ 81915 h 143827"/>
                    <a:gd name="connsiteX195" fmla="*/ 42863 w 162877"/>
                    <a:gd name="connsiteY195" fmla="*/ 100965 h 143827"/>
                    <a:gd name="connsiteX196" fmla="*/ 31433 w 162877"/>
                    <a:gd name="connsiteY196" fmla="*/ 106680 h 143827"/>
                    <a:gd name="connsiteX197" fmla="*/ 31433 w 162877"/>
                    <a:gd name="connsiteY197" fmla="*/ 108585 h 143827"/>
                    <a:gd name="connsiteX198" fmla="*/ 42863 w 162877"/>
                    <a:gd name="connsiteY198" fmla="*/ 101917 h 143827"/>
                    <a:gd name="connsiteX199" fmla="*/ 42863 w 162877"/>
                    <a:gd name="connsiteY199" fmla="*/ 81915 h 143827"/>
                    <a:gd name="connsiteX200" fmla="*/ 42863 w 162877"/>
                    <a:gd name="connsiteY200" fmla="*/ 81915 h 143827"/>
                    <a:gd name="connsiteX201" fmla="*/ 7620 w 162877"/>
                    <a:gd name="connsiteY201" fmla="*/ 100013 h 143827"/>
                    <a:gd name="connsiteX202" fmla="*/ 7620 w 162877"/>
                    <a:gd name="connsiteY202" fmla="*/ 120967 h 143827"/>
                    <a:gd name="connsiteX203" fmla="*/ 8572 w 162877"/>
                    <a:gd name="connsiteY203" fmla="*/ 120015 h 143827"/>
                    <a:gd name="connsiteX204" fmla="*/ 10478 w 162877"/>
                    <a:gd name="connsiteY204" fmla="*/ 118110 h 143827"/>
                    <a:gd name="connsiteX205" fmla="*/ 11430 w 162877"/>
                    <a:gd name="connsiteY205" fmla="*/ 117158 h 143827"/>
                    <a:gd name="connsiteX206" fmla="*/ 12383 w 162877"/>
                    <a:gd name="connsiteY206" fmla="*/ 114300 h 143827"/>
                    <a:gd name="connsiteX207" fmla="*/ 12383 w 162877"/>
                    <a:gd name="connsiteY207" fmla="*/ 106680 h 143827"/>
                    <a:gd name="connsiteX208" fmla="*/ 12383 w 162877"/>
                    <a:gd name="connsiteY208" fmla="*/ 100013 h 143827"/>
                    <a:gd name="connsiteX209" fmla="*/ 11430 w 162877"/>
                    <a:gd name="connsiteY209" fmla="*/ 98108 h 143827"/>
                    <a:gd name="connsiteX210" fmla="*/ 10478 w 162877"/>
                    <a:gd name="connsiteY210" fmla="*/ 98108 h 143827"/>
                    <a:gd name="connsiteX211" fmla="*/ 7620 w 162877"/>
                    <a:gd name="connsiteY211" fmla="*/ 100013 h 143827"/>
                    <a:gd name="connsiteX212" fmla="*/ 7620 w 162877"/>
                    <a:gd name="connsiteY212" fmla="*/ 100013 h 143827"/>
                    <a:gd name="connsiteX213" fmla="*/ 123825 w 162877"/>
                    <a:gd name="connsiteY213" fmla="*/ 40005 h 143827"/>
                    <a:gd name="connsiteX214" fmla="*/ 123825 w 162877"/>
                    <a:gd name="connsiteY214" fmla="*/ 40005 h 143827"/>
                    <a:gd name="connsiteX215" fmla="*/ 127635 w 162877"/>
                    <a:gd name="connsiteY215" fmla="*/ 37147 h 143827"/>
                    <a:gd name="connsiteX216" fmla="*/ 127635 w 162877"/>
                    <a:gd name="connsiteY216" fmla="*/ 36195 h 143827"/>
                    <a:gd name="connsiteX217" fmla="*/ 127635 w 162877"/>
                    <a:gd name="connsiteY217" fmla="*/ 36195 h 143827"/>
                    <a:gd name="connsiteX218" fmla="*/ 127635 w 162877"/>
                    <a:gd name="connsiteY218" fmla="*/ 36195 h 143827"/>
                    <a:gd name="connsiteX219" fmla="*/ 124778 w 162877"/>
                    <a:gd name="connsiteY219" fmla="*/ 38100 h 143827"/>
                    <a:gd name="connsiteX220" fmla="*/ 123825 w 162877"/>
                    <a:gd name="connsiteY220" fmla="*/ 39052 h 143827"/>
                    <a:gd name="connsiteX221" fmla="*/ 123825 w 162877"/>
                    <a:gd name="connsiteY221" fmla="*/ 40005 h 1438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</a:cxnLst>
                  <a:rect l="l" t="t" r="r" b="b"/>
                  <a:pathLst>
                    <a:path w="162877" h="143827">
                      <a:moveTo>
                        <a:pt x="132397" y="16192"/>
                      </a:moveTo>
                      <a:cubicBezTo>
                        <a:pt x="132397" y="16192"/>
                        <a:pt x="132397" y="15240"/>
                        <a:pt x="132397" y="15240"/>
                      </a:cubicBezTo>
                      <a:cubicBezTo>
                        <a:pt x="136208" y="13335"/>
                        <a:pt x="140017" y="11430"/>
                        <a:pt x="143828" y="9525"/>
                      </a:cubicBezTo>
                      <a:cubicBezTo>
                        <a:pt x="144780" y="13335"/>
                        <a:pt x="146685" y="17145"/>
                        <a:pt x="147638" y="21908"/>
                      </a:cubicBezTo>
                      <a:cubicBezTo>
                        <a:pt x="148590" y="16192"/>
                        <a:pt x="150495" y="11430"/>
                        <a:pt x="151447" y="5715"/>
                      </a:cubicBezTo>
                      <a:cubicBezTo>
                        <a:pt x="155258" y="3810"/>
                        <a:pt x="159067" y="1905"/>
                        <a:pt x="162878" y="0"/>
                      </a:cubicBezTo>
                      <a:cubicBezTo>
                        <a:pt x="160972" y="6667"/>
                        <a:pt x="159067" y="13335"/>
                        <a:pt x="157163" y="20002"/>
                      </a:cubicBezTo>
                      <a:cubicBezTo>
                        <a:pt x="155258" y="26670"/>
                        <a:pt x="153353" y="33338"/>
                        <a:pt x="151447" y="40005"/>
                      </a:cubicBezTo>
                      <a:cubicBezTo>
                        <a:pt x="151447" y="48577"/>
                        <a:pt x="151447" y="56197"/>
                        <a:pt x="151447" y="63817"/>
                      </a:cubicBezTo>
                      <a:cubicBezTo>
                        <a:pt x="148590" y="65722"/>
                        <a:pt x="144780" y="67627"/>
                        <a:pt x="141922" y="68580"/>
                      </a:cubicBezTo>
                      <a:cubicBezTo>
                        <a:pt x="141922" y="60008"/>
                        <a:pt x="141922" y="52388"/>
                        <a:pt x="141922" y="43815"/>
                      </a:cubicBezTo>
                      <a:cubicBezTo>
                        <a:pt x="140970" y="40005"/>
                        <a:pt x="139065" y="36195"/>
                        <a:pt x="138113" y="32385"/>
                      </a:cubicBezTo>
                      <a:cubicBezTo>
                        <a:pt x="138113" y="36195"/>
                        <a:pt x="137160" y="40005"/>
                        <a:pt x="136208" y="43815"/>
                      </a:cubicBezTo>
                      <a:cubicBezTo>
                        <a:pt x="136208" y="44767"/>
                        <a:pt x="135255" y="46672"/>
                        <a:pt x="134303" y="47625"/>
                      </a:cubicBezTo>
                      <a:cubicBezTo>
                        <a:pt x="135255" y="49530"/>
                        <a:pt x="136208" y="51435"/>
                        <a:pt x="136208" y="53340"/>
                      </a:cubicBezTo>
                      <a:cubicBezTo>
                        <a:pt x="138113" y="58102"/>
                        <a:pt x="140017" y="63817"/>
                        <a:pt x="141922" y="68580"/>
                      </a:cubicBezTo>
                      <a:cubicBezTo>
                        <a:pt x="138113" y="70485"/>
                        <a:pt x="134303" y="72390"/>
                        <a:pt x="130492" y="74295"/>
                      </a:cubicBezTo>
                      <a:cubicBezTo>
                        <a:pt x="129540" y="70485"/>
                        <a:pt x="127635" y="66675"/>
                        <a:pt x="126683" y="63817"/>
                      </a:cubicBezTo>
                      <a:cubicBezTo>
                        <a:pt x="125730" y="61913"/>
                        <a:pt x="124778" y="60008"/>
                        <a:pt x="124778" y="58102"/>
                      </a:cubicBezTo>
                      <a:cubicBezTo>
                        <a:pt x="124778" y="58102"/>
                        <a:pt x="124778" y="58102"/>
                        <a:pt x="124778" y="58102"/>
                      </a:cubicBezTo>
                      <a:cubicBezTo>
                        <a:pt x="124778" y="64770"/>
                        <a:pt x="124778" y="71438"/>
                        <a:pt x="124778" y="78105"/>
                      </a:cubicBezTo>
                      <a:cubicBezTo>
                        <a:pt x="114300" y="83820"/>
                        <a:pt x="103822" y="89535"/>
                        <a:pt x="93345" y="94297"/>
                      </a:cubicBezTo>
                      <a:cubicBezTo>
                        <a:pt x="93345" y="88583"/>
                        <a:pt x="93345" y="81915"/>
                        <a:pt x="93345" y="76200"/>
                      </a:cubicBezTo>
                      <a:cubicBezTo>
                        <a:pt x="93345" y="70485"/>
                        <a:pt x="93345" y="63817"/>
                        <a:pt x="93345" y="58102"/>
                      </a:cubicBezTo>
                      <a:cubicBezTo>
                        <a:pt x="92392" y="64770"/>
                        <a:pt x="91440" y="71438"/>
                        <a:pt x="90488" y="78105"/>
                      </a:cubicBezTo>
                      <a:cubicBezTo>
                        <a:pt x="89535" y="84772"/>
                        <a:pt x="88583" y="91440"/>
                        <a:pt x="87630" y="98108"/>
                      </a:cubicBezTo>
                      <a:cubicBezTo>
                        <a:pt x="84772" y="100013"/>
                        <a:pt x="81915" y="100965"/>
                        <a:pt x="79058" y="102870"/>
                      </a:cubicBezTo>
                      <a:cubicBezTo>
                        <a:pt x="78105" y="97155"/>
                        <a:pt x="77153" y="92392"/>
                        <a:pt x="76200" y="86677"/>
                      </a:cubicBezTo>
                      <a:cubicBezTo>
                        <a:pt x="75247" y="80963"/>
                        <a:pt x="74295" y="76200"/>
                        <a:pt x="73342" y="70485"/>
                      </a:cubicBezTo>
                      <a:cubicBezTo>
                        <a:pt x="73342" y="76200"/>
                        <a:pt x="73342" y="81915"/>
                        <a:pt x="73342" y="87630"/>
                      </a:cubicBezTo>
                      <a:cubicBezTo>
                        <a:pt x="73342" y="93345"/>
                        <a:pt x="73342" y="99060"/>
                        <a:pt x="73342" y="104775"/>
                      </a:cubicBezTo>
                      <a:cubicBezTo>
                        <a:pt x="56197" y="113347"/>
                        <a:pt x="39053" y="122872"/>
                        <a:pt x="22860" y="131445"/>
                      </a:cubicBezTo>
                      <a:cubicBezTo>
                        <a:pt x="22860" y="126683"/>
                        <a:pt x="22860" y="120967"/>
                        <a:pt x="22860" y="116205"/>
                      </a:cubicBezTo>
                      <a:cubicBezTo>
                        <a:pt x="21908" y="120015"/>
                        <a:pt x="20955" y="122872"/>
                        <a:pt x="20003" y="126683"/>
                      </a:cubicBezTo>
                      <a:cubicBezTo>
                        <a:pt x="19050" y="129540"/>
                        <a:pt x="17145" y="132397"/>
                        <a:pt x="16192" y="134302"/>
                      </a:cubicBezTo>
                      <a:cubicBezTo>
                        <a:pt x="14288" y="136208"/>
                        <a:pt x="13335" y="137160"/>
                        <a:pt x="11430" y="138113"/>
                      </a:cubicBezTo>
                      <a:cubicBezTo>
                        <a:pt x="7620" y="140017"/>
                        <a:pt x="3810" y="141922"/>
                        <a:pt x="0" y="143827"/>
                      </a:cubicBezTo>
                      <a:cubicBezTo>
                        <a:pt x="0" y="134302"/>
                        <a:pt x="0" y="123825"/>
                        <a:pt x="0" y="114300"/>
                      </a:cubicBezTo>
                      <a:cubicBezTo>
                        <a:pt x="0" y="104775"/>
                        <a:pt x="0" y="94297"/>
                        <a:pt x="0" y="84772"/>
                      </a:cubicBezTo>
                      <a:cubicBezTo>
                        <a:pt x="3810" y="82867"/>
                        <a:pt x="7620" y="80963"/>
                        <a:pt x="11430" y="79058"/>
                      </a:cubicBezTo>
                      <a:cubicBezTo>
                        <a:pt x="13335" y="78105"/>
                        <a:pt x="15240" y="77152"/>
                        <a:pt x="16192" y="77152"/>
                      </a:cubicBezTo>
                      <a:cubicBezTo>
                        <a:pt x="18097" y="77152"/>
                        <a:pt x="19050" y="78105"/>
                        <a:pt x="20955" y="80963"/>
                      </a:cubicBezTo>
                      <a:cubicBezTo>
                        <a:pt x="21908" y="82867"/>
                        <a:pt x="22860" y="84772"/>
                        <a:pt x="23813" y="87630"/>
                      </a:cubicBezTo>
                      <a:cubicBezTo>
                        <a:pt x="23813" y="82867"/>
                        <a:pt x="23813" y="77152"/>
                        <a:pt x="23813" y="72390"/>
                      </a:cubicBezTo>
                      <a:cubicBezTo>
                        <a:pt x="31433" y="68580"/>
                        <a:pt x="39053" y="64770"/>
                        <a:pt x="45720" y="60960"/>
                      </a:cubicBezTo>
                      <a:cubicBezTo>
                        <a:pt x="45720" y="60960"/>
                        <a:pt x="45720" y="60960"/>
                        <a:pt x="45720" y="60960"/>
                      </a:cubicBezTo>
                      <a:cubicBezTo>
                        <a:pt x="48578" y="59055"/>
                        <a:pt x="51435" y="58102"/>
                        <a:pt x="55245" y="56197"/>
                      </a:cubicBezTo>
                      <a:cubicBezTo>
                        <a:pt x="55245" y="62865"/>
                        <a:pt x="55245" y="69533"/>
                        <a:pt x="55245" y="76200"/>
                      </a:cubicBezTo>
                      <a:cubicBezTo>
                        <a:pt x="55245" y="82867"/>
                        <a:pt x="55245" y="89535"/>
                        <a:pt x="55245" y="96202"/>
                      </a:cubicBezTo>
                      <a:cubicBezTo>
                        <a:pt x="58103" y="94297"/>
                        <a:pt x="61913" y="92392"/>
                        <a:pt x="64770" y="91440"/>
                      </a:cubicBezTo>
                      <a:cubicBezTo>
                        <a:pt x="64770" y="84772"/>
                        <a:pt x="64770" y="78105"/>
                        <a:pt x="64770" y="71438"/>
                      </a:cubicBezTo>
                      <a:cubicBezTo>
                        <a:pt x="64770" y="64770"/>
                        <a:pt x="64770" y="58102"/>
                        <a:pt x="64770" y="51435"/>
                      </a:cubicBezTo>
                      <a:cubicBezTo>
                        <a:pt x="70485" y="48577"/>
                        <a:pt x="75247" y="45720"/>
                        <a:pt x="80963" y="42863"/>
                      </a:cubicBezTo>
                      <a:cubicBezTo>
                        <a:pt x="81915" y="50483"/>
                        <a:pt x="83820" y="58102"/>
                        <a:pt x="84772" y="64770"/>
                      </a:cubicBezTo>
                      <a:cubicBezTo>
                        <a:pt x="85725" y="56197"/>
                        <a:pt x="87630" y="47625"/>
                        <a:pt x="88583" y="38100"/>
                      </a:cubicBezTo>
                      <a:cubicBezTo>
                        <a:pt x="101917" y="31433"/>
                        <a:pt x="115253" y="23813"/>
                        <a:pt x="128588" y="17145"/>
                      </a:cubicBezTo>
                      <a:cubicBezTo>
                        <a:pt x="128588" y="17145"/>
                        <a:pt x="130492" y="16192"/>
                        <a:pt x="132397" y="16192"/>
                      </a:cubicBezTo>
                      <a:lnTo>
                        <a:pt x="132397" y="16192"/>
                      </a:lnTo>
                      <a:close/>
                      <a:moveTo>
                        <a:pt x="94297" y="38100"/>
                      </a:moveTo>
                      <a:cubicBezTo>
                        <a:pt x="92392" y="39052"/>
                        <a:pt x="89535" y="40958"/>
                        <a:pt x="87630" y="41910"/>
                      </a:cubicBezTo>
                      <a:cubicBezTo>
                        <a:pt x="86678" y="47625"/>
                        <a:pt x="85725" y="52388"/>
                        <a:pt x="85725" y="58102"/>
                      </a:cubicBezTo>
                      <a:cubicBezTo>
                        <a:pt x="84772" y="63817"/>
                        <a:pt x="83820" y="68580"/>
                        <a:pt x="83820" y="74295"/>
                      </a:cubicBezTo>
                      <a:cubicBezTo>
                        <a:pt x="82867" y="69533"/>
                        <a:pt x="81915" y="64770"/>
                        <a:pt x="80963" y="60960"/>
                      </a:cubicBezTo>
                      <a:cubicBezTo>
                        <a:pt x="80010" y="56197"/>
                        <a:pt x="79058" y="51435"/>
                        <a:pt x="78105" y="46672"/>
                      </a:cubicBezTo>
                      <a:cubicBezTo>
                        <a:pt x="73342" y="49530"/>
                        <a:pt x="68580" y="51435"/>
                        <a:pt x="63817" y="54292"/>
                      </a:cubicBezTo>
                      <a:cubicBezTo>
                        <a:pt x="63817" y="62865"/>
                        <a:pt x="63817" y="72390"/>
                        <a:pt x="63817" y="80963"/>
                      </a:cubicBezTo>
                      <a:cubicBezTo>
                        <a:pt x="63817" y="89535"/>
                        <a:pt x="63817" y="99060"/>
                        <a:pt x="63817" y="107633"/>
                      </a:cubicBezTo>
                      <a:cubicBezTo>
                        <a:pt x="66675" y="106680"/>
                        <a:pt x="68580" y="104775"/>
                        <a:pt x="71438" y="103822"/>
                      </a:cubicBezTo>
                      <a:cubicBezTo>
                        <a:pt x="71438" y="96202"/>
                        <a:pt x="71438" y="87630"/>
                        <a:pt x="71438" y="80010"/>
                      </a:cubicBezTo>
                      <a:cubicBezTo>
                        <a:pt x="71438" y="72390"/>
                        <a:pt x="71438" y="63817"/>
                        <a:pt x="71438" y="56197"/>
                      </a:cubicBezTo>
                      <a:cubicBezTo>
                        <a:pt x="72390" y="63817"/>
                        <a:pt x="74295" y="70485"/>
                        <a:pt x="75247" y="78105"/>
                      </a:cubicBezTo>
                      <a:cubicBezTo>
                        <a:pt x="76200" y="85725"/>
                        <a:pt x="78105" y="92392"/>
                        <a:pt x="79058" y="100013"/>
                      </a:cubicBezTo>
                      <a:cubicBezTo>
                        <a:pt x="80963" y="99060"/>
                        <a:pt x="83820" y="97155"/>
                        <a:pt x="85725" y="96202"/>
                      </a:cubicBezTo>
                      <a:cubicBezTo>
                        <a:pt x="86678" y="87630"/>
                        <a:pt x="88583" y="78105"/>
                        <a:pt x="89535" y="69533"/>
                      </a:cubicBezTo>
                      <a:cubicBezTo>
                        <a:pt x="90488" y="60960"/>
                        <a:pt x="92392" y="51435"/>
                        <a:pt x="93345" y="42863"/>
                      </a:cubicBezTo>
                      <a:cubicBezTo>
                        <a:pt x="93345" y="51435"/>
                        <a:pt x="93345" y="59055"/>
                        <a:pt x="93345" y="67627"/>
                      </a:cubicBezTo>
                      <a:cubicBezTo>
                        <a:pt x="93345" y="76200"/>
                        <a:pt x="93345" y="83820"/>
                        <a:pt x="93345" y="92392"/>
                      </a:cubicBezTo>
                      <a:cubicBezTo>
                        <a:pt x="100013" y="88583"/>
                        <a:pt x="106680" y="85725"/>
                        <a:pt x="113347" y="81915"/>
                      </a:cubicBezTo>
                      <a:cubicBezTo>
                        <a:pt x="113347" y="77152"/>
                        <a:pt x="113347" y="72390"/>
                        <a:pt x="113347" y="68580"/>
                      </a:cubicBezTo>
                      <a:cubicBezTo>
                        <a:pt x="108585" y="70485"/>
                        <a:pt x="104775" y="73342"/>
                        <a:pt x="100965" y="75247"/>
                      </a:cubicBezTo>
                      <a:cubicBezTo>
                        <a:pt x="100965" y="72390"/>
                        <a:pt x="100965" y="70485"/>
                        <a:pt x="100965" y="67627"/>
                      </a:cubicBezTo>
                      <a:cubicBezTo>
                        <a:pt x="104775" y="65722"/>
                        <a:pt x="108585" y="63817"/>
                        <a:pt x="112395" y="61913"/>
                      </a:cubicBezTo>
                      <a:cubicBezTo>
                        <a:pt x="112395" y="57150"/>
                        <a:pt x="112395" y="52388"/>
                        <a:pt x="112395" y="48577"/>
                      </a:cubicBezTo>
                      <a:cubicBezTo>
                        <a:pt x="108585" y="50483"/>
                        <a:pt x="104775" y="52388"/>
                        <a:pt x="100965" y="54292"/>
                      </a:cubicBezTo>
                      <a:cubicBezTo>
                        <a:pt x="100965" y="52388"/>
                        <a:pt x="100965" y="50483"/>
                        <a:pt x="100965" y="48577"/>
                      </a:cubicBezTo>
                      <a:cubicBezTo>
                        <a:pt x="104775" y="46672"/>
                        <a:pt x="109538" y="43815"/>
                        <a:pt x="113347" y="41910"/>
                      </a:cubicBezTo>
                      <a:cubicBezTo>
                        <a:pt x="113347" y="37147"/>
                        <a:pt x="113347" y="32385"/>
                        <a:pt x="113347" y="28575"/>
                      </a:cubicBezTo>
                      <a:cubicBezTo>
                        <a:pt x="107633" y="31433"/>
                        <a:pt x="100965" y="35242"/>
                        <a:pt x="94297" y="38100"/>
                      </a:cubicBezTo>
                      <a:lnTo>
                        <a:pt x="94297" y="38100"/>
                      </a:lnTo>
                      <a:close/>
                      <a:moveTo>
                        <a:pt x="0" y="88583"/>
                      </a:moveTo>
                      <a:cubicBezTo>
                        <a:pt x="0" y="97155"/>
                        <a:pt x="0" y="106680"/>
                        <a:pt x="0" y="115252"/>
                      </a:cubicBezTo>
                      <a:cubicBezTo>
                        <a:pt x="0" y="123825"/>
                        <a:pt x="0" y="133350"/>
                        <a:pt x="0" y="141922"/>
                      </a:cubicBezTo>
                      <a:cubicBezTo>
                        <a:pt x="2858" y="140017"/>
                        <a:pt x="6667" y="138113"/>
                        <a:pt x="10478" y="136208"/>
                      </a:cubicBezTo>
                      <a:cubicBezTo>
                        <a:pt x="12383" y="135255"/>
                        <a:pt x="13335" y="134302"/>
                        <a:pt x="15240" y="132397"/>
                      </a:cubicBezTo>
                      <a:cubicBezTo>
                        <a:pt x="16192" y="130492"/>
                        <a:pt x="18097" y="128588"/>
                        <a:pt x="19050" y="125730"/>
                      </a:cubicBezTo>
                      <a:cubicBezTo>
                        <a:pt x="20003" y="121920"/>
                        <a:pt x="20955" y="118110"/>
                        <a:pt x="21908" y="114300"/>
                      </a:cubicBezTo>
                      <a:cubicBezTo>
                        <a:pt x="22860" y="110490"/>
                        <a:pt x="22860" y="106680"/>
                        <a:pt x="22860" y="102870"/>
                      </a:cubicBezTo>
                      <a:cubicBezTo>
                        <a:pt x="22860" y="99060"/>
                        <a:pt x="22860" y="94297"/>
                        <a:pt x="21908" y="90488"/>
                      </a:cubicBezTo>
                      <a:cubicBezTo>
                        <a:pt x="20955" y="87630"/>
                        <a:pt x="20955" y="84772"/>
                        <a:pt x="19050" y="82867"/>
                      </a:cubicBezTo>
                      <a:cubicBezTo>
                        <a:pt x="18097" y="80963"/>
                        <a:pt x="16192" y="80010"/>
                        <a:pt x="15240" y="80010"/>
                      </a:cubicBezTo>
                      <a:cubicBezTo>
                        <a:pt x="13335" y="80010"/>
                        <a:pt x="12383" y="80963"/>
                        <a:pt x="10478" y="81915"/>
                      </a:cubicBezTo>
                      <a:cubicBezTo>
                        <a:pt x="5715" y="84772"/>
                        <a:pt x="2858" y="86677"/>
                        <a:pt x="0" y="88583"/>
                      </a:cubicBezTo>
                      <a:lnTo>
                        <a:pt x="0" y="88583"/>
                      </a:lnTo>
                      <a:close/>
                      <a:moveTo>
                        <a:pt x="30480" y="85725"/>
                      </a:moveTo>
                      <a:cubicBezTo>
                        <a:pt x="34290" y="83820"/>
                        <a:pt x="39053" y="80963"/>
                        <a:pt x="42863" y="79058"/>
                      </a:cubicBezTo>
                      <a:cubicBezTo>
                        <a:pt x="42863" y="74295"/>
                        <a:pt x="42863" y="69533"/>
                        <a:pt x="42863" y="65722"/>
                      </a:cubicBezTo>
                      <a:cubicBezTo>
                        <a:pt x="36195" y="69533"/>
                        <a:pt x="29528" y="72390"/>
                        <a:pt x="22860" y="76200"/>
                      </a:cubicBezTo>
                      <a:cubicBezTo>
                        <a:pt x="22860" y="84772"/>
                        <a:pt x="22860" y="94297"/>
                        <a:pt x="22860" y="102870"/>
                      </a:cubicBezTo>
                      <a:cubicBezTo>
                        <a:pt x="22860" y="111442"/>
                        <a:pt x="22860" y="120967"/>
                        <a:pt x="22860" y="129540"/>
                      </a:cubicBezTo>
                      <a:cubicBezTo>
                        <a:pt x="29528" y="125730"/>
                        <a:pt x="36195" y="122872"/>
                        <a:pt x="42863" y="119063"/>
                      </a:cubicBezTo>
                      <a:cubicBezTo>
                        <a:pt x="42863" y="114300"/>
                        <a:pt x="42863" y="109538"/>
                        <a:pt x="42863" y="105727"/>
                      </a:cubicBezTo>
                      <a:cubicBezTo>
                        <a:pt x="38100" y="107633"/>
                        <a:pt x="34290" y="110490"/>
                        <a:pt x="30480" y="112395"/>
                      </a:cubicBezTo>
                      <a:cubicBezTo>
                        <a:pt x="30480" y="109538"/>
                        <a:pt x="30480" y="107633"/>
                        <a:pt x="30480" y="104775"/>
                      </a:cubicBezTo>
                      <a:cubicBezTo>
                        <a:pt x="34290" y="102870"/>
                        <a:pt x="38100" y="100965"/>
                        <a:pt x="41910" y="99060"/>
                      </a:cubicBezTo>
                      <a:cubicBezTo>
                        <a:pt x="41910" y="94297"/>
                        <a:pt x="41910" y="89535"/>
                        <a:pt x="41910" y="85725"/>
                      </a:cubicBezTo>
                      <a:cubicBezTo>
                        <a:pt x="38100" y="87630"/>
                        <a:pt x="34290" y="89535"/>
                        <a:pt x="30480" y="91440"/>
                      </a:cubicBezTo>
                      <a:cubicBezTo>
                        <a:pt x="30480" y="89535"/>
                        <a:pt x="30480" y="87630"/>
                        <a:pt x="30480" y="85725"/>
                      </a:cubicBezTo>
                      <a:lnTo>
                        <a:pt x="30480" y="85725"/>
                      </a:lnTo>
                      <a:close/>
                      <a:moveTo>
                        <a:pt x="51435" y="100965"/>
                      </a:moveTo>
                      <a:cubicBezTo>
                        <a:pt x="51435" y="94297"/>
                        <a:pt x="51435" y="87630"/>
                        <a:pt x="51435" y="80963"/>
                      </a:cubicBezTo>
                      <a:cubicBezTo>
                        <a:pt x="51435" y="74295"/>
                        <a:pt x="51435" y="67627"/>
                        <a:pt x="51435" y="60960"/>
                      </a:cubicBezTo>
                      <a:cubicBezTo>
                        <a:pt x="48578" y="61913"/>
                        <a:pt x="46672" y="63817"/>
                        <a:pt x="43815" y="64770"/>
                      </a:cubicBezTo>
                      <a:cubicBezTo>
                        <a:pt x="43815" y="73342"/>
                        <a:pt x="43815" y="82867"/>
                        <a:pt x="43815" y="91440"/>
                      </a:cubicBezTo>
                      <a:cubicBezTo>
                        <a:pt x="43815" y="100013"/>
                        <a:pt x="43815" y="109538"/>
                        <a:pt x="43815" y="118110"/>
                      </a:cubicBezTo>
                      <a:cubicBezTo>
                        <a:pt x="50483" y="115252"/>
                        <a:pt x="56197" y="111442"/>
                        <a:pt x="62865" y="108585"/>
                      </a:cubicBezTo>
                      <a:cubicBezTo>
                        <a:pt x="62865" y="103822"/>
                        <a:pt x="62865" y="99060"/>
                        <a:pt x="62865" y="95250"/>
                      </a:cubicBezTo>
                      <a:cubicBezTo>
                        <a:pt x="59055" y="97155"/>
                        <a:pt x="55245" y="99060"/>
                        <a:pt x="51435" y="100965"/>
                      </a:cubicBezTo>
                      <a:lnTo>
                        <a:pt x="51435" y="100965"/>
                      </a:lnTo>
                      <a:close/>
                      <a:moveTo>
                        <a:pt x="132397" y="49530"/>
                      </a:moveTo>
                      <a:cubicBezTo>
                        <a:pt x="133350" y="48577"/>
                        <a:pt x="134303" y="46672"/>
                        <a:pt x="135255" y="44767"/>
                      </a:cubicBezTo>
                      <a:cubicBezTo>
                        <a:pt x="136208" y="40958"/>
                        <a:pt x="137160" y="37147"/>
                        <a:pt x="137160" y="33338"/>
                      </a:cubicBezTo>
                      <a:cubicBezTo>
                        <a:pt x="137160" y="30480"/>
                        <a:pt x="137160" y="27622"/>
                        <a:pt x="136208" y="24765"/>
                      </a:cubicBezTo>
                      <a:cubicBezTo>
                        <a:pt x="135255" y="22860"/>
                        <a:pt x="134303" y="20955"/>
                        <a:pt x="133350" y="20955"/>
                      </a:cubicBezTo>
                      <a:cubicBezTo>
                        <a:pt x="131445" y="20955"/>
                        <a:pt x="129540" y="21908"/>
                        <a:pt x="127635" y="22860"/>
                      </a:cubicBezTo>
                      <a:cubicBezTo>
                        <a:pt x="123825" y="24765"/>
                        <a:pt x="120015" y="26670"/>
                        <a:pt x="116205" y="28575"/>
                      </a:cubicBezTo>
                      <a:cubicBezTo>
                        <a:pt x="116205" y="37147"/>
                        <a:pt x="116205" y="46672"/>
                        <a:pt x="116205" y="55245"/>
                      </a:cubicBezTo>
                      <a:cubicBezTo>
                        <a:pt x="116205" y="63817"/>
                        <a:pt x="116205" y="73342"/>
                        <a:pt x="116205" y="81915"/>
                      </a:cubicBezTo>
                      <a:cubicBezTo>
                        <a:pt x="119063" y="80963"/>
                        <a:pt x="120967" y="79058"/>
                        <a:pt x="123825" y="78105"/>
                      </a:cubicBezTo>
                      <a:cubicBezTo>
                        <a:pt x="123825" y="71438"/>
                        <a:pt x="123825" y="64770"/>
                        <a:pt x="123825" y="58102"/>
                      </a:cubicBezTo>
                      <a:cubicBezTo>
                        <a:pt x="124778" y="58102"/>
                        <a:pt x="124778" y="57150"/>
                        <a:pt x="125730" y="58102"/>
                      </a:cubicBezTo>
                      <a:cubicBezTo>
                        <a:pt x="125730" y="58102"/>
                        <a:pt x="126683" y="58102"/>
                        <a:pt x="126683" y="59055"/>
                      </a:cubicBezTo>
                      <a:cubicBezTo>
                        <a:pt x="127635" y="60008"/>
                        <a:pt x="128588" y="62865"/>
                        <a:pt x="128588" y="64770"/>
                      </a:cubicBezTo>
                      <a:cubicBezTo>
                        <a:pt x="129540" y="67627"/>
                        <a:pt x="131445" y="71438"/>
                        <a:pt x="132397" y="74295"/>
                      </a:cubicBezTo>
                      <a:cubicBezTo>
                        <a:pt x="135255" y="72390"/>
                        <a:pt x="138113" y="71438"/>
                        <a:pt x="140970" y="69533"/>
                      </a:cubicBezTo>
                      <a:cubicBezTo>
                        <a:pt x="140017" y="65722"/>
                        <a:pt x="138113" y="61913"/>
                        <a:pt x="137160" y="58102"/>
                      </a:cubicBezTo>
                      <a:cubicBezTo>
                        <a:pt x="135255" y="54292"/>
                        <a:pt x="134303" y="51435"/>
                        <a:pt x="132397" y="49530"/>
                      </a:cubicBezTo>
                      <a:cubicBezTo>
                        <a:pt x="133350" y="49530"/>
                        <a:pt x="132397" y="49530"/>
                        <a:pt x="132397" y="49530"/>
                      </a:cubicBezTo>
                      <a:lnTo>
                        <a:pt x="132397" y="49530"/>
                      </a:lnTo>
                      <a:close/>
                      <a:moveTo>
                        <a:pt x="143828" y="43815"/>
                      </a:moveTo>
                      <a:cubicBezTo>
                        <a:pt x="143828" y="51435"/>
                        <a:pt x="143828" y="59055"/>
                        <a:pt x="143828" y="66675"/>
                      </a:cubicBezTo>
                      <a:cubicBezTo>
                        <a:pt x="146685" y="65722"/>
                        <a:pt x="148590" y="63817"/>
                        <a:pt x="151447" y="62865"/>
                      </a:cubicBezTo>
                      <a:cubicBezTo>
                        <a:pt x="151447" y="55245"/>
                        <a:pt x="151447" y="47625"/>
                        <a:pt x="151447" y="40958"/>
                      </a:cubicBezTo>
                      <a:cubicBezTo>
                        <a:pt x="153353" y="35242"/>
                        <a:pt x="154305" y="28575"/>
                        <a:pt x="156210" y="22860"/>
                      </a:cubicBezTo>
                      <a:cubicBezTo>
                        <a:pt x="158115" y="17145"/>
                        <a:pt x="159067" y="10477"/>
                        <a:pt x="160972" y="4763"/>
                      </a:cubicBezTo>
                      <a:cubicBezTo>
                        <a:pt x="158115" y="6667"/>
                        <a:pt x="155258" y="7620"/>
                        <a:pt x="152400" y="9525"/>
                      </a:cubicBezTo>
                      <a:cubicBezTo>
                        <a:pt x="150495" y="16192"/>
                        <a:pt x="149542" y="21908"/>
                        <a:pt x="147638" y="28575"/>
                      </a:cubicBezTo>
                      <a:cubicBezTo>
                        <a:pt x="145733" y="23813"/>
                        <a:pt x="144780" y="19050"/>
                        <a:pt x="142875" y="14288"/>
                      </a:cubicBezTo>
                      <a:cubicBezTo>
                        <a:pt x="140017" y="16192"/>
                        <a:pt x="137160" y="17145"/>
                        <a:pt x="134303" y="19050"/>
                      </a:cubicBezTo>
                      <a:cubicBezTo>
                        <a:pt x="136208" y="23813"/>
                        <a:pt x="137160" y="27622"/>
                        <a:pt x="139065" y="32385"/>
                      </a:cubicBezTo>
                      <a:cubicBezTo>
                        <a:pt x="140970" y="35242"/>
                        <a:pt x="141922" y="39052"/>
                        <a:pt x="143828" y="43815"/>
                      </a:cubicBezTo>
                      <a:lnTo>
                        <a:pt x="143828" y="43815"/>
                      </a:lnTo>
                      <a:close/>
                      <a:moveTo>
                        <a:pt x="6667" y="98108"/>
                      </a:moveTo>
                      <a:cubicBezTo>
                        <a:pt x="6667" y="106680"/>
                        <a:pt x="6667" y="116205"/>
                        <a:pt x="6667" y="124777"/>
                      </a:cubicBezTo>
                      <a:cubicBezTo>
                        <a:pt x="7620" y="124777"/>
                        <a:pt x="8572" y="123825"/>
                        <a:pt x="8572" y="123825"/>
                      </a:cubicBezTo>
                      <a:cubicBezTo>
                        <a:pt x="9525" y="123825"/>
                        <a:pt x="10478" y="122872"/>
                        <a:pt x="11430" y="121920"/>
                      </a:cubicBezTo>
                      <a:cubicBezTo>
                        <a:pt x="12383" y="120967"/>
                        <a:pt x="12383" y="120967"/>
                        <a:pt x="12383" y="120015"/>
                      </a:cubicBezTo>
                      <a:cubicBezTo>
                        <a:pt x="12383" y="119063"/>
                        <a:pt x="13335" y="117158"/>
                        <a:pt x="13335" y="116205"/>
                      </a:cubicBezTo>
                      <a:cubicBezTo>
                        <a:pt x="13335" y="113347"/>
                        <a:pt x="13335" y="110490"/>
                        <a:pt x="13335" y="107633"/>
                      </a:cubicBezTo>
                      <a:cubicBezTo>
                        <a:pt x="13335" y="104775"/>
                        <a:pt x="13335" y="101917"/>
                        <a:pt x="13335" y="100013"/>
                      </a:cubicBezTo>
                      <a:cubicBezTo>
                        <a:pt x="13335" y="99060"/>
                        <a:pt x="12383" y="97155"/>
                        <a:pt x="12383" y="97155"/>
                      </a:cubicBezTo>
                      <a:cubicBezTo>
                        <a:pt x="12383" y="96202"/>
                        <a:pt x="11430" y="96202"/>
                        <a:pt x="10478" y="96202"/>
                      </a:cubicBezTo>
                      <a:cubicBezTo>
                        <a:pt x="10478" y="96202"/>
                        <a:pt x="8572" y="97155"/>
                        <a:pt x="6667" y="98108"/>
                      </a:cubicBezTo>
                      <a:cubicBezTo>
                        <a:pt x="7620" y="98108"/>
                        <a:pt x="6667" y="98108"/>
                        <a:pt x="6667" y="98108"/>
                      </a:cubicBezTo>
                      <a:lnTo>
                        <a:pt x="6667" y="98108"/>
                      </a:lnTo>
                      <a:close/>
                      <a:moveTo>
                        <a:pt x="122872" y="43815"/>
                      </a:moveTo>
                      <a:cubicBezTo>
                        <a:pt x="123825" y="43815"/>
                        <a:pt x="123825" y="42863"/>
                        <a:pt x="124778" y="42863"/>
                      </a:cubicBezTo>
                      <a:cubicBezTo>
                        <a:pt x="125730" y="42863"/>
                        <a:pt x="127635" y="40958"/>
                        <a:pt x="128588" y="40005"/>
                      </a:cubicBezTo>
                      <a:cubicBezTo>
                        <a:pt x="128588" y="40005"/>
                        <a:pt x="129540" y="39052"/>
                        <a:pt x="129540" y="39052"/>
                      </a:cubicBezTo>
                      <a:cubicBezTo>
                        <a:pt x="129540" y="38100"/>
                        <a:pt x="129540" y="37147"/>
                        <a:pt x="129540" y="37147"/>
                      </a:cubicBezTo>
                      <a:cubicBezTo>
                        <a:pt x="129540" y="36195"/>
                        <a:pt x="129540" y="35242"/>
                        <a:pt x="129540" y="35242"/>
                      </a:cubicBezTo>
                      <a:cubicBezTo>
                        <a:pt x="129540" y="35242"/>
                        <a:pt x="128588" y="34290"/>
                        <a:pt x="128588" y="35242"/>
                      </a:cubicBezTo>
                      <a:cubicBezTo>
                        <a:pt x="127635" y="35242"/>
                        <a:pt x="126683" y="36195"/>
                        <a:pt x="125730" y="37147"/>
                      </a:cubicBezTo>
                      <a:cubicBezTo>
                        <a:pt x="124778" y="37147"/>
                        <a:pt x="123825" y="38100"/>
                        <a:pt x="123825" y="38100"/>
                      </a:cubicBezTo>
                      <a:cubicBezTo>
                        <a:pt x="122872" y="39052"/>
                        <a:pt x="122872" y="41910"/>
                        <a:pt x="122872" y="43815"/>
                      </a:cubicBezTo>
                      <a:lnTo>
                        <a:pt x="122872" y="43815"/>
                      </a:lnTo>
                      <a:close/>
                      <a:moveTo>
                        <a:pt x="114300" y="43815"/>
                      </a:moveTo>
                      <a:cubicBezTo>
                        <a:pt x="114300" y="43815"/>
                        <a:pt x="114300" y="43815"/>
                        <a:pt x="114300" y="43815"/>
                      </a:cubicBezTo>
                      <a:cubicBezTo>
                        <a:pt x="114300" y="50483"/>
                        <a:pt x="114300" y="56197"/>
                        <a:pt x="114300" y="62865"/>
                      </a:cubicBezTo>
                      <a:cubicBezTo>
                        <a:pt x="110490" y="64770"/>
                        <a:pt x="106680" y="66675"/>
                        <a:pt x="102870" y="68580"/>
                      </a:cubicBezTo>
                      <a:cubicBezTo>
                        <a:pt x="102870" y="69533"/>
                        <a:pt x="102870" y="70485"/>
                        <a:pt x="102870" y="70485"/>
                      </a:cubicBezTo>
                      <a:cubicBezTo>
                        <a:pt x="106680" y="68580"/>
                        <a:pt x="110490" y="66675"/>
                        <a:pt x="114300" y="64770"/>
                      </a:cubicBezTo>
                      <a:cubicBezTo>
                        <a:pt x="114300" y="58102"/>
                        <a:pt x="114300" y="51435"/>
                        <a:pt x="114300" y="43815"/>
                      </a:cubicBezTo>
                      <a:lnTo>
                        <a:pt x="114300" y="43815"/>
                      </a:lnTo>
                      <a:close/>
                      <a:moveTo>
                        <a:pt x="42863" y="81915"/>
                      </a:moveTo>
                      <a:cubicBezTo>
                        <a:pt x="42863" y="81915"/>
                        <a:pt x="42863" y="81915"/>
                        <a:pt x="42863" y="81915"/>
                      </a:cubicBezTo>
                      <a:cubicBezTo>
                        <a:pt x="42863" y="88583"/>
                        <a:pt x="42863" y="94297"/>
                        <a:pt x="42863" y="100965"/>
                      </a:cubicBezTo>
                      <a:cubicBezTo>
                        <a:pt x="39053" y="102870"/>
                        <a:pt x="35242" y="104775"/>
                        <a:pt x="31433" y="106680"/>
                      </a:cubicBezTo>
                      <a:cubicBezTo>
                        <a:pt x="31433" y="107633"/>
                        <a:pt x="31433" y="108585"/>
                        <a:pt x="31433" y="108585"/>
                      </a:cubicBezTo>
                      <a:cubicBezTo>
                        <a:pt x="35242" y="106680"/>
                        <a:pt x="39053" y="104775"/>
                        <a:pt x="42863" y="101917"/>
                      </a:cubicBezTo>
                      <a:cubicBezTo>
                        <a:pt x="42863" y="96202"/>
                        <a:pt x="42863" y="88583"/>
                        <a:pt x="42863" y="81915"/>
                      </a:cubicBezTo>
                      <a:lnTo>
                        <a:pt x="42863" y="81915"/>
                      </a:lnTo>
                      <a:close/>
                      <a:moveTo>
                        <a:pt x="7620" y="100013"/>
                      </a:moveTo>
                      <a:cubicBezTo>
                        <a:pt x="7620" y="106680"/>
                        <a:pt x="7620" y="114300"/>
                        <a:pt x="7620" y="120967"/>
                      </a:cubicBezTo>
                      <a:cubicBezTo>
                        <a:pt x="7620" y="120967"/>
                        <a:pt x="8572" y="120967"/>
                        <a:pt x="8572" y="120015"/>
                      </a:cubicBezTo>
                      <a:cubicBezTo>
                        <a:pt x="9525" y="120015"/>
                        <a:pt x="10478" y="119063"/>
                        <a:pt x="10478" y="118110"/>
                      </a:cubicBezTo>
                      <a:cubicBezTo>
                        <a:pt x="10478" y="118110"/>
                        <a:pt x="11430" y="117158"/>
                        <a:pt x="11430" y="117158"/>
                      </a:cubicBezTo>
                      <a:cubicBezTo>
                        <a:pt x="11430" y="117158"/>
                        <a:pt x="11430" y="115252"/>
                        <a:pt x="12383" y="114300"/>
                      </a:cubicBezTo>
                      <a:cubicBezTo>
                        <a:pt x="12383" y="112395"/>
                        <a:pt x="12383" y="108585"/>
                        <a:pt x="12383" y="106680"/>
                      </a:cubicBezTo>
                      <a:cubicBezTo>
                        <a:pt x="12383" y="104775"/>
                        <a:pt x="12383" y="101917"/>
                        <a:pt x="12383" y="100013"/>
                      </a:cubicBezTo>
                      <a:cubicBezTo>
                        <a:pt x="12383" y="99060"/>
                        <a:pt x="12383" y="98108"/>
                        <a:pt x="11430" y="98108"/>
                      </a:cubicBezTo>
                      <a:cubicBezTo>
                        <a:pt x="11430" y="98108"/>
                        <a:pt x="10478" y="98108"/>
                        <a:pt x="10478" y="98108"/>
                      </a:cubicBezTo>
                      <a:cubicBezTo>
                        <a:pt x="10478" y="99060"/>
                        <a:pt x="8572" y="100013"/>
                        <a:pt x="7620" y="100013"/>
                      </a:cubicBezTo>
                      <a:lnTo>
                        <a:pt x="7620" y="100013"/>
                      </a:lnTo>
                      <a:close/>
                      <a:moveTo>
                        <a:pt x="123825" y="40005"/>
                      </a:moveTo>
                      <a:cubicBezTo>
                        <a:pt x="124778" y="40005"/>
                        <a:pt x="124778" y="40005"/>
                        <a:pt x="123825" y="40005"/>
                      </a:cubicBezTo>
                      <a:cubicBezTo>
                        <a:pt x="125730" y="39052"/>
                        <a:pt x="127635" y="38100"/>
                        <a:pt x="127635" y="37147"/>
                      </a:cubicBezTo>
                      <a:cubicBezTo>
                        <a:pt x="127635" y="37147"/>
                        <a:pt x="127635" y="37147"/>
                        <a:pt x="127635" y="36195"/>
                      </a:cubicBezTo>
                      <a:cubicBezTo>
                        <a:pt x="127635" y="36195"/>
                        <a:pt x="127635" y="36195"/>
                        <a:pt x="127635" y="36195"/>
                      </a:cubicBezTo>
                      <a:cubicBezTo>
                        <a:pt x="127635" y="36195"/>
                        <a:pt x="127635" y="36195"/>
                        <a:pt x="127635" y="36195"/>
                      </a:cubicBezTo>
                      <a:cubicBezTo>
                        <a:pt x="126683" y="36195"/>
                        <a:pt x="125730" y="37147"/>
                        <a:pt x="124778" y="38100"/>
                      </a:cubicBezTo>
                      <a:cubicBezTo>
                        <a:pt x="124778" y="38100"/>
                        <a:pt x="123825" y="38100"/>
                        <a:pt x="123825" y="39052"/>
                      </a:cubicBezTo>
                      <a:cubicBezTo>
                        <a:pt x="123825" y="39052"/>
                        <a:pt x="123825" y="40005"/>
                        <a:pt x="123825" y="4000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37" name="Freeform: Shape 1436">
                  <a:extLst>
                    <a:ext uri="{FF2B5EF4-FFF2-40B4-BE49-F238E27FC236}">
                      <a16:creationId xmlns:a16="http://schemas.microsoft.com/office/drawing/2014/main" id="{F0020BF7-1445-46A2-A5FA-89CA9C2521AD}"/>
                    </a:ext>
                  </a:extLst>
                </p:cNvPr>
                <p:cNvSpPr/>
                <p:nvPr/>
              </p:nvSpPr>
              <p:spPr>
                <a:xfrm>
                  <a:off x="10040157" y="3807142"/>
                  <a:ext cx="79057" cy="90487"/>
                </a:xfrm>
                <a:custGeom>
                  <a:avLst/>
                  <a:gdLst>
                    <a:gd name="connsiteX0" fmla="*/ 0 w 79057"/>
                    <a:gd name="connsiteY0" fmla="*/ 90488 h 90487"/>
                    <a:gd name="connsiteX1" fmla="*/ 0 w 79057"/>
                    <a:gd name="connsiteY1" fmla="*/ 65723 h 90487"/>
                    <a:gd name="connsiteX2" fmla="*/ 0 w 79057"/>
                    <a:gd name="connsiteY2" fmla="*/ 40958 h 90487"/>
                    <a:gd name="connsiteX3" fmla="*/ 16192 w 79057"/>
                    <a:gd name="connsiteY3" fmla="*/ 32385 h 90487"/>
                    <a:gd name="connsiteX4" fmla="*/ 16192 w 79057"/>
                    <a:gd name="connsiteY4" fmla="*/ 40958 h 90487"/>
                    <a:gd name="connsiteX5" fmla="*/ 4763 w 79057"/>
                    <a:gd name="connsiteY5" fmla="*/ 46673 h 90487"/>
                    <a:gd name="connsiteX6" fmla="*/ 4763 w 79057"/>
                    <a:gd name="connsiteY6" fmla="*/ 58103 h 90487"/>
                    <a:gd name="connsiteX7" fmla="*/ 14288 w 79057"/>
                    <a:gd name="connsiteY7" fmla="*/ 53340 h 90487"/>
                    <a:gd name="connsiteX8" fmla="*/ 14288 w 79057"/>
                    <a:gd name="connsiteY8" fmla="*/ 61913 h 90487"/>
                    <a:gd name="connsiteX9" fmla="*/ 4763 w 79057"/>
                    <a:gd name="connsiteY9" fmla="*/ 66675 h 90487"/>
                    <a:gd name="connsiteX10" fmla="*/ 4763 w 79057"/>
                    <a:gd name="connsiteY10" fmla="*/ 87630 h 90487"/>
                    <a:gd name="connsiteX11" fmla="*/ 0 w 79057"/>
                    <a:gd name="connsiteY11" fmla="*/ 90488 h 90487"/>
                    <a:gd name="connsiteX12" fmla="*/ 0 w 79057"/>
                    <a:gd name="connsiteY12" fmla="*/ 90488 h 90487"/>
                    <a:gd name="connsiteX13" fmla="*/ 38100 w 79057"/>
                    <a:gd name="connsiteY13" fmla="*/ 69533 h 90487"/>
                    <a:gd name="connsiteX14" fmla="*/ 33338 w 79057"/>
                    <a:gd name="connsiteY14" fmla="*/ 47625 h 90487"/>
                    <a:gd name="connsiteX15" fmla="*/ 28575 w 79057"/>
                    <a:gd name="connsiteY15" fmla="*/ 25717 h 90487"/>
                    <a:gd name="connsiteX16" fmla="*/ 23813 w 79057"/>
                    <a:gd name="connsiteY16" fmla="*/ 28575 h 90487"/>
                    <a:gd name="connsiteX17" fmla="*/ 19050 w 79057"/>
                    <a:gd name="connsiteY17" fmla="*/ 55245 h 90487"/>
                    <a:gd name="connsiteX18" fmla="*/ 14288 w 79057"/>
                    <a:gd name="connsiteY18" fmla="*/ 81915 h 90487"/>
                    <a:gd name="connsiteX19" fmla="*/ 19050 w 79057"/>
                    <a:gd name="connsiteY19" fmla="*/ 79058 h 90487"/>
                    <a:gd name="connsiteX20" fmla="*/ 20955 w 79057"/>
                    <a:gd name="connsiteY20" fmla="*/ 66675 h 90487"/>
                    <a:gd name="connsiteX21" fmla="*/ 30480 w 79057"/>
                    <a:gd name="connsiteY21" fmla="*/ 61913 h 90487"/>
                    <a:gd name="connsiteX22" fmla="*/ 32385 w 79057"/>
                    <a:gd name="connsiteY22" fmla="*/ 72390 h 90487"/>
                    <a:gd name="connsiteX23" fmla="*/ 38100 w 79057"/>
                    <a:gd name="connsiteY23" fmla="*/ 69533 h 90487"/>
                    <a:gd name="connsiteX24" fmla="*/ 38100 w 79057"/>
                    <a:gd name="connsiteY24" fmla="*/ 69533 h 90487"/>
                    <a:gd name="connsiteX25" fmla="*/ 29527 w 79057"/>
                    <a:gd name="connsiteY25" fmla="*/ 55245 h 90487"/>
                    <a:gd name="connsiteX26" fmla="*/ 22860 w 79057"/>
                    <a:gd name="connsiteY26" fmla="*/ 59055 h 90487"/>
                    <a:gd name="connsiteX27" fmla="*/ 25717 w 79057"/>
                    <a:gd name="connsiteY27" fmla="*/ 39053 h 90487"/>
                    <a:gd name="connsiteX28" fmla="*/ 29527 w 79057"/>
                    <a:gd name="connsiteY28" fmla="*/ 55245 h 90487"/>
                    <a:gd name="connsiteX29" fmla="*/ 29527 w 79057"/>
                    <a:gd name="connsiteY29" fmla="*/ 55245 h 90487"/>
                    <a:gd name="connsiteX30" fmla="*/ 40005 w 79057"/>
                    <a:gd name="connsiteY30" fmla="*/ 53340 h 90487"/>
                    <a:gd name="connsiteX31" fmla="*/ 44767 w 79057"/>
                    <a:gd name="connsiteY31" fmla="*/ 49530 h 90487"/>
                    <a:gd name="connsiteX32" fmla="*/ 46672 w 79057"/>
                    <a:gd name="connsiteY32" fmla="*/ 55245 h 90487"/>
                    <a:gd name="connsiteX33" fmla="*/ 50482 w 79057"/>
                    <a:gd name="connsiteY33" fmla="*/ 55245 h 90487"/>
                    <a:gd name="connsiteX34" fmla="*/ 54292 w 79057"/>
                    <a:gd name="connsiteY34" fmla="*/ 51435 h 90487"/>
                    <a:gd name="connsiteX35" fmla="*/ 55245 w 79057"/>
                    <a:gd name="connsiteY35" fmla="*/ 45720 h 90487"/>
                    <a:gd name="connsiteX36" fmla="*/ 54292 w 79057"/>
                    <a:gd name="connsiteY36" fmla="*/ 42863 h 90487"/>
                    <a:gd name="connsiteX37" fmla="*/ 52388 w 79057"/>
                    <a:gd name="connsiteY37" fmla="*/ 41910 h 90487"/>
                    <a:gd name="connsiteX38" fmla="*/ 48577 w 79057"/>
                    <a:gd name="connsiteY38" fmla="*/ 41910 h 90487"/>
                    <a:gd name="connsiteX39" fmla="*/ 43815 w 79057"/>
                    <a:gd name="connsiteY39" fmla="*/ 40005 h 90487"/>
                    <a:gd name="connsiteX40" fmla="*/ 41910 w 79057"/>
                    <a:gd name="connsiteY40" fmla="*/ 31433 h 90487"/>
                    <a:gd name="connsiteX41" fmla="*/ 42863 w 79057"/>
                    <a:gd name="connsiteY41" fmla="*/ 23813 h 90487"/>
                    <a:gd name="connsiteX42" fmla="*/ 45720 w 79057"/>
                    <a:gd name="connsiteY42" fmla="*/ 17145 h 90487"/>
                    <a:gd name="connsiteX43" fmla="*/ 50482 w 79057"/>
                    <a:gd name="connsiteY43" fmla="*/ 13335 h 90487"/>
                    <a:gd name="connsiteX44" fmla="*/ 57150 w 79057"/>
                    <a:gd name="connsiteY44" fmla="*/ 14288 h 90487"/>
                    <a:gd name="connsiteX45" fmla="*/ 59055 w 79057"/>
                    <a:gd name="connsiteY45" fmla="*/ 23813 h 90487"/>
                    <a:gd name="connsiteX46" fmla="*/ 54292 w 79057"/>
                    <a:gd name="connsiteY46" fmla="*/ 26670 h 90487"/>
                    <a:gd name="connsiteX47" fmla="*/ 53340 w 79057"/>
                    <a:gd name="connsiteY47" fmla="*/ 21908 h 90487"/>
                    <a:gd name="connsiteX48" fmla="*/ 50482 w 79057"/>
                    <a:gd name="connsiteY48" fmla="*/ 21908 h 90487"/>
                    <a:gd name="connsiteX49" fmla="*/ 47625 w 79057"/>
                    <a:gd name="connsiteY49" fmla="*/ 25717 h 90487"/>
                    <a:gd name="connsiteX50" fmla="*/ 46672 w 79057"/>
                    <a:gd name="connsiteY50" fmla="*/ 29528 h 90487"/>
                    <a:gd name="connsiteX51" fmla="*/ 47625 w 79057"/>
                    <a:gd name="connsiteY51" fmla="*/ 32385 h 90487"/>
                    <a:gd name="connsiteX52" fmla="*/ 51435 w 79057"/>
                    <a:gd name="connsiteY52" fmla="*/ 33338 h 90487"/>
                    <a:gd name="connsiteX53" fmla="*/ 56197 w 79057"/>
                    <a:gd name="connsiteY53" fmla="*/ 34290 h 90487"/>
                    <a:gd name="connsiteX54" fmla="*/ 59055 w 79057"/>
                    <a:gd name="connsiteY54" fmla="*/ 38100 h 90487"/>
                    <a:gd name="connsiteX55" fmla="*/ 60007 w 79057"/>
                    <a:gd name="connsiteY55" fmla="*/ 45720 h 90487"/>
                    <a:gd name="connsiteX56" fmla="*/ 59055 w 79057"/>
                    <a:gd name="connsiteY56" fmla="*/ 54292 h 90487"/>
                    <a:gd name="connsiteX57" fmla="*/ 56197 w 79057"/>
                    <a:gd name="connsiteY57" fmla="*/ 60960 h 90487"/>
                    <a:gd name="connsiteX58" fmla="*/ 51435 w 79057"/>
                    <a:gd name="connsiteY58" fmla="*/ 65723 h 90487"/>
                    <a:gd name="connsiteX59" fmla="*/ 44767 w 79057"/>
                    <a:gd name="connsiteY59" fmla="*/ 64770 h 90487"/>
                    <a:gd name="connsiteX60" fmla="*/ 40005 w 79057"/>
                    <a:gd name="connsiteY60" fmla="*/ 53340 h 90487"/>
                    <a:gd name="connsiteX61" fmla="*/ 40005 w 79057"/>
                    <a:gd name="connsiteY61" fmla="*/ 53340 h 90487"/>
                    <a:gd name="connsiteX62" fmla="*/ 67627 w 79057"/>
                    <a:gd name="connsiteY62" fmla="*/ 54292 h 90487"/>
                    <a:gd name="connsiteX63" fmla="*/ 67627 w 79057"/>
                    <a:gd name="connsiteY63" fmla="*/ 34290 h 90487"/>
                    <a:gd name="connsiteX64" fmla="*/ 67627 w 79057"/>
                    <a:gd name="connsiteY64" fmla="*/ 14288 h 90487"/>
                    <a:gd name="connsiteX65" fmla="*/ 60960 w 79057"/>
                    <a:gd name="connsiteY65" fmla="*/ 18098 h 90487"/>
                    <a:gd name="connsiteX66" fmla="*/ 60960 w 79057"/>
                    <a:gd name="connsiteY66" fmla="*/ 9525 h 90487"/>
                    <a:gd name="connsiteX67" fmla="*/ 79057 w 79057"/>
                    <a:gd name="connsiteY67" fmla="*/ 0 h 90487"/>
                    <a:gd name="connsiteX68" fmla="*/ 79057 w 79057"/>
                    <a:gd name="connsiteY68" fmla="*/ 8573 h 90487"/>
                    <a:gd name="connsiteX69" fmla="*/ 72390 w 79057"/>
                    <a:gd name="connsiteY69" fmla="*/ 12383 h 90487"/>
                    <a:gd name="connsiteX70" fmla="*/ 72390 w 79057"/>
                    <a:gd name="connsiteY70" fmla="*/ 32385 h 90487"/>
                    <a:gd name="connsiteX71" fmla="*/ 72390 w 79057"/>
                    <a:gd name="connsiteY71" fmla="*/ 52388 h 90487"/>
                    <a:gd name="connsiteX72" fmla="*/ 67627 w 79057"/>
                    <a:gd name="connsiteY72" fmla="*/ 54292 h 904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</a:cxnLst>
                  <a:rect l="l" t="t" r="r" b="b"/>
                  <a:pathLst>
                    <a:path w="79057" h="90487">
                      <a:moveTo>
                        <a:pt x="0" y="90488"/>
                      </a:moveTo>
                      <a:cubicBezTo>
                        <a:pt x="0" y="81915"/>
                        <a:pt x="0" y="74295"/>
                        <a:pt x="0" y="65723"/>
                      </a:cubicBezTo>
                      <a:cubicBezTo>
                        <a:pt x="0" y="57150"/>
                        <a:pt x="0" y="49530"/>
                        <a:pt x="0" y="40958"/>
                      </a:cubicBezTo>
                      <a:cubicBezTo>
                        <a:pt x="5715" y="38100"/>
                        <a:pt x="10477" y="35242"/>
                        <a:pt x="16192" y="32385"/>
                      </a:cubicBezTo>
                      <a:cubicBezTo>
                        <a:pt x="16192" y="35242"/>
                        <a:pt x="16192" y="38100"/>
                        <a:pt x="16192" y="40958"/>
                      </a:cubicBezTo>
                      <a:cubicBezTo>
                        <a:pt x="12382" y="42863"/>
                        <a:pt x="8572" y="44767"/>
                        <a:pt x="4763" y="46673"/>
                      </a:cubicBezTo>
                      <a:cubicBezTo>
                        <a:pt x="4763" y="50483"/>
                        <a:pt x="4763" y="54292"/>
                        <a:pt x="4763" y="58103"/>
                      </a:cubicBezTo>
                      <a:cubicBezTo>
                        <a:pt x="7620" y="56198"/>
                        <a:pt x="11430" y="54292"/>
                        <a:pt x="14288" y="53340"/>
                      </a:cubicBezTo>
                      <a:cubicBezTo>
                        <a:pt x="14288" y="56198"/>
                        <a:pt x="14288" y="59055"/>
                        <a:pt x="14288" y="61913"/>
                      </a:cubicBezTo>
                      <a:cubicBezTo>
                        <a:pt x="11430" y="63817"/>
                        <a:pt x="7620" y="65723"/>
                        <a:pt x="4763" y="66675"/>
                      </a:cubicBezTo>
                      <a:cubicBezTo>
                        <a:pt x="4763" y="73342"/>
                        <a:pt x="4763" y="80010"/>
                        <a:pt x="4763" y="87630"/>
                      </a:cubicBezTo>
                      <a:cubicBezTo>
                        <a:pt x="2857" y="88583"/>
                        <a:pt x="1905" y="89535"/>
                        <a:pt x="0" y="90488"/>
                      </a:cubicBezTo>
                      <a:lnTo>
                        <a:pt x="0" y="90488"/>
                      </a:lnTo>
                      <a:close/>
                      <a:moveTo>
                        <a:pt x="38100" y="69533"/>
                      </a:moveTo>
                      <a:cubicBezTo>
                        <a:pt x="36195" y="61913"/>
                        <a:pt x="35242" y="55245"/>
                        <a:pt x="33338" y="47625"/>
                      </a:cubicBezTo>
                      <a:cubicBezTo>
                        <a:pt x="31432" y="40005"/>
                        <a:pt x="30480" y="33338"/>
                        <a:pt x="28575" y="25717"/>
                      </a:cubicBezTo>
                      <a:cubicBezTo>
                        <a:pt x="26670" y="26670"/>
                        <a:pt x="25717" y="27623"/>
                        <a:pt x="23813" y="28575"/>
                      </a:cubicBezTo>
                      <a:cubicBezTo>
                        <a:pt x="21907" y="37148"/>
                        <a:pt x="20955" y="46673"/>
                        <a:pt x="19050" y="55245"/>
                      </a:cubicBezTo>
                      <a:cubicBezTo>
                        <a:pt x="17145" y="63817"/>
                        <a:pt x="16192" y="73342"/>
                        <a:pt x="14288" y="81915"/>
                      </a:cubicBezTo>
                      <a:cubicBezTo>
                        <a:pt x="16192" y="80963"/>
                        <a:pt x="17145" y="80010"/>
                        <a:pt x="19050" y="79058"/>
                      </a:cubicBezTo>
                      <a:cubicBezTo>
                        <a:pt x="20002" y="75248"/>
                        <a:pt x="20002" y="71438"/>
                        <a:pt x="20955" y="66675"/>
                      </a:cubicBezTo>
                      <a:cubicBezTo>
                        <a:pt x="23813" y="64770"/>
                        <a:pt x="26670" y="63817"/>
                        <a:pt x="30480" y="61913"/>
                      </a:cubicBezTo>
                      <a:cubicBezTo>
                        <a:pt x="31432" y="65723"/>
                        <a:pt x="31432" y="68580"/>
                        <a:pt x="32385" y="72390"/>
                      </a:cubicBezTo>
                      <a:cubicBezTo>
                        <a:pt x="35242" y="71438"/>
                        <a:pt x="37147" y="70485"/>
                        <a:pt x="38100" y="69533"/>
                      </a:cubicBezTo>
                      <a:lnTo>
                        <a:pt x="38100" y="69533"/>
                      </a:lnTo>
                      <a:close/>
                      <a:moveTo>
                        <a:pt x="29527" y="55245"/>
                      </a:moveTo>
                      <a:cubicBezTo>
                        <a:pt x="27622" y="56198"/>
                        <a:pt x="25717" y="57150"/>
                        <a:pt x="22860" y="59055"/>
                      </a:cubicBezTo>
                      <a:cubicBezTo>
                        <a:pt x="23813" y="52388"/>
                        <a:pt x="24765" y="45720"/>
                        <a:pt x="25717" y="39053"/>
                      </a:cubicBezTo>
                      <a:cubicBezTo>
                        <a:pt x="27622" y="43815"/>
                        <a:pt x="28575" y="49530"/>
                        <a:pt x="29527" y="55245"/>
                      </a:cubicBezTo>
                      <a:lnTo>
                        <a:pt x="29527" y="55245"/>
                      </a:lnTo>
                      <a:close/>
                      <a:moveTo>
                        <a:pt x="40005" y="53340"/>
                      </a:moveTo>
                      <a:cubicBezTo>
                        <a:pt x="41910" y="52388"/>
                        <a:pt x="42863" y="51435"/>
                        <a:pt x="44767" y="49530"/>
                      </a:cubicBezTo>
                      <a:cubicBezTo>
                        <a:pt x="44767" y="52388"/>
                        <a:pt x="45720" y="54292"/>
                        <a:pt x="46672" y="55245"/>
                      </a:cubicBezTo>
                      <a:cubicBezTo>
                        <a:pt x="47625" y="56198"/>
                        <a:pt x="48577" y="56198"/>
                        <a:pt x="50482" y="55245"/>
                      </a:cubicBezTo>
                      <a:cubicBezTo>
                        <a:pt x="52388" y="54292"/>
                        <a:pt x="53340" y="53340"/>
                        <a:pt x="54292" y="51435"/>
                      </a:cubicBezTo>
                      <a:cubicBezTo>
                        <a:pt x="55245" y="49530"/>
                        <a:pt x="55245" y="47625"/>
                        <a:pt x="55245" y="45720"/>
                      </a:cubicBezTo>
                      <a:cubicBezTo>
                        <a:pt x="55245" y="44767"/>
                        <a:pt x="55245" y="43815"/>
                        <a:pt x="54292" y="42863"/>
                      </a:cubicBezTo>
                      <a:cubicBezTo>
                        <a:pt x="54292" y="41910"/>
                        <a:pt x="53340" y="41910"/>
                        <a:pt x="52388" y="41910"/>
                      </a:cubicBezTo>
                      <a:cubicBezTo>
                        <a:pt x="51435" y="41910"/>
                        <a:pt x="50482" y="41910"/>
                        <a:pt x="48577" y="41910"/>
                      </a:cubicBezTo>
                      <a:cubicBezTo>
                        <a:pt x="45720" y="41910"/>
                        <a:pt x="44767" y="40958"/>
                        <a:pt x="43815" y="40005"/>
                      </a:cubicBezTo>
                      <a:cubicBezTo>
                        <a:pt x="42863" y="38100"/>
                        <a:pt x="41910" y="35242"/>
                        <a:pt x="41910" y="31433"/>
                      </a:cubicBezTo>
                      <a:cubicBezTo>
                        <a:pt x="41910" y="28575"/>
                        <a:pt x="41910" y="26670"/>
                        <a:pt x="42863" y="23813"/>
                      </a:cubicBezTo>
                      <a:cubicBezTo>
                        <a:pt x="43815" y="20955"/>
                        <a:pt x="44767" y="19050"/>
                        <a:pt x="45720" y="17145"/>
                      </a:cubicBezTo>
                      <a:cubicBezTo>
                        <a:pt x="46672" y="15240"/>
                        <a:pt x="48577" y="14288"/>
                        <a:pt x="50482" y="13335"/>
                      </a:cubicBezTo>
                      <a:cubicBezTo>
                        <a:pt x="53340" y="11430"/>
                        <a:pt x="55245" y="12383"/>
                        <a:pt x="57150" y="14288"/>
                      </a:cubicBezTo>
                      <a:cubicBezTo>
                        <a:pt x="59055" y="16192"/>
                        <a:pt x="59055" y="19050"/>
                        <a:pt x="59055" y="23813"/>
                      </a:cubicBezTo>
                      <a:cubicBezTo>
                        <a:pt x="57150" y="24765"/>
                        <a:pt x="56197" y="25717"/>
                        <a:pt x="54292" y="26670"/>
                      </a:cubicBezTo>
                      <a:cubicBezTo>
                        <a:pt x="54292" y="23813"/>
                        <a:pt x="53340" y="22860"/>
                        <a:pt x="53340" y="21908"/>
                      </a:cubicBezTo>
                      <a:cubicBezTo>
                        <a:pt x="52388" y="20955"/>
                        <a:pt x="51435" y="20955"/>
                        <a:pt x="50482" y="21908"/>
                      </a:cubicBezTo>
                      <a:cubicBezTo>
                        <a:pt x="49530" y="22860"/>
                        <a:pt x="47625" y="23813"/>
                        <a:pt x="47625" y="25717"/>
                      </a:cubicBezTo>
                      <a:cubicBezTo>
                        <a:pt x="46672" y="26670"/>
                        <a:pt x="46672" y="27623"/>
                        <a:pt x="46672" y="29528"/>
                      </a:cubicBezTo>
                      <a:cubicBezTo>
                        <a:pt x="46672" y="30480"/>
                        <a:pt x="46672" y="31433"/>
                        <a:pt x="47625" y="32385"/>
                      </a:cubicBezTo>
                      <a:cubicBezTo>
                        <a:pt x="48577" y="33338"/>
                        <a:pt x="49530" y="33338"/>
                        <a:pt x="51435" y="33338"/>
                      </a:cubicBezTo>
                      <a:cubicBezTo>
                        <a:pt x="53340" y="33338"/>
                        <a:pt x="55245" y="33338"/>
                        <a:pt x="56197" y="34290"/>
                      </a:cubicBezTo>
                      <a:cubicBezTo>
                        <a:pt x="57150" y="35242"/>
                        <a:pt x="58102" y="36195"/>
                        <a:pt x="59055" y="38100"/>
                      </a:cubicBezTo>
                      <a:cubicBezTo>
                        <a:pt x="60007" y="40005"/>
                        <a:pt x="60007" y="41910"/>
                        <a:pt x="60007" y="45720"/>
                      </a:cubicBezTo>
                      <a:cubicBezTo>
                        <a:pt x="60007" y="48578"/>
                        <a:pt x="60007" y="51435"/>
                        <a:pt x="59055" y="54292"/>
                      </a:cubicBezTo>
                      <a:cubicBezTo>
                        <a:pt x="58102" y="57150"/>
                        <a:pt x="57150" y="59055"/>
                        <a:pt x="56197" y="60960"/>
                      </a:cubicBezTo>
                      <a:cubicBezTo>
                        <a:pt x="55245" y="62865"/>
                        <a:pt x="53340" y="64770"/>
                        <a:pt x="51435" y="65723"/>
                      </a:cubicBezTo>
                      <a:cubicBezTo>
                        <a:pt x="48577" y="67628"/>
                        <a:pt x="46672" y="66675"/>
                        <a:pt x="44767" y="64770"/>
                      </a:cubicBezTo>
                      <a:cubicBezTo>
                        <a:pt x="40957" y="61913"/>
                        <a:pt x="40005" y="58103"/>
                        <a:pt x="40005" y="53340"/>
                      </a:cubicBezTo>
                      <a:lnTo>
                        <a:pt x="40005" y="53340"/>
                      </a:lnTo>
                      <a:close/>
                      <a:moveTo>
                        <a:pt x="67627" y="54292"/>
                      </a:moveTo>
                      <a:cubicBezTo>
                        <a:pt x="67627" y="47625"/>
                        <a:pt x="67627" y="40958"/>
                        <a:pt x="67627" y="34290"/>
                      </a:cubicBezTo>
                      <a:cubicBezTo>
                        <a:pt x="67627" y="27623"/>
                        <a:pt x="67627" y="20955"/>
                        <a:pt x="67627" y="14288"/>
                      </a:cubicBezTo>
                      <a:cubicBezTo>
                        <a:pt x="65722" y="15240"/>
                        <a:pt x="62865" y="17145"/>
                        <a:pt x="60960" y="18098"/>
                      </a:cubicBezTo>
                      <a:cubicBezTo>
                        <a:pt x="60960" y="15240"/>
                        <a:pt x="60960" y="12383"/>
                        <a:pt x="60960" y="9525"/>
                      </a:cubicBezTo>
                      <a:cubicBezTo>
                        <a:pt x="66675" y="6667"/>
                        <a:pt x="73342" y="2858"/>
                        <a:pt x="79057" y="0"/>
                      </a:cubicBezTo>
                      <a:cubicBezTo>
                        <a:pt x="79057" y="2858"/>
                        <a:pt x="79057" y="5715"/>
                        <a:pt x="79057" y="8573"/>
                      </a:cubicBezTo>
                      <a:cubicBezTo>
                        <a:pt x="77152" y="9525"/>
                        <a:pt x="74295" y="11430"/>
                        <a:pt x="72390" y="12383"/>
                      </a:cubicBezTo>
                      <a:cubicBezTo>
                        <a:pt x="72390" y="19050"/>
                        <a:pt x="72390" y="25717"/>
                        <a:pt x="72390" y="32385"/>
                      </a:cubicBezTo>
                      <a:cubicBezTo>
                        <a:pt x="72390" y="39053"/>
                        <a:pt x="72390" y="45720"/>
                        <a:pt x="72390" y="52388"/>
                      </a:cubicBezTo>
                      <a:cubicBezTo>
                        <a:pt x="70485" y="52388"/>
                        <a:pt x="69532" y="53340"/>
                        <a:pt x="67627" y="54292"/>
                      </a:cubicBezTo>
                      <a:close/>
                    </a:path>
                  </a:pathLst>
                </a:custGeom>
                <a:solidFill>
                  <a:srgbClr val="A3332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38" name="Freeform: Shape 1437">
                  <a:extLst>
                    <a:ext uri="{FF2B5EF4-FFF2-40B4-BE49-F238E27FC236}">
                      <a16:creationId xmlns:a16="http://schemas.microsoft.com/office/drawing/2014/main" id="{852456F3-B61E-47C2-815E-A714851791B5}"/>
                    </a:ext>
                  </a:extLst>
                </p:cNvPr>
                <p:cNvSpPr/>
                <p:nvPr/>
              </p:nvSpPr>
              <p:spPr>
                <a:xfrm>
                  <a:off x="10040157" y="3825240"/>
                  <a:ext cx="157162" cy="131444"/>
                </a:xfrm>
                <a:custGeom>
                  <a:avLst/>
                  <a:gdLst>
                    <a:gd name="connsiteX0" fmla="*/ 0 w 157162"/>
                    <a:gd name="connsiteY0" fmla="*/ 82867 h 131444"/>
                    <a:gd name="connsiteX1" fmla="*/ 8572 w 157162"/>
                    <a:gd name="connsiteY1" fmla="*/ 78105 h 131444"/>
                    <a:gd name="connsiteX2" fmla="*/ 13335 w 157162"/>
                    <a:gd name="connsiteY2" fmla="*/ 77152 h 131444"/>
                    <a:gd name="connsiteX3" fmla="*/ 17145 w 157162"/>
                    <a:gd name="connsiteY3" fmla="*/ 80010 h 131444"/>
                    <a:gd name="connsiteX4" fmla="*/ 19050 w 157162"/>
                    <a:gd name="connsiteY4" fmla="*/ 86677 h 131444"/>
                    <a:gd name="connsiteX5" fmla="*/ 20002 w 157162"/>
                    <a:gd name="connsiteY5" fmla="*/ 98107 h 131444"/>
                    <a:gd name="connsiteX6" fmla="*/ 19050 w 157162"/>
                    <a:gd name="connsiteY6" fmla="*/ 108585 h 131444"/>
                    <a:gd name="connsiteX7" fmla="*/ 16192 w 157162"/>
                    <a:gd name="connsiteY7" fmla="*/ 118110 h 131444"/>
                    <a:gd name="connsiteX8" fmla="*/ 13335 w 157162"/>
                    <a:gd name="connsiteY8" fmla="*/ 123825 h 131444"/>
                    <a:gd name="connsiteX9" fmla="*/ 9525 w 157162"/>
                    <a:gd name="connsiteY9" fmla="*/ 126682 h 131444"/>
                    <a:gd name="connsiteX10" fmla="*/ 952 w 157162"/>
                    <a:gd name="connsiteY10" fmla="*/ 131445 h 131444"/>
                    <a:gd name="connsiteX11" fmla="*/ 952 w 157162"/>
                    <a:gd name="connsiteY11" fmla="*/ 106680 h 131444"/>
                    <a:gd name="connsiteX12" fmla="*/ 0 w 157162"/>
                    <a:gd name="connsiteY12" fmla="*/ 82867 h 131444"/>
                    <a:gd name="connsiteX13" fmla="*/ 0 w 157162"/>
                    <a:gd name="connsiteY13" fmla="*/ 82867 h 131444"/>
                    <a:gd name="connsiteX14" fmla="*/ 4763 w 157162"/>
                    <a:gd name="connsiteY14" fmla="*/ 88582 h 131444"/>
                    <a:gd name="connsiteX15" fmla="*/ 4763 w 157162"/>
                    <a:gd name="connsiteY15" fmla="*/ 104775 h 131444"/>
                    <a:gd name="connsiteX16" fmla="*/ 4763 w 157162"/>
                    <a:gd name="connsiteY16" fmla="*/ 120967 h 131444"/>
                    <a:gd name="connsiteX17" fmla="*/ 8572 w 157162"/>
                    <a:gd name="connsiteY17" fmla="*/ 119063 h 131444"/>
                    <a:gd name="connsiteX18" fmla="*/ 11430 w 157162"/>
                    <a:gd name="connsiteY18" fmla="*/ 117157 h 131444"/>
                    <a:gd name="connsiteX19" fmla="*/ 13335 w 157162"/>
                    <a:gd name="connsiteY19" fmla="*/ 114300 h 131444"/>
                    <a:gd name="connsiteX20" fmla="*/ 14288 w 157162"/>
                    <a:gd name="connsiteY20" fmla="*/ 108585 h 131444"/>
                    <a:gd name="connsiteX21" fmla="*/ 14288 w 157162"/>
                    <a:gd name="connsiteY21" fmla="*/ 99060 h 131444"/>
                    <a:gd name="connsiteX22" fmla="*/ 14288 w 157162"/>
                    <a:gd name="connsiteY22" fmla="*/ 90488 h 131444"/>
                    <a:gd name="connsiteX23" fmla="*/ 13335 w 157162"/>
                    <a:gd name="connsiteY23" fmla="*/ 86677 h 131444"/>
                    <a:gd name="connsiteX24" fmla="*/ 11430 w 157162"/>
                    <a:gd name="connsiteY24" fmla="*/ 85725 h 131444"/>
                    <a:gd name="connsiteX25" fmla="*/ 7620 w 157162"/>
                    <a:gd name="connsiteY25" fmla="*/ 87630 h 131444"/>
                    <a:gd name="connsiteX26" fmla="*/ 4763 w 157162"/>
                    <a:gd name="connsiteY26" fmla="*/ 88582 h 131444"/>
                    <a:gd name="connsiteX27" fmla="*/ 4763 w 157162"/>
                    <a:gd name="connsiteY27" fmla="*/ 88582 h 131444"/>
                    <a:gd name="connsiteX28" fmla="*/ 22860 w 157162"/>
                    <a:gd name="connsiteY28" fmla="*/ 119063 h 131444"/>
                    <a:gd name="connsiteX29" fmla="*/ 22860 w 157162"/>
                    <a:gd name="connsiteY29" fmla="*/ 94297 h 131444"/>
                    <a:gd name="connsiteX30" fmla="*/ 22860 w 157162"/>
                    <a:gd name="connsiteY30" fmla="*/ 69532 h 131444"/>
                    <a:gd name="connsiteX31" fmla="*/ 40005 w 157162"/>
                    <a:gd name="connsiteY31" fmla="*/ 60960 h 131444"/>
                    <a:gd name="connsiteX32" fmla="*/ 40005 w 157162"/>
                    <a:gd name="connsiteY32" fmla="*/ 69532 h 131444"/>
                    <a:gd name="connsiteX33" fmla="*/ 27622 w 157162"/>
                    <a:gd name="connsiteY33" fmla="*/ 76200 h 131444"/>
                    <a:gd name="connsiteX34" fmla="*/ 27622 w 157162"/>
                    <a:gd name="connsiteY34" fmla="*/ 86677 h 131444"/>
                    <a:gd name="connsiteX35" fmla="*/ 39052 w 157162"/>
                    <a:gd name="connsiteY35" fmla="*/ 80963 h 131444"/>
                    <a:gd name="connsiteX36" fmla="*/ 39052 w 157162"/>
                    <a:gd name="connsiteY36" fmla="*/ 89535 h 131444"/>
                    <a:gd name="connsiteX37" fmla="*/ 27622 w 157162"/>
                    <a:gd name="connsiteY37" fmla="*/ 95250 h 131444"/>
                    <a:gd name="connsiteX38" fmla="*/ 27622 w 157162"/>
                    <a:gd name="connsiteY38" fmla="*/ 108585 h 131444"/>
                    <a:gd name="connsiteX39" fmla="*/ 40005 w 157162"/>
                    <a:gd name="connsiteY39" fmla="*/ 101917 h 131444"/>
                    <a:gd name="connsiteX40" fmla="*/ 40005 w 157162"/>
                    <a:gd name="connsiteY40" fmla="*/ 110490 h 131444"/>
                    <a:gd name="connsiteX41" fmla="*/ 22860 w 157162"/>
                    <a:gd name="connsiteY41" fmla="*/ 119063 h 131444"/>
                    <a:gd name="connsiteX42" fmla="*/ 22860 w 157162"/>
                    <a:gd name="connsiteY42" fmla="*/ 119063 h 131444"/>
                    <a:gd name="connsiteX43" fmla="*/ 44767 w 157162"/>
                    <a:gd name="connsiteY43" fmla="*/ 107632 h 131444"/>
                    <a:gd name="connsiteX44" fmla="*/ 44767 w 157162"/>
                    <a:gd name="connsiteY44" fmla="*/ 83820 h 131444"/>
                    <a:gd name="connsiteX45" fmla="*/ 44767 w 157162"/>
                    <a:gd name="connsiteY45" fmla="*/ 60007 h 131444"/>
                    <a:gd name="connsiteX46" fmla="*/ 49530 w 157162"/>
                    <a:gd name="connsiteY46" fmla="*/ 57150 h 131444"/>
                    <a:gd name="connsiteX47" fmla="*/ 49530 w 157162"/>
                    <a:gd name="connsiteY47" fmla="*/ 77152 h 131444"/>
                    <a:gd name="connsiteX48" fmla="*/ 49530 w 157162"/>
                    <a:gd name="connsiteY48" fmla="*/ 97155 h 131444"/>
                    <a:gd name="connsiteX49" fmla="*/ 60960 w 157162"/>
                    <a:gd name="connsiteY49" fmla="*/ 91440 h 131444"/>
                    <a:gd name="connsiteX50" fmla="*/ 60960 w 157162"/>
                    <a:gd name="connsiteY50" fmla="*/ 100013 h 131444"/>
                    <a:gd name="connsiteX51" fmla="*/ 44767 w 157162"/>
                    <a:gd name="connsiteY51" fmla="*/ 107632 h 131444"/>
                    <a:gd name="connsiteX52" fmla="*/ 44767 w 157162"/>
                    <a:gd name="connsiteY52" fmla="*/ 107632 h 131444"/>
                    <a:gd name="connsiteX53" fmla="*/ 63817 w 157162"/>
                    <a:gd name="connsiteY53" fmla="*/ 97155 h 131444"/>
                    <a:gd name="connsiteX54" fmla="*/ 63817 w 157162"/>
                    <a:gd name="connsiteY54" fmla="*/ 72390 h 131444"/>
                    <a:gd name="connsiteX55" fmla="*/ 63817 w 157162"/>
                    <a:gd name="connsiteY55" fmla="*/ 47625 h 131444"/>
                    <a:gd name="connsiteX56" fmla="*/ 68580 w 157162"/>
                    <a:gd name="connsiteY56" fmla="*/ 44767 h 131444"/>
                    <a:gd name="connsiteX57" fmla="*/ 68580 w 157162"/>
                    <a:gd name="connsiteY57" fmla="*/ 69532 h 131444"/>
                    <a:gd name="connsiteX58" fmla="*/ 68580 w 157162"/>
                    <a:gd name="connsiteY58" fmla="*/ 94297 h 131444"/>
                    <a:gd name="connsiteX59" fmla="*/ 63817 w 157162"/>
                    <a:gd name="connsiteY59" fmla="*/ 97155 h 131444"/>
                    <a:gd name="connsiteX60" fmla="*/ 63817 w 157162"/>
                    <a:gd name="connsiteY60" fmla="*/ 97155 h 131444"/>
                    <a:gd name="connsiteX61" fmla="*/ 79057 w 157162"/>
                    <a:gd name="connsiteY61" fmla="*/ 89535 h 131444"/>
                    <a:gd name="connsiteX62" fmla="*/ 75247 w 157162"/>
                    <a:gd name="connsiteY62" fmla="*/ 67627 h 131444"/>
                    <a:gd name="connsiteX63" fmla="*/ 71438 w 157162"/>
                    <a:gd name="connsiteY63" fmla="*/ 45720 h 131444"/>
                    <a:gd name="connsiteX64" fmla="*/ 76200 w 157162"/>
                    <a:gd name="connsiteY64" fmla="*/ 42863 h 131444"/>
                    <a:gd name="connsiteX65" fmla="*/ 79057 w 157162"/>
                    <a:gd name="connsiteY65" fmla="*/ 59055 h 131444"/>
                    <a:gd name="connsiteX66" fmla="*/ 81915 w 157162"/>
                    <a:gd name="connsiteY66" fmla="*/ 75247 h 131444"/>
                    <a:gd name="connsiteX67" fmla="*/ 84772 w 157162"/>
                    <a:gd name="connsiteY67" fmla="*/ 56197 h 131444"/>
                    <a:gd name="connsiteX68" fmla="*/ 87630 w 157162"/>
                    <a:gd name="connsiteY68" fmla="*/ 37147 h 131444"/>
                    <a:gd name="connsiteX69" fmla="*/ 92392 w 157162"/>
                    <a:gd name="connsiteY69" fmla="*/ 34290 h 131444"/>
                    <a:gd name="connsiteX70" fmla="*/ 88582 w 157162"/>
                    <a:gd name="connsiteY70" fmla="*/ 60960 h 131444"/>
                    <a:gd name="connsiteX71" fmla="*/ 84772 w 157162"/>
                    <a:gd name="connsiteY71" fmla="*/ 87630 h 131444"/>
                    <a:gd name="connsiteX72" fmla="*/ 79057 w 157162"/>
                    <a:gd name="connsiteY72" fmla="*/ 89535 h 131444"/>
                    <a:gd name="connsiteX73" fmla="*/ 79057 w 157162"/>
                    <a:gd name="connsiteY73" fmla="*/ 89535 h 131444"/>
                    <a:gd name="connsiteX74" fmla="*/ 94297 w 157162"/>
                    <a:gd name="connsiteY74" fmla="*/ 80963 h 131444"/>
                    <a:gd name="connsiteX75" fmla="*/ 94297 w 157162"/>
                    <a:gd name="connsiteY75" fmla="*/ 56197 h 131444"/>
                    <a:gd name="connsiteX76" fmla="*/ 94297 w 157162"/>
                    <a:gd name="connsiteY76" fmla="*/ 31432 h 131444"/>
                    <a:gd name="connsiteX77" fmla="*/ 111442 w 157162"/>
                    <a:gd name="connsiteY77" fmla="*/ 22860 h 131444"/>
                    <a:gd name="connsiteX78" fmla="*/ 111442 w 157162"/>
                    <a:gd name="connsiteY78" fmla="*/ 31432 h 131444"/>
                    <a:gd name="connsiteX79" fmla="*/ 99060 w 157162"/>
                    <a:gd name="connsiteY79" fmla="*/ 38100 h 131444"/>
                    <a:gd name="connsiteX80" fmla="*/ 99060 w 157162"/>
                    <a:gd name="connsiteY80" fmla="*/ 48577 h 131444"/>
                    <a:gd name="connsiteX81" fmla="*/ 110490 w 157162"/>
                    <a:gd name="connsiteY81" fmla="*/ 42863 h 131444"/>
                    <a:gd name="connsiteX82" fmla="*/ 110490 w 157162"/>
                    <a:gd name="connsiteY82" fmla="*/ 51435 h 131444"/>
                    <a:gd name="connsiteX83" fmla="*/ 99060 w 157162"/>
                    <a:gd name="connsiteY83" fmla="*/ 57150 h 131444"/>
                    <a:gd name="connsiteX84" fmla="*/ 99060 w 157162"/>
                    <a:gd name="connsiteY84" fmla="*/ 70485 h 131444"/>
                    <a:gd name="connsiteX85" fmla="*/ 111442 w 157162"/>
                    <a:gd name="connsiteY85" fmla="*/ 63817 h 131444"/>
                    <a:gd name="connsiteX86" fmla="*/ 111442 w 157162"/>
                    <a:gd name="connsiteY86" fmla="*/ 72390 h 131444"/>
                    <a:gd name="connsiteX87" fmla="*/ 94297 w 157162"/>
                    <a:gd name="connsiteY87" fmla="*/ 80963 h 131444"/>
                    <a:gd name="connsiteX88" fmla="*/ 94297 w 157162"/>
                    <a:gd name="connsiteY88" fmla="*/ 80963 h 131444"/>
                    <a:gd name="connsiteX89" fmla="*/ 116205 w 157162"/>
                    <a:gd name="connsiteY89" fmla="*/ 70485 h 131444"/>
                    <a:gd name="connsiteX90" fmla="*/ 116205 w 157162"/>
                    <a:gd name="connsiteY90" fmla="*/ 45720 h 131444"/>
                    <a:gd name="connsiteX91" fmla="*/ 116205 w 157162"/>
                    <a:gd name="connsiteY91" fmla="*/ 20955 h 131444"/>
                    <a:gd name="connsiteX92" fmla="*/ 125730 w 157162"/>
                    <a:gd name="connsiteY92" fmla="*/ 16192 h 131444"/>
                    <a:gd name="connsiteX93" fmla="*/ 131445 w 157162"/>
                    <a:gd name="connsiteY93" fmla="*/ 14288 h 131444"/>
                    <a:gd name="connsiteX94" fmla="*/ 134302 w 157162"/>
                    <a:gd name="connsiteY94" fmla="*/ 17145 h 131444"/>
                    <a:gd name="connsiteX95" fmla="*/ 135255 w 157162"/>
                    <a:gd name="connsiteY95" fmla="*/ 24765 h 131444"/>
                    <a:gd name="connsiteX96" fmla="*/ 133350 w 157162"/>
                    <a:gd name="connsiteY96" fmla="*/ 34290 h 131444"/>
                    <a:gd name="connsiteX97" fmla="*/ 128588 w 157162"/>
                    <a:gd name="connsiteY97" fmla="*/ 40957 h 131444"/>
                    <a:gd name="connsiteX98" fmla="*/ 131445 w 157162"/>
                    <a:gd name="connsiteY98" fmla="*/ 43815 h 131444"/>
                    <a:gd name="connsiteX99" fmla="*/ 134302 w 157162"/>
                    <a:gd name="connsiteY99" fmla="*/ 50482 h 131444"/>
                    <a:gd name="connsiteX100" fmla="*/ 137160 w 157162"/>
                    <a:gd name="connsiteY100" fmla="*/ 58102 h 131444"/>
                    <a:gd name="connsiteX101" fmla="*/ 131445 w 157162"/>
                    <a:gd name="connsiteY101" fmla="*/ 60960 h 131444"/>
                    <a:gd name="connsiteX102" fmla="*/ 128588 w 157162"/>
                    <a:gd name="connsiteY102" fmla="*/ 52388 h 131444"/>
                    <a:gd name="connsiteX103" fmla="*/ 125730 w 157162"/>
                    <a:gd name="connsiteY103" fmla="*/ 46672 h 131444"/>
                    <a:gd name="connsiteX104" fmla="*/ 124777 w 157162"/>
                    <a:gd name="connsiteY104" fmla="*/ 45720 h 131444"/>
                    <a:gd name="connsiteX105" fmla="*/ 122872 w 157162"/>
                    <a:gd name="connsiteY105" fmla="*/ 46672 h 131444"/>
                    <a:gd name="connsiteX106" fmla="*/ 121920 w 157162"/>
                    <a:gd name="connsiteY106" fmla="*/ 47625 h 131444"/>
                    <a:gd name="connsiteX107" fmla="*/ 121920 w 157162"/>
                    <a:gd name="connsiteY107" fmla="*/ 67627 h 131444"/>
                    <a:gd name="connsiteX108" fmla="*/ 116205 w 157162"/>
                    <a:gd name="connsiteY108" fmla="*/ 70485 h 131444"/>
                    <a:gd name="connsiteX109" fmla="*/ 116205 w 157162"/>
                    <a:gd name="connsiteY109" fmla="*/ 70485 h 131444"/>
                    <a:gd name="connsiteX110" fmla="*/ 120967 w 157162"/>
                    <a:gd name="connsiteY110" fmla="*/ 39052 h 131444"/>
                    <a:gd name="connsiteX111" fmla="*/ 124777 w 157162"/>
                    <a:gd name="connsiteY111" fmla="*/ 37147 h 131444"/>
                    <a:gd name="connsiteX112" fmla="*/ 128588 w 157162"/>
                    <a:gd name="connsiteY112" fmla="*/ 34290 h 131444"/>
                    <a:gd name="connsiteX113" fmla="*/ 129540 w 157162"/>
                    <a:gd name="connsiteY113" fmla="*/ 31432 h 131444"/>
                    <a:gd name="connsiteX114" fmla="*/ 129540 w 157162"/>
                    <a:gd name="connsiteY114" fmla="*/ 27622 h 131444"/>
                    <a:gd name="connsiteX115" fmla="*/ 128588 w 157162"/>
                    <a:gd name="connsiteY115" fmla="*/ 23813 h 131444"/>
                    <a:gd name="connsiteX116" fmla="*/ 126682 w 157162"/>
                    <a:gd name="connsiteY116" fmla="*/ 22860 h 131444"/>
                    <a:gd name="connsiteX117" fmla="*/ 122872 w 157162"/>
                    <a:gd name="connsiteY117" fmla="*/ 24765 h 131444"/>
                    <a:gd name="connsiteX118" fmla="*/ 119063 w 157162"/>
                    <a:gd name="connsiteY118" fmla="*/ 26670 h 131444"/>
                    <a:gd name="connsiteX119" fmla="*/ 120967 w 157162"/>
                    <a:gd name="connsiteY119" fmla="*/ 39052 h 131444"/>
                    <a:gd name="connsiteX120" fmla="*/ 120967 w 157162"/>
                    <a:gd name="connsiteY120" fmla="*/ 39052 h 131444"/>
                    <a:gd name="connsiteX121" fmla="*/ 143827 w 157162"/>
                    <a:gd name="connsiteY121" fmla="*/ 55245 h 131444"/>
                    <a:gd name="connsiteX122" fmla="*/ 148590 w 157162"/>
                    <a:gd name="connsiteY122" fmla="*/ 52388 h 131444"/>
                    <a:gd name="connsiteX123" fmla="*/ 148590 w 157162"/>
                    <a:gd name="connsiteY123" fmla="*/ 32385 h 131444"/>
                    <a:gd name="connsiteX124" fmla="*/ 157163 w 157162"/>
                    <a:gd name="connsiteY124" fmla="*/ 0 h 131444"/>
                    <a:gd name="connsiteX125" fmla="*/ 151447 w 157162"/>
                    <a:gd name="connsiteY125" fmla="*/ 2857 h 131444"/>
                    <a:gd name="connsiteX126" fmla="*/ 145732 w 157162"/>
                    <a:gd name="connsiteY126" fmla="*/ 24765 h 131444"/>
                    <a:gd name="connsiteX127" fmla="*/ 140017 w 157162"/>
                    <a:gd name="connsiteY127" fmla="*/ 8572 h 131444"/>
                    <a:gd name="connsiteX128" fmla="*/ 134302 w 157162"/>
                    <a:gd name="connsiteY128" fmla="*/ 11430 h 131444"/>
                    <a:gd name="connsiteX129" fmla="*/ 142875 w 157162"/>
                    <a:gd name="connsiteY129" fmla="*/ 35242 h 131444"/>
                    <a:gd name="connsiteX130" fmla="*/ 143827 w 157162"/>
                    <a:gd name="connsiteY130" fmla="*/ 55245 h 1314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</a:cxnLst>
                  <a:rect l="l" t="t" r="r" b="b"/>
                  <a:pathLst>
                    <a:path w="157162" h="131444">
                      <a:moveTo>
                        <a:pt x="0" y="82867"/>
                      </a:moveTo>
                      <a:cubicBezTo>
                        <a:pt x="2857" y="80963"/>
                        <a:pt x="5715" y="80010"/>
                        <a:pt x="8572" y="78105"/>
                      </a:cubicBezTo>
                      <a:cubicBezTo>
                        <a:pt x="10477" y="77152"/>
                        <a:pt x="12382" y="76200"/>
                        <a:pt x="13335" y="77152"/>
                      </a:cubicBezTo>
                      <a:cubicBezTo>
                        <a:pt x="14288" y="77152"/>
                        <a:pt x="16192" y="78105"/>
                        <a:pt x="17145" y="80010"/>
                      </a:cubicBezTo>
                      <a:cubicBezTo>
                        <a:pt x="18097" y="81915"/>
                        <a:pt x="19050" y="83820"/>
                        <a:pt x="19050" y="86677"/>
                      </a:cubicBezTo>
                      <a:cubicBezTo>
                        <a:pt x="20002" y="89535"/>
                        <a:pt x="20002" y="93345"/>
                        <a:pt x="20002" y="98107"/>
                      </a:cubicBezTo>
                      <a:cubicBezTo>
                        <a:pt x="20002" y="101917"/>
                        <a:pt x="20002" y="105727"/>
                        <a:pt x="19050" y="108585"/>
                      </a:cubicBezTo>
                      <a:cubicBezTo>
                        <a:pt x="18097" y="112395"/>
                        <a:pt x="18097" y="116205"/>
                        <a:pt x="16192" y="118110"/>
                      </a:cubicBezTo>
                      <a:cubicBezTo>
                        <a:pt x="15240" y="120015"/>
                        <a:pt x="14288" y="121920"/>
                        <a:pt x="13335" y="123825"/>
                      </a:cubicBezTo>
                      <a:cubicBezTo>
                        <a:pt x="12382" y="124777"/>
                        <a:pt x="10477" y="125730"/>
                        <a:pt x="9525" y="126682"/>
                      </a:cubicBezTo>
                      <a:cubicBezTo>
                        <a:pt x="6667" y="128588"/>
                        <a:pt x="3810" y="129540"/>
                        <a:pt x="952" y="131445"/>
                      </a:cubicBezTo>
                      <a:cubicBezTo>
                        <a:pt x="952" y="122872"/>
                        <a:pt x="952" y="115252"/>
                        <a:pt x="952" y="106680"/>
                      </a:cubicBezTo>
                      <a:cubicBezTo>
                        <a:pt x="0" y="99060"/>
                        <a:pt x="0" y="90488"/>
                        <a:pt x="0" y="82867"/>
                      </a:cubicBezTo>
                      <a:lnTo>
                        <a:pt x="0" y="82867"/>
                      </a:lnTo>
                      <a:close/>
                      <a:moveTo>
                        <a:pt x="4763" y="88582"/>
                      </a:moveTo>
                      <a:cubicBezTo>
                        <a:pt x="4763" y="94297"/>
                        <a:pt x="4763" y="99060"/>
                        <a:pt x="4763" y="104775"/>
                      </a:cubicBezTo>
                      <a:cubicBezTo>
                        <a:pt x="4763" y="110490"/>
                        <a:pt x="4763" y="115252"/>
                        <a:pt x="4763" y="120967"/>
                      </a:cubicBezTo>
                      <a:cubicBezTo>
                        <a:pt x="5715" y="120015"/>
                        <a:pt x="6667" y="120015"/>
                        <a:pt x="8572" y="119063"/>
                      </a:cubicBezTo>
                      <a:cubicBezTo>
                        <a:pt x="9525" y="118110"/>
                        <a:pt x="10477" y="118110"/>
                        <a:pt x="11430" y="117157"/>
                      </a:cubicBezTo>
                      <a:cubicBezTo>
                        <a:pt x="12382" y="116205"/>
                        <a:pt x="12382" y="115252"/>
                        <a:pt x="13335" y="114300"/>
                      </a:cubicBezTo>
                      <a:cubicBezTo>
                        <a:pt x="14288" y="113347"/>
                        <a:pt x="14288" y="111442"/>
                        <a:pt x="14288" y="108585"/>
                      </a:cubicBezTo>
                      <a:cubicBezTo>
                        <a:pt x="14288" y="106680"/>
                        <a:pt x="14288" y="102870"/>
                        <a:pt x="14288" y="99060"/>
                      </a:cubicBezTo>
                      <a:cubicBezTo>
                        <a:pt x="14288" y="95250"/>
                        <a:pt x="14288" y="92392"/>
                        <a:pt x="14288" y="90488"/>
                      </a:cubicBezTo>
                      <a:cubicBezTo>
                        <a:pt x="14288" y="88582"/>
                        <a:pt x="13335" y="87630"/>
                        <a:pt x="13335" y="86677"/>
                      </a:cubicBezTo>
                      <a:cubicBezTo>
                        <a:pt x="12382" y="85725"/>
                        <a:pt x="12382" y="85725"/>
                        <a:pt x="11430" y="85725"/>
                      </a:cubicBezTo>
                      <a:cubicBezTo>
                        <a:pt x="10477" y="85725"/>
                        <a:pt x="9525" y="86677"/>
                        <a:pt x="7620" y="87630"/>
                      </a:cubicBezTo>
                      <a:cubicBezTo>
                        <a:pt x="5715" y="87630"/>
                        <a:pt x="5715" y="88582"/>
                        <a:pt x="4763" y="88582"/>
                      </a:cubicBezTo>
                      <a:lnTo>
                        <a:pt x="4763" y="88582"/>
                      </a:lnTo>
                      <a:close/>
                      <a:moveTo>
                        <a:pt x="22860" y="119063"/>
                      </a:moveTo>
                      <a:cubicBezTo>
                        <a:pt x="22860" y="110490"/>
                        <a:pt x="22860" y="102870"/>
                        <a:pt x="22860" y="94297"/>
                      </a:cubicBezTo>
                      <a:cubicBezTo>
                        <a:pt x="22860" y="85725"/>
                        <a:pt x="22860" y="78105"/>
                        <a:pt x="22860" y="69532"/>
                      </a:cubicBezTo>
                      <a:cubicBezTo>
                        <a:pt x="28575" y="66675"/>
                        <a:pt x="34290" y="63817"/>
                        <a:pt x="40005" y="60960"/>
                      </a:cubicBezTo>
                      <a:cubicBezTo>
                        <a:pt x="40005" y="63817"/>
                        <a:pt x="40005" y="66675"/>
                        <a:pt x="40005" y="69532"/>
                      </a:cubicBezTo>
                      <a:cubicBezTo>
                        <a:pt x="36195" y="71438"/>
                        <a:pt x="31432" y="74295"/>
                        <a:pt x="27622" y="76200"/>
                      </a:cubicBezTo>
                      <a:cubicBezTo>
                        <a:pt x="27622" y="80010"/>
                        <a:pt x="27622" y="83820"/>
                        <a:pt x="27622" y="86677"/>
                      </a:cubicBezTo>
                      <a:cubicBezTo>
                        <a:pt x="31432" y="84772"/>
                        <a:pt x="35242" y="82867"/>
                        <a:pt x="39052" y="80963"/>
                      </a:cubicBezTo>
                      <a:cubicBezTo>
                        <a:pt x="39052" y="83820"/>
                        <a:pt x="39052" y="86677"/>
                        <a:pt x="39052" y="89535"/>
                      </a:cubicBezTo>
                      <a:cubicBezTo>
                        <a:pt x="35242" y="91440"/>
                        <a:pt x="31432" y="93345"/>
                        <a:pt x="27622" y="95250"/>
                      </a:cubicBezTo>
                      <a:cubicBezTo>
                        <a:pt x="27622" y="100013"/>
                        <a:pt x="27622" y="103822"/>
                        <a:pt x="27622" y="108585"/>
                      </a:cubicBezTo>
                      <a:cubicBezTo>
                        <a:pt x="31432" y="106680"/>
                        <a:pt x="36195" y="103822"/>
                        <a:pt x="40005" y="101917"/>
                      </a:cubicBezTo>
                      <a:cubicBezTo>
                        <a:pt x="40005" y="104775"/>
                        <a:pt x="40005" y="107632"/>
                        <a:pt x="40005" y="110490"/>
                      </a:cubicBezTo>
                      <a:cubicBezTo>
                        <a:pt x="35242" y="113347"/>
                        <a:pt x="28575" y="116205"/>
                        <a:pt x="22860" y="119063"/>
                      </a:cubicBezTo>
                      <a:lnTo>
                        <a:pt x="22860" y="119063"/>
                      </a:lnTo>
                      <a:close/>
                      <a:moveTo>
                        <a:pt x="44767" y="107632"/>
                      </a:moveTo>
                      <a:cubicBezTo>
                        <a:pt x="44767" y="100013"/>
                        <a:pt x="44767" y="91440"/>
                        <a:pt x="44767" y="83820"/>
                      </a:cubicBezTo>
                      <a:cubicBezTo>
                        <a:pt x="44767" y="76200"/>
                        <a:pt x="44767" y="67627"/>
                        <a:pt x="44767" y="60007"/>
                      </a:cubicBezTo>
                      <a:cubicBezTo>
                        <a:pt x="46672" y="59055"/>
                        <a:pt x="47625" y="58102"/>
                        <a:pt x="49530" y="57150"/>
                      </a:cubicBezTo>
                      <a:cubicBezTo>
                        <a:pt x="49530" y="63817"/>
                        <a:pt x="49530" y="70485"/>
                        <a:pt x="49530" y="77152"/>
                      </a:cubicBezTo>
                      <a:cubicBezTo>
                        <a:pt x="49530" y="83820"/>
                        <a:pt x="49530" y="90488"/>
                        <a:pt x="49530" y="97155"/>
                      </a:cubicBezTo>
                      <a:cubicBezTo>
                        <a:pt x="53340" y="95250"/>
                        <a:pt x="57150" y="93345"/>
                        <a:pt x="60960" y="91440"/>
                      </a:cubicBezTo>
                      <a:cubicBezTo>
                        <a:pt x="60960" y="94297"/>
                        <a:pt x="60960" y="97155"/>
                        <a:pt x="60960" y="100013"/>
                      </a:cubicBezTo>
                      <a:cubicBezTo>
                        <a:pt x="55245" y="101917"/>
                        <a:pt x="50482" y="104775"/>
                        <a:pt x="44767" y="107632"/>
                      </a:cubicBezTo>
                      <a:lnTo>
                        <a:pt x="44767" y="107632"/>
                      </a:lnTo>
                      <a:close/>
                      <a:moveTo>
                        <a:pt x="63817" y="97155"/>
                      </a:moveTo>
                      <a:cubicBezTo>
                        <a:pt x="63817" y="88582"/>
                        <a:pt x="63817" y="80963"/>
                        <a:pt x="63817" y="72390"/>
                      </a:cubicBezTo>
                      <a:cubicBezTo>
                        <a:pt x="63817" y="63817"/>
                        <a:pt x="63817" y="56197"/>
                        <a:pt x="63817" y="47625"/>
                      </a:cubicBezTo>
                      <a:cubicBezTo>
                        <a:pt x="65722" y="46672"/>
                        <a:pt x="66675" y="45720"/>
                        <a:pt x="68580" y="44767"/>
                      </a:cubicBezTo>
                      <a:cubicBezTo>
                        <a:pt x="68580" y="53340"/>
                        <a:pt x="68580" y="60960"/>
                        <a:pt x="68580" y="69532"/>
                      </a:cubicBezTo>
                      <a:cubicBezTo>
                        <a:pt x="68580" y="78105"/>
                        <a:pt x="68580" y="85725"/>
                        <a:pt x="68580" y="94297"/>
                      </a:cubicBezTo>
                      <a:cubicBezTo>
                        <a:pt x="66675" y="96202"/>
                        <a:pt x="65722" y="97155"/>
                        <a:pt x="63817" y="97155"/>
                      </a:cubicBezTo>
                      <a:lnTo>
                        <a:pt x="63817" y="97155"/>
                      </a:lnTo>
                      <a:close/>
                      <a:moveTo>
                        <a:pt x="79057" y="89535"/>
                      </a:moveTo>
                      <a:cubicBezTo>
                        <a:pt x="78105" y="81915"/>
                        <a:pt x="76200" y="74295"/>
                        <a:pt x="75247" y="67627"/>
                      </a:cubicBezTo>
                      <a:cubicBezTo>
                        <a:pt x="74295" y="60007"/>
                        <a:pt x="72390" y="52388"/>
                        <a:pt x="71438" y="45720"/>
                      </a:cubicBezTo>
                      <a:cubicBezTo>
                        <a:pt x="73342" y="44767"/>
                        <a:pt x="75247" y="43815"/>
                        <a:pt x="76200" y="42863"/>
                      </a:cubicBezTo>
                      <a:cubicBezTo>
                        <a:pt x="77152" y="48577"/>
                        <a:pt x="78105" y="54292"/>
                        <a:pt x="79057" y="59055"/>
                      </a:cubicBezTo>
                      <a:cubicBezTo>
                        <a:pt x="80010" y="64770"/>
                        <a:pt x="80963" y="70485"/>
                        <a:pt x="81915" y="75247"/>
                      </a:cubicBezTo>
                      <a:cubicBezTo>
                        <a:pt x="82867" y="68580"/>
                        <a:pt x="83820" y="61913"/>
                        <a:pt x="84772" y="56197"/>
                      </a:cubicBezTo>
                      <a:cubicBezTo>
                        <a:pt x="85725" y="49530"/>
                        <a:pt x="86677" y="42863"/>
                        <a:pt x="87630" y="37147"/>
                      </a:cubicBezTo>
                      <a:cubicBezTo>
                        <a:pt x="89535" y="36195"/>
                        <a:pt x="90488" y="35242"/>
                        <a:pt x="92392" y="34290"/>
                      </a:cubicBezTo>
                      <a:cubicBezTo>
                        <a:pt x="91440" y="42863"/>
                        <a:pt x="89535" y="52388"/>
                        <a:pt x="88582" y="60960"/>
                      </a:cubicBezTo>
                      <a:cubicBezTo>
                        <a:pt x="87630" y="69532"/>
                        <a:pt x="85725" y="79057"/>
                        <a:pt x="84772" y="87630"/>
                      </a:cubicBezTo>
                      <a:cubicBezTo>
                        <a:pt x="81915" y="87630"/>
                        <a:pt x="80963" y="88582"/>
                        <a:pt x="79057" y="89535"/>
                      </a:cubicBezTo>
                      <a:lnTo>
                        <a:pt x="79057" y="89535"/>
                      </a:lnTo>
                      <a:close/>
                      <a:moveTo>
                        <a:pt x="94297" y="80963"/>
                      </a:moveTo>
                      <a:cubicBezTo>
                        <a:pt x="94297" y="72390"/>
                        <a:pt x="94297" y="64770"/>
                        <a:pt x="94297" y="56197"/>
                      </a:cubicBezTo>
                      <a:cubicBezTo>
                        <a:pt x="94297" y="47625"/>
                        <a:pt x="94297" y="40005"/>
                        <a:pt x="94297" y="31432"/>
                      </a:cubicBezTo>
                      <a:cubicBezTo>
                        <a:pt x="100013" y="28575"/>
                        <a:pt x="105727" y="25717"/>
                        <a:pt x="111442" y="22860"/>
                      </a:cubicBezTo>
                      <a:cubicBezTo>
                        <a:pt x="111442" y="25717"/>
                        <a:pt x="111442" y="28575"/>
                        <a:pt x="111442" y="31432"/>
                      </a:cubicBezTo>
                      <a:cubicBezTo>
                        <a:pt x="107632" y="33338"/>
                        <a:pt x="102870" y="36195"/>
                        <a:pt x="99060" y="38100"/>
                      </a:cubicBezTo>
                      <a:cubicBezTo>
                        <a:pt x="99060" y="41910"/>
                        <a:pt x="99060" y="45720"/>
                        <a:pt x="99060" y="48577"/>
                      </a:cubicBezTo>
                      <a:cubicBezTo>
                        <a:pt x="102870" y="46672"/>
                        <a:pt x="106680" y="44767"/>
                        <a:pt x="110490" y="42863"/>
                      </a:cubicBezTo>
                      <a:cubicBezTo>
                        <a:pt x="110490" y="45720"/>
                        <a:pt x="110490" y="48577"/>
                        <a:pt x="110490" y="51435"/>
                      </a:cubicBezTo>
                      <a:cubicBezTo>
                        <a:pt x="106680" y="53340"/>
                        <a:pt x="102870" y="55245"/>
                        <a:pt x="99060" y="57150"/>
                      </a:cubicBezTo>
                      <a:cubicBezTo>
                        <a:pt x="99060" y="61913"/>
                        <a:pt x="99060" y="65722"/>
                        <a:pt x="99060" y="70485"/>
                      </a:cubicBezTo>
                      <a:cubicBezTo>
                        <a:pt x="102870" y="68580"/>
                        <a:pt x="107632" y="65722"/>
                        <a:pt x="111442" y="63817"/>
                      </a:cubicBezTo>
                      <a:cubicBezTo>
                        <a:pt x="111442" y="66675"/>
                        <a:pt x="111442" y="69532"/>
                        <a:pt x="111442" y="72390"/>
                      </a:cubicBezTo>
                      <a:cubicBezTo>
                        <a:pt x="106680" y="75247"/>
                        <a:pt x="100013" y="78105"/>
                        <a:pt x="94297" y="80963"/>
                      </a:cubicBezTo>
                      <a:lnTo>
                        <a:pt x="94297" y="80963"/>
                      </a:lnTo>
                      <a:close/>
                      <a:moveTo>
                        <a:pt x="116205" y="70485"/>
                      </a:moveTo>
                      <a:cubicBezTo>
                        <a:pt x="116205" y="61913"/>
                        <a:pt x="116205" y="54292"/>
                        <a:pt x="116205" y="45720"/>
                      </a:cubicBezTo>
                      <a:cubicBezTo>
                        <a:pt x="116205" y="37147"/>
                        <a:pt x="116205" y="29527"/>
                        <a:pt x="116205" y="20955"/>
                      </a:cubicBezTo>
                      <a:cubicBezTo>
                        <a:pt x="119063" y="19050"/>
                        <a:pt x="122872" y="17145"/>
                        <a:pt x="125730" y="16192"/>
                      </a:cubicBezTo>
                      <a:cubicBezTo>
                        <a:pt x="128588" y="15240"/>
                        <a:pt x="129540" y="14288"/>
                        <a:pt x="131445" y="14288"/>
                      </a:cubicBezTo>
                      <a:cubicBezTo>
                        <a:pt x="132397" y="14288"/>
                        <a:pt x="133350" y="15240"/>
                        <a:pt x="134302" y="17145"/>
                      </a:cubicBezTo>
                      <a:cubicBezTo>
                        <a:pt x="135255" y="19050"/>
                        <a:pt x="135255" y="20955"/>
                        <a:pt x="135255" y="24765"/>
                      </a:cubicBezTo>
                      <a:cubicBezTo>
                        <a:pt x="135255" y="28575"/>
                        <a:pt x="134302" y="31432"/>
                        <a:pt x="133350" y="34290"/>
                      </a:cubicBezTo>
                      <a:cubicBezTo>
                        <a:pt x="132397" y="37147"/>
                        <a:pt x="130492" y="39052"/>
                        <a:pt x="128588" y="40957"/>
                      </a:cubicBezTo>
                      <a:cubicBezTo>
                        <a:pt x="129540" y="41910"/>
                        <a:pt x="130492" y="42863"/>
                        <a:pt x="131445" y="43815"/>
                      </a:cubicBezTo>
                      <a:cubicBezTo>
                        <a:pt x="132397" y="44767"/>
                        <a:pt x="133350" y="46672"/>
                        <a:pt x="134302" y="50482"/>
                      </a:cubicBezTo>
                      <a:cubicBezTo>
                        <a:pt x="135255" y="53340"/>
                        <a:pt x="136207" y="56197"/>
                        <a:pt x="137160" y="58102"/>
                      </a:cubicBezTo>
                      <a:cubicBezTo>
                        <a:pt x="135255" y="59055"/>
                        <a:pt x="133350" y="60007"/>
                        <a:pt x="131445" y="60960"/>
                      </a:cubicBezTo>
                      <a:cubicBezTo>
                        <a:pt x="130492" y="58102"/>
                        <a:pt x="129540" y="55245"/>
                        <a:pt x="128588" y="52388"/>
                      </a:cubicBezTo>
                      <a:cubicBezTo>
                        <a:pt x="127635" y="49530"/>
                        <a:pt x="126682" y="47625"/>
                        <a:pt x="125730" y="46672"/>
                      </a:cubicBezTo>
                      <a:cubicBezTo>
                        <a:pt x="125730" y="45720"/>
                        <a:pt x="124777" y="45720"/>
                        <a:pt x="124777" y="45720"/>
                      </a:cubicBezTo>
                      <a:cubicBezTo>
                        <a:pt x="123825" y="45720"/>
                        <a:pt x="123825" y="45720"/>
                        <a:pt x="122872" y="46672"/>
                      </a:cubicBezTo>
                      <a:cubicBezTo>
                        <a:pt x="122872" y="46672"/>
                        <a:pt x="121920" y="46672"/>
                        <a:pt x="121920" y="47625"/>
                      </a:cubicBezTo>
                      <a:cubicBezTo>
                        <a:pt x="121920" y="54292"/>
                        <a:pt x="121920" y="60960"/>
                        <a:pt x="121920" y="67627"/>
                      </a:cubicBezTo>
                      <a:cubicBezTo>
                        <a:pt x="119063" y="68580"/>
                        <a:pt x="117157" y="69532"/>
                        <a:pt x="116205" y="70485"/>
                      </a:cubicBezTo>
                      <a:lnTo>
                        <a:pt x="116205" y="70485"/>
                      </a:lnTo>
                      <a:close/>
                      <a:moveTo>
                        <a:pt x="120967" y="39052"/>
                      </a:moveTo>
                      <a:cubicBezTo>
                        <a:pt x="121920" y="38100"/>
                        <a:pt x="122872" y="38100"/>
                        <a:pt x="124777" y="37147"/>
                      </a:cubicBezTo>
                      <a:cubicBezTo>
                        <a:pt x="126682" y="36195"/>
                        <a:pt x="128588" y="35242"/>
                        <a:pt x="128588" y="34290"/>
                      </a:cubicBezTo>
                      <a:cubicBezTo>
                        <a:pt x="129540" y="33338"/>
                        <a:pt x="129540" y="32385"/>
                        <a:pt x="129540" y="31432"/>
                      </a:cubicBezTo>
                      <a:cubicBezTo>
                        <a:pt x="129540" y="30480"/>
                        <a:pt x="129540" y="28575"/>
                        <a:pt x="129540" y="27622"/>
                      </a:cubicBezTo>
                      <a:cubicBezTo>
                        <a:pt x="129540" y="25717"/>
                        <a:pt x="129540" y="24765"/>
                        <a:pt x="128588" y="23813"/>
                      </a:cubicBezTo>
                      <a:cubicBezTo>
                        <a:pt x="128588" y="22860"/>
                        <a:pt x="127635" y="22860"/>
                        <a:pt x="126682" y="22860"/>
                      </a:cubicBezTo>
                      <a:cubicBezTo>
                        <a:pt x="126682" y="22860"/>
                        <a:pt x="124777" y="23813"/>
                        <a:pt x="122872" y="24765"/>
                      </a:cubicBezTo>
                      <a:cubicBezTo>
                        <a:pt x="121920" y="25717"/>
                        <a:pt x="120015" y="25717"/>
                        <a:pt x="119063" y="26670"/>
                      </a:cubicBezTo>
                      <a:cubicBezTo>
                        <a:pt x="120967" y="31432"/>
                        <a:pt x="120967" y="35242"/>
                        <a:pt x="120967" y="39052"/>
                      </a:cubicBezTo>
                      <a:lnTo>
                        <a:pt x="120967" y="39052"/>
                      </a:lnTo>
                      <a:close/>
                      <a:moveTo>
                        <a:pt x="143827" y="55245"/>
                      </a:moveTo>
                      <a:cubicBezTo>
                        <a:pt x="145732" y="54292"/>
                        <a:pt x="146685" y="53340"/>
                        <a:pt x="148590" y="52388"/>
                      </a:cubicBezTo>
                      <a:cubicBezTo>
                        <a:pt x="148590" y="45720"/>
                        <a:pt x="148590" y="39052"/>
                        <a:pt x="148590" y="32385"/>
                      </a:cubicBezTo>
                      <a:cubicBezTo>
                        <a:pt x="151447" y="21907"/>
                        <a:pt x="154305" y="10477"/>
                        <a:pt x="157163" y="0"/>
                      </a:cubicBezTo>
                      <a:cubicBezTo>
                        <a:pt x="155257" y="952"/>
                        <a:pt x="153352" y="1905"/>
                        <a:pt x="151447" y="2857"/>
                      </a:cubicBezTo>
                      <a:cubicBezTo>
                        <a:pt x="149542" y="10477"/>
                        <a:pt x="147638" y="17145"/>
                        <a:pt x="145732" y="24765"/>
                      </a:cubicBezTo>
                      <a:cubicBezTo>
                        <a:pt x="143827" y="19050"/>
                        <a:pt x="141922" y="14288"/>
                        <a:pt x="140017" y="8572"/>
                      </a:cubicBezTo>
                      <a:cubicBezTo>
                        <a:pt x="138113" y="9525"/>
                        <a:pt x="136207" y="10477"/>
                        <a:pt x="134302" y="11430"/>
                      </a:cubicBezTo>
                      <a:cubicBezTo>
                        <a:pt x="137160" y="19050"/>
                        <a:pt x="140017" y="27622"/>
                        <a:pt x="142875" y="35242"/>
                      </a:cubicBezTo>
                      <a:cubicBezTo>
                        <a:pt x="143827" y="41910"/>
                        <a:pt x="143827" y="48577"/>
                        <a:pt x="143827" y="55245"/>
                      </a:cubicBezTo>
                      <a:close/>
                    </a:path>
                  </a:pathLst>
                </a:custGeom>
                <a:solidFill>
                  <a:srgbClr val="A3332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39" name="Freeform: Shape 1438">
                  <a:extLst>
                    <a:ext uri="{FF2B5EF4-FFF2-40B4-BE49-F238E27FC236}">
                      <a16:creationId xmlns:a16="http://schemas.microsoft.com/office/drawing/2014/main" id="{A3C2C690-81F0-4DA0-A7F4-2FA085E84AF7}"/>
                    </a:ext>
                  </a:extLst>
                </p:cNvPr>
                <p:cNvSpPr/>
                <p:nvPr/>
              </p:nvSpPr>
              <p:spPr>
                <a:xfrm>
                  <a:off x="9999199" y="3845242"/>
                  <a:ext cx="51434" cy="114300"/>
                </a:xfrm>
                <a:custGeom>
                  <a:avLst/>
                  <a:gdLst>
                    <a:gd name="connsiteX0" fmla="*/ 13335 w 51434"/>
                    <a:gd name="connsiteY0" fmla="*/ 20003 h 114300"/>
                    <a:gd name="connsiteX1" fmla="*/ 40958 w 51434"/>
                    <a:gd name="connsiteY1" fmla="*/ 3810 h 114300"/>
                    <a:gd name="connsiteX2" fmla="*/ 51435 w 51434"/>
                    <a:gd name="connsiteY2" fmla="*/ 0 h 114300"/>
                    <a:gd name="connsiteX3" fmla="*/ 40958 w 51434"/>
                    <a:gd name="connsiteY3" fmla="*/ 7620 h 114300"/>
                    <a:gd name="connsiteX4" fmla="*/ 13335 w 51434"/>
                    <a:gd name="connsiteY4" fmla="*/ 20003 h 114300"/>
                    <a:gd name="connsiteX5" fmla="*/ 13335 w 51434"/>
                    <a:gd name="connsiteY5" fmla="*/ 20003 h 114300"/>
                    <a:gd name="connsiteX6" fmla="*/ 17145 w 51434"/>
                    <a:gd name="connsiteY6" fmla="*/ 101917 h 114300"/>
                    <a:gd name="connsiteX7" fmla="*/ 40958 w 51434"/>
                    <a:gd name="connsiteY7" fmla="*/ 87630 h 114300"/>
                    <a:gd name="connsiteX8" fmla="*/ 43815 w 51434"/>
                    <a:gd name="connsiteY8" fmla="*/ 88583 h 114300"/>
                    <a:gd name="connsiteX9" fmla="*/ 40958 w 51434"/>
                    <a:gd name="connsiteY9" fmla="*/ 91440 h 114300"/>
                    <a:gd name="connsiteX10" fmla="*/ 17145 w 51434"/>
                    <a:gd name="connsiteY10" fmla="*/ 101917 h 114300"/>
                    <a:gd name="connsiteX11" fmla="*/ 17145 w 51434"/>
                    <a:gd name="connsiteY11" fmla="*/ 101917 h 114300"/>
                    <a:gd name="connsiteX12" fmla="*/ 8572 w 51434"/>
                    <a:gd name="connsiteY12" fmla="*/ 56198 h 114300"/>
                    <a:gd name="connsiteX13" fmla="*/ 40005 w 51434"/>
                    <a:gd name="connsiteY13" fmla="*/ 37148 h 114300"/>
                    <a:gd name="connsiteX14" fmla="*/ 43815 w 51434"/>
                    <a:gd name="connsiteY14" fmla="*/ 37148 h 114300"/>
                    <a:gd name="connsiteX15" fmla="*/ 40005 w 51434"/>
                    <a:gd name="connsiteY15" fmla="*/ 40958 h 114300"/>
                    <a:gd name="connsiteX16" fmla="*/ 8572 w 51434"/>
                    <a:gd name="connsiteY16" fmla="*/ 56198 h 114300"/>
                    <a:gd name="connsiteX17" fmla="*/ 8572 w 51434"/>
                    <a:gd name="connsiteY17" fmla="*/ 56198 h 114300"/>
                    <a:gd name="connsiteX18" fmla="*/ 17145 w 51434"/>
                    <a:gd name="connsiteY18" fmla="*/ 89535 h 114300"/>
                    <a:gd name="connsiteX19" fmla="*/ 40958 w 51434"/>
                    <a:gd name="connsiteY19" fmla="*/ 79058 h 114300"/>
                    <a:gd name="connsiteX20" fmla="*/ 43815 w 51434"/>
                    <a:gd name="connsiteY20" fmla="*/ 76200 h 114300"/>
                    <a:gd name="connsiteX21" fmla="*/ 40958 w 51434"/>
                    <a:gd name="connsiteY21" fmla="*/ 75248 h 114300"/>
                    <a:gd name="connsiteX22" fmla="*/ 17145 w 51434"/>
                    <a:gd name="connsiteY22" fmla="*/ 89535 h 114300"/>
                    <a:gd name="connsiteX23" fmla="*/ 17145 w 51434"/>
                    <a:gd name="connsiteY23" fmla="*/ 89535 h 114300"/>
                    <a:gd name="connsiteX24" fmla="*/ 13335 w 51434"/>
                    <a:gd name="connsiteY24" fmla="*/ 41910 h 114300"/>
                    <a:gd name="connsiteX25" fmla="*/ 40958 w 51434"/>
                    <a:gd name="connsiteY25" fmla="*/ 29528 h 114300"/>
                    <a:gd name="connsiteX26" fmla="*/ 43815 w 51434"/>
                    <a:gd name="connsiteY26" fmla="*/ 25717 h 114300"/>
                    <a:gd name="connsiteX27" fmla="*/ 40958 w 51434"/>
                    <a:gd name="connsiteY27" fmla="*/ 24765 h 114300"/>
                    <a:gd name="connsiteX28" fmla="*/ 13335 w 51434"/>
                    <a:gd name="connsiteY28" fmla="*/ 41910 h 114300"/>
                    <a:gd name="connsiteX29" fmla="*/ 13335 w 51434"/>
                    <a:gd name="connsiteY29" fmla="*/ 41910 h 114300"/>
                    <a:gd name="connsiteX30" fmla="*/ 17145 w 51434"/>
                    <a:gd name="connsiteY30" fmla="*/ 77153 h 114300"/>
                    <a:gd name="connsiteX31" fmla="*/ 40958 w 51434"/>
                    <a:gd name="connsiteY31" fmla="*/ 62865 h 114300"/>
                    <a:gd name="connsiteX32" fmla="*/ 43815 w 51434"/>
                    <a:gd name="connsiteY32" fmla="*/ 63817 h 114300"/>
                    <a:gd name="connsiteX33" fmla="*/ 40958 w 51434"/>
                    <a:gd name="connsiteY33" fmla="*/ 66675 h 114300"/>
                    <a:gd name="connsiteX34" fmla="*/ 17145 w 51434"/>
                    <a:gd name="connsiteY34" fmla="*/ 77153 h 114300"/>
                    <a:gd name="connsiteX35" fmla="*/ 17145 w 51434"/>
                    <a:gd name="connsiteY35" fmla="*/ 77153 h 114300"/>
                    <a:gd name="connsiteX36" fmla="*/ 7620 w 51434"/>
                    <a:gd name="connsiteY36" fmla="*/ 32385 h 114300"/>
                    <a:gd name="connsiteX37" fmla="*/ 40958 w 51434"/>
                    <a:gd name="connsiteY37" fmla="*/ 17145 h 114300"/>
                    <a:gd name="connsiteX38" fmla="*/ 44767 w 51434"/>
                    <a:gd name="connsiteY38" fmla="*/ 13335 h 114300"/>
                    <a:gd name="connsiteX39" fmla="*/ 40958 w 51434"/>
                    <a:gd name="connsiteY39" fmla="*/ 13335 h 114300"/>
                    <a:gd name="connsiteX40" fmla="*/ 7620 w 51434"/>
                    <a:gd name="connsiteY40" fmla="*/ 32385 h 114300"/>
                    <a:gd name="connsiteX41" fmla="*/ 7620 w 51434"/>
                    <a:gd name="connsiteY41" fmla="*/ 32385 h 114300"/>
                    <a:gd name="connsiteX42" fmla="*/ 13335 w 51434"/>
                    <a:gd name="connsiteY42" fmla="*/ 114300 h 114300"/>
                    <a:gd name="connsiteX43" fmla="*/ 40958 w 51434"/>
                    <a:gd name="connsiteY43" fmla="*/ 101917 h 114300"/>
                    <a:gd name="connsiteX44" fmla="*/ 45720 w 51434"/>
                    <a:gd name="connsiteY44" fmla="*/ 99060 h 114300"/>
                    <a:gd name="connsiteX45" fmla="*/ 40958 w 51434"/>
                    <a:gd name="connsiteY45" fmla="*/ 97155 h 114300"/>
                    <a:gd name="connsiteX46" fmla="*/ 13335 w 51434"/>
                    <a:gd name="connsiteY46" fmla="*/ 114300 h 114300"/>
                    <a:gd name="connsiteX47" fmla="*/ 13335 w 51434"/>
                    <a:gd name="connsiteY47" fmla="*/ 114300 h 114300"/>
                    <a:gd name="connsiteX48" fmla="*/ 0 w 51434"/>
                    <a:gd name="connsiteY48" fmla="*/ 71438 h 114300"/>
                    <a:gd name="connsiteX49" fmla="*/ 39052 w 51434"/>
                    <a:gd name="connsiteY49" fmla="*/ 52388 h 114300"/>
                    <a:gd name="connsiteX50" fmla="*/ 45720 w 51434"/>
                    <a:gd name="connsiteY50" fmla="*/ 48578 h 114300"/>
                    <a:gd name="connsiteX51" fmla="*/ 39052 w 51434"/>
                    <a:gd name="connsiteY51" fmla="*/ 47625 h 114300"/>
                    <a:gd name="connsiteX52" fmla="*/ 0 w 51434"/>
                    <a:gd name="connsiteY52" fmla="*/ 71438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</a:cxnLst>
                  <a:rect l="l" t="t" r="r" b="b"/>
                  <a:pathLst>
                    <a:path w="51434" h="114300">
                      <a:moveTo>
                        <a:pt x="13335" y="20003"/>
                      </a:moveTo>
                      <a:cubicBezTo>
                        <a:pt x="22860" y="14288"/>
                        <a:pt x="31433" y="9525"/>
                        <a:pt x="40958" y="3810"/>
                      </a:cubicBezTo>
                      <a:cubicBezTo>
                        <a:pt x="44767" y="2858"/>
                        <a:pt x="48577" y="953"/>
                        <a:pt x="51435" y="0"/>
                      </a:cubicBezTo>
                      <a:cubicBezTo>
                        <a:pt x="47625" y="2858"/>
                        <a:pt x="43815" y="4763"/>
                        <a:pt x="40958" y="7620"/>
                      </a:cubicBezTo>
                      <a:cubicBezTo>
                        <a:pt x="31433" y="11430"/>
                        <a:pt x="22860" y="15240"/>
                        <a:pt x="13335" y="20003"/>
                      </a:cubicBezTo>
                      <a:lnTo>
                        <a:pt x="13335" y="20003"/>
                      </a:lnTo>
                      <a:close/>
                      <a:moveTo>
                        <a:pt x="17145" y="101917"/>
                      </a:moveTo>
                      <a:cubicBezTo>
                        <a:pt x="24765" y="97155"/>
                        <a:pt x="33338" y="92392"/>
                        <a:pt x="40958" y="87630"/>
                      </a:cubicBezTo>
                      <a:cubicBezTo>
                        <a:pt x="41910" y="87630"/>
                        <a:pt x="42863" y="88583"/>
                        <a:pt x="43815" y="88583"/>
                      </a:cubicBezTo>
                      <a:cubicBezTo>
                        <a:pt x="42863" y="89535"/>
                        <a:pt x="41910" y="90488"/>
                        <a:pt x="40958" y="91440"/>
                      </a:cubicBezTo>
                      <a:cubicBezTo>
                        <a:pt x="32385" y="94298"/>
                        <a:pt x="24765" y="98108"/>
                        <a:pt x="17145" y="101917"/>
                      </a:cubicBezTo>
                      <a:lnTo>
                        <a:pt x="17145" y="101917"/>
                      </a:lnTo>
                      <a:close/>
                      <a:moveTo>
                        <a:pt x="8572" y="56198"/>
                      </a:moveTo>
                      <a:cubicBezTo>
                        <a:pt x="19050" y="49530"/>
                        <a:pt x="29527" y="43815"/>
                        <a:pt x="40005" y="37148"/>
                      </a:cubicBezTo>
                      <a:cubicBezTo>
                        <a:pt x="40958" y="37148"/>
                        <a:pt x="41910" y="37148"/>
                        <a:pt x="43815" y="37148"/>
                      </a:cubicBezTo>
                      <a:cubicBezTo>
                        <a:pt x="42863" y="38100"/>
                        <a:pt x="41910" y="40005"/>
                        <a:pt x="40005" y="40958"/>
                      </a:cubicBezTo>
                      <a:cubicBezTo>
                        <a:pt x="29527" y="46673"/>
                        <a:pt x="19050" y="51435"/>
                        <a:pt x="8572" y="56198"/>
                      </a:cubicBezTo>
                      <a:lnTo>
                        <a:pt x="8572" y="56198"/>
                      </a:lnTo>
                      <a:close/>
                      <a:moveTo>
                        <a:pt x="17145" y="89535"/>
                      </a:moveTo>
                      <a:cubicBezTo>
                        <a:pt x="24765" y="85725"/>
                        <a:pt x="33338" y="82867"/>
                        <a:pt x="40958" y="79058"/>
                      </a:cubicBezTo>
                      <a:cubicBezTo>
                        <a:pt x="41910" y="78105"/>
                        <a:pt x="42863" y="77153"/>
                        <a:pt x="43815" y="76200"/>
                      </a:cubicBezTo>
                      <a:cubicBezTo>
                        <a:pt x="42863" y="76200"/>
                        <a:pt x="41910" y="75248"/>
                        <a:pt x="40958" y="75248"/>
                      </a:cubicBezTo>
                      <a:cubicBezTo>
                        <a:pt x="32385" y="80010"/>
                        <a:pt x="24765" y="84773"/>
                        <a:pt x="17145" y="89535"/>
                      </a:cubicBezTo>
                      <a:lnTo>
                        <a:pt x="17145" y="89535"/>
                      </a:lnTo>
                      <a:close/>
                      <a:moveTo>
                        <a:pt x="13335" y="41910"/>
                      </a:moveTo>
                      <a:cubicBezTo>
                        <a:pt x="22860" y="38100"/>
                        <a:pt x="31433" y="33338"/>
                        <a:pt x="40958" y="29528"/>
                      </a:cubicBezTo>
                      <a:cubicBezTo>
                        <a:pt x="41910" y="28575"/>
                        <a:pt x="42863" y="27623"/>
                        <a:pt x="43815" y="25717"/>
                      </a:cubicBezTo>
                      <a:cubicBezTo>
                        <a:pt x="42863" y="25717"/>
                        <a:pt x="41910" y="25717"/>
                        <a:pt x="40958" y="24765"/>
                      </a:cubicBezTo>
                      <a:cubicBezTo>
                        <a:pt x="31433" y="30480"/>
                        <a:pt x="21908" y="36195"/>
                        <a:pt x="13335" y="41910"/>
                      </a:cubicBezTo>
                      <a:lnTo>
                        <a:pt x="13335" y="41910"/>
                      </a:lnTo>
                      <a:close/>
                      <a:moveTo>
                        <a:pt x="17145" y="77153"/>
                      </a:moveTo>
                      <a:cubicBezTo>
                        <a:pt x="24765" y="72390"/>
                        <a:pt x="33338" y="67628"/>
                        <a:pt x="40958" y="62865"/>
                      </a:cubicBezTo>
                      <a:cubicBezTo>
                        <a:pt x="41910" y="62865"/>
                        <a:pt x="42863" y="63817"/>
                        <a:pt x="43815" y="63817"/>
                      </a:cubicBezTo>
                      <a:cubicBezTo>
                        <a:pt x="42863" y="64770"/>
                        <a:pt x="41910" y="65723"/>
                        <a:pt x="40958" y="66675"/>
                      </a:cubicBezTo>
                      <a:cubicBezTo>
                        <a:pt x="32385" y="70485"/>
                        <a:pt x="24765" y="74295"/>
                        <a:pt x="17145" y="77153"/>
                      </a:cubicBezTo>
                      <a:lnTo>
                        <a:pt x="17145" y="77153"/>
                      </a:lnTo>
                      <a:close/>
                      <a:moveTo>
                        <a:pt x="7620" y="32385"/>
                      </a:moveTo>
                      <a:cubicBezTo>
                        <a:pt x="19050" y="27623"/>
                        <a:pt x="29527" y="21908"/>
                        <a:pt x="40958" y="17145"/>
                      </a:cubicBezTo>
                      <a:cubicBezTo>
                        <a:pt x="41910" y="16192"/>
                        <a:pt x="43815" y="14288"/>
                        <a:pt x="44767" y="13335"/>
                      </a:cubicBezTo>
                      <a:cubicBezTo>
                        <a:pt x="43815" y="13335"/>
                        <a:pt x="41910" y="13335"/>
                        <a:pt x="40958" y="13335"/>
                      </a:cubicBezTo>
                      <a:cubicBezTo>
                        <a:pt x="29527" y="20003"/>
                        <a:pt x="18097" y="25717"/>
                        <a:pt x="7620" y="32385"/>
                      </a:cubicBezTo>
                      <a:lnTo>
                        <a:pt x="7620" y="32385"/>
                      </a:lnTo>
                      <a:close/>
                      <a:moveTo>
                        <a:pt x="13335" y="114300"/>
                      </a:moveTo>
                      <a:cubicBezTo>
                        <a:pt x="22860" y="110490"/>
                        <a:pt x="31433" y="105728"/>
                        <a:pt x="40958" y="101917"/>
                      </a:cubicBezTo>
                      <a:cubicBezTo>
                        <a:pt x="42863" y="100965"/>
                        <a:pt x="43815" y="100013"/>
                        <a:pt x="45720" y="99060"/>
                      </a:cubicBezTo>
                      <a:cubicBezTo>
                        <a:pt x="43815" y="98108"/>
                        <a:pt x="42863" y="98108"/>
                        <a:pt x="40958" y="97155"/>
                      </a:cubicBezTo>
                      <a:cubicBezTo>
                        <a:pt x="31433" y="103823"/>
                        <a:pt x="21908" y="108585"/>
                        <a:pt x="13335" y="114300"/>
                      </a:cubicBezTo>
                      <a:lnTo>
                        <a:pt x="13335" y="114300"/>
                      </a:lnTo>
                      <a:close/>
                      <a:moveTo>
                        <a:pt x="0" y="71438"/>
                      </a:moveTo>
                      <a:cubicBezTo>
                        <a:pt x="13335" y="64770"/>
                        <a:pt x="25717" y="59055"/>
                        <a:pt x="39052" y="52388"/>
                      </a:cubicBezTo>
                      <a:cubicBezTo>
                        <a:pt x="40958" y="51435"/>
                        <a:pt x="43815" y="50483"/>
                        <a:pt x="45720" y="48578"/>
                      </a:cubicBezTo>
                      <a:cubicBezTo>
                        <a:pt x="43815" y="48578"/>
                        <a:pt x="40958" y="48578"/>
                        <a:pt x="39052" y="47625"/>
                      </a:cubicBezTo>
                      <a:cubicBezTo>
                        <a:pt x="25717" y="56198"/>
                        <a:pt x="12383" y="63817"/>
                        <a:pt x="0" y="71438"/>
                      </a:cubicBezTo>
                      <a:close/>
                    </a:path>
                  </a:pathLst>
                </a:custGeom>
                <a:solidFill>
                  <a:srgbClr val="A3332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  <p:grpSp>
          <p:nvGrpSpPr>
            <p:cNvPr id="1440" name="Graphic 1060">
              <a:extLst>
                <a:ext uri="{FF2B5EF4-FFF2-40B4-BE49-F238E27FC236}">
                  <a16:creationId xmlns:a16="http://schemas.microsoft.com/office/drawing/2014/main" id="{4192CA1F-7FFC-4D2F-B919-788E06934B72}"/>
                </a:ext>
              </a:extLst>
            </p:cNvPr>
            <p:cNvGrpSpPr/>
            <p:nvPr/>
          </p:nvGrpSpPr>
          <p:grpSpPr>
            <a:xfrm>
              <a:off x="9149571" y="2447926"/>
              <a:ext cx="879157" cy="704850"/>
              <a:chOff x="9149569" y="2447925"/>
              <a:chExt cx="879157" cy="704850"/>
            </a:xfrm>
            <a:solidFill>
              <a:schemeClr val="accent1"/>
            </a:solidFill>
          </p:grpSpPr>
          <p:sp>
            <p:nvSpPr>
              <p:cNvPr id="1441" name="Freeform: Shape 1440">
                <a:extLst>
                  <a:ext uri="{FF2B5EF4-FFF2-40B4-BE49-F238E27FC236}">
                    <a16:creationId xmlns:a16="http://schemas.microsoft.com/office/drawing/2014/main" id="{BB069700-442F-42E9-A58F-EFD5BF711E26}"/>
                  </a:ext>
                </a:extLst>
              </p:cNvPr>
              <p:cNvSpPr/>
              <p:nvPr/>
            </p:nvSpPr>
            <p:spPr>
              <a:xfrm>
                <a:off x="9300064" y="2452687"/>
                <a:ext cx="399097" cy="431482"/>
              </a:xfrm>
              <a:custGeom>
                <a:avLst/>
                <a:gdLst>
                  <a:gd name="connsiteX0" fmla="*/ 0 w 399097"/>
                  <a:gd name="connsiteY0" fmla="*/ 431483 h 431482"/>
                  <a:gd name="connsiteX1" fmla="*/ 0 w 399097"/>
                  <a:gd name="connsiteY1" fmla="*/ 225743 h 431482"/>
                  <a:gd name="connsiteX2" fmla="*/ 399098 w 399097"/>
                  <a:gd name="connsiteY2" fmla="*/ 0 h 431482"/>
                  <a:gd name="connsiteX3" fmla="*/ 399098 w 399097"/>
                  <a:gd name="connsiteY3" fmla="*/ 205740 h 431482"/>
                  <a:gd name="connsiteX4" fmla="*/ 322898 w 399097"/>
                  <a:gd name="connsiteY4" fmla="*/ 248603 h 4314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99097" h="431482">
                    <a:moveTo>
                      <a:pt x="0" y="431483"/>
                    </a:moveTo>
                    <a:lnTo>
                      <a:pt x="0" y="225743"/>
                    </a:lnTo>
                    <a:lnTo>
                      <a:pt x="399098" y="0"/>
                    </a:lnTo>
                    <a:lnTo>
                      <a:pt x="399098" y="205740"/>
                    </a:lnTo>
                    <a:lnTo>
                      <a:pt x="322898" y="248603"/>
                    </a:lnTo>
                    <a:close/>
                  </a:path>
                </a:pathLst>
              </a:custGeom>
              <a:solidFill>
                <a:srgbClr val="571D0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42" name="Freeform: Shape 1441">
                <a:extLst>
                  <a:ext uri="{FF2B5EF4-FFF2-40B4-BE49-F238E27FC236}">
                    <a16:creationId xmlns:a16="http://schemas.microsoft.com/office/drawing/2014/main" id="{EAFBC444-8015-4E56-801E-3541E5F1AEAE}"/>
                  </a:ext>
                </a:extLst>
              </p:cNvPr>
              <p:cNvSpPr/>
              <p:nvPr/>
            </p:nvSpPr>
            <p:spPr>
              <a:xfrm>
                <a:off x="9149569" y="2758439"/>
                <a:ext cx="328612" cy="187642"/>
              </a:xfrm>
              <a:custGeom>
                <a:avLst/>
                <a:gdLst>
                  <a:gd name="connsiteX0" fmla="*/ 165735 w 328612"/>
                  <a:gd name="connsiteY0" fmla="*/ 0 h 187642"/>
                  <a:gd name="connsiteX1" fmla="*/ 0 w 328612"/>
                  <a:gd name="connsiteY1" fmla="*/ 4763 h 187642"/>
                  <a:gd name="connsiteX2" fmla="*/ 328613 w 328612"/>
                  <a:gd name="connsiteY2" fmla="*/ 187643 h 1876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28612" h="187642">
                    <a:moveTo>
                      <a:pt x="165735" y="0"/>
                    </a:moveTo>
                    <a:lnTo>
                      <a:pt x="0" y="4763"/>
                    </a:lnTo>
                    <a:lnTo>
                      <a:pt x="328613" y="187643"/>
                    </a:lnTo>
                    <a:close/>
                  </a:path>
                </a:pathLst>
              </a:custGeom>
              <a:solidFill>
                <a:srgbClr val="FFC65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43" name="Freeform: Shape 1442">
                <a:extLst>
                  <a:ext uri="{FF2B5EF4-FFF2-40B4-BE49-F238E27FC236}">
                    <a16:creationId xmlns:a16="http://schemas.microsoft.com/office/drawing/2014/main" id="{11443960-B69F-489F-8F00-08A88E751CAD}"/>
                  </a:ext>
                </a:extLst>
              </p:cNvPr>
              <p:cNvSpPr/>
              <p:nvPr/>
            </p:nvSpPr>
            <p:spPr>
              <a:xfrm>
                <a:off x="9149569" y="2447925"/>
                <a:ext cx="716280" cy="315277"/>
              </a:xfrm>
              <a:custGeom>
                <a:avLst/>
                <a:gdLst>
                  <a:gd name="connsiteX0" fmla="*/ 0 w 716280"/>
                  <a:gd name="connsiteY0" fmla="*/ 315278 h 315277"/>
                  <a:gd name="connsiteX1" fmla="*/ 165735 w 716280"/>
                  <a:gd name="connsiteY1" fmla="*/ 310515 h 315277"/>
                  <a:gd name="connsiteX2" fmla="*/ 716280 w 716280"/>
                  <a:gd name="connsiteY2" fmla="*/ 0 h 315277"/>
                  <a:gd name="connsiteX3" fmla="*/ 550545 w 716280"/>
                  <a:gd name="connsiteY3" fmla="*/ 4763 h 3152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16280" h="315277">
                    <a:moveTo>
                      <a:pt x="0" y="315278"/>
                    </a:moveTo>
                    <a:lnTo>
                      <a:pt x="165735" y="310515"/>
                    </a:lnTo>
                    <a:lnTo>
                      <a:pt x="716280" y="0"/>
                    </a:lnTo>
                    <a:lnTo>
                      <a:pt x="550545" y="4763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44" name="Freeform: Shape 1443">
                <a:extLst>
                  <a:ext uri="{FF2B5EF4-FFF2-40B4-BE49-F238E27FC236}">
                    <a16:creationId xmlns:a16="http://schemas.microsoft.com/office/drawing/2014/main" id="{3CB20C30-9F68-4210-8AE4-C5EF896052F7}"/>
                  </a:ext>
                </a:extLst>
              </p:cNvPr>
              <p:cNvSpPr/>
              <p:nvPr/>
            </p:nvSpPr>
            <p:spPr>
              <a:xfrm>
                <a:off x="9315304" y="2447925"/>
                <a:ext cx="713422" cy="498157"/>
              </a:xfrm>
              <a:custGeom>
                <a:avLst/>
                <a:gdLst>
                  <a:gd name="connsiteX0" fmla="*/ 162877 w 713422"/>
                  <a:gd name="connsiteY0" fmla="*/ 498158 h 498157"/>
                  <a:gd name="connsiteX1" fmla="*/ 0 w 713422"/>
                  <a:gd name="connsiteY1" fmla="*/ 310515 h 498157"/>
                  <a:gd name="connsiteX2" fmla="*/ 550545 w 713422"/>
                  <a:gd name="connsiteY2" fmla="*/ 0 h 498157"/>
                  <a:gd name="connsiteX3" fmla="*/ 713422 w 713422"/>
                  <a:gd name="connsiteY3" fmla="*/ 187643 h 4981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13422" h="498157">
                    <a:moveTo>
                      <a:pt x="162877" y="498158"/>
                    </a:moveTo>
                    <a:lnTo>
                      <a:pt x="0" y="310515"/>
                    </a:lnTo>
                    <a:lnTo>
                      <a:pt x="550545" y="0"/>
                    </a:lnTo>
                    <a:lnTo>
                      <a:pt x="713422" y="187643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45" name="Freeform: Shape 1444">
                <a:extLst>
                  <a:ext uri="{FF2B5EF4-FFF2-40B4-BE49-F238E27FC236}">
                    <a16:creationId xmlns:a16="http://schemas.microsoft.com/office/drawing/2014/main" id="{261F6FB1-3CAA-48FA-888B-F2492AA08112}"/>
                  </a:ext>
                </a:extLst>
              </p:cNvPr>
              <p:cNvSpPr/>
              <p:nvPr/>
            </p:nvSpPr>
            <p:spPr>
              <a:xfrm>
                <a:off x="9149569" y="2763202"/>
                <a:ext cx="328612" cy="389572"/>
              </a:xfrm>
              <a:custGeom>
                <a:avLst/>
                <a:gdLst>
                  <a:gd name="connsiteX0" fmla="*/ 328613 w 328612"/>
                  <a:gd name="connsiteY0" fmla="*/ 182880 h 389572"/>
                  <a:gd name="connsiteX1" fmla="*/ 0 w 328612"/>
                  <a:gd name="connsiteY1" fmla="*/ 0 h 389572"/>
                  <a:gd name="connsiteX2" fmla="*/ 0 w 328612"/>
                  <a:gd name="connsiteY2" fmla="*/ 205740 h 389572"/>
                  <a:gd name="connsiteX3" fmla="*/ 328613 w 328612"/>
                  <a:gd name="connsiteY3" fmla="*/ 389573 h 389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8612" h="389572">
                    <a:moveTo>
                      <a:pt x="328613" y="182880"/>
                    </a:moveTo>
                    <a:lnTo>
                      <a:pt x="0" y="0"/>
                    </a:lnTo>
                    <a:lnTo>
                      <a:pt x="0" y="205740"/>
                    </a:lnTo>
                    <a:lnTo>
                      <a:pt x="328613" y="389573"/>
                    </a:lnTo>
                    <a:close/>
                  </a:path>
                </a:pathLst>
              </a:custGeom>
              <a:solidFill>
                <a:srgbClr val="FFC65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1446" name="Graphic 1060">
                <a:extLst>
                  <a:ext uri="{FF2B5EF4-FFF2-40B4-BE49-F238E27FC236}">
                    <a16:creationId xmlns:a16="http://schemas.microsoft.com/office/drawing/2014/main" id="{4192CA1F-7FFC-4D2F-B919-788E06934B72}"/>
                  </a:ext>
                </a:extLst>
              </p:cNvPr>
              <p:cNvGrpSpPr/>
              <p:nvPr/>
            </p:nvGrpSpPr>
            <p:grpSpPr>
              <a:xfrm>
                <a:off x="9168619" y="2809875"/>
                <a:ext cx="280987" cy="291464"/>
                <a:chOff x="9168619" y="2809875"/>
                <a:chExt cx="280987" cy="291464"/>
              </a:xfrm>
              <a:solidFill>
                <a:schemeClr val="accent1"/>
              </a:solidFill>
            </p:grpSpPr>
            <p:sp>
              <p:nvSpPr>
                <p:cNvPr id="1447" name="Freeform: Shape 1446">
                  <a:extLst>
                    <a:ext uri="{FF2B5EF4-FFF2-40B4-BE49-F238E27FC236}">
                      <a16:creationId xmlns:a16="http://schemas.microsoft.com/office/drawing/2014/main" id="{13D46B9E-47E5-4D16-B3BB-7AB035409DE6}"/>
                    </a:ext>
                  </a:extLst>
                </p:cNvPr>
                <p:cNvSpPr/>
                <p:nvPr/>
              </p:nvSpPr>
              <p:spPr>
                <a:xfrm>
                  <a:off x="9324829" y="2896552"/>
                  <a:ext cx="46672" cy="160972"/>
                </a:xfrm>
                <a:custGeom>
                  <a:avLst/>
                  <a:gdLst>
                    <a:gd name="connsiteX0" fmla="*/ 46673 w 46672"/>
                    <a:gd name="connsiteY0" fmla="*/ 26670 h 160972"/>
                    <a:gd name="connsiteX1" fmla="*/ 46673 w 46672"/>
                    <a:gd name="connsiteY1" fmla="*/ 160973 h 160972"/>
                    <a:gd name="connsiteX2" fmla="*/ 0 w 46672"/>
                    <a:gd name="connsiteY2" fmla="*/ 135255 h 160972"/>
                    <a:gd name="connsiteX3" fmla="*/ 0 w 46672"/>
                    <a:gd name="connsiteY3" fmla="*/ 0 h 1609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6672" h="160972">
                      <a:moveTo>
                        <a:pt x="46673" y="26670"/>
                      </a:moveTo>
                      <a:lnTo>
                        <a:pt x="46673" y="160973"/>
                      </a:lnTo>
                      <a:lnTo>
                        <a:pt x="0" y="13525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48" name="Freeform: Shape 1447">
                  <a:extLst>
                    <a:ext uri="{FF2B5EF4-FFF2-40B4-BE49-F238E27FC236}">
                      <a16:creationId xmlns:a16="http://schemas.microsoft.com/office/drawing/2014/main" id="{64A1CFAE-5FA5-4535-A42D-4BBAA46997EC}"/>
                    </a:ext>
                  </a:extLst>
                </p:cNvPr>
                <p:cNvSpPr/>
                <p:nvPr/>
              </p:nvSpPr>
              <p:spPr>
                <a:xfrm>
                  <a:off x="9246724" y="2852737"/>
                  <a:ext cx="46672" cy="160972"/>
                </a:xfrm>
                <a:custGeom>
                  <a:avLst/>
                  <a:gdLst>
                    <a:gd name="connsiteX0" fmla="*/ 46672 w 46672"/>
                    <a:gd name="connsiteY0" fmla="*/ 26670 h 160972"/>
                    <a:gd name="connsiteX1" fmla="*/ 46672 w 46672"/>
                    <a:gd name="connsiteY1" fmla="*/ 160973 h 160972"/>
                    <a:gd name="connsiteX2" fmla="*/ 0 w 46672"/>
                    <a:gd name="connsiteY2" fmla="*/ 135255 h 160972"/>
                    <a:gd name="connsiteX3" fmla="*/ 0 w 46672"/>
                    <a:gd name="connsiteY3" fmla="*/ 0 h 1609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6672" h="160972">
                      <a:moveTo>
                        <a:pt x="46672" y="26670"/>
                      </a:moveTo>
                      <a:lnTo>
                        <a:pt x="46672" y="160973"/>
                      </a:lnTo>
                      <a:lnTo>
                        <a:pt x="0" y="13525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49" name="Freeform: Shape 1448">
                  <a:extLst>
                    <a:ext uri="{FF2B5EF4-FFF2-40B4-BE49-F238E27FC236}">
                      <a16:creationId xmlns:a16="http://schemas.microsoft.com/office/drawing/2014/main" id="{1E1A1C78-33F0-4B21-AEEA-E51F3D3F6291}"/>
                    </a:ext>
                  </a:extLst>
                </p:cNvPr>
                <p:cNvSpPr/>
                <p:nvPr/>
              </p:nvSpPr>
              <p:spPr>
                <a:xfrm>
                  <a:off x="9168619" y="2809875"/>
                  <a:ext cx="47625" cy="160972"/>
                </a:xfrm>
                <a:custGeom>
                  <a:avLst/>
                  <a:gdLst>
                    <a:gd name="connsiteX0" fmla="*/ 47625 w 47625"/>
                    <a:gd name="connsiteY0" fmla="*/ 25718 h 160972"/>
                    <a:gd name="connsiteX1" fmla="*/ 47625 w 47625"/>
                    <a:gd name="connsiteY1" fmla="*/ 160973 h 160972"/>
                    <a:gd name="connsiteX2" fmla="*/ 0 w 47625"/>
                    <a:gd name="connsiteY2" fmla="*/ 134302 h 160972"/>
                    <a:gd name="connsiteX3" fmla="*/ 0 w 47625"/>
                    <a:gd name="connsiteY3" fmla="*/ 0 h 1609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7625" h="160972">
                      <a:moveTo>
                        <a:pt x="47625" y="25718"/>
                      </a:moveTo>
                      <a:lnTo>
                        <a:pt x="47625" y="160973"/>
                      </a:lnTo>
                      <a:lnTo>
                        <a:pt x="0" y="13430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50" name="Freeform: Shape 1449">
                  <a:extLst>
                    <a:ext uri="{FF2B5EF4-FFF2-40B4-BE49-F238E27FC236}">
                      <a16:creationId xmlns:a16="http://schemas.microsoft.com/office/drawing/2014/main" id="{4F0D0397-65D4-4352-8005-21DD20184A99}"/>
                    </a:ext>
                  </a:extLst>
                </p:cNvPr>
                <p:cNvSpPr/>
                <p:nvPr/>
              </p:nvSpPr>
              <p:spPr>
                <a:xfrm>
                  <a:off x="9173381" y="2816542"/>
                  <a:ext cx="38100" cy="147637"/>
                </a:xfrm>
                <a:custGeom>
                  <a:avLst/>
                  <a:gdLst>
                    <a:gd name="connsiteX0" fmla="*/ 38100 w 38100"/>
                    <a:gd name="connsiteY0" fmla="*/ 21907 h 147637"/>
                    <a:gd name="connsiteX1" fmla="*/ 0 w 38100"/>
                    <a:gd name="connsiteY1" fmla="*/ 0 h 147637"/>
                    <a:gd name="connsiteX2" fmla="*/ 0 w 38100"/>
                    <a:gd name="connsiteY2" fmla="*/ 125730 h 147637"/>
                    <a:gd name="connsiteX3" fmla="*/ 38100 w 38100"/>
                    <a:gd name="connsiteY3" fmla="*/ 147638 h 1476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8100" h="147637">
                      <a:moveTo>
                        <a:pt x="38100" y="21907"/>
                      </a:moveTo>
                      <a:lnTo>
                        <a:pt x="0" y="0"/>
                      </a:lnTo>
                      <a:lnTo>
                        <a:pt x="0" y="125730"/>
                      </a:lnTo>
                      <a:lnTo>
                        <a:pt x="38100" y="147638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51" name="Freeform: Shape 1450">
                  <a:extLst>
                    <a:ext uri="{FF2B5EF4-FFF2-40B4-BE49-F238E27FC236}">
                      <a16:creationId xmlns:a16="http://schemas.microsoft.com/office/drawing/2014/main" id="{B0B52611-FE2B-479B-B858-9629DCF8DCC2}"/>
                    </a:ext>
                  </a:extLst>
                </p:cNvPr>
                <p:cNvSpPr/>
                <p:nvPr/>
              </p:nvSpPr>
              <p:spPr>
                <a:xfrm>
                  <a:off x="9250534" y="2859405"/>
                  <a:ext cx="39052" cy="147637"/>
                </a:xfrm>
                <a:custGeom>
                  <a:avLst/>
                  <a:gdLst>
                    <a:gd name="connsiteX0" fmla="*/ 39053 w 39052"/>
                    <a:gd name="connsiteY0" fmla="*/ 21907 h 147637"/>
                    <a:gd name="connsiteX1" fmla="*/ 0 w 39052"/>
                    <a:gd name="connsiteY1" fmla="*/ 0 h 147637"/>
                    <a:gd name="connsiteX2" fmla="*/ 0 w 39052"/>
                    <a:gd name="connsiteY2" fmla="*/ 126682 h 147637"/>
                    <a:gd name="connsiteX3" fmla="*/ 39053 w 39052"/>
                    <a:gd name="connsiteY3" fmla="*/ 147638 h 1476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9052" h="147637">
                      <a:moveTo>
                        <a:pt x="39053" y="21907"/>
                      </a:moveTo>
                      <a:lnTo>
                        <a:pt x="0" y="0"/>
                      </a:lnTo>
                      <a:lnTo>
                        <a:pt x="0" y="126682"/>
                      </a:lnTo>
                      <a:lnTo>
                        <a:pt x="39053" y="147638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52" name="Freeform: Shape 1451">
                  <a:extLst>
                    <a:ext uri="{FF2B5EF4-FFF2-40B4-BE49-F238E27FC236}">
                      <a16:creationId xmlns:a16="http://schemas.microsoft.com/office/drawing/2014/main" id="{21036B44-1615-4000-B6F4-675558ED7B51}"/>
                    </a:ext>
                  </a:extLst>
                </p:cNvPr>
                <p:cNvSpPr/>
                <p:nvPr/>
              </p:nvSpPr>
              <p:spPr>
                <a:xfrm>
                  <a:off x="9328639" y="2903219"/>
                  <a:ext cx="39052" cy="147637"/>
                </a:xfrm>
                <a:custGeom>
                  <a:avLst/>
                  <a:gdLst>
                    <a:gd name="connsiteX0" fmla="*/ 39052 w 39052"/>
                    <a:gd name="connsiteY0" fmla="*/ 21907 h 147637"/>
                    <a:gd name="connsiteX1" fmla="*/ 0 w 39052"/>
                    <a:gd name="connsiteY1" fmla="*/ 0 h 147637"/>
                    <a:gd name="connsiteX2" fmla="*/ 0 w 39052"/>
                    <a:gd name="connsiteY2" fmla="*/ 125730 h 147637"/>
                    <a:gd name="connsiteX3" fmla="*/ 39052 w 39052"/>
                    <a:gd name="connsiteY3" fmla="*/ 147638 h 1476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9052" h="147637">
                      <a:moveTo>
                        <a:pt x="39052" y="21907"/>
                      </a:moveTo>
                      <a:lnTo>
                        <a:pt x="0" y="0"/>
                      </a:lnTo>
                      <a:lnTo>
                        <a:pt x="0" y="125730"/>
                      </a:lnTo>
                      <a:lnTo>
                        <a:pt x="39052" y="147638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53" name="Freeform: Shape 1452">
                  <a:extLst>
                    <a:ext uri="{FF2B5EF4-FFF2-40B4-BE49-F238E27FC236}">
                      <a16:creationId xmlns:a16="http://schemas.microsoft.com/office/drawing/2014/main" id="{7A149DC8-BA0C-41EE-A15B-D36A7195A490}"/>
                    </a:ext>
                  </a:extLst>
                </p:cNvPr>
                <p:cNvSpPr/>
                <p:nvPr/>
              </p:nvSpPr>
              <p:spPr>
                <a:xfrm>
                  <a:off x="9182906" y="2822257"/>
                  <a:ext cx="28575" cy="129540"/>
                </a:xfrm>
                <a:custGeom>
                  <a:avLst/>
                  <a:gdLst>
                    <a:gd name="connsiteX0" fmla="*/ 0 w 28575"/>
                    <a:gd name="connsiteY0" fmla="*/ 0 h 129540"/>
                    <a:gd name="connsiteX1" fmla="*/ 0 w 28575"/>
                    <a:gd name="connsiteY1" fmla="*/ 113348 h 129540"/>
                    <a:gd name="connsiteX2" fmla="*/ 28575 w 28575"/>
                    <a:gd name="connsiteY2" fmla="*/ 129540 h 129540"/>
                    <a:gd name="connsiteX3" fmla="*/ 28575 w 28575"/>
                    <a:gd name="connsiteY3" fmla="*/ 16193 h 1295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129540">
                      <a:moveTo>
                        <a:pt x="0" y="0"/>
                      </a:moveTo>
                      <a:lnTo>
                        <a:pt x="0" y="113348"/>
                      </a:lnTo>
                      <a:lnTo>
                        <a:pt x="28575" y="129540"/>
                      </a:lnTo>
                      <a:lnTo>
                        <a:pt x="28575" y="1619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54" name="Freeform: Shape 1453">
                  <a:extLst>
                    <a:ext uri="{FF2B5EF4-FFF2-40B4-BE49-F238E27FC236}">
                      <a16:creationId xmlns:a16="http://schemas.microsoft.com/office/drawing/2014/main" id="{616884D0-42DD-4E9A-B2BC-D2EDF88BC709}"/>
                    </a:ext>
                  </a:extLst>
                </p:cNvPr>
                <p:cNvSpPr/>
                <p:nvPr/>
              </p:nvSpPr>
              <p:spPr>
                <a:xfrm>
                  <a:off x="9261012" y="2865119"/>
                  <a:ext cx="28575" cy="130492"/>
                </a:xfrm>
                <a:custGeom>
                  <a:avLst/>
                  <a:gdLst>
                    <a:gd name="connsiteX0" fmla="*/ 0 w 28575"/>
                    <a:gd name="connsiteY0" fmla="*/ 0 h 130492"/>
                    <a:gd name="connsiteX1" fmla="*/ 0 w 28575"/>
                    <a:gd name="connsiteY1" fmla="*/ 114300 h 130492"/>
                    <a:gd name="connsiteX2" fmla="*/ 28575 w 28575"/>
                    <a:gd name="connsiteY2" fmla="*/ 130493 h 130492"/>
                    <a:gd name="connsiteX3" fmla="*/ 28575 w 28575"/>
                    <a:gd name="connsiteY3" fmla="*/ 16193 h 1304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130492">
                      <a:moveTo>
                        <a:pt x="0" y="0"/>
                      </a:moveTo>
                      <a:lnTo>
                        <a:pt x="0" y="114300"/>
                      </a:lnTo>
                      <a:lnTo>
                        <a:pt x="28575" y="130493"/>
                      </a:lnTo>
                      <a:lnTo>
                        <a:pt x="28575" y="1619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55" name="Freeform: Shape 1454">
                  <a:extLst>
                    <a:ext uri="{FF2B5EF4-FFF2-40B4-BE49-F238E27FC236}">
                      <a16:creationId xmlns:a16="http://schemas.microsoft.com/office/drawing/2014/main" id="{56A66232-B5C6-4669-8C25-EC65025E92B1}"/>
                    </a:ext>
                  </a:extLst>
                </p:cNvPr>
                <p:cNvSpPr/>
                <p:nvPr/>
              </p:nvSpPr>
              <p:spPr>
                <a:xfrm>
                  <a:off x="9339117" y="2908935"/>
                  <a:ext cx="28575" cy="130492"/>
                </a:xfrm>
                <a:custGeom>
                  <a:avLst/>
                  <a:gdLst>
                    <a:gd name="connsiteX0" fmla="*/ 0 w 28575"/>
                    <a:gd name="connsiteY0" fmla="*/ 0 h 130492"/>
                    <a:gd name="connsiteX1" fmla="*/ 0 w 28575"/>
                    <a:gd name="connsiteY1" fmla="*/ 114300 h 130492"/>
                    <a:gd name="connsiteX2" fmla="*/ 28575 w 28575"/>
                    <a:gd name="connsiteY2" fmla="*/ 130492 h 130492"/>
                    <a:gd name="connsiteX3" fmla="*/ 28575 w 28575"/>
                    <a:gd name="connsiteY3" fmla="*/ 16192 h 1304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130492">
                      <a:moveTo>
                        <a:pt x="0" y="0"/>
                      </a:moveTo>
                      <a:lnTo>
                        <a:pt x="0" y="114300"/>
                      </a:lnTo>
                      <a:lnTo>
                        <a:pt x="28575" y="130492"/>
                      </a:lnTo>
                      <a:lnTo>
                        <a:pt x="28575" y="16192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456" name="Graphic 1060">
                  <a:extLst>
                    <a:ext uri="{FF2B5EF4-FFF2-40B4-BE49-F238E27FC236}">
                      <a16:creationId xmlns:a16="http://schemas.microsoft.com/office/drawing/2014/main" id="{4192CA1F-7FFC-4D2F-B919-788E06934B72}"/>
                    </a:ext>
                  </a:extLst>
                </p:cNvPr>
                <p:cNvGrpSpPr/>
                <p:nvPr/>
              </p:nvGrpSpPr>
              <p:grpSpPr>
                <a:xfrm>
                  <a:off x="9402934" y="2940367"/>
                  <a:ext cx="46672" cy="160972"/>
                  <a:chOff x="9402934" y="2940367"/>
                  <a:chExt cx="46672" cy="160972"/>
                </a:xfrm>
                <a:solidFill>
                  <a:schemeClr val="accent1"/>
                </a:solidFill>
              </p:grpSpPr>
              <p:sp>
                <p:nvSpPr>
                  <p:cNvPr id="1457" name="Freeform: Shape 1456">
                    <a:extLst>
                      <a:ext uri="{FF2B5EF4-FFF2-40B4-BE49-F238E27FC236}">
                        <a16:creationId xmlns:a16="http://schemas.microsoft.com/office/drawing/2014/main" id="{6E1C75DB-2667-472C-BD56-4A6858682319}"/>
                      </a:ext>
                    </a:extLst>
                  </p:cNvPr>
                  <p:cNvSpPr/>
                  <p:nvPr/>
                </p:nvSpPr>
                <p:spPr>
                  <a:xfrm>
                    <a:off x="9402934" y="2940367"/>
                    <a:ext cx="46672" cy="160972"/>
                  </a:xfrm>
                  <a:custGeom>
                    <a:avLst/>
                    <a:gdLst>
                      <a:gd name="connsiteX0" fmla="*/ 46673 w 46672"/>
                      <a:gd name="connsiteY0" fmla="*/ 25718 h 160972"/>
                      <a:gd name="connsiteX1" fmla="*/ 46673 w 46672"/>
                      <a:gd name="connsiteY1" fmla="*/ 160972 h 160972"/>
                      <a:gd name="connsiteX2" fmla="*/ 0 w 46672"/>
                      <a:gd name="connsiteY2" fmla="*/ 134303 h 160972"/>
                      <a:gd name="connsiteX3" fmla="*/ 0 w 46672"/>
                      <a:gd name="connsiteY3" fmla="*/ 0 h 160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6672" h="160972">
                        <a:moveTo>
                          <a:pt x="46673" y="25718"/>
                        </a:moveTo>
                        <a:lnTo>
                          <a:pt x="46673" y="160972"/>
                        </a:lnTo>
                        <a:lnTo>
                          <a:pt x="0" y="1343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E5E6E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458" name="Freeform: Shape 1457">
                    <a:extLst>
                      <a:ext uri="{FF2B5EF4-FFF2-40B4-BE49-F238E27FC236}">
                        <a16:creationId xmlns:a16="http://schemas.microsoft.com/office/drawing/2014/main" id="{86D7EC69-FBE5-4792-8BE5-E75E9D937A9B}"/>
                      </a:ext>
                    </a:extLst>
                  </p:cNvPr>
                  <p:cNvSpPr/>
                  <p:nvPr/>
                </p:nvSpPr>
                <p:spPr>
                  <a:xfrm>
                    <a:off x="9406744" y="2947035"/>
                    <a:ext cx="39052" cy="147637"/>
                  </a:xfrm>
                  <a:custGeom>
                    <a:avLst/>
                    <a:gdLst>
                      <a:gd name="connsiteX0" fmla="*/ 39052 w 39052"/>
                      <a:gd name="connsiteY0" fmla="*/ 21907 h 147637"/>
                      <a:gd name="connsiteX1" fmla="*/ 0 w 39052"/>
                      <a:gd name="connsiteY1" fmla="*/ 0 h 147637"/>
                      <a:gd name="connsiteX2" fmla="*/ 0 w 39052"/>
                      <a:gd name="connsiteY2" fmla="*/ 125730 h 147637"/>
                      <a:gd name="connsiteX3" fmla="*/ 39052 w 39052"/>
                      <a:gd name="connsiteY3" fmla="*/ 147638 h 1476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052" h="147637">
                        <a:moveTo>
                          <a:pt x="39052" y="21907"/>
                        </a:moveTo>
                        <a:lnTo>
                          <a:pt x="0" y="0"/>
                        </a:lnTo>
                        <a:lnTo>
                          <a:pt x="0" y="125730"/>
                        </a:lnTo>
                        <a:lnTo>
                          <a:pt x="39052" y="147638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459" name="Freeform: Shape 1458">
                    <a:extLst>
                      <a:ext uri="{FF2B5EF4-FFF2-40B4-BE49-F238E27FC236}">
                        <a16:creationId xmlns:a16="http://schemas.microsoft.com/office/drawing/2014/main" id="{AF5DE9E3-E92D-4638-8AFD-18481EFD6419}"/>
                      </a:ext>
                    </a:extLst>
                  </p:cNvPr>
                  <p:cNvSpPr/>
                  <p:nvPr/>
                </p:nvSpPr>
                <p:spPr>
                  <a:xfrm>
                    <a:off x="9416269" y="2952750"/>
                    <a:ext cx="29527" cy="129539"/>
                  </a:xfrm>
                  <a:custGeom>
                    <a:avLst/>
                    <a:gdLst>
                      <a:gd name="connsiteX0" fmla="*/ 0 w 29527"/>
                      <a:gd name="connsiteY0" fmla="*/ 0 h 129539"/>
                      <a:gd name="connsiteX1" fmla="*/ 0 w 29527"/>
                      <a:gd name="connsiteY1" fmla="*/ 113348 h 129539"/>
                      <a:gd name="connsiteX2" fmla="*/ 29527 w 29527"/>
                      <a:gd name="connsiteY2" fmla="*/ 129540 h 129539"/>
                      <a:gd name="connsiteX3" fmla="*/ 29527 w 29527"/>
                      <a:gd name="connsiteY3" fmla="*/ 16193 h 1295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527" h="129539">
                        <a:moveTo>
                          <a:pt x="0" y="0"/>
                        </a:moveTo>
                        <a:lnTo>
                          <a:pt x="0" y="113348"/>
                        </a:lnTo>
                        <a:lnTo>
                          <a:pt x="29527" y="129540"/>
                        </a:lnTo>
                        <a:lnTo>
                          <a:pt x="29527" y="16193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460" name="Freeform: Shape 1459">
                    <a:extLst>
                      <a:ext uri="{FF2B5EF4-FFF2-40B4-BE49-F238E27FC236}">
                        <a16:creationId xmlns:a16="http://schemas.microsoft.com/office/drawing/2014/main" id="{ADB1F4A7-9A03-41EB-BFC3-0DA1AA03211B}"/>
                      </a:ext>
                    </a:extLst>
                  </p:cNvPr>
                  <p:cNvSpPr/>
                  <p:nvPr/>
                </p:nvSpPr>
                <p:spPr>
                  <a:xfrm>
                    <a:off x="9406744" y="3015614"/>
                    <a:ext cx="39052" cy="27622"/>
                  </a:xfrm>
                  <a:custGeom>
                    <a:avLst/>
                    <a:gdLst>
                      <a:gd name="connsiteX0" fmla="*/ 39052 w 39052"/>
                      <a:gd name="connsiteY0" fmla="*/ 27623 h 27622"/>
                      <a:gd name="connsiteX1" fmla="*/ 0 w 39052"/>
                      <a:gd name="connsiteY1" fmla="*/ 5715 h 27622"/>
                      <a:gd name="connsiteX2" fmla="*/ 9525 w 39052"/>
                      <a:gd name="connsiteY2" fmla="*/ 0 h 27622"/>
                      <a:gd name="connsiteX3" fmla="*/ 39052 w 39052"/>
                      <a:gd name="connsiteY3" fmla="*/ 16193 h 276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052" h="27622">
                        <a:moveTo>
                          <a:pt x="39052" y="27623"/>
                        </a:moveTo>
                        <a:lnTo>
                          <a:pt x="0" y="5715"/>
                        </a:lnTo>
                        <a:lnTo>
                          <a:pt x="9525" y="0"/>
                        </a:lnTo>
                        <a:lnTo>
                          <a:pt x="39052" y="16193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sp>
              <p:nvSpPr>
                <p:cNvPr id="1461" name="Freeform: Shape 1460">
                  <a:extLst>
                    <a:ext uri="{FF2B5EF4-FFF2-40B4-BE49-F238E27FC236}">
                      <a16:creationId xmlns:a16="http://schemas.microsoft.com/office/drawing/2014/main" id="{B96D3975-CB43-4095-93C1-60DACCA070CF}"/>
                    </a:ext>
                  </a:extLst>
                </p:cNvPr>
                <p:cNvSpPr/>
                <p:nvPr/>
              </p:nvSpPr>
              <p:spPr>
                <a:xfrm>
                  <a:off x="9328639" y="2971800"/>
                  <a:ext cx="39052" cy="28575"/>
                </a:xfrm>
                <a:custGeom>
                  <a:avLst/>
                  <a:gdLst>
                    <a:gd name="connsiteX0" fmla="*/ 39052 w 39052"/>
                    <a:gd name="connsiteY0" fmla="*/ 28575 h 28575"/>
                    <a:gd name="connsiteX1" fmla="*/ 0 w 39052"/>
                    <a:gd name="connsiteY1" fmla="*/ 6668 h 28575"/>
                    <a:gd name="connsiteX2" fmla="*/ 10477 w 39052"/>
                    <a:gd name="connsiteY2" fmla="*/ 0 h 28575"/>
                    <a:gd name="connsiteX3" fmla="*/ 39052 w 39052"/>
                    <a:gd name="connsiteY3" fmla="*/ 16193 h 285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9052" h="28575">
                      <a:moveTo>
                        <a:pt x="39052" y="28575"/>
                      </a:moveTo>
                      <a:lnTo>
                        <a:pt x="0" y="6668"/>
                      </a:lnTo>
                      <a:lnTo>
                        <a:pt x="10477" y="0"/>
                      </a:lnTo>
                      <a:lnTo>
                        <a:pt x="39052" y="16193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62" name="Freeform: Shape 1461">
                  <a:extLst>
                    <a:ext uri="{FF2B5EF4-FFF2-40B4-BE49-F238E27FC236}">
                      <a16:creationId xmlns:a16="http://schemas.microsoft.com/office/drawing/2014/main" id="{6FA5C5C7-F85A-4C0C-9BFD-27730E318DDA}"/>
                    </a:ext>
                  </a:extLst>
                </p:cNvPr>
                <p:cNvSpPr/>
                <p:nvPr/>
              </p:nvSpPr>
              <p:spPr>
                <a:xfrm>
                  <a:off x="9250534" y="2927985"/>
                  <a:ext cx="39052" cy="28575"/>
                </a:xfrm>
                <a:custGeom>
                  <a:avLst/>
                  <a:gdLst>
                    <a:gd name="connsiteX0" fmla="*/ 39053 w 39052"/>
                    <a:gd name="connsiteY0" fmla="*/ 28575 h 28575"/>
                    <a:gd name="connsiteX1" fmla="*/ 0 w 39052"/>
                    <a:gd name="connsiteY1" fmla="*/ 6667 h 28575"/>
                    <a:gd name="connsiteX2" fmla="*/ 10478 w 39052"/>
                    <a:gd name="connsiteY2" fmla="*/ 0 h 28575"/>
                    <a:gd name="connsiteX3" fmla="*/ 39053 w 39052"/>
                    <a:gd name="connsiteY3" fmla="*/ 16192 h 285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9052" h="28575">
                      <a:moveTo>
                        <a:pt x="39053" y="28575"/>
                      </a:moveTo>
                      <a:lnTo>
                        <a:pt x="0" y="6667"/>
                      </a:lnTo>
                      <a:lnTo>
                        <a:pt x="10478" y="0"/>
                      </a:lnTo>
                      <a:lnTo>
                        <a:pt x="39053" y="16192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63" name="Freeform: Shape 1462">
                  <a:extLst>
                    <a:ext uri="{FF2B5EF4-FFF2-40B4-BE49-F238E27FC236}">
                      <a16:creationId xmlns:a16="http://schemas.microsoft.com/office/drawing/2014/main" id="{93FD6BF0-7912-43A7-8856-01A6AF600E63}"/>
                    </a:ext>
                  </a:extLst>
                </p:cNvPr>
                <p:cNvSpPr/>
                <p:nvPr/>
              </p:nvSpPr>
              <p:spPr>
                <a:xfrm>
                  <a:off x="9173381" y="2885122"/>
                  <a:ext cx="38100" cy="27622"/>
                </a:xfrm>
                <a:custGeom>
                  <a:avLst/>
                  <a:gdLst>
                    <a:gd name="connsiteX0" fmla="*/ 38100 w 38100"/>
                    <a:gd name="connsiteY0" fmla="*/ 27622 h 27622"/>
                    <a:gd name="connsiteX1" fmla="*/ 0 w 38100"/>
                    <a:gd name="connsiteY1" fmla="*/ 5715 h 27622"/>
                    <a:gd name="connsiteX2" fmla="*/ 9525 w 38100"/>
                    <a:gd name="connsiteY2" fmla="*/ 0 h 27622"/>
                    <a:gd name="connsiteX3" fmla="*/ 38100 w 38100"/>
                    <a:gd name="connsiteY3" fmla="*/ 16192 h 27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8100" h="27622">
                      <a:moveTo>
                        <a:pt x="38100" y="27622"/>
                      </a:moveTo>
                      <a:lnTo>
                        <a:pt x="0" y="5715"/>
                      </a:lnTo>
                      <a:lnTo>
                        <a:pt x="9525" y="0"/>
                      </a:lnTo>
                      <a:lnTo>
                        <a:pt x="38100" y="16192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  <p:grpSp>
          <p:nvGrpSpPr>
            <p:cNvPr id="1464" name="Graphic 1060">
              <a:extLst>
                <a:ext uri="{FF2B5EF4-FFF2-40B4-BE49-F238E27FC236}">
                  <a16:creationId xmlns:a16="http://schemas.microsoft.com/office/drawing/2014/main" id="{4192CA1F-7FFC-4D2F-B919-788E06934B72}"/>
                </a:ext>
              </a:extLst>
            </p:cNvPr>
            <p:cNvGrpSpPr/>
            <p:nvPr/>
          </p:nvGrpSpPr>
          <p:grpSpPr>
            <a:xfrm>
              <a:off x="9478183" y="2631759"/>
              <a:ext cx="879157" cy="704850"/>
              <a:chOff x="9478181" y="2631757"/>
              <a:chExt cx="879157" cy="704850"/>
            </a:xfrm>
            <a:solidFill>
              <a:schemeClr val="accent1"/>
            </a:solidFill>
          </p:grpSpPr>
          <p:sp>
            <p:nvSpPr>
              <p:cNvPr id="1465" name="Freeform: Shape 1464">
                <a:extLst>
                  <a:ext uri="{FF2B5EF4-FFF2-40B4-BE49-F238E27FC236}">
                    <a16:creationId xmlns:a16="http://schemas.microsoft.com/office/drawing/2014/main" id="{7CA21FC0-BA77-4F02-8CAF-4431D1F1A320}"/>
                  </a:ext>
                </a:extLst>
              </p:cNvPr>
              <p:cNvSpPr/>
              <p:nvPr/>
            </p:nvSpPr>
            <p:spPr>
              <a:xfrm>
                <a:off x="9806794" y="2819400"/>
                <a:ext cx="550544" cy="517207"/>
              </a:xfrm>
              <a:custGeom>
                <a:avLst/>
                <a:gdLst>
                  <a:gd name="connsiteX0" fmla="*/ 0 w 550544"/>
                  <a:gd name="connsiteY0" fmla="*/ 517208 h 517207"/>
                  <a:gd name="connsiteX1" fmla="*/ 0 w 550544"/>
                  <a:gd name="connsiteY1" fmla="*/ 310515 h 517207"/>
                  <a:gd name="connsiteX2" fmla="*/ 550545 w 550544"/>
                  <a:gd name="connsiteY2" fmla="*/ 0 h 517207"/>
                  <a:gd name="connsiteX3" fmla="*/ 550545 w 550544"/>
                  <a:gd name="connsiteY3" fmla="*/ 206693 h 5172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50544" h="517207">
                    <a:moveTo>
                      <a:pt x="0" y="517208"/>
                    </a:moveTo>
                    <a:lnTo>
                      <a:pt x="0" y="310515"/>
                    </a:lnTo>
                    <a:lnTo>
                      <a:pt x="550545" y="0"/>
                    </a:lnTo>
                    <a:lnTo>
                      <a:pt x="550545" y="206693"/>
                    </a:lnTo>
                    <a:close/>
                  </a:path>
                </a:pathLst>
              </a:custGeom>
              <a:solidFill>
                <a:srgbClr val="FFBF3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66" name="Freeform: Shape 1465">
                <a:extLst>
                  <a:ext uri="{FF2B5EF4-FFF2-40B4-BE49-F238E27FC236}">
                    <a16:creationId xmlns:a16="http://schemas.microsoft.com/office/drawing/2014/main" id="{16D70F6D-80D8-449D-BC87-E5669B360B8C}"/>
                  </a:ext>
                </a:extLst>
              </p:cNvPr>
              <p:cNvSpPr/>
              <p:nvPr/>
            </p:nvSpPr>
            <p:spPr>
              <a:xfrm>
                <a:off x="9628677" y="2636519"/>
                <a:ext cx="399097" cy="431482"/>
              </a:xfrm>
              <a:custGeom>
                <a:avLst/>
                <a:gdLst>
                  <a:gd name="connsiteX0" fmla="*/ 0 w 399097"/>
                  <a:gd name="connsiteY0" fmla="*/ 431483 h 431482"/>
                  <a:gd name="connsiteX1" fmla="*/ 0 w 399097"/>
                  <a:gd name="connsiteY1" fmla="*/ 225743 h 431482"/>
                  <a:gd name="connsiteX2" fmla="*/ 399098 w 399097"/>
                  <a:gd name="connsiteY2" fmla="*/ 0 h 431482"/>
                  <a:gd name="connsiteX3" fmla="*/ 399098 w 399097"/>
                  <a:gd name="connsiteY3" fmla="*/ 204788 h 431482"/>
                  <a:gd name="connsiteX4" fmla="*/ 321945 w 399097"/>
                  <a:gd name="connsiteY4" fmla="*/ 248603 h 4314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99097" h="431482">
                    <a:moveTo>
                      <a:pt x="0" y="431483"/>
                    </a:moveTo>
                    <a:lnTo>
                      <a:pt x="0" y="225743"/>
                    </a:lnTo>
                    <a:lnTo>
                      <a:pt x="399098" y="0"/>
                    </a:lnTo>
                    <a:lnTo>
                      <a:pt x="399098" y="204788"/>
                    </a:lnTo>
                    <a:lnTo>
                      <a:pt x="321945" y="248603"/>
                    </a:lnTo>
                    <a:close/>
                  </a:path>
                </a:pathLst>
              </a:custGeom>
              <a:solidFill>
                <a:srgbClr val="571D0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67" name="Freeform: Shape 1466">
                <a:extLst>
                  <a:ext uri="{FF2B5EF4-FFF2-40B4-BE49-F238E27FC236}">
                    <a16:creationId xmlns:a16="http://schemas.microsoft.com/office/drawing/2014/main" id="{00AD4A40-6146-4CD5-9DAC-70F2EE9EEF27}"/>
                  </a:ext>
                </a:extLst>
              </p:cNvPr>
              <p:cNvSpPr/>
              <p:nvPr/>
            </p:nvSpPr>
            <p:spPr>
              <a:xfrm>
                <a:off x="9478181" y="2942272"/>
                <a:ext cx="328612" cy="187642"/>
              </a:xfrm>
              <a:custGeom>
                <a:avLst/>
                <a:gdLst>
                  <a:gd name="connsiteX0" fmla="*/ 165735 w 328612"/>
                  <a:gd name="connsiteY0" fmla="*/ 0 h 187642"/>
                  <a:gd name="connsiteX1" fmla="*/ 0 w 328612"/>
                  <a:gd name="connsiteY1" fmla="*/ 4763 h 187642"/>
                  <a:gd name="connsiteX2" fmla="*/ 328613 w 328612"/>
                  <a:gd name="connsiteY2" fmla="*/ 187642 h 1876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28612" h="187642">
                    <a:moveTo>
                      <a:pt x="165735" y="0"/>
                    </a:moveTo>
                    <a:lnTo>
                      <a:pt x="0" y="4763"/>
                    </a:lnTo>
                    <a:lnTo>
                      <a:pt x="328613" y="187642"/>
                    </a:lnTo>
                    <a:close/>
                  </a:path>
                </a:pathLst>
              </a:custGeom>
              <a:solidFill>
                <a:srgbClr val="FFC65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68" name="Freeform: Shape 1467">
                <a:extLst>
                  <a:ext uri="{FF2B5EF4-FFF2-40B4-BE49-F238E27FC236}">
                    <a16:creationId xmlns:a16="http://schemas.microsoft.com/office/drawing/2014/main" id="{10449A65-E220-4226-9761-EE06EB09E851}"/>
                  </a:ext>
                </a:extLst>
              </p:cNvPr>
              <p:cNvSpPr/>
              <p:nvPr/>
            </p:nvSpPr>
            <p:spPr>
              <a:xfrm>
                <a:off x="9478181" y="2631757"/>
                <a:ext cx="716280" cy="315277"/>
              </a:xfrm>
              <a:custGeom>
                <a:avLst/>
                <a:gdLst>
                  <a:gd name="connsiteX0" fmla="*/ 0 w 716280"/>
                  <a:gd name="connsiteY0" fmla="*/ 315278 h 315277"/>
                  <a:gd name="connsiteX1" fmla="*/ 165735 w 716280"/>
                  <a:gd name="connsiteY1" fmla="*/ 310515 h 315277"/>
                  <a:gd name="connsiteX2" fmla="*/ 716280 w 716280"/>
                  <a:gd name="connsiteY2" fmla="*/ 0 h 315277"/>
                  <a:gd name="connsiteX3" fmla="*/ 550545 w 716280"/>
                  <a:gd name="connsiteY3" fmla="*/ 4763 h 3152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16280" h="315277">
                    <a:moveTo>
                      <a:pt x="0" y="315278"/>
                    </a:moveTo>
                    <a:lnTo>
                      <a:pt x="165735" y="310515"/>
                    </a:lnTo>
                    <a:lnTo>
                      <a:pt x="716280" y="0"/>
                    </a:lnTo>
                    <a:lnTo>
                      <a:pt x="550545" y="4763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69" name="Freeform: Shape 1468">
                <a:extLst>
                  <a:ext uri="{FF2B5EF4-FFF2-40B4-BE49-F238E27FC236}">
                    <a16:creationId xmlns:a16="http://schemas.microsoft.com/office/drawing/2014/main" id="{99EB0576-9FF9-424F-918C-CF94FBBB75DA}"/>
                  </a:ext>
                </a:extLst>
              </p:cNvPr>
              <p:cNvSpPr/>
              <p:nvPr/>
            </p:nvSpPr>
            <p:spPr>
              <a:xfrm>
                <a:off x="9643917" y="2631757"/>
                <a:ext cx="713422" cy="498157"/>
              </a:xfrm>
              <a:custGeom>
                <a:avLst/>
                <a:gdLst>
                  <a:gd name="connsiteX0" fmla="*/ 162877 w 713422"/>
                  <a:gd name="connsiteY0" fmla="*/ 498158 h 498157"/>
                  <a:gd name="connsiteX1" fmla="*/ 0 w 713422"/>
                  <a:gd name="connsiteY1" fmla="*/ 310515 h 498157"/>
                  <a:gd name="connsiteX2" fmla="*/ 550545 w 713422"/>
                  <a:gd name="connsiteY2" fmla="*/ 0 h 498157"/>
                  <a:gd name="connsiteX3" fmla="*/ 713422 w 713422"/>
                  <a:gd name="connsiteY3" fmla="*/ 187643 h 4981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13422" h="498157">
                    <a:moveTo>
                      <a:pt x="162877" y="498158"/>
                    </a:moveTo>
                    <a:lnTo>
                      <a:pt x="0" y="310515"/>
                    </a:lnTo>
                    <a:lnTo>
                      <a:pt x="550545" y="0"/>
                    </a:lnTo>
                    <a:lnTo>
                      <a:pt x="713422" y="187643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70" name="Freeform: Shape 1469">
                <a:extLst>
                  <a:ext uri="{FF2B5EF4-FFF2-40B4-BE49-F238E27FC236}">
                    <a16:creationId xmlns:a16="http://schemas.microsoft.com/office/drawing/2014/main" id="{7CBF6D78-7F66-4DB6-BD80-B3F7A71E8024}"/>
                  </a:ext>
                </a:extLst>
              </p:cNvPr>
              <p:cNvSpPr/>
              <p:nvPr/>
            </p:nvSpPr>
            <p:spPr>
              <a:xfrm>
                <a:off x="9478181" y="2947035"/>
                <a:ext cx="328612" cy="389572"/>
              </a:xfrm>
              <a:custGeom>
                <a:avLst/>
                <a:gdLst>
                  <a:gd name="connsiteX0" fmla="*/ 328613 w 328612"/>
                  <a:gd name="connsiteY0" fmla="*/ 182880 h 389572"/>
                  <a:gd name="connsiteX1" fmla="*/ 0 w 328612"/>
                  <a:gd name="connsiteY1" fmla="*/ 0 h 389572"/>
                  <a:gd name="connsiteX2" fmla="*/ 0 w 328612"/>
                  <a:gd name="connsiteY2" fmla="*/ 205740 h 389572"/>
                  <a:gd name="connsiteX3" fmla="*/ 328613 w 328612"/>
                  <a:gd name="connsiteY3" fmla="*/ 389573 h 389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8612" h="389572">
                    <a:moveTo>
                      <a:pt x="328613" y="182880"/>
                    </a:moveTo>
                    <a:lnTo>
                      <a:pt x="0" y="0"/>
                    </a:lnTo>
                    <a:lnTo>
                      <a:pt x="0" y="205740"/>
                    </a:lnTo>
                    <a:lnTo>
                      <a:pt x="328613" y="389573"/>
                    </a:lnTo>
                    <a:close/>
                  </a:path>
                </a:pathLst>
              </a:custGeom>
              <a:solidFill>
                <a:srgbClr val="FFC65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1471" name="Graphic 1060">
                <a:extLst>
                  <a:ext uri="{FF2B5EF4-FFF2-40B4-BE49-F238E27FC236}">
                    <a16:creationId xmlns:a16="http://schemas.microsoft.com/office/drawing/2014/main" id="{4192CA1F-7FFC-4D2F-B919-788E06934B72}"/>
                  </a:ext>
                </a:extLst>
              </p:cNvPr>
              <p:cNvGrpSpPr/>
              <p:nvPr/>
            </p:nvGrpSpPr>
            <p:grpSpPr>
              <a:xfrm>
                <a:off x="9497231" y="2993707"/>
                <a:ext cx="280987" cy="291465"/>
                <a:chOff x="9497231" y="2993707"/>
                <a:chExt cx="280987" cy="291465"/>
              </a:xfrm>
              <a:solidFill>
                <a:schemeClr val="accent1"/>
              </a:solidFill>
            </p:grpSpPr>
            <p:sp>
              <p:nvSpPr>
                <p:cNvPr id="1472" name="Freeform: Shape 1471">
                  <a:extLst>
                    <a:ext uri="{FF2B5EF4-FFF2-40B4-BE49-F238E27FC236}">
                      <a16:creationId xmlns:a16="http://schemas.microsoft.com/office/drawing/2014/main" id="{0AEC79D6-06C3-43A3-8737-508A50A20F89}"/>
                    </a:ext>
                  </a:extLst>
                </p:cNvPr>
                <p:cNvSpPr/>
                <p:nvPr/>
              </p:nvSpPr>
              <p:spPr>
                <a:xfrm>
                  <a:off x="9653442" y="3080385"/>
                  <a:ext cx="46672" cy="160972"/>
                </a:xfrm>
                <a:custGeom>
                  <a:avLst/>
                  <a:gdLst>
                    <a:gd name="connsiteX0" fmla="*/ 46673 w 46672"/>
                    <a:gd name="connsiteY0" fmla="*/ 25717 h 160972"/>
                    <a:gd name="connsiteX1" fmla="*/ 46673 w 46672"/>
                    <a:gd name="connsiteY1" fmla="*/ 160973 h 160972"/>
                    <a:gd name="connsiteX2" fmla="*/ 0 w 46672"/>
                    <a:gd name="connsiteY2" fmla="*/ 135255 h 160972"/>
                    <a:gd name="connsiteX3" fmla="*/ 0 w 46672"/>
                    <a:gd name="connsiteY3" fmla="*/ 0 h 1609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6672" h="160972">
                      <a:moveTo>
                        <a:pt x="46673" y="25717"/>
                      </a:moveTo>
                      <a:lnTo>
                        <a:pt x="46673" y="160973"/>
                      </a:lnTo>
                      <a:lnTo>
                        <a:pt x="0" y="13525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73" name="Freeform: Shape 1472">
                  <a:extLst>
                    <a:ext uri="{FF2B5EF4-FFF2-40B4-BE49-F238E27FC236}">
                      <a16:creationId xmlns:a16="http://schemas.microsoft.com/office/drawing/2014/main" id="{4A3AD9A3-D9B1-457E-8FD0-6BB7386F2E62}"/>
                    </a:ext>
                  </a:extLst>
                </p:cNvPr>
                <p:cNvSpPr/>
                <p:nvPr/>
              </p:nvSpPr>
              <p:spPr>
                <a:xfrm>
                  <a:off x="9575337" y="3036569"/>
                  <a:ext cx="46672" cy="160972"/>
                </a:xfrm>
                <a:custGeom>
                  <a:avLst/>
                  <a:gdLst>
                    <a:gd name="connsiteX0" fmla="*/ 46672 w 46672"/>
                    <a:gd name="connsiteY0" fmla="*/ 26670 h 160972"/>
                    <a:gd name="connsiteX1" fmla="*/ 46672 w 46672"/>
                    <a:gd name="connsiteY1" fmla="*/ 160972 h 160972"/>
                    <a:gd name="connsiteX2" fmla="*/ 0 w 46672"/>
                    <a:gd name="connsiteY2" fmla="*/ 135255 h 160972"/>
                    <a:gd name="connsiteX3" fmla="*/ 0 w 46672"/>
                    <a:gd name="connsiteY3" fmla="*/ 0 h 1609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6672" h="160972">
                      <a:moveTo>
                        <a:pt x="46672" y="26670"/>
                      </a:moveTo>
                      <a:lnTo>
                        <a:pt x="46672" y="160972"/>
                      </a:lnTo>
                      <a:lnTo>
                        <a:pt x="0" y="13525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74" name="Freeform: Shape 1473">
                  <a:extLst>
                    <a:ext uri="{FF2B5EF4-FFF2-40B4-BE49-F238E27FC236}">
                      <a16:creationId xmlns:a16="http://schemas.microsoft.com/office/drawing/2014/main" id="{CDD68A54-2212-496C-8B33-9D11E82C3B80}"/>
                    </a:ext>
                  </a:extLst>
                </p:cNvPr>
                <p:cNvSpPr/>
                <p:nvPr/>
              </p:nvSpPr>
              <p:spPr>
                <a:xfrm>
                  <a:off x="9497231" y="2993707"/>
                  <a:ext cx="46672" cy="160972"/>
                </a:xfrm>
                <a:custGeom>
                  <a:avLst/>
                  <a:gdLst>
                    <a:gd name="connsiteX0" fmla="*/ 46673 w 46672"/>
                    <a:gd name="connsiteY0" fmla="*/ 25718 h 160972"/>
                    <a:gd name="connsiteX1" fmla="*/ 46673 w 46672"/>
                    <a:gd name="connsiteY1" fmla="*/ 160972 h 160972"/>
                    <a:gd name="connsiteX2" fmla="*/ 0 w 46672"/>
                    <a:gd name="connsiteY2" fmla="*/ 134303 h 160972"/>
                    <a:gd name="connsiteX3" fmla="*/ 0 w 46672"/>
                    <a:gd name="connsiteY3" fmla="*/ 0 h 1609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6672" h="160972">
                      <a:moveTo>
                        <a:pt x="46673" y="25718"/>
                      </a:moveTo>
                      <a:lnTo>
                        <a:pt x="46673" y="160972"/>
                      </a:lnTo>
                      <a:lnTo>
                        <a:pt x="0" y="13430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75" name="Freeform: Shape 1474">
                  <a:extLst>
                    <a:ext uri="{FF2B5EF4-FFF2-40B4-BE49-F238E27FC236}">
                      <a16:creationId xmlns:a16="http://schemas.microsoft.com/office/drawing/2014/main" id="{D264ECA4-AE6F-4392-B1F1-B472CF4458D1}"/>
                    </a:ext>
                  </a:extLst>
                </p:cNvPr>
                <p:cNvSpPr/>
                <p:nvPr/>
              </p:nvSpPr>
              <p:spPr>
                <a:xfrm>
                  <a:off x="9501042" y="3000375"/>
                  <a:ext cx="39052" cy="147637"/>
                </a:xfrm>
                <a:custGeom>
                  <a:avLst/>
                  <a:gdLst>
                    <a:gd name="connsiteX0" fmla="*/ 39052 w 39052"/>
                    <a:gd name="connsiteY0" fmla="*/ 20955 h 147637"/>
                    <a:gd name="connsiteX1" fmla="*/ 0 w 39052"/>
                    <a:gd name="connsiteY1" fmla="*/ 0 h 147637"/>
                    <a:gd name="connsiteX2" fmla="*/ 0 w 39052"/>
                    <a:gd name="connsiteY2" fmla="*/ 125730 h 147637"/>
                    <a:gd name="connsiteX3" fmla="*/ 39052 w 39052"/>
                    <a:gd name="connsiteY3" fmla="*/ 147638 h 1476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9052" h="147637">
                      <a:moveTo>
                        <a:pt x="39052" y="20955"/>
                      </a:moveTo>
                      <a:lnTo>
                        <a:pt x="0" y="0"/>
                      </a:lnTo>
                      <a:lnTo>
                        <a:pt x="0" y="125730"/>
                      </a:lnTo>
                      <a:lnTo>
                        <a:pt x="39052" y="147638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76" name="Freeform: Shape 1475">
                  <a:extLst>
                    <a:ext uri="{FF2B5EF4-FFF2-40B4-BE49-F238E27FC236}">
                      <a16:creationId xmlns:a16="http://schemas.microsoft.com/office/drawing/2014/main" id="{58E69BEF-A1E2-46A5-87B9-A7B19ACC1853}"/>
                    </a:ext>
                  </a:extLst>
                </p:cNvPr>
                <p:cNvSpPr/>
                <p:nvPr/>
              </p:nvSpPr>
              <p:spPr>
                <a:xfrm>
                  <a:off x="9579146" y="3043237"/>
                  <a:ext cx="39052" cy="147637"/>
                </a:xfrm>
                <a:custGeom>
                  <a:avLst/>
                  <a:gdLst>
                    <a:gd name="connsiteX0" fmla="*/ 39053 w 39052"/>
                    <a:gd name="connsiteY0" fmla="*/ 21908 h 147637"/>
                    <a:gd name="connsiteX1" fmla="*/ 0 w 39052"/>
                    <a:gd name="connsiteY1" fmla="*/ 0 h 147637"/>
                    <a:gd name="connsiteX2" fmla="*/ 0 w 39052"/>
                    <a:gd name="connsiteY2" fmla="*/ 125730 h 147637"/>
                    <a:gd name="connsiteX3" fmla="*/ 39053 w 39052"/>
                    <a:gd name="connsiteY3" fmla="*/ 147638 h 1476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9052" h="147637">
                      <a:moveTo>
                        <a:pt x="39053" y="21908"/>
                      </a:moveTo>
                      <a:lnTo>
                        <a:pt x="0" y="0"/>
                      </a:lnTo>
                      <a:lnTo>
                        <a:pt x="0" y="125730"/>
                      </a:lnTo>
                      <a:lnTo>
                        <a:pt x="39053" y="147638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77" name="Freeform: Shape 1476">
                  <a:extLst>
                    <a:ext uri="{FF2B5EF4-FFF2-40B4-BE49-F238E27FC236}">
                      <a16:creationId xmlns:a16="http://schemas.microsoft.com/office/drawing/2014/main" id="{6E103A9C-6602-4622-B2CB-326F1538849F}"/>
                    </a:ext>
                  </a:extLst>
                </p:cNvPr>
                <p:cNvSpPr/>
                <p:nvPr/>
              </p:nvSpPr>
              <p:spPr>
                <a:xfrm>
                  <a:off x="9657252" y="3087052"/>
                  <a:ext cx="39052" cy="147637"/>
                </a:xfrm>
                <a:custGeom>
                  <a:avLst/>
                  <a:gdLst>
                    <a:gd name="connsiteX0" fmla="*/ 39052 w 39052"/>
                    <a:gd name="connsiteY0" fmla="*/ 21908 h 147637"/>
                    <a:gd name="connsiteX1" fmla="*/ 0 w 39052"/>
                    <a:gd name="connsiteY1" fmla="*/ 0 h 147637"/>
                    <a:gd name="connsiteX2" fmla="*/ 0 w 39052"/>
                    <a:gd name="connsiteY2" fmla="*/ 125730 h 147637"/>
                    <a:gd name="connsiteX3" fmla="*/ 39052 w 39052"/>
                    <a:gd name="connsiteY3" fmla="*/ 147638 h 1476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9052" h="147637">
                      <a:moveTo>
                        <a:pt x="39052" y="21908"/>
                      </a:moveTo>
                      <a:lnTo>
                        <a:pt x="0" y="0"/>
                      </a:lnTo>
                      <a:lnTo>
                        <a:pt x="0" y="125730"/>
                      </a:lnTo>
                      <a:lnTo>
                        <a:pt x="39052" y="147638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78" name="Freeform: Shape 1477">
                  <a:extLst>
                    <a:ext uri="{FF2B5EF4-FFF2-40B4-BE49-F238E27FC236}">
                      <a16:creationId xmlns:a16="http://schemas.microsoft.com/office/drawing/2014/main" id="{92C514A6-D449-47AE-9D48-FC3B464FCD11}"/>
                    </a:ext>
                  </a:extLst>
                </p:cNvPr>
                <p:cNvSpPr/>
                <p:nvPr/>
              </p:nvSpPr>
              <p:spPr>
                <a:xfrm>
                  <a:off x="9511519" y="3005137"/>
                  <a:ext cx="28575" cy="130492"/>
                </a:xfrm>
                <a:custGeom>
                  <a:avLst/>
                  <a:gdLst>
                    <a:gd name="connsiteX0" fmla="*/ 0 w 28575"/>
                    <a:gd name="connsiteY0" fmla="*/ 0 h 130492"/>
                    <a:gd name="connsiteX1" fmla="*/ 0 w 28575"/>
                    <a:gd name="connsiteY1" fmla="*/ 114300 h 130492"/>
                    <a:gd name="connsiteX2" fmla="*/ 28575 w 28575"/>
                    <a:gd name="connsiteY2" fmla="*/ 130492 h 130492"/>
                    <a:gd name="connsiteX3" fmla="*/ 28575 w 28575"/>
                    <a:gd name="connsiteY3" fmla="*/ 16193 h 1304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130492">
                      <a:moveTo>
                        <a:pt x="0" y="0"/>
                      </a:moveTo>
                      <a:lnTo>
                        <a:pt x="0" y="114300"/>
                      </a:lnTo>
                      <a:lnTo>
                        <a:pt x="28575" y="130492"/>
                      </a:lnTo>
                      <a:lnTo>
                        <a:pt x="28575" y="1619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79" name="Freeform: Shape 1478">
                  <a:extLst>
                    <a:ext uri="{FF2B5EF4-FFF2-40B4-BE49-F238E27FC236}">
                      <a16:creationId xmlns:a16="http://schemas.microsoft.com/office/drawing/2014/main" id="{31302DD9-89B9-498E-A025-F816075290A2}"/>
                    </a:ext>
                  </a:extLst>
                </p:cNvPr>
                <p:cNvSpPr/>
                <p:nvPr/>
              </p:nvSpPr>
              <p:spPr>
                <a:xfrm>
                  <a:off x="9589624" y="3048952"/>
                  <a:ext cx="28575" cy="130492"/>
                </a:xfrm>
                <a:custGeom>
                  <a:avLst/>
                  <a:gdLst>
                    <a:gd name="connsiteX0" fmla="*/ 0 w 28575"/>
                    <a:gd name="connsiteY0" fmla="*/ 0 h 130492"/>
                    <a:gd name="connsiteX1" fmla="*/ 0 w 28575"/>
                    <a:gd name="connsiteY1" fmla="*/ 114300 h 130492"/>
                    <a:gd name="connsiteX2" fmla="*/ 28575 w 28575"/>
                    <a:gd name="connsiteY2" fmla="*/ 130493 h 130492"/>
                    <a:gd name="connsiteX3" fmla="*/ 28575 w 28575"/>
                    <a:gd name="connsiteY3" fmla="*/ 16193 h 1304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130492">
                      <a:moveTo>
                        <a:pt x="0" y="0"/>
                      </a:moveTo>
                      <a:lnTo>
                        <a:pt x="0" y="114300"/>
                      </a:lnTo>
                      <a:lnTo>
                        <a:pt x="28575" y="130493"/>
                      </a:lnTo>
                      <a:lnTo>
                        <a:pt x="28575" y="1619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80" name="Freeform: Shape 1479">
                  <a:extLst>
                    <a:ext uri="{FF2B5EF4-FFF2-40B4-BE49-F238E27FC236}">
                      <a16:creationId xmlns:a16="http://schemas.microsoft.com/office/drawing/2014/main" id="{17F4AC2E-9A21-4D0F-B11D-F95CA2A405A6}"/>
                    </a:ext>
                  </a:extLst>
                </p:cNvPr>
                <p:cNvSpPr/>
                <p:nvPr/>
              </p:nvSpPr>
              <p:spPr>
                <a:xfrm>
                  <a:off x="9667729" y="3092767"/>
                  <a:ext cx="28575" cy="130492"/>
                </a:xfrm>
                <a:custGeom>
                  <a:avLst/>
                  <a:gdLst>
                    <a:gd name="connsiteX0" fmla="*/ 0 w 28575"/>
                    <a:gd name="connsiteY0" fmla="*/ 0 h 130492"/>
                    <a:gd name="connsiteX1" fmla="*/ 0 w 28575"/>
                    <a:gd name="connsiteY1" fmla="*/ 114300 h 130492"/>
                    <a:gd name="connsiteX2" fmla="*/ 28575 w 28575"/>
                    <a:gd name="connsiteY2" fmla="*/ 130493 h 130492"/>
                    <a:gd name="connsiteX3" fmla="*/ 28575 w 28575"/>
                    <a:gd name="connsiteY3" fmla="*/ 16193 h 1304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130492">
                      <a:moveTo>
                        <a:pt x="0" y="0"/>
                      </a:moveTo>
                      <a:lnTo>
                        <a:pt x="0" y="114300"/>
                      </a:lnTo>
                      <a:lnTo>
                        <a:pt x="28575" y="130493"/>
                      </a:lnTo>
                      <a:lnTo>
                        <a:pt x="28575" y="1619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481" name="Graphic 1060">
                  <a:extLst>
                    <a:ext uri="{FF2B5EF4-FFF2-40B4-BE49-F238E27FC236}">
                      <a16:creationId xmlns:a16="http://schemas.microsoft.com/office/drawing/2014/main" id="{4192CA1F-7FFC-4D2F-B919-788E06934B72}"/>
                    </a:ext>
                  </a:extLst>
                </p:cNvPr>
                <p:cNvGrpSpPr/>
                <p:nvPr/>
              </p:nvGrpSpPr>
              <p:grpSpPr>
                <a:xfrm>
                  <a:off x="9730594" y="3124200"/>
                  <a:ext cx="47625" cy="160972"/>
                  <a:chOff x="9730594" y="3124200"/>
                  <a:chExt cx="47625" cy="160972"/>
                </a:xfrm>
                <a:solidFill>
                  <a:schemeClr val="accent1"/>
                </a:solidFill>
              </p:grpSpPr>
              <p:sp>
                <p:nvSpPr>
                  <p:cNvPr id="1482" name="Freeform: Shape 1481">
                    <a:extLst>
                      <a:ext uri="{FF2B5EF4-FFF2-40B4-BE49-F238E27FC236}">
                        <a16:creationId xmlns:a16="http://schemas.microsoft.com/office/drawing/2014/main" id="{8C164C56-52F8-4E12-9675-96E913F0DC55}"/>
                      </a:ext>
                    </a:extLst>
                  </p:cNvPr>
                  <p:cNvSpPr/>
                  <p:nvPr/>
                </p:nvSpPr>
                <p:spPr>
                  <a:xfrm>
                    <a:off x="9730594" y="3124200"/>
                    <a:ext cx="47625" cy="160972"/>
                  </a:xfrm>
                  <a:custGeom>
                    <a:avLst/>
                    <a:gdLst>
                      <a:gd name="connsiteX0" fmla="*/ 47625 w 47625"/>
                      <a:gd name="connsiteY0" fmla="*/ 25717 h 160972"/>
                      <a:gd name="connsiteX1" fmla="*/ 47625 w 47625"/>
                      <a:gd name="connsiteY1" fmla="*/ 160973 h 160972"/>
                      <a:gd name="connsiteX2" fmla="*/ 0 w 47625"/>
                      <a:gd name="connsiteY2" fmla="*/ 134302 h 160972"/>
                      <a:gd name="connsiteX3" fmla="*/ 0 w 47625"/>
                      <a:gd name="connsiteY3" fmla="*/ 0 h 160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625" h="160972">
                        <a:moveTo>
                          <a:pt x="47625" y="25717"/>
                        </a:moveTo>
                        <a:lnTo>
                          <a:pt x="47625" y="160973"/>
                        </a:lnTo>
                        <a:lnTo>
                          <a:pt x="0" y="13430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E5E6E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483" name="Freeform: Shape 1482">
                    <a:extLst>
                      <a:ext uri="{FF2B5EF4-FFF2-40B4-BE49-F238E27FC236}">
                        <a16:creationId xmlns:a16="http://schemas.microsoft.com/office/drawing/2014/main" id="{58EABE3D-659B-4FEC-BB23-92A3F2E75766}"/>
                      </a:ext>
                    </a:extLst>
                  </p:cNvPr>
                  <p:cNvSpPr/>
                  <p:nvPr/>
                </p:nvSpPr>
                <p:spPr>
                  <a:xfrm>
                    <a:off x="9735356" y="3130867"/>
                    <a:ext cx="38100" cy="147637"/>
                  </a:xfrm>
                  <a:custGeom>
                    <a:avLst/>
                    <a:gdLst>
                      <a:gd name="connsiteX0" fmla="*/ 38100 w 38100"/>
                      <a:gd name="connsiteY0" fmla="*/ 21908 h 147637"/>
                      <a:gd name="connsiteX1" fmla="*/ 0 w 38100"/>
                      <a:gd name="connsiteY1" fmla="*/ 0 h 147637"/>
                      <a:gd name="connsiteX2" fmla="*/ 0 w 38100"/>
                      <a:gd name="connsiteY2" fmla="*/ 125730 h 147637"/>
                      <a:gd name="connsiteX3" fmla="*/ 38100 w 38100"/>
                      <a:gd name="connsiteY3" fmla="*/ 147638 h 1476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100" h="147637">
                        <a:moveTo>
                          <a:pt x="38100" y="21908"/>
                        </a:moveTo>
                        <a:lnTo>
                          <a:pt x="0" y="0"/>
                        </a:lnTo>
                        <a:lnTo>
                          <a:pt x="0" y="125730"/>
                        </a:lnTo>
                        <a:lnTo>
                          <a:pt x="38100" y="147638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484" name="Freeform: Shape 1483">
                    <a:extLst>
                      <a:ext uri="{FF2B5EF4-FFF2-40B4-BE49-F238E27FC236}">
                        <a16:creationId xmlns:a16="http://schemas.microsoft.com/office/drawing/2014/main" id="{8227240B-17CA-4930-8D9C-0A2D03EB66EF}"/>
                      </a:ext>
                    </a:extLst>
                  </p:cNvPr>
                  <p:cNvSpPr/>
                  <p:nvPr/>
                </p:nvSpPr>
                <p:spPr>
                  <a:xfrm>
                    <a:off x="9744881" y="3136582"/>
                    <a:ext cx="28575" cy="129539"/>
                  </a:xfrm>
                  <a:custGeom>
                    <a:avLst/>
                    <a:gdLst>
                      <a:gd name="connsiteX0" fmla="*/ 0 w 28575"/>
                      <a:gd name="connsiteY0" fmla="*/ 0 h 129539"/>
                      <a:gd name="connsiteX1" fmla="*/ 0 w 28575"/>
                      <a:gd name="connsiteY1" fmla="*/ 113347 h 129539"/>
                      <a:gd name="connsiteX2" fmla="*/ 28575 w 28575"/>
                      <a:gd name="connsiteY2" fmla="*/ 129540 h 129539"/>
                      <a:gd name="connsiteX3" fmla="*/ 28575 w 28575"/>
                      <a:gd name="connsiteY3" fmla="*/ 16192 h 1295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8575" h="129539">
                        <a:moveTo>
                          <a:pt x="0" y="0"/>
                        </a:moveTo>
                        <a:lnTo>
                          <a:pt x="0" y="113347"/>
                        </a:lnTo>
                        <a:lnTo>
                          <a:pt x="28575" y="129540"/>
                        </a:lnTo>
                        <a:lnTo>
                          <a:pt x="28575" y="16192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485" name="Freeform: Shape 1484">
                    <a:extLst>
                      <a:ext uri="{FF2B5EF4-FFF2-40B4-BE49-F238E27FC236}">
                        <a16:creationId xmlns:a16="http://schemas.microsoft.com/office/drawing/2014/main" id="{B289D06D-5CF2-48FD-AC15-99D3E4151ACD}"/>
                      </a:ext>
                    </a:extLst>
                  </p:cNvPr>
                  <p:cNvSpPr/>
                  <p:nvPr/>
                </p:nvSpPr>
                <p:spPr>
                  <a:xfrm>
                    <a:off x="9735356" y="3199447"/>
                    <a:ext cx="38100" cy="27622"/>
                  </a:xfrm>
                  <a:custGeom>
                    <a:avLst/>
                    <a:gdLst>
                      <a:gd name="connsiteX0" fmla="*/ 38100 w 38100"/>
                      <a:gd name="connsiteY0" fmla="*/ 27623 h 27622"/>
                      <a:gd name="connsiteX1" fmla="*/ 0 w 38100"/>
                      <a:gd name="connsiteY1" fmla="*/ 5715 h 27622"/>
                      <a:gd name="connsiteX2" fmla="*/ 9525 w 38100"/>
                      <a:gd name="connsiteY2" fmla="*/ 0 h 27622"/>
                      <a:gd name="connsiteX3" fmla="*/ 38100 w 38100"/>
                      <a:gd name="connsiteY3" fmla="*/ 16192 h 276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100" h="27622">
                        <a:moveTo>
                          <a:pt x="38100" y="27623"/>
                        </a:moveTo>
                        <a:lnTo>
                          <a:pt x="0" y="5715"/>
                        </a:lnTo>
                        <a:lnTo>
                          <a:pt x="9525" y="0"/>
                        </a:lnTo>
                        <a:lnTo>
                          <a:pt x="38100" y="16192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sp>
              <p:nvSpPr>
                <p:cNvPr id="1486" name="Freeform: Shape 1485">
                  <a:extLst>
                    <a:ext uri="{FF2B5EF4-FFF2-40B4-BE49-F238E27FC236}">
                      <a16:creationId xmlns:a16="http://schemas.microsoft.com/office/drawing/2014/main" id="{F77C8B12-9BA4-4719-B2EB-269EA67973CD}"/>
                    </a:ext>
                  </a:extLst>
                </p:cNvPr>
                <p:cNvSpPr/>
                <p:nvPr/>
              </p:nvSpPr>
              <p:spPr>
                <a:xfrm>
                  <a:off x="9657252" y="3155632"/>
                  <a:ext cx="39052" cy="27622"/>
                </a:xfrm>
                <a:custGeom>
                  <a:avLst/>
                  <a:gdLst>
                    <a:gd name="connsiteX0" fmla="*/ 39052 w 39052"/>
                    <a:gd name="connsiteY0" fmla="*/ 27622 h 27622"/>
                    <a:gd name="connsiteX1" fmla="*/ 0 w 39052"/>
                    <a:gd name="connsiteY1" fmla="*/ 6667 h 27622"/>
                    <a:gd name="connsiteX2" fmla="*/ 10477 w 39052"/>
                    <a:gd name="connsiteY2" fmla="*/ 0 h 27622"/>
                    <a:gd name="connsiteX3" fmla="*/ 39052 w 39052"/>
                    <a:gd name="connsiteY3" fmla="*/ 16192 h 27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9052" h="27622">
                      <a:moveTo>
                        <a:pt x="39052" y="27622"/>
                      </a:moveTo>
                      <a:lnTo>
                        <a:pt x="0" y="6667"/>
                      </a:lnTo>
                      <a:lnTo>
                        <a:pt x="10477" y="0"/>
                      </a:lnTo>
                      <a:lnTo>
                        <a:pt x="39052" y="16192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87" name="Freeform: Shape 1486">
                  <a:extLst>
                    <a:ext uri="{FF2B5EF4-FFF2-40B4-BE49-F238E27FC236}">
                      <a16:creationId xmlns:a16="http://schemas.microsoft.com/office/drawing/2014/main" id="{C5B3D4D0-28EB-44C4-A731-A2C746B6936F}"/>
                    </a:ext>
                  </a:extLst>
                </p:cNvPr>
                <p:cNvSpPr/>
                <p:nvPr/>
              </p:nvSpPr>
              <p:spPr>
                <a:xfrm>
                  <a:off x="9579146" y="3111817"/>
                  <a:ext cx="39052" cy="28575"/>
                </a:xfrm>
                <a:custGeom>
                  <a:avLst/>
                  <a:gdLst>
                    <a:gd name="connsiteX0" fmla="*/ 39053 w 39052"/>
                    <a:gd name="connsiteY0" fmla="*/ 28575 h 28575"/>
                    <a:gd name="connsiteX1" fmla="*/ 0 w 39052"/>
                    <a:gd name="connsiteY1" fmla="*/ 6668 h 28575"/>
                    <a:gd name="connsiteX2" fmla="*/ 10478 w 39052"/>
                    <a:gd name="connsiteY2" fmla="*/ 0 h 28575"/>
                    <a:gd name="connsiteX3" fmla="*/ 39053 w 39052"/>
                    <a:gd name="connsiteY3" fmla="*/ 16193 h 285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9052" h="28575">
                      <a:moveTo>
                        <a:pt x="39053" y="28575"/>
                      </a:moveTo>
                      <a:lnTo>
                        <a:pt x="0" y="6668"/>
                      </a:lnTo>
                      <a:lnTo>
                        <a:pt x="10478" y="0"/>
                      </a:lnTo>
                      <a:lnTo>
                        <a:pt x="39053" y="16193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88" name="Freeform: Shape 1487">
                  <a:extLst>
                    <a:ext uri="{FF2B5EF4-FFF2-40B4-BE49-F238E27FC236}">
                      <a16:creationId xmlns:a16="http://schemas.microsoft.com/office/drawing/2014/main" id="{36BC6CCD-7704-4965-BAAD-B2586E771A7F}"/>
                    </a:ext>
                  </a:extLst>
                </p:cNvPr>
                <p:cNvSpPr/>
                <p:nvPr/>
              </p:nvSpPr>
              <p:spPr>
                <a:xfrm>
                  <a:off x="9501042" y="3068954"/>
                  <a:ext cx="39052" cy="27622"/>
                </a:xfrm>
                <a:custGeom>
                  <a:avLst/>
                  <a:gdLst>
                    <a:gd name="connsiteX0" fmla="*/ 39052 w 39052"/>
                    <a:gd name="connsiteY0" fmla="*/ 27623 h 27622"/>
                    <a:gd name="connsiteX1" fmla="*/ 0 w 39052"/>
                    <a:gd name="connsiteY1" fmla="*/ 5715 h 27622"/>
                    <a:gd name="connsiteX2" fmla="*/ 10477 w 39052"/>
                    <a:gd name="connsiteY2" fmla="*/ 0 h 27622"/>
                    <a:gd name="connsiteX3" fmla="*/ 39052 w 39052"/>
                    <a:gd name="connsiteY3" fmla="*/ 16193 h 27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9052" h="27622">
                      <a:moveTo>
                        <a:pt x="39052" y="27623"/>
                      </a:moveTo>
                      <a:lnTo>
                        <a:pt x="0" y="5715"/>
                      </a:lnTo>
                      <a:lnTo>
                        <a:pt x="10477" y="0"/>
                      </a:lnTo>
                      <a:lnTo>
                        <a:pt x="39052" y="16193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  <p:sp>
          <p:nvSpPr>
            <p:cNvPr id="1489" name="Freeform: Shape 1488">
              <a:extLst>
                <a:ext uri="{FF2B5EF4-FFF2-40B4-BE49-F238E27FC236}">
                  <a16:creationId xmlns:a16="http://schemas.microsoft.com/office/drawing/2014/main" id="{E31F4BE4-3DF0-4AB2-AED2-7AA08B4EAAF2}"/>
                </a:ext>
              </a:extLst>
            </p:cNvPr>
            <p:cNvSpPr/>
            <p:nvPr/>
          </p:nvSpPr>
          <p:spPr>
            <a:xfrm>
              <a:off x="10565933" y="3187067"/>
              <a:ext cx="275273" cy="264796"/>
            </a:xfrm>
            <a:custGeom>
              <a:avLst/>
              <a:gdLst>
                <a:gd name="connsiteX0" fmla="*/ 0 w 275272"/>
                <a:gd name="connsiteY0" fmla="*/ 264795 h 264795"/>
                <a:gd name="connsiteX1" fmla="*/ 275272 w 275272"/>
                <a:gd name="connsiteY1" fmla="*/ 109538 h 264795"/>
                <a:gd name="connsiteX2" fmla="*/ 275272 w 275272"/>
                <a:gd name="connsiteY2" fmla="*/ 0 h 2647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75272" h="264795">
                  <a:moveTo>
                    <a:pt x="0" y="264795"/>
                  </a:moveTo>
                  <a:lnTo>
                    <a:pt x="275272" y="109538"/>
                  </a:lnTo>
                  <a:lnTo>
                    <a:pt x="275272" y="0"/>
                  </a:lnTo>
                  <a:close/>
                </a:path>
              </a:pathLst>
            </a:custGeom>
            <a:solidFill>
              <a:srgbClr val="FFBF3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490" name="Freeform: Shape 1489">
              <a:extLst>
                <a:ext uri="{FF2B5EF4-FFF2-40B4-BE49-F238E27FC236}">
                  <a16:creationId xmlns:a16="http://schemas.microsoft.com/office/drawing/2014/main" id="{4408AEBA-A8DA-415B-BD8B-87642513A3C2}"/>
                </a:ext>
              </a:extLst>
            </p:cNvPr>
            <p:cNvSpPr/>
            <p:nvPr/>
          </p:nvSpPr>
          <p:spPr>
            <a:xfrm>
              <a:off x="10080154" y="2915603"/>
              <a:ext cx="761046" cy="536257"/>
            </a:xfrm>
            <a:custGeom>
              <a:avLst/>
              <a:gdLst>
                <a:gd name="connsiteX0" fmla="*/ 485775 w 761047"/>
                <a:gd name="connsiteY0" fmla="*/ 536258 h 536257"/>
                <a:gd name="connsiteX1" fmla="*/ 761047 w 761047"/>
                <a:gd name="connsiteY1" fmla="*/ 271463 h 536257"/>
                <a:gd name="connsiteX2" fmla="*/ 275272 w 761047"/>
                <a:gd name="connsiteY2" fmla="*/ 0 h 536257"/>
                <a:gd name="connsiteX3" fmla="*/ 0 w 761047"/>
                <a:gd name="connsiteY3" fmla="*/ 264795 h 536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047" h="536257">
                  <a:moveTo>
                    <a:pt x="485775" y="536258"/>
                  </a:moveTo>
                  <a:lnTo>
                    <a:pt x="761047" y="271463"/>
                  </a:lnTo>
                  <a:lnTo>
                    <a:pt x="275272" y="0"/>
                  </a:lnTo>
                  <a:lnTo>
                    <a:pt x="0" y="264795"/>
                  </a:lnTo>
                  <a:close/>
                </a:path>
              </a:pathLst>
            </a:custGeom>
            <a:solidFill>
              <a:srgbClr val="383A3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491" name="Freeform: Shape 1490">
              <a:extLst>
                <a:ext uri="{FF2B5EF4-FFF2-40B4-BE49-F238E27FC236}">
                  <a16:creationId xmlns:a16="http://schemas.microsoft.com/office/drawing/2014/main" id="{6DCFE63C-03EA-44C8-9D9D-C969AD0CABB1}"/>
                </a:ext>
              </a:extLst>
            </p:cNvPr>
            <p:cNvSpPr/>
            <p:nvPr/>
          </p:nvSpPr>
          <p:spPr>
            <a:xfrm>
              <a:off x="10290656" y="3342324"/>
              <a:ext cx="275272" cy="264794"/>
            </a:xfrm>
            <a:custGeom>
              <a:avLst/>
              <a:gdLst>
                <a:gd name="connsiteX0" fmla="*/ 0 w 275272"/>
                <a:gd name="connsiteY0" fmla="*/ 264795 h 264794"/>
                <a:gd name="connsiteX1" fmla="*/ 275273 w 275272"/>
                <a:gd name="connsiteY1" fmla="*/ 109538 h 264794"/>
                <a:gd name="connsiteX2" fmla="*/ 275273 w 275272"/>
                <a:gd name="connsiteY2" fmla="*/ 0 h 264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75272" h="264794">
                  <a:moveTo>
                    <a:pt x="0" y="264795"/>
                  </a:moveTo>
                  <a:lnTo>
                    <a:pt x="275273" y="109538"/>
                  </a:lnTo>
                  <a:lnTo>
                    <a:pt x="275273" y="0"/>
                  </a:lnTo>
                  <a:close/>
                </a:path>
              </a:pathLst>
            </a:custGeom>
            <a:solidFill>
              <a:srgbClr val="FFBF3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492" name="Freeform: Shape 1491">
              <a:extLst>
                <a:ext uri="{FF2B5EF4-FFF2-40B4-BE49-F238E27FC236}">
                  <a16:creationId xmlns:a16="http://schemas.microsoft.com/office/drawing/2014/main" id="{0A8EC11C-10B5-49F4-88F8-CBC1EB10B9FF}"/>
                </a:ext>
              </a:extLst>
            </p:cNvPr>
            <p:cNvSpPr/>
            <p:nvPr/>
          </p:nvSpPr>
          <p:spPr>
            <a:xfrm>
              <a:off x="9805839" y="3070861"/>
              <a:ext cx="760095" cy="536256"/>
            </a:xfrm>
            <a:custGeom>
              <a:avLst/>
              <a:gdLst>
                <a:gd name="connsiteX0" fmla="*/ 484822 w 760095"/>
                <a:gd name="connsiteY0" fmla="*/ 536257 h 536257"/>
                <a:gd name="connsiteX1" fmla="*/ 760095 w 760095"/>
                <a:gd name="connsiteY1" fmla="*/ 271463 h 536257"/>
                <a:gd name="connsiteX2" fmla="*/ 274320 w 760095"/>
                <a:gd name="connsiteY2" fmla="*/ 0 h 536257"/>
                <a:gd name="connsiteX3" fmla="*/ 0 w 760095"/>
                <a:gd name="connsiteY3" fmla="*/ 264795 h 536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0095" h="536257">
                  <a:moveTo>
                    <a:pt x="484822" y="536257"/>
                  </a:moveTo>
                  <a:lnTo>
                    <a:pt x="760095" y="271463"/>
                  </a:lnTo>
                  <a:lnTo>
                    <a:pt x="274320" y="0"/>
                  </a:lnTo>
                  <a:lnTo>
                    <a:pt x="0" y="264795"/>
                  </a:lnTo>
                  <a:close/>
                </a:path>
              </a:pathLst>
            </a:custGeom>
            <a:solidFill>
              <a:srgbClr val="5E5F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1493" name="Graphic 1060">
              <a:extLst>
                <a:ext uri="{FF2B5EF4-FFF2-40B4-BE49-F238E27FC236}">
                  <a16:creationId xmlns:a16="http://schemas.microsoft.com/office/drawing/2014/main" id="{4192CA1F-7FFC-4D2F-B919-788E06934B72}"/>
                </a:ext>
              </a:extLst>
            </p:cNvPr>
            <p:cNvGrpSpPr/>
            <p:nvPr/>
          </p:nvGrpSpPr>
          <p:grpSpPr>
            <a:xfrm>
              <a:off x="10370675" y="3411853"/>
              <a:ext cx="420051" cy="275273"/>
              <a:chOff x="10370674" y="3411854"/>
              <a:chExt cx="420052" cy="275272"/>
            </a:xfrm>
            <a:solidFill>
              <a:schemeClr val="accent1"/>
            </a:solidFill>
          </p:grpSpPr>
          <p:grpSp>
            <p:nvGrpSpPr>
              <p:cNvPr id="1494" name="Graphic 1060">
                <a:extLst>
                  <a:ext uri="{FF2B5EF4-FFF2-40B4-BE49-F238E27FC236}">
                    <a16:creationId xmlns:a16="http://schemas.microsoft.com/office/drawing/2014/main" id="{4192CA1F-7FFC-4D2F-B919-788E06934B72}"/>
                  </a:ext>
                </a:extLst>
              </p:cNvPr>
              <p:cNvGrpSpPr/>
              <p:nvPr/>
            </p:nvGrpSpPr>
            <p:grpSpPr>
              <a:xfrm>
                <a:off x="10370674" y="3411854"/>
                <a:ext cx="420052" cy="275272"/>
                <a:chOff x="10370674" y="3411854"/>
                <a:chExt cx="420052" cy="275272"/>
              </a:xfrm>
              <a:solidFill>
                <a:srgbClr val="5E5F5F"/>
              </a:solidFill>
            </p:grpSpPr>
            <p:sp>
              <p:nvSpPr>
                <p:cNvPr id="1495" name="Freeform: Shape 1494">
                  <a:extLst>
                    <a:ext uri="{FF2B5EF4-FFF2-40B4-BE49-F238E27FC236}">
                      <a16:creationId xmlns:a16="http://schemas.microsoft.com/office/drawing/2014/main" id="{BA48AF60-BF4D-484A-8878-99B573B81C47}"/>
                    </a:ext>
                  </a:extLst>
                </p:cNvPr>
                <p:cNvSpPr/>
                <p:nvPr/>
              </p:nvSpPr>
              <p:spPr>
                <a:xfrm>
                  <a:off x="10370674" y="3602354"/>
                  <a:ext cx="82867" cy="84772"/>
                </a:xfrm>
                <a:custGeom>
                  <a:avLst/>
                  <a:gdLst>
                    <a:gd name="connsiteX0" fmla="*/ 82867 w 82867"/>
                    <a:gd name="connsiteY0" fmla="*/ 0 h 84772"/>
                    <a:gd name="connsiteX1" fmla="*/ 82867 w 82867"/>
                    <a:gd name="connsiteY1" fmla="*/ 38100 h 84772"/>
                    <a:gd name="connsiteX2" fmla="*/ 0 w 82867"/>
                    <a:gd name="connsiteY2" fmla="*/ 84773 h 84772"/>
                    <a:gd name="connsiteX3" fmla="*/ 0 w 82867"/>
                    <a:gd name="connsiteY3" fmla="*/ 46673 h 84772"/>
                    <a:gd name="connsiteX4" fmla="*/ 82867 w 82867"/>
                    <a:gd name="connsiteY4" fmla="*/ 0 h 847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2867" h="84772">
                      <a:moveTo>
                        <a:pt x="82867" y="0"/>
                      </a:moveTo>
                      <a:lnTo>
                        <a:pt x="82867" y="38100"/>
                      </a:lnTo>
                      <a:lnTo>
                        <a:pt x="0" y="84773"/>
                      </a:lnTo>
                      <a:lnTo>
                        <a:pt x="0" y="46673"/>
                      </a:lnTo>
                      <a:lnTo>
                        <a:pt x="82867" y="0"/>
                      </a:lnTo>
                      <a:close/>
                    </a:path>
                  </a:pathLst>
                </a:custGeom>
                <a:solidFill>
                  <a:srgbClr val="5E5F5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96" name="Freeform: Shape 1495">
                  <a:extLst>
                    <a:ext uri="{FF2B5EF4-FFF2-40B4-BE49-F238E27FC236}">
                      <a16:creationId xmlns:a16="http://schemas.microsoft.com/office/drawing/2014/main" id="{3230243C-850D-41D3-B584-9BD4FE683EC5}"/>
                    </a:ext>
                  </a:extLst>
                </p:cNvPr>
                <p:cNvSpPr/>
                <p:nvPr/>
              </p:nvSpPr>
              <p:spPr>
                <a:xfrm>
                  <a:off x="10483069" y="3538537"/>
                  <a:ext cx="82867" cy="84772"/>
                </a:xfrm>
                <a:custGeom>
                  <a:avLst/>
                  <a:gdLst>
                    <a:gd name="connsiteX0" fmla="*/ 82867 w 82867"/>
                    <a:gd name="connsiteY0" fmla="*/ 0 h 84772"/>
                    <a:gd name="connsiteX1" fmla="*/ 82867 w 82867"/>
                    <a:gd name="connsiteY1" fmla="*/ 38100 h 84772"/>
                    <a:gd name="connsiteX2" fmla="*/ 0 w 82867"/>
                    <a:gd name="connsiteY2" fmla="*/ 84773 h 84772"/>
                    <a:gd name="connsiteX3" fmla="*/ 0 w 82867"/>
                    <a:gd name="connsiteY3" fmla="*/ 46673 h 84772"/>
                    <a:gd name="connsiteX4" fmla="*/ 82867 w 82867"/>
                    <a:gd name="connsiteY4" fmla="*/ 0 h 847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2867" h="84772">
                      <a:moveTo>
                        <a:pt x="82867" y="0"/>
                      </a:moveTo>
                      <a:lnTo>
                        <a:pt x="82867" y="38100"/>
                      </a:lnTo>
                      <a:lnTo>
                        <a:pt x="0" y="84773"/>
                      </a:lnTo>
                      <a:lnTo>
                        <a:pt x="0" y="46673"/>
                      </a:lnTo>
                      <a:lnTo>
                        <a:pt x="82867" y="0"/>
                      </a:lnTo>
                      <a:close/>
                    </a:path>
                  </a:pathLst>
                </a:custGeom>
                <a:solidFill>
                  <a:srgbClr val="5E5F5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97" name="Freeform: Shape 1496">
                  <a:extLst>
                    <a:ext uri="{FF2B5EF4-FFF2-40B4-BE49-F238E27FC236}">
                      <a16:creationId xmlns:a16="http://schemas.microsoft.com/office/drawing/2014/main" id="{A7E4E4FF-BD2E-44F4-986C-6587DCB9F1D9}"/>
                    </a:ext>
                  </a:extLst>
                </p:cNvPr>
                <p:cNvSpPr/>
                <p:nvPr/>
              </p:nvSpPr>
              <p:spPr>
                <a:xfrm>
                  <a:off x="10595464" y="3475672"/>
                  <a:ext cx="82867" cy="84772"/>
                </a:xfrm>
                <a:custGeom>
                  <a:avLst/>
                  <a:gdLst>
                    <a:gd name="connsiteX0" fmla="*/ 82868 w 82867"/>
                    <a:gd name="connsiteY0" fmla="*/ 0 h 84772"/>
                    <a:gd name="connsiteX1" fmla="*/ 82868 w 82867"/>
                    <a:gd name="connsiteY1" fmla="*/ 38100 h 84772"/>
                    <a:gd name="connsiteX2" fmla="*/ 0 w 82867"/>
                    <a:gd name="connsiteY2" fmla="*/ 84773 h 84772"/>
                    <a:gd name="connsiteX3" fmla="*/ 0 w 82867"/>
                    <a:gd name="connsiteY3" fmla="*/ 46673 h 84772"/>
                    <a:gd name="connsiteX4" fmla="*/ 82868 w 82867"/>
                    <a:gd name="connsiteY4" fmla="*/ 0 h 847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2867" h="84772">
                      <a:moveTo>
                        <a:pt x="82868" y="0"/>
                      </a:moveTo>
                      <a:lnTo>
                        <a:pt x="82868" y="38100"/>
                      </a:lnTo>
                      <a:lnTo>
                        <a:pt x="0" y="84773"/>
                      </a:lnTo>
                      <a:lnTo>
                        <a:pt x="0" y="46673"/>
                      </a:lnTo>
                      <a:lnTo>
                        <a:pt x="82868" y="0"/>
                      </a:lnTo>
                      <a:close/>
                    </a:path>
                  </a:pathLst>
                </a:custGeom>
                <a:solidFill>
                  <a:srgbClr val="5E5F5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98" name="Freeform: Shape 1497">
                  <a:extLst>
                    <a:ext uri="{FF2B5EF4-FFF2-40B4-BE49-F238E27FC236}">
                      <a16:creationId xmlns:a16="http://schemas.microsoft.com/office/drawing/2014/main" id="{D10DA9A8-781F-42C4-8C2B-2B92BFF798BF}"/>
                    </a:ext>
                  </a:extLst>
                </p:cNvPr>
                <p:cNvSpPr/>
                <p:nvPr/>
              </p:nvSpPr>
              <p:spPr>
                <a:xfrm>
                  <a:off x="10707859" y="3411854"/>
                  <a:ext cx="82867" cy="84772"/>
                </a:xfrm>
                <a:custGeom>
                  <a:avLst/>
                  <a:gdLst>
                    <a:gd name="connsiteX0" fmla="*/ 82867 w 82867"/>
                    <a:gd name="connsiteY0" fmla="*/ 0 h 84772"/>
                    <a:gd name="connsiteX1" fmla="*/ 82867 w 82867"/>
                    <a:gd name="connsiteY1" fmla="*/ 38100 h 84772"/>
                    <a:gd name="connsiteX2" fmla="*/ 0 w 82867"/>
                    <a:gd name="connsiteY2" fmla="*/ 84773 h 84772"/>
                    <a:gd name="connsiteX3" fmla="*/ 0 w 82867"/>
                    <a:gd name="connsiteY3" fmla="*/ 46673 h 84772"/>
                    <a:gd name="connsiteX4" fmla="*/ 82867 w 82867"/>
                    <a:gd name="connsiteY4" fmla="*/ 0 h 847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2867" h="84772">
                      <a:moveTo>
                        <a:pt x="82867" y="0"/>
                      </a:moveTo>
                      <a:lnTo>
                        <a:pt x="82867" y="38100"/>
                      </a:lnTo>
                      <a:lnTo>
                        <a:pt x="0" y="84773"/>
                      </a:lnTo>
                      <a:lnTo>
                        <a:pt x="0" y="46673"/>
                      </a:lnTo>
                      <a:lnTo>
                        <a:pt x="82867" y="0"/>
                      </a:lnTo>
                      <a:close/>
                    </a:path>
                  </a:pathLst>
                </a:custGeom>
                <a:solidFill>
                  <a:srgbClr val="5E5F5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1499" name="Graphic 1060">
                <a:extLst>
                  <a:ext uri="{FF2B5EF4-FFF2-40B4-BE49-F238E27FC236}">
                    <a16:creationId xmlns:a16="http://schemas.microsoft.com/office/drawing/2014/main" id="{4192CA1F-7FFC-4D2F-B919-788E06934B72}"/>
                  </a:ext>
                </a:extLst>
              </p:cNvPr>
              <p:cNvGrpSpPr/>
              <p:nvPr/>
            </p:nvGrpSpPr>
            <p:grpSpPr>
              <a:xfrm>
                <a:off x="10370674" y="3417570"/>
                <a:ext cx="409575" cy="260032"/>
                <a:chOff x="10370674" y="3417570"/>
                <a:chExt cx="409575" cy="260032"/>
              </a:xfrm>
              <a:solidFill>
                <a:srgbClr val="E5E6E5"/>
              </a:solidFill>
            </p:grpSpPr>
            <p:sp>
              <p:nvSpPr>
                <p:cNvPr id="1500" name="Freeform: Shape 1499">
                  <a:extLst>
                    <a:ext uri="{FF2B5EF4-FFF2-40B4-BE49-F238E27FC236}">
                      <a16:creationId xmlns:a16="http://schemas.microsoft.com/office/drawing/2014/main" id="{3250366D-7F38-4E0E-88C4-8A84891C9AF4}"/>
                    </a:ext>
                  </a:extLst>
                </p:cNvPr>
                <p:cNvSpPr/>
                <p:nvPr/>
              </p:nvSpPr>
              <p:spPr>
                <a:xfrm>
                  <a:off x="10370674" y="3608070"/>
                  <a:ext cx="73342" cy="69532"/>
                </a:xfrm>
                <a:custGeom>
                  <a:avLst/>
                  <a:gdLst>
                    <a:gd name="connsiteX0" fmla="*/ 73342 w 73342"/>
                    <a:gd name="connsiteY0" fmla="*/ 0 h 69532"/>
                    <a:gd name="connsiteX1" fmla="*/ 73342 w 73342"/>
                    <a:gd name="connsiteY1" fmla="*/ 28575 h 69532"/>
                    <a:gd name="connsiteX2" fmla="*/ 0 w 73342"/>
                    <a:gd name="connsiteY2" fmla="*/ 69533 h 69532"/>
                    <a:gd name="connsiteX3" fmla="*/ 0 w 73342"/>
                    <a:gd name="connsiteY3" fmla="*/ 40957 h 69532"/>
                    <a:gd name="connsiteX4" fmla="*/ 73342 w 73342"/>
                    <a:gd name="connsiteY4" fmla="*/ 0 h 695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3342" h="69532">
                      <a:moveTo>
                        <a:pt x="73342" y="0"/>
                      </a:moveTo>
                      <a:lnTo>
                        <a:pt x="73342" y="28575"/>
                      </a:lnTo>
                      <a:lnTo>
                        <a:pt x="0" y="69533"/>
                      </a:lnTo>
                      <a:lnTo>
                        <a:pt x="0" y="40957"/>
                      </a:lnTo>
                      <a:lnTo>
                        <a:pt x="73342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501" name="Freeform: Shape 1500">
                  <a:extLst>
                    <a:ext uri="{FF2B5EF4-FFF2-40B4-BE49-F238E27FC236}">
                      <a16:creationId xmlns:a16="http://schemas.microsoft.com/office/drawing/2014/main" id="{C0FCDFC1-68C5-48A3-8C05-0D45B0F88425}"/>
                    </a:ext>
                  </a:extLst>
                </p:cNvPr>
                <p:cNvSpPr/>
                <p:nvPr/>
              </p:nvSpPr>
              <p:spPr>
                <a:xfrm>
                  <a:off x="10483069" y="3544252"/>
                  <a:ext cx="73342" cy="69532"/>
                </a:xfrm>
                <a:custGeom>
                  <a:avLst/>
                  <a:gdLst>
                    <a:gd name="connsiteX0" fmla="*/ 73342 w 73342"/>
                    <a:gd name="connsiteY0" fmla="*/ 0 h 69532"/>
                    <a:gd name="connsiteX1" fmla="*/ 73342 w 73342"/>
                    <a:gd name="connsiteY1" fmla="*/ 28575 h 69532"/>
                    <a:gd name="connsiteX2" fmla="*/ 0 w 73342"/>
                    <a:gd name="connsiteY2" fmla="*/ 69533 h 69532"/>
                    <a:gd name="connsiteX3" fmla="*/ 0 w 73342"/>
                    <a:gd name="connsiteY3" fmla="*/ 40958 h 69532"/>
                    <a:gd name="connsiteX4" fmla="*/ 73342 w 73342"/>
                    <a:gd name="connsiteY4" fmla="*/ 0 h 695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3342" h="69532">
                      <a:moveTo>
                        <a:pt x="73342" y="0"/>
                      </a:moveTo>
                      <a:lnTo>
                        <a:pt x="73342" y="28575"/>
                      </a:lnTo>
                      <a:lnTo>
                        <a:pt x="0" y="69533"/>
                      </a:lnTo>
                      <a:lnTo>
                        <a:pt x="0" y="40958"/>
                      </a:lnTo>
                      <a:lnTo>
                        <a:pt x="73342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502" name="Freeform: Shape 1501">
                  <a:extLst>
                    <a:ext uri="{FF2B5EF4-FFF2-40B4-BE49-F238E27FC236}">
                      <a16:creationId xmlns:a16="http://schemas.microsoft.com/office/drawing/2014/main" id="{912C6CA9-34DF-4A3D-9C8C-D618E5CFC7FF}"/>
                    </a:ext>
                  </a:extLst>
                </p:cNvPr>
                <p:cNvSpPr/>
                <p:nvPr/>
              </p:nvSpPr>
              <p:spPr>
                <a:xfrm>
                  <a:off x="10595464" y="3481387"/>
                  <a:ext cx="73342" cy="69532"/>
                </a:xfrm>
                <a:custGeom>
                  <a:avLst/>
                  <a:gdLst>
                    <a:gd name="connsiteX0" fmla="*/ 73343 w 73342"/>
                    <a:gd name="connsiteY0" fmla="*/ 0 h 69532"/>
                    <a:gd name="connsiteX1" fmla="*/ 73343 w 73342"/>
                    <a:gd name="connsiteY1" fmla="*/ 28575 h 69532"/>
                    <a:gd name="connsiteX2" fmla="*/ 0 w 73342"/>
                    <a:gd name="connsiteY2" fmla="*/ 69533 h 69532"/>
                    <a:gd name="connsiteX3" fmla="*/ 0 w 73342"/>
                    <a:gd name="connsiteY3" fmla="*/ 40958 h 69532"/>
                    <a:gd name="connsiteX4" fmla="*/ 73343 w 73342"/>
                    <a:gd name="connsiteY4" fmla="*/ 0 h 695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3342" h="69532">
                      <a:moveTo>
                        <a:pt x="73343" y="0"/>
                      </a:moveTo>
                      <a:lnTo>
                        <a:pt x="73343" y="28575"/>
                      </a:lnTo>
                      <a:lnTo>
                        <a:pt x="0" y="69533"/>
                      </a:lnTo>
                      <a:lnTo>
                        <a:pt x="0" y="40958"/>
                      </a:lnTo>
                      <a:lnTo>
                        <a:pt x="73343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503" name="Freeform: Shape 1502">
                  <a:extLst>
                    <a:ext uri="{FF2B5EF4-FFF2-40B4-BE49-F238E27FC236}">
                      <a16:creationId xmlns:a16="http://schemas.microsoft.com/office/drawing/2014/main" id="{155A1767-CFE0-4C3F-9C5C-881D72C5AE6E}"/>
                    </a:ext>
                  </a:extLst>
                </p:cNvPr>
                <p:cNvSpPr/>
                <p:nvPr/>
              </p:nvSpPr>
              <p:spPr>
                <a:xfrm>
                  <a:off x="10706907" y="3417570"/>
                  <a:ext cx="73342" cy="69532"/>
                </a:xfrm>
                <a:custGeom>
                  <a:avLst/>
                  <a:gdLst>
                    <a:gd name="connsiteX0" fmla="*/ 73342 w 73342"/>
                    <a:gd name="connsiteY0" fmla="*/ 0 h 69532"/>
                    <a:gd name="connsiteX1" fmla="*/ 73342 w 73342"/>
                    <a:gd name="connsiteY1" fmla="*/ 28575 h 69532"/>
                    <a:gd name="connsiteX2" fmla="*/ 0 w 73342"/>
                    <a:gd name="connsiteY2" fmla="*/ 69532 h 69532"/>
                    <a:gd name="connsiteX3" fmla="*/ 0 w 73342"/>
                    <a:gd name="connsiteY3" fmla="*/ 40957 h 69532"/>
                    <a:gd name="connsiteX4" fmla="*/ 73342 w 73342"/>
                    <a:gd name="connsiteY4" fmla="*/ 0 h 695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3342" h="69532">
                      <a:moveTo>
                        <a:pt x="73342" y="0"/>
                      </a:moveTo>
                      <a:lnTo>
                        <a:pt x="73342" y="28575"/>
                      </a:lnTo>
                      <a:lnTo>
                        <a:pt x="0" y="69532"/>
                      </a:lnTo>
                      <a:lnTo>
                        <a:pt x="0" y="40957"/>
                      </a:lnTo>
                      <a:lnTo>
                        <a:pt x="73342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</p:grpSp>
      <p:sp>
        <p:nvSpPr>
          <p:cNvPr id="1504" name="Rectangle: Rounded Corners 1503">
            <a:extLst>
              <a:ext uri="{FF2B5EF4-FFF2-40B4-BE49-F238E27FC236}">
                <a16:creationId xmlns:a16="http://schemas.microsoft.com/office/drawing/2014/main" id="{1B57BC7C-648F-4C4D-8253-FF07BBC08E30}"/>
              </a:ext>
            </a:extLst>
          </p:cNvPr>
          <p:cNvSpPr/>
          <p:nvPr/>
        </p:nvSpPr>
        <p:spPr>
          <a:xfrm>
            <a:off x="2241012" y="3008936"/>
            <a:ext cx="1332614" cy="347318"/>
          </a:xfrm>
          <a:prstGeom prst="roundRect">
            <a:avLst/>
          </a:pr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1505" name="TextBox 1504">
            <a:extLst>
              <a:ext uri="{FF2B5EF4-FFF2-40B4-BE49-F238E27FC236}">
                <a16:creationId xmlns:a16="http://schemas.microsoft.com/office/drawing/2014/main" id="{0E42CF8D-E740-402A-B290-25DA3F958F60}"/>
              </a:ext>
            </a:extLst>
          </p:cNvPr>
          <p:cNvSpPr txBox="1"/>
          <p:nvPr/>
        </p:nvSpPr>
        <p:spPr>
          <a:xfrm>
            <a:off x="2301240" y="3021233"/>
            <a:ext cx="1211478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400" b="1">
                <a:solidFill>
                  <a:schemeClr val="bg2"/>
                </a:solidFill>
                <a:latin typeface="+mj-lt"/>
              </a:rPr>
              <a:t>Firms</a:t>
            </a:r>
            <a:endParaRPr lang="id-ID" sz="1400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1506" name="Rectangle: Rounded Corners 1505">
            <a:extLst>
              <a:ext uri="{FF2B5EF4-FFF2-40B4-BE49-F238E27FC236}">
                <a16:creationId xmlns:a16="http://schemas.microsoft.com/office/drawing/2014/main" id="{D31AD88B-923F-46C0-ABA6-0335427B0125}"/>
              </a:ext>
            </a:extLst>
          </p:cNvPr>
          <p:cNvSpPr/>
          <p:nvPr/>
        </p:nvSpPr>
        <p:spPr>
          <a:xfrm>
            <a:off x="2241012" y="5694079"/>
            <a:ext cx="1332614" cy="347318"/>
          </a:xfrm>
          <a:prstGeom prst="roundRect">
            <a:avLst/>
          </a:pr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1507" name="TextBox 1506">
            <a:extLst>
              <a:ext uri="{FF2B5EF4-FFF2-40B4-BE49-F238E27FC236}">
                <a16:creationId xmlns:a16="http://schemas.microsoft.com/office/drawing/2014/main" id="{5A1B9127-6501-4B6C-A6C0-A919BEF50FDB}"/>
              </a:ext>
            </a:extLst>
          </p:cNvPr>
          <p:cNvSpPr txBox="1"/>
          <p:nvPr/>
        </p:nvSpPr>
        <p:spPr>
          <a:xfrm>
            <a:off x="2095110" y="5706376"/>
            <a:ext cx="1623738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400" b="1">
                <a:solidFill>
                  <a:schemeClr val="bg2"/>
                </a:solidFill>
                <a:latin typeface="+mj-lt"/>
              </a:rPr>
              <a:t>Household</a:t>
            </a:r>
            <a:endParaRPr lang="id-ID" sz="1400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1508" name="Rectangle: Rounded Corners 1507">
            <a:extLst>
              <a:ext uri="{FF2B5EF4-FFF2-40B4-BE49-F238E27FC236}">
                <a16:creationId xmlns:a16="http://schemas.microsoft.com/office/drawing/2014/main" id="{C0299335-98A5-4552-A639-6BC51894EE4F}"/>
              </a:ext>
            </a:extLst>
          </p:cNvPr>
          <p:cNvSpPr/>
          <p:nvPr/>
        </p:nvSpPr>
        <p:spPr>
          <a:xfrm>
            <a:off x="5113846" y="4057156"/>
            <a:ext cx="1332614" cy="347318"/>
          </a:xfrm>
          <a:prstGeom prst="roundRect">
            <a:avLst/>
          </a:pr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1509" name="TextBox 1508">
            <a:extLst>
              <a:ext uri="{FF2B5EF4-FFF2-40B4-BE49-F238E27FC236}">
                <a16:creationId xmlns:a16="http://schemas.microsoft.com/office/drawing/2014/main" id="{E8C9414D-5B43-43DD-AE6D-E2784D521B60}"/>
              </a:ext>
            </a:extLst>
          </p:cNvPr>
          <p:cNvSpPr txBox="1"/>
          <p:nvPr/>
        </p:nvSpPr>
        <p:spPr>
          <a:xfrm>
            <a:off x="4967944" y="4069453"/>
            <a:ext cx="1623738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400" b="1">
                <a:solidFill>
                  <a:schemeClr val="bg2"/>
                </a:solidFill>
                <a:latin typeface="+mj-lt"/>
              </a:rPr>
              <a:t>Banks,Etc</a:t>
            </a:r>
            <a:endParaRPr lang="id-ID" sz="1400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1510" name="Rectangle: Rounded Corners 1509">
            <a:extLst>
              <a:ext uri="{FF2B5EF4-FFF2-40B4-BE49-F238E27FC236}">
                <a16:creationId xmlns:a16="http://schemas.microsoft.com/office/drawing/2014/main" id="{E9CD19C7-7364-4453-B643-9385B681146B}"/>
              </a:ext>
            </a:extLst>
          </p:cNvPr>
          <p:cNvSpPr/>
          <p:nvPr/>
        </p:nvSpPr>
        <p:spPr>
          <a:xfrm>
            <a:off x="6826532" y="4057156"/>
            <a:ext cx="1332614" cy="347318"/>
          </a:xfrm>
          <a:prstGeom prst="roundRect">
            <a:avLst/>
          </a:pr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1511" name="TextBox 1510">
            <a:extLst>
              <a:ext uri="{FF2B5EF4-FFF2-40B4-BE49-F238E27FC236}">
                <a16:creationId xmlns:a16="http://schemas.microsoft.com/office/drawing/2014/main" id="{9C0187D5-228D-4957-913C-EFCEE0215D1A}"/>
              </a:ext>
            </a:extLst>
          </p:cNvPr>
          <p:cNvSpPr txBox="1"/>
          <p:nvPr/>
        </p:nvSpPr>
        <p:spPr>
          <a:xfrm>
            <a:off x="6680630" y="4069453"/>
            <a:ext cx="1623738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400" b="1">
                <a:solidFill>
                  <a:schemeClr val="bg2"/>
                </a:solidFill>
                <a:latin typeface="+mj-lt"/>
              </a:rPr>
              <a:t>Government</a:t>
            </a:r>
            <a:endParaRPr lang="id-ID" sz="1400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1512" name="Rectangle: Rounded Corners 1511">
            <a:extLst>
              <a:ext uri="{FF2B5EF4-FFF2-40B4-BE49-F238E27FC236}">
                <a16:creationId xmlns:a16="http://schemas.microsoft.com/office/drawing/2014/main" id="{36A04616-EF16-4138-B849-9A7D6A47071D}"/>
              </a:ext>
            </a:extLst>
          </p:cNvPr>
          <p:cNvSpPr/>
          <p:nvPr/>
        </p:nvSpPr>
        <p:spPr>
          <a:xfrm>
            <a:off x="8495675" y="4057156"/>
            <a:ext cx="1332614" cy="347318"/>
          </a:xfrm>
          <a:prstGeom prst="roundRect">
            <a:avLst/>
          </a:pr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1513" name="TextBox 1512">
            <a:extLst>
              <a:ext uri="{FF2B5EF4-FFF2-40B4-BE49-F238E27FC236}">
                <a16:creationId xmlns:a16="http://schemas.microsoft.com/office/drawing/2014/main" id="{C2E01833-7268-4F2E-8A7A-BABD65387477}"/>
              </a:ext>
            </a:extLst>
          </p:cNvPr>
          <p:cNvSpPr txBox="1"/>
          <p:nvPr/>
        </p:nvSpPr>
        <p:spPr>
          <a:xfrm>
            <a:off x="8349773" y="4069453"/>
            <a:ext cx="1623738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400" b="1">
                <a:solidFill>
                  <a:schemeClr val="bg2"/>
                </a:solidFill>
                <a:latin typeface="+mj-lt"/>
              </a:rPr>
              <a:t>ABROAD</a:t>
            </a:r>
            <a:endParaRPr lang="id-ID" sz="1400" b="1" dirty="0">
              <a:solidFill>
                <a:schemeClr val="bg2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267405603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53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5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5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15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5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4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15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15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1500"/>
                            </p:stCondLst>
                            <p:childTnLst>
                              <p:par>
                                <p:cTn id="30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2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5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2000"/>
                            </p:stCondLst>
                            <p:childTnLst>
                              <p:par>
                                <p:cTn id="3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5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5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2500"/>
                            </p:stCondLst>
                            <p:childTnLst>
                              <p:par>
                                <p:cTn id="44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6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9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3000"/>
                            </p:stCondLst>
                            <p:childTnLst>
                              <p:par>
                                <p:cTn id="5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500"/>
                                        <p:tgtEl>
                                          <p:spTgt spid="5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9" dur="500"/>
                                        <p:tgtEl>
                                          <p:spTgt spid="5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5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3500"/>
                            </p:stCondLst>
                            <p:childTnLst>
                              <p:par>
                                <p:cTn id="64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" dur="500"/>
                                        <p:tgtEl>
                                          <p:spTgt spid="6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9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2" dur="500"/>
                                        <p:tgtEl>
                                          <p:spTgt spid="10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5" dur="500"/>
                                        <p:tgtEl>
                                          <p:spTgt spid="15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8" dur="500"/>
                                        <p:tgtEl>
                                          <p:spTgt spid="15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1" dur="500"/>
                                        <p:tgtEl>
                                          <p:spTgt spid="15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4" dur="500"/>
                                        <p:tgtEl>
                                          <p:spTgt spid="15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7" dur="500"/>
                                        <p:tgtEl>
                                          <p:spTgt spid="15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0" dur="500"/>
                                        <p:tgtEl>
                                          <p:spTgt spid="15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4000"/>
                            </p:stCondLst>
                            <p:childTnLst>
                              <p:par>
                                <p:cTn id="92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94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5" presetID="2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9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8" presetID="2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00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1" fill="hold">
                            <p:stCondLst>
                              <p:cond delay="4500"/>
                            </p:stCondLst>
                            <p:childTnLst>
                              <p:par>
                                <p:cTn id="10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4" dur="500"/>
                                        <p:tgtEl>
                                          <p:spTgt spid="5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7" dur="500"/>
                                        <p:tgtEl>
                                          <p:spTgt spid="5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0" dur="500"/>
                                        <p:tgtEl>
                                          <p:spTgt spid="5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1" fill="hold">
                            <p:stCondLst>
                              <p:cond delay="5000"/>
                            </p:stCondLst>
                            <p:childTnLst>
                              <p:par>
                                <p:cTn id="11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4" dur="500"/>
                                        <p:tgtEl>
                                          <p:spTgt spid="5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7" dur="500"/>
                                        <p:tgtEl>
                                          <p:spTgt spid="5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13" grpId="0"/>
      <p:bldP spid="514" grpId="0"/>
      <p:bldP spid="523" grpId="0"/>
      <p:bldP spid="524" grpId="0"/>
      <p:bldP spid="525" grpId="0"/>
      <p:bldP spid="528" grpId="0" animBg="1"/>
      <p:bldP spid="529" grpId="0"/>
      <p:bldP spid="530" grpId="0"/>
      <p:bldP spid="531" grpId="0"/>
      <p:bldP spid="532" grpId="0"/>
      <p:bldP spid="533" grpId="0"/>
      <p:bldP spid="1504" grpId="0" animBg="1"/>
      <p:bldP spid="1505" grpId="0"/>
      <p:bldP spid="1506" grpId="0" animBg="1"/>
      <p:bldP spid="1507" grpId="0"/>
      <p:bldP spid="1508" grpId="0" animBg="1"/>
      <p:bldP spid="1509" grpId="0"/>
      <p:bldP spid="1510" grpId="0" animBg="1"/>
      <p:bldP spid="1511" grpId="0"/>
      <p:bldP spid="1512" grpId="0" animBg="1"/>
      <p:bldP spid="1513" grpId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04" name="Rectangle: Rounded Corners 1603">
            <a:extLst>
              <a:ext uri="{FF2B5EF4-FFF2-40B4-BE49-F238E27FC236}">
                <a16:creationId xmlns:a16="http://schemas.microsoft.com/office/drawing/2014/main" id="{4B51C2C6-0B29-4E87-985B-ABF78DCC76BD}"/>
              </a:ext>
            </a:extLst>
          </p:cNvPr>
          <p:cNvSpPr/>
          <p:nvPr/>
        </p:nvSpPr>
        <p:spPr>
          <a:xfrm>
            <a:off x="4903059" y="1704902"/>
            <a:ext cx="2408154" cy="993923"/>
          </a:xfrm>
          <a:prstGeom prst="roundRect">
            <a:avLst/>
          </a:prstGeom>
          <a:solidFill>
            <a:schemeClr val="accent3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A1878983-3F05-4AC9-9F9E-53C14875C0B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ID"/>
              <a:t>Sircular Flow Economic Activity</a:t>
            </a:r>
          </a:p>
        </p:txBody>
      </p:sp>
      <p:sp>
        <p:nvSpPr>
          <p:cNvPr id="805" name="Rectangle: Rounded Corners 804">
            <a:extLst>
              <a:ext uri="{FF2B5EF4-FFF2-40B4-BE49-F238E27FC236}">
                <a16:creationId xmlns:a16="http://schemas.microsoft.com/office/drawing/2014/main" id="{391E752C-0CF4-4A02-BEC4-26BD09E2FE4C}"/>
              </a:ext>
            </a:extLst>
          </p:cNvPr>
          <p:cNvSpPr/>
          <p:nvPr/>
        </p:nvSpPr>
        <p:spPr>
          <a:xfrm>
            <a:off x="4903059" y="5169664"/>
            <a:ext cx="2408154" cy="993923"/>
          </a:xfrm>
          <a:prstGeom prst="roundRect">
            <a:avLst/>
          </a:prstGeom>
          <a:solidFill>
            <a:schemeClr val="accent3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grpSp>
        <p:nvGrpSpPr>
          <p:cNvPr id="815" name="Graphic 801">
            <a:extLst>
              <a:ext uri="{FF2B5EF4-FFF2-40B4-BE49-F238E27FC236}">
                <a16:creationId xmlns:a16="http://schemas.microsoft.com/office/drawing/2014/main" id="{57412DFD-041B-475E-AB5B-7E168220CF49}"/>
              </a:ext>
            </a:extLst>
          </p:cNvPr>
          <p:cNvGrpSpPr/>
          <p:nvPr/>
        </p:nvGrpSpPr>
        <p:grpSpPr>
          <a:xfrm>
            <a:off x="5342174" y="3083841"/>
            <a:ext cx="1489592" cy="1449474"/>
            <a:chOff x="5644514" y="2728912"/>
            <a:chExt cx="1096327" cy="1066800"/>
          </a:xfrm>
          <a:solidFill>
            <a:schemeClr val="accent1"/>
          </a:solidFill>
        </p:grpSpPr>
        <p:sp>
          <p:nvSpPr>
            <p:cNvPr id="816" name="Freeform: Shape 815">
              <a:extLst>
                <a:ext uri="{FF2B5EF4-FFF2-40B4-BE49-F238E27FC236}">
                  <a16:creationId xmlns:a16="http://schemas.microsoft.com/office/drawing/2014/main" id="{531C335E-9FFD-4E9F-ABCB-4A3508086435}"/>
                </a:ext>
              </a:extLst>
            </p:cNvPr>
            <p:cNvSpPr/>
            <p:nvPr/>
          </p:nvSpPr>
          <p:spPr>
            <a:xfrm>
              <a:off x="5644514" y="3343275"/>
              <a:ext cx="1096327" cy="452437"/>
            </a:xfrm>
            <a:custGeom>
              <a:avLst/>
              <a:gdLst>
                <a:gd name="connsiteX0" fmla="*/ 0 w 1096327"/>
                <a:gd name="connsiteY0" fmla="*/ 0 h 452437"/>
                <a:gd name="connsiteX1" fmla="*/ 0 w 1096327"/>
                <a:gd name="connsiteY1" fmla="*/ 67628 h 452437"/>
                <a:gd name="connsiteX2" fmla="*/ 687705 w 1096327"/>
                <a:gd name="connsiteY2" fmla="*/ 452438 h 452437"/>
                <a:gd name="connsiteX3" fmla="*/ 1096328 w 1096327"/>
                <a:gd name="connsiteY3" fmla="*/ 220980 h 452437"/>
                <a:gd name="connsiteX4" fmla="*/ 1096328 w 1096327"/>
                <a:gd name="connsiteY4" fmla="*/ 153353 h 452437"/>
                <a:gd name="connsiteX5" fmla="*/ 687705 w 1096327"/>
                <a:gd name="connsiteY5" fmla="*/ 384810 h 452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96327" h="452437">
                  <a:moveTo>
                    <a:pt x="0" y="0"/>
                  </a:moveTo>
                  <a:lnTo>
                    <a:pt x="0" y="67628"/>
                  </a:lnTo>
                  <a:lnTo>
                    <a:pt x="687705" y="452438"/>
                  </a:lnTo>
                  <a:lnTo>
                    <a:pt x="1096328" y="220980"/>
                  </a:lnTo>
                  <a:lnTo>
                    <a:pt x="1096328" y="153353"/>
                  </a:lnTo>
                  <a:lnTo>
                    <a:pt x="687705" y="384810"/>
                  </a:lnTo>
                  <a:close/>
                </a:path>
              </a:pathLst>
            </a:custGeom>
            <a:solidFill>
              <a:srgbClr val="59442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17" name="Freeform: Shape 816">
              <a:extLst>
                <a:ext uri="{FF2B5EF4-FFF2-40B4-BE49-F238E27FC236}">
                  <a16:creationId xmlns:a16="http://schemas.microsoft.com/office/drawing/2014/main" id="{B47FA5A9-38E9-4019-959F-8708710B6FA0}"/>
                </a:ext>
              </a:extLst>
            </p:cNvPr>
            <p:cNvSpPr/>
            <p:nvPr/>
          </p:nvSpPr>
          <p:spPr>
            <a:xfrm>
              <a:off x="5644514" y="3111817"/>
              <a:ext cx="1096327" cy="616267"/>
            </a:xfrm>
            <a:custGeom>
              <a:avLst/>
              <a:gdLst>
                <a:gd name="connsiteX0" fmla="*/ 408622 w 1096327"/>
                <a:gd name="connsiteY0" fmla="*/ 0 h 616267"/>
                <a:gd name="connsiteX1" fmla="*/ 0 w 1096327"/>
                <a:gd name="connsiteY1" fmla="*/ 231458 h 616267"/>
                <a:gd name="connsiteX2" fmla="*/ 687705 w 1096327"/>
                <a:gd name="connsiteY2" fmla="*/ 616268 h 616267"/>
                <a:gd name="connsiteX3" fmla="*/ 1096328 w 1096327"/>
                <a:gd name="connsiteY3" fmla="*/ 384810 h 616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96327" h="616267">
                  <a:moveTo>
                    <a:pt x="408622" y="0"/>
                  </a:moveTo>
                  <a:lnTo>
                    <a:pt x="0" y="231458"/>
                  </a:lnTo>
                  <a:lnTo>
                    <a:pt x="687705" y="616268"/>
                  </a:lnTo>
                  <a:lnTo>
                    <a:pt x="1096328" y="384810"/>
                  </a:lnTo>
                  <a:close/>
                </a:path>
              </a:pathLst>
            </a:custGeom>
            <a:solidFill>
              <a:srgbClr val="00964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18" name="Freeform: Shape 817">
              <a:extLst>
                <a:ext uri="{FF2B5EF4-FFF2-40B4-BE49-F238E27FC236}">
                  <a16:creationId xmlns:a16="http://schemas.microsoft.com/office/drawing/2014/main" id="{32FECD87-89ED-49E9-87C1-9C1351F38733}"/>
                </a:ext>
              </a:extLst>
            </p:cNvPr>
            <p:cNvSpPr/>
            <p:nvPr/>
          </p:nvSpPr>
          <p:spPr>
            <a:xfrm>
              <a:off x="5803581" y="3128009"/>
              <a:ext cx="325755" cy="228600"/>
            </a:xfrm>
            <a:custGeom>
              <a:avLst/>
              <a:gdLst>
                <a:gd name="connsiteX0" fmla="*/ 276225 w 325755"/>
                <a:gd name="connsiteY0" fmla="*/ 0 h 228600"/>
                <a:gd name="connsiteX1" fmla="*/ 50483 w 325755"/>
                <a:gd name="connsiteY1" fmla="*/ 127635 h 228600"/>
                <a:gd name="connsiteX2" fmla="*/ 0 w 325755"/>
                <a:gd name="connsiteY2" fmla="*/ 156210 h 228600"/>
                <a:gd name="connsiteX3" fmla="*/ 129540 w 325755"/>
                <a:gd name="connsiteY3" fmla="*/ 228600 h 228600"/>
                <a:gd name="connsiteX4" fmla="*/ 181928 w 325755"/>
                <a:gd name="connsiteY4" fmla="*/ 198120 h 228600"/>
                <a:gd name="connsiteX5" fmla="*/ 101918 w 325755"/>
                <a:gd name="connsiteY5" fmla="*/ 154305 h 228600"/>
                <a:gd name="connsiteX6" fmla="*/ 325755 w 325755"/>
                <a:gd name="connsiteY6" fmla="*/ 27623 h 228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25755" h="228600">
                  <a:moveTo>
                    <a:pt x="276225" y="0"/>
                  </a:moveTo>
                  <a:lnTo>
                    <a:pt x="50483" y="127635"/>
                  </a:lnTo>
                  <a:lnTo>
                    <a:pt x="0" y="156210"/>
                  </a:lnTo>
                  <a:lnTo>
                    <a:pt x="129540" y="228600"/>
                  </a:lnTo>
                  <a:lnTo>
                    <a:pt x="181928" y="198120"/>
                  </a:lnTo>
                  <a:lnTo>
                    <a:pt x="101918" y="154305"/>
                  </a:lnTo>
                  <a:lnTo>
                    <a:pt x="325755" y="27623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19" name="Freeform: Shape 818">
              <a:extLst>
                <a:ext uri="{FF2B5EF4-FFF2-40B4-BE49-F238E27FC236}">
                  <a16:creationId xmlns:a16="http://schemas.microsoft.com/office/drawing/2014/main" id="{93DD4EF2-D003-4922-B501-6905D405BBAC}"/>
                </a:ext>
              </a:extLst>
            </p:cNvPr>
            <p:cNvSpPr/>
            <p:nvPr/>
          </p:nvSpPr>
          <p:spPr>
            <a:xfrm>
              <a:off x="5813106" y="3132772"/>
              <a:ext cx="306705" cy="218122"/>
            </a:xfrm>
            <a:custGeom>
              <a:avLst/>
              <a:gdLst>
                <a:gd name="connsiteX0" fmla="*/ 266700 w 306705"/>
                <a:gd name="connsiteY0" fmla="*/ 0 h 218122"/>
                <a:gd name="connsiteX1" fmla="*/ 0 w 306705"/>
                <a:gd name="connsiteY1" fmla="*/ 151448 h 218122"/>
                <a:gd name="connsiteX2" fmla="*/ 120015 w 306705"/>
                <a:gd name="connsiteY2" fmla="*/ 218123 h 218122"/>
                <a:gd name="connsiteX3" fmla="*/ 162878 w 306705"/>
                <a:gd name="connsiteY3" fmla="*/ 193358 h 218122"/>
                <a:gd name="connsiteX4" fmla="*/ 82868 w 306705"/>
                <a:gd name="connsiteY4" fmla="*/ 149543 h 218122"/>
                <a:gd name="connsiteX5" fmla="*/ 306705 w 306705"/>
                <a:gd name="connsiteY5" fmla="*/ 22860 h 218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6705" h="218122">
                  <a:moveTo>
                    <a:pt x="266700" y="0"/>
                  </a:moveTo>
                  <a:lnTo>
                    <a:pt x="0" y="151448"/>
                  </a:lnTo>
                  <a:lnTo>
                    <a:pt x="120015" y="218123"/>
                  </a:lnTo>
                  <a:lnTo>
                    <a:pt x="162878" y="193358"/>
                  </a:lnTo>
                  <a:lnTo>
                    <a:pt x="82868" y="149543"/>
                  </a:lnTo>
                  <a:lnTo>
                    <a:pt x="306705" y="22860"/>
                  </a:lnTo>
                  <a:close/>
                </a:path>
              </a:pathLst>
            </a:custGeom>
            <a:solidFill>
              <a:srgbClr val="669C4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20" name="Freeform: Shape 819">
              <a:extLst>
                <a:ext uri="{FF2B5EF4-FFF2-40B4-BE49-F238E27FC236}">
                  <a16:creationId xmlns:a16="http://schemas.microsoft.com/office/drawing/2014/main" id="{89FB1B77-FC54-47AC-A0B0-18523AE70C11}"/>
                </a:ext>
              </a:extLst>
            </p:cNvPr>
            <p:cNvSpPr/>
            <p:nvPr/>
          </p:nvSpPr>
          <p:spPr>
            <a:xfrm>
              <a:off x="5822631" y="3138487"/>
              <a:ext cx="287655" cy="206692"/>
            </a:xfrm>
            <a:custGeom>
              <a:avLst/>
              <a:gdLst>
                <a:gd name="connsiteX0" fmla="*/ 257175 w 287655"/>
                <a:gd name="connsiteY0" fmla="*/ 0 h 206692"/>
                <a:gd name="connsiteX1" fmla="*/ 0 w 287655"/>
                <a:gd name="connsiteY1" fmla="*/ 145733 h 206692"/>
                <a:gd name="connsiteX2" fmla="*/ 110490 w 287655"/>
                <a:gd name="connsiteY2" fmla="*/ 206692 h 206692"/>
                <a:gd name="connsiteX3" fmla="*/ 143828 w 287655"/>
                <a:gd name="connsiteY3" fmla="*/ 187642 h 206692"/>
                <a:gd name="connsiteX4" fmla="*/ 63818 w 287655"/>
                <a:gd name="connsiteY4" fmla="*/ 143828 h 206692"/>
                <a:gd name="connsiteX5" fmla="*/ 287655 w 287655"/>
                <a:gd name="connsiteY5" fmla="*/ 17145 h 2066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7655" h="206692">
                  <a:moveTo>
                    <a:pt x="257175" y="0"/>
                  </a:moveTo>
                  <a:lnTo>
                    <a:pt x="0" y="145733"/>
                  </a:lnTo>
                  <a:lnTo>
                    <a:pt x="110490" y="206692"/>
                  </a:lnTo>
                  <a:lnTo>
                    <a:pt x="143828" y="187642"/>
                  </a:lnTo>
                  <a:lnTo>
                    <a:pt x="63818" y="143828"/>
                  </a:lnTo>
                  <a:lnTo>
                    <a:pt x="287655" y="17145"/>
                  </a:lnTo>
                  <a:close/>
                </a:path>
              </a:pathLst>
            </a:custGeom>
            <a:solidFill>
              <a:srgbClr val="80B34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21" name="Freeform: Shape 820">
              <a:extLst>
                <a:ext uri="{FF2B5EF4-FFF2-40B4-BE49-F238E27FC236}">
                  <a16:creationId xmlns:a16="http://schemas.microsoft.com/office/drawing/2014/main" id="{27942A5B-7653-4519-93F4-2CFA0D4C11DE}"/>
                </a:ext>
              </a:extLst>
            </p:cNvPr>
            <p:cNvSpPr/>
            <p:nvPr/>
          </p:nvSpPr>
          <p:spPr>
            <a:xfrm>
              <a:off x="5800724" y="3326129"/>
              <a:ext cx="542925" cy="304800"/>
            </a:xfrm>
            <a:custGeom>
              <a:avLst/>
              <a:gdLst>
                <a:gd name="connsiteX0" fmla="*/ 184785 w 542925"/>
                <a:gd name="connsiteY0" fmla="*/ 0 h 304800"/>
                <a:gd name="connsiteX1" fmla="*/ 0 w 542925"/>
                <a:gd name="connsiteY1" fmla="*/ 104775 h 304800"/>
                <a:gd name="connsiteX2" fmla="*/ 358140 w 542925"/>
                <a:gd name="connsiteY2" fmla="*/ 304800 h 304800"/>
                <a:gd name="connsiteX3" fmla="*/ 378143 w 542925"/>
                <a:gd name="connsiteY3" fmla="*/ 293370 h 304800"/>
                <a:gd name="connsiteX4" fmla="*/ 542925 w 542925"/>
                <a:gd name="connsiteY4" fmla="*/ 200025 h 304800"/>
                <a:gd name="connsiteX5" fmla="*/ 533400 w 542925"/>
                <a:gd name="connsiteY5" fmla="*/ 195263 h 304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42925" h="304800">
                  <a:moveTo>
                    <a:pt x="184785" y="0"/>
                  </a:moveTo>
                  <a:lnTo>
                    <a:pt x="0" y="104775"/>
                  </a:lnTo>
                  <a:lnTo>
                    <a:pt x="358140" y="304800"/>
                  </a:lnTo>
                  <a:lnTo>
                    <a:pt x="378143" y="293370"/>
                  </a:lnTo>
                  <a:lnTo>
                    <a:pt x="542925" y="200025"/>
                  </a:lnTo>
                  <a:lnTo>
                    <a:pt x="533400" y="195263"/>
                  </a:lnTo>
                  <a:close/>
                </a:path>
              </a:pathLst>
            </a:custGeom>
            <a:solidFill>
              <a:srgbClr val="54555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22" name="Freeform: Shape 821">
              <a:extLst>
                <a:ext uri="{FF2B5EF4-FFF2-40B4-BE49-F238E27FC236}">
                  <a16:creationId xmlns:a16="http://schemas.microsoft.com/office/drawing/2014/main" id="{2734A4EF-A1C4-4741-B1E7-6B5FD622B75E}"/>
                </a:ext>
              </a:extLst>
            </p:cNvPr>
            <p:cNvSpPr/>
            <p:nvPr/>
          </p:nvSpPr>
          <p:spPr>
            <a:xfrm>
              <a:off x="6099809" y="3246120"/>
              <a:ext cx="129540" cy="216217"/>
            </a:xfrm>
            <a:custGeom>
              <a:avLst/>
              <a:gdLst>
                <a:gd name="connsiteX0" fmla="*/ 129540 w 129540"/>
                <a:gd name="connsiteY0" fmla="*/ 71438 h 216217"/>
                <a:gd name="connsiteX1" fmla="*/ 0 w 129540"/>
                <a:gd name="connsiteY1" fmla="*/ 0 h 216217"/>
                <a:gd name="connsiteX2" fmla="*/ 0 w 129540"/>
                <a:gd name="connsiteY2" fmla="*/ 144780 h 216217"/>
                <a:gd name="connsiteX3" fmla="*/ 129540 w 129540"/>
                <a:gd name="connsiteY3" fmla="*/ 216217 h 2162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9540" h="216217">
                  <a:moveTo>
                    <a:pt x="129540" y="71438"/>
                  </a:moveTo>
                  <a:lnTo>
                    <a:pt x="0" y="0"/>
                  </a:lnTo>
                  <a:lnTo>
                    <a:pt x="0" y="144780"/>
                  </a:lnTo>
                  <a:lnTo>
                    <a:pt x="129540" y="216217"/>
                  </a:lnTo>
                  <a:close/>
                </a:path>
              </a:pathLst>
            </a:custGeom>
            <a:solidFill>
              <a:srgbClr val="EAE7D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23" name="Freeform: Shape 822">
              <a:extLst>
                <a:ext uri="{FF2B5EF4-FFF2-40B4-BE49-F238E27FC236}">
                  <a16:creationId xmlns:a16="http://schemas.microsoft.com/office/drawing/2014/main" id="{68282320-F6E2-47F0-8235-8FAFBD6DBCB7}"/>
                </a:ext>
              </a:extLst>
            </p:cNvPr>
            <p:cNvSpPr/>
            <p:nvPr/>
          </p:nvSpPr>
          <p:spPr>
            <a:xfrm>
              <a:off x="6229349" y="3317557"/>
              <a:ext cx="194309" cy="253364"/>
            </a:xfrm>
            <a:custGeom>
              <a:avLst/>
              <a:gdLst>
                <a:gd name="connsiteX0" fmla="*/ 194310 w 194309"/>
                <a:gd name="connsiteY0" fmla="*/ 108585 h 253364"/>
                <a:gd name="connsiteX1" fmla="*/ 178118 w 194309"/>
                <a:gd name="connsiteY1" fmla="*/ 100013 h 253364"/>
                <a:gd name="connsiteX2" fmla="*/ 0 w 194309"/>
                <a:gd name="connsiteY2" fmla="*/ 0 h 253364"/>
                <a:gd name="connsiteX3" fmla="*/ 0 w 194309"/>
                <a:gd name="connsiteY3" fmla="*/ 144780 h 253364"/>
                <a:gd name="connsiteX4" fmla="*/ 194310 w 194309"/>
                <a:gd name="connsiteY4" fmla="*/ 253365 h 2533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4309" h="253364">
                  <a:moveTo>
                    <a:pt x="194310" y="108585"/>
                  </a:moveTo>
                  <a:lnTo>
                    <a:pt x="178118" y="100013"/>
                  </a:lnTo>
                  <a:lnTo>
                    <a:pt x="0" y="0"/>
                  </a:lnTo>
                  <a:lnTo>
                    <a:pt x="0" y="144780"/>
                  </a:lnTo>
                  <a:lnTo>
                    <a:pt x="194310" y="253365"/>
                  </a:lnTo>
                  <a:close/>
                </a:path>
              </a:pathLst>
            </a:custGeom>
            <a:solidFill>
              <a:srgbClr val="EAE7D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24" name="Freeform: Shape 823">
              <a:extLst>
                <a:ext uri="{FF2B5EF4-FFF2-40B4-BE49-F238E27FC236}">
                  <a16:creationId xmlns:a16="http://schemas.microsoft.com/office/drawing/2014/main" id="{189808EA-9B51-4653-92EC-0FB93FE25BFA}"/>
                </a:ext>
              </a:extLst>
            </p:cNvPr>
            <p:cNvSpPr/>
            <p:nvPr/>
          </p:nvSpPr>
          <p:spPr>
            <a:xfrm>
              <a:off x="5905499" y="3137534"/>
              <a:ext cx="194309" cy="253365"/>
            </a:xfrm>
            <a:custGeom>
              <a:avLst/>
              <a:gdLst>
                <a:gd name="connsiteX0" fmla="*/ 194310 w 194309"/>
                <a:gd name="connsiteY0" fmla="*/ 108585 h 253365"/>
                <a:gd name="connsiteX1" fmla="*/ 178118 w 194309"/>
                <a:gd name="connsiteY1" fmla="*/ 100013 h 253365"/>
                <a:gd name="connsiteX2" fmla="*/ 0 w 194309"/>
                <a:gd name="connsiteY2" fmla="*/ 0 h 253365"/>
                <a:gd name="connsiteX3" fmla="*/ 0 w 194309"/>
                <a:gd name="connsiteY3" fmla="*/ 144780 h 253365"/>
                <a:gd name="connsiteX4" fmla="*/ 194310 w 194309"/>
                <a:gd name="connsiteY4" fmla="*/ 253365 h 2533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4309" h="253365">
                  <a:moveTo>
                    <a:pt x="194310" y="108585"/>
                  </a:moveTo>
                  <a:lnTo>
                    <a:pt x="178118" y="100013"/>
                  </a:lnTo>
                  <a:lnTo>
                    <a:pt x="0" y="0"/>
                  </a:lnTo>
                  <a:lnTo>
                    <a:pt x="0" y="144780"/>
                  </a:lnTo>
                  <a:lnTo>
                    <a:pt x="194310" y="253365"/>
                  </a:lnTo>
                  <a:close/>
                </a:path>
              </a:pathLst>
            </a:custGeom>
            <a:solidFill>
              <a:srgbClr val="EAE7D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25" name="Freeform: Shape 824">
              <a:extLst>
                <a:ext uri="{FF2B5EF4-FFF2-40B4-BE49-F238E27FC236}">
                  <a16:creationId xmlns:a16="http://schemas.microsoft.com/office/drawing/2014/main" id="{658534FF-1041-4AB0-9054-C3C0BCD6B313}"/>
                </a:ext>
              </a:extLst>
            </p:cNvPr>
            <p:cNvSpPr/>
            <p:nvPr/>
          </p:nvSpPr>
          <p:spPr>
            <a:xfrm>
              <a:off x="5905499" y="3236595"/>
              <a:ext cx="518159" cy="334327"/>
            </a:xfrm>
            <a:custGeom>
              <a:avLst/>
              <a:gdLst>
                <a:gd name="connsiteX0" fmla="*/ 518160 w 518159"/>
                <a:gd name="connsiteY0" fmla="*/ 288608 h 334327"/>
                <a:gd name="connsiteX1" fmla="*/ 501968 w 518159"/>
                <a:gd name="connsiteY1" fmla="*/ 280035 h 334327"/>
                <a:gd name="connsiteX2" fmla="*/ 0 w 518159"/>
                <a:gd name="connsiteY2" fmla="*/ 0 h 334327"/>
                <a:gd name="connsiteX3" fmla="*/ 0 w 518159"/>
                <a:gd name="connsiteY3" fmla="*/ 45720 h 334327"/>
                <a:gd name="connsiteX4" fmla="*/ 518160 w 518159"/>
                <a:gd name="connsiteY4" fmla="*/ 334327 h 334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8159" h="334327">
                  <a:moveTo>
                    <a:pt x="518160" y="288608"/>
                  </a:moveTo>
                  <a:lnTo>
                    <a:pt x="501968" y="280035"/>
                  </a:lnTo>
                  <a:lnTo>
                    <a:pt x="0" y="0"/>
                  </a:lnTo>
                  <a:lnTo>
                    <a:pt x="0" y="45720"/>
                  </a:lnTo>
                  <a:lnTo>
                    <a:pt x="518160" y="334327"/>
                  </a:lnTo>
                  <a:close/>
                </a:path>
              </a:pathLst>
            </a:custGeom>
            <a:solidFill>
              <a:srgbClr val="808D7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26" name="Freeform: Shape 825">
              <a:extLst>
                <a:ext uri="{FF2B5EF4-FFF2-40B4-BE49-F238E27FC236}">
                  <a16:creationId xmlns:a16="http://schemas.microsoft.com/office/drawing/2014/main" id="{7DA3D69B-D58D-40B3-BA4F-19444EC57FDA}"/>
                </a:ext>
              </a:extLst>
            </p:cNvPr>
            <p:cNvSpPr/>
            <p:nvPr/>
          </p:nvSpPr>
          <p:spPr>
            <a:xfrm>
              <a:off x="6423659" y="3155632"/>
              <a:ext cx="222884" cy="415289"/>
            </a:xfrm>
            <a:custGeom>
              <a:avLst/>
              <a:gdLst>
                <a:gd name="connsiteX0" fmla="*/ 0 w 222884"/>
                <a:gd name="connsiteY0" fmla="*/ 415290 h 415289"/>
                <a:gd name="connsiteX1" fmla="*/ 0 w 222884"/>
                <a:gd name="connsiteY1" fmla="*/ 126683 h 415289"/>
                <a:gd name="connsiteX2" fmla="*/ 222885 w 222884"/>
                <a:gd name="connsiteY2" fmla="*/ 0 h 415289"/>
                <a:gd name="connsiteX3" fmla="*/ 222885 w 222884"/>
                <a:gd name="connsiteY3" fmla="*/ 288608 h 415289"/>
                <a:gd name="connsiteX4" fmla="*/ 180022 w 222884"/>
                <a:gd name="connsiteY4" fmla="*/ 313372 h 415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884" h="415289">
                  <a:moveTo>
                    <a:pt x="0" y="415290"/>
                  </a:moveTo>
                  <a:lnTo>
                    <a:pt x="0" y="126683"/>
                  </a:lnTo>
                  <a:lnTo>
                    <a:pt x="222885" y="0"/>
                  </a:lnTo>
                  <a:lnTo>
                    <a:pt x="222885" y="288608"/>
                  </a:lnTo>
                  <a:lnTo>
                    <a:pt x="180022" y="313372"/>
                  </a:lnTo>
                  <a:close/>
                </a:path>
              </a:pathLst>
            </a:custGeom>
            <a:solidFill>
              <a:srgbClr val="B7B4A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27" name="Freeform: Shape 826">
              <a:extLst>
                <a:ext uri="{FF2B5EF4-FFF2-40B4-BE49-F238E27FC236}">
                  <a16:creationId xmlns:a16="http://schemas.microsoft.com/office/drawing/2014/main" id="{F98A0D90-9D1F-496F-997B-80EE0D2E9EA8}"/>
                </a:ext>
              </a:extLst>
            </p:cNvPr>
            <p:cNvSpPr/>
            <p:nvPr/>
          </p:nvSpPr>
          <p:spPr>
            <a:xfrm>
              <a:off x="5644514" y="3343275"/>
              <a:ext cx="687704" cy="452437"/>
            </a:xfrm>
            <a:custGeom>
              <a:avLst/>
              <a:gdLst>
                <a:gd name="connsiteX0" fmla="*/ 0 w 687704"/>
                <a:gd name="connsiteY0" fmla="*/ 0 h 452437"/>
                <a:gd name="connsiteX1" fmla="*/ 687705 w 687704"/>
                <a:gd name="connsiteY1" fmla="*/ 384810 h 452437"/>
                <a:gd name="connsiteX2" fmla="*/ 687705 w 687704"/>
                <a:gd name="connsiteY2" fmla="*/ 452438 h 452437"/>
                <a:gd name="connsiteX3" fmla="*/ 0 w 687704"/>
                <a:gd name="connsiteY3" fmla="*/ 67628 h 452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87704" h="452437">
                  <a:moveTo>
                    <a:pt x="0" y="0"/>
                  </a:moveTo>
                  <a:lnTo>
                    <a:pt x="687705" y="384810"/>
                  </a:lnTo>
                  <a:lnTo>
                    <a:pt x="687705" y="452438"/>
                  </a:lnTo>
                  <a:lnTo>
                    <a:pt x="0" y="67628"/>
                  </a:lnTo>
                  <a:close/>
                </a:path>
              </a:pathLst>
            </a:custGeom>
            <a:solidFill>
              <a:srgbClr val="84643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28" name="Freeform: Shape 827">
              <a:extLst>
                <a:ext uri="{FF2B5EF4-FFF2-40B4-BE49-F238E27FC236}">
                  <a16:creationId xmlns:a16="http://schemas.microsoft.com/office/drawing/2014/main" id="{2957BC2A-B631-490B-AEA7-70DBDE325DBC}"/>
                </a:ext>
              </a:extLst>
            </p:cNvPr>
            <p:cNvSpPr/>
            <p:nvPr/>
          </p:nvSpPr>
          <p:spPr>
            <a:xfrm>
              <a:off x="6099809" y="3101340"/>
              <a:ext cx="129540" cy="216217"/>
            </a:xfrm>
            <a:custGeom>
              <a:avLst/>
              <a:gdLst>
                <a:gd name="connsiteX0" fmla="*/ 129540 w 129540"/>
                <a:gd name="connsiteY0" fmla="*/ 72390 h 216217"/>
                <a:gd name="connsiteX1" fmla="*/ 0 w 129540"/>
                <a:gd name="connsiteY1" fmla="*/ 0 h 216217"/>
                <a:gd name="connsiteX2" fmla="*/ 0 w 129540"/>
                <a:gd name="connsiteY2" fmla="*/ 144780 h 216217"/>
                <a:gd name="connsiteX3" fmla="*/ 129540 w 129540"/>
                <a:gd name="connsiteY3" fmla="*/ 216217 h 2162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9540" h="216217">
                  <a:moveTo>
                    <a:pt x="129540" y="72390"/>
                  </a:moveTo>
                  <a:lnTo>
                    <a:pt x="0" y="0"/>
                  </a:lnTo>
                  <a:lnTo>
                    <a:pt x="0" y="144780"/>
                  </a:lnTo>
                  <a:lnTo>
                    <a:pt x="129540" y="216217"/>
                  </a:lnTo>
                  <a:close/>
                </a:path>
              </a:pathLst>
            </a:custGeom>
            <a:solidFill>
              <a:srgbClr val="EAE7D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829" name="Graphic 801">
              <a:extLst>
                <a:ext uri="{FF2B5EF4-FFF2-40B4-BE49-F238E27FC236}">
                  <a16:creationId xmlns:a16="http://schemas.microsoft.com/office/drawing/2014/main" id="{57412DFD-041B-475E-AB5B-7E168220CF49}"/>
                </a:ext>
              </a:extLst>
            </p:cNvPr>
            <p:cNvGrpSpPr/>
            <p:nvPr/>
          </p:nvGrpSpPr>
          <p:grpSpPr>
            <a:xfrm>
              <a:off x="6175056" y="3167307"/>
              <a:ext cx="33337" cy="117864"/>
              <a:chOff x="6175056" y="3167307"/>
              <a:chExt cx="33337" cy="117864"/>
            </a:xfrm>
            <a:solidFill>
              <a:schemeClr val="accent1"/>
            </a:solidFill>
          </p:grpSpPr>
          <p:sp>
            <p:nvSpPr>
              <p:cNvPr id="830" name="Freeform: Shape 829">
                <a:extLst>
                  <a:ext uri="{FF2B5EF4-FFF2-40B4-BE49-F238E27FC236}">
                    <a16:creationId xmlns:a16="http://schemas.microsoft.com/office/drawing/2014/main" id="{D3ADC18B-483C-4E64-AF94-2D618777C908}"/>
                  </a:ext>
                </a:extLst>
              </p:cNvPr>
              <p:cNvSpPr/>
              <p:nvPr/>
            </p:nvSpPr>
            <p:spPr>
              <a:xfrm>
                <a:off x="6175056" y="3167307"/>
                <a:ext cx="33337" cy="117864"/>
              </a:xfrm>
              <a:custGeom>
                <a:avLst/>
                <a:gdLst>
                  <a:gd name="connsiteX0" fmla="*/ 33338 w 33337"/>
                  <a:gd name="connsiteY0" fmla="*/ 28330 h 117864"/>
                  <a:gd name="connsiteX1" fmla="*/ 33338 w 33337"/>
                  <a:gd name="connsiteY1" fmla="*/ 117865 h 117864"/>
                  <a:gd name="connsiteX2" fmla="*/ 0 w 33337"/>
                  <a:gd name="connsiteY2" fmla="*/ 98815 h 117864"/>
                  <a:gd name="connsiteX3" fmla="*/ 0 w 33337"/>
                  <a:gd name="connsiteY3" fmla="*/ 75955 h 117864"/>
                  <a:gd name="connsiteX4" fmla="*/ 0 w 33337"/>
                  <a:gd name="connsiteY4" fmla="*/ 9280 h 117864"/>
                  <a:gd name="connsiteX5" fmla="*/ 33338 w 33337"/>
                  <a:gd name="connsiteY5" fmla="*/ 28330 h 1178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3337" h="117864">
                    <a:moveTo>
                      <a:pt x="33338" y="28330"/>
                    </a:moveTo>
                    <a:lnTo>
                      <a:pt x="33338" y="117865"/>
                    </a:lnTo>
                    <a:lnTo>
                      <a:pt x="0" y="98815"/>
                    </a:lnTo>
                    <a:lnTo>
                      <a:pt x="0" y="75955"/>
                    </a:lnTo>
                    <a:lnTo>
                      <a:pt x="0" y="9280"/>
                    </a:lnTo>
                    <a:cubicBezTo>
                      <a:pt x="0" y="-11675"/>
                      <a:pt x="33338" y="6422"/>
                      <a:pt x="33338" y="28330"/>
                    </a:cubicBezTo>
                    <a:close/>
                  </a:path>
                </a:pathLst>
              </a:custGeom>
              <a:solidFill>
                <a:srgbClr val="ABA89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831" name="Graphic 801">
                <a:extLst>
                  <a:ext uri="{FF2B5EF4-FFF2-40B4-BE49-F238E27FC236}">
                    <a16:creationId xmlns:a16="http://schemas.microsoft.com/office/drawing/2014/main" id="{57412DFD-041B-475E-AB5B-7E168220CF49}"/>
                  </a:ext>
                </a:extLst>
              </p:cNvPr>
              <p:cNvGrpSpPr/>
              <p:nvPr/>
            </p:nvGrpSpPr>
            <p:grpSpPr>
              <a:xfrm>
                <a:off x="6176962" y="3169621"/>
                <a:ext cx="29527" cy="111741"/>
                <a:chOff x="6176962" y="3169621"/>
                <a:chExt cx="29527" cy="111741"/>
              </a:xfrm>
              <a:solidFill>
                <a:srgbClr val="FFFFFF"/>
              </a:solidFill>
            </p:grpSpPr>
            <p:grpSp>
              <p:nvGrpSpPr>
                <p:cNvPr id="832" name="Graphic 801">
                  <a:extLst>
                    <a:ext uri="{FF2B5EF4-FFF2-40B4-BE49-F238E27FC236}">
                      <a16:creationId xmlns:a16="http://schemas.microsoft.com/office/drawing/2014/main" id="{57412DFD-041B-475E-AB5B-7E168220CF49}"/>
                    </a:ext>
                  </a:extLst>
                </p:cNvPr>
                <p:cNvGrpSpPr/>
                <p:nvPr/>
              </p:nvGrpSpPr>
              <p:grpSpPr>
                <a:xfrm>
                  <a:off x="6176962" y="3169621"/>
                  <a:ext cx="29527" cy="48876"/>
                  <a:chOff x="6176962" y="3169621"/>
                  <a:chExt cx="29527" cy="48876"/>
                </a:xfrm>
                <a:solidFill>
                  <a:srgbClr val="FFFFFF"/>
                </a:solidFill>
              </p:grpSpPr>
              <p:sp>
                <p:nvSpPr>
                  <p:cNvPr id="833" name="Freeform: Shape 832">
                    <a:extLst>
                      <a:ext uri="{FF2B5EF4-FFF2-40B4-BE49-F238E27FC236}">
                        <a16:creationId xmlns:a16="http://schemas.microsoft.com/office/drawing/2014/main" id="{394A1A5A-3E72-46EC-AE8C-33EA98861166}"/>
                      </a:ext>
                    </a:extLst>
                  </p:cNvPr>
                  <p:cNvSpPr/>
                  <p:nvPr/>
                </p:nvSpPr>
                <p:spPr>
                  <a:xfrm>
                    <a:off x="6176962" y="3185159"/>
                    <a:ext cx="13334" cy="24765"/>
                  </a:xfrm>
                  <a:custGeom>
                    <a:avLst/>
                    <a:gdLst>
                      <a:gd name="connsiteX0" fmla="*/ 0 w 13334"/>
                      <a:gd name="connsiteY0" fmla="*/ 0 h 24765"/>
                      <a:gd name="connsiteX1" fmla="*/ 0 w 13334"/>
                      <a:gd name="connsiteY1" fmla="*/ 17145 h 24765"/>
                      <a:gd name="connsiteX2" fmla="*/ 13335 w 13334"/>
                      <a:gd name="connsiteY2" fmla="*/ 24765 h 24765"/>
                      <a:gd name="connsiteX3" fmla="*/ 13335 w 13334"/>
                      <a:gd name="connsiteY3" fmla="*/ 6668 h 24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4" h="24765">
                        <a:moveTo>
                          <a:pt x="0" y="0"/>
                        </a:moveTo>
                        <a:lnTo>
                          <a:pt x="0" y="17145"/>
                        </a:lnTo>
                        <a:lnTo>
                          <a:pt x="13335" y="24765"/>
                        </a:lnTo>
                        <a:lnTo>
                          <a:pt x="13335" y="6668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834" name="Freeform: Shape 833">
                    <a:extLst>
                      <a:ext uri="{FF2B5EF4-FFF2-40B4-BE49-F238E27FC236}">
                        <a16:creationId xmlns:a16="http://schemas.microsoft.com/office/drawing/2014/main" id="{94B4B464-FC5B-4F4E-A06D-FD6A6678D37A}"/>
                      </a:ext>
                    </a:extLst>
                  </p:cNvPr>
                  <p:cNvSpPr/>
                  <p:nvPr/>
                </p:nvSpPr>
                <p:spPr>
                  <a:xfrm>
                    <a:off x="6176962" y="3169621"/>
                    <a:ext cx="13334" cy="20301"/>
                  </a:xfrm>
                  <a:custGeom>
                    <a:avLst/>
                    <a:gdLst>
                      <a:gd name="connsiteX0" fmla="*/ 1905 w 13334"/>
                      <a:gd name="connsiteY0" fmla="*/ 1251 h 20301"/>
                      <a:gd name="connsiteX1" fmla="*/ 0 w 13334"/>
                      <a:gd name="connsiteY1" fmla="*/ 7919 h 20301"/>
                      <a:gd name="connsiteX2" fmla="*/ 0 w 13334"/>
                      <a:gd name="connsiteY2" fmla="*/ 12681 h 20301"/>
                      <a:gd name="connsiteX3" fmla="*/ 13335 w 13334"/>
                      <a:gd name="connsiteY3" fmla="*/ 20301 h 20301"/>
                      <a:gd name="connsiteX4" fmla="*/ 13335 w 13334"/>
                      <a:gd name="connsiteY4" fmla="*/ 3156 h 20301"/>
                      <a:gd name="connsiteX5" fmla="*/ 1905 w 13334"/>
                      <a:gd name="connsiteY5" fmla="*/ 1251 h 203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334" h="20301">
                        <a:moveTo>
                          <a:pt x="1905" y="1251"/>
                        </a:moveTo>
                        <a:cubicBezTo>
                          <a:pt x="953" y="3156"/>
                          <a:pt x="0" y="5061"/>
                          <a:pt x="0" y="7919"/>
                        </a:cubicBezTo>
                        <a:lnTo>
                          <a:pt x="0" y="12681"/>
                        </a:lnTo>
                        <a:lnTo>
                          <a:pt x="13335" y="20301"/>
                        </a:lnTo>
                        <a:lnTo>
                          <a:pt x="13335" y="3156"/>
                        </a:lnTo>
                        <a:cubicBezTo>
                          <a:pt x="9525" y="-654"/>
                          <a:pt x="4763" y="-654"/>
                          <a:pt x="1905" y="125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835" name="Freeform: Shape 834">
                    <a:extLst>
                      <a:ext uri="{FF2B5EF4-FFF2-40B4-BE49-F238E27FC236}">
                        <a16:creationId xmlns:a16="http://schemas.microsoft.com/office/drawing/2014/main" id="{860DF79E-18C7-433F-916F-2A72120324FD}"/>
                      </a:ext>
                    </a:extLst>
                  </p:cNvPr>
                  <p:cNvSpPr/>
                  <p:nvPr/>
                </p:nvSpPr>
                <p:spPr>
                  <a:xfrm>
                    <a:off x="6193154" y="3172777"/>
                    <a:ext cx="13334" cy="24764"/>
                  </a:xfrm>
                  <a:custGeom>
                    <a:avLst/>
                    <a:gdLst>
                      <a:gd name="connsiteX0" fmla="*/ 0 w 13334"/>
                      <a:gd name="connsiteY0" fmla="*/ 0 h 24764"/>
                      <a:gd name="connsiteX1" fmla="*/ 0 w 13334"/>
                      <a:gd name="connsiteY1" fmla="*/ 17145 h 24764"/>
                      <a:gd name="connsiteX2" fmla="*/ 13335 w 13334"/>
                      <a:gd name="connsiteY2" fmla="*/ 24765 h 24764"/>
                      <a:gd name="connsiteX3" fmla="*/ 13335 w 13334"/>
                      <a:gd name="connsiteY3" fmla="*/ 21907 h 24764"/>
                      <a:gd name="connsiteX4" fmla="*/ 0 w 13334"/>
                      <a:gd name="connsiteY4" fmla="*/ 0 h 247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334" h="24764">
                        <a:moveTo>
                          <a:pt x="0" y="0"/>
                        </a:moveTo>
                        <a:lnTo>
                          <a:pt x="0" y="17145"/>
                        </a:lnTo>
                        <a:lnTo>
                          <a:pt x="13335" y="24765"/>
                        </a:lnTo>
                        <a:lnTo>
                          <a:pt x="13335" y="21907"/>
                        </a:lnTo>
                        <a:cubicBezTo>
                          <a:pt x="13335" y="13335"/>
                          <a:pt x="6667" y="4763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836" name="Freeform: Shape 835">
                    <a:extLst>
                      <a:ext uri="{FF2B5EF4-FFF2-40B4-BE49-F238E27FC236}">
                        <a16:creationId xmlns:a16="http://schemas.microsoft.com/office/drawing/2014/main" id="{26C9ACC9-EEAE-49BA-BD54-D6815427B62E}"/>
                      </a:ext>
                    </a:extLst>
                  </p:cNvPr>
                  <p:cNvSpPr/>
                  <p:nvPr/>
                </p:nvSpPr>
                <p:spPr>
                  <a:xfrm>
                    <a:off x="6193154" y="3193732"/>
                    <a:ext cx="13334" cy="24764"/>
                  </a:xfrm>
                  <a:custGeom>
                    <a:avLst/>
                    <a:gdLst>
                      <a:gd name="connsiteX0" fmla="*/ 0 w 13334"/>
                      <a:gd name="connsiteY0" fmla="*/ 0 h 24764"/>
                      <a:gd name="connsiteX1" fmla="*/ 0 w 13334"/>
                      <a:gd name="connsiteY1" fmla="*/ 18097 h 24764"/>
                      <a:gd name="connsiteX2" fmla="*/ 13335 w 13334"/>
                      <a:gd name="connsiteY2" fmla="*/ 24765 h 24764"/>
                      <a:gd name="connsiteX3" fmla="*/ 13335 w 13334"/>
                      <a:gd name="connsiteY3" fmla="*/ 7620 h 247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4" h="24764">
                        <a:moveTo>
                          <a:pt x="0" y="0"/>
                        </a:moveTo>
                        <a:lnTo>
                          <a:pt x="0" y="18097"/>
                        </a:lnTo>
                        <a:lnTo>
                          <a:pt x="13335" y="24765"/>
                        </a:lnTo>
                        <a:lnTo>
                          <a:pt x="13335" y="76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837" name="Graphic 801">
                  <a:extLst>
                    <a:ext uri="{FF2B5EF4-FFF2-40B4-BE49-F238E27FC236}">
                      <a16:creationId xmlns:a16="http://schemas.microsoft.com/office/drawing/2014/main" id="{57412DFD-041B-475E-AB5B-7E168220CF49}"/>
                    </a:ext>
                  </a:extLst>
                </p:cNvPr>
                <p:cNvGrpSpPr/>
                <p:nvPr/>
              </p:nvGrpSpPr>
              <p:grpSpPr>
                <a:xfrm>
                  <a:off x="6176962" y="3206115"/>
                  <a:ext cx="29527" cy="33337"/>
                  <a:chOff x="6176962" y="3206115"/>
                  <a:chExt cx="29527" cy="33337"/>
                </a:xfrm>
                <a:solidFill>
                  <a:srgbClr val="FFFFFF"/>
                </a:solidFill>
              </p:grpSpPr>
              <p:sp>
                <p:nvSpPr>
                  <p:cNvPr id="838" name="Freeform: Shape 837">
                    <a:extLst>
                      <a:ext uri="{FF2B5EF4-FFF2-40B4-BE49-F238E27FC236}">
                        <a16:creationId xmlns:a16="http://schemas.microsoft.com/office/drawing/2014/main" id="{1ABD1C60-5D50-4B3D-8B86-20F27ABDDDBF}"/>
                      </a:ext>
                    </a:extLst>
                  </p:cNvPr>
                  <p:cNvSpPr/>
                  <p:nvPr/>
                </p:nvSpPr>
                <p:spPr>
                  <a:xfrm>
                    <a:off x="6193154" y="3214687"/>
                    <a:ext cx="13334" cy="24765"/>
                  </a:xfrm>
                  <a:custGeom>
                    <a:avLst/>
                    <a:gdLst>
                      <a:gd name="connsiteX0" fmla="*/ 0 w 13334"/>
                      <a:gd name="connsiteY0" fmla="*/ 17145 h 24765"/>
                      <a:gd name="connsiteX1" fmla="*/ 13335 w 13334"/>
                      <a:gd name="connsiteY1" fmla="*/ 24765 h 24765"/>
                      <a:gd name="connsiteX2" fmla="*/ 13335 w 13334"/>
                      <a:gd name="connsiteY2" fmla="*/ 7620 h 24765"/>
                      <a:gd name="connsiteX3" fmla="*/ 0 w 13334"/>
                      <a:gd name="connsiteY3" fmla="*/ 0 h 24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4" h="24765">
                        <a:moveTo>
                          <a:pt x="0" y="17145"/>
                        </a:moveTo>
                        <a:lnTo>
                          <a:pt x="13335" y="24765"/>
                        </a:lnTo>
                        <a:lnTo>
                          <a:pt x="13335" y="762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839" name="Freeform: Shape 838">
                    <a:extLst>
                      <a:ext uri="{FF2B5EF4-FFF2-40B4-BE49-F238E27FC236}">
                        <a16:creationId xmlns:a16="http://schemas.microsoft.com/office/drawing/2014/main" id="{99FBE8DC-2D47-4B9D-B522-D460E20EE888}"/>
                      </a:ext>
                    </a:extLst>
                  </p:cNvPr>
                  <p:cNvSpPr/>
                  <p:nvPr/>
                </p:nvSpPr>
                <p:spPr>
                  <a:xfrm>
                    <a:off x="6176962" y="3206115"/>
                    <a:ext cx="13334" cy="24764"/>
                  </a:xfrm>
                  <a:custGeom>
                    <a:avLst/>
                    <a:gdLst>
                      <a:gd name="connsiteX0" fmla="*/ 0 w 13334"/>
                      <a:gd name="connsiteY0" fmla="*/ 17145 h 24764"/>
                      <a:gd name="connsiteX1" fmla="*/ 13335 w 13334"/>
                      <a:gd name="connsiteY1" fmla="*/ 24765 h 24764"/>
                      <a:gd name="connsiteX2" fmla="*/ 13335 w 13334"/>
                      <a:gd name="connsiteY2" fmla="*/ 6667 h 24764"/>
                      <a:gd name="connsiteX3" fmla="*/ 0 w 13334"/>
                      <a:gd name="connsiteY3" fmla="*/ 0 h 247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4" h="24764">
                        <a:moveTo>
                          <a:pt x="0" y="17145"/>
                        </a:moveTo>
                        <a:lnTo>
                          <a:pt x="13335" y="24765"/>
                        </a:lnTo>
                        <a:lnTo>
                          <a:pt x="13335" y="666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840" name="Graphic 801">
                  <a:extLst>
                    <a:ext uri="{FF2B5EF4-FFF2-40B4-BE49-F238E27FC236}">
                      <a16:creationId xmlns:a16="http://schemas.microsoft.com/office/drawing/2014/main" id="{57412DFD-041B-475E-AB5B-7E168220CF49}"/>
                    </a:ext>
                  </a:extLst>
                </p:cNvPr>
                <p:cNvGrpSpPr/>
                <p:nvPr/>
              </p:nvGrpSpPr>
              <p:grpSpPr>
                <a:xfrm>
                  <a:off x="6176962" y="3227070"/>
                  <a:ext cx="29527" cy="33337"/>
                  <a:chOff x="6176962" y="3227070"/>
                  <a:chExt cx="29527" cy="33337"/>
                </a:xfrm>
                <a:solidFill>
                  <a:srgbClr val="FFFFFF"/>
                </a:solidFill>
              </p:grpSpPr>
              <p:sp>
                <p:nvSpPr>
                  <p:cNvPr id="841" name="Freeform: Shape 840">
                    <a:extLst>
                      <a:ext uri="{FF2B5EF4-FFF2-40B4-BE49-F238E27FC236}">
                        <a16:creationId xmlns:a16="http://schemas.microsoft.com/office/drawing/2014/main" id="{27E2311C-18FB-4413-8EC7-008E55321120}"/>
                      </a:ext>
                    </a:extLst>
                  </p:cNvPr>
                  <p:cNvSpPr/>
                  <p:nvPr/>
                </p:nvSpPr>
                <p:spPr>
                  <a:xfrm>
                    <a:off x="6193154" y="3235642"/>
                    <a:ext cx="13334" cy="24765"/>
                  </a:xfrm>
                  <a:custGeom>
                    <a:avLst/>
                    <a:gdLst>
                      <a:gd name="connsiteX0" fmla="*/ 0 w 13334"/>
                      <a:gd name="connsiteY0" fmla="*/ 17145 h 24765"/>
                      <a:gd name="connsiteX1" fmla="*/ 13335 w 13334"/>
                      <a:gd name="connsiteY1" fmla="*/ 24765 h 24765"/>
                      <a:gd name="connsiteX2" fmla="*/ 13335 w 13334"/>
                      <a:gd name="connsiteY2" fmla="*/ 7620 h 24765"/>
                      <a:gd name="connsiteX3" fmla="*/ 0 w 13334"/>
                      <a:gd name="connsiteY3" fmla="*/ 0 h 24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4" h="24765">
                        <a:moveTo>
                          <a:pt x="0" y="17145"/>
                        </a:moveTo>
                        <a:lnTo>
                          <a:pt x="13335" y="24765"/>
                        </a:lnTo>
                        <a:lnTo>
                          <a:pt x="13335" y="762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842" name="Freeform: Shape 841">
                    <a:extLst>
                      <a:ext uri="{FF2B5EF4-FFF2-40B4-BE49-F238E27FC236}">
                        <a16:creationId xmlns:a16="http://schemas.microsoft.com/office/drawing/2014/main" id="{1B891FD0-B8B6-424B-B5E8-E249A6FC20D5}"/>
                      </a:ext>
                    </a:extLst>
                  </p:cNvPr>
                  <p:cNvSpPr/>
                  <p:nvPr/>
                </p:nvSpPr>
                <p:spPr>
                  <a:xfrm>
                    <a:off x="6176962" y="3227070"/>
                    <a:ext cx="13334" cy="24764"/>
                  </a:xfrm>
                  <a:custGeom>
                    <a:avLst/>
                    <a:gdLst>
                      <a:gd name="connsiteX0" fmla="*/ 0 w 13334"/>
                      <a:gd name="connsiteY0" fmla="*/ 17145 h 24764"/>
                      <a:gd name="connsiteX1" fmla="*/ 13335 w 13334"/>
                      <a:gd name="connsiteY1" fmla="*/ 24765 h 24764"/>
                      <a:gd name="connsiteX2" fmla="*/ 13335 w 13334"/>
                      <a:gd name="connsiteY2" fmla="*/ 6667 h 24764"/>
                      <a:gd name="connsiteX3" fmla="*/ 0 w 13334"/>
                      <a:gd name="connsiteY3" fmla="*/ 0 h 247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4" h="24764">
                        <a:moveTo>
                          <a:pt x="0" y="17145"/>
                        </a:moveTo>
                        <a:lnTo>
                          <a:pt x="13335" y="24765"/>
                        </a:lnTo>
                        <a:lnTo>
                          <a:pt x="13335" y="666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843" name="Graphic 801">
                  <a:extLst>
                    <a:ext uri="{FF2B5EF4-FFF2-40B4-BE49-F238E27FC236}">
                      <a16:creationId xmlns:a16="http://schemas.microsoft.com/office/drawing/2014/main" id="{57412DFD-041B-475E-AB5B-7E168220CF49}"/>
                    </a:ext>
                  </a:extLst>
                </p:cNvPr>
                <p:cNvGrpSpPr/>
                <p:nvPr/>
              </p:nvGrpSpPr>
              <p:grpSpPr>
                <a:xfrm>
                  <a:off x="6176962" y="3248025"/>
                  <a:ext cx="29527" cy="33337"/>
                  <a:chOff x="6176962" y="3248025"/>
                  <a:chExt cx="29527" cy="33337"/>
                </a:xfrm>
                <a:solidFill>
                  <a:srgbClr val="FFFFFF"/>
                </a:solidFill>
              </p:grpSpPr>
              <p:sp>
                <p:nvSpPr>
                  <p:cNvPr id="844" name="Freeform: Shape 843">
                    <a:extLst>
                      <a:ext uri="{FF2B5EF4-FFF2-40B4-BE49-F238E27FC236}">
                        <a16:creationId xmlns:a16="http://schemas.microsoft.com/office/drawing/2014/main" id="{D1EE4E44-68F0-4F41-8F96-A9357F722D61}"/>
                      </a:ext>
                    </a:extLst>
                  </p:cNvPr>
                  <p:cNvSpPr/>
                  <p:nvPr/>
                </p:nvSpPr>
                <p:spPr>
                  <a:xfrm>
                    <a:off x="6193154" y="3256597"/>
                    <a:ext cx="13334" cy="24765"/>
                  </a:xfrm>
                  <a:custGeom>
                    <a:avLst/>
                    <a:gdLst>
                      <a:gd name="connsiteX0" fmla="*/ 0 w 13334"/>
                      <a:gd name="connsiteY0" fmla="*/ 17145 h 24765"/>
                      <a:gd name="connsiteX1" fmla="*/ 13335 w 13334"/>
                      <a:gd name="connsiteY1" fmla="*/ 24765 h 24765"/>
                      <a:gd name="connsiteX2" fmla="*/ 13335 w 13334"/>
                      <a:gd name="connsiteY2" fmla="*/ 7620 h 24765"/>
                      <a:gd name="connsiteX3" fmla="*/ 0 w 13334"/>
                      <a:gd name="connsiteY3" fmla="*/ 0 h 24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4" h="24765">
                        <a:moveTo>
                          <a:pt x="0" y="17145"/>
                        </a:moveTo>
                        <a:lnTo>
                          <a:pt x="13335" y="24765"/>
                        </a:lnTo>
                        <a:lnTo>
                          <a:pt x="13335" y="762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845" name="Freeform: Shape 844">
                    <a:extLst>
                      <a:ext uri="{FF2B5EF4-FFF2-40B4-BE49-F238E27FC236}">
                        <a16:creationId xmlns:a16="http://schemas.microsoft.com/office/drawing/2014/main" id="{60F2D686-F070-4EC0-B64D-37343C8606FE}"/>
                      </a:ext>
                    </a:extLst>
                  </p:cNvPr>
                  <p:cNvSpPr/>
                  <p:nvPr/>
                </p:nvSpPr>
                <p:spPr>
                  <a:xfrm>
                    <a:off x="6176962" y="3248025"/>
                    <a:ext cx="13334" cy="24765"/>
                  </a:xfrm>
                  <a:custGeom>
                    <a:avLst/>
                    <a:gdLst>
                      <a:gd name="connsiteX0" fmla="*/ 0 w 13334"/>
                      <a:gd name="connsiteY0" fmla="*/ 17145 h 24765"/>
                      <a:gd name="connsiteX1" fmla="*/ 13335 w 13334"/>
                      <a:gd name="connsiteY1" fmla="*/ 24765 h 24765"/>
                      <a:gd name="connsiteX2" fmla="*/ 13335 w 13334"/>
                      <a:gd name="connsiteY2" fmla="*/ 6667 h 24765"/>
                      <a:gd name="connsiteX3" fmla="*/ 0 w 13334"/>
                      <a:gd name="connsiteY3" fmla="*/ 0 h 24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4" h="24765">
                        <a:moveTo>
                          <a:pt x="0" y="17145"/>
                        </a:moveTo>
                        <a:lnTo>
                          <a:pt x="13335" y="24765"/>
                        </a:lnTo>
                        <a:lnTo>
                          <a:pt x="13335" y="666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grpSp>
          <p:nvGrpSpPr>
            <p:cNvPr id="846" name="Graphic 801">
              <a:extLst>
                <a:ext uri="{FF2B5EF4-FFF2-40B4-BE49-F238E27FC236}">
                  <a16:creationId xmlns:a16="http://schemas.microsoft.com/office/drawing/2014/main" id="{57412DFD-041B-475E-AB5B-7E168220CF49}"/>
                </a:ext>
              </a:extLst>
            </p:cNvPr>
            <p:cNvGrpSpPr/>
            <p:nvPr/>
          </p:nvGrpSpPr>
          <p:grpSpPr>
            <a:xfrm>
              <a:off x="6130289" y="3142120"/>
              <a:ext cx="33337" cy="118286"/>
              <a:chOff x="6130289" y="3142120"/>
              <a:chExt cx="33337" cy="118286"/>
            </a:xfrm>
            <a:solidFill>
              <a:schemeClr val="accent1"/>
            </a:solidFill>
          </p:grpSpPr>
          <p:sp>
            <p:nvSpPr>
              <p:cNvPr id="847" name="Freeform: Shape 846">
                <a:extLst>
                  <a:ext uri="{FF2B5EF4-FFF2-40B4-BE49-F238E27FC236}">
                    <a16:creationId xmlns:a16="http://schemas.microsoft.com/office/drawing/2014/main" id="{10DB73E7-0B5B-4294-A7B2-C99E67B55F88}"/>
                  </a:ext>
                </a:extLst>
              </p:cNvPr>
              <p:cNvSpPr/>
              <p:nvPr/>
            </p:nvSpPr>
            <p:spPr>
              <a:xfrm>
                <a:off x="6130289" y="3142120"/>
                <a:ext cx="33337" cy="118286"/>
              </a:xfrm>
              <a:custGeom>
                <a:avLst/>
                <a:gdLst>
                  <a:gd name="connsiteX0" fmla="*/ 33338 w 33337"/>
                  <a:gd name="connsiteY0" fmla="*/ 28752 h 118286"/>
                  <a:gd name="connsiteX1" fmla="*/ 33338 w 33337"/>
                  <a:gd name="connsiteY1" fmla="*/ 118287 h 118286"/>
                  <a:gd name="connsiteX2" fmla="*/ 0 w 33337"/>
                  <a:gd name="connsiteY2" fmla="*/ 99237 h 118286"/>
                  <a:gd name="connsiteX3" fmla="*/ 0 w 33337"/>
                  <a:gd name="connsiteY3" fmla="*/ 76377 h 118286"/>
                  <a:gd name="connsiteX4" fmla="*/ 0 w 33337"/>
                  <a:gd name="connsiteY4" fmla="*/ 9702 h 118286"/>
                  <a:gd name="connsiteX5" fmla="*/ 33338 w 33337"/>
                  <a:gd name="connsiteY5" fmla="*/ 28752 h 1182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3337" h="118286">
                    <a:moveTo>
                      <a:pt x="33338" y="28752"/>
                    </a:moveTo>
                    <a:lnTo>
                      <a:pt x="33338" y="118287"/>
                    </a:lnTo>
                    <a:lnTo>
                      <a:pt x="0" y="99237"/>
                    </a:lnTo>
                    <a:lnTo>
                      <a:pt x="0" y="76377"/>
                    </a:lnTo>
                    <a:lnTo>
                      <a:pt x="0" y="9702"/>
                    </a:lnTo>
                    <a:cubicBezTo>
                      <a:pt x="0" y="-12206"/>
                      <a:pt x="33338" y="6844"/>
                      <a:pt x="33338" y="28752"/>
                    </a:cubicBezTo>
                    <a:close/>
                  </a:path>
                </a:pathLst>
              </a:custGeom>
              <a:solidFill>
                <a:srgbClr val="ABA89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848" name="Graphic 801">
                <a:extLst>
                  <a:ext uri="{FF2B5EF4-FFF2-40B4-BE49-F238E27FC236}">
                    <a16:creationId xmlns:a16="http://schemas.microsoft.com/office/drawing/2014/main" id="{57412DFD-041B-475E-AB5B-7E168220CF49}"/>
                  </a:ext>
                </a:extLst>
              </p:cNvPr>
              <p:cNvGrpSpPr/>
              <p:nvPr/>
            </p:nvGrpSpPr>
            <p:grpSpPr>
              <a:xfrm>
                <a:off x="6133146" y="3144163"/>
                <a:ext cx="28575" cy="112433"/>
                <a:chOff x="6133146" y="3144163"/>
                <a:chExt cx="28575" cy="112433"/>
              </a:xfrm>
              <a:solidFill>
                <a:srgbClr val="FFFFFF"/>
              </a:solidFill>
            </p:grpSpPr>
            <p:grpSp>
              <p:nvGrpSpPr>
                <p:cNvPr id="849" name="Graphic 801">
                  <a:extLst>
                    <a:ext uri="{FF2B5EF4-FFF2-40B4-BE49-F238E27FC236}">
                      <a16:creationId xmlns:a16="http://schemas.microsoft.com/office/drawing/2014/main" id="{57412DFD-041B-475E-AB5B-7E168220CF49}"/>
                    </a:ext>
                  </a:extLst>
                </p:cNvPr>
                <p:cNvGrpSpPr/>
                <p:nvPr/>
              </p:nvGrpSpPr>
              <p:grpSpPr>
                <a:xfrm>
                  <a:off x="6133146" y="3144163"/>
                  <a:ext cx="28575" cy="49568"/>
                  <a:chOff x="6133146" y="3144163"/>
                  <a:chExt cx="28575" cy="49568"/>
                </a:xfrm>
                <a:solidFill>
                  <a:srgbClr val="FFFFFF"/>
                </a:solidFill>
              </p:grpSpPr>
              <p:sp>
                <p:nvSpPr>
                  <p:cNvPr id="850" name="Freeform: Shape 849">
                    <a:extLst>
                      <a:ext uri="{FF2B5EF4-FFF2-40B4-BE49-F238E27FC236}">
                        <a16:creationId xmlns:a16="http://schemas.microsoft.com/office/drawing/2014/main" id="{FBB5381A-9B23-419B-BC1E-90D2E9AECF08}"/>
                      </a:ext>
                    </a:extLst>
                  </p:cNvPr>
                  <p:cNvSpPr/>
                  <p:nvPr/>
                </p:nvSpPr>
                <p:spPr>
                  <a:xfrm>
                    <a:off x="6133146" y="3159442"/>
                    <a:ext cx="12382" cy="25717"/>
                  </a:xfrm>
                  <a:custGeom>
                    <a:avLst/>
                    <a:gdLst>
                      <a:gd name="connsiteX0" fmla="*/ 0 w 12382"/>
                      <a:gd name="connsiteY0" fmla="*/ 0 h 25717"/>
                      <a:gd name="connsiteX1" fmla="*/ 0 w 12382"/>
                      <a:gd name="connsiteY1" fmla="*/ 18098 h 25717"/>
                      <a:gd name="connsiteX2" fmla="*/ 12383 w 12382"/>
                      <a:gd name="connsiteY2" fmla="*/ 25717 h 25717"/>
                      <a:gd name="connsiteX3" fmla="*/ 12383 w 12382"/>
                      <a:gd name="connsiteY3" fmla="*/ 7620 h 257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82" h="25717">
                        <a:moveTo>
                          <a:pt x="0" y="0"/>
                        </a:moveTo>
                        <a:lnTo>
                          <a:pt x="0" y="18098"/>
                        </a:lnTo>
                        <a:lnTo>
                          <a:pt x="12383" y="25717"/>
                        </a:lnTo>
                        <a:lnTo>
                          <a:pt x="12383" y="76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851" name="Freeform: Shape 850">
                    <a:extLst>
                      <a:ext uri="{FF2B5EF4-FFF2-40B4-BE49-F238E27FC236}">
                        <a16:creationId xmlns:a16="http://schemas.microsoft.com/office/drawing/2014/main" id="{7AEE2060-1A08-46C3-A60A-2F847F31C06E}"/>
                      </a:ext>
                    </a:extLst>
                  </p:cNvPr>
                  <p:cNvSpPr/>
                  <p:nvPr/>
                </p:nvSpPr>
                <p:spPr>
                  <a:xfrm>
                    <a:off x="6133146" y="3144163"/>
                    <a:ext cx="13334" cy="20041"/>
                  </a:xfrm>
                  <a:custGeom>
                    <a:avLst/>
                    <a:gdLst>
                      <a:gd name="connsiteX0" fmla="*/ 1905 w 13334"/>
                      <a:gd name="connsiteY0" fmla="*/ 991 h 20041"/>
                      <a:gd name="connsiteX1" fmla="*/ 0 w 13334"/>
                      <a:gd name="connsiteY1" fmla="*/ 7659 h 20041"/>
                      <a:gd name="connsiteX2" fmla="*/ 0 w 13334"/>
                      <a:gd name="connsiteY2" fmla="*/ 12421 h 20041"/>
                      <a:gd name="connsiteX3" fmla="*/ 13335 w 13334"/>
                      <a:gd name="connsiteY3" fmla="*/ 20041 h 20041"/>
                      <a:gd name="connsiteX4" fmla="*/ 13335 w 13334"/>
                      <a:gd name="connsiteY4" fmla="*/ 2896 h 20041"/>
                      <a:gd name="connsiteX5" fmla="*/ 1905 w 13334"/>
                      <a:gd name="connsiteY5" fmla="*/ 991 h 200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334" h="20041">
                        <a:moveTo>
                          <a:pt x="1905" y="991"/>
                        </a:moveTo>
                        <a:cubicBezTo>
                          <a:pt x="953" y="2896"/>
                          <a:pt x="0" y="4801"/>
                          <a:pt x="0" y="7659"/>
                        </a:cubicBezTo>
                        <a:lnTo>
                          <a:pt x="0" y="12421"/>
                        </a:lnTo>
                        <a:lnTo>
                          <a:pt x="13335" y="20041"/>
                        </a:lnTo>
                        <a:lnTo>
                          <a:pt x="13335" y="2896"/>
                        </a:lnTo>
                        <a:cubicBezTo>
                          <a:pt x="8572" y="39"/>
                          <a:pt x="4763" y="-914"/>
                          <a:pt x="1905" y="99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852" name="Freeform: Shape 851">
                    <a:extLst>
                      <a:ext uri="{FF2B5EF4-FFF2-40B4-BE49-F238E27FC236}">
                        <a16:creationId xmlns:a16="http://schemas.microsoft.com/office/drawing/2014/main" id="{19259F84-A9E6-4D04-851B-62200E071D67}"/>
                      </a:ext>
                    </a:extLst>
                  </p:cNvPr>
                  <p:cNvSpPr/>
                  <p:nvPr/>
                </p:nvSpPr>
                <p:spPr>
                  <a:xfrm>
                    <a:off x="6148387" y="3148012"/>
                    <a:ext cx="13334" cy="24765"/>
                  </a:xfrm>
                  <a:custGeom>
                    <a:avLst/>
                    <a:gdLst>
                      <a:gd name="connsiteX0" fmla="*/ 0 w 13334"/>
                      <a:gd name="connsiteY0" fmla="*/ 0 h 24765"/>
                      <a:gd name="connsiteX1" fmla="*/ 0 w 13334"/>
                      <a:gd name="connsiteY1" fmla="*/ 17145 h 24765"/>
                      <a:gd name="connsiteX2" fmla="*/ 13335 w 13334"/>
                      <a:gd name="connsiteY2" fmla="*/ 24765 h 24765"/>
                      <a:gd name="connsiteX3" fmla="*/ 13335 w 13334"/>
                      <a:gd name="connsiteY3" fmla="*/ 21908 h 24765"/>
                      <a:gd name="connsiteX4" fmla="*/ 0 w 13334"/>
                      <a:gd name="connsiteY4" fmla="*/ 0 h 24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334" h="24765">
                        <a:moveTo>
                          <a:pt x="0" y="0"/>
                        </a:moveTo>
                        <a:lnTo>
                          <a:pt x="0" y="17145"/>
                        </a:lnTo>
                        <a:lnTo>
                          <a:pt x="13335" y="24765"/>
                        </a:lnTo>
                        <a:lnTo>
                          <a:pt x="13335" y="21908"/>
                        </a:lnTo>
                        <a:cubicBezTo>
                          <a:pt x="13335" y="13335"/>
                          <a:pt x="6668" y="4763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853" name="Freeform: Shape 852">
                    <a:extLst>
                      <a:ext uri="{FF2B5EF4-FFF2-40B4-BE49-F238E27FC236}">
                        <a16:creationId xmlns:a16="http://schemas.microsoft.com/office/drawing/2014/main" id="{3E4BFD41-F1D4-4DEF-8203-3CAAB728B3FC}"/>
                      </a:ext>
                    </a:extLst>
                  </p:cNvPr>
                  <p:cNvSpPr/>
                  <p:nvPr/>
                </p:nvSpPr>
                <p:spPr>
                  <a:xfrm>
                    <a:off x="6148387" y="3168967"/>
                    <a:ext cx="13334" cy="24765"/>
                  </a:xfrm>
                  <a:custGeom>
                    <a:avLst/>
                    <a:gdLst>
                      <a:gd name="connsiteX0" fmla="*/ 0 w 13334"/>
                      <a:gd name="connsiteY0" fmla="*/ 0 h 24765"/>
                      <a:gd name="connsiteX1" fmla="*/ 0 w 13334"/>
                      <a:gd name="connsiteY1" fmla="*/ 17145 h 24765"/>
                      <a:gd name="connsiteX2" fmla="*/ 13335 w 13334"/>
                      <a:gd name="connsiteY2" fmla="*/ 24765 h 24765"/>
                      <a:gd name="connsiteX3" fmla="*/ 13335 w 13334"/>
                      <a:gd name="connsiteY3" fmla="*/ 6667 h 24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4" h="24765">
                        <a:moveTo>
                          <a:pt x="0" y="0"/>
                        </a:moveTo>
                        <a:lnTo>
                          <a:pt x="0" y="17145"/>
                        </a:lnTo>
                        <a:lnTo>
                          <a:pt x="13335" y="24765"/>
                        </a:lnTo>
                        <a:lnTo>
                          <a:pt x="13335" y="6667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854" name="Graphic 801">
                  <a:extLst>
                    <a:ext uri="{FF2B5EF4-FFF2-40B4-BE49-F238E27FC236}">
                      <a16:creationId xmlns:a16="http://schemas.microsoft.com/office/drawing/2014/main" id="{57412DFD-041B-475E-AB5B-7E168220CF49}"/>
                    </a:ext>
                  </a:extLst>
                </p:cNvPr>
                <p:cNvGrpSpPr/>
                <p:nvPr/>
              </p:nvGrpSpPr>
              <p:grpSpPr>
                <a:xfrm>
                  <a:off x="6133146" y="3180397"/>
                  <a:ext cx="28575" cy="34290"/>
                  <a:chOff x="6133146" y="3180397"/>
                  <a:chExt cx="28575" cy="34290"/>
                </a:xfrm>
                <a:solidFill>
                  <a:srgbClr val="FFFFFF"/>
                </a:solidFill>
              </p:grpSpPr>
              <p:sp>
                <p:nvSpPr>
                  <p:cNvPr id="855" name="Freeform: Shape 854">
                    <a:extLst>
                      <a:ext uri="{FF2B5EF4-FFF2-40B4-BE49-F238E27FC236}">
                        <a16:creationId xmlns:a16="http://schemas.microsoft.com/office/drawing/2014/main" id="{D6DC300F-549C-406E-81CA-07611E0569DE}"/>
                      </a:ext>
                    </a:extLst>
                  </p:cNvPr>
                  <p:cNvSpPr/>
                  <p:nvPr/>
                </p:nvSpPr>
                <p:spPr>
                  <a:xfrm>
                    <a:off x="6148387" y="3189922"/>
                    <a:ext cx="13334" cy="24765"/>
                  </a:xfrm>
                  <a:custGeom>
                    <a:avLst/>
                    <a:gdLst>
                      <a:gd name="connsiteX0" fmla="*/ 0 w 13334"/>
                      <a:gd name="connsiteY0" fmla="*/ 17145 h 24765"/>
                      <a:gd name="connsiteX1" fmla="*/ 13335 w 13334"/>
                      <a:gd name="connsiteY1" fmla="*/ 24765 h 24765"/>
                      <a:gd name="connsiteX2" fmla="*/ 13335 w 13334"/>
                      <a:gd name="connsiteY2" fmla="*/ 6668 h 24765"/>
                      <a:gd name="connsiteX3" fmla="*/ 0 w 13334"/>
                      <a:gd name="connsiteY3" fmla="*/ 0 h 24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4" h="24765">
                        <a:moveTo>
                          <a:pt x="0" y="17145"/>
                        </a:moveTo>
                        <a:lnTo>
                          <a:pt x="13335" y="24765"/>
                        </a:lnTo>
                        <a:lnTo>
                          <a:pt x="13335" y="666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856" name="Freeform: Shape 855">
                    <a:extLst>
                      <a:ext uri="{FF2B5EF4-FFF2-40B4-BE49-F238E27FC236}">
                        <a16:creationId xmlns:a16="http://schemas.microsoft.com/office/drawing/2014/main" id="{5483A54B-67E4-4C41-969A-FEEB33202FE9}"/>
                      </a:ext>
                    </a:extLst>
                  </p:cNvPr>
                  <p:cNvSpPr/>
                  <p:nvPr/>
                </p:nvSpPr>
                <p:spPr>
                  <a:xfrm>
                    <a:off x="6133146" y="3180397"/>
                    <a:ext cx="12382" cy="25717"/>
                  </a:xfrm>
                  <a:custGeom>
                    <a:avLst/>
                    <a:gdLst>
                      <a:gd name="connsiteX0" fmla="*/ 0 w 12382"/>
                      <a:gd name="connsiteY0" fmla="*/ 18098 h 25717"/>
                      <a:gd name="connsiteX1" fmla="*/ 12383 w 12382"/>
                      <a:gd name="connsiteY1" fmla="*/ 25718 h 25717"/>
                      <a:gd name="connsiteX2" fmla="*/ 12383 w 12382"/>
                      <a:gd name="connsiteY2" fmla="*/ 7620 h 25717"/>
                      <a:gd name="connsiteX3" fmla="*/ 0 w 12382"/>
                      <a:gd name="connsiteY3" fmla="*/ 0 h 257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82" h="25717">
                        <a:moveTo>
                          <a:pt x="0" y="18098"/>
                        </a:moveTo>
                        <a:lnTo>
                          <a:pt x="12383" y="25718"/>
                        </a:lnTo>
                        <a:lnTo>
                          <a:pt x="12383" y="762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857" name="Graphic 801">
                  <a:extLst>
                    <a:ext uri="{FF2B5EF4-FFF2-40B4-BE49-F238E27FC236}">
                      <a16:creationId xmlns:a16="http://schemas.microsoft.com/office/drawing/2014/main" id="{57412DFD-041B-475E-AB5B-7E168220CF49}"/>
                    </a:ext>
                  </a:extLst>
                </p:cNvPr>
                <p:cNvGrpSpPr/>
                <p:nvPr/>
              </p:nvGrpSpPr>
              <p:grpSpPr>
                <a:xfrm>
                  <a:off x="6133146" y="3201352"/>
                  <a:ext cx="28575" cy="34289"/>
                  <a:chOff x="6133146" y="3201352"/>
                  <a:chExt cx="28575" cy="34289"/>
                </a:xfrm>
                <a:solidFill>
                  <a:srgbClr val="FFFFFF"/>
                </a:solidFill>
              </p:grpSpPr>
              <p:sp>
                <p:nvSpPr>
                  <p:cNvPr id="858" name="Freeform: Shape 857">
                    <a:extLst>
                      <a:ext uri="{FF2B5EF4-FFF2-40B4-BE49-F238E27FC236}">
                        <a16:creationId xmlns:a16="http://schemas.microsoft.com/office/drawing/2014/main" id="{EA858700-00E9-4FF8-B603-C9D86FFAB9B1}"/>
                      </a:ext>
                    </a:extLst>
                  </p:cNvPr>
                  <p:cNvSpPr/>
                  <p:nvPr/>
                </p:nvSpPr>
                <p:spPr>
                  <a:xfrm>
                    <a:off x="6148387" y="3210877"/>
                    <a:ext cx="13334" cy="24764"/>
                  </a:xfrm>
                  <a:custGeom>
                    <a:avLst/>
                    <a:gdLst>
                      <a:gd name="connsiteX0" fmla="*/ 0 w 13334"/>
                      <a:gd name="connsiteY0" fmla="*/ 17145 h 24764"/>
                      <a:gd name="connsiteX1" fmla="*/ 13335 w 13334"/>
                      <a:gd name="connsiteY1" fmla="*/ 24765 h 24764"/>
                      <a:gd name="connsiteX2" fmla="*/ 13335 w 13334"/>
                      <a:gd name="connsiteY2" fmla="*/ 6667 h 24764"/>
                      <a:gd name="connsiteX3" fmla="*/ 0 w 13334"/>
                      <a:gd name="connsiteY3" fmla="*/ 0 h 247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4" h="24764">
                        <a:moveTo>
                          <a:pt x="0" y="17145"/>
                        </a:moveTo>
                        <a:lnTo>
                          <a:pt x="13335" y="24765"/>
                        </a:lnTo>
                        <a:lnTo>
                          <a:pt x="13335" y="666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859" name="Freeform: Shape 858">
                    <a:extLst>
                      <a:ext uri="{FF2B5EF4-FFF2-40B4-BE49-F238E27FC236}">
                        <a16:creationId xmlns:a16="http://schemas.microsoft.com/office/drawing/2014/main" id="{03373F84-0C0B-445C-A32D-07DAFC987909}"/>
                      </a:ext>
                    </a:extLst>
                  </p:cNvPr>
                  <p:cNvSpPr/>
                  <p:nvPr/>
                </p:nvSpPr>
                <p:spPr>
                  <a:xfrm>
                    <a:off x="6133146" y="3201352"/>
                    <a:ext cx="12382" cy="25717"/>
                  </a:xfrm>
                  <a:custGeom>
                    <a:avLst/>
                    <a:gdLst>
                      <a:gd name="connsiteX0" fmla="*/ 0 w 12382"/>
                      <a:gd name="connsiteY0" fmla="*/ 18097 h 25717"/>
                      <a:gd name="connsiteX1" fmla="*/ 12383 w 12382"/>
                      <a:gd name="connsiteY1" fmla="*/ 25717 h 25717"/>
                      <a:gd name="connsiteX2" fmla="*/ 12383 w 12382"/>
                      <a:gd name="connsiteY2" fmla="*/ 7620 h 25717"/>
                      <a:gd name="connsiteX3" fmla="*/ 0 w 12382"/>
                      <a:gd name="connsiteY3" fmla="*/ 0 h 257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82" h="25717">
                        <a:moveTo>
                          <a:pt x="0" y="18097"/>
                        </a:moveTo>
                        <a:lnTo>
                          <a:pt x="12383" y="25717"/>
                        </a:lnTo>
                        <a:lnTo>
                          <a:pt x="12383" y="762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860" name="Graphic 801">
                  <a:extLst>
                    <a:ext uri="{FF2B5EF4-FFF2-40B4-BE49-F238E27FC236}">
                      <a16:creationId xmlns:a16="http://schemas.microsoft.com/office/drawing/2014/main" id="{57412DFD-041B-475E-AB5B-7E168220CF49}"/>
                    </a:ext>
                  </a:extLst>
                </p:cNvPr>
                <p:cNvGrpSpPr/>
                <p:nvPr/>
              </p:nvGrpSpPr>
              <p:grpSpPr>
                <a:xfrm>
                  <a:off x="6133146" y="3222307"/>
                  <a:ext cx="28575" cy="34289"/>
                  <a:chOff x="6133146" y="3222307"/>
                  <a:chExt cx="28575" cy="34289"/>
                </a:xfrm>
                <a:solidFill>
                  <a:srgbClr val="FFFFFF"/>
                </a:solidFill>
              </p:grpSpPr>
              <p:sp>
                <p:nvSpPr>
                  <p:cNvPr id="861" name="Freeform: Shape 860">
                    <a:extLst>
                      <a:ext uri="{FF2B5EF4-FFF2-40B4-BE49-F238E27FC236}">
                        <a16:creationId xmlns:a16="http://schemas.microsoft.com/office/drawing/2014/main" id="{F9B3C1C0-85CE-47EC-B6B6-856B3C67D2BB}"/>
                      </a:ext>
                    </a:extLst>
                  </p:cNvPr>
                  <p:cNvSpPr/>
                  <p:nvPr/>
                </p:nvSpPr>
                <p:spPr>
                  <a:xfrm>
                    <a:off x="6148387" y="3231832"/>
                    <a:ext cx="13334" cy="24764"/>
                  </a:xfrm>
                  <a:custGeom>
                    <a:avLst/>
                    <a:gdLst>
                      <a:gd name="connsiteX0" fmla="*/ 0 w 13334"/>
                      <a:gd name="connsiteY0" fmla="*/ 17145 h 24764"/>
                      <a:gd name="connsiteX1" fmla="*/ 13335 w 13334"/>
                      <a:gd name="connsiteY1" fmla="*/ 24765 h 24764"/>
                      <a:gd name="connsiteX2" fmla="*/ 13335 w 13334"/>
                      <a:gd name="connsiteY2" fmla="*/ 6667 h 24764"/>
                      <a:gd name="connsiteX3" fmla="*/ 0 w 13334"/>
                      <a:gd name="connsiteY3" fmla="*/ 0 h 247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4" h="24764">
                        <a:moveTo>
                          <a:pt x="0" y="17145"/>
                        </a:moveTo>
                        <a:lnTo>
                          <a:pt x="13335" y="24765"/>
                        </a:lnTo>
                        <a:lnTo>
                          <a:pt x="13335" y="666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862" name="Freeform: Shape 861">
                    <a:extLst>
                      <a:ext uri="{FF2B5EF4-FFF2-40B4-BE49-F238E27FC236}">
                        <a16:creationId xmlns:a16="http://schemas.microsoft.com/office/drawing/2014/main" id="{A0FD24E7-8107-45D0-9DAC-9180BA89EDD3}"/>
                      </a:ext>
                    </a:extLst>
                  </p:cNvPr>
                  <p:cNvSpPr/>
                  <p:nvPr/>
                </p:nvSpPr>
                <p:spPr>
                  <a:xfrm>
                    <a:off x="6133146" y="3222307"/>
                    <a:ext cx="12382" cy="25717"/>
                  </a:xfrm>
                  <a:custGeom>
                    <a:avLst/>
                    <a:gdLst>
                      <a:gd name="connsiteX0" fmla="*/ 0 w 12382"/>
                      <a:gd name="connsiteY0" fmla="*/ 18097 h 25717"/>
                      <a:gd name="connsiteX1" fmla="*/ 12383 w 12382"/>
                      <a:gd name="connsiteY1" fmla="*/ 25717 h 25717"/>
                      <a:gd name="connsiteX2" fmla="*/ 12383 w 12382"/>
                      <a:gd name="connsiteY2" fmla="*/ 7620 h 25717"/>
                      <a:gd name="connsiteX3" fmla="*/ 0 w 12382"/>
                      <a:gd name="connsiteY3" fmla="*/ 0 h 257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82" h="25717">
                        <a:moveTo>
                          <a:pt x="0" y="18097"/>
                        </a:moveTo>
                        <a:lnTo>
                          <a:pt x="12383" y="25717"/>
                        </a:lnTo>
                        <a:lnTo>
                          <a:pt x="12383" y="762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sp>
          <p:nvSpPr>
            <p:cNvPr id="863" name="Freeform: Shape 862">
              <a:extLst>
                <a:ext uri="{FF2B5EF4-FFF2-40B4-BE49-F238E27FC236}">
                  <a16:creationId xmlns:a16="http://schemas.microsoft.com/office/drawing/2014/main" id="{FA97E941-4E89-450E-ADC3-5E062D1F8950}"/>
                </a:ext>
              </a:extLst>
            </p:cNvPr>
            <p:cNvSpPr/>
            <p:nvPr/>
          </p:nvSpPr>
          <p:spPr>
            <a:xfrm>
              <a:off x="6229349" y="3173729"/>
              <a:ext cx="194309" cy="252412"/>
            </a:xfrm>
            <a:custGeom>
              <a:avLst/>
              <a:gdLst>
                <a:gd name="connsiteX0" fmla="*/ 194310 w 194309"/>
                <a:gd name="connsiteY0" fmla="*/ 108585 h 252412"/>
                <a:gd name="connsiteX1" fmla="*/ 178118 w 194309"/>
                <a:gd name="connsiteY1" fmla="*/ 99060 h 252412"/>
                <a:gd name="connsiteX2" fmla="*/ 0 w 194309"/>
                <a:gd name="connsiteY2" fmla="*/ 0 h 252412"/>
                <a:gd name="connsiteX3" fmla="*/ 0 w 194309"/>
                <a:gd name="connsiteY3" fmla="*/ 143828 h 252412"/>
                <a:gd name="connsiteX4" fmla="*/ 194310 w 194309"/>
                <a:gd name="connsiteY4" fmla="*/ 252413 h 25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4309" h="252412">
                  <a:moveTo>
                    <a:pt x="194310" y="108585"/>
                  </a:moveTo>
                  <a:lnTo>
                    <a:pt x="178118" y="99060"/>
                  </a:lnTo>
                  <a:lnTo>
                    <a:pt x="0" y="0"/>
                  </a:lnTo>
                  <a:lnTo>
                    <a:pt x="0" y="143828"/>
                  </a:lnTo>
                  <a:lnTo>
                    <a:pt x="194310" y="252413"/>
                  </a:lnTo>
                  <a:close/>
                </a:path>
              </a:pathLst>
            </a:custGeom>
            <a:solidFill>
              <a:srgbClr val="EAE7D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64" name="Freeform: Shape 863">
              <a:extLst>
                <a:ext uri="{FF2B5EF4-FFF2-40B4-BE49-F238E27FC236}">
                  <a16:creationId xmlns:a16="http://schemas.microsoft.com/office/drawing/2014/main" id="{027B7481-D540-4577-A312-5B8792B5C42C}"/>
                </a:ext>
              </a:extLst>
            </p:cNvPr>
            <p:cNvSpPr/>
            <p:nvPr/>
          </p:nvSpPr>
          <p:spPr>
            <a:xfrm>
              <a:off x="5905499" y="2993707"/>
              <a:ext cx="194309" cy="252412"/>
            </a:xfrm>
            <a:custGeom>
              <a:avLst/>
              <a:gdLst>
                <a:gd name="connsiteX0" fmla="*/ 194310 w 194309"/>
                <a:gd name="connsiteY0" fmla="*/ 107633 h 252412"/>
                <a:gd name="connsiteX1" fmla="*/ 0 w 194309"/>
                <a:gd name="connsiteY1" fmla="*/ 0 h 252412"/>
                <a:gd name="connsiteX2" fmla="*/ 0 w 194309"/>
                <a:gd name="connsiteY2" fmla="*/ 143827 h 252412"/>
                <a:gd name="connsiteX3" fmla="*/ 194310 w 194309"/>
                <a:gd name="connsiteY3" fmla="*/ 252413 h 25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4309" h="252412">
                  <a:moveTo>
                    <a:pt x="194310" y="107633"/>
                  </a:moveTo>
                  <a:lnTo>
                    <a:pt x="0" y="0"/>
                  </a:lnTo>
                  <a:lnTo>
                    <a:pt x="0" y="143827"/>
                  </a:lnTo>
                  <a:lnTo>
                    <a:pt x="194310" y="252413"/>
                  </a:lnTo>
                  <a:close/>
                </a:path>
              </a:pathLst>
            </a:custGeom>
            <a:solidFill>
              <a:srgbClr val="EAE7D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65" name="Freeform: Shape 864">
              <a:extLst>
                <a:ext uri="{FF2B5EF4-FFF2-40B4-BE49-F238E27FC236}">
                  <a16:creationId xmlns:a16="http://schemas.microsoft.com/office/drawing/2014/main" id="{B6B144D7-6A67-4369-BDE1-ADB66A588427}"/>
                </a:ext>
              </a:extLst>
            </p:cNvPr>
            <p:cNvSpPr/>
            <p:nvPr/>
          </p:nvSpPr>
          <p:spPr>
            <a:xfrm>
              <a:off x="6130289" y="3281362"/>
              <a:ext cx="77152" cy="142875"/>
            </a:xfrm>
            <a:custGeom>
              <a:avLst/>
              <a:gdLst>
                <a:gd name="connsiteX0" fmla="*/ 77153 w 77152"/>
                <a:gd name="connsiteY0" fmla="*/ 42863 h 142875"/>
                <a:gd name="connsiteX1" fmla="*/ 0 w 77152"/>
                <a:gd name="connsiteY1" fmla="*/ 0 h 142875"/>
                <a:gd name="connsiteX2" fmla="*/ 0 w 77152"/>
                <a:gd name="connsiteY2" fmla="*/ 100013 h 142875"/>
                <a:gd name="connsiteX3" fmla="*/ 77153 w 77152"/>
                <a:gd name="connsiteY3" fmla="*/ 142875 h 142875"/>
                <a:gd name="connsiteX4" fmla="*/ 77153 w 77152"/>
                <a:gd name="connsiteY4" fmla="*/ 55245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7152" h="142875">
                  <a:moveTo>
                    <a:pt x="77153" y="42863"/>
                  </a:moveTo>
                  <a:lnTo>
                    <a:pt x="0" y="0"/>
                  </a:lnTo>
                  <a:lnTo>
                    <a:pt x="0" y="100013"/>
                  </a:lnTo>
                  <a:lnTo>
                    <a:pt x="77153" y="142875"/>
                  </a:lnTo>
                  <a:lnTo>
                    <a:pt x="77153" y="55245"/>
                  </a:lnTo>
                  <a:close/>
                </a:path>
              </a:pathLst>
            </a:custGeom>
            <a:solidFill>
              <a:srgbClr val="66371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66" name="Freeform: Shape 865">
              <a:extLst>
                <a:ext uri="{FF2B5EF4-FFF2-40B4-BE49-F238E27FC236}">
                  <a16:creationId xmlns:a16="http://schemas.microsoft.com/office/drawing/2014/main" id="{8DA0A90D-E84A-4ABB-A791-8DC5F08129B3}"/>
                </a:ext>
              </a:extLst>
            </p:cNvPr>
            <p:cNvSpPr/>
            <p:nvPr/>
          </p:nvSpPr>
          <p:spPr>
            <a:xfrm>
              <a:off x="6135052" y="3284220"/>
              <a:ext cx="72390" cy="135254"/>
            </a:xfrm>
            <a:custGeom>
              <a:avLst/>
              <a:gdLst>
                <a:gd name="connsiteX0" fmla="*/ 0 w 72390"/>
                <a:gd name="connsiteY0" fmla="*/ 0 h 135254"/>
                <a:gd name="connsiteX1" fmla="*/ 0 w 72390"/>
                <a:gd name="connsiteY1" fmla="*/ 95250 h 135254"/>
                <a:gd name="connsiteX2" fmla="*/ 14288 w 72390"/>
                <a:gd name="connsiteY2" fmla="*/ 103822 h 135254"/>
                <a:gd name="connsiteX3" fmla="*/ 56197 w 72390"/>
                <a:gd name="connsiteY3" fmla="*/ 126683 h 135254"/>
                <a:gd name="connsiteX4" fmla="*/ 72390 w 72390"/>
                <a:gd name="connsiteY4" fmla="*/ 135255 h 135254"/>
                <a:gd name="connsiteX5" fmla="*/ 72390 w 72390"/>
                <a:gd name="connsiteY5" fmla="*/ 52388 h 135254"/>
                <a:gd name="connsiteX6" fmla="*/ 72390 w 72390"/>
                <a:gd name="connsiteY6" fmla="*/ 40005 h 135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390" h="135254">
                  <a:moveTo>
                    <a:pt x="0" y="0"/>
                  </a:moveTo>
                  <a:lnTo>
                    <a:pt x="0" y="95250"/>
                  </a:lnTo>
                  <a:lnTo>
                    <a:pt x="14288" y="103822"/>
                  </a:lnTo>
                  <a:lnTo>
                    <a:pt x="56197" y="126683"/>
                  </a:lnTo>
                  <a:lnTo>
                    <a:pt x="72390" y="135255"/>
                  </a:lnTo>
                  <a:lnTo>
                    <a:pt x="72390" y="52388"/>
                  </a:lnTo>
                  <a:lnTo>
                    <a:pt x="72390" y="40005"/>
                  </a:lnTo>
                  <a:close/>
                </a:path>
              </a:pathLst>
            </a:custGeom>
            <a:solidFill>
              <a:srgbClr val="9F532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67" name="Freeform: Shape 866">
              <a:extLst>
                <a:ext uri="{FF2B5EF4-FFF2-40B4-BE49-F238E27FC236}">
                  <a16:creationId xmlns:a16="http://schemas.microsoft.com/office/drawing/2014/main" id="{08225817-5BB8-45B8-B634-40D4242C40F7}"/>
                </a:ext>
              </a:extLst>
            </p:cNvPr>
            <p:cNvSpPr/>
            <p:nvPr/>
          </p:nvSpPr>
          <p:spPr>
            <a:xfrm>
              <a:off x="6167437" y="3302317"/>
              <a:ext cx="4762" cy="100012"/>
            </a:xfrm>
            <a:custGeom>
              <a:avLst/>
              <a:gdLst>
                <a:gd name="connsiteX0" fmla="*/ 0 w 4762"/>
                <a:gd name="connsiteY0" fmla="*/ 100013 h 100012"/>
                <a:gd name="connsiteX1" fmla="*/ 0 w 4762"/>
                <a:gd name="connsiteY1" fmla="*/ 0 h 100012"/>
                <a:gd name="connsiteX2" fmla="*/ 4763 w 4762"/>
                <a:gd name="connsiteY2" fmla="*/ 1905 h 100012"/>
                <a:gd name="connsiteX3" fmla="*/ 4763 w 4762"/>
                <a:gd name="connsiteY3" fmla="*/ 10478 h 100012"/>
                <a:gd name="connsiteX4" fmla="*/ 4763 w 4762"/>
                <a:gd name="connsiteY4" fmla="*/ 98108 h 100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62" h="100012">
                  <a:moveTo>
                    <a:pt x="0" y="100013"/>
                  </a:moveTo>
                  <a:lnTo>
                    <a:pt x="0" y="0"/>
                  </a:lnTo>
                  <a:lnTo>
                    <a:pt x="4763" y="1905"/>
                  </a:lnTo>
                  <a:lnTo>
                    <a:pt x="4763" y="10478"/>
                  </a:lnTo>
                  <a:lnTo>
                    <a:pt x="4763" y="98108"/>
                  </a:lnTo>
                  <a:close/>
                </a:path>
              </a:pathLst>
            </a:custGeom>
            <a:solidFill>
              <a:srgbClr val="66371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68" name="Freeform: Shape 867">
              <a:extLst>
                <a:ext uri="{FF2B5EF4-FFF2-40B4-BE49-F238E27FC236}">
                  <a16:creationId xmlns:a16="http://schemas.microsoft.com/office/drawing/2014/main" id="{72381599-8A53-4328-BD72-3BD50272F292}"/>
                </a:ext>
              </a:extLst>
            </p:cNvPr>
            <p:cNvSpPr/>
            <p:nvPr/>
          </p:nvSpPr>
          <p:spPr>
            <a:xfrm>
              <a:off x="5991224" y="3349942"/>
              <a:ext cx="297180" cy="172402"/>
            </a:xfrm>
            <a:custGeom>
              <a:avLst/>
              <a:gdLst>
                <a:gd name="connsiteX0" fmla="*/ 47625 w 297180"/>
                <a:gd name="connsiteY0" fmla="*/ 0 h 172402"/>
                <a:gd name="connsiteX1" fmla="*/ 0 w 297180"/>
                <a:gd name="connsiteY1" fmla="*/ 27623 h 172402"/>
                <a:gd name="connsiteX2" fmla="*/ 0 w 297180"/>
                <a:gd name="connsiteY2" fmla="*/ 33338 h 172402"/>
                <a:gd name="connsiteX3" fmla="*/ 3810 w 297180"/>
                <a:gd name="connsiteY3" fmla="*/ 36195 h 172402"/>
                <a:gd name="connsiteX4" fmla="*/ 249555 w 297180"/>
                <a:gd name="connsiteY4" fmla="*/ 172403 h 172402"/>
                <a:gd name="connsiteX5" fmla="*/ 297180 w 297180"/>
                <a:gd name="connsiteY5" fmla="*/ 144780 h 172402"/>
                <a:gd name="connsiteX6" fmla="*/ 297180 w 297180"/>
                <a:gd name="connsiteY6" fmla="*/ 139065 h 172402"/>
                <a:gd name="connsiteX7" fmla="*/ 273368 w 297180"/>
                <a:gd name="connsiteY7" fmla="*/ 125730 h 172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7180" h="172402">
                  <a:moveTo>
                    <a:pt x="47625" y="0"/>
                  </a:moveTo>
                  <a:lnTo>
                    <a:pt x="0" y="27623"/>
                  </a:lnTo>
                  <a:lnTo>
                    <a:pt x="0" y="33338"/>
                  </a:lnTo>
                  <a:lnTo>
                    <a:pt x="3810" y="36195"/>
                  </a:lnTo>
                  <a:lnTo>
                    <a:pt x="249555" y="172403"/>
                  </a:lnTo>
                  <a:lnTo>
                    <a:pt x="297180" y="144780"/>
                  </a:lnTo>
                  <a:lnTo>
                    <a:pt x="297180" y="139065"/>
                  </a:lnTo>
                  <a:lnTo>
                    <a:pt x="273368" y="125730"/>
                  </a:lnTo>
                  <a:close/>
                </a:path>
              </a:pathLst>
            </a:custGeom>
            <a:solidFill>
              <a:srgbClr val="B7B4A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69" name="Freeform: Shape 868">
              <a:extLst>
                <a:ext uri="{FF2B5EF4-FFF2-40B4-BE49-F238E27FC236}">
                  <a16:creationId xmlns:a16="http://schemas.microsoft.com/office/drawing/2014/main" id="{5988215E-A5A8-4966-887D-76BFCAF3AF51}"/>
                </a:ext>
              </a:extLst>
            </p:cNvPr>
            <p:cNvSpPr/>
            <p:nvPr/>
          </p:nvSpPr>
          <p:spPr>
            <a:xfrm>
              <a:off x="5991224" y="3349942"/>
              <a:ext cx="297180" cy="166687"/>
            </a:xfrm>
            <a:custGeom>
              <a:avLst/>
              <a:gdLst>
                <a:gd name="connsiteX0" fmla="*/ 47625 w 297180"/>
                <a:gd name="connsiteY0" fmla="*/ 0 h 166687"/>
                <a:gd name="connsiteX1" fmla="*/ 0 w 297180"/>
                <a:gd name="connsiteY1" fmla="*/ 27623 h 166687"/>
                <a:gd name="connsiteX2" fmla="*/ 249555 w 297180"/>
                <a:gd name="connsiteY2" fmla="*/ 166688 h 166687"/>
                <a:gd name="connsiteX3" fmla="*/ 262890 w 297180"/>
                <a:gd name="connsiteY3" fmla="*/ 159067 h 166687"/>
                <a:gd name="connsiteX4" fmla="*/ 297180 w 297180"/>
                <a:gd name="connsiteY4" fmla="*/ 139065 h 166687"/>
                <a:gd name="connsiteX5" fmla="*/ 291465 w 297180"/>
                <a:gd name="connsiteY5" fmla="*/ 135255 h 166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7180" h="166687">
                  <a:moveTo>
                    <a:pt x="47625" y="0"/>
                  </a:moveTo>
                  <a:lnTo>
                    <a:pt x="0" y="27623"/>
                  </a:lnTo>
                  <a:lnTo>
                    <a:pt x="249555" y="166688"/>
                  </a:lnTo>
                  <a:lnTo>
                    <a:pt x="262890" y="159067"/>
                  </a:lnTo>
                  <a:lnTo>
                    <a:pt x="297180" y="139065"/>
                  </a:lnTo>
                  <a:lnTo>
                    <a:pt x="291465" y="135255"/>
                  </a:lnTo>
                  <a:close/>
                </a:path>
              </a:pathLst>
            </a:custGeom>
            <a:solidFill>
              <a:srgbClr val="D2D0C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70" name="Freeform: Shape 869">
              <a:extLst>
                <a:ext uri="{FF2B5EF4-FFF2-40B4-BE49-F238E27FC236}">
                  <a16:creationId xmlns:a16="http://schemas.microsoft.com/office/drawing/2014/main" id="{1F795836-CEFF-4BDB-AA97-A0B6011EE9E9}"/>
                </a:ext>
              </a:extLst>
            </p:cNvPr>
            <p:cNvSpPr/>
            <p:nvPr/>
          </p:nvSpPr>
          <p:spPr>
            <a:xfrm>
              <a:off x="6002654" y="3347084"/>
              <a:ext cx="280034" cy="162877"/>
            </a:xfrm>
            <a:custGeom>
              <a:avLst/>
              <a:gdLst>
                <a:gd name="connsiteX0" fmla="*/ 42863 w 280034"/>
                <a:gd name="connsiteY0" fmla="*/ 0 h 162877"/>
                <a:gd name="connsiteX1" fmla="*/ 0 w 280034"/>
                <a:gd name="connsiteY1" fmla="*/ 24765 h 162877"/>
                <a:gd name="connsiteX2" fmla="*/ 0 w 280034"/>
                <a:gd name="connsiteY2" fmla="*/ 30480 h 162877"/>
                <a:gd name="connsiteX3" fmla="*/ 4763 w 280034"/>
                <a:gd name="connsiteY3" fmla="*/ 33338 h 162877"/>
                <a:gd name="connsiteX4" fmla="*/ 237172 w 280034"/>
                <a:gd name="connsiteY4" fmla="*/ 162878 h 162877"/>
                <a:gd name="connsiteX5" fmla="*/ 280035 w 280034"/>
                <a:gd name="connsiteY5" fmla="*/ 138113 h 162877"/>
                <a:gd name="connsiteX6" fmla="*/ 280035 w 280034"/>
                <a:gd name="connsiteY6" fmla="*/ 132398 h 162877"/>
                <a:gd name="connsiteX7" fmla="*/ 256222 w 280034"/>
                <a:gd name="connsiteY7" fmla="*/ 119063 h 1628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034" h="162877">
                  <a:moveTo>
                    <a:pt x="42863" y="0"/>
                  </a:moveTo>
                  <a:lnTo>
                    <a:pt x="0" y="24765"/>
                  </a:lnTo>
                  <a:lnTo>
                    <a:pt x="0" y="30480"/>
                  </a:lnTo>
                  <a:lnTo>
                    <a:pt x="4763" y="33338"/>
                  </a:lnTo>
                  <a:lnTo>
                    <a:pt x="237172" y="162878"/>
                  </a:lnTo>
                  <a:lnTo>
                    <a:pt x="280035" y="138113"/>
                  </a:lnTo>
                  <a:lnTo>
                    <a:pt x="280035" y="132398"/>
                  </a:lnTo>
                  <a:lnTo>
                    <a:pt x="256222" y="119063"/>
                  </a:lnTo>
                  <a:close/>
                </a:path>
              </a:pathLst>
            </a:custGeom>
            <a:solidFill>
              <a:srgbClr val="B7B4A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71" name="Freeform: Shape 870">
              <a:extLst>
                <a:ext uri="{FF2B5EF4-FFF2-40B4-BE49-F238E27FC236}">
                  <a16:creationId xmlns:a16="http://schemas.microsoft.com/office/drawing/2014/main" id="{0BE06C4B-0E33-4584-BA5F-8DB60260A078}"/>
                </a:ext>
              </a:extLst>
            </p:cNvPr>
            <p:cNvSpPr/>
            <p:nvPr/>
          </p:nvSpPr>
          <p:spPr>
            <a:xfrm>
              <a:off x="6002654" y="3347084"/>
              <a:ext cx="280034" cy="156210"/>
            </a:xfrm>
            <a:custGeom>
              <a:avLst/>
              <a:gdLst>
                <a:gd name="connsiteX0" fmla="*/ 42863 w 280034"/>
                <a:gd name="connsiteY0" fmla="*/ 0 h 156210"/>
                <a:gd name="connsiteX1" fmla="*/ 0 w 280034"/>
                <a:gd name="connsiteY1" fmla="*/ 24765 h 156210"/>
                <a:gd name="connsiteX2" fmla="*/ 237172 w 280034"/>
                <a:gd name="connsiteY2" fmla="*/ 156210 h 156210"/>
                <a:gd name="connsiteX3" fmla="*/ 244792 w 280034"/>
                <a:gd name="connsiteY3" fmla="*/ 151448 h 156210"/>
                <a:gd name="connsiteX4" fmla="*/ 280035 w 280034"/>
                <a:gd name="connsiteY4" fmla="*/ 132398 h 156210"/>
                <a:gd name="connsiteX5" fmla="*/ 273367 w 280034"/>
                <a:gd name="connsiteY5" fmla="*/ 128588 h 1562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0034" h="156210">
                  <a:moveTo>
                    <a:pt x="42863" y="0"/>
                  </a:moveTo>
                  <a:lnTo>
                    <a:pt x="0" y="24765"/>
                  </a:lnTo>
                  <a:lnTo>
                    <a:pt x="237172" y="156210"/>
                  </a:lnTo>
                  <a:lnTo>
                    <a:pt x="244792" y="151448"/>
                  </a:lnTo>
                  <a:lnTo>
                    <a:pt x="280035" y="132398"/>
                  </a:lnTo>
                  <a:lnTo>
                    <a:pt x="273367" y="128588"/>
                  </a:lnTo>
                  <a:close/>
                </a:path>
              </a:pathLst>
            </a:custGeom>
            <a:solidFill>
              <a:srgbClr val="D2D0C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72" name="Freeform: Shape 871">
              <a:extLst>
                <a:ext uri="{FF2B5EF4-FFF2-40B4-BE49-F238E27FC236}">
                  <a16:creationId xmlns:a16="http://schemas.microsoft.com/office/drawing/2014/main" id="{59499513-8889-48D5-8604-63004399E509}"/>
                </a:ext>
              </a:extLst>
            </p:cNvPr>
            <p:cNvSpPr/>
            <p:nvPr/>
          </p:nvSpPr>
          <p:spPr>
            <a:xfrm>
              <a:off x="6016942" y="3344227"/>
              <a:ext cx="259079" cy="151447"/>
            </a:xfrm>
            <a:custGeom>
              <a:avLst/>
              <a:gdLst>
                <a:gd name="connsiteX0" fmla="*/ 35242 w 259079"/>
                <a:gd name="connsiteY0" fmla="*/ 0 h 151447"/>
                <a:gd name="connsiteX1" fmla="*/ 0 w 259079"/>
                <a:gd name="connsiteY1" fmla="*/ 20955 h 151447"/>
                <a:gd name="connsiteX2" fmla="*/ 0 w 259079"/>
                <a:gd name="connsiteY2" fmla="*/ 26670 h 151447"/>
                <a:gd name="connsiteX3" fmla="*/ 3810 w 259079"/>
                <a:gd name="connsiteY3" fmla="*/ 29527 h 151447"/>
                <a:gd name="connsiteX4" fmla="*/ 223838 w 259079"/>
                <a:gd name="connsiteY4" fmla="*/ 151447 h 151447"/>
                <a:gd name="connsiteX5" fmla="*/ 259080 w 259079"/>
                <a:gd name="connsiteY5" fmla="*/ 131445 h 151447"/>
                <a:gd name="connsiteX6" fmla="*/ 259080 w 259079"/>
                <a:gd name="connsiteY6" fmla="*/ 124777 h 151447"/>
                <a:gd name="connsiteX7" fmla="*/ 235267 w 259079"/>
                <a:gd name="connsiteY7" fmla="*/ 111442 h 151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9079" h="151447">
                  <a:moveTo>
                    <a:pt x="35242" y="0"/>
                  </a:moveTo>
                  <a:lnTo>
                    <a:pt x="0" y="20955"/>
                  </a:lnTo>
                  <a:lnTo>
                    <a:pt x="0" y="26670"/>
                  </a:lnTo>
                  <a:lnTo>
                    <a:pt x="3810" y="29527"/>
                  </a:lnTo>
                  <a:lnTo>
                    <a:pt x="223838" y="151447"/>
                  </a:lnTo>
                  <a:lnTo>
                    <a:pt x="259080" y="131445"/>
                  </a:lnTo>
                  <a:lnTo>
                    <a:pt x="259080" y="124777"/>
                  </a:lnTo>
                  <a:lnTo>
                    <a:pt x="235267" y="111442"/>
                  </a:lnTo>
                  <a:close/>
                </a:path>
              </a:pathLst>
            </a:custGeom>
            <a:solidFill>
              <a:srgbClr val="B7B4A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73" name="Freeform: Shape 872">
              <a:extLst>
                <a:ext uri="{FF2B5EF4-FFF2-40B4-BE49-F238E27FC236}">
                  <a16:creationId xmlns:a16="http://schemas.microsoft.com/office/drawing/2014/main" id="{8B159B04-4A33-4129-9310-6BCD868DE394}"/>
                </a:ext>
              </a:extLst>
            </p:cNvPr>
            <p:cNvSpPr/>
            <p:nvPr/>
          </p:nvSpPr>
          <p:spPr>
            <a:xfrm>
              <a:off x="6016942" y="3344227"/>
              <a:ext cx="259079" cy="144779"/>
            </a:xfrm>
            <a:custGeom>
              <a:avLst/>
              <a:gdLst>
                <a:gd name="connsiteX0" fmla="*/ 35242 w 259079"/>
                <a:gd name="connsiteY0" fmla="*/ 0 h 144779"/>
                <a:gd name="connsiteX1" fmla="*/ 0 w 259079"/>
                <a:gd name="connsiteY1" fmla="*/ 20955 h 144779"/>
                <a:gd name="connsiteX2" fmla="*/ 223838 w 259079"/>
                <a:gd name="connsiteY2" fmla="*/ 144780 h 144779"/>
                <a:gd name="connsiteX3" fmla="*/ 231457 w 259079"/>
                <a:gd name="connsiteY3" fmla="*/ 140970 h 144779"/>
                <a:gd name="connsiteX4" fmla="*/ 259080 w 259079"/>
                <a:gd name="connsiteY4" fmla="*/ 124777 h 144779"/>
                <a:gd name="connsiteX5" fmla="*/ 252413 w 259079"/>
                <a:gd name="connsiteY5" fmla="*/ 121920 h 1447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9079" h="144779">
                  <a:moveTo>
                    <a:pt x="35242" y="0"/>
                  </a:moveTo>
                  <a:lnTo>
                    <a:pt x="0" y="20955"/>
                  </a:lnTo>
                  <a:lnTo>
                    <a:pt x="223838" y="144780"/>
                  </a:lnTo>
                  <a:lnTo>
                    <a:pt x="231457" y="140970"/>
                  </a:lnTo>
                  <a:lnTo>
                    <a:pt x="259080" y="124777"/>
                  </a:lnTo>
                  <a:lnTo>
                    <a:pt x="252413" y="121920"/>
                  </a:lnTo>
                  <a:close/>
                </a:path>
              </a:pathLst>
            </a:custGeom>
            <a:solidFill>
              <a:srgbClr val="D2D0C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74" name="Freeform: Shape 873">
              <a:extLst>
                <a:ext uri="{FF2B5EF4-FFF2-40B4-BE49-F238E27FC236}">
                  <a16:creationId xmlns:a16="http://schemas.microsoft.com/office/drawing/2014/main" id="{4BE73622-4860-4299-B4D4-A9484E30366C}"/>
                </a:ext>
              </a:extLst>
            </p:cNvPr>
            <p:cNvSpPr/>
            <p:nvPr/>
          </p:nvSpPr>
          <p:spPr>
            <a:xfrm>
              <a:off x="6030277" y="3341370"/>
              <a:ext cx="239077" cy="140970"/>
            </a:xfrm>
            <a:custGeom>
              <a:avLst/>
              <a:gdLst>
                <a:gd name="connsiteX0" fmla="*/ 28575 w 239077"/>
                <a:gd name="connsiteY0" fmla="*/ 0 h 140970"/>
                <a:gd name="connsiteX1" fmla="*/ 0 w 239077"/>
                <a:gd name="connsiteY1" fmla="*/ 16192 h 140970"/>
                <a:gd name="connsiteX2" fmla="*/ 0 w 239077"/>
                <a:gd name="connsiteY2" fmla="*/ 22860 h 140970"/>
                <a:gd name="connsiteX3" fmla="*/ 210503 w 239077"/>
                <a:gd name="connsiteY3" fmla="*/ 140970 h 140970"/>
                <a:gd name="connsiteX4" fmla="*/ 239078 w 239077"/>
                <a:gd name="connsiteY4" fmla="*/ 124777 h 140970"/>
                <a:gd name="connsiteX5" fmla="*/ 239078 w 239077"/>
                <a:gd name="connsiteY5" fmla="*/ 118110 h 140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9077" h="140970">
                  <a:moveTo>
                    <a:pt x="28575" y="0"/>
                  </a:moveTo>
                  <a:lnTo>
                    <a:pt x="0" y="16192"/>
                  </a:lnTo>
                  <a:lnTo>
                    <a:pt x="0" y="22860"/>
                  </a:lnTo>
                  <a:lnTo>
                    <a:pt x="210503" y="140970"/>
                  </a:lnTo>
                  <a:lnTo>
                    <a:pt x="239078" y="124777"/>
                  </a:lnTo>
                  <a:lnTo>
                    <a:pt x="239078" y="118110"/>
                  </a:lnTo>
                  <a:close/>
                </a:path>
              </a:pathLst>
            </a:custGeom>
            <a:solidFill>
              <a:srgbClr val="B7B4A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75" name="Freeform: Shape 874">
              <a:extLst>
                <a:ext uri="{FF2B5EF4-FFF2-40B4-BE49-F238E27FC236}">
                  <a16:creationId xmlns:a16="http://schemas.microsoft.com/office/drawing/2014/main" id="{668A7EBE-2BC0-4E2B-84E1-411491AAB781}"/>
                </a:ext>
              </a:extLst>
            </p:cNvPr>
            <p:cNvSpPr/>
            <p:nvPr/>
          </p:nvSpPr>
          <p:spPr>
            <a:xfrm>
              <a:off x="6030277" y="3341370"/>
              <a:ext cx="239077" cy="134302"/>
            </a:xfrm>
            <a:custGeom>
              <a:avLst/>
              <a:gdLst>
                <a:gd name="connsiteX0" fmla="*/ 28575 w 239077"/>
                <a:gd name="connsiteY0" fmla="*/ 0 h 134302"/>
                <a:gd name="connsiteX1" fmla="*/ 0 w 239077"/>
                <a:gd name="connsiteY1" fmla="*/ 16192 h 134302"/>
                <a:gd name="connsiteX2" fmla="*/ 210503 w 239077"/>
                <a:gd name="connsiteY2" fmla="*/ 134302 h 134302"/>
                <a:gd name="connsiteX3" fmla="*/ 239078 w 239077"/>
                <a:gd name="connsiteY3" fmla="*/ 118110 h 134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9077" h="134302">
                  <a:moveTo>
                    <a:pt x="28575" y="0"/>
                  </a:moveTo>
                  <a:lnTo>
                    <a:pt x="0" y="16192"/>
                  </a:lnTo>
                  <a:lnTo>
                    <a:pt x="210503" y="134302"/>
                  </a:lnTo>
                  <a:lnTo>
                    <a:pt x="239078" y="118110"/>
                  </a:lnTo>
                  <a:close/>
                </a:path>
              </a:pathLst>
            </a:custGeom>
            <a:solidFill>
              <a:srgbClr val="D2D0C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76" name="Freeform: Shape 875">
              <a:extLst>
                <a:ext uri="{FF2B5EF4-FFF2-40B4-BE49-F238E27FC236}">
                  <a16:creationId xmlns:a16="http://schemas.microsoft.com/office/drawing/2014/main" id="{699401ED-DC52-4F36-98C3-F4CA2EFD7659}"/>
                </a:ext>
              </a:extLst>
            </p:cNvPr>
            <p:cNvSpPr/>
            <p:nvPr/>
          </p:nvSpPr>
          <p:spPr>
            <a:xfrm>
              <a:off x="6216967" y="3192779"/>
              <a:ext cx="12382" cy="250507"/>
            </a:xfrm>
            <a:custGeom>
              <a:avLst/>
              <a:gdLst>
                <a:gd name="connsiteX0" fmla="*/ 0 w 12382"/>
                <a:gd name="connsiteY0" fmla="*/ 250508 h 250507"/>
                <a:gd name="connsiteX1" fmla="*/ 0 w 12382"/>
                <a:gd name="connsiteY1" fmla="*/ 6667 h 250507"/>
                <a:gd name="connsiteX2" fmla="*/ 12382 w 12382"/>
                <a:gd name="connsiteY2" fmla="*/ 0 h 250507"/>
                <a:gd name="connsiteX3" fmla="*/ 12382 w 12382"/>
                <a:gd name="connsiteY3" fmla="*/ 243840 h 250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382" h="250507">
                  <a:moveTo>
                    <a:pt x="0" y="250508"/>
                  </a:moveTo>
                  <a:lnTo>
                    <a:pt x="0" y="6667"/>
                  </a:lnTo>
                  <a:lnTo>
                    <a:pt x="12382" y="0"/>
                  </a:lnTo>
                  <a:lnTo>
                    <a:pt x="12382" y="243840"/>
                  </a:lnTo>
                  <a:close/>
                </a:path>
              </a:pathLst>
            </a:custGeom>
            <a:solidFill>
              <a:srgbClr val="B7B4A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77" name="Freeform: Shape 876">
              <a:extLst>
                <a:ext uri="{FF2B5EF4-FFF2-40B4-BE49-F238E27FC236}">
                  <a16:creationId xmlns:a16="http://schemas.microsoft.com/office/drawing/2014/main" id="{2CFDB14C-9E12-41AB-A90C-1FC235C285C3}"/>
                </a:ext>
              </a:extLst>
            </p:cNvPr>
            <p:cNvSpPr/>
            <p:nvPr/>
          </p:nvSpPr>
          <p:spPr>
            <a:xfrm>
              <a:off x="6205537" y="3192779"/>
              <a:ext cx="11430" cy="250507"/>
            </a:xfrm>
            <a:custGeom>
              <a:avLst/>
              <a:gdLst>
                <a:gd name="connsiteX0" fmla="*/ 11430 w 11430"/>
                <a:gd name="connsiteY0" fmla="*/ 250508 h 250507"/>
                <a:gd name="connsiteX1" fmla="*/ 11430 w 11430"/>
                <a:gd name="connsiteY1" fmla="*/ 6667 h 250507"/>
                <a:gd name="connsiteX2" fmla="*/ 0 w 11430"/>
                <a:gd name="connsiteY2" fmla="*/ 0 h 250507"/>
                <a:gd name="connsiteX3" fmla="*/ 0 w 11430"/>
                <a:gd name="connsiteY3" fmla="*/ 243840 h 250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30" h="250507">
                  <a:moveTo>
                    <a:pt x="11430" y="250508"/>
                  </a:moveTo>
                  <a:lnTo>
                    <a:pt x="11430" y="6667"/>
                  </a:lnTo>
                  <a:lnTo>
                    <a:pt x="0" y="0"/>
                  </a:lnTo>
                  <a:lnTo>
                    <a:pt x="0" y="243840"/>
                  </a:lnTo>
                  <a:close/>
                </a:path>
              </a:pathLst>
            </a:custGeom>
            <a:solidFill>
              <a:srgbClr val="D2D0C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878" name="Graphic 801">
              <a:extLst>
                <a:ext uri="{FF2B5EF4-FFF2-40B4-BE49-F238E27FC236}">
                  <a16:creationId xmlns:a16="http://schemas.microsoft.com/office/drawing/2014/main" id="{57412DFD-041B-475E-AB5B-7E168220CF49}"/>
                </a:ext>
              </a:extLst>
            </p:cNvPr>
            <p:cNvGrpSpPr/>
            <p:nvPr/>
          </p:nvGrpSpPr>
          <p:grpSpPr>
            <a:xfrm>
              <a:off x="6241731" y="3197542"/>
              <a:ext cx="168592" cy="176212"/>
              <a:chOff x="6241731" y="3197542"/>
              <a:chExt cx="168592" cy="176212"/>
            </a:xfrm>
            <a:solidFill>
              <a:schemeClr val="accent1"/>
            </a:solidFill>
          </p:grpSpPr>
          <p:grpSp>
            <p:nvGrpSpPr>
              <p:cNvPr id="879" name="Graphic 801">
                <a:extLst>
                  <a:ext uri="{FF2B5EF4-FFF2-40B4-BE49-F238E27FC236}">
                    <a16:creationId xmlns:a16="http://schemas.microsoft.com/office/drawing/2014/main" id="{57412DFD-041B-475E-AB5B-7E168220CF49}"/>
                  </a:ext>
                </a:extLst>
              </p:cNvPr>
              <p:cNvGrpSpPr/>
              <p:nvPr/>
            </p:nvGrpSpPr>
            <p:grpSpPr>
              <a:xfrm>
                <a:off x="6382702" y="3276600"/>
                <a:ext cx="27622" cy="97154"/>
                <a:chOff x="6382702" y="3276600"/>
                <a:chExt cx="27622" cy="97154"/>
              </a:xfrm>
              <a:solidFill>
                <a:schemeClr val="accent1"/>
              </a:solidFill>
            </p:grpSpPr>
            <p:sp>
              <p:nvSpPr>
                <p:cNvPr id="880" name="Freeform: Shape 879">
                  <a:extLst>
                    <a:ext uri="{FF2B5EF4-FFF2-40B4-BE49-F238E27FC236}">
                      <a16:creationId xmlns:a16="http://schemas.microsoft.com/office/drawing/2014/main" id="{3136608D-C570-4207-9FF1-5F3AAD2984DA}"/>
                    </a:ext>
                  </a:extLst>
                </p:cNvPr>
                <p:cNvSpPr/>
                <p:nvPr/>
              </p:nvSpPr>
              <p:spPr>
                <a:xfrm>
                  <a:off x="6382702" y="3276600"/>
                  <a:ext cx="27622" cy="97154"/>
                </a:xfrm>
                <a:custGeom>
                  <a:avLst/>
                  <a:gdLst>
                    <a:gd name="connsiteX0" fmla="*/ 27622 w 27622"/>
                    <a:gd name="connsiteY0" fmla="*/ 16192 h 97154"/>
                    <a:gd name="connsiteX1" fmla="*/ 27622 w 27622"/>
                    <a:gd name="connsiteY1" fmla="*/ 97155 h 97154"/>
                    <a:gd name="connsiteX2" fmla="*/ 0 w 27622"/>
                    <a:gd name="connsiteY2" fmla="*/ 80963 h 97154"/>
                    <a:gd name="connsiteX3" fmla="*/ 0 w 27622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97154">
                      <a:moveTo>
                        <a:pt x="27622" y="16192"/>
                      </a:moveTo>
                      <a:lnTo>
                        <a:pt x="27622" y="97155"/>
                      </a:lnTo>
                      <a:lnTo>
                        <a:pt x="0" y="809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881" name="Graphic 801">
                  <a:extLst>
                    <a:ext uri="{FF2B5EF4-FFF2-40B4-BE49-F238E27FC236}">
                      <a16:creationId xmlns:a16="http://schemas.microsoft.com/office/drawing/2014/main" id="{57412DFD-041B-475E-AB5B-7E168220CF49}"/>
                    </a:ext>
                  </a:extLst>
                </p:cNvPr>
                <p:cNvGrpSpPr/>
                <p:nvPr/>
              </p:nvGrpSpPr>
              <p:grpSpPr>
                <a:xfrm>
                  <a:off x="6384606" y="3280409"/>
                  <a:ext cx="23812" cy="89535"/>
                  <a:chOff x="6384606" y="3280409"/>
                  <a:chExt cx="23812" cy="89535"/>
                </a:xfrm>
                <a:solidFill>
                  <a:schemeClr val="accent1"/>
                </a:solidFill>
              </p:grpSpPr>
              <p:sp>
                <p:nvSpPr>
                  <p:cNvPr id="882" name="Freeform: Shape 881">
                    <a:extLst>
                      <a:ext uri="{FF2B5EF4-FFF2-40B4-BE49-F238E27FC236}">
                        <a16:creationId xmlns:a16="http://schemas.microsoft.com/office/drawing/2014/main" id="{ED9E0722-88F5-4FD9-B161-1C259E0D8E27}"/>
                      </a:ext>
                    </a:extLst>
                  </p:cNvPr>
                  <p:cNvSpPr/>
                  <p:nvPr/>
                </p:nvSpPr>
                <p:spPr>
                  <a:xfrm>
                    <a:off x="6384606" y="3280409"/>
                    <a:ext cx="23812" cy="89535"/>
                  </a:xfrm>
                  <a:custGeom>
                    <a:avLst/>
                    <a:gdLst>
                      <a:gd name="connsiteX0" fmla="*/ 23813 w 23812"/>
                      <a:gd name="connsiteY0" fmla="*/ 13335 h 89535"/>
                      <a:gd name="connsiteX1" fmla="*/ 0 w 23812"/>
                      <a:gd name="connsiteY1" fmla="*/ 0 h 89535"/>
                      <a:gd name="connsiteX2" fmla="*/ 0 w 23812"/>
                      <a:gd name="connsiteY2" fmla="*/ 76200 h 89535"/>
                      <a:gd name="connsiteX3" fmla="*/ 23813 w 23812"/>
                      <a:gd name="connsiteY3" fmla="*/ 89535 h 895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9535">
                        <a:moveTo>
                          <a:pt x="23813" y="13335"/>
                        </a:moveTo>
                        <a:lnTo>
                          <a:pt x="0" y="0"/>
                        </a:lnTo>
                        <a:lnTo>
                          <a:pt x="0" y="76200"/>
                        </a:lnTo>
                        <a:lnTo>
                          <a:pt x="23813" y="8953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883" name="Freeform: Shape 882">
                    <a:extLst>
                      <a:ext uri="{FF2B5EF4-FFF2-40B4-BE49-F238E27FC236}">
                        <a16:creationId xmlns:a16="http://schemas.microsoft.com/office/drawing/2014/main" id="{7DD8A765-7103-4099-8B22-C058843F9C2F}"/>
                      </a:ext>
                    </a:extLst>
                  </p:cNvPr>
                  <p:cNvSpPr/>
                  <p:nvPr/>
                </p:nvSpPr>
                <p:spPr>
                  <a:xfrm>
                    <a:off x="6391274" y="3284220"/>
                    <a:ext cx="17144" cy="78104"/>
                  </a:xfrm>
                  <a:custGeom>
                    <a:avLst/>
                    <a:gdLst>
                      <a:gd name="connsiteX0" fmla="*/ 0 w 17144"/>
                      <a:gd name="connsiteY0" fmla="*/ 0 h 78104"/>
                      <a:gd name="connsiteX1" fmla="*/ 0 w 17144"/>
                      <a:gd name="connsiteY1" fmla="*/ 68580 h 78104"/>
                      <a:gd name="connsiteX2" fmla="*/ 17145 w 17144"/>
                      <a:gd name="connsiteY2" fmla="*/ 78105 h 78104"/>
                      <a:gd name="connsiteX3" fmla="*/ 17145 w 17144"/>
                      <a:gd name="connsiteY3" fmla="*/ 9525 h 78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8104">
                        <a:moveTo>
                          <a:pt x="0" y="0"/>
                        </a:moveTo>
                        <a:lnTo>
                          <a:pt x="0" y="68580"/>
                        </a:lnTo>
                        <a:lnTo>
                          <a:pt x="17145" y="78105"/>
                        </a:lnTo>
                        <a:lnTo>
                          <a:pt x="17145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884" name="Freeform: Shape 883">
                    <a:extLst>
                      <a:ext uri="{FF2B5EF4-FFF2-40B4-BE49-F238E27FC236}">
                        <a16:creationId xmlns:a16="http://schemas.microsoft.com/office/drawing/2014/main" id="{ACD70C68-CB0C-48F1-8CA0-7D041B61497F}"/>
                      </a:ext>
                    </a:extLst>
                  </p:cNvPr>
                  <p:cNvSpPr/>
                  <p:nvPr/>
                </p:nvSpPr>
                <p:spPr>
                  <a:xfrm>
                    <a:off x="6384606" y="3322320"/>
                    <a:ext cx="23812" cy="16192"/>
                  </a:xfrm>
                  <a:custGeom>
                    <a:avLst/>
                    <a:gdLst>
                      <a:gd name="connsiteX0" fmla="*/ 23813 w 23812"/>
                      <a:gd name="connsiteY0" fmla="*/ 16192 h 16192"/>
                      <a:gd name="connsiteX1" fmla="*/ 0 w 23812"/>
                      <a:gd name="connsiteY1" fmla="*/ 3810 h 16192"/>
                      <a:gd name="connsiteX2" fmla="*/ 6668 w 23812"/>
                      <a:gd name="connsiteY2" fmla="*/ 0 h 16192"/>
                      <a:gd name="connsiteX3" fmla="*/ 23813 w 23812"/>
                      <a:gd name="connsiteY3" fmla="*/ 9525 h 1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6192">
                        <a:moveTo>
                          <a:pt x="23813" y="16192"/>
                        </a:moveTo>
                        <a:lnTo>
                          <a:pt x="0" y="3810"/>
                        </a:lnTo>
                        <a:lnTo>
                          <a:pt x="6668" y="0"/>
                        </a:lnTo>
                        <a:lnTo>
                          <a:pt x="23813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885" name="Graphic 801">
                <a:extLst>
                  <a:ext uri="{FF2B5EF4-FFF2-40B4-BE49-F238E27FC236}">
                    <a16:creationId xmlns:a16="http://schemas.microsoft.com/office/drawing/2014/main" id="{57412DFD-041B-475E-AB5B-7E168220CF49}"/>
                  </a:ext>
                </a:extLst>
              </p:cNvPr>
              <p:cNvGrpSpPr/>
              <p:nvPr/>
            </p:nvGrpSpPr>
            <p:grpSpPr>
              <a:xfrm>
                <a:off x="6335077" y="3249929"/>
                <a:ext cx="28575" cy="97154"/>
                <a:chOff x="6335077" y="3249929"/>
                <a:chExt cx="28575" cy="97154"/>
              </a:xfrm>
              <a:solidFill>
                <a:schemeClr val="accent1"/>
              </a:solidFill>
            </p:grpSpPr>
            <p:sp>
              <p:nvSpPr>
                <p:cNvPr id="886" name="Freeform: Shape 885">
                  <a:extLst>
                    <a:ext uri="{FF2B5EF4-FFF2-40B4-BE49-F238E27FC236}">
                      <a16:creationId xmlns:a16="http://schemas.microsoft.com/office/drawing/2014/main" id="{C8218B35-9554-4DFF-918D-EEADF553A74A}"/>
                    </a:ext>
                  </a:extLst>
                </p:cNvPr>
                <p:cNvSpPr/>
                <p:nvPr/>
              </p:nvSpPr>
              <p:spPr>
                <a:xfrm>
                  <a:off x="6335077" y="3249929"/>
                  <a:ext cx="28575" cy="97154"/>
                </a:xfrm>
                <a:custGeom>
                  <a:avLst/>
                  <a:gdLst>
                    <a:gd name="connsiteX0" fmla="*/ 28575 w 28575"/>
                    <a:gd name="connsiteY0" fmla="*/ 16192 h 97154"/>
                    <a:gd name="connsiteX1" fmla="*/ 28575 w 28575"/>
                    <a:gd name="connsiteY1" fmla="*/ 97155 h 97154"/>
                    <a:gd name="connsiteX2" fmla="*/ 0 w 28575"/>
                    <a:gd name="connsiteY2" fmla="*/ 81915 h 97154"/>
                    <a:gd name="connsiteX3" fmla="*/ 0 w 28575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97154">
                      <a:moveTo>
                        <a:pt x="28575" y="16192"/>
                      </a:moveTo>
                      <a:lnTo>
                        <a:pt x="28575" y="97155"/>
                      </a:lnTo>
                      <a:lnTo>
                        <a:pt x="0" y="8191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887" name="Graphic 801">
                  <a:extLst>
                    <a:ext uri="{FF2B5EF4-FFF2-40B4-BE49-F238E27FC236}">
                      <a16:creationId xmlns:a16="http://schemas.microsoft.com/office/drawing/2014/main" id="{57412DFD-041B-475E-AB5B-7E168220CF49}"/>
                    </a:ext>
                  </a:extLst>
                </p:cNvPr>
                <p:cNvGrpSpPr/>
                <p:nvPr/>
              </p:nvGrpSpPr>
              <p:grpSpPr>
                <a:xfrm>
                  <a:off x="6337934" y="3254692"/>
                  <a:ext cx="23812" cy="88582"/>
                  <a:chOff x="6337934" y="3254692"/>
                  <a:chExt cx="23812" cy="88582"/>
                </a:xfrm>
                <a:solidFill>
                  <a:schemeClr val="accent1"/>
                </a:solidFill>
              </p:grpSpPr>
              <p:sp>
                <p:nvSpPr>
                  <p:cNvPr id="888" name="Freeform: Shape 887">
                    <a:extLst>
                      <a:ext uri="{FF2B5EF4-FFF2-40B4-BE49-F238E27FC236}">
                        <a16:creationId xmlns:a16="http://schemas.microsoft.com/office/drawing/2014/main" id="{744E55B9-5918-4953-A4B6-BF2A62A5B0DF}"/>
                      </a:ext>
                    </a:extLst>
                  </p:cNvPr>
                  <p:cNvSpPr/>
                  <p:nvPr/>
                </p:nvSpPr>
                <p:spPr>
                  <a:xfrm>
                    <a:off x="6337934" y="3254692"/>
                    <a:ext cx="23812" cy="88582"/>
                  </a:xfrm>
                  <a:custGeom>
                    <a:avLst/>
                    <a:gdLst>
                      <a:gd name="connsiteX0" fmla="*/ 23813 w 23812"/>
                      <a:gd name="connsiteY0" fmla="*/ 12383 h 88582"/>
                      <a:gd name="connsiteX1" fmla="*/ 0 w 23812"/>
                      <a:gd name="connsiteY1" fmla="*/ 0 h 88582"/>
                      <a:gd name="connsiteX2" fmla="*/ 0 w 23812"/>
                      <a:gd name="connsiteY2" fmla="*/ 75248 h 88582"/>
                      <a:gd name="connsiteX3" fmla="*/ 23813 w 23812"/>
                      <a:gd name="connsiteY3" fmla="*/ 88583 h 8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8582">
                        <a:moveTo>
                          <a:pt x="23813" y="12383"/>
                        </a:moveTo>
                        <a:lnTo>
                          <a:pt x="0" y="0"/>
                        </a:lnTo>
                        <a:lnTo>
                          <a:pt x="0" y="75248"/>
                        </a:lnTo>
                        <a:lnTo>
                          <a:pt x="23813" y="88583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889" name="Freeform: Shape 888">
                    <a:extLst>
                      <a:ext uri="{FF2B5EF4-FFF2-40B4-BE49-F238E27FC236}">
                        <a16:creationId xmlns:a16="http://schemas.microsoft.com/office/drawing/2014/main" id="{7E5B7E40-3DE5-4530-9DE1-2434D6A88E7F}"/>
                      </a:ext>
                    </a:extLst>
                  </p:cNvPr>
                  <p:cNvSpPr/>
                  <p:nvPr/>
                </p:nvSpPr>
                <p:spPr>
                  <a:xfrm>
                    <a:off x="6343649" y="3257550"/>
                    <a:ext cx="18097" cy="79057"/>
                  </a:xfrm>
                  <a:custGeom>
                    <a:avLst/>
                    <a:gdLst>
                      <a:gd name="connsiteX0" fmla="*/ 0 w 18097"/>
                      <a:gd name="connsiteY0" fmla="*/ 0 h 79057"/>
                      <a:gd name="connsiteX1" fmla="*/ 0 w 18097"/>
                      <a:gd name="connsiteY1" fmla="*/ 68580 h 79057"/>
                      <a:gd name="connsiteX2" fmla="*/ 18097 w 18097"/>
                      <a:gd name="connsiteY2" fmla="*/ 79058 h 79057"/>
                      <a:gd name="connsiteX3" fmla="*/ 18097 w 18097"/>
                      <a:gd name="connsiteY3" fmla="*/ 9525 h 790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097" h="79057">
                        <a:moveTo>
                          <a:pt x="0" y="0"/>
                        </a:moveTo>
                        <a:lnTo>
                          <a:pt x="0" y="68580"/>
                        </a:lnTo>
                        <a:lnTo>
                          <a:pt x="18097" y="79058"/>
                        </a:lnTo>
                        <a:lnTo>
                          <a:pt x="18097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890" name="Freeform: Shape 889">
                    <a:extLst>
                      <a:ext uri="{FF2B5EF4-FFF2-40B4-BE49-F238E27FC236}">
                        <a16:creationId xmlns:a16="http://schemas.microsoft.com/office/drawing/2014/main" id="{AC68543D-5F6F-4E37-B8EE-9AF573EB6250}"/>
                      </a:ext>
                    </a:extLst>
                  </p:cNvPr>
                  <p:cNvSpPr/>
                  <p:nvPr/>
                </p:nvSpPr>
                <p:spPr>
                  <a:xfrm>
                    <a:off x="6337934" y="3295650"/>
                    <a:ext cx="23812" cy="17145"/>
                  </a:xfrm>
                  <a:custGeom>
                    <a:avLst/>
                    <a:gdLst>
                      <a:gd name="connsiteX0" fmla="*/ 23813 w 23812"/>
                      <a:gd name="connsiteY0" fmla="*/ 17145 h 17145"/>
                      <a:gd name="connsiteX1" fmla="*/ 0 w 23812"/>
                      <a:gd name="connsiteY1" fmla="*/ 3810 h 17145"/>
                      <a:gd name="connsiteX2" fmla="*/ 5715 w 23812"/>
                      <a:gd name="connsiteY2" fmla="*/ 0 h 17145"/>
                      <a:gd name="connsiteX3" fmla="*/ 23813 w 23812"/>
                      <a:gd name="connsiteY3" fmla="*/ 9525 h 171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7145">
                        <a:moveTo>
                          <a:pt x="23813" y="17145"/>
                        </a:moveTo>
                        <a:lnTo>
                          <a:pt x="0" y="3810"/>
                        </a:lnTo>
                        <a:lnTo>
                          <a:pt x="5715" y="0"/>
                        </a:lnTo>
                        <a:lnTo>
                          <a:pt x="23813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891" name="Graphic 801">
                <a:extLst>
                  <a:ext uri="{FF2B5EF4-FFF2-40B4-BE49-F238E27FC236}">
                    <a16:creationId xmlns:a16="http://schemas.microsoft.com/office/drawing/2014/main" id="{57412DFD-041B-475E-AB5B-7E168220CF49}"/>
                  </a:ext>
                </a:extLst>
              </p:cNvPr>
              <p:cNvGrpSpPr/>
              <p:nvPr/>
            </p:nvGrpSpPr>
            <p:grpSpPr>
              <a:xfrm>
                <a:off x="6288404" y="3224212"/>
                <a:ext cx="28575" cy="97154"/>
                <a:chOff x="6288404" y="3224212"/>
                <a:chExt cx="28575" cy="97154"/>
              </a:xfrm>
              <a:solidFill>
                <a:schemeClr val="accent1"/>
              </a:solidFill>
            </p:grpSpPr>
            <p:sp>
              <p:nvSpPr>
                <p:cNvPr id="892" name="Freeform: Shape 891">
                  <a:extLst>
                    <a:ext uri="{FF2B5EF4-FFF2-40B4-BE49-F238E27FC236}">
                      <a16:creationId xmlns:a16="http://schemas.microsoft.com/office/drawing/2014/main" id="{B48F13EE-2493-4858-96C3-DDF299CD2185}"/>
                    </a:ext>
                  </a:extLst>
                </p:cNvPr>
                <p:cNvSpPr/>
                <p:nvPr/>
              </p:nvSpPr>
              <p:spPr>
                <a:xfrm>
                  <a:off x="6288404" y="3224212"/>
                  <a:ext cx="28575" cy="97154"/>
                </a:xfrm>
                <a:custGeom>
                  <a:avLst/>
                  <a:gdLst>
                    <a:gd name="connsiteX0" fmla="*/ 28575 w 28575"/>
                    <a:gd name="connsiteY0" fmla="*/ 15240 h 97154"/>
                    <a:gd name="connsiteX1" fmla="*/ 28575 w 28575"/>
                    <a:gd name="connsiteY1" fmla="*/ 97155 h 97154"/>
                    <a:gd name="connsiteX2" fmla="*/ 0 w 28575"/>
                    <a:gd name="connsiteY2" fmla="*/ 80963 h 97154"/>
                    <a:gd name="connsiteX3" fmla="*/ 0 w 28575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97154">
                      <a:moveTo>
                        <a:pt x="28575" y="15240"/>
                      </a:moveTo>
                      <a:lnTo>
                        <a:pt x="28575" y="97155"/>
                      </a:lnTo>
                      <a:lnTo>
                        <a:pt x="0" y="809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893" name="Graphic 801">
                  <a:extLst>
                    <a:ext uri="{FF2B5EF4-FFF2-40B4-BE49-F238E27FC236}">
                      <a16:creationId xmlns:a16="http://schemas.microsoft.com/office/drawing/2014/main" id="{57412DFD-041B-475E-AB5B-7E168220CF49}"/>
                    </a:ext>
                  </a:extLst>
                </p:cNvPr>
                <p:cNvGrpSpPr/>
                <p:nvPr/>
              </p:nvGrpSpPr>
              <p:grpSpPr>
                <a:xfrm>
                  <a:off x="6291262" y="3228022"/>
                  <a:ext cx="22859" cy="89535"/>
                  <a:chOff x="6291262" y="3228022"/>
                  <a:chExt cx="22859" cy="89535"/>
                </a:xfrm>
                <a:solidFill>
                  <a:schemeClr val="accent1"/>
                </a:solidFill>
              </p:grpSpPr>
              <p:sp>
                <p:nvSpPr>
                  <p:cNvPr id="894" name="Freeform: Shape 893">
                    <a:extLst>
                      <a:ext uri="{FF2B5EF4-FFF2-40B4-BE49-F238E27FC236}">
                        <a16:creationId xmlns:a16="http://schemas.microsoft.com/office/drawing/2014/main" id="{66D8EE19-0A72-44A5-A23A-ADA0EC81733F}"/>
                      </a:ext>
                    </a:extLst>
                  </p:cNvPr>
                  <p:cNvSpPr/>
                  <p:nvPr/>
                </p:nvSpPr>
                <p:spPr>
                  <a:xfrm>
                    <a:off x="6291262" y="3228022"/>
                    <a:ext cx="22859" cy="89535"/>
                  </a:xfrm>
                  <a:custGeom>
                    <a:avLst/>
                    <a:gdLst>
                      <a:gd name="connsiteX0" fmla="*/ 22860 w 22859"/>
                      <a:gd name="connsiteY0" fmla="*/ 13335 h 89535"/>
                      <a:gd name="connsiteX1" fmla="*/ 0 w 22859"/>
                      <a:gd name="connsiteY1" fmla="*/ 0 h 89535"/>
                      <a:gd name="connsiteX2" fmla="*/ 0 w 22859"/>
                      <a:gd name="connsiteY2" fmla="*/ 76200 h 89535"/>
                      <a:gd name="connsiteX3" fmla="*/ 22860 w 22859"/>
                      <a:gd name="connsiteY3" fmla="*/ 89535 h 895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89535">
                        <a:moveTo>
                          <a:pt x="22860" y="13335"/>
                        </a:moveTo>
                        <a:lnTo>
                          <a:pt x="0" y="0"/>
                        </a:lnTo>
                        <a:lnTo>
                          <a:pt x="0" y="76200"/>
                        </a:lnTo>
                        <a:lnTo>
                          <a:pt x="22860" y="8953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895" name="Freeform: Shape 894">
                    <a:extLst>
                      <a:ext uri="{FF2B5EF4-FFF2-40B4-BE49-F238E27FC236}">
                        <a16:creationId xmlns:a16="http://schemas.microsoft.com/office/drawing/2014/main" id="{2614717B-98E3-4E87-B5DC-FBAF23829367}"/>
                      </a:ext>
                    </a:extLst>
                  </p:cNvPr>
                  <p:cNvSpPr/>
                  <p:nvPr/>
                </p:nvSpPr>
                <p:spPr>
                  <a:xfrm>
                    <a:off x="6296977" y="3231832"/>
                    <a:ext cx="17144" cy="78104"/>
                  </a:xfrm>
                  <a:custGeom>
                    <a:avLst/>
                    <a:gdLst>
                      <a:gd name="connsiteX0" fmla="*/ 0 w 17144"/>
                      <a:gd name="connsiteY0" fmla="*/ 0 h 78104"/>
                      <a:gd name="connsiteX1" fmla="*/ 0 w 17144"/>
                      <a:gd name="connsiteY1" fmla="*/ 68580 h 78104"/>
                      <a:gd name="connsiteX2" fmla="*/ 17145 w 17144"/>
                      <a:gd name="connsiteY2" fmla="*/ 78105 h 78104"/>
                      <a:gd name="connsiteX3" fmla="*/ 17145 w 17144"/>
                      <a:gd name="connsiteY3" fmla="*/ 9525 h 78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8104">
                        <a:moveTo>
                          <a:pt x="0" y="0"/>
                        </a:moveTo>
                        <a:lnTo>
                          <a:pt x="0" y="68580"/>
                        </a:lnTo>
                        <a:lnTo>
                          <a:pt x="17145" y="78105"/>
                        </a:lnTo>
                        <a:lnTo>
                          <a:pt x="17145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896" name="Freeform: Shape 895">
                    <a:extLst>
                      <a:ext uri="{FF2B5EF4-FFF2-40B4-BE49-F238E27FC236}">
                        <a16:creationId xmlns:a16="http://schemas.microsoft.com/office/drawing/2014/main" id="{7E71585B-0D7B-4DE3-B5A9-01324B94E2C8}"/>
                      </a:ext>
                    </a:extLst>
                  </p:cNvPr>
                  <p:cNvSpPr/>
                  <p:nvPr/>
                </p:nvSpPr>
                <p:spPr>
                  <a:xfrm>
                    <a:off x="6291262" y="3269932"/>
                    <a:ext cx="22859" cy="16192"/>
                  </a:xfrm>
                  <a:custGeom>
                    <a:avLst/>
                    <a:gdLst>
                      <a:gd name="connsiteX0" fmla="*/ 22860 w 22859"/>
                      <a:gd name="connsiteY0" fmla="*/ 16192 h 16192"/>
                      <a:gd name="connsiteX1" fmla="*/ 0 w 22859"/>
                      <a:gd name="connsiteY1" fmla="*/ 3810 h 16192"/>
                      <a:gd name="connsiteX2" fmla="*/ 5715 w 22859"/>
                      <a:gd name="connsiteY2" fmla="*/ 0 h 16192"/>
                      <a:gd name="connsiteX3" fmla="*/ 22860 w 22859"/>
                      <a:gd name="connsiteY3" fmla="*/ 9525 h 1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16192">
                        <a:moveTo>
                          <a:pt x="22860" y="16192"/>
                        </a:moveTo>
                        <a:lnTo>
                          <a:pt x="0" y="3810"/>
                        </a:lnTo>
                        <a:lnTo>
                          <a:pt x="5715" y="0"/>
                        </a:lnTo>
                        <a:lnTo>
                          <a:pt x="22860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897" name="Graphic 801">
                <a:extLst>
                  <a:ext uri="{FF2B5EF4-FFF2-40B4-BE49-F238E27FC236}">
                    <a16:creationId xmlns:a16="http://schemas.microsoft.com/office/drawing/2014/main" id="{57412DFD-041B-475E-AB5B-7E168220CF49}"/>
                  </a:ext>
                </a:extLst>
              </p:cNvPr>
              <p:cNvGrpSpPr/>
              <p:nvPr/>
            </p:nvGrpSpPr>
            <p:grpSpPr>
              <a:xfrm>
                <a:off x="6241731" y="3197542"/>
                <a:ext cx="27622" cy="97154"/>
                <a:chOff x="6241731" y="3197542"/>
                <a:chExt cx="27622" cy="97154"/>
              </a:xfrm>
              <a:solidFill>
                <a:schemeClr val="accent1"/>
              </a:solidFill>
            </p:grpSpPr>
            <p:sp>
              <p:nvSpPr>
                <p:cNvPr id="898" name="Freeform: Shape 897">
                  <a:extLst>
                    <a:ext uri="{FF2B5EF4-FFF2-40B4-BE49-F238E27FC236}">
                      <a16:creationId xmlns:a16="http://schemas.microsoft.com/office/drawing/2014/main" id="{802D160E-FB93-467F-BF65-3DB1EE5C4558}"/>
                    </a:ext>
                  </a:extLst>
                </p:cNvPr>
                <p:cNvSpPr/>
                <p:nvPr/>
              </p:nvSpPr>
              <p:spPr>
                <a:xfrm>
                  <a:off x="6241731" y="3197542"/>
                  <a:ext cx="27622" cy="97154"/>
                </a:xfrm>
                <a:custGeom>
                  <a:avLst/>
                  <a:gdLst>
                    <a:gd name="connsiteX0" fmla="*/ 27623 w 27622"/>
                    <a:gd name="connsiteY0" fmla="*/ 16192 h 97154"/>
                    <a:gd name="connsiteX1" fmla="*/ 27623 w 27622"/>
                    <a:gd name="connsiteY1" fmla="*/ 97155 h 97154"/>
                    <a:gd name="connsiteX2" fmla="*/ 0 w 27622"/>
                    <a:gd name="connsiteY2" fmla="*/ 81915 h 97154"/>
                    <a:gd name="connsiteX3" fmla="*/ 0 w 27622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97154">
                      <a:moveTo>
                        <a:pt x="27623" y="16192"/>
                      </a:moveTo>
                      <a:lnTo>
                        <a:pt x="27623" y="97155"/>
                      </a:lnTo>
                      <a:lnTo>
                        <a:pt x="0" y="8191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899" name="Graphic 801">
                  <a:extLst>
                    <a:ext uri="{FF2B5EF4-FFF2-40B4-BE49-F238E27FC236}">
                      <a16:creationId xmlns:a16="http://schemas.microsoft.com/office/drawing/2014/main" id="{57412DFD-041B-475E-AB5B-7E168220CF49}"/>
                    </a:ext>
                  </a:extLst>
                </p:cNvPr>
                <p:cNvGrpSpPr/>
                <p:nvPr/>
              </p:nvGrpSpPr>
              <p:grpSpPr>
                <a:xfrm>
                  <a:off x="6243637" y="3202304"/>
                  <a:ext cx="23812" cy="88582"/>
                  <a:chOff x="6243637" y="3202304"/>
                  <a:chExt cx="23812" cy="88582"/>
                </a:xfrm>
                <a:solidFill>
                  <a:schemeClr val="accent1"/>
                </a:solidFill>
              </p:grpSpPr>
              <p:sp>
                <p:nvSpPr>
                  <p:cNvPr id="900" name="Freeform: Shape 899">
                    <a:extLst>
                      <a:ext uri="{FF2B5EF4-FFF2-40B4-BE49-F238E27FC236}">
                        <a16:creationId xmlns:a16="http://schemas.microsoft.com/office/drawing/2014/main" id="{B9AF4ED3-329E-4A2B-BDF5-C53D71AECE37}"/>
                      </a:ext>
                    </a:extLst>
                  </p:cNvPr>
                  <p:cNvSpPr/>
                  <p:nvPr/>
                </p:nvSpPr>
                <p:spPr>
                  <a:xfrm>
                    <a:off x="6243637" y="3202304"/>
                    <a:ext cx="23812" cy="88582"/>
                  </a:xfrm>
                  <a:custGeom>
                    <a:avLst/>
                    <a:gdLst>
                      <a:gd name="connsiteX0" fmla="*/ 23813 w 23812"/>
                      <a:gd name="connsiteY0" fmla="*/ 12383 h 88582"/>
                      <a:gd name="connsiteX1" fmla="*/ 0 w 23812"/>
                      <a:gd name="connsiteY1" fmla="*/ 0 h 88582"/>
                      <a:gd name="connsiteX2" fmla="*/ 0 w 23812"/>
                      <a:gd name="connsiteY2" fmla="*/ 75248 h 88582"/>
                      <a:gd name="connsiteX3" fmla="*/ 23813 w 23812"/>
                      <a:gd name="connsiteY3" fmla="*/ 88583 h 8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8582">
                        <a:moveTo>
                          <a:pt x="23813" y="12383"/>
                        </a:moveTo>
                        <a:lnTo>
                          <a:pt x="0" y="0"/>
                        </a:lnTo>
                        <a:lnTo>
                          <a:pt x="0" y="75248"/>
                        </a:lnTo>
                        <a:lnTo>
                          <a:pt x="23813" y="88583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01" name="Freeform: Shape 900">
                    <a:extLst>
                      <a:ext uri="{FF2B5EF4-FFF2-40B4-BE49-F238E27FC236}">
                        <a16:creationId xmlns:a16="http://schemas.microsoft.com/office/drawing/2014/main" id="{44881EAA-B598-42FD-A6AF-076362600FDC}"/>
                      </a:ext>
                    </a:extLst>
                  </p:cNvPr>
                  <p:cNvSpPr/>
                  <p:nvPr/>
                </p:nvSpPr>
                <p:spPr>
                  <a:xfrm>
                    <a:off x="6250304" y="3205162"/>
                    <a:ext cx="17144" cy="79057"/>
                  </a:xfrm>
                  <a:custGeom>
                    <a:avLst/>
                    <a:gdLst>
                      <a:gd name="connsiteX0" fmla="*/ 0 w 17144"/>
                      <a:gd name="connsiteY0" fmla="*/ 0 h 79057"/>
                      <a:gd name="connsiteX1" fmla="*/ 0 w 17144"/>
                      <a:gd name="connsiteY1" fmla="*/ 68580 h 79057"/>
                      <a:gd name="connsiteX2" fmla="*/ 17145 w 17144"/>
                      <a:gd name="connsiteY2" fmla="*/ 79058 h 79057"/>
                      <a:gd name="connsiteX3" fmla="*/ 17145 w 17144"/>
                      <a:gd name="connsiteY3" fmla="*/ 9525 h 790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9057">
                        <a:moveTo>
                          <a:pt x="0" y="0"/>
                        </a:moveTo>
                        <a:lnTo>
                          <a:pt x="0" y="68580"/>
                        </a:lnTo>
                        <a:lnTo>
                          <a:pt x="17145" y="79058"/>
                        </a:lnTo>
                        <a:lnTo>
                          <a:pt x="17145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02" name="Freeform: Shape 901">
                    <a:extLst>
                      <a:ext uri="{FF2B5EF4-FFF2-40B4-BE49-F238E27FC236}">
                        <a16:creationId xmlns:a16="http://schemas.microsoft.com/office/drawing/2014/main" id="{FEE9212D-BE92-4A12-8534-295509865FF7}"/>
                      </a:ext>
                    </a:extLst>
                  </p:cNvPr>
                  <p:cNvSpPr/>
                  <p:nvPr/>
                </p:nvSpPr>
                <p:spPr>
                  <a:xfrm>
                    <a:off x="6243637" y="3243262"/>
                    <a:ext cx="23812" cy="17145"/>
                  </a:xfrm>
                  <a:custGeom>
                    <a:avLst/>
                    <a:gdLst>
                      <a:gd name="connsiteX0" fmla="*/ 23813 w 23812"/>
                      <a:gd name="connsiteY0" fmla="*/ 17145 h 17145"/>
                      <a:gd name="connsiteX1" fmla="*/ 0 w 23812"/>
                      <a:gd name="connsiteY1" fmla="*/ 3810 h 17145"/>
                      <a:gd name="connsiteX2" fmla="*/ 6668 w 23812"/>
                      <a:gd name="connsiteY2" fmla="*/ 0 h 17145"/>
                      <a:gd name="connsiteX3" fmla="*/ 23813 w 23812"/>
                      <a:gd name="connsiteY3" fmla="*/ 9525 h 171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7145">
                        <a:moveTo>
                          <a:pt x="23813" y="17145"/>
                        </a:moveTo>
                        <a:lnTo>
                          <a:pt x="0" y="3810"/>
                        </a:lnTo>
                        <a:lnTo>
                          <a:pt x="6668" y="0"/>
                        </a:lnTo>
                        <a:lnTo>
                          <a:pt x="23813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grpSp>
          <p:nvGrpSpPr>
            <p:cNvPr id="903" name="Graphic 801">
              <a:extLst>
                <a:ext uri="{FF2B5EF4-FFF2-40B4-BE49-F238E27FC236}">
                  <a16:creationId xmlns:a16="http://schemas.microsoft.com/office/drawing/2014/main" id="{57412DFD-041B-475E-AB5B-7E168220CF49}"/>
                </a:ext>
              </a:extLst>
            </p:cNvPr>
            <p:cNvGrpSpPr/>
            <p:nvPr/>
          </p:nvGrpSpPr>
          <p:grpSpPr>
            <a:xfrm>
              <a:off x="6453187" y="3189922"/>
              <a:ext cx="168592" cy="176212"/>
              <a:chOff x="6453187" y="3189922"/>
              <a:chExt cx="168592" cy="176212"/>
            </a:xfrm>
            <a:solidFill>
              <a:schemeClr val="accent1"/>
            </a:solidFill>
          </p:grpSpPr>
          <p:grpSp>
            <p:nvGrpSpPr>
              <p:cNvPr id="904" name="Graphic 801">
                <a:extLst>
                  <a:ext uri="{FF2B5EF4-FFF2-40B4-BE49-F238E27FC236}">
                    <a16:creationId xmlns:a16="http://schemas.microsoft.com/office/drawing/2014/main" id="{57412DFD-041B-475E-AB5B-7E168220CF49}"/>
                  </a:ext>
                </a:extLst>
              </p:cNvPr>
              <p:cNvGrpSpPr/>
              <p:nvPr/>
            </p:nvGrpSpPr>
            <p:grpSpPr>
              <a:xfrm>
                <a:off x="6453187" y="3268979"/>
                <a:ext cx="27622" cy="97154"/>
                <a:chOff x="6453187" y="3268979"/>
                <a:chExt cx="27622" cy="97154"/>
              </a:xfrm>
              <a:solidFill>
                <a:schemeClr val="accent1"/>
              </a:solidFill>
            </p:grpSpPr>
            <p:sp>
              <p:nvSpPr>
                <p:cNvPr id="905" name="Freeform: Shape 904">
                  <a:extLst>
                    <a:ext uri="{FF2B5EF4-FFF2-40B4-BE49-F238E27FC236}">
                      <a16:creationId xmlns:a16="http://schemas.microsoft.com/office/drawing/2014/main" id="{A404C3C2-9905-4BFA-A9D8-7DF27A590780}"/>
                    </a:ext>
                  </a:extLst>
                </p:cNvPr>
                <p:cNvSpPr/>
                <p:nvPr/>
              </p:nvSpPr>
              <p:spPr>
                <a:xfrm>
                  <a:off x="6453187" y="3268979"/>
                  <a:ext cx="27622" cy="97154"/>
                </a:xfrm>
                <a:custGeom>
                  <a:avLst/>
                  <a:gdLst>
                    <a:gd name="connsiteX0" fmla="*/ 0 w 27622"/>
                    <a:gd name="connsiteY0" fmla="*/ 15240 h 97154"/>
                    <a:gd name="connsiteX1" fmla="*/ 0 w 27622"/>
                    <a:gd name="connsiteY1" fmla="*/ 97155 h 97154"/>
                    <a:gd name="connsiteX2" fmla="*/ 27622 w 27622"/>
                    <a:gd name="connsiteY2" fmla="*/ 80963 h 97154"/>
                    <a:gd name="connsiteX3" fmla="*/ 27622 w 27622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97154">
                      <a:moveTo>
                        <a:pt x="0" y="15240"/>
                      </a:moveTo>
                      <a:lnTo>
                        <a:pt x="0" y="97155"/>
                      </a:lnTo>
                      <a:lnTo>
                        <a:pt x="27622" y="80963"/>
                      </a:lnTo>
                      <a:lnTo>
                        <a:pt x="27622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906" name="Graphic 801">
                  <a:extLst>
                    <a:ext uri="{FF2B5EF4-FFF2-40B4-BE49-F238E27FC236}">
                      <a16:creationId xmlns:a16="http://schemas.microsoft.com/office/drawing/2014/main" id="{57412DFD-041B-475E-AB5B-7E168220CF49}"/>
                    </a:ext>
                  </a:extLst>
                </p:cNvPr>
                <p:cNvGrpSpPr/>
                <p:nvPr/>
              </p:nvGrpSpPr>
              <p:grpSpPr>
                <a:xfrm>
                  <a:off x="6455092" y="3272790"/>
                  <a:ext cx="23812" cy="88582"/>
                  <a:chOff x="6455092" y="3272790"/>
                  <a:chExt cx="23812" cy="88582"/>
                </a:xfrm>
                <a:solidFill>
                  <a:schemeClr val="accent1"/>
                </a:solidFill>
              </p:grpSpPr>
              <p:sp>
                <p:nvSpPr>
                  <p:cNvPr id="907" name="Freeform: Shape 906">
                    <a:extLst>
                      <a:ext uri="{FF2B5EF4-FFF2-40B4-BE49-F238E27FC236}">
                        <a16:creationId xmlns:a16="http://schemas.microsoft.com/office/drawing/2014/main" id="{4E2BDB84-9BCD-49FD-A2DD-5446D2FDFC25}"/>
                      </a:ext>
                    </a:extLst>
                  </p:cNvPr>
                  <p:cNvSpPr/>
                  <p:nvPr/>
                </p:nvSpPr>
                <p:spPr>
                  <a:xfrm>
                    <a:off x="6455092" y="3272790"/>
                    <a:ext cx="23812" cy="88582"/>
                  </a:xfrm>
                  <a:custGeom>
                    <a:avLst/>
                    <a:gdLst>
                      <a:gd name="connsiteX0" fmla="*/ 0 w 23812"/>
                      <a:gd name="connsiteY0" fmla="*/ 13335 h 88582"/>
                      <a:gd name="connsiteX1" fmla="*/ 23813 w 23812"/>
                      <a:gd name="connsiteY1" fmla="*/ 0 h 88582"/>
                      <a:gd name="connsiteX2" fmla="*/ 23813 w 23812"/>
                      <a:gd name="connsiteY2" fmla="*/ 76200 h 88582"/>
                      <a:gd name="connsiteX3" fmla="*/ 0 w 23812"/>
                      <a:gd name="connsiteY3" fmla="*/ 88582 h 8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8582">
                        <a:moveTo>
                          <a:pt x="0" y="13335"/>
                        </a:moveTo>
                        <a:lnTo>
                          <a:pt x="23813" y="0"/>
                        </a:lnTo>
                        <a:lnTo>
                          <a:pt x="23813" y="76200"/>
                        </a:lnTo>
                        <a:lnTo>
                          <a:pt x="0" y="88582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08" name="Freeform: Shape 907">
                    <a:extLst>
                      <a:ext uri="{FF2B5EF4-FFF2-40B4-BE49-F238E27FC236}">
                        <a16:creationId xmlns:a16="http://schemas.microsoft.com/office/drawing/2014/main" id="{2E904734-1B6C-43C6-BA8F-EC43DA3F43A4}"/>
                      </a:ext>
                    </a:extLst>
                  </p:cNvPr>
                  <p:cNvSpPr/>
                  <p:nvPr/>
                </p:nvSpPr>
                <p:spPr>
                  <a:xfrm>
                    <a:off x="6455092" y="3276600"/>
                    <a:ext cx="17144" cy="78104"/>
                  </a:xfrm>
                  <a:custGeom>
                    <a:avLst/>
                    <a:gdLst>
                      <a:gd name="connsiteX0" fmla="*/ 17145 w 17144"/>
                      <a:gd name="connsiteY0" fmla="*/ 0 h 78104"/>
                      <a:gd name="connsiteX1" fmla="*/ 17145 w 17144"/>
                      <a:gd name="connsiteY1" fmla="*/ 68580 h 78104"/>
                      <a:gd name="connsiteX2" fmla="*/ 0 w 17144"/>
                      <a:gd name="connsiteY2" fmla="*/ 78105 h 78104"/>
                      <a:gd name="connsiteX3" fmla="*/ 0 w 17144"/>
                      <a:gd name="connsiteY3" fmla="*/ 9525 h 78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8104">
                        <a:moveTo>
                          <a:pt x="17145" y="0"/>
                        </a:moveTo>
                        <a:lnTo>
                          <a:pt x="17145" y="68580"/>
                        </a:lnTo>
                        <a:lnTo>
                          <a:pt x="0" y="78105"/>
                        </a:lnTo>
                        <a:lnTo>
                          <a:pt x="0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09" name="Freeform: Shape 908">
                    <a:extLst>
                      <a:ext uri="{FF2B5EF4-FFF2-40B4-BE49-F238E27FC236}">
                        <a16:creationId xmlns:a16="http://schemas.microsoft.com/office/drawing/2014/main" id="{5FDD43E0-F2F6-48FC-AF9C-89CBF5199355}"/>
                      </a:ext>
                    </a:extLst>
                  </p:cNvPr>
                  <p:cNvSpPr/>
                  <p:nvPr/>
                </p:nvSpPr>
                <p:spPr>
                  <a:xfrm>
                    <a:off x="6455092" y="3313747"/>
                    <a:ext cx="23812" cy="17145"/>
                  </a:xfrm>
                  <a:custGeom>
                    <a:avLst/>
                    <a:gdLst>
                      <a:gd name="connsiteX0" fmla="*/ 0 w 23812"/>
                      <a:gd name="connsiteY0" fmla="*/ 17145 h 17145"/>
                      <a:gd name="connsiteX1" fmla="*/ 23813 w 23812"/>
                      <a:gd name="connsiteY1" fmla="*/ 3810 h 17145"/>
                      <a:gd name="connsiteX2" fmla="*/ 17145 w 23812"/>
                      <a:gd name="connsiteY2" fmla="*/ 0 h 17145"/>
                      <a:gd name="connsiteX3" fmla="*/ 0 w 23812"/>
                      <a:gd name="connsiteY3" fmla="*/ 10478 h 171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7145">
                        <a:moveTo>
                          <a:pt x="0" y="17145"/>
                        </a:moveTo>
                        <a:lnTo>
                          <a:pt x="23813" y="3810"/>
                        </a:lnTo>
                        <a:lnTo>
                          <a:pt x="17145" y="0"/>
                        </a:lnTo>
                        <a:lnTo>
                          <a:pt x="0" y="10478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910" name="Graphic 801">
                <a:extLst>
                  <a:ext uri="{FF2B5EF4-FFF2-40B4-BE49-F238E27FC236}">
                    <a16:creationId xmlns:a16="http://schemas.microsoft.com/office/drawing/2014/main" id="{57412DFD-041B-475E-AB5B-7E168220CF49}"/>
                  </a:ext>
                </a:extLst>
              </p:cNvPr>
              <p:cNvGrpSpPr/>
              <p:nvPr/>
            </p:nvGrpSpPr>
            <p:grpSpPr>
              <a:xfrm>
                <a:off x="6499859" y="3242309"/>
                <a:ext cx="28575" cy="97155"/>
                <a:chOff x="6499859" y="3242309"/>
                <a:chExt cx="28575" cy="97155"/>
              </a:xfrm>
              <a:solidFill>
                <a:schemeClr val="accent1"/>
              </a:solidFill>
            </p:grpSpPr>
            <p:sp>
              <p:nvSpPr>
                <p:cNvPr id="911" name="Freeform: Shape 910">
                  <a:extLst>
                    <a:ext uri="{FF2B5EF4-FFF2-40B4-BE49-F238E27FC236}">
                      <a16:creationId xmlns:a16="http://schemas.microsoft.com/office/drawing/2014/main" id="{F10EDDCF-8F6D-4284-A530-F9C61D663A7C}"/>
                    </a:ext>
                  </a:extLst>
                </p:cNvPr>
                <p:cNvSpPr/>
                <p:nvPr/>
              </p:nvSpPr>
              <p:spPr>
                <a:xfrm>
                  <a:off x="6499859" y="3242309"/>
                  <a:ext cx="28575" cy="97155"/>
                </a:xfrm>
                <a:custGeom>
                  <a:avLst/>
                  <a:gdLst>
                    <a:gd name="connsiteX0" fmla="*/ 0 w 28575"/>
                    <a:gd name="connsiteY0" fmla="*/ 16193 h 97155"/>
                    <a:gd name="connsiteX1" fmla="*/ 0 w 28575"/>
                    <a:gd name="connsiteY1" fmla="*/ 97155 h 97155"/>
                    <a:gd name="connsiteX2" fmla="*/ 28575 w 28575"/>
                    <a:gd name="connsiteY2" fmla="*/ 81915 h 97155"/>
                    <a:gd name="connsiteX3" fmla="*/ 28575 w 28575"/>
                    <a:gd name="connsiteY3" fmla="*/ 0 h 971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97155">
                      <a:moveTo>
                        <a:pt x="0" y="16193"/>
                      </a:moveTo>
                      <a:lnTo>
                        <a:pt x="0" y="97155"/>
                      </a:lnTo>
                      <a:lnTo>
                        <a:pt x="28575" y="81915"/>
                      </a:lnTo>
                      <a:lnTo>
                        <a:pt x="2857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912" name="Graphic 801">
                  <a:extLst>
                    <a:ext uri="{FF2B5EF4-FFF2-40B4-BE49-F238E27FC236}">
                      <a16:creationId xmlns:a16="http://schemas.microsoft.com/office/drawing/2014/main" id="{57412DFD-041B-475E-AB5B-7E168220CF49}"/>
                    </a:ext>
                  </a:extLst>
                </p:cNvPr>
                <p:cNvGrpSpPr/>
                <p:nvPr/>
              </p:nvGrpSpPr>
              <p:grpSpPr>
                <a:xfrm>
                  <a:off x="6501764" y="3246120"/>
                  <a:ext cx="23812" cy="89534"/>
                  <a:chOff x="6501764" y="3246120"/>
                  <a:chExt cx="23812" cy="89534"/>
                </a:xfrm>
                <a:solidFill>
                  <a:schemeClr val="accent1"/>
                </a:solidFill>
              </p:grpSpPr>
              <p:sp>
                <p:nvSpPr>
                  <p:cNvPr id="913" name="Freeform: Shape 912">
                    <a:extLst>
                      <a:ext uri="{FF2B5EF4-FFF2-40B4-BE49-F238E27FC236}">
                        <a16:creationId xmlns:a16="http://schemas.microsoft.com/office/drawing/2014/main" id="{9B8678FA-08A3-46AA-B4FA-6A4FA62ED42F}"/>
                      </a:ext>
                    </a:extLst>
                  </p:cNvPr>
                  <p:cNvSpPr/>
                  <p:nvPr/>
                </p:nvSpPr>
                <p:spPr>
                  <a:xfrm>
                    <a:off x="6501764" y="3246120"/>
                    <a:ext cx="23812" cy="89534"/>
                  </a:xfrm>
                  <a:custGeom>
                    <a:avLst/>
                    <a:gdLst>
                      <a:gd name="connsiteX0" fmla="*/ 0 w 23812"/>
                      <a:gd name="connsiteY0" fmla="*/ 13335 h 89534"/>
                      <a:gd name="connsiteX1" fmla="*/ 23813 w 23812"/>
                      <a:gd name="connsiteY1" fmla="*/ 0 h 89534"/>
                      <a:gd name="connsiteX2" fmla="*/ 23813 w 23812"/>
                      <a:gd name="connsiteY2" fmla="*/ 76200 h 89534"/>
                      <a:gd name="connsiteX3" fmla="*/ 0 w 23812"/>
                      <a:gd name="connsiteY3" fmla="*/ 89535 h 89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9534">
                        <a:moveTo>
                          <a:pt x="0" y="13335"/>
                        </a:moveTo>
                        <a:lnTo>
                          <a:pt x="23813" y="0"/>
                        </a:lnTo>
                        <a:lnTo>
                          <a:pt x="23813" y="76200"/>
                        </a:lnTo>
                        <a:lnTo>
                          <a:pt x="0" y="8953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14" name="Freeform: Shape 913">
                    <a:extLst>
                      <a:ext uri="{FF2B5EF4-FFF2-40B4-BE49-F238E27FC236}">
                        <a16:creationId xmlns:a16="http://schemas.microsoft.com/office/drawing/2014/main" id="{C569B5BA-98AE-4B35-89FE-A77EC06F262A}"/>
                      </a:ext>
                    </a:extLst>
                  </p:cNvPr>
                  <p:cNvSpPr/>
                  <p:nvPr/>
                </p:nvSpPr>
                <p:spPr>
                  <a:xfrm>
                    <a:off x="6501764" y="3249929"/>
                    <a:ext cx="18097" cy="78104"/>
                  </a:xfrm>
                  <a:custGeom>
                    <a:avLst/>
                    <a:gdLst>
                      <a:gd name="connsiteX0" fmla="*/ 18097 w 18097"/>
                      <a:gd name="connsiteY0" fmla="*/ 0 h 78104"/>
                      <a:gd name="connsiteX1" fmla="*/ 18097 w 18097"/>
                      <a:gd name="connsiteY1" fmla="*/ 68580 h 78104"/>
                      <a:gd name="connsiteX2" fmla="*/ 0 w 18097"/>
                      <a:gd name="connsiteY2" fmla="*/ 78105 h 78104"/>
                      <a:gd name="connsiteX3" fmla="*/ 0 w 18097"/>
                      <a:gd name="connsiteY3" fmla="*/ 9525 h 78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097" h="78104">
                        <a:moveTo>
                          <a:pt x="18097" y="0"/>
                        </a:moveTo>
                        <a:lnTo>
                          <a:pt x="18097" y="68580"/>
                        </a:lnTo>
                        <a:lnTo>
                          <a:pt x="0" y="78105"/>
                        </a:lnTo>
                        <a:lnTo>
                          <a:pt x="0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15" name="Freeform: Shape 914">
                    <a:extLst>
                      <a:ext uri="{FF2B5EF4-FFF2-40B4-BE49-F238E27FC236}">
                        <a16:creationId xmlns:a16="http://schemas.microsoft.com/office/drawing/2014/main" id="{ADD80D83-E82A-4BF9-BD3E-27B1FE226184}"/>
                      </a:ext>
                    </a:extLst>
                  </p:cNvPr>
                  <p:cNvSpPr/>
                  <p:nvPr/>
                </p:nvSpPr>
                <p:spPr>
                  <a:xfrm>
                    <a:off x="6501764" y="3288029"/>
                    <a:ext cx="23812" cy="17145"/>
                  </a:xfrm>
                  <a:custGeom>
                    <a:avLst/>
                    <a:gdLst>
                      <a:gd name="connsiteX0" fmla="*/ 0 w 23812"/>
                      <a:gd name="connsiteY0" fmla="*/ 17145 h 17145"/>
                      <a:gd name="connsiteX1" fmla="*/ 23813 w 23812"/>
                      <a:gd name="connsiteY1" fmla="*/ 3810 h 17145"/>
                      <a:gd name="connsiteX2" fmla="*/ 18097 w 23812"/>
                      <a:gd name="connsiteY2" fmla="*/ 0 h 17145"/>
                      <a:gd name="connsiteX3" fmla="*/ 0 w 23812"/>
                      <a:gd name="connsiteY3" fmla="*/ 9525 h 171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7145">
                        <a:moveTo>
                          <a:pt x="0" y="17145"/>
                        </a:moveTo>
                        <a:lnTo>
                          <a:pt x="23813" y="3810"/>
                        </a:lnTo>
                        <a:lnTo>
                          <a:pt x="18097" y="0"/>
                        </a:lnTo>
                        <a:lnTo>
                          <a:pt x="0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916" name="Graphic 801">
                <a:extLst>
                  <a:ext uri="{FF2B5EF4-FFF2-40B4-BE49-F238E27FC236}">
                    <a16:creationId xmlns:a16="http://schemas.microsoft.com/office/drawing/2014/main" id="{57412DFD-041B-475E-AB5B-7E168220CF49}"/>
                  </a:ext>
                </a:extLst>
              </p:cNvPr>
              <p:cNvGrpSpPr/>
              <p:nvPr/>
            </p:nvGrpSpPr>
            <p:grpSpPr>
              <a:xfrm>
                <a:off x="6546531" y="3216592"/>
                <a:ext cx="28575" cy="97154"/>
                <a:chOff x="6546531" y="3216592"/>
                <a:chExt cx="28575" cy="97154"/>
              </a:xfrm>
              <a:solidFill>
                <a:schemeClr val="accent1"/>
              </a:solidFill>
            </p:grpSpPr>
            <p:sp>
              <p:nvSpPr>
                <p:cNvPr id="917" name="Freeform: Shape 916">
                  <a:extLst>
                    <a:ext uri="{FF2B5EF4-FFF2-40B4-BE49-F238E27FC236}">
                      <a16:creationId xmlns:a16="http://schemas.microsoft.com/office/drawing/2014/main" id="{7FF6865B-74C0-480D-9EB0-99C21798158E}"/>
                    </a:ext>
                  </a:extLst>
                </p:cNvPr>
                <p:cNvSpPr/>
                <p:nvPr/>
              </p:nvSpPr>
              <p:spPr>
                <a:xfrm>
                  <a:off x="6546531" y="3216592"/>
                  <a:ext cx="28575" cy="97154"/>
                </a:xfrm>
                <a:custGeom>
                  <a:avLst/>
                  <a:gdLst>
                    <a:gd name="connsiteX0" fmla="*/ 0 w 28575"/>
                    <a:gd name="connsiteY0" fmla="*/ 15240 h 97154"/>
                    <a:gd name="connsiteX1" fmla="*/ 0 w 28575"/>
                    <a:gd name="connsiteY1" fmla="*/ 97155 h 97154"/>
                    <a:gd name="connsiteX2" fmla="*/ 28575 w 28575"/>
                    <a:gd name="connsiteY2" fmla="*/ 80963 h 97154"/>
                    <a:gd name="connsiteX3" fmla="*/ 28575 w 28575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97154">
                      <a:moveTo>
                        <a:pt x="0" y="15240"/>
                      </a:moveTo>
                      <a:lnTo>
                        <a:pt x="0" y="97155"/>
                      </a:lnTo>
                      <a:lnTo>
                        <a:pt x="28575" y="80963"/>
                      </a:lnTo>
                      <a:lnTo>
                        <a:pt x="2857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918" name="Graphic 801">
                  <a:extLst>
                    <a:ext uri="{FF2B5EF4-FFF2-40B4-BE49-F238E27FC236}">
                      <a16:creationId xmlns:a16="http://schemas.microsoft.com/office/drawing/2014/main" id="{57412DFD-041B-475E-AB5B-7E168220CF49}"/>
                    </a:ext>
                  </a:extLst>
                </p:cNvPr>
                <p:cNvGrpSpPr/>
                <p:nvPr/>
              </p:nvGrpSpPr>
              <p:grpSpPr>
                <a:xfrm>
                  <a:off x="6549389" y="3220402"/>
                  <a:ext cx="22859" cy="88582"/>
                  <a:chOff x="6549389" y="3220402"/>
                  <a:chExt cx="22859" cy="88582"/>
                </a:xfrm>
                <a:solidFill>
                  <a:schemeClr val="accent1"/>
                </a:solidFill>
              </p:grpSpPr>
              <p:sp>
                <p:nvSpPr>
                  <p:cNvPr id="919" name="Freeform: Shape 918">
                    <a:extLst>
                      <a:ext uri="{FF2B5EF4-FFF2-40B4-BE49-F238E27FC236}">
                        <a16:creationId xmlns:a16="http://schemas.microsoft.com/office/drawing/2014/main" id="{F06E9710-02FE-4A89-95E1-9601E1CBAFCB}"/>
                      </a:ext>
                    </a:extLst>
                  </p:cNvPr>
                  <p:cNvSpPr/>
                  <p:nvPr/>
                </p:nvSpPr>
                <p:spPr>
                  <a:xfrm>
                    <a:off x="6549389" y="3220402"/>
                    <a:ext cx="22859" cy="88582"/>
                  </a:xfrm>
                  <a:custGeom>
                    <a:avLst/>
                    <a:gdLst>
                      <a:gd name="connsiteX0" fmla="*/ 0 w 22859"/>
                      <a:gd name="connsiteY0" fmla="*/ 13335 h 88582"/>
                      <a:gd name="connsiteX1" fmla="*/ 22860 w 22859"/>
                      <a:gd name="connsiteY1" fmla="*/ 0 h 88582"/>
                      <a:gd name="connsiteX2" fmla="*/ 22860 w 22859"/>
                      <a:gd name="connsiteY2" fmla="*/ 76200 h 88582"/>
                      <a:gd name="connsiteX3" fmla="*/ 0 w 22859"/>
                      <a:gd name="connsiteY3" fmla="*/ 88582 h 8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88582">
                        <a:moveTo>
                          <a:pt x="0" y="13335"/>
                        </a:moveTo>
                        <a:lnTo>
                          <a:pt x="22860" y="0"/>
                        </a:lnTo>
                        <a:lnTo>
                          <a:pt x="22860" y="76200"/>
                        </a:lnTo>
                        <a:lnTo>
                          <a:pt x="0" y="88582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20" name="Freeform: Shape 919">
                    <a:extLst>
                      <a:ext uri="{FF2B5EF4-FFF2-40B4-BE49-F238E27FC236}">
                        <a16:creationId xmlns:a16="http://schemas.microsoft.com/office/drawing/2014/main" id="{F721E2F7-1CD2-4403-A893-29612F523721}"/>
                      </a:ext>
                    </a:extLst>
                  </p:cNvPr>
                  <p:cNvSpPr/>
                  <p:nvPr/>
                </p:nvSpPr>
                <p:spPr>
                  <a:xfrm>
                    <a:off x="6549389" y="3223259"/>
                    <a:ext cx="17144" cy="79057"/>
                  </a:xfrm>
                  <a:custGeom>
                    <a:avLst/>
                    <a:gdLst>
                      <a:gd name="connsiteX0" fmla="*/ 17145 w 17144"/>
                      <a:gd name="connsiteY0" fmla="*/ 0 h 79057"/>
                      <a:gd name="connsiteX1" fmla="*/ 17145 w 17144"/>
                      <a:gd name="connsiteY1" fmla="*/ 69533 h 79057"/>
                      <a:gd name="connsiteX2" fmla="*/ 0 w 17144"/>
                      <a:gd name="connsiteY2" fmla="*/ 79058 h 79057"/>
                      <a:gd name="connsiteX3" fmla="*/ 0 w 17144"/>
                      <a:gd name="connsiteY3" fmla="*/ 10478 h 790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9057">
                        <a:moveTo>
                          <a:pt x="17145" y="0"/>
                        </a:moveTo>
                        <a:lnTo>
                          <a:pt x="17145" y="69533"/>
                        </a:lnTo>
                        <a:lnTo>
                          <a:pt x="0" y="79058"/>
                        </a:lnTo>
                        <a:lnTo>
                          <a:pt x="0" y="10478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21" name="Freeform: Shape 920">
                    <a:extLst>
                      <a:ext uri="{FF2B5EF4-FFF2-40B4-BE49-F238E27FC236}">
                        <a16:creationId xmlns:a16="http://schemas.microsoft.com/office/drawing/2014/main" id="{851EF55F-4D30-4D5F-8966-01BC459A22F5}"/>
                      </a:ext>
                    </a:extLst>
                  </p:cNvPr>
                  <p:cNvSpPr/>
                  <p:nvPr/>
                </p:nvSpPr>
                <p:spPr>
                  <a:xfrm>
                    <a:off x="6549389" y="3261359"/>
                    <a:ext cx="22859" cy="17145"/>
                  </a:xfrm>
                  <a:custGeom>
                    <a:avLst/>
                    <a:gdLst>
                      <a:gd name="connsiteX0" fmla="*/ 0 w 22859"/>
                      <a:gd name="connsiteY0" fmla="*/ 17145 h 17145"/>
                      <a:gd name="connsiteX1" fmla="*/ 22860 w 22859"/>
                      <a:gd name="connsiteY1" fmla="*/ 3810 h 17145"/>
                      <a:gd name="connsiteX2" fmla="*/ 17145 w 22859"/>
                      <a:gd name="connsiteY2" fmla="*/ 0 h 17145"/>
                      <a:gd name="connsiteX3" fmla="*/ 0 w 22859"/>
                      <a:gd name="connsiteY3" fmla="*/ 10478 h 171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17145">
                        <a:moveTo>
                          <a:pt x="0" y="17145"/>
                        </a:moveTo>
                        <a:lnTo>
                          <a:pt x="22860" y="3810"/>
                        </a:lnTo>
                        <a:lnTo>
                          <a:pt x="17145" y="0"/>
                        </a:lnTo>
                        <a:lnTo>
                          <a:pt x="0" y="10478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922" name="Graphic 801">
                <a:extLst>
                  <a:ext uri="{FF2B5EF4-FFF2-40B4-BE49-F238E27FC236}">
                    <a16:creationId xmlns:a16="http://schemas.microsoft.com/office/drawing/2014/main" id="{57412DFD-041B-475E-AB5B-7E168220CF49}"/>
                  </a:ext>
                </a:extLst>
              </p:cNvPr>
              <p:cNvGrpSpPr/>
              <p:nvPr/>
            </p:nvGrpSpPr>
            <p:grpSpPr>
              <a:xfrm>
                <a:off x="6593204" y="3189922"/>
                <a:ext cx="28575" cy="97155"/>
                <a:chOff x="6593204" y="3189922"/>
                <a:chExt cx="28575" cy="97155"/>
              </a:xfrm>
              <a:solidFill>
                <a:schemeClr val="accent1"/>
              </a:solidFill>
            </p:grpSpPr>
            <p:sp>
              <p:nvSpPr>
                <p:cNvPr id="923" name="Freeform: Shape 922">
                  <a:extLst>
                    <a:ext uri="{FF2B5EF4-FFF2-40B4-BE49-F238E27FC236}">
                      <a16:creationId xmlns:a16="http://schemas.microsoft.com/office/drawing/2014/main" id="{CCA00DCA-63DA-424C-99EE-9B9D51935AC5}"/>
                    </a:ext>
                  </a:extLst>
                </p:cNvPr>
                <p:cNvSpPr/>
                <p:nvPr/>
              </p:nvSpPr>
              <p:spPr>
                <a:xfrm>
                  <a:off x="6593204" y="3189922"/>
                  <a:ext cx="28575" cy="97155"/>
                </a:xfrm>
                <a:custGeom>
                  <a:avLst/>
                  <a:gdLst>
                    <a:gd name="connsiteX0" fmla="*/ 0 w 28575"/>
                    <a:gd name="connsiteY0" fmla="*/ 16193 h 97155"/>
                    <a:gd name="connsiteX1" fmla="*/ 0 w 28575"/>
                    <a:gd name="connsiteY1" fmla="*/ 97155 h 97155"/>
                    <a:gd name="connsiteX2" fmla="*/ 28575 w 28575"/>
                    <a:gd name="connsiteY2" fmla="*/ 80963 h 97155"/>
                    <a:gd name="connsiteX3" fmla="*/ 28575 w 28575"/>
                    <a:gd name="connsiteY3" fmla="*/ 0 h 971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97155">
                      <a:moveTo>
                        <a:pt x="0" y="16193"/>
                      </a:moveTo>
                      <a:lnTo>
                        <a:pt x="0" y="97155"/>
                      </a:lnTo>
                      <a:lnTo>
                        <a:pt x="28575" y="80963"/>
                      </a:lnTo>
                      <a:lnTo>
                        <a:pt x="2857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924" name="Graphic 801">
                  <a:extLst>
                    <a:ext uri="{FF2B5EF4-FFF2-40B4-BE49-F238E27FC236}">
                      <a16:creationId xmlns:a16="http://schemas.microsoft.com/office/drawing/2014/main" id="{57412DFD-041B-475E-AB5B-7E168220CF49}"/>
                    </a:ext>
                  </a:extLst>
                </p:cNvPr>
                <p:cNvGrpSpPr/>
                <p:nvPr/>
              </p:nvGrpSpPr>
              <p:grpSpPr>
                <a:xfrm>
                  <a:off x="6596062" y="3193732"/>
                  <a:ext cx="23812" cy="89534"/>
                  <a:chOff x="6596062" y="3193732"/>
                  <a:chExt cx="23812" cy="89534"/>
                </a:xfrm>
                <a:solidFill>
                  <a:schemeClr val="accent1"/>
                </a:solidFill>
              </p:grpSpPr>
              <p:sp>
                <p:nvSpPr>
                  <p:cNvPr id="925" name="Freeform: Shape 924">
                    <a:extLst>
                      <a:ext uri="{FF2B5EF4-FFF2-40B4-BE49-F238E27FC236}">
                        <a16:creationId xmlns:a16="http://schemas.microsoft.com/office/drawing/2014/main" id="{945FC645-4D9A-42FB-B988-8C601309148A}"/>
                      </a:ext>
                    </a:extLst>
                  </p:cNvPr>
                  <p:cNvSpPr/>
                  <p:nvPr/>
                </p:nvSpPr>
                <p:spPr>
                  <a:xfrm>
                    <a:off x="6596062" y="3193732"/>
                    <a:ext cx="23812" cy="89534"/>
                  </a:xfrm>
                  <a:custGeom>
                    <a:avLst/>
                    <a:gdLst>
                      <a:gd name="connsiteX0" fmla="*/ 0 w 23812"/>
                      <a:gd name="connsiteY0" fmla="*/ 13335 h 89534"/>
                      <a:gd name="connsiteX1" fmla="*/ 23813 w 23812"/>
                      <a:gd name="connsiteY1" fmla="*/ 0 h 89534"/>
                      <a:gd name="connsiteX2" fmla="*/ 23813 w 23812"/>
                      <a:gd name="connsiteY2" fmla="*/ 76200 h 89534"/>
                      <a:gd name="connsiteX3" fmla="*/ 0 w 23812"/>
                      <a:gd name="connsiteY3" fmla="*/ 89535 h 89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9534">
                        <a:moveTo>
                          <a:pt x="0" y="13335"/>
                        </a:moveTo>
                        <a:lnTo>
                          <a:pt x="23813" y="0"/>
                        </a:lnTo>
                        <a:lnTo>
                          <a:pt x="23813" y="76200"/>
                        </a:lnTo>
                        <a:lnTo>
                          <a:pt x="0" y="8953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26" name="Freeform: Shape 925">
                    <a:extLst>
                      <a:ext uri="{FF2B5EF4-FFF2-40B4-BE49-F238E27FC236}">
                        <a16:creationId xmlns:a16="http://schemas.microsoft.com/office/drawing/2014/main" id="{6958A2CE-F186-4150-B1B3-5B639D212129}"/>
                      </a:ext>
                    </a:extLst>
                  </p:cNvPr>
                  <p:cNvSpPr/>
                  <p:nvPr/>
                </p:nvSpPr>
                <p:spPr>
                  <a:xfrm>
                    <a:off x="6596062" y="3197542"/>
                    <a:ext cx="17144" cy="78104"/>
                  </a:xfrm>
                  <a:custGeom>
                    <a:avLst/>
                    <a:gdLst>
                      <a:gd name="connsiteX0" fmla="*/ 17145 w 17144"/>
                      <a:gd name="connsiteY0" fmla="*/ 0 h 78104"/>
                      <a:gd name="connsiteX1" fmla="*/ 17145 w 17144"/>
                      <a:gd name="connsiteY1" fmla="*/ 68580 h 78104"/>
                      <a:gd name="connsiteX2" fmla="*/ 0 w 17144"/>
                      <a:gd name="connsiteY2" fmla="*/ 78105 h 78104"/>
                      <a:gd name="connsiteX3" fmla="*/ 0 w 17144"/>
                      <a:gd name="connsiteY3" fmla="*/ 9525 h 78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8104">
                        <a:moveTo>
                          <a:pt x="17145" y="0"/>
                        </a:moveTo>
                        <a:lnTo>
                          <a:pt x="17145" y="68580"/>
                        </a:lnTo>
                        <a:lnTo>
                          <a:pt x="0" y="78105"/>
                        </a:lnTo>
                        <a:lnTo>
                          <a:pt x="0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27" name="Freeform: Shape 926">
                    <a:extLst>
                      <a:ext uri="{FF2B5EF4-FFF2-40B4-BE49-F238E27FC236}">
                        <a16:creationId xmlns:a16="http://schemas.microsoft.com/office/drawing/2014/main" id="{54FC65A2-1ABF-4ECE-BD07-91744B8EA506}"/>
                      </a:ext>
                    </a:extLst>
                  </p:cNvPr>
                  <p:cNvSpPr/>
                  <p:nvPr/>
                </p:nvSpPr>
                <p:spPr>
                  <a:xfrm>
                    <a:off x="6596062" y="3235642"/>
                    <a:ext cx="23812" cy="16192"/>
                  </a:xfrm>
                  <a:custGeom>
                    <a:avLst/>
                    <a:gdLst>
                      <a:gd name="connsiteX0" fmla="*/ 0 w 23812"/>
                      <a:gd name="connsiteY0" fmla="*/ 16192 h 16192"/>
                      <a:gd name="connsiteX1" fmla="*/ 23813 w 23812"/>
                      <a:gd name="connsiteY1" fmla="*/ 3810 h 16192"/>
                      <a:gd name="connsiteX2" fmla="*/ 17145 w 23812"/>
                      <a:gd name="connsiteY2" fmla="*/ 0 h 16192"/>
                      <a:gd name="connsiteX3" fmla="*/ 0 w 23812"/>
                      <a:gd name="connsiteY3" fmla="*/ 9525 h 1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6192">
                        <a:moveTo>
                          <a:pt x="0" y="16192"/>
                        </a:moveTo>
                        <a:lnTo>
                          <a:pt x="23813" y="3810"/>
                        </a:lnTo>
                        <a:lnTo>
                          <a:pt x="17145" y="0"/>
                        </a:lnTo>
                        <a:lnTo>
                          <a:pt x="0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grpSp>
          <p:nvGrpSpPr>
            <p:cNvPr id="928" name="Graphic 801">
              <a:extLst>
                <a:ext uri="{FF2B5EF4-FFF2-40B4-BE49-F238E27FC236}">
                  <a16:creationId xmlns:a16="http://schemas.microsoft.com/office/drawing/2014/main" id="{57412DFD-041B-475E-AB5B-7E168220CF49}"/>
                </a:ext>
              </a:extLst>
            </p:cNvPr>
            <p:cNvGrpSpPr/>
            <p:nvPr/>
          </p:nvGrpSpPr>
          <p:grpSpPr>
            <a:xfrm>
              <a:off x="5917881" y="3017520"/>
              <a:ext cx="168592" cy="176212"/>
              <a:chOff x="5917881" y="3017520"/>
              <a:chExt cx="168592" cy="176212"/>
            </a:xfrm>
            <a:solidFill>
              <a:schemeClr val="accent1"/>
            </a:solidFill>
          </p:grpSpPr>
          <p:grpSp>
            <p:nvGrpSpPr>
              <p:cNvPr id="929" name="Graphic 801">
                <a:extLst>
                  <a:ext uri="{FF2B5EF4-FFF2-40B4-BE49-F238E27FC236}">
                    <a16:creationId xmlns:a16="http://schemas.microsoft.com/office/drawing/2014/main" id="{57412DFD-041B-475E-AB5B-7E168220CF49}"/>
                  </a:ext>
                </a:extLst>
              </p:cNvPr>
              <p:cNvGrpSpPr/>
              <p:nvPr/>
            </p:nvGrpSpPr>
            <p:grpSpPr>
              <a:xfrm>
                <a:off x="6058852" y="3096577"/>
                <a:ext cx="27622" cy="97154"/>
                <a:chOff x="6058852" y="3096577"/>
                <a:chExt cx="27622" cy="97154"/>
              </a:xfrm>
              <a:solidFill>
                <a:schemeClr val="accent1"/>
              </a:solidFill>
            </p:grpSpPr>
            <p:sp>
              <p:nvSpPr>
                <p:cNvPr id="930" name="Freeform: Shape 929">
                  <a:extLst>
                    <a:ext uri="{FF2B5EF4-FFF2-40B4-BE49-F238E27FC236}">
                      <a16:creationId xmlns:a16="http://schemas.microsoft.com/office/drawing/2014/main" id="{C0E1440E-94C5-4116-8F91-E9A996FF6283}"/>
                    </a:ext>
                  </a:extLst>
                </p:cNvPr>
                <p:cNvSpPr/>
                <p:nvPr/>
              </p:nvSpPr>
              <p:spPr>
                <a:xfrm>
                  <a:off x="6058852" y="3096577"/>
                  <a:ext cx="27622" cy="97154"/>
                </a:xfrm>
                <a:custGeom>
                  <a:avLst/>
                  <a:gdLst>
                    <a:gd name="connsiteX0" fmla="*/ 27622 w 27622"/>
                    <a:gd name="connsiteY0" fmla="*/ 16192 h 97154"/>
                    <a:gd name="connsiteX1" fmla="*/ 27622 w 27622"/>
                    <a:gd name="connsiteY1" fmla="*/ 97155 h 97154"/>
                    <a:gd name="connsiteX2" fmla="*/ 0 w 27622"/>
                    <a:gd name="connsiteY2" fmla="*/ 80963 h 97154"/>
                    <a:gd name="connsiteX3" fmla="*/ 0 w 27622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97154">
                      <a:moveTo>
                        <a:pt x="27622" y="16192"/>
                      </a:moveTo>
                      <a:lnTo>
                        <a:pt x="27622" y="97155"/>
                      </a:lnTo>
                      <a:lnTo>
                        <a:pt x="0" y="809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931" name="Graphic 801">
                  <a:extLst>
                    <a:ext uri="{FF2B5EF4-FFF2-40B4-BE49-F238E27FC236}">
                      <a16:creationId xmlns:a16="http://schemas.microsoft.com/office/drawing/2014/main" id="{57412DFD-041B-475E-AB5B-7E168220CF49}"/>
                    </a:ext>
                  </a:extLst>
                </p:cNvPr>
                <p:cNvGrpSpPr/>
                <p:nvPr/>
              </p:nvGrpSpPr>
              <p:grpSpPr>
                <a:xfrm>
                  <a:off x="6060756" y="3100387"/>
                  <a:ext cx="23812" cy="89534"/>
                  <a:chOff x="6060756" y="3100387"/>
                  <a:chExt cx="23812" cy="89534"/>
                </a:xfrm>
                <a:solidFill>
                  <a:schemeClr val="accent1"/>
                </a:solidFill>
              </p:grpSpPr>
              <p:sp>
                <p:nvSpPr>
                  <p:cNvPr id="932" name="Freeform: Shape 931">
                    <a:extLst>
                      <a:ext uri="{FF2B5EF4-FFF2-40B4-BE49-F238E27FC236}">
                        <a16:creationId xmlns:a16="http://schemas.microsoft.com/office/drawing/2014/main" id="{E959820E-CB7F-4875-9E87-E9540AF48584}"/>
                      </a:ext>
                    </a:extLst>
                  </p:cNvPr>
                  <p:cNvSpPr/>
                  <p:nvPr/>
                </p:nvSpPr>
                <p:spPr>
                  <a:xfrm>
                    <a:off x="6060756" y="3100387"/>
                    <a:ext cx="23812" cy="89534"/>
                  </a:xfrm>
                  <a:custGeom>
                    <a:avLst/>
                    <a:gdLst>
                      <a:gd name="connsiteX0" fmla="*/ 23813 w 23812"/>
                      <a:gd name="connsiteY0" fmla="*/ 13335 h 89534"/>
                      <a:gd name="connsiteX1" fmla="*/ 0 w 23812"/>
                      <a:gd name="connsiteY1" fmla="*/ 0 h 89534"/>
                      <a:gd name="connsiteX2" fmla="*/ 0 w 23812"/>
                      <a:gd name="connsiteY2" fmla="*/ 76200 h 89534"/>
                      <a:gd name="connsiteX3" fmla="*/ 23813 w 23812"/>
                      <a:gd name="connsiteY3" fmla="*/ 89535 h 89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9534">
                        <a:moveTo>
                          <a:pt x="23813" y="13335"/>
                        </a:moveTo>
                        <a:lnTo>
                          <a:pt x="0" y="0"/>
                        </a:lnTo>
                        <a:lnTo>
                          <a:pt x="0" y="76200"/>
                        </a:lnTo>
                        <a:lnTo>
                          <a:pt x="23813" y="8953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33" name="Freeform: Shape 932">
                    <a:extLst>
                      <a:ext uri="{FF2B5EF4-FFF2-40B4-BE49-F238E27FC236}">
                        <a16:creationId xmlns:a16="http://schemas.microsoft.com/office/drawing/2014/main" id="{65199A57-0B8C-4F6E-82B9-9D6B850CF4F2}"/>
                      </a:ext>
                    </a:extLst>
                  </p:cNvPr>
                  <p:cNvSpPr/>
                  <p:nvPr/>
                </p:nvSpPr>
                <p:spPr>
                  <a:xfrm>
                    <a:off x="6067424" y="3104197"/>
                    <a:ext cx="17144" cy="78105"/>
                  </a:xfrm>
                  <a:custGeom>
                    <a:avLst/>
                    <a:gdLst>
                      <a:gd name="connsiteX0" fmla="*/ 0 w 17144"/>
                      <a:gd name="connsiteY0" fmla="*/ 0 h 78105"/>
                      <a:gd name="connsiteX1" fmla="*/ 0 w 17144"/>
                      <a:gd name="connsiteY1" fmla="*/ 68580 h 78105"/>
                      <a:gd name="connsiteX2" fmla="*/ 17145 w 17144"/>
                      <a:gd name="connsiteY2" fmla="*/ 78105 h 78105"/>
                      <a:gd name="connsiteX3" fmla="*/ 17145 w 17144"/>
                      <a:gd name="connsiteY3" fmla="*/ 9525 h 781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8105">
                        <a:moveTo>
                          <a:pt x="0" y="0"/>
                        </a:moveTo>
                        <a:lnTo>
                          <a:pt x="0" y="68580"/>
                        </a:lnTo>
                        <a:lnTo>
                          <a:pt x="17145" y="78105"/>
                        </a:lnTo>
                        <a:lnTo>
                          <a:pt x="17145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34" name="Freeform: Shape 933">
                    <a:extLst>
                      <a:ext uri="{FF2B5EF4-FFF2-40B4-BE49-F238E27FC236}">
                        <a16:creationId xmlns:a16="http://schemas.microsoft.com/office/drawing/2014/main" id="{03B89265-FE85-4870-91F0-B7AE2717FA36}"/>
                      </a:ext>
                    </a:extLst>
                  </p:cNvPr>
                  <p:cNvSpPr/>
                  <p:nvPr/>
                </p:nvSpPr>
                <p:spPr>
                  <a:xfrm>
                    <a:off x="6060756" y="3142297"/>
                    <a:ext cx="23812" cy="16192"/>
                  </a:xfrm>
                  <a:custGeom>
                    <a:avLst/>
                    <a:gdLst>
                      <a:gd name="connsiteX0" fmla="*/ 23813 w 23812"/>
                      <a:gd name="connsiteY0" fmla="*/ 16193 h 16192"/>
                      <a:gd name="connsiteX1" fmla="*/ 0 w 23812"/>
                      <a:gd name="connsiteY1" fmla="*/ 3810 h 16192"/>
                      <a:gd name="connsiteX2" fmla="*/ 6668 w 23812"/>
                      <a:gd name="connsiteY2" fmla="*/ 0 h 16192"/>
                      <a:gd name="connsiteX3" fmla="*/ 23813 w 23812"/>
                      <a:gd name="connsiteY3" fmla="*/ 9525 h 1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6192">
                        <a:moveTo>
                          <a:pt x="23813" y="16193"/>
                        </a:moveTo>
                        <a:lnTo>
                          <a:pt x="0" y="3810"/>
                        </a:lnTo>
                        <a:lnTo>
                          <a:pt x="6668" y="0"/>
                        </a:lnTo>
                        <a:lnTo>
                          <a:pt x="23813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935" name="Graphic 801">
                <a:extLst>
                  <a:ext uri="{FF2B5EF4-FFF2-40B4-BE49-F238E27FC236}">
                    <a16:creationId xmlns:a16="http://schemas.microsoft.com/office/drawing/2014/main" id="{57412DFD-041B-475E-AB5B-7E168220CF49}"/>
                  </a:ext>
                </a:extLst>
              </p:cNvPr>
              <p:cNvGrpSpPr/>
              <p:nvPr/>
            </p:nvGrpSpPr>
            <p:grpSpPr>
              <a:xfrm>
                <a:off x="6012179" y="3070859"/>
                <a:ext cx="27622" cy="96202"/>
                <a:chOff x="6012179" y="3070859"/>
                <a:chExt cx="27622" cy="96202"/>
              </a:xfrm>
              <a:solidFill>
                <a:schemeClr val="accent1"/>
              </a:solidFill>
            </p:grpSpPr>
            <p:sp>
              <p:nvSpPr>
                <p:cNvPr id="936" name="Freeform: Shape 935">
                  <a:extLst>
                    <a:ext uri="{FF2B5EF4-FFF2-40B4-BE49-F238E27FC236}">
                      <a16:creationId xmlns:a16="http://schemas.microsoft.com/office/drawing/2014/main" id="{6190E8BF-E953-4D5D-A0FB-E5661AC3242B}"/>
                    </a:ext>
                  </a:extLst>
                </p:cNvPr>
                <p:cNvSpPr/>
                <p:nvPr/>
              </p:nvSpPr>
              <p:spPr>
                <a:xfrm>
                  <a:off x="6012179" y="3070859"/>
                  <a:ext cx="27622" cy="96202"/>
                </a:xfrm>
                <a:custGeom>
                  <a:avLst/>
                  <a:gdLst>
                    <a:gd name="connsiteX0" fmla="*/ 27622 w 27622"/>
                    <a:gd name="connsiteY0" fmla="*/ 15240 h 96202"/>
                    <a:gd name="connsiteX1" fmla="*/ 27622 w 27622"/>
                    <a:gd name="connsiteY1" fmla="*/ 96203 h 96202"/>
                    <a:gd name="connsiteX2" fmla="*/ 0 w 27622"/>
                    <a:gd name="connsiteY2" fmla="*/ 80963 h 96202"/>
                    <a:gd name="connsiteX3" fmla="*/ 0 w 27622"/>
                    <a:gd name="connsiteY3" fmla="*/ 0 h 962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96202">
                      <a:moveTo>
                        <a:pt x="27622" y="15240"/>
                      </a:moveTo>
                      <a:lnTo>
                        <a:pt x="27622" y="96203"/>
                      </a:lnTo>
                      <a:lnTo>
                        <a:pt x="0" y="809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937" name="Graphic 801">
                  <a:extLst>
                    <a:ext uri="{FF2B5EF4-FFF2-40B4-BE49-F238E27FC236}">
                      <a16:creationId xmlns:a16="http://schemas.microsoft.com/office/drawing/2014/main" id="{57412DFD-041B-475E-AB5B-7E168220CF49}"/>
                    </a:ext>
                  </a:extLst>
                </p:cNvPr>
                <p:cNvGrpSpPr/>
                <p:nvPr/>
              </p:nvGrpSpPr>
              <p:grpSpPr>
                <a:xfrm>
                  <a:off x="6014084" y="3074670"/>
                  <a:ext cx="23812" cy="88582"/>
                  <a:chOff x="6014084" y="3074670"/>
                  <a:chExt cx="23812" cy="88582"/>
                </a:xfrm>
                <a:solidFill>
                  <a:schemeClr val="accent1"/>
                </a:solidFill>
              </p:grpSpPr>
              <p:sp>
                <p:nvSpPr>
                  <p:cNvPr id="938" name="Freeform: Shape 937">
                    <a:extLst>
                      <a:ext uri="{FF2B5EF4-FFF2-40B4-BE49-F238E27FC236}">
                        <a16:creationId xmlns:a16="http://schemas.microsoft.com/office/drawing/2014/main" id="{2DC75CB4-B5F2-455D-BD09-B0F4CBC1CEE1}"/>
                      </a:ext>
                    </a:extLst>
                  </p:cNvPr>
                  <p:cNvSpPr/>
                  <p:nvPr/>
                </p:nvSpPr>
                <p:spPr>
                  <a:xfrm>
                    <a:off x="6014084" y="3074670"/>
                    <a:ext cx="23812" cy="88582"/>
                  </a:xfrm>
                  <a:custGeom>
                    <a:avLst/>
                    <a:gdLst>
                      <a:gd name="connsiteX0" fmla="*/ 23813 w 23812"/>
                      <a:gd name="connsiteY0" fmla="*/ 13335 h 88582"/>
                      <a:gd name="connsiteX1" fmla="*/ 0 w 23812"/>
                      <a:gd name="connsiteY1" fmla="*/ 0 h 88582"/>
                      <a:gd name="connsiteX2" fmla="*/ 0 w 23812"/>
                      <a:gd name="connsiteY2" fmla="*/ 75247 h 88582"/>
                      <a:gd name="connsiteX3" fmla="*/ 23813 w 23812"/>
                      <a:gd name="connsiteY3" fmla="*/ 88583 h 8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8582">
                        <a:moveTo>
                          <a:pt x="23813" y="13335"/>
                        </a:moveTo>
                        <a:lnTo>
                          <a:pt x="0" y="0"/>
                        </a:lnTo>
                        <a:lnTo>
                          <a:pt x="0" y="75247"/>
                        </a:lnTo>
                        <a:lnTo>
                          <a:pt x="23813" y="88583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39" name="Freeform: Shape 938">
                    <a:extLst>
                      <a:ext uri="{FF2B5EF4-FFF2-40B4-BE49-F238E27FC236}">
                        <a16:creationId xmlns:a16="http://schemas.microsoft.com/office/drawing/2014/main" id="{89B4B8BE-5056-425F-8E9C-249CA2FFCC78}"/>
                      </a:ext>
                    </a:extLst>
                  </p:cNvPr>
                  <p:cNvSpPr/>
                  <p:nvPr/>
                </p:nvSpPr>
                <p:spPr>
                  <a:xfrm>
                    <a:off x="6019799" y="3077527"/>
                    <a:ext cx="18097" cy="79057"/>
                  </a:xfrm>
                  <a:custGeom>
                    <a:avLst/>
                    <a:gdLst>
                      <a:gd name="connsiteX0" fmla="*/ 0 w 18097"/>
                      <a:gd name="connsiteY0" fmla="*/ 0 h 79057"/>
                      <a:gd name="connsiteX1" fmla="*/ 0 w 18097"/>
                      <a:gd name="connsiteY1" fmla="*/ 68580 h 79057"/>
                      <a:gd name="connsiteX2" fmla="*/ 18097 w 18097"/>
                      <a:gd name="connsiteY2" fmla="*/ 79057 h 79057"/>
                      <a:gd name="connsiteX3" fmla="*/ 18097 w 18097"/>
                      <a:gd name="connsiteY3" fmla="*/ 10477 h 790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097" h="79057">
                        <a:moveTo>
                          <a:pt x="0" y="0"/>
                        </a:moveTo>
                        <a:lnTo>
                          <a:pt x="0" y="68580"/>
                        </a:lnTo>
                        <a:lnTo>
                          <a:pt x="18097" y="79057"/>
                        </a:lnTo>
                        <a:lnTo>
                          <a:pt x="18097" y="10477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40" name="Freeform: Shape 939">
                    <a:extLst>
                      <a:ext uri="{FF2B5EF4-FFF2-40B4-BE49-F238E27FC236}">
                        <a16:creationId xmlns:a16="http://schemas.microsoft.com/office/drawing/2014/main" id="{2769AB04-8D6C-404A-B76A-519B529719CD}"/>
                      </a:ext>
                    </a:extLst>
                  </p:cNvPr>
                  <p:cNvSpPr/>
                  <p:nvPr/>
                </p:nvSpPr>
                <p:spPr>
                  <a:xfrm>
                    <a:off x="6014084" y="3115627"/>
                    <a:ext cx="23812" cy="17144"/>
                  </a:xfrm>
                  <a:custGeom>
                    <a:avLst/>
                    <a:gdLst>
                      <a:gd name="connsiteX0" fmla="*/ 23813 w 23812"/>
                      <a:gd name="connsiteY0" fmla="*/ 17145 h 17144"/>
                      <a:gd name="connsiteX1" fmla="*/ 0 w 23812"/>
                      <a:gd name="connsiteY1" fmla="*/ 3810 h 17144"/>
                      <a:gd name="connsiteX2" fmla="*/ 5715 w 23812"/>
                      <a:gd name="connsiteY2" fmla="*/ 0 h 17144"/>
                      <a:gd name="connsiteX3" fmla="*/ 23813 w 23812"/>
                      <a:gd name="connsiteY3" fmla="*/ 9525 h 17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7144">
                        <a:moveTo>
                          <a:pt x="23813" y="17145"/>
                        </a:moveTo>
                        <a:lnTo>
                          <a:pt x="0" y="3810"/>
                        </a:lnTo>
                        <a:lnTo>
                          <a:pt x="5715" y="0"/>
                        </a:lnTo>
                        <a:lnTo>
                          <a:pt x="23813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941" name="Graphic 801">
                <a:extLst>
                  <a:ext uri="{FF2B5EF4-FFF2-40B4-BE49-F238E27FC236}">
                    <a16:creationId xmlns:a16="http://schemas.microsoft.com/office/drawing/2014/main" id="{57412DFD-041B-475E-AB5B-7E168220CF49}"/>
                  </a:ext>
                </a:extLst>
              </p:cNvPr>
              <p:cNvGrpSpPr/>
              <p:nvPr/>
            </p:nvGrpSpPr>
            <p:grpSpPr>
              <a:xfrm>
                <a:off x="5964554" y="3044190"/>
                <a:ext cx="28575" cy="97154"/>
                <a:chOff x="5964554" y="3044190"/>
                <a:chExt cx="28575" cy="97154"/>
              </a:xfrm>
              <a:solidFill>
                <a:schemeClr val="accent1"/>
              </a:solidFill>
            </p:grpSpPr>
            <p:sp>
              <p:nvSpPr>
                <p:cNvPr id="942" name="Freeform: Shape 941">
                  <a:extLst>
                    <a:ext uri="{FF2B5EF4-FFF2-40B4-BE49-F238E27FC236}">
                      <a16:creationId xmlns:a16="http://schemas.microsoft.com/office/drawing/2014/main" id="{B06FACA5-BD6B-43DA-9B96-8338274439F7}"/>
                    </a:ext>
                  </a:extLst>
                </p:cNvPr>
                <p:cNvSpPr/>
                <p:nvPr/>
              </p:nvSpPr>
              <p:spPr>
                <a:xfrm>
                  <a:off x="5964554" y="3044190"/>
                  <a:ext cx="28575" cy="97154"/>
                </a:xfrm>
                <a:custGeom>
                  <a:avLst/>
                  <a:gdLst>
                    <a:gd name="connsiteX0" fmla="*/ 28575 w 28575"/>
                    <a:gd name="connsiteY0" fmla="*/ 16192 h 97154"/>
                    <a:gd name="connsiteX1" fmla="*/ 28575 w 28575"/>
                    <a:gd name="connsiteY1" fmla="*/ 97155 h 97154"/>
                    <a:gd name="connsiteX2" fmla="*/ 0 w 28575"/>
                    <a:gd name="connsiteY2" fmla="*/ 80963 h 97154"/>
                    <a:gd name="connsiteX3" fmla="*/ 0 w 28575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97154">
                      <a:moveTo>
                        <a:pt x="28575" y="16192"/>
                      </a:moveTo>
                      <a:lnTo>
                        <a:pt x="28575" y="97155"/>
                      </a:lnTo>
                      <a:lnTo>
                        <a:pt x="0" y="809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943" name="Graphic 801">
                  <a:extLst>
                    <a:ext uri="{FF2B5EF4-FFF2-40B4-BE49-F238E27FC236}">
                      <a16:creationId xmlns:a16="http://schemas.microsoft.com/office/drawing/2014/main" id="{57412DFD-041B-475E-AB5B-7E168220CF49}"/>
                    </a:ext>
                  </a:extLst>
                </p:cNvPr>
                <p:cNvGrpSpPr/>
                <p:nvPr/>
              </p:nvGrpSpPr>
              <p:grpSpPr>
                <a:xfrm>
                  <a:off x="5967412" y="3048000"/>
                  <a:ext cx="22859" cy="89534"/>
                  <a:chOff x="5967412" y="3048000"/>
                  <a:chExt cx="22859" cy="89534"/>
                </a:xfrm>
                <a:solidFill>
                  <a:schemeClr val="accent1"/>
                </a:solidFill>
              </p:grpSpPr>
              <p:sp>
                <p:nvSpPr>
                  <p:cNvPr id="944" name="Freeform: Shape 943">
                    <a:extLst>
                      <a:ext uri="{FF2B5EF4-FFF2-40B4-BE49-F238E27FC236}">
                        <a16:creationId xmlns:a16="http://schemas.microsoft.com/office/drawing/2014/main" id="{55FFA39B-11FF-4454-8555-A9A94ED488AA}"/>
                      </a:ext>
                    </a:extLst>
                  </p:cNvPr>
                  <p:cNvSpPr/>
                  <p:nvPr/>
                </p:nvSpPr>
                <p:spPr>
                  <a:xfrm>
                    <a:off x="5967412" y="3048000"/>
                    <a:ext cx="22859" cy="89534"/>
                  </a:xfrm>
                  <a:custGeom>
                    <a:avLst/>
                    <a:gdLst>
                      <a:gd name="connsiteX0" fmla="*/ 22860 w 22859"/>
                      <a:gd name="connsiteY0" fmla="*/ 13335 h 89534"/>
                      <a:gd name="connsiteX1" fmla="*/ 0 w 22859"/>
                      <a:gd name="connsiteY1" fmla="*/ 0 h 89534"/>
                      <a:gd name="connsiteX2" fmla="*/ 0 w 22859"/>
                      <a:gd name="connsiteY2" fmla="*/ 76200 h 89534"/>
                      <a:gd name="connsiteX3" fmla="*/ 22860 w 22859"/>
                      <a:gd name="connsiteY3" fmla="*/ 89535 h 89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89534">
                        <a:moveTo>
                          <a:pt x="22860" y="13335"/>
                        </a:moveTo>
                        <a:lnTo>
                          <a:pt x="0" y="0"/>
                        </a:lnTo>
                        <a:lnTo>
                          <a:pt x="0" y="76200"/>
                        </a:lnTo>
                        <a:lnTo>
                          <a:pt x="22860" y="8953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45" name="Freeform: Shape 944">
                    <a:extLst>
                      <a:ext uri="{FF2B5EF4-FFF2-40B4-BE49-F238E27FC236}">
                        <a16:creationId xmlns:a16="http://schemas.microsoft.com/office/drawing/2014/main" id="{DAF5CD25-839C-4271-9821-8F26BB7E9296}"/>
                      </a:ext>
                    </a:extLst>
                  </p:cNvPr>
                  <p:cNvSpPr/>
                  <p:nvPr/>
                </p:nvSpPr>
                <p:spPr>
                  <a:xfrm>
                    <a:off x="5973127" y="3051809"/>
                    <a:ext cx="17144" cy="78105"/>
                  </a:xfrm>
                  <a:custGeom>
                    <a:avLst/>
                    <a:gdLst>
                      <a:gd name="connsiteX0" fmla="*/ 0 w 17144"/>
                      <a:gd name="connsiteY0" fmla="*/ 0 h 78105"/>
                      <a:gd name="connsiteX1" fmla="*/ 0 w 17144"/>
                      <a:gd name="connsiteY1" fmla="*/ 68580 h 78105"/>
                      <a:gd name="connsiteX2" fmla="*/ 17145 w 17144"/>
                      <a:gd name="connsiteY2" fmla="*/ 78105 h 78105"/>
                      <a:gd name="connsiteX3" fmla="*/ 17145 w 17144"/>
                      <a:gd name="connsiteY3" fmla="*/ 9525 h 781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8105">
                        <a:moveTo>
                          <a:pt x="0" y="0"/>
                        </a:moveTo>
                        <a:lnTo>
                          <a:pt x="0" y="68580"/>
                        </a:lnTo>
                        <a:lnTo>
                          <a:pt x="17145" y="78105"/>
                        </a:lnTo>
                        <a:lnTo>
                          <a:pt x="17145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46" name="Freeform: Shape 945">
                    <a:extLst>
                      <a:ext uri="{FF2B5EF4-FFF2-40B4-BE49-F238E27FC236}">
                        <a16:creationId xmlns:a16="http://schemas.microsoft.com/office/drawing/2014/main" id="{EAD99ECD-531F-483D-B75F-C3F3AD355CC3}"/>
                      </a:ext>
                    </a:extLst>
                  </p:cNvPr>
                  <p:cNvSpPr/>
                  <p:nvPr/>
                </p:nvSpPr>
                <p:spPr>
                  <a:xfrm>
                    <a:off x="5967412" y="3089909"/>
                    <a:ext cx="22859" cy="16192"/>
                  </a:xfrm>
                  <a:custGeom>
                    <a:avLst/>
                    <a:gdLst>
                      <a:gd name="connsiteX0" fmla="*/ 22860 w 22859"/>
                      <a:gd name="connsiteY0" fmla="*/ 16193 h 16192"/>
                      <a:gd name="connsiteX1" fmla="*/ 0 w 22859"/>
                      <a:gd name="connsiteY1" fmla="*/ 3810 h 16192"/>
                      <a:gd name="connsiteX2" fmla="*/ 5715 w 22859"/>
                      <a:gd name="connsiteY2" fmla="*/ 0 h 16192"/>
                      <a:gd name="connsiteX3" fmla="*/ 22860 w 22859"/>
                      <a:gd name="connsiteY3" fmla="*/ 9525 h 1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16192">
                        <a:moveTo>
                          <a:pt x="22860" y="16193"/>
                        </a:moveTo>
                        <a:lnTo>
                          <a:pt x="0" y="3810"/>
                        </a:lnTo>
                        <a:lnTo>
                          <a:pt x="5715" y="0"/>
                        </a:lnTo>
                        <a:lnTo>
                          <a:pt x="22860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947" name="Graphic 801">
                <a:extLst>
                  <a:ext uri="{FF2B5EF4-FFF2-40B4-BE49-F238E27FC236}">
                    <a16:creationId xmlns:a16="http://schemas.microsoft.com/office/drawing/2014/main" id="{57412DFD-041B-475E-AB5B-7E168220CF49}"/>
                  </a:ext>
                </a:extLst>
              </p:cNvPr>
              <p:cNvGrpSpPr/>
              <p:nvPr/>
            </p:nvGrpSpPr>
            <p:grpSpPr>
              <a:xfrm>
                <a:off x="5917881" y="3017520"/>
                <a:ext cx="28575" cy="97154"/>
                <a:chOff x="5917881" y="3017520"/>
                <a:chExt cx="28575" cy="97154"/>
              </a:xfrm>
              <a:solidFill>
                <a:schemeClr val="accent1"/>
              </a:solidFill>
            </p:grpSpPr>
            <p:sp>
              <p:nvSpPr>
                <p:cNvPr id="948" name="Freeform: Shape 947">
                  <a:extLst>
                    <a:ext uri="{FF2B5EF4-FFF2-40B4-BE49-F238E27FC236}">
                      <a16:creationId xmlns:a16="http://schemas.microsoft.com/office/drawing/2014/main" id="{D5ADAA5A-C862-48F2-9CB9-A0C24734A5E2}"/>
                    </a:ext>
                  </a:extLst>
                </p:cNvPr>
                <p:cNvSpPr/>
                <p:nvPr/>
              </p:nvSpPr>
              <p:spPr>
                <a:xfrm>
                  <a:off x="5917881" y="3017520"/>
                  <a:ext cx="28575" cy="97154"/>
                </a:xfrm>
                <a:custGeom>
                  <a:avLst/>
                  <a:gdLst>
                    <a:gd name="connsiteX0" fmla="*/ 28575 w 28575"/>
                    <a:gd name="connsiteY0" fmla="*/ 16192 h 97154"/>
                    <a:gd name="connsiteX1" fmla="*/ 28575 w 28575"/>
                    <a:gd name="connsiteY1" fmla="*/ 97155 h 97154"/>
                    <a:gd name="connsiteX2" fmla="*/ 0 w 28575"/>
                    <a:gd name="connsiteY2" fmla="*/ 81915 h 97154"/>
                    <a:gd name="connsiteX3" fmla="*/ 0 w 28575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97154">
                      <a:moveTo>
                        <a:pt x="28575" y="16192"/>
                      </a:moveTo>
                      <a:lnTo>
                        <a:pt x="28575" y="97155"/>
                      </a:lnTo>
                      <a:lnTo>
                        <a:pt x="0" y="8191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949" name="Graphic 801">
                  <a:extLst>
                    <a:ext uri="{FF2B5EF4-FFF2-40B4-BE49-F238E27FC236}">
                      <a16:creationId xmlns:a16="http://schemas.microsoft.com/office/drawing/2014/main" id="{57412DFD-041B-475E-AB5B-7E168220CF49}"/>
                    </a:ext>
                  </a:extLst>
                </p:cNvPr>
                <p:cNvGrpSpPr/>
                <p:nvPr/>
              </p:nvGrpSpPr>
              <p:grpSpPr>
                <a:xfrm>
                  <a:off x="5920739" y="3022282"/>
                  <a:ext cx="22859" cy="88582"/>
                  <a:chOff x="5920739" y="3022282"/>
                  <a:chExt cx="22859" cy="88582"/>
                </a:xfrm>
                <a:solidFill>
                  <a:schemeClr val="accent1"/>
                </a:solidFill>
              </p:grpSpPr>
              <p:sp>
                <p:nvSpPr>
                  <p:cNvPr id="950" name="Freeform: Shape 949">
                    <a:extLst>
                      <a:ext uri="{FF2B5EF4-FFF2-40B4-BE49-F238E27FC236}">
                        <a16:creationId xmlns:a16="http://schemas.microsoft.com/office/drawing/2014/main" id="{694A18F2-3747-412F-85DC-47876428E995}"/>
                      </a:ext>
                    </a:extLst>
                  </p:cNvPr>
                  <p:cNvSpPr/>
                  <p:nvPr/>
                </p:nvSpPr>
                <p:spPr>
                  <a:xfrm>
                    <a:off x="5920739" y="3022282"/>
                    <a:ext cx="22859" cy="88582"/>
                  </a:xfrm>
                  <a:custGeom>
                    <a:avLst/>
                    <a:gdLst>
                      <a:gd name="connsiteX0" fmla="*/ 22860 w 22859"/>
                      <a:gd name="connsiteY0" fmla="*/ 12382 h 88582"/>
                      <a:gd name="connsiteX1" fmla="*/ 0 w 22859"/>
                      <a:gd name="connsiteY1" fmla="*/ 0 h 88582"/>
                      <a:gd name="connsiteX2" fmla="*/ 0 w 22859"/>
                      <a:gd name="connsiteY2" fmla="*/ 75247 h 88582"/>
                      <a:gd name="connsiteX3" fmla="*/ 22860 w 22859"/>
                      <a:gd name="connsiteY3" fmla="*/ 88583 h 8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88582">
                        <a:moveTo>
                          <a:pt x="22860" y="12382"/>
                        </a:moveTo>
                        <a:lnTo>
                          <a:pt x="0" y="0"/>
                        </a:lnTo>
                        <a:lnTo>
                          <a:pt x="0" y="75247"/>
                        </a:lnTo>
                        <a:lnTo>
                          <a:pt x="22860" y="88583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51" name="Freeform: Shape 950">
                    <a:extLst>
                      <a:ext uri="{FF2B5EF4-FFF2-40B4-BE49-F238E27FC236}">
                        <a16:creationId xmlns:a16="http://schemas.microsoft.com/office/drawing/2014/main" id="{A781598B-FD15-48FA-BD77-50AFC2C9EEBB}"/>
                      </a:ext>
                    </a:extLst>
                  </p:cNvPr>
                  <p:cNvSpPr/>
                  <p:nvPr/>
                </p:nvSpPr>
                <p:spPr>
                  <a:xfrm>
                    <a:off x="5926454" y="3025139"/>
                    <a:ext cx="17144" cy="79057"/>
                  </a:xfrm>
                  <a:custGeom>
                    <a:avLst/>
                    <a:gdLst>
                      <a:gd name="connsiteX0" fmla="*/ 0 w 17144"/>
                      <a:gd name="connsiteY0" fmla="*/ 0 h 79057"/>
                      <a:gd name="connsiteX1" fmla="*/ 0 w 17144"/>
                      <a:gd name="connsiteY1" fmla="*/ 68580 h 79057"/>
                      <a:gd name="connsiteX2" fmla="*/ 17145 w 17144"/>
                      <a:gd name="connsiteY2" fmla="*/ 79057 h 79057"/>
                      <a:gd name="connsiteX3" fmla="*/ 17145 w 17144"/>
                      <a:gd name="connsiteY3" fmla="*/ 9525 h 790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9057">
                        <a:moveTo>
                          <a:pt x="0" y="0"/>
                        </a:moveTo>
                        <a:lnTo>
                          <a:pt x="0" y="68580"/>
                        </a:lnTo>
                        <a:lnTo>
                          <a:pt x="17145" y="79057"/>
                        </a:lnTo>
                        <a:lnTo>
                          <a:pt x="17145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52" name="Freeform: Shape 951">
                    <a:extLst>
                      <a:ext uri="{FF2B5EF4-FFF2-40B4-BE49-F238E27FC236}">
                        <a16:creationId xmlns:a16="http://schemas.microsoft.com/office/drawing/2014/main" id="{6918C5B8-B303-46F0-ADBB-B3B0237DDA60}"/>
                      </a:ext>
                    </a:extLst>
                  </p:cNvPr>
                  <p:cNvSpPr/>
                  <p:nvPr/>
                </p:nvSpPr>
                <p:spPr>
                  <a:xfrm>
                    <a:off x="5920739" y="3063240"/>
                    <a:ext cx="22859" cy="17144"/>
                  </a:xfrm>
                  <a:custGeom>
                    <a:avLst/>
                    <a:gdLst>
                      <a:gd name="connsiteX0" fmla="*/ 22860 w 22859"/>
                      <a:gd name="connsiteY0" fmla="*/ 17145 h 17144"/>
                      <a:gd name="connsiteX1" fmla="*/ 0 w 22859"/>
                      <a:gd name="connsiteY1" fmla="*/ 3810 h 17144"/>
                      <a:gd name="connsiteX2" fmla="*/ 5715 w 22859"/>
                      <a:gd name="connsiteY2" fmla="*/ 0 h 17144"/>
                      <a:gd name="connsiteX3" fmla="*/ 22860 w 22859"/>
                      <a:gd name="connsiteY3" fmla="*/ 9525 h 17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17144">
                        <a:moveTo>
                          <a:pt x="22860" y="17145"/>
                        </a:moveTo>
                        <a:lnTo>
                          <a:pt x="0" y="3810"/>
                        </a:lnTo>
                        <a:lnTo>
                          <a:pt x="5715" y="0"/>
                        </a:lnTo>
                        <a:lnTo>
                          <a:pt x="22860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grpSp>
          <p:nvGrpSpPr>
            <p:cNvPr id="953" name="Graphic 801">
              <a:extLst>
                <a:ext uri="{FF2B5EF4-FFF2-40B4-BE49-F238E27FC236}">
                  <a16:creationId xmlns:a16="http://schemas.microsoft.com/office/drawing/2014/main" id="{57412DFD-041B-475E-AB5B-7E168220CF49}"/>
                </a:ext>
              </a:extLst>
            </p:cNvPr>
            <p:cNvGrpSpPr/>
            <p:nvPr/>
          </p:nvGrpSpPr>
          <p:grpSpPr>
            <a:xfrm>
              <a:off x="6241731" y="3342322"/>
              <a:ext cx="168592" cy="175260"/>
              <a:chOff x="6241731" y="3342322"/>
              <a:chExt cx="168592" cy="175260"/>
            </a:xfrm>
            <a:solidFill>
              <a:schemeClr val="accent1"/>
            </a:solidFill>
          </p:grpSpPr>
          <p:grpSp>
            <p:nvGrpSpPr>
              <p:cNvPr id="954" name="Graphic 801">
                <a:extLst>
                  <a:ext uri="{FF2B5EF4-FFF2-40B4-BE49-F238E27FC236}">
                    <a16:creationId xmlns:a16="http://schemas.microsoft.com/office/drawing/2014/main" id="{57412DFD-041B-475E-AB5B-7E168220CF49}"/>
                  </a:ext>
                </a:extLst>
              </p:cNvPr>
              <p:cNvGrpSpPr/>
              <p:nvPr/>
            </p:nvGrpSpPr>
            <p:grpSpPr>
              <a:xfrm>
                <a:off x="6382702" y="3420427"/>
                <a:ext cx="27622" cy="97154"/>
                <a:chOff x="6382702" y="3420427"/>
                <a:chExt cx="27622" cy="97154"/>
              </a:xfrm>
              <a:solidFill>
                <a:schemeClr val="accent1"/>
              </a:solidFill>
            </p:grpSpPr>
            <p:sp>
              <p:nvSpPr>
                <p:cNvPr id="955" name="Freeform: Shape 954">
                  <a:extLst>
                    <a:ext uri="{FF2B5EF4-FFF2-40B4-BE49-F238E27FC236}">
                      <a16:creationId xmlns:a16="http://schemas.microsoft.com/office/drawing/2014/main" id="{4EB5DD09-8A8A-4E3D-AFAF-B5C70EB2E48A}"/>
                    </a:ext>
                  </a:extLst>
                </p:cNvPr>
                <p:cNvSpPr/>
                <p:nvPr/>
              </p:nvSpPr>
              <p:spPr>
                <a:xfrm>
                  <a:off x="6382702" y="3420427"/>
                  <a:ext cx="27622" cy="97154"/>
                </a:xfrm>
                <a:custGeom>
                  <a:avLst/>
                  <a:gdLst>
                    <a:gd name="connsiteX0" fmla="*/ 27622 w 27622"/>
                    <a:gd name="connsiteY0" fmla="*/ 16192 h 97154"/>
                    <a:gd name="connsiteX1" fmla="*/ 27622 w 27622"/>
                    <a:gd name="connsiteY1" fmla="*/ 97155 h 97154"/>
                    <a:gd name="connsiteX2" fmla="*/ 0 w 27622"/>
                    <a:gd name="connsiteY2" fmla="*/ 81915 h 97154"/>
                    <a:gd name="connsiteX3" fmla="*/ 0 w 27622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97154">
                      <a:moveTo>
                        <a:pt x="27622" y="16192"/>
                      </a:moveTo>
                      <a:lnTo>
                        <a:pt x="27622" y="97155"/>
                      </a:lnTo>
                      <a:lnTo>
                        <a:pt x="0" y="8191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956" name="Graphic 801">
                  <a:extLst>
                    <a:ext uri="{FF2B5EF4-FFF2-40B4-BE49-F238E27FC236}">
                      <a16:creationId xmlns:a16="http://schemas.microsoft.com/office/drawing/2014/main" id="{57412DFD-041B-475E-AB5B-7E168220CF49}"/>
                    </a:ext>
                  </a:extLst>
                </p:cNvPr>
                <p:cNvGrpSpPr/>
                <p:nvPr/>
              </p:nvGrpSpPr>
              <p:grpSpPr>
                <a:xfrm>
                  <a:off x="6384606" y="3425190"/>
                  <a:ext cx="23812" cy="88582"/>
                  <a:chOff x="6384606" y="3425190"/>
                  <a:chExt cx="23812" cy="88582"/>
                </a:xfrm>
                <a:solidFill>
                  <a:schemeClr val="accent1"/>
                </a:solidFill>
              </p:grpSpPr>
              <p:sp>
                <p:nvSpPr>
                  <p:cNvPr id="957" name="Freeform: Shape 956">
                    <a:extLst>
                      <a:ext uri="{FF2B5EF4-FFF2-40B4-BE49-F238E27FC236}">
                        <a16:creationId xmlns:a16="http://schemas.microsoft.com/office/drawing/2014/main" id="{A6CCD020-8F1A-40F0-9C6E-BAD9AA71B5E4}"/>
                      </a:ext>
                    </a:extLst>
                  </p:cNvPr>
                  <p:cNvSpPr/>
                  <p:nvPr/>
                </p:nvSpPr>
                <p:spPr>
                  <a:xfrm>
                    <a:off x="6384606" y="3425190"/>
                    <a:ext cx="23812" cy="88582"/>
                  </a:xfrm>
                  <a:custGeom>
                    <a:avLst/>
                    <a:gdLst>
                      <a:gd name="connsiteX0" fmla="*/ 23813 w 23812"/>
                      <a:gd name="connsiteY0" fmla="*/ 12382 h 88582"/>
                      <a:gd name="connsiteX1" fmla="*/ 0 w 23812"/>
                      <a:gd name="connsiteY1" fmla="*/ 0 h 88582"/>
                      <a:gd name="connsiteX2" fmla="*/ 0 w 23812"/>
                      <a:gd name="connsiteY2" fmla="*/ 75247 h 88582"/>
                      <a:gd name="connsiteX3" fmla="*/ 23813 w 23812"/>
                      <a:gd name="connsiteY3" fmla="*/ 88582 h 8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8582">
                        <a:moveTo>
                          <a:pt x="23813" y="12382"/>
                        </a:moveTo>
                        <a:lnTo>
                          <a:pt x="0" y="0"/>
                        </a:lnTo>
                        <a:lnTo>
                          <a:pt x="0" y="75247"/>
                        </a:lnTo>
                        <a:lnTo>
                          <a:pt x="23813" y="88582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58" name="Freeform: Shape 957">
                    <a:extLst>
                      <a:ext uri="{FF2B5EF4-FFF2-40B4-BE49-F238E27FC236}">
                        <a16:creationId xmlns:a16="http://schemas.microsoft.com/office/drawing/2014/main" id="{9A11F48B-8581-4B5E-B6A2-0687BBFD17C5}"/>
                      </a:ext>
                    </a:extLst>
                  </p:cNvPr>
                  <p:cNvSpPr/>
                  <p:nvPr/>
                </p:nvSpPr>
                <p:spPr>
                  <a:xfrm>
                    <a:off x="6391274" y="3428047"/>
                    <a:ext cx="17144" cy="78105"/>
                  </a:xfrm>
                  <a:custGeom>
                    <a:avLst/>
                    <a:gdLst>
                      <a:gd name="connsiteX0" fmla="*/ 0 w 17144"/>
                      <a:gd name="connsiteY0" fmla="*/ 0 h 78105"/>
                      <a:gd name="connsiteX1" fmla="*/ 0 w 17144"/>
                      <a:gd name="connsiteY1" fmla="*/ 68580 h 78105"/>
                      <a:gd name="connsiteX2" fmla="*/ 17145 w 17144"/>
                      <a:gd name="connsiteY2" fmla="*/ 78105 h 78105"/>
                      <a:gd name="connsiteX3" fmla="*/ 17145 w 17144"/>
                      <a:gd name="connsiteY3" fmla="*/ 9525 h 781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8105">
                        <a:moveTo>
                          <a:pt x="0" y="0"/>
                        </a:moveTo>
                        <a:lnTo>
                          <a:pt x="0" y="68580"/>
                        </a:lnTo>
                        <a:lnTo>
                          <a:pt x="17145" y="78105"/>
                        </a:lnTo>
                        <a:lnTo>
                          <a:pt x="17145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59" name="Freeform: Shape 958">
                    <a:extLst>
                      <a:ext uri="{FF2B5EF4-FFF2-40B4-BE49-F238E27FC236}">
                        <a16:creationId xmlns:a16="http://schemas.microsoft.com/office/drawing/2014/main" id="{17DEAEFE-5E2C-4057-9FC9-1CB0E593C826}"/>
                      </a:ext>
                    </a:extLst>
                  </p:cNvPr>
                  <p:cNvSpPr/>
                  <p:nvPr/>
                </p:nvSpPr>
                <p:spPr>
                  <a:xfrm>
                    <a:off x="6384606" y="3466147"/>
                    <a:ext cx="23812" cy="17145"/>
                  </a:xfrm>
                  <a:custGeom>
                    <a:avLst/>
                    <a:gdLst>
                      <a:gd name="connsiteX0" fmla="*/ 23813 w 23812"/>
                      <a:gd name="connsiteY0" fmla="*/ 17145 h 17145"/>
                      <a:gd name="connsiteX1" fmla="*/ 0 w 23812"/>
                      <a:gd name="connsiteY1" fmla="*/ 3810 h 17145"/>
                      <a:gd name="connsiteX2" fmla="*/ 6668 w 23812"/>
                      <a:gd name="connsiteY2" fmla="*/ 0 h 17145"/>
                      <a:gd name="connsiteX3" fmla="*/ 23813 w 23812"/>
                      <a:gd name="connsiteY3" fmla="*/ 9525 h 171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7145">
                        <a:moveTo>
                          <a:pt x="23813" y="17145"/>
                        </a:moveTo>
                        <a:lnTo>
                          <a:pt x="0" y="3810"/>
                        </a:lnTo>
                        <a:lnTo>
                          <a:pt x="6668" y="0"/>
                        </a:lnTo>
                        <a:lnTo>
                          <a:pt x="23813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960" name="Graphic 801">
                <a:extLst>
                  <a:ext uri="{FF2B5EF4-FFF2-40B4-BE49-F238E27FC236}">
                    <a16:creationId xmlns:a16="http://schemas.microsoft.com/office/drawing/2014/main" id="{57412DFD-041B-475E-AB5B-7E168220CF49}"/>
                  </a:ext>
                </a:extLst>
              </p:cNvPr>
              <p:cNvGrpSpPr/>
              <p:nvPr/>
            </p:nvGrpSpPr>
            <p:grpSpPr>
              <a:xfrm>
                <a:off x="6335077" y="3394709"/>
                <a:ext cx="28575" cy="97155"/>
                <a:chOff x="6335077" y="3394709"/>
                <a:chExt cx="28575" cy="97155"/>
              </a:xfrm>
              <a:solidFill>
                <a:schemeClr val="accent1"/>
              </a:solidFill>
            </p:grpSpPr>
            <p:sp>
              <p:nvSpPr>
                <p:cNvPr id="961" name="Freeform: Shape 960">
                  <a:extLst>
                    <a:ext uri="{FF2B5EF4-FFF2-40B4-BE49-F238E27FC236}">
                      <a16:creationId xmlns:a16="http://schemas.microsoft.com/office/drawing/2014/main" id="{50C36771-42C4-4A08-BD42-952210B3A9C0}"/>
                    </a:ext>
                  </a:extLst>
                </p:cNvPr>
                <p:cNvSpPr/>
                <p:nvPr/>
              </p:nvSpPr>
              <p:spPr>
                <a:xfrm>
                  <a:off x="6335077" y="3394709"/>
                  <a:ext cx="28575" cy="97155"/>
                </a:xfrm>
                <a:custGeom>
                  <a:avLst/>
                  <a:gdLst>
                    <a:gd name="connsiteX0" fmla="*/ 28575 w 28575"/>
                    <a:gd name="connsiteY0" fmla="*/ 15240 h 97155"/>
                    <a:gd name="connsiteX1" fmla="*/ 28575 w 28575"/>
                    <a:gd name="connsiteY1" fmla="*/ 97155 h 97155"/>
                    <a:gd name="connsiteX2" fmla="*/ 0 w 28575"/>
                    <a:gd name="connsiteY2" fmla="*/ 80963 h 97155"/>
                    <a:gd name="connsiteX3" fmla="*/ 0 w 28575"/>
                    <a:gd name="connsiteY3" fmla="*/ 0 h 971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97155">
                      <a:moveTo>
                        <a:pt x="28575" y="15240"/>
                      </a:moveTo>
                      <a:lnTo>
                        <a:pt x="28575" y="97155"/>
                      </a:lnTo>
                      <a:lnTo>
                        <a:pt x="0" y="809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962" name="Graphic 801">
                  <a:extLst>
                    <a:ext uri="{FF2B5EF4-FFF2-40B4-BE49-F238E27FC236}">
                      <a16:creationId xmlns:a16="http://schemas.microsoft.com/office/drawing/2014/main" id="{57412DFD-041B-475E-AB5B-7E168220CF49}"/>
                    </a:ext>
                  </a:extLst>
                </p:cNvPr>
                <p:cNvGrpSpPr/>
                <p:nvPr/>
              </p:nvGrpSpPr>
              <p:grpSpPr>
                <a:xfrm>
                  <a:off x="6337934" y="3398520"/>
                  <a:ext cx="23812" cy="88582"/>
                  <a:chOff x="6337934" y="3398520"/>
                  <a:chExt cx="23812" cy="88582"/>
                </a:xfrm>
                <a:solidFill>
                  <a:schemeClr val="accent1"/>
                </a:solidFill>
              </p:grpSpPr>
              <p:sp>
                <p:nvSpPr>
                  <p:cNvPr id="963" name="Freeform: Shape 962">
                    <a:extLst>
                      <a:ext uri="{FF2B5EF4-FFF2-40B4-BE49-F238E27FC236}">
                        <a16:creationId xmlns:a16="http://schemas.microsoft.com/office/drawing/2014/main" id="{DAA98A80-4C2D-4692-B1A4-26BEC4F08430}"/>
                      </a:ext>
                    </a:extLst>
                  </p:cNvPr>
                  <p:cNvSpPr/>
                  <p:nvPr/>
                </p:nvSpPr>
                <p:spPr>
                  <a:xfrm>
                    <a:off x="6337934" y="3398520"/>
                    <a:ext cx="23812" cy="88582"/>
                  </a:xfrm>
                  <a:custGeom>
                    <a:avLst/>
                    <a:gdLst>
                      <a:gd name="connsiteX0" fmla="*/ 23813 w 23812"/>
                      <a:gd name="connsiteY0" fmla="*/ 13335 h 88582"/>
                      <a:gd name="connsiteX1" fmla="*/ 0 w 23812"/>
                      <a:gd name="connsiteY1" fmla="*/ 0 h 88582"/>
                      <a:gd name="connsiteX2" fmla="*/ 0 w 23812"/>
                      <a:gd name="connsiteY2" fmla="*/ 76200 h 88582"/>
                      <a:gd name="connsiteX3" fmla="*/ 23813 w 23812"/>
                      <a:gd name="connsiteY3" fmla="*/ 88583 h 8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8582">
                        <a:moveTo>
                          <a:pt x="23813" y="13335"/>
                        </a:moveTo>
                        <a:lnTo>
                          <a:pt x="0" y="0"/>
                        </a:lnTo>
                        <a:lnTo>
                          <a:pt x="0" y="76200"/>
                        </a:lnTo>
                        <a:lnTo>
                          <a:pt x="23813" y="88583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64" name="Freeform: Shape 963">
                    <a:extLst>
                      <a:ext uri="{FF2B5EF4-FFF2-40B4-BE49-F238E27FC236}">
                        <a16:creationId xmlns:a16="http://schemas.microsoft.com/office/drawing/2014/main" id="{2B42D7E0-4043-43B7-BDFE-CB8C3FE26154}"/>
                      </a:ext>
                    </a:extLst>
                  </p:cNvPr>
                  <p:cNvSpPr/>
                  <p:nvPr/>
                </p:nvSpPr>
                <p:spPr>
                  <a:xfrm>
                    <a:off x="6343649" y="3402329"/>
                    <a:ext cx="18097" cy="78104"/>
                  </a:xfrm>
                  <a:custGeom>
                    <a:avLst/>
                    <a:gdLst>
                      <a:gd name="connsiteX0" fmla="*/ 0 w 18097"/>
                      <a:gd name="connsiteY0" fmla="*/ 0 h 78104"/>
                      <a:gd name="connsiteX1" fmla="*/ 0 w 18097"/>
                      <a:gd name="connsiteY1" fmla="*/ 68580 h 78104"/>
                      <a:gd name="connsiteX2" fmla="*/ 18097 w 18097"/>
                      <a:gd name="connsiteY2" fmla="*/ 78105 h 78104"/>
                      <a:gd name="connsiteX3" fmla="*/ 18097 w 18097"/>
                      <a:gd name="connsiteY3" fmla="*/ 9525 h 78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097" h="78104">
                        <a:moveTo>
                          <a:pt x="0" y="0"/>
                        </a:moveTo>
                        <a:lnTo>
                          <a:pt x="0" y="68580"/>
                        </a:lnTo>
                        <a:lnTo>
                          <a:pt x="18097" y="78105"/>
                        </a:lnTo>
                        <a:lnTo>
                          <a:pt x="18097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65" name="Freeform: Shape 964">
                    <a:extLst>
                      <a:ext uri="{FF2B5EF4-FFF2-40B4-BE49-F238E27FC236}">
                        <a16:creationId xmlns:a16="http://schemas.microsoft.com/office/drawing/2014/main" id="{FC6A846A-07D1-419E-BD75-AC824CD4A96D}"/>
                      </a:ext>
                    </a:extLst>
                  </p:cNvPr>
                  <p:cNvSpPr/>
                  <p:nvPr/>
                </p:nvSpPr>
                <p:spPr>
                  <a:xfrm>
                    <a:off x="6337934" y="3439477"/>
                    <a:ext cx="23812" cy="17144"/>
                  </a:xfrm>
                  <a:custGeom>
                    <a:avLst/>
                    <a:gdLst>
                      <a:gd name="connsiteX0" fmla="*/ 23813 w 23812"/>
                      <a:gd name="connsiteY0" fmla="*/ 17145 h 17144"/>
                      <a:gd name="connsiteX1" fmla="*/ 0 w 23812"/>
                      <a:gd name="connsiteY1" fmla="*/ 3810 h 17144"/>
                      <a:gd name="connsiteX2" fmla="*/ 5715 w 23812"/>
                      <a:gd name="connsiteY2" fmla="*/ 0 h 17144"/>
                      <a:gd name="connsiteX3" fmla="*/ 23813 w 23812"/>
                      <a:gd name="connsiteY3" fmla="*/ 10477 h 17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7144">
                        <a:moveTo>
                          <a:pt x="23813" y="17145"/>
                        </a:moveTo>
                        <a:lnTo>
                          <a:pt x="0" y="3810"/>
                        </a:lnTo>
                        <a:lnTo>
                          <a:pt x="5715" y="0"/>
                        </a:lnTo>
                        <a:lnTo>
                          <a:pt x="23813" y="10477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966" name="Graphic 801">
                <a:extLst>
                  <a:ext uri="{FF2B5EF4-FFF2-40B4-BE49-F238E27FC236}">
                    <a16:creationId xmlns:a16="http://schemas.microsoft.com/office/drawing/2014/main" id="{57412DFD-041B-475E-AB5B-7E168220CF49}"/>
                  </a:ext>
                </a:extLst>
              </p:cNvPr>
              <p:cNvGrpSpPr/>
              <p:nvPr/>
            </p:nvGrpSpPr>
            <p:grpSpPr>
              <a:xfrm>
                <a:off x="6288404" y="3368040"/>
                <a:ext cx="28575" cy="97154"/>
                <a:chOff x="6288404" y="3368040"/>
                <a:chExt cx="28575" cy="97154"/>
              </a:xfrm>
              <a:solidFill>
                <a:schemeClr val="accent1"/>
              </a:solidFill>
            </p:grpSpPr>
            <p:sp>
              <p:nvSpPr>
                <p:cNvPr id="967" name="Freeform: Shape 966">
                  <a:extLst>
                    <a:ext uri="{FF2B5EF4-FFF2-40B4-BE49-F238E27FC236}">
                      <a16:creationId xmlns:a16="http://schemas.microsoft.com/office/drawing/2014/main" id="{D635A997-93B3-4A94-8E57-570E4C0B6BA4}"/>
                    </a:ext>
                  </a:extLst>
                </p:cNvPr>
                <p:cNvSpPr/>
                <p:nvPr/>
              </p:nvSpPr>
              <p:spPr>
                <a:xfrm>
                  <a:off x="6288404" y="3368040"/>
                  <a:ext cx="28575" cy="97154"/>
                </a:xfrm>
                <a:custGeom>
                  <a:avLst/>
                  <a:gdLst>
                    <a:gd name="connsiteX0" fmla="*/ 28575 w 28575"/>
                    <a:gd name="connsiteY0" fmla="*/ 16192 h 97154"/>
                    <a:gd name="connsiteX1" fmla="*/ 28575 w 28575"/>
                    <a:gd name="connsiteY1" fmla="*/ 97155 h 97154"/>
                    <a:gd name="connsiteX2" fmla="*/ 0 w 28575"/>
                    <a:gd name="connsiteY2" fmla="*/ 81915 h 97154"/>
                    <a:gd name="connsiteX3" fmla="*/ 0 w 28575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97154">
                      <a:moveTo>
                        <a:pt x="28575" y="16192"/>
                      </a:moveTo>
                      <a:lnTo>
                        <a:pt x="28575" y="97155"/>
                      </a:lnTo>
                      <a:lnTo>
                        <a:pt x="0" y="8191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968" name="Graphic 801">
                  <a:extLst>
                    <a:ext uri="{FF2B5EF4-FFF2-40B4-BE49-F238E27FC236}">
                      <a16:creationId xmlns:a16="http://schemas.microsoft.com/office/drawing/2014/main" id="{57412DFD-041B-475E-AB5B-7E168220CF49}"/>
                    </a:ext>
                  </a:extLst>
                </p:cNvPr>
                <p:cNvGrpSpPr/>
                <p:nvPr/>
              </p:nvGrpSpPr>
              <p:grpSpPr>
                <a:xfrm>
                  <a:off x="6291262" y="3371850"/>
                  <a:ext cx="22859" cy="89534"/>
                  <a:chOff x="6291262" y="3371850"/>
                  <a:chExt cx="22859" cy="89534"/>
                </a:xfrm>
                <a:solidFill>
                  <a:schemeClr val="accent1"/>
                </a:solidFill>
              </p:grpSpPr>
              <p:sp>
                <p:nvSpPr>
                  <p:cNvPr id="969" name="Freeform: Shape 968">
                    <a:extLst>
                      <a:ext uri="{FF2B5EF4-FFF2-40B4-BE49-F238E27FC236}">
                        <a16:creationId xmlns:a16="http://schemas.microsoft.com/office/drawing/2014/main" id="{AC0B460C-6555-4F0F-A0DF-AEAC3B2B8848}"/>
                      </a:ext>
                    </a:extLst>
                  </p:cNvPr>
                  <p:cNvSpPr/>
                  <p:nvPr/>
                </p:nvSpPr>
                <p:spPr>
                  <a:xfrm>
                    <a:off x="6291262" y="3371850"/>
                    <a:ext cx="22859" cy="89534"/>
                  </a:xfrm>
                  <a:custGeom>
                    <a:avLst/>
                    <a:gdLst>
                      <a:gd name="connsiteX0" fmla="*/ 22860 w 22859"/>
                      <a:gd name="connsiteY0" fmla="*/ 13335 h 89534"/>
                      <a:gd name="connsiteX1" fmla="*/ 0 w 22859"/>
                      <a:gd name="connsiteY1" fmla="*/ 0 h 89534"/>
                      <a:gd name="connsiteX2" fmla="*/ 0 w 22859"/>
                      <a:gd name="connsiteY2" fmla="*/ 76200 h 89534"/>
                      <a:gd name="connsiteX3" fmla="*/ 22860 w 22859"/>
                      <a:gd name="connsiteY3" fmla="*/ 89535 h 89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89534">
                        <a:moveTo>
                          <a:pt x="22860" y="13335"/>
                        </a:moveTo>
                        <a:lnTo>
                          <a:pt x="0" y="0"/>
                        </a:lnTo>
                        <a:lnTo>
                          <a:pt x="0" y="76200"/>
                        </a:lnTo>
                        <a:lnTo>
                          <a:pt x="22860" y="8953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70" name="Freeform: Shape 969">
                    <a:extLst>
                      <a:ext uri="{FF2B5EF4-FFF2-40B4-BE49-F238E27FC236}">
                        <a16:creationId xmlns:a16="http://schemas.microsoft.com/office/drawing/2014/main" id="{1F3597E5-1314-4784-8623-6425B4346AF8}"/>
                      </a:ext>
                    </a:extLst>
                  </p:cNvPr>
                  <p:cNvSpPr/>
                  <p:nvPr/>
                </p:nvSpPr>
                <p:spPr>
                  <a:xfrm>
                    <a:off x="6296977" y="3375659"/>
                    <a:ext cx="17144" cy="78105"/>
                  </a:xfrm>
                  <a:custGeom>
                    <a:avLst/>
                    <a:gdLst>
                      <a:gd name="connsiteX0" fmla="*/ 0 w 17144"/>
                      <a:gd name="connsiteY0" fmla="*/ 0 h 78105"/>
                      <a:gd name="connsiteX1" fmla="*/ 0 w 17144"/>
                      <a:gd name="connsiteY1" fmla="*/ 68580 h 78105"/>
                      <a:gd name="connsiteX2" fmla="*/ 17145 w 17144"/>
                      <a:gd name="connsiteY2" fmla="*/ 78105 h 78105"/>
                      <a:gd name="connsiteX3" fmla="*/ 17145 w 17144"/>
                      <a:gd name="connsiteY3" fmla="*/ 9525 h 781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8105">
                        <a:moveTo>
                          <a:pt x="0" y="0"/>
                        </a:moveTo>
                        <a:lnTo>
                          <a:pt x="0" y="68580"/>
                        </a:lnTo>
                        <a:lnTo>
                          <a:pt x="17145" y="78105"/>
                        </a:lnTo>
                        <a:lnTo>
                          <a:pt x="17145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71" name="Freeform: Shape 970">
                    <a:extLst>
                      <a:ext uri="{FF2B5EF4-FFF2-40B4-BE49-F238E27FC236}">
                        <a16:creationId xmlns:a16="http://schemas.microsoft.com/office/drawing/2014/main" id="{9C50166F-BE13-48A6-93E3-D44D09E57425}"/>
                      </a:ext>
                    </a:extLst>
                  </p:cNvPr>
                  <p:cNvSpPr/>
                  <p:nvPr/>
                </p:nvSpPr>
                <p:spPr>
                  <a:xfrm>
                    <a:off x="6291262" y="3413759"/>
                    <a:ext cx="22859" cy="17145"/>
                  </a:xfrm>
                  <a:custGeom>
                    <a:avLst/>
                    <a:gdLst>
                      <a:gd name="connsiteX0" fmla="*/ 22860 w 22859"/>
                      <a:gd name="connsiteY0" fmla="*/ 17145 h 17145"/>
                      <a:gd name="connsiteX1" fmla="*/ 0 w 22859"/>
                      <a:gd name="connsiteY1" fmla="*/ 3810 h 17145"/>
                      <a:gd name="connsiteX2" fmla="*/ 5715 w 22859"/>
                      <a:gd name="connsiteY2" fmla="*/ 0 h 17145"/>
                      <a:gd name="connsiteX3" fmla="*/ 22860 w 22859"/>
                      <a:gd name="connsiteY3" fmla="*/ 9525 h 171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17145">
                        <a:moveTo>
                          <a:pt x="22860" y="17145"/>
                        </a:moveTo>
                        <a:lnTo>
                          <a:pt x="0" y="3810"/>
                        </a:lnTo>
                        <a:lnTo>
                          <a:pt x="5715" y="0"/>
                        </a:lnTo>
                        <a:lnTo>
                          <a:pt x="22860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972" name="Graphic 801">
                <a:extLst>
                  <a:ext uri="{FF2B5EF4-FFF2-40B4-BE49-F238E27FC236}">
                    <a16:creationId xmlns:a16="http://schemas.microsoft.com/office/drawing/2014/main" id="{57412DFD-041B-475E-AB5B-7E168220CF49}"/>
                  </a:ext>
                </a:extLst>
              </p:cNvPr>
              <p:cNvGrpSpPr/>
              <p:nvPr/>
            </p:nvGrpSpPr>
            <p:grpSpPr>
              <a:xfrm>
                <a:off x="6241731" y="3342322"/>
                <a:ext cx="27622" cy="97155"/>
                <a:chOff x="6241731" y="3342322"/>
                <a:chExt cx="27622" cy="97155"/>
              </a:xfrm>
              <a:solidFill>
                <a:schemeClr val="accent1"/>
              </a:solidFill>
            </p:grpSpPr>
            <p:sp>
              <p:nvSpPr>
                <p:cNvPr id="973" name="Freeform: Shape 972">
                  <a:extLst>
                    <a:ext uri="{FF2B5EF4-FFF2-40B4-BE49-F238E27FC236}">
                      <a16:creationId xmlns:a16="http://schemas.microsoft.com/office/drawing/2014/main" id="{028E9B3F-7ECF-4A08-BE44-F7D20B9363A1}"/>
                    </a:ext>
                  </a:extLst>
                </p:cNvPr>
                <p:cNvSpPr/>
                <p:nvPr/>
              </p:nvSpPr>
              <p:spPr>
                <a:xfrm>
                  <a:off x="6241731" y="3342322"/>
                  <a:ext cx="27622" cy="97155"/>
                </a:xfrm>
                <a:custGeom>
                  <a:avLst/>
                  <a:gdLst>
                    <a:gd name="connsiteX0" fmla="*/ 27623 w 27622"/>
                    <a:gd name="connsiteY0" fmla="*/ 15240 h 97155"/>
                    <a:gd name="connsiteX1" fmla="*/ 27623 w 27622"/>
                    <a:gd name="connsiteY1" fmla="*/ 97155 h 97155"/>
                    <a:gd name="connsiteX2" fmla="*/ 0 w 27622"/>
                    <a:gd name="connsiteY2" fmla="*/ 80963 h 97155"/>
                    <a:gd name="connsiteX3" fmla="*/ 0 w 27622"/>
                    <a:gd name="connsiteY3" fmla="*/ 0 h 971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97155">
                      <a:moveTo>
                        <a:pt x="27623" y="15240"/>
                      </a:moveTo>
                      <a:lnTo>
                        <a:pt x="27623" y="97155"/>
                      </a:lnTo>
                      <a:lnTo>
                        <a:pt x="0" y="809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974" name="Graphic 801">
                  <a:extLst>
                    <a:ext uri="{FF2B5EF4-FFF2-40B4-BE49-F238E27FC236}">
                      <a16:creationId xmlns:a16="http://schemas.microsoft.com/office/drawing/2014/main" id="{57412DFD-041B-475E-AB5B-7E168220CF49}"/>
                    </a:ext>
                  </a:extLst>
                </p:cNvPr>
                <p:cNvGrpSpPr/>
                <p:nvPr/>
              </p:nvGrpSpPr>
              <p:grpSpPr>
                <a:xfrm>
                  <a:off x="6243637" y="3346132"/>
                  <a:ext cx="23812" cy="88582"/>
                  <a:chOff x="6243637" y="3346132"/>
                  <a:chExt cx="23812" cy="88582"/>
                </a:xfrm>
                <a:solidFill>
                  <a:schemeClr val="accent1"/>
                </a:solidFill>
              </p:grpSpPr>
              <p:sp>
                <p:nvSpPr>
                  <p:cNvPr id="975" name="Freeform: Shape 974">
                    <a:extLst>
                      <a:ext uri="{FF2B5EF4-FFF2-40B4-BE49-F238E27FC236}">
                        <a16:creationId xmlns:a16="http://schemas.microsoft.com/office/drawing/2014/main" id="{D90A3426-319A-4987-A650-C89DDB5925A8}"/>
                      </a:ext>
                    </a:extLst>
                  </p:cNvPr>
                  <p:cNvSpPr/>
                  <p:nvPr/>
                </p:nvSpPr>
                <p:spPr>
                  <a:xfrm>
                    <a:off x="6243637" y="3346132"/>
                    <a:ext cx="23812" cy="88582"/>
                  </a:xfrm>
                  <a:custGeom>
                    <a:avLst/>
                    <a:gdLst>
                      <a:gd name="connsiteX0" fmla="*/ 23813 w 23812"/>
                      <a:gd name="connsiteY0" fmla="*/ 13335 h 88582"/>
                      <a:gd name="connsiteX1" fmla="*/ 0 w 23812"/>
                      <a:gd name="connsiteY1" fmla="*/ 0 h 88582"/>
                      <a:gd name="connsiteX2" fmla="*/ 0 w 23812"/>
                      <a:gd name="connsiteY2" fmla="*/ 76200 h 88582"/>
                      <a:gd name="connsiteX3" fmla="*/ 23813 w 23812"/>
                      <a:gd name="connsiteY3" fmla="*/ 88583 h 8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8582">
                        <a:moveTo>
                          <a:pt x="23813" y="13335"/>
                        </a:moveTo>
                        <a:lnTo>
                          <a:pt x="0" y="0"/>
                        </a:lnTo>
                        <a:lnTo>
                          <a:pt x="0" y="76200"/>
                        </a:lnTo>
                        <a:lnTo>
                          <a:pt x="23813" y="88583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76" name="Freeform: Shape 975">
                    <a:extLst>
                      <a:ext uri="{FF2B5EF4-FFF2-40B4-BE49-F238E27FC236}">
                        <a16:creationId xmlns:a16="http://schemas.microsoft.com/office/drawing/2014/main" id="{17DC47AA-63EE-4A09-8765-14EE7E32B17F}"/>
                      </a:ext>
                    </a:extLst>
                  </p:cNvPr>
                  <p:cNvSpPr/>
                  <p:nvPr/>
                </p:nvSpPr>
                <p:spPr>
                  <a:xfrm>
                    <a:off x="6250304" y="3348990"/>
                    <a:ext cx="17144" cy="79057"/>
                  </a:xfrm>
                  <a:custGeom>
                    <a:avLst/>
                    <a:gdLst>
                      <a:gd name="connsiteX0" fmla="*/ 0 w 17144"/>
                      <a:gd name="connsiteY0" fmla="*/ 0 h 79057"/>
                      <a:gd name="connsiteX1" fmla="*/ 0 w 17144"/>
                      <a:gd name="connsiteY1" fmla="*/ 69532 h 79057"/>
                      <a:gd name="connsiteX2" fmla="*/ 17145 w 17144"/>
                      <a:gd name="connsiteY2" fmla="*/ 79057 h 79057"/>
                      <a:gd name="connsiteX3" fmla="*/ 17145 w 17144"/>
                      <a:gd name="connsiteY3" fmla="*/ 10477 h 790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9057">
                        <a:moveTo>
                          <a:pt x="0" y="0"/>
                        </a:moveTo>
                        <a:lnTo>
                          <a:pt x="0" y="69532"/>
                        </a:lnTo>
                        <a:lnTo>
                          <a:pt x="17145" y="79057"/>
                        </a:lnTo>
                        <a:lnTo>
                          <a:pt x="17145" y="10477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77" name="Freeform: Shape 976">
                    <a:extLst>
                      <a:ext uri="{FF2B5EF4-FFF2-40B4-BE49-F238E27FC236}">
                        <a16:creationId xmlns:a16="http://schemas.microsoft.com/office/drawing/2014/main" id="{F3657D6C-DA74-4691-8F6F-07A5545A6008}"/>
                      </a:ext>
                    </a:extLst>
                  </p:cNvPr>
                  <p:cNvSpPr/>
                  <p:nvPr/>
                </p:nvSpPr>
                <p:spPr>
                  <a:xfrm>
                    <a:off x="6243637" y="3387090"/>
                    <a:ext cx="23812" cy="17144"/>
                  </a:xfrm>
                  <a:custGeom>
                    <a:avLst/>
                    <a:gdLst>
                      <a:gd name="connsiteX0" fmla="*/ 23813 w 23812"/>
                      <a:gd name="connsiteY0" fmla="*/ 17145 h 17144"/>
                      <a:gd name="connsiteX1" fmla="*/ 0 w 23812"/>
                      <a:gd name="connsiteY1" fmla="*/ 3810 h 17144"/>
                      <a:gd name="connsiteX2" fmla="*/ 6668 w 23812"/>
                      <a:gd name="connsiteY2" fmla="*/ 0 h 17144"/>
                      <a:gd name="connsiteX3" fmla="*/ 23813 w 23812"/>
                      <a:gd name="connsiteY3" fmla="*/ 9525 h 17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7144">
                        <a:moveTo>
                          <a:pt x="23813" y="17145"/>
                        </a:moveTo>
                        <a:lnTo>
                          <a:pt x="0" y="3810"/>
                        </a:lnTo>
                        <a:lnTo>
                          <a:pt x="6668" y="0"/>
                        </a:lnTo>
                        <a:lnTo>
                          <a:pt x="23813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grpSp>
          <p:nvGrpSpPr>
            <p:cNvPr id="978" name="Graphic 801">
              <a:extLst>
                <a:ext uri="{FF2B5EF4-FFF2-40B4-BE49-F238E27FC236}">
                  <a16:creationId xmlns:a16="http://schemas.microsoft.com/office/drawing/2014/main" id="{57412DFD-041B-475E-AB5B-7E168220CF49}"/>
                </a:ext>
              </a:extLst>
            </p:cNvPr>
            <p:cNvGrpSpPr/>
            <p:nvPr/>
          </p:nvGrpSpPr>
          <p:grpSpPr>
            <a:xfrm>
              <a:off x="6456996" y="3329940"/>
              <a:ext cx="169545" cy="176212"/>
              <a:chOff x="6456996" y="3329940"/>
              <a:chExt cx="169545" cy="176212"/>
            </a:xfrm>
            <a:solidFill>
              <a:schemeClr val="accent1"/>
            </a:solidFill>
          </p:grpSpPr>
          <p:grpSp>
            <p:nvGrpSpPr>
              <p:cNvPr id="979" name="Graphic 801">
                <a:extLst>
                  <a:ext uri="{FF2B5EF4-FFF2-40B4-BE49-F238E27FC236}">
                    <a16:creationId xmlns:a16="http://schemas.microsoft.com/office/drawing/2014/main" id="{57412DFD-041B-475E-AB5B-7E168220CF49}"/>
                  </a:ext>
                </a:extLst>
              </p:cNvPr>
              <p:cNvGrpSpPr/>
              <p:nvPr/>
            </p:nvGrpSpPr>
            <p:grpSpPr>
              <a:xfrm>
                <a:off x="6456996" y="3408997"/>
                <a:ext cx="28575" cy="97155"/>
                <a:chOff x="6456996" y="3408997"/>
                <a:chExt cx="28575" cy="97155"/>
              </a:xfrm>
              <a:solidFill>
                <a:schemeClr val="accent1"/>
              </a:solidFill>
            </p:grpSpPr>
            <p:sp>
              <p:nvSpPr>
                <p:cNvPr id="980" name="Freeform: Shape 979">
                  <a:extLst>
                    <a:ext uri="{FF2B5EF4-FFF2-40B4-BE49-F238E27FC236}">
                      <a16:creationId xmlns:a16="http://schemas.microsoft.com/office/drawing/2014/main" id="{2E9BEA25-C764-4F85-B1C1-14C188CA9C78}"/>
                    </a:ext>
                  </a:extLst>
                </p:cNvPr>
                <p:cNvSpPr/>
                <p:nvPr/>
              </p:nvSpPr>
              <p:spPr>
                <a:xfrm>
                  <a:off x="6456996" y="3408997"/>
                  <a:ext cx="28575" cy="97155"/>
                </a:xfrm>
                <a:custGeom>
                  <a:avLst/>
                  <a:gdLst>
                    <a:gd name="connsiteX0" fmla="*/ 0 w 28575"/>
                    <a:gd name="connsiteY0" fmla="*/ 15240 h 97155"/>
                    <a:gd name="connsiteX1" fmla="*/ 0 w 28575"/>
                    <a:gd name="connsiteY1" fmla="*/ 97155 h 97155"/>
                    <a:gd name="connsiteX2" fmla="*/ 28575 w 28575"/>
                    <a:gd name="connsiteY2" fmla="*/ 80963 h 97155"/>
                    <a:gd name="connsiteX3" fmla="*/ 28575 w 28575"/>
                    <a:gd name="connsiteY3" fmla="*/ 0 h 971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97155">
                      <a:moveTo>
                        <a:pt x="0" y="15240"/>
                      </a:moveTo>
                      <a:lnTo>
                        <a:pt x="0" y="97155"/>
                      </a:lnTo>
                      <a:lnTo>
                        <a:pt x="28575" y="80963"/>
                      </a:lnTo>
                      <a:lnTo>
                        <a:pt x="2857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981" name="Graphic 801">
                  <a:extLst>
                    <a:ext uri="{FF2B5EF4-FFF2-40B4-BE49-F238E27FC236}">
                      <a16:creationId xmlns:a16="http://schemas.microsoft.com/office/drawing/2014/main" id="{57412DFD-041B-475E-AB5B-7E168220CF49}"/>
                    </a:ext>
                  </a:extLst>
                </p:cNvPr>
                <p:cNvGrpSpPr/>
                <p:nvPr/>
              </p:nvGrpSpPr>
              <p:grpSpPr>
                <a:xfrm>
                  <a:off x="6459854" y="3412807"/>
                  <a:ext cx="23812" cy="89534"/>
                  <a:chOff x="6459854" y="3412807"/>
                  <a:chExt cx="23812" cy="89534"/>
                </a:xfrm>
                <a:solidFill>
                  <a:schemeClr val="accent1"/>
                </a:solidFill>
              </p:grpSpPr>
              <p:sp>
                <p:nvSpPr>
                  <p:cNvPr id="982" name="Freeform: Shape 981">
                    <a:extLst>
                      <a:ext uri="{FF2B5EF4-FFF2-40B4-BE49-F238E27FC236}">
                        <a16:creationId xmlns:a16="http://schemas.microsoft.com/office/drawing/2014/main" id="{3B5A38BA-5F2B-4C86-8A8E-EEC380187D88}"/>
                      </a:ext>
                    </a:extLst>
                  </p:cNvPr>
                  <p:cNvSpPr/>
                  <p:nvPr/>
                </p:nvSpPr>
                <p:spPr>
                  <a:xfrm>
                    <a:off x="6459854" y="3412807"/>
                    <a:ext cx="23812" cy="89534"/>
                  </a:xfrm>
                  <a:custGeom>
                    <a:avLst/>
                    <a:gdLst>
                      <a:gd name="connsiteX0" fmla="*/ 0 w 23812"/>
                      <a:gd name="connsiteY0" fmla="*/ 13335 h 89534"/>
                      <a:gd name="connsiteX1" fmla="*/ 23813 w 23812"/>
                      <a:gd name="connsiteY1" fmla="*/ 0 h 89534"/>
                      <a:gd name="connsiteX2" fmla="*/ 23813 w 23812"/>
                      <a:gd name="connsiteY2" fmla="*/ 76200 h 89534"/>
                      <a:gd name="connsiteX3" fmla="*/ 0 w 23812"/>
                      <a:gd name="connsiteY3" fmla="*/ 89535 h 89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9534">
                        <a:moveTo>
                          <a:pt x="0" y="13335"/>
                        </a:moveTo>
                        <a:lnTo>
                          <a:pt x="23813" y="0"/>
                        </a:lnTo>
                        <a:lnTo>
                          <a:pt x="23813" y="76200"/>
                        </a:lnTo>
                        <a:lnTo>
                          <a:pt x="0" y="8953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83" name="Freeform: Shape 982">
                    <a:extLst>
                      <a:ext uri="{FF2B5EF4-FFF2-40B4-BE49-F238E27FC236}">
                        <a16:creationId xmlns:a16="http://schemas.microsoft.com/office/drawing/2014/main" id="{DA81E607-6D4D-4D7F-B9CE-E2391D5D6FBF}"/>
                      </a:ext>
                    </a:extLst>
                  </p:cNvPr>
                  <p:cNvSpPr/>
                  <p:nvPr/>
                </p:nvSpPr>
                <p:spPr>
                  <a:xfrm>
                    <a:off x="6459854" y="3416617"/>
                    <a:ext cx="17144" cy="78104"/>
                  </a:xfrm>
                  <a:custGeom>
                    <a:avLst/>
                    <a:gdLst>
                      <a:gd name="connsiteX0" fmla="*/ 17145 w 17144"/>
                      <a:gd name="connsiteY0" fmla="*/ 0 h 78104"/>
                      <a:gd name="connsiteX1" fmla="*/ 17145 w 17144"/>
                      <a:gd name="connsiteY1" fmla="*/ 68580 h 78104"/>
                      <a:gd name="connsiteX2" fmla="*/ 0 w 17144"/>
                      <a:gd name="connsiteY2" fmla="*/ 78105 h 78104"/>
                      <a:gd name="connsiteX3" fmla="*/ 0 w 17144"/>
                      <a:gd name="connsiteY3" fmla="*/ 9525 h 78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8104">
                        <a:moveTo>
                          <a:pt x="17145" y="0"/>
                        </a:moveTo>
                        <a:lnTo>
                          <a:pt x="17145" y="68580"/>
                        </a:lnTo>
                        <a:lnTo>
                          <a:pt x="0" y="78105"/>
                        </a:lnTo>
                        <a:lnTo>
                          <a:pt x="0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84" name="Freeform: Shape 983">
                    <a:extLst>
                      <a:ext uri="{FF2B5EF4-FFF2-40B4-BE49-F238E27FC236}">
                        <a16:creationId xmlns:a16="http://schemas.microsoft.com/office/drawing/2014/main" id="{E2068878-1CE4-4FA5-8F31-FA890461DC69}"/>
                      </a:ext>
                    </a:extLst>
                  </p:cNvPr>
                  <p:cNvSpPr/>
                  <p:nvPr/>
                </p:nvSpPr>
                <p:spPr>
                  <a:xfrm>
                    <a:off x="6459854" y="3454717"/>
                    <a:ext cx="23812" cy="16192"/>
                  </a:xfrm>
                  <a:custGeom>
                    <a:avLst/>
                    <a:gdLst>
                      <a:gd name="connsiteX0" fmla="*/ 0 w 23812"/>
                      <a:gd name="connsiteY0" fmla="*/ 16192 h 16192"/>
                      <a:gd name="connsiteX1" fmla="*/ 23813 w 23812"/>
                      <a:gd name="connsiteY1" fmla="*/ 2858 h 16192"/>
                      <a:gd name="connsiteX2" fmla="*/ 17145 w 23812"/>
                      <a:gd name="connsiteY2" fmla="*/ 0 h 16192"/>
                      <a:gd name="connsiteX3" fmla="*/ 0 w 23812"/>
                      <a:gd name="connsiteY3" fmla="*/ 9525 h 1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6192">
                        <a:moveTo>
                          <a:pt x="0" y="16192"/>
                        </a:moveTo>
                        <a:lnTo>
                          <a:pt x="23813" y="2858"/>
                        </a:lnTo>
                        <a:lnTo>
                          <a:pt x="17145" y="0"/>
                        </a:lnTo>
                        <a:lnTo>
                          <a:pt x="0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985" name="Graphic 801">
                <a:extLst>
                  <a:ext uri="{FF2B5EF4-FFF2-40B4-BE49-F238E27FC236}">
                    <a16:creationId xmlns:a16="http://schemas.microsoft.com/office/drawing/2014/main" id="{57412DFD-041B-475E-AB5B-7E168220CF49}"/>
                  </a:ext>
                </a:extLst>
              </p:cNvPr>
              <p:cNvGrpSpPr/>
              <p:nvPr/>
            </p:nvGrpSpPr>
            <p:grpSpPr>
              <a:xfrm>
                <a:off x="6504621" y="3382327"/>
                <a:ext cx="27622" cy="97154"/>
                <a:chOff x="6504621" y="3382327"/>
                <a:chExt cx="27622" cy="97154"/>
              </a:xfrm>
              <a:solidFill>
                <a:schemeClr val="accent1"/>
              </a:solidFill>
            </p:grpSpPr>
            <p:sp>
              <p:nvSpPr>
                <p:cNvPr id="986" name="Freeform: Shape 985">
                  <a:extLst>
                    <a:ext uri="{FF2B5EF4-FFF2-40B4-BE49-F238E27FC236}">
                      <a16:creationId xmlns:a16="http://schemas.microsoft.com/office/drawing/2014/main" id="{174B4F35-659F-463B-8BBC-7BE4C3565962}"/>
                    </a:ext>
                  </a:extLst>
                </p:cNvPr>
                <p:cNvSpPr/>
                <p:nvPr/>
              </p:nvSpPr>
              <p:spPr>
                <a:xfrm>
                  <a:off x="6504621" y="3382327"/>
                  <a:ext cx="27622" cy="97154"/>
                </a:xfrm>
                <a:custGeom>
                  <a:avLst/>
                  <a:gdLst>
                    <a:gd name="connsiteX0" fmla="*/ 0 w 27622"/>
                    <a:gd name="connsiteY0" fmla="*/ 16192 h 97154"/>
                    <a:gd name="connsiteX1" fmla="*/ 0 w 27622"/>
                    <a:gd name="connsiteY1" fmla="*/ 97155 h 97154"/>
                    <a:gd name="connsiteX2" fmla="*/ 27622 w 27622"/>
                    <a:gd name="connsiteY2" fmla="*/ 81915 h 97154"/>
                    <a:gd name="connsiteX3" fmla="*/ 27622 w 27622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97154">
                      <a:moveTo>
                        <a:pt x="0" y="16192"/>
                      </a:moveTo>
                      <a:lnTo>
                        <a:pt x="0" y="97155"/>
                      </a:lnTo>
                      <a:lnTo>
                        <a:pt x="27622" y="81915"/>
                      </a:lnTo>
                      <a:lnTo>
                        <a:pt x="27622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987" name="Graphic 801">
                  <a:extLst>
                    <a:ext uri="{FF2B5EF4-FFF2-40B4-BE49-F238E27FC236}">
                      <a16:creationId xmlns:a16="http://schemas.microsoft.com/office/drawing/2014/main" id="{57412DFD-041B-475E-AB5B-7E168220CF49}"/>
                    </a:ext>
                  </a:extLst>
                </p:cNvPr>
                <p:cNvGrpSpPr/>
                <p:nvPr/>
              </p:nvGrpSpPr>
              <p:grpSpPr>
                <a:xfrm>
                  <a:off x="6506527" y="3387090"/>
                  <a:ext cx="23812" cy="88582"/>
                  <a:chOff x="6506527" y="3387090"/>
                  <a:chExt cx="23812" cy="88582"/>
                </a:xfrm>
                <a:solidFill>
                  <a:schemeClr val="accent1"/>
                </a:solidFill>
              </p:grpSpPr>
              <p:sp>
                <p:nvSpPr>
                  <p:cNvPr id="988" name="Freeform: Shape 987">
                    <a:extLst>
                      <a:ext uri="{FF2B5EF4-FFF2-40B4-BE49-F238E27FC236}">
                        <a16:creationId xmlns:a16="http://schemas.microsoft.com/office/drawing/2014/main" id="{EE64E4BC-F63C-443F-9927-09F315902CF7}"/>
                      </a:ext>
                    </a:extLst>
                  </p:cNvPr>
                  <p:cNvSpPr/>
                  <p:nvPr/>
                </p:nvSpPr>
                <p:spPr>
                  <a:xfrm>
                    <a:off x="6506527" y="3387090"/>
                    <a:ext cx="23812" cy="88582"/>
                  </a:xfrm>
                  <a:custGeom>
                    <a:avLst/>
                    <a:gdLst>
                      <a:gd name="connsiteX0" fmla="*/ 0 w 23812"/>
                      <a:gd name="connsiteY0" fmla="*/ 12382 h 88582"/>
                      <a:gd name="connsiteX1" fmla="*/ 23813 w 23812"/>
                      <a:gd name="connsiteY1" fmla="*/ 0 h 88582"/>
                      <a:gd name="connsiteX2" fmla="*/ 23813 w 23812"/>
                      <a:gd name="connsiteY2" fmla="*/ 75247 h 88582"/>
                      <a:gd name="connsiteX3" fmla="*/ 0 w 23812"/>
                      <a:gd name="connsiteY3" fmla="*/ 88582 h 8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8582">
                        <a:moveTo>
                          <a:pt x="0" y="12382"/>
                        </a:moveTo>
                        <a:lnTo>
                          <a:pt x="23813" y="0"/>
                        </a:lnTo>
                        <a:lnTo>
                          <a:pt x="23813" y="75247"/>
                        </a:lnTo>
                        <a:lnTo>
                          <a:pt x="0" y="88582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89" name="Freeform: Shape 988">
                    <a:extLst>
                      <a:ext uri="{FF2B5EF4-FFF2-40B4-BE49-F238E27FC236}">
                        <a16:creationId xmlns:a16="http://schemas.microsoft.com/office/drawing/2014/main" id="{8C5894E5-0892-475F-A414-85C0F104138E}"/>
                      </a:ext>
                    </a:extLst>
                  </p:cNvPr>
                  <p:cNvSpPr/>
                  <p:nvPr/>
                </p:nvSpPr>
                <p:spPr>
                  <a:xfrm>
                    <a:off x="6506527" y="3389947"/>
                    <a:ext cx="17144" cy="78105"/>
                  </a:xfrm>
                  <a:custGeom>
                    <a:avLst/>
                    <a:gdLst>
                      <a:gd name="connsiteX0" fmla="*/ 17145 w 17144"/>
                      <a:gd name="connsiteY0" fmla="*/ 0 h 78105"/>
                      <a:gd name="connsiteX1" fmla="*/ 17145 w 17144"/>
                      <a:gd name="connsiteY1" fmla="*/ 68580 h 78105"/>
                      <a:gd name="connsiteX2" fmla="*/ 0 w 17144"/>
                      <a:gd name="connsiteY2" fmla="*/ 78105 h 78105"/>
                      <a:gd name="connsiteX3" fmla="*/ 0 w 17144"/>
                      <a:gd name="connsiteY3" fmla="*/ 9525 h 781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8105">
                        <a:moveTo>
                          <a:pt x="17145" y="0"/>
                        </a:moveTo>
                        <a:lnTo>
                          <a:pt x="17145" y="68580"/>
                        </a:lnTo>
                        <a:lnTo>
                          <a:pt x="0" y="78105"/>
                        </a:lnTo>
                        <a:lnTo>
                          <a:pt x="0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90" name="Freeform: Shape 989">
                    <a:extLst>
                      <a:ext uri="{FF2B5EF4-FFF2-40B4-BE49-F238E27FC236}">
                        <a16:creationId xmlns:a16="http://schemas.microsoft.com/office/drawing/2014/main" id="{29441DAF-561A-431D-BFA4-8DC5648A2E3B}"/>
                      </a:ext>
                    </a:extLst>
                  </p:cNvPr>
                  <p:cNvSpPr/>
                  <p:nvPr/>
                </p:nvSpPr>
                <p:spPr>
                  <a:xfrm>
                    <a:off x="6506527" y="3428047"/>
                    <a:ext cx="23812" cy="17145"/>
                  </a:xfrm>
                  <a:custGeom>
                    <a:avLst/>
                    <a:gdLst>
                      <a:gd name="connsiteX0" fmla="*/ 0 w 23812"/>
                      <a:gd name="connsiteY0" fmla="*/ 17145 h 17145"/>
                      <a:gd name="connsiteX1" fmla="*/ 23813 w 23812"/>
                      <a:gd name="connsiteY1" fmla="*/ 3810 h 17145"/>
                      <a:gd name="connsiteX2" fmla="*/ 17145 w 23812"/>
                      <a:gd name="connsiteY2" fmla="*/ 0 h 17145"/>
                      <a:gd name="connsiteX3" fmla="*/ 0 w 23812"/>
                      <a:gd name="connsiteY3" fmla="*/ 9525 h 171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7145">
                        <a:moveTo>
                          <a:pt x="0" y="17145"/>
                        </a:moveTo>
                        <a:lnTo>
                          <a:pt x="23813" y="3810"/>
                        </a:lnTo>
                        <a:lnTo>
                          <a:pt x="17145" y="0"/>
                        </a:lnTo>
                        <a:lnTo>
                          <a:pt x="0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991" name="Graphic 801">
                <a:extLst>
                  <a:ext uri="{FF2B5EF4-FFF2-40B4-BE49-F238E27FC236}">
                    <a16:creationId xmlns:a16="http://schemas.microsoft.com/office/drawing/2014/main" id="{57412DFD-041B-475E-AB5B-7E168220CF49}"/>
                  </a:ext>
                </a:extLst>
              </p:cNvPr>
              <p:cNvGrpSpPr/>
              <p:nvPr/>
            </p:nvGrpSpPr>
            <p:grpSpPr>
              <a:xfrm>
                <a:off x="6551294" y="3356609"/>
                <a:ext cx="28575" cy="97155"/>
                <a:chOff x="6551294" y="3356609"/>
                <a:chExt cx="28575" cy="97155"/>
              </a:xfrm>
              <a:solidFill>
                <a:schemeClr val="accent1"/>
              </a:solidFill>
            </p:grpSpPr>
            <p:sp>
              <p:nvSpPr>
                <p:cNvPr id="992" name="Freeform: Shape 991">
                  <a:extLst>
                    <a:ext uri="{FF2B5EF4-FFF2-40B4-BE49-F238E27FC236}">
                      <a16:creationId xmlns:a16="http://schemas.microsoft.com/office/drawing/2014/main" id="{B8A81EAD-FCBE-4B8D-9F49-04770F9A9515}"/>
                    </a:ext>
                  </a:extLst>
                </p:cNvPr>
                <p:cNvSpPr/>
                <p:nvPr/>
              </p:nvSpPr>
              <p:spPr>
                <a:xfrm>
                  <a:off x="6551294" y="3356609"/>
                  <a:ext cx="28575" cy="97155"/>
                </a:xfrm>
                <a:custGeom>
                  <a:avLst/>
                  <a:gdLst>
                    <a:gd name="connsiteX0" fmla="*/ 0 w 28575"/>
                    <a:gd name="connsiteY0" fmla="*/ 15240 h 97155"/>
                    <a:gd name="connsiteX1" fmla="*/ 0 w 28575"/>
                    <a:gd name="connsiteY1" fmla="*/ 97155 h 97155"/>
                    <a:gd name="connsiteX2" fmla="*/ 28575 w 28575"/>
                    <a:gd name="connsiteY2" fmla="*/ 80963 h 97155"/>
                    <a:gd name="connsiteX3" fmla="*/ 28575 w 28575"/>
                    <a:gd name="connsiteY3" fmla="*/ 0 h 971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97155">
                      <a:moveTo>
                        <a:pt x="0" y="15240"/>
                      </a:moveTo>
                      <a:lnTo>
                        <a:pt x="0" y="97155"/>
                      </a:lnTo>
                      <a:lnTo>
                        <a:pt x="28575" y="80963"/>
                      </a:lnTo>
                      <a:lnTo>
                        <a:pt x="2857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993" name="Graphic 801">
                  <a:extLst>
                    <a:ext uri="{FF2B5EF4-FFF2-40B4-BE49-F238E27FC236}">
                      <a16:creationId xmlns:a16="http://schemas.microsoft.com/office/drawing/2014/main" id="{57412DFD-041B-475E-AB5B-7E168220CF49}"/>
                    </a:ext>
                  </a:extLst>
                </p:cNvPr>
                <p:cNvGrpSpPr/>
                <p:nvPr/>
              </p:nvGrpSpPr>
              <p:grpSpPr>
                <a:xfrm>
                  <a:off x="6553199" y="3360420"/>
                  <a:ext cx="23812" cy="88582"/>
                  <a:chOff x="6553199" y="3360420"/>
                  <a:chExt cx="23812" cy="88582"/>
                </a:xfrm>
                <a:solidFill>
                  <a:schemeClr val="accent1"/>
                </a:solidFill>
              </p:grpSpPr>
              <p:sp>
                <p:nvSpPr>
                  <p:cNvPr id="994" name="Freeform: Shape 993">
                    <a:extLst>
                      <a:ext uri="{FF2B5EF4-FFF2-40B4-BE49-F238E27FC236}">
                        <a16:creationId xmlns:a16="http://schemas.microsoft.com/office/drawing/2014/main" id="{BEFDE963-6604-43FB-A644-361321EF05B2}"/>
                      </a:ext>
                    </a:extLst>
                  </p:cNvPr>
                  <p:cNvSpPr/>
                  <p:nvPr/>
                </p:nvSpPr>
                <p:spPr>
                  <a:xfrm>
                    <a:off x="6553199" y="3360420"/>
                    <a:ext cx="23812" cy="88582"/>
                  </a:xfrm>
                  <a:custGeom>
                    <a:avLst/>
                    <a:gdLst>
                      <a:gd name="connsiteX0" fmla="*/ 0 w 23812"/>
                      <a:gd name="connsiteY0" fmla="*/ 13335 h 88582"/>
                      <a:gd name="connsiteX1" fmla="*/ 23813 w 23812"/>
                      <a:gd name="connsiteY1" fmla="*/ 0 h 88582"/>
                      <a:gd name="connsiteX2" fmla="*/ 23813 w 23812"/>
                      <a:gd name="connsiteY2" fmla="*/ 76200 h 88582"/>
                      <a:gd name="connsiteX3" fmla="*/ 0 w 23812"/>
                      <a:gd name="connsiteY3" fmla="*/ 88583 h 8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8582">
                        <a:moveTo>
                          <a:pt x="0" y="13335"/>
                        </a:moveTo>
                        <a:lnTo>
                          <a:pt x="23813" y="0"/>
                        </a:lnTo>
                        <a:lnTo>
                          <a:pt x="23813" y="76200"/>
                        </a:lnTo>
                        <a:lnTo>
                          <a:pt x="0" y="88583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95" name="Freeform: Shape 994">
                    <a:extLst>
                      <a:ext uri="{FF2B5EF4-FFF2-40B4-BE49-F238E27FC236}">
                        <a16:creationId xmlns:a16="http://schemas.microsoft.com/office/drawing/2014/main" id="{CA2F394C-C60A-4E36-BEB6-36654B2DC96B}"/>
                      </a:ext>
                    </a:extLst>
                  </p:cNvPr>
                  <p:cNvSpPr/>
                  <p:nvPr/>
                </p:nvSpPr>
                <p:spPr>
                  <a:xfrm>
                    <a:off x="6553199" y="3364229"/>
                    <a:ext cx="18097" cy="78104"/>
                  </a:xfrm>
                  <a:custGeom>
                    <a:avLst/>
                    <a:gdLst>
                      <a:gd name="connsiteX0" fmla="*/ 18097 w 18097"/>
                      <a:gd name="connsiteY0" fmla="*/ 0 h 78104"/>
                      <a:gd name="connsiteX1" fmla="*/ 18097 w 18097"/>
                      <a:gd name="connsiteY1" fmla="*/ 68580 h 78104"/>
                      <a:gd name="connsiteX2" fmla="*/ 0 w 18097"/>
                      <a:gd name="connsiteY2" fmla="*/ 78105 h 78104"/>
                      <a:gd name="connsiteX3" fmla="*/ 0 w 18097"/>
                      <a:gd name="connsiteY3" fmla="*/ 9525 h 78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097" h="78104">
                        <a:moveTo>
                          <a:pt x="18097" y="0"/>
                        </a:moveTo>
                        <a:lnTo>
                          <a:pt x="18097" y="68580"/>
                        </a:lnTo>
                        <a:lnTo>
                          <a:pt x="0" y="78105"/>
                        </a:lnTo>
                        <a:lnTo>
                          <a:pt x="0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96" name="Freeform: Shape 995">
                    <a:extLst>
                      <a:ext uri="{FF2B5EF4-FFF2-40B4-BE49-F238E27FC236}">
                        <a16:creationId xmlns:a16="http://schemas.microsoft.com/office/drawing/2014/main" id="{B9109DC2-6604-478B-B0C3-CC4C91B415E8}"/>
                      </a:ext>
                    </a:extLst>
                  </p:cNvPr>
                  <p:cNvSpPr/>
                  <p:nvPr/>
                </p:nvSpPr>
                <p:spPr>
                  <a:xfrm>
                    <a:off x="6553199" y="3401377"/>
                    <a:ext cx="23812" cy="17144"/>
                  </a:xfrm>
                  <a:custGeom>
                    <a:avLst/>
                    <a:gdLst>
                      <a:gd name="connsiteX0" fmla="*/ 0 w 23812"/>
                      <a:gd name="connsiteY0" fmla="*/ 17145 h 17144"/>
                      <a:gd name="connsiteX1" fmla="*/ 23813 w 23812"/>
                      <a:gd name="connsiteY1" fmla="*/ 3810 h 17144"/>
                      <a:gd name="connsiteX2" fmla="*/ 18097 w 23812"/>
                      <a:gd name="connsiteY2" fmla="*/ 0 h 17144"/>
                      <a:gd name="connsiteX3" fmla="*/ 0 w 23812"/>
                      <a:gd name="connsiteY3" fmla="*/ 10477 h 17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7144">
                        <a:moveTo>
                          <a:pt x="0" y="17145"/>
                        </a:moveTo>
                        <a:lnTo>
                          <a:pt x="23813" y="3810"/>
                        </a:lnTo>
                        <a:lnTo>
                          <a:pt x="18097" y="0"/>
                        </a:lnTo>
                        <a:lnTo>
                          <a:pt x="0" y="10477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997" name="Graphic 801">
                <a:extLst>
                  <a:ext uri="{FF2B5EF4-FFF2-40B4-BE49-F238E27FC236}">
                    <a16:creationId xmlns:a16="http://schemas.microsoft.com/office/drawing/2014/main" id="{57412DFD-041B-475E-AB5B-7E168220CF49}"/>
                  </a:ext>
                </a:extLst>
              </p:cNvPr>
              <p:cNvGrpSpPr/>
              <p:nvPr/>
            </p:nvGrpSpPr>
            <p:grpSpPr>
              <a:xfrm>
                <a:off x="6597967" y="3329940"/>
                <a:ext cx="28575" cy="97154"/>
                <a:chOff x="6597967" y="3329940"/>
                <a:chExt cx="28575" cy="97154"/>
              </a:xfrm>
              <a:solidFill>
                <a:schemeClr val="accent1"/>
              </a:solidFill>
            </p:grpSpPr>
            <p:sp>
              <p:nvSpPr>
                <p:cNvPr id="998" name="Freeform: Shape 997">
                  <a:extLst>
                    <a:ext uri="{FF2B5EF4-FFF2-40B4-BE49-F238E27FC236}">
                      <a16:creationId xmlns:a16="http://schemas.microsoft.com/office/drawing/2014/main" id="{1BCB12F8-667D-40BD-A1C0-61AA77201E6D}"/>
                    </a:ext>
                  </a:extLst>
                </p:cNvPr>
                <p:cNvSpPr/>
                <p:nvPr/>
              </p:nvSpPr>
              <p:spPr>
                <a:xfrm>
                  <a:off x="6597967" y="3329940"/>
                  <a:ext cx="28575" cy="97154"/>
                </a:xfrm>
                <a:custGeom>
                  <a:avLst/>
                  <a:gdLst>
                    <a:gd name="connsiteX0" fmla="*/ 0 w 28575"/>
                    <a:gd name="connsiteY0" fmla="*/ 16192 h 97154"/>
                    <a:gd name="connsiteX1" fmla="*/ 0 w 28575"/>
                    <a:gd name="connsiteY1" fmla="*/ 97155 h 97154"/>
                    <a:gd name="connsiteX2" fmla="*/ 28575 w 28575"/>
                    <a:gd name="connsiteY2" fmla="*/ 81915 h 97154"/>
                    <a:gd name="connsiteX3" fmla="*/ 28575 w 28575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97154">
                      <a:moveTo>
                        <a:pt x="0" y="16192"/>
                      </a:moveTo>
                      <a:lnTo>
                        <a:pt x="0" y="97155"/>
                      </a:lnTo>
                      <a:lnTo>
                        <a:pt x="28575" y="81915"/>
                      </a:lnTo>
                      <a:lnTo>
                        <a:pt x="2857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999" name="Graphic 801">
                  <a:extLst>
                    <a:ext uri="{FF2B5EF4-FFF2-40B4-BE49-F238E27FC236}">
                      <a16:creationId xmlns:a16="http://schemas.microsoft.com/office/drawing/2014/main" id="{57412DFD-041B-475E-AB5B-7E168220CF49}"/>
                    </a:ext>
                  </a:extLst>
                </p:cNvPr>
                <p:cNvGrpSpPr/>
                <p:nvPr/>
              </p:nvGrpSpPr>
              <p:grpSpPr>
                <a:xfrm>
                  <a:off x="6600824" y="3333750"/>
                  <a:ext cx="22859" cy="89534"/>
                  <a:chOff x="6600824" y="3333750"/>
                  <a:chExt cx="22859" cy="89534"/>
                </a:xfrm>
                <a:solidFill>
                  <a:schemeClr val="accent1"/>
                </a:solidFill>
              </p:grpSpPr>
              <p:sp>
                <p:nvSpPr>
                  <p:cNvPr id="1000" name="Freeform: Shape 999">
                    <a:extLst>
                      <a:ext uri="{FF2B5EF4-FFF2-40B4-BE49-F238E27FC236}">
                        <a16:creationId xmlns:a16="http://schemas.microsoft.com/office/drawing/2014/main" id="{37BD0215-9D89-4D76-859D-AFCDDE3FC1F7}"/>
                      </a:ext>
                    </a:extLst>
                  </p:cNvPr>
                  <p:cNvSpPr/>
                  <p:nvPr/>
                </p:nvSpPr>
                <p:spPr>
                  <a:xfrm>
                    <a:off x="6600824" y="3333750"/>
                    <a:ext cx="22859" cy="89534"/>
                  </a:xfrm>
                  <a:custGeom>
                    <a:avLst/>
                    <a:gdLst>
                      <a:gd name="connsiteX0" fmla="*/ 0 w 22859"/>
                      <a:gd name="connsiteY0" fmla="*/ 13335 h 89534"/>
                      <a:gd name="connsiteX1" fmla="*/ 22860 w 22859"/>
                      <a:gd name="connsiteY1" fmla="*/ 0 h 89534"/>
                      <a:gd name="connsiteX2" fmla="*/ 22860 w 22859"/>
                      <a:gd name="connsiteY2" fmla="*/ 76200 h 89534"/>
                      <a:gd name="connsiteX3" fmla="*/ 0 w 22859"/>
                      <a:gd name="connsiteY3" fmla="*/ 89535 h 89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89534">
                        <a:moveTo>
                          <a:pt x="0" y="13335"/>
                        </a:moveTo>
                        <a:lnTo>
                          <a:pt x="22860" y="0"/>
                        </a:lnTo>
                        <a:lnTo>
                          <a:pt x="22860" y="76200"/>
                        </a:lnTo>
                        <a:lnTo>
                          <a:pt x="0" y="8953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01" name="Freeform: Shape 1000">
                    <a:extLst>
                      <a:ext uri="{FF2B5EF4-FFF2-40B4-BE49-F238E27FC236}">
                        <a16:creationId xmlns:a16="http://schemas.microsoft.com/office/drawing/2014/main" id="{9E76EE2F-6F81-4601-A55D-0C5C79A83108}"/>
                      </a:ext>
                    </a:extLst>
                  </p:cNvPr>
                  <p:cNvSpPr/>
                  <p:nvPr/>
                </p:nvSpPr>
                <p:spPr>
                  <a:xfrm>
                    <a:off x="6600824" y="3337559"/>
                    <a:ext cx="17144" cy="78105"/>
                  </a:xfrm>
                  <a:custGeom>
                    <a:avLst/>
                    <a:gdLst>
                      <a:gd name="connsiteX0" fmla="*/ 17145 w 17144"/>
                      <a:gd name="connsiteY0" fmla="*/ 0 h 78105"/>
                      <a:gd name="connsiteX1" fmla="*/ 17145 w 17144"/>
                      <a:gd name="connsiteY1" fmla="*/ 68580 h 78105"/>
                      <a:gd name="connsiteX2" fmla="*/ 0 w 17144"/>
                      <a:gd name="connsiteY2" fmla="*/ 78105 h 78105"/>
                      <a:gd name="connsiteX3" fmla="*/ 0 w 17144"/>
                      <a:gd name="connsiteY3" fmla="*/ 9525 h 781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8105">
                        <a:moveTo>
                          <a:pt x="17145" y="0"/>
                        </a:moveTo>
                        <a:lnTo>
                          <a:pt x="17145" y="68580"/>
                        </a:lnTo>
                        <a:lnTo>
                          <a:pt x="0" y="78105"/>
                        </a:lnTo>
                        <a:lnTo>
                          <a:pt x="0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02" name="Freeform: Shape 1001">
                    <a:extLst>
                      <a:ext uri="{FF2B5EF4-FFF2-40B4-BE49-F238E27FC236}">
                        <a16:creationId xmlns:a16="http://schemas.microsoft.com/office/drawing/2014/main" id="{702617FF-9595-4713-9ADE-9805895C0325}"/>
                      </a:ext>
                    </a:extLst>
                  </p:cNvPr>
                  <p:cNvSpPr/>
                  <p:nvPr/>
                </p:nvSpPr>
                <p:spPr>
                  <a:xfrm>
                    <a:off x="6600824" y="3375659"/>
                    <a:ext cx="22859" cy="17145"/>
                  </a:xfrm>
                  <a:custGeom>
                    <a:avLst/>
                    <a:gdLst>
                      <a:gd name="connsiteX0" fmla="*/ 0 w 22859"/>
                      <a:gd name="connsiteY0" fmla="*/ 17145 h 17145"/>
                      <a:gd name="connsiteX1" fmla="*/ 22860 w 22859"/>
                      <a:gd name="connsiteY1" fmla="*/ 3810 h 17145"/>
                      <a:gd name="connsiteX2" fmla="*/ 17145 w 22859"/>
                      <a:gd name="connsiteY2" fmla="*/ 0 h 17145"/>
                      <a:gd name="connsiteX3" fmla="*/ 0 w 22859"/>
                      <a:gd name="connsiteY3" fmla="*/ 9525 h 171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17145">
                        <a:moveTo>
                          <a:pt x="0" y="17145"/>
                        </a:moveTo>
                        <a:lnTo>
                          <a:pt x="22860" y="3810"/>
                        </a:lnTo>
                        <a:lnTo>
                          <a:pt x="17145" y="0"/>
                        </a:lnTo>
                        <a:lnTo>
                          <a:pt x="0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grpSp>
          <p:nvGrpSpPr>
            <p:cNvPr id="1003" name="Graphic 801">
              <a:extLst>
                <a:ext uri="{FF2B5EF4-FFF2-40B4-BE49-F238E27FC236}">
                  <a16:creationId xmlns:a16="http://schemas.microsoft.com/office/drawing/2014/main" id="{57412DFD-041B-475E-AB5B-7E168220CF49}"/>
                </a:ext>
              </a:extLst>
            </p:cNvPr>
            <p:cNvGrpSpPr/>
            <p:nvPr/>
          </p:nvGrpSpPr>
          <p:grpSpPr>
            <a:xfrm>
              <a:off x="5917881" y="3162300"/>
              <a:ext cx="168592" cy="175259"/>
              <a:chOff x="5917881" y="3162300"/>
              <a:chExt cx="168592" cy="175259"/>
            </a:xfrm>
            <a:solidFill>
              <a:schemeClr val="accent1"/>
            </a:solidFill>
          </p:grpSpPr>
          <p:grpSp>
            <p:nvGrpSpPr>
              <p:cNvPr id="1004" name="Graphic 801">
                <a:extLst>
                  <a:ext uri="{FF2B5EF4-FFF2-40B4-BE49-F238E27FC236}">
                    <a16:creationId xmlns:a16="http://schemas.microsoft.com/office/drawing/2014/main" id="{57412DFD-041B-475E-AB5B-7E168220CF49}"/>
                  </a:ext>
                </a:extLst>
              </p:cNvPr>
              <p:cNvGrpSpPr/>
              <p:nvPr/>
            </p:nvGrpSpPr>
            <p:grpSpPr>
              <a:xfrm>
                <a:off x="6058852" y="3240404"/>
                <a:ext cx="27622" cy="97154"/>
                <a:chOff x="6058852" y="3240404"/>
                <a:chExt cx="27622" cy="97154"/>
              </a:xfrm>
              <a:solidFill>
                <a:schemeClr val="accent1"/>
              </a:solidFill>
            </p:grpSpPr>
            <p:sp>
              <p:nvSpPr>
                <p:cNvPr id="1005" name="Freeform: Shape 1004">
                  <a:extLst>
                    <a:ext uri="{FF2B5EF4-FFF2-40B4-BE49-F238E27FC236}">
                      <a16:creationId xmlns:a16="http://schemas.microsoft.com/office/drawing/2014/main" id="{6B0596B9-9DBF-45C2-9C07-D2ADC3815357}"/>
                    </a:ext>
                  </a:extLst>
                </p:cNvPr>
                <p:cNvSpPr/>
                <p:nvPr/>
              </p:nvSpPr>
              <p:spPr>
                <a:xfrm>
                  <a:off x="6058852" y="3240404"/>
                  <a:ext cx="27622" cy="97154"/>
                </a:xfrm>
                <a:custGeom>
                  <a:avLst/>
                  <a:gdLst>
                    <a:gd name="connsiteX0" fmla="*/ 27622 w 27622"/>
                    <a:gd name="connsiteY0" fmla="*/ 16192 h 97154"/>
                    <a:gd name="connsiteX1" fmla="*/ 27622 w 27622"/>
                    <a:gd name="connsiteY1" fmla="*/ 97155 h 97154"/>
                    <a:gd name="connsiteX2" fmla="*/ 0 w 27622"/>
                    <a:gd name="connsiteY2" fmla="*/ 81915 h 97154"/>
                    <a:gd name="connsiteX3" fmla="*/ 0 w 27622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97154">
                      <a:moveTo>
                        <a:pt x="27622" y="16192"/>
                      </a:moveTo>
                      <a:lnTo>
                        <a:pt x="27622" y="97155"/>
                      </a:lnTo>
                      <a:lnTo>
                        <a:pt x="0" y="8191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006" name="Graphic 801">
                  <a:extLst>
                    <a:ext uri="{FF2B5EF4-FFF2-40B4-BE49-F238E27FC236}">
                      <a16:creationId xmlns:a16="http://schemas.microsoft.com/office/drawing/2014/main" id="{57412DFD-041B-475E-AB5B-7E168220CF49}"/>
                    </a:ext>
                  </a:extLst>
                </p:cNvPr>
                <p:cNvGrpSpPr/>
                <p:nvPr/>
              </p:nvGrpSpPr>
              <p:grpSpPr>
                <a:xfrm>
                  <a:off x="6060756" y="3245167"/>
                  <a:ext cx="23812" cy="88582"/>
                  <a:chOff x="6060756" y="3245167"/>
                  <a:chExt cx="23812" cy="88582"/>
                </a:xfrm>
                <a:solidFill>
                  <a:schemeClr val="accent1"/>
                </a:solidFill>
              </p:grpSpPr>
              <p:sp>
                <p:nvSpPr>
                  <p:cNvPr id="1007" name="Freeform: Shape 1006">
                    <a:extLst>
                      <a:ext uri="{FF2B5EF4-FFF2-40B4-BE49-F238E27FC236}">
                        <a16:creationId xmlns:a16="http://schemas.microsoft.com/office/drawing/2014/main" id="{FA65387B-2213-4187-8F0A-CB6CE7F6A4FE}"/>
                      </a:ext>
                    </a:extLst>
                  </p:cNvPr>
                  <p:cNvSpPr/>
                  <p:nvPr/>
                </p:nvSpPr>
                <p:spPr>
                  <a:xfrm>
                    <a:off x="6060756" y="3245167"/>
                    <a:ext cx="23812" cy="88582"/>
                  </a:xfrm>
                  <a:custGeom>
                    <a:avLst/>
                    <a:gdLst>
                      <a:gd name="connsiteX0" fmla="*/ 23813 w 23812"/>
                      <a:gd name="connsiteY0" fmla="*/ 12383 h 88582"/>
                      <a:gd name="connsiteX1" fmla="*/ 0 w 23812"/>
                      <a:gd name="connsiteY1" fmla="*/ 0 h 88582"/>
                      <a:gd name="connsiteX2" fmla="*/ 0 w 23812"/>
                      <a:gd name="connsiteY2" fmla="*/ 75248 h 88582"/>
                      <a:gd name="connsiteX3" fmla="*/ 23813 w 23812"/>
                      <a:gd name="connsiteY3" fmla="*/ 88583 h 8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8582">
                        <a:moveTo>
                          <a:pt x="23813" y="12383"/>
                        </a:moveTo>
                        <a:lnTo>
                          <a:pt x="0" y="0"/>
                        </a:lnTo>
                        <a:lnTo>
                          <a:pt x="0" y="75248"/>
                        </a:lnTo>
                        <a:lnTo>
                          <a:pt x="23813" y="88583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08" name="Freeform: Shape 1007">
                    <a:extLst>
                      <a:ext uri="{FF2B5EF4-FFF2-40B4-BE49-F238E27FC236}">
                        <a16:creationId xmlns:a16="http://schemas.microsoft.com/office/drawing/2014/main" id="{E7837FEF-B665-41FC-BF1C-500D01B1D5A7}"/>
                      </a:ext>
                    </a:extLst>
                  </p:cNvPr>
                  <p:cNvSpPr/>
                  <p:nvPr/>
                </p:nvSpPr>
                <p:spPr>
                  <a:xfrm>
                    <a:off x="6067424" y="3248025"/>
                    <a:ext cx="17144" cy="78104"/>
                  </a:xfrm>
                  <a:custGeom>
                    <a:avLst/>
                    <a:gdLst>
                      <a:gd name="connsiteX0" fmla="*/ 0 w 17144"/>
                      <a:gd name="connsiteY0" fmla="*/ 0 h 78104"/>
                      <a:gd name="connsiteX1" fmla="*/ 0 w 17144"/>
                      <a:gd name="connsiteY1" fmla="*/ 68580 h 78104"/>
                      <a:gd name="connsiteX2" fmla="*/ 17145 w 17144"/>
                      <a:gd name="connsiteY2" fmla="*/ 78105 h 78104"/>
                      <a:gd name="connsiteX3" fmla="*/ 17145 w 17144"/>
                      <a:gd name="connsiteY3" fmla="*/ 9525 h 78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8104">
                        <a:moveTo>
                          <a:pt x="0" y="0"/>
                        </a:moveTo>
                        <a:lnTo>
                          <a:pt x="0" y="68580"/>
                        </a:lnTo>
                        <a:lnTo>
                          <a:pt x="17145" y="78105"/>
                        </a:lnTo>
                        <a:lnTo>
                          <a:pt x="17145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09" name="Freeform: Shape 1008">
                    <a:extLst>
                      <a:ext uri="{FF2B5EF4-FFF2-40B4-BE49-F238E27FC236}">
                        <a16:creationId xmlns:a16="http://schemas.microsoft.com/office/drawing/2014/main" id="{4F9971CB-0CCB-4729-9F86-652C7B6AD6FD}"/>
                      </a:ext>
                    </a:extLst>
                  </p:cNvPr>
                  <p:cNvSpPr/>
                  <p:nvPr/>
                </p:nvSpPr>
                <p:spPr>
                  <a:xfrm>
                    <a:off x="6060756" y="3286125"/>
                    <a:ext cx="23812" cy="17145"/>
                  </a:xfrm>
                  <a:custGeom>
                    <a:avLst/>
                    <a:gdLst>
                      <a:gd name="connsiteX0" fmla="*/ 23813 w 23812"/>
                      <a:gd name="connsiteY0" fmla="*/ 17145 h 17145"/>
                      <a:gd name="connsiteX1" fmla="*/ 0 w 23812"/>
                      <a:gd name="connsiteY1" fmla="*/ 3810 h 17145"/>
                      <a:gd name="connsiteX2" fmla="*/ 6668 w 23812"/>
                      <a:gd name="connsiteY2" fmla="*/ 0 h 17145"/>
                      <a:gd name="connsiteX3" fmla="*/ 23813 w 23812"/>
                      <a:gd name="connsiteY3" fmla="*/ 9525 h 171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7145">
                        <a:moveTo>
                          <a:pt x="23813" y="17145"/>
                        </a:moveTo>
                        <a:lnTo>
                          <a:pt x="0" y="3810"/>
                        </a:lnTo>
                        <a:lnTo>
                          <a:pt x="6668" y="0"/>
                        </a:lnTo>
                        <a:lnTo>
                          <a:pt x="23813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1010" name="Graphic 801">
                <a:extLst>
                  <a:ext uri="{FF2B5EF4-FFF2-40B4-BE49-F238E27FC236}">
                    <a16:creationId xmlns:a16="http://schemas.microsoft.com/office/drawing/2014/main" id="{57412DFD-041B-475E-AB5B-7E168220CF49}"/>
                  </a:ext>
                </a:extLst>
              </p:cNvPr>
              <p:cNvGrpSpPr/>
              <p:nvPr/>
            </p:nvGrpSpPr>
            <p:grpSpPr>
              <a:xfrm>
                <a:off x="6012179" y="3214687"/>
                <a:ext cx="27622" cy="97154"/>
                <a:chOff x="6012179" y="3214687"/>
                <a:chExt cx="27622" cy="97154"/>
              </a:xfrm>
              <a:solidFill>
                <a:schemeClr val="accent1"/>
              </a:solidFill>
            </p:grpSpPr>
            <p:sp>
              <p:nvSpPr>
                <p:cNvPr id="1011" name="Freeform: Shape 1010">
                  <a:extLst>
                    <a:ext uri="{FF2B5EF4-FFF2-40B4-BE49-F238E27FC236}">
                      <a16:creationId xmlns:a16="http://schemas.microsoft.com/office/drawing/2014/main" id="{8447EEEE-EA9F-4D11-89D5-09C8D7BC06AA}"/>
                    </a:ext>
                  </a:extLst>
                </p:cNvPr>
                <p:cNvSpPr/>
                <p:nvPr/>
              </p:nvSpPr>
              <p:spPr>
                <a:xfrm>
                  <a:off x="6012179" y="3214687"/>
                  <a:ext cx="27622" cy="97154"/>
                </a:xfrm>
                <a:custGeom>
                  <a:avLst/>
                  <a:gdLst>
                    <a:gd name="connsiteX0" fmla="*/ 27622 w 27622"/>
                    <a:gd name="connsiteY0" fmla="*/ 15240 h 97154"/>
                    <a:gd name="connsiteX1" fmla="*/ 27622 w 27622"/>
                    <a:gd name="connsiteY1" fmla="*/ 97155 h 97154"/>
                    <a:gd name="connsiteX2" fmla="*/ 0 w 27622"/>
                    <a:gd name="connsiteY2" fmla="*/ 80963 h 97154"/>
                    <a:gd name="connsiteX3" fmla="*/ 0 w 27622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97154">
                      <a:moveTo>
                        <a:pt x="27622" y="15240"/>
                      </a:moveTo>
                      <a:lnTo>
                        <a:pt x="27622" y="97155"/>
                      </a:lnTo>
                      <a:lnTo>
                        <a:pt x="0" y="809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012" name="Graphic 801">
                  <a:extLst>
                    <a:ext uri="{FF2B5EF4-FFF2-40B4-BE49-F238E27FC236}">
                      <a16:creationId xmlns:a16="http://schemas.microsoft.com/office/drawing/2014/main" id="{57412DFD-041B-475E-AB5B-7E168220CF49}"/>
                    </a:ext>
                  </a:extLst>
                </p:cNvPr>
                <p:cNvGrpSpPr/>
                <p:nvPr/>
              </p:nvGrpSpPr>
              <p:grpSpPr>
                <a:xfrm>
                  <a:off x="6014084" y="3218497"/>
                  <a:ext cx="23812" cy="88582"/>
                  <a:chOff x="6014084" y="3218497"/>
                  <a:chExt cx="23812" cy="88582"/>
                </a:xfrm>
                <a:solidFill>
                  <a:schemeClr val="accent1"/>
                </a:solidFill>
              </p:grpSpPr>
              <p:sp>
                <p:nvSpPr>
                  <p:cNvPr id="1013" name="Freeform: Shape 1012">
                    <a:extLst>
                      <a:ext uri="{FF2B5EF4-FFF2-40B4-BE49-F238E27FC236}">
                        <a16:creationId xmlns:a16="http://schemas.microsoft.com/office/drawing/2014/main" id="{ADD0C3D5-43D5-4359-B014-3D58ECF108C9}"/>
                      </a:ext>
                    </a:extLst>
                  </p:cNvPr>
                  <p:cNvSpPr/>
                  <p:nvPr/>
                </p:nvSpPr>
                <p:spPr>
                  <a:xfrm>
                    <a:off x="6014084" y="3218497"/>
                    <a:ext cx="23812" cy="88582"/>
                  </a:xfrm>
                  <a:custGeom>
                    <a:avLst/>
                    <a:gdLst>
                      <a:gd name="connsiteX0" fmla="*/ 23813 w 23812"/>
                      <a:gd name="connsiteY0" fmla="*/ 13335 h 88582"/>
                      <a:gd name="connsiteX1" fmla="*/ 0 w 23812"/>
                      <a:gd name="connsiteY1" fmla="*/ 0 h 88582"/>
                      <a:gd name="connsiteX2" fmla="*/ 0 w 23812"/>
                      <a:gd name="connsiteY2" fmla="*/ 76200 h 88582"/>
                      <a:gd name="connsiteX3" fmla="*/ 23813 w 23812"/>
                      <a:gd name="connsiteY3" fmla="*/ 88583 h 8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8582">
                        <a:moveTo>
                          <a:pt x="23813" y="13335"/>
                        </a:moveTo>
                        <a:lnTo>
                          <a:pt x="0" y="0"/>
                        </a:lnTo>
                        <a:lnTo>
                          <a:pt x="0" y="76200"/>
                        </a:lnTo>
                        <a:lnTo>
                          <a:pt x="23813" y="88583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14" name="Freeform: Shape 1013">
                    <a:extLst>
                      <a:ext uri="{FF2B5EF4-FFF2-40B4-BE49-F238E27FC236}">
                        <a16:creationId xmlns:a16="http://schemas.microsoft.com/office/drawing/2014/main" id="{FDC2E4D6-FC27-4F59-9633-636AD9013E3D}"/>
                      </a:ext>
                    </a:extLst>
                  </p:cNvPr>
                  <p:cNvSpPr/>
                  <p:nvPr/>
                </p:nvSpPr>
                <p:spPr>
                  <a:xfrm>
                    <a:off x="6019799" y="3222307"/>
                    <a:ext cx="18097" cy="78104"/>
                  </a:xfrm>
                  <a:custGeom>
                    <a:avLst/>
                    <a:gdLst>
                      <a:gd name="connsiteX0" fmla="*/ 0 w 18097"/>
                      <a:gd name="connsiteY0" fmla="*/ 0 h 78104"/>
                      <a:gd name="connsiteX1" fmla="*/ 0 w 18097"/>
                      <a:gd name="connsiteY1" fmla="*/ 68580 h 78104"/>
                      <a:gd name="connsiteX2" fmla="*/ 18097 w 18097"/>
                      <a:gd name="connsiteY2" fmla="*/ 78105 h 78104"/>
                      <a:gd name="connsiteX3" fmla="*/ 18097 w 18097"/>
                      <a:gd name="connsiteY3" fmla="*/ 9525 h 78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097" h="78104">
                        <a:moveTo>
                          <a:pt x="0" y="0"/>
                        </a:moveTo>
                        <a:lnTo>
                          <a:pt x="0" y="68580"/>
                        </a:lnTo>
                        <a:lnTo>
                          <a:pt x="18097" y="78105"/>
                        </a:lnTo>
                        <a:lnTo>
                          <a:pt x="18097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15" name="Freeform: Shape 1014">
                    <a:extLst>
                      <a:ext uri="{FF2B5EF4-FFF2-40B4-BE49-F238E27FC236}">
                        <a16:creationId xmlns:a16="http://schemas.microsoft.com/office/drawing/2014/main" id="{FA76594F-6DE8-48C7-9024-E37D1894D711}"/>
                      </a:ext>
                    </a:extLst>
                  </p:cNvPr>
                  <p:cNvSpPr/>
                  <p:nvPr/>
                </p:nvSpPr>
                <p:spPr>
                  <a:xfrm>
                    <a:off x="6014084" y="3259454"/>
                    <a:ext cx="23812" cy="17145"/>
                  </a:xfrm>
                  <a:custGeom>
                    <a:avLst/>
                    <a:gdLst>
                      <a:gd name="connsiteX0" fmla="*/ 23813 w 23812"/>
                      <a:gd name="connsiteY0" fmla="*/ 17145 h 17145"/>
                      <a:gd name="connsiteX1" fmla="*/ 0 w 23812"/>
                      <a:gd name="connsiteY1" fmla="*/ 3810 h 17145"/>
                      <a:gd name="connsiteX2" fmla="*/ 5715 w 23812"/>
                      <a:gd name="connsiteY2" fmla="*/ 0 h 17145"/>
                      <a:gd name="connsiteX3" fmla="*/ 23813 w 23812"/>
                      <a:gd name="connsiteY3" fmla="*/ 10478 h 171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7145">
                        <a:moveTo>
                          <a:pt x="23813" y="17145"/>
                        </a:moveTo>
                        <a:lnTo>
                          <a:pt x="0" y="3810"/>
                        </a:lnTo>
                        <a:lnTo>
                          <a:pt x="5715" y="0"/>
                        </a:lnTo>
                        <a:lnTo>
                          <a:pt x="23813" y="10478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1016" name="Graphic 801">
                <a:extLst>
                  <a:ext uri="{FF2B5EF4-FFF2-40B4-BE49-F238E27FC236}">
                    <a16:creationId xmlns:a16="http://schemas.microsoft.com/office/drawing/2014/main" id="{57412DFD-041B-475E-AB5B-7E168220CF49}"/>
                  </a:ext>
                </a:extLst>
              </p:cNvPr>
              <p:cNvGrpSpPr/>
              <p:nvPr/>
            </p:nvGrpSpPr>
            <p:grpSpPr>
              <a:xfrm>
                <a:off x="5964554" y="3188017"/>
                <a:ext cx="28575" cy="97154"/>
                <a:chOff x="5964554" y="3188017"/>
                <a:chExt cx="28575" cy="97154"/>
              </a:xfrm>
              <a:solidFill>
                <a:schemeClr val="accent1"/>
              </a:solidFill>
            </p:grpSpPr>
            <p:sp>
              <p:nvSpPr>
                <p:cNvPr id="1017" name="Freeform: Shape 1016">
                  <a:extLst>
                    <a:ext uri="{FF2B5EF4-FFF2-40B4-BE49-F238E27FC236}">
                      <a16:creationId xmlns:a16="http://schemas.microsoft.com/office/drawing/2014/main" id="{ADB80ABC-0148-4983-9ADD-3D8D34EEEBF2}"/>
                    </a:ext>
                  </a:extLst>
                </p:cNvPr>
                <p:cNvSpPr/>
                <p:nvPr/>
              </p:nvSpPr>
              <p:spPr>
                <a:xfrm>
                  <a:off x="5964554" y="3188017"/>
                  <a:ext cx="28575" cy="97154"/>
                </a:xfrm>
                <a:custGeom>
                  <a:avLst/>
                  <a:gdLst>
                    <a:gd name="connsiteX0" fmla="*/ 28575 w 28575"/>
                    <a:gd name="connsiteY0" fmla="*/ 16192 h 97154"/>
                    <a:gd name="connsiteX1" fmla="*/ 28575 w 28575"/>
                    <a:gd name="connsiteY1" fmla="*/ 97155 h 97154"/>
                    <a:gd name="connsiteX2" fmla="*/ 0 w 28575"/>
                    <a:gd name="connsiteY2" fmla="*/ 81915 h 97154"/>
                    <a:gd name="connsiteX3" fmla="*/ 0 w 28575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97154">
                      <a:moveTo>
                        <a:pt x="28575" y="16192"/>
                      </a:moveTo>
                      <a:lnTo>
                        <a:pt x="28575" y="97155"/>
                      </a:lnTo>
                      <a:lnTo>
                        <a:pt x="0" y="8191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018" name="Graphic 801">
                  <a:extLst>
                    <a:ext uri="{FF2B5EF4-FFF2-40B4-BE49-F238E27FC236}">
                      <a16:creationId xmlns:a16="http://schemas.microsoft.com/office/drawing/2014/main" id="{57412DFD-041B-475E-AB5B-7E168220CF49}"/>
                    </a:ext>
                  </a:extLst>
                </p:cNvPr>
                <p:cNvGrpSpPr/>
                <p:nvPr/>
              </p:nvGrpSpPr>
              <p:grpSpPr>
                <a:xfrm>
                  <a:off x="5967412" y="3191827"/>
                  <a:ext cx="22859" cy="89534"/>
                  <a:chOff x="5967412" y="3191827"/>
                  <a:chExt cx="22859" cy="89534"/>
                </a:xfrm>
                <a:solidFill>
                  <a:schemeClr val="accent1"/>
                </a:solidFill>
              </p:grpSpPr>
              <p:sp>
                <p:nvSpPr>
                  <p:cNvPr id="1019" name="Freeform: Shape 1018">
                    <a:extLst>
                      <a:ext uri="{FF2B5EF4-FFF2-40B4-BE49-F238E27FC236}">
                        <a16:creationId xmlns:a16="http://schemas.microsoft.com/office/drawing/2014/main" id="{F6987F8D-68DB-49CC-84FE-1E03CE9CA527}"/>
                      </a:ext>
                    </a:extLst>
                  </p:cNvPr>
                  <p:cNvSpPr/>
                  <p:nvPr/>
                </p:nvSpPr>
                <p:spPr>
                  <a:xfrm>
                    <a:off x="5967412" y="3191827"/>
                    <a:ext cx="22859" cy="89534"/>
                  </a:xfrm>
                  <a:custGeom>
                    <a:avLst/>
                    <a:gdLst>
                      <a:gd name="connsiteX0" fmla="*/ 22860 w 22859"/>
                      <a:gd name="connsiteY0" fmla="*/ 13335 h 89534"/>
                      <a:gd name="connsiteX1" fmla="*/ 0 w 22859"/>
                      <a:gd name="connsiteY1" fmla="*/ 0 h 89534"/>
                      <a:gd name="connsiteX2" fmla="*/ 0 w 22859"/>
                      <a:gd name="connsiteY2" fmla="*/ 76200 h 89534"/>
                      <a:gd name="connsiteX3" fmla="*/ 22860 w 22859"/>
                      <a:gd name="connsiteY3" fmla="*/ 89535 h 89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89534">
                        <a:moveTo>
                          <a:pt x="22860" y="13335"/>
                        </a:moveTo>
                        <a:lnTo>
                          <a:pt x="0" y="0"/>
                        </a:lnTo>
                        <a:lnTo>
                          <a:pt x="0" y="76200"/>
                        </a:lnTo>
                        <a:lnTo>
                          <a:pt x="22860" y="8953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20" name="Freeform: Shape 1019">
                    <a:extLst>
                      <a:ext uri="{FF2B5EF4-FFF2-40B4-BE49-F238E27FC236}">
                        <a16:creationId xmlns:a16="http://schemas.microsoft.com/office/drawing/2014/main" id="{0F053F77-ABED-4443-B5A7-549B6FD3CFED}"/>
                      </a:ext>
                    </a:extLst>
                  </p:cNvPr>
                  <p:cNvSpPr/>
                  <p:nvPr/>
                </p:nvSpPr>
                <p:spPr>
                  <a:xfrm>
                    <a:off x="5973127" y="3195637"/>
                    <a:ext cx="17144" cy="78104"/>
                  </a:xfrm>
                  <a:custGeom>
                    <a:avLst/>
                    <a:gdLst>
                      <a:gd name="connsiteX0" fmla="*/ 0 w 17144"/>
                      <a:gd name="connsiteY0" fmla="*/ 0 h 78104"/>
                      <a:gd name="connsiteX1" fmla="*/ 0 w 17144"/>
                      <a:gd name="connsiteY1" fmla="*/ 68580 h 78104"/>
                      <a:gd name="connsiteX2" fmla="*/ 17145 w 17144"/>
                      <a:gd name="connsiteY2" fmla="*/ 78105 h 78104"/>
                      <a:gd name="connsiteX3" fmla="*/ 17145 w 17144"/>
                      <a:gd name="connsiteY3" fmla="*/ 9525 h 78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8104">
                        <a:moveTo>
                          <a:pt x="0" y="0"/>
                        </a:moveTo>
                        <a:lnTo>
                          <a:pt x="0" y="68580"/>
                        </a:lnTo>
                        <a:lnTo>
                          <a:pt x="17145" y="78105"/>
                        </a:lnTo>
                        <a:lnTo>
                          <a:pt x="17145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21" name="Freeform: Shape 1020">
                    <a:extLst>
                      <a:ext uri="{FF2B5EF4-FFF2-40B4-BE49-F238E27FC236}">
                        <a16:creationId xmlns:a16="http://schemas.microsoft.com/office/drawing/2014/main" id="{FDC442FF-4DE7-4A2F-AFD0-CA89149F1868}"/>
                      </a:ext>
                    </a:extLst>
                  </p:cNvPr>
                  <p:cNvSpPr/>
                  <p:nvPr/>
                </p:nvSpPr>
                <p:spPr>
                  <a:xfrm>
                    <a:off x="5967412" y="3233737"/>
                    <a:ext cx="22859" cy="17145"/>
                  </a:xfrm>
                  <a:custGeom>
                    <a:avLst/>
                    <a:gdLst>
                      <a:gd name="connsiteX0" fmla="*/ 22860 w 22859"/>
                      <a:gd name="connsiteY0" fmla="*/ 17145 h 17145"/>
                      <a:gd name="connsiteX1" fmla="*/ 0 w 22859"/>
                      <a:gd name="connsiteY1" fmla="*/ 3810 h 17145"/>
                      <a:gd name="connsiteX2" fmla="*/ 5715 w 22859"/>
                      <a:gd name="connsiteY2" fmla="*/ 0 h 17145"/>
                      <a:gd name="connsiteX3" fmla="*/ 22860 w 22859"/>
                      <a:gd name="connsiteY3" fmla="*/ 9525 h 171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17145">
                        <a:moveTo>
                          <a:pt x="22860" y="17145"/>
                        </a:moveTo>
                        <a:lnTo>
                          <a:pt x="0" y="3810"/>
                        </a:lnTo>
                        <a:lnTo>
                          <a:pt x="5715" y="0"/>
                        </a:lnTo>
                        <a:lnTo>
                          <a:pt x="22860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1022" name="Graphic 801">
                <a:extLst>
                  <a:ext uri="{FF2B5EF4-FFF2-40B4-BE49-F238E27FC236}">
                    <a16:creationId xmlns:a16="http://schemas.microsoft.com/office/drawing/2014/main" id="{57412DFD-041B-475E-AB5B-7E168220CF49}"/>
                  </a:ext>
                </a:extLst>
              </p:cNvPr>
              <p:cNvGrpSpPr/>
              <p:nvPr/>
            </p:nvGrpSpPr>
            <p:grpSpPr>
              <a:xfrm>
                <a:off x="5917881" y="3162300"/>
                <a:ext cx="28575" cy="97154"/>
                <a:chOff x="5917881" y="3162300"/>
                <a:chExt cx="28575" cy="97154"/>
              </a:xfrm>
              <a:solidFill>
                <a:schemeClr val="accent1"/>
              </a:solidFill>
            </p:grpSpPr>
            <p:sp>
              <p:nvSpPr>
                <p:cNvPr id="1023" name="Freeform: Shape 1022">
                  <a:extLst>
                    <a:ext uri="{FF2B5EF4-FFF2-40B4-BE49-F238E27FC236}">
                      <a16:creationId xmlns:a16="http://schemas.microsoft.com/office/drawing/2014/main" id="{BBCE1ACE-D33F-4B85-A511-0563E42EE7C9}"/>
                    </a:ext>
                  </a:extLst>
                </p:cNvPr>
                <p:cNvSpPr/>
                <p:nvPr/>
              </p:nvSpPr>
              <p:spPr>
                <a:xfrm>
                  <a:off x="5917881" y="3162300"/>
                  <a:ext cx="28575" cy="97154"/>
                </a:xfrm>
                <a:custGeom>
                  <a:avLst/>
                  <a:gdLst>
                    <a:gd name="connsiteX0" fmla="*/ 28575 w 28575"/>
                    <a:gd name="connsiteY0" fmla="*/ 15240 h 97154"/>
                    <a:gd name="connsiteX1" fmla="*/ 28575 w 28575"/>
                    <a:gd name="connsiteY1" fmla="*/ 97155 h 97154"/>
                    <a:gd name="connsiteX2" fmla="*/ 0 w 28575"/>
                    <a:gd name="connsiteY2" fmla="*/ 80963 h 97154"/>
                    <a:gd name="connsiteX3" fmla="*/ 0 w 28575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97154">
                      <a:moveTo>
                        <a:pt x="28575" y="15240"/>
                      </a:moveTo>
                      <a:lnTo>
                        <a:pt x="28575" y="97155"/>
                      </a:lnTo>
                      <a:lnTo>
                        <a:pt x="0" y="809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024" name="Graphic 801">
                  <a:extLst>
                    <a:ext uri="{FF2B5EF4-FFF2-40B4-BE49-F238E27FC236}">
                      <a16:creationId xmlns:a16="http://schemas.microsoft.com/office/drawing/2014/main" id="{57412DFD-041B-475E-AB5B-7E168220CF49}"/>
                    </a:ext>
                  </a:extLst>
                </p:cNvPr>
                <p:cNvGrpSpPr/>
                <p:nvPr/>
              </p:nvGrpSpPr>
              <p:grpSpPr>
                <a:xfrm>
                  <a:off x="5920739" y="3166109"/>
                  <a:ext cx="22859" cy="88582"/>
                  <a:chOff x="5920739" y="3166109"/>
                  <a:chExt cx="22859" cy="88582"/>
                </a:xfrm>
                <a:solidFill>
                  <a:schemeClr val="accent1"/>
                </a:solidFill>
              </p:grpSpPr>
              <p:sp>
                <p:nvSpPr>
                  <p:cNvPr id="1025" name="Freeform: Shape 1024">
                    <a:extLst>
                      <a:ext uri="{FF2B5EF4-FFF2-40B4-BE49-F238E27FC236}">
                        <a16:creationId xmlns:a16="http://schemas.microsoft.com/office/drawing/2014/main" id="{3975A6BD-F22C-4307-B013-F176E873A43A}"/>
                      </a:ext>
                    </a:extLst>
                  </p:cNvPr>
                  <p:cNvSpPr/>
                  <p:nvPr/>
                </p:nvSpPr>
                <p:spPr>
                  <a:xfrm>
                    <a:off x="5920739" y="3166109"/>
                    <a:ext cx="22859" cy="88582"/>
                  </a:xfrm>
                  <a:custGeom>
                    <a:avLst/>
                    <a:gdLst>
                      <a:gd name="connsiteX0" fmla="*/ 22860 w 22859"/>
                      <a:gd name="connsiteY0" fmla="*/ 13335 h 88582"/>
                      <a:gd name="connsiteX1" fmla="*/ 0 w 22859"/>
                      <a:gd name="connsiteY1" fmla="*/ 0 h 88582"/>
                      <a:gd name="connsiteX2" fmla="*/ 0 w 22859"/>
                      <a:gd name="connsiteY2" fmla="*/ 76200 h 88582"/>
                      <a:gd name="connsiteX3" fmla="*/ 22860 w 22859"/>
                      <a:gd name="connsiteY3" fmla="*/ 88583 h 8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88582">
                        <a:moveTo>
                          <a:pt x="22860" y="13335"/>
                        </a:moveTo>
                        <a:lnTo>
                          <a:pt x="0" y="0"/>
                        </a:lnTo>
                        <a:lnTo>
                          <a:pt x="0" y="76200"/>
                        </a:lnTo>
                        <a:lnTo>
                          <a:pt x="22860" y="88583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26" name="Freeform: Shape 1025">
                    <a:extLst>
                      <a:ext uri="{FF2B5EF4-FFF2-40B4-BE49-F238E27FC236}">
                        <a16:creationId xmlns:a16="http://schemas.microsoft.com/office/drawing/2014/main" id="{B56860EB-0297-4567-BEF9-66387806347C}"/>
                      </a:ext>
                    </a:extLst>
                  </p:cNvPr>
                  <p:cNvSpPr/>
                  <p:nvPr/>
                </p:nvSpPr>
                <p:spPr>
                  <a:xfrm>
                    <a:off x="5926454" y="3168967"/>
                    <a:ext cx="17144" cy="79057"/>
                  </a:xfrm>
                  <a:custGeom>
                    <a:avLst/>
                    <a:gdLst>
                      <a:gd name="connsiteX0" fmla="*/ 0 w 17144"/>
                      <a:gd name="connsiteY0" fmla="*/ 0 h 79057"/>
                      <a:gd name="connsiteX1" fmla="*/ 0 w 17144"/>
                      <a:gd name="connsiteY1" fmla="*/ 69533 h 79057"/>
                      <a:gd name="connsiteX2" fmla="*/ 17145 w 17144"/>
                      <a:gd name="connsiteY2" fmla="*/ 79058 h 79057"/>
                      <a:gd name="connsiteX3" fmla="*/ 17145 w 17144"/>
                      <a:gd name="connsiteY3" fmla="*/ 10478 h 790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9057">
                        <a:moveTo>
                          <a:pt x="0" y="0"/>
                        </a:moveTo>
                        <a:lnTo>
                          <a:pt x="0" y="69533"/>
                        </a:lnTo>
                        <a:lnTo>
                          <a:pt x="17145" y="79058"/>
                        </a:lnTo>
                        <a:lnTo>
                          <a:pt x="17145" y="10478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27" name="Freeform: Shape 1026">
                    <a:extLst>
                      <a:ext uri="{FF2B5EF4-FFF2-40B4-BE49-F238E27FC236}">
                        <a16:creationId xmlns:a16="http://schemas.microsoft.com/office/drawing/2014/main" id="{405B59C6-5F72-45A4-917E-72350EB5AE5E}"/>
                      </a:ext>
                    </a:extLst>
                  </p:cNvPr>
                  <p:cNvSpPr/>
                  <p:nvPr/>
                </p:nvSpPr>
                <p:spPr>
                  <a:xfrm>
                    <a:off x="5920739" y="3207067"/>
                    <a:ext cx="22859" cy="17145"/>
                  </a:xfrm>
                  <a:custGeom>
                    <a:avLst/>
                    <a:gdLst>
                      <a:gd name="connsiteX0" fmla="*/ 22860 w 22859"/>
                      <a:gd name="connsiteY0" fmla="*/ 17145 h 17145"/>
                      <a:gd name="connsiteX1" fmla="*/ 0 w 22859"/>
                      <a:gd name="connsiteY1" fmla="*/ 3810 h 17145"/>
                      <a:gd name="connsiteX2" fmla="*/ 5715 w 22859"/>
                      <a:gd name="connsiteY2" fmla="*/ 0 h 17145"/>
                      <a:gd name="connsiteX3" fmla="*/ 22860 w 22859"/>
                      <a:gd name="connsiteY3" fmla="*/ 10478 h 171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17145">
                        <a:moveTo>
                          <a:pt x="22860" y="17145"/>
                        </a:moveTo>
                        <a:lnTo>
                          <a:pt x="0" y="3810"/>
                        </a:lnTo>
                        <a:lnTo>
                          <a:pt x="5715" y="0"/>
                        </a:lnTo>
                        <a:lnTo>
                          <a:pt x="22860" y="10478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sp>
          <p:nvSpPr>
            <p:cNvPr id="1028" name="Freeform: Shape 1027">
              <a:extLst>
                <a:ext uri="{FF2B5EF4-FFF2-40B4-BE49-F238E27FC236}">
                  <a16:creationId xmlns:a16="http://schemas.microsoft.com/office/drawing/2014/main" id="{206265D0-4239-46B4-926D-880BB086DB85}"/>
                </a:ext>
              </a:extLst>
            </p:cNvPr>
            <p:cNvSpPr/>
            <p:nvPr/>
          </p:nvSpPr>
          <p:spPr>
            <a:xfrm>
              <a:off x="6187439" y="3226117"/>
              <a:ext cx="12382" cy="7620"/>
            </a:xfrm>
            <a:custGeom>
              <a:avLst/>
              <a:gdLst>
                <a:gd name="connsiteX0" fmla="*/ 12382 w 12382"/>
                <a:gd name="connsiteY0" fmla="*/ 7620 h 7620"/>
                <a:gd name="connsiteX1" fmla="*/ 0 w 12382"/>
                <a:gd name="connsiteY1" fmla="*/ 0 h 7620"/>
                <a:gd name="connsiteX2" fmla="*/ 0 w 12382"/>
                <a:gd name="connsiteY2" fmla="*/ 0 h 7620"/>
                <a:gd name="connsiteX3" fmla="*/ 12382 w 12382"/>
                <a:gd name="connsiteY3" fmla="*/ 7620 h 7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382" h="7620">
                  <a:moveTo>
                    <a:pt x="12382" y="762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2382" y="7620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29" name="Freeform: Shape 1028">
              <a:extLst>
                <a:ext uri="{FF2B5EF4-FFF2-40B4-BE49-F238E27FC236}">
                  <a16:creationId xmlns:a16="http://schemas.microsoft.com/office/drawing/2014/main" id="{B3F9214F-8654-4473-A75F-81A61442BAF5}"/>
                </a:ext>
              </a:extLst>
            </p:cNvPr>
            <p:cNvSpPr/>
            <p:nvPr/>
          </p:nvSpPr>
          <p:spPr>
            <a:xfrm>
              <a:off x="6112192" y="3133725"/>
              <a:ext cx="11429" cy="251459"/>
            </a:xfrm>
            <a:custGeom>
              <a:avLst/>
              <a:gdLst>
                <a:gd name="connsiteX0" fmla="*/ 0 w 11429"/>
                <a:gd name="connsiteY0" fmla="*/ 251460 h 251459"/>
                <a:gd name="connsiteX1" fmla="*/ 0 w 11429"/>
                <a:gd name="connsiteY1" fmla="*/ 6667 h 251459"/>
                <a:gd name="connsiteX2" fmla="*/ 11430 w 11429"/>
                <a:gd name="connsiteY2" fmla="*/ 0 h 251459"/>
                <a:gd name="connsiteX3" fmla="*/ 11430 w 11429"/>
                <a:gd name="connsiteY3" fmla="*/ 243840 h 251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29" h="251459">
                  <a:moveTo>
                    <a:pt x="0" y="251460"/>
                  </a:moveTo>
                  <a:lnTo>
                    <a:pt x="0" y="6667"/>
                  </a:lnTo>
                  <a:lnTo>
                    <a:pt x="11430" y="0"/>
                  </a:lnTo>
                  <a:lnTo>
                    <a:pt x="11430" y="243840"/>
                  </a:lnTo>
                  <a:close/>
                </a:path>
              </a:pathLst>
            </a:custGeom>
            <a:solidFill>
              <a:srgbClr val="B7B4A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30" name="Freeform: Shape 1029">
              <a:extLst>
                <a:ext uri="{FF2B5EF4-FFF2-40B4-BE49-F238E27FC236}">
                  <a16:creationId xmlns:a16="http://schemas.microsoft.com/office/drawing/2014/main" id="{B9BA67D1-1E83-4FBE-8CAF-39AF0286D95C}"/>
                </a:ext>
              </a:extLst>
            </p:cNvPr>
            <p:cNvSpPr/>
            <p:nvPr/>
          </p:nvSpPr>
          <p:spPr>
            <a:xfrm>
              <a:off x="6099809" y="3133725"/>
              <a:ext cx="12382" cy="251459"/>
            </a:xfrm>
            <a:custGeom>
              <a:avLst/>
              <a:gdLst>
                <a:gd name="connsiteX0" fmla="*/ 12383 w 12382"/>
                <a:gd name="connsiteY0" fmla="*/ 251460 h 251459"/>
                <a:gd name="connsiteX1" fmla="*/ 12383 w 12382"/>
                <a:gd name="connsiteY1" fmla="*/ 6667 h 251459"/>
                <a:gd name="connsiteX2" fmla="*/ 0 w 12382"/>
                <a:gd name="connsiteY2" fmla="*/ 0 h 251459"/>
                <a:gd name="connsiteX3" fmla="*/ 0 w 12382"/>
                <a:gd name="connsiteY3" fmla="*/ 243840 h 251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382" h="251459">
                  <a:moveTo>
                    <a:pt x="12383" y="251460"/>
                  </a:moveTo>
                  <a:lnTo>
                    <a:pt x="12383" y="6667"/>
                  </a:lnTo>
                  <a:lnTo>
                    <a:pt x="0" y="0"/>
                  </a:lnTo>
                  <a:lnTo>
                    <a:pt x="0" y="243840"/>
                  </a:lnTo>
                  <a:close/>
                </a:path>
              </a:pathLst>
            </a:custGeom>
            <a:solidFill>
              <a:srgbClr val="D2D0C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31" name="Freeform: Shape 1030">
              <a:extLst>
                <a:ext uri="{FF2B5EF4-FFF2-40B4-BE49-F238E27FC236}">
                  <a16:creationId xmlns:a16="http://schemas.microsoft.com/office/drawing/2014/main" id="{22CBAC15-ECD0-44A1-83B8-2945EFCD00A5}"/>
                </a:ext>
              </a:extLst>
            </p:cNvPr>
            <p:cNvSpPr/>
            <p:nvPr/>
          </p:nvSpPr>
          <p:spPr>
            <a:xfrm>
              <a:off x="6291262" y="3444240"/>
              <a:ext cx="404812" cy="183832"/>
            </a:xfrm>
            <a:custGeom>
              <a:avLst/>
              <a:gdLst>
                <a:gd name="connsiteX0" fmla="*/ 52388 w 404812"/>
                <a:gd name="connsiteY0" fmla="*/ 81915 h 183832"/>
                <a:gd name="connsiteX1" fmla="*/ 132397 w 404812"/>
                <a:gd name="connsiteY1" fmla="*/ 126682 h 183832"/>
                <a:gd name="connsiteX2" fmla="*/ 355282 w 404812"/>
                <a:gd name="connsiteY2" fmla="*/ 0 h 183832"/>
                <a:gd name="connsiteX3" fmla="*/ 404813 w 404812"/>
                <a:gd name="connsiteY3" fmla="*/ 27622 h 183832"/>
                <a:gd name="connsiteX4" fmla="*/ 181928 w 404812"/>
                <a:gd name="connsiteY4" fmla="*/ 154305 h 183832"/>
                <a:gd name="connsiteX5" fmla="*/ 181928 w 404812"/>
                <a:gd name="connsiteY5" fmla="*/ 154305 h 183832"/>
                <a:gd name="connsiteX6" fmla="*/ 128588 w 404812"/>
                <a:gd name="connsiteY6" fmla="*/ 183832 h 183832"/>
                <a:gd name="connsiteX7" fmla="*/ 0 w 404812"/>
                <a:gd name="connsiteY7" fmla="*/ 111442 h 183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04812" h="183832">
                  <a:moveTo>
                    <a:pt x="52388" y="81915"/>
                  </a:moveTo>
                  <a:lnTo>
                    <a:pt x="132397" y="126682"/>
                  </a:lnTo>
                  <a:lnTo>
                    <a:pt x="355282" y="0"/>
                  </a:lnTo>
                  <a:lnTo>
                    <a:pt x="404813" y="27622"/>
                  </a:lnTo>
                  <a:lnTo>
                    <a:pt x="181928" y="154305"/>
                  </a:lnTo>
                  <a:lnTo>
                    <a:pt x="181928" y="154305"/>
                  </a:lnTo>
                  <a:lnTo>
                    <a:pt x="128588" y="183832"/>
                  </a:lnTo>
                  <a:lnTo>
                    <a:pt x="0" y="111442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32" name="Freeform: Shape 1031">
              <a:extLst>
                <a:ext uri="{FF2B5EF4-FFF2-40B4-BE49-F238E27FC236}">
                  <a16:creationId xmlns:a16="http://schemas.microsoft.com/office/drawing/2014/main" id="{92D2AB32-5957-4368-AACE-1D6E202096FD}"/>
                </a:ext>
              </a:extLst>
            </p:cNvPr>
            <p:cNvSpPr/>
            <p:nvPr/>
          </p:nvSpPr>
          <p:spPr>
            <a:xfrm>
              <a:off x="6300787" y="3449954"/>
              <a:ext cx="385762" cy="172402"/>
            </a:xfrm>
            <a:custGeom>
              <a:avLst/>
              <a:gdLst>
                <a:gd name="connsiteX0" fmla="*/ 42863 w 385762"/>
                <a:gd name="connsiteY0" fmla="*/ 81915 h 172402"/>
                <a:gd name="connsiteX1" fmla="*/ 0 w 385762"/>
                <a:gd name="connsiteY1" fmla="*/ 105728 h 172402"/>
                <a:gd name="connsiteX2" fmla="*/ 119063 w 385762"/>
                <a:gd name="connsiteY2" fmla="*/ 172403 h 172402"/>
                <a:gd name="connsiteX3" fmla="*/ 385763 w 385762"/>
                <a:gd name="connsiteY3" fmla="*/ 21908 h 172402"/>
                <a:gd name="connsiteX4" fmla="*/ 345757 w 385762"/>
                <a:gd name="connsiteY4" fmla="*/ 0 h 172402"/>
                <a:gd name="connsiteX5" fmla="*/ 124778 w 385762"/>
                <a:gd name="connsiteY5" fmla="*/ 126683 h 172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5762" h="172402">
                  <a:moveTo>
                    <a:pt x="42863" y="81915"/>
                  </a:moveTo>
                  <a:lnTo>
                    <a:pt x="0" y="105728"/>
                  </a:lnTo>
                  <a:lnTo>
                    <a:pt x="119063" y="172403"/>
                  </a:lnTo>
                  <a:lnTo>
                    <a:pt x="385763" y="21908"/>
                  </a:lnTo>
                  <a:lnTo>
                    <a:pt x="345757" y="0"/>
                  </a:lnTo>
                  <a:lnTo>
                    <a:pt x="124778" y="126683"/>
                  </a:lnTo>
                  <a:close/>
                </a:path>
              </a:pathLst>
            </a:custGeom>
            <a:solidFill>
              <a:srgbClr val="669C4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33" name="Freeform: Shape 1032">
              <a:extLst>
                <a:ext uri="{FF2B5EF4-FFF2-40B4-BE49-F238E27FC236}">
                  <a16:creationId xmlns:a16="http://schemas.microsoft.com/office/drawing/2014/main" id="{F676AC0A-BFFD-4BC5-8AA9-A15956AB1C13}"/>
                </a:ext>
              </a:extLst>
            </p:cNvPr>
            <p:cNvSpPr/>
            <p:nvPr/>
          </p:nvSpPr>
          <p:spPr>
            <a:xfrm>
              <a:off x="6310312" y="3454717"/>
              <a:ext cx="366712" cy="162877"/>
            </a:xfrm>
            <a:custGeom>
              <a:avLst/>
              <a:gdLst>
                <a:gd name="connsiteX0" fmla="*/ 33338 w 366712"/>
                <a:gd name="connsiteY0" fmla="*/ 81915 h 162877"/>
                <a:gd name="connsiteX1" fmla="*/ 0 w 366712"/>
                <a:gd name="connsiteY1" fmla="*/ 100965 h 162877"/>
                <a:gd name="connsiteX2" fmla="*/ 109538 w 366712"/>
                <a:gd name="connsiteY2" fmla="*/ 162878 h 162877"/>
                <a:gd name="connsiteX3" fmla="*/ 366713 w 366712"/>
                <a:gd name="connsiteY3" fmla="*/ 17145 h 162877"/>
                <a:gd name="connsiteX4" fmla="*/ 336232 w 366712"/>
                <a:gd name="connsiteY4" fmla="*/ 0 h 162877"/>
                <a:gd name="connsiteX5" fmla="*/ 115253 w 366712"/>
                <a:gd name="connsiteY5" fmla="*/ 127635 h 1628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6712" h="162877">
                  <a:moveTo>
                    <a:pt x="33338" y="81915"/>
                  </a:moveTo>
                  <a:lnTo>
                    <a:pt x="0" y="100965"/>
                  </a:lnTo>
                  <a:lnTo>
                    <a:pt x="109538" y="162878"/>
                  </a:lnTo>
                  <a:lnTo>
                    <a:pt x="366713" y="17145"/>
                  </a:lnTo>
                  <a:lnTo>
                    <a:pt x="336232" y="0"/>
                  </a:lnTo>
                  <a:lnTo>
                    <a:pt x="115253" y="127635"/>
                  </a:lnTo>
                  <a:close/>
                </a:path>
              </a:pathLst>
            </a:custGeom>
            <a:solidFill>
              <a:srgbClr val="80B34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34" name="Freeform: Shape 1033">
              <a:extLst>
                <a:ext uri="{FF2B5EF4-FFF2-40B4-BE49-F238E27FC236}">
                  <a16:creationId xmlns:a16="http://schemas.microsoft.com/office/drawing/2014/main" id="{29CE5953-7B96-4545-AA04-AE84876301F2}"/>
                </a:ext>
              </a:extLst>
            </p:cNvPr>
            <p:cNvSpPr/>
            <p:nvPr/>
          </p:nvSpPr>
          <p:spPr>
            <a:xfrm>
              <a:off x="5966459" y="2851785"/>
              <a:ext cx="622934" cy="348614"/>
            </a:xfrm>
            <a:custGeom>
              <a:avLst/>
              <a:gdLst>
                <a:gd name="connsiteX0" fmla="*/ 461010 w 622934"/>
                <a:gd name="connsiteY0" fmla="*/ 348615 h 348614"/>
                <a:gd name="connsiteX1" fmla="*/ 622935 w 622934"/>
                <a:gd name="connsiteY1" fmla="*/ 257175 h 348614"/>
                <a:gd name="connsiteX2" fmla="*/ 162878 w 622934"/>
                <a:gd name="connsiteY2" fmla="*/ 0 h 348614"/>
                <a:gd name="connsiteX3" fmla="*/ 0 w 622934"/>
                <a:gd name="connsiteY3" fmla="*/ 92392 h 348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2934" h="348614">
                  <a:moveTo>
                    <a:pt x="461010" y="348615"/>
                  </a:moveTo>
                  <a:lnTo>
                    <a:pt x="622935" y="257175"/>
                  </a:lnTo>
                  <a:lnTo>
                    <a:pt x="162878" y="0"/>
                  </a:lnTo>
                  <a:lnTo>
                    <a:pt x="0" y="92392"/>
                  </a:lnTo>
                  <a:close/>
                </a:path>
              </a:pathLst>
            </a:custGeom>
            <a:solidFill>
              <a:schemeClr val="accent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35" name="Freeform: Shape 1034">
              <a:extLst>
                <a:ext uri="{FF2B5EF4-FFF2-40B4-BE49-F238E27FC236}">
                  <a16:creationId xmlns:a16="http://schemas.microsoft.com/office/drawing/2014/main" id="{511FE536-BA3B-46B3-8C77-10A14771E9FE}"/>
                </a:ext>
              </a:extLst>
            </p:cNvPr>
            <p:cNvSpPr/>
            <p:nvPr/>
          </p:nvSpPr>
          <p:spPr>
            <a:xfrm>
              <a:off x="5881687" y="2944177"/>
              <a:ext cx="545782" cy="351472"/>
            </a:xfrm>
            <a:custGeom>
              <a:avLst/>
              <a:gdLst>
                <a:gd name="connsiteX0" fmla="*/ 545782 w 545782"/>
                <a:gd name="connsiteY0" fmla="*/ 256223 h 351472"/>
                <a:gd name="connsiteX1" fmla="*/ 84772 w 545782"/>
                <a:gd name="connsiteY1" fmla="*/ 0 h 351472"/>
                <a:gd name="connsiteX2" fmla="*/ 0 w 545782"/>
                <a:gd name="connsiteY2" fmla="*/ 49530 h 351472"/>
                <a:gd name="connsiteX3" fmla="*/ 541972 w 545782"/>
                <a:gd name="connsiteY3" fmla="*/ 351473 h 3514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5782" h="351472">
                  <a:moveTo>
                    <a:pt x="545782" y="256223"/>
                  </a:moveTo>
                  <a:lnTo>
                    <a:pt x="84772" y="0"/>
                  </a:lnTo>
                  <a:lnTo>
                    <a:pt x="0" y="49530"/>
                  </a:lnTo>
                  <a:lnTo>
                    <a:pt x="541972" y="351473"/>
                  </a:lnTo>
                  <a:close/>
                </a:path>
              </a:pathLst>
            </a:custGeom>
            <a:solidFill>
              <a:schemeClr val="accent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36" name="Freeform: Shape 1035">
              <a:extLst>
                <a:ext uri="{FF2B5EF4-FFF2-40B4-BE49-F238E27FC236}">
                  <a16:creationId xmlns:a16="http://schemas.microsoft.com/office/drawing/2014/main" id="{FCE4CBFF-AF50-4020-90C0-B3E510FFAD40}"/>
                </a:ext>
              </a:extLst>
            </p:cNvPr>
            <p:cNvSpPr/>
            <p:nvPr/>
          </p:nvSpPr>
          <p:spPr>
            <a:xfrm>
              <a:off x="6423659" y="3108959"/>
              <a:ext cx="247650" cy="186690"/>
            </a:xfrm>
            <a:custGeom>
              <a:avLst/>
              <a:gdLst>
                <a:gd name="connsiteX0" fmla="*/ 165735 w 247650"/>
                <a:gd name="connsiteY0" fmla="*/ 0 h 186690"/>
                <a:gd name="connsiteX1" fmla="*/ 3810 w 247650"/>
                <a:gd name="connsiteY1" fmla="*/ 91440 h 186690"/>
                <a:gd name="connsiteX2" fmla="*/ 0 w 247650"/>
                <a:gd name="connsiteY2" fmla="*/ 186690 h 186690"/>
                <a:gd name="connsiteX3" fmla="*/ 247650 w 247650"/>
                <a:gd name="connsiteY3" fmla="*/ 46673 h 186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7650" h="186690">
                  <a:moveTo>
                    <a:pt x="165735" y="0"/>
                  </a:moveTo>
                  <a:lnTo>
                    <a:pt x="3810" y="91440"/>
                  </a:lnTo>
                  <a:lnTo>
                    <a:pt x="0" y="186690"/>
                  </a:lnTo>
                  <a:lnTo>
                    <a:pt x="247650" y="46673"/>
                  </a:ln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1037" name="Graphic 801">
              <a:extLst>
                <a:ext uri="{FF2B5EF4-FFF2-40B4-BE49-F238E27FC236}">
                  <a16:creationId xmlns:a16="http://schemas.microsoft.com/office/drawing/2014/main" id="{57412DFD-041B-475E-AB5B-7E168220CF49}"/>
                </a:ext>
              </a:extLst>
            </p:cNvPr>
            <p:cNvGrpSpPr/>
            <p:nvPr/>
          </p:nvGrpSpPr>
          <p:grpSpPr>
            <a:xfrm>
              <a:off x="6186487" y="2728912"/>
              <a:ext cx="222884" cy="370522"/>
              <a:chOff x="6186487" y="2728912"/>
              <a:chExt cx="222884" cy="370522"/>
            </a:xfrm>
            <a:solidFill>
              <a:schemeClr val="accent1"/>
            </a:solidFill>
          </p:grpSpPr>
          <p:sp>
            <p:nvSpPr>
              <p:cNvPr id="1038" name="Freeform: Shape 1037">
                <a:extLst>
                  <a:ext uri="{FF2B5EF4-FFF2-40B4-BE49-F238E27FC236}">
                    <a16:creationId xmlns:a16="http://schemas.microsoft.com/office/drawing/2014/main" id="{0F2C43AE-FA26-4371-BF1B-CD852ADBB48D}"/>
                  </a:ext>
                </a:extLst>
              </p:cNvPr>
              <p:cNvSpPr/>
              <p:nvPr/>
            </p:nvSpPr>
            <p:spPr>
              <a:xfrm>
                <a:off x="6186487" y="2964179"/>
                <a:ext cx="222884" cy="135254"/>
              </a:xfrm>
              <a:custGeom>
                <a:avLst/>
                <a:gdLst>
                  <a:gd name="connsiteX0" fmla="*/ 111443 w 222884"/>
                  <a:gd name="connsiteY0" fmla="*/ 0 h 135254"/>
                  <a:gd name="connsiteX1" fmla="*/ 150495 w 222884"/>
                  <a:gd name="connsiteY1" fmla="*/ 9525 h 135254"/>
                  <a:gd name="connsiteX2" fmla="*/ 190500 w 222884"/>
                  <a:gd name="connsiteY2" fmla="*/ 19050 h 135254"/>
                  <a:gd name="connsiteX3" fmla="*/ 222885 w 222884"/>
                  <a:gd name="connsiteY3" fmla="*/ 47625 h 135254"/>
                  <a:gd name="connsiteX4" fmla="*/ 222885 w 222884"/>
                  <a:gd name="connsiteY4" fmla="*/ 67628 h 135254"/>
                  <a:gd name="connsiteX5" fmla="*/ 206693 w 222884"/>
                  <a:gd name="connsiteY5" fmla="*/ 91440 h 135254"/>
                  <a:gd name="connsiteX6" fmla="*/ 190500 w 222884"/>
                  <a:gd name="connsiteY6" fmla="*/ 115253 h 135254"/>
                  <a:gd name="connsiteX7" fmla="*/ 150495 w 222884"/>
                  <a:gd name="connsiteY7" fmla="*/ 125730 h 135254"/>
                  <a:gd name="connsiteX8" fmla="*/ 111443 w 222884"/>
                  <a:gd name="connsiteY8" fmla="*/ 135255 h 135254"/>
                  <a:gd name="connsiteX9" fmla="*/ 72390 w 222884"/>
                  <a:gd name="connsiteY9" fmla="*/ 125730 h 135254"/>
                  <a:gd name="connsiteX10" fmla="*/ 33338 w 222884"/>
                  <a:gd name="connsiteY10" fmla="*/ 115253 h 135254"/>
                  <a:gd name="connsiteX11" fmla="*/ 16193 w 222884"/>
                  <a:gd name="connsiteY11" fmla="*/ 91440 h 135254"/>
                  <a:gd name="connsiteX12" fmla="*/ 0 w 222884"/>
                  <a:gd name="connsiteY12" fmla="*/ 67628 h 135254"/>
                  <a:gd name="connsiteX13" fmla="*/ 0 w 222884"/>
                  <a:gd name="connsiteY13" fmla="*/ 47625 h 135254"/>
                  <a:gd name="connsiteX14" fmla="*/ 33338 w 222884"/>
                  <a:gd name="connsiteY14" fmla="*/ 19050 h 135254"/>
                  <a:gd name="connsiteX15" fmla="*/ 72390 w 222884"/>
                  <a:gd name="connsiteY15" fmla="*/ 9525 h 1352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22884" h="135254">
                    <a:moveTo>
                      <a:pt x="111443" y="0"/>
                    </a:moveTo>
                    <a:lnTo>
                      <a:pt x="150495" y="9525"/>
                    </a:lnTo>
                    <a:lnTo>
                      <a:pt x="190500" y="19050"/>
                    </a:lnTo>
                    <a:lnTo>
                      <a:pt x="222885" y="47625"/>
                    </a:lnTo>
                    <a:lnTo>
                      <a:pt x="222885" y="67628"/>
                    </a:lnTo>
                    <a:lnTo>
                      <a:pt x="206693" y="91440"/>
                    </a:lnTo>
                    <a:lnTo>
                      <a:pt x="190500" y="115253"/>
                    </a:lnTo>
                    <a:lnTo>
                      <a:pt x="150495" y="125730"/>
                    </a:lnTo>
                    <a:lnTo>
                      <a:pt x="111443" y="135255"/>
                    </a:lnTo>
                    <a:lnTo>
                      <a:pt x="72390" y="125730"/>
                    </a:lnTo>
                    <a:lnTo>
                      <a:pt x="33338" y="115253"/>
                    </a:lnTo>
                    <a:lnTo>
                      <a:pt x="16193" y="91440"/>
                    </a:lnTo>
                    <a:lnTo>
                      <a:pt x="0" y="67628"/>
                    </a:lnTo>
                    <a:lnTo>
                      <a:pt x="0" y="47625"/>
                    </a:lnTo>
                    <a:lnTo>
                      <a:pt x="33338" y="19050"/>
                    </a:lnTo>
                    <a:lnTo>
                      <a:pt x="72390" y="9525"/>
                    </a:lnTo>
                    <a:close/>
                  </a:path>
                </a:pathLst>
              </a:custGeom>
              <a:solidFill>
                <a:srgbClr val="B2B1B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39" name="Freeform: Shape 1038">
                <a:extLst>
                  <a:ext uri="{FF2B5EF4-FFF2-40B4-BE49-F238E27FC236}">
                    <a16:creationId xmlns:a16="http://schemas.microsoft.com/office/drawing/2014/main" id="{2860C8ED-4C39-46ED-84F4-89D9BEAF2FAC}"/>
                  </a:ext>
                </a:extLst>
              </p:cNvPr>
              <p:cNvSpPr/>
              <p:nvPr/>
            </p:nvSpPr>
            <p:spPr>
              <a:xfrm>
                <a:off x="6186487" y="2944177"/>
                <a:ext cx="222884" cy="135255"/>
              </a:xfrm>
              <a:custGeom>
                <a:avLst/>
                <a:gdLst>
                  <a:gd name="connsiteX0" fmla="*/ 111443 w 222884"/>
                  <a:gd name="connsiteY0" fmla="*/ 0 h 135255"/>
                  <a:gd name="connsiteX1" fmla="*/ 150495 w 222884"/>
                  <a:gd name="connsiteY1" fmla="*/ 9525 h 135255"/>
                  <a:gd name="connsiteX2" fmla="*/ 190500 w 222884"/>
                  <a:gd name="connsiteY2" fmla="*/ 20002 h 135255"/>
                  <a:gd name="connsiteX3" fmla="*/ 206693 w 222884"/>
                  <a:gd name="connsiteY3" fmla="*/ 43815 h 135255"/>
                  <a:gd name="connsiteX4" fmla="*/ 222885 w 222884"/>
                  <a:gd name="connsiteY4" fmla="*/ 67627 h 135255"/>
                  <a:gd name="connsiteX5" fmla="*/ 206693 w 222884"/>
                  <a:gd name="connsiteY5" fmla="*/ 91440 h 135255"/>
                  <a:gd name="connsiteX6" fmla="*/ 190500 w 222884"/>
                  <a:gd name="connsiteY6" fmla="*/ 116205 h 135255"/>
                  <a:gd name="connsiteX7" fmla="*/ 150495 w 222884"/>
                  <a:gd name="connsiteY7" fmla="*/ 125730 h 135255"/>
                  <a:gd name="connsiteX8" fmla="*/ 111443 w 222884"/>
                  <a:gd name="connsiteY8" fmla="*/ 135255 h 135255"/>
                  <a:gd name="connsiteX9" fmla="*/ 72390 w 222884"/>
                  <a:gd name="connsiteY9" fmla="*/ 125730 h 135255"/>
                  <a:gd name="connsiteX10" fmla="*/ 33338 w 222884"/>
                  <a:gd name="connsiteY10" fmla="*/ 116205 h 135255"/>
                  <a:gd name="connsiteX11" fmla="*/ 16193 w 222884"/>
                  <a:gd name="connsiteY11" fmla="*/ 91440 h 135255"/>
                  <a:gd name="connsiteX12" fmla="*/ 0 w 222884"/>
                  <a:gd name="connsiteY12" fmla="*/ 67627 h 135255"/>
                  <a:gd name="connsiteX13" fmla="*/ 16193 w 222884"/>
                  <a:gd name="connsiteY13" fmla="*/ 43815 h 135255"/>
                  <a:gd name="connsiteX14" fmla="*/ 33338 w 222884"/>
                  <a:gd name="connsiteY14" fmla="*/ 20002 h 135255"/>
                  <a:gd name="connsiteX15" fmla="*/ 72390 w 222884"/>
                  <a:gd name="connsiteY15" fmla="*/ 9525 h 1352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22884" h="135255">
                    <a:moveTo>
                      <a:pt x="111443" y="0"/>
                    </a:moveTo>
                    <a:lnTo>
                      <a:pt x="150495" y="9525"/>
                    </a:lnTo>
                    <a:lnTo>
                      <a:pt x="190500" y="20002"/>
                    </a:lnTo>
                    <a:lnTo>
                      <a:pt x="206693" y="43815"/>
                    </a:lnTo>
                    <a:lnTo>
                      <a:pt x="222885" y="67627"/>
                    </a:lnTo>
                    <a:lnTo>
                      <a:pt x="206693" y="91440"/>
                    </a:lnTo>
                    <a:lnTo>
                      <a:pt x="190500" y="116205"/>
                    </a:lnTo>
                    <a:lnTo>
                      <a:pt x="150495" y="125730"/>
                    </a:lnTo>
                    <a:lnTo>
                      <a:pt x="111443" y="135255"/>
                    </a:lnTo>
                    <a:lnTo>
                      <a:pt x="72390" y="125730"/>
                    </a:lnTo>
                    <a:lnTo>
                      <a:pt x="33338" y="116205"/>
                    </a:lnTo>
                    <a:lnTo>
                      <a:pt x="16193" y="91440"/>
                    </a:lnTo>
                    <a:lnTo>
                      <a:pt x="0" y="67627"/>
                    </a:lnTo>
                    <a:lnTo>
                      <a:pt x="16193" y="43815"/>
                    </a:lnTo>
                    <a:lnTo>
                      <a:pt x="33338" y="20002"/>
                    </a:lnTo>
                    <a:lnTo>
                      <a:pt x="72390" y="9525"/>
                    </a:lnTo>
                    <a:close/>
                  </a:path>
                </a:pathLst>
              </a:custGeom>
              <a:solidFill>
                <a:srgbClr val="EAE7D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40" name="Freeform: Shape 1039">
                <a:extLst>
                  <a:ext uri="{FF2B5EF4-FFF2-40B4-BE49-F238E27FC236}">
                    <a16:creationId xmlns:a16="http://schemas.microsoft.com/office/drawing/2014/main" id="{CE6B2AC6-D381-4709-880B-5F0B2657B621}"/>
                  </a:ext>
                </a:extLst>
              </p:cNvPr>
              <p:cNvSpPr/>
              <p:nvPr/>
            </p:nvSpPr>
            <p:spPr>
              <a:xfrm>
                <a:off x="6297929" y="2907982"/>
                <a:ext cx="73342" cy="162877"/>
              </a:xfrm>
              <a:custGeom>
                <a:avLst/>
                <a:gdLst>
                  <a:gd name="connsiteX0" fmla="*/ 73342 w 73342"/>
                  <a:gd name="connsiteY0" fmla="*/ 0 h 162877"/>
                  <a:gd name="connsiteX1" fmla="*/ 0 w 73342"/>
                  <a:gd name="connsiteY1" fmla="*/ 19050 h 162877"/>
                  <a:gd name="connsiteX2" fmla="*/ 0 w 73342"/>
                  <a:gd name="connsiteY2" fmla="*/ 162877 h 162877"/>
                  <a:gd name="connsiteX3" fmla="*/ 73342 w 73342"/>
                  <a:gd name="connsiteY3" fmla="*/ 143827 h 1628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342" h="162877">
                    <a:moveTo>
                      <a:pt x="73342" y="0"/>
                    </a:moveTo>
                    <a:lnTo>
                      <a:pt x="0" y="19050"/>
                    </a:lnTo>
                    <a:lnTo>
                      <a:pt x="0" y="162877"/>
                    </a:lnTo>
                    <a:lnTo>
                      <a:pt x="73342" y="143827"/>
                    </a:lnTo>
                    <a:close/>
                  </a:path>
                </a:pathLst>
              </a:custGeom>
              <a:solidFill>
                <a:srgbClr val="B7B4A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41" name="Freeform: Shape 1040">
                <a:extLst>
                  <a:ext uri="{FF2B5EF4-FFF2-40B4-BE49-F238E27FC236}">
                    <a16:creationId xmlns:a16="http://schemas.microsoft.com/office/drawing/2014/main" id="{5A6E92C4-D9F2-49AC-8F42-FA649DC281CB}"/>
                  </a:ext>
                </a:extLst>
              </p:cNvPr>
              <p:cNvSpPr/>
              <p:nvPr/>
            </p:nvSpPr>
            <p:spPr>
              <a:xfrm>
                <a:off x="6371271" y="2867977"/>
                <a:ext cx="26670" cy="183832"/>
              </a:xfrm>
              <a:custGeom>
                <a:avLst/>
                <a:gdLst>
                  <a:gd name="connsiteX0" fmla="*/ 26670 w 26670"/>
                  <a:gd name="connsiteY0" fmla="*/ 0 h 183832"/>
                  <a:gd name="connsiteX1" fmla="*/ 0 w 26670"/>
                  <a:gd name="connsiteY1" fmla="*/ 40005 h 183832"/>
                  <a:gd name="connsiteX2" fmla="*/ 0 w 26670"/>
                  <a:gd name="connsiteY2" fmla="*/ 183832 h 183832"/>
                  <a:gd name="connsiteX3" fmla="*/ 26670 w 26670"/>
                  <a:gd name="connsiteY3" fmla="*/ 143827 h 1838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6670" h="183832">
                    <a:moveTo>
                      <a:pt x="26670" y="0"/>
                    </a:moveTo>
                    <a:lnTo>
                      <a:pt x="0" y="40005"/>
                    </a:lnTo>
                    <a:lnTo>
                      <a:pt x="0" y="183832"/>
                    </a:lnTo>
                    <a:lnTo>
                      <a:pt x="26670" y="143827"/>
                    </a:lnTo>
                    <a:close/>
                  </a:path>
                </a:pathLst>
              </a:custGeom>
              <a:solidFill>
                <a:srgbClr val="B7B4A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42" name="Freeform: Shape 1041">
                <a:extLst>
                  <a:ext uri="{FF2B5EF4-FFF2-40B4-BE49-F238E27FC236}">
                    <a16:creationId xmlns:a16="http://schemas.microsoft.com/office/drawing/2014/main" id="{133185D2-BFE3-4A66-A9B1-022915D3E815}"/>
                  </a:ext>
                </a:extLst>
              </p:cNvPr>
              <p:cNvSpPr/>
              <p:nvPr/>
            </p:nvSpPr>
            <p:spPr>
              <a:xfrm>
                <a:off x="6197917" y="2867977"/>
                <a:ext cx="26669" cy="183832"/>
              </a:xfrm>
              <a:custGeom>
                <a:avLst/>
                <a:gdLst>
                  <a:gd name="connsiteX0" fmla="*/ 0 w 26669"/>
                  <a:gd name="connsiteY0" fmla="*/ 0 h 183832"/>
                  <a:gd name="connsiteX1" fmla="*/ 26670 w 26669"/>
                  <a:gd name="connsiteY1" fmla="*/ 40005 h 183832"/>
                  <a:gd name="connsiteX2" fmla="*/ 26670 w 26669"/>
                  <a:gd name="connsiteY2" fmla="*/ 183832 h 183832"/>
                  <a:gd name="connsiteX3" fmla="*/ 0 w 26669"/>
                  <a:gd name="connsiteY3" fmla="*/ 143827 h 1838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6669" h="183832">
                    <a:moveTo>
                      <a:pt x="0" y="0"/>
                    </a:moveTo>
                    <a:lnTo>
                      <a:pt x="26670" y="40005"/>
                    </a:lnTo>
                    <a:lnTo>
                      <a:pt x="26670" y="183832"/>
                    </a:lnTo>
                    <a:lnTo>
                      <a:pt x="0" y="143827"/>
                    </a:lnTo>
                    <a:close/>
                  </a:path>
                </a:pathLst>
              </a:custGeom>
              <a:solidFill>
                <a:srgbClr val="EAE7D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43" name="Freeform: Shape 1042">
                <a:extLst>
                  <a:ext uri="{FF2B5EF4-FFF2-40B4-BE49-F238E27FC236}">
                    <a16:creationId xmlns:a16="http://schemas.microsoft.com/office/drawing/2014/main" id="{2370D32E-FA03-43FE-AED4-D27157CCBCDA}"/>
                  </a:ext>
                </a:extLst>
              </p:cNvPr>
              <p:cNvSpPr/>
              <p:nvPr/>
            </p:nvSpPr>
            <p:spPr>
              <a:xfrm>
                <a:off x="6224587" y="2907982"/>
                <a:ext cx="73342" cy="162877"/>
              </a:xfrm>
              <a:custGeom>
                <a:avLst/>
                <a:gdLst>
                  <a:gd name="connsiteX0" fmla="*/ 73343 w 73342"/>
                  <a:gd name="connsiteY0" fmla="*/ 162877 h 162877"/>
                  <a:gd name="connsiteX1" fmla="*/ 73343 w 73342"/>
                  <a:gd name="connsiteY1" fmla="*/ 19050 h 162877"/>
                  <a:gd name="connsiteX2" fmla="*/ 0 w 73342"/>
                  <a:gd name="connsiteY2" fmla="*/ 0 h 162877"/>
                  <a:gd name="connsiteX3" fmla="*/ 0 w 73342"/>
                  <a:gd name="connsiteY3" fmla="*/ 143827 h 1628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342" h="162877">
                    <a:moveTo>
                      <a:pt x="73343" y="162877"/>
                    </a:moveTo>
                    <a:lnTo>
                      <a:pt x="73343" y="19050"/>
                    </a:lnTo>
                    <a:lnTo>
                      <a:pt x="0" y="0"/>
                    </a:lnTo>
                    <a:lnTo>
                      <a:pt x="0" y="143827"/>
                    </a:lnTo>
                    <a:close/>
                  </a:path>
                </a:pathLst>
              </a:custGeom>
              <a:solidFill>
                <a:srgbClr val="EAE7D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1044" name="Graphic 801">
                <a:extLst>
                  <a:ext uri="{FF2B5EF4-FFF2-40B4-BE49-F238E27FC236}">
                    <a16:creationId xmlns:a16="http://schemas.microsoft.com/office/drawing/2014/main" id="{57412DFD-041B-475E-AB5B-7E168220CF49}"/>
                  </a:ext>
                </a:extLst>
              </p:cNvPr>
              <p:cNvGrpSpPr/>
              <p:nvPr/>
            </p:nvGrpSpPr>
            <p:grpSpPr>
              <a:xfrm>
                <a:off x="6248399" y="2948939"/>
                <a:ext cx="26669" cy="84772"/>
                <a:chOff x="6248399" y="2948939"/>
                <a:chExt cx="26669" cy="84772"/>
              </a:xfrm>
              <a:solidFill>
                <a:schemeClr val="accent1"/>
              </a:solidFill>
            </p:grpSpPr>
            <p:sp>
              <p:nvSpPr>
                <p:cNvPr id="1045" name="Freeform: Shape 1044">
                  <a:extLst>
                    <a:ext uri="{FF2B5EF4-FFF2-40B4-BE49-F238E27FC236}">
                      <a16:creationId xmlns:a16="http://schemas.microsoft.com/office/drawing/2014/main" id="{7AB548C5-442C-47F3-AB6A-EA6E11FEF398}"/>
                    </a:ext>
                  </a:extLst>
                </p:cNvPr>
                <p:cNvSpPr/>
                <p:nvPr/>
              </p:nvSpPr>
              <p:spPr>
                <a:xfrm>
                  <a:off x="6248399" y="2948939"/>
                  <a:ext cx="26669" cy="84772"/>
                </a:xfrm>
                <a:custGeom>
                  <a:avLst/>
                  <a:gdLst>
                    <a:gd name="connsiteX0" fmla="*/ 26670 w 26669"/>
                    <a:gd name="connsiteY0" fmla="*/ 6668 h 84772"/>
                    <a:gd name="connsiteX1" fmla="*/ 26670 w 26669"/>
                    <a:gd name="connsiteY1" fmla="*/ 84773 h 84772"/>
                    <a:gd name="connsiteX2" fmla="*/ 0 w 26669"/>
                    <a:gd name="connsiteY2" fmla="*/ 78105 h 84772"/>
                    <a:gd name="connsiteX3" fmla="*/ 0 w 26669"/>
                    <a:gd name="connsiteY3" fmla="*/ 0 h 847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6669" h="84772">
                      <a:moveTo>
                        <a:pt x="26670" y="6668"/>
                      </a:moveTo>
                      <a:lnTo>
                        <a:pt x="26670" y="84773"/>
                      </a:lnTo>
                      <a:lnTo>
                        <a:pt x="0" y="7810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046" name="Freeform: Shape 1045">
                  <a:extLst>
                    <a:ext uri="{FF2B5EF4-FFF2-40B4-BE49-F238E27FC236}">
                      <a16:creationId xmlns:a16="http://schemas.microsoft.com/office/drawing/2014/main" id="{B3C17F0D-2175-4A55-B029-6C64598F69F6}"/>
                    </a:ext>
                  </a:extLst>
                </p:cNvPr>
                <p:cNvSpPr/>
                <p:nvPr/>
              </p:nvSpPr>
              <p:spPr>
                <a:xfrm>
                  <a:off x="6250304" y="2951797"/>
                  <a:ext cx="22859" cy="79057"/>
                </a:xfrm>
                <a:custGeom>
                  <a:avLst/>
                  <a:gdLst>
                    <a:gd name="connsiteX0" fmla="*/ 22860 w 22859"/>
                    <a:gd name="connsiteY0" fmla="*/ 5715 h 79057"/>
                    <a:gd name="connsiteX1" fmla="*/ 0 w 22859"/>
                    <a:gd name="connsiteY1" fmla="*/ 0 h 79057"/>
                    <a:gd name="connsiteX2" fmla="*/ 0 w 22859"/>
                    <a:gd name="connsiteY2" fmla="*/ 73342 h 79057"/>
                    <a:gd name="connsiteX3" fmla="*/ 22860 w 22859"/>
                    <a:gd name="connsiteY3" fmla="*/ 79057 h 790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2859" h="79057">
                      <a:moveTo>
                        <a:pt x="22860" y="5715"/>
                      </a:moveTo>
                      <a:lnTo>
                        <a:pt x="0" y="0"/>
                      </a:lnTo>
                      <a:lnTo>
                        <a:pt x="0" y="73342"/>
                      </a:lnTo>
                      <a:lnTo>
                        <a:pt x="22860" y="79057"/>
                      </a:lnTo>
                      <a:close/>
                    </a:path>
                  </a:pathLst>
                </a:custGeom>
                <a:solidFill>
                  <a:srgbClr val="ABA89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047" name="Freeform: Shape 1046">
                  <a:extLst>
                    <a:ext uri="{FF2B5EF4-FFF2-40B4-BE49-F238E27FC236}">
                      <a16:creationId xmlns:a16="http://schemas.microsoft.com/office/drawing/2014/main" id="{41E9627A-5ED4-4E86-A3C8-88D8ADCB62CE}"/>
                    </a:ext>
                  </a:extLst>
                </p:cNvPr>
                <p:cNvSpPr/>
                <p:nvPr/>
              </p:nvSpPr>
              <p:spPr>
                <a:xfrm>
                  <a:off x="6256019" y="2953702"/>
                  <a:ext cx="17145" cy="70485"/>
                </a:xfrm>
                <a:custGeom>
                  <a:avLst/>
                  <a:gdLst>
                    <a:gd name="connsiteX0" fmla="*/ 0 w 17145"/>
                    <a:gd name="connsiteY0" fmla="*/ 0 h 70485"/>
                    <a:gd name="connsiteX1" fmla="*/ 0 w 17145"/>
                    <a:gd name="connsiteY1" fmla="*/ 65723 h 70485"/>
                    <a:gd name="connsiteX2" fmla="*/ 17145 w 17145"/>
                    <a:gd name="connsiteY2" fmla="*/ 70485 h 70485"/>
                    <a:gd name="connsiteX3" fmla="*/ 17145 w 17145"/>
                    <a:gd name="connsiteY3" fmla="*/ 3810 h 704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7145" h="70485">
                      <a:moveTo>
                        <a:pt x="0" y="0"/>
                      </a:moveTo>
                      <a:lnTo>
                        <a:pt x="0" y="65723"/>
                      </a:lnTo>
                      <a:lnTo>
                        <a:pt x="17145" y="70485"/>
                      </a:lnTo>
                      <a:lnTo>
                        <a:pt x="17145" y="381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048" name="Freeform: Shape 1047">
                  <a:extLst>
                    <a:ext uri="{FF2B5EF4-FFF2-40B4-BE49-F238E27FC236}">
                      <a16:creationId xmlns:a16="http://schemas.microsoft.com/office/drawing/2014/main" id="{63FCE721-2D53-4892-B73D-08F0FBB780B1}"/>
                    </a:ext>
                  </a:extLst>
                </p:cNvPr>
                <p:cNvSpPr/>
                <p:nvPr/>
              </p:nvSpPr>
              <p:spPr>
                <a:xfrm>
                  <a:off x="6250304" y="2989897"/>
                  <a:ext cx="22859" cy="11429"/>
                </a:xfrm>
                <a:custGeom>
                  <a:avLst/>
                  <a:gdLst>
                    <a:gd name="connsiteX0" fmla="*/ 22860 w 22859"/>
                    <a:gd name="connsiteY0" fmla="*/ 11430 h 11429"/>
                    <a:gd name="connsiteX1" fmla="*/ 0 w 22859"/>
                    <a:gd name="connsiteY1" fmla="*/ 5715 h 11429"/>
                    <a:gd name="connsiteX2" fmla="*/ 5715 w 22859"/>
                    <a:gd name="connsiteY2" fmla="*/ 0 h 11429"/>
                    <a:gd name="connsiteX3" fmla="*/ 22860 w 22859"/>
                    <a:gd name="connsiteY3" fmla="*/ 4763 h 114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2859" h="11429">
                      <a:moveTo>
                        <a:pt x="22860" y="11430"/>
                      </a:moveTo>
                      <a:lnTo>
                        <a:pt x="0" y="5715"/>
                      </a:lnTo>
                      <a:lnTo>
                        <a:pt x="5715" y="0"/>
                      </a:lnTo>
                      <a:lnTo>
                        <a:pt x="22860" y="4763"/>
                      </a:lnTo>
                      <a:close/>
                    </a:path>
                  </a:pathLst>
                </a:custGeom>
                <a:solidFill>
                  <a:srgbClr val="ABA89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1049" name="Graphic 801">
                <a:extLst>
                  <a:ext uri="{FF2B5EF4-FFF2-40B4-BE49-F238E27FC236}">
                    <a16:creationId xmlns:a16="http://schemas.microsoft.com/office/drawing/2014/main" id="{57412DFD-041B-475E-AB5B-7E168220CF49}"/>
                  </a:ext>
                </a:extLst>
              </p:cNvPr>
              <p:cNvGrpSpPr/>
              <p:nvPr/>
            </p:nvGrpSpPr>
            <p:grpSpPr>
              <a:xfrm>
                <a:off x="6320789" y="2948939"/>
                <a:ext cx="27622" cy="84772"/>
                <a:chOff x="6320789" y="2948939"/>
                <a:chExt cx="27622" cy="84772"/>
              </a:xfrm>
              <a:solidFill>
                <a:schemeClr val="accent1"/>
              </a:solidFill>
            </p:grpSpPr>
            <p:sp>
              <p:nvSpPr>
                <p:cNvPr id="1050" name="Freeform: Shape 1049">
                  <a:extLst>
                    <a:ext uri="{FF2B5EF4-FFF2-40B4-BE49-F238E27FC236}">
                      <a16:creationId xmlns:a16="http://schemas.microsoft.com/office/drawing/2014/main" id="{9D2BA86C-5B1F-4A68-9DDD-DDBB0E06188B}"/>
                    </a:ext>
                  </a:extLst>
                </p:cNvPr>
                <p:cNvSpPr/>
                <p:nvPr/>
              </p:nvSpPr>
              <p:spPr>
                <a:xfrm>
                  <a:off x="6320789" y="2948939"/>
                  <a:ext cx="27622" cy="84772"/>
                </a:xfrm>
                <a:custGeom>
                  <a:avLst/>
                  <a:gdLst>
                    <a:gd name="connsiteX0" fmla="*/ 0 w 27622"/>
                    <a:gd name="connsiteY0" fmla="*/ 6668 h 84772"/>
                    <a:gd name="connsiteX1" fmla="*/ 0 w 27622"/>
                    <a:gd name="connsiteY1" fmla="*/ 84773 h 84772"/>
                    <a:gd name="connsiteX2" fmla="*/ 27622 w 27622"/>
                    <a:gd name="connsiteY2" fmla="*/ 78105 h 84772"/>
                    <a:gd name="connsiteX3" fmla="*/ 27622 w 27622"/>
                    <a:gd name="connsiteY3" fmla="*/ 0 h 847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84772">
                      <a:moveTo>
                        <a:pt x="0" y="6668"/>
                      </a:moveTo>
                      <a:lnTo>
                        <a:pt x="0" y="84773"/>
                      </a:lnTo>
                      <a:lnTo>
                        <a:pt x="27622" y="78105"/>
                      </a:lnTo>
                      <a:lnTo>
                        <a:pt x="27622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051" name="Freeform: Shape 1050">
                  <a:extLst>
                    <a:ext uri="{FF2B5EF4-FFF2-40B4-BE49-F238E27FC236}">
                      <a16:creationId xmlns:a16="http://schemas.microsoft.com/office/drawing/2014/main" id="{54434C35-3A09-43BD-A616-80DD821604CF}"/>
                    </a:ext>
                  </a:extLst>
                </p:cNvPr>
                <p:cNvSpPr/>
                <p:nvPr/>
              </p:nvSpPr>
              <p:spPr>
                <a:xfrm>
                  <a:off x="6323646" y="2951797"/>
                  <a:ext cx="21907" cy="79057"/>
                </a:xfrm>
                <a:custGeom>
                  <a:avLst/>
                  <a:gdLst>
                    <a:gd name="connsiteX0" fmla="*/ 0 w 21907"/>
                    <a:gd name="connsiteY0" fmla="*/ 5715 h 79057"/>
                    <a:gd name="connsiteX1" fmla="*/ 21908 w 21907"/>
                    <a:gd name="connsiteY1" fmla="*/ 0 h 79057"/>
                    <a:gd name="connsiteX2" fmla="*/ 21908 w 21907"/>
                    <a:gd name="connsiteY2" fmla="*/ 73342 h 79057"/>
                    <a:gd name="connsiteX3" fmla="*/ 0 w 21907"/>
                    <a:gd name="connsiteY3" fmla="*/ 79057 h 790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1907" h="79057">
                      <a:moveTo>
                        <a:pt x="0" y="5715"/>
                      </a:moveTo>
                      <a:lnTo>
                        <a:pt x="21908" y="0"/>
                      </a:lnTo>
                      <a:lnTo>
                        <a:pt x="21908" y="73342"/>
                      </a:lnTo>
                      <a:lnTo>
                        <a:pt x="0" y="79057"/>
                      </a:lnTo>
                      <a:close/>
                    </a:path>
                  </a:pathLst>
                </a:custGeom>
                <a:solidFill>
                  <a:srgbClr val="ABA89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052" name="Freeform: Shape 1051">
                  <a:extLst>
                    <a:ext uri="{FF2B5EF4-FFF2-40B4-BE49-F238E27FC236}">
                      <a16:creationId xmlns:a16="http://schemas.microsoft.com/office/drawing/2014/main" id="{B621B0BE-623B-4976-AFA4-328682D8A9F0}"/>
                    </a:ext>
                  </a:extLst>
                </p:cNvPr>
                <p:cNvSpPr/>
                <p:nvPr/>
              </p:nvSpPr>
              <p:spPr>
                <a:xfrm>
                  <a:off x="6323646" y="2953702"/>
                  <a:ext cx="16192" cy="70485"/>
                </a:xfrm>
                <a:custGeom>
                  <a:avLst/>
                  <a:gdLst>
                    <a:gd name="connsiteX0" fmla="*/ 16193 w 16192"/>
                    <a:gd name="connsiteY0" fmla="*/ 0 h 70485"/>
                    <a:gd name="connsiteX1" fmla="*/ 16193 w 16192"/>
                    <a:gd name="connsiteY1" fmla="*/ 65723 h 70485"/>
                    <a:gd name="connsiteX2" fmla="*/ 0 w 16192"/>
                    <a:gd name="connsiteY2" fmla="*/ 70485 h 70485"/>
                    <a:gd name="connsiteX3" fmla="*/ 0 w 16192"/>
                    <a:gd name="connsiteY3" fmla="*/ 3810 h 704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6192" h="70485">
                      <a:moveTo>
                        <a:pt x="16193" y="0"/>
                      </a:moveTo>
                      <a:lnTo>
                        <a:pt x="16193" y="65723"/>
                      </a:lnTo>
                      <a:lnTo>
                        <a:pt x="0" y="70485"/>
                      </a:lnTo>
                      <a:lnTo>
                        <a:pt x="0" y="381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053" name="Freeform: Shape 1052">
                  <a:extLst>
                    <a:ext uri="{FF2B5EF4-FFF2-40B4-BE49-F238E27FC236}">
                      <a16:creationId xmlns:a16="http://schemas.microsoft.com/office/drawing/2014/main" id="{C1C562DB-4CE2-4807-AC8A-56D1B5D755A9}"/>
                    </a:ext>
                  </a:extLst>
                </p:cNvPr>
                <p:cNvSpPr/>
                <p:nvPr/>
              </p:nvSpPr>
              <p:spPr>
                <a:xfrm>
                  <a:off x="6323646" y="2989897"/>
                  <a:ext cx="21907" cy="11429"/>
                </a:xfrm>
                <a:custGeom>
                  <a:avLst/>
                  <a:gdLst>
                    <a:gd name="connsiteX0" fmla="*/ 0 w 21907"/>
                    <a:gd name="connsiteY0" fmla="*/ 11430 h 11429"/>
                    <a:gd name="connsiteX1" fmla="*/ 21908 w 21907"/>
                    <a:gd name="connsiteY1" fmla="*/ 5715 h 11429"/>
                    <a:gd name="connsiteX2" fmla="*/ 16193 w 21907"/>
                    <a:gd name="connsiteY2" fmla="*/ 0 h 11429"/>
                    <a:gd name="connsiteX3" fmla="*/ 0 w 21907"/>
                    <a:gd name="connsiteY3" fmla="*/ 4763 h 114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1907" h="11429">
                      <a:moveTo>
                        <a:pt x="0" y="11430"/>
                      </a:moveTo>
                      <a:lnTo>
                        <a:pt x="21908" y="5715"/>
                      </a:lnTo>
                      <a:lnTo>
                        <a:pt x="16193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ABA89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1054" name="Graphic 801">
                <a:extLst>
                  <a:ext uri="{FF2B5EF4-FFF2-40B4-BE49-F238E27FC236}">
                    <a16:creationId xmlns:a16="http://schemas.microsoft.com/office/drawing/2014/main" id="{57412DFD-041B-475E-AB5B-7E168220CF49}"/>
                  </a:ext>
                </a:extLst>
              </p:cNvPr>
              <p:cNvGrpSpPr/>
              <p:nvPr/>
            </p:nvGrpSpPr>
            <p:grpSpPr>
              <a:xfrm>
                <a:off x="6379844" y="2915602"/>
                <a:ext cx="9525" cy="93345"/>
                <a:chOff x="6379844" y="2915602"/>
                <a:chExt cx="9525" cy="93345"/>
              </a:xfrm>
              <a:solidFill>
                <a:schemeClr val="accent1"/>
              </a:solidFill>
            </p:grpSpPr>
            <p:sp>
              <p:nvSpPr>
                <p:cNvPr id="1055" name="Freeform: Shape 1054">
                  <a:extLst>
                    <a:ext uri="{FF2B5EF4-FFF2-40B4-BE49-F238E27FC236}">
                      <a16:creationId xmlns:a16="http://schemas.microsoft.com/office/drawing/2014/main" id="{3DD48E64-DAAB-495B-969F-556F914D0334}"/>
                    </a:ext>
                  </a:extLst>
                </p:cNvPr>
                <p:cNvSpPr/>
                <p:nvPr/>
              </p:nvSpPr>
              <p:spPr>
                <a:xfrm>
                  <a:off x="6379844" y="2915602"/>
                  <a:ext cx="9525" cy="93345"/>
                </a:xfrm>
                <a:custGeom>
                  <a:avLst/>
                  <a:gdLst>
                    <a:gd name="connsiteX0" fmla="*/ 0 w 9525"/>
                    <a:gd name="connsiteY0" fmla="*/ 15240 h 93345"/>
                    <a:gd name="connsiteX1" fmla="*/ 0 w 9525"/>
                    <a:gd name="connsiteY1" fmla="*/ 93345 h 93345"/>
                    <a:gd name="connsiteX2" fmla="*/ 9525 w 9525"/>
                    <a:gd name="connsiteY2" fmla="*/ 78105 h 93345"/>
                    <a:gd name="connsiteX3" fmla="*/ 9525 w 9525"/>
                    <a:gd name="connsiteY3" fmla="*/ 0 h 933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9525" h="93345">
                      <a:moveTo>
                        <a:pt x="0" y="15240"/>
                      </a:moveTo>
                      <a:lnTo>
                        <a:pt x="0" y="93345"/>
                      </a:lnTo>
                      <a:lnTo>
                        <a:pt x="9525" y="78105"/>
                      </a:lnTo>
                      <a:lnTo>
                        <a:pt x="952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056" name="Freeform: Shape 1055">
                  <a:extLst>
                    <a:ext uri="{FF2B5EF4-FFF2-40B4-BE49-F238E27FC236}">
                      <a16:creationId xmlns:a16="http://schemas.microsoft.com/office/drawing/2014/main" id="{B804726B-33F3-4D77-95D6-0038226F5EBF}"/>
                    </a:ext>
                  </a:extLst>
                </p:cNvPr>
                <p:cNvSpPr/>
                <p:nvPr/>
              </p:nvSpPr>
              <p:spPr>
                <a:xfrm>
                  <a:off x="6380796" y="2919412"/>
                  <a:ext cx="8572" cy="85725"/>
                </a:xfrm>
                <a:custGeom>
                  <a:avLst/>
                  <a:gdLst>
                    <a:gd name="connsiteX0" fmla="*/ 0 w 8572"/>
                    <a:gd name="connsiteY0" fmla="*/ 12383 h 85725"/>
                    <a:gd name="connsiteX1" fmla="*/ 8572 w 8572"/>
                    <a:gd name="connsiteY1" fmla="*/ 0 h 85725"/>
                    <a:gd name="connsiteX2" fmla="*/ 8572 w 8572"/>
                    <a:gd name="connsiteY2" fmla="*/ 73342 h 85725"/>
                    <a:gd name="connsiteX3" fmla="*/ 0 w 8572"/>
                    <a:gd name="connsiteY3" fmla="*/ 85725 h 857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572" h="85725">
                      <a:moveTo>
                        <a:pt x="0" y="12383"/>
                      </a:moveTo>
                      <a:lnTo>
                        <a:pt x="8572" y="0"/>
                      </a:lnTo>
                      <a:lnTo>
                        <a:pt x="8572" y="73342"/>
                      </a:lnTo>
                      <a:lnTo>
                        <a:pt x="0" y="85725"/>
                      </a:lnTo>
                      <a:close/>
                    </a:path>
                  </a:pathLst>
                </a:custGeom>
                <a:solidFill>
                  <a:srgbClr val="ABA89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057" name="Freeform: Shape 1056">
                  <a:extLst>
                    <a:ext uri="{FF2B5EF4-FFF2-40B4-BE49-F238E27FC236}">
                      <a16:creationId xmlns:a16="http://schemas.microsoft.com/office/drawing/2014/main" id="{99BFC977-4667-4817-8E0F-B0967C087893}"/>
                    </a:ext>
                  </a:extLst>
                </p:cNvPr>
                <p:cNvSpPr/>
                <p:nvPr/>
              </p:nvSpPr>
              <p:spPr>
                <a:xfrm>
                  <a:off x="6380796" y="2922270"/>
                  <a:ext cx="5715" cy="75247"/>
                </a:xfrm>
                <a:custGeom>
                  <a:avLst/>
                  <a:gdLst>
                    <a:gd name="connsiteX0" fmla="*/ 5715 w 5715"/>
                    <a:gd name="connsiteY0" fmla="*/ 0 h 75247"/>
                    <a:gd name="connsiteX1" fmla="*/ 5715 w 5715"/>
                    <a:gd name="connsiteY1" fmla="*/ 66675 h 75247"/>
                    <a:gd name="connsiteX2" fmla="*/ 0 w 5715"/>
                    <a:gd name="connsiteY2" fmla="*/ 75247 h 75247"/>
                    <a:gd name="connsiteX3" fmla="*/ 0 w 5715"/>
                    <a:gd name="connsiteY3" fmla="*/ 9525 h 752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715" h="75247">
                      <a:moveTo>
                        <a:pt x="5715" y="0"/>
                      </a:moveTo>
                      <a:lnTo>
                        <a:pt x="5715" y="66675"/>
                      </a:lnTo>
                      <a:lnTo>
                        <a:pt x="0" y="75247"/>
                      </a:lnTo>
                      <a:lnTo>
                        <a:pt x="0" y="952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058" name="Freeform: Shape 1057">
                  <a:extLst>
                    <a:ext uri="{FF2B5EF4-FFF2-40B4-BE49-F238E27FC236}">
                      <a16:creationId xmlns:a16="http://schemas.microsoft.com/office/drawing/2014/main" id="{06252CEE-095F-433B-B566-CF0E4A7E4311}"/>
                    </a:ext>
                  </a:extLst>
                </p:cNvPr>
                <p:cNvSpPr/>
                <p:nvPr/>
              </p:nvSpPr>
              <p:spPr>
                <a:xfrm>
                  <a:off x="6380796" y="2959417"/>
                  <a:ext cx="8572" cy="16192"/>
                </a:xfrm>
                <a:custGeom>
                  <a:avLst/>
                  <a:gdLst>
                    <a:gd name="connsiteX0" fmla="*/ 0 w 8572"/>
                    <a:gd name="connsiteY0" fmla="*/ 16193 h 16192"/>
                    <a:gd name="connsiteX1" fmla="*/ 8572 w 8572"/>
                    <a:gd name="connsiteY1" fmla="*/ 2858 h 16192"/>
                    <a:gd name="connsiteX2" fmla="*/ 5715 w 8572"/>
                    <a:gd name="connsiteY2" fmla="*/ 0 h 16192"/>
                    <a:gd name="connsiteX3" fmla="*/ 0 w 8572"/>
                    <a:gd name="connsiteY3" fmla="*/ 8573 h 161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572" h="16192">
                      <a:moveTo>
                        <a:pt x="0" y="16193"/>
                      </a:moveTo>
                      <a:lnTo>
                        <a:pt x="8572" y="2858"/>
                      </a:lnTo>
                      <a:lnTo>
                        <a:pt x="5715" y="0"/>
                      </a:lnTo>
                      <a:lnTo>
                        <a:pt x="0" y="8573"/>
                      </a:lnTo>
                      <a:close/>
                    </a:path>
                  </a:pathLst>
                </a:custGeom>
                <a:solidFill>
                  <a:srgbClr val="ABA89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1059" name="Graphic 801">
                <a:extLst>
                  <a:ext uri="{FF2B5EF4-FFF2-40B4-BE49-F238E27FC236}">
                    <a16:creationId xmlns:a16="http://schemas.microsoft.com/office/drawing/2014/main" id="{57412DFD-041B-475E-AB5B-7E168220CF49}"/>
                  </a:ext>
                </a:extLst>
              </p:cNvPr>
              <p:cNvGrpSpPr/>
              <p:nvPr/>
            </p:nvGrpSpPr>
            <p:grpSpPr>
              <a:xfrm>
                <a:off x="6206489" y="2915602"/>
                <a:ext cx="9525" cy="93345"/>
                <a:chOff x="6206489" y="2915602"/>
                <a:chExt cx="9525" cy="93345"/>
              </a:xfrm>
              <a:solidFill>
                <a:schemeClr val="accent1"/>
              </a:solidFill>
            </p:grpSpPr>
            <p:sp>
              <p:nvSpPr>
                <p:cNvPr id="1060" name="Freeform: Shape 1059">
                  <a:extLst>
                    <a:ext uri="{FF2B5EF4-FFF2-40B4-BE49-F238E27FC236}">
                      <a16:creationId xmlns:a16="http://schemas.microsoft.com/office/drawing/2014/main" id="{1E4957A6-CE92-45E5-B354-9376FA7E9EDD}"/>
                    </a:ext>
                  </a:extLst>
                </p:cNvPr>
                <p:cNvSpPr/>
                <p:nvPr/>
              </p:nvSpPr>
              <p:spPr>
                <a:xfrm>
                  <a:off x="6206489" y="2915602"/>
                  <a:ext cx="9525" cy="93345"/>
                </a:xfrm>
                <a:custGeom>
                  <a:avLst/>
                  <a:gdLst>
                    <a:gd name="connsiteX0" fmla="*/ 9525 w 9525"/>
                    <a:gd name="connsiteY0" fmla="*/ 15240 h 93345"/>
                    <a:gd name="connsiteX1" fmla="*/ 9525 w 9525"/>
                    <a:gd name="connsiteY1" fmla="*/ 93345 h 93345"/>
                    <a:gd name="connsiteX2" fmla="*/ 0 w 9525"/>
                    <a:gd name="connsiteY2" fmla="*/ 78105 h 93345"/>
                    <a:gd name="connsiteX3" fmla="*/ 0 w 9525"/>
                    <a:gd name="connsiteY3" fmla="*/ 0 h 933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9525" h="93345">
                      <a:moveTo>
                        <a:pt x="9525" y="15240"/>
                      </a:moveTo>
                      <a:lnTo>
                        <a:pt x="9525" y="93345"/>
                      </a:lnTo>
                      <a:lnTo>
                        <a:pt x="0" y="7810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061" name="Freeform: Shape 1060">
                  <a:extLst>
                    <a:ext uri="{FF2B5EF4-FFF2-40B4-BE49-F238E27FC236}">
                      <a16:creationId xmlns:a16="http://schemas.microsoft.com/office/drawing/2014/main" id="{0E1C7FFD-D406-4B5E-BB0C-F021C0984C2B}"/>
                    </a:ext>
                  </a:extLst>
                </p:cNvPr>
                <p:cNvSpPr/>
                <p:nvPr/>
              </p:nvSpPr>
              <p:spPr>
                <a:xfrm>
                  <a:off x="6207442" y="2919412"/>
                  <a:ext cx="8572" cy="85725"/>
                </a:xfrm>
                <a:custGeom>
                  <a:avLst/>
                  <a:gdLst>
                    <a:gd name="connsiteX0" fmla="*/ 8572 w 8572"/>
                    <a:gd name="connsiteY0" fmla="*/ 12383 h 85725"/>
                    <a:gd name="connsiteX1" fmla="*/ 0 w 8572"/>
                    <a:gd name="connsiteY1" fmla="*/ 0 h 85725"/>
                    <a:gd name="connsiteX2" fmla="*/ 0 w 8572"/>
                    <a:gd name="connsiteY2" fmla="*/ 73342 h 85725"/>
                    <a:gd name="connsiteX3" fmla="*/ 8572 w 8572"/>
                    <a:gd name="connsiteY3" fmla="*/ 85725 h 857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572" h="85725">
                      <a:moveTo>
                        <a:pt x="8572" y="12383"/>
                      </a:moveTo>
                      <a:lnTo>
                        <a:pt x="0" y="0"/>
                      </a:lnTo>
                      <a:lnTo>
                        <a:pt x="0" y="73342"/>
                      </a:lnTo>
                      <a:lnTo>
                        <a:pt x="8572" y="85725"/>
                      </a:lnTo>
                      <a:close/>
                    </a:path>
                  </a:pathLst>
                </a:custGeom>
                <a:solidFill>
                  <a:srgbClr val="ABA89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062" name="Freeform: Shape 1061">
                  <a:extLst>
                    <a:ext uri="{FF2B5EF4-FFF2-40B4-BE49-F238E27FC236}">
                      <a16:creationId xmlns:a16="http://schemas.microsoft.com/office/drawing/2014/main" id="{D011B73A-A2FC-4C58-9F67-20526F1C1B49}"/>
                    </a:ext>
                  </a:extLst>
                </p:cNvPr>
                <p:cNvSpPr/>
                <p:nvPr/>
              </p:nvSpPr>
              <p:spPr>
                <a:xfrm>
                  <a:off x="6209346" y="2922270"/>
                  <a:ext cx="6667" cy="75247"/>
                </a:xfrm>
                <a:custGeom>
                  <a:avLst/>
                  <a:gdLst>
                    <a:gd name="connsiteX0" fmla="*/ 0 w 6667"/>
                    <a:gd name="connsiteY0" fmla="*/ 0 h 75247"/>
                    <a:gd name="connsiteX1" fmla="*/ 0 w 6667"/>
                    <a:gd name="connsiteY1" fmla="*/ 66675 h 75247"/>
                    <a:gd name="connsiteX2" fmla="*/ 6668 w 6667"/>
                    <a:gd name="connsiteY2" fmla="*/ 75247 h 75247"/>
                    <a:gd name="connsiteX3" fmla="*/ 6668 w 6667"/>
                    <a:gd name="connsiteY3" fmla="*/ 9525 h 752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667" h="75247">
                      <a:moveTo>
                        <a:pt x="0" y="0"/>
                      </a:moveTo>
                      <a:lnTo>
                        <a:pt x="0" y="66675"/>
                      </a:lnTo>
                      <a:lnTo>
                        <a:pt x="6668" y="75247"/>
                      </a:lnTo>
                      <a:lnTo>
                        <a:pt x="6668" y="952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063" name="Freeform: Shape 1062">
                  <a:extLst>
                    <a:ext uri="{FF2B5EF4-FFF2-40B4-BE49-F238E27FC236}">
                      <a16:creationId xmlns:a16="http://schemas.microsoft.com/office/drawing/2014/main" id="{765CB7A1-F2C4-4B62-BFE7-020F37E1307D}"/>
                    </a:ext>
                  </a:extLst>
                </p:cNvPr>
                <p:cNvSpPr/>
                <p:nvPr/>
              </p:nvSpPr>
              <p:spPr>
                <a:xfrm>
                  <a:off x="6207442" y="2959417"/>
                  <a:ext cx="8572" cy="16192"/>
                </a:xfrm>
                <a:custGeom>
                  <a:avLst/>
                  <a:gdLst>
                    <a:gd name="connsiteX0" fmla="*/ 8572 w 8572"/>
                    <a:gd name="connsiteY0" fmla="*/ 16193 h 16192"/>
                    <a:gd name="connsiteX1" fmla="*/ 0 w 8572"/>
                    <a:gd name="connsiteY1" fmla="*/ 2858 h 16192"/>
                    <a:gd name="connsiteX2" fmla="*/ 1905 w 8572"/>
                    <a:gd name="connsiteY2" fmla="*/ 0 h 16192"/>
                    <a:gd name="connsiteX3" fmla="*/ 8572 w 8572"/>
                    <a:gd name="connsiteY3" fmla="*/ 8573 h 161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572" h="16192">
                      <a:moveTo>
                        <a:pt x="8572" y="16193"/>
                      </a:moveTo>
                      <a:lnTo>
                        <a:pt x="0" y="2858"/>
                      </a:lnTo>
                      <a:lnTo>
                        <a:pt x="1905" y="0"/>
                      </a:lnTo>
                      <a:lnTo>
                        <a:pt x="8572" y="8573"/>
                      </a:lnTo>
                      <a:close/>
                    </a:path>
                  </a:pathLst>
                </a:custGeom>
                <a:solidFill>
                  <a:srgbClr val="ABA89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sp>
            <p:nvSpPr>
              <p:cNvPr id="1064" name="Freeform: Shape 1063">
                <a:extLst>
                  <a:ext uri="{FF2B5EF4-FFF2-40B4-BE49-F238E27FC236}">
                    <a16:creationId xmlns:a16="http://schemas.microsoft.com/office/drawing/2014/main" id="{C16DDF13-78C6-4A6E-8A02-0495D7345741}"/>
                  </a:ext>
                </a:extLst>
              </p:cNvPr>
              <p:cNvSpPr/>
              <p:nvPr/>
            </p:nvSpPr>
            <p:spPr>
              <a:xfrm>
                <a:off x="6197917" y="2769870"/>
                <a:ext cx="200025" cy="161925"/>
              </a:xfrm>
              <a:custGeom>
                <a:avLst/>
                <a:gdLst>
                  <a:gd name="connsiteX0" fmla="*/ 100013 w 200025"/>
                  <a:gd name="connsiteY0" fmla="*/ 0 h 161925"/>
                  <a:gd name="connsiteX1" fmla="*/ 200025 w 200025"/>
                  <a:gd name="connsiteY1" fmla="*/ 100013 h 161925"/>
                  <a:gd name="connsiteX2" fmla="*/ 100013 w 200025"/>
                  <a:gd name="connsiteY2" fmla="*/ 161925 h 161925"/>
                  <a:gd name="connsiteX3" fmla="*/ 0 w 200025"/>
                  <a:gd name="connsiteY3" fmla="*/ 100013 h 161925"/>
                  <a:gd name="connsiteX4" fmla="*/ 100013 w 200025"/>
                  <a:gd name="connsiteY4" fmla="*/ 0 h 1619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0025" h="161925">
                    <a:moveTo>
                      <a:pt x="100013" y="0"/>
                    </a:moveTo>
                    <a:cubicBezTo>
                      <a:pt x="154305" y="0"/>
                      <a:pt x="199072" y="44767"/>
                      <a:pt x="200025" y="100013"/>
                    </a:cubicBezTo>
                    <a:cubicBezTo>
                      <a:pt x="199072" y="134302"/>
                      <a:pt x="154305" y="161925"/>
                      <a:pt x="100013" y="161925"/>
                    </a:cubicBezTo>
                    <a:cubicBezTo>
                      <a:pt x="45720" y="161925"/>
                      <a:pt x="952" y="134302"/>
                      <a:pt x="0" y="100013"/>
                    </a:cubicBezTo>
                    <a:cubicBezTo>
                      <a:pt x="952" y="44767"/>
                      <a:pt x="45720" y="0"/>
                      <a:pt x="10001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65" name="Freeform: Shape 1064">
                <a:extLst>
                  <a:ext uri="{FF2B5EF4-FFF2-40B4-BE49-F238E27FC236}">
                    <a16:creationId xmlns:a16="http://schemas.microsoft.com/office/drawing/2014/main" id="{6E4B0E15-DC94-4469-B3A2-70AA001FAC3E}"/>
                  </a:ext>
                </a:extLst>
              </p:cNvPr>
              <p:cNvSpPr/>
              <p:nvPr/>
            </p:nvSpPr>
            <p:spPr>
              <a:xfrm>
                <a:off x="6266496" y="2788920"/>
                <a:ext cx="64770" cy="39052"/>
              </a:xfrm>
              <a:custGeom>
                <a:avLst/>
                <a:gdLst>
                  <a:gd name="connsiteX0" fmla="*/ 31433 w 64770"/>
                  <a:gd name="connsiteY0" fmla="*/ 0 h 39052"/>
                  <a:gd name="connsiteX1" fmla="*/ 60008 w 64770"/>
                  <a:gd name="connsiteY1" fmla="*/ 9525 h 39052"/>
                  <a:gd name="connsiteX2" fmla="*/ 64770 w 64770"/>
                  <a:gd name="connsiteY2" fmla="*/ 9525 h 39052"/>
                  <a:gd name="connsiteX3" fmla="*/ 64770 w 64770"/>
                  <a:gd name="connsiteY3" fmla="*/ 19050 h 39052"/>
                  <a:gd name="connsiteX4" fmla="*/ 32385 w 64770"/>
                  <a:gd name="connsiteY4" fmla="*/ 39052 h 39052"/>
                  <a:gd name="connsiteX5" fmla="*/ 0 w 64770"/>
                  <a:gd name="connsiteY5" fmla="*/ 19050 h 39052"/>
                  <a:gd name="connsiteX6" fmla="*/ 0 w 64770"/>
                  <a:gd name="connsiteY6" fmla="*/ 9525 h 39052"/>
                  <a:gd name="connsiteX7" fmla="*/ 4763 w 64770"/>
                  <a:gd name="connsiteY7" fmla="*/ 9525 h 39052"/>
                  <a:gd name="connsiteX8" fmla="*/ 31433 w 64770"/>
                  <a:gd name="connsiteY8" fmla="*/ 0 h 390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4770" h="39052">
                    <a:moveTo>
                      <a:pt x="31433" y="0"/>
                    </a:moveTo>
                    <a:cubicBezTo>
                      <a:pt x="43815" y="0"/>
                      <a:pt x="54293" y="3810"/>
                      <a:pt x="60008" y="9525"/>
                    </a:cubicBezTo>
                    <a:lnTo>
                      <a:pt x="64770" y="9525"/>
                    </a:lnTo>
                    <a:lnTo>
                      <a:pt x="64770" y="19050"/>
                    </a:lnTo>
                    <a:cubicBezTo>
                      <a:pt x="64770" y="29527"/>
                      <a:pt x="50483" y="39052"/>
                      <a:pt x="32385" y="39052"/>
                    </a:cubicBezTo>
                    <a:cubicBezTo>
                      <a:pt x="14288" y="39052"/>
                      <a:pt x="0" y="30480"/>
                      <a:pt x="0" y="19050"/>
                    </a:cubicBezTo>
                    <a:lnTo>
                      <a:pt x="0" y="9525"/>
                    </a:lnTo>
                    <a:lnTo>
                      <a:pt x="4763" y="9525"/>
                    </a:lnTo>
                    <a:cubicBezTo>
                      <a:pt x="8572" y="3810"/>
                      <a:pt x="19050" y="0"/>
                      <a:pt x="31433" y="0"/>
                    </a:cubicBezTo>
                    <a:close/>
                  </a:path>
                </a:pathLst>
              </a:custGeom>
              <a:solidFill>
                <a:srgbClr val="EAE7D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66" name="Freeform: Shape 1065">
                <a:extLst>
                  <a:ext uri="{FF2B5EF4-FFF2-40B4-BE49-F238E27FC236}">
                    <a16:creationId xmlns:a16="http://schemas.microsoft.com/office/drawing/2014/main" id="{90221E02-1195-40F3-AC37-DB33E13A78CC}"/>
                  </a:ext>
                </a:extLst>
              </p:cNvPr>
              <p:cNvSpPr/>
              <p:nvPr/>
            </p:nvSpPr>
            <p:spPr>
              <a:xfrm>
                <a:off x="6265544" y="2778442"/>
                <a:ext cx="64769" cy="40004"/>
              </a:xfrm>
              <a:custGeom>
                <a:avLst/>
                <a:gdLst>
                  <a:gd name="connsiteX0" fmla="*/ 64770 w 64769"/>
                  <a:gd name="connsiteY0" fmla="*/ 20003 h 40004"/>
                  <a:gd name="connsiteX1" fmla="*/ 32385 w 64769"/>
                  <a:gd name="connsiteY1" fmla="*/ 40005 h 40004"/>
                  <a:gd name="connsiteX2" fmla="*/ 0 w 64769"/>
                  <a:gd name="connsiteY2" fmla="*/ 20003 h 40004"/>
                  <a:gd name="connsiteX3" fmla="*/ 32385 w 64769"/>
                  <a:gd name="connsiteY3" fmla="*/ 0 h 40004"/>
                  <a:gd name="connsiteX4" fmla="*/ 64770 w 64769"/>
                  <a:gd name="connsiteY4" fmla="*/ 20003 h 400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4769" h="40004">
                    <a:moveTo>
                      <a:pt x="64770" y="20003"/>
                    </a:moveTo>
                    <a:cubicBezTo>
                      <a:pt x="64770" y="31050"/>
                      <a:pt x="50271" y="40005"/>
                      <a:pt x="32385" y="40005"/>
                    </a:cubicBezTo>
                    <a:cubicBezTo>
                      <a:pt x="14499" y="40005"/>
                      <a:pt x="0" y="31050"/>
                      <a:pt x="0" y="20003"/>
                    </a:cubicBezTo>
                    <a:cubicBezTo>
                      <a:pt x="0" y="8955"/>
                      <a:pt x="14499" y="0"/>
                      <a:pt x="32385" y="0"/>
                    </a:cubicBezTo>
                    <a:cubicBezTo>
                      <a:pt x="50271" y="0"/>
                      <a:pt x="64770" y="8955"/>
                      <a:pt x="64770" y="20003"/>
                    </a:cubicBezTo>
                    <a:close/>
                  </a:path>
                </a:pathLst>
              </a:custGeom>
              <a:solidFill>
                <a:srgbClr val="B7B4A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67" name="Freeform: Shape 1066">
                <a:extLst>
                  <a:ext uri="{FF2B5EF4-FFF2-40B4-BE49-F238E27FC236}">
                    <a16:creationId xmlns:a16="http://schemas.microsoft.com/office/drawing/2014/main" id="{D15AFA89-4022-4E76-A93A-EFA872ABCAE8}"/>
                  </a:ext>
                </a:extLst>
              </p:cNvPr>
              <p:cNvSpPr/>
              <p:nvPr/>
            </p:nvSpPr>
            <p:spPr>
              <a:xfrm>
                <a:off x="6295071" y="2767964"/>
                <a:ext cx="5715" cy="45720"/>
              </a:xfrm>
              <a:custGeom>
                <a:avLst/>
                <a:gdLst>
                  <a:gd name="connsiteX0" fmla="*/ 2858 w 5715"/>
                  <a:gd name="connsiteY0" fmla="*/ 0 h 45720"/>
                  <a:gd name="connsiteX1" fmla="*/ 2858 w 5715"/>
                  <a:gd name="connsiteY1" fmla="*/ 0 h 45720"/>
                  <a:gd name="connsiteX2" fmla="*/ 5715 w 5715"/>
                  <a:gd name="connsiteY2" fmla="*/ 2858 h 45720"/>
                  <a:gd name="connsiteX3" fmla="*/ 5715 w 5715"/>
                  <a:gd name="connsiteY3" fmla="*/ 42863 h 45720"/>
                  <a:gd name="connsiteX4" fmla="*/ 2858 w 5715"/>
                  <a:gd name="connsiteY4" fmla="*/ 45720 h 45720"/>
                  <a:gd name="connsiteX5" fmla="*/ 2858 w 5715"/>
                  <a:gd name="connsiteY5" fmla="*/ 45720 h 45720"/>
                  <a:gd name="connsiteX6" fmla="*/ 0 w 5715"/>
                  <a:gd name="connsiteY6" fmla="*/ 42863 h 45720"/>
                  <a:gd name="connsiteX7" fmla="*/ 0 w 5715"/>
                  <a:gd name="connsiteY7" fmla="*/ 2858 h 45720"/>
                  <a:gd name="connsiteX8" fmla="*/ 2858 w 5715"/>
                  <a:gd name="connsiteY8" fmla="*/ 0 h 457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715" h="45720">
                    <a:moveTo>
                      <a:pt x="2858" y="0"/>
                    </a:moveTo>
                    <a:lnTo>
                      <a:pt x="2858" y="0"/>
                    </a:lnTo>
                    <a:cubicBezTo>
                      <a:pt x="4763" y="0"/>
                      <a:pt x="5715" y="1905"/>
                      <a:pt x="5715" y="2858"/>
                    </a:cubicBezTo>
                    <a:lnTo>
                      <a:pt x="5715" y="42863"/>
                    </a:lnTo>
                    <a:cubicBezTo>
                      <a:pt x="5715" y="44768"/>
                      <a:pt x="3810" y="45720"/>
                      <a:pt x="2858" y="45720"/>
                    </a:cubicBezTo>
                    <a:lnTo>
                      <a:pt x="2858" y="45720"/>
                    </a:lnTo>
                    <a:cubicBezTo>
                      <a:pt x="953" y="45720"/>
                      <a:pt x="0" y="43815"/>
                      <a:pt x="0" y="42863"/>
                    </a:cubicBezTo>
                    <a:lnTo>
                      <a:pt x="0" y="2858"/>
                    </a:lnTo>
                    <a:cubicBezTo>
                      <a:pt x="0" y="952"/>
                      <a:pt x="953" y="0"/>
                      <a:pt x="2858" y="0"/>
                    </a:cubicBezTo>
                    <a:close/>
                  </a:path>
                </a:pathLst>
              </a:custGeom>
              <a:solidFill>
                <a:srgbClr val="EAE7D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68" name="Freeform: Shape 1067">
                <a:extLst>
                  <a:ext uri="{FF2B5EF4-FFF2-40B4-BE49-F238E27FC236}">
                    <a16:creationId xmlns:a16="http://schemas.microsoft.com/office/drawing/2014/main" id="{12EF651F-4AA7-4D1A-B912-DE6D0593339C}"/>
                  </a:ext>
                </a:extLst>
              </p:cNvPr>
              <p:cNvSpPr/>
              <p:nvPr/>
            </p:nvSpPr>
            <p:spPr>
              <a:xfrm>
                <a:off x="6314821" y="2755582"/>
                <a:ext cx="5968" cy="50482"/>
              </a:xfrm>
              <a:custGeom>
                <a:avLst/>
                <a:gdLst>
                  <a:gd name="connsiteX0" fmla="*/ 3111 w 5968"/>
                  <a:gd name="connsiteY0" fmla="*/ 0 h 50482"/>
                  <a:gd name="connsiteX1" fmla="*/ 3111 w 5968"/>
                  <a:gd name="connsiteY1" fmla="*/ 0 h 50482"/>
                  <a:gd name="connsiteX2" fmla="*/ 5968 w 5968"/>
                  <a:gd name="connsiteY2" fmla="*/ 2857 h 50482"/>
                  <a:gd name="connsiteX3" fmla="*/ 5968 w 5968"/>
                  <a:gd name="connsiteY3" fmla="*/ 47625 h 50482"/>
                  <a:gd name="connsiteX4" fmla="*/ 3111 w 5968"/>
                  <a:gd name="connsiteY4" fmla="*/ 50482 h 50482"/>
                  <a:gd name="connsiteX5" fmla="*/ 3111 w 5968"/>
                  <a:gd name="connsiteY5" fmla="*/ 50482 h 50482"/>
                  <a:gd name="connsiteX6" fmla="*/ 253 w 5968"/>
                  <a:gd name="connsiteY6" fmla="*/ 47625 h 50482"/>
                  <a:gd name="connsiteX7" fmla="*/ 253 w 5968"/>
                  <a:gd name="connsiteY7" fmla="*/ 2857 h 50482"/>
                  <a:gd name="connsiteX8" fmla="*/ 3111 w 5968"/>
                  <a:gd name="connsiteY8" fmla="*/ 0 h 504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968" h="50482">
                    <a:moveTo>
                      <a:pt x="3111" y="0"/>
                    </a:moveTo>
                    <a:lnTo>
                      <a:pt x="3111" y="0"/>
                    </a:lnTo>
                    <a:cubicBezTo>
                      <a:pt x="5016" y="0"/>
                      <a:pt x="5968" y="1905"/>
                      <a:pt x="5968" y="2857"/>
                    </a:cubicBezTo>
                    <a:lnTo>
                      <a:pt x="5968" y="47625"/>
                    </a:lnTo>
                    <a:cubicBezTo>
                      <a:pt x="5968" y="49530"/>
                      <a:pt x="4063" y="50482"/>
                      <a:pt x="3111" y="50482"/>
                    </a:cubicBezTo>
                    <a:lnTo>
                      <a:pt x="3111" y="50482"/>
                    </a:lnTo>
                    <a:cubicBezTo>
                      <a:pt x="1206" y="50482"/>
                      <a:pt x="253" y="48577"/>
                      <a:pt x="253" y="47625"/>
                    </a:cubicBezTo>
                    <a:lnTo>
                      <a:pt x="253" y="2857"/>
                    </a:lnTo>
                    <a:cubicBezTo>
                      <a:pt x="-699" y="952"/>
                      <a:pt x="1206" y="0"/>
                      <a:pt x="3111" y="0"/>
                    </a:cubicBezTo>
                    <a:close/>
                  </a:path>
                </a:pathLst>
              </a:custGeom>
              <a:solidFill>
                <a:srgbClr val="EAE7D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69" name="Freeform: Shape 1068">
                <a:extLst>
                  <a:ext uri="{FF2B5EF4-FFF2-40B4-BE49-F238E27FC236}">
                    <a16:creationId xmlns:a16="http://schemas.microsoft.com/office/drawing/2014/main" id="{2C4F7CDC-021C-4DEA-925C-0671D5A7B6A1}"/>
                  </a:ext>
                </a:extLst>
              </p:cNvPr>
              <p:cNvSpPr/>
              <p:nvPr/>
            </p:nvSpPr>
            <p:spPr>
              <a:xfrm>
                <a:off x="6275768" y="2755582"/>
                <a:ext cx="5968" cy="50482"/>
              </a:xfrm>
              <a:custGeom>
                <a:avLst/>
                <a:gdLst>
                  <a:gd name="connsiteX0" fmla="*/ 3111 w 5968"/>
                  <a:gd name="connsiteY0" fmla="*/ 0 h 50482"/>
                  <a:gd name="connsiteX1" fmla="*/ 3111 w 5968"/>
                  <a:gd name="connsiteY1" fmla="*/ 0 h 50482"/>
                  <a:gd name="connsiteX2" fmla="*/ 5968 w 5968"/>
                  <a:gd name="connsiteY2" fmla="*/ 2857 h 50482"/>
                  <a:gd name="connsiteX3" fmla="*/ 5968 w 5968"/>
                  <a:gd name="connsiteY3" fmla="*/ 47625 h 50482"/>
                  <a:gd name="connsiteX4" fmla="*/ 3111 w 5968"/>
                  <a:gd name="connsiteY4" fmla="*/ 50482 h 50482"/>
                  <a:gd name="connsiteX5" fmla="*/ 3111 w 5968"/>
                  <a:gd name="connsiteY5" fmla="*/ 50482 h 50482"/>
                  <a:gd name="connsiteX6" fmla="*/ 253 w 5968"/>
                  <a:gd name="connsiteY6" fmla="*/ 47625 h 50482"/>
                  <a:gd name="connsiteX7" fmla="*/ 253 w 5968"/>
                  <a:gd name="connsiteY7" fmla="*/ 2857 h 50482"/>
                  <a:gd name="connsiteX8" fmla="*/ 3111 w 5968"/>
                  <a:gd name="connsiteY8" fmla="*/ 0 h 504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968" h="50482">
                    <a:moveTo>
                      <a:pt x="3111" y="0"/>
                    </a:moveTo>
                    <a:lnTo>
                      <a:pt x="3111" y="0"/>
                    </a:lnTo>
                    <a:cubicBezTo>
                      <a:pt x="5016" y="0"/>
                      <a:pt x="5968" y="1905"/>
                      <a:pt x="5968" y="2857"/>
                    </a:cubicBezTo>
                    <a:lnTo>
                      <a:pt x="5968" y="47625"/>
                    </a:lnTo>
                    <a:cubicBezTo>
                      <a:pt x="5968" y="49530"/>
                      <a:pt x="4063" y="50482"/>
                      <a:pt x="3111" y="50482"/>
                    </a:cubicBezTo>
                    <a:lnTo>
                      <a:pt x="3111" y="50482"/>
                    </a:lnTo>
                    <a:cubicBezTo>
                      <a:pt x="1206" y="50482"/>
                      <a:pt x="253" y="48577"/>
                      <a:pt x="253" y="47625"/>
                    </a:cubicBezTo>
                    <a:lnTo>
                      <a:pt x="253" y="2857"/>
                    </a:lnTo>
                    <a:cubicBezTo>
                      <a:pt x="-699" y="952"/>
                      <a:pt x="1206" y="0"/>
                      <a:pt x="3111" y="0"/>
                    </a:cubicBezTo>
                    <a:close/>
                  </a:path>
                </a:pathLst>
              </a:custGeom>
              <a:solidFill>
                <a:srgbClr val="EAE7D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1070" name="Graphic 801">
                <a:extLst>
                  <a:ext uri="{FF2B5EF4-FFF2-40B4-BE49-F238E27FC236}">
                    <a16:creationId xmlns:a16="http://schemas.microsoft.com/office/drawing/2014/main" id="{57412DFD-041B-475E-AB5B-7E168220CF49}"/>
                  </a:ext>
                </a:extLst>
              </p:cNvPr>
              <p:cNvGrpSpPr/>
              <p:nvPr/>
            </p:nvGrpSpPr>
            <p:grpSpPr>
              <a:xfrm>
                <a:off x="6274117" y="2735580"/>
                <a:ext cx="47625" cy="35242"/>
                <a:chOff x="6274117" y="2735580"/>
                <a:chExt cx="47625" cy="35242"/>
              </a:xfrm>
              <a:solidFill>
                <a:schemeClr val="accent1"/>
              </a:solidFill>
            </p:grpSpPr>
            <p:sp>
              <p:nvSpPr>
                <p:cNvPr id="1071" name="Freeform: Shape 1070">
                  <a:extLst>
                    <a:ext uri="{FF2B5EF4-FFF2-40B4-BE49-F238E27FC236}">
                      <a16:creationId xmlns:a16="http://schemas.microsoft.com/office/drawing/2014/main" id="{C3E4CF91-6071-4035-ACA1-B36B06DD8096}"/>
                    </a:ext>
                  </a:extLst>
                </p:cNvPr>
                <p:cNvSpPr/>
                <p:nvPr/>
              </p:nvSpPr>
              <p:spPr>
                <a:xfrm>
                  <a:off x="6274117" y="2742247"/>
                  <a:ext cx="47625" cy="28575"/>
                </a:xfrm>
                <a:custGeom>
                  <a:avLst/>
                  <a:gdLst>
                    <a:gd name="connsiteX0" fmla="*/ 23813 w 47625"/>
                    <a:gd name="connsiteY0" fmla="*/ 0 h 28575"/>
                    <a:gd name="connsiteX1" fmla="*/ 44767 w 47625"/>
                    <a:gd name="connsiteY1" fmla="*/ 7620 h 28575"/>
                    <a:gd name="connsiteX2" fmla="*/ 47625 w 47625"/>
                    <a:gd name="connsiteY2" fmla="*/ 7620 h 28575"/>
                    <a:gd name="connsiteX3" fmla="*/ 47625 w 47625"/>
                    <a:gd name="connsiteY3" fmla="*/ 14288 h 28575"/>
                    <a:gd name="connsiteX4" fmla="*/ 23813 w 47625"/>
                    <a:gd name="connsiteY4" fmla="*/ 28575 h 28575"/>
                    <a:gd name="connsiteX5" fmla="*/ 0 w 47625"/>
                    <a:gd name="connsiteY5" fmla="*/ 14288 h 28575"/>
                    <a:gd name="connsiteX6" fmla="*/ 0 w 47625"/>
                    <a:gd name="connsiteY6" fmla="*/ 7620 h 28575"/>
                    <a:gd name="connsiteX7" fmla="*/ 2857 w 47625"/>
                    <a:gd name="connsiteY7" fmla="*/ 7620 h 28575"/>
                    <a:gd name="connsiteX8" fmla="*/ 23813 w 47625"/>
                    <a:gd name="connsiteY8" fmla="*/ 0 h 285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7625" h="28575">
                      <a:moveTo>
                        <a:pt x="23813" y="0"/>
                      </a:moveTo>
                      <a:cubicBezTo>
                        <a:pt x="32385" y="0"/>
                        <a:pt x="40005" y="2857"/>
                        <a:pt x="44767" y="7620"/>
                      </a:cubicBezTo>
                      <a:lnTo>
                        <a:pt x="47625" y="7620"/>
                      </a:lnTo>
                      <a:lnTo>
                        <a:pt x="47625" y="14288"/>
                      </a:lnTo>
                      <a:cubicBezTo>
                        <a:pt x="47625" y="21907"/>
                        <a:pt x="37147" y="28575"/>
                        <a:pt x="23813" y="28575"/>
                      </a:cubicBezTo>
                      <a:cubicBezTo>
                        <a:pt x="10477" y="28575"/>
                        <a:pt x="0" y="21907"/>
                        <a:pt x="0" y="14288"/>
                      </a:cubicBezTo>
                      <a:lnTo>
                        <a:pt x="0" y="7620"/>
                      </a:lnTo>
                      <a:lnTo>
                        <a:pt x="2857" y="7620"/>
                      </a:lnTo>
                      <a:cubicBezTo>
                        <a:pt x="7620" y="2857"/>
                        <a:pt x="15240" y="0"/>
                        <a:pt x="23813" y="0"/>
                      </a:cubicBezTo>
                      <a:close/>
                    </a:path>
                  </a:pathLst>
                </a:custGeom>
                <a:solidFill>
                  <a:srgbClr val="B7B4A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072" name="Freeform: Shape 1071">
                  <a:extLst>
                    <a:ext uri="{FF2B5EF4-FFF2-40B4-BE49-F238E27FC236}">
                      <a16:creationId xmlns:a16="http://schemas.microsoft.com/office/drawing/2014/main" id="{6BFB2CFC-2031-478D-992F-2CB71BFE9631}"/>
                    </a:ext>
                  </a:extLst>
                </p:cNvPr>
                <p:cNvSpPr/>
                <p:nvPr/>
              </p:nvSpPr>
              <p:spPr>
                <a:xfrm>
                  <a:off x="6274117" y="2735580"/>
                  <a:ext cx="47625" cy="28575"/>
                </a:xfrm>
                <a:custGeom>
                  <a:avLst/>
                  <a:gdLst>
                    <a:gd name="connsiteX0" fmla="*/ 47625 w 47625"/>
                    <a:gd name="connsiteY0" fmla="*/ 14287 h 28575"/>
                    <a:gd name="connsiteX1" fmla="*/ 23813 w 47625"/>
                    <a:gd name="connsiteY1" fmla="*/ 28575 h 28575"/>
                    <a:gd name="connsiteX2" fmla="*/ 0 w 47625"/>
                    <a:gd name="connsiteY2" fmla="*/ 14287 h 28575"/>
                    <a:gd name="connsiteX3" fmla="*/ 23813 w 47625"/>
                    <a:gd name="connsiteY3" fmla="*/ 0 h 28575"/>
                    <a:gd name="connsiteX4" fmla="*/ 47625 w 47625"/>
                    <a:gd name="connsiteY4" fmla="*/ 14287 h 285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7625" h="28575">
                      <a:moveTo>
                        <a:pt x="47625" y="14287"/>
                      </a:moveTo>
                      <a:cubicBezTo>
                        <a:pt x="47625" y="22178"/>
                        <a:pt x="36964" y="28575"/>
                        <a:pt x="23813" y="28575"/>
                      </a:cubicBezTo>
                      <a:cubicBezTo>
                        <a:pt x="10661" y="28575"/>
                        <a:pt x="0" y="22178"/>
                        <a:pt x="0" y="14287"/>
                      </a:cubicBezTo>
                      <a:cubicBezTo>
                        <a:pt x="0" y="6397"/>
                        <a:pt x="10661" y="0"/>
                        <a:pt x="23813" y="0"/>
                      </a:cubicBezTo>
                      <a:cubicBezTo>
                        <a:pt x="36964" y="0"/>
                        <a:pt x="47625" y="6397"/>
                        <a:pt x="47625" y="14287"/>
                      </a:cubicBezTo>
                      <a:close/>
                    </a:path>
                  </a:pathLst>
                </a:custGeom>
                <a:solidFill>
                  <a:srgbClr val="EAE7D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sp>
            <p:nvSpPr>
              <p:cNvPr id="1073" name="Freeform: Shape 1072">
                <a:extLst>
                  <a:ext uri="{FF2B5EF4-FFF2-40B4-BE49-F238E27FC236}">
                    <a16:creationId xmlns:a16="http://schemas.microsoft.com/office/drawing/2014/main" id="{9BE85CF2-D034-413F-AF88-2076E7BD4AE4}"/>
                  </a:ext>
                </a:extLst>
              </p:cNvPr>
              <p:cNvSpPr/>
              <p:nvPr/>
            </p:nvSpPr>
            <p:spPr>
              <a:xfrm>
                <a:off x="6276974" y="2728912"/>
                <a:ext cx="41909" cy="32385"/>
              </a:xfrm>
              <a:custGeom>
                <a:avLst/>
                <a:gdLst>
                  <a:gd name="connsiteX0" fmla="*/ 20955 w 41909"/>
                  <a:gd name="connsiteY0" fmla="*/ 0 h 32385"/>
                  <a:gd name="connsiteX1" fmla="*/ 41910 w 41909"/>
                  <a:gd name="connsiteY1" fmla="*/ 20002 h 32385"/>
                  <a:gd name="connsiteX2" fmla="*/ 20955 w 41909"/>
                  <a:gd name="connsiteY2" fmla="*/ 32385 h 32385"/>
                  <a:gd name="connsiteX3" fmla="*/ 0 w 41909"/>
                  <a:gd name="connsiteY3" fmla="*/ 20002 h 32385"/>
                  <a:gd name="connsiteX4" fmla="*/ 20955 w 41909"/>
                  <a:gd name="connsiteY4" fmla="*/ 0 h 323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909" h="32385">
                    <a:moveTo>
                      <a:pt x="20955" y="0"/>
                    </a:moveTo>
                    <a:cubicBezTo>
                      <a:pt x="32385" y="0"/>
                      <a:pt x="41910" y="9525"/>
                      <a:pt x="41910" y="20002"/>
                    </a:cubicBezTo>
                    <a:cubicBezTo>
                      <a:pt x="41910" y="26670"/>
                      <a:pt x="32385" y="32385"/>
                      <a:pt x="20955" y="32385"/>
                    </a:cubicBezTo>
                    <a:cubicBezTo>
                      <a:pt x="9525" y="32385"/>
                      <a:pt x="0" y="26670"/>
                      <a:pt x="0" y="20002"/>
                    </a:cubicBezTo>
                    <a:cubicBezTo>
                      <a:pt x="0" y="9525"/>
                      <a:pt x="9525" y="0"/>
                      <a:pt x="2095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1074" name="Freeform: Shape 1073">
              <a:extLst>
                <a:ext uri="{FF2B5EF4-FFF2-40B4-BE49-F238E27FC236}">
                  <a16:creationId xmlns:a16="http://schemas.microsoft.com/office/drawing/2014/main" id="{EC828A60-4E04-4E64-A1BE-093B866BC2C2}"/>
                </a:ext>
              </a:extLst>
            </p:cNvPr>
            <p:cNvSpPr/>
            <p:nvPr/>
          </p:nvSpPr>
          <p:spPr>
            <a:xfrm>
              <a:off x="6171246" y="3196590"/>
              <a:ext cx="13334" cy="6667"/>
            </a:xfrm>
            <a:custGeom>
              <a:avLst/>
              <a:gdLst>
                <a:gd name="connsiteX0" fmla="*/ 13335 w 13334"/>
                <a:gd name="connsiteY0" fmla="*/ 6667 h 6667"/>
                <a:gd name="connsiteX1" fmla="*/ 0 w 13334"/>
                <a:gd name="connsiteY1" fmla="*/ 0 h 6667"/>
                <a:gd name="connsiteX2" fmla="*/ 13335 w 13334"/>
                <a:gd name="connsiteY2" fmla="*/ 6667 h 6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34" h="6667">
                  <a:moveTo>
                    <a:pt x="13335" y="6667"/>
                  </a:moveTo>
                  <a:lnTo>
                    <a:pt x="0" y="0"/>
                  </a:lnTo>
                  <a:lnTo>
                    <a:pt x="13335" y="6667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75" name="Freeform: Shape 1074">
              <a:extLst>
                <a:ext uri="{FF2B5EF4-FFF2-40B4-BE49-F238E27FC236}">
                  <a16:creationId xmlns:a16="http://schemas.microsoft.com/office/drawing/2014/main" id="{3585790D-665E-4447-BAC8-75BD71578816}"/>
                </a:ext>
              </a:extLst>
            </p:cNvPr>
            <p:cNvSpPr/>
            <p:nvPr/>
          </p:nvSpPr>
          <p:spPr>
            <a:xfrm>
              <a:off x="6030277" y="3092767"/>
              <a:ext cx="239077" cy="140017"/>
            </a:xfrm>
            <a:custGeom>
              <a:avLst/>
              <a:gdLst>
                <a:gd name="connsiteX0" fmla="*/ 28575 w 239077"/>
                <a:gd name="connsiteY0" fmla="*/ 0 h 140017"/>
                <a:gd name="connsiteX1" fmla="*/ 0 w 239077"/>
                <a:gd name="connsiteY1" fmla="*/ 16192 h 140017"/>
                <a:gd name="connsiteX2" fmla="*/ 0 w 239077"/>
                <a:gd name="connsiteY2" fmla="*/ 21908 h 140017"/>
                <a:gd name="connsiteX3" fmla="*/ 210503 w 239077"/>
                <a:gd name="connsiteY3" fmla="*/ 140017 h 140017"/>
                <a:gd name="connsiteX4" fmla="*/ 239078 w 239077"/>
                <a:gd name="connsiteY4" fmla="*/ 123825 h 140017"/>
                <a:gd name="connsiteX5" fmla="*/ 239078 w 239077"/>
                <a:gd name="connsiteY5" fmla="*/ 117158 h 140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9077" h="140017">
                  <a:moveTo>
                    <a:pt x="28575" y="0"/>
                  </a:moveTo>
                  <a:lnTo>
                    <a:pt x="0" y="16192"/>
                  </a:lnTo>
                  <a:lnTo>
                    <a:pt x="0" y="21908"/>
                  </a:lnTo>
                  <a:lnTo>
                    <a:pt x="210503" y="140017"/>
                  </a:lnTo>
                  <a:lnTo>
                    <a:pt x="239078" y="123825"/>
                  </a:lnTo>
                  <a:lnTo>
                    <a:pt x="239078" y="117158"/>
                  </a:lnTo>
                  <a:close/>
                </a:path>
              </a:pathLst>
            </a:custGeom>
            <a:solidFill>
              <a:srgbClr val="B7B4A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76" name="Freeform: Shape 1075">
              <a:extLst>
                <a:ext uri="{FF2B5EF4-FFF2-40B4-BE49-F238E27FC236}">
                  <a16:creationId xmlns:a16="http://schemas.microsoft.com/office/drawing/2014/main" id="{DB16B3E1-39AA-46DE-85C6-1C61FA0535D3}"/>
                </a:ext>
              </a:extLst>
            </p:cNvPr>
            <p:cNvSpPr/>
            <p:nvPr/>
          </p:nvSpPr>
          <p:spPr>
            <a:xfrm>
              <a:off x="6030277" y="3092767"/>
              <a:ext cx="239077" cy="133350"/>
            </a:xfrm>
            <a:custGeom>
              <a:avLst/>
              <a:gdLst>
                <a:gd name="connsiteX0" fmla="*/ 28575 w 239077"/>
                <a:gd name="connsiteY0" fmla="*/ 0 h 133350"/>
                <a:gd name="connsiteX1" fmla="*/ 0 w 239077"/>
                <a:gd name="connsiteY1" fmla="*/ 16192 h 133350"/>
                <a:gd name="connsiteX2" fmla="*/ 210503 w 239077"/>
                <a:gd name="connsiteY2" fmla="*/ 133350 h 133350"/>
                <a:gd name="connsiteX3" fmla="*/ 239078 w 239077"/>
                <a:gd name="connsiteY3" fmla="*/ 117158 h 13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9077" h="133350">
                  <a:moveTo>
                    <a:pt x="28575" y="0"/>
                  </a:moveTo>
                  <a:lnTo>
                    <a:pt x="0" y="16192"/>
                  </a:lnTo>
                  <a:lnTo>
                    <a:pt x="210503" y="133350"/>
                  </a:lnTo>
                  <a:lnTo>
                    <a:pt x="239078" y="117158"/>
                  </a:lnTo>
                  <a:close/>
                </a:path>
              </a:pathLst>
            </a:custGeom>
            <a:solidFill>
              <a:srgbClr val="7D7C7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77" name="Freeform: Shape 1076">
              <a:extLst>
                <a:ext uri="{FF2B5EF4-FFF2-40B4-BE49-F238E27FC236}">
                  <a16:creationId xmlns:a16="http://schemas.microsoft.com/office/drawing/2014/main" id="{871C21FB-D73A-4C4A-8F4D-12C5292F7C72}"/>
                </a:ext>
              </a:extLst>
            </p:cNvPr>
            <p:cNvSpPr/>
            <p:nvPr/>
          </p:nvSpPr>
          <p:spPr>
            <a:xfrm>
              <a:off x="6030277" y="3092767"/>
              <a:ext cx="139065" cy="32385"/>
            </a:xfrm>
            <a:custGeom>
              <a:avLst/>
              <a:gdLst>
                <a:gd name="connsiteX0" fmla="*/ 28575 w 139065"/>
                <a:gd name="connsiteY0" fmla="*/ 0 h 32385"/>
                <a:gd name="connsiteX1" fmla="*/ 0 w 139065"/>
                <a:gd name="connsiteY1" fmla="*/ 16192 h 32385"/>
                <a:gd name="connsiteX2" fmla="*/ 110490 w 139065"/>
                <a:gd name="connsiteY2" fmla="*/ 32385 h 32385"/>
                <a:gd name="connsiteX3" fmla="*/ 139065 w 139065"/>
                <a:gd name="connsiteY3" fmla="*/ 16192 h 32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065" h="32385">
                  <a:moveTo>
                    <a:pt x="28575" y="0"/>
                  </a:moveTo>
                  <a:lnTo>
                    <a:pt x="0" y="16192"/>
                  </a:lnTo>
                  <a:lnTo>
                    <a:pt x="110490" y="32385"/>
                  </a:lnTo>
                  <a:lnTo>
                    <a:pt x="139065" y="16192"/>
                  </a:lnTo>
                  <a:close/>
                </a:path>
              </a:pathLst>
            </a:custGeom>
            <a:solidFill>
              <a:schemeClr val="accent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78" name="Freeform: Shape 1077">
              <a:extLst>
                <a:ext uri="{FF2B5EF4-FFF2-40B4-BE49-F238E27FC236}">
                  <a16:creationId xmlns:a16="http://schemas.microsoft.com/office/drawing/2014/main" id="{C34694CF-1850-41A2-9B81-4C4F0ACBC538}"/>
                </a:ext>
              </a:extLst>
            </p:cNvPr>
            <p:cNvSpPr/>
            <p:nvPr/>
          </p:nvSpPr>
          <p:spPr>
            <a:xfrm>
              <a:off x="6140767" y="3108959"/>
              <a:ext cx="128587" cy="117157"/>
            </a:xfrm>
            <a:custGeom>
              <a:avLst/>
              <a:gdLst>
                <a:gd name="connsiteX0" fmla="*/ 28575 w 128587"/>
                <a:gd name="connsiteY0" fmla="*/ 0 h 117157"/>
                <a:gd name="connsiteX1" fmla="*/ 0 w 128587"/>
                <a:gd name="connsiteY1" fmla="*/ 16193 h 117157"/>
                <a:gd name="connsiteX2" fmla="*/ 100013 w 128587"/>
                <a:gd name="connsiteY2" fmla="*/ 117158 h 117157"/>
                <a:gd name="connsiteX3" fmla="*/ 120015 w 128587"/>
                <a:gd name="connsiteY3" fmla="*/ 105728 h 117157"/>
                <a:gd name="connsiteX4" fmla="*/ 128588 w 128587"/>
                <a:gd name="connsiteY4" fmla="*/ 100965 h 117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8587" h="117157">
                  <a:moveTo>
                    <a:pt x="28575" y="0"/>
                  </a:moveTo>
                  <a:lnTo>
                    <a:pt x="0" y="16193"/>
                  </a:lnTo>
                  <a:lnTo>
                    <a:pt x="100013" y="117158"/>
                  </a:lnTo>
                  <a:lnTo>
                    <a:pt x="120015" y="105728"/>
                  </a:lnTo>
                  <a:lnTo>
                    <a:pt x="128588" y="100965"/>
                  </a:ln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79" name="Freeform: Shape 1078">
              <a:extLst>
                <a:ext uri="{FF2B5EF4-FFF2-40B4-BE49-F238E27FC236}">
                  <a16:creationId xmlns:a16="http://schemas.microsoft.com/office/drawing/2014/main" id="{92433B18-A4D3-47CE-992F-9D3A9B9E5DC1}"/>
                </a:ext>
              </a:extLst>
            </p:cNvPr>
            <p:cNvSpPr/>
            <p:nvPr/>
          </p:nvSpPr>
          <p:spPr>
            <a:xfrm>
              <a:off x="6029324" y="3108959"/>
              <a:ext cx="211455" cy="117157"/>
            </a:xfrm>
            <a:custGeom>
              <a:avLst/>
              <a:gdLst>
                <a:gd name="connsiteX0" fmla="*/ 111443 w 211455"/>
                <a:gd name="connsiteY0" fmla="*/ 16193 h 117157"/>
                <a:gd name="connsiteX1" fmla="*/ 0 w 211455"/>
                <a:gd name="connsiteY1" fmla="*/ 0 h 117157"/>
                <a:gd name="connsiteX2" fmla="*/ 211455 w 211455"/>
                <a:gd name="connsiteY2" fmla="*/ 117158 h 117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1455" h="117157">
                  <a:moveTo>
                    <a:pt x="111443" y="16193"/>
                  </a:moveTo>
                  <a:lnTo>
                    <a:pt x="0" y="0"/>
                  </a:lnTo>
                  <a:lnTo>
                    <a:pt x="211455" y="117158"/>
                  </a:lnTo>
                  <a:close/>
                </a:path>
              </a:pathLst>
            </a:custGeom>
            <a:solidFill>
              <a:srgbClr val="EAE7D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80" name="Freeform: Shape 1079">
              <a:extLst>
                <a:ext uri="{FF2B5EF4-FFF2-40B4-BE49-F238E27FC236}">
                  <a16:creationId xmlns:a16="http://schemas.microsoft.com/office/drawing/2014/main" id="{10C8572C-9C1E-49B9-A829-FF5B206B3641}"/>
                </a:ext>
              </a:extLst>
            </p:cNvPr>
            <p:cNvSpPr/>
            <p:nvPr/>
          </p:nvSpPr>
          <p:spPr>
            <a:xfrm>
              <a:off x="6423659" y="3398520"/>
              <a:ext cx="222884" cy="172402"/>
            </a:xfrm>
            <a:custGeom>
              <a:avLst/>
              <a:gdLst>
                <a:gd name="connsiteX0" fmla="*/ 0 w 222884"/>
                <a:gd name="connsiteY0" fmla="*/ 126683 h 172402"/>
                <a:gd name="connsiteX1" fmla="*/ 15240 w 222884"/>
                <a:gd name="connsiteY1" fmla="*/ 118110 h 172402"/>
                <a:gd name="connsiteX2" fmla="*/ 222885 w 222884"/>
                <a:gd name="connsiteY2" fmla="*/ 0 h 172402"/>
                <a:gd name="connsiteX3" fmla="*/ 222885 w 222884"/>
                <a:gd name="connsiteY3" fmla="*/ 45720 h 172402"/>
                <a:gd name="connsiteX4" fmla="*/ 0 w 222884"/>
                <a:gd name="connsiteY4" fmla="*/ 172402 h 172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884" h="172402">
                  <a:moveTo>
                    <a:pt x="0" y="126683"/>
                  </a:moveTo>
                  <a:lnTo>
                    <a:pt x="15240" y="118110"/>
                  </a:lnTo>
                  <a:lnTo>
                    <a:pt x="222885" y="0"/>
                  </a:lnTo>
                  <a:lnTo>
                    <a:pt x="222885" y="45720"/>
                  </a:lnTo>
                  <a:lnTo>
                    <a:pt x="0" y="172402"/>
                  </a:lnTo>
                  <a:close/>
                </a:path>
              </a:pathLst>
            </a:custGeom>
            <a:solidFill>
              <a:srgbClr val="67736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1081" name="Graphic 801">
              <a:extLst>
                <a:ext uri="{FF2B5EF4-FFF2-40B4-BE49-F238E27FC236}">
                  <a16:creationId xmlns:a16="http://schemas.microsoft.com/office/drawing/2014/main" id="{57412DFD-041B-475E-AB5B-7E168220CF49}"/>
                </a:ext>
              </a:extLst>
            </p:cNvPr>
            <p:cNvGrpSpPr/>
            <p:nvPr/>
          </p:nvGrpSpPr>
          <p:grpSpPr>
            <a:xfrm>
              <a:off x="6319837" y="3473767"/>
              <a:ext cx="49529" cy="94297"/>
              <a:chOff x="6319837" y="3473767"/>
              <a:chExt cx="49529" cy="94297"/>
            </a:xfrm>
            <a:solidFill>
              <a:schemeClr val="accent1"/>
            </a:solidFill>
          </p:grpSpPr>
          <p:sp>
            <p:nvSpPr>
              <p:cNvPr id="1082" name="Freeform: Shape 1081">
                <a:extLst>
                  <a:ext uri="{FF2B5EF4-FFF2-40B4-BE49-F238E27FC236}">
                    <a16:creationId xmlns:a16="http://schemas.microsoft.com/office/drawing/2014/main" id="{3AF6FA85-ECDC-4F8C-A141-A32480CCE779}"/>
                  </a:ext>
                </a:extLst>
              </p:cNvPr>
              <p:cNvSpPr/>
              <p:nvPr/>
            </p:nvSpPr>
            <p:spPr>
              <a:xfrm>
                <a:off x="6325552" y="3547110"/>
                <a:ext cx="43815" cy="20954"/>
              </a:xfrm>
              <a:custGeom>
                <a:avLst/>
                <a:gdLst>
                  <a:gd name="connsiteX0" fmla="*/ 43815 w 43815"/>
                  <a:gd name="connsiteY0" fmla="*/ 10478 h 20954"/>
                  <a:gd name="connsiteX1" fmla="*/ 21908 w 43815"/>
                  <a:gd name="connsiteY1" fmla="*/ 20955 h 20954"/>
                  <a:gd name="connsiteX2" fmla="*/ 0 w 43815"/>
                  <a:gd name="connsiteY2" fmla="*/ 10478 h 20954"/>
                  <a:gd name="connsiteX3" fmla="*/ 21908 w 43815"/>
                  <a:gd name="connsiteY3" fmla="*/ 0 h 20954"/>
                  <a:gd name="connsiteX4" fmla="*/ 43815 w 43815"/>
                  <a:gd name="connsiteY4" fmla="*/ 10478 h 209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3815" h="20954">
                    <a:moveTo>
                      <a:pt x="43815" y="10478"/>
                    </a:moveTo>
                    <a:cubicBezTo>
                      <a:pt x="43815" y="16264"/>
                      <a:pt x="34007" y="20955"/>
                      <a:pt x="21908" y="20955"/>
                    </a:cubicBezTo>
                    <a:cubicBezTo>
                      <a:pt x="9808" y="20955"/>
                      <a:pt x="0" y="16264"/>
                      <a:pt x="0" y="10478"/>
                    </a:cubicBezTo>
                    <a:cubicBezTo>
                      <a:pt x="0" y="4691"/>
                      <a:pt x="9809" y="0"/>
                      <a:pt x="21908" y="0"/>
                    </a:cubicBezTo>
                    <a:cubicBezTo>
                      <a:pt x="34007" y="0"/>
                      <a:pt x="43815" y="4691"/>
                      <a:pt x="43815" y="10478"/>
                    </a:cubicBezTo>
                    <a:close/>
                  </a:path>
                </a:pathLst>
              </a:custGeom>
              <a:solidFill>
                <a:srgbClr val="618D3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83" name="Freeform: Shape 1082">
                <a:extLst>
                  <a:ext uri="{FF2B5EF4-FFF2-40B4-BE49-F238E27FC236}">
                    <a16:creationId xmlns:a16="http://schemas.microsoft.com/office/drawing/2014/main" id="{EFD02B26-241B-4822-972E-EEE4F478E567}"/>
                  </a:ext>
                </a:extLst>
              </p:cNvPr>
              <p:cNvSpPr/>
              <p:nvPr/>
            </p:nvSpPr>
            <p:spPr>
              <a:xfrm>
                <a:off x="6319837" y="3479482"/>
                <a:ext cx="40005" cy="84772"/>
              </a:xfrm>
              <a:custGeom>
                <a:avLst/>
                <a:gdLst>
                  <a:gd name="connsiteX0" fmla="*/ 20955 w 40005"/>
                  <a:gd name="connsiteY0" fmla="*/ 0 h 84772"/>
                  <a:gd name="connsiteX1" fmla="*/ 22860 w 40005"/>
                  <a:gd name="connsiteY1" fmla="*/ 952 h 84772"/>
                  <a:gd name="connsiteX2" fmla="*/ 23813 w 40005"/>
                  <a:gd name="connsiteY2" fmla="*/ 0 h 84772"/>
                  <a:gd name="connsiteX3" fmla="*/ 24765 w 40005"/>
                  <a:gd name="connsiteY3" fmla="*/ 1905 h 84772"/>
                  <a:gd name="connsiteX4" fmla="*/ 24765 w 40005"/>
                  <a:gd name="connsiteY4" fmla="*/ 1905 h 84772"/>
                  <a:gd name="connsiteX5" fmla="*/ 25718 w 40005"/>
                  <a:gd name="connsiteY5" fmla="*/ 4763 h 84772"/>
                  <a:gd name="connsiteX6" fmla="*/ 25718 w 40005"/>
                  <a:gd name="connsiteY6" fmla="*/ 5715 h 84772"/>
                  <a:gd name="connsiteX7" fmla="*/ 25718 w 40005"/>
                  <a:gd name="connsiteY7" fmla="*/ 5715 h 84772"/>
                  <a:gd name="connsiteX8" fmla="*/ 26670 w 40005"/>
                  <a:gd name="connsiteY8" fmla="*/ 8572 h 84772"/>
                  <a:gd name="connsiteX9" fmla="*/ 26670 w 40005"/>
                  <a:gd name="connsiteY9" fmla="*/ 9525 h 84772"/>
                  <a:gd name="connsiteX10" fmla="*/ 26670 w 40005"/>
                  <a:gd name="connsiteY10" fmla="*/ 9525 h 84772"/>
                  <a:gd name="connsiteX11" fmla="*/ 29528 w 40005"/>
                  <a:gd name="connsiteY11" fmla="*/ 13335 h 84772"/>
                  <a:gd name="connsiteX12" fmla="*/ 29528 w 40005"/>
                  <a:gd name="connsiteY12" fmla="*/ 14288 h 84772"/>
                  <a:gd name="connsiteX13" fmla="*/ 31432 w 40005"/>
                  <a:gd name="connsiteY13" fmla="*/ 17145 h 84772"/>
                  <a:gd name="connsiteX14" fmla="*/ 34290 w 40005"/>
                  <a:gd name="connsiteY14" fmla="*/ 20955 h 84772"/>
                  <a:gd name="connsiteX15" fmla="*/ 33338 w 40005"/>
                  <a:gd name="connsiteY15" fmla="*/ 23813 h 84772"/>
                  <a:gd name="connsiteX16" fmla="*/ 34290 w 40005"/>
                  <a:gd name="connsiteY16" fmla="*/ 26670 h 84772"/>
                  <a:gd name="connsiteX17" fmla="*/ 33338 w 40005"/>
                  <a:gd name="connsiteY17" fmla="*/ 28575 h 84772"/>
                  <a:gd name="connsiteX18" fmla="*/ 33338 w 40005"/>
                  <a:gd name="connsiteY18" fmla="*/ 28575 h 84772"/>
                  <a:gd name="connsiteX19" fmla="*/ 35243 w 40005"/>
                  <a:gd name="connsiteY19" fmla="*/ 32385 h 84772"/>
                  <a:gd name="connsiteX20" fmla="*/ 35243 w 40005"/>
                  <a:gd name="connsiteY20" fmla="*/ 34290 h 84772"/>
                  <a:gd name="connsiteX21" fmla="*/ 36195 w 40005"/>
                  <a:gd name="connsiteY21" fmla="*/ 37147 h 84772"/>
                  <a:gd name="connsiteX22" fmla="*/ 36195 w 40005"/>
                  <a:gd name="connsiteY22" fmla="*/ 39052 h 84772"/>
                  <a:gd name="connsiteX23" fmla="*/ 37147 w 40005"/>
                  <a:gd name="connsiteY23" fmla="*/ 41910 h 84772"/>
                  <a:gd name="connsiteX24" fmla="*/ 37147 w 40005"/>
                  <a:gd name="connsiteY24" fmla="*/ 43815 h 84772"/>
                  <a:gd name="connsiteX25" fmla="*/ 38100 w 40005"/>
                  <a:gd name="connsiteY25" fmla="*/ 46672 h 84772"/>
                  <a:gd name="connsiteX26" fmla="*/ 37147 w 40005"/>
                  <a:gd name="connsiteY26" fmla="*/ 48577 h 84772"/>
                  <a:gd name="connsiteX27" fmla="*/ 37147 w 40005"/>
                  <a:gd name="connsiteY27" fmla="*/ 48577 h 84772"/>
                  <a:gd name="connsiteX28" fmla="*/ 38100 w 40005"/>
                  <a:gd name="connsiteY28" fmla="*/ 51435 h 84772"/>
                  <a:gd name="connsiteX29" fmla="*/ 38100 w 40005"/>
                  <a:gd name="connsiteY29" fmla="*/ 52388 h 84772"/>
                  <a:gd name="connsiteX30" fmla="*/ 39053 w 40005"/>
                  <a:gd name="connsiteY30" fmla="*/ 55245 h 84772"/>
                  <a:gd name="connsiteX31" fmla="*/ 39053 w 40005"/>
                  <a:gd name="connsiteY31" fmla="*/ 56197 h 84772"/>
                  <a:gd name="connsiteX32" fmla="*/ 39053 w 40005"/>
                  <a:gd name="connsiteY32" fmla="*/ 57150 h 84772"/>
                  <a:gd name="connsiteX33" fmla="*/ 38100 w 40005"/>
                  <a:gd name="connsiteY33" fmla="*/ 59055 h 84772"/>
                  <a:gd name="connsiteX34" fmla="*/ 40005 w 40005"/>
                  <a:gd name="connsiteY34" fmla="*/ 61913 h 84772"/>
                  <a:gd name="connsiteX35" fmla="*/ 38100 w 40005"/>
                  <a:gd name="connsiteY35" fmla="*/ 64770 h 84772"/>
                  <a:gd name="connsiteX36" fmla="*/ 38100 w 40005"/>
                  <a:gd name="connsiteY36" fmla="*/ 66675 h 84772"/>
                  <a:gd name="connsiteX37" fmla="*/ 37147 w 40005"/>
                  <a:gd name="connsiteY37" fmla="*/ 68580 h 84772"/>
                  <a:gd name="connsiteX38" fmla="*/ 38100 w 40005"/>
                  <a:gd name="connsiteY38" fmla="*/ 70485 h 84772"/>
                  <a:gd name="connsiteX39" fmla="*/ 37147 w 40005"/>
                  <a:gd name="connsiteY39" fmla="*/ 72390 h 84772"/>
                  <a:gd name="connsiteX40" fmla="*/ 37147 w 40005"/>
                  <a:gd name="connsiteY40" fmla="*/ 72390 h 84772"/>
                  <a:gd name="connsiteX41" fmla="*/ 37147 w 40005"/>
                  <a:gd name="connsiteY41" fmla="*/ 72390 h 84772"/>
                  <a:gd name="connsiteX42" fmla="*/ 37147 w 40005"/>
                  <a:gd name="connsiteY42" fmla="*/ 72390 h 84772"/>
                  <a:gd name="connsiteX43" fmla="*/ 37147 w 40005"/>
                  <a:gd name="connsiteY43" fmla="*/ 72390 h 84772"/>
                  <a:gd name="connsiteX44" fmla="*/ 37147 w 40005"/>
                  <a:gd name="connsiteY44" fmla="*/ 72390 h 84772"/>
                  <a:gd name="connsiteX45" fmla="*/ 37147 w 40005"/>
                  <a:gd name="connsiteY45" fmla="*/ 72390 h 84772"/>
                  <a:gd name="connsiteX46" fmla="*/ 37147 w 40005"/>
                  <a:gd name="connsiteY46" fmla="*/ 72390 h 84772"/>
                  <a:gd name="connsiteX47" fmla="*/ 37147 w 40005"/>
                  <a:gd name="connsiteY47" fmla="*/ 72390 h 84772"/>
                  <a:gd name="connsiteX48" fmla="*/ 37147 w 40005"/>
                  <a:gd name="connsiteY48" fmla="*/ 72390 h 84772"/>
                  <a:gd name="connsiteX49" fmla="*/ 37147 w 40005"/>
                  <a:gd name="connsiteY49" fmla="*/ 72390 h 84772"/>
                  <a:gd name="connsiteX50" fmla="*/ 37147 w 40005"/>
                  <a:gd name="connsiteY50" fmla="*/ 72390 h 84772"/>
                  <a:gd name="connsiteX51" fmla="*/ 37147 w 40005"/>
                  <a:gd name="connsiteY51" fmla="*/ 72390 h 84772"/>
                  <a:gd name="connsiteX52" fmla="*/ 37147 w 40005"/>
                  <a:gd name="connsiteY52" fmla="*/ 72390 h 84772"/>
                  <a:gd name="connsiteX53" fmla="*/ 37147 w 40005"/>
                  <a:gd name="connsiteY53" fmla="*/ 72390 h 84772"/>
                  <a:gd name="connsiteX54" fmla="*/ 37147 w 40005"/>
                  <a:gd name="connsiteY54" fmla="*/ 72390 h 84772"/>
                  <a:gd name="connsiteX55" fmla="*/ 37147 w 40005"/>
                  <a:gd name="connsiteY55" fmla="*/ 72390 h 84772"/>
                  <a:gd name="connsiteX56" fmla="*/ 37147 w 40005"/>
                  <a:gd name="connsiteY56" fmla="*/ 72390 h 84772"/>
                  <a:gd name="connsiteX57" fmla="*/ 37147 w 40005"/>
                  <a:gd name="connsiteY57" fmla="*/ 72390 h 84772"/>
                  <a:gd name="connsiteX58" fmla="*/ 37147 w 40005"/>
                  <a:gd name="connsiteY58" fmla="*/ 72390 h 84772"/>
                  <a:gd name="connsiteX59" fmla="*/ 37147 w 40005"/>
                  <a:gd name="connsiteY59" fmla="*/ 72390 h 84772"/>
                  <a:gd name="connsiteX60" fmla="*/ 37147 w 40005"/>
                  <a:gd name="connsiteY60" fmla="*/ 72390 h 84772"/>
                  <a:gd name="connsiteX61" fmla="*/ 37147 w 40005"/>
                  <a:gd name="connsiteY61" fmla="*/ 72390 h 84772"/>
                  <a:gd name="connsiteX62" fmla="*/ 37147 w 40005"/>
                  <a:gd name="connsiteY62" fmla="*/ 72390 h 84772"/>
                  <a:gd name="connsiteX63" fmla="*/ 37147 w 40005"/>
                  <a:gd name="connsiteY63" fmla="*/ 72390 h 84772"/>
                  <a:gd name="connsiteX64" fmla="*/ 37147 w 40005"/>
                  <a:gd name="connsiteY64" fmla="*/ 72390 h 84772"/>
                  <a:gd name="connsiteX65" fmla="*/ 37147 w 40005"/>
                  <a:gd name="connsiteY65" fmla="*/ 72390 h 84772"/>
                  <a:gd name="connsiteX66" fmla="*/ 37147 w 40005"/>
                  <a:gd name="connsiteY66" fmla="*/ 72390 h 84772"/>
                  <a:gd name="connsiteX67" fmla="*/ 37147 w 40005"/>
                  <a:gd name="connsiteY67" fmla="*/ 72390 h 84772"/>
                  <a:gd name="connsiteX68" fmla="*/ 37147 w 40005"/>
                  <a:gd name="connsiteY68" fmla="*/ 72390 h 84772"/>
                  <a:gd name="connsiteX69" fmla="*/ 37147 w 40005"/>
                  <a:gd name="connsiteY69" fmla="*/ 72390 h 84772"/>
                  <a:gd name="connsiteX70" fmla="*/ 37147 w 40005"/>
                  <a:gd name="connsiteY70" fmla="*/ 72390 h 84772"/>
                  <a:gd name="connsiteX71" fmla="*/ 37147 w 40005"/>
                  <a:gd name="connsiteY71" fmla="*/ 72390 h 84772"/>
                  <a:gd name="connsiteX72" fmla="*/ 37147 w 40005"/>
                  <a:gd name="connsiteY72" fmla="*/ 72390 h 84772"/>
                  <a:gd name="connsiteX73" fmla="*/ 37147 w 40005"/>
                  <a:gd name="connsiteY73" fmla="*/ 72390 h 84772"/>
                  <a:gd name="connsiteX74" fmla="*/ 37147 w 40005"/>
                  <a:gd name="connsiteY74" fmla="*/ 72390 h 84772"/>
                  <a:gd name="connsiteX75" fmla="*/ 37147 w 40005"/>
                  <a:gd name="connsiteY75" fmla="*/ 72390 h 84772"/>
                  <a:gd name="connsiteX76" fmla="*/ 37147 w 40005"/>
                  <a:gd name="connsiteY76" fmla="*/ 72390 h 84772"/>
                  <a:gd name="connsiteX77" fmla="*/ 37147 w 40005"/>
                  <a:gd name="connsiteY77" fmla="*/ 72390 h 84772"/>
                  <a:gd name="connsiteX78" fmla="*/ 37147 w 40005"/>
                  <a:gd name="connsiteY78" fmla="*/ 72390 h 84772"/>
                  <a:gd name="connsiteX79" fmla="*/ 37147 w 40005"/>
                  <a:gd name="connsiteY79" fmla="*/ 72390 h 84772"/>
                  <a:gd name="connsiteX80" fmla="*/ 37147 w 40005"/>
                  <a:gd name="connsiteY80" fmla="*/ 72390 h 84772"/>
                  <a:gd name="connsiteX81" fmla="*/ 37147 w 40005"/>
                  <a:gd name="connsiteY81" fmla="*/ 72390 h 84772"/>
                  <a:gd name="connsiteX82" fmla="*/ 37147 w 40005"/>
                  <a:gd name="connsiteY82" fmla="*/ 72390 h 84772"/>
                  <a:gd name="connsiteX83" fmla="*/ 37147 w 40005"/>
                  <a:gd name="connsiteY83" fmla="*/ 72390 h 84772"/>
                  <a:gd name="connsiteX84" fmla="*/ 37147 w 40005"/>
                  <a:gd name="connsiteY84" fmla="*/ 72390 h 84772"/>
                  <a:gd name="connsiteX85" fmla="*/ 37147 w 40005"/>
                  <a:gd name="connsiteY85" fmla="*/ 72390 h 84772"/>
                  <a:gd name="connsiteX86" fmla="*/ 37147 w 40005"/>
                  <a:gd name="connsiteY86" fmla="*/ 72390 h 84772"/>
                  <a:gd name="connsiteX87" fmla="*/ 37147 w 40005"/>
                  <a:gd name="connsiteY87" fmla="*/ 72390 h 84772"/>
                  <a:gd name="connsiteX88" fmla="*/ 37147 w 40005"/>
                  <a:gd name="connsiteY88" fmla="*/ 72390 h 84772"/>
                  <a:gd name="connsiteX89" fmla="*/ 37147 w 40005"/>
                  <a:gd name="connsiteY89" fmla="*/ 72390 h 84772"/>
                  <a:gd name="connsiteX90" fmla="*/ 37147 w 40005"/>
                  <a:gd name="connsiteY90" fmla="*/ 72390 h 84772"/>
                  <a:gd name="connsiteX91" fmla="*/ 37147 w 40005"/>
                  <a:gd name="connsiteY91" fmla="*/ 72390 h 84772"/>
                  <a:gd name="connsiteX92" fmla="*/ 37147 w 40005"/>
                  <a:gd name="connsiteY92" fmla="*/ 72390 h 84772"/>
                  <a:gd name="connsiteX93" fmla="*/ 37147 w 40005"/>
                  <a:gd name="connsiteY93" fmla="*/ 72390 h 84772"/>
                  <a:gd name="connsiteX94" fmla="*/ 37147 w 40005"/>
                  <a:gd name="connsiteY94" fmla="*/ 72390 h 84772"/>
                  <a:gd name="connsiteX95" fmla="*/ 37147 w 40005"/>
                  <a:gd name="connsiteY95" fmla="*/ 72390 h 84772"/>
                  <a:gd name="connsiteX96" fmla="*/ 37147 w 40005"/>
                  <a:gd name="connsiteY96" fmla="*/ 72390 h 84772"/>
                  <a:gd name="connsiteX97" fmla="*/ 37147 w 40005"/>
                  <a:gd name="connsiteY97" fmla="*/ 72390 h 84772"/>
                  <a:gd name="connsiteX98" fmla="*/ 37147 w 40005"/>
                  <a:gd name="connsiteY98" fmla="*/ 72390 h 84772"/>
                  <a:gd name="connsiteX99" fmla="*/ 37147 w 40005"/>
                  <a:gd name="connsiteY99" fmla="*/ 72390 h 84772"/>
                  <a:gd name="connsiteX100" fmla="*/ 37147 w 40005"/>
                  <a:gd name="connsiteY100" fmla="*/ 72390 h 84772"/>
                  <a:gd name="connsiteX101" fmla="*/ 37147 w 40005"/>
                  <a:gd name="connsiteY101" fmla="*/ 72390 h 84772"/>
                  <a:gd name="connsiteX102" fmla="*/ 37147 w 40005"/>
                  <a:gd name="connsiteY102" fmla="*/ 72390 h 84772"/>
                  <a:gd name="connsiteX103" fmla="*/ 37147 w 40005"/>
                  <a:gd name="connsiteY103" fmla="*/ 72390 h 84772"/>
                  <a:gd name="connsiteX104" fmla="*/ 37147 w 40005"/>
                  <a:gd name="connsiteY104" fmla="*/ 72390 h 84772"/>
                  <a:gd name="connsiteX105" fmla="*/ 37147 w 40005"/>
                  <a:gd name="connsiteY105" fmla="*/ 72390 h 84772"/>
                  <a:gd name="connsiteX106" fmla="*/ 37147 w 40005"/>
                  <a:gd name="connsiteY106" fmla="*/ 72390 h 84772"/>
                  <a:gd name="connsiteX107" fmla="*/ 37147 w 40005"/>
                  <a:gd name="connsiteY107" fmla="*/ 72390 h 84772"/>
                  <a:gd name="connsiteX108" fmla="*/ 37147 w 40005"/>
                  <a:gd name="connsiteY108" fmla="*/ 72390 h 84772"/>
                  <a:gd name="connsiteX109" fmla="*/ 37147 w 40005"/>
                  <a:gd name="connsiteY109" fmla="*/ 72390 h 84772"/>
                  <a:gd name="connsiteX110" fmla="*/ 37147 w 40005"/>
                  <a:gd name="connsiteY110" fmla="*/ 72390 h 84772"/>
                  <a:gd name="connsiteX111" fmla="*/ 37147 w 40005"/>
                  <a:gd name="connsiteY111" fmla="*/ 72390 h 84772"/>
                  <a:gd name="connsiteX112" fmla="*/ 37147 w 40005"/>
                  <a:gd name="connsiteY112" fmla="*/ 72390 h 84772"/>
                  <a:gd name="connsiteX113" fmla="*/ 37147 w 40005"/>
                  <a:gd name="connsiteY113" fmla="*/ 72390 h 84772"/>
                  <a:gd name="connsiteX114" fmla="*/ 37147 w 40005"/>
                  <a:gd name="connsiteY114" fmla="*/ 72390 h 84772"/>
                  <a:gd name="connsiteX115" fmla="*/ 37147 w 40005"/>
                  <a:gd name="connsiteY115" fmla="*/ 72390 h 84772"/>
                  <a:gd name="connsiteX116" fmla="*/ 37147 w 40005"/>
                  <a:gd name="connsiteY116" fmla="*/ 72390 h 84772"/>
                  <a:gd name="connsiteX117" fmla="*/ 37147 w 40005"/>
                  <a:gd name="connsiteY117" fmla="*/ 72390 h 84772"/>
                  <a:gd name="connsiteX118" fmla="*/ 37147 w 40005"/>
                  <a:gd name="connsiteY118" fmla="*/ 72390 h 84772"/>
                  <a:gd name="connsiteX119" fmla="*/ 37147 w 40005"/>
                  <a:gd name="connsiteY119" fmla="*/ 72390 h 84772"/>
                  <a:gd name="connsiteX120" fmla="*/ 37147 w 40005"/>
                  <a:gd name="connsiteY120" fmla="*/ 72390 h 84772"/>
                  <a:gd name="connsiteX121" fmla="*/ 37147 w 40005"/>
                  <a:gd name="connsiteY121" fmla="*/ 72390 h 84772"/>
                  <a:gd name="connsiteX122" fmla="*/ 37147 w 40005"/>
                  <a:gd name="connsiteY122" fmla="*/ 72390 h 84772"/>
                  <a:gd name="connsiteX123" fmla="*/ 37147 w 40005"/>
                  <a:gd name="connsiteY123" fmla="*/ 72390 h 84772"/>
                  <a:gd name="connsiteX124" fmla="*/ 36195 w 40005"/>
                  <a:gd name="connsiteY124" fmla="*/ 74295 h 84772"/>
                  <a:gd name="connsiteX125" fmla="*/ 36195 w 40005"/>
                  <a:gd name="connsiteY125" fmla="*/ 74295 h 84772"/>
                  <a:gd name="connsiteX126" fmla="*/ 35243 w 40005"/>
                  <a:gd name="connsiteY126" fmla="*/ 76200 h 84772"/>
                  <a:gd name="connsiteX127" fmla="*/ 35243 w 40005"/>
                  <a:gd name="connsiteY127" fmla="*/ 76200 h 84772"/>
                  <a:gd name="connsiteX128" fmla="*/ 33338 w 40005"/>
                  <a:gd name="connsiteY128" fmla="*/ 79058 h 84772"/>
                  <a:gd name="connsiteX129" fmla="*/ 33338 w 40005"/>
                  <a:gd name="connsiteY129" fmla="*/ 79058 h 84772"/>
                  <a:gd name="connsiteX130" fmla="*/ 31432 w 40005"/>
                  <a:gd name="connsiteY130" fmla="*/ 81915 h 84772"/>
                  <a:gd name="connsiteX131" fmla="*/ 30480 w 40005"/>
                  <a:gd name="connsiteY131" fmla="*/ 81915 h 84772"/>
                  <a:gd name="connsiteX132" fmla="*/ 28575 w 40005"/>
                  <a:gd name="connsiteY132" fmla="*/ 83820 h 84772"/>
                  <a:gd name="connsiteX133" fmla="*/ 26670 w 40005"/>
                  <a:gd name="connsiteY133" fmla="*/ 82867 h 84772"/>
                  <a:gd name="connsiteX134" fmla="*/ 18097 w 40005"/>
                  <a:gd name="connsiteY134" fmla="*/ 84772 h 84772"/>
                  <a:gd name="connsiteX135" fmla="*/ 2857 w 40005"/>
                  <a:gd name="connsiteY135" fmla="*/ 72390 h 84772"/>
                  <a:gd name="connsiteX136" fmla="*/ 953 w 40005"/>
                  <a:gd name="connsiteY136" fmla="*/ 70485 h 84772"/>
                  <a:gd name="connsiteX137" fmla="*/ 953 w 40005"/>
                  <a:gd name="connsiteY137" fmla="*/ 68580 h 84772"/>
                  <a:gd name="connsiteX138" fmla="*/ 953 w 40005"/>
                  <a:gd name="connsiteY138" fmla="*/ 67627 h 84772"/>
                  <a:gd name="connsiteX139" fmla="*/ 1905 w 40005"/>
                  <a:gd name="connsiteY139" fmla="*/ 65722 h 84772"/>
                  <a:gd name="connsiteX140" fmla="*/ 1905 w 40005"/>
                  <a:gd name="connsiteY140" fmla="*/ 64770 h 84772"/>
                  <a:gd name="connsiteX141" fmla="*/ 953 w 40005"/>
                  <a:gd name="connsiteY141" fmla="*/ 63817 h 84772"/>
                  <a:gd name="connsiteX142" fmla="*/ 953 w 40005"/>
                  <a:gd name="connsiteY142" fmla="*/ 61913 h 84772"/>
                  <a:gd name="connsiteX143" fmla="*/ 953 w 40005"/>
                  <a:gd name="connsiteY143" fmla="*/ 60960 h 84772"/>
                  <a:gd name="connsiteX144" fmla="*/ 0 w 40005"/>
                  <a:gd name="connsiteY144" fmla="*/ 60008 h 84772"/>
                  <a:gd name="connsiteX145" fmla="*/ 953 w 40005"/>
                  <a:gd name="connsiteY145" fmla="*/ 58102 h 84772"/>
                  <a:gd name="connsiteX146" fmla="*/ 953 w 40005"/>
                  <a:gd name="connsiteY146" fmla="*/ 58102 h 84772"/>
                  <a:gd name="connsiteX147" fmla="*/ 0 w 40005"/>
                  <a:gd name="connsiteY147" fmla="*/ 56197 h 84772"/>
                  <a:gd name="connsiteX148" fmla="*/ 953 w 40005"/>
                  <a:gd name="connsiteY148" fmla="*/ 53340 h 84772"/>
                  <a:gd name="connsiteX149" fmla="*/ 953 w 40005"/>
                  <a:gd name="connsiteY149" fmla="*/ 53340 h 84772"/>
                  <a:gd name="connsiteX150" fmla="*/ 953 w 40005"/>
                  <a:gd name="connsiteY150" fmla="*/ 53340 h 84772"/>
                  <a:gd name="connsiteX151" fmla="*/ 0 w 40005"/>
                  <a:gd name="connsiteY151" fmla="*/ 51435 h 84772"/>
                  <a:gd name="connsiteX152" fmla="*/ 1905 w 40005"/>
                  <a:gd name="connsiteY152" fmla="*/ 49530 h 84772"/>
                  <a:gd name="connsiteX153" fmla="*/ 1905 w 40005"/>
                  <a:gd name="connsiteY153" fmla="*/ 49530 h 84772"/>
                  <a:gd name="connsiteX154" fmla="*/ 0 w 40005"/>
                  <a:gd name="connsiteY154" fmla="*/ 47625 h 84772"/>
                  <a:gd name="connsiteX155" fmla="*/ 1905 w 40005"/>
                  <a:gd name="connsiteY155" fmla="*/ 45720 h 84772"/>
                  <a:gd name="connsiteX156" fmla="*/ 1905 w 40005"/>
                  <a:gd name="connsiteY156" fmla="*/ 45720 h 84772"/>
                  <a:gd name="connsiteX157" fmla="*/ 1905 w 40005"/>
                  <a:gd name="connsiteY157" fmla="*/ 45720 h 84772"/>
                  <a:gd name="connsiteX158" fmla="*/ 0 w 40005"/>
                  <a:gd name="connsiteY158" fmla="*/ 43815 h 84772"/>
                  <a:gd name="connsiteX159" fmla="*/ 1905 w 40005"/>
                  <a:gd name="connsiteY159" fmla="*/ 41910 h 84772"/>
                  <a:gd name="connsiteX160" fmla="*/ 1905 w 40005"/>
                  <a:gd name="connsiteY160" fmla="*/ 41910 h 84772"/>
                  <a:gd name="connsiteX161" fmla="*/ 1905 w 40005"/>
                  <a:gd name="connsiteY161" fmla="*/ 40958 h 84772"/>
                  <a:gd name="connsiteX162" fmla="*/ 953 w 40005"/>
                  <a:gd name="connsiteY162" fmla="*/ 39052 h 84772"/>
                  <a:gd name="connsiteX163" fmla="*/ 1905 w 40005"/>
                  <a:gd name="connsiteY163" fmla="*/ 37147 h 84772"/>
                  <a:gd name="connsiteX164" fmla="*/ 1905 w 40005"/>
                  <a:gd name="connsiteY164" fmla="*/ 37147 h 84772"/>
                  <a:gd name="connsiteX165" fmla="*/ 0 w 40005"/>
                  <a:gd name="connsiteY165" fmla="*/ 35242 h 84772"/>
                  <a:gd name="connsiteX166" fmla="*/ 1905 w 40005"/>
                  <a:gd name="connsiteY166" fmla="*/ 33338 h 84772"/>
                  <a:gd name="connsiteX167" fmla="*/ 2857 w 40005"/>
                  <a:gd name="connsiteY167" fmla="*/ 33338 h 84772"/>
                  <a:gd name="connsiteX168" fmla="*/ 3810 w 40005"/>
                  <a:gd name="connsiteY168" fmla="*/ 33338 h 84772"/>
                  <a:gd name="connsiteX169" fmla="*/ 3810 w 40005"/>
                  <a:gd name="connsiteY169" fmla="*/ 32385 h 84772"/>
                  <a:gd name="connsiteX170" fmla="*/ 2857 w 40005"/>
                  <a:gd name="connsiteY170" fmla="*/ 30480 h 84772"/>
                  <a:gd name="connsiteX171" fmla="*/ 4763 w 40005"/>
                  <a:gd name="connsiteY171" fmla="*/ 28575 h 84772"/>
                  <a:gd name="connsiteX172" fmla="*/ 4763 w 40005"/>
                  <a:gd name="connsiteY172" fmla="*/ 27622 h 84772"/>
                  <a:gd name="connsiteX173" fmla="*/ 3810 w 40005"/>
                  <a:gd name="connsiteY173" fmla="*/ 25717 h 84772"/>
                  <a:gd name="connsiteX174" fmla="*/ 5715 w 40005"/>
                  <a:gd name="connsiteY174" fmla="*/ 23813 h 84772"/>
                  <a:gd name="connsiteX175" fmla="*/ 6668 w 40005"/>
                  <a:gd name="connsiteY175" fmla="*/ 19050 h 84772"/>
                  <a:gd name="connsiteX176" fmla="*/ 5715 w 40005"/>
                  <a:gd name="connsiteY176" fmla="*/ 17145 h 84772"/>
                  <a:gd name="connsiteX177" fmla="*/ 7620 w 40005"/>
                  <a:gd name="connsiteY177" fmla="*/ 15240 h 84772"/>
                  <a:gd name="connsiteX178" fmla="*/ 7620 w 40005"/>
                  <a:gd name="connsiteY178" fmla="*/ 15240 h 84772"/>
                  <a:gd name="connsiteX179" fmla="*/ 7620 w 40005"/>
                  <a:gd name="connsiteY179" fmla="*/ 14288 h 84772"/>
                  <a:gd name="connsiteX180" fmla="*/ 8572 w 40005"/>
                  <a:gd name="connsiteY180" fmla="*/ 8572 h 84772"/>
                  <a:gd name="connsiteX181" fmla="*/ 13335 w 40005"/>
                  <a:gd name="connsiteY181" fmla="*/ 2858 h 84772"/>
                  <a:gd name="connsiteX182" fmla="*/ 20955 w 40005"/>
                  <a:gd name="connsiteY182" fmla="*/ 0 h 847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40005" h="84772">
                    <a:moveTo>
                      <a:pt x="20955" y="0"/>
                    </a:moveTo>
                    <a:cubicBezTo>
                      <a:pt x="21907" y="0"/>
                      <a:pt x="21907" y="0"/>
                      <a:pt x="22860" y="952"/>
                    </a:cubicBezTo>
                    <a:cubicBezTo>
                      <a:pt x="22860" y="0"/>
                      <a:pt x="23813" y="0"/>
                      <a:pt x="23813" y="0"/>
                    </a:cubicBezTo>
                    <a:cubicBezTo>
                      <a:pt x="24765" y="0"/>
                      <a:pt x="24765" y="952"/>
                      <a:pt x="24765" y="1905"/>
                    </a:cubicBezTo>
                    <a:cubicBezTo>
                      <a:pt x="24765" y="1905"/>
                      <a:pt x="24765" y="1905"/>
                      <a:pt x="24765" y="1905"/>
                    </a:cubicBezTo>
                    <a:cubicBezTo>
                      <a:pt x="25718" y="1905"/>
                      <a:pt x="25718" y="2858"/>
                      <a:pt x="25718" y="4763"/>
                    </a:cubicBezTo>
                    <a:cubicBezTo>
                      <a:pt x="25718" y="4763"/>
                      <a:pt x="25718" y="5715"/>
                      <a:pt x="25718" y="5715"/>
                    </a:cubicBezTo>
                    <a:lnTo>
                      <a:pt x="25718" y="5715"/>
                    </a:lnTo>
                    <a:cubicBezTo>
                      <a:pt x="26670" y="5715"/>
                      <a:pt x="26670" y="6667"/>
                      <a:pt x="26670" y="8572"/>
                    </a:cubicBezTo>
                    <a:cubicBezTo>
                      <a:pt x="26670" y="9525"/>
                      <a:pt x="26670" y="9525"/>
                      <a:pt x="26670" y="9525"/>
                    </a:cubicBezTo>
                    <a:lnTo>
                      <a:pt x="26670" y="9525"/>
                    </a:lnTo>
                    <a:cubicBezTo>
                      <a:pt x="28575" y="9525"/>
                      <a:pt x="29528" y="11430"/>
                      <a:pt x="29528" y="13335"/>
                    </a:cubicBezTo>
                    <a:cubicBezTo>
                      <a:pt x="29528" y="13335"/>
                      <a:pt x="29528" y="14288"/>
                      <a:pt x="29528" y="14288"/>
                    </a:cubicBezTo>
                    <a:cubicBezTo>
                      <a:pt x="30480" y="15240"/>
                      <a:pt x="30480" y="16192"/>
                      <a:pt x="31432" y="17145"/>
                    </a:cubicBezTo>
                    <a:cubicBezTo>
                      <a:pt x="33338" y="17145"/>
                      <a:pt x="34290" y="19050"/>
                      <a:pt x="34290" y="20955"/>
                    </a:cubicBezTo>
                    <a:cubicBezTo>
                      <a:pt x="34290" y="21908"/>
                      <a:pt x="34290" y="22860"/>
                      <a:pt x="33338" y="23813"/>
                    </a:cubicBezTo>
                    <a:cubicBezTo>
                      <a:pt x="34290" y="24765"/>
                      <a:pt x="34290" y="25717"/>
                      <a:pt x="34290" y="26670"/>
                    </a:cubicBezTo>
                    <a:cubicBezTo>
                      <a:pt x="34290" y="27622"/>
                      <a:pt x="34290" y="28575"/>
                      <a:pt x="33338" y="28575"/>
                    </a:cubicBezTo>
                    <a:lnTo>
                      <a:pt x="33338" y="28575"/>
                    </a:lnTo>
                    <a:cubicBezTo>
                      <a:pt x="34290" y="29527"/>
                      <a:pt x="35243" y="30480"/>
                      <a:pt x="35243" y="32385"/>
                    </a:cubicBezTo>
                    <a:cubicBezTo>
                      <a:pt x="35243" y="33338"/>
                      <a:pt x="35243" y="33338"/>
                      <a:pt x="35243" y="34290"/>
                    </a:cubicBezTo>
                    <a:cubicBezTo>
                      <a:pt x="36195" y="35242"/>
                      <a:pt x="36195" y="36195"/>
                      <a:pt x="36195" y="37147"/>
                    </a:cubicBezTo>
                    <a:cubicBezTo>
                      <a:pt x="36195" y="38100"/>
                      <a:pt x="36195" y="38100"/>
                      <a:pt x="36195" y="39052"/>
                    </a:cubicBezTo>
                    <a:cubicBezTo>
                      <a:pt x="37147" y="40005"/>
                      <a:pt x="37147" y="40958"/>
                      <a:pt x="37147" y="41910"/>
                    </a:cubicBezTo>
                    <a:cubicBezTo>
                      <a:pt x="37147" y="42863"/>
                      <a:pt x="37147" y="42863"/>
                      <a:pt x="37147" y="43815"/>
                    </a:cubicBezTo>
                    <a:cubicBezTo>
                      <a:pt x="38100" y="44767"/>
                      <a:pt x="38100" y="45720"/>
                      <a:pt x="38100" y="46672"/>
                    </a:cubicBezTo>
                    <a:cubicBezTo>
                      <a:pt x="38100" y="47625"/>
                      <a:pt x="38100" y="48577"/>
                      <a:pt x="37147" y="48577"/>
                    </a:cubicBezTo>
                    <a:lnTo>
                      <a:pt x="37147" y="48577"/>
                    </a:lnTo>
                    <a:cubicBezTo>
                      <a:pt x="38100" y="49530"/>
                      <a:pt x="38100" y="50483"/>
                      <a:pt x="38100" y="51435"/>
                    </a:cubicBezTo>
                    <a:cubicBezTo>
                      <a:pt x="38100" y="51435"/>
                      <a:pt x="38100" y="52388"/>
                      <a:pt x="38100" y="52388"/>
                    </a:cubicBezTo>
                    <a:cubicBezTo>
                      <a:pt x="39053" y="53340"/>
                      <a:pt x="39053" y="54292"/>
                      <a:pt x="39053" y="55245"/>
                    </a:cubicBezTo>
                    <a:cubicBezTo>
                      <a:pt x="39053" y="55245"/>
                      <a:pt x="39053" y="56197"/>
                      <a:pt x="39053" y="56197"/>
                    </a:cubicBezTo>
                    <a:cubicBezTo>
                      <a:pt x="39053" y="56197"/>
                      <a:pt x="39053" y="57150"/>
                      <a:pt x="39053" y="57150"/>
                    </a:cubicBezTo>
                    <a:cubicBezTo>
                      <a:pt x="39053" y="58102"/>
                      <a:pt x="39053" y="58102"/>
                      <a:pt x="38100" y="59055"/>
                    </a:cubicBezTo>
                    <a:cubicBezTo>
                      <a:pt x="39053" y="59055"/>
                      <a:pt x="40005" y="60008"/>
                      <a:pt x="40005" y="61913"/>
                    </a:cubicBezTo>
                    <a:cubicBezTo>
                      <a:pt x="40005" y="62865"/>
                      <a:pt x="39053" y="63817"/>
                      <a:pt x="38100" y="64770"/>
                    </a:cubicBezTo>
                    <a:cubicBezTo>
                      <a:pt x="38100" y="64770"/>
                      <a:pt x="38100" y="65722"/>
                      <a:pt x="38100" y="66675"/>
                    </a:cubicBezTo>
                    <a:cubicBezTo>
                      <a:pt x="38100" y="67627"/>
                      <a:pt x="38100" y="67627"/>
                      <a:pt x="37147" y="68580"/>
                    </a:cubicBezTo>
                    <a:cubicBezTo>
                      <a:pt x="38100" y="68580"/>
                      <a:pt x="38100" y="69533"/>
                      <a:pt x="38100" y="70485"/>
                    </a:cubicBezTo>
                    <a:cubicBezTo>
                      <a:pt x="38100" y="71438"/>
                      <a:pt x="38100" y="72390"/>
                      <a:pt x="37147" y="72390"/>
                    </a:cubicBez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cubicBezTo>
                      <a:pt x="37147" y="73342"/>
                      <a:pt x="37147" y="74295"/>
                      <a:pt x="36195" y="74295"/>
                    </a:cubicBezTo>
                    <a:cubicBezTo>
                      <a:pt x="36195" y="74295"/>
                      <a:pt x="36195" y="74295"/>
                      <a:pt x="36195" y="74295"/>
                    </a:cubicBezTo>
                    <a:cubicBezTo>
                      <a:pt x="36195" y="75247"/>
                      <a:pt x="35243" y="76200"/>
                      <a:pt x="35243" y="76200"/>
                    </a:cubicBezTo>
                    <a:cubicBezTo>
                      <a:pt x="35243" y="76200"/>
                      <a:pt x="35243" y="76200"/>
                      <a:pt x="35243" y="76200"/>
                    </a:cubicBezTo>
                    <a:cubicBezTo>
                      <a:pt x="35243" y="77152"/>
                      <a:pt x="34290" y="79058"/>
                      <a:pt x="33338" y="79058"/>
                    </a:cubicBezTo>
                    <a:lnTo>
                      <a:pt x="33338" y="79058"/>
                    </a:lnTo>
                    <a:cubicBezTo>
                      <a:pt x="33338" y="80010"/>
                      <a:pt x="32385" y="81915"/>
                      <a:pt x="31432" y="81915"/>
                    </a:cubicBezTo>
                    <a:cubicBezTo>
                      <a:pt x="31432" y="81915"/>
                      <a:pt x="31432" y="81915"/>
                      <a:pt x="30480" y="81915"/>
                    </a:cubicBezTo>
                    <a:cubicBezTo>
                      <a:pt x="30480" y="82867"/>
                      <a:pt x="29528" y="83820"/>
                      <a:pt x="28575" y="83820"/>
                    </a:cubicBezTo>
                    <a:cubicBezTo>
                      <a:pt x="27622" y="83820"/>
                      <a:pt x="27622" y="83820"/>
                      <a:pt x="26670" y="82867"/>
                    </a:cubicBezTo>
                    <a:cubicBezTo>
                      <a:pt x="24765" y="83820"/>
                      <a:pt x="21907" y="84772"/>
                      <a:pt x="18097" y="84772"/>
                    </a:cubicBezTo>
                    <a:cubicBezTo>
                      <a:pt x="9525" y="84772"/>
                      <a:pt x="4763" y="80010"/>
                      <a:pt x="2857" y="72390"/>
                    </a:cubicBezTo>
                    <a:cubicBezTo>
                      <a:pt x="1905" y="72390"/>
                      <a:pt x="953" y="72390"/>
                      <a:pt x="953" y="70485"/>
                    </a:cubicBezTo>
                    <a:cubicBezTo>
                      <a:pt x="953" y="69533"/>
                      <a:pt x="953" y="68580"/>
                      <a:pt x="953" y="68580"/>
                    </a:cubicBezTo>
                    <a:cubicBezTo>
                      <a:pt x="953" y="68580"/>
                      <a:pt x="953" y="68580"/>
                      <a:pt x="953" y="67627"/>
                    </a:cubicBezTo>
                    <a:cubicBezTo>
                      <a:pt x="953" y="66675"/>
                      <a:pt x="953" y="65722"/>
                      <a:pt x="1905" y="65722"/>
                    </a:cubicBezTo>
                    <a:cubicBezTo>
                      <a:pt x="1905" y="65722"/>
                      <a:pt x="1905" y="64770"/>
                      <a:pt x="1905" y="64770"/>
                    </a:cubicBezTo>
                    <a:cubicBezTo>
                      <a:pt x="1905" y="64770"/>
                      <a:pt x="953" y="63817"/>
                      <a:pt x="953" y="63817"/>
                    </a:cubicBezTo>
                    <a:cubicBezTo>
                      <a:pt x="953" y="62865"/>
                      <a:pt x="953" y="61913"/>
                      <a:pt x="953" y="61913"/>
                    </a:cubicBezTo>
                    <a:lnTo>
                      <a:pt x="953" y="60960"/>
                    </a:lnTo>
                    <a:cubicBezTo>
                      <a:pt x="953" y="60960"/>
                      <a:pt x="0" y="60008"/>
                      <a:pt x="0" y="60008"/>
                    </a:cubicBezTo>
                    <a:cubicBezTo>
                      <a:pt x="0" y="59055"/>
                      <a:pt x="0" y="58102"/>
                      <a:pt x="953" y="58102"/>
                    </a:cubicBezTo>
                    <a:lnTo>
                      <a:pt x="953" y="58102"/>
                    </a:lnTo>
                    <a:cubicBezTo>
                      <a:pt x="0" y="58102"/>
                      <a:pt x="0" y="57150"/>
                      <a:pt x="0" y="56197"/>
                    </a:cubicBezTo>
                    <a:cubicBezTo>
                      <a:pt x="0" y="55245"/>
                      <a:pt x="0" y="54292"/>
                      <a:pt x="953" y="53340"/>
                    </a:cubicBezTo>
                    <a:cubicBezTo>
                      <a:pt x="953" y="53340"/>
                      <a:pt x="953" y="53340"/>
                      <a:pt x="953" y="53340"/>
                    </a:cubicBezTo>
                    <a:lnTo>
                      <a:pt x="953" y="53340"/>
                    </a:lnTo>
                    <a:cubicBezTo>
                      <a:pt x="0" y="53340"/>
                      <a:pt x="0" y="52388"/>
                      <a:pt x="0" y="51435"/>
                    </a:cubicBezTo>
                    <a:cubicBezTo>
                      <a:pt x="0" y="50483"/>
                      <a:pt x="953" y="49530"/>
                      <a:pt x="1905" y="49530"/>
                    </a:cubicBezTo>
                    <a:lnTo>
                      <a:pt x="1905" y="49530"/>
                    </a:lnTo>
                    <a:cubicBezTo>
                      <a:pt x="953" y="49530"/>
                      <a:pt x="0" y="48577"/>
                      <a:pt x="0" y="47625"/>
                    </a:cubicBezTo>
                    <a:cubicBezTo>
                      <a:pt x="0" y="46672"/>
                      <a:pt x="953" y="45720"/>
                      <a:pt x="1905" y="45720"/>
                    </a:cubicBezTo>
                    <a:cubicBezTo>
                      <a:pt x="1905" y="45720"/>
                      <a:pt x="1905" y="45720"/>
                      <a:pt x="1905" y="45720"/>
                    </a:cubicBezTo>
                    <a:lnTo>
                      <a:pt x="1905" y="45720"/>
                    </a:lnTo>
                    <a:cubicBezTo>
                      <a:pt x="953" y="45720"/>
                      <a:pt x="0" y="44767"/>
                      <a:pt x="0" y="43815"/>
                    </a:cubicBezTo>
                    <a:cubicBezTo>
                      <a:pt x="0" y="42863"/>
                      <a:pt x="953" y="41910"/>
                      <a:pt x="1905" y="41910"/>
                    </a:cubicBezTo>
                    <a:cubicBezTo>
                      <a:pt x="1905" y="41910"/>
                      <a:pt x="1905" y="41910"/>
                      <a:pt x="1905" y="41910"/>
                    </a:cubicBezTo>
                    <a:lnTo>
                      <a:pt x="1905" y="40958"/>
                    </a:lnTo>
                    <a:cubicBezTo>
                      <a:pt x="1905" y="40958"/>
                      <a:pt x="953" y="40005"/>
                      <a:pt x="953" y="39052"/>
                    </a:cubicBezTo>
                    <a:cubicBezTo>
                      <a:pt x="953" y="38100"/>
                      <a:pt x="953" y="37147"/>
                      <a:pt x="1905" y="37147"/>
                    </a:cubicBezTo>
                    <a:lnTo>
                      <a:pt x="1905" y="37147"/>
                    </a:lnTo>
                    <a:cubicBezTo>
                      <a:pt x="953" y="37147"/>
                      <a:pt x="0" y="36195"/>
                      <a:pt x="0" y="35242"/>
                    </a:cubicBezTo>
                    <a:cubicBezTo>
                      <a:pt x="0" y="34290"/>
                      <a:pt x="953" y="33338"/>
                      <a:pt x="1905" y="33338"/>
                    </a:cubicBezTo>
                    <a:cubicBezTo>
                      <a:pt x="1905" y="33338"/>
                      <a:pt x="1905" y="33338"/>
                      <a:pt x="2857" y="33338"/>
                    </a:cubicBezTo>
                    <a:cubicBezTo>
                      <a:pt x="2857" y="33338"/>
                      <a:pt x="2857" y="33338"/>
                      <a:pt x="3810" y="33338"/>
                    </a:cubicBezTo>
                    <a:lnTo>
                      <a:pt x="3810" y="32385"/>
                    </a:lnTo>
                    <a:cubicBezTo>
                      <a:pt x="2857" y="32385"/>
                      <a:pt x="2857" y="31433"/>
                      <a:pt x="2857" y="30480"/>
                    </a:cubicBezTo>
                    <a:cubicBezTo>
                      <a:pt x="2857" y="29527"/>
                      <a:pt x="3810" y="28575"/>
                      <a:pt x="4763" y="28575"/>
                    </a:cubicBezTo>
                    <a:lnTo>
                      <a:pt x="4763" y="27622"/>
                    </a:lnTo>
                    <a:cubicBezTo>
                      <a:pt x="4763" y="27622"/>
                      <a:pt x="3810" y="26670"/>
                      <a:pt x="3810" y="25717"/>
                    </a:cubicBezTo>
                    <a:cubicBezTo>
                      <a:pt x="3810" y="24765"/>
                      <a:pt x="4763" y="23813"/>
                      <a:pt x="5715" y="23813"/>
                    </a:cubicBezTo>
                    <a:cubicBezTo>
                      <a:pt x="5715" y="21908"/>
                      <a:pt x="6668" y="20955"/>
                      <a:pt x="6668" y="19050"/>
                    </a:cubicBezTo>
                    <a:cubicBezTo>
                      <a:pt x="5715" y="19050"/>
                      <a:pt x="5715" y="18097"/>
                      <a:pt x="5715" y="17145"/>
                    </a:cubicBezTo>
                    <a:cubicBezTo>
                      <a:pt x="5715" y="16192"/>
                      <a:pt x="6668" y="15240"/>
                      <a:pt x="7620" y="15240"/>
                    </a:cubicBezTo>
                    <a:lnTo>
                      <a:pt x="7620" y="15240"/>
                    </a:lnTo>
                    <a:lnTo>
                      <a:pt x="7620" y="14288"/>
                    </a:lnTo>
                    <a:cubicBezTo>
                      <a:pt x="7620" y="12383"/>
                      <a:pt x="7620" y="10477"/>
                      <a:pt x="8572" y="8572"/>
                    </a:cubicBezTo>
                    <a:cubicBezTo>
                      <a:pt x="9525" y="5715"/>
                      <a:pt x="11430" y="3810"/>
                      <a:pt x="13335" y="2858"/>
                    </a:cubicBezTo>
                    <a:cubicBezTo>
                      <a:pt x="18097" y="1905"/>
                      <a:pt x="19050" y="0"/>
                      <a:pt x="20955" y="0"/>
                    </a:cubicBezTo>
                    <a:close/>
                  </a:path>
                </a:pathLst>
              </a:custGeom>
              <a:solidFill>
                <a:srgbClr val="55622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84" name="Freeform: Shape 1083">
                <a:extLst>
                  <a:ext uri="{FF2B5EF4-FFF2-40B4-BE49-F238E27FC236}">
                    <a16:creationId xmlns:a16="http://schemas.microsoft.com/office/drawing/2014/main" id="{2AAF1989-EC32-401C-A9A1-E7BF2FD43E66}"/>
                  </a:ext>
                </a:extLst>
              </p:cNvPr>
              <p:cNvSpPr/>
              <p:nvPr/>
            </p:nvSpPr>
            <p:spPr>
              <a:xfrm>
                <a:off x="6319837" y="3479482"/>
                <a:ext cx="36194" cy="76200"/>
              </a:xfrm>
              <a:custGeom>
                <a:avLst/>
                <a:gdLst>
                  <a:gd name="connsiteX0" fmla="*/ 32385 w 36194"/>
                  <a:gd name="connsiteY0" fmla="*/ 17145 h 76200"/>
                  <a:gd name="connsiteX1" fmla="*/ 33338 w 36194"/>
                  <a:gd name="connsiteY1" fmla="*/ 20002 h 76200"/>
                  <a:gd name="connsiteX2" fmla="*/ 32385 w 36194"/>
                  <a:gd name="connsiteY2" fmla="*/ 21908 h 76200"/>
                  <a:gd name="connsiteX3" fmla="*/ 32385 w 36194"/>
                  <a:gd name="connsiteY3" fmla="*/ 21908 h 76200"/>
                  <a:gd name="connsiteX4" fmla="*/ 34290 w 36194"/>
                  <a:gd name="connsiteY4" fmla="*/ 25717 h 76200"/>
                  <a:gd name="connsiteX5" fmla="*/ 33338 w 36194"/>
                  <a:gd name="connsiteY5" fmla="*/ 27622 h 76200"/>
                  <a:gd name="connsiteX6" fmla="*/ 34290 w 36194"/>
                  <a:gd name="connsiteY6" fmla="*/ 30480 h 76200"/>
                  <a:gd name="connsiteX7" fmla="*/ 33338 w 36194"/>
                  <a:gd name="connsiteY7" fmla="*/ 32385 h 76200"/>
                  <a:gd name="connsiteX8" fmla="*/ 34290 w 36194"/>
                  <a:gd name="connsiteY8" fmla="*/ 35242 h 76200"/>
                  <a:gd name="connsiteX9" fmla="*/ 33338 w 36194"/>
                  <a:gd name="connsiteY9" fmla="*/ 37147 h 76200"/>
                  <a:gd name="connsiteX10" fmla="*/ 34290 w 36194"/>
                  <a:gd name="connsiteY10" fmla="*/ 40005 h 76200"/>
                  <a:gd name="connsiteX11" fmla="*/ 33338 w 36194"/>
                  <a:gd name="connsiteY11" fmla="*/ 41910 h 76200"/>
                  <a:gd name="connsiteX12" fmla="*/ 33338 w 36194"/>
                  <a:gd name="connsiteY12" fmla="*/ 41910 h 76200"/>
                  <a:gd name="connsiteX13" fmla="*/ 34290 w 36194"/>
                  <a:gd name="connsiteY13" fmla="*/ 44767 h 76200"/>
                  <a:gd name="connsiteX14" fmla="*/ 34290 w 36194"/>
                  <a:gd name="connsiteY14" fmla="*/ 45720 h 76200"/>
                  <a:gd name="connsiteX15" fmla="*/ 35243 w 36194"/>
                  <a:gd name="connsiteY15" fmla="*/ 48577 h 76200"/>
                  <a:gd name="connsiteX16" fmla="*/ 35243 w 36194"/>
                  <a:gd name="connsiteY16" fmla="*/ 49530 h 76200"/>
                  <a:gd name="connsiteX17" fmla="*/ 35243 w 36194"/>
                  <a:gd name="connsiteY17" fmla="*/ 50483 h 76200"/>
                  <a:gd name="connsiteX18" fmla="*/ 34290 w 36194"/>
                  <a:gd name="connsiteY18" fmla="*/ 52388 h 76200"/>
                  <a:gd name="connsiteX19" fmla="*/ 36195 w 36194"/>
                  <a:gd name="connsiteY19" fmla="*/ 55245 h 76200"/>
                  <a:gd name="connsiteX20" fmla="*/ 34290 w 36194"/>
                  <a:gd name="connsiteY20" fmla="*/ 57150 h 76200"/>
                  <a:gd name="connsiteX21" fmla="*/ 34290 w 36194"/>
                  <a:gd name="connsiteY21" fmla="*/ 59055 h 76200"/>
                  <a:gd name="connsiteX22" fmla="*/ 33338 w 36194"/>
                  <a:gd name="connsiteY22" fmla="*/ 60960 h 76200"/>
                  <a:gd name="connsiteX23" fmla="*/ 34290 w 36194"/>
                  <a:gd name="connsiteY23" fmla="*/ 62865 h 76200"/>
                  <a:gd name="connsiteX24" fmla="*/ 32385 w 36194"/>
                  <a:gd name="connsiteY24" fmla="*/ 64770 h 76200"/>
                  <a:gd name="connsiteX25" fmla="*/ 32385 w 36194"/>
                  <a:gd name="connsiteY25" fmla="*/ 64770 h 76200"/>
                  <a:gd name="connsiteX26" fmla="*/ 32385 w 36194"/>
                  <a:gd name="connsiteY26" fmla="*/ 64770 h 76200"/>
                  <a:gd name="connsiteX27" fmla="*/ 32385 w 36194"/>
                  <a:gd name="connsiteY27" fmla="*/ 64770 h 76200"/>
                  <a:gd name="connsiteX28" fmla="*/ 32385 w 36194"/>
                  <a:gd name="connsiteY28" fmla="*/ 64770 h 76200"/>
                  <a:gd name="connsiteX29" fmla="*/ 32385 w 36194"/>
                  <a:gd name="connsiteY29" fmla="*/ 64770 h 76200"/>
                  <a:gd name="connsiteX30" fmla="*/ 32385 w 36194"/>
                  <a:gd name="connsiteY30" fmla="*/ 64770 h 76200"/>
                  <a:gd name="connsiteX31" fmla="*/ 32385 w 36194"/>
                  <a:gd name="connsiteY31" fmla="*/ 64770 h 76200"/>
                  <a:gd name="connsiteX32" fmla="*/ 32385 w 36194"/>
                  <a:gd name="connsiteY32" fmla="*/ 64770 h 76200"/>
                  <a:gd name="connsiteX33" fmla="*/ 32385 w 36194"/>
                  <a:gd name="connsiteY33" fmla="*/ 64770 h 76200"/>
                  <a:gd name="connsiteX34" fmla="*/ 32385 w 36194"/>
                  <a:gd name="connsiteY34" fmla="*/ 64770 h 76200"/>
                  <a:gd name="connsiteX35" fmla="*/ 32385 w 36194"/>
                  <a:gd name="connsiteY35" fmla="*/ 64770 h 76200"/>
                  <a:gd name="connsiteX36" fmla="*/ 32385 w 36194"/>
                  <a:gd name="connsiteY36" fmla="*/ 64770 h 76200"/>
                  <a:gd name="connsiteX37" fmla="*/ 32385 w 36194"/>
                  <a:gd name="connsiteY37" fmla="*/ 64770 h 76200"/>
                  <a:gd name="connsiteX38" fmla="*/ 32385 w 36194"/>
                  <a:gd name="connsiteY38" fmla="*/ 64770 h 76200"/>
                  <a:gd name="connsiteX39" fmla="*/ 32385 w 36194"/>
                  <a:gd name="connsiteY39" fmla="*/ 64770 h 76200"/>
                  <a:gd name="connsiteX40" fmla="*/ 32385 w 36194"/>
                  <a:gd name="connsiteY40" fmla="*/ 64770 h 76200"/>
                  <a:gd name="connsiteX41" fmla="*/ 32385 w 36194"/>
                  <a:gd name="connsiteY41" fmla="*/ 64770 h 76200"/>
                  <a:gd name="connsiteX42" fmla="*/ 32385 w 36194"/>
                  <a:gd name="connsiteY42" fmla="*/ 64770 h 76200"/>
                  <a:gd name="connsiteX43" fmla="*/ 32385 w 36194"/>
                  <a:gd name="connsiteY43" fmla="*/ 64770 h 76200"/>
                  <a:gd name="connsiteX44" fmla="*/ 32385 w 36194"/>
                  <a:gd name="connsiteY44" fmla="*/ 64770 h 76200"/>
                  <a:gd name="connsiteX45" fmla="*/ 32385 w 36194"/>
                  <a:gd name="connsiteY45" fmla="*/ 64770 h 76200"/>
                  <a:gd name="connsiteX46" fmla="*/ 32385 w 36194"/>
                  <a:gd name="connsiteY46" fmla="*/ 64770 h 76200"/>
                  <a:gd name="connsiteX47" fmla="*/ 32385 w 36194"/>
                  <a:gd name="connsiteY47" fmla="*/ 64770 h 76200"/>
                  <a:gd name="connsiteX48" fmla="*/ 32385 w 36194"/>
                  <a:gd name="connsiteY48" fmla="*/ 64770 h 76200"/>
                  <a:gd name="connsiteX49" fmla="*/ 32385 w 36194"/>
                  <a:gd name="connsiteY49" fmla="*/ 64770 h 76200"/>
                  <a:gd name="connsiteX50" fmla="*/ 32385 w 36194"/>
                  <a:gd name="connsiteY50" fmla="*/ 64770 h 76200"/>
                  <a:gd name="connsiteX51" fmla="*/ 32385 w 36194"/>
                  <a:gd name="connsiteY51" fmla="*/ 64770 h 76200"/>
                  <a:gd name="connsiteX52" fmla="*/ 32385 w 36194"/>
                  <a:gd name="connsiteY52" fmla="*/ 64770 h 76200"/>
                  <a:gd name="connsiteX53" fmla="*/ 32385 w 36194"/>
                  <a:gd name="connsiteY53" fmla="*/ 64770 h 76200"/>
                  <a:gd name="connsiteX54" fmla="*/ 32385 w 36194"/>
                  <a:gd name="connsiteY54" fmla="*/ 64770 h 76200"/>
                  <a:gd name="connsiteX55" fmla="*/ 32385 w 36194"/>
                  <a:gd name="connsiteY55" fmla="*/ 64770 h 76200"/>
                  <a:gd name="connsiteX56" fmla="*/ 32385 w 36194"/>
                  <a:gd name="connsiteY56" fmla="*/ 64770 h 76200"/>
                  <a:gd name="connsiteX57" fmla="*/ 32385 w 36194"/>
                  <a:gd name="connsiteY57" fmla="*/ 64770 h 76200"/>
                  <a:gd name="connsiteX58" fmla="*/ 32385 w 36194"/>
                  <a:gd name="connsiteY58" fmla="*/ 64770 h 76200"/>
                  <a:gd name="connsiteX59" fmla="*/ 32385 w 36194"/>
                  <a:gd name="connsiteY59" fmla="*/ 64770 h 76200"/>
                  <a:gd name="connsiteX60" fmla="*/ 32385 w 36194"/>
                  <a:gd name="connsiteY60" fmla="*/ 64770 h 76200"/>
                  <a:gd name="connsiteX61" fmla="*/ 32385 w 36194"/>
                  <a:gd name="connsiteY61" fmla="*/ 64770 h 76200"/>
                  <a:gd name="connsiteX62" fmla="*/ 32385 w 36194"/>
                  <a:gd name="connsiteY62" fmla="*/ 64770 h 76200"/>
                  <a:gd name="connsiteX63" fmla="*/ 32385 w 36194"/>
                  <a:gd name="connsiteY63" fmla="*/ 64770 h 76200"/>
                  <a:gd name="connsiteX64" fmla="*/ 32385 w 36194"/>
                  <a:gd name="connsiteY64" fmla="*/ 64770 h 76200"/>
                  <a:gd name="connsiteX65" fmla="*/ 32385 w 36194"/>
                  <a:gd name="connsiteY65" fmla="*/ 64770 h 76200"/>
                  <a:gd name="connsiteX66" fmla="*/ 32385 w 36194"/>
                  <a:gd name="connsiteY66" fmla="*/ 64770 h 76200"/>
                  <a:gd name="connsiteX67" fmla="*/ 32385 w 36194"/>
                  <a:gd name="connsiteY67" fmla="*/ 64770 h 76200"/>
                  <a:gd name="connsiteX68" fmla="*/ 32385 w 36194"/>
                  <a:gd name="connsiteY68" fmla="*/ 64770 h 76200"/>
                  <a:gd name="connsiteX69" fmla="*/ 32385 w 36194"/>
                  <a:gd name="connsiteY69" fmla="*/ 64770 h 76200"/>
                  <a:gd name="connsiteX70" fmla="*/ 32385 w 36194"/>
                  <a:gd name="connsiteY70" fmla="*/ 64770 h 76200"/>
                  <a:gd name="connsiteX71" fmla="*/ 32385 w 36194"/>
                  <a:gd name="connsiteY71" fmla="*/ 64770 h 76200"/>
                  <a:gd name="connsiteX72" fmla="*/ 32385 w 36194"/>
                  <a:gd name="connsiteY72" fmla="*/ 64770 h 76200"/>
                  <a:gd name="connsiteX73" fmla="*/ 32385 w 36194"/>
                  <a:gd name="connsiteY73" fmla="*/ 64770 h 76200"/>
                  <a:gd name="connsiteX74" fmla="*/ 32385 w 36194"/>
                  <a:gd name="connsiteY74" fmla="*/ 64770 h 76200"/>
                  <a:gd name="connsiteX75" fmla="*/ 32385 w 36194"/>
                  <a:gd name="connsiteY75" fmla="*/ 64770 h 76200"/>
                  <a:gd name="connsiteX76" fmla="*/ 32385 w 36194"/>
                  <a:gd name="connsiteY76" fmla="*/ 64770 h 76200"/>
                  <a:gd name="connsiteX77" fmla="*/ 32385 w 36194"/>
                  <a:gd name="connsiteY77" fmla="*/ 64770 h 76200"/>
                  <a:gd name="connsiteX78" fmla="*/ 32385 w 36194"/>
                  <a:gd name="connsiteY78" fmla="*/ 64770 h 76200"/>
                  <a:gd name="connsiteX79" fmla="*/ 32385 w 36194"/>
                  <a:gd name="connsiteY79" fmla="*/ 64770 h 76200"/>
                  <a:gd name="connsiteX80" fmla="*/ 32385 w 36194"/>
                  <a:gd name="connsiteY80" fmla="*/ 64770 h 76200"/>
                  <a:gd name="connsiteX81" fmla="*/ 32385 w 36194"/>
                  <a:gd name="connsiteY81" fmla="*/ 64770 h 76200"/>
                  <a:gd name="connsiteX82" fmla="*/ 32385 w 36194"/>
                  <a:gd name="connsiteY82" fmla="*/ 64770 h 76200"/>
                  <a:gd name="connsiteX83" fmla="*/ 32385 w 36194"/>
                  <a:gd name="connsiteY83" fmla="*/ 64770 h 76200"/>
                  <a:gd name="connsiteX84" fmla="*/ 32385 w 36194"/>
                  <a:gd name="connsiteY84" fmla="*/ 64770 h 76200"/>
                  <a:gd name="connsiteX85" fmla="*/ 32385 w 36194"/>
                  <a:gd name="connsiteY85" fmla="*/ 64770 h 76200"/>
                  <a:gd name="connsiteX86" fmla="*/ 32385 w 36194"/>
                  <a:gd name="connsiteY86" fmla="*/ 64770 h 76200"/>
                  <a:gd name="connsiteX87" fmla="*/ 32385 w 36194"/>
                  <a:gd name="connsiteY87" fmla="*/ 64770 h 76200"/>
                  <a:gd name="connsiteX88" fmla="*/ 32385 w 36194"/>
                  <a:gd name="connsiteY88" fmla="*/ 64770 h 76200"/>
                  <a:gd name="connsiteX89" fmla="*/ 32385 w 36194"/>
                  <a:gd name="connsiteY89" fmla="*/ 64770 h 76200"/>
                  <a:gd name="connsiteX90" fmla="*/ 32385 w 36194"/>
                  <a:gd name="connsiteY90" fmla="*/ 64770 h 76200"/>
                  <a:gd name="connsiteX91" fmla="*/ 32385 w 36194"/>
                  <a:gd name="connsiteY91" fmla="*/ 64770 h 76200"/>
                  <a:gd name="connsiteX92" fmla="*/ 32385 w 36194"/>
                  <a:gd name="connsiteY92" fmla="*/ 64770 h 76200"/>
                  <a:gd name="connsiteX93" fmla="*/ 32385 w 36194"/>
                  <a:gd name="connsiteY93" fmla="*/ 64770 h 76200"/>
                  <a:gd name="connsiteX94" fmla="*/ 32385 w 36194"/>
                  <a:gd name="connsiteY94" fmla="*/ 64770 h 76200"/>
                  <a:gd name="connsiteX95" fmla="*/ 32385 w 36194"/>
                  <a:gd name="connsiteY95" fmla="*/ 64770 h 76200"/>
                  <a:gd name="connsiteX96" fmla="*/ 32385 w 36194"/>
                  <a:gd name="connsiteY96" fmla="*/ 64770 h 76200"/>
                  <a:gd name="connsiteX97" fmla="*/ 32385 w 36194"/>
                  <a:gd name="connsiteY97" fmla="*/ 64770 h 76200"/>
                  <a:gd name="connsiteX98" fmla="*/ 32385 w 36194"/>
                  <a:gd name="connsiteY98" fmla="*/ 64770 h 76200"/>
                  <a:gd name="connsiteX99" fmla="*/ 32385 w 36194"/>
                  <a:gd name="connsiteY99" fmla="*/ 64770 h 76200"/>
                  <a:gd name="connsiteX100" fmla="*/ 32385 w 36194"/>
                  <a:gd name="connsiteY100" fmla="*/ 64770 h 76200"/>
                  <a:gd name="connsiteX101" fmla="*/ 32385 w 36194"/>
                  <a:gd name="connsiteY101" fmla="*/ 64770 h 76200"/>
                  <a:gd name="connsiteX102" fmla="*/ 32385 w 36194"/>
                  <a:gd name="connsiteY102" fmla="*/ 64770 h 76200"/>
                  <a:gd name="connsiteX103" fmla="*/ 32385 w 36194"/>
                  <a:gd name="connsiteY103" fmla="*/ 64770 h 76200"/>
                  <a:gd name="connsiteX104" fmla="*/ 32385 w 36194"/>
                  <a:gd name="connsiteY104" fmla="*/ 64770 h 76200"/>
                  <a:gd name="connsiteX105" fmla="*/ 32385 w 36194"/>
                  <a:gd name="connsiteY105" fmla="*/ 64770 h 76200"/>
                  <a:gd name="connsiteX106" fmla="*/ 32385 w 36194"/>
                  <a:gd name="connsiteY106" fmla="*/ 64770 h 76200"/>
                  <a:gd name="connsiteX107" fmla="*/ 32385 w 36194"/>
                  <a:gd name="connsiteY107" fmla="*/ 64770 h 76200"/>
                  <a:gd name="connsiteX108" fmla="*/ 32385 w 36194"/>
                  <a:gd name="connsiteY108" fmla="*/ 64770 h 76200"/>
                  <a:gd name="connsiteX109" fmla="*/ 31432 w 36194"/>
                  <a:gd name="connsiteY109" fmla="*/ 66675 h 76200"/>
                  <a:gd name="connsiteX110" fmla="*/ 31432 w 36194"/>
                  <a:gd name="connsiteY110" fmla="*/ 66675 h 76200"/>
                  <a:gd name="connsiteX111" fmla="*/ 29528 w 36194"/>
                  <a:gd name="connsiteY111" fmla="*/ 68580 h 76200"/>
                  <a:gd name="connsiteX112" fmla="*/ 29528 w 36194"/>
                  <a:gd name="connsiteY112" fmla="*/ 68580 h 76200"/>
                  <a:gd name="connsiteX113" fmla="*/ 26670 w 36194"/>
                  <a:gd name="connsiteY113" fmla="*/ 70485 h 76200"/>
                  <a:gd name="connsiteX114" fmla="*/ 26670 w 36194"/>
                  <a:gd name="connsiteY114" fmla="*/ 70485 h 76200"/>
                  <a:gd name="connsiteX115" fmla="*/ 23813 w 36194"/>
                  <a:gd name="connsiteY115" fmla="*/ 72390 h 76200"/>
                  <a:gd name="connsiteX116" fmla="*/ 22860 w 36194"/>
                  <a:gd name="connsiteY116" fmla="*/ 72390 h 76200"/>
                  <a:gd name="connsiteX117" fmla="*/ 20003 w 36194"/>
                  <a:gd name="connsiteY117" fmla="*/ 74295 h 76200"/>
                  <a:gd name="connsiteX118" fmla="*/ 18097 w 36194"/>
                  <a:gd name="connsiteY118" fmla="*/ 73342 h 76200"/>
                  <a:gd name="connsiteX119" fmla="*/ 9525 w 36194"/>
                  <a:gd name="connsiteY119" fmla="*/ 76200 h 76200"/>
                  <a:gd name="connsiteX120" fmla="*/ 2857 w 36194"/>
                  <a:gd name="connsiteY120" fmla="*/ 73342 h 76200"/>
                  <a:gd name="connsiteX121" fmla="*/ 2857 w 36194"/>
                  <a:gd name="connsiteY121" fmla="*/ 73342 h 76200"/>
                  <a:gd name="connsiteX122" fmla="*/ 953 w 36194"/>
                  <a:gd name="connsiteY122" fmla="*/ 71438 h 76200"/>
                  <a:gd name="connsiteX123" fmla="*/ 953 w 36194"/>
                  <a:gd name="connsiteY123" fmla="*/ 69533 h 76200"/>
                  <a:gd name="connsiteX124" fmla="*/ 953 w 36194"/>
                  <a:gd name="connsiteY124" fmla="*/ 68580 h 76200"/>
                  <a:gd name="connsiteX125" fmla="*/ 1905 w 36194"/>
                  <a:gd name="connsiteY125" fmla="*/ 66675 h 76200"/>
                  <a:gd name="connsiteX126" fmla="*/ 1905 w 36194"/>
                  <a:gd name="connsiteY126" fmla="*/ 65722 h 76200"/>
                  <a:gd name="connsiteX127" fmla="*/ 953 w 36194"/>
                  <a:gd name="connsiteY127" fmla="*/ 64770 h 76200"/>
                  <a:gd name="connsiteX128" fmla="*/ 953 w 36194"/>
                  <a:gd name="connsiteY128" fmla="*/ 62865 h 76200"/>
                  <a:gd name="connsiteX129" fmla="*/ 953 w 36194"/>
                  <a:gd name="connsiteY129" fmla="*/ 61913 h 76200"/>
                  <a:gd name="connsiteX130" fmla="*/ 0 w 36194"/>
                  <a:gd name="connsiteY130" fmla="*/ 60960 h 76200"/>
                  <a:gd name="connsiteX131" fmla="*/ 953 w 36194"/>
                  <a:gd name="connsiteY131" fmla="*/ 59055 h 76200"/>
                  <a:gd name="connsiteX132" fmla="*/ 953 w 36194"/>
                  <a:gd name="connsiteY132" fmla="*/ 59055 h 76200"/>
                  <a:gd name="connsiteX133" fmla="*/ 0 w 36194"/>
                  <a:gd name="connsiteY133" fmla="*/ 57150 h 76200"/>
                  <a:gd name="connsiteX134" fmla="*/ 953 w 36194"/>
                  <a:gd name="connsiteY134" fmla="*/ 54292 h 76200"/>
                  <a:gd name="connsiteX135" fmla="*/ 953 w 36194"/>
                  <a:gd name="connsiteY135" fmla="*/ 54292 h 76200"/>
                  <a:gd name="connsiteX136" fmla="*/ 953 w 36194"/>
                  <a:gd name="connsiteY136" fmla="*/ 54292 h 76200"/>
                  <a:gd name="connsiteX137" fmla="*/ 0 w 36194"/>
                  <a:gd name="connsiteY137" fmla="*/ 52388 h 76200"/>
                  <a:gd name="connsiteX138" fmla="*/ 1905 w 36194"/>
                  <a:gd name="connsiteY138" fmla="*/ 50483 h 76200"/>
                  <a:gd name="connsiteX139" fmla="*/ 1905 w 36194"/>
                  <a:gd name="connsiteY139" fmla="*/ 50483 h 76200"/>
                  <a:gd name="connsiteX140" fmla="*/ 0 w 36194"/>
                  <a:gd name="connsiteY140" fmla="*/ 48577 h 76200"/>
                  <a:gd name="connsiteX141" fmla="*/ 1905 w 36194"/>
                  <a:gd name="connsiteY141" fmla="*/ 46672 h 76200"/>
                  <a:gd name="connsiteX142" fmla="*/ 1905 w 36194"/>
                  <a:gd name="connsiteY142" fmla="*/ 46672 h 76200"/>
                  <a:gd name="connsiteX143" fmla="*/ 1905 w 36194"/>
                  <a:gd name="connsiteY143" fmla="*/ 46672 h 76200"/>
                  <a:gd name="connsiteX144" fmla="*/ 0 w 36194"/>
                  <a:gd name="connsiteY144" fmla="*/ 44767 h 76200"/>
                  <a:gd name="connsiteX145" fmla="*/ 1905 w 36194"/>
                  <a:gd name="connsiteY145" fmla="*/ 42863 h 76200"/>
                  <a:gd name="connsiteX146" fmla="*/ 1905 w 36194"/>
                  <a:gd name="connsiteY146" fmla="*/ 42863 h 76200"/>
                  <a:gd name="connsiteX147" fmla="*/ 1905 w 36194"/>
                  <a:gd name="connsiteY147" fmla="*/ 41910 h 76200"/>
                  <a:gd name="connsiteX148" fmla="*/ 953 w 36194"/>
                  <a:gd name="connsiteY148" fmla="*/ 40005 h 76200"/>
                  <a:gd name="connsiteX149" fmla="*/ 1905 w 36194"/>
                  <a:gd name="connsiteY149" fmla="*/ 38100 h 76200"/>
                  <a:gd name="connsiteX150" fmla="*/ 1905 w 36194"/>
                  <a:gd name="connsiteY150" fmla="*/ 38100 h 76200"/>
                  <a:gd name="connsiteX151" fmla="*/ 0 w 36194"/>
                  <a:gd name="connsiteY151" fmla="*/ 36195 h 76200"/>
                  <a:gd name="connsiteX152" fmla="*/ 1905 w 36194"/>
                  <a:gd name="connsiteY152" fmla="*/ 34290 h 76200"/>
                  <a:gd name="connsiteX153" fmla="*/ 2857 w 36194"/>
                  <a:gd name="connsiteY153" fmla="*/ 34290 h 76200"/>
                  <a:gd name="connsiteX154" fmla="*/ 3810 w 36194"/>
                  <a:gd name="connsiteY154" fmla="*/ 34290 h 76200"/>
                  <a:gd name="connsiteX155" fmla="*/ 3810 w 36194"/>
                  <a:gd name="connsiteY155" fmla="*/ 33338 h 76200"/>
                  <a:gd name="connsiteX156" fmla="*/ 2857 w 36194"/>
                  <a:gd name="connsiteY156" fmla="*/ 31433 h 76200"/>
                  <a:gd name="connsiteX157" fmla="*/ 4763 w 36194"/>
                  <a:gd name="connsiteY157" fmla="*/ 29527 h 76200"/>
                  <a:gd name="connsiteX158" fmla="*/ 4763 w 36194"/>
                  <a:gd name="connsiteY158" fmla="*/ 28575 h 76200"/>
                  <a:gd name="connsiteX159" fmla="*/ 3810 w 36194"/>
                  <a:gd name="connsiteY159" fmla="*/ 26670 h 76200"/>
                  <a:gd name="connsiteX160" fmla="*/ 5715 w 36194"/>
                  <a:gd name="connsiteY160" fmla="*/ 24765 h 76200"/>
                  <a:gd name="connsiteX161" fmla="*/ 6668 w 36194"/>
                  <a:gd name="connsiteY161" fmla="*/ 20002 h 76200"/>
                  <a:gd name="connsiteX162" fmla="*/ 5715 w 36194"/>
                  <a:gd name="connsiteY162" fmla="*/ 18097 h 76200"/>
                  <a:gd name="connsiteX163" fmla="*/ 7620 w 36194"/>
                  <a:gd name="connsiteY163" fmla="*/ 16192 h 76200"/>
                  <a:gd name="connsiteX164" fmla="*/ 7620 w 36194"/>
                  <a:gd name="connsiteY164" fmla="*/ 16192 h 76200"/>
                  <a:gd name="connsiteX165" fmla="*/ 7620 w 36194"/>
                  <a:gd name="connsiteY165" fmla="*/ 15240 h 76200"/>
                  <a:gd name="connsiteX166" fmla="*/ 8572 w 36194"/>
                  <a:gd name="connsiteY166" fmla="*/ 9525 h 76200"/>
                  <a:gd name="connsiteX167" fmla="*/ 13335 w 36194"/>
                  <a:gd name="connsiteY167" fmla="*/ 3810 h 76200"/>
                  <a:gd name="connsiteX168" fmla="*/ 18097 w 36194"/>
                  <a:gd name="connsiteY168" fmla="*/ 0 h 76200"/>
                  <a:gd name="connsiteX169" fmla="*/ 20003 w 36194"/>
                  <a:gd name="connsiteY169" fmla="*/ 952 h 76200"/>
                  <a:gd name="connsiteX170" fmla="*/ 20955 w 36194"/>
                  <a:gd name="connsiteY170" fmla="*/ 0 h 76200"/>
                  <a:gd name="connsiteX171" fmla="*/ 21907 w 36194"/>
                  <a:gd name="connsiteY171" fmla="*/ 1905 h 76200"/>
                  <a:gd name="connsiteX172" fmla="*/ 21907 w 36194"/>
                  <a:gd name="connsiteY172" fmla="*/ 1905 h 76200"/>
                  <a:gd name="connsiteX173" fmla="*/ 22860 w 36194"/>
                  <a:gd name="connsiteY173" fmla="*/ 4763 h 76200"/>
                  <a:gd name="connsiteX174" fmla="*/ 22860 w 36194"/>
                  <a:gd name="connsiteY174" fmla="*/ 5715 h 76200"/>
                  <a:gd name="connsiteX175" fmla="*/ 22860 w 36194"/>
                  <a:gd name="connsiteY175" fmla="*/ 5715 h 76200"/>
                  <a:gd name="connsiteX176" fmla="*/ 23813 w 36194"/>
                  <a:gd name="connsiteY176" fmla="*/ 8572 h 76200"/>
                  <a:gd name="connsiteX177" fmla="*/ 23813 w 36194"/>
                  <a:gd name="connsiteY177" fmla="*/ 9525 h 76200"/>
                  <a:gd name="connsiteX178" fmla="*/ 23813 w 36194"/>
                  <a:gd name="connsiteY178" fmla="*/ 9525 h 76200"/>
                  <a:gd name="connsiteX179" fmla="*/ 26670 w 36194"/>
                  <a:gd name="connsiteY179" fmla="*/ 13335 h 76200"/>
                  <a:gd name="connsiteX180" fmla="*/ 26670 w 36194"/>
                  <a:gd name="connsiteY180" fmla="*/ 14288 h 76200"/>
                  <a:gd name="connsiteX181" fmla="*/ 32385 w 36194"/>
                  <a:gd name="connsiteY181" fmla="*/ 17145 h 76200"/>
                  <a:gd name="connsiteX182" fmla="*/ 32385 w 36194"/>
                  <a:gd name="connsiteY182" fmla="*/ 17145 h 76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36194" h="76200">
                    <a:moveTo>
                      <a:pt x="32385" y="17145"/>
                    </a:moveTo>
                    <a:cubicBezTo>
                      <a:pt x="32385" y="18097"/>
                      <a:pt x="33338" y="19050"/>
                      <a:pt x="33338" y="20002"/>
                    </a:cubicBezTo>
                    <a:cubicBezTo>
                      <a:pt x="33338" y="20955"/>
                      <a:pt x="33338" y="20955"/>
                      <a:pt x="32385" y="21908"/>
                    </a:cubicBezTo>
                    <a:lnTo>
                      <a:pt x="32385" y="21908"/>
                    </a:lnTo>
                    <a:cubicBezTo>
                      <a:pt x="33338" y="22860"/>
                      <a:pt x="34290" y="23813"/>
                      <a:pt x="34290" y="25717"/>
                    </a:cubicBezTo>
                    <a:cubicBezTo>
                      <a:pt x="34290" y="26670"/>
                      <a:pt x="34290" y="26670"/>
                      <a:pt x="33338" y="27622"/>
                    </a:cubicBezTo>
                    <a:cubicBezTo>
                      <a:pt x="34290" y="28575"/>
                      <a:pt x="34290" y="29527"/>
                      <a:pt x="34290" y="30480"/>
                    </a:cubicBezTo>
                    <a:cubicBezTo>
                      <a:pt x="34290" y="31433"/>
                      <a:pt x="34290" y="31433"/>
                      <a:pt x="33338" y="32385"/>
                    </a:cubicBezTo>
                    <a:cubicBezTo>
                      <a:pt x="34290" y="33338"/>
                      <a:pt x="34290" y="34290"/>
                      <a:pt x="34290" y="35242"/>
                    </a:cubicBezTo>
                    <a:cubicBezTo>
                      <a:pt x="34290" y="36195"/>
                      <a:pt x="34290" y="36195"/>
                      <a:pt x="33338" y="37147"/>
                    </a:cubicBezTo>
                    <a:cubicBezTo>
                      <a:pt x="34290" y="38100"/>
                      <a:pt x="34290" y="39052"/>
                      <a:pt x="34290" y="40005"/>
                    </a:cubicBezTo>
                    <a:cubicBezTo>
                      <a:pt x="34290" y="40958"/>
                      <a:pt x="34290" y="41910"/>
                      <a:pt x="33338" y="41910"/>
                    </a:cubicBezTo>
                    <a:lnTo>
                      <a:pt x="33338" y="41910"/>
                    </a:lnTo>
                    <a:cubicBezTo>
                      <a:pt x="34290" y="42863"/>
                      <a:pt x="34290" y="43815"/>
                      <a:pt x="34290" y="44767"/>
                    </a:cubicBezTo>
                    <a:cubicBezTo>
                      <a:pt x="34290" y="44767"/>
                      <a:pt x="34290" y="45720"/>
                      <a:pt x="34290" y="45720"/>
                    </a:cubicBezTo>
                    <a:cubicBezTo>
                      <a:pt x="35243" y="46672"/>
                      <a:pt x="35243" y="47625"/>
                      <a:pt x="35243" y="48577"/>
                    </a:cubicBezTo>
                    <a:cubicBezTo>
                      <a:pt x="35243" y="48577"/>
                      <a:pt x="35243" y="49530"/>
                      <a:pt x="35243" y="49530"/>
                    </a:cubicBezTo>
                    <a:cubicBezTo>
                      <a:pt x="35243" y="49530"/>
                      <a:pt x="35243" y="50483"/>
                      <a:pt x="35243" y="50483"/>
                    </a:cubicBezTo>
                    <a:cubicBezTo>
                      <a:pt x="35243" y="51435"/>
                      <a:pt x="35243" y="51435"/>
                      <a:pt x="34290" y="52388"/>
                    </a:cubicBezTo>
                    <a:cubicBezTo>
                      <a:pt x="35243" y="52388"/>
                      <a:pt x="36195" y="53340"/>
                      <a:pt x="36195" y="55245"/>
                    </a:cubicBezTo>
                    <a:cubicBezTo>
                      <a:pt x="36195" y="56197"/>
                      <a:pt x="35243" y="57150"/>
                      <a:pt x="34290" y="57150"/>
                    </a:cubicBezTo>
                    <a:cubicBezTo>
                      <a:pt x="34290" y="57150"/>
                      <a:pt x="34290" y="58102"/>
                      <a:pt x="34290" y="59055"/>
                    </a:cubicBezTo>
                    <a:cubicBezTo>
                      <a:pt x="34290" y="60008"/>
                      <a:pt x="34290" y="60008"/>
                      <a:pt x="33338" y="60960"/>
                    </a:cubicBezTo>
                    <a:cubicBezTo>
                      <a:pt x="34290" y="61913"/>
                      <a:pt x="34290" y="61913"/>
                      <a:pt x="34290" y="62865"/>
                    </a:cubicBezTo>
                    <a:cubicBezTo>
                      <a:pt x="34290" y="63817"/>
                      <a:pt x="33338" y="64770"/>
                      <a:pt x="32385" y="64770"/>
                    </a:cubicBez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cubicBezTo>
                      <a:pt x="32385" y="65722"/>
                      <a:pt x="31432" y="66675"/>
                      <a:pt x="31432" y="66675"/>
                    </a:cubicBezTo>
                    <a:cubicBezTo>
                      <a:pt x="31432" y="66675"/>
                      <a:pt x="31432" y="66675"/>
                      <a:pt x="31432" y="66675"/>
                    </a:cubicBezTo>
                    <a:cubicBezTo>
                      <a:pt x="31432" y="67627"/>
                      <a:pt x="30480" y="68580"/>
                      <a:pt x="29528" y="68580"/>
                    </a:cubicBezTo>
                    <a:cubicBezTo>
                      <a:pt x="29528" y="68580"/>
                      <a:pt x="29528" y="68580"/>
                      <a:pt x="29528" y="68580"/>
                    </a:cubicBezTo>
                    <a:cubicBezTo>
                      <a:pt x="29528" y="69533"/>
                      <a:pt x="28575" y="70485"/>
                      <a:pt x="26670" y="70485"/>
                    </a:cubicBezTo>
                    <a:lnTo>
                      <a:pt x="26670" y="70485"/>
                    </a:lnTo>
                    <a:cubicBezTo>
                      <a:pt x="26670" y="71438"/>
                      <a:pt x="25718" y="72390"/>
                      <a:pt x="23813" y="72390"/>
                    </a:cubicBezTo>
                    <a:cubicBezTo>
                      <a:pt x="23813" y="72390"/>
                      <a:pt x="22860" y="72390"/>
                      <a:pt x="22860" y="72390"/>
                    </a:cubicBezTo>
                    <a:cubicBezTo>
                      <a:pt x="22860" y="73342"/>
                      <a:pt x="21907" y="74295"/>
                      <a:pt x="20003" y="74295"/>
                    </a:cubicBezTo>
                    <a:cubicBezTo>
                      <a:pt x="19050" y="74295"/>
                      <a:pt x="19050" y="74295"/>
                      <a:pt x="18097" y="73342"/>
                    </a:cubicBezTo>
                    <a:cubicBezTo>
                      <a:pt x="15240" y="74295"/>
                      <a:pt x="13335" y="76200"/>
                      <a:pt x="9525" y="76200"/>
                    </a:cubicBezTo>
                    <a:cubicBezTo>
                      <a:pt x="7620" y="76200"/>
                      <a:pt x="4763" y="74295"/>
                      <a:pt x="2857" y="73342"/>
                    </a:cubicBezTo>
                    <a:lnTo>
                      <a:pt x="2857" y="73342"/>
                    </a:lnTo>
                    <a:cubicBezTo>
                      <a:pt x="1905" y="73342"/>
                      <a:pt x="953" y="73342"/>
                      <a:pt x="953" y="71438"/>
                    </a:cubicBezTo>
                    <a:cubicBezTo>
                      <a:pt x="953" y="70485"/>
                      <a:pt x="953" y="69533"/>
                      <a:pt x="953" y="69533"/>
                    </a:cubicBezTo>
                    <a:cubicBezTo>
                      <a:pt x="953" y="69533"/>
                      <a:pt x="953" y="69533"/>
                      <a:pt x="953" y="68580"/>
                    </a:cubicBezTo>
                    <a:cubicBezTo>
                      <a:pt x="953" y="67627"/>
                      <a:pt x="953" y="66675"/>
                      <a:pt x="1905" y="66675"/>
                    </a:cubicBezTo>
                    <a:cubicBezTo>
                      <a:pt x="1905" y="66675"/>
                      <a:pt x="1905" y="65722"/>
                      <a:pt x="1905" y="65722"/>
                    </a:cubicBezTo>
                    <a:cubicBezTo>
                      <a:pt x="1905" y="65722"/>
                      <a:pt x="953" y="64770"/>
                      <a:pt x="953" y="64770"/>
                    </a:cubicBezTo>
                    <a:cubicBezTo>
                      <a:pt x="953" y="63817"/>
                      <a:pt x="953" y="62865"/>
                      <a:pt x="953" y="62865"/>
                    </a:cubicBezTo>
                    <a:lnTo>
                      <a:pt x="953" y="61913"/>
                    </a:lnTo>
                    <a:cubicBezTo>
                      <a:pt x="953" y="61913"/>
                      <a:pt x="0" y="60960"/>
                      <a:pt x="0" y="60960"/>
                    </a:cubicBezTo>
                    <a:cubicBezTo>
                      <a:pt x="0" y="60008"/>
                      <a:pt x="0" y="59055"/>
                      <a:pt x="953" y="59055"/>
                    </a:cubicBezTo>
                    <a:lnTo>
                      <a:pt x="953" y="59055"/>
                    </a:lnTo>
                    <a:cubicBezTo>
                      <a:pt x="0" y="59055"/>
                      <a:pt x="0" y="58102"/>
                      <a:pt x="0" y="57150"/>
                    </a:cubicBezTo>
                    <a:cubicBezTo>
                      <a:pt x="0" y="56197"/>
                      <a:pt x="0" y="55245"/>
                      <a:pt x="953" y="54292"/>
                    </a:cubicBezTo>
                    <a:cubicBezTo>
                      <a:pt x="953" y="54292"/>
                      <a:pt x="953" y="54292"/>
                      <a:pt x="953" y="54292"/>
                    </a:cubicBezTo>
                    <a:lnTo>
                      <a:pt x="953" y="54292"/>
                    </a:lnTo>
                    <a:cubicBezTo>
                      <a:pt x="0" y="54292"/>
                      <a:pt x="0" y="53340"/>
                      <a:pt x="0" y="52388"/>
                    </a:cubicBezTo>
                    <a:cubicBezTo>
                      <a:pt x="0" y="51435"/>
                      <a:pt x="953" y="50483"/>
                      <a:pt x="1905" y="50483"/>
                    </a:cubicBezTo>
                    <a:lnTo>
                      <a:pt x="1905" y="50483"/>
                    </a:lnTo>
                    <a:cubicBezTo>
                      <a:pt x="953" y="50483"/>
                      <a:pt x="0" y="49530"/>
                      <a:pt x="0" y="48577"/>
                    </a:cubicBezTo>
                    <a:cubicBezTo>
                      <a:pt x="0" y="47625"/>
                      <a:pt x="953" y="46672"/>
                      <a:pt x="1905" y="46672"/>
                    </a:cubicBezTo>
                    <a:cubicBezTo>
                      <a:pt x="1905" y="46672"/>
                      <a:pt x="1905" y="46672"/>
                      <a:pt x="1905" y="46672"/>
                    </a:cubicBezTo>
                    <a:lnTo>
                      <a:pt x="1905" y="46672"/>
                    </a:lnTo>
                    <a:cubicBezTo>
                      <a:pt x="953" y="46672"/>
                      <a:pt x="0" y="45720"/>
                      <a:pt x="0" y="44767"/>
                    </a:cubicBezTo>
                    <a:cubicBezTo>
                      <a:pt x="0" y="43815"/>
                      <a:pt x="953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lnTo>
                      <a:pt x="1905" y="41910"/>
                    </a:lnTo>
                    <a:cubicBezTo>
                      <a:pt x="1905" y="41910"/>
                      <a:pt x="953" y="40958"/>
                      <a:pt x="953" y="40005"/>
                    </a:cubicBezTo>
                    <a:cubicBezTo>
                      <a:pt x="953" y="39052"/>
                      <a:pt x="953" y="38100"/>
                      <a:pt x="1905" y="38100"/>
                    </a:cubicBezTo>
                    <a:lnTo>
                      <a:pt x="1905" y="38100"/>
                    </a:lnTo>
                    <a:cubicBezTo>
                      <a:pt x="953" y="38100"/>
                      <a:pt x="0" y="37147"/>
                      <a:pt x="0" y="36195"/>
                    </a:cubicBezTo>
                    <a:cubicBezTo>
                      <a:pt x="0" y="35242"/>
                      <a:pt x="953" y="34290"/>
                      <a:pt x="1905" y="34290"/>
                    </a:cubicBezTo>
                    <a:cubicBezTo>
                      <a:pt x="1905" y="34290"/>
                      <a:pt x="1905" y="34290"/>
                      <a:pt x="2857" y="34290"/>
                    </a:cubicBezTo>
                    <a:cubicBezTo>
                      <a:pt x="2857" y="34290"/>
                      <a:pt x="2857" y="34290"/>
                      <a:pt x="3810" y="34290"/>
                    </a:cubicBezTo>
                    <a:lnTo>
                      <a:pt x="3810" y="33338"/>
                    </a:lnTo>
                    <a:cubicBezTo>
                      <a:pt x="2857" y="33338"/>
                      <a:pt x="2857" y="32385"/>
                      <a:pt x="2857" y="31433"/>
                    </a:cubicBezTo>
                    <a:cubicBezTo>
                      <a:pt x="2857" y="30480"/>
                      <a:pt x="3810" y="29527"/>
                      <a:pt x="4763" y="29527"/>
                    </a:cubicBezTo>
                    <a:lnTo>
                      <a:pt x="4763" y="28575"/>
                    </a:lnTo>
                    <a:cubicBezTo>
                      <a:pt x="4763" y="28575"/>
                      <a:pt x="3810" y="27622"/>
                      <a:pt x="3810" y="26670"/>
                    </a:cubicBezTo>
                    <a:cubicBezTo>
                      <a:pt x="3810" y="25717"/>
                      <a:pt x="4763" y="24765"/>
                      <a:pt x="5715" y="24765"/>
                    </a:cubicBezTo>
                    <a:cubicBezTo>
                      <a:pt x="5715" y="22860"/>
                      <a:pt x="6668" y="21908"/>
                      <a:pt x="6668" y="20002"/>
                    </a:cubicBezTo>
                    <a:cubicBezTo>
                      <a:pt x="5715" y="20002"/>
                      <a:pt x="5715" y="19050"/>
                      <a:pt x="5715" y="18097"/>
                    </a:cubicBezTo>
                    <a:cubicBezTo>
                      <a:pt x="5715" y="17145"/>
                      <a:pt x="6668" y="16192"/>
                      <a:pt x="7620" y="16192"/>
                    </a:cubicBezTo>
                    <a:lnTo>
                      <a:pt x="7620" y="16192"/>
                    </a:lnTo>
                    <a:lnTo>
                      <a:pt x="7620" y="15240"/>
                    </a:lnTo>
                    <a:cubicBezTo>
                      <a:pt x="7620" y="13335"/>
                      <a:pt x="7620" y="11430"/>
                      <a:pt x="8572" y="9525"/>
                    </a:cubicBezTo>
                    <a:cubicBezTo>
                      <a:pt x="9525" y="6667"/>
                      <a:pt x="11430" y="4763"/>
                      <a:pt x="13335" y="3810"/>
                    </a:cubicBezTo>
                    <a:cubicBezTo>
                      <a:pt x="15240" y="952"/>
                      <a:pt x="16193" y="0"/>
                      <a:pt x="18097" y="0"/>
                    </a:cubicBezTo>
                    <a:cubicBezTo>
                      <a:pt x="19050" y="0"/>
                      <a:pt x="19050" y="0"/>
                      <a:pt x="20003" y="952"/>
                    </a:cubicBezTo>
                    <a:cubicBezTo>
                      <a:pt x="20003" y="0"/>
                      <a:pt x="20955" y="0"/>
                      <a:pt x="20955" y="0"/>
                    </a:cubicBezTo>
                    <a:cubicBezTo>
                      <a:pt x="21907" y="0"/>
                      <a:pt x="21907" y="952"/>
                      <a:pt x="21907" y="1905"/>
                    </a:cubicBezTo>
                    <a:cubicBezTo>
                      <a:pt x="21907" y="1905"/>
                      <a:pt x="21907" y="1905"/>
                      <a:pt x="21907" y="1905"/>
                    </a:cubicBezTo>
                    <a:cubicBezTo>
                      <a:pt x="22860" y="1905"/>
                      <a:pt x="22860" y="2858"/>
                      <a:pt x="22860" y="4763"/>
                    </a:cubicBezTo>
                    <a:cubicBezTo>
                      <a:pt x="22860" y="4763"/>
                      <a:pt x="22860" y="5715"/>
                      <a:pt x="22860" y="5715"/>
                    </a:cubicBezTo>
                    <a:lnTo>
                      <a:pt x="22860" y="5715"/>
                    </a:lnTo>
                    <a:cubicBezTo>
                      <a:pt x="23813" y="5715"/>
                      <a:pt x="23813" y="6667"/>
                      <a:pt x="23813" y="8572"/>
                    </a:cubicBezTo>
                    <a:cubicBezTo>
                      <a:pt x="23813" y="9525"/>
                      <a:pt x="23813" y="9525"/>
                      <a:pt x="23813" y="9525"/>
                    </a:cubicBezTo>
                    <a:lnTo>
                      <a:pt x="23813" y="9525"/>
                    </a:lnTo>
                    <a:cubicBezTo>
                      <a:pt x="25718" y="9525"/>
                      <a:pt x="26670" y="11430"/>
                      <a:pt x="26670" y="13335"/>
                    </a:cubicBezTo>
                    <a:cubicBezTo>
                      <a:pt x="26670" y="13335"/>
                      <a:pt x="26670" y="14288"/>
                      <a:pt x="26670" y="14288"/>
                    </a:cubicBezTo>
                    <a:cubicBezTo>
                      <a:pt x="31432" y="15240"/>
                      <a:pt x="32385" y="16192"/>
                      <a:pt x="32385" y="17145"/>
                    </a:cubicBezTo>
                    <a:cubicBezTo>
                      <a:pt x="32385" y="17145"/>
                      <a:pt x="32385" y="17145"/>
                      <a:pt x="32385" y="17145"/>
                    </a:cubicBezTo>
                    <a:close/>
                  </a:path>
                </a:pathLst>
              </a:custGeom>
              <a:solidFill>
                <a:srgbClr val="56904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85" name="Freeform: Shape 1084">
                <a:extLst>
                  <a:ext uri="{FF2B5EF4-FFF2-40B4-BE49-F238E27FC236}">
                    <a16:creationId xmlns:a16="http://schemas.microsoft.com/office/drawing/2014/main" id="{C3709C5E-0C6B-4180-A319-2463A7D41893}"/>
                  </a:ext>
                </a:extLst>
              </p:cNvPr>
              <p:cNvSpPr/>
              <p:nvPr/>
            </p:nvSpPr>
            <p:spPr>
              <a:xfrm>
                <a:off x="6321742" y="3473767"/>
                <a:ext cx="27622" cy="54292"/>
              </a:xfrm>
              <a:custGeom>
                <a:avLst/>
                <a:gdLst>
                  <a:gd name="connsiteX0" fmla="*/ 20002 w 27622"/>
                  <a:gd name="connsiteY0" fmla="*/ 6667 h 54292"/>
                  <a:gd name="connsiteX1" fmla="*/ 20002 w 27622"/>
                  <a:gd name="connsiteY1" fmla="*/ 6667 h 54292"/>
                  <a:gd name="connsiteX2" fmla="*/ 20002 w 27622"/>
                  <a:gd name="connsiteY2" fmla="*/ 7620 h 54292"/>
                  <a:gd name="connsiteX3" fmla="*/ 20002 w 27622"/>
                  <a:gd name="connsiteY3" fmla="*/ 7620 h 54292"/>
                  <a:gd name="connsiteX4" fmla="*/ 20955 w 27622"/>
                  <a:gd name="connsiteY4" fmla="*/ 9525 h 54292"/>
                  <a:gd name="connsiteX5" fmla="*/ 20955 w 27622"/>
                  <a:gd name="connsiteY5" fmla="*/ 10478 h 54292"/>
                  <a:gd name="connsiteX6" fmla="*/ 20955 w 27622"/>
                  <a:gd name="connsiteY6" fmla="*/ 10478 h 54292"/>
                  <a:gd name="connsiteX7" fmla="*/ 22860 w 27622"/>
                  <a:gd name="connsiteY7" fmla="*/ 13335 h 54292"/>
                  <a:gd name="connsiteX8" fmla="*/ 22860 w 27622"/>
                  <a:gd name="connsiteY8" fmla="*/ 14288 h 54292"/>
                  <a:gd name="connsiteX9" fmla="*/ 23813 w 27622"/>
                  <a:gd name="connsiteY9" fmla="*/ 16192 h 54292"/>
                  <a:gd name="connsiteX10" fmla="*/ 25717 w 27622"/>
                  <a:gd name="connsiteY10" fmla="*/ 19050 h 54292"/>
                  <a:gd name="connsiteX11" fmla="*/ 24765 w 27622"/>
                  <a:gd name="connsiteY11" fmla="*/ 20955 h 54292"/>
                  <a:gd name="connsiteX12" fmla="*/ 24765 w 27622"/>
                  <a:gd name="connsiteY12" fmla="*/ 22860 h 54292"/>
                  <a:gd name="connsiteX13" fmla="*/ 23813 w 27622"/>
                  <a:gd name="connsiteY13" fmla="*/ 23813 h 54292"/>
                  <a:gd name="connsiteX14" fmla="*/ 23813 w 27622"/>
                  <a:gd name="connsiteY14" fmla="*/ 23813 h 54292"/>
                  <a:gd name="connsiteX15" fmla="*/ 24765 w 27622"/>
                  <a:gd name="connsiteY15" fmla="*/ 25717 h 54292"/>
                  <a:gd name="connsiteX16" fmla="*/ 24765 w 27622"/>
                  <a:gd name="connsiteY16" fmla="*/ 26670 h 54292"/>
                  <a:gd name="connsiteX17" fmla="*/ 25717 w 27622"/>
                  <a:gd name="connsiteY17" fmla="*/ 28575 h 54292"/>
                  <a:gd name="connsiteX18" fmla="*/ 25717 w 27622"/>
                  <a:gd name="connsiteY18" fmla="*/ 29528 h 54292"/>
                  <a:gd name="connsiteX19" fmla="*/ 26670 w 27622"/>
                  <a:gd name="connsiteY19" fmla="*/ 31433 h 54292"/>
                  <a:gd name="connsiteX20" fmla="*/ 26670 w 27622"/>
                  <a:gd name="connsiteY20" fmla="*/ 32385 h 54292"/>
                  <a:gd name="connsiteX21" fmla="*/ 27622 w 27622"/>
                  <a:gd name="connsiteY21" fmla="*/ 34290 h 54292"/>
                  <a:gd name="connsiteX22" fmla="*/ 26670 w 27622"/>
                  <a:gd name="connsiteY22" fmla="*/ 35242 h 54292"/>
                  <a:gd name="connsiteX23" fmla="*/ 26670 w 27622"/>
                  <a:gd name="connsiteY23" fmla="*/ 35242 h 54292"/>
                  <a:gd name="connsiteX24" fmla="*/ 26670 w 27622"/>
                  <a:gd name="connsiteY24" fmla="*/ 37148 h 54292"/>
                  <a:gd name="connsiteX25" fmla="*/ 26670 w 27622"/>
                  <a:gd name="connsiteY25" fmla="*/ 38100 h 54292"/>
                  <a:gd name="connsiteX26" fmla="*/ 26670 w 27622"/>
                  <a:gd name="connsiteY26" fmla="*/ 40005 h 54292"/>
                  <a:gd name="connsiteX27" fmla="*/ 26670 w 27622"/>
                  <a:gd name="connsiteY27" fmla="*/ 40005 h 54292"/>
                  <a:gd name="connsiteX28" fmla="*/ 26670 w 27622"/>
                  <a:gd name="connsiteY28" fmla="*/ 40958 h 54292"/>
                  <a:gd name="connsiteX29" fmla="*/ 25717 w 27622"/>
                  <a:gd name="connsiteY29" fmla="*/ 41910 h 54292"/>
                  <a:gd name="connsiteX30" fmla="*/ 26670 w 27622"/>
                  <a:gd name="connsiteY30" fmla="*/ 43815 h 54292"/>
                  <a:gd name="connsiteX31" fmla="*/ 25717 w 27622"/>
                  <a:gd name="connsiteY31" fmla="*/ 44767 h 54292"/>
                  <a:gd name="connsiteX32" fmla="*/ 25717 w 27622"/>
                  <a:gd name="connsiteY32" fmla="*/ 45720 h 54292"/>
                  <a:gd name="connsiteX33" fmla="*/ 24765 w 27622"/>
                  <a:gd name="connsiteY33" fmla="*/ 46673 h 54292"/>
                  <a:gd name="connsiteX34" fmla="*/ 24765 w 27622"/>
                  <a:gd name="connsiteY34" fmla="*/ 47625 h 54292"/>
                  <a:gd name="connsiteX35" fmla="*/ 23813 w 27622"/>
                  <a:gd name="connsiteY35" fmla="*/ 48578 h 54292"/>
                  <a:gd name="connsiteX36" fmla="*/ 23813 w 27622"/>
                  <a:gd name="connsiteY36" fmla="*/ 48578 h 54292"/>
                  <a:gd name="connsiteX37" fmla="*/ 23813 w 27622"/>
                  <a:gd name="connsiteY37" fmla="*/ 48578 h 54292"/>
                  <a:gd name="connsiteX38" fmla="*/ 23813 w 27622"/>
                  <a:gd name="connsiteY38" fmla="*/ 48578 h 54292"/>
                  <a:gd name="connsiteX39" fmla="*/ 23813 w 27622"/>
                  <a:gd name="connsiteY39" fmla="*/ 48578 h 54292"/>
                  <a:gd name="connsiteX40" fmla="*/ 23813 w 27622"/>
                  <a:gd name="connsiteY40" fmla="*/ 48578 h 54292"/>
                  <a:gd name="connsiteX41" fmla="*/ 23813 w 27622"/>
                  <a:gd name="connsiteY41" fmla="*/ 48578 h 54292"/>
                  <a:gd name="connsiteX42" fmla="*/ 23813 w 27622"/>
                  <a:gd name="connsiteY42" fmla="*/ 48578 h 54292"/>
                  <a:gd name="connsiteX43" fmla="*/ 23813 w 27622"/>
                  <a:gd name="connsiteY43" fmla="*/ 48578 h 54292"/>
                  <a:gd name="connsiteX44" fmla="*/ 23813 w 27622"/>
                  <a:gd name="connsiteY44" fmla="*/ 48578 h 54292"/>
                  <a:gd name="connsiteX45" fmla="*/ 23813 w 27622"/>
                  <a:gd name="connsiteY45" fmla="*/ 48578 h 54292"/>
                  <a:gd name="connsiteX46" fmla="*/ 23813 w 27622"/>
                  <a:gd name="connsiteY46" fmla="*/ 48578 h 54292"/>
                  <a:gd name="connsiteX47" fmla="*/ 23813 w 27622"/>
                  <a:gd name="connsiteY47" fmla="*/ 48578 h 54292"/>
                  <a:gd name="connsiteX48" fmla="*/ 23813 w 27622"/>
                  <a:gd name="connsiteY48" fmla="*/ 48578 h 54292"/>
                  <a:gd name="connsiteX49" fmla="*/ 23813 w 27622"/>
                  <a:gd name="connsiteY49" fmla="*/ 48578 h 54292"/>
                  <a:gd name="connsiteX50" fmla="*/ 23813 w 27622"/>
                  <a:gd name="connsiteY50" fmla="*/ 48578 h 54292"/>
                  <a:gd name="connsiteX51" fmla="*/ 23813 w 27622"/>
                  <a:gd name="connsiteY51" fmla="*/ 48578 h 54292"/>
                  <a:gd name="connsiteX52" fmla="*/ 23813 w 27622"/>
                  <a:gd name="connsiteY52" fmla="*/ 48578 h 54292"/>
                  <a:gd name="connsiteX53" fmla="*/ 23813 w 27622"/>
                  <a:gd name="connsiteY53" fmla="*/ 48578 h 54292"/>
                  <a:gd name="connsiteX54" fmla="*/ 23813 w 27622"/>
                  <a:gd name="connsiteY54" fmla="*/ 48578 h 54292"/>
                  <a:gd name="connsiteX55" fmla="*/ 23813 w 27622"/>
                  <a:gd name="connsiteY55" fmla="*/ 48578 h 54292"/>
                  <a:gd name="connsiteX56" fmla="*/ 23813 w 27622"/>
                  <a:gd name="connsiteY56" fmla="*/ 48578 h 54292"/>
                  <a:gd name="connsiteX57" fmla="*/ 23813 w 27622"/>
                  <a:gd name="connsiteY57" fmla="*/ 48578 h 54292"/>
                  <a:gd name="connsiteX58" fmla="*/ 23813 w 27622"/>
                  <a:gd name="connsiteY58" fmla="*/ 48578 h 54292"/>
                  <a:gd name="connsiteX59" fmla="*/ 23813 w 27622"/>
                  <a:gd name="connsiteY59" fmla="*/ 48578 h 54292"/>
                  <a:gd name="connsiteX60" fmla="*/ 23813 w 27622"/>
                  <a:gd name="connsiteY60" fmla="*/ 48578 h 54292"/>
                  <a:gd name="connsiteX61" fmla="*/ 23813 w 27622"/>
                  <a:gd name="connsiteY61" fmla="*/ 48578 h 54292"/>
                  <a:gd name="connsiteX62" fmla="*/ 23813 w 27622"/>
                  <a:gd name="connsiteY62" fmla="*/ 48578 h 54292"/>
                  <a:gd name="connsiteX63" fmla="*/ 23813 w 27622"/>
                  <a:gd name="connsiteY63" fmla="*/ 48578 h 54292"/>
                  <a:gd name="connsiteX64" fmla="*/ 23813 w 27622"/>
                  <a:gd name="connsiteY64" fmla="*/ 48578 h 54292"/>
                  <a:gd name="connsiteX65" fmla="*/ 23813 w 27622"/>
                  <a:gd name="connsiteY65" fmla="*/ 48578 h 54292"/>
                  <a:gd name="connsiteX66" fmla="*/ 23813 w 27622"/>
                  <a:gd name="connsiteY66" fmla="*/ 48578 h 54292"/>
                  <a:gd name="connsiteX67" fmla="*/ 23813 w 27622"/>
                  <a:gd name="connsiteY67" fmla="*/ 48578 h 54292"/>
                  <a:gd name="connsiteX68" fmla="*/ 23813 w 27622"/>
                  <a:gd name="connsiteY68" fmla="*/ 48578 h 54292"/>
                  <a:gd name="connsiteX69" fmla="*/ 23813 w 27622"/>
                  <a:gd name="connsiteY69" fmla="*/ 48578 h 54292"/>
                  <a:gd name="connsiteX70" fmla="*/ 23813 w 27622"/>
                  <a:gd name="connsiteY70" fmla="*/ 48578 h 54292"/>
                  <a:gd name="connsiteX71" fmla="*/ 23813 w 27622"/>
                  <a:gd name="connsiteY71" fmla="*/ 48578 h 54292"/>
                  <a:gd name="connsiteX72" fmla="*/ 23813 w 27622"/>
                  <a:gd name="connsiteY72" fmla="*/ 48578 h 54292"/>
                  <a:gd name="connsiteX73" fmla="*/ 23813 w 27622"/>
                  <a:gd name="connsiteY73" fmla="*/ 48578 h 54292"/>
                  <a:gd name="connsiteX74" fmla="*/ 23813 w 27622"/>
                  <a:gd name="connsiteY74" fmla="*/ 48578 h 54292"/>
                  <a:gd name="connsiteX75" fmla="*/ 23813 w 27622"/>
                  <a:gd name="connsiteY75" fmla="*/ 48578 h 54292"/>
                  <a:gd name="connsiteX76" fmla="*/ 23813 w 27622"/>
                  <a:gd name="connsiteY76" fmla="*/ 48578 h 54292"/>
                  <a:gd name="connsiteX77" fmla="*/ 23813 w 27622"/>
                  <a:gd name="connsiteY77" fmla="*/ 48578 h 54292"/>
                  <a:gd name="connsiteX78" fmla="*/ 23813 w 27622"/>
                  <a:gd name="connsiteY78" fmla="*/ 48578 h 54292"/>
                  <a:gd name="connsiteX79" fmla="*/ 23813 w 27622"/>
                  <a:gd name="connsiteY79" fmla="*/ 48578 h 54292"/>
                  <a:gd name="connsiteX80" fmla="*/ 23813 w 27622"/>
                  <a:gd name="connsiteY80" fmla="*/ 48578 h 54292"/>
                  <a:gd name="connsiteX81" fmla="*/ 23813 w 27622"/>
                  <a:gd name="connsiteY81" fmla="*/ 48578 h 54292"/>
                  <a:gd name="connsiteX82" fmla="*/ 23813 w 27622"/>
                  <a:gd name="connsiteY82" fmla="*/ 48578 h 54292"/>
                  <a:gd name="connsiteX83" fmla="*/ 23813 w 27622"/>
                  <a:gd name="connsiteY83" fmla="*/ 48578 h 54292"/>
                  <a:gd name="connsiteX84" fmla="*/ 23813 w 27622"/>
                  <a:gd name="connsiteY84" fmla="*/ 48578 h 54292"/>
                  <a:gd name="connsiteX85" fmla="*/ 23813 w 27622"/>
                  <a:gd name="connsiteY85" fmla="*/ 48578 h 54292"/>
                  <a:gd name="connsiteX86" fmla="*/ 23813 w 27622"/>
                  <a:gd name="connsiteY86" fmla="*/ 48578 h 54292"/>
                  <a:gd name="connsiteX87" fmla="*/ 23813 w 27622"/>
                  <a:gd name="connsiteY87" fmla="*/ 48578 h 54292"/>
                  <a:gd name="connsiteX88" fmla="*/ 23813 w 27622"/>
                  <a:gd name="connsiteY88" fmla="*/ 48578 h 54292"/>
                  <a:gd name="connsiteX89" fmla="*/ 23813 w 27622"/>
                  <a:gd name="connsiteY89" fmla="*/ 48578 h 54292"/>
                  <a:gd name="connsiteX90" fmla="*/ 23813 w 27622"/>
                  <a:gd name="connsiteY90" fmla="*/ 48578 h 54292"/>
                  <a:gd name="connsiteX91" fmla="*/ 23813 w 27622"/>
                  <a:gd name="connsiteY91" fmla="*/ 48578 h 54292"/>
                  <a:gd name="connsiteX92" fmla="*/ 23813 w 27622"/>
                  <a:gd name="connsiteY92" fmla="*/ 48578 h 54292"/>
                  <a:gd name="connsiteX93" fmla="*/ 23813 w 27622"/>
                  <a:gd name="connsiteY93" fmla="*/ 48578 h 54292"/>
                  <a:gd name="connsiteX94" fmla="*/ 23813 w 27622"/>
                  <a:gd name="connsiteY94" fmla="*/ 48578 h 54292"/>
                  <a:gd name="connsiteX95" fmla="*/ 23813 w 27622"/>
                  <a:gd name="connsiteY95" fmla="*/ 48578 h 54292"/>
                  <a:gd name="connsiteX96" fmla="*/ 23813 w 27622"/>
                  <a:gd name="connsiteY96" fmla="*/ 48578 h 54292"/>
                  <a:gd name="connsiteX97" fmla="*/ 23813 w 27622"/>
                  <a:gd name="connsiteY97" fmla="*/ 48578 h 54292"/>
                  <a:gd name="connsiteX98" fmla="*/ 23813 w 27622"/>
                  <a:gd name="connsiteY98" fmla="*/ 48578 h 54292"/>
                  <a:gd name="connsiteX99" fmla="*/ 23813 w 27622"/>
                  <a:gd name="connsiteY99" fmla="*/ 48578 h 54292"/>
                  <a:gd name="connsiteX100" fmla="*/ 23813 w 27622"/>
                  <a:gd name="connsiteY100" fmla="*/ 48578 h 54292"/>
                  <a:gd name="connsiteX101" fmla="*/ 23813 w 27622"/>
                  <a:gd name="connsiteY101" fmla="*/ 48578 h 54292"/>
                  <a:gd name="connsiteX102" fmla="*/ 23813 w 27622"/>
                  <a:gd name="connsiteY102" fmla="*/ 48578 h 54292"/>
                  <a:gd name="connsiteX103" fmla="*/ 23813 w 27622"/>
                  <a:gd name="connsiteY103" fmla="*/ 48578 h 54292"/>
                  <a:gd name="connsiteX104" fmla="*/ 23813 w 27622"/>
                  <a:gd name="connsiteY104" fmla="*/ 48578 h 54292"/>
                  <a:gd name="connsiteX105" fmla="*/ 23813 w 27622"/>
                  <a:gd name="connsiteY105" fmla="*/ 48578 h 54292"/>
                  <a:gd name="connsiteX106" fmla="*/ 23813 w 27622"/>
                  <a:gd name="connsiteY106" fmla="*/ 48578 h 54292"/>
                  <a:gd name="connsiteX107" fmla="*/ 23813 w 27622"/>
                  <a:gd name="connsiteY107" fmla="*/ 48578 h 54292"/>
                  <a:gd name="connsiteX108" fmla="*/ 23813 w 27622"/>
                  <a:gd name="connsiteY108" fmla="*/ 48578 h 54292"/>
                  <a:gd name="connsiteX109" fmla="*/ 23813 w 27622"/>
                  <a:gd name="connsiteY109" fmla="*/ 48578 h 54292"/>
                  <a:gd name="connsiteX110" fmla="*/ 23813 w 27622"/>
                  <a:gd name="connsiteY110" fmla="*/ 48578 h 54292"/>
                  <a:gd name="connsiteX111" fmla="*/ 23813 w 27622"/>
                  <a:gd name="connsiteY111" fmla="*/ 48578 h 54292"/>
                  <a:gd name="connsiteX112" fmla="*/ 23813 w 27622"/>
                  <a:gd name="connsiteY112" fmla="*/ 48578 h 54292"/>
                  <a:gd name="connsiteX113" fmla="*/ 23813 w 27622"/>
                  <a:gd name="connsiteY113" fmla="*/ 48578 h 54292"/>
                  <a:gd name="connsiteX114" fmla="*/ 23813 w 27622"/>
                  <a:gd name="connsiteY114" fmla="*/ 48578 h 54292"/>
                  <a:gd name="connsiteX115" fmla="*/ 23813 w 27622"/>
                  <a:gd name="connsiteY115" fmla="*/ 48578 h 54292"/>
                  <a:gd name="connsiteX116" fmla="*/ 23813 w 27622"/>
                  <a:gd name="connsiteY116" fmla="*/ 48578 h 54292"/>
                  <a:gd name="connsiteX117" fmla="*/ 23813 w 27622"/>
                  <a:gd name="connsiteY117" fmla="*/ 48578 h 54292"/>
                  <a:gd name="connsiteX118" fmla="*/ 23813 w 27622"/>
                  <a:gd name="connsiteY118" fmla="*/ 48578 h 54292"/>
                  <a:gd name="connsiteX119" fmla="*/ 23813 w 27622"/>
                  <a:gd name="connsiteY119" fmla="*/ 48578 h 54292"/>
                  <a:gd name="connsiteX120" fmla="*/ 22860 w 27622"/>
                  <a:gd name="connsiteY120" fmla="*/ 49530 h 54292"/>
                  <a:gd name="connsiteX121" fmla="*/ 22860 w 27622"/>
                  <a:gd name="connsiteY121" fmla="*/ 49530 h 54292"/>
                  <a:gd name="connsiteX122" fmla="*/ 21907 w 27622"/>
                  <a:gd name="connsiteY122" fmla="*/ 50483 h 54292"/>
                  <a:gd name="connsiteX123" fmla="*/ 21907 w 27622"/>
                  <a:gd name="connsiteY123" fmla="*/ 50483 h 54292"/>
                  <a:gd name="connsiteX124" fmla="*/ 20002 w 27622"/>
                  <a:gd name="connsiteY124" fmla="*/ 52388 h 54292"/>
                  <a:gd name="connsiteX125" fmla="*/ 20002 w 27622"/>
                  <a:gd name="connsiteY125" fmla="*/ 52388 h 54292"/>
                  <a:gd name="connsiteX126" fmla="*/ 18097 w 27622"/>
                  <a:gd name="connsiteY126" fmla="*/ 53340 h 54292"/>
                  <a:gd name="connsiteX127" fmla="*/ 18097 w 27622"/>
                  <a:gd name="connsiteY127" fmla="*/ 53340 h 54292"/>
                  <a:gd name="connsiteX128" fmla="*/ 17145 w 27622"/>
                  <a:gd name="connsiteY128" fmla="*/ 54292 h 54292"/>
                  <a:gd name="connsiteX129" fmla="*/ 16192 w 27622"/>
                  <a:gd name="connsiteY129" fmla="*/ 53340 h 54292"/>
                  <a:gd name="connsiteX130" fmla="*/ 11430 w 27622"/>
                  <a:gd name="connsiteY130" fmla="*/ 54292 h 54292"/>
                  <a:gd name="connsiteX131" fmla="*/ 1905 w 27622"/>
                  <a:gd name="connsiteY131" fmla="*/ 47625 h 54292"/>
                  <a:gd name="connsiteX132" fmla="*/ 1905 w 27622"/>
                  <a:gd name="connsiteY132" fmla="*/ 47625 h 54292"/>
                  <a:gd name="connsiteX133" fmla="*/ 1905 w 27622"/>
                  <a:gd name="connsiteY133" fmla="*/ 47625 h 54292"/>
                  <a:gd name="connsiteX134" fmla="*/ 952 w 27622"/>
                  <a:gd name="connsiteY134" fmla="*/ 43815 h 54292"/>
                  <a:gd name="connsiteX135" fmla="*/ 1905 w 27622"/>
                  <a:gd name="connsiteY135" fmla="*/ 42863 h 54292"/>
                  <a:gd name="connsiteX136" fmla="*/ 1905 w 27622"/>
                  <a:gd name="connsiteY136" fmla="*/ 42863 h 54292"/>
                  <a:gd name="connsiteX137" fmla="*/ 1905 w 27622"/>
                  <a:gd name="connsiteY137" fmla="*/ 41910 h 54292"/>
                  <a:gd name="connsiteX138" fmla="*/ 952 w 27622"/>
                  <a:gd name="connsiteY138" fmla="*/ 40005 h 54292"/>
                  <a:gd name="connsiteX139" fmla="*/ 1905 w 27622"/>
                  <a:gd name="connsiteY139" fmla="*/ 38100 h 54292"/>
                  <a:gd name="connsiteX140" fmla="*/ 1905 w 27622"/>
                  <a:gd name="connsiteY140" fmla="*/ 38100 h 54292"/>
                  <a:gd name="connsiteX141" fmla="*/ 0 w 27622"/>
                  <a:gd name="connsiteY141" fmla="*/ 36195 h 54292"/>
                  <a:gd name="connsiteX142" fmla="*/ 1905 w 27622"/>
                  <a:gd name="connsiteY142" fmla="*/ 34290 h 54292"/>
                  <a:gd name="connsiteX143" fmla="*/ 2857 w 27622"/>
                  <a:gd name="connsiteY143" fmla="*/ 34290 h 54292"/>
                  <a:gd name="connsiteX144" fmla="*/ 3810 w 27622"/>
                  <a:gd name="connsiteY144" fmla="*/ 34290 h 54292"/>
                  <a:gd name="connsiteX145" fmla="*/ 3810 w 27622"/>
                  <a:gd name="connsiteY145" fmla="*/ 33338 h 54292"/>
                  <a:gd name="connsiteX146" fmla="*/ 2857 w 27622"/>
                  <a:gd name="connsiteY146" fmla="*/ 31433 h 54292"/>
                  <a:gd name="connsiteX147" fmla="*/ 4763 w 27622"/>
                  <a:gd name="connsiteY147" fmla="*/ 29528 h 54292"/>
                  <a:gd name="connsiteX148" fmla="*/ 4763 w 27622"/>
                  <a:gd name="connsiteY148" fmla="*/ 28575 h 54292"/>
                  <a:gd name="connsiteX149" fmla="*/ 3810 w 27622"/>
                  <a:gd name="connsiteY149" fmla="*/ 26670 h 54292"/>
                  <a:gd name="connsiteX150" fmla="*/ 5715 w 27622"/>
                  <a:gd name="connsiteY150" fmla="*/ 24765 h 54292"/>
                  <a:gd name="connsiteX151" fmla="*/ 6667 w 27622"/>
                  <a:gd name="connsiteY151" fmla="*/ 20003 h 54292"/>
                  <a:gd name="connsiteX152" fmla="*/ 5715 w 27622"/>
                  <a:gd name="connsiteY152" fmla="*/ 18098 h 54292"/>
                  <a:gd name="connsiteX153" fmla="*/ 7620 w 27622"/>
                  <a:gd name="connsiteY153" fmla="*/ 16192 h 54292"/>
                  <a:gd name="connsiteX154" fmla="*/ 7620 w 27622"/>
                  <a:gd name="connsiteY154" fmla="*/ 16192 h 54292"/>
                  <a:gd name="connsiteX155" fmla="*/ 7620 w 27622"/>
                  <a:gd name="connsiteY155" fmla="*/ 15240 h 54292"/>
                  <a:gd name="connsiteX156" fmla="*/ 8572 w 27622"/>
                  <a:gd name="connsiteY156" fmla="*/ 9525 h 54292"/>
                  <a:gd name="connsiteX157" fmla="*/ 13335 w 27622"/>
                  <a:gd name="connsiteY157" fmla="*/ 3810 h 54292"/>
                  <a:gd name="connsiteX158" fmla="*/ 18097 w 27622"/>
                  <a:gd name="connsiteY158" fmla="*/ 0 h 54292"/>
                  <a:gd name="connsiteX159" fmla="*/ 20002 w 27622"/>
                  <a:gd name="connsiteY159" fmla="*/ 6667 h 5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</a:cxnLst>
                <a:rect l="l" t="t" r="r" b="b"/>
                <a:pathLst>
                  <a:path w="27622" h="54292">
                    <a:moveTo>
                      <a:pt x="20002" y="6667"/>
                    </a:moveTo>
                    <a:cubicBezTo>
                      <a:pt x="20002" y="6667"/>
                      <a:pt x="20002" y="6667"/>
                      <a:pt x="20002" y="6667"/>
                    </a:cubicBezTo>
                    <a:cubicBezTo>
                      <a:pt x="20002" y="7620"/>
                      <a:pt x="20002" y="7620"/>
                      <a:pt x="20002" y="7620"/>
                    </a:cubicBezTo>
                    <a:lnTo>
                      <a:pt x="20002" y="7620"/>
                    </a:lnTo>
                    <a:cubicBezTo>
                      <a:pt x="20955" y="7620"/>
                      <a:pt x="20955" y="8573"/>
                      <a:pt x="20955" y="9525"/>
                    </a:cubicBezTo>
                    <a:cubicBezTo>
                      <a:pt x="20955" y="9525"/>
                      <a:pt x="20955" y="10478"/>
                      <a:pt x="20955" y="10478"/>
                    </a:cubicBezTo>
                    <a:lnTo>
                      <a:pt x="20955" y="10478"/>
                    </a:lnTo>
                    <a:cubicBezTo>
                      <a:pt x="21907" y="10478"/>
                      <a:pt x="22860" y="11430"/>
                      <a:pt x="22860" y="13335"/>
                    </a:cubicBezTo>
                    <a:cubicBezTo>
                      <a:pt x="22860" y="13335"/>
                      <a:pt x="22860" y="14288"/>
                      <a:pt x="22860" y="14288"/>
                    </a:cubicBezTo>
                    <a:cubicBezTo>
                      <a:pt x="23813" y="14288"/>
                      <a:pt x="23813" y="15240"/>
                      <a:pt x="23813" y="16192"/>
                    </a:cubicBezTo>
                    <a:cubicBezTo>
                      <a:pt x="24765" y="16192"/>
                      <a:pt x="25717" y="17145"/>
                      <a:pt x="25717" y="19050"/>
                    </a:cubicBezTo>
                    <a:cubicBezTo>
                      <a:pt x="25717" y="20003"/>
                      <a:pt x="25717" y="20003"/>
                      <a:pt x="24765" y="20955"/>
                    </a:cubicBezTo>
                    <a:cubicBezTo>
                      <a:pt x="24765" y="20955"/>
                      <a:pt x="24765" y="21908"/>
                      <a:pt x="24765" y="22860"/>
                    </a:cubicBezTo>
                    <a:cubicBezTo>
                      <a:pt x="24765" y="23813"/>
                      <a:pt x="24765" y="23813"/>
                      <a:pt x="23813" y="23813"/>
                    </a:cubicBezTo>
                    <a:lnTo>
                      <a:pt x="23813" y="23813"/>
                    </a:lnTo>
                    <a:cubicBezTo>
                      <a:pt x="24765" y="23813"/>
                      <a:pt x="24765" y="24765"/>
                      <a:pt x="24765" y="25717"/>
                    </a:cubicBezTo>
                    <a:cubicBezTo>
                      <a:pt x="24765" y="25717"/>
                      <a:pt x="24765" y="26670"/>
                      <a:pt x="24765" y="26670"/>
                    </a:cubicBezTo>
                    <a:cubicBezTo>
                      <a:pt x="24765" y="26670"/>
                      <a:pt x="25717" y="27623"/>
                      <a:pt x="25717" y="28575"/>
                    </a:cubicBezTo>
                    <a:cubicBezTo>
                      <a:pt x="25717" y="28575"/>
                      <a:pt x="25717" y="29528"/>
                      <a:pt x="25717" y="29528"/>
                    </a:cubicBezTo>
                    <a:cubicBezTo>
                      <a:pt x="25717" y="29528"/>
                      <a:pt x="26670" y="30480"/>
                      <a:pt x="26670" y="31433"/>
                    </a:cubicBezTo>
                    <a:cubicBezTo>
                      <a:pt x="26670" y="31433"/>
                      <a:pt x="26670" y="32385"/>
                      <a:pt x="26670" y="32385"/>
                    </a:cubicBezTo>
                    <a:cubicBezTo>
                      <a:pt x="26670" y="32385"/>
                      <a:pt x="27622" y="33338"/>
                      <a:pt x="27622" y="34290"/>
                    </a:cubicBezTo>
                    <a:cubicBezTo>
                      <a:pt x="27622" y="35242"/>
                      <a:pt x="27622" y="35242"/>
                      <a:pt x="26670" y="35242"/>
                    </a:cubicBezTo>
                    <a:lnTo>
                      <a:pt x="26670" y="35242"/>
                    </a:lnTo>
                    <a:cubicBezTo>
                      <a:pt x="26670" y="35242"/>
                      <a:pt x="27622" y="36195"/>
                      <a:pt x="26670" y="37148"/>
                    </a:cubicBezTo>
                    <a:cubicBezTo>
                      <a:pt x="26670" y="37148"/>
                      <a:pt x="26670" y="37148"/>
                      <a:pt x="26670" y="38100"/>
                    </a:cubicBezTo>
                    <a:cubicBezTo>
                      <a:pt x="26670" y="38100"/>
                      <a:pt x="26670" y="39053"/>
                      <a:pt x="26670" y="40005"/>
                    </a:cubicBezTo>
                    <a:cubicBezTo>
                      <a:pt x="26670" y="40005"/>
                      <a:pt x="26670" y="40005"/>
                      <a:pt x="26670" y="40005"/>
                    </a:cubicBezTo>
                    <a:cubicBezTo>
                      <a:pt x="26670" y="40005"/>
                      <a:pt x="26670" y="40958"/>
                      <a:pt x="26670" y="40958"/>
                    </a:cubicBezTo>
                    <a:cubicBezTo>
                      <a:pt x="26670" y="40958"/>
                      <a:pt x="26670" y="41910"/>
                      <a:pt x="25717" y="41910"/>
                    </a:cubicBezTo>
                    <a:cubicBezTo>
                      <a:pt x="26670" y="41910"/>
                      <a:pt x="26670" y="42863"/>
                      <a:pt x="26670" y="43815"/>
                    </a:cubicBezTo>
                    <a:cubicBezTo>
                      <a:pt x="26670" y="44767"/>
                      <a:pt x="25717" y="44767"/>
                      <a:pt x="25717" y="44767"/>
                    </a:cubicBezTo>
                    <a:cubicBezTo>
                      <a:pt x="25717" y="44767"/>
                      <a:pt x="25717" y="45720"/>
                      <a:pt x="25717" y="45720"/>
                    </a:cubicBezTo>
                    <a:cubicBezTo>
                      <a:pt x="25717" y="45720"/>
                      <a:pt x="25717" y="46673"/>
                      <a:pt x="24765" y="46673"/>
                    </a:cubicBezTo>
                    <a:cubicBezTo>
                      <a:pt x="24765" y="46673"/>
                      <a:pt x="24765" y="47625"/>
                      <a:pt x="24765" y="47625"/>
                    </a:cubicBezTo>
                    <a:cubicBezTo>
                      <a:pt x="24765" y="48578"/>
                      <a:pt x="24765" y="48578"/>
                      <a:pt x="23813" y="48578"/>
                    </a:cubicBez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cubicBezTo>
                      <a:pt x="23813" y="49530"/>
                      <a:pt x="23813" y="49530"/>
                      <a:pt x="22860" y="49530"/>
                    </a:cubicBezTo>
                    <a:cubicBezTo>
                      <a:pt x="22860" y="49530"/>
                      <a:pt x="22860" y="49530"/>
                      <a:pt x="22860" y="49530"/>
                    </a:cubicBezTo>
                    <a:cubicBezTo>
                      <a:pt x="22860" y="50483"/>
                      <a:pt x="22860" y="50483"/>
                      <a:pt x="21907" y="50483"/>
                    </a:cubicBezTo>
                    <a:cubicBezTo>
                      <a:pt x="21907" y="50483"/>
                      <a:pt x="21907" y="50483"/>
                      <a:pt x="21907" y="50483"/>
                    </a:cubicBezTo>
                    <a:cubicBezTo>
                      <a:pt x="21907" y="51435"/>
                      <a:pt x="20955" y="52388"/>
                      <a:pt x="20002" y="52388"/>
                    </a:cubicBezTo>
                    <a:lnTo>
                      <a:pt x="20002" y="52388"/>
                    </a:lnTo>
                    <a:cubicBezTo>
                      <a:pt x="20002" y="53340"/>
                      <a:pt x="19050" y="54292"/>
                      <a:pt x="18097" y="53340"/>
                    </a:cubicBezTo>
                    <a:cubicBezTo>
                      <a:pt x="18097" y="53340"/>
                      <a:pt x="18097" y="53340"/>
                      <a:pt x="18097" y="53340"/>
                    </a:cubicBezTo>
                    <a:cubicBezTo>
                      <a:pt x="18097" y="54292"/>
                      <a:pt x="17145" y="54292"/>
                      <a:pt x="17145" y="54292"/>
                    </a:cubicBezTo>
                    <a:cubicBezTo>
                      <a:pt x="17145" y="54292"/>
                      <a:pt x="16192" y="54292"/>
                      <a:pt x="16192" y="53340"/>
                    </a:cubicBezTo>
                    <a:cubicBezTo>
                      <a:pt x="14288" y="54292"/>
                      <a:pt x="13335" y="54292"/>
                      <a:pt x="11430" y="54292"/>
                    </a:cubicBezTo>
                    <a:cubicBezTo>
                      <a:pt x="6667" y="53340"/>
                      <a:pt x="3810" y="51435"/>
                      <a:pt x="1905" y="47625"/>
                    </a:cubicBezTo>
                    <a:lnTo>
                      <a:pt x="1905" y="47625"/>
                    </a:lnTo>
                    <a:lnTo>
                      <a:pt x="1905" y="47625"/>
                    </a:lnTo>
                    <a:cubicBezTo>
                      <a:pt x="1905" y="46673"/>
                      <a:pt x="952" y="45720"/>
                      <a:pt x="952" y="43815"/>
                    </a:cubicBezTo>
                    <a:cubicBezTo>
                      <a:pt x="952" y="43815"/>
                      <a:pt x="1905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lnTo>
                      <a:pt x="1905" y="41910"/>
                    </a:lnTo>
                    <a:cubicBezTo>
                      <a:pt x="1905" y="41910"/>
                      <a:pt x="952" y="40958"/>
                      <a:pt x="952" y="40005"/>
                    </a:cubicBezTo>
                    <a:cubicBezTo>
                      <a:pt x="952" y="39053"/>
                      <a:pt x="952" y="38100"/>
                      <a:pt x="1905" y="38100"/>
                    </a:cubicBezTo>
                    <a:lnTo>
                      <a:pt x="1905" y="38100"/>
                    </a:lnTo>
                    <a:cubicBezTo>
                      <a:pt x="952" y="38100"/>
                      <a:pt x="0" y="37148"/>
                      <a:pt x="0" y="36195"/>
                    </a:cubicBezTo>
                    <a:cubicBezTo>
                      <a:pt x="0" y="35242"/>
                      <a:pt x="952" y="34290"/>
                      <a:pt x="1905" y="34290"/>
                    </a:cubicBezTo>
                    <a:cubicBezTo>
                      <a:pt x="1905" y="34290"/>
                      <a:pt x="1905" y="34290"/>
                      <a:pt x="2857" y="34290"/>
                    </a:cubicBezTo>
                    <a:cubicBezTo>
                      <a:pt x="2857" y="34290"/>
                      <a:pt x="2857" y="34290"/>
                      <a:pt x="3810" y="34290"/>
                    </a:cubicBezTo>
                    <a:lnTo>
                      <a:pt x="3810" y="33338"/>
                    </a:lnTo>
                    <a:cubicBezTo>
                      <a:pt x="2857" y="33338"/>
                      <a:pt x="2857" y="32385"/>
                      <a:pt x="2857" y="31433"/>
                    </a:cubicBezTo>
                    <a:cubicBezTo>
                      <a:pt x="2857" y="30480"/>
                      <a:pt x="3810" y="29528"/>
                      <a:pt x="4763" y="29528"/>
                    </a:cubicBezTo>
                    <a:lnTo>
                      <a:pt x="4763" y="28575"/>
                    </a:lnTo>
                    <a:cubicBezTo>
                      <a:pt x="4763" y="28575"/>
                      <a:pt x="3810" y="27623"/>
                      <a:pt x="3810" y="26670"/>
                    </a:cubicBezTo>
                    <a:cubicBezTo>
                      <a:pt x="3810" y="25717"/>
                      <a:pt x="4763" y="24765"/>
                      <a:pt x="5715" y="24765"/>
                    </a:cubicBezTo>
                    <a:cubicBezTo>
                      <a:pt x="5715" y="22860"/>
                      <a:pt x="6667" y="21908"/>
                      <a:pt x="6667" y="20003"/>
                    </a:cubicBezTo>
                    <a:cubicBezTo>
                      <a:pt x="5715" y="20003"/>
                      <a:pt x="5715" y="19050"/>
                      <a:pt x="5715" y="18098"/>
                    </a:cubicBezTo>
                    <a:cubicBezTo>
                      <a:pt x="5715" y="17145"/>
                      <a:pt x="6667" y="16192"/>
                      <a:pt x="7620" y="16192"/>
                    </a:cubicBezTo>
                    <a:lnTo>
                      <a:pt x="7620" y="16192"/>
                    </a:lnTo>
                    <a:lnTo>
                      <a:pt x="7620" y="15240"/>
                    </a:lnTo>
                    <a:cubicBezTo>
                      <a:pt x="7620" y="13335"/>
                      <a:pt x="7620" y="11430"/>
                      <a:pt x="8572" y="9525"/>
                    </a:cubicBezTo>
                    <a:cubicBezTo>
                      <a:pt x="9525" y="6667"/>
                      <a:pt x="11430" y="4763"/>
                      <a:pt x="13335" y="3810"/>
                    </a:cubicBezTo>
                    <a:cubicBezTo>
                      <a:pt x="15240" y="953"/>
                      <a:pt x="16192" y="0"/>
                      <a:pt x="18097" y="0"/>
                    </a:cubicBezTo>
                    <a:cubicBezTo>
                      <a:pt x="19050" y="5715"/>
                      <a:pt x="20002" y="5715"/>
                      <a:pt x="20002" y="6667"/>
                    </a:cubicBezTo>
                    <a:close/>
                  </a:path>
                </a:pathLst>
              </a:custGeom>
              <a:solidFill>
                <a:srgbClr val="76B84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086" name="Graphic 801">
              <a:extLst>
                <a:ext uri="{FF2B5EF4-FFF2-40B4-BE49-F238E27FC236}">
                  <a16:creationId xmlns:a16="http://schemas.microsoft.com/office/drawing/2014/main" id="{57412DFD-041B-475E-AB5B-7E168220CF49}"/>
                </a:ext>
              </a:extLst>
            </p:cNvPr>
            <p:cNvGrpSpPr/>
            <p:nvPr/>
          </p:nvGrpSpPr>
          <p:grpSpPr>
            <a:xfrm>
              <a:off x="5848349" y="3210877"/>
              <a:ext cx="49529" cy="95249"/>
              <a:chOff x="5848349" y="3210877"/>
              <a:chExt cx="49529" cy="95249"/>
            </a:xfrm>
            <a:solidFill>
              <a:schemeClr val="accent1"/>
            </a:solidFill>
          </p:grpSpPr>
          <p:sp>
            <p:nvSpPr>
              <p:cNvPr id="1087" name="Freeform: Shape 1086">
                <a:extLst>
                  <a:ext uri="{FF2B5EF4-FFF2-40B4-BE49-F238E27FC236}">
                    <a16:creationId xmlns:a16="http://schemas.microsoft.com/office/drawing/2014/main" id="{8B9D6F58-4675-40DC-8EEB-65BD3C6F32CB}"/>
                  </a:ext>
                </a:extLst>
              </p:cNvPr>
              <p:cNvSpPr/>
              <p:nvPr/>
            </p:nvSpPr>
            <p:spPr>
              <a:xfrm>
                <a:off x="5854064" y="3285172"/>
                <a:ext cx="43815" cy="20954"/>
              </a:xfrm>
              <a:custGeom>
                <a:avLst/>
                <a:gdLst>
                  <a:gd name="connsiteX0" fmla="*/ 43815 w 43815"/>
                  <a:gd name="connsiteY0" fmla="*/ 10478 h 20954"/>
                  <a:gd name="connsiteX1" fmla="*/ 21908 w 43815"/>
                  <a:gd name="connsiteY1" fmla="*/ 20955 h 20954"/>
                  <a:gd name="connsiteX2" fmla="*/ 0 w 43815"/>
                  <a:gd name="connsiteY2" fmla="*/ 10478 h 20954"/>
                  <a:gd name="connsiteX3" fmla="*/ 21908 w 43815"/>
                  <a:gd name="connsiteY3" fmla="*/ 0 h 20954"/>
                  <a:gd name="connsiteX4" fmla="*/ 43815 w 43815"/>
                  <a:gd name="connsiteY4" fmla="*/ 10478 h 209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3815" h="20954">
                    <a:moveTo>
                      <a:pt x="43815" y="10478"/>
                    </a:moveTo>
                    <a:cubicBezTo>
                      <a:pt x="43815" y="16264"/>
                      <a:pt x="34007" y="20955"/>
                      <a:pt x="21908" y="20955"/>
                    </a:cubicBezTo>
                    <a:cubicBezTo>
                      <a:pt x="9808" y="20955"/>
                      <a:pt x="0" y="16264"/>
                      <a:pt x="0" y="10478"/>
                    </a:cubicBezTo>
                    <a:cubicBezTo>
                      <a:pt x="0" y="4691"/>
                      <a:pt x="9809" y="0"/>
                      <a:pt x="21908" y="0"/>
                    </a:cubicBezTo>
                    <a:cubicBezTo>
                      <a:pt x="34007" y="0"/>
                      <a:pt x="43815" y="4691"/>
                      <a:pt x="43815" y="10478"/>
                    </a:cubicBezTo>
                    <a:close/>
                  </a:path>
                </a:pathLst>
              </a:custGeom>
              <a:solidFill>
                <a:srgbClr val="618D3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88" name="Freeform: Shape 1087">
                <a:extLst>
                  <a:ext uri="{FF2B5EF4-FFF2-40B4-BE49-F238E27FC236}">
                    <a16:creationId xmlns:a16="http://schemas.microsoft.com/office/drawing/2014/main" id="{82E63E67-5CBA-42FF-82EF-5FD385611D5A}"/>
                  </a:ext>
                </a:extLst>
              </p:cNvPr>
              <p:cNvSpPr/>
              <p:nvPr/>
            </p:nvSpPr>
            <p:spPr>
              <a:xfrm>
                <a:off x="5848349" y="3217545"/>
                <a:ext cx="40005" cy="84772"/>
              </a:xfrm>
              <a:custGeom>
                <a:avLst/>
                <a:gdLst>
                  <a:gd name="connsiteX0" fmla="*/ 20955 w 40005"/>
                  <a:gd name="connsiteY0" fmla="*/ 0 h 84772"/>
                  <a:gd name="connsiteX1" fmla="*/ 22860 w 40005"/>
                  <a:gd name="connsiteY1" fmla="*/ 952 h 84772"/>
                  <a:gd name="connsiteX2" fmla="*/ 23813 w 40005"/>
                  <a:gd name="connsiteY2" fmla="*/ 0 h 84772"/>
                  <a:gd name="connsiteX3" fmla="*/ 24765 w 40005"/>
                  <a:gd name="connsiteY3" fmla="*/ 1905 h 84772"/>
                  <a:gd name="connsiteX4" fmla="*/ 24765 w 40005"/>
                  <a:gd name="connsiteY4" fmla="*/ 1905 h 84772"/>
                  <a:gd name="connsiteX5" fmla="*/ 25718 w 40005"/>
                  <a:gd name="connsiteY5" fmla="*/ 4763 h 84772"/>
                  <a:gd name="connsiteX6" fmla="*/ 25718 w 40005"/>
                  <a:gd name="connsiteY6" fmla="*/ 5715 h 84772"/>
                  <a:gd name="connsiteX7" fmla="*/ 25718 w 40005"/>
                  <a:gd name="connsiteY7" fmla="*/ 5715 h 84772"/>
                  <a:gd name="connsiteX8" fmla="*/ 26670 w 40005"/>
                  <a:gd name="connsiteY8" fmla="*/ 8572 h 84772"/>
                  <a:gd name="connsiteX9" fmla="*/ 26670 w 40005"/>
                  <a:gd name="connsiteY9" fmla="*/ 9525 h 84772"/>
                  <a:gd name="connsiteX10" fmla="*/ 26670 w 40005"/>
                  <a:gd name="connsiteY10" fmla="*/ 9525 h 84772"/>
                  <a:gd name="connsiteX11" fmla="*/ 29528 w 40005"/>
                  <a:gd name="connsiteY11" fmla="*/ 13335 h 84772"/>
                  <a:gd name="connsiteX12" fmla="*/ 29528 w 40005"/>
                  <a:gd name="connsiteY12" fmla="*/ 14288 h 84772"/>
                  <a:gd name="connsiteX13" fmla="*/ 31432 w 40005"/>
                  <a:gd name="connsiteY13" fmla="*/ 17145 h 84772"/>
                  <a:gd name="connsiteX14" fmla="*/ 34290 w 40005"/>
                  <a:gd name="connsiteY14" fmla="*/ 20955 h 84772"/>
                  <a:gd name="connsiteX15" fmla="*/ 33338 w 40005"/>
                  <a:gd name="connsiteY15" fmla="*/ 23813 h 84772"/>
                  <a:gd name="connsiteX16" fmla="*/ 34290 w 40005"/>
                  <a:gd name="connsiteY16" fmla="*/ 26670 h 84772"/>
                  <a:gd name="connsiteX17" fmla="*/ 33338 w 40005"/>
                  <a:gd name="connsiteY17" fmla="*/ 28575 h 84772"/>
                  <a:gd name="connsiteX18" fmla="*/ 33338 w 40005"/>
                  <a:gd name="connsiteY18" fmla="*/ 28575 h 84772"/>
                  <a:gd name="connsiteX19" fmla="*/ 35243 w 40005"/>
                  <a:gd name="connsiteY19" fmla="*/ 32385 h 84772"/>
                  <a:gd name="connsiteX20" fmla="*/ 35243 w 40005"/>
                  <a:gd name="connsiteY20" fmla="*/ 34290 h 84772"/>
                  <a:gd name="connsiteX21" fmla="*/ 36195 w 40005"/>
                  <a:gd name="connsiteY21" fmla="*/ 37147 h 84772"/>
                  <a:gd name="connsiteX22" fmla="*/ 36195 w 40005"/>
                  <a:gd name="connsiteY22" fmla="*/ 39052 h 84772"/>
                  <a:gd name="connsiteX23" fmla="*/ 37147 w 40005"/>
                  <a:gd name="connsiteY23" fmla="*/ 41910 h 84772"/>
                  <a:gd name="connsiteX24" fmla="*/ 37147 w 40005"/>
                  <a:gd name="connsiteY24" fmla="*/ 43815 h 84772"/>
                  <a:gd name="connsiteX25" fmla="*/ 38100 w 40005"/>
                  <a:gd name="connsiteY25" fmla="*/ 46672 h 84772"/>
                  <a:gd name="connsiteX26" fmla="*/ 37147 w 40005"/>
                  <a:gd name="connsiteY26" fmla="*/ 48577 h 84772"/>
                  <a:gd name="connsiteX27" fmla="*/ 37147 w 40005"/>
                  <a:gd name="connsiteY27" fmla="*/ 48577 h 84772"/>
                  <a:gd name="connsiteX28" fmla="*/ 38100 w 40005"/>
                  <a:gd name="connsiteY28" fmla="*/ 51435 h 84772"/>
                  <a:gd name="connsiteX29" fmla="*/ 38100 w 40005"/>
                  <a:gd name="connsiteY29" fmla="*/ 52388 h 84772"/>
                  <a:gd name="connsiteX30" fmla="*/ 39053 w 40005"/>
                  <a:gd name="connsiteY30" fmla="*/ 55245 h 84772"/>
                  <a:gd name="connsiteX31" fmla="*/ 39053 w 40005"/>
                  <a:gd name="connsiteY31" fmla="*/ 56197 h 84772"/>
                  <a:gd name="connsiteX32" fmla="*/ 39053 w 40005"/>
                  <a:gd name="connsiteY32" fmla="*/ 57150 h 84772"/>
                  <a:gd name="connsiteX33" fmla="*/ 38100 w 40005"/>
                  <a:gd name="connsiteY33" fmla="*/ 59055 h 84772"/>
                  <a:gd name="connsiteX34" fmla="*/ 40005 w 40005"/>
                  <a:gd name="connsiteY34" fmla="*/ 61913 h 84772"/>
                  <a:gd name="connsiteX35" fmla="*/ 38100 w 40005"/>
                  <a:gd name="connsiteY35" fmla="*/ 64770 h 84772"/>
                  <a:gd name="connsiteX36" fmla="*/ 38100 w 40005"/>
                  <a:gd name="connsiteY36" fmla="*/ 66675 h 84772"/>
                  <a:gd name="connsiteX37" fmla="*/ 37147 w 40005"/>
                  <a:gd name="connsiteY37" fmla="*/ 68580 h 84772"/>
                  <a:gd name="connsiteX38" fmla="*/ 38100 w 40005"/>
                  <a:gd name="connsiteY38" fmla="*/ 70485 h 84772"/>
                  <a:gd name="connsiteX39" fmla="*/ 37147 w 40005"/>
                  <a:gd name="connsiteY39" fmla="*/ 72390 h 84772"/>
                  <a:gd name="connsiteX40" fmla="*/ 37147 w 40005"/>
                  <a:gd name="connsiteY40" fmla="*/ 72390 h 84772"/>
                  <a:gd name="connsiteX41" fmla="*/ 37147 w 40005"/>
                  <a:gd name="connsiteY41" fmla="*/ 72390 h 84772"/>
                  <a:gd name="connsiteX42" fmla="*/ 37147 w 40005"/>
                  <a:gd name="connsiteY42" fmla="*/ 72390 h 84772"/>
                  <a:gd name="connsiteX43" fmla="*/ 37147 w 40005"/>
                  <a:gd name="connsiteY43" fmla="*/ 72390 h 84772"/>
                  <a:gd name="connsiteX44" fmla="*/ 37147 w 40005"/>
                  <a:gd name="connsiteY44" fmla="*/ 72390 h 84772"/>
                  <a:gd name="connsiteX45" fmla="*/ 37147 w 40005"/>
                  <a:gd name="connsiteY45" fmla="*/ 72390 h 84772"/>
                  <a:gd name="connsiteX46" fmla="*/ 37147 w 40005"/>
                  <a:gd name="connsiteY46" fmla="*/ 72390 h 84772"/>
                  <a:gd name="connsiteX47" fmla="*/ 37147 w 40005"/>
                  <a:gd name="connsiteY47" fmla="*/ 72390 h 84772"/>
                  <a:gd name="connsiteX48" fmla="*/ 37147 w 40005"/>
                  <a:gd name="connsiteY48" fmla="*/ 72390 h 84772"/>
                  <a:gd name="connsiteX49" fmla="*/ 37147 w 40005"/>
                  <a:gd name="connsiteY49" fmla="*/ 72390 h 84772"/>
                  <a:gd name="connsiteX50" fmla="*/ 37147 w 40005"/>
                  <a:gd name="connsiteY50" fmla="*/ 72390 h 84772"/>
                  <a:gd name="connsiteX51" fmla="*/ 37147 w 40005"/>
                  <a:gd name="connsiteY51" fmla="*/ 72390 h 84772"/>
                  <a:gd name="connsiteX52" fmla="*/ 37147 w 40005"/>
                  <a:gd name="connsiteY52" fmla="*/ 72390 h 84772"/>
                  <a:gd name="connsiteX53" fmla="*/ 37147 w 40005"/>
                  <a:gd name="connsiteY53" fmla="*/ 72390 h 84772"/>
                  <a:gd name="connsiteX54" fmla="*/ 37147 w 40005"/>
                  <a:gd name="connsiteY54" fmla="*/ 72390 h 84772"/>
                  <a:gd name="connsiteX55" fmla="*/ 37147 w 40005"/>
                  <a:gd name="connsiteY55" fmla="*/ 72390 h 84772"/>
                  <a:gd name="connsiteX56" fmla="*/ 37147 w 40005"/>
                  <a:gd name="connsiteY56" fmla="*/ 72390 h 84772"/>
                  <a:gd name="connsiteX57" fmla="*/ 37147 w 40005"/>
                  <a:gd name="connsiteY57" fmla="*/ 72390 h 84772"/>
                  <a:gd name="connsiteX58" fmla="*/ 37147 w 40005"/>
                  <a:gd name="connsiteY58" fmla="*/ 72390 h 84772"/>
                  <a:gd name="connsiteX59" fmla="*/ 37147 w 40005"/>
                  <a:gd name="connsiteY59" fmla="*/ 72390 h 84772"/>
                  <a:gd name="connsiteX60" fmla="*/ 37147 w 40005"/>
                  <a:gd name="connsiteY60" fmla="*/ 72390 h 84772"/>
                  <a:gd name="connsiteX61" fmla="*/ 37147 w 40005"/>
                  <a:gd name="connsiteY61" fmla="*/ 72390 h 84772"/>
                  <a:gd name="connsiteX62" fmla="*/ 37147 w 40005"/>
                  <a:gd name="connsiteY62" fmla="*/ 72390 h 84772"/>
                  <a:gd name="connsiteX63" fmla="*/ 37147 w 40005"/>
                  <a:gd name="connsiteY63" fmla="*/ 72390 h 84772"/>
                  <a:gd name="connsiteX64" fmla="*/ 37147 w 40005"/>
                  <a:gd name="connsiteY64" fmla="*/ 72390 h 84772"/>
                  <a:gd name="connsiteX65" fmla="*/ 37147 w 40005"/>
                  <a:gd name="connsiteY65" fmla="*/ 72390 h 84772"/>
                  <a:gd name="connsiteX66" fmla="*/ 37147 w 40005"/>
                  <a:gd name="connsiteY66" fmla="*/ 72390 h 84772"/>
                  <a:gd name="connsiteX67" fmla="*/ 37147 w 40005"/>
                  <a:gd name="connsiteY67" fmla="*/ 72390 h 84772"/>
                  <a:gd name="connsiteX68" fmla="*/ 37147 w 40005"/>
                  <a:gd name="connsiteY68" fmla="*/ 72390 h 84772"/>
                  <a:gd name="connsiteX69" fmla="*/ 37147 w 40005"/>
                  <a:gd name="connsiteY69" fmla="*/ 72390 h 84772"/>
                  <a:gd name="connsiteX70" fmla="*/ 37147 w 40005"/>
                  <a:gd name="connsiteY70" fmla="*/ 72390 h 84772"/>
                  <a:gd name="connsiteX71" fmla="*/ 37147 w 40005"/>
                  <a:gd name="connsiteY71" fmla="*/ 72390 h 84772"/>
                  <a:gd name="connsiteX72" fmla="*/ 37147 w 40005"/>
                  <a:gd name="connsiteY72" fmla="*/ 72390 h 84772"/>
                  <a:gd name="connsiteX73" fmla="*/ 37147 w 40005"/>
                  <a:gd name="connsiteY73" fmla="*/ 72390 h 84772"/>
                  <a:gd name="connsiteX74" fmla="*/ 37147 w 40005"/>
                  <a:gd name="connsiteY74" fmla="*/ 72390 h 84772"/>
                  <a:gd name="connsiteX75" fmla="*/ 37147 w 40005"/>
                  <a:gd name="connsiteY75" fmla="*/ 72390 h 84772"/>
                  <a:gd name="connsiteX76" fmla="*/ 37147 w 40005"/>
                  <a:gd name="connsiteY76" fmla="*/ 72390 h 84772"/>
                  <a:gd name="connsiteX77" fmla="*/ 37147 w 40005"/>
                  <a:gd name="connsiteY77" fmla="*/ 72390 h 84772"/>
                  <a:gd name="connsiteX78" fmla="*/ 37147 w 40005"/>
                  <a:gd name="connsiteY78" fmla="*/ 72390 h 84772"/>
                  <a:gd name="connsiteX79" fmla="*/ 37147 w 40005"/>
                  <a:gd name="connsiteY79" fmla="*/ 72390 h 84772"/>
                  <a:gd name="connsiteX80" fmla="*/ 37147 w 40005"/>
                  <a:gd name="connsiteY80" fmla="*/ 72390 h 84772"/>
                  <a:gd name="connsiteX81" fmla="*/ 37147 w 40005"/>
                  <a:gd name="connsiteY81" fmla="*/ 72390 h 84772"/>
                  <a:gd name="connsiteX82" fmla="*/ 37147 w 40005"/>
                  <a:gd name="connsiteY82" fmla="*/ 72390 h 84772"/>
                  <a:gd name="connsiteX83" fmla="*/ 37147 w 40005"/>
                  <a:gd name="connsiteY83" fmla="*/ 72390 h 84772"/>
                  <a:gd name="connsiteX84" fmla="*/ 37147 w 40005"/>
                  <a:gd name="connsiteY84" fmla="*/ 72390 h 84772"/>
                  <a:gd name="connsiteX85" fmla="*/ 37147 w 40005"/>
                  <a:gd name="connsiteY85" fmla="*/ 72390 h 84772"/>
                  <a:gd name="connsiteX86" fmla="*/ 37147 w 40005"/>
                  <a:gd name="connsiteY86" fmla="*/ 72390 h 84772"/>
                  <a:gd name="connsiteX87" fmla="*/ 37147 w 40005"/>
                  <a:gd name="connsiteY87" fmla="*/ 72390 h 84772"/>
                  <a:gd name="connsiteX88" fmla="*/ 37147 w 40005"/>
                  <a:gd name="connsiteY88" fmla="*/ 72390 h 84772"/>
                  <a:gd name="connsiteX89" fmla="*/ 37147 w 40005"/>
                  <a:gd name="connsiteY89" fmla="*/ 72390 h 84772"/>
                  <a:gd name="connsiteX90" fmla="*/ 37147 w 40005"/>
                  <a:gd name="connsiteY90" fmla="*/ 72390 h 84772"/>
                  <a:gd name="connsiteX91" fmla="*/ 37147 w 40005"/>
                  <a:gd name="connsiteY91" fmla="*/ 72390 h 84772"/>
                  <a:gd name="connsiteX92" fmla="*/ 37147 w 40005"/>
                  <a:gd name="connsiteY92" fmla="*/ 72390 h 84772"/>
                  <a:gd name="connsiteX93" fmla="*/ 37147 w 40005"/>
                  <a:gd name="connsiteY93" fmla="*/ 72390 h 84772"/>
                  <a:gd name="connsiteX94" fmla="*/ 37147 w 40005"/>
                  <a:gd name="connsiteY94" fmla="*/ 72390 h 84772"/>
                  <a:gd name="connsiteX95" fmla="*/ 37147 w 40005"/>
                  <a:gd name="connsiteY95" fmla="*/ 72390 h 84772"/>
                  <a:gd name="connsiteX96" fmla="*/ 37147 w 40005"/>
                  <a:gd name="connsiteY96" fmla="*/ 72390 h 84772"/>
                  <a:gd name="connsiteX97" fmla="*/ 37147 w 40005"/>
                  <a:gd name="connsiteY97" fmla="*/ 72390 h 84772"/>
                  <a:gd name="connsiteX98" fmla="*/ 37147 w 40005"/>
                  <a:gd name="connsiteY98" fmla="*/ 72390 h 84772"/>
                  <a:gd name="connsiteX99" fmla="*/ 37147 w 40005"/>
                  <a:gd name="connsiteY99" fmla="*/ 72390 h 84772"/>
                  <a:gd name="connsiteX100" fmla="*/ 37147 w 40005"/>
                  <a:gd name="connsiteY100" fmla="*/ 72390 h 84772"/>
                  <a:gd name="connsiteX101" fmla="*/ 37147 w 40005"/>
                  <a:gd name="connsiteY101" fmla="*/ 72390 h 84772"/>
                  <a:gd name="connsiteX102" fmla="*/ 37147 w 40005"/>
                  <a:gd name="connsiteY102" fmla="*/ 72390 h 84772"/>
                  <a:gd name="connsiteX103" fmla="*/ 37147 w 40005"/>
                  <a:gd name="connsiteY103" fmla="*/ 72390 h 84772"/>
                  <a:gd name="connsiteX104" fmla="*/ 37147 w 40005"/>
                  <a:gd name="connsiteY104" fmla="*/ 72390 h 84772"/>
                  <a:gd name="connsiteX105" fmla="*/ 37147 w 40005"/>
                  <a:gd name="connsiteY105" fmla="*/ 72390 h 84772"/>
                  <a:gd name="connsiteX106" fmla="*/ 37147 w 40005"/>
                  <a:gd name="connsiteY106" fmla="*/ 72390 h 84772"/>
                  <a:gd name="connsiteX107" fmla="*/ 37147 w 40005"/>
                  <a:gd name="connsiteY107" fmla="*/ 72390 h 84772"/>
                  <a:gd name="connsiteX108" fmla="*/ 37147 w 40005"/>
                  <a:gd name="connsiteY108" fmla="*/ 72390 h 84772"/>
                  <a:gd name="connsiteX109" fmla="*/ 37147 w 40005"/>
                  <a:gd name="connsiteY109" fmla="*/ 72390 h 84772"/>
                  <a:gd name="connsiteX110" fmla="*/ 37147 w 40005"/>
                  <a:gd name="connsiteY110" fmla="*/ 72390 h 84772"/>
                  <a:gd name="connsiteX111" fmla="*/ 37147 w 40005"/>
                  <a:gd name="connsiteY111" fmla="*/ 72390 h 84772"/>
                  <a:gd name="connsiteX112" fmla="*/ 37147 w 40005"/>
                  <a:gd name="connsiteY112" fmla="*/ 72390 h 84772"/>
                  <a:gd name="connsiteX113" fmla="*/ 37147 w 40005"/>
                  <a:gd name="connsiteY113" fmla="*/ 72390 h 84772"/>
                  <a:gd name="connsiteX114" fmla="*/ 37147 w 40005"/>
                  <a:gd name="connsiteY114" fmla="*/ 72390 h 84772"/>
                  <a:gd name="connsiteX115" fmla="*/ 37147 w 40005"/>
                  <a:gd name="connsiteY115" fmla="*/ 72390 h 84772"/>
                  <a:gd name="connsiteX116" fmla="*/ 37147 w 40005"/>
                  <a:gd name="connsiteY116" fmla="*/ 72390 h 84772"/>
                  <a:gd name="connsiteX117" fmla="*/ 37147 w 40005"/>
                  <a:gd name="connsiteY117" fmla="*/ 72390 h 84772"/>
                  <a:gd name="connsiteX118" fmla="*/ 37147 w 40005"/>
                  <a:gd name="connsiteY118" fmla="*/ 72390 h 84772"/>
                  <a:gd name="connsiteX119" fmla="*/ 37147 w 40005"/>
                  <a:gd name="connsiteY119" fmla="*/ 72390 h 84772"/>
                  <a:gd name="connsiteX120" fmla="*/ 37147 w 40005"/>
                  <a:gd name="connsiteY120" fmla="*/ 72390 h 84772"/>
                  <a:gd name="connsiteX121" fmla="*/ 37147 w 40005"/>
                  <a:gd name="connsiteY121" fmla="*/ 72390 h 84772"/>
                  <a:gd name="connsiteX122" fmla="*/ 37147 w 40005"/>
                  <a:gd name="connsiteY122" fmla="*/ 72390 h 84772"/>
                  <a:gd name="connsiteX123" fmla="*/ 37147 w 40005"/>
                  <a:gd name="connsiteY123" fmla="*/ 72390 h 84772"/>
                  <a:gd name="connsiteX124" fmla="*/ 36195 w 40005"/>
                  <a:gd name="connsiteY124" fmla="*/ 74295 h 84772"/>
                  <a:gd name="connsiteX125" fmla="*/ 36195 w 40005"/>
                  <a:gd name="connsiteY125" fmla="*/ 74295 h 84772"/>
                  <a:gd name="connsiteX126" fmla="*/ 35243 w 40005"/>
                  <a:gd name="connsiteY126" fmla="*/ 76200 h 84772"/>
                  <a:gd name="connsiteX127" fmla="*/ 35243 w 40005"/>
                  <a:gd name="connsiteY127" fmla="*/ 76200 h 84772"/>
                  <a:gd name="connsiteX128" fmla="*/ 33338 w 40005"/>
                  <a:gd name="connsiteY128" fmla="*/ 79058 h 84772"/>
                  <a:gd name="connsiteX129" fmla="*/ 33338 w 40005"/>
                  <a:gd name="connsiteY129" fmla="*/ 79058 h 84772"/>
                  <a:gd name="connsiteX130" fmla="*/ 31432 w 40005"/>
                  <a:gd name="connsiteY130" fmla="*/ 81915 h 84772"/>
                  <a:gd name="connsiteX131" fmla="*/ 30480 w 40005"/>
                  <a:gd name="connsiteY131" fmla="*/ 81915 h 84772"/>
                  <a:gd name="connsiteX132" fmla="*/ 28575 w 40005"/>
                  <a:gd name="connsiteY132" fmla="*/ 83820 h 84772"/>
                  <a:gd name="connsiteX133" fmla="*/ 26670 w 40005"/>
                  <a:gd name="connsiteY133" fmla="*/ 82867 h 84772"/>
                  <a:gd name="connsiteX134" fmla="*/ 18097 w 40005"/>
                  <a:gd name="connsiteY134" fmla="*/ 84772 h 84772"/>
                  <a:gd name="connsiteX135" fmla="*/ 2857 w 40005"/>
                  <a:gd name="connsiteY135" fmla="*/ 72390 h 84772"/>
                  <a:gd name="connsiteX136" fmla="*/ 953 w 40005"/>
                  <a:gd name="connsiteY136" fmla="*/ 70485 h 84772"/>
                  <a:gd name="connsiteX137" fmla="*/ 953 w 40005"/>
                  <a:gd name="connsiteY137" fmla="*/ 68580 h 84772"/>
                  <a:gd name="connsiteX138" fmla="*/ 953 w 40005"/>
                  <a:gd name="connsiteY138" fmla="*/ 67627 h 84772"/>
                  <a:gd name="connsiteX139" fmla="*/ 1905 w 40005"/>
                  <a:gd name="connsiteY139" fmla="*/ 65722 h 84772"/>
                  <a:gd name="connsiteX140" fmla="*/ 1905 w 40005"/>
                  <a:gd name="connsiteY140" fmla="*/ 64770 h 84772"/>
                  <a:gd name="connsiteX141" fmla="*/ 953 w 40005"/>
                  <a:gd name="connsiteY141" fmla="*/ 63817 h 84772"/>
                  <a:gd name="connsiteX142" fmla="*/ 953 w 40005"/>
                  <a:gd name="connsiteY142" fmla="*/ 61913 h 84772"/>
                  <a:gd name="connsiteX143" fmla="*/ 953 w 40005"/>
                  <a:gd name="connsiteY143" fmla="*/ 60960 h 84772"/>
                  <a:gd name="connsiteX144" fmla="*/ 0 w 40005"/>
                  <a:gd name="connsiteY144" fmla="*/ 60008 h 84772"/>
                  <a:gd name="connsiteX145" fmla="*/ 953 w 40005"/>
                  <a:gd name="connsiteY145" fmla="*/ 58102 h 84772"/>
                  <a:gd name="connsiteX146" fmla="*/ 953 w 40005"/>
                  <a:gd name="connsiteY146" fmla="*/ 58102 h 84772"/>
                  <a:gd name="connsiteX147" fmla="*/ 0 w 40005"/>
                  <a:gd name="connsiteY147" fmla="*/ 56197 h 84772"/>
                  <a:gd name="connsiteX148" fmla="*/ 953 w 40005"/>
                  <a:gd name="connsiteY148" fmla="*/ 53340 h 84772"/>
                  <a:gd name="connsiteX149" fmla="*/ 953 w 40005"/>
                  <a:gd name="connsiteY149" fmla="*/ 53340 h 84772"/>
                  <a:gd name="connsiteX150" fmla="*/ 953 w 40005"/>
                  <a:gd name="connsiteY150" fmla="*/ 53340 h 84772"/>
                  <a:gd name="connsiteX151" fmla="*/ 0 w 40005"/>
                  <a:gd name="connsiteY151" fmla="*/ 51435 h 84772"/>
                  <a:gd name="connsiteX152" fmla="*/ 1905 w 40005"/>
                  <a:gd name="connsiteY152" fmla="*/ 49530 h 84772"/>
                  <a:gd name="connsiteX153" fmla="*/ 1905 w 40005"/>
                  <a:gd name="connsiteY153" fmla="*/ 49530 h 84772"/>
                  <a:gd name="connsiteX154" fmla="*/ 0 w 40005"/>
                  <a:gd name="connsiteY154" fmla="*/ 47625 h 84772"/>
                  <a:gd name="connsiteX155" fmla="*/ 1905 w 40005"/>
                  <a:gd name="connsiteY155" fmla="*/ 45720 h 84772"/>
                  <a:gd name="connsiteX156" fmla="*/ 1905 w 40005"/>
                  <a:gd name="connsiteY156" fmla="*/ 45720 h 84772"/>
                  <a:gd name="connsiteX157" fmla="*/ 1905 w 40005"/>
                  <a:gd name="connsiteY157" fmla="*/ 45720 h 84772"/>
                  <a:gd name="connsiteX158" fmla="*/ 0 w 40005"/>
                  <a:gd name="connsiteY158" fmla="*/ 43815 h 84772"/>
                  <a:gd name="connsiteX159" fmla="*/ 1905 w 40005"/>
                  <a:gd name="connsiteY159" fmla="*/ 41910 h 84772"/>
                  <a:gd name="connsiteX160" fmla="*/ 1905 w 40005"/>
                  <a:gd name="connsiteY160" fmla="*/ 41910 h 84772"/>
                  <a:gd name="connsiteX161" fmla="*/ 1905 w 40005"/>
                  <a:gd name="connsiteY161" fmla="*/ 40958 h 84772"/>
                  <a:gd name="connsiteX162" fmla="*/ 953 w 40005"/>
                  <a:gd name="connsiteY162" fmla="*/ 39052 h 84772"/>
                  <a:gd name="connsiteX163" fmla="*/ 1905 w 40005"/>
                  <a:gd name="connsiteY163" fmla="*/ 37147 h 84772"/>
                  <a:gd name="connsiteX164" fmla="*/ 1905 w 40005"/>
                  <a:gd name="connsiteY164" fmla="*/ 37147 h 84772"/>
                  <a:gd name="connsiteX165" fmla="*/ 0 w 40005"/>
                  <a:gd name="connsiteY165" fmla="*/ 35242 h 84772"/>
                  <a:gd name="connsiteX166" fmla="*/ 1905 w 40005"/>
                  <a:gd name="connsiteY166" fmla="*/ 33338 h 84772"/>
                  <a:gd name="connsiteX167" fmla="*/ 2857 w 40005"/>
                  <a:gd name="connsiteY167" fmla="*/ 33338 h 84772"/>
                  <a:gd name="connsiteX168" fmla="*/ 3810 w 40005"/>
                  <a:gd name="connsiteY168" fmla="*/ 33338 h 84772"/>
                  <a:gd name="connsiteX169" fmla="*/ 3810 w 40005"/>
                  <a:gd name="connsiteY169" fmla="*/ 32385 h 84772"/>
                  <a:gd name="connsiteX170" fmla="*/ 2857 w 40005"/>
                  <a:gd name="connsiteY170" fmla="*/ 30480 h 84772"/>
                  <a:gd name="connsiteX171" fmla="*/ 4763 w 40005"/>
                  <a:gd name="connsiteY171" fmla="*/ 28575 h 84772"/>
                  <a:gd name="connsiteX172" fmla="*/ 4763 w 40005"/>
                  <a:gd name="connsiteY172" fmla="*/ 27622 h 84772"/>
                  <a:gd name="connsiteX173" fmla="*/ 3810 w 40005"/>
                  <a:gd name="connsiteY173" fmla="*/ 25717 h 84772"/>
                  <a:gd name="connsiteX174" fmla="*/ 5715 w 40005"/>
                  <a:gd name="connsiteY174" fmla="*/ 23813 h 84772"/>
                  <a:gd name="connsiteX175" fmla="*/ 6668 w 40005"/>
                  <a:gd name="connsiteY175" fmla="*/ 19050 h 84772"/>
                  <a:gd name="connsiteX176" fmla="*/ 5715 w 40005"/>
                  <a:gd name="connsiteY176" fmla="*/ 17145 h 84772"/>
                  <a:gd name="connsiteX177" fmla="*/ 7620 w 40005"/>
                  <a:gd name="connsiteY177" fmla="*/ 15240 h 84772"/>
                  <a:gd name="connsiteX178" fmla="*/ 7620 w 40005"/>
                  <a:gd name="connsiteY178" fmla="*/ 15240 h 84772"/>
                  <a:gd name="connsiteX179" fmla="*/ 7620 w 40005"/>
                  <a:gd name="connsiteY179" fmla="*/ 14288 h 84772"/>
                  <a:gd name="connsiteX180" fmla="*/ 8572 w 40005"/>
                  <a:gd name="connsiteY180" fmla="*/ 8572 h 84772"/>
                  <a:gd name="connsiteX181" fmla="*/ 13335 w 40005"/>
                  <a:gd name="connsiteY181" fmla="*/ 2858 h 84772"/>
                  <a:gd name="connsiteX182" fmla="*/ 20955 w 40005"/>
                  <a:gd name="connsiteY182" fmla="*/ 0 h 847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40005" h="84772">
                    <a:moveTo>
                      <a:pt x="20955" y="0"/>
                    </a:moveTo>
                    <a:cubicBezTo>
                      <a:pt x="21907" y="0"/>
                      <a:pt x="21907" y="0"/>
                      <a:pt x="22860" y="952"/>
                    </a:cubicBezTo>
                    <a:cubicBezTo>
                      <a:pt x="22860" y="0"/>
                      <a:pt x="23813" y="0"/>
                      <a:pt x="23813" y="0"/>
                    </a:cubicBezTo>
                    <a:cubicBezTo>
                      <a:pt x="24765" y="0"/>
                      <a:pt x="24765" y="952"/>
                      <a:pt x="24765" y="1905"/>
                    </a:cubicBezTo>
                    <a:cubicBezTo>
                      <a:pt x="24765" y="1905"/>
                      <a:pt x="24765" y="1905"/>
                      <a:pt x="24765" y="1905"/>
                    </a:cubicBezTo>
                    <a:cubicBezTo>
                      <a:pt x="25718" y="1905"/>
                      <a:pt x="25718" y="2858"/>
                      <a:pt x="25718" y="4763"/>
                    </a:cubicBezTo>
                    <a:cubicBezTo>
                      <a:pt x="25718" y="4763"/>
                      <a:pt x="25718" y="5715"/>
                      <a:pt x="25718" y="5715"/>
                    </a:cubicBezTo>
                    <a:lnTo>
                      <a:pt x="25718" y="5715"/>
                    </a:lnTo>
                    <a:cubicBezTo>
                      <a:pt x="26670" y="5715"/>
                      <a:pt x="26670" y="6667"/>
                      <a:pt x="26670" y="8572"/>
                    </a:cubicBezTo>
                    <a:cubicBezTo>
                      <a:pt x="26670" y="9525"/>
                      <a:pt x="26670" y="9525"/>
                      <a:pt x="26670" y="9525"/>
                    </a:cubicBezTo>
                    <a:lnTo>
                      <a:pt x="26670" y="9525"/>
                    </a:lnTo>
                    <a:cubicBezTo>
                      <a:pt x="28575" y="9525"/>
                      <a:pt x="29528" y="11430"/>
                      <a:pt x="29528" y="13335"/>
                    </a:cubicBezTo>
                    <a:cubicBezTo>
                      <a:pt x="29528" y="13335"/>
                      <a:pt x="29528" y="14288"/>
                      <a:pt x="29528" y="14288"/>
                    </a:cubicBezTo>
                    <a:cubicBezTo>
                      <a:pt x="30480" y="15240"/>
                      <a:pt x="30480" y="16192"/>
                      <a:pt x="31432" y="17145"/>
                    </a:cubicBezTo>
                    <a:cubicBezTo>
                      <a:pt x="33338" y="17145"/>
                      <a:pt x="34290" y="19050"/>
                      <a:pt x="34290" y="20955"/>
                    </a:cubicBezTo>
                    <a:cubicBezTo>
                      <a:pt x="34290" y="21908"/>
                      <a:pt x="34290" y="22860"/>
                      <a:pt x="33338" y="23813"/>
                    </a:cubicBezTo>
                    <a:cubicBezTo>
                      <a:pt x="34290" y="24765"/>
                      <a:pt x="34290" y="25717"/>
                      <a:pt x="34290" y="26670"/>
                    </a:cubicBezTo>
                    <a:cubicBezTo>
                      <a:pt x="34290" y="27622"/>
                      <a:pt x="34290" y="28575"/>
                      <a:pt x="33338" y="28575"/>
                    </a:cubicBezTo>
                    <a:lnTo>
                      <a:pt x="33338" y="28575"/>
                    </a:lnTo>
                    <a:cubicBezTo>
                      <a:pt x="34290" y="29527"/>
                      <a:pt x="35243" y="30480"/>
                      <a:pt x="35243" y="32385"/>
                    </a:cubicBezTo>
                    <a:cubicBezTo>
                      <a:pt x="35243" y="33338"/>
                      <a:pt x="35243" y="33338"/>
                      <a:pt x="35243" y="34290"/>
                    </a:cubicBezTo>
                    <a:cubicBezTo>
                      <a:pt x="36195" y="35242"/>
                      <a:pt x="36195" y="36195"/>
                      <a:pt x="36195" y="37147"/>
                    </a:cubicBezTo>
                    <a:cubicBezTo>
                      <a:pt x="36195" y="38100"/>
                      <a:pt x="36195" y="38100"/>
                      <a:pt x="36195" y="39052"/>
                    </a:cubicBezTo>
                    <a:cubicBezTo>
                      <a:pt x="37147" y="40005"/>
                      <a:pt x="37147" y="40958"/>
                      <a:pt x="37147" y="41910"/>
                    </a:cubicBezTo>
                    <a:cubicBezTo>
                      <a:pt x="37147" y="42863"/>
                      <a:pt x="37147" y="42863"/>
                      <a:pt x="37147" y="43815"/>
                    </a:cubicBezTo>
                    <a:cubicBezTo>
                      <a:pt x="38100" y="44767"/>
                      <a:pt x="38100" y="45720"/>
                      <a:pt x="38100" y="46672"/>
                    </a:cubicBezTo>
                    <a:cubicBezTo>
                      <a:pt x="38100" y="47625"/>
                      <a:pt x="38100" y="48577"/>
                      <a:pt x="37147" y="48577"/>
                    </a:cubicBezTo>
                    <a:lnTo>
                      <a:pt x="37147" y="48577"/>
                    </a:lnTo>
                    <a:cubicBezTo>
                      <a:pt x="38100" y="49530"/>
                      <a:pt x="38100" y="50483"/>
                      <a:pt x="38100" y="51435"/>
                    </a:cubicBezTo>
                    <a:cubicBezTo>
                      <a:pt x="38100" y="51435"/>
                      <a:pt x="38100" y="52388"/>
                      <a:pt x="38100" y="52388"/>
                    </a:cubicBezTo>
                    <a:cubicBezTo>
                      <a:pt x="39053" y="53340"/>
                      <a:pt x="39053" y="54292"/>
                      <a:pt x="39053" y="55245"/>
                    </a:cubicBezTo>
                    <a:cubicBezTo>
                      <a:pt x="39053" y="55245"/>
                      <a:pt x="39053" y="56197"/>
                      <a:pt x="39053" y="56197"/>
                    </a:cubicBezTo>
                    <a:cubicBezTo>
                      <a:pt x="39053" y="56197"/>
                      <a:pt x="39053" y="57150"/>
                      <a:pt x="39053" y="57150"/>
                    </a:cubicBezTo>
                    <a:cubicBezTo>
                      <a:pt x="39053" y="58102"/>
                      <a:pt x="39053" y="58102"/>
                      <a:pt x="38100" y="59055"/>
                    </a:cubicBezTo>
                    <a:cubicBezTo>
                      <a:pt x="39053" y="59055"/>
                      <a:pt x="40005" y="60008"/>
                      <a:pt x="40005" y="61913"/>
                    </a:cubicBezTo>
                    <a:cubicBezTo>
                      <a:pt x="40005" y="62865"/>
                      <a:pt x="39053" y="63817"/>
                      <a:pt x="38100" y="64770"/>
                    </a:cubicBezTo>
                    <a:cubicBezTo>
                      <a:pt x="38100" y="64770"/>
                      <a:pt x="38100" y="65722"/>
                      <a:pt x="38100" y="66675"/>
                    </a:cubicBezTo>
                    <a:cubicBezTo>
                      <a:pt x="38100" y="67627"/>
                      <a:pt x="38100" y="67627"/>
                      <a:pt x="37147" y="68580"/>
                    </a:cubicBezTo>
                    <a:cubicBezTo>
                      <a:pt x="38100" y="68580"/>
                      <a:pt x="38100" y="69533"/>
                      <a:pt x="38100" y="70485"/>
                    </a:cubicBezTo>
                    <a:cubicBezTo>
                      <a:pt x="38100" y="71438"/>
                      <a:pt x="38100" y="72390"/>
                      <a:pt x="37147" y="72390"/>
                    </a:cubicBez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cubicBezTo>
                      <a:pt x="37147" y="73342"/>
                      <a:pt x="37147" y="74295"/>
                      <a:pt x="36195" y="74295"/>
                    </a:cubicBezTo>
                    <a:cubicBezTo>
                      <a:pt x="36195" y="74295"/>
                      <a:pt x="36195" y="74295"/>
                      <a:pt x="36195" y="74295"/>
                    </a:cubicBezTo>
                    <a:cubicBezTo>
                      <a:pt x="36195" y="75247"/>
                      <a:pt x="35243" y="76200"/>
                      <a:pt x="35243" y="76200"/>
                    </a:cubicBezTo>
                    <a:cubicBezTo>
                      <a:pt x="35243" y="76200"/>
                      <a:pt x="35243" y="76200"/>
                      <a:pt x="35243" y="76200"/>
                    </a:cubicBezTo>
                    <a:cubicBezTo>
                      <a:pt x="35243" y="77152"/>
                      <a:pt x="34290" y="79058"/>
                      <a:pt x="33338" y="79058"/>
                    </a:cubicBezTo>
                    <a:lnTo>
                      <a:pt x="33338" y="79058"/>
                    </a:lnTo>
                    <a:cubicBezTo>
                      <a:pt x="33338" y="80010"/>
                      <a:pt x="32385" y="81915"/>
                      <a:pt x="31432" y="81915"/>
                    </a:cubicBezTo>
                    <a:cubicBezTo>
                      <a:pt x="31432" y="81915"/>
                      <a:pt x="31432" y="81915"/>
                      <a:pt x="30480" y="81915"/>
                    </a:cubicBezTo>
                    <a:cubicBezTo>
                      <a:pt x="30480" y="82867"/>
                      <a:pt x="29528" y="83820"/>
                      <a:pt x="28575" y="83820"/>
                    </a:cubicBezTo>
                    <a:cubicBezTo>
                      <a:pt x="27622" y="83820"/>
                      <a:pt x="27622" y="83820"/>
                      <a:pt x="26670" y="82867"/>
                    </a:cubicBezTo>
                    <a:cubicBezTo>
                      <a:pt x="24765" y="83820"/>
                      <a:pt x="21907" y="84772"/>
                      <a:pt x="18097" y="84772"/>
                    </a:cubicBezTo>
                    <a:cubicBezTo>
                      <a:pt x="9525" y="84772"/>
                      <a:pt x="4763" y="80010"/>
                      <a:pt x="2857" y="72390"/>
                    </a:cubicBezTo>
                    <a:cubicBezTo>
                      <a:pt x="1905" y="72390"/>
                      <a:pt x="953" y="72390"/>
                      <a:pt x="953" y="70485"/>
                    </a:cubicBezTo>
                    <a:cubicBezTo>
                      <a:pt x="953" y="69533"/>
                      <a:pt x="953" y="68580"/>
                      <a:pt x="953" y="68580"/>
                    </a:cubicBezTo>
                    <a:cubicBezTo>
                      <a:pt x="953" y="68580"/>
                      <a:pt x="953" y="68580"/>
                      <a:pt x="953" y="67627"/>
                    </a:cubicBezTo>
                    <a:cubicBezTo>
                      <a:pt x="953" y="66675"/>
                      <a:pt x="953" y="65722"/>
                      <a:pt x="1905" y="65722"/>
                    </a:cubicBezTo>
                    <a:cubicBezTo>
                      <a:pt x="1905" y="65722"/>
                      <a:pt x="1905" y="64770"/>
                      <a:pt x="1905" y="64770"/>
                    </a:cubicBezTo>
                    <a:cubicBezTo>
                      <a:pt x="1905" y="64770"/>
                      <a:pt x="953" y="63817"/>
                      <a:pt x="953" y="63817"/>
                    </a:cubicBezTo>
                    <a:cubicBezTo>
                      <a:pt x="953" y="62865"/>
                      <a:pt x="953" y="61913"/>
                      <a:pt x="953" y="61913"/>
                    </a:cubicBezTo>
                    <a:lnTo>
                      <a:pt x="953" y="60960"/>
                    </a:lnTo>
                    <a:cubicBezTo>
                      <a:pt x="953" y="60960"/>
                      <a:pt x="0" y="60008"/>
                      <a:pt x="0" y="60008"/>
                    </a:cubicBezTo>
                    <a:cubicBezTo>
                      <a:pt x="0" y="59055"/>
                      <a:pt x="0" y="58102"/>
                      <a:pt x="953" y="58102"/>
                    </a:cubicBezTo>
                    <a:lnTo>
                      <a:pt x="953" y="58102"/>
                    </a:lnTo>
                    <a:cubicBezTo>
                      <a:pt x="0" y="58102"/>
                      <a:pt x="0" y="57150"/>
                      <a:pt x="0" y="56197"/>
                    </a:cubicBezTo>
                    <a:cubicBezTo>
                      <a:pt x="0" y="55245"/>
                      <a:pt x="0" y="54292"/>
                      <a:pt x="953" y="53340"/>
                    </a:cubicBezTo>
                    <a:cubicBezTo>
                      <a:pt x="953" y="53340"/>
                      <a:pt x="953" y="53340"/>
                      <a:pt x="953" y="53340"/>
                    </a:cubicBezTo>
                    <a:lnTo>
                      <a:pt x="953" y="53340"/>
                    </a:lnTo>
                    <a:cubicBezTo>
                      <a:pt x="0" y="53340"/>
                      <a:pt x="0" y="52388"/>
                      <a:pt x="0" y="51435"/>
                    </a:cubicBezTo>
                    <a:cubicBezTo>
                      <a:pt x="0" y="50483"/>
                      <a:pt x="953" y="49530"/>
                      <a:pt x="1905" y="49530"/>
                    </a:cubicBezTo>
                    <a:lnTo>
                      <a:pt x="1905" y="49530"/>
                    </a:lnTo>
                    <a:cubicBezTo>
                      <a:pt x="953" y="49530"/>
                      <a:pt x="0" y="48577"/>
                      <a:pt x="0" y="47625"/>
                    </a:cubicBezTo>
                    <a:cubicBezTo>
                      <a:pt x="0" y="46672"/>
                      <a:pt x="953" y="45720"/>
                      <a:pt x="1905" y="45720"/>
                    </a:cubicBezTo>
                    <a:cubicBezTo>
                      <a:pt x="1905" y="45720"/>
                      <a:pt x="1905" y="45720"/>
                      <a:pt x="1905" y="45720"/>
                    </a:cubicBezTo>
                    <a:lnTo>
                      <a:pt x="1905" y="45720"/>
                    </a:lnTo>
                    <a:cubicBezTo>
                      <a:pt x="953" y="45720"/>
                      <a:pt x="0" y="44767"/>
                      <a:pt x="0" y="43815"/>
                    </a:cubicBezTo>
                    <a:cubicBezTo>
                      <a:pt x="0" y="42863"/>
                      <a:pt x="953" y="41910"/>
                      <a:pt x="1905" y="41910"/>
                    </a:cubicBezTo>
                    <a:cubicBezTo>
                      <a:pt x="1905" y="41910"/>
                      <a:pt x="1905" y="41910"/>
                      <a:pt x="1905" y="41910"/>
                    </a:cubicBezTo>
                    <a:lnTo>
                      <a:pt x="1905" y="40958"/>
                    </a:lnTo>
                    <a:cubicBezTo>
                      <a:pt x="1905" y="40958"/>
                      <a:pt x="953" y="40005"/>
                      <a:pt x="953" y="39052"/>
                    </a:cubicBezTo>
                    <a:cubicBezTo>
                      <a:pt x="953" y="38100"/>
                      <a:pt x="953" y="37147"/>
                      <a:pt x="1905" y="37147"/>
                    </a:cubicBezTo>
                    <a:lnTo>
                      <a:pt x="1905" y="37147"/>
                    </a:lnTo>
                    <a:cubicBezTo>
                      <a:pt x="953" y="37147"/>
                      <a:pt x="0" y="36195"/>
                      <a:pt x="0" y="35242"/>
                    </a:cubicBezTo>
                    <a:cubicBezTo>
                      <a:pt x="0" y="34290"/>
                      <a:pt x="953" y="33338"/>
                      <a:pt x="1905" y="33338"/>
                    </a:cubicBezTo>
                    <a:cubicBezTo>
                      <a:pt x="1905" y="33338"/>
                      <a:pt x="1905" y="33338"/>
                      <a:pt x="2857" y="33338"/>
                    </a:cubicBezTo>
                    <a:cubicBezTo>
                      <a:pt x="2857" y="33338"/>
                      <a:pt x="2857" y="33338"/>
                      <a:pt x="3810" y="33338"/>
                    </a:cubicBezTo>
                    <a:lnTo>
                      <a:pt x="3810" y="32385"/>
                    </a:lnTo>
                    <a:cubicBezTo>
                      <a:pt x="2857" y="32385"/>
                      <a:pt x="2857" y="31433"/>
                      <a:pt x="2857" y="30480"/>
                    </a:cubicBezTo>
                    <a:cubicBezTo>
                      <a:pt x="2857" y="29527"/>
                      <a:pt x="3810" y="28575"/>
                      <a:pt x="4763" y="28575"/>
                    </a:cubicBezTo>
                    <a:lnTo>
                      <a:pt x="4763" y="27622"/>
                    </a:lnTo>
                    <a:cubicBezTo>
                      <a:pt x="4763" y="27622"/>
                      <a:pt x="3810" y="26670"/>
                      <a:pt x="3810" y="25717"/>
                    </a:cubicBezTo>
                    <a:cubicBezTo>
                      <a:pt x="3810" y="24765"/>
                      <a:pt x="4763" y="23813"/>
                      <a:pt x="5715" y="23813"/>
                    </a:cubicBezTo>
                    <a:cubicBezTo>
                      <a:pt x="5715" y="21908"/>
                      <a:pt x="6668" y="20955"/>
                      <a:pt x="6668" y="19050"/>
                    </a:cubicBezTo>
                    <a:cubicBezTo>
                      <a:pt x="5715" y="19050"/>
                      <a:pt x="5715" y="18097"/>
                      <a:pt x="5715" y="17145"/>
                    </a:cubicBezTo>
                    <a:cubicBezTo>
                      <a:pt x="5715" y="16192"/>
                      <a:pt x="6668" y="15240"/>
                      <a:pt x="7620" y="15240"/>
                    </a:cubicBezTo>
                    <a:lnTo>
                      <a:pt x="7620" y="15240"/>
                    </a:lnTo>
                    <a:lnTo>
                      <a:pt x="7620" y="14288"/>
                    </a:lnTo>
                    <a:cubicBezTo>
                      <a:pt x="7620" y="12383"/>
                      <a:pt x="7620" y="10477"/>
                      <a:pt x="8572" y="8572"/>
                    </a:cubicBezTo>
                    <a:cubicBezTo>
                      <a:pt x="9525" y="5715"/>
                      <a:pt x="11430" y="3810"/>
                      <a:pt x="13335" y="2858"/>
                    </a:cubicBezTo>
                    <a:cubicBezTo>
                      <a:pt x="18097" y="952"/>
                      <a:pt x="20003" y="0"/>
                      <a:pt x="20955" y="0"/>
                    </a:cubicBezTo>
                    <a:close/>
                  </a:path>
                </a:pathLst>
              </a:custGeom>
              <a:solidFill>
                <a:srgbClr val="55622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89" name="Freeform: Shape 1088">
                <a:extLst>
                  <a:ext uri="{FF2B5EF4-FFF2-40B4-BE49-F238E27FC236}">
                    <a16:creationId xmlns:a16="http://schemas.microsoft.com/office/drawing/2014/main" id="{84EBB931-5E49-4F80-9EE9-EF19074854C0}"/>
                  </a:ext>
                </a:extLst>
              </p:cNvPr>
              <p:cNvSpPr/>
              <p:nvPr/>
            </p:nvSpPr>
            <p:spPr>
              <a:xfrm>
                <a:off x="5848349" y="3217545"/>
                <a:ext cx="36194" cy="76200"/>
              </a:xfrm>
              <a:custGeom>
                <a:avLst/>
                <a:gdLst>
                  <a:gd name="connsiteX0" fmla="*/ 32385 w 36194"/>
                  <a:gd name="connsiteY0" fmla="*/ 17145 h 76200"/>
                  <a:gd name="connsiteX1" fmla="*/ 33338 w 36194"/>
                  <a:gd name="connsiteY1" fmla="*/ 20002 h 76200"/>
                  <a:gd name="connsiteX2" fmla="*/ 32385 w 36194"/>
                  <a:gd name="connsiteY2" fmla="*/ 21908 h 76200"/>
                  <a:gd name="connsiteX3" fmla="*/ 32385 w 36194"/>
                  <a:gd name="connsiteY3" fmla="*/ 21908 h 76200"/>
                  <a:gd name="connsiteX4" fmla="*/ 34290 w 36194"/>
                  <a:gd name="connsiteY4" fmla="*/ 25717 h 76200"/>
                  <a:gd name="connsiteX5" fmla="*/ 33338 w 36194"/>
                  <a:gd name="connsiteY5" fmla="*/ 27622 h 76200"/>
                  <a:gd name="connsiteX6" fmla="*/ 34290 w 36194"/>
                  <a:gd name="connsiteY6" fmla="*/ 30480 h 76200"/>
                  <a:gd name="connsiteX7" fmla="*/ 33338 w 36194"/>
                  <a:gd name="connsiteY7" fmla="*/ 32385 h 76200"/>
                  <a:gd name="connsiteX8" fmla="*/ 34290 w 36194"/>
                  <a:gd name="connsiteY8" fmla="*/ 35242 h 76200"/>
                  <a:gd name="connsiteX9" fmla="*/ 33338 w 36194"/>
                  <a:gd name="connsiteY9" fmla="*/ 37147 h 76200"/>
                  <a:gd name="connsiteX10" fmla="*/ 34290 w 36194"/>
                  <a:gd name="connsiteY10" fmla="*/ 40005 h 76200"/>
                  <a:gd name="connsiteX11" fmla="*/ 33338 w 36194"/>
                  <a:gd name="connsiteY11" fmla="*/ 41910 h 76200"/>
                  <a:gd name="connsiteX12" fmla="*/ 33338 w 36194"/>
                  <a:gd name="connsiteY12" fmla="*/ 41910 h 76200"/>
                  <a:gd name="connsiteX13" fmla="*/ 34290 w 36194"/>
                  <a:gd name="connsiteY13" fmla="*/ 44767 h 76200"/>
                  <a:gd name="connsiteX14" fmla="*/ 34290 w 36194"/>
                  <a:gd name="connsiteY14" fmla="*/ 45720 h 76200"/>
                  <a:gd name="connsiteX15" fmla="*/ 35243 w 36194"/>
                  <a:gd name="connsiteY15" fmla="*/ 48577 h 76200"/>
                  <a:gd name="connsiteX16" fmla="*/ 35243 w 36194"/>
                  <a:gd name="connsiteY16" fmla="*/ 49530 h 76200"/>
                  <a:gd name="connsiteX17" fmla="*/ 35243 w 36194"/>
                  <a:gd name="connsiteY17" fmla="*/ 50483 h 76200"/>
                  <a:gd name="connsiteX18" fmla="*/ 34290 w 36194"/>
                  <a:gd name="connsiteY18" fmla="*/ 52388 h 76200"/>
                  <a:gd name="connsiteX19" fmla="*/ 36195 w 36194"/>
                  <a:gd name="connsiteY19" fmla="*/ 55245 h 76200"/>
                  <a:gd name="connsiteX20" fmla="*/ 34290 w 36194"/>
                  <a:gd name="connsiteY20" fmla="*/ 57150 h 76200"/>
                  <a:gd name="connsiteX21" fmla="*/ 34290 w 36194"/>
                  <a:gd name="connsiteY21" fmla="*/ 59055 h 76200"/>
                  <a:gd name="connsiteX22" fmla="*/ 33338 w 36194"/>
                  <a:gd name="connsiteY22" fmla="*/ 60960 h 76200"/>
                  <a:gd name="connsiteX23" fmla="*/ 34290 w 36194"/>
                  <a:gd name="connsiteY23" fmla="*/ 62865 h 76200"/>
                  <a:gd name="connsiteX24" fmla="*/ 32385 w 36194"/>
                  <a:gd name="connsiteY24" fmla="*/ 64770 h 76200"/>
                  <a:gd name="connsiteX25" fmla="*/ 32385 w 36194"/>
                  <a:gd name="connsiteY25" fmla="*/ 64770 h 76200"/>
                  <a:gd name="connsiteX26" fmla="*/ 32385 w 36194"/>
                  <a:gd name="connsiteY26" fmla="*/ 64770 h 76200"/>
                  <a:gd name="connsiteX27" fmla="*/ 32385 w 36194"/>
                  <a:gd name="connsiteY27" fmla="*/ 64770 h 76200"/>
                  <a:gd name="connsiteX28" fmla="*/ 32385 w 36194"/>
                  <a:gd name="connsiteY28" fmla="*/ 64770 h 76200"/>
                  <a:gd name="connsiteX29" fmla="*/ 32385 w 36194"/>
                  <a:gd name="connsiteY29" fmla="*/ 64770 h 76200"/>
                  <a:gd name="connsiteX30" fmla="*/ 32385 w 36194"/>
                  <a:gd name="connsiteY30" fmla="*/ 64770 h 76200"/>
                  <a:gd name="connsiteX31" fmla="*/ 32385 w 36194"/>
                  <a:gd name="connsiteY31" fmla="*/ 64770 h 76200"/>
                  <a:gd name="connsiteX32" fmla="*/ 32385 w 36194"/>
                  <a:gd name="connsiteY32" fmla="*/ 64770 h 76200"/>
                  <a:gd name="connsiteX33" fmla="*/ 32385 w 36194"/>
                  <a:gd name="connsiteY33" fmla="*/ 64770 h 76200"/>
                  <a:gd name="connsiteX34" fmla="*/ 32385 w 36194"/>
                  <a:gd name="connsiteY34" fmla="*/ 64770 h 76200"/>
                  <a:gd name="connsiteX35" fmla="*/ 32385 w 36194"/>
                  <a:gd name="connsiteY35" fmla="*/ 64770 h 76200"/>
                  <a:gd name="connsiteX36" fmla="*/ 32385 w 36194"/>
                  <a:gd name="connsiteY36" fmla="*/ 64770 h 76200"/>
                  <a:gd name="connsiteX37" fmla="*/ 32385 w 36194"/>
                  <a:gd name="connsiteY37" fmla="*/ 64770 h 76200"/>
                  <a:gd name="connsiteX38" fmla="*/ 32385 w 36194"/>
                  <a:gd name="connsiteY38" fmla="*/ 64770 h 76200"/>
                  <a:gd name="connsiteX39" fmla="*/ 32385 w 36194"/>
                  <a:gd name="connsiteY39" fmla="*/ 64770 h 76200"/>
                  <a:gd name="connsiteX40" fmla="*/ 32385 w 36194"/>
                  <a:gd name="connsiteY40" fmla="*/ 64770 h 76200"/>
                  <a:gd name="connsiteX41" fmla="*/ 32385 w 36194"/>
                  <a:gd name="connsiteY41" fmla="*/ 64770 h 76200"/>
                  <a:gd name="connsiteX42" fmla="*/ 32385 w 36194"/>
                  <a:gd name="connsiteY42" fmla="*/ 64770 h 76200"/>
                  <a:gd name="connsiteX43" fmla="*/ 32385 w 36194"/>
                  <a:gd name="connsiteY43" fmla="*/ 64770 h 76200"/>
                  <a:gd name="connsiteX44" fmla="*/ 32385 w 36194"/>
                  <a:gd name="connsiteY44" fmla="*/ 64770 h 76200"/>
                  <a:gd name="connsiteX45" fmla="*/ 32385 w 36194"/>
                  <a:gd name="connsiteY45" fmla="*/ 64770 h 76200"/>
                  <a:gd name="connsiteX46" fmla="*/ 32385 w 36194"/>
                  <a:gd name="connsiteY46" fmla="*/ 64770 h 76200"/>
                  <a:gd name="connsiteX47" fmla="*/ 32385 w 36194"/>
                  <a:gd name="connsiteY47" fmla="*/ 64770 h 76200"/>
                  <a:gd name="connsiteX48" fmla="*/ 32385 w 36194"/>
                  <a:gd name="connsiteY48" fmla="*/ 64770 h 76200"/>
                  <a:gd name="connsiteX49" fmla="*/ 32385 w 36194"/>
                  <a:gd name="connsiteY49" fmla="*/ 64770 h 76200"/>
                  <a:gd name="connsiteX50" fmla="*/ 32385 w 36194"/>
                  <a:gd name="connsiteY50" fmla="*/ 64770 h 76200"/>
                  <a:gd name="connsiteX51" fmla="*/ 32385 w 36194"/>
                  <a:gd name="connsiteY51" fmla="*/ 64770 h 76200"/>
                  <a:gd name="connsiteX52" fmla="*/ 32385 w 36194"/>
                  <a:gd name="connsiteY52" fmla="*/ 64770 h 76200"/>
                  <a:gd name="connsiteX53" fmla="*/ 32385 w 36194"/>
                  <a:gd name="connsiteY53" fmla="*/ 64770 h 76200"/>
                  <a:gd name="connsiteX54" fmla="*/ 32385 w 36194"/>
                  <a:gd name="connsiteY54" fmla="*/ 64770 h 76200"/>
                  <a:gd name="connsiteX55" fmla="*/ 32385 w 36194"/>
                  <a:gd name="connsiteY55" fmla="*/ 64770 h 76200"/>
                  <a:gd name="connsiteX56" fmla="*/ 32385 w 36194"/>
                  <a:gd name="connsiteY56" fmla="*/ 64770 h 76200"/>
                  <a:gd name="connsiteX57" fmla="*/ 32385 w 36194"/>
                  <a:gd name="connsiteY57" fmla="*/ 64770 h 76200"/>
                  <a:gd name="connsiteX58" fmla="*/ 32385 w 36194"/>
                  <a:gd name="connsiteY58" fmla="*/ 64770 h 76200"/>
                  <a:gd name="connsiteX59" fmla="*/ 32385 w 36194"/>
                  <a:gd name="connsiteY59" fmla="*/ 64770 h 76200"/>
                  <a:gd name="connsiteX60" fmla="*/ 32385 w 36194"/>
                  <a:gd name="connsiteY60" fmla="*/ 64770 h 76200"/>
                  <a:gd name="connsiteX61" fmla="*/ 32385 w 36194"/>
                  <a:gd name="connsiteY61" fmla="*/ 64770 h 76200"/>
                  <a:gd name="connsiteX62" fmla="*/ 32385 w 36194"/>
                  <a:gd name="connsiteY62" fmla="*/ 64770 h 76200"/>
                  <a:gd name="connsiteX63" fmla="*/ 32385 w 36194"/>
                  <a:gd name="connsiteY63" fmla="*/ 64770 h 76200"/>
                  <a:gd name="connsiteX64" fmla="*/ 32385 w 36194"/>
                  <a:gd name="connsiteY64" fmla="*/ 64770 h 76200"/>
                  <a:gd name="connsiteX65" fmla="*/ 32385 w 36194"/>
                  <a:gd name="connsiteY65" fmla="*/ 64770 h 76200"/>
                  <a:gd name="connsiteX66" fmla="*/ 32385 w 36194"/>
                  <a:gd name="connsiteY66" fmla="*/ 64770 h 76200"/>
                  <a:gd name="connsiteX67" fmla="*/ 32385 w 36194"/>
                  <a:gd name="connsiteY67" fmla="*/ 64770 h 76200"/>
                  <a:gd name="connsiteX68" fmla="*/ 32385 w 36194"/>
                  <a:gd name="connsiteY68" fmla="*/ 64770 h 76200"/>
                  <a:gd name="connsiteX69" fmla="*/ 32385 w 36194"/>
                  <a:gd name="connsiteY69" fmla="*/ 64770 h 76200"/>
                  <a:gd name="connsiteX70" fmla="*/ 32385 w 36194"/>
                  <a:gd name="connsiteY70" fmla="*/ 64770 h 76200"/>
                  <a:gd name="connsiteX71" fmla="*/ 32385 w 36194"/>
                  <a:gd name="connsiteY71" fmla="*/ 64770 h 76200"/>
                  <a:gd name="connsiteX72" fmla="*/ 32385 w 36194"/>
                  <a:gd name="connsiteY72" fmla="*/ 64770 h 76200"/>
                  <a:gd name="connsiteX73" fmla="*/ 32385 w 36194"/>
                  <a:gd name="connsiteY73" fmla="*/ 64770 h 76200"/>
                  <a:gd name="connsiteX74" fmla="*/ 32385 w 36194"/>
                  <a:gd name="connsiteY74" fmla="*/ 64770 h 76200"/>
                  <a:gd name="connsiteX75" fmla="*/ 32385 w 36194"/>
                  <a:gd name="connsiteY75" fmla="*/ 64770 h 76200"/>
                  <a:gd name="connsiteX76" fmla="*/ 32385 w 36194"/>
                  <a:gd name="connsiteY76" fmla="*/ 64770 h 76200"/>
                  <a:gd name="connsiteX77" fmla="*/ 32385 w 36194"/>
                  <a:gd name="connsiteY77" fmla="*/ 64770 h 76200"/>
                  <a:gd name="connsiteX78" fmla="*/ 32385 w 36194"/>
                  <a:gd name="connsiteY78" fmla="*/ 64770 h 76200"/>
                  <a:gd name="connsiteX79" fmla="*/ 32385 w 36194"/>
                  <a:gd name="connsiteY79" fmla="*/ 64770 h 76200"/>
                  <a:gd name="connsiteX80" fmla="*/ 32385 w 36194"/>
                  <a:gd name="connsiteY80" fmla="*/ 64770 h 76200"/>
                  <a:gd name="connsiteX81" fmla="*/ 32385 w 36194"/>
                  <a:gd name="connsiteY81" fmla="*/ 64770 h 76200"/>
                  <a:gd name="connsiteX82" fmla="*/ 32385 w 36194"/>
                  <a:gd name="connsiteY82" fmla="*/ 64770 h 76200"/>
                  <a:gd name="connsiteX83" fmla="*/ 32385 w 36194"/>
                  <a:gd name="connsiteY83" fmla="*/ 64770 h 76200"/>
                  <a:gd name="connsiteX84" fmla="*/ 32385 w 36194"/>
                  <a:gd name="connsiteY84" fmla="*/ 64770 h 76200"/>
                  <a:gd name="connsiteX85" fmla="*/ 32385 w 36194"/>
                  <a:gd name="connsiteY85" fmla="*/ 64770 h 76200"/>
                  <a:gd name="connsiteX86" fmla="*/ 32385 w 36194"/>
                  <a:gd name="connsiteY86" fmla="*/ 64770 h 76200"/>
                  <a:gd name="connsiteX87" fmla="*/ 32385 w 36194"/>
                  <a:gd name="connsiteY87" fmla="*/ 64770 h 76200"/>
                  <a:gd name="connsiteX88" fmla="*/ 32385 w 36194"/>
                  <a:gd name="connsiteY88" fmla="*/ 64770 h 76200"/>
                  <a:gd name="connsiteX89" fmla="*/ 32385 w 36194"/>
                  <a:gd name="connsiteY89" fmla="*/ 64770 h 76200"/>
                  <a:gd name="connsiteX90" fmla="*/ 32385 w 36194"/>
                  <a:gd name="connsiteY90" fmla="*/ 64770 h 76200"/>
                  <a:gd name="connsiteX91" fmla="*/ 32385 w 36194"/>
                  <a:gd name="connsiteY91" fmla="*/ 64770 h 76200"/>
                  <a:gd name="connsiteX92" fmla="*/ 32385 w 36194"/>
                  <a:gd name="connsiteY92" fmla="*/ 64770 h 76200"/>
                  <a:gd name="connsiteX93" fmla="*/ 32385 w 36194"/>
                  <a:gd name="connsiteY93" fmla="*/ 64770 h 76200"/>
                  <a:gd name="connsiteX94" fmla="*/ 32385 w 36194"/>
                  <a:gd name="connsiteY94" fmla="*/ 64770 h 76200"/>
                  <a:gd name="connsiteX95" fmla="*/ 32385 w 36194"/>
                  <a:gd name="connsiteY95" fmla="*/ 64770 h 76200"/>
                  <a:gd name="connsiteX96" fmla="*/ 32385 w 36194"/>
                  <a:gd name="connsiteY96" fmla="*/ 64770 h 76200"/>
                  <a:gd name="connsiteX97" fmla="*/ 32385 w 36194"/>
                  <a:gd name="connsiteY97" fmla="*/ 64770 h 76200"/>
                  <a:gd name="connsiteX98" fmla="*/ 32385 w 36194"/>
                  <a:gd name="connsiteY98" fmla="*/ 64770 h 76200"/>
                  <a:gd name="connsiteX99" fmla="*/ 32385 w 36194"/>
                  <a:gd name="connsiteY99" fmla="*/ 64770 h 76200"/>
                  <a:gd name="connsiteX100" fmla="*/ 32385 w 36194"/>
                  <a:gd name="connsiteY100" fmla="*/ 64770 h 76200"/>
                  <a:gd name="connsiteX101" fmla="*/ 32385 w 36194"/>
                  <a:gd name="connsiteY101" fmla="*/ 64770 h 76200"/>
                  <a:gd name="connsiteX102" fmla="*/ 32385 w 36194"/>
                  <a:gd name="connsiteY102" fmla="*/ 64770 h 76200"/>
                  <a:gd name="connsiteX103" fmla="*/ 32385 w 36194"/>
                  <a:gd name="connsiteY103" fmla="*/ 64770 h 76200"/>
                  <a:gd name="connsiteX104" fmla="*/ 32385 w 36194"/>
                  <a:gd name="connsiteY104" fmla="*/ 64770 h 76200"/>
                  <a:gd name="connsiteX105" fmla="*/ 32385 w 36194"/>
                  <a:gd name="connsiteY105" fmla="*/ 64770 h 76200"/>
                  <a:gd name="connsiteX106" fmla="*/ 32385 w 36194"/>
                  <a:gd name="connsiteY106" fmla="*/ 64770 h 76200"/>
                  <a:gd name="connsiteX107" fmla="*/ 32385 w 36194"/>
                  <a:gd name="connsiteY107" fmla="*/ 64770 h 76200"/>
                  <a:gd name="connsiteX108" fmla="*/ 32385 w 36194"/>
                  <a:gd name="connsiteY108" fmla="*/ 64770 h 76200"/>
                  <a:gd name="connsiteX109" fmla="*/ 31432 w 36194"/>
                  <a:gd name="connsiteY109" fmla="*/ 66675 h 76200"/>
                  <a:gd name="connsiteX110" fmla="*/ 31432 w 36194"/>
                  <a:gd name="connsiteY110" fmla="*/ 66675 h 76200"/>
                  <a:gd name="connsiteX111" fmla="*/ 29528 w 36194"/>
                  <a:gd name="connsiteY111" fmla="*/ 68580 h 76200"/>
                  <a:gd name="connsiteX112" fmla="*/ 29528 w 36194"/>
                  <a:gd name="connsiteY112" fmla="*/ 68580 h 76200"/>
                  <a:gd name="connsiteX113" fmla="*/ 26670 w 36194"/>
                  <a:gd name="connsiteY113" fmla="*/ 70485 h 76200"/>
                  <a:gd name="connsiteX114" fmla="*/ 26670 w 36194"/>
                  <a:gd name="connsiteY114" fmla="*/ 70485 h 76200"/>
                  <a:gd name="connsiteX115" fmla="*/ 23813 w 36194"/>
                  <a:gd name="connsiteY115" fmla="*/ 72390 h 76200"/>
                  <a:gd name="connsiteX116" fmla="*/ 22860 w 36194"/>
                  <a:gd name="connsiteY116" fmla="*/ 72390 h 76200"/>
                  <a:gd name="connsiteX117" fmla="*/ 20003 w 36194"/>
                  <a:gd name="connsiteY117" fmla="*/ 74295 h 76200"/>
                  <a:gd name="connsiteX118" fmla="*/ 18097 w 36194"/>
                  <a:gd name="connsiteY118" fmla="*/ 73342 h 76200"/>
                  <a:gd name="connsiteX119" fmla="*/ 9525 w 36194"/>
                  <a:gd name="connsiteY119" fmla="*/ 76200 h 76200"/>
                  <a:gd name="connsiteX120" fmla="*/ 2857 w 36194"/>
                  <a:gd name="connsiteY120" fmla="*/ 73342 h 76200"/>
                  <a:gd name="connsiteX121" fmla="*/ 2857 w 36194"/>
                  <a:gd name="connsiteY121" fmla="*/ 73342 h 76200"/>
                  <a:gd name="connsiteX122" fmla="*/ 953 w 36194"/>
                  <a:gd name="connsiteY122" fmla="*/ 71438 h 76200"/>
                  <a:gd name="connsiteX123" fmla="*/ 953 w 36194"/>
                  <a:gd name="connsiteY123" fmla="*/ 69533 h 76200"/>
                  <a:gd name="connsiteX124" fmla="*/ 953 w 36194"/>
                  <a:gd name="connsiteY124" fmla="*/ 68580 h 76200"/>
                  <a:gd name="connsiteX125" fmla="*/ 1905 w 36194"/>
                  <a:gd name="connsiteY125" fmla="*/ 66675 h 76200"/>
                  <a:gd name="connsiteX126" fmla="*/ 1905 w 36194"/>
                  <a:gd name="connsiteY126" fmla="*/ 65722 h 76200"/>
                  <a:gd name="connsiteX127" fmla="*/ 953 w 36194"/>
                  <a:gd name="connsiteY127" fmla="*/ 64770 h 76200"/>
                  <a:gd name="connsiteX128" fmla="*/ 953 w 36194"/>
                  <a:gd name="connsiteY128" fmla="*/ 62865 h 76200"/>
                  <a:gd name="connsiteX129" fmla="*/ 953 w 36194"/>
                  <a:gd name="connsiteY129" fmla="*/ 61913 h 76200"/>
                  <a:gd name="connsiteX130" fmla="*/ 0 w 36194"/>
                  <a:gd name="connsiteY130" fmla="*/ 60960 h 76200"/>
                  <a:gd name="connsiteX131" fmla="*/ 953 w 36194"/>
                  <a:gd name="connsiteY131" fmla="*/ 59055 h 76200"/>
                  <a:gd name="connsiteX132" fmla="*/ 953 w 36194"/>
                  <a:gd name="connsiteY132" fmla="*/ 59055 h 76200"/>
                  <a:gd name="connsiteX133" fmla="*/ 0 w 36194"/>
                  <a:gd name="connsiteY133" fmla="*/ 57150 h 76200"/>
                  <a:gd name="connsiteX134" fmla="*/ 953 w 36194"/>
                  <a:gd name="connsiteY134" fmla="*/ 54292 h 76200"/>
                  <a:gd name="connsiteX135" fmla="*/ 953 w 36194"/>
                  <a:gd name="connsiteY135" fmla="*/ 54292 h 76200"/>
                  <a:gd name="connsiteX136" fmla="*/ 953 w 36194"/>
                  <a:gd name="connsiteY136" fmla="*/ 54292 h 76200"/>
                  <a:gd name="connsiteX137" fmla="*/ 0 w 36194"/>
                  <a:gd name="connsiteY137" fmla="*/ 52388 h 76200"/>
                  <a:gd name="connsiteX138" fmla="*/ 1905 w 36194"/>
                  <a:gd name="connsiteY138" fmla="*/ 50483 h 76200"/>
                  <a:gd name="connsiteX139" fmla="*/ 1905 w 36194"/>
                  <a:gd name="connsiteY139" fmla="*/ 50483 h 76200"/>
                  <a:gd name="connsiteX140" fmla="*/ 0 w 36194"/>
                  <a:gd name="connsiteY140" fmla="*/ 48577 h 76200"/>
                  <a:gd name="connsiteX141" fmla="*/ 1905 w 36194"/>
                  <a:gd name="connsiteY141" fmla="*/ 46672 h 76200"/>
                  <a:gd name="connsiteX142" fmla="*/ 1905 w 36194"/>
                  <a:gd name="connsiteY142" fmla="*/ 46672 h 76200"/>
                  <a:gd name="connsiteX143" fmla="*/ 1905 w 36194"/>
                  <a:gd name="connsiteY143" fmla="*/ 46672 h 76200"/>
                  <a:gd name="connsiteX144" fmla="*/ 0 w 36194"/>
                  <a:gd name="connsiteY144" fmla="*/ 44767 h 76200"/>
                  <a:gd name="connsiteX145" fmla="*/ 1905 w 36194"/>
                  <a:gd name="connsiteY145" fmla="*/ 42863 h 76200"/>
                  <a:gd name="connsiteX146" fmla="*/ 1905 w 36194"/>
                  <a:gd name="connsiteY146" fmla="*/ 42863 h 76200"/>
                  <a:gd name="connsiteX147" fmla="*/ 1905 w 36194"/>
                  <a:gd name="connsiteY147" fmla="*/ 41910 h 76200"/>
                  <a:gd name="connsiteX148" fmla="*/ 953 w 36194"/>
                  <a:gd name="connsiteY148" fmla="*/ 40005 h 76200"/>
                  <a:gd name="connsiteX149" fmla="*/ 1905 w 36194"/>
                  <a:gd name="connsiteY149" fmla="*/ 38100 h 76200"/>
                  <a:gd name="connsiteX150" fmla="*/ 1905 w 36194"/>
                  <a:gd name="connsiteY150" fmla="*/ 38100 h 76200"/>
                  <a:gd name="connsiteX151" fmla="*/ 0 w 36194"/>
                  <a:gd name="connsiteY151" fmla="*/ 36195 h 76200"/>
                  <a:gd name="connsiteX152" fmla="*/ 1905 w 36194"/>
                  <a:gd name="connsiteY152" fmla="*/ 34290 h 76200"/>
                  <a:gd name="connsiteX153" fmla="*/ 2857 w 36194"/>
                  <a:gd name="connsiteY153" fmla="*/ 34290 h 76200"/>
                  <a:gd name="connsiteX154" fmla="*/ 3810 w 36194"/>
                  <a:gd name="connsiteY154" fmla="*/ 34290 h 76200"/>
                  <a:gd name="connsiteX155" fmla="*/ 3810 w 36194"/>
                  <a:gd name="connsiteY155" fmla="*/ 33338 h 76200"/>
                  <a:gd name="connsiteX156" fmla="*/ 2857 w 36194"/>
                  <a:gd name="connsiteY156" fmla="*/ 31433 h 76200"/>
                  <a:gd name="connsiteX157" fmla="*/ 4763 w 36194"/>
                  <a:gd name="connsiteY157" fmla="*/ 29527 h 76200"/>
                  <a:gd name="connsiteX158" fmla="*/ 4763 w 36194"/>
                  <a:gd name="connsiteY158" fmla="*/ 28575 h 76200"/>
                  <a:gd name="connsiteX159" fmla="*/ 3810 w 36194"/>
                  <a:gd name="connsiteY159" fmla="*/ 26670 h 76200"/>
                  <a:gd name="connsiteX160" fmla="*/ 5715 w 36194"/>
                  <a:gd name="connsiteY160" fmla="*/ 24765 h 76200"/>
                  <a:gd name="connsiteX161" fmla="*/ 6668 w 36194"/>
                  <a:gd name="connsiteY161" fmla="*/ 20002 h 76200"/>
                  <a:gd name="connsiteX162" fmla="*/ 5715 w 36194"/>
                  <a:gd name="connsiteY162" fmla="*/ 18097 h 76200"/>
                  <a:gd name="connsiteX163" fmla="*/ 7620 w 36194"/>
                  <a:gd name="connsiteY163" fmla="*/ 16192 h 76200"/>
                  <a:gd name="connsiteX164" fmla="*/ 7620 w 36194"/>
                  <a:gd name="connsiteY164" fmla="*/ 16192 h 76200"/>
                  <a:gd name="connsiteX165" fmla="*/ 7620 w 36194"/>
                  <a:gd name="connsiteY165" fmla="*/ 15240 h 76200"/>
                  <a:gd name="connsiteX166" fmla="*/ 8572 w 36194"/>
                  <a:gd name="connsiteY166" fmla="*/ 9525 h 76200"/>
                  <a:gd name="connsiteX167" fmla="*/ 13335 w 36194"/>
                  <a:gd name="connsiteY167" fmla="*/ 3810 h 76200"/>
                  <a:gd name="connsiteX168" fmla="*/ 18097 w 36194"/>
                  <a:gd name="connsiteY168" fmla="*/ 0 h 76200"/>
                  <a:gd name="connsiteX169" fmla="*/ 20003 w 36194"/>
                  <a:gd name="connsiteY169" fmla="*/ 952 h 76200"/>
                  <a:gd name="connsiteX170" fmla="*/ 20955 w 36194"/>
                  <a:gd name="connsiteY170" fmla="*/ 0 h 76200"/>
                  <a:gd name="connsiteX171" fmla="*/ 21907 w 36194"/>
                  <a:gd name="connsiteY171" fmla="*/ 1905 h 76200"/>
                  <a:gd name="connsiteX172" fmla="*/ 21907 w 36194"/>
                  <a:gd name="connsiteY172" fmla="*/ 1905 h 76200"/>
                  <a:gd name="connsiteX173" fmla="*/ 22860 w 36194"/>
                  <a:gd name="connsiteY173" fmla="*/ 4763 h 76200"/>
                  <a:gd name="connsiteX174" fmla="*/ 22860 w 36194"/>
                  <a:gd name="connsiteY174" fmla="*/ 5715 h 76200"/>
                  <a:gd name="connsiteX175" fmla="*/ 22860 w 36194"/>
                  <a:gd name="connsiteY175" fmla="*/ 5715 h 76200"/>
                  <a:gd name="connsiteX176" fmla="*/ 23813 w 36194"/>
                  <a:gd name="connsiteY176" fmla="*/ 8572 h 76200"/>
                  <a:gd name="connsiteX177" fmla="*/ 23813 w 36194"/>
                  <a:gd name="connsiteY177" fmla="*/ 9525 h 76200"/>
                  <a:gd name="connsiteX178" fmla="*/ 23813 w 36194"/>
                  <a:gd name="connsiteY178" fmla="*/ 9525 h 76200"/>
                  <a:gd name="connsiteX179" fmla="*/ 26670 w 36194"/>
                  <a:gd name="connsiteY179" fmla="*/ 13335 h 76200"/>
                  <a:gd name="connsiteX180" fmla="*/ 26670 w 36194"/>
                  <a:gd name="connsiteY180" fmla="*/ 14288 h 76200"/>
                  <a:gd name="connsiteX181" fmla="*/ 32385 w 36194"/>
                  <a:gd name="connsiteY181" fmla="*/ 17145 h 76200"/>
                  <a:gd name="connsiteX182" fmla="*/ 32385 w 36194"/>
                  <a:gd name="connsiteY182" fmla="*/ 17145 h 76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36194" h="76200">
                    <a:moveTo>
                      <a:pt x="32385" y="17145"/>
                    </a:moveTo>
                    <a:cubicBezTo>
                      <a:pt x="32385" y="18097"/>
                      <a:pt x="33338" y="19050"/>
                      <a:pt x="33338" y="20002"/>
                    </a:cubicBezTo>
                    <a:cubicBezTo>
                      <a:pt x="33338" y="20955"/>
                      <a:pt x="33338" y="20955"/>
                      <a:pt x="32385" y="21908"/>
                    </a:cubicBezTo>
                    <a:lnTo>
                      <a:pt x="32385" y="21908"/>
                    </a:lnTo>
                    <a:cubicBezTo>
                      <a:pt x="33338" y="22860"/>
                      <a:pt x="34290" y="23813"/>
                      <a:pt x="34290" y="25717"/>
                    </a:cubicBezTo>
                    <a:cubicBezTo>
                      <a:pt x="34290" y="26670"/>
                      <a:pt x="34290" y="26670"/>
                      <a:pt x="33338" y="27622"/>
                    </a:cubicBezTo>
                    <a:cubicBezTo>
                      <a:pt x="34290" y="28575"/>
                      <a:pt x="34290" y="29527"/>
                      <a:pt x="34290" y="30480"/>
                    </a:cubicBezTo>
                    <a:cubicBezTo>
                      <a:pt x="34290" y="31433"/>
                      <a:pt x="34290" y="31433"/>
                      <a:pt x="33338" y="32385"/>
                    </a:cubicBezTo>
                    <a:cubicBezTo>
                      <a:pt x="34290" y="33338"/>
                      <a:pt x="34290" y="34290"/>
                      <a:pt x="34290" y="35242"/>
                    </a:cubicBezTo>
                    <a:cubicBezTo>
                      <a:pt x="34290" y="36195"/>
                      <a:pt x="34290" y="36195"/>
                      <a:pt x="33338" y="37147"/>
                    </a:cubicBezTo>
                    <a:cubicBezTo>
                      <a:pt x="34290" y="38100"/>
                      <a:pt x="34290" y="39052"/>
                      <a:pt x="34290" y="40005"/>
                    </a:cubicBezTo>
                    <a:cubicBezTo>
                      <a:pt x="34290" y="40958"/>
                      <a:pt x="34290" y="41910"/>
                      <a:pt x="33338" y="41910"/>
                    </a:cubicBezTo>
                    <a:lnTo>
                      <a:pt x="33338" y="41910"/>
                    </a:lnTo>
                    <a:cubicBezTo>
                      <a:pt x="34290" y="42863"/>
                      <a:pt x="34290" y="43815"/>
                      <a:pt x="34290" y="44767"/>
                    </a:cubicBezTo>
                    <a:cubicBezTo>
                      <a:pt x="34290" y="44767"/>
                      <a:pt x="34290" y="45720"/>
                      <a:pt x="34290" y="45720"/>
                    </a:cubicBezTo>
                    <a:cubicBezTo>
                      <a:pt x="35243" y="46672"/>
                      <a:pt x="35243" y="47625"/>
                      <a:pt x="35243" y="48577"/>
                    </a:cubicBezTo>
                    <a:cubicBezTo>
                      <a:pt x="35243" y="48577"/>
                      <a:pt x="35243" y="49530"/>
                      <a:pt x="35243" y="49530"/>
                    </a:cubicBezTo>
                    <a:cubicBezTo>
                      <a:pt x="35243" y="49530"/>
                      <a:pt x="35243" y="50483"/>
                      <a:pt x="35243" y="50483"/>
                    </a:cubicBezTo>
                    <a:cubicBezTo>
                      <a:pt x="35243" y="51435"/>
                      <a:pt x="35243" y="51435"/>
                      <a:pt x="34290" y="52388"/>
                    </a:cubicBezTo>
                    <a:cubicBezTo>
                      <a:pt x="35243" y="52388"/>
                      <a:pt x="36195" y="53340"/>
                      <a:pt x="36195" y="55245"/>
                    </a:cubicBezTo>
                    <a:cubicBezTo>
                      <a:pt x="36195" y="56197"/>
                      <a:pt x="35243" y="57150"/>
                      <a:pt x="34290" y="57150"/>
                    </a:cubicBezTo>
                    <a:cubicBezTo>
                      <a:pt x="34290" y="57150"/>
                      <a:pt x="34290" y="58102"/>
                      <a:pt x="34290" y="59055"/>
                    </a:cubicBezTo>
                    <a:cubicBezTo>
                      <a:pt x="34290" y="60008"/>
                      <a:pt x="34290" y="60008"/>
                      <a:pt x="33338" y="60960"/>
                    </a:cubicBezTo>
                    <a:cubicBezTo>
                      <a:pt x="34290" y="61913"/>
                      <a:pt x="34290" y="61913"/>
                      <a:pt x="34290" y="62865"/>
                    </a:cubicBezTo>
                    <a:cubicBezTo>
                      <a:pt x="34290" y="63817"/>
                      <a:pt x="33338" y="64770"/>
                      <a:pt x="32385" y="64770"/>
                    </a:cubicBez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cubicBezTo>
                      <a:pt x="32385" y="65722"/>
                      <a:pt x="31432" y="66675"/>
                      <a:pt x="31432" y="66675"/>
                    </a:cubicBezTo>
                    <a:cubicBezTo>
                      <a:pt x="31432" y="66675"/>
                      <a:pt x="31432" y="66675"/>
                      <a:pt x="31432" y="66675"/>
                    </a:cubicBezTo>
                    <a:cubicBezTo>
                      <a:pt x="31432" y="67627"/>
                      <a:pt x="30480" y="68580"/>
                      <a:pt x="29528" y="68580"/>
                    </a:cubicBezTo>
                    <a:cubicBezTo>
                      <a:pt x="29528" y="68580"/>
                      <a:pt x="29528" y="68580"/>
                      <a:pt x="29528" y="68580"/>
                    </a:cubicBezTo>
                    <a:cubicBezTo>
                      <a:pt x="29528" y="69533"/>
                      <a:pt x="28575" y="70485"/>
                      <a:pt x="26670" y="70485"/>
                    </a:cubicBezTo>
                    <a:lnTo>
                      <a:pt x="26670" y="70485"/>
                    </a:lnTo>
                    <a:cubicBezTo>
                      <a:pt x="26670" y="71438"/>
                      <a:pt x="25718" y="72390"/>
                      <a:pt x="23813" y="72390"/>
                    </a:cubicBezTo>
                    <a:cubicBezTo>
                      <a:pt x="23813" y="72390"/>
                      <a:pt x="22860" y="72390"/>
                      <a:pt x="22860" y="72390"/>
                    </a:cubicBezTo>
                    <a:cubicBezTo>
                      <a:pt x="22860" y="73342"/>
                      <a:pt x="21907" y="74295"/>
                      <a:pt x="20003" y="74295"/>
                    </a:cubicBezTo>
                    <a:cubicBezTo>
                      <a:pt x="19050" y="74295"/>
                      <a:pt x="19050" y="74295"/>
                      <a:pt x="18097" y="73342"/>
                    </a:cubicBezTo>
                    <a:cubicBezTo>
                      <a:pt x="15240" y="74295"/>
                      <a:pt x="13335" y="76200"/>
                      <a:pt x="9525" y="76200"/>
                    </a:cubicBezTo>
                    <a:cubicBezTo>
                      <a:pt x="7620" y="76200"/>
                      <a:pt x="4763" y="74295"/>
                      <a:pt x="2857" y="73342"/>
                    </a:cubicBezTo>
                    <a:lnTo>
                      <a:pt x="2857" y="73342"/>
                    </a:lnTo>
                    <a:cubicBezTo>
                      <a:pt x="1905" y="73342"/>
                      <a:pt x="953" y="73342"/>
                      <a:pt x="953" y="71438"/>
                    </a:cubicBezTo>
                    <a:cubicBezTo>
                      <a:pt x="953" y="70485"/>
                      <a:pt x="953" y="69533"/>
                      <a:pt x="953" y="69533"/>
                    </a:cubicBezTo>
                    <a:cubicBezTo>
                      <a:pt x="953" y="69533"/>
                      <a:pt x="953" y="69533"/>
                      <a:pt x="953" y="68580"/>
                    </a:cubicBezTo>
                    <a:cubicBezTo>
                      <a:pt x="953" y="67627"/>
                      <a:pt x="953" y="66675"/>
                      <a:pt x="1905" y="66675"/>
                    </a:cubicBezTo>
                    <a:cubicBezTo>
                      <a:pt x="1905" y="66675"/>
                      <a:pt x="1905" y="65722"/>
                      <a:pt x="1905" y="65722"/>
                    </a:cubicBezTo>
                    <a:cubicBezTo>
                      <a:pt x="1905" y="65722"/>
                      <a:pt x="953" y="64770"/>
                      <a:pt x="953" y="64770"/>
                    </a:cubicBezTo>
                    <a:cubicBezTo>
                      <a:pt x="953" y="63817"/>
                      <a:pt x="953" y="62865"/>
                      <a:pt x="953" y="62865"/>
                    </a:cubicBezTo>
                    <a:lnTo>
                      <a:pt x="953" y="61913"/>
                    </a:lnTo>
                    <a:cubicBezTo>
                      <a:pt x="953" y="61913"/>
                      <a:pt x="0" y="60960"/>
                      <a:pt x="0" y="60960"/>
                    </a:cubicBezTo>
                    <a:cubicBezTo>
                      <a:pt x="0" y="60008"/>
                      <a:pt x="0" y="59055"/>
                      <a:pt x="953" y="59055"/>
                    </a:cubicBezTo>
                    <a:lnTo>
                      <a:pt x="953" y="59055"/>
                    </a:lnTo>
                    <a:cubicBezTo>
                      <a:pt x="0" y="59055"/>
                      <a:pt x="0" y="58102"/>
                      <a:pt x="0" y="57150"/>
                    </a:cubicBezTo>
                    <a:cubicBezTo>
                      <a:pt x="0" y="56197"/>
                      <a:pt x="0" y="55245"/>
                      <a:pt x="953" y="54292"/>
                    </a:cubicBezTo>
                    <a:cubicBezTo>
                      <a:pt x="953" y="54292"/>
                      <a:pt x="953" y="54292"/>
                      <a:pt x="953" y="54292"/>
                    </a:cubicBezTo>
                    <a:lnTo>
                      <a:pt x="953" y="54292"/>
                    </a:lnTo>
                    <a:cubicBezTo>
                      <a:pt x="0" y="54292"/>
                      <a:pt x="0" y="53340"/>
                      <a:pt x="0" y="52388"/>
                    </a:cubicBezTo>
                    <a:cubicBezTo>
                      <a:pt x="0" y="51435"/>
                      <a:pt x="953" y="50483"/>
                      <a:pt x="1905" y="50483"/>
                    </a:cubicBezTo>
                    <a:lnTo>
                      <a:pt x="1905" y="50483"/>
                    </a:lnTo>
                    <a:cubicBezTo>
                      <a:pt x="953" y="50483"/>
                      <a:pt x="0" y="49530"/>
                      <a:pt x="0" y="48577"/>
                    </a:cubicBezTo>
                    <a:cubicBezTo>
                      <a:pt x="0" y="47625"/>
                      <a:pt x="953" y="46672"/>
                      <a:pt x="1905" y="46672"/>
                    </a:cubicBezTo>
                    <a:cubicBezTo>
                      <a:pt x="1905" y="46672"/>
                      <a:pt x="1905" y="46672"/>
                      <a:pt x="1905" y="46672"/>
                    </a:cubicBezTo>
                    <a:lnTo>
                      <a:pt x="1905" y="46672"/>
                    </a:lnTo>
                    <a:cubicBezTo>
                      <a:pt x="953" y="46672"/>
                      <a:pt x="0" y="45720"/>
                      <a:pt x="0" y="44767"/>
                    </a:cubicBezTo>
                    <a:cubicBezTo>
                      <a:pt x="0" y="43815"/>
                      <a:pt x="953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lnTo>
                      <a:pt x="1905" y="41910"/>
                    </a:lnTo>
                    <a:cubicBezTo>
                      <a:pt x="1905" y="41910"/>
                      <a:pt x="953" y="40958"/>
                      <a:pt x="953" y="40005"/>
                    </a:cubicBezTo>
                    <a:cubicBezTo>
                      <a:pt x="953" y="39052"/>
                      <a:pt x="953" y="38100"/>
                      <a:pt x="1905" y="38100"/>
                    </a:cubicBezTo>
                    <a:lnTo>
                      <a:pt x="1905" y="38100"/>
                    </a:lnTo>
                    <a:cubicBezTo>
                      <a:pt x="953" y="38100"/>
                      <a:pt x="0" y="37147"/>
                      <a:pt x="0" y="36195"/>
                    </a:cubicBezTo>
                    <a:cubicBezTo>
                      <a:pt x="0" y="35242"/>
                      <a:pt x="953" y="34290"/>
                      <a:pt x="1905" y="34290"/>
                    </a:cubicBezTo>
                    <a:cubicBezTo>
                      <a:pt x="1905" y="34290"/>
                      <a:pt x="1905" y="34290"/>
                      <a:pt x="2857" y="34290"/>
                    </a:cubicBezTo>
                    <a:cubicBezTo>
                      <a:pt x="2857" y="34290"/>
                      <a:pt x="2857" y="34290"/>
                      <a:pt x="3810" y="34290"/>
                    </a:cubicBezTo>
                    <a:lnTo>
                      <a:pt x="3810" y="33338"/>
                    </a:lnTo>
                    <a:cubicBezTo>
                      <a:pt x="2857" y="33338"/>
                      <a:pt x="2857" y="32385"/>
                      <a:pt x="2857" y="31433"/>
                    </a:cubicBezTo>
                    <a:cubicBezTo>
                      <a:pt x="2857" y="30480"/>
                      <a:pt x="3810" y="29527"/>
                      <a:pt x="4763" y="29527"/>
                    </a:cubicBezTo>
                    <a:lnTo>
                      <a:pt x="4763" y="28575"/>
                    </a:lnTo>
                    <a:cubicBezTo>
                      <a:pt x="4763" y="28575"/>
                      <a:pt x="3810" y="27622"/>
                      <a:pt x="3810" y="26670"/>
                    </a:cubicBezTo>
                    <a:cubicBezTo>
                      <a:pt x="3810" y="25717"/>
                      <a:pt x="4763" y="24765"/>
                      <a:pt x="5715" y="24765"/>
                    </a:cubicBezTo>
                    <a:cubicBezTo>
                      <a:pt x="5715" y="22860"/>
                      <a:pt x="6668" y="21908"/>
                      <a:pt x="6668" y="20002"/>
                    </a:cubicBezTo>
                    <a:cubicBezTo>
                      <a:pt x="5715" y="20002"/>
                      <a:pt x="5715" y="19050"/>
                      <a:pt x="5715" y="18097"/>
                    </a:cubicBezTo>
                    <a:cubicBezTo>
                      <a:pt x="5715" y="17145"/>
                      <a:pt x="6668" y="16192"/>
                      <a:pt x="7620" y="16192"/>
                    </a:cubicBezTo>
                    <a:lnTo>
                      <a:pt x="7620" y="16192"/>
                    </a:lnTo>
                    <a:lnTo>
                      <a:pt x="7620" y="15240"/>
                    </a:lnTo>
                    <a:cubicBezTo>
                      <a:pt x="7620" y="13335"/>
                      <a:pt x="7620" y="11430"/>
                      <a:pt x="8572" y="9525"/>
                    </a:cubicBezTo>
                    <a:cubicBezTo>
                      <a:pt x="9525" y="6667"/>
                      <a:pt x="11430" y="4763"/>
                      <a:pt x="13335" y="3810"/>
                    </a:cubicBezTo>
                    <a:cubicBezTo>
                      <a:pt x="15240" y="952"/>
                      <a:pt x="16193" y="0"/>
                      <a:pt x="18097" y="0"/>
                    </a:cubicBezTo>
                    <a:cubicBezTo>
                      <a:pt x="19050" y="0"/>
                      <a:pt x="19050" y="0"/>
                      <a:pt x="20003" y="952"/>
                    </a:cubicBezTo>
                    <a:cubicBezTo>
                      <a:pt x="20003" y="0"/>
                      <a:pt x="20955" y="0"/>
                      <a:pt x="20955" y="0"/>
                    </a:cubicBezTo>
                    <a:cubicBezTo>
                      <a:pt x="21907" y="0"/>
                      <a:pt x="21907" y="952"/>
                      <a:pt x="21907" y="1905"/>
                    </a:cubicBezTo>
                    <a:cubicBezTo>
                      <a:pt x="21907" y="1905"/>
                      <a:pt x="21907" y="1905"/>
                      <a:pt x="21907" y="1905"/>
                    </a:cubicBezTo>
                    <a:cubicBezTo>
                      <a:pt x="22860" y="1905"/>
                      <a:pt x="22860" y="2858"/>
                      <a:pt x="22860" y="4763"/>
                    </a:cubicBezTo>
                    <a:cubicBezTo>
                      <a:pt x="22860" y="4763"/>
                      <a:pt x="22860" y="5715"/>
                      <a:pt x="22860" y="5715"/>
                    </a:cubicBezTo>
                    <a:lnTo>
                      <a:pt x="22860" y="5715"/>
                    </a:lnTo>
                    <a:cubicBezTo>
                      <a:pt x="23813" y="5715"/>
                      <a:pt x="23813" y="6667"/>
                      <a:pt x="23813" y="8572"/>
                    </a:cubicBezTo>
                    <a:cubicBezTo>
                      <a:pt x="23813" y="9525"/>
                      <a:pt x="23813" y="9525"/>
                      <a:pt x="23813" y="9525"/>
                    </a:cubicBezTo>
                    <a:lnTo>
                      <a:pt x="23813" y="9525"/>
                    </a:lnTo>
                    <a:cubicBezTo>
                      <a:pt x="25718" y="9525"/>
                      <a:pt x="26670" y="11430"/>
                      <a:pt x="26670" y="13335"/>
                    </a:cubicBezTo>
                    <a:cubicBezTo>
                      <a:pt x="26670" y="13335"/>
                      <a:pt x="26670" y="14288"/>
                      <a:pt x="26670" y="14288"/>
                    </a:cubicBezTo>
                    <a:cubicBezTo>
                      <a:pt x="31432" y="14288"/>
                      <a:pt x="32385" y="15240"/>
                      <a:pt x="32385" y="17145"/>
                    </a:cubicBezTo>
                    <a:cubicBezTo>
                      <a:pt x="32385" y="17145"/>
                      <a:pt x="32385" y="17145"/>
                      <a:pt x="32385" y="17145"/>
                    </a:cubicBezTo>
                    <a:close/>
                  </a:path>
                </a:pathLst>
              </a:custGeom>
              <a:solidFill>
                <a:srgbClr val="56904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90" name="Freeform: Shape 1089">
                <a:extLst>
                  <a:ext uri="{FF2B5EF4-FFF2-40B4-BE49-F238E27FC236}">
                    <a16:creationId xmlns:a16="http://schemas.microsoft.com/office/drawing/2014/main" id="{1A88990C-8620-4E30-91A1-B2FB8D51C518}"/>
                  </a:ext>
                </a:extLst>
              </p:cNvPr>
              <p:cNvSpPr/>
              <p:nvPr/>
            </p:nvSpPr>
            <p:spPr>
              <a:xfrm>
                <a:off x="5850254" y="3210877"/>
                <a:ext cx="27622" cy="54292"/>
              </a:xfrm>
              <a:custGeom>
                <a:avLst/>
                <a:gdLst>
                  <a:gd name="connsiteX0" fmla="*/ 20002 w 27622"/>
                  <a:gd name="connsiteY0" fmla="*/ 6667 h 54292"/>
                  <a:gd name="connsiteX1" fmla="*/ 20002 w 27622"/>
                  <a:gd name="connsiteY1" fmla="*/ 6667 h 54292"/>
                  <a:gd name="connsiteX2" fmla="*/ 20002 w 27622"/>
                  <a:gd name="connsiteY2" fmla="*/ 7620 h 54292"/>
                  <a:gd name="connsiteX3" fmla="*/ 20002 w 27622"/>
                  <a:gd name="connsiteY3" fmla="*/ 7620 h 54292"/>
                  <a:gd name="connsiteX4" fmla="*/ 20955 w 27622"/>
                  <a:gd name="connsiteY4" fmla="*/ 9525 h 54292"/>
                  <a:gd name="connsiteX5" fmla="*/ 20955 w 27622"/>
                  <a:gd name="connsiteY5" fmla="*/ 10477 h 54292"/>
                  <a:gd name="connsiteX6" fmla="*/ 20955 w 27622"/>
                  <a:gd name="connsiteY6" fmla="*/ 10477 h 54292"/>
                  <a:gd name="connsiteX7" fmla="*/ 22860 w 27622"/>
                  <a:gd name="connsiteY7" fmla="*/ 13335 h 54292"/>
                  <a:gd name="connsiteX8" fmla="*/ 22860 w 27622"/>
                  <a:gd name="connsiteY8" fmla="*/ 14288 h 54292"/>
                  <a:gd name="connsiteX9" fmla="*/ 23813 w 27622"/>
                  <a:gd name="connsiteY9" fmla="*/ 16192 h 54292"/>
                  <a:gd name="connsiteX10" fmla="*/ 25717 w 27622"/>
                  <a:gd name="connsiteY10" fmla="*/ 19050 h 54292"/>
                  <a:gd name="connsiteX11" fmla="*/ 24765 w 27622"/>
                  <a:gd name="connsiteY11" fmla="*/ 20955 h 54292"/>
                  <a:gd name="connsiteX12" fmla="*/ 24765 w 27622"/>
                  <a:gd name="connsiteY12" fmla="*/ 22860 h 54292"/>
                  <a:gd name="connsiteX13" fmla="*/ 23813 w 27622"/>
                  <a:gd name="connsiteY13" fmla="*/ 23813 h 54292"/>
                  <a:gd name="connsiteX14" fmla="*/ 23813 w 27622"/>
                  <a:gd name="connsiteY14" fmla="*/ 23813 h 54292"/>
                  <a:gd name="connsiteX15" fmla="*/ 24765 w 27622"/>
                  <a:gd name="connsiteY15" fmla="*/ 25717 h 54292"/>
                  <a:gd name="connsiteX16" fmla="*/ 24765 w 27622"/>
                  <a:gd name="connsiteY16" fmla="*/ 26670 h 54292"/>
                  <a:gd name="connsiteX17" fmla="*/ 25717 w 27622"/>
                  <a:gd name="connsiteY17" fmla="*/ 28575 h 54292"/>
                  <a:gd name="connsiteX18" fmla="*/ 25717 w 27622"/>
                  <a:gd name="connsiteY18" fmla="*/ 29527 h 54292"/>
                  <a:gd name="connsiteX19" fmla="*/ 26670 w 27622"/>
                  <a:gd name="connsiteY19" fmla="*/ 31432 h 54292"/>
                  <a:gd name="connsiteX20" fmla="*/ 26670 w 27622"/>
                  <a:gd name="connsiteY20" fmla="*/ 32385 h 54292"/>
                  <a:gd name="connsiteX21" fmla="*/ 27622 w 27622"/>
                  <a:gd name="connsiteY21" fmla="*/ 34290 h 54292"/>
                  <a:gd name="connsiteX22" fmla="*/ 26670 w 27622"/>
                  <a:gd name="connsiteY22" fmla="*/ 35242 h 54292"/>
                  <a:gd name="connsiteX23" fmla="*/ 26670 w 27622"/>
                  <a:gd name="connsiteY23" fmla="*/ 35242 h 54292"/>
                  <a:gd name="connsiteX24" fmla="*/ 26670 w 27622"/>
                  <a:gd name="connsiteY24" fmla="*/ 37147 h 54292"/>
                  <a:gd name="connsiteX25" fmla="*/ 26670 w 27622"/>
                  <a:gd name="connsiteY25" fmla="*/ 38100 h 54292"/>
                  <a:gd name="connsiteX26" fmla="*/ 26670 w 27622"/>
                  <a:gd name="connsiteY26" fmla="*/ 40005 h 54292"/>
                  <a:gd name="connsiteX27" fmla="*/ 26670 w 27622"/>
                  <a:gd name="connsiteY27" fmla="*/ 40005 h 54292"/>
                  <a:gd name="connsiteX28" fmla="*/ 26670 w 27622"/>
                  <a:gd name="connsiteY28" fmla="*/ 40957 h 54292"/>
                  <a:gd name="connsiteX29" fmla="*/ 25717 w 27622"/>
                  <a:gd name="connsiteY29" fmla="*/ 41910 h 54292"/>
                  <a:gd name="connsiteX30" fmla="*/ 26670 w 27622"/>
                  <a:gd name="connsiteY30" fmla="*/ 43815 h 54292"/>
                  <a:gd name="connsiteX31" fmla="*/ 25717 w 27622"/>
                  <a:gd name="connsiteY31" fmla="*/ 44767 h 54292"/>
                  <a:gd name="connsiteX32" fmla="*/ 25717 w 27622"/>
                  <a:gd name="connsiteY32" fmla="*/ 45720 h 54292"/>
                  <a:gd name="connsiteX33" fmla="*/ 24765 w 27622"/>
                  <a:gd name="connsiteY33" fmla="*/ 46672 h 54292"/>
                  <a:gd name="connsiteX34" fmla="*/ 24765 w 27622"/>
                  <a:gd name="connsiteY34" fmla="*/ 47625 h 54292"/>
                  <a:gd name="connsiteX35" fmla="*/ 23813 w 27622"/>
                  <a:gd name="connsiteY35" fmla="*/ 48577 h 54292"/>
                  <a:gd name="connsiteX36" fmla="*/ 23813 w 27622"/>
                  <a:gd name="connsiteY36" fmla="*/ 48577 h 54292"/>
                  <a:gd name="connsiteX37" fmla="*/ 23813 w 27622"/>
                  <a:gd name="connsiteY37" fmla="*/ 48577 h 54292"/>
                  <a:gd name="connsiteX38" fmla="*/ 23813 w 27622"/>
                  <a:gd name="connsiteY38" fmla="*/ 48577 h 54292"/>
                  <a:gd name="connsiteX39" fmla="*/ 23813 w 27622"/>
                  <a:gd name="connsiteY39" fmla="*/ 48577 h 54292"/>
                  <a:gd name="connsiteX40" fmla="*/ 23813 w 27622"/>
                  <a:gd name="connsiteY40" fmla="*/ 48577 h 54292"/>
                  <a:gd name="connsiteX41" fmla="*/ 23813 w 27622"/>
                  <a:gd name="connsiteY41" fmla="*/ 48577 h 54292"/>
                  <a:gd name="connsiteX42" fmla="*/ 23813 w 27622"/>
                  <a:gd name="connsiteY42" fmla="*/ 48577 h 54292"/>
                  <a:gd name="connsiteX43" fmla="*/ 23813 w 27622"/>
                  <a:gd name="connsiteY43" fmla="*/ 48577 h 54292"/>
                  <a:gd name="connsiteX44" fmla="*/ 23813 w 27622"/>
                  <a:gd name="connsiteY44" fmla="*/ 48577 h 54292"/>
                  <a:gd name="connsiteX45" fmla="*/ 23813 w 27622"/>
                  <a:gd name="connsiteY45" fmla="*/ 48577 h 54292"/>
                  <a:gd name="connsiteX46" fmla="*/ 23813 w 27622"/>
                  <a:gd name="connsiteY46" fmla="*/ 48577 h 54292"/>
                  <a:gd name="connsiteX47" fmla="*/ 23813 w 27622"/>
                  <a:gd name="connsiteY47" fmla="*/ 48577 h 54292"/>
                  <a:gd name="connsiteX48" fmla="*/ 23813 w 27622"/>
                  <a:gd name="connsiteY48" fmla="*/ 48577 h 54292"/>
                  <a:gd name="connsiteX49" fmla="*/ 23813 w 27622"/>
                  <a:gd name="connsiteY49" fmla="*/ 48577 h 54292"/>
                  <a:gd name="connsiteX50" fmla="*/ 23813 w 27622"/>
                  <a:gd name="connsiteY50" fmla="*/ 48577 h 54292"/>
                  <a:gd name="connsiteX51" fmla="*/ 23813 w 27622"/>
                  <a:gd name="connsiteY51" fmla="*/ 48577 h 54292"/>
                  <a:gd name="connsiteX52" fmla="*/ 23813 w 27622"/>
                  <a:gd name="connsiteY52" fmla="*/ 48577 h 54292"/>
                  <a:gd name="connsiteX53" fmla="*/ 23813 w 27622"/>
                  <a:gd name="connsiteY53" fmla="*/ 48577 h 54292"/>
                  <a:gd name="connsiteX54" fmla="*/ 23813 w 27622"/>
                  <a:gd name="connsiteY54" fmla="*/ 48577 h 54292"/>
                  <a:gd name="connsiteX55" fmla="*/ 23813 w 27622"/>
                  <a:gd name="connsiteY55" fmla="*/ 48577 h 54292"/>
                  <a:gd name="connsiteX56" fmla="*/ 23813 w 27622"/>
                  <a:gd name="connsiteY56" fmla="*/ 48577 h 54292"/>
                  <a:gd name="connsiteX57" fmla="*/ 23813 w 27622"/>
                  <a:gd name="connsiteY57" fmla="*/ 48577 h 54292"/>
                  <a:gd name="connsiteX58" fmla="*/ 23813 w 27622"/>
                  <a:gd name="connsiteY58" fmla="*/ 48577 h 54292"/>
                  <a:gd name="connsiteX59" fmla="*/ 23813 w 27622"/>
                  <a:gd name="connsiteY59" fmla="*/ 48577 h 54292"/>
                  <a:gd name="connsiteX60" fmla="*/ 23813 w 27622"/>
                  <a:gd name="connsiteY60" fmla="*/ 48577 h 54292"/>
                  <a:gd name="connsiteX61" fmla="*/ 23813 w 27622"/>
                  <a:gd name="connsiteY61" fmla="*/ 48577 h 54292"/>
                  <a:gd name="connsiteX62" fmla="*/ 23813 w 27622"/>
                  <a:gd name="connsiteY62" fmla="*/ 48577 h 54292"/>
                  <a:gd name="connsiteX63" fmla="*/ 23813 w 27622"/>
                  <a:gd name="connsiteY63" fmla="*/ 48577 h 54292"/>
                  <a:gd name="connsiteX64" fmla="*/ 23813 w 27622"/>
                  <a:gd name="connsiteY64" fmla="*/ 48577 h 54292"/>
                  <a:gd name="connsiteX65" fmla="*/ 23813 w 27622"/>
                  <a:gd name="connsiteY65" fmla="*/ 48577 h 54292"/>
                  <a:gd name="connsiteX66" fmla="*/ 23813 w 27622"/>
                  <a:gd name="connsiteY66" fmla="*/ 48577 h 54292"/>
                  <a:gd name="connsiteX67" fmla="*/ 23813 w 27622"/>
                  <a:gd name="connsiteY67" fmla="*/ 48577 h 54292"/>
                  <a:gd name="connsiteX68" fmla="*/ 23813 w 27622"/>
                  <a:gd name="connsiteY68" fmla="*/ 48577 h 54292"/>
                  <a:gd name="connsiteX69" fmla="*/ 23813 w 27622"/>
                  <a:gd name="connsiteY69" fmla="*/ 48577 h 54292"/>
                  <a:gd name="connsiteX70" fmla="*/ 23813 w 27622"/>
                  <a:gd name="connsiteY70" fmla="*/ 48577 h 54292"/>
                  <a:gd name="connsiteX71" fmla="*/ 23813 w 27622"/>
                  <a:gd name="connsiteY71" fmla="*/ 48577 h 54292"/>
                  <a:gd name="connsiteX72" fmla="*/ 23813 w 27622"/>
                  <a:gd name="connsiteY72" fmla="*/ 48577 h 54292"/>
                  <a:gd name="connsiteX73" fmla="*/ 23813 w 27622"/>
                  <a:gd name="connsiteY73" fmla="*/ 48577 h 54292"/>
                  <a:gd name="connsiteX74" fmla="*/ 23813 w 27622"/>
                  <a:gd name="connsiteY74" fmla="*/ 48577 h 54292"/>
                  <a:gd name="connsiteX75" fmla="*/ 23813 w 27622"/>
                  <a:gd name="connsiteY75" fmla="*/ 48577 h 54292"/>
                  <a:gd name="connsiteX76" fmla="*/ 23813 w 27622"/>
                  <a:gd name="connsiteY76" fmla="*/ 48577 h 54292"/>
                  <a:gd name="connsiteX77" fmla="*/ 23813 w 27622"/>
                  <a:gd name="connsiteY77" fmla="*/ 48577 h 54292"/>
                  <a:gd name="connsiteX78" fmla="*/ 23813 w 27622"/>
                  <a:gd name="connsiteY78" fmla="*/ 48577 h 54292"/>
                  <a:gd name="connsiteX79" fmla="*/ 23813 w 27622"/>
                  <a:gd name="connsiteY79" fmla="*/ 48577 h 54292"/>
                  <a:gd name="connsiteX80" fmla="*/ 23813 w 27622"/>
                  <a:gd name="connsiteY80" fmla="*/ 48577 h 54292"/>
                  <a:gd name="connsiteX81" fmla="*/ 23813 w 27622"/>
                  <a:gd name="connsiteY81" fmla="*/ 48577 h 54292"/>
                  <a:gd name="connsiteX82" fmla="*/ 23813 w 27622"/>
                  <a:gd name="connsiteY82" fmla="*/ 48577 h 54292"/>
                  <a:gd name="connsiteX83" fmla="*/ 23813 w 27622"/>
                  <a:gd name="connsiteY83" fmla="*/ 48577 h 54292"/>
                  <a:gd name="connsiteX84" fmla="*/ 23813 w 27622"/>
                  <a:gd name="connsiteY84" fmla="*/ 48577 h 54292"/>
                  <a:gd name="connsiteX85" fmla="*/ 23813 w 27622"/>
                  <a:gd name="connsiteY85" fmla="*/ 48577 h 54292"/>
                  <a:gd name="connsiteX86" fmla="*/ 23813 w 27622"/>
                  <a:gd name="connsiteY86" fmla="*/ 48577 h 54292"/>
                  <a:gd name="connsiteX87" fmla="*/ 23813 w 27622"/>
                  <a:gd name="connsiteY87" fmla="*/ 48577 h 54292"/>
                  <a:gd name="connsiteX88" fmla="*/ 23813 w 27622"/>
                  <a:gd name="connsiteY88" fmla="*/ 48577 h 54292"/>
                  <a:gd name="connsiteX89" fmla="*/ 23813 w 27622"/>
                  <a:gd name="connsiteY89" fmla="*/ 48577 h 54292"/>
                  <a:gd name="connsiteX90" fmla="*/ 23813 w 27622"/>
                  <a:gd name="connsiteY90" fmla="*/ 48577 h 54292"/>
                  <a:gd name="connsiteX91" fmla="*/ 23813 w 27622"/>
                  <a:gd name="connsiteY91" fmla="*/ 48577 h 54292"/>
                  <a:gd name="connsiteX92" fmla="*/ 23813 w 27622"/>
                  <a:gd name="connsiteY92" fmla="*/ 48577 h 54292"/>
                  <a:gd name="connsiteX93" fmla="*/ 23813 w 27622"/>
                  <a:gd name="connsiteY93" fmla="*/ 48577 h 54292"/>
                  <a:gd name="connsiteX94" fmla="*/ 23813 w 27622"/>
                  <a:gd name="connsiteY94" fmla="*/ 48577 h 54292"/>
                  <a:gd name="connsiteX95" fmla="*/ 23813 w 27622"/>
                  <a:gd name="connsiteY95" fmla="*/ 48577 h 54292"/>
                  <a:gd name="connsiteX96" fmla="*/ 23813 w 27622"/>
                  <a:gd name="connsiteY96" fmla="*/ 48577 h 54292"/>
                  <a:gd name="connsiteX97" fmla="*/ 23813 w 27622"/>
                  <a:gd name="connsiteY97" fmla="*/ 48577 h 54292"/>
                  <a:gd name="connsiteX98" fmla="*/ 23813 w 27622"/>
                  <a:gd name="connsiteY98" fmla="*/ 48577 h 54292"/>
                  <a:gd name="connsiteX99" fmla="*/ 23813 w 27622"/>
                  <a:gd name="connsiteY99" fmla="*/ 48577 h 54292"/>
                  <a:gd name="connsiteX100" fmla="*/ 23813 w 27622"/>
                  <a:gd name="connsiteY100" fmla="*/ 48577 h 54292"/>
                  <a:gd name="connsiteX101" fmla="*/ 23813 w 27622"/>
                  <a:gd name="connsiteY101" fmla="*/ 48577 h 54292"/>
                  <a:gd name="connsiteX102" fmla="*/ 23813 w 27622"/>
                  <a:gd name="connsiteY102" fmla="*/ 48577 h 54292"/>
                  <a:gd name="connsiteX103" fmla="*/ 23813 w 27622"/>
                  <a:gd name="connsiteY103" fmla="*/ 48577 h 54292"/>
                  <a:gd name="connsiteX104" fmla="*/ 23813 w 27622"/>
                  <a:gd name="connsiteY104" fmla="*/ 48577 h 54292"/>
                  <a:gd name="connsiteX105" fmla="*/ 23813 w 27622"/>
                  <a:gd name="connsiteY105" fmla="*/ 48577 h 54292"/>
                  <a:gd name="connsiteX106" fmla="*/ 23813 w 27622"/>
                  <a:gd name="connsiteY106" fmla="*/ 48577 h 54292"/>
                  <a:gd name="connsiteX107" fmla="*/ 23813 w 27622"/>
                  <a:gd name="connsiteY107" fmla="*/ 48577 h 54292"/>
                  <a:gd name="connsiteX108" fmla="*/ 23813 w 27622"/>
                  <a:gd name="connsiteY108" fmla="*/ 48577 h 54292"/>
                  <a:gd name="connsiteX109" fmla="*/ 23813 w 27622"/>
                  <a:gd name="connsiteY109" fmla="*/ 48577 h 54292"/>
                  <a:gd name="connsiteX110" fmla="*/ 23813 w 27622"/>
                  <a:gd name="connsiteY110" fmla="*/ 48577 h 54292"/>
                  <a:gd name="connsiteX111" fmla="*/ 23813 w 27622"/>
                  <a:gd name="connsiteY111" fmla="*/ 48577 h 54292"/>
                  <a:gd name="connsiteX112" fmla="*/ 23813 w 27622"/>
                  <a:gd name="connsiteY112" fmla="*/ 48577 h 54292"/>
                  <a:gd name="connsiteX113" fmla="*/ 23813 w 27622"/>
                  <a:gd name="connsiteY113" fmla="*/ 48577 h 54292"/>
                  <a:gd name="connsiteX114" fmla="*/ 23813 w 27622"/>
                  <a:gd name="connsiteY114" fmla="*/ 48577 h 54292"/>
                  <a:gd name="connsiteX115" fmla="*/ 23813 w 27622"/>
                  <a:gd name="connsiteY115" fmla="*/ 48577 h 54292"/>
                  <a:gd name="connsiteX116" fmla="*/ 23813 w 27622"/>
                  <a:gd name="connsiteY116" fmla="*/ 48577 h 54292"/>
                  <a:gd name="connsiteX117" fmla="*/ 23813 w 27622"/>
                  <a:gd name="connsiteY117" fmla="*/ 48577 h 54292"/>
                  <a:gd name="connsiteX118" fmla="*/ 23813 w 27622"/>
                  <a:gd name="connsiteY118" fmla="*/ 48577 h 54292"/>
                  <a:gd name="connsiteX119" fmla="*/ 23813 w 27622"/>
                  <a:gd name="connsiteY119" fmla="*/ 48577 h 54292"/>
                  <a:gd name="connsiteX120" fmla="*/ 22860 w 27622"/>
                  <a:gd name="connsiteY120" fmla="*/ 49530 h 54292"/>
                  <a:gd name="connsiteX121" fmla="*/ 22860 w 27622"/>
                  <a:gd name="connsiteY121" fmla="*/ 49530 h 54292"/>
                  <a:gd name="connsiteX122" fmla="*/ 21907 w 27622"/>
                  <a:gd name="connsiteY122" fmla="*/ 50482 h 54292"/>
                  <a:gd name="connsiteX123" fmla="*/ 21907 w 27622"/>
                  <a:gd name="connsiteY123" fmla="*/ 50482 h 54292"/>
                  <a:gd name="connsiteX124" fmla="*/ 20002 w 27622"/>
                  <a:gd name="connsiteY124" fmla="*/ 52388 h 54292"/>
                  <a:gd name="connsiteX125" fmla="*/ 20002 w 27622"/>
                  <a:gd name="connsiteY125" fmla="*/ 52388 h 54292"/>
                  <a:gd name="connsiteX126" fmla="*/ 18097 w 27622"/>
                  <a:gd name="connsiteY126" fmla="*/ 53340 h 54292"/>
                  <a:gd name="connsiteX127" fmla="*/ 18097 w 27622"/>
                  <a:gd name="connsiteY127" fmla="*/ 53340 h 54292"/>
                  <a:gd name="connsiteX128" fmla="*/ 17145 w 27622"/>
                  <a:gd name="connsiteY128" fmla="*/ 54292 h 54292"/>
                  <a:gd name="connsiteX129" fmla="*/ 16192 w 27622"/>
                  <a:gd name="connsiteY129" fmla="*/ 53340 h 54292"/>
                  <a:gd name="connsiteX130" fmla="*/ 11430 w 27622"/>
                  <a:gd name="connsiteY130" fmla="*/ 54292 h 54292"/>
                  <a:gd name="connsiteX131" fmla="*/ 1905 w 27622"/>
                  <a:gd name="connsiteY131" fmla="*/ 47625 h 54292"/>
                  <a:gd name="connsiteX132" fmla="*/ 1905 w 27622"/>
                  <a:gd name="connsiteY132" fmla="*/ 47625 h 54292"/>
                  <a:gd name="connsiteX133" fmla="*/ 1905 w 27622"/>
                  <a:gd name="connsiteY133" fmla="*/ 47625 h 54292"/>
                  <a:gd name="connsiteX134" fmla="*/ 952 w 27622"/>
                  <a:gd name="connsiteY134" fmla="*/ 43815 h 54292"/>
                  <a:gd name="connsiteX135" fmla="*/ 1905 w 27622"/>
                  <a:gd name="connsiteY135" fmla="*/ 42863 h 54292"/>
                  <a:gd name="connsiteX136" fmla="*/ 1905 w 27622"/>
                  <a:gd name="connsiteY136" fmla="*/ 42863 h 54292"/>
                  <a:gd name="connsiteX137" fmla="*/ 1905 w 27622"/>
                  <a:gd name="connsiteY137" fmla="*/ 41910 h 54292"/>
                  <a:gd name="connsiteX138" fmla="*/ 952 w 27622"/>
                  <a:gd name="connsiteY138" fmla="*/ 40005 h 54292"/>
                  <a:gd name="connsiteX139" fmla="*/ 1905 w 27622"/>
                  <a:gd name="connsiteY139" fmla="*/ 38100 h 54292"/>
                  <a:gd name="connsiteX140" fmla="*/ 1905 w 27622"/>
                  <a:gd name="connsiteY140" fmla="*/ 38100 h 54292"/>
                  <a:gd name="connsiteX141" fmla="*/ 0 w 27622"/>
                  <a:gd name="connsiteY141" fmla="*/ 36195 h 54292"/>
                  <a:gd name="connsiteX142" fmla="*/ 1905 w 27622"/>
                  <a:gd name="connsiteY142" fmla="*/ 34290 h 54292"/>
                  <a:gd name="connsiteX143" fmla="*/ 2857 w 27622"/>
                  <a:gd name="connsiteY143" fmla="*/ 34290 h 54292"/>
                  <a:gd name="connsiteX144" fmla="*/ 3810 w 27622"/>
                  <a:gd name="connsiteY144" fmla="*/ 34290 h 54292"/>
                  <a:gd name="connsiteX145" fmla="*/ 3810 w 27622"/>
                  <a:gd name="connsiteY145" fmla="*/ 33338 h 54292"/>
                  <a:gd name="connsiteX146" fmla="*/ 2857 w 27622"/>
                  <a:gd name="connsiteY146" fmla="*/ 31432 h 54292"/>
                  <a:gd name="connsiteX147" fmla="*/ 4763 w 27622"/>
                  <a:gd name="connsiteY147" fmla="*/ 29527 h 54292"/>
                  <a:gd name="connsiteX148" fmla="*/ 4763 w 27622"/>
                  <a:gd name="connsiteY148" fmla="*/ 28575 h 54292"/>
                  <a:gd name="connsiteX149" fmla="*/ 3810 w 27622"/>
                  <a:gd name="connsiteY149" fmla="*/ 26670 h 54292"/>
                  <a:gd name="connsiteX150" fmla="*/ 5715 w 27622"/>
                  <a:gd name="connsiteY150" fmla="*/ 24765 h 54292"/>
                  <a:gd name="connsiteX151" fmla="*/ 6667 w 27622"/>
                  <a:gd name="connsiteY151" fmla="*/ 20002 h 54292"/>
                  <a:gd name="connsiteX152" fmla="*/ 5715 w 27622"/>
                  <a:gd name="connsiteY152" fmla="*/ 18097 h 54292"/>
                  <a:gd name="connsiteX153" fmla="*/ 7620 w 27622"/>
                  <a:gd name="connsiteY153" fmla="*/ 16192 h 54292"/>
                  <a:gd name="connsiteX154" fmla="*/ 7620 w 27622"/>
                  <a:gd name="connsiteY154" fmla="*/ 16192 h 54292"/>
                  <a:gd name="connsiteX155" fmla="*/ 7620 w 27622"/>
                  <a:gd name="connsiteY155" fmla="*/ 15240 h 54292"/>
                  <a:gd name="connsiteX156" fmla="*/ 8572 w 27622"/>
                  <a:gd name="connsiteY156" fmla="*/ 9525 h 54292"/>
                  <a:gd name="connsiteX157" fmla="*/ 13335 w 27622"/>
                  <a:gd name="connsiteY157" fmla="*/ 3810 h 54292"/>
                  <a:gd name="connsiteX158" fmla="*/ 18097 w 27622"/>
                  <a:gd name="connsiteY158" fmla="*/ 0 h 54292"/>
                  <a:gd name="connsiteX159" fmla="*/ 20002 w 27622"/>
                  <a:gd name="connsiteY159" fmla="*/ 6667 h 5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</a:cxnLst>
                <a:rect l="l" t="t" r="r" b="b"/>
                <a:pathLst>
                  <a:path w="27622" h="54292">
                    <a:moveTo>
                      <a:pt x="20002" y="6667"/>
                    </a:moveTo>
                    <a:cubicBezTo>
                      <a:pt x="20002" y="6667"/>
                      <a:pt x="20002" y="7620"/>
                      <a:pt x="20002" y="6667"/>
                    </a:cubicBezTo>
                    <a:cubicBezTo>
                      <a:pt x="20002" y="7620"/>
                      <a:pt x="20002" y="7620"/>
                      <a:pt x="20002" y="7620"/>
                    </a:cubicBezTo>
                    <a:lnTo>
                      <a:pt x="20002" y="7620"/>
                    </a:lnTo>
                    <a:cubicBezTo>
                      <a:pt x="20955" y="7620"/>
                      <a:pt x="20955" y="8572"/>
                      <a:pt x="20955" y="9525"/>
                    </a:cubicBezTo>
                    <a:cubicBezTo>
                      <a:pt x="20955" y="9525"/>
                      <a:pt x="20955" y="10477"/>
                      <a:pt x="20955" y="10477"/>
                    </a:cubicBezTo>
                    <a:lnTo>
                      <a:pt x="20955" y="10477"/>
                    </a:lnTo>
                    <a:cubicBezTo>
                      <a:pt x="21907" y="10477"/>
                      <a:pt x="22860" y="11430"/>
                      <a:pt x="22860" y="13335"/>
                    </a:cubicBezTo>
                    <a:cubicBezTo>
                      <a:pt x="22860" y="13335"/>
                      <a:pt x="22860" y="14288"/>
                      <a:pt x="22860" y="14288"/>
                    </a:cubicBezTo>
                    <a:cubicBezTo>
                      <a:pt x="23813" y="14288"/>
                      <a:pt x="23813" y="15240"/>
                      <a:pt x="23813" y="16192"/>
                    </a:cubicBezTo>
                    <a:cubicBezTo>
                      <a:pt x="24765" y="16192"/>
                      <a:pt x="25717" y="17145"/>
                      <a:pt x="25717" y="19050"/>
                    </a:cubicBezTo>
                    <a:cubicBezTo>
                      <a:pt x="25717" y="20002"/>
                      <a:pt x="25717" y="20002"/>
                      <a:pt x="24765" y="20955"/>
                    </a:cubicBezTo>
                    <a:cubicBezTo>
                      <a:pt x="24765" y="20955"/>
                      <a:pt x="24765" y="21907"/>
                      <a:pt x="24765" y="22860"/>
                    </a:cubicBezTo>
                    <a:cubicBezTo>
                      <a:pt x="24765" y="23813"/>
                      <a:pt x="24765" y="23813"/>
                      <a:pt x="23813" y="23813"/>
                    </a:cubicBezTo>
                    <a:lnTo>
                      <a:pt x="23813" y="23813"/>
                    </a:lnTo>
                    <a:cubicBezTo>
                      <a:pt x="24765" y="23813"/>
                      <a:pt x="24765" y="24765"/>
                      <a:pt x="24765" y="25717"/>
                    </a:cubicBezTo>
                    <a:cubicBezTo>
                      <a:pt x="24765" y="25717"/>
                      <a:pt x="24765" y="26670"/>
                      <a:pt x="24765" y="26670"/>
                    </a:cubicBezTo>
                    <a:cubicBezTo>
                      <a:pt x="24765" y="26670"/>
                      <a:pt x="25717" y="27622"/>
                      <a:pt x="25717" y="28575"/>
                    </a:cubicBezTo>
                    <a:cubicBezTo>
                      <a:pt x="25717" y="28575"/>
                      <a:pt x="25717" y="29527"/>
                      <a:pt x="25717" y="29527"/>
                    </a:cubicBezTo>
                    <a:cubicBezTo>
                      <a:pt x="25717" y="29527"/>
                      <a:pt x="26670" y="30480"/>
                      <a:pt x="26670" y="31432"/>
                    </a:cubicBezTo>
                    <a:cubicBezTo>
                      <a:pt x="26670" y="31432"/>
                      <a:pt x="26670" y="32385"/>
                      <a:pt x="26670" y="32385"/>
                    </a:cubicBezTo>
                    <a:cubicBezTo>
                      <a:pt x="26670" y="32385"/>
                      <a:pt x="27622" y="33338"/>
                      <a:pt x="27622" y="34290"/>
                    </a:cubicBezTo>
                    <a:cubicBezTo>
                      <a:pt x="27622" y="35242"/>
                      <a:pt x="27622" y="35242"/>
                      <a:pt x="26670" y="35242"/>
                    </a:cubicBezTo>
                    <a:lnTo>
                      <a:pt x="26670" y="35242"/>
                    </a:lnTo>
                    <a:cubicBezTo>
                      <a:pt x="26670" y="35242"/>
                      <a:pt x="27622" y="36195"/>
                      <a:pt x="26670" y="37147"/>
                    </a:cubicBezTo>
                    <a:cubicBezTo>
                      <a:pt x="26670" y="37147"/>
                      <a:pt x="26670" y="37147"/>
                      <a:pt x="26670" y="38100"/>
                    </a:cubicBezTo>
                    <a:cubicBezTo>
                      <a:pt x="26670" y="38100"/>
                      <a:pt x="26670" y="39052"/>
                      <a:pt x="26670" y="40005"/>
                    </a:cubicBezTo>
                    <a:cubicBezTo>
                      <a:pt x="26670" y="40005"/>
                      <a:pt x="26670" y="40005"/>
                      <a:pt x="26670" y="40005"/>
                    </a:cubicBezTo>
                    <a:cubicBezTo>
                      <a:pt x="26670" y="40005"/>
                      <a:pt x="26670" y="40957"/>
                      <a:pt x="26670" y="40957"/>
                    </a:cubicBezTo>
                    <a:cubicBezTo>
                      <a:pt x="26670" y="40957"/>
                      <a:pt x="26670" y="41910"/>
                      <a:pt x="25717" y="41910"/>
                    </a:cubicBezTo>
                    <a:cubicBezTo>
                      <a:pt x="26670" y="41910"/>
                      <a:pt x="26670" y="42863"/>
                      <a:pt x="26670" y="43815"/>
                    </a:cubicBezTo>
                    <a:cubicBezTo>
                      <a:pt x="26670" y="44767"/>
                      <a:pt x="25717" y="44767"/>
                      <a:pt x="25717" y="44767"/>
                    </a:cubicBezTo>
                    <a:cubicBezTo>
                      <a:pt x="25717" y="44767"/>
                      <a:pt x="25717" y="45720"/>
                      <a:pt x="25717" y="45720"/>
                    </a:cubicBezTo>
                    <a:cubicBezTo>
                      <a:pt x="25717" y="45720"/>
                      <a:pt x="25717" y="46672"/>
                      <a:pt x="24765" y="46672"/>
                    </a:cubicBezTo>
                    <a:cubicBezTo>
                      <a:pt x="24765" y="46672"/>
                      <a:pt x="24765" y="47625"/>
                      <a:pt x="24765" y="47625"/>
                    </a:cubicBezTo>
                    <a:cubicBezTo>
                      <a:pt x="24765" y="48577"/>
                      <a:pt x="24765" y="48577"/>
                      <a:pt x="23813" y="48577"/>
                    </a:cubicBez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cubicBezTo>
                      <a:pt x="23813" y="49530"/>
                      <a:pt x="23813" y="49530"/>
                      <a:pt x="22860" y="49530"/>
                    </a:cubicBezTo>
                    <a:cubicBezTo>
                      <a:pt x="22860" y="49530"/>
                      <a:pt x="22860" y="49530"/>
                      <a:pt x="22860" y="49530"/>
                    </a:cubicBezTo>
                    <a:cubicBezTo>
                      <a:pt x="22860" y="50482"/>
                      <a:pt x="22860" y="50482"/>
                      <a:pt x="21907" y="50482"/>
                    </a:cubicBezTo>
                    <a:cubicBezTo>
                      <a:pt x="21907" y="50482"/>
                      <a:pt x="21907" y="50482"/>
                      <a:pt x="21907" y="50482"/>
                    </a:cubicBezTo>
                    <a:cubicBezTo>
                      <a:pt x="21907" y="51435"/>
                      <a:pt x="20955" y="52388"/>
                      <a:pt x="20002" y="52388"/>
                    </a:cubicBezTo>
                    <a:lnTo>
                      <a:pt x="20002" y="52388"/>
                    </a:lnTo>
                    <a:cubicBezTo>
                      <a:pt x="20002" y="53340"/>
                      <a:pt x="19050" y="54292"/>
                      <a:pt x="18097" y="53340"/>
                    </a:cubicBezTo>
                    <a:cubicBezTo>
                      <a:pt x="18097" y="53340"/>
                      <a:pt x="18097" y="53340"/>
                      <a:pt x="18097" y="53340"/>
                    </a:cubicBezTo>
                    <a:cubicBezTo>
                      <a:pt x="18097" y="54292"/>
                      <a:pt x="17145" y="54292"/>
                      <a:pt x="17145" y="54292"/>
                    </a:cubicBezTo>
                    <a:cubicBezTo>
                      <a:pt x="17145" y="54292"/>
                      <a:pt x="16192" y="54292"/>
                      <a:pt x="16192" y="53340"/>
                    </a:cubicBezTo>
                    <a:cubicBezTo>
                      <a:pt x="14288" y="54292"/>
                      <a:pt x="13335" y="54292"/>
                      <a:pt x="11430" y="54292"/>
                    </a:cubicBezTo>
                    <a:cubicBezTo>
                      <a:pt x="6667" y="53340"/>
                      <a:pt x="3810" y="51435"/>
                      <a:pt x="1905" y="47625"/>
                    </a:cubicBezTo>
                    <a:lnTo>
                      <a:pt x="1905" y="47625"/>
                    </a:lnTo>
                    <a:lnTo>
                      <a:pt x="1905" y="47625"/>
                    </a:lnTo>
                    <a:cubicBezTo>
                      <a:pt x="1905" y="46672"/>
                      <a:pt x="952" y="45720"/>
                      <a:pt x="952" y="43815"/>
                    </a:cubicBezTo>
                    <a:cubicBezTo>
                      <a:pt x="952" y="43815"/>
                      <a:pt x="1905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lnTo>
                      <a:pt x="1905" y="41910"/>
                    </a:lnTo>
                    <a:cubicBezTo>
                      <a:pt x="1905" y="41910"/>
                      <a:pt x="952" y="40957"/>
                      <a:pt x="952" y="40005"/>
                    </a:cubicBezTo>
                    <a:cubicBezTo>
                      <a:pt x="952" y="39052"/>
                      <a:pt x="952" y="38100"/>
                      <a:pt x="1905" y="38100"/>
                    </a:cubicBezTo>
                    <a:lnTo>
                      <a:pt x="1905" y="38100"/>
                    </a:lnTo>
                    <a:cubicBezTo>
                      <a:pt x="952" y="38100"/>
                      <a:pt x="0" y="37147"/>
                      <a:pt x="0" y="36195"/>
                    </a:cubicBezTo>
                    <a:cubicBezTo>
                      <a:pt x="0" y="35242"/>
                      <a:pt x="952" y="34290"/>
                      <a:pt x="1905" y="34290"/>
                    </a:cubicBezTo>
                    <a:cubicBezTo>
                      <a:pt x="1905" y="34290"/>
                      <a:pt x="1905" y="34290"/>
                      <a:pt x="2857" y="34290"/>
                    </a:cubicBezTo>
                    <a:cubicBezTo>
                      <a:pt x="2857" y="34290"/>
                      <a:pt x="2857" y="34290"/>
                      <a:pt x="3810" y="34290"/>
                    </a:cubicBezTo>
                    <a:lnTo>
                      <a:pt x="3810" y="33338"/>
                    </a:lnTo>
                    <a:cubicBezTo>
                      <a:pt x="2857" y="33338"/>
                      <a:pt x="2857" y="32385"/>
                      <a:pt x="2857" y="31432"/>
                    </a:cubicBezTo>
                    <a:cubicBezTo>
                      <a:pt x="2857" y="30480"/>
                      <a:pt x="3810" y="29527"/>
                      <a:pt x="4763" y="29527"/>
                    </a:cubicBezTo>
                    <a:lnTo>
                      <a:pt x="4763" y="28575"/>
                    </a:lnTo>
                    <a:cubicBezTo>
                      <a:pt x="4763" y="28575"/>
                      <a:pt x="3810" y="27622"/>
                      <a:pt x="3810" y="26670"/>
                    </a:cubicBezTo>
                    <a:cubicBezTo>
                      <a:pt x="3810" y="25717"/>
                      <a:pt x="4763" y="24765"/>
                      <a:pt x="5715" y="24765"/>
                    </a:cubicBezTo>
                    <a:cubicBezTo>
                      <a:pt x="5715" y="22860"/>
                      <a:pt x="6667" y="21907"/>
                      <a:pt x="6667" y="20002"/>
                    </a:cubicBezTo>
                    <a:cubicBezTo>
                      <a:pt x="5715" y="20002"/>
                      <a:pt x="5715" y="19050"/>
                      <a:pt x="5715" y="18097"/>
                    </a:cubicBezTo>
                    <a:cubicBezTo>
                      <a:pt x="5715" y="17145"/>
                      <a:pt x="6667" y="16192"/>
                      <a:pt x="7620" y="16192"/>
                    </a:cubicBezTo>
                    <a:lnTo>
                      <a:pt x="7620" y="16192"/>
                    </a:lnTo>
                    <a:lnTo>
                      <a:pt x="7620" y="15240"/>
                    </a:lnTo>
                    <a:cubicBezTo>
                      <a:pt x="7620" y="13335"/>
                      <a:pt x="7620" y="11430"/>
                      <a:pt x="8572" y="9525"/>
                    </a:cubicBezTo>
                    <a:cubicBezTo>
                      <a:pt x="9525" y="6667"/>
                      <a:pt x="11430" y="4763"/>
                      <a:pt x="13335" y="3810"/>
                    </a:cubicBezTo>
                    <a:cubicBezTo>
                      <a:pt x="15240" y="952"/>
                      <a:pt x="16192" y="0"/>
                      <a:pt x="18097" y="0"/>
                    </a:cubicBezTo>
                    <a:cubicBezTo>
                      <a:pt x="19050" y="6667"/>
                      <a:pt x="20002" y="6667"/>
                      <a:pt x="20002" y="6667"/>
                    </a:cubicBezTo>
                    <a:close/>
                  </a:path>
                </a:pathLst>
              </a:custGeom>
              <a:solidFill>
                <a:srgbClr val="76B84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091" name="Graphic 801">
              <a:extLst>
                <a:ext uri="{FF2B5EF4-FFF2-40B4-BE49-F238E27FC236}">
                  <a16:creationId xmlns:a16="http://schemas.microsoft.com/office/drawing/2014/main" id="{57412DFD-041B-475E-AB5B-7E168220CF49}"/>
                </a:ext>
              </a:extLst>
            </p:cNvPr>
            <p:cNvGrpSpPr/>
            <p:nvPr/>
          </p:nvGrpSpPr>
          <p:grpSpPr>
            <a:xfrm>
              <a:off x="6367462" y="3500437"/>
              <a:ext cx="49529" cy="94297"/>
              <a:chOff x="6367462" y="3500437"/>
              <a:chExt cx="49529" cy="94297"/>
            </a:xfrm>
            <a:solidFill>
              <a:schemeClr val="accent1"/>
            </a:solidFill>
          </p:grpSpPr>
          <p:sp>
            <p:nvSpPr>
              <p:cNvPr id="1092" name="Freeform: Shape 1091">
                <a:extLst>
                  <a:ext uri="{FF2B5EF4-FFF2-40B4-BE49-F238E27FC236}">
                    <a16:creationId xmlns:a16="http://schemas.microsoft.com/office/drawing/2014/main" id="{EC83E3E3-866E-4D55-AEDD-7DDF086BDA8F}"/>
                  </a:ext>
                </a:extLst>
              </p:cNvPr>
              <p:cNvSpPr/>
              <p:nvPr/>
            </p:nvSpPr>
            <p:spPr>
              <a:xfrm>
                <a:off x="6373177" y="3573780"/>
                <a:ext cx="43815" cy="20954"/>
              </a:xfrm>
              <a:custGeom>
                <a:avLst/>
                <a:gdLst>
                  <a:gd name="connsiteX0" fmla="*/ 43815 w 43815"/>
                  <a:gd name="connsiteY0" fmla="*/ 10478 h 20954"/>
                  <a:gd name="connsiteX1" fmla="*/ 21908 w 43815"/>
                  <a:gd name="connsiteY1" fmla="*/ 20955 h 20954"/>
                  <a:gd name="connsiteX2" fmla="*/ 0 w 43815"/>
                  <a:gd name="connsiteY2" fmla="*/ 10478 h 20954"/>
                  <a:gd name="connsiteX3" fmla="*/ 21908 w 43815"/>
                  <a:gd name="connsiteY3" fmla="*/ 0 h 20954"/>
                  <a:gd name="connsiteX4" fmla="*/ 43815 w 43815"/>
                  <a:gd name="connsiteY4" fmla="*/ 10478 h 209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3815" h="20954">
                    <a:moveTo>
                      <a:pt x="43815" y="10478"/>
                    </a:moveTo>
                    <a:cubicBezTo>
                      <a:pt x="43815" y="16264"/>
                      <a:pt x="34007" y="20955"/>
                      <a:pt x="21908" y="20955"/>
                    </a:cubicBezTo>
                    <a:cubicBezTo>
                      <a:pt x="9808" y="20955"/>
                      <a:pt x="0" y="16264"/>
                      <a:pt x="0" y="10478"/>
                    </a:cubicBezTo>
                    <a:cubicBezTo>
                      <a:pt x="0" y="4691"/>
                      <a:pt x="9809" y="0"/>
                      <a:pt x="21908" y="0"/>
                    </a:cubicBezTo>
                    <a:cubicBezTo>
                      <a:pt x="34007" y="0"/>
                      <a:pt x="43815" y="4691"/>
                      <a:pt x="43815" y="10478"/>
                    </a:cubicBezTo>
                    <a:close/>
                  </a:path>
                </a:pathLst>
              </a:custGeom>
              <a:solidFill>
                <a:srgbClr val="618D3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93" name="Freeform: Shape 1092">
                <a:extLst>
                  <a:ext uri="{FF2B5EF4-FFF2-40B4-BE49-F238E27FC236}">
                    <a16:creationId xmlns:a16="http://schemas.microsoft.com/office/drawing/2014/main" id="{EDDD8812-5205-4236-9E2B-640ED9F51B9B}"/>
                  </a:ext>
                </a:extLst>
              </p:cNvPr>
              <p:cNvSpPr/>
              <p:nvPr/>
            </p:nvSpPr>
            <p:spPr>
              <a:xfrm>
                <a:off x="6367462" y="3506152"/>
                <a:ext cx="40005" cy="84772"/>
              </a:xfrm>
              <a:custGeom>
                <a:avLst/>
                <a:gdLst>
                  <a:gd name="connsiteX0" fmla="*/ 20955 w 40005"/>
                  <a:gd name="connsiteY0" fmla="*/ 0 h 84772"/>
                  <a:gd name="connsiteX1" fmla="*/ 22860 w 40005"/>
                  <a:gd name="connsiteY1" fmla="*/ 952 h 84772"/>
                  <a:gd name="connsiteX2" fmla="*/ 23813 w 40005"/>
                  <a:gd name="connsiteY2" fmla="*/ 0 h 84772"/>
                  <a:gd name="connsiteX3" fmla="*/ 24765 w 40005"/>
                  <a:gd name="connsiteY3" fmla="*/ 1905 h 84772"/>
                  <a:gd name="connsiteX4" fmla="*/ 24765 w 40005"/>
                  <a:gd name="connsiteY4" fmla="*/ 1905 h 84772"/>
                  <a:gd name="connsiteX5" fmla="*/ 25718 w 40005"/>
                  <a:gd name="connsiteY5" fmla="*/ 4763 h 84772"/>
                  <a:gd name="connsiteX6" fmla="*/ 25718 w 40005"/>
                  <a:gd name="connsiteY6" fmla="*/ 5715 h 84772"/>
                  <a:gd name="connsiteX7" fmla="*/ 25718 w 40005"/>
                  <a:gd name="connsiteY7" fmla="*/ 5715 h 84772"/>
                  <a:gd name="connsiteX8" fmla="*/ 26670 w 40005"/>
                  <a:gd name="connsiteY8" fmla="*/ 8572 h 84772"/>
                  <a:gd name="connsiteX9" fmla="*/ 26670 w 40005"/>
                  <a:gd name="connsiteY9" fmla="*/ 9525 h 84772"/>
                  <a:gd name="connsiteX10" fmla="*/ 26670 w 40005"/>
                  <a:gd name="connsiteY10" fmla="*/ 9525 h 84772"/>
                  <a:gd name="connsiteX11" fmla="*/ 29528 w 40005"/>
                  <a:gd name="connsiteY11" fmla="*/ 13335 h 84772"/>
                  <a:gd name="connsiteX12" fmla="*/ 29528 w 40005"/>
                  <a:gd name="connsiteY12" fmla="*/ 14288 h 84772"/>
                  <a:gd name="connsiteX13" fmla="*/ 31432 w 40005"/>
                  <a:gd name="connsiteY13" fmla="*/ 17145 h 84772"/>
                  <a:gd name="connsiteX14" fmla="*/ 34290 w 40005"/>
                  <a:gd name="connsiteY14" fmla="*/ 20955 h 84772"/>
                  <a:gd name="connsiteX15" fmla="*/ 33338 w 40005"/>
                  <a:gd name="connsiteY15" fmla="*/ 23813 h 84772"/>
                  <a:gd name="connsiteX16" fmla="*/ 34290 w 40005"/>
                  <a:gd name="connsiteY16" fmla="*/ 26670 h 84772"/>
                  <a:gd name="connsiteX17" fmla="*/ 33338 w 40005"/>
                  <a:gd name="connsiteY17" fmla="*/ 28575 h 84772"/>
                  <a:gd name="connsiteX18" fmla="*/ 33338 w 40005"/>
                  <a:gd name="connsiteY18" fmla="*/ 28575 h 84772"/>
                  <a:gd name="connsiteX19" fmla="*/ 35243 w 40005"/>
                  <a:gd name="connsiteY19" fmla="*/ 32385 h 84772"/>
                  <a:gd name="connsiteX20" fmla="*/ 35243 w 40005"/>
                  <a:gd name="connsiteY20" fmla="*/ 34290 h 84772"/>
                  <a:gd name="connsiteX21" fmla="*/ 36195 w 40005"/>
                  <a:gd name="connsiteY21" fmla="*/ 37147 h 84772"/>
                  <a:gd name="connsiteX22" fmla="*/ 36195 w 40005"/>
                  <a:gd name="connsiteY22" fmla="*/ 39052 h 84772"/>
                  <a:gd name="connsiteX23" fmla="*/ 37147 w 40005"/>
                  <a:gd name="connsiteY23" fmla="*/ 41910 h 84772"/>
                  <a:gd name="connsiteX24" fmla="*/ 37147 w 40005"/>
                  <a:gd name="connsiteY24" fmla="*/ 43815 h 84772"/>
                  <a:gd name="connsiteX25" fmla="*/ 38100 w 40005"/>
                  <a:gd name="connsiteY25" fmla="*/ 46672 h 84772"/>
                  <a:gd name="connsiteX26" fmla="*/ 37147 w 40005"/>
                  <a:gd name="connsiteY26" fmla="*/ 48577 h 84772"/>
                  <a:gd name="connsiteX27" fmla="*/ 37147 w 40005"/>
                  <a:gd name="connsiteY27" fmla="*/ 48577 h 84772"/>
                  <a:gd name="connsiteX28" fmla="*/ 38100 w 40005"/>
                  <a:gd name="connsiteY28" fmla="*/ 51435 h 84772"/>
                  <a:gd name="connsiteX29" fmla="*/ 38100 w 40005"/>
                  <a:gd name="connsiteY29" fmla="*/ 52388 h 84772"/>
                  <a:gd name="connsiteX30" fmla="*/ 39053 w 40005"/>
                  <a:gd name="connsiteY30" fmla="*/ 55245 h 84772"/>
                  <a:gd name="connsiteX31" fmla="*/ 39053 w 40005"/>
                  <a:gd name="connsiteY31" fmla="*/ 56197 h 84772"/>
                  <a:gd name="connsiteX32" fmla="*/ 39053 w 40005"/>
                  <a:gd name="connsiteY32" fmla="*/ 57150 h 84772"/>
                  <a:gd name="connsiteX33" fmla="*/ 38100 w 40005"/>
                  <a:gd name="connsiteY33" fmla="*/ 59055 h 84772"/>
                  <a:gd name="connsiteX34" fmla="*/ 40005 w 40005"/>
                  <a:gd name="connsiteY34" fmla="*/ 61913 h 84772"/>
                  <a:gd name="connsiteX35" fmla="*/ 38100 w 40005"/>
                  <a:gd name="connsiteY35" fmla="*/ 64770 h 84772"/>
                  <a:gd name="connsiteX36" fmla="*/ 38100 w 40005"/>
                  <a:gd name="connsiteY36" fmla="*/ 66675 h 84772"/>
                  <a:gd name="connsiteX37" fmla="*/ 37147 w 40005"/>
                  <a:gd name="connsiteY37" fmla="*/ 68580 h 84772"/>
                  <a:gd name="connsiteX38" fmla="*/ 38100 w 40005"/>
                  <a:gd name="connsiteY38" fmla="*/ 70485 h 84772"/>
                  <a:gd name="connsiteX39" fmla="*/ 37147 w 40005"/>
                  <a:gd name="connsiteY39" fmla="*/ 72390 h 84772"/>
                  <a:gd name="connsiteX40" fmla="*/ 37147 w 40005"/>
                  <a:gd name="connsiteY40" fmla="*/ 72390 h 84772"/>
                  <a:gd name="connsiteX41" fmla="*/ 37147 w 40005"/>
                  <a:gd name="connsiteY41" fmla="*/ 72390 h 84772"/>
                  <a:gd name="connsiteX42" fmla="*/ 37147 w 40005"/>
                  <a:gd name="connsiteY42" fmla="*/ 72390 h 84772"/>
                  <a:gd name="connsiteX43" fmla="*/ 37147 w 40005"/>
                  <a:gd name="connsiteY43" fmla="*/ 72390 h 84772"/>
                  <a:gd name="connsiteX44" fmla="*/ 37147 w 40005"/>
                  <a:gd name="connsiteY44" fmla="*/ 72390 h 84772"/>
                  <a:gd name="connsiteX45" fmla="*/ 37147 w 40005"/>
                  <a:gd name="connsiteY45" fmla="*/ 72390 h 84772"/>
                  <a:gd name="connsiteX46" fmla="*/ 37147 w 40005"/>
                  <a:gd name="connsiteY46" fmla="*/ 72390 h 84772"/>
                  <a:gd name="connsiteX47" fmla="*/ 37147 w 40005"/>
                  <a:gd name="connsiteY47" fmla="*/ 72390 h 84772"/>
                  <a:gd name="connsiteX48" fmla="*/ 37147 w 40005"/>
                  <a:gd name="connsiteY48" fmla="*/ 72390 h 84772"/>
                  <a:gd name="connsiteX49" fmla="*/ 37147 w 40005"/>
                  <a:gd name="connsiteY49" fmla="*/ 72390 h 84772"/>
                  <a:gd name="connsiteX50" fmla="*/ 37147 w 40005"/>
                  <a:gd name="connsiteY50" fmla="*/ 72390 h 84772"/>
                  <a:gd name="connsiteX51" fmla="*/ 37147 w 40005"/>
                  <a:gd name="connsiteY51" fmla="*/ 72390 h 84772"/>
                  <a:gd name="connsiteX52" fmla="*/ 37147 w 40005"/>
                  <a:gd name="connsiteY52" fmla="*/ 72390 h 84772"/>
                  <a:gd name="connsiteX53" fmla="*/ 37147 w 40005"/>
                  <a:gd name="connsiteY53" fmla="*/ 72390 h 84772"/>
                  <a:gd name="connsiteX54" fmla="*/ 37147 w 40005"/>
                  <a:gd name="connsiteY54" fmla="*/ 72390 h 84772"/>
                  <a:gd name="connsiteX55" fmla="*/ 37147 w 40005"/>
                  <a:gd name="connsiteY55" fmla="*/ 72390 h 84772"/>
                  <a:gd name="connsiteX56" fmla="*/ 37147 w 40005"/>
                  <a:gd name="connsiteY56" fmla="*/ 72390 h 84772"/>
                  <a:gd name="connsiteX57" fmla="*/ 37147 w 40005"/>
                  <a:gd name="connsiteY57" fmla="*/ 72390 h 84772"/>
                  <a:gd name="connsiteX58" fmla="*/ 37147 w 40005"/>
                  <a:gd name="connsiteY58" fmla="*/ 72390 h 84772"/>
                  <a:gd name="connsiteX59" fmla="*/ 37147 w 40005"/>
                  <a:gd name="connsiteY59" fmla="*/ 72390 h 84772"/>
                  <a:gd name="connsiteX60" fmla="*/ 37147 w 40005"/>
                  <a:gd name="connsiteY60" fmla="*/ 72390 h 84772"/>
                  <a:gd name="connsiteX61" fmla="*/ 37147 w 40005"/>
                  <a:gd name="connsiteY61" fmla="*/ 72390 h 84772"/>
                  <a:gd name="connsiteX62" fmla="*/ 37147 w 40005"/>
                  <a:gd name="connsiteY62" fmla="*/ 72390 h 84772"/>
                  <a:gd name="connsiteX63" fmla="*/ 37147 w 40005"/>
                  <a:gd name="connsiteY63" fmla="*/ 72390 h 84772"/>
                  <a:gd name="connsiteX64" fmla="*/ 37147 w 40005"/>
                  <a:gd name="connsiteY64" fmla="*/ 72390 h 84772"/>
                  <a:gd name="connsiteX65" fmla="*/ 37147 w 40005"/>
                  <a:gd name="connsiteY65" fmla="*/ 72390 h 84772"/>
                  <a:gd name="connsiteX66" fmla="*/ 37147 w 40005"/>
                  <a:gd name="connsiteY66" fmla="*/ 72390 h 84772"/>
                  <a:gd name="connsiteX67" fmla="*/ 37147 w 40005"/>
                  <a:gd name="connsiteY67" fmla="*/ 72390 h 84772"/>
                  <a:gd name="connsiteX68" fmla="*/ 37147 w 40005"/>
                  <a:gd name="connsiteY68" fmla="*/ 72390 h 84772"/>
                  <a:gd name="connsiteX69" fmla="*/ 37147 w 40005"/>
                  <a:gd name="connsiteY69" fmla="*/ 72390 h 84772"/>
                  <a:gd name="connsiteX70" fmla="*/ 37147 w 40005"/>
                  <a:gd name="connsiteY70" fmla="*/ 72390 h 84772"/>
                  <a:gd name="connsiteX71" fmla="*/ 37147 w 40005"/>
                  <a:gd name="connsiteY71" fmla="*/ 72390 h 84772"/>
                  <a:gd name="connsiteX72" fmla="*/ 37147 w 40005"/>
                  <a:gd name="connsiteY72" fmla="*/ 72390 h 84772"/>
                  <a:gd name="connsiteX73" fmla="*/ 37147 w 40005"/>
                  <a:gd name="connsiteY73" fmla="*/ 72390 h 84772"/>
                  <a:gd name="connsiteX74" fmla="*/ 37147 w 40005"/>
                  <a:gd name="connsiteY74" fmla="*/ 72390 h 84772"/>
                  <a:gd name="connsiteX75" fmla="*/ 37147 w 40005"/>
                  <a:gd name="connsiteY75" fmla="*/ 72390 h 84772"/>
                  <a:gd name="connsiteX76" fmla="*/ 37147 w 40005"/>
                  <a:gd name="connsiteY76" fmla="*/ 72390 h 84772"/>
                  <a:gd name="connsiteX77" fmla="*/ 37147 w 40005"/>
                  <a:gd name="connsiteY77" fmla="*/ 72390 h 84772"/>
                  <a:gd name="connsiteX78" fmla="*/ 37147 w 40005"/>
                  <a:gd name="connsiteY78" fmla="*/ 72390 h 84772"/>
                  <a:gd name="connsiteX79" fmla="*/ 37147 w 40005"/>
                  <a:gd name="connsiteY79" fmla="*/ 72390 h 84772"/>
                  <a:gd name="connsiteX80" fmla="*/ 37147 w 40005"/>
                  <a:gd name="connsiteY80" fmla="*/ 72390 h 84772"/>
                  <a:gd name="connsiteX81" fmla="*/ 37147 w 40005"/>
                  <a:gd name="connsiteY81" fmla="*/ 72390 h 84772"/>
                  <a:gd name="connsiteX82" fmla="*/ 37147 w 40005"/>
                  <a:gd name="connsiteY82" fmla="*/ 72390 h 84772"/>
                  <a:gd name="connsiteX83" fmla="*/ 37147 w 40005"/>
                  <a:gd name="connsiteY83" fmla="*/ 72390 h 84772"/>
                  <a:gd name="connsiteX84" fmla="*/ 37147 w 40005"/>
                  <a:gd name="connsiteY84" fmla="*/ 72390 h 84772"/>
                  <a:gd name="connsiteX85" fmla="*/ 37147 w 40005"/>
                  <a:gd name="connsiteY85" fmla="*/ 72390 h 84772"/>
                  <a:gd name="connsiteX86" fmla="*/ 37147 w 40005"/>
                  <a:gd name="connsiteY86" fmla="*/ 72390 h 84772"/>
                  <a:gd name="connsiteX87" fmla="*/ 37147 w 40005"/>
                  <a:gd name="connsiteY87" fmla="*/ 72390 h 84772"/>
                  <a:gd name="connsiteX88" fmla="*/ 37147 w 40005"/>
                  <a:gd name="connsiteY88" fmla="*/ 72390 h 84772"/>
                  <a:gd name="connsiteX89" fmla="*/ 37147 w 40005"/>
                  <a:gd name="connsiteY89" fmla="*/ 72390 h 84772"/>
                  <a:gd name="connsiteX90" fmla="*/ 37147 w 40005"/>
                  <a:gd name="connsiteY90" fmla="*/ 72390 h 84772"/>
                  <a:gd name="connsiteX91" fmla="*/ 37147 w 40005"/>
                  <a:gd name="connsiteY91" fmla="*/ 72390 h 84772"/>
                  <a:gd name="connsiteX92" fmla="*/ 37147 w 40005"/>
                  <a:gd name="connsiteY92" fmla="*/ 72390 h 84772"/>
                  <a:gd name="connsiteX93" fmla="*/ 37147 w 40005"/>
                  <a:gd name="connsiteY93" fmla="*/ 72390 h 84772"/>
                  <a:gd name="connsiteX94" fmla="*/ 37147 w 40005"/>
                  <a:gd name="connsiteY94" fmla="*/ 72390 h 84772"/>
                  <a:gd name="connsiteX95" fmla="*/ 37147 w 40005"/>
                  <a:gd name="connsiteY95" fmla="*/ 72390 h 84772"/>
                  <a:gd name="connsiteX96" fmla="*/ 37147 w 40005"/>
                  <a:gd name="connsiteY96" fmla="*/ 72390 h 84772"/>
                  <a:gd name="connsiteX97" fmla="*/ 37147 w 40005"/>
                  <a:gd name="connsiteY97" fmla="*/ 72390 h 84772"/>
                  <a:gd name="connsiteX98" fmla="*/ 37147 w 40005"/>
                  <a:gd name="connsiteY98" fmla="*/ 72390 h 84772"/>
                  <a:gd name="connsiteX99" fmla="*/ 37147 w 40005"/>
                  <a:gd name="connsiteY99" fmla="*/ 72390 h 84772"/>
                  <a:gd name="connsiteX100" fmla="*/ 37147 w 40005"/>
                  <a:gd name="connsiteY100" fmla="*/ 72390 h 84772"/>
                  <a:gd name="connsiteX101" fmla="*/ 37147 w 40005"/>
                  <a:gd name="connsiteY101" fmla="*/ 72390 h 84772"/>
                  <a:gd name="connsiteX102" fmla="*/ 37147 w 40005"/>
                  <a:gd name="connsiteY102" fmla="*/ 72390 h 84772"/>
                  <a:gd name="connsiteX103" fmla="*/ 37147 w 40005"/>
                  <a:gd name="connsiteY103" fmla="*/ 72390 h 84772"/>
                  <a:gd name="connsiteX104" fmla="*/ 37147 w 40005"/>
                  <a:gd name="connsiteY104" fmla="*/ 72390 h 84772"/>
                  <a:gd name="connsiteX105" fmla="*/ 37147 w 40005"/>
                  <a:gd name="connsiteY105" fmla="*/ 72390 h 84772"/>
                  <a:gd name="connsiteX106" fmla="*/ 37147 w 40005"/>
                  <a:gd name="connsiteY106" fmla="*/ 72390 h 84772"/>
                  <a:gd name="connsiteX107" fmla="*/ 37147 w 40005"/>
                  <a:gd name="connsiteY107" fmla="*/ 72390 h 84772"/>
                  <a:gd name="connsiteX108" fmla="*/ 37147 w 40005"/>
                  <a:gd name="connsiteY108" fmla="*/ 72390 h 84772"/>
                  <a:gd name="connsiteX109" fmla="*/ 37147 w 40005"/>
                  <a:gd name="connsiteY109" fmla="*/ 72390 h 84772"/>
                  <a:gd name="connsiteX110" fmla="*/ 37147 w 40005"/>
                  <a:gd name="connsiteY110" fmla="*/ 72390 h 84772"/>
                  <a:gd name="connsiteX111" fmla="*/ 37147 w 40005"/>
                  <a:gd name="connsiteY111" fmla="*/ 72390 h 84772"/>
                  <a:gd name="connsiteX112" fmla="*/ 37147 w 40005"/>
                  <a:gd name="connsiteY112" fmla="*/ 72390 h 84772"/>
                  <a:gd name="connsiteX113" fmla="*/ 37147 w 40005"/>
                  <a:gd name="connsiteY113" fmla="*/ 72390 h 84772"/>
                  <a:gd name="connsiteX114" fmla="*/ 37147 w 40005"/>
                  <a:gd name="connsiteY114" fmla="*/ 72390 h 84772"/>
                  <a:gd name="connsiteX115" fmla="*/ 37147 w 40005"/>
                  <a:gd name="connsiteY115" fmla="*/ 72390 h 84772"/>
                  <a:gd name="connsiteX116" fmla="*/ 37147 w 40005"/>
                  <a:gd name="connsiteY116" fmla="*/ 72390 h 84772"/>
                  <a:gd name="connsiteX117" fmla="*/ 37147 w 40005"/>
                  <a:gd name="connsiteY117" fmla="*/ 72390 h 84772"/>
                  <a:gd name="connsiteX118" fmla="*/ 37147 w 40005"/>
                  <a:gd name="connsiteY118" fmla="*/ 72390 h 84772"/>
                  <a:gd name="connsiteX119" fmla="*/ 37147 w 40005"/>
                  <a:gd name="connsiteY119" fmla="*/ 72390 h 84772"/>
                  <a:gd name="connsiteX120" fmla="*/ 37147 w 40005"/>
                  <a:gd name="connsiteY120" fmla="*/ 72390 h 84772"/>
                  <a:gd name="connsiteX121" fmla="*/ 37147 w 40005"/>
                  <a:gd name="connsiteY121" fmla="*/ 72390 h 84772"/>
                  <a:gd name="connsiteX122" fmla="*/ 37147 w 40005"/>
                  <a:gd name="connsiteY122" fmla="*/ 72390 h 84772"/>
                  <a:gd name="connsiteX123" fmla="*/ 37147 w 40005"/>
                  <a:gd name="connsiteY123" fmla="*/ 72390 h 84772"/>
                  <a:gd name="connsiteX124" fmla="*/ 36195 w 40005"/>
                  <a:gd name="connsiteY124" fmla="*/ 74295 h 84772"/>
                  <a:gd name="connsiteX125" fmla="*/ 36195 w 40005"/>
                  <a:gd name="connsiteY125" fmla="*/ 74295 h 84772"/>
                  <a:gd name="connsiteX126" fmla="*/ 35243 w 40005"/>
                  <a:gd name="connsiteY126" fmla="*/ 76200 h 84772"/>
                  <a:gd name="connsiteX127" fmla="*/ 35243 w 40005"/>
                  <a:gd name="connsiteY127" fmla="*/ 76200 h 84772"/>
                  <a:gd name="connsiteX128" fmla="*/ 33338 w 40005"/>
                  <a:gd name="connsiteY128" fmla="*/ 79057 h 84772"/>
                  <a:gd name="connsiteX129" fmla="*/ 33338 w 40005"/>
                  <a:gd name="connsiteY129" fmla="*/ 79057 h 84772"/>
                  <a:gd name="connsiteX130" fmla="*/ 31432 w 40005"/>
                  <a:gd name="connsiteY130" fmla="*/ 81915 h 84772"/>
                  <a:gd name="connsiteX131" fmla="*/ 30480 w 40005"/>
                  <a:gd name="connsiteY131" fmla="*/ 81915 h 84772"/>
                  <a:gd name="connsiteX132" fmla="*/ 28575 w 40005"/>
                  <a:gd name="connsiteY132" fmla="*/ 83820 h 84772"/>
                  <a:gd name="connsiteX133" fmla="*/ 26670 w 40005"/>
                  <a:gd name="connsiteY133" fmla="*/ 82867 h 84772"/>
                  <a:gd name="connsiteX134" fmla="*/ 18097 w 40005"/>
                  <a:gd name="connsiteY134" fmla="*/ 84772 h 84772"/>
                  <a:gd name="connsiteX135" fmla="*/ 2857 w 40005"/>
                  <a:gd name="connsiteY135" fmla="*/ 72390 h 84772"/>
                  <a:gd name="connsiteX136" fmla="*/ 953 w 40005"/>
                  <a:gd name="connsiteY136" fmla="*/ 70485 h 84772"/>
                  <a:gd name="connsiteX137" fmla="*/ 953 w 40005"/>
                  <a:gd name="connsiteY137" fmla="*/ 68580 h 84772"/>
                  <a:gd name="connsiteX138" fmla="*/ 953 w 40005"/>
                  <a:gd name="connsiteY138" fmla="*/ 67627 h 84772"/>
                  <a:gd name="connsiteX139" fmla="*/ 1905 w 40005"/>
                  <a:gd name="connsiteY139" fmla="*/ 65722 h 84772"/>
                  <a:gd name="connsiteX140" fmla="*/ 1905 w 40005"/>
                  <a:gd name="connsiteY140" fmla="*/ 64770 h 84772"/>
                  <a:gd name="connsiteX141" fmla="*/ 953 w 40005"/>
                  <a:gd name="connsiteY141" fmla="*/ 63817 h 84772"/>
                  <a:gd name="connsiteX142" fmla="*/ 953 w 40005"/>
                  <a:gd name="connsiteY142" fmla="*/ 61913 h 84772"/>
                  <a:gd name="connsiteX143" fmla="*/ 953 w 40005"/>
                  <a:gd name="connsiteY143" fmla="*/ 60960 h 84772"/>
                  <a:gd name="connsiteX144" fmla="*/ 0 w 40005"/>
                  <a:gd name="connsiteY144" fmla="*/ 60007 h 84772"/>
                  <a:gd name="connsiteX145" fmla="*/ 953 w 40005"/>
                  <a:gd name="connsiteY145" fmla="*/ 58102 h 84772"/>
                  <a:gd name="connsiteX146" fmla="*/ 953 w 40005"/>
                  <a:gd name="connsiteY146" fmla="*/ 58102 h 84772"/>
                  <a:gd name="connsiteX147" fmla="*/ 0 w 40005"/>
                  <a:gd name="connsiteY147" fmla="*/ 56197 h 84772"/>
                  <a:gd name="connsiteX148" fmla="*/ 953 w 40005"/>
                  <a:gd name="connsiteY148" fmla="*/ 53340 h 84772"/>
                  <a:gd name="connsiteX149" fmla="*/ 953 w 40005"/>
                  <a:gd name="connsiteY149" fmla="*/ 53340 h 84772"/>
                  <a:gd name="connsiteX150" fmla="*/ 953 w 40005"/>
                  <a:gd name="connsiteY150" fmla="*/ 53340 h 84772"/>
                  <a:gd name="connsiteX151" fmla="*/ 0 w 40005"/>
                  <a:gd name="connsiteY151" fmla="*/ 51435 h 84772"/>
                  <a:gd name="connsiteX152" fmla="*/ 1905 w 40005"/>
                  <a:gd name="connsiteY152" fmla="*/ 49530 h 84772"/>
                  <a:gd name="connsiteX153" fmla="*/ 1905 w 40005"/>
                  <a:gd name="connsiteY153" fmla="*/ 49530 h 84772"/>
                  <a:gd name="connsiteX154" fmla="*/ 0 w 40005"/>
                  <a:gd name="connsiteY154" fmla="*/ 47625 h 84772"/>
                  <a:gd name="connsiteX155" fmla="*/ 1905 w 40005"/>
                  <a:gd name="connsiteY155" fmla="*/ 45720 h 84772"/>
                  <a:gd name="connsiteX156" fmla="*/ 1905 w 40005"/>
                  <a:gd name="connsiteY156" fmla="*/ 45720 h 84772"/>
                  <a:gd name="connsiteX157" fmla="*/ 1905 w 40005"/>
                  <a:gd name="connsiteY157" fmla="*/ 45720 h 84772"/>
                  <a:gd name="connsiteX158" fmla="*/ 0 w 40005"/>
                  <a:gd name="connsiteY158" fmla="*/ 43815 h 84772"/>
                  <a:gd name="connsiteX159" fmla="*/ 1905 w 40005"/>
                  <a:gd name="connsiteY159" fmla="*/ 41910 h 84772"/>
                  <a:gd name="connsiteX160" fmla="*/ 1905 w 40005"/>
                  <a:gd name="connsiteY160" fmla="*/ 41910 h 84772"/>
                  <a:gd name="connsiteX161" fmla="*/ 1905 w 40005"/>
                  <a:gd name="connsiteY161" fmla="*/ 40957 h 84772"/>
                  <a:gd name="connsiteX162" fmla="*/ 953 w 40005"/>
                  <a:gd name="connsiteY162" fmla="*/ 39052 h 84772"/>
                  <a:gd name="connsiteX163" fmla="*/ 1905 w 40005"/>
                  <a:gd name="connsiteY163" fmla="*/ 37147 h 84772"/>
                  <a:gd name="connsiteX164" fmla="*/ 1905 w 40005"/>
                  <a:gd name="connsiteY164" fmla="*/ 37147 h 84772"/>
                  <a:gd name="connsiteX165" fmla="*/ 0 w 40005"/>
                  <a:gd name="connsiteY165" fmla="*/ 35242 h 84772"/>
                  <a:gd name="connsiteX166" fmla="*/ 1905 w 40005"/>
                  <a:gd name="connsiteY166" fmla="*/ 33338 h 84772"/>
                  <a:gd name="connsiteX167" fmla="*/ 2857 w 40005"/>
                  <a:gd name="connsiteY167" fmla="*/ 33338 h 84772"/>
                  <a:gd name="connsiteX168" fmla="*/ 3810 w 40005"/>
                  <a:gd name="connsiteY168" fmla="*/ 33338 h 84772"/>
                  <a:gd name="connsiteX169" fmla="*/ 3810 w 40005"/>
                  <a:gd name="connsiteY169" fmla="*/ 32385 h 84772"/>
                  <a:gd name="connsiteX170" fmla="*/ 2857 w 40005"/>
                  <a:gd name="connsiteY170" fmla="*/ 30480 h 84772"/>
                  <a:gd name="connsiteX171" fmla="*/ 4763 w 40005"/>
                  <a:gd name="connsiteY171" fmla="*/ 28575 h 84772"/>
                  <a:gd name="connsiteX172" fmla="*/ 4763 w 40005"/>
                  <a:gd name="connsiteY172" fmla="*/ 27622 h 84772"/>
                  <a:gd name="connsiteX173" fmla="*/ 3810 w 40005"/>
                  <a:gd name="connsiteY173" fmla="*/ 25717 h 84772"/>
                  <a:gd name="connsiteX174" fmla="*/ 5715 w 40005"/>
                  <a:gd name="connsiteY174" fmla="*/ 23813 h 84772"/>
                  <a:gd name="connsiteX175" fmla="*/ 6668 w 40005"/>
                  <a:gd name="connsiteY175" fmla="*/ 19050 h 84772"/>
                  <a:gd name="connsiteX176" fmla="*/ 5715 w 40005"/>
                  <a:gd name="connsiteY176" fmla="*/ 17145 h 84772"/>
                  <a:gd name="connsiteX177" fmla="*/ 7620 w 40005"/>
                  <a:gd name="connsiteY177" fmla="*/ 15240 h 84772"/>
                  <a:gd name="connsiteX178" fmla="*/ 7620 w 40005"/>
                  <a:gd name="connsiteY178" fmla="*/ 15240 h 84772"/>
                  <a:gd name="connsiteX179" fmla="*/ 7620 w 40005"/>
                  <a:gd name="connsiteY179" fmla="*/ 14288 h 84772"/>
                  <a:gd name="connsiteX180" fmla="*/ 8572 w 40005"/>
                  <a:gd name="connsiteY180" fmla="*/ 8572 h 84772"/>
                  <a:gd name="connsiteX181" fmla="*/ 13335 w 40005"/>
                  <a:gd name="connsiteY181" fmla="*/ 2857 h 84772"/>
                  <a:gd name="connsiteX182" fmla="*/ 20955 w 40005"/>
                  <a:gd name="connsiteY182" fmla="*/ 0 h 847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40005" h="84772">
                    <a:moveTo>
                      <a:pt x="20955" y="0"/>
                    </a:moveTo>
                    <a:cubicBezTo>
                      <a:pt x="21907" y="0"/>
                      <a:pt x="21907" y="0"/>
                      <a:pt x="22860" y="952"/>
                    </a:cubicBezTo>
                    <a:cubicBezTo>
                      <a:pt x="22860" y="0"/>
                      <a:pt x="23813" y="0"/>
                      <a:pt x="23813" y="0"/>
                    </a:cubicBezTo>
                    <a:cubicBezTo>
                      <a:pt x="24765" y="0"/>
                      <a:pt x="24765" y="952"/>
                      <a:pt x="24765" y="1905"/>
                    </a:cubicBezTo>
                    <a:cubicBezTo>
                      <a:pt x="24765" y="1905"/>
                      <a:pt x="24765" y="1905"/>
                      <a:pt x="24765" y="1905"/>
                    </a:cubicBezTo>
                    <a:cubicBezTo>
                      <a:pt x="25718" y="1905"/>
                      <a:pt x="25718" y="2857"/>
                      <a:pt x="25718" y="4763"/>
                    </a:cubicBezTo>
                    <a:cubicBezTo>
                      <a:pt x="25718" y="4763"/>
                      <a:pt x="25718" y="5715"/>
                      <a:pt x="25718" y="5715"/>
                    </a:cubicBezTo>
                    <a:lnTo>
                      <a:pt x="25718" y="5715"/>
                    </a:lnTo>
                    <a:cubicBezTo>
                      <a:pt x="26670" y="5715"/>
                      <a:pt x="26670" y="6667"/>
                      <a:pt x="26670" y="8572"/>
                    </a:cubicBezTo>
                    <a:cubicBezTo>
                      <a:pt x="26670" y="9525"/>
                      <a:pt x="26670" y="9525"/>
                      <a:pt x="26670" y="9525"/>
                    </a:cubicBezTo>
                    <a:lnTo>
                      <a:pt x="26670" y="9525"/>
                    </a:lnTo>
                    <a:cubicBezTo>
                      <a:pt x="28575" y="9525"/>
                      <a:pt x="29528" y="11430"/>
                      <a:pt x="29528" y="13335"/>
                    </a:cubicBezTo>
                    <a:cubicBezTo>
                      <a:pt x="29528" y="13335"/>
                      <a:pt x="29528" y="14288"/>
                      <a:pt x="29528" y="14288"/>
                    </a:cubicBezTo>
                    <a:cubicBezTo>
                      <a:pt x="30480" y="15240"/>
                      <a:pt x="30480" y="16192"/>
                      <a:pt x="31432" y="17145"/>
                    </a:cubicBezTo>
                    <a:cubicBezTo>
                      <a:pt x="33338" y="17145"/>
                      <a:pt x="34290" y="19050"/>
                      <a:pt x="34290" y="20955"/>
                    </a:cubicBezTo>
                    <a:cubicBezTo>
                      <a:pt x="34290" y="21907"/>
                      <a:pt x="34290" y="22860"/>
                      <a:pt x="33338" y="23813"/>
                    </a:cubicBezTo>
                    <a:cubicBezTo>
                      <a:pt x="34290" y="24765"/>
                      <a:pt x="34290" y="25717"/>
                      <a:pt x="34290" y="26670"/>
                    </a:cubicBezTo>
                    <a:cubicBezTo>
                      <a:pt x="34290" y="27622"/>
                      <a:pt x="34290" y="28575"/>
                      <a:pt x="33338" y="28575"/>
                    </a:cubicBezTo>
                    <a:lnTo>
                      <a:pt x="33338" y="28575"/>
                    </a:lnTo>
                    <a:cubicBezTo>
                      <a:pt x="34290" y="29527"/>
                      <a:pt x="35243" y="30480"/>
                      <a:pt x="35243" y="32385"/>
                    </a:cubicBezTo>
                    <a:cubicBezTo>
                      <a:pt x="35243" y="33338"/>
                      <a:pt x="35243" y="33338"/>
                      <a:pt x="35243" y="34290"/>
                    </a:cubicBezTo>
                    <a:cubicBezTo>
                      <a:pt x="36195" y="35242"/>
                      <a:pt x="36195" y="36195"/>
                      <a:pt x="36195" y="37147"/>
                    </a:cubicBezTo>
                    <a:cubicBezTo>
                      <a:pt x="36195" y="38100"/>
                      <a:pt x="36195" y="38100"/>
                      <a:pt x="36195" y="39052"/>
                    </a:cubicBezTo>
                    <a:cubicBezTo>
                      <a:pt x="37147" y="40005"/>
                      <a:pt x="37147" y="40957"/>
                      <a:pt x="37147" y="41910"/>
                    </a:cubicBezTo>
                    <a:cubicBezTo>
                      <a:pt x="37147" y="42863"/>
                      <a:pt x="37147" y="42863"/>
                      <a:pt x="37147" y="43815"/>
                    </a:cubicBezTo>
                    <a:cubicBezTo>
                      <a:pt x="38100" y="44767"/>
                      <a:pt x="38100" y="45720"/>
                      <a:pt x="38100" y="46672"/>
                    </a:cubicBezTo>
                    <a:cubicBezTo>
                      <a:pt x="38100" y="47625"/>
                      <a:pt x="38100" y="48577"/>
                      <a:pt x="37147" y="48577"/>
                    </a:cubicBezTo>
                    <a:lnTo>
                      <a:pt x="37147" y="48577"/>
                    </a:lnTo>
                    <a:cubicBezTo>
                      <a:pt x="38100" y="49530"/>
                      <a:pt x="38100" y="50482"/>
                      <a:pt x="38100" y="51435"/>
                    </a:cubicBezTo>
                    <a:cubicBezTo>
                      <a:pt x="38100" y="51435"/>
                      <a:pt x="38100" y="52388"/>
                      <a:pt x="38100" y="52388"/>
                    </a:cubicBezTo>
                    <a:cubicBezTo>
                      <a:pt x="39053" y="53340"/>
                      <a:pt x="39053" y="54292"/>
                      <a:pt x="39053" y="55245"/>
                    </a:cubicBezTo>
                    <a:cubicBezTo>
                      <a:pt x="39053" y="55245"/>
                      <a:pt x="39053" y="56197"/>
                      <a:pt x="39053" y="56197"/>
                    </a:cubicBezTo>
                    <a:cubicBezTo>
                      <a:pt x="39053" y="56197"/>
                      <a:pt x="39053" y="57150"/>
                      <a:pt x="39053" y="57150"/>
                    </a:cubicBezTo>
                    <a:cubicBezTo>
                      <a:pt x="39053" y="58102"/>
                      <a:pt x="39053" y="58102"/>
                      <a:pt x="38100" y="59055"/>
                    </a:cubicBezTo>
                    <a:cubicBezTo>
                      <a:pt x="39053" y="59055"/>
                      <a:pt x="40005" y="60007"/>
                      <a:pt x="40005" y="61913"/>
                    </a:cubicBezTo>
                    <a:cubicBezTo>
                      <a:pt x="40005" y="62865"/>
                      <a:pt x="39053" y="63817"/>
                      <a:pt x="38100" y="64770"/>
                    </a:cubicBezTo>
                    <a:cubicBezTo>
                      <a:pt x="38100" y="64770"/>
                      <a:pt x="38100" y="65722"/>
                      <a:pt x="38100" y="66675"/>
                    </a:cubicBezTo>
                    <a:cubicBezTo>
                      <a:pt x="38100" y="67627"/>
                      <a:pt x="38100" y="67627"/>
                      <a:pt x="37147" y="68580"/>
                    </a:cubicBezTo>
                    <a:cubicBezTo>
                      <a:pt x="38100" y="68580"/>
                      <a:pt x="38100" y="69532"/>
                      <a:pt x="38100" y="70485"/>
                    </a:cubicBezTo>
                    <a:cubicBezTo>
                      <a:pt x="38100" y="71438"/>
                      <a:pt x="38100" y="72390"/>
                      <a:pt x="37147" y="72390"/>
                    </a:cubicBez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cubicBezTo>
                      <a:pt x="37147" y="73342"/>
                      <a:pt x="37147" y="74295"/>
                      <a:pt x="36195" y="74295"/>
                    </a:cubicBezTo>
                    <a:cubicBezTo>
                      <a:pt x="36195" y="74295"/>
                      <a:pt x="36195" y="74295"/>
                      <a:pt x="36195" y="74295"/>
                    </a:cubicBezTo>
                    <a:cubicBezTo>
                      <a:pt x="36195" y="75247"/>
                      <a:pt x="35243" y="76200"/>
                      <a:pt x="35243" y="76200"/>
                    </a:cubicBezTo>
                    <a:cubicBezTo>
                      <a:pt x="35243" y="76200"/>
                      <a:pt x="35243" y="76200"/>
                      <a:pt x="35243" y="76200"/>
                    </a:cubicBezTo>
                    <a:cubicBezTo>
                      <a:pt x="35243" y="77152"/>
                      <a:pt x="34290" y="79057"/>
                      <a:pt x="33338" y="79057"/>
                    </a:cubicBezTo>
                    <a:lnTo>
                      <a:pt x="33338" y="79057"/>
                    </a:lnTo>
                    <a:cubicBezTo>
                      <a:pt x="33338" y="80010"/>
                      <a:pt x="32385" y="81915"/>
                      <a:pt x="31432" y="81915"/>
                    </a:cubicBezTo>
                    <a:cubicBezTo>
                      <a:pt x="31432" y="81915"/>
                      <a:pt x="31432" y="81915"/>
                      <a:pt x="30480" y="81915"/>
                    </a:cubicBezTo>
                    <a:cubicBezTo>
                      <a:pt x="30480" y="82867"/>
                      <a:pt x="29528" y="83820"/>
                      <a:pt x="28575" y="83820"/>
                    </a:cubicBezTo>
                    <a:cubicBezTo>
                      <a:pt x="27622" y="83820"/>
                      <a:pt x="27622" y="83820"/>
                      <a:pt x="26670" y="82867"/>
                    </a:cubicBezTo>
                    <a:cubicBezTo>
                      <a:pt x="24765" y="83820"/>
                      <a:pt x="21907" y="84772"/>
                      <a:pt x="18097" y="84772"/>
                    </a:cubicBezTo>
                    <a:cubicBezTo>
                      <a:pt x="9525" y="84772"/>
                      <a:pt x="4763" y="80010"/>
                      <a:pt x="2857" y="72390"/>
                    </a:cubicBezTo>
                    <a:cubicBezTo>
                      <a:pt x="1905" y="72390"/>
                      <a:pt x="953" y="72390"/>
                      <a:pt x="953" y="70485"/>
                    </a:cubicBezTo>
                    <a:cubicBezTo>
                      <a:pt x="953" y="69532"/>
                      <a:pt x="953" y="68580"/>
                      <a:pt x="953" y="68580"/>
                    </a:cubicBezTo>
                    <a:cubicBezTo>
                      <a:pt x="953" y="68580"/>
                      <a:pt x="953" y="68580"/>
                      <a:pt x="953" y="67627"/>
                    </a:cubicBezTo>
                    <a:cubicBezTo>
                      <a:pt x="953" y="66675"/>
                      <a:pt x="953" y="65722"/>
                      <a:pt x="1905" y="65722"/>
                    </a:cubicBezTo>
                    <a:cubicBezTo>
                      <a:pt x="1905" y="65722"/>
                      <a:pt x="1905" y="64770"/>
                      <a:pt x="1905" y="64770"/>
                    </a:cubicBezTo>
                    <a:cubicBezTo>
                      <a:pt x="1905" y="64770"/>
                      <a:pt x="953" y="63817"/>
                      <a:pt x="953" y="63817"/>
                    </a:cubicBezTo>
                    <a:cubicBezTo>
                      <a:pt x="953" y="62865"/>
                      <a:pt x="953" y="61913"/>
                      <a:pt x="953" y="61913"/>
                    </a:cubicBezTo>
                    <a:lnTo>
                      <a:pt x="953" y="60960"/>
                    </a:lnTo>
                    <a:cubicBezTo>
                      <a:pt x="953" y="60960"/>
                      <a:pt x="0" y="60007"/>
                      <a:pt x="0" y="60007"/>
                    </a:cubicBezTo>
                    <a:cubicBezTo>
                      <a:pt x="0" y="59055"/>
                      <a:pt x="0" y="58102"/>
                      <a:pt x="953" y="58102"/>
                    </a:cubicBezTo>
                    <a:lnTo>
                      <a:pt x="953" y="58102"/>
                    </a:lnTo>
                    <a:cubicBezTo>
                      <a:pt x="0" y="58102"/>
                      <a:pt x="0" y="57150"/>
                      <a:pt x="0" y="56197"/>
                    </a:cubicBezTo>
                    <a:cubicBezTo>
                      <a:pt x="0" y="55245"/>
                      <a:pt x="0" y="54292"/>
                      <a:pt x="953" y="53340"/>
                    </a:cubicBezTo>
                    <a:cubicBezTo>
                      <a:pt x="953" y="53340"/>
                      <a:pt x="953" y="53340"/>
                      <a:pt x="953" y="53340"/>
                    </a:cubicBezTo>
                    <a:lnTo>
                      <a:pt x="953" y="53340"/>
                    </a:lnTo>
                    <a:cubicBezTo>
                      <a:pt x="0" y="53340"/>
                      <a:pt x="0" y="52388"/>
                      <a:pt x="0" y="51435"/>
                    </a:cubicBezTo>
                    <a:cubicBezTo>
                      <a:pt x="0" y="50482"/>
                      <a:pt x="953" y="49530"/>
                      <a:pt x="1905" y="49530"/>
                    </a:cubicBezTo>
                    <a:lnTo>
                      <a:pt x="1905" y="49530"/>
                    </a:lnTo>
                    <a:cubicBezTo>
                      <a:pt x="953" y="49530"/>
                      <a:pt x="0" y="48577"/>
                      <a:pt x="0" y="47625"/>
                    </a:cubicBezTo>
                    <a:cubicBezTo>
                      <a:pt x="0" y="46672"/>
                      <a:pt x="953" y="45720"/>
                      <a:pt x="1905" y="45720"/>
                    </a:cubicBezTo>
                    <a:cubicBezTo>
                      <a:pt x="1905" y="45720"/>
                      <a:pt x="1905" y="45720"/>
                      <a:pt x="1905" y="45720"/>
                    </a:cubicBezTo>
                    <a:lnTo>
                      <a:pt x="1905" y="45720"/>
                    </a:lnTo>
                    <a:cubicBezTo>
                      <a:pt x="953" y="45720"/>
                      <a:pt x="0" y="44767"/>
                      <a:pt x="0" y="43815"/>
                    </a:cubicBezTo>
                    <a:cubicBezTo>
                      <a:pt x="0" y="42863"/>
                      <a:pt x="953" y="41910"/>
                      <a:pt x="1905" y="41910"/>
                    </a:cubicBezTo>
                    <a:cubicBezTo>
                      <a:pt x="1905" y="41910"/>
                      <a:pt x="1905" y="41910"/>
                      <a:pt x="1905" y="41910"/>
                    </a:cubicBezTo>
                    <a:lnTo>
                      <a:pt x="1905" y="40957"/>
                    </a:lnTo>
                    <a:cubicBezTo>
                      <a:pt x="1905" y="40957"/>
                      <a:pt x="953" y="40005"/>
                      <a:pt x="953" y="39052"/>
                    </a:cubicBezTo>
                    <a:cubicBezTo>
                      <a:pt x="953" y="38100"/>
                      <a:pt x="953" y="37147"/>
                      <a:pt x="1905" y="37147"/>
                    </a:cubicBezTo>
                    <a:lnTo>
                      <a:pt x="1905" y="37147"/>
                    </a:lnTo>
                    <a:cubicBezTo>
                      <a:pt x="953" y="37147"/>
                      <a:pt x="0" y="36195"/>
                      <a:pt x="0" y="35242"/>
                    </a:cubicBezTo>
                    <a:cubicBezTo>
                      <a:pt x="0" y="34290"/>
                      <a:pt x="953" y="33338"/>
                      <a:pt x="1905" y="33338"/>
                    </a:cubicBezTo>
                    <a:cubicBezTo>
                      <a:pt x="1905" y="33338"/>
                      <a:pt x="1905" y="33338"/>
                      <a:pt x="2857" y="33338"/>
                    </a:cubicBezTo>
                    <a:cubicBezTo>
                      <a:pt x="2857" y="33338"/>
                      <a:pt x="2857" y="33338"/>
                      <a:pt x="3810" y="33338"/>
                    </a:cubicBezTo>
                    <a:lnTo>
                      <a:pt x="3810" y="32385"/>
                    </a:lnTo>
                    <a:cubicBezTo>
                      <a:pt x="2857" y="32385"/>
                      <a:pt x="2857" y="31432"/>
                      <a:pt x="2857" y="30480"/>
                    </a:cubicBezTo>
                    <a:cubicBezTo>
                      <a:pt x="2857" y="29527"/>
                      <a:pt x="3810" y="28575"/>
                      <a:pt x="4763" y="28575"/>
                    </a:cubicBezTo>
                    <a:lnTo>
                      <a:pt x="4763" y="27622"/>
                    </a:lnTo>
                    <a:cubicBezTo>
                      <a:pt x="4763" y="27622"/>
                      <a:pt x="3810" y="26670"/>
                      <a:pt x="3810" y="25717"/>
                    </a:cubicBezTo>
                    <a:cubicBezTo>
                      <a:pt x="3810" y="24765"/>
                      <a:pt x="4763" y="23813"/>
                      <a:pt x="5715" y="23813"/>
                    </a:cubicBezTo>
                    <a:cubicBezTo>
                      <a:pt x="5715" y="21907"/>
                      <a:pt x="6668" y="20955"/>
                      <a:pt x="6668" y="19050"/>
                    </a:cubicBezTo>
                    <a:cubicBezTo>
                      <a:pt x="5715" y="19050"/>
                      <a:pt x="5715" y="18097"/>
                      <a:pt x="5715" y="17145"/>
                    </a:cubicBezTo>
                    <a:cubicBezTo>
                      <a:pt x="5715" y="16192"/>
                      <a:pt x="6668" y="15240"/>
                      <a:pt x="7620" y="15240"/>
                    </a:cubicBezTo>
                    <a:lnTo>
                      <a:pt x="7620" y="15240"/>
                    </a:lnTo>
                    <a:lnTo>
                      <a:pt x="7620" y="14288"/>
                    </a:lnTo>
                    <a:cubicBezTo>
                      <a:pt x="7620" y="12382"/>
                      <a:pt x="7620" y="10477"/>
                      <a:pt x="8572" y="8572"/>
                    </a:cubicBezTo>
                    <a:cubicBezTo>
                      <a:pt x="9525" y="5715"/>
                      <a:pt x="11430" y="3810"/>
                      <a:pt x="13335" y="2857"/>
                    </a:cubicBezTo>
                    <a:cubicBezTo>
                      <a:pt x="18097" y="1905"/>
                      <a:pt x="20003" y="0"/>
                      <a:pt x="20955" y="0"/>
                    </a:cubicBezTo>
                    <a:close/>
                  </a:path>
                </a:pathLst>
              </a:custGeom>
              <a:solidFill>
                <a:srgbClr val="55622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94" name="Freeform: Shape 1093">
                <a:extLst>
                  <a:ext uri="{FF2B5EF4-FFF2-40B4-BE49-F238E27FC236}">
                    <a16:creationId xmlns:a16="http://schemas.microsoft.com/office/drawing/2014/main" id="{2E42AF30-6E07-4EBE-9B45-E899F284CDB9}"/>
                  </a:ext>
                </a:extLst>
              </p:cNvPr>
              <p:cNvSpPr/>
              <p:nvPr/>
            </p:nvSpPr>
            <p:spPr>
              <a:xfrm>
                <a:off x="6368414" y="3506152"/>
                <a:ext cx="36194" cy="76200"/>
              </a:xfrm>
              <a:custGeom>
                <a:avLst/>
                <a:gdLst>
                  <a:gd name="connsiteX0" fmla="*/ 32385 w 36194"/>
                  <a:gd name="connsiteY0" fmla="*/ 17145 h 76200"/>
                  <a:gd name="connsiteX1" fmla="*/ 33338 w 36194"/>
                  <a:gd name="connsiteY1" fmla="*/ 20002 h 76200"/>
                  <a:gd name="connsiteX2" fmla="*/ 32385 w 36194"/>
                  <a:gd name="connsiteY2" fmla="*/ 21907 h 76200"/>
                  <a:gd name="connsiteX3" fmla="*/ 32385 w 36194"/>
                  <a:gd name="connsiteY3" fmla="*/ 21907 h 76200"/>
                  <a:gd name="connsiteX4" fmla="*/ 34290 w 36194"/>
                  <a:gd name="connsiteY4" fmla="*/ 25717 h 76200"/>
                  <a:gd name="connsiteX5" fmla="*/ 33338 w 36194"/>
                  <a:gd name="connsiteY5" fmla="*/ 27622 h 76200"/>
                  <a:gd name="connsiteX6" fmla="*/ 34290 w 36194"/>
                  <a:gd name="connsiteY6" fmla="*/ 30480 h 76200"/>
                  <a:gd name="connsiteX7" fmla="*/ 33338 w 36194"/>
                  <a:gd name="connsiteY7" fmla="*/ 32385 h 76200"/>
                  <a:gd name="connsiteX8" fmla="*/ 34290 w 36194"/>
                  <a:gd name="connsiteY8" fmla="*/ 35242 h 76200"/>
                  <a:gd name="connsiteX9" fmla="*/ 33338 w 36194"/>
                  <a:gd name="connsiteY9" fmla="*/ 37147 h 76200"/>
                  <a:gd name="connsiteX10" fmla="*/ 34290 w 36194"/>
                  <a:gd name="connsiteY10" fmla="*/ 40005 h 76200"/>
                  <a:gd name="connsiteX11" fmla="*/ 33338 w 36194"/>
                  <a:gd name="connsiteY11" fmla="*/ 41910 h 76200"/>
                  <a:gd name="connsiteX12" fmla="*/ 33338 w 36194"/>
                  <a:gd name="connsiteY12" fmla="*/ 41910 h 76200"/>
                  <a:gd name="connsiteX13" fmla="*/ 34290 w 36194"/>
                  <a:gd name="connsiteY13" fmla="*/ 44767 h 76200"/>
                  <a:gd name="connsiteX14" fmla="*/ 34290 w 36194"/>
                  <a:gd name="connsiteY14" fmla="*/ 45720 h 76200"/>
                  <a:gd name="connsiteX15" fmla="*/ 35242 w 36194"/>
                  <a:gd name="connsiteY15" fmla="*/ 48577 h 76200"/>
                  <a:gd name="connsiteX16" fmla="*/ 35242 w 36194"/>
                  <a:gd name="connsiteY16" fmla="*/ 49530 h 76200"/>
                  <a:gd name="connsiteX17" fmla="*/ 35242 w 36194"/>
                  <a:gd name="connsiteY17" fmla="*/ 50482 h 76200"/>
                  <a:gd name="connsiteX18" fmla="*/ 34290 w 36194"/>
                  <a:gd name="connsiteY18" fmla="*/ 52388 h 76200"/>
                  <a:gd name="connsiteX19" fmla="*/ 36195 w 36194"/>
                  <a:gd name="connsiteY19" fmla="*/ 55245 h 76200"/>
                  <a:gd name="connsiteX20" fmla="*/ 34290 w 36194"/>
                  <a:gd name="connsiteY20" fmla="*/ 57150 h 76200"/>
                  <a:gd name="connsiteX21" fmla="*/ 34290 w 36194"/>
                  <a:gd name="connsiteY21" fmla="*/ 59055 h 76200"/>
                  <a:gd name="connsiteX22" fmla="*/ 33338 w 36194"/>
                  <a:gd name="connsiteY22" fmla="*/ 60960 h 76200"/>
                  <a:gd name="connsiteX23" fmla="*/ 34290 w 36194"/>
                  <a:gd name="connsiteY23" fmla="*/ 62865 h 76200"/>
                  <a:gd name="connsiteX24" fmla="*/ 32385 w 36194"/>
                  <a:gd name="connsiteY24" fmla="*/ 64770 h 76200"/>
                  <a:gd name="connsiteX25" fmla="*/ 32385 w 36194"/>
                  <a:gd name="connsiteY25" fmla="*/ 64770 h 76200"/>
                  <a:gd name="connsiteX26" fmla="*/ 32385 w 36194"/>
                  <a:gd name="connsiteY26" fmla="*/ 64770 h 76200"/>
                  <a:gd name="connsiteX27" fmla="*/ 32385 w 36194"/>
                  <a:gd name="connsiteY27" fmla="*/ 64770 h 76200"/>
                  <a:gd name="connsiteX28" fmla="*/ 32385 w 36194"/>
                  <a:gd name="connsiteY28" fmla="*/ 64770 h 76200"/>
                  <a:gd name="connsiteX29" fmla="*/ 32385 w 36194"/>
                  <a:gd name="connsiteY29" fmla="*/ 64770 h 76200"/>
                  <a:gd name="connsiteX30" fmla="*/ 32385 w 36194"/>
                  <a:gd name="connsiteY30" fmla="*/ 64770 h 76200"/>
                  <a:gd name="connsiteX31" fmla="*/ 32385 w 36194"/>
                  <a:gd name="connsiteY31" fmla="*/ 64770 h 76200"/>
                  <a:gd name="connsiteX32" fmla="*/ 32385 w 36194"/>
                  <a:gd name="connsiteY32" fmla="*/ 64770 h 76200"/>
                  <a:gd name="connsiteX33" fmla="*/ 32385 w 36194"/>
                  <a:gd name="connsiteY33" fmla="*/ 64770 h 76200"/>
                  <a:gd name="connsiteX34" fmla="*/ 32385 w 36194"/>
                  <a:gd name="connsiteY34" fmla="*/ 64770 h 76200"/>
                  <a:gd name="connsiteX35" fmla="*/ 32385 w 36194"/>
                  <a:gd name="connsiteY35" fmla="*/ 64770 h 76200"/>
                  <a:gd name="connsiteX36" fmla="*/ 32385 w 36194"/>
                  <a:gd name="connsiteY36" fmla="*/ 64770 h 76200"/>
                  <a:gd name="connsiteX37" fmla="*/ 32385 w 36194"/>
                  <a:gd name="connsiteY37" fmla="*/ 64770 h 76200"/>
                  <a:gd name="connsiteX38" fmla="*/ 32385 w 36194"/>
                  <a:gd name="connsiteY38" fmla="*/ 64770 h 76200"/>
                  <a:gd name="connsiteX39" fmla="*/ 32385 w 36194"/>
                  <a:gd name="connsiteY39" fmla="*/ 64770 h 76200"/>
                  <a:gd name="connsiteX40" fmla="*/ 32385 w 36194"/>
                  <a:gd name="connsiteY40" fmla="*/ 64770 h 76200"/>
                  <a:gd name="connsiteX41" fmla="*/ 32385 w 36194"/>
                  <a:gd name="connsiteY41" fmla="*/ 64770 h 76200"/>
                  <a:gd name="connsiteX42" fmla="*/ 32385 w 36194"/>
                  <a:gd name="connsiteY42" fmla="*/ 64770 h 76200"/>
                  <a:gd name="connsiteX43" fmla="*/ 32385 w 36194"/>
                  <a:gd name="connsiteY43" fmla="*/ 64770 h 76200"/>
                  <a:gd name="connsiteX44" fmla="*/ 32385 w 36194"/>
                  <a:gd name="connsiteY44" fmla="*/ 64770 h 76200"/>
                  <a:gd name="connsiteX45" fmla="*/ 32385 w 36194"/>
                  <a:gd name="connsiteY45" fmla="*/ 64770 h 76200"/>
                  <a:gd name="connsiteX46" fmla="*/ 32385 w 36194"/>
                  <a:gd name="connsiteY46" fmla="*/ 64770 h 76200"/>
                  <a:gd name="connsiteX47" fmla="*/ 32385 w 36194"/>
                  <a:gd name="connsiteY47" fmla="*/ 64770 h 76200"/>
                  <a:gd name="connsiteX48" fmla="*/ 32385 w 36194"/>
                  <a:gd name="connsiteY48" fmla="*/ 64770 h 76200"/>
                  <a:gd name="connsiteX49" fmla="*/ 32385 w 36194"/>
                  <a:gd name="connsiteY49" fmla="*/ 64770 h 76200"/>
                  <a:gd name="connsiteX50" fmla="*/ 32385 w 36194"/>
                  <a:gd name="connsiteY50" fmla="*/ 64770 h 76200"/>
                  <a:gd name="connsiteX51" fmla="*/ 32385 w 36194"/>
                  <a:gd name="connsiteY51" fmla="*/ 64770 h 76200"/>
                  <a:gd name="connsiteX52" fmla="*/ 32385 w 36194"/>
                  <a:gd name="connsiteY52" fmla="*/ 64770 h 76200"/>
                  <a:gd name="connsiteX53" fmla="*/ 32385 w 36194"/>
                  <a:gd name="connsiteY53" fmla="*/ 64770 h 76200"/>
                  <a:gd name="connsiteX54" fmla="*/ 32385 w 36194"/>
                  <a:gd name="connsiteY54" fmla="*/ 64770 h 76200"/>
                  <a:gd name="connsiteX55" fmla="*/ 32385 w 36194"/>
                  <a:gd name="connsiteY55" fmla="*/ 64770 h 76200"/>
                  <a:gd name="connsiteX56" fmla="*/ 32385 w 36194"/>
                  <a:gd name="connsiteY56" fmla="*/ 64770 h 76200"/>
                  <a:gd name="connsiteX57" fmla="*/ 32385 w 36194"/>
                  <a:gd name="connsiteY57" fmla="*/ 64770 h 76200"/>
                  <a:gd name="connsiteX58" fmla="*/ 32385 w 36194"/>
                  <a:gd name="connsiteY58" fmla="*/ 64770 h 76200"/>
                  <a:gd name="connsiteX59" fmla="*/ 32385 w 36194"/>
                  <a:gd name="connsiteY59" fmla="*/ 64770 h 76200"/>
                  <a:gd name="connsiteX60" fmla="*/ 32385 w 36194"/>
                  <a:gd name="connsiteY60" fmla="*/ 64770 h 76200"/>
                  <a:gd name="connsiteX61" fmla="*/ 32385 w 36194"/>
                  <a:gd name="connsiteY61" fmla="*/ 64770 h 76200"/>
                  <a:gd name="connsiteX62" fmla="*/ 32385 w 36194"/>
                  <a:gd name="connsiteY62" fmla="*/ 64770 h 76200"/>
                  <a:gd name="connsiteX63" fmla="*/ 32385 w 36194"/>
                  <a:gd name="connsiteY63" fmla="*/ 64770 h 76200"/>
                  <a:gd name="connsiteX64" fmla="*/ 32385 w 36194"/>
                  <a:gd name="connsiteY64" fmla="*/ 64770 h 76200"/>
                  <a:gd name="connsiteX65" fmla="*/ 32385 w 36194"/>
                  <a:gd name="connsiteY65" fmla="*/ 64770 h 76200"/>
                  <a:gd name="connsiteX66" fmla="*/ 32385 w 36194"/>
                  <a:gd name="connsiteY66" fmla="*/ 64770 h 76200"/>
                  <a:gd name="connsiteX67" fmla="*/ 32385 w 36194"/>
                  <a:gd name="connsiteY67" fmla="*/ 64770 h 76200"/>
                  <a:gd name="connsiteX68" fmla="*/ 32385 w 36194"/>
                  <a:gd name="connsiteY68" fmla="*/ 64770 h 76200"/>
                  <a:gd name="connsiteX69" fmla="*/ 32385 w 36194"/>
                  <a:gd name="connsiteY69" fmla="*/ 64770 h 76200"/>
                  <a:gd name="connsiteX70" fmla="*/ 32385 w 36194"/>
                  <a:gd name="connsiteY70" fmla="*/ 64770 h 76200"/>
                  <a:gd name="connsiteX71" fmla="*/ 32385 w 36194"/>
                  <a:gd name="connsiteY71" fmla="*/ 64770 h 76200"/>
                  <a:gd name="connsiteX72" fmla="*/ 32385 w 36194"/>
                  <a:gd name="connsiteY72" fmla="*/ 64770 h 76200"/>
                  <a:gd name="connsiteX73" fmla="*/ 32385 w 36194"/>
                  <a:gd name="connsiteY73" fmla="*/ 64770 h 76200"/>
                  <a:gd name="connsiteX74" fmla="*/ 32385 w 36194"/>
                  <a:gd name="connsiteY74" fmla="*/ 64770 h 76200"/>
                  <a:gd name="connsiteX75" fmla="*/ 32385 w 36194"/>
                  <a:gd name="connsiteY75" fmla="*/ 64770 h 76200"/>
                  <a:gd name="connsiteX76" fmla="*/ 32385 w 36194"/>
                  <a:gd name="connsiteY76" fmla="*/ 64770 h 76200"/>
                  <a:gd name="connsiteX77" fmla="*/ 32385 w 36194"/>
                  <a:gd name="connsiteY77" fmla="*/ 64770 h 76200"/>
                  <a:gd name="connsiteX78" fmla="*/ 32385 w 36194"/>
                  <a:gd name="connsiteY78" fmla="*/ 64770 h 76200"/>
                  <a:gd name="connsiteX79" fmla="*/ 32385 w 36194"/>
                  <a:gd name="connsiteY79" fmla="*/ 64770 h 76200"/>
                  <a:gd name="connsiteX80" fmla="*/ 32385 w 36194"/>
                  <a:gd name="connsiteY80" fmla="*/ 64770 h 76200"/>
                  <a:gd name="connsiteX81" fmla="*/ 32385 w 36194"/>
                  <a:gd name="connsiteY81" fmla="*/ 64770 h 76200"/>
                  <a:gd name="connsiteX82" fmla="*/ 32385 w 36194"/>
                  <a:gd name="connsiteY82" fmla="*/ 64770 h 76200"/>
                  <a:gd name="connsiteX83" fmla="*/ 32385 w 36194"/>
                  <a:gd name="connsiteY83" fmla="*/ 64770 h 76200"/>
                  <a:gd name="connsiteX84" fmla="*/ 32385 w 36194"/>
                  <a:gd name="connsiteY84" fmla="*/ 64770 h 76200"/>
                  <a:gd name="connsiteX85" fmla="*/ 32385 w 36194"/>
                  <a:gd name="connsiteY85" fmla="*/ 64770 h 76200"/>
                  <a:gd name="connsiteX86" fmla="*/ 32385 w 36194"/>
                  <a:gd name="connsiteY86" fmla="*/ 64770 h 76200"/>
                  <a:gd name="connsiteX87" fmla="*/ 32385 w 36194"/>
                  <a:gd name="connsiteY87" fmla="*/ 64770 h 76200"/>
                  <a:gd name="connsiteX88" fmla="*/ 32385 w 36194"/>
                  <a:gd name="connsiteY88" fmla="*/ 64770 h 76200"/>
                  <a:gd name="connsiteX89" fmla="*/ 32385 w 36194"/>
                  <a:gd name="connsiteY89" fmla="*/ 64770 h 76200"/>
                  <a:gd name="connsiteX90" fmla="*/ 32385 w 36194"/>
                  <a:gd name="connsiteY90" fmla="*/ 64770 h 76200"/>
                  <a:gd name="connsiteX91" fmla="*/ 32385 w 36194"/>
                  <a:gd name="connsiteY91" fmla="*/ 64770 h 76200"/>
                  <a:gd name="connsiteX92" fmla="*/ 32385 w 36194"/>
                  <a:gd name="connsiteY92" fmla="*/ 64770 h 76200"/>
                  <a:gd name="connsiteX93" fmla="*/ 32385 w 36194"/>
                  <a:gd name="connsiteY93" fmla="*/ 64770 h 76200"/>
                  <a:gd name="connsiteX94" fmla="*/ 32385 w 36194"/>
                  <a:gd name="connsiteY94" fmla="*/ 64770 h 76200"/>
                  <a:gd name="connsiteX95" fmla="*/ 32385 w 36194"/>
                  <a:gd name="connsiteY95" fmla="*/ 64770 h 76200"/>
                  <a:gd name="connsiteX96" fmla="*/ 32385 w 36194"/>
                  <a:gd name="connsiteY96" fmla="*/ 64770 h 76200"/>
                  <a:gd name="connsiteX97" fmla="*/ 32385 w 36194"/>
                  <a:gd name="connsiteY97" fmla="*/ 64770 h 76200"/>
                  <a:gd name="connsiteX98" fmla="*/ 32385 w 36194"/>
                  <a:gd name="connsiteY98" fmla="*/ 64770 h 76200"/>
                  <a:gd name="connsiteX99" fmla="*/ 32385 w 36194"/>
                  <a:gd name="connsiteY99" fmla="*/ 64770 h 76200"/>
                  <a:gd name="connsiteX100" fmla="*/ 32385 w 36194"/>
                  <a:gd name="connsiteY100" fmla="*/ 64770 h 76200"/>
                  <a:gd name="connsiteX101" fmla="*/ 32385 w 36194"/>
                  <a:gd name="connsiteY101" fmla="*/ 64770 h 76200"/>
                  <a:gd name="connsiteX102" fmla="*/ 32385 w 36194"/>
                  <a:gd name="connsiteY102" fmla="*/ 64770 h 76200"/>
                  <a:gd name="connsiteX103" fmla="*/ 32385 w 36194"/>
                  <a:gd name="connsiteY103" fmla="*/ 64770 h 76200"/>
                  <a:gd name="connsiteX104" fmla="*/ 32385 w 36194"/>
                  <a:gd name="connsiteY104" fmla="*/ 64770 h 76200"/>
                  <a:gd name="connsiteX105" fmla="*/ 32385 w 36194"/>
                  <a:gd name="connsiteY105" fmla="*/ 64770 h 76200"/>
                  <a:gd name="connsiteX106" fmla="*/ 32385 w 36194"/>
                  <a:gd name="connsiteY106" fmla="*/ 64770 h 76200"/>
                  <a:gd name="connsiteX107" fmla="*/ 32385 w 36194"/>
                  <a:gd name="connsiteY107" fmla="*/ 64770 h 76200"/>
                  <a:gd name="connsiteX108" fmla="*/ 32385 w 36194"/>
                  <a:gd name="connsiteY108" fmla="*/ 64770 h 76200"/>
                  <a:gd name="connsiteX109" fmla="*/ 31432 w 36194"/>
                  <a:gd name="connsiteY109" fmla="*/ 66675 h 76200"/>
                  <a:gd name="connsiteX110" fmla="*/ 31432 w 36194"/>
                  <a:gd name="connsiteY110" fmla="*/ 66675 h 76200"/>
                  <a:gd name="connsiteX111" fmla="*/ 29528 w 36194"/>
                  <a:gd name="connsiteY111" fmla="*/ 68580 h 76200"/>
                  <a:gd name="connsiteX112" fmla="*/ 29528 w 36194"/>
                  <a:gd name="connsiteY112" fmla="*/ 68580 h 76200"/>
                  <a:gd name="connsiteX113" fmla="*/ 26670 w 36194"/>
                  <a:gd name="connsiteY113" fmla="*/ 70485 h 76200"/>
                  <a:gd name="connsiteX114" fmla="*/ 26670 w 36194"/>
                  <a:gd name="connsiteY114" fmla="*/ 70485 h 76200"/>
                  <a:gd name="connsiteX115" fmla="*/ 23813 w 36194"/>
                  <a:gd name="connsiteY115" fmla="*/ 72390 h 76200"/>
                  <a:gd name="connsiteX116" fmla="*/ 22860 w 36194"/>
                  <a:gd name="connsiteY116" fmla="*/ 72390 h 76200"/>
                  <a:gd name="connsiteX117" fmla="*/ 20003 w 36194"/>
                  <a:gd name="connsiteY117" fmla="*/ 74295 h 76200"/>
                  <a:gd name="connsiteX118" fmla="*/ 18097 w 36194"/>
                  <a:gd name="connsiteY118" fmla="*/ 73342 h 76200"/>
                  <a:gd name="connsiteX119" fmla="*/ 9525 w 36194"/>
                  <a:gd name="connsiteY119" fmla="*/ 76200 h 76200"/>
                  <a:gd name="connsiteX120" fmla="*/ 2857 w 36194"/>
                  <a:gd name="connsiteY120" fmla="*/ 73342 h 76200"/>
                  <a:gd name="connsiteX121" fmla="*/ 2857 w 36194"/>
                  <a:gd name="connsiteY121" fmla="*/ 73342 h 76200"/>
                  <a:gd name="connsiteX122" fmla="*/ 953 w 36194"/>
                  <a:gd name="connsiteY122" fmla="*/ 71438 h 76200"/>
                  <a:gd name="connsiteX123" fmla="*/ 953 w 36194"/>
                  <a:gd name="connsiteY123" fmla="*/ 69532 h 76200"/>
                  <a:gd name="connsiteX124" fmla="*/ 953 w 36194"/>
                  <a:gd name="connsiteY124" fmla="*/ 68580 h 76200"/>
                  <a:gd name="connsiteX125" fmla="*/ 1905 w 36194"/>
                  <a:gd name="connsiteY125" fmla="*/ 66675 h 76200"/>
                  <a:gd name="connsiteX126" fmla="*/ 1905 w 36194"/>
                  <a:gd name="connsiteY126" fmla="*/ 65722 h 76200"/>
                  <a:gd name="connsiteX127" fmla="*/ 953 w 36194"/>
                  <a:gd name="connsiteY127" fmla="*/ 64770 h 76200"/>
                  <a:gd name="connsiteX128" fmla="*/ 953 w 36194"/>
                  <a:gd name="connsiteY128" fmla="*/ 62865 h 76200"/>
                  <a:gd name="connsiteX129" fmla="*/ 953 w 36194"/>
                  <a:gd name="connsiteY129" fmla="*/ 61913 h 76200"/>
                  <a:gd name="connsiteX130" fmla="*/ 0 w 36194"/>
                  <a:gd name="connsiteY130" fmla="*/ 60960 h 76200"/>
                  <a:gd name="connsiteX131" fmla="*/ 953 w 36194"/>
                  <a:gd name="connsiteY131" fmla="*/ 59055 h 76200"/>
                  <a:gd name="connsiteX132" fmla="*/ 953 w 36194"/>
                  <a:gd name="connsiteY132" fmla="*/ 59055 h 76200"/>
                  <a:gd name="connsiteX133" fmla="*/ 0 w 36194"/>
                  <a:gd name="connsiteY133" fmla="*/ 57150 h 76200"/>
                  <a:gd name="connsiteX134" fmla="*/ 953 w 36194"/>
                  <a:gd name="connsiteY134" fmla="*/ 54292 h 76200"/>
                  <a:gd name="connsiteX135" fmla="*/ 953 w 36194"/>
                  <a:gd name="connsiteY135" fmla="*/ 54292 h 76200"/>
                  <a:gd name="connsiteX136" fmla="*/ 953 w 36194"/>
                  <a:gd name="connsiteY136" fmla="*/ 54292 h 76200"/>
                  <a:gd name="connsiteX137" fmla="*/ 0 w 36194"/>
                  <a:gd name="connsiteY137" fmla="*/ 52388 h 76200"/>
                  <a:gd name="connsiteX138" fmla="*/ 1905 w 36194"/>
                  <a:gd name="connsiteY138" fmla="*/ 50482 h 76200"/>
                  <a:gd name="connsiteX139" fmla="*/ 1905 w 36194"/>
                  <a:gd name="connsiteY139" fmla="*/ 50482 h 76200"/>
                  <a:gd name="connsiteX140" fmla="*/ 0 w 36194"/>
                  <a:gd name="connsiteY140" fmla="*/ 48577 h 76200"/>
                  <a:gd name="connsiteX141" fmla="*/ 1905 w 36194"/>
                  <a:gd name="connsiteY141" fmla="*/ 46672 h 76200"/>
                  <a:gd name="connsiteX142" fmla="*/ 1905 w 36194"/>
                  <a:gd name="connsiteY142" fmla="*/ 46672 h 76200"/>
                  <a:gd name="connsiteX143" fmla="*/ 1905 w 36194"/>
                  <a:gd name="connsiteY143" fmla="*/ 46672 h 76200"/>
                  <a:gd name="connsiteX144" fmla="*/ 0 w 36194"/>
                  <a:gd name="connsiteY144" fmla="*/ 44767 h 76200"/>
                  <a:gd name="connsiteX145" fmla="*/ 1905 w 36194"/>
                  <a:gd name="connsiteY145" fmla="*/ 42863 h 76200"/>
                  <a:gd name="connsiteX146" fmla="*/ 1905 w 36194"/>
                  <a:gd name="connsiteY146" fmla="*/ 42863 h 76200"/>
                  <a:gd name="connsiteX147" fmla="*/ 1905 w 36194"/>
                  <a:gd name="connsiteY147" fmla="*/ 41910 h 76200"/>
                  <a:gd name="connsiteX148" fmla="*/ 953 w 36194"/>
                  <a:gd name="connsiteY148" fmla="*/ 40005 h 76200"/>
                  <a:gd name="connsiteX149" fmla="*/ 1905 w 36194"/>
                  <a:gd name="connsiteY149" fmla="*/ 38100 h 76200"/>
                  <a:gd name="connsiteX150" fmla="*/ 1905 w 36194"/>
                  <a:gd name="connsiteY150" fmla="*/ 38100 h 76200"/>
                  <a:gd name="connsiteX151" fmla="*/ 0 w 36194"/>
                  <a:gd name="connsiteY151" fmla="*/ 36195 h 76200"/>
                  <a:gd name="connsiteX152" fmla="*/ 1905 w 36194"/>
                  <a:gd name="connsiteY152" fmla="*/ 34290 h 76200"/>
                  <a:gd name="connsiteX153" fmla="*/ 2857 w 36194"/>
                  <a:gd name="connsiteY153" fmla="*/ 34290 h 76200"/>
                  <a:gd name="connsiteX154" fmla="*/ 3810 w 36194"/>
                  <a:gd name="connsiteY154" fmla="*/ 34290 h 76200"/>
                  <a:gd name="connsiteX155" fmla="*/ 3810 w 36194"/>
                  <a:gd name="connsiteY155" fmla="*/ 33338 h 76200"/>
                  <a:gd name="connsiteX156" fmla="*/ 2857 w 36194"/>
                  <a:gd name="connsiteY156" fmla="*/ 31432 h 76200"/>
                  <a:gd name="connsiteX157" fmla="*/ 4763 w 36194"/>
                  <a:gd name="connsiteY157" fmla="*/ 29527 h 76200"/>
                  <a:gd name="connsiteX158" fmla="*/ 4763 w 36194"/>
                  <a:gd name="connsiteY158" fmla="*/ 28575 h 76200"/>
                  <a:gd name="connsiteX159" fmla="*/ 3810 w 36194"/>
                  <a:gd name="connsiteY159" fmla="*/ 26670 h 76200"/>
                  <a:gd name="connsiteX160" fmla="*/ 5715 w 36194"/>
                  <a:gd name="connsiteY160" fmla="*/ 24765 h 76200"/>
                  <a:gd name="connsiteX161" fmla="*/ 6667 w 36194"/>
                  <a:gd name="connsiteY161" fmla="*/ 20002 h 76200"/>
                  <a:gd name="connsiteX162" fmla="*/ 5715 w 36194"/>
                  <a:gd name="connsiteY162" fmla="*/ 18097 h 76200"/>
                  <a:gd name="connsiteX163" fmla="*/ 7620 w 36194"/>
                  <a:gd name="connsiteY163" fmla="*/ 16192 h 76200"/>
                  <a:gd name="connsiteX164" fmla="*/ 7620 w 36194"/>
                  <a:gd name="connsiteY164" fmla="*/ 16192 h 76200"/>
                  <a:gd name="connsiteX165" fmla="*/ 7620 w 36194"/>
                  <a:gd name="connsiteY165" fmla="*/ 15240 h 76200"/>
                  <a:gd name="connsiteX166" fmla="*/ 8572 w 36194"/>
                  <a:gd name="connsiteY166" fmla="*/ 9525 h 76200"/>
                  <a:gd name="connsiteX167" fmla="*/ 13335 w 36194"/>
                  <a:gd name="connsiteY167" fmla="*/ 3810 h 76200"/>
                  <a:gd name="connsiteX168" fmla="*/ 18097 w 36194"/>
                  <a:gd name="connsiteY168" fmla="*/ 0 h 76200"/>
                  <a:gd name="connsiteX169" fmla="*/ 20003 w 36194"/>
                  <a:gd name="connsiteY169" fmla="*/ 952 h 76200"/>
                  <a:gd name="connsiteX170" fmla="*/ 20955 w 36194"/>
                  <a:gd name="connsiteY170" fmla="*/ 0 h 76200"/>
                  <a:gd name="connsiteX171" fmla="*/ 21907 w 36194"/>
                  <a:gd name="connsiteY171" fmla="*/ 1905 h 76200"/>
                  <a:gd name="connsiteX172" fmla="*/ 21907 w 36194"/>
                  <a:gd name="connsiteY172" fmla="*/ 1905 h 76200"/>
                  <a:gd name="connsiteX173" fmla="*/ 22860 w 36194"/>
                  <a:gd name="connsiteY173" fmla="*/ 4763 h 76200"/>
                  <a:gd name="connsiteX174" fmla="*/ 22860 w 36194"/>
                  <a:gd name="connsiteY174" fmla="*/ 5715 h 76200"/>
                  <a:gd name="connsiteX175" fmla="*/ 22860 w 36194"/>
                  <a:gd name="connsiteY175" fmla="*/ 5715 h 76200"/>
                  <a:gd name="connsiteX176" fmla="*/ 23813 w 36194"/>
                  <a:gd name="connsiteY176" fmla="*/ 8572 h 76200"/>
                  <a:gd name="connsiteX177" fmla="*/ 23813 w 36194"/>
                  <a:gd name="connsiteY177" fmla="*/ 9525 h 76200"/>
                  <a:gd name="connsiteX178" fmla="*/ 23813 w 36194"/>
                  <a:gd name="connsiteY178" fmla="*/ 9525 h 76200"/>
                  <a:gd name="connsiteX179" fmla="*/ 26670 w 36194"/>
                  <a:gd name="connsiteY179" fmla="*/ 13335 h 76200"/>
                  <a:gd name="connsiteX180" fmla="*/ 26670 w 36194"/>
                  <a:gd name="connsiteY180" fmla="*/ 14288 h 76200"/>
                  <a:gd name="connsiteX181" fmla="*/ 32385 w 36194"/>
                  <a:gd name="connsiteY181" fmla="*/ 17145 h 76200"/>
                  <a:gd name="connsiteX182" fmla="*/ 32385 w 36194"/>
                  <a:gd name="connsiteY182" fmla="*/ 17145 h 76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36194" h="76200">
                    <a:moveTo>
                      <a:pt x="32385" y="17145"/>
                    </a:moveTo>
                    <a:cubicBezTo>
                      <a:pt x="32385" y="18097"/>
                      <a:pt x="33338" y="19050"/>
                      <a:pt x="33338" y="20002"/>
                    </a:cubicBezTo>
                    <a:cubicBezTo>
                      <a:pt x="33338" y="20955"/>
                      <a:pt x="33338" y="20955"/>
                      <a:pt x="32385" y="21907"/>
                    </a:cubicBezTo>
                    <a:lnTo>
                      <a:pt x="32385" y="21907"/>
                    </a:lnTo>
                    <a:cubicBezTo>
                      <a:pt x="33338" y="22860"/>
                      <a:pt x="34290" y="23813"/>
                      <a:pt x="34290" y="25717"/>
                    </a:cubicBezTo>
                    <a:cubicBezTo>
                      <a:pt x="34290" y="26670"/>
                      <a:pt x="34290" y="26670"/>
                      <a:pt x="33338" y="27622"/>
                    </a:cubicBezTo>
                    <a:cubicBezTo>
                      <a:pt x="34290" y="28575"/>
                      <a:pt x="34290" y="29527"/>
                      <a:pt x="34290" y="30480"/>
                    </a:cubicBezTo>
                    <a:cubicBezTo>
                      <a:pt x="34290" y="31432"/>
                      <a:pt x="34290" y="31432"/>
                      <a:pt x="33338" y="32385"/>
                    </a:cubicBezTo>
                    <a:cubicBezTo>
                      <a:pt x="34290" y="33338"/>
                      <a:pt x="34290" y="34290"/>
                      <a:pt x="34290" y="35242"/>
                    </a:cubicBezTo>
                    <a:cubicBezTo>
                      <a:pt x="34290" y="36195"/>
                      <a:pt x="34290" y="36195"/>
                      <a:pt x="33338" y="37147"/>
                    </a:cubicBezTo>
                    <a:cubicBezTo>
                      <a:pt x="34290" y="38100"/>
                      <a:pt x="34290" y="39052"/>
                      <a:pt x="34290" y="40005"/>
                    </a:cubicBezTo>
                    <a:cubicBezTo>
                      <a:pt x="34290" y="40957"/>
                      <a:pt x="34290" y="41910"/>
                      <a:pt x="33338" y="41910"/>
                    </a:cubicBezTo>
                    <a:lnTo>
                      <a:pt x="33338" y="41910"/>
                    </a:lnTo>
                    <a:cubicBezTo>
                      <a:pt x="34290" y="42863"/>
                      <a:pt x="34290" y="43815"/>
                      <a:pt x="34290" y="44767"/>
                    </a:cubicBezTo>
                    <a:cubicBezTo>
                      <a:pt x="34290" y="44767"/>
                      <a:pt x="34290" y="45720"/>
                      <a:pt x="34290" y="45720"/>
                    </a:cubicBezTo>
                    <a:cubicBezTo>
                      <a:pt x="35242" y="46672"/>
                      <a:pt x="35242" y="47625"/>
                      <a:pt x="35242" y="48577"/>
                    </a:cubicBezTo>
                    <a:cubicBezTo>
                      <a:pt x="35242" y="48577"/>
                      <a:pt x="35242" y="49530"/>
                      <a:pt x="35242" y="49530"/>
                    </a:cubicBezTo>
                    <a:cubicBezTo>
                      <a:pt x="35242" y="49530"/>
                      <a:pt x="35242" y="50482"/>
                      <a:pt x="35242" y="50482"/>
                    </a:cubicBezTo>
                    <a:cubicBezTo>
                      <a:pt x="35242" y="51435"/>
                      <a:pt x="35242" y="51435"/>
                      <a:pt x="34290" y="52388"/>
                    </a:cubicBezTo>
                    <a:cubicBezTo>
                      <a:pt x="35242" y="52388"/>
                      <a:pt x="36195" y="53340"/>
                      <a:pt x="36195" y="55245"/>
                    </a:cubicBezTo>
                    <a:cubicBezTo>
                      <a:pt x="36195" y="56197"/>
                      <a:pt x="35242" y="57150"/>
                      <a:pt x="34290" y="57150"/>
                    </a:cubicBezTo>
                    <a:cubicBezTo>
                      <a:pt x="34290" y="57150"/>
                      <a:pt x="34290" y="58102"/>
                      <a:pt x="34290" y="59055"/>
                    </a:cubicBezTo>
                    <a:cubicBezTo>
                      <a:pt x="34290" y="60007"/>
                      <a:pt x="34290" y="60007"/>
                      <a:pt x="33338" y="60960"/>
                    </a:cubicBezTo>
                    <a:cubicBezTo>
                      <a:pt x="34290" y="61913"/>
                      <a:pt x="34290" y="61913"/>
                      <a:pt x="34290" y="62865"/>
                    </a:cubicBezTo>
                    <a:cubicBezTo>
                      <a:pt x="34290" y="63817"/>
                      <a:pt x="33338" y="64770"/>
                      <a:pt x="32385" y="64770"/>
                    </a:cubicBez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cubicBezTo>
                      <a:pt x="32385" y="65722"/>
                      <a:pt x="31432" y="66675"/>
                      <a:pt x="31432" y="66675"/>
                    </a:cubicBezTo>
                    <a:cubicBezTo>
                      <a:pt x="31432" y="66675"/>
                      <a:pt x="31432" y="66675"/>
                      <a:pt x="31432" y="66675"/>
                    </a:cubicBezTo>
                    <a:cubicBezTo>
                      <a:pt x="31432" y="67627"/>
                      <a:pt x="30480" y="68580"/>
                      <a:pt x="29528" y="68580"/>
                    </a:cubicBezTo>
                    <a:cubicBezTo>
                      <a:pt x="29528" y="68580"/>
                      <a:pt x="29528" y="68580"/>
                      <a:pt x="29528" y="68580"/>
                    </a:cubicBezTo>
                    <a:cubicBezTo>
                      <a:pt x="29528" y="69532"/>
                      <a:pt x="28575" y="70485"/>
                      <a:pt x="26670" y="70485"/>
                    </a:cubicBezTo>
                    <a:lnTo>
                      <a:pt x="26670" y="70485"/>
                    </a:lnTo>
                    <a:cubicBezTo>
                      <a:pt x="26670" y="71438"/>
                      <a:pt x="25717" y="72390"/>
                      <a:pt x="23813" y="72390"/>
                    </a:cubicBezTo>
                    <a:cubicBezTo>
                      <a:pt x="23813" y="72390"/>
                      <a:pt x="22860" y="72390"/>
                      <a:pt x="22860" y="72390"/>
                    </a:cubicBezTo>
                    <a:cubicBezTo>
                      <a:pt x="22860" y="73342"/>
                      <a:pt x="21907" y="74295"/>
                      <a:pt x="20003" y="74295"/>
                    </a:cubicBezTo>
                    <a:cubicBezTo>
                      <a:pt x="19050" y="74295"/>
                      <a:pt x="19050" y="74295"/>
                      <a:pt x="18097" y="73342"/>
                    </a:cubicBezTo>
                    <a:cubicBezTo>
                      <a:pt x="15240" y="74295"/>
                      <a:pt x="13335" y="76200"/>
                      <a:pt x="9525" y="76200"/>
                    </a:cubicBezTo>
                    <a:cubicBezTo>
                      <a:pt x="7620" y="76200"/>
                      <a:pt x="4763" y="74295"/>
                      <a:pt x="2857" y="73342"/>
                    </a:cubicBezTo>
                    <a:lnTo>
                      <a:pt x="2857" y="73342"/>
                    </a:lnTo>
                    <a:cubicBezTo>
                      <a:pt x="1905" y="73342"/>
                      <a:pt x="953" y="73342"/>
                      <a:pt x="953" y="71438"/>
                    </a:cubicBezTo>
                    <a:cubicBezTo>
                      <a:pt x="953" y="70485"/>
                      <a:pt x="953" y="69532"/>
                      <a:pt x="953" y="69532"/>
                    </a:cubicBezTo>
                    <a:cubicBezTo>
                      <a:pt x="953" y="69532"/>
                      <a:pt x="953" y="69532"/>
                      <a:pt x="953" y="68580"/>
                    </a:cubicBezTo>
                    <a:cubicBezTo>
                      <a:pt x="953" y="67627"/>
                      <a:pt x="953" y="66675"/>
                      <a:pt x="1905" y="66675"/>
                    </a:cubicBezTo>
                    <a:cubicBezTo>
                      <a:pt x="1905" y="66675"/>
                      <a:pt x="1905" y="65722"/>
                      <a:pt x="1905" y="65722"/>
                    </a:cubicBezTo>
                    <a:cubicBezTo>
                      <a:pt x="1905" y="65722"/>
                      <a:pt x="953" y="64770"/>
                      <a:pt x="953" y="64770"/>
                    </a:cubicBezTo>
                    <a:cubicBezTo>
                      <a:pt x="953" y="63817"/>
                      <a:pt x="953" y="62865"/>
                      <a:pt x="953" y="62865"/>
                    </a:cubicBezTo>
                    <a:lnTo>
                      <a:pt x="953" y="61913"/>
                    </a:lnTo>
                    <a:cubicBezTo>
                      <a:pt x="953" y="61913"/>
                      <a:pt x="0" y="60960"/>
                      <a:pt x="0" y="60960"/>
                    </a:cubicBezTo>
                    <a:cubicBezTo>
                      <a:pt x="0" y="60007"/>
                      <a:pt x="0" y="59055"/>
                      <a:pt x="953" y="59055"/>
                    </a:cubicBezTo>
                    <a:lnTo>
                      <a:pt x="953" y="59055"/>
                    </a:lnTo>
                    <a:cubicBezTo>
                      <a:pt x="0" y="59055"/>
                      <a:pt x="0" y="58102"/>
                      <a:pt x="0" y="57150"/>
                    </a:cubicBezTo>
                    <a:cubicBezTo>
                      <a:pt x="0" y="56197"/>
                      <a:pt x="0" y="55245"/>
                      <a:pt x="953" y="54292"/>
                    </a:cubicBezTo>
                    <a:cubicBezTo>
                      <a:pt x="953" y="54292"/>
                      <a:pt x="953" y="54292"/>
                      <a:pt x="953" y="54292"/>
                    </a:cubicBezTo>
                    <a:lnTo>
                      <a:pt x="953" y="54292"/>
                    </a:lnTo>
                    <a:cubicBezTo>
                      <a:pt x="0" y="54292"/>
                      <a:pt x="0" y="53340"/>
                      <a:pt x="0" y="52388"/>
                    </a:cubicBezTo>
                    <a:cubicBezTo>
                      <a:pt x="0" y="51435"/>
                      <a:pt x="953" y="50482"/>
                      <a:pt x="1905" y="50482"/>
                    </a:cubicBezTo>
                    <a:lnTo>
                      <a:pt x="1905" y="50482"/>
                    </a:lnTo>
                    <a:cubicBezTo>
                      <a:pt x="953" y="50482"/>
                      <a:pt x="0" y="49530"/>
                      <a:pt x="0" y="48577"/>
                    </a:cubicBezTo>
                    <a:cubicBezTo>
                      <a:pt x="0" y="47625"/>
                      <a:pt x="953" y="46672"/>
                      <a:pt x="1905" y="46672"/>
                    </a:cubicBezTo>
                    <a:cubicBezTo>
                      <a:pt x="1905" y="46672"/>
                      <a:pt x="1905" y="46672"/>
                      <a:pt x="1905" y="46672"/>
                    </a:cubicBezTo>
                    <a:lnTo>
                      <a:pt x="1905" y="46672"/>
                    </a:lnTo>
                    <a:cubicBezTo>
                      <a:pt x="953" y="46672"/>
                      <a:pt x="0" y="45720"/>
                      <a:pt x="0" y="44767"/>
                    </a:cubicBezTo>
                    <a:cubicBezTo>
                      <a:pt x="0" y="43815"/>
                      <a:pt x="953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lnTo>
                      <a:pt x="1905" y="41910"/>
                    </a:lnTo>
                    <a:cubicBezTo>
                      <a:pt x="1905" y="41910"/>
                      <a:pt x="953" y="40957"/>
                      <a:pt x="953" y="40005"/>
                    </a:cubicBezTo>
                    <a:cubicBezTo>
                      <a:pt x="953" y="39052"/>
                      <a:pt x="953" y="38100"/>
                      <a:pt x="1905" y="38100"/>
                    </a:cubicBezTo>
                    <a:lnTo>
                      <a:pt x="1905" y="38100"/>
                    </a:lnTo>
                    <a:cubicBezTo>
                      <a:pt x="953" y="38100"/>
                      <a:pt x="0" y="37147"/>
                      <a:pt x="0" y="36195"/>
                    </a:cubicBezTo>
                    <a:cubicBezTo>
                      <a:pt x="0" y="35242"/>
                      <a:pt x="953" y="34290"/>
                      <a:pt x="1905" y="34290"/>
                    </a:cubicBezTo>
                    <a:cubicBezTo>
                      <a:pt x="1905" y="34290"/>
                      <a:pt x="1905" y="34290"/>
                      <a:pt x="2857" y="34290"/>
                    </a:cubicBezTo>
                    <a:cubicBezTo>
                      <a:pt x="2857" y="34290"/>
                      <a:pt x="2857" y="34290"/>
                      <a:pt x="3810" y="34290"/>
                    </a:cubicBezTo>
                    <a:lnTo>
                      <a:pt x="3810" y="33338"/>
                    </a:lnTo>
                    <a:cubicBezTo>
                      <a:pt x="2857" y="33338"/>
                      <a:pt x="2857" y="32385"/>
                      <a:pt x="2857" y="31432"/>
                    </a:cubicBezTo>
                    <a:cubicBezTo>
                      <a:pt x="2857" y="30480"/>
                      <a:pt x="3810" y="29527"/>
                      <a:pt x="4763" y="29527"/>
                    </a:cubicBezTo>
                    <a:lnTo>
                      <a:pt x="4763" y="28575"/>
                    </a:lnTo>
                    <a:cubicBezTo>
                      <a:pt x="4763" y="28575"/>
                      <a:pt x="3810" y="27622"/>
                      <a:pt x="3810" y="26670"/>
                    </a:cubicBezTo>
                    <a:cubicBezTo>
                      <a:pt x="3810" y="25717"/>
                      <a:pt x="4763" y="24765"/>
                      <a:pt x="5715" y="24765"/>
                    </a:cubicBezTo>
                    <a:cubicBezTo>
                      <a:pt x="5715" y="22860"/>
                      <a:pt x="6667" y="21907"/>
                      <a:pt x="6667" y="20002"/>
                    </a:cubicBezTo>
                    <a:cubicBezTo>
                      <a:pt x="5715" y="20002"/>
                      <a:pt x="5715" y="19050"/>
                      <a:pt x="5715" y="18097"/>
                    </a:cubicBezTo>
                    <a:cubicBezTo>
                      <a:pt x="5715" y="17145"/>
                      <a:pt x="6667" y="16192"/>
                      <a:pt x="7620" y="16192"/>
                    </a:cubicBezTo>
                    <a:lnTo>
                      <a:pt x="7620" y="16192"/>
                    </a:lnTo>
                    <a:lnTo>
                      <a:pt x="7620" y="15240"/>
                    </a:lnTo>
                    <a:cubicBezTo>
                      <a:pt x="7620" y="13335"/>
                      <a:pt x="7620" y="11430"/>
                      <a:pt x="8572" y="9525"/>
                    </a:cubicBezTo>
                    <a:cubicBezTo>
                      <a:pt x="9525" y="6667"/>
                      <a:pt x="11430" y="4763"/>
                      <a:pt x="13335" y="3810"/>
                    </a:cubicBezTo>
                    <a:cubicBezTo>
                      <a:pt x="15240" y="952"/>
                      <a:pt x="16192" y="0"/>
                      <a:pt x="18097" y="0"/>
                    </a:cubicBezTo>
                    <a:cubicBezTo>
                      <a:pt x="19050" y="0"/>
                      <a:pt x="19050" y="0"/>
                      <a:pt x="20003" y="952"/>
                    </a:cubicBezTo>
                    <a:cubicBezTo>
                      <a:pt x="20003" y="0"/>
                      <a:pt x="20955" y="0"/>
                      <a:pt x="20955" y="0"/>
                    </a:cubicBezTo>
                    <a:cubicBezTo>
                      <a:pt x="21907" y="0"/>
                      <a:pt x="21907" y="952"/>
                      <a:pt x="21907" y="1905"/>
                    </a:cubicBezTo>
                    <a:cubicBezTo>
                      <a:pt x="21907" y="1905"/>
                      <a:pt x="21907" y="1905"/>
                      <a:pt x="21907" y="1905"/>
                    </a:cubicBezTo>
                    <a:cubicBezTo>
                      <a:pt x="22860" y="1905"/>
                      <a:pt x="22860" y="2857"/>
                      <a:pt x="22860" y="4763"/>
                    </a:cubicBezTo>
                    <a:cubicBezTo>
                      <a:pt x="22860" y="4763"/>
                      <a:pt x="22860" y="5715"/>
                      <a:pt x="22860" y="5715"/>
                    </a:cubicBezTo>
                    <a:lnTo>
                      <a:pt x="22860" y="5715"/>
                    </a:lnTo>
                    <a:cubicBezTo>
                      <a:pt x="23813" y="5715"/>
                      <a:pt x="23813" y="6667"/>
                      <a:pt x="23813" y="8572"/>
                    </a:cubicBezTo>
                    <a:cubicBezTo>
                      <a:pt x="23813" y="9525"/>
                      <a:pt x="23813" y="9525"/>
                      <a:pt x="23813" y="9525"/>
                    </a:cubicBezTo>
                    <a:lnTo>
                      <a:pt x="23813" y="9525"/>
                    </a:lnTo>
                    <a:cubicBezTo>
                      <a:pt x="25717" y="9525"/>
                      <a:pt x="26670" y="11430"/>
                      <a:pt x="26670" y="13335"/>
                    </a:cubicBezTo>
                    <a:cubicBezTo>
                      <a:pt x="26670" y="13335"/>
                      <a:pt x="26670" y="14288"/>
                      <a:pt x="26670" y="14288"/>
                    </a:cubicBezTo>
                    <a:cubicBezTo>
                      <a:pt x="31432" y="15240"/>
                      <a:pt x="31432" y="16192"/>
                      <a:pt x="32385" y="17145"/>
                    </a:cubicBezTo>
                    <a:cubicBezTo>
                      <a:pt x="32385" y="17145"/>
                      <a:pt x="32385" y="17145"/>
                      <a:pt x="32385" y="17145"/>
                    </a:cubicBezTo>
                    <a:close/>
                  </a:path>
                </a:pathLst>
              </a:custGeom>
              <a:solidFill>
                <a:srgbClr val="56904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95" name="Freeform: Shape 1094">
                <a:extLst>
                  <a:ext uri="{FF2B5EF4-FFF2-40B4-BE49-F238E27FC236}">
                    <a16:creationId xmlns:a16="http://schemas.microsoft.com/office/drawing/2014/main" id="{2B11AE00-F0E9-4684-B36E-BB4D7625774E}"/>
                  </a:ext>
                </a:extLst>
              </p:cNvPr>
              <p:cNvSpPr/>
              <p:nvPr/>
            </p:nvSpPr>
            <p:spPr>
              <a:xfrm>
                <a:off x="6370319" y="3500437"/>
                <a:ext cx="27622" cy="54292"/>
              </a:xfrm>
              <a:custGeom>
                <a:avLst/>
                <a:gdLst>
                  <a:gd name="connsiteX0" fmla="*/ 20003 w 27622"/>
                  <a:gd name="connsiteY0" fmla="*/ 6667 h 54292"/>
                  <a:gd name="connsiteX1" fmla="*/ 20003 w 27622"/>
                  <a:gd name="connsiteY1" fmla="*/ 6667 h 54292"/>
                  <a:gd name="connsiteX2" fmla="*/ 20003 w 27622"/>
                  <a:gd name="connsiteY2" fmla="*/ 7620 h 54292"/>
                  <a:gd name="connsiteX3" fmla="*/ 20003 w 27622"/>
                  <a:gd name="connsiteY3" fmla="*/ 7620 h 54292"/>
                  <a:gd name="connsiteX4" fmla="*/ 20955 w 27622"/>
                  <a:gd name="connsiteY4" fmla="*/ 9525 h 54292"/>
                  <a:gd name="connsiteX5" fmla="*/ 20955 w 27622"/>
                  <a:gd name="connsiteY5" fmla="*/ 10478 h 54292"/>
                  <a:gd name="connsiteX6" fmla="*/ 20955 w 27622"/>
                  <a:gd name="connsiteY6" fmla="*/ 10478 h 54292"/>
                  <a:gd name="connsiteX7" fmla="*/ 22860 w 27622"/>
                  <a:gd name="connsiteY7" fmla="*/ 13335 h 54292"/>
                  <a:gd name="connsiteX8" fmla="*/ 22860 w 27622"/>
                  <a:gd name="connsiteY8" fmla="*/ 14288 h 54292"/>
                  <a:gd name="connsiteX9" fmla="*/ 23813 w 27622"/>
                  <a:gd name="connsiteY9" fmla="*/ 16192 h 54292"/>
                  <a:gd name="connsiteX10" fmla="*/ 25718 w 27622"/>
                  <a:gd name="connsiteY10" fmla="*/ 19050 h 54292"/>
                  <a:gd name="connsiteX11" fmla="*/ 24765 w 27622"/>
                  <a:gd name="connsiteY11" fmla="*/ 20955 h 54292"/>
                  <a:gd name="connsiteX12" fmla="*/ 24765 w 27622"/>
                  <a:gd name="connsiteY12" fmla="*/ 22860 h 54292"/>
                  <a:gd name="connsiteX13" fmla="*/ 23813 w 27622"/>
                  <a:gd name="connsiteY13" fmla="*/ 23813 h 54292"/>
                  <a:gd name="connsiteX14" fmla="*/ 23813 w 27622"/>
                  <a:gd name="connsiteY14" fmla="*/ 23813 h 54292"/>
                  <a:gd name="connsiteX15" fmla="*/ 24765 w 27622"/>
                  <a:gd name="connsiteY15" fmla="*/ 25717 h 54292"/>
                  <a:gd name="connsiteX16" fmla="*/ 24765 w 27622"/>
                  <a:gd name="connsiteY16" fmla="*/ 26670 h 54292"/>
                  <a:gd name="connsiteX17" fmla="*/ 25718 w 27622"/>
                  <a:gd name="connsiteY17" fmla="*/ 28575 h 54292"/>
                  <a:gd name="connsiteX18" fmla="*/ 25718 w 27622"/>
                  <a:gd name="connsiteY18" fmla="*/ 29528 h 54292"/>
                  <a:gd name="connsiteX19" fmla="*/ 26670 w 27622"/>
                  <a:gd name="connsiteY19" fmla="*/ 31433 h 54292"/>
                  <a:gd name="connsiteX20" fmla="*/ 26670 w 27622"/>
                  <a:gd name="connsiteY20" fmla="*/ 32385 h 54292"/>
                  <a:gd name="connsiteX21" fmla="*/ 27623 w 27622"/>
                  <a:gd name="connsiteY21" fmla="*/ 34290 h 54292"/>
                  <a:gd name="connsiteX22" fmla="*/ 26670 w 27622"/>
                  <a:gd name="connsiteY22" fmla="*/ 35242 h 54292"/>
                  <a:gd name="connsiteX23" fmla="*/ 26670 w 27622"/>
                  <a:gd name="connsiteY23" fmla="*/ 35242 h 54292"/>
                  <a:gd name="connsiteX24" fmla="*/ 26670 w 27622"/>
                  <a:gd name="connsiteY24" fmla="*/ 37147 h 54292"/>
                  <a:gd name="connsiteX25" fmla="*/ 26670 w 27622"/>
                  <a:gd name="connsiteY25" fmla="*/ 38100 h 54292"/>
                  <a:gd name="connsiteX26" fmla="*/ 26670 w 27622"/>
                  <a:gd name="connsiteY26" fmla="*/ 40005 h 54292"/>
                  <a:gd name="connsiteX27" fmla="*/ 26670 w 27622"/>
                  <a:gd name="connsiteY27" fmla="*/ 40005 h 54292"/>
                  <a:gd name="connsiteX28" fmla="*/ 26670 w 27622"/>
                  <a:gd name="connsiteY28" fmla="*/ 40958 h 54292"/>
                  <a:gd name="connsiteX29" fmla="*/ 25718 w 27622"/>
                  <a:gd name="connsiteY29" fmla="*/ 41910 h 54292"/>
                  <a:gd name="connsiteX30" fmla="*/ 26670 w 27622"/>
                  <a:gd name="connsiteY30" fmla="*/ 43815 h 54292"/>
                  <a:gd name="connsiteX31" fmla="*/ 25718 w 27622"/>
                  <a:gd name="connsiteY31" fmla="*/ 44767 h 54292"/>
                  <a:gd name="connsiteX32" fmla="*/ 25718 w 27622"/>
                  <a:gd name="connsiteY32" fmla="*/ 45720 h 54292"/>
                  <a:gd name="connsiteX33" fmla="*/ 24765 w 27622"/>
                  <a:gd name="connsiteY33" fmla="*/ 46672 h 54292"/>
                  <a:gd name="connsiteX34" fmla="*/ 24765 w 27622"/>
                  <a:gd name="connsiteY34" fmla="*/ 47625 h 54292"/>
                  <a:gd name="connsiteX35" fmla="*/ 23813 w 27622"/>
                  <a:gd name="connsiteY35" fmla="*/ 48578 h 54292"/>
                  <a:gd name="connsiteX36" fmla="*/ 23813 w 27622"/>
                  <a:gd name="connsiteY36" fmla="*/ 48578 h 54292"/>
                  <a:gd name="connsiteX37" fmla="*/ 23813 w 27622"/>
                  <a:gd name="connsiteY37" fmla="*/ 48578 h 54292"/>
                  <a:gd name="connsiteX38" fmla="*/ 23813 w 27622"/>
                  <a:gd name="connsiteY38" fmla="*/ 48578 h 54292"/>
                  <a:gd name="connsiteX39" fmla="*/ 23813 w 27622"/>
                  <a:gd name="connsiteY39" fmla="*/ 48578 h 54292"/>
                  <a:gd name="connsiteX40" fmla="*/ 23813 w 27622"/>
                  <a:gd name="connsiteY40" fmla="*/ 48578 h 54292"/>
                  <a:gd name="connsiteX41" fmla="*/ 23813 w 27622"/>
                  <a:gd name="connsiteY41" fmla="*/ 48578 h 54292"/>
                  <a:gd name="connsiteX42" fmla="*/ 23813 w 27622"/>
                  <a:gd name="connsiteY42" fmla="*/ 48578 h 54292"/>
                  <a:gd name="connsiteX43" fmla="*/ 23813 w 27622"/>
                  <a:gd name="connsiteY43" fmla="*/ 48578 h 54292"/>
                  <a:gd name="connsiteX44" fmla="*/ 23813 w 27622"/>
                  <a:gd name="connsiteY44" fmla="*/ 48578 h 54292"/>
                  <a:gd name="connsiteX45" fmla="*/ 23813 w 27622"/>
                  <a:gd name="connsiteY45" fmla="*/ 48578 h 54292"/>
                  <a:gd name="connsiteX46" fmla="*/ 23813 w 27622"/>
                  <a:gd name="connsiteY46" fmla="*/ 48578 h 54292"/>
                  <a:gd name="connsiteX47" fmla="*/ 23813 w 27622"/>
                  <a:gd name="connsiteY47" fmla="*/ 48578 h 54292"/>
                  <a:gd name="connsiteX48" fmla="*/ 23813 w 27622"/>
                  <a:gd name="connsiteY48" fmla="*/ 48578 h 54292"/>
                  <a:gd name="connsiteX49" fmla="*/ 23813 w 27622"/>
                  <a:gd name="connsiteY49" fmla="*/ 48578 h 54292"/>
                  <a:gd name="connsiteX50" fmla="*/ 23813 w 27622"/>
                  <a:gd name="connsiteY50" fmla="*/ 48578 h 54292"/>
                  <a:gd name="connsiteX51" fmla="*/ 23813 w 27622"/>
                  <a:gd name="connsiteY51" fmla="*/ 48578 h 54292"/>
                  <a:gd name="connsiteX52" fmla="*/ 23813 w 27622"/>
                  <a:gd name="connsiteY52" fmla="*/ 48578 h 54292"/>
                  <a:gd name="connsiteX53" fmla="*/ 23813 w 27622"/>
                  <a:gd name="connsiteY53" fmla="*/ 48578 h 54292"/>
                  <a:gd name="connsiteX54" fmla="*/ 23813 w 27622"/>
                  <a:gd name="connsiteY54" fmla="*/ 48578 h 54292"/>
                  <a:gd name="connsiteX55" fmla="*/ 23813 w 27622"/>
                  <a:gd name="connsiteY55" fmla="*/ 48578 h 54292"/>
                  <a:gd name="connsiteX56" fmla="*/ 23813 w 27622"/>
                  <a:gd name="connsiteY56" fmla="*/ 48578 h 54292"/>
                  <a:gd name="connsiteX57" fmla="*/ 23813 w 27622"/>
                  <a:gd name="connsiteY57" fmla="*/ 48578 h 54292"/>
                  <a:gd name="connsiteX58" fmla="*/ 23813 w 27622"/>
                  <a:gd name="connsiteY58" fmla="*/ 48578 h 54292"/>
                  <a:gd name="connsiteX59" fmla="*/ 23813 w 27622"/>
                  <a:gd name="connsiteY59" fmla="*/ 48578 h 54292"/>
                  <a:gd name="connsiteX60" fmla="*/ 23813 w 27622"/>
                  <a:gd name="connsiteY60" fmla="*/ 48578 h 54292"/>
                  <a:gd name="connsiteX61" fmla="*/ 23813 w 27622"/>
                  <a:gd name="connsiteY61" fmla="*/ 48578 h 54292"/>
                  <a:gd name="connsiteX62" fmla="*/ 23813 w 27622"/>
                  <a:gd name="connsiteY62" fmla="*/ 48578 h 54292"/>
                  <a:gd name="connsiteX63" fmla="*/ 23813 w 27622"/>
                  <a:gd name="connsiteY63" fmla="*/ 48578 h 54292"/>
                  <a:gd name="connsiteX64" fmla="*/ 23813 w 27622"/>
                  <a:gd name="connsiteY64" fmla="*/ 48578 h 54292"/>
                  <a:gd name="connsiteX65" fmla="*/ 23813 w 27622"/>
                  <a:gd name="connsiteY65" fmla="*/ 48578 h 54292"/>
                  <a:gd name="connsiteX66" fmla="*/ 23813 w 27622"/>
                  <a:gd name="connsiteY66" fmla="*/ 48578 h 54292"/>
                  <a:gd name="connsiteX67" fmla="*/ 23813 w 27622"/>
                  <a:gd name="connsiteY67" fmla="*/ 48578 h 54292"/>
                  <a:gd name="connsiteX68" fmla="*/ 23813 w 27622"/>
                  <a:gd name="connsiteY68" fmla="*/ 48578 h 54292"/>
                  <a:gd name="connsiteX69" fmla="*/ 23813 w 27622"/>
                  <a:gd name="connsiteY69" fmla="*/ 48578 h 54292"/>
                  <a:gd name="connsiteX70" fmla="*/ 23813 w 27622"/>
                  <a:gd name="connsiteY70" fmla="*/ 48578 h 54292"/>
                  <a:gd name="connsiteX71" fmla="*/ 23813 w 27622"/>
                  <a:gd name="connsiteY71" fmla="*/ 48578 h 54292"/>
                  <a:gd name="connsiteX72" fmla="*/ 23813 w 27622"/>
                  <a:gd name="connsiteY72" fmla="*/ 48578 h 54292"/>
                  <a:gd name="connsiteX73" fmla="*/ 23813 w 27622"/>
                  <a:gd name="connsiteY73" fmla="*/ 48578 h 54292"/>
                  <a:gd name="connsiteX74" fmla="*/ 23813 w 27622"/>
                  <a:gd name="connsiteY74" fmla="*/ 48578 h 54292"/>
                  <a:gd name="connsiteX75" fmla="*/ 23813 w 27622"/>
                  <a:gd name="connsiteY75" fmla="*/ 48578 h 54292"/>
                  <a:gd name="connsiteX76" fmla="*/ 23813 w 27622"/>
                  <a:gd name="connsiteY76" fmla="*/ 48578 h 54292"/>
                  <a:gd name="connsiteX77" fmla="*/ 23813 w 27622"/>
                  <a:gd name="connsiteY77" fmla="*/ 48578 h 54292"/>
                  <a:gd name="connsiteX78" fmla="*/ 23813 w 27622"/>
                  <a:gd name="connsiteY78" fmla="*/ 48578 h 54292"/>
                  <a:gd name="connsiteX79" fmla="*/ 23813 w 27622"/>
                  <a:gd name="connsiteY79" fmla="*/ 48578 h 54292"/>
                  <a:gd name="connsiteX80" fmla="*/ 23813 w 27622"/>
                  <a:gd name="connsiteY80" fmla="*/ 48578 h 54292"/>
                  <a:gd name="connsiteX81" fmla="*/ 23813 w 27622"/>
                  <a:gd name="connsiteY81" fmla="*/ 48578 h 54292"/>
                  <a:gd name="connsiteX82" fmla="*/ 23813 w 27622"/>
                  <a:gd name="connsiteY82" fmla="*/ 48578 h 54292"/>
                  <a:gd name="connsiteX83" fmla="*/ 23813 w 27622"/>
                  <a:gd name="connsiteY83" fmla="*/ 48578 h 54292"/>
                  <a:gd name="connsiteX84" fmla="*/ 23813 w 27622"/>
                  <a:gd name="connsiteY84" fmla="*/ 48578 h 54292"/>
                  <a:gd name="connsiteX85" fmla="*/ 23813 w 27622"/>
                  <a:gd name="connsiteY85" fmla="*/ 48578 h 54292"/>
                  <a:gd name="connsiteX86" fmla="*/ 23813 w 27622"/>
                  <a:gd name="connsiteY86" fmla="*/ 48578 h 54292"/>
                  <a:gd name="connsiteX87" fmla="*/ 23813 w 27622"/>
                  <a:gd name="connsiteY87" fmla="*/ 48578 h 54292"/>
                  <a:gd name="connsiteX88" fmla="*/ 23813 w 27622"/>
                  <a:gd name="connsiteY88" fmla="*/ 48578 h 54292"/>
                  <a:gd name="connsiteX89" fmla="*/ 23813 w 27622"/>
                  <a:gd name="connsiteY89" fmla="*/ 48578 h 54292"/>
                  <a:gd name="connsiteX90" fmla="*/ 23813 w 27622"/>
                  <a:gd name="connsiteY90" fmla="*/ 48578 h 54292"/>
                  <a:gd name="connsiteX91" fmla="*/ 23813 w 27622"/>
                  <a:gd name="connsiteY91" fmla="*/ 48578 h 54292"/>
                  <a:gd name="connsiteX92" fmla="*/ 23813 w 27622"/>
                  <a:gd name="connsiteY92" fmla="*/ 48578 h 54292"/>
                  <a:gd name="connsiteX93" fmla="*/ 23813 w 27622"/>
                  <a:gd name="connsiteY93" fmla="*/ 48578 h 54292"/>
                  <a:gd name="connsiteX94" fmla="*/ 23813 w 27622"/>
                  <a:gd name="connsiteY94" fmla="*/ 48578 h 54292"/>
                  <a:gd name="connsiteX95" fmla="*/ 23813 w 27622"/>
                  <a:gd name="connsiteY95" fmla="*/ 48578 h 54292"/>
                  <a:gd name="connsiteX96" fmla="*/ 23813 w 27622"/>
                  <a:gd name="connsiteY96" fmla="*/ 48578 h 54292"/>
                  <a:gd name="connsiteX97" fmla="*/ 23813 w 27622"/>
                  <a:gd name="connsiteY97" fmla="*/ 48578 h 54292"/>
                  <a:gd name="connsiteX98" fmla="*/ 23813 w 27622"/>
                  <a:gd name="connsiteY98" fmla="*/ 48578 h 54292"/>
                  <a:gd name="connsiteX99" fmla="*/ 23813 w 27622"/>
                  <a:gd name="connsiteY99" fmla="*/ 48578 h 54292"/>
                  <a:gd name="connsiteX100" fmla="*/ 23813 w 27622"/>
                  <a:gd name="connsiteY100" fmla="*/ 48578 h 54292"/>
                  <a:gd name="connsiteX101" fmla="*/ 23813 w 27622"/>
                  <a:gd name="connsiteY101" fmla="*/ 48578 h 54292"/>
                  <a:gd name="connsiteX102" fmla="*/ 23813 w 27622"/>
                  <a:gd name="connsiteY102" fmla="*/ 48578 h 54292"/>
                  <a:gd name="connsiteX103" fmla="*/ 23813 w 27622"/>
                  <a:gd name="connsiteY103" fmla="*/ 48578 h 54292"/>
                  <a:gd name="connsiteX104" fmla="*/ 23813 w 27622"/>
                  <a:gd name="connsiteY104" fmla="*/ 48578 h 54292"/>
                  <a:gd name="connsiteX105" fmla="*/ 23813 w 27622"/>
                  <a:gd name="connsiteY105" fmla="*/ 48578 h 54292"/>
                  <a:gd name="connsiteX106" fmla="*/ 23813 w 27622"/>
                  <a:gd name="connsiteY106" fmla="*/ 48578 h 54292"/>
                  <a:gd name="connsiteX107" fmla="*/ 23813 w 27622"/>
                  <a:gd name="connsiteY107" fmla="*/ 48578 h 54292"/>
                  <a:gd name="connsiteX108" fmla="*/ 23813 w 27622"/>
                  <a:gd name="connsiteY108" fmla="*/ 48578 h 54292"/>
                  <a:gd name="connsiteX109" fmla="*/ 23813 w 27622"/>
                  <a:gd name="connsiteY109" fmla="*/ 48578 h 54292"/>
                  <a:gd name="connsiteX110" fmla="*/ 23813 w 27622"/>
                  <a:gd name="connsiteY110" fmla="*/ 48578 h 54292"/>
                  <a:gd name="connsiteX111" fmla="*/ 23813 w 27622"/>
                  <a:gd name="connsiteY111" fmla="*/ 48578 h 54292"/>
                  <a:gd name="connsiteX112" fmla="*/ 23813 w 27622"/>
                  <a:gd name="connsiteY112" fmla="*/ 48578 h 54292"/>
                  <a:gd name="connsiteX113" fmla="*/ 23813 w 27622"/>
                  <a:gd name="connsiteY113" fmla="*/ 48578 h 54292"/>
                  <a:gd name="connsiteX114" fmla="*/ 23813 w 27622"/>
                  <a:gd name="connsiteY114" fmla="*/ 48578 h 54292"/>
                  <a:gd name="connsiteX115" fmla="*/ 23813 w 27622"/>
                  <a:gd name="connsiteY115" fmla="*/ 48578 h 54292"/>
                  <a:gd name="connsiteX116" fmla="*/ 23813 w 27622"/>
                  <a:gd name="connsiteY116" fmla="*/ 48578 h 54292"/>
                  <a:gd name="connsiteX117" fmla="*/ 23813 w 27622"/>
                  <a:gd name="connsiteY117" fmla="*/ 48578 h 54292"/>
                  <a:gd name="connsiteX118" fmla="*/ 23813 w 27622"/>
                  <a:gd name="connsiteY118" fmla="*/ 48578 h 54292"/>
                  <a:gd name="connsiteX119" fmla="*/ 23813 w 27622"/>
                  <a:gd name="connsiteY119" fmla="*/ 48578 h 54292"/>
                  <a:gd name="connsiteX120" fmla="*/ 22860 w 27622"/>
                  <a:gd name="connsiteY120" fmla="*/ 49530 h 54292"/>
                  <a:gd name="connsiteX121" fmla="*/ 22860 w 27622"/>
                  <a:gd name="connsiteY121" fmla="*/ 49530 h 54292"/>
                  <a:gd name="connsiteX122" fmla="*/ 21908 w 27622"/>
                  <a:gd name="connsiteY122" fmla="*/ 50483 h 54292"/>
                  <a:gd name="connsiteX123" fmla="*/ 21908 w 27622"/>
                  <a:gd name="connsiteY123" fmla="*/ 50483 h 54292"/>
                  <a:gd name="connsiteX124" fmla="*/ 20003 w 27622"/>
                  <a:gd name="connsiteY124" fmla="*/ 52388 h 54292"/>
                  <a:gd name="connsiteX125" fmla="*/ 20003 w 27622"/>
                  <a:gd name="connsiteY125" fmla="*/ 52388 h 54292"/>
                  <a:gd name="connsiteX126" fmla="*/ 18098 w 27622"/>
                  <a:gd name="connsiteY126" fmla="*/ 53340 h 54292"/>
                  <a:gd name="connsiteX127" fmla="*/ 18098 w 27622"/>
                  <a:gd name="connsiteY127" fmla="*/ 53340 h 54292"/>
                  <a:gd name="connsiteX128" fmla="*/ 17145 w 27622"/>
                  <a:gd name="connsiteY128" fmla="*/ 54292 h 54292"/>
                  <a:gd name="connsiteX129" fmla="*/ 16193 w 27622"/>
                  <a:gd name="connsiteY129" fmla="*/ 53340 h 54292"/>
                  <a:gd name="connsiteX130" fmla="*/ 11430 w 27622"/>
                  <a:gd name="connsiteY130" fmla="*/ 54292 h 54292"/>
                  <a:gd name="connsiteX131" fmla="*/ 1905 w 27622"/>
                  <a:gd name="connsiteY131" fmla="*/ 47625 h 54292"/>
                  <a:gd name="connsiteX132" fmla="*/ 1905 w 27622"/>
                  <a:gd name="connsiteY132" fmla="*/ 47625 h 54292"/>
                  <a:gd name="connsiteX133" fmla="*/ 1905 w 27622"/>
                  <a:gd name="connsiteY133" fmla="*/ 47625 h 54292"/>
                  <a:gd name="connsiteX134" fmla="*/ 953 w 27622"/>
                  <a:gd name="connsiteY134" fmla="*/ 43815 h 54292"/>
                  <a:gd name="connsiteX135" fmla="*/ 1905 w 27622"/>
                  <a:gd name="connsiteY135" fmla="*/ 42863 h 54292"/>
                  <a:gd name="connsiteX136" fmla="*/ 1905 w 27622"/>
                  <a:gd name="connsiteY136" fmla="*/ 42863 h 54292"/>
                  <a:gd name="connsiteX137" fmla="*/ 1905 w 27622"/>
                  <a:gd name="connsiteY137" fmla="*/ 41910 h 54292"/>
                  <a:gd name="connsiteX138" fmla="*/ 953 w 27622"/>
                  <a:gd name="connsiteY138" fmla="*/ 40005 h 54292"/>
                  <a:gd name="connsiteX139" fmla="*/ 1905 w 27622"/>
                  <a:gd name="connsiteY139" fmla="*/ 38100 h 54292"/>
                  <a:gd name="connsiteX140" fmla="*/ 1905 w 27622"/>
                  <a:gd name="connsiteY140" fmla="*/ 38100 h 54292"/>
                  <a:gd name="connsiteX141" fmla="*/ 0 w 27622"/>
                  <a:gd name="connsiteY141" fmla="*/ 36195 h 54292"/>
                  <a:gd name="connsiteX142" fmla="*/ 1905 w 27622"/>
                  <a:gd name="connsiteY142" fmla="*/ 34290 h 54292"/>
                  <a:gd name="connsiteX143" fmla="*/ 2858 w 27622"/>
                  <a:gd name="connsiteY143" fmla="*/ 34290 h 54292"/>
                  <a:gd name="connsiteX144" fmla="*/ 3810 w 27622"/>
                  <a:gd name="connsiteY144" fmla="*/ 34290 h 54292"/>
                  <a:gd name="connsiteX145" fmla="*/ 3810 w 27622"/>
                  <a:gd name="connsiteY145" fmla="*/ 33338 h 54292"/>
                  <a:gd name="connsiteX146" fmla="*/ 2858 w 27622"/>
                  <a:gd name="connsiteY146" fmla="*/ 31433 h 54292"/>
                  <a:gd name="connsiteX147" fmla="*/ 4763 w 27622"/>
                  <a:gd name="connsiteY147" fmla="*/ 29528 h 54292"/>
                  <a:gd name="connsiteX148" fmla="*/ 4763 w 27622"/>
                  <a:gd name="connsiteY148" fmla="*/ 28575 h 54292"/>
                  <a:gd name="connsiteX149" fmla="*/ 3810 w 27622"/>
                  <a:gd name="connsiteY149" fmla="*/ 26670 h 54292"/>
                  <a:gd name="connsiteX150" fmla="*/ 5715 w 27622"/>
                  <a:gd name="connsiteY150" fmla="*/ 24765 h 54292"/>
                  <a:gd name="connsiteX151" fmla="*/ 6668 w 27622"/>
                  <a:gd name="connsiteY151" fmla="*/ 20003 h 54292"/>
                  <a:gd name="connsiteX152" fmla="*/ 5715 w 27622"/>
                  <a:gd name="connsiteY152" fmla="*/ 18097 h 54292"/>
                  <a:gd name="connsiteX153" fmla="*/ 7620 w 27622"/>
                  <a:gd name="connsiteY153" fmla="*/ 16192 h 54292"/>
                  <a:gd name="connsiteX154" fmla="*/ 7620 w 27622"/>
                  <a:gd name="connsiteY154" fmla="*/ 16192 h 54292"/>
                  <a:gd name="connsiteX155" fmla="*/ 7620 w 27622"/>
                  <a:gd name="connsiteY155" fmla="*/ 15240 h 54292"/>
                  <a:gd name="connsiteX156" fmla="*/ 8573 w 27622"/>
                  <a:gd name="connsiteY156" fmla="*/ 9525 h 54292"/>
                  <a:gd name="connsiteX157" fmla="*/ 13335 w 27622"/>
                  <a:gd name="connsiteY157" fmla="*/ 3810 h 54292"/>
                  <a:gd name="connsiteX158" fmla="*/ 18098 w 27622"/>
                  <a:gd name="connsiteY158" fmla="*/ 0 h 54292"/>
                  <a:gd name="connsiteX159" fmla="*/ 20003 w 27622"/>
                  <a:gd name="connsiteY159" fmla="*/ 6667 h 5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</a:cxnLst>
                <a:rect l="l" t="t" r="r" b="b"/>
                <a:pathLst>
                  <a:path w="27622" h="54292">
                    <a:moveTo>
                      <a:pt x="20003" y="6667"/>
                    </a:moveTo>
                    <a:cubicBezTo>
                      <a:pt x="20003" y="6667"/>
                      <a:pt x="20003" y="6667"/>
                      <a:pt x="20003" y="6667"/>
                    </a:cubicBezTo>
                    <a:cubicBezTo>
                      <a:pt x="20003" y="7620"/>
                      <a:pt x="20003" y="7620"/>
                      <a:pt x="20003" y="7620"/>
                    </a:cubicBezTo>
                    <a:lnTo>
                      <a:pt x="20003" y="7620"/>
                    </a:lnTo>
                    <a:cubicBezTo>
                      <a:pt x="20955" y="7620"/>
                      <a:pt x="20955" y="8572"/>
                      <a:pt x="20955" y="9525"/>
                    </a:cubicBezTo>
                    <a:cubicBezTo>
                      <a:pt x="20955" y="9525"/>
                      <a:pt x="20955" y="10478"/>
                      <a:pt x="20955" y="10478"/>
                    </a:cubicBezTo>
                    <a:lnTo>
                      <a:pt x="20955" y="10478"/>
                    </a:lnTo>
                    <a:cubicBezTo>
                      <a:pt x="21908" y="10478"/>
                      <a:pt x="22860" y="11430"/>
                      <a:pt x="22860" y="13335"/>
                    </a:cubicBezTo>
                    <a:cubicBezTo>
                      <a:pt x="22860" y="13335"/>
                      <a:pt x="22860" y="14288"/>
                      <a:pt x="22860" y="14288"/>
                    </a:cubicBezTo>
                    <a:cubicBezTo>
                      <a:pt x="23813" y="14288"/>
                      <a:pt x="23813" y="15240"/>
                      <a:pt x="23813" y="16192"/>
                    </a:cubicBezTo>
                    <a:cubicBezTo>
                      <a:pt x="24765" y="16192"/>
                      <a:pt x="25718" y="17145"/>
                      <a:pt x="25718" y="19050"/>
                    </a:cubicBezTo>
                    <a:cubicBezTo>
                      <a:pt x="25718" y="20003"/>
                      <a:pt x="25718" y="20003"/>
                      <a:pt x="24765" y="20955"/>
                    </a:cubicBezTo>
                    <a:cubicBezTo>
                      <a:pt x="24765" y="20955"/>
                      <a:pt x="24765" y="21908"/>
                      <a:pt x="24765" y="22860"/>
                    </a:cubicBezTo>
                    <a:cubicBezTo>
                      <a:pt x="24765" y="23813"/>
                      <a:pt x="24765" y="23813"/>
                      <a:pt x="23813" y="23813"/>
                    </a:cubicBezTo>
                    <a:lnTo>
                      <a:pt x="23813" y="23813"/>
                    </a:lnTo>
                    <a:cubicBezTo>
                      <a:pt x="24765" y="23813"/>
                      <a:pt x="24765" y="24765"/>
                      <a:pt x="24765" y="25717"/>
                    </a:cubicBezTo>
                    <a:cubicBezTo>
                      <a:pt x="24765" y="25717"/>
                      <a:pt x="24765" y="26670"/>
                      <a:pt x="24765" y="26670"/>
                    </a:cubicBezTo>
                    <a:cubicBezTo>
                      <a:pt x="24765" y="26670"/>
                      <a:pt x="25718" y="27622"/>
                      <a:pt x="25718" y="28575"/>
                    </a:cubicBezTo>
                    <a:cubicBezTo>
                      <a:pt x="25718" y="28575"/>
                      <a:pt x="25718" y="29528"/>
                      <a:pt x="25718" y="29528"/>
                    </a:cubicBezTo>
                    <a:cubicBezTo>
                      <a:pt x="25718" y="29528"/>
                      <a:pt x="26670" y="30480"/>
                      <a:pt x="26670" y="31433"/>
                    </a:cubicBezTo>
                    <a:cubicBezTo>
                      <a:pt x="26670" y="31433"/>
                      <a:pt x="26670" y="32385"/>
                      <a:pt x="26670" y="32385"/>
                    </a:cubicBezTo>
                    <a:cubicBezTo>
                      <a:pt x="26670" y="32385"/>
                      <a:pt x="27623" y="33338"/>
                      <a:pt x="27623" y="34290"/>
                    </a:cubicBezTo>
                    <a:cubicBezTo>
                      <a:pt x="27623" y="35242"/>
                      <a:pt x="27623" y="35242"/>
                      <a:pt x="26670" y="35242"/>
                    </a:cubicBezTo>
                    <a:lnTo>
                      <a:pt x="26670" y="35242"/>
                    </a:lnTo>
                    <a:cubicBezTo>
                      <a:pt x="26670" y="35242"/>
                      <a:pt x="27623" y="36195"/>
                      <a:pt x="26670" y="37147"/>
                    </a:cubicBezTo>
                    <a:cubicBezTo>
                      <a:pt x="26670" y="37147"/>
                      <a:pt x="26670" y="37147"/>
                      <a:pt x="26670" y="38100"/>
                    </a:cubicBezTo>
                    <a:cubicBezTo>
                      <a:pt x="26670" y="38100"/>
                      <a:pt x="26670" y="39053"/>
                      <a:pt x="26670" y="40005"/>
                    </a:cubicBezTo>
                    <a:cubicBezTo>
                      <a:pt x="26670" y="40005"/>
                      <a:pt x="26670" y="40005"/>
                      <a:pt x="26670" y="40005"/>
                    </a:cubicBezTo>
                    <a:cubicBezTo>
                      <a:pt x="26670" y="40005"/>
                      <a:pt x="26670" y="40958"/>
                      <a:pt x="26670" y="40958"/>
                    </a:cubicBezTo>
                    <a:cubicBezTo>
                      <a:pt x="26670" y="40958"/>
                      <a:pt x="26670" y="41910"/>
                      <a:pt x="25718" y="41910"/>
                    </a:cubicBezTo>
                    <a:cubicBezTo>
                      <a:pt x="26670" y="41910"/>
                      <a:pt x="26670" y="42863"/>
                      <a:pt x="26670" y="43815"/>
                    </a:cubicBezTo>
                    <a:cubicBezTo>
                      <a:pt x="26670" y="44767"/>
                      <a:pt x="25718" y="44767"/>
                      <a:pt x="25718" y="44767"/>
                    </a:cubicBezTo>
                    <a:cubicBezTo>
                      <a:pt x="25718" y="44767"/>
                      <a:pt x="25718" y="45720"/>
                      <a:pt x="25718" y="45720"/>
                    </a:cubicBezTo>
                    <a:cubicBezTo>
                      <a:pt x="25718" y="45720"/>
                      <a:pt x="25718" y="46672"/>
                      <a:pt x="24765" y="46672"/>
                    </a:cubicBezTo>
                    <a:cubicBezTo>
                      <a:pt x="24765" y="46672"/>
                      <a:pt x="24765" y="47625"/>
                      <a:pt x="24765" y="47625"/>
                    </a:cubicBezTo>
                    <a:cubicBezTo>
                      <a:pt x="24765" y="48578"/>
                      <a:pt x="24765" y="48578"/>
                      <a:pt x="23813" y="48578"/>
                    </a:cubicBez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cubicBezTo>
                      <a:pt x="23813" y="49530"/>
                      <a:pt x="23813" y="49530"/>
                      <a:pt x="22860" y="49530"/>
                    </a:cubicBezTo>
                    <a:cubicBezTo>
                      <a:pt x="22860" y="49530"/>
                      <a:pt x="22860" y="49530"/>
                      <a:pt x="22860" y="49530"/>
                    </a:cubicBezTo>
                    <a:cubicBezTo>
                      <a:pt x="22860" y="50483"/>
                      <a:pt x="22860" y="50483"/>
                      <a:pt x="21908" y="50483"/>
                    </a:cubicBezTo>
                    <a:cubicBezTo>
                      <a:pt x="21908" y="50483"/>
                      <a:pt x="21908" y="50483"/>
                      <a:pt x="21908" y="50483"/>
                    </a:cubicBezTo>
                    <a:cubicBezTo>
                      <a:pt x="21908" y="51435"/>
                      <a:pt x="20955" y="52388"/>
                      <a:pt x="20003" y="52388"/>
                    </a:cubicBezTo>
                    <a:lnTo>
                      <a:pt x="20003" y="52388"/>
                    </a:lnTo>
                    <a:cubicBezTo>
                      <a:pt x="20003" y="53340"/>
                      <a:pt x="19050" y="54292"/>
                      <a:pt x="18098" y="53340"/>
                    </a:cubicBezTo>
                    <a:cubicBezTo>
                      <a:pt x="18098" y="53340"/>
                      <a:pt x="18098" y="53340"/>
                      <a:pt x="18098" y="53340"/>
                    </a:cubicBezTo>
                    <a:cubicBezTo>
                      <a:pt x="18098" y="54292"/>
                      <a:pt x="17145" y="54292"/>
                      <a:pt x="17145" y="54292"/>
                    </a:cubicBezTo>
                    <a:cubicBezTo>
                      <a:pt x="17145" y="54292"/>
                      <a:pt x="16193" y="54292"/>
                      <a:pt x="16193" y="53340"/>
                    </a:cubicBezTo>
                    <a:cubicBezTo>
                      <a:pt x="14288" y="54292"/>
                      <a:pt x="13335" y="54292"/>
                      <a:pt x="11430" y="54292"/>
                    </a:cubicBezTo>
                    <a:cubicBezTo>
                      <a:pt x="6668" y="53340"/>
                      <a:pt x="3810" y="51435"/>
                      <a:pt x="1905" y="47625"/>
                    </a:cubicBezTo>
                    <a:lnTo>
                      <a:pt x="1905" y="47625"/>
                    </a:lnTo>
                    <a:lnTo>
                      <a:pt x="1905" y="47625"/>
                    </a:lnTo>
                    <a:cubicBezTo>
                      <a:pt x="1905" y="46672"/>
                      <a:pt x="953" y="45720"/>
                      <a:pt x="953" y="43815"/>
                    </a:cubicBezTo>
                    <a:cubicBezTo>
                      <a:pt x="953" y="43815"/>
                      <a:pt x="1905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lnTo>
                      <a:pt x="1905" y="41910"/>
                    </a:lnTo>
                    <a:cubicBezTo>
                      <a:pt x="1905" y="41910"/>
                      <a:pt x="953" y="40958"/>
                      <a:pt x="953" y="40005"/>
                    </a:cubicBezTo>
                    <a:cubicBezTo>
                      <a:pt x="953" y="39053"/>
                      <a:pt x="953" y="38100"/>
                      <a:pt x="1905" y="38100"/>
                    </a:cubicBezTo>
                    <a:lnTo>
                      <a:pt x="1905" y="38100"/>
                    </a:lnTo>
                    <a:cubicBezTo>
                      <a:pt x="953" y="38100"/>
                      <a:pt x="0" y="37147"/>
                      <a:pt x="0" y="36195"/>
                    </a:cubicBezTo>
                    <a:cubicBezTo>
                      <a:pt x="0" y="35242"/>
                      <a:pt x="953" y="34290"/>
                      <a:pt x="1905" y="34290"/>
                    </a:cubicBezTo>
                    <a:cubicBezTo>
                      <a:pt x="1905" y="34290"/>
                      <a:pt x="1905" y="34290"/>
                      <a:pt x="2858" y="34290"/>
                    </a:cubicBezTo>
                    <a:cubicBezTo>
                      <a:pt x="2858" y="34290"/>
                      <a:pt x="2858" y="34290"/>
                      <a:pt x="3810" y="34290"/>
                    </a:cubicBezTo>
                    <a:lnTo>
                      <a:pt x="3810" y="33338"/>
                    </a:lnTo>
                    <a:cubicBezTo>
                      <a:pt x="2858" y="33338"/>
                      <a:pt x="2858" y="32385"/>
                      <a:pt x="2858" y="31433"/>
                    </a:cubicBezTo>
                    <a:cubicBezTo>
                      <a:pt x="2858" y="30480"/>
                      <a:pt x="3810" y="29528"/>
                      <a:pt x="4763" y="29528"/>
                    </a:cubicBezTo>
                    <a:lnTo>
                      <a:pt x="4763" y="28575"/>
                    </a:lnTo>
                    <a:cubicBezTo>
                      <a:pt x="4763" y="28575"/>
                      <a:pt x="3810" y="27622"/>
                      <a:pt x="3810" y="26670"/>
                    </a:cubicBezTo>
                    <a:cubicBezTo>
                      <a:pt x="3810" y="25717"/>
                      <a:pt x="4763" y="24765"/>
                      <a:pt x="5715" y="24765"/>
                    </a:cubicBezTo>
                    <a:cubicBezTo>
                      <a:pt x="5715" y="22860"/>
                      <a:pt x="6668" y="21908"/>
                      <a:pt x="6668" y="20003"/>
                    </a:cubicBezTo>
                    <a:cubicBezTo>
                      <a:pt x="5715" y="20003"/>
                      <a:pt x="5715" y="19050"/>
                      <a:pt x="5715" y="18097"/>
                    </a:cubicBezTo>
                    <a:cubicBezTo>
                      <a:pt x="5715" y="17145"/>
                      <a:pt x="6668" y="16192"/>
                      <a:pt x="7620" y="16192"/>
                    </a:cubicBezTo>
                    <a:lnTo>
                      <a:pt x="7620" y="16192"/>
                    </a:lnTo>
                    <a:lnTo>
                      <a:pt x="7620" y="15240"/>
                    </a:lnTo>
                    <a:cubicBezTo>
                      <a:pt x="7620" y="13335"/>
                      <a:pt x="7620" y="11430"/>
                      <a:pt x="8573" y="9525"/>
                    </a:cubicBezTo>
                    <a:cubicBezTo>
                      <a:pt x="9525" y="6667"/>
                      <a:pt x="11430" y="4763"/>
                      <a:pt x="13335" y="3810"/>
                    </a:cubicBezTo>
                    <a:cubicBezTo>
                      <a:pt x="15240" y="953"/>
                      <a:pt x="16193" y="0"/>
                      <a:pt x="18098" y="0"/>
                    </a:cubicBezTo>
                    <a:cubicBezTo>
                      <a:pt x="19050" y="5715"/>
                      <a:pt x="19050" y="5715"/>
                      <a:pt x="20003" y="6667"/>
                    </a:cubicBezTo>
                    <a:close/>
                  </a:path>
                </a:pathLst>
              </a:custGeom>
              <a:solidFill>
                <a:srgbClr val="76B84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096" name="Graphic 801">
              <a:extLst>
                <a:ext uri="{FF2B5EF4-FFF2-40B4-BE49-F238E27FC236}">
                  <a16:creationId xmlns:a16="http://schemas.microsoft.com/office/drawing/2014/main" id="{57412DFD-041B-475E-AB5B-7E168220CF49}"/>
                </a:ext>
              </a:extLst>
            </p:cNvPr>
            <p:cNvGrpSpPr/>
            <p:nvPr/>
          </p:nvGrpSpPr>
          <p:grpSpPr>
            <a:xfrm>
              <a:off x="5895974" y="3237547"/>
              <a:ext cx="49529" cy="94297"/>
              <a:chOff x="5895974" y="3237547"/>
              <a:chExt cx="49529" cy="94297"/>
            </a:xfrm>
            <a:solidFill>
              <a:schemeClr val="accent1"/>
            </a:solidFill>
          </p:grpSpPr>
          <p:sp>
            <p:nvSpPr>
              <p:cNvPr id="1097" name="Freeform: Shape 1096">
                <a:extLst>
                  <a:ext uri="{FF2B5EF4-FFF2-40B4-BE49-F238E27FC236}">
                    <a16:creationId xmlns:a16="http://schemas.microsoft.com/office/drawing/2014/main" id="{563D9DC0-B7C6-453E-B7E2-DBB2701A79C8}"/>
                  </a:ext>
                </a:extLst>
              </p:cNvPr>
              <p:cNvSpPr/>
              <p:nvPr/>
            </p:nvSpPr>
            <p:spPr>
              <a:xfrm>
                <a:off x="5901689" y="3310890"/>
                <a:ext cx="43815" cy="20954"/>
              </a:xfrm>
              <a:custGeom>
                <a:avLst/>
                <a:gdLst>
                  <a:gd name="connsiteX0" fmla="*/ 43815 w 43815"/>
                  <a:gd name="connsiteY0" fmla="*/ 10477 h 20954"/>
                  <a:gd name="connsiteX1" fmla="*/ 21908 w 43815"/>
                  <a:gd name="connsiteY1" fmla="*/ 20955 h 20954"/>
                  <a:gd name="connsiteX2" fmla="*/ 0 w 43815"/>
                  <a:gd name="connsiteY2" fmla="*/ 10477 h 20954"/>
                  <a:gd name="connsiteX3" fmla="*/ 21908 w 43815"/>
                  <a:gd name="connsiteY3" fmla="*/ 0 h 20954"/>
                  <a:gd name="connsiteX4" fmla="*/ 43815 w 43815"/>
                  <a:gd name="connsiteY4" fmla="*/ 10477 h 209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3815" h="20954">
                    <a:moveTo>
                      <a:pt x="43815" y="10477"/>
                    </a:moveTo>
                    <a:cubicBezTo>
                      <a:pt x="43815" y="16264"/>
                      <a:pt x="34007" y="20955"/>
                      <a:pt x="21908" y="20955"/>
                    </a:cubicBezTo>
                    <a:cubicBezTo>
                      <a:pt x="9808" y="20955"/>
                      <a:pt x="0" y="16264"/>
                      <a:pt x="0" y="10477"/>
                    </a:cubicBezTo>
                    <a:cubicBezTo>
                      <a:pt x="0" y="4691"/>
                      <a:pt x="9809" y="0"/>
                      <a:pt x="21908" y="0"/>
                    </a:cubicBezTo>
                    <a:cubicBezTo>
                      <a:pt x="34007" y="0"/>
                      <a:pt x="43815" y="4691"/>
                      <a:pt x="43815" y="10477"/>
                    </a:cubicBezTo>
                    <a:close/>
                  </a:path>
                </a:pathLst>
              </a:custGeom>
              <a:solidFill>
                <a:srgbClr val="618D3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98" name="Freeform: Shape 1097">
                <a:extLst>
                  <a:ext uri="{FF2B5EF4-FFF2-40B4-BE49-F238E27FC236}">
                    <a16:creationId xmlns:a16="http://schemas.microsoft.com/office/drawing/2014/main" id="{54EAFC62-CB54-41CA-9269-D97C03029134}"/>
                  </a:ext>
                </a:extLst>
              </p:cNvPr>
              <p:cNvSpPr/>
              <p:nvPr/>
            </p:nvSpPr>
            <p:spPr>
              <a:xfrm>
                <a:off x="5895974" y="3244215"/>
                <a:ext cx="40005" cy="84772"/>
              </a:xfrm>
              <a:custGeom>
                <a:avLst/>
                <a:gdLst>
                  <a:gd name="connsiteX0" fmla="*/ 20955 w 40005"/>
                  <a:gd name="connsiteY0" fmla="*/ 0 h 84772"/>
                  <a:gd name="connsiteX1" fmla="*/ 22860 w 40005"/>
                  <a:gd name="connsiteY1" fmla="*/ 952 h 84772"/>
                  <a:gd name="connsiteX2" fmla="*/ 23813 w 40005"/>
                  <a:gd name="connsiteY2" fmla="*/ 0 h 84772"/>
                  <a:gd name="connsiteX3" fmla="*/ 24765 w 40005"/>
                  <a:gd name="connsiteY3" fmla="*/ 1905 h 84772"/>
                  <a:gd name="connsiteX4" fmla="*/ 24765 w 40005"/>
                  <a:gd name="connsiteY4" fmla="*/ 1905 h 84772"/>
                  <a:gd name="connsiteX5" fmla="*/ 25718 w 40005"/>
                  <a:gd name="connsiteY5" fmla="*/ 4763 h 84772"/>
                  <a:gd name="connsiteX6" fmla="*/ 25718 w 40005"/>
                  <a:gd name="connsiteY6" fmla="*/ 5715 h 84772"/>
                  <a:gd name="connsiteX7" fmla="*/ 25718 w 40005"/>
                  <a:gd name="connsiteY7" fmla="*/ 5715 h 84772"/>
                  <a:gd name="connsiteX8" fmla="*/ 26670 w 40005"/>
                  <a:gd name="connsiteY8" fmla="*/ 8572 h 84772"/>
                  <a:gd name="connsiteX9" fmla="*/ 26670 w 40005"/>
                  <a:gd name="connsiteY9" fmla="*/ 9525 h 84772"/>
                  <a:gd name="connsiteX10" fmla="*/ 26670 w 40005"/>
                  <a:gd name="connsiteY10" fmla="*/ 9525 h 84772"/>
                  <a:gd name="connsiteX11" fmla="*/ 29528 w 40005"/>
                  <a:gd name="connsiteY11" fmla="*/ 13335 h 84772"/>
                  <a:gd name="connsiteX12" fmla="*/ 29528 w 40005"/>
                  <a:gd name="connsiteY12" fmla="*/ 14288 h 84772"/>
                  <a:gd name="connsiteX13" fmla="*/ 31432 w 40005"/>
                  <a:gd name="connsiteY13" fmla="*/ 17145 h 84772"/>
                  <a:gd name="connsiteX14" fmla="*/ 34290 w 40005"/>
                  <a:gd name="connsiteY14" fmla="*/ 20955 h 84772"/>
                  <a:gd name="connsiteX15" fmla="*/ 33338 w 40005"/>
                  <a:gd name="connsiteY15" fmla="*/ 23813 h 84772"/>
                  <a:gd name="connsiteX16" fmla="*/ 34290 w 40005"/>
                  <a:gd name="connsiteY16" fmla="*/ 26670 h 84772"/>
                  <a:gd name="connsiteX17" fmla="*/ 33338 w 40005"/>
                  <a:gd name="connsiteY17" fmla="*/ 28575 h 84772"/>
                  <a:gd name="connsiteX18" fmla="*/ 33338 w 40005"/>
                  <a:gd name="connsiteY18" fmla="*/ 28575 h 84772"/>
                  <a:gd name="connsiteX19" fmla="*/ 35243 w 40005"/>
                  <a:gd name="connsiteY19" fmla="*/ 32385 h 84772"/>
                  <a:gd name="connsiteX20" fmla="*/ 35243 w 40005"/>
                  <a:gd name="connsiteY20" fmla="*/ 34290 h 84772"/>
                  <a:gd name="connsiteX21" fmla="*/ 36195 w 40005"/>
                  <a:gd name="connsiteY21" fmla="*/ 37147 h 84772"/>
                  <a:gd name="connsiteX22" fmla="*/ 36195 w 40005"/>
                  <a:gd name="connsiteY22" fmla="*/ 39052 h 84772"/>
                  <a:gd name="connsiteX23" fmla="*/ 37147 w 40005"/>
                  <a:gd name="connsiteY23" fmla="*/ 41910 h 84772"/>
                  <a:gd name="connsiteX24" fmla="*/ 37147 w 40005"/>
                  <a:gd name="connsiteY24" fmla="*/ 43815 h 84772"/>
                  <a:gd name="connsiteX25" fmla="*/ 38100 w 40005"/>
                  <a:gd name="connsiteY25" fmla="*/ 46672 h 84772"/>
                  <a:gd name="connsiteX26" fmla="*/ 37147 w 40005"/>
                  <a:gd name="connsiteY26" fmla="*/ 48577 h 84772"/>
                  <a:gd name="connsiteX27" fmla="*/ 37147 w 40005"/>
                  <a:gd name="connsiteY27" fmla="*/ 48577 h 84772"/>
                  <a:gd name="connsiteX28" fmla="*/ 38100 w 40005"/>
                  <a:gd name="connsiteY28" fmla="*/ 51435 h 84772"/>
                  <a:gd name="connsiteX29" fmla="*/ 38100 w 40005"/>
                  <a:gd name="connsiteY29" fmla="*/ 52388 h 84772"/>
                  <a:gd name="connsiteX30" fmla="*/ 39053 w 40005"/>
                  <a:gd name="connsiteY30" fmla="*/ 55245 h 84772"/>
                  <a:gd name="connsiteX31" fmla="*/ 39053 w 40005"/>
                  <a:gd name="connsiteY31" fmla="*/ 56197 h 84772"/>
                  <a:gd name="connsiteX32" fmla="*/ 39053 w 40005"/>
                  <a:gd name="connsiteY32" fmla="*/ 57150 h 84772"/>
                  <a:gd name="connsiteX33" fmla="*/ 38100 w 40005"/>
                  <a:gd name="connsiteY33" fmla="*/ 59055 h 84772"/>
                  <a:gd name="connsiteX34" fmla="*/ 40005 w 40005"/>
                  <a:gd name="connsiteY34" fmla="*/ 61913 h 84772"/>
                  <a:gd name="connsiteX35" fmla="*/ 38100 w 40005"/>
                  <a:gd name="connsiteY35" fmla="*/ 64770 h 84772"/>
                  <a:gd name="connsiteX36" fmla="*/ 38100 w 40005"/>
                  <a:gd name="connsiteY36" fmla="*/ 66675 h 84772"/>
                  <a:gd name="connsiteX37" fmla="*/ 37147 w 40005"/>
                  <a:gd name="connsiteY37" fmla="*/ 68580 h 84772"/>
                  <a:gd name="connsiteX38" fmla="*/ 38100 w 40005"/>
                  <a:gd name="connsiteY38" fmla="*/ 70485 h 84772"/>
                  <a:gd name="connsiteX39" fmla="*/ 37147 w 40005"/>
                  <a:gd name="connsiteY39" fmla="*/ 72390 h 84772"/>
                  <a:gd name="connsiteX40" fmla="*/ 37147 w 40005"/>
                  <a:gd name="connsiteY40" fmla="*/ 72390 h 84772"/>
                  <a:gd name="connsiteX41" fmla="*/ 37147 w 40005"/>
                  <a:gd name="connsiteY41" fmla="*/ 72390 h 84772"/>
                  <a:gd name="connsiteX42" fmla="*/ 37147 w 40005"/>
                  <a:gd name="connsiteY42" fmla="*/ 72390 h 84772"/>
                  <a:gd name="connsiteX43" fmla="*/ 37147 w 40005"/>
                  <a:gd name="connsiteY43" fmla="*/ 72390 h 84772"/>
                  <a:gd name="connsiteX44" fmla="*/ 37147 w 40005"/>
                  <a:gd name="connsiteY44" fmla="*/ 72390 h 84772"/>
                  <a:gd name="connsiteX45" fmla="*/ 37147 w 40005"/>
                  <a:gd name="connsiteY45" fmla="*/ 72390 h 84772"/>
                  <a:gd name="connsiteX46" fmla="*/ 37147 w 40005"/>
                  <a:gd name="connsiteY46" fmla="*/ 72390 h 84772"/>
                  <a:gd name="connsiteX47" fmla="*/ 37147 w 40005"/>
                  <a:gd name="connsiteY47" fmla="*/ 72390 h 84772"/>
                  <a:gd name="connsiteX48" fmla="*/ 37147 w 40005"/>
                  <a:gd name="connsiteY48" fmla="*/ 72390 h 84772"/>
                  <a:gd name="connsiteX49" fmla="*/ 37147 w 40005"/>
                  <a:gd name="connsiteY49" fmla="*/ 72390 h 84772"/>
                  <a:gd name="connsiteX50" fmla="*/ 37147 w 40005"/>
                  <a:gd name="connsiteY50" fmla="*/ 72390 h 84772"/>
                  <a:gd name="connsiteX51" fmla="*/ 37147 w 40005"/>
                  <a:gd name="connsiteY51" fmla="*/ 72390 h 84772"/>
                  <a:gd name="connsiteX52" fmla="*/ 37147 w 40005"/>
                  <a:gd name="connsiteY52" fmla="*/ 72390 h 84772"/>
                  <a:gd name="connsiteX53" fmla="*/ 37147 w 40005"/>
                  <a:gd name="connsiteY53" fmla="*/ 72390 h 84772"/>
                  <a:gd name="connsiteX54" fmla="*/ 37147 w 40005"/>
                  <a:gd name="connsiteY54" fmla="*/ 72390 h 84772"/>
                  <a:gd name="connsiteX55" fmla="*/ 37147 w 40005"/>
                  <a:gd name="connsiteY55" fmla="*/ 72390 h 84772"/>
                  <a:gd name="connsiteX56" fmla="*/ 37147 w 40005"/>
                  <a:gd name="connsiteY56" fmla="*/ 72390 h 84772"/>
                  <a:gd name="connsiteX57" fmla="*/ 37147 w 40005"/>
                  <a:gd name="connsiteY57" fmla="*/ 72390 h 84772"/>
                  <a:gd name="connsiteX58" fmla="*/ 37147 w 40005"/>
                  <a:gd name="connsiteY58" fmla="*/ 72390 h 84772"/>
                  <a:gd name="connsiteX59" fmla="*/ 37147 w 40005"/>
                  <a:gd name="connsiteY59" fmla="*/ 72390 h 84772"/>
                  <a:gd name="connsiteX60" fmla="*/ 37147 w 40005"/>
                  <a:gd name="connsiteY60" fmla="*/ 72390 h 84772"/>
                  <a:gd name="connsiteX61" fmla="*/ 37147 w 40005"/>
                  <a:gd name="connsiteY61" fmla="*/ 72390 h 84772"/>
                  <a:gd name="connsiteX62" fmla="*/ 37147 w 40005"/>
                  <a:gd name="connsiteY62" fmla="*/ 72390 h 84772"/>
                  <a:gd name="connsiteX63" fmla="*/ 37147 w 40005"/>
                  <a:gd name="connsiteY63" fmla="*/ 72390 h 84772"/>
                  <a:gd name="connsiteX64" fmla="*/ 37147 w 40005"/>
                  <a:gd name="connsiteY64" fmla="*/ 72390 h 84772"/>
                  <a:gd name="connsiteX65" fmla="*/ 37147 w 40005"/>
                  <a:gd name="connsiteY65" fmla="*/ 72390 h 84772"/>
                  <a:gd name="connsiteX66" fmla="*/ 37147 w 40005"/>
                  <a:gd name="connsiteY66" fmla="*/ 72390 h 84772"/>
                  <a:gd name="connsiteX67" fmla="*/ 37147 w 40005"/>
                  <a:gd name="connsiteY67" fmla="*/ 72390 h 84772"/>
                  <a:gd name="connsiteX68" fmla="*/ 37147 w 40005"/>
                  <a:gd name="connsiteY68" fmla="*/ 72390 h 84772"/>
                  <a:gd name="connsiteX69" fmla="*/ 37147 w 40005"/>
                  <a:gd name="connsiteY69" fmla="*/ 72390 h 84772"/>
                  <a:gd name="connsiteX70" fmla="*/ 37147 w 40005"/>
                  <a:gd name="connsiteY70" fmla="*/ 72390 h 84772"/>
                  <a:gd name="connsiteX71" fmla="*/ 37147 w 40005"/>
                  <a:gd name="connsiteY71" fmla="*/ 72390 h 84772"/>
                  <a:gd name="connsiteX72" fmla="*/ 37147 w 40005"/>
                  <a:gd name="connsiteY72" fmla="*/ 72390 h 84772"/>
                  <a:gd name="connsiteX73" fmla="*/ 37147 w 40005"/>
                  <a:gd name="connsiteY73" fmla="*/ 72390 h 84772"/>
                  <a:gd name="connsiteX74" fmla="*/ 37147 w 40005"/>
                  <a:gd name="connsiteY74" fmla="*/ 72390 h 84772"/>
                  <a:gd name="connsiteX75" fmla="*/ 37147 w 40005"/>
                  <a:gd name="connsiteY75" fmla="*/ 72390 h 84772"/>
                  <a:gd name="connsiteX76" fmla="*/ 37147 w 40005"/>
                  <a:gd name="connsiteY76" fmla="*/ 72390 h 84772"/>
                  <a:gd name="connsiteX77" fmla="*/ 37147 w 40005"/>
                  <a:gd name="connsiteY77" fmla="*/ 72390 h 84772"/>
                  <a:gd name="connsiteX78" fmla="*/ 37147 w 40005"/>
                  <a:gd name="connsiteY78" fmla="*/ 72390 h 84772"/>
                  <a:gd name="connsiteX79" fmla="*/ 37147 w 40005"/>
                  <a:gd name="connsiteY79" fmla="*/ 72390 h 84772"/>
                  <a:gd name="connsiteX80" fmla="*/ 37147 w 40005"/>
                  <a:gd name="connsiteY80" fmla="*/ 72390 h 84772"/>
                  <a:gd name="connsiteX81" fmla="*/ 37147 w 40005"/>
                  <a:gd name="connsiteY81" fmla="*/ 72390 h 84772"/>
                  <a:gd name="connsiteX82" fmla="*/ 37147 w 40005"/>
                  <a:gd name="connsiteY82" fmla="*/ 72390 h 84772"/>
                  <a:gd name="connsiteX83" fmla="*/ 37147 w 40005"/>
                  <a:gd name="connsiteY83" fmla="*/ 72390 h 84772"/>
                  <a:gd name="connsiteX84" fmla="*/ 37147 w 40005"/>
                  <a:gd name="connsiteY84" fmla="*/ 72390 h 84772"/>
                  <a:gd name="connsiteX85" fmla="*/ 37147 w 40005"/>
                  <a:gd name="connsiteY85" fmla="*/ 72390 h 84772"/>
                  <a:gd name="connsiteX86" fmla="*/ 37147 w 40005"/>
                  <a:gd name="connsiteY86" fmla="*/ 72390 h 84772"/>
                  <a:gd name="connsiteX87" fmla="*/ 37147 w 40005"/>
                  <a:gd name="connsiteY87" fmla="*/ 72390 h 84772"/>
                  <a:gd name="connsiteX88" fmla="*/ 37147 w 40005"/>
                  <a:gd name="connsiteY88" fmla="*/ 72390 h 84772"/>
                  <a:gd name="connsiteX89" fmla="*/ 37147 w 40005"/>
                  <a:gd name="connsiteY89" fmla="*/ 72390 h 84772"/>
                  <a:gd name="connsiteX90" fmla="*/ 37147 w 40005"/>
                  <a:gd name="connsiteY90" fmla="*/ 72390 h 84772"/>
                  <a:gd name="connsiteX91" fmla="*/ 37147 w 40005"/>
                  <a:gd name="connsiteY91" fmla="*/ 72390 h 84772"/>
                  <a:gd name="connsiteX92" fmla="*/ 37147 w 40005"/>
                  <a:gd name="connsiteY92" fmla="*/ 72390 h 84772"/>
                  <a:gd name="connsiteX93" fmla="*/ 37147 w 40005"/>
                  <a:gd name="connsiteY93" fmla="*/ 72390 h 84772"/>
                  <a:gd name="connsiteX94" fmla="*/ 37147 w 40005"/>
                  <a:gd name="connsiteY94" fmla="*/ 72390 h 84772"/>
                  <a:gd name="connsiteX95" fmla="*/ 37147 w 40005"/>
                  <a:gd name="connsiteY95" fmla="*/ 72390 h 84772"/>
                  <a:gd name="connsiteX96" fmla="*/ 37147 w 40005"/>
                  <a:gd name="connsiteY96" fmla="*/ 72390 h 84772"/>
                  <a:gd name="connsiteX97" fmla="*/ 37147 w 40005"/>
                  <a:gd name="connsiteY97" fmla="*/ 72390 h 84772"/>
                  <a:gd name="connsiteX98" fmla="*/ 37147 w 40005"/>
                  <a:gd name="connsiteY98" fmla="*/ 72390 h 84772"/>
                  <a:gd name="connsiteX99" fmla="*/ 37147 w 40005"/>
                  <a:gd name="connsiteY99" fmla="*/ 72390 h 84772"/>
                  <a:gd name="connsiteX100" fmla="*/ 37147 w 40005"/>
                  <a:gd name="connsiteY100" fmla="*/ 72390 h 84772"/>
                  <a:gd name="connsiteX101" fmla="*/ 37147 w 40005"/>
                  <a:gd name="connsiteY101" fmla="*/ 72390 h 84772"/>
                  <a:gd name="connsiteX102" fmla="*/ 37147 w 40005"/>
                  <a:gd name="connsiteY102" fmla="*/ 72390 h 84772"/>
                  <a:gd name="connsiteX103" fmla="*/ 37147 w 40005"/>
                  <a:gd name="connsiteY103" fmla="*/ 72390 h 84772"/>
                  <a:gd name="connsiteX104" fmla="*/ 37147 w 40005"/>
                  <a:gd name="connsiteY104" fmla="*/ 72390 h 84772"/>
                  <a:gd name="connsiteX105" fmla="*/ 37147 w 40005"/>
                  <a:gd name="connsiteY105" fmla="*/ 72390 h 84772"/>
                  <a:gd name="connsiteX106" fmla="*/ 37147 w 40005"/>
                  <a:gd name="connsiteY106" fmla="*/ 72390 h 84772"/>
                  <a:gd name="connsiteX107" fmla="*/ 37147 w 40005"/>
                  <a:gd name="connsiteY107" fmla="*/ 72390 h 84772"/>
                  <a:gd name="connsiteX108" fmla="*/ 37147 w 40005"/>
                  <a:gd name="connsiteY108" fmla="*/ 72390 h 84772"/>
                  <a:gd name="connsiteX109" fmla="*/ 37147 w 40005"/>
                  <a:gd name="connsiteY109" fmla="*/ 72390 h 84772"/>
                  <a:gd name="connsiteX110" fmla="*/ 37147 w 40005"/>
                  <a:gd name="connsiteY110" fmla="*/ 72390 h 84772"/>
                  <a:gd name="connsiteX111" fmla="*/ 37147 w 40005"/>
                  <a:gd name="connsiteY111" fmla="*/ 72390 h 84772"/>
                  <a:gd name="connsiteX112" fmla="*/ 37147 w 40005"/>
                  <a:gd name="connsiteY112" fmla="*/ 72390 h 84772"/>
                  <a:gd name="connsiteX113" fmla="*/ 37147 w 40005"/>
                  <a:gd name="connsiteY113" fmla="*/ 72390 h 84772"/>
                  <a:gd name="connsiteX114" fmla="*/ 37147 w 40005"/>
                  <a:gd name="connsiteY114" fmla="*/ 72390 h 84772"/>
                  <a:gd name="connsiteX115" fmla="*/ 37147 w 40005"/>
                  <a:gd name="connsiteY115" fmla="*/ 72390 h 84772"/>
                  <a:gd name="connsiteX116" fmla="*/ 37147 w 40005"/>
                  <a:gd name="connsiteY116" fmla="*/ 72390 h 84772"/>
                  <a:gd name="connsiteX117" fmla="*/ 37147 w 40005"/>
                  <a:gd name="connsiteY117" fmla="*/ 72390 h 84772"/>
                  <a:gd name="connsiteX118" fmla="*/ 37147 w 40005"/>
                  <a:gd name="connsiteY118" fmla="*/ 72390 h 84772"/>
                  <a:gd name="connsiteX119" fmla="*/ 37147 w 40005"/>
                  <a:gd name="connsiteY119" fmla="*/ 72390 h 84772"/>
                  <a:gd name="connsiteX120" fmla="*/ 37147 w 40005"/>
                  <a:gd name="connsiteY120" fmla="*/ 72390 h 84772"/>
                  <a:gd name="connsiteX121" fmla="*/ 37147 w 40005"/>
                  <a:gd name="connsiteY121" fmla="*/ 72390 h 84772"/>
                  <a:gd name="connsiteX122" fmla="*/ 37147 w 40005"/>
                  <a:gd name="connsiteY122" fmla="*/ 72390 h 84772"/>
                  <a:gd name="connsiteX123" fmla="*/ 37147 w 40005"/>
                  <a:gd name="connsiteY123" fmla="*/ 72390 h 84772"/>
                  <a:gd name="connsiteX124" fmla="*/ 36195 w 40005"/>
                  <a:gd name="connsiteY124" fmla="*/ 74295 h 84772"/>
                  <a:gd name="connsiteX125" fmla="*/ 36195 w 40005"/>
                  <a:gd name="connsiteY125" fmla="*/ 74295 h 84772"/>
                  <a:gd name="connsiteX126" fmla="*/ 35243 w 40005"/>
                  <a:gd name="connsiteY126" fmla="*/ 76200 h 84772"/>
                  <a:gd name="connsiteX127" fmla="*/ 35243 w 40005"/>
                  <a:gd name="connsiteY127" fmla="*/ 76200 h 84772"/>
                  <a:gd name="connsiteX128" fmla="*/ 33338 w 40005"/>
                  <a:gd name="connsiteY128" fmla="*/ 79057 h 84772"/>
                  <a:gd name="connsiteX129" fmla="*/ 33338 w 40005"/>
                  <a:gd name="connsiteY129" fmla="*/ 79057 h 84772"/>
                  <a:gd name="connsiteX130" fmla="*/ 31432 w 40005"/>
                  <a:gd name="connsiteY130" fmla="*/ 81915 h 84772"/>
                  <a:gd name="connsiteX131" fmla="*/ 30480 w 40005"/>
                  <a:gd name="connsiteY131" fmla="*/ 81915 h 84772"/>
                  <a:gd name="connsiteX132" fmla="*/ 28575 w 40005"/>
                  <a:gd name="connsiteY132" fmla="*/ 83820 h 84772"/>
                  <a:gd name="connsiteX133" fmla="*/ 26670 w 40005"/>
                  <a:gd name="connsiteY133" fmla="*/ 82867 h 84772"/>
                  <a:gd name="connsiteX134" fmla="*/ 18097 w 40005"/>
                  <a:gd name="connsiteY134" fmla="*/ 84772 h 84772"/>
                  <a:gd name="connsiteX135" fmla="*/ 2857 w 40005"/>
                  <a:gd name="connsiteY135" fmla="*/ 72390 h 84772"/>
                  <a:gd name="connsiteX136" fmla="*/ 953 w 40005"/>
                  <a:gd name="connsiteY136" fmla="*/ 70485 h 84772"/>
                  <a:gd name="connsiteX137" fmla="*/ 953 w 40005"/>
                  <a:gd name="connsiteY137" fmla="*/ 68580 h 84772"/>
                  <a:gd name="connsiteX138" fmla="*/ 953 w 40005"/>
                  <a:gd name="connsiteY138" fmla="*/ 67627 h 84772"/>
                  <a:gd name="connsiteX139" fmla="*/ 1905 w 40005"/>
                  <a:gd name="connsiteY139" fmla="*/ 65722 h 84772"/>
                  <a:gd name="connsiteX140" fmla="*/ 1905 w 40005"/>
                  <a:gd name="connsiteY140" fmla="*/ 64770 h 84772"/>
                  <a:gd name="connsiteX141" fmla="*/ 953 w 40005"/>
                  <a:gd name="connsiteY141" fmla="*/ 63817 h 84772"/>
                  <a:gd name="connsiteX142" fmla="*/ 953 w 40005"/>
                  <a:gd name="connsiteY142" fmla="*/ 61913 h 84772"/>
                  <a:gd name="connsiteX143" fmla="*/ 953 w 40005"/>
                  <a:gd name="connsiteY143" fmla="*/ 60960 h 84772"/>
                  <a:gd name="connsiteX144" fmla="*/ 0 w 40005"/>
                  <a:gd name="connsiteY144" fmla="*/ 60007 h 84772"/>
                  <a:gd name="connsiteX145" fmla="*/ 953 w 40005"/>
                  <a:gd name="connsiteY145" fmla="*/ 58102 h 84772"/>
                  <a:gd name="connsiteX146" fmla="*/ 953 w 40005"/>
                  <a:gd name="connsiteY146" fmla="*/ 58102 h 84772"/>
                  <a:gd name="connsiteX147" fmla="*/ 0 w 40005"/>
                  <a:gd name="connsiteY147" fmla="*/ 56197 h 84772"/>
                  <a:gd name="connsiteX148" fmla="*/ 953 w 40005"/>
                  <a:gd name="connsiteY148" fmla="*/ 53340 h 84772"/>
                  <a:gd name="connsiteX149" fmla="*/ 953 w 40005"/>
                  <a:gd name="connsiteY149" fmla="*/ 53340 h 84772"/>
                  <a:gd name="connsiteX150" fmla="*/ 953 w 40005"/>
                  <a:gd name="connsiteY150" fmla="*/ 53340 h 84772"/>
                  <a:gd name="connsiteX151" fmla="*/ 0 w 40005"/>
                  <a:gd name="connsiteY151" fmla="*/ 51435 h 84772"/>
                  <a:gd name="connsiteX152" fmla="*/ 1905 w 40005"/>
                  <a:gd name="connsiteY152" fmla="*/ 49530 h 84772"/>
                  <a:gd name="connsiteX153" fmla="*/ 1905 w 40005"/>
                  <a:gd name="connsiteY153" fmla="*/ 49530 h 84772"/>
                  <a:gd name="connsiteX154" fmla="*/ 0 w 40005"/>
                  <a:gd name="connsiteY154" fmla="*/ 47625 h 84772"/>
                  <a:gd name="connsiteX155" fmla="*/ 1905 w 40005"/>
                  <a:gd name="connsiteY155" fmla="*/ 45720 h 84772"/>
                  <a:gd name="connsiteX156" fmla="*/ 1905 w 40005"/>
                  <a:gd name="connsiteY156" fmla="*/ 45720 h 84772"/>
                  <a:gd name="connsiteX157" fmla="*/ 1905 w 40005"/>
                  <a:gd name="connsiteY157" fmla="*/ 45720 h 84772"/>
                  <a:gd name="connsiteX158" fmla="*/ 0 w 40005"/>
                  <a:gd name="connsiteY158" fmla="*/ 43815 h 84772"/>
                  <a:gd name="connsiteX159" fmla="*/ 1905 w 40005"/>
                  <a:gd name="connsiteY159" fmla="*/ 41910 h 84772"/>
                  <a:gd name="connsiteX160" fmla="*/ 1905 w 40005"/>
                  <a:gd name="connsiteY160" fmla="*/ 41910 h 84772"/>
                  <a:gd name="connsiteX161" fmla="*/ 1905 w 40005"/>
                  <a:gd name="connsiteY161" fmla="*/ 40957 h 84772"/>
                  <a:gd name="connsiteX162" fmla="*/ 953 w 40005"/>
                  <a:gd name="connsiteY162" fmla="*/ 39052 h 84772"/>
                  <a:gd name="connsiteX163" fmla="*/ 1905 w 40005"/>
                  <a:gd name="connsiteY163" fmla="*/ 37147 h 84772"/>
                  <a:gd name="connsiteX164" fmla="*/ 1905 w 40005"/>
                  <a:gd name="connsiteY164" fmla="*/ 37147 h 84772"/>
                  <a:gd name="connsiteX165" fmla="*/ 0 w 40005"/>
                  <a:gd name="connsiteY165" fmla="*/ 35242 h 84772"/>
                  <a:gd name="connsiteX166" fmla="*/ 1905 w 40005"/>
                  <a:gd name="connsiteY166" fmla="*/ 33338 h 84772"/>
                  <a:gd name="connsiteX167" fmla="*/ 2857 w 40005"/>
                  <a:gd name="connsiteY167" fmla="*/ 33338 h 84772"/>
                  <a:gd name="connsiteX168" fmla="*/ 3810 w 40005"/>
                  <a:gd name="connsiteY168" fmla="*/ 33338 h 84772"/>
                  <a:gd name="connsiteX169" fmla="*/ 3810 w 40005"/>
                  <a:gd name="connsiteY169" fmla="*/ 32385 h 84772"/>
                  <a:gd name="connsiteX170" fmla="*/ 2857 w 40005"/>
                  <a:gd name="connsiteY170" fmla="*/ 30480 h 84772"/>
                  <a:gd name="connsiteX171" fmla="*/ 4763 w 40005"/>
                  <a:gd name="connsiteY171" fmla="*/ 28575 h 84772"/>
                  <a:gd name="connsiteX172" fmla="*/ 4763 w 40005"/>
                  <a:gd name="connsiteY172" fmla="*/ 27622 h 84772"/>
                  <a:gd name="connsiteX173" fmla="*/ 3810 w 40005"/>
                  <a:gd name="connsiteY173" fmla="*/ 25717 h 84772"/>
                  <a:gd name="connsiteX174" fmla="*/ 5715 w 40005"/>
                  <a:gd name="connsiteY174" fmla="*/ 23813 h 84772"/>
                  <a:gd name="connsiteX175" fmla="*/ 6668 w 40005"/>
                  <a:gd name="connsiteY175" fmla="*/ 19050 h 84772"/>
                  <a:gd name="connsiteX176" fmla="*/ 5715 w 40005"/>
                  <a:gd name="connsiteY176" fmla="*/ 17145 h 84772"/>
                  <a:gd name="connsiteX177" fmla="*/ 7620 w 40005"/>
                  <a:gd name="connsiteY177" fmla="*/ 15240 h 84772"/>
                  <a:gd name="connsiteX178" fmla="*/ 7620 w 40005"/>
                  <a:gd name="connsiteY178" fmla="*/ 15240 h 84772"/>
                  <a:gd name="connsiteX179" fmla="*/ 7620 w 40005"/>
                  <a:gd name="connsiteY179" fmla="*/ 14288 h 84772"/>
                  <a:gd name="connsiteX180" fmla="*/ 8572 w 40005"/>
                  <a:gd name="connsiteY180" fmla="*/ 8572 h 84772"/>
                  <a:gd name="connsiteX181" fmla="*/ 13335 w 40005"/>
                  <a:gd name="connsiteY181" fmla="*/ 2857 h 84772"/>
                  <a:gd name="connsiteX182" fmla="*/ 20955 w 40005"/>
                  <a:gd name="connsiteY182" fmla="*/ 0 h 847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40005" h="84772">
                    <a:moveTo>
                      <a:pt x="20955" y="0"/>
                    </a:moveTo>
                    <a:cubicBezTo>
                      <a:pt x="21907" y="0"/>
                      <a:pt x="21907" y="0"/>
                      <a:pt x="22860" y="952"/>
                    </a:cubicBezTo>
                    <a:cubicBezTo>
                      <a:pt x="22860" y="0"/>
                      <a:pt x="23813" y="0"/>
                      <a:pt x="23813" y="0"/>
                    </a:cubicBezTo>
                    <a:cubicBezTo>
                      <a:pt x="24765" y="0"/>
                      <a:pt x="24765" y="952"/>
                      <a:pt x="24765" y="1905"/>
                    </a:cubicBezTo>
                    <a:cubicBezTo>
                      <a:pt x="24765" y="1905"/>
                      <a:pt x="24765" y="1905"/>
                      <a:pt x="24765" y="1905"/>
                    </a:cubicBezTo>
                    <a:cubicBezTo>
                      <a:pt x="25718" y="1905"/>
                      <a:pt x="25718" y="2857"/>
                      <a:pt x="25718" y="4763"/>
                    </a:cubicBezTo>
                    <a:cubicBezTo>
                      <a:pt x="25718" y="4763"/>
                      <a:pt x="25718" y="5715"/>
                      <a:pt x="25718" y="5715"/>
                    </a:cubicBezTo>
                    <a:lnTo>
                      <a:pt x="25718" y="5715"/>
                    </a:lnTo>
                    <a:cubicBezTo>
                      <a:pt x="26670" y="5715"/>
                      <a:pt x="26670" y="6667"/>
                      <a:pt x="26670" y="8572"/>
                    </a:cubicBezTo>
                    <a:cubicBezTo>
                      <a:pt x="26670" y="9525"/>
                      <a:pt x="26670" y="9525"/>
                      <a:pt x="26670" y="9525"/>
                    </a:cubicBezTo>
                    <a:lnTo>
                      <a:pt x="26670" y="9525"/>
                    </a:lnTo>
                    <a:cubicBezTo>
                      <a:pt x="28575" y="9525"/>
                      <a:pt x="29528" y="11430"/>
                      <a:pt x="29528" y="13335"/>
                    </a:cubicBezTo>
                    <a:cubicBezTo>
                      <a:pt x="29528" y="13335"/>
                      <a:pt x="29528" y="14288"/>
                      <a:pt x="29528" y="14288"/>
                    </a:cubicBezTo>
                    <a:cubicBezTo>
                      <a:pt x="30480" y="15240"/>
                      <a:pt x="30480" y="16192"/>
                      <a:pt x="31432" y="17145"/>
                    </a:cubicBezTo>
                    <a:cubicBezTo>
                      <a:pt x="33338" y="17145"/>
                      <a:pt x="34290" y="19050"/>
                      <a:pt x="34290" y="20955"/>
                    </a:cubicBezTo>
                    <a:cubicBezTo>
                      <a:pt x="34290" y="21907"/>
                      <a:pt x="34290" y="22860"/>
                      <a:pt x="33338" y="23813"/>
                    </a:cubicBezTo>
                    <a:cubicBezTo>
                      <a:pt x="34290" y="24765"/>
                      <a:pt x="34290" y="25717"/>
                      <a:pt x="34290" y="26670"/>
                    </a:cubicBezTo>
                    <a:cubicBezTo>
                      <a:pt x="34290" y="27622"/>
                      <a:pt x="34290" y="28575"/>
                      <a:pt x="33338" y="28575"/>
                    </a:cubicBezTo>
                    <a:lnTo>
                      <a:pt x="33338" y="28575"/>
                    </a:lnTo>
                    <a:cubicBezTo>
                      <a:pt x="34290" y="29527"/>
                      <a:pt x="35243" y="30480"/>
                      <a:pt x="35243" y="32385"/>
                    </a:cubicBezTo>
                    <a:cubicBezTo>
                      <a:pt x="35243" y="33338"/>
                      <a:pt x="35243" y="33338"/>
                      <a:pt x="35243" y="34290"/>
                    </a:cubicBezTo>
                    <a:cubicBezTo>
                      <a:pt x="36195" y="35242"/>
                      <a:pt x="36195" y="36195"/>
                      <a:pt x="36195" y="37147"/>
                    </a:cubicBezTo>
                    <a:cubicBezTo>
                      <a:pt x="36195" y="38100"/>
                      <a:pt x="36195" y="38100"/>
                      <a:pt x="36195" y="39052"/>
                    </a:cubicBezTo>
                    <a:cubicBezTo>
                      <a:pt x="37147" y="40005"/>
                      <a:pt x="37147" y="40957"/>
                      <a:pt x="37147" y="41910"/>
                    </a:cubicBezTo>
                    <a:cubicBezTo>
                      <a:pt x="37147" y="42863"/>
                      <a:pt x="37147" y="42863"/>
                      <a:pt x="37147" y="43815"/>
                    </a:cubicBezTo>
                    <a:cubicBezTo>
                      <a:pt x="38100" y="44767"/>
                      <a:pt x="38100" y="45720"/>
                      <a:pt x="38100" y="46672"/>
                    </a:cubicBezTo>
                    <a:cubicBezTo>
                      <a:pt x="38100" y="47625"/>
                      <a:pt x="38100" y="48577"/>
                      <a:pt x="37147" y="48577"/>
                    </a:cubicBezTo>
                    <a:lnTo>
                      <a:pt x="37147" y="48577"/>
                    </a:lnTo>
                    <a:cubicBezTo>
                      <a:pt x="38100" y="49530"/>
                      <a:pt x="38100" y="50482"/>
                      <a:pt x="38100" y="51435"/>
                    </a:cubicBezTo>
                    <a:cubicBezTo>
                      <a:pt x="38100" y="51435"/>
                      <a:pt x="38100" y="52388"/>
                      <a:pt x="38100" y="52388"/>
                    </a:cubicBezTo>
                    <a:cubicBezTo>
                      <a:pt x="39053" y="53340"/>
                      <a:pt x="39053" y="54292"/>
                      <a:pt x="39053" y="55245"/>
                    </a:cubicBezTo>
                    <a:cubicBezTo>
                      <a:pt x="39053" y="55245"/>
                      <a:pt x="39053" y="56197"/>
                      <a:pt x="39053" y="56197"/>
                    </a:cubicBezTo>
                    <a:cubicBezTo>
                      <a:pt x="39053" y="56197"/>
                      <a:pt x="39053" y="57150"/>
                      <a:pt x="39053" y="57150"/>
                    </a:cubicBezTo>
                    <a:cubicBezTo>
                      <a:pt x="39053" y="58102"/>
                      <a:pt x="39053" y="58102"/>
                      <a:pt x="38100" y="59055"/>
                    </a:cubicBezTo>
                    <a:cubicBezTo>
                      <a:pt x="39053" y="59055"/>
                      <a:pt x="40005" y="60007"/>
                      <a:pt x="40005" y="61913"/>
                    </a:cubicBezTo>
                    <a:cubicBezTo>
                      <a:pt x="40005" y="62865"/>
                      <a:pt x="39053" y="63817"/>
                      <a:pt x="38100" y="64770"/>
                    </a:cubicBezTo>
                    <a:cubicBezTo>
                      <a:pt x="38100" y="64770"/>
                      <a:pt x="38100" y="65722"/>
                      <a:pt x="38100" y="66675"/>
                    </a:cubicBezTo>
                    <a:cubicBezTo>
                      <a:pt x="38100" y="67627"/>
                      <a:pt x="38100" y="67627"/>
                      <a:pt x="37147" y="68580"/>
                    </a:cubicBezTo>
                    <a:cubicBezTo>
                      <a:pt x="38100" y="68580"/>
                      <a:pt x="38100" y="69532"/>
                      <a:pt x="38100" y="70485"/>
                    </a:cubicBezTo>
                    <a:cubicBezTo>
                      <a:pt x="38100" y="71438"/>
                      <a:pt x="38100" y="72390"/>
                      <a:pt x="37147" y="72390"/>
                    </a:cubicBez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cubicBezTo>
                      <a:pt x="37147" y="73342"/>
                      <a:pt x="37147" y="74295"/>
                      <a:pt x="36195" y="74295"/>
                    </a:cubicBezTo>
                    <a:cubicBezTo>
                      <a:pt x="36195" y="74295"/>
                      <a:pt x="36195" y="74295"/>
                      <a:pt x="36195" y="74295"/>
                    </a:cubicBezTo>
                    <a:cubicBezTo>
                      <a:pt x="36195" y="75247"/>
                      <a:pt x="35243" y="76200"/>
                      <a:pt x="35243" y="76200"/>
                    </a:cubicBezTo>
                    <a:cubicBezTo>
                      <a:pt x="35243" y="76200"/>
                      <a:pt x="35243" y="76200"/>
                      <a:pt x="35243" y="76200"/>
                    </a:cubicBezTo>
                    <a:cubicBezTo>
                      <a:pt x="35243" y="77152"/>
                      <a:pt x="34290" y="79057"/>
                      <a:pt x="33338" y="79057"/>
                    </a:cubicBezTo>
                    <a:lnTo>
                      <a:pt x="33338" y="79057"/>
                    </a:lnTo>
                    <a:cubicBezTo>
                      <a:pt x="33338" y="80010"/>
                      <a:pt x="32385" y="81915"/>
                      <a:pt x="31432" y="81915"/>
                    </a:cubicBezTo>
                    <a:cubicBezTo>
                      <a:pt x="31432" y="81915"/>
                      <a:pt x="31432" y="81915"/>
                      <a:pt x="30480" y="81915"/>
                    </a:cubicBezTo>
                    <a:cubicBezTo>
                      <a:pt x="30480" y="82867"/>
                      <a:pt x="29528" y="83820"/>
                      <a:pt x="28575" y="83820"/>
                    </a:cubicBezTo>
                    <a:cubicBezTo>
                      <a:pt x="27622" y="83820"/>
                      <a:pt x="27622" y="83820"/>
                      <a:pt x="26670" y="82867"/>
                    </a:cubicBezTo>
                    <a:cubicBezTo>
                      <a:pt x="24765" y="83820"/>
                      <a:pt x="21907" y="84772"/>
                      <a:pt x="18097" y="84772"/>
                    </a:cubicBezTo>
                    <a:cubicBezTo>
                      <a:pt x="9525" y="84772"/>
                      <a:pt x="4763" y="80010"/>
                      <a:pt x="2857" y="72390"/>
                    </a:cubicBezTo>
                    <a:cubicBezTo>
                      <a:pt x="1905" y="72390"/>
                      <a:pt x="953" y="72390"/>
                      <a:pt x="953" y="70485"/>
                    </a:cubicBezTo>
                    <a:cubicBezTo>
                      <a:pt x="953" y="69532"/>
                      <a:pt x="953" y="68580"/>
                      <a:pt x="953" y="68580"/>
                    </a:cubicBezTo>
                    <a:cubicBezTo>
                      <a:pt x="953" y="68580"/>
                      <a:pt x="953" y="68580"/>
                      <a:pt x="953" y="67627"/>
                    </a:cubicBezTo>
                    <a:cubicBezTo>
                      <a:pt x="953" y="66675"/>
                      <a:pt x="953" y="65722"/>
                      <a:pt x="1905" y="65722"/>
                    </a:cubicBezTo>
                    <a:cubicBezTo>
                      <a:pt x="1905" y="65722"/>
                      <a:pt x="1905" y="64770"/>
                      <a:pt x="1905" y="64770"/>
                    </a:cubicBezTo>
                    <a:cubicBezTo>
                      <a:pt x="1905" y="64770"/>
                      <a:pt x="953" y="63817"/>
                      <a:pt x="953" y="63817"/>
                    </a:cubicBezTo>
                    <a:cubicBezTo>
                      <a:pt x="953" y="62865"/>
                      <a:pt x="953" y="61913"/>
                      <a:pt x="953" y="61913"/>
                    </a:cubicBezTo>
                    <a:lnTo>
                      <a:pt x="953" y="60960"/>
                    </a:lnTo>
                    <a:cubicBezTo>
                      <a:pt x="953" y="60960"/>
                      <a:pt x="0" y="60007"/>
                      <a:pt x="0" y="60007"/>
                    </a:cubicBezTo>
                    <a:cubicBezTo>
                      <a:pt x="0" y="59055"/>
                      <a:pt x="0" y="58102"/>
                      <a:pt x="953" y="58102"/>
                    </a:cubicBezTo>
                    <a:lnTo>
                      <a:pt x="953" y="58102"/>
                    </a:lnTo>
                    <a:cubicBezTo>
                      <a:pt x="0" y="58102"/>
                      <a:pt x="0" y="57150"/>
                      <a:pt x="0" y="56197"/>
                    </a:cubicBezTo>
                    <a:cubicBezTo>
                      <a:pt x="0" y="55245"/>
                      <a:pt x="0" y="54292"/>
                      <a:pt x="953" y="53340"/>
                    </a:cubicBezTo>
                    <a:cubicBezTo>
                      <a:pt x="953" y="53340"/>
                      <a:pt x="953" y="53340"/>
                      <a:pt x="953" y="53340"/>
                    </a:cubicBezTo>
                    <a:lnTo>
                      <a:pt x="953" y="53340"/>
                    </a:lnTo>
                    <a:cubicBezTo>
                      <a:pt x="0" y="53340"/>
                      <a:pt x="0" y="52388"/>
                      <a:pt x="0" y="51435"/>
                    </a:cubicBezTo>
                    <a:cubicBezTo>
                      <a:pt x="0" y="50482"/>
                      <a:pt x="953" y="49530"/>
                      <a:pt x="1905" y="49530"/>
                    </a:cubicBezTo>
                    <a:lnTo>
                      <a:pt x="1905" y="49530"/>
                    </a:lnTo>
                    <a:cubicBezTo>
                      <a:pt x="953" y="49530"/>
                      <a:pt x="0" y="48577"/>
                      <a:pt x="0" y="47625"/>
                    </a:cubicBezTo>
                    <a:cubicBezTo>
                      <a:pt x="0" y="46672"/>
                      <a:pt x="953" y="45720"/>
                      <a:pt x="1905" y="45720"/>
                    </a:cubicBezTo>
                    <a:cubicBezTo>
                      <a:pt x="1905" y="45720"/>
                      <a:pt x="1905" y="45720"/>
                      <a:pt x="1905" y="45720"/>
                    </a:cubicBezTo>
                    <a:lnTo>
                      <a:pt x="1905" y="45720"/>
                    </a:lnTo>
                    <a:cubicBezTo>
                      <a:pt x="953" y="45720"/>
                      <a:pt x="0" y="44767"/>
                      <a:pt x="0" y="43815"/>
                    </a:cubicBezTo>
                    <a:cubicBezTo>
                      <a:pt x="0" y="42863"/>
                      <a:pt x="953" y="41910"/>
                      <a:pt x="1905" y="41910"/>
                    </a:cubicBezTo>
                    <a:cubicBezTo>
                      <a:pt x="1905" y="41910"/>
                      <a:pt x="1905" y="41910"/>
                      <a:pt x="1905" y="41910"/>
                    </a:cubicBezTo>
                    <a:lnTo>
                      <a:pt x="1905" y="40957"/>
                    </a:lnTo>
                    <a:cubicBezTo>
                      <a:pt x="1905" y="40957"/>
                      <a:pt x="953" y="40005"/>
                      <a:pt x="953" y="39052"/>
                    </a:cubicBezTo>
                    <a:cubicBezTo>
                      <a:pt x="953" y="38100"/>
                      <a:pt x="953" y="37147"/>
                      <a:pt x="1905" y="37147"/>
                    </a:cubicBezTo>
                    <a:lnTo>
                      <a:pt x="1905" y="37147"/>
                    </a:lnTo>
                    <a:cubicBezTo>
                      <a:pt x="953" y="37147"/>
                      <a:pt x="0" y="36195"/>
                      <a:pt x="0" y="35242"/>
                    </a:cubicBezTo>
                    <a:cubicBezTo>
                      <a:pt x="0" y="34290"/>
                      <a:pt x="953" y="33338"/>
                      <a:pt x="1905" y="33338"/>
                    </a:cubicBezTo>
                    <a:cubicBezTo>
                      <a:pt x="1905" y="33338"/>
                      <a:pt x="1905" y="33338"/>
                      <a:pt x="2857" y="33338"/>
                    </a:cubicBezTo>
                    <a:cubicBezTo>
                      <a:pt x="2857" y="33338"/>
                      <a:pt x="2857" y="33338"/>
                      <a:pt x="3810" y="33338"/>
                    </a:cubicBezTo>
                    <a:lnTo>
                      <a:pt x="3810" y="32385"/>
                    </a:lnTo>
                    <a:cubicBezTo>
                      <a:pt x="2857" y="32385"/>
                      <a:pt x="2857" y="31432"/>
                      <a:pt x="2857" y="30480"/>
                    </a:cubicBezTo>
                    <a:cubicBezTo>
                      <a:pt x="2857" y="29527"/>
                      <a:pt x="3810" y="28575"/>
                      <a:pt x="4763" y="28575"/>
                    </a:cubicBezTo>
                    <a:lnTo>
                      <a:pt x="4763" y="27622"/>
                    </a:lnTo>
                    <a:cubicBezTo>
                      <a:pt x="4763" y="27622"/>
                      <a:pt x="3810" y="26670"/>
                      <a:pt x="3810" y="25717"/>
                    </a:cubicBezTo>
                    <a:cubicBezTo>
                      <a:pt x="3810" y="24765"/>
                      <a:pt x="4763" y="23813"/>
                      <a:pt x="5715" y="23813"/>
                    </a:cubicBezTo>
                    <a:cubicBezTo>
                      <a:pt x="5715" y="21907"/>
                      <a:pt x="6668" y="20955"/>
                      <a:pt x="6668" y="19050"/>
                    </a:cubicBezTo>
                    <a:cubicBezTo>
                      <a:pt x="5715" y="19050"/>
                      <a:pt x="5715" y="18097"/>
                      <a:pt x="5715" y="17145"/>
                    </a:cubicBezTo>
                    <a:cubicBezTo>
                      <a:pt x="5715" y="16192"/>
                      <a:pt x="6668" y="15240"/>
                      <a:pt x="7620" y="15240"/>
                    </a:cubicBezTo>
                    <a:lnTo>
                      <a:pt x="7620" y="15240"/>
                    </a:lnTo>
                    <a:lnTo>
                      <a:pt x="7620" y="14288"/>
                    </a:lnTo>
                    <a:cubicBezTo>
                      <a:pt x="7620" y="12382"/>
                      <a:pt x="7620" y="10477"/>
                      <a:pt x="8572" y="8572"/>
                    </a:cubicBezTo>
                    <a:cubicBezTo>
                      <a:pt x="9525" y="5715"/>
                      <a:pt x="11430" y="3810"/>
                      <a:pt x="13335" y="2857"/>
                    </a:cubicBezTo>
                    <a:cubicBezTo>
                      <a:pt x="18097" y="952"/>
                      <a:pt x="20003" y="0"/>
                      <a:pt x="20955" y="0"/>
                    </a:cubicBezTo>
                    <a:close/>
                  </a:path>
                </a:pathLst>
              </a:custGeom>
              <a:solidFill>
                <a:srgbClr val="55622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99" name="Freeform: Shape 1098">
                <a:extLst>
                  <a:ext uri="{FF2B5EF4-FFF2-40B4-BE49-F238E27FC236}">
                    <a16:creationId xmlns:a16="http://schemas.microsoft.com/office/drawing/2014/main" id="{94D8C40C-D35A-405F-8256-C8B59F680034}"/>
                  </a:ext>
                </a:extLst>
              </p:cNvPr>
              <p:cNvSpPr/>
              <p:nvPr/>
            </p:nvSpPr>
            <p:spPr>
              <a:xfrm>
                <a:off x="5896927" y="3244215"/>
                <a:ext cx="36194" cy="76200"/>
              </a:xfrm>
              <a:custGeom>
                <a:avLst/>
                <a:gdLst>
                  <a:gd name="connsiteX0" fmla="*/ 32385 w 36194"/>
                  <a:gd name="connsiteY0" fmla="*/ 17145 h 76200"/>
                  <a:gd name="connsiteX1" fmla="*/ 33338 w 36194"/>
                  <a:gd name="connsiteY1" fmla="*/ 20002 h 76200"/>
                  <a:gd name="connsiteX2" fmla="*/ 32385 w 36194"/>
                  <a:gd name="connsiteY2" fmla="*/ 21907 h 76200"/>
                  <a:gd name="connsiteX3" fmla="*/ 32385 w 36194"/>
                  <a:gd name="connsiteY3" fmla="*/ 21907 h 76200"/>
                  <a:gd name="connsiteX4" fmla="*/ 34290 w 36194"/>
                  <a:gd name="connsiteY4" fmla="*/ 25717 h 76200"/>
                  <a:gd name="connsiteX5" fmla="*/ 33338 w 36194"/>
                  <a:gd name="connsiteY5" fmla="*/ 27622 h 76200"/>
                  <a:gd name="connsiteX6" fmla="*/ 34290 w 36194"/>
                  <a:gd name="connsiteY6" fmla="*/ 30480 h 76200"/>
                  <a:gd name="connsiteX7" fmla="*/ 33338 w 36194"/>
                  <a:gd name="connsiteY7" fmla="*/ 32385 h 76200"/>
                  <a:gd name="connsiteX8" fmla="*/ 34290 w 36194"/>
                  <a:gd name="connsiteY8" fmla="*/ 35242 h 76200"/>
                  <a:gd name="connsiteX9" fmla="*/ 33338 w 36194"/>
                  <a:gd name="connsiteY9" fmla="*/ 37147 h 76200"/>
                  <a:gd name="connsiteX10" fmla="*/ 34290 w 36194"/>
                  <a:gd name="connsiteY10" fmla="*/ 40005 h 76200"/>
                  <a:gd name="connsiteX11" fmla="*/ 33338 w 36194"/>
                  <a:gd name="connsiteY11" fmla="*/ 41910 h 76200"/>
                  <a:gd name="connsiteX12" fmla="*/ 33338 w 36194"/>
                  <a:gd name="connsiteY12" fmla="*/ 41910 h 76200"/>
                  <a:gd name="connsiteX13" fmla="*/ 34290 w 36194"/>
                  <a:gd name="connsiteY13" fmla="*/ 44767 h 76200"/>
                  <a:gd name="connsiteX14" fmla="*/ 34290 w 36194"/>
                  <a:gd name="connsiteY14" fmla="*/ 45720 h 76200"/>
                  <a:gd name="connsiteX15" fmla="*/ 35242 w 36194"/>
                  <a:gd name="connsiteY15" fmla="*/ 48577 h 76200"/>
                  <a:gd name="connsiteX16" fmla="*/ 35242 w 36194"/>
                  <a:gd name="connsiteY16" fmla="*/ 49530 h 76200"/>
                  <a:gd name="connsiteX17" fmla="*/ 35242 w 36194"/>
                  <a:gd name="connsiteY17" fmla="*/ 50482 h 76200"/>
                  <a:gd name="connsiteX18" fmla="*/ 34290 w 36194"/>
                  <a:gd name="connsiteY18" fmla="*/ 52388 h 76200"/>
                  <a:gd name="connsiteX19" fmla="*/ 36195 w 36194"/>
                  <a:gd name="connsiteY19" fmla="*/ 55245 h 76200"/>
                  <a:gd name="connsiteX20" fmla="*/ 34290 w 36194"/>
                  <a:gd name="connsiteY20" fmla="*/ 57150 h 76200"/>
                  <a:gd name="connsiteX21" fmla="*/ 34290 w 36194"/>
                  <a:gd name="connsiteY21" fmla="*/ 59055 h 76200"/>
                  <a:gd name="connsiteX22" fmla="*/ 33338 w 36194"/>
                  <a:gd name="connsiteY22" fmla="*/ 60960 h 76200"/>
                  <a:gd name="connsiteX23" fmla="*/ 34290 w 36194"/>
                  <a:gd name="connsiteY23" fmla="*/ 62865 h 76200"/>
                  <a:gd name="connsiteX24" fmla="*/ 32385 w 36194"/>
                  <a:gd name="connsiteY24" fmla="*/ 64770 h 76200"/>
                  <a:gd name="connsiteX25" fmla="*/ 32385 w 36194"/>
                  <a:gd name="connsiteY25" fmla="*/ 64770 h 76200"/>
                  <a:gd name="connsiteX26" fmla="*/ 32385 w 36194"/>
                  <a:gd name="connsiteY26" fmla="*/ 64770 h 76200"/>
                  <a:gd name="connsiteX27" fmla="*/ 32385 w 36194"/>
                  <a:gd name="connsiteY27" fmla="*/ 64770 h 76200"/>
                  <a:gd name="connsiteX28" fmla="*/ 32385 w 36194"/>
                  <a:gd name="connsiteY28" fmla="*/ 64770 h 76200"/>
                  <a:gd name="connsiteX29" fmla="*/ 32385 w 36194"/>
                  <a:gd name="connsiteY29" fmla="*/ 64770 h 76200"/>
                  <a:gd name="connsiteX30" fmla="*/ 32385 w 36194"/>
                  <a:gd name="connsiteY30" fmla="*/ 64770 h 76200"/>
                  <a:gd name="connsiteX31" fmla="*/ 32385 w 36194"/>
                  <a:gd name="connsiteY31" fmla="*/ 64770 h 76200"/>
                  <a:gd name="connsiteX32" fmla="*/ 32385 w 36194"/>
                  <a:gd name="connsiteY32" fmla="*/ 64770 h 76200"/>
                  <a:gd name="connsiteX33" fmla="*/ 32385 w 36194"/>
                  <a:gd name="connsiteY33" fmla="*/ 64770 h 76200"/>
                  <a:gd name="connsiteX34" fmla="*/ 32385 w 36194"/>
                  <a:gd name="connsiteY34" fmla="*/ 64770 h 76200"/>
                  <a:gd name="connsiteX35" fmla="*/ 32385 w 36194"/>
                  <a:gd name="connsiteY35" fmla="*/ 64770 h 76200"/>
                  <a:gd name="connsiteX36" fmla="*/ 32385 w 36194"/>
                  <a:gd name="connsiteY36" fmla="*/ 64770 h 76200"/>
                  <a:gd name="connsiteX37" fmla="*/ 32385 w 36194"/>
                  <a:gd name="connsiteY37" fmla="*/ 64770 h 76200"/>
                  <a:gd name="connsiteX38" fmla="*/ 32385 w 36194"/>
                  <a:gd name="connsiteY38" fmla="*/ 64770 h 76200"/>
                  <a:gd name="connsiteX39" fmla="*/ 32385 w 36194"/>
                  <a:gd name="connsiteY39" fmla="*/ 64770 h 76200"/>
                  <a:gd name="connsiteX40" fmla="*/ 32385 w 36194"/>
                  <a:gd name="connsiteY40" fmla="*/ 64770 h 76200"/>
                  <a:gd name="connsiteX41" fmla="*/ 32385 w 36194"/>
                  <a:gd name="connsiteY41" fmla="*/ 64770 h 76200"/>
                  <a:gd name="connsiteX42" fmla="*/ 32385 w 36194"/>
                  <a:gd name="connsiteY42" fmla="*/ 64770 h 76200"/>
                  <a:gd name="connsiteX43" fmla="*/ 32385 w 36194"/>
                  <a:gd name="connsiteY43" fmla="*/ 64770 h 76200"/>
                  <a:gd name="connsiteX44" fmla="*/ 32385 w 36194"/>
                  <a:gd name="connsiteY44" fmla="*/ 64770 h 76200"/>
                  <a:gd name="connsiteX45" fmla="*/ 32385 w 36194"/>
                  <a:gd name="connsiteY45" fmla="*/ 64770 h 76200"/>
                  <a:gd name="connsiteX46" fmla="*/ 32385 w 36194"/>
                  <a:gd name="connsiteY46" fmla="*/ 64770 h 76200"/>
                  <a:gd name="connsiteX47" fmla="*/ 32385 w 36194"/>
                  <a:gd name="connsiteY47" fmla="*/ 64770 h 76200"/>
                  <a:gd name="connsiteX48" fmla="*/ 32385 w 36194"/>
                  <a:gd name="connsiteY48" fmla="*/ 64770 h 76200"/>
                  <a:gd name="connsiteX49" fmla="*/ 32385 w 36194"/>
                  <a:gd name="connsiteY49" fmla="*/ 64770 h 76200"/>
                  <a:gd name="connsiteX50" fmla="*/ 32385 w 36194"/>
                  <a:gd name="connsiteY50" fmla="*/ 64770 h 76200"/>
                  <a:gd name="connsiteX51" fmla="*/ 32385 w 36194"/>
                  <a:gd name="connsiteY51" fmla="*/ 64770 h 76200"/>
                  <a:gd name="connsiteX52" fmla="*/ 32385 w 36194"/>
                  <a:gd name="connsiteY52" fmla="*/ 64770 h 76200"/>
                  <a:gd name="connsiteX53" fmla="*/ 32385 w 36194"/>
                  <a:gd name="connsiteY53" fmla="*/ 64770 h 76200"/>
                  <a:gd name="connsiteX54" fmla="*/ 32385 w 36194"/>
                  <a:gd name="connsiteY54" fmla="*/ 64770 h 76200"/>
                  <a:gd name="connsiteX55" fmla="*/ 32385 w 36194"/>
                  <a:gd name="connsiteY55" fmla="*/ 64770 h 76200"/>
                  <a:gd name="connsiteX56" fmla="*/ 32385 w 36194"/>
                  <a:gd name="connsiteY56" fmla="*/ 64770 h 76200"/>
                  <a:gd name="connsiteX57" fmla="*/ 32385 w 36194"/>
                  <a:gd name="connsiteY57" fmla="*/ 64770 h 76200"/>
                  <a:gd name="connsiteX58" fmla="*/ 32385 w 36194"/>
                  <a:gd name="connsiteY58" fmla="*/ 64770 h 76200"/>
                  <a:gd name="connsiteX59" fmla="*/ 32385 w 36194"/>
                  <a:gd name="connsiteY59" fmla="*/ 64770 h 76200"/>
                  <a:gd name="connsiteX60" fmla="*/ 32385 w 36194"/>
                  <a:gd name="connsiteY60" fmla="*/ 64770 h 76200"/>
                  <a:gd name="connsiteX61" fmla="*/ 32385 w 36194"/>
                  <a:gd name="connsiteY61" fmla="*/ 64770 h 76200"/>
                  <a:gd name="connsiteX62" fmla="*/ 32385 w 36194"/>
                  <a:gd name="connsiteY62" fmla="*/ 64770 h 76200"/>
                  <a:gd name="connsiteX63" fmla="*/ 32385 w 36194"/>
                  <a:gd name="connsiteY63" fmla="*/ 64770 h 76200"/>
                  <a:gd name="connsiteX64" fmla="*/ 32385 w 36194"/>
                  <a:gd name="connsiteY64" fmla="*/ 64770 h 76200"/>
                  <a:gd name="connsiteX65" fmla="*/ 32385 w 36194"/>
                  <a:gd name="connsiteY65" fmla="*/ 64770 h 76200"/>
                  <a:gd name="connsiteX66" fmla="*/ 32385 w 36194"/>
                  <a:gd name="connsiteY66" fmla="*/ 64770 h 76200"/>
                  <a:gd name="connsiteX67" fmla="*/ 32385 w 36194"/>
                  <a:gd name="connsiteY67" fmla="*/ 64770 h 76200"/>
                  <a:gd name="connsiteX68" fmla="*/ 32385 w 36194"/>
                  <a:gd name="connsiteY68" fmla="*/ 64770 h 76200"/>
                  <a:gd name="connsiteX69" fmla="*/ 32385 w 36194"/>
                  <a:gd name="connsiteY69" fmla="*/ 64770 h 76200"/>
                  <a:gd name="connsiteX70" fmla="*/ 32385 w 36194"/>
                  <a:gd name="connsiteY70" fmla="*/ 64770 h 76200"/>
                  <a:gd name="connsiteX71" fmla="*/ 32385 w 36194"/>
                  <a:gd name="connsiteY71" fmla="*/ 64770 h 76200"/>
                  <a:gd name="connsiteX72" fmla="*/ 32385 w 36194"/>
                  <a:gd name="connsiteY72" fmla="*/ 64770 h 76200"/>
                  <a:gd name="connsiteX73" fmla="*/ 32385 w 36194"/>
                  <a:gd name="connsiteY73" fmla="*/ 64770 h 76200"/>
                  <a:gd name="connsiteX74" fmla="*/ 32385 w 36194"/>
                  <a:gd name="connsiteY74" fmla="*/ 64770 h 76200"/>
                  <a:gd name="connsiteX75" fmla="*/ 32385 w 36194"/>
                  <a:gd name="connsiteY75" fmla="*/ 64770 h 76200"/>
                  <a:gd name="connsiteX76" fmla="*/ 32385 w 36194"/>
                  <a:gd name="connsiteY76" fmla="*/ 64770 h 76200"/>
                  <a:gd name="connsiteX77" fmla="*/ 32385 w 36194"/>
                  <a:gd name="connsiteY77" fmla="*/ 64770 h 76200"/>
                  <a:gd name="connsiteX78" fmla="*/ 32385 w 36194"/>
                  <a:gd name="connsiteY78" fmla="*/ 64770 h 76200"/>
                  <a:gd name="connsiteX79" fmla="*/ 32385 w 36194"/>
                  <a:gd name="connsiteY79" fmla="*/ 64770 h 76200"/>
                  <a:gd name="connsiteX80" fmla="*/ 32385 w 36194"/>
                  <a:gd name="connsiteY80" fmla="*/ 64770 h 76200"/>
                  <a:gd name="connsiteX81" fmla="*/ 32385 w 36194"/>
                  <a:gd name="connsiteY81" fmla="*/ 64770 h 76200"/>
                  <a:gd name="connsiteX82" fmla="*/ 32385 w 36194"/>
                  <a:gd name="connsiteY82" fmla="*/ 64770 h 76200"/>
                  <a:gd name="connsiteX83" fmla="*/ 32385 w 36194"/>
                  <a:gd name="connsiteY83" fmla="*/ 64770 h 76200"/>
                  <a:gd name="connsiteX84" fmla="*/ 32385 w 36194"/>
                  <a:gd name="connsiteY84" fmla="*/ 64770 h 76200"/>
                  <a:gd name="connsiteX85" fmla="*/ 32385 w 36194"/>
                  <a:gd name="connsiteY85" fmla="*/ 64770 h 76200"/>
                  <a:gd name="connsiteX86" fmla="*/ 32385 w 36194"/>
                  <a:gd name="connsiteY86" fmla="*/ 64770 h 76200"/>
                  <a:gd name="connsiteX87" fmla="*/ 32385 w 36194"/>
                  <a:gd name="connsiteY87" fmla="*/ 64770 h 76200"/>
                  <a:gd name="connsiteX88" fmla="*/ 32385 w 36194"/>
                  <a:gd name="connsiteY88" fmla="*/ 64770 h 76200"/>
                  <a:gd name="connsiteX89" fmla="*/ 32385 w 36194"/>
                  <a:gd name="connsiteY89" fmla="*/ 64770 h 76200"/>
                  <a:gd name="connsiteX90" fmla="*/ 32385 w 36194"/>
                  <a:gd name="connsiteY90" fmla="*/ 64770 h 76200"/>
                  <a:gd name="connsiteX91" fmla="*/ 32385 w 36194"/>
                  <a:gd name="connsiteY91" fmla="*/ 64770 h 76200"/>
                  <a:gd name="connsiteX92" fmla="*/ 32385 w 36194"/>
                  <a:gd name="connsiteY92" fmla="*/ 64770 h 76200"/>
                  <a:gd name="connsiteX93" fmla="*/ 32385 w 36194"/>
                  <a:gd name="connsiteY93" fmla="*/ 64770 h 76200"/>
                  <a:gd name="connsiteX94" fmla="*/ 32385 w 36194"/>
                  <a:gd name="connsiteY94" fmla="*/ 64770 h 76200"/>
                  <a:gd name="connsiteX95" fmla="*/ 32385 w 36194"/>
                  <a:gd name="connsiteY95" fmla="*/ 64770 h 76200"/>
                  <a:gd name="connsiteX96" fmla="*/ 32385 w 36194"/>
                  <a:gd name="connsiteY96" fmla="*/ 64770 h 76200"/>
                  <a:gd name="connsiteX97" fmla="*/ 32385 w 36194"/>
                  <a:gd name="connsiteY97" fmla="*/ 64770 h 76200"/>
                  <a:gd name="connsiteX98" fmla="*/ 32385 w 36194"/>
                  <a:gd name="connsiteY98" fmla="*/ 64770 h 76200"/>
                  <a:gd name="connsiteX99" fmla="*/ 32385 w 36194"/>
                  <a:gd name="connsiteY99" fmla="*/ 64770 h 76200"/>
                  <a:gd name="connsiteX100" fmla="*/ 32385 w 36194"/>
                  <a:gd name="connsiteY100" fmla="*/ 64770 h 76200"/>
                  <a:gd name="connsiteX101" fmla="*/ 32385 w 36194"/>
                  <a:gd name="connsiteY101" fmla="*/ 64770 h 76200"/>
                  <a:gd name="connsiteX102" fmla="*/ 32385 w 36194"/>
                  <a:gd name="connsiteY102" fmla="*/ 64770 h 76200"/>
                  <a:gd name="connsiteX103" fmla="*/ 32385 w 36194"/>
                  <a:gd name="connsiteY103" fmla="*/ 64770 h 76200"/>
                  <a:gd name="connsiteX104" fmla="*/ 32385 w 36194"/>
                  <a:gd name="connsiteY104" fmla="*/ 64770 h 76200"/>
                  <a:gd name="connsiteX105" fmla="*/ 32385 w 36194"/>
                  <a:gd name="connsiteY105" fmla="*/ 64770 h 76200"/>
                  <a:gd name="connsiteX106" fmla="*/ 32385 w 36194"/>
                  <a:gd name="connsiteY106" fmla="*/ 64770 h 76200"/>
                  <a:gd name="connsiteX107" fmla="*/ 32385 w 36194"/>
                  <a:gd name="connsiteY107" fmla="*/ 64770 h 76200"/>
                  <a:gd name="connsiteX108" fmla="*/ 32385 w 36194"/>
                  <a:gd name="connsiteY108" fmla="*/ 64770 h 76200"/>
                  <a:gd name="connsiteX109" fmla="*/ 31432 w 36194"/>
                  <a:gd name="connsiteY109" fmla="*/ 66675 h 76200"/>
                  <a:gd name="connsiteX110" fmla="*/ 31432 w 36194"/>
                  <a:gd name="connsiteY110" fmla="*/ 66675 h 76200"/>
                  <a:gd name="connsiteX111" fmla="*/ 29528 w 36194"/>
                  <a:gd name="connsiteY111" fmla="*/ 68580 h 76200"/>
                  <a:gd name="connsiteX112" fmla="*/ 29528 w 36194"/>
                  <a:gd name="connsiteY112" fmla="*/ 68580 h 76200"/>
                  <a:gd name="connsiteX113" fmla="*/ 26670 w 36194"/>
                  <a:gd name="connsiteY113" fmla="*/ 70485 h 76200"/>
                  <a:gd name="connsiteX114" fmla="*/ 26670 w 36194"/>
                  <a:gd name="connsiteY114" fmla="*/ 70485 h 76200"/>
                  <a:gd name="connsiteX115" fmla="*/ 23813 w 36194"/>
                  <a:gd name="connsiteY115" fmla="*/ 72390 h 76200"/>
                  <a:gd name="connsiteX116" fmla="*/ 22860 w 36194"/>
                  <a:gd name="connsiteY116" fmla="*/ 72390 h 76200"/>
                  <a:gd name="connsiteX117" fmla="*/ 20003 w 36194"/>
                  <a:gd name="connsiteY117" fmla="*/ 74295 h 76200"/>
                  <a:gd name="connsiteX118" fmla="*/ 18097 w 36194"/>
                  <a:gd name="connsiteY118" fmla="*/ 73342 h 76200"/>
                  <a:gd name="connsiteX119" fmla="*/ 9525 w 36194"/>
                  <a:gd name="connsiteY119" fmla="*/ 76200 h 76200"/>
                  <a:gd name="connsiteX120" fmla="*/ 2857 w 36194"/>
                  <a:gd name="connsiteY120" fmla="*/ 73342 h 76200"/>
                  <a:gd name="connsiteX121" fmla="*/ 2857 w 36194"/>
                  <a:gd name="connsiteY121" fmla="*/ 73342 h 76200"/>
                  <a:gd name="connsiteX122" fmla="*/ 953 w 36194"/>
                  <a:gd name="connsiteY122" fmla="*/ 71438 h 76200"/>
                  <a:gd name="connsiteX123" fmla="*/ 953 w 36194"/>
                  <a:gd name="connsiteY123" fmla="*/ 69532 h 76200"/>
                  <a:gd name="connsiteX124" fmla="*/ 953 w 36194"/>
                  <a:gd name="connsiteY124" fmla="*/ 68580 h 76200"/>
                  <a:gd name="connsiteX125" fmla="*/ 1905 w 36194"/>
                  <a:gd name="connsiteY125" fmla="*/ 66675 h 76200"/>
                  <a:gd name="connsiteX126" fmla="*/ 1905 w 36194"/>
                  <a:gd name="connsiteY126" fmla="*/ 65722 h 76200"/>
                  <a:gd name="connsiteX127" fmla="*/ 953 w 36194"/>
                  <a:gd name="connsiteY127" fmla="*/ 64770 h 76200"/>
                  <a:gd name="connsiteX128" fmla="*/ 953 w 36194"/>
                  <a:gd name="connsiteY128" fmla="*/ 62865 h 76200"/>
                  <a:gd name="connsiteX129" fmla="*/ 953 w 36194"/>
                  <a:gd name="connsiteY129" fmla="*/ 61913 h 76200"/>
                  <a:gd name="connsiteX130" fmla="*/ 0 w 36194"/>
                  <a:gd name="connsiteY130" fmla="*/ 60960 h 76200"/>
                  <a:gd name="connsiteX131" fmla="*/ 953 w 36194"/>
                  <a:gd name="connsiteY131" fmla="*/ 59055 h 76200"/>
                  <a:gd name="connsiteX132" fmla="*/ 953 w 36194"/>
                  <a:gd name="connsiteY132" fmla="*/ 59055 h 76200"/>
                  <a:gd name="connsiteX133" fmla="*/ 0 w 36194"/>
                  <a:gd name="connsiteY133" fmla="*/ 57150 h 76200"/>
                  <a:gd name="connsiteX134" fmla="*/ 953 w 36194"/>
                  <a:gd name="connsiteY134" fmla="*/ 54292 h 76200"/>
                  <a:gd name="connsiteX135" fmla="*/ 953 w 36194"/>
                  <a:gd name="connsiteY135" fmla="*/ 54292 h 76200"/>
                  <a:gd name="connsiteX136" fmla="*/ 953 w 36194"/>
                  <a:gd name="connsiteY136" fmla="*/ 54292 h 76200"/>
                  <a:gd name="connsiteX137" fmla="*/ 0 w 36194"/>
                  <a:gd name="connsiteY137" fmla="*/ 52388 h 76200"/>
                  <a:gd name="connsiteX138" fmla="*/ 1905 w 36194"/>
                  <a:gd name="connsiteY138" fmla="*/ 50482 h 76200"/>
                  <a:gd name="connsiteX139" fmla="*/ 1905 w 36194"/>
                  <a:gd name="connsiteY139" fmla="*/ 50482 h 76200"/>
                  <a:gd name="connsiteX140" fmla="*/ 0 w 36194"/>
                  <a:gd name="connsiteY140" fmla="*/ 48577 h 76200"/>
                  <a:gd name="connsiteX141" fmla="*/ 1905 w 36194"/>
                  <a:gd name="connsiteY141" fmla="*/ 46672 h 76200"/>
                  <a:gd name="connsiteX142" fmla="*/ 1905 w 36194"/>
                  <a:gd name="connsiteY142" fmla="*/ 46672 h 76200"/>
                  <a:gd name="connsiteX143" fmla="*/ 1905 w 36194"/>
                  <a:gd name="connsiteY143" fmla="*/ 46672 h 76200"/>
                  <a:gd name="connsiteX144" fmla="*/ 0 w 36194"/>
                  <a:gd name="connsiteY144" fmla="*/ 44767 h 76200"/>
                  <a:gd name="connsiteX145" fmla="*/ 1905 w 36194"/>
                  <a:gd name="connsiteY145" fmla="*/ 42863 h 76200"/>
                  <a:gd name="connsiteX146" fmla="*/ 1905 w 36194"/>
                  <a:gd name="connsiteY146" fmla="*/ 42863 h 76200"/>
                  <a:gd name="connsiteX147" fmla="*/ 1905 w 36194"/>
                  <a:gd name="connsiteY147" fmla="*/ 41910 h 76200"/>
                  <a:gd name="connsiteX148" fmla="*/ 953 w 36194"/>
                  <a:gd name="connsiteY148" fmla="*/ 40005 h 76200"/>
                  <a:gd name="connsiteX149" fmla="*/ 1905 w 36194"/>
                  <a:gd name="connsiteY149" fmla="*/ 38100 h 76200"/>
                  <a:gd name="connsiteX150" fmla="*/ 1905 w 36194"/>
                  <a:gd name="connsiteY150" fmla="*/ 38100 h 76200"/>
                  <a:gd name="connsiteX151" fmla="*/ 0 w 36194"/>
                  <a:gd name="connsiteY151" fmla="*/ 36195 h 76200"/>
                  <a:gd name="connsiteX152" fmla="*/ 1905 w 36194"/>
                  <a:gd name="connsiteY152" fmla="*/ 34290 h 76200"/>
                  <a:gd name="connsiteX153" fmla="*/ 2857 w 36194"/>
                  <a:gd name="connsiteY153" fmla="*/ 34290 h 76200"/>
                  <a:gd name="connsiteX154" fmla="*/ 3810 w 36194"/>
                  <a:gd name="connsiteY154" fmla="*/ 34290 h 76200"/>
                  <a:gd name="connsiteX155" fmla="*/ 3810 w 36194"/>
                  <a:gd name="connsiteY155" fmla="*/ 33338 h 76200"/>
                  <a:gd name="connsiteX156" fmla="*/ 2857 w 36194"/>
                  <a:gd name="connsiteY156" fmla="*/ 31432 h 76200"/>
                  <a:gd name="connsiteX157" fmla="*/ 4763 w 36194"/>
                  <a:gd name="connsiteY157" fmla="*/ 29527 h 76200"/>
                  <a:gd name="connsiteX158" fmla="*/ 4763 w 36194"/>
                  <a:gd name="connsiteY158" fmla="*/ 28575 h 76200"/>
                  <a:gd name="connsiteX159" fmla="*/ 3810 w 36194"/>
                  <a:gd name="connsiteY159" fmla="*/ 26670 h 76200"/>
                  <a:gd name="connsiteX160" fmla="*/ 5715 w 36194"/>
                  <a:gd name="connsiteY160" fmla="*/ 24765 h 76200"/>
                  <a:gd name="connsiteX161" fmla="*/ 6667 w 36194"/>
                  <a:gd name="connsiteY161" fmla="*/ 20002 h 76200"/>
                  <a:gd name="connsiteX162" fmla="*/ 5715 w 36194"/>
                  <a:gd name="connsiteY162" fmla="*/ 18097 h 76200"/>
                  <a:gd name="connsiteX163" fmla="*/ 7620 w 36194"/>
                  <a:gd name="connsiteY163" fmla="*/ 16192 h 76200"/>
                  <a:gd name="connsiteX164" fmla="*/ 7620 w 36194"/>
                  <a:gd name="connsiteY164" fmla="*/ 16192 h 76200"/>
                  <a:gd name="connsiteX165" fmla="*/ 7620 w 36194"/>
                  <a:gd name="connsiteY165" fmla="*/ 15240 h 76200"/>
                  <a:gd name="connsiteX166" fmla="*/ 8572 w 36194"/>
                  <a:gd name="connsiteY166" fmla="*/ 9525 h 76200"/>
                  <a:gd name="connsiteX167" fmla="*/ 13335 w 36194"/>
                  <a:gd name="connsiteY167" fmla="*/ 3810 h 76200"/>
                  <a:gd name="connsiteX168" fmla="*/ 18097 w 36194"/>
                  <a:gd name="connsiteY168" fmla="*/ 0 h 76200"/>
                  <a:gd name="connsiteX169" fmla="*/ 20003 w 36194"/>
                  <a:gd name="connsiteY169" fmla="*/ 952 h 76200"/>
                  <a:gd name="connsiteX170" fmla="*/ 20955 w 36194"/>
                  <a:gd name="connsiteY170" fmla="*/ 0 h 76200"/>
                  <a:gd name="connsiteX171" fmla="*/ 21907 w 36194"/>
                  <a:gd name="connsiteY171" fmla="*/ 1905 h 76200"/>
                  <a:gd name="connsiteX172" fmla="*/ 21907 w 36194"/>
                  <a:gd name="connsiteY172" fmla="*/ 1905 h 76200"/>
                  <a:gd name="connsiteX173" fmla="*/ 22860 w 36194"/>
                  <a:gd name="connsiteY173" fmla="*/ 4763 h 76200"/>
                  <a:gd name="connsiteX174" fmla="*/ 22860 w 36194"/>
                  <a:gd name="connsiteY174" fmla="*/ 5715 h 76200"/>
                  <a:gd name="connsiteX175" fmla="*/ 22860 w 36194"/>
                  <a:gd name="connsiteY175" fmla="*/ 5715 h 76200"/>
                  <a:gd name="connsiteX176" fmla="*/ 23813 w 36194"/>
                  <a:gd name="connsiteY176" fmla="*/ 8572 h 76200"/>
                  <a:gd name="connsiteX177" fmla="*/ 23813 w 36194"/>
                  <a:gd name="connsiteY177" fmla="*/ 9525 h 76200"/>
                  <a:gd name="connsiteX178" fmla="*/ 23813 w 36194"/>
                  <a:gd name="connsiteY178" fmla="*/ 9525 h 76200"/>
                  <a:gd name="connsiteX179" fmla="*/ 26670 w 36194"/>
                  <a:gd name="connsiteY179" fmla="*/ 13335 h 76200"/>
                  <a:gd name="connsiteX180" fmla="*/ 26670 w 36194"/>
                  <a:gd name="connsiteY180" fmla="*/ 14288 h 76200"/>
                  <a:gd name="connsiteX181" fmla="*/ 32385 w 36194"/>
                  <a:gd name="connsiteY181" fmla="*/ 17145 h 76200"/>
                  <a:gd name="connsiteX182" fmla="*/ 32385 w 36194"/>
                  <a:gd name="connsiteY182" fmla="*/ 17145 h 76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36194" h="76200">
                    <a:moveTo>
                      <a:pt x="32385" y="17145"/>
                    </a:moveTo>
                    <a:cubicBezTo>
                      <a:pt x="32385" y="18097"/>
                      <a:pt x="33338" y="19050"/>
                      <a:pt x="33338" y="20002"/>
                    </a:cubicBezTo>
                    <a:cubicBezTo>
                      <a:pt x="33338" y="20955"/>
                      <a:pt x="33338" y="20955"/>
                      <a:pt x="32385" y="21907"/>
                    </a:cubicBezTo>
                    <a:lnTo>
                      <a:pt x="32385" y="21907"/>
                    </a:lnTo>
                    <a:cubicBezTo>
                      <a:pt x="33338" y="22860"/>
                      <a:pt x="34290" y="23813"/>
                      <a:pt x="34290" y="25717"/>
                    </a:cubicBezTo>
                    <a:cubicBezTo>
                      <a:pt x="34290" y="26670"/>
                      <a:pt x="34290" y="26670"/>
                      <a:pt x="33338" y="27622"/>
                    </a:cubicBezTo>
                    <a:cubicBezTo>
                      <a:pt x="34290" y="28575"/>
                      <a:pt x="34290" y="29527"/>
                      <a:pt x="34290" y="30480"/>
                    </a:cubicBezTo>
                    <a:cubicBezTo>
                      <a:pt x="34290" y="31432"/>
                      <a:pt x="34290" y="31432"/>
                      <a:pt x="33338" y="32385"/>
                    </a:cubicBezTo>
                    <a:cubicBezTo>
                      <a:pt x="34290" y="33338"/>
                      <a:pt x="34290" y="34290"/>
                      <a:pt x="34290" y="35242"/>
                    </a:cubicBezTo>
                    <a:cubicBezTo>
                      <a:pt x="34290" y="36195"/>
                      <a:pt x="34290" y="36195"/>
                      <a:pt x="33338" y="37147"/>
                    </a:cubicBezTo>
                    <a:cubicBezTo>
                      <a:pt x="34290" y="38100"/>
                      <a:pt x="34290" y="39052"/>
                      <a:pt x="34290" y="40005"/>
                    </a:cubicBezTo>
                    <a:cubicBezTo>
                      <a:pt x="34290" y="40957"/>
                      <a:pt x="34290" y="41910"/>
                      <a:pt x="33338" y="41910"/>
                    </a:cubicBezTo>
                    <a:lnTo>
                      <a:pt x="33338" y="41910"/>
                    </a:lnTo>
                    <a:cubicBezTo>
                      <a:pt x="34290" y="42863"/>
                      <a:pt x="34290" y="43815"/>
                      <a:pt x="34290" y="44767"/>
                    </a:cubicBezTo>
                    <a:cubicBezTo>
                      <a:pt x="34290" y="44767"/>
                      <a:pt x="34290" y="45720"/>
                      <a:pt x="34290" y="45720"/>
                    </a:cubicBezTo>
                    <a:cubicBezTo>
                      <a:pt x="35242" y="46672"/>
                      <a:pt x="35242" y="47625"/>
                      <a:pt x="35242" y="48577"/>
                    </a:cubicBezTo>
                    <a:cubicBezTo>
                      <a:pt x="35242" y="48577"/>
                      <a:pt x="35242" y="49530"/>
                      <a:pt x="35242" y="49530"/>
                    </a:cubicBezTo>
                    <a:cubicBezTo>
                      <a:pt x="35242" y="49530"/>
                      <a:pt x="35242" y="50482"/>
                      <a:pt x="35242" y="50482"/>
                    </a:cubicBezTo>
                    <a:cubicBezTo>
                      <a:pt x="35242" y="51435"/>
                      <a:pt x="35242" y="51435"/>
                      <a:pt x="34290" y="52388"/>
                    </a:cubicBezTo>
                    <a:cubicBezTo>
                      <a:pt x="35242" y="52388"/>
                      <a:pt x="36195" y="53340"/>
                      <a:pt x="36195" y="55245"/>
                    </a:cubicBezTo>
                    <a:cubicBezTo>
                      <a:pt x="36195" y="56197"/>
                      <a:pt x="35242" y="57150"/>
                      <a:pt x="34290" y="57150"/>
                    </a:cubicBezTo>
                    <a:cubicBezTo>
                      <a:pt x="34290" y="57150"/>
                      <a:pt x="34290" y="58102"/>
                      <a:pt x="34290" y="59055"/>
                    </a:cubicBezTo>
                    <a:cubicBezTo>
                      <a:pt x="34290" y="60007"/>
                      <a:pt x="34290" y="60007"/>
                      <a:pt x="33338" y="60960"/>
                    </a:cubicBezTo>
                    <a:cubicBezTo>
                      <a:pt x="34290" y="61913"/>
                      <a:pt x="34290" y="61913"/>
                      <a:pt x="34290" y="62865"/>
                    </a:cubicBezTo>
                    <a:cubicBezTo>
                      <a:pt x="34290" y="63817"/>
                      <a:pt x="33338" y="64770"/>
                      <a:pt x="32385" y="64770"/>
                    </a:cubicBez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cubicBezTo>
                      <a:pt x="32385" y="65722"/>
                      <a:pt x="31432" y="66675"/>
                      <a:pt x="31432" y="66675"/>
                    </a:cubicBezTo>
                    <a:cubicBezTo>
                      <a:pt x="31432" y="66675"/>
                      <a:pt x="31432" y="66675"/>
                      <a:pt x="31432" y="66675"/>
                    </a:cubicBezTo>
                    <a:cubicBezTo>
                      <a:pt x="31432" y="67627"/>
                      <a:pt x="30480" y="68580"/>
                      <a:pt x="29528" y="68580"/>
                    </a:cubicBezTo>
                    <a:cubicBezTo>
                      <a:pt x="29528" y="68580"/>
                      <a:pt x="29528" y="68580"/>
                      <a:pt x="29528" y="68580"/>
                    </a:cubicBezTo>
                    <a:cubicBezTo>
                      <a:pt x="29528" y="69532"/>
                      <a:pt x="28575" y="70485"/>
                      <a:pt x="26670" y="70485"/>
                    </a:cubicBezTo>
                    <a:lnTo>
                      <a:pt x="26670" y="70485"/>
                    </a:lnTo>
                    <a:cubicBezTo>
                      <a:pt x="26670" y="71438"/>
                      <a:pt x="25717" y="72390"/>
                      <a:pt x="23813" y="72390"/>
                    </a:cubicBezTo>
                    <a:cubicBezTo>
                      <a:pt x="23813" y="72390"/>
                      <a:pt x="22860" y="72390"/>
                      <a:pt x="22860" y="72390"/>
                    </a:cubicBezTo>
                    <a:cubicBezTo>
                      <a:pt x="22860" y="73342"/>
                      <a:pt x="21907" y="74295"/>
                      <a:pt x="20003" y="74295"/>
                    </a:cubicBezTo>
                    <a:cubicBezTo>
                      <a:pt x="19050" y="74295"/>
                      <a:pt x="19050" y="74295"/>
                      <a:pt x="18097" y="73342"/>
                    </a:cubicBezTo>
                    <a:cubicBezTo>
                      <a:pt x="15240" y="74295"/>
                      <a:pt x="13335" y="76200"/>
                      <a:pt x="9525" y="76200"/>
                    </a:cubicBezTo>
                    <a:cubicBezTo>
                      <a:pt x="7620" y="76200"/>
                      <a:pt x="4763" y="74295"/>
                      <a:pt x="2857" y="73342"/>
                    </a:cubicBezTo>
                    <a:lnTo>
                      <a:pt x="2857" y="73342"/>
                    </a:lnTo>
                    <a:cubicBezTo>
                      <a:pt x="1905" y="73342"/>
                      <a:pt x="953" y="73342"/>
                      <a:pt x="953" y="71438"/>
                    </a:cubicBezTo>
                    <a:cubicBezTo>
                      <a:pt x="953" y="70485"/>
                      <a:pt x="953" y="69532"/>
                      <a:pt x="953" y="69532"/>
                    </a:cubicBezTo>
                    <a:cubicBezTo>
                      <a:pt x="953" y="69532"/>
                      <a:pt x="953" y="69532"/>
                      <a:pt x="953" y="68580"/>
                    </a:cubicBezTo>
                    <a:cubicBezTo>
                      <a:pt x="953" y="67627"/>
                      <a:pt x="953" y="66675"/>
                      <a:pt x="1905" y="66675"/>
                    </a:cubicBezTo>
                    <a:cubicBezTo>
                      <a:pt x="1905" y="66675"/>
                      <a:pt x="1905" y="65722"/>
                      <a:pt x="1905" y="65722"/>
                    </a:cubicBezTo>
                    <a:cubicBezTo>
                      <a:pt x="1905" y="65722"/>
                      <a:pt x="953" y="64770"/>
                      <a:pt x="953" y="64770"/>
                    </a:cubicBezTo>
                    <a:cubicBezTo>
                      <a:pt x="953" y="63817"/>
                      <a:pt x="953" y="62865"/>
                      <a:pt x="953" y="62865"/>
                    </a:cubicBezTo>
                    <a:lnTo>
                      <a:pt x="953" y="61913"/>
                    </a:lnTo>
                    <a:cubicBezTo>
                      <a:pt x="953" y="61913"/>
                      <a:pt x="0" y="60960"/>
                      <a:pt x="0" y="60960"/>
                    </a:cubicBezTo>
                    <a:cubicBezTo>
                      <a:pt x="0" y="60007"/>
                      <a:pt x="0" y="59055"/>
                      <a:pt x="953" y="59055"/>
                    </a:cubicBezTo>
                    <a:lnTo>
                      <a:pt x="953" y="59055"/>
                    </a:lnTo>
                    <a:cubicBezTo>
                      <a:pt x="0" y="59055"/>
                      <a:pt x="0" y="58102"/>
                      <a:pt x="0" y="57150"/>
                    </a:cubicBezTo>
                    <a:cubicBezTo>
                      <a:pt x="0" y="56197"/>
                      <a:pt x="0" y="55245"/>
                      <a:pt x="953" y="54292"/>
                    </a:cubicBezTo>
                    <a:cubicBezTo>
                      <a:pt x="953" y="54292"/>
                      <a:pt x="953" y="54292"/>
                      <a:pt x="953" y="54292"/>
                    </a:cubicBezTo>
                    <a:lnTo>
                      <a:pt x="953" y="54292"/>
                    </a:lnTo>
                    <a:cubicBezTo>
                      <a:pt x="0" y="54292"/>
                      <a:pt x="0" y="53340"/>
                      <a:pt x="0" y="52388"/>
                    </a:cubicBezTo>
                    <a:cubicBezTo>
                      <a:pt x="0" y="51435"/>
                      <a:pt x="953" y="50482"/>
                      <a:pt x="1905" y="50482"/>
                    </a:cubicBezTo>
                    <a:lnTo>
                      <a:pt x="1905" y="50482"/>
                    </a:lnTo>
                    <a:cubicBezTo>
                      <a:pt x="953" y="50482"/>
                      <a:pt x="0" y="49530"/>
                      <a:pt x="0" y="48577"/>
                    </a:cubicBezTo>
                    <a:cubicBezTo>
                      <a:pt x="0" y="47625"/>
                      <a:pt x="953" y="46672"/>
                      <a:pt x="1905" y="46672"/>
                    </a:cubicBezTo>
                    <a:cubicBezTo>
                      <a:pt x="1905" y="46672"/>
                      <a:pt x="1905" y="46672"/>
                      <a:pt x="1905" y="46672"/>
                    </a:cubicBezTo>
                    <a:lnTo>
                      <a:pt x="1905" y="46672"/>
                    </a:lnTo>
                    <a:cubicBezTo>
                      <a:pt x="953" y="46672"/>
                      <a:pt x="0" y="45720"/>
                      <a:pt x="0" y="44767"/>
                    </a:cubicBezTo>
                    <a:cubicBezTo>
                      <a:pt x="0" y="43815"/>
                      <a:pt x="953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lnTo>
                      <a:pt x="1905" y="41910"/>
                    </a:lnTo>
                    <a:cubicBezTo>
                      <a:pt x="1905" y="41910"/>
                      <a:pt x="953" y="40957"/>
                      <a:pt x="953" y="40005"/>
                    </a:cubicBezTo>
                    <a:cubicBezTo>
                      <a:pt x="953" y="39052"/>
                      <a:pt x="953" y="38100"/>
                      <a:pt x="1905" y="38100"/>
                    </a:cubicBezTo>
                    <a:lnTo>
                      <a:pt x="1905" y="38100"/>
                    </a:lnTo>
                    <a:cubicBezTo>
                      <a:pt x="953" y="38100"/>
                      <a:pt x="0" y="37147"/>
                      <a:pt x="0" y="36195"/>
                    </a:cubicBezTo>
                    <a:cubicBezTo>
                      <a:pt x="0" y="35242"/>
                      <a:pt x="953" y="34290"/>
                      <a:pt x="1905" y="34290"/>
                    </a:cubicBezTo>
                    <a:cubicBezTo>
                      <a:pt x="1905" y="34290"/>
                      <a:pt x="1905" y="34290"/>
                      <a:pt x="2857" y="34290"/>
                    </a:cubicBezTo>
                    <a:cubicBezTo>
                      <a:pt x="2857" y="34290"/>
                      <a:pt x="2857" y="34290"/>
                      <a:pt x="3810" y="34290"/>
                    </a:cubicBezTo>
                    <a:lnTo>
                      <a:pt x="3810" y="33338"/>
                    </a:lnTo>
                    <a:cubicBezTo>
                      <a:pt x="2857" y="33338"/>
                      <a:pt x="2857" y="32385"/>
                      <a:pt x="2857" y="31432"/>
                    </a:cubicBezTo>
                    <a:cubicBezTo>
                      <a:pt x="2857" y="30480"/>
                      <a:pt x="3810" y="29527"/>
                      <a:pt x="4763" y="29527"/>
                    </a:cubicBezTo>
                    <a:lnTo>
                      <a:pt x="4763" y="28575"/>
                    </a:lnTo>
                    <a:cubicBezTo>
                      <a:pt x="4763" y="28575"/>
                      <a:pt x="3810" y="27622"/>
                      <a:pt x="3810" y="26670"/>
                    </a:cubicBezTo>
                    <a:cubicBezTo>
                      <a:pt x="3810" y="25717"/>
                      <a:pt x="4763" y="24765"/>
                      <a:pt x="5715" y="24765"/>
                    </a:cubicBezTo>
                    <a:cubicBezTo>
                      <a:pt x="5715" y="22860"/>
                      <a:pt x="6667" y="21907"/>
                      <a:pt x="6667" y="20002"/>
                    </a:cubicBezTo>
                    <a:cubicBezTo>
                      <a:pt x="5715" y="20002"/>
                      <a:pt x="5715" y="19050"/>
                      <a:pt x="5715" y="18097"/>
                    </a:cubicBezTo>
                    <a:cubicBezTo>
                      <a:pt x="5715" y="17145"/>
                      <a:pt x="6667" y="16192"/>
                      <a:pt x="7620" y="16192"/>
                    </a:cubicBezTo>
                    <a:lnTo>
                      <a:pt x="7620" y="16192"/>
                    </a:lnTo>
                    <a:lnTo>
                      <a:pt x="7620" y="15240"/>
                    </a:lnTo>
                    <a:cubicBezTo>
                      <a:pt x="7620" y="13335"/>
                      <a:pt x="7620" y="11430"/>
                      <a:pt x="8572" y="9525"/>
                    </a:cubicBezTo>
                    <a:cubicBezTo>
                      <a:pt x="9525" y="6667"/>
                      <a:pt x="11430" y="4763"/>
                      <a:pt x="13335" y="3810"/>
                    </a:cubicBezTo>
                    <a:cubicBezTo>
                      <a:pt x="15240" y="952"/>
                      <a:pt x="16192" y="0"/>
                      <a:pt x="18097" y="0"/>
                    </a:cubicBezTo>
                    <a:cubicBezTo>
                      <a:pt x="19050" y="0"/>
                      <a:pt x="19050" y="0"/>
                      <a:pt x="20003" y="952"/>
                    </a:cubicBezTo>
                    <a:cubicBezTo>
                      <a:pt x="20003" y="0"/>
                      <a:pt x="20955" y="0"/>
                      <a:pt x="20955" y="0"/>
                    </a:cubicBezTo>
                    <a:cubicBezTo>
                      <a:pt x="21907" y="0"/>
                      <a:pt x="21907" y="952"/>
                      <a:pt x="21907" y="1905"/>
                    </a:cubicBezTo>
                    <a:cubicBezTo>
                      <a:pt x="21907" y="1905"/>
                      <a:pt x="21907" y="1905"/>
                      <a:pt x="21907" y="1905"/>
                    </a:cubicBezTo>
                    <a:cubicBezTo>
                      <a:pt x="22860" y="1905"/>
                      <a:pt x="22860" y="2857"/>
                      <a:pt x="22860" y="4763"/>
                    </a:cubicBezTo>
                    <a:cubicBezTo>
                      <a:pt x="22860" y="4763"/>
                      <a:pt x="22860" y="5715"/>
                      <a:pt x="22860" y="5715"/>
                    </a:cubicBezTo>
                    <a:lnTo>
                      <a:pt x="22860" y="5715"/>
                    </a:lnTo>
                    <a:cubicBezTo>
                      <a:pt x="23813" y="5715"/>
                      <a:pt x="23813" y="6667"/>
                      <a:pt x="23813" y="8572"/>
                    </a:cubicBezTo>
                    <a:cubicBezTo>
                      <a:pt x="23813" y="9525"/>
                      <a:pt x="23813" y="9525"/>
                      <a:pt x="23813" y="9525"/>
                    </a:cubicBezTo>
                    <a:lnTo>
                      <a:pt x="23813" y="9525"/>
                    </a:lnTo>
                    <a:cubicBezTo>
                      <a:pt x="25717" y="9525"/>
                      <a:pt x="26670" y="11430"/>
                      <a:pt x="26670" y="13335"/>
                    </a:cubicBezTo>
                    <a:cubicBezTo>
                      <a:pt x="26670" y="13335"/>
                      <a:pt x="26670" y="14288"/>
                      <a:pt x="26670" y="14288"/>
                    </a:cubicBezTo>
                    <a:cubicBezTo>
                      <a:pt x="31432" y="14288"/>
                      <a:pt x="31432" y="15240"/>
                      <a:pt x="32385" y="17145"/>
                    </a:cubicBezTo>
                    <a:cubicBezTo>
                      <a:pt x="32385" y="17145"/>
                      <a:pt x="32385" y="17145"/>
                      <a:pt x="32385" y="17145"/>
                    </a:cubicBezTo>
                    <a:close/>
                  </a:path>
                </a:pathLst>
              </a:custGeom>
              <a:solidFill>
                <a:srgbClr val="56904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00" name="Freeform: Shape 1099">
                <a:extLst>
                  <a:ext uri="{FF2B5EF4-FFF2-40B4-BE49-F238E27FC236}">
                    <a16:creationId xmlns:a16="http://schemas.microsoft.com/office/drawing/2014/main" id="{DDEDCB74-043C-4D27-A201-F3249CECF718}"/>
                  </a:ext>
                </a:extLst>
              </p:cNvPr>
              <p:cNvSpPr/>
              <p:nvPr/>
            </p:nvSpPr>
            <p:spPr>
              <a:xfrm>
                <a:off x="5898831" y="3237547"/>
                <a:ext cx="27622" cy="54292"/>
              </a:xfrm>
              <a:custGeom>
                <a:avLst/>
                <a:gdLst>
                  <a:gd name="connsiteX0" fmla="*/ 20003 w 27622"/>
                  <a:gd name="connsiteY0" fmla="*/ 6668 h 54292"/>
                  <a:gd name="connsiteX1" fmla="*/ 20003 w 27622"/>
                  <a:gd name="connsiteY1" fmla="*/ 6668 h 54292"/>
                  <a:gd name="connsiteX2" fmla="*/ 20003 w 27622"/>
                  <a:gd name="connsiteY2" fmla="*/ 7620 h 54292"/>
                  <a:gd name="connsiteX3" fmla="*/ 20003 w 27622"/>
                  <a:gd name="connsiteY3" fmla="*/ 7620 h 54292"/>
                  <a:gd name="connsiteX4" fmla="*/ 20955 w 27622"/>
                  <a:gd name="connsiteY4" fmla="*/ 9525 h 54292"/>
                  <a:gd name="connsiteX5" fmla="*/ 20955 w 27622"/>
                  <a:gd name="connsiteY5" fmla="*/ 10478 h 54292"/>
                  <a:gd name="connsiteX6" fmla="*/ 20955 w 27622"/>
                  <a:gd name="connsiteY6" fmla="*/ 10478 h 54292"/>
                  <a:gd name="connsiteX7" fmla="*/ 22860 w 27622"/>
                  <a:gd name="connsiteY7" fmla="*/ 13335 h 54292"/>
                  <a:gd name="connsiteX8" fmla="*/ 22860 w 27622"/>
                  <a:gd name="connsiteY8" fmla="*/ 14288 h 54292"/>
                  <a:gd name="connsiteX9" fmla="*/ 23813 w 27622"/>
                  <a:gd name="connsiteY9" fmla="*/ 16193 h 54292"/>
                  <a:gd name="connsiteX10" fmla="*/ 25718 w 27622"/>
                  <a:gd name="connsiteY10" fmla="*/ 19050 h 54292"/>
                  <a:gd name="connsiteX11" fmla="*/ 24765 w 27622"/>
                  <a:gd name="connsiteY11" fmla="*/ 20955 h 54292"/>
                  <a:gd name="connsiteX12" fmla="*/ 24765 w 27622"/>
                  <a:gd name="connsiteY12" fmla="*/ 22860 h 54292"/>
                  <a:gd name="connsiteX13" fmla="*/ 23813 w 27622"/>
                  <a:gd name="connsiteY13" fmla="*/ 23813 h 54292"/>
                  <a:gd name="connsiteX14" fmla="*/ 23813 w 27622"/>
                  <a:gd name="connsiteY14" fmla="*/ 23813 h 54292"/>
                  <a:gd name="connsiteX15" fmla="*/ 24765 w 27622"/>
                  <a:gd name="connsiteY15" fmla="*/ 25718 h 54292"/>
                  <a:gd name="connsiteX16" fmla="*/ 24765 w 27622"/>
                  <a:gd name="connsiteY16" fmla="*/ 26670 h 54292"/>
                  <a:gd name="connsiteX17" fmla="*/ 25718 w 27622"/>
                  <a:gd name="connsiteY17" fmla="*/ 28575 h 54292"/>
                  <a:gd name="connsiteX18" fmla="*/ 25718 w 27622"/>
                  <a:gd name="connsiteY18" fmla="*/ 29528 h 54292"/>
                  <a:gd name="connsiteX19" fmla="*/ 26670 w 27622"/>
                  <a:gd name="connsiteY19" fmla="*/ 31433 h 54292"/>
                  <a:gd name="connsiteX20" fmla="*/ 26670 w 27622"/>
                  <a:gd name="connsiteY20" fmla="*/ 32385 h 54292"/>
                  <a:gd name="connsiteX21" fmla="*/ 27623 w 27622"/>
                  <a:gd name="connsiteY21" fmla="*/ 34290 h 54292"/>
                  <a:gd name="connsiteX22" fmla="*/ 26670 w 27622"/>
                  <a:gd name="connsiteY22" fmla="*/ 35243 h 54292"/>
                  <a:gd name="connsiteX23" fmla="*/ 26670 w 27622"/>
                  <a:gd name="connsiteY23" fmla="*/ 35243 h 54292"/>
                  <a:gd name="connsiteX24" fmla="*/ 26670 w 27622"/>
                  <a:gd name="connsiteY24" fmla="*/ 37148 h 54292"/>
                  <a:gd name="connsiteX25" fmla="*/ 26670 w 27622"/>
                  <a:gd name="connsiteY25" fmla="*/ 38100 h 54292"/>
                  <a:gd name="connsiteX26" fmla="*/ 26670 w 27622"/>
                  <a:gd name="connsiteY26" fmla="*/ 40005 h 54292"/>
                  <a:gd name="connsiteX27" fmla="*/ 26670 w 27622"/>
                  <a:gd name="connsiteY27" fmla="*/ 40005 h 54292"/>
                  <a:gd name="connsiteX28" fmla="*/ 26670 w 27622"/>
                  <a:gd name="connsiteY28" fmla="*/ 40958 h 54292"/>
                  <a:gd name="connsiteX29" fmla="*/ 25718 w 27622"/>
                  <a:gd name="connsiteY29" fmla="*/ 41910 h 54292"/>
                  <a:gd name="connsiteX30" fmla="*/ 26670 w 27622"/>
                  <a:gd name="connsiteY30" fmla="*/ 43815 h 54292"/>
                  <a:gd name="connsiteX31" fmla="*/ 25718 w 27622"/>
                  <a:gd name="connsiteY31" fmla="*/ 44768 h 54292"/>
                  <a:gd name="connsiteX32" fmla="*/ 25718 w 27622"/>
                  <a:gd name="connsiteY32" fmla="*/ 45720 h 54292"/>
                  <a:gd name="connsiteX33" fmla="*/ 24765 w 27622"/>
                  <a:gd name="connsiteY33" fmla="*/ 46673 h 54292"/>
                  <a:gd name="connsiteX34" fmla="*/ 24765 w 27622"/>
                  <a:gd name="connsiteY34" fmla="*/ 47625 h 54292"/>
                  <a:gd name="connsiteX35" fmla="*/ 23813 w 27622"/>
                  <a:gd name="connsiteY35" fmla="*/ 48578 h 54292"/>
                  <a:gd name="connsiteX36" fmla="*/ 23813 w 27622"/>
                  <a:gd name="connsiteY36" fmla="*/ 48578 h 54292"/>
                  <a:gd name="connsiteX37" fmla="*/ 23813 w 27622"/>
                  <a:gd name="connsiteY37" fmla="*/ 48578 h 54292"/>
                  <a:gd name="connsiteX38" fmla="*/ 23813 w 27622"/>
                  <a:gd name="connsiteY38" fmla="*/ 48578 h 54292"/>
                  <a:gd name="connsiteX39" fmla="*/ 23813 w 27622"/>
                  <a:gd name="connsiteY39" fmla="*/ 48578 h 54292"/>
                  <a:gd name="connsiteX40" fmla="*/ 23813 w 27622"/>
                  <a:gd name="connsiteY40" fmla="*/ 48578 h 54292"/>
                  <a:gd name="connsiteX41" fmla="*/ 23813 w 27622"/>
                  <a:gd name="connsiteY41" fmla="*/ 48578 h 54292"/>
                  <a:gd name="connsiteX42" fmla="*/ 23813 w 27622"/>
                  <a:gd name="connsiteY42" fmla="*/ 48578 h 54292"/>
                  <a:gd name="connsiteX43" fmla="*/ 23813 w 27622"/>
                  <a:gd name="connsiteY43" fmla="*/ 48578 h 54292"/>
                  <a:gd name="connsiteX44" fmla="*/ 23813 w 27622"/>
                  <a:gd name="connsiteY44" fmla="*/ 48578 h 54292"/>
                  <a:gd name="connsiteX45" fmla="*/ 23813 w 27622"/>
                  <a:gd name="connsiteY45" fmla="*/ 48578 h 54292"/>
                  <a:gd name="connsiteX46" fmla="*/ 23813 w 27622"/>
                  <a:gd name="connsiteY46" fmla="*/ 48578 h 54292"/>
                  <a:gd name="connsiteX47" fmla="*/ 23813 w 27622"/>
                  <a:gd name="connsiteY47" fmla="*/ 48578 h 54292"/>
                  <a:gd name="connsiteX48" fmla="*/ 23813 w 27622"/>
                  <a:gd name="connsiteY48" fmla="*/ 48578 h 54292"/>
                  <a:gd name="connsiteX49" fmla="*/ 23813 w 27622"/>
                  <a:gd name="connsiteY49" fmla="*/ 48578 h 54292"/>
                  <a:gd name="connsiteX50" fmla="*/ 23813 w 27622"/>
                  <a:gd name="connsiteY50" fmla="*/ 48578 h 54292"/>
                  <a:gd name="connsiteX51" fmla="*/ 23813 w 27622"/>
                  <a:gd name="connsiteY51" fmla="*/ 48578 h 54292"/>
                  <a:gd name="connsiteX52" fmla="*/ 23813 w 27622"/>
                  <a:gd name="connsiteY52" fmla="*/ 48578 h 54292"/>
                  <a:gd name="connsiteX53" fmla="*/ 23813 w 27622"/>
                  <a:gd name="connsiteY53" fmla="*/ 48578 h 54292"/>
                  <a:gd name="connsiteX54" fmla="*/ 23813 w 27622"/>
                  <a:gd name="connsiteY54" fmla="*/ 48578 h 54292"/>
                  <a:gd name="connsiteX55" fmla="*/ 23813 w 27622"/>
                  <a:gd name="connsiteY55" fmla="*/ 48578 h 54292"/>
                  <a:gd name="connsiteX56" fmla="*/ 23813 w 27622"/>
                  <a:gd name="connsiteY56" fmla="*/ 48578 h 54292"/>
                  <a:gd name="connsiteX57" fmla="*/ 23813 w 27622"/>
                  <a:gd name="connsiteY57" fmla="*/ 48578 h 54292"/>
                  <a:gd name="connsiteX58" fmla="*/ 23813 w 27622"/>
                  <a:gd name="connsiteY58" fmla="*/ 48578 h 54292"/>
                  <a:gd name="connsiteX59" fmla="*/ 23813 w 27622"/>
                  <a:gd name="connsiteY59" fmla="*/ 48578 h 54292"/>
                  <a:gd name="connsiteX60" fmla="*/ 23813 w 27622"/>
                  <a:gd name="connsiteY60" fmla="*/ 48578 h 54292"/>
                  <a:gd name="connsiteX61" fmla="*/ 23813 w 27622"/>
                  <a:gd name="connsiteY61" fmla="*/ 48578 h 54292"/>
                  <a:gd name="connsiteX62" fmla="*/ 23813 w 27622"/>
                  <a:gd name="connsiteY62" fmla="*/ 48578 h 54292"/>
                  <a:gd name="connsiteX63" fmla="*/ 23813 w 27622"/>
                  <a:gd name="connsiteY63" fmla="*/ 48578 h 54292"/>
                  <a:gd name="connsiteX64" fmla="*/ 23813 w 27622"/>
                  <a:gd name="connsiteY64" fmla="*/ 48578 h 54292"/>
                  <a:gd name="connsiteX65" fmla="*/ 23813 w 27622"/>
                  <a:gd name="connsiteY65" fmla="*/ 48578 h 54292"/>
                  <a:gd name="connsiteX66" fmla="*/ 23813 w 27622"/>
                  <a:gd name="connsiteY66" fmla="*/ 48578 h 54292"/>
                  <a:gd name="connsiteX67" fmla="*/ 23813 w 27622"/>
                  <a:gd name="connsiteY67" fmla="*/ 48578 h 54292"/>
                  <a:gd name="connsiteX68" fmla="*/ 23813 w 27622"/>
                  <a:gd name="connsiteY68" fmla="*/ 48578 h 54292"/>
                  <a:gd name="connsiteX69" fmla="*/ 23813 w 27622"/>
                  <a:gd name="connsiteY69" fmla="*/ 48578 h 54292"/>
                  <a:gd name="connsiteX70" fmla="*/ 23813 w 27622"/>
                  <a:gd name="connsiteY70" fmla="*/ 48578 h 54292"/>
                  <a:gd name="connsiteX71" fmla="*/ 23813 w 27622"/>
                  <a:gd name="connsiteY71" fmla="*/ 48578 h 54292"/>
                  <a:gd name="connsiteX72" fmla="*/ 23813 w 27622"/>
                  <a:gd name="connsiteY72" fmla="*/ 48578 h 54292"/>
                  <a:gd name="connsiteX73" fmla="*/ 23813 w 27622"/>
                  <a:gd name="connsiteY73" fmla="*/ 48578 h 54292"/>
                  <a:gd name="connsiteX74" fmla="*/ 23813 w 27622"/>
                  <a:gd name="connsiteY74" fmla="*/ 48578 h 54292"/>
                  <a:gd name="connsiteX75" fmla="*/ 23813 w 27622"/>
                  <a:gd name="connsiteY75" fmla="*/ 48578 h 54292"/>
                  <a:gd name="connsiteX76" fmla="*/ 23813 w 27622"/>
                  <a:gd name="connsiteY76" fmla="*/ 48578 h 54292"/>
                  <a:gd name="connsiteX77" fmla="*/ 23813 w 27622"/>
                  <a:gd name="connsiteY77" fmla="*/ 48578 h 54292"/>
                  <a:gd name="connsiteX78" fmla="*/ 23813 w 27622"/>
                  <a:gd name="connsiteY78" fmla="*/ 48578 h 54292"/>
                  <a:gd name="connsiteX79" fmla="*/ 23813 w 27622"/>
                  <a:gd name="connsiteY79" fmla="*/ 48578 h 54292"/>
                  <a:gd name="connsiteX80" fmla="*/ 23813 w 27622"/>
                  <a:gd name="connsiteY80" fmla="*/ 48578 h 54292"/>
                  <a:gd name="connsiteX81" fmla="*/ 23813 w 27622"/>
                  <a:gd name="connsiteY81" fmla="*/ 48578 h 54292"/>
                  <a:gd name="connsiteX82" fmla="*/ 23813 w 27622"/>
                  <a:gd name="connsiteY82" fmla="*/ 48578 h 54292"/>
                  <a:gd name="connsiteX83" fmla="*/ 23813 w 27622"/>
                  <a:gd name="connsiteY83" fmla="*/ 48578 h 54292"/>
                  <a:gd name="connsiteX84" fmla="*/ 23813 w 27622"/>
                  <a:gd name="connsiteY84" fmla="*/ 48578 h 54292"/>
                  <a:gd name="connsiteX85" fmla="*/ 23813 w 27622"/>
                  <a:gd name="connsiteY85" fmla="*/ 48578 h 54292"/>
                  <a:gd name="connsiteX86" fmla="*/ 23813 w 27622"/>
                  <a:gd name="connsiteY86" fmla="*/ 48578 h 54292"/>
                  <a:gd name="connsiteX87" fmla="*/ 23813 w 27622"/>
                  <a:gd name="connsiteY87" fmla="*/ 48578 h 54292"/>
                  <a:gd name="connsiteX88" fmla="*/ 23813 w 27622"/>
                  <a:gd name="connsiteY88" fmla="*/ 48578 h 54292"/>
                  <a:gd name="connsiteX89" fmla="*/ 23813 w 27622"/>
                  <a:gd name="connsiteY89" fmla="*/ 48578 h 54292"/>
                  <a:gd name="connsiteX90" fmla="*/ 23813 w 27622"/>
                  <a:gd name="connsiteY90" fmla="*/ 48578 h 54292"/>
                  <a:gd name="connsiteX91" fmla="*/ 23813 w 27622"/>
                  <a:gd name="connsiteY91" fmla="*/ 48578 h 54292"/>
                  <a:gd name="connsiteX92" fmla="*/ 23813 w 27622"/>
                  <a:gd name="connsiteY92" fmla="*/ 48578 h 54292"/>
                  <a:gd name="connsiteX93" fmla="*/ 23813 w 27622"/>
                  <a:gd name="connsiteY93" fmla="*/ 48578 h 54292"/>
                  <a:gd name="connsiteX94" fmla="*/ 23813 w 27622"/>
                  <a:gd name="connsiteY94" fmla="*/ 48578 h 54292"/>
                  <a:gd name="connsiteX95" fmla="*/ 23813 w 27622"/>
                  <a:gd name="connsiteY95" fmla="*/ 48578 h 54292"/>
                  <a:gd name="connsiteX96" fmla="*/ 23813 w 27622"/>
                  <a:gd name="connsiteY96" fmla="*/ 48578 h 54292"/>
                  <a:gd name="connsiteX97" fmla="*/ 23813 w 27622"/>
                  <a:gd name="connsiteY97" fmla="*/ 48578 h 54292"/>
                  <a:gd name="connsiteX98" fmla="*/ 23813 w 27622"/>
                  <a:gd name="connsiteY98" fmla="*/ 48578 h 54292"/>
                  <a:gd name="connsiteX99" fmla="*/ 23813 w 27622"/>
                  <a:gd name="connsiteY99" fmla="*/ 48578 h 54292"/>
                  <a:gd name="connsiteX100" fmla="*/ 23813 w 27622"/>
                  <a:gd name="connsiteY100" fmla="*/ 48578 h 54292"/>
                  <a:gd name="connsiteX101" fmla="*/ 23813 w 27622"/>
                  <a:gd name="connsiteY101" fmla="*/ 48578 h 54292"/>
                  <a:gd name="connsiteX102" fmla="*/ 23813 w 27622"/>
                  <a:gd name="connsiteY102" fmla="*/ 48578 h 54292"/>
                  <a:gd name="connsiteX103" fmla="*/ 23813 w 27622"/>
                  <a:gd name="connsiteY103" fmla="*/ 48578 h 54292"/>
                  <a:gd name="connsiteX104" fmla="*/ 23813 w 27622"/>
                  <a:gd name="connsiteY104" fmla="*/ 48578 h 54292"/>
                  <a:gd name="connsiteX105" fmla="*/ 23813 w 27622"/>
                  <a:gd name="connsiteY105" fmla="*/ 48578 h 54292"/>
                  <a:gd name="connsiteX106" fmla="*/ 23813 w 27622"/>
                  <a:gd name="connsiteY106" fmla="*/ 48578 h 54292"/>
                  <a:gd name="connsiteX107" fmla="*/ 23813 w 27622"/>
                  <a:gd name="connsiteY107" fmla="*/ 48578 h 54292"/>
                  <a:gd name="connsiteX108" fmla="*/ 23813 w 27622"/>
                  <a:gd name="connsiteY108" fmla="*/ 48578 h 54292"/>
                  <a:gd name="connsiteX109" fmla="*/ 23813 w 27622"/>
                  <a:gd name="connsiteY109" fmla="*/ 48578 h 54292"/>
                  <a:gd name="connsiteX110" fmla="*/ 23813 w 27622"/>
                  <a:gd name="connsiteY110" fmla="*/ 48578 h 54292"/>
                  <a:gd name="connsiteX111" fmla="*/ 23813 w 27622"/>
                  <a:gd name="connsiteY111" fmla="*/ 48578 h 54292"/>
                  <a:gd name="connsiteX112" fmla="*/ 23813 w 27622"/>
                  <a:gd name="connsiteY112" fmla="*/ 48578 h 54292"/>
                  <a:gd name="connsiteX113" fmla="*/ 23813 w 27622"/>
                  <a:gd name="connsiteY113" fmla="*/ 48578 h 54292"/>
                  <a:gd name="connsiteX114" fmla="*/ 23813 w 27622"/>
                  <a:gd name="connsiteY114" fmla="*/ 48578 h 54292"/>
                  <a:gd name="connsiteX115" fmla="*/ 23813 w 27622"/>
                  <a:gd name="connsiteY115" fmla="*/ 48578 h 54292"/>
                  <a:gd name="connsiteX116" fmla="*/ 23813 w 27622"/>
                  <a:gd name="connsiteY116" fmla="*/ 48578 h 54292"/>
                  <a:gd name="connsiteX117" fmla="*/ 23813 w 27622"/>
                  <a:gd name="connsiteY117" fmla="*/ 48578 h 54292"/>
                  <a:gd name="connsiteX118" fmla="*/ 23813 w 27622"/>
                  <a:gd name="connsiteY118" fmla="*/ 48578 h 54292"/>
                  <a:gd name="connsiteX119" fmla="*/ 23813 w 27622"/>
                  <a:gd name="connsiteY119" fmla="*/ 48578 h 54292"/>
                  <a:gd name="connsiteX120" fmla="*/ 22860 w 27622"/>
                  <a:gd name="connsiteY120" fmla="*/ 49530 h 54292"/>
                  <a:gd name="connsiteX121" fmla="*/ 22860 w 27622"/>
                  <a:gd name="connsiteY121" fmla="*/ 49530 h 54292"/>
                  <a:gd name="connsiteX122" fmla="*/ 21908 w 27622"/>
                  <a:gd name="connsiteY122" fmla="*/ 50483 h 54292"/>
                  <a:gd name="connsiteX123" fmla="*/ 21908 w 27622"/>
                  <a:gd name="connsiteY123" fmla="*/ 50483 h 54292"/>
                  <a:gd name="connsiteX124" fmla="*/ 20003 w 27622"/>
                  <a:gd name="connsiteY124" fmla="*/ 52388 h 54292"/>
                  <a:gd name="connsiteX125" fmla="*/ 20003 w 27622"/>
                  <a:gd name="connsiteY125" fmla="*/ 52388 h 54292"/>
                  <a:gd name="connsiteX126" fmla="*/ 18098 w 27622"/>
                  <a:gd name="connsiteY126" fmla="*/ 53340 h 54292"/>
                  <a:gd name="connsiteX127" fmla="*/ 18098 w 27622"/>
                  <a:gd name="connsiteY127" fmla="*/ 53340 h 54292"/>
                  <a:gd name="connsiteX128" fmla="*/ 17145 w 27622"/>
                  <a:gd name="connsiteY128" fmla="*/ 54293 h 54292"/>
                  <a:gd name="connsiteX129" fmla="*/ 16193 w 27622"/>
                  <a:gd name="connsiteY129" fmla="*/ 53340 h 54292"/>
                  <a:gd name="connsiteX130" fmla="*/ 11430 w 27622"/>
                  <a:gd name="connsiteY130" fmla="*/ 54293 h 54292"/>
                  <a:gd name="connsiteX131" fmla="*/ 1905 w 27622"/>
                  <a:gd name="connsiteY131" fmla="*/ 47625 h 54292"/>
                  <a:gd name="connsiteX132" fmla="*/ 1905 w 27622"/>
                  <a:gd name="connsiteY132" fmla="*/ 47625 h 54292"/>
                  <a:gd name="connsiteX133" fmla="*/ 1905 w 27622"/>
                  <a:gd name="connsiteY133" fmla="*/ 47625 h 54292"/>
                  <a:gd name="connsiteX134" fmla="*/ 953 w 27622"/>
                  <a:gd name="connsiteY134" fmla="*/ 43815 h 54292"/>
                  <a:gd name="connsiteX135" fmla="*/ 1905 w 27622"/>
                  <a:gd name="connsiteY135" fmla="*/ 42863 h 54292"/>
                  <a:gd name="connsiteX136" fmla="*/ 1905 w 27622"/>
                  <a:gd name="connsiteY136" fmla="*/ 42863 h 54292"/>
                  <a:gd name="connsiteX137" fmla="*/ 1905 w 27622"/>
                  <a:gd name="connsiteY137" fmla="*/ 41910 h 54292"/>
                  <a:gd name="connsiteX138" fmla="*/ 953 w 27622"/>
                  <a:gd name="connsiteY138" fmla="*/ 40005 h 54292"/>
                  <a:gd name="connsiteX139" fmla="*/ 1905 w 27622"/>
                  <a:gd name="connsiteY139" fmla="*/ 38100 h 54292"/>
                  <a:gd name="connsiteX140" fmla="*/ 1905 w 27622"/>
                  <a:gd name="connsiteY140" fmla="*/ 38100 h 54292"/>
                  <a:gd name="connsiteX141" fmla="*/ 0 w 27622"/>
                  <a:gd name="connsiteY141" fmla="*/ 36195 h 54292"/>
                  <a:gd name="connsiteX142" fmla="*/ 1905 w 27622"/>
                  <a:gd name="connsiteY142" fmla="*/ 34290 h 54292"/>
                  <a:gd name="connsiteX143" fmla="*/ 2858 w 27622"/>
                  <a:gd name="connsiteY143" fmla="*/ 34290 h 54292"/>
                  <a:gd name="connsiteX144" fmla="*/ 3810 w 27622"/>
                  <a:gd name="connsiteY144" fmla="*/ 34290 h 54292"/>
                  <a:gd name="connsiteX145" fmla="*/ 3810 w 27622"/>
                  <a:gd name="connsiteY145" fmla="*/ 33338 h 54292"/>
                  <a:gd name="connsiteX146" fmla="*/ 2858 w 27622"/>
                  <a:gd name="connsiteY146" fmla="*/ 31433 h 54292"/>
                  <a:gd name="connsiteX147" fmla="*/ 4763 w 27622"/>
                  <a:gd name="connsiteY147" fmla="*/ 29528 h 54292"/>
                  <a:gd name="connsiteX148" fmla="*/ 4763 w 27622"/>
                  <a:gd name="connsiteY148" fmla="*/ 28575 h 54292"/>
                  <a:gd name="connsiteX149" fmla="*/ 3810 w 27622"/>
                  <a:gd name="connsiteY149" fmla="*/ 26670 h 54292"/>
                  <a:gd name="connsiteX150" fmla="*/ 5715 w 27622"/>
                  <a:gd name="connsiteY150" fmla="*/ 24765 h 54292"/>
                  <a:gd name="connsiteX151" fmla="*/ 6668 w 27622"/>
                  <a:gd name="connsiteY151" fmla="*/ 20003 h 54292"/>
                  <a:gd name="connsiteX152" fmla="*/ 5715 w 27622"/>
                  <a:gd name="connsiteY152" fmla="*/ 18098 h 54292"/>
                  <a:gd name="connsiteX153" fmla="*/ 7620 w 27622"/>
                  <a:gd name="connsiteY153" fmla="*/ 16193 h 54292"/>
                  <a:gd name="connsiteX154" fmla="*/ 7620 w 27622"/>
                  <a:gd name="connsiteY154" fmla="*/ 16193 h 54292"/>
                  <a:gd name="connsiteX155" fmla="*/ 7620 w 27622"/>
                  <a:gd name="connsiteY155" fmla="*/ 15240 h 54292"/>
                  <a:gd name="connsiteX156" fmla="*/ 8573 w 27622"/>
                  <a:gd name="connsiteY156" fmla="*/ 9525 h 54292"/>
                  <a:gd name="connsiteX157" fmla="*/ 13335 w 27622"/>
                  <a:gd name="connsiteY157" fmla="*/ 3810 h 54292"/>
                  <a:gd name="connsiteX158" fmla="*/ 18098 w 27622"/>
                  <a:gd name="connsiteY158" fmla="*/ 0 h 54292"/>
                  <a:gd name="connsiteX159" fmla="*/ 20003 w 27622"/>
                  <a:gd name="connsiteY159" fmla="*/ 6668 h 5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</a:cxnLst>
                <a:rect l="l" t="t" r="r" b="b"/>
                <a:pathLst>
                  <a:path w="27622" h="54292">
                    <a:moveTo>
                      <a:pt x="20003" y="6668"/>
                    </a:moveTo>
                    <a:cubicBezTo>
                      <a:pt x="20003" y="6668"/>
                      <a:pt x="20003" y="7620"/>
                      <a:pt x="20003" y="6668"/>
                    </a:cubicBezTo>
                    <a:cubicBezTo>
                      <a:pt x="20003" y="7620"/>
                      <a:pt x="20003" y="7620"/>
                      <a:pt x="20003" y="7620"/>
                    </a:cubicBezTo>
                    <a:lnTo>
                      <a:pt x="20003" y="7620"/>
                    </a:lnTo>
                    <a:cubicBezTo>
                      <a:pt x="20955" y="7620"/>
                      <a:pt x="20955" y="8573"/>
                      <a:pt x="20955" y="9525"/>
                    </a:cubicBezTo>
                    <a:cubicBezTo>
                      <a:pt x="20955" y="9525"/>
                      <a:pt x="20955" y="10478"/>
                      <a:pt x="20955" y="10478"/>
                    </a:cubicBezTo>
                    <a:lnTo>
                      <a:pt x="20955" y="10478"/>
                    </a:lnTo>
                    <a:cubicBezTo>
                      <a:pt x="21908" y="10478"/>
                      <a:pt x="22860" y="11430"/>
                      <a:pt x="22860" y="13335"/>
                    </a:cubicBezTo>
                    <a:cubicBezTo>
                      <a:pt x="22860" y="13335"/>
                      <a:pt x="22860" y="14288"/>
                      <a:pt x="22860" y="14288"/>
                    </a:cubicBezTo>
                    <a:cubicBezTo>
                      <a:pt x="23813" y="14288"/>
                      <a:pt x="23813" y="15240"/>
                      <a:pt x="23813" y="16193"/>
                    </a:cubicBezTo>
                    <a:cubicBezTo>
                      <a:pt x="24765" y="16193"/>
                      <a:pt x="25718" y="17145"/>
                      <a:pt x="25718" y="19050"/>
                    </a:cubicBezTo>
                    <a:cubicBezTo>
                      <a:pt x="25718" y="20003"/>
                      <a:pt x="25718" y="20003"/>
                      <a:pt x="24765" y="20955"/>
                    </a:cubicBezTo>
                    <a:cubicBezTo>
                      <a:pt x="24765" y="20955"/>
                      <a:pt x="24765" y="21908"/>
                      <a:pt x="24765" y="22860"/>
                    </a:cubicBezTo>
                    <a:cubicBezTo>
                      <a:pt x="24765" y="23813"/>
                      <a:pt x="24765" y="23813"/>
                      <a:pt x="23813" y="23813"/>
                    </a:cubicBezTo>
                    <a:lnTo>
                      <a:pt x="23813" y="23813"/>
                    </a:lnTo>
                    <a:cubicBezTo>
                      <a:pt x="24765" y="23813"/>
                      <a:pt x="24765" y="24765"/>
                      <a:pt x="24765" y="25718"/>
                    </a:cubicBezTo>
                    <a:cubicBezTo>
                      <a:pt x="24765" y="25718"/>
                      <a:pt x="24765" y="26670"/>
                      <a:pt x="24765" y="26670"/>
                    </a:cubicBezTo>
                    <a:cubicBezTo>
                      <a:pt x="24765" y="26670"/>
                      <a:pt x="25718" y="27623"/>
                      <a:pt x="25718" y="28575"/>
                    </a:cubicBezTo>
                    <a:cubicBezTo>
                      <a:pt x="25718" y="28575"/>
                      <a:pt x="25718" y="29528"/>
                      <a:pt x="25718" y="29528"/>
                    </a:cubicBezTo>
                    <a:cubicBezTo>
                      <a:pt x="25718" y="29528"/>
                      <a:pt x="26670" y="30480"/>
                      <a:pt x="26670" y="31433"/>
                    </a:cubicBezTo>
                    <a:cubicBezTo>
                      <a:pt x="26670" y="31433"/>
                      <a:pt x="26670" y="32385"/>
                      <a:pt x="26670" y="32385"/>
                    </a:cubicBezTo>
                    <a:cubicBezTo>
                      <a:pt x="26670" y="32385"/>
                      <a:pt x="27623" y="33338"/>
                      <a:pt x="27623" y="34290"/>
                    </a:cubicBezTo>
                    <a:cubicBezTo>
                      <a:pt x="27623" y="35243"/>
                      <a:pt x="27623" y="35243"/>
                      <a:pt x="26670" y="35243"/>
                    </a:cubicBezTo>
                    <a:lnTo>
                      <a:pt x="26670" y="35243"/>
                    </a:lnTo>
                    <a:cubicBezTo>
                      <a:pt x="26670" y="35243"/>
                      <a:pt x="27623" y="36195"/>
                      <a:pt x="26670" y="37148"/>
                    </a:cubicBezTo>
                    <a:cubicBezTo>
                      <a:pt x="26670" y="37148"/>
                      <a:pt x="26670" y="37148"/>
                      <a:pt x="26670" y="38100"/>
                    </a:cubicBezTo>
                    <a:cubicBezTo>
                      <a:pt x="26670" y="38100"/>
                      <a:pt x="26670" y="39053"/>
                      <a:pt x="26670" y="40005"/>
                    </a:cubicBezTo>
                    <a:cubicBezTo>
                      <a:pt x="26670" y="40005"/>
                      <a:pt x="26670" y="40005"/>
                      <a:pt x="26670" y="40005"/>
                    </a:cubicBezTo>
                    <a:cubicBezTo>
                      <a:pt x="26670" y="40005"/>
                      <a:pt x="26670" y="40958"/>
                      <a:pt x="26670" y="40958"/>
                    </a:cubicBezTo>
                    <a:cubicBezTo>
                      <a:pt x="26670" y="40958"/>
                      <a:pt x="26670" y="41910"/>
                      <a:pt x="25718" y="41910"/>
                    </a:cubicBezTo>
                    <a:cubicBezTo>
                      <a:pt x="26670" y="41910"/>
                      <a:pt x="26670" y="42863"/>
                      <a:pt x="26670" y="43815"/>
                    </a:cubicBezTo>
                    <a:cubicBezTo>
                      <a:pt x="26670" y="44768"/>
                      <a:pt x="25718" y="44768"/>
                      <a:pt x="25718" y="44768"/>
                    </a:cubicBezTo>
                    <a:cubicBezTo>
                      <a:pt x="25718" y="44768"/>
                      <a:pt x="25718" y="45720"/>
                      <a:pt x="25718" y="45720"/>
                    </a:cubicBezTo>
                    <a:cubicBezTo>
                      <a:pt x="25718" y="45720"/>
                      <a:pt x="25718" y="46673"/>
                      <a:pt x="24765" y="46673"/>
                    </a:cubicBezTo>
                    <a:cubicBezTo>
                      <a:pt x="24765" y="46673"/>
                      <a:pt x="24765" y="47625"/>
                      <a:pt x="24765" y="47625"/>
                    </a:cubicBezTo>
                    <a:cubicBezTo>
                      <a:pt x="24765" y="48578"/>
                      <a:pt x="24765" y="48578"/>
                      <a:pt x="23813" y="48578"/>
                    </a:cubicBez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cubicBezTo>
                      <a:pt x="23813" y="49530"/>
                      <a:pt x="23813" y="49530"/>
                      <a:pt x="22860" y="49530"/>
                    </a:cubicBezTo>
                    <a:cubicBezTo>
                      <a:pt x="22860" y="49530"/>
                      <a:pt x="22860" y="49530"/>
                      <a:pt x="22860" y="49530"/>
                    </a:cubicBezTo>
                    <a:cubicBezTo>
                      <a:pt x="22860" y="50483"/>
                      <a:pt x="22860" y="50483"/>
                      <a:pt x="21908" y="50483"/>
                    </a:cubicBezTo>
                    <a:cubicBezTo>
                      <a:pt x="21908" y="50483"/>
                      <a:pt x="21908" y="50483"/>
                      <a:pt x="21908" y="50483"/>
                    </a:cubicBezTo>
                    <a:cubicBezTo>
                      <a:pt x="21908" y="51435"/>
                      <a:pt x="20955" y="52388"/>
                      <a:pt x="20003" y="52388"/>
                    </a:cubicBezTo>
                    <a:lnTo>
                      <a:pt x="20003" y="52388"/>
                    </a:lnTo>
                    <a:cubicBezTo>
                      <a:pt x="20003" y="53340"/>
                      <a:pt x="19050" y="54293"/>
                      <a:pt x="18098" y="53340"/>
                    </a:cubicBezTo>
                    <a:cubicBezTo>
                      <a:pt x="18098" y="53340"/>
                      <a:pt x="18098" y="53340"/>
                      <a:pt x="18098" y="53340"/>
                    </a:cubicBezTo>
                    <a:cubicBezTo>
                      <a:pt x="18098" y="54293"/>
                      <a:pt x="17145" y="54293"/>
                      <a:pt x="17145" y="54293"/>
                    </a:cubicBezTo>
                    <a:cubicBezTo>
                      <a:pt x="17145" y="54293"/>
                      <a:pt x="16193" y="54293"/>
                      <a:pt x="16193" y="53340"/>
                    </a:cubicBezTo>
                    <a:cubicBezTo>
                      <a:pt x="14288" y="54293"/>
                      <a:pt x="13335" y="54293"/>
                      <a:pt x="11430" y="54293"/>
                    </a:cubicBezTo>
                    <a:cubicBezTo>
                      <a:pt x="6668" y="53340"/>
                      <a:pt x="3810" y="51435"/>
                      <a:pt x="1905" y="47625"/>
                    </a:cubicBezTo>
                    <a:lnTo>
                      <a:pt x="1905" y="47625"/>
                    </a:lnTo>
                    <a:lnTo>
                      <a:pt x="1905" y="47625"/>
                    </a:lnTo>
                    <a:cubicBezTo>
                      <a:pt x="1905" y="46673"/>
                      <a:pt x="953" y="45720"/>
                      <a:pt x="953" y="43815"/>
                    </a:cubicBezTo>
                    <a:cubicBezTo>
                      <a:pt x="953" y="43815"/>
                      <a:pt x="1905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lnTo>
                      <a:pt x="1905" y="41910"/>
                    </a:lnTo>
                    <a:cubicBezTo>
                      <a:pt x="1905" y="41910"/>
                      <a:pt x="953" y="40958"/>
                      <a:pt x="953" y="40005"/>
                    </a:cubicBezTo>
                    <a:cubicBezTo>
                      <a:pt x="953" y="39053"/>
                      <a:pt x="953" y="38100"/>
                      <a:pt x="1905" y="38100"/>
                    </a:cubicBezTo>
                    <a:lnTo>
                      <a:pt x="1905" y="38100"/>
                    </a:lnTo>
                    <a:cubicBezTo>
                      <a:pt x="953" y="38100"/>
                      <a:pt x="0" y="37148"/>
                      <a:pt x="0" y="36195"/>
                    </a:cubicBezTo>
                    <a:cubicBezTo>
                      <a:pt x="0" y="35243"/>
                      <a:pt x="953" y="34290"/>
                      <a:pt x="1905" y="34290"/>
                    </a:cubicBezTo>
                    <a:cubicBezTo>
                      <a:pt x="1905" y="34290"/>
                      <a:pt x="1905" y="34290"/>
                      <a:pt x="2858" y="34290"/>
                    </a:cubicBezTo>
                    <a:cubicBezTo>
                      <a:pt x="2858" y="34290"/>
                      <a:pt x="2858" y="34290"/>
                      <a:pt x="3810" y="34290"/>
                    </a:cubicBezTo>
                    <a:lnTo>
                      <a:pt x="3810" y="33338"/>
                    </a:lnTo>
                    <a:cubicBezTo>
                      <a:pt x="2858" y="33338"/>
                      <a:pt x="2858" y="32385"/>
                      <a:pt x="2858" y="31433"/>
                    </a:cubicBezTo>
                    <a:cubicBezTo>
                      <a:pt x="2858" y="30480"/>
                      <a:pt x="3810" y="29528"/>
                      <a:pt x="4763" y="29528"/>
                    </a:cubicBezTo>
                    <a:lnTo>
                      <a:pt x="4763" y="28575"/>
                    </a:lnTo>
                    <a:cubicBezTo>
                      <a:pt x="4763" y="28575"/>
                      <a:pt x="3810" y="27623"/>
                      <a:pt x="3810" y="26670"/>
                    </a:cubicBezTo>
                    <a:cubicBezTo>
                      <a:pt x="3810" y="25718"/>
                      <a:pt x="4763" y="24765"/>
                      <a:pt x="5715" y="24765"/>
                    </a:cubicBezTo>
                    <a:cubicBezTo>
                      <a:pt x="5715" y="22860"/>
                      <a:pt x="6668" y="21908"/>
                      <a:pt x="6668" y="20003"/>
                    </a:cubicBezTo>
                    <a:cubicBezTo>
                      <a:pt x="5715" y="20003"/>
                      <a:pt x="5715" y="19050"/>
                      <a:pt x="5715" y="18098"/>
                    </a:cubicBezTo>
                    <a:cubicBezTo>
                      <a:pt x="5715" y="17145"/>
                      <a:pt x="6668" y="16193"/>
                      <a:pt x="7620" y="16193"/>
                    </a:cubicBezTo>
                    <a:lnTo>
                      <a:pt x="7620" y="16193"/>
                    </a:lnTo>
                    <a:lnTo>
                      <a:pt x="7620" y="15240"/>
                    </a:lnTo>
                    <a:cubicBezTo>
                      <a:pt x="7620" y="13335"/>
                      <a:pt x="7620" y="11430"/>
                      <a:pt x="8573" y="9525"/>
                    </a:cubicBezTo>
                    <a:cubicBezTo>
                      <a:pt x="9525" y="6668"/>
                      <a:pt x="11430" y="4763"/>
                      <a:pt x="13335" y="3810"/>
                    </a:cubicBezTo>
                    <a:cubicBezTo>
                      <a:pt x="15240" y="953"/>
                      <a:pt x="16193" y="0"/>
                      <a:pt x="18098" y="0"/>
                    </a:cubicBezTo>
                    <a:cubicBezTo>
                      <a:pt x="19050" y="6668"/>
                      <a:pt x="19050" y="6668"/>
                      <a:pt x="20003" y="6668"/>
                    </a:cubicBezTo>
                    <a:close/>
                  </a:path>
                </a:pathLst>
              </a:custGeom>
              <a:solidFill>
                <a:srgbClr val="76B84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101" name="Graphic 801">
              <a:extLst>
                <a:ext uri="{FF2B5EF4-FFF2-40B4-BE49-F238E27FC236}">
                  <a16:creationId xmlns:a16="http://schemas.microsoft.com/office/drawing/2014/main" id="{57412DFD-041B-475E-AB5B-7E168220CF49}"/>
                </a:ext>
              </a:extLst>
            </p:cNvPr>
            <p:cNvGrpSpPr/>
            <p:nvPr/>
          </p:nvGrpSpPr>
          <p:grpSpPr>
            <a:xfrm>
              <a:off x="6444614" y="3486150"/>
              <a:ext cx="49529" cy="94297"/>
              <a:chOff x="6444614" y="3486150"/>
              <a:chExt cx="49529" cy="94297"/>
            </a:xfrm>
            <a:solidFill>
              <a:schemeClr val="accent1"/>
            </a:solidFill>
          </p:grpSpPr>
          <p:sp>
            <p:nvSpPr>
              <p:cNvPr id="1102" name="Freeform: Shape 1101">
                <a:extLst>
                  <a:ext uri="{FF2B5EF4-FFF2-40B4-BE49-F238E27FC236}">
                    <a16:creationId xmlns:a16="http://schemas.microsoft.com/office/drawing/2014/main" id="{4080F64F-6E47-48F8-B2C4-4419DA4CEF5E}"/>
                  </a:ext>
                </a:extLst>
              </p:cNvPr>
              <p:cNvSpPr/>
              <p:nvPr/>
            </p:nvSpPr>
            <p:spPr>
              <a:xfrm>
                <a:off x="6450329" y="3559492"/>
                <a:ext cx="43815" cy="20954"/>
              </a:xfrm>
              <a:custGeom>
                <a:avLst/>
                <a:gdLst>
                  <a:gd name="connsiteX0" fmla="*/ 43815 w 43815"/>
                  <a:gd name="connsiteY0" fmla="*/ 10478 h 20954"/>
                  <a:gd name="connsiteX1" fmla="*/ 21908 w 43815"/>
                  <a:gd name="connsiteY1" fmla="*/ 20955 h 20954"/>
                  <a:gd name="connsiteX2" fmla="*/ 0 w 43815"/>
                  <a:gd name="connsiteY2" fmla="*/ 10478 h 20954"/>
                  <a:gd name="connsiteX3" fmla="*/ 21908 w 43815"/>
                  <a:gd name="connsiteY3" fmla="*/ 0 h 20954"/>
                  <a:gd name="connsiteX4" fmla="*/ 43815 w 43815"/>
                  <a:gd name="connsiteY4" fmla="*/ 10478 h 209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3815" h="20954">
                    <a:moveTo>
                      <a:pt x="43815" y="10478"/>
                    </a:moveTo>
                    <a:cubicBezTo>
                      <a:pt x="43815" y="16264"/>
                      <a:pt x="34006" y="20955"/>
                      <a:pt x="21908" y="20955"/>
                    </a:cubicBezTo>
                    <a:cubicBezTo>
                      <a:pt x="9808" y="20955"/>
                      <a:pt x="0" y="16264"/>
                      <a:pt x="0" y="10478"/>
                    </a:cubicBezTo>
                    <a:cubicBezTo>
                      <a:pt x="0" y="4691"/>
                      <a:pt x="9809" y="0"/>
                      <a:pt x="21908" y="0"/>
                    </a:cubicBezTo>
                    <a:cubicBezTo>
                      <a:pt x="34007" y="0"/>
                      <a:pt x="43815" y="4691"/>
                      <a:pt x="43815" y="10478"/>
                    </a:cubicBezTo>
                    <a:close/>
                  </a:path>
                </a:pathLst>
              </a:custGeom>
              <a:solidFill>
                <a:srgbClr val="618D3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03" name="Freeform: Shape 1102">
                <a:extLst>
                  <a:ext uri="{FF2B5EF4-FFF2-40B4-BE49-F238E27FC236}">
                    <a16:creationId xmlns:a16="http://schemas.microsoft.com/office/drawing/2014/main" id="{56BA3AC1-CDF8-444C-B337-8C7A90309AA7}"/>
                  </a:ext>
                </a:extLst>
              </p:cNvPr>
              <p:cNvSpPr/>
              <p:nvPr/>
            </p:nvSpPr>
            <p:spPr>
              <a:xfrm>
                <a:off x="6444614" y="3492817"/>
                <a:ext cx="40004" cy="84772"/>
              </a:xfrm>
              <a:custGeom>
                <a:avLst/>
                <a:gdLst>
                  <a:gd name="connsiteX0" fmla="*/ 20955 w 40004"/>
                  <a:gd name="connsiteY0" fmla="*/ 0 h 84772"/>
                  <a:gd name="connsiteX1" fmla="*/ 22860 w 40004"/>
                  <a:gd name="connsiteY1" fmla="*/ 953 h 84772"/>
                  <a:gd name="connsiteX2" fmla="*/ 23813 w 40004"/>
                  <a:gd name="connsiteY2" fmla="*/ 0 h 84772"/>
                  <a:gd name="connsiteX3" fmla="*/ 24765 w 40004"/>
                  <a:gd name="connsiteY3" fmla="*/ 1905 h 84772"/>
                  <a:gd name="connsiteX4" fmla="*/ 24765 w 40004"/>
                  <a:gd name="connsiteY4" fmla="*/ 1905 h 84772"/>
                  <a:gd name="connsiteX5" fmla="*/ 25717 w 40004"/>
                  <a:gd name="connsiteY5" fmla="*/ 4763 h 84772"/>
                  <a:gd name="connsiteX6" fmla="*/ 25717 w 40004"/>
                  <a:gd name="connsiteY6" fmla="*/ 5715 h 84772"/>
                  <a:gd name="connsiteX7" fmla="*/ 25717 w 40004"/>
                  <a:gd name="connsiteY7" fmla="*/ 5715 h 84772"/>
                  <a:gd name="connsiteX8" fmla="*/ 26670 w 40004"/>
                  <a:gd name="connsiteY8" fmla="*/ 8573 h 84772"/>
                  <a:gd name="connsiteX9" fmla="*/ 26670 w 40004"/>
                  <a:gd name="connsiteY9" fmla="*/ 9525 h 84772"/>
                  <a:gd name="connsiteX10" fmla="*/ 26670 w 40004"/>
                  <a:gd name="connsiteY10" fmla="*/ 9525 h 84772"/>
                  <a:gd name="connsiteX11" fmla="*/ 29528 w 40004"/>
                  <a:gd name="connsiteY11" fmla="*/ 13335 h 84772"/>
                  <a:gd name="connsiteX12" fmla="*/ 29528 w 40004"/>
                  <a:gd name="connsiteY12" fmla="*/ 14288 h 84772"/>
                  <a:gd name="connsiteX13" fmla="*/ 31432 w 40004"/>
                  <a:gd name="connsiteY13" fmla="*/ 17145 h 84772"/>
                  <a:gd name="connsiteX14" fmla="*/ 34290 w 40004"/>
                  <a:gd name="connsiteY14" fmla="*/ 20955 h 84772"/>
                  <a:gd name="connsiteX15" fmla="*/ 33338 w 40004"/>
                  <a:gd name="connsiteY15" fmla="*/ 23813 h 84772"/>
                  <a:gd name="connsiteX16" fmla="*/ 34290 w 40004"/>
                  <a:gd name="connsiteY16" fmla="*/ 26670 h 84772"/>
                  <a:gd name="connsiteX17" fmla="*/ 33338 w 40004"/>
                  <a:gd name="connsiteY17" fmla="*/ 28575 h 84772"/>
                  <a:gd name="connsiteX18" fmla="*/ 33338 w 40004"/>
                  <a:gd name="connsiteY18" fmla="*/ 28575 h 84772"/>
                  <a:gd name="connsiteX19" fmla="*/ 35242 w 40004"/>
                  <a:gd name="connsiteY19" fmla="*/ 32385 h 84772"/>
                  <a:gd name="connsiteX20" fmla="*/ 35242 w 40004"/>
                  <a:gd name="connsiteY20" fmla="*/ 34290 h 84772"/>
                  <a:gd name="connsiteX21" fmla="*/ 36195 w 40004"/>
                  <a:gd name="connsiteY21" fmla="*/ 37148 h 84772"/>
                  <a:gd name="connsiteX22" fmla="*/ 36195 w 40004"/>
                  <a:gd name="connsiteY22" fmla="*/ 39053 h 84772"/>
                  <a:gd name="connsiteX23" fmla="*/ 37147 w 40004"/>
                  <a:gd name="connsiteY23" fmla="*/ 41910 h 84772"/>
                  <a:gd name="connsiteX24" fmla="*/ 37147 w 40004"/>
                  <a:gd name="connsiteY24" fmla="*/ 43815 h 84772"/>
                  <a:gd name="connsiteX25" fmla="*/ 38100 w 40004"/>
                  <a:gd name="connsiteY25" fmla="*/ 46673 h 84772"/>
                  <a:gd name="connsiteX26" fmla="*/ 37147 w 40004"/>
                  <a:gd name="connsiteY26" fmla="*/ 48578 h 84772"/>
                  <a:gd name="connsiteX27" fmla="*/ 37147 w 40004"/>
                  <a:gd name="connsiteY27" fmla="*/ 48578 h 84772"/>
                  <a:gd name="connsiteX28" fmla="*/ 38100 w 40004"/>
                  <a:gd name="connsiteY28" fmla="*/ 51435 h 84772"/>
                  <a:gd name="connsiteX29" fmla="*/ 38100 w 40004"/>
                  <a:gd name="connsiteY29" fmla="*/ 52388 h 84772"/>
                  <a:gd name="connsiteX30" fmla="*/ 39053 w 40004"/>
                  <a:gd name="connsiteY30" fmla="*/ 55245 h 84772"/>
                  <a:gd name="connsiteX31" fmla="*/ 39053 w 40004"/>
                  <a:gd name="connsiteY31" fmla="*/ 56198 h 84772"/>
                  <a:gd name="connsiteX32" fmla="*/ 39053 w 40004"/>
                  <a:gd name="connsiteY32" fmla="*/ 57150 h 84772"/>
                  <a:gd name="connsiteX33" fmla="*/ 38100 w 40004"/>
                  <a:gd name="connsiteY33" fmla="*/ 59055 h 84772"/>
                  <a:gd name="connsiteX34" fmla="*/ 40005 w 40004"/>
                  <a:gd name="connsiteY34" fmla="*/ 61913 h 84772"/>
                  <a:gd name="connsiteX35" fmla="*/ 38100 w 40004"/>
                  <a:gd name="connsiteY35" fmla="*/ 64770 h 84772"/>
                  <a:gd name="connsiteX36" fmla="*/ 38100 w 40004"/>
                  <a:gd name="connsiteY36" fmla="*/ 66675 h 84772"/>
                  <a:gd name="connsiteX37" fmla="*/ 37147 w 40004"/>
                  <a:gd name="connsiteY37" fmla="*/ 68580 h 84772"/>
                  <a:gd name="connsiteX38" fmla="*/ 38100 w 40004"/>
                  <a:gd name="connsiteY38" fmla="*/ 70485 h 84772"/>
                  <a:gd name="connsiteX39" fmla="*/ 37147 w 40004"/>
                  <a:gd name="connsiteY39" fmla="*/ 72390 h 84772"/>
                  <a:gd name="connsiteX40" fmla="*/ 37147 w 40004"/>
                  <a:gd name="connsiteY40" fmla="*/ 72390 h 84772"/>
                  <a:gd name="connsiteX41" fmla="*/ 37147 w 40004"/>
                  <a:gd name="connsiteY41" fmla="*/ 72390 h 84772"/>
                  <a:gd name="connsiteX42" fmla="*/ 37147 w 40004"/>
                  <a:gd name="connsiteY42" fmla="*/ 72390 h 84772"/>
                  <a:gd name="connsiteX43" fmla="*/ 37147 w 40004"/>
                  <a:gd name="connsiteY43" fmla="*/ 72390 h 84772"/>
                  <a:gd name="connsiteX44" fmla="*/ 37147 w 40004"/>
                  <a:gd name="connsiteY44" fmla="*/ 72390 h 84772"/>
                  <a:gd name="connsiteX45" fmla="*/ 37147 w 40004"/>
                  <a:gd name="connsiteY45" fmla="*/ 72390 h 84772"/>
                  <a:gd name="connsiteX46" fmla="*/ 37147 w 40004"/>
                  <a:gd name="connsiteY46" fmla="*/ 72390 h 84772"/>
                  <a:gd name="connsiteX47" fmla="*/ 37147 w 40004"/>
                  <a:gd name="connsiteY47" fmla="*/ 72390 h 84772"/>
                  <a:gd name="connsiteX48" fmla="*/ 37147 w 40004"/>
                  <a:gd name="connsiteY48" fmla="*/ 72390 h 84772"/>
                  <a:gd name="connsiteX49" fmla="*/ 37147 w 40004"/>
                  <a:gd name="connsiteY49" fmla="*/ 72390 h 84772"/>
                  <a:gd name="connsiteX50" fmla="*/ 37147 w 40004"/>
                  <a:gd name="connsiteY50" fmla="*/ 72390 h 84772"/>
                  <a:gd name="connsiteX51" fmla="*/ 37147 w 40004"/>
                  <a:gd name="connsiteY51" fmla="*/ 72390 h 84772"/>
                  <a:gd name="connsiteX52" fmla="*/ 37147 w 40004"/>
                  <a:gd name="connsiteY52" fmla="*/ 72390 h 84772"/>
                  <a:gd name="connsiteX53" fmla="*/ 37147 w 40004"/>
                  <a:gd name="connsiteY53" fmla="*/ 72390 h 84772"/>
                  <a:gd name="connsiteX54" fmla="*/ 37147 w 40004"/>
                  <a:gd name="connsiteY54" fmla="*/ 72390 h 84772"/>
                  <a:gd name="connsiteX55" fmla="*/ 37147 w 40004"/>
                  <a:gd name="connsiteY55" fmla="*/ 72390 h 84772"/>
                  <a:gd name="connsiteX56" fmla="*/ 37147 w 40004"/>
                  <a:gd name="connsiteY56" fmla="*/ 72390 h 84772"/>
                  <a:gd name="connsiteX57" fmla="*/ 37147 w 40004"/>
                  <a:gd name="connsiteY57" fmla="*/ 72390 h 84772"/>
                  <a:gd name="connsiteX58" fmla="*/ 37147 w 40004"/>
                  <a:gd name="connsiteY58" fmla="*/ 72390 h 84772"/>
                  <a:gd name="connsiteX59" fmla="*/ 37147 w 40004"/>
                  <a:gd name="connsiteY59" fmla="*/ 72390 h 84772"/>
                  <a:gd name="connsiteX60" fmla="*/ 37147 w 40004"/>
                  <a:gd name="connsiteY60" fmla="*/ 72390 h 84772"/>
                  <a:gd name="connsiteX61" fmla="*/ 37147 w 40004"/>
                  <a:gd name="connsiteY61" fmla="*/ 72390 h 84772"/>
                  <a:gd name="connsiteX62" fmla="*/ 37147 w 40004"/>
                  <a:gd name="connsiteY62" fmla="*/ 72390 h 84772"/>
                  <a:gd name="connsiteX63" fmla="*/ 37147 w 40004"/>
                  <a:gd name="connsiteY63" fmla="*/ 72390 h 84772"/>
                  <a:gd name="connsiteX64" fmla="*/ 37147 w 40004"/>
                  <a:gd name="connsiteY64" fmla="*/ 72390 h 84772"/>
                  <a:gd name="connsiteX65" fmla="*/ 37147 w 40004"/>
                  <a:gd name="connsiteY65" fmla="*/ 72390 h 84772"/>
                  <a:gd name="connsiteX66" fmla="*/ 37147 w 40004"/>
                  <a:gd name="connsiteY66" fmla="*/ 72390 h 84772"/>
                  <a:gd name="connsiteX67" fmla="*/ 37147 w 40004"/>
                  <a:gd name="connsiteY67" fmla="*/ 72390 h 84772"/>
                  <a:gd name="connsiteX68" fmla="*/ 37147 w 40004"/>
                  <a:gd name="connsiteY68" fmla="*/ 72390 h 84772"/>
                  <a:gd name="connsiteX69" fmla="*/ 37147 w 40004"/>
                  <a:gd name="connsiteY69" fmla="*/ 72390 h 84772"/>
                  <a:gd name="connsiteX70" fmla="*/ 37147 w 40004"/>
                  <a:gd name="connsiteY70" fmla="*/ 72390 h 84772"/>
                  <a:gd name="connsiteX71" fmla="*/ 37147 w 40004"/>
                  <a:gd name="connsiteY71" fmla="*/ 72390 h 84772"/>
                  <a:gd name="connsiteX72" fmla="*/ 37147 w 40004"/>
                  <a:gd name="connsiteY72" fmla="*/ 72390 h 84772"/>
                  <a:gd name="connsiteX73" fmla="*/ 37147 w 40004"/>
                  <a:gd name="connsiteY73" fmla="*/ 72390 h 84772"/>
                  <a:gd name="connsiteX74" fmla="*/ 37147 w 40004"/>
                  <a:gd name="connsiteY74" fmla="*/ 72390 h 84772"/>
                  <a:gd name="connsiteX75" fmla="*/ 37147 w 40004"/>
                  <a:gd name="connsiteY75" fmla="*/ 72390 h 84772"/>
                  <a:gd name="connsiteX76" fmla="*/ 37147 w 40004"/>
                  <a:gd name="connsiteY76" fmla="*/ 72390 h 84772"/>
                  <a:gd name="connsiteX77" fmla="*/ 37147 w 40004"/>
                  <a:gd name="connsiteY77" fmla="*/ 72390 h 84772"/>
                  <a:gd name="connsiteX78" fmla="*/ 37147 w 40004"/>
                  <a:gd name="connsiteY78" fmla="*/ 72390 h 84772"/>
                  <a:gd name="connsiteX79" fmla="*/ 37147 w 40004"/>
                  <a:gd name="connsiteY79" fmla="*/ 72390 h 84772"/>
                  <a:gd name="connsiteX80" fmla="*/ 37147 w 40004"/>
                  <a:gd name="connsiteY80" fmla="*/ 72390 h 84772"/>
                  <a:gd name="connsiteX81" fmla="*/ 37147 w 40004"/>
                  <a:gd name="connsiteY81" fmla="*/ 72390 h 84772"/>
                  <a:gd name="connsiteX82" fmla="*/ 37147 w 40004"/>
                  <a:gd name="connsiteY82" fmla="*/ 72390 h 84772"/>
                  <a:gd name="connsiteX83" fmla="*/ 37147 w 40004"/>
                  <a:gd name="connsiteY83" fmla="*/ 72390 h 84772"/>
                  <a:gd name="connsiteX84" fmla="*/ 37147 w 40004"/>
                  <a:gd name="connsiteY84" fmla="*/ 72390 h 84772"/>
                  <a:gd name="connsiteX85" fmla="*/ 37147 w 40004"/>
                  <a:gd name="connsiteY85" fmla="*/ 72390 h 84772"/>
                  <a:gd name="connsiteX86" fmla="*/ 37147 w 40004"/>
                  <a:gd name="connsiteY86" fmla="*/ 72390 h 84772"/>
                  <a:gd name="connsiteX87" fmla="*/ 37147 w 40004"/>
                  <a:gd name="connsiteY87" fmla="*/ 72390 h 84772"/>
                  <a:gd name="connsiteX88" fmla="*/ 37147 w 40004"/>
                  <a:gd name="connsiteY88" fmla="*/ 72390 h 84772"/>
                  <a:gd name="connsiteX89" fmla="*/ 37147 w 40004"/>
                  <a:gd name="connsiteY89" fmla="*/ 72390 h 84772"/>
                  <a:gd name="connsiteX90" fmla="*/ 37147 w 40004"/>
                  <a:gd name="connsiteY90" fmla="*/ 72390 h 84772"/>
                  <a:gd name="connsiteX91" fmla="*/ 37147 w 40004"/>
                  <a:gd name="connsiteY91" fmla="*/ 72390 h 84772"/>
                  <a:gd name="connsiteX92" fmla="*/ 37147 w 40004"/>
                  <a:gd name="connsiteY92" fmla="*/ 72390 h 84772"/>
                  <a:gd name="connsiteX93" fmla="*/ 37147 w 40004"/>
                  <a:gd name="connsiteY93" fmla="*/ 72390 h 84772"/>
                  <a:gd name="connsiteX94" fmla="*/ 37147 w 40004"/>
                  <a:gd name="connsiteY94" fmla="*/ 72390 h 84772"/>
                  <a:gd name="connsiteX95" fmla="*/ 37147 w 40004"/>
                  <a:gd name="connsiteY95" fmla="*/ 72390 h 84772"/>
                  <a:gd name="connsiteX96" fmla="*/ 37147 w 40004"/>
                  <a:gd name="connsiteY96" fmla="*/ 72390 h 84772"/>
                  <a:gd name="connsiteX97" fmla="*/ 37147 w 40004"/>
                  <a:gd name="connsiteY97" fmla="*/ 72390 h 84772"/>
                  <a:gd name="connsiteX98" fmla="*/ 37147 w 40004"/>
                  <a:gd name="connsiteY98" fmla="*/ 72390 h 84772"/>
                  <a:gd name="connsiteX99" fmla="*/ 37147 w 40004"/>
                  <a:gd name="connsiteY99" fmla="*/ 72390 h 84772"/>
                  <a:gd name="connsiteX100" fmla="*/ 37147 w 40004"/>
                  <a:gd name="connsiteY100" fmla="*/ 72390 h 84772"/>
                  <a:gd name="connsiteX101" fmla="*/ 37147 w 40004"/>
                  <a:gd name="connsiteY101" fmla="*/ 72390 h 84772"/>
                  <a:gd name="connsiteX102" fmla="*/ 37147 w 40004"/>
                  <a:gd name="connsiteY102" fmla="*/ 72390 h 84772"/>
                  <a:gd name="connsiteX103" fmla="*/ 37147 w 40004"/>
                  <a:gd name="connsiteY103" fmla="*/ 72390 h 84772"/>
                  <a:gd name="connsiteX104" fmla="*/ 37147 w 40004"/>
                  <a:gd name="connsiteY104" fmla="*/ 72390 h 84772"/>
                  <a:gd name="connsiteX105" fmla="*/ 37147 w 40004"/>
                  <a:gd name="connsiteY105" fmla="*/ 72390 h 84772"/>
                  <a:gd name="connsiteX106" fmla="*/ 37147 w 40004"/>
                  <a:gd name="connsiteY106" fmla="*/ 72390 h 84772"/>
                  <a:gd name="connsiteX107" fmla="*/ 37147 w 40004"/>
                  <a:gd name="connsiteY107" fmla="*/ 72390 h 84772"/>
                  <a:gd name="connsiteX108" fmla="*/ 37147 w 40004"/>
                  <a:gd name="connsiteY108" fmla="*/ 72390 h 84772"/>
                  <a:gd name="connsiteX109" fmla="*/ 37147 w 40004"/>
                  <a:gd name="connsiteY109" fmla="*/ 72390 h 84772"/>
                  <a:gd name="connsiteX110" fmla="*/ 37147 w 40004"/>
                  <a:gd name="connsiteY110" fmla="*/ 72390 h 84772"/>
                  <a:gd name="connsiteX111" fmla="*/ 37147 w 40004"/>
                  <a:gd name="connsiteY111" fmla="*/ 72390 h 84772"/>
                  <a:gd name="connsiteX112" fmla="*/ 37147 w 40004"/>
                  <a:gd name="connsiteY112" fmla="*/ 72390 h 84772"/>
                  <a:gd name="connsiteX113" fmla="*/ 37147 w 40004"/>
                  <a:gd name="connsiteY113" fmla="*/ 72390 h 84772"/>
                  <a:gd name="connsiteX114" fmla="*/ 37147 w 40004"/>
                  <a:gd name="connsiteY114" fmla="*/ 72390 h 84772"/>
                  <a:gd name="connsiteX115" fmla="*/ 37147 w 40004"/>
                  <a:gd name="connsiteY115" fmla="*/ 72390 h 84772"/>
                  <a:gd name="connsiteX116" fmla="*/ 37147 w 40004"/>
                  <a:gd name="connsiteY116" fmla="*/ 72390 h 84772"/>
                  <a:gd name="connsiteX117" fmla="*/ 37147 w 40004"/>
                  <a:gd name="connsiteY117" fmla="*/ 72390 h 84772"/>
                  <a:gd name="connsiteX118" fmla="*/ 37147 w 40004"/>
                  <a:gd name="connsiteY118" fmla="*/ 72390 h 84772"/>
                  <a:gd name="connsiteX119" fmla="*/ 37147 w 40004"/>
                  <a:gd name="connsiteY119" fmla="*/ 72390 h 84772"/>
                  <a:gd name="connsiteX120" fmla="*/ 37147 w 40004"/>
                  <a:gd name="connsiteY120" fmla="*/ 72390 h 84772"/>
                  <a:gd name="connsiteX121" fmla="*/ 37147 w 40004"/>
                  <a:gd name="connsiteY121" fmla="*/ 72390 h 84772"/>
                  <a:gd name="connsiteX122" fmla="*/ 37147 w 40004"/>
                  <a:gd name="connsiteY122" fmla="*/ 72390 h 84772"/>
                  <a:gd name="connsiteX123" fmla="*/ 37147 w 40004"/>
                  <a:gd name="connsiteY123" fmla="*/ 72390 h 84772"/>
                  <a:gd name="connsiteX124" fmla="*/ 36195 w 40004"/>
                  <a:gd name="connsiteY124" fmla="*/ 74295 h 84772"/>
                  <a:gd name="connsiteX125" fmla="*/ 36195 w 40004"/>
                  <a:gd name="connsiteY125" fmla="*/ 74295 h 84772"/>
                  <a:gd name="connsiteX126" fmla="*/ 35242 w 40004"/>
                  <a:gd name="connsiteY126" fmla="*/ 76200 h 84772"/>
                  <a:gd name="connsiteX127" fmla="*/ 35242 w 40004"/>
                  <a:gd name="connsiteY127" fmla="*/ 76200 h 84772"/>
                  <a:gd name="connsiteX128" fmla="*/ 33338 w 40004"/>
                  <a:gd name="connsiteY128" fmla="*/ 79058 h 84772"/>
                  <a:gd name="connsiteX129" fmla="*/ 33338 w 40004"/>
                  <a:gd name="connsiteY129" fmla="*/ 79058 h 84772"/>
                  <a:gd name="connsiteX130" fmla="*/ 31432 w 40004"/>
                  <a:gd name="connsiteY130" fmla="*/ 81915 h 84772"/>
                  <a:gd name="connsiteX131" fmla="*/ 30480 w 40004"/>
                  <a:gd name="connsiteY131" fmla="*/ 81915 h 84772"/>
                  <a:gd name="connsiteX132" fmla="*/ 28575 w 40004"/>
                  <a:gd name="connsiteY132" fmla="*/ 83820 h 84772"/>
                  <a:gd name="connsiteX133" fmla="*/ 26670 w 40004"/>
                  <a:gd name="connsiteY133" fmla="*/ 82867 h 84772"/>
                  <a:gd name="connsiteX134" fmla="*/ 18097 w 40004"/>
                  <a:gd name="connsiteY134" fmla="*/ 84773 h 84772"/>
                  <a:gd name="connsiteX135" fmla="*/ 2857 w 40004"/>
                  <a:gd name="connsiteY135" fmla="*/ 72390 h 84772"/>
                  <a:gd name="connsiteX136" fmla="*/ 953 w 40004"/>
                  <a:gd name="connsiteY136" fmla="*/ 70485 h 84772"/>
                  <a:gd name="connsiteX137" fmla="*/ 953 w 40004"/>
                  <a:gd name="connsiteY137" fmla="*/ 68580 h 84772"/>
                  <a:gd name="connsiteX138" fmla="*/ 953 w 40004"/>
                  <a:gd name="connsiteY138" fmla="*/ 67628 h 84772"/>
                  <a:gd name="connsiteX139" fmla="*/ 1905 w 40004"/>
                  <a:gd name="connsiteY139" fmla="*/ 65723 h 84772"/>
                  <a:gd name="connsiteX140" fmla="*/ 1905 w 40004"/>
                  <a:gd name="connsiteY140" fmla="*/ 64770 h 84772"/>
                  <a:gd name="connsiteX141" fmla="*/ 953 w 40004"/>
                  <a:gd name="connsiteY141" fmla="*/ 63817 h 84772"/>
                  <a:gd name="connsiteX142" fmla="*/ 953 w 40004"/>
                  <a:gd name="connsiteY142" fmla="*/ 61913 h 84772"/>
                  <a:gd name="connsiteX143" fmla="*/ 953 w 40004"/>
                  <a:gd name="connsiteY143" fmla="*/ 60960 h 84772"/>
                  <a:gd name="connsiteX144" fmla="*/ 0 w 40004"/>
                  <a:gd name="connsiteY144" fmla="*/ 60008 h 84772"/>
                  <a:gd name="connsiteX145" fmla="*/ 953 w 40004"/>
                  <a:gd name="connsiteY145" fmla="*/ 58103 h 84772"/>
                  <a:gd name="connsiteX146" fmla="*/ 953 w 40004"/>
                  <a:gd name="connsiteY146" fmla="*/ 58103 h 84772"/>
                  <a:gd name="connsiteX147" fmla="*/ 0 w 40004"/>
                  <a:gd name="connsiteY147" fmla="*/ 56198 h 84772"/>
                  <a:gd name="connsiteX148" fmla="*/ 953 w 40004"/>
                  <a:gd name="connsiteY148" fmla="*/ 53340 h 84772"/>
                  <a:gd name="connsiteX149" fmla="*/ 953 w 40004"/>
                  <a:gd name="connsiteY149" fmla="*/ 53340 h 84772"/>
                  <a:gd name="connsiteX150" fmla="*/ 953 w 40004"/>
                  <a:gd name="connsiteY150" fmla="*/ 53340 h 84772"/>
                  <a:gd name="connsiteX151" fmla="*/ 0 w 40004"/>
                  <a:gd name="connsiteY151" fmla="*/ 51435 h 84772"/>
                  <a:gd name="connsiteX152" fmla="*/ 1905 w 40004"/>
                  <a:gd name="connsiteY152" fmla="*/ 49530 h 84772"/>
                  <a:gd name="connsiteX153" fmla="*/ 1905 w 40004"/>
                  <a:gd name="connsiteY153" fmla="*/ 49530 h 84772"/>
                  <a:gd name="connsiteX154" fmla="*/ 0 w 40004"/>
                  <a:gd name="connsiteY154" fmla="*/ 47625 h 84772"/>
                  <a:gd name="connsiteX155" fmla="*/ 1905 w 40004"/>
                  <a:gd name="connsiteY155" fmla="*/ 45720 h 84772"/>
                  <a:gd name="connsiteX156" fmla="*/ 1905 w 40004"/>
                  <a:gd name="connsiteY156" fmla="*/ 45720 h 84772"/>
                  <a:gd name="connsiteX157" fmla="*/ 1905 w 40004"/>
                  <a:gd name="connsiteY157" fmla="*/ 45720 h 84772"/>
                  <a:gd name="connsiteX158" fmla="*/ 0 w 40004"/>
                  <a:gd name="connsiteY158" fmla="*/ 43815 h 84772"/>
                  <a:gd name="connsiteX159" fmla="*/ 1905 w 40004"/>
                  <a:gd name="connsiteY159" fmla="*/ 41910 h 84772"/>
                  <a:gd name="connsiteX160" fmla="*/ 1905 w 40004"/>
                  <a:gd name="connsiteY160" fmla="*/ 41910 h 84772"/>
                  <a:gd name="connsiteX161" fmla="*/ 1905 w 40004"/>
                  <a:gd name="connsiteY161" fmla="*/ 40958 h 84772"/>
                  <a:gd name="connsiteX162" fmla="*/ 953 w 40004"/>
                  <a:gd name="connsiteY162" fmla="*/ 39053 h 84772"/>
                  <a:gd name="connsiteX163" fmla="*/ 1905 w 40004"/>
                  <a:gd name="connsiteY163" fmla="*/ 37148 h 84772"/>
                  <a:gd name="connsiteX164" fmla="*/ 1905 w 40004"/>
                  <a:gd name="connsiteY164" fmla="*/ 37148 h 84772"/>
                  <a:gd name="connsiteX165" fmla="*/ 0 w 40004"/>
                  <a:gd name="connsiteY165" fmla="*/ 35242 h 84772"/>
                  <a:gd name="connsiteX166" fmla="*/ 1905 w 40004"/>
                  <a:gd name="connsiteY166" fmla="*/ 33338 h 84772"/>
                  <a:gd name="connsiteX167" fmla="*/ 2857 w 40004"/>
                  <a:gd name="connsiteY167" fmla="*/ 33338 h 84772"/>
                  <a:gd name="connsiteX168" fmla="*/ 3810 w 40004"/>
                  <a:gd name="connsiteY168" fmla="*/ 33338 h 84772"/>
                  <a:gd name="connsiteX169" fmla="*/ 3810 w 40004"/>
                  <a:gd name="connsiteY169" fmla="*/ 32385 h 84772"/>
                  <a:gd name="connsiteX170" fmla="*/ 2857 w 40004"/>
                  <a:gd name="connsiteY170" fmla="*/ 30480 h 84772"/>
                  <a:gd name="connsiteX171" fmla="*/ 4763 w 40004"/>
                  <a:gd name="connsiteY171" fmla="*/ 28575 h 84772"/>
                  <a:gd name="connsiteX172" fmla="*/ 4763 w 40004"/>
                  <a:gd name="connsiteY172" fmla="*/ 27623 h 84772"/>
                  <a:gd name="connsiteX173" fmla="*/ 3810 w 40004"/>
                  <a:gd name="connsiteY173" fmla="*/ 25717 h 84772"/>
                  <a:gd name="connsiteX174" fmla="*/ 5715 w 40004"/>
                  <a:gd name="connsiteY174" fmla="*/ 23813 h 84772"/>
                  <a:gd name="connsiteX175" fmla="*/ 6667 w 40004"/>
                  <a:gd name="connsiteY175" fmla="*/ 19050 h 84772"/>
                  <a:gd name="connsiteX176" fmla="*/ 5715 w 40004"/>
                  <a:gd name="connsiteY176" fmla="*/ 17145 h 84772"/>
                  <a:gd name="connsiteX177" fmla="*/ 7620 w 40004"/>
                  <a:gd name="connsiteY177" fmla="*/ 15240 h 84772"/>
                  <a:gd name="connsiteX178" fmla="*/ 7620 w 40004"/>
                  <a:gd name="connsiteY178" fmla="*/ 15240 h 84772"/>
                  <a:gd name="connsiteX179" fmla="*/ 7620 w 40004"/>
                  <a:gd name="connsiteY179" fmla="*/ 14288 h 84772"/>
                  <a:gd name="connsiteX180" fmla="*/ 8572 w 40004"/>
                  <a:gd name="connsiteY180" fmla="*/ 8573 h 84772"/>
                  <a:gd name="connsiteX181" fmla="*/ 13335 w 40004"/>
                  <a:gd name="connsiteY181" fmla="*/ 2858 h 84772"/>
                  <a:gd name="connsiteX182" fmla="*/ 20955 w 40004"/>
                  <a:gd name="connsiteY182" fmla="*/ 0 h 847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40004" h="84772">
                    <a:moveTo>
                      <a:pt x="20955" y="0"/>
                    </a:moveTo>
                    <a:cubicBezTo>
                      <a:pt x="21907" y="0"/>
                      <a:pt x="21907" y="0"/>
                      <a:pt x="22860" y="953"/>
                    </a:cubicBezTo>
                    <a:cubicBezTo>
                      <a:pt x="22860" y="0"/>
                      <a:pt x="23813" y="0"/>
                      <a:pt x="23813" y="0"/>
                    </a:cubicBezTo>
                    <a:cubicBezTo>
                      <a:pt x="24765" y="0"/>
                      <a:pt x="24765" y="953"/>
                      <a:pt x="24765" y="1905"/>
                    </a:cubicBezTo>
                    <a:cubicBezTo>
                      <a:pt x="24765" y="1905"/>
                      <a:pt x="24765" y="1905"/>
                      <a:pt x="24765" y="1905"/>
                    </a:cubicBezTo>
                    <a:cubicBezTo>
                      <a:pt x="25717" y="1905"/>
                      <a:pt x="25717" y="2858"/>
                      <a:pt x="25717" y="4763"/>
                    </a:cubicBezTo>
                    <a:cubicBezTo>
                      <a:pt x="25717" y="4763"/>
                      <a:pt x="25717" y="5715"/>
                      <a:pt x="25717" y="5715"/>
                    </a:cubicBezTo>
                    <a:lnTo>
                      <a:pt x="25717" y="5715"/>
                    </a:lnTo>
                    <a:cubicBezTo>
                      <a:pt x="26670" y="5715"/>
                      <a:pt x="26670" y="6667"/>
                      <a:pt x="26670" y="8573"/>
                    </a:cubicBezTo>
                    <a:cubicBezTo>
                      <a:pt x="26670" y="9525"/>
                      <a:pt x="26670" y="9525"/>
                      <a:pt x="26670" y="9525"/>
                    </a:cubicBezTo>
                    <a:lnTo>
                      <a:pt x="26670" y="9525"/>
                    </a:lnTo>
                    <a:cubicBezTo>
                      <a:pt x="28575" y="9525"/>
                      <a:pt x="29528" y="11430"/>
                      <a:pt x="29528" y="13335"/>
                    </a:cubicBezTo>
                    <a:cubicBezTo>
                      <a:pt x="29528" y="13335"/>
                      <a:pt x="29528" y="14288"/>
                      <a:pt x="29528" y="14288"/>
                    </a:cubicBezTo>
                    <a:cubicBezTo>
                      <a:pt x="30480" y="15240"/>
                      <a:pt x="30480" y="16192"/>
                      <a:pt x="31432" y="17145"/>
                    </a:cubicBezTo>
                    <a:cubicBezTo>
                      <a:pt x="33338" y="17145"/>
                      <a:pt x="34290" y="19050"/>
                      <a:pt x="34290" y="20955"/>
                    </a:cubicBezTo>
                    <a:cubicBezTo>
                      <a:pt x="34290" y="21908"/>
                      <a:pt x="34290" y="22860"/>
                      <a:pt x="33338" y="23813"/>
                    </a:cubicBezTo>
                    <a:cubicBezTo>
                      <a:pt x="34290" y="24765"/>
                      <a:pt x="34290" y="25717"/>
                      <a:pt x="34290" y="26670"/>
                    </a:cubicBezTo>
                    <a:cubicBezTo>
                      <a:pt x="34290" y="27623"/>
                      <a:pt x="34290" y="28575"/>
                      <a:pt x="33338" y="28575"/>
                    </a:cubicBezTo>
                    <a:lnTo>
                      <a:pt x="33338" y="28575"/>
                    </a:lnTo>
                    <a:cubicBezTo>
                      <a:pt x="34290" y="29528"/>
                      <a:pt x="35242" y="30480"/>
                      <a:pt x="35242" y="32385"/>
                    </a:cubicBezTo>
                    <a:cubicBezTo>
                      <a:pt x="35242" y="33338"/>
                      <a:pt x="35242" y="33338"/>
                      <a:pt x="35242" y="34290"/>
                    </a:cubicBezTo>
                    <a:cubicBezTo>
                      <a:pt x="36195" y="35242"/>
                      <a:pt x="36195" y="36195"/>
                      <a:pt x="36195" y="37148"/>
                    </a:cubicBezTo>
                    <a:cubicBezTo>
                      <a:pt x="36195" y="38100"/>
                      <a:pt x="36195" y="38100"/>
                      <a:pt x="36195" y="39053"/>
                    </a:cubicBezTo>
                    <a:cubicBezTo>
                      <a:pt x="37147" y="40005"/>
                      <a:pt x="37147" y="40958"/>
                      <a:pt x="37147" y="41910"/>
                    </a:cubicBezTo>
                    <a:cubicBezTo>
                      <a:pt x="37147" y="42863"/>
                      <a:pt x="37147" y="42863"/>
                      <a:pt x="37147" y="43815"/>
                    </a:cubicBezTo>
                    <a:cubicBezTo>
                      <a:pt x="38100" y="44767"/>
                      <a:pt x="38100" y="45720"/>
                      <a:pt x="38100" y="46673"/>
                    </a:cubicBezTo>
                    <a:cubicBezTo>
                      <a:pt x="38100" y="47625"/>
                      <a:pt x="38100" y="48578"/>
                      <a:pt x="37147" y="48578"/>
                    </a:cubicBezTo>
                    <a:lnTo>
                      <a:pt x="37147" y="48578"/>
                    </a:lnTo>
                    <a:cubicBezTo>
                      <a:pt x="38100" y="49530"/>
                      <a:pt x="38100" y="50483"/>
                      <a:pt x="38100" y="51435"/>
                    </a:cubicBezTo>
                    <a:cubicBezTo>
                      <a:pt x="38100" y="51435"/>
                      <a:pt x="38100" y="52388"/>
                      <a:pt x="38100" y="52388"/>
                    </a:cubicBezTo>
                    <a:cubicBezTo>
                      <a:pt x="39053" y="53340"/>
                      <a:pt x="39053" y="54292"/>
                      <a:pt x="39053" y="55245"/>
                    </a:cubicBezTo>
                    <a:cubicBezTo>
                      <a:pt x="39053" y="55245"/>
                      <a:pt x="39053" y="56198"/>
                      <a:pt x="39053" y="56198"/>
                    </a:cubicBezTo>
                    <a:cubicBezTo>
                      <a:pt x="39053" y="56198"/>
                      <a:pt x="39053" y="57150"/>
                      <a:pt x="39053" y="57150"/>
                    </a:cubicBezTo>
                    <a:cubicBezTo>
                      <a:pt x="39053" y="58103"/>
                      <a:pt x="39053" y="58103"/>
                      <a:pt x="38100" y="59055"/>
                    </a:cubicBezTo>
                    <a:cubicBezTo>
                      <a:pt x="39053" y="59055"/>
                      <a:pt x="40005" y="60008"/>
                      <a:pt x="40005" y="61913"/>
                    </a:cubicBezTo>
                    <a:cubicBezTo>
                      <a:pt x="40005" y="62865"/>
                      <a:pt x="39053" y="63817"/>
                      <a:pt x="38100" y="64770"/>
                    </a:cubicBezTo>
                    <a:cubicBezTo>
                      <a:pt x="38100" y="64770"/>
                      <a:pt x="38100" y="65723"/>
                      <a:pt x="38100" y="66675"/>
                    </a:cubicBezTo>
                    <a:cubicBezTo>
                      <a:pt x="38100" y="67628"/>
                      <a:pt x="38100" y="67628"/>
                      <a:pt x="37147" y="68580"/>
                    </a:cubicBezTo>
                    <a:cubicBezTo>
                      <a:pt x="38100" y="68580"/>
                      <a:pt x="38100" y="69533"/>
                      <a:pt x="38100" y="70485"/>
                    </a:cubicBezTo>
                    <a:cubicBezTo>
                      <a:pt x="38100" y="71438"/>
                      <a:pt x="38100" y="72390"/>
                      <a:pt x="37147" y="72390"/>
                    </a:cubicBez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cubicBezTo>
                      <a:pt x="37147" y="73342"/>
                      <a:pt x="37147" y="74295"/>
                      <a:pt x="36195" y="74295"/>
                    </a:cubicBezTo>
                    <a:cubicBezTo>
                      <a:pt x="36195" y="74295"/>
                      <a:pt x="36195" y="74295"/>
                      <a:pt x="36195" y="74295"/>
                    </a:cubicBezTo>
                    <a:cubicBezTo>
                      <a:pt x="36195" y="75248"/>
                      <a:pt x="35242" y="76200"/>
                      <a:pt x="35242" y="76200"/>
                    </a:cubicBezTo>
                    <a:cubicBezTo>
                      <a:pt x="35242" y="76200"/>
                      <a:pt x="35242" y="76200"/>
                      <a:pt x="35242" y="76200"/>
                    </a:cubicBezTo>
                    <a:cubicBezTo>
                      <a:pt x="35242" y="77153"/>
                      <a:pt x="34290" y="79058"/>
                      <a:pt x="33338" y="79058"/>
                    </a:cubicBezTo>
                    <a:lnTo>
                      <a:pt x="33338" y="79058"/>
                    </a:lnTo>
                    <a:cubicBezTo>
                      <a:pt x="33338" y="80010"/>
                      <a:pt x="32385" y="81915"/>
                      <a:pt x="31432" y="81915"/>
                    </a:cubicBezTo>
                    <a:cubicBezTo>
                      <a:pt x="31432" y="81915"/>
                      <a:pt x="31432" y="81915"/>
                      <a:pt x="30480" y="81915"/>
                    </a:cubicBezTo>
                    <a:cubicBezTo>
                      <a:pt x="30480" y="82867"/>
                      <a:pt x="29528" y="83820"/>
                      <a:pt x="28575" y="83820"/>
                    </a:cubicBezTo>
                    <a:cubicBezTo>
                      <a:pt x="27622" y="83820"/>
                      <a:pt x="27622" y="83820"/>
                      <a:pt x="26670" y="82867"/>
                    </a:cubicBezTo>
                    <a:cubicBezTo>
                      <a:pt x="24765" y="83820"/>
                      <a:pt x="21907" y="84773"/>
                      <a:pt x="18097" y="84773"/>
                    </a:cubicBezTo>
                    <a:cubicBezTo>
                      <a:pt x="9525" y="84773"/>
                      <a:pt x="4763" y="80010"/>
                      <a:pt x="2857" y="72390"/>
                    </a:cubicBezTo>
                    <a:cubicBezTo>
                      <a:pt x="1905" y="72390"/>
                      <a:pt x="953" y="72390"/>
                      <a:pt x="953" y="70485"/>
                    </a:cubicBezTo>
                    <a:cubicBezTo>
                      <a:pt x="953" y="69533"/>
                      <a:pt x="953" y="68580"/>
                      <a:pt x="953" y="68580"/>
                    </a:cubicBezTo>
                    <a:cubicBezTo>
                      <a:pt x="953" y="68580"/>
                      <a:pt x="953" y="68580"/>
                      <a:pt x="953" y="67628"/>
                    </a:cubicBezTo>
                    <a:cubicBezTo>
                      <a:pt x="953" y="66675"/>
                      <a:pt x="953" y="65723"/>
                      <a:pt x="1905" y="65723"/>
                    </a:cubicBezTo>
                    <a:cubicBezTo>
                      <a:pt x="1905" y="65723"/>
                      <a:pt x="1905" y="64770"/>
                      <a:pt x="1905" y="64770"/>
                    </a:cubicBezTo>
                    <a:cubicBezTo>
                      <a:pt x="1905" y="64770"/>
                      <a:pt x="953" y="63817"/>
                      <a:pt x="953" y="63817"/>
                    </a:cubicBezTo>
                    <a:cubicBezTo>
                      <a:pt x="953" y="62865"/>
                      <a:pt x="953" y="61913"/>
                      <a:pt x="953" y="61913"/>
                    </a:cubicBezTo>
                    <a:lnTo>
                      <a:pt x="953" y="60960"/>
                    </a:lnTo>
                    <a:cubicBezTo>
                      <a:pt x="953" y="60960"/>
                      <a:pt x="0" y="60008"/>
                      <a:pt x="0" y="60008"/>
                    </a:cubicBezTo>
                    <a:cubicBezTo>
                      <a:pt x="0" y="59055"/>
                      <a:pt x="0" y="58103"/>
                      <a:pt x="953" y="58103"/>
                    </a:cubicBezTo>
                    <a:lnTo>
                      <a:pt x="953" y="58103"/>
                    </a:lnTo>
                    <a:cubicBezTo>
                      <a:pt x="0" y="58103"/>
                      <a:pt x="0" y="57150"/>
                      <a:pt x="0" y="56198"/>
                    </a:cubicBezTo>
                    <a:cubicBezTo>
                      <a:pt x="0" y="55245"/>
                      <a:pt x="0" y="54292"/>
                      <a:pt x="953" y="53340"/>
                    </a:cubicBezTo>
                    <a:cubicBezTo>
                      <a:pt x="953" y="53340"/>
                      <a:pt x="953" y="53340"/>
                      <a:pt x="953" y="53340"/>
                    </a:cubicBezTo>
                    <a:lnTo>
                      <a:pt x="953" y="53340"/>
                    </a:lnTo>
                    <a:cubicBezTo>
                      <a:pt x="0" y="53340"/>
                      <a:pt x="0" y="52388"/>
                      <a:pt x="0" y="51435"/>
                    </a:cubicBezTo>
                    <a:cubicBezTo>
                      <a:pt x="0" y="50483"/>
                      <a:pt x="953" y="49530"/>
                      <a:pt x="1905" y="49530"/>
                    </a:cubicBezTo>
                    <a:lnTo>
                      <a:pt x="1905" y="49530"/>
                    </a:lnTo>
                    <a:cubicBezTo>
                      <a:pt x="953" y="49530"/>
                      <a:pt x="0" y="48578"/>
                      <a:pt x="0" y="47625"/>
                    </a:cubicBezTo>
                    <a:cubicBezTo>
                      <a:pt x="0" y="46673"/>
                      <a:pt x="953" y="45720"/>
                      <a:pt x="1905" y="45720"/>
                    </a:cubicBezTo>
                    <a:cubicBezTo>
                      <a:pt x="1905" y="45720"/>
                      <a:pt x="1905" y="45720"/>
                      <a:pt x="1905" y="45720"/>
                    </a:cubicBezTo>
                    <a:lnTo>
                      <a:pt x="1905" y="45720"/>
                    </a:lnTo>
                    <a:cubicBezTo>
                      <a:pt x="953" y="45720"/>
                      <a:pt x="0" y="44767"/>
                      <a:pt x="0" y="43815"/>
                    </a:cubicBezTo>
                    <a:cubicBezTo>
                      <a:pt x="0" y="42863"/>
                      <a:pt x="953" y="41910"/>
                      <a:pt x="1905" y="41910"/>
                    </a:cubicBezTo>
                    <a:cubicBezTo>
                      <a:pt x="1905" y="41910"/>
                      <a:pt x="1905" y="41910"/>
                      <a:pt x="1905" y="41910"/>
                    </a:cubicBezTo>
                    <a:lnTo>
                      <a:pt x="1905" y="40958"/>
                    </a:lnTo>
                    <a:cubicBezTo>
                      <a:pt x="1905" y="40958"/>
                      <a:pt x="953" y="40005"/>
                      <a:pt x="953" y="39053"/>
                    </a:cubicBezTo>
                    <a:cubicBezTo>
                      <a:pt x="953" y="38100"/>
                      <a:pt x="953" y="37148"/>
                      <a:pt x="1905" y="37148"/>
                    </a:cubicBezTo>
                    <a:lnTo>
                      <a:pt x="1905" y="37148"/>
                    </a:lnTo>
                    <a:cubicBezTo>
                      <a:pt x="953" y="37148"/>
                      <a:pt x="0" y="36195"/>
                      <a:pt x="0" y="35242"/>
                    </a:cubicBezTo>
                    <a:cubicBezTo>
                      <a:pt x="0" y="34290"/>
                      <a:pt x="953" y="33338"/>
                      <a:pt x="1905" y="33338"/>
                    </a:cubicBezTo>
                    <a:cubicBezTo>
                      <a:pt x="1905" y="33338"/>
                      <a:pt x="1905" y="33338"/>
                      <a:pt x="2857" y="33338"/>
                    </a:cubicBezTo>
                    <a:cubicBezTo>
                      <a:pt x="2857" y="33338"/>
                      <a:pt x="2857" y="33338"/>
                      <a:pt x="3810" y="33338"/>
                    </a:cubicBezTo>
                    <a:lnTo>
                      <a:pt x="3810" y="32385"/>
                    </a:lnTo>
                    <a:cubicBezTo>
                      <a:pt x="2857" y="32385"/>
                      <a:pt x="2857" y="31433"/>
                      <a:pt x="2857" y="30480"/>
                    </a:cubicBezTo>
                    <a:cubicBezTo>
                      <a:pt x="2857" y="29528"/>
                      <a:pt x="3810" y="28575"/>
                      <a:pt x="4763" y="28575"/>
                    </a:cubicBezTo>
                    <a:lnTo>
                      <a:pt x="4763" y="27623"/>
                    </a:lnTo>
                    <a:cubicBezTo>
                      <a:pt x="4763" y="27623"/>
                      <a:pt x="3810" y="26670"/>
                      <a:pt x="3810" y="25717"/>
                    </a:cubicBezTo>
                    <a:cubicBezTo>
                      <a:pt x="3810" y="24765"/>
                      <a:pt x="4763" y="23813"/>
                      <a:pt x="5715" y="23813"/>
                    </a:cubicBezTo>
                    <a:cubicBezTo>
                      <a:pt x="5715" y="21908"/>
                      <a:pt x="6667" y="20955"/>
                      <a:pt x="6667" y="19050"/>
                    </a:cubicBezTo>
                    <a:cubicBezTo>
                      <a:pt x="5715" y="19050"/>
                      <a:pt x="5715" y="18098"/>
                      <a:pt x="5715" y="17145"/>
                    </a:cubicBezTo>
                    <a:cubicBezTo>
                      <a:pt x="5715" y="16192"/>
                      <a:pt x="6667" y="15240"/>
                      <a:pt x="7620" y="15240"/>
                    </a:cubicBezTo>
                    <a:lnTo>
                      <a:pt x="7620" y="15240"/>
                    </a:lnTo>
                    <a:lnTo>
                      <a:pt x="7620" y="14288"/>
                    </a:lnTo>
                    <a:cubicBezTo>
                      <a:pt x="7620" y="12383"/>
                      <a:pt x="7620" y="10478"/>
                      <a:pt x="8572" y="8573"/>
                    </a:cubicBezTo>
                    <a:cubicBezTo>
                      <a:pt x="9525" y="5715"/>
                      <a:pt x="11430" y="3810"/>
                      <a:pt x="13335" y="2858"/>
                    </a:cubicBezTo>
                    <a:cubicBezTo>
                      <a:pt x="18097" y="953"/>
                      <a:pt x="20003" y="0"/>
                      <a:pt x="20955" y="0"/>
                    </a:cubicBezTo>
                    <a:close/>
                  </a:path>
                </a:pathLst>
              </a:custGeom>
              <a:solidFill>
                <a:srgbClr val="55622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04" name="Freeform: Shape 1103">
                <a:extLst>
                  <a:ext uri="{FF2B5EF4-FFF2-40B4-BE49-F238E27FC236}">
                    <a16:creationId xmlns:a16="http://schemas.microsoft.com/office/drawing/2014/main" id="{93FC1277-FF3D-4711-B5A4-7311B3D9B2B5}"/>
                  </a:ext>
                </a:extLst>
              </p:cNvPr>
              <p:cNvSpPr/>
              <p:nvPr/>
            </p:nvSpPr>
            <p:spPr>
              <a:xfrm>
                <a:off x="6444614" y="3492817"/>
                <a:ext cx="36194" cy="76200"/>
              </a:xfrm>
              <a:custGeom>
                <a:avLst/>
                <a:gdLst>
                  <a:gd name="connsiteX0" fmla="*/ 32385 w 36194"/>
                  <a:gd name="connsiteY0" fmla="*/ 17145 h 76200"/>
                  <a:gd name="connsiteX1" fmla="*/ 33338 w 36194"/>
                  <a:gd name="connsiteY1" fmla="*/ 20003 h 76200"/>
                  <a:gd name="connsiteX2" fmla="*/ 32385 w 36194"/>
                  <a:gd name="connsiteY2" fmla="*/ 21908 h 76200"/>
                  <a:gd name="connsiteX3" fmla="*/ 32385 w 36194"/>
                  <a:gd name="connsiteY3" fmla="*/ 21908 h 76200"/>
                  <a:gd name="connsiteX4" fmla="*/ 34290 w 36194"/>
                  <a:gd name="connsiteY4" fmla="*/ 25717 h 76200"/>
                  <a:gd name="connsiteX5" fmla="*/ 33338 w 36194"/>
                  <a:gd name="connsiteY5" fmla="*/ 27623 h 76200"/>
                  <a:gd name="connsiteX6" fmla="*/ 34290 w 36194"/>
                  <a:gd name="connsiteY6" fmla="*/ 30480 h 76200"/>
                  <a:gd name="connsiteX7" fmla="*/ 33338 w 36194"/>
                  <a:gd name="connsiteY7" fmla="*/ 32385 h 76200"/>
                  <a:gd name="connsiteX8" fmla="*/ 34290 w 36194"/>
                  <a:gd name="connsiteY8" fmla="*/ 35242 h 76200"/>
                  <a:gd name="connsiteX9" fmla="*/ 33338 w 36194"/>
                  <a:gd name="connsiteY9" fmla="*/ 37148 h 76200"/>
                  <a:gd name="connsiteX10" fmla="*/ 34290 w 36194"/>
                  <a:gd name="connsiteY10" fmla="*/ 40005 h 76200"/>
                  <a:gd name="connsiteX11" fmla="*/ 33338 w 36194"/>
                  <a:gd name="connsiteY11" fmla="*/ 41910 h 76200"/>
                  <a:gd name="connsiteX12" fmla="*/ 33338 w 36194"/>
                  <a:gd name="connsiteY12" fmla="*/ 41910 h 76200"/>
                  <a:gd name="connsiteX13" fmla="*/ 34290 w 36194"/>
                  <a:gd name="connsiteY13" fmla="*/ 44767 h 76200"/>
                  <a:gd name="connsiteX14" fmla="*/ 34290 w 36194"/>
                  <a:gd name="connsiteY14" fmla="*/ 45720 h 76200"/>
                  <a:gd name="connsiteX15" fmla="*/ 35242 w 36194"/>
                  <a:gd name="connsiteY15" fmla="*/ 48578 h 76200"/>
                  <a:gd name="connsiteX16" fmla="*/ 35242 w 36194"/>
                  <a:gd name="connsiteY16" fmla="*/ 49530 h 76200"/>
                  <a:gd name="connsiteX17" fmla="*/ 35242 w 36194"/>
                  <a:gd name="connsiteY17" fmla="*/ 50483 h 76200"/>
                  <a:gd name="connsiteX18" fmla="*/ 34290 w 36194"/>
                  <a:gd name="connsiteY18" fmla="*/ 52388 h 76200"/>
                  <a:gd name="connsiteX19" fmla="*/ 36195 w 36194"/>
                  <a:gd name="connsiteY19" fmla="*/ 55245 h 76200"/>
                  <a:gd name="connsiteX20" fmla="*/ 34290 w 36194"/>
                  <a:gd name="connsiteY20" fmla="*/ 57150 h 76200"/>
                  <a:gd name="connsiteX21" fmla="*/ 34290 w 36194"/>
                  <a:gd name="connsiteY21" fmla="*/ 59055 h 76200"/>
                  <a:gd name="connsiteX22" fmla="*/ 33338 w 36194"/>
                  <a:gd name="connsiteY22" fmla="*/ 60960 h 76200"/>
                  <a:gd name="connsiteX23" fmla="*/ 34290 w 36194"/>
                  <a:gd name="connsiteY23" fmla="*/ 62865 h 76200"/>
                  <a:gd name="connsiteX24" fmla="*/ 32385 w 36194"/>
                  <a:gd name="connsiteY24" fmla="*/ 64770 h 76200"/>
                  <a:gd name="connsiteX25" fmla="*/ 32385 w 36194"/>
                  <a:gd name="connsiteY25" fmla="*/ 64770 h 76200"/>
                  <a:gd name="connsiteX26" fmla="*/ 32385 w 36194"/>
                  <a:gd name="connsiteY26" fmla="*/ 64770 h 76200"/>
                  <a:gd name="connsiteX27" fmla="*/ 32385 w 36194"/>
                  <a:gd name="connsiteY27" fmla="*/ 64770 h 76200"/>
                  <a:gd name="connsiteX28" fmla="*/ 32385 w 36194"/>
                  <a:gd name="connsiteY28" fmla="*/ 64770 h 76200"/>
                  <a:gd name="connsiteX29" fmla="*/ 32385 w 36194"/>
                  <a:gd name="connsiteY29" fmla="*/ 64770 h 76200"/>
                  <a:gd name="connsiteX30" fmla="*/ 32385 w 36194"/>
                  <a:gd name="connsiteY30" fmla="*/ 64770 h 76200"/>
                  <a:gd name="connsiteX31" fmla="*/ 32385 w 36194"/>
                  <a:gd name="connsiteY31" fmla="*/ 64770 h 76200"/>
                  <a:gd name="connsiteX32" fmla="*/ 32385 w 36194"/>
                  <a:gd name="connsiteY32" fmla="*/ 64770 h 76200"/>
                  <a:gd name="connsiteX33" fmla="*/ 32385 w 36194"/>
                  <a:gd name="connsiteY33" fmla="*/ 64770 h 76200"/>
                  <a:gd name="connsiteX34" fmla="*/ 32385 w 36194"/>
                  <a:gd name="connsiteY34" fmla="*/ 64770 h 76200"/>
                  <a:gd name="connsiteX35" fmla="*/ 32385 w 36194"/>
                  <a:gd name="connsiteY35" fmla="*/ 64770 h 76200"/>
                  <a:gd name="connsiteX36" fmla="*/ 32385 w 36194"/>
                  <a:gd name="connsiteY36" fmla="*/ 64770 h 76200"/>
                  <a:gd name="connsiteX37" fmla="*/ 32385 w 36194"/>
                  <a:gd name="connsiteY37" fmla="*/ 64770 h 76200"/>
                  <a:gd name="connsiteX38" fmla="*/ 32385 w 36194"/>
                  <a:gd name="connsiteY38" fmla="*/ 64770 h 76200"/>
                  <a:gd name="connsiteX39" fmla="*/ 32385 w 36194"/>
                  <a:gd name="connsiteY39" fmla="*/ 64770 h 76200"/>
                  <a:gd name="connsiteX40" fmla="*/ 32385 w 36194"/>
                  <a:gd name="connsiteY40" fmla="*/ 64770 h 76200"/>
                  <a:gd name="connsiteX41" fmla="*/ 32385 w 36194"/>
                  <a:gd name="connsiteY41" fmla="*/ 64770 h 76200"/>
                  <a:gd name="connsiteX42" fmla="*/ 32385 w 36194"/>
                  <a:gd name="connsiteY42" fmla="*/ 64770 h 76200"/>
                  <a:gd name="connsiteX43" fmla="*/ 32385 w 36194"/>
                  <a:gd name="connsiteY43" fmla="*/ 64770 h 76200"/>
                  <a:gd name="connsiteX44" fmla="*/ 32385 w 36194"/>
                  <a:gd name="connsiteY44" fmla="*/ 64770 h 76200"/>
                  <a:gd name="connsiteX45" fmla="*/ 32385 w 36194"/>
                  <a:gd name="connsiteY45" fmla="*/ 64770 h 76200"/>
                  <a:gd name="connsiteX46" fmla="*/ 32385 w 36194"/>
                  <a:gd name="connsiteY46" fmla="*/ 64770 h 76200"/>
                  <a:gd name="connsiteX47" fmla="*/ 32385 w 36194"/>
                  <a:gd name="connsiteY47" fmla="*/ 64770 h 76200"/>
                  <a:gd name="connsiteX48" fmla="*/ 32385 w 36194"/>
                  <a:gd name="connsiteY48" fmla="*/ 64770 h 76200"/>
                  <a:gd name="connsiteX49" fmla="*/ 32385 w 36194"/>
                  <a:gd name="connsiteY49" fmla="*/ 64770 h 76200"/>
                  <a:gd name="connsiteX50" fmla="*/ 32385 w 36194"/>
                  <a:gd name="connsiteY50" fmla="*/ 64770 h 76200"/>
                  <a:gd name="connsiteX51" fmla="*/ 32385 w 36194"/>
                  <a:gd name="connsiteY51" fmla="*/ 64770 h 76200"/>
                  <a:gd name="connsiteX52" fmla="*/ 32385 w 36194"/>
                  <a:gd name="connsiteY52" fmla="*/ 64770 h 76200"/>
                  <a:gd name="connsiteX53" fmla="*/ 32385 w 36194"/>
                  <a:gd name="connsiteY53" fmla="*/ 64770 h 76200"/>
                  <a:gd name="connsiteX54" fmla="*/ 32385 w 36194"/>
                  <a:gd name="connsiteY54" fmla="*/ 64770 h 76200"/>
                  <a:gd name="connsiteX55" fmla="*/ 32385 w 36194"/>
                  <a:gd name="connsiteY55" fmla="*/ 64770 h 76200"/>
                  <a:gd name="connsiteX56" fmla="*/ 32385 w 36194"/>
                  <a:gd name="connsiteY56" fmla="*/ 64770 h 76200"/>
                  <a:gd name="connsiteX57" fmla="*/ 32385 w 36194"/>
                  <a:gd name="connsiteY57" fmla="*/ 64770 h 76200"/>
                  <a:gd name="connsiteX58" fmla="*/ 32385 w 36194"/>
                  <a:gd name="connsiteY58" fmla="*/ 64770 h 76200"/>
                  <a:gd name="connsiteX59" fmla="*/ 32385 w 36194"/>
                  <a:gd name="connsiteY59" fmla="*/ 64770 h 76200"/>
                  <a:gd name="connsiteX60" fmla="*/ 32385 w 36194"/>
                  <a:gd name="connsiteY60" fmla="*/ 64770 h 76200"/>
                  <a:gd name="connsiteX61" fmla="*/ 32385 w 36194"/>
                  <a:gd name="connsiteY61" fmla="*/ 64770 h 76200"/>
                  <a:gd name="connsiteX62" fmla="*/ 32385 w 36194"/>
                  <a:gd name="connsiteY62" fmla="*/ 64770 h 76200"/>
                  <a:gd name="connsiteX63" fmla="*/ 32385 w 36194"/>
                  <a:gd name="connsiteY63" fmla="*/ 64770 h 76200"/>
                  <a:gd name="connsiteX64" fmla="*/ 32385 w 36194"/>
                  <a:gd name="connsiteY64" fmla="*/ 64770 h 76200"/>
                  <a:gd name="connsiteX65" fmla="*/ 32385 w 36194"/>
                  <a:gd name="connsiteY65" fmla="*/ 64770 h 76200"/>
                  <a:gd name="connsiteX66" fmla="*/ 32385 w 36194"/>
                  <a:gd name="connsiteY66" fmla="*/ 64770 h 76200"/>
                  <a:gd name="connsiteX67" fmla="*/ 32385 w 36194"/>
                  <a:gd name="connsiteY67" fmla="*/ 64770 h 76200"/>
                  <a:gd name="connsiteX68" fmla="*/ 32385 w 36194"/>
                  <a:gd name="connsiteY68" fmla="*/ 64770 h 76200"/>
                  <a:gd name="connsiteX69" fmla="*/ 32385 w 36194"/>
                  <a:gd name="connsiteY69" fmla="*/ 64770 h 76200"/>
                  <a:gd name="connsiteX70" fmla="*/ 32385 w 36194"/>
                  <a:gd name="connsiteY70" fmla="*/ 64770 h 76200"/>
                  <a:gd name="connsiteX71" fmla="*/ 32385 w 36194"/>
                  <a:gd name="connsiteY71" fmla="*/ 64770 h 76200"/>
                  <a:gd name="connsiteX72" fmla="*/ 32385 w 36194"/>
                  <a:gd name="connsiteY72" fmla="*/ 64770 h 76200"/>
                  <a:gd name="connsiteX73" fmla="*/ 32385 w 36194"/>
                  <a:gd name="connsiteY73" fmla="*/ 64770 h 76200"/>
                  <a:gd name="connsiteX74" fmla="*/ 32385 w 36194"/>
                  <a:gd name="connsiteY74" fmla="*/ 64770 h 76200"/>
                  <a:gd name="connsiteX75" fmla="*/ 32385 w 36194"/>
                  <a:gd name="connsiteY75" fmla="*/ 64770 h 76200"/>
                  <a:gd name="connsiteX76" fmla="*/ 32385 w 36194"/>
                  <a:gd name="connsiteY76" fmla="*/ 64770 h 76200"/>
                  <a:gd name="connsiteX77" fmla="*/ 32385 w 36194"/>
                  <a:gd name="connsiteY77" fmla="*/ 64770 h 76200"/>
                  <a:gd name="connsiteX78" fmla="*/ 32385 w 36194"/>
                  <a:gd name="connsiteY78" fmla="*/ 64770 h 76200"/>
                  <a:gd name="connsiteX79" fmla="*/ 32385 w 36194"/>
                  <a:gd name="connsiteY79" fmla="*/ 64770 h 76200"/>
                  <a:gd name="connsiteX80" fmla="*/ 32385 w 36194"/>
                  <a:gd name="connsiteY80" fmla="*/ 64770 h 76200"/>
                  <a:gd name="connsiteX81" fmla="*/ 32385 w 36194"/>
                  <a:gd name="connsiteY81" fmla="*/ 64770 h 76200"/>
                  <a:gd name="connsiteX82" fmla="*/ 32385 w 36194"/>
                  <a:gd name="connsiteY82" fmla="*/ 64770 h 76200"/>
                  <a:gd name="connsiteX83" fmla="*/ 32385 w 36194"/>
                  <a:gd name="connsiteY83" fmla="*/ 64770 h 76200"/>
                  <a:gd name="connsiteX84" fmla="*/ 32385 w 36194"/>
                  <a:gd name="connsiteY84" fmla="*/ 64770 h 76200"/>
                  <a:gd name="connsiteX85" fmla="*/ 32385 w 36194"/>
                  <a:gd name="connsiteY85" fmla="*/ 64770 h 76200"/>
                  <a:gd name="connsiteX86" fmla="*/ 32385 w 36194"/>
                  <a:gd name="connsiteY86" fmla="*/ 64770 h 76200"/>
                  <a:gd name="connsiteX87" fmla="*/ 32385 w 36194"/>
                  <a:gd name="connsiteY87" fmla="*/ 64770 h 76200"/>
                  <a:gd name="connsiteX88" fmla="*/ 32385 w 36194"/>
                  <a:gd name="connsiteY88" fmla="*/ 64770 h 76200"/>
                  <a:gd name="connsiteX89" fmla="*/ 32385 w 36194"/>
                  <a:gd name="connsiteY89" fmla="*/ 64770 h 76200"/>
                  <a:gd name="connsiteX90" fmla="*/ 32385 w 36194"/>
                  <a:gd name="connsiteY90" fmla="*/ 64770 h 76200"/>
                  <a:gd name="connsiteX91" fmla="*/ 32385 w 36194"/>
                  <a:gd name="connsiteY91" fmla="*/ 64770 h 76200"/>
                  <a:gd name="connsiteX92" fmla="*/ 32385 w 36194"/>
                  <a:gd name="connsiteY92" fmla="*/ 64770 h 76200"/>
                  <a:gd name="connsiteX93" fmla="*/ 32385 w 36194"/>
                  <a:gd name="connsiteY93" fmla="*/ 64770 h 76200"/>
                  <a:gd name="connsiteX94" fmla="*/ 32385 w 36194"/>
                  <a:gd name="connsiteY94" fmla="*/ 64770 h 76200"/>
                  <a:gd name="connsiteX95" fmla="*/ 32385 w 36194"/>
                  <a:gd name="connsiteY95" fmla="*/ 64770 h 76200"/>
                  <a:gd name="connsiteX96" fmla="*/ 32385 w 36194"/>
                  <a:gd name="connsiteY96" fmla="*/ 64770 h 76200"/>
                  <a:gd name="connsiteX97" fmla="*/ 32385 w 36194"/>
                  <a:gd name="connsiteY97" fmla="*/ 64770 h 76200"/>
                  <a:gd name="connsiteX98" fmla="*/ 32385 w 36194"/>
                  <a:gd name="connsiteY98" fmla="*/ 64770 h 76200"/>
                  <a:gd name="connsiteX99" fmla="*/ 32385 w 36194"/>
                  <a:gd name="connsiteY99" fmla="*/ 64770 h 76200"/>
                  <a:gd name="connsiteX100" fmla="*/ 32385 w 36194"/>
                  <a:gd name="connsiteY100" fmla="*/ 64770 h 76200"/>
                  <a:gd name="connsiteX101" fmla="*/ 32385 w 36194"/>
                  <a:gd name="connsiteY101" fmla="*/ 64770 h 76200"/>
                  <a:gd name="connsiteX102" fmla="*/ 32385 w 36194"/>
                  <a:gd name="connsiteY102" fmla="*/ 64770 h 76200"/>
                  <a:gd name="connsiteX103" fmla="*/ 32385 w 36194"/>
                  <a:gd name="connsiteY103" fmla="*/ 64770 h 76200"/>
                  <a:gd name="connsiteX104" fmla="*/ 32385 w 36194"/>
                  <a:gd name="connsiteY104" fmla="*/ 64770 h 76200"/>
                  <a:gd name="connsiteX105" fmla="*/ 32385 w 36194"/>
                  <a:gd name="connsiteY105" fmla="*/ 64770 h 76200"/>
                  <a:gd name="connsiteX106" fmla="*/ 32385 w 36194"/>
                  <a:gd name="connsiteY106" fmla="*/ 64770 h 76200"/>
                  <a:gd name="connsiteX107" fmla="*/ 32385 w 36194"/>
                  <a:gd name="connsiteY107" fmla="*/ 64770 h 76200"/>
                  <a:gd name="connsiteX108" fmla="*/ 32385 w 36194"/>
                  <a:gd name="connsiteY108" fmla="*/ 64770 h 76200"/>
                  <a:gd name="connsiteX109" fmla="*/ 31432 w 36194"/>
                  <a:gd name="connsiteY109" fmla="*/ 66675 h 76200"/>
                  <a:gd name="connsiteX110" fmla="*/ 31432 w 36194"/>
                  <a:gd name="connsiteY110" fmla="*/ 66675 h 76200"/>
                  <a:gd name="connsiteX111" fmla="*/ 29528 w 36194"/>
                  <a:gd name="connsiteY111" fmla="*/ 68580 h 76200"/>
                  <a:gd name="connsiteX112" fmla="*/ 29528 w 36194"/>
                  <a:gd name="connsiteY112" fmla="*/ 68580 h 76200"/>
                  <a:gd name="connsiteX113" fmla="*/ 26670 w 36194"/>
                  <a:gd name="connsiteY113" fmla="*/ 70485 h 76200"/>
                  <a:gd name="connsiteX114" fmla="*/ 26670 w 36194"/>
                  <a:gd name="connsiteY114" fmla="*/ 70485 h 76200"/>
                  <a:gd name="connsiteX115" fmla="*/ 23813 w 36194"/>
                  <a:gd name="connsiteY115" fmla="*/ 72390 h 76200"/>
                  <a:gd name="connsiteX116" fmla="*/ 22860 w 36194"/>
                  <a:gd name="connsiteY116" fmla="*/ 72390 h 76200"/>
                  <a:gd name="connsiteX117" fmla="*/ 20003 w 36194"/>
                  <a:gd name="connsiteY117" fmla="*/ 74295 h 76200"/>
                  <a:gd name="connsiteX118" fmla="*/ 18097 w 36194"/>
                  <a:gd name="connsiteY118" fmla="*/ 73342 h 76200"/>
                  <a:gd name="connsiteX119" fmla="*/ 9525 w 36194"/>
                  <a:gd name="connsiteY119" fmla="*/ 76200 h 76200"/>
                  <a:gd name="connsiteX120" fmla="*/ 2857 w 36194"/>
                  <a:gd name="connsiteY120" fmla="*/ 73342 h 76200"/>
                  <a:gd name="connsiteX121" fmla="*/ 2857 w 36194"/>
                  <a:gd name="connsiteY121" fmla="*/ 73342 h 76200"/>
                  <a:gd name="connsiteX122" fmla="*/ 953 w 36194"/>
                  <a:gd name="connsiteY122" fmla="*/ 71438 h 76200"/>
                  <a:gd name="connsiteX123" fmla="*/ 953 w 36194"/>
                  <a:gd name="connsiteY123" fmla="*/ 69533 h 76200"/>
                  <a:gd name="connsiteX124" fmla="*/ 953 w 36194"/>
                  <a:gd name="connsiteY124" fmla="*/ 68580 h 76200"/>
                  <a:gd name="connsiteX125" fmla="*/ 1905 w 36194"/>
                  <a:gd name="connsiteY125" fmla="*/ 66675 h 76200"/>
                  <a:gd name="connsiteX126" fmla="*/ 1905 w 36194"/>
                  <a:gd name="connsiteY126" fmla="*/ 65723 h 76200"/>
                  <a:gd name="connsiteX127" fmla="*/ 953 w 36194"/>
                  <a:gd name="connsiteY127" fmla="*/ 64770 h 76200"/>
                  <a:gd name="connsiteX128" fmla="*/ 953 w 36194"/>
                  <a:gd name="connsiteY128" fmla="*/ 62865 h 76200"/>
                  <a:gd name="connsiteX129" fmla="*/ 953 w 36194"/>
                  <a:gd name="connsiteY129" fmla="*/ 61913 h 76200"/>
                  <a:gd name="connsiteX130" fmla="*/ 0 w 36194"/>
                  <a:gd name="connsiteY130" fmla="*/ 60960 h 76200"/>
                  <a:gd name="connsiteX131" fmla="*/ 953 w 36194"/>
                  <a:gd name="connsiteY131" fmla="*/ 59055 h 76200"/>
                  <a:gd name="connsiteX132" fmla="*/ 953 w 36194"/>
                  <a:gd name="connsiteY132" fmla="*/ 59055 h 76200"/>
                  <a:gd name="connsiteX133" fmla="*/ 0 w 36194"/>
                  <a:gd name="connsiteY133" fmla="*/ 57150 h 76200"/>
                  <a:gd name="connsiteX134" fmla="*/ 953 w 36194"/>
                  <a:gd name="connsiteY134" fmla="*/ 54292 h 76200"/>
                  <a:gd name="connsiteX135" fmla="*/ 953 w 36194"/>
                  <a:gd name="connsiteY135" fmla="*/ 54292 h 76200"/>
                  <a:gd name="connsiteX136" fmla="*/ 953 w 36194"/>
                  <a:gd name="connsiteY136" fmla="*/ 54292 h 76200"/>
                  <a:gd name="connsiteX137" fmla="*/ 0 w 36194"/>
                  <a:gd name="connsiteY137" fmla="*/ 52388 h 76200"/>
                  <a:gd name="connsiteX138" fmla="*/ 1905 w 36194"/>
                  <a:gd name="connsiteY138" fmla="*/ 50483 h 76200"/>
                  <a:gd name="connsiteX139" fmla="*/ 1905 w 36194"/>
                  <a:gd name="connsiteY139" fmla="*/ 50483 h 76200"/>
                  <a:gd name="connsiteX140" fmla="*/ 0 w 36194"/>
                  <a:gd name="connsiteY140" fmla="*/ 48578 h 76200"/>
                  <a:gd name="connsiteX141" fmla="*/ 1905 w 36194"/>
                  <a:gd name="connsiteY141" fmla="*/ 46673 h 76200"/>
                  <a:gd name="connsiteX142" fmla="*/ 1905 w 36194"/>
                  <a:gd name="connsiteY142" fmla="*/ 46673 h 76200"/>
                  <a:gd name="connsiteX143" fmla="*/ 1905 w 36194"/>
                  <a:gd name="connsiteY143" fmla="*/ 46673 h 76200"/>
                  <a:gd name="connsiteX144" fmla="*/ 0 w 36194"/>
                  <a:gd name="connsiteY144" fmla="*/ 44767 h 76200"/>
                  <a:gd name="connsiteX145" fmla="*/ 1905 w 36194"/>
                  <a:gd name="connsiteY145" fmla="*/ 42863 h 76200"/>
                  <a:gd name="connsiteX146" fmla="*/ 1905 w 36194"/>
                  <a:gd name="connsiteY146" fmla="*/ 42863 h 76200"/>
                  <a:gd name="connsiteX147" fmla="*/ 1905 w 36194"/>
                  <a:gd name="connsiteY147" fmla="*/ 41910 h 76200"/>
                  <a:gd name="connsiteX148" fmla="*/ 953 w 36194"/>
                  <a:gd name="connsiteY148" fmla="*/ 40005 h 76200"/>
                  <a:gd name="connsiteX149" fmla="*/ 1905 w 36194"/>
                  <a:gd name="connsiteY149" fmla="*/ 38100 h 76200"/>
                  <a:gd name="connsiteX150" fmla="*/ 1905 w 36194"/>
                  <a:gd name="connsiteY150" fmla="*/ 38100 h 76200"/>
                  <a:gd name="connsiteX151" fmla="*/ 0 w 36194"/>
                  <a:gd name="connsiteY151" fmla="*/ 36195 h 76200"/>
                  <a:gd name="connsiteX152" fmla="*/ 1905 w 36194"/>
                  <a:gd name="connsiteY152" fmla="*/ 34290 h 76200"/>
                  <a:gd name="connsiteX153" fmla="*/ 2857 w 36194"/>
                  <a:gd name="connsiteY153" fmla="*/ 34290 h 76200"/>
                  <a:gd name="connsiteX154" fmla="*/ 3810 w 36194"/>
                  <a:gd name="connsiteY154" fmla="*/ 34290 h 76200"/>
                  <a:gd name="connsiteX155" fmla="*/ 3810 w 36194"/>
                  <a:gd name="connsiteY155" fmla="*/ 33338 h 76200"/>
                  <a:gd name="connsiteX156" fmla="*/ 2857 w 36194"/>
                  <a:gd name="connsiteY156" fmla="*/ 31433 h 76200"/>
                  <a:gd name="connsiteX157" fmla="*/ 4763 w 36194"/>
                  <a:gd name="connsiteY157" fmla="*/ 29528 h 76200"/>
                  <a:gd name="connsiteX158" fmla="*/ 4763 w 36194"/>
                  <a:gd name="connsiteY158" fmla="*/ 28575 h 76200"/>
                  <a:gd name="connsiteX159" fmla="*/ 3810 w 36194"/>
                  <a:gd name="connsiteY159" fmla="*/ 26670 h 76200"/>
                  <a:gd name="connsiteX160" fmla="*/ 5715 w 36194"/>
                  <a:gd name="connsiteY160" fmla="*/ 24765 h 76200"/>
                  <a:gd name="connsiteX161" fmla="*/ 6667 w 36194"/>
                  <a:gd name="connsiteY161" fmla="*/ 20003 h 76200"/>
                  <a:gd name="connsiteX162" fmla="*/ 5715 w 36194"/>
                  <a:gd name="connsiteY162" fmla="*/ 18098 h 76200"/>
                  <a:gd name="connsiteX163" fmla="*/ 7620 w 36194"/>
                  <a:gd name="connsiteY163" fmla="*/ 16192 h 76200"/>
                  <a:gd name="connsiteX164" fmla="*/ 7620 w 36194"/>
                  <a:gd name="connsiteY164" fmla="*/ 16192 h 76200"/>
                  <a:gd name="connsiteX165" fmla="*/ 7620 w 36194"/>
                  <a:gd name="connsiteY165" fmla="*/ 15240 h 76200"/>
                  <a:gd name="connsiteX166" fmla="*/ 8572 w 36194"/>
                  <a:gd name="connsiteY166" fmla="*/ 9525 h 76200"/>
                  <a:gd name="connsiteX167" fmla="*/ 13335 w 36194"/>
                  <a:gd name="connsiteY167" fmla="*/ 3810 h 76200"/>
                  <a:gd name="connsiteX168" fmla="*/ 18097 w 36194"/>
                  <a:gd name="connsiteY168" fmla="*/ 0 h 76200"/>
                  <a:gd name="connsiteX169" fmla="*/ 20003 w 36194"/>
                  <a:gd name="connsiteY169" fmla="*/ 953 h 76200"/>
                  <a:gd name="connsiteX170" fmla="*/ 20955 w 36194"/>
                  <a:gd name="connsiteY170" fmla="*/ 0 h 76200"/>
                  <a:gd name="connsiteX171" fmla="*/ 21907 w 36194"/>
                  <a:gd name="connsiteY171" fmla="*/ 1905 h 76200"/>
                  <a:gd name="connsiteX172" fmla="*/ 21907 w 36194"/>
                  <a:gd name="connsiteY172" fmla="*/ 1905 h 76200"/>
                  <a:gd name="connsiteX173" fmla="*/ 22860 w 36194"/>
                  <a:gd name="connsiteY173" fmla="*/ 4763 h 76200"/>
                  <a:gd name="connsiteX174" fmla="*/ 22860 w 36194"/>
                  <a:gd name="connsiteY174" fmla="*/ 5715 h 76200"/>
                  <a:gd name="connsiteX175" fmla="*/ 22860 w 36194"/>
                  <a:gd name="connsiteY175" fmla="*/ 5715 h 76200"/>
                  <a:gd name="connsiteX176" fmla="*/ 23813 w 36194"/>
                  <a:gd name="connsiteY176" fmla="*/ 8573 h 76200"/>
                  <a:gd name="connsiteX177" fmla="*/ 23813 w 36194"/>
                  <a:gd name="connsiteY177" fmla="*/ 9525 h 76200"/>
                  <a:gd name="connsiteX178" fmla="*/ 23813 w 36194"/>
                  <a:gd name="connsiteY178" fmla="*/ 9525 h 76200"/>
                  <a:gd name="connsiteX179" fmla="*/ 26670 w 36194"/>
                  <a:gd name="connsiteY179" fmla="*/ 13335 h 76200"/>
                  <a:gd name="connsiteX180" fmla="*/ 26670 w 36194"/>
                  <a:gd name="connsiteY180" fmla="*/ 14288 h 76200"/>
                  <a:gd name="connsiteX181" fmla="*/ 32385 w 36194"/>
                  <a:gd name="connsiteY181" fmla="*/ 17145 h 76200"/>
                  <a:gd name="connsiteX182" fmla="*/ 32385 w 36194"/>
                  <a:gd name="connsiteY182" fmla="*/ 17145 h 76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36194" h="76200">
                    <a:moveTo>
                      <a:pt x="32385" y="17145"/>
                    </a:moveTo>
                    <a:cubicBezTo>
                      <a:pt x="32385" y="18098"/>
                      <a:pt x="33338" y="19050"/>
                      <a:pt x="33338" y="20003"/>
                    </a:cubicBezTo>
                    <a:cubicBezTo>
                      <a:pt x="33338" y="20955"/>
                      <a:pt x="33338" y="20955"/>
                      <a:pt x="32385" y="21908"/>
                    </a:cubicBezTo>
                    <a:lnTo>
                      <a:pt x="32385" y="21908"/>
                    </a:lnTo>
                    <a:cubicBezTo>
                      <a:pt x="33338" y="22860"/>
                      <a:pt x="34290" y="23813"/>
                      <a:pt x="34290" y="25717"/>
                    </a:cubicBezTo>
                    <a:cubicBezTo>
                      <a:pt x="34290" y="26670"/>
                      <a:pt x="34290" y="26670"/>
                      <a:pt x="33338" y="27623"/>
                    </a:cubicBezTo>
                    <a:cubicBezTo>
                      <a:pt x="34290" y="28575"/>
                      <a:pt x="34290" y="29528"/>
                      <a:pt x="34290" y="30480"/>
                    </a:cubicBezTo>
                    <a:cubicBezTo>
                      <a:pt x="34290" y="31433"/>
                      <a:pt x="34290" y="31433"/>
                      <a:pt x="33338" y="32385"/>
                    </a:cubicBezTo>
                    <a:cubicBezTo>
                      <a:pt x="34290" y="33338"/>
                      <a:pt x="34290" y="34290"/>
                      <a:pt x="34290" y="35242"/>
                    </a:cubicBezTo>
                    <a:cubicBezTo>
                      <a:pt x="34290" y="36195"/>
                      <a:pt x="34290" y="36195"/>
                      <a:pt x="33338" y="37148"/>
                    </a:cubicBezTo>
                    <a:cubicBezTo>
                      <a:pt x="34290" y="38100"/>
                      <a:pt x="34290" y="39053"/>
                      <a:pt x="34290" y="40005"/>
                    </a:cubicBezTo>
                    <a:cubicBezTo>
                      <a:pt x="34290" y="40958"/>
                      <a:pt x="34290" y="41910"/>
                      <a:pt x="33338" y="41910"/>
                    </a:cubicBezTo>
                    <a:lnTo>
                      <a:pt x="33338" y="41910"/>
                    </a:lnTo>
                    <a:cubicBezTo>
                      <a:pt x="34290" y="42863"/>
                      <a:pt x="34290" y="43815"/>
                      <a:pt x="34290" y="44767"/>
                    </a:cubicBezTo>
                    <a:cubicBezTo>
                      <a:pt x="34290" y="44767"/>
                      <a:pt x="34290" y="45720"/>
                      <a:pt x="34290" y="45720"/>
                    </a:cubicBezTo>
                    <a:cubicBezTo>
                      <a:pt x="35242" y="46673"/>
                      <a:pt x="35242" y="47625"/>
                      <a:pt x="35242" y="48578"/>
                    </a:cubicBezTo>
                    <a:cubicBezTo>
                      <a:pt x="35242" y="48578"/>
                      <a:pt x="35242" y="48578"/>
                      <a:pt x="35242" y="49530"/>
                    </a:cubicBezTo>
                    <a:cubicBezTo>
                      <a:pt x="35242" y="49530"/>
                      <a:pt x="35242" y="50483"/>
                      <a:pt x="35242" y="50483"/>
                    </a:cubicBezTo>
                    <a:cubicBezTo>
                      <a:pt x="35242" y="51435"/>
                      <a:pt x="35242" y="51435"/>
                      <a:pt x="34290" y="52388"/>
                    </a:cubicBezTo>
                    <a:cubicBezTo>
                      <a:pt x="35242" y="52388"/>
                      <a:pt x="36195" y="53340"/>
                      <a:pt x="36195" y="55245"/>
                    </a:cubicBezTo>
                    <a:cubicBezTo>
                      <a:pt x="36195" y="56198"/>
                      <a:pt x="35242" y="57150"/>
                      <a:pt x="34290" y="57150"/>
                    </a:cubicBezTo>
                    <a:cubicBezTo>
                      <a:pt x="34290" y="57150"/>
                      <a:pt x="34290" y="58103"/>
                      <a:pt x="34290" y="59055"/>
                    </a:cubicBezTo>
                    <a:cubicBezTo>
                      <a:pt x="34290" y="60008"/>
                      <a:pt x="34290" y="60008"/>
                      <a:pt x="33338" y="60960"/>
                    </a:cubicBezTo>
                    <a:cubicBezTo>
                      <a:pt x="34290" y="61913"/>
                      <a:pt x="34290" y="61913"/>
                      <a:pt x="34290" y="62865"/>
                    </a:cubicBezTo>
                    <a:cubicBezTo>
                      <a:pt x="34290" y="63817"/>
                      <a:pt x="33338" y="64770"/>
                      <a:pt x="32385" y="64770"/>
                    </a:cubicBez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cubicBezTo>
                      <a:pt x="32385" y="65723"/>
                      <a:pt x="31432" y="66675"/>
                      <a:pt x="31432" y="66675"/>
                    </a:cubicBezTo>
                    <a:cubicBezTo>
                      <a:pt x="31432" y="66675"/>
                      <a:pt x="31432" y="66675"/>
                      <a:pt x="31432" y="66675"/>
                    </a:cubicBezTo>
                    <a:cubicBezTo>
                      <a:pt x="31432" y="67628"/>
                      <a:pt x="30480" y="68580"/>
                      <a:pt x="29528" y="68580"/>
                    </a:cubicBezTo>
                    <a:cubicBezTo>
                      <a:pt x="29528" y="68580"/>
                      <a:pt x="29528" y="68580"/>
                      <a:pt x="29528" y="68580"/>
                    </a:cubicBezTo>
                    <a:cubicBezTo>
                      <a:pt x="29528" y="69533"/>
                      <a:pt x="28575" y="70485"/>
                      <a:pt x="26670" y="70485"/>
                    </a:cubicBezTo>
                    <a:lnTo>
                      <a:pt x="26670" y="70485"/>
                    </a:lnTo>
                    <a:cubicBezTo>
                      <a:pt x="26670" y="71438"/>
                      <a:pt x="25717" y="72390"/>
                      <a:pt x="23813" y="72390"/>
                    </a:cubicBezTo>
                    <a:cubicBezTo>
                      <a:pt x="23813" y="72390"/>
                      <a:pt x="22860" y="72390"/>
                      <a:pt x="22860" y="72390"/>
                    </a:cubicBezTo>
                    <a:cubicBezTo>
                      <a:pt x="22860" y="73342"/>
                      <a:pt x="21907" y="74295"/>
                      <a:pt x="20003" y="74295"/>
                    </a:cubicBezTo>
                    <a:cubicBezTo>
                      <a:pt x="19050" y="74295"/>
                      <a:pt x="19050" y="74295"/>
                      <a:pt x="18097" y="73342"/>
                    </a:cubicBezTo>
                    <a:cubicBezTo>
                      <a:pt x="15240" y="74295"/>
                      <a:pt x="13335" y="76200"/>
                      <a:pt x="9525" y="76200"/>
                    </a:cubicBezTo>
                    <a:cubicBezTo>
                      <a:pt x="7620" y="76200"/>
                      <a:pt x="4763" y="74295"/>
                      <a:pt x="2857" y="73342"/>
                    </a:cubicBezTo>
                    <a:lnTo>
                      <a:pt x="2857" y="73342"/>
                    </a:lnTo>
                    <a:cubicBezTo>
                      <a:pt x="1905" y="73342"/>
                      <a:pt x="953" y="73342"/>
                      <a:pt x="953" y="71438"/>
                    </a:cubicBezTo>
                    <a:cubicBezTo>
                      <a:pt x="953" y="70485"/>
                      <a:pt x="953" y="69533"/>
                      <a:pt x="953" y="69533"/>
                    </a:cubicBezTo>
                    <a:cubicBezTo>
                      <a:pt x="953" y="69533"/>
                      <a:pt x="953" y="69533"/>
                      <a:pt x="953" y="68580"/>
                    </a:cubicBezTo>
                    <a:cubicBezTo>
                      <a:pt x="953" y="67628"/>
                      <a:pt x="953" y="66675"/>
                      <a:pt x="1905" y="66675"/>
                    </a:cubicBezTo>
                    <a:cubicBezTo>
                      <a:pt x="1905" y="66675"/>
                      <a:pt x="1905" y="65723"/>
                      <a:pt x="1905" y="65723"/>
                    </a:cubicBezTo>
                    <a:cubicBezTo>
                      <a:pt x="1905" y="65723"/>
                      <a:pt x="953" y="64770"/>
                      <a:pt x="953" y="64770"/>
                    </a:cubicBezTo>
                    <a:cubicBezTo>
                      <a:pt x="953" y="63817"/>
                      <a:pt x="953" y="62865"/>
                      <a:pt x="953" y="62865"/>
                    </a:cubicBezTo>
                    <a:lnTo>
                      <a:pt x="953" y="61913"/>
                    </a:lnTo>
                    <a:cubicBezTo>
                      <a:pt x="953" y="61913"/>
                      <a:pt x="0" y="60960"/>
                      <a:pt x="0" y="60960"/>
                    </a:cubicBezTo>
                    <a:cubicBezTo>
                      <a:pt x="0" y="60008"/>
                      <a:pt x="0" y="59055"/>
                      <a:pt x="953" y="59055"/>
                    </a:cubicBezTo>
                    <a:lnTo>
                      <a:pt x="953" y="59055"/>
                    </a:lnTo>
                    <a:cubicBezTo>
                      <a:pt x="0" y="59055"/>
                      <a:pt x="0" y="58103"/>
                      <a:pt x="0" y="57150"/>
                    </a:cubicBezTo>
                    <a:cubicBezTo>
                      <a:pt x="0" y="56198"/>
                      <a:pt x="0" y="55245"/>
                      <a:pt x="953" y="54292"/>
                    </a:cubicBezTo>
                    <a:cubicBezTo>
                      <a:pt x="953" y="54292"/>
                      <a:pt x="953" y="54292"/>
                      <a:pt x="953" y="54292"/>
                    </a:cubicBezTo>
                    <a:lnTo>
                      <a:pt x="953" y="54292"/>
                    </a:lnTo>
                    <a:cubicBezTo>
                      <a:pt x="0" y="54292"/>
                      <a:pt x="0" y="53340"/>
                      <a:pt x="0" y="52388"/>
                    </a:cubicBezTo>
                    <a:cubicBezTo>
                      <a:pt x="0" y="51435"/>
                      <a:pt x="953" y="50483"/>
                      <a:pt x="1905" y="50483"/>
                    </a:cubicBezTo>
                    <a:lnTo>
                      <a:pt x="1905" y="50483"/>
                    </a:lnTo>
                    <a:cubicBezTo>
                      <a:pt x="953" y="50483"/>
                      <a:pt x="0" y="49530"/>
                      <a:pt x="0" y="48578"/>
                    </a:cubicBezTo>
                    <a:cubicBezTo>
                      <a:pt x="0" y="47625"/>
                      <a:pt x="953" y="46673"/>
                      <a:pt x="1905" y="46673"/>
                    </a:cubicBezTo>
                    <a:cubicBezTo>
                      <a:pt x="1905" y="46673"/>
                      <a:pt x="1905" y="46673"/>
                      <a:pt x="1905" y="46673"/>
                    </a:cubicBezTo>
                    <a:lnTo>
                      <a:pt x="1905" y="46673"/>
                    </a:lnTo>
                    <a:cubicBezTo>
                      <a:pt x="953" y="46673"/>
                      <a:pt x="0" y="45720"/>
                      <a:pt x="0" y="44767"/>
                    </a:cubicBezTo>
                    <a:cubicBezTo>
                      <a:pt x="0" y="43815"/>
                      <a:pt x="953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lnTo>
                      <a:pt x="1905" y="41910"/>
                    </a:lnTo>
                    <a:cubicBezTo>
                      <a:pt x="1905" y="41910"/>
                      <a:pt x="953" y="40958"/>
                      <a:pt x="953" y="40005"/>
                    </a:cubicBezTo>
                    <a:cubicBezTo>
                      <a:pt x="953" y="39053"/>
                      <a:pt x="953" y="38100"/>
                      <a:pt x="1905" y="38100"/>
                    </a:cubicBezTo>
                    <a:lnTo>
                      <a:pt x="1905" y="38100"/>
                    </a:lnTo>
                    <a:cubicBezTo>
                      <a:pt x="953" y="38100"/>
                      <a:pt x="0" y="37148"/>
                      <a:pt x="0" y="36195"/>
                    </a:cubicBezTo>
                    <a:cubicBezTo>
                      <a:pt x="0" y="35242"/>
                      <a:pt x="953" y="34290"/>
                      <a:pt x="1905" y="34290"/>
                    </a:cubicBezTo>
                    <a:cubicBezTo>
                      <a:pt x="1905" y="34290"/>
                      <a:pt x="1905" y="34290"/>
                      <a:pt x="2857" y="34290"/>
                    </a:cubicBezTo>
                    <a:cubicBezTo>
                      <a:pt x="2857" y="34290"/>
                      <a:pt x="2857" y="34290"/>
                      <a:pt x="3810" y="34290"/>
                    </a:cubicBezTo>
                    <a:lnTo>
                      <a:pt x="3810" y="33338"/>
                    </a:lnTo>
                    <a:cubicBezTo>
                      <a:pt x="2857" y="33338"/>
                      <a:pt x="2857" y="32385"/>
                      <a:pt x="2857" y="31433"/>
                    </a:cubicBezTo>
                    <a:cubicBezTo>
                      <a:pt x="2857" y="30480"/>
                      <a:pt x="3810" y="29528"/>
                      <a:pt x="4763" y="29528"/>
                    </a:cubicBezTo>
                    <a:lnTo>
                      <a:pt x="4763" y="28575"/>
                    </a:lnTo>
                    <a:cubicBezTo>
                      <a:pt x="4763" y="28575"/>
                      <a:pt x="3810" y="27623"/>
                      <a:pt x="3810" y="26670"/>
                    </a:cubicBezTo>
                    <a:cubicBezTo>
                      <a:pt x="3810" y="25717"/>
                      <a:pt x="4763" y="24765"/>
                      <a:pt x="5715" y="24765"/>
                    </a:cubicBezTo>
                    <a:cubicBezTo>
                      <a:pt x="5715" y="22860"/>
                      <a:pt x="6667" y="21908"/>
                      <a:pt x="6667" y="20003"/>
                    </a:cubicBezTo>
                    <a:cubicBezTo>
                      <a:pt x="5715" y="20003"/>
                      <a:pt x="5715" y="19050"/>
                      <a:pt x="5715" y="18098"/>
                    </a:cubicBezTo>
                    <a:cubicBezTo>
                      <a:pt x="5715" y="17145"/>
                      <a:pt x="6667" y="16192"/>
                      <a:pt x="7620" y="16192"/>
                    </a:cubicBezTo>
                    <a:lnTo>
                      <a:pt x="7620" y="16192"/>
                    </a:lnTo>
                    <a:lnTo>
                      <a:pt x="7620" y="15240"/>
                    </a:lnTo>
                    <a:cubicBezTo>
                      <a:pt x="7620" y="13335"/>
                      <a:pt x="7620" y="11430"/>
                      <a:pt x="8572" y="9525"/>
                    </a:cubicBezTo>
                    <a:cubicBezTo>
                      <a:pt x="9525" y="6667"/>
                      <a:pt x="11430" y="4763"/>
                      <a:pt x="13335" y="3810"/>
                    </a:cubicBezTo>
                    <a:cubicBezTo>
                      <a:pt x="15240" y="953"/>
                      <a:pt x="16192" y="0"/>
                      <a:pt x="18097" y="0"/>
                    </a:cubicBezTo>
                    <a:cubicBezTo>
                      <a:pt x="19050" y="0"/>
                      <a:pt x="19050" y="0"/>
                      <a:pt x="20003" y="953"/>
                    </a:cubicBezTo>
                    <a:cubicBezTo>
                      <a:pt x="20003" y="0"/>
                      <a:pt x="20955" y="0"/>
                      <a:pt x="20955" y="0"/>
                    </a:cubicBezTo>
                    <a:cubicBezTo>
                      <a:pt x="21907" y="0"/>
                      <a:pt x="21907" y="953"/>
                      <a:pt x="21907" y="1905"/>
                    </a:cubicBezTo>
                    <a:cubicBezTo>
                      <a:pt x="21907" y="1905"/>
                      <a:pt x="21907" y="1905"/>
                      <a:pt x="21907" y="1905"/>
                    </a:cubicBezTo>
                    <a:cubicBezTo>
                      <a:pt x="22860" y="1905"/>
                      <a:pt x="22860" y="2858"/>
                      <a:pt x="22860" y="4763"/>
                    </a:cubicBezTo>
                    <a:cubicBezTo>
                      <a:pt x="22860" y="4763"/>
                      <a:pt x="22860" y="5715"/>
                      <a:pt x="22860" y="5715"/>
                    </a:cubicBezTo>
                    <a:lnTo>
                      <a:pt x="22860" y="5715"/>
                    </a:lnTo>
                    <a:cubicBezTo>
                      <a:pt x="23813" y="5715"/>
                      <a:pt x="23813" y="6667"/>
                      <a:pt x="23813" y="8573"/>
                    </a:cubicBezTo>
                    <a:cubicBezTo>
                      <a:pt x="23813" y="9525"/>
                      <a:pt x="23813" y="9525"/>
                      <a:pt x="23813" y="9525"/>
                    </a:cubicBezTo>
                    <a:lnTo>
                      <a:pt x="23813" y="9525"/>
                    </a:lnTo>
                    <a:cubicBezTo>
                      <a:pt x="25717" y="9525"/>
                      <a:pt x="26670" y="11430"/>
                      <a:pt x="26670" y="13335"/>
                    </a:cubicBezTo>
                    <a:cubicBezTo>
                      <a:pt x="26670" y="13335"/>
                      <a:pt x="26670" y="14288"/>
                      <a:pt x="26670" y="14288"/>
                    </a:cubicBezTo>
                    <a:cubicBezTo>
                      <a:pt x="32385" y="14288"/>
                      <a:pt x="32385" y="15240"/>
                      <a:pt x="32385" y="17145"/>
                    </a:cubicBezTo>
                    <a:cubicBezTo>
                      <a:pt x="32385" y="17145"/>
                      <a:pt x="32385" y="17145"/>
                      <a:pt x="32385" y="17145"/>
                    </a:cubicBezTo>
                    <a:close/>
                  </a:path>
                </a:pathLst>
              </a:custGeom>
              <a:solidFill>
                <a:srgbClr val="56904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05" name="Freeform: Shape 1104">
                <a:extLst>
                  <a:ext uri="{FF2B5EF4-FFF2-40B4-BE49-F238E27FC236}">
                    <a16:creationId xmlns:a16="http://schemas.microsoft.com/office/drawing/2014/main" id="{6BF77752-85E5-410F-88BE-E870D9ACFC16}"/>
                  </a:ext>
                </a:extLst>
              </p:cNvPr>
              <p:cNvSpPr/>
              <p:nvPr/>
            </p:nvSpPr>
            <p:spPr>
              <a:xfrm>
                <a:off x="6447471" y="3486150"/>
                <a:ext cx="27622" cy="54292"/>
              </a:xfrm>
              <a:custGeom>
                <a:avLst/>
                <a:gdLst>
                  <a:gd name="connsiteX0" fmla="*/ 20003 w 27622"/>
                  <a:gd name="connsiteY0" fmla="*/ 6667 h 54292"/>
                  <a:gd name="connsiteX1" fmla="*/ 20003 w 27622"/>
                  <a:gd name="connsiteY1" fmla="*/ 6667 h 54292"/>
                  <a:gd name="connsiteX2" fmla="*/ 20003 w 27622"/>
                  <a:gd name="connsiteY2" fmla="*/ 7620 h 54292"/>
                  <a:gd name="connsiteX3" fmla="*/ 20003 w 27622"/>
                  <a:gd name="connsiteY3" fmla="*/ 7620 h 54292"/>
                  <a:gd name="connsiteX4" fmla="*/ 20955 w 27622"/>
                  <a:gd name="connsiteY4" fmla="*/ 9525 h 54292"/>
                  <a:gd name="connsiteX5" fmla="*/ 20955 w 27622"/>
                  <a:gd name="connsiteY5" fmla="*/ 10478 h 54292"/>
                  <a:gd name="connsiteX6" fmla="*/ 20955 w 27622"/>
                  <a:gd name="connsiteY6" fmla="*/ 10478 h 54292"/>
                  <a:gd name="connsiteX7" fmla="*/ 22860 w 27622"/>
                  <a:gd name="connsiteY7" fmla="*/ 13335 h 54292"/>
                  <a:gd name="connsiteX8" fmla="*/ 22860 w 27622"/>
                  <a:gd name="connsiteY8" fmla="*/ 14288 h 54292"/>
                  <a:gd name="connsiteX9" fmla="*/ 23813 w 27622"/>
                  <a:gd name="connsiteY9" fmla="*/ 16192 h 54292"/>
                  <a:gd name="connsiteX10" fmla="*/ 25718 w 27622"/>
                  <a:gd name="connsiteY10" fmla="*/ 19050 h 54292"/>
                  <a:gd name="connsiteX11" fmla="*/ 24765 w 27622"/>
                  <a:gd name="connsiteY11" fmla="*/ 20955 h 54292"/>
                  <a:gd name="connsiteX12" fmla="*/ 24765 w 27622"/>
                  <a:gd name="connsiteY12" fmla="*/ 22860 h 54292"/>
                  <a:gd name="connsiteX13" fmla="*/ 23813 w 27622"/>
                  <a:gd name="connsiteY13" fmla="*/ 23813 h 54292"/>
                  <a:gd name="connsiteX14" fmla="*/ 23813 w 27622"/>
                  <a:gd name="connsiteY14" fmla="*/ 23813 h 54292"/>
                  <a:gd name="connsiteX15" fmla="*/ 24765 w 27622"/>
                  <a:gd name="connsiteY15" fmla="*/ 25717 h 54292"/>
                  <a:gd name="connsiteX16" fmla="*/ 24765 w 27622"/>
                  <a:gd name="connsiteY16" fmla="*/ 26670 h 54292"/>
                  <a:gd name="connsiteX17" fmla="*/ 25718 w 27622"/>
                  <a:gd name="connsiteY17" fmla="*/ 28575 h 54292"/>
                  <a:gd name="connsiteX18" fmla="*/ 25718 w 27622"/>
                  <a:gd name="connsiteY18" fmla="*/ 29528 h 54292"/>
                  <a:gd name="connsiteX19" fmla="*/ 26670 w 27622"/>
                  <a:gd name="connsiteY19" fmla="*/ 31433 h 54292"/>
                  <a:gd name="connsiteX20" fmla="*/ 26670 w 27622"/>
                  <a:gd name="connsiteY20" fmla="*/ 32385 h 54292"/>
                  <a:gd name="connsiteX21" fmla="*/ 27622 w 27622"/>
                  <a:gd name="connsiteY21" fmla="*/ 34290 h 54292"/>
                  <a:gd name="connsiteX22" fmla="*/ 26670 w 27622"/>
                  <a:gd name="connsiteY22" fmla="*/ 35242 h 54292"/>
                  <a:gd name="connsiteX23" fmla="*/ 26670 w 27622"/>
                  <a:gd name="connsiteY23" fmla="*/ 35242 h 54292"/>
                  <a:gd name="connsiteX24" fmla="*/ 26670 w 27622"/>
                  <a:gd name="connsiteY24" fmla="*/ 37147 h 54292"/>
                  <a:gd name="connsiteX25" fmla="*/ 26670 w 27622"/>
                  <a:gd name="connsiteY25" fmla="*/ 38100 h 54292"/>
                  <a:gd name="connsiteX26" fmla="*/ 26670 w 27622"/>
                  <a:gd name="connsiteY26" fmla="*/ 40005 h 54292"/>
                  <a:gd name="connsiteX27" fmla="*/ 26670 w 27622"/>
                  <a:gd name="connsiteY27" fmla="*/ 40005 h 54292"/>
                  <a:gd name="connsiteX28" fmla="*/ 26670 w 27622"/>
                  <a:gd name="connsiteY28" fmla="*/ 40958 h 54292"/>
                  <a:gd name="connsiteX29" fmla="*/ 25718 w 27622"/>
                  <a:gd name="connsiteY29" fmla="*/ 41910 h 54292"/>
                  <a:gd name="connsiteX30" fmla="*/ 26670 w 27622"/>
                  <a:gd name="connsiteY30" fmla="*/ 43815 h 54292"/>
                  <a:gd name="connsiteX31" fmla="*/ 25718 w 27622"/>
                  <a:gd name="connsiteY31" fmla="*/ 44767 h 54292"/>
                  <a:gd name="connsiteX32" fmla="*/ 25718 w 27622"/>
                  <a:gd name="connsiteY32" fmla="*/ 45720 h 54292"/>
                  <a:gd name="connsiteX33" fmla="*/ 24765 w 27622"/>
                  <a:gd name="connsiteY33" fmla="*/ 46672 h 54292"/>
                  <a:gd name="connsiteX34" fmla="*/ 24765 w 27622"/>
                  <a:gd name="connsiteY34" fmla="*/ 47625 h 54292"/>
                  <a:gd name="connsiteX35" fmla="*/ 23813 w 27622"/>
                  <a:gd name="connsiteY35" fmla="*/ 48578 h 54292"/>
                  <a:gd name="connsiteX36" fmla="*/ 23813 w 27622"/>
                  <a:gd name="connsiteY36" fmla="*/ 48578 h 54292"/>
                  <a:gd name="connsiteX37" fmla="*/ 23813 w 27622"/>
                  <a:gd name="connsiteY37" fmla="*/ 48578 h 54292"/>
                  <a:gd name="connsiteX38" fmla="*/ 23813 w 27622"/>
                  <a:gd name="connsiteY38" fmla="*/ 48578 h 54292"/>
                  <a:gd name="connsiteX39" fmla="*/ 23813 w 27622"/>
                  <a:gd name="connsiteY39" fmla="*/ 48578 h 54292"/>
                  <a:gd name="connsiteX40" fmla="*/ 23813 w 27622"/>
                  <a:gd name="connsiteY40" fmla="*/ 48578 h 54292"/>
                  <a:gd name="connsiteX41" fmla="*/ 23813 w 27622"/>
                  <a:gd name="connsiteY41" fmla="*/ 48578 h 54292"/>
                  <a:gd name="connsiteX42" fmla="*/ 23813 w 27622"/>
                  <a:gd name="connsiteY42" fmla="*/ 48578 h 54292"/>
                  <a:gd name="connsiteX43" fmla="*/ 23813 w 27622"/>
                  <a:gd name="connsiteY43" fmla="*/ 48578 h 54292"/>
                  <a:gd name="connsiteX44" fmla="*/ 23813 w 27622"/>
                  <a:gd name="connsiteY44" fmla="*/ 48578 h 54292"/>
                  <a:gd name="connsiteX45" fmla="*/ 23813 w 27622"/>
                  <a:gd name="connsiteY45" fmla="*/ 48578 h 54292"/>
                  <a:gd name="connsiteX46" fmla="*/ 23813 w 27622"/>
                  <a:gd name="connsiteY46" fmla="*/ 48578 h 54292"/>
                  <a:gd name="connsiteX47" fmla="*/ 23813 w 27622"/>
                  <a:gd name="connsiteY47" fmla="*/ 48578 h 54292"/>
                  <a:gd name="connsiteX48" fmla="*/ 23813 w 27622"/>
                  <a:gd name="connsiteY48" fmla="*/ 48578 h 54292"/>
                  <a:gd name="connsiteX49" fmla="*/ 23813 w 27622"/>
                  <a:gd name="connsiteY49" fmla="*/ 48578 h 54292"/>
                  <a:gd name="connsiteX50" fmla="*/ 23813 w 27622"/>
                  <a:gd name="connsiteY50" fmla="*/ 48578 h 54292"/>
                  <a:gd name="connsiteX51" fmla="*/ 23813 w 27622"/>
                  <a:gd name="connsiteY51" fmla="*/ 48578 h 54292"/>
                  <a:gd name="connsiteX52" fmla="*/ 23813 w 27622"/>
                  <a:gd name="connsiteY52" fmla="*/ 48578 h 54292"/>
                  <a:gd name="connsiteX53" fmla="*/ 23813 w 27622"/>
                  <a:gd name="connsiteY53" fmla="*/ 48578 h 54292"/>
                  <a:gd name="connsiteX54" fmla="*/ 23813 w 27622"/>
                  <a:gd name="connsiteY54" fmla="*/ 48578 h 54292"/>
                  <a:gd name="connsiteX55" fmla="*/ 23813 w 27622"/>
                  <a:gd name="connsiteY55" fmla="*/ 48578 h 54292"/>
                  <a:gd name="connsiteX56" fmla="*/ 23813 w 27622"/>
                  <a:gd name="connsiteY56" fmla="*/ 48578 h 54292"/>
                  <a:gd name="connsiteX57" fmla="*/ 23813 w 27622"/>
                  <a:gd name="connsiteY57" fmla="*/ 48578 h 54292"/>
                  <a:gd name="connsiteX58" fmla="*/ 23813 w 27622"/>
                  <a:gd name="connsiteY58" fmla="*/ 48578 h 54292"/>
                  <a:gd name="connsiteX59" fmla="*/ 23813 w 27622"/>
                  <a:gd name="connsiteY59" fmla="*/ 48578 h 54292"/>
                  <a:gd name="connsiteX60" fmla="*/ 23813 w 27622"/>
                  <a:gd name="connsiteY60" fmla="*/ 48578 h 54292"/>
                  <a:gd name="connsiteX61" fmla="*/ 23813 w 27622"/>
                  <a:gd name="connsiteY61" fmla="*/ 48578 h 54292"/>
                  <a:gd name="connsiteX62" fmla="*/ 23813 w 27622"/>
                  <a:gd name="connsiteY62" fmla="*/ 48578 h 54292"/>
                  <a:gd name="connsiteX63" fmla="*/ 23813 w 27622"/>
                  <a:gd name="connsiteY63" fmla="*/ 48578 h 54292"/>
                  <a:gd name="connsiteX64" fmla="*/ 23813 w 27622"/>
                  <a:gd name="connsiteY64" fmla="*/ 48578 h 54292"/>
                  <a:gd name="connsiteX65" fmla="*/ 23813 w 27622"/>
                  <a:gd name="connsiteY65" fmla="*/ 48578 h 54292"/>
                  <a:gd name="connsiteX66" fmla="*/ 23813 w 27622"/>
                  <a:gd name="connsiteY66" fmla="*/ 48578 h 54292"/>
                  <a:gd name="connsiteX67" fmla="*/ 23813 w 27622"/>
                  <a:gd name="connsiteY67" fmla="*/ 48578 h 54292"/>
                  <a:gd name="connsiteX68" fmla="*/ 23813 w 27622"/>
                  <a:gd name="connsiteY68" fmla="*/ 48578 h 54292"/>
                  <a:gd name="connsiteX69" fmla="*/ 23813 w 27622"/>
                  <a:gd name="connsiteY69" fmla="*/ 48578 h 54292"/>
                  <a:gd name="connsiteX70" fmla="*/ 23813 w 27622"/>
                  <a:gd name="connsiteY70" fmla="*/ 48578 h 54292"/>
                  <a:gd name="connsiteX71" fmla="*/ 23813 w 27622"/>
                  <a:gd name="connsiteY71" fmla="*/ 48578 h 54292"/>
                  <a:gd name="connsiteX72" fmla="*/ 23813 w 27622"/>
                  <a:gd name="connsiteY72" fmla="*/ 48578 h 54292"/>
                  <a:gd name="connsiteX73" fmla="*/ 23813 w 27622"/>
                  <a:gd name="connsiteY73" fmla="*/ 48578 h 54292"/>
                  <a:gd name="connsiteX74" fmla="*/ 23813 w 27622"/>
                  <a:gd name="connsiteY74" fmla="*/ 48578 h 54292"/>
                  <a:gd name="connsiteX75" fmla="*/ 23813 w 27622"/>
                  <a:gd name="connsiteY75" fmla="*/ 48578 h 54292"/>
                  <a:gd name="connsiteX76" fmla="*/ 23813 w 27622"/>
                  <a:gd name="connsiteY76" fmla="*/ 48578 h 54292"/>
                  <a:gd name="connsiteX77" fmla="*/ 23813 w 27622"/>
                  <a:gd name="connsiteY77" fmla="*/ 48578 h 54292"/>
                  <a:gd name="connsiteX78" fmla="*/ 23813 w 27622"/>
                  <a:gd name="connsiteY78" fmla="*/ 48578 h 54292"/>
                  <a:gd name="connsiteX79" fmla="*/ 23813 w 27622"/>
                  <a:gd name="connsiteY79" fmla="*/ 48578 h 54292"/>
                  <a:gd name="connsiteX80" fmla="*/ 23813 w 27622"/>
                  <a:gd name="connsiteY80" fmla="*/ 48578 h 54292"/>
                  <a:gd name="connsiteX81" fmla="*/ 23813 w 27622"/>
                  <a:gd name="connsiteY81" fmla="*/ 48578 h 54292"/>
                  <a:gd name="connsiteX82" fmla="*/ 23813 w 27622"/>
                  <a:gd name="connsiteY82" fmla="*/ 48578 h 54292"/>
                  <a:gd name="connsiteX83" fmla="*/ 23813 w 27622"/>
                  <a:gd name="connsiteY83" fmla="*/ 48578 h 54292"/>
                  <a:gd name="connsiteX84" fmla="*/ 23813 w 27622"/>
                  <a:gd name="connsiteY84" fmla="*/ 48578 h 54292"/>
                  <a:gd name="connsiteX85" fmla="*/ 23813 w 27622"/>
                  <a:gd name="connsiteY85" fmla="*/ 48578 h 54292"/>
                  <a:gd name="connsiteX86" fmla="*/ 23813 w 27622"/>
                  <a:gd name="connsiteY86" fmla="*/ 48578 h 54292"/>
                  <a:gd name="connsiteX87" fmla="*/ 23813 w 27622"/>
                  <a:gd name="connsiteY87" fmla="*/ 48578 h 54292"/>
                  <a:gd name="connsiteX88" fmla="*/ 23813 w 27622"/>
                  <a:gd name="connsiteY88" fmla="*/ 48578 h 54292"/>
                  <a:gd name="connsiteX89" fmla="*/ 23813 w 27622"/>
                  <a:gd name="connsiteY89" fmla="*/ 48578 h 54292"/>
                  <a:gd name="connsiteX90" fmla="*/ 23813 w 27622"/>
                  <a:gd name="connsiteY90" fmla="*/ 48578 h 54292"/>
                  <a:gd name="connsiteX91" fmla="*/ 23813 w 27622"/>
                  <a:gd name="connsiteY91" fmla="*/ 48578 h 54292"/>
                  <a:gd name="connsiteX92" fmla="*/ 23813 w 27622"/>
                  <a:gd name="connsiteY92" fmla="*/ 48578 h 54292"/>
                  <a:gd name="connsiteX93" fmla="*/ 23813 w 27622"/>
                  <a:gd name="connsiteY93" fmla="*/ 48578 h 54292"/>
                  <a:gd name="connsiteX94" fmla="*/ 23813 w 27622"/>
                  <a:gd name="connsiteY94" fmla="*/ 48578 h 54292"/>
                  <a:gd name="connsiteX95" fmla="*/ 23813 w 27622"/>
                  <a:gd name="connsiteY95" fmla="*/ 48578 h 54292"/>
                  <a:gd name="connsiteX96" fmla="*/ 23813 w 27622"/>
                  <a:gd name="connsiteY96" fmla="*/ 48578 h 54292"/>
                  <a:gd name="connsiteX97" fmla="*/ 23813 w 27622"/>
                  <a:gd name="connsiteY97" fmla="*/ 48578 h 54292"/>
                  <a:gd name="connsiteX98" fmla="*/ 23813 w 27622"/>
                  <a:gd name="connsiteY98" fmla="*/ 48578 h 54292"/>
                  <a:gd name="connsiteX99" fmla="*/ 23813 w 27622"/>
                  <a:gd name="connsiteY99" fmla="*/ 48578 h 54292"/>
                  <a:gd name="connsiteX100" fmla="*/ 23813 w 27622"/>
                  <a:gd name="connsiteY100" fmla="*/ 48578 h 54292"/>
                  <a:gd name="connsiteX101" fmla="*/ 23813 w 27622"/>
                  <a:gd name="connsiteY101" fmla="*/ 48578 h 54292"/>
                  <a:gd name="connsiteX102" fmla="*/ 23813 w 27622"/>
                  <a:gd name="connsiteY102" fmla="*/ 48578 h 54292"/>
                  <a:gd name="connsiteX103" fmla="*/ 23813 w 27622"/>
                  <a:gd name="connsiteY103" fmla="*/ 48578 h 54292"/>
                  <a:gd name="connsiteX104" fmla="*/ 23813 w 27622"/>
                  <a:gd name="connsiteY104" fmla="*/ 48578 h 54292"/>
                  <a:gd name="connsiteX105" fmla="*/ 23813 w 27622"/>
                  <a:gd name="connsiteY105" fmla="*/ 48578 h 54292"/>
                  <a:gd name="connsiteX106" fmla="*/ 23813 w 27622"/>
                  <a:gd name="connsiteY106" fmla="*/ 48578 h 54292"/>
                  <a:gd name="connsiteX107" fmla="*/ 23813 w 27622"/>
                  <a:gd name="connsiteY107" fmla="*/ 48578 h 54292"/>
                  <a:gd name="connsiteX108" fmla="*/ 23813 w 27622"/>
                  <a:gd name="connsiteY108" fmla="*/ 48578 h 54292"/>
                  <a:gd name="connsiteX109" fmla="*/ 23813 w 27622"/>
                  <a:gd name="connsiteY109" fmla="*/ 48578 h 54292"/>
                  <a:gd name="connsiteX110" fmla="*/ 23813 w 27622"/>
                  <a:gd name="connsiteY110" fmla="*/ 48578 h 54292"/>
                  <a:gd name="connsiteX111" fmla="*/ 23813 w 27622"/>
                  <a:gd name="connsiteY111" fmla="*/ 48578 h 54292"/>
                  <a:gd name="connsiteX112" fmla="*/ 23813 w 27622"/>
                  <a:gd name="connsiteY112" fmla="*/ 48578 h 54292"/>
                  <a:gd name="connsiteX113" fmla="*/ 23813 w 27622"/>
                  <a:gd name="connsiteY113" fmla="*/ 48578 h 54292"/>
                  <a:gd name="connsiteX114" fmla="*/ 23813 w 27622"/>
                  <a:gd name="connsiteY114" fmla="*/ 48578 h 54292"/>
                  <a:gd name="connsiteX115" fmla="*/ 23813 w 27622"/>
                  <a:gd name="connsiteY115" fmla="*/ 48578 h 54292"/>
                  <a:gd name="connsiteX116" fmla="*/ 23813 w 27622"/>
                  <a:gd name="connsiteY116" fmla="*/ 48578 h 54292"/>
                  <a:gd name="connsiteX117" fmla="*/ 23813 w 27622"/>
                  <a:gd name="connsiteY117" fmla="*/ 48578 h 54292"/>
                  <a:gd name="connsiteX118" fmla="*/ 23813 w 27622"/>
                  <a:gd name="connsiteY118" fmla="*/ 48578 h 54292"/>
                  <a:gd name="connsiteX119" fmla="*/ 23813 w 27622"/>
                  <a:gd name="connsiteY119" fmla="*/ 48578 h 54292"/>
                  <a:gd name="connsiteX120" fmla="*/ 22860 w 27622"/>
                  <a:gd name="connsiteY120" fmla="*/ 49530 h 54292"/>
                  <a:gd name="connsiteX121" fmla="*/ 22860 w 27622"/>
                  <a:gd name="connsiteY121" fmla="*/ 49530 h 54292"/>
                  <a:gd name="connsiteX122" fmla="*/ 21908 w 27622"/>
                  <a:gd name="connsiteY122" fmla="*/ 50483 h 54292"/>
                  <a:gd name="connsiteX123" fmla="*/ 21908 w 27622"/>
                  <a:gd name="connsiteY123" fmla="*/ 50483 h 54292"/>
                  <a:gd name="connsiteX124" fmla="*/ 20003 w 27622"/>
                  <a:gd name="connsiteY124" fmla="*/ 52388 h 54292"/>
                  <a:gd name="connsiteX125" fmla="*/ 20003 w 27622"/>
                  <a:gd name="connsiteY125" fmla="*/ 52388 h 54292"/>
                  <a:gd name="connsiteX126" fmla="*/ 18097 w 27622"/>
                  <a:gd name="connsiteY126" fmla="*/ 53340 h 54292"/>
                  <a:gd name="connsiteX127" fmla="*/ 18097 w 27622"/>
                  <a:gd name="connsiteY127" fmla="*/ 53340 h 54292"/>
                  <a:gd name="connsiteX128" fmla="*/ 17145 w 27622"/>
                  <a:gd name="connsiteY128" fmla="*/ 54292 h 54292"/>
                  <a:gd name="connsiteX129" fmla="*/ 16193 w 27622"/>
                  <a:gd name="connsiteY129" fmla="*/ 53340 h 54292"/>
                  <a:gd name="connsiteX130" fmla="*/ 11430 w 27622"/>
                  <a:gd name="connsiteY130" fmla="*/ 54292 h 54292"/>
                  <a:gd name="connsiteX131" fmla="*/ 1905 w 27622"/>
                  <a:gd name="connsiteY131" fmla="*/ 47625 h 54292"/>
                  <a:gd name="connsiteX132" fmla="*/ 1905 w 27622"/>
                  <a:gd name="connsiteY132" fmla="*/ 47625 h 54292"/>
                  <a:gd name="connsiteX133" fmla="*/ 1905 w 27622"/>
                  <a:gd name="connsiteY133" fmla="*/ 47625 h 54292"/>
                  <a:gd name="connsiteX134" fmla="*/ 953 w 27622"/>
                  <a:gd name="connsiteY134" fmla="*/ 43815 h 54292"/>
                  <a:gd name="connsiteX135" fmla="*/ 1905 w 27622"/>
                  <a:gd name="connsiteY135" fmla="*/ 42863 h 54292"/>
                  <a:gd name="connsiteX136" fmla="*/ 1905 w 27622"/>
                  <a:gd name="connsiteY136" fmla="*/ 42863 h 54292"/>
                  <a:gd name="connsiteX137" fmla="*/ 1905 w 27622"/>
                  <a:gd name="connsiteY137" fmla="*/ 41910 h 54292"/>
                  <a:gd name="connsiteX138" fmla="*/ 953 w 27622"/>
                  <a:gd name="connsiteY138" fmla="*/ 40005 h 54292"/>
                  <a:gd name="connsiteX139" fmla="*/ 1905 w 27622"/>
                  <a:gd name="connsiteY139" fmla="*/ 38100 h 54292"/>
                  <a:gd name="connsiteX140" fmla="*/ 1905 w 27622"/>
                  <a:gd name="connsiteY140" fmla="*/ 38100 h 54292"/>
                  <a:gd name="connsiteX141" fmla="*/ 0 w 27622"/>
                  <a:gd name="connsiteY141" fmla="*/ 36195 h 54292"/>
                  <a:gd name="connsiteX142" fmla="*/ 1905 w 27622"/>
                  <a:gd name="connsiteY142" fmla="*/ 34290 h 54292"/>
                  <a:gd name="connsiteX143" fmla="*/ 2858 w 27622"/>
                  <a:gd name="connsiteY143" fmla="*/ 34290 h 54292"/>
                  <a:gd name="connsiteX144" fmla="*/ 3810 w 27622"/>
                  <a:gd name="connsiteY144" fmla="*/ 34290 h 54292"/>
                  <a:gd name="connsiteX145" fmla="*/ 3810 w 27622"/>
                  <a:gd name="connsiteY145" fmla="*/ 33338 h 54292"/>
                  <a:gd name="connsiteX146" fmla="*/ 2858 w 27622"/>
                  <a:gd name="connsiteY146" fmla="*/ 31433 h 54292"/>
                  <a:gd name="connsiteX147" fmla="*/ 4763 w 27622"/>
                  <a:gd name="connsiteY147" fmla="*/ 29528 h 54292"/>
                  <a:gd name="connsiteX148" fmla="*/ 4763 w 27622"/>
                  <a:gd name="connsiteY148" fmla="*/ 28575 h 54292"/>
                  <a:gd name="connsiteX149" fmla="*/ 3810 w 27622"/>
                  <a:gd name="connsiteY149" fmla="*/ 26670 h 54292"/>
                  <a:gd name="connsiteX150" fmla="*/ 5715 w 27622"/>
                  <a:gd name="connsiteY150" fmla="*/ 24765 h 54292"/>
                  <a:gd name="connsiteX151" fmla="*/ 6668 w 27622"/>
                  <a:gd name="connsiteY151" fmla="*/ 20003 h 54292"/>
                  <a:gd name="connsiteX152" fmla="*/ 5715 w 27622"/>
                  <a:gd name="connsiteY152" fmla="*/ 18097 h 54292"/>
                  <a:gd name="connsiteX153" fmla="*/ 7620 w 27622"/>
                  <a:gd name="connsiteY153" fmla="*/ 16192 h 54292"/>
                  <a:gd name="connsiteX154" fmla="*/ 7620 w 27622"/>
                  <a:gd name="connsiteY154" fmla="*/ 16192 h 54292"/>
                  <a:gd name="connsiteX155" fmla="*/ 7620 w 27622"/>
                  <a:gd name="connsiteY155" fmla="*/ 15240 h 54292"/>
                  <a:gd name="connsiteX156" fmla="*/ 8572 w 27622"/>
                  <a:gd name="connsiteY156" fmla="*/ 9525 h 54292"/>
                  <a:gd name="connsiteX157" fmla="*/ 13335 w 27622"/>
                  <a:gd name="connsiteY157" fmla="*/ 3810 h 54292"/>
                  <a:gd name="connsiteX158" fmla="*/ 18097 w 27622"/>
                  <a:gd name="connsiteY158" fmla="*/ 0 h 54292"/>
                  <a:gd name="connsiteX159" fmla="*/ 20003 w 27622"/>
                  <a:gd name="connsiteY159" fmla="*/ 6667 h 5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</a:cxnLst>
                <a:rect l="l" t="t" r="r" b="b"/>
                <a:pathLst>
                  <a:path w="27622" h="54292">
                    <a:moveTo>
                      <a:pt x="20003" y="6667"/>
                    </a:moveTo>
                    <a:cubicBezTo>
                      <a:pt x="20003" y="6667"/>
                      <a:pt x="20003" y="7620"/>
                      <a:pt x="20003" y="6667"/>
                    </a:cubicBezTo>
                    <a:cubicBezTo>
                      <a:pt x="20003" y="7620"/>
                      <a:pt x="20003" y="7620"/>
                      <a:pt x="20003" y="7620"/>
                    </a:cubicBezTo>
                    <a:lnTo>
                      <a:pt x="20003" y="7620"/>
                    </a:lnTo>
                    <a:cubicBezTo>
                      <a:pt x="20955" y="7620"/>
                      <a:pt x="20955" y="8572"/>
                      <a:pt x="20955" y="9525"/>
                    </a:cubicBezTo>
                    <a:cubicBezTo>
                      <a:pt x="20955" y="9525"/>
                      <a:pt x="20955" y="10478"/>
                      <a:pt x="20955" y="10478"/>
                    </a:cubicBezTo>
                    <a:lnTo>
                      <a:pt x="20955" y="10478"/>
                    </a:lnTo>
                    <a:cubicBezTo>
                      <a:pt x="21908" y="10478"/>
                      <a:pt x="22860" y="11430"/>
                      <a:pt x="22860" y="13335"/>
                    </a:cubicBezTo>
                    <a:cubicBezTo>
                      <a:pt x="22860" y="13335"/>
                      <a:pt x="22860" y="14288"/>
                      <a:pt x="22860" y="14288"/>
                    </a:cubicBezTo>
                    <a:cubicBezTo>
                      <a:pt x="23813" y="14288"/>
                      <a:pt x="23813" y="15240"/>
                      <a:pt x="23813" y="16192"/>
                    </a:cubicBezTo>
                    <a:cubicBezTo>
                      <a:pt x="24765" y="16192"/>
                      <a:pt x="25718" y="17145"/>
                      <a:pt x="25718" y="19050"/>
                    </a:cubicBezTo>
                    <a:cubicBezTo>
                      <a:pt x="25718" y="20003"/>
                      <a:pt x="25718" y="20003"/>
                      <a:pt x="24765" y="20955"/>
                    </a:cubicBezTo>
                    <a:cubicBezTo>
                      <a:pt x="24765" y="20955"/>
                      <a:pt x="24765" y="21908"/>
                      <a:pt x="24765" y="22860"/>
                    </a:cubicBezTo>
                    <a:cubicBezTo>
                      <a:pt x="24765" y="23813"/>
                      <a:pt x="24765" y="23813"/>
                      <a:pt x="23813" y="23813"/>
                    </a:cubicBezTo>
                    <a:lnTo>
                      <a:pt x="23813" y="23813"/>
                    </a:lnTo>
                    <a:cubicBezTo>
                      <a:pt x="24765" y="23813"/>
                      <a:pt x="24765" y="24765"/>
                      <a:pt x="24765" y="25717"/>
                    </a:cubicBezTo>
                    <a:cubicBezTo>
                      <a:pt x="24765" y="25717"/>
                      <a:pt x="24765" y="26670"/>
                      <a:pt x="24765" y="26670"/>
                    </a:cubicBezTo>
                    <a:cubicBezTo>
                      <a:pt x="24765" y="26670"/>
                      <a:pt x="25718" y="27622"/>
                      <a:pt x="25718" y="28575"/>
                    </a:cubicBezTo>
                    <a:cubicBezTo>
                      <a:pt x="25718" y="28575"/>
                      <a:pt x="25718" y="29528"/>
                      <a:pt x="25718" y="29528"/>
                    </a:cubicBezTo>
                    <a:cubicBezTo>
                      <a:pt x="25718" y="29528"/>
                      <a:pt x="26670" y="30480"/>
                      <a:pt x="26670" y="31433"/>
                    </a:cubicBezTo>
                    <a:cubicBezTo>
                      <a:pt x="26670" y="31433"/>
                      <a:pt x="26670" y="32385"/>
                      <a:pt x="26670" y="32385"/>
                    </a:cubicBezTo>
                    <a:cubicBezTo>
                      <a:pt x="26670" y="33338"/>
                      <a:pt x="27622" y="33338"/>
                      <a:pt x="27622" y="34290"/>
                    </a:cubicBezTo>
                    <a:cubicBezTo>
                      <a:pt x="27622" y="35242"/>
                      <a:pt x="27622" y="35242"/>
                      <a:pt x="26670" y="35242"/>
                    </a:cubicBezTo>
                    <a:lnTo>
                      <a:pt x="26670" y="35242"/>
                    </a:lnTo>
                    <a:cubicBezTo>
                      <a:pt x="26670" y="35242"/>
                      <a:pt x="27622" y="36195"/>
                      <a:pt x="26670" y="37147"/>
                    </a:cubicBezTo>
                    <a:cubicBezTo>
                      <a:pt x="26670" y="37147"/>
                      <a:pt x="26670" y="37147"/>
                      <a:pt x="26670" y="38100"/>
                    </a:cubicBezTo>
                    <a:cubicBezTo>
                      <a:pt x="26670" y="38100"/>
                      <a:pt x="26670" y="39053"/>
                      <a:pt x="26670" y="40005"/>
                    </a:cubicBezTo>
                    <a:cubicBezTo>
                      <a:pt x="26670" y="40005"/>
                      <a:pt x="26670" y="40005"/>
                      <a:pt x="26670" y="40005"/>
                    </a:cubicBezTo>
                    <a:cubicBezTo>
                      <a:pt x="26670" y="40005"/>
                      <a:pt x="26670" y="40958"/>
                      <a:pt x="26670" y="40958"/>
                    </a:cubicBezTo>
                    <a:cubicBezTo>
                      <a:pt x="26670" y="40958"/>
                      <a:pt x="26670" y="41910"/>
                      <a:pt x="25718" y="41910"/>
                    </a:cubicBezTo>
                    <a:cubicBezTo>
                      <a:pt x="26670" y="41910"/>
                      <a:pt x="26670" y="42863"/>
                      <a:pt x="26670" y="43815"/>
                    </a:cubicBezTo>
                    <a:cubicBezTo>
                      <a:pt x="26670" y="44767"/>
                      <a:pt x="25718" y="44767"/>
                      <a:pt x="25718" y="44767"/>
                    </a:cubicBezTo>
                    <a:cubicBezTo>
                      <a:pt x="25718" y="44767"/>
                      <a:pt x="25718" y="45720"/>
                      <a:pt x="25718" y="45720"/>
                    </a:cubicBezTo>
                    <a:cubicBezTo>
                      <a:pt x="25718" y="45720"/>
                      <a:pt x="25718" y="46672"/>
                      <a:pt x="24765" y="46672"/>
                    </a:cubicBezTo>
                    <a:cubicBezTo>
                      <a:pt x="24765" y="46672"/>
                      <a:pt x="24765" y="47625"/>
                      <a:pt x="24765" y="47625"/>
                    </a:cubicBezTo>
                    <a:cubicBezTo>
                      <a:pt x="24765" y="48578"/>
                      <a:pt x="24765" y="48578"/>
                      <a:pt x="23813" y="48578"/>
                    </a:cubicBez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cubicBezTo>
                      <a:pt x="23813" y="49530"/>
                      <a:pt x="23813" y="49530"/>
                      <a:pt x="22860" y="49530"/>
                    </a:cubicBezTo>
                    <a:cubicBezTo>
                      <a:pt x="22860" y="49530"/>
                      <a:pt x="22860" y="49530"/>
                      <a:pt x="22860" y="49530"/>
                    </a:cubicBezTo>
                    <a:cubicBezTo>
                      <a:pt x="22860" y="50483"/>
                      <a:pt x="22860" y="50483"/>
                      <a:pt x="21908" y="50483"/>
                    </a:cubicBezTo>
                    <a:cubicBezTo>
                      <a:pt x="21908" y="50483"/>
                      <a:pt x="21908" y="50483"/>
                      <a:pt x="21908" y="50483"/>
                    </a:cubicBezTo>
                    <a:cubicBezTo>
                      <a:pt x="21908" y="51435"/>
                      <a:pt x="20955" y="52388"/>
                      <a:pt x="20003" y="52388"/>
                    </a:cubicBezTo>
                    <a:lnTo>
                      <a:pt x="20003" y="52388"/>
                    </a:lnTo>
                    <a:cubicBezTo>
                      <a:pt x="20003" y="53340"/>
                      <a:pt x="19050" y="54292"/>
                      <a:pt x="18097" y="53340"/>
                    </a:cubicBezTo>
                    <a:cubicBezTo>
                      <a:pt x="18097" y="53340"/>
                      <a:pt x="18097" y="53340"/>
                      <a:pt x="18097" y="53340"/>
                    </a:cubicBezTo>
                    <a:cubicBezTo>
                      <a:pt x="18097" y="54292"/>
                      <a:pt x="17145" y="54292"/>
                      <a:pt x="17145" y="54292"/>
                    </a:cubicBezTo>
                    <a:cubicBezTo>
                      <a:pt x="17145" y="54292"/>
                      <a:pt x="16193" y="54292"/>
                      <a:pt x="16193" y="53340"/>
                    </a:cubicBezTo>
                    <a:cubicBezTo>
                      <a:pt x="14288" y="54292"/>
                      <a:pt x="13335" y="54292"/>
                      <a:pt x="11430" y="54292"/>
                    </a:cubicBezTo>
                    <a:cubicBezTo>
                      <a:pt x="6668" y="53340"/>
                      <a:pt x="3810" y="51435"/>
                      <a:pt x="1905" y="47625"/>
                    </a:cubicBezTo>
                    <a:lnTo>
                      <a:pt x="1905" y="47625"/>
                    </a:lnTo>
                    <a:lnTo>
                      <a:pt x="1905" y="47625"/>
                    </a:lnTo>
                    <a:cubicBezTo>
                      <a:pt x="1905" y="46672"/>
                      <a:pt x="953" y="45720"/>
                      <a:pt x="953" y="43815"/>
                    </a:cubicBezTo>
                    <a:cubicBezTo>
                      <a:pt x="953" y="43815"/>
                      <a:pt x="1905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lnTo>
                      <a:pt x="1905" y="41910"/>
                    </a:lnTo>
                    <a:cubicBezTo>
                      <a:pt x="1905" y="41910"/>
                      <a:pt x="953" y="40958"/>
                      <a:pt x="953" y="40005"/>
                    </a:cubicBezTo>
                    <a:cubicBezTo>
                      <a:pt x="953" y="39053"/>
                      <a:pt x="953" y="38100"/>
                      <a:pt x="1905" y="38100"/>
                    </a:cubicBezTo>
                    <a:lnTo>
                      <a:pt x="1905" y="38100"/>
                    </a:lnTo>
                    <a:cubicBezTo>
                      <a:pt x="953" y="38100"/>
                      <a:pt x="0" y="37147"/>
                      <a:pt x="0" y="36195"/>
                    </a:cubicBezTo>
                    <a:cubicBezTo>
                      <a:pt x="0" y="35242"/>
                      <a:pt x="953" y="34290"/>
                      <a:pt x="1905" y="34290"/>
                    </a:cubicBezTo>
                    <a:cubicBezTo>
                      <a:pt x="1905" y="34290"/>
                      <a:pt x="1905" y="34290"/>
                      <a:pt x="2858" y="34290"/>
                    </a:cubicBezTo>
                    <a:cubicBezTo>
                      <a:pt x="2858" y="34290"/>
                      <a:pt x="2858" y="34290"/>
                      <a:pt x="3810" y="34290"/>
                    </a:cubicBezTo>
                    <a:lnTo>
                      <a:pt x="3810" y="33338"/>
                    </a:lnTo>
                    <a:cubicBezTo>
                      <a:pt x="2858" y="33338"/>
                      <a:pt x="2858" y="32385"/>
                      <a:pt x="2858" y="31433"/>
                    </a:cubicBezTo>
                    <a:cubicBezTo>
                      <a:pt x="2858" y="30480"/>
                      <a:pt x="3810" y="29528"/>
                      <a:pt x="4763" y="29528"/>
                    </a:cubicBezTo>
                    <a:lnTo>
                      <a:pt x="4763" y="28575"/>
                    </a:lnTo>
                    <a:cubicBezTo>
                      <a:pt x="4763" y="28575"/>
                      <a:pt x="3810" y="27622"/>
                      <a:pt x="3810" y="26670"/>
                    </a:cubicBezTo>
                    <a:cubicBezTo>
                      <a:pt x="3810" y="25717"/>
                      <a:pt x="4763" y="24765"/>
                      <a:pt x="5715" y="24765"/>
                    </a:cubicBezTo>
                    <a:cubicBezTo>
                      <a:pt x="5715" y="22860"/>
                      <a:pt x="6668" y="21908"/>
                      <a:pt x="6668" y="20003"/>
                    </a:cubicBezTo>
                    <a:cubicBezTo>
                      <a:pt x="5715" y="20003"/>
                      <a:pt x="5715" y="19050"/>
                      <a:pt x="5715" y="18097"/>
                    </a:cubicBezTo>
                    <a:cubicBezTo>
                      <a:pt x="5715" y="17145"/>
                      <a:pt x="6668" y="16192"/>
                      <a:pt x="7620" y="16192"/>
                    </a:cubicBezTo>
                    <a:lnTo>
                      <a:pt x="7620" y="16192"/>
                    </a:lnTo>
                    <a:lnTo>
                      <a:pt x="7620" y="15240"/>
                    </a:lnTo>
                    <a:cubicBezTo>
                      <a:pt x="7620" y="13335"/>
                      <a:pt x="7620" y="11430"/>
                      <a:pt x="8572" y="9525"/>
                    </a:cubicBezTo>
                    <a:cubicBezTo>
                      <a:pt x="9525" y="6667"/>
                      <a:pt x="11430" y="4763"/>
                      <a:pt x="13335" y="3810"/>
                    </a:cubicBezTo>
                    <a:cubicBezTo>
                      <a:pt x="15240" y="953"/>
                      <a:pt x="16193" y="0"/>
                      <a:pt x="18097" y="0"/>
                    </a:cubicBezTo>
                    <a:cubicBezTo>
                      <a:pt x="19050" y="6667"/>
                      <a:pt x="19050" y="6667"/>
                      <a:pt x="20003" y="6667"/>
                    </a:cubicBezTo>
                    <a:close/>
                  </a:path>
                </a:pathLst>
              </a:custGeom>
              <a:solidFill>
                <a:srgbClr val="76B84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106" name="Graphic 801">
              <a:extLst>
                <a:ext uri="{FF2B5EF4-FFF2-40B4-BE49-F238E27FC236}">
                  <a16:creationId xmlns:a16="http://schemas.microsoft.com/office/drawing/2014/main" id="{57412DFD-041B-475E-AB5B-7E168220CF49}"/>
                </a:ext>
              </a:extLst>
            </p:cNvPr>
            <p:cNvGrpSpPr/>
            <p:nvPr/>
          </p:nvGrpSpPr>
          <p:grpSpPr>
            <a:xfrm>
              <a:off x="6500812" y="3453765"/>
              <a:ext cx="49529" cy="95249"/>
              <a:chOff x="6500812" y="3453765"/>
              <a:chExt cx="49529" cy="95249"/>
            </a:xfrm>
            <a:solidFill>
              <a:schemeClr val="accent1"/>
            </a:solidFill>
          </p:grpSpPr>
          <p:sp>
            <p:nvSpPr>
              <p:cNvPr id="1107" name="Freeform: Shape 1106">
                <a:extLst>
                  <a:ext uri="{FF2B5EF4-FFF2-40B4-BE49-F238E27FC236}">
                    <a16:creationId xmlns:a16="http://schemas.microsoft.com/office/drawing/2014/main" id="{800643E7-AF12-4C92-BEC1-AE1EE27D2AC8}"/>
                  </a:ext>
                </a:extLst>
              </p:cNvPr>
              <p:cNvSpPr/>
              <p:nvPr/>
            </p:nvSpPr>
            <p:spPr>
              <a:xfrm>
                <a:off x="6506527" y="3528060"/>
                <a:ext cx="43815" cy="20954"/>
              </a:xfrm>
              <a:custGeom>
                <a:avLst/>
                <a:gdLst>
                  <a:gd name="connsiteX0" fmla="*/ 43815 w 43815"/>
                  <a:gd name="connsiteY0" fmla="*/ 10478 h 20954"/>
                  <a:gd name="connsiteX1" fmla="*/ 21908 w 43815"/>
                  <a:gd name="connsiteY1" fmla="*/ 20955 h 20954"/>
                  <a:gd name="connsiteX2" fmla="*/ 0 w 43815"/>
                  <a:gd name="connsiteY2" fmla="*/ 10478 h 20954"/>
                  <a:gd name="connsiteX3" fmla="*/ 21908 w 43815"/>
                  <a:gd name="connsiteY3" fmla="*/ 0 h 20954"/>
                  <a:gd name="connsiteX4" fmla="*/ 43815 w 43815"/>
                  <a:gd name="connsiteY4" fmla="*/ 10478 h 209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3815" h="20954">
                    <a:moveTo>
                      <a:pt x="43815" y="10478"/>
                    </a:moveTo>
                    <a:cubicBezTo>
                      <a:pt x="43815" y="16264"/>
                      <a:pt x="34007" y="20955"/>
                      <a:pt x="21908" y="20955"/>
                    </a:cubicBezTo>
                    <a:cubicBezTo>
                      <a:pt x="9808" y="20955"/>
                      <a:pt x="0" y="16264"/>
                      <a:pt x="0" y="10478"/>
                    </a:cubicBezTo>
                    <a:cubicBezTo>
                      <a:pt x="0" y="4691"/>
                      <a:pt x="9809" y="0"/>
                      <a:pt x="21908" y="0"/>
                    </a:cubicBezTo>
                    <a:cubicBezTo>
                      <a:pt x="34007" y="0"/>
                      <a:pt x="43815" y="4691"/>
                      <a:pt x="43815" y="10478"/>
                    </a:cubicBezTo>
                    <a:close/>
                  </a:path>
                </a:pathLst>
              </a:custGeom>
              <a:solidFill>
                <a:srgbClr val="618D3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08" name="Freeform: Shape 1107">
                <a:extLst>
                  <a:ext uri="{FF2B5EF4-FFF2-40B4-BE49-F238E27FC236}">
                    <a16:creationId xmlns:a16="http://schemas.microsoft.com/office/drawing/2014/main" id="{1005A663-226E-4378-A926-2E82F4B6DA32}"/>
                  </a:ext>
                </a:extLst>
              </p:cNvPr>
              <p:cNvSpPr/>
              <p:nvPr/>
            </p:nvSpPr>
            <p:spPr>
              <a:xfrm>
                <a:off x="6500812" y="3460432"/>
                <a:ext cx="40005" cy="84772"/>
              </a:xfrm>
              <a:custGeom>
                <a:avLst/>
                <a:gdLst>
                  <a:gd name="connsiteX0" fmla="*/ 20955 w 40005"/>
                  <a:gd name="connsiteY0" fmla="*/ 0 h 84772"/>
                  <a:gd name="connsiteX1" fmla="*/ 22860 w 40005"/>
                  <a:gd name="connsiteY1" fmla="*/ 952 h 84772"/>
                  <a:gd name="connsiteX2" fmla="*/ 23813 w 40005"/>
                  <a:gd name="connsiteY2" fmla="*/ 0 h 84772"/>
                  <a:gd name="connsiteX3" fmla="*/ 24765 w 40005"/>
                  <a:gd name="connsiteY3" fmla="*/ 1905 h 84772"/>
                  <a:gd name="connsiteX4" fmla="*/ 24765 w 40005"/>
                  <a:gd name="connsiteY4" fmla="*/ 1905 h 84772"/>
                  <a:gd name="connsiteX5" fmla="*/ 25718 w 40005"/>
                  <a:gd name="connsiteY5" fmla="*/ 4763 h 84772"/>
                  <a:gd name="connsiteX6" fmla="*/ 25718 w 40005"/>
                  <a:gd name="connsiteY6" fmla="*/ 5715 h 84772"/>
                  <a:gd name="connsiteX7" fmla="*/ 25718 w 40005"/>
                  <a:gd name="connsiteY7" fmla="*/ 5715 h 84772"/>
                  <a:gd name="connsiteX8" fmla="*/ 26670 w 40005"/>
                  <a:gd name="connsiteY8" fmla="*/ 8572 h 84772"/>
                  <a:gd name="connsiteX9" fmla="*/ 26670 w 40005"/>
                  <a:gd name="connsiteY9" fmla="*/ 9525 h 84772"/>
                  <a:gd name="connsiteX10" fmla="*/ 26670 w 40005"/>
                  <a:gd name="connsiteY10" fmla="*/ 9525 h 84772"/>
                  <a:gd name="connsiteX11" fmla="*/ 29528 w 40005"/>
                  <a:gd name="connsiteY11" fmla="*/ 13335 h 84772"/>
                  <a:gd name="connsiteX12" fmla="*/ 29528 w 40005"/>
                  <a:gd name="connsiteY12" fmla="*/ 14288 h 84772"/>
                  <a:gd name="connsiteX13" fmla="*/ 31432 w 40005"/>
                  <a:gd name="connsiteY13" fmla="*/ 17145 h 84772"/>
                  <a:gd name="connsiteX14" fmla="*/ 34290 w 40005"/>
                  <a:gd name="connsiteY14" fmla="*/ 20955 h 84772"/>
                  <a:gd name="connsiteX15" fmla="*/ 33338 w 40005"/>
                  <a:gd name="connsiteY15" fmla="*/ 23813 h 84772"/>
                  <a:gd name="connsiteX16" fmla="*/ 34290 w 40005"/>
                  <a:gd name="connsiteY16" fmla="*/ 26670 h 84772"/>
                  <a:gd name="connsiteX17" fmla="*/ 33338 w 40005"/>
                  <a:gd name="connsiteY17" fmla="*/ 28575 h 84772"/>
                  <a:gd name="connsiteX18" fmla="*/ 33338 w 40005"/>
                  <a:gd name="connsiteY18" fmla="*/ 28575 h 84772"/>
                  <a:gd name="connsiteX19" fmla="*/ 35243 w 40005"/>
                  <a:gd name="connsiteY19" fmla="*/ 32385 h 84772"/>
                  <a:gd name="connsiteX20" fmla="*/ 35243 w 40005"/>
                  <a:gd name="connsiteY20" fmla="*/ 34290 h 84772"/>
                  <a:gd name="connsiteX21" fmla="*/ 36195 w 40005"/>
                  <a:gd name="connsiteY21" fmla="*/ 37147 h 84772"/>
                  <a:gd name="connsiteX22" fmla="*/ 36195 w 40005"/>
                  <a:gd name="connsiteY22" fmla="*/ 39052 h 84772"/>
                  <a:gd name="connsiteX23" fmla="*/ 37147 w 40005"/>
                  <a:gd name="connsiteY23" fmla="*/ 41910 h 84772"/>
                  <a:gd name="connsiteX24" fmla="*/ 37147 w 40005"/>
                  <a:gd name="connsiteY24" fmla="*/ 43815 h 84772"/>
                  <a:gd name="connsiteX25" fmla="*/ 38100 w 40005"/>
                  <a:gd name="connsiteY25" fmla="*/ 46672 h 84772"/>
                  <a:gd name="connsiteX26" fmla="*/ 37147 w 40005"/>
                  <a:gd name="connsiteY26" fmla="*/ 48577 h 84772"/>
                  <a:gd name="connsiteX27" fmla="*/ 37147 w 40005"/>
                  <a:gd name="connsiteY27" fmla="*/ 48577 h 84772"/>
                  <a:gd name="connsiteX28" fmla="*/ 38100 w 40005"/>
                  <a:gd name="connsiteY28" fmla="*/ 51435 h 84772"/>
                  <a:gd name="connsiteX29" fmla="*/ 38100 w 40005"/>
                  <a:gd name="connsiteY29" fmla="*/ 52388 h 84772"/>
                  <a:gd name="connsiteX30" fmla="*/ 39053 w 40005"/>
                  <a:gd name="connsiteY30" fmla="*/ 55245 h 84772"/>
                  <a:gd name="connsiteX31" fmla="*/ 39053 w 40005"/>
                  <a:gd name="connsiteY31" fmla="*/ 56197 h 84772"/>
                  <a:gd name="connsiteX32" fmla="*/ 39053 w 40005"/>
                  <a:gd name="connsiteY32" fmla="*/ 57150 h 84772"/>
                  <a:gd name="connsiteX33" fmla="*/ 38100 w 40005"/>
                  <a:gd name="connsiteY33" fmla="*/ 59055 h 84772"/>
                  <a:gd name="connsiteX34" fmla="*/ 40005 w 40005"/>
                  <a:gd name="connsiteY34" fmla="*/ 61913 h 84772"/>
                  <a:gd name="connsiteX35" fmla="*/ 38100 w 40005"/>
                  <a:gd name="connsiteY35" fmla="*/ 64770 h 84772"/>
                  <a:gd name="connsiteX36" fmla="*/ 38100 w 40005"/>
                  <a:gd name="connsiteY36" fmla="*/ 66675 h 84772"/>
                  <a:gd name="connsiteX37" fmla="*/ 37147 w 40005"/>
                  <a:gd name="connsiteY37" fmla="*/ 68580 h 84772"/>
                  <a:gd name="connsiteX38" fmla="*/ 38100 w 40005"/>
                  <a:gd name="connsiteY38" fmla="*/ 70485 h 84772"/>
                  <a:gd name="connsiteX39" fmla="*/ 37147 w 40005"/>
                  <a:gd name="connsiteY39" fmla="*/ 72390 h 84772"/>
                  <a:gd name="connsiteX40" fmla="*/ 37147 w 40005"/>
                  <a:gd name="connsiteY40" fmla="*/ 72390 h 84772"/>
                  <a:gd name="connsiteX41" fmla="*/ 37147 w 40005"/>
                  <a:gd name="connsiteY41" fmla="*/ 72390 h 84772"/>
                  <a:gd name="connsiteX42" fmla="*/ 37147 w 40005"/>
                  <a:gd name="connsiteY42" fmla="*/ 72390 h 84772"/>
                  <a:gd name="connsiteX43" fmla="*/ 37147 w 40005"/>
                  <a:gd name="connsiteY43" fmla="*/ 72390 h 84772"/>
                  <a:gd name="connsiteX44" fmla="*/ 37147 w 40005"/>
                  <a:gd name="connsiteY44" fmla="*/ 72390 h 84772"/>
                  <a:gd name="connsiteX45" fmla="*/ 37147 w 40005"/>
                  <a:gd name="connsiteY45" fmla="*/ 72390 h 84772"/>
                  <a:gd name="connsiteX46" fmla="*/ 37147 w 40005"/>
                  <a:gd name="connsiteY46" fmla="*/ 72390 h 84772"/>
                  <a:gd name="connsiteX47" fmla="*/ 37147 w 40005"/>
                  <a:gd name="connsiteY47" fmla="*/ 72390 h 84772"/>
                  <a:gd name="connsiteX48" fmla="*/ 37147 w 40005"/>
                  <a:gd name="connsiteY48" fmla="*/ 72390 h 84772"/>
                  <a:gd name="connsiteX49" fmla="*/ 37147 w 40005"/>
                  <a:gd name="connsiteY49" fmla="*/ 72390 h 84772"/>
                  <a:gd name="connsiteX50" fmla="*/ 37147 w 40005"/>
                  <a:gd name="connsiteY50" fmla="*/ 72390 h 84772"/>
                  <a:gd name="connsiteX51" fmla="*/ 37147 w 40005"/>
                  <a:gd name="connsiteY51" fmla="*/ 72390 h 84772"/>
                  <a:gd name="connsiteX52" fmla="*/ 37147 w 40005"/>
                  <a:gd name="connsiteY52" fmla="*/ 72390 h 84772"/>
                  <a:gd name="connsiteX53" fmla="*/ 37147 w 40005"/>
                  <a:gd name="connsiteY53" fmla="*/ 72390 h 84772"/>
                  <a:gd name="connsiteX54" fmla="*/ 37147 w 40005"/>
                  <a:gd name="connsiteY54" fmla="*/ 72390 h 84772"/>
                  <a:gd name="connsiteX55" fmla="*/ 37147 w 40005"/>
                  <a:gd name="connsiteY55" fmla="*/ 72390 h 84772"/>
                  <a:gd name="connsiteX56" fmla="*/ 37147 w 40005"/>
                  <a:gd name="connsiteY56" fmla="*/ 72390 h 84772"/>
                  <a:gd name="connsiteX57" fmla="*/ 37147 w 40005"/>
                  <a:gd name="connsiteY57" fmla="*/ 72390 h 84772"/>
                  <a:gd name="connsiteX58" fmla="*/ 37147 w 40005"/>
                  <a:gd name="connsiteY58" fmla="*/ 72390 h 84772"/>
                  <a:gd name="connsiteX59" fmla="*/ 37147 w 40005"/>
                  <a:gd name="connsiteY59" fmla="*/ 72390 h 84772"/>
                  <a:gd name="connsiteX60" fmla="*/ 37147 w 40005"/>
                  <a:gd name="connsiteY60" fmla="*/ 72390 h 84772"/>
                  <a:gd name="connsiteX61" fmla="*/ 37147 w 40005"/>
                  <a:gd name="connsiteY61" fmla="*/ 72390 h 84772"/>
                  <a:gd name="connsiteX62" fmla="*/ 37147 w 40005"/>
                  <a:gd name="connsiteY62" fmla="*/ 72390 h 84772"/>
                  <a:gd name="connsiteX63" fmla="*/ 37147 w 40005"/>
                  <a:gd name="connsiteY63" fmla="*/ 72390 h 84772"/>
                  <a:gd name="connsiteX64" fmla="*/ 37147 w 40005"/>
                  <a:gd name="connsiteY64" fmla="*/ 72390 h 84772"/>
                  <a:gd name="connsiteX65" fmla="*/ 37147 w 40005"/>
                  <a:gd name="connsiteY65" fmla="*/ 72390 h 84772"/>
                  <a:gd name="connsiteX66" fmla="*/ 37147 w 40005"/>
                  <a:gd name="connsiteY66" fmla="*/ 72390 h 84772"/>
                  <a:gd name="connsiteX67" fmla="*/ 37147 w 40005"/>
                  <a:gd name="connsiteY67" fmla="*/ 72390 h 84772"/>
                  <a:gd name="connsiteX68" fmla="*/ 37147 w 40005"/>
                  <a:gd name="connsiteY68" fmla="*/ 72390 h 84772"/>
                  <a:gd name="connsiteX69" fmla="*/ 37147 w 40005"/>
                  <a:gd name="connsiteY69" fmla="*/ 72390 h 84772"/>
                  <a:gd name="connsiteX70" fmla="*/ 37147 w 40005"/>
                  <a:gd name="connsiteY70" fmla="*/ 72390 h 84772"/>
                  <a:gd name="connsiteX71" fmla="*/ 37147 w 40005"/>
                  <a:gd name="connsiteY71" fmla="*/ 72390 h 84772"/>
                  <a:gd name="connsiteX72" fmla="*/ 37147 w 40005"/>
                  <a:gd name="connsiteY72" fmla="*/ 72390 h 84772"/>
                  <a:gd name="connsiteX73" fmla="*/ 37147 w 40005"/>
                  <a:gd name="connsiteY73" fmla="*/ 72390 h 84772"/>
                  <a:gd name="connsiteX74" fmla="*/ 37147 w 40005"/>
                  <a:gd name="connsiteY74" fmla="*/ 72390 h 84772"/>
                  <a:gd name="connsiteX75" fmla="*/ 37147 w 40005"/>
                  <a:gd name="connsiteY75" fmla="*/ 72390 h 84772"/>
                  <a:gd name="connsiteX76" fmla="*/ 37147 w 40005"/>
                  <a:gd name="connsiteY76" fmla="*/ 72390 h 84772"/>
                  <a:gd name="connsiteX77" fmla="*/ 37147 w 40005"/>
                  <a:gd name="connsiteY77" fmla="*/ 72390 h 84772"/>
                  <a:gd name="connsiteX78" fmla="*/ 37147 w 40005"/>
                  <a:gd name="connsiteY78" fmla="*/ 72390 h 84772"/>
                  <a:gd name="connsiteX79" fmla="*/ 37147 w 40005"/>
                  <a:gd name="connsiteY79" fmla="*/ 72390 h 84772"/>
                  <a:gd name="connsiteX80" fmla="*/ 37147 w 40005"/>
                  <a:gd name="connsiteY80" fmla="*/ 72390 h 84772"/>
                  <a:gd name="connsiteX81" fmla="*/ 37147 w 40005"/>
                  <a:gd name="connsiteY81" fmla="*/ 72390 h 84772"/>
                  <a:gd name="connsiteX82" fmla="*/ 37147 w 40005"/>
                  <a:gd name="connsiteY82" fmla="*/ 72390 h 84772"/>
                  <a:gd name="connsiteX83" fmla="*/ 37147 w 40005"/>
                  <a:gd name="connsiteY83" fmla="*/ 72390 h 84772"/>
                  <a:gd name="connsiteX84" fmla="*/ 37147 w 40005"/>
                  <a:gd name="connsiteY84" fmla="*/ 72390 h 84772"/>
                  <a:gd name="connsiteX85" fmla="*/ 37147 w 40005"/>
                  <a:gd name="connsiteY85" fmla="*/ 72390 h 84772"/>
                  <a:gd name="connsiteX86" fmla="*/ 37147 w 40005"/>
                  <a:gd name="connsiteY86" fmla="*/ 72390 h 84772"/>
                  <a:gd name="connsiteX87" fmla="*/ 37147 w 40005"/>
                  <a:gd name="connsiteY87" fmla="*/ 72390 h 84772"/>
                  <a:gd name="connsiteX88" fmla="*/ 37147 w 40005"/>
                  <a:gd name="connsiteY88" fmla="*/ 72390 h 84772"/>
                  <a:gd name="connsiteX89" fmla="*/ 37147 w 40005"/>
                  <a:gd name="connsiteY89" fmla="*/ 72390 h 84772"/>
                  <a:gd name="connsiteX90" fmla="*/ 37147 w 40005"/>
                  <a:gd name="connsiteY90" fmla="*/ 72390 h 84772"/>
                  <a:gd name="connsiteX91" fmla="*/ 37147 w 40005"/>
                  <a:gd name="connsiteY91" fmla="*/ 72390 h 84772"/>
                  <a:gd name="connsiteX92" fmla="*/ 37147 w 40005"/>
                  <a:gd name="connsiteY92" fmla="*/ 72390 h 84772"/>
                  <a:gd name="connsiteX93" fmla="*/ 37147 w 40005"/>
                  <a:gd name="connsiteY93" fmla="*/ 72390 h 84772"/>
                  <a:gd name="connsiteX94" fmla="*/ 37147 w 40005"/>
                  <a:gd name="connsiteY94" fmla="*/ 72390 h 84772"/>
                  <a:gd name="connsiteX95" fmla="*/ 37147 w 40005"/>
                  <a:gd name="connsiteY95" fmla="*/ 72390 h 84772"/>
                  <a:gd name="connsiteX96" fmla="*/ 37147 w 40005"/>
                  <a:gd name="connsiteY96" fmla="*/ 72390 h 84772"/>
                  <a:gd name="connsiteX97" fmla="*/ 37147 w 40005"/>
                  <a:gd name="connsiteY97" fmla="*/ 72390 h 84772"/>
                  <a:gd name="connsiteX98" fmla="*/ 37147 w 40005"/>
                  <a:gd name="connsiteY98" fmla="*/ 72390 h 84772"/>
                  <a:gd name="connsiteX99" fmla="*/ 37147 w 40005"/>
                  <a:gd name="connsiteY99" fmla="*/ 72390 h 84772"/>
                  <a:gd name="connsiteX100" fmla="*/ 37147 w 40005"/>
                  <a:gd name="connsiteY100" fmla="*/ 72390 h 84772"/>
                  <a:gd name="connsiteX101" fmla="*/ 37147 w 40005"/>
                  <a:gd name="connsiteY101" fmla="*/ 72390 h 84772"/>
                  <a:gd name="connsiteX102" fmla="*/ 37147 w 40005"/>
                  <a:gd name="connsiteY102" fmla="*/ 72390 h 84772"/>
                  <a:gd name="connsiteX103" fmla="*/ 37147 w 40005"/>
                  <a:gd name="connsiteY103" fmla="*/ 72390 h 84772"/>
                  <a:gd name="connsiteX104" fmla="*/ 37147 w 40005"/>
                  <a:gd name="connsiteY104" fmla="*/ 72390 h 84772"/>
                  <a:gd name="connsiteX105" fmla="*/ 37147 w 40005"/>
                  <a:gd name="connsiteY105" fmla="*/ 72390 h 84772"/>
                  <a:gd name="connsiteX106" fmla="*/ 37147 w 40005"/>
                  <a:gd name="connsiteY106" fmla="*/ 72390 h 84772"/>
                  <a:gd name="connsiteX107" fmla="*/ 37147 w 40005"/>
                  <a:gd name="connsiteY107" fmla="*/ 72390 h 84772"/>
                  <a:gd name="connsiteX108" fmla="*/ 37147 w 40005"/>
                  <a:gd name="connsiteY108" fmla="*/ 72390 h 84772"/>
                  <a:gd name="connsiteX109" fmla="*/ 37147 w 40005"/>
                  <a:gd name="connsiteY109" fmla="*/ 72390 h 84772"/>
                  <a:gd name="connsiteX110" fmla="*/ 37147 w 40005"/>
                  <a:gd name="connsiteY110" fmla="*/ 72390 h 84772"/>
                  <a:gd name="connsiteX111" fmla="*/ 37147 w 40005"/>
                  <a:gd name="connsiteY111" fmla="*/ 72390 h 84772"/>
                  <a:gd name="connsiteX112" fmla="*/ 37147 w 40005"/>
                  <a:gd name="connsiteY112" fmla="*/ 72390 h 84772"/>
                  <a:gd name="connsiteX113" fmla="*/ 37147 w 40005"/>
                  <a:gd name="connsiteY113" fmla="*/ 72390 h 84772"/>
                  <a:gd name="connsiteX114" fmla="*/ 37147 w 40005"/>
                  <a:gd name="connsiteY114" fmla="*/ 72390 h 84772"/>
                  <a:gd name="connsiteX115" fmla="*/ 37147 w 40005"/>
                  <a:gd name="connsiteY115" fmla="*/ 72390 h 84772"/>
                  <a:gd name="connsiteX116" fmla="*/ 37147 w 40005"/>
                  <a:gd name="connsiteY116" fmla="*/ 72390 h 84772"/>
                  <a:gd name="connsiteX117" fmla="*/ 37147 w 40005"/>
                  <a:gd name="connsiteY117" fmla="*/ 72390 h 84772"/>
                  <a:gd name="connsiteX118" fmla="*/ 37147 w 40005"/>
                  <a:gd name="connsiteY118" fmla="*/ 72390 h 84772"/>
                  <a:gd name="connsiteX119" fmla="*/ 37147 w 40005"/>
                  <a:gd name="connsiteY119" fmla="*/ 72390 h 84772"/>
                  <a:gd name="connsiteX120" fmla="*/ 37147 w 40005"/>
                  <a:gd name="connsiteY120" fmla="*/ 72390 h 84772"/>
                  <a:gd name="connsiteX121" fmla="*/ 37147 w 40005"/>
                  <a:gd name="connsiteY121" fmla="*/ 72390 h 84772"/>
                  <a:gd name="connsiteX122" fmla="*/ 37147 w 40005"/>
                  <a:gd name="connsiteY122" fmla="*/ 72390 h 84772"/>
                  <a:gd name="connsiteX123" fmla="*/ 37147 w 40005"/>
                  <a:gd name="connsiteY123" fmla="*/ 72390 h 84772"/>
                  <a:gd name="connsiteX124" fmla="*/ 36195 w 40005"/>
                  <a:gd name="connsiteY124" fmla="*/ 74295 h 84772"/>
                  <a:gd name="connsiteX125" fmla="*/ 36195 w 40005"/>
                  <a:gd name="connsiteY125" fmla="*/ 74295 h 84772"/>
                  <a:gd name="connsiteX126" fmla="*/ 35243 w 40005"/>
                  <a:gd name="connsiteY126" fmla="*/ 76200 h 84772"/>
                  <a:gd name="connsiteX127" fmla="*/ 35243 w 40005"/>
                  <a:gd name="connsiteY127" fmla="*/ 76200 h 84772"/>
                  <a:gd name="connsiteX128" fmla="*/ 33338 w 40005"/>
                  <a:gd name="connsiteY128" fmla="*/ 79058 h 84772"/>
                  <a:gd name="connsiteX129" fmla="*/ 33338 w 40005"/>
                  <a:gd name="connsiteY129" fmla="*/ 79058 h 84772"/>
                  <a:gd name="connsiteX130" fmla="*/ 31432 w 40005"/>
                  <a:gd name="connsiteY130" fmla="*/ 81915 h 84772"/>
                  <a:gd name="connsiteX131" fmla="*/ 30480 w 40005"/>
                  <a:gd name="connsiteY131" fmla="*/ 81915 h 84772"/>
                  <a:gd name="connsiteX132" fmla="*/ 28575 w 40005"/>
                  <a:gd name="connsiteY132" fmla="*/ 83820 h 84772"/>
                  <a:gd name="connsiteX133" fmla="*/ 26670 w 40005"/>
                  <a:gd name="connsiteY133" fmla="*/ 82867 h 84772"/>
                  <a:gd name="connsiteX134" fmla="*/ 18097 w 40005"/>
                  <a:gd name="connsiteY134" fmla="*/ 84772 h 84772"/>
                  <a:gd name="connsiteX135" fmla="*/ 2857 w 40005"/>
                  <a:gd name="connsiteY135" fmla="*/ 72390 h 84772"/>
                  <a:gd name="connsiteX136" fmla="*/ 953 w 40005"/>
                  <a:gd name="connsiteY136" fmla="*/ 70485 h 84772"/>
                  <a:gd name="connsiteX137" fmla="*/ 953 w 40005"/>
                  <a:gd name="connsiteY137" fmla="*/ 68580 h 84772"/>
                  <a:gd name="connsiteX138" fmla="*/ 953 w 40005"/>
                  <a:gd name="connsiteY138" fmla="*/ 67627 h 84772"/>
                  <a:gd name="connsiteX139" fmla="*/ 1905 w 40005"/>
                  <a:gd name="connsiteY139" fmla="*/ 65722 h 84772"/>
                  <a:gd name="connsiteX140" fmla="*/ 1905 w 40005"/>
                  <a:gd name="connsiteY140" fmla="*/ 64770 h 84772"/>
                  <a:gd name="connsiteX141" fmla="*/ 953 w 40005"/>
                  <a:gd name="connsiteY141" fmla="*/ 63817 h 84772"/>
                  <a:gd name="connsiteX142" fmla="*/ 953 w 40005"/>
                  <a:gd name="connsiteY142" fmla="*/ 61913 h 84772"/>
                  <a:gd name="connsiteX143" fmla="*/ 953 w 40005"/>
                  <a:gd name="connsiteY143" fmla="*/ 60960 h 84772"/>
                  <a:gd name="connsiteX144" fmla="*/ 0 w 40005"/>
                  <a:gd name="connsiteY144" fmla="*/ 60008 h 84772"/>
                  <a:gd name="connsiteX145" fmla="*/ 953 w 40005"/>
                  <a:gd name="connsiteY145" fmla="*/ 58102 h 84772"/>
                  <a:gd name="connsiteX146" fmla="*/ 953 w 40005"/>
                  <a:gd name="connsiteY146" fmla="*/ 58102 h 84772"/>
                  <a:gd name="connsiteX147" fmla="*/ 0 w 40005"/>
                  <a:gd name="connsiteY147" fmla="*/ 56197 h 84772"/>
                  <a:gd name="connsiteX148" fmla="*/ 953 w 40005"/>
                  <a:gd name="connsiteY148" fmla="*/ 53340 h 84772"/>
                  <a:gd name="connsiteX149" fmla="*/ 953 w 40005"/>
                  <a:gd name="connsiteY149" fmla="*/ 53340 h 84772"/>
                  <a:gd name="connsiteX150" fmla="*/ 953 w 40005"/>
                  <a:gd name="connsiteY150" fmla="*/ 53340 h 84772"/>
                  <a:gd name="connsiteX151" fmla="*/ 0 w 40005"/>
                  <a:gd name="connsiteY151" fmla="*/ 51435 h 84772"/>
                  <a:gd name="connsiteX152" fmla="*/ 1905 w 40005"/>
                  <a:gd name="connsiteY152" fmla="*/ 49530 h 84772"/>
                  <a:gd name="connsiteX153" fmla="*/ 1905 w 40005"/>
                  <a:gd name="connsiteY153" fmla="*/ 49530 h 84772"/>
                  <a:gd name="connsiteX154" fmla="*/ 0 w 40005"/>
                  <a:gd name="connsiteY154" fmla="*/ 47625 h 84772"/>
                  <a:gd name="connsiteX155" fmla="*/ 1905 w 40005"/>
                  <a:gd name="connsiteY155" fmla="*/ 45720 h 84772"/>
                  <a:gd name="connsiteX156" fmla="*/ 1905 w 40005"/>
                  <a:gd name="connsiteY156" fmla="*/ 45720 h 84772"/>
                  <a:gd name="connsiteX157" fmla="*/ 1905 w 40005"/>
                  <a:gd name="connsiteY157" fmla="*/ 45720 h 84772"/>
                  <a:gd name="connsiteX158" fmla="*/ 0 w 40005"/>
                  <a:gd name="connsiteY158" fmla="*/ 43815 h 84772"/>
                  <a:gd name="connsiteX159" fmla="*/ 1905 w 40005"/>
                  <a:gd name="connsiteY159" fmla="*/ 41910 h 84772"/>
                  <a:gd name="connsiteX160" fmla="*/ 1905 w 40005"/>
                  <a:gd name="connsiteY160" fmla="*/ 41910 h 84772"/>
                  <a:gd name="connsiteX161" fmla="*/ 1905 w 40005"/>
                  <a:gd name="connsiteY161" fmla="*/ 40958 h 84772"/>
                  <a:gd name="connsiteX162" fmla="*/ 953 w 40005"/>
                  <a:gd name="connsiteY162" fmla="*/ 39052 h 84772"/>
                  <a:gd name="connsiteX163" fmla="*/ 1905 w 40005"/>
                  <a:gd name="connsiteY163" fmla="*/ 37147 h 84772"/>
                  <a:gd name="connsiteX164" fmla="*/ 1905 w 40005"/>
                  <a:gd name="connsiteY164" fmla="*/ 37147 h 84772"/>
                  <a:gd name="connsiteX165" fmla="*/ 0 w 40005"/>
                  <a:gd name="connsiteY165" fmla="*/ 35242 h 84772"/>
                  <a:gd name="connsiteX166" fmla="*/ 1905 w 40005"/>
                  <a:gd name="connsiteY166" fmla="*/ 33338 h 84772"/>
                  <a:gd name="connsiteX167" fmla="*/ 2857 w 40005"/>
                  <a:gd name="connsiteY167" fmla="*/ 33338 h 84772"/>
                  <a:gd name="connsiteX168" fmla="*/ 3810 w 40005"/>
                  <a:gd name="connsiteY168" fmla="*/ 33338 h 84772"/>
                  <a:gd name="connsiteX169" fmla="*/ 3810 w 40005"/>
                  <a:gd name="connsiteY169" fmla="*/ 32385 h 84772"/>
                  <a:gd name="connsiteX170" fmla="*/ 2857 w 40005"/>
                  <a:gd name="connsiteY170" fmla="*/ 30480 h 84772"/>
                  <a:gd name="connsiteX171" fmla="*/ 4763 w 40005"/>
                  <a:gd name="connsiteY171" fmla="*/ 28575 h 84772"/>
                  <a:gd name="connsiteX172" fmla="*/ 4763 w 40005"/>
                  <a:gd name="connsiteY172" fmla="*/ 27622 h 84772"/>
                  <a:gd name="connsiteX173" fmla="*/ 3810 w 40005"/>
                  <a:gd name="connsiteY173" fmla="*/ 25717 h 84772"/>
                  <a:gd name="connsiteX174" fmla="*/ 5715 w 40005"/>
                  <a:gd name="connsiteY174" fmla="*/ 23813 h 84772"/>
                  <a:gd name="connsiteX175" fmla="*/ 6668 w 40005"/>
                  <a:gd name="connsiteY175" fmla="*/ 19050 h 84772"/>
                  <a:gd name="connsiteX176" fmla="*/ 5715 w 40005"/>
                  <a:gd name="connsiteY176" fmla="*/ 17145 h 84772"/>
                  <a:gd name="connsiteX177" fmla="*/ 7620 w 40005"/>
                  <a:gd name="connsiteY177" fmla="*/ 15240 h 84772"/>
                  <a:gd name="connsiteX178" fmla="*/ 7620 w 40005"/>
                  <a:gd name="connsiteY178" fmla="*/ 15240 h 84772"/>
                  <a:gd name="connsiteX179" fmla="*/ 7620 w 40005"/>
                  <a:gd name="connsiteY179" fmla="*/ 14288 h 84772"/>
                  <a:gd name="connsiteX180" fmla="*/ 8572 w 40005"/>
                  <a:gd name="connsiteY180" fmla="*/ 8572 h 84772"/>
                  <a:gd name="connsiteX181" fmla="*/ 13335 w 40005"/>
                  <a:gd name="connsiteY181" fmla="*/ 2858 h 84772"/>
                  <a:gd name="connsiteX182" fmla="*/ 20955 w 40005"/>
                  <a:gd name="connsiteY182" fmla="*/ 0 h 847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40005" h="84772">
                    <a:moveTo>
                      <a:pt x="20955" y="0"/>
                    </a:moveTo>
                    <a:cubicBezTo>
                      <a:pt x="21907" y="0"/>
                      <a:pt x="21907" y="0"/>
                      <a:pt x="22860" y="952"/>
                    </a:cubicBezTo>
                    <a:cubicBezTo>
                      <a:pt x="22860" y="0"/>
                      <a:pt x="23813" y="0"/>
                      <a:pt x="23813" y="0"/>
                    </a:cubicBezTo>
                    <a:cubicBezTo>
                      <a:pt x="24765" y="0"/>
                      <a:pt x="24765" y="952"/>
                      <a:pt x="24765" y="1905"/>
                    </a:cubicBezTo>
                    <a:cubicBezTo>
                      <a:pt x="24765" y="1905"/>
                      <a:pt x="24765" y="1905"/>
                      <a:pt x="24765" y="1905"/>
                    </a:cubicBezTo>
                    <a:cubicBezTo>
                      <a:pt x="25718" y="1905"/>
                      <a:pt x="25718" y="2858"/>
                      <a:pt x="25718" y="4763"/>
                    </a:cubicBezTo>
                    <a:cubicBezTo>
                      <a:pt x="25718" y="4763"/>
                      <a:pt x="25718" y="5715"/>
                      <a:pt x="25718" y="5715"/>
                    </a:cubicBezTo>
                    <a:lnTo>
                      <a:pt x="25718" y="5715"/>
                    </a:lnTo>
                    <a:cubicBezTo>
                      <a:pt x="26670" y="5715"/>
                      <a:pt x="26670" y="6667"/>
                      <a:pt x="26670" y="8572"/>
                    </a:cubicBezTo>
                    <a:cubicBezTo>
                      <a:pt x="26670" y="9525"/>
                      <a:pt x="26670" y="9525"/>
                      <a:pt x="26670" y="9525"/>
                    </a:cubicBezTo>
                    <a:lnTo>
                      <a:pt x="26670" y="9525"/>
                    </a:lnTo>
                    <a:cubicBezTo>
                      <a:pt x="28575" y="9525"/>
                      <a:pt x="29528" y="11430"/>
                      <a:pt x="29528" y="13335"/>
                    </a:cubicBezTo>
                    <a:cubicBezTo>
                      <a:pt x="29528" y="13335"/>
                      <a:pt x="29528" y="14288"/>
                      <a:pt x="29528" y="14288"/>
                    </a:cubicBezTo>
                    <a:cubicBezTo>
                      <a:pt x="30480" y="15240"/>
                      <a:pt x="30480" y="16192"/>
                      <a:pt x="31432" y="17145"/>
                    </a:cubicBezTo>
                    <a:cubicBezTo>
                      <a:pt x="33338" y="17145"/>
                      <a:pt x="34290" y="19050"/>
                      <a:pt x="34290" y="20955"/>
                    </a:cubicBezTo>
                    <a:cubicBezTo>
                      <a:pt x="34290" y="21908"/>
                      <a:pt x="34290" y="22860"/>
                      <a:pt x="33338" y="23813"/>
                    </a:cubicBezTo>
                    <a:cubicBezTo>
                      <a:pt x="34290" y="24765"/>
                      <a:pt x="34290" y="25717"/>
                      <a:pt x="34290" y="26670"/>
                    </a:cubicBezTo>
                    <a:cubicBezTo>
                      <a:pt x="34290" y="27622"/>
                      <a:pt x="34290" y="28575"/>
                      <a:pt x="33338" y="28575"/>
                    </a:cubicBezTo>
                    <a:lnTo>
                      <a:pt x="33338" y="28575"/>
                    </a:lnTo>
                    <a:cubicBezTo>
                      <a:pt x="34290" y="29527"/>
                      <a:pt x="35243" y="30480"/>
                      <a:pt x="35243" y="32385"/>
                    </a:cubicBezTo>
                    <a:cubicBezTo>
                      <a:pt x="35243" y="33338"/>
                      <a:pt x="35243" y="33338"/>
                      <a:pt x="35243" y="34290"/>
                    </a:cubicBezTo>
                    <a:cubicBezTo>
                      <a:pt x="36195" y="35242"/>
                      <a:pt x="36195" y="36195"/>
                      <a:pt x="36195" y="37147"/>
                    </a:cubicBezTo>
                    <a:cubicBezTo>
                      <a:pt x="36195" y="38100"/>
                      <a:pt x="36195" y="38100"/>
                      <a:pt x="36195" y="39052"/>
                    </a:cubicBezTo>
                    <a:cubicBezTo>
                      <a:pt x="37147" y="40005"/>
                      <a:pt x="37147" y="40958"/>
                      <a:pt x="37147" y="41910"/>
                    </a:cubicBezTo>
                    <a:cubicBezTo>
                      <a:pt x="37147" y="42863"/>
                      <a:pt x="37147" y="42863"/>
                      <a:pt x="37147" y="43815"/>
                    </a:cubicBezTo>
                    <a:cubicBezTo>
                      <a:pt x="38100" y="44767"/>
                      <a:pt x="38100" y="45720"/>
                      <a:pt x="38100" y="46672"/>
                    </a:cubicBezTo>
                    <a:cubicBezTo>
                      <a:pt x="38100" y="47625"/>
                      <a:pt x="38100" y="48577"/>
                      <a:pt x="37147" y="48577"/>
                    </a:cubicBezTo>
                    <a:lnTo>
                      <a:pt x="37147" y="48577"/>
                    </a:lnTo>
                    <a:cubicBezTo>
                      <a:pt x="38100" y="49530"/>
                      <a:pt x="38100" y="50483"/>
                      <a:pt x="38100" y="51435"/>
                    </a:cubicBezTo>
                    <a:cubicBezTo>
                      <a:pt x="38100" y="51435"/>
                      <a:pt x="38100" y="52388"/>
                      <a:pt x="38100" y="52388"/>
                    </a:cubicBezTo>
                    <a:cubicBezTo>
                      <a:pt x="39053" y="53340"/>
                      <a:pt x="39053" y="54292"/>
                      <a:pt x="39053" y="55245"/>
                    </a:cubicBezTo>
                    <a:cubicBezTo>
                      <a:pt x="39053" y="55245"/>
                      <a:pt x="39053" y="56197"/>
                      <a:pt x="39053" y="56197"/>
                    </a:cubicBezTo>
                    <a:cubicBezTo>
                      <a:pt x="39053" y="56197"/>
                      <a:pt x="39053" y="57150"/>
                      <a:pt x="39053" y="57150"/>
                    </a:cubicBezTo>
                    <a:cubicBezTo>
                      <a:pt x="39053" y="58102"/>
                      <a:pt x="39053" y="58102"/>
                      <a:pt x="38100" y="59055"/>
                    </a:cubicBezTo>
                    <a:cubicBezTo>
                      <a:pt x="39053" y="59055"/>
                      <a:pt x="40005" y="60008"/>
                      <a:pt x="40005" y="61913"/>
                    </a:cubicBezTo>
                    <a:cubicBezTo>
                      <a:pt x="40005" y="62865"/>
                      <a:pt x="39053" y="63817"/>
                      <a:pt x="38100" y="64770"/>
                    </a:cubicBezTo>
                    <a:cubicBezTo>
                      <a:pt x="38100" y="64770"/>
                      <a:pt x="38100" y="65722"/>
                      <a:pt x="38100" y="66675"/>
                    </a:cubicBezTo>
                    <a:cubicBezTo>
                      <a:pt x="38100" y="67627"/>
                      <a:pt x="38100" y="67627"/>
                      <a:pt x="37147" y="68580"/>
                    </a:cubicBezTo>
                    <a:cubicBezTo>
                      <a:pt x="38100" y="68580"/>
                      <a:pt x="38100" y="69533"/>
                      <a:pt x="38100" y="70485"/>
                    </a:cubicBezTo>
                    <a:cubicBezTo>
                      <a:pt x="38100" y="71438"/>
                      <a:pt x="38100" y="72390"/>
                      <a:pt x="37147" y="72390"/>
                    </a:cubicBez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cubicBezTo>
                      <a:pt x="37147" y="73342"/>
                      <a:pt x="37147" y="74295"/>
                      <a:pt x="36195" y="74295"/>
                    </a:cubicBezTo>
                    <a:cubicBezTo>
                      <a:pt x="36195" y="74295"/>
                      <a:pt x="36195" y="74295"/>
                      <a:pt x="36195" y="74295"/>
                    </a:cubicBezTo>
                    <a:cubicBezTo>
                      <a:pt x="36195" y="75247"/>
                      <a:pt x="35243" y="76200"/>
                      <a:pt x="35243" y="76200"/>
                    </a:cubicBezTo>
                    <a:cubicBezTo>
                      <a:pt x="35243" y="76200"/>
                      <a:pt x="35243" y="76200"/>
                      <a:pt x="35243" y="76200"/>
                    </a:cubicBezTo>
                    <a:cubicBezTo>
                      <a:pt x="35243" y="77152"/>
                      <a:pt x="34290" y="79058"/>
                      <a:pt x="33338" y="79058"/>
                    </a:cubicBezTo>
                    <a:lnTo>
                      <a:pt x="33338" y="79058"/>
                    </a:lnTo>
                    <a:cubicBezTo>
                      <a:pt x="33338" y="80010"/>
                      <a:pt x="32385" y="81915"/>
                      <a:pt x="31432" y="81915"/>
                    </a:cubicBezTo>
                    <a:cubicBezTo>
                      <a:pt x="31432" y="81915"/>
                      <a:pt x="31432" y="81915"/>
                      <a:pt x="30480" y="81915"/>
                    </a:cubicBezTo>
                    <a:cubicBezTo>
                      <a:pt x="30480" y="82867"/>
                      <a:pt x="29528" y="83820"/>
                      <a:pt x="28575" y="83820"/>
                    </a:cubicBezTo>
                    <a:cubicBezTo>
                      <a:pt x="27622" y="83820"/>
                      <a:pt x="27622" y="83820"/>
                      <a:pt x="26670" y="82867"/>
                    </a:cubicBezTo>
                    <a:cubicBezTo>
                      <a:pt x="24765" y="83820"/>
                      <a:pt x="21907" y="84772"/>
                      <a:pt x="18097" y="84772"/>
                    </a:cubicBezTo>
                    <a:cubicBezTo>
                      <a:pt x="9525" y="84772"/>
                      <a:pt x="4763" y="80010"/>
                      <a:pt x="2857" y="72390"/>
                    </a:cubicBezTo>
                    <a:cubicBezTo>
                      <a:pt x="1905" y="72390"/>
                      <a:pt x="953" y="72390"/>
                      <a:pt x="953" y="70485"/>
                    </a:cubicBezTo>
                    <a:cubicBezTo>
                      <a:pt x="953" y="69533"/>
                      <a:pt x="953" y="68580"/>
                      <a:pt x="953" y="68580"/>
                    </a:cubicBezTo>
                    <a:cubicBezTo>
                      <a:pt x="953" y="68580"/>
                      <a:pt x="953" y="68580"/>
                      <a:pt x="953" y="67627"/>
                    </a:cubicBezTo>
                    <a:cubicBezTo>
                      <a:pt x="953" y="66675"/>
                      <a:pt x="953" y="65722"/>
                      <a:pt x="1905" y="65722"/>
                    </a:cubicBezTo>
                    <a:cubicBezTo>
                      <a:pt x="1905" y="65722"/>
                      <a:pt x="1905" y="64770"/>
                      <a:pt x="1905" y="64770"/>
                    </a:cubicBezTo>
                    <a:cubicBezTo>
                      <a:pt x="1905" y="64770"/>
                      <a:pt x="953" y="63817"/>
                      <a:pt x="953" y="63817"/>
                    </a:cubicBezTo>
                    <a:cubicBezTo>
                      <a:pt x="953" y="62865"/>
                      <a:pt x="953" y="61913"/>
                      <a:pt x="953" y="61913"/>
                    </a:cubicBezTo>
                    <a:lnTo>
                      <a:pt x="953" y="60960"/>
                    </a:lnTo>
                    <a:cubicBezTo>
                      <a:pt x="953" y="60960"/>
                      <a:pt x="0" y="60008"/>
                      <a:pt x="0" y="60008"/>
                    </a:cubicBezTo>
                    <a:cubicBezTo>
                      <a:pt x="0" y="59055"/>
                      <a:pt x="0" y="58102"/>
                      <a:pt x="953" y="58102"/>
                    </a:cubicBezTo>
                    <a:lnTo>
                      <a:pt x="953" y="58102"/>
                    </a:lnTo>
                    <a:cubicBezTo>
                      <a:pt x="0" y="58102"/>
                      <a:pt x="0" y="57150"/>
                      <a:pt x="0" y="56197"/>
                    </a:cubicBezTo>
                    <a:cubicBezTo>
                      <a:pt x="0" y="55245"/>
                      <a:pt x="0" y="54292"/>
                      <a:pt x="953" y="53340"/>
                    </a:cubicBezTo>
                    <a:cubicBezTo>
                      <a:pt x="953" y="53340"/>
                      <a:pt x="953" y="53340"/>
                      <a:pt x="953" y="53340"/>
                    </a:cubicBezTo>
                    <a:lnTo>
                      <a:pt x="953" y="53340"/>
                    </a:lnTo>
                    <a:cubicBezTo>
                      <a:pt x="0" y="53340"/>
                      <a:pt x="0" y="52388"/>
                      <a:pt x="0" y="51435"/>
                    </a:cubicBezTo>
                    <a:cubicBezTo>
                      <a:pt x="0" y="50483"/>
                      <a:pt x="953" y="49530"/>
                      <a:pt x="1905" y="49530"/>
                    </a:cubicBezTo>
                    <a:lnTo>
                      <a:pt x="1905" y="49530"/>
                    </a:lnTo>
                    <a:cubicBezTo>
                      <a:pt x="953" y="49530"/>
                      <a:pt x="0" y="48577"/>
                      <a:pt x="0" y="47625"/>
                    </a:cubicBezTo>
                    <a:cubicBezTo>
                      <a:pt x="0" y="46672"/>
                      <a:pt x="953" y="45720"/>
                      <a:pt x="1905" y="45720"/>
                    </a:cubicBezTo>
                    <a:cubicBezTo>
                      <a:pt x="1905" y="45720"/>
                      <a:pt x="1905" y="45720"/>
                      <a:pt x="1905" y="45720"/>
                    </a:cubicBezTo>
                    <a:lnTo>
                      <a:pt x="1905" y="45720"/>
                    </a:lnTo>
                    <a:cubicBezTo>
                      <a:pt x="953" y="45720"/>
                      <a:pt x="0" y="44767"/>
                      <a:pt x="0" y="43815"/>
                    </a:cubicBezTo>
                    <a:cubicBezTo>
                      <a:pt x="0" y="42863"/>
                      <a:pt x="953" y="41910"/>
                      <a:pt x="1905" y="41910"/>
                    </a:cubicBezTo>
                    <a:cubicBezTo>
                      <a:pt x="1905" y="41910"/>
                      <a:pt x="1905" y="41910"/>
                      <a:pt x="1905" y="41910"/>
                    </a:cubicBezTo>
                    <a:lnTo>
                      <a:pt x="1905" y="40958"/>
                    </a:lnTo>
                    <a:cubicBezTo>
                      <a:pt x="1905" y="40958"/>
                      <a:pt x="953" y="40005"/>
                      <a:pt x="953" y="39052"/>
                    </a:cubicBezTo>
                    <a:cubicBezTo>
                      <a:pt x="953" y="38100"/>
                      <a:pt x="953" y="37147"/>
                      <a:pt x="1905" y="37147"/>
                    </a:cubicBezTo>
                    <a:lnTo>
                      <a:pt x="1905" y="37147"/>
                    </a:lnTo>
                    <a:cubicBezTo>
                      <a:pt x="953" y="37147"/>
                      <a:pt x="0" y="36195"/>
                      <a:pt x="0" y="35242"/>
                    </a:cubicBezTo>
                    <a:cubicBezTo>
                      <a:pt x="0" y="34290"/>
                      <a:pt x="953" y="33338"/>
                      <a:pt x="1905" y="33338"/>
                    </a:cubicBezTo>
                    <a:cubicBezTo>
                      <a:pt x="1905" y="33338"/>
                      <a:pt x="1905" y="33338"/>
                      <a:pt x="2857" y="33338"/>
                    </a:cubicBezTo>
                    <a:cubicBezTo>
                      <a:pt x="2857" y="33338"/>
                      <a:pt x="2857" y="33338"/>
                      <a:pt x="3810" y="33338"/>
                    </a:cubicBezTo>
                    <a:lnTo>
                      <a:pt x="3810" y="32385"/>
                    </a:lnTo>
                    <a:cubicBezTo>
                      <a:pt x="2857" y="32385"/>
                      <a:pt x="2857" y="31433"/>
                      <a:pt x="2857" y="30480"/>
                    </a:cubicBezTo>
                    <a:cubicBezTo>
                      <a:pt x="2857" y="29527"/>
                      <a:pt x="3810" y="28575"/>
                      <a:pt x="4763" y="28575"/>
                    </a:cubicBezTo>
                    <a:lnTo>
                      <a:pt x="4763" y="27622"/>
                    </a:lnTo>
                    <a:cubicBezTo>
                      <a:pt x="4763" y="27622"/>
                      <a:pt x="3810" y="26670"/>
                      <a:pt x="3810" y="25717"/>
                    </a:cubicBezTo>
                    <a:cubicBezTo>
                      <a:pt x="3810" y="24765"/>
                      <a:pt x="4763" y="23813"/>
                      <a:pt x="5715" y="23813"/>
                    </a:cubicBezTo>
                    <a:cubicBezTo>
                      <a:pt x="5715" y="21908"/>
                      <a:pt x="6668" y="20955"/>
                      <a:pt x="6668" y="19050"/>
                    </a:cubicBezTo>
                    <a:cubicBezTo>
                      <a:pt x="5715" y="19050"/>
                      <a:pt x="5715" y="18097"/>
                      <a:pt x="5715" y="17145"/>
                    </a:cubicBezTo>
                    <a:cubicBezTo>
                      <a:pt x="5715" y="16192"/>
                      <a:pt x="6668" y="15240"/>
                      <a:pt x="7620" y="15240"/>
                    </a:cubicBezTo>
                    <a:lnTo>
                      <a:pt x="7620" y="15240"/>
                    </a:lnTo>
                    <a:lnTo>
                      <a:pt x="7620" y="14288"/>
                    </a:lnTo>
                    <a:cubicBezTo>
                      <a:pt x="7620" y="12383"/>
                      <a:pt x="7620" y="10477"/>
                      <a:pt x="8572" y="8572"/>
                    </a:cubicBezTo>
                    <a:cubicBezTo>
                      <a:pt x="9525" y="5715"/>
                      <a:pt x="11430" y="3810"/>
                      <a:pt x="13335" y="2858"/>
                    </a:cubicBezTo>
                    <a:cubicBezTo>
                      <a:pt x="18097" y="952"/>
                      <a:pt x="20003" y="0"/>
                      <a:pt x="20955" y="0"/>
                    </a:cubicBezTo>
                    <a:close/>
                  </a:path>
                </a:pathLst>
              </a:custGeom>
              <a:solidFill>
                <a:srgbClr val="55622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09" name="Freeform: Shape 1108">
                <a:extLst>
                  <a:ext uri="{FF2B5EF4-FFF2-40B4-BE49-F238E27FC236}">
                    <a16:creationId xmlns:a16="http://schemas.microsoft.com/office/drawing/2014/main" id="{8C6F9581-3D0A-4CEB-B44B-DE50C7EE19E2}"/>
                  </a:ext>
                </a:extLst>
              </p:cNvPr>
              <p:cNvSpPr/>
              <p:nvPr/>
            </p:nvSpPr>
            <p:spPr>
              <a:xfrm>
                <a:off x="6500812" y="3460432"/>
                <a:ext cx="36194" cy="76200"/>
              </a:xfrm>
              <a:custGeom>
                <a:avLst/>
                <a:gdLst>
                  <a:gd name="connsiteX0" fmla="*/ 32385 w 36194"/>
                  <a:gd name="connsiteY0" fmla="*/ 17145 h 76200"/>
                  <a:gd name="connsiteX1" fmla="*/ 33338 w 36194"/>
                  <a:gd name="connsiteY1" fmla="*/ 20002 h 76200"/>
                  <a:gd name="connsiteX2" fmla="*/ 32385 w 36194"/>
                  <a:gd name="connsiteY2" fmla="*/ 21908 h 76200"/>
                  <a:gd name="connsiteX3" fmla="*/ 32385 w 36194"/>
                  <a:gd name="connsiteY3" fmla="*/ 21908 h 76200"/>
                  <a:gd name="connsiteX4" fmla="*/ 34290 w 36194"/>
                  <a:gd name="connsiteY4" fmla="*/ 25717 h 76200"/>
                  <a:gd name="connsiteX5" fmla="*/ 33338 w 36194"/>
                  <a:gd name="connsiteY5" fmla="*/ 27622 h 76200"/>
                  <a:gd name="connsiteX6" fmla="*/ 34290 w 36194"/>
                  <a:gd name="connsiteY6" fmla="*/ 30480 h 76200"/>
                  <a:gd name="connsiteX7" fmla="*/ 33338 w 36194"/>
                  <a:gd name="connsiteY7" fmla="*/ 32385 h 76200"/>
                  <a:gd name="connsiteX8" fmla="*/ 34290 w 36194"/>
                  <a:gd name="connsiteY8" fmla="*/ 35242 h 76200"/>
                  <a:gd name="connsiteX9" fmla="*/ 33338 w 36194"/>
                  <a:gd name="connsiteY9" fmla="*/ 37147 h 76200"/>
                  <a:gd name="connsiteX10" fmla="*/ 34290 w 36194"/>
                  <a:gd name="connsiteY10" fmla="*/ 40005 h 76200"/>
                  <a:gd name="connsiteX11" fmla="*/ 33338 w 36194"/>
                  <a:gd name="connsiteY11" fmla="*/ 41910 h 76200"/>
                  <a:gd name="connsiteX12" fmla="*/ 33338 w 36194"/>
                  <a:gd name="connsiteY12" fmla="*/ 41910 h 76200"/>
                  <a:gd name="connsiteX13" fmla="*/ 34290 w 36194"/>
                  <a:gd name="connsiteY13" fmla="*/ 44767 h 76200"/>
                  <a:gd name="connsiteX14" fmla="*/ 34290 w 36194"/>
                  <a:gd name="connsiteY14" fmla="*/ 45720 h 76200"/>
                  <a:gd name="connsiteX15" fmla="*/ 35243 w 36194"/>
                  <a:gd name="connsiteY15" fmla="*/ 48577 h 76200"/>
                  <a:gd name="connsiteX16" fmla="*/ 35243 w 36194"/>
                  <a:gd name="connsiteY16" fmla="*/ 49530 h 76200"/>
                  <a:gd name="connsiteX17" fmla="*/ 35243 w 36194"/>
                  <a:gd name="connsiteY17" fmla="*/ 50483 h 76200"/>
                  <a:gd name="connsiteX18" fmla="*/ 34290 w 36194"/>
                  <a:gd name="connsiteY18" fmla="*/ 52388 h 76200"/>
                  <a:gd name="connsiteX19" fmla="*/ 36195 w 36194"/>
                  <a:gd name="connsiteY19" fmla="*/ 55245 h 76200"/>
                  <a:gd name="connsiteX20" fmla="*/ 34290 w 36194"/>
                  <a:gd name="connsiteY20" fmla="*/ 57150 h 76200"/>
                  <a:gd name="connsiteX21" fmla="*/ 34290 w 36194"/>
                  <a:gd name="connsiteY21" fmla="*/ 59055 h 76200"/>
                  <a:gd name="connsiteX22" fmla="*/ 33338 w 36194"/>
                  <a:gd name="connsiteY22" fmla="*/ 60960 h 76200"/>
                  <a:gd name="connsiteX23" fmla="*/ 34290 w 36194"/>
                  <a:gd name="connsiteY23" fmla="*/ 62865 h 76200"/>
                  <a:gd name="connsiteX24" fmla="*/ 32385 w 36194"/>
                  <a:gd name="connsiteY24" fmla="*/ 64770 h 76200"/>
                  <a:gd name="connsiteX25" fmla="*/ 32385 w 36194"/>
                  <a:gd name="connsiteY25" fmla="*/ 64770 h 76200"/>
                  <a:gd name="connsiteX26" fmla="*/ 32385 w 36194"/>
                  <a:gd name="connsiteY26" fmla="*/ 64770 h 76200"/>
                  <a:gd name="connsiteX27" fmla="*/ 32385 w 36194"/>
                  <a:gd name="connsiteY27" fmla="*/ 64770 h 76200"/>
                  <a:gd name="connsiteX28" fmla="*/ 32385 w 36194"/>
                  <a:gd name="connsiteY28" fmla="*/ 64770 h 76200"/>
                  <a:gd name="connsiteX29" fmla="*/ 32385 w 36194"/>
                  <a:gd name="connsiteY29" fmla="*/ 64770 h 76200"/>
                  <a:gd name="connsiteX30" fmla="*/ 32385 w 36194"/>
                  <a:gd name="connsiteY30" fmla="*/ 64770 h 76200"/>
                  <a:gd name="connsiteX31" fmla="*/ 32385 w 36194"/>
                  <a:gd name="connsiteY31" fmla="*/ 64770 h 76200"/>
                  <a:gd name="connsiteX32" fmla="*/ 32385 w 36194"/>
                  <a:gd name="connsiteY32" fmla="*/ 64770 h 76200"/>
                  <a:gd name="connsiteX33" fmla="*/ 32385 w 36194"/>
                  <a:gd name="connsiteY33" fmla="*/ 64770 h 76200"/>
                  <a:gd name="connsiteX34" fmla="*/ 32385 w 36194"/>
                  <a:gd name="connsiteY34" fmla="*/ 64770 h 76200"/>
                  <a:gd name="connsiteX35" fmla="*/ 32385 w 36194"/>
                  <a:gd name="connsiteY35" fmla="*/ 64770 h 76200"/>
                  <a:gd name="connsiteX36" fmla="*/ 32385 w 36194"/>
                  <a:gd name="connsiteY36" fmla="*/ 64770 h 76200"/>
                  <a:gd name="connsiteX37" fmla="*/ 32385 w 36194"/>
                  <a:gd name="connsiteY37" fmla="*/ 64770 h 76200"/>
                  <a:gd name="connsiteX38" fmla="*/ 32385 w 36194"/>
                  <a:gd name="connsiteY38" fmla="*/ 64770 h 76200"/>
                  <a:gd name="connsiteX39" fmla="*/ 32385 w 36194"/>
                  <a:gd name="connsiteY39" fmla="*/ 64770 h 76200"/>
                  <a:gd name="connsiteX40" fmla="*/ 32385 w 36194"/>
                  <a:gd name="connsiteY40" fmla="*/ 64770 h 76200"/>
                  <a:gd name="connsiteX41" fmla="*/ 32385 w 36194"/>
                  <a:gd name="connsiteY41" fmla="*/ 64770 h 76200"/>
                  <a:gd name="connsiteX42" fmla="*/ 32385 w 36194"/>
                  <a:gd name="connsiteY42" fmla="*/ 64770 h 76200"/>
                  <a:gd name="connsiteX43" fmla="*/ 32385 w 36194"/>
                  <a:gd name="connsiteY43" fmla="*/ 64770 h 76200"/>
                  <a:gd name="connsiteX44" fmla="*/ 32385 w 36194"/>
                  <a:gd name="connsiteY44" fmla="*/ 64770 h 76200"/>
                  <a:gd name="connsiteX45" fmla="*/ 32385 w 36194"/>
                  <a:gd name="connsiteY45" fmla="*/ 64770 h 76200"/>
                  <a:gd name="connsiteX46" fmla="*/ 32385 w 36194"/>
                  <a:gd name="connsiteY46" fmla="*/ 64770 h 76200"/>
                  <a:gd name="connsiteX47" fmla="*/ 32385 w 36194"/>
                  <a:gd name="connsiteY47" fmla="*/ 64770 h 76200"/>
                  <a:gd name="connsiteX48" fmla="*/ 32385 w 36194"/>
                  <a:gd name="connsiteY48" fmla="*/ 64770 h 76200"/>
                  <a:gd name="connsiteX49" fmla="*/ 32385 w 36194"/>
                  <a:gd name="connsiteY49" fmla="*/ 64770 h 76200"/>
                  <a:gd name="connsiteX50" fmla="*/ 32385 w 36194"/>
                  <a:gd name="connsiteY50" fmla="*/ 64770 h 76200"/>
                  <a:gd name="connsiteX51" fmla="*/ 32385 w 36194"/>
                  <a:gd name="connsiteY51" fmla="*/ 64770 h 76200"/>
                  <a:gd name="connsiteX52" fmla="*/ 32385 w 36194"/>
                  <a:gd name="connsiteY52" fmla="*/ 64770 h 76200"/>
                  <a:gd name="connsiteX53" fmla="*/ 32385 w 36194"/>
                  <a:gd name="connsiteY53" fmla="*/ 64770 h 76200"/>
                  <a:gd name="connsiteX54" fmla="*/ 32385 w 36194"/>
                  <a:gd name="connsiteY54" fmla="*/ 64770 h 76200"/>
                  <a:gd name="connsiteX55" fmla="*/ 32385 w 36194"/>
                  <a:gd name="connsiteY55" fmla="*/ 64770 h 76200"/>
                  <a:gd name="connsiteX56" fmla="*/ 32385 w 36194"/>
                  <a:gd name="connsiteY56" fmla="*/ 64770 h 76200"/>
                  <a:gd name="connsiteX57" fmla="*/ 32385 w 36194"/>
                  <a:gd name="connsiteY57" fmla="*/ 64770 h 76200"/>
                  <a:gd name="connsiteX58" fmla="*/ 32385 w 36194"/>
                  <a:gd name="connsiteY58" fmla="*/ 64770 h 76200"/>
                  <a:gd name="connsiteX59" fmla="*/ 32385 w 36194"/>
                  <a:gd name="connsiteY59" fmla="*/ 64770 h 76200"/>
                  <a:gd name="connsiteX60" fmla="*/ 32385 w 36194"/>
                  <a:gd name="connsiteY60" fmla="*/ 64770 h 76200"/>
                  <a:gd name="connsiteX61" fmla="*/ 32385 w 36194"/>
                  <a:gd name="connsiteY61" fmla="*/ 64770 h 76200"/>
                  <a:gd name="connsiteX62" fmla="*/ 32385 w 36194"/>
                  <a:gd name="connsiteY62" fmla="*/ 64770 h 76200"/>
                  <a:gd name="connsiteX63" fmla="*/ 32385 w 36194"/>
                  <a:gd name="connsiteY63" fmla="*/ 64770 h 76200"/>
                  <a:gd name="connsiteX64" fmla="*/ 32385 w 36194"/>
                  <a:gd name="connsiteY64" fmla="*/ 64770 h 76200"/>
                  <a:gd name="connsiteX65" fmla="*/ 32385 w 36194"/>
                  <a:gd name="connsiteY65" fmla="*/ 64770 h 76200"/>
                  <a:gd name="connsiteX66" fmla="*/ 32385 w 36194"/>
                  <a:gd name="connsiteY66" fmla="*/ 64770 h 76200"/>
                  <a:gd name="connsiteX67" fmla="*/ 32385 w 36194"/>
                  <a:gd name="connsiteY67" fmla="*/ 64770 h 76200"/>
                  <a:gd name="connsiteX68" fmla="*/ 32385 w 36194"/>
                  <a:gd name="connsiteY68" fmla="*/ 64770 h 76200"/>
                  <a:gd name="connsiteX69" fmla="*/ 32385 w 36194"/>
                  <a:gd name="connsiteY69" fmla="*/ 64770 h 76200"/>
                  <a:gd name="connsiteX70" fmla="*/ 32385 w 36194"/>
                  <a:gd name="connsiteY70" fmla="*/ 64770 h 76200"/>
                  <a:gd name="connsiteX71" fmla="*/ 32385 w 36194"/>
                  <a:gd name="connsiteY71" fmla="*/ 64770 h 76200"/>
                  <a:gd name="connsiteX72" fmla="*/ 32385 w 36194"/>
                  <a:gd name="connsiteY72" fmla="*/ 64770 h 76200"/>
                  <a:gd name="connsiteX73" fmla="*/ 32385 w 36194"/>
                  <a:gd name="connsiteY73" fmla="*/ 64770 h 76200"/>
                  <a:gd name="connsiteX74" fmla="*/ 32385 w 36194"/>
                  <a:gd name="connsiteY74" fmla="*/ 64770 h 76200"/>
                  <a:gd name="connsiteX75" fmla="*/ 32385 w 36194"/>
                  <a:gd name="connsiteY75" fmla="*/ 64770 h 76200"/>
                  <a:gd name="connsiteX76" fmla="*/ 32385 w 36194"/>
                  <a:gd name="connsiteY76" fmla="*/ 64770 h 76200"/>
                  <a:gd name="connsiteX77" fmla="*/ 32385 w 36194"/>
                  <a:gd name="connsiteY77" fmla="*/ 64770 h 76200"/>
                  <a:gd name="connsiteX78" fmla="*/ 32385 w 36194"/>
                  <a:gd name="connsiteY78" fmla="*/ 64770 h 76200"/>
                  <a:gd name="connsiteX79" fmla="*/ 32385 w 36194"/>
                  <a:gd name="connsiteY79" fmla="*/ 64770 h 76200"/>
                  <a:gd name="connsiteX80" fmla="*/ 32385 w 36194"/>
                  <a:gd name="connsiteY80" fmla="*/ 64770 h 76200"/>
                  <a:gd name="connsiteX81" fmla="*/ 32385 w 36194"/>
                  <a:gd name="connsiteY81" fmla="*/ 64770 h 76200"/>
                  <a:gd name="connsiteX82" fmla="*/ 32385 w 36194"/>
                  <a:gd name="connsiteY82" fmla="*/ 64770 h 76200"/>
                  <a:gd name="connsiteX83" fmla="*/ 32385 w 36194"/>
                  <a:gd name="connsiteY83" fmla="*/ 64770 h 76200"/>
                  <a:gd name="connsiteX84" fmla="*/ 32385 w 36194"/>
                  <a:gd name="connsiteY84" fmla="*/ 64770 h 76200"/>
                  <a:gd name="connsiteX85" fmla="*/ 32385 w 36194"/>
                  <a:gd name="connsiteY85" fmla="*/ 64770 h 76200"/>
                  <a:gd name="connsiteX86" fmla="*/ 32385 w 36194"/>
                  <a:gd name="connsiteY86" fmla="*/ 64770 h 76200"/>
                  <a:gd name="connsiteX87" fmla="*/ 32385 w 36194"/>
                  <a:gd name="connsiteY87" fmla="*/ 64770 h 76200"/>
                  <a:gd name="connsiteX88" fmla="*/ 32385 w 36194"/>
                  <a:gd name="connsiteY88" fmla="*/ 64770 h 76200"/>
                  <a:gd name="connsiteX89" fmla="*/ 32385 w 36194"/>
                  <a:gd name="connsiteY89" fmla="*/ 64770 h 76200"/>
                  <a:gd name="connsiteX90" fmla="*/ 32385 w 36194"/>
                  <a:gd name="connsiteY90" fmla="*/ 64770 h 76200"/>
                  <a:gd name="connsiteX91" fmla="*/ 32385 w 36194"/>
                  <a:gd name="connsiteY91" fmla="*/ 64770 h 76200"/>
                  <a:gd name="connsiteX92" fmla="*/ 32385 w 36194"/>
                  <a:gd name="connsiteY92" fmla="*/ 64770 h 76200"/>
                  <a:gd name="connsiteX93" fmla="*/ 32385 w 36194"/>
                  <a:gd name="connsiteY93" fmla="*/ 64770 h 76200"/>
                  <a:gd name="connsiteX94" fmla="*/ 32385 w 36194"/>
                  <a:gd name="connsiteY94" fmla="*/ 64770 h 76200"/>
                  <a:gd name="connsiteX95" fmla="*/ 32385 w 36194"/>
                  <a:gd name="connsiteY95" fmla="*/ 64770 h 76200"/>
                  <a:gd name="connsiteX96" fmla="*/ 32385 w 36194"/>
                  <a:gd name="connsiteY96" fmla="*/ 64770 h 76200"/>
                  <a:gd name="connsiteX97" fmla="*/ 32385 w 36194"/>
                  <a:gd name="connsiteY97" fmla="*/ 64770 h 76200"/>
                  <a:gd name="connsiteX98" fmla="*/ 32385 w 36194"/>
                  <a:gd name="connsiteY98" fmla="*/ 64770 h 76200"/>
                  <a:gd name="connsiteX99" fmla="*/ 32385 w 36194"/>
                  <a:gd name="connsiteY99" fmla="*/ 64770 h 76200"/>
                  <a:gd name="connsiteX100" fmla="*/ 32385 w 36194"/>
                  <a:gd name="connsiteY100" fmla="*/ 64770 h 76200"/>
                  <a:gd name="connsiteX101" fmla="*/ 32385 w 36194"/>
                  <a:gd name="connsiteY101" fmla="*/ 64770 h 76200"/>
                  <a:gd name="connsiteX102" fmla="*/ 32385 w 36194"/>
                  <a:gd name="connsiteY102" fmla="*/ 64770 h 76200"/>
                  <a:gd name="connsiteX103" fmla="*/ 32385 w 36194"/>
                  <a:gd name="connsiteY103" fmla="*/ 64770 h 76200"/>
                  <a:gd name="connsiteX104" fmla="*/ 32385 w 36194"/>
                  <a:gd name="connsiteY104" fmla="*/ 64770 h 76200"/>
                  <a:gd name="connsiteX105" fmla="*/ 32385 w 36194"/>
                  <a:gd name="connsiteY105" fmla="*/ 64770 h 76200"/>
                  <a:gd name="connsiteX106" fmla="*/ 32385 w 36194"/>
                  <a:gd name="connsiteY106" fmla="*/ 64770 h 76200"/>
                  <a:gd name="connsiteX107" fmla="*/ 32385 w 36194"/>
                  <a:gd name="connsiteY107" fmla="*/ 64770 h 76200"/>
                  <a:gd name="connsiteX108" fmla="*/ 32385 w 36194"/>
                  <a:gd name="connsiteY108" fmla="*/ 64770 h 76200"/>
                  <a:gd name="connsiteX109" fmla="*/ 31432 w 36194"/>
                  <a:gd name="connsiteY109" fmla="*/ 66675 h 76200"/>
                  <a:gd name="connsiteX110" fmla="*/ 31432 w 36194"/>
                  <a:gd name="connsiteY110" fmla="*/ 66675 h 76200"/>
                  <a:gd name="connsiteX111" fmla="*/ 29528 w 36194"/>
                  <a:gd name="connsiteY111" fmla="*/ 68580 h 76200"/>
                  <a:gd name="connsiteX112" fmla="*/ 29528 w 36194"/>
                  <a:gd name="connsiteY112" fmla="*/ 68580 h 76200"/>
                  <a:gd name="connsiteX113" fmla="*/ 26670 w 36194"/>
                  <a:gd name="connsiteY113" fmla="*/ 70485 h 76200"/>
                  <a:gd name="connsiteX114" fmla="*/ 26670 w 36194"/>
                  <a:gd name="connsiteY114" fmla="*/ 70485 h 76200"/>
                  <a:gd name="connsiteX115" fmla="*/ 23813 w 36194"/>
                  <a:gd name="connsiteY115" fmla="*/ 72390 h 76200"/>
                  <a:gd name="connsiteX116" fmla="*/ 22860 w 36194"/>
                  <a:gd name="connsiteY116" fmla="*/ 72390 h 76200"/>
                  <a:gd name="connsiteX117" fmla="*/ 20003 w 36194"/>
                  <a:gd name="connsiteY117" fmla="*/ 74295 h 76200"/>
                  <a:gd name="connsiteX118" fmla="*/ 18097 w 36194"/>
                  <a:gd name="connsiteY118" fmla="*/ 73342 h 76200"/>
                  <a:gd name="connsiteX119" fmla="*/ 9525 w 36194"/>
                  <a:gd name="connsiteY119" fmla="*/ 76200 h 76200"/>
                  <a:gd name="connsiteX120" fmla="*/ 2857 w 36194"/>
                  <a:gd name="connsiteY120" fmla="*/ 73342 h 76200"/>
                  <a:gd name="connsiteX121" fmla="*/ 2857 w 36194"/>
                  <a:gd name="connsiteY121" fmla="*/ 73342 h 76200"/>
                  <a:gd name="connsiteX122" fmla="*/ 953 w 36194"/>
                  <a:gd name="connsiteY122" fmla="*/ 71438 h 76200"/>
                  <a:gd name="connsiteX123" fmla="*/ 953 w 36194"/>
                  <a:gd name="connsiteY123" fmla="*/ 69533 h 76200"/>
                  <a:gd name="connsiteX124" fmla="*/ 953 w 36194"/>
                  <a:gd name="connsiteY124" fmla="*/ 68580 h 76200"/>
                  <a:gd name="connsiteX125" fmla="*/ 1905 w 36194"/>
                  <a:gd name="connsiteY125" fmla="*/ 66675 h 76200"/>
                  <a:gd name="connsiteX126" fmla="*/ 1905 w 36194"/>
                  <a:gd name="connsiteY126" fmla="*/ 65722 h 76200"/>
                  <a:gd name="connsiteX127" fmla="*/ 953 w 36194"/>
                  <a:gd name="connsiteY127" fmla="*/ 64770 h 76200"/>
                  <a:gd name="connsiteX128" fmla="*/ 953 w 36194"/>
                  <a:gd name="connsiteY128" fmla="*/ 62865 h 76200"/>
                  <a:gd name="connsiteX129" fmla="*/ 953 w 36194"/>
                  <a:gd name="connsiteY129" fmla="*/ 61913 h 76200"/>
                  <a:gd name="connsiteX130" fmla="*/ 0 w 36194"/>
                  <a:gd name="connsiteY130" fmla="*/ 60960 h 76200"/>
                  <a:gd name="connsiteX131" fmla="*/ 953 w 36194"/>
                  <a:gd name="connsiteY131" fmla="*/ 59055 h 76200"/>
                  <a:gd name="connsiteX132" fmla="*/ 953 w 36194"/>
                  <a:gd name="connsiteY132" fmla="*/ 59055 h 76200"/>
                  <a:gd name="connsiteX133" fmla="*/ 0 w 36194"/>
                  <a:gd name="connsiteY133" fmla="*/ 57150 h 76200"/>
                  <a:gd name="connsiteX134" fmla="*/ 953 w 36194"/>
                  <a:gd name="connsiteY134" fmla="*/ 54292 h 76200"/>
                  <a:gd name="connsiteX135" fmla="*/ 953 w 36194"/>
                  <a:gd name="connsiteY135" fmla="*/ 54292 h 76200"/>
                  <a:gd name="connsiteX136" fmla="*/ 953 w 36194"/>
                  <a:gd name="connsiteY136" fmla="*/ 54292 h 76200"/>
                  <a:gd name="connsiteX137" fmla="*/ 0 w 36194"/>
                  <a:gd name="connsiteY137" fmla="*/ 52388 h 76200"/>
                  <a:gd name="connsiteX138" fmla="*/ 1905 w 36194"/>
                  <a:gd name="connsiteY138" fmla="*/ 50483 h 76200"/>
                  <a:gd name="connsiteX139" fmla="*/ 1905 w 36194"/>
                  <a:gd name="connsiteY139" fmla="*/ 50483 h 76200"/>
                  <a:gd name="connsiteX140" fmla="*/ 0 w 36194"/>
                  <a:gd name="connsiteY140" fmla="*/ 48577 h 76200"/>
                  <a:gd name="connsiteX141" fmla="*/ 1905 w 36194"/>
                  <a:gd name="connsiteY141" fmla="*/ 46672 h 76200"/>
                  <a:gd name="connsiteX142" fmla="*/ 1905 w 36194"/>
                  <a:gd name="connsiteY142" fmla="*/ 46672 h 76200"/>
                  <a:gd name="connsiteX143" fmla="*/ 1905 w 36194"/>
                  <a:gd name="connsiteY143" fmla="*/ 46672 h 76200"/>
                  <a:gd name="connsiteX144" fmla="*/ 0 w 36194"/>
                  <a:gd name="connsiteY144" fmla="*/ 44767 h 76200"/>
                  <a:gd name="connsiteX145" fmla="*/ 1905 w 36194"/>
                  <a:gd name="connsiteY145" fmla="*/ 42863 h 76200"/>
                  <a:gd name="connsiteX146" fmla="*/ 1905 w 36194"/>
                  <a:gd name="connsiteY146" fmla="*/ 42863 h 76200"/>
                  <a:gd name="connsiteX147" fmla="*/ 1905 w 36194"/>
                  <a:gd name="connsiteY147" fmla="*/ 41910 h 76200"/>
                  <a:gd name="connsiteX148" fmla="*/ 953 w 36194"/>
                  <a:gd name="connsiteY148" fmla="*/ 40005 h 76200"/>
                  <a:gd name="connsiteX149" fmla="*/ 1905 w 36194"/>
                  <a:gd name="connsiteY149" fmla="*/ 38100 h 76200"/>
                  <a:gd name="connsiteX150" fmla="*/ 1905 w 36194"/>
                  <a:gd name="connsiteY150" fmla="*/ 38100 h 76200"/>
                  <a:gd name="connsiteX151" fmla="*/ 0 w 36194"/>
                  <a:gd name="connsiteY151" fmla="*/ 36195 h 76200"/>
                  <a:gd name="connsiteX152" fmla="*/ 1905 w 36194"/>
                  <a:gd name="connsiteY152" fmla="*/ 34290 h 76200"/>
                  <a:gd name="connsiteX153" fmla="*/ 2857 w 36194"/>
                  <a:gd name="connsiteY153" fmla="*/ 34290 h 76200"/>
                  <a:gd name="connsiteX154" fmla="*/ 3810 w 36194"/>
                  <a:gd name="connsiteY154" fmla="*/ 34290 h 76200"/>
                  <a:gd name="connsiteX155" fmla="*/ 3810 w 36194"/>
                  <a:gd name="connsiteY155" fmla="*/ 33338 h 76200"/>
                  <a:gd name="connsiteX156" fmla="*/ 2857 w 36194"/>
                  <a:gd name="connsiteY156" fmla="*/ 31433 h 76200"/>
                  <a:gd name="connsiteX157" fmla="*/ 4763 w 36194"/>
                  <a:gd name="connsiteY157" fmla="*/ 29527 h 76200"/>
                  <a:gd name="connsiteX158" fmla="*/ 4763 w 36194"/>
                  <a:gd name="connsiteY158" fmla="*/ 28575 h 76200"/>
                  <a:gd name="connsiteX159" fmla="*/ 3810 w 36194"/>
                  <a:gd name="connsiteY159" fmla="*/ 26670 h 76200"/>
                  <a:gd name="connsiteX160" fmla="*/ 5715 w 36194"/>
                  <a:gd name="connsiteY160" fmla="*/ 24765 h 76200"/>
                  <a:gd name="connsiteX161" fmla="*/ 6668 w 36194"/>
                  <a:gd name="connsiteY161" fmla="*/ 20002 h 76200"/>
                  <a:gd name="connsiteX162" fmla="*/ 5715 w 36194"/>
                  <a:gd name="connsiteY162" fmla="*/ 18097 h 76200"/>
                  <a:gd name="connsiteX163" fmla="*/ 7620 w 36194"/>
                  <a:gd name="connsiteY163" fmla="*/ 16192 h 76200"/>
                  <a:gd name="connsiteX164" fmla="*/ 7620 w 36194"/>
                  <a:gd name="connsiteY164" fmla="*/ 16192 h 76200"/>
                  <a:gd name="connsiteX165" fmla="*/ 7620 w 36194"/>
                  <a:gd name="connsiteY165" fmla="*/ 15240 h 76200"/>
                  <a:gd name="connsiteX166" fmla="*/ 8572 w 36194"/>
                  <a:gd name="connsiteY166" fmla="*/ 9525 h 76200"/>
                  <a:gd name="connsiteX167" fmla="*/ 13335 w 36194"/>
                  <a:gd name="connsiteY167" fmla="*/ 3810 h 76200"/>
                  <a:gd name="connsiteX168" fmla="*/ 18097 w 36194"/>
                  <a:gd name="connsiteY168" fmla="*/ 0 h 76200"/>
                  <a:gd name="connsiteX169" fmla="*/ 20003 w 36194"/>
                  <a:gd name="connsiteY169" fmla="*/ 952 h 76200"/>
                  <a:gd name="connsiteX170" fmla="*/ 20955 w 36194"/>
                  <a:gd name="connsiteY170" fmla="*/ 0 h 76200"/>
                  <a:gd name="connsiteX171" fmla="*/ 21907 w 36194"/>
                  <a:gd name="connsiteY171" fmla="*/ 1905 h 76200"/>
                  <a:gd name="connsiteX172" fmla="*/ 21907 w 36194"/>
                  <a:gd name="connsiteY172" fmla="*/ 1905 h 76200"/>
                  <a:gd name="connsiteX173" fmla="*/ 22860 w 36194"/>
                  <a:gd name="connsiteY173" fmla="*/ 4763 h 76200"/>
                  <a:gd name="connsiteX174" fmla="*/ 22860 w 36194"/>
                  <a:gd name="connsiteY174" fmla="*/ 5715 h 76200"/>
                  <a:gd name="connsiteX175" fmla="*/ 22860 w 36194"/>
                  <a:gd name="connsiteY175" fmla="*/ 5715 h 76200"/>
                  <a:gd name="connsiteX176" fmla="*/ 23813 w 36194"/>
                  <a:gd name="connsiteY176" fmla="*/ 8572 h 76200"/>
                  <a:gd name="connsiteX177" fmla="*/ 23813 w 36194"/>
                  <a:gd name="connsiteY177" fmla="*/ 9525 h 76200"/>
                  <a:gd name="connsiteX178" fmla="*/ 23813 w 36194"/>
                  <a:gd name="connsiteY178" fmla="*/ 9525 h 76200"/>
                  <a:gd name="connsiteX179" fmla="*/ 26670 w 36194"/>
                  <a:gd name="connsiteY179" fmla="*/ 13335 h 76200"/>
                  <a:gd name="connsiteX180" fmla="*/ 26670 w 36194"/>
                  <a:gd name="connsiteY180" fmla="*/ 14288 h 76200"/>
                  <a:gd name="connsiteX181" fmla="*/ 32385 w 36194"/>
                  <a:gd name="connsiteY181" fmla="*/ 17145 h 76200"/>
                  <a:gd name="connsiteX182" fmla="*/ 32385 w 36194"/>
                  <a:gd name="connsiteY182" fmla="*/ 17145 h 76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36194" h="76200">
                    <a:moveTo>
                      <a:pt x="32385" y="17145"/>
                    </a:moveTo>
                    <a:cubicBezTo>
                      <a:pt x="32385" y="18097"/>
                      <a:pt x="33338" y="19050"/>
                      <a:pt x="33338" y="20002"/>
                    </a:cubicBezTo>
                    <a:cubicBezTo>
                      <a:pt x="33338" y="20955"/>
                      <a:pt x="33338" y="20955"/>
                      <a:pt x="32385" y="21908"/>
                    </a:cubicBezTo>
                    <a:lnTo>
                      <a:pt x="32385" y="21908"/>
                    </a:lnTo>
                    <a:cubicBezTo>
                      <a:pt x="33338" y="22860"/>
                      <a:pt x="34290" y="23813"/>
                      <a:pt x="34290" y="25717"/>
                    </a:cubicBezTo>
                    <a:cubicBezTo>
                      <a:pt x="34290" y="26670"/>
                      <a:pt x="34290" y="26670"/>
                      <a:pt x="33338" y="27622"/>
                    </a:cubicBezTo>
                    <a:cubicBezTo>
                      <a:pt x="34290" y="28575"/>
                      <a:pt x="34290" y="29527"/>
                      <a:pt x="34290" y="30480"/>
                    </a:cubicBezTo>
                    <a:cubicBezTo>
                      <a:pt x="34290" y="31433"/>
                      <a:pt x="34290" y="31433"/>
                      <a:pt x="33338" y="32385"/>
                    </a:cubicBezTo>
                    <a:cubicBezTo>
                      <a:pt x="34290" y="33338"/>
                      <a:pt x="34290" y="34290"/>
                      <a:pt x="34290" y="35242"/>
                    </a:cubicBezTo>
                    <a:cubicBezTo>
                      <a:pt x="34290" y="36195"/>
                      <a:pt x="34290" y="36195"/>
                      <a:pt x="33338" y="37147"/>
                    </a:cubicBezTo>
                    <a:cubicBezTo>
                      <a:pt x="34290" y="38100"/>
                      <a:pt x="34290" y="39052"/>
                      <a:pt x="34290" y="40005"/>
                    </a:cubicBezTo>
                    <a:cubicBezTo>
                      <a:pt x="34290" y="40958"/>
                      <a:pt x="34290" y="41910"/>
                      <a:pt x="33338" y="41910"/>
                    </a:cubicBezTo>
                    <a:lnTo>
                      <a:pt x="33338" y="41910"/>
                    </a:lnTo>
                    <a:cubicBezTo>
                      <a:pt x="34290" y="42863"/>
                      <a:pt x="34290" y="43815"/>
                      <a:pt x="34290" y="44767"/>
                    </a:cubicBezTo>
                    <a:cubicBezTo>
                      <a:pt x="34290" y="44767"/>
                      <a:pt x="34290" y="45720"/>
                      <a:pt x="34290" y="45720"/>
                    </a:cubicBezTo>
                    <a:cubicBezTo>
                      <a:pt x="35243" y="46672"/>
                      <a:pt x="35243" y="47625"/>
                      <a:pt x="35243" y="48577"/>
                    </a:cubicBezTo>
                    <a:cubicBezTo>
                      <a:pt x="35243" y="48577"/>
                      <a:pt x="35243" y="49530"/>
                      <a:pt x="35243" y="49530"/>
                    </a:cubicBezTo>
                    <a:cubicBezTo>
                      <a:pt x="35243" y="49530"/>
                      <a:pt x="35243" y="50483"/>
                      <a:pt x="35243" y="50483"/>
                    </a:cubicBezTo>
                    <a:cubicBezTo>
                      <a:pt x="35243" y="51435"/>
                      <a:pt x="35243" y="51435"/>
                      <a:pt x="34290" y="52388"/>
                    </a:cubicBezTo>
                    <a:cubicBezTo>
                      <a:pt x="35243" y="52388"/>
                      <a:pt x="36195" y="53340"/>
                      <a:pt x="36195" y="55245"/>
                    </a:cubicBezTo>
                    <a:cubicBezTo>
                      <a:pt x="36195" y="56197"/>
                      <a:pt x="35243" y="57150"/>
                      <a:pt x="34290" y="57150"/>
                    </a:cubicBezTo>
                    <a:cubicBezTo>
                      <a:pt x="34290" y="57150"/>
                      <a:pt x="34290" y="58102"/>
                      <a:pt x="34290" y="59055"/>
                    </a:cubicBezTo>
                    <a:cubicBezTo>
                      <a:pt x="34290" y="60008"/>
                      <a:pt x="34290" y="60008"/>
                      <a:pt x="33338" y="60960"/>
                    </a:cubicBezTo>
                    <a:cubicBezTo>
                      <a:pt x="34290" y="61913"/>
                      <a:pt x="34290" y="61913"/>
                      <a:pt x="34290" y="62865"/>
                    </a:cubicBezTo>
                    <a:cubicBezTo>
                      <a:pt x="34290" y="63817"/>
                      <a:pt x="33338" y="64770"/>
                      <a:pt x="32385" y="64770"/>
                    </a:cubicBez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cubicBezTo>
                      <a:pt x="32385" y="65722"/>
                      <a:pt x="31432" y="66675"/>
                      <a:pt x="31432" y="66675"/>
                    </a:cubicBezTo>
                    <a:cubicBezTo>
                      <a:pt x="31432" y="66675"/>
                      <a:pt x="31432" y="66675"/>
                      <a:pt x="31432" y="66675"/>
                    </a:cubicBezTo>
                    <a:cubicBezTo>
                      <a:pt x="31432" y="67627"/>
                      <a:pt x="30480" y="68580"/>
                      <a:pt x="29528" y="68580"/>
                    </a:cubicBezTo>
                    <a:cubicBezTo>
                      <a:pt x="29528" y="68580"/>
                      <a:pt x="29528" y="68580"/>
                      <a:pt x="29528" y="68580"/>
                    </a:cubicBezTo>
                    <a:cubicBezTo>
                      <a:pt x="29528" y="69533"/>
                      <a:pt x="28575" y="70485"/>
                      <a:pt x="26670" y="70485"/>
                    </a:cubicBezTo>
                    <a:lnTo>
                      <a:pt x="26670" y="70485"/>
                    </a:lnTo>
                    <a:cubicBezTo>
                      <a:pt x="26670" y="71438"/>
                      <a:pt x="25718" y="72390"/>
                      <a:pt x="23813" y="72390"/>
                    </a:cubicBezTo>
                    <a:cubicBezTo>
                      <a:pt x="23813" y="72390"/>
                      <a:pt x="22860" y="72390"/>
                      <a:pt x="22860" y="72390"/>
                    </a:cubicBezTo>
                    <a:cubicBezTo>
                      <a:pt x="22860" y="73342"/>
                      <a:pt x="21907" y="74295"/>
                      <a:pt x="20003" y="74295"/>
                    </a:cubicBezTo>
                    <a:cubicBezTo>
                      <a:pt x="19050" y="74295"/>
                      <a:pt x="19050" y="74295"/>
                      <a:pt x="18097" y="73342"/>
                    </a:cubicBezTo>
                    <a:cubicBezTo>
                      <a:pt x="15240" y="74295"/>
                      <a:pt x="13335" y="76200"/>
                      <a:pt x="9525" y="76200"/>
                    </a:cubicBezTo>
                    <a:cubicBezTo>
                      <a:pt x="7620" y="76200"/>
                      <a:pt x="4763" y="74295"/>
                      <a:pt x="2857" y="73342"/>
                    </a:cubicBezTo>
                    <a:lnTo>
                      <a:pt x="2857" y="73342"/>
                    </a:lnTo>
                    <a:cubicBezTo>
                      <a:pt x="1905" y="73342"/>
                      <a:pt x="953" y="73342"/>
                      <a:pt x="953" y="71438"/>
                    </a:cubicBezTo>
                    <a:cubicBezTo>
                      <a:pt x="953" y="70485"/>
                      <a:pt x="953" y="69533"/>
                      <a:pt x="953" y="69533"/>
                    </a:cubicBezTo>
                    <a:cubicBezTo>
                      <a:pt x="953" y="69533"/>
                      <a:pt x="953" y="69533"/>
                      <a:pt x="953" y="68580"/>
                    </a:cubicBezTo>
                    <a:cubicBezTo>
                      <a:pt x="953" y="67627"/>
                      <a:pt x="953" y="66675"/>
                      <a:pt x="1905" y="66675"/>
                    </a:cubicBezTo>
                    <a:cubicBezTo>
                      <a:pt x="1905" y="66675"/>
                      <a:pt x="1905" y="65722"/>
                      <a:pt x="1905" y="65722"/>
                    </a:cubicBezTo>
                    <a:cubicBezTo>
                      <a:pt x="1905" y="65722"/>
                      <a:pt x="953" y="64770"/>
                      <a:pt x="953" y="64770"/>
                    </a:cubicBezTo>
                    <a:cubicBezTo>
                      <a:pt x="953" y="63817"/>
                      <a:pt x="953" y="62865"/>
                      <a:pt x="953" y="62865"/>
                    </a:cubicBezTo>
                    <a:lnTo>
                      <a:pt x="953" y="61913"/>
                    </a:lnTo>
                    <a:cubicBezTo>
                      <a:pt x="953" y="61913"/>
                      <a:pt x="0" y="60960"/>
                      <a:pt x="0" y="60960"/>
                    </a:cubicBezTo>
                    <a:cubicBezTo>
                      <a:pt x="0" y="60008"/>
                      <a:pt x="0" y="59055"/>
                      <a:pt x="953" y="59055"/>
                    </a:cubicBezTo>
                    <a:lnTo>
                      <a:pt x="953" y="59055"/>
                    </a:lnTo>
                    <a:cubicBezTo>
                      <a:pt x="0" y="59055"/>
                      <a:pt x="0" y="58102"/>
                      <a:pt x="0" y="57150"/>
                    </a:cubicBezTo>
                    <a:cubicBezTo>
                      <a:pt x="0" y="56197"/>
                      <a:pt x="0" y="55245"/>
                      <a:pt x="953" y="54292"/>
                    </a:cubicBezTo>
                    <a:cubicBezTo>
                      <a:pt x="953" y="54292"/>
                      <a:pt x="953" y="54292"/>
                      <a:pt x="953" y="54292"/>
                    </a:cubicBezTo>
                    <a:lnTo>
                      <a:pt x="953" y="54292"/>
                    </a:lnTo>
                    <a:cubicBezTo>
                      <a:pt x="0" y="54292"/>
                      <a:pt x="0" y="53340"/>
                      <a:pt x="0" y="52388"/>
                    </a:cubicBezTo>
                    <a:cubicBezTo>
                      <a:pt x="0" y="51435"/>
                      <a:pt x="953" y="50483"/>
                      <a:pt x="1905" y="50483"/>
                    </a:cubicBezTo>
                    <a:lnTo>
                      <a:pt x="1905" y="50483"/>
                    </a:lnTo>
                    <a:cubicBezTo>
                      <a:pt x="953" y="50483"/>
                      <a:pt x="0" y="49530"/>
                      <a:pt x="0" y="48577"/>
                    </a:cubicBezTo>
                    <a:cubicBezTo>
                      <a:pt x="0" y="47625"/>
                      <a:pt x="953" y="46672"/>
                      <a:pt x="1905" y="46672"/>
                    </a:cubicBezTo>
                    <a:cubicBezTo>
                      <a:pt x="1905" y="46672"/>
                      <a:pt x="1905" y="46672"/>
                      <a:pt x="1905" y="46672"/>
                    </a:cubicBezTo>
                    <a:lnTo>
                      <a:pt x="1905" y="46672"/>
                    </a:lnTo>
                    <a:cubicBezTo>
                      <a:pt x="953" y="46672"/>
                      <a:pt x="0" y="45720"/>
                      <a:pt x="0" y="44767"/>
                    </a:cubicBezTo>
                    <a:cubicBezTo>
                      <a:pt x="0" y="43815"/>
                      <a:pt x="953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lnTo>
                      <a:pt x="1905" y="41910"/>
                    </a:lnTo>
                    <a:cubicBezTo>
                      <a:pt x="1905" y="41910"/>
                      <a:pt x="953" y="40958"/>
                      <a:pt x="953" y="40005"/>
                    </a:cubicBezTo>
                    <a:cubicBezTo>
                      <a:pt x="953" y="39052"/>
                      <a:pt x="953" y="38100"/>
                      <a:pt x="1905" y="38100"/>
                    </a:cubicBezTo>
                    <a:lnTo>
                      <a:pt x="1905" y="38100"/>
                    </a:lnTo>
                    <a:cubicBezTo>
                      <a:pt x="953" y="38100"/>
                      <a:pt x="0" y="37147"/>
                      <a:pt x="0" y="36195"/>
                    </a:cubicBezTo>
                    <a:cubicBezTo>
                      <a:pt x="0" y="35242"/>
                      <a:pt x="953" y="34290"/>
                      <a:pt x="1905" y="34290"/>
                    </a:cubicBezTo>
                    <a:cubicBezTo>
                      <a:pt x="1905" y="34290"/>
                      <a:pt x="1905" y="34290"/>
                      <a:pt x="2857" y="34290"/>
                    </a:cubicBezTo>
                    <a:cubicBezTo>
                      <a:pt x="2857" y="34290"/>
                      <a:pt x="2857" y="34290"/>
                      <a:pt x="3810" y="34290"/>
                    </a:cubicBezTo>
                    <a:lnTo>
                      <a:pt x="3810" y="33338"/>
                    </a:lnTo>
                    <a:cubicBezTo>
                      <a:pt x="2857" y="33338"/>
                      <a:pt x="2857" y="32385"/>
                      <a:pt x="2857" y="31433"/>
                    </a:cubicBezTo>
                    <a:cubicBezTo>
                      <a:pt x="2857" y="30480"/>
                      <a:pt x="3810" y="29527"/>
                      <a:pt x="4763" y="29527"/>
                    </a:cubicBezTo>
                    <a:lnTo>
                      <a:pt x="4763" y="28575"/>
                    </a:lnTo>
                    <a:cubicBezTo>
                      <a:pt x="4763" y="28575"/>
                      <a:pt x="3810" y="27622"/>
                      <a:pt x="3810" y="26670"/>
                    </a:cubicBezTo>
                    <a:cubicBezTo>
                      <a:pt x="3810" y="25717"/>
                      <a:pt x="4763" y="24765"/>
                      <a:pt x="5715" y="24765"/>
                    </a:cubicBezTo>
                    <a:cubicBezTo>
                      <a:pt x="5715" y="22860"/>
                      <a:pt x="6668" y="21908"/>
                      <a:pt x="6668" y="20002"/>
                    </a:cubicBezTo>
                    <a:cubicBezTo>
                      <a:pt x="5715" y="20002"/>
                      <a:pt x="5715" y="19050"/>
                      <a:pt x="5715" y="18097"/>
                    </a:cubicBezTo>
                    <a:cubicBezTo>
                      <a:pt x="5715" y="17145"/>
                      <a:pt x="6668" y="16192"/>
                      <a:pt x="7620" y="16192"/>
                    </a:cubicBezTo>
                    <a:lnTo>
                      <a:pt x="7620" y="16192"/>
                    </a:lnTo>
                    <a:lnTo>
                      <a:pt x="7620" y="15240"/>
                    </a:lnTo>
                    <a:cubicBezTo>
                      <a:pt x="7620" y="13335"/>
                      <a:pt x="7620" y="11430"/>
                      <a:pt x="8572" y="9525"/>
                    </a:cubicBezTo>
                    <a:cubicBezTo>
                      <a:pt x="9525" y="6667"/>
                      <a:pt x="11430" y="4763"/>
                      <a:pt x="13335" y="3810"/>
                    </a:cubicBezTo>
                    <a:cubicBezTo>
                      <a:pt x="15240" y="952"/>
                      <a:pt x="16193" y="0"/>
                      <a:pt x="18097" y="0"/>
                    </a:cubicBezTo>
                    <a:cubicBezTo>
                      <a:pt x="19050" y="0"/>
                      <a:pt x="19050" y="0"/>
                      <a:pt x="20003" y="952"/>
                    </a:cubicBezTo>
                    <a:cubicBezTo>
                      <a:pt x="20003" y="0"/>
                      <a:pt x="20955" y="0"/>
                      <a:pt x="20955" y="0"/>
                    </a:cubicBezTo>
                    <a:cubicBezTo>
                      <a:pt x="21907" y="0"/>
                      <a:pt x="21907" y="952"/>
                      <a:pt x="21907" y="1905"/>
                    </a:cubicBezTo>
                    <a:cubicBezTo>
                      <a:pt x="21907" y="1905"/>
                      <a:pt x="21907" y="1905"/>
                      <a:pt x="21907" y="1905"/>
                    </a:cubicBezTo>
                    <a:cubicBezTo>
                      <a:pt x="22860" y="1905"/>
                      <a:pt x="22860" y="2858"/>
                      <a:pt x="22860" y="4763"/>
                    </a:cubicBezTo>
                    <a:cubicBezTo>
                      <a:pt x="22860" y="4763"/>
                      <a:pt x="22860" y="5715"/>
                      <a:pt x="22860" y="5715"/>
                    </a:cubicBezTo>
                    <a:lnTo>
                      <a:pt x="22860" y="5715"/>
                    </a:lnTo>
                    <a:cubicBezTo>
                      <a:pt x="23813" y="5715"/>
                      <a:pt x="23813" y="6667"/>
                      <a:pt x="23813" y="8572"/>
                    </a:cubicBezTo>
                    <a:cubicBezTo>
                      <a:pt x="23813" y="9525"/>
                      <a:pt x="23813" y="9525"/>
                      <a:pt x="23813" y="9525"/>
                    </a:cubicBezTo>
                    <a:lnTo>
                      <a:pt x="23813" y="9525"/>
                    </a:lnTo>
                    <a:cubicBezTo>
                      <a:pt x="25718" y="9525"/>
                      <a:pt x="26670" y="11430"/>
                      <a:pt x="26670" y="13335"/>
                    </a:cubicBezTo>
                    <a:cubicBezTo>
                      <a:pt x="26670" y="13335"/>
                      <a:pt x="26670" y="14288"/>
                      <a:pt x="26670" y="14288"/>
                    </a:cubicBezTo>
                    <a:cubicBezTo>
                      <a:pt x="32385" y="14288"/>
                      <a:pt x="32385" y="15240"/>
                      <a:pt x="32385" y="17145"/>
                    </a:cubicBezTo>
                    <a:cubicBezTo>
                      <a:pt x="32385" y="17145"/>
                      <a:pt x="32385" y="17145"/>
                      <a:pt x="32385" y="17145"/>
                    </a:cubicBezTo>
                    <a:close/>
                  </a:path>
                </a:pathLst>
              </a:custGeom>
              <a:solidFill>
                <a:srgbClr val="56904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10" name="Freeform: Shape 1109">
                <a:extLst>
                  <a:ext uri="{FF2B5EF4-FFF2-40B4-BE49-F238E27FC236}">
                    <a16:creationId xmlns:a16="http://schemas.microsoft.com/office/drawing/2014/main" id="{19C031FE-5BE2-42F9-869B-03B01B88E2A6}"/>
                  </a:ext>
                </a:extLst>
              </p:cNvPr>
              <p:cNvSpPr/>
              <p:nvPr/>
            </p:nvSpPr>
            <p:spPr>
              <a:xfrm>
                <a:off x="6503669" y="3453765"/>
                <a:ext cx="27622" cy="54292"/>
              </a:xfrm>
              <a:custGeom>
                <a:avLst/>
                <a:gdLst>
                  <a:gd name="connsiteX0" fmla="*/ 20003 w 27622"/>
                  <a:gd name="connsiteY0" fmla="*/ 6667 h 54292"/>
                  <a:gd name="connsiteX1" fmla="*/ 20003 w 27622"/>
                  <a:gd name="connsiteY1" fmla="*/ 6667 h 54292"/>
                  <a:gd name="connsiteX2" fmla="*/ 20003 w 27622"/>
                  <a:gd name="connsiteY2" fmla="*/ 7620 h 54292"/>
                  <a:gd name="connsiteX3" fmla="*/ 20003 w 27622"/>
                  <a:gd name="connsiteY3" fmla="*/ 7620 h 54292"/>
                  <a:gd name="connsiteX4" fmla="*/ 20955 w 27622"/>
                  <a:gd name="connsiteY4" fmla="*/ 9525 h 54292"/>
                  <a:gd name="connsiteX5" fmla="*/ 20955 w 27622"/>
                  <a:gd name="connsiteY5" fmla="*/ 10477 h 54292"/>
                  <a:gd name="connsiteX6" fmla="*/ 20955 w 27622"/>
                  <a:gd name="connsiteY6" fmla="*/ 10477 h 54292"/>
                  <a:gd name="connsiteX7" fmla="*/ 22860 w 27622"/>
                  <a:gd name="connsiteY7" fmla="*/ 13335 h 54292"/>
                  <a:gd name="connsiteX8" fmla="*/ 22860 w 27622"/>
                  <a:gd name="connsiteY8" fmla="*/ 14288 h 54292"/>
                  <a:gd name="connsiteX9" fmla="*/ 23813 w 27622"/>
                  <a:gd name="connsiteY9" fmla="*/ 16192 h 54292"/>
                  <a:gd name="connsiteX10" fmla="*/ 25718 w 27622"/>
                  <a:gd name="connsiteY10" fmla="*/ 19050 h 54292"/>
                  <a:gd name="connsiteX11" fmla="*/ 24765 w 27622"/>
                  <a:gd name="connsiteY11" fmla="*/ 20955 h 54292"/>
                  <a:gd name="connsiteX12" fmla="*/ 24765 w 27622"/>
                  <a:gd name="connsiteY12" fmla="*/ 22860 h 54292"/>
                  <a:gd name="connsiteX13" fmla="*/ 23813 w 27622"/>
                  <a:gd name="connsiteY13" fmla="*/ 23813 h 54292"/>
                  <a:gd name="connsiteX14" fmla="*/ 23813 w 27622"/>
                  <a:gd name="connsiteY14" fmla="*/ 23813 h 54292"/>
                  <a:gd name="connsiteX15" fmla="*/ 24765 w 27622"/>
                  <a:gd name="connsiteY15" fmla="*/ 25717 h 54292"/>
                  <a:gd name="connsiteX16" fmla="*/ 24765 w 27622"/>
                  <a:gd name="connsiteY16" fmla="*/ 26670 h 54292"/>
                  <a:gd name="connsiteX17" fmla="*/ 25718 w 27622"/>
                  <a:gd name="connsiteY17" fmla="*/ 28575 h 54292"/>
                  <a:gd name="connsiteX18" fmla="*/ 25718 w 27622"/>
                  <a:gd name="connsiteY18" fmla="*/ 29527 h 54292"/>
                  <a:gd name="connsiteX19" fmla="*/ 26670 w 27622"/>
                  <a:gd name="connsiteY19" fmla="*/ 31432 h 54292"/>
                  <a:gd name="connsiteX20" fmla="*/ 26670 w 27622"/>
                  <a:gd name="connsiteY20" fmla="*/ 32385 h 54292"/>
                  <a:gd name="connsiteX21" fmla="*/ 27623 w 27622"/>
                  <a:gd name="connsiteY21" fmla="*/ 34290 h 54292"/>
                  <a:gd name="connsiteX22" fmla="*/ 26670 w 27622"/>
                  <a:gd name="connsiteY22" fmla="*/ 35242 h 54292"/>
                  <a:gd name="connsiteX23" fmla="*/ 26670 w 27622"/>
                  <a:gd name="connsiteY23" fmla="*/ 35242 h 54292"/>
                  <a:gd name="connsiteX24" fmla="*/ 26670 w 27622"/>
                  <a:gd name="connsiteY24" fmla="*/ 37147 h 54292"/>
                  <a:gd name="connsiteX25" fmla="*/ 26670 w 27622"/>
                  <a:gd name="connsiteY25" fmla="*/ 38100 h 54292"/>
                  <a:gd name="connsiteX26" fmla="*/ 26670 w 27622"/>
                  <a:gd name="connsiteY26" fmla="*/ 40005 h 54292"/>
                  <a:gd name="connsiteX27" fmla="*/ 26670 w 27622"/>
                  <a:gd name="connsiteY27" fmla="*/ 40005 h 54292"/>
                  <a:gd name="connsiteX28" fmla="*/ 26670 w 27622"/>
                  <a:gd name="connsiteY28" fmla="*/ 40957 h 54292"/>
                  <a:gd name="connsiteX29" fmla="*/ 25718 w 27622"/>
                  <a:gd name="connsiteY29" fmla="*/ 41910 h 54292"/>
                  <a:gd name="connsiteX30" fmla="*/ 26670 w 27622"/>
                  <a:gd name="connsiteY30" fmla="*/ 43815 h 54292"/>
                  <a:gd name="connsiteX31" fmla="*/ 25718 w 27622"/>
                  <a:gd name="connsiteY31" fmla="*/ 44767 h 54292"/>
                  <a:gd name="connsiteX32" fmla="*/ 25718 w 27622"/>
                  <a:gd name="connsiteY32" fmla="*/ 45720 h 54292"/>
                  <a:gd name="connsiteX33" fmla="*/ 24765 w 27622"/>
                  <a:gd name="connsiteY33" fmla="*/ 46672 h 54292"/>
                  <a:gd name="connsiteX34" fmla="*/ 24765 w 27622"/>
                  <a:gd name="connsiteY34" fmla="*/ 47625 h 54292"/>
                  <a:gd name="connsiteX35" fmla="*/ 23813 w 27622"/>
                  <a:gd name="connsiteY35" fmla="*/ 48577 h 54292"/>
                  <a:gd name="connsiteX36" fmla="*/ 23813 w 27622"/>
                  <a:gd name="connsiteY36" fmla="*/ 48577 h 54292"/>
                  <a:gd name="connsiteX37" fmla="*/ 23813 w 27622"/>
                  <a:gd name="connsiteY37" fmla="*/ 48577 h 54292"/>
                  <a:gd name="connsiteX38" fmla="*/ 23813 w 27622"/>
                  <a:gd name="connsiteY38" fmla="*/ 48577 h 54292"/>
                  <a:gd name="connsiteX39" fmla="*/ 23813 w 27622"/>
                  <a:gd name="connsiteY39" fmla="*/ 48577 h 54292"/>
                  <a:gd name="connsiteX40" fmla="*/ 23813 w 27622"/>
                  <a:gd name="connsiteY40" fmla="*/ 48577 h 54292"/>
                  <a:gd name="connsiteX41" fmla="*/ 23813 w 27622"/>
                  <a:gd name="connsiteY41" fmla="*/ 48577 h 54292"/>
                  <a:gd name="connsiteX42" fmla="*/ 23813 w 27622"/>
                  <a:gd name="connsiteY42" fmla="*/ 48577 h 54292"/>
                  <a:gd name="connsiteX43" fmla="*/ 23813 w 27622"/>
                  <a:gd name="connsiteY43" fmla="*/ 48577 h 54292"/>
                  <a:gd name="connsiteX44" fmla="*/ 23813 w 27622"/>
                  <a:gd name="connsiteY44" fmla="*/ 48577 h 54292"/>
                  <a:gd name="connsiteX45" fmla="*/ 23813 w 27622"/>
                  <a:gd name="connsiteY45" fmla="*/ 48577 h 54292"/>
                  <a:gd name="connsiteX46" fmla="*/ 23813 w 27622"/>
                  <a:gd name="connsiteY46" fmla="*/ 48577 h 54292"/>
                  <a:gd name="connsiteX47" fmla="*/ 23813 w 27622"/>
                  <a:gd name="connsiteY47" fmla="*/ 48577 h 54292"/>
                  <a:gd name="connsiteX48" fmla="*/ 23813 w 27622"/>
                  <a:gd name="connsiteY48" fmla="*/ 48577 h 54292"/>
                  <a:gd name="connsiteX49" fmla="*/ 23813 w 27622"/>
                  <a:gd name="connsiteY49" fmla="*/ 48577 h 54292"/>
                  <a:gd name="connsiteX50" fmla="*/ 23813 w 27622"/>
                  <a:gd name="connsiteY50" fmla="*/ 48577 h 54292"/>
                  <a:gd name="connsiteX51" fmla="*/ 23813 w 27622"/>
                  <a:gd name="connsiteY51" fmla="*/ 48577 h 54292"/>
                  <a:gd name="connsiteX52" fmla="*/ 23813 w 27622"/>
                  <a:gd name="connsiteY52" fmla="*/ 48577 h 54292"/>
                  <a:gd name="connsiteX53" fmla="*/ 23813 w 27622"/>
                  <a:gd name="connsiteY53" fmla="*/ 48577 h 54292"/>
                  <a:gd name="connsiteX54" fmla="*/ 23813 w 27622"/>
                  <a:gd name="connsiteY54" fmla="*/ 48577 h 54292"/>
                  <a:gd name="connsiteX55" fmla="*/ 23813 w 27622"/>
                  <a:gd name="connsiteY55" fmla="*/ 48577 h 54292"/>
                  <a:gd name="connsiteX56" fmla="*/ 23813 w 27622"/>
                  <a:gd name="connsiteY56" fmla="*/ 48577 h 54292"/>
                  <a:gd name="connsiteX57" fmla="*/ 23813 w 27622"/>
                  <a:gd name="connsiteY57" fmla="*/ 48577 h 54292"/>
                  <a:gd name="connsiteX58" fmla="*/ 23813 w 27622"/>
                  <a:gd name="connsiteY58" fmla="*/ 48577 h 54292"/>
                  <a:gd name="connsiteX59" fmla="*/ 23813 w 27622"/>
                  <a:gd name="connsiteY59" fmla="*/ 48577 h 54292"/>
                  <a:gd name="connsiteX60" fmla="*/ 23813 w 27622"/>
                  <a:gd name="connsiteY60" fmla="*/ 48577 h 54292"/>
                  <a:gd name="connsiteX61" fmla="*/ 23813 w 27622"/>
                  <a:gd name="connsiteY61" fmla="*/ 48577 h 54292"/>
                  <a:gd name="connsiteX62" fmla="*/ 23813 w 27622"/>
                  <a:gd name="connsiteY62" fmla="*/ 48577 h 54292"/>
                  <a:gd name="connsiteX63" fmla="*/ 23813 w 27622"/>
                  <a:gd name="connsiteY63" fmla="*/ 48577 h 54292"/>
                  <a:gd name="connsiteX64" fmla="*/ 23813 w 27622"/>
                  <a:gd name="connsiteY64" fmla="*/ 48577 h 54292"/>
                  <a:gd name="connsiteX65" fmla="*/ 23813 w 27622"/>
                  <a:gd name="connsiteY65" fmla="*/ 48577 h 54292"/>
                  <a:gd name="connsiteX66" fmla="*/ 23813 w 27622"/>
                  <a:gd name="connsiteY66" fmla="*/ 48577 h 54292"/>
                  <a:gd name="connsiteX67" fmla="*/ 23813 w 27622"/>
                  <a:gd name="connsiteY67" fmla="*/ 48577 h 54292"/>
                  <a:gd name="connsiteX68" fmla="*/ 23813 w 27622"/>
                  <a:gd name="connsiteY68" fmla="*/ 48577 h 54292"/>
                  <a:gd name="connsiteX69" fmla="*/ 23813 w 27622"/>
                  <a:gd name="connsiteY69" fmla="*/ 48577 h 54292"/>
                  <a:gd name="connsiteX70" fmla="*/ 23813 w 27622"/>
                  <a:gd name="connsiteY70" fmla="*/ 48577 h 54292"/>
                  <a:gd name="connsiteX71" fmla="*/ 23813 w 27622"/>
                  <a:gd name="connsiteY71" fmla="*/ 48577 h 54292"/>
                  <a:gd name="connsiteX72" fmla="*/ 23813 w 27622"/>
                  <a:gd name="connsiteY72" fmla="*/ 48577 h 54292"/>
                  <a:gd name="connsiteX73" fmla="*/ 23813 w 27622"/>
                  <a:gd name="connsiteY73" fmla="*/ 48577 h 54292"/>
                  <a:gd name="connsiteX74" fmla="*/ 23813 w 27622"/>
                  <a:gd name="connsiteY74" fmla="*/ 48577 h 54292"/>
                  <a:gd name="connsiteX75" fmla="*/ 23813 w 27622"/>
                  <a:gd name="connsiteY75" fmla="*/ 48577 h 54292"/>
                  <a:gd name="connsiteX76" fmla="*/ 23813 w 27622"/>
                  <a:gd name="connsiteY76" fmla="*/ 48577 h 54292"/>
                  <a:gd name="connsiteX77" fmla="*/ 23813 w 27622"/>
                  <a:gd name="connsiteY77" fmla="*/ 48577 h 54292"/>
                  <a:gd name="connsiteX78" fmla="*/ 23813 w 27622"/>
                  <a:gd name="connsiteY78" fmla="*/ 48577 h 54292"/>
                  <a:gd name="connsiteX79" fmla="*/ 23813 w 27622"/>
                  <a:gd name="connsiteY79" fmla="*/ 48577 h 54292"/>
                  <a:gd name="connsiteX80" fmla="*/ 23813 w 27622"/>
                  <a:gd name="connsiteY80" fmla="*/ 48577 h 54292"/>
                  <a:gd name="connsiteX81" fmla="*/ 23813 w 27622"/>
                  <a:gd name="connsiteY81" fmla="*/ 48577 h 54292"/>
                  <a:gd name="connsiteX82" fmla="*/ 23813 w 27622"/>
                  <a:gd name="connsiteY82" fmla="*/ 48577 h 54292"/>
                  <a:gd name="connsiteX83" fmla="*/ 23813 w 27622"/>
                  <a:gd name="connsiteY83" fmla="*/ 48577 h 54292"/>
                  <a:gd name="connsiteX84" fmla="*/ 23813 w 27622"/>
                  <a:gd name="connsiteY84" fmla="*/ 48577 h 54292"/>
                  <a:gd name="connsiteX85" fmla="*/ 23813 w 27622"/>
                  <a:gd name="connsiteY85" fmla="*/ 48577 h 54292"/>
                  <a:gd name="connsiteX86" fmla="*/ 23813 w 27622"/>
                  <a:gd name="connsiteY86" fmla="*/ 48577 h 54292"/>
                  <a:gd name="connsiteX87" fmla="*/ 23813 w 27622"/>
                  <a:gd name="connsiteY87" fmla="*/ 48577 h 54292"/>
                  <a:gd name="connsiteX88" fmla="*/ 23813 w 27622"/>
                  <a:gd name="connsiteY88" fmla="*/ 48577 h 54292"/>
                  <a:gd name="connsiteX89" fmla="*/ 23813 w 27622"/>
                  <a:gd name="connsiteY89" fmla="*/ 48577 h 54292"/>
                  <a:gd name="connsiteX90" fmla="*/ 23813 w 27622"/>
                  <a:gd name="connsiteY90" fmla="*/ 48577 h 54292"/>
                  <a:gd name="connsiteX91" fmla="*/ 23813 w 27622"/>
                  <a:gd name="connsiteY91" fmla="*/ 48577 h 54292"/>
                  <a:gd name="connsiteX92" fmla="*/ 23813 w 27622"/>
                  <a:gd name="connsiteY92" fmla="*/ 48577 h 54292"/>
                  <a:gd name="connsiteX93" fmla="*/ 23813 w 27622"/>
                  <a:gd name="connsiteY93" fmla="*/ 48577 h 54292"/>
                  <a:gd name="connsiteX94" fmla="*/ 23813 w 27622"/>
                  <a:gd name="connsiteY94" fmla="*/ 48577 h 54292"/>
                  <a:gd name="connsiteX95" fmla="*/ 23813 w 27622"/>
                  <a:gd name="connsiteY95" fmla="*/ 48577 h 54292"/>
                  <a:gd name="connsiteX96" fmla="*/ 23813 w 27622"/>
                  <a:gd name="connsiteY96" fmla="*/ 48577 h 54292"/>
                  <a:gd name="connsiteX97" fmla="*/ 23813 w 27622"/>
                  <a:gd name="connsiteY97" fmla="*/ 48577 h 54292"/>
                  <a:gd name="connsiteX98" fmla="*/ 23813 w 27622"/>
                  <a:gd name="connsiteY98" fmla="*/ 48577 h 54292"/>
                  <a:gd name="connsiteX99" fmla="*/ 23813 w 27622"/>
                  <a:gd name="connsiteY99" fmla="*/ 48577 h 54292"/>
                  <a:gd name="connsiteX100" fmla="*/ 23813 w 27622"/>
                  <a:gd name="connsiteY100" fmla="*/ 48577 h 54292"/>
                  <a:gd name="connsiteX101" fmla="*/ 23813 w 27622"/>
                  <a:gd name="connsiteY101" fmla="*/ 48577 h 54292"/>
                  <a:gd name="connsiteX102" fmla="*/ 23813 w 27622"/>
                  <a:gd name="connsiteY102" fmla="*/ 48577 h 54292"/>
                  <a:gd name="connsiteX103" fmla="*/ 23813 w 27622"/>
                  <a:gd name="connsiteY103" fmla="*/ 48577 h 54292"/>
                  <a:gd name="connsiteX104" fmla="*/ 23813 w 27622"/>
                  <a:gd name="connsiteY104" fmla="*/ 48577 h 54292"/>
                  <a:gd name="connsiteX105" fmla="*/ 23813 w 27622"/>
                  <a:gd name="connsiteY105" fmla="*/ 48577 h 54292"/>
                  <a:gd name="connsiteX106" fmla="*/ 23813 w 27622"/>
                  <a:gd name="connsiteY106" fmla="*/ 48577 h 54292"/>
                  <a:gd name="connsiteX107" fmla="*/ 23813 w 27622"/>
                  <a:gd name="connsiteY107" fmla="*/ 48577 h 54292"/>
                  <a:gd name="connsiteX108" fmla="*/ 23813 w 27622"/>
                  <a:gd name="connsiteY108" fmla="*/ 48577 h 54292"/>
                  <a:gd name="connsiteX109" fmla="*/ 23813 w 27622"/>
                  <a:gd name="connsiteY109" fmla="*/ 48577 h 54292"/>
                  <a:gd name="connsiteX110" fmla="*/ 23813 w 27622"/>
                  <a:gd name="connsiteY110" fmla="*/ 48577 h 54292"/>
                  <a:gd name="connsiteX111" fmla="*/ 23813 w 27622"/>
                  <a:gd name="connsiteY111" fmla="*/ 48577 h 54292"/>
                  <a:gd name="connsiteX112" fmla="*/ 23813 w 27622"/>
                  <a:gd name="connsiteY112" fmla="*/ 48577 h 54292"/>
                  <a:gd name="connsiteX113" fmla="*/ 23813 w 27622"/>
                  <a:gd name="connsiteY113" fmla="*/ 48577 h 54292"/>
                  <a:gd name="connsiteX114" fmla="*/ 23813 w 27622"/>
                  <a:gd name="connsiteY114" fmla="*/ 48577 h 54292"/>
                  <a:gd name="connsiteX115" fmla="*/ 23813 w 27622"/>
                  <a:gd name="connsiteY115" fmla="*/ 48577 h 54292"/>
                  <a:gd name="connsiteX116" fmla="*/ 23813 w 27622"/>
                  <a:gd name="connsiteY116" fmla="*/ 48577 h 54292"/>
                  <a:gd name="connsiteX117" fmla="*/ 23813 w 27622"/>
                  <a:gd name="connsiteY117" fmla="*/ 48577 h 54292"/>
                  <a:gd name="connsiteX118" fmla="*/ 23813 w 27622"/>
                  <a:gd name="connsiteY118" fmla="*/ 48577 h 54292"/>
                  <a:gd name="connsiteX119" fmla="*/ 23813 w 27622"/>
                  <a:gd name="connsiteY119" fmla="*/ 48577 h 54292"/>
                  <a:gd name="connsiteX120" fmla="*/ 22860 w 27622"/>
                  <a:gd name="connsiteY120" fmla="*/ 49530 h 54292"/>
                  <a:gd name="connsiteX121" fmla="*/ 22860 w 27622"/>
                  <a:gd name="connsiteY121" fmla="*/ 49530 h 54292"/>
                  <a:gd name="connsiteX122" fmla="*/ 21908 w 27622"/>
                  <a:gd name="connsiteY122" fmla="*/ 50482 h 54292"/>
                  <a:gd name="connsiteX123" fmla="*/ 21908 w 27622"/>
                  <a:gd name="connsiteY123" fmla="*/ 50482 h 54292"/>
                  <a:gd name="connsiteX124" fmla="*/ 20003 w 27622"/>
                  <a:gd name="connsiteY124" fmla="*/ 52388 h 54292"/>
                  <a:gd name="connsiteX125" fmla="*/ 20003 w 27622"/>
                  <a:gd name="connsiteY125" fmla="*/ 52388 h 54292"/>
                  <a:gd name="connsiteX126" fmla="*/ 18098 w 27622"/>
                  <a:gd name="connsiteY126" fmla="*/ 53340 h 54292"/>
                  <a:gd name="connsiteX127" fmla="*/ 18098 w 27622"/>
                  <a:gd name="connsiteY127" fmla="*/ 53340 h 54292"/>
                  <a:gd name="connsiteX128" fmla="*/ 17145 w 27622"/>
                  <a:gd name="connsiteY128" fmla="*/ 54292 h 54292"/>
                  <a:gd name="connsiteX129" fmla="*/ 16193 w 27622"/>
                  <a:gd name="connsiteY129" fmla="*/ 53340 h 54292"/>
                  <a:gd name="connsiteX130" fmla="*/ 11430 w 27622"/>
                  <a:gd name="connsiteY130" fmla="*/ 54292 h 54292"/>
                  <a:gd name="connsiteX131" fmla="*/ 1905 w 27622"/>
                  <a:gd name="connsiteY131" fmla="*/ 47625 h 54292"/>
                  <a:gd name="connsiteX132" fmla="*/ 1905 w 27622"/>
                  <a:gd name="connsiteY132" fmla="*/ 47625 h 54292"/>
                  <a:gd name="connsiteX133" fmla="*/ 1905 w 27622"/>
                  <a:gd name="connsiteY133" fmla="*/ 47625 h 54292"/>
                  <a:gd name="connsiteX134" fmla="*/ 953 w 27622"/>
                  <a:gd name="connsiteY134" fmla="*/ 43815 h 54292"/>
                  <a:gd name="connsiteX135" fmla="*/ 1905 w 27622"/>
                  <a:gd name="connsiteY135" fmla="*/ 42863 h 54292"/>
                  <a:gd name="connsiteX136" fmla="*/ 1905 w 27622"/>
                  <a:gd name="connsiteY136" fmla="*/ 42863 h 54292"/>
                  <a:gd name="connsiteX137" fmla="*/ 1905 w 27622"/>
                  <a:gd name="connsiteY137" fmla="*/ 41910 h 54292"/>
                  <a:gd name="connsiteX138" fmla="*/ 953 w 27622"/>
                  <a:gd name="connsiteY138" fmla="*/ 40005 h 54292"/>
                  <a:gd name="connsiteX139" fmla="*/ 1905 w 27622"/>
                  <a:gd name="connsiteY139" fmla="*/ 38100 h 54292"/>
                  <a:gd name="connsiteX140" fmla="*/ 1905 w 27622"/>
                  <a:gd name="connsiteY140" fmla="*/ 38100 h 54292"/>
                  <a:gd name="connsiteX141" fmla="*/ 0 w 27622"/>
                  <a:gd name="connsiteY141" fmla="*/ 36195 h 54292"/>
                  <a:gd name="connsiteX142" fmla="*/ 1905 w 27622"/>
                  <a:gd name="connsiteY142" fmla="*/ 34290 h 54292"/>
                  <a:gd name="connsiteX143" fmla="*/ 2858 w 27622"/>
                  <a:gd name="connsiteY143" fmla="*/ 34290 h 54292"/>
                  <a:gd name="connsiteX144" fmla="*/ 3810 w 27622"/>
                  <a:gd name="connsiteY144" fmla="*/ 34290 h 54292"/>
                  <a:gd name="connsiteX145" fmla="*/ 3810 w 27622"/>
                  <a:gd name="connsiteY145" fmla="*/ 33338 h 54292"/>
                  <a:gd name="connsiteX146" fmla="*/ 2858 w 27622"/>
                  <a:gd name="connsiteY146" fmla="*/ 31432 h 54292"/>
                  <a:gd name="connsiteX147" fmla="*/ 4763 w 27622"/>
                  <a:gd name="connsiteY147" fmla="*/ 29527 h 54292"/>
                  <a:gd name="connsiteX148" fmla="*/ 4763 w 27622"/>
                  <a:gd name="connsiteY148" fmla="*/ 28575 h 54292"/>
                  <a:gd name="connsiteX149" fmla="*/ 3810 w 27622"/>
                  <a:gd name="connsiteY149" fmla="*/ 26670 h 54292"/>
                  <a:gd name="connsiteX150" fmla="*/ 5715 w 27622"/>
                  <a:gd name="connsiteY150" fmla="*/ 24765 h 54292"/>
                  <a:gd name="connsiteX151" fmla="*/ 6668 w 27622"/>
                  <a:gd name="connsiteY151" fmla="*/ 20002 h 54292"/>
                  <a:gd name="connsiteX152" fmla="*/ 5715 w 27622"/>
                  <a:gd name="connsiteY152" fmla="*/ 18097 h 54292"/>
                  <a:gd name="connsiteX153" fmla="*/ 7620 w 27622"/>
                  <a:gd name="connsiteY153" fmla="*/ 16192 h 54292"/>
                  <a:gd name="connsiteX154" fmla="*/ 7620 w 27622"/>
                  <a:gd name="connsiteY154" fmla="*/ 16192 h 54292"/>
                  <a:gd name="connsiteX155" fmla="*/ 7620 w 27622"/>
                  <a:gd name="connsiteY155" fmla="*/ 15240 h 54292"/>
                  <a:gd name="connsiteX156" fmla="*/ 8573 w 27622"/>
                  <a:gd name="connsiteY156" fmla="*/ 9525 h 54292"/>
                  <a:gd name="connsiteX157" fmla="*/ 13335 w 27622"/>
                  <a:gd name="connsiteY157" fmla="*/ 3810 h 54292"/>
                  <a:gd name="connsiteX158" fmla="*/ 18098 w 27622"/>
                  <a:gd name="connsiteY158" fmla="*/ 0 h 54292"/>
                  <a:gd name="connsiteX159" fmla="*/ 20003 w 27622"/>
                  <a:gd name="connsiteY159" fmla="*/ 6667 h 5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</a:cxnLst>
                <a:rect l="l" t="t" r="r" b="b"/>
                <a:pathLst>
                  <a:path w="27622" h="54292">
                    <a:moveTo>
                      <a:pt x="20003" y="6667"/>
                    </a:moveTo>
                    <a:cubicBezTo>
                      <a:pt x="20003" y="7620"/>
                      <a:pt x="20003" y="7620"/>
                      <a:pt x="20003" y="6667"/>
                    </a:cubicBezTo>
                    <a:cubicBezTo>
                      <a:pt x="20003" y="7620"/>
                      <a:pt x="20003" y="7620"/>
                      <a:pt x="20003" y="7620"/>
                    </a:cubicBezTo>
                    <a:lnTo>
                      <a:pt x="20003" y="7620"/>
                    </a:lnTo>
                    <a:cubicBezTo>
                      <a:pt x="20955" y="7620"/>
                      <a:pt x="20955" y="8572"/>
                      <a:pt x="20955" y="9525"/>
                    </a:cubicBezTo>
                    <a:cubicBezTo>
                      <a:pt x="20955" y="9525"/>
                      <a:pt x="20955" y="10477"/>
                      <a:pt x="20955" y="10477"/>
                    </a:cubicBezTo>
                    <a:lnTo>
                      <a:pt x="20955" y="10477"/>
                    </a:lnTo>
                    <a:cubicBezTo>
                      <a:pt x="21908" y="10477"/>
                      <a:pt x="22860" y="11430"/>
                      <a:pt x="22860" y="13335"/>
                    </a:cubicBezTo>
                    <a:cubicBezTo>
                      <a:pt x="22860" y="13335"/>
                      <a:pt x="22860" y="14288"/>
                      <a:pt x="22860" y="14288"/>
                    </a:cubicBezTo>
                    <a:cubicBezTo>
                      <a:pt x="23813" y="14288"/>
                      <a:pt x="23813" y="15240"/>
                      <a:pt x="23813" y="16192"/>
                    </a:cubicBezTo>
                    <a:cubicBezTo>
                      <a:pt x="24765" y="16192"/>
                      <a:pt x="25718" y="17145"/>
                      <a:pt x="25718" y="19050"/>
                    </a:cubicBezTo>
                    <a:cubicBezTo>
                      <a:pt x="25718" y="20002"/>
                      <a:pt x="25718" y="20002"/>
                      <a:pt x="24765" y="20955"/>
                    </a:cubicBezTo>
                    <a:cubicBezTo>
                      <a:pt x="24765" y="20955"/>
                      <a:pt x="24765" y="21907"/>
                      <a:pt x="24765" y="22860"/>
                    </a:cubicBezTo>
                    <a:cubicBezTo>
                      <a:pt x="24765" y="23813"/>
                      <a:pt x="24765" y="23813"/>
                      <a:pt x="23813" y="23813"/>
                    </a:cubicBezTo>
                    <a:lnTo>
                      <a:pt x="23813" y="23813"/>
                    </a:lnTo>
                    <a:cubicBezTo>
                      <a:pt x="24765" y="23813"/>
                      <a:pt x="24765" y="24765"/>
                      <a:pt x="24765" y="25717"/>
                    </a:cubicBezTo>
                    <a:cubicBezTo>
                      <a:pt x="24765" y="25717"/>
                      <a:pt x="24765" y="26670"/>
                      <a:pt x="24765" y="26670"/>
                    </a:cubicBezTo>
                    <a:cubicBezTo>
                      <a:pt x="24765" y="27622"/>
                      <a:pt x="25718" y="27622"/>
                      <a:pt x="25718" y="28575"/>
                    </a:cubicBezTo>
                    <a:cubicBezTo>
                      <a:pt x="25718" y="28575"/>
                      <a:pt x="25718" y="29527"/>
                      <a:pt x="25718" y="29527"/>
                    </a:cubicBezTo>
                    <a:cubicBezTo>
                      <a:pt x="25718" y="29527"/>
                      <a:pt x="26670" y="30480"/>
                      <a:pt x="26670" y="31432"/>
                    </a:cubicBezTo>
                    <a:cubicBezTo>
                      <a:pt x="26670" y="31432"/>
                      <a:pt x="26670" y="32385"/>
                      <a:pt x="26670" y="32385"/>
                    </a:cubicBezTo>
                    <a:cubicBezTo>
                      <a:pt x="26670" y="33338"/>
                      <a:pt x="27623" y="33338"/>
                      <a:pt x="27623" y="34290"/>
                    </a:cubicBezTo>
                    <a:cubicBezTo>
                      <a:pt x="27623" y="35242"/>
                      <a:pt x="27623" y="35242"/>
                      <a:pt x="26670" y="35242"/>
                    </a:cubicBezTo>
                    <a:lnTo>
                      <a:pt x="26670" y="35242"/>
                    </a:lnTo>
                    <a:cubicBezTo>
                      <a:pt x="26670" y="35242"/>
                      <a:pt x="27623" y="36195"/>
                      <a:pt x="26670" y="37147"/>
                    </a:cubicBezTo>
                    <a:cubicBezTo>
                      <a:pt x="26670" y="37147"/>
                      <a:pt x="26670" y="37147"/>
                      <a:pt x="26670" y="38100"/>
                    </a:cubicBezTo>
                    <a:cubicBezTo>
                      <a:pt x="26670" y="38100"/>
                      <a:pt x="26670" y="39052"/>
                      <a:pt x="26670" y="40005"/>
                    </a:cubicBezTo>
                    <a:cubicBezTo>
                      <a:pt x="26670" y="40005"/>
                      <a:pt x="26670" y="40005"/>
                      <a:pt x="26670" y="40005"/>
                    </a:cubicBezTo>
                    <a:cubicBezTo>
                      <a:pt x="26670" y="40005"/>
                      <a:pt x="26670" y="40957"/>
                      <a:pt x="26670" y="40957"/>
                    </a:cubicBezTo>
                    <a:cubicBezTo>
                      <a:pt x="26670" y="40957"/>
                      <a:pt x="26670" y="41910"/>
                      <a:pt x="25718" y="41910"/>
                    </a:cubicBezTo>
                    <a:cubicBezTo>
                      <a:pt x="26670" y="41910"/>
                      <a:pt x="26670" y="42863"/>
                      <a:pt x="26670" y="43815"/>
                    </a:cubicBezTo>
                    <a:cubicBezTo>
                      <a:pt x="26670" y="44767"/>
                      <a:pt x="25718" y="44767"/>
                      <a:pt x="25718" y="44767"/>
                    </a:cubicBezTo>
                    <a:cubicBezTo>
                      <a:pt x="25718" y="44767"/>
                      <a:pt x="25718" y="45720"/>
                      <a:pt x="25718" y="45720"/>
                    </a:cubicBezTo>
                    <a:cubicBezTo>
                      <a:pt x="25718" y="45720"/>
                      <a:pt x="25718" y="46672"/>
                      <a:pt x="24765" y="46672"/>
                    </a:cubicBezTo>
                    <a:cubicBezTo>
                      <a:pt x="24765" y="46672"/>
                      <a:pt x="24765" y="47625"/>
                      <a:pt x="24765" y="47625"/>
                    </a:cubicBezTo>
                    <a:cubicBezTo>
                      <a:pt x="24765" y="48577"/>
                      <a:pt x="24765" y="48577"/>
                      <a:pt x="23813" y="48577"/>
                    </a:cubicBez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cubicBezTo>
                      <a:pt x="23813" y="49530"/>
                      <a:pt x="23813" y="49530"/>
                      <a:pt x="22860" y="49530"/>
                    </a:cubicBezTo>
                    <a:cubicBezTo>
                      <a:pt x="22860" y="49530"/>
                      <a:pt x="22860" y="49530"/>
                      <a:pt x="22860" y="49530"/>
                    </a:cubicBezTo>
                    <a:cubicBezTo>
                      <a:pt x="22860" y="50482"/>
                      <a:pt x="22860" y="50482"/>
                      <a:pt x="21908" y="50482"/>
                    </a:cubicBezTo>
                    <a:cubicBezTo>
                      <a:pt x="21908" y="50482"/>
                      <a:pt x="21908" y="50482"/>
                      <a:pt x="21908" y="50482"/>
                    </a:cubicBezTo>
                    <a:cubicBezTo>
                      <a:pt x="21908" y="51435"/>
                      <a:pt x="20955" y="52388"/>
                      <a:pt x="20003" y="52388"/>
                    </a:cubicBezTo>
                    <a:lnTo>
                      <a:pt x="20003" y="52388"/>
                    </a:lnTo>
                    <a:cubicBezTo>
                      <a:pt x="20003" y="53340"/>
                      <a:pt x="19050" y="54292"/>
                      <a:pt x="18098" y="53340"/>
                    </a:cubicBezTo>
                    <a:cubicBezTo>
                      <a:pt x="18098" y="53340"/>
                      <a:pt x="18098" y="53340"/>
                      <a:pt x="18098" y="53340"/>
                    </a:cubicBezTo>
                    <a:cubicBezTo>
                      <a:pt x="18098" y="54292"/>
                      <a:pt x="17145" y="54292"/>
                      <a:pt x="17145" y="54292"/>
                    </a:cubicBezTo>
                    <a:cubicBezTo>
                      <a:pt x="17145" y="54292"/>
                      <a:pt x="16193" y="54292"/>
                      <a:pt x="16193" y="53340"/>
                    </a:cubicBezTo>
                    <a:cubicBezTo>
                      <a:pt x="14288" y="54292"/>
                      <a:pt x="13335" y="54292"/>
                      <a:pt x="11430" y="54292"/>
                    </a:cubicBezTo>
                    <a:cubicBezTo>
                      <a:pt x="6668" y="53340"/>
                      <a:pt x="3810" y="51435"/>
                      <a:pt x="1905" y="47625"/>
                    </a:cubicBezTo>
                    <a:lnTo>
                      <a:pt x="1905" y="47625"/>
                    </a:lnTo>
                    <a:lnTo>
                      <a:pt x="1905" y="47625"/>
                    </a:lnTo>
                    <a:cubicBezTo>
                      <a:pt x="1905" y="46672"/>
                      <a:pt x="953" y="45720"/>
                      <a:pt x="953" y="43815"/>
                    </a:cubicBezTo>
                    <a:cubicBezTo>
                      <a:pt x="953" y="43815"/>
                      <a:pt x="1905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lnTo>
                      <a:pt x="1905" y="41910"/>
                    </a:lnTo>
                    <a:cubicBezTo>
                      <a:pt x="1905" y="41910"/>
                      <a:pt x="953" y="40957"/>
                      <a:pt x="953" y="40005"/>
                    </a:cubicBezTo>
                    <a:cubicBezTo>
                      <a:pt x="953" y="39052"/>
                      <a:pt x="953" y="38100"/>
                      <a:pt x="1905" y="38100"/>
                    </a:cubicBezTo>
                    <a:lnTo>
                      <a:pt x="1905" y="38100"/>
                    </a:lnTo>
                    <a:cubicBezTo>
                      <a:pt x="953" y="38100"/>
                      <a:pt x="0" y="37147"/>
                      <a:pt x="0" y="36195"/>
                    </a:cubicBezTo>
                    <a:cubicBezTo>
                      <a:pt x="0" y="35242"/>
                      <a:pt x="953" y="34290"/>
                      <a:pt x="1905" y="34290"/>
                    </a:cubicBezTo>
                    <a:cubicBezTo>
                      <a:pt x="1905" y="34290"/>
                      <a:pt x="1905" y="34290"/>
                      <a:pt x="2858" y="34290"/>
                    </a:cubicBezTo>
                    <a:cubicBezTo>
                      <a:pt x="2858" y="34290"/>
                      <a:pt x="2858" y="34290"/>
                      <a:pt x="3810" y="34290"/>
                    </a:cubicBezTo>
                    <a:lnTo>
                      <a:pt x="3810" y="33338"/>
                    </a:lnTo>
                    <a:cubicBezTo>
                      <a:pt x="2858" y="33338"/>
                      <a:pt x="2858" y="32385"/>
                      <a:pt x="2858" y="31432"/>
                    </a:cubicBezTo>
                    <a:cubicBezTo>
                      <a:pt x="2858" y="30480"/>
                      <a:pt x="3810" y="29527"/>
                      <a:pt x="4763" y="29527"/>
                    </a:cubicBezTo>
                    <a:lnTo>
                      <a:pt x="4763" y="28575"/>
                    </a:lnTo>
                    <a:cubicBezTo>
                      <a:pt x="4763" y="28575"/>
                      <a:pt x="3810" y="27622"/>
                      <a:pt x="3810" y="26670"/>
                    </a:cubicBezTo>
                    <a:cubicBezTo>
                      <a:pt x="3810" y="25717"/>
                      <a:pt x="4763" y="24765"/>
                      <a:pt x="5715" y="24765"/>
                    </a:cubicBezTo>
                    <a:cubicBezTo>
                      <a:pt x="5715" y="22860"/>
                      <a:pt x="6668" y="21907"/>
                      <a:pt x="6668" y="20002"/>
                    </a:cubicBezTo>
                    <a:cubicBezTo>
                      <a:pt x="5715" y="20002"/>
                      <a:pt x="5715" y="19050"/>
                      <a:pt x="5715" y="18097"/>
                    </a:cubicBezTo>
                    <a:cubicBezTo>
                      <a:pt x="5715" y="17145"/>
                      <a:pt x="6668" y="16192"/>
                      <a:pt x="7620" y="16192"/>
                    </a:cubicBezTo>
                    <a:lnTo>
                      <a:pt x="7620" y="16192"/>
                    </a:lnTo>
                    <a:lnTo>
                      <a:pt x="7620" y="15240"/>
                    </a:lnTo>
                    <a:cubicBezTo>
                      <a:pt x="7620" y="13335"/>
                      <a:pt x="7620" y="11430"/>
                      <a:pt x="8573" y="9525"/>
                    </a:cubicBezTo>
                    <a:cubicBezTo>
                      <a:pt x="9525" y="6667"/>
                      <a:pt x="11430" y="4763"/>
                      <a:pt x="13335" y="3810"/>
                    </a:cubicBezTo>
                    <a:cubicBezTo>
                      <a:pt x="15240" y="952"/>
                      <a:pt x="16193" y="0"/>
                      <a:pt x="18098" y="0"/>
                    </a:cubicBezTo>
                    <a:cubicBezTo>
                      <a:pt x="19050" y="6667"/>
                      <a:pt x="19050" y="6667"/>
                      <a:pt x="20003" y="6667"/>
                    </a:cubicBezTo>
                    <a:close/>
                  </a:path>
                </a:pathLst>
              </a:custGeom>
              <a:solidFill>
                <a:srgbClr val="76B84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111" name="Graphic 801">
              <a:extLst>
                <a:ext uri="{FF2B5EF4-FFF2-40B4-BE49-F238E27FC236}">
                  <a16:creationId xmlns:a16="http://schemas.microsoft.com/office/drawing/2014/main" id="{57412DFD-041B-475E-AB5B-7E168220CF49}"/>
                </a:ext>
              </a:extLst>
            </p:cNvPr>
            <p:cNvGrpSpPr/>
            <p:nvPr/>
          </p:nvGrpSpPr>
          <p:grpSpPr>
            <a:xfrm>
              <a:off x="6551294" y="3425190"/>
              <a:ext cx="49530" cy="94297"/>
              <a:chOff x="6551294" y="3425190"/>
              <a:chExt cx="49530" cy="94297"/>
            </a:xfrm>
            <a:solidFill>
              <a:schemeClr val="accent1"/>
            </a:solidFill>
          </p:grpSpPr>
          <p:sp>
            <p:nvSpPr>
              <p:cNvPr id="1112" name="Freeform: Shape 1111">
                <a:extLst>
                  <a:ext uri="{FF2B5EF4-FFF2-40B4-BE49-F238E27FC236}">
                    <a16:creationId xmlns:a16="http://schemas.microsoft.com/office/drawing/2014/main" id="{B0D63C6B-9F90-42D3-82FB-9F0F117C5474}"/>
                  </a:ext>
                </a:extLst>
              </p:cNvPr>
              <p:cNvSpPr/>
              <p:nvPr/>
            </p:nvSpPr>
            <p:spPr>
              <a:xfrm>
                <a:off x="6557009" y="3498532"/>
                <a:ext cx="43815" cy="20954"/>
              </a:xfrm>
              <a:custGeom>
                <a:avLst/>
                <a:gdLst>
                  <a:gd name="connsiteX0" fmla="*/ 43815 w 43815"/>
                  <a:gd name="connsiteY0" fmla="*/ 10477 h 20954"/>
                  <a:gd name="connsiteX1" fmla="*/ 21908 w 43815"/>
                  <a:gd name="connsiteY1" fmla="*/ 20955 h 20954"/>
                  <a:gd name="connsiteX2" fmla="*/ 0 w 43815"/>
                  <a:gd name="connsiteY2" fmla="*/ 10477 h 20954"/>
                  <a:gd name="connsiteX3" fmla="*/ 21908 w 43815"/>
                  <a:gd name="connsiteY3" fmla="*/ 0 h 20954"/>
                  <a:gd name="connsiteX4" fmla="*/ 43815 w 43815"/>
                  <a:gd name="connsiteY4" fmla="*/ 10477 h 209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3815" h="20954">
                    <a:moveTo>
                      <a:pt x="43815" y="10477"/>
                    </a:moveTo>
                    <a:cubicBezTo>
                      <a:pt x="43815" y="16264"/>
                      <a:pt x="34007" y="20955"/>
                      <a:pt x="21908" y="20955"/>
                    </a:cubicBezTo>
                    <a:cubicBezTo>
                      <a:pt x="9808" y="20955"/>
                      <a:pt x="0" y="16264"/>
                      <a:pt x="0" y="10477"/>
                    </a:cubicBezTo>
                    <a:cubicBezTo>
                      <a:pt x="0" y="4691"/>
                      <a:pt x="9809" y="0"/>
                      <a:pt x="21908" y="0"/>
                    </a:cubicBezTo>
                    <a:cubicBezTo>
                      <a:pt x="34007" y="0"/>
                      <a:pt x="43815" y="4691"/>
                      <a:pt x="43815" y="10477"/>
                    </a:cubicBezTo>
                    <a:close/>
                  </a:path>
                </a:pathLst>
              </a:custGeom>
              <a:solidFill>
                <a:srgbClr val="618D3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13" name="Freeform: Shape 1112">
                <a:extLst>
                  <a:ext uri="{FF2B5EF4-FFF2-40B4-BE49-F238E27FC236}">
                    <a16:creationId xmlns:a16="http://schemas.microsoft.com/office/drawing/2014/main" id="{A4402330-7241-4716-9441-034A306A7021}"/>
                  </a:ext>
                </a:extLst>
              </p:cNvPr>
              <p:cNvSpPr/>
              <p:nvPr/>
            </p:nvSpPr>
            <p:spPr>
              <a:xfrm>
                <a:off x="6551294" y="3430904"/>
                <a:ext cx="40005" cy="84772"/>
              </a:xfrm>
              <a:custGeom>
                <a:avLst/>
                <a:gdLst>
                  <a:gd name="connsiteX0" fmla="*/ 20955 w 40005"/>
                  <a:gd name="connsiteY0" fmla="*/ 0 h 84772"/>
                  <a:gd name="connsiteX1" fmla="*/ 22860 w 40005"/>
                  <a:gd name="connsiteY1" fmla="*/ 953 h 84772"/>
                  <a:gd name="connsiteX2" fmla="*/ 23813 w 40005"/>
                  <a:gd name="connsiteY2" fmla="*/ 0 h 84772"/>
                  <a:gd name="connsiteX3" fmla="*/ 24765 w 40005"/>
                  <a:gd name="connsiteY3" fmla="*/ 1905 h 84772"/>
                  <a:gd name="connsiteX4" fmla="*/ 24765 w 40005"/>
                  <a:gd name="connsiteY4" fmla="*/ 1905 h 84772"/>
                  <a:gd name="connsiteX5" fmla="*/ 25718 w 40005"/>
                  <a:gd name="connsiteY5" fmla="*/ 4763 h 84772"/>
                  <a:gd name="connsiteX6" fmla="*/ 25718 w 40005"/>
                  <a:gd name="connsiteY6" fmla="*/ 5715 h 84772"/>
                  <a:gd name="connsiteX7" fmla="*/ 25718 w 40005"/>
                  <a:gd name="connsiteY7" fmla="*/ 5715 h 84772"/>
                  <a:gd name="connsiteX8" fmla="*/ 26670 w 40005"/>
                  <a:gd name="connsiteY8" fmla="*/ 8573 h 84772"/>
                  <a:gd name="connsiteX9" fmla="*/ 26670 w 40005"/>
                  <a:gd name="connsiteY9" fmla="*/ 9525 h 84772"/>
                  <a:gd name="connsiteX10" fmla="*/ 26670 w 40005"/>
                  <a:gd name="connsiteY10" fmla="*/ 9525 h 84772"/>
                  <a:gd name="connsiteX11" fmla="*/ 29528 w 40005"/>
                  <a:gd name="connsiteY11" fmla="*/ 13335 h 84772"/>
                  <a:gd name="connsiteX12" fmla="*/ 29528 w 40005"/>
                  <a:gd name="connsiteY12" fmla="*/ 14288 h 84772"/>
                  <a:gd name="connsiteX13" fmla="*/ 31433 w 40005"/>
                  <a:gd name="connsiteY13" fmla="*/ 17145 h 84772"/>
                  <a:gd name="connsiteX14" fmla="*/ 34290 w 40005"/>
                  <a:gd name="connsiteY14" fmla="*/ 20955 h 84772"/>
                  <a:gd name="connsiteX15" fmla="*/ 33338 w 40005"/>
                  <a:gd name="connsiteY15" fmla="*/ 23813 h 84772"/>
                  <a:gd name="connsiteX16" fmla="*/ 34290 w 40005"/>
                  <a:gd name="connsiteY16" fmla="*/ 26670 h 84772"/>
                  <a:gd name="connsiteX17" fmla="*/ 33338 w 40005"/>
                  <a:gd name="connsiteY17" fmla="*/ 28575 h 84772"/>
                  <a:gd name="connsiteX18" fmla="*/ 33338 w 40005"/>
                  <a:gd name="connsiteY18" fmla="*/ 28575 h 84772"/>
                  <a:gd name="connsiteX19" fmla="*/ 35243 w 40005"/>
                  <a:gd name="connsiteY19" fmla="*/ 32385 h 84772"/>
                  <a:gd name="connsiteX20" fmla="*/ 35243 w 40005"/>
                  <a:gd name="connsiteY20" fmla="*/ 34290 h 84772"/>
                  <a:gd name="connsiteX21" fmla="*/ 36195 w 40005"/>
                  <a:gd name="connsiteY21" fmla="*/ 37148 h 84772"/>
                  <a:gd name="connsiteX22" fmla="*/ 36195 w 40005"/>
                  <a:gd name="connsiteY22" fmla="*/ 39053 h 84772"/>
                  <a:gd name="connsiteX23" fmla="*/ 37148 w 40005"/>
                  <a:gd name="connsiteY23" fmla="*/ 41910 h 84772"/>
                  <a:gd name="connsiteX24" fmla="*/ 37148 w 40005"/>
                  <a:gd name="connsiteY24" fmla="*/ 43815 h 84772"/>
                  <a:gd name="connsiteX25" fmla="*/ 38100 w 40005"/>
                  <a:gd name="connsiteY25" fmla="*/ 46673 h 84772"/>
                  <a:gd name="connsiteX26" fmla="*/ 37148 w 40005"/>
                  <a:gd name="connsiteY26" fmla="*/ 48578 h 84772"/>
                  <a:gd name="connsiteX27" fmla="*/ 37148 w 40005"/>
                  <a:gd name="connsiteY27" fmla="*/ 48578 h 84772"/>
                  <a:gd name="connsiteX28" fmla="*/ 38100 w 40005"/>
                  <a:gd name="connsiteY28" fmla="*/ 51435 h 84772"/>
                  <a:gd name="connsiteX29" fmla="*/ 38100 w 40005"/>
                  <a:gd name="connsiteY29" fmla="*/ 52388 h 84772"/>
                  <a:gd name="connsiteX30" fmla="*/ 39053 w 40005"/>
                  <a:gd name="connsiteY30" fmla="*/ 55245 h 84772"/>
                  <a:gd name="connsiteX31" fmla="*/ 39053 w 40005"/>
                  <a:gd name="connsiteY31" fmla="*/ 56198 h 84772"/>
                  <a:gd name="connsiteX32" fmla="*/ 39053 w 40005"/>
                  <a:gd name="connsiteY32" fmla="*/ 57150 h 84772"/>
                  <a:gd name="connsiteX33" fmla="*/ 38100 w 40005"/>
                  <a:gd name="connsiteY33" fmla="*/ 59055 h 84772"/>
                  <a:gd name="connsiteX34" fmla="*/ 40005 w 40005"/>
                  <a:gd name="connsiteY34" fmla="*/ 61913 h 84772"/>
                  <a:gd name="connsiteX35" fmla="*/ 38100 w 40005"/>
                  <a:gd name="connsiteY35" fmla="*/ 64770 h 84772"/>
                  <a:gd name="connsiteX36" fmla="*/ 38100 w 40005"/>
                  <a:gd name="connsiteY36" fmla="*/ 66675 h 84772"/>
                  <a:gd name="connsiteX37" fmla="*/ 37148 w 40005"/>
                  <a:gd name="connsiteY37" fmla="*/ 68580 h 84772"/>
                  <a:gd name="connsiteX38" fmla="*/ 38100 w 40005"/>
                  <a:gd name="connsiteY38" fmla="*/ 70485 h 84772"/>
                  <a:gd name="connsiteX39" fmla="*/ 37148 w 40005"/>
                  <a:gd name="connsiteY39" fmla="*/ 72390 h 84772"/>
                  <a:gd name="connsiteX40" fmla="*/ 37148 w 40005"/>
                  <a:gd name="connsiteY40" fmla="*/ 72390 h 84772"/>
                  <a:gd name="connsiteX41" fmla="*/ 37148 w 40005"/>
                  <a:gd name="connsiteY41" fmla="*/ 72390 h 84772"/>
                  <a:gd name="connsiteX42" fmla="*/ 37148 w 40005"/>
                  <a:gd name="connsiteY42" fmla="*/ 72390 h 84772"/>
                  <a:gd name="connsiteX43" fmla="*/ 37148 w 40005"/>
                  <a:gd name="connsiteY43" fmla="*/ 72390 h 84772"/>
                  <a:gd name="connsiteX44" fmla="*/ 37148 w 40005"/>
                  <a:gd name="connsiteY44" fmla="*/ 72390 h 84772"/>
                  <a:gd name="connsiteX45" fmla="*/ 37148 w 40005"/>
                  <a:gd name="connsiteY45" fmla="*/ 72390 h 84772"/>
                  <a:gd name="connsiteX46" fmla="*/ 37148 w 40005"/>
                  <a:gd name="connsiteY46" fmla="*/ 72390 h 84772"/>
                  <a:gd name="connsiteX47" fmla="*/ 37148 w 40005"/>
                  <a:gd name="connsiteY47" fmla="*/ 72390 h 84772"/>
                  <a:gd name="connsiteX48" fmla="*/ 37148 w 40005"/>
                  <a:gd name="connsiteY48" fmla="*/ 72390 h 84772"/>
                  <a:gd name="connsiteX49" fmla="*/ 37148 w 40005"/>
                  <a:gd name="connsiteY49" fmla="*/ 72390 h 84772"/>
                  <a:gd name="connsiteX50" fmla="*/ 37148 w 40005"/>
                  <a:gd name="connsiteY50" fmla="*/ 72390 h 84772"/>
                  <a:gd name="connsiteX51" fmla="*/ 37148 w 40005"/>
                  <a:gd name="connsiteY51" fmla="*/ 72390 h 84772"/>
                  <a:gd name="connsiteX52" fmla="*/ 37148 w 40005"/>
                  <a:gd name="connsiteY52" fmla="*/ 72390 h 84772"/>
                  <a:gd name="connsiteX53" fmla="*/ 37148 w 40005"/>
                  <a:gd name="connsiteY53" fmla="*/ 72390 h 84772"/>
                  <a:gd name="connsiteX54" fmla="*/ 37148 w 40005"/>
                  <a:gd name="connsiteY54" fmla="*/ 72390 h 84772"/>
                  <a:gd name="connsiteX55" fmla="*/ 37148 w 40005"/>
                  <a:gd name="connsiteY55" fmla="*/ 72390 h 84772"/>
                  <a:gd name="connsiteX56" fmla="*/ 37148 w 40005"/>
                  <a:gd name="connsiteY56" fmla="*/ 72390 h 84772"/>
                  <a:gd name="connsiteX57" fmla="*/ 37148 w 40005"/>
                  <a:gd name="connsiteY57" fmla="*/ 72390 h 84772"/>
                  <a:gd name="connsiteX58" fmla="*/ 37148 w 40005"/>
                  <a:gd name="connsiteY58" fmla="*/ 72390 h 84772"/>
                  <a:gd name="connsiteX59" fmla="*/ 37148 w 40005"/>
                  <a:gd name="connsiteY59" fmla="*/ 72390 h 84772"/>
                  <a:gd name="connsiteX60" fmla="*/ 37148 w 40005"/>
                  <a:gd name="connsiteY60" fmla="*/ 72390 h 84772"/>
                  <a:gd name="connsiteX61" fmla="*/ 37148 w 40005"/>
                  <a:gd name="connsiteY61" fmla="*/ 72390 h 84772"/>
                  <a:gd name="connsiteX62" fmla="*/ 37148 w 40005"/>
                  <a:gd name="connsiteY62" fmla="*/ 72390 h 84772"/>
                  <a:gd name="connsiteX63" fmla="*/ 37148 w 40005"/>
                  <a:gd name="connsiteY63" fmla="*/ 72390 h 84772"/>
                  <a:gd name="connsiteX64" fmla="*/ 37148 w 40005"/>
                  <a:gd name="connsiteY64" fmla="*/ 72390 h 84772"/>
                  <a:gd name="connsiteX65" fmla="*/ 37148 w 40005"/>
                  <a:gd name="connsiteY65" fmla="*/ 72390 h 84772"/>
                  <a:gd name="connsiteX66" fmla="*/ 37148 w 40005"/>
                  <a:gd name="connsiteY66" fmla="*/ 72390 h 84772"/>
                  <a:gd name="connsiteX67" fmla="*/ 37148 w 40005"/>
                  <a:gd name="connsiteY67" fmla="*/ 72390 h 84772"/>
                  <a:gd name="connsiteX68" fmla="*/ 37148 w 40005"/>
                  <a:gd name="connsiteY68" fmla="*/ 72390 h 84772"/>
                  <a:gd name="connsiteX69" fmla="*/ 37148 w 40005"/>
                  <a:gd name="connsiteY69" fmla="*/ 72390 h 84772"/>
                  <a:gd name="connsiteX70" fmla="*/ 37148 w 40005"/>
                  <a:gd name="connsiteY70" fmla="*/ 72390 h 84772"/>
                  <a:gd name="connsiteX71" fmla="*/ 37148 w 40005"/>
                  <a:gd name="connsiteY71" fmla="*/ 72390 h 84772"/>
                  <a:gd name="connsiteX72" fmla="*/ 37148 w 40005"/>
                  <a:gd name="connsiteY72" fmla="*/ 72390 h 84772"/>
                  <a:gd name="connsiteX73" fmla="*/ 37148 w 40005"/>
                  <a:gd name="connsiteY73" fmla="*/ 72390 h 84772"/>
                  <a:gd name="connsiteX74" fmla="*/ 37148 w 40005"/>
                  <a:gd name="connsiteY74" fmla="*/ 72390 h 84772"/>
                  <a:gd name="connsiteX75" fmla="*/ 37148 w 40005"/>
                  <a:gd name="connsiteY75" fmla="*/ 72390 h 84772"/>
                  <a:gd name="connsiteX76" fmla="*/ 37148 w 40005"/>
                  <a:gd name="connsiteY76" fmla="*/ 72390 h 84772"/>
                  <a:gd name="connsiteX77" fmla="*/ 37148 w 40005"/>
                  <a:gd name="connsiteY77" fmla="*/ 72390 h 84772"/>
                  <a:gd name="connsiteX78" fmla="*/ 37148 w 40005"/>
                  <a:gd name="connsiteY78" fmla="*/ 72390 h 84772"/>
                  <a:gd name="connsiteX79" fmla="*/ 37148 w 40005"/>
                  <a:gd name="connsiteY79" fmla="*/ 72390 h 84772"/>
                  <a:gd name="connsiteX80" fmla="*/ 37148 w 40005"/>
                  <a:gd name="connsiteY80" fmla="*/ 72390 h 84772"/>
                  <a:gd name="connsiteX81" fmla="*/ 37148 w 40005"/>
                  <a:gd name="connsiteY81" fmla="*/ 72390 h 84772"/>
                  <a:gd name="connsiteX82" fmla="*/ 37148 w 40005"/>
                  <a:gd name="connsiteY82" fmla="*/ 72390 h 84772"/>
                  <a:gd name="connsiteX83" fmla="*/ 37148 w 40005"/>
                  <a:gd name="connsiteY83" fmla="*/ 72390 h 84772"/>
                  <a:gd name="connsiteX84" fmla="*/ 37148 w 40005"/>
                  <a:gd name="connsiteY84" fmla="*/ 72390 h 84772"/>
                  <a:gd name="connsiteX85" fmla="*/ 37148 w 40005"/>
                  <a:gd name="connsiteY85" fmla="*/ 72390 h 84772"/>
                  <a:gd name="connsiteX86" fmla="*/ 37148 w 40005"/>
                  <a:gd name="connsiteY86" fmla="*/ 72390 h 84772"/>
                  <a:gd name="connsiteX87" fmla="*/ 37148 w 40005"/>
                  <a:gd name="connsiteY87" fmla="*/ 72390 h 84772"/>
                  <a:gd name="connsiteX88" fmla="*/ 37148 w 40005"/>
                  <a:gd name="connsiteY88" fmla="*/ 72390 h 84772"/>
                  <a:gd name="connsiteX89" fmla="*/ 37148 w 40005"/>
                  <a:gd name="connsiteY89" fmla="*/ 72390 h 84772"/>
                  <a:gd name="connsiteX90" fmla="*/ 37148 w 40005"/>
                  <a:gd name="connsiteY90" fmla="*/ 72390 h 84772"/>
                  <a:gd name="connsiteX91" fmla="*/ 37148 w 40005"/>
                  <a:gd name="connsiteY91" fmla="*/ 72390 h 84772"/>
                  <a:gd name="connsiteX92" fmla="*/ 37148 w 40005"/>
                  <a:gd name="connsiteY92" fmla="*/ 72390 h 84772"/>
                  <a:gd name="connsiteX93" fmla="*/ 37148 w 40005"/>
                  <a:gd name="connsiteY93" fmla="*/ 72390 h 84772"/>
                  <a:gd name="connsiteX94" fmla="*/ 37148 w 40005"/>
                  <a:gd name="connsiteY94" fmla="*/ 72390 h 84772"/>
                  <a:gd name="connsiteX95" fmla="*/ 37148 w 40005"/>
                  <a:gd name="connsiteY95" fmla="*/ 72390 h 84772"/>
                  <a:gd name="connsiteX96" fmla="*/ 37148 w 40005"/>
                  <a:gd name="connsiteY96" fmla="*/ 72390 h 84772"/>
                  <a:gd name="connsiteX97" fmla="*/ 37148 w 40005"/>
                  <a:gd name="connsiteY97" fmla="*/ 72390 h 84772"/>
                  <a:gd name="connsiteX98" fmla="*/ 37148 w 40005"/>
                  <a:gd name="connsiteY98" fmla="*/ 72390 h 84772"/>
                  <a:gd name="connsiteX99" fmla="*/ 37148 w 40005"/>
                  <a:gd name="connsiteY99" fmla="*/ 72390 h 84772"/>
                  <a:gd name="connsiteX100" fmla="*/ 37148 w 40005"/>
                  <a:gd name="connsiteY100" fmla="*/ 72390 h 84772"/>
                  <a:gd name="connsiteX101" fmla="*/ 37148 w 40005"/>
                  <a:gd name="connsiteY101" fmla="*/ 72390 h 84772"/>
                  <a:gd name="connsiteX102" fmla="*/ 37148 w 40005"/>
                  <a:gd name="connsiteY102" fmla="*/ 72390 h 84772"/>
                  <a:gd name="connsiteX103" fmla="*/ 37148 w 40005"/>
                  <a:gd name="connsiteY103" fmla="*/ 72390 h 84772"/>
                  <a:gd name="connsiteX104" fmla="*/ 37148 w 40005"/>
                  <a:gd name="connsiteY104" fmla="*/ 72390 h 84772"/>
                  <a:gd name="connsiteX105" fmla="*/ 37148 w 40005"/>
                  <a:gd name="connsiteY105" fmla="*/ 72390 h 84772"/>
                  <a:gd name="connsiteX106" fmla="*/ 37148 w 40005"/>
                  <a:gd name="connsiteY106" fmla="*/ 72390 h 84772"/>
                  <a:gd name="connsiteX107" fmla="*/ 37148 w 40005"/>
                  <a:gd name="connsiteY107" fmla="*/ 72390 h 84772"/>
                  <a:gd name="connsiteX108" fmla="*/ 37148 w 40005"/>
                  <a:gd name="connsiteY108" fmla="*/ 72390 h 84772"/>
                  <a:gd name="connsiteX109" fmla="*/ 37148 w 40005"/>
                  <a:gd name="connsiteY109" fmla="*/ 72390 h 84772"/>
                  <a:gd name="connsiteX110" fmla="*/ 37148 w 40005"/>
                  <a:gd name="connsiteY110" fmla="*/ 72390 h 84772"/>
                  <a:gd name="connsiteX111" fmla="*/ 37148 w 40005"/>
                  <a:gd name="connsiteY111" fmla="*/ 72390 h 84772"/>
                  <a:gd name="connsiteX112" fmla="*/ 37148 w 40005"/>
                  <a:gd name="connsiteY112" fmla="*/ 72390 h 84772"/>
                  <a:gd name="connsiteX113" fmla="*/ 37148 w 40005"/>
                  <a:gd name="connsiteY113" fmla="*/ 72390 h 84772"/>
                  <a:gd name="connsiteX114" fmla="*/ 37148 w 40005"/>
                  <a:gd name="connsiteY114" fmla="*/ 72390 h 84772"/>
                  <a:gd name="connsiteX115" fmla="*/ 37148 w 40005"/>
                  <a:gd name="connsiteY115" fmla="*/ 72390 h 84772"/>
                  <a:gd name="connsiteX116" fmla="*/ 37148 w 40005"/>
                  <a:gd name="connsiteY116" fmla="*/ 72390 h 84772"/>
                  <a:gd name="connsiteX117" fmla="*/ 37148 w 40005"/>
                  <a:gd name="connsiteY117" fmla="*/ 72390 h 84772"/>
                  <a:gd name="connsiteX118" fmla="*/ 37148 w 40005"/>
                  <a:gd name="connsiteY118" fmla="*/ 72390 h 84772"/>
                  <a:gd name="connsiteX119" fmla="*/ 37148 w 40005"/>
                  <a:gd name="connsiteY119" fmla="*/ 72390 h 84772"/>
                  <a:gd name="connsiteX120" fmla="*/ 37148 w 40005"/>
                  <a:gd name="connsiteY120" fmla="*/ 72390 h 84772"/>
                  <a:gd name="connsiteX121" fmla="*/ 37148 w 40005"/>
                  <a:gd name="connsiteY121" fmla="*/ 72390 h 84772"/>
                  <a:gd name="connsiteX122" fmla="*/ 37148 w 40005"/>
                  <a:gd name="connsiteY122" fmla="*/ 72390 h 84772"/>
                  <a:gd name="connsiteX123" fmla="*/ 37148 w 40005"/>
                  <a:gd name="connsiteY123" fmla="*/ 72390 h 84772"/>
                  <a:gd name="connsiteX124" fmla="*/ 36195 w 40005"/>
                  <a:gd name="connsiteY124" fmla="*/ 74295 h 84772"/>
                  <a:gd name="connsiteX125" fmla="*/ 36195 w 40005"/>
                  <a:gd name="connsiteY125" fmla="*/ 74295 h 84772"/>
                  <a:gd name="connsiteX126" fmla="*/ 35243 w 40005"/>
                  <a:gd name="connsiteY126" fmla="*/ 76200 h 84772"/>
                  <a:gd name="connsiteX127" fmla="*/ 35243 w 40005"/>
                  <a:gd name="connsiteY127" fmla="*/ 76200 h 84772"/>
                  <a:gd name="connsiteX128" fmla="*/ 33338 w 40005"/>
                  <a:gd name="connsiteY128" fmla="*/ 79058 h 84772"/>
                  <a:gd name="connsiteX129" fmla="*/ 33338 w 40005"/>
                  <a:gd name="connsiteY129" fmla="*/ 79058 h 84772"/>
                  <a:gd name="connsiteX130" fmla="*/ 31433 w 40005"/>
                  <a:gd name="connsiteY130" fmla="*/ 81915 h 84772"/>
                  <a:gd name="connsiteX131" fmla="*/ 30480 w 40005"/>
                  <a:gd name="connsiteY131" fmla="*/ 81915 h 84772"/>
                  <a:gd name="connsiteX132" fmla="*/ 28575 w 40005"/>
                  <a:gd name="connsiteY132" fmla="*/ 83820 h 84772"/>
                  <a:gd name="connsiteX133" fmla="*/ 26670 w 40005"/>
                  <a:gd name="connsiteY133" fmla="*/ 82867 h 84772"/>
                  <a:gd name="connsiteX134" fmla="*/ 18098 w 40005"/>
                  <a:gd name="connsiteY134" fmla="*/ 84773 h 84772"/>
                  <a:gd name="connsiteX135" fmla="*/ 2858 w 40005"/>
                  <a:gd name="connsiteY135" fmla="*/ 72390 h 84772"/>
                  <a:gd name="connsiteX136" fmla="*/ 953 w 40005"/>
                  <a:gd name="connsiteY136" fmla="*/ 70485 h 84772"/>
                  <a:gd name="connsiteX137" fmla="*/ 953 w 40005"/>
                  <a:gd name="connsiteY137" fmla="*/ 68580 h 84772"/>
                  <a:gd name="connsiteX138" fmla="*/ 953 w 40005"/>
                  <a:gd name="connsiteY138" fmla="*/ 67628 h 84772"/>
                  <a:gd name="connsiteX139" fmla="*/ 1905 w 40005"/>
                  <a:gd name="connsiteY139" fmla="*/ 65723 h 84772"/>
                  <a:gd name="connsiteX140" fmla="*/ 1905 w 40005"/>
                  <a:gd name="connsiteY140" fmla="*/ 64770 h 84772"/>
                  <a:gd name="connsiteX141" fmla="*/ 953 w 40005"/>
                  <a:gd name="connsiteY141" fmla="*/ 63817 h 84772"/>
                  <a:gd name="connsiteX142" fmla="*/ 953 w 40005"/>
                  <a:gd name="connsiteY142" fmla="*/ 61913 h 84772"/>
                  <a:gd name="connsiteX143" fmla="*/ 953 w 40005"/>
                  <a:gd name="connsiteY143" fmla="*/ 60960 h 84772"/>
                  <a:gd name="connsiteX144" fmla="*/ 0 w 40005"/>
                  <a:gd name="connsiteY144" fmla="*/ 60008 h 84772"/>
                  <a:gd name="connsiteX145" fmla="*/ 953 w 40005"/>
                  <a:gd name="connsiteY145" fmla="*/ 58103 h 84772"/>
                  <a:gd name="connsiteX146" fmla="*/ 953 w 40005"/>
                  <a:gd name="connsiteY146" fmla="*/ 58103 h 84772"/>
                  <a:gd name="connsiteX147" fmla="*/ 0 w 40005"/>
                  <a:gd name="connsiteY147" fmla="*/ 56198 h 84772"/>
                  <a:gd name="connsiteX148" fmla="*/ 953 w 40005"/>
                  <a:gd name="connsiteY148" fmla="*/ 53340 h 84772"/>
                  <a:gd name="connsiteX149" fmla="*/ 953 w 40005"/>
                  <a:gd name="connsiteY149" fmla="*/ 53340 h 84772"/>
                  <a:gd name="connsiteX150" fmla="*/ 953 w 40005"/>
                  <a:gd name="connsiteY150" fmla="*/ 53340 h 84772"/>
                  <a:gd name="connsiteX151" fmla="*/ 0 w 40005"/>
                  <a:gd name="connsiteY151" fmla="*/ 51435 h 84772"/>
                  <a:gd name="connsiteX152" fmla="*/ 1905 w 40005"/>
                  <a:gd name="connsiteY152" fmla="*/ 49530 h 84772"/>
                  <a:gd name="connsiteX153" fmla="*/ 1905 w 40005"/>
                  <a:gd name="connsiteY153" fmla="*/ 49530 h 84772"/>
                  <a:gd name="connsiteX154" fmla="*/ 0 w 40005"/>
                  <a:gd name="connsiteY154" fmla="*/ 47625 h 84772"/>
                  <a:gd name="connsiteX155" fmla="*/ 1905 w 40005"/>
                  <a:gd name="connsiteY155" fmla="*/ 45720 h 84772"/>
                  <a:gd name="connsiteX156" fmla="*/ 1905 w 40005"/>
                  <a:gd name="connsiteY156" fmla="*/ 45720 h 84772"/>
                  <a:gd name="connsiteX157" fmla="*/ 1905 w 40005"/>
                  <a:gd name="connsiteY157" fmla="*/ 45720 h 84772"/>
                  <a:gd name="connsiteX158" fmla="*/ 0 w 40005"/>
                  <a:gd name="connsiteY158" fmla="*/ 43815 h 84772"/>
                  <a:gd name="connsiteX159" fmla="*/ 1905 w 40005"/>
                  <a:gd name="connsiteY159" fmla="*/ 41910 h 84772"/>
                  <a:gd name="connsiteX160" fmla="*/ 1905 w 40005"/>
                  <a:gd name="connsiteY160" fmla="*/ 41910 h 84772"/>
                  <a:gd name="connsiteX161" fmla="*/ 1905 w 40005"/>
                  <a:gd name="connsiteY161" fmla="*/ 40958 h 84772"/>
                  <a:gd name="connsiteX162" fmla="*/ 953 w 40005"/>
                  <a:gd name="connsiteY162" fmla="*/ 39053 h 84772"/>
                  <a:gd name="connsiteX163" fmla="*/ 1905 w 40005"/>
                  <a:gd name="connsiteY163" fmla="*/ 37148 h 84772"/>
                  <a:gd name="connsiteX164" fmla="*/ 1905 w 40005"/>
                  <a:gd name="connsiteY164" fmla="*/ 37148 h 84772"/>
                  <a:gd name="connsiteX165" fmla="*/ 0 w 40005"/>
                  <a:gd name="connsiteY165" fmla="*/ 35242 h 84772"/>
                  <a:gd name="connsiteX166" fmla="*/ 1905 w 40005"/>
                  <a:gd name="connsiteY166" fmla="*/ 33338 h 84772"/>
                  <a:gd name="connsiteX167" fmla="*/ 2858 w 40005"/>
                  <a:gd name="connsiteY167" fmla="*/ 33338 h 84772"/>
                  <a:gd name="connsiteX168" fmla="*/ 3810 w 40005"/>
                  <a:gd name="connsiteY168" fmla="*/ 33338 h 84772"/>
                  <a:gd name="connsiteX169" fmla="*/ 3810 w 40005"/>
                  <a:gd name="connsiteY169" fmla="*/ 32385 h 84772"/>
                  <a:gd name="connsiteX170" fmla="*/ 2858 w 40005"/>
                  <a:gd name="connsiteY170" fmla="*/ 30480 h 84772"/>
                  <a:gd name="connsiteX171" fmla="*/ 4763 w 40005"/>
                  <a:gd name="connsiteY171" fmla="*/ 28575 h 84772"/>
                  <a:gd name="connsiteX172" fmla="*/ 4763 w 40005"/>
                  <a:gd name="connsiteY172" fmla="*/ 27623 h 84772"/>
                  <a:gd name="connsiteX173" fmla="*/ 3810 w 40005"/>
                  <a:gd name="connsiteY173" fmla="*/ 25717 h 84772"/>
                  <a:gd name="connsiteX174" fmla="*/ 5715 w 40005"/>
                  <a:gd name="connsiteY174" fmla="*/ 23813 h 84772"/>
                  <a:gd name="connsiteX175" fmla="*/ 6668 w 40005"/>
                  <a:gd name="connsiteY175" fmla="*/ 19050 h 84772"/>
                  <a:gd name="connsiteX176" fmla="*/ 5715 w 40005"/>
                  <a:gd name="connsiteY176" fmla="*/ 17145 h 84772"/>
                  <a:gd name="connsiteX177" fmla="*/ 7620 w 40005"/>
                  <a:gd name="connsiteY177" fmla="*/ 15240 h 84772"/>
                  <a:gd name="connsiteX178" fmla="*/ 7620 w 40005"/>
                  <a:gd name="connsiteY178" fmla="*/ 15240 h 84772"/>
                  <a:gd name="connsiteX179" fmla="*/ 7620 w 40005"/>
                  <a:gd name="connsiteY179" fmla="*/ 14288 h 84772"/>
                  <a:gd name="connsiteX180" fmla="*/ 8573 w 40005"/>
                  <a:gd name="connsiteY180" fmla="*/ 8573 h 84772"/>
                  <a:gd name="connsiteX181" fmla="*/ 13335 w 40005"/>
                  <a:gd name="connsiteY181" fmla="*/ 2858 h 84772"/>
                  <a:gd name="connsiteX182" fmla="*/ 20955 w 40005"/>
                  <a:gd name="connsiteY182" fmla="*/ 0 h 847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40005" h="84772">
                    <a:moveTo>
                      <a:pt x="20955" y="0"/>
                    </a:moveTo>
                    <a:cubicBezTo>
                      <a:pt x="21908" y="0"/>
                      <a:pt x="21908" y="0"/>
                      <a:pt x="22860" y="953"/>
                    </a:cubicBezTo>
                    <a:cubicBezTo>
                      <a:pt x="22860" y="0"/>
                      <a:pt x="23813" y="0"/>
                      <a:pt x="23813" y="0"/>
                    </a:cubicBezTo>
                    <a:cubicBezTo>
                      <a:pt x="24765" y="0"/>
                      <a:pt x="24765" y="953"/>
                      <a:pt x="24765" y="1905"/>
                    </a:cubicBezTo>
                    <a:cubicBezTo>
                      <a:pt x="24765" y="1905"/>
                      <a:pt x="24765" y="1905"/>
                      <a:pt x="24765" y="1905"/>
                    </a:cubicBezTo>
                    <a:cubicBezTo>
                      <a:pt x="25718" y="1905"/>
                      <a:pt x="25718" y="2858"/>
                      <a:pt x="25718" y="4763"/>
                    </a:cubicBezTo>
                    <a:cubicBezTo>
                      <a:pt x="25718" y="4763"/>
                      <a:pt x="25718" y="5715"/>
                      <a:pt x="25718" y="5715"/>
                    </a:cubicBezTo>
                    <a:lnTo>
                      <a:pt x="25718" y="5715"/>
                    </a:lnTo>
                    <a:cubicBezTo>
                      <a:pt x="26670" y="5715"/>
                      <a:pt x="26670" y="6667"/>
                      <a:pt x="26670" y="8573"/>
                    </a:cubicBezTo>
                    <a:cubicBezTo>
                      <a:pt x="26670" y="9525"/>
                      <a:pt x="26670" y="9525"/>
                      <a:pt x="26670" y="9525"/>
                    </a:cubicBezTo>
                    <a:lnTo>
                      <a:pt x="26670" y="9525"/>
                    </a:lnTo>
                    <a:cubicBezTo>
                      <a:pt x="28575" y="9525"/>
                      <a:pt x="29528" y="11430"/>
                      <a:pt x="29528" y="13335"/>
                    </a:cubicBezTo>
                    <a:cubicBezTo>
                      <a:pt x="29528" y="13335"/>
                      <a:pt x="29528" y="14288"/>
                      <a:pt x="29528" y="14288"/>
                    </a:cubicBezTo>
                    <a:cubicBezTo>
                      <a:pt x="30480" y="15240"/>
                      <a:pt x="30480" y="16192"/>
                      <a:pt x="31433" y="17145"/>
                    </a:cubicBezTo>
                    <a:cubicBezTo>
                      <a:pt x="33338" y="17145"/>
                      <a:pt x="34290" y="19050"/>
                      <a:pt x="34290" y="20955"/>
                    </a:cubicBezTo>
                    <a:cubicBezTo>
                      <a:pt x="34290" y="21908"/>
                      <a:pt x="34290" y="22860"/>
                      <a:pt x="33338" y="23813"/>
                    </a:cubicBezTo>
                    <a:cubicBezTo>
                      <a:pt x="34290" y="24765"/>
                      <a:pt x="34290" y="25717"/>
                      <a:pt x="34290" y="26670"/>
                    </a:cubicBezTo>
                    <a:cubicBezTo>
                      <a:pt x="34290" y="27623"/>
                      <a:pt x="34290" y="28575"/>
                      <a:pt x="33338" y="28575"/>
                    </a:cubicBezTo>
                    <a:lnTo>
                      <a:pt x="33338" y="28575"/>
                    </a:lnTo>
                    <a:cubicBezTo>
                      <a:pt x="34290" y="29528"/>
                      <a:pt x="35243" y="30480"/>
                      <a:pt x="35243" y="32385"/>
                    </a:cubicBezTo>
                    <a:cubicBezTo>
                      <a:pt x="35243" y="33338"/>
                      <a:pt x="35243" y="33338"/>
                      <a:pt x="35243" y="34290"/>
                    </a:cubicBezTo>
                    <a:cubicBezTo>
                      <a:pt x="36195" y="35242"/>
                      <a:pt x="36195" y="36195"/>
                      <a:pt x="36195" y="37148"/>
                    </a:cubicBezTo>
                    <a:cubicBezTo>
                      <a:pt x="36195" y="38100"/>
                      <a:pt x="36195" y="38100"/>
                      <a:pt x="36195" y="39053"/>
                    </a:cubicBezTo>
                    <a:cubicBezTo>
                      <a:pt x="37148" y="40005"/>
                      <a:pt x="37148" y="40958"/>
                      <a:pt x="37148" y="41910"/>
                    </a:cubicBezTo>
                    <a:cubicBezTo>
                      <a:pt x="37148" y="42863"/>
                      <a:pt x="37148" y="42863"/>
                      <a:pt x="37148" y="43815"/>
                    </a:cubicBezTo>
                    <a:cubicBezTo>
                      <a:pt x="38100" y="44767"/>
                      <a:pt x="38100" y="45720"/>
                      <a:pt x="38100" y="46673"/>
                    </a:cubicBezTo>
                    <a:cubicBezTo>
                      <a:pt x="38100" y="47625"/>
                      <a:pt x="38100" y="48578"/>
                      <a:pt x="37148" y="48578"/>
                    </a:cubicBezTo>
                    <a:lnTo>
                      <a:pt x="37148" y="48578"/>
                    </a:lnTo>
                    <a:cubicBezTo>
                      <a:pt x="38100" y="49530"/>
                      <a:pt x="38100" y="50483"/>
                      <a:pt x="38100" y="51435"/>
                    </a:cubicBezTo>
                    <a:cubicBezTo>
                      <a:pt x="38100" y="51435"/>
                      <a:pt x="38100" y="52388"/>
                      <a:pt x="38100" y="52388"/>
                    </a:cubicBezTo>
                    <a:cubicBezTo>
                      <a:pt x="39053" y="53340"/>
                      <a:pt x="39053" y="54292"/>
                      <a:pt x="39053" y="55245"/>
                    </a:cubicBezTo>
                    <a:cubicBezTo>
                      <a:pt x="39053" y="55245"/>
                      <a:pt x="39053" y="56198"/>
                      <a:pt x="39053" y="56198"/>
                    </a:cubicBezTo>
                    <a:cubicBezTo>
                      <a:pt x="39053" y="56198"/>
                      <a:pt x="39053" y="57150"/>
                      <a:pt x="39053" y="57150"/>
                    </a:cubicBezTo>
                    <a:cubicBezTo>
                      <a:pt x="39053" y="58103"/>
                      <a:pt x="39053" y="58103"/>
                      <a:pt x="38100" y="59055"/>
                    </a:cubicBezTo>
                    <a:cubicBezTo>
                      <a:pt x="39053" y="59055"/>
                      <a:pt x="40005" y="60008"/>
                      <a:pt x="40005" y="61913"/>
                    </a:cubicBezTo>
                    <a:cubicBezTo>
                      <a:pt x="40005" y="62865"/>
                      <a:pt x="39053" y="63817"/>
                      <a:pt x="38100" y="64770"/>
                    </a:cubicBezTo>
                    <a:cubicBezTo>
                      <a:pt x="38100" y="64770"/>
                      <a:pt x="38100" y="65723"/>
                      <a:pt x="38100" y="66675"/>
                    </a:cubicBezTo>
                    <a:cubicBezTo>
                      <a:pt x="38100" y="67628"/>
                      <a:pt x="38100" y="67628"/>
                      <a:pt x="37148" y="68580"/>
                    </a:cubicBezTo>
                    <a:cubicBezTo>
                      <a:pt x="38100" y="68580"/>
                      <a:pt x="38100" y="69533"/>
                      <a:pt x="38100" y="70485"/>
                    </a:cubicBezTo>
                    <a:cubicBezTo>
                      <a:pt x="38100" y="71438"/>
                      <a:pt x="38100" y="72390"/>
                      <a:pt x="37148" y="72390"/>
                    </a:cubicBez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cubicBezTo>
                      <a:pt x="37148" y="73342"/>
                      <a:pt x="37148" y="74295"/>
                      <a:pt x="36195" y="74295"/>
                    </a:cubicBezTo>
                    <a:cubicBezTo>
                      <a:pt x="36195" y="74295"/>
                      <a:pt x="36195" y="74295"/>
                      <a:pt x="36195" y="74295"/>
                    </a:cubicBezTo>
                    <a:cubicBezTo>
                      <a:pt x="36195" y="75248"/>
                      <a:pt x="35243" y="76200"/>
                      <a:pt x="35243" y="76200"/>
                    </a:cubicBezTo>
                    <a:cubicBezTo>
                      <a:pt x="35243" y="76200"/>
                      <a:pt x="35243" y="76200"/>
                      <a:pt x="35243" y="76200"/>
                    </a:cubicBezTo>
                    <a:cubicBezTo>
                      <a:pt x="35243" y="77153"/>
                      <a:pt x="34290" y="79058"/>
                      <a:pt x="33338" y="79058"/>
                    </a:cubicBezTo>
                    <a:lnTo>
                      <a:pt x="33338" y="79058"/>
                    </a:lnTo>
                    <a:cubicBezTo>
                      <a:pt x="33338" y="80010"/>
                      <a:pt x="32385" y="81915"/>
                      <a:pt x="31433" y="81915"/>
                    </a:cubicBezTo>
                    <a:cubicBezTo>
                      <a:pt x="31433" y="81915"/>
                      <a:pt x="31433" y="81915"/>
                      <a:pt x="30480" y="81915"/>
                    </a:cubicBezTo>
                    <a:cubicBezTo>
                      <a:pt x="30480" y="82867"/>
                      <a:pt x="29528" y="83820"/>
                      <a:pt x="28575" y="83820"/>
                    </a:cubicBezTo>
                    <a:cubicBezTo>
                      <a:pt x="27623" y="83820"/>
                      <a:pt x="27623" y="83820"/>
                      <a:pt x="26670" y="82867"/>
                    </a:cubicBezTo>
                    <a:cubicBezTo>
                      <a:pt x="24765" y="83820"/>
                      <a:pt x="21908" y="84773"/>
                      <a:pt x="18098" y="84773"/>
                    </a:cubicBezTo>
                    <a:cubicBezTo>
                      <a:pt x="9525" y="84773"/>
                      <a:pt x="4763" y="80010"/>
                      <a:pt x="2858" y="72390"/>
                    </a:cubicBezTo>
                    <a:cubicBezTo>
                      <a:pt x="1905" y="72390"/>
                      <a:pt x="953" y="72390"/>
                      <a:pt x="953" y="70485"/>
                    </a:cubicBezTo>
                    <a:cubicBezTo>
                      <a:pt x="953" y="69533"/>
                      <a:pt x="953" y="68580"/>
                      <a:pt x="953" y="68580"/>
                    </a:cubicBezTo>
                    <a:cubicBezTo>
                      <a:pt x="953" y="68580"/>
                      <a:pt x="953" y="68580"/>
                      <a:pt x="953" y="67628"/>
                    </a:cubicBezTo>
                    <a:cubicBezTo>
                      <a:pt x="953" y="66675"/>
                      <a:pt x="953" y="65723"/>
                      <a:pt x="1905" y="65723"/>
                    </a:cubicBezTo>
                    <a:cubicBezTo>
                      <a:pt x="1905" y="65723"/>
                      <a:pt x="1905" y="64770"/>
                      <a:pt x="1905" y="64770"/>
                    </a:cubicBezTo>
                    <a:cubicBezTo>
                      <a:pt x="1905" y="64770"/>
                      <a:pt x="953" y="63817"/>
                      <a:pt x="953" y="63817"/>
                    </a:cubicBezTo>
                    <a:cubicBezTo>
                      <a:pt x="953" y="62865"/>
                      <a:pt x="953" y="61913"/>
                      <a:pt x="953" y="61913"/>
                    </a:cubicBezTo>
                    <a:lnTo>
                      <a:pt x="953" y="60960"/>
                    </a:lnTo>
                    <a:cubicBezTo>
                      <a:pt x="953" y="60960"/>
                      <a:pt x="0" y="60008"/>
                      <a:pt x="0" y="60008"/>
                    </a:cubicBezTo>
                    <a:cubicBezTo>
                      <a:pt x="0" y="59055"/>
                      <a:pt x="0" y="58103"/>
                      <a:pt x="953" y="58103"/>
                    </a:cubicBezTo>
                    <a:lnTo>
                      <a:pt x="953" y="58103"/>
                    </a:lnTo>
                    <a:cubicBezTo>
                      <a:pt x="0" y="58103"/>
                      <a:pt x="0" y="57150"/>
                      <a:pt x="0" y="56198"/>
                    </a:cubicBezTo>
                    <a:cubicBezTo>
                      <a:pt x="0" y="55245"/>
                      <a:pt x="0" y="54292"/>
                      <a:pt x="953" y="53340"/>
                    </a:cubicBezTo>
                    <a:cubicBezTo>
                      <a:pt x="953" y="53340"/>
                      <a:pt x="953" y="53340"/>
                      <a:pt x="953" y="53340"/>
                    </a:cubicBezTo>
                    <a:lnTo>
                      <a:pt x="953" y="53340"/>
                    </a:lnTo>
                    <a:cubicBezTo>
                      <a:pt x="0" y="53340"/>
                      <a:pt x="0" y="52388"/>
                      <a:pt x="0" y="51435"/>
                    </a:cubicBezTo>
                    <a:cubicBezTo>
                      <a:pt x="0" y="50483"/>
                      <a:pt x="953" y="49530"/>
                      <a:pt x="1905" y="49530"/>
                    </a:cubicBezTo>
                    <a:lnTo>
                      <a:pt x="1905" y="49530"/>
                    </a:lnTo>
                    <a:cubicBezTo>
                      <a:pt x="953" y="49530"/>
                      <a:pt x="0" y="48578"/>
                      <a:pt x="0" y="47625"/>
                    </a:cubicBezTo>
                    <a:cubicBezTo>
                      <a:pt x="0" y="46673"/>
                      <a:pt x="953" y="45720"/>
                      <a:pt x="1905" y="45720"/>
                    </a:cubicBezTo>
                    <a:cubicBezTo>
                      <a:pt x="1905" y="45720"/>
                      <a:pt x="1905" y="45720"/>
                      <a:pt x="1905" y="45720"/>
                    </a:cubicBezTo>
                    <a:lnTo>
                      <a:pt x="1905" y="45720"/>
                    </a:lnTo>
                    <a:cubicBezTo>
                      <a:pt x="953" y="45720"/>
                      <a:pt x="0" y="44767"/>
                      <a:pt x="0" y="43815"/>
                    </a:cubicBezTo>
                    <a:cubicBezTo>
                      <a:pt x="0" y="42863"/>
                      <a:pt x="953" y="41910"/>
                      <a:pt x="1905" y="41910"/>
                    </a:cubicBezTo>
                    <a:cubicBezTo>
                      <a:pt x="1905" y="41910"/>
                      <a:pt x="1905" y="41910"/>
                      <a:pt x="1905" y="41910"/>
                    </a:cubicBezTo>
                    <a:lnTo>
                      <a:pt x="1905" y="40958"/>
                    </a:lnTo>
                    <a:cubicBezTo>
                      <a:pt x="1905" y="40958"/>
                      <a:pt x="953" y="40005"/>
                      <a:pt x="953" y="39053"/>
                    </a:cubicBezTo>
                    <a:cubicBezTo>
                      <a:pt x="953" y="38100"/>
                      <a:pt x="953" y="37148"/>
                      <a:pt x="1905" y="37148"/>
                    </a:cubicBezTo>
                    <a:lnTo>
                      <a:pt x="1905" y="37148"/>
                    </a:lnTo>
                    <a:cubicBezTo>
                      <a:pt x="953" y="37148"/>
                      <a:pt x="0" y="36195"/>
                      <a:pt x="0" y="35242"/>
                    </a:cubicBezTo>
                    <a:cubicBezTo>
                      <a:pt x="0" y="34290"/>
                      <a:pt x="953" y="33338"/>
                      <a:pt x="1905" y="33338"/>
                    </a:cubicBezTo>
                    <a:cubicBezTo>
                      <a:pt x="1905" y="33338"/>
                      <a:pt x="1905" y="33338"/>
                      <a:pt x="2858" y="33338"/>
                    </a:cubicBezTo>
                    <a:cubicBezTo>
                      <a:pt x="2858" y="33338"/>
                      <a:pt x="2858" y="33338"/>
                      <a:pt x="3810" y="33338"/>
                    </a:cubicBezTo>
                    <a:lnTo>
                      <a:pt x="3810" y="32385"/>
                    </a:lnTo>
                    <a:cubicBezTo>
                      <a:pt x="2858" y="32385"/>
                      <a:pt x="2858" y="31433"/>
                      <a:pt x="2858" y="30480"/>
                    </a:cubicBezTo>
                    <a:cubicBezTo>
                      <a:pt x="2858" y="29528"/>
                      <a:pt x="3810" y="28575"/>
                      <a:pt x="4763" y="28575"/>
                    </a:cubicBezTo>
                    <a:lnTo>
                      <a:pt x="4763" y="27623"/>
                    </a:lnTo>
                    <a:cubicBezTo>
                      <a:pt x="4763" y="27623"/>
                      <a:pt x="3810" y="26670"/>
                      <a:pt x="3810" y="25717"/>
                    </a:cubicBezTo>
                    <a:cubicBezTo>
                      <a:pt x="3810" y="24765"/>
                      <a:pt x="4763" y="23813"/>
                      <a:pt x="5715" y="23813"/>
                    </a:cubicBezTo>
                    <a:cubicBezTo>
                      <a:pt x="5715" y="21908"/>
                      <a:pt x="6668" y="20955"/>
                      <a:pt x="6668" y="19050"/>
                    </a:cubicBezTo>
                    <a:cubicBezTo>
                      <a:pt x="5715" y="19050"/>
                      <a:pt x="5715" y="18098"/>
                      <a:pt x="5715" y="17145"/>
                    </a:cubicBezTo>
                    <a:cubicBezTo>
                      <a:pt x="5715" y="16192"/>
                      <a:pt x="6668" y="15240"/>
                      <a:pt x="7620" y="15240"/>
                    </a:cubicBezTo>
                    <a:lnTo>
                      <a:pt x="7620" y="15240"/>
                    </a:lnTo>
                    <a:lnTo>
                      <a:pt x="7620" y="14288"/>
                    </a:lnTo>
                    <a:cubicBezTo>
                      <a:pt x="7620" y="12383"/>
                      <a:pt x="7620" y="10478"/>
                      <a:pt x="8573" y="8573"/>
                    </a:cubicBezTo>
                    <a:cubicBezTo>
                      <a:pt x="9525" y="5715"/>
                      <a:pt x="11430" y="3810"/>
                      <a:pt x="13335" y="2858"/>
                    </a:cubicBezTo>
                    <a:cubicBezTo>
                      <a:pt x="18098" y="1905"/>
                      <a:pt x="20003" y="0"/>
                      <a:pt x="20955" y="0"/>
                    </a:cubicBezTo>
                    <a:close/>
                  </a:path>
                </a:pathLst>
              </a:custGeom>
              <a:solidFill>
                <a:srgbClr val="55622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14" name="Freeform: Shape 1113">
                <a:extLst>
                  <a:ext uri="{FF2B5EF4-FFF2-40B4-BE49-F238E27FC236}">
                    <a16:creationId xmlns:a16="http://schemas.microsoft.com/office/drawing/2014/main" id="{68BEC516-65AE-47C4-9E3E-2DEA12E49401}"/>
                  </a:ext>
                </a:extLst>
              </p:cNvPr>
              <p:cNvSpPr/>
              <p:nvPr/>
            </p:nvSpPr>
            <p:spPr>
              <a:xfrm>
                <a:off x="6552246" y="3430904"/>
                <a:ext cx="36195" cy="76200"/>
              </a:xfrm>
              <a:custGeom>
                <a:avLst/>
                <a:gdLst>
                  <a:gd name="connsiteX0" fmla="*/ 32385 w 36195"/>
                  <a:gd name="connsiteY0" fmla="*/ 17145 h 76200"/>
                  <a:gd name="connsiteX1" fmla="*/ 33338 w 36195"/>
                  <a:gd name="connsiteY1" fmla="*/ 20003 h 76200"/>
                  <a:gd name="connsiteX2" fmla="*/ 32385 w 36195"/>
                  <a:gd name="connsiteY2" fmla="*/ 21908 h 76200"/>
                  <a:gd name="connsiteX3" fmla="*/ 32385 w 36195"/>
                  <a:gd name="connsiteY3" fmla="*/ 21908 h 76200"/>
                  <a:gd name="connsiteX4" fmla="*/ 34290 w 36195"/>
                  <a:gd name="connsiteY4" fmla="*/ 25717 h 76200"/>
                  <a:gd name="connsiteX5" fmla="*/ 33338 w 36195"/>
                  <a:gd name="connsiteY5" fmla="*/ 27623 h 76200"/>
                  <a:gd name="connsiteX6" fmla="*/ 34290 w 36195"/>
                  <a:gd name="connsiteY6" fmla="*/ 30480 h 76200"/>
                  <a:gd name="connsiteX7" fmla="*/ 33338 w 36195"/>
                  <a:gd name="connsiteY7" fmla="*/ 32385 h 76200"/>
                  <a:gd name="connsiteX8" fmla="*/ 34290 w 36195"/>
                  <a:gd name="connsiteY8" fmla="*/ 35242 h 76200"/>
                  <a:gd name="connsiteX9" fmla="*/ 33338 w 36195"/>
                  <a:gd name="connsiteY9" fmla="*/ 37148 h 76200"/>
                  <a:gd name="connsiteX10" fmla="*/ 34290 w 36195"/>
                  <a:gd name="connsiteY10" fmla="*/ 40005 h 76200"/>
                  <a:gd name="connsiteX11" fmla="*/ 33338 w 36195"/>
                  <a:gd name="connsiteY11" fmla="*/ 41910 h 76200"/>
                  <a:gd name="connsiteX12" fmla="*/ 33338 w 36195"/>
                  <a:gd name="connsiteY12" fmla="*/ 41910 h 76200"/>
                  <a:gd name="connsiteX13" fmla="*/ 34290 w 36195"/>
                  <a:gd name="connsiteY13" fmla="*/ 44767 h 76200"/>
                  <a:gd name="connsiteX14" fmla="*/ 34290 w 36195"/>
                  <a:gd name="connsiteY14" fmla="*/ 45720 h 76200"/>
                  <a:gd name="connsiteX15" fmla="*/ 35243 w 36195"/>
                  <a:gd name="connsiteY15" fmla="*/ 48578 h 76200"/>
                  <a:gd name="connsiteX16" fmla="*/ 35243 w 36195"/>
                  <a:gd name="connsiteY16" fmla="*/ 49530 h 76200"/>
                  <a:gd name="connsiteX17" fmla="*/ 35243 w 36195"/>
                  <a:gd name="connsiteY17" fmla="*/ 50483 h 76200"/>
                  <a:gd name="connsiteX18" fmla="*/ 34290 w 36195"/>
                  <a:gd name="connsiteY18" fmla="*/ 52388 h 76200"/>
                  <a:gd name="connsiteX19" fmla="*/ 36195 w 36195"/>
                  <a:gd name="connsiteY19" fmla="*/ 55245 h 76200"/>
                  <a:gd name="connsiteX20" fmla="*/ 34290 w 36195"/>
                  <a:gd name="connsiteY20" fmla="*/ 57150 h 76200"/>
                  <a:gd name="connsiteX21" fmla="*/ 34290 w 36195"/>
                  <a:gd name="connsiteY21" fmla="*/ 59055 h 76200"/>
                  <a:gd name="connsiteX22" fmla="*/ 33338 w 36195"/>
                  <a:gd name="connsiteY22" fmla="*/ 60960 h 76200"/>
                  <a:gd name="connsiteX23" fmla="*/ 34290 w 36195"/>
                  <a:gd name="connsiteY23" fmla="*/ 62865 h 76200"/>
                  <a:gd name="connsiteX24" fmla="*/ 32385 w 36195"/>
                  <a:gd name="connsiteY24" fmla="*/ 64770 h 76200"/>
                  <a:gd name="connsiteX25" fmla="*/ 32385 w 36195"/>
                  <a:gd name="connsiteY25" fmla="*/ 64770 h 76200"/>
                  <a:gd name="connsiteX26" fmla="*/ 32385 w 36195"/>
                  <a:gd name="connsiteY26" fmla="*/ 64770 h 76200"/>
                  <a:gd name="connsiteX27" fmla="*/ 32385 w 36195"/>
                  <a:gd name="connsiteY27" fmla="*/ 64770 h 76200"/>
                  <a:gd name="connsiteX28" fmla="*/ 32385 w 36195"/>
                  <a:gd name="connsiteY28" fmla="*/ 64770 h 76200"/>
                  <a:gd name="connsiteX29" fmla="*/ 32385 w 36195"/>
                  <a:gd name="connsiteY29" fmla="*/ 64770 h 76200"/>
                  <a:gd name="connsiteX30" fmla="*/ 32385 w 36195"/>
                  <a:gd name="connsiteY30" fmla="*/ 64770 h 76200"/>
                  <a:gd name="connsiteX31" fmla="*/ 32385 w 36195"/>
                  <a:gd name="connsiteY31" fmla="*/ 64770 h 76200"/>
                  <a:gd name="connsiteX32" fmla="*/ 32385 w 36195"/>
                  <a:gd name="connsiteY32" fmla="*/ 64770 h 76200"/>
                  <a:gd name="connsiteX33" fmla="*/ 32385 w 36195"/>
                  <a:gd name="connsiteY33" fmla="*/ 64770 h 76200"/>
                  <a:gd name="connsiteX34" fmla="*/ 32385 w 36195"/>
                  <a:gd name="connsiteY34" fmla="*/ 64770 h 76200"/>
                  <a:gd name="connsiteX35" fmla="*/ 32385 w 36195"/>
                  <a:gd name="connsiteY35" fmla="*/ 64770 h 76200"/>
                  <a:gd name="connsiteX36" fmla="*/ 32385 w 36195"/>
                  <a:gd name="connsiteY36" fmla="*/ 64770 h 76200"/>
                  <a:gd name="connsiteX37" fmla="*/ 32385 w 36195"/>
                  <a:gd name="connsiteY37" fmla="*/ 64770 h 76200"/>
                  <a:gd name="connsiteX38" fmla="*/ 32385 w 36195"/>
                  <a:gd name="connsiteY38" fmla="*/ 64770 h 76200"/>
                  <a:gd name="connsiteX39" fmla="*/ 32385 w 36195"/>
                  <a:gd name="connsiteY39" fmla="*/ 64770 h 76200"/>
                  <a:gd name="connsiteX40" fmla="*/ 32385 w 36195"/>
                  <a:gd name="connsiteY40" fmla="*/ 64770 h 76200"/>
                  <a:gd name="connsiteX41" fmla="*/ 32385 w 36195"/>
                  <a:gd name="connsiteY41" fmla="*/ 64770 h 76200"/>
                  <a:gd name="connsiteX42" fmla="*/ 32385 w 36195"/>
                  <a:gd name="connsiteY42" fmla="*/ 64770 h 76200"/>
                  <a:gd name="connsiteX43" fmla="*/ 32385 w 36195"/>
                  <a:gd name="connsiteY43" fmla="*/ 64770 h 76200"/>
                  <a:gd name="connsiteX44" fmla="*/ 32385 w 36195"/>
                  <a:gd name="connsiteY44" fmla="*/ 64770 h 76200"/>
                  <a:gd name="connsiteX45" fmla="*/ 32385 w 36195"/>
                  <a:gd name="connsiteY45" fmla="*/ 64770 h 76200"/>
                  <a:gd name="connsiteX46" fmla="*/ 32385 w 36195"/>
                  <a:gd name="connsiteY46" fmla="*/ 64770 h 76200"/>
                  <a:gd name="connsiteX47" fmla="*/ 32385 w 36195"/>
                  <a:gd name="connsiteY47" fmla="*/ 64770 h 76200"/>
                  <a:gd name="connsiteX48" fmla="*/ 32385 w 36195"/>
                  <a:gd name="connsiteY48" fmla="*/ 64770 h 76200"/>
                  <a:gd name="connsiteX49" fmla="*/ 32385 w 36195"/>
                  <a:gd name="connsiteY49" fmla="*/ 64770 h 76200"/>
                  <a:gd name="connsiteX50" fmla="*/ 32385 w 36195"/>
                  <a:gd name="connsiteY50" fmla="*/ 64770 h 76200"/>
                  <a:gd name="connsiteX51" fmla="*/ 32385 w 36195"/>
                  <a:gd name="connsiteY51" fmla="*/ 64770 h 76200"/>
                  <a:gd name="connsiteX52" fmla="*/ 32385 w 36195"/>
                  <a:gd name="connsiteY52" fmla="*/ 64770 h 76200"/>
                  <a:gd name="connsiteX53" fmla="*/ 32385 w 36195"/>
                  <a:gd name="connsiteY53" fmla="*/ 64770 h 76200"/>
                  <a:gd name="connsiteX54" fmla="*/ 32385 w 36195"/>
                  <a:gd name="connsiteY54" fmla="*/ 64770 h 76200"/>
                  <a:gd name="connsiteX55" fmla="*/ 32385 w 36195"/>
                  <a:gd name="connsiteY55" fmla="*/ 64770 h 76200"/>
                  <a:gd name="connsiteX56" fmla="*/ 32385 w 36195"/>
                  <a:gd name="connsiteY56" fmla="*/ 64770 h 76200"/>
                  <a:gd name="connsiteX57" fmla="*/ 32385 w 36195"/>
                  <a:gd name="connsiteY57" fmla="*/ 64770 h 76200"/>
                  <a:gd name="connsiteX58" fmla="*/ 32385 w 36195"/>
                  <a:gd name="connsiteY58" fmla="*/ 64770 h 76200"/>
                  <a:gd name="connsiteX59" fmla="*/ 32385 w 36195"/>
                  <a:gd name="connsiteY59" fmla="*/ 64770 h 76200"/>
                  <a:gd name="connsiteX60" fmla="*/ 32385 w 36195"/>
                  <a:gd name="connsiteY60" fmla="*/ 64770 h 76200"/>
                  <a:gd name="connsiteX61" fmla="*/ 32385 w 36195"/>
                  <a:gd name="connsiteY61" fmla="*/ 64770 h 76200"/>
                  <a:gd name="connsiteX62" fmla="*/ 32385 w 36195"/>
                  <a:gd name="connsiteY62" fmla="*/ 64770 h 76200"/>
                  <a:gd name="connsiteX63" fmla="*/ 32385 w 36195"/>
                  <a:gd name="connsiteY63" fmla="*/ 64770 h 76200"/>
                  <a:gd name="connsiteX64" fmla="*/ 32385 w 36195"/>
                  <a:gd name="connsiteY64" fmla="*/ 64770 h 76200"/>
                  <a:gd name="connsiteX65" fmla="*/ 32385 w 36195"/>
                  <a:gd name="connsiteY65" fmla="*/ 64770 h 76200"/>
                  <a:gd name="connsiteX66" fmla="*/ 32385 w 36195"/>
                  <a:gd name="connsiteY66" fmla="*/ 64770 h 76200"/>
                  <a:gd name="connsiteX67" fmla="*/ 32385 w 36195"/>
                  <a:gd name="connsiteY67" fmla="*/ 64770 h 76200"/>
                  <a:gd name="connsiteX68" fmla="*/ 32385 w 36195"/>
                  <a:gd name="connsiteY68" fmla="*/ 64770 h 76200"/>
                  <a:gd name="connsiteX69" fmla="*/ 32385 w 36195"/>
                  <a:gd name="connsiteY69" fmla="*/ 64770 h 76200"/>
                  <a:gd name="connsiteX70" fmla="*/ 32385 w 36195"/>
                  <a:gd name="connsiteY70" fmla="*/ 64770 h 76200"/>
                  <a:gd name="connsiteX71" fmla="*/ 32385 w 36195"/>
                  <a:gd name="connsiteY71" fmla="*/ 64770 h 76200"/>
                  <a:gd name="connsiteX72" fmla="*/ 32385 w 36195"/>
                  <a:gd name="connsiteY72" fmla="*/ 64770 h 76200"/>
                  <a:gd name="connsiteX73" fmla="*/ 32385 w 36195"/>
                  <a:gd name="connsiteY73" fmla="*/ 64770 h 76200"/>
                  <a:gd name="connsiteX74" fmla="*/ 32385 w 36195"/>
                  <a:gd name="connsiteY74" fmla="*/ 64770 h 76200"/>
                  <a:gd name="connsiteX75" fmla="*/ 32385 w 36195"/>
                  <a:gd name="connsiteY75" fmla="*/ 64770 h 76200"/>
                  <a:gd name="connsiteX76" fmla="*/ 32385 w 36195"/>
                  <a:gd name="connsiteY76" fmla="*/ 64770 h 76200"/>
                  <a:gd name="connsiteX77" fmla="*/ 32385 w 36195"/>
                  <a:gd name="connsiteY77" fmla="*/ 64770 h 76200"/>
                  <a:gd name="connsiteX78" fmla="*/ 32385 w 36195"/>
                  <a:gd name="connsiteY78" fmla="*/ 64770 h 76200"/>
                  <a:gd name="connsiteX79" fmla="*/ 32385 w 36195"/>
                  <a:gd name="connsiteY79" fmla="*/ 64770 h 76200"/>
                  <a:gd name="connsiteX80" fmla="*/ 32385 w 36195"/>
                  <a:gd name="connsiteY80" fmla="*/ 64770 h 76200"/>
                  <a:gd name="connsiteX81" fmla="*/ 32385 w 36195"/>
                  <a:gd name="connsiteY81" fmla="*/ 64770 h 76200"/>
                  <a:gd name="connsiteX82" fmla="*/ 32385 w 36195"/>
                  <a:gd name="connsiteY82" fmla="*/ 64770 h 76200"/>
                  <a:gd name="connsiteX83" fmla="*/ 32385 w 36195"/>
                  <a:gd name="connsiteY83" fmla="*/ 64770 h 76200"/>
                  <a:gd name="connsiteX84" fmla="*/ 32385 w 36195"/>
                  <a:gd name="connsiteY84" fmla="*/ 64770 h 76200"/>
                  <a:gd name="connsiteX85" fmla="*/ 32385 w 36195"/>
                  <a:gd name="connsiteY85" fmla="*/ 64770 h 76200"/>
                  <a:gd name="connsiteX86" fmla="*/ 32385 w 36195"/>
                  <a:gd name="connsiteY86" fmla="*/ 64770 h 76200"/>
                  <a:gd name="connsiteX87" fmla="*/ 32385 w 36195"/>
                  <a:gd name="connsiteY87" fmla="*/ 64770 h 76200"/>
                  <a:gd name="connsiteX88" fmla="*/ 32385 w 36195"/>
                  <a:gd name="connsiteY88" fmla="*/ 64770 h 76200"/>
                  <a:gd name="connsiteX89" fmla="*/ 32385 w 36195"/>
                  <a:gd name="connsiteY89" fmla="*/ 64770 h 76200"/>
                  <a:gd name="connsiteX90" fmla="*/ 32385 w 36195"/>
                  <a:gd name="connsiteY90" fmla="*/ 64770 h 76200"/>
                  <a:gd name="connsiteX91" fmla="*/ 32385 w 36195"/>
                  <a:gd name="connsiteY91" fmla="*/ 64770 h 76200"/>
                  <a:gd name="connsiteX92" fmla="*/ 32385 w 36195"/>
                  <a:gd name="connsiteY92" fmla="*/ 64770 h 76200"/>
                  <a:gd name="connsiteX93" fmla="*/ 32385 w 36195"/>
                  <a:gd name="connsiteY93" fmla="*/ 64770 h 76200"/>
                  <a:gd name="connsiteX94" fmla="*/ 32385 w 36195"/>
                  <a:gd name="connsiteY94" fmla="*/ 64770 h 76200"/>
                  <a:gd name="connsiteX95" fmla="*/ 32385 w 36195"/>
                  <a:gd name="connsiteY95" fmla="*/ 64770 h 76200"/>
                  <a:gd name="connsiteX96" fmla="*/ 32385 w 36195"/>
                  <a:gd name="connsiteY96" fmla="*/ 64770 h 76200"/>
                  <a:gd name="connsiteX97" fmla="*/ 32385 w 36195"/>
                  <a:gd name="connsiteY97" fmla="*/ 64770 h 76200"/>
                  <a:gd name="connsiteX98" fmla="*/ 32385 w 36195"/>
                  <a:gd name="connsiteY98" fmla="*/ 64770 h 76200"/>
                  <a:gd name="connsiteX99" fmla="*/ 32385 w 36195"/>
                  <a:gd name="connsiteY99" fmla="*/ 64770 h 76200"/>
                  <a:gd name="connsiteX100" fmla="*/ 32385 w 36195"/>
                  <a:gd name="connsiteY100" fmla="*/ 64770 h 76200"/>
                  <a:gd name="connsiteX101" fmla="*/ 32385 w 36195"/>
                  <a:gd name="connsiteY101" fmla="*/ 64770 h 76200"/>
                  <a:gd name="connsiteX102" fmla="*/ 32385 w 36195"/>
                  <a:gd name="connsiteY102" fmla="*/ 64770 h 76200"/>
                  <a:gd name="connsiteX103" fmla="*/ 32385 w 36195"/>
                  <a:gd name="connsiteY103" fmla="*/ 64770 h 76200"/>
                  <a:gd name="connsiteX104" fmla="*/ 32385 w 36195"/>
                  <a:gd name="connsiteY104" fmla="*/ 64770 h 76200"/>
                  <a:gd name="connsiteX105" fmla="*/ 32385 w 36195"/>
                  <a:gd name="connsiteY105" fmla="*/ 64770 h 76200"/>
                  <a:gd name="connsiteX106" fmla="*/ 32385 w 36195"/>
                  <a:gd name="connsiteY106" fmla="*/ 64770 h 76200"/>
                  <a:gd name="connsiteX107" fmla="*/ 32385 w 36195"/>
                  <a:gd name="connsiteY107" fmla="*/ 64770 h 76200"/>
                  <a:gd name="connsiteX108" fmla="*/ 32385 w 36195"/>
                  <a:gd name="connsiteY108" fmla="*/ 64770 h 76200"/>
                  <a:gd name="connsiteX109" fmla="*/ 31433 w 36195"/>
                  <a:gd name="connsiteY109" fmla="*/ 66675 h 76200"/>
                  <a:gd name="connsiteX110" fmla="*/ 31433 w 36195"/>
                  <a:gd name="connsiteY110" fmla="*/ 66675 h 76200"/>
                  <a:gd name="connsiteX111" fmla="*/ 29528 w 36195"/>
                  <a:gd name="connsiteY111" fmla="*/ 68580 h 76200"/>
                  <a:gd name="connsiteX112" fmla="*/ 29528 w 36195"/>
                  <a:gd name="connsiteY112" fmla="*/ 68580 h 76200"/>
                  <a:gd name="connsiteX113" fmla="*/ 26670 w 36195"/>
                  <a:gd name="connsiteY113" fmla="*/ 70485 h 76200"/>
                  <a:gd name="connsiteX114" fmla="*/ 26670 w 36195"/>
                  <a:gd name="connsiteY114" fmla="*/ 70485 h 76200"/>
                  <a:gd name="connsiteX115" fmla="*/ 23813 w 36195"/>
                  <a:gd name="connsiteY115" fmla="*/ 72390 h 76200"/>
                  <a:gd name="connsiteX116" fmla="*/ 22860 w 36195"/>
                  <a:gd name="connsiteY116" fmla="*/ 72390 h 76200"/>
                  <a:gd name="connsiteX117" fmla="*/ 20003 w 36195"/>
                  <a:gd name="connsiteY117" fmla="*/ 74295 h 76200"/>
                  <a:gd name="connsiteX118" fmla="*/ 18097 w 36195"/>
                  <a:gd name="connsiteY118" fmla="*/ 73342 h 76200"/>
                  <a:gd name="connsiteX119" fmla="*/ 9525 w 36195"/>
                  <a:gd name="connsiteY119" fmla="*/ 76200 h 76200"/>
                  <a:gd name="connsiteX120" fmla="*/ 2858 w 36195"/>
                  <a:gd name="connsiteY120" fmla="*/ 73342 h 76200"/>
                  <a:gd name="connsiteX121" fmla="*/ 2858 w 36195"/>
                  <a:gd name="connsiteY121" fmla="*/ 73342 h 76200"/>
                  <a:gd name="connsiteX122" fmla="*/ 953 w 36195"/>
                  <a:gd name="connsiteY122" fmla="*/ 71438 h 76200"/>
                  <a:gd name="connsiteX123" fmla="*/ 953 w 36195"/>
                  <a:gd name="connsiteY123" fmla="*/ 69533 h 76200"/>
                  <a:gd name="connsiteX124" fmla="*/ 953 w 36195"/>
                  <a:gd name="connsiteY124" fmla="*/ 68580 h 76200"/>
                  <a:gd name="connsiteX125" fmla="*/ 1905 w 36195"/>
                  <a:gd name="connsiteY125" fmla="*/ 66675 h 76200"/>
                  <a:gd name="connsiteX126" fmla="*/ 1905 w 36195"/>
                  <a:gd name="connsiteY126" fmla="*/ 65723 h 76200"/>
                  <a:gd name="connsiteX127" fmla="*/ 953 w 36195"/>
                  <a:gd name="connsiteY127" fmla="*/ 64770 h 76200"/>
                  <a:gd name="connsiteX128" fmla="*/ 953 w 36195"/>
                  <a:gd name="connsiteY128" fmla="*/ 62865 h 76200"/>
                  <a:gd name="connsiteX129" fmla="*/ 953 w 36195"/>
                  <a:gd name="connsiteY129" fmla="*/ 61913 h 76200"/>
                  <a:gd name="connsiteX130" fmla="*/ 0 w 36195"/>
                  <a:gd name="connsiteY130" fmla="*/ 60960 h 76200"/>
                  <a:gd name="connsiteX131" fmla="*/ 953 w 36195"/>
                  <a:gd name="connsiteY131" fmla="*/ 59055 h 76200"/>
                  <a:gd name="connsiteX132" fmla="*/ 953 w 36195"/>
                  <a:gd name="connsiteY132" fmla="*/ 59055 h 76200"/>
                  <a:gd name="connsiteX133" fmla="*/ 0 w 36195"/>
                  <a:gd name="connsiteY133" fmla="*/ 57150 h 76200"/>
                  <a:gd name="connsiteX134" fmla="*/ 953 w 36195"/>
                  <a:gd name="connsiteY134" fmla="*/ 54292 h 76200"/>
                  <a:gd name="connsiteX135" fmla="*/ 953 w 36195"/>
                  <a:gd name="connsiteY135" fmla="*/ 54292 h 76200"/>
                  <a:gd name="connsiteX136" fmla="*/ 953 w 36195"/>
                  <a:gd name="connsiteY136" fmla="*/ 54292 h 76200"/>
                  <a:gd name="connsiteX137" fmla="*/ 0 w 36195"/>
                  <a:gd name="connsiteY137" fmla="*/ 52388 h 76200"/>
                  <a:gd name="connsiteX138" fmla="*/ 1905 w 36195"/>
                  <a:gd name="connsiteY138" fmla="*/ 50483 h 76200"/>
                  <a:gd name="connsiteX139" fmla="*/ 1905 w 36195"/>
                  <a:gd name="connsiteY139" fmla="*/ 50483 h 76200"/>
                  <a:gd name="connsiteX140" fmla="*/ 0 w 36195"/>
                  <a:gd name="connsiteY140" fmla="*/ 48578 h 76200"/>
                  <a:gd name="connsiteX141" fmla="*/ 1905 w 36195"/>
                  <a:gd name="connsiteY141" fmla="*/ 46673 h 76200"/>
                  <a:gd name="connsiteX142" fmla="*/ 1905 w 36195"/>
                  <a:gd name="connsiteY142" fmla="*/ 46673 h 76200"/>
                  <a:gd name="connsiteX143" fmla="*/ 1905 w 36195"/>
                  <a:gd name="connsiteY143" fmla="*/ 46673 h 76200"/>
                  <a:gd name="connsiteX144" fmla="*/ 0 w 36195"/>
                  <a:gd name="connsiteY144" fmla="*/ 44767 h 76200"/>
                  <a:gd name="connsiteX145" fmla="*/ 1905 w 36195"/>
                  <a:gd name="connsiteY145" fmla="*/ 42863 h 76200"/>
                  <a:gd name="connsiteX146" fmla="*/ 1905 w 36195"/>
                  <a:gd name="connsiteY146" fmla="*/ 42863 h 76200"/>
                  <a:gd name="connsiteX147" fmla="*/ 1905 w 36195"/>
                  <a:gd name="connsiteY147" fmla="*/ 41910 h 76200"/>
                  <a:gd name="connsiteX148" fmla="*/ 953 w 36195"/>
                  <a:gd name="connsiteY148" fmla="*/ 40005 h 76200"/>
                  <a:gd name="connsiteX149" fmla="*/ 1905 w 36195"/>
                  <a:gd name="connsiteY149" fmla="*/ 38100 h 76200"/>
                  <a:gd name="connsiteX150" fmla="*/ 1905 w 36195"/>
                  <a:gd name="connsiteY150" fmla="*/ 38100 h 76200"/>
                  <a:gd name="connsiteX151" fmla="*/ 0 w 36195"/>
                  <a:gd name="connsiteY151" fmla="*/ 36195 h 76200"/>
                  <a:gd name="connsiteX152" fmla="*/ 1905 w 36195"/>
                  <a:gd name="connsiteY152" fmla="*/ 34290 h 76200"/>
                  <a:gd name="connsiteX153" fmla="*/ 2858 w 36195"/>
                  <a:gd name="connsiteY153" fmla="*/ 34290 h 76200"/>
                  <a:gd name="connsiteX154" fmla="*/ 3810 w 36195"/>
                  <a:gd name="connsiteY154" fmla="*/ 34290 h 76200"/>
                  <a:gd name="connsiteX155" fmla="*/ 3810 w 36195"/>
                  <a:gd name="connsiteY155" fmla="*/ 33338 h 76200"/>
                  <a:gd name="connsiteX156" fmla="*/ 2858 w 36195"/>
                  <a:gd name="connsiteY156" fmla="*/ 31433 h 76200"/>
                  <a:gd name="connsiteX157" fmla="*/ 4763 w 36195"/>
                  <a:gd name="connsiteY157" fmla="*/ 29528 h 76200"/>
                  <a:gd name="connsiteX158" fmla="*/ 4763 w 36195"/>
                  <a:gd name="connsiteY158" fmla="*/ 28575 h 76200"/>
                  <a:gd name="connsiteX159" fmla="*/ 3810 w 36195"/>
                  <a:gd name="connsiteY159" fmla="*/ 26670 h 76200"/>
                  <a:gd name="connsiteX160" fmla="*/ 5715 w 36195"/>
                  <a:gd name="connsiteY160" fmla="*/ 24765 h 76200"/>
                  <a:gd name="connsiteX161" fmla="*/ 6668 w 36195"/>
                  <a:gd name="connsiteY161" fmla="*/ 20003 h 76200"/>
                  <a:gd name="connsiteX162" fmla="*/ 5715 w 36195"/>
                  <a:gd name="connsiteY162" fmla="*/ 18098 h 76200"/>
                  <a:gd name="connsiteX163" fmla="*/ 7620 w 36195"/>
                  <a:gd name="connsiteY163" fmla="*/ 16192 h 76200"/>
                  <a:gd name="connsiteX164" fmla="*/ 7620 w 36195"/>
                  <a:gd name="connsiteY164" fmla="*/ 16192 h 76200"/>
                  <a:gd name="connsiteX165" fmla="*/ 7620 w 36195"/>
                  <a:gd name="connsiteY165" fmla="*/ 15240 h 76200"/>
                  <a:gd name="connsiteX166" fmla="*/ 8572 w 36195"/>
                  <a:gd name="connsiteY166" fmla="*/ 9525 h 76200"/>
                  <a:gd name="connsiteX167" fmla="*/ 13335 w 36195"/>
                  <a:gd name="connsiteY167" fmla="*/ 3810 h 76200"/>
                  <a:gd name="connsiteX168" fmla="*/ 18097 w 36195"/>
                  <a:gd name="connsiteY168" fmla="*/ 0 h 76200"/>
                  <a:gd name="connsiteX169" fmla="*/ 20003 w 36195"/>
                  <a:gd name="connsiteY169" fmla="*/ 953 h 76200"/>
                  <a:gd name="connsiteX170" fmla="*/ 20955 w 36195"/>
                  <a:gd name="connsiteY170" fmla="*/ 0 h 76200"/>
                  <a:gd name="connsiteX171" fmla="*/ 21908 w 36195"/>
                  <a:gd name="connsiteY171" fmla="*/ 1905 h 76200"/>
                  <a:gd name="connsiteX172" fmla="*/ 21908 w 36195"/>
                  <a:gd name="connsiteY172" fmla="*/ 1905 h 76200"/>
                  <a:gd name="connsiteX173" fmla="*/ 22860 w 36195"/>
                  <a:gd name="connsiteY173" fmla="*/ 4763 h 76200"/>
                  <a:gd name="connsiteX174" fmla="*/ 22860 w 36195"/>
                  <a:gd name="connsiteY174" fmla="*/ 5715 h 76200"/>
                  <a:gd name="connsiteX175" fmla="*/ 22860 w 36195"/>
                  <a:gd name="connsiteY175" fmla="*/ 5715 h 76200"/>
                  <a:gd name="connsiteX176" fmla="*/ 23813 w 36195"/>
                  <a:gd name="connsiteY176" fmla="*/ 8573 h 76200"/>
                  <a:gd name="connsiteX177" fmla="*/ 23813 w 36195"/>
                  <a:gd name="connsiteY177" fmla="*/ 9525 h 76200"/>
                  <a:gd name="connsiteX178" fmla="*/ 23813 w 36195"/>
                  <a:gd name="connsiteY178" fmla="*/ 9525 h 76200"/>
                  <a:gd name="connsiteX179" fmla="*/ 26670 w 36195"/>
                  <a:gd name="connsiteY179" fmla="*/ 13335 h 76200"/>
                  <a:gd name="connsiteX180" fmla="*/ 26670 w 36195"/>
                  <a:gd name="connsiteY180" fmla="*/ 14288 h 76200"/>
                  <a:gd name="connsiteX181" fmla="*/ 32385 w 36195"/>
                  <a:gd name="connsiteY181" fmla="*/ 17145 h 76200"/>
                  <a:gd name="connsiteX182" fmla="*/ 32385 w 36195"/>
                  <a:gd name="connsiteY182" fmla="*/ 17145 h 76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36195" h="76200">
                    <a:moveTo>
                      <a:pt x="32385" y="17145"/>
                    </a:moveTo>
                    <a:cubicBezTo>
                      <a:pt x="32385" y="18098"/>
                      <a:pt x="33338" y="19050"/>
                      <a:pt x="33338" y="20003"/>
                    </a:cubicBezTo>
                    <a:cubicBezTo>
                      <a:pt x="33338" y="20955"/>
                      <a:pt x="33338" y="20955"/>
                      <a:pt x="32385" y="21908"/>
                    </a:cubicBezTo>
                    <a:lnTo>
                      <a:pt x="32385" y="21908"/>
                    </a:lnTo>
                    <a:cubicBezTo>
                      <a:pt x="33338" y="22860"/>
                      <a:pt x="34290" y="23813"/>
                      <a:pt x="34290" y="25717"/>
                    </a:cubicBezTo>
                    <a:cubicBezTo>
                      <a:pt x="34290" y="26670"/>
                      <a:pt x="34290" y="26670"/>
                      <a:pt x="33338" y="27623"/>
                    </a:cubicBezTo>
                    <a:cubicBezTo>
                      <a:pt x="34290" y="28575"/>
                      <a:pt x="34290" y="29528"/>
                      <a:pt x="34290" y="30480"/>
                    </a:cubicBezTo>
                    <a:cubicBezTo>
                      <a:pt x="34290" y="31433"/>
                      <a:pt x="34290" y="31433"/>
                      <a:pt x="33338" y="32385"/>
                    </a:cubicBezTo>
                    <a:cubicBezTo>
                      <a:pt x="34290" y="33338"/>
                      <a:pt x="34290" y="34290"/>
                      <a:pt x="34290" y="35242"/>
                    </a:cubicBezTo>
                    <a:cubicBezTo>
                      <a:pt x="34290" y="36195"/>
                      <a:pt x="34290" y="36195"/>
                      <a:pt x="33338" y="37148"/>
                    </a:cubicBezTo>
                    <a:cubicBezTo>
                      <a:pt x="34290" y="38100"/>
                      <a:pt x="34290" y="39053"/>
                      <a:pt x="34290" y="40005"/>
                    </a:cubicBezTo>
                    <a:cubicBezTo>
                      <a:pt x="34290" y="40958"/>
                      <a:pt x="34290" y="41910"/>
                      <a:pt x="33338" y="41910"/>
                    </a:cubicBezTo>
                    <a:lnTo>
                      <a:pt x="33338" y="41910"/>
                    </a:lnTo>
                    <a:cubicBezTo>
                      <a:pt x="34290" y="42863"/>
                      <a:pt x="34290" y="43815"/>
                      <a:pt x="34290" y="44767"/>
                    </a:cubicBezTo>
                    <a:cubicBezTo>
                      <a:pt x="34290" y="44767"/>
                      <a:pt x="34290" y="45720"/>
                      <a:pt x="34290" y="45720"/>
                    </a:cubicBezTo>
                    <a:cubicBezTo>
                      <a:pt x="35243" y="46673"/>
                      <a:pt x="35243" y="47625"/>
                      <a:pt x="35243" y="48578"/>
                    </a:cubicBezTo>
                    <a:cubicBezTo>
                      <a:pt x="35243" y="48578"/>
                      <a:pt x="35243" y="49530"/>
                      <a:pt x="35243" y="49530"/>
                    </a:cubicBezTo>
                    <a:cubicBezTo>
                      <a:pt x="35243" y="49530"/>
                      <a:pt x="35243" y="50483"/>
                      <a:pt x="35243" y="50483"/>
                    </a:cubicBezTo>
                    <a:cubicBezTo>
                      <a:pt x="35243" y="51435"/>
                      <a:pt x="35243" y="51435"/>
                      <a:pt x="34290" y="52388"/>
                    </a:cubicBezTo>
                    <a:cubicBezTo>
                      <a:pt x="35243" y="52388"/>
                      <a:pt x="36195" y="53340"/>
                      <a:pt x="36195" y="55245"/>
                    </a:cubicBezTo>
                    <a:cubicBezTo>
                      <a:pt x="36195" y="56198"/>
                      <a:pt x="35243" y="57150"/>
                      <a:pt x="34290" y="57150"/>
                    </a:cubicBezTo>
                    <a:cubicBezTo>
                      <a:pt x="34290" y="57150"/>
                      <a:pt x="34290" y="58103"/>
                      <a:pt x="34290" y="59055"/>
                    </a:cubicBezTo>
                    <a:cubicBezTo>
                      <a:pt x="34290" y="60008"/>
                      <a:pt x="34290" y="60008"/>
                      <a:pt x="33338" y="60960"/>
                    </a:cubicBezTo>
                    <a:cubicBezTo>
                      <a:pt x="34290" y="61913"/>
                      <a:pt x="34290" y="61913"/>
                      <a:pt x="34290" y="62865"/>
                    </a:cubicBezTo>
                    <a:cubicBezTo>
                      <a:pt x="34290" y="63817"/>
                      <a:pt x="33338" y="64770"/>
                      <a:pt x="32385" y="64770"/>
                    </a:cubicBez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cubicBezTo>
                      <a:pt x="32385" y="65723"/>
                      <a:pt x="31433" y="66675"/>
                      <a:pt x="31433" y="66675"/>
                    </a:cubicBezTo>
                    <a:cubicBezTo>
                      <a:pt x="31433" y="66675"/>
                      <a:pt x="31433" y="66675"/>
                      <a:pt x="31433" y="66675"/>
                    </a:cubicBezTo>
                    <a:cubicBezTo>
                      <a:pt x="31433" y="67628"/>
                      <a:pt x="30480" y="68580"/>
                      <a:pt x="29528" y="68580"/>
                    </a:cubicBezTo>
                    <a:cubicBezTo>
                      <a:pt x="29528" y="68580"/>
                      <a:pt x="29528" y="68580"/>
                      <a:pt x="29528" y="68580"/>
                    </a:cubicBezTo>
                    <a:cubicBezTo>
                      <a:pt x="29528" y="69533"/>
                      <a:pt x="28575" y="70485"/>
                      <a:pt x="26670" y="70485"/>
                    </a:cubicBezTo>
                    <a:lnTo>
                      <a:pt x="26670" y="70485"/>
                    </a:lnTo>
                    <a:cubicBezTo>
                      <a:pt x="26670" y="71438"/>
                      <a:pt x="25718" y="72390"/>
                      <a:pt x="23813" y="72390"/>
                    </a:cubicBezTo>
                    <a:cubicBezTo>
                      <a:pt x="23813" y="72390"/>
                      <a:pt x="22860" y="72390"/>
                      <a:pt x="22860" y="72390"/>
                    </a:cubicBezTo>
                    <a:cubicBezTo>
                      <a:pt x="22860" y="73342"/>
                      <a:pt x="21908" y="74295"/>
                      <a:pt x="20003" y="74295"/>
                    </a:cubicBezTo>
                    <a:cubicBezTo>
                      <a:pt x="19050" y="74295"/>
                      <a:pt x="19050" y="74295"/>
                      <a:pt x="18097" y="73342"/>
                    </a:cubicBezTo>
                    <a:cubicBezTo>
                      <a:pt x="15240" y="74295"/>
                      <a:pt x="13335" y="76200"/>
                      <a:pt x="9525" y="76200"/>
                    </a:cubicBezTo>
                    <a:cubicBezTo>
                      <a:pt x="7620" y="76200"/>
                      <a:pt x="4763" y="74295"/>
                      <a:pt x="2858" y="73342"/>
                    </a:cubicBezTo>
                    <a:lnTo>
                      <a:pt x="2858" y="73342"/>
                    </a:lnTo>
                    <a:cubicBezTo>
                      <a:pt x="1905" y="73342"/>
                      <a:pt x="953" y="73342"/>
                      <a:pt x="953" y="71438"/>
                    </a:cubicBezTo>
                    <a:cubicBezTo>
                      <a:pt x="953" y="70485"/>
                      <a:pt x="953" y="69533"/>
                      <a:pt x="953" y="69533"/>
                    </a:cubicBezTo>
                    <a:cubicBezTo>
                      <a:pt x="953" y="69533"/>
                      <a:pt x="953" y="69533"/>
                      <a:pt x="953" y="68580"/>
                    </a:cubicBezTo>
                    <a:cubicBezTo>
                      <a:pt x="953" y="67628"/>
                      <a:pt x="953" y="66675"/>
                      <a:pt x="1905" y="66675"/>
                    </a:cubicBezTo>
                    <a:cubicBezTo>
                      <a:pt x="1905" y="66675"/>
                      <a:pt x="1905" y="65723"/>
                      <a:pt x="1905" y="65723"/>
                    </a:cubicBezTo>
                    <a:cubicBezTo>
                      <a:pt x="1905" y="65723"/>
                      <a:pt x="953" y="64770"/>
                      <a:pt x="953" y="64770"/>
                    </a:cubicBezTo>
                    <a:cubicBezTo>
                      <a:pt x="953" y="63817"/>
                      <a:pt x="953" y="62865"/>
                      <a:pt x="953" y="62865"/>
                    </a:cubicBezTo>
                    <a:lnTo>
                      <a:pt x="953" y="61913"/>
                    </a:lnTo>
                    <a:cubicBezTo>
                      <a:pt x="953" y="61913"/>
                      <a:pt x="0" y="60960"/>
                      <a:pt x="0" y="60960"/>
                    </a:cubicBezTo>
                    <a:cubicBezTo>
                      <a:pt x="0" y="60008"/>
                      <a:pt x="0" y="59055"/>
                      <a:pt x="953" y="59055"/>
                    </a:cubicBezTo>
                    <a:lnTo>
                      <a:pt x="953" y="59055"/>
                    </a:lnTo>
                    <a:cubicBezTo>
                      <a:pt x="0" y="59055"/>
                      <a:pt x="0" y="58103"/>
                      <a:pt x="0" y="57150"/>
                    </a:cubicBezTo>
                    <a:cubicBezTo>
                      <a:pt x="0" y="56198"/>
                      <a:pt x="0" y="55245"/>
                      <a:pt x="953" y="54292"/>
                    </a:cubicBezTo>
                    <a:cubicBezTo>
                      <a:pt x="953" y="54292"/>
                      <a:pt x="953" y="54292"/>
                      <a:pt x="953" y="54292"/>
                    </a:cubicBezTo>
                    <a:lnTo>
                      <a:pt x="953" y="54292"/>
                    </a:lnTo>
                    <a:cubicBezTo>
                      <a:pt x="0" y="54292"/>
                      <a:pt x="0" y="53340"/>
                      <a:pt x="0" y="52388"/>
                    </a:cubicBezTo>
                    <a:cubicBezTo>
                      <a:pt x="0" y="51435"/>
                      <a:pt x="953" y="50483"/>
                      <a:pt x="1905" y="50483"/>
                    </a:cubicBezTo>
                    <a:lnTo>
                      <a:pt x="1905" y="50483"/>
                    </a:lnTo>
                    <a:cubicBezTo>
                      <a:pt x="953" y="50483"/>
                      <a:pt x="0" y="49530"/>
                      <a:pt x="0" y="48578"/>
                    </a:cubicBezTo>
                    <a:cubicBezTo>
                      <a:pt x="0" y="47625"/>
                      <a:pt x="953" y="46673"/>
                      <a:pt x="1905" y="46673"/>
                    </a:cubicBezTo>
                    <a:cubicBezTo>
                      <a:pt x="1905" y="46673"/>
                      <a:pt x="1905" y="46673"/>
                      <a:pt x="1905" y="46673"/>
                    </a:cubicBezTo>
                    <a:lnTo>
                      <a:pt x="1905" y="46673"/>
                    </a:lnTo>
                    <a:cubicBezTo>
                      <a:pt x="953" y="46673"/>
                      <a:pt x="0" y="45720"/>
                      <a:pt x="0" y="44767"/>
                    </a:cubicBezTo>
                    <a:cubicBezTo>
                      <a:pt x="0" y="43815"/>
                      <a:pt x="953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lnTo>
                      <a:pt x="1905" y="41910"/>
                    </a:lnTo>
                    <a:cubicBezTo>
                      <a:pt x="1905" y="41910"/>
                      <a:pt x="953" y="40958"/>
                      <a:pt x="953" y="40005"/>
                    </a:cubicBezTo>
                    <a:cubicBezTo>
                      <a:pt x="953" y="39053"/>
                      <a:pt x="953" y="38100"/>
                      <a:pt x="1905" y="38100"/>
                    </a:cubicBezTo>
                    <a:lnTo>
                      <a:pt x="1905" y="38100"/>
                    </a:lnTo>
                    <a:cubicBezTo>
                      <a:pt x="953" y="38100"/>
                      <a:pt x="0" y="37148"/>
                      <a:pt x="0" y="36195"/>
                    </a:cubicBezTo>
                    <a:cubicBezTo>
                      <a:pt x="0" y="35242"/>
                      <a:pt x="953" y="34290"/>
                      <a:pt x="1905" y="34290"/>
                    </a:cubicBezTo>
                    <a:cubicBezTo>
                      <a:pt x="1905" y="34290"/>
                      <a:pt x="1905" y="34290"/>
                      <a:pt x="2858" y="34290"/>
                    </a:cubicBezTo>
                    <a:cubicBezTo>
                      <a:pt x="2858" y="34290"/>
                      <a:pt x="2858" y="34290"/>
                      <a:pt x="3810" y="34290"/>
                    </a:cubicBezTo>
                    <a:lnTo>
                      <a:pt x="3810" y="33338"/>
                    </a:lnTo>
                    <a:cubicBezTo>
                      <a:pt x="2858" y="33338"/>
                      <a:pt x="2858" y="32385"/>
                      <a:pt x="2858" y="31433"/>
                    </a:cubicBezTo>
                    <a:cubicBezTo>
                      <a:pt x="2858" y="30480"/>
                      <a:pt x="3810" y="29528"/>
                      <a:pt x="4763" y="29528"/>
                    </a:cubicBezTo>
                    <a:lnTo>
                      <a:pt x="4763" y="28575"/>
                    </a:lnTo>
                    <a:cubicBezTo>
                      <a:pt x="4763" y="28575"/>
                      <a:pt x="3810" y="27623"/>
                      <a:pt x="3810" y="26670"/>
                    </a:cubicBezTo>
                    <a:cubicBezTo>
                      <a:pt x="3810" y="25717"/>
                      <a:pt x="4763" y="24765"/>
                      <a:pt x="5715" y="24765"/>
                    </a:cubicBezTo>
                    <a:cubicBezTo>
                      <a:pt x="5715" y="22860"/>
                      <a:pt x="6668" y="21908"/>
                      <a:pt x="6668" y="20003"/>
                    </a:cubicBezTo>
                    <a:cubicBezTo>
                      <a:pt x="5715" y="20003"/>
                      <a:pt x="5715" y="19050"/>
                      <a:pt x="5715" y="18098"/>
                    </a:cubicBezTo>
                    <a:cubicBezTo>
                      <a:pt x="5715" y="17145"/>
                      <a:pt x="6668" y="16192"/>
                      <a:pt x="7620" y="16192"/>
                    </a:cubicBezTo>
                    <a:lnTo>
                      <a:pt x="7620" y="16192"/>
                    </a:lnTo>
                    <a:lnTo>
                      <a:pt x="7620" y="15240"/>
                    </a:lnTo>
                    <a:cubicBezTo>
                      <a:pt x="7620" y="13335"/>
                      <a:pt x="7620" y="11430"/>
                      <a:pt x="8572" y="9525"/>
                    </a:cubicBezTo>
                    <a:cubicBezTo>
                      <a:pt x="9525" y="6667"/>
                      <a:pt x="11430" y="4763"/>
                      <a:pt x="13335" y="3810"/>
                    </a:cubicBezTo>
                    <a:cubicBezTo>
                      <a:pt x="15240" y="953"/>
                      <a:pt x="16193" y="0"/>
                      <a:pt x="18097" y="0"/>
                    </a:cubicBezTo>
                    <a:cubicBezTo>
                      <a:pt x="19050" y="0"/>
                      <a:pt x="19050" y="0"/>
                      <a:pt x="20003" y="953"/>
                    </a:cubicBezTo>
                    <a:cubicBezTo>
                      <a:pt x="20003" y="0"/>
                      <a:pt x="20955" y="0"/>
                      <a:pt x="20955" y="0"/>
                    </a:cubicBezTo>
                    <a:cubicBezTo>
                      <a:pt x="21908" y="0"/>
                      <a:pt x="21908" y="953"/>
                      <a:pt x="21908" y="1905"/>
                    </a:cubicBezTo>
                    <a:cubicBezTo>
                      <a:pt x="21908" y="1905"/>
                      <a:pt x="21908" y="1905"/>
                      <a:pt x="21908" y="1905"/>
                    </a:cubicBezTo>
                    <a:cubicBezTo>
                      <a:pt x="22860" y="1905"/>
                      <a:pt x="22860" y="2858"/>
                      <a:pt x="22860" y="4763"/>
                    </a:cubicBezTo>
                    <a:cubicBezTo>
                      <a:pt x="22860" y="4763"/>
                      <a:pt x="22860" y="5715"/>
                      <a:pt x="22860" y="5715"/>
                    </a:cubicBezTo>
                    <a:lnTo>
                      <a:pt x="22860" y="5715"/>
                    </a:lnTo>
                    <a:cubicBezTo>
                      <a:pt x="23813" y="5715"/>
                      <a:pt x="23813" y="6667"/>
                      <a:pt x="23813" y="8573"/>
                    </a:cubicBezTo>
                    <a:cubicBezTo>
                      <a:pt x="23813" y="9525"/>
                      <a:pt x="23813" y="9525"/>
                      <a:pt x="23813" y="9525"/>
                    </a:cubicBezTo>
                    <a:lnTo>
                      <a:pt x="23813" y="9525"/>
                    </a:lnTo>
                    <a:cubicBezTo>
                      <a:pt x="25718" y="9525"/>
                      <a:pt x="26670" y="11430"/>
                      <a:pt x="26670" y="13335"/>
                    </a:cubicBezTo>
                    <a:cubicBezTo>
                      <a:pt x="26670" y="13335"/>
                      <a:pt x="26670" y="14288"/>
                      <a:pt x="26670" y="14288"/>
                    </a:cubicBezTo>
                    <a:cubicBezTo>
                      <a:pt x="31433" y="15240"/>
                      <a:pt x="32385" y="16192"/>
                      <a:pt x="32385" y="17145"/>
                    </a:cubicBezTo>
                    <a:cubicBezTo>
                      <a:pt x="32385" y="17145"/>
                      <a:pt x="32385" y="17145"/>
                      <a:pt x="32385" y="17145"/>
                    </a:cubicBezTo>
                    <a:close/>
                  </a:path>
                </a:pathLst>
              </a:custGeom>
              <a:solidFill>
                <a:srgbClr val="56904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15" name="Freeform: Shape 1114">
                <a:extLst>
                  <a:ext uri="{FF2B5EF4-FFF2-40B4-BE49-F238E27FC236}">
                    <a16:creationId xmlns:a16="http://schemas.microsoft.com/office/drawing/2014/main" id="{27AA5ED7-1AAB-44BE-BF2A-C7D3E06FFAF1}"/>
                  </a:ext>
                </a:extLst>
              </p:cNvPr>
              <p:cNvSpPr/>
              <p:nvPr/>
            </p:nvSpPr>
            <p:spPr>
              <a:xfrm>
                <a:off x="6554152" y="3425190"/>
                <a:ext cx="27622" cy="54292"/>
              </a:xfrm>
              <a:custGeom>
                <a:avLst/>
                <a:gdLst>
                  <a:gd name="connsiteX0" fmla="*/ 20003 w 27622"/>
                  <a:gd name="connsiteY0" fmla="*/ 6667 h 54292"/>
                  <a:gd name="connsiteX1" fmla="*/ 20003 w 27622"/>
                  <a:gd name="connsiteY1" fmla="*/ 6667 h 54292"/>
                  <a:gd name="connsiteX2" fmla="*/ 20003 w 27622"/>
                  <a:gd name="connsiteY2" fmla="*/ 7620 h 54292"/>
                  <a:gd name="connsiteX3" fmla="*/ 20003 w 27622"/>
                  <a:gd name="connsiteY3" fmla="*/ 7620 h 54292"/>
                  <a:gd name="connsiteX4" fmla="*/ 20955 w 27622"/>
                  <a:gd name="connsiteY4" fmla="*/ 9525 h 54292"/>
                  <a:gd name="connsiteX5" fmla="*/ 20955 w 27622"/>
                  <a:gd name="connsiteY5" fmla="*/ 10477 h 54292"/>
                  <a:gd name="connsiteX6" fmla="*/ 20955 w 27622"/>
                  <a:gd name="connsiteY6" fmla="*/ 10477 h 54292"/>
                  <a:gd name="connsiteX7" fmla="*/ 22860 w 27622"/>
                  <a:gd name="connsiteY7" fmla="*/ 13335 h 54292"/>
                  <a:gd name="connsiteX8" fmla="*/ 22860 w 27622"/>
                  <a:gd name="connsiteY8" fmla="*/ 14288 h 54292"/>
                  <a:gd name="connsiteX9" fmla="*/ 23813 w 27622"/>
                  <a:gd name="connsiteY9" fmla="*/ 16192 h 54292"/>
                  <a:gd name="connsiteX10" fmla="*/ 25717 w 27622"/>
                  <a:gd name="connsiteY10" fmla="*/ 19050 h 54292"/>
                  <a:gd name="connsiteX11" fmla="*/ 24765 w 27622"/>
                  <a:gd name="connsiteY11" fmla="*/ 20955 h 54292"/>
                  <a:gd name="connsiteX12" fmla="*/ 24765 w 27622"/>
                  <a:gd name="connsiteY12" fmla="*/ 22860 h 54292"/>
                  <a:gd name="connsiteX13" fmla="*/ 23813 w 27622"/>
                  <a:gd name="connsiteY13" fmla="*/ 23813 h 54292"/>
                  <a:gd name="connsiteX14" fmla="*/ 23813 w 27622"/>
                  <a:gd name="connsiteY14" fmla="*/ 23813 h 54292"/>
                  <a:gd name="connsiteX15" fmla="*/ 24765 w 27622"/>
                  <a:gd name="connsiteY15" fmla="*/ 25717 h 54292"/>
                  <a:gd name="connsiteX16" fmla="*/ 24765 w 27622"/>
                  <a:gd name="connsiteY16" fmla="*/ 26670 h 54292"/>
                  <a:gd name="connsiteX17" fmla="*/ 25717 w 27622"/>
                  <a:gd name="connsiteY17" fmla="*/ 28575 h 54292"/>
                  <a:gd name="connsiteX18" fmla="*/ 25717 w 27622"/>
                  <a:gd name="connsiteY18" fmla="*/ 29527 h 54292"/>
                  <a:gd name="connsiteX19" fmla="*/ 26670 w 27622"/>
                  <a:gd name="connsiteY19" fmla="*/ 31432 h 54292"/>
                  <a:gd name="connsiteX20" fmla="*/ 26670 w 27622"/>
                  <a:gd name="connsiteY20" fmla="*/ 32385 h 54292"/>
                  <a:gd name="connsiteX21" fmla="*/ 27622 w 27622"/>
                  <a:gd name="connsiteY21" fmla="*/ 34290 h 54292"/>
                  <a:gd name="connsiteX22" fmla="*/ 26670 w 27622"/>
                  <a:gd name="connsiteY22" fmla="*/ 35242 h 54292"/>
                  <a:gd name="connsiteX23" fmla="*/ 26670 w 27622"/>
                  <a:gd name="connsiteY23" fmla="*/ 35242 h 54292"/>
                  <a:gd name="connsiteX24" fmla="*/ 26670 w 27622"/>
                  <a:gd name="connsiteY24" fmla="*/ 37147 h 54292"/>
                  <a:gd name="connsiteX25" fmla="*/ 26670 w 27622"/>
                  <a:gd name="connsiteY25" fmla="*/ 38100 h 54292"/>
                  <a:gd name="connsiteX26" fmla="*/ 26670 w 27622"/>
                  <a:gd name="connsiteY26" fmla="*/ 40005 h 54292"/>
                  <a:gd name="connsiteX27" fmla="*/ 26670 w 27622"/>
                  <a:gd name="connsiteY27" fmla="*/ 40005 h 54292"/>
                  <a:gd name="connsiteX28" fmla="*/ 26670 w 27622"/>
                  <a:gd name="connsiteY28" fmla="*/ 40957 h 54292"/>
                  <a:gd name="connsiteX29" fmla="*/ 25717 w 27622"/>
                  <a:gd name="connsiteY29" fmla="*/ 41910 h 54292"/>
                  <a:gd name="connsiteX30" fmla="*/ 26670 w 27622"/>
                  <a:gd name="connsiteY30" fmla="*/ 43815 h 54292"/>
                  <a:gd name="connsiteX31" fmla="*/ 25717 w 27622"/>
                  <a:gd name="connsiteY31" fmla="*/ 44767 h 54292"/>
                  <a:gd name="connsiteX32" fmla="*/ 25717 w 27622"/>
                  <a:gd name="connsiteY32" fmla="*/ 45720 h 54292"/>
                  <a:gd name="connsiteX33" fmla="*/ 24765 w 27622"/>
                  <a:gd name="connsiteY33" fmla="*/ 46672 h 54292"/>
                  <a:gd name="connsiteX34" fmla="*/ 24765 w 27622"/>
                  <a:gd name="connsiteY34" fmla="*/ 47625 h 54292"/>
                  <a:gd name="connsiteX35" fmla="*/ 23813 w 27622"/>
                  <a:gd name="connsiteY35" fmla="*/ 48577 h 54292"/>
                  <a:gd name="connsiteX36" fmla="*/ 23813 w 27622"/>
                  <a:gd name="connsiteY36" fmla="*/ 48577 h 54292"/>
                  <a:gd name="connsiteX37" fmla="*/ 23813 w 27622"/>
                  <a:gd name="connsiteY37" fmla="*/ 48577 h 54292"/>
                  <a:gd name="connsiteX38" fmla="*/ 23813 w 27622"/>
                  <a:gd name="connsiteY38" fmla="*/ 48577 h 54292"/>
                  <a:gd name="connsiteX39" fmla="*/ 23813 w 27622"/>
                  <a:gd name="connsiteY39" fmla="*/ 48577 h 54292"/>
                  <a:gd name="connsiteX40" fmla="*/ 23813 w 27622"/>
                  <a:gd name="connsiteY40" fmla="*/ 48577 h 54292"/>
                  <a:gd name="connsiteX41" fmla="*/ 23813 w 27622"/>
                  <a:gd name="connsiteY41" fmla="*/ 48577 h 54292"/>
                  <a:gd name="connsiteX42" fmla="*/ 23813 w 27622"/>
                  <a:gd name="connsiteY42" fmla="*/ 48577 h 54292"/>
                  <a:gd name="connsiteX43" fmla="*/ 23813 w 27622"/>
                  <a:gd name="connsiteY43" fmla="*/ 48577 h 54292"/>
                  <a:gd name="connsiteX44" fmla="*/ 23813 w 27622"/>
                  <a:gd name="connsiteY44" fmla="*/ 48577 h 54292"/>
                  <a:gd name="connsiteX45" fmla="*/ 23813 w 27622"/>
                  <a:gd name="connsiteY45" fmla="*/ 48577 h 54292"/>
                  <a:gd name="connsiteX46" fmla="*/ 23813 w 27622"/>
                  <a:gd name="connsiteY46" fmla="*/ 48577 h 54292"/>
                  <a:gd name="connsiteX47" fmla="*/ 23813 w 27622"/>
                  <a:gd name="connsiteY47" fmla="*/ 48577 h 54292"/>
                  <a:gd name="connsiteX48" fmla="*/ 23813 w 27622"/>
                  <a:gd name="connsiteY48" fmla="*/ 48577 h 54292"/>
                  <a:gd name="connsiteX49" fmla="*/ 23813 w 27622"/>
                  <a:gd name="connsiteY49" fmla="*/ 48577 h 54292"/>
                  <a:gd name="connsiteX50" fmla="*/ 23813 w 27622"/>
                  <a:gd name="connsiteY50" fmla="*/ 48577 h 54292"/>
                  <a:gd name="connsiteX51" fmla="*/ 23813 w 27622"/>
                  <a:gd name="connsiteY51" fmla="*/ 48577 h 54292"/>
                  <a:gd name="connsiteX52" fmla="*/ 23813 w 27622"/>
                  <a:gd name="connsiteY52" fmla="*/ 48577 h 54292"/>
                  <a:gd name="connsiteX53" fmla="*/ 23813 w 27622"/>
                  <a:gd name="connsiteY53" fmla="*/ 48577 h 54292"/>
                  <a:gd name="connsiteX54" fmla="*/ 23813 w 27622"/>
                  <a:gd name="connsiteY54" fmla="*/ 48577 h 54292"/>
                  <a:gd name="connsiteX55" fmla="*/ 23813 w 27622"/>
                  <a:gd name="connsiteY55" fmla="*/ 48577 h 54292"/>
                  <a:gd name="connsiteX56" fmla="*/ 23813 w 27622"/>
                  <a:gd name="connsiteY56" fmla="*/ 48577 h 54292"/>
                  <a:gd name="connsiteX57" fmla="*/ 23813 w 27622"/>
                  <a:gd name="connsiteY57" fmla="*/ 48577 h 54292"/>
                  <a:gd name="connsiteX58" fmla="*/ 23813 w 27622"/>
                  <a:gd name="connsiteY58" fmla="*/ 48577 h 54292"/>
                  <a:gd name="connsiteX59" fmla="*/ 23813 w 27622"/>
                  <a:gd name="connsiteY59" fmla="*/ 48577 h 54292"/>
                  <a:gd name="connsiteX60" fmla="*/ 23813 w 27622"/>
                  <a:gd name="connsiteY60" fmla="*/ 48577 h 54292"/>
                  <a:gd name="connsiteX61" fmla="*/ 23813 w 27622"/>
                  <a:gd name="connsiteY61" fmla="*/ 48577 h 54292"/>
                  <a:gd name="connsiteX62" fmla="*/ 23813 w 27622"/>
                  <a:gd name="connsiteY62" fmla="*/ 48577 h 54292"/>
                  <a:gd name="connsiteX63" fmla="*/ 23813 w 27622"/>
                  <a:gd name="connsiteY63" fmla="*/ 48577 h 54292"/>
                  <a:gd name="connsiteX64" fmla="*/ 23813 w 27622"/>
                  <a:gd name="connsiteY64" fmla="*/ 48577 h 54292"/>
                  <a:gd name="connsiteX65" fmla="*/ 23813 w 27622"/>
                  <a:gd name="connsiteY65" fmla="*/ 48577 h 54292"/>
                  <a:gd name="connsiteX66" fmla="*/ 23813 w 27622"/>
                  <a:gd name="connsiteY66" fmla="*/ 48577 h 54292"/>
                  <a:gd name="connsiteX67" fmla="*/ 23813 w 27622"/>
                  <a:gd name="connsiteY67" fmla="*/ 48577 h 54292"/>
                  <a:gd name="connsiteX68" fmla="*/ 23813 w 27622"/>
                  <a:gd name="connsiteY68" fmla="*/ 48577 h 54292"/>
                  <a:gd name="connsiteX69" fmla="*/ 23813 w 27622"/>
                  <a:gd name="connsiteY69" fmla="*/ 48577 h 54292"/>
                  <a:gd name="connsiteX70" fmla="*/ 23813 w 27622"/>
                  <a:gd name="connsiteY70" fmla="*/ 48577 h 54292"/>
                  <a:gd name="connsiteX71" fmla="*/ 23813 w 27622"/>
                  <a:gd name="connsiteY71" fmla="*/ 48577 h 54292"/>
                  <a:gd name="connsiteX72" fmla="*/ 23813 w 27622"/>
                  <a:gd name="connsiteY72" fmla="*/ 48577 h 54292"/>
                  <a:gd name="connsiteX73" fmla="*/ 23813 w 27622"/>
                  <a:gd name="connsiteY73" fmla="*/ 48577 h 54292"/>
                  <a:gd name="connsiteX74" fmla="*/ 23813 w 27622"/>
                  <a:gd name="connsiteY74" fmla="*/ 48577 h 54292"/>
                  <a:gd name="connsiteX75" fmla="*/ 23813 w 27622"/>
                  <a:gd name="connsiteY75" fmla="*/ 48577 h 54292"/>
                  <a:gd name="connsiteX76" fmla="*/ 23813 w 27622"/>
                  <a:gd name="connsiteY76" fmla="*/ 48577 h 54292"/>
                  <a:gd name="connsiteX77" fmla="*/ 23813 w 27622"/>
                  <a:gd name="connsiteY77" fmla="*/ 48577 h 54292"/>
                  <a:gd name="connsiteX78" fmla="*/ 23813 w 27622"/>
                  <a:gd name="connsiteY78" fmla="*/ 48577 h 54292"/>
                  <a:gd name="connsiteX79" fmla="*/ 23813 w 27622"/>
                  <a:gd name="connsiteY79" fmla="*/ 48577 h 54292"/>
                  <a:gd name="connsiteX80" fmla="*/ 23813 w 27622"/>
                  <a:gd name="connsiteY80" fmla="*/ 48577 h 54292"/>
                  <a:gd name="connsiteX81" fmla="*/ 23813 w 27622"/>
                  <a:gd name="connsiteY81" fmla="*/ 48577 h 54292"/>
                  <a:gd name="connsiteX82" fmla="*/ 23813 w 27622"/>
                  <a:gd name="connsiteY82" fmla="*/ 48577 h 54292"/>
                  <a:gd name="connsiteX83" fmla="*/ 23813 w 27622"/>
                  <a:gd name="connsiteY83" fmla="*/ 48577 h 54292"/>
                  <a:gd name="connsiteX84" fmla="*/ 23813 w 27622"/>
                  <a:gd name="connsiteY84" fmla="*/ 48577 h 54292"/>
                  <a:gd name="connsiteX85" fmla="*/ 23813 w 27622"/>
                  <a:gd name="connsiteY85" fmla="*/ 48577 h 54292"/>
                  <a:gd name="connsiteX86" fmla="*/ 23813 w 27622"/>
                  <a:gd name="connsiteY86" fmla="*/ 48577 h 54292"/>
                  <a:gd name="connsiteX87" fmla="*/ 23813 w 27622"/>
                  <a:gd name="connsiteY87" fmla="*/ 48577 h 54292"/>
                  <a:gd name="connsiteX88" fmla="*/ 23813 w 27622"/>
                  <a:gd name="connsiteY88" fmla="*/ 48577 h 54292"/>
                  <a:gd name="connsiteX89" fmla="*/ 23813 w 27622"/>
                  <a:gd name="connsiteY89" fmla="*/ 48577 h 54292"/>
                  <a:gd name="connsiteX90" fmla="*/ 23813 w 27622"/>
                  <a:gd name="connsiteY90" fmla="*/ 48577 h 54292"/>
                  <a:gd name="connsiteX91" fmla="*/ 23813 w 27622"/>
                  <a:gd name="connsiteY91" fmla="*/ 48577 h 54292"/>
                  <a:gd name="connsiteX92" fmla="*/ 23813 w 27622"/>
                  <a:gd name="connsiteY92" fmla="*/ 48577 h 54292"/>
                  <a:gd name="connsiteX93" fmla="*/ 23813 w 27622"/>
                  <a:gd name="connsiteY93" fmla="*/ 48577 h 54292"/>
                  <a:gd name="connsiteX94" fmla="*/ 23813 w 27622"/>
                  <a:gd name="connsiteY94" fmla="*/ 48577 h 54292"/>
                  <a:gd name="connsiteX95" fmla="*/ 23813 w 27622"/>
                  <a:gd name="connsiteY95" fmla="*/ 48577 h 54292"/>
                  <a:gd name="connsiteX96" fmla="*/ 23813 w 27622"/>
                  <a:gd name="connsiteY96" fmla="*/ 48577 h 54292"/>
                  <a:gd name="connsiteX97" fmla="*/ 23813 w 27622"/>
                  <a:gd name="connsiteY97" fmla="*/ 48577 h 54292"/>
                  <a:gd name="connsiteX98" fmla="*/ 23813 w 27622"/>
                  <a:gd name="connsiteY98" fmla="*/ 48577 h 54292"/>
                  <a:gd name="connsiteX99" fmla="*/ 23813 w 27622"/>
                  <a:gd name="connsiteY99" fmla="*/ 48577 h 54292"/>
                  <a:gd name="connsiteX100" fmla="*/ 23813 w 27622"/>
                  <a:gd name="connsiteY100" fmla="*/ 48577 h 54292"/>
                  <a:gd name="connsiteX101" fmla="*/ 23813 w 27622"/>
                  <a:gd name="connsiteY101" fmla="*/ 48577 h 54292"/>
                  <a:gd name="connsiteX102" fmla="*/ 23813 w 27622"/>
                  <a:gd name="connsiteY102" fmla="*/ 48577 h 54292"/>
                  <a:gd name="connsiteX103" fmla="*/ 23813 w 27622"/>
                  <a:gd name="connsiteY103" fmla="*/ 48577 h 54292"/>
                  <a:gd name="connsiteX104" fmla="*/ 23813 w 27622"/>
                  <a:gd name="connsiteY104" fmla="*/ 48577 h 54292"/>
                  <a:gd name="connsiteX105" fmla="*/ 23813 w 27622"/>
                  <a:gd name="connsiteY105" fmla="*/ 48577 h 54292"/>
                  <a:gd name="connsiteX106" fmla="*/ 23813 w 27622"/>
                  <a:gd name="connsiteY106" fmla="*/ 48577 h 54292"/>
                  <a:gd name="connsiteX107" fmla="*/ 23813 w 27622"/>
                  <a:gd name="connsiteY107" fmla="*/ 48577 h 54292"/>
                  <a:gd name="connsiteX108" fmla="*/ 23813 w 27622"/>
                  <a:gd name="connsiteY108" fmla="*/ 48577 h 54292"/>
                  <a:gd name="connsiteX109" fmla="*/ 23813 w 27622"/>
                  <a:gd name="connsiteY109" fmla="*/ 48577 h 54292"/>
                  <a:gd name="connsiteX110" fmla="*/ 23813 w 27622"/>
                  <a:gd name="connsiteY110" fmla="*/ 48577 h 54292"/>
                  <a:gd name="connsiteX111" fmla="*/ 23813 w 27622"/>
                  <a:gd name="connsiteY111" fmla="*/ 48577 h 54292"/>
                  <a:gd name="connsiteX112" fmla="*/ 23813 w 27622"/>
                  <a:gd name="connsiteY112" fmla="*/ 48577 h 54292"/>
                  <a:gd name="connsiteX113" fmla="*/ 23813 w 27622"/>
                  <a:gd name="connsiteY113" fmla="*/ 48577 h 54292"/>
                  <a:gd name="connsiteX114" fmla="*/ 23813 w 27622"/>
                  <a:gd name="connsiteY114" fmla="*/ 48577 h 54292"/>
                  <a:gd name="connsiteX115" fmla="*/ 23813 w 27622"/>
                  <a:gd name="connsiteY115" fmla="*/ 48577 h 54292"/>
                  <a:gd name="connsiteX116" fmla="*/ 23813 w 27622"/>
                  <a:gd name="connsiteY116" fmla="*/ 48577 h 54292"/>
                  <a:gd name="connsiteX117" fmla="*/ 23813 w 27622"/>
                  <a:gd name="connsiteY117" fmla="*/ 48577 h 54292"/>
                  <a:gd name="connsiteX118" fmla="*/ 23813 w 27622"/>
                  <a:gd name="connsiteY118" fmla="*/ 48577 h 54292"/>
                  <a:gd name="connsiteX119" fmla="*/ 23813 w 27622"/>
                  <a:gd name="connsiteY119" fmla="*/ 48577 h 54292"/>
                  <a:gd name="connsiteX120" fmla="*/ 22860 w 27622"/>
                  <a:gd name="connsiteY120" fmla="*/ 49530 h 54292"/>
                  <a:gd name="connsiteX121" fmla="*/ 22860 w 27622"/>
                  <a:gd name="connsiteY121" fmla="*/ 49530 h 54292"/>
                  <a:gd name="connsiteX122" fmla="*/ 21907 w 27622"/>
                  <a:gd name="connsiteY122" fmla="*/ 50482 h 54292"/>
                  <a:gd name="connsiteX123" fmla="*/ 21907 w 27622"/>
                  <a:gd name="connsiteY123" fmla="*/ 50482 h 54292"/>
                  <a:gd name="connsiteX124" fmla="*/ 20003 w 27622"/>
                  <a:gd name="connsiteY124" fmla="*/ 52388 h 54292"/>
                  <a:gd name="connsiteX125" fmla="*/ 20003 w 27622"/>
                  <a:gd name="connsiteY125" fmla="*/ 52388 h 54292"/>
                  <a:gd name="connsiteX126" fmla="*/ 18097 w 27622"/>
                  <a:gd name="connsiteY126" fmla="*/ 53340 h 54292"/>
                  <a:gd name="connsiteX127" fmla="*/ 18097 w 27622"/>
                  <a:gd name="connsiteY127" fmla="*/ 53340 h 54292"/>
                  <a:gd name="connsiteX128" fmla="*/ 17145 w 27622"/>
                  <a:gd name="connsiteY128" fmla="*/ 54292 h 54292"/>
                  <a:gd name="connsiteX129" fmla="*/ 16192 w 27622"/>
                  <a:gd name="connsiteY129" fmla="*/ 53340 h 54292"/>
                  <a:gd name="connsiteX130" fmla="*/ 11430 w 27622"/>
                  <a:gd name="connsiteY130" fmla="*/ 54292 h 54292"/>
                  <a:gd name="connsiteX131" fmla="*/ 1905 w 27622"/>
                  <a:gd name="connsiteY131" fmla="*/ 47625 h 54292"/>
                  <a:gd name="connsiteX132" fmla="*/ 1905 w 27622"/>
                  <a:gd name="connsiteY132" fmla="*/ 47625 h 54292"/>
                  <a:gd name="connsiteX133" fmla="*/ 1905 w 27622"/>
                  <a:gd name="connsiteY133" fmla="*/ 47625 h 54292"/>
                  <a:gd name="connsiteX134" fmla="*/ 953 w 27622"/>
                  <a:gd name="connsiteY134" fmla="*/ 43815 h 54292"/>
                  <a:gd name="connsiteX135" fmla="*/ 1905 w 27622"/>
                  <a:gd name="connsiteY135" fmla="*/ 42863 h 54292"/>
                  <a:gd name="connsiteX136" fmla="*/ 1905 w 27622"/>
                  <a:gd name="connsiteY136" fmla="*/ 42863 h 54292"/>
                  <a:gd name="connsiteX137" fmla="*/ 1905 w 27622"/>
                  <a:gd name="connsiteY137" fmla="*/ 41910 h 54292"/>
                  <a:gd name="connsiteX138" fmla="*/ 953 w 27622"/>
                  <a:gd name="connsiteY138" fmla="*/ 40005 h 54292"/>
                  <a:gd name="connsiteX139" fmla="*/ 1905 w 27622"/>
                  <a:gd name="connsiteY139" fmla="*/ 38100 h 54292"/>
                  <a:gd name="connsiteX140" fmla="*/ 1905 w 27622"/>
                  <a:gd name="connsiteY140" fmla="*/ 38100 h 54292"/>
                  <a:gd name="connsiteX141" fmla="*/ 0 w 27622"/>
                  <a:gd name="connsiteY141" fmla="*/ 36195 h 54292"/>
                  <a:gd name="connsiteX142" fmla="*/ 1905 w 27622"/>
                  <a:gd name="connsiteY142" fmla="*/ 34290 h 54292"/>
                  <a:gd name="connsiteX143" fmla="*/ 2857 w 27622"/>
                  <a:gd name="connsiteY143" fmla="*/ 34290 h 54292"/>
                  <a:gd name="connsiteX144" fmla="*/ 3810 w 27622"/>
                  <a:gd name="connsiteY144" fmla="*/ 34290 h 54292"/>
                  <a:gd name="connsiteX145" fmla="*/ 3810 w 27622"/>
                  <a:gd name="connsiteY145" fmla="*/ 33338 h 54292"/>
                  <a:gd name="connsiteX146" fmla="*/ 2857 w 27622"/>
                  <a:gd name="connsiteY146" fmla="*/ 31432 h 54292"/>
                  <a:gd name="connsiteX147" fmla="*/ 4763 w 27622"/>
                  <a:gd name="connsiteY147" fmla="*/ 29527 h 54292"/>
                  <a:gd name="connsiteX148" fmla="*/ 4763 w 27622"/>
                  <a:gd name="connsiteY148" fmla="*/ 28575 h 54292"/>
                  <a:gd name="connsiteX149" fmla="*/ 3810 w 27622"/>
                  <a:gd name="connsiteY149" fmla="*/ 26670 h 54292"/>
                  <a:gd name="connsiteX150" fmla="*/ 5715 w 27622"/>
                  <a:gd name="connsiteY150" fmla="*/ 24765 h 54292"/>
                  <a:gd name="connsiteX151" fmla="*/ 6667 w 27622"/>
                  <a:gd name="connsiteY151" fmla="*/ 20002 h 54292"/>
                  <a:gd name="connsiteX152" fmla="*/ 5715 w 27622"/>
                  <a:gd name="connsiteY152" fmla="*/ 18097 h 54292"/>
                  <a:gd name="connsiteX153" fmla="*/ 7620 w 27622"/>
                  <a:gd name="connsiteY153" fmla="*/ 16192 h 54292"/>
                  <a:gd name="connsiteX154" fmla="*/ 7620 w 27622"/>
                  <a:gd name="connsiteY154" fmla="*/ 16192 h 54292"/>
                  <a:gd name="connsiteX155" fmla="*/ 7620 w 27622"/>
                  <a:gd name="connsiteY155" fmla="*/ 15240 h 54292"/>
                  <a:gd name="connsiteX156" fmla="*/ 8572 w 27622"/>
                  <a:gd name="connsiteY156" fmla="*/ 9525 h 54292"/>
                  <a:gd name="connsiteX157" fmla="*/ 13335 w 27622"/>
                  <a:gd name="connsiteY157" fmla="*/ 3810 h 54292"/>
                  <a:gd name="connsiteX158" fmla="*/ 18097 w 27622"/>
                  <a:gd name="connsiteY158" fmla="*/ 0 h 54292"/>
                  <a:gd name="connsiteX159" fmla="*/ 20003 w 27622"/>
                  <a:gd name="connsiteY159" fmla="*/ 6667 h 5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</a:cxnLst>
                <a:rect l="l" t="t" r="r" b="b"/>
                <a:pathLst>
                  <a:path w="27622" h="54292">
                    <a:moveTo>
                      <a:pt x="20003" y="6667"/>
                    </a:moveTo>
                    <a:cubicBezTo>
                      <a:pt x="20003" y="6667"/>
                      <a:pt x="20003" y="6667"/>
                      <a:pt x="20003" y="6667"/>
                    </a:cubicBezTo>
                    <a:cubicBezTo>
                      <a:pt x="20003" y="7620"/>
                      <a:pt x="20003" y="7620"/>
                      <a:pt x="20003" y="7620"/>
                    </a:cubicBezTo>
                    <a:lnTo>
                      <a:pt x="20003" y="7620"/>
                    </a:lnTo>
                    <a:cubicBezTo>
                      <a:pt x="20955" y="7620"/>
                      <a:pt x="20955" y="8572"/>
                      <a:pt x="20955" y="9525"/>
                    </a:cubicBezTo>
                    <a:cubicBezTo>
                      <a:pt x="20955" y="9525"/>
                      <a:pt x="20955" y="10477"/>
                      <a:pt x="20955" y="10477"/>
                    </a:cubicBezTo>
                    <a:lnTo>
                      <a:pt x="20955" y="10477"/>
                    </a:lnTo>
                    <a:cubicBezTo>
                      <a:pt x="21907" y="10477"/>
                      <a:pt x="22860" y="11430"/>
                      <a:pt x="22860" y="13335"/>
                    </a:cubicBezTo>
                    <a:cubicBezTo>
                      <a:pt x="22860" y="13335"/>
                      <a:pt x="22860" y="14288"/>
                      <a:pt x="22860" y="14288"/>
                    </a:cubicBezTo>
                    <a:cubicBezTo>
                      <a:pt x="23813" y="14288"/>
                      <a:pt x="23813" y="15240"/>
                      <a:pt x="23813" y="16192"/>
                    </a:cubicBezTo>
                    <a:cubicBezTo>
                      <a:pt x="24765" y="16192"/>
                      <a:pt x="25717" y="17145"/>
                      <a:pt x="25717" y="19050"/>
                    </a:cubicBezTo>
                    <a:cubicBezTo>
                      <a:pt x="25717" y="20002"/>
                      <a:pt x="25717" y="20002"/>
                      <a:pt x="24765" y="20955"/>
                    </a:cubicBezTo>
                    <a:cubicBezTo>
                      <a:pt x="24765" y="20955"/>
                      <a:pt x="24765" y="21907"/>
                      <a:pt x="24765" y="22860"/>
                    </a:cubicBezTo>
                    <a:cubicBezTo>
                      <a:pt x="24765" y="23813"/>
                      <a:pt x="24765" y="23813"/>
                      <a:pt x="23813" y="23813"/>
                    </a:cubicBezTo>
                    <a:lnTo>
                      <a:pt x="23813" y="23813"/>
                    </a:lnTo>
                    <a:cubicBezTo>
                      <a:pt x="24765" y="23813"/>
                      <a:pt x="24765" y="24765"/>
                      <a:pt x="24765" y="25717"/>
                    </a:cubicBezTo>
                    <a:cubicBezTo>
                      <a:pt x="24765" y="25717"/>
                      <a:pt x="24765" y="26670"/>
                      <a:pt x="24765" y="26670"/>
                    </a:cubicBezTo>
                    <a:cubicBezTo>
                      <a:pt x="24765" y="26670"/>
                      <a:pt x="25717" y="27622"/>
                      <a:pt x="25717" y="28575"/>
                    </a:cubicBezTo>
                    <a:cubicBezTo>
                      <a:pt x="25717" y="28575"/>
                      <a:pt x="25717" y="29527"/>
                      <a:pt x="25717" y="29527"/>
                    </a:cubicBezTo>
                    <a:cubicBezTo>
                      <a:pt x="25717" y="29527"/>
                      <a:pt x="26670" y="30480"/>
                      <a:pt x="26670" y="31432"/>
                    </a:cubicBezTo>
                    <a:cubicBezTo>
                      <a:pt x="26670" y="31432"/>
                      <a:pt x="26670" y="32385"/>
                      <a:pt x="26670" y="32385"/>
                    </a:cubicBezTo>
                    <a:cubicBezTo>
                      <a:pt x="26670" y="32385"/>
                      <a:pt x="27622" y="33338"/>
                      <a:pt x="27622" y="34290"/>
                    </a:cubicBezTo>
                    <a:cubicBezTo>
                      <a:pt x="27622" y="35242"/>
                      <a:pt x="27622" y="35242"/>
                      <a:pt x="26670" y="35242"/>
                    </a:cubicBezTo>
                    <a:lnTo>
                      <a:pt x="26670" y="35242"/>
                    </a:lnTo>
                    <a:cubicBezTo>
                      <a:pt x="26670" y="35242"/>
                      <a:pt x="27622" y="36195"/>
                      <a:pt x="26670" y="37147"/>
                    </a:cubicBezTo>
                    <a:cubicBezTo>
                      <a:pt x="26670" y="37147"/>
                      <a:pt x="26670" y="37147"/>
                      <a:pt x="26670" y="38100"/>
                    </a:cubicBezTo>
                    <a:cubicBezTo>
                      <a:pt x="26670" y="38100"/>
                      <a:pt x="26670" y="39052"/>
                      <a:pt x="26670" y="40005"/>
                    </a:cubicBezTo>
                    <a:cubicBezTo>
                      <a:pt x="26670" y="40005"/>
                      <a:pt x="26670" y="40005"/>
                      <a:pt x="26670" y="40005"/>
                    </a:cubicBezTo>
                    <a:cubicBezTo>
                      <a:pt x="26670" y="40005"/>
                      <a:pt x="26670" y="40957"/>
                      <a:pt x="26670" y="40957"/>
                    </a:cubicBezTo>
                    <a:cubicBezTo>
                      <a:pt x="26670" y="40957"/>
                      <a:pt x="26670" y="41910"/>
                      <a:pt x="25717" y="41910"/>
                    </a:cubicBezTo>
                    <a:cubicBezTo>
                      <a:pt x="26670" y="41910"/>
                      <a:pt x="26670" y="42863"/>
                      <a:pt x="26670" y="43815"/>
                    </a:cubicBezTo>
                    <a:cubicBezTo>
                      <a:pt x="26670" y="44767"/>
                      <a:pt x="25717" y="44767"/>
                      <a:pt x="25717" y="44767"/>
                    </a:cubicBezTo>
                    <a:cubicBezTo>
                      <a:pt x="25717" y="44767"/>
                      <a:pt x="25717" y="45720"/>
                      <a:pt x="25717" y="45720"/>
                    </a:cubicBezTo>
                    <a:cubicBezTo>
                      <a:pt x="25717" y="45720"/>
                      <a:pt x="25717" y="46672"/>
                      <a:pt x="24765" y="46672"/>
                    </a:cubicBezTo>
                    <a:cubicBezTo>
                      <a:pt x="24765" y="46672"/>
                      <a:pt x="24765" y="47625"/>
                      <a:pt x="24765" y="47625"/>
                    </a:cubicBezTo>
                    <a:cubicBezTo>
                      <a:pt x="24765" y="48577"/>
                      <a:pt x="24765" y="48577"/>
                      <a:pt x="23813" y="48577"/>
                    </a:cubicBez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cubicBezTo>
                      <a:pt x="23813" y="49530"/>
                      <a:pt x="23813" y="49530"/>
                      <a:pt x="22860" y="49530"/>
                    </a:cubicBezTo>
                    <a:cubicBezTo>
                      <a:pt x="22860" y="49530"/>
                      <a:pt x="22860" y="49530"/>
                      <a:pt x="22860" y="49530"/>
                    </a:cubicBezTo>
                    <a:cubicBezTo>
                      <a:pt x="22860" y="50482"/>
                      <a:pt x="22860" y="50482"/>
                      <a:pt x="21907" y="50482"/>
                    </a:cubicBezTo>
                    <a:cubicBezTo>
                      <a:pt x="21907" y="50482"/>
                      <a:pt x="21907" y="50482"/>
                      <a:pt x="21907" y="50482"/>
                    </a:cubicBezTo>
                    <a:cubicBezTo>
                      <a:pt x="21907" y="51435"/>
                      <a:pt x="20955" y="52388"/>
                      <a:pt x="20003" y="52388"/>
                    </a:cubicBezTo>
                    <a:lnTo>
                      <a:pt x="20003" y="52388"/>
                    </a:lnTo>
                    <a:cubicBezTo>
                      <a:pt x="20003" y="53340"/>
                      <a:pt x="19050" y="54292"/>
                      <a:pt x="18097" y="53340"/>
                    </a:cubicBezTo>
                    <a:cubicBezTo>
                      <a:pt x="18097" y="53340"/>
                      <a:pt x="18097" y="53340"/>
                      <a:pt x="18097" y="53340"/>
                    </a:cubicBezTo>
                    <a:cubicBezTo>
                      <a:pt x="18097" y="54292"/>
                      <a:pt x="17145" y="54292"/>
                      <a:pt x="17145" y="54292"/>
                    </a:cubicBezTo>
                    <a:cubicBezTo>
                      <a:pt x="17145" y="54292"/>
                      <a:pt x="16192" y="54292"/>
                      <a:pt x="16192" y="53340"/>
                    </a:cubicBezTo>
                    <a:cubicBezTo>
                      <a:pt x="14288" y="54292"/>
                      <a:pt x="13335" y="54292"/>
                      <a:pt x="11430" y="54292"/>
                    </a:cubicBezTo>
                    <a:cubicBezTo>
                      <a:pt x="6667" y="53340"/>
                      <a:pt x="3810" y="51435"/>
                      <a:pt x="1905" y="47625"/>
                    </a:cubicBezTo>
                    <a:lnTo>
                      <a:pt x="1905" y="47625"/>
                    </a:lnTo>
                    <a:lnTo>
                      <a:pt x="1905" y="47625"/>
                    </a:lnTo>
                    <a:cubicBezTo>
                      <a:pt x="1905" y="46672"/>
                      <a:pt x="953" y="45720"/>
                      <a:pt x="953" y="43815"/>
                    </a:cubicBezTo>
                    <a:cubicBezTo>
                      <a:pt x="953" y="43815"/>
                      <a:pt x="1905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lnTo>
                      <a:pt x="1905" y="41910"/>
                    </a:lnTo>
                    <a:cubicBezTo>
                      <a:pt x="1905" y="41910"/>
                      <a:pt x="953" y="40957"/>
                      <a:pt x="953" y="40005"/>
                    </a:cubicBezTo>
                    <a:cubicBezTo>
                      <a:pt x="953" y="39052"/>
                      <a:pt x="953" y="38100"/>
                      <a:pt x="1905" y="38100"/>
                    </a:cubicBezTo>
                    <a:lnTo>
                      <a:pt x="1905" y="38100"/>
                    </a:lnTo>
                    <a:cubicBezTo>
                      <a:pt x="953" y="38100"/>
                      <a:pt x="0" y="37147"/>
                      <a:pt x="0" y="36195"/>
                    </a:cubicBezTo>
                    <a:cubicBezTo>
                      <a:pt x="0" y="35242"/>
                      <a:pt x="953" y="34290"/>
                      <a:pt x="1905" y="34290"/>
                    </a:cubicBezTo>
                    <a:cubicBezTo>
                      <a:pt x="1905" y="34290"/>
                      <a:pt x="1905" y="34290"/>
                      <a:pt x="2857" y="34290"/>
                    </a:cubicBezTo>
                    <a:cubicBezTo>
                      <a:pt x="2857" y="34290"/>
                      <a:pt x="2857" y="34290"/>
                      <a:pt x="3810" y="34290"/>
                    </a:cubicBezTo>
                    <a:lnTo>
                      <a:pt x="3810" y="33338"/>
                    </a:lnTo>
                    <a:cubicBezTo>
                      <a:pt x="2857" y="33338"/>
                      <a:pt x="2857" y="32385"/>
                      <a:pt x="2857" y="31432"/>
                    </a:cubicBezTo>
                    <a:cubicBezTo>
                      <a:pt x="2857" y="30480"/>
                      <a:pt x="3810" y="29527"/>
                      <a:pt x="4763" y="29527"/>
                    </a:cubicBezTo>
                    <a:lnTo>
                      <a:pt x="4763" y="28575"/>
                    </a:lnTo>
                    <a:cubicBezTo>
                      <a:pt x="4763" y="28575"/>
                      <a:pt x="3810" y="27622"/>
                      <a:pt x="3810" y="26670"/>
                    </a:cubicBezTo>
                    <a:cubicBezTo>
                      <a:pt x="3810" y="25717"/>
                      <a:pt x="4763" y="24765"/>
                      <a:pt x="5715" y="24765"/>
                    </a:cubicBezTo>
                    <a:cubicBezTo>
                      <a:pt x="5715" y="22860"/>
                      <a:pt x="6667" y="21907"/>
                      <a:pt x="6667" y="20002"/>
                    </a:cubicBezTo>
                    <a:cubicBezTo>
                      <a:pt x="5715" y="20002"/>
                      <a:pt x="5715" y="19050"/>
                      <a:pt x="5715" y="18097"/>
                    </a:cubicBezTo>
                    <a:cubicBezTo>
                      <a:pt x="5715" y="17145"/>
                      <a:pt x="6667" y="16192"/>
                      <a:pt x="7620" y="16192"/>
                    </a:cubicBezTo>
                    <a:lnTo>
                      <a:pt x="7620" y="16192"/>
                    </a:lnTo>
                    <a:lnTo>
                      <a:pt x="7620" y="15240"/>
                    </a:lnTo>
                    <a:cubicBezTo>
                      <a:pt x="7620" y="13335"/>
                      <a:pt x="7620" y="11430"/>
                      <a:pt x="8572" y="9525"/>
                    </a:cubicBezTo>
                    <a:cubicBezTo>
                      <a:pt x="9525" y="6667"/>
                      <a:pt x="11430" y="4763"/>
                      <a:pt x="13335" y="3810"/>
                    </a:cubicBezTo>
                    <a:cubicBezTo>
                      <a:pt x="15240" y="952"/>
                      <a:pt x="16192" y="0"/>
                      <a:pt x="18097" y="0"/>
                    </a:cubicBezTo>
                    <a:cubicBezTo>
                      <a:pt x="19050" y="5715"/>
                      <a:pt x="19050" y="6667"/>
                      <a:pt x="20003" y="6667"/>
                    </a:cubicBezTo>
                    <a:close/>
                  </a:path>
                </a:pathLst>
              </a:custGeom>
              <a:solidFill>
                <a:srgbClr val="76B84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116" name="Graphic 801">
              <a:extLst>
                <a:ext uri="{FF2B5EF4-FFF2-40B4-BE49-F238E27FC236}">
                  <a16:creationId xmlns:a16="http://schemas.microsoft.com/office/drawing/2014/main" id="{57412DFD-041B-475E-AB5B-7E168220CF49}"/>
                </a:ext>
              </a:extLst>
            </p:cNvPr>
            <p:cNvGrpSpPr/>
            <p:nvPr/>
          </p:nvGrpSpPr>
          <p:grpSpPr>
            <a:xfrm>
              <a:off x="6597014" y="3399472"/>
              <a:ext cx="49529" cy="94297"/>
              <a:chOff x="6597014" y="3399472"/>
              <a:chExt cx="49529" cy="94297"/>
            </a:xfrm>
            <a:solidFill>
              <a:schemeClr val="accent1"/>
            </a:solidFill>
          </p:grpSpPr>
          <p:sp>
            <p:nvSpPr>
              <p:cNvPr id="1117" name="Freeform: Shape 1116">
                <a:extLst>
                  <a:ext uri="{FF2B5EF4-FFF2-40B4-BE49-F238E27FC236}">
                    <a16:creationId xmlns:a16="http://schemas.microsoft.com/office/drawing/2014/main" id="{FF09C233-45BC-4C74-A64F-AF3E2D68F344}"/>
                  </a:ext>
                </a:extLst>
              </p:cNvPr>
              <p:cNvSpPr/>
              <p:nvPr/>
            </p:nvSpPr>
            <p:spPr>
              <a:xfrm>
                <a:off x="6602729" y="3472815"/>
                <a:ext cx="43815" cy="20954"/>
              </a:xfrm>
              <a:custGeom>
                <a:avLst/>
                <a:gdLst>
                  <a:gd name="connsiteX0" fmla="*/ 43815 w 43815"/>
                  <a:gd name="connsiteY0" fmla="*/ 10477 h 20954"/>
                  <a:gd name="connsiteX1" fmla="*/ 21908 w 43815"/>
                  <a:gd name="connsiteY1" fmla="*/ 20955 h 20954"/>
                  <a:gd name="connsiteX2" fmla="*/ 0 w 43815"/>
                  <a:gd name="connsiteY2" fmla="*/ 10477 h 20954"/>
                  <a:gd name="connsiteX3" fmla="*/ 21908 w 43815"/>
                  <a:gd name="connsiteY3" fmla="*/ 0 h 20954"/>
                  <a:gd name="connsiteX4" fmla="*/ 43815 w 43815"/>
                  <a:gd name="connsiteY4" fmla="*/ 10477 h 209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3815" h="20954">
                    <a:moveTo>
                      <a:pt x="43815" y="10477"/>
                    </a:moveTo>
                    <a:cubicBezTo>
                      <a:pt x="43815" y="16264"/>
                      <a:pt x="34006" y="20955"/>
                      <a:pt x="21908" y="20955"/>
                    </a:cubicBezTo>
                    <a:cubicBezTo>
                      <a:pt x="9808" y="20955"/>
                      <a:pt x="0" y="16264"/>
                      <a:pt x="0" y="10477"/>
                    </a:cubicBezTo>
                    <a:cubicBezTo>
                      <a:pt x="0" y="4691"/>
                      <a:pt x="9809" y="0"/>
                      <a:pt x="21908" y="0"/>
                    </a:cubicBezTo>
                    <a:cubicBezTo>
                      <a:pt x="34007" y="0"/>
                      <a:pt x="43815" y="4691"/>
                      <a:pt x="43815" y="10477"/>
                    </a:cubicBezTo>
                    <a:close/>
                  </a:path>
                </a:pathLst>
              </a:custGeom>
              <a:solidFill>
                <a:srgbClr val="618D3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18" name="Freeform: Shape 1117">
                <a:extLst>
                  <a:ext uri="{FF2B5EF4-FFF2-40B4-BE49-F238E27FC236}">
                    <a16:creationId xmlns:a16="http://schemas.microsoft.com/office/drawing/2014/main" id="{043EB8CF-08F2-437B-A0E0-FF73241CD5E5}"/>
                  </a:ext>
                </a:extLst>
              </p:cNvPr>
              <p:cNvSpPr/>
              <p:nvPr/>
            </p:nvSpPr>
            <p:spPr>
              <a:xfrm>
                <a:off x="6597014" y="3405187"/>
                <a:ext cx="40004" cy="84772"/>
              </a:xfrm>
              <a:custGeom>
                <a:avLst/>
                <a:gdLst>
                  <a:gd name="connsiteX0" fmla="*/ 20955 w 40004"/>
                  <a:gd name="connsiteY0" fmla="*/ 0 h 84772"/>
                  <a:gd name="connsiteX1" fmla="*/ 22860 w 40004"/>
                  <a:gd name="connsiteY1" fmla="*/ 953 h 84772"/>
                  <a:gd name="connsiteX2" fmla="*/ 23813 w 40004"/>
                  <a:gd name="connsiteY2" fmla="*/ 0 h 84772"/>
                  <a:gd name="connsiteX3" fmla="*/ 24765 w 40004"/>
                  <a:gd name="connsiteY3" fmla="*/ 1905 h 84772"/>
                  <a:gd name="connsiteX4" fmla="*/ 24765 w 40004"/>
                  <a:gd name="connsiteY4" fmla="*/ 1905 h 84772"/>
                  <a:gd name="connsiteX5" fmla="*/ 25717 w 40004"/>
                  <a:gd name="connsiteY5" fmla="*/ 4763 h 84772"/>
                  <a:gd name="connsiteX6" fmla="*/ 25717 w 40004"/>
                  <a:gd name="connsiteY6" fmla="*/ 5715 h 84772"/>
                  <a:gd name="connsiteX7" fmla="*/ 25717 w 40004"/>
                  <a:gd name="connsiteY7" fmla="*/ 5715 h 84772"/>
                  <a:gd name="connsiteX8" fmla="*/ 26670 w 40004"/>
                  <a:gd name="connsiteY8" fmla="*/ 8572 h 84772"/>
                  <a:gd name="connsiteX9" fmla="*/ 26670 w 40004"/>
                  <a:gd name="connsiteY9" fmla="*/ 9525 h 84772"/>
                  <a:gd name="connsiteX10" fmla="*/ 26670 w 40004"/>
                  <a:gd name="connsiteY10" fmla="*/ 9525 h 84772"/>
                  <a:gd name="connsiteX11" fmla="*/ 29528 w 40004"/>
                  <a:gd name="connsiteY11" fmla="*/ 13335 h 84772"/>
                  <a:gd name="connsiteX12" fmla="*/ 29528 w 40004"/>
                  <a:gd name="connsiteY12" fmla="*/ 14288 h 84772"/>
                  <a:gd name="connsiteX13" fmla="*/ 31432 w 40004"/>
                  <a:gd name="connsiteY13" fmla="*/ 17145 h 84772"/>
                  <a:gd name="connsiteX14" fmla="*/ 34290 w 40004"/>
                  <a:gd name="connsiteY14" fmla="*/ 20955 h 84772"/>
                  <a:gd name="connsiteX15" fmla="*/ 33338 w 40004"/>
                  <a:gd name="connsiteY15" fmla="*/ 23813 h 84772"/>
                  <a:gd name="connsiteX16" fmla="*/ 34290 w 40004"/>
                  <a:gd name="connsiteY16" fmla="*/ 26670 h 84772"/>
                  <a:gd name="connsiteX17" fmla="*/ 33338 w 40004"/>
                  <a:gd name="connsiteY17" fmla="*/ 28575 h 84772"/>
                  <a:gd name="connsiteX18" fmla="*/ 33338 w 40004"/>
                  <a:gd name="connsiteY18" fmla="*/ 28575 h 84772"/>
                  <a:gd name="connsiteX19" fmla="*/ 35242 w 40004"/>
                  <a:gd name="connsiteY19" fmla="*/ 32385 h 84772"/>
                  <a:gd name="connsiteX20" fmla="*/ 35242 w 40004"/>
                  <a:gd name="connsiteY20" fmla="*/ 34290 h 84772"/>
                  <a:gd name="connsiteX21" fmla="*/ 36195 w 40004"/>
                  <a:gd name="connsiteY21" fmla="*/ 37147 h 84772"/>
                  <a:gd name="connsiteX22" fmla="*/ 36195 w 40004"/>
                  <a:gd name="connsiteY22" fmla="*/ 39053 h 84772"/>
                  <a:gd name="connsiteX23" fmla="*/ 37147 w 40004"/>
                  <a:gd name="connsiteY23" fmla="*/ 41910 h 84772"/>
                  <a:gd name="connsiteX24" fmla="*/ 37147 w 40004"/>
                  <a:gd name="connsiteY24" fmla="*/ 43815 h 84772"/>
                  <a:gd name="connsiteX25" fmla="*/ 38100 w 40004"/>
                  <a:gd name="connsiteY25" fmla="*/ 46672 h 84772"/>
                  <a:gd name="connsiteX26" fmla="*/ 37147 w 40004"/>
                  <a:gd name="connsiteY26" fmla="*/ 48578 h 84772"/>
                  <a:gd name="connsiteX27" fmla="*/ 37147 w 40004"/>
                  <a:gd name="connsiteY27" fmla="*/ 48578 h 84772"/>
                  <a:gd name="connsiteX28" fmla="*/ 38100 w 40004"/>
                  <a:gd name="connsiteY28" fmla="*/ 51435 h 84772"/>
                  <a:gd name="connsiteX29" fmla="*/ 38100 w 40004"/>
                  <a:gd name="connsiteY29" fmla="*/ 52388 h 84772"/>
                  <a:gd name="connsiteX30" fmla="*/ 39053 w 40004"/>
                  <a:gd name="connsiteY30" fmla="*/ 55245 h 84772"/>
                  <a:gd name="connsiteX31" fmla="*/ 39053 w 40004"/>
                  <a:gd name="connsiteY31" fmla="*/ 56197 h 84772"/>
                  <a:gd name="connsiteX32" fmla="*/ 39053 w 40004"/>
                  <a:gd name="connsiteY32" fmla="*/ 57150 h 84772"/>
                  <a:gd name="connsiteX33" fmla="*/ 38100 w 40004"/>
                  <a:gd name="connsiteY33" fmla="*/ 59055 h 84772"/>
                  <a:gd name="connsiteX34" fmla="*/ 40005 w 40004"/>
                  <a:gd name="connsiteY34" fmla="*/ 61913 h 84772"/>
                  <a:gd name="connsiteX35" fmla="*/ 38100 w 40004"/>
                  <a:gd name="connsiteY35" fmla="*/ 64770 h 84772"/>
                  <a:gd name="connsiteX36" fmla="*/ 38100 w 40004"/>
                  <a:gd name="connsiteY36" fmla="*/ 66675 h 84772"/>
                  <a:gd name="connsiteX37" fmla="*/ 37147 w 40004"/>
                  <a:gd name="connsiteY37" fmla="*/ 68580 h 84772"/>
                  <a:gd name="connsiteX38" fmla="*/ 38100 w 40004"/>
                  <a:gd name="connsiteY38" fmla="*/ 70485 h 84772"/>
                  <a:gd name="connsiteX39" fmla="*/ 37147 w 40004"/>
                  <a:gd name="connsiteY39" fmla="*/ 72390 h 84772"/>
                  <a:gd name="connsiteX40" fmla="*/ 37147 w 40004"/>
                  <a:gd name="connsiteY40" fmla="*/ 72390 h 84772"/>
                  <a:gd name="connsiteX41" fmla="*/ 37147 w 40004"/>
                  <a:gd name="connsiteY41" fmla="*/ 72390 h 84772"/>
                  <a:gd name="connsiteX42" fmla="*/ 37147 w 40004"/>
                  <a:gd name="connsiteY42" fmla="*/ 72390 h 84772"/>
                  <a:gd name="connsiteX43" fmla="*/ 37147 w 40004"/>
                  <a:gd name="connsiteY43" fmla="*/ 72390 h 84772"/>
                  <a:gd name="connsiteX44" fmla="*/ 37147 w 40004"/>
                  <a:gd name="connsiteY44" fmla="*/ 72390 h 84772"/>
                  <a:gd name="connsiteX45" fmla="*/ 37147 w 40004"/>
                  <a:gd name="connsiteY45" fmla="*/ 72390 h 84772"/>
                  <a:gd name="connsiteX46" fmla="*/ 37147 w 40004"/>
                  <a:gd name="connsiteY46" fmla="*/ 72390 h 84772"/>
                  <a:gd name="connsiteX47" fmla="*/ 37147 w 40004"/>
                  <a:gd name="connsiteY47" fmla="*/ 72390 h 84772"/>
                  <a:gd name="connsiteX48" fmla="*/ 37147 w 40004"/>
                  <a:gd name="connsiteY48" fmla="*/ 72390 h 84772"/>
                  <a:gd name="connsiteX49" fmla="*/ 37147 w 40004"/>
                  <a:gd name="connsiteY49" fmla="*/ 72390 h 84772"/>
                  <a:gd name="connsiteX50" fmla="*/ 37147 w 40004"/>
                  <a:gd name="connsiteY50" fmla="*/ 72390 h 84772"/>
                  <a:gd name="connsiteX51" fmla="*/ 37147 w 40004"/>
                  <a:gd name="connsiteY51" fmla="*/ 72390 h 84772"/>
                  <a:gd name="connsiteX52" fmla="*/ 37147 w 40004"/>
                  <a:gd name="connsiteY52" fmla="*/ 72390 h 84772"/>
                  <a:gd name="connsiteX53" fmla="*/ 37147 w 40004"/>
                  <a:gd name="connsiteY53" fmla="*/ 72390 h 84772"/>
                  <a:gd name="connsiteX54" fmla="*/ 37147 w 40004"/>
                  <a:gd name="connsiteY54" fmla="*/ 72390 h 84772"/>
                  <a:gd name="connsiteX55" fmla="*/ 37147 w 40004"/>
                  <a:gd name="connsiteY55" fmla="*/ 72390 h 84772"/>
                  <a:gd name="connsiteX56" fmla="*/ 37147 w 40004"/>
                  <a:gd name="connsiteY56" fmla="*/ 72390 h 84772"/>
                  <a:gd name="connsiteX57" fmla="*/ 37147 w 40004"/>
                  <a:gd name="connsiteY57" fmla="*/ 72390 h 84772"/>
                  <a:gd name="connsiteX58" fmla="*/ 37147 w 40004"/>
                  <a:gd name="connsiteY58" fmla="*/ 72390 h 84772"/>
                  <a:gd name="connsiteX59" fmla="*/ 37147 w 40004"/>
                  <a:gd name="connsiteY59" fmla="*/ 72390 h 84772"/>
                  <a:gd name="connsiteX60" fmla="*/ 37147 w 40004"/>
                  <a:gd name="connsiteY60" fmla="*/ 72390 h 84772"/>
                  <a:gd name="connsiteX61" fmla="*/ 37147 w 40004"/>
                  <a:gd name="connsiteY61" fmla="*/ 72390 h 84772"/>
                  <a:gd name="connsiteX62" fmla="*/ 37147 w 40004"/>
                  <a:gd name="connsiteY62" fmla="*/ 72390 h 84772"/>
                  <a:gd name="connsiteX63" fmla="*/ 37147 w 40004"/>
                  <a:gd name="connsiteY63" fmla="*/ 72390 h 84772"/>
                  <a:gd name="connsiteX64" fmla="*/ 37147 w 40004"/>
                  <a:gd name="connsiteY64" fmla="*/ 72390 h 84772"/>
                  <a:gd name="connsiteX65" fmla="*/ 37147 w 40004"/>
                  <a:gd name="connsiteY65" fmla="*/ 72390 h 84772"/>
                  <a:gd name="connsiteX66" fmla="*/ 37147 w 40004"/>
                  <a:gd name="connsiteY66" fmla="*/ 72390 h 84772"/>
                  <a:gd name="connsiteX67" fmla="*/ 37147 w 40004"/>
                  <a:gd name="connsiteY67" fmla="*/ 72390 h 84772"/>
                  <a:gd name="connsiteX68" fmla="*/ 37147 w 40004"/>
                  <a:gd name="connsiteY68" fmla="*/ 72390 h 84772"/>
                  <a:gd name="connsiteX69" fmla="*/ 37147 w 40004"/>
                  <a:gd name="connsiteY69" fmla="*/ 72390 h 84772"/>
                  <a:gd name="connsiteX70" fmla="*/ 37147 w 40004"/>
                  <a:gd name="connsiteY70" fmla="*/ 72390 h 84772"/>
                  <a:gd name="connsiteX71" fmla="*/ 37147 w 40004"/>
                  <a:gd name="connsiteY71" fmla="*/ 72390 h 84772"/>
                  <a:gd name="connsiteX72" fmla="*/ 37147 w 40004"/>
                  <a:gd name="connsiteY72" fmla="*/ 72390 h 84772"/>
                  <a:gd name="connsiteX73" fmla="*/ 37147 w 40004"/>
                  <a:gd name="connsiteY73" fmla="*/ 72390 h 84772"/>
                  <a:gd name="connsiteX74" fmla="*/ 37147 w 40004"/>
                  <a:gd name="connsiteY74" fmla="*/ 72390 h 84772"/>
                  <a:gd name="connsiteX75" fmla="*/ 37147 w 40004"/>
                  <a:gd name="connsiteY75" fmla="*/ 72390 h 84772"/>
                  <a:gd name="connsiteX76" fmla="*/ 37147 w 40004"/>
                  <a:gd name="connsiteY76" fmla="*/ 72390 h 84772"/>
                  <a:gd name="connsiteX77" fmla="*/ 37147 w 40004"/>
                  <a:gd name="connsiteY77" fmla="*/ 72390 h 84772"/>
                  <a:gd name="connsiteX78" fmla="*/ 37147 w 40004"/>
                  <a:gd name="connsiteY78" fmla="*/ 72390 h 84772"/>
                  <a:gd name="connsiteX79" fmla="*/ 37147 w 40004"/>
                  <a:gd name="connsiteY79" fmla="*/ 72390 h 84772"/>
                  <a:gd name="connsiteX80" fmla="*/ 37147 w 40004"/>
                  <a:gd name="connsiteY80" fmla="*/ 72390 h 84772"/>
                  <a:gd name="connsiteX81" fmla="*/ 37147 w 40004"/>
                  <a:gd name="connsiteY81" fmla="*/ 72390 h 84772"/>
                  <a:gd name="connsiteX82" fmla="*/ 37147 w 40004"/>
                  <a:gd name="connsiteY82" fmla="*/ 72390 h 84772"/>
                  <a:gd name="connsiteX83" fmla="*/ 37147 w 40004"/>
                  <a:gd name="connsiteY83" fmla="*/ 72390 h 84772"/>
                  <a:gd name="connsiteX84" fmla="*/ 37147 w 40004"/>
                  <a:gd name="connsiteY84" fmla="*/ 72390 h 84772"/>
                  <a:gd name="connsiteX85" fmla="*/ 37147 w 40004"/>
                  <a:gd name="connsiteY85" fmla="*/ 72390 h 84772"/>
                  <a:gd name="connsiteX86" fmla="*/ 37147 w 40004"/>
                  <a:gd name="connsiteY86" fmla="*/ 72390 h 84772"/>
                  <a:gd name="connsiteX87" fmla="*/ 37147 w 40004"/>
                  <a:gd name="connsiteY87" fmla="*/ 72390 h 84772"/>
                  <a:gd name="connsiteX88" fmla="*/ 37147 w 40004"/>
                  <a:gd name="connsiteY88" fmla="*/ 72390 h 84772"/>
                  <a:gd name="connsiteX89" fmla="*/ 37147 w 40004"/>
                  <a:gd name="connsiteY89" fmla="*/ 72390 h 84772"/>
                  <a:gd name="connsiteX90" fmla="*/ 37147 w 40004"/>
                  <a:gd name="connsiteY90" fmla="*/ 72390 h 84772"/>
                  <a:gd name="connsiteX91" fmla="*/ 37147 w 40004"/>
                  <a:gd name="connsiteY91" fmla="*/ 72390 h 84772"/>
                  <a:gd name="connsiteX92" fmla="*/ 37147 w 40004"/>
                  <a:gd name="connsiteY92" fmla="*/ 72390 h 84772"/>
                  <a:gd name="connsiteX93" fmla="*/ 37147 w 40004"/>
                  <a:gd name="connsiteY93" fmla="*/ 72390 h 84772"/>
                  <a:gd name="connsiteX94" fmla="*/ 37147 w 40004"/>
                  <a:gd name="connsiteY94" fmla="*/ 72390 h 84772"/>
                  <a:gd name="connsiteX95" fmla="*/ 37147 w 40004"/>
                  <a:gd name="connsiteY95" fmla="*/ 72390 h 84772"/>
                  <a:gd name="connsiteX96" fmla="*/ 37147 w 40004"/>
                  <a:gd name="connsiteY96" fmla="*/ 72390 h 84772"/>
                  <a:gd name="connsiteX97" fmla="*/ 37147 w 40004"/>
                  <a:gd name="connsiteY97" fmla="*/ 72390 h 84772"/>
                  <a:gd name="connsiteX98" fmla="*/ 37147 w 40004"/>
                  <a:gd name="connsiteY98" fmla="*/ 72390 h 84772"/>
                  <a:gd name="connsiteX99" fmla="*/ 37147 w 40004"/>
                  <a:gd name="connsiteY99" fmla="*/ 72390 h 84772"/>
                  <a:gd name="connsiteX100" fmla="*/ 37147 w 40004"/>
                  <a:gd name="connsiteY100" fmla="*/ 72390 h 84772"/>
                  <a:gd name="connsiteX101" fmla="*/ 37147 w 40004"/>
                  <a:gd name="connsiteY101" fmla="*/ 72390 h 84772"/>
                  <a:gd name="connsiteX102" fmla="*/ 37147 w 40004"/>
                  <a:gd name="connsiteY102" fmla="*/ 72390 h 84772"/>
                  <a:gd name="connsiteX103" fmla="*/ 37147 w 40004"/>
                  <a:gd name="connsiteY103" fmla="*/ 72390 h 84772"/>
                  <a:gd name="connsiteX104" fmla="*/ 37147 w 40004"/>
                  <a:gd name="connsiteY104" fmla="*/ 72390 h 84772"/>
                  <a:gd name="connsiteX105" fmla="*/ 37147 w 40004"/>
                  <a:gd name="connsiteY105" fmla="*/ 72390 h 84772"/>
                  <a:gd name="connsiteX106" fmla="*/ 37147 w 40004"/>
                  <a:gd name="connsiteY106" fmla="*/ 72390 h 84772"/>
                  <a:gd name="connsiteX107" fmla="*/ 37147 w 40004"/>
                  <a:gd name="connsiteY107" fmla="*/ 72390 h 84772"/>
                  <a:gd name="connsiteX108" fmla="*/ 37147 w 40004"/>
                  <a:gd name="connsiteY108" fmla="*/ 72390 h 84772"/>
                  <a:gd name="connsiteX109" fmla="*/ 37147 w 40004"/>
                  <a:gd name="connsiteY109" fmla="*/ 72390 h 84772"/>
                  <a:gd name="connsiteX110" fmla="*/ 37147 w 40004"/>
                  <a:gd name="connsiteY110" fmla="*/ 72390 h 84772"/>
                  <a:gd name="connsiteX111" fmla="*/ 37147 w 40004"/>
                  <a:gd name="connsiteY111" fmla="*/ 72390 h 84772"/>
                  <a:gd name="connsiteX112" fmla="*/ 37147 w 40004"/>
                  <a:gd name="connsiteY112" fmla="*/ 72390 h 84772"/>
                  <a:gd name="connsiteX113" fmla="*/ 37147 w 40004"/>
                  <a:gd name="connsiteY113" fmla="*/ 72390 h 84772"/>
                  <a:gd name="connsiteX114" fmla="*/ 37147 w 40004"/>
                  <a:gd name="connsiteY114" fmla="*/ 72390 h 84772"/>
                  <a:gd name="connsiteX115" fmla="*/ 37147 w 40004"/>
                  <a:gd name="connsiteY115" fmla="*/ 72390 h 84772"/>
                  <a:gd name="connsiteX116" fmla="*/ 37147 w 40004"/>
                  <a:gd name="connsiteY116" fmla="*/ 72390 h 84772"/>
                  <a:gd name="connsiteX117" fmla="*/ 37147 w 40004"/>
                  <a:gd name="connsiteY117" fmla="*/ 72390 h 84772"/>
                  <a:gd name="connsiteX118" fmla="*/ 37147 w 40004"/>
                  <a:gd name="connsiteY118" fmla="*/ 72390 h 84772"/>
                  <a:gd name="connsiteX119" fmla="*/ 37147 w 40004"/>
                  <a:gd name="connsiteY119" fmla="*/ 72390 h 84772"/>
                  <a:gd name="connsiteX120" fmla="*/ 37147 w 40004"/>
                  <a:gd name="connsiteY120" fmla="*/ 72390 h 84772"/>
                  <a:gd name="connsiteX121" fmla="*/ 37147 w 40004"/>
                  <a:gd name="connsiteY121" fmla="*/ 72390 h 84772"/>
                  <a:gd name="connsiteX122" fmla="*/ 37147 w 40004"/>
                  <a:gd name="connsiteY122" fmla="*/ 72390 h 84772"/>
                  <a:gd name="connsiteX123" fmla="*/ 37147 w 40004"/>
                  <a:gd name="connsiteY123" fmla="*/ 72390 h 84772"/>
                  <a:gd name="connsiteX124" fmla="*/ 36195 w 40004"/>
                  <a:gd name="connsiteY124" fmla="*/ 74295 h 84772"/>
                  <a:gd name="connsiteX125" fmla="*/ 36195 w 40004"/>
                  <a:gd name="connsiteY125" fmla="*/ 74295 h 84772"/>
                  <a:gd name="connsiteX126" fmla="*/ 35242 w 40004"/>
                  <a:gd name="connsiteY126" fmla="*/ 76200 h 84772"/>
                  <a:gd name="connsiteX127" fmla="*/ 35242 w 40004"/>
                  <a:gd name="connsiteY127" fmla="*/ 76200 h 84772"/>
                  <a:gd name="connsiteX128" fmla="*/ 33338 w 40004"/>
                  <a:gd name="connsiteY128" fmla="*/ 79058 h 84772"/>
                  <a:gd name="connsiteX129" fmla="*/ 33338 w 40004"/>
                  <a:gd name="connsiteY129" fmla="*/ 79058 h 84772"/>
                  <a:gd name="connsiteX130" fmla="*/ 31432 w 40004"/>
                  <a:gd name="connsiteY130" fmla="*/ 81915 h 84772"/>
                  <a:gd name="connsiteX131" fmla="*/ 30480 w 40004"/>
                  <a:gd name="connsiteY131" fmla="*/ 81915 h 84772"/>
                  <a:gd name="connsiteX132" fmla="*/ 28575 w 40004"/>
                  <a:gd name="connsiteY132" fmla="*/ 83820 h 84772"/>
                  <a:gd name="connsiteX133" fmla="*/ 26670 w 40004"/>
                  <a:gd name="connsiteY133" fmla="*/ 82867 h 84772"/>
                  <a:gd name="connsiteX134" fmla="*/ 18097 w 40004"/>
                  <a:gd name="connsiteY134" fmla="*/ 84772 h 84772"/>
                  <a:gd name="connsiteX135" fmla="*/ 2857 w 40004"/>
                  <a:gd name="connsiteY135" fmla="*/ 72390 h 84772"/>
                  <a:gd name="connsiteX136" fmla="*/ 953 w 40004"/>
                  <a:gd name="connsiteY136" fmla="*/ 70485 h 84772"/>
                  <a:gd name="connsiteX137" fmla="*/ 953 w 40004"/>
                  <a:gd name="connsiteY137" fmla="*/ 68580 h 84772"/>
                  <a:gd name="connsiteX138" fmla="*/ 953 w 40004"/>
                  <a:gd name="connsiteY138" fmla="*/ 67628 h 84772"/>
                  <a:gd name="connsiteX139" fmla="*/ 1905 w 40004"/>
                  <a:gd name="connsiteY139" fmla="*/ 65722 h 84772"/>
                  <a:gd name="connsiteX140" fmla="*/ 1905 w 40004"/>
                  <a:gd name="connsiteY140" fmla="*/ 64770 h 84772"/>
                  <a:gd name="connsiteX141" fmla="*/ 953 w 40004"/>
                  <a:gd name="connsiteY141" fmla="*/ 63817 h 84772"/>
                  <a:gd name="connsiteX142" fmla="*/ 953 w 40004"/>
                  <a:gd name="connsiteY142" fmla="*/ 61913 h 84772"/>
                  <a:gd name="connsiteX143" fmla="*/ 953 w 40004"/>
                  <a:gd name="connsiteY143" fmla="*/ 60960 h 84772"/>
                  <a:gd name="connsiteX144" fmla="*/ 0 w 40004"/>
                  <a:gd name="connsiteY144" fmla="*/ 60008 h 84772"/>
                  <a:gd name="connsiteX145" fmla="*/ 953 w 40004"/>
                  <a:gd name="connsiteY145" fmla="*/ 58103 h 84772"/>
                  <a:gd name="connsiteX146" fmla="*/ 953 w 40004"/>
                  <a:gd name="connsiteY146" fmla="*/ 58103 h 84772"/>
                  <a:gd name="connsiteX147" fmla="*/ 0 w 40004"/>
                  <a:gd name="connsiteY147" fmla="*/ 56197 h 84772"/>
                  <a:gd name="connsiteX148" fmla="*/ 953 w 40004"/>
                  <a:gd name="connsiteY148" fmla="*/ 53340 h 84772"/>
                  <a:gd name="connsiteX149" fmla="*/ 953 w 40004"/>
                  <a:gd name="connsiteY149" fmla="*/ 53340 h 84772"/>
                  <a:gd name="connsiteX150" fmla="*/ 953 w 40004"/>
                  <a:gd name="connsiteY150" fmla="*/ 53340 h 84772"/>
                  <a:gd name="connsiteX151" fmla="*/ 0 w 40004"/>
                  <a:gd name="connsiteY151" fmla="*/ 51435 h 84772"/>
                  <a:gd name="connsiteX152" fmla="*/ 1905 w 40004"/>
                  <a:gd name="connsiteY152" fmla="*/ 49530 h 84772"/>
                  <a:gd name="connsiteX153" fmla="*/ 1905 w 40004"/>
                  <a:gd name="connsiteY153" fmla="*/ 49530 h 84772"/>
                  <a:gd name="connsiteX154" fmla="*/ 0 w 40004"/>
                  <a:gd name="connsiteY154" fmla="*/ 47625 h 84772"/>
                  <a:gd name="connsiteX155" fmla="*/ 1905 w 40004"/>
                  <a:gd name="connsiteY155" fmla="*/ 45720 h 84772"/>
                  <a:gd name="connsiteX156" fmla="*/ 1905 w 40004"/>
                  <a:gd name="connsiteY156" fmla="*/ 45720 h 84772"/>
                  <a:gd name="connsiteX157" fmla="*/ 1905 w 40004"/>
                  <a:gd name="connsiteY157" fmla="*/ 45720 h 84772"/>
                  <a:gd name="connsiteX158" fmla="*/ 0 w 40004"/>
                  <a:gd name="connsiteY158" fmla="*/ 43815 h 84772"/>
                  <a:gd name="connsiteX159" fmla="*/ 1905 w 40004"/>
                  <a:gd name="connsiteY159" fmla="*/ 41910 h 84772"/>
                  <a:gd name="connsiteX160" fmla="*/ 1905 w 40004"/>
                  <a:gd name="connsiteY160" fmla="*/ 41910 h 84772"/>
                  <a:gd name="connsiteX161" fmla="*/ 1905 w 40004"/>
                  <a:gd name="connsiteY161" fmla="*/ 40958 h 84772"/>
                  <a:gd name="connsiteX162" fmla="*/ 953 w 40004"/>
                  <a:gd name="connsiteY162" fmla="*/ 39053 h 84772"/>
                  <a:gd name="connsiteX163" fmla="*/ 1905 w 40004"/>
                  <a:gd name="connsiteY163" fmla="*/ 37147 h 84772"/>
                  <a:gd name="connsiteX164" fmla="*/ 1905 w 40004"/>
                  <a:gd name="connsiteY164" fmla="*/ 37147 h 84772"/>
                  <a:gd name="connsiteX165" fmla="*/ 0 w 40004"/>
                  <a:gd name="connsiteY165" fmla="*/ 35242 h 84772"/>
                  <a:gd name="connsiteX166" fmla="*/ 1905 w 40004"/>
                  <a:gd name="connsiteY166" fmla="*/ 33338 h 84772"/>
                  <a:gd name="connsiteX167" fmla="*/ 2857 w 40004"/>
                  <a:gd name="connsiteY167" fmla="*/ 33338 h 84772"/>
                  <a:gd name="connsiteX168" fmla="*/ 3810 w 40004"/>
                  <a:gd name="connsiteY168" fmla="*/ 33338 h 84772"/>
                  <a:gd name="connsiteX169" fmla="*/ 3810 w 40004"/>
                  <a:gd name="connsiteY169" fmla="*/ 32385 h 84772"/>
                  <a:gd name="connsiteX170" fmla="*/ 2857 w 40004"/>
                  <a:gd name="connsiteY170" fmla="*/ 30480 h 84772"/>
                  <a:gd name="connsiteX171" fmla="*/ 4763 w 40004"/>
                  <a:gd name="connsiteY171" fmla="*/ 28575 h 84772"/>
                  <a:gd name="connsiteX172" fmla="*/ 4763 w 40004"/>
                  <a:gd name="connsiteY172" fmla="*/ 27622 h 84772"/>
                  <a:gd name="connsiteX173" fmla="*/ 3810 w 40004"/>
                  <a:gd name="connsiteY173" fmla="*/ 25717 h 84772"/>
                  <a:gd name="connsiteX174" fmla="*/ 5715 w 40004"/>
                  <a:gd name="connsiteY174" fmla="*/ 23813 h 84772"/>
                  <a:gd name="connsiteX175" fmla="*/ 6667 w 40004"/>
                  <a:gd name="connsiteY175" fmla="*/ 19050 h 84772"/>
                  <a:gd name="connsiteX176" fmla="*/ 5715 w 40004"/>
                  <a:gd name="connsiteY176" fmla="*/ 17145 h 84772"/>
                  <a:gd name="connsiteX177" fmla="*/ 7620 w 40004"/>
                  <a:gd name="connsiteY177" fmla="*/ 15240 h 84772"/>
                  <a:gd name="connsiteX178" fmla="*/ 7620 w 40004"/>
                  <a:gd name="connsiteY178" fmla="*/ 15240 h 84772"/>
                  <a:gd name="connsiteX179" fmla="*/ 7620 w 40004"/>
                  <a:gd name="connsiteY179" fmla="*/ 14288 h 84772"/>
                  <a:gd name="connsiteX180" fmla="*/ 8572 w 40004"/>
                  <a:gd name="connsiteY180" fmla="*/ 8572 h 84772"/>
                  <a:gd name="connsiteX181" fmla="*/ 13335 w 40004"/>
                  <a:gd name="connsiteY181" fmla="*/ 2858 h 84772"/>
                  <a:gd name="connsiteX182" fmla="*/ 20955 w 40004"/>
                  <a:gd name="connsiteY182" fmla="*/ 0 h 847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40004" h="84772">
                    <a:moveTo>
                      <a:pt x="20955" y="0"/>
                    </a:moveTo>
                    <a:cubicBezTo>
                      <a:pt x="21907" y="0"/>
                      <a:pt x="21907" y="0"/>
                      <a:pt x="22860" y="953"/>
                    </a:cubicBezTo>
                    <a:cubicBezTo>
                      <a:pt x="22860" y="0"/>
                      <a:pt x="23813" y="0"/>
                      <a:pt x="23813" y="0"/>
                    </a:cubicBezTo>
                    <a:cubicBezTo>
                      <a:pt x="24765" y="0"/>
                      <a:pt x="24765" y="953"/>
                      <a:pt x="24765" y="1905"/>
                    </a:cubicBezTo>
                    <a:cubicBezTo>
                      <a:pt x="24765" y="1905"/>
                      <a:pt x="24765" y="1905"/>
                      <a:pt x="24765" y="1905"/>
                    </a:cubicBezTo>
                    <a:cubicBezTo>
                      <a:pt x="25717" y="1905"/>
                      <a:pt x="25717" y="2858"/>
                      <a:pt x="25717" y="4763"/>
                    </a:cubicBezTo>
                    <a:cubicBezTo>
                      <a:pt x="25717" y="4763"/>
                      <a:pt x="25717" y="5715"/>
                      <a:pt x="25717" y="5715"/>
                    </a:cubicBezTo>
                    <a:lnTo>
                      <a:pt x="25717" y="5715"/>
                    </a:lnTo>
                    <a:cubicBezTo>
                      <a:pt x="26670" y="5715"/>
                      <a:pt x="26670" y="6667"/>
                      <a:pt x="26670" y="8572"/>
                    </a:cubicBezTo>
                    <a:cubicBezTo>
                      <a:pt x="26670" y="9525"/>
                      <a:pt x="26670" y="9525"/>
                      <a:pt x="26670" y="9525"/>
                    </a:cubicBezTo>
                    <a:lnTo>
                      <a:pt x="26670" y="9525"/>
                    </a:lnTo>
                    <a:cubicBezTo>
                      <a:pt x="28575" y="9525"/>
                      <a:pt x="29528" y="11430"/>
                      <a:pt x="29528" y="13335"/>
                    </a:cubicBezTo>
                    <a:cubicBezTo>
                      <a:pt x="29528" y="13335"/>
                      <a:pt x="29528" y="14288"/>
                      <a:pt x="29528" y="14288"/>
                    </a:cubicBezTo>
                    <a:cubicBezTo>
                      <a:pt x="30480" y="15240"/>
                      <a:pt x="30480" y="16192"/>
                      <a:pt x="31432" y="17145"/>
                    </a:cubicBezTo>
                    <a:cubicBezTo>
                      <a:pt x="33338" y="17145"/>
                      <a:pt x="34290" y="19050"/>
                      <a:pt x="34290" y="20955"/>
                    </a:cubicBezTo>
                    <a:cubicBezTo>
                      <a:pt x="34290" y="21908"/>
                      <a:pt x="34290" y="22860"/>
                      <a:pt x="33338" y="23813"/>
                    </a:cubicBezTo>
                    <a:cubicBezTo>
                      <a:pt x="34290" y="24765"/>
                      <a:pt x="34290" y="25717"/>
                      <a:pt x="34290" y="26670"/>
                    </a:cubicBezTo>
                    <a:cubicBezTo>
                      <a:pt x="34290" y="27622"/>
                      <a:pt x="34290" y="28575"/>
                      <a:pt x="33338" y="28575"/>
                    </a:cubicBezTo>
                    <a:lnTo>
                      <a:pt x="33338" y="28575"/>
                    </a:lnTo>
                    <a:cubicBezTo>
                      <a:pt x="34290" y="29528"/>
                      <a:pt x="35242" y="30480"/>
                      <a:pt x="35242" y="32385"/>
                    </a:cubicBezTo>
                    <a:cubicBezTo>
                      <a:pt x="35242" y="33338"/>
                      <a:pt x="35242" y="33338"/>
                      <a:pt x="35242" y="34290"/>
                    </a:cubicBezTo>
                    <a:cubicBezTo>
                      <a:pt x="36195" y="35242"/>
                      <a:pt x="36195" y="36195"/>
                      <a:pt x="36195" y="37147"/>
                    </a:cubicBezTo>
                    <a:cubicBezTo>
                      <a:pt x="36195" y="38100"/>
                      <a:pt x="36195" y="38100"/>
                      <a:pt x="36195" y="39053"/>
                    </a:cubicBezTo>
                    <a:cubicBezTo>
                      <a:pt x="37147" y="40005"/>
                      <a:pt x="37147" y="40958"/>
                      <a:pt x="37147" y="41910"/>
                    </a:cubicBezTo>
                    <a:cubicBezTo>
                      <a:pt x="37147" y="42863"/>
                      <a:pt x="37147" y="42863"/>
                      <a:pt x="37147" y="43815"/>
                    </a:cubicBezTo>
                    <a:cubicBezTo>
                      <a:pt x="38100" y="44767"/>
                      <a:pt x="38100" y="45720"/>
                      <a:pt x="38100" y="46672"/>
                    </a:cubicBezTo>
                    <a:cubicBezTo>
                      <a:pt x="38100" y="47625"/>
                      <a:pt x="38100" y="48578"/>
                      <a:pt x="37147" y="48578"/>
                    </a:cubicBezTo>
                    <a:lnTo>
                      <a:pt x="37147" y="48578"/>
                    </a:lnTo>
                    <a:cubicBezTo>
                      <a:pt x="38100" y="49530"/>
                      <a:pt x="38100" y="50483"/>
                      <a:pt x="38100" y="51435"/>
                    </a:cubicBezTo>
                    <a:cubicBezTo>
                      <a:pt x="38100" y="51435"/>
                      <a:pt x="38100" y="52388"/>
                      <a:pt x="38100" y="52388"/>
                    </a:cubicBezTo>
                    <a:cubicBezTo>
                      <a:pt x="39053" y="53340"/>
                      <a:pt x="39053" y="54292"/>
                      <a:pt x="39053" y="55245"/>
                    </a:cubicBezTo>
                    <a:cubicBezTo>
                      <a:pt x="39053" y="55245"/>
                      <a:pt x="39053" y="56197"/>
                      <a:pt x="39053" y="56197"/>
                    </a:cubicBezTo>
                    <a:cubicBezTo>
                      <a:pt x="39053" y="56197"/>
                      <a:pt x="39053" y="57150"/>
                      <a:pt x="39053" y="57150"/>
                    </a:cubicBezTo>
                    <a:cubicBezTo>
                      <a:pt x="39053" y="58103"/>
                      <a:pt x="39053" y="58103"/>
                      <a:pt x="38100" y="59055"/>
                    </a:cubicBezTo>
                    <a:cubicBezTo>
                      <a:pt x="39053" y="59055"/>
                      <a:pt x="40005" y="60008"/>
                      <a:pt x="40005" y="61913"/>
                    </a:cubicBezTo>
                    <a:cubicBezTo>
                      <a:pt x="40005" y="62865"/>
                      <a:pt x="39053" y="63817"/>
                      <a:pt x="38100" y="64770"/>
                    </a:cubicBezTo>
                    <a:cubicBezTo>
                      <a:pt x="38100" y="64770"/>
                      <a:pt x="38100" y="65722"/>
                      <a:pt x="38100" y="66675"/>
                    </a:cubicBezTo>
                    <a:cubicBezTo>
                      <a:pt x="38100" y="67628"/>
                      <a:pt x="38100" y="67628"/>
                      <a:pt x="37147" y="68580"/>
                    </a:cubicBezTo>
                    <a:cubicBezTo>
                      <a:pt x="38100" y="68580"/>
                      <a:pt x="38100" y="69533"/>
                      <a:pt x="38100" y="70485"/>
                    </a:cubicBezTo>
                    <a:cubicBezTo>
                      <a:pt x="38100" y="71438"/>
                      <a:pt x="38100" y="72390"/>
                      <a:pt x="37147" y="72390"/>
                    </a:cubicBez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cubicBezTo>
                      <a:pt x="37147" y="73342"/>
                      <a:pt x="37147" y="74295"/>
                      <a:pt x="36195" y="74295"/>
                    </a:cubicBezTo>
                    <a:cubicBezTo>
                      <a:pt x="36195" y="74295"/>
                      <a:pt x="36195" y="74295"/>
                      <a:pt x="36195" y="74295"/>
                    </a:cubicBezTo>
                    <a:cubicBezTo>
                      <a:pt x="36195" y="75247"/>
                      <a:pt x="35242" y="76200"/>
                      <a:pt x="35242" y="76200"/>
                    </a:cubicBezTo>
                    <a:cubicBezTo>
                      <a:pt x="35242" y="76200"/>
                      <a:pt x="35242" y="76200"/>
                      <a:pt x="35242" y="76200"/>
                    </a:cubicBezTo>
                    <a:cubicBezTo>
                      <a:pt x="35242" y="77153"/>
                      <a:pt x="34290" y="79058"/>
                      <a:pt x="33338" y="79058"/>
                    </a:cubicBezTo>
                    <a:lnTo>
                      <a:pt x="33338" y="79058"/>
                    </a:lnTo>
                    <a:cubicBezTo>
                      <a:pt x="33338" y="80010"/>
                      <a:pt x="32385" y="81915"/>
                      <a:pt x="31432" y="81915"/>
                    </a:cubicBezTo>
                    <a:cubicBezTo>
                      <a:pt x="31432" y="81915"/>
                      <a:pt x="31432" y="81915"/>
                      <a:pt x="30480" y="81915"/>
                    </a:cubicBezTo>
                    <a:cubicBezTo>
                      <a:pt x="30480" y="82867"/>
                      <a:pt x="29528" y="83820"/>
                      <a:pt x="28575" y="83820"/>
                    </a:cubicBezTo>
                    <a:cubicBezTo>
                      <a:pt x="27622" y="83820"/>
                      <a:pt x="27622" y="83820"/>
                      <a:pt x="26670" y="82867"/>
                    </a:cubicBezTo>
                    <a:cubicBezTo>
                      <a:pt x="24765" y="83820"/>
                      <a:pt x="21907" y="84772"/>
                      <a:pt x="18097" y="84772"/>
                    </a:cubicBezTo>
                    <a:cubicBezTo>
                      <a:pt x="9525" y="84772"/>
                      <a:pt x="4763" y="80010"/>
                      <a:pt x="2857" y="72390"/>
                    </a:cubicBezTo>
                    <a:cubicBezTo>
                      <a:pt x="1905" y="72390"/>
                      <a:pt x="953" y="72390"/>
                      <a:pt x="953" y="70485"/>
                    </a:cubicBezTo>
                    <a:cubicBezTo>
                      <a:pt x="953" y="69533"/>
                      <a:pt x="953" y="68580"/>
                      <a:pt x="953" y="68580"/>
                    </a:cubicBezTo>
                    <a:cubicBezTo>
                      <a:pt x="953" y="68580"/>
                      <a:pt x="953" y="68580"/>
                      <a:pt x="953" y="67628"/>
                    </a:cubicBezTo>
                    <a:cubicBezTo>
                      <a:pt x="953" y="66675"/>
                      <a:pt x="953" y="65722"/>
                      <a:pt x="1905" y="65722"/>
                    </a:cubicBezTo>
                    <a:cubicBezTo>
                      <a:pt x="1905" y="65722"/>
                      <a:pt x="1905" y="64770"/>
                      <a:pt x="1905" y="64770"/>
                    </a:cubicBezTo>
                    <a:cubicBezTo>
                      <a:pt x="1905" y="64770"/>
                      <a:pt x="953" y="63817"/>
                      <a:pt x="953" y="63817"/>
                    </a:cubicBezTo>
                    <a:cubicBezTo>
                      <a:pt x="953" y="62865"/>
                      <a:pt x="953" y="61913"/>
                      <a:pt x="953" y="61913"/>
                    </a:cubicBezTo>
                    <a:lnTo>
                      <a:pt x="953" y="60960"/>
                    </a:lnTo>
                    <a:cubicBezTo>
                      <a:pt x="953" y="60960"/>
                      <a:pt x="0" y="60008"/>
                      <a:pt x="0" y="60008"/>
                    </a:cubicBezTo>
                    <a:cubicBezTo>
                      <a:pt x="0" y="59055"/>
                      <a:pt x="0" y="58103"/>
                      <a:pt x="953" y="58103"/>
                    </a:cubicBezTo>
                    <a:lnTo>
                      <a:pt x="953" y="58103"/>
                    </a:lnTo>
                    <a:cubicBezTo>
                      <a:pt x="0" y="58103"/>
                      <a:pt x="0" y="57150"/>
                      <a:pt x="0" y="56197"/>
                    </a:cubicBezTo>
                    <a:cubicBezTo>
                      <a:pt x="0" y="55245"/>
                      <a:pt x="0" y="54292"/>
                      <a:pt x="953" y="53340"/>
                    </a:cubicBezTo>
                    <a:cubicBezTo>
                      <a:pt x="953" y="53340"/>
                      <a:pt x="953" y="53340"/>
                      <a:pt x="953" y="53340"/>
                    </a:cubicBezTo>
                    <a:lnTo>
                      <a:pt x="953" y="53340"/>
                    </a:lnTo>
                    <a:cubicBezTo>
                      <a:pt x="0" y="53340"/>
                      <a:pt x="0" y="52388"/>
                      <a:pt x="0" y="51435"/>
                    </a:cubicBezTo>
                    <a:cubicBezTo>
                      <a:pt x="0" y="50483"/>
                      <a:pt x="953" y="49530"/>
                      <a:pt x="1905" y="49530"/>
                    </a:cubicBezTo>
                    <a:lnTo>
                      <a:pt x="1905" y="49530"/>
                    </a:lnTo>
                    <a:cubicBezTo>
                      <a:pt x="953" y="49530"/>
                      <a:pt x="0" y="48578"/>
                      <a:pt x="0" y="47625"/>
                    </a:cubicBezTo>
                    <a:cubicBezTo>
                      <a:pt x="0" y="46672"/>
                      <a:pt x="953" y="45720"/>
                      <a:pt x="1905" y="45720"/>
                    </a:cubicBezTo>
                    <a:cubicBezTo>
                      <a:pt x="1905" y="45720"/>
                      <a:pt x="1905" y="45720"/>
                      <a:pt x="1905" y="45720"/>
                    </a:cubicBezTo>
                    <a:lnTo>
                      <a:pt x="1905" y="45720"/>
                    </a:lnTo>
                    <a:cubicBezTo>
                      <a:pt x="953" y="45720"/>
                      <a:pt x="0" y="44767"/>
                      <a:pt x="0" y="43815"/>
                    </a:cubicBezTo>
                    <a:cubicBezTo>
                      <a:pt x="0" y="42863"/>
                      <a:pt x="953" y="41910"/>
                      <a:pt x="1905" y="41910"/>
                    </a:cubicBezTo>
                    <a:cubicBezTo>
                      <a:pt x="1905" y="41910"/>
                      <a:pt x="1905" y="41910"/>
                      <a:pt x="1905" y="41910"/>
                    </a:cubicBezTo>
                    <a:lnTo>
                      <a:pt x="1905" y="40958"/>
                    </a:lnTo>
                    <a:cubicBezTo>
                      <a:pt x="1905" y="40958"/>
                      <a:pt x="953" y="40005"/>
                      <a:pt x="953" y="39053"/>
                    </a:cubicBezTo>
                    <a:cubicBezTo>
                      <a:pt x="953" y="38100"/>
                      <a:pt x="953" y="37147"/>
                      <a:pt x="1905" y="37147"/>
                    </a:cubicBezTo>
                    <a:lnTo>
                      <a:pt x="1905" y="37147"/>
                    </a:lnTo>
                    <a:cubicBezTo>
                      <a:pt x="953" y="37147"/>
                      <a:pt x="0" y="36195"/>
                      <a:pt x="0" y="35242"/>
                    </a:cubicBezTo>
                    <a:cubicBezTo>
                      <a:pt x="0" y="34290"/>
                      <a:pt x="953" y="33338"/>
                      <a:pt x="1905" y="33338"/>
                    </a:cubicBezTo>
                    <a:cubicBezTo>
                      <a:pt x="1905" y="33338"/>
                      <a:pt x="1905" y="33338"/>
                      <a:pt x="2857" y="33338"/>
                    </a:cubicBezTo>
                    <a:cubicBezTo>
                      <a:pt x="2857" y="33338"/>
                      <a:pt x="2857" y="33338"/>
                      <a:pt x="3810" y="33338"/>
                    </a:cubicBezTo>
                    <a:lnTo>
                      <a:pt x="3810" y="32385"/>
                    </a:lnTo>
                    <a:cubicBezTo>
                      <a:pt x="2857" y="32385"/>
                      <a:pt x="2857" y="31433"/>
                      <a:pt x="2857" y="30480"/>
                    </a:cubicBezTo>
                    <a:cubicBezTo>
                      <a:pt x="2857" y="29528"/>
                      <a:pt x="3810" y="28575"/>
                      <a:pt x="4763" y="28575"/>
                    </a:cubicBezTo>
                    <a:lnTo>
                      <a:pt x="4763" y="27622"/>
                    </a:lnTo>
                    <a:cubicBezTo>
                      <a:pt x="4763" y="27622"/>
                      <a:pt x="3810" y="26670"/>
                      <a:pt x="3810" y="25717"/>
                    </a:cubicBezTo>
                    <a:cubicBezTo>
                      <a:pt x="3810" y="24765"/>
                      <a:pt x="4763" y="23813"/>
                      <a:pt x="5715" y="23813"/>
                    </a:cubicBezTo>
                    <a:cubicBezTo>
                      <a:pt x="5715" y="21908"/>
                      <a:pt x="6667" y="20955"/>
                      <a:pt x="6667" y="19050"/>
                    </a:cubicBezTo>
                    <a:cubicBezTo>
                      <a:pt x="5715" y="19050"/>
                      <a:pt x="5715" y="18097"/>
                      <a:pt x="5715" y="17145"/>
                    </a:cubicBezTo>
                    <a:cubicBezTo>
                      <a:pt x="5715" y="16192"/>
                      <a:pt x="6667" y="15240"/>
                      <a:pt x="7620" y="15240"/>
                    </a:cubicBezTo>
                    <a:lnTo>
                      <a:pt x="7620" y="15240"/>
                    </a:lnTo>
                    <a:lnTo>
                      <a:pt x="7620" y="14288"/>
                    </a:lnTo>
                    <a:cubicBezTo>
                      <a:pt x="7620" y="12383"/>
                      <a:pt x="7620" y="10478"/>
                      <a:pt x="8572" y="8572"/>
                    </a:cubicBezTo>
                    <a:cubicBezTo>
                      <a:pt x="9525" y="5715"/>
                      <a:pt x="11430" y="3810"/>
                      <a:pt x="13335" y="2858"/>
                    </a:cubicBezTo>
                    <a:cubicBezTo>
                      <a:pt x="18097" y="1905"/>
                      <a:pt x="20003" y="0"/>
                      <a:pt x="20955" y="0"/>
                    </a:cubicBezTo>
                    <a:close/>
                  </a:path>
                </a:pathLst>
              </a:custGeom>
              <a:solidFill>
                <a:srgbClr val="55622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19" name="Freeform: Shape 1118">
                <a:extLst>
                  <a:ext uri="{FF2B5EF4-FFF2-40B4-BE49-F238E27FC236}">
                    <a16:creationId xmlns:a16="http://schemas.microsoft.com/office/drawing/2014/main" id="{CE7EEE55-C2F1-4F0C-B90E-07DF697959FD}"/>
                  </a:ext>
                </a:extLst>
              </p:cNvPr>
              <p:cNvSpPr/>
              <p:nvPr/>
            </p:nvSpPr>
            <p:spPr>
              <a:xfrm>
                <a:off x="6597014" y="3405187"/>
                <a:ext cx="36194" cy="76200"/>
              </a:xfrm>
              <a:custGeom>
                <a:avLst/>
                <a:gdLst>
                  <a:gd name="connsiteX0" fmla="*/ 32385 w 36194"/>
                  <a:gd name="connsiteY0" fmla="*/ 17145 h 76200"/>
                  <a:gd name="connsiteX1" fmla="*/ 33338 w 36194"/>
                  <a:gd name="connsiteY1" fmla="*/ 20003 h 76200"/>
                  <a:gd name="connsiteX2" fmla="*/ 32385 w 36194"/>
                  <a:gd name="connsiteY2" fmla="*/ 21908 h 76200"/>
                  <a:gd name="connsiteX3" fmla="*/ 32385 w 36194"/>
                  <a:gd name="connsiteY3" fmla="*/ 21908 h 76200"/>
                  <a:gd name="connsiteX4" fmla="*/ 34290 w 36194"/>
                  <a:gd name="connsiteY4" fmla="*/ 25717 h 76200"/>
                  <a:gd name="connsiteX5" fmla="*/ 33338 w 36194"/>
                  <a:gd name="connsiteY5" fmla="*/ 27622 h 76200"/>
                  <a:gd name="connsiteX6" fmla="*/ 34290 w 36194"/>
                  <a:gd name="connsiteY6" fmla="*/ 30480 h 76200"/>
                  <a:gd name="connsiteX7" fmla="*/ 33338 w 36194"/>
                  <a:gd name="connsiteY7" fmla="*/ 32385 h 76200"/>
                  <a:gd name="connsiteX8" fmla="*/ 34290 w 36194"/>
                  <a:gd name="connsiteY8" fmla="*/ 35242 h 76200"/>
                  <a:gd name="connsiteX9" fmla="*/ 33338 w 36194"/>
                  <a:gd name="connsiteY9" fmla="*/ 37147 h 76200"/>
                  <a:gd name="connsiteX10" fmla="*/ 34290 w 36194"/>
                  <a:gd name="connsiteY10" fmla="*/ 40005 h 76200"/>
                  <a:gd name="connsiteX11" fmla="*/ 33338 w 36194"/>
                  <a:gd name="connsiteY11" fmla="*/ 41910 h 76200"/>
                  <a:gd name="connsiteX12" fmla="*/ 33338 w 36194"/>
                  <a:gd name="connsiteY12" fmla="*/ 41910 h 76200"/>
                  <a:gd name="connsiteX13" fmla="*/ 34290 w 36194"/>
                  <a:gd name="connsiteY13" fmla="*/ 44767 h 76200"/>
                  <a:gd name="connsiteX14" fmla="*/ 34290 w 36194"/>
                  <a:gd name="connsiteY14" fmla="*/ 45720 h 76200"/>
                  <a:gd name="connsiteX15" fmla="*/ 35242 w 36194"/>
                  <a:gd name="connsiteY15" fmla="*/ 48578 h 76200"/>
                  <a:gd name="connsiteX16" fmla="*/ 35242 w 36194"/>
                  <a:gd name="connsiteY16" fmla="*/ 49530 h 76200"/>
                  <a:gd name="connsiteX17" fmla="*/ 35242 w 36194"/>
                  <a:gd name="connsiteY17" fmla="*/ 50483 h 76200"/>
                  <a:gd name="connsiteX18" fmla="*/ 34290 w 36194"/>
                  <a:gd name="connsiteY18" fmla="*/ 52388 h 76200"/>
                  <a:gd name="connsiteX19" fmla="*/ 36195 w 36194"/>
                  <a:gd name="connsiteY19" fmla="*/ 55245 h 76200"/>
                  <a:gd name="connsiteX20" fmla="*/ 34290 w 36194"/>
                  <a:gd name="connsiteY20" fmla="*/ 57150 h 76200"/>
                  <a:gd name="connsiteX21" fmla="*/ 34290 w 36194"/>
                  <a:gd name="connsiteY21" fmla="*/ 59055 h 76200"/>
                  <a:gd name="connsiteX22" fmla="*/ 33338 w 36194"/>
                  <a:gd name="connsiteY22" fmla="*/ 60960 h 76200"/>
                  <a:gd name="connsiteX23" fmla="*/ 34290 w 36194"/>
                  <a:gd name="connsiteY23" fmla="*/ 62865 h 76200"/>
                  <a:gd name="connsiteX24" fmla="*/ 32385 w 36194"/>
                  <a:gd name="connsiteY24" fmla="*/ 64770 h 76200"/>
                  <a:gd name="connsiteX25" fmla="*/ 32385 w 36194"/>
                  <a:gd name="connsiteY25" fmla="*/ 64770 h 76200"/>
                  <a:gd name="connsiteX26" fmla="*/ 32385 w 36194"/>
                  <a:gd name="connsiteY26" fmla="*/ 64770 h 76200"/>
                  <a:gd name="connsiteX27" fmla="*/ 32385 w 36194"/>
                  <a:gd name="connsiteY27" fmla="*/ 64770 h 76200"/>
                  <a:gd name="connsiteX28" fmla="*/ 32385 w 36194"/>
                  <a:gd name="connsiteY28" fmla="*/ 64770 h 76200"/>
                  <a:gd name="connsiteX29" fmla="*/ 32385 w 36194"/>
                  <a:gd name="connsiteY29" fmla="*/ 64770 h 76200"/>
                  <a:gd name="connsiteX30" fmla="*/ 32385 w 36194"/>
                  <a:gd name="connsiteY30" fmla="*/ 64770 h 76200"/>
                  <a:gd name="connsiteX31" fmla="*/ 32385 w 36194"/>
                  <a:gd name="connsiteY31" fmla="*/ 64770 h 76200"/>
                  <a:gd name="connsiteX32" fmla="*/ 32385 w 36194"/>
                  <a:gd name="connsiteY32" fmla="*/ 64770 h 76200"/>
                  <a:gd name="connsiteX33" fmla="*/ 32385 w 36194"/>
                  <a:gd name="connsiteY33" fmla="*/ 64770 h 76200"/>
                  <a:gd name="connsiteX34" fmla="*/ 32385 w 36194"/>
                  <a:gd name="connsiteY34" fmla="*/ 64770 h 76200"/>
                  <a:gd name="connsiteX35" fmla="*/ 32385 w 36194"/>
                  <a:gd name="connsiteY35" fmla="*/ 64770 h 76200"/>
                  <a:gd name="connsiteX36" fmla="*/ 32385 w 36194"/>
                  <a:gd name="connsiteY36" fmla="*/ 64770 h 76200"/>
                  <a:gd name="connsiteX37" fmla="*/ 32385 w 36194"/>
                  <a:gd name="connsiteY37" fmla="*/ 64770 h 76200"/>
                  <a:gd name="connsiteX38" fmla="*/ 32385 w 36194"/>
                  <a:gd name="connsiteY38" fmla="*/ 64770 h 76200"/>
                  <a:gd name="connsiteX39" fmla="*/ 32385 w 36194"/>
                  <a:gd name="connsiteY39" fmla="*/ 64770 h 76200"/>
                  <a:gd name="connsiteX40" fmla="*/ 32385 w 36194"/>
                  <a:gd name="connsiteY40" fmla="*/ 64770 h 76200"/>
                  <a:gd name="connsiteX41" fmla="*/ 32385 w 36194"/>
                  <a:gd name="connsiteY41" fmla="*/ 64770 h 76200"/>
                  <a:gd name="connsiteX42" fmla="*/ 32385 w 36194"/>
                  <a:gd name="connsiteY42" fmla="*/ 64770 h 76200"/>
                  <a:gd name="connsiteX43" fmla="*/ 32385 w 36194"/>
                  <a:gd name="connsiteY43" fmla="*/ 64770 h 76200"/>
                  <a:gd name="connsiteX44" fmla="*/ 32385 w 36194"/>
                  <a:gd name="connsiteY44" fmla="*/ 64770 h 76200"/>
                  <a:gd name="connsiteX45" fmla="*/ 32385 w 36194"/>
                  <a:gd name="connsiteY45" fmla="*/ 64770 h 76200"/>
                  <a:gd name="connsiteX46" fmla="*/ 32385 w 36194"/>
                  <a:gd name="connsiteY46" fmla="*/ 64770 h 76200"/>
                  <a:gd name="connsiteX47" fmla="*/ 32385 w 36194"/>
                  <a:gd name="connsiteY47" fmla="*/ 64770 h 76200"/>
                  <a:gd name="connsiteX48" fmla="*/ 32385 w 36194"/>
                  <a:gd name="connsiteY48" fmla="*/ 64770 h 76200"/>
                  <a:gd name="connsiteX49" fmla="*/ 32385 w 36194"/>
                  <a:gd name="connsiteY49" fmla="*/ 64770 h 76200"/>
                  <a:gd name="connsiteX50" fmla="*/ 32385 w 36194"/>
                  <a:gd name="connsiteY50" fmla="*/ 64770 h 76200"/>
                  <a:gd name="connsiteX51" fmla="*/ 32385 w 36194"/>
                  <a:gd name="connsiteY51" fmla="*/ 64770 h 76200"/>
                  <a:gd name="connsiteX52" fmla="*/ 32385 w 36194"/>
                  <a:gd name="connsiteY52" fmla="*/ 64770 h 76200"/>
                  <a:gd name="connsiteX53" fmla="*/ 32385 w 36194"/>
                  <a:gd name="connsiteY53" fmla="*/ 64770 h 76200"/>
                  <a:gd name="connsiteX54" fmla="*/ 32385 w 36194"/>
                  <a:gd name="connsiteY54" fmla="*/ 64770 h 76200"/>
                  <a:gd name="connsiteX55" fmla="*/ 32385 w 36194"/>
                  <a:gd name="connsiteY55" fmla="*/ 64770 h 76200"/>
                  <a:gd name="connsiteX56" fmla="*/ 32385 w 36194"/>
                  <a:gd name="connsiteY56" fmla="*/ 64770 h 76200"/>
                  <a:gd name="connsiteX57" fmla="*/ 32385 w 36194"/>
                  <a:gd name="connsiteY57" fmla="*/ 64770 h 76200"/>
                  <a:gd name="connsiteX58" fmla="*/ 32385 w 36194"/>
                  <a:gd name="connsiteY58" fmla="*/ 64770 h 76200"/>
                  <a:gd name="connsiteX59" fmla="*/ 32385 w 36194"/>
                  <a:gd name="connsiteY59" fmla="*/ 64770 h 76200"/>
                  <a:gd name="connsiteX60" fmla="*/ 32385 w 36194"/>
                  <a:gd name="connsiteY60" fmla="*/ 64770 h 76200"/>
                  <a:gd name="connsiteX61" fmla="*/ 32385 w 36194"/>
                  <a:gd name="connsiteY61" fmla="*/ 64770 h 76200"/>
                  <a:gd name="connsiteX62" fmla="*/ 32385 w 36194"/>
                  <a:gd name="connsiteY62" fmla="*/ 64770 h 76200"/>
                  <a:gd name="connsiteX63" fmla="*/ 32385 w 36194"/>
                  <a:gd name="connsiteY63" fmla="*/ 64770 h 76200"/>
                  <a:gd name="connsiteX64" fmla="*/ 32385 w 36194"/>
                  <a:gd name="connsiteY64" fmla="*/ 64770 h 76200"/>
                  <a:gd name="connsiteX65" fmla="*/ 32385 w 36194"/>
                  <a:gd name="connsiteY65" fmla="*/ 64770 h 76200"/>
                  <a:gd name="connsiteX66" fmla="*/ 32385 w 36194"/>
                  <a:gd name="connsiteY66" fmla="*/ 64770 h 76200"/>
                  <a:gd name="connsiteX67" fmla="*/ 32385 w 36194"/>
                  <a:gd name="connsiteY67" fmla="*/ 64770 h 76200"/>
                  <a:gd name="connsiteX68" fmla="*/ 32385 w 36194"/>
                  <a:gd name="connsiteY68" fmla="*/ 64770 h 76200"/>
                  <a:gd name="connsiteX69" fmla="*/ 32385 w 36194"/>
                  <a:gd name="connsiteY69" fmla="*/ 64770 h 76200"/>
                  <a:gd name="connsiteX70" fmla="*/ 32385 w 36194"/>
                  <a:gd name="connsiteY70" fmla="*/ 64770 h 76200"/>
                  <a:gd name="connsiteX71" fmla="*/ 32385 w 36194"/>
                  <a:gd name="connsiteY71" fmla="*/ 64770 h 76200"/>
                  <a:gd name="connsiteX72" fmla="*/ 32385 w 36194"/>
                  <a:gd name="connsiteY72" fmla="*/ 64770 h 76200"/>
                  <a:gd name="connsiteX73" fmla="*/ 32385 w 36194"/>
                  <a:gd name="connsiteY73" fmla="*/ 64770 h 76200"/>
                  <a:gd name="connsiteX74" fmla="*/ 32385 w 36194"/>
                  <a:gd name="connsiteY74" fmla="*/ 64770 h 76200"/>
                  <a:gd name="connsiteX75" fmla="*/ 32385 w 36194"/>
                  <a:gd name="connsiteY75" fmla="*/ 64770 h 76200"/>
                  <a:gd name="connsiteX76" fmla="*/ 32385 w 36194"/>
                  <a:gd name="connsiteY76" fmla="*/ 64770 h 76200"/>
                  <a:gd name="connsiteX77" fmla="*/ 32385 w 36194"/>
                  <a:gd name="connsiteY77" fmla="*/ 64770 h 76200"/>
                  <a:gd name="connsiteX78" fmla="*/ 32385 w 36194"/>
                  <a:gd name="connsiteY78" fmla="*/ 64770 h 76200"/>
                  <a:gd name="connsiteX79" fmla="*/ 32385 w 36194"/>
                  <a:gd name="connsiteY79" fmla="*/ 64770 h 76200"/>
                  <a:gd name="connsiteX80" fmla="*/ 32385 w 36194"/>
                  <a:gd name="connsiteY80" fmla="*/ 64770 h 76200"/>
                  <a:gd name="connsiteX81" fmla="*/ 32385 w 36194"/>
                  <a:gd name="connsiteY81" fmla="*/ 64770 h 76200"/>
                  <a:gd name="connsiteX82" fmla="*/ 32385 w 36194"/>
                  <a:gd name="connsiteY82" fmla="*/ 64770 h 76200"/>
                  <a:gd name="connsiteX83" fmla="*/ 32385 w 36194"/>
                  <a:gd name="connsiteY83" fmla="*/ 64770 h 76200"/>
                  <a:gd name="connsiteX84" fmla="*/ 32385 w 36194"/>
                  <a:gd name="connsiteY84" fmla="*/ 64770 h 76200"/>
                  <a:gd name="connsiteX85" fmla="*/ 32385 w 36194"/>
                  <a:gd name="connsiteY85" fmla="*/ 64770 h 76200"/>
                  <a:gd name="connsiteX86" fmla="*/ 32385 w 36194"/>
                  <a:gd name="connsiteY86" fmla="*/ 64770 h 76200"/>
                  <a:gd name="connsiteX87" fmla="*/ 32385 w 36194"/>
                  <a:gd name="connsiteY87" fmla="*/ 64770 h 76200"/>
                  <a:gd name="connsiteX88" fmla="*/ 32385 w 36194"/>
                  <a:gd name="connsiteY88" fmla="*/ 64770 h 76200"/>
                  <a:gd name="connsiteX89" fmla="*/ 32385 w 36194"/>
                  <a:gd name="connsiteY89" fmla="*/ 64770 h 76200"/>
                  <a:gd name="connsiteX90" fmla="*/ 32385 w 36194"/>
                  <a:gd name="connsiteY90" fmla="*/ 64770 h 76200"/>
                  <a:gd name="connsiteX91" fmla="*/ 32385 w 36194"/>
                  <a:gd name="connsiteY91" fmla="*/ 64770 h 76200"/>
                  <a:gd name="connsiteX92" fmla="*/ 32385 w 36194"/>
                  <a:gd name="connsiteY92" fmla="*/ 64770 h 76200"/>
                  <a:gd name="connsiteX93" fmla="*/ 32385 w 36194"/>
                  <a:gd name="connsiteY93" fmla="*/ 64770 h 76200"/>
                  <a:gd name="connsiteX94" fmla="*/ 32385 w 36194"/>
                  <a:gd name="connsiteY94" fmla="*/ 64770 h 76200"/>
                  <a:gd name="connsiteX95" fmla="*/ 32385 w 36194"/>
                  <a:gd name="connsiteY95" fmla="*/ 64770 h 76200"/>
                  <a:gd name="connsiteX96" fmla="*/ 32385 w 36194"/>
                  <a:gd name="connsiteY96" fmla="*/ 64770 h 76200"/>
                  <a:gd name="connsiteX97" fmla="*/ 32385 w 36194"/>
                  <a:gd name="connsiteY97" fmla="*/ 64770 h 76200"/>
                  <a:gd name="connsiteX98" fmla="*/ 32385 w 36194"/>
                  <a:gd name="connsiteY98" fmla="*/ 64770 h 76200"/>
                  <a:gd name="connsiteX99" fmla="*/ 32385 w 36194"/>
                  <a:gd name="connsiteY99" fmla="*/ 64770 h 76200"/>
                  <a:gd name="connsiteX100" fmla="*/ 32385 w 36194"/>
                  <a:gd name="connsiteY100" fmla="*/ 64770 h 76200"/>
                  <a:gd name="connsiteX101" fmla="*/ 32385 w 36194"/>
                  <a:gd name="connsiteY101" fmla="*/ 64770 h 76200"/>
                  <a:gd name="connsiteX102" fmla="*/ 32385 w 36194"/>
                  <a:gd name="connsiteY102" fmla="*/ 64770 h 76200"/>
                  <a:gd name="connsiteX103" fmla="*/ 32385 w 36194"/>
                  <a:gd name="connsiteY103" fmla="*/ 64770 h 76200"/>
                  <a:gd name="connsiteX104" fmla="*/ 32385 w 36194"/>
                  <a:gd name="connsiteY104" fmla="*/ 64770 h 76200"/>
                  <a:gd name="connsiteX105" fmla="*/ 32385 w 36194"/>
                  <a:gd name="connsiteY105" fmla="*/ 64770 h 76200"/>
                  <a:gd name="connsiteX106" fmla="*/ 32385 w 36194"/>
                  <a:gd name="connsiteY106" fmla="*/ 64770 h 76200"/>
                  <a:gd name="connsiteX107" fmla="*/ 32385 w 36194"/>
                  <a:gd name="connsiteY107" fmla="*/ 64770 h 76200"/>
                  <a:gd name="connsiteX108" fmla="*/ 32385 w 36194"/>
                  <a:gd name="connsiteY108" fmla="*/ 64770 h 76200"/>
                  <a:gd name="connsiteX109" fmla="*/ 31432 w 36194"/>
                  <a:gd name="connsiteY109" fmla="*/ 66675 h 76200"/>
                  <a:gd name="connsiteX110" fmla="*/ 31432 w 36194"/>
                  <a:gd name="connsiteY110" fmla="*/ 66675 h 76200"/>
                  <a:gd name="connsiteX111" fmla="*/ 29528 w 36194"/>
                  <a:gd name="connsiteY111" fmla="*/ 68580 h 76200"/>
                  <a:gd name="connsiteX112" fmla="*/ 29528 w 36194"/>
                  <a:gd name="connsiteY112" fmla="*/ 68580 h 76200"/>
                  <a:gd name="connsiteX113" fmla="*/ 26670 w 36194"/>
                  <a:gd name="connsiteY113" fmla="*/ 70485 h 76200"/>
                  <a:gd name="connsiteX114" fmla="*/ 26670 w 36194"/>
                  <a:gd name="connsiteY114" fmla="*/ 70485 h 76200"/>
                  <a:gd name="connsiteX115" fmla="*/ 23813 w 36194"/>
                  <a:gd name="connsiteY115" fmla="*/ 72390 h 76200"/>
                  <a:gd name="connsiteX116" fmla="*/ 22860 w 36194"/>
                  <a:gd name="connsiteY116" fmla="*/ 72390 h 76200"/>
                  <a:gd name="connsiteX117" fmla="*/ 20003 w 36194"/>
                  <a:gd name="connsiteY117" fmla="*/ 74295 h 76200"/>
                  <a:gd name="connsiteX118" fmla="*/ 18097 w 36194"/>
                  <a:gd name="connsiteY118" fmla="*/ 73342 h 76200"/>
                  <a:gd name="connsiteX119" fmla="*/ 9525 w 36194"/>
                  <a:gd name="connsiteY119" fmla="*/ 76200 h 76200"/>
                  <a:gd name="connsiteX120" fmla="*/ 2857 w 36194"/>
                  <a:gd name="connsiteY120" fmla="*/ 73342 h 76200"/>
                  <a:gd name="connsiteX121" fmla="*/ 2857 w 36194"/>
                  <a:gd name="connsiteY121" fmla="*/ 73342 h 76200"/>
                  <a:gd name="connsiteX122" fmla="*/ 953 w 36194"/>
                  <a:gd name="connsiteY122" fmla="*/ 71438 h 76200"/>
                  <a:gd name="connsiteX123" fmla="*/ 953 w 36194"/>
                  <a:gd name="connsiteY123" fmla="*/ 69533 h 76200"/>
                  <a:gd name="connsiteX124" fmla="*/ 953 w 36194"/>
                  <a:gd name="connsiteY124" fmla="*/ 68580 h 76200"/>
                  <a:gd name="connsiteX125" fmla="*/ 1905 w 36194"/>
                  <a:gd name="connsiteY125" fmla="*/ 66675 h 76200"/>
                  <a:gd name="connsiteX126" fmla="*/ 1905 w 36194"/>
                  <a:gd name="connsiteY126" fmla="*/ 65722 h 76200"/>
                  <a:gd name="connsiteX127" fmla="*/ 953 w 36194"/>
                  <a:gd name="connsiteY127" fmla="*/ 64770 h 76200"/>
                  <a:gd name="connsiteX128" fmla="*/ 953 w 36194"/>
                  <a:gd name="connsiteY128" fmla="*/ 62865 h 76200"/>
                  <a:gd name="connsiteX129" fmla="*/ 953 w 36194"/>
                  <a:gd name="connsiteY129" fmla="*/ 61913 h 76200"/>
                  <a:gd name="connsiteX130" fmla="*/ 0 w 36194"/>
                  <a:gd name="connsiteY130" fmla="*/ 60960 h 76200"/>
                  <a:gd name="connsiteX131" fmla="*/ 953 w 36194"/>
                  <a:gd name="connsiteY131" fmla="*/ 59055 h 76200"/>
                  <a:gd name="connsiteX132" fmla="*/ 953 w 36194"/>
                  <a:gd name="connsiteY132" fmla="*/ 59055 h 76200"/>
                  <a:gd name="connsiteX133" fmla="*/ 0 w 36194"/>
                  <a:gd name="connsiteY133" fmla="*/ 57150 h 76200"/>
                  <a:gd name="connsiteX134" fmla="*/ 953 w 36194"/>
                  <a:gd name="connsiteY134" fmla="*/ 54292 h 76200"/>
                  <a:gd name="connsiteX135" fmla="*/ 953 w 36194"/>
                  <a:gd name="connsiteY135" fmla="*/ 54292 h 76200"/>
                  <a:gd name="connsiteX136" fmla="*/ 953 w 36194"/>
                  <a:gd name="connsiteY136" fmla="*/ 54292 h 76200"/>
                  <a:gd name="connsiteX137" fmla="*/ 0 w 36194"/>
                  <a:gd name="connsiteY137" fmla="*/ 52388 h 76200"/>
                  <a:gd name="connsiteX138" fmla="*/ 1905 w 36194"/>
                  <a:gd name="connsiteY138" fmla="*/ 50483 h 76200"/>
                  <a:gd name="connsiteX139" fmla="*/ 1905 w 36194"/>
                  <a:gd name="connsiteY139" fmla="*/ 50483 h 76200"/>
                  <a:gd name="connsiteX140" fmla="*/ 0 w 36194"/>
                  <a:gd name="connsiteY140" fmla="*/ 48578 h 76200"/>
                  <a:gd name="connsiteX141" fmla="*/ 1905 w 36194"/>
                  <a:gd name="connsiteY141" fmla="*/ 46672 h 76200"/>
                  <a:gd name="connsiteX142" fmla="*/ 1905 w 36194"/>
                  <a:gd name="connsiteY142" fmla="*/ 46672 h 76200"/>
                  <a:gd name="connsiteX143" fmla="*/ 1905 w 36194"/>
                  <a:gd name="connsiteY143" fmla="*/ 46672 h 76200"/>
                  <a:gd name="connsiteX144" fmla="*/ 0 w 36194"/>
                  <a:gd name="connsiteY144" fmla="*/ 44767 h 76200"/>
                  <a:gd name="connsiteX145" fmla="*/ 1905 w 36194"/>
                  <a:gd name="connsiteY145" fmla="*/ 42863 h 76200"/>
                  <a:gd name="connsiteX146" fmla="*/ 1905 w 36194"/>
                  <a:gd name="connsiteY146" fmla="*/ 42863 h 76200"/>
                  <a:gd name="connsiteX147" fmla="*/ 1905 w 36194"/>
                  <a:gd name="connsiteY147" fmla="*/ 41910 h 76200"/>
                  <a:gd name="connsiteX148" fmla="*/ 953 w 36194"/>
                  <a:gd name="connsiteY148" fmla="*/ 40005 h 76200"/>
                  <a:gd name="connsiteX149" fmla="*/ 1905 w 36194"/>
                  <a:gd name="connsiteY149" fmla="*/ 38100 h 76200"/>
                  <a:gd name="connsiteX150" fmla="*/ 1905 w 36194"/>
                  <a:gd name="connsiteY150" fmla="*/ 38100 h 76200"/>
                  <a:gd name="connsiteX151" fmla="*/ 0 w 36194"/>
                  <a:gd name="connsiteY151" fmla="*/ 36195 h 76200"/>
                  <a:gd name="connsiteX152" fmla="*/ 1905 w 36194"/>
                  <a:gd name="connsiteY152" fmla="*/ 34290 h 76200"/>
                  <a:gd name="connsiteX153" fmla="*/ 2857 w 36194"/>
                  <a:gd name="connsiteY153" fmla="*/ 34290 h 76200"/>
                  <a:gd name="connsiteX154" fmla="*/ 3810 w 36194"/>
                  <a:gd name="connsiteY154" fmla="*/ 34290 h 76200"/>
                  <a:gd name="connsiteX155" fmla="*/ 3810 w 36194"/>
                  <a:gd name="connsiteY155" fmla="*/ 33338 h 76200"/>
                  <a:gd name="connsiteX156" fmla="*/ 2857 w 36194"/>
                  <a:gd name="connsiteY156" fmla="*/ 31433 h 76200"/>
                  <a:gd name="connsiteX157" fmla="*/ 4763 w 36194"/>
                  <a:gd name="connsiteY157" fmla="*/ 29528 h 76200"/>
                  <a:gd name="connsiteX158" fmla="*/ 4763 w 36194"/>
                  <a:gd name="connsiteY158" fmla="*/ 28575 h 76200"/>
                  <a:gd name="connsiteX159" fmla="*/ 3810 w 36194"/>
                  <a:gd name="connsiteY159" fmla="*/ 26670 h 76200"/>
                  <a:gd name="connsiteX160" fmla="*/ 5715 w 36194"/>
                  <a:gd name="connsiteY160" fmla="*/ 24765 h 76200"/>
                  <a:gd name="connsiteX161" fmla="*/ 6667 w 36194"/>
                  <a:gd name="connsiteY161" fmla="*/ 20003 h 76200"/>
                  <a:gd name="connsiteX162" fmla="*/ 5715 w 36194"/>
                  <a:gd name="connsiteY162" fmla="*/ 18097 h 76200"/>
                  <a:gd name="connsiteX163" fmla="*/ 7620 w 36194"/>
                  <a:gd name="connsiteY163" fmla="*/ 16192 h 76200"/>
                  <a:gd name="connsiteX164" fmla="*/ 7620 w 36194"/>
                  <a:gd name="connsiteY164" fmla="*/ 16192 h 76200"/>
                  <a:gd name="connsiteX165" fmla="*/ 7620 w 36194"/>
                  <a:gd name="connsiteY165" fmla="*/ 15240 h 76200"/>
                  <a:gd name="connsiteX166" fmla="*/ 8572 w 36194"/>
                  <a:gd name="connsiteY166" fmla="*/ 9525 h 76200"/>
                  <a:gd name="connsiteX167" fmla="*/ 13335 w 36194"/>
                  <a:gd name="connsiteY167" fmla="*/ 3810 h 76200"/>
                  <a:gd name="connsiteX168" fmla="*/ 18097 w 36194"/>
                  <a:gd name="connsiteY168" fmla="*/ 0 h 76200"/>
                  <a:gd name="connsiteX169" fmla="*/ 20003 w 36194"/>
                  <a:gd name="connsiteY169" fmla="*/ 953 h 76200"/>
                  <a:gd name="connsiteX170" fmla="*/ 20955 w 36194"/>
                  <a:gd name="connsiteY170" fmla="*/ 0 h 76200"/>
                  <a:gd name="connsiteX171" fmla="*/ 21907 w 36194"/>
                  <a:gd name="connsiteY171" fmla="*/ 1905 h 76200"/>
                  <a:gd name="connsiteX172" fmla="*/ 21907 w 36194"/>
                  <a:gd name="connsiteY172" fmla="*/ 1905 h 76200"/>
                  <a:gd name="connsiteX173" fmla="*/ 22860 w 36194"/>
                  <a:gd name="connsiteY173" fmla="*/ 4763 h 76200"/>
                  <a:gd name="connsiteX174" fmla="*/ 22860 w 36194"/>
                  <a:gd name="connsiteY174" fmla="*/ 5715 h 76200"/>
                  <a:gd name="connsiteX175" fmla="*/ 22860 w 36194"/>
                  <a:gd name="connsiteY175" fmla="*/ 5715 h 76200"/>
                  <a:gd name="connsiteX176" fmla="*/ 23813 w 36194"/>
                  <a:gd name="connsiteY176" fmla="*/ 8572 h 76200"/>
                  <a:gd name="connsiteX177" fmla="*/ 23813 w 36194"/>
                  <a:gd name="connsiteY177" fmla="*/ 9525 h 76200"/>
                  <a:gd name="connsiteX178" fmla="*/ 23813 w 36194"/>
                  <a:gd name="connsiteY178" fmla="*/ 9525 h 76200"/>
                  <a:gd name="connsiteX179" fmla="*/ 26670 w 36194"/>
                  <a:gd name="connsiteY179" fmla="*/ 13335 h 76200"/>
                  <a:gd name="connsiteX180" fmla="*/ 26670 w 36194"/>
                  <a:gd name="connsiteY180" fmla="*/ 14288 h 76200"/>
                  <a:gd name="connsiteX181" fmla="*/ 32385 w 36194"/>
                  <a:gd name="connsiteY181" fmla="*/ 17145 h 76200"/>
                  <a:gd name="connsiteX182" fmla="*/ 32385 w 36194"/>
                  <a:gd name="connsiteY182" fmla="*/ 17145 h 76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36194" h="76200">
                    <a:moveTo>
                      <a:pt x="32385" y="17145"/>
                    </a:moveTo>
                    <a:cubicBezTo>
                      <a:pt x="32385" y="18097"/>
                      <a:pt x="33338" y="19050"/>
                      <a:pt x="33338" y="20003"/>
                    </a:cubicBezTo>
                    <a:cubicBezTo>
                      <a:pt x="33338" y="20955"/>
                      <a:pt x="33338" y="20955"/>
                      <a:pt x="32385" y="21908"/>
                    </a:cubicBezTo>
                    <a:lnTo>
                      <a:pt x="32385" y="21908"/>
                    </a:lnTo>
                    <a:cubicBezTo>
                      <a:pt x="33338" y="22860"/>
                      <a:pt x="34290" y="23813"/>
                      <a:pt x="34290" y="25717"/>
                    </a:cubicBezTo>
                    <a:cubicBezTo>
                      <a:pt x="34290" y="26670"/>
                      <a:pt x="34290" y="26670"/>
                      <a:pt x="33338" y="27622"/>
                    </a:cubicBezTo>
                    <a:cubicBezTo>
                      <a:pt x="34290" y="28575"/>
                      <a:pt x="34290" y="29528"/>
                      <a:pt x="34290" y="30480"/>
                    </a:cubicBezTo>
                    <a:cubicBezTo>
                      <a:pt x="34290" y="31433"/>
                      <a:pt x="34290" y="31433"/>
                      <a:pt x="33338" y="32385"/>
                    </a:cubicBezTo>
                    <a:cubicBezTo>
                      <a:pt x="34290" y="33338"/>
                      <a:pt x="34290" y="34290"/>
                      <a:pt x="34290" y="35242"/>
                    </a:cubicBezTo>
                    <a:cubicBezTo>
                      <a:pt x="34290" y="36195"/>
                      <a:pt x="34290" y="36195"/>
                      <a:pt x="33338" y="37147"/>
                    </a:cubicBezTo>
                    <a:cubicBezTo>
                      <a:pt x="34290" y="38100"/>
                      <a:pt x="34290" y="39053"/>
                      <a:pt x="34290" y="40005"/>
                    </a:cubicBezTo>
                    <a:cubicBezTo>
                      <a:pt x="34290" y="40958"/>
                      <a:pt x="34290" y="41910"/>
                      <a:pt x="33338" y="41910"/>
                    </a:cubicBezTo>
                    <a:lnTo>
                      <a:pt x="33338" y="41910"/>
                    </a:lnTo>
                    <a:cubicBezTo>
                      <a:pt x="34290" y="42863"/>
                      <a:pt x="34290" y="43815"/>
                      <a:pt x="34290" y="44767"/>
                    </a:cubicBezTo>
                    <a:cubicBezTo>
                      <a:pt x="34290" y="44767"/>
                      <a:pt x="34290" y="45720"/>
                      <a:pt x="34290" y="45720"/>
                    </a:cubicBezTo>
                    <a:cubicBezTo>
                      <a:pt x="35242" y="46672"/>
                      <a:pt x="35242" y="47625"/>
                      <a:pt x="35242" y="48578"/>
                    </a:cubicBezTo>
                    <a:cubicBezTo>
                      <a:pt x="35242" y="48578"/>
                      <a:pt x="35242" y="48578"/>
                      <a:pt x="35242" y="49530"/>
                    </a:cubicBezTo>
                    <a:cubicBezTo>
                      <a:pt x="35242" y="49530"/>
                      <a:pt x="35242" y="50483"/>
                      <a:pt x="35242" y="50483"/>
                    </a:cubicBezTo>
                    <a:cubicBezTo>
                      <a:pt x="35242" y="51435"/>
                      <a:pt x="35242" y="51435"/>
                      <a:pt x="34290" y="52388"/>
                    </a:cubicBezTo>
                    <a:cubicBezTo>
                      <a:pt x="35242" y="52388"/>
                      <a:pt x="36195" y="53340"/>
                      <a:pt x="36195" y="55245"/>
                    </a:cubicBezTo>
                    <a:cubicBezTo>
                      <a:pt x="36195" y="56197"/>
                      <a:pt x="35242" y="57150"/>
                      <a:pt x="34290" y="57150"/>
                    </a:cubicBezTo>
                    <a:cubicBezTo>
                      <a:pt x="34290" y="57150"/>
                      <a:pt x="34290" y="58103"/>
                      <a:pt x="34290" y="59055"/>
                    </a:cubicBezTo>
                    <a:cubicBezTo>
                      <a:pt x="34290" y="60008"/>
                      <a:pt x="34290" y="60008"/>
                      <a:pt x="33338" y="60960"/>
                    </a:cubicBezTo>
                    <a:cubicBezTo>
                      <a:pt x="34290" y="61913"/>
                      <a:pt x="34290" y="61913"/>
                      <a:pt x="34290" y="62865"/>
                    </a:cubicBezTo>
                    <a:cubicBezTo>
                      <a:pt x="34290" y="63817"/>
                      <a:pt x="33338" y="64770"/>
                      <a:pt x="32385" y="64770"/>
                    </a:cubicBez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cubicBezTo>
                      <a:pt x="32385" y="65722"/>
                      <a:pt x="31432" y="66675"/>
                      <a:pt x="31432" y="66675"/>
                    </a:cubicBezTo>
                    <a:cubicBezTo>
                      <a:pt x="31432" y="66675"/>
                      <a:pt x="31432" y="66675"/>
                      <a:pt x="31432" y="66675"/>
                    </a:cubicBezTo>
                    <a:cubicBezTo>
                      <a:pt x="31432" y="67628"/>
                      <a:pt x="30480" y="68580"/>
                      <a:pt x="29528" y="68580"/>
                    </a:cubicBezTo>
                    <a:cubicBezTo>
                      <a:pt x="29528" y="68580"/>
                      <a:pt x="29528" y="68580"/>
                      <a:pt x="29528" y="68580"/>
                    </a:cubicBezTo>
                    <a:cubicBezTo>
                      <a:pt x="29528" y="69533"/>
                      <a:pt x="28575" y="70485"/>
                      <a:pt x="26670" y="70485"/>
                    </a:cubicBezTo>
                    <a:lnTo>
                      <a:pt x="26670" y="70485"/>
                    </a:lnTo>
                    <a:cubicBezTo>
                      <a:pt x="26670" y="71438"/>
                      <a:pt x="25717" y="72390"/>
                      <a:pt x="23813" y="72390"/>
                    </a:cubicBezTo>
                    <a:cubicBezTo>
                      <a:pt x="23813" y="72390"/>
                      <a:pt x="22860" y="72390"/>
                      <a:pt x="22860" y="72390"/>
                    </a:cubicBezTo>
                    <a:cubicBezTo>
                      <a:pt x="22860" y="73342"/>
                      <a:pt x="21907" y="74295"/>
                      <a:pt x="20003" y="74295"/>
                    </a:cubicBezTo>
                    <a:cubicBezTo>
                      <a:pt x="19050" y="74295"/>
                      <a:pt x="19050" y="74295"/>
                      <a:pt x="18097" y="73342"/>
                    </a:cubicBezTo>
                    <a:cubicBezTo>
                      <a:pt x="15240" y="74295"/>
                      <a:pt x="13335" y="76200"/>
                      <a:pt x="9525" y="76200"/>
                    </a:cubicBezTo>
                    <a:cubicBezTo>
                      <a:pt x="7620" y="76200"/>
                      <a:pt x="4763" y="74295"/>
                      <a:pt x="2857" y="73342"/>
                    </a:cubicBezTo>
                    <a:lnTo>
                      <a:pt x="2857" y="73342"/>
                    </a:lnTo>
                    <a:cubicBezTo>
                      <a:pt x="1905" y="73342"/>
                      <a:pt x="953" y="73342"/>
                      <a:pt x="953" y="71438"/>
                    </a:cubicBezTo>
                    <a:cubicBezTo>
                      <a:pt x="953" y="70485"/>
                      <a:pt x="953" y="69533"/>
                      <a:pt x="953" y="69533"/>
                    </a:cubicBezTo>
                    <a:cubicBezTo>
                      <a:pt x="953" y="69533"/>
                      <a:pt x="953" y="69533"/>
                      <a:pt x="953" y="68580"/>
                    </a:cubicBezTo>
                    <a:cubicBezTo>
                      <a:pt x="953" y="67628"/>
                      <a:pt x="953" y="66675"/>
                      <a:pt x="1905" y="66675"/>
                    </a:cubicBezTo>
                    <a:cubicBezTo>
                      <a:pt x="1905" y="66675"/>
                      <a:pt x="1905" y="65722"/>
                      <a:pt x="1905" y="65722"/>
                    </a:cubicBezTo>
                    <a:cubicBezTo>
                      <a:pt x="1905" y="65722"/>
                      <a:pt x="953" y="64770"/>
                      <a:pt x="953" y="64770"/>
                    </a:cubicBezTo>
                    <a:cubicBezTo>
                      <a:pt x="953" y="63817"/>
                      <a:pt x="953" y="62865"/>
                      <a:pt x="953" y="62865"/>
                    </a:cubicBezTo>
                    <a:lnTo>
                      <a:pt x="953" y="61913"/>
                    </a:lnTo>
                    <a:cubicBezTo>
                      <a:pt x="953" y="61913"/>
                      <a:pt x="0" y="60960"/>
                      <a:pt x="0" y="60960"/>
                    </a:cubicBezTo>
                    <a:cubicBezTo>
                      <a:pt x="0" y="60008"/>
                      <a:pt x="0" y="59055"/>
                      <a:pt x="953" y="59055"/>
                    </a:cubicBezTo>
                    <a:lnTo>
                      <a:pt x="953" y="59055"/>
                    </a:lnTo>
                    <a:cubicBezTo>
                      <a:pt x="0" y="59055"/>
                      <a:pt x="0" y="58103"/>
                      <a:pt x="0" y="57150"/>
                    </a:cubicBezTo>
                    <a:cubicBezTo>
                      <a:pt x="0" y="56197"/>
                      <a:pt x="0" y="55245"/>
                      <a:pt x="953" y="54292"/>
                    </a:cubicBezTo>
                    <a:cubicBezTo>
                      <a:pt x="953" y="54292"/>
                      <a:pt x="953" y="54292"/>
                      <a:pt x="953" y="54292"/>
                    </a:cubicBezTo>
                    <a:lnTo>
                      <a:pt x="953" y="54292"/>
                    </a:lnTo>
                    <a:cubicBezTo>
                      <a:pt x="0" y="54292"/>
                      <a:pt x="0" y="53340"/>
                      <a:pt x="0" y="52388"/>
                    </a:cubicBezTo>
                    <a:cubicBezTo>
                      <a:pt x="0" y="51435"/>
                      <a:pt x="953" y="50483"/>
                      <a:pt x="1905" y="50483"/>
                    </a:cubicBezTo>
                    <a:lnTo>
                      <a:pt x="1905" y="50483"/>
                    </a:lnTo>
                    <a:cubicBezTo>
                      <a:pt x="953" y="50483"/>
                      <a:pt x="0" y="49530"/>
                      <a:pt x="0" y="48578"/>
                    </a:cubicBezTo>
                    <a:cubicBezTo>
                      <a:pt x="0" y="47625"/>
                      <a:pt x="953" y="46672"/>
                      <a:pt x="1905" y="46672"/>
                    </a:cubicBezTo>
                    <a:cubicBezTo>
                      <a:pt x="1905" y="46672"/>
                      <a:pt x="1905" y="46672"/>
                      <a:pt x="1905" y="46672"/>
                    </a:cubicBezTo>
                    <a:lnTo>
                      <a:pt x="1905" y="46672"/>
                    </a:lnTo>
                    <a:cubicBezTo>
                      <a:pt x="953" y="46672"/>
                      <a:pt x="0" y="45720"/>
                      <a:pt x="0" y="44767"/>
                    </a:cubicBezTo>
                    <a:cubicBezTo>
                      <a:pt x="0" y="43815"/>
                      <a:pt x="953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lnTo>
                      <a:pt x="1905" y="41910"/>
                    </a:lnTo>
                    <a:cubicBezTo>
                      <a:pt x="1905" y="41910"/>
                      <a:pt x="953" y="40958"/>
                      <a:pt x="953" y="40005"/>
                    </a:cubicBezTo>
                    <a:cubicBezTo>
                      <a:pt x="953" y="39053"/>
                      <a:pt x="953" y="38100"/>
                      <a:pt x="1905" y="38100"/>
                    </a:cubicBezTo>
                    <a:lnTo>
                      <a:pt x="1905" y="38100"/>
                    </a:lnTo>
                    <a:cubicBezTo>
                      <a:pt x="953" y="38100"/>
                      <a:pt x="0" y="37147"/>
                      <a:pt x="0" y="36195"/>
                    </a:cubicBezTo>
                    <a:cubicBezTo>
                      <a:pt x="0" y="35242"/>
                      <a:pt x="953" y="34290"/>
                      <a:pt x="1905" y="34290"/>
                    </a:cubicBezTo>
                    <a:cubicBezTo>
                      <a:pt x="1905" y="34290"/>
                      <a:pt x="1905" y="34290"/>
                      <a:pt x="2857" y="34290"/>
                    </a:cubicBezTo>
                    <a:cubicBezTo>
                      <a:pt x="2857" y="34290"/>
                      <a:pt x="2857" y="34290"/>
                      <a:pt x="3810" y="34290"/>
                    </a:cubicBezTo>
                    <a:lnTo>
                      <a:pt x="3810" y="33338"/>
                    </a:lnTo>
                    <a:cubicBezTo>
                      <a:pt x="2857" y="33338"/>
                      <a:pt x="2857" y="32385"/>
                      <a:pt x="2857" y="31433"/>
                    </a:cubicBezTo>
                    <a:cubicBezTo>
                      <a:pt x="2857" y="30480"/>
                      <a:pt x="3810" y="29528"/>
                      <a:pt x="4763" y="29528"/>
                    </a:cubicBezTo>
                    <a:lnTo>
                      <a:pt x="4763" y="28575"/>
                    </a:lnTo>
                    <a:cubicBezTo>
                      <a:pt x="4763" y="28575"/>
                      <a:pt x="3810" y="27622"/>
                      <a:pt x="3810" y="26670"/>
                    </a:cubicBezTo>
                    <a:cubicBezTo>
                      <a:pt x="3810" y="25717"/>
                      <a:pt x="4763" y="24765"/>
                      <a:pt x="5715" y="24765"/>
                    </a:cubicBezTo>
                    <a:cubicBezTo>
                      <a:pt x="5715" y="22860"/>
                      <a:pt x="6667" y="21908"/>
                      <a:pt x="6667" y="20003"/>
                    </a:cubicBezTo>
                    <a:cubicBezTo>
                      <a:pt x="5715" y="20003"/>
                      <a:pt x="5715" y="19050"/>
                      <a:pt x="5715" y="18097"/>
                    </a:cubicBezTo>
                    <a:cubicBezTo>
                      <a:pt x="5715" y="17145"/>
                      <a:pt x="6667" y="16192"/>
                      <a:pt x="7620" y="16192"/>
                    </a:cubicBezTo>
                    <a:lnTo>
                      <a:pt x="7620" y="16192"/>
                    </a:lnTo>
                    <a:lnTo>
                      <a:pt x="7620" y="15240"/>
                    </a:lnTo>
                    <a:cubicBezTo>
                      <a:pt x="7620" y="13335"/>
                      <a:pt x="7620" y="11430"/>
                      <a:pt x="8572" y="9525"/>
                    </a:cubicBezTo>
                    <a:cubicBezTo>
                      <a:pt x="9525" y="6667"/>
                      <a:pt x="11430" y="4763"/>
                      <a:pt x="13335" y="3810"/>
                    </a:cubicBezTo>
                    <a:cubicBezTo>
                      <a:pt x="15240" y="953"/>
                      <a:pt x="16192" y="0"/>
                      <a:pt x="18097" y="0"/>
                    </a:cubicBezTo>
                    <a:cubicBezTo>
                      <a:pt x="19050" y="0"/>
                      <a:pt x="19050" y="0"/>
                      <a:pt x="20003" y="953"/>
                    </a:cubicBezTo>
                    <a:cubicBezTo>
                      <a:pt x="20003" y="0"/>
                      <a:pt x="20955" y="0"/>
                      <a:pt x="20955" y="0"/>
                    </a:cubicBezTo>
                    <a:cubicBezTo>
                      <a:pt x="21907" y="0"/>
                      <a:pt x="21907" y="953"/>
                      <a:pt x="21907" y="1905"/>
                    </a:cubicBezTo>
                    <a:cubicBezTo>
                      <a:pt x="21907" y="1905"/>
                      <a:pt x="21907" y="1905"/>
                      <a:pt x="21907" y="1905"/>
                    </a:cubicBezTo>
                    <a:cubicBezTo>
                      <a:pt x="22860" y="1905"/>
                      <a:pt x="22860" y="2858"/>
                      <a:pt x="22860" y="4763"/>
                    </a:cubicBezTo>
                    <a:cubicBezTo>
                      <a:pt x="22860" y="4763"/>
                      <a:pt x="22860" y="5715"/>
                      <a:pt x="22860" y="5715"/>
                    </a:cubicBezTo>
                    <a:lnTo>
                      <a:pt x="22860" y="5715"/>
                    </a:lnTo>
                    <a:cubicBezTo>
                      <a:pt x="23813" y="5715"/>
                      <a:pt x="23813" y="6667"/>
                      <a:pt x="23813" y="8572"/>
                    </a:cubicBezTo>
                    <a:cubicBezTo>
                      <a:pt x="23813" y="9525"/>
                      <a:pt x="23813" y="9525"/>
                      <a:pt x="23813" y="9525"/>
                    </a:cubicBezTo>
                    <a:lnTo>
                      <a:pt x="23813" y="9525"/>
                    </a:lnTo>
                    <a:cubicBezTo>
                      <a:pt x="25717" y="9525"/>
                      <a:pt x="26670" y="11430"/>
                      <a:pt x="26670" y="13335"/>
                    </a:cubicBezTo>
                    <a:cubicBezTo>
                      <a:pt x="26670" y="13335"/>
                      <a:pt x="26670" y="14288"/>
                      <a:pt x="26670" y="14288"/>
                    </a:cubicBezTo>
                    <a:cubicBezTo>
                      <a:pt x="32385" y="15240"/>
                      <a:pt x="32385" y="16192"/>
                      <a:pt x="32385" y="17145"/>
                    </a:cubicBezTo>
                    <a:cubicBezTo>
                      <a:pt x="32385" y="17145"/>
                      <a:pt x="32385" y="17145"/>
                      <a:pt x="32385" y="17145"/>
                    </a:cubicBezTo>
                    <a:close/>
                  </a:path>
                </a:pathLst>
              </a:custGeom>
              <a:solidFill>
                <a:srgbClr val="56904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20" name="Freeform: Shape 1119">
                <a:extLst>
                  <a:ext uri="{FF2B5EF4-FFF2-40B4-BE49-F238E27FC236}">
                    <a16:creationId xmlns:a16="http://schemas.microsoft.com/office/drawing/2014/main" id="{1014406F-1C30-40A1-825B-F89CD850DCCC}"/>
                  </a:ext>
                </a:extLst>
              </p:cNvPr>
              <p:cNvSpPr/>
              <p:nvPr/>
            </p:nvSpPr>
            <p:spPr>
              <a:xfrm>
                <a:off x="6599871" y="3399472"/>
                <a:ext cx="27622" cy="54292"/>
              </a:xfrm>
              <a:custGeom>
                <a:avLst/>
                <a:gdLst>
                  <a:gd name="connsiteX0" fmla="*/ 20003 w 27622"/>
                  <a:gd name="connsiteY0" fmla="*/ 6668 h 54292"/>
                  <a:gd name="connsiteX1" fmla="*/ 20003 w 27622"/>
                  <a:gd name="connsiteY1" fmla="*/ 6668 h 54292"/>
                  <a:gd name="connsiteX2" fmla="*/ 20003 w 27622"/>
                  <a:gd name="connsiteY2" fmla="*/ 7620 h 54292"/>
                  <a:gd name="connsiteX3" fmla="*/ 20003 w 27622"/>
                  <a:gd name="connsiteY3" fmla="*/ 7620 h 54292"/>
                  <a:gd name="connsiteX4" fmla="*/ 20955 w 27622"/>
                  <a:gd name="connsiteY4" fmla="*/ 9525 h 54292"/>
                  <a:gd name="connsiteX5" fmla="*/ 20955 w 27622"/>
                  <a:gd name="connsiteY5" fmla="*/ 10478 h 54292"/>
                  <a:gd name="connsiteX6" fmla="*/ 20955 w 27622"/>
                  <a:gd name="connsiteY6" fmla="*/ 10478 h 54292"/>
                  <a:gd name="connsiteX7" fmla="*/ 22860 w 27622"/>
                  <a:gd name="connsiteY7" fmla="*/ 13335 h 54292"/>
                  <a:gd name="connsiteX8" fmla="*/ 22860 w 27622"/>
                  <a:gd name="connsiteY8" fmla="*/ 14288 h 54292"/>
                  <a:gd name="connsiteX9" fmla="*/ 23813 w 27622"/>
                  <a:gd name="connsiteY9" fmla="*/ 16193 h 54292"/>
                  <a:gd name="connsiteX10" fmla="*/ 25718 w 27622"/>
                  <a:gd name="connsiteY10" fmla="*/ 19050 h 54292"/>
                  <a:gd name="connsiteX11" fmla="*/ 24765 w 27622"/>
                  <a:gd name="connsiteY11" fmla="*/ 20955 h 54292"/>
                  <a:gd name="connsiteX12" fmla="*/ 24765 w 27622"/>
                  <a:gd name="connsiteY12" fmla="*/ 22860 h 54292"/>
                  <a:gd name="connsiteX13" fmla="*/ 23813 w 27622"/>
                  <a:gd name="connsiteY13" fmla="*/ 23813 h 54292"/>
                  <a:gd name="connsiteX14" fmla="*/ 23813 w 27622"/>
                  <a:gd name="connsiteY14" fmla="*/ 23813 h 54292"/>
                  <a:gd name="connsiteX15" fmla="*/ 24765 w 27622"/>
                  <a:gd name="connsiteY15" fmla="*/ 25718 h 54292"/>
                  <a:gd name="connsiteX16" fmla="*/ 24765 w 27622"/>
                  <a:gd name="connsiteY16" fmla="*/ 26670 h 54292"/>
                  <a:gd name="connsiteX17" fmla="*/ 25718 w 27622"/>
                  <a:gd name="connsiteY17" fmla="*/ 28575 h 54292"/>
                  <a:gd name="connsiteX18" fmla="*/ 25718 w 27622"/>
                  <a:gd name="connsiteY18" fmla="*/ 29528 h 54292"/>
                  <a:gd name="connsiteX19" fmla="*/ 26670 w 27622"/>
                  <a:gd name="connsiteY19" fmla="*/ 31433 h 54292"/>
                  <a:gd name="connsiteX20" fmla="*/ 26670 w 27622"/>
                  <a:gd name="connsiteY20" fmla="*/ 32385 h 54292"/>
                  <a:gd name="connsiteX21" fmla="*/ 27622 w 27622"/>
                  <a:gd name="connsiteY21" fmla="*/ 34290 h 54292"/>
                  <a:gd name="connsiteX22" fmla="*/ 26670 w 27622"/>
                  <a:gd name="connsiteY22" fmla="*/ 35243 h 54292"/>
                  <a:gd name="connsiteX23" fmla="*/ 26670 w 27622"/>
                  <a:gd name="connsiteY23" fmla="*/ 35243 h 54292"/>
                  <a:gd name="connsiteX24" fmla="*/ 26670 w 27622"/>
                  <a:gd name="connsiteY24" fmla="*/ 37148 h 54292"/>
                  <a:gd name="connsiteX25" fmla="*/ 26670 w 27622"/>
                  <a:gd name="connsiteY25" fmla="*/ 38100 h 54292"/>
                  <a:gd name="connsiteX26" fmla="*/ 26670 w 27622"/>
                  <a:gd name="connsiteY26" fmla="*/ 40005 h 54292"/>
                  <a:gd name="connsiteX27" fmla="*/ 26670 w 27622"/>
                  <a:gd name="connsiteY27" fmla="*/ 40005 h 54292"/>
                  <a:gd name="connsiteX28" fmla="*/ 26670 w 27622"/>
                  <a:gd name="connsiteY28" fmla="*/ 40958 h 54292"/>
                  <a:gd name="connsiteX29" fmla="*/ 25718 w 27622"/>
                  <a:gd name="connsiteY29" fmla="*/ 41910 h 54292"/>
                  <a:gd name="connsiteX30" fmla="*/ 26670 w 27622"/>
                  <a:gd name="connsiteY30" fmla="*/ 43815 h 54292"/>
                  <a:gd name="connsiteX31" fmla="*/ 25718 w 27622"/>
                  <a:gd name="connsiteY31" fmla="*/ 44768 h 54292"/>
                  <a:gd name="connsiteX32" fmla="*/ 25718 w 27622"/>
                  <a:gd name="connsiteY32" fmla="*/ 45720 h 54292"/>
                  <a:gd name="connsiteX33" fmla="*/ 24765 w 27622"/>
                  <a:gd name="connsiteY33" fmla="*/ 46673 h 54292"/>
                  <a:gd name="connsiteX34" fmla="*/ 24765 w 27622"/>
                  <a:gd name="connsiteY34" fmla="*/ 47625 h 54292"/>
                  <a:gd name="connsiteX35" fmla="*/ 23813 w 27622"/>
                  <a:gd name="connsiteY35" fmla="*/ 48578 h 54292"/>
                  <a:gd name="connsiteX36" fmla="*/ 23813 w 27622"/>
                  <a:gd name="connsiteY36" fmla="*/ 48578 h 54292"/>
                  <a:gd name="connsiteX37" fmla="*/ 23813 w 27622"/>
                  <a:gd name="connsiteY37" fmla="*/ 48578 h 54292"/>
                  <a:gd name="connsiteX38" fmla="*/ 23813 w 27622"/>
                  <a:gd name="connsiteY38" fmla="*/ 48578 h 54292"/>
                  <a:gd name="connsiteX39" fmla="*/ 23813 w 27622"/>
                  <a:gd name="connsiteY39" fmla="*/ 48578 h 54292"/>
                  <a:gd name="connsiteX40" fmla="*/ 23813 w 27622"/>
                  <a:gd name="connsiteY40" fmla="*/ 48578 h 54292"/>
                  <a:gd name="connsiteX41" fmla="*/ 23813 w 27622"/>
                  <a:gd name="connsiteY41" fmla="*/ 48578 h 54292"/>
                  <a:gd name="connsiteX42" fmla="*/ 23813 w 27622"/>
                  <a:gd name="connsiteY42" fmla="*/ 48578 h 54292"/>
                  <a:gd name="connsiteX43" fmla="*/ 23813 w 27622"/>
                  <a:gd name="connsiteY43" fmla="*/ 48578 h 54292"/>
                  <a:gd name="connsiteX44" fmla="*/ 23813 w 27622"/>
                  <a:gd name="connsiteY44" fmla="*/ 48578 h 54292"/>
                  <a:gd name="connsiteX45" fmla="*/ 23813 w 27622"/>
                  <a:gd name="connsiteY45" fmla="*/ 48578 h 54292"/>
                  <a:gd name="connsiteX46" fmla="*/ 23813 w 27622"/>
                  <a:gd name="connsiteY46" fmla="*/ 48578 h 54292"/>
                  <a:gd name="connsiteX47" fmla="*/ 23813 w 27622"/>
                  <a:gd name="connsiteY47" fmla="*/ 48578 h 54292"/>
                  <a:gd name="connsiteX48" fmla="*/ 23813 w 27622"/>
                  <a:gd name="connsiteY48" fmla="*/ 48578 h 54292"/>
                  <a:gd name="connsiteX49" fmla="*/ 23813 w 27622"/>
                  <a:gd name="connsiteY49" fmla="*/ 48578 h 54292"/>
                  <a:gd name="connsiteX50" fmla="*/ 23813 w 27622"/>
                  <a:gd name="connsiteY50" fmla="*/ 48578 h 54292"/>
                  <a:gd name="connsiteX51" fmla="*/ 23813 w 27622"/>
                  <a:gd name="connsiteY51" fmla="*/ 48578 h 54292"/>
                  <a:gd name="connsiteX52" fmla="*/ 23813 w 27622"/>
                  <a:gd name="connsiteY52" fmla="*/ 48578 h 54292"/>
                  <a:gd name="connsiteX53" fmla="*/ 23813 w 27622"/>
                  <a:gd name="connsiteY53" fmla="*/ 48578 h 54292"/>
                  <a:gd name="connsiteX54" fmla="*/ 23813 w 27622"/>
                  <a:gd name="connsiteY54" fmla="*/ 48578 h 54292"/>
                  <a:gd name="connsiteX55" fmla="*/ 23813 w 27622"/>
                  <a:gd name="connsiteY55" fmla="*/ 48578 h 54292"/>
                  <a:gd name="connsiteX56" fmla="*/ 23813 w 27622"/>
                  <a:gd name="connsiteY56" fmla="*/ 48578 h 54292"/>
                  <a:gd name="connsiteX57" fmla="*/ 23813 w 27622"/>
                  <a:gd name="connsiteY57" fmla="*/ 48578 h 54292"/>
                  <a:gd name="connsiteX58" fmla="*/ 23813 w 27622"/>
                  <a:gd name="connsiteY58" fmla="*/ 48578 h 54292"/>
                  <a:gd name="connsiteX59" fmla="*/ 23813 w 27622"/>
                  <a:gd name="connsiteY59" fmla="*/ 48578 h 54292"/>
                  <a:gd name="connsiteX60" fmla="*/ 23813 w 27622"/>
                  <a:gd name="connsiteY60" fmla="*/ 48578 h 54292"/>
                  <a:gd name="connsiteX61" fmla="*/ 23813 w 27622"/>
                  <a:gd name="connsiteY61" fmla="*/ 48578 h 54292"/>
                  <a:gd name="connsiteX62" fmla="*/ 23813 w 27622"/>
                  <a:gd name="connsiteY62" fmla="*/ 48578 h 54292"/>
                  <a:gd name="connsiteX63" fmla="*/ 23813 w 27622"/>
                  <a:gd name="connsiteY63" fmla="*/ 48578 h 54292"/>
                  <a:gd name="connsiteX64" fmla="*/ 23813 w 27622"/>
                  <a:gd name="connsiteY64" fmla="*/ 48578 h 54292"/>
                  <a:gd name="connsiteX65" fmla="*/ 23813 w 27622"/>
                  <a:gd name="connsiteY65" fmla="*/ 48578 h 54292"/>
                  <a:gd name="connsiteX66" fmla="*/ 23813 w 27622"/>
                  <a:gd name="connsiteY66" fmla="*/ 48578 h 54292"/>
                  <a:gd name="connsiteX67" fmla="*/ 23813 w 27622"/>
                  <a:gd name="connsiteY67" fmla="*/ 48578 h 54292"/>
                  <a:gd name="connsiteX68" fmla="*/ 23813 w 27622"/>
                  <a:gd name="connsiteY68" fmla="*/ 48578 h 54292"/>
                  <a:gd name="connsiteX69" fmla="*/ 23813 w 27622"/>
                  <a:gd name="connsiteY69" fmla="*/ 48578 h 54292"/>
                  <a:gd name="connsiteX70" fmla="*/ 23813 w 27622"/>
                  <a:gd name="connsiteY70" fmla="*/ 48578 h 54292"/>
                  <a:gd name="connsiteX71" fmla="*/ 23813 w 27622"/>
                  <a:gd name="connsiteY71" fmla="*/ 48578 h 54292"/>
                  <a:gd name="connsiteX72" fmla="*/ 23813 w 27622"/>
                  <a:gd name="connsiteY72" fmla="*/ 48578 h 54292"/>
                  <a:gd name="connsiteX73" fmla="*/ 23813 w 27622"/>
                  <a:gd name="connsiteY73" fmla="*/ 48578 h 54292"/>
                  <a:gd name="connsiteX74" fmla="*/ 23813 w 27622"/>
                  <a:gd name="connsiteY74" fmla="*/ 48578 h 54292"/>
                  <a:gd name="connsiteX75" fmla="*/ 23813 w 27622"/>
                  <a:gd name="connsiteY75" fmla="*/ 48578 h 54292"/>
                  <a:gd name="connsiteX76" fmla="*/ 23813 w 27622"/>
                  <a:gd name="connsiteY76" fmla="*/ 48578 h 54292"/>
                  <a:gd name="connsiteX77" fmla="*/ 23813 w 27622"/>
                  <a:gd name="connsiteY77" fmla="*/ 48578 h 54292"/>
                  <a:gd name="connsiteX78" fmla="*/ 23813 w 27622"/>
                  <a:gd name="connsiteY78" fmla="*/ 48578 h 54292"/>
                  <a:gd name="connsiteX79" fmla="*/ 23813 w 27622"/>
                  <a:gd name="connsiteY79" fmla="*/ 48578 h 54292"/>
                  <a:gd name="connsiteX80" fmla="*/ 23813 w 27622"/>
                  <a:gd name="connsiteY80" fmla="*/ 48578 h 54292"/>
                  <a:gd name="connsiteX81" fmla="*/ 23813 w 27622"/>
                  <a:gd name="connsiteY81" fmla="*/ 48578 h 54292"/>
                  <a:gd name="connsiteX82" fmla="*/ 23813 w 27622"/>
                  <a:gd name="connsiteY82" fmla="*/ 48578 h 54292"/>
                  <a:gd name="connsiteX83" fmla="*/ 23813 w 27622"/>
                  <a:gd name="connsiteY83" fmla="*/ 48578 h 54292"/>
                  <a:gd name="connsiteX84" fmla="*/ 23813 w 27622"/>
                  <a:gd name="connsiteY84" fmla="*/ 48578 h 54292"/>
                  <a:gd name="connsiteX85" fmla="*/ 23813 w 27622"/>
                  <a:gd name="connsiteY85" fmla="*/ 48578 h 54292"/>
                  <a:gd name="connsiteX86" fmla="*/ 23813 w 27622"/>
                  <a:gd name="connsiteY86" fmla="*/ 48578 h 54292"/>
                  <a:gd name="connsiteX87" fmla="*/ 23813 w 27622"/>
                  <a:gd name="connsiteY87" fmla="*/ 48578 h 54292"/>
                  <a:gd name="connsiteX88" fmla="*/ 23813 w 27622"/>
                  <a:gd name="connsiteY88" fmla="*/ 48578 h 54292"/>
                  <a:gd name="connsiteX89" fmla="*/ 23813 w 27622"/>
                  <a:gd name="connsiteY89" fmla="*/ 48578 h 54292"/>
                  <a:gd name="connsiteX90" fmla="*/ 23813 w 27622"/>
                  <a:gd name="connsiteY90" fmla="*/ 48578 h 54292"/>
                  <a:gd name="connsiteX91" fmla="*/ 23813 w 27622"/>
                  <a:gd name="connsiteY91" fmla="*/ 48578 h 54292"/>
                  <a:gd name="connsiteX92" fmla="*/ 23813 w 27622"/>
                  <a:gd name="connsiteY92" fmla="*/ 48578 h 54292"/>
                  <a:gd name="connsiteX93" fmla="*/ 23813 w 27622"/>
                  <a:gd name="connsiteY93" fmla="*/ 48578 h 54292"/>
                  <a:gd name="connsiteX94" fmla="*/ 23813 w 27622"/>
                  <a:gd name="connsiteY94" fmla="*/ 48578 h 54292"/>
                  <a:gd name="connsiteX95" fmla="*/ 23813 w 27622"/>
                  <a:gd name="connsiteY95" fmla="*/ 48578 h 54292"/>
                  <a:gd name="connsiteX96" fmla="*/ 23813 w 27622"/>
                  <a:gd name="connsiteY96" fmla="*/ 48578 h 54292"/>
                  <a:gd name="connsiteX97" fmla="*/ 23813 w 27622"/>
                  <a:gd name="connsiteY97" fmla="*/ 48578 h 54292"/>
                  <a:gd name="connsiteX98" fmla="*/ 23813 w 27622"/>
                  <a:gd name="connsiteY98" fmla="*/ 48578 h 54292"/>
                  <a:gd name="connsiteX99" fmla="*/ 23813 w 27622"/>
                  <a:gd name="connsiteY99" fmla="*/ 48578 h 54292"/>
                  <a:gd name="connsiteX100" fmla="*/ 23813 w 27622"/>
                  <a:gd name="connsiteY100" fmla="*/ 48578 h 54292"/>
                  <a:gd name="connsiteX101" fmla="*/ 23813 w 27622"/>
                  <a:gd name="connsiteY101" fmla="*/ 48578 h 54292"/>
                  <a:gd name="connsiteX102" fmla="*/ 23813 w 27622"/>
                  <a:gd name="connsiteY102" fmla="*/ 48578 h 54292"/>
                  <a:gd name="connsiteX103" fmla="*/ 23813 w 27622"/>
                  <a:gd name="connsiteY103" fmla="*/ 48578 h 54292"/>
                  <a:gd name="connsiteX104" fmla="*/ 23813 w 27622"/>
                  <a:gd name="connsiteY104" fmla="*/ 48578 h 54292"/>
                  <a:gd name="connsiteX105" fmla="*/ 23813 w 27622"/>
                  <a:gd name="connsiteY105" fmla="*/ 48578 h 54292"/>
                  <a:gd name="connsiteX106" fmla="*/ 23813 w 27622"/>
                  <a:gd name="connsiteY106" fmla="*/ 48578 h 54292"/>
                  <a:gd name="connsiteX107" fmla="*/ 23813 w 27622"/>
                  <a:gd name="connsiteY107" fmla="*/ 48578 h 54292"/>
                  <a:gd name="connsiteX108" fmla="*/ 23813 w 27622"/>
                  <a:gd name="connsiteY108" fmla="*/ 48578 h 54292"/>
                  <a:gd name="connsiteX109" fmla="*/ 23813 w 27622"/>
                  <a:gd name="connsiteY109" fmla="*/ 48578 h 54292"/>
                  <a:gd name="connsiteX110" fmla="*/ 23813 w 27622"/>
                  <a:gd name="connsiteY110" fmla="*/ 48578 h 54292"/>
                  <a:gd name="connsiteX111" fmla="*/ 23813 w 27622"/>
                  <a:gd name="connsiteY111" fmla="*/ 48578 h 54292"/>
                  <a:gd name="connsiteX112" fmla="*/ 23813 w 27622"/>
                  <a:gd name="connsiteY112" fmla="*/ 48578 h 54292"/>
                  <a:gd name="connsiteX113" fmla="*/ 23813 w 27622"/>
                  <a:gd name="connsiteY113" fmla="*/ 48578 h 54292"/>
                  <a:gd name="connsiteX114" fmla="*/ 23813 w 27622"/>
                  <a:gd name="connsiteY114" fmla="*/ 48578 h 54292"/>
                  <a:gd name="connsiteX115" fmla="*/ 23813 w 27622"/>
                  <a:gd name="connsiteY115" fmla="*/ 48578 h 54292"/>
                  <a:gd name="connsiteX116" fmla="*/ 23813 w 27622"/>
                  <a:gd name="connsiteY116" fmla="*/ 48578 h 54292"/>
                  <a:gd name="connsiteX117" fmla="*/ 23813 w 27622"/>
                  <a:gd name="connsiteY117" fmla="*/ 48578 h 54292"/>
                  <a:gd name="connsiteX118" fmla="*/ 23813 w 27622"/>
                  <a:gd name="connsiteY118" fmla="*/ 48578 h 54292"/>
                  <a:gd name="connsiteX119" fmla="*/ 23813 w 27622"/>
                  <a:gd name="connsiteY119" fmla="*/ 48578 h 54292"/>
                  <a:gd name="connsiteX120" fmla="*/ 22860 w 27622"/>
                  <a:gd name="connsiteY120" fmla="*/ 49530 h 54292"/>
                  <a:gd name="connsiteX121" fmla="*/ 22860 w 27622"/>
                  <a:gd name="connsiteY121" fmla="*/ 49530 h 54292"/>
                  <a:gd name="connsiteX122" fmla="*/ 21908 w 27622"/>
                  <a:gd name="connsiteY122" fmla="*/ 50483 h 54292"/>
                  <a:gd name="connsiteX123" fmla="*/ 21908 w 27622"/>
                  <a:gd name="connsiteY123" fmla="*/ 50483 h 54292"/>
                  <a:gd name="connsiteX124" fmla="*/ 20003 w 27622"/>
                  <a:gd name="connsiteY124" fmla="*/ 52388 h 54292"/>
                  <a:gd name="connsiteX125" fmla="*/ 20003 w 27622"/>
                  <a:gd name="connsiteY125" fmla="*/ 52388 h 54292"/>
                  <a:gd name="connsiteX126" fmla="*/ 18097 w 27622"/>
                  <a:gd name="connsiteY126" fmla="*/ 53340 h 54292"/>
                  <a:gd name="connsiteX127" fmla="*/ 18097 w 27622"/>
                  <a:gd name="connsiteY127" fmla="*/ 53340 h 54292"/>
                  <a:gd name="connsiteX128" fmla="*/ 17145 w 27622"/>
                  <a:gd name="connsiteY128" fmla="*/ 54293 h 54292"/>
                  <a:gd name="connsiteX129" fmla="*/ 16193 w 27622"/>
                  <a:gd name="connsiteY129" fmla="*/ 53340 h 54292"/>
                  <a:gd name="connsiteX130" fmla="*/ 11430 w 27622"/>
                  <a:gd name="connsiteY130" fmla="*/ 54293 h 54292"/>
                  <a:gd name="connsiteX131" fmla="*/ 1905 w 27622"/>
                  <a:gd name="connsiteY131" fmla="*/ 47625 h 54292"/>
                  <a:gd name="connsiteX132" fmla="*/ 1905 w 27622"/>
                  <a:gd name="connsiteY132" fmla="*/ 47625 h 54292"/>
                  <a:gd name="connsiteX133" fmla="*/ 1905 w 27622"/>
                  <a:gd name="connsiteY133" fmla="*/ 47625 h 54292"/>
                  <a:gd name="connsiteX134" fmla="*/ 953 w 27622"/>
                  <a:gd name="connsiteY134" fmla="*/ 43815 h 54292"/>
                  <a:gd name="connsiteX135" fmla="*/ 1905 w 27622"/>
                  <a:gd name="connsiteY135" fmla="*/ 42863 h 54292"/>
                  <a:gd name="connsiteX136" fmla="*/ 1905 w 27622"/>
                  <a:gd name="connsiteY136" fmla="*/ 42863 h 54292"/>
                  <a:gd name="connsiteX137" fmla="*/ 1905 w 27622"/>
                  <a:gd name="connsiteY137" fmla="*/ 41910 h 54292"/>
                  <a:gd name="connsiteX138" fmla="*/ 953 w 27622"/>
                  <a:gd name="connsiteY138" fmla="*/ 40005 h 54292"/>
                  <a:gd name="connsiteX139" fmla="*/ 1905 w 27622"/>
                  <a:gd name="connsiteY139" fmla="*/ 38100 h 54292"/>
                  <a:gd name="connsiteX140" fmla="*/ 1905 w 27622"/>
                  <a:gd name="connsiteY140" fmla="*/ 38100 h 54292"/>
                  <a:gd name="connsiteX141" fmla="*/ 0 w 27622"/>
                  <a:gd name="connsiteY141" fmla="*/ 36195 h 54292"/>
                  <a:gd name="connsiteX142" fmla="*/ 1905 w 27622"/>
                  <a:gd name="connsiteY142" fmla="*/ 34290 h 54292"/>
                  <a:gd name="connsiteX143" fmla="*/ 2858 w 27622"/>
                  <a:gd name="connsiteY143" fmla="*/ 34290 h 54292"/>
                  <a:gd name="connsiteX144" fmla="*/ 3810 w 27622"/>
                  <a:gd name="connsiteY144" fmla="*/ 34290 h 54292"/>
                  <a:gd name="connsiteX145" fmla="*/ 3810 w 27622"/>
                  <a:gd name="connsiteY145" fmla="*/ 33338 h 54292"/>
                  <a:gd name="connsiteX146" fmla="*/ 2858 w 27622"/>
                  <a:gd name="connsiteY146" fmla="*/ 31433 h 54292"/>
                  <a:gd name="connsiteX147" fmla="*/ 4763 w 27622"/>
                  <a:gd name="connsiteY147" fmla="*/ 29528 h 54292"/>
                  <a:gd name="connsiteX148" fmla="*/ 4763 w 27622"/>
                  <a:gd name="connsiteY148" fmla="*/ 28575 h 54292"/>
                  <a:gd name="connsiteX149" fmla="*/ 3810 w 27622"/>
                  <a:gd name="connsiteY149" fmla="*/ 26670 h 54292"/>
                  <a:gd name="connsiteX150" fmla="*/ 5715 w 27622"/>
                  <a:gd name="connsiteY150" fmla="*/ 24765 h 54292"/>
                  <a:gd name="connsiteX151" fmla="*/ 6668 w 27622"/>
                  <a:gd name="connsiteY151" fmla="*/ 20003 h 54292"/>
                  <a:gd name="connsiteX152" fmla="*/ 5715 w 27622"/>
                  <a:gd name="connsiteY152" fmla="*/ 18098 h 54292"/>
                  <a:gd name="connsiteX153" fmla="*/ 7620 w 27622"/>
                  <a:gd name="connsiteY153" fmla="*/ 16193 h 54292"/>
                  <a:gd name="connsiteX154" fmla="*/ 7620 w 27622"/>
                  <a:gd name="connsiteY154" fmla="*/ 16193 h 54292"/>
                  <a:gd name="connsiteX155" fmla="*/ 7620 w 27622"/>
                  <a:gd name="connsiteY155" fmla="*/ 15240 h 54292"/>
                  <a:gd name="connsiteX156" fmla="*/ 8572 w 27622"/>
                  <a:gd name="connsiteY156" fmla="*/ 9525 h 54292"/>
                  <a:gd name="connsiteX157" fmla="*/ 13335 w 27622"/>
                  <a:gd name="connsiteY157" fmla="*/ 3810 h 54292"/>
                  <a:gd name="connsiteX158" fmla="*/ 18097 w 27622"/>
                  <a:gd name="connsiteY158" fmla="*/ 0 h 54292"/>
                  <a:gd name="connsiteX159" fmla="*/ 20003 w 27622"/>
                  <a:gd name="connsiteY159" fmla="*/ 6668 h 5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</a:cxnLst>
                <a:rect l="l" t="t" r="r" b="b"/>
                <a:pathLst>
                  <a:path w="27622" h="54292">
                    <a:moveTo>
                      <a:pt x="20003" y="6668"/>
                    </a:moveTo>
                    <a:cubicBezTo>
                      <a:pt x="20003" y="6668"/>
                      <a:pt x="20003" y="6668"/>
                      <a:pt x="20003" y="6668"/>
                    </a:cubicBezTo>
                    <a:cubicBezTo>
                      <a:pt x="20003" y="7620"/>
                      <a:pt x="20003" y="7620"/>
                      <a:pt x="20003" y="7620"/>
                    </a:cubicBezTo>
                    <a:lnTo>
                      <a:pt x="20003" y="7620"/>
                    </a:lnTo>
                    <a:cubicBezTo>
                      <a:pt x="20955" y="7620"/>
                      <a:pt x="20955" y="8573"/>
                      <a:pt x="20955" y="9525"/>
                    </a:cubicBezTo>
                    <a:cubicBezTo>
                      <a:pt x="20955" y="9525"/>
                      <a:pt x="20955" y="10478"/>
                      <a:pt x="20955" y="10478"/>
                    </a:cubicBezTo>
                    <a:lnTo>
                      <a:pt x="20955" y="10478"/>
                    </a:lnTo>
                    <a:cubicBezTo>
                      <a:pt x="21908" y="10478"/>
                      <a:pt x="22860" y="11430"/>
                      <a:pt x="22860" y="13335"/>
                    </a:cubicBezTo>
                    <a:cubicBezTo>
                      <a:pt x="22860" y="13335"/>
                      <a:pt x="22860" y="14288"/>
                      <a:pt x="22860" y="14288"/>
                    </a:cubicBezTo>
                    <a:cubicBezTo>
                      <a:pt x="23813" y="14288"/>
                      <a:pt x="23813" y="15240"/>
                      <a:pt x="23813" y="16193"/>
                    </a:cubicBezTo>
                    <a:cubicBezTo>
                      <a:pt x="24765" y="16193"/>
                      <a:pt x="25718" y="17145"/>
                      <a:pt x="25718" y="19050"/>
                    </a:cubicBezTo>
                    <a:cubicBezTo>
                      <a:pt x="25718" y="20003"/>
                      <a:pt x="25718" y="20003"/>
                      <a:pt x="24765" y="20955"/>
                    </a:cubicBezTo>
                    <a:cubicBezTo>
                      <a:pt x="24765" y="20955"/>
                      <a:pt x="24765" y="21908"/>
                      <a:pt x="24765" y="22860"/>
                    </a:cubicBezTo>
                    <a:cubicBezTo>
                      <a:pt x="24765" y="23813"/>
                      <a:pt x="24765" y="23813"/>
                      <a:pt x="23813" y="23813"/>
                    </a:cubicBezTo>
                    <a:lnTo>
                      <a:pt x="23813" y="23813"/>
                    </a:lnTo>
                    <a:cubicBezTo>
                      <a:pt x="24765" y="23813"/>
                      <a:pt x="24765" y="24765"/>
                      <a:pt x="24765" y="25718"/>
                    </a:cubicBezTo>
                    <a:cubicBezTo>
                      <a:pt x="24765" y="25718"/>
                      <a:pt x="24765" y="26670"/>
                      <a:pt x="24765" y="26670"/>
                    </a:cubicBezTo>
                    <a:cubicBezTo>
                      <a:pt x="24765" y="26670"/>
                      <a:pt x="25718" y="27623"/>
                      <a:pt x="25718" y="28575"/>
                    </a:cubicBezTo>
                    <a:cubicBezTo>
                      <a:pt x="25718" y="28575"/>
                      <a:pt x="25718" y="29528"/>
                      <a:pt x="25718" y="29528"/>
                    </a:cubicBezTo>
                    <a:cubicBezTo>
                      <a:pt x="25718" y="29528"/>
                      <a:pt x="26670" y="30480"/>
                      <a:pt x="26670" y="31433"/>
                    </a:cubicBezTo>
                    <a:cubicBezTo>
                      <a:pt x="26670" y="31433"/>
                      <a:pt x="26670" y="32385"/>
                      <a:pt x="26670" y="32385"/>
                    </a:cubicBezTo>
                    <a:cubicBezTo>
                      <a:pt x="26670" y="33338"/>
                      <a:pt x="27622" y="33338"/>
                      <a:pt x="27622" y="34290"/>
                    </a:cubicBezTo>
                    <a:cubicBezTo>
                      <a:pt x="27622" y="35243"/>
                      <a:pt x="27622" y="35243"/>
                      <a:pt x="26670" y="35243"/>
                    </a:cubicBezTo>
                    <a:lnTo>
                      <a:pt x="26670" y="35243"/>
                    </a:lnTo>
                    <a:cubicBezTo>
                      <a:pt x="26670" y="35243"/>
                      <a:pt x="27622" y="36195"/>
                      <a:pt x="26670" y="37148"/>
                    </a:cubicBezTo>
                    <a:cubicBezTo>
                      <a:pt x="26670" y="37148"/>
                      <a:pt x="26670" y="37148"/>
                      <a:pt x="26670" y="38100"/>
                    </a:cubicBezTo>
                    <a:cubicBezTo>
                      <a:pt x="26670" y="38100"/>
                      <a:pt x="26670" y="39053"/>
                      <a:pt x="26670" y="40005"/>
                    </a:cubicBezTo>
                    <a:cubicBezTo>
                      <a:pt x="26670" y="40005"/>
                      <a:pt x="26670" y="40005"/>
                      <a:pt x="26670" y="40005"/>
                    </a:cubicBezTo>
                    <a:cubicBezTo>
                      <a:pt x="26670" y="40005"/>
                      <a:pt x="26670" y="40958"/>
                      <a:pt x="26670" y="40958"/>
                    </a:cubicBezTo>
                    <a:cubicBezTo>
                      <a:pt x="26670" y="40958"/>
                      <a:pt x="26670" y="41910"/>
                      <a:pt x="25718" y="41910"/>
                    </a:cubicBezTo>
                    <a:cubicBezTo>
                      <a:pt x="26670" y="41910"/>
                      <a:pt x="26670" y="42863"/>
                      <a:pt x="26670" y="43815"/>
                    </a:cubicBezTo>
                    <a:cubicBezTo>
                      <a:pt x="26670" y="44768"/>
                      <a:pt x="25718" y="44768"/>
                      <a:pt x="25718" y="44768"/>
                    </a:cubicBezTo>
                    <a:cubicBezTo>
                      <a:pt x="25718" y="44768"/>
                      <a:pt x="25718" y="45720"/>
                      <a:pt x="25718" y="45720"/>
                    </a:cubicBezTo>
                    <a:cubicBezTo>
                      <a:pt x="25718" y="45720"/>
                      <a:pt x="25718" y="46673"/>
                      <a:pt x="24765" y="46673"/>
                    </a:cubicBezTo>
                    <a:cubicBezTo>
                      <a:pt x="24765" y="46673"/>
                      <a:pt x="24765" y="47625"/>
                      <a:pt x="24765" y="47625"/>
                    </a:cubicBezTo>
                    <a:cubicBezTo>
                      <a:pt x="24765" y="48578"/>
                      <a:pt x="24765" y="48578"/>
                      <a:pt x="23813" y="48578"/>
                    </a:cubicBez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cubicBezTo>
                      <a:pt x="23813" y="49530"/>
                      <a:pt x="23813" y="49530"/>
                      <a:pt x="22860" y="49530"/>
                    </a:cubicBezTo>
                    <a:cubicBezTo>
                      <a:pt x="22860" y="49530"/>
                      <a:pt x="22860" y="49530"/>
                      <a:pt x="22860" y="49530"/>
                    </a:cubicBezTo>
                    <a:cubicBezTo>
                      <a:pt x="22860" y="50483"/>
                      <a:pt x="22860" y="50483"/>
                      <a:pt x="21908" y="50483"/>
                    </a:cubicBezTo>
                    <a:cubicBezTo>
                      <a:pt x="21908" y="50483"/>
                      <a:pt x="21908" y="50483"/>
                      <a:pt x="21908" y="50483"/>
                    </a:cubicBezTo>
                    <a:cubicBezTo>
                      <a:pt x="21908" y="51435"/>
                      <a:pt x="20955" y="52388"/>
                      <a:pt x="20003" y="52388"/>
                    </a:cubicBezTo>
                    <a:lnTo>
                      <a:pt x="20003" y="52388"/>
                    </a:lnTo>
                    <a:cubicBezTo>
                      <a:pt x="20003" y="53340"/>
                      <a:pt x="19050" y="54293"/>
                      <a:pt x="18097" y="53340"/>
                    </a:cubicBezTo>
                    <a:cubicBezTo>
                      <a:pt x="18097" y="53340"/>
                      <a:pt x="18097" y="53340"/>
                      <a:pt x="18097" y="53340"/>
                    </a:cubicBezTo>
                    <a:cubicBezTo>
                      <a:pt x="18097" y="54293"/>
                      <a:pt x="17145" y="54293"/>
                      <a:pt x="17145" y="54293"/>
                    </a:cubicBezTo>
                    <a:cubicBezTo>
                      <a:pt x="17145" y="54293"/>
                      <a:pt x="16193" y="54293"/>
                      <a:pt x="16193" y="53340"/>
                    </a:cubicBezTo>
                    <a:cubicBezTo>
                      <a:pt x="14288" y="54293"/>
                      <a:pt x="13335" y="54293"/>
                      <a:pt x="11430" y="54293"/>
                    </a:cubicBezTo>
                    <a:cubicBezTo>
                      <a:pt x="6668" y="53340"/>
                      <a:pt x="3810" y="51435"/>
                      <a:pt x="1905" y="47625"/>
                    </a:cubicBezTo>
                    <a:lnTo>
                      <a:pt x="1905" y="47625"/>
                    </a:lnTo>
                    <a:lnTo>
                      <a:pt x="1905" y="47625"/>
                    </a:lnTo>
                    <a:cubicBezTo>
                      <a:pt x="1905" y="46673"/>
                      <a:pt x="953" y="45720"/>
                      <a:pt x="953" y="43815"/>
                    </a:cubicBezTo>
                    <a:cubicBezTo>
                      <a:pt x="953" y="43815"/>
                      <a:pt x="1905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lnTo>
                      <a:pt x="1905" y="41910"/>
                    </a:lnTo>
                    <a:cubicBezTo>
                      <a:pt x="1905" y="41910"/>
                      <a:pt x="953" y="40958"/>
                      <a:pt x="953" y="40005"/>
                    </a:cubicBezTo>
                    <a:cubicBezTo>
                      <a:pt x="953" y="39053"/>
                      <a:pt x="953" y="38100"/>
                      <a:pt x="1905" y="38100"/>
                    </a:cubicBezTo>
                    <a:lnTo>
                      <a:pt x="1905" y="38100"/>
                    </a:lnTo>
                    <a:cubicBezTo>
                      <a:pt x="953" y="38100"/>
                      <a:pt x="0" y="37148"/>
                      <a:pt x="0" y="36195"/>
                    </a:cubicBezTo>
                    <a:cubicBezTo>
                      <a:pt x="0" y="35243"/>
                      <a:pt x="953" y="34290"/>
                      <a:pt x="1905" y="34290"/>
                    </a:cubicBezTo>
                    <a:cubicBezTo>
                      <a:pt x="1905" y="34290"/>
                      <a:pt x="1905" y="34290"/>
                      <a:pt x="2858" y="34290"/>
                    </a:cubicBezTo>
                    <a:cubicBezTo>
                      <a:pt x="2858" y="34290"/>
                      <a:pt x="2858" y="34290"/>
                      <a:pt x="3810" y="34290"/>
                    </a:cubicBezTo>
                    <a:lnTo>
                      <a:pt x="3810" y="33338"/>
                    </a:lnTo>
                    <a:cubicBezTo>
                      <a:pt x="2858" y="33338"/>
                      <a:pt x="2858" y="32385"/>
                      <a:pt x="2858" y="31433"/>
                    </a:cubicBezTo>
                    <a:cubicBezTo>
                      <a:pt x="2858" y="30480"/>
                      <a:pt x="3810" y="29528"/>
                      <a:pt x="4763" y="29528"/>
                    </a:cubicBezTo>
                    <a:lnTo>
                      <a:pt x="4763" y="28575"/>
                    </a:lnTo>
                    <a:cubicBezTo>
                      <a:pt x="4763" y="28575"/>
                      <a:pt x="3810" y="27623"/>
                      <a:pt x="3810" y="26670"/>
                    </a:cubicBezTo>
                    <a:cubicBezTo>
                      <a:pt x="3810" y="25718"/>
                      <a:pt x="4763" y="24765"/>
                      <a:pt x="5715" y="24765"/>
                    </a:cubicBezTo>
                    <a:cubicBezTo>
                      <a:pt x="5715" y="22860"/>
                      <a:pt x="6668" y="21908"/>
                      <a:pt x="6668" y="20003"/>
                    </a:cubicBezTo>
                    <a:cubicBezTo>
                      <a:pt x="5715" y="20003"/>
                      <a:pt x="5715" y="19050"/>
                      <a:pt x="5715" y="18098"/>
                    </a:cubicBezTo>
                    <a:cubicBezTo>
                      <a:pt x="5715" y="17145"/>
                      <a:pt x="6668" y="16193"/>
                      <a:pt x="7620" y="16193"/>
                    </a:cubicBezTo>
                    <a:lnTo>
                      <a:pt x="7620" y="16193"/>
                    </a:lnTo>
                    <a:lnTo>
                      <a:pt x="7620" y="15240"/>
                    </a:lnTo>
                    <a:cubicBezTo>
                      <a:pt x="7620" y="13335"/>
                      <a:pt x="7620" y="11430"/>
                      <a:pt x="8572" y="9525"/>
                    </a:cubicBezTo>
                    <a:cubicBezTo>
                      <a:pt x="9525" y="6668"/>
                      <a:pt x="11430" y="4763"/>
                      <a:pt x="13335" y="3810"/>
                    </a:cubicBezTo>
                    <a:cubicBezTo>
                      <a:pt x="15240" y="953"/>
                      <a:pt x="16193" y="0"/>
                      <a:pt x="18097" y="0"/>
                    </a:cubicBezTo>
                    <a:cubicBezTo>
                      <a:pt x="19050" y="5715"/>
                      <a:pt x="19050" y="6668"/>
                      <a:pt x="20003" y="6668"/>
                    </a:cubicBezTo>
                    <a:close/>
                  </a:path>
                </a:pathLst>
              </a:custGeom>
              <a:solidFill>
                <a:srgbClr val="76B84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121" name="Graphic 801">
              <a:extLst>
                <a:ext uri="{FF2B5EF4-FFF2-40B4-BE49-F238E27FC236}">
                  <a16:creationId xmlns:a16="http://schemas.microsoft.com/office/drawing/2014/main" id="{57412DFD-041B-475E-AB5B-7E168220CF49}"/>
                </a:ext>
              </a:extLst>
            </p:cNvPr>
            <p:cNvGrpSpPr/>
            <p:nvPr/>
          </p:nvGrpSpPr>
          <p:grpSpPr>
            <a:xfrm>
              <a:off x="6192202" y="3486150"/>
              <a:ext cx="120015" cy="163829"/>
              <a:chOff x="6192202" y="3486150"/>
              <a:chExt cx="120015" cy="163829"/>
            </a:xfrm>
            <a:solidFill>
              <a:schemeClr val="accent1"/>
            </a:solidFill>
          </p:grpSpPr>
          <p:sp>
            <p:nvSpPr>
              <p:cNvPr id="1122" name="Freeform: Shape 1121">
                <a:extLst>
                  <a:ext uri="{FF2B5EF4-FFF2-40B4-BE49-F238E27FC236}">
                    <a16:creationId xmlns:a16="http://schemas.microsoft.com/office/drawing/2014/main" id="{07FBFE3F-9D4C-4EC8-AD41-6DC360BEA53C}"/>
                  </a:ext>
                </a:extLst>
              </p:cNvPr>
              <p:cNvSpPr/>
              <p:nvPr/>
            </p:nvSpPr>
            <p:spPr>
              <a:xfrm>
                <a:off x="6226492" y="3615690"/>
                <a:ext cx="66675" cy="34289"/>
              </a:xfrm>
              <a:custGeom>
                <a:avLst/>
                <a:gdLst>
                  <a:gd name="connsiteX0" fmla="*/ 33338 w 66675"/>
                  <a:gd name="connsiteY0" fmla="*/ 34290 h 34289"/>
                  <a:gd name="connsiteX1" fmla="*/ 66675 w 66675"/>
                  <a:gd name="connsiteY1" fmla="*/ 17145 h 34289"/>
                  <a:gd name="connsiteX2" fmla="*/ 33338 w 66675"/>
                  <a:gd name="connsiteY2" fmla="*/ 0 h 34289"/>
                  <a:gd name="connsiteX3" fmla="*/ 0 w 66675"/>
                  <a:gd name="connsiteY3" fmla="*/ 17145 h 34289"/>
                  <a:gd name="connsiteX4" fmla="*/ 33338 w 66675"/>
                  <a:gd name="connsiteY4" fmla="*/ 34290 h 342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6675" h="34289">
                    <a:moveTo>
                      <a:pt x="33338" y="34290"/>
                    </a:moveTo>
                    <a:cubicBezTo>
                      <a:pt x="51435" y="34290"/>
                      <a:pt x="66675" y="26670"/>
                      <a:pt x="66675" y="17145"/>
                    </a:cubicBezTo>
                    <a:cubicBezTo>
                      <a:pt x="66675" y="7620"/>
                      <a:pt x="51435" y="0"/>
                      <a:pt x="33338" y="0"/>
                    </a:cubicBezTo>
                    <a:cubicBezTo>
                      <a:pt x="15240" y="0"/>
                      <a:pt x="0" y="7620"/>
                      <a:pt x="0" y="17145"/>
                    </a:cubicBezTo>
                    <a:cubicBezTo>
                      <a:pt x="0" y="26670"/>
                      <a:pt x="15240" y="34290"/>
                      <a:pt x="33338" y="34290"/>
                    </a:cubicBezTo>
                    <a:close/>
                  </a:path>
                </a:pathLst>
              </a:custGeom>
              <a:solidFill>
                <a:srgbClr val="40404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1123" name="Graphic 801">
                <a:extLst>
                  <a:ext uri="{FF2B5EF4-FFF2-40B4-BE49-F238E27FC236}">
                    <a16:creationId xmlns:a16="http://schemas.microsoft.com/office/drawing/2014/main" id="{57412DFD-041B-475E-AB5B-7E168220CF49}"/>
                  </a:ext>
                </a:extLst>
              </p:cNvPr>
              <p:cNvGrpSpPr/>
              <p:nvPr/>
            </p:nvGrpSpPr>
            <p:grpSpPr>
              <a:xfrm>
                <a:off x="6192202" y="3486150"/>
                <a:ext cx="120015" cy="150495"/>
                <a:chOff x="6192202" y="3486150"/>
                <a:chExt cx="120015" cy="150495"/>
              </a:xfrm>
              <a:solidFill>
                <a:schemeClr val="accent1"/>
              </a:solidFill>
            </p:grpSpPr>
            <p:sp>
              <p:nvSpPr>
                <p:cNvPr id="1124" name="Freeform: Shape 1123">
                  <a:extLst>
                    <a:ext uri="{FF2B5EF4-FFF2-40B4-BE49-F238E27FC236}">
                      <a16:creationId xmlns:a16="http://schemas.microsoft.com/office/drawing/2014/main" id="{36F99A7E-5DBE-4DD6-931D-66E3CEC90A22}"/>
                    </a:ext>
                  </a:extLst>
                </p:cNvPr>
                <p:cNvSpPr/>
                <p:nvPr/>
              </p:nvSpPr>
              <p:spPr>
                <a:xfrm>
                  <a:off x="6230302" y="3549015"/>
                  <a:ext cx="63817" cy="87629"/>
                </a:xfrm>
                <a:custGeom>
                  <a:avLst/>
                  <a:gdLst>
                    <a:gd name="connsiteX0" fmla="*/ 0 w 63817"/>
                    <a:gd name="connsiteY0" fmla="*/ 4763 h 87629"/>
                    <a:gd name="connsiteX1" fmla="*/ 10478 w 63817"/>
                    <a:gd name="connsiteY1" fmla="*/ 20955 h 87629"/>
                    <a:gd name="connsiteX2" fmla="*/ 20955 w 63817"/>
                    <a:gd name="connsiteY2" fmla="*/ 60960 h 87629"/>
                    <a:gd name="connsiteX3" fmla="*/ 17145 w 63817"/>
                    <a:gd name="connsiteY3" fmla="*/ 76200 h 87629"/>
                    <a:gd name="connsiteX4" fmla="*/ 3810 w 63817"/>
                    <a:gd name="connsiteY4" fmla="*/ 81915 h 87629"/>
                    <a:gd name="connsiteX5" fmla="*/ 2857 w 63817"/>
                    <a:gd name="connsiteY5" fmla="*/ 82867 h 87629"/>
                    <a:gd name="connsiteX6" fmla="*/ 6667 w 63817"/>
                    <a:gd name="connsiteY6" fmla="*/ 82867 h 87629"/>
                    <a:gd name="connsiteX7" fmla="*/ 9525 w 63817"/>
                    <a:gd name="connsiteY7" fmla="*/ 82867 h 87629"/>
                    <a:gd name="connsiteX8" fmla="*/ 15240 w 63817"/>
                    <a:gd name="connsiteY8" fmla="*/ 80010 h 87629"/>
                    <a:gd name="connsiteX9" fmla="*/ 20955 w 63817"/>
                    <a:gd name="connsiteY9" fmla="*/ 82867 h 87629"/>
                    <a:gd name="connsiteX10" fmla="*/ 16192 w 63817"/>
                    <a:gd name="connsiteY10" fmla="*/ 85725 h 87629"/>
                    <a:gd name="connsiteX11" fmla="*/ 10478 w 63817"/>
                    <a:gd name="connsiteY11" fmla="*/ 87630 h 87629"/>
                    <a:gd name="connsiteX12" fmla="*/ 18097 w 63817"/>
                    <a:gd name="connsiteY12" fmla="*/ 86677 h 87629"/>
                    <a:gd name="connsiteX13" fmla="*/ 28575 w 63817"/>
                    <a:gd name="connsiteY13" fmla="*/ 80963 h 87629"/>
                    <a:gd name="connsiteX14" fmla="*/ 31432 w 63817"/>
                    <a:gd name="connsiteY14" fmla="*/ 78105 h 87629"/>
                    <a:gd name="connsiteX15" fmla="*/ 32385 w 63817"/>
                    <a:gd name="connsiteY15" fmla="*/ 79057 h 87629"/>
                    <a:gd name="connsiteX16" fmla="*/ 37147 w 63817"/>
                    <a:gd name="connsiteY16" fmla="*/ 82867 h 87629"/>
                    <a:gd name="connsiteX17" fmla="*/ 40957 w 63817"/>
                    <a:gd name="connsiteY17" fmla="*/ 83820 h 87629"/>
                    <a:gd name="connsiteX18" fmla="*/ 52388 w 63817"/>
                    <a:gd name="connsiteY18" fmla="*/ 84772 h 87629"/>
                    <a:gd name="connsiteX19" fmla="*/ 54292 w 63817"/>
                    <a:gd name="connsiteY19" fmla="*/ 85725 h 87629"/>
                    <a:gd name="connsiteX20" fmla="*/ 52388 w 63817"/>
                    <a:gd name="connsiteY20" fmla="*/ 83820 h 87629"/>
                    <a:gd name="connsiteX21" fmla="*/ 45720 w 63817"/>
                    <a:gd name="connsiteY21" fmla="*/ 80963 h 87629"/>
                    <a:gd name="connsiteX22" fmla="*/ 42863 w 63817"/>
                    <a:gd name="connsiteY22" fmla="*/ 76200 h 87629"/>
                    <a:gd name="connsiteX23" fmla="*/ 45720 w 63817"/>
                    <a:gd name="connsiteY23" fmla="*/ 79057 h 87629"/>
                    <a:gd name="connsiteX24" fmla="*/ 50482 w 63817"/>
                    <a:gd name="connsiteY24" fmla="*/ 80010 h 87629"/>
                    <a:gd name="connsiteX25" fmla="*/ 55245 w 63817"/>
                    <a:gd name="connsiteY25" fmla="*/ 80010 h 87629"/>
                    <a:gd name="connsiteX26" fmla="*/ 55245 w 63817"/>
                    <a:gd name="connsiteY26" fmla="*/ 79057 h 87629"/>
                    <a:gd name="connsiteX27" fmla="*/ 52388 w 63817"/>
                    <a:gd name="connsiteY27" fmla="*/ 77152 h 87629"/>
                    <a:gd name="connsiteX28" fmla="*/ 48578 w 63817"/>
                    <a:gd name="connsiteY28" fmla="*/ 76200 h 87629"/>
                    <a:gd name="connsiteX29" fmla="*/ 40005 w 63817"/>
                    <a:gd name="connsiteY29" fmla="*/ 66675 h 87629"/>
                    <a:gd name="connsiteX30" fmla="*/ 35242 w 63817"/>
                    <a:gd name="connsiteY30" fmla="*/ 47625 h 87629"/>
                    <a:gd name="connsiteX31" fmla="*/ 36195 w 63817"/>
                    <a:gd name="connsiteY31" fmla="*/ 35242 h 87629"/>
                    <a:gd name="connsiteX32" fmla="*/ 43815 w 63817"/>
                    <a:gd name="connsiteY32" fmla="*/ 26670 h 87629"/>
                    <a:gd name="connsiteX33" fmla="*/ 44767 w 63817"/>
                    <a:gd name="connsiteY33" fmla="*/ 26670 h 87629"/>
                    <a:gd name="connsiteX34" fmla="*/ 50482 w 63817"/>
                    <a:gd name="connsiteY34" fmla="*/ 25717 h 87629"/>
                    <a:gd name="connsiteX35" fmla="*/ 63817 w 63817"/>
                    <a:gd name="connsiteY35" fmla="*/ 21907 h 87629"/>
                    <a:gd name="connsiteX36" fmla="*/ 61913 w 63817"/>
                    <a:gd name="connsiteY36" fmla="*/ 20955 h 87629"/>
                    <a:gd name="connsiteX37" fmla="*/ 53340 w 63817"/>
                    <a:gd name="connsiteY37" fmla="*/ 23813 h 87629"/>
                    <a:gd name="connsiteX38" fmla="*/ 47625 w 63817"/>
                    <a:gd name="connsiteY38" fmla="*/ 23813 h 87629"/>
                    <a:gd name="connsiteX39" fmla="*/ 48578 w 63817"/>
                    <a:gd name="connsiteY39" fmla="*/ 23813 h 87629"/>
                    <a:gd name="connsiteX40" fmla="*/ 51435 w 63817"/>
                    <a:gd name="connsiteY40" fmla="*/ 20955 h 87629"/>
                    <a:gd name="connsiteX41" fmla="*/ 58103 w 63817"/>
                    <a:gd name="connsiteY41" fmla="*/ 17145 h 87629"/>
                    <a:gd name="connsiteX42" fmla="*/ 59055 w 63817"/>
                    <a:gd name="connsiteY42" fmla="*/ 17145 h 87629"/>
                    <a:gd name="connsiteX43" fmla="*/ 58103 w 63817"/>
                    <a:gd name="connsiteY43" fmla="*/ 16192 h 87629"/>
                    <a:gd name="connsiteX44" fmla="*/ 57150 w 63817"/>
                    <a:gd name="connsiteY44" fmla="*/ 16192 h 87629"/>
                    <a:gd name="connsiteX45" fmla="*/ 57150 w 63817"/>
                    <a:gd name="connsiteY45" fmla="*/ 14288 h 87629"/>
                    <a:gd name="connsiteX46" fmla="*/ 52388 w 63817"/>
                    <a:gd name="connsiteY46" fmla="*/ 17145 h 87629"/>
                    <a:gd name="connsiteX47" fmla="*/ 49530 w 63817"/>
                    <a:gd name="connsiteY47" fmla="*/ 18097 h 87629"/>
                    <a:gd name="connsiteX48" fmla="*/ 52388 w 63817"/>
                    <a:gd name="connsiteY48" fmla="*/ 2857 h 87629"/>
                    <a:gd name="connsiteX49" fmla="*/ 52388 w 63817"/>
                    <a:gd name="connsiteY49" fmla="*/ 1905 h 87629"/>
                    <a:gd name="connsiteX50" fmla="*/ 49530 w 63817"/>
                    <a:gd name="connsiteY50" fmla="*/ 2857 h 87629"/>
                    <a:gd name="connsiteX51" fmla="*/ 48578 w 63817"/>
                    <a:gd name="connsiteY51" fmla="*/ 2857 h 87629"/>
                    <a:gd name="connsiteX52" fmla="*/ 47625 w 63817"/>
                    <a:gd name="connsiteY52" fmla="*/ 6667 h 87629"/>
                    <a:gd name="connsiteX53" fmla="*/ 47625 w 63817"/>
                    <a:gd name="connsiteY53" fmla="*/ 11430 h 87629"/>
                    <a:gd name="connsiteX54" fmla="*/ 46672 w 63817"/>
                    <a:gd name="connsiteY54" fmla="*/ 16192 h 87629"/>
                    <a:gd name="connsiteX55" fmla="*/ 43815 w 63817"/>
                    <a:gd name="connsiteY55" fmla="*/ 23813 h 87629"/>
                    <a:gd name="connsiteX56" fmla="*/ 41910 w 63817"/>
                    <a:gd name="connsiteY56" fmla="*/ 27622 h 87629"/>
                    <a:gd name="connsiteX57" fmla="*/ 35242 w 63817"/>
                    <a:gd name="connsiteY57" fmla="*/ 30480 h 87629"/>
                    <a:gd name="connsiteX58" fmla="*/ 35242 w 63817"/>
                    <a:gd name="connsiteY58" fmla="*/ 27622 h 87629"/>
                    <a:gd name="connsiteX59" fmla="*/ 34290 w 63817"/>
                    <a:gd name="connsiteY59" fmla="*/ 23813 h 87629"/>
                    <a:gd name="connsiteX60" fmla="*/ 34290 w 63817"/>
                    <a:gd name="connsiteY60" fmla="*/ 10477 h 87629"/>
                    <a:gd name="connsiteX61" fmla="*/ 33338 w 63817"/>
                    <a:gd name="connsiteY61" fmla="*/ 7620 h 87629"/>
                    <a:gd name="connsiteX62" fmla="*/ 33338 w 63817"/>
                    <a:gd name="connsiteY62" fmla="*/ 4763 h 87629"/>
                    <a:gd name="connsiteX63" fmla="*/ 28575 w 63817"/>
                    <a:gd name="connsiteY63" fmla="*/ 952 h 87629"/>
                    <a:gd name="connsiteX64" fmla="*/ 25717 w 63817"/>
                    <a:gd name="connsiteY64" fmla="*/ 0 h 87629"/>
                    <a:gd name="connsiteX65" fmla="*/ 25717 w 63817"/>
                    <a:gd name="connsiteY65" fmla="*/ 1905 h 87629"/>
                    <a:gd name="connsiteX66" fmla="*/ 25717 w 63817"/>
                    <a:gd name="connsiteY66" fmla="*/ 14288 h 87629"/>
                    <a:gd name="connsiteX67" fmla="*/ 22860 w 63817"/>
                    <a:gd name="connsiteY67" fmla="*/ 19050 h 87629"/>
                    <a:gd name="connsiteX68" fmla="*/ 13335 w 63817"/>
                    <a:gd name="connsiteY68" fmla="*/ 14288 h 87629"/>
                    <a:gd name="connsiteX69" fmla="*/ 10478 w 63817"/>
                    <a:gd name="connsiteY69" fmla="*/ 8572 h 87629"/>
                    <a:gd name="connsiteX70" fmla="*/ 3810 w 63817"/>
                    <a:gd name="connsiteY70" fmla="*/ 952 h 87629"/>
                    <a:gd name="connsiteX71" fmla="*/ 3810 w 63817"/>
                    <a:gd name="connsiteY71" fmla="*/ 1905 h 87629"/>
                    <a:gd name="connsiteX72" fmla="*/ 0 w 63817"/>
                    <a:gd name="connsiteY72" fmla="*/ 4763 h 876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</a:cxnLst>
                  <a:rect l="l" t="t" r="r" b="b"/>
                  <a:pathLst>
                    <a:path w="63817" h="87629">
                      <a:moveTo>
                        <a:pt x="0" y="4763"/>
                      </a:moveTo>
                      <a:cubicBezTo>
                        <a:pt x="6667" y="9525"/>
                        <a:pt x="953" y="16192"/>
                        <a:pt x="10478" y="20955"/>
                      </a:cubicBezTo>
                      <a:cubicBezTo>
                        <a:pt x="27622" y="28575"/>
                        <a:pt x="17145" y="51435"/>
                        <a:pt x="20955" y="60960"/>
                      </a:cubicBezTo>
                      <a:cubicBezTo>
                        <a:pt x="21907" y="63817"/>
                        <a:pt x="20003" y="73342"/>
                        <a:pt x="17145" y="76200"/>
                      </a:cubicBezTo>
                      <a:cubicBezTo>
                        <a:pt x="9525" y="81915"/>
                        <a:pt x="6667" y="80010"/>
                        <a:pt x="3810" y="81915"/>
                      </a:cubicBezTo>
                      <a:cubicBezTo>
                        <a:pt x="2857" y="82867"/>
                        <a:pt x="2857" y="81915"/>
                        <a:pt x="2857" y="82867"/>
                      </a:cubicBezTo>
                      <a:cubicBezTo>
                        <a:pt x="5715" y="81915"/>
                        <a:pt x="6667" y="82867"/>
                        <a:pt x="6667" y="82867"/>
                      </a:cubicBezTo>
                      <a:cubicBezTo>
                        <a:pt x="6667" y="83820"/>
                        <a:pt x="8572" y="83820"/>
                        <a:pt x="9525" y="82867"/>
                      </a:cubicBezTo>
                      <a:cubicBezTo>
                        <a:pt x="9525" y="82867"/>
                        <a:pt x="13335" y="80963"/>
                        <a:pt x="15240" y="80010"/>
                      </a:cubicBezTo>
                      <a:cubicBezTo>
                        <a:pt x="17145" y="79057"/>
                        <a:pt x="24765" y="80010"/>
                        <a:pt x="20955" y="82867"/>
                      </a:cubicBezTo>
                      <a:cubicBezTo>
                        <a:pt x="20003" y="83820"/>
                        <a:pt x="18097" y="83820"/>
                        <a:pt x="16192" y="85725"/>
                      </a:cubicBezTo>
                      <a:cubicBezTo>
                        <a:pt x="15240" y="86677"/>
                        <a:pt x="13335" y="87630"/>
                        <a:pt x="10478" y="87630"/>
                      </a:cubicBezTo>
                      <a:cubicBezTo>
                        <a:pt x="13335" y="87630"/>
                        <a:pt x="16192" y="87630"/>
                        <a:pt x="18097" y="86677"/>
                      </a:cubicBezTo>
                      <a:cubicBezTo>
                        <a:pt x="21907" y="85725"/>
                        <a:pt x="27622" y="84772"/>
                        <a:pt x="28575" y="80963"/>
                      </a:cubicBezTo>
                      <a:cubicBezTo>
                        <a:pt x="28575" y="80010"/>
                        <a:pt x="31432" y="78105"/>
                        <a:pt x="31432" y="78105"/>
                      </a:cubicBezTo>
                      <a:cubicBezTo>
                        <a:pt x="32385" y="78105"/>
                        <a:pt x="32385" y="79057"/>
                        <a:pt x="32385" y="79057"/>
                      </a:cubicBezTo>
                      <a:cubicBezTo>
                        <a:pt x="33338" y="80010"/>
                        <a:pt x="34290" y="81915"/>
                        <a:pt x="37147" y="82867"/>
                      </a:cubicBezTo>
                      <a:cubicBezTo>
                        <a:pt x="38100" y="82867"/>
                        <a:pt x="39053" y="83820"/>
                        <a:pt x="40957" y="83820"/>
                      </a:cubicBezTo>
                      <a:cubicBezTo>
                        <a:pt x="44767" y="83820"/>
                        <a:pt x="48578" y="82867"/>
                        <a:pt x="52388" y="84772"/>
                      </a:cubicBezTo>
                      <a:lnTo>
                        <a:pt x="54292" y="85725"/>
                      </a:lnTo>
                      <a:lnTo>
                        <a:pt x="52388" y="83820"/>
                      </a:lnTo>
                      <a:cubicBezTo>
                        <a:pt x="51435" y="82867"/>
                        <a:pt x="47625" y="80963"/>
                        <a:pt x="45720" y="80963"/>
                      </a:cubicBezTo>
                      <a:cubicBezTo>
                        <a:pt x="40957" y="80010"/>
                        <a:pt x="41910" y="74295"/>
                        <a:pt x="42863" y="76200"/>
                      </a:cubicBezTo>
                      <a:cubicBezTo>
                        <a:pt x="42863" y="77152"/>
                        <a:pt x="43815" y="78105"/>
                        <a:pt x="45720" y="79057"/>
                      </a:cubicBezTo>
                      <a:cubicBezTo>
                        <a:pt x="47625" y="80010"/>
                        <a:pt x="49530" y="80010"/>
                        <a:pt x="50482" y="80010"/>
                      </a:cubicBezTo>
                      <a:lnTo>
                        <a:pt x="55245" y="80010"/>
                      </a:lnTo>
                      <a:cubicBezTo>
                        <a:pt x="57150" y="80010"/>
                        <a:pt x="56197" y="80010"/>
                        <a:pt x="55245" y="79057"/>
                      </a:cubicBezTo>
                      <a:cubicBezTo>
                        <a:pt x="54292" y="79057"/>
                        <a:pt x="53340" y="78105"/>
                        <a:pt x="52388" y="77152"/>
                      </a:cubicBezTo>
                      <a:cubicBezTo>
                        <a:pt x="51435" y="76200"/>
                        <a:pt x="50482" y="77152"/>
                        <a:pt x="48578" y="76200"/>
                      </a:cubicBezTo>
                      <a:cubicBezTo>
                        <a:pt x="43815" y="73342"/>
                        <a:pt x="42863" y="71438"/>
                        <a:pt x="40005" y="66675"/>
                      </a:cubicBezTo>
                      <a:cubicBezTo>
                        <a:pt x="37147" y="62865"/>
                        <a:pt x="35242" y="52388"/>
                        <a:pt x="35242" y="47625"/>
                      </a:cubicBezTo>
                      <a:cubicBezTo>
                        <a:pt x="35242" y="40957"/>
                        <a:pt x="33338" y="42863"/>
                        <a:pt x="36195" y="35242"/>
                      </a:cubicBezTo>
                      <a:cubicBezTo>
                        <a:pt x="37147" y="33338"/>
                        <a:pt x="40957" y="30480"/>
                        <a:pt x="43815" y="26670"/>
                      </a:cubicBezTo>
                      <a:cubicBezTo>
                        <a:pt x="43815" y="26670"/>
                        <a:pt x="44767" y="26670"/>
                        <a:pt x="44767" y="26670"/>
                      </a:cubicBezTo>
                      <a:cubicBezTo>
                        <a:pt x="47625" y="25717"/>
                        <a:pt x="47625" y="25717"/>
                        <a:pt x="50482" y="25717"/>
                      </a:cubicBezTo>
                      <a:cubicBezTo>
                        <a:pt x="59055" y="25717"/>
                        <a:pt x="61913" y="23813"/>
                        <a:pt x="63817" y="21907"/>
                      </a:cubicBezTo>
                      <a:cubicBezTo>
                        <a:pt x="62865" y="21907"/>
                        <a:pt x="62865" y="21907"/>
                        <a:pt x="61913" y="20955"/>
                      </a:cubicBezTo>
                      <a:cubicBezTo>
                        <a:pt x="60007" y="21907"/>
                        <a:pt x="57150" y="23813"/>
                        <a:pt x="53340" y="23813"/>
                      </a:cubicBezTo>
                      <a:cubicBezTo>
                        <a:pt x="50482" y="23813"/>
                        <a:pt x="49530" y="23813"/>
                        <a:pt x="47625" y="23813"/>
                      </a:cubicBezTo>
                      <a:cubicBezTo>
                        <a:pt x="47625" y="23813"/>
                        <a:pt x="48578" y="23813"/>
                        <a:pt x="48578" y="23813"/>
                      </a:cubicBezTo>
                      <a:cubicBezTo>
                        <a:pt x="49530" y="23813"/>
                        <a:pt x="50482" y="20955"/>
                        <a:pt x="51435" y="20955"/>
                      </a:cubicBezTo>
                      <a:cubicBezTo>
                        <a:pt x="52388" y="20002"/>
                        <a:pt x="56197" y="19050"/>
                        <a:pt x="58103" y="17145"/>
                      </a:cubicBezTo>
                      <a:cubicBezTo>
                        <a:pt x="58103" y="17145"/>
                        <a:pt x="58103" y="17145"/>
                        <a:pt x="59055" y="17145"/>
                      </a:cubicBezTo>
                      <a:cubicBezTo>
                        <a:pt x="59055" y="17145"/>
                        <a:pt x="59055" y="16192"/>
                        <a:pt x="58103" y="16192"/>
                      </a:cubicBezTo>
                      <a:cubicBezTo>
                        <a:pt x="58103" y="16192"/>
                        <a:pt x="58103" y="16192"/>
                        <a:pt x="57150" y="16192"/>
                      </a:cubicBezTo>
                      <a:cubicBezTo>
                        <a:pt x="57150" y="16192"/>
                        <a:pt x="57150" y="15240"/>
                        <a:pt x="57150" y="14288"/>
                      </a:cubicBezTo>
                      <a:cubicBezTo>
                        <a:pt x="55245" y="15240"/>
                        <a:pt x="53340" y="16192"/>
                        <a:pt x="52388" y="17145"/>
                      </a:cubicBezTo>
                      <a:cubicBezTo>
                        <a:pt x="50482" y="18097"/>
                        <a:pt x="51435" y="18097"/>
                        <a:pt x="49530" y="18097"/>
                      </a:cubicBezTo>
                      <a:cubicBezTo>
                        <a:pt x="53340" y="14288"/>
                        <a:pt x="51435" y="6667"/>
                        <a:pt x="52388" y="2857"/>
                      </a:cubicBezTo>
                      <a:cubicBezTo>
                        <a:pt x="52388" y="2857"/>
                        <a:pt x="52388" y="1905"/>
                        <a:pt x="52388" y="1905"/>
                      </a:cubicBezTo>
                      <a:cubicBezTo>
                        <a:pt x="51435" y="2857"/>
                        <a:pt x="50482" y="2857"/>
                        <a:pt x="49530" y="2857"/>
                      </a:cubicBezTo>
                      <a:cubicBezTo>
                        <a:pt x="49530" y="2857"/>
                        <a:pt x="48578" y="2857"/>
                        <a:pt x="48578" y="2857"/>
                      </a:cubicBezTo>
                      <a:cubicBezTo>
                        <a:pt x="48578" y="3810"/>
                        <a:pt x="47625" y="5715"/>
                        <a:pt x="47625" y="6667"/>
                      </a:cubicBezTo>
                      <a:cubicBezTo>
                        <a:pt x="47625" y="8572"/>
                        <a:pt x="47625" y="10477"/>
                        <a:pt x="47625" y="11430"/>
                      </a:cubicBezTo>
                      <a:cubicBezTo>
                        <a:pt x="47625" y="13335"/>
                        <a:pt x="47625" y="13335"/>
                        <a:pt x="46672" y="16192"/>
                      </a:cubicBezTo>
                      <a:cubicBezTo>
                        <a:pt x="45720" y="19050"/>
                        <a:pt x="44767" y="20955"/>
                        <a:pt x="43815" y="23813"/>
                      </a:cubicBezTo>
                      <a:cubicBezTo>
                        <a:pt x="42863" y="25717"/>
                        <a:pt x="42863" y="25717"/>
                        <a:pt x="41910" y="27622"/>
                      </a:cubicBezTo>
                      <a:cubicBezTo>
                        <a:pt x="40957" y="29527"/>
                        <a:pt x="35242" y="30480"/>
                        <a:pt x="35242" y="30480"/>
                      </a:cubicBezTo>
                      <a:cubicBezTo>
                        <a:pt x="35242" y="29527"/>
                        <a:pt x="35242" y="29527"/>
                        <a:pt x="35242" y="27622"/>
                      </a:cubicBezTo>
                      <a:cubicBezTo>
                        <a:pt x="34290" y="25717"/>
                        <a:pt x="35242" y="24765"/>
                        <a:pt x="34290" y="23813"/>
                      </a:cubicBezTo>
                      <a:cubicBezTo>
                        <a:pt x="33338" y="20002"/>
                        <a:pt x="35242" y="14288"/>
                        <a:pt x="34290" y="10477"/>
                      </a:cubicBezTo>
                      <a:cubicBezTo>
                        <a:pt x="34290" y="9525"/>
                        <a:pt x="34290" y="8572"/>
                        <a:pt x="33338" y="7620"/>
                      </a:cubicBezTo>
                      <a:cubicBezTo>
                        <a:pt x="33338" y="6667"/>
                        <a:pt x="33338" y="5715"/>
                        <a:pt x="33338" y="4763"/>
                      </a:cubicBezTo>
                      <a:cubicBezTo>
                        <a:pt x="32385" y="3810"/>
                        <a:pt x="30480" y="2857"/>
                        <a:pt x="28575" y="952"/>
                      </a:cubicBezTo>
                      <a:cubicBezTo>
                        <a:pt x="27622" y="952"/>
                        <a:pt x="26670" y="952"/>
                        <a:pt x="25717" y="0"/>
                      </a:cubicBezTo>
                      <a:cubicBezTo>
                        <a:pt x="25717" y="952"/>
                        <a:pt x="25717" y="952"/>
                        <a:pt x="25717" y="1905"/>
                      </a:cubicBezTo>
                      <a:cubicBezTo>
                        <a:pt x="25717" y="5715"/>
                        <a:pt x="27622" y="9525"/>
                        <a:pt x="25717" y="14288"/>
                      </a:cubicBezTo>
                      <a:cubicBezTo>
                        <a:pt x="23813" y="17145"/>
                        <a:pt x="22860" y="15240"/>
                        <a:pt x="22860" y="19050"/>
                      </a:cubicBezTo>
                      <a:cubicBezTo>
                        <a:pt x="22860" y="17145"/>
                        <a:pt x="14288" y="17145"/>
                        <a:pt x="13335" y="14288"/>
                      </a:cubicBezTo>
                      <a:cubicBezTo>
                        <a:pt x="13335" y="13335"/>
                        <a:pt x="10478" y="11430"/>
                        <a:pt x="10478" y="8572"/>
                      </a:cubicBezTo>
                      <a:cubicBezTo>
                        <a:pt x="10478" y="5715"/>
                        <a:pt x="6667" y="2857"/>
                        <a:pt x="3810" y="952"/>
                      </a:cubicBezTo>
                      <a:cubicBezTo>
                        <a:pt x="3810" y="952"/>
                        <a:pt x="3810" y="1905"/>
                        <a:pt x="3810" y="1905"/>
                      </a:cubicBezTo>
                      <a:cubicBezTo>
                        <a:pt x="2857" y="3810"/>
                        <a:pt x="1905" y="3810"/>
                        <a:pt x="0" y="4763"/>
                      </a:cubicBezTo>
                      <a:close/>
                    </a:path>
                  </a:pathLst>
                </a:custGeom>
                <a:solidFill>
                  <a:srgbClr val="80654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25" name="Freeform: Shape 1124">
                  <a:extLst>
                    <a:ext uri="{FF2B5EF4-FFF2-40B4-BE49-F238E27FC236}">
                      <a16:creationId xmlns:a16="http://schemas.microsoft.com/office/drawing/2014/main" id="{94A853C5-97DF-40EB-8ABD-BD23BEADC2BC}"/>
                    </a:ext>
                  </a:extLst>
                </p:cNvPr>
                <p:cNvSpPr/>
                <p:nvPr/>
              </p:nvSpPr>
              <p:spPr>
                <a:xfrm>
                  <a:off x="6192202" y="3486150"/>
                  <a:ext cx="120015" cy="87630"/>
                </a:xfrm>
                <a:custGeom>
                  <a:avLst/>
                  <a:gdLst>
                    <a:gd name="connsiteX0" fmla="*/ 118110 w 120015"/>
                    <a:gd name="connsiteY0" fmla="*/ 56197 h 87630"/>
                    <a:gd name="connsiteX1" fmla="*/ 118110 w 120015"/>
                    <a:gd name="connsiteY1" fmla="*/ 56197 h 87630"/>
                    <a:gd name="connsiteX2" fmla="*/ 120015 w 120015"/>
                    <a:gd name="connsiteY2" fmla="*/ 49530 h 87630"/>
                    <a:gd name="connsiteX3" fmla="*/ 119063 w 120015"/>
                    <a:gd name="connsiteY3" fmla="*/ 43815 h 87630"/>
                    <a:gd name="connsiteX4" fmla="*/ 113347 w 120015"/>
                    <a:gd name="connsiteY4" fmla="*/ 38100 h 87630"/>
                    <a:gd name="connsiteX5" fmla="*/ 108585 w 120015"/>
                    <a:gd name="connsiteY5" fmla="*/ 37147 h 87630"/>
                    <a:gd name="connsiteX6" fmla="*/ 104775 w 120015"/>
                    <a:gd name="connsiteY6" fmla="*/ 38100 h 87630"/>
                    <a:gd name="connsiteX7" fmla="*/ 101917 w 120015"/>
                    <a:gd name="connsiteY7" fmla="*/ 29528 h 87630"/>
                    <a:gd name="connsiteX8" fmla="*/ 101917 w 120015"/>
                    <a:gd name="connsiteY8" fmla="*/ 29528 h 87630"/>
                    <a:gd name="connsiteX9" fmla="*/ 92392 w 120015"/>
                    <a:gd name="connsiteY9" fmla="*/ 22860 h 87630"/>
                    <a:gd name="connsiteX10" fmla="*/ 92392 w 120015"/>
                    <a:gd name="connsiteY10" fmla="*/ 12383 h 87630"/>
                    <a:gd name="connsiteX11" fmla="*/ 80963 w 120015"/>
                    <a:gd name="connsiteY11" fmla="*/ 12383 h 87630"/>
                    <a:gd name="connsiteX12" fmla="*/ 80010 w 120015"/>
                    <a:gd name="connsiteY12" fmla="*/ 7620 h 87630"/>
                    <a:gd name="connsiteX13" fmla="*/ 77153 w 120015"/>
                    <a:gd name="connsiteY13" fmla="*/ 3810 h 87630"/>
                    <a:gd name="connsiteX14" fmla="*/ 66675 w 120015"/>
                    <a:gd name="connsiteY14" fmla="*/ 0 h 87630"/>
                    <a:gd name="connsiteX15" fmla="*/ 52388 w 120015"/>
                    <a:gd name="connsiteY15" fmla="*/ 10478 h 87630"/>
                    <a:gd name="connsiteX16" fmla="*/ 38100 w 120015"/>
                    <a:gd name="connsiteY16" fmla="*/ 22860 h 87630"/>
                    <a:gd name="connsiteX17" fmla="*/ 38100 w 120015"/>
                    <a:gd name="connsiteY17" fmla="*/ 22860 h 87630"/>
                    <a:gd name="connsiteX18" fmla="*/ 34290 w 120015"/>
                    <a:gd name="connsiteY18" fmla="*/ 29528 h 87630"/>
                    <a:gd name="connsiteX19" fmla="*/ 34290 w 120015"/>
                    <a:gd name="connsiteY19" fmla="*/ 30480 h 87630"/>
                    <a:gd name="connsiteX20" fmla="*/ 27622 w 120015"/>
                    <a:gd name="connsiteY20" fmla="*/ 26670 h 87630"/>
                    <a:gd name="connsiteX21" fmla="*/ 14288 w 120015"/>
                    <a:gd name="connsiteY21" fmla="*/ 28575 h 87630"/>
                    <a:gd name="connsiteX22" fmla="*/ 13335 w 120015"/>
                    <a:gd name="connsiteY22" fmla="*/ 30480 h 87630"/>
                    <a:gd name="connsiteX23" fmla="*/ 11430 w 120015"/>
                    <a:gd name="connsiteY23" fmla="*/ 38100 h 87630"/>
                    <a:gd name="connsiteX24" fmla="*/ 13335 w 120015"/>
                    <a:gd name="connsiteY24" fmla="*/ 43815 h 87630"/>
                    <a:gd name="connsiteX25" fmla="*/ 9525 w 120015"/>
                    <a:gd name="connsiteY25" fmla="*/ 45720 h 87630"/>
                    <a:gd name="connsiteX26" fmla="*/ 8572 w 120015"/>
                    <a:gd name="connsiteY26" fmla="*/ 51435 h 87630"/>
                    <a:gd name="connsiteX27" fmla="*/ 2857 w 120015"/>
                    <a:gd name="connsiteY27" fmla="*/ 52388 h 87630"/>
                    <a:gd name="connsiteX28" fmla="*/ 953 w 120015"/>
                    <a:gd name="connsiteY28" fmla="*/ 54292 h 87630"/>
                    <a:gd name="connsiteX29" fmla="*/ 0 w 120015"/>
                    <a:gd name="connsiteY29" fmla="*/ 57150 h 87630"/>
                    <a:gd name="connsiteX30" fmla="*/ 953 w 120015"/>
                    <a:gd name="connsiteY30" fmla="*/ 63817 h 87630"/>
                    <a:gd name="connsiteX31" fmla="*/ 3810 w 120015"/>
                    <a:gd name="connsiteY31" fmla="*/ 67628 h 87630"/>
                    <a:gd name="connsiteX32" fmla="*/ 5715 w 120015"/>
                    <a:gd name="connsiteY32" fmla="*/ 68580 h 87630"/>
                    <a:gd name="connsiteX33" fmla="*/ 5715 w 120015"/>
                    <a:gd name="connsiteY33" fmla="*/ 70485 h 87630"/>
                    <a:gd name="connsiteX34" fmla="*/ 5715 w 120015"/>
                    <a:gd name="connsiteY34" fmla="*/ 72390 h 87630"/>
                    <a:gd name="connsiteX35" fmla="*/ 8572 w 120015"/>
                    <a:gd name="connsiteY35" fmla="*/ 79058 h 87630"/>
                    <a:gd name="connsiteX36" fmla="*/ 22860 w 120015"/>
                    <a:gd name="connsiteY36" fmla="*/ 84772 h 87630"/>
                    <a:gd name="connsiteX37" fmla="*/ 26670 w 120015"/>
                    <a:gd name="connsiteY37" fmla="*/ 81915 h 87630"/>
                    <a:gd name="connsiteX38" fmla="*/ 32385 w 120015"/>
                    <a:gd name="connsiteY38" fmla="*/ 86678 h 87630"/>
                    <a:gd name="connsiteX39" fmla="*/ 36195 w 120015"/>
                    <a:gd name="connsiteY39" fmla="*/ 82867 h 87630"/>
                    <a:gd name="connsiteX40" fmla="*/ 36195 w 120015"/>
                    <a:gd name="connsiteY40" fmla="*/ 82867 h 87630"/>
                    <a:gd name="connsiteX41" fmla="*/ 36195 w 120015"/>
                    <a:gd name="connsiteY41" fmla="*/ 82867 h 87630"/>
                    <a:gd name="connsiteX42" fmla="*/ 36195 w 120015"/>
                    <a:gd name="connsiteY42" fmla="*/ 82867 h 87630"/>
                    <a:gd name="connsiteX43" fmla="*/ 38100 w 120015"/>
                    <a:gd name="connsiteY43" fmla="*/ 84772 h 87630"/>
                    <a:gd name="connsiteX44" fmla="*/ 47625 w 120015"/>
                    <a:gd name="connsiteY44" fmla="*/ 81915 h 87630"/>
                    <a:gd name="connsiteX45" fmla="*/ 50482 w 120015"/>
                    <a:gd name="connsiteY45" fmla="*/ 75247 h 87630"/>
                    <a:gd name="connsiteX46" fmla="*/ 50482 w 120015"/>
                    <a:gd name="connsiteY46" fmla="*/ 74295 h 87630"/>
                    <a:gd name="connsiteX47" fmla="*/ 55245 w 120015"/>
                    <a:gd name="connsiteY47" fmla="*/ 72390 h 87630"/>
                    <a:gd name="connsiteX48" fmla="*/ 59055 w 120015"/>
                    <a:gd name="connsiteY48" fmla="*/ 63817 h 87630"/>
                    <a:gd name="connsiteX49" fmla="*/ 65722 w 120015"/>
                    <a:gd name="connsiteY49" fmla="*/ 66675 h 87630"/>
                    <a:gd name="connsiteX50" fmla="*/ 65722 w 120015"/>
                    <a:gd name="connsiteY50" fmla="*/ 68580 h 87630"/>
                    <a:gd name="connsiteX51" fmla="*/ 71438 w 120015"/>
                    <a:gd name="connsiteY51" fmla="*/ 77153 h 87630"/>
                    <a:gd name="connsiteX52" fmla="*/ 87630 w 120015"/>
                    <a:gd name="connsiteY52" fmla="*/ 76200 h 87630"/>
                    <a:gd name="connsiteX53" fmla="*/ 89535 w 120015"/>
                    <a:gd name="connsiteY53" fmla="*/ 80010 h 87630"/>
                    <a:gd name="connsiteX54" fmla="*/ 94297 w 120015"/>
                    <a:gd name="connsiteY54" fmla="*/ 80010 h 87630"/>
                    <a:gd name="connsiteX55" fmla="*/ 96203 w 120015"/>
                    <a:gd name="connsiteY55" fmla="*/ 83820 h 87630"/>
                    <a:gd name="connsiteX56" fmla="*/ 109538 w 120015"/>
                    <a:gd name="connsiteY56" fmla="*/ 86678 h 87630"/>
                    <a:gd name="connsiteX57" fmla="*/ 117157 w 120015"/>
                    <a:gd name="connsiteY57" fmla="*/ 75247 h 87630"/>
                    <a:gd name="connsiteX58" fmla="*/ 114300 w 120015"/>
                    <a:gd name="connsiteY58" fmla="*/ 67628 h 87630"/>
                    <a:gd name="connsiteX59" fmla="*/ 114300 w 120015"/>
                    <a:gd name="connsiteY59" fmla="*/ 65722 h 87630"/>
                    <a:gd name="connsiteX60" fmla="*/ 116205 w 120015"/>
                    <a:gd name="connsiteY60" fmla="*/ 62865 h 87630"/>
                    <a:gd name="connsiteX61" fmla="*/ 113347 w 120015"/>
                    <a:gd name="connsiteY61" fmla="*/ 58103 h 87630"/>
                    <a:gd name="connsiteX62" fmla="*/ 118110 w 120015"/>
                    <a:gd name="connsiteY62" fmla="*/ 56197 h 876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</a:cxnLst>
                  <a:rect l="l" t="t" r="r" b="b"/>
                  <a:pathLst>
                    <a:path w="120015" h="87630">
                      <a:moveTo>
                        <a:pt x="118110" y="56197"/>
                      </a:moveTo>
                      <a:cubicBezTo>
                        <a:pt x="118110" y="56197"/>
                        <a:pt x="118110" y="56197"/>
                        <a:pt x="118110" y="56197"/>
                      </a:cubicBezTo>
                      <a:cubicBezTo>
                        <a:pt x="119063" y="54292"/>
                        <a:pt x="120015" y="51435"/>
                        <a:pt x="120015" y="49530"/>
                      </a:cubicBezTo>
                      <a:cubicBezTo>
                        <a:pt x="120015" y="47625"/>
                        <a:pt x="120015" y="45720"/>
                        <a:pt x="119063" y="43815"/>
                      </a:cubicBezTo>
                      <a:cubicBezTo>
                        <a:pt x="118110" y="40958"/>
                        <a:pt x="116205" y="39053"/>
                        <a:pt x="113347" y="38100"/>
                      </a:cubicBezTo>
                      <a:cubicBezTo>
                        <a:pt x="111442" y="37147"/>
                        <a:pt x="110490" y="37147"/>
                        <a:pt x="108585" y="37147"/>
                      </a:cubicBezTo>
                      <a:cubicBezTo>
                        <a:pt x="107632" y="37147"/>
                        <a:pt x="105728" y="38100"/>
                        <a:pt x="104775" y="38100"/>
                      </a:cubicBezTo>
                      <a:cubicBezTo>
                        <a:pt x="105728" y="35242"/>
                        <a:pt x="104775" y="31433"/>
                        <a:pt x="101917" y="29528"/>
                      </a:cubicBezTo>
                      <a:lnTo>
                        <a:pt x="101917" y="29528"/>
                      </a:lnTo>
                      <a:cubicBezTo>
                        <a:pt x="99060" y="23813"/>
                        <a:pt x="92392" y="22860"/>
                        <a:pt x="92392" y="22860"/>
                      </a:cubicBezTo>
                      <a:cubicBezTo>
                        <a:pt x="92392" y="22860"/>
                        <a:pt x="97155" y="16192"/>
                        <a:pt x="92392" y="12383"/>
                      </a:cubicBezTo>
                      <a:cubicBezTo>
                        <a:pt x="87630" y="8572"/>
                        <a:pt x="80963" y="12383"/>
                        <a:pt x="80963" y="12383"/>
                      </a:cubicBezTo>
                      <a:cubicBezTo>
                        <a:pt x="81915" y="12383"/>
                        <a:pt x="80010" y="8572"/>
                        <a:pt x="80010" y="7620"/>
                      </a:cubicBezTo>
                      <a:cubicBezTo>
                        <a:pt x="79057" y="5715"/>
                        <a:pt x="78105" y="4763"/>
                        <a:pt x="77153" y="3810"/>
                      </a:cubicBezTo>
                      <a:cubicBezTo>
                        <a:pt x="74295" y="953"/>
                        <a:pt x="70485" y="0"/>
                        <a:pt x="66675" y="0"/>
                      </a:cubicBezTo>
                      <a:cubicBezTo>
                        <a:pt x="60007" y="0"/>
                        <a:pt x="53340" y="4763"/>
                        <a:pt x="52388" y="10478"/>
                      </a:cubicBezTo>
                      <a:cubicBezTo>
                        <a:pt x="52388" y="10478"/>
                        <a:pt x="37147" y="11430"/>
                        <a:pt x="38100" y="22860"/>
                      </a:cubicBezTo>
                      <a:lnTo>
                        <a:pt x="38100" y="22860"/>
                      </a:lnTo>
                      <a:cubicBezTo>
                        <a:pt x="34290" y="24765"/>
                        <a:pt x="34290" y="27622"/>
                        <a:pt x="34290" y="29528"/>
                      </a:cubicBezTo>
                      <a:cubicBezTo>
                        <a:pt x="34290" y="29528"/>
                        <a:pt x="34290" y="29528"/>
                        <a:pt x="34290" y="30480"/>
                      </a:cubicBezTo>
                      <a:cubicBezTo>
                        <a:pt x="34290" y="28575"/>
                        <a:pt x="28575" y="26670"/>
                        <a:pt x="27622" y="26670"/>
                      </a:cubicBezTo>
                      <a:cubicBezTo>
                        <a:pt x="23813" y="25717"/>
                        <a:pt x="17145" y="25717"/>
                        <a:pt x="14288" y="28575"/>
                      </a:cubicBezTo>
                      <a:cubicBezTo>
                        <a:pt x="13335" y="28575"/>
                        <a:pt x="13335" y="29528"/>
                        <a:pt x="13335" y="30480"/>
                      </a:cubicBezTo>
                      <a:cubicBezTo>
                        <a:pt x="11430" y="32385"/>
                        <a:pt x="11430" y="35242"/>
                        <a:pt x="11430" y="38100"/>
                      </a:cubicBezTo>
                      <a:cubicBezTo>
                        <a:pt x="11430" y="39053"/>
                        <a:pt x="12382" y="43815"/>
                        <a:pt x="13335" y="43815"/>
                      </a:cubicBezTo>
                      <a:cubicBezTo>
                        <a:pt x="11430" y="43815"/>
                        <a:pt x="10478" y="44767"/>
                        <a:pt x="9525" y="45720"/>
                      </a:cubicBezTo>
                      <a:cubicBezTo>
                        <a:pt x="8572" y="47625"/>
                        <a:pt x="8572" y="49530"/>
                        <a:pt x="8572" y="51435"/>
                      </a:cubicBezTo>
                      <a:cubicBezTo>
                        <a:pt x="6667" y="51435"/>
                        <a:pt x="4763" y="51435"/>
                        <a:pt x="2857" y="52388"/>
                      </a:cubicBezTo>
                      <a:cubicBezTo>
                        <a:pt x="1905" y="53340"/>
                        <a:pt x="953" y="53340"/>
                        <a:pt x="953" y="54292"/>
                      </a:cubicBezTo>
                      <a:cubicBezTo>
                        <a:pt x="0" y="55245"/>
                        <a:pt x="0" y="56197"/>
                        <a:pt x="0" y="57150"/>
                      </a:cubicBezTo>
                      <a:cubicBezTo>
                        <a:pt x="0" y="59055"/>
                        <a:pt x="0" y="61913"/>
                        <a:pt x="953" y="63817"/>
                      </a:cubicBezTo>
                      <a:cubicBezTo>
                        <a:pt x="1905" y="65722"/>
                        <a:pt x="2857" y="66675"/>
                        <a:pt x="3810" y="67628"/>
                      </a:cubicBezTo>
                      <a:cubicBezTo>
                        <a:pt x="4763" y="67628"/>
                        <a:pt x="5715" y="68580"/>
                        <a:pt x="5715" y="68580"/>
                      </a:cubicBezTo>
                      <a:cubicBezTo>
                        <a:pt x="5715" y="68580"/>
                        <a:pt x="5715" y="69533"/>
                        <a:pt x="5715" y="70485"/>
                      </a:cubicBezTo>
                      <a:cubicBezTo>
                        <a:pt x="5715" y="71438"/>
                        <a:pt x="5715" y="71438"/>
                        <a:pt x="5715" y="72390"/>
                      </a:cubicBezTo>
                      <a:cubicBezTo>
                        <a:pt x="6667" y="74295"/>
                        <a:pt x="6667" y="77153"/>
                        <a:pt x="8572" y="79058"/>
                      </a:cubicBezTo>
                      <a:cubicBezTo>
                        <a:pt x="12382" y="83820"/>
                        <a:pt x="17145" y="87630"/>
                        <a:pt x="22860" y="84772"/>
                      </a:cubicBezTo>
                      <a:cubicBezTo>
                        <a:pt x="24765" y="83820"/>
                        <a:pt x="25717" y="82867"/>
                        <a:pt x="26670" y="81915"/>
                      </a:cubicBezTo>
                      <a:cubicBezTo>
                        <a:pt x="26670" y="81915"/>
                        <a:pt x="26670" y="87630"/>
                        <a:pt x="32385" y="86678"/>
                      </a:cubicBezTo>
                      <a:cubicBezTo>
                        <a:pt x="34290" y="86678"/>
                        <a:pt x="36195" y="84772"/>
                        <a:pt x="36195" y="82867"/>
                      </a:cubicBezTo>
                      <a:cubicBezTo>
                        <a:pt x="36195" y="82867"/>
                        <a:pt x="36195" y="82867"/>
                        <a:pt x="36195" y="82867"/>
                      </a:cubicBezTo>
                      <a:cubicBezTo>
                        <a:pt x="36195" y="82867"/>
                        <a:pt x="36195" y="82867"/>
                        <a:pt x="36195" y="82867"/>
                      </a:cubicBezTo>
                      <a:cubicBezTo>
                        <a:pt x="36195" y="82867"/>
                        <a:pt x="36195" y="82867"/>
                        <a:pt x="36195" y="82867"/>
                      </a:cubicBezTo>
                      <a:cubicBezTo>
                        <a:pt x="37147" y="83820"/>
                        <a:pt x="37147" y="84772"/>
                        <a:pt x="38100" y="84772"/>
                      </a:cubicBezTo>
                      <a:cubicBezTo>
                        <a:pt x="40957" y="85725"/>
                        <a:pt x="44767" y="83820"/>
                        <a:pt x="47625" y="81915"/>
                      </a:cubicBezTo>
                      <a:cubicBezTo>
                        <a:pt x="47625" y="81915"/>
                        <a:pt x="51435" y="80010"/>
                        <a:pt x="50482" y="75247"/>
                      </a:cubicBezTo>
                      <a:cubicBezTo>
                        <a:pt x="50482" y="75247"/>
                        <a:pt x="50482" y="74295"/>
                        <a:pt x="50482" y="74295"/>
                      </a:cubicBezTo>
                      <a:cubicBezTo>
                        <a:pt x="51435" y="74295"/>
                        <a:pt x="52388" y="74295"/>
                        <a:pt x="55245" y="72390"/>
                      </a:cubicBezTo>
                      <a:cubicBezTo>
                        <a:pt x="60007" y="69533"/>
                        <a:pt x="59055" y="63817"/>
                        <a:pt x="59055" y="63817"/>
                      </a:cubicBezTo>
                      <a:cubicBezTo>
                        <a:pt x="60960" y="67628"/>
                        <a:pt x="63817" y="67628"/>
                        <a:pt x="65722" y="66675"/>
                      </a:cubicBezTo>
                      <a:cubicBezTo>
                        <a:pt x="65722" y="67628"/>
                        <a:pt x="65722" y="67628"/>
                        <a:pt x="65722" y="68580"/>
                      </a:cubicBezTo>
                      <a:cubicBezTo>
                        <a:pt x="64770" y="70485"/>
                        <a:pt x="65722" y="74295"/>
                        <a:pt x="71438" y="77153"/>
                      </a:cubicBezTo>
                      <a:cubicBezTo>
                        <a:pt x="77153" y="80010"/>
                        <a:pt x="82867" y="80010"/>
                        <a:pt x="87630" y="76200"/>
                      </a:cubicBezTo>
                      <a:cubicBezTo>
                        <a:pt x="87630" y="78105"/>
                        <a:pt x="88582" y="79058"/>
                        <a:pt x="89535" y="80010"/>
                      </a:cubicBezTo>
                      <a:cubicBezTo>
                        <a:pt x="90488" y="80963"/>
                        <a:pt x="92392" y="80010"/>
                        <a:pt x="94297" y="80010"/>
                      </a:cubicBezTo>
                      <a:cubicBezTo>
                        <a:pt x="94297" y="80963"/>
                        <a:pt x="95250" y="82867"/>
                        <a:pt x="96203" y="83820"/>
                      </a:cubicBezTo>
                      <a:cubicBezTo>
                        <a:pt x="100013" y="87630"/>
                        <a:pt x="105728" y="88583"/>
                        <a:pt x="109538" y="86678"/>
                      </a:cubicBezTo>
                      <a:cubicBezTo>
                        <a:pt x="114300" y="84772"/>
                        <a:pt x="117157" y="80010"/>
                        <a:pt x="117157" y="75247"/>
                      </a:cubicBezTo>
                      <a:cubicBezTo>
                        <a:pt x="117157" y="72390"/>
                        <a:pt x="116205" y="69533"/>
                        <a:pt x="114300" y="67628"/>
                      </a:cubicBezTo>
                      <a:cubicBezTo>
                        <a:pt x="113347" y="66675"/>
                        <a:pt x="112395" y="66675"/>
                        <a:pt x="114300" y="65722"/>
                      </a:cubicBezTo>
                      <a:cubicBezTo>
                        <a:pt x="115253" y="64770"/>
                        <a:pt x="116205" y="63817"/>
                        <a:pt x="116205" y="62865"/>
                      </a:cubicBezTo>
                      <a:cubicBezTo>
                        <a:pt x="116205" y="60960"/>
                        <a:pt x="115253" y="59055"/>
                        <a:pt x="113347" y="58103"/>
                      </a:cubicBezTo>
                      <a:cubicBezTo>
                        <a:pt x="115253" y="59055"/>
                        <a:pt x="117157" y="58103"/>
                        <a:pt x="118110" y="56197"/>
                      </a:cubicBezTo>
                      <a:close/>
                    </a:path>
                  </a:pathLst>
                </a:custGeom>
                <a:solidFill>
                  <a:srgbClr val="75B24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26" name="Freeform: Shape 1125">
                  <a:extLst>
                    <a:ext uri="{FF2B5EF4-FFF2-40B4-BE49-F238E27FC236}">
                      <a16:creationId xmlns:a16="http://schemas.microsoft.com/office/drawing/2014/main" id="{C9C9DBF8-1609-4F6A-8A61-6AF5EFFFC6F7}"/>
                    </a:ext>
                  </a:extLst>
                </p:cNvPr>
                <p:cNvSpPr/>
                <p:nvPr/>
              </p:nvSpPr>
              <p:spPr>
                <a:xfrm>
                  <a:off x="6194106" y="3538537"/>
                  <a:ext cx="117157" cy="34289"/>
                </a:xfrm>
                <a:custGeom>
                  <a:avLst/>
                  <a:gdLst>
                    <a:gd name="connsiteX0" fmla="*/ 112395 w 117157"/>
                    <a:gd name="connsiteY0" fmla="*/ 18097 h 34289"/>
                    <a:gd name="connsiteX1" fmla="*/ 106680 w 117157"/>
                    <a:gd name="connsiteY1" fmla="*/ 22860 h 34289"/>
                    <a:gd name="connsiteX2" fmla="*/ 93345 w 117157"/>
                    <a:gd name="connsiteY2" fmla="*/ 20003 h 34289"/>
                    <a:gd name="connsiteX3" fmla="*/ 91440 w 117157"/>
                    <a:gd name="connsiteY3" fmla="*/ 16192 h 34289"/>
                    <a:gd name="connsiteX4" fmla="*/ 86678 w 117157"/>
                    <a:gd name="connsiteY4" fmla="*/ 16192 h 34289"/>
                    <a:gd name="connsiteX5" fmla="*/ 84773 w 117157"/>
                    <a:gd name="connsiteY5" fmla="*/ 12383 h 34289"/>
                    <a:gd name="connsiteX6" fmla="*/ 68580 w 117157"/>
                    <a:gd name="connsiteY6" fmla="*/ 13335 h 34289"/>
                    <a:gd name="connsiteX7" fmla="*/ 62865 w 117157"/>
                    <a:gd name="connsiteY7" fmla="*/ 4763 h 34289"/>
                    <a:gd name="connsiteX8" fmla="*/ 62865 w 117157"/>
                    <a:gd name="connsiteY8" fmla="*/ 2858 h 34289"/>
                    <a:gd name="connsiteX9" fmla="*/ 56198 w 117157"/>
                    <a:gd name="connsiteY9" fmla="*/ 0 h 34289"/>
                    <a:gd name="connsiteX10" fmla="*/ 52388 w 117157"/>
                    <a:gd name="connsiteY10" fmla="*/ 8572 h 34289"/>
                    <a:gd name="connsiteX11" fmla="*/ 47625 w 117157"/>
                    <a:gd name="connsiteY11" fmla="*/ 10478 h 34289"/>
                    <a:gd name="connsiteX12" fmla="*/ 47625 w 117157"/>
                    <a:gd name="connsiteY12" fmla="*/ 11430 h 34289"/>
                    <a:gd name="connsiteX13" fmla="*/ 44768 w 117157"/>
                    <a:gd name="connsiteY13" fmla="*/ 18097 h 34289"/>
                    <a:gd name="connsiteX14" fmla="*/ 35243 w 117157"/>
                    <a:gd name="connsiteY14" fmla="*/ 20955 h 34289"/>
                    <a:gd name="connsiteX15" fmla="*/ 33338 w 117157"/>
                    <a:gd name="connsiteY15" fmla="*/ 19050 h 34289"/>
                    <a:gd name="connsiteX16" fmla="*/ 33338 w 117157"/>
                    <a:gd name="connsiteY16" fmla="*/ 19050 h 34289"/>
                    <a:gd name="connsiteX17" fmla="*/ 33338 w 117157"/>
                    <a:gd name="connsiteY17" fmla="*/ 19050 h 34289"/>
                    <a:gd name="connsiteX18" fmla="*/ 33338 w 117157"/>
                    <a:gd name="connsiteY18" fmla="*/ 19050 h 34289"/>
                    <a:gd name="connsiteX19" fmla="*/ 29528 w 117157"/>
                    <a:gd name="connsiteY19" fmla="*/ 22860 h 34289"/>
                    <a:gd name="connsiteX20" fmla="*/ 23813 w 117157"/>
                    <a:gd name="connsiteY20" fmla="*/ 18097 h 34289"/>
                    <a:gd name="connsiteX21" fmla="*/ 20003 w 117157"/>
                    <a:gd name="connsiteY21" fmla="*/ 20955 h 34289"/>
                    <a:gd name="connsiteX22" fmla="*/ 5715 w 117157"/>
                    <a:gd name="connsiteY22" fmla="*/ 15240 h 34289"/>
                    <a:gd name="connsiteX23" fmla="*/ 2858 w 117157"/>
                    <a:gd name="connsiteY23" fmla="*/ 8572 h 34289"/>
                    <a:gd name="connsiteX24" fmla="*/ 2858 w 117157"/>
                    <a:gd name="connsiteY24" fmla="*/ 7620 h 34289"/>
                    <a:gd name="connsiteX25" fmla="*/ 2858 w 117157"/>
                    <a:gd name="connsiteY25" fmla="*/ 6667 h 34289"/>
                    <a:gd name="connsiteX26" fmla="*/ 2858 w 117157"/>
                    <a:gd name="connsiteY26" fmla="*/ 5715 h 34289"/>
                    <a:gd name="connsiteX27" fmla="*/ 3810 w 117157"/>
                    <a:gd name="connsiteY27" fmla="*/ 953 h 34289"/>
                    <a:gd name="connsiteX28" fmla="*/ 953 w 117157"/>
                    <a:gd name="connsiteY28" fmla="*/ 1905 h 34289"/>
                    <a:gd name="connsiteX29" fmla="*/ 0 w 117157"/>
                    <a:gd name="connsiteY29" fmla="*/ 2858 h 34289"/>
                    <a:gd name="connsiteX30" fmla="*/ 0 w 117157"/>
                    <a:gd name="connsiteY30" fmla="*/ 2858 h 34289"/>
                    <a:gd name="connsiteX31" fmla="*/ 0 w 117157"/>
                    <a:gd name="connsiteY31" fmla="*/ 2858 h 34289"/>
                    <a:gd name="connsiteX32" fmla="*/ 0 w 117157"/>
                    <a:gd name="connsiteY32" fmla="*/ 2858 h 34289"/>
                    <a:gd name="connsiteX33" fmla="*/ 0 w 117157"/>
                    <a:gd name="connsiteY33" fmla="*/ 2858 h 34289"/>
                    <a:gd name="connsiteX34" fmla="*/ 0 w 117157"/>
                    <a:gd name="connsiteY34" fmla="*/ 2858 h 34289"/>
                    <a:gd name="connsiteX35" fmla="*/ 0 w 117157"/>
                    <a:gd name="connsiteY35" fmla="*/ 2858 h 34289"/>
                    <a:gd name="connsiteX36" fmla="*/ 0 w 117157"/>
                    <a:gd name="connsiteY36" fmla="*/ 2858 h 34289"/>
                    <a:gd name="connsiteX37" fmla="*/ 0 w 117157"/>
                    <a:gd name="connsiteY37" fmla="*/ 2858 h 34289"/>
                    <a:gd name="connsiteX38" fmla="*/ 0 w 117157"/>
                    <a:gd name="connsiteY38" fmla="*/ 2858 h 34289"/>
                    <a:gd name="connsiteX39" fmla="*/ 0 w 117157"/>
                    <a:gd name="connsiteY39" fmla="*/ 2858 h 34289"/>
                    <a:gd name="connsiteX40" fmla="*/ 0 w 117157"/>
                    <a:gd name="connsiteY40" fmla="*/ 2858 h 34289"/>
                    <a:gd name="connsiteX41" fmla="*/ 0 w 117157"/>
                    <a:gd name="connsiteY41" fmla="*/ 2858 h 34289"/>
                    <a:gd name="connsiteX42" fmla="*/ 0 w 117157"/>
                    <a:gd name="connsiteY42" fmla="*/ 2858 h 34289"/>
                    <a:gd name="connsiteX43" fmla="*/ 0 w 117157"/>
                    <a:gd name="connsiteY43" fmla="*/ 2858 h 34289"/>
                    <a:gd name="connsiteX44" fmla="*/ 0 w 117157"/>
                    <a:gd name="connsiteY44" fmla="*/ 2858 h 34289"/>
                    <a:gd name="connsiteX45" fmla="*/ 0 w 117157"/>
                    <a:gd name="connsiteY45" fmla="*/ 2858 h 34289"/>
                    <a:gd name="connsiteX46" fmla="*/ 0 w 117157"/>
                    <a:gd name="connsiteY46" fmla="*/ 2858 h 34289"/>
                    <a:gd name="connsiteX47" fmla="*/ 0 w 117157"/>
                    <a:gd name="connsiteY47" fmla="*/ 3810 h 34289"/>
                    <a:gd name="connsiteX48" fmla="*/ 953 w 117157"/>
                    <a:gd name="connsiteY48" fmla="*/ 10478 h 34289"/>
                    <a:gd name="connsiteX49" fmla="*/ 3810 w 117157"/>
                    <a:gd name="connsiteY49" fmla="*/ 14288 h 34289"/>
                    <a:gd name="connsiteX50" fmla="*/ 5715 w 117157"/>
                    <a:gd name="connsiteY50" fmla="*/ 15240 h 34289"/>
                    <a:gd name="connsiteX51" fmla="*/ 5715 w 117157"/>
                    <a:gd name="connsiteY51" fmla="*/ 17145 h 34289"/>
                    <a:gd name="connsiteX52" fmla="*/ 5715 w 117157"/>
                    <a:gd name="connsiteY52" fmla="*/ 19050 h 34289"/>
                    <a:gd name="connsiteX53" fmla="*/ 8573 w 117157"/>
                    <a:gd name="connsiteY53" fmla="*/ 25717 h 34289"/>
                    <a:gd name="connsiteX54" fmla="*/ 22860 w 117157"/>
                    <a:gd name="connsiteY54" fmla="*/ 31433 h 34289"/>
                    <a:gd name="connsiteX55" fmla="*/ 26670 w 117157"/>
                    <a:gd name="connsiteY55" fmla="*/ 28575 h 34289"/>
                    <a:gd name="connsiteX56" fmla="*/ 32385 w 117157"/>
                    <a:gd name="connsiteY56" fmla="*/ 33338 h 34289"/>
                    <a:gd name="connsiteX57" fmla="*/ 36195 w 117157"/>
                    <a:gd name="connsiteY57" fmla="*/ 29528 h 34289"/>
                    <a:gd name="connsiteX58" fmla="*/ 36195 w 117157"/>
                    <a:gd name="connsiteY58" fmla="*/ 29528 h 34289"/>
                    <a:gd name="connsiteX59" fmla="*/ 36195 w 117157"/>
                    <a:gd name="connsiteY59" fmla="*/ 29528 h 34289"/>
                    <a:gd name="connsiteX60" fmla="*/ 36195 w 117157"/>
                    <a:gd name="connsiteY60" fmla="*/ 29528 h 34289"/>
                    <a:gd name="connsiteX61" fmla="*/ 38100 w 117157"/>
                    <a:gd name="connsiteY61" fmla="*/ 31433 h 34289"/>
                    <a:gd name="connsiteX62" fmla="*/ 47625 w 117157"/>
                    <a:gd name="connsiteY62" fmla="*/ 28575 h 34289"/>
                    <a:gd name="connsiteX63" fmla="*/ 50483 w 117157"/>
                    <a:gd name="connsiteY63" fmla="*/ 21908 h 34289"/>
                    <a:gd name="connsiteX64" fmla="*/ 50483 w 117157"/>
                    <a:gd name="connsiteY64" fmla="*/ 20955 h 34289"/>
                    <a:gd name="connsiteX65" fmla="*/ 55245 w 117157"/>
                    <a:gd name="connsiteY65" fmla="*/ 19050 h 34289"/>
                    <a:gd name="connsiteX66" fmla="*/ 59055 w 117157"/>
                    <a:gd name="connsiteY66" fmla="*/ 10478 h 34289"/>
                    <a:gd name="connsiteX67" fmla="*/ 65723 w 117157"/>
                    <a:gd name="connsiteY67" fmla="*/ 13335 h 34289"/>
                    <a:gd name="connsiteX68" fmla="*/ 65723 w 117157"/>
                    <a:gd name="connsiteY68" fmla="*/ 15240 h 34289"/>
                    <a:gd name="connsiteX69" fmla="*/ 71438 w 117157"/>
                    <a:gd name="connsiteY69" fmla="*/ 23813 h 34289"/>
                    <a:gd name="connsiteX70" fmla="*/ 87630 w 117157"/>
                    <a:gd name="connsiteY70" fmla="*/ 22860 h 34289"/>
                    <a:gd name="connsiteX71" fmla="*/ 89535 w 117157"/>
                    <a:gd name="connsiteY71" fmla="*/ 26670 h 34289"/>
                    <a:gd name="connsiteX72" fmla="*/ 94298 w 117157"/>
                    <a:gd name="connsiteY72" fmla="*/ 26670 h 34289"/>
                    <a:gd name="connsiteX73" fmla="*/ 96203 w 117157"/>
                    <a:gd name="connsiteY73" fmla="*/ 30480 h 34289"/>
                    <a:gd name="connsiteX74" fmla="*/ 109538 w 117157"/>
                    <a:gd name="connsiteY74" fmla="*/ 33338 h 34289"/>
                    <a:gd name="connsiteX75" fmla="*/ 117158 w 117157"/>
                    <a:gd name="connsiteY75" fmla="*/ 21908 h 34289"/>
                    <a:gd name="connsiteX76" fmla="*/ 112395 w 117157"/>
                    <a:gd name="connsiteY76" fmla="*/ 18097 h 342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</a:cxnLst>
                  <a:rect l="l" t="t" r="r" b="b"/>
                  <a:pathLst>
                    <a:path w="117157" h="34289">
                      <a:moveTo>
                        <a:pt x="112395" y="18097"/>
                      </a:moveTo>
                      <a:cubicBezTo>
                        <a:pt x="111443" y="20003"/>
                        <a:pt x="108585" y="21908"/>
                        <a:pt x="106680" y="22860"/>
                      </a:cubicBezTo>
                      <a:cubicBezTo>
                        <a:pt x="101918" y="24765"/>
                        <a:pt x="96203" y="23813"/>
                        <a:pt x="93345" y="20003"/>
                      </a:cubicBezTo>
                      <a:cubicBezTo>
                        <a:pt x="92393" y="19050"/>
                        <a:pt x="91440" y="18097"/>
                        <a:pt x="91440" y="16192"/>
                      </a:cubicBezTo>
                      <a:cubicBezTo>
                        <a:pt x="90488" y="16192"/>
                        <a:pt x="88583" y="17145"/>
                        <a:pt x="86678" y="16192"/>
                      </a:cubicBezTo>
                      <a:cubicBezTo>
                        <a:pt x="84773" y="15240"/>
                        <a:pt x="83820" y="14288"/>
                        <a:pt x="84773" y="12383"/>
                      </a:cubicBezTo>
                      <a:cubicBezTo>
                        <a:pt x="80010" y="16192"/>
                        <a:pt x="74295" y="16192"/>
                        <a:pt x="68580" y="13335"/>
                      </a:cubicBezTo>
                      <a:cubicBezTo>
                        <a:pt x="62865" y="10478"/>
                        <a:pt x="62865" y="6667"/>
                        <a:pt x="62865" y="4763"/>
                      </a:cubicBezTo>
                      <a:cubicBezTo>
                        <a:pt x="62865" y="3810"/>
                        <a:pt x="62865" y="2858"/>
                        <a:pt x="62865" y="2858"/>
                      </a:cubicBezTo>
                      <a:cubicBezTo>
                        <a:pt x="60960" y="3810"/>
                        <a:pt x="58103" y="3810"/>
                        <a:pt x="56198" y="0"/>
                      </a:cubicBezTo>
                      <a:cubicBezTo>
                        <a:pt x="56198" y="0"/>
                        <a:pt x="57150" y="5715"/>
                        <a:pt x="52388" y="8572"/>
                      </a:cubicBezTo>
                      <a:cubicBezTo>
                        <a:pt x="49530" y="10478"/>
                        <a:pt x="47625" y="10478"/>
                        <a:pt x="47625" y="10478"/>
                      </a:cubicBezTo>
                      <a:cubicBezTo>
                        <a:pt x="47625" y="10478"/>
                        <a:pt x="47625" y="11430"/>
                        <a:pt x="47625" y="11430"/>
                      </a:cubicBezTo>
                      <a:cubicBezTo>
                        <a:pt x="48578" y="16192"/>
                        <a:pt x="44768" y="18097"/>
                        <a:pt x="44768" y="18097"/>
                      </a:cubicBezTo>
                      <a:cubicBezTo>
                        <a:pt x="41910" y="20003"/>
                        <a:pt x="38100" y="21908"/>
                        <a:pt x="35243" y="20955"/>
                      </a:cubicBezTo>
                      <a:cubicBezTo>
                        <a:pt x="34290" y="20955"/>
                        <a:pt x="33338" y="20003"/>
                        <a:pt x="33338" y="19050"/>
                      </a:cubicBezTo>
                      <a:cubicBezTo>
                        <a:pt x="33338" y="19050"/>
                        <a:pt x="33338" y="19050"/>
                        <a:pt x="33338" y="19050"/>
                      </a:cubicBezTo>
                      <a:cubicBezTo>
                        <a:pt x="33338" y="19050"/>
                        <a:pt x="33338" y="19050"/>
                        <a:pt x="33338" y="19050"/>
                      </a:cubicBezTo>
                      <a:cubicBezTo>
                        <a:pt x="33338" y="19050"/>
                        <a:pt x="33338" y="19050"/>
                        <a:pt x="33338" y="19050"/>
                      </a:cubicBezTo>
                      <a:cubicBezTo>
                        <a:pt x="33338" y="20955"/>
                        <a:pt x="31433" y="22860"/>
                        <a:pt x="29528" y="22860"/>
                      </a:cubicBezTo>
                      <a:cubicBezTo>
                        <a:pt x="23813" y="23813"/>
                        <a:pt x="23813" y="18097"/>
                        <a:pt x="23813" y="18097"/>
                      </a:cubicBezTo>
                      <a:cubicBezTo>
                        <a:pt x="22860" y="19050"/>
                        <a:pt x="20955" y="20955"/>
                        <a:pt x="20003" y="20955"/>
                      </a:cubicBezTo>
                      <a:cubicBezTo>
                        <a:pt x="14288" y="23813"/>
                        <a:pt x="8573" y="19050"/>
                        <a:pt x="5715" y="15240"/>
                      </a:cubicBezTo>
                      <a:cubicBezTo>
                        <a:pt x="3810" y="13335"/>
                        <a:pt x="3810" y="11430"/>
                        <a:pt x="2858" y="8572"/>
                      </a:cubicBezTo>
                      <a:cubicBezTo>
                        <a:pt x="2858" y="8572"/>
                        <a:pt x="2858" y="7620"/>
                        <a:pt x="2858" y="7620"/>
                      </a:cubicBezTo>
                      <a:cubicBezTo>
                        <a:pt x="2858" y="7620"/>
                        <a:pt x="2858" y="7620"/>
                        <a:pt x="2858" y="6667"/>
                      </a:cubicBezTo>
                      <a:cubicBezTo>
                        <a:pt x="2858" y="6667"/>
                        <a:pt x="2858" y="5715"/>
                        <a:pt x="2858" y="5715"/>
                      </a:cubicBezTo>
                      <a:cubicBezTo>
                        <a:pt x="2858" y="4763"/>
                        <a:pt x="3810" y="2858"/>
                        <a:pt x="3810" y="953"/>
                      </a:cubicBezTo>
                      <a:cubicBezTo>
                        <a:pt x="2858" y="953"/>
                        <a:pt x="1905" y="1905"/>
                        <a:pt x="953" y="1905"/>
                      </a:cubicBezTo>
                      <a:cubicBezTo>
                        <a:pt x="0" y="1905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3810"/>
                        <a:pt x="0" y="3810"/>
                      </a:cubicBezTo>
                      <a:cubicBezTo>
                        <a:pt x="0" y="5715"/>
                        <a:pt x="0" y="8572"/>
                        <a:pt x="953" y="10478"/>
                      </a:cubicBezTo>
                      <a:cubicBezTo>
                        <a:pt x="1905" y="12383"/>
                        <a:pt x="2858" y="13335"/>
                        <a:pt x="3810" y="14288"/>
                      </a:cubicBezTo>
                      <a:cubicBezTo>
                        <a:pt x="4763" y="14288"/>
                        <a:pt x="5715" y="15240"/>
                        <a:pt x="5715" y="15240"/>
                      </a:cubicBezTo>
                      <a:cubicBezTo>
                        <a:pt x="5715" y="15240"/>
                        <a:pt x="5715" y="16192"/>
                        <a:pt x="5715" y="17145"/>
                      </a:cubicBezTo>
                      <a:cubicBezTo>
                        <a:pt x="5715" y="18097"/>
                        <a:pt x="5715" y="18097"/>
                        <a:pt x="5715" y="19050"/>
                      </a:cubicBezTo>
                      <a:cubicBezTo>
                        <a:pt x="6668" y="20955"/>
                        <a:pt x="6668" y="23813"/>
                        <a:pt x="8573" y="25717"/>
                      </a:cubicBezTo>
                      <a:cubicBezTo>
                        <a:pt x="12383" y="30480"/>
                        <a:pt x="17145" y="34290"/>
                        <a:pt x="22860" y="31433"/>
                      </a:cubicBezTo>
                      <a:cubicBezTo>
                        <a:pt x="24765" y="30480"/>
                        <a:pt x="25718" y="29528"/>
                        <a:pt x="26670" y="28575"/>
                      </a:cubicBezTo>
                      <a:cubicBezTo>
                        <a:pt x="26670" y="28575"/>
                        <a:pt x="26670" y="34290"/>
                        <a:pt x="32385" y="33338"/>
                      </a:cubicBezTo>
                      <a:cubicBezTo>
                        <a:pt x="34290" y="33338"/>
                        <a:pt x="36195" y="31433"/>
                        <a:pt x="36195" y="29528"/>
                      </a:cubicBezTo>
                      <a:cubicBezTo>
                        <a:pt x="36195" y="29528"/>
                        <a:pt x="36195" y="29528"/>
                        <a:pt x="36195" y="29528"/>
                      </a:cubicBezTo>
                      <a:cubicBezTo>
                        <a:pt x="36195" y="29528"/>
                        <a:pt x="36195" y="29528"/>
                        <a:pt x="36195" y="29528"/>
                      </a:cubicBezTo>
                      <a:cubicBezTo>
                        <a:pt x="36195" y="29528"/>
                        <a:pt x="36195" y="29528"/>
                        <a:pt x="36195" y="29528"/>
                      </a:cubicBezTo>
                      <a:cubicBezTo>
                        <a:pt x="37148" y="30480"/>
                        <a:pt x="37148" y="31433"/>
                        <a:pt x="38100" y="31433"/>
                      </a:cubicBezTo>
                      <a:cubicBezTo>
                        <a:pt x="40958" y="32385"/>
                        <a:pt x="44768" y="30480"/>
                        <a:pt x="47625" y="28575"/>
                      </a:cubicBezTo>
                      <a:cubicBezTo>
                        <a:pt x="47625" y="28575"/>
                        <a:pt x="51435" y="26670"/>
                        <a:pt x="50483" y="21908"/>
                      </a:cubicBezTo>
                      <a:cubicBezTo>
                        <a:pt x="50483" y="21908"/>
                        <a:pt x="50483" y="20955"/>
                        <a:pt x="50483" y="20955"/>
                      </a:cubicBezTo>
                      <a:cubicBezTo>
                        <a:pt x="51435" y="20955"/>
                        <a:pt x="52388" y="20955"/>
                        <a:pt x="55245" y="19050"/>
                      </a:cubicBezTo>
                      <a:cubicBezTo>
                        <a:pt x="60008" y="16192"/>
                        <a:pt x="59055" y="10478"/>
                        <a:pt x="59055" y="10478"/>
                      </a:cubicBezTo>
                      <a:cubicBezTo>
                        <a:pt x="60960" y="14288"/>
                        <a:pt x="63818" y="14288"/>
                        <a:pt x="65723" y="13335"/>
                      </a:cubicBezTo>
                      <a:cubicBezTo>
                        <a:pt x="65723" y="14288"/>
                        <a:pt x="65723" y="14288"/>
                        <a:pt x="65723" y="15240"/>
                      </a:cubicBezTo>
                      <a:cubicBezTo>
                        <a:pt x="64770" y="17145"/>
                        <a:pt x="65723" y="20955"/>
                        <a:pt x="71438" y="23813"/>
                      </a:cubicBezTo>
                      <a:cubicBezTo>
                        <a:pt x="77153" y="26670"/>
                        <a:pt x="82868" y="26670"/>
                        <a:pt x="87630" y="22860"/>
                      </a:cubicBezTo>
                      <a:cubicBezTo>
                        <a:pt x="87630" y="24765"/>
                        <a:pt x="88583" y="25717"/>
                        <a:pt x="89535" y="26670"/>
                      </a:cubicBezTo>
                      <a:cubicBezTo>
                        <a:pt x="90488" y="27622"/>
                        <a:pt x="92393" y="26670"/>
                        <a:pt x="94298" y="26670"/>
                      </a:cubicBezTo>
                      <a:cubicBezTo>
                        <a:pt x="94298" y="27622"/>
                        <a:pt x="95250" y="29528"/>
                        <a:pt x="96203" y="30480"/>
                      </a:cubicBezTo>
                      <a:cubicBezTo>
                        <a:pt x="100013" y="34290"/>
                        <a:pt x="105728" y="35242"/>
                        <a:pt x="109538" y="33338"/>
                      </a:cubicBezTo>
                      <a:cubicBezTo>
                        <a:pt x="114300" y="31433"/>
                        <a:pt x="117158" y="26670"/>
                        <a:pt x="117158" y="21908"/>
                      </a:cubicBezTo>
                      <a:cubicBezTo>
                        <a:pt x="115253" y="21908"/>
                        <a:pt x="114300" y="20003"/>
                        <a:pt x="112395" y="18097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27" name="Freeform: Shape 1126">
                  <a:extLst>
                    <a:ext uri="{FF2B5EF4-FFF2-40B4-BE49-F238E27FC236}">
                      <a16:creationId xmlns:a16="http://schemas.microsoft.com/office/drawing/2014/main" id="{3988C5AF-852C-4DA7-B14F-3514736DBF66}"/>
                    </a:ext>
                  </a:extLst>
                </p:cNvPr>
                <p:cNvSpPr/>
                <p:nvPr/>
              </p:nvSpPr>
              <p:spPr>
                <a:xfrm>
                  <a:off x="6203631" y="3532822"/>
                  <a:ext cx="42862" cy="8572"/>
                </a:xfrm>
                <a:custGeom>
                  <a:avLst/>
                  <a:gdLst>
                    <a:gd name="connsiteX0" fmla="*/ 15240 w 42862"/>
                    <a:gd name="connsiteY0" fmla="*/ 8573 h 8572"/>
                    <a:gd name="connsiteX1" fmla="*/ 19050 w 42862"/>
                    <a:gd name="connsiteY1" fmla="*/ 8573 h 8572"/>
                    <a:gd name="connsiteX2" fmla="*/ 22860 w 42862"/>
                    <a:gd name="connsiteY2" fmla="*/ 6668 h 8572"/>
                    <a:gd name="connsiteX3" fmla="*/ 26670 w 42862"/>
                    <a:gd name="connsiteY3" fmla="*/ 7620 h 8572"/>
                    <a:gd name="connsiteX4" fmla="*/ 31433 w 42862"/>
                    <a:gd name="connsiteY4" fmla="*/ 6668 h 8572"/>
                    <a:gd name="connsiteX5" fmla="*/ 35243 w 42862"/>
                    <a:gd name="connsiteY5" fmla="*/ 4763 h 8572"/>
                    <a:gd name="connsiteX6" fmla="*/ 39053 w 42862"/>
                    <a:gd name="connsiteY6" fmla="*/ 4763 h 8572"/>
                    <a:gd name="connsiteX7" fmla="*/ 41910 w 42862"/>
                    <a:gd name="connsiteY7" fmla="*/ 2858 h 8572"/>
                    <a:gd name="connsiteX8" fmla="*/ 42863 w 42862"/>
                    <a:gd name="connsiteY8" fmla="*/ 0 h 8572"/>
                    <a:gd name="connsiteX9" fmla="*/ 39053 w 42862"/>
                    <a:gd name="connsiteY9" fmla="*/ 953 h 8572"/>
                    <a:gd name="connsiteX10" fmla="*/ 35243 w 42862"/>
                    <a:gd name="connsiteY10" fmla="*/ 0 h 8572"/>
                    <a:gd name="connsiteX11" fmla="*/ 29528 w 42862"/>
                    <a:gd name="connsiteY11" fmla="*/ 2858 h 8572"/>
                    <a:gd name="connsiteX12" fmla="*/ 22860 w 42862"/>
                    <a:gd name="connsiteY12" fmla="*/ 1905 h 8572"/>
                    <a:gd name="connsiteX13" fmla="*/ 20955 w 42862"/>
                    <a:gd name="connsiteY13" fmla="*/ 2858 h 8572"/>
                    <a:gd name="connsiteX14" fmla="*/ 10478 w 42862"/>
                    <a:gd name="connsiteY14" fmla="*/ 953 h 8572"/>
                    <a:gd name="connsiteX15" fmla="*/ 10478 w 42862"/>
                    <a:gd name="connsiteY15" fmla="*/ 953 h 8572"/>
                    <a:gd name="connsiteX16" fmla="*/ 0 w 42862"/>
                    <a:gd name="connsiteY16" fmla="*/ 2858 h 8572"/>
                    <a:gd name="connsiteX17" fmla="*/ 8573 w 42862"/>
                    <a:gd name="connsiteY17" fmla="*/ 5715 h 8572"/>
                    <a:gd name="connsiteX18" fmla="*/ 11430 w 42862"/>
                    <a:gd name="connsiteY18" fmla="*/ 4763 h 8572"/>
                    <a:gd name="connsiteX19" fmla="*/ 12383 w 42862"/>
                    <a:gd name="connsiteY19" fmla="*/ 5715 h 8572"/>
                    <a:gd name="connsiteX20" fmla="*/ 15240 w 42862"/>
                    <a:gd name="connsiteY20" fmla="*/ 6668 h 8572"/>
                    <a:gd name="connsiteX21" fmla="*/ 15240 w 42862"/>
                    <a:gd name="connsiteY21" fmla="*/ 8573 h 85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42862" h="8572">
                      <a:moveTo>
                        <a:pt x="15240" y="8573"/>
                      </a:moveTo>
                      <a:cubicBezTo>
                        <a:pt x="16193" y="8573"/>
                        <a:pt x="18098" y="8573"/>
                        <a:pt x="19050" y="8573"/>
                      </a:cubicBezTo>
                      <a:cubicBezTo>
                        <a:pt x="20003" y="8573"/>
                        <a:pt x="21908" y="7620"/>
                        <a:pt x="22860" y="6668"/>
                      </a:cubicBezTo>
                      <a:cubicBezTo>
                        <a:pt x="23813" y="7620"/>
                        <a:pt x="24765" y="7620"/>
                        <a:pt x="26670" y="7620"/>
                      </a:cubicBezTo>
                      <a:cubicBezTo>
                        <a:pt x="28575" y="7620"/>
                        <a:pt x="29528" y="7620"/>
                        <a:pt x="31433" y="6668"/>
                      </a:cubicBezTo>
                      <a:cubicBezTo>
                        <a:pt x="33338" y="6668"/>
                        <a:pt x="35243" y="5715"/>
                        <a:pt x="35243" y="4763"/>
                      </a:cubicBezTo>
                      <a:cubicBezTo>
                        <a:pt x="36195" y="4763"/>
                        <a:pt x="38100" y="4763"/>
                        <a:pt x="39053" y="4763"/>
                      </a:cubicBezTo>
                      <a:cubicBezTo>
                        <a:pt x="40005" y="4763"/>
                        <a:pt x="41910" y="3810"/>
                        <a:pt x="41910" y="2858"/>
                      </a:cubicBezTo>
                      <a:cubicBezTo>
                        <a:pt x="42863" y="1905"/>
                        <a:pt x="42863" y="953"/>
                        <a:pt x="42863" y="0"/>
                      </a:cubicBezTo>
                      <a:cubicBezTo>
                        <a:pt x="42863" y="953"/>
                        <a:pt x="40005" y="1905"/>
                        <a:pt x="39053" y="953"/>
                      </a:cubicBezTo>
                      <a:cubicBezTo>
                        <a:pt x="38100" y="953"/>
                        <a:pt x="36195" y="953"/>
                        <a:pt x="35243" y="0"/>
                      </a:cubicBezTo>
                      <a:cubicBezTo>
                        <a:pt x="34290" y="953"/>
                        <a:pt x="32385" y="1905"/>
                        <a:pt x="29528" y="2858"/>
                      </a:cubicBezTo>
                      <a:cubicBezTo>
                        <a:pt x="27623" y="2858"/>
                        <a:pt x="24765" y="2858"/>
                        <a:pt x="22860" y="1905"/>
                      </a:cubicBezTo>
                      <a:cubicBezTo>
                        <a:pt x="21908" y="1905"/>
                        <a:pt x="21908" y="2858"/>
                        <a:pt x="20955" y="2858"/>
                      </a:cubicBezTo>
                      <a:cubicBezTo>
                        <a:pt x="17145" y="3810"/>
                        <a:pt x="12383" y="2858"/>
                        <a:pt x="10478" y="953"/>
                      </a:cubicBezTo>
                      <a:cubicBezTo>
                        <a:pt x="10478" y="953"/>
                        <a:pt x="10478" y="953"/>
                        <a:pt x="10478" y="953"/>
                      </a:cubicBezTo>
                      <a:cubicBezTo>
                        <a:pt x="10478" y="953"/>
                        <a:pt x="8573" y="5715"/>
                        <a:pt x="0" y="2858"/>
                      </a:cubicBezTo>
                      <a:cubicBezTo>
                        <a:pt x="0" y="2858"/>
                        <a:pt x="1905" y="6668"/>
                        <a:pt x="8573" y="5715"/>
                      </a:cubicBezTo>
                      <a:cubicBezTo>
                        <a:pt x="8573" y="5715"/>
                        <a:pt x="10478" y="5715"/>
                        <a:pt x="11430" y="4763"/>
                      </a:cubicBezTo>
                      <a:cubicBezTo>
                        <a:pt x="11430" y="4763"/>
                        <a:pt x="12383" y="5715"/>
                        <a:pt x="12383" y="5715"/>
                      </a:cubicBezTo>
                      <a:cubicBezTo>
                        <a:pt x="13335" y="6668"/>
                        <a:pt x="14288" y="6668"/>
                        <a:pt x="15240" y="6668"/>
                      </a:cubicBezTo>
                      <a:cubicBezTo>
                        <a:pt x="14288" y="8573"/>
                        <a:pt x="15240" y="8573"/>
                        <a:pt x="15240" y="8573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28" name="Freeform: Shape 1127">
                  <a:extLst>
                    <a:ext uri="{FF2B5EF4-FFF2-40B4-BE49-F238E27FC236}">
                      <a16:creationId xmlns:a16="http://schemas.microsoft.com/office/drawing/2014/main" id="{B6B119AB-A2BD-494E-B0EC-453A6C655952}"/>
                    </a:ext>
                  </a:extLst>
                </p:cNvPr>
                <p:cNvSpPr/>
                <p:nvPr/>
              </p:nvSpPr>
              <p:spPr>
                <a:xfrm>
                  <a:off x="6272212" y="3540442"/>
                  <a:ext cx="34290" cy="5715"/>
                </a:xfrm>
                <a:custGeom>
                  <a:avLst/>
                  <a:gdLst>
                    <a:gd name="connsiteX0" fmla="*/ 24765 w 34290"/>
                    <a:gd name="connsiteY0" fmla="*/ 4763 h 5715"/>
                    <a:gd name="connsiteX1" fmla="*/ 20955 w 34290"/>
                    <a:gd name="connsiteY1" fmla="*/ 5715 h 5715"/>
                    <a:gd name="connsiteX2" fmla="*/ 17145 w 34290"/>
                    <a:gd name="connsiteY2" fmla="*/ 5715 h 5715"/>
                    <a:gd name="connsiteX3" fmla="*/ 15240 w 34290"/>
                    <a:gd name="connsiteY3" fmla="*/ 5715 h 5715"/>
                    <a:gd name="connsiteX4" fmla="*/ 12382 w 34290"/>
                    <a:gd name="connsiteY4" fmla="*/ 4763 h 5715"/>
                    <a:gd name="connsiteX5" fmla="*/ 11430 w 34290"/>
                    <a:gd name="connsiteY5" fmla="*/ 3810 h 5715"/>
                    <a:gd name="connsiteX6" fmla="*/ 8572 w 34290"/>
                    <a:gd name="connsiteY6" fmla="*/ 4763 h 5715"/>
                    <a:gd name="connsiteX7" fmla="*/ 0 w 34290"/>
                    <a:gd name="connsiteY7" fmla="*/ 1905 h 5715"/>
                    <a:gd name="connsiteX8" fmla="*/ 11430 w 34290"/>
                    <a:gd name="connsiteY8" fmla="*/ 0 h 5715"/>
                    <a:gd name="connsiteX9" fmla="*/ 11430 w 34290"/>
                    <a:gd name="connsiteY9" fmla="*/ 0 h 5715"/>
                    <a:gd name="connsiteX10" fmla="*/ 22860 w 34290"/>
                    <a:gd name="connsiteY10" fmla="*/ 1905 h 5715"/>
                    <a:gd name="connsiteX11" fmla="*/ 24765 w 34290"/>
                    <a:gd name="connsiteY11" fmla="*/ 953 h 5715"/>
                    <a:gd name="connsiteX12" fmla="*/ 34290 w 34290"/>
                    <a:gd name="connsiteY12" fmla="*/ 953 h 5715"/>
                    <a:gd name="connsiteX13" fmla="*/ 24765 w 34290"/>
                    <a:gd name="connsiteY13" fmla="*/ 4763 h 57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34290" h="5715">
                      <a:moveTo>
                        <a:pt x="24765" y="4763"/>
                      </a:moveTo>
                      <a:cubicBezTo>
                        <a:pt x="24765" y="5715"/>
                        <a:pt x="22860" y="5715"/>
                        <a:pt x="20955" y="5715"/>
                      </a:cubicBezTo>
                      <a:cubicBezTo>
                        <a:pt x="20003" y="5715"/>
                        <a:pt x="18097" y="5715"/>
                        <a:pt x="17145" y="5715"/>
                      </a:cubicBezTo>
                      <a:cubicBezTo>
                        <a:pt x="16193" y="5715"/>
                        <a:pt x="16193" y="5715"/>
                        <a:pt x="15240" y="5715"/>
                      </a:cubicBezTo>
                      <a:cubicBezTo>
                        <a:pt x="14288" y="5715"/>
                        <a:pt x="13335" y="4763"/>
                        <a:pt x="12382" y="4763"/>
                      </a:cubicBezTo>
                      <a:cubicBezTo>
                        <a:pt x="12382" y="4763"/>
                        <a:pt x="11430" y="3810"/>
                        <a:pt x="11430" y="3810"/>
                      </a:cubicBezTo>
                      <a:cubicBezTo>
                        <a:pt x="10478" y="4763"/>
                        <a:pt x="8572" y="4763"/>
                        <a:pt x="8572" y="4763"/>
                      </a:cubicBezTo>
                      <a:cubicBezTo>
                        <a:pt x="953" y="5715"/>
                        <a:pt x="0" y="1905"/>
                        <a:pt x="0" y="1905"/>
                      </a:cubicBezTo>
                      <a:cubicBezTo>
                        <a:pt x="9525" y="4763"/>
                        <a:pt x="11430" y="0"/>
                        <a:pt x="11430" y="0"/>
                      </a:cubicBezTo>
                      <a:cubicBezTo>
                        <a:pt x="11430" y="0"/>
                        <a:pt x="11430" y="0"/>
                        <a:pt x="11430" y="0"/>
                      </a:cubicBezTo>
                      <a:cubicBezTo>
                        <a:pt x="13335" y="1905"/>
                        <a:pt x="19050" y="2858"/>
                        <a:pt x="22860" y="1905"/>
                      </a:cubicBezTo>
                      <a:cubicBezTo>
                        <a:pt x="23813" y="1905"/>
                        <a:pt x="24765" y="953"/>
                        <a:pt x="24765" y="953"/>
                      </a:cubicBezTo>
                      <a:cubicBezTo>
                        <a:pt x="24765" y="953"/>
                        <a:pt x="29528" y="3810"/>
                        <a:pt x="34290" y="953"/>
                      </a:cubicBezTo>
                      <a:cubicBezTo>
                        <a:pt x="34290" y="953"/>
                        <a:pt x="33338" y="6667"/>
                        <a:pt x="24765" y="4763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29" name="Freeform: Shape 1128">
                  <a:extLst>
                    <a:ext uri="{FF2B5EF4-FFF2-40B4-BE49-F238E27FC236}">
                      <a16:creationId xmlns:a16="http://schemas.microsoft.com/office/drawing/2014/main" id="{0B5C32E4-C7FB-4901-91B2-F3AE414C3FC2}"/>
                    </a:ext>
                  </a:extLst>
                </p:cNvPr>
                <p:cNvSpPr/>
                <p:nvPr/>
              </p:nvSpPr>
              <p:spPr>
                <a:xfrm>
                  <a:off x="6225539" y="3515677"/>
                  <a:ext cx="24263" cy="5714"/>
                </a:xfrm>
                <a:custGeom>
                  <a:avLst/>
                  <a:gdLst>
                    <a:gd name="connsiteX0" fmla="*/ 18097 w 24263"/>
                    <a:gd name="connsiteY0" fmla="*/ 4763 h 5714"/>
                    <a:gd name="connsiteX1" fmla="*/ 15240 w 24263"/>
                    <a:gd name="connsiteY1" fmla="*/ 5715 h 5714"/>
                    <a:gd name="connsiteX2" fmla="*/ 12382 w 24263"/>
                    <a:gd name="connsiteY2" fmla="*/ 5715 h 5714"/>
                    <a:gd name="connsiteX3" fmla="*/ 11430 w 24263"/>
                    <a:gd name="connsiteY3" fmla="*/ 5715 h 5714"/>
                    <a:gd name="connsiteX4" fmla="*/ 9525 w 24263"/>
                    <a:gd name="connsiteY4" fmla="*/ 4763 h 5714"/>
                    <a:gd name="connsiteX5" fmla="*/ 8572 w 24263"/>
                    <a:gd name="connsiteY5" fmla="*/ 3810 h 5714"/>
                    <a:gd name="connsiteX6" fmla="*/ 6667 w 24263"/>
                    <a:gd name="connsiteY6" fmla="*/ 4763 h 5714"/>
                    <a:gd name="connsiteX7" fmla="*/ 0 w 24263"/>
                    <a:gd name="connsiteY7" fmla="*/ 1905 h 5714"/>
                    <a:gd name="connsiteX8" fmla="*/ 7620 w 24263"/>
                    <a:gd name="connsiteY8" fmla="*/ 0 h 5714"/>
                    <a:gd name="connsiteX9" fmla="*/ 7620 w 24263"/>
                    <a:gd name="connsiteY9" fmla="*/ 0 h 5714"/>
                    <a:gd name="connsiteX10" fmla="*/ 15240 w 24263"/>
                    <a:gd name="connsiteY10" fmla="*/ 1905 h 5714"/>
                    <a:gd name="connsiteX11" fmla="*/ 17145 w 24263"/>
                    <a:gd name="connsiteY11" fmla="*/ 952 h 5714"/>
                    <a:gd name="connsiteX12" fmla="*/ 23813 w 24263"/>
                    <a:gd name="connsiteY12" fmla="*/ 952 h 5714"/>
                    <a:gd name="connsiteX13" fmla="*/ 18097 w 24263"/>
                    <a:gd name="connsiteY13" fmla="*/ 4763 h 57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4263" h="5714">
                      <a:moveTo>
                        <a:pt x="18097" y="4763"/>
                      </a:moveTo>
                      <a:cubicBezTo>
                        <a:pt x="18097" y="5715"/>
                        <a:pt x="16192" y="5715"/>
                        <a:pt x="15240" y="5715"/>
                      </a:cubicBezTo>
                      <a:cubicBezTo>
                        <a:pt x="14288" y="5715"/>
                        <a:pt x="13335" y="5715"/>
                        <a:pt x="12382" y="5715"/>
                      </a:cubicBezTo>
                      <a:cubicBezTo>
                        <a:pt x="12382" y="5715"/>
                        <a:pt x="11430" y="5715"/>
                        <a:pt x="11430" y="5715"/>
                      </a:cubicBezTo>
                      <a:cubicBezTo>
                        <a:pt x="10478" y="5715"/>
                        <a:pt x="10478" y="4763"/>
                        <a:pt x="9525" y="4763"/>
                      </a:cubicBezTo>
                      <a:cubicBezTo>
                        <a:pt x="9525" y="4763"/>
                        <a:pt x="8572" y="3810"/>
                        <a:pt x="8572" y="3810"/>
                      </a:cubicBezTo>
                      <a:cubicBezTo>
                        <a:pt x="8572" y="4763"/>
                        <a:pt x="6667" y="4763"/>
                        <a:pt x="6667" y="4763"/>
                      </a:cubicBezTo>
                      <a:cubicBezTo>
                        <a:pt x="953" y="5715"/>
                        <a:pt x="0" y="1905"/>
                        <a:pt x="0" y="1905"/>
                      </a:cubicBezTo>
                      <a:cubicBezTo>
                        <a:pt x="6667" y="4763"/>
                        <a:pt x="7620" y="0"/>
                        <a:pt x="7620" y="0"/>
                      </a:cubicBezTo>
                      <a:cubicBezTo>
                        <a:pt x="7620" y="0"/>
                        <a:pt x="7620" y="0"/>
                        <a:pt x="7620" y="0"/>
                      </a:cubicBezTo>
                      <a:cubicBezTo>
                        <a:pt x="9525" y="1905"/>
                        <a:pt x="13335" y="2857"/>
                        <a:pt x="15240" y="1905"/>
                      </a:cubicBezTo>
                      <a:cubicBezTo>
                        <a:pt x="16192" y="1905"/>
                        <a:pt x="16192" y="952"/>
                        <a:pt x="17145" y="952"/>
                      </a:cubicBezTo>
                      <a:cubicBezTo>
                        <a:pt x="17145" y="952"/>
                        <a:pt x="20003" y="3810"/>
                        <a:pt x="23813" y="952"/>
                      </a:cubicBezTo>
                      <a:cubicBezTo>
                        <a:pt x="24765" y="952"/>
                        <a:pt x="24765" y="6667"/>
                        <a:pt x="18097" y="4763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30" name="Freeform: Shape 1129">
                  <a:extLst>
                    <a:ext uri="{FF2B5EF4-FFF2-40B4-BE49-F238E27FC236}">
                      <a16:creationId xmlns:a16="http://schemas.microsoft.com/office/drawing/2014/main" id="{4EE84DD8-AFC0-40D1-AFA9-46CB5362311D}"/>
                    </a:ext>
                  </a:extLst>
                </p:cNvPr>
                <p:cNvSpPr/>
                <p:nvPr/>
              </p:nvSpPr>
              <p:spPr>
                <a:xfrm>
                  <a:off x="6246494" y="3503295"/>
                  <a:ext cx="24765" cy="5714"/>
                </a:xfrm>
                <a:custGeom>
                  <a:avLst/>
                  <a:gdLst>
                    <a:gd name="connsiteX0" fmla="*/ 13335 w 24765"/>
                    <a:gd name="connsiteY0" fmla="*/ 5715 h 5714"/>
                    <a:gd name="connsiteX1" fmla="*/ 0 w 24765"/>
                    <a:gd name="connsiteY1" fmla="*/ 952 h 5714"/>
                    <a:gd name="connsiteX2" fmla="*/ 24765 w 24765"/>
                    <a:gd name="connsiteY2" fmla="*/ 0 h 5714"/>
                    <a:gd name="connsiteX3" fmla="*/ 13335 w 24765"/>
                    <a:gd name="connsiteY3" fmla="*/ 5715 h 57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4765" h="5714">
                      <a:moveTo>
                        <a:pt x="13335" y="5715"/>
                      </a:moveTo>
                      <a:cubicBezTo>
                        <a:pt x="10478" y="5715"/>
                        <a:pt x="953" y="3810"/>
                        <a:pt x="0" y="952"/>
                      </a:cubicBezTo>
                      <a:cubicBezTo>
                        <a:pt x="5715" y="2858"/>
                        <a:pt x="20003" y="2858"/>
                        <a:pt x="24765" y="0"/>
                      </a:cubicBezTo>
                      <a:cubicBezTo>
                        <a:pt x="23813" y="3810"/>
                        <a:pt x="16193" y="5715"/>
                        <a:pt x="13335" y="5715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31" name="Freeform: Shape 1130">
                  <a:extLst>
                    <a:ext uri="{FF2B5EF4-FFF2-40B4-BE49-F238E27FC236}">
                      <a16:creationId xmlns:a16="http://schemas.microsoft.com/office/drawing/2014/main" id="{F6E558FD-B1AD-4250-897F-6AFE5B75C367}"/>
                    </a:ext>
                  </a:extLst>
                </p:cNvPr>
                <p:cNvSpPr/>
                <p:nvPr/>
              </p:nvSpPr>
              <p:spPr>
                <a:xfrm>
                  <a:off x="6276021" y="3519487"/>
                  <a:ext cx="21312" cy="5715"/>
                </a:xfrm>
                <a:custGeom>
                  <a:avLst/>
                  <a:gdLst>
                    <a:gd name="connsiteX0" fmla="*/ 18097 w 21312"/>
                    <a:gd name="connsiteY0" fmla="*/ 4763 h 5715"/>
                    <a:gd name="connsiteX1" fmla="*/ 15240 w 21312"/>
                    <a:gd name="connsiteY1" fmla="*/ 5715 h 5715"/>
                    <a:gd name="connsiteX2" fmla="*/ 12383 w 21312"/>
                    <a:gd name="connsiteY2" fmla="*/ 5715 h 5715"/>
                    <a:gd name="connsiteX3" fmla="*/ 11430 w 21312"/>
                    <a:gd name="connsiteY3" fmla="*/ 5715 h 5715"/>
                    <a:gd name="connsiteX4" fmla="*/ 9525 w 21312"/>
                    <a:gd name="connsiteY4" fmla="*/ 4763 h 5715"/>
                    <a:gd name="connsiteX5" fmla="*/ 8572 w 21312"/>
                    <a:gd name="connsiteY5" fmla="*/ 3810 h 5715"/>
                    <a:gd name="connsiteX6" fmla="*/ 6668 w 21312"/>
                    <a:gd name="connsiteY6" fmla="*/ 4763 h 5715"/>
                    <a:gd name="connsiteX7" fmla="*/ 0 w 21312"/>
                    <a:gd name="connsiteY7" fmla="*/ 1905 h 5715"/>
                    <a:gd name="connsiteX8" fmla="*/ 7620 w 21312"/>
                    <a:gd name="connsiteY8" fmla="*/ 0 h 5715"/>
                    <a:gd name="connsiteX9" fmla="*/ 7620 w 21312"/>
                    <a:gd name="connsiteY9" fmla="*/ 0 h 5715"/>
                    <a:gd name="connsiteX10" fmla="*/ 15240 w 21312"/>
                    <a:gd name="connsiteY10" fmla="*/ 1905 h 5715"/>
                    <a:gd name="connsiteX11" fmla="*/ 17145 w 21312"/>
                    <a:gd name="connsiteY11" fmla="*/ 953 h 5715"/>
                    <a:gd name="connsiteX12" fmla="*/ 20003 w 21312"/>
                    <a:gd name="connsiteY12" fmla="*/ 1905 h 5715"/>
                    <a:gd name="connsiteX13" fmla="*/ 19050 w 21312"/>
                    <a:gd name="connsiteY13" fmla="*/ 4763 h 5715"/>
                    <a:gd name="connsiteX14" fmla="*/ 20955 w 21312"/>
                    <a:gd name="connsiteY14" fmla="*/ 3810 h 5715"/>
                    <a:gd name="connsiteX15" fmla="*/ 18097 w 21312"/>
                    <a:gd name="connsiteY15" fmla="*/ 4763 h 57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21312" h="5715">
                      <a:moveTo>
                        <a:pt x="18097" y="4763"/>
                      </a:moveTo>
                      <a:cubicBezTo>
                        <a:pt x="18097" y="5715"/>
                        <a:pt x="16193" y="5715"/>
                        <a:pt x="15240" y="5715"/>
                      </a:cubicBezTo>
                      <a:cubicBezTo>
                        <a:pt x="14288" y="5715"/>
                        <a:pt x="13335" y="5715"/>
                        <a:pt x="12383" y="5715"/>
                      </a:cubicBezTo>
                      <a:cubicBezTo>
                        <a:pt x="12383" y="5715"/>
                        <a:pt x="11430" y="5715"/>
                        <a:pt x="11430" y="5715"/>
                      </a:cubicBezTo>
                      <a:cubicBezTo>
                        <a:pt x="10478" y="5715"/>
                        <a:pt x="10478" y="4763"/>
                        <a:pt x="9525" y="4763"/>
                      </a:cubicBezTo>
                      <a:cubicBezTo>
                        <a:pt x="9525" y="4763"/>
                        <a:pt x="8572" y="3810"/>
                        <a:pt x="8572" y="3810"/>
                      </a:cubicBezTo>
                      <a:cubicBezTo>
                        <a:pt x="8572" y="4763"/>
                        <a:pt x="6668" y="4763"/>
                        <a:pt x="6668" y="4763"/>
                      </a:cubicBezTo>
                      <a:cubicBezTo>
                        <a:pt x="953" y="5715"/>
                        <a:pt x="0" y="1905"/>
                        <a:pt x="0" y="1905"/>
                      </a:cubicBezTo>
                      <a:cubicBezTo>
                        <a:pt x="6668" y="4763"/>
                        <a:pt x="7620" y="0"/>
                        <a:pt x="7620" y="0"/>
                      </a:cubicBezTo>
                      <a:cubicBezTo>
                        <a:pt x="7620" y="0"/>
                        <a:pt x="7620" y="0"/>
                        <a:pt x="7620" y="0"/>
                      </a:cubicBezTo>
                      <a:cubicBezTo>
                        <a:pt x="9525" y="1905"/>
                        <a:pt x="13335" y="2858"/>
                        <a:pt x="15240" y="1905"/>
                      </a:cubicBezTo>
                      <a:cubicBezTo>
                        <a:pt x="16193" y="1905"/>
                        <a:pt x="16193" y="953"/>
                        <a:pt x="17145" y="953"/>
                      </a:cubicBezTo>
                      <a:cubicBezTo>
                        <a:pt x="17145" y="953"/>
                        <a:pt x="18097" y="1905"/>
                        <a:pt x="20003" y="1905"/>
                      </a:cubicBezTo>
                      <a:cubicBezTo>
                        <a:pt x="20003" y="2858"/>
                        <a:pt x="20003" y="3810"/>
                        <a:pt x="19050" y="4763"/>
                      </a:cubicBezTo>
                      <a:cubicBezTo>
                        <a:pt x="20003" y="4763"/>
                        <a:pt x="20003" y="4763"/>
                        <a:pt x="20955" y="3810"/>
                      </a:cubicBezTo>
                      <a:cubicBezTo>
                        <a:pt x="21908" y="5715"/>
                        <a:pt x="20955" y="5715"/>
                        <a:pt x="18097" y="4763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  <p:grpSp>
          <p:nvGrpSpPr>
            <p:cNvPr id="1132" name="Graphic 801">
              <a:extLst>
                <a:ext uri="{FF2B5EF4-FFF2-40B4-BE49-F238E27FC236}">
                  <a16:creationId xmlns:a16="http://schemas.microsoft.com/office/drawing/2014/main" id="{57412DFD-041B-475E-AB5B-7E168220CF49}"/>
                </a:ext>
              </a:extLst>
            </p:cNvPr>
            <p:cNvGrpSpPr/>
            <p:nvPr/>
          </p:nvGrpSpPr>
          <p:grpSpPr>
            <a:xfrm>
              <a:off x="6266496" y="3529012"/>
              <a:ext cx="120015" cy="163829"/>
              <a:chOff x="6266496" y="3529012"/>
              <a:chExt cx="120015" cy="163829"/>
            </a:xfrm>
            <a:solidFill>
              <a:schemeClr val="accent1"/>
            </a:solidFill>
          </p:grpSpPr>
          <p:sp>
            <p:nvSpPr>
              <p:cNvPr id="1133" name="Freeform: Shape 1132">
                <a:extLst>
                  <a:ext uri="{FF2B5EF4-FFF2-40B4-BE49-F238E27FC236}">
                    <a16:creationId xmlns:a16="http://schemas.microsoft.com/office/drawing/2014/main" id="{71AC6B05-70CB-4049-80D3-AF1C333CC747}"/>
                  </a:ext>
                </a:extLst>
              </p:cNvPr>
              <p:cNvSpPr/>
              <p:nvPr/>
            </p:nvSpPr>
            <p:spPr>
              <a:xfrm>
                <a:off x="6300787" y="3658552"/>
                <a:ext cx="66675" cy="34289"/>
              </a:xfrm>
              <a:custGeom>
                <a:avLst/>
                <a:gdLst>
                  <a:gd name="connsiteX0" fmla="*/ 33338 w 66675"/>
                  <a:gd name="connsiteY0" fmla="*/ 34290 h 34289"/>
                  <a:gd name="connsiteX1" fmla="*/ 66675 w 66675"/>
                  <a:gd name="connsiteY1" fmla="*/ 17145 h 34289"/>
                  <a:gd name="connsiteX2" fmla="*/ 33338 w 66675"/>
                  <a:gd name="connsiteY2" fmla="*/ 0 h 34289"/>
                  <a:gd name="connsiteX3" fmla="*/ 0 w 66675"/>
                  <a:gd name="connsiteY3" fmla="*/ 17145 h 34289"/>
                  <a:gd name="connsiteX4" fmla="*/ 33338 w 66675"/>
                  <a:gd name="connsiteY4" fmla="*/ 34290 h 342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6675" h="34289">
                    <a:moveTo>
                      <a:pt x="33338" y="34290"/>
                    </a:moveTo>
                    <a:cubicBezTo>
                      <a:pt x="51435" y="34290"/>
                      <a:pt x="66675" y="26670"/>
                      <a:pt x="66675" y="17145"/>
                    </a:cubicBezTo>
                    <a:cubicBezTo>
                      <a:pt x="66675" y="7620"/>
                      <a:pt x="51435" y="0"/>
                      <a:pt x="33338" y="0"/>
                    </a:cubicBezTo>
                    <a:cubicBezTo>
                      <a:pt x="15240" y="0"/>
                      <a:pt x="0" y="7620"/>
                      <a:pt x="0" y="17145"/>
                    </a:cubicBezTo>
                    <a:cubicBezTo>
                      <a:pt x="0" y="25717"/>
                      <a:pt x="15240" y="34290"/>
                      <a:pt x="33338" y="34290"/>
                    </a:cubicBezTo>
                    <a:close/>
                  </a:path>
                </a:pathLst>
              </a:custGeom>
              <a:solidFill>
                <a:srgbClr val="40404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1134" name="Graphic 801">
                <a:extLst>
                  <a:ext uri="{FF2B5EF4-FFF2-40B4-BE49-F238E27FC236}">
                    <a16:creationId xmlns:a16="http://schemas.microsoft.com/office/drawing/2014/main" id="{57412DFD-041B-475E-AB5B-7E168220CF49}"/>
                  </a:ext>
                </a:extLst>
              </p:cNvPr>
              <p:cNvGrpSpPr/>
              <p:nvPr/>
            </p:nvGrpSpPr>
            <p:grpSpPr>
              <a:xfrm>
                <a:off x="6266496" y="3529012"/>
                <a:ext cx="120015" cy="149542"/>
                <a:chOff x="6266496" y="3529012"/>
                <a:chExt cx="120015" cy="149542"/>
              </a:xfrm>
              <a:solidFill>
                <a:schemeClr val="accent1"/>
              </a:solidFill>
            </p:grpSpPr>
            <p:sp>
              <p:nvSpPr>
                <p:cNvPr id="1135" name="Freeform: Shape 1134">
                  <a:extLst>
                    <a:ext uri="{FF2B5EF4-FFF2-40B4-BE49-F238E27FC236}">
                      <a16:creationId xmlns:a16="http://schemas.microsoft.com/office/drawing/2014/main" id="{97451FE8-0E81-425B-9E3D-B95158A8AB91}"/>
                    </a:ext>
                  </a:extLst>
                </p:cNvPr>
                <p:cNvSpPr/>
                <p:nvPr/>
              </p:nvSpPr>
              <p:spPr>
                <a:xfrm>
                  <a:off x="6305549" y="3590925"/>
                  <a:ext cx="63817" cy="87629"/>
                </a:xfrm>
                <a:custGeom>
                  <a:avLst/>
                  <a:gdLst>
                    <a:gd name="connsiteX0" fmla="*/ 0 w 63817"/>
                    <a:gd name="connsiteY0" fmla="*/ 4763 h 87629"/>
                    <a:gd name="connsiteX1" fmla="*/ 10478 w 63817"/>
                    <a:gd name="connsiteY1" fmla="*/ 20955 h 87629"/>
                    <a:gd name="connsiteX2" fmla="*/ 20955 w 63817"/>
                    <a:gd name="connsiteY2" fmla="*/ 60960 h 87629"/>
                    <a:gd name="connsiteX3" fmla="*/ 17145 w 63817"/>
                    <a:gd name="connsiteY3" fmla="*/ 76200 h 87629"/>
                    <a:gd name="connsiteX4" fmla="*/ 3810 w 63817"/>
                    <a:gd name="connsiteY4" fmla="*/ 81915 h 87629"/>
                    <a:gd name="connsiteX5" fmla="*/ 2857 w 63817"/>
                    <a:gd name="connsiteY5" fmla="*/ 82867 h 87629"/>
                    <a:gd name="connsiteX6" fmla="*/ 6668 w 63817"/>
                    <a:gd name="connsiteY6" fmla="*/ 82867 h 87629"/>
                    <a:gd name="connsiteX7" fmla="*/ 9525 w 63817"/>
                    <a:gd name="connsiteY7" fmla="*/ 82867 h 87629"/>
                    <a:gd name="connsiteX8" fmla="*/ 15240 w 63817"/>
                    <a:gd name="connsiteY8" fmla="*/ 80010 h 87629"/>
                    <a:gd name="connsiteX9" fmla="*/ 20955 w 63817"/>
                    <a:gd name="connsiteY9" fmla="*/ 82867 h 87629"/>
                    <a:gd name="connsiteX10" fmla="*/ 16193 w 63817"/>
                    <a:gd name="connsiteY10" fmla="*/ 85725 h 87629"/>
                    <a:gd name="connsiteX11" fmla="*/ 10478 w 63817"/>
                    <a:gd name="connsiteY11" fmla="*/ 87630 h 87629"/>
                    <a:gd name="connsiteX12" fmla="*/ 18097 w 63817"/>
                    <a:gd name="connsiteY12" fmla="*/ 86678 h 87629"/>
                    <a:gd name="connsiteX13" fmla="*/ 28575 w 63817"/>
                    <a:gd name="connsiteY13" fmla="*/ 80963 h 87629"/>
                    <a:gd name="connsiteX14" fmla="*/ 31432 w 63817"/>
                    <a:gd name="connsiteY14" fmla="*/ 78105 h 87629"/>
                    <a:gd name="connsiteX15" fmla="*/ 32385 w 63817"/>
                    <a:gd name="connsiteY15" fmla="*/ 79058 h 87629"/>
                    <a:gd name="connsiteX16" fmla="*/ 37147 w 63817"/>
                    <a:gd name="connsiteY16" fmla="*/ 82867 h 87629"/>
                    <a:gd name="connsiteX17" fmla="*/ 40957 w 63817"/>
                    <a:gd name="connsiteY17" fmla="*/ 83820 h 87629"/>
                    <a:gd name="connsiteX18" fmla="*/ 52388 w 63817"/>
                    <a:gd name="connsiteY18" fmla="*/ 84772 h 87629"/>
                    <a:gd name="connsiteX19" fmla="*/ 54293 w 63817"/>
                    <a:gd name="connsiteY19" fmla="*/ 85725 h 87629"/>
                    <a:gd name="connsiteX20" fmla="*/ 52388 w 63817"/>
                    <a:gd name="connsiteY20" fmla="*/ 83820 h 87629"/>
                    <a:gd name="connsiteX21" fmla="*/ 45720 w 63817"/>
                    <a:gd name="connsiteY21" fmla="*/ 80963 h 87629"/>
                    <a:gd name="connsiteX22" fmla="*/ 42863 w 63817"/>
                    <a:gd name="connsiteY22" fmla="*/ 76200 h 87629"/>
                    <a:gd name="connsiteX23" fmla="*/ 45720 w 63817"/>
                    <a:gd name="connsiteY23" fmla="*/ 79058 h 87629"/>
                    <a:gd name="connsiteX24" fmla="*/ 50482 w 63817"/>
                    <a:gd name="connsiteY24" fmla="*/ 80010 h 87629"/>
                    <a:gd name="connsiteX25" fmla="*/ 55245 w 63817"/>
                    <a:gd name="connsiteY25" fmla="*/ 80010 h 87629"/>
                    <a:gd name="connsiteX26" fmla="*/ 55245 w 63817"/>
                    <a:gd name="connsiteY26" fmla="*/ 79058 h 87629"/>
                    <a:gd name="connsiteX27" fmla="*/ 52388 w 63817"/>
                    <a:gd name="connsiteY27" fmla="*/ 77153 h 87629"/>
                    <a:gd name="connsiteX28" fmla="*/ 48578 w 63817"/>
                    <a:gd name="connsiteY28" fmla="*/ 76200 h 87629"/>
                    <a:gd name="connsiteX29" fmla="*/ 40005 w 63817"/>
                    <a:gd name="connsiteY29" fmla="*/ 66675 h 87629"/>
                    <a:gd name="connsiteX30" fmla="*/ 35243 w 63817"/>
                    <a:gd name="connsiteY30" fmla="*/ 47625 h 87629"/>
                    <a:gd name="connsiteX31" fmla="*/ 36195 w 63817"/>
                    <a:gd name="connsiteY31" fmla="*/ 35242 h 87629"/>
                    <a:gd name="connsiteX32" fmla="*/ 43815 w 63817"/>
                    <a:gd name="connsiteY32" fmla="*/ 26670 h 87629"/>
                    <a:gd name="connsiteX33" fmla="*/ 44768 w 63817"/>
                    <a:gd name="connsiteY33" fmla="*/ 26670 h 87629"/>
                    <a:gd name="connsiteX34" fmla="*/ 50482 w 63817"/>
                    <a:gd name="connsiteY34" fmla="*/ 25717 h 87629"/>
                    <a:gd name="connsiteX35" fmla="*/ 63818 w 63817"/>
                    <a:gd name="connsiteY35" fmla="*/ 21908 h 87629"/>
                    <a:gd name="connsiteX36" fmla="*/ 61913 w 63817"/>
                    <a:gd name="connsiteY36" fmla="*/ 20955 h 87629"/>
                    <a:gd name="connsiteX37" fmla="*/ 53340 w 63817"/>
                    <a:gd name="connsiteY37" fmla="*/ 23813 h 87629"/>
                    <a:gd name="connsiteX38" fmla="*/ 47625 w 63817"/>
                    <a:gd name="connsiteY38" fmla="*/ 23813 h 87629"/>
                    <a:gd name="connsiteX39" fmla="*/ 48578 w 63817"/>
                    <a:gd name="connsiteY39" fmla="*/ 23813 h 87629"/>
                    <a:gd name="connsiteX40" fmla="*/ 51435 w 63817"/>
                    <a:gd name="connsiteY40" fmla="*/ 20955 h 87629"/>
                    <a:gd name="connsiteX41" fmla="*/ 58103 w 63817"/>
                    <a:gd name="connsiteY41" fmla="*/ 17145 h 87629"/>
                    <a:gd name="connsiteX42" fmla="*/ 59055 w 63817"/>
                    <a:gd name="connsiteY42" fmla="*/ 17145 h 87629"/>
                    <a:gd name="connsiteX43" fmla="*/ 58103 w 63817"/>
                    <a:gd name="connsiteY43" fmla="*/ 16192 h 87629"/>
                    <a:gd name="connsiteX44" fmla="*/ 57150 w 63817"/>
                    <a:gd name="connsiteY44" fmla="*/ 16192 h 87629"/>
                    <a:gd name="connsiteX45" fmla="*/ 57150 w 63817"/>
                    <a:gd name="connsiteY45" fmla="*/ 14288 h 87629"/>
                    <a:gd name="connsiteX46" fmla="*/ 52388 w 63817"/>
                    <a:gd name="connsiteY46" fmla="*/ 17145 h 87629"/>
                    <a:gd name="connsiteX47" fmla="*/ 49530 w 63817"/>
                    <a:gd name="connsiteY47" fmla="*/ 18097 h 87629"/>
                    <a:gd name="connsiteX48" fmla="*/ 52388 w 63817"/>
                    <a:gd name="connsiteY48" fmla="*/ 2858 h 87629"/>
                    <a:gd name="connsiteX49" fmla="*/ 52388 w 63817"/>
                    <a:gd name="connsiteY49" fmla="*/ 1905 h 87629"/>
                    <a:gd name="connsiteX50" fmla="*/ 49530 w 63817"/>
                    <a:gd name="connsiteY50" fmla="*/ 2858 h 87629"/>
                    <a:gd name="connsiteX51" fmla="*/ 48578 w 63817"/>
                    <a:gd name="connsiteY51" fmla="*/ 2858 h 87629"/>
                    <a:gd name="connsiteX52" fmla="*/ 47625 w 63817"/>
                    <a:gd name="connsiteY52" fmla="*/ 6667 h 87629"/>
                    <a:gd name="connsiteX53" fmla="*/ 47625 w 63817"/>
                    <a:gd name="connsiteY53" fmla="*/ 11430 h 87629"/>
                    <a:gd name="connsiteX54" fmla="*/ 46672 w 63817"/>
                    <a:gd name="connsiteY54" fmla="*/ 16192 h 87629"/>
                    <a:gd name="connsiteX55" fmla="*/ 43815 w 63817"/>
                    <a:gd name="connsiteY55" fmla="*/ 23813 h 87629"/>
                    <a:gd name="connsiteX56" fmla="*/ 41910 w 63817"/>
                    <a:gd name="connsiteY56" fmla="*/ 27622 h 87629"/>
                    <a:gd name="connsiteX57" fmla="*/ 35243 w 63817"/>
                    <a:gd name="connsiteY57" fmla="*/ 30480 h 87629"/>
                    <a:gd name="connsiteX58" fmla="*/ 35243 w 63817"/>
                    <a:gd name="connsiteY58" fmla="*/ 27622 h 87629"/>
                    <a:gd name="connsiteX59" fmla="*/ 34290 w 63817"/>
                    <a:gd name="connsiteY59" fmla="*/ 23813 h 87629"/>
                    <a:gd name="connsiteX60" fmla="*/ 34290 w 63817"/>
                    <a:gd name="connsiteY60" fmla="*/ 10478 h 87629"/>
                    <a:gd name="connsiteX61" fmla="*/ 33338 w 63817"/>
                    <a:gd name="connsiteY61" fmla="*/ 7620 h 87629"/>
                    <a:gd name="connsiteX62" fmla="*/ 33338 w 63817"/>
                    <a:gd name="connsiteY62" fmla="*/ 4763 h 87629"/>
                    <a:gd name="connsiteX63" fmla="*/ 28575 w 63817"/>
                    <a:gd name="connsiteY63" fmla="*/ 953 h 87629"/>
                    <a:gd name="connsiteX64" fmla="*/ 25718 w 63817"/>
                    <a:gd name="connsiteY64" fmla="*/ 0 h 87629"/>
                    <a:gd name="connsiteX65" fmla="*/ 25718 w 63817"/>
                    <a:gd name="connsiteY65" fmla="*/ 1905 h 87629"/>
                    <a:gd name="connsiteX66" fmla="*/ 25718 w 63817"/>
                    <a:gd name="connsiteY66" fmla="*/ 14288 h 87629"/>
                    <a:gd name="connsiteX67" fmla="*/ 22860 w 63817"/>
                    <a:gd name="connsiteY67" fmla="*/ 19050 h 87629"/>
                    <a:gd name="connsiteX68" fmla="*/ 13335 w 63817"/>
                    <a:gd name="connsiteY68" fmla="*/ 14288 h 87629"/>
                    <a:gd name="connsiteX69" fmla="*/ 10478 w 63817"/>
                    <a:gd name="connsiteY69" fmla="*/ 8572 h 87629"/>
                    <a:gd name="connsiteX70" fmla="*/ 3810 w 63817"/>
                    <a:gd name="connsiteY70" fmla="*/ 953 h 87629"/>
                    <a:gd name="connsiteX71" fmla="*/ 3810 w 63817"/>
                    <a:gd name="connsiteY71" fmla="*/ 1905 h 87629"/>
                    <a:gd name="connsiteX72" fmla="*/ 0 w 63817"/>
                    <a:gd name="connsiteY72" fmla="*/ 4763 h 876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</a:cxnLst>
                  <a:rect l="l" t="t" r="r" b="b"/>
                  <a:pathLst>
                    <a:path w="63817" h="87629">
                      <a:moveTo>
                        <a:pt x="0" y="4763"/>
                      </a:moveTo>
                      <a:cubicBezTo>
                        <a:pt x="6668" y="9525"/>
                        <a:pt x="953" y="16192"/>
                        <a:pt x="10478" y="20955"/>
                      </a:cubicBezTo>
                      <a:cubicBezTo>
                        <a:pt x="27622" y="28575"/>
                        <a:pt x="17145" y="51435"/>
                        <a:pt x="20955" y="60960"/>
                      </a:cubicBezTo>
                      <a:cubicBezTo>
                        <a:pt x="21907" y="63817"/>
                        <a:pt x="20003" y="73342"/>
                        <a:pt x="17145" y="76200"/>
                      </a:cubicBezTo>
                      <a:cubicBezTo>
                        <a:pt x="9525" y="81915"/>
                        <a:pt x="6668" y="80010"/>
                        <a:pt x="3810" y="81915"/>
                      </a:cubicBezTo>
                      <a:cubicBezTo>
                        <a:pt x="2857" y="82867"/>
                        <a:pt x="2857" y="81915"/>
                        <a:pt x="2857" y="82867"/>
                      </a:cubicBezTo>
                      <a:cubicBezTo>
                        <a:pt x="5715" y="81915"/>
                        <a:pt x="6668" y="82867"/>
                        <a:pt x="6668" y="82867"/>
                      </a:cubicBezTo>
                      <a:cubicBezTo>
                        <a:pt x="6668" y="83820"/>
                        <a:pt x="8572" y="83820"/>
                        <a:pt x="9525" y="82867"/>
                      </a:cubicBezTo>
                      <a:cubicBezTo>
                        <a:pt x="9525" y="82867"/>
                        <a:pt x="13335" y="80963"/>
                        <a:pt x="15240" y="80010"/>
                      </a:cubicBezTo>
                      <a:cubicBezTo>
                        <a:pt x="17145" y="79058"/>
                        <a:pt x="24765" y="80010"/>
                        <a:pt x="20955" y="82867"/>
                      </a:cubicBezTo>
                      <a:cubicBezTo>
                        <a:pt x="20003" y="83820"/>
                        <a:pt x="18097" y="83820"/>
                        <a:pt x="16193" y="85725"/>
                      </a:cubicBezTo>
                      <a:cubicBezTo>
                        <a:pt x="15240" y="86678"/>
                        <a:pt x="13335" y="87630"/>
                        <a:pt x="10478" y="87630"/>
                      </a:cubicBezTo>
                      <a:cubicBezTo>
                        <a:pt x="13335" y="87630"/>
                        <a:pt x="16193" y="87630"/>
                        <a:pt x="18097" y="86678"/>
                      </a:cubicBezTo>
                      <a:cubicBezTo>
                        <a:pt x="21907" y="85725"/>
                        <a:pt x="27622" y="84772"/>
                        <a:pt x="28575" y="80963"/>
                      </a:cubicBezTo>
                      <a:cubicBezTo>
                        <a:pt x="28575" y="80010"/>
                        <a:pt x="31432" y="78105"/>
                        <a:pt x="31432" y="78105"/>
                      </a:cubicBezTo>
                      <a:cubicBezTo>
                        <a:pt x="32385" y="78105"/>
                        <a:pt x="32385" y="79058"/>
                        <a:pt x="32385" y="79058"/>
                      </a:cubicBezTo>
                      <a:cubicBezTo>
                        <a:pt x="33338" y="80010"/>
                        <a:pt x="34290" y="81915"/>
                        <a:pt x="37147" y="82867"/>
                      </a:cubicBezTo>
                      <a:cubicBezTo>
                        <a:pt x="38100" y="82867"/>
                        <a:pt x="39053" y="83820"/>
                        <a:pt x="40957" y="83820"/>
                      </a:cubicBezTo>
                      <a:cubicBezTo>
                        <a:pt x="44768" y="83820"/>
                        <a:pt x="48578" y="82867"/>
                        <a:pt x="52388" y="84772"/>
                      </a:cubicBezTo>
                      <a:lnTo>
                        <a:pt x="54293" y="85725"/>
                      </a:lnTo>
                      <a:lnTo>
                        <a:pt x="52388" y="83820"/>
                      </a:lnTo>
                      <a:cubicBezTo>
                        <a:pt x="51435" y="82867"/>
                        <a:pt x="47625" y="80963"/>
                        <a:pt x="45720" y="80963"/>
                      </a:cubicBezTo>
                      <a:cubicBezTo>
                        <a:pt x="40957" y="80010"/>
                        <a:pt x="41910" y="74295"/>
                        <a:pt x="42863" y="76200"/>
                      </a:cubicBezTo>
                      <a:cubicBezTo>
                        <a:pt x="42863" y="77153"/>
                        <a:pt x="43815" y="78105"/>
                        <a:pt x="45720" y="79058"/>
                      </a:cubicBezTo>
                      <a:cubicBezTo>
                        <a:pt x="47625" y="80010"/>
                        <a:pt x="49530" y="80010"/>
                        <a:pt x="50482" y="80010"/>
                      </a:cubicBezTo>
                      <a:lnTo>
                        <a:pt x="55245" y="80010"/>
                      </a:lnTo>
                      <a:cubicBezTo>
                        <a:pt x="57150" y="80010"/>
                        <a:pt x="56197" y="80010"/>
                        <a:pt x="55245" y="79058"/>
                      </a:cubicBezTo>
                      <a:cubicBezTo>
                        <a:pt x="54293" y="79058"/>
                        <a:pt x="53340" y="78105"/>
                        <a:pt x="52388" y="77153"/>
                      </a:cubicBezTo>
                      <a:cubicBezTo>
                        <a:pt x="51435" y="76200"/>
                        <a:pt x="50482" y="77153"/>
                        <a:pt x="48578" y="76200"/>
                      </a:cubicBezTo>
                      <a:cubicBezTo>
                        <a:pt x="43815" y="73342"/>
                        <a:pt x="42863" y="71438"/>
                        <a:pt x="40005" y="66675"/>
                      </a:cubicBezTo>
                      <a:cubicBezTo>
                        <a:pt x="37147" y="62865"/>
                        <a:pt x="35243" y="52388"/>
                        <a:pt x="35243" y="47625"/>
                      </a:cubicBezTo>
                      <a:cubicBezTo>
                        <a:pt x="35243" y="40958"/>
                        <a:pt x="33338" y="42863"/>
                        <a:pt x="36195" y="35242"/>
                      </a:cubicBezTo>
                      <a:cubicBezTo>
                        <a:pt x="37147" y="33338"/>
                        <a:pt x="40957" y="30480"/>
                        <a:pt x="43815" y="26670"/>
                      </a:cubicBezTo>
                      <a:cubicBezTo>
                        <a:pt x="43815" y="26670"/>
                        <a:pt x="44768" y="26670"/>
                        <a:pt x="44768" y="26670"/>
                      </a:cubicBezTo>
                      <a:cubicBezTo>
                        <a:pt x="47625" y="25717"/>
                        <a:pt x="47625" y="25717"/>
                        <a:pt x="50482" y="25717"/>
                      </a:cubicBezTo>
                      <a:cubicBezTo>
                        <a:pt x="59055" y="25717"/>
                        <a:pt x="61913" y="23813"/>
                        <a:pt x="63818" y="21908"/>
                      </a:cubicBezTo>
                      <a:cubicBezTo>
                        <a:pt x="62865" y="21908"/>
                        <a:pt x="62865" y="21908"/>
                        <a:pt x="61913" y="20955"/>
                      </a:cubicBezTo>
                      <a:cubicBezTo>
                        <a:pt x="60007" y="21908"/>
                        <a:pt x="57150" y="23813"/>
                        <a:pt x="53340" y="23813"/>
                      </a:cubicBezTo>
                      <a:cubicBezTo>
                        <a:pt x="50482" y="23813"/>
                        <a:pt x="49530" y="23813"/>
                        <a:pt x="47625" y="23813"/>
                      </a:cubicBezTo>
                      <a:cubicBezTo>
                        <a:pt x="47625" y="23813"/>
                        <a:pt x="48578" y="23813"/>
                        <a:pt x="48578" y="23813"/>
                      </a:cubicBezTo>
                      <a:cubicBezTo>
                        <a:pt x="49530" y="23813"/>
                        <a:pt x="50482" y="20955"/>
                        <a:pt x="51435" y="20955"/>
                      </a:cubicBezTo>
                      <a:cubicBezTo>
                        <a:pt x="52388" y="20003"/>
                        <a:pt x="56197" y="19050"/>
                        <a:pt x="58103" y="17145"/>
                      </a:cubicBezTo>
                      <a:cubicBezTo>
                        <a:pt x="58103" y="17145"/>
                        <a:pt x="58103" y="17145"/>
                        <a:pt x="59055" y="17145"/>
                      </a:cubicBezTo>
                      <a:cubicBezTo>
                        <a:pt x="59055" y="17145"/>
                        <a:pt x="59055" y="16192"/>
                        <a:pt x="58103" y="16192"/>
                      </a:cubicBezTo>
                      <a:cubicBezTo>
                        <a:pt x="58103" y="16192"/>
                        <a:pt x="58103" y="16192"/>
                        <a:pt x="57150" y="16192"/>
                      </a:cubicBezTo>
                      <a:cubicBezTo>
                        <a:pt x="57150" y="16192"/>
                        <a:pt x="57150" y="15240"/>
                        <a:pt x="57150" y="14288"/>
                      </a:cubicBezTo>
                      <a:cubicBezTo>
                        <a:pt x="55245" y="15240"/>
                        <a:pt x="53340" y="16192"/>
                        <a:pt x="52388" y="17145"/>
                      </a:cubicBezTo>
                      <a:cubicBezTo>
                        <a:pt x="50482" y="18097"/>
                        <a:pt x="51435" y="18097"/>
                        <a:pt x="49530" y="18097"/>
                      </a:cubicBezTo>
                      <a:cubicBezTo>
                        <a:pt x="53340" y="14288"/>
                        <a:pt x="51435" y="6667"/>
                        <a:pt x="52388" y="2858"/>
                      </a:cubicBezTo>
                      <a:cubicBezTo>
                        <a:pt x="52388" y="2858"/>
                        <a:pt x="52388" y="1905"/>
                        <a:pt x="52388" y="1905"/>
                      </a:cubicBezTo>
                      <a:cubicBezTo>
                        <a:pt x="51435" y="2858"/>
                        <a:pt x="50482" y="2858"/>
                        <a:pt x="49530" y="2858"/>
                      </a:cubicBezTo>
                      <a:cubicBezTo>
                        <a:pt x="49530" y="2858"/>
                        <a:pt x="48578" y="2858"/>
                        <a:pt x="48578" y="2858"/>
                      </a:cubicBezTo>
                      <a:cubicBezTo>
                        <a:pt x="48578" y="3810"/>
                        <a:pt x="47625" y="5715"/>
                        <a:pt x="47625" y="6667"/>
                      </a:cubicBezTo>
                      <a:cubicBezTo>
                        <a:pt x="47625" y="8572"/>
                        <a:pt x="47625" y="10478"/>
                        <a:pt x="47625" y="11430"/>
                      </a:cubicBezTo>
                      <a:cubicBezTo>
                        <a:pt x="47625" y="13335"/>
                        <a:pt x="47625" y="13335"/>
                        <a:pt x="46672" y="16192"/>
                      </a:cubicBezTo>
                      <a:cubicBezTo>
                        <a:pt x="45720" y="19050"/>
                        <a:pt x="44768" y="20955"/>
                        <a:pt x="43815" y="23813"/>
                      </a:cubicBezTo>
                      <a:cubicBezTo>
                        <a:pt x="42863" y="25717"/>
                        <a:pt x="42863" y="25717"/>
                        <a:pt x="41910" y="27622"/>
                      </a:cubicBezTo>
                      <a:cubicBezTo>
                        <a:pt x="40957" y="29528"/>
                        <a:pt x="35243" y="30480"/>
                        <a:pt x="35243" y="30480"/>
                      </a:cubicBezTo>
                      <a:cubicBezTo>
                        <a:pt x="35243" y="29528"/>
                        <a:pt x="35243" y="29528"/>
                        <a:pt x="35243" y="27622"/>
                      </a:cubicBezTo>
                      <a:cubicBezTo>
                        <a:pt x="34290" y="25717"/>
                        <a:pt x="35243" y="24765"/>
                        <a:pt x="34290" y="23813"/>
                      </a:cubicBezTo>
                      <a:cubicBezTo>
                        <a:pt x="33338" y="20003"/>
                        <a:pt x="35243" y="14288"/>
                        <a:pt x="34290" y="10478"/>
                      </a:cubicBezTo>
                      <a:cubicBezTo>
                        <a:pt x="34290" y="9525"/>
                        <a:pt x="34290" y="8572"/>
                        <a:pt x="33338" y="7620"/>
                      </a:cubicBezTo>
                      <a:cubicBezTo>
                        <a:pt x="33338" y="6667"/>
                        <a:pt x="33338" y="5715"/>
                        <a:pt x="33338" y="4763"/>
                      </a:cubicBezTo>
                      <a:cubicBezTo>
                        <a:pt x="32385" y="3810"/>
                        <a:pt x="30480" y="2858"/>
                        <a:pt x="28575" y="953"/>
                      </a:cubicBezTo>
                      <a:cubicBezTo>
                        <a:pt x="27622" y="953"/>
                        <a:pt x="26670" y="953"/>
                        <a:pt x="25718" y="0"/>
                      </a:cubicBezTo>
                      <a:cubicBezTo>
                        <a:pt x="25718" y="953"/>
                        <a:pt x="25718" y="953"/>
                        <a:pt x="25718" y="1905"/>
                      </a:cubicBezTo>
                      <a:cubicBezTo>
                        <a:pt x="25718" y="5715"/>
                        <a:pt x="27622" y="9525"/>
                        <a:pt x="25718" y="14288"/>
                      </a:cubicBezTo>
                      <a:cubicBezTo>
                        <a:pt x="23813" y="17145"/>
                        <a:pt x="22860" y="15240"/>
                        <a:pt x="22860" y="19050"/>
                      </a:cubicBezTo>
                      <a:cubicBezTo>
                        <a:pt x="22860" y="17145"/>
                        <a:pt x="14288" y="17145"/>
                        <a:pt x="13335" y="14288"/>
                      </a:cubicBezTo>
                      <a:cubicBezTo>
                        <a:pt x="13335" y="13335"/>
                        <a:pt x="10478" y="11430"/>
                        <a:pt x="10478" y="8572"/>
                      </a:cubicBezTo>
                      <a:cubicBezTo>
                        <a:pt x="10478" y="5715"/>
                        <a:pt x="6668" y="2858"/>
                        <a:pt x="3810" y="953"/>
                      </a:cubicBezTo>
                      <a:cubicBezTo>
                        <a:pt x="3810" y="953"/>
                        <a:pt x="3810" y="1905"/>
                        <a:pt x="3810" y="1905"/>
                      </a:cubicBezTo>
                      <a:cubicBezTo>
                        <a:pt x="1905" y="3810"/>
                        <a:pt x="953" y="4763"/>
                        <a:pt x="0" y="4763"/>
                      </a:cubicBezTo>
                      <a:close/>
                    </a:path>
                  </a:pathLst>
                </a:custGeom>
                <a:solidFill>
                  <a:srgbClr val="80654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36" name="Freeform: Shape 1135">
                  <a:extLst>
                    <a:ext uri="{FF2B5EF4-FFF2-40B4-BE49-F238E27FC236}">
                      <a16:creationId xmlns:a16="http://schemas.microsoft.com/office/drawing/2014/main" id="{6E91DC8B-A7A2-4ED4-8409-62019846A8B3}"/>
                    </a:ext>
                  </a:extLst>
                </p:cNvPr>
                <p:cNvSpPr/>
                <p:nvPr/>
              </p:nvSpPr>
              <p:spPr>
                <a:xfrm>
                  <a:off x="6266496" y="3529012"/>
                  <a:ext cx="120015" cy="87630"/>
                </a:xfrm>
                <a:custGeom>
                  <a:avLst/>
                  <a:gdLst>
                    <a:gd name="connsiteX0" fmla="*/ 118110 w 120015"/>
                    <a:gd name="connsiteY0" fmla="*/ 56197 h 87630"/>
                    <a:gd name="connsiteX1" fmla="*/ 118110 w 120015"/>
                    <a:gd name="connsiteY1" fmla="*/ 56197 h 87630"/>
                    <a:gd name="connsiteX2" fmla="*/ 120015 w 120015"/>
                    <a:gd name="connsiteY2" fmla="*/ 49530 h 87630"/>
                    <a:gd name="connsiteX3" fmla="*/ 119063 w 120015"/>
                    <a:gd name="connsiteY3" fmla="*/ 43815 h 87630"/>
                    <a:gd name="connsiteX4" fmla="*/ 113347 w 120015"/>
                    <a:gd name="connsiteY4" fmla="*/ 38100 h 87630"/>
                    <a:gd name="connsiteX5" fmla="*/ 108585 w 120015"/>
                    <a:gd name="connsiteY5" fmla="*/ 37147 h 87630"/>
                    <a:gd name="connsiteX6" fmla="*/ 104775 w 120015"/>
                    <a:gd name="connsiteY6" fmla="*/ 38100 h 87630"/>
                    <a:gd name="connsiteX7" fmla="*/ 101918 w 120015"/>
                    <a:gd name="connsiteY7" fmla="*/ 29528 h 87630"/>
                    <a:gd name="connsiteX8" fmla="*/ 101918 w 120015"/>
                    <a:gd name="connsiteY8" fmla="*/ 29528 h 87630"/>
                    <a:gd name="connsiteX9" fmla="*/ 92393 w 120015"/>
                    <a:gd name="connsiteY9" fmla="*/ 22860 h 87630"/>
                    <a:gd name="connsiteX10" fmla="*/ 92393 w 120015"/>
                    <a:gd name="connsiteY10" fmla="*/ 12383 h 87630"/>
                    <a:gd name="connsiteX11" fmla="*/ 80963 w 120015"/>
                    <a:gd name="connsiteY11" fmla="*/ 12383 h 87630"/>
                    <a:gd name="connsiteX12" fmla="*/ 80010 w 120015"/>
                    <a:gd name="connsiteY12" fmla="*/ 7620 h 87630"/>
                    <a:gd name="connsiteX13" fmla="*/ 77153 w 120015"/>
                    <a:gd name="connsiteY13" fmla="*/ 3810 h 87630"/>
                    <a:gd name="connsiteX14" fmla="*/ 66675 w 120015"/>
                    <a:gd name="connsiteY14" fmla="*/ 0 h 87630"/>
                    <a:gd name="connsiteX15" fmla="*/ 52388 w 120015"/>
                    <a:gd name="connsiteY15" fmla="*/ 10478 h 87630"/>
                    <a:gd name="connsiteX16" fmla="*/ 38100 w 120015"/>
                    <a:gd name="connsiteY16" fmla="*/ 22860 h 87630"/>
                    <a:gd name="connsiteX17" fmla="*/ 38100 w 120015"/>
                    <a:gd name="connsiteY17" fmla="*/ 22860 h 87630"/>
                    <a:gd name="connsiteX18" fmla="*/ 34290 w 120015"/>
                    <a:gd name="connsiteY18" fmla="*/ 29528 h 87630"/>
                    <a:gd name="connsiteX19" fmla="*/ 34290 w 120015"/>
                    <a:gd name="connsiteY19" fmla="*/ 30480 h 87630"/>
                    <a:gd name="connsiteX20" fmla="*/ 27622 w 120015"/>
                    <a:gd name="connsiteY20" fmla="*/ 26670 h 87630"/>
                    <a:gd name="connsiteX21" fmla="*/ 14288 w 120015"/>
                    <a:gd name="connsiteY21" fmla="*/ 28575 h 87630"/>
                    <a:gd name="connsiteX22" fmla="*/ 13335 w 120015"/>
                    <a:gd name="connsiteY22" fmla="*/ 30480 h 87630"/>
                    <a:gd name="connsiteX23" fmla="*/ 11430 w 120015"/>
                    <a:gd name="connsiteY23" fmla="*/ 38100 h 87630"/>
                    <a:gd name="connsiteX24" fmla="*/ 13335 w 120015"/>
                    <a:gd name="connsiteY24" fmla="*/ 43815 h 87630"/>
                    <a:gd name="connsiteX25" fmla="*/ 9525 w 120015"/>
                    <a:gd name="connsiteY25" fmla="*/ 45720 h 87630"/>
                    <a:gd name="connsiteX26" fmla="*/ 8572 w 120015"/>
                    <a:gd name="connsiteY26" fmla="*/ 51435 h 87630"/>
                    <a:gd name="connsiteX27" fmla="*/ 2858 w 120015"/>
                    <a:gd name="connsiteY27" fmla="*/ 52388 h 87630"/>
                    <a:gd name="connsiteX28" fmla="*/ 953 w 120015"/>
                    <a:gd name="connsiteY28" fmla="*/ 54292 h 87630"/>
                    <a:gd name="connsiteX29" fmla="*/ 0 w 120015"/>
                    <a:gd name="connsiteY29" fmla="*/ 57150 h 87630"/>
                    <a:gd name="connsiteX30" fmla="*/ 953 w 120015"/>
                    <a:gd name="connsiteY30" fmla="*/ 63817 h 87630"/>
                    <a:gd name="connsiteX31" fmla="*/ 3810 w 120015"/>
                    <a:gd name="connsiteY31" fmla="*/ 67628 h 87630"/>
                    <a:gd name="connsiteX32" fmla="*/ 5715 w 120015"/>
                    <a:gd name="connsiteY32" fmla="*/ 68580 h 87630"/>
                    <a:gd name="connsiteX33" fmla="*/ 5715 w 120015"/>
                    <a:gd name="connsiteY33" fmla="*/ 70485 h 87630"/>
                    <a:gd name="connsiteX34" fmla="*/ 5715 w 120015"/>
                    <a:gd name="connsiteY34" fmla="*/ 72390 h 87630"/>
                    <a:gd name="connsiteX35" fmla="*/ 8572 w 120015"/>
                    <a:gd name="connsiteY35" fmla="*/ 79058 h 87630"/>
                    <a:gd name="connsiteX36" fmla="*/ 22860 w 120015"/>
                    <a:gd name="connsiteY36" fmla="*/ 84772 h 87630"/>
                    <a:gd name="connsiteX37" fmla="*/ 26670 w 120015"/>
                    <a:gd name="connsiteY37" fmla="*/ 81915 h 87630"/>
                    <a:gd name="connsiteX38" fmla="*/ 32385 w 120015"/>
                    <a:gd name="connsiteY38" fmla="*/ 86678 h 87630"/>
                    <a:gd name="connsiteX39" fmla="*/ 36195 w 120015"/>
                    <a:gd name="connsiteY39" fmla="*/ 82867 h 87630"/>
                    <a:gd name="connsiteX40" fmla="*/ 36195 w 120015"/>
                    <a:gd name="connsiteY40" fmla="*/ 82867 h 87630"/>
                    <a:gd name="connsiteX41" fmla="*/ 36195 w 120015"/>
                    <a:gd name="connsiteY41" fmla="*/ 82867 h 87630"/>
                    <a:gd name="connsiteX42" fmla="*/ 36195 w 120015"/>
                    <a:gd name="connsiteY42" fmla="*/ 82867 h 87630"/>
                    <a:gd name="connsiteX43" fmla="*/ 38100 w 120015"/>
                    <a:gd name="connsiteY43" fmla="*/ 84772 h 87630"/>
                    <a:gd name="connsiteX44" fmla="*/ 47625 w 120015"/>
                    <a:gd name="connsiteY44" fmla="*/ 81915 h 87630"/>
                    <a:gd name="connsiteX45" fmla="*/ 50483 w 120015"/>
                    <a:gd name="connsiteY45" fmla="*/ 75247 h 87630"/>
                    <a:gd name="connsiteX46" fmla="*/ 50483 w 120015"/>
                    <a:gd name="connsiteY46" fmla="*/ 74295 h 87630"/>
                    <a:gd name="connsiteX47" fmla="*/ 55245 w 120015"/>
                    <a:gd name="connsiteY47" fmla="*/ 72390 h 87630"/>
                    <a:gd name="connsiteX48" fmla="*/ 59055 w 120015"/>
                    <a:gd name="connsiteY48" fmla="*/ 63817 h 87630"/>
                    <a:gd name="connsiteX49" fmla="*/ 65722 w 120015"/>
                    <a:gd name="connsiteY49" fmla="*/ 66675 h 87630"/>
                    <a:gd name="connsiteX50" fmla="*/ 65722 w 120015"/>
                    <a:gd name="connsiteY50" fmla="*/ 68580 h 87630"/>
                    <a:gd name="connsiteX51" fmla="*/ 71438 w 120015"/>
                    <a:gd name="connsiteY51" fmla="*/ 77153 h 87630"/>
                    <a:gd name="connsiteX52" fmla="*/ 87630 w 120015"/>
                    <a:gd name="connsiteY52" fmla="*/ 76200 h 87630"/>
                    <a:gd name="connsiteX53" fmla="*/ 89535 w 120015"/>
                    <a:gd name="connsiteY53" fmla="*/ 80010 h 87630"/>
                    <a:gd name="connsiteX54" fmla="*/ 94297 w 120015"/>
                    <a:gd name="connsiteY54" fmla="*/ 80010 h 87630"/>
                    <a:gd name="connsiteX55" fmla="*/ 96203 w 120015"/>
                    <a:gd name="connsiteY55" fmla="*/ 83820 h 87630"/>
                    <a:gd name="connsiteX56" fmla="*/ 109538 w 120015"/>
                    <a:gd name="connsiteY56" fmla="*/ 86678 h 87630"/>
                    <a:gd name="connsiteX57" fmla="*/ 117158 w 120015"/>
                    <a:gd name="connsiteY57" fmla="*/ 75247 h 87630"/>
                    <a:gd name="connsiteX58" fmla="*/ 114300 w 120015"/>
                    <a:gd name="connsiteY58" fmla="*/ 67628 h 87630"/>
                    <a:gd name="connsiteX59" fmla="*/ 114300 w 120015"/>
                    <a:gd name="connsiteY59" fmla="*/ 65722 h 87630"/>
                    <a:gd name="connsiteX60" fmla="*/ 116205 w 120015"/>
                    <a:gd name="connsiteY60" fmla="*/ 62865 h 87630"/>
                    <a:gd name="connsiteX61" fmla="*/ 113347 w 120015"/>
                    <a:gd name="connsiteY61" fmla="*/ 58103 h 87630"/>
                    <a:gd name="connsiteX62" fmla="*/ 118110 w 120015"/>
                    <a:gd name="connsiteY62" fmla="*/ 56197 h 876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</a:cxnLst>
                  <a:rect l="l" t="t" r="r" b="b"/>
                  <a:pathLst>
                    <a:path w="120015" h="87630">
                      <a:moveTo>
                        <a:pt x="118110" y="56197"/>
                      </a:moveTo>
                      <a:cubicBezTo>
                        <a:pt x="118110" y="56197"/>
                        <a:pt x="118110" y="55245"/>
                        <a:pt x="118110" y="56197"/>
                      </a:cubicBezTo>
                      <a:cubicBezTo>
                        <a:pt x="119063" y="54292"/>
                        <a:pt x="120015" y="51435"/>
                        <a:pt x="120015" y="49530"/>
                      </a:cubicBezTo>
                      <a:cubicBezTo>
                        <a:pt x="120015" y="47625"/>
                        <a:pt x="120015" y="45720"/>
                        <a:pt x="119063" y="43815"/>
                      </a:cubicBezTo>
                      <a:cubicBezTo>
                        <a:pt x="118110" y="40958"/>
                        <a:pt x="116205" y="39053"/>
                        <a:pt x="113347" y="38100"/>
                      </a:cubicBezTo>
                      <a:cubicBezTo>
                        <a:pt x="111443" y="37147"/>
                        <a:pt x="110490" y="37147"/>
                        <a:pt x="108585" y="37147"/>
                      </a:cubicBezTo>
                      <a:cubicBezTo>
                        <a:pt x="107633" y="37147"/>
                        <a:pt x="105728" y="38100"/>
                        <a:pt x="104775" y="38100"/>
                      </a:cubicBezTo>
                      <a:cubicBezTo>
                        <a:pt x="105728" y="35242"/>
                        <a:pt x="104775" y="31433"/>
                        <a:pt x="101918" y="29528"/>
                      </a:cubicBezTo>
                      <a:lnTo>
                        <a:pt x="101918" y="29528"/>
                      </a:lnTo>
                      <a:cubicBezTo>
                        <a:pt x="99060" y="23813"/>
                        <a:pt x="92393" y="22860"/>
                        <a:pt x="92393" y="22860"/>
                      </a:cubicBezTo>
                      <a:cubicBezTo>
                        <a:pt x="92393" y="22860"/>
                        <a:pt x="97155" y="16192"/>
                        <a:pt x="92393" y="12383"/>
                      </a:cubicBezTo>
                      <a:cubicBezTo>
                        <a:pt x="87630" y="8572"/>
                        <a:pt x="80963" y="12383"/>
                        <a:pt x="80963" y="12383"/>
                      </a:cubicBezTo>
                      <a:cubicBezTo>
                        <a:pt x="81915" y="12383"/>
                        <a:pt x="80010" y="8572"/>
                        <a:pt x="80010" y="7620"/>
                      </a:cubicBezTo>
                      <a:cubicBezTo>
                        <a:pt x="79058" y="5715"/>
                        <a:pt x="78105" y="4763"/>
                        <a:pt x="77153" y="3810"/>
                      </a:cubicBezTo>
                      <a:cubicBezTo>
                        <a:pt x="74295" y="953"/>
                        <a:pt x="70485" y="0"/>
                        <a:pt x="66675" y="0"/>
                      </a:cubicBezTo>
                      <a:cubicBezTo>
                        <a:pt x="60008" y="0"/>
                        <a:pt x="53340" y="4763"/>
                        <a:pt x="52388" y="10478"/>
                      </a:cubicBezTo>
                      <a:cubicBezTo>
                        <a:pt x="52388" y="10478"/>
                        <a:pt x="37147" y="11430"/>
                        <a:pt x="38100" y="22860"/>
                      </a:cubicBezTo>
                      <a:lnTo>
                        <a:pt x="38100" y="22860"/>
                      </a:lnTo>
                      <a:cubicBezTo>
                        <a:pt x="34290" y="24765"/>
                        <a:pt x="34290" y="27622"/>
                        <a:pt x="34290" y="29528"/>
                      </a:cubicBezTo>
                      <a:cubicBezTo>
                        <a:pt x="34290" y="29528"/>
                        <a:pt x="34290" y="29528"/>
                        <a:pt x="34290" y="30480"/>
                      </a:cubicBezTo>
                      <a:cubicBezTo>
                        <a:pt x="34290" y="28575"/>
                        <a:pt x="28575" y="26670"/>
                        <a:pt x="27622" y="26670"/>
                      </a:cubicBezTo>
                      <a:cubicBezTo>
                        <a:pt x="23813" y="25717"/>
                        <a:pt x="17145" y="25717"/>
                        <a:pt x="14288" y="28575"/>
                      </a:cubicBezTo>
                      <a:cubicBezTo>
                        <a:pt x="13335" y="28575"/>
                        <a:pt x="13335" y="29528"/>
                        <a:pt x="13335" y="30480"/>
                      </a:cubicBezTo>
                      <a:cubicBezTo>
                        <a:pt x="11430" y="32385"/>
                        <a:pt x="11430" y="35242"/>
                        <a:pt x="11430" y="38100"/>
                      </a:cubicBezTo>
                      <a:cubicBezTo>
                        <a:pt x="11430" y="39053"/>
                        <a:pt x="12383" y="43815"/>
                        <a:pt x="13335" y="43815"/>
                      </a:cubicBezTo>
                      <a:cubicBezTo>
                        <a:pt x="11430" y="43815"/>
                        <a:pt x="10478" y="44767"/>
                        <a:pt x="9525" y="45720"/>
                      </a:cubicBezTo>
                      <a:cubicBezTo>
                        <a:pt x="8572" y="47625"/>
                        <a:pt x="8572" y="49530"/>
                        <a:pt x="8572" y="51435"/>
                      </a:cubicBezTo>
                      <a:cubicBezTo>
                        <a:pt x="6668" y="51435"/>
                        <a:pt x="4763" y="51435"/>
                        <a:pt x="2858" y="52388"/>
                      </a:cubicBezTo>
                      <a:cubicBezTo>
                        <a:pt x="1905" y="53340"/>
                        <a:pt x="953" y="53340"/>
                        <a:pt x="953" y="54292"/>
                      </a:cubicBezTo>
                      <a:cubicBezTo>
                        <a:pt x="0" y="55245"/>
                        <a:pt x="0" y="56197"/>
                        <a:pt x="0" y="57150"/>
                      </a:cubicBezTo>
                      <a:cubicBezTo>
                        <a:pt x="0" y="59055"/>
                        <a:pt x="0" y="61913"/>
                        <a:pt x="953" y="63817"/>
                      </a:cubicBezTo>
                      <a:cubicBezTo>
                        <a:pt x="1905" y="65722"/>
                        <a:pt x="2858" y="66675"/>
                        <a:pt x="3810" y="67628"/>
                      </a:cubicBezTo>
                      <a:cubicBezTo>
                        <a:pt x="4763" y="67628"/>
                        <a:pt x="5715" y="68580"/>
                        <a:pt x="5715" y="68580"/>
                      </a:cubicBezTo>
                      <a:cubicBezTo>
                        <a:pt x="5715" y="68580"/>
                        <a:pt x="5715" y="69533"/>
                        <a:pt x="5715" y="70485"/>
                      </a:cubicBezTo>
                      <a:cubicBezTo>
                        <a:pt x="5715" y="71438"/>
                        <a:pt x="5715" y="71438"/>
                        <a:pt x="5715" y="72390"/>
                      </a:cubicBezTo>
                      <a:cubicBezTo>
                        <a:pt x="6668" y="74295"/>
                        <a:pt x="6668" y="77153"/>
                        <a:pt x="8572" y="79058"/>
                      </a:cubicBezTo>
                      <a:cubicBezTo>
                        <a:pt x="12383" y="83820"/>
                        <a:pt x="17145" y="87630"/>
                        <a:pt x="22860" y="84772"/>
                      </a:cubicBezTo>
                      <a:cubicBezTo>
                        <a:pt x="24765" y="83820"/>
                        <a:pt x="25718" y="82867"/>
                        <a:pt x="26670" y="81915"/>
                      </a:cubicBezTo>
                      <a:cubicBezTo>
                        <a:pt x="26670" y="81915"/>
                        <a:pt x="26670" y="87630"/>
                        <a:pt x="32385" y="86678"/>
                      </a:cubicBezTo>
                      <a:cubicBezTo>
                        <a:pt x="34290" y="86678"/>
                        <a:pt x="36195" y="84772"/>
                        <a:pt x="36195" y="82867"/>
                      </a:cubicBezTo>
                      <a:cubicBezTo>
                        <a:pt x="36195" y="82867"/>
                        <a:pt x="36195" y="82867"/>
                        <a:pt x="36195" y="82867"/>
                      </a:cubicBezTo>
                      <a:cubicBezTo>
                        <a:pt x="36195" y="82867"/>
                        <a:pt x="36195" y="82867"/>
                        <a:pt x="36195" y="82867"/>
                      </a:cubicBezTo>
                      <a:cubicBezTo>
                        <a:pt x="36195" y="82867"/>
                        <a:pt x="36195" y="82867"/>
                        <a:pt x="36195" y="82867"/>
                      </a:cubicBezTo>
                      <a:cubicBezTo>
                        <a:pt x="37147" y="83820"/>
                        <a:pt x="37147" y="84772"/>
                        <a:pt x="38100" y="84772"/>
                      </a:cubicBezTo>
                      <a:cubicBezTo>
                        <a:pt x="40958" y="85725"/>
                        <a:pt x="44768" y="83820"/>
                        <a:pt x="47625" y="81915"/>
                      </a:cubicBezTo>
                      <a:cubicBezTo>
                        <a:pt x="47625" y="81915"/>
                        <a:pt x="51435" y="80010"/>
                        <a:pt x="50483" y="75247"/>
                      </a:cubicBezTo>
                      <a:cubicBezTo>
                        <a:pt x="50483" y="75247"/>
                        <a:pt x="50483" y="74295"/>
                        <a:pt x="50483" y="74295"/>
                      </a:cubicBezTo>
                      <a:cubicBezTo>
                        <a:pt x="51435" y="74295"/>
                        <a:pt x="52388" y="74295"/>
                        <a:pt x="55245" y="72390"/>
                      </a:cubicBezTo>
                      <a:cubicBezTo>
                        <a:pt x="60008" y="69533"/>
                        <a:pt x="59055" y="63817"/>
                        <a:pt x="59055" y="63817"/>
                      </a:cubicBezTo>
                      <a:cubicBezTo>
                        <a:pt x="60960" y="67628"/>
                        <a:pt x="63818" y="67628"/>
                        <a:pt x="65722" y="66675"/>
                      </a:cubicBezTo>
                      <a:cubicBezTo>
                        <a:pt x="65722" y="67628"/>
                        <a:pt x="65722" y="67628"/>
                        <a:pt x="65722" y="68580"/>
                      </a:cubicBezTo>
                      <a:cubicBezTo>
                        <a:pt x="64770" y="70485"/>
                        <a:pt x="65722" y="74295"/>
                        <a:pt x="71438" y="77153"/>
                      </a:cubicBezTo>
                      <a:cubicBezTo>
                        <a:pt x="77153" y="80010"/>
                        <a:pt x="82868" y="80010"/>
                        <a:pt x="87630" y="76200"/>
                      </a:cubicBezTo>
                      <a:cubicBezTo>
                        <a:pt x="87630" y="78105"/>
                        <a:pt x="88583" y="79058"/>
                        <a:pt x="89535" y="80010"/>
                      </a:cubicBezTo>
                      <a:cubicBezTo>
                        <a:pt x="90488" y="80963"/>
                        <a:pt x="92393" y="80010"/>
                        <a:pt x="94297" y="80010"/>
                      </a:cubicBezTo>
                      <a:cubicBezTo>
                        <a:pt x="94297" y="80963"/>
                        <a:pt x="95250" y="82867"/>
                        <a:pt x="96203" y="83820"/>
                      </a:cubicBezTo>
                      <a:cubicBezTo>
                        <a:pt x="100013" y="87630"/>
                        <a:pt x="105728" y="88583"/>
                        <a:pt x="109538" y="86678"/>
                      </a:cubicBezTo>
                      <a:cubicBezTo>
                        <a:pt x="114300" y="84772"/>
                        <a:pt x="117158" y="80010"/>
                        <a:pt x="117158" y="75247"/>
                      </a:cubicBezTo>
                      <a:cubicBezTo>
                        <a:pt x="117158" y="72390"/>
                        <a:pt x="116205" y="69533"/>
                        <a:pt x="114300" y="67628"/>
                      </a:cubicBezTo>
                      <a:cubicBezTo>
                        <a:pt x="113347" y="66675"/>
                        <a:pt x="112395" y="66675"/>
                        <a:pt x="114300" y="65722"/>
                      </a:cubicBezTo>
                      <a:cubicBezTo>
                        <a:pt x="115253" y="64770"/>
                        <a:pt x="116205" y="63817"/>
                        <a:pt x="116205" y="62865"/>
                      </a:cubicBezTo>
                      <a:cubicBezTo>
                        <a:pt x="116205" y="60960"/>
                        <a:pt x="115253" y="59055"/>
                        <a:pt x="113347" y="58103"/>
                      </a:cubicBezTo>
                      <a:cubicBezTo>
                        <a:pt x="115253" y="59055"/>
                        <a:pt x="117158" y="58103"/>
                        <a:pt x="118110" y="56197"/>
                      </a:cubicBezTo>
                      <a:close/>
                    </a:path>
                  </a:pathLst>
                </a:custGeom>
                <a:solidFill>
                  <a:srgbClr val="75B24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37" name="Freeform: Shape 1136">
                  <a:extLst>
                    <a:ext uri="{FF2B5EF4-FFF2-40B4-BE49-F238E27FC236}">
                      <a16:creationId xmlns:a16="http://schemas.microsoft.com/office/drawing/2014/main" id="{33FF5055-67E0-4B41-B16C-F2211094FE47}"/>
                    </a:ext>
                  </a:extLst>
                </p:cNvPr>
                <p:cNvSpPr/>
                <p:nvPr/>
              </p:nvSpPr>
              <p:spPr>
                <a:xfrm>
                  <a:off x="6269354" y="3580447"/>
                  <a:ext cx="117157" cy="34290"/>
                </a:xfrm>
                <a:custGeom>
                  <a:avLst/>
                  <a:gdLst>
                    <a:gd name="connsiteX0" fmla="*/ 112395 w 117157"/>
                    <a:gd name="connsiteY0" fmla="*/ 18098 h 34290"/>
                    <a:gd name="connsiteX1" fmla="*/ 106680 w 117157"/>
                    <a:gd name="connsiteY1" fmla="*/ 22860 h 34290"/>
                    <a:gd name="connsiteX2" fmla="*/ 93345 w 117157"/>
                    <a:gd name="connsiteY2" fmla="*/ 20003 h 34290"/>
                    <a:gd name="connsiteX3" fmla="*/ 91440 w 117157"/>
                    <a:gd name="connsiteY3" fmla="*/ 16193 h 34290"/>
                    <a:gd name="connsiteX4" fmla="*/ 86677 w 117157"/>
                    <a:gd name="connsiteY4" fmla="*/ 16193 h 34290"/>
                    <a:gd name="connsiteX5" fmla="*/ 84772 w 117157"/>
                    <a:gd name="connsiteY5" fmla="*/ 12383 h 34290"/>
                    <a:gd name="connsiteX6" fmla="*/ 68580 w 117157"/>
                    <a:gd name="connsiteY6" fmla="*/ 13335 h 34290"/>
                    <a:gd name="connsiteX7" fmla="*/ 62865 w 117157"/>
                    <a:gd name="connsiteY7" fmla="*/ 4763 h 34290"/>
                    <a:gd name="connsiteX8" fmla="*/ 62865 w 117157"/>
                    <a:gd name="connsiteY8" fmla="*/ 2858 h 34290"/>
                    <a:gd name="connsiteX9" fmla="*/ 56197 w 117157"/>
                    <a:gd name="connsiteY9" fmla="*/ 0 h 34290"/>
                    <a:gd name="connsiteX10" fmla="*/ 52388 w 117157"/>
                    <a:gd name="connsiteY10" fmla="*/ 8573 h 34290"/>
                    <a:gd name="connsiteX11" fmla="*/ 47625 w 117157"/>
                    <a:gd name="connsiteY11" fmla="*/ 10478 h 34290"/>
                    <a:gd name="connsiteX12" fmla="*/ 47625 w 117157"/>
                    <a:gd name="connsiteY12" fmla="*/ 11430 h 34290"/>
                    <a:gd name="connsiteX13" fmla="*/ 44767 w 117157"/>
                    <a:gd name="connsiteY13" fmla="*/ 18098 h 34290"/>
                    <a:gd name="connsiteX14" fmla="*/ 35242 w 117157"/>
                    <a:gd name="connsiteY14" fmla="*/ 20955 h 34290"/>
                    <a:gd name="connsiteX15" fmla="*/ 33338 w 117157"/>
                    <a:gd name="connsiteY15" fmla="*/ 19050 h 34290"/>
                    <a:gd name="connsiteX16" fmla="*/ 33338 w 117157"/>
                    <a:gd name="connsiteY16" fmla="*/ 19050 h 34290"/>
                    <a:gd name="connsiteX17" fmla="*/ 33338 w 117157"/>
                    <a:gd name="connsiteY17" fmla="*/ 19050 h 34290"/>
                    <a:gd name="connsiteX18" fmla="*/ 33338 w 117157"/>
                    <a:gd name="connsiteY18" fmla="*/ 19050 h 34290"/>
                    <a:gd name="connsiteX19" fmla="*/ 29527 w 117157"/>
                    <a:gd name="connsiteY19" fmla="*/ 22860 h 34290"/>
                    <a:gd name="connsiteX20" fmla="*/ 23813 w 117157"/>
                    <a:gd name="connsiteY20" fmla="*/ 18098 h 34290"/>
                    <a:gd name="connsiteX21" fmla="*/ 20002 w 117157"/>
                    <a:gd name="connsiteY21" fmla="*/ 20955 h 34290"/>
                    <a:gd name="connsiteX22" fmla="*/ 5715 w 117157"/>
                    <a:gd name="connsiteY22" fmla="*/ 15240 h 34290"/>
                    <a:gd name="connsiteX23" fmla="*/ 2857 w 117157"/>
                    <a:gd name="connsiteY23" fmla="*/ 8573 h 34290"/>
                    <a:gd name="connsiteX24" fmla="*/ 2857 w 117157"/>
                    <a:gd name="connsiteY24" fmla="*/ 7620 h 34290"/>
                    <a:gd name="connsiteX25" fmla="*/ 2857 w 117157"/>
                    <a:gd name="connsiteY25" fmla="*/ 6668 h 34290"/>
                    <a:gd name="connsiteX26" fmla="*/ 2857 w 117157"/>
                    <a:gd name="connsiteY26" fmla="*/ 5715 h 34290"/>
                    <a:gd name="connsiteX27" fmla="*/ 3810 w 117157"/>
                    <a:gd name="connsiteY27" fmla="*/ 953 h 34290"/>
                    <a:gd name="connsiteX28" fmla="*/ 952 w 117157"/>
                    <a:gd name="connsiteY28" fmla="*/ 1905 h 34290"/>
                    <a:gd name="connsiteX29" fmla="*/ 0 w 117157"/>
                    <a:gd name="connsiteY29" fmla="*/ 2858 h 34290"/>
                    <a:gd name="connsiteX30" fmla="*/ 0 w 117157"/>
                    <a:gd name="connsiteY30" fmla="*/ 2858 h 34290"/>
                    <a:gd name="connsiteX31" fmla="*/ 0 w 117157"/>
                    <a:gd name="connsiteY31" fmla="*/ 2858 h 34290"/>
                    <a:gd name="connsiteX32" fmla="*/ 0 w 117157"/>
                    <a:gd name="connsiteY32" fmla="*/ 2858 h 34290"/>
                    <a:gd name="connsiteX33" fmla="*/ 0 w 117157"/>
                    <a:gd name="connsiteY33" fmla="*/ 2858 h 34290"/>
                    <a:gd name="connsiteX34" fmla="*/ 0 w 117157"/>
                    <a:gd name="connsiteY34" fmla="*/ 2858 h 34290"/>
                    <a:gd name="connsiteX35" fmla="*/ 0 w 117157"/>
                    <a:gd name="connsiteY35" fmla="*/ 2858 h 34290"/>
                    <a:gd name="connsiteX36" fmla="*/ 0 w 117157"/>
                    <a:gd name="connsiteY36" fmla="*/ 2858 h 34290"/>
                    <a:gd name="connsiteX37" fmla="*/ 0 w 117157"/>
                    <a:gd name="connsiteY37" fmla="*/ 2858 h 34290"/>
                    <a:gd name="connsiteX38" fmla="*/ 0 w 117157"/>
                    <a:gd name="connsiteY38" fmla="*/ 2858 h 34290"/>
                    <a:gd name="connsiteX39" fmla="*/ 0 w 117157"/>
                    <a:gd name="connsiteY39" fmla="*/ 2858 h 34290"/>
                    <a:gd name="connsiteX40" fmla="*/ 0 w 117157"/>
                    <a:gd name="connsiteY40" fmla="*/ 2858 h 34290"/>
                    <a:gd name="connsiteX41" fmla="*/ 0 w 117157"/>
                    <a:gd name="connsiteY41" fmla="*/ 2858 h 34290"/>
                    <a:gd name="connsiteX42" fmla="*/ 0 w 117157"/>
                    <a:gd name="connsiteY42" fmla="*/ 2858 h 34290"/>
                    <a:gd name="connsiteX43" fmla="*/ 0 w 117157"/>
                    <a:gd name="connsiteY43" fmla="*/ 2858 h 34290"/>
                    <a:gd name="connsiteX44" fmla="*/ 0 w 117157"/>
                    <a:gd name="connsiteY44" fmla="*/ 2858 h 34290"/>
                    <a:gd name="connsiteX45" fmla="*/ 0 w 117157"/>
                    <a:gd name="connsiteY45" fmla="*/ 2858 h 34290"/>
                    <a:gd name="connsiteX46" fmla="*/ 0 w 117157"/>
                    <a:gd name="connsiteY46" fmla="*/ 2858 h 34290"/>
                    <a:gd name="connsiteX47" fmla="*/ 0 w 117157"/>
                    <a:gd name="connsiteY47" fmla="*/ 3810 h 34290"/>
                    <a:gd name="connsiteX48" fmla="*/ 952 w 117157"/>
                    <a:gd name="connsiteY48" fmla="*/ 10478 h 34290"/>
                    <a:gd name="connsiteX49" fmla="*/ 3810 w 117157"/>
                    <a:gd name="connsiteY49" fmla="*/ 14288 h 34290"/>
                    <a:gd name="connsiteX50" fmla="*/ 5715 w 117157"/>
                    <a:gd name="connsiteY50" fmla="*/ 15240 h 34290"/>
                    <a:gd name="connsiteX51" fmla="*/ 5715 w 117157"/>
                    <a:gd name="connsiteY51" fmla="*/ 17145 h 34290"/>
                    <a:gd name="connsiteX52" fmla="*/ 5715 w 117157"/>
                    <a:gd name="connsiteY52" fmla="*/ 19050 h 34290"/>
                    <a:gd name="connsiteX53" fmla="*/ 8572 w 117157"/>
                    <a:gd name="connsiteY53" fmla="*/ 25718 h 34290"/>
                    <a:gd name="connsiteX54" fmla="*/ 22860 w 117157"/>
                    <a:gd name="connsiteY54" fmla="*/ 31433 h 34290"/>
                    <a:gd name="connsiteX55" fmla="*/ 26670 w 117157"/>
                    <a:gd name="connsiteY55" fmla="*/ 28575 h 34290"/>
                    <a:gd name="connsiteX56" fmla="*/ 32385 w 117157"/>
                    <a:gd name="connsiteY56" fmla="*/ 33338 h 34290"/>
                    <a:gd name="connsiteX57" fmla="*/ 36195 w 117157"/>
                    <a:gd name="connsiteY57" fmla="*/ 29528 h 34290"/>
                    <a:gd name="connsiteX58" fmla="*/ 36195 w 117157"/>
                    <a:gd name="connsiteY58" fmla="*/ 29528 h 34290"/>
                    <a:gd name="connsiteX59" fmla="*/ 36195 w 117157"/>
                    <a:gd name="connsiteY59" fmla="*/ 29528 h 34290"/>
                    <a:gd name="connsiteX60" fmla="*/ 36195 w 117157"/>
                    <a:gd name="connsiteY60" fmla="*/ 29528 h 34290"/>
                    <a:gd name="connsiteX61" fmla="*/ 38100 w 117157"/>
                    <a:gd name="connsiteY61" fmla="*/ 31433 h 34290"/>
                    <a:gd name="connsiteX62" fmla="*/ 47625 w 117157"/>
                    <a:gd name="connsiteY62" fmla="*/ 28575 h 34290"/>
                    <a:gd name="connsiteX63" fmla="*/ 50482 w 117157"/>
                    <a:gd name="connsiteY63" fmla="*/ 21908 h 34290"/>
                    <a:gd name="connsiteX64" fmla="*/ 50482 w 117157"/>
                    <a:gd name="connsiteY64" fmla="*/ 20955 h 34290"/>
                    <a:gd name="connsiteX65" fmla="*/ 55245 w 117157"/>
                    <a:gd name="connsiteY65" fmla="*/ 19050 h 34290"/>
                    <a:gd name="connsiteX66" fmla="*/ 59055 w 117157"/>
                    <a:gd name="connsiteY66" fmla="*/ 10478 h 34290"/>
                    <a:gd name="connsiteX67" fmla="*/ 65722 w 117157"/>
                    <a:gd name="connsiteY67" fmla="*/ 13335 h 34290"/>
                    <a:gd name="connsiteX68" fmla="*/ 65722 w 117157"/>
                    <a:gd name="connsiteY68" fmla="*/ 15240 h 34290"/>
                    <a:gd name="connsiteX69" fmla="*/ 71438 w 117157"/>
                    <a:gd name="connsiteY69" fmla="*/ 23813 h 34290"/>
                    <a:gd name="connsiteX70" fmla="*/ 87630 w 117157"/>
                    <a:gd name="connsiteY70" fmla="*/ 22860 h 34290"/>
                    <a:gd name="connsiteX71" fmla="*/ 89535 w 117157"/>
                    <a:gd name="connsiteY71" fmla="*/ 26670 h 34290"/>
                    <a:gd name="connsiteX72" fmla="*/ 94297 w 117157"/>
                    <a:gd name="connsiteY72" fmla="*/ 26670 h 34290"/>
                    <a:gd name="connsiteX73" fmla="*/ 96202 w 117157"/>
                    <a:gd name="connsiteY73" fmla="*/ 30480 h 34290"/>
                    <a:gd name="connsiteX74" fmla="*/ 109538 w 117157"/>
                    <a:gd name="connsiteY74" fmla="*/ 33338 h 34290"/>
                    <a:gd name="connsiteX75" fmla="*/ 117157 w 117157"/>
                    <a:gd name="connsiteY75" fmla="*/ 21908 h 34290"/>
                    <a:gd name="connsiteX76" fmla="*/ 112395 w 117157"/>
                    <a:gd name="connsiteY76" fmla="*/ 18098 h 342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</a:cxnLst>
                  <a:rect l="l" t="t" r="r" b="b"/>
                  <a:pathLst>
                    <a:path w="117157" h="34290">
                      <a:moveTo>
                        <a:pt x="112395" y="18098"/>
                      </a:moveTo>
                      <a:cubicBezTo>
                        <a:pt x="111442" y="20003"/>
                        <a:pt x="108585" y="21908"/>
                        <a:pt x="106680" y="22860"/>
                      </a:cubicBezTo>
                      <a:cubicBezTo>
                        <a:pt x="101917" y="24765"/>
                        <a:pt x="96202" y="23813"/>
                        <a:pt x="93345" y="20003"/>
                      </a:cubicBezTo>
                      <a:cubicBezTo>
                        <a:pt x="92392" y="19050"/>
                        <a:pt x="91440" y="18098"/>
                        <a:pt x="91440" y="16193"/>
                      </a:cubicBezTo>
                      <a:cubicBezTo>
                        <a:pt x="90488" y="16193"/>
                        <a:pt x="88582" y="17145"/>
                        <a:pt x="86677" y="16193"/>
                      </a:cubicBezTo>
                      <a:cubicBezTo>
                        <a:pt x="84772" y="15240"/>
                        <a:pt x="83820" y="14288"/>
                        <a:pt x="84772" y="12383"/>
                      </a:cubicBezTo>
                      <a:cubicBezTo>
                        <a:pt x="80010" y="16193"/>
                        <a:pt x="74295" y="16193"/>
                        <a:pt x="68580" y="13335"/>
                      </a:cubicBezTo>
                      <a:cubicBezTo>
                        <a:pt x="62865" y="10478"/>
                        <a:pt x="62865" y="6668"/>
                        <a:pt x="62865" y="4763"/>
                      </a:cubicBezTo>
                      <a:cubicBezTo>
                        <a:pt x="62865" y="3810"/>
                        <a:pt x="62865" y="2858"/>
                        <a:pt x="62865" y="2858"/>
                      </a:cubicBezTo>
                      <a:cubicBezTo>
                        <a:pt x="60960" y="3810"/>
                        <a:pt x="58102" y="3810"/>
                        <a:pt x="56197" y="0"/>
                      </a:cubicBezTo>
                      <a:cubicBezTo>
                        <a:pt x="56197" y="0"/>
                        <a:pt x="57150" y="5715"/>
                        <a:pt x="52388" y="8573"/>
                      </a:cubicBezTo>
                      <a:cubicBezTo>
                        <a:pt x="49530" y="10478"/>
                        <a:pt x="47625" y="10478"/>
                        <a:pt x="47625" y="10478"/>
                      </a:cubicBezTo>
                      <a:cubicBezTo>
                        <a:pt x="47625" y="10478"/>
                        <a:pt x="47625" y="11430"/>
                        <a:pt x="47625" y="11430"/>
                      </a:cubicBezTo>
                      <a:cubicBezTo>
                        <a:pt x="48577" y="16193"/>
                        <a:pt x="44767" y="18098"/>
                        <a:pt x="44767" y="18098"/>
                      </a:cubicBezTo>
                      <a:cubicBezTo>
                        <a:pt x="41910" y="20003"/>
                        <a:pt x="38100" y="21908"/>
                        <a:pt x="35242" y="20955"/>
                      </a:cubicBezTo>
                      <a:cubicBezTo>
                        <a:pt x="34290" y="20955"/>
                        <a:pt x="33338" y="20003"/>
                        <a:pt x="33338" y="19050"/>
                      </a:cubicBezTo>
                      <a:cubicBezTo>
                        <a:pt x="33338" y="19050"/>
                        <a:pt x="33338" y="19050"/>
                        <a:pt x="33338" y="19050"/>
                      </a:cubicBezTo>
                      <a:cubicBezTo>
                        <a:pt x="33338" y="19050"/>
                        <a:pt x="33338" y="19050"/>
                        <a:pt x="33338" y="19050"/>
                      </a:cubicBezTo>
                      <a:cubicBezTo>
                        <a:pt x="33338" y="19050"/>
                        <a:pt x="33338" y="19050"/>
                        <a:pt x="33338" y="19050"/>
                      </a:cubicBezTo>
                      <a:cubicBezTo>
                        <a:pt x="33338" y="20955"/>
                        <a:pt x="31432" y="22860"/>
                        <a:pt x="29527" y="22860"/>
                      </a:cubicBezTo>
                      <a:cubicBezTo>
                        <a:pt x="23813" y="23813"/>
                        <a:pt x="23813" y="18098"/>
                        <a:pt x="23813" y="18098"/>
                      </a:cubicBezTo>
                      <a:cubicBezTo>
                        <a:pt x="22860" y="19050"/>
                        <a:pt x="20955" y="20955"/>
                        <a:pt x="20002" y="20955"/>
                      </a:cubicBezTo>
                      <a:cubicBezTo>
                        <a:pt x="14288" y="23813"/>
                        <a:pt x="8572" y="19050"/>
                        <a:pt x="5715" y="15240"/>
                      </a:cubicBezTo>
                      <a:cubicBezTo>
                        <a:pt x="3810" y="13335"/>
                        <a:pt x="3810" y="11430"/>
                        <a:pt x="2857" y="8573"/>
                      </a:cubicBezTo>
                      <a:cubicBezTo>
                        <a:pt x="2857" y="8573"/>
                        <a:pt x="2857" y="7620"/>
                        <a:pt x="2857" y="7620"/>
                      </a:cubicBezTo>
                      <a:cubicBezTo>
                        <a:pt x="2857" y="7620"/>
                        <a:pt x="2857" y="7620"/>
                        <a:pt x="2857" y="6668"/>
                      </a:cubicBezTo>
                      <a:cubicBezTo>
                        <a:pt x="2857" y="6668"/>
                        <a:pt x="2857" y="5715"/>
                        <a:pt x="2857" y="5715"/>
                      </a:cubicBezTo>
                      <a:cubicBezTo>
                        <a:pt x="2857" y="4763"/>
                        <a:pt x="3810" y="2858"/>
                        <a:pt x="3810" y="953"/>
                      </a:cubicBezTo>
                      <a:cubicBezTo>
                        <a:pt x="2857" y="953"/>
                        <a:pt x="1905" y="1905"/>
                        <a:pt x="952" y="1905"/>
                      </a:cubicBezTo>
                      <a:cubicBezTo>
                        <a:pt x="0" y="1905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3810"/>
                        <a:pt x="0" y="3810"/>
                      </a:cubicBezTo>
                      <a:cubicBezTo>
                        <a:pt x="0" y="5715"/>
                        <a:pt x="0" y="8573"/>
                        <a:pt x="952" y="10478"/>
                      </a:cubicBezTo>
                      <a:cubicBezTo>
                        <a:pt x="1905" y="12383"/>
                        <a:pt x="2857" y="13335"/>
                        <a:pt x="3810" y="14288"/>
                      </a:cubicBezTo>
                      <a:cubicBezTo>
                        <a:pt x="4763" y="14288"/>
                        <a:pt x="5715" y="15240"/>
                        <a:pt x="5715" y="15240"/>
                      </a:cubicBezTo>
                      <a:cubicBezTo>
                        <a:pt x="5715" y="15240"/>
                        <a:pt x="5715" y="16193"/>
                        <a:pt x="5715" y="17145"/>
                      </a:cubicBezTo>
                      <a:cubicBezTo>
                        <a:pt x="5715" y="18098"/>
                        <a:pt x="5715" y="18098"/>
                        <a:pt x="5715" y="19050"/>
                      </a:cubicBezTo>
                      <a:cubicBezTo>
                        <a:pt x="6667" y="20955"/>
                        <a:pt x="6667" y="23813"/>
                        <a:pt x="8572" y="25718"/>
                      </a:cubicBezTo>
                      <a:cubicBezTo>
                        <a:pt x="12382" y="30480"/>
                        <a:pt x="17145" y="34290"/>
                        <a:pt x="22860" y="31433"/>
                      </a:cubicBezTo>
                      <a:cubicBezTo>
                        <a:pt x="24765" y="30480"/>
                        <a:pt x="25717" y="29528"/>
                        <a:pt x="26670" y="28575"/>
                      </a:cubicBezTo>
                      <a:cubicBezTo>
                        <a:pt x="26670" y="28575"/>
                        <a:pt x="26670" y="34290"/>
                        <a:pt x="32385" y="33338"/>
                      </a:cubicBezTo>
                      <a:cubicBezTo>
                        <a:pt x="34290" y="33338"/>
                        <a:pt x="36195" y="31433"/>
                        <a:pt x="36195" y="29528"/>
                      </a:cubicBezTo>
                      <a:cubicBezTo>
                        <a:pt x="36195" y="29528"/>
                        <a:pt x="36195" y="29528"/>
                        <a:pt x="36195" y="29528"/>
                      </a:cubicBezTo>
                      <a:cubicBezTo>
                        <a:pt x="36195" y="29528"/>
                        <a:pt x="36195" y="29528"/>
                        <a:pt x="36195" y="29528"/>
                      </a:cubicBezTo>
                      <a:cubicBezTo>
                        <a:pt x="36195" y="29528"/>
                        <a:pt x="36195" y="29528"/>
                        <a:pt x="36195" y="29528"/>
                      </a:cubicBezTo>
                      <a:cubicBezTo>
                        <a:pt x="37147" y="30480"/>
                        <a:pt x="37147" y="31433"/>
                        <a:pt x="38100" y="31433"/>
                      </a:cubicBezTo>
                      <a:cubicBezTo>
                        <a:pt x="40957" y="32385"/>
                        <a:pt x="44767" y="30480"/>
                        <a:pt x="47625" y="28575"/>
                      </a:cubicBezTo>
                      <a:cubicBezTo>
                        <a:pt x="47625" y="28575"/>
                        <a:pt x="51435" y="26670"/>
                        <a:pt x="50482" y="21908"/>
                      </a:cubicBezTo>
                      <a:cubicBezTo>
                        <a:pt x="50482" y="21908"/>
                        <a:pt x="50482" y="20955"/>
                        <a:pt x="50482" y="20955"/>
                      </a:cubicBezTo>
                      <a:cubicBezTo>
                        <a:pt x="51435" y="20955"/>
                        <a:pt x="52388" y="20955"/>
                        <a:pt x="55245" y="19050"/>
                      </a:cubicBezTo>
                      <a:cubicBezTo>
                        <a:pt x="60007" y="16193"/>
                        <a:pt x="59055" y="10478"/>
                        <a:pt x="59055" y="10478"/>
                      </a:cubicBezTo>
                      <a:cubicBezTo>
                        <a:pt x="60960" y="14288"/>
                        <a:pt x="63817" y="14288"/>
                        <a:pt x="65722" y="13335"/>
                      </a:cubicBezTo>
                      <a:cubicBezTo>
                        <a:pt x="65722" y="14288"/>
                        <a:pt x="65722" y="14288"/>
                        <a:pt x="65722" y="15240"/>
                      </a:cubicBezTo>
                      <a:cubicBezTo>
                        <a:pt x="64770" y="17145"/>
                        <a:pt x="65722" y="20955"/>
                        <a:pt x="71438" y="23813"/>
                      </a:cubicBezTo>
                      <a:cubicBezTo>
                        <a:pt x="77152" y="26670"/>
                        <a:pt x="82867" y="26670"/>
                        <a:pt x="87630" y="22860"/>
                      </a:cubicBezTo>
                      <a:cubicBezTo>
                        <a:pt x="87630" y="24765"/>
                        <a:pt x="88582" y="25718"/>
                        <a:pt x="89535" y="26670"/>
                      </a:cubicBezTo>
                      <a:cubicBezTo>
                        <a:pt x="90488" y="27623"/>
                        <a:pt x="92392" y="26670"/>
                        <a:pt x="94297" y="26670"/>
                      </a:cubicBezTo>
                      <a:cubicBezTo>
                        <a:pt x="94297" y="27623"/>
                        <a:pt x="95250" y="29528"/>
                        <a:pt x="96202" y="30480"/>
                      </a:cubicBezTo>
                      <a:cubicBezTo>
                        <a:pt x="100013" y="34290"/>
                        <a:pt x="105727" y="35243"/>
                        <a:pt x="109538" y="33338"/>
                      </a:cubicBezTo>
                      <a:cubicBezTo>
                        <a:pt x="114300" y="31433"/>
                        <a:pt x="117157" y="26670"/>
                        <a:pt x="117157" y="21908"/>
                      </a:cubicBezTo>
                      <a:cubicBezTo>
                        <a:pt x="114300" y="22860"/>
                        <a:pt x="113347" y="20003"/>
                        <a:pt x="112395" y="18098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38" name="Freeform: Shape 1137">
                  <a:extLst>
                    <a:ext uri="{FF2B5EF4-FFF2-40B4-BE49-F238E27FC236}">
                      <a16:creationId xmlns:a16="http://schemas.microsoft.com/office/drawing/2014/main" id="{2BCB0325-2011-4550-AE98-0A134A08ED46}"/>
                    </a:ext>
                  </a:extLst>
                </p:cNvPr>
                <p:cNvSpPr/>
                <p:nvPr/>
              </p:nvSpPr>
              <p:spPr>
                <a:xfrm>
                  <a:off x="6278879" y="3574732"/>
                  <a:ext cx="42862" cy="8572"/>
                </a:xfrm>
                <a:custGeom>
                  <a:avLst/>
                  <a:gdLst>
                    <a:gd name="connsiteX0" fmla="*/ 15240 w 42862"/>
                    <a:gd name="connsiteY0" fmla="*/ 8572 h 8572"/>
                    <a:gd name="connsiteX1" fmla="*/ 19050 w 42862"/>
                    <a:gd name="connsiteY1" fmla="*/ 8572 h 8572"/>
                    <a:gd name="connsiteX2" fmla="*/ 22860 w 42862"/>
                    <a:gd name="connsiteY2" fmla="*/ 6667 h 8572"/>
                    <a:gd name="connsiteX3" fmla="*/ 26670 w 42862"/>
                    <a:gd name="connsiteY3" fmla="*/ 7620 h 8572"/>
                    <a:gd name="connsiteX4" fmla="*/ 31432 w 42862"/>
                    <a:gd name="connsiteY4" fmla="*/ 6667 h 8572"/>
                    <a:gd name="connsiteX5" fmla="*/ 35242 w 42862"/>
                    <a:gd name="connsiteY5" fmla="*/ 4763 h 8572"/>
                    <a:gd name="connsiteX6" fmla="*/ 39052 w 42862"/>
                    <a:gd name="connsiteY6" fmla="*/ 4763 h 8572"/>
                    <a:gd name="connsiteX7" fmla="*/ 41910 w 42862"/>
                    <a:gd name="connsiteY7" fmla="*/ 2858 h 8572"/>
                    <a:gd name="connsiteX8" fmla="*/ 42863 w 42862"/>
                    <a:gd name="connsiteY8" fmla="*/ 0 h 8572"/>
                    <a:gd name="connsiteX9" fmla="*/ 39052 w 42862"/>
                    <a:gd name="connsiteY9" fmla="*/ 952 h 8572"/>
                    <a:gd name="connsiteX10" fmla="*/ 35242 w 42862"/>
                    <a:gd name="connsiteY10" fmla="*/ 0 h 8572"/>
                    <a:gd name="connsiteX11" fmla="*/ 29527 w 42862"/>
                    <a:gd name="connsiteY11" fmla="*/ 2858 h 8572"/>
                    <a:gd name="connsiteX12" fmla="*/ 22860 w 42862"/>
                    <a:gd name="connsiteY12" fmla="*/ 1905 h 8572"/>
                    <a:gd name="connsiteX13" fmla="*/ 20955 w 42862"/>
                    <a:gd name="connsiteY13" fmla="*/ 2858 h 8572"/>
                    <a:gd name="connsiteX14" fmla="*/ 10477 w 42862"/>
                    <a:gd name="connsiteY14" fmla="*/ 952 h 8572"/>
                    <a:gd name="connsiteX15" fmla="*/ 10477 w 42862"/>
                    <a:gd name="connsiteY15" fmla="*/ 952 h 8572"/>
                    <a:gd name="connsiteX16" fmla="*/ 0 w 42862"/>
                    <a:gd name="connsiteY16" fmla="*/ 2858 h 8572"/>
                    <a:gd name="connsiteX17" fmla="*/ 8572 w 42862"/>
                    <a:gd name="connsiteY17" fmla="*/ 5715 h 8572"/>
                    <a:gd name="connsiteX18" fmla="*/ 11430 w 42862"/>
                    <a:gd name="connsiteY18" fmla="*/ 4763 h 8572"/>
                    <a:gd name="connsiteX19" fmla="*/ 12382 w 42862"/>
                    <a:gd name="connsiteY19" fmla="*/ 5715 h 8572"/>
                    <a:gd name="connsiteX20" fmla="*/ 15240 w 42862"/>
                    <a:gd name="connsiteY20" fmla="*/ 6667 h 8572"/>
                    <a:gd name="connsiteX21" fmla="*/ 15240 w 42862"/>
                    <a:gd name="connsiteY21" fmla="*/ 8572 h 85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42862" h="8572">
                      <a:moveTo>
                        <a:pt x="15240" y="8572"/>
                      </a:moveTo>
                      <a:cubicBezTo>
                        <a:pt x="16192" y="8572"/>
                        <a:pt x="18097" y="8572"/>
                        <a:pt x="19050" y="8572"/>
                      </a:cubicBezTo>
                      <a:cubicBezTo>
                        <a:pt x="20002" y="8572"/>
                        <a:pt x="21907" y="7620"/>
                        <a:pt x="22860" y="6667"/>
                      </a:cubicBezTo>
                      <a:cubicBezTo>
                        <a:pt x="23813" y="7620"/>
                        <a:pt x="24765" y="7620"/>
                        <a:pt x="26670" y="7620"/>
                      </a:cubicBezTo>
                      <a:cubicBezTo>
                        <a:pt x="28575" y="7620"/>
                        <a:pt x="29527" y="7620"/>
                        <a:pt x="31432" y="6667"/>
                      </a:cubicBezTo>
                      <a:cubicBezTo>
                        <a:pt x="33338" y="6667"/>
                        <a:pt x="35242" y="5715"/>
                        <a:pt x="35242" y="4763"/>
                      </a:cubicBezTo>
                      <a:cubicBezTo>
                        <a:pt x="36195" y="4763"/>
                        <a:pt x="38100" y="4763"/>
                        <a:pt x="39052" y="4763"/>
                      </a:cubicBezTo>
                      <a:cubicBezTo>
                        <a:pt x="40005" y="4763"/>
                        <a:pt x="41910" y="3810"/>
                        <a:pt x="41910" y="2858"/>
                      </a:cubicBezTo>
                      <a:cubicBezTo>
                        <a:pt x="42863" y="1905"/>
                        <a:pt x="42863" y="952"/>
                        <a:pt x="42863" y="0"/>
                      </a:cubicBezTo>
                      <a:cubicBezTo>
                        <a:pt x="42863" y="952"/>
                        <a:pt x="40005" y="1905"/>
                        <a:pt x="39052" y="952"/>
                      </a:cubicBezTo>
                      <a:cubicBezTo>
                        <a:pt x="38100" y="952"/>
                        <a:pt x="36195" y="952"/>
                        <a:pt x="35242" y="0"/>
                      </a:cubicBezTo>
                      <a:cubicBezTo>
                        <a:pt x="34290" y="952"/>
                        <a:pt x="32385" y="1905"/>
                        <a:pt x="29527" y="2858"/>
                      </a:cubicBezTo>
                      <a:cubicBezTo>
                        <a:pt x="27622" y="2858"/>
                        <a:pt x="24765" y="2858"/>
                        <a:pt x="22860" y="1905"/>
                      </a:cubicBezTo>
                      <a:cubicBezTo>
                        <a:pt x="21907" y="1905"/>
                        <a:pt x="21907" y="2858"/>
                        <a:pt x="20955" y="2858"/>
                      </a:cubicBezTo>
                      <a:cubicBezTo>
                        <a:pt x="17145" y="3810"/>
                        <a:pt x="12382" y="2858"/>
                        <a:pt x="10477" y="952"/>
                      </a:cubicBezTo>
                      <a:cubicBezTo>
                        <a:pt x="10477" y="952"/>
                        <a:pt x="10477" y="952"/>
                        <a:pt x="10477" y="952"/>
                      </a:cubicBezTo>
                      <a:cubicBezTo>
                        <a:pt x="10477" y="952"/>
                        <a:pt x="8572" y="5715"/>
                        <a:pt x="0" y="2858"/>
                      </a:cubicBezTo>
                      <a:cubicBezTo>
                        <a:pt x="0" y="2858"/>
                        <a:pt x="1905" y="6667"/>
                        <a:pt x="8572" y="5715"/>
                      </a:cubicBezTo>
                      <a:cubicBezTo>
                        <a:pt x="8572" y="5715"/>
                        <a:pt x="10477" y="5715"/>
                        <a:pt x="11430" y="4763"/>
                      </a:cubicBezTo>
                      <a:cubicBezTo>
                        <a:pt x="11430" y="4763"/>
                        <a:pt x="12382" y="5715"/>
                        <a:pt x="12382" y="5715"/>
                      </a:cubicBezTo>
                      <a:cubicBezTo>
                        <a:pt x="13335" y="6667"/>
                        <a:pt x="14288" y="6667"/>
                        <a:pt x="15240" y="6667"/>
                      </a:cubicBezTo>
                      <a:cubicBezTo>
                        <a:pt x="13335" y="8572"/>
                        <a:pt x="14288" y="8572"/>
                        <a:pt x="15240" y="8572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39" name="Freeform: Shape 1138">
                  <a:extLst>
                    <a:ext uri="{FF2B5EF4-FFF2-40B4-BE49-F238E27FC236}">
                      <a16:creationId xmlns:a16="http://schemas.microsoft.com/office/drawing/2014/main" id="{FE9B14FD-6AE6-4A5E-92C7-D6857F520C74}"/>
                    </a:ext>
                  </a:extLst>
                </p:cNvPr>
                <p:cNvSpPr/>
                <p:nvPr/>
              </p:nvSpPr>
              <p:spPr>
                <a:xfrm>
                  <a:off x="6346506" y="3582352"/>
                  <a:ext cx="34290" cy="5714"/>
                </a:xfrm>
                <a:custGeom>
                  <a:avLst/>
                  <a:gdLst>
                    <a:gd name="connsiteX0" fmla="*/ 24765 w 34290"/>
                    <a:gd name="connsiteY0" fmla="*/ 4763 h 5714"/>
                    <a:gd name="connsiteX1" fmla="*/ 20955 w 34290"/>
                    <a:gd name="connsiteY1" fmla="*/ 5715 h 5714"/>
                    <a:gd name="connsiteX2" fmla="*/ 17145 w 34290"/>
                    <a:gd name="connsiteY2" fmla="*/ 5715 h 5714"/>
                    <a:gd name="connsiteX3" fmla="*/ 15240 w 34290"/>
                    <a:gd name="connsiteY3" fmla="*/ 5715 h 5714"/>
                    <a:gd name="connsiteX4" fmla="*/ 12383 w 34290"/>
                    <a:gd name="connsiteY4" fmla="*/ 4763 h 5714"/>
                    <a:gd name="connsiteX5" fmla="*/ 11430 w 34290"/>
                    <a:gd name="connsiteY5" fmla="*/ 3810 h 5714"/>
                    <a:gd name="connsiteX6" fmla="*/ 8573 w 34290"/>
                    <a:gd name="connsiteY6" fmla="*/ 4763 h 5714"/>
                    <a:gd name="connsiteX7" fmla="*/ 0 w 34290"/>
                    <a:gd name="connsiteY7" fmla="*/ 1905 h 5714"/>
                    <a:gd name="connsiteX8" fmla="*/ 11430 w 34290"/>
                    <a:gd name="connsiteY8" fmla="*/ 0 h 5714"/>
                    <a:gd name="connsiteX9" fmla="*/ 11430 w 34290"/>
                    <a:gd name="connsiteY9" fmla="*/ 0 h 5714"/>
                    <a:gd name="connsiteX10" fmla="*/ 22860 w 34290"/>
                    <a:gd name="connsiteY10" fmla="*/ 1905 h 5714"/>
                    <a:gd name="connsiteX11" fmla="*/ 24765 w 34290"/>
                    <a:gd name="connsiteY11" fmla="*/ 952 h 5714"/>
                    <a:gd name="connsiteX12" fmla="*/ 34290 w 34290"/>
                    <a:gd name="connsiteY12" fmla="*/ 952 h 5714"/>
                    <a:gd name="connsiteX13" fmla="*/ 24765 w 34290"/>
                    <a:gd name="connsiteY13" fmla="*/ 4763 h 57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34290" h="5714">
                      <a:moveTo>
                        <a:pt x="24765" y="4763"/>
                      </a:moveTo>
                      <a:cubicBezTo>
                        <a:pt x="24765" y="5715"/>
                        <a:pt x="22860" y="5715"/>
                        <a:pt x="20955" y="5715"/>
                      </a:cubicBezTo>
                      <a:cubicBezTo>
                        <a:pt x="20003" y="5715"/>
                        <a:pt x="18098" y="5715"/>
                        <a:pt x="17145" y="5715"/>
                      </a:cubicBezTo>
                      <a:cubicBezTo>
                        <a:pt x="16193" y="5715"/>
                        <a:pt x="16193" y="5715"/>
                        <a:pt x="15240" y="5715"/>
                      </a:cubicBezTo>
                      <a:cubicBezTo>
                        <a:pt x="14288" y="5715"/>
                        <a:pt x="13335" y="4763"/>
                        <a:pt x="12383" y="4763"/>
                      </a:cubicBezTo>
                      <a:cubicBezTo>
                        <a:pt x="12383" y="4763"/>
                        <a:pt x="11430" y="3810"/>
                        <a:pt x="11430" y="3810"/>
                      </a:cubicBezTo>
                      <a:cubicBezTo>
                        <a:pt x="10478" y="4763"/>
                        <a:pt x="8573" y="4763"/>
                        <a:pt x="8573" y="4763"/>
                      </a:cubicBezTo>
                      <a:cubicBezTo>
                        <a:pt x="953" y="5715"/>
                        <a:pt x="0" y="1905"/>
                        <a:pt x="0" y="1905"/>
                      </a:cubicBezTo>
                      <a:cubicBezTo>
                        <a:pt x="9525" y="4763"/>
                        <a:pt x="11430" y="0"/>
                        <a:pt x="11430" y="0"/>
                      </a:cubicBezTo>
                      <a:cubicBezTo>
                        <a:pt x="11430" y="0"/>
                        <a:pt x="11430" y="0"/>
                        <a:pt x="11430" y="0"/>
                      </a:cubicBezTo>
                      <a:cubicBezTo>
                        <a:pt x="13335" y="1905"/>
                        <a:pt x="19050" y="2857"/>
                        <a:pt x="22860" y="1905"/>
                      </a:cubicBezTo>
                      <a:cubicBezTo>
                        <a:pt x="23813" y="1905"/>
                        <a:pt x="24765" y="952"/>
                        <a:pt x="24765" y="952"/>
                      </a:cubicBezTo>
                      <a:cubicBezTo>
                        <a:pt x="24765" y="952"/>
                        <a:pt x="29528" y="3810"/>
                        <a:pt x="34290" y="952"/>
                      </a:cubicBezTo>
                      <a:cubicBezTo>
                        <a:pt x="34290" y="952"/>
                        <a:pt x="34290" y="6667"/>
                        <a:pt x="24765" y="4763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40" name="Freeform: Shape 1139">
                  <a:extLst>
                    <a:ext uri="{FF2B5EF4-FFF2-40B4-BE49-F238E27FC236}">
                      <a16:creationId xmlns:a16="http://schemas.microsoft.com/office/drawing/2014/main" id="{9E409696-1B87-4ABE-9EF2-E3915600D5E8}"/>
                    </a:ext>
                  </a:extLst>
                </p:cNvPr>
                <p:cNvSpPr/>
                <p:nvPr/>
              </p:nvSpPr>
              <p:spPr>
                <a:xfrm>
                  <a:off x="6299834" y="3557587"/>
                  <a:ext cx="24679" cy="5715"/>
                </a:xfrm>
                <a:custGeom>
                  <a:avLst/>
                  <a:gdLst>
                    <a:gd name="connsiteX0" fmla="*/ 18097 w 24679"/>
                    <a:gd name="connsiteY0" fmla="*/ 4763 h 5715"/>
                    <a:gd name="connsiteX1" fmla="*/ 15240 w 24679"/>
                    <a:gd name="connsiteY1" fmla="*/ 5715 h 5715"/>
                    <a:gd name="connsiteX2" fmla="*/ 12383 w 24679"/>
                    <a:gd name="connsiteY2" fmla="*/ 5715 h 5715"/>
                    <a:gd name="connsiteX3" fmla="*/ 11430 w 24679"/>
                    <a:gd name="connsiteY3" fmla="*/ 5715 h 5715"/>
                    <a:gd name="connsiteX4" fmla="*/ 9525 w 24679"/>
                    <a:gd name="connsiteY4" fmla="*/ 4763 h 5715"/>
                    <a:gd name="connsiteX5" fmla="*/ 8572 w 24679"/>
                    <a:gd name="connsiteY5" fmla="*/ 3810 h 5715"/>
                    <a:gd name="connsiteX6" fmla="*/ 6668 w 24679"/>
                    <a:gd name="connsiteY6" fmla="*/ 4763 h 5715"/>
                    <a:gd name="connsiteX7" fmla="*/ 0 w 24679"/>
                    <a:gd name="connsiteY7" fmla="*/ 1905 h 5715"/>
                    <a:gd name="connsiteX8" fmla="*/ 7620 w 24679"/>
                    <a:gd name="connsiteY8" fmla="*/ 0 h 5715"/>
                    <a:gd name="connsiteX9" fmla="*/ 7620 w 24679"/>
                    <a:gd name="connsiteY9" fmla="*/ 0 h 5715"/>
                    <a:gd name="connsiteX10" fmla="*/ 15240 w 24679"/>
                    <a:gd name="connsiteY10" fmla="*/ 1905 h 5715"/>
                    <a:gd name="connsiteX11" fmla="*/ 17145 w 24679"/>
                    <a:gd name="connsiteY11" fmla="*/ 953 h 5715"/>
                    <a:gd name="connsiteX12" fmla="*/ 23813 w 24679"/>
                    <a:gd name="connsiteY12" fmla="*/ 953 h 5715"/>
                    <a:gd name="connsiteX13" fmla="*/ 18097 w 24679"/>
                    <a:gd name="connsiteY13" fmla="*/ 4763 h 57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4679" h="5715">
                      <a:moveTo>
                        <a:pt x="18097" y="4763"/>
                      </a:moveTo>
                      <a:cubicBezTo>
                        <a:pt x="18097" y="5715"/>
                        <a:pt x="16193" y="5715"/>
                        <a:pt x="15240" y="5715"/>
                      </a:cubicBezTo>
                      <a:cubicBezTo>
                        <a:pt x="14288" y="5715"/>
                        <a:pt x="13335" y="5715"/>
                        <a:pt x="12383" y="5715"/>
                      </a:cubicBezTo>
                      <a:cubicBezTo>
                        <a:pt x="12383" y="5715"/>
                        <a:pt x="11430" y="5715"/>
                        <a:pt x="11430" y="5715"/>
                      </a:cubicBezTo>
                      <a:cubicBezTo>
                        <a:pt x="10478" y="5715"/>
                        <a:pt x="10478" y="4763"/>
                        <a:pt x="9525" y="4763"/>
                      </a:cubicBezTo>
                      <a:cubicBezTo>
                        <a:pt x="9525" y="4763"/>
                        <a:pt x="8572" y="3810"/>
                        <a:pt x="8572" y="3810"/>
                      </a:cubicBezTo>
                      <a:cubicBezTo>
                        <a:pt x="8572" y="4763"/>
                        <a:pt x="6668" y="4763"/>
                        <a:pt x="6668" y="4763"/>
                      </a:cubicBezTo>
                      <a:cubicBezTo>
                        <a:pt x="953" y="5715"/>
                        <a:pt x="0" y="1905"/>
                        <a:pt x="0" y="1905"/>
                      </a:cubicBezTo>
                      <a:cubicBezTo>
                        <a:pt x="6668" y="4763"/>
                        <a:pt x="7620" y="0"/>
                        <a:pt x="7620" y="0"/>
                      </a:cubicBezTo>
                      <a:cubicBezTo>
                        <a:pt x="7620" y="0"/>
                        <a:pt x="7620" y="0"/>
                        <a:pt x="7620" y="0"/>
                      </a:cubicBezTo>
                      <a:cubicBezTo>
                        <a:pt x="9525" y="1905"/>
                        <a:pt x="13335" y="2858"/>
                        <a:pt x="15240" y="1905"/>
                      </a:cubicBezTo>
                      <a:cubicBezTo>
                        <a:pt x="16193" y="1905"/>
                        <a:pt x="16193" y="953"/>
                        <a:pt x="17145" y="953"/>
                      </a:cubicBezTo>
                      <a:cubicBezTo>
                        <a:pt x="17145" y="953"/>
                        <a:pt x="20003" y="3810"/>
                        <a:pt x="23813" y="953"/>
                      </a:cubicBezTo>
                      <a:cubicBezTo>
                        <a:pt x="25718" y="953"/>
                        <a:pt x="24765" y="6667"/>
                        <a:pt x="18097" y="4763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41" name="Freeform: Shape 1140">
                  <a:extLst>
                    <a:ext uri="{FF2B5EF4-FFF2-40B4-BE49-F238E27FC236}">
                      <a16:creationId xmlns:a16="http://schemas.microsoft.com/office/drawing/2014/main" id="{E24ED9CD-222F-4A47-A0F4-04B886754EE1}"/>
                    </a:ext>
                  </a:extLst>
                </p:cNvPr>
                <p:cNvSpPr/>
                <p:nvPr/>
              </p:nvSpPr>
              <p:spPr>
                <a:xfrm>
                  <a:off x="6320789" y="3546157"/>
                  <a:ext cx="24765" cy="5714"/>
                </a:xfrm>
                <a:custGeom>
                  <a:avLst/>
                  <a:gdLst>
                    <a:gd name="connsiteX0" fmla="*/ 13335 w 24765"/>
                    <a:gd name="connsiteY0" fmla="*/ 5715 h 5714"/>
                    <a:gd name="connsiteX1" fmla="*/ 0 w 24765"/>
                    <a:gd name="connsiteY1" fmla="*/ 952 h 5714"/>
                    <a:gd name="connsiteX2" fmla="*/ 24765 w 24765"/>
                    <a:gd name="connsiteY2" fmla="*/ 0 h 5714"/>
                    <a:gd name="connsiteX3" fmla="*/ 13335 w 24765"/>
                    <a:gd name="connsiteY3" fmla="*/ 5715 h 57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4765" h="5714">
                      <a:moveTo>
                        <a:pt x="13335" y="5715"/>
                      </a:moveTo>
                      <a:cubicBezTo>
                        <a:pt x="10478" y="5715"/>
                        <a:pt x="953" y="3810"/>
                        <a:pt x="0" y="952"/>
                      </a:cubicBezTo>
                      <a:cubicBezTo>
                        <a:pt x="5715" y="2858"/>
                        <a:pt x="20003" y="2858"/>
                        <a:pt x="24765" y="0"/>
                      </a:cubicBezTo>
                      <a:cubicBezTo>
                        <a:pt x="24765" y="3810"/>
                        <a:pt x="17145" y="5715"/>
                        <a:pt x="13335" y="5715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42" name="Freeform: Shape 1141">
                  <a:extLst>
                    <a:ext uri="{FF2B5EF4-FFF2-40B4-BE49-F238E27FC236}">
                      <a16:creationId xmlns:a16="http://schemas.microsoft.com/office/drawing/2014/main" id="{7CE27476-7528-4525-A906-A5E4C79A0070}"/>
                    </a:ext>
                  </a:extLst>
                </p:cNvPr>
                <p:cNvSpPr/>
                <p:nvPr/>
              </p:nvSpPr>
              <p:spPr>
                <a:xfrm>
                  <a:off x="6350317" y="3562350"/>
                  <a:ext cx="21312" cy="5715"/>
                </a:xfrm>
                <a:custGeom>
                  <a:avLst/>
                  <a:gdLst>
                    <a:gd name="connsiteX0" fmla="*/ 18097 w 21312"/>
                    <a:gd name="connsiteY0" fmla="*/ 4763 h 5715"/>
                    <a:gd name="connsiteX1" fmla="*/ 15240 w 21312"/>
                    <a:gd name="connsiteY1" fmla="*/ 5715 h 5715"/>
                    <a:gd name="connsiteX2" fmla="*/ 12382 w 21312"/>
                    <a:gd name="connsiteY2" fmla="*/ 5715 h 5715"/>
                    <a:gd name="connsiteX3" fmla="*/ 11430 w 21312"/>
                    <a:gd name="connsiteY3" fmla="*/ 5715 h 5715"/>
                    <a:gd name="connsiteX4" fmla="*/ 9525 w 21312"/>
                    <a:gd name="connsiteY4" fmla="*/ 4763 h 5715"/>
                    <a:gd name="connsiteX5" fmla="*/ 8572 w 21312"/>
                    <a:gd name="connsiteY5" fmla="*/ 3810 h 5715"/>
                    <a:gd name="connsiteX6" fmla="*/ 6667 w 21312"/>
                    <a:gd name="connsiteY6" fmla="*/ 4763 h 5715"/>
                    <a:gd name="connsiteX7" fmla="*/ 0 w 21312"/>
                    <a:gd name="connsiteY7" fmla="*/ 1905 h 5715"/>
                    <a:gd name="connsiteX8" fmla="*/ 7620 w 21312"/>
                    <a:gd name="connsiteY8" fmla="*/ 0 h 5715"/>
                    <a:gd name="connsiteX9" fmla="*/ 7620 w 21312"/>
                    <a:gd name="connsiteY9" fmla="*/ 0 h 5715"/>
                    <a:gd name="connsiteX10" fmla="*/ 15240 w 21312"/>
                    <a:gd name="connsiteY10" fmla="*/ 1905 h 5715"/>
                    <a:gd name="connsiteX11" fmla="*/ 17145 w 21312"/>
                    <a:gd name="connsiteY11" fmla="*/ 953 h 5715"/>
                    <a:gd name="connsiteX12" fmla="*/ 20002 w 21312"/>
                    <a:gd name="connsiteY12" fmla="*/ 1905 h 5715"/>
                    <a:gd name="connsiteX13" fmla="*/ 19050 w 21312"/>
                    <a:gd name="connsiteY13" fmla="*/ 4763 h 5715"/>
                    <a:gd name="connsiteX14" fmla="*/ 20955 w 21312"/>
                    <a:gd name="connsiteY14" fmla="*/ 3810 h 5715"/>
                    <a:gd name="connsiteX15" fmla="*/ 18097 w 21312"/>
                    <a:gd name="connsiteY15" fmla="*/ 4763 h 57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21312" h="5715">
                      <a:moveTo>
                        <a:pt x="18097" y="4763"/>
                      </a:moveTo>
                      <a:cubicBezTo>
                        <a:pt x="18097" y="5715"/>
                        <a:pt x="16192" y="5715"/>
                        <a:pt x="15240" y="5715"/>
                      </a:cubicBezTo>
                      <a:cubicBezTo>
                        <a:pt x="14288" y="5715"/>
                        <a:pt x="13335" y="5715"/>
                        <a:pt x="12382" y="5715"/>
                      </a:cubicBezTo>
                      <a:cubicBezTo>
                        <a:pt x="12382" y="5715"/>
                        <a:pt x="11430" y="5715"/>
                        <a:pt x="11430" y="5715"/>
                      </a:cubicBezTo>
                      <a:cubicBezTo>
                        <a:pt x="10477" y="5715"/>
                        <a:pt x="10477" y="4763"/>
                        <a:pt x="9525" y="4763"/>
                      </a:cubicBezTo>
                      <a:cubicBezTo>
                        <a:pt x="9525" y="4763"/>
                        <a:pt x="8572" y="3810"/>
                        <a:pt x="8572" y="3810"/>
                      </a:cubicBezTo>
                      <a:cubicBezTo>
                        <a:pt x="8572" y="4763"/>
                        <a:pt x="6667" y="4763"/>
                        <a:pt x="6667" y="4763"/>
                      </a:cubicBezTo>
                      <a:cubicBezTo>
                        <a:pt x="952" y="5715"/>
                        <a:pt x="0" y="1905"/>
                        <a:pt x="0" y="1905"/>
                      </a:cubicBezTo>
                      <a:cubicBezTo>
                        <a:pt x="6667" y="4763"/>
                        <a:pt x="7620" y="0"/>
                        <a:pt x="7620" y="0"/>
                      </a:cubicBezTo>
                      <a:cubicBezTo>
                        <a:pt x="7620" y="0"/>
                        <a:pt x="7620" y="0"/>
                        <a:pt x="7620" y="0"/>
                      </a:cubicBezTo>
                      <a:cubicBezTo>
                        <a:pt x="9525" y="1905"/>
                        <a:pt x="13335" y="2858"/>
                        <a:pt x="15240" y="1905"/>
                      </a:cubicBezTo>
                      <a:cubicBezTo>
                        <a:pt x="16192" y="1905"/>
                        <a:pt x="16192" y="953"/>
                        <a:pt x="17145" y="953"/>
                      </a:cubicBezTo>
                      <a:cubicBezTo>
                        <a:pt x="17145" y="953"/>
                        <a:pt x="18097" y="1905"/>
                        <a:pt x="20002" y="1905"/>
                      </a:cubicBezTo>
                      <a:cubicBezTo>
                        <a:pt x="20002" y="2858"/>
                        <a:pt x="20002" y="3810"/>
                        <a:pt x="19050" y="4763"/>
                      </a:cubicBezTo>
                      <a:cubicBezTo>
                        <a:pt x="20002" y="4763"/>
                        <a:pt x="20002" y="4763"/>
                        <a:pt x="20955" y="3810"/>
                      </a:cubicBezTo>
                      <a:cubicBezTo>
                        <a:pt x="21907" y="4763"/>
                        <a:pt x="20955" y="4763"/>
                        <a:pt x="18097" y="4763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</p:grpSp>
      <p:grpSp>
        <p:nvGrpSpPr>
          <p:cNvPr id="1143" name="Graphic 801">
            <a:extLst>
              <a:ext uri="{FF2B5EF4-FFF2-40B4-BE49-F238E27FC236}">
                <a16:creationId xmlns:a16="http://schemas.microsoft.com/office/drawing/2014/main" id="{57412DFD-041B-475E-AB5B-7E168220CF49}"/>
              </a:ext>
            </a:extLst>
          </p:cNvPr>
          <p:cNvGrpSpPr/>
          <p:nvPr/>
        </p:nvGrpSpPr>
        <p:grpSpPr>
          <a:xfrm>
            <a:off x="1676398" y="3081256"/>
            <a:ext cx="1758781" cy="1454648"/>
            <a:chOff x="2843213" y="2800345"/>
            <a:chExt cx="1294449" cy="1070606"/>
          </a:xfrm>
          <a:solidFill>
            <a:schemeClr val="accent1"/>
          </a:solidFill>
        </p:grpSpPr>
        <p:sp>
          <p:nvSpPr>
            <p:cNvPr id="1144" name="Freeform: Shape 1143">
              <a:extLst>
                <a:ext uri="{FF2B5EF4-FFF2-40B4-BE49-F238E27FC236}">
                  <a16:creationId xmlns:a16="http://schemas.microsoft.com/office/drawing/2014/main" id="{18319910-BE18-40F8-9C30-DB3421FF7BCB}"/>
                </a:ext>
              </a:extLst>
            </p:cNvPr>
            <p:cNvSpPr/>
            <p:nvPr/>
          </p:nvSpPr>
          <p:spPr>
            <a:xfrm>
              <a:off x="2843214" y="3382319"/>
              <a:ext cx="1294448" cy="488631"/>
            </a:xfrm>
            <a:custGeom>
              <a:avLst/>
              <a:gdLst>
                <a:gd name="connsiteX0" fmla="*/ 0 w 1294447"/>
                <a:gd name="connsiteY0" fmla="*/ 0 h 488632"/>
                <a:gd name="connsiteX1" fmla="*/ 0 w 1294447"/>
                <a:gd name="connsiteY1" fmla="*/ 98107 h 488632"/>
                <a:gd name="connsiteX2" fmla="*/ 698183 w 1294447"/>
                <a:gd name="connsiteY2" fmla="*/ 488632 h 488632"/>
                <a:gd name="connsiteX3" fmla="*/ 1294448 w 1294447"/>
                <a:gd name="connsiteY3" fmla="*/ 151447 h 488632"/>
                <a:gd name="connsiteX4" fmla="*/ 1294448 w 1294447"/>
                <a:gd name="connsiteY4" fmla="*/ 52388 h 488632"/>
                <a:gd name="connsiteX5" fmla="*/ 698183 w 1294447"/>
                <a:gd name="connsiteY5" fmla="*/ 390525 h 4886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94447" h="488632">
                  <a:moveTo>
                    <a:pt x="0" y="0"/>
                  </a:moveTo>
                  <a:lnTo>
                    <a:pt x="0" y="98107"/>
                  </a:lnTo>
                  <a:lnTo>
                    <a:pt x="698183" y="488632"/>
                  </a:lnTo>
                  <a:lnTo>
                    <a:pt x="1294448" y="151447"/>
                  </a:lnTo>
                  <a:lnTo>
                    <a:pt x="1294448" y="52388"/>
                  </a:lnTo>
                  <a:lnTo>
                    <a:pt x="698183" y="390525"/>
                  </a:lnTo>
                  <a:close/>
                </a:path>
              </a:pathLst>
            </a:custGeom>
            <a:solidFill>
              <a:srgbClr val="59442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45" name="Freeform: Shape 1144">
              <a:extLst>
                <a:ext uri="{FF2B5EF4-FFF2-40B4-BE49-F238E27FC236}">
                  <a16:creationId xmlns:a16="http://schemas.microsoft.com/office/drawing/2014/main" id="{2B309C37-89B3-4791-8572-1E7CC41DC9CD}"/>
                </a:ext>
              </a:extLst>
            </p:cNvPr>
            <p:cNvSpPr/>
            <p:nvPr/>
          </p:nvSpPr>
          <p:spPr>
            <a:xfrm>
              <a:off x="2843213" y="3044183"/>
              <a:ext cx="1294448" cy="728661"/>
            </a:xfrm>
            <a:custGeom>
              <a:avLst/>
              <a:gdLst>
                <a:gd name="connsiteX0" fmla="*/ 596265 w 1294447"/>
                <a:gd name="connsiteY0" fmla="*/ 0 h 728662"/>
                <a:gd name="connsiteX1" fmla="*/ 0 w 1294447"/>
                <a:gd name="connsiteY1" fmla="*/ 338138 h 728662"/>
                <a:gd name="connsiteX2" fmla="*/ 698183 w 1294447"/>
                <a:gd name="connsiteY2" fmla="*/ 728663 h 728662"/>
                <a:gd name="connsiteX3" fmla="*/ 1294448 w 1294447"/>
                <a:gd name="connsiteY3" fmla="*/ 390525 h 728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94447" h="728662">
                  <a:moveTo>
                    <a:pt x="596265" y="0"/>
                  </a:moveTo>
                  <a:lnTo>
                    <a:pt x="0" y="338138"/>
                  </a:lnTo>
                  <a:lnTo>
                    <a:pt x="698183" y="728663"/>
                  </a:lnTo>
                  <a:lnTo>
                    <a:pt x="1294448" y="390525"/>
                  </a:lnTo>
                  <a:close/>
                </a:path>
              </a:pathLst>
            </a:custGeom>
            <a:solidFill>
              <a:srgbClr val="00964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46" name="Freeform: Shape 1145">
              <a:extLst>
                <a:ext uri="{FF2B5EF4-FFF2-40B4-BE49-F238E27FC236}">
                  <a16:creationId xmlns:a16="http://schemas.microsoft.com/office/drawing/2014/main" id="{7F539988-C9EF-4A87-B5DB-523586E899D5}"/>
                </a:ext>
              </a:extLst>
            </p:cNvPr>
            <p:cNvSpPr/>
            <p:nvPr/>
          </p:nvSpPr>
          <p:spPr>
            <a:xfrm>
              <a:off x="3017520" y="3361364"/>
              <a:ext cx="343852" cy="194309"/>
            </a:xfrm>
            <a:custGeom>
              <a:avLst/>
              <a:gdLst>
                <a:gd name="connsiteX0" fmla="*/ 207645 w 343852"/>
                <a:gd name="connsiteY0" fmla="*/ 0 h 194310"/>
                <a:gd name="connsiteX1" fmla="*/ 0 w 343852"/>
                <a:gd name="connsiteY1" fmla="*/ 118110 h 194310"/>
                <a:gd name="connsiteX2" fmla="*/ 136208 w 343852"/>
                <a:gd name="connsiteY2" fmla="*/ 194310 h 194310"/>
                <a:gd name="connsiteX3" fmla="*/ 343853 w 343852"/>
                <a:gd name="connsiteY3" fmla="*/ 76200 h 194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3852" h="194310">
                  <a:moveTo>
                    <a:pt x="207645" y="0"/>
                  </a:moveTo>
                  <a:lnTo>
                    <a:pt x="0" y="118110"/>
                  </a:lnTo>
                  <a:lnTo>
                    <a:pt x="136208" y="194310"/>
                  </a:lnTo>
                  <a:lnTo>
                    <a:pt x="343853" y="76200"/>
                  </a:lnTo>
                  <a:close/>
                </a:path>
              </a:pathLst>
            </a:custGeom>
            <a:solidFill>
              <a:srgbClr val="B2B1B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47" name="Freeform: Shape 1146">
              <a:extLst>
                <a:ext uri="{FF2B5EF4-FFF2-40B4-BE49-F238E27FC236}">
                  <a16:creationId xmlns:a16="http://schemas.microsoft.com/office/drawing/2014/main" id="{A7E655DC-13EB-45A7-928C-F4DE2BBF9B06}"/>
                </a:ext>
              </a:extLst>
            </p:cNvPr>
            <p:cNvSpPr/>
            <p:nvPr/>
          </p:nvSpPr>
          <p:spPr>
            <a:xfrm>
              <a:off x="3021330" y="3364221"/>
              <a:ext cx="336232" cy="189547"/>
            </a:xfrm>
            <a:custGeom>
              <a:avLst/>
              <a:gdLst>
                <a:gd name="connsiteX0" fmla="*/ 207645 w 336232"/>
                <a:gd name="connsiteY0" fmla="*/ 0 h 189547"/>
                <a:gd name="connsiteX1" fmla="*/ 172402 w 336232"/>
                <a:gd name="connsiteY1" fmla="*/ 19050 h 189547"/>
                <a:gd name="connsiteX2" fmla="*/ 30480 w 336232"/>
                <a:gd name="connsiteY2" fmla="*/ 100013 h 189547"/>
                <a:gd name="connsiteX3" fmla="*/ 0 w 336232"/>
                <a:gd name="connsiteY3" fmla="*/ 117158 h 189547"/>
                <a:gd name="connsiteX4" fmla="*/ 128588 w 336232"/>
                <a:gd name="connsiteY4" fmla="*/ 189548 h 189547"/>
                <a:gd name="connsiteX5" fmla="*/ 336233 w 336232"/>
                <a:gd name="connsiteY5" fmla="*/ 71438 h 189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6232" h="189547">
                  <a:moveTo>
                    <a:pt x="207645" y="0"/>
                  </a:moveTo>
                  <a:lnTo>
                    <a:pt x="172402" y="19050"/>
                  </a:lnTo>
                  <a:lnTo>
                    <a:pt x="30480" y="100013"/>
                  </a:lnTo>
                  <a:lnTo>
                    <a:pt x="0" y="117158"/>
                  </a:lnTo>
                  <a:lnTo>
                    <a:pt x="128588" y="189548"/>
                  </a:lnTo>
                  <a:lnTo>
                    <a:pt x="336233" y="71438"/>
                  </a:lnTo>
                  <a:close/>
                </a:path>
              </a:pathLst>
            </a:custGeom>
            <a:solidFill>
              <a:srgbClr val="CAC9C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48" name="Freeform: Shape 1147">
              <a:extLst>
                <a:ext uri="{FF2B5EF4-FFF2-40B4-BE49-F238E27FC236}">
                  <a16:creationId xmlns:a16="http://schemas.microsoft.com/office/drawing/2014/main" id="{708C1FE4-E947-4C14-AE90-761D0A27CF31}"/>
                </a:ext>
              </a:extLst>
            </p:cNvPr>
            <p:cNvSpPr/>
            <p:nvPr/>
          </p:nvSpPr>
          <p:spPr>
            <a:xfrm>
              <a:off x="3241357" y="3019418"/>
              <a:ext cx="365759" cy="415289"/>
            </a:xfrm>
            <a:custGeom>
              <a:avLst/>
              <a:gdLst>
                <a:gd name="connsiteX0" fmla="*/ 365760 w 365759"/>
                <a:gd name="connsiteY0" fmla="*/ 204788 h 415290"/>
                <a:gd name="connsiteX1" fmla="*/ 0 w 365759"/>
                <a:gd name="connsiteY1" fmla="*/ 0 h 415290"/>
                <a:gd name="connsiteX2" fmla="*/ 0 w 365759"/>
                <a:gd name="connsiteY2" fmla="*/ 210503 h 415290"/>
                <a:gd name="connsiteX3" fmla="*/ 365760 w 365759"/>
                <a:gd name="connsiteY3" fmla="*/ 415290 h 415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5759" h="415290">
                  <a:moveTo>
                    <a:pt x="365760" y="204788"/>
                  </a:moveTo>
                  <a:lnTo>
                    <a:pt x="0" y="0"/>
                  </a:lnTo>
                  <a:lnTo>
                    <a:pt x="0" y="210503"/>
                  </a:lnTo>
                  <a:lnTo>
                    <a:pt x="365760" y="415290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49" name="Freeform: Shape 1148">
              <a:extLst>
                <a:ext uri="{FF2B5EF4-FFF2-40B4-BE49-F238E27FC236}">
                  <a16:creationId xmlns:a16="http://schemas.microsoft.com/office/drawing/2014/main" id="{758BF401-CB9D-4D47-B694-05BDD56B9C1B}"/>
                </a:ext>
              </a:extLst>
            </p:cNvPr>
            <p:cNvSpPr/>
            <p:nvPr/>
          </p:nvSpPr>
          <p:spPr>
            <a:xfrm>
              <a:off x="3246120" y="3026085"/>
              <a:ext cx="357187" cy="401953"/>
            </a:xfrm>
            <a:custGeom>
              <a:avLst/>
              <a:gdLst>
                <a:gd name="connsiteX0" fmla="*/ 357188 w 357187"/>
                <a:gd name="connsiteY0" fmla="*/ 200025 h 401954"/>
                <a:gd name="connsiteX1" fmla="*/ 0 w 357187"/>
                <a:gd name="connsiteY1" fmla="*/ 0 h 401954"/>
                <a:gd name="connsiteX2" fmla="*/ 0 w 357187"/>
                <a:gd name="connsiteY2" fmla="*/ 201930 h 401954"/>
                <a:gd name="connsiteX3" fmla="*/ 357188 w 357187"/>
                <a:gd name="connsiteY3" fmla="*/ 401955 h 401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7187" h="401954">
                  <a:moveTo>
                    <a:pt x="357188" y="200025"/>
                  </a:moveTo>
                  <a:lnTo>
                    <a:pt x="0" y="0"/>
                  </a:lnTo>
                  <a:lnTo>
                    <a:pt x="0" y="201930"/>
                  </a:lnTo>
                  <a:lnTo>
                    <a:pt x="357188" y="401955"/>
                  </a:lnTo>
                  <a:close/>
                </a:path>
              </a:pathLst>
            </a:custGeom>
            <a:solidFill>
              <a:schemeClr val="accent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50" name="Freeform: Shape 1149">
              <a:extLst>
                <a:ext uri="{FF2B5EF4-FFF2-40B4-BE49-F238E27FC236}">
                  <a16:creationId xmlns:a16="http://schemas.microsoft.com/office/drawing/2014/main" id="{27F5C5E9-0B29-4518-8D2A-2DBAA5F50029}"/>
                </a:ext>
              </a:extLst>
            </p:cNvPr>
            <p:cNvSpPr/>
            <p:nvPr/>
          </p:nvSpPr>
          <p:spPr>
            <a:xfrm>
              <a:off x="3170873" y="3223251"/>
              <a:ext cx="365760" cy="251460"/>
            </a:xfrm>
            <a:custGeom>
              <a:avLst/>
              <a:gdLst>
                <a:gd name="connsiteX0" fmla="*/ 365760 w 365760"/>
                <a:gd name="connsiteY0" fmla="*/ 204788 h 251460"/>
                <a:gd name="connsiteX1" fmla="*/ 0 w 365760"/>
                <a:gd name="connsiteY1" fmla="*/ 0 h 251460"/>
                <a:gd name="connsiteX2" fmla="*/ 0 w 365760"/>
                <a:gd name="connsiteY2" fmla="*/ 46673 h 251460"/>
                <a:gd name="connsiteX3" fmla="*/ 365760 w 365760"/>
                <a:gd name="connsiteY3" fmla="*/ 251460 h 251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5760" h="251460">
                  <a:moveTo>
                    <a:pt x="365760" y="204788"/>
                  </a:moveTo>
                  <a:lnTo>
                    <a:pt x="0" y="0"/>
                  </a:lnTo>
                  <a:lnTo>
                    <a:pt x="0" y="46673"/>
                  </a:lnTo>
                  <a:lnTo>
                    <a:pt x="365760" y="251460"/>
                  </a:lnTo>
                  <a:close/>
                </a:path>
              </a:pathLst>
            </a:custGeom>
            <a:solidFill>
              <a:srgbClr val="CAC9C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1151" name="Graphic 801">
              <a:extLst>
                <a:ext uri="{FF2B5EF4-FFF2-40B4-BE49-F238E27FC236}">
                  <a16:creationId xmlns:a16="http://schemas.microsoft.com/office/drawing/2014/main" id="{57412DFD-041B-475E-AB5B-7E168220CF49}"/>
                </a:ext>
              </a:extLst>
            </p:cNvPr>
            <p:cNvGrpSpPr/>
            <p:nvPr/>
          </p:nvGrpSpPr>
          <p:grpSpPr>
            <a:xfrm>
              <a:off x="3282315" y="3101767"/>
              <a:ext cx="48577" cy="111007"/>
              <a:chOff x="3282314" y="3101774"/>
              <a:chExt cx="48577" cy="111007"/>
            </a:xfrm>
            <a:solidFill>
              <a:schemeClr val="accent1"/>
            </a:solidFill>
          </p:grpSpPr>
          <p:sp>
            <p:nvSpPr>
              <p:cNvPr id="1152" name="Freeform: Shape 1151">
                <a:extLst>
                  <a:ext uri="{FF2B5EF4-FFF2-40B4-BE49-F238E27FC236}">
                    <a16:creationId xmlns:a16="http://schemas.microsoft.com/office/drawing/2014/main" id="{2745F1D7-CD8D-4FDB-AA05-9564F2C52739}"/>
                  </a:ext>
                </a:extLst>
              </p:cNvPr>
              <p:cNvSpPr/>
              <p:nvPr/>
            </p:nvSpPr>
            <p:spPr>
              <a:xfrm>
                <a:off x="3282314" y="3101774"/>
                <a:ext cx="48577" cy="111007"/>
              </a:xfrm>
              <a:custGeom>
                <a:avLst/>
                <a:gdLst>
                  <a:gd name="connsiteX0" fmla="*/ 48578 w 48577"/>
                  <a:gd name="connsiteY0" fmla="*/ 41475 h 111007"/>
                  <a:gd name="connsiteX1" fmla="*/ 48578 w 48577"/>
                  <a:gd name="connsiteY1" fmla="*/ 111008 h 111007"/>
                  <a:gd name="connsiteX2" fmla="*/ 0 w 48577"/>
                  <a:gd name="connsiteY2" fmla="*/ 83385 h 111007"/>
                  <a:gd name="connsiteX3" fmla="*/ 0 w 48577"/>
                  <a:gd name="connsiteY3" fmla="*/ 13853 h 111007"/>
                  <a:gd name="connsiteX4" fmla="*/ 48578 w 48577"/>
                  <a:gd name="connsiteY4" fmla="*/ 41475 h 1110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8577" h="111007">
                    <a:moveTo>
                      <a:pt x="48578" y="41475"/>
                    </a:moveTo>
                    <a:lnTo>
                      <a:pt x="48578" y="111008"/>
                    </a:lnTo>
                    <a:lnTo>
                      <a:pt x="0" y="83385"/>
                    </a:lnTo>
                    <a:lnTo>
                      <a:pt x="0" y="13853"/>
                    </a:lnTo>
                    <a:cubicBezTo>
                      <a:pt x="0" y="-17580"/>
                      <a:pt x="48578" y="10043"/>
                      <a:pt x="48578" y="41475"/>
                    </a:cubicBez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53" name="Freeform: Shape 1152">
                <a:extLst>
                  <a:ext uri="{FF2B5EF4-FFF2-40B4-BE49-F238E27FC236}">
                    <a16:creationId xmlns:a16="http://schemas.microsoft.com/office/drawing/2014/main" id="{508DD940-4F38-4206-9430-27C784E2C1F8}"/>
                  </a:ext>
                </a:extLst>
              </p:cNvPr>
              <p:cNvSpPr/>
              <p:nvPr/>
            </p:nvSpPr>
            <p:spPr>
              <a:xfrm>
                <a:off x="3286124" y="3104377"/>
                <a:ext cx="42862" cy="102690"/>
              </a:xfrm>
              <a:custGeom>
                <a:avLst/>
                <a:gdLst>
                  <a:gd name="connsiteX0" fmla="*/ 0 w 42862"/>
                  <a:gd name="connsiteY0" fmla="*/ 78878 h 102690"/>
                  <a:gd name="connsiteX1" fmla="*/ 19050 w 42862"/>
                  <a:gd name="connsiteY1" fmla="*/ 89355 h 102690"/>
                  <a:gd name="connsiteX2" fmla="*/ 19050 w 42862"/>
                  <a:gd name="connsiteY2" fmla="*/ 63638 h 102690"/>
                  <a:gd name="connsiteX3" fmla="*/ 0 w 42862"/>
                  <a:gd name="connsiteY3" fmla="*/ 53160 h 102690"/>
                  <a:gd name="connsiteX4" fmla="*/ 0 w 42862"/>
                  <a:gd name="connsiteY4" fmla="*/ 78878 h 102690"/>
                  <a:gd name="connsiteX5" fmla="*/ 0 w 42862"/>
                  <a:gd name="connsiteY5" fmla="*/ 78878 h 102690"/>
                  <a:gd name="connsiteX6" fmla="*/ 23813 w 42862"/>
                  <a:gd name="connsiteY6" fmla="*/ 92213 h 102690"/>
                  <a:gd name="connsiteX7" fmla="*/ 42863 w 42862"/>
                  <a:gd name="connsiteY7" fmla="*/ 102690 h 102690"/>
                  <a:gd name="connsiteX8" fmla="*/ 42863 w 42862"/>
                  <a:gd name="connsiteY8" fmla="*/ 76973 h 102690"/>
                  <a:gd name="connsiteX9" fmla="*/ 23813 w 42862"/>
                  <a:gd name="connsiteY9" fmla="*/ 66495 h 102690"/>
                  <a:gd name="connsiteX10" fmla="*/ 23813 w 42862"/>
                  <a:gd name="connsiteY10" fmla="*/ 92213 h 102690"/>
                  <a:gd name="connsiteX11" fmla="*/ 23813 w 42862"/>
                  <a:gd name="connsiteY11" fmla="*/ 92213 h 102690"/>
                  <a:gd name="connsiteX12" fmla="*/ 41910 w 42862"/>
                  <a:gd name="connsiteY12" fmla="*/ 75068 h 102690"/>
                  <a:gd name="connsiteX13" fmla="*/ 41910 w 42862"/>
                  <a:gd name="connsiteY13" fmla="*/ 75068 h 102690"/>
                  <a:gd name="connsiteX14" fmla="*/ 22860 w 42862"/>
                  <a:gd name="connsiteY14" fmla="*/ 64590 h 102690"/>
                  <a:gd name="connsiteX15" fmla="*/ 22860 w 42862"/>
                  <a:gd name="connsiteY15" fmla="*/ 64590 h 102690"/>
                  <a:gd name="connsiteX16" fmla="*/ 41910 w 42862"/>
                  <a:gd name="connsiteY16" fmla="*/ 75068 h 102690"/>
                  <a:gd name="connsiteX17" fmla="*/ 41910 w 42862"/>
                  <a:gd name="connsiteY17" fmla="*/ 75068 h 102690"/>
                  <a:gd name="connsiteX18" fmla="*/ 23813 w 42862"/>
                  <a:gd name="connsiteY18" fmla="*/ 36015 h 102690"/>
                  <a:gd name="connsiteX19" fmla="*/ 42863 w 42862"/>
                  <a:gd name="connsiteY19" fmla="*/ 46493 h 102690"/>
                  <a:gd name="connsiteX20" fmla="*/ 42863 w 42862"/>
                  <a:gd name="connsiteY20" fmla="*/ 72210 h 102690"/>
                  <a:gd name="connsiteX21" fmla="*/ 23813 w 42862"/>
                  <a:gd name="connsiteY21" fmla="*/ 61733 h 102690"/>
                  <a:gd name="connsiteX22" fmla="*/ 23813 w 42862"/>
                  <a:gd name="connsiteY22" fmla="*/ 36015 h 102690"/>
                  <a:gd name="connsiteX23" fmla="*/ 23813 w 42862"/>
                  <a:gd name="connsiteY23" fmla="*/ 36015 h 102690"/>
                  <a:gd name="connsiteX24" fmla="*/ 23813 w 42862"/>
                  <a:gd name="connsiteY24" fmla="*/ 5535 h 102690"/>
                  <a:gd name="connsiteX25" fmla="*/ 23813 w 42862"/>
                  <a:gd name="connsiteY25" fmla="*/ 31253 h 102690"/>
                  <a:gd name="connsiteX26" fmla="*/ 42863 w 42862"/>
                  <a:gd name="connsiteY26" fmla="*/ 41730 h 102690"/>
                  <a:gd name="connsiteX27" fmla="*/ 42863 w 42862"/>
                  <a:gd name="connsiteY27" fmla="*/ 37920 h 102690"/>
                  <a:gd name="connsiteX28" fmla="*/ 23813 w 42862"/>
                  <a:gd name="connsiteY28" fmla="*/ 5535 h 102690"/>
                  <a:gd name="connsiteX29" fmla="*/ 23813 w 42862"/>
                  <a:gd name="connsiteY29" fmla="*/ 5535 h 102690"/>
                  <a:gd name="connsiteX30" fmla="*/ 2857 w 42862"/>
                  <a:gd name="connsiteY30" fmla="*/ 1725 h 102690"/>
                  <a:gd name="connsiteX31" fmla="*/ 0 w 42862"/>
                  <a:gd name="connsiteY31" fmla="*/ 11250 h 102690"/>
                  <a:gd name="connsiteX32" fmla="*/ 0 w 42862"/>
                  <a:gd name="connsiteY32" fmla="*/ 17918 h 102690"/>
                  <a:gd name="connsiteX33" fmla="*/ 19050 w 42862"/>
                  <a:gd name="connsiteY33" fmla="*/ 28395 h 102690"/>
                  <a:gd name="connsiteX34" fmla="*/ 19050 w 42862"/>
                  <a:gd name="connsiteY34" fmla="*/ 2678 h 102690"/>
                  <a:gd name="connsiteX35" fmla="*/ 2857 w 42862"/>
                  <a:gd name="connsiteY35" fmla="*/ 1725 h 102690"/>
                  <a:gd name="connsiteX36" fmla="*/ 2857 w 42862"/>
                  <a:gd name="connsiteY36" fmla="*/ 1725 h 102690"/>
                  <a:gd name="connsiteX37" fmla="*/ 0 w 42862"/>
                  <a:gd name="connsiteY37" fmla="*/ 22680 h 102690"/>
                  <a:gd name="connsiteX38" fmla="*/ 19050 w 42862"/>
                  <a:gd name="connsiteY38" fmla="*/ 33158 h 102690"/>
                  <a:gd name="connsiteX39" fmla="*/ 19050 w 42862"/>
                  <a:gd name="connsiteY39" fmla="*/ 58875 h 102690"/>
                  <a:gd name="connsiteX40" fmla="*/ 0 w 42862"/>
                  <a:gd name="connsiteY40" fmla="*/ 48398 h 102690"/>
                  <a:gd name="connsiteX41" fmla="*/ 0 w 42862"/>
                  <a:gd name="connsiteY41" fmla="*/ 22680 h 102690"/>
                  <a:gd name="connsiteX42" fmla="*/ 0 w 42862"/>
                  <a:gd name="connsiteY42" fmla="*/ 22680 h 102690"/>
                  <a:gd name="connsiteX43" fmla="*/ 19050 w 42862"/>
                  <a:gd name="connsiteY43" fmla="*/ 31253 h 102690"/>
                  <a:gd name="connsiteX44" fmla="*/ 19050 w 42862"/>
                  <a:gd name="connsiteY44" fmla="*/ 31253 h 102690"/>
                  <a:gd name="connsiteX45" fmla="*/ 0 w 42862"/>
                  <a:gd name="connsiteY45" fmla="*/ 20775 h 102690"/>
                  <a:gd name="connsiteX46" fmla="*/ 19050 w 42862"/>
                  <a:gd name="connsiteY46" fmla="*/ 31253 h 1026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42862" h="102690">
                    <a:moveTo>
                      <a:pt x="0" y="78878"/>
                    </a:moveTo>
                    <a:lnTo>
                      <a:pt x="19050" y="89355"/>
                    </a:lnTo>
                    <a:lnTo>
                      <a:pt x="19050" y="63638"/>
                    </a:lnTo>
                    <a:lnTo>
                      <a:pt x="0" y="53160"/>
                    </a:lnTo>
                    <a:lnTo>
                      <a:pt x="0" y="78878"/>
                    </a:lnTo>
                    <a:lnTo>
                      <a:pt x="0" y="78878"/>
                    </a:lnTo>
                    <a:close/>
                    <a:moveTo>
                      <a:pt x="23813" y="92213"/>
                    </a:moveTo>
                    <a:lnTo>
                      <a:pt x="42863" y="102690"/>
                    </a:lnTo>
                    <a:lnTo>
                      <a:pt x="42863" y="76973"/>
                    </a:lnTo>
                    <a:lnTo>
                      <a:pt x="23813" y="66495"/>
                    </a:lnTo>
                    <a:lnTo>
                      <a:pt x="23813" y="92213"/>
                    </a:lnTo>
                    <a:lnTo>
                      <a:pt x="23813" y="92213"/>
                    </a:lnTo>
                    <a:close/>
                    <a:moveTo>
                      <a:pt x="41910" y="75068"/>
                    </a:moveTo>
                    <a:lnTo>
                      <a:pt x="41910" y="75068"/>
                    </a:lnTo>
                    <a:lnTo>
                      <a:pt x="22860" y="64590"/>
                    </a:lnTo>
                    <a:lnTo>
                      <a:pt x="22860" y="64590"/>
                    </a:lnTo>
                    <a:lnTo>
                      <a:pt x="41910" y="75068"/>
                    </a:lnTo>
                    <a:lnTo>
                      <a:pt x="41910" y="75068"/>
                    </a:lnTo>
                    <a:close/>
                    <a:moveTo>
                      <a:pt x="23813" y="36015"/>
                    </a:moveTo>
                    <a:lnTo>
                      <a:pt x="42863" y="46493"/>
                    </a:lnTo>
                    <a:lnTo>
                      <a:pt x="42863" y="72210"/>
                    </a:lnTo>
                    <a:lnTo>
                      <a:pt x="23813" y="61733"/>
                    </a:lnTo>
                    <a:lnTo>
                      <a:pt x="23813" y="36015"/>
                    </a:lnTo>
                    <a:lnTo>
                      <a:pt x="23813" y="36015"/>
                    </a:lnTo>
                    <a:close/>
                    <a:moveTo>
                      <a:pt x="23813" y="5535"/>
                    </a:moveTo>
                    <a:lnTo>
                      <a:pt x="23813" y="31253"/>
                    </a:lnTo>
                    <a:lnTo>
                      <a:pt x="42863" y="41730"/>
                    </a:lnTo>
                    <a:lnTo>
                      <a:pt x="42863" y="37920"/>
                    </a:lnTo>
                    <a:cubicBezTo>
                      <a:pt x="42863" y="24585"/>
                      <a:pt x="33338" y="12203"/>
                      <a:pt x="23813" y="5535"/>
                    </a:cubicBezTo>
                    <a:lnTo>
                      <a:pt x="23813" y="5535"/>
                    </a:lnTo>
                    <a:close/>
                    <a:moveTo>
                      <a:pt x="2857" y="1725"/>
                    </a:moveTo>
                    <a:cubicBezTo>
                      <a:pt x="952" y="3630"/>
                      <a:pt x="0" y="7440"/>
                      <a:pt x="0" y="11250"/>
                    </a:cubicBezTo>
                    <a:lnTo>
                      <a:pt x="0" y="17918"/>
                    </a:lnTo>
                    <a:lnTo>
                      <a:pt x="19050" y="28395"/>
                    </a:lnTo>
                    <a:lnTo>
                      <a:pt x="19050" y="2678"/>
                    </a:lnTo>
                    <a:cubicBezTo>
                      <a:pt x="13335" y="-180"/>
                      <a:pt x="6668" y="-1132"/>
                      <a:pt x="2857" y="1725"/>
                    </a:cubicBezTo>
                    <a:lnTo>
                      <a:pt x="2857" y="1725"/>
                    </a:lnTo>
                    <a:close/>
                    <a:moveTo>
                      <a:pt x="0" y="22680"/>
                    </a:moveTo>
                    <a:lnTo>
                      <a:pt x="19050" y="33158"/>
                    </a:lnTo>
                    <a:lnTo>
                      <a:pt x="19050" y="58875"/>
                    </a:lnTo>
                    <a:lnTo>
                      <a:pt x="0" y="48398"/>
                    </a:lnTo>
                    <a:lnTo>
                      <a:pt x="0" y="22680"/>
                    </a:lnTo>
                    <a:lnTo>
                      <a:pt x="0" y="22680"/>
                    </a:lnTo>
                    <a:close/>
                    <a:moveTo>
                      <a:pt x="19050" y="31253"/>
                    </a:moveTo>
                    <a:lnTo>
                      <a:pt x="19050" y="31253"/>
                    </a:lnTo>
                    <a:lnTo>
                      <a:pt x="0" y="20775"/>
                    </a:lnTo>
                    <a:lnTo>
                      <a:pt x="19050" y="31253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154" name="Graphic 801">
              <a:extLst>
                <a:ext uri="{FF2B5EF4-FFF2-40B4-BE49-F238E27FC236}">
                  <a16:creationId xmlns:a16="http://schemas.microsoft.com/office/drawing/2014/main" id="{57412DFD-041B-475E-AB5B-7E168220CF49}"/>
                </a:ext>
              </a:extLst>
            </p:cNvPr>
            <p:cNvGrpSpPr/>
            <p:nvPr/>
          </p:nvGrpSpPr>
          <p:grpSpPr>
            <a:xfrm>
              <a:off x="3507106" y="3226882"/>
              <a:ext cx="48577" cy="111622"/>
              <a:chOff x="3507104" y="3226889"/>
              <a:chExt cx="48577" cy="111622"/>
            </a:xfrm>
            <a:solidFill>
              <a:schemeClr val="accent1"/>
            </a:solidFill>
          </p:grpSpPr>
          <p:sp>
            <p:nvSpPr>
              <p:cNvPr id="1155" name="Freeform: Shape 1154">
                <a:extLst>
                  <a:ext uri="{FF2B5EF4-FFF2-40B4-BE49-F238E27FC236}">
                    <a16:creationId xmlns:a16="http://schemas.microsoft.com/office/drawing/2014/main" id="{82BAD6F4-7139-444F-8FC6-CF1BCCB63BDF}"/>
                  </a:ext>
                </a:extLst>
              </p:cNvPr>
              <p:cNvSpPr/>
              <p:nvPr/>
            </p:nvSpPr>
            <p:spPr>
              <a:xfrm>
                <a:off x="3507104" y="3226889"/>
                <a:ext cx="48577" cy="111622"/>
              </a:xfrm>
              <a:custGeom>
                <a:avLst/>
                <a:gdLst>
                  <a:gd name="connsiteX0" fmla="*/ 48578 w 48577"/>
                  <a:gd name="connsiteY0" fmla="*/ 42090 h 111622"/>
                  <a:gd name="connsiteX1" fmla="*/ 48578 w 48577"/>
                  <a:gd name="connsiteY1" fmla="*/ 111623 h 111622"/>
                  <a:gd name="connsiteX2" fmla="*/ 0 w 48577"/>
                  <a:gd name="connsiteY2" fmla="*/ 84000 h 111622"/>
                  <a:gd name="connsiteX3" fmla="*/ 0 w 48577"/>
                  <a:gd name="connsiteY3" fmla="*/ 14468 h 111622"/>
                  <a:gd name="connsiteX4" fmla="*/ 48578 w 48577"/>
                  <a:gd name="connsiteY4" fmla="*/ 42090 h 1116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8577" h="111622">
                    <a:moveTo>
                      <a:pt x="48578" y="42090"/>
                    </a:moveTo>
                    <a:lnTo>
                      <a:pt x="48578" y="111623"/>
                    </a:lnTo>
                    <a:lnTo>
                      <a:pt x="0" y="84000"/>
                    </a:lnTo>
                    <a:lnTo>
                      <a:pt x="0" y="14468"/>
                    </a:lnTo>
                    <a:cubicBezTo>
                      <a:pt x="0" y="-17917"/>
                      <a:pt x="48578" y="9705"/>
                      <a:pt x="48578" y="42090"/>
                    </a:cubicBez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56" name="Freeform: Shape 1155">
                <a:extLst>
                  <a:ext uri="{FF2B5EF4-FFF2-40B4-BE49-F238E27FC236}">
                    <a16:creationId xmlns:a16="http://schemas.microsoft.com/office/drawing/2014/main" id="{FEA5FEF2-ED6C-40E9-8C89-6408AE3BDE5C}"/>
                  </a:ext>
                </a:extLst>
              </p:cNvPr>
              <p:cNvSpPr/>
              <p:nvPr/>
            </p:nvSpPr>
            <p:spPr>
              <a:xfrm>
                <a:off x="3510914" y="3229795"/>
                <a:ext cx="41910" cy="102049"/>
              </a:xfrm>
              <a:custGeom>
                <a:avLst/>
                <a:gdLst>
                  <a:gd name="connsiteX0" fmla="*/ 0 w 41910"/>
                  <a:gd name="connsiteY0" fmla="*/ 79189 h 102049"/>
                  <a:gd name="connsiteX1" fmla="*/ 19050 w 41910"/>
                  <a:gd name="connsiteY1" fmla="*/ 89667 h 102049"/>
                  <a:gd name="connsiteX2" fmla="*/ 19050 w 41910"/>
                  <a:gd name="connsiteY2" fmla="*/ 63949 h 102049"/>
                  <a:gd name="connsiteX3" fmla="*/ 0 w 41910"/>
                  <a:gd name="connsiteY3" fmla="*/ 53472 h 102049"/>
                  <a:gd name="connsiteX4" fmla="*/ 0 w 41910"/>
                  <a:gd name="connsiteY4" fmla="*/ 79189 h 102049"/>
                  <a:gd name="connsiteX5" fmla="*/ 0 w 41910"/>
                  <a:gd name="connsiteY5" fmla="*/ 79189 h 102049"/>
                  <a:gd name="connsiteX6" fmla="*/ 22860 w 41910"/>
                  <a:gd name="connsiteY6" fmla="*/ 91572 h 102049"/>
                  <a:gd name="connsiteX7" fmla="*/ 41910 w 41910"/>
                  <a:gd name="connsiteY7" fmla="*/ 102049 h 102049"/>
                  <a:gd name="connsiteX8" fmla="*/ 41910 w 41910"/>
                  <a:gd name="connsiteY8" fmla="*/ 76332 h 102049"/>
                  <a:gd name="connsiteX9" fmla="*/ 22860 w 41910"/>
                  <a:gd name="connsiteY9" fmla="*/ 65854 h 102049"/>
                  <a:gd name="connsiteX10" fmla="*/ 22860 w 41910"/>
                  <a:gd name="connsiteY10" fmla="*/ 91572 h 102049"/>
                  <a:gd name="connsiteX11" fmla="*/ 22860 w 41910"/>
                  <a:gd name="connsiteY11" fmla="*/ 91572 h 102049"/>
                  <a:gd name="connsiteX12" fmla="*/ 41910 w 41910"/>
                  <a:gd name="connsiteY12" fmla="*/ 74427 h 102049"/>
                  <a:gd name="connsiteX13" fmla="*/ 41910 w 41910"/>
                  <a:gd name="connsiteY13" fmla="*/ 74427 h 102049"/>
                  <a:gd name="connsiteX14" fmla="*/ 22860 w 41910"/>
                  <a:gd name="connsiteY14" fmla="*/ 63949 h 102049"/>
                  <a:gd name="connsiteX15" fmla="*/ 22860 w 41910"/>
                  <a:gd name="connsiteY15" fmla="*/ 63949 h 102049"/>
                  <a:gd name="connsiteX16" fmla="*/ 41910 w 41910"/>
                  <a:gd name="connsiteY16" fmla="*/ 74427 h 102049"/>
                  <a:gd name="connsiteX17" fmla="*/ 41910 w 41910"/>
                  <a:gd name="connsiteY17" fmla="*/ 74427 h 102049"/>
                  <a:gd name="connsiteX18" fmla="*/ 22860 w 41910"/>
                  <a:gd name="connsiteY18" fmla="*/ 35374 h 102049"/>
                  <a:gd name="connsiteX19" fmla="*/ 41910 w 41910"/>
                  <a:gd name="connsiteY19" fmla="*/ 45852 h 102049"/>
                  <a:gd name="connsiteX20" fmla="*/ 41910 w 41910"/>
                  <a:gd name="connsiteY20" fmla="*/ 71569 h 102049"/>
                  <a:gd name="connsiteX21" fmla="*/ 22860 w 41910"/>
                  <a:gd name="connsiteY21" fmla="*/ 61092 h 102049"/>
                  <a:gd name="connsiteX22" fmla="*/ 22860 w 41910"/>
                  <a:gd name="connsiteY22" fmla="*/ 35374 h 102049"/>
                  <a:gd name="connsiteX23" fmla="*/ 22860 w 41910"/>
                  <a:gd name="connsiteY23" fmla="*/ 35374 h 102049"/>
                  <a:gd name="connsiteX24" fmla="*/ 22860 w 41910"/>
                  <a:gd name="connsiteY24" fmla="*/ 4894 h 102049"/>
                  <a:gd name="connsiteX25" fmla="*/ 22860 w 41910"/>
                  <a:gd name="connsiteY25" fmla="*/ 30612 h 102049"/>
                  <a:gd name="connsiteX26" fmla="*/ 41910 w 41910"/>
                  <a:gd name="connsiteY26" fmla="*/ 41089 h 102049"/>
                  <a:gd name="connsiteX27" fmla="*/ 41910 w 41910"/>
                  <a:gd name="connsiteY27" fmla="*/ 37279 h 102049"/>
                  <a:gd name="connsiteX28" fmla="*/ 22860 w 41910"/>
                  <a:gd name="connsiteY28" fmla="*/ 4894 h 102049"/>
                  <a:gd name="connsiteX29" fmla="*/ 22860 w 41910"/>
                  <a:gd name="connsiteY29" fmla="*/ 4894 h 102049"/>
                  <a:gd name="connsiteX30" fmla="*/ 2858 w 41910"/>
                  <a:gd name="connsiteY30" fmla="*/ 2037 h 102049"/>
                  <a:gd name="connsiteX31" fmla="*/ 0 w 41910"/>
                  <a:gd name="connsiteY31" fmla="*/ 11562 h 102049"/>
                  <a:gd name="connsiteX32" fmla="*/ 0 w 41910"/>
                  <a:gd name="connsiteY32" fmla="*/ 18229 h 102049"/>
                  <a:gd name="connsiteX33" fmla="*/ 19050 w 41910"/>
                  <a:gd name="connsiteY33" fmla="*/ 28707 h 102049"/>
                  <a:gd name="connsiteX34" fmla="*/ 19050 w 41910"/>
                  <a:gd name="connsiteY34" fmla="*/ 2989 h 102049"/>
                  <a:gd name="connsiteX35" fmla="*/ 2858 w 41910"/>
                  <a:gd name="connsiteY35" fmla="*/ 2037 h 102049"/>
                  <a:gd name="connsiteX36" fmla="*/ 2858 w 41910"/>
                  <a:gd name="connsiteY36" fmla="*/ 2037 h 102049"/>
                  <a:gd name="connsiteX37" fmla="*/ 0 w 41910"/>
                  <a:gd name="connsiteY37" fmla="*/ 22992 h 102049"/>
                  <a:gd name="connsiteX38" fmla="*/ 19050 w 41910"/>
                  <a:gd name="connsiteY38" fmla="*/ 33469 h 102049"/>
                  <a:gd name="connsiteX39" fmla="*/ 19050 w 41910"/>
                  <a:gd name="connsiteY39" fmla="*/ 59187 h 102049"/>
                  <a:gd name="connsiteX40" fmla="*/ 0 w 41910"/>
                  <a:gd name="connsiteY40" fmla="*/ 48709 h 102049"/>
                  <a:gd name="connsiteX41" fmla="*/ 0 w 41910"/>
                  <a:gd name="connsiteY41" fmla="*/ 22992 h 102049"/>
                  <a:gd name="connsiteX42" fmla="*/ 0 w 41910"/>
                  <a:gd name="connsiteY42" fmla="*/ 22992 h 102049"/>
                  <a:gd name="connsiteX43" fmla="*/ 19050 w 41910"/>
                  <a:gd name="connsiteY43" fmla="*/ 30612 h 102049"/>
                  <a:gd name="connsiteX44" fmla="*/ 0 w 41910"/>
                  <a:gd name="connsiteY44" fmla="*/ 20134 h 102049"/>
                  <a:gd name="connsiteX45" fmla="*/ 19050 w 41910"/>
                  <a:gd name="connsiteY45" fmla="*/ 30612 h 102049"/>
                  <a:gd name="connsiteX46" fmla="*/ 19050 w 41910"/>
                  <a:gd name="connsiteY46" fmla="*/ 30612 h 1020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41910" h="102049">
                    <a:moveTo>
                      <a:pt x="0" y="79189"/>
                    </a:moveTo>
                    <a:lnTo>
                      <a:pt x="19050" y="89667"/>
                    </a:lnTo>
                    <a:lnTo>
                      <a:pt x="19050" y="63949"/>
                    </a:lnTo>
                    <a:lnTo>
                      <a:pt x="0" y="53472"/>
                    </a:lnTo>
                    <a:lnTo>
                      <a:pt x="0" y="79189"/>
                    </a:lnTo>
                    <a:lnTo>
                      <a:pt x="0" y="79189"/>
                    </a:lnTo>
                    <a:close/>
                    <a:moveTo>
                      <a:pt x="22860" y="91572"/>
                    </a:moveTo>
                    <a:lnTo>
                      <a:pt x="41910" y="102049"/>
                    </a:lnTo>
                    <a:lnTo>
                      <a:pt x="41910" y="76332"/>
                    </a:lnTo>
                    <a:lnTo>
                      <a:pt x="22860" y="65854"/>
                    </a:lnTo>
                    <a:lnTo>
                      <a:pt x="22860" y="91572"/>
                    </a:lnTo>
                    <a:lnTo>
                      <a:pt x="22860" y="91572"/>
                    </a:lnTo>
                    <a:close/>
                    <a:moveTo>
                      <a:pt x="41910" y="74427"/>
                    </a:moveTo>
                    <a:lnTo>
                      <a:pt x="41910" y="74427"/>
                    </a:lnTo>
                    <a:lnTo>
                      <a:pt x="22860" y="63949"/>
                    </a:lnTo>
                    <a:lnTo>
                      <a:pt x="22860" y="63949"/>
                    </a:lnTo>
                    <a:lnTo>
                      <a:pt x="41910" y="74427"/>
                    </a:lnTo>
                    <a:lnTo>
                      <a:pt x="41910" y="74427"/>
                    </a:lnTo>
                    <a:close/>
                    <a:moveTo>
                      <a:pt x="22860" y="35374"/>
                    </a:moveTo>
                    <a:lnTo>
                      <a:pt x="41910" y="45852"/>
                    </a:lnTo>
                    <a:lnTo>
                      <a:pt x="41910" y="71569"/>
                    </a:lnTo>
                    <a:lnTo>
                      <a:pt x="22860" y="61092"/>
                    </a:lnTo>
                    <a:lnTo>
                      <a:pt x="22860" y="35374"/>
                    </a:lnTo>
                    <a:lnTo>
                      <a:pt x="22860" y="35374"/>
                    </a:lnTo>
                    <a:close/>
                    <a:moveTo>
                      <a:pt x="22860" y="4894"/>
                    </a:moveTo>
                    <a:lnTo>
                      <a:pt x="22860" y="30612"/>
                    </a:lnTo>
                    <a:lnTo>
                      <a:pt x="41910" y="41089"/>
                    </a:lnTo>
                    <a:lnTo>
                      <a:pt x="41910" y="37279"/>
                    </a:lnTo>
                    <a:cubicBezTo>
                      <a:pt x="41910" y="23944"/>
                      <a:pt x="33338" y="11562"/>
                      <a:pt x="22860" y="4894"/>
                    </a:cubicBezTo>
                    <a:lnTo>
                      <a:pt x="22860" y="4894"/>
                    </a:lnTo>
                    <a:close/>
                    <a:moveTo>
                      <a:pt x="2858" y="2037"/>
                    </a:moveTo>
                    <a:cubicBezTo>
                      <a:pt x="952" y="3942"/>
                      <a:pt x="0" y="7752"/>
                      <a:pt x="0" y="11562"/>
                    </a:cubicBezTo>
                    <a:lnTo>
                      <a:pt x="0" y="18229"/>
                    </a:lnTo>
                    <a:lnTo>
                      <a:pt x="19050" y="28707"/>
                    </a:lnTo>
                    <a:lnTo>
                      <a:pt x="19050" y="2989"/>
                    </a:lnTo>
                    <a:cubicBezTo>
                      <a:pt x="12383" y="-821"/>
                      <a:pt x="6668" y="-821"/>
                      <a:pt x="2858" y="2037"/>
                    </a:cubicBezTo>
                    <a:lnTo>
                      <a:pt x="2858" y="2037"/>
                    </a:lnTo>
                    <a:close/>
                    <a:moveTo>
                      <a:pt x="0" y="22992"/>
                    </a:moveTo>
                    <a:lnTo>
                      <a:pt x="19050" y="33469"/>
                    </a:lnTo>
                    <a:lnTo>
                      <a:pt x="19050" y="59187"/>
                    </a:lnTo>
                    <a:lnTo>
                      <a:pt x="0" y="48709"/>
                    </a:lnTo>
                    <a:lnTo>
                      <a:pt x="0" y="22992"/>
                    </a:lnTo>
                    <a:lnTo>
                      <a:pt x="0" y="22992"/>
                    </a:lnTo>
                    <a:close/>
                    <a:moveTo>
                      <a:pt x="19050" y="30612"/>
                    </a:moveTo>
                    <a:lnTo>
                      <a:pt x="0" y="20134"/>
                    </a:lnTo>
                    <a:lnTo>
                      <a:pt x="19050" y="30612"/>
                    </a:lnTo>
                    <a:lnTo>
                      <a:pt x="19050" y="30612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1157" name="Freeform: Shape 1156">
              <a:extLst>
                <a:ext uri="{FF2B5EF4-FFF2-40B4-BE49-F238E27FC236}">
                  <a16:creationId xmlns:a16="http://schemas.microsoft.com/office/drawing/2014/main" id="{6B368B34-5771-41D5-9CB6-4D30D05307F8}"/>
                </a:ext>
              </a:extLst>
            </p:cNvPr>
            <p:cNvSpPr/>
            <p:nvPr/>
          </p:nvSpPr>
          <p:spPr>
            <a:xfrm>
              <a:off x="3368040" y="3132765"/>
              <a:ext cx="87630" cy="177165"/>
            </a:xfrm>
            <a:custGeom>
              <a:avLst/>
              <a:gdLst>
                <a:gd name="connsiteX0" fmla="*/ 87630 w 87630"/>
                <a:gd name="connsiteY0" fmla="*/ 49530 h 177165"/>
                <a:gd name="connsiteX1" fmla="*/ 0 w 87630"/>
                <a:gd name="connsiteY1" fmla="*/ 0 h 177165"/>
                <a:gd name="connsiteX2" fmla="*/ 0 w 87630"/>
                <a:gd name="connsiteY2" fmla="*/ 127635 h 177165"/>
                <a:gd name="connsiteX3" fmla="*/ 87630 w 87630"/>
                <a:gd name="connsiteY3" fmla="*/ 177165 h 177165"/>
                <a:gd name="connsiteX4" fmla="*/ 87630 w 87630"/>
                <a:gd name="connsiteY4" fmla="*/ 67628 h 1771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7630" h="177165">
                  <a:moveTo>
                    <a:pt x="87630" y="49530"/>
                  </a:moveTo>
                  <a:lnTo>
                    <a:pt x="0" y="0"/>
                  </a:lnTo>
                  <a:lnTo>
                    <a:pt x="0" y="127635"/>
                  </a:lnTo>
                  <a:lnTo>
                    <a:pt x="87630" y="177165"/>
                  </a:lnTo>
                  <a:lnTo>
                    <a:pt x="87630" y="67628"/>
                  </a:lnTo>
                  <a:close/>
                </a:path>
              </a:pathLst>
            </a:custGeom>
            <a:solidFill>
              <a:srgbClr val="1A1A1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58" name="Freeform: Shape 1157">
              <a:extLst>
                <a:ext uri="{FF2B5EF4-FFF2-40B4-BE49-F238E27FC236}">
                  <a16:creationId xmlns:a16="http://schemas.microsoft.com/office/drawing/2014/main" id="{0C217B99-A56B-4C3A-AD51-74C43B1ABF5A}"/>
                </a:ext>
              </a:extLst>
            </p:cNvPr>
            <p:cNvSpPr/>
            <p:nvPr/>
          </p:nvSpPr>
          <p:spPr>
            <a:xfrm>
              <a:off x="3375660" y="3136575"/>
              <a:ext cx="80010" cy="166687"/>
            </a:xfrm>
            <a:custGeom>
              <a:avLst/>
              <a:gdLst>
                <a:gd name="connsiteX0" fmla="*/ 0 w 80010"/>
                <a:gd name="connsiteY0" fmla="*/ 0 h 166687"/>
                <a:gd name="connsiteX1" fmla="*/ 0 w 80010"/>
                <a:gd name="connsiteY1" fmla="*/ 121920 h 166687"/>
                <a:gd name="connsiteX2" fmla="*/ 80010 w 80010"/>
                <a:gd name="connsiteY2" fmla="*/ 166688 h 166687"/>
                <a:gd name="connsiteX3" fmla="*/ 80010 w 80010"/>
                <a:gd name="connsiteY3" fmla="*/ 63817 h 166687"/>
                <a:gd name="connsiteX4" fmla="*/ 80010 w 80010"/>
                <a:gd name="connsiteY4" fmla="*/ 45720 h 166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0010" h="166687">
                  <a:moveTo>
                    <a:pt x="0" y="0"/>
                  </a:moveTo>
                  <a:lnTo>
                    <a:pt x="0" y="121920"/>
                  </a:lnTo>
                  <a:lnTo>
                    <a:pt x="80010" y="166688"/>
                  </a:lnTo>
                  <a:lnTo>
                    <a:pt x="80010" y="63817"/>
                  </a:lnTo>
                  <a:lnTo>
                    <a:pt x="80010" y="45720"/>
                  </a:lnTo>
                  <a:close/>
                </a:path>
              </a:pathLst>
            </a:custGeom>
            <a:solidFill>
              <a:srgbClr val="42424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59" name="Freeform: Shape 1158">
              <a:extLst>
                <a:ext uri="{FF2B5EF4-FFF2-40B4-BE49-F238E27FC236}">
                  <a16:creationId xmlns:a16="http://schemas.microsoft.com/office/drawing/2014/main" id="{D5EB8110-0E24-4100-8165-D76B0C47E290}"/>
                </a:ext>
              </a:extLst>
            </p:cNvPr>
            <p:cNvSpPr/>
            <p:nvPr/>
          </p:nvSpPr>
          <p:spPr>
            <a:xfrm>
              <a:off x="3607117" y="3075615"/>
              <a:ext cx="262890" cy="311466"/>
            </a:xfrm>
            <a:custGeom>
              <a:avLst/>
              <a:gdLst>
                <a:gd name="connsiteX0" fmla="*/ 0 w 262890"/>
                <a:gd name="connsiteY0" fmla="*/ 311468 h 311467"/>
                <a:gd name="connsiteX1" fmla="*/ 0 w 262890"/>
                <a:gd name="connsiteY1" fmla="*/ 148590 h 311467"/>
                <a:gd name="connsiteX2" fmla="*/ 262890 w 262890"/>
                <a:gd name="connsiteY2" fmla="*/ 0 h 311467"/>
                <a:gd name="connsiteX3" fmla="*/ 262890 w 262890"/>
                <a:gd name="connsiteY3" fmla="*/ 162878 h 311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2890" h="311467">
                  <a:moveTo>
                    <a:pt x="0" y="311468"/>
                  </a:moveTo>
                  <a:lnTo>
                    <a:pt x="0" y="148590"/>
                  </a:lnTo>
                  <a:lnTo>
                    <a:pt x="262890" y="0"/>
                  </a:lnTo>
                  <a:lnTo>
                    <a:pt x="262890" y="162878"/>
                  </a:lnTo>
                  <a:close/>
                </a:path>
              </a:pathLst>
            </a:custGeom>
            <a:solidFill>
              <a:srgbClr val="E4E5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60" name="Freeform: Shape 1159">
              <a:extLst>
                <a:ext uri="{FF2B5EF4-FFF2-40B4-BE49-F238E27FC236}">
                  <a16:creationId xmlns:a16="http://schemas.microsoft.com/office/drawing/2014/main" id="{744D93FE-DDD1-4D02-94BD-FE93FE2424A3}"/>
                </a:ext>
              </a:extLst>
            </p:cNvPr>
            <p:cNvSpPr/>
            <p:nvPr/>
          </p:nvSpPr>
          <p:spPr>
            <a:xfrm>
              <a:off x="3611881" y="3082283"/>
              <a:ext cx="254317" cy="298131"/>
            </a:xfrm>
            <a:custGeom>
              <a:avLst/>
              <a:gdLst>
                <a:gd name="connsiteX0" fmla="*/ 0 w 254317"/>
                <a:gd name="connsiteY0" fmla="*/ 298132 h 298132"/>
                <a:gd name="connsiteX1" fmla="*/ 254318 w 254317"/>
                <a:gd name="connsiteY1" fmla="*/ 154305 h 298132"/>
                <a:gd name="connsiteX2" fmla="*/ 254318 w 254317"/>
                <a:gd name="connsiteY2" fmla="*/ 0 h 298132"/>
                <a:gd name="connsiteX3" fmla="*/ 0 w 254317"/>
                <a:gd name="connsiteY3" fmla="*/ 143827 h 298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317" h="298132">
                  <a:moveTo>
                    <a:pt x="0" y="298132"/>
                  </a:moveTo>
                  <a:lnTo>
                    <a:pt x="254318" y="154305"/>
                  </a:lnTo>
                  <a:lnTo>
                    <a:pt x="254318" y="0"/>
                  </a:lnTo>
                  <a:lnTo>
                    <a:pt x="0" y="143827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61" name="Freeform: Shape 1160">
              <a:extLst>
                <a:ext uri="{FF2B5EF4-FFF2-40B4-BE49-F238E27FC236}">
                  <a16:creationId xmlns:a16="http://schemas.microsoft.com/office/drawing/2014/main" id="{3A0224C7-F691-46D8-8176-B2E198DBF849}"/>
                </a:ext>
              </a:extLst>
            </p:cNvPr>
            <p:cNvSpPr/>
            <p:nvPr/>
          </p:nvSpPr>
          <p:spPr>
            <a:xfrm>
              <a:off x="3945256" y="3224204"/>
              <a:ext cx="192404" cy="272414"/>
            </a:xfrm>
            <a:custGeom>
              <a:avLst/>
              <a:gdLst>
                <a:gd name="connsiteX0" fmla="*/ 0 w 192404"/>
                <a:gd name="connsiteY0" fmla="*/ 272415 h 272415"/>
                <a:gd name="connsiteX1" fmla="*/ 0 w 192404"/>
                <a:gd name="connsiteY1" fmla="*/ 159067 h 272415"/>
                <a:gd name="connsiteX2" fmla="*/ 0 w 192404"/>
                <a:gd name="connsiteY2" fmla="*/ 108585 h 272415"/>
                <a:gd name="connsiteX3" fmla="*/ 192405 w 192404"/>
                <a:gd name="connsiteY3" fmla="*/ 0 h 272415"/>
                <a:gd name="connsiteX4" fmla="*/ 192405 w 192404"/>
                <a:gd name="connsiteY4" fmla="*/ 163830 h 272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2404" h="272415">
                  <a:moveTo>
                    <a:pt x="0" y="272415"/>
                  </a:moveTo>
                  <a:lnTo>
                    <a:pt x="0" y="159067"/>
                  </a:lnTo>
                  <a:lnTo>
                    <a:pt x="0" y="108585"/>
                  </a:lnTo>
                  <a:lnTo>
                    <a:pt x="192405" y="0"/>
                  </a:lnTo>
                  <a:lnTo>
                    <a:pt x="192405" y="163830"/>
                  </a:lnTo>
                  <a:close/>
                </a:path>
              </a:pathLst>
            </a:custGeom>
            <a:solidFill>
              <a:srgbClr val="E4E5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62" name="Freeform: Shape 1161">
              <a:extLst>
                <a:ext uri="{FF2B5EF4-FFF2-40B4-BE49-F238E27FC236}">
                  <a16:creationId xmlns:a16="http://schemas.microsoft.com/office/drawing/2014/main" id="{569DE8E1-72E4-4590-9091-AA08B4059031}"/>
                </a:ext>
              </a:extLst>
            </p:cNvPr>
            <p:cNvSpPr/>
            <p:nvPr/>
          </p:nvSpPr>
          <p:spPr>
            <a:xfrm>
              <a:off x="3949066" y="3231825"/>
              <a:ext cx="183832" cy="258126"/>
            </a:xfrm>
            <a:custGeom>
              <a:avLst/>
              <a:gdLst>
                <a:gd name="connsiteX0" fmla="*/ 0 w 183832"/>
                <a:gd name="connsiteY0" fmla="*/ 258127 h 258127"/>
                <a:gd name="connsiteX1" fmla="*/ 183832 w 183832"/>
                <a:gd name="connsiteY1" fmla="*/ 154305 h 258127"/>
                <a:gd name="connsiteX2" fmla="*/ 183832 w 183832"/>
                <a:gd name="connsiteY2" fmla="*/ 0 h 258127"/>
                <a:gd name="connsiteX3" fmla="*/ 0 w 183832"/>
                <a:gd name="connsiteY3" fmla="*/ 103822 h 258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3832" h="258127">
                  <a:moveTo>
                    <a:pt x="0" y="258127"/>
                  </a:moveTo>
                  <a:lnTo>
                    <a:pt x="183832" y="154305"/>
                  </a:lnTo>
                  <a:lnTo>
                    <a:pt x="183832" y="0"/>
                  </a:lnTo>
                  <a:lnTo>
                    <a:pt x="0" y="103822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63" name="Freeform: Shape 1162">
              <a:extLst>
                <a:ext uri="{FF2B5EF4-FFF2-40B4-BE49-F238E27FC236}">
                  <a16:creationId xmlns:a16="http://schemas.microsoft.com/office/drawing/2014/main" id="{AE4B4E63-D20D-4D91-80EB-05EB434EC077}"/>
                </a:ext>
              </a:extLst>
            </p:cNvPr>
            <p:cNvSpPr/>
            <p:nvPr/>
          </p:nvSpPr>
          <p:spPr>
            <a:xfrm>
              <a:off x="3678556" y="3184200"/>
              <a:ext cx="266700" cy="312420"/>
            </a:xfrm>
            <a:custGeom>
              <a:avLst/>
              <a:gdLst>
                <a:gd name="connsiteX0" fmla="*/ 266700 w 266700"/>
                <a:gd name="connsiteY0" fmla="*/ 148590 h 312420"/>
                <a:gd name="connsiteX1" fmla="*/ 0 w 266700"/>
                <a:gd name="connsiteY1" fmla="*/ 0 h 312420"/>
                <a:gd name="connsiteX2" fmla="*/ 0 w 266700"/>
                <a:gd name="connsiteY2" fmla="*/ 162877 h 312420"/>
                <a:gd name="connsiteX3" fmla="*/ 266700 w 266700"/>
                <a:gd name="connsiteY3" fmla="*/ 312420 h 312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6700" h="312420">
                  <a:moveTo>
                    <a:pt x="266700" y="148590"/>
                  </a:moveTo>
                  <a:lnTo>
                    <a:pt x="0" y="0"/>
                  </a:lnTo>
                  <a:lnTo>
                    <a:pt x="0" y="162877"/>
                  </a:lnTo>
                  <a:lnTo>
                    <a:pt x="266700" y="312420"/>
                  </a:lnTo>
                  <a:close/>
                </a:path>
              </a:pathLst>
            </a:custGeom>
            <a:solidFill>
              <a:srgbClr val="E4E5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64" name="Freeform: Shape 1163">
              <a:extLst>
                <a:ext uri="{FF2B5EF4-FFF2-40B4-BE49-F238E27FC236}">
                  <a16:creationId xmlns:a16="http://schemas.microsoft.com/office/drawing/2014/main" id="{7BF42068-9979-45ED-BC0C-5E398F5A161B}"/>
                </a:ext>
              </a:extLst>
            </p:cNvPr>
            <p:cNvSpPr/>
            <p:nvPr/>
          </p:nvSpPr>
          <p:spPr>
            <a:xfrm>
              <a:off x="3683318" y="3192772"/>
              <a:ext cx="257175" cy="295275"/>
            </a:xfrm>
            <a:custGeom>
              <a:avLst/>
              <a:gdLst>
                <a:gd name="connsiteX0" fmla="*/ 257175 w 257175"/>
                <a:gd name="connsiteY0" fmla="*/ 143828 h 295275"/>
                <a:gd name="connsiteX1" fmla="*/ 0 w 257175"/>
                <a:gd name="connsiteY1" fmla="*/ 0 h 295275"/>
                <a:gd name="connsiteX2" fmla="*/ 0 w 257175"/>
                <a:gd name="connsiteY2" fmla="*/ 151448 h 295275"/>
                <a:gd name="connsiteX3" fmla="*/ 257175 w 257175"/>
                <a:gd name="connsiteY3" fmla="*/ 295275 h 295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7175" h="295275">
                  <a:moveTo>
                    <a:pt x="257175" y="143828"/>
                  </a:moveTo>
                  <a:lnTo>
                    <a:pt x="0" y="0"/>
                  </a:lnTo>
                  <a:lnTo>
                    <a:pt x="0" y="151448"/>
                  </a:lnTo>
                  <a:lnTo>
                    <a:pt x="257175" y="295275"/>
                  </a:lnTo>
                  <a:close/>
                </a:path>
              </a:pathLst>
            </a:custGeom>
            <a:solidFill>
              <a:schemeClr val="accent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65" name="Freeform: Shape 1164">
              <a:extLst>
                <a:ext uri="{FF2B5EF4-FFF2-40B4-BE49-F238E27FC236}">
                  <a16:creationId xmlns:a16="http://schemas.microsoft.com/office/drawing/2014/main" id="{C48FAB82-C39F-4C62-8739-3D04AEBA90E0}"/>
                </a:ext>
              </a:extLst>
            </p:cNvPr>
            <p:cNvSpPr/>
            <p:nvPr/>
          </p:nvSpPr>
          <p:spPr>
            <a:xfrm>
              <a:off x="3858578" y="3341181"/>
              <a:ext cx="48577" cy="111622"/>
            </a:xfrm>
            <a:custGeom>
              <a:avLst/>
              <a:gdLst>
                <a:gd name="connsiteX0" fmla="*/ 48577 w 48577"/>
                <a:gd name="connsiteY0" fmla="*/ 42090 h 111622"/>
                <a:gd name="connsiteX1" fmla="*/ 48577 w 48577"/>
                <a:gd name="connsiteY1" fmla="*/ 111623 h 111622"/>
                <a:gd name="connsiteX2" fmla="*/ 0 w 48577"/>
                <a:gd name="connsiteY2" fmla="*/ 84000 h 111622"/>
                <a:gd name="connsiteX3" fmla="*/ 0 w 48577"/>
                <a:gd name="connsiteY3" fmla="*/ 14468 h 111622"/>
                <a:gd name="connsiteX4" fmla="*/ 48577 w 48577"/>
                <a:gd name="connsiteY4" fmla="*/ 42090 h 1116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577" h="111622">
                  <a:moveTo>
                    <a:pt x="48577" y="42090"/>
                  </a:moveTo>
                  <a:lnTo>
                    <a:pt x="48577" y="111623"/>
                  </a:lnTo>
                  <a:lnTo>
                    <a:pt x="0" y="84000"/>
                  </a:lnTo>
                  <a:lnTo>
                    <a:pt x="0" y="14468"/>
                  </a:lnTo>
                  <a:cubicBezTo>
                    <a:pt x="0" y="-17917"/>
                    <a:pt x="48577" y="9705"/>
                    <a:pt x="48577" y="42090"/>
                  </a:cubicBezTo>
                  <a:close/>
                </a:path>
              </a:pathLst>
            </a:custGeom>
            <a:solidFill>
              <a:srgbClr val="0000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66" name="Freeform: Shape 1165">
              <a:extLst>
                <a:ext uri="{FF2B5EF4-FFF2-40B4-BE49-F238E27FC236}">
                  <a16:creationId xmlns:a16="http://schemas.microsoft.com/office/drawing/2014/main" id="{372A1B66-DDEC-49A4-A27D-C6D08A491E3D}"/>
                </a:ext>
              </a:extLst>
            </p:cNvPr>
            <p:cNvSpPr/>
            <p:nvPr/>
          </p:nvSpPr>
          <p:spPr>
            <a:xfrm>
              <a:off x="3785235" y="3300647"/>
              <a:ext cx="48577" cy="111200"/>
            </a:xfrm>
            <a:custGeom>
              <a:avLst/>
              <a:gdLst>
                <a:gd name="connsiteX0" fmla="*/ 48577 w 48577"/>
                <a:gd name="connsiteY0" fmla="*/ 41668 h 111200"/>
                <a:gd name="connsiteX1" fmla="*/ 48577 w 48577"/>
                <a:gd name="connsiteY1" fmla="*/ 111200 h 111200"/>
                <a:gd name="connsiteX2" fmla="*/ 0 w 48577"/>
                <a:gd name="connsiteY2" fmla="*/ 83578 h 111200"/>
                <a:gd name="connsiteX3" fmla="*/ 0 w 48577"/>
                <a:gd name="connsiteY3" fmla="*/ 14045 h 111200"/>
                <a:gd name="connsiteX4" fmla="*/ 48577 w 48577"/>
                <a:gd name="connsiteY4" fmla="*/ 41668 h 111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577" h="111200">
                  <a:moveTo>
                    <a:pt x="48577" y="41668"/>
                  </a:moveTo>
                  <a:lnTo>
                    <a:pt x="48577" y="111200"/>
                  </a:lnTo>
                  <a:lnTo>
                    <a:pt x="0" y="83578"/>
                  </a:lnTo>
                  <a:lnTo>
                    <a:pt x="0" y="14045"/>
                  </a:lnTo>
                  <a:cubicBezTo>
                    <a:pt x="0" y="-17387"/>
                    <a:pt x="48577" y="9283"/>
                    <a:pt x="48577" y="41668"/>
                  </a:cubicBezTo>
                  <a:close/>
                </a:path>
              </a:pathLst>
            </a:custGeom>
            <a:solidFill>
              <a:srgbClr val="0000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67" name="Freeform: Shape 1166">
              <a:extLst>
                <a:ext uri="{FF2B5EF4-FFF2-40B4-BE49-F238E27FC236}">
                  <a16:creationId xmlns:a16="http://schemas.microsoft.com/office/drawing/2014/main" id="{875DFA31-F022-4387-8CE4-7B7A0D5E2E11}"/>
                </a:ext>
              </a:extLst>
            </p:cNvPr>
            <p:cNvSpPr/>
            <p:nvPr/>
          </p:nvSpPr>
          <p:spPr>
            <a:xfrm>
              <a:off x="3711892" y="3259689"/>
              <a:ext cx="48591" cy="111200"/>
            </a:xfrm>
            <a:custGeom>
              <a:avLst/>
              <a:gdLst>
                <a:gd name="connsiteX0" fmla="*/ 48578 w 48591"/>
                <a:gd name="connsiteY0" fmla="*/ 41668 h 111200"/>
                <a:gd name="connsiteX1" fmla="*/ 48578 w 48591"/>
                <a:gd name="connsiteY1" fmla="*/ 111200 h 111200"/>
                <a:gd name="connsiteX2" fmla="*/ 0 w 48591"/>
                <a:gd name="connsiteY2" fmla="*/ 83578 h 111200"/>
                <a:gd name="connsiteX3" fmla="*/ 0 w 48591"/>
                <a:gd name="connsiteY3" fmla="*/ 14045 h 111200"/>
                <a:gd name="connsiteX4" fmla="*/ 48578 w 48591"/>
                <a:gd name="connsiteY4" fmla="*/ 41668 h 111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591" h="111200">
                  <a:moveTo>
                    <a:pt x="48578" y="41668"/>
                  </a:moveTo>
                  <a:lnTo>
                    <a:pt x="48578" y="111200"/>
                  </a:lnTo>
                  <a:lnTo>
                    <a:pt x="0" y="83578"/>
                  </a:lnTo>
                  <a:lnTo>
                    <a:pt x="0" y="14045"/>
                  </a:lnTo>
                  <a:cubicBezTo>
                    <a:pt x="0" y="-17387"/>
                    <a:pt x="49530" y="9283"/>
                    <a:pt x="48578" y="41668"/>
                  </a:cubicBezTo>
                  <a:close/>
                </a:path>
              </a:pathLst>
            </a:custGeom>
            <a:solidFill>
              <a:srgbClr val="0000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1168" name="Graphic 801">
              <a:extLst>
                <a:ext uri="{FF2B5EF4-FFF2-40B4-BE49-F238E27FC236}">
                  <a16:creationId xmlns:a16="http://schemas.microsoft.com/office/drawing/2014/main" id="{57412DFD-041B-475E-AB5B-7E168220CF49}"/>
                </a:ext>
              </a:extLst>
            </p:cNvPr>
            <p:cNvGrpSpPr/>
            <p:nvPr/>
          </p:nvGrpSpPr>
          <p:grpSpPr>
            <a:xfrm>
              <a:off x="3714750" y="3262162"/>
              <a:ext cx="190500" cy="186832"/>
              <a:chOff x="3714749" y="3262170"/>
              <a:chExt cx="190500" cy="186832"/>
            </a:xfrm>
            <a:solidFill>
              <a:srgbClr val="1A1A1B"/>
            </a:solidFill>
          </p:grpSpPr>
          <p:sp>
            <p:nvSpPr>
              <p:cNvPr id="1169" name="Freeform: Shape 1168">
                <a:extLst>
                  <a:ext uri="{FF2B5EF4-FFF2-40B4-BE49-F238E27FC236}">
                    <a16:creationId xmlns:a16="http://schemas.microsoft.com/office/drawing/2014/main" id="{410C8187-DF90-42ED-81AC-DFF7C90AAE2C}"/>
                  </a:ext>
                </a:extLst>
              </p:cNvPr>
              <p:cNvSpPr/>
              <p:nvPr/>
            </p:nvSpPr>
            <p:spPr>
              <a:xfrm>
                <a:off x="3860482" y="3344085"/>
                <a:ext cx="44767" cy="104917"/>
              </a:xfrm>
              <a:custGeom>
                <a:avLst/>
                <a:gdLst>
                  <a:gd name="connsiteX0" fmla="*/ 0 w 44767"/>
                  <a:gd name="connsiteY0" fmla="*/ 80152 h 104917"/>
                  <a:gd name="connsiteX1" fmla="*/ 20955 w 44767"/>
                  <a:gd name="connsiteY1" fmla="*/ 91582 h 104917"/>
                  <a:gd name="connsiteX2" fmla="*/ 20955 w 44767"/>
                  <a:gd name="connsiteY2" fmla="*/ 63007 h 104917"/>
                  <a:gd name="connsiteX3" fmla="*/ 0 w 44767"/>
                  <a:gd name="connsiteY3" fmla="*/ 51577 h 104917"/>
                  <a:gd name="connsiteX4" fmla="*/ 0 w 44767"/>
                  <a:gd name="connsiteY4" fmla="*/ 80152 h 104917"/>
                  <a:gd name="connsiteX5" fmla="*/ 0 w 44767"/>
                  <a:gd name="connsiteY5" fmla="*/ 80152 h 104917"/>
                  <a:gd name="connsiteX6" fmla="*/ 23813 w 44767"/>
                  <a:gd name="connsiteY6" fmla="*/ 93487 h 104917"/>
                  <a:gd name="connsiteX7" fmla="*/ 44767 w 44767"/>
                  <a:gd name="connsiteY7" fmla="*/ 104917 h 104917"/>
                  <a:gd name="connsiteX8" fmla="*/ 44767 w 44767"/>
                  <a:gd name="connsiteY8" fmla="*/ 77295 h 104917"/>
                  <a:gd name="connsiteX9" fmla="*/ 23813 w 44767"/>
                  <a:gd name="connsiteY9" fmla="*/ 65865 h 104917"/>
                  <a:gd name="connsiteX10" fmla="*/ 23813 w 44767"/>
                  <a:gd name="connsiteY10" fmla="*/ 93487 h 104917"/>
                  <a:gd name="connsiteX11" fmla="*/ 23813 w 44767"/>
                  <a:gd name="connsiteY11" fmla="*/ 93487 h 104917"/>
                  <a:gd name="connsiteX12" fmla="*/ 43815 w 44767"/>
                  <a:gd name="connsiteY12" fmla="*/ 74437 h 104917"/>
                  <a:gd name="connsiteX13" fmla="*/ 22860 w 44767"/>
                  <a:gd name="connsiteY13" fmla="*/ 63007 h 104917"/>
                  <a:gd name="connsiteX14" fmla="*/ 22860 w 44767"/>
                  <a:gd name="connsiteY14" fmla="*/ 34432 h 104917"/>
                  <a:gd name="connsiteX15" fmla="*/ 43815 w 44767"/>
                  <a:gd name="connsiteY15" fmla="*/ 45862 h 104917"/>
                  <a:gd name="connsiteX16" fmla="*/ 43815 w 44767"/>
                  <a:gd name="connsiteY16" fmla="*/ 74437 h 104917"/>
                  <a:gd name="connsiteX17" fmla="*/ 43815 w 44767"/>
                  <a:gd name="connsiteY17" fmla="*/ 74437 h 104917"/>
                  <a:gd name="connsiteX18" fmla="*/ 43815 w 44767"/>
                  <a:gd name="connsiteY18" fmla="*/ 43957 h 104917"/>
                  <a:gd name="connsiteX19" fmla="*/ 43815 w 44767"/>
                  <a:gd name="connsiteY19" fmla="*/ 37290 h 104917"/>
                  <a:gd name="connsiteX20" fmla="*/ 22860 w 44767"/>
                  <a:gd name="connsiteY20" fmla="*/ 3952 h 104917"/>
                  <a:gd name="connsiteX21" fmla="*/ 22860 w 44767"/>
                  <a:gd name="connsiteY21" fmla="*/ 32527 h 104917"/>
                  <a:gd name="connsiteX22" fmla="*/ 43815 w 44767"/>
                  <a:gd name="connsiteY22" fmla="*/ 43957 h 104917"/>
                  <a:gd name="connsiteX23" fmla="*/ 43815 w 44767"/>
                  <a:gd name="connsiteY23" fmla="*/ 43957 h 104917"/>
                  <a:gd name="connsiteX24" fmla="*/ 20955 w 44767"/>
                  <a:gd name="connsiteY24" fmla="*/ 2999 h 104917"/>
                  <a:gd name="connsiteX25" fmla="*/ 0 w 44767"/>
                  <a:gd name="connsiteY25" fmla="*/ 13477 h 104917"/>
                  <a:gd name="connsiteX26" fmla="*/ 0 w 44767"/>
                  <a:gd name="connsiteY26" fmla="*/ 20144 h 104917"/>
                  <a:gd name="connsiteX27" fmla="*/ 20955 w 44767"/>
                  <a:gd name="connsiteY27" fmla="*/ 31574 h 104917"/>
                  <a:gd name="connsiteX28" fmla="*/ 20955 w 44767"/>
                  <a:gd name="connsiteY28" fmla="*/ 2999 h 104917"/>
                  <a:gd name="connsiteX29" fmla="*/ 20955 w 44767"/>
                  <a:gd name="connsiteY29" fmla="*/ 2999 h 104917"/>
                  <a:gd name="connsiteX30" fmla="*/ 0 w 44767"/>
                  <a:gd name="connsiteY30" fmla="*/ 22049 h 104917"/>
                  <a:gd name="connsiteX31" fmla="*/ 20955 w 44767"/>
                  <a:gd name="connsiteY31" fmla="*/ 33480 h 104917"/>
                  <a:gd name="connsiteX32" fmla="*/ 20955 w 44767"/>
                  <a:gd name="connsiteY32" fmla="*/ 62055 h 104917"/>
                  <a:gd name="connsiteX33" fmla="*/ 0 w 44767"/>
                  <a:gd name="connsiteY33" fmla="*/ 50624 h 104917"/>
                  <a:gd name="connsiteX34" fmla="*/ 0 w 44767"/>
                  <a:gd name="connsiteY34" fmla="*/ 22049 h 1049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44767" h="104917">
                    <a:moveTo>
                      <a:pt x="0" y="80152"/>
                    </a:moveTo>
                    <a:lnTo>
                      <a:pt x="20955" y="91582"/>
                    </a:lnTo>
                    <a:lnTo>
                      <a:pt x="20955" y="63007"/>
                    </a:lnTo>
                    <a:lnTo>
                      <a:pt x="0" y="51577"/>
                    </a:lnTo>
                    <a:lnTo>
                      <a:pt x="0" y="80152"/>
                    </a:lnTo>
                    <a:lnTo>
                      <a:pt x="0" y="80152"/>
                    </a:lnTo>
                    <a:close/>
                    <a:moveTo>
                      <a:pt x="23813" y="93487"/>
                    </a:moveTo>
                    <a:lnTo>
                      <a:pt x="44767" y="104917"/>
                    </a:lnTo>
                    <a:lnTo>
                      <a:pt x="44767" y="77295"/>
                    </a:lnTo>
                    <a:lnTo>
                      <a:pt x="23813" y="65865"/>
                    </a:lnTo>
                    <a:lnTo>
                      <a:pt x="23813" y="93487"/>
                    </a:lnTo>
                    <a:lnTo>
                      <a:pt x="23813" y="93487"/>
                    </a:lnTo>
                    <a:close/>
                    <a:moveTo>
                      <a:pt x="43815" y="74437"/>
                    </a:moveTo>
                    <a:lnTo>
                      <a:pt x="22860" y="63007"/>
                    </a:lnTo>
                    <a:lnTo>
                      <a:pt x="22860" y="34432"/>
                    </a:lnTo>
                    <a:lnTo>
                      <a:pt x="43815" y="45862"/>
                    </a:lnTo>
                    <a:lnTo>
                      <a:pt x="43815" y="74437"/>
                    </a:lnTo>
                    <a:lnTo>
                      <a:pt x="43815" y="74437"/>
                    </a:lnTo>
                    <a:close/>
                    <a:moveTo>
                      <a:pt x="43815" y="43957"/>
                    </a:moveTo>
                    <a:lnTo>
                      <a:pt x="43815" y="37290"/>
                    </a:lnTo>
                    <a:cubicBezTo>
                      <a:pt x="43815" y="23002"/>
                      <a:pt x="33338" y="10619"/>
                      <a:pt x="22860" y="3952"/>
                    </a:cubicBezTo>
                    <a:lnTo>
                      <a:pt x="22860" y="32527"/>
                    </a:lnTo>
                    <a:lnTo>
                      <a:pt x="43815" y="43957"/>
                    </a:lnTo>
                    <a:lnTo>
                      <a:pt x="43815" y="43957"/>
                    </a:lnTo>
                    <a:close/>
                    <a:moveTo>
                      <a:pt x="20955" y="2999"/>
                    </a:moveTo>
                    <a:cubicBezTo>
                      <a:pt x="10477" y="-2715"/>
                      <a:pt x="0" y="-810"/>
                      <a:pt x="0" y="13477"/>
                    </a:cubicBezTo>
                    <a:lnTo>
                      <a:pt x="0" y="20144"/>
                    </a:lnTo>
                    <a:lnTo>
                      <a:pt x="20955" y="31574"/>
                    </a:lnTo>
                    <a:lnTo>
                      <a:pt x="20955" y="2999"/>
                    </a:lnTo>
                    <a:lnTo>
                      <a:pt x="20955" y="2999"/>
                    </a:lnTo>
                    <a:close/>
                    <a:moveTo>
                      <a:pt x="0" y="22049"/>
                    </a:moveTo>
                    <a:lnTo>
                      <a:pt x="20955" y="33480"/>
                    </a:lnTo>
                    <a:lnTo>
                      <a:pt x="20955" y="62055"/>
                    </a:lnTo>
                    <a:lnTo>
                      <a:pt x="0" y="50624"/>
                    </a:lnTo>
                    <a:lnTo>
                      <a:pt x="0" y="22049"/>
                    </a:lnTo>
                    <a:close/>
                  </a:path>
                </a:pathLst>
              </a:custGeom>
              <a:solidFill>
                <a:srgbClr val="1A1A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70" name="Freeform: Shape 1169">
                <a:extLst>
                  <a:ext uri="{FF2B5EF4-FFF2-40B4-BE49-F238E27FC236}">
                    <a16:creationId xmlns:a16="http://schemas.microsoft.com/office/drawing/2014/main" id="{03363062-1A6E-403B-8F2B-82353EED249B}"/>
                  </a:ext>
                </a:extLst>
              </p:cNvPr>
              <p:cNvSpPr/>
              <p:nvPr/>
            </p:nvSpPr>
            <p:spPr>
              <a:xfrm>
                <a:off x="3787139" y="3303127"/>
                <a:ext cx="44767" cy="104917"/>
              </a:xfrm>
              <a:custGeom>
                <a:avLst/>
                <a:gdLst>
                  <a:gd name="connsiteX0" fmla="*/ 0 w 44767"/>
                  <a:gd name="connsiteY0" fmla="*/ 80152 h 104917"/>
                  <a:gd name="connsiteX1" fmla="*/ 20955 w 44767"/>
                  <a:gd name="connsiteY1" fmla="*/ 91582 h 104917"/>
                  <a:gd name="connsiteX2" fmla="*/ 20955 w 44767"/>
                  <a:gd name="connsiteY2" fmla="*/ 63007 h 104917"/>
                  <a:gd name="connsiteX3" fmla="*/ 0 w 44767"/>
                  <a:gd name="connsiteY3" fmla="*/ 51577 h 104917"/>
                  <a:gd name="connsiteX4" fmla="*/ 0 w 44767"/>
                  <a:gd name="connsiteY4" fmla="*/ 80152 h 104917"/>
                  <a:gd name="connsiteX5" fmla="*/ 0 w 44767"/>
                  <a:gd name="connsiteY5" fmla="*/ 80152 h 104917"/>
                  <a:gd name="connsiteX6" fmla="*/ 23813 w 44767"/>
                  <a:gd name="connsiteY6" fmla="*/ 93487 h 104917"/>
                  <a:gd name="connsiteX7" fmla="*/ 44768 w 44767"/>
                  <a:gd name="connsiteY7" fmla="*/ 104917 h 104917"/>
                  <a:gd name="connsiteX8" fmla="*/ 44768 w 44767"/>
                  <a:gd name="connsiteY8" fmla="*/ 77294 h 104917"/>
                  <a:gd name="connsiteX9" fmla="*/ 23813 w 44767"/>
                  <a:gd name="connsiteY9" fmla="*/ 65864 h 104917"/>
                  <a:gd name="connsiteX10" fmla="*/ 23813 w 44767"/>
                  <a:gd name="connsiteY10" fmla="*/ 93487 h 104917"/>
                  <a:gd name="connsiteX11" fmla="*/ 23813 w 44767"/>
                  <a:gd name="connsiteY11" fmla="*/ 93487 h 104917"/>
                  <a:gd name="connsiteX12" fmla="*/ 44768 w 44767"/>
                  <a:gd name="connsiteY12" fmla="*/ 74437 h 104917"/>
                  <a:gd name="connsiteX13" fmla="*/ 23813 w 44767"/>
                  <a:gd name="connsiteY13" fmla="*/ 63007 h 104917"/>
                  <a:gd name="connsiteX14" fmla="*/ 23813 w 44767"/>
                  <a:gd name="connsiteY14" fmla="*/ 34432 h 104917"/>
                  <a:gd name="connsiteX15" fmla="*/ 44768 w 44767"/>
                  <a:gd name="connsiteY15" fmla="*/ 45862 h 104917"/>
                  <a:gd name="connsiteX16" fmla="*/ 44768 w 44767"/>
                  <a:gd name="connsiteY16" fmla="*/ 74437 h 104917"/>
                  <a:gd name="connsiteX17" fmla="*/ 44768 w 44767"/>
                  <a:gd name="connsiteY17" fmla="*/ 74437 h 104917"/>
                  <a:gd name="connsiteX18" fmla="*/ 44768 w 44767"/>
                  <a:gd name="connsiteY18" fmla="*/ 43957 h 104917"/>
                  <a:gd name="connsiteX19" fmla="*/ 44768 w 44767"/>
                  <a:gd name="connsiteY19" fmla="*/ 37289 h 104917"/>
                  <a:gd name="connsiteX20" fmla="*/ 23813 w 44767"/>
                  <a:gd name="connsiteY20" fmla="*/ 3952 h 104917"/>
                  <a:gd name="connsiteX21" fmla="*/ 23813 w 44767"/>
                  <a:gd name="connsiteY21" fmla="*/ 32527 h 104917"/>
                  <a:gd name="connsiteX22" fmla="*/ 44768 w 44767"/>
                  <a:gd name="connsiteY22" fmla="*/ 43957 h 104917"/>
                  <a:gd name="connsiteX23" fmla="*/ 44768 w 44767"/>
                  <a:gd name="connsiteY23" fmla="*/ 43957 h 104917"/>
                  <a:gd name="connsiteX24" fmla="*/ 20955 w 44767"/>
                  <a:gd name="connsiteY24" fmla="*/ 3000 h 104917"/>
                  <a:gd name="connsiteX25" fmla="*/ 0 w 44767"/>
                  <a:gd name="connsiteY25" fmla="*/ 13477 h 104917"/>
                  <a:gd name="connsiteX26" fmla="*/ 0 w 44767"/>
                  <a:gd name="connsiteY26" fmla="*/ 20144 h 104917"/>
                  <a:gd name="connsiteX27" fmla="*/ 20955 w 44767"/>
                  <a:gd name="connsiteY27" fmla="*/ 31575 h 104917"/>
                  <a:gd name="connsiteX28" fmla="*/ 20955 w 44767"/>
                  <a:gd name="connsiteY28" fmla="*/ 3000 h 104917"/>
                  <a:gd name="connsiteX29" fmla="*/ 20955 w 44767"/>
                  <a:gd name="connsiteY29" fmla="*/ 3000 h 104917"/>
                  <a:gd name="connsiteX30" fmla="*/ 952 w 44767"/>
                  <a:gd name="connsiteY30" fmla="*/ 22050 h 104917"/>
                  <a:gd name="connsiteX31" fmla="*/ 21908 w 44767"/>
                  <a:gd name="connsiteY31" fmla="*/ 33480 h 104917"/>
                  <a:gd name="connsiteX32" fmla="*/ 21908 w 44767"/>
                  <a:gd name="connsiteY32" fmla="*/ 62055 h 104917"/>
                  <a:gd name="connsiteX33" fmla="*/ 952 w 44767"/>
                  <a:gd name="connsiteY33" fmla="*/ 50625 h 104917"/>
                  <a:gd name="connsiteX34" fmla="*/ 952 w 44767"/>
                  <a:gd name="connsiteY34" fmla="*/ 22050 h 1049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44767" h="104917">
                    <a:moveTo>
                      <a:pt x="0" y="80152"/>
                    </a:moveTo>
                    <a:lnTo>
                      <a:pt x="20955" y="91582"/>
                    </a:lnTo>
                    <a:lnTo>
                      <a:pt x="20955" y="63007"/>
                    </a:lnTo>
                    <a:lnTo>
                      <a:pt x="0" y="51577"/>
                    </a:lnTo>
                    <a:lnTo>
                      <a:pt x="0" y="80152"/>
                    </a:lnTo>
                    <a:lnTo>
                      <a:pt x="0" y="80152"/>
                    </a:lnTo>
                    <a:close/>
                    <a:moveTo>
                      <a:pt x="23813" y="93487"/>
                    </a:moveTo>
                    <a:lnTo>
                      <a:pt x="44768" y="104917"/>
                    </a:lnTo>
                    <a:lnTo>
                      <a:pt x="44768" y="77294"/>
                    </a:lnTo>
                    <a:lnTo>
                      <a:pt x="23813" y="65864"/>
                    </a:lnTo>
                    <a:lnTo>
                      <a:pt x="23813" y="93487"/>
                    </a:lnTo>
                    <a:lnTo>
                      <a:pt x="23813" y="93487"/>
                    </a:lnTo>
                    <a:close/>
                    <a:moveTo>
                      <a:pt x="44768" y="74437"/>
                    </a:moveTo>
                    <a:lnTo>
                      <a:pt x="23813" y="63007"/>
                    </a:lnTo>
                    <a:lnTo>
                      <a:pt x="23813" y="34432"/>
                    </a:lnTo>
                    <a:lnTo>
                      <a:pt x="44768" y="45862"/>
                    </a:lnTo>
                    <a:lnTo>
                      <a:pt x="44768" y="74437"/>
                    </a:lnTo>
                    <a:lnTo>
                      <a:pt x="44768" y="74437"/>
                    </a:lnTo>
                    <a:close/>
                    <a:moveTo>
                      <a:pt x="44768" y="43957"/>
                    </a:moveTo>
                    <a:lnTo>
                      <a:pt x="44768" y="37289"/>
                    </a:lnTo>
                    <a:cubicBezTo>
                      <a:pt x="44768" y="23002"/>
                      <a:pt x="34290" y="10619"/>
                      <a:pt x="23813" y="3952"/>
                    </a:cubicBezTo>
                    <a:lnTo>
                      <a:pt x="23813" y="32527"/>
                    </a:lnTo>
                    <a:lnTo>
                      <a:pt x="44768" y="43957"/>
                    </a:lnTo>
                    <a:lnTo>
                      <a:pt x="44768" y="43957"/>
                    </a:lnTo>
                    <a:close/>
                    <a:moveTo>
                      <a:pt x="20955" y="3000"/>
                    </a:moveTo>
                    <a:cubicBezTo>
                      <a:pt x="10477" y="-2715"/>
                      <a:pt x="0" y="-811"/>
                      <a:pt x="0" y="13477"/>
                    </a:cubicBezTo>
                    <a:lnTo>
                      <a:pt x="0" y="20144"/>
                    </a:lnTo>
                    <a:lnTo>
                      <a:pt x="20955" y="31575"/>
                    </a:lnTo>
                    <a:lnTo>
                      <a:pt x="20955" y="3000"/>
                    </a:lnTo>
                    <a:lnTo>
                      <a:pt x="20955" y="3000"/>
                    </a:lnTo>
                    <a:close/>
                    <a:moveTo>
                      <a:pt x="952" y="22050"/>
                    </a:moveTo>
                    <a:lnTo>
                      <a:pt x="21908" y="33480"/>
                    </a:lnTo>
                    <a:lnTo>
                      <a:pt x="21908" y="62055"/>
                    </a:lnTo>
                    <a:lnTo>
                      <a:pt x="952" y="50625"/>
                    </a:lnTo>
                    <a:lnTo>
                      <a:pt x="952" y="22050"/>
                    </a:lnTo>
                    <a:close/>
                  </a:path>
                </a:pathLst>
              </a:custGeom>
              <a:solidFill>
                <a:srgbClr val="1A1A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71" name="Freeform: Shape 1170">
                <a:extLst>
                  <a:ext uri="{FF2B5EF4-FFF2-40B4-BE49-F238E27FC236}">
                    <a16:creationId xmlns:a16="http://schemas.microsoft.com/office/drawing/2014/main" id="{01DD7F1C-FF25-4F5F-9A2C-98F0E495C6F8}"/>
                  </a:ext>
                </a:extLst>
              </p:cNvPr>
              <p:cNvSpPr/>
              <p:nvPr/>
            </p:nvSpPr>
            <p:spPr>
              <a:xfrm>
                <a:off x="3714749" y="3262170"/>
                <a:ext cx="43814" cy="104917"/>
              </a:xfrm>
              <a:custGeom>
                <a:avLst/>
                <a:gdLst>
                  <a:gd name="connsiteX0" fmla="*/ 0 w 43814"/>
                  <a:gd name="connsiteY0" fmla="*/ 80152 h 104917"/>
                  <a:gd name="connsiteX1" fmla="*/ 20955 w 43814"/>
                  <a:gd name="connsiteY1" fmla="*/ 91582 h 104917"/>
                  <a:gd name="connsiteX2" fmla="*/ 20955 w 43814"/>
                  <a:gd name="connsiteY2" fmla="*/ 63007 h 104917"/>
                  <a:gd name="connsiteX3" fmla="*/ 0 w 43814"/>
                  <a:gd name="connsiteY3" fmla="*/ 51577 h 104917"/>
                  <a:gd name="connsiteX4" fmla="*/ 0 w 43814"/>
                  <a:gd name="connsiteY4" fmla="*/ 80152 h 104917"/>
                  <a:gd name="connsiteX5" fmla="*/ 0 w 43814"/>
                  <a:gd name="connsiteY5" fmla="*/ 80152 h 104917"/>
                  <a:gd name="connsiteX6" fmla="*/ 22860 w 43814"/>
                  <a:gd name="connsiteY6" fmla="*/ 93487 h 104917"/>
                  <a:gd name="connsiteX7" fmla="*/ 43815 w 43814"/>
                  <a:gd name="connsiteY7" fmla="*/ 104917 h 104917"/>
                  <a:gd name="connsiteX8" fmla="*/ 43815 w 43814"/>
                  <a:gd name="connsiteY8" fmla="*/ 77295 h 104917"/>
                  <a:gd name="connsiteX9" fmla="*/ 22860 w 43814"/>
                  <a:gd name="connsiteY9" fmla="*/ 65864 h 104917"/>
                  <a:gd name="connsiteX10" fmla="*/ 22860 w 43814"/>
                  <a:gd name="connsiteY10" fmla="*/ 93487 h 104917"/>
                  <a:gd name="connsiteX11" fmla="*/ 22860 w 43814"/>
                  <a:gd name="connsiteY11" fmla="*/ 93487 h 104917"/>
                  <a:gd name="connsiteX12" fmla="*/ 43815 w 43814"/>
                  <a:gd name="connsiteY12" fmla="*/ 74437 h 104917"/>
                  <a:gd name="connsiteX13" fmla="*/ 22860 w 43814"/>
                  <a:gd name="connsiteY13" fmla="*/ 63007 h 104917"/>
                  <a:gd name="connsiteX14" fmla="*/ 22860 w 43814"/>
                  <a:gd name="connsiteY14" fmla="*/ 34432 h 104917"/>
                  <a:gd name="connsiteX15" fmla="*/ 43815 w 43814"/>
                  <a:gd name="connsiteY15" fmla="*/ 45862 h 104917"/>
                  <a:gd name="connsiteX16" fmla="*/ 43815 w 43814"/>
                  <a:gd name="connsiteY16" fmla="*/ 74437 h 104917"/>
                  <a:gd name="connsiteX17" fmla="*/ 43815 w 43814"/>
                  <a:gd name="connsiteY17" fmla="*/ 74437 h 104917"/>
                  <a:gd name="connsiteX18" fmla="*/ 43815 w 43814"/>
                  <a:gd name="connsiteY18" fmla="*/ 43957 h 104917"/>
                  <a:gd name="connsiteX19" fmla="*/ 43815 w 43814"/>
                  <a:gd name="connsiteY19" fmla="*/ 37289 h 104917"/>
                  <a:gd name="connsiteX20" fmla="*/ 22860 w 43814"/>
                  <a:gd name="connsiteY20" fmla="*/ 3952 h 104917"/>
                  <a:gd name="connsiteX21" fmla="*/ 22860 w 43814"/>
                  <a:gd name="connsiteY21" fmla="*/ 32527 h 104917"/>
                  <a:gd name="connsiteX22" fmla="*/ 43815 w 43814"/>
                  <a:gd name="connsiteY22" fmla="*/ 43957 h 104917"/>
                  <a:gd name="connsiteX23" fmla="*/ 43815 w 43814"/>
                  <a:gd name="connsiteY23" fmla="*/ 43957 h 104917"/>
                  <a:gd name="connsiteX24" fmla="*/ 20955 w 43814"/>
                  <a:gd name="connsiteY24" fmla="*/ 3000 h 104917"/>
                  <a:gd name="connsiteX25" fmla="*/ 0 w 43814"/>
                  <a:gd name="connsiteY25" fmla="*/ 13477 h 104917"/>
                  <a:gd name="connsiteX26" fmla="*/ 0 w 43814"/>
                  <a:gd name="connsiteY26" fmla="*/ 20145 h 104917"/>
                  <a:gd name="connsiteX27" fmla="*/ 20955 w 43814"/>
                  <a:gd name="connsiteY27" fmla="*/ 31575 h 104917"/>
                  <a:gd name="connsiteX28" fmla="*/ 20955 w 43814"/>
                  <a:gd name="connsiteY28" fmla="*/ 3000 h 104917"/>
                  <a:gd name="connsiteX29" fmla="*/ 20955 w 43814"/>
                  <a:gd name="connsiteY29" fmla="*/ 3000 h 104917"/>
                  <a:gd name="connsiteX30" fmla="*/ 0 w 43814"/>
                  <a:gd name="connsiteY30" fmla="*/ 22050 h 104917"/>
                  <a:gd name="connsiteX31" fmla="*/ 20955 w 43814"/>
                  <a:gd name="connsiteY31" fmla="*/ 33480 h 104917"/>
                  <a:gd name="connsiteX32" fmla="*/ 20955 w 43814"/>
                  <a:gd name="connsiteY32" fmla="*/ 62055 h 104917"/>
                  <a:gd name="connsiteX33" fmla="*/ 0 w 43814"/>
                  <a:gd name="connsiteY33" fmla="*/ 50625 h 104917"/>
                  <a:gd name="connsiteX34" fmla="*/ 0 w 43814"/>
                  <a:gd name="connsiteY34" fmla="*/ 22050 h 1049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43814" h="104917">
                    <a:moveTo>
                      <a:pt x="0" y="80152"/>
                    </a:moveTo>
                    <a:lnTo>
                      <a:pt x="20955" y="91582"/>
                    </a:lnTo>
                    <a:lnTo>
                      <a:pt x="20955" y="63007"/>
                    </a:lnTo>
                    <a:lnTo>
                      <a:pt x="0" y="51577"/>
                    </a:lnTo>
                    <a:lnTo>
                      <a:pt x="0" y="80152"/>
                    </a:lnTo>
                    <a:lnTo>
                      <a:pt x="0" y="80152"/>
                    </a:lnTo>
                    <a:close/>
                    <a:moveTo>
                      <a:pt x="22860" y="93487"/>
                    </a:moveTo>
                    <a:lnTo>
                      <a:pt x="43815" y="104917"/>
                    </a:lnTo>
                    <a:lnTo>
                      <a:pt x="43815" y="77295"/>
                    </a:lnTo>
                    <a:lnTo>
                      <a:pt x="22860" y="65864"/>
                    </a:lnTo>
                    <a:lnTo>
                      <a:pt x="22860" y="93487"/>
                    </a:lnTo>
                    <a:lnTo>
                      <a:pt x="22860" y="93487"/>
                    </a:lnTo>
                    <a:close/>
                    <a:moveTo>
                      <a:pt x="43815" y="74437"/>
                    </a:moveTo>
                    <a:lnTo>
                      <a:pt x="22860" y="63007"/>
                    </a:lnTo>
                    <a:lnTo>
                      <a:pt x="22860" y="34432"/>
                    </a:lnTo>
                    <a:lnTo>
                      <a:pt x="43815" y="45862"/>
                    </a:lnTo>
                    <a:lnTo>
                      <a:pt x="43815" y="74437"/>
                    </a:lnTo>
                    <a:lnTo>
                      <a:pt x="43815" y="74437"/>
                    </a:lnTo>
                    <a:close/>
                    <a:moveTo>
                      <a:pt x="43815" y="43957"/>
                    </a:moveTo>
                    <a:lnTo>
                      <a:pt x="43815" y="37289"/>
                    </a:lnTo>
                    <a:cubicBezTo>
                      <a:pt x="43815" y="23002"/>
                      <a:pt x="33338" y="10620"/>
                      <a:pt x="22860" y="3952"/>
                    </a:cubicBezTo>
                    <a:lnTo>
                      <a:pt x="22860" y="32527"/>
                    </a:lnTo>
                    <a:lnTo>
                      <a:pt x="43815" y="43957"/>
                    </a:lnTo>
                    <a:lnTo>
                      <a:pt x="43815" y="43957"/>
                    </a:lnTo>
                    <a:close/>
                    <a:moveTo>
                      <a:pt x="20955" y="3000"/>
                    </a:moveTo>
                    <a:cubicBezTo>
                      <a:pt x="10477" y="-2715"/>
                      <a:pt x="0" y="-811"/>
                      <a:pt x="0" y="13477"/>
                    </a:cubicBezTo>
                    <a:lnTo>
                      <a:pt x="0" y="20145"/>
                    </a:lnTo>
                    <a:lnTo>
                      <a:pt x="20955" y="31575"/>
                    </a:lnTo>
                    <a:lnTo>
                      <a:pt x="20955" y="3000"/>
                    </a:lnTo>
                    <a:lnTo>
                      <a:pt x="20955" y="3000"/>
                    </a:lnTo>
                    <a:close/>
                    <a:moveTo>
                      <a:pt x="0" y="22050"/>
                    </a:moveTo>
                    <a:lnTo>
                      <a:pt x="20955" y="33480"/>
                    </a:lnTo>
                    <a:lnTo>
                      <a:pt x="20955" y="62055"/>
                    </a:lnTo>
                    <a:lnTo>
                      <a:pt x="0" y="50625"/>
                    </a:lnTo>
                    <a:lnTo>
                      <a:pt x="0" y="22050"/>
                    </a:lnTo>
                    <a:close/>
                  </a:path>
                </a:pathLst>
              </a:custGeom>
              <a:solidFill>
                <a:srgbClr val="1A1A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172" name="Graphic 801">
              <a:extLst>
                <a:ext uri="{FF2B5EF4-FFF2-40B4-BE49-F238E27FC236}">
                  <a16:creationId xmlns:a16="http://schemas.microsoft.com/office/drawing/2014/main" id="{57412DFD-041B-475E-AB5B-7E168220CF49}"/>
                </a:ext>
              </a:extLst>
            </p:cNvPr>
            <p:cNvGrpSpPr/>
            <p:nvPr/>
          </p:nvGrpSpPr>
          <p:grpSpPr>
            <a:xfrm>
              <a:off x="3715703" y="3262485"/>
              <a:ext cx="188595" cy="184605"/>
              <a:chOff x="3715701" y="3262492"/>
              <a:chExt cx="188595" cy="184605"/>
            </a:xfrm>
            <a:solidFill>
              <a:srgbClr val="FFFFFF"/>
            </a:solidFill>
          </p:grpSpPr>
          <p:sp>
            <p:nvSpPr>
              <p:cNvPr id="1173" name="Freeform: Shape 1172">
                <a:extLst>
                  <a:ext uri="{FF2B5EF4-FFF2-40B4-BE49-F238E27FC236}">
                    <a16:creationId xmlns:a16="http://schemas.microsoft.com/office/drawing/2014/main" id="{55BA628B-9674-423D-A297-AED585233AB1}"/>
                  </a:ext>
                </a:extLst>
              </p:cNvPr>
              <p:cNvSpPr/>
              <p:nvPr/>
            </p:nvSpPr>
            <p:spPr>
              <a:xfrm>
                <a:off x="3862387" y="3344407"/>
                <a:ext cx="41910" cy="102690"/>
              </a:xfrm>
              <a:custGeom>
                <a:avLst/>
                <a:gdLst>
                  <a:gd name="connsiteX0" fmla="*/ 0 w 41910"/>
                  <a:gd name="connsiteY0" fmla="*/ 78878 h 102690"/>
                  <a:gd name="connsiteX1" fmla="*/ 19050 w 41910"/>
                  <a:gd name="connsiteY1" fmla="*/ 89355 h 102690"/>
                  <a:gd name="connsiteX2" fmla="*/ 19050 w 41910"/>
                  <a:gd name="connsiteY2" fmla="*/ 63638 h 102690"/>
                  <a:gd name="connsiteX3" fmla="*/ 0 w 41910"/>
                  <a:gd name="connsiteY3" fmla="*/ 53160 h 102690"/>
                  <a:gd name="connsiteX4" fmla="*/ 0 w 41910"/>
                  <a:gd name="connsiteY4" fmla="*/ 78878 h 102690"/>
                  <a:gd name="connsiteX5" fmla="*/ 0 w 41910"/>
                  <a:gd name="connsiteY5" fmla="*/ 78878 h 102690"/>
                  <a:gd name="connsiteX6" fmla="*/ 22860 w 41910"/>
                  <a:gd name="connsiteY6" fmla="*/ 92213 h 102690"/>
                  <a:gd name="connsiteX7" fmla="*/ 41910 w 41910"/>
                  <a:gd name="connsiteY7" fmla="*/ 102690 h 102690"/>
                  <a:gd name="connsiteX8" fmla="*/ 41910 w 41910"/>
                  <a:gd name="connsiteY8" fmla="*/ 76973 h 102690"/>
                  <a:gd name="connsiteX9" fmla="*/ 22860 w 41910"/>
                  <a:gd name="connsiteY9" fmla="*/ 66495 h 102690"/>
                  <a:gd name="connsiteX10" fmla="*/ 22860 w 41910"/>
                  <a:gd name="connsiteY10" fmla="*/ 92213 h 102690"/>
                  <a:gd name="connsiteX11" fmla="*/ 22860 w 41910"/>
                  <a:gd name="connsiteY11" fmla="*/ 92213 h 102690"/>
                  <a:gd name="connsiteX12" fmla="*/ 41910 w 41910"/>
                  <a:gd name="connsiteY12" fmla="*/ 74115 h 102690"/>
                  <a:gd name="connsiteX13" fmla="*/ 41910 w 41910"/>
                  <a:gd name="connsiteY13" fmla="*/ 74115 h 102690"/>
                  <a:gd name="connsiteX14" fmla="*/ 22860 w 41910"/>
                  <a:gd name="connsiteY14" fmla="*/ 63638 h 102690"/>
                  <a:gd name="connsiteX15" fmla="*/ 22860 w 41910"/>
                  <a:gd name="connsiteY15" fmla="*/ 63638 h 102690"/>
                  <a:gd name="connsiteX16" fmla="*/ 41910 w 41910"/>
                  <a:gd name="connsiteY16" fmla="*/ 74115 h 102690"/>
                  <a:gd name="connsiteX17" fmla="*/ 41910 w 41910"/>
                  <a:gd name="connsiteY17" fmla="*/ 74115 h 102690"/>
                  <a:gd name="connsiteX18" fmla="*/ 22860 w 41910"/>
                  <a:gd name="connsiteY18" fmla="*/ 35063 h 102690"/>
                  <a:gd name="connsiteX19" fmla="*/ 41910 w 41910"/>
                  <a:gd name="connsiteY19" fmla="*/ 45540 h 102690"/>
                  <a:gd name="connsiteX20" fmla="*/ 41910 w 41910"/>
                  <a:gd name="connsiteY20" fmla="*/ 71258 h 102690"/>
                  <a:gd name="connsiteX21" fmla="*/ 22860 w 41910"/>
                  <a:gd name="connsiteY21" fmla="*/ 60780 h 102690"/>
                  <a:gd name="connsiteX22" fmla="*/ 22860 w 41910"/>
                  <a:gd name="connsiteY22" fmla="*/ 35063 h 102690"/>
                  <a:gd name="connsiteX23" fmla="*/ 22860 w 41910"/>
                  <a:gd name="connsiteY23" fmla="*/ 35063 h 102690"/>
                  <a:gd name="connsiteX24" fmla="*/ 22860 w 41910"/>
                  <a:gd name="connsiteY24" fmla="*/ 5535 h 102690"/>
                  <a:gd name="connsiteX25" fmla="*/ 22860 w 41910"/>
                  <a:gd name="connsiteY25" fmla="*/ 31253 h 102690"/>
                  <a:gd name="connsiteX26" fmla="*/ 41910 w 41910"/>
                  <a:gd name="connsiteY26" fmla="*/ 41730 h 102690"/>
                  <a:gd name="connsiteX27" fmla="*/ 41910 w 41910"/>
                  <a:gd name="connsiteY27" fmla="*/ 37920 h 102690"/>
                  <a:gd name="connsiteX28" fmla="*/ 22860 w 41910"/>
                  <a:gd name="connsiteY28" fmla="*/ 5535 h 102690"/>
                  <a:gd name="connsiteX29" fmla="*/ 22860 w 41910"/>
                  <a:gd name="connsiteY29" fmla="*/ 5535 h 102690"/>
                  <a:gd name="connsiteX30" fmla="*/ 2858 w 41910"/>
                  <a:gd name="connsiteY30" fmla="*/ 1725 h 102690"/>
                  <a:gd name="connsiteX31" fmla="*/ 0 w 41910"/>
                  <a:gd name="connsiteY31" fmla="*/ 11250 h 102690"/>
                  <a:gd name="connsiteX32" fmla="*/ 0 w 41910"/>
                  <a:gd name="connsiteY32" fmla="*/ 17918 h 102690"/>
                  <a:gd name="connsiteX33" fmla="*/ 19050 w 41910"/>
                  <a:gd name="connsiteY33" fmla="*/ 28395 h 102690"/>
                  <a:gd name="connsiteX34" fmla="*/ 19050 w 41910"/>
                  <a:gd name="connsiteY34" fmla="*/ 2678 h 102690"/>
                  <a:gd name="connsiteX35" fmla="*/ 2858 w 41910"/>
                  <a:gd name="connsiteY35" fmla="*/ 1725 h 102690"/>
                  <a:gd name="connsiteX36" fmla="*/ 2858 w 41910"/>
                  <a:gd name="connsiteY36" fmla="*/ 1725 h 102690"/>
                  <a:gd name="connsiteX37" fmla="*/ 0 w 41910"/>
                  <a:gd name="connsiteY37" fmla="*/ 22680 h 102690"/>
                  <a:gd name="connsiteX38" fmla="*/ 19050 w 41910"/>
                  <a:gd name="connsiteY38" fmla="*/ 33158 h 102690"/>
                  <a:gd name="connsiteX39" fmla="*/ 19050 w 41910"/>
                  <a:gd name="connsiteY39" fmla="*/ 58875 h 102690"/>
                  <a:gd name="connsiteX40" fmla="*/ 0 w 41910"/>
                  <a:gd name="connsiteY40" fmla="*/ 48398 h 102690"/>
                  <a:gd name="connsiteX41" fmla="*/ 0 w 41910"/>
                  <a:gd name="connsiteY41" fmla="*/ 22680 h 102690"/>
                  <a:gd name="connsiteX42" fmla="*/ 0 w 41910"/>
                  <a:gd name="connsiteY42" fmla="*/ 22680 h 102690"/>
                  <a:gd name="connsiteX43" fmla="*/ 19050 w 41910"/>
                  <a:gd name="connsiteY43" fmla="*/ 31253 h 102690"/>
                  <a:gd name="connsiteX44" fmla="*/ 19050 w 41910"/>
                  <a:gd name="connsiteY44" fmla="*/ 31253 h 102690"/>
                  <a:gd name="connsiteX45" fmla="*/ 0 w 41910"/>
                  <a:gd name="connsiteY45" fmla="*/ 20775 h 102690"/>
                  <a:gd name="connsiteX46" fmla="*/ 19050 w 41910"/>
                  <a:gd name="connsiteY46" fmla="*/ 31253 h 1026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41910" h="102690">
                    <a:moveTo>
                      <a:pt x="0" y="78878"/>
                    </a:moveTo>
                    <a:lnTo>
                      <a:pt x="19050" y="89355"/>
                    </a:lnTo>
                    <a:lnTo>
                      <a:pt x="19050" y="63638"/>
                    </a:lnTo>
                    <a:lnTo>
                      <a:pt x="0" y="53160"/>
                    </a:lnTo>
                    <a:lnTo>
                      <a:pt x="0" y="78878"/>
                    </a:lnTo>
                    <a:lnTo>
                      <a:pt x="0" y="78878"/>
                    </a:lnTo>
                    <a:close/>
                    <a:moveTo>
                      <a:pt x="22860" y="92213"/>
                    </a:moveTo>
                    <a:lnTo>
                      <a:pt x="41910" y="102690"/>
                    </a:lnTo>
                    <a:lnTo>
                      <a:pt x="41910" y="76973"/>
                    </a:lnTo>
                    <a:lnTo>
                      <a:pt x="22860" y="66495"/>
                    </a:lnTo>
                    <a:lnTo>
                      <a:pt x="22860" y="92213"/>
                    </a:lnTo>
                    <a:lnTo>
                      <a:pt x="22860" y="92213"/>
                    </a:lnTo>
                    <a:close/>
                    <a:moveTo>
                      <a:pt x="41910" y="74115"/>
                    </a:moveTo>
                    <a:lnTo>
                      <a:pt x="41910" y="74115"/>
                    </a:lnTo>
                    <a:lnTo>
                      <a:pt x="22860" y="63638"/>
                    </a:lnTo>
                    <a:lnTo>
                      <a:pt x="22860" y="63638"/>
                    </a:lnTo>
                    <a:lnTo>
                      <a:pt x="41910" y="74115"/>
                    </a:lnTo>
                    <a:lnTo>
                      <a:pt x="41910" y="74115"/>
                    </a:lnTo>
                    <a:close/>
                    <a:moveTo>
                      <a:pt x="22860" y="35063"/>
                    </a:moveTo>
                    <a:lnTo>
                      <a:pt x="41910" y="45540"/>
                    </a:lnTo>
                    <a:lnTo>
                      <a:pt x="41910" y="71258"/>
                    </a:lnTo>
                    <a:lnTo>
                      <a:pt x="22860" y="60780"/>
                    </a:lnTo>
                    <a:lnTo>
                      <a:pt x="22860" y="35063"/>
                    </a:lnTo>
                    <a:lnTo>
                      <a:pt x="22860" y="35063"/>
                    </a:lnTo>
                    <a:close/>
                    <a:moveTo>
                      <a:pt x="22860" y="5535"/>
                    </a:moveTo>
                    <a:lnTo>
                      <a:pt x="22860" y="31253"/>
                    </a:lnTo>
                    <a:lnTo>
                      <a:pt x="41910" y="41730"/>
                    </a:lnTo>
                    <a:lnTo>
                      <a:pt x="41910" y="37920"/>
                    </a:lnTo>
                    <a:cubicBezTo>
                      <a:pt x="41910" y="24585"/>
                      <a:pt x="33338" y="12203"/>
                      <a:pt x="22860" y="5535"/>
                    </a:cubicBezTo>
                    <a:lnTo>
                      <a:pt x="22860" y="5535"/>
                    </a:lnTo>
                    <a:close/>
                    <a:moveTo>
                      <a:pt x="2858" y="1725"/>
                    </a:moveTo>
                    <a:cubicBezTo>
                      <a:pt x="952" y="3630"/>
                      <a:pt x="0" y="7440"/>
                      <a:pt x="0" y="11250"/>
                    </a:cubicBezTo>
                    <a:lnTo>
                      <a:pt x="0" y="17918"/>
                    </a:lnTo>
                    <a:lnTo>
                      <a:pt x="19050" y="28395"/>
                    </a:lnTo>
                    <a:lnTo>
                      <a:pt x="19050" y="2678"/>
                    </a:lnTo>
                    <a:cubicBezTo>
                      <a:pt x="12383" y="-180"/>
                      <a:pt x="6667" y="-1132"/>
                      <a:pt x="2858" y="1725"/>
                    </a:cubicBezTo>
                    <a:lnTo>
                      <a:pt x="2858" y="1725"/>
                    </a:lnTo>
                    <a:close/>
                    <a:moveTo>
                      <a:pt x="0" y="22680"/>
                    </a:moveTo>
                    <a:lnTo>
                      <a:pt x="19050" y="33158"/>
                    </a:lnTo>
                    <a:lnTo>
                      <a:pt x="19050" y="58875"/>
                    </a:lnTo>
                    <a:lnTo>
                      <a:pt x="0" y="48398"/>
                    </a:lnTo>
                    <a:lnTo>
                      <a:pt x="0" y="22680"/>
                    </a:lnTo>
                    <a:lnTo>
                      <a:pt x="0" y="22680"/>
                    </a:lnTo>
                    <a:close/>
                    <a:moveTo>
                      <a:pt x="19050" y="31253"/>
                    </a:moveTo>
                    <a:lnTo>
                      <a:pt x="19050" y="31253"/>
                    </a:lnTo>
                    <a:lnTo>
                      <a:pt x="0" y="20775"/>
                    </a:lnTo>
                    <a:lnTo>
                      <a:pt x="19050" y="31253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74" name="Freeform: Shape 1173">
                <a:extLst>
                  <a:ext uri="{FF2B5EF4-FFF2-40B4-BE49-F238E27FC236}">
                    <a16:creationId xmlns:a16="http://schemas.microsoft.com/office/drawing/2014/main" id="{F114A223-A0FA-4330-A962-5D0FEC747A79}"/>
                  </a:ext>
                </a:extLst>
              </p:cNvPr>
              <p:cNvSpPr/>
              <p:nvPr/>
            </p:nvSpPr>
            <p:spPr>
              <a:xfrm>
                <a:off x="3789044" y="3303449"/>
                <a:ext cx="42862" cy="102690"/>
              </a:xfrm>
              <a:custGeom>
                <a:avLst/>
                <a:gdLst>
                  <a:gd name="connsiteX0" fmla="*/ 0 w 42862"/>
                  <a:gd name="connsiteY0" fmla="*/ 78878 h 102690"/>
                  <a:gd name="connsiteX1" fmla="*/ 19050 w 42862"/>
                  <a:gd name="connsiteY1" fmla="*/ 89355 h 102690"/>
                  <a:gd name="connsiteX2" fmla="*/ 19050 w 42862"/>
                  <a:gd name="connsiteY2" fmla="*/ 63638 h 102690"/>
                  <a:gd name="connsiteX3" fmla="*/ 0 w 42862"/>
                  <a:gd name="connsiteY3" fmla="*/ 53160 h 102690"/>
                  <a:gd name="connsiteX4" fmla="*/ 0 w 42862"/>
                  <a:gd name="connsiteY4" fmla="*/ 78878 h 102690"/>
                  <a:gd name="connsiteX5" fmla="*/ 0 w 42862"/>
                  <a:gd name="connsiteY5" fmla="*/ 78878 h 102690"/>
                  <a:gd name="connsiteX6" fmla="*/ 23813 w 42862"/>
                  <a:gd name="connsiteY6" fmla="*/ 92213 h 102690"/>
                  <a:gd name="connsiteX7" fmla="*/ 42863 w 42862"/>
                  <a:gd name="connsiteY7" fmla="*/ 102690 h 102690"/>
                  <a:gd name="connsiteX8" fmla="*/ 42863 w 42862"/>
                  <a:gd name="connsiteY8" fmla="*/ 76973 h 102690"/>
                  <a:gd name="connsiteX9" fmla="*/ 23813 w 42862"/>
                  <a:gd name="connsiteY9" fmla="*/ 66495 h 102690"/>
                  <a:gd name="connsiteX10" fmla="*/ 23813 w 42862"/>
                  <a:gd name="connsiteY10" fmla="*/ 92213 h 102690"/>
                  <a:gd name="connsiteX11" fmla="*/ 23813 w 42862"/>
                  <a:gd name="connsiteY11" fmla="*/ 92213 h 102690"/>
                  <a:gd name="connsiteX12" fmla="*/ 42863 w 42862"/>
                  <a:gd name="connsiteY12" fmla="*/ 74115 h 102690"/>
                  <a:gd name="connsiteX13" fmla="*/ 42863 w 42862"/>
                  <a:gd name="connsiteY13" fmla="*/ 74115 h 102690"/>
                  <a:gd name="connsiteX14" fmla="*/ 23813 w 42862"/>
                  <a:gd name="connsiteY14" fmla="*/ 63638 h 102690"/>
                  <a:gd name="connsiteX15" fmla="*/ 23813 w 42862"/>
                  <a:gd name="connsiteY15" fmla="*/ 63638 h 102690"/>
                  <a:gd name="connsiteX16" fmla="*/ 42863 w 42862"/>
                  <a:gd name="connsiteY16" fmla="*/ 74115 h 102690"/>
                  <a:gd name="connsiteX17" fmla="*/ 42863 w 42862"/>
                  <a:gd name="connsiteY17" fmla="*/ 74115 h 102690"/>
                  <a:gd name="connsiteX18" fmla="*/ 23813 w 42862"/>
                  <a:gd name="connsiteY18" fmla="*/ 35063 h 102690"/>
                  <a:gd name="connsiteX19" fmla="*/ 42863 w 42862"/>
                  <a:gd name="connsiteY19" fmla="*/ 45540 h 102690"/>
                  <a:gd name="connsiteX20" fmla="*/ 42863 w 42862"/>
                  <a:gd name="connsiteY20" fmla="*/ 71258 h 102690"/>
                  <a:gd name="connsiteX21" fmla="*/ 23813 w 42862"/>
                  <a:gd name="connsiteY21" fmla="*/ 60780 h 102690"/>
                  <a:gd name="connsiteX22" fmla="*/ 23813 w 42862"/>
                  <a:gd name="connsiteY22" fmla="*/ 35063 h 102690"/>
                  <a:gd name="connsiteX23" fmla="*/ 23813 w 42862"/>
                  <a:gd name="connsiteY23" fmla="*/ 35063 h 102690"/>
                  <a:gd name="connsiteX24" fmla="*/ 23813 w 42862"/>
                  <a:gd name="connsiteY24" fmla="*/ 5535 h 102690"/>
                  <a:gd name="connsiteX25" fmla="*/ 23813 w 42862"/>
                  <a:gd name="connsiteY25" fmla="*/ 31253 h 102690"/>
                  <a:gd name="connsiteX26" fmla="*/ 42863 w 42862"/>
                  <a:gd name="connsiteY26" fmla="*/ 41730 h 102690"/>
                  <a:gd name="connsiteX27" fmla="*/ 42863 w 42862"/>
                  <a:gd name="connsiteY27" fmla="*/ 37920 h 102690"/>
                  <a:gd name="connsiteX28" fmla="*/ 23813 w 42862"/>
                  <a:gd name="connsiteY28" fmla="*/ 5535 h 102690"/>
                  <a:gd name="connsiteX29" fmla="*/ 23813 w 42862"/>
                  <a:gd name="connsiteY29" fmla="*/ 5535 h 102690"/>
                  <a:gd name="connsiteX30" fmla="*/ 2857 w 42862"/>
                  <a:gd name="connsiteY30" fmla="*/ 1725 h 102690"/>
                  <a:gd name="connsiteX31" fmla="*/ 0 w 42862"/>
                  <a:gd name="connsiteY31" fmla="*/ 11250 h 102690"/>
                  <a:gd name="connsiteX32" fmla="*/ 0 w 42862"/>
                  <a:gd name="connsiteY32" fmla="*/ 17918 h 102690"/>
                  <a:gd name="connsiteX33" fmla="*/ 19050 w 42862"/>
                  <a:gd name="connsiteY33" fmla="*/ 28395 h 102690"/>
                  <a:gd name="connsiteX34" fmla="*/ 19050 w 42862"/>
                  <a:gd name="connsiteY34" fmla="*/ 2678 h 102690"/>
                  <a:gd name="connsiteX35" fmla="*/ 2857 w 42862"/>
                  <a:gd name="connsiteY35" fmla="*/ 1725 h 102690"/>
                  <a:gd name="connsiteX36" fmla="*/ 2857 w 42862"/>
                  <a:gd name="connsiteY36" fmla="*/ 1725 h 102690"/>
                  <a:gd name="connsiteX37" fmla="*/ 0 w 42862"/>
                  <a:gd name="connsiteY37" fmla="*/ 22680 h 102690"/>
                  <a:gd name="connsiteX38" fmla="*/ 19050 w 42862"/>
                  <a:gd name="connsiteY38" fmla="*/ 33158 h 102690"/>
                  <a:gd name="connsiteX39" fmla="*/ 19050 w 42862"/>
                  <a:gd name="connsiteY39" fmla="*/ 58875 h 102690"/>
                  <a:gd name="connsiteX40" fmla="*/ 0 w 42862"/>
                  <a:gd name="connsiteY40" fmla="*/ 48398 h 102690"/>
                  <a:gd name="connsiteX41" fmla="*/ 0 w 42862"/>
                  <a:gd name="connsiteY41" fmla="*/ 22680 h 102690"/>
                  <a:gd name="connsiteX42" fmla="*/ 0 w 42862"/>
                  <a:gd name="connsiteY42" fmla="*/ 22680 h 102690"/>
                  <a:gd name="connsiteX43" fmla="*/ 19050 w 42862"/>
                  <a:gd name="connsiteY43" fmla="*/ 31253 h 102690"/>
                  <a:gd name="connsiteX44" fmla="*/ 19050 w 42862"/>
                  <a:gd name="connsiteY44" fmla="*/ 31253 h 102690"/>
                  <a:gd name="connsiteX45" fmla="*/ 0 w 42862"/>
                  <a:gd name="connsiteY45" fmla="*/ 20775 h 102690"/>
                  <a:gd name="connsiteX46" fmla="*/ 19050 w 42862"/>
                  <a:gd name="connsiteY46" fmla="*/ 31253 h 1026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42862" h="102690">
                    <a:moveTo>
                      <a:pt x="0" y="78878"/>
                    </a:moveTo>
                    <a:lnTo>
                      <a:pt x="19050" y="89355"/>
                    </a:lnTo>
                    <a:lnTo>
                      <a:pt x="19050" y="63638"/>
                    </a:lnTo>
                    <a:lnTo>
                      <a:pt x="0" y="53160"/>
                    </a:lnTo>
                    <a:lnTo>
                      <a:pt x="0" y="78878"/>
                    </a:lnTo>
                    <a:lnTo>
                      <a:pt x="0" y="78878"/>
                    </a:lnTo>
                    <a:close/>
                    <a:moveTo>
                      <a:pt x="23813" y="92213"/>
                    </a:moveTo>
                    <a:lnTo>
                      <a:pt x="42863" y="102690"/>
                    </a:lnTo>
                    <a:lnTo>
                      <a:pt x="42863" y="76973"/>
                    </a:lnTo>
                    <a:lnTo>
                      <a:pt x="23813" y="66495"/>
                    </a:lnTo>
                    <a:lnTo>
                      <a:pt x="23813" y="92213"/>
                    </a:lnTo>
                    <a:lnTo>
                      <a:pt x="23813" y="92213"/>
                    </a:lnTo>
                    <a:close/>
                    <a:moveTo>
                      <a:pt x="42863" y="74115"/>
                    </a:moveTo>
                    <a:lnTo>
                      <a:pt x="42863" y="74115"/>
                    </a:lnTo>
                    <a:lnTo>
                      <a:pt x="23813" y="63638"/>
                    </a:lnTo>
                    <a:lnTo>
                      <a:pt x="23813" y="63638"/>
                    </a:lnTo>
                    <a:lnTo>
                      <a:pt x="42863" y="74115"/>
                    </a:lnTo>
                    <a:lnTo>
                      <a:pt x="42863" y="74115"/>
                    </a:lnTo>
                    <a:close/>
                    <a:moveTo>
                      <a:pt x="23813" y="35063"/>
                    </a:moveTo>
                    <a:lnTo>
                      <a:pt x="42863" y="45540"/>
                    </a:lnTo>
                    <a:lnTo>
                      <a:pt x="42863" y="71258"/>
                    </a:lnTo>
                    <a:lnTo>
                      <a:pt x="23813" y="60780"/>
                    </a:lnTo>
                    <a:lnTo>
                      <a:pt x="23813" y="35063"/>
                    </a:lnTo>
                    <a:lnTo>
                      <a:pt x="23813" y="35063"/>
                    </a:lnTo>
                    <a:close/>
                    <a:moveTo>
                      <a:pt x="23813" y="5535"/>
                    </a:moveTo>
                    <a:lnTo>
                      <a:pt x="23813" y="31253"/>
                    </a:lnTo>
                    <a:lnTo>
                      <a:pt x="42863" y="41730"/>
                    </a:lnTo>
                    <a:lnTo>
                      <a:pt x="42863" y="37920"/>
                    </a:lnTo>
                    <a:cubicBezTo>
                      <a:pt x="42863" y="24585"/>
                      <a:pt x="33338" y="12203"/>
                      <a:pt x="23813" y="5535"/>
                    </a:cubicBezTo>
                    <a:lnTo>
                      <a:pt x="23813" y="5535"/>
                    </a:lnTo>
                    <a:close/>
                    <a:moveTo>
                      <a:pt x="2857" y="1725"/>
                    </a:moveTo>
                    <a:cubicBezTo>
                      <a:pt x="952" y="3630"/>
                      <a:pt x="0" y="7440"/>
                      <a:pt x="0" y="11250"/>
                    </a:cubicBezTo>
                    <a:lnTo>
                      <a:pt x="0" y="17918"/>
                    </a:lnTo>
                    <a:lnTo>
                      <a:pt x="19050" y="28395"/>
                    </a:lnTo>
                    <a:lnTo>
                      <a:pt x="19050" y="2678"/>
                    </a:lnTo>
                    <a:cubicBezTo>
                      <a:pt x="13335" y="-180"/>
                      <a:pt x="6667" y="-1132"/>
                      <a:pt x="2857" y="1725"/>
                    </a:cubicBezTo>
                    <a:lnTo>
                      <a:pt x="2857" y="1725"/>
                    </a:lnTo>
                    <a:close/>
                    <a:moveTo>
                      <a:pt x="0" y="22680"/>
                    </a:moveTo>
                    <a:lnTo>
                      <a:pt x="19050" y="33158"/>
                    </a:lnTo>
                    <a:lnTo>
                      <a:pt x="19050" y="58875"/>
                    </a:lnTo>
                    <a:lnTo>
                      <a:pt x="0" y="48398"/>
                    </a:lnTo>
                    <a:lnTo>
                      <a:pt x="0" y="22680"/>
                    </a:lnTo>
                    <a:lnTo>
                      <a:pt x="0" y="22680"/>
                    </a:lnTo>
                    <a:close/>
                    <a:moveTo>
                      <a:pt x="19050" y="31253"/>
                    </a:moveTo>
                    <a:lnTo>
                      <a:pt x="19050" y="31253"/>
                    </a:lnTo>
                    <a:lnTo>
                      <a:pt x="0" y="20775"/>
                    </a:lnTo>
                    <a:lnTo>
                      <a:pt x="19050" y="31253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75" name="Freeform: Shape 1174">
                <a:extLst>
                  <a:ext uri="{FF2B5EF4-FFF2-40B4-BE49-F238E27FC236}">
                    <a16:creationId xmlns:a16="http://schemas.microsoft.com/office/drawing/2014/main" id="{5179FA13-3A1D-4F49-A632-D89C1339CD5A}"/>
                  </a:ext>
                </a:extLst>
              </p:cNvPr>
              <p:cNvSpPr/>
              <p:nvPr/>
            </p:nvSpPr>
            <p:spPr>
              <a:xfrm>
                <a:off x="3715701" y="3262492"/>
                <a:ext cx="42862" cy="102690"/>
              </a:xfrm>
              <a:custGeom>
                <a:avLst/>
                <a:gdLst>
                  <a:gd name="connsiteX0" fmla="*/ 0 w 42862"/>
                  <a:gd name="connsiteY0" fmla="*/ 78878 h 102690"/>
                  <a:gd name="connsiteX1" fmla="*/ 19050 w 42862"/>
                  <a:gd name="connsiteY1" fmla="*/ 89355 h 102690"/>
                  <a:gd name="connsiteX2" fmla="*/ 19050 w 42862"/>
                  <a:gd name="connsiteY2" fmla="*/ 63638 h 102690"/>
                  <a:gd name="connsiteX3" fmla="*/ 0 w 42862"/>
                  <a:gd name="connsiteY3" fmla="*/ 53160 h 102690"/>
                  <a:gd name="connsiteX4" fmla="*/ 0 w 42862"/>
                  <a:gd name="connsiteY4" fmla="*/ 78878 h 102690"/>
                  <a:gd name="connsiteX5" fmla="*/ 0 w 42862"/>
                  <a:gd name="connsiteY5" fmla="*/ 78878 h 102690"/>
                  <a:gd name="connsiteX6" fmla="*/ 23813 w 42862"/>
                  <a:gd name="connsiteY6" fmla="*/ 92213 h 102690"/>
                  <a:gd name="connsiteX7" fmla="*/ 42863 w 42862"/>
                  <a:gd name="connsiteY7" fmla="*/ 102690 h 102690"/>
                  <a:gd name="connsiteX8" fmla="*/ 42863 w 42862"/>
                  <a:gd name="connsiteY8" fmla="*/ 76973 h 102690"/>
                  <a:gd name="connsiteX9" fmla="*/ 23813 w 42862"/>
                  <a:gd name="connsiteY9" fmla="*/ 66495 h 102690"/>
                  <a:gd name="connsiteX10" fmla="*/ 23813 w 42862"/>
                  <a:gd name="connsiteY10" fmla="*/ 92213 h 102690"/>
                  <a:gd name="connsiteX11" fmla="*/ 23813 w 42862"/>
                  <a:gd name="connsiteY11" fmla="*/ 92213 h 102690"/>
                  <a:gd name="connsiteX12" fmla="*/ 42863 w 42862"/>
                  <a:gd name="connsiteY12" fmla="*/ 74115 h 102690"/>
                  <a:gd name="connsiteX13" fmla="*/ 42863 w 42862"/>
                  <a:gd name="connsiteY13" fmla="*/ 74115 h 102690"/>
                  <a:gd name="connsiteX14" fmla="*/ 23813 w 42862"/>
                  <a:gd name="connsiteY14" fmla="*/ 63638 h 102690"/>
                  <a:gd name="connsiteX15" fmla="*/ 23813 w 42862"/>
                  <a:gd name="connsiteY15" fmla="*/ 63638 h 102690"/>
                  <a:gd name="connsiteX16" fmla="*/ 42863 w 42862"/>
                  <a:gd name="connsiteY16" fmla="*/ 74115 h 102690"/>
                  <a:gd name="connsiteX17" fmla="*/ 42863 w 42862"/>
                  <a:gd name="connsiteY17" fmla="*/ 74115 h 102690"/>
                  <a:gd name="connsiteX18" fmla="*/ 23813 w 42862"/>
                  <a:gd name="connsiteY18" fmla="*/ 36015 h 102690"/>
                  <a:gd name="connsiteX19" fmla="*/ 42863 w 42862"/>
                  <a:gd name="connsiteY19" fmla="*/ 46493 h 102690"/>
                  <a:gd name="connsiteX20" fmla="*/ 42863 w 42862"/>
                  <a:gd name="connsiteY20" fmla="*/ 72210 h 102690"/>
                  <a:gd name="connsiteX21" fmla="*/ 23813 w 42862"/>
                  <a:gd name="connsiteY21" fmla="*/ 61733 h 102690"/>
                  <a:gd name="connsiteX22" fmla="*/ 23813 w 42862"/>
                  <a:gd name="connsiteY22" fmla="*/ 36015 h 102690"/>
                  <a:gd name="connsiteX23" fmla="*/ 23813 w 42862"/>
                  <a:gd name="connsiteY23" fmla="*/ 36015 h 102690"/>
                  <a:gd name="connsiteX24" fmla="*/ 23813 w 42862"/>
                  <a:gd name="connsiteY24" fmla="*/ 5535 h 102690"/>
                  <a:gd name="connsiteX25" fmla="*/ 23813 w 42862"/>
                  <a:gd name="connsiteY25" fmla="*/ 31253 h 102690"/>
                  <a:gd name="connsiteX26" fmla="*/ 42863 w 42862"/>
                  <a:gd name="connsiteY26" fmla="*/ 41730 h 102690"/>
                  <a:gd name="connsiteX27" fmla="*/ 42863 w 42862"/>
                  <a:gd name="connsiteY27" fmla="*/ 37920 h 102690"/>
                  <a:gd name="connsiteX28" fmla="*/ 23813 w 42862"/>
                  <a:gd name="connsiteY28" fmla="*/ 5535 h 102690"/>
                  <a:gd name="connsiteX29" fmla="*/ 23813 w 42862"/>
                  <a:gd name="connsiteY29" fmla="*/ 5535 h 102690"/>
                  <a:gd name="connsiteX30" fmla="*/ 3810 w 42862"/>
                  <a:gd name="connsiteY30" fmla="*/ 1725 h 102690"/>
                  <a:gd name="connsiteX31" fmla="*/ 952 w 42862"/>
                  <a:gd name="connsiteY31" fmla="*/ 11250 h 102690"/>
                  <a:gd name="connsiteX32" fmla="*/ 952 w 42862"/>
                  <a:gd name="connsiteY32" fmla="*/ 17918 h 102690"/>
                  <a:gd name="connsiteX33" fmla="*/ 20002 w 42862"/>
                  <a:gd name="connsiteY33" fmla="*/ 28395 h 102690"/>
                  <a:gd name="connsiteX34" fmla="*/ 20002 w 42862"/>
                  <a:gd name="connsiteY34" fmla="*/ 2678 h 102690"/>
                  <a:gd name="connsiteX35" fmla="*/ 3810 w 42862"/>
                  <a:gd name="connsiteY35" fmla="*/ 1725 h 102690"/>
                  <a:gd name="connsiteX36" fmla="*/ 3810 w 42862"/>
                  <a:gd name="connsiteY36" fmla="*/ 1725 h 102690"/>
                  <a:gd name="connsiteX37" fmla="*/ 952 w 42862"/>
                  <a:gd name="connsiteY37" fmla="*/ 22680 h 102690"/>
                  <a:gd name="connsiteX38" fmla="*/ 20002 w 42862"/>
                  <a:gd name="connsiteY38" fmla="*/ 33158 h 102690"/>
                  <a:gd name="connsiteX39" fmla="*/ 20002 w 42862"/>
                  <a:gd name="connsiteY39" fmla="*/ 58875 h 102690"/>
                  <a:gd name="connsiteX40" fmla="*/ 952 w 42862"/>
                  <a:gd name="connsiteY40" fmla="*/ 48398 h 102690"/>
                  <a:gd name="connsiteX41" fmla="*/ 952 w 42862"/>
                  <a:gd name="connsiteY41" fmla="*/ 22680 h 102690"/>
                  <a:gd name="connsiteX42" fmla="*/ 952 w 42862"/>
                  <a:gd name="connsiteY42" fmla="*/ 22680 h 102690"/>
                  <a:gd name="connsiteX43" fmla="*/ 20002 w 42862"/>
                  <a:gd name="connsiteY43" fmla="*/ 31253 h 102690"/>
                  <a:gd name="connsiteX44" fmla="*/ 20002 w 42862"/>
                  <a:gd name="connsiteY44" fmla="*/ 31253 h 102690"/>
                  <a:gd name="connsiteX45" fmla="*/ 952 w 42862"/>
                  <a:gd name="connsiteY45" fmla="*/ 20775 h 102690"/>
                  <a:gd name="connsiteX46" fmla="*/ 20002 w 42862"/>
                  <a:gd name="connsiteY46" fmla="*/ 31253 h 1026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42862" h="102690">
                    <a:moveTo>
                      <a:pt x="0" y="78878"/>
                    </a:moveTo>
                    <a:lnTo>
                      <a:pt x="19050" y="89355"/>
                    </a:lnTo>
                    <a:lnTo>
                      <a:pt x="19050" y="63638"/>
                    </a:lnTo>
                    <a:lnTo>
                      <a:pt x="0" y="53160"/>
                    </a:lnTo>
                    <a:lnTo>
                      <a:pt x="0" y="78878"/>
                    </a:lnTo>
                    <a:lnTo>
                      <a:pt x="0" y="78878"/>
                    </a:lnTo>
                    <a:close/>
                    <a:moveTo>
                      <a:pt x="23813" y="92213"/>
                    </a:moveTo>
                    <a:lnTo>
                      <a:pt x="42863" y="102690"/>
                    </a:lnTo>
                    <a:lnTo>
                      <a:pt x="42863" y="76973"/>
                    </a:lnTo>
                    <a:lnTo>
                      <a:pt x="23813" y="66495"/>
                    </a:lnTo>
                    <a:lnTo>
                      <a:pt x="23813" y="92213"/>
                    </a:lnTo>
                    <a:lnTo>
                      <a:pt x="23813" y="92213"/>
                    </a:lnTo>
                    <a:close/>
                    <a:moveTo>
                      <a:pt x="42863" y="74115"/>
                    </a:moveTo>
                    <a:lnTo>
                      <a:pt x="42863" y="74115"/>
                    </a:lnTo>
                    <a:lnTo>
                      <a:pt x="23813" y="63638"/>
                    </a:lnTo>
                    <a:lnTo>
                      <a:pt x="23813" y="63638"/>
                    </a:lnTo>
                    <a:lnTo>
                      <a:pt x="42863" y="74115"/>
                    </a:lnTo>
                    <a:lnTo>
                      <a:pt x="42863" y="74115"/>
                    </a:lnTo>
                    <a:close/>
                    <a:moveTo>
                      <a:pt x="23813" y="36015"/>
                    </a:moveTo>
                    <a:lnTo>
                      <a:pt x="42863" y="46493"/>
                    </a:lnTo>
                    <a:lnTo>
                      <a:pt x="42863" y="72210"/>
                    </a:lnTo>
                    <a:lnTo>
                      <a:pt x="23813" y="61733"/>
                    </a:lnTo>
                    <a:lnTo>
                      <a:pt x="23813" y="36015"/>
                    </a:lnTo>
                    <a:lnTo>
                      <a:pt x="23813" y="36015"/>
                    </a:lnTo>
                    <a:close/>
                    <a:moveTo>
                      <a:pt x="23813" y="5535"/>
                    </a:moveTo>
                    <a:lnTo>
                      <a:pt x="23813" y="31253"/>
                    </a:lnTo>
                    <a:lnTo>
                      <a:pt x="42863" y="41730"/>
                    </a:lnTo>
                    <a:lnTo>
                      <a:pt x="42863" y="37920"/>
                    </a:lnTo>
                    <a:cubicBezTo>
                      <a:pt x="42863" y="24585"/>
                      <a:pt x="33338" y="12203"/>
                      <a:pt x="23813" y="5535"/>
                    </a:cubicBezTo>
                    <a:lnTo>
                      <a:pt x="23813" y="5535"/>
                    </a:lnTo>
                    <a:close/>
                    <a:moveTo>
                      <a:pt x="3810" y="1725"/>
                    </a:moveTo>
                    <a:cubicBezTo>
                      <a:pt x="1905" y="3630"/>
                      <a:pt x="952" y="7440"/>
                      <a:pt x="952" y="11250"/>
                    </a:cubicBezTo>
                    <a:lnTo>
                      <a:pt x="952" y="17918"/>
                    </a:lnTo>
                    <a:lnTo>
                      <a:pt x="20002" y="28395"/>
                    </a:lnTo>
                    <a:lnTo>
                      <a:pt x="20002" y="2678"/>
                    </a:lnTo>
                    <a:cubicBezTo>
                      <a:pt x="13335" y="-180"/>
                      <a:pt x="7620" y="-1132"/>
                      <a:pt x="3810" y="1725"/>
                    </a:cubicBezTo>
                    <a:lnTo>
                      <a:pt x="3810" y="1725"/>
                    </a:lnTo>
                    <a:close/>
                    <a:moveTo>
                      <a:pt x="952" y="22680"/>
                    </a:moveTo>
                    <a:lnTo>
                      <a:pt x="20002" y="33158"/>
                    </a:lnTo>
                    <a:lnTo>
                      <a:pt x="20002" y="58875"/>
                    </a:lnTo>
                    <a:lnTo>
                      <a:pt x="952" y="48398"/>
                    </a:lnTo>
                    <a:lnTo>
                      <a:pt x="952" y="22680"/>
                    </a:lnTo>
                    <a:lnTo>
                      <a:pt x="952" y="22680"/>
                    </a:lnTo>
                    <a:close/>
                    <a:moveTo>
                      <a:pt x="20002" y="31253"/>
                    </a:moveTo>
                    <a:lnTo>
                      <a:pt x="20002" y="31253"/>
                    </a:lnTo>
                    <a:lnTo>
                      <a:pt x="952" y="20775"/>
                    </a:lnTo>
                    <a:lnTo>
                      <a:pt x="20002" y="31253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1176" name="Freeform: Shape 1175">
              <a:extLst>
                <a:ext uri="{FF2B5EF4-FFF2-40B4-BE49-F238E27FC236}">
                  <a16:creationId xmlns:a16="http://schemas.microsoft.com/office/drawing/2014/main" id="{7195F12E-7EE4-40EF-8423-A6BB09B6FA1A}"/>
                </a:ext>
              </a:extLst>
            </p:cNvPr>
            <p:cNvSpPr/>
            <p:nvPr/>
          </p:nvSpPr>
          <p:spPr>
            <a:xfrm>
              <a:off x="4066222" y="3290879"/>
              <a:ext cx="34290" cy="129540"/>
            </a:xfrm>
            <a:custGeom>
              <a:avLst/>
              <a:gdLst>
                <a:gd name="connsiteX0" fmla="*/ 0 w 34290"/>
                <a:gd name="connsiteY0" fmla="*/ 19050 h 129540"/>
                <a:gd name="connsiteX1" fmla="*/ 34290 w 34290"/>
                <a:gd name="connsiteY1" fmla="*/ 0 h 129540"/>
                <a:gd name="connsiteX2" fmla="*/ 34290 w 34290"/>
                <a:gd name="connsiteY2" fmla="*/ 110490 h 129540"/>
                <a:gd name="connsiteX3" fmla="*/ 0 w 34290"/>
                <a:gd name="connsiteY3" fmla="*/ 129540 h 129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290" h="129540">
                  <a:moveTo>
                    <a:pt x="0" y="19050"/>
                  </a:moveTo>
                  <a:lnTo>
                    <a:pt x="34290" y="0"/>
                  </a:lnTo>
                  <a:lnTo>
                    <a:pt x="34290" y="110490"/>
                  </a:lnTo>
                  <a:lnTo>
                    <a:pt x="0" y="129540"/>
                  </a:lnTo>
                  <a:close/>
                </a:path>
              </a:pathLst>
            </a:custGeom>
            <a:solidFill>
              <a:srgbClr val="1A1A1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77" name="Freeform: Shape 1176">
              <a:extLst>
                <a:ext uri="{FF2B5EF4-FFF2-40B4-BE49-F238E27FC236}">
                  <a16:creationId xmlns:a16="http://schemas.microsoft.com/office/drawing/2014/main" id="{37226C70-B993-4CA3-9BA5-C9D4CA229A69}"/>
                </a:ext>
              </a:extLst>
            </p:cNvPr>
            <p:cNvSpPr/>
            <p:nvPr/>
          </p:nvSpPr>
          <p:spPr>
            <a:xfrm>
              <a:off x="3997643" y="3328979"/>
              <a:ext cx="34290" cy="129540"/>
            </a:xfrm>
            <a:custGeom>
              <a:avLst/>
              <a:gdLst>
                <a:gd name="connsiteX0" fmla="*/ 0 w 34290"/>
                <a:gd name="connsiteY0" fmla="*/ 19050 h 129540"/>
                <a:gd name="connsiteX1" fmla="*/ 34290 w 34290"/>
                <a:gd name="connsiteY1" fmla="*/ 0 h 129540"/>
                <a:gd name="connsiteX2" fmla="*/ 34290 w 34290"/>
                <a:gd name="connsiteY2" fmla="*/ 110490 h 129540"/>
                <a:gd name="connsiteX3" fmla="*/ 0 w 34290"/>
                <a:gd name="connsiteY3" fmla="*/ 129540 h 129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290" h="129540">
                  <a:moveTo>
                    <a:pt x="0" y="19050"/>
                  </a:moveTo>
                  <a:lnTo>
                    <a:pt x="34290" y="0"/>
                  </a:lnTo>
                  <a:lnTo>
                    <a:pt x="34290" y="110490"/>
                  </a:lnTo>
                  <a:lnTo>
                    <a:pt x="0" y="129540"/>
                  </a:lnTo>
                  <a:close/>
                </a:path>
              </a:pathLst>
            </a:custGeom>
            <a:solidFill>
              <a:srgbClr val="1A1A1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78" name="Freeform: Shape 1177">
              <a:extLst>
                <a:ext uri="{FF2B5EF4-FFF2-40B4-BE49-F238E27FC236}">
                  <a16:creationId xmlns:a16="http://schemas.microsoft.com/office/drawing/2014/main" id="{68197228-B03D-4778-B751-22AD437E9781}"/>
                </a:ext>
              </a:extLst>
            </p:cNvPr>
            <p:cNvSpPr/>
            <p:nvPr/>
          </p:nvSpPr>
          <p:spPr>
            <a:xfrm>
              <a:off x="4066222" y="3295643"/>
              <a:ext cx="25717" cy="114300"/>
            </a:xfrm>
            <a:custGeom>
              <a:avLst/>
              <a:gdLst>
                <a:gd name="connsiteX0" fmla="*/ 25718 w 25717"/>
                <a:gd name="connsiteY0" fmla="*/ 0 h 114300"/>
                <a:gd name="connsiteX1" fmla="*/ 25718 w 25717"/>
                <a:gd name="connsiteY1" fmla="*/ 100013 h 114300"/>
                <a:gd name="connsiteX2" fmla="*/ 0 w 25717"/>
                <a:gd name="connsiteY2" fmla="*/ 114300 h 114300"/>
                <a:gd name="connsiteX3" fmla="*/ 0 w 25717"/>
                <a:gd name="connsiteY3" fmla="*/ 14288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717" h="114300">
                  <a:moveTo>
                    <a:pt x="25718" y="0"/>
                  </a:moveTo>
                  <a:lnTo>
                    <a:pt x="25718" y="100013"/>
                  </a:lnTo>
                  <a:lnTo>
                    <a:pt x="0" y="114300"/>
                  </a:lnTo>
                  <a:lnTo>
                    <a:pt x="0" y="14288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79" name="Freeform: Shape 1178">
              <a:extLst>
                <a:ext uri="{FF2B5EF4-FFF2-40B4-BE49-F238E27FC236}">
                  <a16:creationId xmlns:a16="http://schemas.microsoft.com/office/drawing/2014/main" id="{6322098C-7F87-47B7-9F06-D86816499A0C}"/>
                </a:ext>
              </a:extLst>
            </p:cNvPr>
            <p:cNvSpPr/>
            <p:nvPr/>
          </p:nvSpPr>
          <p:spPr>
            <a:xfrm>
              <a:off x="3997643" y="3333743"/>
              <a:ext cx="25717" cy="114300"/>
            </a:xfrm>
            <a:custGeom>
              <a:avLst/>
              <a:gdLst>
                <a:gd name="connsiteX0" fmla="*/ 25718 w 25717"/>
                <a:gd name="connsiteY0" fmla="*/ 0 h 114300"/>
                <a:gd name="connsiteX1" fmla="*/ 25718 w 25717"/>
                <a:gd name="connsiteY1" fmla="*/ 100965 h 114300"/>
                <a:gd name="connsiteX2" fmla="*/ 0 w 25717"/>
                <a:gd name="connsiteY2" fmla="*/ 114300 h 114300"/>
                <a:gd name="connsiteX3" fmla="*/ 0 w 25717"/>
                <a:gd name="connsiteY3" fmla="*/ 14288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717" h="114300">
                  <a:moveTo>
                    <a:pt x="25718" y="0"/>
                  </a:moveTo>
                  <a:lnTo>
                    <a:pt x="25718" y="100965"/>
                  </a:lnTo>
                  <a:lnTo>
                    <a:pt x="0" y="114300"/>
                  </a:lnTo>
                  <a:lnTo>
                    <a:pt x="0" y="14288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80" name="Freeform: Shape 1179">
              <a:extLst>
                <a:ext uri="{FF2B5EF4-FFF2-40B4-BE49-F238E27FC236}">
                  <a16:creationId xmlns:a16="http://schemas.microsoft.com/office/drawing/2014/main" id="{18B84767-D4F7-49C8-87DD-FE03067FB288}"/>
                </a:ext>
              </a:extLst>
            </p:cNvPr>
            <p:cNvSpPr/>
            <p:nvPr/>
          </p:nvSpPr>
          <p:spPr>
            <a:xfrm>
              <a:off x="3413761" y="3158483"/>
              <a:ext cx="6667" cy="127634"/>
            </a:xfrm>
            <a:custGeom>
              <a:avLst/>
              <a:gdLst>
                <a:gd name="connsiteX0" fmla="*/ 0 w 6667"/>
                <a:gd name="connsiteY0" fmla="*/ 127635 h 127634"/>
                <a:gd name="connsiteX1" fmla="*/ 0 w 6667"/>
                <a:gd name="connsiteY1" fmla="*/ 0 h 127634"/>
                <a:gd name="connsiteX2" fmla="*/ 6667 w 6667"/>
                <a:gd name="connsiteY2" fmla="*/ 3810 h 127634"/>
                <a:gd name="connsiteX3" fmla="*/ 6667 w 6667"/>
                <a:gd name="connsiteY3" fmla="*/ 16192 h 127634"/>
                <a:gd name="connsiteX4" fmla="*/ 6667 w 6667"/>
                <a:gd name="connsiteY4" fmla="*/ 124777 h 127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67" h="127634">
                  <a:moveTo>
                    <a:pt x="0" y="127635"/>
                  </a:moveTo>
                  <a:lnTo>
                    <a:pt x="0" y="0"/>
                  </a:lnTo>
                  <a:lnTo>
                    <a:pt x="6667" y="3810"/>
                  </a:lnTo>
                  <a:lnTo>
                    <a:pt x="6667" y="16192"/>
                  </a:lnTo>
                  <a:lnTo>
                    <a:pt x="6667" y="124777"/>
                  </a:lnTo>
                  <a:close/>
                </a:path>
              </a:pathLst>
            </a:custGeom>
            <a:solidFill>
              <a:srgbClr val="1A1A1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81" name="Freeform: Shape 1180">
              <a:extLst>
                <a:ext uri="{FF2B5EF4-FFF2-40B4-BE49-F238E27FC236}">
                  <a16:creationId xmlns:a16="http://schemas.microsoft.com/office/drawing/2014/main" id="{D986E2E2-A22D-4DAB-9FAC-FCEE0C8A5D7E}"/>
                </a:ext>
              </a:extLst>
            </p:cNvPr>
            <p:cNvSpPr/>
            <p:nvPr/>
          </p:nvSpPr>
          <p:spPr>
            <a:xfrm>
              <a:off x="2843213" y="3382320"/>
              <a:ext cx="698182" cy="488631"/>
            </a:xfrm>
            <a:custGeom>
              <a:avLst/>
              <a:gdLst>
                <a:gd name="connsiteX0" fmla="*/ 0 w 698182"/>
                <a:gd name="connsiteY0" fmla="*/ 0 h 488632"/>
                <a:gd name="connsiteX1" fmla="*/ 698183 w 698182"/>
                <a:gd name="connsiteY1" fmla="*/ 390525 h 488632"/>
                <a:gd name="connsiteX2" fmla="*/ 698183 w 698182"/>
                <a:gd name="connsiteY2" fmla="*/ 488632 h 488632"/>
                <a:gd name="connsiteX3" fmla="*/ 0 w 698182"/>
                <a:gd name="connsiteY3" fmla="*/ 98107 h 4886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98182" h="488632">
                  <a:moveTo>
                    <a:pt x="0" y="0"/>
                  </a:moveTo>
                  <a:lnTo>
                    <a:pt x="698183" y="390525"/>
                  </a:lnTo>
                  <a:lnTo>
                    <a:pt x="698183" y="488632"/>
                  </a:lnTo>
                  <a:lnTo>
                    <a:pt x="0" y="98107"/>
                  </a:lnTo>
                  <a:close/>
                </a:path>
              </a:pathLst>
            </a:custGeom>
            <a:solidFill>
              <a:srgbClr val="84643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82" name="Freeform: Shape 1181">
              <a:extLst>
                <a:ext uri="{FF2B5EF4-FFF2-40B4-BE49-F238E27FC236}">
                  <a16:creationId xmlns:a16="http://schemas.microsoft.com/office/drawing/2014/main" id="{570C76AB-8504-4CAD-A53D-12B05488AA30}"/>
                </a:ext>
              </a:extLst>
            </p:cNvPr>
            <p:cNvSpPr/>
            <p:nvPr/>
          </p:nvSpPr>
          <p:spPr>
            <a:xfrm>
              <a:off x="3678556" y="3347077"/>
              <a:ext cx="266700" cy="196215"/>
            </a:xfrm>
            <a:custGeom>
              <a:avLst/>
              <a:gdLst>
                <a:gd name="connsiteX0" fmla="*/ 266700 w 266700"/>
                <a:gd name="connsiteY0" fmla="*/ 149543 h 196215"/>
                <a:gd name="connsiteX1" fmla="*/ 0 w 266700"/>
                <a:gd name="connsiteY1" fmla="*/ 0 h 196215"/>
                <a:gd name="connsiteX2" fmla="*/ 0 w 266700"/>
                <a:gd name="connsiteY2" fmla="*/ 47625 h 196215"/>
                <a:gd name="connsiteX3" fmla="*/ 266700 w 266700"/>
                <a:gd name="connsiteY3" fmla="*/ 196215 h 196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6700" h="196215">
                  <a:moveTo>
                    <a:pt x="266700" y="149543"/>
                  </a:moveTo>
                  <a:lnTo>
                    <a:pt x="0" y="0"/>
                  </a:lnTo>
                  <a:lnTo>
                    <a:pt x="0" y="47625"/>
                  </a:lnTo>
                  <a:lnTo>
                    <a:pt x="266700" y="196215"/>
                  </a:lnTo>
                  <a:close/>
                </a:path>
              </a:pathLst>
            </a:custGeom>
            <a:solidFill>
              <a:srgbClr val="CAC9C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83" name="Freeform: Shape 1182">
              <a:extLst>
                <a:ext uri="{FF2B5EF4-FFF2-40B4-BE49-F238E27FC236}">
                  <a16:creationId xmlns:a16="http://schemas.microsoft.com/office/drawing/2014/main" id="{2356E581-A057-41CE-A194-9236730B3E0C}"/>
                </a:ext>
              </a:extLst>
            </p:cNvPr>
            <p:cNvSpPr/>
            <p:nvPr/>
          </p:nvSpPr>
          <p:spPr>
            <a:xfrm>
              <a:off x="3536634" y="3347077"/>
              <a:ext cx="141922" cy="127635"/>
            </a:xfrm>
            <a:custGeom>
              <a:avLst/>
              <a:gdLst>
                <a:gd name="connsiteX0" fmla="*/ 141922 w 141922"/>
                <a:gd name="connsiteY0" fmla="*/ 0 h 127635"/>
                <a:gd name="connsiteX1" fmla="*/ 0 w 141922"/>
                <a:gd name="connsiteY1" fmla="*/ 80963 h 127635"/>
                <a:gd name="connsiteX2" fmla="*/ 0 w 141922"/>
                <a:gd name="connsiteY2" fmla="*/ 127635 h 127635"/>
                <a:gd name="connsiteX3" fmla="*/ 141922 w 141922"/>
                <a:gd name="connsiteY3" fmla="*/ 47625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1922" h="127635">
                  <a:moveTo>
                    <a:pt x="141922" y="0"/>
                  </a:moveTo>
                  <a:lnTo>
                    <a:pt x="0" y="80963"/>
                  </a:lnTo>
                  <a:lnTo>
                    <a:pt x="0" y="127635"/>
                  </a:lnTo>
                  <a:lnTo>
                    <a:pt x="141922" y="47625"/>
                  </a:lnTo>
                  <a:close/>
                </a:path>
              </a:pathLst>
            </a:custGeom>
            <a:solidFill>
              <a:srgbClr val="B2B1B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84" name="Freeform: Shape 1183">
              <a:extLst>
                <a:ext uri="{FF2B5EF4-FFF2-40B4-BE49-F238E27FC236}">
                  <a16:creationId xmlns:a16="http://schemas.microsoft.com/office/drawing/2014/main" id="{FB946AD6-57A8-4B4E-9CEE-F4815801FCC3}"/>
                </a:ext>
              </a:extLst>
            </p:cNvPr>
            <p:cNvSpPr/>
            <p:nvPr/>
          </p:nvSpPr>
          <p:spPr>
            <a:xfrm>
              <a:off x="3945256" y="3388035"/>
              <a:ext cx="192404" cy="155257"/>
            </a:xfrm>
            <a:custGeom>
              <a:avLst/>
              <a:gdLst>
                <a:gd name="connsiteX0" fmla="*/ 192405 w 192404"/>
                <a:gd name="connsiteY0" fmla="*/ 0 h 155257"/>
                <a:gd name="connsiteX1" fmla="*/ 0 w 192404"/>
                <a:gd name="connsiteY1" fmla="*/ 108585 h 155257"/>
                <a:gd name="connsiteX2" fmla="*/ 0 w 192404"/>
                <a:gd name="connsiteY2" fmla="*/ 155258 h 155257"/>
                <a:gd name="connsiteX3" fmla="*/ 192405 w 192404"/>
                <a:gd name="connsiteY3" fmla="*/ 46673 h 155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404" h="155257">
                  <a:moveTo>
                    <a:pt x="192405" y="0"/>
                  </a:moveTo>
                  <a:lnTo>
                    <a:pt x="0" y="108585"/>
                  </a:lnTo>
                  <a:lnTo>
                    <a:pt x="0" y="155258"/>
                  </a:lnTo>
                  <a:lnTo>
                    <a:pt x="192405" y="46673"/>
                  </a:lnTo>
                  <a:close/>
                </a:path>
              </a:pathLst>
            </a:custGeom>
            <a:solidFill>
              <a:srgbClr val="B2B1B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85" name="Freeform: Shape 1184">
              <a:extLst>
                <a:ext uri="{FF2B5EF4-FFF2-40B4-BE49-F238E27FC236}">
                  <a16:creationId xmlns:a16="http://schemas.microsoft.com/office/drawing/2014/main" id="{3EB683A5-9B59-4471-A1ED-EC057B4459BD}"/>
                </a:ext>
              </a:extLst>
            </p:cNvPr>
            <p:cNvSpPr/>
            <p:nvPr/>
          </p:nvSpPr>
          <p:spPr>
            <a:xfrm>
              <a:off x="3170873" y="2870829"/>
              <a:ext cx="523875" cy="189547"/>
            </a:xfrm>
            <a:custGeom>
              <a:avLst/>
              <a:gdLst>
                <a:gd name="connsiteX0" fmla="*/ 334328 w 523875"/>
                <a:gd name="connsiteY0" fmla="*/ 0 h 189547"/>
                <a:gd name="connsiteX1" fmla="*/ 0 w 523875"/>
                <a:gd name="connsiteY1" fmla="*/ 188595 h 189547"/>
                <a:gd name="connsiteX2" fmla="*/ 189547 w 523875"/>
                <a:gd name="connsiteY2" fmla="*/ 189548 h 189547"/>
                <a:gd name="connsiteX3" fmla="*/ 523875 w 523875"/>
                <a:gd name="connsiteY3" fmla="*/ 0 h 189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3875" h="189547">
                  <a:moveTo>
                    <a:pt x="334328" y="0"/>
                  </a:moveTo>
                  <a:lnTo>
                    <a:pt x="0" y="188595"/>
                  </a:lnTo>
                  <a:lnTo>
                    <a:pt x="189547" y="189548"/>
                  </a:lnTo>
                  <a:lnTo>
                    <a:pt x="523875" y="0"/>
                  </a:lnTo>
                  <a:close/>
                </a:path>
              </a:pathLst>
            </a:custGeom>
            <a:solidFill>
              <a:srgbClr val="62584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86" name="Freeform: Shape 1185">
              <a:extLst>
                <a:ext uri="{FF2B5EF4-FFF2-40B4-BE49-F238E27FC236}">
                  <a16:creationId xmlns:a16="http://schemas.microsoft.com/office/drawing/2014/main" id="{A70367B5-59B3-4980-9494-E01886F56DB9}"/>
                </a:ext>
              </a:extLst>
            </p:cNvPr>
            <p:cNvSpPr/>
            <p:nvPr/>
          </p:nvSpPr>
          <p:spPr>
            <a:xfrm>
              <a:off x="3360420" y="2870829"/>
              <a:ext cx="509587" cy="393381"/>
            </a:xfrm>
            <a:custGeom>
              <a:avLst/>
              <a:gdLst>
                <a:gd name="connsiteX0" fmla="*/ 334328 w 509587"/>
                <a:gd name="connsiteY0" fmla="*/ 0 h 393382"/>
                <a:gd name="connsiteX1" fmla="*/ 0 w 509587"/>
                <a:gd name="connsiteY1" fmla="*/ 189548 h 393382"/>
                <a:gd name="connsiteX2" fmla="*/ 176213 w 509587"/>
                <a:gd name="connsiteY2" fmla="*/ 393382 h 393382"/>
                <a:gd name="connsiteX3" fmla="*/ 247650 w 509587"/>
                <a:gd name="connsiteY3" fmla="*/ 353378 h 393382"/>
                <a:gd name="connsiteX4" fmla="*/ 509588 w 509587"/>
                <a:gd name="connsiteY4" fmla="*/ 204787 h 3933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9587" h="393382">
                  <a:moveTo>
                    <a:pt x="334328" y="0"/>
                  </a:moveTo>
                  <a:lnTo>
                    <a:pt x="0" y="189548"/>
                  </a:lnTo>
                  <a:lnTo>
                    <a:pt x="176213" y="393382"/>
                  </a:lnTo>
                  <a:lnTo>
                    <a:pt x="247650" y="353378"/>
                  </a:lnTo>
                  <a:lnTo>
                    <a:pt x="509588" y="204787"/>
                  </a:lnTo>
                  <a:close/>
                </a:path>
              </a:pathLst>
            </a:custGeom>
            <a:solidFill>
              <a:srgbClr val="342C2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87" name="Freeform: Shape 1186">
              <a:extLst>
                <a:ext uri="{FF2B5EF4-FFF2-40B4-BE49-F238E27FC236}">
                  <a16:creationId xmlns:a16="http://schemas.microsoft.com/office/drawing/2014/main" id="{5D93EA33-6046-4589-932C-2BAF6E6929CC}"/>
                </a:ext>
              </a:extLst>
            </p:cNvPr>
            <p:cNvSpPr/>
            <p:nvPr/>
          </p:nvSpPr>
          <p:spPr>
            <a:xfrm>
              <a:off x="3945256" y="3188964"/>
              <a:ext cx="192404" cy="143826"/>
            </a:xfrm>
            <a:custGeom>
              <a:avLst/>
              <a:gdLst>
                <a:gd name="connsiteX0" fmla="*/ 98108 w 192404"/>
                <a:gd name="connsiteY0" fmla="*/ 0 h 143827"/>
                <a:gd name="connsiteX1" fmla="*/ 192405 w 192404"/>
                <a:gd name="connsiteY1" fmla="*/ 35242 h 143827"/>
                <a:gd name="connsiteX2" fmla="*/ 0 w 192404"/>
                <a:gd name="connsiteY2" fmla="*/ 143827 h 143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2404" h="143827">
                  <a:moveTo>
                    <a:pt x="98108" y="0"/>
                  </a:moveTo>
                  <a:lnTo>
                    <a:pt x="192405" y="35242"/>
                  </a:lnTo>
                  <a:lnTo>
                    <a:pt x="0" y="143827"/>
                  </a:lnTo>
                  <a:close/>
                </a:path>
              </a:pathLst>
            </a:custGeom>
            <a:solidFill>
              <a:srgbClr val="43291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88" name="Freeform: Shape 1187">
              <a:extLst>
                <a:ext uri="{FF2B5EF4-FFF2-40B4-BE49-F238E27FC236}">
                  <a16:creationId xmlns:a16="http://schemas.microsoft.com/office/drawing/2014/main" id="{3307C6AD-8AD1-4D43-8110-B15955720614}"/>
                </a:ext>
              </a:extLst>
            </p:cNvPr>
            <p:cNvSpPr/>
            <p:nvPr/>
          </p:nvSpPr>
          <p:spPr>
            <a:xfrm>
              <a:off x="3958591" y="3193726"/>
              <a:ext cx="169544" cy="127634"/>
            </a:xfrm>
            <a:custGeom>
              <a:avLst/>
              <a:gdLst>
                <a:gd name="connsiteX0" fmla="*/ 86677 w 169544"/>
                <a:gd name="connsiteY0" fmla="*/ 0 h 127634"/>
                <a:gd name="connsiteX1" fmla="*/ 0 w 169544"/>
                <a:gd name="connsiteY1" fmla="*/ 127635 h 127634"/>
                <a:gd name="connsiteX2" fmla="*/ 169545 w 169544"/>
                <a:gd name="connsiteY2" fmla="*/ 31433 h 127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9544" h="127634">
                  <a:moveTo>
                    <a:pt x="86677" y="0"/>
                  </a:moveTo>
                  <a:lnTo>
                    <a:pt x="0" y="127635"/>
                  </a:lnTo>
                  <a:lnTo>
                    <a:pt x="169545" y="31433"/>
                  </a:lnTo>
                  <a:close/>
                </a:path>
              </a:pathLst>
            </a:custGeom>
            <a:solidFill>
              <a:srgbClr val="604B3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89" name="Freeform: Shape 1188">
              <a:extLst>
                <a:ext uri="{FF2B5EF4-FFF2-40B4-BE49-F238E27FC236}">
                  <a16:creationId xmlns:a16="http://schemas.microsoft.com/office/drawing/2014/main" id="{240D85F2-D0BF-488E-A84F-D22F7737275C}"/>
                </a:ext>
              </a:extLst>
            </p:cNvPr>
            <p:cNvSpPr/>
            <p:nvPr/>
          </p:nvSpPr>
          <p:spPr>
            <a:xfrm>
              <a:off x="3964306" y="3197535"/>
              <a:ext cx="153352" cy="114300"/>
            </a:xfrm>
            <a:custGeom>
              <a:avLst/>
              <a:gdLst>
                <a:gd name="connsiteX0" fmla="*/ 0 w 153352"/>
                <a:gd name="connsiteY0" fmla="*/ 114300 h 114300"/>
                <a:gd name="connsiteX1" fmla="*/ 153353 w 153352"/>
                <a:gd name="connsiteY1" fmla="*/ 27623 h 114300"/>
                <a:gd name="connsiteX2" fmla="*/ 79058 w 153352"/>
                <a:gd name="connsiteY2" fmla="*/ 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3352" h="114300">
                  <a:moveTo>
                    <a:pt x="0" y="114300"/>
                  </a:moveTo>
                  <a:lnTo>
                    <a:pt x="153353" y="27623"/>
                  </a:lnTo>
                  <a:lnTo>
                    <a:pt x="79058" y="0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90" name="Freeform: Shape 1189">
              <a:extLst>
                <a:ext uri="{FF2B5EF4-FFF2-40B4-BE49-F238E27FC236}">
                  <a16:creationId xmlns:a16="http://schemas.microsoft.com/office/drawing/2014/main" id="{67C611FF-2864-48DD-B0BB-3A794F6CD4F2}"/>
                </a:ext>
              </a:extLst>
            </p:cNvPr>
            <p:cNvSpPr/>
            <p:nvPr/>
          </p:nvSpPr>
          <p:spPr>
            <a:xfrm>
              <a:off x="3776663" y="3039421"/>
              <a:ext cx="360997" cy="184784"/>
            </a:xfrm>
            <a:custGeom>
              <a:avLst/>
              <a:gdLst>
                <a:gd name="connsiteX0" fmla="*/ 93345 w 360997"/>
                <a:gd name="connsiteY0" fmla="*/ 36195 h 184784"/>
                <a:gd name="connsiteX1" fmla="*/ 360997 w 360997"/>
                <a:gd name="connsiteY1" fmla="*/ 184785 h 184784"/>
                <a:gd name="connsiteX2" fmla="*/ 266700 w 360997"/>
                <a:gd name="connsiteY2" fmla="*/ 149542 h 184784"/>
                <a:gd name="connsiteX3" fmla="*/ 0 w 360997"/>
                <a:gd name="connsiteY3" fmla="*/ 0 h 1847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0997" h="184784">
                  <a:moveTo>
                    <a:pt x="93345" y="36195"/>
                  </a:moveTo>
                  <a:lnTo>
                    <a:pt x="360997" y="184785"/>
                  </a:lnTo>
                  <a:lnTo>
                    <a:pt x="266700" y="14954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2584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91" name="Freeform: Shape 1190">
              <a:extLst>
                <a:ext uri="{FF2B5EF4-FFF2-40B4-BE49-F238E27FC236}">
                  <a16:creationId xmlns:a16="http://schemas.microsoft.com/office/drawing/2014/main" id="{29F45627-5D6E-4E70-88EA-754D58794B8A}"/>
                </a:ext>
              </a:extLst>
            </p:cNvPr>
            <p:cNvSpPr/>
            <p:nvPr/>
          </p:nvSpPr>
          <p:spPr>
            <a:xfrm>
              <a:off x="3678557" y="3039421"/>
              <a:ext cx="364807" cy="293369"/>
            </a:xfrm>
            <a:custGeom>
              <a:avLst/>
              <a:gdLst>
                <a:gd name="connsiteX0" fmla="*/ 98108 w 364807"/>
                <a:gd name="connsiteY0" fmla="*/ 0 h 293369"/>
                <a:gd name="connsiteX1" fmla="*/ 364808 w 364807"/>
                <a:gd name="connsiteY1" fmla="*/ 149542 h 293369"/>
                <a:gd name="connsiteX2" fmla="*/ 266700 w 364807"/>
                <a:gd name="connsiteY2" fmla="*/ 293370 h 293369"/>
                <a:gd name="connsiteX3" fmla="*/ 195263 w 364807"/>
                <a:gd name="connsiteY3" fmla="*/ 253365 h 293369"/>
                <a:gd name="connsiteX4" fmla="*/ 0 w 364807"/>
                <a:gd name="connsiteY4" fmla="*/ 144780 h 293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4807" h="293369">
                  <a:moveTo>
                    <a:pt x="98108" y="0"/>
                  </a:moveTo>
                  <a:lnTo>
                    <a:pt x="364808" y="149542"/>
                  </a:lnTo>
                  <a:lnTo>
                    <a:pt x="266700" y="293370"/>
                  </a:lnTo>
                  <a:lnTo>
                    <a:pt x="195263" y="253365"/>
                  </a:lnTo>
                  <a:lnTo>
                    <a:pt x="0" y="144780"/>
                  </a:lnTo>
                  <a:close/>
                </a:path>
              </a:pathLst>
            </a:custGeom>
            <a:solidFill>
              <a:srgbClr val="342C2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92" name="Freeform: Shape 1191">
              <a:extLst>
                <a:ext uri="{FF2B5EF4-FFF2-40B4-BE49-F238E27FC236}">
                  <a16:creationId xmlns:a16="http://schemas.microsoft.com/office/drawing/2014/main" id="{ADCE1B02-7A0B-408B-955E-003F99B50F7E}"/>
                </a:ext>
              </a:extLst>
            </p:cNvPr>
            <p:cNvSpPr/>
            <p:nvPr/>
          </p:nvSpPr>
          <p:spPr>
            <a:xfrm>
              <a:off x="3575686" y="2827966"/>
              <a:ext cx="50482" cy="89535"/>
            </a:xfrm>
            <a:custGeom>
              <a:avLst/>
              <a:gdLst>
                <a:gd name="connsiteX0" fmla="*/ 0 w 50482"/>
                <a:gd name="connsiteY0" fmla="*/ 89535 h 89535"/>
                <a:gd name="connsiteX1" fmla="*/ 0 w 50482"/>
                <a:gd name="connsiteY1" fmla="*/ 41910 h 89535"/>
                <a:gd name="connsiteX2" fmla="*/ 0 w 50482"/>
                <a:gd name="connsiteY2" fmla="*/ 27623 h 89535"/>
                <a:gd name="connsiteX3" fmla="*/ 50482 w 50482"/>
                <a:gd name="connsiteY3" fmla="*/ 0 h 89535"/>
                <a:gd name="connsiteX4" fmla="*/ 50482 w 50482"/>
                <a:gd name="connsiteY4" fmla="*/ 60960 h 89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482" h="89535">
                  <a:moveTo>
                    <a:pt x="0" y="89535"/>
                  </a:moveTo>
                  <a:lnTo>
                    <a:pt x="0" y="41910"/>
                  </a:lnTo>
                  <a:lnTo>
                    <a:pt x="0" y="27623"/>
                  </a:lnTo>
                  <a:lnTo>
                    <a:pt x="50482" y="0"/>
                  </a:lnTo>
                  <a:lnTo>
                    <a:pt x="50482" y="60960"/>
                  </a:lnTo>
                  <a:close/>
                </a:path>
              </a:pathLst>
            </a:custGeom>
            <a:solidFill>
              <a:srgbClr val="42424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93" name="Freeform: Shape 1192">
              <a:extLst>
                <a:ext uri="{FF2B5EF4-FFF2-40B4-BE49-F238E27FC236}">
                  <a16:creationId xmlns:a16="http://schemas.microsoft.com/office/drawing/2014/main" id="{D6054B3A-53E8-459C-B992-349CD44EB099}"/>
                </a:ext>
              </a:extLst>
            </p:cNvPr>
            <p:cNvSpPr/>
            <p:nvPr/>
          </p:nvSpPr>
          <p:spPr>
            <a:xfrm>
              <a:off x="3528061" y="2828919"/>
              <a:ext cx="47625" cy="88582"/>
            </a:xfrm>
            <a:custGeom>
              <a:avLst/>
              <a:gdLst>
                <a:gd name="connsiteX0" fmla="*/ 47625 w 47625"/>
                <a:gd name="connsiteY0" fmla="*/ 26670 h 88582"/>
                <a:gd name="connsiteX1" fmla="*/ 0 w 47625"/>
                <a:gd name="connsiteY1" fmla="*/ 0 h 88582"/>
                <a:gd name="connsiteX2" fmla="*/ 0 w 47625"/>
                <a:gd name="connsiteY2" fmla="*/ 88583 h 88582"/>
                <a:gd name="connsiteX3" fmla="*/ 47625 w 47625"/>
                <a:gd name="connsiteY3" fmla="*/ 88583 h 88582"/>
                <a:gd name="connsiteX4" fmla="*/ 47625 w 47625"/>
                <a:gd name="connsiteY4" fmla="*/ 88583 h 88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625" h="88582">
                  <a:moveTo>
                    <a:pt x="47625" y="26670"/>
                  </a:moveTo>
                  <a:lnTo>
                    <a:pt x="0" y="0"/>
                  </a:lnTo>
                  <a:lnTo>
                    <a:pt x="0" y="88583"/>
                  </a:lnTo>
                  <a:lnTo>
                    <a:pt x="47625" y="88583"/>
                  </a:lnTo>
                  <a:lnTo>
                    <a:pt x="47625" y="88583"/>
                  </a:lnTo>
                  <a:close/>
                </a:path>
              </a:pathLst>
            </a:custGeom>
            <a:solidFill>
              <a:srgbClr val="5E5F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94" name="Freeform: Shape 1193">
              <a:extLst>
                <a:ext uri="{FF2B5EF4-FFF2-40B4-BE49-F238E27FC236}">
                  <a16:creationId xmlns:a16="http://schemas.microsoft.com/office/drawing/2014/main" id="{7A3CA405-4296-4C86-88EB-B5C768CA7EF5}"/>
                </a:ext>
              </a:extLst>
            </p:cNvPr>
            <p:cNvSpPr/>
            <p:nvPr/>
          </p:nvSpPr>
          <p:spPr>
            <a:xfrm>
              <a:off x="3528061" y="2800345"/>
              <a:ext cx="98107" cy="55245"/>
            </a:xfrm>
            <a:custGeom>
              <a:avLst/>
              <a:gdLst>
                <a:gd name="connsiteX0" fmla="*/ 49530 w 98107"/>
                <a:gd name="connsiteY0" fmla="*/ 0 h 55245"/>
                <a:gd name="connsiteX1" fmla="*/ 0 w 98107"/>
                <a:gd name="connsiteY1" fmla="*/ 28575 h 55245"/>
                <a:gd name="connsiteX2" fmla="*/ 47625 w 98107"/>
                <a:gd name="connsiteY2" fmla="*/ 55245 h 55245"/>
                <a:gd name="connsiteX3" fmla="*/ 98107 w 98107"/>
                <a:gd name="connsiteY3" fmla="*/ 27623 h 55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8107" h="55245">
                  <a:moveTo>
                    <a:pt x="49530" y="0"/>
                  </a:moveTo>
                  <a:lnTo>
                    <a:pt x="0" y="28575"/>
                  </a:lnTo>
                  <a:lnTo>
                    <a:pt x="47625" y="55245"/>
                  </a:lnTo>
                  <a:lnTo>
                    <a:pt x="98107" y="27623"/>
                  </a:lnTo>
                  <a:close/>
                </a:path>
              </a:pathLst>
            </a:custGeom>
            <a:solidFill>
              <a:srgbClr val="95959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95" name="Freeform: Shape 1194">
              <a:extLst>
                <a:ext uri="{FF2B5EF4-FFF2-40B4-BE49-F238E27FC236}">
                  <a16:creationId xmlns:a16="http://schemas.microsoft.com/office/drawing/2014/main" id="{4F3DF349-7A37-4545-9CC2-4302E2463BC9}"/>
                </a:ext>
              </a:extLst>
            </p:cNvPr>
            <p:cNvSpPr/>
            <p:nvPr/>
          </p:nvSpPr>
          <p:spPr>
            <a:xfrm>
              <a:off x="3532824" y="2803204"/>
              <a:ext cx="87629" cy="49529"/>
            </a:xfrm>
            <a:custGeom>
              <a:avLst/>
              <a:gdLst>
                <a:gd name="connsiteX0" fmla="*/ 44767 w 87629"/>
                <a:gd name="connsiteY0" fmla="*/ 0 h 49529"/>
                <a:gd name="connsiteX1" fmla="*/ 0 w 87629"/>
                <a:gd name="connsiteY1" fmla="*/ 25717 h 49529"/>
                <a:gd name="connsiteX2" fmla="*/ 42863 w 87629"/>
                <a:gd name="connsiteY2" fmla="*/ 49530 h 49529"/>
                <a:gd name="connsiteX3" fmla="*/ 87630 w 87629"/>
                <a:gd name="connsiteY3" fmla="*/ 24765 h 49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629" h="49529">
                  <a:moveTo>
                    <a:pt x="44767" y="0"/>
                  </a:moveTo>
                  <a:lnTo>
                    <a:pt x="0" y="25717"/>
                  </a:lnTo>
                  <a:lnTo>
                    <a:pt x="42863" y="49530"/>
                  </a:lnTo>
                  <a:lnTo>
                    <a:pt x="87630" y="24765"/>
                  </a:lnTo>
                  <a:close/>
                </a:path>
              </a:pathLst>
            </a:custGeom>
            <a:solidFill>
              <a:srgbClr val="1A1A1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96" name="Freeform: Shape 1195">
              <a:extLst>
                <a:ext uri="{FF2B5EF4-FFF2-40B4-BE49-F238E27FC236}">
                  <a16:creationId xmlns:a16="http://schemas.microsoft.com/office/drawing/2014/main" id="{9A80D281-0FD4-473F-8EA9-5348465C0391}"/>
                </a:ext>
              </a:extLst>
            </p:cNvPr>
            <p:cNvSpPr/>
            <p:nvPr/>
          </p:nvSpPr>
          <p:spPr>
            <a:xfrm>
              <a:off x="3552826" y="2826065"/>
              <a:ext cx="47625" cy="26670"/>
            </a:xfrm>
            <a:custGeom>
              <a:avLst/>
              <a:gdLst>
                <a:gd name="connsiteX0" fmla="*/ 24765 w 47625"/>
                <a:gd name="connsiteY0" fmla="*/ 0 h 26670"/>
                <a:gd name="connsiteX1" fmla="*/ 0 w 47625"/>
                <a:gd name="connsiteY1" fmla="*/ 14288 h 26670"/>
                <a:gd name="connsiteX2" fmla="*/ 22860 w 47625"/>
                <a:gd name="connsiteY2" fmla="*/ 26670 h 26670"/>
                <a:gd name="connsiteX3" fmla="*/ 47625 w 47625"/>
                <a:gd name="connsiteY3" fmla="*/ 13335 h 26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25" h="26670">
                  <a:moveTo>
                    <a:pt x="24765" y="0"/>
                  </a:moveTo>
                  <a:lnTo>
                    <a:pt x="0" y="14288"/>
                  </a:lnTo>
                  <a:lnTo>
                    <a:pt x="22860" y="26670"/>
                  </a:lnTo>
                  <a:lnTo>
                    <a:pt x="47625" y="13335"/>
                  </a:lnTo>
                  <a:close/>
                </a:path>
              </a:pathLst>
            </a:custGeom>
            <a:solidFill>
              <a:srgbClr val="0000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97" name="Freeform: Shape 1196">
              <a:extLst>
                <a:ext uri="{FF2B5EF4-FFF2-40B4-BE49-F238E27FC236}">
                  <a16:creationId xmlns:a16="http://schemas.microsoft.com/office/drawing/2014/main" id="{82877450-A1EF-4453-9DC9-DEDFDB0483CA}"/>
                </a:ext>
              </a:extLst>
            </p:cNvPr>
            <p:cNvSpPr/>
            <p:nvPr/>
          </p:nvSpPr>
          <p:spPr>
            <a:xfrm>
              <a:off x="3170874" y="3183251"/>
              <a:ext cx="436245" cy="244792"/>
            </a:xfrm>
            <a:custGeom>
              <a:avLst/>
              <a:gdLst>
                <a:gd name="connsiteX0" fmla="*/ 70485 w 436244"/>
                <a:gd name="connsiteY0" fmla="*/ 0 h 244792"/>
                <a:gd name="connsiteX1" fmla="*/ 0 w 436244"/>
                <a:gd name="connsiteY1" fmla="*/ 40005 h 244792"/>
                <a:gd name="connsiteX2" fmla="*/ 365760 w 436244"/>
                <a:gd name="connsiteY2" fmla="*/ 244792 h 244792"/>
                <a:gd name="connsiteX3" fmla="*/ 436245 w 436244"/>
                <a:gd name="connsiteY3" fmla="*/ 203835 h 244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6244" h="244792">
                  <a:moveTo>
                    <a:pt x="70485" y="0"/>
                  </a:moveTo>
                  <a:lnTo>
                    <a:pt x="0" y="40005"/>
                  </a:lnTo>
                  <a:lnTo>
                    <a:pt x="365760" y="244792"/>
                  </a:lnTo>
                  <a:lnTo>
                    <a:pt x="436245" y="203835"/>
                  </a:lnTo>
                  <a:close/>
                </a:path>
              </a:pathLst>
            </a:custGeom>
            <a:solidFill>
              <a:srgbClr val="CAC9C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98" name="Freeform: Shape 1197">
              <a:extLst>
                <a:ext uri="{FF2B5EF4-FFF2-40B4-BE49-F238E27FC236}">
                  <a16:creationId xmlns:a16="http://schemas.microsoft.com/office/drawing/2014/main" id="{9C9CA6D8-9809-41F2-838E-0F441193D850}"/>
                </a:ext>
              </a:extLst>
            </p:cNvPr>
            <p:cNvSpPr/>
            <p:nvPr/>
          </p:nvSpPr>
          <p:spPr>
            <a:xfrm>
              <a:off x="3527109" y="3259451"/>
              <a:ext cx="9525" cy="168592"/>
            </a:xfrm>
            <a:custGeom>
              <a:avLst/>
              <a:gdLst>
                <a:gd name="connsiteX0" fmla="*/ 9525 w 9525"/>
                <a:gd name="connsiteY0" fmla="*/ 168592 h 168592"/>
                <a:gd name="connsiteX1" fmla="*/ 9525 w 9525"/>
                <a:gd name="connsiteY1" fmla="*/ 4763 h 168592"/>
                <a:gd name="connsiteX2" fmla="*/ 0 w 9525"/>
                <a:gd name="connsiteY2" fmla="*/ 0 h 168592"/>
                <a:gd name="connsiteX3" fmla="*/ 0 w 9525"/>
                <a:gd name="connsiteY3" fmla="*/ 162878 h 168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168592">
                  <a:moveTo>
                    <a:pt x="9525" y="168592"/>
                  </a:moveTo>
                  <a:lnTo>
                    <a:pt x="9525" y="4763"/>
                  </a:lnTo>
                  <a:lnTo>
                    <a:pt x="0" y="0"/>
                  </a:lnTo>
                  <a:lnTo>
                    <a:pt x="0" y="162878"/>
                  </a:lnTo>
                  <a:close/>
                </a:path>
              </a:pathLst>
            </a:custGeom>
            <a:solidFill>
              <a:srgbClr val="E4E5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99" name="Freeform: Shape 1198">
              <a:extLst>
                <a:ext uri="{FF2B5EF4-FFF2-40B4-BE49-F238E27FC236}">
                  <a16:creationId xmlns:a16="http://schemas.microsoft.com/office/drawing/2014/main" id="{694E0B3F-0536-46A1-8622-EB4265FE38CC}"/>
                </a:ext>
              </a:extLst>
            </p:cNvPr>
            <p:cNvSpPr/>
            <p:nvPr/>
          </p:nvSpPr>
          <p:spPr>
            <a:xfrm>
              <a:off x="3425191" y="3197539"/>
              <a:ext cx="8572" cy="167640"/>
            </a:xfrm>
            <a:custGeom>
              <a:avLst/>
              <a:gdLst>
                <a:gd name="connsiteX0" fmla="*/ 0 w 8572"/>
                <a:gd name="connsiteY0" fmla="*/ 167640 h 167640"/>
                <a:gd name="connsiteX1" fmla="*/ 0 w 8572"/>
                <a:gd name="connsiteY1" fmla="*/ 4763 h 167640"/>
                <a:gd name="connsiteX2" fmla="*/ 8573 w 8572"/>
                <a:gd name="connsiteY2" fmla="*/ 0 h 167640"/>
                <a:gd name="connsiteX3" fmla="*/ 8573 w 8572"/>
                <a:gd name="connsiteY3" fmla="*/ 162878 h 167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72" h="167640">
                  <a:moveTo>
                    <a:pt x="0" y="167640"/>
                  </a:moveTo>
                  <a:lnTo>
                    <a:pt x="0" y="4763"/>
                  </a:lnTo>
                  <a:lnTo>
                    <a:pt x="8573" y="0"/>
                  </a:lnTo>
                  <a:lnTo>
                    <a:pt x="8573" y="162878"/>
                  </a:lnTo>
                  <a:close/>
                </a:path>
              </a:pathLst>
            </a:custGeom>
            <a:solidFill>
              <a:srgbClr val="B2B1B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00" name="Freeform: Shape 1199">
              <a:extLst>
                <a:ext uri="{FF2B5EF4-FFF2-40B4-BE49-F238E27FC236}">
                  <a16:creationId xmlns:a16="http://schemas.microsoft.com/office/drawing/2014/main" id="{72C45552-A2EF-4FFD-A455-4D7E3D538BC3}"/>
                </a:ext>
              </a:extLst>
            </p:cNvPr>
            <p:cNvSpPr/>
            <p:nvPr/>
          </p:nvSpPr>
          <p:spPr>
            <a:xfrm>
              <a:off x="3415666" y="3197539"/>
              <a:ext cx="9525" cy="167640"/>
            </a:xfrm>
            <a:custGeom>
              <a:avLst/>
              <a:gdLst>
                <a:gd name="connsiteX0" fmla="*/ 9525 w 9525"/>
                <a:gd name="connsiteY0" fmla="*/ 167640 h 167640"/>
                <a:gd name="connsiteX1" fmla="*/ 9525 w 9525"/>
                <a:gd name="connsiteY1" fmla="*/ 4763 h 167640"/>
                <a:gd name="connsiteX2" fmla="*/ 0 w 9525"/>
                <a:gd name="connsiteY2" fmla="*/ 0 h 167640"/>
                <a:gd name="connsiteX3" fmla="*/ 0 w 9525"/>
                <a:gd name="connsiteY3" fmla="*/ 162878 h 167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167640">
                  <a:moveTo>
                    <a:pt x="9525" y="167640"/>
                  </a:moveTo>
                  <a:lnTo>
                    <a:pt x="9525" y="4763"/>
                  </a:lnTo>
                  <a:lnTo>
                    <a:pt x="0" y="0"/>
                  </a:lnTo>
                  <a:lnTo>
                    <a:pt x="0" y="162878"/>
                  </a:lnTo>
                  <a:close/>
                </a:path>
              </a:pathLst>
            </a:custGeom>
            <a:solidFill>
              <a:srgbClr val="E4E5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01" name="Freeform: Shape 1200">
              <a:extLst>
                <a:ext uri="{FF2B5EF4-FFF2-40B4-BE49-F238E27FC236}">
                  <a16:creationId xmlns:a16="http://schemas.microsoft.com/office/drawing/2014/main" id="{C8477C77-A9B3-4F97-B173-E8FC61DE7805}"/>
                </a:ext>
              </a:extLst>
            </p:cNvPr>
            <p:cNvSpPr/>
            <p:nvPr/>
          </p:nvSpPr>
          <p:spPr>
            <a:xfrm>
              <a:off x="3279458" y="3115625"/>
              <a:ext cx="8572" cy="168592"/>
            </a:xfrm>
            <a:custGeom>
              <a:avLst/>
              <a:gdLst>
                <a:gd name="connsiteX0" fmla="*/ 0 w 8572"/>
                <a:gd name="connsiteY0" fmla="*/ 168592 h 168592"/>
                <a:gd name="connsiteX1" fmla="*/ 0 w 8572"/>
                <a:gd name="connsiteY1" fmla="*/ 4763 h 168592"/>
                <a:gd name="connsiteX2" fmla="*/ 8573 w 8572"/>
                <a:gd name="connsiteY2" fmla="*/ 0 h 168592"/>
                <a:gd name="connsiteX3" fmla="*/ 8573 w 8572"/>
                <a:gd name="connsiteY3" fmla="*/ 163830 h 168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72" h="168592">
                  <a:moveTo>
                    <a:pt x="0" y="168592"/>
                  </a:moveTo>
                  <a:lnTo>
                    <a:pt x="0" y="4763"/>
                  </a:lnTo>
                  <a:lnTo>
                    <a:pt x="8573" y="0"/>
                  </a:lnTo>
                  <a:lnTo>
                    <a:pt x="8573" y="163830"/>
                  </a:lnTo>
                  <a:close/>
                </a:path>
              </a:pathLst>
            </a:custGeom>
            <a:solidFill>
              <a:srgbClr val="B2B1B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02" name="Freeform: Shape 1201">
              <a:extLst>
                <a:ext uri="{FF2B5EF4-FFF2-40B4-BE49-F238E27FC236}">
                  <a16:creationId xmlns:a16="http://schemas.microsoft.com/office/drawing/2014/main" id="{FBBCC42C-6206-4D30-8B12-9A9DEE6A8C78}"/>
                </a:ext>
              </a:extLst>
            </p:cNvPr>
            <p:cNvSpPr/>
            <p:nvPr/>
          </p:nvSpPr>
          <p:spPr>
            <a:xfrm>
              <a:off x="3270886" y="3115625"/>
              <a:ext cx="8572" cy="168592"/>
            </a:xfrm>
            <a:custGeom>
              <a:avLst/>
              <a:gdLst>
                <a:gd name="connsiteX0" fmla="*/ 8572 w 8572"/>
                <a:gd name="connsiteY0" fmla="*/ 168592 h 168592"/>
                <a:gd name="connsiteX1" fmla="*/ 8572 w 8572"/>
                <a:gd name="connsiteY1" fmla="*/ 4763 h 168592"/>
                <a:gd name="connsiteX2" fmla="*/ 0 w 8572"/>
                <a:gd name="connsiteY2" fmla="*/ 0 h 168592"/>
                <a:gd name="connsiteX3" fmla="*/ 0 w 8572"/>
                <a:gd name="connsiteY3" fmla="*/ 163830 h 168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72" h="168592">
                  <a:moveTo>
                    <a:pt x="8572" y="168592"/>
                  </a:moveTo>
                  <a:lnTo>
                    <a:pt x="8572" y="4763"/>
                  </a:lnTo>
                  <a:lnTo>
                    <a:pt x="0" y="0"/>
                  </a:lnTo>
                  <a:lnTo>
                    <a:pt x="0" y="163830"/>
                  </a:lnTo>
                  <a:close/>
                </a:path>
              </a:pathLst>
            </a:custGeom>
            <a:solidFill>
              <a:srgbClr val="E4E5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03" name="Freeform: Shape 1202">
              <a:extLst>
                <a:ext uri="{FF2B5EF4-FFF2-40B4-BE49-F238E27FC236}">
                  <a16:creationId xmlns:a16="http://schemas.microsoft.com/office/drawing/2014/main" id="{DEF56F94-28B6-49EB-8528-E1B04D94ADE8}"/>
                </a:ext>
              </a:extLst>
            </p:cNvPr>
            <p:cNvSpPr/>
            <p:nvPr/>
          </p:nvSpPr>
          <p:spPr>
            <a:xfrm>
              <a:off x="3248026" y="3284218"/>
              <a:ext cx="167639" cy="95250"/>
            </a:xfrm>
            <a:custGeom>
              <a:avLst/>
              <a:gdLst>
                <a:gd name="connsiteX0" fmla="*/ 136208 w 167639"/>
                <a:gd name="connsiteY0" fmla="*/ 95250 h 95250"/>
                <a:gd name="connsiteX1" fmla="*/ 167640 w 167639"/>
                <a:gd name="connsiteY1" fmla="*/ 76200 h 95250"/>
                <a:gd name="connsiteX2" fmla="*/ 31432 w 167639"/>
                <a:gd name="connsiteY2" fmla="*/ 0 h 95250"/>
                <a:gd name="connsiteX3" fmla="*/ 29527 w 167639"/>
                <a:gd name="connsiteY3" fmla="*/ 952 h 95250"/>
                <a:gd name="connsiteX4" fmla="*/ 0 w 167639"/>
                <a:gd name="connsiteY4" fmla="*/ 18097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7639" h="95250">
                  <a:moveTo>
                    <a:pt x="136208" y="95250"/>
                  </a:moveTo>
                  <a:lnTo>
                    <a:pt x="167640" y="76200"/>
                  </a:lnTo>
                  <a:lnTo>
                    <a:pt x="31432" y="0"/>
                  </a:lnTo>
                  <a:lnTo>
                    <a:pt x="29527" y="952"/>
                  </a:lnTo>
                  <a:lnTo>
                    <a:pt x="0" y="18097"/>
                  </a:lnTo>
                  <a:close/>
                </a:path>
              </a:pathLst>
            </a:custGeom>
            <a:solidFill>
              <a:srgbClr val="CAC9C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04" name="Freeform: Shape 1203">
              <a:extLst>
                <a:ext uri="{FF2B5EF4-FFF2-40B4-BE49-F238E27FC236}">
                  <a16:creationId xmlns:a16="http://schemas.microsoft.com/office/drawing/2014/main" id="{8F3021D8-4609-4E77-860A-07FEC548B9D0}"/>
                </a:ext>
              </a:extLst>
            </p:cNvPr>
            <p:cNvSpPr/>
            <p:nvPr/>
          </p:nvSpPr>
          <p:spPr>
            <a:xfrm>
              <a:off x="3236596" y="3317554"/>
              <a:ext cx="147637" cy="82867"/>
            </a:xfrm>
            <a:custGeom>
              <a:avLst/>
              <a:gdLst>
                <a:gd name="connsiteX0" fmla="*/ 136208 w 147637"/>
                <a:gd name="connsiteY0" fmla="*/ 82867 h 82867"/>
                <a:gd name="connsiteX1" fmla="*/ 147638 w 147637"/>
                <a:gd name="connsiteY1" fmla="*/ 77152 h 82867"/>
                <a:gd name="connsiteX2" fmla="*/ 11430 w 147637"/>
                <a:gd name="connsiteY2" fmla="*/ 0 h 82867"/>
                <a:gd name="connsiteX3" fmla="*/ 0 w 147637"/>
                <a:gd name="connsiteY3" fmla="*/ 6667 h 82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7637" h="82867">
                  <a:moveTo>
                    <a:pt x="136208" y="82867"/>
                  </a:moveTo>
                  <a:lnTo>
                    <a:pt x="147638" y="77152"/>
                  </a:lnTo>
                  <a:lnTo>
                    <a:pt x="11430" y="0"/>
                  </a:lnTo>
                  <a:lnTo>
                    <a:pt x="0" y="6667"/>
                  </a:lnTo>
                  <a:close/>
                </a:path>
              </a:pathLst>
            </a:custGeom>
            <a:solidFill>
              <a:srgbClr val="CAC9C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05" name="Freeform: Shape 1204">
              <a:extLst>
                <a:ext uri="{FF2B5EF4-FFF2-40B4-BE49-F238E27FC236}">
                  <a16:creationId xmlns:a16="http://schemas.microsoft.com/office/drawing/2014/main" id="{881A9CC2-5FAC-490C-B16D-E63876B27158}"/>
                </a:ext>
              </a:extLst>
            </p:cNvPr>
            <p:cNvSpPr/>
            <p:nvPr/>
          </p:nvSpPr>
          <p:spPr>
            <a:xfrm>
              <a:off x="3247074" y="3303267"/>
              <a:ext cx="137159" cy="91439"/>
            </a:xfrm>
            <a:custGeom>
              <a:avLst/>
              <a:gdLst>
                <a:gd name="connsiteX0" fmla="*/ 137160 w 137159"/>
                <a:gd name="connsiteY0" fmla="*/ 91440 h 91439"/>
                <a:gd name="connsiteX1" fmla="*/ 137160 w 137159"/>
                <a:gd name="connsiteY1" fmla="*/ 76200 h 91439"/>
                <a:gd name="connsiteX2" fmla="*/ 99060 w 137159"/>
                <a:gd name="connsiteY2" fmla="*/ 55245 h 91439"/>
                <a:gd name="connsiteX3" fmla="*/ 0 w 137159"/>
                <a:gd name="connsiteY3" fmla="*/ 0 h 91439"/>
                <a:gd name="connsiteX4" fmla="*/ 0 w 137159"/>
                <a:gd name="connsiteY4" fmla="*/ 15240 h 91439"/>
                <a:gd name="connsiteX5" fmla="*/ 137160 w 137159"/>
                <a:gd name="connsiteY5" fmla="*/ 91440 h 91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59" h="91439">
                  <a:moveTo>
                    <a:pt x="137160" y="91440"/>
                  </a:moveTo>
                  <a:lnTo>
                    <a:pt x="137160" y="76200"/>
                  </a:lnTo>
                  <a:lnTo>
                    <a:pt x="99060" y="55245"/>
                  </a:lnTo>
                  <a:lnTo>
                    <a:pt x="0" y="0"/>
                  </a:lnTo>
                  <a:lnTo>
                    <a:pt x="0" y="15240"/>
                  </a:lnTo>
                  <a:lnTo>
                    <a:pt x="137160" y="91440"/>
                  </a:lnTo>
                  <a:close/>
                </a:path>
              </a:pathLst>
            </a:custGeom>
            <a:solidFill>
              <a:srgbClr val="B2B1B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06" name="Freeform: Shape 1205">
              <a:extLst>
                <a:ext uri="{FF2B5EF4-FFF2-40B4-BE49-F238E27FC236}">
                  <a16:creationId xmlns:a16="http://schemas.microsoft.com/office/drawing/2014/main" id="{D7004935-79CF-4346-97C2-4BDFF9AFB57C}"/>
                </a:ext>
              </a:extLst>
            </p:cNvPr>
            <p:cNvSpPr/>
            <p:nvPr/>
          </p:nvSpPr>
          <p:spPr>
            <a:xfrm>
              <a:off x="3225166" y="3339462"/>
              <a:ext cx="147637" cy="82867"/>
            </a:xfrm>
            <a:custGeom>
              <a:avLst/>
              <a:gdLst>
                <a:gd name="connsiteX0" fmla="*/ 136208 w 147637"/>
                <a:gd name="connsiteY0" fmla="*/ 82867 h 82867"/>
                <a:gd name="connsiteX1" fmla="*/ 147638 w 147637"/>
                <a:gd name="connsiteY1" fmla="*/ 77152 h 82867"/>
                <a:gd name="connsiteX2" fmla="*/ 11430 w 147637"/>
                <a:gd name="connsiteY2" fmla="*/ 0 h 82867"/>
                <a:gd name="connsiteX3" fmla="*/ 0 w 147637"/>
                <a:gd name="connsiteY3" fmla="*/ 6667 h 82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7637" h="82867">
                  <a:moveTo>
                    <a:pt x="136208" y="82867"/>
                  </a:moveTo>
                  <a:lnTo>
                    <a:pt x="147638" y="77152"/>
                  </a:lnTo>
                  <a:lnTo>
                    <a:pt x="11430" y="0"/>
                  </a:lnTo>
                  <a:lnTo>
                    <a:pt x="0" y="6667"/>
                  </a:lnTo>
                  <a:close/>
                </a:path>
              </a:pathLst>
            </a:custGeom>
            <a:solidFill>
              <a:srgbClr val="CAC9C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07" name="Freeform: Shape 1206">
              <a:extLst>
                <a:ext uri="{FF2B5EF4-FFF2-40B4-BE49-F238E27FC236}">
                  <a16:creationId xmlns:a16="http://schemas.microsoft.com/office/drawing/2014/main" id="{ABD46A8C-D2CD-4B8E-B030-A0C1FA3B1282}"/>
                </a:ext>
              </a:extLst>
            </p:cNvPr>
            <p:cNvSpPr/>
            <p:nvPr/>
          </p:nvSpPr>
          <p:spPr>
            <a:xfrm>
              <a:off x="3225166" y="3346129"/>
              <a:ext cx="136207" cy="91439"/>
            </a:xfrm>
            <a:custGeom>
              <a:avLst/>
              <a:gdLst>
                <a:gd name="connsiteX0" fmla="*/ 136208 w 136207"/>
                <a:gd name="connsiteY0" fmla="*/ 91440 h 91439"/>
                <a:gd name="connsiteX1" fmla="*/ 136208 w 136207"/>
                <a:gd name="connsiteY1" fmla="*/ 76200 h 91439"/>
                <a:gd name="connsiteX2" fmla="*/ 0 w 136207"/>
                <a:gd name="connsiteY2" fmla="*/ 0 h 91439"/>
                <a:gd name="connsiteX3" fmla="*/ 0 w 136207"/>
                <a:gd name="connsiteY3" fmla="*/ 15240 h 91439"/>
                <a:gd name="connsiteX4" fmla="*/ 136208 w 136207"/>
                <a:gd name="connsiteY4" fmla="*/ 91440 h 91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207" h="91439">
                  <a:moveTo>
                    <a:pt x="136208" y="91440"/>
                  </a:moveTo>
                  <a:lnTo>
                    <a:pt x="136208" y="76200"/>
                  </a:lnTo>
                  <a:lnTo>
                    <a:pt x="0" y="0"/>
                  </a:lnTo>
                  <a:lnTo>
                    <a:pt x="0" y="15240"/>
                  </a:lnTo>
                  <a:lnTo>
                    <a:pt x="136208" y="91440"/>
                  </a:lnTo>
                  <a:close/>
                </a:path>
              </a:pathLst>
            </a:custGeom>
            <a:solidFill>
              <a:srgbClr val="B2B1B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08" name="Freeform: Shape 1207">
              <a:extLst>
                <a:ext uri="{FF2B5EF4-FFF2-40B4-BE49-F238E27FC236}">
                  <a16:creationId xmlns:a16="http://schemas.microsoft.com/office/drawing/2014/main" id="{B8EBE7FE-126B-4424-8654-CD3316124F0E}"/>
                </a:ext>
              </a:extLst>
            </p:cNvPr>
            <p:cNvSpPr/>
            <p:nvPr/>
          </p:nvSpPr>
          <p:spPr>
            <a:xfrm>
              <a:off x="3236596" y="3324222"/>
              <a:ext cx="136207" cy="92392"/>
            </a:xfrm>
            <a:custGeom>
              <a:avLst/>
              <a:gdLst>
                <a:gd name="connsiteX0" fmla="*/ 136208 w 136207"/>
                <a:gd name="connsiteY0" fmla="*/ 92392 h 92392"/>
                <a:gd name="connsiteX1" fmla="*/ 136208 w 136207"/>
                <a:gd name="connsiteY1" fmla="*/ 76200 h 92392"/>
                <a:gd name="connsiteX2" fmla="*/ 0 w 136207"/>
                <a:gd name="connsiteY2" fmla="*/ 0 h 92392"/>
                <a:gd name="connsiteX3" fmla="*/ 0 w 136207"/>
                <a:gd name="connsiteY3" fmla="*/ 15240 h 92392"/>
                <a:gd name="connsiteX4" fmla="*/ 136208 w 136207"/>
                <a:gd name="connsiteY4" fmla="*/ 92392 h 92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207" h="92392">
                  <a:moveTo>
                    <a:pt x="136208" y="92392"/>
                  </a:moveTo>
                  <a:lnTo>
                    <a:pt x="136208" y="76200"/>
                  </a:lnTo>
                  <a:lnTo>
                    <a:pt x="0" y="0"/>
                  </a:lnTo>
                  <a:lnTo>
                    <a:pt x="0" y="15240"/>
                  </a:lnTo>
                  <a:lnTo>
                    <a:pt x="136208" y="92392"/>
                  </a:lnTo>
                  <a:close/>
                </a:path>
              </a:pathLst>
            </a:custGeom>
            <a:solidFill>
              <a:srgbClr val="B2B1B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09" name="Freeform: Shape 1208">
              <a:extLst>
                <a:ext uri="{FF2B5EF4-FFF2-40B4-BE49-F238E27FC236}">
                  <a16:creationId xmlns:a16="http://schemas.microsoft.com/office/drawing/2014/main" id="{55687B8B-AC01-4AE1-B861-0D19DBA7E7FD}"/>
                </a:ext>
              </a:extLst>
            </p:cNvPr>
            <p:cNvSpPr/>
            <p:nvPr/>
          </p:nvSpPr>
          <p:spPr>
            <a:xfrm>
              <a:off x="3361374" y="3360418"/>
              <a:ext cx="54292" cy="77152"/>
            </a:xfrm>
            <a:custGeom>
              <a:avLst/>
              <a:gdLst>
                <a:gd name="connsiteX0" fmla="*/ 54292 w 54292"/>
                <a:gd name="connsiteY0" fmla="*/ 46672 h 77152"/>
                <a:gd name="connsiteX1" fmla="*/ 54292 w 54292"/>
                <a:gd name="connsiteY1" fmla="*/ 46672 h 77152"/>
                <a:gd name="connsiteX2" fmla="*/ 54292 w 54292"/>
                <a:gd name="connsiteY2" fmla="*/ 0 h 77152"/>
                <a:gd name="connsiteX3" fmla="*/ 22860 w 54292"/>
                <a:gd name="connsiteY3" fmla="*/ 19050 h 77152"/>
                <a:gd name="connsiteX4" fmla="*/ 22860 w 54292"/>
                <a:gd name="connsiteY4" fmla="*/ 34290 h 77152"/>
                <a:gd name="connsiteX5" fmla="*/ 11430 w 54292"/>
                <a:gd name="connsiteY5" fmla="*/ 40005 h 77152"/>
                <a:gd name="connsiteX6" fmla="*/ 11430 w 54292"/>
                <a:gd name="connsiteY6" fmla="*/ 56197 h 77152"/>
                <a:gd name="connsiteX7" fmla="*/ 0 w 54292"/>
                <a:gd name="connsiteY7" fmla="*/ 61913 h 77152"/>
                <a:gd name="connsiteX8" fmla="*/ 0 w 54292"/>
                <a:gd name="connsiteY8" fmla="*/ 77152 h 771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4292" h="77152">
                  <a:moveTo>
                    <a:pt x="54292" y="46672"/>
                  </a:moveTo>
                  <a:lnTo>
                    <a:pt x="54292" y="46672"/>
                  </a:lnTo>
                  <a:lnTo>
                    <a:pt x="54292" y="0"/>
                  </a:lnTo>
                  <a:lnTo>
                    <a:pt x="22860" y="19050"/>
                  </a:lnTo>
                  <a:lnTo>
                    <a:pt x="22860" y="34290"/>
                  </a:lnTo>
                  <a:lnTo>
                    <a:pt x="11430" y="40005"/>
                  </a:lnTo>
                  <a:lnTo>
                    <a:pt x="11430" y="56197"/>
                  </a:lnTo>
                  <a:lnTo>
                    <a:pt x="0" y="61913"/>
                  </a:lnTo>
                  <a:lnTo>
                    <a:pt x="0" y="77152"/>
                  </a:lnTo>
                  <a:close/>
                </a:path>
              </a:pathLst>
            </a:custGeom>
            <a:solidFill>
              <a:srgbClr val="B2B1B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10" name="Freeform: Shape 1209">
              <a:extLst>
                <a:ext uri="{FF2B5EF4-FFF2-40B4-BE49-F238E27FC236}">
                  <a16:creationId xmlns:a16="http://schemas.microsoft.com/office/drawing/2014/main" id="{3C6250EC-1886-4FDF-9745-BF60B5BB69DC}"/>
                </a:ext>
              </a:extLst>
            </p:cNvPr>
            <p:cNvSpPr/>
            <p:nvPr/>
          </p:nvSpPr>
          <p:spPr>
            <a:xfrm>
              <a:off x="3425191" y="3317554"/>
              <a:ext cx="101917" cy="60959"/>
            </a:xfrm>
            <a:custGeom>
              <a:avLst/>
              <a:gdLst>
                <a:gd name="connsiteX0" fmla="*/ 101918 w 101917"/>
                <a:gd name="connsiteY0" fmla="*/ 52388 h 60959"/>
                <a:gd name="connsiteX1" fmla="*/ 8573 w 101917"/>
                <a:gd name="connsiteY1" fmla="*/ 0 h 60959"/>
                <a:gd name="connsiteX2" fmla="*/ 0 w 101917"/>
                <a:gd name="connsiteY2" fmla="*/ 3810 h 60959"/>
                <a:gd name="connsiteX3" fmla="*/ 101918 w 101917"/>
                <a:gd name="connsiteY3" fmla="*/ 60960 h 60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1917" h="60959">
                  <a:moveTo>
                    <a:pt x="101918" y="52388"/>
                  </a:moveTo>
                  <a:lnTo>
                    <a:pt x="8573" y="0"/>
                  </a:lnTo>
                  <a:lnTo>
                    <a:pt x="0" y="3810"/>
                  </a:lnTo>
                  <a:lnTo>
                    <a:pt x="101918" y="60960"/>
                  </a:lnTo>
                  <a:close/>
                </a:path>
              </a:pathLst>
            </a:custGeom>
            <a:solidFill>
              <a:srgbClr val="B2B1B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11" name="Freeform: Shape 1210">
              <a:extLst>
                <a:ext uri="{FF2B5EF4-FFF2-40B4-BE49-F238E27FC236}">
                  <a16:creationId xmlns:a16="http://schemas.microsoft.com/office/drawing/2014/main" id="{5598A16F-097F-4933-AB01-FBDF66BF36EB}"/>
                </a:ext>
              </a:extLst>
            </p:cNvPr>
            <p:cNvSpPr/>
            <p:nvPr/>
          </p:nvSpPr>
          <p:spPr>
            <a:xfrm>
              <a:off x="3425191" y="3294694"/>
              <a:ext cx="101917" cy="61912"/>
            </a:xfrm>
            <a:custGeom>
              <a:avLst/>
              <a:gdLst>
                <a:gd name="connsiteX0" fmla="*/ 101918 w 101917"/>
                <a:gd name="connsiteY0" fmla="*/ 52388 h 61912"/>
                <a:gd name="connsiteX1" fmla="*/ 8573 w 101917"/>
                <a:gd name="connsiteY1" fmla="*/ 0 h 61912"/>
                <a:gd name="connsiteX2" fmla="*/ 0 w 101917"/>
                <a:gd name="connsiteY2" fmla="*/ 3810 h 61912"/>
                <a:gd name="connsiteX3" fmla="*/ 101918 w 101917"/>
                <a:gd name="connsiteY3" fmla="*/ 61913 h 61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1917" h="61912">
                  <a:moveTo>
                    <a:pt x="101918" y="52388"/>
                  </a:moveTo>
                  <a:lnTo>
                    <a:pt x="8573" y="0"/>
                  </a:lnTo>
                  <a:lnTo>
                    <a:pt x="0" y="3810"/>
                  </a:lnTo>
                  <a:lnTo>
                    <a:pt x="101918" y="61913"/>
                  </a:lnTo>
                  <a:close/>
                </a:path>
              </a:pathLst>
            </a:custGeom>
            <a:solidFill>
              <a:srgbClr val="B2B1B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12" name="Freeform: Shape 1211">
              <a:extLst>
                <a:ext uri="{FF2B5EF4-FFF2-40B4-BE49-F238E27FC236}">
                  <a16:creationId xmlns:a16="http://schemas.microsoft.com/office/drawing/2014/main" id="{D99C2E1D-26ED-4D76-9FED-0D6473F44E8F}"/>
                </a:ext>
              </a:extLst>
            </p:cNvPr>
            <p:cNvSpPr/>
            <p:nvPr/>
          </p:nvSpPr>
          <p:spPr>
            <a:xfrm>
              <a:off x="3425191" y="3340414"/>
              <a:ext cx="101917" cy="60960"/>
            </a:xfrm>
            <a:custGeom>
              <a:avLst/>
              <a:gdLst>
                <a:gd name="connsiteX0" fmla="*/ 101918 w 101917"/>
                <a:gd name="connsiteY0" fmla="*/ 52388 h 60960"/>
                <a:gd name="connsiteX1" fmla="*/ 8573 w 101917"/>
                <a:gd name="connsiteY1" fmla="*/ 0 h 60960"/>
                <a:gd name="connsiteX2" fmla="*/ 0 w 101917"/>
                <a:gd name="connsiteY2" fmla="*/ 3810 h 60960"/>
                <a:gd name="connsiteX3" fmla="*/ 101918 w 101917"/>
                <a:gd name="connsiteY3" fmla="*/ 60960 h 60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1917" h="60960">
                  <a:moveTo>
                    <a:pt x="101918" y="52388"/>
                  </a:moveTo>
                  <a:lnTo>
                    <a:pt x="8573" y="0"/>
                  </a:lnTo>
                  <a:lnTo>
                    <a:pt x="0" y="3810"/>
                  </a:lnTo>
                  <a:lnTo>
                    <a:pt x="101918" y="60960"/>
                  </a:lnTo>
                  <a:close/>
                </a:path>
              </a:pathLst>
            </a:custGeom>
            <a:solidFill>
              <a:srgbClr val="B2B1B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13" name="Freeform: Shape 1212">
              <a:extLst>
                <a:ext uri="{FF2B5EF4-FFF2-40B4-BE49-F238E27FC236}">
                  <a16:creationId xmlns:a16="http://schemas.microsoft.com/office/drawing/2014/main" id="{5900EB1E-DE61-4C9B-8C6D-02C3EB178E6D}"/>
                </a:ext>
              </a:extLst>
            </p:cNvPr>
            <p:cNvSpPr/>
            <p:nvPr/>
          </p:nvSpPr>
          <p:spPr>
            <a:xfrm>
              <a:off x="3425191" y="3321364"/>
              <a:ext cx="101917" cy="68579"/>
            </a:xfrm>
            <a:custGeom>
              <a:avLst/>
              <a:gdLst>
                <a:gd name="connsiteX0" fmla="*/ 101918 w 101917"/>
                <a:gd name="connsiteY0" fmla="*/ 68580 h 68579"/>
                <a:gd name="connsiteX1" fmla="*/ 0 w 101917"/>
                <a:gd name="connsiteY1" fmla="*/ 10478 h 68579"/>
                <a:gd name="connsiteX2" fmla="*/ 0 w 101917"/>
                <a:gd name="connsiteY2" fmla="*/ 0 h 68579"/>
                <a:gd name="connsiteX3" fmla="*/ 101918 w 101917"/>
                <a:gd name="connsiteY3" fmla="*/ 57150 h 68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1917" h="68579">
                  <a:moveTo>
                    <a:pt x="101918" y="68580"/>
                  </a:moveTo>
                  <a:lnTo>
                    <a:pt x="0" y="10478"/>
                  </a:lnTo>
                  <a:lnTo>
                    <a:pt x="0" y="0"/>
                  </a:lnTo>
                  <a:lnTo>
                    <a:pt x="101918" y="57150"/>
                  </a:lnTo>
                  <a:close/>
                </a:path>
              </a:pathLst>
            </a:custGeom>
            <a:solidFill>
              <a:srgbClr val="E4E5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14" name="Freeform: Shape 1213">
              <a:extLst>
                <a:ext uri="{FF2B5EF4-FFF2-40B4-BE49-F238E27FC236}">
                  <a16:creationId xmlns:a16="http://schemas.microsoft.com/office/drawing/2014/main" id="{C1AB40B1-D624-4B54-9959-B16A8967C56E}"/>
                </a:ext>
              </a:extLst>
            </p:cNvPr>
            <p:cNvSpPr/>
            <p:nvPr/>
          </p:nvSpPr>
          <p:spPr>
            <a:xfrm>
              <a:off x="3425191" y="3298505"/>
              <a:ext cx="101917" cy="68579"/>
            </a:xfrm>
            <a:custGeom>
              <a:avLst/>
              <a:gdLst>
                <a:gd name="connsiteX0" fmla="*/ 101918 w 101917"/>
                <a:gd name="connsiteY0" fmla="*/ 68580 h 68579"/>
                <a:gd name="connsiteX1" fmla="*/ 0 w 101917"/>
                <a:gd name="connsiteY1" fmla="*/ 11430 h 68579"/>
                <a:gd name="connsiteX2" fmla="*/ 0 w 101917"/>
                <a:gd name="connsiteY2" fmla="*/ 0 h 68579"/>
                <a:gd name="connsiteX3" fmla="*/ 101918 w 101917"/>
                <a:gd name="connsiteY3" fmla="*/ 58102 h 68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1917" h="68579">
                  <a:moveTo>
                    <a:pt x="101918" y="68580"/>
                  </a:moveTo>
                  <a:lnTo>
                    <a:pt x="0" y="11430"/>
                  </a:lnTo>
                  <a:lnTo>
                    <a:pt x="0" y="0"/>
                  </a:lnTo>
                  <a:lnTo>
                    <a:pt x="101918" y="58102"/>
                  </a:lnTo>
                  <a:close/>
                </a:path>
              </a:pathLst>
            </a:custGeom>
            <a:solidFill>
              <a:srgbClr val="E4E5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15" name="Freeform: Shape 1214">
              <a:extLst>
                <a:ext uri="{FF2B5EF4-FFF2-40B4-BE49-F238E27FC236}">
                  <a16:creationId xmlns:a16="http://schemas.microsoft.com/office/drawing/2014/main" id="{A4752620-7B2E-4FA1-94A3-F7248A7C23AE}"/>
                </a:ext>
              </a:extLst>
            </p:cNvPr>
            <p:cNvSpPr/>
            <p:nvPr/>
          </p:nvSpPr>
          <p:spPr>
            <a:xfrm>
              <a:off x="3425191" y="3344224"/>
              <a:ext cx="101917" cy="67627"/>
            </a:xfrm>
            <a:custGeom>
              <a:avLst/>
              <a:gdLst>
                <a:gd name="connsiteX0" fmla="*/ 101918 w 101917"/>
                <a:gd name="connsiteY0" fmla="*/ 67627 h 67627"/>
                <a:gd name="connsiteX1" fmla="*/ 0 w 101917"/>
                <a:gd name="connsiteY1" fmla="*/ 10477 h 67627"/>
                <a:gd name="connsiteX2" fmla="*/ 0 w 101917"/>
                <a:gd name="connsiteY2" fmla="*/ 0 h 67627"/>
                <a:gd name="connsiteX3" fmla="*/ 101918 w 101917"/>
                <a:gd name="connsiteY3" fmla="*/ 57150 h 67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1917" h="67627">
                  <a:moveTo>
                    <a:pt x="101918" y="67627"/>
                  </a:moveTo>
                  <a:lnTo>
                    <a:pt x="0" y="10477"/>
                  </a:lnTo>
                  <a:lnTo>
                    <a:pt x="0" y="0"/>
                  </a:lnTo>
                  <a:lnTo>
                    <a:pt x="101918" y="57150"/>
                  </a:lnTo>
                  <a:close/>
                </a:path>
              </a:pathLst>
            </a:custGeom>
            <a:solidFill>
              <a:srgbClr val="E4E5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1216" name="Graphic 801">
              <a:extLst>
                <a:ext uri="{FF2B5EF4-FFF2-40B4-BE49-F238E27FC236}">
                  <a16:creationId xmlns:a16="http://schemas.microsoft.com/office/drawing/2014/main" id="{57412DFD-041B-475E-AB5B-7E168220CF49}"/>
                </a:ext>
              </a:extLst>
            </p:cNvPr>
            <p:cNvGrpSpPr/>
            <p:nvPr/>
          </p:nvGrpSpPr>
          <p:grpSpPr>
            <a:xfrm>
              <a:off x="3545207" y="3317554"/>
              <a:ext cx="61912" cy="94297"/>
              <a:chOff x="3545204" y="3317557"/>
              <a:chExt cx="61912" cy="94297"/>
            </a:xfrm>
            <a:solidFill>
              <a:schemeClr val="accent1"/>
            </a:solidFill>
          </p:grpSpPr>
          <p:sp>
            <p:nvSpPr>
              <p:cNvPr id="1217" name="Freeform: Shape 1216">
                <a:extLst>
                  <a:ext uri="{FF2B5EF4-FFF2-40B4-BE49-F238E27FC236}">
                    <a16:creationId xmlns:a16="http://schemas.microsoft.com/office/drawing/2014/main" id="{4AAA4C52-C1CD-4852-A16F-1AB6DA78AAF1}"/>
                  </a:ext>
                </a:extLst>
              </p:cNvPr>
              <p:cNvSpPr/>
              <p:nvPr/>
            </p:nvSpPr>
            <p:spPr>
              <a:xfrm>
                <a:off x="3545204" y="3340417"/>
                <a:ext cx="61912" cy="38100"/>
              </a:xfrm>
              <a:custGeom>
                <a:avLst/>
                <a:gdLst>
                  <a:gd name="connsiteX0" fmla="*/ 0 w 61912"/>
                  <a:gd name="connsiteY0" fmla="*/ 29528 h 38100"/>
                  <a:gd name="connsiteX1" fmla="*/ 53340 w 61912"/>
                  <a:gd name="connsiteY1" fmla="*/ 0 h 38100"/>
                  <a:gd name="connsiteX2" fmla="*/ 61913 w 61912"/>
                  <a:gd name="connsiteY2" fmla="*/ 3810 h 38100"/>
                  <a:gd name="connsiteX3" fmla="*/ 0 w 61912"/>
                  <a:gd name="connsiteY3" fmla="*/ 38100 h 38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1912" h="38100">
                    <a:moveTo>
                      <a:pt x="0" y="29528"/>
                    </a:moveTo>
                    <a:lnTo>
                      <a:pt x="53340" y="0"/>
                    </a:lnTo>
                    <a:lnTo>
                      <a:pt x="61913" y="3810"/>
                    </a:lnTo>
                    <a:lnTo>
                      <a:pt x="0" y="38100"/>
                    </a:lnTo>
                    <a:close/>
                  </a:path>
                </a:pathLst>
              </a:custGeom>
              <a:solidFill>
                <a:srgbClr val="E4E5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18" name="Freeform: Shape 1217">
                <a:extLst>
                  <a:ext uri="{FF2B5EF4-FFF2-40B4-BE49-F238E27FC236}">
                    <a16:creationId xmlns:a16="http://schemas.microsoft.com/office/drawing/2014/main" id="{21EAA4EF-7F5D-4C8E-9CC7-08E69BCA8428}"/>
                  </a:ext>
                </a:extLst>
              </p:cNvPr>
              <p:cNvSpPr/>
              <p:nvPr/>
            </p:nvSpPr>
            <p:spPr>
              <a:xfrm>
                <a:off x="3545204" y="3317557"/>
                <a:ext cx="61912" cy="39052"/>
              </a:xfrm>
              <a:custGeom>
                <a:avLst/>
                <a:gdLst>
                  <a:gd name="connsiteX0" fmla="*/ 0 w 61912"/>
                  <a:gd name="connsiteY0" fmla="*/ 29527 h 39052"/>
                  <a:gd name="connsiteX1" fmla="*/ 53340 w 61912"/>
                  <a:gd name="connsiteY1" fmla="*/ 0 h 39052"/>
                  <a:gd name="connsiteX2" fmla="*/ 61913 w 61912"/>
                  <a:gd name="connsiteY2" fmla="*/ 3810 h 39052"/>
                  <a:gd name="connsiteX3" fmla="*/ 0 w 61912"/>
                  <a:gd name="connsiteY3" fmla="*/ 39052 h 390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1912" h="39052">
                    <a:moveTo>
                      <a:pt x="0" y="29527"/>
                    </a:moveTo>
                    <a:lnTo>
                      <a:pt x="53340" y="0"/>
                    </a:lnTo>
                    <a:lnTo>
                      <a:pt x="61913" y="3810"/>
                    </a:lnTo>
                    <a:lnTo>
                      <a:pt x="0" y="39052"/>
                    </a:lnTo>
                    <a:close/>
                  </a:path>
                </a:pathLst>
              </a:custGeom>
              <a:solidFill>
                <a:srgbClr val="E4E5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19" name="Freeform: Shape 1218">
                <a:extLst>
                  <a:ext uri="{FF2B5EF4-FFF2-40B4-BE49-F238E27FC236}">
                    <a16:creationId xmlns:a16="http://schemas.microsoft.com/office/drawing/2014/main" id="{4A0F66B6-BB68-4ED7-B29B-FD4A01AE261F}"/>
                  </a:ext>
                </a:extLst>
              </p:cNvPr>
              <p:cNvSpPr/>
              <p:nvPr/>
            </p:nvSpPr>
            <p:spPr>
              <a:xfrm>
                <a:off x="3545204" y="3362325"/>
                <a:ext cx="61912" cy="39052"/>
              </a:xfrm>
              <a:custGeom>
                <a:avLst/>
                <a:gdLst>
                  <a:gd name="connsiteX0" fmla="*/ 0 w 61912"/>
                  <a:gd name="connsiteY0" fmla="*/ 30480 h 39052"/>
                  <a:gd name="connsiteX1" fmla="*/ 53340 w 61912"/>
                  <a:gd name="connsiteY1" fmla="*/ 0 h 39052"/>
                  <a:gd name="connsiteX2" fmla="*/ 61913 w 61912"/>
                  <a:gd name="connsiteY2" fmla="*/ 3810 h 39052"/>
                  <a:gd name="connsiteX3" fmla="*/ 0 w 61912"/>
                  <a:gd name="connsiteY3" fmla="*/ 39053 h 390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1912" h="39052">
                    <a:moveTo>
                      <a:pt x="0" y="30480"/>
                    </a:moveTo>
                    <a:lnTo>
                      <a:pt x="53340" y="0"/>
                    </a:lnTo>
                    <a:lnTo>
                      <a:pt x="61913" y="3810"/>
                    </a:lnTo>
                    <a:lnTo>
                      <a:pt x="0" y="39053"/>
                    </a:lnTo>
                    <a:close/>
                  </a:path>
                </a:pathLst>
              </a:custGeom>
              <a:solidFill>
                <a:srgbClr val="E4E5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20" name="Freeform: Shape 1219">
                <a:extLst>
                  <a:ext uri="{FF2B5EF4-FFF2-40B4-BE49-F238E27FC236}">
                    <a16:creationId xmlns:a16="http://schemas.microsoft.com/office/drawing/2014/main" id="{B3F3BD3B-05DA-4032-8B8E-69C9B0448A4F}"/>
                  </a:ext>
                </a:extLst>
              </p:cNvPr>
              <p:cNvSpPr/>
              <p:nvPr/>
            </p:nvSpPr>
            <p:spPr>
              <a:xfrm>
                <a:off x="3545204" y="3344227"/>
                <a:ext cx="61912" cy="45719"/>
              </a:xfrm>
              <a:custGeom>
                <a:avLst/>
                <a:gdLst>
                  <a:gd name="connsiteX0" fmla="*/ 0 w 61912"/>
                  <a:gd name="connsiteY0" fmla="*/ 45720 h 45719"/>
                  <a:gd name="connsiteX1" fmla="*/ 61913 w 61912"/>
                  <a:gd name="connsiteY1" fmla="*/ 10477 h 45719"/>
                  <a:gd name="connsiteX2" fmla="*/ 61913 w 61912"/>
                  <a:gd name="connsiteY2" fmla="*/ 0 h 45719"/>
                  <a:gd name="connsiteX3" fmla="*/ 0 w 61912"/>
                  <a:gd name="connsiteY3" fmla="*/ 34290 h 457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1912" h="45719">
                    <a:moveTo>
                      <a:pt x="0" y="45720"/>
                    </a:moveTo>
                    <a:lnTo>
                      <a:pt x="61913" y="10477"/>
                    </a:lnTo>
                    <a:lnTo>
                      <a:pt x="61913" y="0"/>
                    </a:lnTo>
                    <a:lnTo>
                      <a:pt x="0" y="34290"/>
                    </a:lnTo>
                    <a:close/>
                  </a:path>
                </a:pathLst>
              </a:custGeom>
              <a:solidFill>
                <a:srgbClr val="B2B1B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21" name="Freeform: Shape 1220">
                <a:extLst>
                  <a:ext uri="{FF2B5EF4-FFF2-40B4-BE49-F238E27FC236}">
                    <a16:creationId xmlns:a16="http://schemas.microsoft.com/office/drawing/2014/main" id="{887E1E5B-0EDE-45E1-BA5D-97827BE568BE}"/>
                  </a:ext>
                </a:extLst>
              </p:cNvPr>
              <p:cNvSpPr/>
              <p:nvPr/>
            </p:nvSpPr>
            <p:spPr>
              <a:xfrm>
                <a:off x="3545204" y="3321367"/>
                <a:ext cx="61912" cy="45720"/>
              </a:xfrm>
              <a:custGeom>
                <a:avLst/>
                <a:gdLst>
                  <a:gd name="connsiteX0" fmla="*/ 0 w 61912"/>
                  <a:gd name="connsiteY0" fmla="*/ 45720 h 45720"/>
                  <a:gd name="connsiteX1" fmla="*/ 61913 w 61912"/>
                  <a:gd name="connsiteY1" fmla="*/ 10478 h 45720"/>
                  <a:gd name="connsiteX2" fmla="*/ 61913 w 61912"/>
                  <a:gd name="connsiteY2" fmla="*/ 0 h 45720"/>
                  <a:gd name="connsiteX3" fmla="*/ 0 w 61912"/>
                  <a:gd name="connsiteY3" fmla="*/ 35242 h 457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1912" h="45720">
                    <a:moveTo>
                      <a:pt x="0" y="45720"/>
                    </a:moveTo>
                    <a:lnTo>
                      <a:pt x="61913" y="10478"/>
                    </a:lnTo>
                    <a:lnTo>
                      <a:pt x="61913" y="0"/>
                    </a:lnTo>
                    <a:lnTo>
                      <a:pt x="0" y="35242"/>
                    </a:lnTo>
                    <a:close/>
                  </a:path>
                </a:pathLst>
              </a:custGeom>
              <a:solidFill>
                <a:srgbClr val="B2B1B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22" name="Freeform: Shape 1221">
                <a:extLst>
                  <a:ext uri="{FF2B5EF4-FFF2-40B4-BE49-F238E27FC236}">
                    <a16:creationId xmlns:a16="http://schemas.microsoft.com/office/drawing/2014/main" id="{99FCD0E1-E3A0-41EE-B2AB-D4F9C63C1B61}"/>
                  </a:ext>
                </a:extLst>
              </p:cNvPr>
              <p:cNvSpPr/>
              <p:nvPr/>
            </p:nvSpPr>
            <p:spPr>
              <a:xfrm>
                <a:off x="3545204" y="3366134"/>
                <a:ext cx="61912" cy="45720"/>
              </a:xfrm>
              <a:custGeom>
                <a:avLst/>
                <a:gdLst>
                  <a:gd name="connsiteX0" fmla="*/ 0 w 61912"/>
                  <a:gd name="connsiteY0" fmla="*/ 45720 h 45720"/>
                  <a:gd name="connsiteX1" fmla="*/ 61913 w 61912"/>
                  <a:gd name="connsiteY1" fmla="*/ 11430 h 45720"/>
                  <a:gd name="connsiteX2" fmla="*/ 61913 w 61912"/>
                  <a:gd name="connsiteY2" fmla="*/ 0 h 45720"/>
                  <a:gd name="connsiteX3" fmla="*/ 0 w 61912"/>
                  <a:gd name="connsiteY3" fmla="*/ 35243 h 457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1912" h="45720">
                    <a:moveTo>
                      <a:pt x="0" y="45720"/>
                    </a:moveTo>
                    <a:lnTo>
                      <a:pt x="61913" y="11430"/>
                    </a:lnTo>
                    <a:lnTo>
                      <a:pt x="61913" y="0"/>
                    </a:lnTo>
                    <a:lnTo>
                      <a:pt x="0" y="35243"/>
                    </a:lnTo>
                    <a:close/>
                  </a:path>
                </a:pathLst>
              </a:custGeom>
              <a:solidFill>
                <a:srgbClr val="B2B1B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223" name="Graphic 801">
              <a:extLst>
                <a:ext uri="{FF2B5EF4-FFF2-40B4-BE49-F238E27FC236}">
                  <a16:creationId xmlns:a16="http://schemas.microsoft.com/office/drawing/2014/main" id="{57412DFD-041B-475E-AB5B-7E168220CF49}"/>
                </a:ext>
              </a:extLst>
            </p:cNvPr>
            <p:cNvGrpSpPr/>
            <p:nvPr/>
          </p:nvGrpSpPr>
          <p:grpSpPr>
            <a:xfrm>
              <a:off x="3188019" y="3118481"/>
              <a:ext cx="62864" cy="95250"/>
              <a:chOff x="3188017" y="3118484"/>
              <a:chExt cx="62864" cy="95250"/>
            </a:xfrm>
            <a:solidFill>
              <a:schemeClr val="accent1"/>
            </a:solidFill>
          </p:grpSpPr>
          <p:sp>
            <p:nvSpPr>
              <p:cNvPr id="1224" name="Freeform: Shape 1223">
                <a:extLst>
                  <a:ext uri="{FF2B5EF4-FFF2-40B4-BE49-F238E27FC236}">
                    <a16:creationId xmlns:a16="http://schemas.microsoft.com/office/drawing/2014/main" id="{96A2A455-AA47-48B9-B038-DD4B045A8D3F}"/>
                  </a:ext>
                </a:extLst>
              </p:cNvPr>
              <p:cNvSpPr/>
              <p:nvPr/>
            </p:nvSpPr>
            <p:spPr>
              <a:xfrm>
                <a:off x="3188017" y="3141345"/>
                <a:ext cx="62864" cy="39052"/>
              </a:xfrm>
              <a:custGeom>
                <a:avLst/>
                <a:gdLst>
                  <a:gd name="connsiteX0" fmla="*/ 0 w 62864"/>
                  <a:gd name="connsiteY0" fmla="*/ 30480 h 39052"/>
                  <a:gd name="connsiteX1" fmla="*/ 53340 w 62864"/>
                  <a:gd name="connsiteY1" fmla="*/ 0 h 39052"/>
                  <a:gd name="connsiteX2" fmla="*/ 62865 w 62864"/>
                  <a:gd name="connsiteY2" fmla="*/ 3810 h 39052"/>
                  <a:gd name="connsiteX3" fmla="*/ 0 w 62864"/>
                  <a:gd name="connsiteY3" fmla="*/ 39052 h 390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2864" h="39052">
                    <a:moveTo>
                      <a:pt x="0" y="30480"/>
                    </a:moveTo>
                    <a:lnTo>
                      <a:pt x="53340" y="0"/>
                    </a:lnTo>
                    <a:lnTo>
                      <a:pt x="62865" y="3810"/>
                    </a:lnTo>
                    <a:lnTo>
                      <a:pt x="0" y="39052"/>
                    </a:lnTo>
                    <a:close/>
                  </a:path>
                </a:pathLst>
              </a:custGeom>
              <a:solidFill>
                <a:srgbClr val="E4E5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25" name="Freeform: Shape 1224">
                <a:extLst>
                  <a:ext uri="{FF2B5EF4-FFF2-40B4-BE49-F238E27FC236}">
                    <a16:creationId xmlns:a16="http://schemas.microsoft.com/office/drawing/2014/main" id="{0B030680-F2BF-4582-A3EF-AD4A129590C2}"/>
                  </a:ext>
                </a:extLst>
              </p:cNvPr>
              <p:cNvSpPr/>
              <p:nvPr/>
            </p:nvSpPr>
            <p:spPr>
              <a:xfrm>
                <a:off x="3188017" y="3118484"/>
                <a:ext cx="62864" cy="39052"/>
              </a:xfrm>
              <a:custGeom>
                <a:avLst/>
                <a:gdLst>
                  <a:gd name="connsiteX0" fmla="*/ 0 w 62864"/>
                  <a:gd name="connsiteY0" fmla="*/ 30480 h 39052"/>
                  <a:gd name="connsiteX1" fmla="*/ 53340 w 62864"/>
                  <a:gd name="connsiteY1" fmla="*/ 0 h 39052"/>
                  <a:gd name="connsiteX2" fmla="*/ 62865 w 62864"/>
                  <a:gd name="connsiteY2" fmla="*/ 3810 h 39052"/>
                  <a:gd name="connsiteX3" fmla="*/ 0 w 62864"/>
                  <a:gd name="connsiteY3" fmla="*/ 39053 h 390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2864" h="39052">
                    <a:moveTo>
                      <a:pt x="0" y="30480"/>
                    </a:moveTo>
                    <a:lnTo>
                      <a:pt x="53340" y="0"/>
                    </a:lnTo>
                    <a:lnTo>
                      <a:pt x="62865" y="3810"/>
                    </a:lnTo>
                    <a:lnTo>
                      <a:pt x="0" y="39053"/>
                    </a:lnTo>
                    <a:close/>
                  </a:path>
                </a:pathLst>
              </a:custGeom>
              <a:solidFill>
                <a:srgbClr val="E4E5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26" name="Freeform: Shape 1225">
                <a:extLst>
                  <a:ext uri="{FF2B5EF4-FFF2-40B4-BE49-F238E27FC236}">
                    <a16:creationId xmlns:a16="http://schemas.microsoft.com/office/drawing/2014/main" id="{2674513B-2515-4023-80FF-6527EBB1EC6E}"/>
                  </a:ext>
                </a:extLst>
              </p:cNvPr>
              <p:cNvSpPr/>
              <p:nvPr/>
            </p:nvSpPr>
            <p:spPr>
              <a:xfrm>
                <a:off x="3188017" y="3163252"/>
                <a:ext cx="62864" cy="40004"/>
              </a:xfrm>
              <a:custGeom>
                <a:avLst/>
                <a:gdLst>
                  <a:gd name="connsiteX0" fmla="*/ 0 w 62864"/>
                  <a:gd name="connsiteY0" fmla="*/ 30480 h 40004"/>
                  <a:gd name="connsiteX1" fmla="*/ 53340 w 62864"/>
                  <a:gd name="connsiteY1" fmla="*/ 0 h 40004"/>
                  <a:gd name="connsiteX2" fmla="*/ 62865 w 62864"/>
                  <a:gd name="connsiteY2" fmla="*/ 3810 h 40004"/>
                  <a:gd name="connsiteX3" fmla="*/ 0 w 62864"/>
                  <a:gd name="connsiteY3" fmla="*/ 40005 h 400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2864" h="40004">
                    <a:moveTo>
                      <a:pt x="0" y="30480"/>
                    </a:moveTo>
                    <a:lnTo>
                      <a:pt x="53340" y="0"/>
                    </a:lnTo>
                    <a:lnTo>
                      <a:pt x="62865" y="3810"/>
                    </a:lnTo>
                    <a:lnTo>
                      <a:pt x="0" y="40005"/>
                    </a:lnTo>
                    <a:close/>
                  </a:path>
                </a:pathLst>
              </a:custGeom>
              <a:solidFill>
                <a:srgbClr val="E4E5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27" name="Freeform: Shape 1226">
                <a:extLst>
                  <a:ext uri="{FF2B5EF4-FFF2-40B4-BE49-F238E27FC236}">
                    <a16:creationId xmlns:a16="http://schemas.microsoft.com/office/drawing/2014/main" id="{D8AFBD6D-847B-40B9-85F1-620D1441E2D0}"/>
                  </a:ext>
                </a:extLst>
              </p:cNvPr>
              <p:cNvSpPr/>
              <p:nvPr/>
            </p:nvSpPr>
            <p:spPr>
              <a:xfrm>
                <a:off x="3188017" y="3145154"/>
                <a:ext cx="62864" cy="45720"/>
              </a:xfrm>
              <a:custGeom>
                <a:avLst/>
                <a:gdLst>
                  <a:gd name="connsiteX0" fmla="*/ 0 w 62864"/>
                  <a:gd name="connsiteY0" fmla="*/ 45720 h 45720"/>
                  <a:gd name="connsiteX1" fmla="*/ 62865 w 62864"/>
                  <a:gd name="connsiteY1" fmla="*/ 10478 h 45720"/>
                  <a:gd name="connsiteX2" fmla="*/ 62865 w 62864"/>
                  <a:gd name="connsiteY2" fmla="*/ 0 h 45720"/>
                  <a:gd name="connsiteX3" fmla="*/ 0 w 62864"/>
                  <a:gd name="connsiteY3" fmla="*/ 35242 h 457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2864" h="45720">
                    <a:moveTo>
                      <a:pt x="0" y="45720"/>
                    </a:moveTo>
                    <a:lnTo>
                      <a:pt x="62865" y="10478"/>
                    </a:lnTo>
                    <a:lnTo>
                      <a:pt x="62865" y="0"/>
                    </a:lnTo>
                    <a:lnTo>
                      <a:pt x="0" y="35242"/>
                    </a:lnTo>
                    <a:close/>
                  </a:path>
                </a:pathLst>
              </a:custGeom>
              <a:solidFill>
                <a:srgbClr val="B2B1B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28" name="Freeform: Shape 1227">
                <a:extLst>
                  <a:ext uri="{FF2B5EF4-FFF2-40B4-BE49-F238E27FC236}">
                    <a16:creationId xmlns:a16="http://schemas.microsoft.com/office/drawing/2014/main" id="{E5CD6B5F-8B81-4906-B10C-396C543188F2}"/>
                  </a:ext>
                </a:extLst>
              </p:cNvPr>
              <p:cNvSpPr/>
              <p:nvPr/>
            </p:nvSpPr>
            <p:spPr>
              <a:xfrm>
                <a:off x="3188017" y="3122295"/>
                <a:ext cx="62864" cy="46672"/>
              </a:xfrm>
              <a:custGeom>
                <a:avLst/>
                <a:gdLst>
                  <a:gd name="connsiteX0" fmla="*/ 0 w 62864"/>
                  <a:gd name="connsiteY0" fmla="*/ 46672 h 46672"/>
                  <a:gd name="connsiteX1" fmla="*/ 62865 w 62864"/>
                  <a:gd name="connsiteY1" fmla="*/ 10477 h 46672"/>
                  <a:gd name="connsiteX2" fmla="*/ 62865 w 62864"/>
                  <a:gd name="connsiteY2" fmla="*/ 0 h 46672"/>
                  <a:gd name="connsiteX3" fmla="*/ 0 w 62864"/>
                  <a:gd name="connsiteY3" fmla="*/ 35242 h 466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2864" h="46672">
                    <a:moveTo>
                      <a:pt x="0" y="46672"/>
                    </a:moveTo>
                    <a:lnTo>
                      <a:pt x="62865" y="10477"/>
                    </a:lnTo>
                    <a:lnTo>
                      <a:pt x="62865" y="0"/>
                    </a:lnTo>
                    <a:lnTo>
                      <a:pt x="0" y="35242"/>
                    </a:lnTo>
                    <a:close/>
                  </a:path>
                </a:pathLst>
              </a:custGeom>
              <a:solidFill>
                <a:srgbClr val="B2B1B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29" name="Freeform: Shape 1228">
                <a:extLst>
                  <a:ext uri="{FF2B5EF4-FFF2-40B4-BE49-F238E27FC236}">
                    <a16:creationId xmlns:a16="http://schemas.microsoft.com/office/drawing/2014/main" id="{C22E7015-7EFA-45EF-9885-AE868FBC5515}"/>
                  </a:ext>
                </a:extLst>
              </p:cNvPr>
              <p:cNvSpPr/>
              <p:nvPr/>
            </p:nvSpPr>
            <p:spPr>
              <a:xfrm>
                <a:off x="3188017" y="3167062"/>
                <a:ext cx="62864" cy="46672"/>
              </a:xfrm>
              <a:custGeom>
                <a:avLst/>
                <a:gdLst>
                  <a:gd name="connsiteX0" fmla="*/ 0 w 62864"/>
                  <a:gd name="connsiteY0" fmla="*/ 46672 h 46672"/>
                  <a:gd name="connsiteX1" fmla="*/ 62865 w 62864"/>
                  <a:gd name="connsiteY1" fmla="*/ 11430 h 46672"/>
                  <a:gd name="connsiteX2" fmla="*/ 62865 w 62864"/>
                  <a:gd name="connsiteY2" fmla="*/ 0 h 46672"/>
                  <a:gd name="connsiteX3" fmla="*/ 0 w 62864"/>
                  <a:gd name="connsiteY3" fmla="*/ 36195 h 466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2864" h="46672">
                    <a:moveTo>
                      <a:pt x="0" y="46672"/>
                    </a:moveTo>
                    <a:lnTo>
                      <a:pt x="62865" y="11430"/>
                    </a:lnTo>
                    <a:lnTo>
                      <a:pt x="62865" y="0"/>
                    </a:lnTo>
                    <a:lnTo>
                      <a:pt x="0" y="36195"/>
                    </a:lnTo>
                    <a:close/>
                  </a:path>
                </a:pathLst>
              </a:custGeom>
              <a:solidFill>
                <a:srgbClr val="B2B1B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1230" name="Freeform: Shape 1229">
              <a:extLst>
                <a:ext uri="{FF2B5EF4-FFF2-40B4-BE49-F238E27FC236}">
                  <a16:creationId xmlns:a16="http://schemas.microsoft.com/office/drawing/2014/main" id="{7AC8E09F-0FC4-49B2-8B60-C0B451008224}"/>
                </a:ext>
              </a:extLst>
            </p:cNvPr>
            <p:cNvSpPr/>
            <p:nvPr/>
          </p:nvSpPr>
          <p:spPr>
            <a:xfrm>
              <a:off x="3179446" y="3059427"/>
              <a:ext cx="8572" cy="168592"/>
            </a:xfrm>
            <a:custGeom>
              <a:avLst/>
              <a:gdLst>
                <a:gd name="connsiteX0" fmla="*/ 0 w 8572"/>
                <a:gd name="connsiteY0" fmla="*/ 168592 h 168592"/>
                <a:gd name="connsiteX1" fmla="*/ 0 w 8572"/>
                <a:gd name="connsiteY1" fmla="*/ 5715 h 168592"/>
                <a:gd name="connsiteX2" fmla="*/ 8573 w 8572"/>
                <a:gd name="connsiteY2" fmla="*/ 0 h 168592"/>
                <a:gd name="connsiteX3" fmla="*/ 8573 w 8572"/>
                <a:gd name="connsiteY3" fmla="*/ 163830 h 168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72" h="168592">
                  <a:moveTo>
                    <a:pt x="0" y="168592"/>
                  </a:moveTo>
                  <a:lnTo>
                    <a:pt x="0" y="5715"/>
                  </a:lnTo>
                  <a:lnTo>
                    <a:pt x="8573" y="0"/>
                  </a:lnTo>
                  <a:lnTo>
                    <a:pt x="8573" y="163830"/>
                  </a:lnTo>
                  <a:close/>
                </a:path>
              </a:pathLst>
            </a:custGeom>
            <a:solidFill>
              <a:srgbClr val="B2B1B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31" name="Freeform: Shape 1230">
              <a:extLst>
                <a:ext uri="{FF2B5EF4-FFF2-40B4-BE49-F238E27FC236}">
                  <a16:creationId xmlns:a16="http://schemas.microsoft.com/office/drawing/2014/main" id="{961A6924-4C5C-46CF-B208-9585034EB720}"/>
                </a:ext>
              </a:extLst>
            </p:cNvPr>
            <p:cNvSpPr/>
            <p:nvPr/>
          </p:nvSpPr>
          <p:spPr>
            <a:xfrm>
              <a:off x="3170874" y="3060380"/>
              <a:ext cx="8572" cy="167639"/>
            </a:xfrm>
            <a:custGeom>
              <a:avLst/>
              <a:gdLst>
                <a:gd name="connsiteX0" fmla="*/ 8572 w 8572"/>
                <a:gd name="connsiteY0" fmla="*/ 167640 h 167639"/>
                <a:gd name="connsiteX1" fmla="*/ 8572 w 8572"/>
                <a:gd name="connsiteY1" fmla="*/ 4763 h 167639"/>
                <a:gd name="connsiteX2" fmla="*/ 0 w 8572"/>
                <a:gd name="connsiteY2" fmla="*/ 0 h 167639"/>
                <a:gd name="connsiteX3" fmla="*/ 0 w 8572"/>
                <a:gd name="connsiteY3" fmla="*/ 162877 h 1676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72" h="167639">
                  <a:moveTo>
                    <a:pt x="8572" y="167640"/>
                  </a:moveTo>
                  <a:lnTo>
                    <a:pt x="8572" y="4763"/>
                  </a:lnTo>
                  <a:lnTo>
                    <a:pt x="0" y="0"/>
                  </a:lnTo>
                  <a:lnTo>
                    <a:pt x="0" y="162877"/>
                  </a:lnTo>
                  <a:close/>
                </a:path>
              </a:pathLst>
            </a:custGeom>
            <a:solidFill>
              <a:srgbClr val="E4E5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32" name="Freeform: Shape 1231">
              <a:extLst>
                <a:ext uri="{FF2B5EF4-FFF2-40B4-BE49-F238E27FC236}">
                  <a16:creationId xmlns:a16="http://schemas.microsoft.com/office/drawing/2014/main" id="{511345B9-5328-4E95-BC44-0A6CD5933E11}"/>
                </a:ext>
              </a:extLst>
            </p:cNvPr>
            <p:cNvSpPr/>
            <p:nvPr/>
          </p:nvSpPr>
          <p:spPr>
            <a:xfrm>
              <a:off x="3179446" y="3180394"/>
              <a:ext cx="91440" cy="54292"/>
            </a:xfrm>
            <a:custGeom>
              <a:avLst/>
              <a:gdLst>
                <a:gd name="connsiteX0" fmla="*/ 91440 w 91440"/>
                <a:gd name="connsiteY0" fmla="*/ 45720 h 54292"/>
                <a:gd name="connsiteX1" fmla="*/ 8573 w 91440"/>
                <a:gd name="connsiteY1" fmla="*/ 0 h 54292"/>
                <a:gd name="connsiteX2" fmla="*/ 0 w 91440"/>
                <a:gd name="connsiteY2" fmla="*/ 3810 h 54292"/>
                <a:gd name="connsiteX3" fmla="*/ 91440 w 91440"/>
                <a:gd name="connsiteY3" fmla="*/ 54293 h 54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1440" h="54292">
                  <a:moveTo>
                    <a:pt x="91440" y="45720"/>
                  </a:moveTo>
                  <a:lnTo>
                    <a:pt x="8573" y="0"/>
                  </a:lnTo>
                  <a:lnTo>
                    <a:pt x="0" y="3810"/>
                  </a:lnTo>
                  <a:lnTo>
                    <a:pt x="91440" y="54293"/>
                  </a:lnTo>
                  <a:close/>
                </a:path>
              </a:pathLst>
            </a:custGeom>
            <a:solidFill>
              <a:srgbClr val="B2B1B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33" name="Freeform: Shape 1232">
              <a:extLst>
                <a:ext uri="{FF2B5EF4-FFF2-40B4-BE49-F238E27FC236}">
                  <a16:creationId xmlns:a16="http://schemas.microsoft.com/office/drawing/2014/main" id="{2D248D14-DBC0-4F5C-A479-EAF1B5EDE1BE}"/>
                </a:ext>
              </a:extLst>
            </p:cNvPr>
            <p:cNvSpPr/>
            <p:nvPr/>
          </p:nvSpPr>
          <p:spPr>
            <a:xfrm>
              <a:off x="3179446" y="3157534"/>
              <a:ext cx="91440" cy="55245"/>
            </a:xfrm>
            <a:custGeom>
              <a:avLst/>
              <a:gdLst>
                <a:gd name="connsiteX0" fmla="*/ 91440 w 91440"/>
                <a:gd name="connsiteY0" fmla="*/ 46672 h 55245"/>
                <a:gd name="connsiteX1" fmla="*/ 8573 w 91440"/>
                <a:gd name="connsiteY1" fmla="*/ 0 h 55245"/>
                <a:gd name="connsiteX2" fmla="*/ 0 w 91440"/>
                <a:gd name="connsiteY2" fmla="*/ 3810 h 55245"/>
                <a:gd name="connsiteX3" fmla="*/ 91440 w 91440"/>
                <a:gd name="connsiteY3" fmla="*/ 55245 h 55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1440" h="55245">
                  <a:moveTo>
                    <a:pt x="91440" y="46672"/>
                  </a:moveTo>
                  <a:lnTo>
                    <a:pt x="8573" y="0"/>
                  </a:lnTo>
                  <a:lnTo>
                    <a:pt x="0" y="3810"/>
                  </a:lnTo>
                  <a:lnTo>
                    <a:pt x="91440" y="55245"/>
                  </a:lnTo>
                  <a:close/>
                </a:path>
              </a:pathLst>
            </a:custGeom>
            <a:solidFill>
              <a:srgbClr val="B2B1B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34" name="Freeform: Shape 1233">
              <a:extLst>
                <a:ext uri="{FF2B5EF4-FFF2-40B4-BE49-F238E27FC236}">
                  <a16:creationId xmlns:a16="http://schemas.microsoft.com/office/drawing/2014/main" id="{F5495465-E0A4-42E5-9C66-1828DC191B93}"/>
                </a:ext>
              </a:extLst>
            </p:cNvPr>
            <p:cNvSpPr/>
            <p:nvPr/>
          </p:nvSpPr>
          <p:spPr>
            <a:xfrm>
              <a:off x="3179446" y="3203254"/>
              <a:ext cx="91440" cy="54292"/>
            </a:xfrm>
            <a:custGeom>
              <a:avLst/>
              <a:gdLst>
                <a:gd name="connsiteX0" fmla="*/ 91440 w 91440"/>
                <a:gd name="connsiteY0" fmla="*/ 45720 h 54292"/>
                <a:gd name="connsiteX1" fmla="*/ 8573 w 91440"/>
                <a:gd name="connsiteY1" fmla="*/ 0 h 54292"/>
                <a:gd name="connsiteX2" fmla="*/ 0 w 91440"/>
                <a:gd name="connsiteY2" fmla="*/ 3810 h 54292"/>
                <a:gd name="connsiteX3" fmla="*/ 91440 w 91440"/>
                <a:gd name="connsiteY3" fmla="*/ 54292 h 54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1440" h="54292">
                  <a:moveTo>
                    <a:pt x="91440" y="45720"/>
                  </a:moveTo>
                  <a:lnTo>
                    <a:pt x="8573" y="0"/>
                  </a:lnTo>
                  <a:lnTo>
                    <a:pt x="0" y="3810"/>
                  </a:lnTo>
                  <a:lnTo>
                    <a:pt x="91440" y="54292"/>
                  </a:lnTo>
                  <a:close/>
                </a:path>
              </a:pathLst>
            </a:custGeom>
            <a:solidFill>
              <a:srgbClr val="B2B1B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35" name="Freeform: Shape 1234">
              <a:extLst>
                <a:ext uri="{FF2B5EF4-FFF2-40B4-BE49-F238E27FC236}">
                  <a16:creationId xmlns:a16="http://schemas.microsoft.com/office/drawing/2014/main" id="{BABD208C-80A3-49E8-BB7E-D311AF8F4DC8}"/>
                </a:ext>
              </a:extLst>
            </p:cNvPr>
            <p:cNvSpPr/>
            <p:nvPr/>
          </p:nvSpPr>
          <p:spPr>
            <a:xfrm>
              <a:off x="3179446" y="3184204"/>
              <a:ext cx="91440" cy="61912"/>
            </a:xfrm>
            <a:custGeom>
              <a:avLst/>
              <a:gdLst>
                <a:gd name="connsiteX0" fmla="*/ 91440 w 91440"/>
                <a:gd name="connsiteY0" fmla="*/ 61913 h 61912"/>
                <a:gd name="connsiteX1" fmla="*/ 0 w 91440"/>
                <a:gd name="connsiteY1" fmla="*/ 10477 h 61912"/>
                <a:gd name="connsiteX2" fmla="*/ 0 w 91440"/>
                <a:gd name="connsiteY2" fmla="*/ 0 h 61912"/>
                <a:gd name="connsiteX3" fmla="*/ 91440 w 91440"/>
                <a:gd name="connsiteY3" fmla="*/ 50483 h 61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1440" h="61912">
                  <a:moveTo>
                    <a:pt x="91440" y="61913"/>
                  </a:moveTo>
                  <a:lnTo>
                    <a:pt x="0" y="10477"/>
                  </a:lnTo>
                  <a:lnTo>
                    <a:pt x="0" y="0"/>
                  </a:lnTo>
                  <a:lnTo>
                    <a:pt x="91440" y="50483"/>
                  </a:lnTo>
                  <a:close/>
                </a:path>
              </a:pathLst>
            </a:custGeom>
            <a:solidFill>
              <a:srgbClr val="E4E5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36" name="Freeform: Shape 1235">
              <a:extLst>
                <a:ext uri="{FF2B5EF4-FFF2-40B4-BE49-F238E27FC236}">
                  <a16:creationId xmlns:a16="http://schemas.microsoft.com/office/drawing/2014/main" id="{E8D4641B-EB6F-4154-83EB-DBDD8A674AD3}"/>
                </a:ext>
              </a:extLst>
            </p:cNvPr>
            <p:cNvSpPr/>
            <p:nvPr/>
          </p:nvSpPr>
          <p:spPr>
            <a:xfrm>
              <a:off x="3179446" y="3161345"/>
              <a:ext cx="91440" cy="61912"/>
            </a:xfrm>
            <a:custGeom>
              <a:avLst/>
              <a:gdLst>
                <a:gd name="connsiteX0" fmla="*/ 91440 w 91440"/>
                <a:gd name="connsiteY0" fmla="*/ 61913 h 61912"/>
                <a:gd name="connsiteX1" fmla="*/ 0 w 91440"/>
                <a:gd name="connsiteY1" fmla="*/ 11430 h 61912"/>
                <a:gd name="connsiteX2" fmla="*/ 0 w 91440"/>
                <a:gd name="connsiteY2" fmla="*/ 0 h 61912"/>
                <a:gd name="connsiteX3" fmla="*/ 91440 w 91440"/>
                <a:gd name="connsiteY3" fmla="*/ 51435 h 61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1440" h="61912">
                  <a:moveTo>
                    <a:pt x="91440" y="61913"/>
                  </a:moveTo>
                  <a:lnTo>
                    <a:pt x="0" y="11430"/>
                  </a:lnTo>
                  <a:lnTo>
                    <a:pt x="0" y="0"/>
                  </a:lnTo>
                  <a:lnTo>
                    <a:pt x="91440" y="51435"/>
                  </a:lnTo>
                  <a:close/>
                </a:path>
              </a:pathLst>
            </a:custGeom>
            <a:solidFill>
              <a:srgbClr val="E4E5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37" name="Freeform: Shape 1236">
              <a:extLst>
                <a:ext uri="{FF2B5EF4-FFF2-40B4-BE49-F238E27FC236}">
                  <a16:creationId xmlns:a16="http://schemas.microsoft.com/office/drawing/2014/main" id="{064D5F2C-0165-4136-9CE0-2E834B87DFB2}"/>
                </a:ext>
              </a:extLst>
            </p:cNvPr>
            <p:cNvSpPr/>
            <p:nvPr/>
          </p:nvSpPr>
          <p:spPr>
            <a:xfrm>
              <a:off x="3179446" y="3207064"/>
              <a:ext cx="91440" cy="60960"/>
            </a:xfrm>
            <a:custGeom>
              <a:avLst/>
              <a:gdLst>
                <a:gd name="connsiteX0" fmla="*/ 91440 w 91440"/>
                <a:gd name="connsiteY0" fmla="*/ 60960 h 60960"/>
                <a:gd name="connsiteX1" fmla="*/ 0 w 91440"/>
                <a:gd name="connsiteY1" fmla="*/ 10478 h 60960"/>
                <a:gd name="connsiteX2" fmla="*/ 0 w 91440"/>
                <a:gd name="connsiteY2" fmla="*/ 0 h 60960"/>
                <a:gd name="connsiteX3" fmla="*/ 91440 w 91440"/>
                <a:gd name="connsiteY3" fmla="*/ 50483 h 60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1440" h="60960">
                  <a:moveTo>
                    <a:pt x="91440" y="60960"/>
                  </a:moveTo>
                  <a:lnTo>
                    <a:pt x="0" y="10478"/>
                  </a:lnTo>
                  <a:lnTo>
                    <a:pt x="0" y="0"/>
                  </a:lnTo>
                  <a:lnTo>
                    <a:pt x="91440" y="50483"/>
                  </a:lnTo>
                  <a:close/>
                </a:path>
              </a:pathLst>
            </a:custGeom>
            <a:solidFill>
              <a:srgbClr val="E4E5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38" name="Freeform: Shape 1237">
              <a:extLst>
                <a:ext uri="{FF2B5EF4-FFF2-40B4-BE49-F238E27FC236}">
                  <a16:creationId xmlns:a16="http://schemas.microsoft.com/office/drawing/2014/main" id="{77032854-1088-4CD6-8A7A-CEBAB7EC184D}"/>
                </a:ext>
              </a:extLst>
            </p:cNvPr>
            <p:cNvSpPr/>
            <p:nvPr/>
          </p:nvSpPr>
          <p:spPr>
            <a:xfrm>
              <a:off x="3536634" y="3259451"/>
              <a:ext cx="8572" cy="168592"/>
            </a:xfrm>
            <a:custGeom>
              <a:avLst/>
              <a:gdLst>
                <a:gd name="connsiteX0" fmla="*/ 0 w 8572"/>
                <a:gd name="connsiteY0" fmla="*/ 168592 h 168592"/>
                <a:gd name="connsiteX1" fmla="*/ 0 w 8572"/>
                <a:gd name="connsiteY1" fmla="*/ 4763 h 168592"/>
                <a:gd name="connsiteX2" fmla="*/ 8572 w 8572"/>
                <a:gd name="connsiteY2" fmla="*/ 0 h 168592"/>
                <a:gd name="connsiteX3" fmla="*/ 8572 w 8572"/>
                <a:gd name="connsiteY3" fmla="*/ 162878 h 168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72" h="168592">
                  <a:moveTo>
                    <a:pt x="0" y="168592"/>
                  </a:moveTo>
                  <a:lnTo>
                    <a:pt x="0" y="4763"/>
                  </a:lnTo>
                  <a:lnTo>
                    <a:pt x="8572" y="0"/>
                  </a:lnTo>
                  <a:lnTo>
                    <a:pt x="8572" y="162878"/>
                  </a:lnTo>
                  <a:close/>
                </a:path>
              </a:pathLst>
            </a:custGeom>
            <a:solidFill>
              <a:srgbClr val="B2B1B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39" name="Freeform: Shape 1238">
              <a:extLst>
                <a:ext uri="{FF2B5EF4-FFF2-40B4-BE49-F238E27FC236}">
                  <a16:creationId xmlns:a16="http://schemas.microsoft.com/office/drawing/2014/main" id="{A909C63C-4195-44C6-850D-3F9519FFB0AB}"/>
                </a:ext>
              </a:extLst>
            </p:cNvPr>
            <p:cNvSpPr/>
            <p:nvPr/>
          </p:nvSpPr>
          <p:spPr>
            <a:xfrm>
              <a:off x="3645218" y="3380420"/>
              <a:ext cx="266700" cy="180975"/>
            </a:xfrm>
            <a:custGeom>
              <a:avLst/>
              <a:gdLst>
                <a:gd name="connsiteX0" fmla="*/ 0 w 266700"/>
                <a:gd name="connsiteY0" fmla="*/ 0 h 180975"/>
                <a:gd name="connsiteX1" fmla="*/ 0 w 266700"/>
                <a:gd name="connsiteY1" fmla="*/ 32385 h 180975"/>
                <a:gd name="connsiteX2" fmla="*/ 266700 w 266700"/>
                <a:gd name="connsiteY2" fmla="*/ 180975 h 180975"/>
                <a:gd name="connsiteX3" fmla="*/ 266700 w 266700"/>
                <a:gd name="connsiteY3" fmla="*/ 148590 h 180975"/>
                <a:gd name="connsiteX4" fmla="*/ 0 w 266700"/>
                <a:gd name="connsiteY4" fmla="*/ 0 h 18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6700" h="180975">
                  <a:moveTo>
                    <a:pt x="0" y="0"/>
                  </a:moveTo>
                  <a:lnTo>
                    <a:pt x="0" y="32385"/>
                  </a:lnTo>
                  <a:lnTo>
                    <a:pt x="266700" y="180975"/>
                  </a:lnTo>
                  <a:lnTo>
                    <a:pt x="266700" y="14859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5B24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40" name="Freeform: Shape 1239">
              <a:extLst>
                <a:ext uri="{FF2B5EF4-FFF2-40B4-BE49-F238E27FC236}">
                  <a16:creationId xmlns:a16="http://schemas.microsoft.com/office/drawing/2014/main" id="{283E5BBC-3E3B-49B6-9E81-23EF73B0CF49}"/>
                </a:ext>
              </a:extLst>
            </p:cNvPr>
            <p:cNvSpPr/>
            <p:nvPr/>
          </p:nvSpPr>
          <p:spPr>
            <a:xfrm>
              <a:off x="3645218" y="3362322"/>
              <a:ext cx="300037" cy="167640"/>
            </a:xfrm>
            <a:custGeom>
              <a:avLst/>
              <a:gdLst>
                <a:gd name="connsiteX0" fmla="*/ 300038 w 300037"/>
                <a:gd name="connsiteY0" fmla="*/ 148590 h 167640"/>
                <a:gd name="connsiteX1" fmla="*/ 33338 w 300037"/>
                <a:gd name="connsiteY1" fmla="*/ 0 h 167640"/>
                <a:gd name="connsiteX2" fmla="*/ 0 w 300037"/>
                <a:gd name="connsiteY2" fmla="*/ 19050 h 167640"/>
                <a:gd name="connsiteX3" fmla="*/ 266700 w 300037"/>
                <a:gd name="connsiteY3" fmla="*/ 167640 h 167640"/>
                <a:gd name="connsiteX4" fmla="*/ 300038 w 300037"/>
                <a:gd name="connsiteY4" fmla="*/ 148590 h 167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0037" h="167640">
                  <a:moveTo>
                    <a:pt x="300038" y="148590"/>
                  </a:moveTo>
                  <a:lnTo>
                    <a:pt x="33338" y="0"/>
                  </a:lnTo>
                  <a:lnTo>
                    <a:pt x="0" y="19050"/>
                  </a:lnTo>
                  <a:lnTo>
                    <a:pt x="266700" y="167640"/>
                  </a:lnTo>
                  <a:lnTo>
                    <a:pt x="300038" y="148590"/>
                  </a:lnTo>
                  <a:close/>
                </a:path>
              </a:pathLst>
            </a:custGeom>
            <a:solidFill>
              <a:srgbClr val="57914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41" name="Freeform: Shape 1240">
              <a:extLst>
                <a:ext uri="{FF2B5EF4-FFF2-40B4-BE49-F238E27FC236}">
                  <a16:creationId xmlns:a16="http://schemas.microsoft.com/office/drawing/2014/main" id="{47435A7B-D707-4D9A-8ECC-94C71E623942}"/>
                </a:ext>
              </a:extLst>
            </p:cNvPr>
            <p:cNvSpPr/>
            <p:nvPr/>
          </p:nvSpPr>
          <p:spPr>
            <a:xfrm>
              <a:off x="3911918" y="3510913"/>
              <a:ext cx="33337" cy="51434"/>
            </a:xfrm>
            <a:custGeom>
              <a:avLst/>
              <a:gdLst>
                <a:gd name="connsiteX0" fmla="*/ 33338 w 33337"/>
                <a:gd name="connsiteY0" fmla="*/ 0 h 51434"/>
                <a:gd name="connsiteX1" fmla="*/ 33338 w 33337"/>
                <a:gd name="connsiteY1" fmla="*/ 32385 h 51434"/>
                <a:gd name="connsiteX2" fmla="*/ 0 w 33337"/>
                <a:gd name="connsiteY2" fmla="*/ 51435 h 51434"/>
                <a:gd name="connsiteX3" fmla="*/ 0 w 33337"/>
                <a:gd name="connsiteY3" fmla="*/ 19050 h 51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337" h="51434">
                  <a:moveTo>
                    <a:pt x="33338" y="0"/>
                  </a:moveTo>
                  <a:lnTo>
                    <a:pt x="33338" y="32385"/>
                  </a:lnTo>
                  <a:lnTo>
                    <a:pt x="0" y="51435"/>
                  </a:lnTo>
                  <a:lnTo>
                    <a:pt x="0" y="19050"/>
                  </a:lnTo>
                  <a:close/>
                </a:path>
              </a:pathLst>
            </a:custGeom>
            <a:solidFill>
              <a:srgbClr val="57914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42" name="Freeform: Shape 1241">
              <a:extLst>
                <a:ext uri="{FF2B5EF4-FFF2-40B4-BE49-F238E27FC236}">
                  <a16:creationId xmlns:a16="http://schemas.microsoft.com/office/drawing/2014/main" id="{5622B763-4B51-4003-99BC-8DDCA0093BA1}"/>
                </a:ext>
              </a:extLst>
            </p:cNvPr>
            <p:cNvSpPr/>
            <p:nvPr/>
          </p:nvSpPr>
          <p:spPr>
            <a:xfrm>
              <a:off x="3170873" y="3059428"/>
              <a:ext cx="365760" cy="204787"/>
            </a:xfrm>
            <a:custGeom>
              <a:avLst/>
              <a:gdLst>
                <a:gd name="connsiteX0" fmla="*/ 189547 w 365760"/>
                <a:gd name="connsiteY0" fmla="*/ 953 h 204787"/>
                <a:gd name="connsiteX1" fmla="*/ 0 w 365760"/>
                <a:gd name="connsiteY1" fmla="*/ 0 h 204787"/>
                <a:gd name="connsiteX2" fmla="*/ 365760 w 365760"/>
                <a:gd name="connsiteY2" fmla="*/ 204788 h 204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5760" h="204787">
                  <a:moveTo>
                    <a:pt x="189547" y="953"/>
                  </a:moveTo>
                  <a:lnTo>
                    <a:pt x="0" y="0"/>
                  </a:lnTo>
                  <a:lnTo>
                    <a:pt x="365760" y="204788"/>
                  </a:lnTo>
                  <a:close/>
                </a:path>
              </a:pathLst>
            </a:custGeom>
            <a:solidFill>
              <a:srgbClr val="43291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43" name="Freeform: Shape 1242">
              <a:extLst>
                <a:ext uri="{FF2B5EF4-FFF2-40B4-BE49-F238E27FC236}">
                  <a16:creationId xmlns:a16="http://schemas.microsoft.com/office/drawing/2014/main" id="{17769D19-8C3A-4EAE-AE04-3A87E02A1710}"/>
                </a:ext>
              </a:extLst>
            </p:cNvPr>
            <p:cNvSpPr/>
            <p:nvPr/>
          </p:nvSpPr>
          <p:spPr>
            <a:xfrm>
              <a:off x="3186113" y="3064190"/>
              <a:ext cx="332422" cy="185737"/>
            </a:xfrm>
            <a:custGeom>
              <a:avLst/>
              <a:gdLst>
                <a:gd name="connsiteX0" fmla="*/ 172402 w 332422"/>
                <a:gd name="connsiteY0" fmla="*/ 0 h 185737"/>
                <a:gd name="connsiteX1" fmla="*/ 0 w 332422"/>
                <a:gd name="connsiteY1" fmla="*/ 0 h 185737"/>
                <a:gd name="connsiteX2" fmla="*/ 332423 w 332422"/>
                <a:gd name="connsiteY2" fmla="*/ 185738 h 185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2422" h="185737">
                  <a:moveTo>
                    <a:pt x="172402" y="0"/>
                  </a:moveTo>
                  <a:lnTo>
                    <a:pt x="0" y="0"/>
                  </a:lnTo>
                  <a:lnTo>
                    <a:pt x="332423" y="185738"/>
                  </a:lnTo>
                  <a:close/>
                </a:path>
              </a:pathLst>
            </a:custGeom>
            <a:solidFill>
              <a:srgbClr val="2E1C1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44" name="Freeform: Shape 1243">
              <a:extLst>
                <a:ext uri="{FF2B5EF4-FFF2-40B4-BE49-F238E27FC236}">
                  <a16:creationId xmlns:a16="http://schemas.microsoft.com/office/drawing/2014/main" id="{59BE3C02-CCA8-4555-9330-9E08FD34248C}"/>
                </a:ext>
              </a:extLst>
            </p:cNvPr>
            <p:cNvSpPr/>
            <p:nvPr/>
          </p:nvSpPr>
          <p:spPr>
            <a:xfrm>
              <a:off x="3212782" y="3070857"/>
              <a:ext cx="291465" cy="161925"/>
            </a:xfrm>
            <a:custGeom>
              <a:avLst/>
              <a:gdLst>
                <a:gd name="connsiteX0" fmla="*/ 151448 w 291465"/>
                <a:gd name="connsiteY0" fmla="*/ 0 h 161925"/>
                <a:gd name="connsiteX1" fmla="*/ 0 w 291465"/>
                <a:gd name="connsiteY1" fmla="*/ 0 h 161925"/>
                <a:gd name="connsiteX2" fmla="*/ 291465 w 291465"/>
                <a:gd name="connsiteY2" fmla="*/ 161925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1465" h="161925">
                  <a:moveTo>
                    <a:pt x="151448" y="0"/>
                  </a:moveTo>
                  <a:lnTo>
                    <a:pt x="0" y="0"/>
                  </a:lnTo>
                  <a:lnTo>
                    <a:pt x="291465" y="161925"/>
                  </a:lnTo>
                  <a:close/>
                </a:path>
              </a:pathLst>
            </a:custGeom>
            <a:solidFill>
              <a:schemeClr val="accent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45" name="Freeform: Shape 1244">
              <a:extLst>
                <a:ext uri="{FF2B5EF4-FFF2-40B4-BE49-F238E27FC236}">
                  <a16:creationId xmlns:a16="http://schemas.microsoft.com/office/drawing/2014/main" id="{A736D0E9-CE78-4501-9A17-6B15560E3D91}"/>
                </a:ext>
              </a:extLst>
            </p:cNvPr>
            <p:cNvSpPr/>
            <p:nvPr/>
          </p:nvSpPr>
          <p:spPr>
            <a:xfrm>
              <a:off x="3186114" y="3064190"/>
              <a:ext cx="332423" cy="185737"/>
            </a:xfrm>
            <a:custGeom>
              <a:avLst/>
              <a:gdLst>
                <a:gd name="connsiteX0" fmla="*/ 318135 w 332422"/>
                <a:gd name="connsiteY0" fmla="*/ 168592 h 185737"/>
                <a:gd name="connsiteX1" fmla="*/ 26670 w 332422"/>
                <a:gd name="connsiteY1" fmla="*/ 6667 h 185737"/>
                <a:gd name="connsiteX2" fmla="*/ 0 w 332422"/>
                <a:gd name="connsiteY2" fmla="*/ 0 h 185737"/>
                <a:gd name="connsiteX3" fmla="*/ 332423 w 332422"/>
                <a:gd name="connsiteY3" fmla="*/ 185738 h 185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2422" h="185737">
                  <a:moveTo>
                    <a:pt x="318135" y="168592"/>
                  </a:moveTo>
                  <a:lnTo>
                    <a:pt x="26670" y="6667"/>
                  </a:lnTo>
                  <a:lnTo>
                    <a:pt x="0" y="0"/>
                  </a:lnTo>
                  <a:lnTo>
                    <a:pt x="332423" y="185738"/>
                  </a:lnTo>
                  <a:close/>
                </a:path>
              </a:pathLst>
            </a:custGeom>
            <a:solidFill>
              <a:srgbClr val="70514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1246" name="Graphic 801">
              <a:extLst>
                <a:ext uri="{FF2B5EF4-FFF2-40B4-BE49-F238E27FC236}">
                  <a16:creationId xmlns:a16="http://schemas.microsoft.com/office/drawing/2014/main" id="{57412DFD-041B-475E-AB5B-7E168220CF49}"/>
                </a:ext>
              </a:extLst>
            </p:cNvPr>
            <p:cNvGrpSpPr/>
            <p:nvPr/>
          </p:nvGrpSpPr>
          <p:grpSpPr>
            <a:xfrm>
              <a:off x="2868303" y="3033712"/>
              <a:ext cx="276850" cy="375284"/>
              <a:chOff x="2868303" y="3033712"/>
              <a:chExt cx="276850" cy="375284"/>
            </a:xfrm>
            <a:solidFill>
              <a:schemeClr val="accent1"/>
            </a:solidFill>
          </p:grpSpPr>
          <p:sp>
            <p:nvSpPr>
              <p:cNvPr id="1247" name="Freeform: Shape 1246">
                <a:extLst>
                  <a:ext uri="{FF2B5EF4-FFF2-40B4-BE49-F238E27FC236}">
                    <a16:creationId xmlns:a16="http://schemas.microsoft.com/office/drawing/2014/main" id="{54FC6355-4490-4CAB-B333-89C292121932}"/>
                  </a:ext>
                </a:extLst>
              </p:cNvPr>
              <p:cNvSpPr/>
              <p:nvPr/>
            </p:nvSpPr>
            <p:spPr>
              <a:xfrm>
                <a:off x="2948939" y="3328987"/>
                <a:ext cx="152400" cy="80009"/>
              </a:xfrm>
              <a:custGeom>
                <a:avLst/>
                <a:gdLst>
                  <a:gd name="connsiteX0" fmla="*/ 76200 w 152400"/>
                  <a:gd name="connsiteY0" fmla="*/ 80010 h 80009"/>
                  <a:gd name="connsiteX1" fmla="*/ 152400 w 152400"/>
                  <a:gd name="connsiteY1" fmla="*/ 40005 h 80009"/>
                  <a:gd name="connsiteX2" fmla="*/ 76200 w 152400"/>
                  <a:gd name="connsiteY2" fmla="*/ 0 h 80009"/>
                  <a:gd name="connsiteX3" fmla="*/ 0 w 152400"/>
                  <a:gd name="connsiteY3" fmla="*/ 40005 h 80009"/>
                  <a:gd name="connsiteX4" fmla="*/ 76200 w 152400"/>
                  <a:gd name="connsiteY4" fmla="*/ 80010 h 800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2400" h="80009">
                    <a:moveTo>
                      <a:pt x="76200" y="80010"/>
                    </a:moveTo>
                    <a:cubicBezTo>
                      <a:pt x="118110" y="80010"/>
                      <a:pt x="152400" y="61913"/>
                      <a:pt x="152400" y="40005"/>
                    </a:cubicBezTo>
                    <a:cubicBezTo>
                      <a:pt x="152400" y="18097"/>
                      <a:pt x="118110" y="0"/>
                      <a:pt x="76200" y="0"/>
                    </a:cubicBezTo>
                    <a:cubicBezTo>
                      <a:pt x="34290" y="0"/>
                      <a:pt x="0" y="18097"/>
                      <a:pt x="0" y="40005"/>
                    </a:cubicBezTo>
                    <a:cubicBezTo>
                      <a:pt x="0" y="61913"/>
                      <a:pt x="34290" y="80010"/>
                      <a:pt x="76200" y="80010"/>
                    </a:cubicBezTo>
                    <a:close/>
                  </a:path>
                </a:pathLst>
              </a:custGeom>
              <a:solidFill>
                <a:srgbClr val="40404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1248" name="Graphic 801">
                <a:extLst>
                  <a:ext uri="{FF2B5EF4-FFF2-40B4-BE49-F238E27FC236}">
                    <a16:creationId xmlns:a16="http://schemas.microsoft.com/office/drawing/2014/main" id="{57412DFD-041B-475E-AB5B-7E168220CF49}"/>
                  </a:ext>
                </a:extLst>
              </p:cNvPr>
              <p:cNvGrpSpPr/>
              <p:nvPr/>
            </p:nvGrpSpPr>
            <p:grpSpPr>
              <a:xfrm>
                <a:off x="2868303" y="3033712"/>
                <a:ext cx="276850" cy="348615"/>
                <a:chOff x="2868303" y="3033712"/>
                <a:chExt cx="276850" cy="348615"/>
              </a:xfrm>
              <a:solidFill>
                <a:schemeClr val="accent1"/>
              </a:solidFill>
            </p:grpSpPr>
            <p:sp>
              <p:nvSpPr>
                <p:cNvPr id="1249" name="Freeform: Shape 1248">
                  <a:extLst>
                    <a:ext uri="{FF2B5EF4-FFF2-40B4-BE49-F238E27FC236}">
                      <a16:creationId xmlns:a16="http://schemas.microsoft.com/office/drawing/2014/main" id="{986F38E5-256E-4590-87E1-9E62877362ED}"/>
                    </a:ext>
                  </a:extLst>
                </p:cNvPr>
                <p:cNvSpPr/>
                <p:nvPr/>
              </p:nvSpPr>
              <p:spPr>
                <a:xfrm>
                  <a:off x="2958464" y="3174682"/>
                  <a:ext cx="144779" cy="207645"/>
                </a:xfrm>
                <a:custGeom>
                  <a:avLst/>
                  <a:gdLst>
                    <a:gd name="connsiteX0" fmla="*/ 0 w 144779"/>
                    <a:gd name="connsiteY0" fmla="*/ 13335 h 207645"/>
                    <a:gd name="connsiteX1" fmla="*/ 23813 w 144779"/>
                    <a:gd name="connsiteY1" fmla="*/ 50483 h 207645"/>
                    <a:gd name="connsiteX2" fmla="*/ 47625 w 144779"/>
                    <a:gd name="connsiteY2" fmla="*/ 141922 h 207645"/>
                    <a:gd name="connsiteX3" fmla="*/ 38100 w 144779"/>
                    <a:gd name="connsiteY3" fmla="*/ 177165 h 207645"/>
                    <a:gd name="connsiteX4" fmla="*/ 7620 w 144779"/>
                    <a:gd name="connsiteY4" fmla="*/ 190500 h 207645"/>
                    <a:gd name="connsiteX5" fmla="*/ 4763 w 144779"/>
                    <a:gd name="connsiteY5" fmla="*/ 192405 h 207645"/>
                    <a:gd name="connsiteX6" fmla="*/ 13335 w 144779"/>
                    <a:gd name="connsiteY6" fmla="*/ 193358 h 207645"/>
                    <a:gd name="connsiteX7" fmla="*/ 20002 w 144779"/>
                    <a:gd name="connsiteY7" fmla="*/ 194310 h 207645"/>
                    <a:gd name="connsiteX8" fmla="*/ 32385 w 144779"/>
                    <a:gd name="connsiteY8" fmla="*/ 188595 h 207645"/>
                    <a:gd name="connsiteX9" fmla="*/ 45720 w 144779"/>
                    <a:gd name="connsiteY9" fmla="*/ 195263 h 207645"/>
                    <a:gd name="connsiteX10" fmla="*/ 34290 w 144779"/>
                    <a:gd name="connsiteY10" fmla="*/ 202883 h 207645"/>
                    <a:gd name="connsiteX11" fmla="*/ 21907 w 144779"/>
                    <a:gd name="connsiteY11" fmla="*/ 207645 h 207645"/>
                    <a:gd name="connsiteX12" fmla="*/ 40005 w 144779"/>
                    <a:gd name="connsiteY12" fmla="*/ 205740 h 207645"/>
                    <a:gd name="connsiteX13" fmla="*/ 63817 w 144779"/>
                    <a:gd name="connsiteY13" fmla="*/ 193358 h 207645"/>
                    <a:gd name="connsiteX14" fmla="*/ 69532 w 144779"/>
                    <a:gd name="connsiteY14" fmla="*/ 186690 h 207645"/>
                    <a:gd name="connsiteX15" fmla="*/ 72390 w 144779"/>
                    <a:gd name="connsiteY15" fmla="*/ 189547 h 207645"/>
                    <a:gd name="connsiteX16" fmla="*/ 83820 w 144779"/>
                    <a:gd name="connsiteY16" fmla="*/ 197167 h 207645"/>
                    <a:gd name="connsiteX17" fmla="*/ 91440 w 144779"/>
                    <a:gd name="connsiteY17" fmla="*/ 200025 h 207645"/>
                    <a:gd name="connsiteX18" fmla="*/ 119063 w 144779"/>
                    <a:gd name="connsiteY18" fmla="*/ 200977 h 207645"/>
                    <a:gd name="connsiteX19" fmla="*/ 122873 w 144779"/>
                    <a:gd name="connsiteY19" fmla="*/ 201930 h 207645"/>
                    <a:gd name="connsiteX20" fmla="*/ 119063 w 144779"/>
                    <a:gd name="connsiteY20" fmla="*/ 198120 h 207645"/>
                    <a:gd name="connsiteX21" fmla="*/ 103823 w 144779"/>
                    <a:gd name="connsiteY21" fmla="*/ 191452 h 207645"/>
                    <a:gd name="connsiteX22" fmla="*/ 98107 w 144779"/>
                    <a:gd name="connsiteY22" fmla="*/ 180022 h 207645"/>
                    <a:gd name="connsiteX23" fmla="*/ 104775 w 144779"/>
                    <a:gd name="connsiteY23" fmla="*/ 187642 h 207645"/>
                    <a:gd name="connsiteX24" fmla="*/ 115253 w 144779"/>
                    <a:gd name="connsiteY24" fmla="*/ 190500 h 207645"/>
                    <a:gd name="connsiteX25" fmla="*/ 126682 w 144779"/>
                    <a:gd name="connsiteY25" fmla="*/ 191452 h 207645"/>
                    <a:gd name="connsiteX26" fmla="*/ 125730 w 144779"/>
                    <a:gd name="connsiteY26" fmla="*/ 189547 h 207645"/>
                    <a:gd name="connsiteX27" fmla="*/ 119063 w 144779"/>
                    <a:gd name="connsiteY27" fmla="*/ 184785 h 207645"/>
                    <a:gd name="connsiteX28" fmla="*/ 111442 w 144779"/>
                    <a:gd name="connsiteY28" fmla="*/ 182880 h 207645"/>
                    <a:gd name="connsiteX29" fmla="*/ 91440 w 144779"/>
                    <a:gd name="connsiteY29" fmla="*/ 160972 h 207645"/>
                    <a:gd name="connsiteX30" fmla="*/ 80010 w 144779"/>
                    <a:gd name="connsiteY30" fmla="*/ 117158 h 207645"/>
                    <a:gd name="connsiteX31" fmla="*/ 81915 w 144779"/>
                    <a:gd name="connsiteY31" fmla="*/ 88583 h 207645"/>
                    <a:gd name="connsiteX32" fmla="*/ 100013 w 144779"/>
                    <a:gd name="connsiteY32" fmla="*/ 69533 h 207645"/>
                    <a:gd name="connsiteX33" fmla="*/ 102870 w 144779"/>
                    <a:gd name="connsiteY33" fmla="*/ 68580 h 207645"/>
                    <a:gd name="connsiteX34" fmla="*/ 115253 w 144779"/>
                    <a:gd name="connsiteY34" fmla="*/ 65722 h 207645"/>
                    <a:gd name="connsiteX35" fmla="*/ 144780 w 144779"/>
                    <a:gd name="connsiteY35" fmla="*/ 56197 h 207645"/>
                    <a:gd name="connsiteX36" fmla="*/ 140970 w 144779"/>
                    <a:gd name="connsiteY36" fmla="*/ 54292 h 207645"/>
                    <a:gd name="connsiteX37" fmla="*/ 120967 w 144779"/>
                    <a:gd name="connsiteY37" fmla="*/ 60008 h 207645"/>
                    <a:gd name="connsiteX38" fmla="*/ 107632 w 144779"/>
                    <a:gd name="connsiteY38" fmla="*/ 60008 h 207645"/>
                    <a:gd name="connsiteX39" fmla="*/ 110490 w 144779"/>
                    <a:gd name="connsiteY39" fmla="*/ 59055 h 207645"/>
                    <a:gd name="connsiteX40" fmla="*/ 116205 w 144779"/>
                    <a:gd name="connsiteY40" fmla="*/ 53340 h 207645"/>
                    <a:gd name="connsiteX41" fmla="*/ 130492 w 144779"/>
                    <a:gd name="connsiteY41" fmla="*/ 44767 h 207645"/>
                    <a:gd name="connsiteX42" fmla="*/ 132398 w 144779"/>
                    <a:gd name="connsiteY42" fmla="*/ 43815 h 207645"/>
                    <a:gd name="connsiteX43" fmla="*/ 131445 w 144779"/>
                    <a:gd name="connsiteY43" fmla="*/ 41910 h 207645"/>
                    <a:gd name="connsiteX44" fmla="*/ 130492 w 144779"/>
                    <a:gd name="connsiteY44" fmla="*/ 41910 h 207645"/>
                    <a:gd name="connsiteX45" fmla="*/ 129540 w 144779"/>
                    <a:gd name="connsiteY45" fmla="*/ 38100 h 207645"/>
                    <a:gd name="connsiteX46" fmla="*/ 118110 w 144779"/>
                    <a:gd name="connsiteY46" fmla="*/ 43815 h 207645"/>
                    <a:gd name="connsiteX47" fmla="*/ 112395 w 144779"/>
                    <a:gd name="connsiteY47" fmla="*/ 45720 h 207645"/>
                    <a:gd name="connsiteX48" fmla="*/ 119063 w 144779"/>
                    <a:gd name="connsiteY48" fmla="*/ 10477 h 207645"/>
                    <a:gd name="connsiteX49" fmla="*/ 119063 w 144779"/>
                    <a:gd name="connsiteY49" fmla="*/ 8572 h 207645"/>
                    <a:gd name="connsiteX50" fmla="*/ 111442 w 144779"/>
                    <a:gd name="connsiteY50" fmla="*/ 10477 h 207645"/>
                    <a:gd name="connsiteX51" fmla="*/ 108585 w 144779"/>
                    <a:gd name="connsiteY51" fmla="*/ 10477 h 207645"/>
                    <a:gd name="connsiteX52" fmla="*/ 105728 w 144779"/>
                    <a:gd name="connsiteY52" fmla="*/ 18097 h 207645"/>
                    <a:gd name="connsiteX53" fmla="*/ 105728 w 144779"/>
                    <a:gd name="connsiteY53" fmla="*/ 29527 h 207645"/>
                    <a:gd name="connsiteX54" fmla="*/ 103823 w 144779"/>
                    <a:gd name="connsiteY54" fmla="*/ 40005 h 207645"/>
                    <a:gd name="connsiteX55" fmla="*/ 97155 w 144779"/>
                    <a:gd name="connsiteY55" fmla="*/ 57150 h 207645"/>
                    <a:gd name="connsiteX56" fmla="*/ 92392 w 144779"/>
                    <a:gd name="connsiteY56" fmla="*/ 64770 h 207645"/>
                    <a:gd name="connsiteX57" fmla="*/ 78105 w 144779"/>
                    <a:gd name="connsiteY57" fmla="*/ 70485 h 207645"/>
                    <a:gd name="connsiteX58" fmla="*/ 77153 w 144779"/>
                    <a:gd name="connsiteY58" fmla="*/ 64770 h 207645"/>
                    <a:gd name="connsiteX59" fmla="*/ 75248 w 144779"/>
                    <a:gd name="connsiteY59" fmla="*/ 56197 h 207645"/>
                    <a:gd name="connsiteX60" fmla="*/ 74295 w 144779"/>
                    <a:gd name="connsiteY60" fmla="*/ 25717 h 207645"/>
                    <a:gd name="connsiteX61" fmla="*/ 73342 w 144779"/>
                    <a:gd name="connsiteY61" fmla="*/ 18097 h 207645"/>
                    <a:gd name="connsiteX62" fmla="*/ 72390 w 144779"/>
                    <a:gd name="connsiteY62" fmla="*/ 11430 h 207645"/>
                    <a:gd name="connsiteX63" fmla="*/ 61913 w 144779"/>
                    <a:gd name="connsiteY63" fmla="*/ 1905 h 207645"/>
                    <a:gd name="connsiteX64" fmla="*/ 54292 w 144779"/>
                    <a:gd name="connsiteY64" fmla="*/ 0 h 207645"/>
                    <a:gd name="connsiteX65" fmla="*/ 55245 w 144779"/>
                    <a:gd name="connsiteY65" fmla="*/ 4763 h 207645"/>
                    <a:gd name="connsiteX66" fmla="*/ 54292 w 144779"/>
                    <a:gd name="connsiteY66" fmla="*/ 33338 h 207645"/>
                    <a:gd name="connsiteX67" fmla="*/ 47625 w 144779"/>
                    <a:gd name="connsiteY67" fmla="*/ 44767 h 207645"/>
                    <a:gd name="connsiteX68" fmla="*/ 25717 w 144779"/>
                    <a:gd name="connsiteY68" fmla="*/ 34290 h 207645"/>
                    <a:gd name="connsiteX69" fmla="*/ 19050 w 144779"/>
                    <a:gd name="connsiteY69" fmla="*/ 21908 h 207645"/>
                    <a:gd name="connsiteX70" fmla="*/ 3810 w 144779"/>
                    <a:gd name="connsiteY70" fmla="*/ 4763 h 207645"/>
                    <a:gd name="connsiteX71" fmla="*/ 4763 w 144779"/>
                    <a:gd name="connsiteY71" fmla="*/ 7620 h 207645"/>
                    <a:gd name="connsiteX72" fmla="*/ 0 w 144779"/>
                    <a:gd name="connsiteY72" fmla="*/ 13335 h 2076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</a:cxnLst>
                  <a:rect l="l" t="t" r="r" b="b"/>
                  <a:pathLst>
                    <a:path w="144779" h="207645">
                      <a:moveTo>
                        <a:pt x="0" y="13335"/>
                      </a:moveTo>
                      <a:cubicBezTo>
                        <a:pt x="14288" y="24765"/>
                        <a:pt x="1905" y="40005"/>
                        <a:pt x="23813" y="50483"/>
                      </a:cubicBezTo>
                      <a:cubicBezTo>
                        <a:pt x="62865" y="68580"/>
                        <a:pt x="38100" y="120967"/>
                        <a:pt x="47625" y="141922"/>
                      </a:cubicBezTo>
                      <a:cubicBezTo>
                        <a:pt x="50482" y="149542"/>
                        <a:pt x="45720" y="170497"/>
                        <a:pt x="38100" y="177165"/>
                      </a:cubicBezTo>
                      <a:cubicBezTo>
                        <a:pt x="21907" y="191452"/>
                        <a:pt x="13335" y="185738"/>
                        <a:pt x="7620" y="190500"/>
                      </a:cubicBezTo>
                      <a:cubicBezTo>
                        <a:pt x="6667" y="191452"/>
                        <a:pt x="4763" y="191452"/>
                        <a:pt x="4763" y="192405"/>
                      </a:cubicBezTo>
                      <a:cubicBezTo>
                        <a:pt x="11430" y="190500"/>
                        <a:pt x="13335" y="192405"/>
                        <a:pt x="13335" y="193358"/>
                      </a:cubicBezTo>
                      <a:cubicBezTo>
                        <a:pt x="13335" y="196215"/>
                        <a:pt x="19050" y="195263"/>
                        <a:pt x="20002" y="194310"/>
                      </a:cubicBezTo>
                      <a:cubicBezTo>
                        <a:pt x="20002" y="194310"/>
                        <a:pt x="29527" y="190500"/>
                        <a:pt x="32385" y="188595"/>
                      </a:cubicBezTo>
                      <a:cubicBezTo>
                        <a:pt x="36195" y="185738"/>
                        <a:pt x="54292" y="188595"/>
                        <a:pt x="45720" y="195263"/>
                      </a:cubicBezTo>
                      <a:cubicBezTo>
                        <a:pt x="43815" y="197167"/>
                        <a:pt x="38100" y="197167"/>
                        <a:pt x="34290" y="202883"/>
                      </a:cubicBezTo>
                      <a:cubicBezTo>
                        <a:pt x="32385" y="204788"/>
                        <a:pt x="27622" y="206692"/>
                        <a:pt x="21907" y="207645"/>
                      </a:cubicBezTo>
                      <a:cubicBezTo>
                        <a:pt x="28575" y="207645"/>
                        <a:pt x="34290" y="207645"/>
                        <a:pt x="40005" y="205740"/>
                      </a:cubicBezTo>
                      <a:cubicBezTo>
                        <a:pt x="47625" y="203835"/>
                        <a:pt x="60960" y="201930"/>
                        <a:pt x="63817" y="193358"/>
                      </a:cubicBezTo>
                      <a:cubicBezTo>
                        <a:pt x="64770" y="190500"/>
                        <a:pt x="69532" y="186690"/>
                        <a:pt x="69532" y="186690"/>
                      </a:cubicBezTo>
                      <a:cubicBezTo>
                        <a:pt x="71438" y="187642"/>
                        <a:pt x="71438" y="188595"/>
                        <a:pt x="72390" y="189547"/>
                      </a:cubicBezTo>
                      <a:cubicBezTo>
                        <a:pt x="74295" y="192405"/>
                        <a:pt x="76200" y="195263"/>
                        <a:pt x="83820" y="197167"/>
                      </a:cubicBezTo>
                      <a:cubicBezTo>
                        <a:pt x="86678" y="198120"/>
                        <a:pt x="89535" y="200025"/>
                        <a:pt x="91440" y="200025"/>
                      </a:cubicBezTo>
                      <a:cubicBezTo>
                        <a:pt x="100013" y="200025"/>
                        <a:pt x="109538" y="198120"/>
                        <a:pt x="119063" y="200977"/>
                      </a:cubicBezTo>
                      <a:lnTo>
                        <a:pt x="122873" y="201930"/>
                      </a:lnTo>
                      <a:lnTo>
                        <a:pt x="119063" y="198120"/>
                      </a:lnTo>
                      <a:cubicBezTo>
                        <a:pt x="116205" y="195263"/>
                        <a:pt x="108585" y="192405"/>
                        <a:pt x="103823" y="191452"/>
                      </a:cubicBezTo>
                      <a:cubicBezTo>
                        <a:pt x="92392" y="188595"/>
                        <a:pt x="95250" y="175260"/>
                        <a:pt x="98107" y="180022"/>
                      </a:cubicBezTo>
                      <a:cubicBezTo>
                        <a:pt x="99060" y="180975"/>
                        <a:pt x="100965" y="184785"/>
                        <a:pt x="104775" y="187642"/>
                      </a:cubicBezTo>
                      <a:cubicBezTo>
                        <a:pt x="108585" y="189547"/>
                        <a:pt x="113348" y="190500"/>
                        <a:pt x="115253" y="190500"/>
                      </a:cubicBezTo>
                      <a:lnTo>
                        <a:pt x="126682" y="191452"/>
                      </a:lnTo>
                      <a:cubicBezTo>
                        <a:pt x="132398" y="191452"/>
                        <a:pt x="129540" y="191452"/>
                        <a:pt x="125730" y="189547"/>
                      </a:cubicBezTo>
                      <a:cubicBezTo>
                        <a:pt x="123825" y="188595"/>
                        <a:pt x="122873" y="186690"/>
                        <a:pt x="119063" y="184785"/>
                      </a:cubicBezTo>
                      <a:cubicBezTo>
                        <a:pt x="117157" y="183833"/>
                        <a:pt x="113348" y="183833"/>
                        <a:pt x="111442" y="182880"/>
                      </a:cubicBezTo>
                      <a:cubicBezTo>
                        <a:pt x="100965" y="177165"/>
                        <a:pt x="97155" y="171450"/>
                        <a:pt x="91440" y="160972"/>
                      </a:cubicBezTo>
                      <a:cubicBezTo>
                        <a:pt x="85725" y="151447"/>
                        <a:pt x="80010" y="128588"/>
                        <a:pt x="80010" y="117158"/>
                      </a:cubicBezTo>
                      <a:cubicBezTo>
                        <a:pt x="80010" y="102870"/>
                        <a:pt x="75248" y="105727"/>
                        <a:pt x="81915" y="88583"/>
                      </a:cubicBezTo>
                      <a:cubicBezTo>
                        <a:pt x="83820" y="83820"/>
                        <a:pt x="93345" y="77152"/>
                        <a:pt x="100013" y="69533"/>
                      </a:cubicBezTo>
                      <a:cubicBezTo>
                        <a:pt x="100965" y="69533"/>
                        <a:pt x="101917" y="68580"/>
                        <a:pt x="102870" y="68580"/>
                      </a:cubicBezTo>
                      <a:cubicBezTo>
                        <a:pt x="108585" y="66675"/>
                        <a:pt x="108585" y="65722"/>
                        <a:pt x="115253" y="65722"/>
                      </a:cubicBezTo>
                      <a:cubicBezTo>
                        <a:pt x="135255" y="64770"/>
                        <a:pt x="140970" y="60960"/>
                        <a:pt x="144780" y="56197"/>
                      </a:cubicBezTo>
                      <a:cubicBezTo>
                        <a:pt x="142875" y="56197"/>
                        <a:pt x="141923" y="55245"/>
                        <a:pt x="140970" y="54292"/>
                      </a:cubicBezTo>
                      <a:cubicBezTo>
                        <a:pt x="136208" y="57150"/>
                        <a:pt x="130492" y="60008"/>
                        <a:pt x="120967" y="60008"/>
                      </a:cubicBezTo>
                      <a:cubicBezTo>
                        <a:pt x="114300" y="60008"/>
                        <a:pt x="111442" y="59055"/>
                        <a:pt x="107632" y="60008"/>
                      </a:cubicBezTo>
                      <a:cubicBezTo>
                        <a:pt x="108585" y="59055"/>
                        <a:pt x="109538" y="59055"/>
                        <a:pt x="110490" y="59055"/>
                      </a:cubicBezTo>
                      <a:cubicBezTo>
                        <a:pt x="113348" y="59055"/>
                        <a:pt x="115253" y="53340"/>
                        <a:pt x="116205" y="53340"/>
                      </a:cubicBezTo>
                      <a:cubicBezTo>
                        <a:pt x="118110" y="51435"/>
                        <a:pt x="126682" y="47625"/>
                        <a:pt x="130492" y="44767"/>
                      </a:cubicBezTo>
                      <a:cubicBezTo>
                        <a:pt x="130492" y="44767"/>
                        <a:pt x="131445" y="43815"/>
                        <a:pt x="132398" y="43815"/>
                      </a:cubicBezTo>
                      <a:cubicBezTo>
                        <a:pt x="131445" y="42863"/>
                        <a:pt x="131445" y="42863"/>
                        <a:pt x="131445" y="41910"/>
                      </a:cubicBezTo>
                      <a:cubicBezTo>
                        <a:pt x="130492" y="41910"/>
                        <a:pt x="130492" y="41910"/>
                        <a:pt x="130492" y="41910"/>
                      </a:cubicBezTo>
                      <a:cubicBezTo>
                        <a:pt x="129540" y="40958"/>
                        <a:pt x="129540" y="40005"/>
                        <a:pt x="129540" y="38100"/>
                      </a:cubicBezTo>
                      <a:cubicBezTo>
                        <a:pt x="125730" y="40005"/>
                        <a:pt x="120967" y="42863"/>
                        <a:pt x="118110" y="43815"/>
                      </a:cubicBezTo>
                      <a:cubicBezTo>
                        <a:pt x="114300" y="45720"/>
                        <a:pt x="116205" y="45720"/>
                        <a:pt x="112395" y="45720"/>
                      </a:cubicBezTo>
                      <a:cubicBezTo>
                        <a:pt x="120015" y="36195"/>
                        <a:pt x="116205" y="19050"/>
                        <a:pt x="119063" y="10477"/>
                      </a:cubicBezTo>
                      <a:cubicBezTo>
                        <a:pt x="119063" y="9525"/>
                        <a:pt x="119063" y="9525"/>
                        <a:pt x="119063" y="8572"/>
                      </a:cubicBezTo>
                      <a:cubicBezTo>
                        <a:pt x="117157" y="9525"/>
                        <a:pt x="114300" y="10477"/>
                        <a:pt x="111442" y="10477"/>
                      </a:cubicBezTo>
                      <a:cubicBezTo>
                        <a:pt x="110490" y="10477"/>
                        <a:pt x="109538" y="10477"/>
                        <a:pt x="108585" y="10477"/>
                      </a:cubicBezTo>
                      <a:cubicBezTo>
                        <a:pt x="107632" y="13335"/>
                        <a:pt x="106680" y="16192"/>
                        <a:pt x="105728" y="18097"/>
                      </a:cubicBezTo>
                      <a:cubicBezTo>
                        <a:pt x="105728" y="21908"/>
                        <a:pt x="105728" y="26670"/>
                        <a:pt x="105728" y="29527"/>
                      </a:cubicBezTo>
                      <a:cubicBezTo>
                        <a:pt x="104775" y="34290"/>
                        <a:pt x="105728" y="34290"/>
                        <a:pt x="103823" y="40005"/>
                      </a:cubicBezTo>
                      <a:cubicBezTo>
                        <a:pt x="101917" y="45720"/>
                        <a:pt x="100013" y="51435"/>
                        <a:pt x="97155" y="57150"/>
                      </a:cubicBezTo>
                      <a:cubicBezTo>
                        <a:pt x="95250" y="60008"/>
                        <a:pt x="95250" y="61913"/>
                        <a:pt x="92392" y="64770"/>
                      </a:cubicBezTo>
                      <a:cubicBezTo>
                        <a:pt x="89535" y="68580"/>
                        <a:pt x="77153" y="72390"/>
                        <a:pt x="78105" y="70485"/>
                      </a:cubicBezTo>
                      <a:cubicBezTo>
                        <a:pt x="78105" y="68580"/>
                        <a:pt x="78105" y="67627"/>
                        <a:pt x="77153" y="64770"/>
                      </a:cubicBezTo>
                      <a:cubicBezTo>
                        <a:pt x="75248" y="60960"/>
                        <a:pt x="76200" y="59055"/>
                        <a:pt x="75248" y="56197"/>
                      </a:cubicBezTo>
                      <a:cubicBezTo>
                        <a:pt x="73342" y="47625"/>
                        <a:pt x="77153" y="35242"/>
                        <a:pt x="74295" y="25717"/>
                      </a:cubicBezTo>
                      <a:cubicBezTo>
                        <a:pt x="73342" y="22860"/>
                        <a:pt x="73342" y="20955"/>
                        <a:pt x="73342" y="18097"/>
                      </a:cubicBezTo>
                      <a:cubicBezTo>
                        <a:pt x="73342" y="16192"/>
                        <a:pt x="72390" y="14288"/>
                        <a:pt x="72390" y="11430"/>
                      </a:cubicBezTo>
                      <a:cubicBezTo>
                        <a:pt x="69532" y="10477"/>
                        <a:pt x="65723" y="6667"/>
                        <a:pt x="61913" y="1905"/>
                      </a:cubicBezTo>
                      <a:cubicBezTo>
                        <a:pt x="60007" y="1905"/>
                        <a:pt x="57150" y="1905"/>
                        <a:pt x="54292" y="0"/>
                      </a:cubicBezTo>
                      <a:cubicBezTo>
                        <a:pt x="54292" y="952"/>
                        <a:pt x="55245" y="2858"/>
                        <a:pt x="55245" y="4763"/>
                      </a:cubicBezTo>
                      <a:cubicBezTo>
                        <a:pt x="56197" y="14288"/>
                        <a:pt x="60007" y="22860"/>
                        <a:pt x="54292" y="33338"/>
                      </a:cubicBezTo>
                      <a:cubicBezTo>
                        <a:pt x="50482" y="39052"/>
                        <a:pt x="47625" y="36195"/>
                        <a:pt x="47625" y="44767"/>
                      </a:cubicBezTo>
                      <a:cubicBezTo>
                        <a:pt x="47625" y="40005"/>
                        <a:pt x="28575" y="40005"/>
                        <a:pt x="25717" y="34290"/>
                      </a:cubicBezTo>
                      <a:cubicBezTo>
                        <a:pt x="24765" y="32385"/>
                        <a:pt x="19050" y="28575"/>
                        <a:pt x="19050" y="21908"/>
                      </a:cubicBezTo>
                      <a:cubicBezTo>
                        <a:pt x="18097" y="16192"/>
                        <a:pt x="10477" y="8572"/>
                        <a:pt x="3810" y="4763"/>
                      </a:cubicBezTo>
                      <a:cubicBezTo>
                        <a:pt x="4763" y="5715"/>
                        <a:pt x="4763" y="6667"/>
                        <a:pt x="4763" y="7620"/>
                      </a:cubicBezTo>
                      <a:cubicBezTo>
                        <a:pt x="5715" y="10477"/>
                        <a:pt x="2857" y="11430"/>
                        <a:pt x="0" y="13335"/>
                      </a:cubicBezTo>
                      <a:close/>
                    </a:path>
                  </a:pathLst>
                </a:custGeom>
                <a:solidFill>
                  <a:srgbClr val="80654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250" name="Freeform: Shape 1249">
                  <a:extLst>
                    <a:ext uri="{FF2B5EF4-FFF2-40B4-BE49-F238E27FC236}">
                      <a16:creationId xmlns:a16="http://schemas.microsoft.com/office/drawing/2014/main" id="{BA97E00F-F5CC-4659-B6A5-3FD73F2B97E2}"/>
                    </a:ext>
                  </a:extLst>
                </p:cNvPr>
                <p:cNvSpPr/>
                <p:nvPr/>
              </p:nvSpPr>
              <p:spPr>
                <a:xfrm>
                  <a:off x="2868303" y="3033712"/>
                  <a:ext cx="276850" cy="202657"/>
                </a:xfrm>
                <a:custGeom>
                  <a:avLst/>
                  <a:gdLst>
                    <a:gd name="connsiteX0" fmla="*/ 273041 w 276850"/>
                    <a:gd name="connsiteY0" fmla="*/ 128588 h 202657"/>
                    <a:gd name="connsiteX1" fmla="*/ 273041 w 276850"/>
                    <a:gd name="connsiteY1" fmla="*/ 128588 h 202657"/>
                    <a:gd name="connsiteX2" fmla="*/ 276851 w 276850"/>
                    <a:gd name="connsiteY2" fmla="*/ 113347 h 202657"/>
                    <a:gd name="connsiteX3" fmla="*/ 274946 w 276850"/>
                    <a:gd name="connsiteY3" fmla="*/ 100013 h 202657"/>
                    <a:gd name="connsiteX4" fmla="*/ 261611 w 276850"/>
                    <a:gd name="connsiteY4" fmla="*/ 86678 h 202657"/>
                    <a:gd name="connsiteX5" fmla="*/ 251133 w 276850"/>
                    <a:gd name="connsiteY5" fmla="*/ 85725 h 202657"/>
                    <a:gd name="connsiteX6" fmla="*/ 241608 w 276850"/>
                    <a:gd name="connsiteY6" fmla="*/ 88583 h 202657"/>
                    <a:gd name="connsiteX7" fmla="*/ 234941 w 276850"/>
                    <a:gd name="connsiteY7" fmla="*/ 69533 h 202657"/>
                    <a:gd name="connsiteX8" fmla="*/ 234941 w 276850"/>
                    <a:gd name="connsiteY8" fmla="*/ 69533 h 202657"/>
                    <a:gd name="connsiteX9" fmla="*/ 213033 w 276850"/>
                    <a:gd name="connsiteY9" fmla="*/ 53340 h 202657"/>
                    <a:gd name="connsiteX10" fmla="*/ 213033 w 276850"/>
                    <a:gd name="connsiteY10" fmla="*/ 29528 h 202657"/>
                    <a:gd name="connsiteX11" fmla="*/ 187316 w 276850"/>
                    <a:gd name="connsiteY11" fmla="*/ 28575 h 202657"/>
                    <a:gd name="connsiteX12" fmla="*/ 184458 w 276850"/>
                    <a:gd name="connsiteY12" fmla="*/ 18097 h 202657"/>
                    <a:gd name="connsiteX13" fmla="*/ 177791 w 276850"/>
                    <a:gd name="connsiteY13" fmla="*/ 8572 h 202657"/>
                    <a:gd name="connsiteX14" fmla="*/ 153978 w 276850"/>
                    <a:gd name="connsiteY14" fmla="*/ 0 h 202657"/>
                    <a:gd name="connsiteX15" fmla="*/ 121593 w 276850"/>
                    <a:gd name="connsiteY15" fmla="*/ 23813 h 202657"/>
                    <a:gd name="connsiteX16" fmla="*/ 88256 w 276850"/>
                    <a:gd name="connsiteY16" fmla="*/ 52388 h 202657"/>
                    <a:gd name="connsiteX17" fmla="*/ 88256 w 276850"/>
                    <a:gd name="connsiteY17" fmla="*/ 52388 h 202657"/>
                    <a:gd name="connsiteX18" fmla="*/ 80636 w 276850"/>
                    <a:gd name="connsiteY18" fmla="*/ 68580 h 202657"/>
                    <a:gd name="connsiteX19" fmla="*/ 80636 w 276850"/>
                    <a:gd name="connsiteY19" fmla="*/ 70485 h 202657"/>
                    <a:gd name="connsiteX20" fmla="*/ 64443 w 276850"/>
                    <a:gd name="connsiteY20" fmla="*/ 60960 h 202657"/>
                    <a:gd name="connsiteX21" fmla="*/ 33963 w 276850"/>
                    <a:gd name="connsiteY21" fmla="*/ 65722 h 202657"/>
                    <a:gd name="connsiteX22" fmla="*/ 31106 w 276850"/>
                    <a:gd name="connsiteY22" fmla="*/ 69533 h 202657"/>
                    <a:gd name="connsiteX23" fmla="*/ 26343 w 276850"/>
                    <a:gd name="connsiteY23" fmla="*/ 86678 h 202657"/>
                    <a:gd name="connsiteX24" fmla="*/ 31106 w 276850"/>
                    <a:gd name="connsiteY24" fmla="*/ 100013 h 202657"/>
                    <a:gd name="connsiteX25" fmla="*/ 22533 w 276850"/>
                    <a:gd name="connsiteY25" fmla="*/ 104775 h 202657"/>
                    <a:gd name="connsiteX26" fmla="*/ 20628 w 276850"/>
                    <a:gd name="connsiteY26" fmla="*/ 117158 h 202657"/>
                    <a:gd name="connsiteX27" fmla="*/ 8246 w 276850"/>
                    <a:gd name="connsiteY27" fmla="*/ 120015 h 202657"/>
                    <a:gd name="connsiteX28" fmla="*/ 2531 w 276850"/>
                    <a:gd name="connsiteY28" fmla="*/ 124778 h 202657"/>
                    <a:gd name="connsiteX29" fmla="*/ 626 w 276850"/>
                    <a:gd name="connsiteY29" fmla="*/ 131445 h 202657"/>
                    <a:gd name="connsiteX30" fmla="*/ 1578 w 276850"/>
                    <a:gd name="connsiteY30" fmla="*/ 146685 h 202657"/>
                    <a:gd name="connsiteX31" fmla="*/ 8246 w 276850"/>
                    <a:gd name="connsiteY31" fmla="*/ 155258 h 202657"/>
                    <a:gd name="connsiteX32" fmla="*/ 12056 w 276850"/>
                    <a:gd name="connsiteY32" fmla="*/ 158115 h 202657"/>
                    <a:gd name="connsiteX33" fmla="*/ 12056 w 276850"/>
                    <a:gd name="connsiteY33" fmla="*/ 160972 h 202657"/>
                    <a:gd name="connsiteX34" fmla="*/ 13008 w 276850"/>
                    <a:gd name="connsiteY34" fmla="*/ 164783 h 202657"/>
                    <a:gd name="connsiteX35" fmla="*/ 18723 w 276850"/>
                    <a:gd name="connsiteY35" fmla="*/ 179070 h 202657"/>
                    <a:gd name="connsiteX36" fmla="*/ 52061 w 276850"/>
                    <a:gd name="connsiteY36" fmla="*/ 193358 h 202657"/>
                    <a:gd name="connsiteX37" fmla="*/ 61586 w 276850"/>
                    <a:gd name="connsiteY37" fmla="*/ 186690 h 202657"/>
                    <a:gd name="connsiteX38" fmla="*/ 73968 w 276850"/>
                    <a:gd name="connsiteY38" fmla="*/ 198120 h 202657"/>
                    <a:gd name="connsiteX39" fmla="*/ 83493 w 276850"/>
                    <a:gd name="connsiteY39" fmla="*/ 189547 h 202657"/>
                    <a:gd name="connsiteX40" fmla="*/ 83493 w 276850"/>
                    <a:gd name="connsiteY40" fmla="*/ 189547 h 202657"/>
                    <a:gd name="connsiteX41" fmla="*/ 84446 w 276850"/>
                    <a:gd name="connsiteY41" fmla="*/ 189547 h 202657"/>
                    <a:gd name="connsiteX42" fmla="*/ 85398 w 276850"/>
                    <a:gd name="connsiteY42" fmla="*/ 190500 h 202657"/>
                    <a:gd name="connsiteX43" fmla="*/ 90161 w 276850"/>
                    <a:gd name="connsiteY43" fmla="*/ 194310 h 202657"/>
                    <a:gd name="connsiteX44" fmla="*/ 112068 w 276850"/>
                    <a:gd name="connsiteY44" fmla="*/ 188595 h 202657"/>
                    <a:gd name="connsiteX45" fmla="*/ 117783 w 276850"/>
                    <a:gd name="connsiteY45" fmla="*/ 174308 h 202657"/>
                    <a:gd name="connsiteX46" fmla="*/ 117783 w 276850"/>
                    <a:gd name="connsiteY46" fmla="*/ 172403 h 202657"/>
                    <a:gd name="connsiteX47" fmla="*/ 129213 w 276850"/>
                    <a:gd name="connsiteY47" fmla="*/ 168592 h 202657"/>
                    <a:gd name="connsiteX48" fmla="*/ 138738 w 276850"/>
                    <a:gd name="connsiteY48" fmla="*/ 148590 h 202657"/>
                    <a:gd name="connsiteX49" fmla="*/ 153978 w 276850"/>
                    <a:gd name="connsiteY49" fmla="*/ 155258 h 202657"/>
                    <a:gd name="connsiteX50" fmla="*/ 153978 w 276850"/>
                    <a:gd name="connsiteY50" fmla="*/ 160020 h 202657"/>
                    <a:gd name="connsiteX51" fmla="*/ 166361 w 276850"/>
                    <a:gd name="connsiteY51" fmla="*/ 180022 h 202657"/>
                    <a:gd name="connsiteX52" fmla="*/ 203508 w 276850"/>
                    <a:gd name="connsiteY52" fmla="*/ 177165 h 202657"/>
                    <a:gd name="connsiteX53" fmla="*/ 208271 w 276850"/>
                    <a:gd name="connsiteY53" fmla="*/ 185738 h 202657"/>
                    <a:gd name="connsiteX54" fmla="*/ 217796 w 276850"/>
                    <a:gd name="connsiteY54" fmla="*/ 185738 h 202657"/>
                    <a:gd name="connsiteX55" fmla="*/ 222558 w 276850"/>
                    <a:gd name="connsiteY55" fmla="*/ 194310 h 202657"/>
                    <a:gd name="connsiteX56" fmla="*/ 253991 w 276850"/>
                    <a:gd name="connsiteY56" fmla="*/ 200978 h 202657"/>
                    <a:gd name="connsiteX57" fmla="*/ 272088 w 276850"/>
                    <a:gd name="connsiteY57" fmla="*/ 174308 h 202657"/>
                    <a:gd name="connsiteX58" fmla="*/ 265421 w 276850"/>
                    <a:gd name="connsiteY58" fmla="*/ 158115 h 202657"/>
                    <a:gd name="connsiteX59" fmla="*/ 265421 w 276850"/>
                    <a:gd name="connsiteY59" fmla="*/ 153353 h 202657"/>
                    <a:gd name="connsiteX60" fmla="*/ 270183 w 276850"/>
                    <a:gd name="connsiteY60" fmla="*/ 146685 h 202657"/>
                    <a:gd name="connsiteX61" fmla="*/ 264468 w 276850"/>
                    <a:gd name="connsiteY61" fmla="*/ 136208 h 202657"/>
                    <a:gd name="connsiteX62" fmla="*/ 273041 w 276850"/>
                    <a:gd name="connsiteY62" fmla="*/ 128588 h 2026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</a:cxnLst>
                  <a:rect l="l" t="t" r="r" b="b"/>
                  <a:pathLst>
                    <a:path w="276850" h="202657">
                      <a:moveTo>
                        <a:pt x="273041" y="128588"/>
                      </a:moveTo>
                      <a:cubicBezTo>
                        <a:pt x="273041" y="127635"/>
                        <a:pt x="273041" y="127635"/>
                        <a:pt x="273041" y="128588"/>
                      </a:cubicBezTo>
                      <a:cubicBezTo>
                        <a:pt x="275898" y="123825"/>
                        <a:pt x="276851" y="118110"/>
                        <a:pt x="276851" y="113347"/>
                      </a:cubicBezTo>
                      <a:cubicBezTo>
                        <a:pt x="276851" y="108585"/>
                        <a:pt x="276851" y="104775"/>
                        <a:pt x="274946" y="100013"/>
                      </a:cubicBezTo>
                      <a:cubicBezTo>
                        <a:pt x="273041" y="93345"/>
                        <a:pt x="267326" y="88583"/>
                        <a:pt x="261611" y="86678"/>
                      </a:cubicBezTo>
                      <a:cubicBezTo>
                        <a:pt x="258753" y="85725"/>
                        <a:pt x="254943" y="84772"/>
                        <a:pt x="251133" y="85725"/>
                      </a:cubicBezTo>
                      <a:cubicBezTo>
                        <a:pt x="248276" y="85725"/>
                        <a:pt x="244466" y="88583"/>
                        <a:pt x="241608" y="88583"/>
                      </a:cubicBezTo>
                      <a:cubicBezTo>
                        <a:pt x="244466" y="80963"/>
                        <a:pt x="241608" y="74295"/>
                        <a:pt x="234941" y="69533"/>
                      </a:cubicBezTo>
                      <a:lnTo>
                        <a:pt x="234941" y="69533"/>
                      </a:lnTo>
                      <a:cubicBezTo>
                        <a:pt x="228273" y="56197"/>
                        <a:pt x="213033" y="53340"/>
                        <a:pt x="213033" y="53340"/>
                      </a:cubicBezTo>
                      <a:cubicBezTo>
                        <a:pt x="213033" y="53340"/>
                        <a:pt x="225416" y="39053"/>
                        <a:pt x="213033" y="29528"/>
                      </a:cubicBezTo>
                      <a:cubicBezTo>
                        <a:pt x="200651" y="20003"/>
                        <a:pt x="187316" y="28575"/>
                        <a:pt x="187316" y="28575"/>
                      </a:cubicBezTo>
                      <a:cubicBezTo>
                        <a:pt x="188268" y="27622"/>
                        <a:pt x="185411" y="20003"/>
                        <a:pt x="184458" y="18097"/>
                      </a:cubicBezTo>
                      <a:cubicBezTo>
                        <a:pt x="182553" y="14288"/>
                        <a:pt x="180648" y="11430"/>
                        <a:pt x="177791" y="8572"/>
                      </a:cubicBezTo>
                      <a:cubicBezTo>
                        <a:pt x="171123" y="2858"/>
                        <a:pt x="162551" y="0"/>
                        <a:pt x="153978" y="0"/>
                      </a:cubicBezTo>
                      <a:cubicBezTo>
                        <a:pt x="138738" y="952"/>
                        <a:pt x="122546" y="10478"/>
                        <a:pt x="121593" y="23813"/>
                      </a:cubicBezTo>
                      <a:cubicBezTo>
                        <a:pt x="121593" y="23813"/>
                        <a:pt x="86351" y="25717"/>
                        <a:pt x="88256" y="52388"/>
                      </a:cubicBezTo>
                      <a:lnTo>
                        <a:pt x="88256" y="52388"/>
                      </a:lnTo>
                      <a:cubicBezTo>
                        <a:pt x="79683" y="56197"/>
                        <a:pt x="79683" y="63817"/>
                        <a:pt x="80636" y="68580"/>
                      </a:cubicBezTo>
                      <a:cubicBezTo>
                        <a:pt x="80636" y="69533"/>
                        <a:pt x="80636" y="69533"/>
                        <a:pt x="80636" y="70485"/>
                      </a:cubicBezTo>
                      <a:cubicBezTo>
                        <a:pt x="80636" y="66675"/>
                        <a:pt x="67301" y="61913"/>
                        <a:pt x="64443" y="60960"/>
                      </a:cubicBezTo>
                      <a:cubicBezTo>
                        <a:pt x="54918" y="59055"/>
                        <a:pt x="41583" y="59055"/>
                        <a:pt x="33963" y="65722"/>
                      </a:cubicBezTo>
                      <a:cubicBezTo>
                        <a:pt x="33011" y="66675"/>
                        <a:pt x="32058" y="67628"/>
                        <a:pt x="31106" y="69533"/>
                      </a:cubicBezTo>
                      <a:cubicBezTo>
                        <a:pt x="27296" y="74295"/>
                        <a:pt x="26343" y="80963"/>
                        <a:pt x="26343" y="86678"/>
                      </a:cubicBezTo>
                      <a:cubicBezTo>
                        <a:pt x="26343" y="87630"/>
                        <a:pt x="29201" y="100013"/>
                        <a:pt x="31106" y="100013"/>
                      </a:cubicBezTo>
                      <a:cubicBezTo>
                        <a:pt x="27296" y="100965"/>
                        <a:pt x="24438" y="101917"/>
                        <a:pt x="22533" y="104775"/>
                      </a:cubicBezTo>
                      <a:cubicBezTo>
                        <a:pt x="20628" y="108585"/>
                        <a:pt x="19676" y="113347"/>
                        <a:pt x="20628" y="117158"/>
                      </a:cubicBezTo>
                      <a:cubicBezTo>
                        <a:pt x="16818" y="116205"/>
                        <a:pt x="12056" y="118110"/>
                        <a:pt x="8246" y="120015"/>
                      </a:cubicBezTo>
                      <a:cubicBezTo>
                        <a:pt x="6341" y="120967"/>
                        <a:pt x="4436" y="122872"/>
                        <a:pt x="2531" y="124778"/>
                      </a:cubicBezTo>
                      <a:cubicBezTo>
                        <a:pt x="1578" y="126683"/>
                        <a:pt x="626" y="128588"/>
                        <a:pt x="626" y="131445"/>
                      </a:cubicBezTo>
                      <a:cubicBezTo>
                        <a:pt x="-327" y="137160"/>
                        <a:pt x="-327" y="141922"/>
                        <a:pt x="1578" y="146685"/>
                      </a:cubicBezTo>
                      <a:cubicBezTo>
                        <a:pt x="2531" y="150495"/>
                        <a:pt x="5388" y="153353"/>
                        <a:pt x="8246" y="155258"/>
                      </a:cubicBezTo>
                      <a:cubicBezTo>
                        <a:pt x="9198" y="156210"/>
                        <a:pt x="12056" y="157163"/>
                        <a:pt x="12056" y="158115"/>
                      </a:cubicBezTo>
                      <a:cubicBezTo>
                        <a:pt x="12056" y="159067"/>
                        <a:pt x="12056" y="160972"/>
                        <a:pt x="12056" y="160972"/>
                      </a:cubicBezTo>
                      <a:cubicBezTo>
                        <a:pt x="12056" y="161925"/>
                        <a:pt x="12056" y="163830"/>
                        <a:pt x="13008" y="164783"/>
                      </a:cubicBezTo>
                      <a:cubicBezTo>
                        <a:pt x="13961" y="170497"/>
                        <a:pt x="15866" y="175260"/>
                        <a:pt x="18723" y="179070"/>
                      </a:cubicBezTo>
                      <a:cubicBezTo>
                        <a:pt x="26343" y="189547"/>
                        <a:pt x="38726" y="199072"/>
                        <a:pt x="52061" y="193358"/>
                      </a:cubicBezTo>
                      <a:cubicBezTo>
                        <a:pt x="55871" y="191453"/>
                        <a:pt x="58728" y="189547"/>
                        <a:pt x="61586" y="186690"/>
                      </a:cubicBezTo>
                      <a:cubicBezTo>
                        <a:pt x="61586" y="186690"/>
                        <a:pt x="60633" y="200025"/>
                        <a:pt x="73968" y="198120"/>
                      </a:cubicBezTo>
                      <a:cubicBezTo>
                        <a:pt x="79683" y="197167"/>
                        <a:pt x="82541" y="194310"/>
                        <a:pt x="83493" y="189547"/>
                      </a:cubicBezTo>
                      <a:cubicBezTo>
                        <a:pt x="83493" y="189547"/>
                        <a:pt x="83493" y="189547"/>
                        <a:pt x="83493" y="189547"/>
                      </a:cubicBezTo>
                      <a:cubicBezTo>
                        <a:pt x="83493" y="189547"/>
                        <a:pt x="84446" y="189547"/>
                        <a:pt x="84446" y="189547"/>
                      </a:cubicBezTo>
                      <a:cubicBezTo>
                        <a:pt x="84446" y="189547"/>
                        <a:pt x="84446" y="190500"/>
                        <a:pt x="85398" y="190500"/>
                      </a:cubicBezTo>
                      <a:cubicBezTo>
                        <a:pt x="86351" y="192405"/>
                        <a:pt x="88256" y="194310"/>
                        <a:pt x="90161" y="194310"/>
                      </a:cubicBezTo>
                      <a:cubicBezTo>
                        <a:pt x="97781" y="196215"/>
                        <a:pt x="106353" y="192405"/>
                        <a:pt x="112068" y="188595"/>
                      </a:cubicBezTo>
                      <a:cubicBezTo>
                        <a:pt x="112068" y="188595"/>
                        <a:pt x="119688" y="184785"/>
                        <a:pt x="117783" y="174308"/>
                      </a:cubicBezTo>
                      <a:cubicBezTo>
                        <a:pt x="117783" y="173355"/>
                        <a:pt x="117783" y="173355"/>
                        <a:pt x="117783" y="172403"/>
                      </a:cubicBezTo>
                      <a:cubicBezTo>
                        <a:pt x="118736" y="172403"/>
                        <a:pt x="122546" y="171450"/>
                        <a:pt x="129213" y="168592"/>
                      </a:cubicBezTo>
                      <a:cubicBezTo>
                        <a:pt x="140643" y="162878"/>
                        <a:pt x="138738" y="148590"/>
                        <a:pt x="138738" y="148590"/>
                      </a:cubicBezTo>
                      <a:cubicBezTo>
                        <a:pt x="142548" y="157163"/>
                        <a:pt x="149216" y="156210"/>
                        <a:pt x="153978" y="155258"/>
                      </a:cubicBezTo>
                      <a:cubicBezTo>
                        <a:pt x="153978" y="157163"/>
                        <a:pt x="153978" y="158115"/>
                        <a:pt x="153978" y="160020"/>
                      </a:cubicBezTo>
                      <a:cubicBezTo>
                        <a:pt x="152073" y="165735"/>
                        <a:pt x="153026" y="173355"/>
                        <a:pt x="166361" y="180022"/>
                      </a:cubicBezTo>
                      <a:cubicBezTo>
                        <a:pt x="178743" y="186690"/>
                        <a:pt x="192078" y="185738"/>
                        <a:pt x="203508" y="177165"/>
                      </a:cubicBezTo>
                      <a:cubicBezTo>
                        <a:pt x="202556" y="180975"/>
                        <a:pt x="204461" y="183833"/>
                        <a:pt x="208271" y="185738"/>
                      </a:cubicBezTo>
                      <a:cubicBezTo>
                        <a:pt x="211128" y="186690"/>
                        <a:pt x="214938" y="186690"/>
                        <a:pt x="217796" y="185738"/>
                      </a:cubicBezTo>
                      <a:cubicBezTo>
                        <a:pt x="218748" y="188595"/>
                        <a:pt x="220653" y="191453"/>
                        <a:pt x="222558" y="194310"/>
                      </a:cubicBezTo>
                      <a:cubicBezTo>
                        <a:pt x="230178" y="201930"/>
                        <a:pt x="243513" y="204788"/>
                        <a:pt x="253991" y="200978"/>
                      </a:cubicBezTo>
                      <a:cubicBezTo>
                        <a:pt x="264468" y="196215"/>
                        <a:pt x="272088" y="185738"/>
                        <a:pt x="272088" y="174308"/>
                      </a:cubicBezTo>
                      <a:cubicBezTo>
                        <a:pt x="272088" y="168592"/>
                        <a:pt x="270183" y="161925"/>
                        <a:pt x="265421" y="158115"/>
                      </a:cubicBezTo>
                      <a:cubicBezTo>
                        <a:pt x="262563" y="155258"/>
                        <a:pt x="261611" y="156210"/>
                        <a:pt x="265421" y="153353"/>
                      </a:cubicBezTo>
                      <a:cubicBezTo>
                        <a:pt x="267326" y="151447"/>
                        <a:pt x="269231" y="149542"/>
                        <a:pt x="270183" y="146685"/>
                      </a:cubicBezTo>
                      <a:cubicBezTo>
                        <a:pt x="271136" y="142875"/>
                        <a:pt x="268278" y="138113"/>
                        <a:pt x="264468" y="136208"/>
                      </a:cubicBezTo>
                      <a:cubicBezTo>
                        <a:pt x="267326" y="135255"/>
                        <a:pt x="271136" y="132397"/>
                        <a:pt x="273041" y="128588"/>
                      </a:cubicBezTo>
                      <a:close/>
                    </a:path>
                  </a:pathLst>
                </a:custGeom>
                <a:solidFill>
                  <a:srgbClr val="75B24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251" name="Freeform: Shape 1250">
                  <a:extLst>
                    <a:ext uri="{FF2B5EF4-FFF2-40B4-BE49-F238E27FC236}">
                      <a16:creationId xmlns:a16="http://schemas.microsoft.com/office/drawing/2014/main" id="{750F3BBF-7938-4866-9A47-792492D6B591}"/>
                    </a:ext>
                  </a:extLst>
                </p:cNvPr>
                <p:cNvSpPr/>
                <p:nvPr/>
              </p:nvSpPr>
              <p:spPr>
                <a:xfrm>
                  <a:off x="2868303" y="3150870"/>
                  <a:ext cx="272088" cy="83595"/>
                </a:xfrm>
                <a:custGeom>
                  <a:avLst/>
                  <a:gdLst>
                    <a:gd name="connsiteX0" fmla="*/ 265421 w 272088"/>
                    <a:gd name="connsiteY0" fmla="*/ 42863 h 83595"/>
                    <a:gd name="connsiteX1" fmla="*/ 253038 w 272088"/>
                    <a:gd name="connsiteY1" fmla="*/ 53340 h 83595"/>
                    <a:gd name="connsiteX2" fmla="*/ 221606 w 272088"/>
                    <a:gd name="connsiteY2" fmla="*/ 46672 h 83595"/>
                    <a:gd name="connsiteX3" fmla="*/ 216843 w 272088"/>
                    <a:gd name="connsiteY3" fmla="*/ 38100 h 83595"/>
                    <a:gd name="connsiteX4" fmla="*/ 207318 w 272088"/>
                    <a:gd name="connsiteY4" fmla="*/ 38100 h 83595"/>
                    <a:gd name="connsiteX5" fmla="*/ 202556 w 272088"/>
                    <a:gd name="connsiteY5" fmla="*/ 29527 h 83595"/>
                    <a:gd name="connsiteX6" fmla="*/ 165408 w 272088"/>
                    <a:gd name="connsiteY6" fmla="*/ 32385 h 83595"/>
                    <a:gd name="connsiteX7" fmla="*/ 153026 w 272088"/>
                    <a:gd name="connsiteY7" fmla="*/ 12383 h 83595"/>
                    <a:gd name="connsiteX8" fmla="*/ 153026 w 272088"/>
                    <a:gd name="connsiteY8" fmla="*/ 7620 h 83595"/>
                    <a:gd name="connsiteX9" fmla="*/ 137786 w 272088"/>
                    <a:gd name="connsiteY9" fmla="*/ 952 h 83595"/>
                    <a:gd name="connsiteX10" fmla="*/ 128261 w 272088"/>
                    <a:gd name="connsiteY10" fmla="*/ 20955 h 83595"/>
                    <a:gd name="connsiteX11" fmla="*/ 116831 w 272088"/>
                    <a:gd name="connsiteY11" fmla="*/ 24765 h 83595"/>
                    <a:gd name="connsiteX12" fmla="*/ 116831 w 272088"/>
                    <a:gd name="connsiteY12" fmla="*/ 26670 h 83595"/>
                    <a:gd name="connsiteX13" fmla="*/ 111116 w 272088"/>
                    <a:gd name="connsiteY13" fmla="*/ 40958 h 83595"/>
                    <a:gd name="connsiteX14" fmla="*/ 89208 w 272088"/>
                    <a:gd name="connsiteY14" fmla="*/ 46672 h 83595"/>
                    <a:gd name="connsiteX15" fmla="*/ 84446 w 272088"/>
                    <a:gd name="connsiteY15" fmla="*/ 42863 h 83595"/>
                    <a:gd name="connsiteX16" fmla="*/ 83493 w 272088"/>
                    <a:gd name="connsiteY16" fmla="*/ 41910 h 83595"/>
                    <a:gd name="connsiteX17" fmla="*/ 82541 w 272088"/>
                    <a:gd name="connsiteY17" fmla="*/ 41910 h 83595"/>
                    <a:gd name="connsiteX18" fmla="*/ 82541 w 272088"/>
                    <a:gd name="connsiteY18" fmla="*/ 41910 h 83595"/>
                    <a:gd name="connsiteX19" fmla="*/ 73016 w 272088"/>
                    <a:gd name="connsiteY19" fmla="*/ 50483 h 83595"/>
                    <a:gd name="connsiteX20" fmla="*/ 60633 w 272088"/>
                    <a:gd name="connsiteY20" fmla="*/ 39052 h 83595"/>
                    <a:gd name="connsiteX21" fmla="*/ 51108 w 272088"/>
                    <a:gd name="connsiteY21" fmla="*/ 45720 h 83595"/>
                    <a:gd name="connsiteX22" fmla="*/ 17771 w 272088"/>
                    <a:gd name="connsiteY22" fmla="*/ 31433 h 83595"/>
                    <a:gd name="connsiteX23" fmla="*/ 12056 w 272088"/>
                    <a:gd name="connsiteY23" fmla="*/ 17145 h 83595"/>
                    <a:gd name="connsiteX24" fmla="*/ 11103 w 272088"/>
                    <a:gd name="connsiteY24" fmla="*/ 14288 h 83595"/>
                    <a:gd name="connsiteX25" fmla="*/ 11103 w 272088"/>
                    <a:gd name="connsiteY25" fmla="*/ 12383 h 83595"/>
                    <a:gd name="connsiteX26" fmla="*/ 11103 w 272088"/>
                    <a:gd name="connsiteY26" fmla="*/ 10477 h 83595"/>
                    <a:gd name="connsiteX27" fmla="*/ 13961 w 272088"/>
                    <a:gd name="connsiteY27" fmla="*/ 0 h 83595"/>
                    <a:gd name="connsiteX28" fmla="*/ 6341 w 272088"/>
                    <a:gd name="connsiteY28" fmla="*/ 2858 h 83595"/>
                    <a:gd name="connsiteX29" fmla="*/ 3483 w 272088"/>
                    <a:gd name="connsiteY29" fmla="*/ 4763 h 83595"/>
                    <a:gd name="connsiteX30" fmla="*/ 3483 w 272088"/>
                    <a:gd name="connsiteY30" fmla="*/ 4763 h 83595"/>
                    <a:gd name="connsiteX31" fmla="*/ 2531 w 272088"/>
                    <a:gd name="connsiteY31" fmla="*/ 5715 h 83595"/>
                    <a:gd name="connsiteX32" fmla="*/ 2531 w 272088"/>
                    <a:gd name="connsiteY32" fmla="*/ 5715 h 83595"/>
                    <a:gd name="connsiteX33" fmla="*/ 1578 w 272088"/>
                    <a:gd name="connsiteY33" fmla="*/ 6667 h 83595"/>
                    <a:gd name="connsiteX34" fmla="*/ 1578 w 272088"/>
                    <a:gd name="connsiteY34" fmla="*/ 6667 h 83595"/>
                    <a:gd name="connsiteX35" fmla="*/ 626 w 272088"/>
                    <a:gd name="connsiteY35" fmla="*/ 7620 h 83595"/>
                    <a:gd name="connsiteX36" fmla="*/ 626 w 272088"/>
                    <a:gd name="connsiteY36" fmla="*/ 8572 h 83595"/>
                    <a:gd name="connsiteX37" fmla="*/ 626 w 272088"/>
                    <a:gd name="connsiteY37" fmla="*/ 8572 h 83595"/>
                    <a:gd name="connsiteX38" fmla="*/ 626 w 272088"/>
                    <a:gd name="connsiteY38" fmla="*/ 8572 h 83595"/>
                    <a:gd name="connsiteX39" fmla="*/ 626 w 272088"/>
                    <a:gd name="connsiteY39" fmla="*/ 8572 h 83595"/>
                    <a:gd name="connsiteX40" fmla="*/ 626 w 272088"/>
                    <a:gd name="connsiteY40" fmla="*/ 9525 h 83595"/>
                    <a:gd name="connsiteX41" fmla="*/ 626 w 272088"/>
                    <a:gd name="connsiteY41" fmla="*/ 9525 h 83595"/>
                    <a:gd name="connsiteX42" fmla="*/ 626 w 272088"/>
                    <a:gd name="connsiteY42" fmla="*/ 10477 h 83595"/>
                    <a:gd name="connsiteX43" fmla="*/ 626 w 272088"/>
                    <a:gd name="connsiteY43" fmla="*/ 10477 h 83595"/>
                    <a:gd name="connsiteX44" fmla="*/ 626 w 272088"/>
                    <a:gd name="connsiteY44" fmla="*/ 10477 h 83595"/>
                    <a:gd name="connsiteX45" fmla="*/ 626 w 272088"/>
                    <a:gd name="connsiteY45" fmla="*/ 10477 h 83595"/>
                    <a:gd name="connsiteX46" fmla="*/ 626 w 272088"/>
                    <a:gd name="connsiteY46" fmla="*/ 10477 h 83595"/>
                    <a:gd name="connsiteX47" fmla="*/ 626 w 272088"/>
                    <a:gd name="connsiteY47" fmla="*/ 12383 h 83595"/>
                    <a:gd name="connsiteX48" fmla="*/ 1578 w 272088"/>
                    <a:gd name="connsiteY48" fmla="*/ 27622 h 83595"/>
                    <a:gd name="connsiteX49" fmla="*/ 8246 w 272088"/>
                    <a:gd name="connsiteY49" fmla="*/ 36195 h 83595"/>
                    <a:gd name="connsiteX50" fmla="*/ 12056 w 272088"/>
                    <a:gd name="connsiteY50" fmla="*/ 39052 h 83595"/>
                    <a:gd name="connsiteX51" fmla="*/ 12056 w 272088"/>
                    <a:gd name="connsiteY51" fmla="*/ 41910 h 83595"/>
                    <a:gd name="connsiteX52" fmla="*/ 13008 w 272088"/>
                    <a:gd name="connsiteY52" fmla="*/ 45720 h 83595"/>
                    <a:gd name="connsiteX53" fmla="*/ 18723 w 272088"/>
                    <a:gd name="connsiteY53" fmla="*/ 60008 h 83595"/>
                    <a:gd name="connsiteX54" fmla="*/ 52061 w 272088"/>
                    <a:gd name="connsiteY54" fmla="*/ 74295 h 83595"/>
                    <a:gd name="connsiteX55" fmla="*/ 61586 w 272088"/>
                    <a:gd name="connsiteY55" fmla="*/ 67627 h 83595"/>
                    <a:gd name="connsiteX56" fmla="*/ 73968 w 272088"/>
                    <a:gd name="connsiteY56" fmla="*/ 79058 h 83595"/>
                    <a:gd name="connsiteX57" fmla="*/ 83493 w 272088"/>
                    <a:gd name="connsiteY57" fmla="*/ 70485 h 83595"/>
                    <a:gd name="connsiteX58" fmla="*/ 83493 w 272088"/>
                    <a:gd name="connsiteY58" fmla="*/ 70485 h 83595"/>
                    <a:gd name="connsiteX59" fmla="*/ 84446 w 272088"/>
                    <a:gd name="connsiteY59" fmla="*/ 70485 h 83595"/>
                    <a:gd name="connsiteX60" fmla="*/ 85398 w 272088"/>
                    <a:gd name="connsiteY60" fmla="*/ 71438 h 83595"/>
                    <a:gd name="connsiteX61" fmla="*/ 90161 w 272088"/>
                    <a:gd name="connsiteY61" fmla="*/ 75247 h 83595"/>
                    <a:gd name="connsiteX62" fmla="*/ 112068 w 272088"/>
                    <a:gd name="connsiteY62" fmla="*/ 69533 h 83595"/>
                    <a:gd name="connsiteX63" fmla="*/ 117783 w 272088"/>
                    <a:gd name="connsiteY63" fmla="*/ 55245 h 83595"/>
                    <a:gd name="connsiteX64" fmla="*/ 117783 w 272088"/>
                    <a:gd name="connsiteY64" fmla="*/ 53340 h 83595"/>
                    <a:gd name="connsiteX65" fmla="*/ 129213 w 272088"/>
                    <a:gd name="connsiteY65" fmla="*/ 49530 h 83595"/>
                    <a:gd name="connsiteX66" fmla="*/ 138738 w 272088"/>
                    <a:gd name="connsiteY66" fmla="*/ 29527 h 83595"/>
                    <a:gd name="connsiteX67" fmla="*/ 153978 w 272088"/>
                    <a:gd name="connsiteY67" fmla="*/ 36195 h 83595"/>
                    <a:gd name="connsiteX68" fmla="*/ 153978 w 272088"/>
                    <a:gd name="connsiteY68" fmla="*/ 40958 h 83595"/>
                    <a:gd name="connsiteX69" fmla="*/ 166361 w 272088"/>
                    <a:gd name="connsiteY69" fmla="*/ 60960 h 83595"/>
                    <a:gd name="connsiteX70" fmla="*/ 203508 w 272088"/>
                    <a:gd name="connsiteY70" fmla="*/ 58102 h 83595"/>
                    <a:gd name="connsiteX71" fmla="*/ 208271 w 272088"/>
                    <a:gd name="connsiteY71" fmla="*/ 66675 h 83595"/>
                    <a:gd name="connsiteX72" fmla="*/ 217796 w 272088"/>
                    <a:gd name="connsiteY72" fmla="*/ 66675 h 83595"/>
                    <a:gd name="connsiteX73" fmla="*/ 222558 w 272088"/>
                    <a:gd name="connsiteY73" fmla="*/ 75247 h 83595"/>
                    <a:gd name="connsiteX74" fmla="*/ 253991 w 272088"/>
                    <a:gd name="connsiteY74" fmla="*/ 81915 h 83595"/>
                    <a:gd name="connsiteX75" fmla="*/ 272088 w 272088"/>
                    <a:gd name="connsiteY75" fmla="*/ 55245 h 83595"/>
                    <a:gd name="connsiteX76" fmla="*/ 265421 w 272088"/>
                    <a:gd name="connsiteY76" fmla="*/ 42863 h 835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</a:cxnLst>
                  <a:rect l="l" t="t" r="r" b="b"/>
                  <a:pathLst>
                    <a:path w="272088" h="83595">
                      <a:moveTo>
                        <a:pt x="265421" y="42863"/>
                      </a:moveTo>
                      <a:cubicBezTo>
                        <a:pt x="262563" y="47625"/>
                        <a:pt x="257801" y="51435"/>
                        <a:pt x="253038" y="53340"/>
                      </a:cubicBezTo>
                      <a:cubicBezTo>
                        <a:pt x="242561" y="58102"/>
                        <a:pt x="229226" y="55245"/>
                        <a:pt x="221606" y="46672"/>
                      </a:cubicBezTo>
                      <a:cubicBezTo>
                        <a:pt x="219701" y="44767"/>
                        <a:pt x="217796" y="41910"/>
                        <a:pt x="216843" y="38100"/>
                      </a:cubicBezTo>
                      <a:cubicBezTo>
                        <a:pt x="213986" y="39052"/>
                        <a:pt x="210176" y="39052"/>
                        <a:pt x="207318" y="38100"/>
                      </a:cubicBezTo>
                      <a:cubicBezTo>
                        <a:pt x="203508" y="37147"/>
                        <a:pt x="201603" y="33338"/>
                        <a:pt x="202556" y="29527"/>
                      </a:cubicBezTo>
                      <a:cubicBezTo>
                        <a:pt x="192078" y="38100"/>
                        <a:pt x="177791" y="39052"/>
                        <a:pt x="165408" y="32385"/>
                      </a:cubicBezTo>
                      <a:cubicBezTo>
                        <a:pt x="152073" y="25717"/>
                        <a:pt x="151121" y="17145"/>
                        <a:pt x="153026" y="12383"/>
                      </a:cubicBezTo>
                      <a:cubicBezTo>
                        <a:pt x="152073" y="10477"/>
                        <a:pt x="152073" y="9525"/>
                        <a:pt x="153026" y="7620"/>
                      </a:cubicBezTo>
                      <a:cubicBezTo>
                        <a:pt x="148263" y="8572"/>
                        <a:pt x="141596" y="9525"/>
                        <a:pt x="137786" y="952"/>
                      </a:cubicBezTo>
                      <a:cubicBezTo>
                        <a:pt x="137786" y="952"/>
                        <a:pt x="139691" y="15240"/>
                        <a:pt x="128261" y="20955"/>
                      </a:cubicBezTo>
                      <a:cubicBezTo>
                        <a:pt x="121593" y="24765"/>
                        <a:pt x="118736" y="24765"/>
                        <a:pt x="116831" y="24765"/>
                      </a:cubicBezTo>
                      <a:cubicBezTo>
                        <a:pt x="116831" y="25717"/>
                        <a:pt x="116831" y="25717"/>
                        <a:pt x="116831" y="26670"/>
                      </a:cubicBezTo>
                      <a:cubicBezTo>
                        <a:pt x="119688" y="37147"/>
                        <a:pt x="111116" y="40958"/>
                        <a:pt x="111116" y="40958"/>
                      </a:cubicBezTo>
                      <a:cubicBezTo>
                        <a:pt x="105401" y="44767"/>
                        <a:pt x="95876" y="48577"/>
                        <a:pt x="89208" y="46672"/>
                      </a:cubicBezTo>
                      <a:cubicBezTo>
                        <a:pt x="87303" y="45720"/>
                        <a:pt x="85398" y="44767"/>
                        <a:pt x="84446" y="42863"/>
                      </a:cubicBezTo>
                      <a:cubicBezTo>
                        <a:pt x="84446" y="42863"/>
                        <a:pt x="84446" y="41910"/>
                        <a:pt x="83493" y="41910"/>
                      </a:cubicBezTo>
                      <a:cubicBezTo>
                        <a:pt x="83493" y="41910"/>
                        <a:pt x="82541" y="41910"/>
                        <a:pt x="82541" y="41910"/>
                      </a:cubicBezTo>
                      <a:cubicBezTo>
                        <a:pt x="82541" y="41910"/>
                        <a:pt x="82541" y="41910"/>
                        <a:pt x="82541" y="41910"/>
                      </a:cubicBezTo>
                      <a:cubicBezTo>
                        <a:pt x="81588" y="47625"/>
                        <a:pt x="77778" y="50483"/>
                        <a:pt x="73016" y="50483"/>
                      </a:cubicBezTo>
                      <a:cubicBezTo>
                        <a:pt x="59681" y="51435"/>
                        <a:pt x="60633" y="39052"/>
                        <a:pt x="60633" y="39052"/>
                      </a:cubicBezTo>
                      <a:cubicBezTo>
                        <a:pt x="57776" y="41910"/>
                        <a:pt x="54918" y="44767"/>
                        <a:pt x="51108" y="45720"/>
                      </a:cubicBezTo>
                      <a:cubicBezTo>
                        <a:pt x="37773" y="51435"/>
                        <a:pt x="26343" y="41910"/>
                        <a:pt x="17771" y="31433"/>
                      </a:cubicBezTo>
                      <a:cubicBezTo>
                        <a:pt x="13961" y="26670"/>
                        <a:pt x="13008" y="21908"/>
                        <a:pt x="12056" y="17145"/>
                      </a:cubicBezTo>
                      <a:cubicBezTo>
                        <a:pt x="12056" y="16192"/>
                        <a:pt x="12056" y="15240"/>
                        <a:pt x="11103" y="14288"/>
                      </a:cubicBezTo>
                      <a:cubicBezTo>
                        <a:pt x="11103" y="14288"/>
                        <a:pt x="11103" y="13335"/>
                        <a:pt x="11103" y="12383"/>
                      </a:cubicBezTo>
                      <a:cubicBezTo>
                        <a:pt x="11103" y="11430"/>
                        <a:pt x="11103" y="11430"/>
                        <a:pt x="11103" y="10477"/>
                      </a:cubicBezTo>
                      <a:cubicBezTo>
                        <a:pt x="11103" y="7620"/>
                        <a:pt x="12056" y="3810"/>
                        <a:pt x="13961" y="0"/>
                      </a:cubicBezTo>
                      <a:cubicBezTo>
                        <a:pt x="11103" y="0"/>
                        <a:pt x="9198" y="952"/>
                        <a:pt x="6341" y="2858"/>
                      </a:cubicBezTo>
                      <a:cubicBezTo>
                        <a:pt x="5388" y="3810"/>
                        <a:pt x="4436" y="3810"/>
                        <a:pt x="3483" y="4763"/>
                      </a:cubicBezTo>
                      <a:cubicBezTo>
                        <a:pt x="3483" y="4763"/>
                        <a:pt x="3483" y="4763"/>
                        <a:pt x="3483" y="4763"/>
                      </a:cubicBezTo>
                      <a:cubicBezTo>
                        <a:pt x="3483" y="4763"/>
                        <a:pt x="3483" y="4763"/>
                        <a:pt x="2531" y="5715"/>
                      </a:cubicBezTo>
                      <a:cubicBezTo>
                        <a:pt x="2531" y="5715"/>
                        <a:pt x="2531" y="5715"/>
                        <a:pt x="2531" y="5715"/>
                      </a:cubicBezTo>
                      <a:cubicBezTo>
                        <a:pt x="2531" y="5715"/>
                        <a:pt x="2531" y="5715"/>
                        <a:pt x="1578" y="6667"/>
                      </a:cubicBezTo>
                      <a:cubicBezTo>
                        <a:pt x="1578" y="6667"/>
                        <a:pt x="1578" y="6667"/>
                        <a:pt x="1578" y="6667"/>
                      </a:cubicBezTo>
                      <a:cubicBezTo>
                        <a:pt x="1578" y="6667"/>
                        <a:pt x="1578" y="7620"/>
                        <a:pt x="626" y="7620"/>
                      </a:cubicBezTo>
                      <a:cubicBezTo>
                        <a:pt x="626" y="7620"/>
                        <a:pt x="626" y="7620"/>
                        <a:pt x="626" y="8572"/>
                      </a:cubicBezTo>
                      <a:cubicBezTo>
                        <a:pt x="626" y="8572"/>
                        <a:pt x="626" y="8572"/>
                        <a:pt x="626" y="8572"/>
                      </a:cubicBezTo>
                      <a:cubicBezTo>
                        <a:pt x="626" y="8572"/>
                        <a:pt x="626" y="8572"/>
                        <a:pt x="626" y="8572"/>
                      </a:cubicBezTo>
                      <a:cubicBezTo>
                        <a:pt x="626" y="8572"/>
                        <a:pt x="626" y="8572"/>
                        <a:pt x="626" y="8572"/>
                      </a:cubicBezTo>
                      <a:cubicBezTo>
                        <a:pt x="626" y="8572"/>
                        <a:pt x="626" y="8572"/>
                        <a:pt x="626" y="9525"/>
                      </a:cubicBezTo>
                      <a:cubicBezTo>
                        <a:pt x="626" y="9525"/>
                        <a:pt x="626" y="9525"/>
                        <a:pt x="626" y="9525"/>
                      </a:cubicBezTo>
                      <a:cubicBezTo>
                        <a:pt x="626" y="9525"/>
                        <a:pt x="626" y="9525"/>
                        <a:pt x="626" y="10477"/>
                      </a:cubicBezTo>
                      <a:cubicBezTo>
                        <a:pt x="626" y="10477"/>
                        <a:pt x="626" y="10477"/>
                        <a:pt x="626" y="10477"/>
                      </a:cubicBezTo>
                      <a:cubicBezTo>
                        <a:pt x="626" y="10477"/>
                        <a:pt x="626" y="10477"/>
                        <a:pt x="626" y="10477"/>
                      </a:cubicBezTo>
                      <a:cubicBezTo>
                        <a:pt x="626" y="10477"/>
                        <a:pt x="626" y="10477"/>
                        <a:pt x="626" y="10477"/>
                      </a:cubicBezTo>
                      <a:cubicBezTo>
                        <a:pt x="626" y="10477"/>
                        <a:pt x="626" y="10477"/>
                        <a:pt x="626" y="10477"/>
                      </a:cubicBezTo>
                      <a:cubicBezTo>
                        <a:pt x="626" y="11430"/>
                        <a:pt x="626" y="11430"/>
                        <a:pt x="626" y="12383"/>
                      </a:cubicBezTo>
                      <a:cubicBezTo>
                        <a:pt x="-327" y="18097"/>
                        <a:pt x="-327" y="22860"/>
                        <a:pt x="1578" y="27622"/>
                      </a:cubicBezTo>
                      <a:cubicBezTo>
                        <a:pt x="2531" y="31433"/>
                        <a:pt x="5388" y="34290"/>
                        <a:pt x="8246" y="36195"/>
                      </a:cubicBezTo>
                      <a:cubicBezTo>
                        <a:pt x="9198" y="37147"/>
                        <a:pt x="12056" y="38100"/>
                        <a:pt x="12056" y="39052"/>
                      </a:cubicBezTo>
                      <a:cubicBezTo>
                        <a:pt x="12056" y="40005"/>
                        <a:pt x="12056" y="41910"/>
                        <a:pt x="12056" y="41910"/>
                      </a:cubicBezTo>
                      <a:cubicBezTo>
                        <a:pt x="12056" y="42863"/>
                        <a:pt x="12056" y="44767"/>
                        <a:pt x="13008" y="45720"/>
                      </a:cubicBezTo>
                      <a:cubicBezTo>
                        <a:pt x="13961" y="51435"/>
                        <a:pt x="15866" y="56197"/>
                        <a:pt x="18723" y="60008"/>
                      </a:cubicBezTo>
                      <a:cubicBezTo>
                        <a:pt x="26343" y="70485"/>
                        <a:pt x="38726" y="80010"/>
                        <a:pt x="52061" y="74295"/>
                      </a:cubicBezTo>
                      <a:cubicBezTo>
                        <a:pt x="55871" y="72390"/>
                        <a:pt x="58728" y="70485"/>
                        <a:pt x="61586" y="67627"/>
                      </a:cubicBezTo>
                      <a:cubicBezTo>
                        <a:pt x="61586" y="67627"/>
                        <a:pt x="60633" y="80963"/>
                        <a:pt x="73968" y="79058"/>
                      </a:cubicBezTo>
                      <a:cubicBezTo>
                        <a:pt x="79683" y="78105"/>
                        <a:pt x="82541" y="75247"/>
                        <a:pt x="83493" y="70485"/>
                      </a:cubicBezTo>
                      <a:cubicBezTo>
                        <a:pt x="83493" y="70485"/>
                        <a:pt x="83493" y="70485"/>
                        <a:pt x="83493" y="70485"/>
                      </a:cubicBezTo>
                      <a:cubicBezTo>
                        <a:pt x="83493" y="70485"/>
                        <a:pt x="84446" y="70485"/>
                        <a:pt x="84446" y="70485"/>
                      </a:cubicBezTo>
                      <a:cubicBezTo>
                        <a:pt x="84446" y="70485"/>
                        <a:pt x="84446" y="71438"/>
                        <a:pt x="85398" y="71438"/>
                      </a:cubicBezTo>
                      <a:cubicBezTo>
                        <a:pt x="86351" y="73342"/>
                        <a:pt x="88256" y="75247"/>
                        <a:pt x="90161" y="75247"/>
                      </a:cubicBezTo>
                      <a:cubicBezTo>
                        <a:pt x="97781" y="77152"/>
                        <a:pt x="106353" y="73342"/>
                        <a:pt x="112068" y="69533"/>
                      </a:cubicBezTo>
                      <a:cubicBezTo>
                        <a:pt x="112068" y="69533"/>
                        <a:pt x="119688" y="65722"/>
                        <a:pt x="117783" y="55245"/>
                      </a:cubicBezTo>
                      <a:cubicBezTo>
                        <a:pt x="117783" y="54292"/>
                        <a:pt x="117783" y="54292"/>
                        <a:pt x="117783" y="53340"/>
                      </a:cubicBezTo>
                      <a:cubicBezTo>
                        <a:pt x="118736" y="53340"/>
                        <a:pt x="122546" y="52388"/>
                        <a:pt x="129213" y="49530"/>
                      </a:cubicBezTo>
                      <a:cubicBezTo>
                        <a:pt x="140643" y="43815"/>
                        <a:pt x="138738" y="29527"/>
                        <a:pt x="138738" y="29527"/>
                      </a:cubicBezTo>
                      <a:cubicBezTo>
                        <a:pt x="142548" y="38100"/>
                        <a:pt x="149216" y="37147"/>
                        <a:pt x="153978" y="36195"/>
                      </a:cubicBezTo>
                      <a:cubicBezTo>
                        <a:pt x="153978" y="38100"/>
                        <a:pt x="153978" y="39052"/>
                        <a:pt x="153978" y="40958"/>
                      </a:cubicBezTo>
                      <a:cubicBezTo>
                        <a:pt x="152073" y="46672"/>
                        <a:pt x="153026" y="54292"/>
                        <a:pt x="166361" y="60960"/>
                      </a:cubicBezTo>
                      <a:cubicBezTo>
                        <a:pt x="178743" y="67627"/>
                        <a:pt x="192078" y="66675"/>
                        <a:pt x="203508" y="58102"/>
                      </a:cubicBezTo>
                      <a:cubicBezTo>
                        <a:pt x="202556" y="61913"/>
                        <a:pt x="204461" y="64770"/>
                        <a:pt x="208271" y="66675"/>
                      </a:cubicBezTo>
                      <a:cubicBezTo>
                        <a:pt x="211128" y="67627"/>
                        <a:pt x="214938" y="67627"/>
                        <a:pt x="217796" y="66675"/>
                      </a:cubicBezTo>
                      <a:cubicBezTo>
                        <a:pt x="218748" y="69533"/>
                        <a:pt x="220653" y="72390"/>
                        <a:pt x="222558" y="75247"/>
                      </a:cubicBezTo>
                      <a:cubicBezTo>
                        <a:pt x="230178" y="82867"/>
                        <a:pt x="243513" y="85725"/>
                        <a:pt x="253991" y="81915"/>
                      </a:cubicBezTo>
                      <a:cubicBezTo>
                        <a:pt x="264468" y="77152"/>
                        <a:pt x="272088" y="66675"/>
                        <a:pt x="272088" y="55245"/>
                      </a:cubicBezTo>
                      <a:cubicBezTo>
                        <a:pt x="270183" y="52388"/>
                        <a:pt x="268278" y="46672"/>
                        <a:pt x="265421" y="42863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252" name="Freeform: Shape 1251">
                  <a:extLst>
                    <a:ext uri="{FF2B5EF4-FFF2-40B4-BE49-F238E27FC236}">
                      <a16:creationId xmlns:a16="http://schemas.microsoft.com/office/drawing/2014/main" id="{DB6A7962-3196-46EC-BFF4-D2A4676B144D}"/>
                    </a:ext>
                  </a:extLst>
                </p:cNvPr>
                <p:cNvSpPr/>
                <p:nvPr/>
              </p:nvSpPr>
              <p:spPr>
                <a:xfrm>
                  <a:off x="2894647" y="3143250"/>
                  <a:ext cx="99060" cy="15240"/>
                </a:xfrm>
                <a:custGeom>
                  <a:avLst/>
                  <a:gdLst>
                    <a:gd name="connsiteX0" fmla="*/ 37148 w 99060"/>
                    <a:gd name="connsiteY0" fmla="*/ 15240 h 15240"/>
                    <a:gd name="connsiteX1" fmla="*/ 45720 w 99060"/>
                    <a:gd name="connsiteY1" fmla="*/ 15240 h 15240"/>
                    <a:gd name="connsiteX2" fmla="*/ 54293 w 99060"/>
                    <a:gd name="connsiteY2" fmla="*/ 11430 h 15240"/>
                    <a:gd name="connsiteX3" fmla="*/ 62865 w 99060"/>
                    <a:gd name="connsiteY3" fmla="*/ 14288 h 15240"/>
                    <a:gd name="connsiteX4" fmla="*/ 72390 w 99060"/>
                    <a:gd name="connsiteY4" fmla="*/ 13335 h 15240"/>
                    <a:gd name="connsiteX5" fmla="*/ 81915 w 99060"/>
                    <a:gd name="connsiteY5" fmla="*/ 9525 h 15240"/>
                    <a:gd name="connsiteX6" fmla="*/ 90487 w 99060"/>
                    <a:gd name="connsiteY6" fmla="*/ 9525 h 15240"/>
                    <a:gd name="connsiteX7" fmla="*/ 97155 w 99060"/>
                    <a:gd name="connsiteY7" fmla="*/ 5715 h 15240"/>
                    <a:gd name="connsiteX8" fmla="*/ 99060 w 99060"/>
                    <a:gd name="connsiteY8" fmla="*/ 0 h 15240"/>
                    <a:gd name="connsiteX9" fmla="*/ 89535 w 99060"/>
                    <a:gd name="connsiteY9" fmla="*/ 2858 h 15240"/>
                    <a:gd name="connsiteX10" fmla="*/ 80962 w 99060"/>
                    <a:gd name="connsiteY10" fmla="*/ 953 h 15240"/>
                    <a:gd name="connsiteX11" fmla="*/ 68580 w 99060"/>
                    <a:gd name="connsiteY11" fmla="*/ 6667 h 15240"/>
                    <a:gd name="connsiteX12" fmla="*/ 53340 w 99060"/>
                    <a:gd name="connsiteY12" fmla="*/ 3810 h 15240"/>
                    <a:gd name="connsiteX13" fmla="*/ 48578 w 99060"/>
                    <a:gd name="connsiteY13" fmla="*/ 5715 h 15240"/>
                    <a:gd name="connsiteX14" fmla="*/ 24765 w 99060"/>
                    <a:gd name="connsiteY14" fmla="*/ 1905 h 15240"/>
                    <a:gd name="connsiteX15" fmla="*/ 23813 w 99060"/>
                    <a:gd name="connsiteY15" fmla="*/ 1905 h 15240"/>
                    <a:gd name="connsiteX16" fmla="*/ 0 w 99060"/>
                    <a:gd name="connsiteY16" fmla="*/ 5715 h 15240"/>
                    <a:gd name="connsiteX17" fmla="*/ 20003 w 99060"/>
                    <a:gd name="connsiteY17" fmla="*/ 13335 h 15240"/>
                    <a:gd name="connsiteX18" fmla="*/ 25718 w 99060"/>
                    <a:gd name="connsiteY18" fmla="*/ 10478 h 15240"/>
                    <a:gd name="connsiteX19" fmla="*/ 27623 w 99060"/>
                    <a:gd name="connsiteY19" fmla="*/ 12383 h 15240"/>
                    <a:gd name="connsiteX20" fmla="*/ 33337 w 99060"/>
                    <a:gd name="connsiteY20" fmla="*/ 15240 h 15240"/>
                    <a:gd name="connsiteX21" fmla="*/ 37148 w 99060"/>
                    <a:gd name="connsiteY21" fmla="*/ 15240 h 152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99060" h="15240">
                      <a:moveTo>
                        <a:pt x="37148" y="15240"/>
                      </a:moveTo>
                      <a:cubicBezTo>
                        <a:pt x="40005" y="15240"/>
                        <a:pt x="42862" y="15240"/>
                        <a:pt x="45720" y="15240"/>
                      </a:cubicBezTo>
                      <a:cubicBezTo>
                        <a:pt x="48578" y="14288"/>
                        <a:pt x="52387" y="14288"/>
                        <a:pt x="54293" y="11430"/>
                      </a:cubicBezTo>
                      <a:cubicBezTo>
                        <a:pt x="56198" y="13335"/>
                        <a:pt x="59055" y="14288"/>
                        <a:pt x="62865" y="14288"/>
                      </a:cubicBezTo>
                      <a:cubicBezTo>
                        <a:pt x="66675" y="14288"/>
                        <a:pt x="69533" y="13335"/>
                        <a:pt x="72390" y="13335"/>
                      </a:cubicBezTo>
                      <a:cubicBezTo>
                        <a:pt x="76200" y="12383"/>
                        <a:pt x="80010" y="11430"/>
                        <a:pt x="81915" y="9525"/>
                      </a:cubicBezTo>
                      <a:cubicBezTo>
                        <a:pt x="84773" y="9525"/>
                        <a:pt x="87630" y="10478"/>
                        <a:pt x="90487" y="9525"/>
                      </a:cubicBezTo>
                      <a:cubicBezTo>
                        <a:pt x="93345" y="8572"/>
                        <a:pt x="96203" y="7620"/>
                        <a:pt x="97155" y="5715"/>
                      </a:cubicBezTo>
                      <a:cubicBezTo>
                        <a:pt x="98108" y="3810"/>
                        <a:pt x="98108" y="1905"/>
                        <a:pt x="99060" y="0"/>
                      </a:cubicBezTo>
                      <a:cubicBezTo>
                        <a:pt x="98108" y="2858"/>
                        <a:pt x="93345" y="3810"/>
                        <a:pt x="89535" y="2858"/>
                      </a:cubicBezTo>
                      <a:cubicBezTo>
                        <a:pt x="86678" y="2858"/>
                        <a:pt x="82868" y="1905"/>
                        <a:pt x="80962" y="953"/>
                      </a:cubicBezTo>
                      <a:cubicBezTo>
                        <a:pt x="78105" y="3810"/>
                        <a:pt x="73343" y="6667"/>
                        <a:pt x="68580" y="6667"/>
                      </a:cubicBezTo>
                      <a:cubicBezTo>
                        <a:pt x="62865" y="7620"/>
                        <a:pt x="57150" y="5715"/>
                        <a:pt x="53340" y="3810"/>
                      </a:cubicBezTo>
                      <a:cubicBezTo>
                        <a:pt x="51435" y="4763"/>
                        <a:pt x="50482" y="5715"/>
                        <a:pt x="48578" y="5715"/>
                      </a:cubicBezTo>
                      <a:cubicBezTo>
                        <a:pt x="40957" y="8572"/>
                        <a:pt x="29528" y="6667"/>
                        <a:pt x="24765" y="1905"/>
                      </a:cubicBezTo>
                      <a:cubicBezTo>
                        <a:pt x="24765" y="1905"/>
                        <a:pt x="24765" y="1905"/>
                        <a:pt x="23813" y="1905"/>
                      </a:cubicBezTo>
                      <a:cubicBezTo>
                        <a:pt x="23813" y="1905"/>
                        <a:pt x="20003" y="12383"/>
                        <a:pt x="0" y="5715"/>
                      </a:cubicBezTo>
                      <a:cubicBezTo>
                        <a:pt x="0" y="5715"/>
                        <a:pt x="3810" y="15240"/>
                        <a:pt x="20003" y="13335"/>
                      </a:cubicBezTo>
                      <a:cubicBezTo>
                        <a:pt x="20003" y="13335"/>
                        <a:pt x="24765" y="12383"/>
                        <a:pt x="25718" y="10478"/>
                      </a:cubicBezTo>
                      <a:cubicBezTo>
                        <a:pt x="25718" y="10478"/>
                        <a:pt x="27623" y="12383"/>
                        <a:pt x="27623" y="12383"/>
                      </a:cubicBezTo>
                      <a:cubicBezTo>
                        <a:pt x="29528" y="13335"/>
                        <a:pt x="31432" y="15240"/>
                        <a:pt x="33337" y="15240"/>
                      </a:cubicBezTo>
                      <a:cubicBezTo>
                        <a:pt x="34290" y="15240"/>
                        <a:pt x="36195" y="15240"/>
                        <a:pt x="37148" y="15240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253" name="Freeform: Shape 1252">
                  <a:extLst>
                    <a:ext uri="{FF2B5EF4-FFF2-40B4-BE49-F238E27FC236}">
                      <a16:creationId xmlns:a16="http://schemas.microsoft.com/office/drawing/2014/main" id="{FDA1717A-17B9-4AF4-87CC-3619EC7B9829}"/>
                    </a:ext>
                  </a:extLst>
                </p:cNvPr>
                <p:cNvSpPr/>
                <p:nvPr/>
              </p:nvSpPr>
              <p:spPr>
                <a:xfrm>
                  <a:off x="3053714" y="3156584"/>
                  <a:ext cx="80009" cy="15001"/>
                </a:xfrm>
                <a:custGeom>
                  <a:avLst/>
                  <a:gdLst>
                    <a:gd name="connsiteX0" fmla="*/ 57150 w 80009"/>
                    <a:gd name="connsiteY0" fmla="*/ 11430 h 15001"/>
                    <a:gd name="connsiteX1" fmla="*/ 48578 w 80009"/>
                    <a:gd name="connsiteY1" fmla="*/ 14288 h 15001"/>
                    <a:gd name="connsiteX2" fmla="*/ 39053 w 80009"/>
                    <a:gd name="connsiteY2" fmla="*/ 14288 h 15001"/>
                    <a:gd name="connsiteX3" fmla="*/ 34290 w 80009"/>
                    <a:gd name="connsiteY3" fmla="*/ 13335 h 15001"/>
                    <a:gd name="connsiteX4" fmla="*/ 28575 w 80009"/>
                    <a:gd name="connsiteY4" fmla="*/ 10478 h 15001"/>
                    <a:gd name="connsiteX5" fmla="*/ 26670 w 80009"/>
                    <a:gd name="connsiteY5" fmla="*/ 8573 h 15001"/>
                    <a:gd name="connsiteX6" fmla="*/ 20955 w 80009"/>
                    <a:gd name="connsiteY6" fmla="*/ 10478 h 15001"/>
                    <a:gd name="connsiteX7" fmla="*/ 0 w 80009"/>
                    <a:gd name="connsiteY7" fmla="*/ 3810 h 15001"/>
                    <a:gd name="connsiteX8" fmla="*/ 25717 w 80009"/>
                    <a:gd name="connsiteY8" fmla="*/ 0 h 15001"/>
                    <a:gd name="connsiteX9" fmla="*/ 26670 w 80009"/>
                    <a:gd name="connsiteY9" fmla="*/ 0 h 15001"/>
                    <a:gd name="connsiteX10" fmla="*/ 52388 w 80009"/>
                    <a:gd name="connsiteY10" fmla="*/ 3810 h 15001"/>
                    <a:gd name="connsiteX11" fmla="*/ 57150 w 80009"/>
                    <a:gd name="connsiteY11" fmla="*/ 1905 h 15001"/>
                    <a:gd name="connsiteX12" fmla="*/ 80010 w 80009"/>
                    <a:gd name="connsiteY12" fmla="*/ 953 h 15001"/>
                    <a:gd name="connsiteX13" fmla="*/ 57150 w 80009"/>
                    <a:gd name="connsiteY13" fmla="*/ 11430 h 150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80009" h="15001">
                      <a:moveTo>
                        <a:pt x="57150" y="11430"/>
                      </a:moveTo>
                      <a:cubicBezTo>
                        <a:pt x="56197" y="13335"/>
                        <a:pt x="51435" y="14288"/>
                        <a:pt x="48578" y="14288"/>
                      </a:cubicBezTo>
                      <a:cubicBezTo>
                        <a:pt x="45720" y="15240"/>
                        <a:pt x="41910" y="15240"/>
                        <a:pt x="39053" y="14288"/>
                      </a:cubicBezTo>
                      <a:cubicBezTo>
                        <a:pt x="37147" y="14288"/>
                        <a:pt x="36195" y="14288"/>
                        <a:pt x="34290" y="13335"/>
                      </a:cubicBezTo>
                      <a:cubicBezTo>
                        <a:pt x="31432" y="13335"/>
                        <a:pt x="29528" y="11430"/>
                        <a:pt x="28575" y="10478"/>
                      </a:cubicBezTo>
                      <a:cubicBezTo>
                        <a:pt x="28575" y="10478"/>
                        <a:pt x="25717" y="8573"/>
                        <a:pt x="26670" y="8573"/>
                      </a:cubicBezTo>
                      <a:cubicBezTo>
                        <a:pt x="25717" y="10478"/>
                        <a:pt x="20955" y="10478"/>
                        <a:pt x="20955" y="10478"/>
                      </a:cubicBezTo>
                      <a:cubicBezTo>
                        <a:pt x="3810" y="12383"/>
                        <a:pt x="0" y="3810"/>
                        <a:pt x="0" y="3810"/>
                      </a:cubicBezTo>
                      <a:cubicBezTo>
                        <a:pt x="20955" y="9525"/>
                        <a:pt x="25717" y="0"/>
                        <a:pt x="25717" y="0"/>
                      </a:cubicBezTo>
                      <a:cubicBezTo>
                        <a:pt x="25717" y="0"/>
                        <a:pt x="25717" y="0"/>
                        <a:pt x="26670" y="0"/>
                      </a:cubicBezTo>
                      <a:cubicBezTo>
                        <a:pt x="31432" y="4763"/>
                        <a:pt x="43815" y="5715"/>
                        <a:pt x="52388" y="3810"/>
                      </a:cubicBezTo>
                      <a:cubicBezTo>
                        <a:pt x="54292" y="2858"/>
                        <a:pt x="56197" y="2858"/>
                        <a:pt x="57150" y="1905"/>
                      </a:cubicBezTo>
                      <a:cubicBezTo>
                        <a:pt x="57150" y="1905"/>
                        <a:pt x="66675" y="7620"/>
                        <a:pt x="80010" y="953"/>
                      </a:cubicBezTo>
                      <a:cubicBezTo>
                        <a:pt x="79057" y="2858"/>
                        <a:pt x="77153" y="15240"/>
                        <a:pt x="57150" y="11430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254" name="Freeform: Shape 1253">
                  <a:extLst>
                    <a:ext uri="{FF2B5EF4-FFF2-40B4-BE49-F238E27FC236}">
                      <a16:creationId xmlns:a16="http://schemas.microsoft.com/office/drawing/2014/main" id="{0A75F3C5-1BF6-46DB-989D-4DB61F6F623D}"/>
                    </a:ext>
                  </a:extLst>
                </p:cNvPr>
                <p:cNvSpPr/>
                <p:nvPr/>
              </p:nvSpPr>
              <p:spPr>
                <a:xfrm>
                  <a:off x="2947034" y="3099434"/>
                  <a:ext cx="56462" cy="15001"/>
                </a:xfrm>
                <a:custGeom>
                  <a:avLst/>
                  <a:gdLst>
                    <a:gd name="connsiteX0" fmla="*/ 41910 w 56462"/>
                    <a:gd name="connsiteY0" fmla="*/ 11430 h 15001"/>
                    <a:gd name="connsiteX1" fmla="*/ 36195 w 56462"/>
                    <a:gd name="connsiteY1" fmla="*/ 14288 h 15001"/>
                    <a:gd name="connsiteX2" fmla="*/ 29528 w 56462"/>
                    <a:gd name="connsiteY2" fmla="*/ 14288 h 15001"/>
                    <a:gd name="connsiteX3" fmla="*/ 26670 w 56462"/>
                    <a:gd name="connsiteY3" fmla="*/ 13335 h 15001"/>
                    <a:gd name="connsiteX4" fmla="*/ 21908 w 56462"/>
                    <a:gd name="connsiteY4" fmla="*/ 10478 h 15001"/>
                    <a:gd name="connsiteX5" fmla="*/ 20003 w 56462"/>
                    <a:gd name="connsiteY5" fmla="*/ 8573 h 15001"/>
                    <a:gd name="connsiteX6" fmla="*/ 15240 w 56462"/>
                    <a:gd name="connsiteY6" fmla="*/ 10478 h 15001"/>
                    <a:gd name="connsiteX7" fmla="*/ 0 w 56462"/>
                    <a:gd name="connsiteY7" fmla="*/ 3810 h 15001"/>
                    <a:gd name="connsiteX8" fmla="*/ 18098 w 56462"/>
                    <a:gd name="connsiteY8" fmla="*/ 0 h 15001"/>
                    <a:gd name="connsiteX9" fmla="*/ 18098 w 56462"/>
                    <a:gd name="connsiteY9" fmla="*/ 0 h 15001"/>
                    <a:gd name="connsiteX10" fmla="*/ 36195 w 56462"/>
                    <a:gd name="connsiteY10" fmla="*/ 3810 h 15001"/>
                    <a:gd name="connsiteX11" fmla="*/ 40005 w 56462"/>
                    <a:gd name="connsiteY11" fmla="*/ 1905 h 15001"/>
                    <a:gd name="connsiteX12" fmla="*/ 56197 w 56462"/>
                    <a:gd name="connsiteY12" fmla="*/ 953 h 15001"/>
                    <a:gd name="connsiteX13" fmla="*/ 41910 w 56462"/>
                    <a:gd name="connsiteY13" fmla="*/ 11430 h 150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56462" h="15001">
                      <a:moveTo>
                        <a:pt x="41910" y="11430"/>
                      </a:moveTo>
                      <a:cubicBezTo>
                        <a:pt x="40958" y="13335"/>
                        <a:pt x="38100" y="14288"/>
                        <a:pt x="36195" y="14288"/>
                      </a:cubicBezTo>
                      <a:cubicBezTo>
                        <a:pt x="34290" y="15240"/>
                        <a:pt x="31433" y="15240"/>
                        <a:pt x="29528" y="14288"/>
                      </a:cubicBezTo>
                      <a:cubicBezTo>
                        <a:pt x="28575" y="14288"/>
                        <a:pt x="27623" y="14288"/>
                        <a:pt x="26670" y="13335"/>
                      </a:cubicBezTo>
                      <a:cubicBezTo>
                        <a:pt x="24765" y="13335"/>
                        <a:pt x="23813" y="11430"/>
                        <a:pt x="21908" y="10478"/>
                      </a:cubicBezTo>
                      <a:cubicBezTo>
                        <a:pt x="21908" y="10478"/>
                        <a:pt x="20003" y="8573"/>
                        <a:pt x="20003" y="8573"/>
                      </a:cubicBezTo>
                      <a:cubicBezTo>
                        <a:pt x="19050" y="10478"/>
                        <a:pt x="15240" y="10478"/>
                        <a:pt x="15240" y="10478"/>
                      </a:cubicBezTo>
                      <a:cubicBezTo>
                        <a:pt x="2858" y="12383"/>
                        <a:pt x="0" y="3810"/>
                        <a:pt x="0" y="3810"/>
                      </a:cubicBezTo>
                      <a:cubicBezTo>
                        <a:pt x="15240" y="9525"/>
                        <a:pt x="18098" y="0"/>
                        <a:pt x="18098" y="0"/>
                      </a:cubicBezTo>
                      <a:cubicBezTo>
                        <a:pt x="18098" y="0"/>
                        <a:pt x="18098" y="0"/>
                        <a:pt x="18098" y="0"/>
                      </a:cubicBezTo>
                      <a:cubicBezTo>
                        <a:pt x="21908" y="4763"/>
                        <a:pt x="30480" y="5715"/>
                        <a:pt x="36195" y="3810"/>
                      </a:cubicBezTo>
                      <a:cubicBezTo>
                        <a:pt x="37148" y="2858"/>
                        <a:pt x="39053" y="2858"/>
                        <a:pt x="40005" y="1905"/>
                      </a:cubicBezTo>
                      <a:cubicBezTo>
                        <a:pt x="40005" y="1905"/>
                        <a:pt x="46673" y="7620"/>
                        <a:pt x="56197" y="953"/>
                      </a:cubicBezTo>
                      <a:cubicBezTo>
                        <a:pt x="57150" y="1905"/>
                        <a:pt x="56197" y="15240"/>
                        <a:pt x="41910" y="11430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255" name="Freeform: Shape 1254">
                  <a:extLst>
                    <a:ext uri="{FF2B5EF4-FFF2-40B4-BE49-F238E27FC236}">
                      <a16:creationId xmlns:a16="http://schemas.microsoft.com/office/drawing/2014/main" id="{46982887-78CC-46FD-AF1D-6A4F41A90BE3}"/>
                    </a:ext>
                  </a:extLst>
                </p:cNvPr>
                <p:cNvSpPr/>
                <p:nvPr/>
              </p:nvSpPr>
              <p:spPr>
                <a:xfrm>
                  <a:off x="2993707" y="3072765"/>
                  <a:ext cx="57149" cy="12524"/>
                </a:xfrm>
                <a:custGeom>
                  <a:avLst/>
                  <a:gdLst>
                    <a:gd name="connsiteX0" fmla="*/ 30480 w 57149"/>
                    <a:gd name="connsiteY0" fmla="*/ 12382 h 12524"/>
                    <a:gd name="connsiteX1" fmla="*/ 0 w 57149"/>
                    <a:gd name="connsiteY1" fmla="*/ 2857 h 12524"/>
                    <a:gd name="connsiteX2" fmla="*/ 57150 w 57149"/>
                    <a:gd name="connsiteY2" fmla="*/ 0 h 12524"/>
                    <a:gd name="connsiteX3" fmla="*/ 30480 w 57149"/>
                    <a:gd name="connsiteY3" fmla="*/ 12382 h 125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7149" h="12524">
                      <a:moveTo>
                        <a:pt x="30480" y="12382"/>
                      </a:moveTo>
                      <a:cubicBezTo>
                        <a:pt x="24765" y="11430"/>
                        <a:pt x="1905" y="7620"/>
                        <a:pt x="0" y="2857"/>
                      </a:cubicBezTo>
                      <a:cubicBezTo>
                        <a:pt x="13335" y="7620"/>
                        <a:pt x="45720" y="8572"/>
                        <a:pt x="57150" y="0"/>
                      </a:cubicBezTo>
                      <a:cubicBezTo>
                        <a:pt x="57150" y="9525"/>
                        <a:pt x="39052" y="13335"/>
                        <a:pt x="30480" y="12382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256" name="Freeform: Shape 1255">
                  <a:extLst>
                    <a:ext uri="{FF2B5EF4-FFF2-40B4-BE49-F238E27FC236}">
                      <a16:creationId xmlns:a16="http://schemas.microsoft.com/office/drawing/2014/main" id="{1A9F93FE-F140-448A-93A5-54CE35514573}"/>
                    </a:ext>
                  </a:extLst>
                </p:cNvPr>
                <p:cNvSpPr/>
                <p:nvPr/>
              </p:nvSpPr>
              <p:spPr>
                <a:xfrm>
                  <a:off x="3062287" y="3108959"/>
                  <a:ext cx="52387" cy="15001"/>
                </a:xfrm>
                <a:custGeom>
                  <a:avLst/>
                  <a:gdLst>
                    <a:gd name="connsiteX0" fmla="*/ 41910 w 52387"/>
                    <a:gd name="connsiteY0" fmla="*/ 11430 h 15001"/>
                    <a:gd name="connsiteX1" fmla="*/ 36195 w 52387"/>
                    <a:gd name="connsiteY1" fmla="*/ 14288 h 15001"/>
                    <a:gd name="connsiteX2" fmla="*/ 29528 w 52387"/>
                    <a:gd name="connsiteY2" fmla="*/ 14288 h 15001"/>
                    <a:gd name="connsiteX3" fmla="*/ 26670 w 52387"/>
                    <a:gd name="connsiteY3" fmla="*/ 13335 h 15001"/>
                    <a:gd name="connsiteX4" fmla="*/ 21907 w 52387"/>
                    <a:gd name="connsiteY4" fmla="*/ 10478 h 15001"/>
                    <a:gd name="connsiteX5" fmla="*/ 20003 w 52387"/>
                    <a:gd name="connsiteY5" fmla="*/ 8573 h 15001"/>
                    <a:gd name="connsiteX6" fmla="*/ 15240 w 52387"/>
                    <a:gd name="connsiteY6" fmla="*/ 10478 h 15001"/>
                    <a:gd name="connsiteX7" fmla="*/ 0 w 52387"/>
                    <a:gd name="connsiteY7" fmla="*/ 3810 h 15001"/>
                    <a:gd name="connsiteX8" fmla="*/ 18097 w 52387"/>
                    <a:gd name="connsiteY8" fmla="*/ 0 h 15001"/>
                    <a:gd name="connsiteX9" fmla="*/ 18097 w 52387"/>
                    <a:gd name="connsiteY9" fmla="*/ 0 h 15001"/>
                    <a:gd name="connsiteX10" fmla="*/ 36195 w 52387"/>
                    <a:gd name="connsiteY10" fmla="*/ 3810 h 15001"/>
                    <a:gd name="connsiteX11" fmla="*/ 40005 w 52387"/>
                    <a:gd name="connsiteY11" fmla="*/ 1905 h 15001"/>
                    <a:gd name="connsiteX12" fmla="*/ 47625 w 52387"/>
                    <a:gd name="connsiteY12" fmla="*/ 3810 h 15001"/>
                    <a:gd name="connsiteX13" fmla="*/ 46672 w 52387"/>
                    <a:gd name="connsiteY13" fmla="*/ 10478 h 15001"/>
                    <a:gd name="connsiteX14" fmla="*/ 52388 w 52387"/>
                    <a:gd name="connsiteY14" fmla="*/ 9525 h 15001"/>
                    <a:gd name="connsiteX15" fmla="*/ 41910 w 52387"/>
                    <a:gd name="connsiteY15" fmla="*/ 11430 h 150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52387" h="15001">
                      <a:moveTo>
                        <a:pt x="41910" y="11430"/>
                      </a:moveTo>
                      <a:cubicBezTo>
                        <a:pt x="40957" y="13335"/>
                        <a:pt x="38100" y="14288"/>
                        <a:pt x="36195" y="14288"/>
                      </a:cubicBezTo>
                      <a:cubicBezTo>
                        <a:pt x="34290" y="15240"/>
                        <a:pt x="31432" y="15240"/>
                        <a:pt x="29528" y="14288"/>
                      </a:cubicBezTo>
                      <a:cubicBezTo>
                        <a:pt x="28575" y="14288"/>
                        <a:pt x="27622" y="14288"/>
                        <a:pt x="26670" y="13335"/>
                      </a:cubicBezTo>
                      <a:cubicBezTo>
                        <a:pt x="24765" y="13335"/>
                        <a:pt x="23813" y="11430"/>
                        <a:pt x="21907" y="10478"/>
                      </a:cubicBezTo>
                      <a:cubicBezTo>
                        <a:pt x="21907" y="10478"/>
                        <a:pt x="20003" y="8573"/>
                        <a:pt x="20003" y="8573"/>
                      </a:cubicBezTo>
                      <a:cubicBezTo>
                        <a:pt x="19050" y="10478"/>
                        <a:pt x="15240" y="10478"/>
                        <a:pt x="15240" y="10478"/>
                      </a:cubicBezTo>
                      <a:cubicBezTo>
                        <a:pt x="2857" y="12383"/>
                        <a:pt x="0" y="3810"/>
                        <a:pt x="0" y="3810"/>
                      </a:cubicBezTo>
                      <a:cubicBezTo>
                        <a:pt x="15240" y="9525"/>
                        <a:pt x="18097" y="0"/>
                        <a:pt x="18097" y="0"/>
                      </a:cubicBezTo>
                      <a:cubicBezTo>
                        <a:pt x="18097" y="0"/>
                        <a:pt x="18097" y="0"/>
                        <a:pt x="18097" y="0"/>
                      </a:cubicBezTo>
                      <a:cubicBezTo>
                        <a:pt x="21907" y="4763"/>
                        <a:pt x="30480" y="5715"/>
                        <a:pt x="36195" y="3810"/>
                      </a:cubicBezTo>
                      <a:cubicBezTo>
                        <a:pt x="37147" y="2858"/>
                        <a:pt x="39053" y="2858"/>
                        <a:pt x="40005" y="1905"/>
                      </a:cubicBezTo>
                      <a:cubicBezTo>
                        <a:pt x="40005" y="1905"/>
                        <a:pt x="42863" y="3810"/>
                        <a:pt x="47625" y="3810"/>
                      </a:cubicBezTo>
                      <a:cubicBezTo>
                        <a:pt x="47625" y="5715"/>
                        <a:pt x="47625" y="7620"/>
                        <a:pt x="46672" y="10478"/>
                      </a:cubicBezTo>
                      <a:cubicBezTo>
                        <a:pt x="47625" y="10478"/>
                        <a:pt x="49530" y="9525"/>
                        <a:pt x="52388" y="9525"/>
                      </a:cubicBezTo>
                      <a:cubicBezTo>
                        <a:pt x="51435" y="12383"/>
                        <a:pt x="47625" y="13335"/>
                        <a:pt x="41910" y="11430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</p:grpSp>
      <p:grpSp>
        <p:nvGrpSpPr>
          <p:cNvPr id="1257" name="Graphic 801">
            <a:extLst>
              <a:ext uri="{FF2B5EF4-FFF2-40B4-BE49-F238E27FC236}">
                <a16:creationId xmlns:a16="http://schemas.microsoft.com/office/drawing/2014/main" id="{57412DFD-041B-475E-AB5B-7E168220CF49}"/>
              </a:ext>
            </a:extLst>
          </p:cNvPr>
          <p:cNvGrpSpPr/>
          <p:nvPr/>
        </p:nvGrpSpPr>
        <p:grpSpPr>
          <a:xfrm>
            <a:off x="8969061" y="3045662"/>
            <a:ext cx="1540069" cy="1525831"/>
            <a:chOff x="8210553" y="2722237"/>
            <a:chExt cx="1133478" cy="1122996"/>
          </a:xfrm>
          <a:solidFill>
            <a:schemeClr val="accent1"/>
          </a:solidFill>
        </p:grpSpPr>
        <p:sp>
          <p:nvSpPr>
            <p:cNvPr id="1258" name="Freeform: Shape 1257">
              <a:extLst>
                <a:ext uri="{FF2B5EF4-FFF2-40B4-BE49-F238E27FC236}">
                  <a16:creationId xmlns:a16="http://schemas.microsoft.com/office/drawing/2014/main" id="{3FE5A4B3-29A7-45E6-BAF9-D91ECBEF88A1}"/>
                </a:ext>
              </a:extLst>
            </p:cNvPr>
            <p:cNvSpPr/>
            <p:nvPr/>
          </p:nvSpPr>
          <p:spPr>
            <a:xfrm>
              <a:off x="8210554" y="3399464"/>
              <a:ext cx="1133476" cy="445769"/>
            </a:xfrm>
            <a:custGeom>
              <a:avLst/>
              <a:gdLst>
                <a:gd name="connsiteX0" fmla="*/ 0 w 1133475"/>
                <a:gd name="connsiteY0" fmla="*/ 0 h 445770"/>
                <a:gd name="connsiteX1" fmla="*/ 0 w 1133475"/>
                <a:gd name="connsiteY1" fmla="*/ 66675 h 445770"/>
                <a:gd name="connsiteX2" fmla="*/ 678180 w 1133475"/>
                <a:gd name="connsiteY2" fmla="*/ 445770 h 445770"/>
                <a:gd name="connsiteX3" fmla="*/ 1133475 w 1133475"/>
                <a:gd name="connsiteY3" fmla="*/ 188595 h 445770"/>
                <a:gd name="connsiteX4" fmla="*/ 1133475 w 1133475"/>
                <a:gd name="connsiteY4" fmla="*/ 120968 h 445770"/>
                <a:gd name="connsiteX5" fmla="*/ 678180 w 1133475"/>
                <a:gd name="connsiteY5" fmla="*/ 379095 h 445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33475" h="445770">
                  <a:moveTo>
                    <a:pt x="0" y="0"/>
                  </a:moveTo>
                  <a:lnTo>
                    <a:pt x="0" y="66675"/>
                  </a:lnTo>
                  <a:lnTo>
                    <a:pt x="678180" y="445770"/>
                  </a:lnTo>
                  <a:lnTo>
                    <a:pt x="1133475" y="188595"/>
                  </a:lnTo>
                  <a:lnTo>
                    <a:pt x="1133475" y="120968"/>
                  </a:lnTo>
                  <a:lnTo>
                    <a:pt x="678180" y="379095"/>
                  </a:lnTo>
                  <a:close/>
                </a:path>
              </a:pathLst>
            </a:custGeom>
            <a:solidFill>
              <a:srgbClr val="59442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59" name="Freeform: Shape 1258">
              <a:extLst>
                <a:ext uri="{FF2B5EF4-FFF2-40B4-BE49-F238E27FC236}">
                  <a16:creationId xmlns:a16="http://schemas.microsoft.com/office/drawing/2014/main" id="{25677B62-4F20-4C62-A0BE-418A8BF4368F}"/>
                </a:ext>
              </a:extLst>
            </p:cNvPr>
            <p:cNvSpPr/>
            <p:nvPr/>
          </p:nvSpPr>
          <p:spPr>
            <a:xfrm>
              <a:off x="8210554" y="3141338"/>
              <a:ext cx="1133476" cy="637221"/>
            </a:xfrm>
            <a:custGeom>
              <a:avLst/>
              <a:gdLst>
                <a:gd name="connsiteX0" fmla="*/ 456248 w 1133475"/>
                <a:gd name="connsiteY0" fmla="*/ 0 h 637222"/>
                <a:gd name="connsiteX1" fmla="*/ 0 w 1133475"/>
                <a:gd name="connsiteY1" fmla="*/ 258127 h 637222"/>
                <a:gd name="connsiteX2" fmla="*/ 678180 w 1133475"/>
                <a:gd name="connsiteY2" fmla="*/ 637222 h 637222"/>
                <a:gd name="connsiteX3" fmla="*/ 730568 w 1133475"/>
                <a:gd name="connsiteY3" fmla="*/ 607695 h 637222"/>
                <a:gd name="connsiteX4" fmla="*/ 1133475 w 1133475"/>
                <a:gd name="connsiteY4" fmla="*/ 379095 h 637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33475" h="637222">
                  <a:moveTo>
                    <a:pt x="456248" y="0"/>
                  </a:moveTo>
                  <a:lnTo>
                    <a:pt x="0" y="258127"/>
                  </a:lnTo>
                  <a:lnTo>
                    <a:pt x="678180" y="637222"/>
                  </a:lnTo>
                  <a:lnTo>
                    <a:pt x="730568" y="607695"/>
                  </a:lnTo>
                  <a:lnTo>
                    <a:pt x="1133475" y="379095"/>
                  </a:lnTo>
                  <a:close/>
                </a:path>
              </a:pathLst>
            </a:custGeom>
            <a:solidFill>
              <a:srgbClr val="B2B1B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60" name="Freeform: Shape 1259">
              <a:extLst>
                <a:ext uri="{FF2B5EF4-FFF2-40B4-BE49-F238E27FC236}">
                  <a16:creationId xmlns:a16="http://schemas.microsoft.com/office/drawing/2014/main" id="{97FBB3A9-2DD5-46A4-8C02-6494052754A1}"/>
                </a:ext>
              </a:extLst>
            </p:cNvPr>
            <p:cNvSpPr/>
            <p:nvPr/>
          </p:nvSpPr>
          <p:spPr>
            <a:xfrm>
              <a:off x="8285803" y="3141338"/>
              <a:ext cx="1058228" cy="595310"/>
            </a:xfrm>
            <a:custGeom>
              <a:avLst/>
              <a:gdLst>
                <a:gd name="connsiteX0" fmla="*/ 381000 w 1058227"/>
                <a:gd name="connsiteY0" fmla="*/ 0 h 595312"/>
                <a:gd name="connsiteX1" fmla="*/ 0 w 1058227"/>
                <a:gd name="connsiteY1" fmla="*/ 216217 h 595312"/>
                <a:gd name="connsiteX2" fmla="*/ 677227 w 1058227"/>
                <a:gd name="connsiteY2" fmla="*/ 595313 h 595312"/>
                <a:gd name="connsiteX3" fmla="*/ 730567 w 1058227"/>
                <a:gd name="connsiteY3" fmla="*/ 564833 h 595312"/>
                <a:gd name="connsiteX4" fmla="*/ 1058227 w 1058227"/>
                <a:gd name="connsiteY4" fmla="*/ 379095 h 595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58227" h="595312">
                  <a:moveTo>
                    <a:pt x="381000" y="0"/>
                  </a:moveTo>
                  <a:lnTo>
                    <a:pt x="0" y="216217"/>
                  </a:lnTo>
                  <a:lnTo>
                    <a:pt x="677227" y="595313"/>
                  </a:lnTo>
                  <a:lnTo>
                    <a:pt x="730567" y="564833"/>
                  </a:lnTo>
                  <a:lnTo>
                    <a:pt x="1058227" y="379095"/>
                  </a:lnTo>
                  <a:close/>
                </a:path>
              </a:pathLst>
            </a:custGeom>
            <a:solidFill>
              <a:srgbClr val="5E5A5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61" name="Freeform: Shape 1260">
              <a:extLst>
                <a:ext uri="{FF2B5EF4-FFF2-40B4-BE49-F238E27FC236}">
                  <a16:creationId xmlns:a16="http://schemas.microsoft.com/office/drawing/2014/main" id="{0D769474-CA3F-4785-9557-9FE83FC62EC9}"/>
                </a:ext>
              </a:extLst>
            </p:cNvPr>
            <p:cNvSpPr/>
            <p:nvPr/>
          </p:nvSpPr>
          <p:spPr>
            <a:xfrm>
              <a:off x="8399150" y="2996557"/>
              <a:ext cx="195262" cy="464818"/>
            </a:xfrm>
            <a:custGeom>
              <a:avLst/>
              <a:gdLst>
                <a:gd name="connsiteX0" fmla="*/ 195263 w 195262"/>
                <a:gd name="connsiteY0" fmla="*/ 108585 h 464819"/>
                <a:gd name="connsiteX1" fmla="*/ 0 w 195262"/>
                <a:gd name="connsiteY1" fmla="*/ 0 h 464819"/>
                <a:gd name="connsiteX2" fmla="*/ 0 w 195262"/>
                <a:gd name="connsiteY2" fmla="*/ 357188 h 464819"/>
                <a:gd name="connsiteX3" fmla="*/ 195263 w 195262"/>
                <a:gd name="connsiteY3" fmla="*/ 464820 h 464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5262" h="464819">
                  <a:moveTo>
                    <a:pt x="195263" y="108585"/>
                  </a:moveTo>
                  <a:lnTo>
                    <a:pt x="0" y="0"/>
                  </a:lnTo>
                  <a:lnTo>
                    <a:pt x="0" y="357188"/>
                  </a:lnTo>
                  <a:lnTo>
                    <a:pt x="195263" y="464820"/>
                  </a:lnTo>
                  <a:close/>
                </a:path>
              </a:pathLst>
            </a:custGeom>
            <a:solidFill>
              <a:srgbClr val="9B635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62" name="Freeform: Shape 1261">
              <a:extLst>
                <a:ext uri="{FF2B5EF4-FFF2-40B4-BE49-F238E27FC236}">
                  <a16:creationId xmlns:a16="http://schemas.microsoft.com/office/drawing/2014/main" id="{B58F7B42-840E-4EF8-ACEA-9CDB8C28DD31}"/>
                </a:ext>
              </a:extLst>
            </p:cNvPr>
            <p:cNvSpPr/>
            <p:nvPr/>
          </p:nvSpPr>
          <p:spPr>
            <a:xfrm>
              <a:off x="8594412" y="2927978"/>
              <a:ext cx="313372" cy="533398"/>
            </a:xfrm>
            <a:custGeom>
              <a:avLst/>
              <a:gdLst>
                <a:gd name="connsiteX0" fmla="*/ 0 w 313372"/>
                <a:gd name="connsiteY0" fmla="*/ 533400 h 533399"/>
                <a:gd name="connsiteX1" fmla="*/ 0 w 313372"/>
                <a:gd name="connsiteY1" fmla="*/ 177165 h 533399"/>
                <a:gd name="connsiteX2" fmla="*/ 313373 w 313372"/>
                <a:gd name="connsiteY2" fmla="*/ 0 h 533399"/>
                <a:gd name="connsiteX3" fmla="*/ 313373 w 313372"/>
                <a:gd name="connsiteY3" fmla="*/ 356235 h 533399"/>
                <a:gd name="connsiteX4" fmla="*/ 267653 w 313372"/>
                <a:gd name="connsiteY4" fmla="*/ 381953 h 533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3372" h="533399">
                  <a:moveTo>
                    <a:pt x="0" y="533400"/>
                  </a:moveTo>
                  <a:lnTo>
                    <a:pt x="0" y="177165"/>
                  </a:lnTo>
                  <a:lnTo>
                    <a:pt x="313373" y="0"/>
                  </a:lnTo>
                  <a:lnTo>
                    <a:pt x="313373" y="356235"/>
                  </a:lnTo>
                  <a:lnTo>
                    <a:pt x="267653" y="381953"/>
                  </a:lnTo>
                  <a:close/>
                </a:path>
              </a:pathLst>
            </a:custGeom>
            <a:solidFill>
              <a:srgbClr val="80504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63" name="Freeform: Shape 1262">
              <a:extLst>
                <a:ext uri="{FF2B5EF4-FFF2-40B4-BE49-F238E27FC236}">
                  <a16:creationId xmlns:a16="http://schemas.microsoft.com/office/drawing/2014/main" id="{82409758-C1C8-4222-B511-5AD82C6CEFE8}"/>
                </a:ext>
              </a:extLst>
            </p:cNvPr>
            <p:cNvSpPr/>
            <p:nvPr/>
          </p:nvSpPr>
          <p:spPr>
            <a:xfrm>
              <a:off x="8422010" y="2837490"/>
              <a:ext cx="462915" cy="260031"/>
            </a:xfrm>
            <a:custGeom>
              <a:avLst/>
              <a:gdLst>
                <a:gd name="connsiteX0" fmla="*/ 462915 w 462914"/>
                <a:gd name="connsiteY0" fmla="*/ 96202 h 260032"/>
                <a:gd name="connsiteX1" fmla="*/ 289560 w 462914"/>
                <a:gd name="connsiteY1" fmla="*/ 0 h 260032"/>
                <a:gd name="connsiteX2" fmla="*/ 0 w 462914"/>
                <a:gd name="connsiteY2" fmla="*/ 164782 h 260032"/>
                <a:gd name="connsiteX3" fmla="*/ 172402 w 462914"/>
                <a:gd name="connsiteY3" fmla="*/ 260032 h 260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2914" h="260032">
                  <a:moveTo>
                    <a:pt x="462915" y="96202"/>
                  </a:moveTo>
                  <a:lnTo>
                    <a:pt x="289560" y="0"/>
                  </a:lnTo>
                  <a:lnTo>
                    <a:pt x="0" y="164782"/>
                  </a:lnTo>
                  <a:lnTo>
                    <a:pt x="172402" y="260032"/>
                  </a:lnTo>
                  <a:close/>
                </a:path>
              </a:pathLst>
            </a:custGeom>
            <a:solidFill>
              <a:srgbClr val="5E5A5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64" name="Freeform: Shape 1263">
              <a:extLst>
                <a:ext uri="{FF2B5EF4-FFF2-40B4-BE49-F238E27FC236}">
                  <a16:creationId xmlns:a16="http://schemas.microsoft.com/office/drawing/2014/main" id="{5A832446-84EE-43C8-A9A5-B90F0999B9B7}"/>
                </a:ext>
              </a:extLst>
            </p:cNvPr>
            <p:cNvSpPr/>
            <p:nvPr/>
          </p:nvSpPr>
          <p:spPr>
            <a:xfrm>
              <a:off x="8612510" y="2827965"/>
              <a:ext cx="100012" cy="65722"/>
            </a:xfrm>
            <a:custGeom>
              <a:avLst/>
              <a:gdLst>
                <a:gd name="connsiteX0" fmla="*/ 100013 w 100012"/>
                <a:gd name="connsiteY0" fmla="*/ 0 h 65722"/>
                <a:gd name="connsiteX1" fmla="*/ 99060 w 100012"/>
                <a:gd name="connsiteY1" fmla="*/ 9525 h 65722"/>
                <a:gd name="connsiteX2" fmla="*/ 0 w 100012"/>
                <a:gd name="connsiteY2" fmla="*/ 65723 h 65722"/>
                <a:gd name="connsiteX3" fmla="*/ 0 w 100012"/>
                <a:gd name="connsiteY3" fmla="*/ 56198 h 65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012" h="65722">
                  <a:moveTo>
                    <a:pt x="100013" y="0"/>
                  </a:moveTo>
                  <a:lnTo>
                    <a:pt x="99060" y="9525"/>
                  </a:lnTo>
                  <a:lnTo>
                    <a:pt x="0" y="65723"/>
                  </a:lnTo>
                  <a:lnTo>
                    <a:pt x="0" y="56198"/>
                  </a:lnTo>
                  <a:close/>
                </a:path>
              </a:pathLst>
            </a:custGeom>
            <a:solidFill>
              <a:srgbClr val="502A2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65" name="Freeform: Shape 1264">
              <a:extLst>
                <a:ext uri="{FF2B5EF4-FFF2-40B4-BE49-F238E27FC236}">
                  <a16:creationId xmlns:a16="http://schemas.microsoft.com/office/drawing/2014/main" id="{2F7AE31B-ADFA-4D0F-A272-EA179B635D2B}"/>
                </a:ext>
              </a:extLst>
            </p:cNvPr>
            <p:cNvSpPr/>
            <p:nvPr/>
          </p:nvSpPr>
          <p:spPr>
            <a:xfrm>
              <a:off x="8587746" y="2924168"/>
              <a:ext cx="320040" cy="180975"/>
            </a:xfrm>
            <a:custGeom>
              <a:avLst/>
              <a:gdLst>
                <a:gd name="connsiteX0" fmla="*/ 0 w 320040"/>
                <a:gd name="connsiteY0" fmla="*/ 177165 h 180975"/>
                <a:gd name="connsiteX1" fmla="*/ 312420 w 320040"/>
                <a:gd name="connsiteY1" fmla="*/ 0 h 180975"/>
                <a:gd name="connsiteX2" fmla="*/ 320040 w 320040"/>
                <a:gd name="connsiteY2" fmla="*/ 3810 h 180975"/>
                <a:gd name="connsiteX3" fmla="*/ 6668 w 320040"/>
                <a:gd name="connsiteY3" fmla="*/ 180975 h 18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20040" h="180975">
                  <a:moveTo>
                    <a:pt x="0" y="177165"/>
                  </a:moveTo>
                  <a:lnTo>
                    <a:pt x="312420" y="0"/>
                  </a:lnTo>
                  <a:lnTo>
                    <a:pt x="320040" y="3810"/>
                  </a:lnTo>
                  <a:lnTo>
                    <a:pt x="6668" y="180975"/>
                  </a:lnTo>
                  <a:close/>
                </a:path>
              </a:pathLst>
            </a:custGeom>
            <a:solidFill>
              <a:srgbClr val="80504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66" name="Freeform: Shape 1265">
              <a:extLst>
                <a:ext uri="{FF2B5EF4-FFF2-40B4-BE49-F238E27FC236}">
                  <a16:creationId xmlns:a16="http://schemas.microsoft.com/office/drawing/2014/main" id="{CCB35FFD-0546-402B-8ECA-8BD11D01EE42}"/>
                </a:ext>
              </a:extLst>
            </p:cNvPr>
            <p:cNvSpPr/>
            <p:nvPr/>
          </p:nvSpPr>
          <p:spPr>
            <a:xfrm>
              <a:off x="8605844" y="2820345"/>
              <a:ext cx="114300" cy="63817"/>
            </a:xfrm>
            <a:custGeom>
              <a:avLst/>
              <a:gdLst>
                <a:gd name="connsiteX0" fmla="*/ 0 w 114300"/>
                <a:gd name="connsiteY0" fmla="*/ 60008 h 63817"/>
                <a:gd name="connsiteX1" fmla="*/ 106680 w 114300"/>
                <a:gd name="connsiteY1" fmla="*/ 0 h 63817"/>
                <a:gd name="connsiteX2" fmla="*/ 114300 w 114300"/>
                <a:gd name="connsiteY2" fmla="*/ 3810 h 63817"/>
                <a:gd name="connsiteX3" fmla="*/ 6668 w 114300"/>
                <a:gd name="connsiteY3" fmla="*/ 63818 h 63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300" h="63817">
                  <a:moveTo>
                    <a:pt x="0" y="60008"/>
                  </a:moveTo>
                  <a:lnTo>
                    <a:pt x="106680" y="0"/>
                  </a:lnTo>
                  <a:lnTo>
                    <a:pt x="114300" y="3810"/>
                  </a:lnTo>
                  <a:lnTo>
                    <a:pt x="6668" y="63818"/>
                  </a:lnTo>
                  <a:close/>
                </a:path>
              </a:pathLst>
            </a:custGeom>
            <a:solidFill>
              <a:srgbClr val="80504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67" name="Freeform: Shape 1266">
              <a:extLst>
                <a:ext uri="{FF2B5EF4-FFF2-40B4-BE49-F238E27FC236}">
                  <a16:creationId xmlns:a16="http://schemas.microsoft.com/office/drawing/2014/main" id="{90C4CD25-7663-4C48-9818-B9C49A5D3834}"/>
                </a:ext>
              </a:extLst>
            </p:cNvPr>
            <p:cNvSpPr/>
            <p:nvPr/>
          </p:nvSpPr>
          <p:spPr>
            <a:xfrm>
              <a:off x="8210553" y="3399464"/>
              <a:ext cx="678180" cy="445769"/>
            </a:xfrm>
            <a:custGeom>
              <a:avLst/>
              <a:gdLst>
                <a:gd name="connsiteX0" fmla="*/ 0 w 678180"/>
                <a:gd name="connsiteY0" fmla="*/ 0 h 445770"/>
                <a:gd name="connsiteX1" fmla="*/ 678180 w 678180"/>
                <a:gd name="connsiteY1" fmla="*/ 379095 h 445770"/>
                <a:gd name="connsiteX2" fmla="*/ 678180 w 678180"/>
                <a:gd name="connsiteY2" fmla="*/ 445770 h 445770"/>
                <a:gd name="connsiteX3" fmla="*/ 0 w 678180"/>
                <a:gd name="connsiteY3" fmla="*/ 66675 h 445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78180" h="445770">
                  <a:moveTo>
                    <a:pt x="0" y="0"/>
                  </a:moveTo>
                  <a:lnTo>
                    <a:pt x="678180" y="379095"/>
                  </a:lnTo>
                  <a:lnTo>
                    <a:pt x="678180" y="445770"/>
                  </a:lnTo>
                  <a:lnTo>
                    <a:pt x="0" y="66675"/>
                  </a:lnTo>
                  <a:close/>
                </a:path>
              </a:pathLst>
            </a:custGeom>
            <a:solidFill>
              <a:srgbClr val="84643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68" name="Freeform: Shape 1267">
              <a:extLst>
                <a:ext uri="{FF2B5EF4-FFF2-40B4-BE49-F238E27FC236}">
                  <a16:creationId xmlns:a16="http://schemas.microsoft.com/office/drawing/2014/main" id="{62EC8FAC-84A2-461C-9F20-1AB4B678562E}"/>
                </a:ext>
              </a:extLst>
            </p:cNvPr>
            <p:cNvSpPr/>
            <p:nvPr/>
          </p:nvSpPr>
          <p:spPr>
            <a:xfrm>
              <a:off x="8965886" y="3309929"/>
              <a:ext cx="314325" cy="358139"/>
            </a:xfrm>
            <a:custGeom>
              <a:avLst/>
              <a:gdLst>
                <a:gd name="connsiteX0" fmla="*/ 0 w 314325"/>
                <a:gd name="connsiteY0" fmla="*/ 358140 h 358140"/>
                <a:gd name="connsiteX1" fmla="*/ 0 w 314325"/>
                <a:gd name="connsiteY1" fmla="*/ 182880 h 358140"/>
                <a:gd name="connsiteX2" fmla="*/ 314325 w 314325"/>
                <a:gd name="connsiteY2" fmla="*/ 0 h 358140"/>
                <a:gd name="connsiteX3" fmla="*/ 314325 w 314325"/>
                <a:gd name="connsiteY3" fmla="*/ 103822 h 358140"/>
                <a:gd name="connsiteX4" fmla="*/ 314325 w 314325"/>
                <a:gd name="connsiteY4" fmla="*/ 175260 h 358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4325" h="358140">
                  <a:moveTo>
                    <a:pt x="0" y="358140"/>
                  </a:moveTo>
                  <a:lnTo>
                    <a:pt x="0" y="182880"/>
                  </a:lnTo>
                  <a:lnTo>
                    <a:pt x="314325" y="0"/>
                  </a:lnTo>
                  <a:lnTo>
                    <a:pt x="314325" y="103822"/>
                  </a:lnTo>
                  <a:lnTo>
                    <a:pt x="314325" y="175260"/>
                  </a:lnTo>
                  <a:close/>
                </a:path>
              </a:pathLst>
            </a:custGeom>
            <a:solidFill>
              <a:srgbClr val="80504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69" name="Freeform: Shape 1268">
              <a:extLst>
                <a:ext uri="{FF2B5EF4-FFF2-40B4-BE49-F238E27FC236}">
                  <a16:creationId xmlns:a16="http://schemas.microsoft.com/office/drawing/2014/main" id="{6CFD79F8-6E6C-4C2D-958F-95324D08DBC5}"/>
                </a:ext>
              </a:extLst>
            </p:cNvPr>
            <p:cNvSpPr/>
            <p:nvPr/>
          </p:nvSpPr>
          <p:spPr>
            <a:xfrm>
              <a:off x="8594410" y="3286118"/>
              <a:ext cx="371476" cy="381952"/>
            </a:xfrm>
            <a:custGeom>
              <a:avLst/>
              <a:gdLst>
                <a:gd name="connsiteX0" fmla="*/ 371475 w 371475"/>
                <a:gd name="connsiteY0" fmla="*/ 381953 h 381952"/>
                <a:gd name="connsiteX1" fmla="*/ 371475 w 371475"/>
                <a:gd name="connsiteY1" fmla="*/ 206692 h 381952"/>
                <a:gd name="connsiteX2" fmla="*/ 182880 w 371475"/>
                <a:gd name="connsiteY2" fmla="*/ 101917 h 381952"/>
                <a:gd name="connsiteX3" fmla="*/ 0 w 371475"/>
                <a:gd name="connsiteY3" fmla="*/ 0 h 381952"/>
                <a:gd name="connsiteX4" fmla="*/ 0 w 371475"/>
                <a:gd name="connsiteY4" fmla="*/ 175260 h 381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1475" h="381952">
                  <a:moveTo>
                    <a:pt x="371475" y="381953"/>
                  </a:moveTo>
                  <a:lnTo>
                    <a:pt x="371475" y="206692"/>
                  </a:lnTo>
                  <a:lnTo>
                    <a:pt x="182880" y="101917"/>
                  </a:lnTo>
                  <a:lnTo>
                    <a:pt x="0" y="0"/>
                  </a:lnTo>
                  <a:lnTo>
                    <a:pt x="0" y="175260"/>
                  </a:lnTo>
                  <a:close/>
                </a:path>
              </a:pathLst>
            </a:custGeom>
            <a:solidFill>
              <a:srgbClr val="9B635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70" name="Freeform: Shape 1269">
              <a:extLst>
                <a:ext uri="{FF2B5EF4-FFF2-40B4-BE49-F238E27FC236}">
                  <a16:creationId xmlns:a16="http://schemas.microsoft.com/office/drawing/2014/main" id="{EE78DB36-85DB-4F48-BC77-BDDBAD2CD6A9}"/>
                </a:ext>
              </a:extLst>
            </p:cNvPr>
            <p:cNvSpPr/>
            <p:nvPr/>
          </p:nvSpPr>
          <p:spPr>
            <a:xfrm>
              <a:off x="8399148" y="3286117"/>
              <a:ext cx="566737" cy="381951"/>
            </a:xfrm>
            <a:custGeom>
              <a:avLst/>
              <a:gdLst>
                <a:gd name="connsiteX0" fmla="*/ 0 w 566737"/>
                <a:gd name="connsiteY0" fmla="*/ 0 h 381952"/>
                <a:gd name="connsiteX1" fmla="*/ 566738 w 566737"/>
                <a:gd name="connsiteY1" fmla="*/ 315278 h 381952"/>
                <a:gd name="connsiteX2" fmla="*/ 566738 w 566737"/>
                <a:gd name="connsiteY2" fmla="*/ 381953 h 381952"/>
                <a:gd name="connsiteX3" fmla="*/ 0 w 566737"/>
                <a:gd name="connsiteY3" fmla="*/ 67628 h 381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6737" h="381952">
                  <a:moveTo>
                    <a:pt x="0" y="0"/>
                  </a:moveTo>
                  <a:lnTo>
                    <a:pt x="566738" y="315278"/>
                  </a:lnTo>
                  <a:lnTo>
                    <a:pt x="566738" y="381953"/>
                  </a:lnTo>
                  <a:lnTo>
                    <a:pt x="0" y="67628"/>
                  </a:lnTo>
                  <a:close/>
                </a:path>
              </a:pathLst>
            </a:custGeom>
            <a:solidFill>
              <a:srgbClr val="80473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71" name="Freeform: Shape 1270">
              <a:extLst>
                <a:ext uri="{FF2B5EF4-FFF2-40B4-BE49-F238E27FC236}">
                  <a16:creationId xmlns:a16="http://schemas.microsoft.com/office/drawing/2014/main" id="{4200CA4D-521C-4786-9868-59CE9F7415F8}"/>
                </a:ext>
              </a:extLst>
            </p:cNvPr>
            <p:cNvSpPr/>
            <p:nvPr/>
          </p:nvSpPr>
          <p:spPr>
            <a:xfrm>
              <a:off x="8965886" y="3418513"/>
              <a:ext cx="314325" cy="249554"/>
            </a:xfrm>
            <a:custGeom>
              <a:avLst/>
              <a:gdLst>
                <a:gd name="connsiteX0" fmla="*/ 314325 w 314325"/>
                <a:gd name="connsiteY0" fmla="*/ 0 h 249555"/>
                <a:gd name="connsiteX1" fmla="*/ 0 w 314325"/>
                <a:gd name="connsiteY1" fmla="*/ 182880 h 249555"/>
                <a:gd name="connsiteX2" fmla="*/ 0 w 314325"/>
                <a:gd name="connsiteY2" fmla="*/ 249555 h 249555"/>
                <a:gd name="connsiteX3" fmla="*/ 314325 w 314325"/>
                <a:gd name="connsiteY3" fmla="*/ 66675 h 249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4325" h="249555">
                  <a:moveTo>
                    <a:pt x="314325" y="0"/>
                  </a:moveTo>
                  <a:lnTo>
                    <a:pt x="0" y="182880"/>
                  </a:lnTo>
                  <a:lnTo>
                    <a:pt x="0" y="249555"/>
                  </a:lnTo>
                  <a:lnTo>
                    <a:pt x="314325" y="66675"/>
                  </a:lnTo>
                  <a:close/>
                </a:path>
              </a:pathLst>
            </a:custGeom>
            <a:solidFill>
              <a:srgbClr val="53221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1272" name="Graphic 801">
              <a:extLst>
                <a:ext uri="{FF2B5EF4-FFF2-40B4-BE49-F238E27FC236}">
                  <a16:creationId xmlns:a16="http://schemas.microsoft.com/office/drawing/2014/main" id="{57412DFD-041B-475E-AB5B-7E168220CF49}"/>
                </a:ext>
              </a:extLst>
            </p:cNvPr>
            <p:cNvGrpSpPr/>
            <p:nvPr/>
          </p:nvGrpSpPr>
          <p:grpSpPr>
            <a:xfrm>
              <a:off x="8993508" y="3442325"/>
              <a:ext cx="168592" cy="113347"/>
              <a:chOff x="8993504" y="3442334"/>
              <a:chExt cx="168592" cy="113347"/>
            </a:xfrm>
            <a:solidFill>
              <a:srgbClr val="5E5F5F"/>
            </a:solidFill>
          </p:grpSpPr>
          <p:sp>
            <p:nvSpPr>
              <p:cNvPr id="1273" name="Freeform: Shape 1272">
                <a:extLst>
                  <a:ext uri="{FF2B5EF4-FFF2-40B4-BE49-F238E27FC236}">
                    <a16:creationId xmlns:a16="http://schemas.microsoft.com/office/drawing/2014/main" id="{DFEC6805-127C-4732-8AE7-4D3E78D002D8}"/>
                  </a:ext>
                </a:extLst>
              </p:cNvPr>
              <p:cNvSpPr/>
              <p:nvPr/>
            </p:nvSpPr>
            <p:spPr>
              <a:xfrm>
                <a:off x="8993504" y="3521392"/>
                <a:ext cx="33337" cy="34290"/>
              </a:xfrm>
              <a:custGeom>
                <a:avLst/>
                <a:gdLst>
                  <a:gd name="connsiteX0" fmla="*/ 33338 w 33337"/>
                  <a:gd name="connsiteY0" fmla="*/ 0 h 34290"/>
                  <a:gd name="connsiteX1" fmla="*/ 33338 w 33337"/>
                  <a:gd name="connsiteY1" fmla="*/ 15240 h 34290"/>
                  <a:gd name="connsiteX2" fmla="*/ 0 w 33337"/>
                  <a:gd name="connsiteY2" fmla="*/ 34290 h 34290"/>
                  <a:gd name="connsiteX3" fmla="*/ 0 w 33337"/>
                  <a:gd name="connsiteY3" fmla="*/ 19050 h 34290"/>
                  <a:gd name="connsiteX4" fmla="*/ 33338 w 33337"/>
                  <a:gd name="connsiteY4" fmla="*/ 0 h 342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3337" h="34290">
                    <a:moveTo>
                      <a:pt x="33338" y="0"/>
                    </a:moveTo>
                    <a:lnTo>
                      <a:pt x="33338" y="15240"/>
                    </a:lnTo>
                    <a:lnTo>
                      <a:pt x="0" y="34290"/>
                    </a:lnTo>
                    <a:lnTo>
                      <a:pt x="0" y="19050"/>
                    </a:lnTo>
                    <a:lnTo>
                      <a:pt x="33338" y="0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74" name="Freeform: Shape 1273">
                <a:extLst>
                  <a:ext uri="{FF2B5EF4-FFF2-40B4-BE49-F238E27FC236}">
                    <a16:creationId xmlns:a16="http://schemas.microsoft.com/office/drawing/2014/main" id="{407DB287-A2E3-4044-BB41-7DF57166636E}"/>
                  </a:ext>
                </a:extLst>
              </p:cNvPr>
              <p:cNvSpPr/>
              <p:nvPr/>
            </p:nvSpPr>
            <p:spPr>
              <a:xfrm>
                <a:off x="9038272" y="3495675"/>
                <a:ext cx="33337" cy="34290"/>
              </a:xfrm>
              <a:custGeom>
                <a:avLst/>
                <a:gdLst>
                  <a:gd name="connsiteX0" fmla="*/ 33338 w 33337"/>
                  <a:gd name="connsiteY0" fmla="*/ 0 h 34290"/>
                  <a:gd name="connsiteX1" fmla="*/ 33338 w 33337"/>
                  <a:gd name="connsiteY1" fmla="*/ 15240 h 34290"/>
                  <a:gd name="connsiteX2" fmla="*/ 0 w 33337"/>
                  <a:gd name="connsiteY2" fmla="*/ 34290 h 34290"/>
                  <a:gd name="connsiteX3" fmla="*/ 0 w 33337"/>
                  <a:gd name="connsiteY3" fmla="*/ 19050 h 34290"/>
                  <a:gd name="connsiteX4" fmla="*/ 33338 w 33337"/>
                  <a:gd name="connsiteY4" fmla="*/ 0 h 342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3337" h="34290">
                    <a:moveTo>
                      <a:pt x="33338" y="0"/>
                    </a:moveTo>
                    <a:lnTo>
                      <a:pt x="33338" y="15240"/>
                    </a:lnTo>
                    <a:lnTo>
                      <a:pt x="0" y="34290"/>
                    </a:lnTo>
                    <a:lnTo>
                      <a:pt x="0" y="19050"/>
                    </a:lnTo>
                    <a:lnTo>
                      <a:pt x="33338" y="0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75" name="Freeform: Shape 1274">
                <a:extLst>
                  <a:ext uri="{FF2B5EF4-FFF2-40B4-BE49-F238E27FC236}">
                    <a16:creationId xmlns:a16="http://schemas.microsoft.com/office/drawing/2014/main" id="{5C12778B-014D-442B-AEB6-A5D9BC11A631}"/>
                  </a:ext>
                </a:extLst>
              </p:cNvPr>
              <p:cNvSpPr/>
              <p:nvPr/>
            </p:nvSpPr>
            <p:spPr>
              <a:xfrm>
                <a:off x="9083992" y="3469004"/>
                <a:ext cx="33337" cy="34290"/>
              </a:xfrm>
              <a:custGeom>
                <a:avLst/>
                <a:gdLst>
                  <a:gd name="connsiteX0" fmla="*/ 33338 w 33337"/>
                  <a:gd name="connsiteY0" fmla="*/ 0 h 34290"/>
                  <a:gd name="connsiteX1" fmla="*/ 33338 w 33337"/>
                  <a:gd name="connsiteY1" fmla="*/ 15240 h 34290"/>
                  <a:gd name="connsiteX2" fmla="*/ 0 w 33337"/>
                  <a:gd name="connsiteY2" fmla="*/ 34290 h 34290"/>
                  <a:gd name="connsiteX3" fmla="*/ 0 w 33337"/>
                  <a:gd name="connsiteY3" fmla="*/ 19050 h 34290"/>
                  <a:gd name="connsiteX4" fmla="*/ 33338 w 33337"/>
                  <a:gd name="connsiteY4" fmla="*/ 0 h 342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3337" h="34290">
                    <a:moveTo>
                      <a:pt x="33338" y="0"/>
                    </a:moveTo>
                    <a:lnTo>
                      <a:pt x="33338" y="15240"/>
                    </a:lnTo>
                    <a:lnTo>
                      <a:pt x="0" y="34290"/>
                    </a:lnTo>
                    <a:lnTo>
                      <a:pt x="0" y="19050"/>
                    </a:lnTo>
                    <a:lnTo>
                      <a:pt x="33338" y="0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76" name="Freeform: Shape 1275">
                <a:extLst>
                  <a:ext uri="{FF2B5EF4-FFF2-40B4-BE49-F238E27FC236}">
                    <a16:creationId xmlns:a16="http://schemas.microsoft.com/office/drawing/2014/main" id="{D4BD4278-22C0-4A81-B216-DEC04B3D120F}"/>
                  </a:ext>
                </a:extLst>
              </p:cNvPr>
              <p:cNvSpPr/>
              <p:nvPr/>
            </p:nvSpPr>
            <p:spPr>
              <a:xfrm>
                <a:off x="9128759" y="3442334"/>
                <a:ext cx="33337" cy="34290"/>
              </a:xfrm>
              <a:custGeom>
                <a:avLst/>
                <a:gdLst>
                  <a:gd name="connsiteX0" fmla="*/ 33338 w 33337"/>
                  <a:gd name="connsiteY0" fmla="*/ 0 h 34290"/>
                  <a:gd name="connsiteX1" fmla="*/ 33338 w 33337"/>
                  <a:gd name="connsiteY1" fmla="*/ 15240 h 34290"/>
                  <a:gd name="connsiteX2" fmla="*/ 0 w 33337"/>
                  <a:gd name="connsiteY2" fmla="*/ 34290 h 34290"/>
                  <a:gd name="connsiteX3" fmla="*/ 0 w 33337"/>
                  <a:gd name="connsiteY3" fmla="*/ 19050 h 34290"/>
                  <a:gd name="connsiteX4" fmla="*/ 33338 w 33337"/>
                  <a:gd name="connsiteY4" fmla="*/ 0 h 342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3337" h="34290">
                    <a:moveTo>
                      <a:pt x="33338" y="0"/>
                    </a:moveTo>
                    <a:lnTo>
                      <a:pt x="33338" y="15240"/>
                    </a:lnTo>
                    <a:lnTo>
                      <a:pt x="0" y="34290"/>
                    </a:lnTo>
                    <a:lnTo>
                      <a:pt x="0" y="19050"/>
                    </a:lnTo>
                    <a:lnTo>
                      <a:pt x="33338" y="0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277" name="Graphic 801">
              <a:extLst>
                <a:ext uri="{FF2B5EF4-FFF2-40B4-BE49-F238E27FC236}">
                  <a16:creationId xmlns:a16="http://schemas.microsoft.com/office/drawing/2014/main" id="{57412DFD-041B-475E-AB5B-7E168220CF49}"/>
                </a:ext>
              </a:extLst>
            </p:cNvPr>
            <p:cNvGrpSpPr/>
            <p:nvPr/>
          </p:nvGrpSpPr>
          <p:grpSpPr>
            <a:xfrm>
              <a:off x="8993508" y="3473758"/>
              <a:ext cx="168592" cy="113347"/>
              <a:chOff x="8993504" y="3473767"/>
              <a:chExt cx="168592" cy="113347"/>
            </a:xfrm>
            <a:solidFill>
              <a:srgbClr val="5E5F5F"/>
            </a:solidFill>
          </p:grpSpPr>
          <p:sp>
            <p:nvSpPr>
              <p:cNvPr id="1278" name="Freeform: Shape 1277">
                <a:extLst>
                  <a:ext uri="{FF2B5EF4-FFF2-40B4-BE49-F238E27FC236}">
                    <a16:creationId xmlns:a16="http://schemas.microsoft.com/office/drawing/2014/main" id="{FD81B7C0-B5FE-474F-BEB0-A5985AC24B24}"/>
                  </a:ext>
                </a:extLst>
              </p:cNvPr>
              <p:cNvSpPr/>
              <p:nvPr/>
            </p:nvSpPr>
            <p:spPr>
              <a:xfrm>
                <a:off x="8993504" y="3552825"/>
                <a:ext cx="33337" cy="34290"/>
              </a:xfrm>
              <a:custGeom>
                <a:avLst/>
                <a:gdLst>
                  <a:gd name="connsiteX0" fmla="*/ 33338 w 33337"/>
                  <a:gd name="connsiteY0" fmla="*/ 0 h 34290"/>
                  <a:gd name="connsiteX1" fmla="*/ 33338 w 33337"/>
                  <a:gd name="connsiteY1" fmla="*/ 15240 h 34290"/>
                  <a:gd name="connsiteX2" fmla="*/ 0 w 33337"/>
                  <a:gd name="connsiteY2" fmla="*/ 34290 h 34290"/>
                  <a:gd name="connsiteX3" fmla="*/ 0 w 33337"/>
                  <a:gd name="connsiteY3" fmla="*/ 19050 h 34290"/>
                  <a:gd name="connsiteX4" fmla="*/ 33338 w 33337"/>
                  <a:gd name="connsiteY4" fmla="*/ 0 h 342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3337" h="34290">
                    <a:moveTo>
                      <a:pt x="33338" y="0"/>
                    </a:moveTo>
                    <a:lnTo>
                      <a:pt x="33338" y="15240"/>
                    </a:lnTo>
                    <a:lnTo>
                      <a:pt x="0" y="34290"/>
                    </a:lnTo>
                    <a:lnTo>
                      <a:pt x="0" y="19050"/>
                    </a:lnTo>
                    <a:lnTo>
                      <a:pt x="33338" y="0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79" name="Freeform: Shape 1278">
                <a:extLst>
                  <a:ext uri="{FF2B5EF4-FFF2-40B4-BE49-F238E27FC236}">
                    <a16:creationId xmlns:a16="http://schemas.microsoft.com/office/drawing/2014/main" id="{1C7C4E82-E777-4414-832D-DC5B7A72780C}"/>
                  </a:ext>
                </a:extLst>
              </p:cNvPr>
              <p:cNvSpPr/>
              <p:nvPr/>
            </p:nvSpPr>
            <p:spPr>
              <a:xfrm>
                <a:off x="9038272" y="3526154"/>
                <a:ext cx="33337" cy="34290"/>
              </a:xfrm>
              <a:custGeom>
                <a:avLst/>
                <a:gdLst>
                  <a:gd name="connsiteX0" fmla="*/ 33338 w 33337"/>
                  <a:gd name="connsiteY0" fmla="*/ 0 h 34290"/>
                  <a:gd name="connsiteX1" fmla="*/ 33338 w 33337"/>
                  <a:gd name="connsiteY1" fmla="*/ 15240 h 34290"/>
                  <a:gd name="connsiteX2" fmla="*/ 0 w 33337"/>
                  <a:gd name="connsiteY2" fmla="*/ 34290 h 34290"/>
                  <a:gd name="connsiteX3" fmla="*/ 0 w 33337"/>
                  <a:gd name="connsiteY3" fmla="*/ 19050 h 34290"/>
                  <a:gd name="connsiteX4" fmla="*/ 33338 w 33337"/>
                  <a:gd name="connsiteY4" fmla="*/ 0 h 342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3337" h="34290">
                    <a:moveTo>
                      <a:pt x="33338" y="0"/>
                    </a:moveTo>
                    <a:lnTo>
                      <a:pt x="33338" y="15240"/>
                    </a:lnTo>
                    <a:lnTo>
                      <a:pt x="0" y="34290"/>
                    </a:lnTo>
                    <a:lnTo>
                      <a:pt x="0" y="19050"/>
                    </a:lnTo>
                    <a:lnTo>
                      <a:pt x="33338" y="0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80" name="Freeform: Shape 1279">
                <a:extLst>
                  <a:ext uri="{FF2B5EF4-FFF2-40B4-BE49-F238E27FC236}">
                    <a16:creationId xmlns:a16="http://schemas.microsoft.com/office/drawing/2014/main" id="{DADDA901-E480-488D-8211-EC6F9B7A1DAF}"/>
                  </a:ext>
                </a:extLst>
              </p:cNvPr>
              <p:cNvSpPr/>
              <p:nvPr/>
            </p:nvSpPr>
            <p:spPr>
              <a:xfrm>
                <a:off x="9083992" y="3499484"/>
                <a:ext cx="33337" cy="34290"/>
              </a:xfrm>
              <a:custGeom>
                <a:avLst/>
                <a:gdLst>
                  <a:gd name="connsiteX0" fmla="*/ 33338 w 33337"/>
                  <a:gd name="connsiteY0" fmla="*/ 0 h 34290"/>
                  <a:gd name="connsiteX1" fmla="*/ 33338 w 33337"/>
                  <a:gd name="connsiteY1" fmla="*/ 15240 h 34290"/>
                  <a:gd name="connsiteX2" fmla="*/ 0 w 33337"/>
                  <a:gd name="connsiteY2" fmla="*/ 34290 h 34290"/>
                  <a:gd name="connsiteX3" fmla="*/ 0 w 33337"/>
                  <a:gd name="connsiteY3" fmla="*/ 19050 h 34290"/>
                  <a:gd name="connsiteX4" fmla="*/ 33338 w 33337"/>
                  <a:gd name="connsiteY4" fmla="*/ 0 h 342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3337" h="34290">
                    <a:moveTo>
                      <a:pt x="33338" y="0"/>
                    </a:moveTo>
                    <a:lnTo>
                      <a:pt x="33338" y="15240"/>
                    </a:lnTo>
                    <a:lnTo>
                      <a:pt x="0" y="34290"/>
                    </a:lnTo>
                    <a:lnTo>
                      <a:pt x="0" y="19050"/>
                    </a:lnTo>
                    <a:lnTo>
                      <a:pt x="33338" y="0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81" name="Freeform: Shape 1280">
                <a:extLst>
                  <a:ext uri="{FF2B5EF4-FFF2-40B4-BE49-F238E27FC236}">
                    <a16:creationId xmlns:a16="http://schemas.microsoft.com/office/drawing/2014/main" id="{645A9020-610C-46FE-B688-26297911F41E}"/>
                  </a:ext>
                </a:extLst>
              </p:cNvPr>
              <p:cNvSpPr/>
              <p:nvPr/>
            </p:nvSpPr>
            <p:spPr>
              <a:xfrm>
                <a:off x="9128759" y="3473767"/>
                <a:ext cx="33337" cy="34290"/>
              </a:xfrm>
              <a:custGeom>
                <a:avLst/>
                <a:gdLst>
                  <a:gd name="connsiteX0" fmla="*/ 33338 w 33337"/>
                  <a:gd name="connsiteY0" fmla="*/ 0 h 34290"/>
                  <a:gd name="connsiteX1" fmla="*/ 33338 w 33337"/>
                  <a:gd name="connsiteY1" fmla="*/ 15240 h 34290"/>
                  <a:gd name="connsiteX2" fmla="*/ 0 w 33337"/>
                  <a:gd name="connsiteY2" fmla="*/ 34290 h 34290"/>
                  <a:gd name="connsiteX3" fmla="*/ 0 w 33337"/>
                  <a:gd name="connsiteY3" fmla="*/ 19050 h 34290"/>
                  <a:gd name="connsiteX4" fmla="*/ 33338 w 33337"/>
                  <a:gd name="connsiteY4" fmla="*/ 0 h 342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3337" h="34290">
                    <a:moveTo>
                      <a:pt x="33338" y="0"/>
                    </a:moveTo>
                    <a:lnTo>
                      <a:pt x="33338" y="15240"/>
                    </a:lnTo>
                    <a:lnTo>
                      <a:pt x="0" y="34290"/>
                    </a:lnTo>
                    <a:lnTo>
                      <a:pt x="0" y="19050"/>
                    </a:lnTo>
                    <a:lnTo>
                      <a:pt x="33338" y="0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282" name="Graphic 801">
              <a:extLst>
                <a:ext uri="{FF2B5EF4-FFF2-40B4-BE49-F238E27FC236}">
                  <a16:creationId xmlns:a16="http://schemas.microsoft.com/office/drawing/2014/main" id="{57412DFD-041B-475E-AB5B-7E168220CF49}"/>
                </a:ext>
              </a:extLst>
            </p:cNvPr>
            <p:cNvGrpSpPr/>
            <p:nvPr/>
          </p:nvGrpSpPr>
          <p:grpSpPr>
            <a:xfrm>
              <a:off x="8993508" y="3458518"/>
              <a:ext cx="168592" cy="113347"/>
              <a:chOff x="8993504" y="3458527"/>
              <a:chExt cx="168592" cy="113347"/>
            </a:xfrm>
            <a:solidFill>
              <a:srgbClr val="5E5F5F"/>
            </a:solidFill>
          </p:grpSpPr>
          <p:sp>
            <p:nvSpPr>
              <p:cNvPr id="1283" name="Freeform: Shape 1282">
                <a:extLst>
                  <a:ext uri="{FF2B5EF4-FFF2-40B4-BE49-F238E27FC236}">
                    <a16:creationId xmlns:a16="http://schemas.microsoft.com/office/drawing/2014/main" id="{66913C03-7DBF-473B-99FB-8CB627AECBDF}"/>
                  </a:ext>
                </a:extLst>
              </p:cNvPr>
              <p:cNvSpPr/>
              <p:nvPr/>
            </p:nvSpPr>
            <p:spPr>
              <a:xfrm>
                <a:off x="8993504" y="3537584"/>
                <a:ext cx="33337" cy="34290"/>
              </a:xfrm>
              <a:custGeom>
                <a:avLst/>
                <a:gdLst>
                  <a:gd name="connsiteX0" fmla="*/ 33338 w 33337"/>
                  <a:gd name="connsiteY0" fmla="*/ 0 h 34290"/>
                  <a:gd name="connsiteX1" fmla="*/ 33338 w 33337"/>
                  <a:gd name="connsiteY1" fmla="*/ 15240 h 34290"/>
                  <a:gd name="connsiteX2" fmla="*/ 0 w 33337"/>
                  <a:gd name="connsiteY2" fmla="*/ 34290 h 34290"/>
                  <a:gd name="connsiteX3" fmla="*/ 0 w 33337"/>
                  <a:gd name="connsiteY3" fmla="*/ 19050 h 34290"/>
                  <a:gd name="connsiteX4" fmla="*/ 33338 w 33337"/>
                  <a:gd name="connsiteY4" fmla="*/ 0 h 342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3337" h="34290">
                    <a:moveTo>
                      <a:pt x="33338" y="0"/>
                    </a:moveTo>
                    <a:lnTo>
                      <a:pt x="33338" y="15240"/>
                    </a:lnTo>
                    <a:lnTo>
                      <a:pt x="0" y="34290"/>
                    </a:lnTo>
                    <a:lnTo>
                      <a:pt x="0" y="19050"/>
                    </a:lnTo>
                    <a:lnTo>
                      <a:pt x="33338" y="0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84" name="Freeform: Shape 1283">
                <a:extLst>
                  <a:ext uri="{FF2B5EF4-FFF2-40B4-BE49-F238E27FC236}">
                    <a16:creationId xmlns:a16="http://schemas.microsoft.com/office/drawing/2014/main" id="{1AB852B6-14DD-4797-803D-A89A3AE2D1C9}"/>
                  </a:ext>
                </a:extLst>
              </p:cNvPr>
              <p:cNvSpPr/>
              <p:nvPr/>
            </p:nvSpPr>
            <p:spPr>
              <a:xfrm>
                <a:off x="9038272" y="3510915"/>
                <a:ext cx="33337" cy="34289"/>
              </a:xfrm>
              <a:custGeom>
                <a:avLst/>
                <a:gdLst>
                  <a:gd name="connsiteX0" fmla="*/ 33338 w 33337"/>
                  <a:gd name="connsiteY0" fmla="*/ 0 h 34289"/>
                  <a:gd name="connsiteX1" fmla="*/ 33338 w 33337"/>
                  <a:gd name="connsiteY1" fmla="*/ 15240 h 34289"/>
                  <a:gd name="connsiteX2" fmla="*/ 0 w 33337"/>
                  <a:gd name="connsiteY2" fmla="*/ 34290 h 34289"/>
                  <a:gd name="connsiteX3" fmla="*/ 0 w 33337"/>
                  <a:gd name="connsiteY3" fmla="*/ 19050 h 34289"/>
                  <a:gd name="connsiteX4" fmla="*/ 33338 w 33337"/>
                  <a:gd name="connsiteY4" fmla="*/ 0 h 342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3337" h="34289">
                    <a:moveTo>
                      <a:pt x="33338" y="0"/>
                    </a:moveTo>
                    <a:lnTo>
                      <a:pt x="33338" y="15240"/>
                    </a:lnTo>
                    <a:lnTo>
                      <a:pt x="0" y="34290"/>
                    </a:lnTo>
                    <a:lnTo>
                      <a:pt x="0" y="19050"/>
                    </a:lnTo>
                    <a:lnTo>
                      <a:pt x="33338" y="0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85" name="Freeform: Shape 1284">
                <a:extLst>
                  <a:ext uri="{FF2B5EF4-FFF2-40B4-BE49-F238E27FC236}">
                    <a16:creationId xmlns:a16="http://schemas.microsoft.com/office/drawing/2014/main" id="{115D6C90-D696-4AAF-92BC-53D9AA9A4ADB}"/>
                  </a:ext>
                </a:extLst>
              </p:cNvPr>
              <p:cNvSpPr/>
              <p:nvPr/>
            </p:nvSpPr>
            <p:spPr>
              <a:xfrm>
                <a:off x="9083992" y="3484245"/>
                <a:ext cx="33337" cy="34289"/>
              </a:xfrm>
              <a:custGeom>
                <a:avLst/>
                <a:gdLst>
                  <a:gd name="connsiteX0" fmla="*/ 33338 w 33337"/>
                  <a:gd name="connsiteY0" fmla="*/ 0 h 34289"/>
                  <a:gd name="connsiteX1" fmla="*/ 33338 w 33337"/>
                  <a:gd name="connsiteY1" fmla="*/ 15240 h 34289"/>
                  <a:gd name="connsiteX2" fmla="*/ 0 w 33337"/>
                  <a:gd name="connsiteY2" fmla="*/ 34290 h 34289"/>
                  <a:gd name="connsiteX3" fmla="*/ 0 w 33337"/>
                  <a:gd name="connsiteY3" fmla="*/ 19050 h 34289"/>
                  <a:gd name="connsiteX4" fmla="*/ 33338 w 33337"/>
                  <a:gd name="connsiteY4" fmla="*/ 0 h 342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3337" h="34289">
                    <a:moveTo>
                      <a:pt x="33338" y="0"/>
                    </a:moveTo>
                    <a:lnTo>
                      <a:pt x="33338" y="15240"/>
                    </a:lnTo>
                    <a:lnTo>
                      <a:pt x="0" y="34290"/>
                    </a:lnTo>
                    <a:lnTo>
                      <a:pt x="0" y="19050"/>
                    </a:lnTo>
                    <a:lnTo>
                      <a:pt x="33338" y="0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86" name="Freeform: Shape 1285">
                <a:extLst>
                  <a:ext uri="{FF2B5EF4-FFF2-40B4-BE49-F238E27FC236}">
                    <a16:creationId xmlns:a16="http://schemas.microsoft.com/office/drawing/2014/main" id="{07958563-98E3-4425-9601-8148C766E12F}"/>
                  </a:ext>
                </a:extLst>
              </p:cNvPr>
              <p:cNvSpPr/>
              <p:nvPr/>
            </p:nvSpPr>
            <p:spPr>
              <a:xfrm>
                <a:off x="9128759" y="3458527"/>
                <a:ext cx="33337" cy="34289"/>
              </a:xfrm>
              <a:custGeom>
                <a:avLst/>
                <a:gdLst>
                  <a:gd name="connsiteX0" fmla="*/ 33338 w 33337"/>
                  <a:gd name="connsiteY0" fmla="*/ 0 h 34289"/>
                  <a:gd name="connsiteX1" fmla="*/ 33338 w 33337"/>
                  <a:gd name="connsiteY1" fmla="*/ 15240 h 34289"/>
                  <a:gd name="connsiteX2" fmla="*/ 0 w 33337"/>
                  <a:gd name="connsiteY2" fmla="*/ 34290 h 34289"/>
                  <a:gd name="connsiteX3" fmla="*/ 0 w 33337"/>
                  <a:gd name="connsiteY3" fmla="*/ 19050 h 34289"/>
                  <a:gd name="connsiteX4" fmla="*/ 33338 w 33337"/>
                  <a:gd name="connsiteY4" fmla="*/ 0 h 342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3337" h="34289">
                    <a:moveTo>
                      <a:pt x="33338" y="0"/>
                    </a:moveTo>
                    <a:lnTo>
                      <a:pt x="33338" y="15240"/>
                    </a:lnTo>
                    <a:lnTo>
                      <a:pt x="0" y="34290"/>
                    </a:lnTo>
                    <a:lnTo>
                      <a:pt x="0" y="19050"/>
                    </a:lnTo>
                    <a:lnTo>
                      <a:pt x="33338" y="0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287" name="Graphic 801">
              <a:extLst>
                <a:ext uri="{FF2B5EF4-FFF2-40B4-BE49-F238E27FC236}">
                  <a16:creationId xmlns:a16="http://schemas.microsoft.com/office/drawing/2014/main" id="{57412DFD-041B-475E-AB5B-7E168220CF49}"/>
                </a:ext>
              </a:extLst>
            </p:cNvPr>
            <p:cNvGrpSpPr/>
            <p:nvPr/>
          </p:nvGrpSpPr>
          <p:grpSpPr>
            <a:xfrm>
              <a:off x="8993508" y="3488998"/>
              <a:ext cx="168592" cy="113347"/>
              <a:chOff x="8993504" y="3489007"/>
              <a:chExt cx="168592" cy="113347"/>
            </a:xfrm>
            <a:solidFill>
              <a:srgbClr val="5E5F5F"/>
            </a:solidFill>
          </p:grpSpPr>
          <p:sp>
            <p:nvSpPr>
              <p:cNvPr id="1288" name="Freeform: Shape 1287">
                <a:extLst>
                  <a:ext uri="{FF2B5EF4-FFF2-40B4-BE49-F238E27FC236}">
                    <a16:creationId xmlns:a16="http://schemas.microsoft.com/office/drawing/2014/main" id="{3FC1E52C-57A1-416D-9CB7-E3ADF597D633}"/>
                  </a:ext>
                </a:extLst>
              </p:cNvPr>
              <p:cNvSpPr/>
              <p:nvPr/>
            </p:nvSpPr>
            <p:spPr>
              <a:xfrm>
                <a:off x="8993504" y="3568065"/>
                <a:ext cx="33337" cy="34289"/>
              </a:xfrm>
              <a:custGeom>
                <a:avLst/>
                <a:gdLst>
                  <a:gd name="connsiteX0" fmla="*/ 33338 w 33337"/>
                  <a:gd name="connsiteY0" fmla="*/ 0 h 34289"/>
                  <a:gd name="connsiteX1" fmla="*/ 33338 w 33337"/>
                  <a:gd name="connsiteY1" fmla="*/ 15240 h 34289"/>
                  <a:gd name="connsiteX2" fmla="*/ 0 w 33337"/>
                  <a:gd name="connsiteY2" fmla="*/ 34290 h 34289"/>
                  <a:gd name="connsiteX3" fmla="*/ 0 w 33337"/>
                  <a:gd name="connsiteY3" fmla="*/ 19050 h 34289"/>
                  <a:gd name="connsiteX4" fmla="*/ 33338 w 33337"/>
                  <a:gd name="connsiteY4" fmla="*/ 0 h 342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3337" h="34289">
                    <a:moveTo>
                      <a:pt x="33338" y="0"/>
                    </a:moveTo>
                    <a:lnTo>
                      <a:pt x="33338" y="15240"/>
                    </a:lnTo>
                    <a:lnTo>
                      <a:pt x="0" y="34290"/>
                    </a:lnTo>
                    <a:lnTo>
                      <a:pt x="0" y="19050"/>
                    </a:lnTo>
                    <a:lnTo>
                      <a:pt x="33338" y="0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89" name="Freeform: Shape 1288">
                <a:extLst>
                  <a:ext uri="{FF2B5EF4-FFF2-40B4-BE49-F238E27FC236}">
                    <a16:creationId xmlns:a16="http://schemas.microsoft.com/office/drawing/2014/main" id="{65DDE3BF-AFBF-4B72-8297-C410160E2C1A}"/>
                  </a:ext>
                </a:extLst>
              </p:cNvPr>
              <p:cNvSpPr/>
              <p:nvPr/>
            </p:nvSpPr>
            <p:spPr>
              <a:xfrm>
                <a:off x="9038272" y="3541395"/>
                <a:ext cx="33337" cy="34289"/>
              </a:xfrm>
              <a:custGeom>
                <a:avLst/>
                <a:gdLst>
                  <a:gd name="connsiteX0" fmla="*/ 33338 w 33337"/>
                  <a:gd name="connsiteY0" fmla="*/ 0 h 34289"/>
                  <a:gd name="connsiteX1" fmla="*/ 33338 w 33337"/>
                  <a:gd name="connsiteY1" fmla="*/ 15240 h 34289"/>
                  <a:gd name="connsiteX2" fmla="*/ 0 w 33337"/>
                  <a:gd name="connsiteY2" fmla="*/ 34290 h 34289"/>
                  <a:gd name="connsiteX3" fmla="*/ 0 w 33337"/>
                  <a:gd name="connsiteY3" fmla="*/ 19050 h 34289"/>
                  <a:gd name="connsiteX4" fmla="*/ 33338 w 33337"/>
                  <a:gd name="connsiteY4" fmla="*/ 0 h 342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3337" h="34289">
                    <a:moveTo>
                      <a:pt x="33338" y="0"/>
                    </a:moveTo>
                    <a:lnTo>
                      <a:pt x="33338" y="15240"/>
                    </a:lnTo>
                    <a:lnTo>
                      <a:pt x="0" y="34290"/>
                    </a:lnTo>
                    <a:lnTo>
                      <a:pt x="0" y="19050"/>
                    </a:lnTo>
                    <a:lnTo>
                      <a:pt x="33338" y="0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90" name="Freeform: Shape 1289">
                <a:extLst>
                  <a:ext uri="{FF2B5EF4-FFF2-40B4-BE49-F238E27FC236}">
                    <a16:creationId xmlns:a16="http://schemas.microsoft.com/office/drawing/2014/main" id="{50ED4F24-1A08-4D3F-BF7B-DD9D67382E55}"/>
                  </a:ext>
                </a:extLst>
              </p:cNvPr>
              <p:cNvSpPr/>
              <p:nvPr/>
            </p:nvSpPr>
            <p:spPr>
              <a:xfrm>
                <a:off x="9083992" y="3515677"/>
                <a:ext cx="33337" cy="34289"/>
              </a:xfrm>
              <a:custGeom>
                <a:avLst/>
                <a:gdLst>
                  <a:gd name="connsiteX0" fmla="*/ 33338 w 33337"/>
                  <a:gd name="connsiteY0" fmla="*/ 0 h 34289"/>
                  <a:gd name="connsiteX1" fmla="*/ 33338 w 33337"/>
                  <a:gd name="connsiteY1" fmla="*/ 15240 h 34289"/>
                  <a:gd name="connsiteX2" fmla="*/ 0 w 33337"/>
                  <a:gd name="connsiteY2" fmla="*/ 34290 h 34289"/>
                  <a:gd name="connsiteX3" fmla="*/ 0 w 33337"/>
                  <a:gd name="connsiteY3" fmla="*/ 19050 h 34289"/>
                  <a:gd name="connsiteX4" fmla="*/ 33338 w 33337"/>
                  <a:gd name="connsiteY4" fmla="*/ 0 h 342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3337" h="34289">
                    <a:moveTo>
                      <a:pt x="33338" y="0"/>
                    </a:moveTo>
                    <a:lnTo>
                      <a:pt x="33338" y="15240"/>
                    </a:lnTo>
                    <a:lnTo>
                      <a:pt x="0" y="34290"/>
                    </a:lnTo>
                    <a:lnTo>
                      <a:pt x="0" y="19050"/>
                    </a:lnTo>
                    <a:lnTo>
                      <a:pt x="33338" y="0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91" name="Freeform: Shape 1290">
                <a:extLst>
                  <a:ext uri="{FF2B5EF4-FFF2-40B4-BE49-F238E27FC236}">
                    <a16:creationId xmlns:a16="http://schemas.microsoft.com/office/drawing/2014/main" id="{20A62238-A5DB-4A72-A2C9-6F531DDEA8BD}"/>
                  </a:ext>
                </a:extLst>
              </p:cNvPr>
              <p:cNvSpPr/>
              <p:nvPr/>
            </p:nvSpPr>
            <p:spPr>
              <a:xfrm>
                <a:off x="9128759" y="3489007"/>
                <a:ext cx="33337" cy="34289"/>
              </a:xfrm>
              <a:custGeom>
                <a:avLst/>
                <a:gdLst>
                  <a:gd name="connsiteX0" fmla="*/ 33338 w 33337"/>
                  <a:gd name="connsiteY0" fmla="*/ 0 h 34289"/>
                  <a:gd name="connsiteX1" fmla="*/ 33338 w 33337"/>
                  <a:gd name="connsiteY1" fmla="*/ 15240 h 34289"/>
                  <a:gd name="connsiteX2" fmla="*/ 0 w 33337"/>
                  <a:gd name="connsiteY2" fmla="*/ 34290 h 34289"/>
                  <a:gd name="connsiteX3" fmla="*/ 0 w 33337"/>
                  <a:gd name="connsiteY3" fmla="*/ 19050 h 34289"/>
                  <a:gd name="connsiteX4" fmla="*/ 33338 w 33337"/>
                  <a:gd name="connsiteY4" fmla="*/ 0 h 342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3337" h="34289">
                    <a:moveTo>
                      <a:pt x="33338" y="0"/>
                    </a:moveTo>
                    <a:lnTo>
                      <a:pt x="33338" y="15240"/>
                    </a:lnTo>
                    <a:lnTo>
                      <a:pt x="0" y="34290"/>
                    </a:lnTo>
                    <a:lnTo>
                      <a:pt x="0" y="19050"/>
                    </a:lnTo>
                    <a:lnTo>
                      <a:pt x="33338" y="0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292" name="Graphic 801">
              <a:extLst>
                <a:ext uri="{FF2B5EF4-FFF2-40B4-BE49-F238E27FC236}">
                  <a16:creationId xmlns:a16="http://schemas.microsoft.com/office/drawing/2014/main" id="{57412DFD-041B-475E-AB5B-7E168220CF49}"/>
                </a:ext>
              </a:extLst>
            </p:cNvPr>
            <p:cNvGrpSpPr/>
            <p:nvPr/>
          </p:nvGrpSpPr>
          <p:grpSpPr>
            <a:xfrm>
              <a:off x="8993508" y="3445183"/>
              <a:ext cx="164782" cy="107632"/>
              <a:chOff x="8993504" y="3445192"/>
              <a:chExt cx="164782" cy="107632"/>
            </a:xfrm>
            <a:solidFill>
              <a:srgbClr val="E4E5E5"/>
            </a:solidFill>
          </p:grpSpPr>
          <p:sp>
            <p:nvSpPr>
              <p:cNvPr id="1293" name="Freeform: Shape 1292">
                <a:extLst>
                  <a:ext uri="{FF2B5EF4-FFF2-40B4-BE49-F238E27FC236}">
                    <a16:creationId xmlns:a16="http://schemas.microsoft.com/office/drawing/2014/main" id="{A9AD6942-01AC-462F-8391-4A7D406AFADE}"/>
                  </a:ext>
                </a:extLst>
              </p:cNvPr>
              <p:cNvSpPr/>
              <p:nvPr/>
            </p:nvSpPr>
            <p:spPr>
              <a:xfrm>
                <a:off x="8993504" y="3524250"/>
                <a:ext cx="29527" cy="28575"/>
              </a:xfrm>
              <a:custGeom>
                <a:avLst/>
                <a:gdLst>
                  <a:gd name="connsiteX0" fmla="*/ 29527 w 29527"/>
                  <a:gd name="connsiteY0" fmla="*/ 0 h 28575"/>
                  <a:gd name="connsiteX1" fmla="*/ 29527 w 29527"/>
                  <a:gd name="connsiteY1" fmla="*/ 11430 h 28575"/>
                  <a:gd name="connsiteX2" fmla="*/ 0 w 29527"/>
                  <a:gd name="connsiteY2" fmla="*/ 28575 h 28575"/>
                  <a:gd name="connsiteX3" fmla="*/ 0 w 29527"/>
                  <a:gd name="connsiteY3" fmla="*/ 17145 h 28575"/>
                  <a:gd name="connsiteX4" fmla="*/ 29527 w 29527"/>
                  <a:gd name="connsiteY4" fmla="*/ 0 h 28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527" h="28575">
                    <a:moveTo>
                      <a:pt x="29527" y="0"/>
                    </a:moveTo>
                    <a:lnTo>
                      <a:pt x="29527" y="11430"/>
                    </a:lnTo>
                    <a:lnTo>
                      <a:pt x="0" y="28575"/>
                    </a:lnTo>
                    <a:lnTo>
                      <a:pt x="0" y="17145"/>
                    </a:lnTo>
                    <a:lnTo>
                      <a:pt x="29527" y="0"/>
                    </a:lnTo>
                    <a:close/>
                  </a:path>
                </a:pathLst>
              </a:custGeom>
              <a:solidFill>
                <a:srgbClr val="E4E5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94" name="Freeform: Shape 1293">
                <a:extLst>
                  <a:ext uri="{FF2B5EF4-FFF2-40B4-BE49-F238E27FC236}">
                    <a16:creationId xmlns:a16="http://schemas.microsoft.com/office/drawing/2014/main" id="{0187C510-A0B1-4E71-B11C-77CCFBADF6D8}"/>
                  </a:ext>
                </a:extLst>
              </p:cNvPr>
              <p:cNvSpPr/>
              <p:nvPr/>
            </p:nvSpPr>
            <p:spPr>
              <a:xfrm>
                <a:off x="9038272" y="3497579"/>
                <a:ext cx="29527" cy="28575"/>
              </a:xfrm>
              <a:custGeom>
                <a:avLst/>
                <a:gdLst>
                  <a:gd name="connsiteX0" fmla="*/ 29527 w 29527"/>
                  <a:gd name="connsiteY0" fmla="*/ 0 h 28575"/>
                  <a:gd name="connsiteX1" fmla="*/ 29527 w 29527"/>
                  <a:gd name="connsiteY1" fmla="*/ 11430 h 28575"/>
                  <a:gd name="connsiteX2" fmla="*/ 0 w 29527"/>
                  <a:gd name="connsiteY2" fmla="*/ 28575 h 28575"/>
                  <a:gd name="connsiteX3" fmla="*/ 0 w 29527"/>
                  <a:gd name="connsiteY3" fmla="*/ 17145 h 28575"/>
                  <a:gd name="connsiteX4" fmla="*/ 29527 w 29527"/>
                  <a:gd name="connsiteY4" fmla="*/ 0 h 28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527" h="28575">
                    <a:moveTo>
                      <a:pt x="29527" y="0"/>
                    </a:moveTo>
                    <a:lnTo>
                      <a:pt x="29527" y="11430"/>
                    </a:lnTo>
                    <a:lnTo>
                      <a:pt x="0" y="28575"/>
                    </a:lnTo>
                    <a:lnTo>
                      <a:pt x="0" y="17145"/>
                    </a:lnTo>
                    <a:lnTo>
                      <a:pt x="29527" y="0"/>
                    </a:lnTo>
                    <a:close/>
                  </a:path>
                </a:pathLst>
              </a:custGeom>
              <a:solidFill>
                <a:srgbClr val="E4E5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95" name="Freeform: Shape 1294">
                <a:extLst>
                  <a:ext uri="{FF2B5EF4-FFF2-40B4-BE49-F238E27FC236}">
                    <a16:creationId xmlns:a16="http://schemas.microsoft.com/office/drawing/2014/main" id="{163E9DBB-413A-4B15-8352-96CEDFCE474B}"/>
                  </a:ext>
                </a:extLst>
              </p:cNvPr>
              <p:cNvSpPr/>
              <p:nvPr/>
            </p:nvSpPr>
            <p:spPr>
              <a:xfrm>
                <a:off x="9083992" y="3470909"/>
                <a:ext cx="29527" cy="28575"/>
              </a:xfrm>
              <a:custGeom>
                <a:avLst/>
                <a:gdLst>
                  <a:gd name="connsiteX0" fmla="*/ 29527 w 29527"/>
                  <a:gd name="connsiteY0" fmla="*/ 0 h 28575"/>
                  <a:gd name="connsiteX1" fmla="*/ 29527 w 29527"/>
                  <a:gd name="connsiteY1" fmla="*/ 11430 h 28575"/>
                  <a:gd name="connsiteX2" fmla="*/ 0 w 29527"/>
                  <a:gd name="connsiteY2" fmla="*/ 28575 h 28575"/>
                  <a:gd name="connsiteX3" fmla="*/ 0 w 29527"/>
                  <a:gd name="connsiteY3" fmla="*/ 17145 h 28575"/>
                  <a:gd name="connsiteX4" fmla="*/ 29527 w 29527"/>
                  <a:gd name="connsiteY4" fmla="*/ 0 h 28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527" h="28575">
                    <a:moveTo>
                      <a:pt x="29527" y="0"/>
                    </a:moveTo>
                    <a:lnTo>
                      <a:pt x="29527" y="11430"/>
                    </a:lnTo>
                    <a:lnTo>
                      <a:pt x="0" y="28575"/>
                    </a:lnTo>
                    <a:lnTo>
                      <a:pt x="0" y="17145"/>
                    </a:lnTo>
                    <a:lnTo>
                      <a:pt x="29527" y="0"/>
                    </a:lnTo>
                    <a:close/>
                  </a:path>
                </a:pathLst>
              </a:custGeom>
              <a:solidFill>
                <a:srgbClr val="E4E5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96" name="Freeform: Shape 1295">
                <a:extLst>
                  <a:ext uri="{FF2B5EF4-FFF2-40B4-BE49-F238E27FC236}">
                    <a16:creationId xmlns:a16="http://schemas.microsoft.com/office/drawing/2014/main" id="{6E10632B-FA69-4908-AF66-75C3013915B5}"/>
                  </a:ext>
                </a:extLst>
              </p:cNvPr>
              <p:cNvSpPr/>
              <p:nvPr/>
            </p:nvSpPr>
            <p:spPr>
              <a:xfrm>
                <a:off x="9128759" y="3445192"/>
                <a:ext cx="29527" cy="28575"/>
              </a:xfrm>
              <a:custGeom>
                <a:avLst/>
                <a:gdLst>
                  <a:gd name="connsiteX0" fmla="*/ 29527 w 29527"/>
                  <a:gd name="connsiteY0" fmla="*/ 0 h 28575"/>
                  <a:gd name="connsiteX1" fmla="*/ 29527 w 29527"/>
                  <a:gd name="connsiteY1" fmla="*/ 11430 h 28575"/>
                  <a:gd name="connsiteX2" fmla="*/ 0 w 29527"/>
                  <a:gd name="connsiteY2" fmla="*/ 28575 h 28575"/>
                  <a:gd name="connsiteX3" fmla="*/ 0 w 29527"/>
                  <a:gd name="connsiteY3" fmla="*/ 17145 h 28575"/>
                  <a:gd name="connsiteX4" fmla="*/ 29527 w 29527"/>
                  <a:gd name="connsiteY4" fmla="*/ 0 h 28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527" h="28575">
                    <a:moveTo>
                      <a:pt x="29527" y="0"/>
                    </a:moveTo>
                    <a:lnTo>
                      <a:pt x="29527" y="11430"/>
                    </a:lnTo>
                    <a:lnTo>
                      <a:pt x="0" y="28575"/>
                    </a:lnTo>
                    <a:lnTo>
                      <a:pt x="0" y="17145"/>
                    </a:lnTo>
                    <a:lnTo>
                      <a:pt x="29527" y="0"/>
                    </a:lnTo>
                    <a:close/>
                  </a:path>
                </a:pathLst>
              </a:custGeom>
              <a:solidFill>
                <a:srgbClr val="E4E5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297" name="Graphic 801">
              <a:extLst>
                <a:ext uri="{FF2B5EF4-FFF2-40B4-BE49-F238E27FC236}">
                  <a16:creationId xmlns:a16="http://schemas.microsoft.com/office/drawing/2014/main" id="{57412DFD-041B-475E-AB5B-7E168220CF49}"/>
                </a:ext>
              </a:extLst>
            </p:cNvPr>
            <p:cNvGrpSpPr/>
            <p:nvPr/>
          </p:nvGrpSpPr>
          <p:grpSpPr>
            <a:xfrm>
              <a:off x="8992555" y="3475663"/>
              <a:ext cx="165735" cy="107632"/>
              <a:chOff x="8992551" y="3475672"/>
              <a:chExt cx="165735" cy="107632"/>
            </a:xfrm>
            <a:solidFill>
              <a:srgbClr val="E4E5E5"/>
            </a:solidFill>
          </p:grpSpPr>
          <p:sp>
            <p:nvSpPr>
              <p:cNvPr id="1298" name="Freeform: Shape 1297">
                <a:extLst>
                  <a:ext uri="{FF2B5EF4-FFF2-40B4-BE49-F238E27FC236}">
                    <a16:creationId xmlns:a16="http://schemas.microsoft.com/office/drawing/2014/main" id="{BA844E84-F500-40AB-9790-B091EBACCEBF}"/>
                  </a:ext>
                </a:extLst>
              </p:cNvPr>
              <p:cNvSpPr/>
              <p:nvPr/>
            </p:nvSpPr>
            <p:spPr>
              <a:xfrm>
                <a:off x="8992551" y="3554729"/>
                <a:ext cx="29527" cy="28575"/>
              </a:xfrm>
              <a:custGeom>
                <a:avLst/>
                <a:gdLst>
                  <a:gd name="connsiteX0" fmla="*/ 29528 w 29527"/>
                  <a:gd name="connsiteY0" fmla="*/ 0 h 28575"/>
                  <a:gd name="connsiteX1" fmla="*/ 29528 w 29527"/>
                  <a:gd name="connsiteY1" fmla="*/ 11430 h 28575"/>
                  <a:gd name="connsiteX2" fmla="*/ 0 w 29527"/>
                  <a:gd name="connsiteY2" fmla="*/ 28575 h 28575"/>
                  <a:gd name="connsiteX3" fmla="*/ 0 w 29527"/>
                  <a:gd name="connsiteY3" fmla="*/ 17145 h 28575"/>
                  <a:gd name="connsiteX4" fmla="*/ 29528 w 29527"/>
                  <a:gd name="connsiteY4" fmla="*/ 0 h 28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527" h="28575">
                    <a:moveTo>
                      <a:pt x="29528" y="0"/>
                    </a:moveTo>
                    <a:lnTo>
                      <a:pt x="29528" y="11430"/>
                    </a:lnTo>
                    <a:lnTo>
                      <a:pt x="0" y="28575"/>
                    </a:lnTo>
                    <a:lnTo>
                      <a:pt x="0" y="17145"/>
                    </a:lnTo>
                    <a:lnTo>
                      <a:pt x="29528" y="0"/>
                    </a:lnTo>
                    <a:close/>
                  </a:path>
                </a:pathLst>
              </a:custGeom>
              <a:solidFill>
                <a:srgbClr val="E4E5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99" name="Freeform: Shape 1298">
                <a:extLst>
                  <a:ext uri="{FF2B5EF4-FFF2-40B4-BE49-F238E27FC236}">
                    <a16:creationId xmlns:a16="http://schemas.microsoft.com/office/drawing/2014/main" id="{C8395317-1DAC-4F91-80CE-9597FFA48B3F}"/>
                  </a:ext>
                </a:extLst>
              </p:cNvPr>
              <p:cNvSpPr/>
              <p:nvPr/>
            </p:nvSpPr>
            <p:spPr>
              <a:xfrm>
                <a:off x="9038272" y="3529012"/>
                <a:ext cx="29527" cy="28575"/>
              </a:xfrm>
              <a:custGeom>
                <a:avLst/>
                <a:gdLst>
                  <a:gd name="connsiteX0" fmla="*/ 29527 w 29527"/>
                  <a:gd name="connsiteY0" fmla="*/ 0 h 28575"/>
                  <a:gd name="connsiteX1" fmla="*/ 29527 w 29527"/>
                  <a:gd name="connsiteY1" fmla="*/ 11430 h 28575"/>
                  <a:gd name="connsiteX2" fmla="*/ 0 w 29527"/>
                  <a:gd name="connsiteY2" fmla="*/ 28575 h 28575"/>
                  <a:gd name="connsiteX3" fmla="*/ 0 w 29527"/>
                  <a:gd name="connsiteY3" fmla="*/ 17145 h 28575"/>
                  <a:gd name="connsiteX4" fmla="*/ 29527 w 29527"/>
                  <a:gd name="connsiteY4" fmla="*/ 0 h 28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527" h="28575">
                    <a:moveTo>
                      <a:pt x="29527" y="0"/>
                    </a:moveTo>
                    <a:lnTo>
                      <a:pt x="29527" y="11430"/>
                    </a:lnTo>
                    <a:lnTo>
                      <a:pt x="0" y="28575"/>
                    </a:lnTo>
                    <a:lnTo>
                      <a:pt x="0" y="17145"/>
                    </a:lnTo>
                    <a:lnTo>
                      <a:pt x="29527" y="0"/>
                    </a:lnTo>
                    <a:close/>
                  </a:path>
                </a:pathLst>
              </a:custGeom>
              <a:solidFill>
                <a:srgbClr val="E4E5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00" name="Freeform: Shape 1299">
                <a:extLst>
                  <a:ext uri="{FF2B5EF4-FFF2-40B4-BE49-F238E27FC236}">
                    <a16:creationId xmlns:a16="http://schemas.microsoft.com/office/drawing/2014/main" id="{2D832192-3DFB-44DC-9330-8E4030C2558C}"/>
                  </a:ext>
                </a:extLst>
              </p:cNvPr>
              <p:cNvSpPr/>
              <p:nvPr/>
            </p:nvSpPr>
            <p:spPr>
              <a:xfrm>
                <a:off x="9083992" y="3502342"/>
                <a:ext cx="29527" cy="28575"/>
              </a:xfrm>
              <a:custGeom>
                <a:avLst/>
                <a:gdLst>
                  <a:gd name="connsiteX0" fmla="*/ 29527 w 29527"/>
                  <a:gd name="connsiteY0" fmla="*/ 0 h 28575"/>
                  <a:gd name="connsiteX1" fmla="*/ 29527 w 29527"/>
                  <a:gd name="connsiteY1" fmla="*/ 11430 h 28575"/>
                  <a:gd name="connsiteX2" fmla="*/ 0 w 29527"/>
                  <a:gd name="connsiteY2" fmla="*/ 28575 h 28575"/>
                  <a:gd name="connsiteX3" fmla="*/ 0 w 29527"/>
                  <a:gd name="connsiteY3" fmla="*/ 17145 h 28575"/>
                  <a:gd name="connsiteX4" fmla="*/ 29527 w 29527"/>
                  <a:gd name="connsiteY4" fmla="*/ 0 h 28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527" h="28575">
                    <a:moveTo>
                      <a:pt x="29527" y="0"/>
                    </a:moveTo>
                    <a:lnTo>
                      <a:pt x="29527" y="11430"/>
                    </a:lnTo>
                    <a:lnTo>
                      <a:pt x="0" y="28575"/>
                    </a:lnTo>
                    <a:lnTo>
                      <a:pt x="0" y="17145"/>
                    </a:lnTo>
                    <a:lnTo>
                      <a:pt x="29527" y="0"/>
                    </a:lnTo>
                    <a:close/>
                  </a:path>
                </a:pathLst>
              </a:custGeom>
              <a:solidFill>
                <a:srgbClr val="E4E5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01" name="Freeform: Shape 1300">
                <a:extLst>
                  <a:ext uri="{FF2B5EF4-FFF2-40B4-BE49-F238E27FC236}">
                    <a16:creationId xmlns:a16="http://schemas.microsoft.com/office/drawing/2014/main" id="{37B5CF9D-7AD5-403D-A360-1758DC62933D}"/>
                  </a:ext>
                </a:extLst>
              </p:cNvPr>
              <p:cNvSpPr/>
              <p:nvPr/>
            </p:nvSpPr>
            <p:spPr>
              <a:xfrm>
                <a:off x="9128759" y="3475672"/>
                <a:ext cx="29527" cy="28575"/>
              </a:xfrm>
              <a:custGeom>
                <a:avLst/>
                <a:gdLst>
                  <a:gd name="connsiteX0" fmla="*/ 29527 w 29527"/>
                  <a:gd name="connsiteY0" fmla="*/ 0 h 28575"/>
                  <a:gd name="connsiteX1" fmla="*/ 29527 w 29527"/>
                  <a:gd name="connsiteY1" fmla="*/ 11430 h 28575"/>
                  <a:gd name="connsiteX2" fmla="*/ 0 w 29527"/>
                  <a:gd name="connsiteY2" fmla="*/ 28575 h 28575"/>
                  <a:gd name="connsiteX3" fmla="*/ 0 w 29527"/>
                  <a:gd name="connsiteY3" fmla="*/ 17145 h 28575"/>
                  <a:gd name="connsiteX4" fmla="*/ 29527 w 29527"/>
                  <a:gd name="connsiteY4" fmla="*/ 0 h 28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527" h="28575">
                    <a:moveTo>
                      <a:pt x="29527" y="0"/>
                    </a:moveTo>
                    <a:lnTo>
                      <a:pt x="29527" y="11430"/>
                    </a:lnTo>
                    <a:lnTo>
                      <a:pt x="0" y="28575"/>
                    </a:lnTo>
                    <a:lnTo>
                      <a:pt x="0" y="17145"/>
                    </a:lnTo>
                    <a:lnTo>
                      <a:pt x="29527" y="0"/>
                    </a:lnTo>
                    <a:close/>
                  </a:path>
                </a:pathLst>
              </a:custGeom>
              <a:solidFill>
                <a:srgbClr val="E4E5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302" name="Graphic 801">
              <a:extLst>
                <a:ext uri="{FF2B5EF4-FFF2-40B4-BE49-F238E27FC236}">
                  <a16:creationId xmlns:a16="http://schemas.microsoft.com/office/drawing/2014/main" id="{57412DFD-041B-475E-AB5B-7E168220CF49}"/>
                </a:ext>
              </a:extLst>
            </p:cNvPr>
            <p:cNvGrpSpPr/>
            <p:nvPr/>
          </p:nvGrpSpPr>
          <p:grpSpPr>
            <a:xfrm>
              <a:off x="8993508" y="3460423"/>
              <a:ext cx="164782" cy="107632"/>
              <a:chOff x="8993504" y="3460432"/>
              <a:chExt cx="164782" cy="107632"/>
            </a:xfrm>
            <a:solidFill>
              <a:srgbClr val="E4E5E5"/>
            </a:solidFill>
          </p:grpSpPr>
          <p:sp>
            <p:nvSpPr>
              <p:cNvPr id="1303" name="Freeform: Shape 1302">
                <a:extLst>
                  <a:ext uri="{FF2B5EF4-FFF2-40B4-BE49-F238E27FC236}">
                    <a16:creationId xmlns:a16="http://schemas.microsoft.com/office/drawing/2014/main" id="{99CB3FF9-8810-4514-A75D-8B61AC757DFC}"/>
                  </a:ext>
                </a:extLst>
              </p:cNvPr>
              <p:cNvSpPr/>
              <p:nvPr/>
            </p:nvSpPr>
            <p:spPr>
              <a:xfrm>
                <a:off x="8993504" y="3539490"/>
                <a:ext cx="29527" cy="28575"/>
              </a:xfrm>
              <a:custGeom>
                <a:avLst/>
                <a:gdLst>
                  <a:gd name="connsiteX0" fmla="*/ 29527 w 29527"/>
                  <a:gd name="connsiteY0" fmla="*/ 0 h 28575"/>
                  <a:gd name="connsiteX1" fmla="*/ 29527 w 29527"/>
                  <a:gd name="connsiteY1" fmla="*/ 11430 h 28575"/>
                  <a:gd name="connsiteX2" fmla="*/ 0 w 29527"/>
                  <a:gd name="connsiteY2" fmla="*/ 28575 h 28575"/>
                  <a:gd name="connsiteX3" fmla="*/ 0 w 29527"/>
                  <a:gd name="connsiteY3" fmla="*/ 17145 h 28575"/>
                  <a:gd name="connsiteX4" fmla="*/ 29527 w 29527"/>
                  <a:gd name="connsiteY4" fmla="*/ 0 h 28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527" h="28575">
                    <a:moveTo>
                      <a:pt x="29527" y="0"/>
                    </a:moveTo>
                    <a:lnTo>
                      <a:pt x="29527" y="11430"/>
                    </a:lnTo>
                    <a:lnTo>
                      <a:pt x="0" y="28575"/>
                    </a:lnTo>
                    <a:lnTo>
                      <a:pt x="0" y="17145"/>
                    </a:lnTo>
                    <a:lnTo>
                      <a:pt x="29527" y="0"/>
                    </a:lnTo>
                    <a:close/>
                  </a:path>
                </a:pathLst>
              </a:custGeom>
              <a:solidFill>
                <a:srgbClr val="E4E5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04" name="Freeform: Shape 1303">
                <a:extLst>
                  <a:ext uri="{FF2B5EF4-FFF2-40B4-BE49-F238E27FC236}">
                    <a16:creationId xmlns:a16="http://schemas.microsoft.com/office/drawing/2014/main" id="{508C842F-1258-4157-BA2F-73780BBA0849}"/>
                  </a:ext>
                </a:extLst>
              </p:cNvPr>
              <p:cNvSpPr/>
              <p:nvPr/>
            </p:nvSpPr>
            <p:spPr>
              <a:xfrm>
                <a:off x="9038272" y="3512820"/>
                <a:ext cx="29527" cy="28575"/>
              </a:xfrm>
              <a:custGeom>
                <a:avLst/>
                <a:gdLst>
                  <a:gd name="connsiteX0" fmla="*/ 29527 w 29527"/>
                  <a:gd name="connsiteY0" fmla="*/ 0 h 28575"/>
                  <a:gd name="connsiteX1" fmla="*/ 29527 w 29527"/>
                  <a:gd name="connsiteY1" fmla="*/ 11430 h 28575"/>
                  <a:gd name="connsiteX2" fmla="*/ 0 w 29527"/>
                  <a:gd name="connsiteY2" fmla="*/ 28575 h 28575"/>
                  <a:gd name="connsiteX3" fmla="*/ 0 w 29527"/>
                  <a:gd name="connsiteY3" fmla="*/ 17145 h 28575"/>
                  <a:gd name="connsiteX4" fmla="*/ 29527 w 29527"/>
                  <a:gd name="connsiteY4" fmla="*/ 0 h 28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527" h="28575">
                    <a:moveTo>
                      <a:pt x="29527" y="0"/>
                    </a:moveTo>
                    <a:lnTo>
                      <a:pt x="29527" y="11430"/>
                    </a:lnTo>
                    <a:lnTo>
                      <a:pt x="0" y="28575"/>
                    </a:lnTo>
                    <a:lnTo>
                      <a:pt x="0" y="17145"/>
                    </a:lnTo>
                    <a:lnTo>
                      <a:pt x="29527" y="0"/>
                    </a:lnTo>
                    <a:close/>
                  </a:path>
                </a:pathLst>
              </a:custGeom>
              <a:solidFill>
                <a:srgbClr val="E4E5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05" name="Freeform: Shape 1304">
                <a:extLst>
                  <a:ext uri="{FF2B5EF4-FFF2-40B4-BE49-F238E27FC236}">
                    <a16:creationId xmlns:a16="http://schemas.microsoft.com/office/drawing/2014/main" id="{30C359DE-F88B-4569-BC25-80F9CD15551C}"/>
                  </a:ext>
                </a:extLst>
              </p:cNvPr>
              <p:cNvSpPr/>
              <p:nvPr/>
            </p:nvSpPr>
            <p:spPr>
              <a:xfrm>
                <a:off x="9083992" y="3487102"/>
                <a:ext cx="29527" cy="28575"/>
              </a:xfrm>
              <a:custGeom>
                <a:avLst/>
                <a:gdLst>
                  <a:gd name="connsiteX0" fmla="*/ 29527 w 29527"/>
                  <a:gd name="connsiteY0" fmla="*/ 0 h 28575"/>
                  <a:gd name="connsiteX1" fmla="*/ 29527 w 29527"/>
                  <a:gd name="connsiteY1" fmla="*/ 11430 h 28575"/>
                  <a:gd name="connsiteX2" fmla="*/ 0 w 29527"/>
                  <a:gd name="connsiteY2" fmla="*/ 28575 h 28575"/>
                  <a:gd name="connsiteX3" fmla="*/ 0 w 29527"/>
                  <a:gd name="connsiteY3" fmla="*/ 17145 h 28575"/>
                  <a:gd name="connsiteX4" fmla="*/ 29527 w 29527"/>
                  <a:gd name="connsiteY4" fmla="*/ 0 h 28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527" h="28575">
                    <a:moveTo>
                      <a:pt x="29527" y="0"/>
                    </a:moveTo>
                    <a:lnTo>
                      <a:pt x="29527" y="11430"/>
                    </a:lnTo>
                    <a:lnTo>
                      <a:pt x="0" y="28575"/>
                    </a:lnTo>
                    <a:lnTo>
                      <a:pt x="0" y="17145"/>
                    </a:lnTo>
                    <a:lnTo>
                      <a:pt x="29527" y="0"/>
                    </a:lnTo>
                    <a:close/>
                  </a:path>
                </a:pathLst>
              </a:custGeom>
              <a:solidFill>
                <a:srgbClr val="E4E5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06" name="Freeform: Shape 1305">
                <a:extLst>
                  <a:ext uri="{FF2B5EF4-FFF2-40B4-BE49-F238E27FC236}">
                    <a16:creationId xmlns:a16="http://schemas.microsoft.com/office/drawing/2014/main" id="{8B09D097-9BAB-4C9F-964E-3FF383E2DA40}"/>
                  </a:ext>
                </a:extLst>
              </p:cNvPr>
              <p:cNvSpPr/>
              <p:nvPr/>
            </p:nvSpPr>
            <p:spPr>
              <a:xfrm>
                <a:off x="9128759" y="3460432"/>
                <a:ext cx="29527" cy="28575"/>
              </a:xfrm>
              <a:custGeom>
                <a:avLst/>
                <a:gdLst>
                  <a:gd name="connsiteX0" fmla="*/ 29527 w 29527"/>
                  <a:gd name="connsiteY0" fmla="*/ 0 h 28575"/>
                  <a:gd name="connsiteX1" fmla="*/ 29527 w 29527"/>
                  <a:gd name="connsiteY1" fmla="*/ 11430 h 28575"/>
                  <a:gd name="connsiteX2" fmla="*/ 0 w 29527"/>
                  <a:gd name="connsiteY2" fmla="*/ 28575 h 28575"/>
                  <a:gd name="connsiteX3" fmla="*/ 0 w 29527"/>
                  <a:gd name="connsiteY3" fmla="*/ 17145 h 28575"/>
                  <a:gd name="connsiteX4" fmla="*/ 29527 w 29527"/>
                  <a:gd name="connsiteY4" fmla="*/ 0 h 28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527" h="28575">
                    <a:moveTo>
                      <a:pt x="29527" y="0"/>
                    </a:moveTo>
                    <a:lnTo>
                      <a:pt x="29527" y="11430"/>
                    </a:lnTo>
                    <a:lnTo>
                      <a:pt x="0" y="28575"/>
                    </a:lnTo>
                    <a:lnTo>
                      <a:pt x="0" y="17145"/>
                    </a:lnTo>
                    <a:lnTo>
                      <a:pt x="29527" y="0"/>
                    </a:lnTo>
                    <a:close/>
                  </a:path>
                </a:pathLst>
              </a:custGeom>
              <a:solidFill>
                <a:srgbClr val="E4E5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307" name="Graphic 801">
              <a:extLst>
                <a:ext uri="{FF2B5EF4-FFF2-40B4-BE49-F238E27FC236}">
                  <a16:creationId xmlns:a16="http://schemas.microsoft.com/office/drawing/2014/main" id="{57412DFD-041B-475E-AB5B-7E168220CF49}"/>
                </a:ext>
              </a:extLst>
            </p:cNvPr>
            <p:cNvGrpSpPr/>
            <p:nvPr/>
          </p:nvGrpSpPr>
          <p:grpSpPr>
            <a:xfrm>
              <a:off x="8992555" y="3491856"/>
              <a:ext cx="165735" cy="107632"/>
              <a:chOff x="8992551" y="3491865"/>
              <a:chExt cx="165735" cy="107632"/>
            </a:xfrm>
            <a:solidFill>
              <a:srgbClr val="E4E5E5"/>
            </a:solidFill>
          </p:grpSpPr>
          <p:sp>
            <p:nvSpPr>
              <p:cNvPr id="1308" name="Freeform: Shape 1307">
                <a:extLst>
                  <a:ext uri="{FF2B5EF4-FFF2-40B4-BE49-F238E27FC236}">
                    <a16:creationId xmlns:a16="http://schemas.microsoft.com/office/drawing/2014/main" id="{19468176-2CF6-46F4-9D87-FC20E862305B}"/>
                  </a:ext>
                </a:extLst>
              </p:cNvPr>
              <p:cNvSpPr/>
              <p:nvPr/>
            </p:nvSpPr>
            <p:spPr>
              <a:xfrm>
                <a:off x="8992551" y="3570922"/>
                <a:ext cx="29527" cy="28575"/>
              </a:xfrm>
              <a:custGeom>
                <a:avLst/>
                <a:gdLst>
                  <a:gd name="connsiteX0" fmla="*/ 29528 w 29527"/>
                  <a:gd name="connsiteY0" fmla="*/ 0 h 28575"/>
                  <a:gd name="connsiteX1" fmla="*/ 29528 w 29527"/>
                  <a:gd name="connsiteY1" fmla="*/ 11430 h 28575"/>
                  <a:gd name="connsiteX2" fmla="*/ 0 w 29527"/>
                  <a:gd name="connsiteY2" fmla="*/ 28575 h 28575"/>
                  <a:gd name="connsiteX3" fmla="*/ 0 w 29527"/>
                  <a:gd name="connsiteY3" fmla="*/ 17145 h 28575"/>
                  <a:gd name="connsiteX4" fmla="*/ 29528 w 29527"/>
                  <a:gd name="connsiteY4" fmla="*/ 0 h 28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527" h="28575">
                    <a:moveTo>
                      <a:pt x="29528" y="0"/>
                    </a:moveTo>
                    <a:lnTo>
                      <a:pt x="29528" y="11430"/>
                    </a:lnTo>
                    <a:lnTo>
                      <a:pt x="0" y="28575"/>
                    </a:lnTo>
                    <a:lnTo>
                      <a:pt x="0" y="17145"/>
                    </a:lnTo>
                    <a:lnTo>
                      <a:pt x="29528" y="0"/>
                    </a:lnTo>
                    <a:close/>
                  </a:path>
                </a:pathLst>
              </a:custGeom>
              <a:solidFill>
                <a:srgbClr val="E4E5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09" name="Freeform: Shape 1308">
                <a:extLst>
                  <a:ext uri="{FF2B5EF4-FFF2-40B4-BE49-F238E27FC236}">
                    <a16:creationId xmlns:a16="http://schemas.microsoft.com/office/drawing/2014/main" id="{DA292584-1ECC-4FE9-85A2-E33062537F80}"/>
                  </a:ext>
                </a:extLst>
              </p:cNvPr>
              <p:cNvSpPr/>
              <p:nvPr/>
            </p:nvSpPr>
            <p:spPr>
              <a:xfrm>
                <a:off x="9038272" y="3544252"/>
                <a:ext cx="29527" cy="28575"/>
              </a:xfrm>
              <a:custGeom>
                <a:avLst/>
                <a:gdLst>
                  <a:gd name="connsiteX0" fmla="*/ 29527 w 29527"/>
                  <a:gd name="connsiteY0" fmla="*/ 0 h 28575"/>
                  <a:gd name="connsiteX1" fmla="*/ 29527 w 29527"/>
                  <a:gd name="connsiteY1" fmla="*/ 11430 h 28575"/>
                  <a:gd name="connsiteX2" fmla="*/ 0 w 29527"/>
                  <a:gd name="connsiteY2" fmla="*/ 28575 h 28575"/>
                  <a:gd name="connsiteX3" fmla="*/ 0 w 29527"/>
                  <a:gd name="connsiteY3" fmla="*/ 17145 h 28575"/>
                  <a:gd name="connsiteX4" fmla="*/ 29527 w 29527"/>
                  <a:gd name="connsiteY4" fmla="*/ 0 h 28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527" h="28575">
                    <a:moveTo>
                      <a:pt x="29527" y="0"/>
                    </a:moveTo>
                    <a:lnTo>
                      <a:pt x="29527" y="11430"/>
                    </a:lnTo>
                    <a:lnTo>
                      <a:pt x="0" y="28575"/>
                    </a:lnTo>
                    <a:lnTo>
                      <a:pt x="0" y="17145"/>
                    </a:lnTo>
                    <a:lnTo>
                      <a:pt x="29527" y="0"/>
                    </a:lnTo>
                    <a:close/>
                  </a:path>
                </a:pathLst>
              </a:custGeom>
              <a:solidFill>
                <a:srgbClr val="E4E5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10" name="Freeform: Shape 1309">
                <a:extLst>
                  <a:ext uri="{FF2B5EF4-FFF2-40B4-BE49-F238E27FC236}">
                    <a16:creationId xmlns:a16="http://schemas.microsoft.com/office/drawing/2014/main" id="{56DAF7F8-F635-4554-AE21-3B0635ED4102}"/>
                  </a:ext>
                </a:extLst>
              </p:cNvPr>
              <p:cNvSpPr/>
              <p:nvPr/>
            </p:nvSpPr>
            <p:spPr>
              <a:xfrm>
                <a:off x="9083992" y="3517582"/>
                <a:ext cx="29527" cy="28575"/>
              </a:xfrm>
              <a:custGeom>
                <a:avLst/>
                <a:gdLst>
                  <a:gd name="connsiteX0" fmla="*/ 29527 w 29527"/>
                  <a:gd name="connsiteY0" fmla="*/ 0 h 28575"/>
                  <a:gd name="connsiteX1" fmla="*/ 29527 w 29527"/>
                  <a:gd name="connsiteY1" fmla="*/ 11430 h 28575"/>
                  <a:gd name="connsiteX2" fmla="*/ 0 w 29527"/>
                  <a:gd name="connsiteY2" fmla="*/ 28575 h 28575"/>
                  <a:gd name="connsiteX3" fmla="*/ 0 w 29527"/>
                  <a:gd name="connsiteY3" fmla="*/ 17145 h 28575"/>
                  <a:gd name="connsiteX4" fmla="*/ 29527 w 29527"/>
                  <a:gd name="connsiteY4" fmla="*/ 0 h 28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527" h="28575">
                    <a:moveTo>
                      <a:pt x="29527" y="0"/>
                    </a:moveTo>
                    <a:lnTo>
                      <a:pt x="29527" y="11430"/>
                    </a:lnTo>
                    <a:lnTo>
                      <a:pt x="0" y="28575"/>
                    </a:lnTo>
                    <a:lnTo>
                      <a:pt x="0" y="17145"/>
                    </a:lnTo>
                    <a:lnTo>
                      <a:pt x="29527" y="0"/>
                    </a:lnTo>
                    <a:close/>
                  </a:path>
                </a:pathLst>
              </a:custGeom>
              <a:solidFill>
                <a:srgbClr val="E4E5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11" name="Freeform: Shape 1310">
                <a:extLst>
                  <a:ext uri="{FF2B5EF4-FFF2-40B4-BE49-F238E27FC236}">
                    <a16:creationId xmlns:a16="http://schemas.microsoft.com/office/drawing/2014/main" id="{E90CF3BA-887D-4C0B-9C0C-825C33B1B881}"/>
                  </a:ext>
                </a:extLst>
              </p:cNvPr>
              <p:cNvSpPr/>
              <p:nvPr/>
            </p:nvSpPr>
            <p:spPr>
              <a:xfrm>
                <a:off x="9128759" y="3491865"/>
                <a:ext cx="29527" cy="28575"/>
              </a:xfrm>
              <a:custGeom>
                <a:avLst/>
                <a:gdLst>
                  <a:gd name="connsiteX0" fmla="*/ 29527 w 29527"/>
                  <a:gd name="connsiteY0" fmla="*/ 0 h 28575"/>
                  <a:gd name="connsiteX1" fmla="*/ 29527 w 29527"/>
                  <a:gd name="connsiteY1" fmla="*/ 11430 h 28575"/>
                  <a:gd name="connsiteX2" fmla="*/ 0 w 29527"/>
                  <a:gd name="connsiteY2" fmla="*/ 28575 h 28575"/>
                  <a:gd name="connsiteX3" fmla="*/ 0 w 29527"/>
                  <a:gd name="connsiteY3" fmla="*/ 17145 h 28575"/>
                  <a:gd name="connsiteX4" fmla="*/ 29527 w 29527"/>
                  <a:gd name="connsiteY4" fmla="*/ 0 h 28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527" h="28575">
                    <a:moveTo>
                      <a:pt x="29527" y="0"/>
                    </a:moveTo>
                    <a:lnTo>
                      <a:pt x="29527" y="11430"/>
                    </a:lnTo>
                    <a:lnTo>
                      <a:pt x="0" y="28575"/>
                    </a:lnTo>
                    <a:lnTo>
                      <a:pt x="0" y="17145"/>
                    </a:lnTo>
                    <a:lnTo>
                      <a:pt x="29527" y="0"/>
                    </a:lnTo>
                    <a:close/>
                  </a:path>
                </a:pathLst>
              </a:custGeom>
              <a:solidFill>
                <a:srgbClr val="E4E5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1312" name="Freeform: Shape 1311">
              <a:extLst>
                <a:ext uri="{FF2B5EF4-FFF2-40B4-BE49-F238E27FC236}">
                  <a16:creationId xmlns:a16="http://schemas.microsoft.com/office/drawing/2014/main" id="{372ECEE4-CA17-404A-BA67-4DE1067E794E}"/>
                </a:ext>
              </a:extLst>
            </p:cNvPr>
            <p:cNvSpPr/>
            <p:nvPr/>
          </p:nvSpPr>
          <p:spPr>
            <a:xfrm>
              <a:off x="9174484" y="3416608"/>
              <a:ext cx="33337" cy="34290"/>
            </a:xfrm>
            <a:custGeom>
              <a:avLst/>
              <a:gdLst>
                <a:gd name="connsiteX0" fmla="*/ 33338 w 33337"/>
                <a:gd name="connsiteY0" fmla="*/ 0 h 34290"/>
                <a:gd name="connsiteX1" fmla="*/ 33338 w 33337"/>
                <a:gd name="connsiteY1" fmla="*/ 15240 h 34290"/>
                <a:gd name="connsiteX2" fmla="*/ 0 w 33337"/>
                <a:gd name="connsiteY2" fmla="*/ 34290 h 34290"/>
                <a:gd name="connsiteX3" fmla="*/ 0 w 33337"/>
                <a:gd name="connsiteY3" fmla="*/ 19050 h 34290"/>
                <a:gd name="connsiteX4" fmla="*/ 33338 w 33337"/>
                <a:gd name="connsiteY4" fmla="*/ 0 h 34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337" h="34290">
                  <a:moveTo>
                    <a:pt x="33338" y="0"/>
                  </a:moveTo>
                  <a:lnTo>
                    <a:pt x="33338" y="15240"/>
                  </a:lnTo>
                  <a:lnTo>
                    <a:pt x="0" y="34290"/>
                  </a:lnTo>
                  <a:lnTo>
                    <a:pt x="0" y="19050"/>
                  </a:lnTo>
                  <a:lnTo>
                    <a:pt x="33338" y="0"/>
                  </a:lnTo>
                  <a:close/>
                </a:path>
              </a:pathLst>
            </a:custGeom>
            <a:solidFill>
              <a:srgbClr val="5E5F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13" name="Freeform: Shape 1312">
              <a:extLst>
                <a:ext uri="{FF2B5EF4-FFF2-40B4-BE49-F238E27FC236}">
                  <a16:creationId xmlns:a16="http://schemas.microsoft.com/office/drawing/2014/main" id="{4AB8221D-FD55-4AF0-91AB-A3B01D19F3A1}"/>
                </a:ext>
              </a:extLst>
            </p:cNvPr>
            <p:cNvSpPr/>
            <p:nvPr/>
          </p:nvSpPr>
          <p:spPr>
            <a:xfrm>
              <a:off x="9219252" y="3389938"/>
              <a:ext cx="33337" cy="34290"/>
            </a:xfrm>
            <a:custGeom>
              <a:avLst/>
              <a:gdLst>
                <a:gd name="connsiteX0" fmla="*/ 33338 w 33337"/>
                <a:gd name="connsiteY0" fmla="*/ 0 h 34290"/>
                <a:gd name="connsiteX1" fmla="*/ 33338 w 33337"/>
                <a:gd name="connsiteY1" fmla="*/ 15240 h 34290"/>
                <a:gd name="connsiteX2" fmla="*/ 0 w 33337"/>
                <a:gd name="connsiteY2" fmla="*/ 34290 h 34290"/>
                <a:gd name="connsiteX3" fmla="*/ 0 w 33337"/>
                <a:gd name="connsiteY3" fmla="*/ 19050 h 34290"/>
                <a:gd name="connsiteX4" fmla="*/ 33338 w 33337"/>
                <a:gd name="connsiteY4" fmla="*/ 0 h 34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337" h="34290">
                  <a:moveTo>
                    <a:pt x="33338" y="0"/>
                  </a:moveTo>
                  <a:lnTo>
                    <a:pt x="33338" y="15240"/>
                  </a:lnTo>
                  <a:lnTo>
                    <a:pt x="0" y="34290"/>
                  </a:lnTo>
                  <a:lnTo>
                    <a:pt x="0" y="19050"/>
                  </a:lnTo>
                  <a:lnTo>
                    <a:pt x="33338" y="0"/>
                  </a:lnTo>
                  <a:close/>
                </a:path>
              </a:pathLst>
            </a:custGeom>
            <a:solidFill>
              <a:srgbClr val="5E5F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14" name="Freeform: Shape 1313">
              <a:extLst>
                <a:ext uri="{FF2B5EF4-FFF2-40B4-BE49-F238E27FC236}">
                  <a16:creationId xmlns:a16="http://schemas.microsoft.com/office/drawing/2014/main" id="{F9B56CA8-D8A3-48FF-A1CE-333739989F60}"/>
                </a:ext>
              </a:extLst>
            </p:cNvPr>
            <p:cNvSpPr/>
            <p:nvPr/>
          </p:nvSpPr>
          <p:spPr>
            <a:xfrm>
              <a:off x="9174484" y="3447088"/>
              <a:ext cx="33337" cy="34290"/>
            </a:xfrm>
            <a:custGeom>
              <a:avLst/>
              <a:gdLst>
                <a:gd name="connsiteX0" fmla="*/ 33338 w 33337"/>
                <a:gd name="connsiteY0" fmla="*/ 0 h 34290"/>
                <a:gd name="connsiteX1" fmla="*/ 33338 w 33337"/>
                <a:gd name="connsiteY1" fmla="*/ 15240 h 34290"/>
                <a:gd name="connsiteX2" fmla="*/ 0 w 33337"/>
                <a:gd name="connsiteY2" fmla="*/ 34290 h 34290"/>
                <a:gd name="connsiteX3" fmla="*/ 0 w 33337"/>
                <a:gd name="connsiteY3" fmla="*/ 19050 h 34290"/>
                <a:gd name="connsiteX4" fmla="*/ 33338 w 33337"/>
                <a:gd name="connsiteY4" fmla="*/ 0 h 34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337" h="34290">
                  <a:moveTo>
                    <a:pt x="33338" y="0"/>
                  </a:moveTo>
                  <a:lnTo>
                    <a:pt x="33338" y="15240"/>
                  </a:lnTo>
                  <a:lnTo>
                    <a:pt x="0" y="34290"/>
                  </a:lnTo>
                  <a:lnTo>
                    <a:pt x="0" y="19050"/>
                  </a:lnTo>
                  <a:lnTo>
                    <a:pt x="33338" y="0"/>
                  </a:lnTo>
                  <a:close/>
                </a:path>
              </a:pathLst>
            </a:custGeom>
            <a:solidFill>
              <a:srgbClr val="5E5F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15" name="Freeform: Shape 1314">
              <a:extLst>
                <a:ext uri="{FF2B5EF4-FFF2-40B4-BE49-F238E27FC236}">
                  <a16:creationId xmlns:a16="http://schemas.microsoft.com/office/drawing/2014/main" id="{6296A5F1-8B11-40D7-A67D-EC795F8EEBCC}"/>
                </a:ext>
              </a:extLst>
            </p:cNvPr>
            <p:cNvSpPr/>
            <p:nvPr/>
          </p:nvSpPr>
          <p:spPr>
            <a:xfrm>
              <a:off x="9219252" y="3421370"/>
              <a:ext cx="33337" cy="34290"/>
            </a:xfrm>
            <a:custGeom>
              <a:avLst/>
              <a:gdLst>
                <a:gd name="connsiteX0" fmla="*/ 33338 w 33337"/>
                <a:gd name="connsiteY0" fmla="*/ 0 h 34290"/>
                <a:gd name="connsiteX1" fmla="*/ 33338 w 33337"/>
                <a:gd name="connsiteY1" fmla="*/ 15240 h 34290"/>
                <a:gd name="connsiteX2" fmla="*/ 0 w 33337"/>
                <a:gd name="connsiteY2" fmla="*/ 34290 h 34290"/>
                <a:gd name="connsiteX3" fmla="*/ 0 w 33337"/>
                <a:gd name="connsiteY3" fmla="*/ 19050 h 34290"/>
                <a:gd name="connsiteX4" fmla="*/ 33338 w 33337"/>
                <a:gd name="connsiteY4" fmla="*/ 0 h 34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337" h="34290">
                  <a:moveTo>
                    <a:pt x="33338" y="0"/>
                  </a:moveTo>
                  <a:lnTo>
                    <a:pt x="33338" y="15240"/>
                  </a:lnTo>
                  <a:lnTo>
                    <a:pt x="0" y="34290"/>
                  </a:lnTo>
                  <a:lnTo>
                    <a:pt x="0" y="19050"/>
                  </a:lnTo>
                  <a:lnTo>
                    <a:pt x="33338" y="0"/>
                  </a:lnTo>
                  <a:close/>
                </a:path>
              </a:pathLst>
            </a:custGeom>
            <a:solidFill>
              <a:srgbClr val="5E5F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16" name="Freeform: Shape 1315">
              <a:extLst>
                <a:ext uri="{FF2B5EF4-FFF2-40B4-BE49-F238E27FC236}">
                  <a16:creationId xmlns:a16="http://schemas.microsoft.com/office/drawing/2014/main" id="{9618CE62-79A0-4D8A-AA65-A24CEA37A6FD}"/>
                </a:ext>
              </a:extLst>
            </p:cNvPr>
            <p:cNvSpPr/>
            <p:nvPr/>
          </p:nvSpPr>
          <p:spPr>
            <a:xfrm>
              <a:off x="9174484" y="3431848"/>
              <a:ext cx="33337" cy="34289"/>
            </a:xfrm>
            <a:custGeom>
              <a:avLst/>
              <a:gdLst>
                <a:gd name="connsiteX0" fmla="*/ 33338 w 33337"/>
                <a:gd name="connsiteY0" fmla="*/ 0 h 34289"/>
                <a:gd name="connsiteX1" fmla="*/ 33338 w 33337"/>
                <a:gd name="connsiteY1" fmla="*/ 15240 h 34289"/>
                <a:gd name="connsiteX2" fmla="*/ 0 w 33337"/>
                <a:gd name="connsiteY2" fmla="*/ 34290 h 34289"/>
                <a:gd name="connsiteX3" fmla="*/ 0 w 33337"/>
                <a:gd name="connsiteY3" fmla="*/ 19050 h 34289"/>
                <a:gd name="connsiteX4" fmla="*/ 33338 w 33337"/>
                <a:gd name="connsiteY4" fmla="*/ 0 h 34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337" h="34289">
                  <a:moveTo>
                    <a:pt x="33338" y="0"/>
                  </a:moveTo>
                  <a:lnTo>
                    <a:pt x="33338" y="15240"/>
                  </a:lnTo>
                  <a:lnTo>
                    <a:pt x="0" y="34290"/>
                  </a:lnTo>
                  <a:lnTo>
                    <a:pt x="0" y="19050"/>
                  </a:lnTo>
                  <a:lnTo>
                    <a:pt x="33338" y="0"/>
                  </a:lnTo>
                  <a:close/>
                </a:path>
              </a:pathLst>
            </a:custGeom>
            <a:solidFill>
              <a:srgbClr val="5E5F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17" name="Freeform: Shape 1316">
              <a:extLst>
                <a:ext uri="{FF2B5EF4-FFF2-40B4-BE49-F238E27FC236}">
                  <a16:creationId xmlns:a16="http://schemas.microsoft.com/office/drawing/2014/main" id="{FC3AE742-9DB0-439C-92BE-5768B805F652}"/>
                </a:ext>
              </a:extLst>
            </p:cNvPr>
            <p:cNvSpPr/>
            <p:nvPr/>
          </p:nvSpPr>
          <p:spPr>
            <a:xfrm>
              <a:off x="9219252" y="3405178"/>
              <a:ext cx="33337" cy="34290"/>
            </a:xfrm>
            <a:custGeom>
              <a:avLst/>
              <a:gdLst>
                <a:gd name="connsiteX0" fmla="*/ 33338 w 33337"/>
                <a:gd name="connsiteY0" fmla="*/ 0 h 34290"/>
                <a:gd name="connsiteX1" fmla="*/ 33338 w 33337"/>
                <a:gd name="connsiteY1" fmla="*/ 15240 h 34290"/>
                <a:gd name="connsiteX2" fmla="*/ 0 w 33337"/>
                <a:gd name="connsiteY2" fmla="*/ 34290 h 34290"/>
                <a:gd name="connsiteX3" fmla="*/ 0 w 33337"/>
                <a:gd name="connsiteY3" fmla="*/ 19050 h 34290"/>
                <a:gd name="connsiteX4" fmla="*/ 33338 w 33337"/>
                <a:gd name="connsiteY4" fmla="*/ 0 h 34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337" h="34290">
                  <a:moveTo>
                    <a:pt x="33338" y="0"/>
                  </a:moveTo>
                  <a:lnTo>
                    <a:pt x="33338" y="15240"/>
                  </a:lnTo>
                  <a:lnTo>
                    <a:pt x="0" y="34290"/>
                  </a:lnTo>
                  <a:lnTo>
                    <a:pt x="0" y="19050"/>
                  </a:lnTo>
                  <a:lnTo>
                    <a:pt x="33338" y="0"/>
                  </a:lnTo>
                  <a:close/>
                </a:path>
              </a:pathLst>
            </a:custGeom>
            <a:solidFill>
              <a:srgbClr val="5E5F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18" name="Freeform: Shape 1317">
              <a:extLst>
                <a:ext uri="{FF2B5EF4-FFF2-40B4-BE49-F238E27FC236}">
                  <a16:creationId xmlns:a16="http://schemas.microsoft.com/office/drawing/2014/main" id="{5E1B2696-0C9C-43B5-B9DE-9FE3200970D4}"/>
                </a:ext>
              </a:extLst>
            </p:cNvPr>
            <p:cNvSpPr/>
            <p:nvPr/>
          </p:nvSpPr>
          <p:spPr>
            <a:xfrm>
              <a:off x="9174484" y="3462328"/>
              <a:ext cx="33337" cy="34290"/>
            </a:xfrm>
            <a:custGeom>
              <a:avLst/>
              <a:gdLst>
                <a:gd name="connsiteX0" fmla="*/ 33338 w 33337"/>
                <a:gd name="connsiteY0" fmla="*/ 0 h 34290"/>
                <a:gd name="connsiteX1" fmla="*/ 33338 w 33337"/>
                <a:gd name="connsiteY1" fmla="*/ 15240 h 34290"/>
                <a:gd name="connsiteX2" fmla="*/ 0 w 33337"/>
                <a:gd name="connsiteY2" fmla="*/ 34290 h 34290"/>
                <a:gd name="connsiteX3" fmla="*/ 0 w 33337"/>
                <a:gd name="connsiteY3" fmla="*/ 19050 h 34290"/>
                <a:gd name="connsiteX4" fmla="*/ 33338 w 33337"/>
                <a:gd name="connsiteY4" fmla="*/ 0 h 34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337" h="34290">
                  <a:moveTo>
                    <a:pt x="33338" y="0"/>
                  </a:moveTo>
                  <a:lnTo>
                    <a:pt x="33338" y="15240"/>
                  </a:lnTo>
                  <a:lnTo>
                    <a:pt x="0" y="34290"/>
                  </a:lnTo>
                  <a:lnTo>
                    <a:pt x="0" y="19050"/>
                  </a:lnTo>
                  <a:lnTo>
                    <a:pt x="33338" y="0"/>
                  </a:lnTo>
                  <a:close/>
                </a:path>
              </a:pathLst>
            </a:custGeom>
            <a:solidFill>
              <a:srgbClr val="5E5F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19" name="Freeform: Shape 1318">
              <a:extLst>
                <a:ext uri="{FF2B5EF4-FFF2-40B4-BE49-F238E27FC236}">
                  <a16:creationId xmlns:a16="http://schemas.microsoft.com/office/drawing/2014/main" id="{3C9E4658-CE08-425A-B7D4-8078A302748D}"/>
                </a:ext>
              </a:extLst>
            </p:cNvPr>
            <p:cNvSpPr/>
            <p:nvPr/>
          </p:nvSpPr>
          <p:spPr>
            <a:xfrm>
              <a:off x="9219252" y="3436611"/>
              <a:ext cx="33337" cy="34289"/>
            </a:xfrm>
            <a:custGeom>
              <a:avLst/>
              <a:gdLst>
                <a:gd name="connsiteX0" fmla="*/ 33338 w 33337"/>
                <a:gd name="connsiteY0" fmla="*/ 0 h 34289"/>
                <a:gd name="connsiteX1" fmla="*/ 33338 w 33337"/>
                <a:gd name="connsiteY1" fmla="*/ 15240 h 34289"/>
                <a:gd name="connsiteX2" fmla="*/ 0 w 33337"/>
                <a:gd name="connsiteY2" fmla="*/ 34290 h 34289"/>
                <a:gd name="connsiteX3" fmla="*/ 0 w 33337"/>
                <a:gd name="connsiteY3" fmla="*/ 19050 h 34289"/>
                <a:gd name="connsiteX4" fmla="*/ 33338 w 33337"/>
                <a:gd name="connsiteY4" fmla="*/ 0 h 34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337" h="34289">
                  <a:moveTo>
                    <a:pt x="33338" y="0"/>
                  </a:moveTo>
                  <a:lnTo>
                    <a:pt x="33338" y="15240"/>
                  </a:lnTo>
                  <a:lnTo>
                    <a:pt x="0" y="34290"/>
                  </a:lnTo>
                  <a:lnTo>
                    <a:pt x="0" y="19050"/>
                  </a:lnTo>
                  <a:lnTo>
                    <a:pt x="33338" y="0"/>
                  </a:lnTo>
                  <a:close/>
                </a:path>
              </a:pathLst>
            </a:custGeom>
            <a:solidFill>
              <a:srgbClr val="5E5F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20" name="Freeform: Shape 1319">
              <a:extLst>
                <a:ext uri="{FF2B5EF4-FFF2-40B4-BE49-F238E27FC236}">
                  <a16:creationId xmlns:a16="http://schemas.microsoft.com/office/drawing/2014/main" id="{2E1BEE65-4FBC-4AC8-A7AE-049903097179}"/>
                </a:ext>
              </a:extLst>
            </p:cNvPr>
            <p:cNvSpPr/>
            <p:nvPr/>
          </p:nvSpPr>
          <p:spPr>
            <a:xfrm>
              <a:off x="9173531" y="3418513"/>
              <a:ext cx="29527" cy="28575"/>
            </a:xfrm>
            <a:custGeom>
              <a:avLst/>
              <a:gdLst>
                <a:gd name="connsiteX0" fmla="*/ 29528 w 29527"/>
                <a:gd name="connsiteY0" fmla="*/ 0 h 28575"/>
                <a:gd name="connsiteX1" fmla="*/ 29528 w 29527"/>
                <a:gd name="connsiteY1" fmla="*/ 11430 h 28575"/>
                <a:gd name="connsiteX2" fmla="*/ 0 w 29527"/>
                <a:gd name="connsiteY2" fmla="*/ 28575 h 28575"/>
                <a:gd name="connsiteX3" fmla="*/ 0 w 29527"/>
                <a:gd name="connsiteY3" fmla="*/ 17145 h 28575"/>
                <a:gd name="connsiteX4" fmla="*/ 29528 w 29527"/>
                <a:gd name="connsiteY4" fmla="*/ 0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527" h="28575">
                  <a:moveTo>
                    <a:pt x="29528" y="0"/>
                  </a:moveTo>
                  <a:lnTo>
                    <a:pt x="29528" y="11430"/>
                  </a:lnTo>
                  <a:lnTo>
                    <a:pt x="0" y="28575"/>
                  </a:lnTo>
                  <a:lnTo>
                    <a:pt x="0" y="17145"/>
                  </a:lnTo>
                  <a:lnTo>
                    <a:pt x="29528" y="0"/>
                  </a:lnTo>
                  <a:close/>
                </a:path>
              </a:pathLst>
            </a:custGeom>
            <a:solidFill>
              <a:srgbClr val="E4E5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21" name="Freeform: Shape 1320">
              <a:extLst>
                <a:ext uri="{FF2B5EF4-FFF2-40B4-BE49-F238E27FC236}">
                  <a16:creationId xmlns:a16="http://schemas.microsoft.com/office/drawing/2014/main" id="{D94CB399-D34F-4701-AFAE-86DF08FE87BA}"/>
                </a:ext>
              </a:extLst>
            </p:cNvPr>
            <p:cNvSpPr/>
            <p:nvPr/>
          </p:nvSpPr>
          <p:spPr>
            <a:xfrm>
              <a:off x="9219252" y="3392795"/>
              <a:ext cx="29527" cy="28575"/>
            </a:xfrm>
            <a:custGeom>
              <a:avLst/>
              <a:gdLst>
                <a:gd name="connsiteX0" fmla="*/ 29527 w 29527"/>
                <a:gd name="connsiteY0" fmla="*/ 0 h 28575"/>
                <a:gd name="connsiteX1" fmla="*/ 29527 w 29527"/>
                <a:gd name="connsiteY1" fmla="*/ 11430 h 28575"/>
                <a:gd name="connsiteX2" fmla="*/ 0 w 29527"/>
                <a:gd name="connsiteY2" fmla="*/ 28575 h 28575"/>
                <a:gd name="connsiteX3" fmla="*/ 0 w 29527"/>
                <a:gd name="connsiteY3" fmla="*/ 17145 h 28575"/>
                <a:gd name="connsiteX4" fmla="*/ 29527 w 29527"/>
                <a:gd name="connsiteY4" fmla="*/ 0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527" h="28575">
                  <a:moveTo>
                    <a:pt x="29527" y="0"/>
                  </a:moveTo>
                  <a:lnTo>
                    <a:pt x="29527" y="11430"/>
                  </a:lnTo>
                  <a:lnTo>
                    <a:pt x="0" y="28575"/>
                  </a:lnTo>
                  <a:lnTo>
                    <a:pt x="0" y="17145"/>
                  </a:lnTo>
                  <a:lnTo>
                    <a:pt x="29527" y="0"/>
                  </a:lnTo>
                  <a:close/>
                </a:path>
              </a:pathLst>
            </a:custGeom>
            <a:solidFill>
              <a:srgbClr val="E4E5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22" name="Freeform: Shape 1321">
              <a:extLst>
                <a:ext uri="{FF2B5EF4-FFF2-40B4-BE49-F238E27FC236}">
                  <a16:creationId xmlns:a16="http://schemas.microsoft.com/office/drawing/2014/main" id="{096FFA44-A070-47B2-A609-E47BFB6D96DD}"/>
                </a:ext>
              </a:extLst>
            </p:cNvPr>
            <p:cNvSpPr/>
            <p:nvPr/>
          </p:nvSpPr>
          <p:spPr>
            <a:xfrm>
              <a:off x="9173531" y="3449945"/>
              <a:ext cx="29527" cy="28575"/>
            </a:xfrm>
            <a:custGeom>
              <a:avLst/>
              <a:gdLst>
                <a:gd name="connsiteX0" fmla="*/ 29528 w 29527"/>
                <a:gd name="connsiteY0" fmla="*/ 0 h 28575"/>
                <a:gd name="connsiteX1" fmla="*/ 29528 w 29527"/>
                <a:gd name="connsiteY1" fmla="*/ 11430 h 28575"/>
                <a:gd name="connsiteX2" fmla="*/ 0 w 29527"/>
                <a:gd name="connsiteY2" fmla="*/ 28575 h 28575"/>
                <a:gd name="connsiteX3" fmla="*/ 0 w 29527"/>
                <a:gd name="connsiteY3" fmla="*/ 17145 h 28575"/>
                <a:gd name="connsiteX4" fmla="*/ 29528 w 29527"/>
                <a:gd name="connsiteY4" fmla="*/ 0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527" h="28575">
                  <a:moveTo>
                    <a:pt x="29528" y="0"/>
                  </a:moveTo>
                  <a:lnTo>
                    <a:pt x="29528" y="11430"/>
                  </a:lnTo>
                  <a:lnTo>
                    <a:pt x="0" y="28575"/>
                  </a:lnTo>
                  <a:lnTo>
                    <a:pt x="0" y="17145"/>
                  </a:lnTo>
                  <a:lnTo>
                    <a:pt x="29528" y="0"/>
                  </a:lnTo>
                  <a:close/>
                </a:path>
              </a:pathLst>
            </a:custGeom>
            <a:solidFill>
              <a:srgbClr val="E4E5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23" name="Freeform: Shape 1322">
              <a:extLst>
                <a:ext uri="{FF2B5EF4-FFF2-40B4-BE49-F238E27FC236}">
                  <a16:creationId xmlns:a16="http://schemas.microsoft.com/office/drawing/2014/main" id="{3A0F543A-814D-4A15-8979-017A03E3FCD6}"/>
                </a:ext>
              </a:extLst>
            </p:cNvPr>
            <p:cNvSpPr/>
            <p:nvPr/>
          </p:nvSpPr>
          <p:spPr>
            <a:xfrm>
              <a:off x="9219252" y="3423275"/>
              <a:ext cx="29527" cy="28575"/>
            </a:xfrm>
            <a:custGeom>
              <a:avLst/>
              <a:gdLst>
                <a:gd name="connsiteX0" fmla="*/ 29527 w 29527"/>
                <a:gd name="connsiteY0" fmla="*/ 0 h 28575"/>
                <a:gd name="connsiteX1" fmla="*/ 29527 w 29527"/>
                <a:gd name="connsiteY1" fmla="*/ 11430 h 28575"/>
                <a:gd name="connsiteX2" fmla="*/ 0 w 29527"/>
                <a:gd name="connsiteY2" fmla="*/ 28575 h 28575"/>
                <a:gd name="connsiteX3" fmla="*/ 0 w 29527"/>
                <a:gd name="connsiteY3" fmla="*/ 17145 h 28575"/>
                <a:gd name="connsiteX4" fmla="*/ 29527 w 29527"/>
                <a:gd name="connsiteY4" fmla="*/ 0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527" h="28575">
                  <a:moveTo>
                    <a:pt x="29527" y="0"/>
                  </a:moveTo>
                  <a:lnTo>
                    <a:pt x="29527" y="11430"/>
                  </a:lnTo>
                  <a:lnTo>
                    <a:pt x="0" y="28575"/>
                  </a:lnTo>
                  <a:lnTo>
                    <a:pt x="0" y="17145"/>
                  </a:lnTo>
                  <a:lnTo>
                    <a:pt x="29527" y="0"/>
                  </a:lnTo>
                  <a:close/>
                </a:path>
              </a:pathLst>
            </a:custGeom>
            <a:solidFill>
              <a:srgbClr val="E4E5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24" name="Freeform: Shape 1323">
              <a:extLst>
                <a:ext uri="{FF2B5EF4-FFF2-40B4-BE49-F238E27FC236}">
                  <a16:creationId xmlns:a16="http://schemas.microsoft.com/office/drawing/2014/main" id="{F94E3598-5A79-4D65-AAE6-89096F3327FC}"/>
                </a:ext>
              </a:extLst>
            </p:cNvPr>
            <p:cNvSpPr/>
            <p:nvPr/>
          </p:nvSpPr>
          <p:spPr>
            <a:xfrm>
              <a:off x="9173531" y="3433753"/>
              <a:ext cx="29527" cy="28575"/>
            </a:xfrm>
            <a:custGeom>
              <a:avLst/>
              <a:gdLst>
                <a:gd name="connsiteX0" fmla="*/ 29528 w 29527"/>
                <a:gd name="connsiteY0" fmla="*/ 0 h 28575"/>
                <a:gd name="connsiteX1" fmla="*/ 29528 w 29527"/>
                <a:gd name="connsiteY1" fmla="*/ 11430 h 28575"/>
                <a:gd name="connsiteX2" fmla="*/ 0 w 29527"/>
                <a:gd name="connsiteY2" fmla="*/ 28575 h 28575"/>
                <a:gd name="connsiteX3" fmla="*/ 0 w 29527"/>
                <a:gd name="connsiteY3" fmla="*/ 17145 h 28575"/>
                <a:gd name="connsiteX4" fmla="*/ 29528 w 29527"/>
                <a:gd name="connsiteY4" fmla="*/ 0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527" h="28575">
                  <a:moveTo>
                    <a:pt x="29528" y="0"/>
                  </a:moveTo>
                  <a:lnTo>
                    <a:pt x="29528" y="11430"/>
                  </a:lnTo>
                  <a:lnTo>
                    <a:pt x="0" y="28575"/>
                  </a:lnTo>
                  <a:lnTo>
                    <a:pt x="0" y="17145"/>
                  </a:lnTo>
                  <a:lnTo>
                    <a:pt x="29528" y="0"/>
                  </a:lnTo>
                  <a:close/>
                </a:path>
              </a:pathLst>
            </a:custGeom>
            <a:solidFill>
              <a:srgbClr val="E4E5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25" name="Freeform: Shape 1324">
              <a:extLst>
                <a:ext uri="{FF2B5EF4-FFF2-40B4-BE49-F238E27FC236}">
                  <a16:creationId xmlns:a16="http://schemas.microsoft.com/office/drawing/2014/main" id="{2F8C1D0C-7037-4A8A-9B63-4860B60114E7}"/>
                </a:ext>
              </a:extLst>
            </p:cNvPr>
            <p:cNvSpPr/>
            <p:nvPr/>
          </p:nvSpPr>
          <p:spPr>
            <a:xfrm>
              <a:off x="9219252" y="3408036"/>
              <a:ext cx="29527" cy="28575"/>
            </a:xfrm>
            <a:custGeom>
              <a:avLst/>
              <a:gdLst>
                <a:gd name="connsiteX0" fmla="*/ 29527 w 29527"/>
                <a:gd name="connsiteY0" fmla="*/ 0 h 28575"/>
                <a:gd name="connsiteX1" fmla="*/ 29527 w 29527"/>
                <a:gd name="connsiteY1" fmla="*/ 11430 h 28575"/>
                <a:gd name="connsiteX2" fmla="*/ 0 w 29527"/>
                <a:gd name="connsiteY2" fmla="*/ 28575 h 28575"/>
                <a:gd name="connsiteX3" fmla="*/ 0 w 29527"/>
                <a:gd name="connsiteY3" fmla="*/ 17145 h 28575"/>
                <a:gd name="connsiteX4" fmla="*/ 29527 w 29527"/>
                <a:gd name="connsiteY4" fmla="*/ 0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527" h="28575">
                  <a:moveTo>
                    <a:pt x="29527" y="0"/>
                  </a:moveTo>
                  <a:lnTo>
                    <a:pt x="29527" y="11430"/>
                  </a:lnTo>
                  <a:lnTo>
                    <a:pt x="0" y="28575"/>
                  </a:lnTo>
                  <a:lnTo>
                    <a:pt x="0" y="17145"/>
                  </a:lnTo>
                  <a:lnTo>
                    <a:pt x="29527" y="0"/>
                  </a:lnTo>
                  <a:close/>
                </a:path>
              </a:pathLst>
            </a:custGeom>
            <a:solidFill>
              <a:srgbClr val="E4E5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26" name="Freeform: Shape 1325">
              <a:extLst>
                <a:ext uri="{FF2B5EF4-FFF2-40B4-BE49-F238E27FC236}">
                  <a16:creationId xmlns:a16="http://schemas.microsoft.com/office/drawing/2014/main" id="{FE9AF51A-B2EF-4D41-9AFF-EC97B56696AF}"/>
                </a:ext>
              </a:extLst>
            </p:cNvPr>
            <p:cNvSpPr/>
            <p:nvPr/>
          </p:nvSpPr>
          <p:spPr>
            <a:xfrm>
              <a:off x="9173531" y="3465186"/>
              <a:ext cx="29527" cy="28575"/>
            </a:xfrm>
            <a:custGeom>
              <a:avLst/>
              <a:gdLst>
                <a:gd name="connsiteX0" fmla="*/ 29528 w 29527"/>
                <a:gd name="connsiteY0" fmla="*/ 0 h 28575"/>
                <a:gd name="connsiteX1" fmla="*/ 29528 w 29527"/>
                <a:gd name="connsiteY1" fmla="*/ 11430 h 28575"/>
                <a:gd name="connsiteX2" fmla="*/ 0 w 29527"/>
                <a:gd name="connsiteY2" fmla="*/ 28575 h 28575"/>
                <a:gd name="connsiteX3" fmla="*/ 0 w 29527"/>
                <a:gd name="connsiteY3" fmla="*/ 17145 h 28575"/>
                <a:gd name="connsiteX4" fmla="*/ 29528 w 29527"/>
                <a:gd name="connsiteY4" fmla="*/ 0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527" h="28575">
                  <a:moveTo>
                    <a:pt x="29528" y="0"/>
                  </a:moveTo>
                  <a:lnTo>
                    <a:pt x="29528" y="11430"/>
                  </a:lnTo>
                  <a:lnTo>
                    <a:pt x="0" y="28575"/>
                  </a:lnTo>
                  <a:lnTo>
                    <a:pt x="0" y="17145"/>
                  </a:lnTo>
                  <a:lnTo>
                    <a:pt x="29528" y="0"/>
                  </a:lnTo>
                  <a:close/>
                </a:path>
              </a:pathLst>
            </a:custGeom>
            <a:solidFill>
              <a:srgbClr val="E4E5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27" name="Freeform: Shape 1326">
              <a:extLst>
                <a:ext uri="{FF2B5EF4-FFF2-40B4-BE49-F238E27FC236}">
                  <a16:creationId xmlns:a16="http://schemas.microsoft.com/office/drawing/2014/main" id="{7277F895-714F-41A9-8213-6D1A41E66FA3}"/>
                </a:ext>
              </a:extLst>
            </p:cNvPr>
            <p:cNvSpPr/>
            <p:nvPr/>
          </p:nvSpPr>
          <p:spPr>
            <a:xfrm>
              <a:off x="9219252" y="3438516"/>
              <a:ext cx="29527" cy="28575"/>
            </a:xfrm>
            <a:custGeom>
              <a:avLst/>
              <a:gdLst>
                <a:gd name="connsiteX0" fmla="*/ 29527 w 29527"/>
                <a:gd name="connsiteY0" fmla="*/ 0 h 28575"/>
                <a:gd name="connsiteX1" fmla="*/ 29527 w 29527"/>
                <a:gd name="connsiteY1" fmla="*/ 11430 h 28575"/>
                <a:gd name="connsiteX2" fmla="*/ 0 w 29527"/>
                <a:gd name="connsiteY2" fmla="*/ 28575 h 28575"/>
                <a:gd name="connsiteX3" fmla="*/ 0 w 29527"/>
                <a:gd name="connsiteY3" fmla="*/ 17145 h 28575"/>
                <a:gd name="connsiteX4" fmla="*/ 29527 w 29527"/>
                <a:gd name="connsiteY4" fmla="*/ 0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527" h="28575">
                  <a:moveTo>
                    <a:pt x="29527" y="0"/>
                  </a:moveTo>
                  <a:lnTo>
                    <a:pt x="29527" y="11430"/>
                  </a:lnTo>
                  <a:lnTo>
                    <a:pt x="0" y="28575"/>
                  </a:lnTo>
                  <a:lnTo>
                    <a:pt x="0" y="17145"/>
                  </a:lnTo>
                  <a:lnTo>
                    <a:pt x="29527" y="0"/>
                  </a:lnTo>
                  <a:close/>
                </a:path>
              </a:pathLst>
            </a:custGeom>
            <a:solidFill>
              <a:srgbClr val="E4E5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28" name="Freeform: Shape 1327">
              <a:extLst>
                <a:ext uri="{FF2B5EF4-FFF2-40B4-BE49-F238E27FC236}">
                  <a16:creationId xmlns:a16="http://schemas.microsoft.com/office/drawing/2014/main" id="{6E80255D-B125-45B3-B62E-0236250747D3}"/>
                </a:ext>
              </a:extLst>
            </p:cNvPr>
            <p:cNvSpPr/>
            <p:nvPr/>
          </p:nvSpPr>
          <p:spPr>
            <a:xfrm>
              <a:off x="8594410" y="3102284"/>
              <a:ext cx="503872" cy="219075"/>
            </a:xfrm>
            <a:custGeom>
              <a:avLst/>
              <a:gdLst>
                <a:gd name="connsiteX0" fmla="*/ 503873 w 503872"/>
                <a:gd name="connsiteY0" fmla="*/ 35242 h 219075"/>
                <a:gd name="connsiteX1" fmla="*/ 314325 w 503872"/>
                <a:gd name="connsiteY1" fmla="*/ 0 h 219075"/>
                <a:gd name="connsiteX2" fmla="*/ 0 w 503872"/>
                <a:gd name="connsiteY2" fmla="*/ 183833 h 219075"/>
                <a:gd name="connsiteX3" fmla="*/ 189548 w 503872"/>
                <a:gd name="connsiteY3" fmla="*/ 219075 h 219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3872" h="219075">
                  <a:moveTo>
                    <a:pt x="503873" y="35242"/>
                  </a:moveTo>
                  <a:lnTo>
                    <a:pt x="314325" y="0"/>
                  </a:lnTo>
                  <a:lnTo>
                    <a:pt x="0" y="183833"/>
                  </a:lnTo>
                  <a:lnTo>
                    <a:pt x="189548" y="219075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29" name="Freeform: Shape 1328">
              <a:extLst>
                <a:ext uri="{FF2B5EF4-FFF2-40B4-BE49-F238E27FC236}">
                  <a16:creationId xmlns:a16="http://schemas.microsoft.com/office/drawing/2014/main" id="{EF4EBA1C-12D5-4038-8EDF-07481AEA1F5C}"/>
                </a:ext>
              </a:extLst>
            </p:cNvPr>
            <p:cNvSpPr/>
            <p:nvPr/>
          </p:nvSpPr>
          <p:spPr>
            <a:xfrm>
              <a:off x="8783961" y="3137526"/>
              <a:ext cx="496253" cy="355281"/>
            </a:xfrm>
            <a:custGeom>
              <a:avLst/>
              <a:gdLst>
                <a:gd name="connsiteX0" fmla="*/ 496252 w 496252"/>
                <a:gd name="connsiteY0" fmla="*/ 172403 h 355282"/>
                <a:gd name="connsiteX1" fmla="*/ 314325 w 496252"/>
                <a:gd name="connsiteY1" fmla="*/ 0 h 355282"/>
                <a:gd name="connsiteX2" fmla="*/ 0 w 496252"/>
                <a:gd name="connsiteY2" fmla="*/ 183833 h 355282"/>
                <a:gd name="connsiteX3" fmla="*/ 181927 w 496252"/>
                <a:gd name="connsiteY3" fmla="*/ 355283 h 3552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96252" h="355282">
                  <a:moveTo>
                    <a:pt x="496252" y="172403"/>
                  </a:moveTo>
                  <a:lnTo>
                    <a:pt x="314325" y="0"/>
                  </a:lnTo>
                  <a:lnTo>
                    <a:pt x="0" y="183833"/>
                  </a:lnTo>
                  <a:lnTo>
                    <a:pt x="181927" y="355283"/>
                  </a:ln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30" name="Freeform: Shape 1329">
              <a:extLst>
                <a:ext uri="{FF2B5EF4-FFF2-40B4-BE49-F238E27FC236}">
                  <a16:creationId xmlns:a16="http://schemas.microsoft.com/office/drawing/2014/main" id="{72B5D470-32B5-4A10-AD07-0D64700CC70A}"/>
                </a:ext>
              </a:extLst>
            </p:cNvPr>
            <p:cNvSpPr/>
            <p:nvPr/>
          </p:nvSpPr>
          <p:spPr>
            <a:xfrm>
              <a:off x="8594416" y="3286116"/>
              <a:ext cx="371476" cy="207645"/>
            </a:xfrm>
            <a:custGeom>
              <a:avLst/>
              <a:gdLst>
                <a:gd name="connsiteX0" fmla="*/ 0 w 371475"/>
                <a:gd name="connsiteY0" fmla="*/ 0 h 207645"/>
                <a:gd name="connsiteX1" fmla="*/ 189548 w 371475"/>
                <a:gd name="connsiteY1" fmla="*/ 35242 h 207645"/>
                <a:gd name="connsiteX2" fmla="*/ 371475 w 371475"/>
                <a:gd name="connsiteY2" fmla="*/ 207645 h 207645"/>
                <a:gd name="connsiteX3" fmla="*/ 0 w 371475"/>
                <a:gd name="connsiteY3" fmla="*/ 0 h 207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1475" h="207645">
                  <a:moveTo>
                    <a:pt x="0" y="0"/>
                  </a:moveTo>
                  <a:lnTo>
                    <a:pt x="189548" y="35242"/>
                  </a:lnTo>
                  <a:lnTo>
                    <a:pt x="371475" y="20764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504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31" name="Freeform: Shape 1330">
              <a:extLst>
                <a:ext uri="{FF2B5EF4-FFF2-40B4-BE49-F238E27FC236}">
                  <a16:creationId xmlns:a16="http://schemas.microsoft.com/office/drawing/2014/main" id="{8D679AEC-D1C8-476C-863A-8795D9FAADDB}"/>
                </a:ext>
              </a:extLst>
            </p:cNvPr>
            <p:cNvSpPr/>
            <p:nvPr/>
          </p:nvSpPr>
          <p:spPr>
            <a:xfrm>
              <a:off x="8636322" y="3301356"/>
              <a:ext cx="281939" cy="157162"/>
            </a:xfrm>
            <a:custGeom>
              <a:avLst/>
              <a:gdLst>
                <a:gd name="connsiteX0" fmla="*/ 0 w 281939"/>
                <a:gd name="connsiteY0" fmla="*/ 0 h 157162"/>
                <a:gd name="connsiteX1" fmla="*/ 281940 w 281939"/>
                <a:gd name="connsiteY1" fmla="*/ 157163 h 157162"/>
                <a:gd name="connsiteX2" fmla="*/ 143827 w 281939"/>
                <a:gd name="connsiteY2" fmla="*/ 26670 h 157162"/>
                <a:gd name="connsiteX3" fmla="*/ 0 w 281939"/>
                <a:gd name="connsiteY3" fmla="*/ 0 h 157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1939" h="157162">
                  <a:moveTo>
                    <a:pt x="0" y="0"/>
                  </a:moveTo>
                  <a:lnTo>
                    <a:pt x="281940" y="157163"/>
                  </a:lnTo>
                  <a:lnTo>
                    <a:pt x="143827" y="266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02A2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32" name="Freeform: Shape 1331">
              <a:extLst>
                <a:ext uri="{FF2B5EF4-FFF2-40B4-BE49-F238E27FC236}">
                  <a16:creationId xmlns:a16="http://schemas.microsoft.com/office/drawing/2014/main" id="{7D23666A-6EBC-4FEF-A1E8-EB518D79C552}"/>
                </a:ext>
              </a:extLst>
            </p:cNvPr>
            <p:cNvSpPr/>
            <p:nvPr/>
          </p:nvSpPr>
          <p:spPr>
            <a:xfrm>
              <a:off x="8656324" y="3305167"/>
              <a:ext cx="243840" cy="135254"/>
            </a:xfrm>
            <a:custGeom>
              <a:avLst/>
              <a:gdLst>
                <a:gd name="connsiteX0" fmla="*/ 0 w 243840"/>
                <a:gd name="connsiteY0" fmla="*/ 0 h 135254"/>
                <a:gd name="connsiteX1" fmla="*/ 48578 w 243840"/>
                <a:gd name="connsiteY1" fmla="*/ 26670 h 135254"/>
                <a:gd name="connsiteX2" fmla="*/ 243840 w 243840"/>
                <a:gd name="connsiteY2" fmla="*/ 135255 h 135254"/>
                <a:gd name="connsiteX3" fmla="*/ 124778 w 243840"/>
                <a:gd name="connsiteY3" fmla="*/ 22860 h 135254"/>
                <a:gd name="connsiteX4" fmla="*/ 0 w 243840"/>
                <a:gd name="connsiteY4" fmla="*/ 0 h 135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3840" h="135254">
                  <a:moveTo>
                    <a:pt x="0" y="0"/>
                  </a:moveTo>
                  <a:lnTo>
                    <a:pt x="48578" y="26670"/>
                  </a:lnTo>
                  <a:lnTo>
                    <a:pt x="243840" y="135255"/>
                  </a:lnTo>
                  <a:lnTo>
                    <a:pt x="124778" y="2286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B635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33" name="Freeform: Shape 1332">
              <a:extLst>
                <a:ext uri="{FF2B5EF4-FFF2-40B4-BE49-F238E27FC236}">
                  <a16:creationId xmlns:a16="http://schemas.microsoft.com/office/drawing/2014/main" id="{917EC49B-982A-4E44-8E8E-ACF596F7BBA4}"/>
                </a:ext>
              </a:extLst>
            </p:cNvPr>
            <p:cNvSpPr/>
            <p:nvPr/>
          </p:nvSpPr>
          <p:spPr>
            <a:xfrm>
              <a:off x="8686805" y="3382318"/>
              <a:ext cx="173355" cy="227647"/>
            </a:xfrm>
            <a:custGeom>
              <a:avLst/>
              <a:gdLst>
                <a:gd name="connsiteX0" fmla="*/ 0 w 173355"/>
                <a:gd name="connsiteY0" fmla="*/ 130492 h 227647"/>
                <a:gd name="connsiteX1" fmla="*/ 0 w 173355"/>
                <a:gd name="connsiteY1" fmla="*/ 0 h 227647"/>
                <a:gd name="connsiteX2" fmla="*/ 173355 w 173355"/>
                <a:gd name="connsiteY2" fmla="*/ 97155 h 227647"/>
                <a:gd name="connsiteX3" fmla="*/ 173355 w 173355"/>
                <a:gd name="connsiteY3" fmla="*/ 227647 h 2276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3355" h="227647">
                  <a:moveTo>
                    <a:pt x="0" y="130492"/>
                  </a:moveTo>
                  <a:lnTo>
                    <a:pt x="0" y="0"/>
                  </a:lnTo>
                  <a:lnTo>
                    <a:pt x="173355" y="97155"/>
                  </a:lnTo>
                  <a:lnTo>
                    <a:pt x="173355" y="227647"/>
                  </a:lnTo>
                  <a:close/>
                </a:path>
              </a:pathLst>
            </a:custGeom>
            <a:solidFill>
              <a:srgbClr val="1A1A1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34" name="Freeform: Shape 1333">
              <a:extLst>
                <a:ext uri="{FF2B5EF4-FFF2-40B4-BE49-F238E27FC236}">
                  <a16:creationId xmlns:a16="http://schemas.microsoft.com/office/drawing/2014/main" id="{3824FA1B-95CA-4A45-B0C9-B6061212C2FA}"/>
                </a:ext>
              </a:extLst>
            </p:cNvPr>
            <p:cNvSpPr/>
            <p:nvPr/>
          </p:nvSpPr>
          <p:spPr>
            <a:xfrm>
              <a:off x="8853493" y="3482331"/>
              <a:ext cx="44767" cy="155256"/>
            </a:xfrm>
            <a:custGeom>
              <a:avLst/>
              <a:gdLst>
                <a:gd name="connsiteX0" fmla="*/ 44768 w 44767"/>
                <a:gd name="connsiteY0" fmla="*/ 24765 h 155257"/>
                <a:gd name="connsiteX1" fmla="*/ 0 w 44767"/>
                <a:gd name="connsiteY1" fmla="*/ 0 h 155257"/>
                <a:gd name="connsiteX2" fmla="*/ 0 w 44767"/>
                <a:gd name="connsiteY2" fmla="*/ 130492 h 155257"/>
                <a:gd name="connsiteX3" fmla="*/ 44768 w 44767"/>
                <a:gd name="connsiteY3" fmla="*/ 155257 h 155257"/>
                <a:gd name="connsiteX4" fmla="*/ 44768 w 44767"/>
                <a:gd name="connsiteY4" fmla="*/ 24765 h 155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767" h="155257">
                  <a:moveTo>
                    <a:pt x="44768" y="24765"/>
                  </a:moveTo>
                  <a:lnTo>
                    <a:pt x="0" y="0"/>
                  </a:lnTo>
                  <a:lnTo>
                    <a:pt x="0" y="130492"/>
                  </a:lnTo>
                  <a:lnTo>
                    <a:pt x="44768" y="155257"/>
                  </a:lnTo>
                  <a:lnTo>
                    <a:pt x="44768" y="24765"/>
                  </a:lnTo>
                  <a:close/>
                </a:path>
              </a:pathLst>
            </a:custGeom>
            <a:solidFill>
              <a:srgbClr val="5E5F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35" name="Freeform: Shape 1334">
              <a:extLst>
                <a:ext uri="{FF2B5EF4-FFF2-40B4-BE49-F238E27FC236}">
                  <a16:creationId xmlns:a16="http://schemas.microsoft.com/office/drawing/2014/main" id="{2033EEA8-486D-4A4E-BF18-6ACF00F42637}"/>
                </a:ext>
              </a:extLst>
            </p:cNvPr>
            <p:cNvSpPr/>
            <p:nvPr/>
          </p:nvSpPr>
          <p:spPr>
            <a:xfrm>
              <a:off x="8636322" y="3361363"/>
              <a:ext cx="44767" cy="155256"/>
            </a:xfrm>
            <a:custGeom>
              <a:avLst/>
              <a:gdLst>
                <a:gd name="connsiteX0" fmla="*/ 44768 w 44767"/>
                <a:gd name="connsiteY0" fmla="*/ 24765 h 155257"/>
                <a:gd name="connsiteX1" fmla="*/ 0 w 44767"/>
                <a:gd name="connsiteY1" fmla="*/ 0 h 155257"/>
                <a:gd name="connsiteX2" fmla="*/ 0 w 44767"/>
                <a:gd name="connsiteY2" fmla="*/ 130493 h 155257"/>
                <a:gd name="connsiteX3" fmla="*/ 44768 w 44767"/>
                <a:gd name="connsiteY3" fmla="*/ 155258 h 155257"/>
                <a:gd name="connsiteX4" fmla="*/ 44768 w 44767"/>
                <a:gd name="connsiteY4" fmla="*/ 24765 h 155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767" h="155257">
                  <a:moveTo>
                    <a:pt x="44768" y="24765"/>
                  </a:moveTo>
                  <a:lnTo>
                    <a:pt x="0" y="0"/>
                  </a:lnTo>
                  <a:lnTo>
                    <a:pt x="0" y="130493"/>
                  </a:lnTo>
                  <a:lnTo>
                    <a:pt x="44768" y="155258"/>
                  </a:lnTo>
                  <a:lnTo>
                    <a:pt x="44768" y="24765"/>
                  </a:lnTo>
                  <a:close/>
                </a:path>
              </a:pathLst>
            </a:custGeom>
            <a:solidFill>
              <a:srgbClr val="5E5F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36" name="Freeform: Shape 1335">
              <a:extLst>
                <a:ext uri="{FF2B5EF4-FFF2-40B4-BE49-F238E27FC236}">
                  <a16:creationId xmlns:a16="http://schemas.microsoft.com/office/drawing/2014/main" id="{088AB30C-6271-423B-A9EE-1AFA325BCFE6}"/>
                </a:ext>
              </a:extLst>
            </p:cNvPr>
            <p:cNvSpPr/>
            <p:nvPr/>
          </p:nvSpPr>
          <p:spPr>
            <a:xfrm>
              <a:off x="8898259" y="3504238"/>
              <a:ext cx="6667" cy="133350"/>
            </a:xfrm>
            <a:custGeom>
              <a:avLst/>
              <a:gdLst>
                <a:gd name="connsiteX0" fmla="*/ 0 w 6667"/>
                <a:gd name="connsiteY0" fmla="*/ 133350 h 133350"/>
                <a:gd name="connsiteX1" fmla="*/ 0 w 6667"/>
                <a:gd name="connsiteY1" fmla="*/ 2858 h 133350"/>
                <a:gd name="connsiteX2" fmla="*/ 6668 w 6667"/>
                <a:gd name="connsiteY2" fmla="*/ 0 h 133350"/>
                <a:gd name="connsiteX3" fmla="*/ 6668 w 6667"/>
                <a:gd name="connsiteY3" fmla="*/ 80963 h 133350"/>
                <a:gd name="connsiteX4" fmla="*/ 6668 w 6667"/>
                <a:gd name="connsiteY4" fmla="*/ 130493 h 13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67" h="133350">
                  <a:moveTo>
                    <a:pt x="0" y="133350"/>
                  </a:moveTo>
                  <a:lnTo>
                    <a:pt x="0" y="2858"/>
                  </a:lnTo>
                  <a:lnTo>
                    <a:pt x="6668" y="0"/>
                  </a:lnTo>
                  <a:lnTo>
                    <a:pt x="6668" y="80963"/>
                  </a:lnTo>
                  <a:lnTo>
                    <a:pt x="6668" y="130493"/>
                  </a:lnTo>
                  <a:close/>
                </a:path>
              </a:pathLst>
            </a:custGeom>
            <a:solidFill>
              <a:srgbClr val="42424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37" name="Freeform: Shape 1336">
              <a:extLst>
                <a:ext uri="{FF2B5EF4-FFF2-40B4-BE49-F238E27FC236}">
                  <a16:creationId xmlns:a16="http://schemas.microsoft.com/office/drawing/2014/main" id="{69360DDF-7504-4A54-8FBB-72C6CEC97039}"/>
                </a:ext>
              </a:extLst>
            </p:cNvPr>
            <p:cNvSpPr/>
            <p:nvPr/>
          </p:nvSpPr>
          <p:spPr>
            <a:xfrm>
              <a:off x="8681090" y="3382318"/>
              <a:ext cx="5714" cy="134302"/>
            </a:xfrm>
            <a:custGeom>
              <a:avLst/>
              <a:gdLst>
                <a:gd name="connsiteX0" fmla="*/ 0 w 5714"/>
                <a:gd name="connsiteY0" fmla="*/ 134302 h 134302"/>
                <a:gd name="connsiteX1" fmla="*/ 0 w 5714"/>
                <a:gd name="connsiteY1" fmla="*/ 3810 h 134302"/>
                <a:gd name="connsiteX2" fmla="*/ 5715 w 5714"/>
                <a:gd name="connsiteY2" fmla="*/ 0 h 134302"/>
                <a:gd name="connsiteX3" fmla="*/ 5715 w 5714"/>
                <a:gd name="connsiteY3" fmla="*/ 81915 h 134302"/>
                <a:gd name="connsiteX4" fmla="*/ 5715 w 5714"/>
                <a:gd name="connsiteY4" fmla="*/ 130492 h 134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14" h="134302">
                  <a:moveTo>
                    <a:pt x="0" y="134302"/>
                  </a:moveTo>
                  <a:lnTo>
                    <a:pt x="0" y="3810"/>
                  </a:lnTo>
                  <a:lnTo>
                    <a:pt x="5715" y="0"/>
                  </a:lnTo>
                  <a:lnTo>
                    <a:pt x="5715" y="81915"/>
                  </a:lnTo>
                  <a:lnTo>
                    <a:pt x="5715" y="130492"/>
                  </a:lnTo>
                  <a:close/>
                </a:path>
              </a:pathLst>
            </a:custGeom>
            <a:solidFill>
              <a:srgbClr val="42424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38" name="Freeform: Shape 1337">
              <a:extLst>
                <a:ext uri="{FF2B5EF4-FFF2-40B4-BE49-F238E27FC236}">
                  <a16:creationId xmlns:a16="http://schemas.microsoft.com/office/drawing/2014/main" id="{6B7529DD-9D2F-43EB-AF5E-7CAC362E826E}"/>
                </a:ext>
              </a:extLst>
            </p:cNvPr>
            <p:cNvSpPr/>
            <p:nvPr/>
          </p:nvSpPr>
          <p:spPr>
            <a:xfrm>
              <a:off x="8636322" y="3338502"/>
              <a:ext cx="268605" cy="168592"/>
            </a:xfrm>
            <a:custGeom>
              <a:avLst/>
              <a:gdLst>
                <a:gd name="connsiteX0" fmla="*/ 268605 w 268605"/>
                <a:gd name="connsiteY0" fmla="*/ 165735 h 168592"/>
                <a:gd name="connsiteX1" fmla="*/ 268605 w 268605"/>
                <a:gd name="connsiteY1" fmla="*/ 146685 h 168592"/>
                <a:gd name="connsiteX2" fmla="*/ 5715 w 268605"/>
                <a:gd name="connsiteY2" fmla="*/ 0 h 168592"/>
                <a:gd name="connsiteX3" fmla="*/ 0 w 268605"/>
                <a:gd name="connsiteY3" fmla="*/ 3810 h 168592"/>
                <a:gd name="connsiteX4" fmla="*/ 0 w 268605"/>
                <a:gd name="connsiteY4" fmla="*/ 22860 h 168592"/>
                <a:gd name="connsiteX5" fmla="*/ 261938 w 268605"/>
                <a:gd name="connsiteY5" fmla="*/ 168592 h 168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8605" h="168592">
                  <a:moveTo>
                    <a:pt x="268605" y="165735"/>
                  </a:moveTo>
                  <a:lnTo>
                    <a:pt x="268605" y="146685"/>
                  </a:lnTo>
                  <a:lnTo>
                    <a:pt x="5715" y="0"/>
                  </a:lnTo>
                  <a:lnTo>
                    <a:pt x="0" y="3810"/>
                  </a:lnTo>
                  <a:lnTo>
                    <a:pt x="0" y="22860"/>
                  </a:lnTo>
                  <a:lnTo>
                    <a:pt x="261938" y="168592"/>
                  </a:lnTo>
                  <a:close/>
                </a:path>
              </a:pathLst>
            </a:custGeom>
            <a:solidFill>
              <a:srgbClr val="42424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39" name="Freeform: Shape 1338">
              <a:extLst>
                <a:ext uri="{FF2B5EF4-FFF2-40B4-BE49-F238E27FC236}">
                  <a16:creationId xmlns:a16="http://schemas.microsoft.com/office/drawing/2014/main" id="{86EBF695-5BC3-4C7C-B95B-161660E81C83}"/>
                </a:ext>
              </a:extLst>
            </p:cNvPr>
            <p:cNvSpPr/>
            <p:nvPr/>
          </p:nvSpPr>
          <p:spPr>
            <a:xfrm>
              <a:off x="8636322" y="3342312"/>
              <a:ext cx="261937" cy="164781"/>
            </a:xfrm>
            <a:custGeom>
              <a:avLst/>
              <a:gdLst>
                <a:gd name="connsiteX0" fmla="*/ 261938 w 261937"/>
                <a:gd name="connsiteY0" fmla="*/ 164783 h 164782"/>
                <a:gd name="connsiteX1" fmla="*/ 261938 w 261937"/>
                <a:gd name="connsiteY1" fmla="*/ 145733 h 164782"/>
                <a:gd name="connsiteX2" fmla="*/ 0 w 261937"/>
                <a:gd name="connsiteY2" fmla="*/ 0 h 164782"/>
                <a:gd name="connsiteX3" fmla="*/ 0 w 261937"/>
                <a:gd name="connsiteY3" fmla="*/ 19050 h 164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1937" h="164782">
                  <a:moveTo>
                    <a:pt x="261938" y="164783"/>
                  </a:moveTo>
                  <a:lnTo>
                    <a:pt x="261938" y="145733"/>
                  </a:lnTo>
                  <a:lnTo>
                    <a:pt x="0" y="0"/>
                  </a:lnTo>
                  <a:lnTo>
                    <a:pt x="0" y="19050"/>
                  </a:lnTo>
                  <a:close/>
                </a:path>
              </a:pathLst>
            </a:custGeom>
            <a:solidFill>
              <a:srgbClr val="7D7C7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1340" name="Graphic 801">
              <a:extLst>
                <a:ext uri="{FF2B5EF4-FFF2-40B4-BE49-F238E27FC236}">
                  <a16:creationId xmlns:a16="http://schemas.microsoft.com/office/drawing/2014/main" id="{57412DFD-041B-475E-AB5B-7E168220CF49}"/>
                </a:ext>
              </a:extLst>
            </p:cNvPr>
            <p:cNvGrpSpPr/>
            <p:nvPr/>
          </p:nvGrpSpPr>
          <p:grpSpPr>
            <a:xfrm>
              <a:off x="8620129" y="3099425"/>
              <a:ext cx="19050" cy="46672"/>
              <a:chOff x="8620124" y="3099434"/>
              <a:chExt cx="19050" cy="46672"/>
            </a:xfrm>
            <a:solidFill>
              <a:schemeClr val="accent1"/>
            </a:solidFill>
          </p:grpSpPr>
          <p:sp>
            <p:nvSpPr>
              <p:cNvPr id="1341" name="Freeform: Shape 1340">
                <a:extLst>
                  <a:ext uri="{FF2B5EF4-FFF2-40B4-BE49-F238E27FC236}">
                    <a16:creationId xmlns:a16="http://schemas.microsoft.com/office/drawing/2014/main" id="{08FF6631-E10E-4C30-BB2C-3997CD3DB395}"/>
                  </a:ext>
                </a:extLst>
              </p:cNvPr>
              <p:cNvSpPr/>
              <p:nvPr/>
            </p:nvSpPr>
            <p:spPr>
              <a:xfrm>
                <a:off x="8620124" y="3099434"/>
                <a:ext cx="19050" cy="46672"/>
              </a:xfrm>
              <a:custGeom>
                <a:avLst/>
                <a:gdLst>
                  <a:gd name="connsiteX0" fmla="*/ 0 w 19050"/>
                  <a:gd name="connsiteY0" fmla="*/ 11430 h 46672"/>
                  <a:gd name="connsiteX1" fmla="*/ 0 w 19050"/>
                  <a:gd name="connsiteY1" fmla="*/ 46673 h 46672"/>
                  <a:gd name="connsiteX2" fmla="*/ 19050 w 19050"/>
                  <a:gd name="connsiteY2" fmla="*/ 35243 h 46672"/>
                  <a:gd name="connsiteX3" fmla="*/ 19050 w 19050"/>
                  <a:gd name="connsiteY3" fmla="*/ 0 h 466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9050" h="46672">
                    <a:moveTo>
                      <a:pt x="0" y="11430"/>
                    </a:moveTo>
                    <a:lnTo>
                      <a:pt x="0" y="46673"/>
                    </a:lnTo>
                    <a:lnTo>
                      <a:pt x="19050" y="35243"/>
                    </a:lnTo>
                    <a:lnTo>
                      <a:pt x="19050" y="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42" name="Freeform: Shape 1341">
                <a:extLst>
                  <a:ext uri="{FF2B5EF4-FFF2-40B4-BE49-F238E27FC236}">
                    <a16:creationId xmlns:a16="http://schemas.microsoft.com/office/drawing/2014/main" id="{EDE1304C-6360-426C-B1E7-3CC8DB40A86B}"/>
                  </a:ext>
                </a:extLst>
              </p:cNvPr>
              <p:cNvSpPr/>
              <p:nvPr/>
            </p:nvSpPr>
            <p:spPr>
              <a:xfrm>
                <a:off x="8622029" y="3102292"/>
                <a:ext cx="16192" cy="40957"/>
              </a:xfrm>
              <a:custGeom>
                <a:avLst/>
                <a:gdLst>
                  <a:gd name="connsiteX0" fmla="*/ 0 w 16192"/>
                  <a:gd name="connsiteY0" fmla="*/ 9525 h 40957"/>
                  <a:gd name="connsiteX1" fmla="*/ 16193 w 16192"/>
                  <a:gd name="connsiteY1" fmla="*/ 0 h 40957"/>
                  <a:gd name="connsiteX2" fmla="*/ 16193 w 16192"/>
                  <a:gd name="connsiteY2" fmla="*/ 31433 h 40957"/>
                  <a:gd name="connsiteX3" fmla="*/ 0 w 16192"/>
                  <a:gd name="connsiteY3" fmla="*/ 40958 h 409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" h="40957">
                    <a:moveTo>
                      <a:pt x="0" y="9525"/>
                    </a:moveTo>
                    <a:lnTo>
                      <a:pt x="16193" y="0"/>
                    </a:lnTo>
                    <a:lnTo>
                      <a:pt x="16193" y="31433"/>
                    </a:lnTo>
                    <a:lnTo>
                      <a:pt x="0" y="40958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43" name="Freeform: Shape 1342">
                <a:extLst>
                  <a:ext uri="{FF2B5EF4-FFF2-40B4-BE49-F238E27FC236}">
                    <a16:creationId xmlns:a16="http://schemas.microsoft.com/office/drawing/2014/main" id="{24064F4E-D1F0-4AE7-BBAD-BA9918D0F263}"/>
                  </a:ext>
                </a:extLst>
              </p:cNvPr>
              <p:cNvSpPr/>
              <p:nvPr/>
            </p:nvSpPr>
            <p:spPr>
              <a:xfrm>
                <a:off x="8622029" y="3105150"/>
                <a:ext cx="11430" cy="32384"/>
              </a:xfrm>
              <a:custGeom>
                <a:avLst/>
                <a:gdLst>
                  <a:gd name="connsiteX0" fmla="*/ 11430 w 11430"/>
                  <a:gd name="connsiteY0" fmla="*/ 0 h 32384"/>
                  <a:gd name="connsiteX1" fmla="*/ 11430 w 11430"/>
                  <a:gd name="connsiteY1" fmla="*/ 25717 h 32384"/>
                  <a:gd name="connsiteX2" fmla="*/ 0 w 11430"/>
                  <a:gd name="connsiteY2" fmla="*/ 32385 h 32384"/>
                  <a:gd name="connsiteX3" fmla="*/ 0 w 11430"/>
                  <a:gd name="connsiteY3" fmla="*/ 6667 h 323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30" h="32384">
                    <a:moveTo>
                      <a:pt x="11430" y="0"/>
                    </a:moveTo>
                    <a:lnTo>
                      <a:pt x="11430" y="25717"/>
                    </a:lnTo>
                    <a:lnTo>
                      <a:pt x="0" y="32385"/>
                    </a:lnTo>
                    <a:lnTo>
                      <a:pt x="0" y="6667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44" name="Freeform: Shape 1343">
                <a:extLst>
                  <a:ext uri="{FF2B5EF4-FFF2-40B4-BE49-F238E27FC236}">
                    <a16:creationId xmlns:a16="http://schemas.microsoft.com/office/drawing/2014/main" id="{9308A1F0-EA67-4732-9893-BB031D296FDF}"/>
                  </a:ext>
                </a:extLst>
              </p:cNvPr>
              <p:cNvSpPr/>
              <p:nvPr/>
            </p:nvSpPr>
            <p:spPr>
              <a:xfrm>
                <a:off x="8622029" y="3130867"/>
                <a:ext cx="16192" cy="12382"/>
              </a:xfrm>
              <a:custGeom>
                <a:avLst/>
                <a:gdLst>
                  <a:gd name="connsiteX0" fmla="*/ 0 w 16192"/>
                  <a:gd name="connsiteY0" fmla="*/ 12383 h 12382"/>
                  <a:gd name="connsiteX1" fmla="*/ 16193 w 16192"/>
                  <a:gd name="connsiteY1" fmla="*/ 2858 h 12382"/>
                  <a:gd name="connsiteX2" fmla="*/ 11430 w 16192"/>
                  <a:gd name="connsiteY2" fmla="*/ 0 h 12382"/>
                  <a:gd name="connsiteX3" fmla="*/ 0 w 16192"/>
                  <a:gd name="connsiteY3" fmla="*/ 6667 h 123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" h="12382">
                    <a:moveTo>
                      <a:pt x="0" y="12383"/>
                    </a:moveTo>
                    <a:lnTo>
                      <a:pt x="16193" y="2858"/>
                    </a:lnTo>
                    <a:lnTo>
                      <a:pt x="11430" y="0"/>
                    </a:lnTo>
                    <a:lnTo>
                      <a:pt x="0" y="6667"/>
                    </a:lnTo>
                    <a:close/>
                  </a:path>
                </a:pathLst>
              </a:custGeom>
              <a:solidFill>
                <a:srgbClr val="1A1A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345" name="Graphic 801">
              <a:extLst>
                <a:ext uri="{FF2B5EF4-FFF2-40B4-BE49-F238E27FC236}">
                  <a16:creationId xmlns:a16="http://schemas.microsoft.com/office/drawing/2014/main" id="{57412DFD-041B-475E-AB5B-7E168220CF49}"/>
                </a:ext>
              </a:extLst>
            </p:cNvPr>
            <p:cNvGrpSpPr/>
            <p:nvPr/>
          </p:nvGrpSpPr>
          <p:grpSpPr>
            <a:xfrm>
              <a:off x="8804914" y="2991793"/>
              <a:ext cx="19050" cy="46672"/>
              <a:chOff x="8804909" y="2991802"/>
              <a:chExt cx="19050" cy="46672"/>
            </a:xfrm>
            <a:solidFill>
              <a:schemeClr val="accent1"/>
            </a:solidFill>
          </p:grpSpPr>
          <p:sp>
            <p:nvSpPr>
              <p:cNvPr id="1346" name="Freeform: Shape 1345">
                <a:extLst>
                  <a:ext uri="{FF2B5EF4-FFF2-40B4-BE49-F238E27FC236}">
                    <a16:creationId xmlns:a16="http://schemas.microsoft.com/office/drawing/2014/main" id="{38F0DB7E-AADB-469E-BDFD-73475B37C2E0}"/>
                  </a:ext>
                </a:extLst>
              </p:cNvPr>
              <p:cNvSpPr/>
              <p:nvPr/>
            </p:nvSpPr>
            <p:spPr>
              <a:xfrm>
                <a:off x="8804909" y="2991802"/>
                <a:ext cx="19050" cy="46672"/>
              </a:xfrm>
              <a:custGeom>
                <a:avLst/>
                <a:gdLst>
                  <a:gd name="connsiteX0" fmla="*/ 0 w 19050"/>
                  <a:gd name="connsiteY0" fmla="*/ 11430 h 46672"/>
                  <a:gd name="connsiteX1" fmla="*/ 0 w 19050"/>
                  <a:gd name="connsiteY1" fmla="*/ 46673 h 46672"/>
                  <a:gd name="connsiteX2" fmla="*/ 19050 w 19050"/>
                  <a:gd name="connsiteY2" fmla="*/ 35243 h 46672"/>
                  <a:gd name="connsiteX3" fmla="*/ 19050 w 19050"/>
                  <a:gd name="connsiteY3" fmla="*/ 0 h 466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9050" h="46672">
                    <a:moveTo>
                      <a:pt x="0" y="11430"/>
                    </a:moveTo>
                    <a:lnTo>
                      <a:pt x="0" y="46673"/>
                    </a:lnTo>
                    <a:lnTo>
                      <a:pt x="19050" y="35243"/>
                    </a:lnTo>
                    <a:lnTo>
                      <a:pt x="19050" y="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47" name="Freeform: Shape 1346">
                <a:extLst>
                  <a:ext uri="{FF2B5EF4-FFF2-40B4-BE49-F238E27FC236}">
                    <a16:creationId xmlns:a16="http://schemas.microsoft.com/office/drawing/2014/main" id="{0D8507A7-9FE5-4BEF-AD84-6AB869388CE7}"/>
                  </a:ext>
                </a:extLst>
              </p:cNvPr>
              <p:cNvSpPr/>
              <p:nvPr/>
            </p:nvSpPr>
            <p:spPr>
              <a:xfrm>
                <a:off x="8805862" y="2994660"/>
                <a:ext cx="16192" cy="40957"/>
              </a:xfrm>
              <a:custGeom>
                <a:avLst/>
                <a:gdLst>
                  <a:gd name="connsiteX0" fmla="*/ 0 w 16192"/>
                  <a:gd name="connsiteY0" fmla="*/ 9525 h 40957"/>
                  <a:gd name="connsiteX1" fmla="*/ 16193 w 16192"/>
                  <a:gd name="connsiteY1" fmla="*/ 0 h 40957"/>
                  <a:gd name="connsiteX2" fmla="*/ 16193 w 16192"/>
                  <a:gd name="connsiteY2" fmla="*/ 31432 h 40957"/>
                  <a:gd name="connsiteX3" fmla="*/ 0 w 16192"/>
                  <a:gd name="connsiteY3" fmla="*/ 40957 h 409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" h="40957">
                    <a:moveTo>
                      <a:pt x="0" y="9525"/>
                    </a:moveTo>
                    <a:lnTo>
                      <a:pt x="16193" y="0"/>
                    </a:lnTo>
                    <a:lnTo>
                      <a:pt x="16193" y="31432"/>
                    </a:lnTo>
                    <a:lnTo>
                      <a:pt x="0" y="40957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48" name="Freeform: Shape 1347">
                <a:extLst>
                  <a:ext uri="{FF2B5EF4-FFF2-40B4-BE49-F238E27FC236}">
                    <a16:creationId xmlns:a16="http://schemas.microsoft.com/office/drawing/2014/main" id="{14F5E67A-0D58-4C0E-9109-5E08CF08656F}"/>
                  </a:ext>
                </a:extLst>
              </p:cNvPr>
              <p:cNvSpPr/>
              <p:nvPr/>
            </p:nvSpPr>
            <p:spPr>
              <a:xfrm>
                <a:off x="8805862" y="2997517"/>
                <a:ext cx="12382" cy="32385"/>
              </a:xfrm>
              <a:custGeom>
                <a:avLst/>
                <a:gdLst>
                  <a:gd name="connsiteX0" fmla="*/ 12382 w 12382"/>
                  <a:gd name="connsiteY0" fmla="*/ 0 h 32385"/>
                  <a:gd name="connsiteX1" fmla="*/ 12382 w 12382"/>
                  <a:gd name="connsiteY1" fmla="*/ 25718 h 32385"/>
                  <a:gd name="connsiteX2" fmla="*/ 0 w 12382"/>
                  <a:gd name="connsiteY2" fmla="*/ 32385 h 32385"/>
                  <a:gd name="connsiteX3" fmla="*/ 0 w 12382"/>
                  <a:gd name="connsiteY3" fmla="*/ 6668 h 323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32385">
                    <a:moveTo>
                      <a:pt x="12382" y="0"/>
                    </a:moveTo>
                    <a:lnTo>
                      <a:pt x="12382" y="25718"/>
                    </a:lnTo>
                    <a:lnTo>
                      <a:pt x="0" y="32385"/>
                    </a:lnTo>
                    <a:lnTo>
                      <a:pt x="0" y="6668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49" name="Freeform: Shape 1348">
                <a:extLst>
                  <a:ext uri="{FF2B5EF4-FFF2-40B4-BE49-F238E27FC236}">
                    <a16:creationId xmlns:a16="http://schemas.microsoft.com/office/drawing/2014/main" id="{6AD2751B-1B87-4846-9A63-C9388DCD20BE}"/>
                  </a:ext>
                </a:extLst>
              </p:cNvPr>
              <p:cNvSpPr/>
              <p:nvPr/>
            </p:nvSpPr>
            <p:spPr>
              <a:xfrm>
                <a:off x="8805862" y="3023235"/>
                <a:ext cx="16192" cy="12382"/>
              </a:xfrm>
              <a:custGeom>
                <a:avLst/>
                <a:gdLst>
                  <a:gd name="connsiteX0" fmla="*/ 0 w 16192"/>
                  <a:gd name="connsiteY0" fmla="*/ 12382 h 12382"/>
                  <a:gd name="connsiteX1" fmla="*/ 16193 w 16192"/>
                  <a:gd name="connsiteY1" fmla="*/ 2857 h 12382"/>
                  <a:gd name="connsiteX2" fmla="*/ 12382 w 16192"/>
                  <a:gd name="connsiteY2" fmla="*/ 0 h 12382"/>
                  <a:gd name="connsiteX3" fmla="*/ 0 w 16192"/>
                  <a:gd name="connsiteY3" fmla="*/ 6667 h 123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" h="12382">
                    <a:moveTo>
                      <a:pt x="0" y="12382"/>
                    </a:moveTo>
                    <a:lnTo>
                      <a:pt x="16193" y="2857"/>
                    </a:lnTo>
                    <a:lnTo>
                      <a:pt x="12382" y="0"/>
                    </a:lnTo>
                    <a:lnTo>
                      <a:pt x="0" y="6667"/>
                    </a:lnTo>
                    <a:close/>
                  </a:path>
                </a:pathLst>
              </a:custGeom>
              <a:solidFill>
                <a:srgbClr val="1A1A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350" name="Graphic 801">
              <a:extLst>
                <a:ext uri="{FF2B5EF4-FFF2-40B4-BE49-F238E27FC236}">
                  <a16:creationId xmlns:a16="http://schemas.microsoft.com/office/drawing/2014/main" id="{57412DFD-041B-475E-AB5B-7E168220CF49}"/>
                </a:ext>
              </a:extLst>
            </p:cNvPr>
            <p:cNvGrpSpPr/>
            <p:nvPr/>
          </p:nvGrpSpPr>
          <p:grpSpPr>
            <a:xfrm>
              <a:off x="8725856" y="3038466"/>
              <a:ext cx="19050" cy="45720"/>
              <a:chOff x="8725851" y="3038475"/>
              <a:chExt cx="19050" cy="45720"/>
            </a:xfrm>
            <a:solidFill>
              <a:schemeClr val="accent1"/>
            </a:solidFill>
          </p:grpSpPr>
          <p:sp>
            <p:nvSpPr>
              <p:cNvPr id="1351" name="Freeform: Shape 1350">
                <a:extLst>
                  <a:ext uri="{FF2B5EF4-FFF2-40B4-BE49-F238E27FC236}">
                    <a16:creationId xmlns:a16="http://schemas.microsoft.com/office/drawing/2014/main" id="{A11A5998-A640-414A-B040-5CD62D62E3BF}"/>
                  </a:ext>
                </a:extLst>
              </p:cNvPr>
              <p:cNvSpPr/>
              <p:nvPr/>
            </p:nvSpPr>
            <p:spPr>
              <a:xfrm>
                <a:off x="8725851" y="3038475"/>
                <a:ext cx="19050" cy="45720"/>
              </a:xfrm>
              <a:custGeom>
                <a:avLst/>
                <a:gdLst>
                  <a:gd name="connsiteX0" fmla="*/ 0 w 19050"/>
                  <a:gd name="connsiteY0" fmla="*/ 10478 h 45720"/>
                  <a:gd name="connsiteX1" fmla="*/ 0 w 19050"/>
                  <a:gd name="connsiteY1" fmla="*/ 45720 h 45720"/>
                  <a:gd name="connsiteX2" fmla="*/ 19050 w 19050"/>
                  <a:gd name="connsiteY2" fmla="*/ 34290 h 45720"/>
                  <a:gd name="connsiteX3" fmla="*/ 19050 w 19050"/>
                  <a:gd name="connsiteY3" fmla="*/ 0 h 457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9050" h="45720">
                    <a:moveTo>
                      <a:pt x="0" y="10478"/>
                    </a:moveTo>
                    <a:lnTo>
                      <a:pt x="0" y="45720"/>
                    </a:lnTo>
                    <a:lnTo>
                      <a:pt x="19050" y="34290"/>
                    </a:lnTo>
                    <a:lnTo>
                      <a:pt x="19050" y="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52" name="Freeform: Shape 1351">
                <a:extLst>
                  <a:ext uri="{FF2B5EF4-FFF2-40B4-BE49-F238E27FC236}">
                    <a16:creationId xmlns:a16="http://schemas.microsoft.com/office/drawing/2014/main" id="{8BF82AEA-5C39-4F2D-88BE-560C6E31EC86}"/>
                  </a:ext>
                </a:extLst>
              </p:cNvPr>
              <p:cNvSpPr/>
              <p:nvPr/>
            </p:nvSpPr>
            <p:spPr>
              <a:xfrm>
                <a:off x="8726804" y="3040379"/>
                <a:ext cx="16192" cy="40957"/>
              </a:xfrm>
              <a:custGeom>
                <a:avLst/>
                <a:gdLst>
                  <a:gd name="connsiteX0" fmla="*/ 0 w 16192"/>
                  <a:gd name="connsiteY0" fmla="*/ 9525 h 40957"/>
                  <a:gd name="connsiteX1" fmla="*/ 16193 w 16192"/>
                  <a:gd name="connsiteY1" fmla="*/ 0 h 40957"/>
                  <a:gd name="connsiteX2" fmla="*/ 16193 w 16192"/>
                  <a:gd name="connsiteY2" fmla="*/ 31433 h 40957"/>
                  <a:gd name="connsiteX3" fmla="*/ 0 w 16192"/>
                  <a:gd name="connsiteY3" fmla="*/ 40958 h 409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" h="40957">
                    <a:moveTo>
                      <a:pt x="0" y="9525"/>
                    </a:moveTo>
                    <a:lnTo>
                      <a:pt x="16193" y="0"/>
                    </a:lnTo>
                    <a:lnTo>
                      <a:pt x="16193" y="31433"/>
                    </a:lnTo>
                    <a:lnTo>
                      <a:pt x="0" y="40958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53" name="Freeform: Shape 1352">
                <a:extLst>
                  <a:ext uri="{FF2B5EF4-FFF2-40B4-BE49-F238E27FC236}">
                    <a16:creationId xmlns:a16="http://schemas.microsoft.com/office/drawing/2014/main" id="{C4C3C61B-DBE6-4069-BB89-AE14F34E1783}"/>
                  </a:ext>
                </a:extLst>
              </p:cNvPr>
              <p:cNvSpPr/>
              <p:nvPr/>
            </p:nvSpPr>
            <p:spPr>
              <a:xfrm>
                <a:off x="8726804" y="3043237"/>
                <a:ext cx="12382" cy="33337"/>
              </a:xfrm>
              <a:custGeom>
                <a:avLst/>
                <a:gdLst>
                  <a:gd name="connsiteX0" fmla="*/ 12382 w 12382"/>
                  <a:gd name="connsiteY0" fmla="*/ 0 h 33337"/>
                  <a:gd name="connsiteX1" fmla="*/ 12382 w 12382"/>
                  <a:gd name="connsiteY1" fmla="*/ 26670 h 33337"/>
                  <a:gd name="connsiteX2" fmla="*/ 0 w 12382"/>
                  <a:gd name="connsiteY2" fmla="*/ 33338 h 33337"/>
                  <a:gd name="connsiteX3" fmla="*/ 0 w 12382"/>
                  <a:gd name="connsiteY3" fmla="*/ 6667 h 333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33337">
                    <a:moveTo>
                      <a:pt x="12382" y="0"/>
                    </a:moveTo>
                    <a:lnTo>
                      <a:pt x="12382" y="26670"/>
                    </a:lnTo>
                    <a:lnTo>
                      <a:pt x="0" y="33338"/>
                    </a:lnTo>
                    <a:lnTo>
                      <a:pt x="0" y="6667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54" name="Freeform: Shape 1353">
                <a:extLst>
                  <a:ext uri="{FF2B5EF4-FFF2-40B4-BE49-F238E27FC236}">
                    <a16:creationId xmlns:a16="http://schemas.microsoft.com/office/drawing/2014/main" id="{2838596C-6E88-4486-851C-F599376FC0A1}"/>
                  </a:ext>
                </a:extLst>
              </p:cNvPr>
              <p:cNvSpPr/>
              <p:nvPr/>
            </p:nvSpPr>
            <p:spPr>
              <a:xfrm>
                <a:off x="8726804" y="3069907"/>
                <a:ext cx="16192" cy="11429"/>
              </a:xfrm>
              <a:custGeom>
                <a:avLst/>
                <a:gdLst>
                  <a:gd name="connsiteX0" fmla="*/ 0 w 16192"/>
                  <a:gd name="connsiteY0" fmla="*/ 11430 h 11429"/>
                  <a:gd name="connsiteX1" fmla="*/ 16193 w 16192"/>
                  <a:gd name="connsiteY1" fmla="*/ 1905 h 11429"/>
                  <a:gd name="connsiteX2" fmla="*/ 12382 w 16192"/>
                  <a:gd name="connsiteY2" fmla="*/ 0 h 11429"/>
                  <a:gd name="connsiteX3" fmla="*/ 0 w 16192"/>
                  <a:gd name="connsiteY3" fmla="*/ 6667 h 114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" h="11429">
                    <a:moveTo>
                      <a:pt x="0" y="11430"/>
                    </a:moveTo>
                    <a:lnTo>
                      <a:pt x="16193" y="1905"/>
                    </a:lnTo>
                    <a:lnTo>
                      <a:pt x="12382" y="0"/>
                    </a:lnTo>
                    <a:lnTo>
                      <a:pt x="0" y="6667"/>
                    </a:lnTo>
                    <a:close/>
                  </a:path>
                </a:pathLst>
              </a:custGeom>
              <a:solidFill>
                <a:srgbClr val="1A1A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355" name="Graphic 801">
              <a:extLst>
                <a:ext uri="{FF2B5EF4-FFF2-40B4-BE49-F238E27FC236}">
                  <a16:creationId xmlns:a16="http://schemas.microsoft.com/office/drawing/2014/main" id="{57412DFD-041B-475E-AB5B-7E168220CF49}"/>
                </a:ext>
              </a:extLst>
            </p:cNvPr>
            <p:cNvGrpSpPr/>
            <p:nvPr/>
          </p:nvGrpSpPr>
          <p:grpSpPr>
            <a:xfrm>
              <a:off x="8695377" y="3055611"/>
              <a:ext cx="19050" cy="46672"/>
              <a:chOff x="8695372" y="3055620"/>
              <a:chExt cx="19050" cy="46672"/>
            </a:xfrm>
            <a:solidFill>
              <a:schemeClr val="accent1"/>
            </a:solidFill>
          </p:grpSpPr>
          <p:sp>
            <p:nvSpPr>
              <p:cNvPr id="1356" name="Freeform: Shape 1355">
                <a:extLst>
                  <a:ext uri="{FF2B5EF4-FFF2-40B4-BE49-F238E27FC236}">
                    <a16:creationId xmlns:a16="http://schemas.microsoft.com/office/drawing/2014/main" id="{8AF361CB-0849-40C7-A11B-FE2F9C04DA81}"/>
                  </a:ext>
                </a:extLst>
              </p:cNvPr>
              <p:cNvSpPr/>
              <p:nvPr/>
            </p:nvSpPr>
            <p:spPr>
              <a:xfrm>
                <a:off x="8695372" y="3055620"/>
                <a:ext cx="19050" cy="46672"/>
              </a:xfrm>
              <a:custGeom>
                <a:avLst/>
                <a:gdLst>
                  <a:gd name="connsiteX0" fmla="*/ 0 w 19050"/>
                  <a:gd name="connsiteY0" fmla="*/ 11430 h 46672"/>
                  <a:gd name="connsiteX1" fmla="*/ 0 w 19050"/>
                  <a:gd name="connsiteY1" fmla="*/ 46672 h 46672"/>
                  <a:gd name="connsiteX2" fmla="*/ 19050 w 19050"/>
                  <a:gd name="connsiteY2" fmla="*/ 35242 h 46672"/>
                  <a:gd name="connsiteX3" fmla="*/ 19050 w 19050"/>
                  <a:gd name="connsiteY3" fmla="*/ 0 h 466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9050" h="46672">
                    <a:moveTo>
                      <a:pt x="0" y="11430"/>
                    </a:moveTo>
                    <a:lnTo>
                      <a:pt x="0" y="46672"/>
                    </a:lnTo>
                    <a:lnTo>
                      <a:pt x="19050" y="35242"/>
                    </a:lnTo>
                    <a:lnTo>
                      <a:pt x="19050" y="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57" name="Freeform: Shape 1356">
                <a:extLst>
                  <a:ext uri="{FF2B5EF4-FFF2-40B4-BE49-F238E27FC236}">
                    <a16:creationId xmlns:a16="http://schemas.microsoft.com/office/drawing/2014/main" id="{40702A24-95F2-4CD1-AE8F-8C2104C32CE8}"/>
                  </a:ext>
                </a:extLst>
              </p:cNvPr>
              <p:cNvSpPr/>
              <p:nvPr/>
            </p:nvSpPr>
            <p:spPr>
              <a:xfrm>
                <a:off x="8696324" y="3058477"/>
                <a:ext cx="16192" cy="40957"/>
              </a:xfrm>
              <a:custGeom>
                <a:avLst/>
                <a:gdLst>
                  <a:gd name="connsiteX0" fmla="*/ 0 w 16192"/>
                  <a:gd name="connsiteY0" fmla="*/ 9525 h 40957"/>
                  <a:gd name="connsiteX1" fmla="*/ 16193 w 16192"/>
                  <a:gd name="connsiteY1" fmla="*/ 0 h 40957"/>
                  <a:gd name="connsiteX2" fmla="*/ 16193 w 16192"/>
                  <a:gd name="connsiteY2" fmla="*/ 31432 h 40957"/>
                  <a:gd name="connsiteX3" fmla="*/ 0 w 16192"/>
                  <a:gd name="connsiteY3" fmla="*/ 40957 h 409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" h="40957">
                    <a:moveTo>
                      <a:pt x="0" y="9525"/>
                    </a:moveTo>
                    <a:lnTo>
                      <a:pt x="16193" y="0"/>
                    </a:lnTo>
                    <a:lnTo>
                      <a:pt x="16193" y="31432"/>
                    </a:lnTo>
                    <a:lnTo>
                      <a:pt x="0" y="40957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58" name="Freeform: Shape 1357">
                <a:extLst>
                  <a:ext uri="{FF2B5EF4-FFF2-40B4-BE49-F238E27FC236}">
                    <a16:creationId xmlns:a16="http://schemas.microsoft.com/office/drawing/2014/main" id="{811586C5-F2E0-4595-8858-B3E668EB706B}"/>
                  </a:ext>
                </a:extLst>
              </p:cNvPr>
              <p:cNvSpPr/>
              <p:nvPr/>
            </p:nvSpPr>
            <p:spPr>
              <a:xfrm>
                <a:off x="8696324" y="3061334"/>
                <a:ext cx="12382" cy="33337"/>
              </a:xfrm>
              <a:custGeom>
                <a:avLst/>
                <a:gdLst>
                  <a:gd name="connsiteX0" fmla="*/ 12382 w 12382"/>
                  <a:gd name="connsiteY0" fmla="*/ 0 h 33337"/>
                  <a:gd name="connsiteX1" fmla="*/ 12382 w 12382"/>
                  <a:gd name="connsiteY1" fmla="*/ 25718 h 33337"/>
                  <a:gd name="connsiteX2" fmla="*/ 0 w 12382"/>
                  <a:gd name="connsiteY2" fmla="*/ 33338 h 33337"/>
                  <a:gd name="connsiteX3" fmla="*/ 0 w 12382"/>
                  <a:gd name="connsiteY3" fmla="*/ 6668 h 333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33337">
                    <a:moveTo>
                      <a:pt x="12382" y="0"/>
                    </a:moveTo>
                    <a:lnTo>
                      <a:pt x="12382" y="25718"/>
                    </a:lnTo>
                    <a:lnTo>
                      <a:pt x="0" y="33338"/>
                    </a:lnTo>
                    <a:lnTo>
                      <a:pt x="0" y="6668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59" name="Freeform: Shape 1358">
                <a:extLst>
                  <a:ext uri="{FF2B5EF4-FFF2-40B4-BE49-F238E27FC236}">
                    <a16:creationId xmlns:a16="http://schemas.microsoft.com/office/drawing/2014/main" id="{790F24C6-A486-4D0D-BB19-DFBFADB35B46}"/>
                  </a:ext>
                </a:extLst>
              </p:cNvPr>
              <p:cNvSpPr/>
              <p:nvPr/>
            </p:nvSpPr>
            <p:spPr>
              <a:xfrm>
                <a:off x="8696324" y="3087052"/>
                <a:ext cx="16192" cy="12382"/>
              </a:xfrm>
              <a:custGeom>
                <a:avLst/>
                <a:gdLst>
                  <a:gd name="connsiteX0" fmla="*/ 0 w 16192"/>
                  <a:gd name="connsiteY0" fmla="*/ 12382 h 12382"/>
                  <a:gd name="connsiteX1" fmla="*/ 16193 w 16192"/>
                  <a:gd name="connsiteY1" fmla="*/ 2857 h 12382"/>
                  <a:gd name="connsiteX2" fmla="*/ 12382 w 16192"/>
                  <a:gd name="connsiteY2" fmla="*/ 0 h 12382"/>
                  <a:gd name="connsiteX3" fmla="*/ 0 w 16192"/>
                  <a:gd name="connsiteY3" fmla="*/ 7620 h 123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" h="12382">
                    <a:moveTo>
                      <a:pt x="0" y="12382"/>
                    </a:moveTo>
                    <a:lnTo>
                      <a:pt x="16193" y="2857"/>
                    </a:lnTo>
                    <a:lnTo>
                      <a:pt x="12382" y="0"/>
                    </a:lnTo>
                    <a:lnTo>
                      <a:pt x="0" y="7620"/>
                    </a:lnTo>
                    <a:close/>
                  </a:path>
                </a:pathLst>
              </a:custGeom>
              <a:solidFill>
                <a:srgbClr val="1A1A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360" name="Graphic 801">
              <a:extLst>
                <a:ext uri="{FF2B5EF4-FFF2-40B4-BE49-F238E27FC236}">
                  <a16:creationId xmlns:a16="http://schemas.microsoft.com/office/drawing/2014/main" id="{57412DFD-041B-475E-AB5B-7E168220CF49}"/>
                </a:ext>
              </a:extLst>
            </p:cNvPr>
            <p:cNvGrpSpPr/>
            <p:nvPr/>
          </p:nvGrpSpPr>
          <p:grpSpPr>
            <a:xfrm>
              <a:off x="8879210" y="2947978"/>
              <a:ext cx="20002" cy="46672"/>
              <a:chOff x="8879204" y="2947987"/>
              <a:chExt cx="20002" cy="46672"/>
            </a:xfrm>
            <a:solidFill>
              <a:schemeClr val="accent1"/>
            </a:solidFill>
          </p:grpSpPr>
          <p:sp>
            <p:nvSpPr>
              <p:cNvPr id="1361" name="Freeform: Shape 1360">
                <a:extLst>
                  <a:ext uri="{FF2B5EF4-FFF2-40B4-BE49-F238E27FC236}">
                    <a16:creationId xmlns:a16="http://schemas.microsoft.com/office/drawing/2014/main" id="{D756EAC3-6A96-40B5-BB04-6D786BA61AD5}"/>
                  </a:ext>
                </a:extLst>
              </p:cNvPr>
              <p:cNvSpPr/>
              <p:nvPr/>
            </p:nvSpPr>
            <p:spPr>
              <a:xfrm>
                <a:off x="8879204" y="2947987"/>
                <a:ext cx="20002" cy="46672"/>
              </a:xfrm>
              <a:custGeom>
                <a:avLst/>
                <a:gdLst>
                  <a:gd name="connsiteX0" fmla="*/ 0 w 20002"/>
                  <a:gd name="connsiteY0" fmla="*/ 11430 h 46672"/>
                  <a:gd name="connsiteX1" fmla="*/ 0 w 20002"/>
                  <a:gd name="connsiteY1" fmla="*/ 46673 h 46672"/>
                  <a:gd name="connsiteX2" fmla="*/ 20002 w 20002"/>
                  <a:gd name="connsiteY2" fmla="*/ 35242 h 46672"/>
                  <a:gd name="connsiteX3" fmla="*/ 20002 w 20002"/>
                  <a:gd name="connsiteY3" fmla="*/ 0 h 466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002" h="46672">
                    <a:moveTo>
                      <a:pt x="0" y="11430"/>
                    </a:moveTo>
                    <a:lnTo>
                      <a:pt x="0" y="46673"/>
                    </a:lnTo>
                    <a:lnTo>
                      <a:pt x="20002" y="35242"/>
                    </a:lnTo>
                    <a:lnTo>
                      <a:pt x="20002" y="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62" name="Freeform: Shape 1361">
                <a:extLst>
                  <a:ext uri="{FF2B5EF4-FFF2-40B4-BE49-F238E27FC236}">
                    <a16:creationId xmlns:a16="http://schemas.microsoft.com/office/drawing/2014/main" id="{39700842-14F8-4477-8FDC-BF8380408149}"/>
                  </a:ext>
                </a:extLst>
              </p:cNvPr>
              <p:cNvSpPr/>
              <p:nvPr/>
            </p:nvSpPr>
            <p:spPr>
              <a:xfrm>
                <a:off x="8881109" y="2950845"/>
                <a:ext cx="16192" cy="40957"/>
              </a:xfrm>
              <a:custGeom>
                <a:avLst/>
                <a:gdLst>
                  <a:gd name="connsiteX0" fmla="*/ 0 w 16192"/>
                  <a:gd name="connsiteY0" fmla="*/ 9525 h 40957"/>
                  <a:gd name="connsiteX1" fmla="*/ 16192 w 16192"/>
                  <a:gd name="connsiteY1" fmla="*/ 0 h 40957"/>
                  <a:gd name="connsiteX2" fmla="*/ 16192 w 16192"/>
                  <a:gd name="connsiteY2" fmla="*/ 31432 h 40957"/>
                  <a:gd name="connsiteX3" fmla="*/ 0 w 16192"/>
                  <a:gd name="connsiteY3" fmla="*/ 40957 h 409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" h="40957">
                    <a:moveTo>
                      <a:pt x="0" y="9525"/>
                    </a:moveTo>
                    <a:lnTo>
                      <a:pt x="16192" y="0"/>
                    </a:lnTo>
                    <a:lnTo>
                      <a:pt x="16192" y="31432"/>
                    </a:lnTo>
                    <a:lnTo>
                      <a:pt x="0" y="40957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63" name="Freeform: Shape 1362">
                <a:extLst>
                  <a:ext uri="{FF2B5EF4-FFF2-40B4-BE49-F238E27FC236}">
                    <a16:creationId xmlns:a16="http://schemas.microsoft.com/office/drawing/2014/main" id="{E57E2793-4C06-48C0-94B2-A0AFB758EDF8}"/>
                  </a:ext>
                </a:extLst>
              </p:cNvPr>
              <p:cNvSpPr/>
              <p:nvPr/>
            </p:nvSpPr>
            <p:spPr>
              <a:xfrm>
                <a:off x="8881109" y="2953702"/>
                <a:ext cx="11429" cy="33337"/>
              </a:xfrm>
              <a:custGeom>
                <a:avLst/>
                <a:gdLst>
                  <a:gd name="connsiteX0" fmla="*/ 11430 w 11429"/>
                  <a:gd name="connsiteY0" fmla="*/ 0 h 33337"/>
                  <a:gd name="connsiteX1" fmla="*/ 11430 w 11429"/>
                  <a:gd name="connsiteY1" fmla="*/ 25718 h 33337"/>
                  <a:gd name="connsiteX2" fmla="*/ 0 w 11429"/>
                  <a:gd name="connsiteY2" fmla="*/ 33338 h 33337"/>
                  <a:gd name="connsiteX3" fmla="*/ 0 w 11429"/>
                  <a:gd name="connsiteY3" fmla="*/ 6668 h 333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29" h="33337">
                    <a:moveTo>
                      <a:pt x="11430" y="0"/>
                    </a:moveTo>
                    <a:lnTo>
                      <a:pt x="11430" y="25718"/>
                    </a:lnTo>
                    <a:lnTo>
                      <a:pt x="0" y="33338"/>
                    </a:lnTo>
                    <a:lnTo>
                      <a:pt x="0" y="6668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64" name="Freeform: Shape 1363">
                <a:extLst>
                  <a:ext uri="{FF2B5EF4-FFF2-40B4-BE49-F238E27FC236}">
                    <a16:creationId xmlns:a16="http://schemas.microsoft.com/office/drawing/2014/main" id="{D3BF79A1-0EDC-4B3C-A001-221803882C12}"/>
                  </a:ext>
                </a:extLst>
              </p:cNvPr>
              <p:cNvSpPr/>
              <p:nvPr/>
            </p:nvSpPr>
            <p:spPr>
              <a:xfrm>
                <a:off x="8881109" y="2979420"/>
                <a:ext cx="16192" cy="12382"/>
              </a:xfrm>
              <a:custGeom>
                <a:avLst/>
                <a:gdLst>
                  <a:gd name="connsiteX0" fmla="*/ 0 w 16192"/>
                  <a:gd name="connsiteY0" fmla="*/ 12382 h 12382"/>
                  <a:gd name="connsiteX1" fmla="*/ 16192 w 16192"/>
                  <a:gd name="connsiteY1" fmla="*/ 2857 h 12382"/>
                  <a:gd name="connsiteX2" fmla="*/ 11430 w 16192"/>
                  <a:gd name="connsiteY2" fmla="*/ 0 h 12382"/>
                  <a:gd name="connsiteX3" fmla="*/ 0 w 16192"/>
                  <a:gd name="connsiteY3" fmla="*/ 7620 h 123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" h="12382">
                    <a:moveTo>
                      <a:pt x="0" y="12382"/>
                    </a:moveTo>
                    <a:lnTo>
                      <a:pt x="16192" y="2857"/>
                    </a:lnTo>
                    <a:lnTo>
                      <a:pt x="11430" y="0"/>
                    </a:lnTo>
                    <a:lnTo>
                      <a:pt x="0" y="7620"/>
                    </a:lnTo>
                    <a:close/>
                  </a:path>
                </a:pathLst>
              </a:custGeom>
              <a:solidFill>
                <a:srgbClr val="1A1A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365" name="Graphic 801">
              <a:extLst>
                <a:ext uri="{FF2B5EF4-FFF2-40B4-BE49-F238E27FC236}">
                  <a16:creationId xmlns:a16="http://schemas.microsoft.com/office/drawing/2014/main" id="{57412DFD-041B-475E-AB5B-7E168220CF49}"/>
                </a:ext>
              </a:extLst>
            </p:cNvPr>
            <p:cNvGrpSpPr/>
            <p:nvPr/>
          </p:nvGrpSpPr>
          <p:grpSpPr>
            <a:xfrm>
              <a:off x="8644894" y="3085138"/>
              <a:ext cx="20002" cy="45720"/>
              <a:chOff x="8644889" y="3085147"/>
              <a:chExt cx="20002" cy="45720"/>
            </a:xfrm>
            <a:solidFill>
              <a:schemeClr val="accent1"/>
            </a:solidFill>
          </p:grpSpPr>
          <p:sp>
            <p:nvSpPr>
              <p:cNvPr id="1366" name="Freeform: Shape 1365">
                <a:extLst>
                  <a:ext uri="{FF2B5EF4-FFF2-40B4-BE49-F238E27FC236}">
                    <a16:creationId xmlns:a16="http://schemas.microsoft.com/office/drawing/2014/main" id="{6933370E-7179-4AB1-8B68-B5482BCDA54D}"/>
                  </a:ext>
                </a:extLst>
              </p:cNvPr>
              <p:cNvSpPr/>
              <p:nvPr/>
            </p:nvSpPr>
            <p:spPr>
              <a:xfrm>
                <a:off x="8644889" y="3085147"/>
                <a:ext cx="20002" cy="45720"/>
              </a:xfrm>
              <a:custGeom>
                <a:avLst/>
                <a:gdLst>
                  <a:gd name="connsiteX0" fmla="*/ 0 w 20002"/>
                  <a:gd name="connsiteY0" fmla="*/ 11430 h 45720"/>
                  <a:gd name="connsiteX1" fmla="*/ 0 w 20002"/>
                  <a:gd name="connsiteY1" fmla="*/ 45720 h 45720"/>
                  <a:gd name="connsiteX2" fmla="*/ 20003 w 20002"/>
                  <a:gd name="connsiteY2" fmla="*/ 35243 h 45720"/>
                  <a:gd name="connsiteX3" fmla="*/ 20003 w 20002"/>
                  <a:gd name="connsiteY3" fmla="*/ 0 h 457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002" h="45720">
                    <a:moveTo>
                      <a:pt x="0" y="11430"/>
                    </a:moveTo>
                    <a:lnTo>
                      <a:pt x="0" y="45720"/>
                    </a:lnTo>
                    <a:lnTo>
                      <a:pt x="20003" y="35243"/>
                    </a:lnTo>
                    <a:lnTo>
                      <a:pt x="20003" y="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67" name="Freeform: Shape 1366">
                <a:extLst>
                  <a:ext uri="{FF2B5EF4-FFF2-40B4-BE49-F238E27FC236}">
                    <a16:creationId xmlns:a16="http://schemas.microsoft.com/office/drawing/2014/main" id="{D6232689-17D2-4572-BB00-0F362C00BF1C}"/>
                  </a:ext>
                </a:extLst>
              </p:cNvPr>
              <p:cNvSpPr/>
              <p:nvPr/>
            </p:nvSpPr>
            <p:spPr>
              <a:xfrm>
                <a:off x="8646794" y="3088004"/>
                <a:ext cx="16192" cy="40004"/>
              </a:xfrm>
              <a:custGeom>
                <a:avLst/>
                <a:gdLst>
                  <a:gd name="connsiteX0" fmla="*/ 0 w 16192"/>
                  <a:gd name="connsiteY0" fmla="*/ 9525 h 40004"/>
                  <a:gd name="connsiteX1" fmla="*/ 16193 w 16192"/>
                  <a:gd name="connsiteY1" fmla="*/ 0 h 40004"/>
                  <a:gd name="connsiteX2" fmla="*/ 16193 w 16192"/>
                  <a:gd name="connsiteY2" fmla="*/ 30480 h 40004"/>
                  <a:gd name="connsiteX3" fmla="*/ 0 w 16192"/>
                  <a:gd name="connsiteY3" fmla="*/ 40005 h 400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" h="40004">
                    <a:moveTo>
                      <a:pt x="0" y="9525"/>
                    </a:moveTo>
                    <a:lnTo>
                      <a:pt x="16193" y="0"/>
                    </a:lnTo>
                    <a:lnTo>
                      <a:pt x="16193" y="30480"/>
                    </a:lnTo>
                    <a:lnTo>
                      <a:pt x="0" y="40005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68" name="Freeform: Shape 1367">
                <a:extLst>
                  <a:ext uri="{FF2B5EF4-FFF2-40B4-BE49-F238E27FC236}">
                    <a16:creationId xmlns:a16="http://schemas.microsoft.com/office/drawing/2014/main" id="{ED00DCED-0D15-44DF-8E2A-849B923BE244}"/>
                  </a:ext>
                </a:extLst>
              </p:cNvPr>
              <p:cNvSpPr/>
              <p:nvPr/>
            </p:nvSpPr>
            <p:spPr>
              <a:xfrm>
                <a:off x="8646794" y="3089909"/>
                <a:ext cx="11430" cy="33337"/>
              </a:xfrm>
              <a:custGeom>
                <a:avLst/>
                <a:gdLst>
                  <a:gd name="connsiteX0" fmla="*/ 11430 w 11430"/>
                  <a:gd name="connsiteY0" fmla="*/ 0 h 33337"/>
                  <a:gd name="connsiteX1" fmla="*/ 11430 w 11430"/>
                  <a:gd name="connsiteY1" fmla="*/ 26670 h 33337"/>
                  <a:gd name="connsiteX2" fmla="*/ 0 w 11430"/>
                  <a:gd name="connsiteY2" fmla="*/ 33338 h 33337"/>
                  <a:gd name="connsiteX3" fmla="*/ 0 w 11430"/>
                  <a:gd name="connsiteY3" fmla="*/ 7620 h 333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30" h="33337">
                    <a:moveTo>
                      <a:pt x="11430" y="0"/>
                    </a:moveTo>
                    <a:lnTo>
                      <a:pt x="11430" y="26670"/>
                    </a:lnTo>
                    <a:lnTo>
                      <a:pt x="0" y="33338"/>
                    </a:lnTo>
                    <a:lnTo>
                      <a:pt x="0" y="7620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69" name="Freeform: Shape 1368">
                <a:extLst>
                  <a:ext uri="{FF2B5EF4-FFF2-40B4-BE49-F238E27FC236}">
                    <a16:creationId xmlns:a16="http://schemas.microsoft.com/office/drawing/2014/main" id="{244D7221-B72C-4FAD-A2F2-185340D2AB06}"/>
                  </a:ext>
                </a:extLst>
              </p:cNvPr>
              <p:cNvSpPr/>
              <p:nvPr/>
            </p:nvSpPr>
            <p:spPr>
              <a:xfrm>
                <a:off x="8646794" y="3116579"/>
                <a:ext cx="16192" cy="11429"/>
              </a:xfrm>
              <a:custGeom>
                <a:avLst/>
                <a:gdLst>
                  <a:gd name="connsiteX0" fmla="*/ 0 w 16192"/>
                  <a:gd name="connsiteY0" fmla="*/ 11430 h 11429"/>
                  <a:gd name="connsiteX1" fmla="*/ 16193 w 16192"/>
                  <a:gd name="connsiteY1" fmla="*/ 1905 h 11429"/>
                  <a:gd name="connsiteX2" fmla="*/ 11430 w 16192"/>
                  <a:gd name="connsiteY2" fmla="*/ 0 h 11429"/>
                  <a:gd name="connsiteX3" fmla="*/ 0 w 16192"/>
                  <a:gd name="connsiteY3" fmla="*/ 6667 h 114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" h="11429">
                    <a:moveTo>
                      <a:pt x="0" y="11430"/>
                    </a:moveTo>
                    <a:lnTo>
                      <a:pt x="16193" y="1905"/>
                    </a:lnTo>
                    <a:lnTo>
                      <a:pt x="11430" y="0"/>
                    </a:lnTo>
                    <a:lnTo>
                      <a:pt x="0" y="6667"/>
                    </a:lnTo>
                    <a:close/>
                  </a:path>
                </a:pathLst>
              </a:custGeom>
              <a:solidFill>
                <a:srgbClr val="1A1A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370" name="Graphic 801">
              <a:extLst>
                <a:ext uri="{FF2B5EF4-FFF2-40B4-BE49-F238E27FC236}">
                  <a16:creationId xmlns:a16="http://schemas.microsoft.com/office/drawing/2014/main" id="{57412DFD-041B-475E-AB5B-7E168220CF49}"/>
                </a:ext>
              </a:extLst>
            </p:cNvPr>
            <p:cNvGrpSpPr/>
            <p:nvPr/>
          </p:nvGrpSpPr>
          <p:grpSpPr>
            <a:xfrm>
              <a:off x="8829680" y="2977505"/>
              <a:ext cx="19050" cy="46672"/>
              <a:chOff x="8829674" y="2977514"/>
              <a:chExt cx="19050" cy="46672"/>
            </a:xfrm>
            <a:solidFill>
              <a:schemeClr val="accent1"/>
            </a:solidFill>
          </p:grpSpPr>
          <p:sp>
            <p:nvSpPr>
              <p:cNvPr id="1371" name="Freeform: Shape 1370">
                <a:extLst>
                  <a:ext uri="{FF2B5EF4-FFF2-40B4-BE49-F238E27FC236}">
                    <a16:creationId xmlns:a16="http://schemas.microsoft.com/office/drawing/2014/main" id="{0C22CF9D-0A21-4139-B5DF-A87387B71819}"/>
                  </a:ext>
                </a:extLst>
              </p:cNvPr>
              <p:cNvSpPr/>
              <p:nvPr/>
            </p:nvSpPr>
            <p:spPr>
              <a:xfrm>
                <a:off x="8829674" y="2977514"/>
                <a:ext cx="19050" cy="46672"/>
              </a:xfrm>
              <a:custGeom>
                <a:avLst/>
                <a:gdLst>
                  <a:gd name="connsiteX0" fmla="*/ 0 w 19050"/>
                  <a:gd name="connsiteY0" fmla="*/ 11430 h 46672"/>
                  <a:gd name="connsiteX1" fmla="*/ 0 w 19050"/>
                  <a:gd name="connsiteY1" fmla="*/ 46673 h 46672"/>
                  <a:gd name="connsiteX2" fmla="*/ 19050 w 19050"/>
                  <a:gd name="connsiteY2" fmla="*/ 35243 h 46672"/>
                  <a:gd name="connsiteX3" fmla="*/ 19050 w 19050"/>
                  <a:gd name="connsiteY3" fmla="*/ 0 h 466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9050" h="46672">
                    <a:moveTo>
                      <a:pt x="0" y="11430"/>
                    </a:moveTo>
                    <a:lnTo>
                      <a:pt x="0" y="46673"/>
                    </a:lnTo>
                    <a:lnTo>
                      <a:pt x="19050" y="35243"/>
                    </a:lnTo>
                    <a:lnTo>
                      <a:pt x="19050" y="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72" name="Freeform: Shape 1371">
                <a:extLst>
                  <a:ext uri="{FF2B5EF4-FFF2-40B4-BE49-F238E27FC236}">
                    <a16:creationId xmlns:a16="http://schemas.microsoft.com/office/drawing/2014/main" id="{13203EF8-EEDE-4D8F-9D89-3D1529FB5524}"/>
                  </a:ext>
                </a:extLst>
              </p:cNvPr>
              <p:cNvSpPr/>
              <p:nvPr/>
            </p:nvSpPr>
            <p:spPr>
              <a:xfrm>
                <a:off x="8831579" y="2980372"/>
                <a:ext cx="15239" cy="40004"/>
              </a:xfrm>
              <a:custGeom>
                <a:avLst/>
                <a:gdLst>
                  <a:gd name="connsiteX0" fmla="*/ 0 w 15239"/>
                  <a:gd name="connsiteY0" fmla="*/ 9525 h 40004"/>
                  <a:gd name="connsiteX1" fmla="*/ 15240 w 15239"/>
                  <a:gd name="connsiteY1" fmla="*/ 0 h 40004"/>
                  <a:gd name="connsiteX2" fmla="*/ 15240 w 15239"/>
                  <a:gd name="connsiteY2" fmla="*/ 30480 h 40004"/>
                  <a:gd name="connsiteX3" fmla="*/ 0 w 15239"/>
                  <a:gd name="connsiteY3" fmla="*/ 40005 h 400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39" h="40004">
                    <a:moveTo>
                      <a:pt x="0" y="9525"/>
                    </a:moveTo>
                    <a:lnTo>
                      <a:pt x="15240" y="0"/>
                    </a:lnTo>
                    <a:lnTo>
                      <a:pt x="15240" y="30480"/>
                    </a:lnTo>
                    <a:lnTo>
                      <a:pt x="0" y="40005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73" name="Freeform: Shape 1372">
                <a:extLst>
                  <a:ext uri="{FF2B5EF4-FFF2-40B4-BE49-F238E27FC236}">
                    <a16:creationId xmlns:a16="http://schemas.microsoft.com/office/drawing/2014/main" id="{A0589906-C863-4D68-B951-CE1BF989BE0A}"/>
                  </a:ext>
                </a:extLst>
              </p:cNvPr>
              <p:cNvSpPr/>
              <p:nvPr/>
            </p:nvSpPr>
            <p:spPr>
              <a:xfrm>
                <a:off x="8831579" y="2982277"/>
                <a:ext cx="11430" cy="33337"/>
              </a:xfrm>
              <a:custGeom>
                <a:avLst/>
                <a:gdLst>
                  <a:gd name="connsiteX0" fmla="*/ 11430 w 11430"/>
                  <a:gd name="connsiteY0" fmla="*/ 0 h 33337"/>
                  <a:gd name="connsiteX1" fmla="*/ 11430 w 11430"/>
                  <a:gd name="connsiteY1" fmla="*/ 26670 h 33337"/>
                  <a:gd name="connsiteX2" fmla="*/ 0 w 11430"/>
                  <a:gd name="connsiteY2" fmla="*/ 33338 h 33337"/>
                  <a:gd name="connsiteX3" fmla="*/ 0 w 11430"/>
                  <a:gd name="connsiteY3" fmla="*/ 7620 h 333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30" h="33337">
                    <a:moveTo>
                      <a:pt x="11430" y="0"/>
                    </a:moveTo>
                    <a:lnTo>
                      <a:pt x="11430" y="26670"/>
                    </a:lnTo>
                    <a:lnTo>
                      <a:pt x="0" y="33338"/>
                    </a:lnTo>
                    <a:lnTo>
                      <a:pt x="0" y="7620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74" name="Freeform: Shape 1373">
                <a:extLst>
                  <a:ext uri="{FF2B5EF4-FFF2-40B4-BE49-F238E27FC236}">
                    <a16:creationId xmlns:a16="http://schemas.microsoft.com/office/drawing/2014/main" id="{E5D52B2D-5674-469F-B522-D2447C33151D}"/>
                  </a:ext>
                </a:extLst>
              </p:cNvPr>
              <p:cNvSpPr/>
              <p:nvPr/>
            </p:nvSpPr>
            <p:spPr>
              <a:xfrm>
                <a:off x="8831579" y="3008947"/>
                <a:ext cx="15239" cy="11429"/>
              </a:xfrm>
              <a:custGeom>
                <a:avLst/>
                <a:gdLst>
                  <a:gd name="connsiteX0" fmla="*/ 0 w 15239"/>
                  <a:gd name="connsiteY0" fmla="*/ 11430 h 11429"/>
                  <a:gd name="connsiteX1" fmla="*/ 15240 w 15239"/>
                  <a:gd name="connsiteY1" fmla="*/ 1905 h 11429"/>
                  <a:gd name="connsiteX2" fmla="*/ 11430 w 15239"/>
                  <a:gd name="connsiteY2" fmla="*/ 0 h 11429"/>
                  <a:gd name="connsiteX3" fmla="*/ 0 w 15239"/>
                  <a:gd name="connsiteY3" fmla="*/ 6667 h 114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39" h="11429">
                    <a:moveTo>
                      <a:pt x="0" y="11430"/>
                    </a:moveTo>
                    <a:lnTo>
                      <a:pt x="15240" y="1905"/>
                    </a:lnTo>
                    <a:lnTo>
                      <a:pt x="11430" y="0"/>
                    </a:lnTo>
                    <a:lnTo>
                      <a:pt x="0" y="6667"/>
                    </a:lnTo>
                    <a:close/>
                  </a:path>
                </a:pathLst>
              </a:custGeom>
              <a:solidFill>
                <a:srgbClr val="1A1A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375" name="Graphic 801">
              <a:extLst>
                <a:ext uri="{FF2B5EF4-FFF2-40B4-BE49-F238E27FC236}">
                  <a16:creationId xmlns:a16="http://schemas.microsoft.com/office/drawing/2014/main" id="{57412DFD-041B-475E-AB5B-7E168220CF49}"/>
                </a:ext>
              </a:extLst>
            </p:cNvPr>
            <p:cNvGrpSpPr/>
            <p:nvPr/>
          </p:nvGrpSpPr>
          <p:grpSpPr>
            <a:xfrm>
              <a:off x="8750622" y="3023226"/>
              <a:ext cx="19050" cy="46672"/>
              <a:chOff x="8750617" y="3023235"/>
              <a:chExt cx="19050" cy="46672"/>
            </a:xfrm>
            <a:solidFill>
              <a:schemeClr val="accent1"/>
            </a:solidFill>
          </p:grpSpPr>
          <p:sp>
            <p:nvSpPr>
              <p:cNvPr id="1376" name="Freeform: Shape 1375">
                <a:extLst>
                  <a:ext uri="{FF2B5EF4-FFF2-40B4-BE49-F238E27FC236}">
                    <a16:creationId xmlns:a16="http://schemas.microsoft.com/office/drawing/2014/main" id="{D356CCD4-C4F1-4BDA-B6D2-289DEF0E861F}"/>
                  </a:ext>
                </a:extLst>
              </p:cNvPr>
              <p:cNvSpPr/>
              <p:nvPr/>
            </p:nvSpPr>
            <p:spPr>
              <a:xfrm>
                <a:off x="8750617" y="3023235"/>
                <a:ext cx="19050" cy="46672"/>
              </a:xfrm>
              <a:custGeom>
                <a:avLst/>
                <a:gdLst>
                  <a:gd name="connsiteX0" fmla="*/ 0 w 19050"/>
                  <a:gd name="connsiteY0" fmla="*/ 11430 h 46672"/>
                  <a:gd name="connsiteX1" fmla="*/ 0 w 19050"/>
                  <a:gd name="connsiteY1" fmla="*/ 46673 h 46672"/>
                  <a:gd name="connsiteX2" fmla="*/ 19050 w 19050"/>
                  <a:gd name="connsiteY2" fmla="*/ 35243 h 46672"/>
                  <a:gd name="connsiteX3" fmla="*/ 19050 w 19050"/>
                  <a:gd name="connsiteY3" fmla="*/ 0 h 466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9050" h="46672">
                    <a:moveTo>
                      <a:pt x="0" y="11430"/>
                    </a:moveTo>
                    <a:lnTo>
                      <a:pt x="0" y="46673"/>
                    </a:lnTo>
                    <a:lnTo>
                      <a:pt x="19050" y="35243"/>
                    </a:lnTo>
                    <a:lnTo>
                      <a:pt x="19050" y="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77" name="Freeform: Shape 1376">
                <a:extLst>
                  <a:ext uri="{FF2B5EF4-FFF2-40B4-BE49-F238E27FC236}">
                    <a16:creationId xmlns:a16="http://schemas.microsoft.com/office/drawing/2014/main" id="{669214B1-B93A-4A70-8BD0-596A0AF8EBD8}"/>
                  </a:ext>
                </a:extLst>
              </p:cNvPr>
              <p:cNvSpPr/>
              <p:nvPr/>
            </p:nvSpPr>
            <p:spPr>
              <a:xfrm>
                <a:off x="8752522" y="3026092"/>
                <a:ext cx="16192" cy="40957"/>
              </a:xfrm>
              <a:custGeom>
                <a:avLst/>
                <a:gdLst>
                  <a:gd name="connsiteX0" fmla="*/ 0 w 16192"/>
                  <a:gd name="connsiteY0" fmla="*/ 9525 h 40957"/>
                  <a:gd name="connsiteX1" fmla="*/ 16192 w 16192"/>
                  <a:gd name="connsiteY1" fmla="*/ 0 h 40957"/>
                  <a:gd name="connsiteX2" fmla="*/ 16192 w 16192"/>
                  <a:gd name="connsiteY2" fmla="*/ 31433 h 40957"/>
                  <a:gd name="connsiteX3" fmla="*/ 0 w 16192"/>
                  <a:gd name="connsiteY3" fmla="*/ 40958 h 409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" h="40957">
                    <a:moveTo>
                      <a:pt x="0" y="9525"/>
                    </a:moveTo>
                    <a:lnTo>
                      <a:pt x="16192" y="0"/>
                    </a:lnTo>
                    <a:lnTo>
                      <a:pt x="16192" y="31433"/>
                    </a:lnTo>
                    <a:lnTo>
                      <a:pt x="0" y="40958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78" name="Freeform: Shape 1377">
                <a:extLst>
                  <a:ext uri="{FF2B5EF4-FFF2-40B4-BE49-F238E27FC236}">
                    <a16:creationId xmlns:a16="http://schemas.microsoft.com/office/drawing/2014/main" id="{3F56D622-90AF-45D1-A153-CEDA00FDD593}"/>
                  </a:ext>
                </a:extLst>
              </p:cNvPr>
              <p:cNvSpPr/>
              <p:nvPr/>
            </p:nvSpPr>
            <p:spPr>
              <a:xfrm>
                <a:off x="8752522" y="3028950"/>
                <a:ext cx="11429" cy="33337"/>
              </a:xfrm>
              <a:custGeom>
                <a:avLst/>
                <a:gdLst>
                  <a:gd name="connsiteX0" fmla="*/ 11430 w 11429"/>
                  <a:gd name="connsiteY0" fmla="*/ 0 h 33337"/>
                  <a:gd name="connsiteX1" fmla="*/ 11430 w 11429"/>
                  <a:gd name="connsiteY1" fmla="*/ 25717 h 33337"/>
                  <a:gd name="connsiteX2" fmla="*/ 0 w 11429"/>
                  <a:gd name="connsiteY2" fmla="*/ 33338 h 33337"/>
                  <a:gd name="connsiteX3" fmla="*/ 0 w 11429"/>
                  <a:gd name="connsiteY3" fmla="*/ 6667 h 333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29" h="33337">
                    <a:moveTo>
                      <a:pt x="11430" y="0"/>
                    </a:moveTo>
                    <a:lnTo>
                      <a:pt x="11430" y="25717"/>
                    </a:lnTo>
                    <a:lnTo>
                      <a:pt x="0" y="33338"/>
                    </a:lnTo>
                    <a:lnTo>
                      <a:pt x="0" y="6667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79" name="Freeform: Shape 1378">
                <a:extLst>
                  <a:ext uri="{FF2B5EF4-FFF2-40B4-BE49-F238E27FC236}">
                    <a16:creationId xmlns:a16="http://schemas.microsoft.com/office/drawing/2014/main" id="{E75095B4-C2E1-41C2-852E-05E658A74346}"/>
                  </a:ext>
                </a:extLst>
              </p:cNvPr>
              <p:cNvSpPr/>
              <p:nvPr/>
            </p:nvSpPr>
            <p:spPr>
              <a:xfrm>
                <a:off x="8752522" y="3054667"/>
                <a:ext cx="16192" cy="12382"/>
              </a:xfrm>
              <a:custGeom>
                <a:avLst/>
                <a:gdLst>
                  <a:gd name="connsiteX0" fmla="*/ 0 w 16192"/>
                  <a:gd name="connsiteY0" fmla="*/ 12383 h 12382"/>
                  <a:gd name="connsiteX1" fmla="*/ 16192 w 16192"/>
                  <a:gd name="connsiteY1" fmla="*/ 2858 h 12382"/>
                  <a:gd name="connsiteX2" fmla="*/ 11430 w 16192"/>
                  <a:gd name="connsiteY2" fmla="*/ 0 h 12382"/>
                  <a:gd name="connsiteX3" fmla="*/ 0 w 16192"/>
                  <a:gd name="connsiteY3" fmla="*/ 7620 h 123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" h="12382">
                    <a:moveTo>
                      <a:pt x="0" y="12383"/>
                    </a:moveTo>
                    <a:lnTo>
                      <a:pt x="16192" y="2858"/>
                    </a:lnTo>
                    <a:lnTo>
                      <a:pt x="11430" y="0"/>
                    </a:lnTo>
                    <a:lnTo>
                      <a:pt x="0" y="7620"/>
                    </a:lnTo>
                    <a:close/>
                  </a:path>
                </a:pathLst>
              </a:custGeom>
              <a:solidFill>
                <a:srgbClr val="1A1A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380" name="Graphic 801">
              <a:extLst>
                <a:ext uri="{FF2B5EF4-FFF2-40B4-BE49-F238E27FC236}">
                  <a16:creationId xmlns:a16="http://schemas.microsoft.com/office/drawing/2014/main" id="{57412DFD-041B-475E-AB5B-7E168220CF49}"/>
                </a:ext>
              </a:extLst>
            </p:cNvPr>
            <p:cNvGrpSpPr/>
            <p:nvPr/>
          </p:nvGrpSpPr>
          <p:grpSpPr>
            <a:xfrm>
              <a:off x="8669659" y="3070850"/>
              <a:ext cx="20002" cy="45720"/>
              <a:chOff x="8669654" y="3070859"/>
              <a:chExt cx="20002" cy="45720"/>
            </a:xfrm>
            <a:solidFill>
              <a:schemeClr val="accent1"/>
            </a:solidFill>
          </p:grpSpPr>
          <p:sp>
            <p:nvSpPr>
              <p:cNvPr id="1381" name="Freeform: Shape 1380">
                <a:extLst>
                  <a:ext uri="{FF2B5EF4-FFF2-40B4-BE49-F238E27FC236}">
                    <a16:creationId xmlns:a16="http://schemas.microsoft.com/office/drawing/2014/main" id="{0688C7B8-E24E-46F9-9AC2-6B977E824F9D}"/>
                  </a:ext>
                </a:extLst>
              </p:cNvPr>
              <p:cNvSpPr/>
              <p:nvPr/>
            </p:nvSpPr>
            <p:spPr>
              <a:xfrm>
                <a:off x="8669654" y="3070859"/>
                <a:ext cx="20002" cy="45720"/>
              </a:xfrm>
              <a:custGeom>
                <a:avLst/>
                <a:gdLst>
                  <a:gd name="connsiteX0" fmla="*/ 0 w 20002"/>
                  <a:gd name="connsiteY0" fmla="*/ 10478 h 45720"/>
                  <a:gd name="connsiteX1" fmla="*/ 0 w 20002"/>
                  <a:gd name="connsiteY1" fmla="*/ 45720 h 45720"/>
                  <a:gd name="connsiteX2" fmla="*/ 20002 w 20002"/>
                  <a:gd name="connsiteY2" fmla="*/ 34290 h 45720"/>
                  <a:gd name="connsiteX3" fmla="*/ 20002 w 20002"/>
                  <a:gd name="connsiteY3" fmla="*/ 0 h 457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002" h="45720">
                    <a:moveTo>
                      <a:pt x="0" y="10478"/>
                    </a:moveTo>
                    <a:lnTo>
                      <a:pt x="0" y="45720"/>
                    </a:lnTo>
                    <a:lnTo>
                      <a:pt x="20002" y="34290"/>
                    </a:lnTo>
                    <a:lnTo>
                      <a:pt x="20002" y="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82" name="Freeform: Shape 1381">
                <a:extLst>
                  <a:ext uri="{FF2B5EF4-FFF2-40B4-BE49-F238E27FC236}">
                    <a16:creationId xmlns:a16="http://schemas.microsoft.com/office/drawing/2014/main" id="{E432A623-D456-4CD6-B685-CA7968225E6A}"/>
                  </a:ext>
                </a:extLst>
              </p:cNvPr>
              <p:cNvSpPr/>
              <p:nvPr/>
            </p:nvSpPr>
            <p:spPr>
              <a:xfrm>
                <a:off x="8671559" y="3072765"/>
                <a:ext cx="16192" cy="40957"/>
              </a:xfrm>
              <a:custGeom>
                <a:avLst/>
                <a:gdLst>
                  <a:gd name="connsiteX0" fmla="*/ 0 w 16192"/>
                  <a:gd name="connsiteY0" fmla="*/ 9525 h 40957"/>
                  <a:gd name="connsiteX1" fmla="*/ 16192 w 16192"/>
                  <a:gd name="connsiteY1" fmla="*/ 0 h 40957"/>
                  <a:gd name="connsiteX2" fmla="*/ 16192 w 16192"/>
                  <a:gd name="connsiteY2" fmla="*/ 31432 h 40957"/>
                  <a:gd name="connsiteX3" fmla="*/ 0 w 16192"/>
                  <a:gd name="connsiteY3" fmla="*/ 40957 h 409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" h="40957">
                    <a:moveTo>
                      <a:pt x="0" y="9525"/>
                    </a:moveTo>
                    <a:lnTo>
                      <a:pt x="16192" y="0"/>
                    </a:lnTo>
                    <a:lnTo>
                      <a:pt x="16192" y="31432"/>
                    </a:lnTo>
                    <a:lnTo>
                      <a:pt x="0" y="40957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83" name="Freeform: Shape 1382">
                <a:extLst>
                  <a:ext uri="{FF2B5EF4-FFF2-40B4-BE49-F238E27FC236}">
                    <a16:creationId xmlns:a16="http://schemas.microsoft.com/office/drawing/2014/main" id="{DA2AD1EB-7652-44E7-9A20-A5BE585236A8}"/>
                  </a:ext>
                </a:extLst>
              </p:cNvPr>
              <p:cNvSpPr/>
              <p:nvPr/>
            </p:nvSpPr>
            <p:spPr>
              <a:xfrm>
                <a:off x="8671559" y="3075622"/>
                <a:ext cx="12382" cy="33337"/>
              </a:xfrm>
              <a:custGeom>
                <a:avLst/>
                <a:gdLst>
                  <a:gd name="connsiteX0" fmla="*/ 12382 w 12382"/>
                  <a:gd name="connsiteY0" fmla="*/ 0 h 33337"/>
                  <a:gd name="connsiteX1" fmla="*/ 12382 w 12382"/>
                  <a:gd name="connsiteY1" fmla="*/ 25718 h 33337"/>
                  <a:gd name="connsiteX2" fmla="*/ 0 w 12382"/>
                  <a:gd name="connsiteY2" fmla="*/ 33338 h 33337"/>
                  <a:gd name="connsiteX3" fmla="*/ 0 w 12382"/>
                  <a:gd name="connsiteY3" fmla="*/ 6668 h 333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33337">
                    <a:moveTo>
                      <a:pt x="12382" y="0"/>
                    </a:moveTo>
                    <a:lnTo>
                      <a:pt x="12382" y="25718"/>
                    </a:lnTo>
                    <a:lnTo>
                      <a:pt x="0" y="33338"/>
                    </a:lnTo>
                    <a:lnTo>
                      <a:pt x="0" y="6668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84" name="Freeform: Shape 1383">
                <a:extLst>
                  <a:ext uri="{FF2B5EF4-FFF2-40B4-BE49-F238E27FC236}">
                    <a16:creationId xmlns:a16="http://schemas.microsoft.com/office/drawing/2014/main" id="{EE58D5B7-8A9D-40F4-9E6D-EDBF82E57921}"/>
                  </a:ext>
                </a:extLst>
              </p:cNvPr>
              <p:cNvSpPr/>
              <p:nvPr/>
            </p:nvSpPr>
            <p:spPr>
              <a:xfrm>
                <a:off x="8671559" y="3101340"/>
                <a:ext cx="16192" cy="12382"/>
              </a:xfrm>
              <a:custGeom>
                <a:avLst/>
                <a:gdLst>
                  <a:gd name="connsiteX0" fmla="*/ 0 w 16192"/>
                  <a:gd name="connsiteY0" fmla="*/ 12382 h 12382"/>
                  <a:gd name="connsiteX1" fmla="*/ 16192 w 16192"/>
                  <a:gd name="connsiteY1" fmla="*/ 2857 h 12382"/>
                  <a:gd name="connsiteX2" fmla="*/ 12382 w 16192"/>
                  <a:gd name="connsiteY2" fmla="*/ 0 h 12382"/>
                  <a:gd name="connsiteX3" fmla="*/ 0 w 16192"/>
                  <a:gd name="connsiteY3" fmla="*/ 7620 h 123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" h="12382">
                    <a:moveTo>
                      <a:pt x="0" y="12382"/>
                    </a:moveTo>
                    <a:lnTo>
                      <a:pt x="16192" y="2857"/>
                    </a:lnTo>
                    <a:lnTo>
                      <a:pt x="12382" y="0"/>
                    </a:lnTo>
                    <a:lnTo>
                      <a:pt x="0" y="7620"/>
                    </a:lnTo>
                    <a:close/>
                  </a:path>
                </a:pathLst>
              </a:custGeom>
              <a:solidFill>
                <a:srgbClr val="1A1A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385" name="Graphic 801">
              <a:extLst>
                <a:ext uri="{FF2B5EF4-FFF2-40B4-BE49-F238E27FC236}">
                  <a16:creationId xmlns:a16="http://schemas.microsoft.com/office/drawing/2014/main" id="{57412DFD-041B-475E-AB5B-7E168220CF49}"/>
                </a:ext>
              </a:extLst>
            </p:cNvPr>
            <p:cNvGrpSpPr/>
            <p:nvPr/>
          </p:nvGrpSpPr>
          <p:grpSpPr>
            <a:xfrm>
              <a:off x="8854444" y="2963218"/>
              <a:ext cx="19050" cy="45720"/>
              <a:chOff x="8854439" y="2963227"/>
              <a:chExt cx="19050" cy="45720"/>
            </a:xfrm>
            <a:solidFill>
              <a:schemeClr val="accent1"/>
            </a:solidFill>
          </p:grpSpPr>
          <p:sp>
            <p:nvSpPr>
              <p:cNvPr id="1386" name="Freeform: Shape 1385">
                <a:extLst>
                  <a:ext uri="{FF2B5EF4-FFF2-40B4-BE49-F238E27FC236}">
                    <a16:creationId xmlns:a16="http://schemas.microsoft.com/office/drawing/2014/main" id="{50164360-9A16-4117-8890-53C25D854FFD}"/>
                  </a:ext>
                </a:extLst>
              </p:cNvPr>
              <p:cNvSpPr/>
              <p:nvPr/>
            </p:nvSpPr>
            <p:spPr>
              <a:xfrm>
                <a:off x="8854439" y="2963227"/>
                <a:ext cx="19050" cy="45720"/>
              </a:xfrm>
              <a:custGeom>
                <a:avLst/>
                <a:gdLst>
                  <a:gd name="connsiteX0" fmla="*/ 0 w 19050"/>
                  <a:gd name="connsiteY0" fmla="*/ 10477 h 45720"/>
                  <a:gd name="connsiteX1" fmla="*/ 0 w 19050"/>
                  <a:gd name="connsiteY1" fmla="*/ 45720 h 45720"/>
                  <a:gd name="connsiteX2" fmla="*/ 19050 w 19050"/>
                  <a:gd name="connsiteY2" fmla="*/ 34290 h 45720"/>
                  <a:gd name="connsiteX3" fmla="*/ 19050 w 19050"/>
                  <a:gd name="connsiteY3" fmla="*/ 0 h 457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9050" h="45720">
                    <a:moveTo>
                      <a:pt x="0" y="10477"/>
                    </a:moveTo>
                    <a:lnTo>
                      <a:pt x="0" y="45720"/>
                    </a:lnTo>
                    <a:lnTo>
                      <a:pt x="19050" y="34290"/>
                    </a:lnTo>
                    <a:lnTo>
                      <a:pt x="19050" y="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87" name="Freeform: Shape 1386">
                <a:extLst>
                  <a:ext uri="{FF2B5EF4-FFF2-40B4-BE49-F238E27FC236}">
                    <a16:creationId xmlns:a16="http://schemas.microsoft.com/office/drawing/2014/main" id="{0AC581DC-536B-4047-B595-1656D468DA97}"/>
                  </a:ext>
                </a:extLst>
              </p:cNvPr>
              <p:cNvSpPr/>
              <p:nvPr/>
            </p:nvSpPr>
            <p:spPr>
              <a:xfrm>
                <a:off x="8856344" y="2966085"/>
                <a:ext cx="16192" cy="40004"/>
              </a:xfrm>
              <a:custGeom>
                <a:avLst/>
                <a:gdLst>
                  <a:gd name="connsiteX0" fmla="*/ 0 w 16192"/>
                  <a:gd name="connsiteY0" fmla="*/ 8573 h 40004"/>
                  <a:gd name="connsiteX1" fmla="*/ 16193 w 16192"/>
                  <a:gd name="connsiteY1" fmla="*/ 0 h 40004"/>
                  <a:gd name="connsiteX2" fmla="*/ 16193 w 16192"/>
                  <a:gd name="connsiteY2" fmla="*/ 30480 h 40004"/>
                  <a:gd name="connsiteX3" fmla="*/ 0 w 16192"/>
                  <a:gd name="connsiteY3" fmla="*/ 40005 h 400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" h="40004">
                    <a:moveTo>
                      <a:pt x="0" y="8573"/>
                    </a:moveTo>
                    <a:lnTo>
                      <a:pt x="16193" y="0"/>
                    </a:lnTo>
                    <a:lnTo>
                      <a:pt x="16193" y="30480"/>
                    </a:lnTo>
                    <a:lnTo>
                      <a:pt x="0" y="40005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88" name="Freeform: Shape 1387">
                <a:extLst>
                  <a:ext uri="{FF2B5EF4-FFF2-40B4-BE49-F238E27FC236}">
                    <a16:creationId xmlns:a16="http://schemas.microsoft.com/office/drawing/2014/main" id="{572E89E8-6BD1-4D94-9D89-EE773B9EB8C6}"/>
                  </a:ext>
                </a:extLst>
              </p:cNvPr>
              <p:cNvSpPr/>
              <p:nvPr/>
            </p:nvSpPr>
            <p:spPr>
              <a:xfrm>
                <a:off x="8856344" y="2967989"/>
                <a:ext cx="11430" cy="33337"/>
              </a:xfrm>
              <a:custGeom>
                <a:avLst/>
                <a:gdLst>
                  <a:gd name="connsiteX0" fmla="*/ 11430 w 11430"/>
                  <a:gd name="connsiteY0" fmla="*/ 0 h 33337"/>
                  <a:gd name="connsiteX1" fmla="*/ 11430 w 11430"/>
                  <a:gd name="connsiteY1" fmla="*/ 26670 h 33337"/>
                  <a:gd name="connsiteX2" fmla="*/ 0 w 11430"/>
                  <a:gd name="connsiteY2" fmla="*/ 33338 h 33337"/>
                  <a:gd name="connsiteX3" fmla="*/ 0 w 11430"/>
                  <a:gd name="connsiteY3" fmla="*/ 6668 h 333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30" h="33337">
                    <a:moveTo>
                      <a:pt x="11430" y="0"/>
                    </a:moveTo>
                    <a:lnTo>
                      <a:pt x="11430" y="26670"/>
                    </a:lnTo>
                    <a:lnTo>
                      <a:pt x="0" y="33338"/>
                    </a:lnTo>
                    <a:lnTo>
                      <a:pt x="0" y="6668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89" name="Freeform: Shape 1388">
                <a:extLst>
                  <a:ext uri="{FF2B5EF4-FFF2-40B4-BE49-F238E27FC236}">
                    <a16:creationId xmlns:a16="http://schemas.microsoft.com/office/drawing/2014/main" id="{0A218A38-51E2-434D-97A4-3ECFF313AAAB}"/>
                  </a:ext>
                </a:extLst>
              </p:cNvPr>
              <p:cNvSpPr/>
              <p:nvPr/>
            </p:nvSpPr>
            <p:spPr>
              <a:xfrm>
                <a:off x="8856344" y="2994660"/>
                <a:ext cx="16192" cy="11429"/>
              </a:xfrm>
              <a:custGeom>
                <a:avLst/>
                <a:gdLst>
                  <a:gd name="connsiteX0" fmla="*/ 0 w 16192"/>
                  <a:gd name="connsiteY0" fmla="*/ 11430 h 11429"/>
                  <a:gd name="connsiteX1" fmla="*/ 16193 w 16192"/>
                  <a:gd name="connsiteY1" fmla="*/ 1905 h 11429"/>
                  <a:gd name="connsiteX2" fmla="*/ 11430 w 16192"/>
                  <a:gd name="connsiteY2" fmla="*/ 0 h 11429"/>
                  <a:gd name="connsiteX3" fmla="*/ 0 w 16192"/>
                  <a:gd name="connsiteY3" fmla="*/ 6667 h 114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" h="11429">
                    <a:moveTo>
                      <a:pt x="0" y="11430"/>
                    </a:moveTo>
                    <a:lnTo>
                      <a:pt x="16193" y="1905"/>
                    </a:lnTo>
                    <a:lnTo>
                      <a:pt x="11430" y="0"/>
                    </a:lnTo>
                    <a:lnTo>
                      <a:pt x="0" y="6667"/>
                    </a:lnTo>
                    <a:close/>
                  </a:path>
                </a:pathLst>
              </a:custGeom>
              <a:solidFill>
                <a:srgbClr val="1A1A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390" name="Graphic 801">
              <a:extLst>
                <a:ext uri="{FF2B5EF4-FFF2-40B4-BE49-F238E27FC236}">
                  <a16:creationId xmlns:a16="http://schemas.microsoft.com/office/drawing/2014/main" id="{57412DFD-041B-475E-AB5B-7E168220CF49}"/>
                </a:ext>
              </a:extLst>
            </p:cNvPr>
            <p:cNvGrpSpPr/>
            <p:nvPr/>
          </p:nvGrpSpPr>
          <p:grpSpPr>
            <a:xfrm>
              <a:off x="8775386" y="3008938"/>
              <a:ext cx="19050" cy="46672"/>
              <a:chOff x="8775381" y="3008947"/>
              <a:chExt cx="19050" cy="46672"/>
            </a:xfrm>
            <a:solidFill>
              <a:schemeClr val="accent1"/>
            </a:solidFill>
          </p:grpSpPr>
          <p:sp>
            <p:nvSpPr>
              <p:cNvPr id="1391" name="Freeform: Shape 1390">
                <a:extLst>
                  <a:ext uri="{FF2B5EF4-FFF2-40B4-BE49-F238E27FC236}">
                    <a16:creationId xmlns:a16="http://schemas.microsoft.com/office/drawing/2014/main" id="{17A312AC-B32F-4AF7-B02F-DEF9E0470EAC}"/>
                  </a:ext>
                </a:extLst>
              </p:cNvPr>
              <p:cNvSpPr/>
              <p:nvPr/>
            </p:nvSpPr>
            <p:spPr>
              <a:xfrm>
                <a:off x="8775381" y="3008947"/>
                <a:ext cx="19050" cy="46672"/>
              </a:xfrm>
              <a:custGeom>
                <a:avLst/>
                <a:gdLst>
                  <a:gd name="connsiteX0" fmla="*/ 0 w 19050"/>
                  <a:gd name="connsiteY0" fmla="*/ 11430 h 46672"/>
                  <a:gd name="connsiteX1" fmla="*/ 0 w 19050"/>
                  <a:gd name="connsiteY1" fmla="*/ 46673 h 46672"/>
                  <a:gd name="connsiteX2" fmla="*/ 19050 w 19050"/>
                  <a:gd name="connsiteY2" fmla="*/ 35243 h 46672"/>
                  <a:gd name="connsiteX3" fmla="*/ 19050 w 19050"/>
                  <a:gd name="connsiteY3" fmla="*/ 0 h 466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9050" h="46672">
                    <a:moveTo>
                      <a:pt x="0" y="11430"/>
                    </a:moveTo>
                    <a:lnTo>
                      <a:pt x="0" y="46673"/>
                    </a:lnTo>
                    <a:lnTo>
                      <a:pt x="19050" y="35243"/>
                    </a:lnTo>
                    <a:lnTo>
                      <a:pt x="19050" y="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92" name="Freeform: Shape 1391">
                <a:extLst>
                  <a:ext uri="{FF2B5EF4-FFF2-40B4-BE49-F238E27FC236}">
                    <a16:creationId xmlns:a16="http://schemas.microsoft.com/office/drawing/2014/main" id="{BA085669-6F14-40CE-8F8B-E36C1EBDB41F}"/>
                  </a:ext>
                </a:extLst>
              </p:cNvPr>
              <p:cNvSpPr/>
              <p:nvPr/>
            </p:nvSpPr>
            <p:spPr>
              <a:xfrm>
                <a:off x="8777287" y="3011804"/>
                <a:ext cx="16192" cy="40004"/>
              </a:xfrm>
              <a:custGeom>
                <a:avLst/>
                <a:gdLst>
                  <a:gd name="connsiteX0" fmla="*/ 0 w 16192"/>
                  <a:gd name="connsiteY0" fmla="*/ 9525 h 40004"/>
                  <a:gd name="connsiteX1" fmla="*/ 16193 w 16192"/>
                  <a:gd name="connsiteY1" fmla="*/ 0 h 40004"/>
                  <a:gd name="connsiteX2" fmla="*/ 16193 w 16192"/>
                  <a:gd name="connsiteY2" fmla="*/ 31433 h 40004"/>
                  <a:gd name="connsiteX3" fmla="*/ 0 w 16192"/>
                  <a:gd name="connsiteY3" fmla="*/ 40005 h 400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" h="40004">
                    <a:moveTo>
                      <a:pt x="0" y="9525"/>
                    </a:moveTo>
                    <a:lnTo>
                      <a:pt x="16193" y="0"/>
                    </a:lnTo>
                    <a:lnTo>
                      <a:pt x="16193" y="31433"/>
                    </a:lnTo>
                    <a:lnTo>
                      <a:pt x="0" y="40005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93" name="Freeform: Shape 1392">
                <a:extLst>
                  <a:ext uri="{FF2B5EF4-FFF2-40B4-BE49-F238E27FC236}">
                    <a16:creationId xmlns:a16="http://schemas.microsoft.com/office/drawing/2014/main" id="{18AAEDFA-4EC3-47A8-8F6C-3744F5BAA698}"/>
                  </a:ext>
                </a:extLst>
              </p:cNvPr>
              <p:cNvSpPr/>
              <p:nvPr/>
            </p:nvSpPr>
            <p:spPr>
              <a:xfrm>
                <a:off x="8777287" y="3013710"/>
                <a:ext cx="11430" cy="33337"/>
              </a:xfrm>
              <a:custGeom>
                <a:avLst/>
                <a:gdLst>
                  <a:gd name="connsiteX0" fmla="*/ 11430 w 11430"/>
                  <a:gd name="connsiteY0" fmla="*/ 0 h 33337"/>
                  <a:gd name="connsiteX1" fmla="*/ 11430 w 11430"/>
                  <a:gd name="connsiteY1" fmla="*/ 26670 h 33337"/>
                  <a:gd name="connsiteX2" fmla="*/ 0 w 11430"/>
                  <a:gd name="connsiteY2" fmla="*/ 33337 h 33337"/>
                  <a:gd name="connsiteX3" fmla="*/ 0 w 11430"/>
                  <a:gd name="connsiteY3" fmla="*/ 7620 h 333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30" h="33337">
                    <a:moveTo>
                      <a:pt x="11430" y="0"/>
                    </a:moveTo>
                    <a:lnTo>
                      <a:pt x="11430" y="26670"/>
                    </a:lnTo>
                    <a:lnTo>
                      <a:pt x="0" y="33337"/>
                    </a:lnTo>
                    <a:lnTo>
                      <a:pt x="0" y="7620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94" name="Freeform: Shape 1393">
                <a:extLst>
                  <a:ext uri="{FF2B5EF4-FFF2-40B4-BE49-F238E27FC236}">
                    <a16:creationId xmlns:a16="http://schemas.microsoft.com/office/drawing/2014/main" id="{C703131A-47AA-47C9-A005-CAF7BD09CD34}"/>
                  </a:ext>
                </a:extLst>
              </p:cNvPr>
              <p:cNvSpPr/>
              <p:nvPr/>
            </p:nvSpPr>
            <p:spPr>
              <a:xfrm>
                <a:off x="8777287" y="3040379"/>
                <a:ext cx="16192" cy="11429"/>
              </a:xfrm>
              <a:custGeom>
                <a:avLst/>
                <a:gdLst>
                  <a:gd name="connsiteX0" fmla="*/ 0 w 16192"/>
                  <a:gd name="connsiteY0" fmla="*/ 11430 h 11429"/>
                  <a:gd name="connsiteX1" fmla="*/ 16193 w 16192"/>
                  <a:gd name="connsiteY1" fmla="*/ 2858 h 11429"/>
                  <a:gd name="connsiteX2" fmla="*/ 11430 w 16192"/>
                  <a:gd name="connsiteY2" fmla="*/ 0 h 11429"/>
                  <a:gd name="connsiteX3" fmla="*/ 0 w 16192"/>
                  <a:gd name="connsiteY3" fmla="*/ 6667 h 114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" h="11429">
                    <a:moveTo>
                      <a:pt x="0" y="11430"/>
                    </a:moveTo>
                    <a:lnTo>
                      <a:pt x="16193" y="2858"/>
                    </a:lnTo>
                    <a:lnTo>
                      <a:pt x="11430" y="0"/>
                    </a:lnTo>
                    <a:lnTo>
                      <a:pt x="0" y="6667"/>
                    </a:lnTo>
                    <a:close/>
                  </a:path>
                </a:pathLst>
              </a:custGeom>
              <a:solidFill>
                <a:srgbClr val="1A1A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395" name="Graphic 801">
              <a:extLst>
                <a:ext uri="{FF2B5EF4-FFF2-40B4-BE49-F238E27FC236}">
                  <a16:creationId xmlns:a16="http://schemas.microsoft.com/office/drawing/2014/main" id="{57412DFD-041B-475E-AB5B-7E168220CF49}"/>
                </a:ext>
              </a:extLst>
            </p:cNvPr>
            <p:cNvGrpSpPr/>
            <p:nvPr/>
          </p:nvGrpSpPr>
          <p:grpSpPr>
            <a:xfrm>
              <a:off x="8620129" y="3141336"/>
              <a:ext cx="19050" cy="45720"/>
              <a:chOff x="8620124" y="3141345"/>
              <a:chExt cx="19050" cy="45720"/>
            </a:xfrm>
            <a:solidFill>
              <a:schemeClr val="accent1"/>
            </a:solidFill>
          </p:grpSpPr>
          <p:sp>
            <p:nvSpPr>
              <p:cNvPr id="1396" name="Freeform: Shape 1395">
                <a:extLst>
                  <a:ext uri="{FF2B5EF4-FFF2-40B4-BE49-F238E27FC236}">
                    <a16:creationId xmlns:a16="http://schemas.microsoft.com/office/drawing/2014/main" id="{C40534C7-D881-4435-9B0B-0E1886460AF6}"/>
                  </a:ext>
                </a:extLst>
              </p:cNvPr>
              <p:cNvSpPr/>
              <p:nvPr/>
            </p:nvSpPr>
            <p:spPr>
              <a:xfrm>
                <a:off x="8620124" y="3141345"/>
                <a:ext cx="19050" cy="45720"/>
              </a:xfrm>
              <a:custGeom>
                <a:avLst/>
                <a:gdLst>
                  <a:gd name="connsiteX0" fmla="*/ 0 w 19050"/>
                  <a:gd name="connsiteY0" fmla="*/ 11430 h 45720"/>
                  <a:gd name="connsiteX1" fmla="*/ 0 w 19050"/>
                  <a:gd name="connsiteY1" fmla="*/ 45720 h 45720"/>
                  <a:gd name="connsiteX2" fmla="*/ 19050 w 19050"/>
                  <a:gd name="connsiteY2" fmla="*/ 35242 h 45720"/>
                  <a:gd name="connsiteX3" fmla="*/ 19050 w 19050"/>
                  <a:gd name="connsiteY3" fmla="*/ 0 h 457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9050" h="45720">
                    <a:moveTo>
                      <a:pt x="0" y="11430"/>
                    </a:moveTo>
                    <a:lnTo>
                      <a:pt x="0" y="45720"/>
                    </a:lnTo>
                    <a:lnTo>
                      <a:pt x="19050" y="35242"/>
                    </a:lnTo>
                    <a:lnTo>
                      <a:pt x="19050" y="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97" name="Freeform: Shape 1396">
                <a:extLst>
                  <a:ext uri="{FF2B5EF4-FFF2-40B4-BE49-F238E27FC236}">
                    <a16:creationId xmlns:a16="http://schemas.microsoft.com/office/drawing/2014/main" id="{E488EB4C-A6EE-4F8A-BC32-50AF4B752229}"/>
                  </a:ext>
                </a:extLst>
              </p:cNvPr>
              <p:cNvSpPr/>
              <p:nvPr/>
            </p:nvSpPr>
            <p:spPr>
              <a:xfrm>
                <a:off x="8622029" y="3144202"/>
                <a:ext cx="16192" cy="40004"/>
              </a:xfrm>
              <a:custGeom>
                <a:avLst/>
                <a:gdLst>
                  <a:gd name="connsiteX0" fmla="*/ 0 w 16192"/>
                  <a:gd name="connsiteY0" fmla="*/ 9525 h 40004"/>
                  <a:gd name="connsiteX1" fmla="*/ 16193 w 16192"/>
                  <a:gd name="connsiteY1" fmla="*/ 0 h 40004"/>
                  <a:gd name="connsiteX2" fmla="*/ 16193 w 16192"/>
                  <a:gd name="connsiteY2" fmla="*/ 30480 h 40004"/>
                  <a:gd name="connsiteX3" fmla="*/ 0 w 16192"/>
                  <a:gd name="connsiteY3" fmla="*/ 40005 h 400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" h="40004">
                    <a:moveTo>
                      <a:pt x="0" y="9525"/>
                    </a:moveTo>
                    <a:lnTo>
                      <a:pt x="16193" y="0"/>
                    </a:lnTo>
                    <a:lnTo>
                      <a:pt x="16193" y="30480"/>
                    </a:lnTo>
                    <a:lnTo>
                      <a:pt x="0" y="40005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98" name="Freeform: Shape 1397">
                <a:extLst>
                  <a:ext uri="{FF2B5EF4-FFF2-40B4-BE49-F238E27FC236}">
                    <a16:creationId xmlns:a16="http://schemas.microsoft.com/office/drawing/2014/main" id="{C2269551-DC83-4CA9-8D18-B55589EB21C7}"/>
                  </a:ext>
                </a:extLst>
              </p:cNvPr>
              <p:cNvSpPr/>
              <p:nvPr/>
            </p:nvSpPr>
            <p:spPr>
              <a:xfrm>
                <a:off x="8622029" y="3146107"/>
                <a:ext cx="11430" cy="33337"/>
              </a:xfrm>
              <a:custGeom>
                <a:avLst/>
                <a:gdLst>
                  <a:gd name="connsiteX0" fmla="*/ 11430 w 11430"/>
                  <a:gd name="connsiteY0" fmla="*/ 0 h 33337"/>
                  <a:gd name="connsiteX1" fmla="*/ 11430 w 11430"/>
                  <a:gd name="connsiteY1" fmla="*/ 26670 h 33337"/>
                  <a:gd name="connsiteX2" fmla="*/ 0 w 11430"/>
                  <a:gd name="connsiteY2" fmla="*/ 33338 h 33337"/>
                  <a:gd name="connsiteX3" fmla="*/ 0 w 11430"/>
                  <a:gd name="connsiteY3" fmla="*/ 7620 h 333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30" h="33337">
                    <a:moveTo>
                      <a:pt x="11430" y="0"/>
                    </a:moveTo>
                    <a:lnTo>
                      <a:pt x="11430" y="26670"/>
                    </a:lnTo>
                    <a:lnTo>
                      <a:pt x="0" y="33338"/>
                    </a:lnTo>
                    <a:lnTo>
                      <a:pt x="0" y="7620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99" name="Freeform: Shape 1398">
                <a:extLst>
                  <a:ext uri="{FF2B5EF4-FFF2-40B4-BE49-F238E27FC236}">
                    <a16:creationId xmlns:a16="http://schemas.microsoft.com/office/drawing/2014/main" id="{0084138C-B721-46C4-B8F3-CBF6EAC7FE5A}"/>
                  </a:ext>
                </a:extLst>
              </p:cNvPr>
              <p:cNvSpPr/>
              <p:nvPr/>
            </p:nvSpPr>
            <p:spPr>
              <a:xfrm>
                <a:off x="8622029" y="3172777"/>
                <a:ext cx="16192" cy="11429"/>
              </a:xfrm>
              <a:custGeom>
                <a:avLst/>
                <a:gdLst>
                  <a:gd name="connsiteX0" fmla="*/ 0 w 16192"/>
                  <a:gd name="connsiteY0" fmla="*/ 11430 h 11429"/>
                  <a:gd name="connsiteX1" fmla="*/ 16193 w 16192"/>
                  <a:gd name="connsiteY1" fmla="*/ 1905 h 11429"/>
                  <a:gd name="connsiteX2" fmla="*/ 11430 w 16192"/>
                  <a:gd name="connsiteY2" fmla="*/ 0 h 11429"/>
                  <a:gd name="connsiteX3" fmla="*/ 0 w 16192"/>
                  <a:gd name="connsiteY3" fmla="*/ 6667 h 114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" h="11429">
                    <a:moveTo>
                      <a:pt x="0" y="11430"/>
                    </a:moveTo>
                    <a:lnTo>
                      <a:pt x="16193" y="1905"/>
                    </a:lnTo>
                    <a:lnTo>
                      <a:pt x="11430" y="0"/>
                    </a:lnTo>
                    <a:lnTo>
                      <a:pt x="0" y="6667"/>
                    </a:lnTo>
                    <a:close/>
                  </a:path>
                </a:pathLst>
              </a:custGeom>
              <a:solidFill>
                <a:srgbClr val="1A1A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400" name="Graphic 801">
              <a:extLst>
                <a:ext uri="{FF2B5EF4-FFF2-40B4-BE49-F238E27FC236}">
                  <a16:creationId xmlns:a16="http://schemas.microsoft.com/office/drawing/2014/main" id="{57412DFD-041B-475E-AB5B-7E168220CF49}"/>
                </a:ext>
              </a:extLst>
            </p:cNvPr>
            <p:cNvGrpSpPr/>
            <p:nvPr/>
          </p:nvGrpSpPr>
          <p:grpSpPr>
            <a:xfrm>
              <a:off x="8804914" y="3033703"/>
              <a:ext cx="19050" cy="45720"/>
              <a:chOff x="8804909" y="3033712"/>
              <a:chExt cx="19050" cy="45720"/>
            </a:xfrm>
            <a:solidFill>
              <a:schemeClr val="accent1"/>
            </a:solidFill>
          </p:grpSpPr>
          <p:sp>
            <p:nvSpPr>
              <p:cNvPr id="1401" name="Freeform: Shape 1400">
                <a:extLst>
                  <a:ext uri="{FF2B5EF4-FFF2-40B4-BE49-F238E27FC236}">
                    <a16:creationId xmlns:a16="http://schemas.microsoft.com/office/drawing/2014/main" id="{796FA8F8-0CB4-41BF-88F8-B5F0ADDD7FE2}"/>
                  </a:ext>
                </a:extLst>
              </p:cNvPr>
              <p:cNvSpPr/>
              <p:nvPr/>
            </p:nvSpPr>
            <p:spPr>
              <a:xfrm>
                <a:off x="8804909" y="3033712"/>
                <a:ext cx="19050" cy="45720"/>
              </a:xfrm>
              <a:custGeom>
                <a:avLst/>
                <a:gdLst>
                  <a:gd name="connsiteX0" fmla="*/ 0 w 19050"/>
                  <a:gd name="connsiteY0" fmla="*/ 11430 h 45720"/>
                  <a:gd name="connsiteX1" fmla="*/ 0 w 19050"/>
                  <a:gd name="connsiteY1" fmla="*/ 45720 h 45720"/>
                  <a:gd name="connsiteX2" fmla="*/ 19050 w 19050"/>
                  <a:gd name="connsiteY2" fmla="*/ 35242 h 45720"/>
                  <a:gd name="connsiteX3" fmla="*/ 19050 w 19050"/>
                  <a:gd name="connsiteY3" fmla="*/ 0 h 457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9050" h="45720">
                    <a:moveTo>
                      <a:pt x="0" y="11430"/>
                    </a:moveTo>
                    <a:lnTo>
                      <a:pt x="0" y="45720"/>
                    </a:lnTo>
                    <a:lnTo>
                      <a:pt x="19050" y="35242"/>
                    </a:lnTo>
                    <a:lnTo>
                      <a:pt x="19050" y="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02" name="Freeform: Shape 1401">
                <a:extLst>
                  <a:ext uri="{FF2B5EF4-FFF2-40B4-BE49-F238E27FC236}">
                    <a16:creationId xmlns:a16="http://schemas.microsoft.com/office/drawing/2014/main" id="{1C36400F-FF31-474A-866D-C3B330717D7B}"/>
                  </a:ext>
                </a:extLst>
              </p:cNvPr>
              <p:cNvSpPr/>
              <p:nvPr/>
            </p:nvSpPr>
            <p:spPr>
              <a:xfrm>
                <a:off x="8805862" y="3036570"/>
                <a:ext cx="16192" cy="40004"/>
              </a:xfrm>
              <a:custGeom>
                <a:avLst/>
                <a:gdLst>
                  <a:gd name="connsiteX0" fmla="*/ 0 w 16192"/>
                  <a:gd name="connsiteY0" fmla="*/ 9525 h 40004"/>
                  <a:gd name="connsiteX1" fmla="*/ 16193 w 16192"/>
                  <a:gd name="connsiteY1" fmla="*/ 0 h 40004"/>
                  <a:gd name="connsiteX2" fmla="*/ 16193 w 16192"/>
                  <a:gd name="connsiteY2" fmla="*/ 30480 h 40004"/>
                  <a:gd name="connsiteX3" fmla="*/ 0 w 16192"/>
                  <a:gd name="connsiteY3" fmla="*/ 40005 h 400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" h="40004">
                    <a:moveTo>
                      <a:pt x="0" y="9525"/>
                    </a:moveTo>
                    <a:lnTo>
                      <a:pt x="16193" y="0"/>
                    </a:lnTo>
                    <a:lnTo>
                      <a:pt x="16193" y="30480"/>
                    </a:lnTo>
                    <a:lnTo>
                      <a:pt x="0" y="40005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03" name="Freeform: Shape 1402">
                <a:extLst>
                  <a:ext uri="{FF2B5EF4-FFF2-40B4-BE49-F238E27FC236}">
                    <a16:creationId xmlns:a16="http://schemas.microsoft.com/office/drawing/2014/main" id="{8E8B25BC-BB2B-4CB3-9429-EC64C9A74997}"/>
                  </a:ext>
                </a:extLst>
              </p:cNvPr>
              <p:cNvSpPr/>
              <p:nvPr/>
            </p:nvSpPr>
            <p:spPr>
              <a:xfrm>
                <a:off x="8805862" y="3038475"/>
                <a:ext cx="12382" cy="33337"/>
              </a:xfrm>
              <a:custGeom>
                <a:avLst/>
                <a:gdLst>
                  <a:gd name="connsiteX0" fmla="*/ 12382 w 12382"/>
                  <a:gd name="connsiteY0" fmla="*/ 0 h 33337"/>
                  <a:gd name="connsiteX1" fmla="*/ 12382 w 12382"/>
                  <a:gd name="connsiteY1" fmla="*/ 26670 h 33337"/>
                  <a:gd name="connsiteX2" fmla="*/ 0 w 12382"/>
                  <a:gd name="connsiteY2" fmla="*/ 33338 h 33337"/>
                  <a:gd name="connsiteX3" fmla="*/ 0 w 12382"/>
                  <a:gd name="connsiteY3" fmla="*/ 7620 h 333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33337">
                    <a:moveTo>
                      <a:pt x="12382" y="0"/>
                    </a:moveTo>
                    <a:lnTo>
                      <a:pt x="12382" y="26670"/>
                    </a:lnTo>
                    <a:lnTo>
                      <a:pt x="0" y="33338"/>
                    </a:lnTo>
                    <a:lnTo>
                      <a:pt x="0" y="7620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04" name="Freeform: Shape 1403">
                <a:extLst>
                  <a:ext uri="{FF2B5EF4-FFF2-40B4-BE49-F238E27FC236}">
                    <a16:creationId xmlns:a16="http://schemas.microsoft.com/office/drawing/2014/main" id="{09FFA3CA-7C7A-4374-8EE9-3CEDD1D72559}"/>
                  </a:ext>
                </a:extLst>
              </p:cNvPr>
              <p:cNvSpPr/>
              <p:nvPr/>
            </p:nvSpPr>
            <p:spPr>
              <a:xfrm>
                <a:off x="8805862" y="3065145"/>
                <a:ext cx="16192" cy="11429"/>
              </a:xfrm>
              <a:custGeom>
                <a:avLst/>
                <a:gdLst>
                  <a:gd name="connsiteX0" fmla="*/ 0 w 16192"/>
                  <a:gd name="connsiteY0" fmla="*/ 11430 h 11429"/>
                  <a:gd name="connsiteX1" fmla="*/ 16193 w 16192"/>
                  <a:gd name="connsiteY1" fmla="*/ 1905 h 11429"/>
                  <a:gd name="connsiteX2" fmla="*/ 12382 w 16192"/>
                  <a:gd name="connsiteY2" fmla="*/ 0 h 11429"/>
                  <a:gd name="connsiteX3" fmla="*/ 0 w 16192"/>
                  <a:gd name="connsiteY3" fmla="*/ 6667 h 114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" h="11429">
                    <a:moveTo>
                      <a:pt x="0" y="11430"/>
                    </a:moveTo>
                    <a:lnTo>
                      <a:pt x="16193" y="1905"/>
                    </a:lnTo>
                    <a:lnTo>
                      <a:pt x="12382" y="0"/>
                    </a:lnTo>
                    <a:lnTo>
                      <a:pt x="0" y="6667"/>
                    </a:lnTo>
                    <a:close/>
                  </a:path>
                </a:pathLst>
              </a:custGeom>
              <a:solidFill>
                <a:srgbClr val="1A1A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405" name="Graphic 801">
              <a:extLst>
                <a:ext uri="{FF2B5EF4-FFF2-40B4-BE49-F238E27FC236}">
                  <a16:creationId xmlns:a16="http://schemas.microsoft.com/office/drawing/2014/main" id="{57412DFD-041B-475E-AB5B-7E168220CF49}"/>
                </a:ext>
              </a:extLst>
            </p:cNvPr>
            <p:cNvGrpSpPr/>
            <p:nvPr/>
          </p:nvGrpSpPr>
          <p:grpSpPr>
            <a:xfrm>
              <a:off x="8725856" y="3079423"/>
              <a:ext cx="19050" cy="46672"/>
              <a:chOff x="8725851" y="3079432"/>
              <a:chExt cx="19050" cy="46672"/>
            </a:xfrm>
            <a:solidFill>
              <a:schemeClr val="accent1"/>
            </a:solidFill>
          </p:grpSpPr>
          <p:sp>
            <p:nvSpPr>
              <p:cNvPr id="1406" name="Freeform: Shape 1405">
                <a:extLst>
                  <a:ext uri="{FF2B5EF4-FFF2-40B4-BE49-F238E27FC236}">
                    <a16:creationId xmlns:a16="http://schemas.microsoft.com/office/drawing/2014/main" id="{1F2E6C05-E5A1-460C-A0EE-18727EBED9C9}"/>
                  </a:ext>
                </a:extLst>
              </p:cNvPr>
              <p:cNvSpPr/>
              <p:nvPr/>
            </p:nvSpPr>
            <p:spPr>
              <a:xfrm>
                <a:off x="8725851" y="3079432"/>
                <a:ext cx="19050" cy="46672"/>
              </a:xfrm>
              <a:custGeom>
                <a:avLst/>
                <a:gdLst>
                  <a:gd name="connsiteX0" fmla="*/ 0 w 19050"/>
                  <a:gd name="connsiteY0" fmla="*/ 11430 h 46672"/>
                  <a:gd name="connsiteX1" fmla="*/ 0 w 19050"/>
                  <a:gd name="connsiteY1" fmla="*/ 46672 h 46672"/>
                  <a:gd name="connsiteX2" fmla="*/ 19050 w 19050"/>
                  <a:gd name="connsiteY2" fmla="*/ 35242 h 46672"/>
                  <a:gd name="connsiteX3" fmla="*/ 19050 w 19050"/>
                  <a:gd name="connsiteY3" fmla="*/ 0 h 466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9050" h="46672">
                    <a:moveTo>
                      <a:pt x="0" y="11430"/>
                    </a:moveTo>
                    <a:lnTo>
                      <a:pt x="0" y="46672"/>
                    </a:lnTo>
                    <a:lnTo>
                      <a:pt x="19050" y="35242"/>
                    </a:lnTo>
                    <a:lnTo>
                      <a:pt x="19050" y="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07" name="Freeform: Shape 1406">
                <a:extLst>
                  <a:ext uri="{FF2B5EF4-FFF2-40B4-BE49-F238E27FC236}">
                    <a16:creationId xmlns:a16="http://schemas.microsoft.com/office/drawing/2014/main" id="{24161F74-E95D-4E99-91D3-4C634A5CDEAB}"/>
                  </a:ext>
                </a:extLst>
              </p:cNvPr>
              <p:cNvSpPr/>
              <p:nvPr/>
            </p:nvSpPr>
            <p:spPr>
              <a:xfrm>
                <a:off x="8726804" y="3082290"/>
                <a:ext cx="16192" cy="40957"/>
              </a:xfrm>
              <a:custGeom>
                <a:avLst/>
                <a:gdLst>
                  <a:gd name="connsiteX0" fmla="*/ 0 w 16192"/>
                  <a:gd name="connsiteY0" fmla="*/ 9525 h 40957"/>
                  <a:gd name="connsiteX1" fmla="*/ 16193 w 16192"/>
                  <a:gd name="connsiteY1" fmla="*/ 0 h 40957"/>
                  <a:gd name="connsiteX2" fmla="*/ 16193 w 16192"/>
                  <a:gd name="connsiteY2" fmla="*/ 31432 h 40957"/>
                  <a:gd name="connsiteX3" fmla="*/ 0 w 16192"/>
                  <a:gd name="connsiteY3" fmla="*/ 40957 h 409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" h="40957">
                    <a:moveTo>
                      <a:pt x="0" y="9525"/>
                    </a:moveTo>
                    <a:lnTo>
                      <a:pt x="16193" y="0"/>
                    </a:lnTo>
                    <a:lnTo>
                      <a:pt x="16193" y="31432"/>
                    </a:lnTo>
                    <a:lnTo>
                      <a:pt x="0" y="40957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08" name="Freeform: Shape 1407">
                <a:extLst>
                  <a:ext uri="{FF2B5EF4-FFF2-40B4-BE49-F238E27FC236}">
                    <a16:creationId xmlns:a16="http://schemas.microsoft.com/office/drawing/2014/main" id="{3B158C57-97D9-46AA-8880-5EA5C17DAA65}"/>
                  </a:ext>
                </a:extLst>
              </p:cNvPr>
              <p:cNvSpPr/>
              <p:nvPr/>
            </p:nvSpPr>
            <p:spPr>
              <a:xfrm>
                <a:off x="8726804" y="3085147"/>
                <a:ext cx="12382" cy="32385"/>
              </a:xfrm>
              <a:custGeom>
                <a:avLst/>
                <a:gdLst>
                  <a:gd name="connsiteX0" fmla="*/ 12382 w 12382"/>
                  <a:gd name="connsiteY0" fmla="*/ 0 h 32385"/>
                  <a:gd name="connsiteX1" fmla="*/ 12382 w 12382"/>
                  <a:gd name="connsiteY1" fmla="*/ 25718 h 32385"/>
                  <a:gd name="connsiteX2" fmla="*/ 0 w 12382"/>
                  <a:gd name="connsiteY2" fmla="*/ 32385 h 32385"/>
                  <a:gd name="connsiteX3" fmla="*/ 0 w 12382"/>
                  <a:gd name="connsiteY3" fmla="*/ 6668 h 323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32385">
                    <a:moveTo>
                      <a:pt x="12382" y="0"/>
                    </a:moveTo>
                    <a:lnTo>
                      <a:pt x="12382" y="25718"/>
                    </a:lnTo>
                    <a:lnTo>
                      <a:pt x="0" y="32385"/>
                    </a:lnTo>
                    <a:lnTo>
                      <a:pt x="0" y="6668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09" name="Freeform: Shape 1408">
                <a:extLst>
                  <a:ext uri="{FF2B5EF4-FFF2-40B4-BE49-F238E27FC236}">
                    <a16:creationId xmlns:a16="http://schemas.microsoft.com/office/drawing/2014/main" id="{9BEFDEC1-CDA0-4246-9848-A2DE56213088}"/>
                  </a:ext>
                </a:extLst>
              </p:cNvPr>
              <p:cNvSpPr/>
              <p:nvPr/>
            </p:nvSpPr>
            <p:spPr>
              <a:xfrm>
                <a:off x="8726804" y="3110865"/>
                <a:ext cx="16192" cy="12382"/>
              </a:xfrm>
              <a:custGeom>
                <a:avLst/>
                <a:gdLst>
                  <a:gd name="connsiteX0" fmla="*/ 0 w 16192"/>
                  <a:gd name="connsiteY0" fmla="*/ 12382 h 12382"/>
                  <a:gd name="connsiteX1" fmla="*/ 16193 w 16192"/>
                  <a:gd name="connsiteY1" fmla="*/ 2857 h 12382"/>
                  <a:gd name="connsiteX2" fmla="*/ 12382 w 16192"/>
                  <a:gd name="connsiteY2" fmla="*/ 0 h 12382"/>
                  <a:gd name="connsiteX3" fmla="*/ 0 w 16192"/>
                  <a:gd name="connsiteY3" fmla="*/ 6667 h 123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" h="12382">
                    <a:moveTo>
                      <a:pt x="0" y="12382"/>
                    </a:moveTo>
                    <a:lnTo>
                      <a:pt x="16193" y="2857"/>
                    </a:lnTo>
                    <a:lnTo>
                      <a:pt x="12382" y="0"/>
                    </a:lnTo>
                    <a:lnTo>
                      <a:pt x="0" y="6667"/>
                    </a:lnTo>
                    <a:close/>
                  </a:path>
                </a:pathLst>
              </a:custGeom>
              <a:solidFill>
                <a:srgbClr val="1A1A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410" name="Graphic 801">
              <a:extLst>
                <a:ext uri="{FF2B5EF4-FFF2-40B4-BE49-F238E27FC236}">
                  <a16:creationId xmlns:a16="http://schemas.microsoft.com/office/drawing/2014/main" id="{57412DFD-041B-475E-AB5B-7E168220CF49}"/>
                </a:ext>
              </a:extLst>
            </p:cNvPr>
            <p:cNvGrpSpPr/>
            <p:nvPr/>
          </p:nvGrpSpPr>
          <p:grpSpPr>
            <a:xfrm>
              <a:off x="8695377" y="3097520"/>
              <a:ext cx="19050" cy="46672"/>
              <a:chOff x="8695372" y="3097529"/>
              <a:chExt cx="19050" cy="46672"/>
            </a:xfrm>
            <a:solidFill>
              <a:schemeClr val="accent1"/>
            </a:solidFill>
          </p:grpSpPr>
          <p:sp>
            <p:nvSpPr>
              <p:cNvPr id="1411" name="Freeform: Shape 1410">
                <a:extLst>
                  <a:ext uri="{FF2B5EF4-FFF2-40B4-BE49-F238E27FC236}">
                    <a16:creationId xmlns:a16="http://schemas.microsoft.com/office/drawing/2014/main" id="{300653A5-0123-45D6-96E0-93339EB3489A}"/>
                  </a:ext>
                </a:extLst>
              </p:cNvPr>
              <p:cNvSpPr/>
              <p:nvPr/>
            </p:nvSpPr>
            <p:spPr>
              <a:xfrm>
                <a:off x="8695372" y="3097529"/>
                <a:ext cx="19050" cy="46672"/>
              </a:xfrm>
              <a:custGeom>
                <a:avLst/>
                <a:gdLst>
                  <a:gd name="connsiteX0" fmla="*/ 0 w 19050"/>
                  <a:gd name="connsiteY0" fmla="*/ 11430 h 46672"/>
                  <a:gd name="connsiteX1" fmla="*/ 0 w 19050"/>
                  <a:gd name="connsiteY1" fmla="*/ 46673 h 46672"/>
                  <a:gd name="connsiteX2" fmla="*/ 19050 w 19050"/>
                  <a:gd name="connsiteY2" fmla="*/ 35242 h 46672"/>
                  <a:gd name="connsiteX3" fmla="*/ 19050 w 19050"/>
                  <a:gd name="connsiteY3" fmla="*/ 0 h 466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9050" h="46672">
                    <a:moveTo>
                      <a:pt x="0" y="11430"/>
                    </a:moveTo>
                    <a:lnTo>
                      <a:pt x="0" y="46673"/>
                    </a:lnTo>
                    <a:lnTo>
                      <a:pt x="19050" y="35242"/>
                    </a:lnTo>
                    <a:lnTo>
                      <a:pt x="19050" y="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12" name="Freeform: Shape 1411">
                <a:extLst>
                  <a:ext uri="{FF2B5EF4-FFF2-40B4-BE49-F238E27FC236}">
                    <a16:creationId xmlns:a16="http://schemas.microsoft.com/office/drawing/2014/main" id="{A3CBDCCC-9020-4117-8E1B-44F3188A30CF}"/>
                  </a:ext>
                </a:extLst>
              </p:cNvPr>
              <p:cNvSpPr/>
              <p:nvPr/>
            </p:nvSpPr>
            <p:spPr>
              <a:xfrm>
                <a:off x="8696324" y="3100387"/>
                <a:ext cx="16192" cy="40004"/>
              </a:xfrm>
              <a:custGeom>
                <a:avLst/>
                <a:gdLst>
                  <a:gd name="connsiteX0" fmla="*/ 0 w 16192"/>
                  <a:gd name="connsiteY0" fmla="*/ 9525 h 40004"/>
                  <a:gd name="connsiteX1" fmla="*/ 16193 w 16192"/>
                  <a:gd name="connsiteY1" fmla="*/ 0 h 40004"/>
                  <a:gd name="connsiteX2" fmla="*/ 16193 w 16192"/>
                  <a:gd name="connsiteY2" fmla="*/ 30480 h 40004"/>
                  <a:gd name="connsiteX3" fmla="*/ 0 w 16192"/>
                  <a:gd name="connsiteY3" fmla="*/ 40005 h 400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" h="40004">
                    <a:moveTo>
                      <a:pt x="0" y="9525"/>
                    </a:moveTo>
                    <a:lnTo>
                      <a:pt x="16193" y="0"/>
                    </a:lnTo>
                    <a:lnTo>
                      <a:pt x="16193" y="30480"/>
                    </a:lnTo>
                    <a:lnTo>
                      <a:pt x="0" y="40005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13" name="Freeform: Shape 1412">
                <a:extLst>
                  <a:ext uri="{FF2B5EF4-FFF2-40B4-BE49-F238E27FC236}">
                    <a16:creationId xmlns:a16="http://schemas.microsoft.com/office/drawing/2014/main" id="{545373F8-8A5B-442F-B549-9A5AD9DF2059}"/>
                  </a:ext>
                </a:extLst>
              </p:cNvPr>
              <p:cNvSpPr/>
              <p:nvPr/>
            </p:nvSpPr>
            <p:spPr>
              <a:xfrm>
                <a:off x="8696324" y="3102292"/>
                <a:ext cx="12382" cy="33337"/>
              </a:xfrm>
              <a:custGeom>
                <a:avLst/>
                <a:gdLst>
                  <a:gd name="connsiteX0" fmla="*/ 12382 w 12382"/>
                  <a:gd name="connsiteY0" fmla="*/ 0 h 33337"/>
                  <a:gd name="connsiteX1" fmla="*/ 12382 w 12382"/>
                  <a:gd name="connsiteY1" fmla="*/ 26670 h 33337"/>
                  <a:gd name="connsiteX2" fmla="*/ 0 w 12382"/>
                  <a:gd name="connsiteY2" fmla="*/ 33338 h 33337"/>
                  <a:gd name="connsiteX3" fmla="*/ 0 w 12382"/>
                  <a:gd name="connsiteY3" fmla="*/ 7620 h 333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33337">
                    <a:moveTo>
                      <a:pt x="12382" y="0"/>
                    </a:moveTo>
                    <a:lnTo>
                      <a:pt x="12382" y="26670"/>
                    </a:lnTo>
                    <a:lnTo>
                      <a:pt x="0" y="33338"/>
                    </a:lnTo>
                    <a:lnTo>
                      <a:pt x="0" y="7620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14" name="Freeform: Shape 1413">
                <a:extLst>
                  <a:ext uri="{FF2B5EF4-FFF2-40B4-BE49-F238E27FC236}">
                    <a16:creationId xmlns:a16="http://schemas.microsoft.com/office/drawing/2014/main" id="{79A0317E-4A6D-4EAD-A3A8-AA9FC6F89F17}"/>
                  </a:ext>
                </a:extLst>
              </p:cNvPr>
              <p:cNvSpPr/>
              <p:nvPr/>
            </p:nvSpPr>
            <p:spPr>
              <a:xfrm>
                <a:off x="8696324" y="3128962"/>
                <a:ext cx="16192" cy="11429"/>
              </a:xfrm>
              <a:custGeom>
                <a:avLst/>
                <a:gdLst>
                  <a:gd name="connsiteX0" fmla="*/ 0 w 16192"/>
                  <a:gd name="connsiteY0" fmla="*/ 11430 h 11429"/>
                  <a:gd name="connsiteX1" fmla="*/ 16193 w 16192"/>
                  <a:gd name="connsiteY1" fmla="*/ 1905 h 11429"/>
                  <a:gd name="connsiteX2" fmla="*/ 12382 w 16192"/>
                  <a:gd name="connsiteY2" fmla="*/ 0 h 11429"/>
                  <a:gd name="connsiteX3" fmla="*/ 0 w 16192"/>
                  <a:gd name="connsiteY3" fmla="*/ 6667 h 114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" h="11429">
                    <a:moveTo>
                      <a:pt x="0" y="11430"/>
                    </a:moveTo>
                    <a:lnTo>
                      <a:pt x="16193" y="1905"/>
                    </a:lnTo>
                    <a:lnTo>
                      <a:pt x="12382" y="0"/>
                    </a:lnTo>
                    <a:lnTo>
                      <a:pt x="0" y="6667"/>
                    </a:lnTo>
                    <a:close/>
                  </a:path>
                </a:pathLst>
              </a:custGeom>
              <a:solidFill>
                <a:srgbClr val="1A1A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415" name="Graphic 801">
              <a:extLst>
                <a:ext uri="{FF2B5EF4-FFF2-40B4-BE49-F238E27FC236}">
                  <a16:creationId xmlns:a16="http://schemas.microsoft.com/office/drawing/2014/main" id="{57412DFD-041B-475E-AB5B-7E168220CF49}"/>
                </a:ext>
              </a:extLst>
            </p:cNvPr>
            <p:cNvGrpSpPr/>
            <p:nvPr/>
          </p:nvGrpSpPr>
          <p:grpSpPr>
            <a:xfrm>
              <a:off x="8879210" y="2989888"/>
              <a:ext cx="20002" cy="46672"/>
              <a:chOff x="8879204" y="2989897"/>
              <a:chExt cx="20002" cy="46672"/>
            </a:xfrm>
            <a:solidFill>
              <a:schemeClr val="accent1"/>
            </a:solidFill>
          </p:grpSpPr>
          <p:sp>
            <p:nvSpPr>
              <p:cNvPr id="1416" name="Freeform: Shape 1415">
                <a:extLst>
                  <a:ext uri="{FF2B5EF4-FFF2-40B4-BE49-F238E27FC236}">
                    <a16:creationId xmlns:a16="http://schemas.microsoft.com/office/drawing/2014/main" id="{53373B9C-3CA8-4002-9E2B-D2FB34E7F06D}"/>
                  </a:ext>
                </a:extLst>
              </p:cNvPr>
              <p:cNvSpPr/>
              <p:nvPr/>
            </p:nvSpPr>
            <p:spPr>
              <a:xfrm>
                <a:off x="8879204" y="2989897"/>
                <a:ext cx="20002" cy="46672"/>
              </a:xfrm>
              <a:custGeom>
                <a:avLst/>
                <a:gdLst>
                  <a:gd name="connsiteX0" fmla="*/ 0 w 20002"/>
                  <a:gd name="connsiteY0" fmla="*/ 11430 h 46672"/>
                  <a:gd name="connsiteX1" fmla="*/ 0 w 20002"/>
                  <a:gd name="connsiteY1" fmla="*/ 46673 h 46672"/>
                  <a:gd name="connsiteX2" fmla="*/ 20002 w 20002"/>
                  <a:gd name="connsiteY2" fmla="*/ 35242 h 46672"/>
                  <a:gd name="connsiteX3" fmla="*/ 20002 w 20002"/>
                  <a:gd name="connsiteY3" fmla="*/ 0 h 466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002" h="46672">
                    <a:moveTo>
                      <a:pt x="0" y="11430"/>
                    </a:moveTo>
                    <a:lnTo>
                      <a:pt x="0" y="46673"/>
                    </a:lnTo>
                    <a:lnTo>
                      <a:pt x="20002" y="35242"/>
                    </a:lnTo>
                    <a:lnTo>
                      <a:pt x="20002" y="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17" name="Freeform: Shape 1416">
                <a:extLst>
                  <a:ext uri="{FF2B5EF4-FFF2-40B4-BE49-F238E27FC236}">
                    <a16:creationId xmlns:a16="http://schemas.microsoft.com/office/drawing/2014/main" id="{14175F09-DBC4-4CDF-BB7E-23BE63344325}"/>
                  </a:ext>
                </a:extLst>
              </p:cNvPr>
              <p:cNvSpPr/>
              <p:nvPr/>
            </p:nvSpPr>
            <p:spPr>
              <a:xfrm>
                <a:off x="8881109" y="2992754"/>
                <a:ext cx="16192" cy="40005"/>
              </a:xfrm>
              <a:custGeom>
                <a:avLst/>
                <a:gdLst>
                  <a:gd name="connsiteX0" fmla="*/ 0 w 16192"/>
                  <a:gd name="connsiteY0" fmla="*/ 9525 h 40005"/>
                  <a:gd name="connsiteX1" fmla="*/ 16192 w 16192"/>
                  <a:gd name="connsiteY1" fmla="*/ 0 h 40005"/>
                  <a:gd name="connsiteX2" fmla="*/ 16192 w 16192"/>
                  <a:gd name="connsiteY2" fmla="*/ 31433 h 40005"/>
                  <a:gd name="connsiteX3" fmla="*/ 0 w 16192"/>
                  <a:gd name="connsiteY3" fmla="*/ 40005 h 400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" h="40005">
                    <a:moveTo>
                      <a:pt x="0" y="9525"/>
                    </a:moveTo>
                    <a:lnTo>
                      <a:pt x="16192" y="0"/>
                    </a:lnTo>
                    <a:lnTo>
                      <a:pt x="16192" y="31433"/>
                    </a:lnTo>
                    <a:lnTo>
                      <a:pt x="0" y="40005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18" name="Freeform: Shape 1417">
                <a:extLst>
                  <a:ext uri="{FF2B5EF4-FFF2-40B4-BE49-F238E27FC236}">
                    <a16:creationId xmlns:a16="http://schemas.microsoft.com/office/drawing/2014/main" id="{0AE27DC2-69DA-4784-8CEA-8781AEEB036F}"/>
                  </a:ext>
                </a:extLst>
              </p:cNvPr>
              <p:cNvSpPr/>
              <p:nvPr/>
            </p:nvSpPr>
            <p:spPr>
              <a:xfrm>
                <a:off x="8881109" y="2994660"/>
                <a:ext cx="11429" cy="33337"/>
              </a:xfrm>
              <a:custGeom>
                <a:avLst/>
                <a:gdLst>
                  <a:gd name="connsiteX0" fmla="*/ 11430 w 11429"/>
                  <a:gd name="connsiteY0" fmla="*/ 0 h 33337"/>
                  <a:gd name="connsiteX1" fmla="*/ 11430 w 11429"/>
                  <a:gd name="connsiteY1" fmla="*/ 26670 h 33337"/>
                  <a:gd name="connsiteX2" fmla="*/ 0 w 11429"/>
                  <a:gd name="connsiteY2" fmla="*/ 33338 h 33337"/>
                  <a:gd name="connsiteX3" fmla="*/ 0 w 11429"/>
                  <a:gd name="connsiteY3" fmla="*/ 7620 h 333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29" h="33337">
                    <a:moveTo>
                      <a:pt x="11430" y="0"/>
                    </a:moveTo>
                    <a:lnTo>
                      <a:pt x="11430" y="26670"/>
                    </a:lnTo>
                    <a:lnTo>
                      <a:pt x="0" y="33338"/>
                    </a:lnTo>
                    <a:lnTo>
                      <a:pt x="0" y="7620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19" name="Freeform: Shape 1418">
                <a:extLst>
                  <a:ext uri="{FF2B5EF4-FFF2-40B4-BE49-F238E27FC236}">
                    <a16:creationId xmlns:a16="http://schemas.microsoft.com/office/drawing/2014/main" id="{8527D209-470A-4481-838C-E4C05DC243D7}"/>
                  </a:ext>
                </a:extLst>
              </p:cNvPr>
              <p:cNvSpPr/>
              <p:nvPr/>
            </p:nvSpPr>
            <p:spPr>
              <a:xfrm>
                <a:off x="8881109" y="3021329"/>
                <a:ext cx="16192" cy="11430"/>
              </a:xfrm>
              <a:custGeom>
                <a:avLst/>
                <a:gdLst>
                  <a:gd name="connsiteX0" fmla="*/ 0 w 16192"/>
                  <a:gd name="connsiteY0" fmla="*/ 11430 h 11430"/>
                  <a:gd name="connsiteX1" fmla="*/ 16192 w 16192"/>
                  <a:gd name="connsiteY1" fmla="*/ 2858 h 11430"/>
                  <a:gd name="connsiteX2" fmla="*/ 11430 w 16192"/>
                  <a:gd name="connsiteY2" fmla="*/ 0 h 11430"/>
                  <a:gd name="connsiteX3" fmla="*/ 0 w 16192"/>
                  <a:gd name="connsiteY3" fmla="*/ 6668 h 114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" h="11430">
                    <a:moveTo>
                      <a:pt x="0" y="11430"/>
                    </a:moveTo>
                    <a:lnTo>
                      <a:pt x="16192" y="2858"/>
                    </a:lnTo>
                    <a:lnTo>
                      <a:pt x="11430" y="0"/>
                    </a:lnTo>
                    <a:lnTo>
                      <a:pt x="0" y="6668"/>
                    </a:lnTo>
                    <a:close/>
                  </a:path>
                </a:pathLst>
              </a:custGeom>
              <a:solidFill>
                <a:srgbClr val="1A1A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420" name="Graphic 801">
              <a:extLst>
                <a:ext uri="{FF2B5EF4-FFF2-40B4-BE49-F238E27FC236}">
                  <a16:creationId xmlns:a16="http://schemas.microsoft.com/office/drawing/2014/main" id="{57412DFD-041B-475E-AB5B-7E168220CF49}"/>
                </a:ext>
              </a:extLst>
            </p:cNvPr>
            <p:cNvGrpSpPr/>
            <p:nvPr/>
          </p:nvGrpSpPr>
          <p:grpSpPr>
            <a:xfrm>
              <a:off x="8644894" y="3126095"/>
              <a:ext cx="20002" cy="46672"/>
              <a:chOff x="8644889" y="3126104"/>
              <a:chExt cx="20002" cy="46672"/>
            </a:xfrm>
            <a:solidFill>
              <a:schemeClr val="accent1"/>
            </a:solidFill>
          </p:grpSpPr>
          <p:sp>
            <p:nvSpPr>
              <p:cNvPr id="1421" name="Freeform: Shape 1420">
                <a:extLst>
                  <a:ext uri="{FF2B5EF4-FFF2-40B4-BE49-F238E27FC236}">
                    <a16:creationId xmlns:a16="http://schemas.microsoft.com/office/drawing/2014/main" id="{3CB5E0DC-1398-4ECA-81B5-F1AF25F08136}"/>
                  </a:ext>
                </a:extLst>
              </p:cNvPr>
              <p:cNvSpPr/>
              <p:nvPr/>
            </p:nvSpPr>
            <p:spPr>
              <a:xfrm>
                <a:off x="8644889" y="3126104"/>
                <a:ext cx="20002" cy="46672"/>
              </a:xfrm>
              <a:custGeom>
                <a:avLst/>
                <a:gdLst>
                  <a:gd name="connsiteX0" fmla="*/ 0 w 20002"/>
                  <a:gd name="connsiteY0" fmla="*/ 11430 h 46672"/>
                  <a:gd name="connsiteX1" fmla="*/ 0 w 20002"/>
                  <a:gd name="connsiteY1" fmla="*/ 46673 h 46672"/>
                  <a:gd name="connsiteX2" fmla="*/ 20003 w 20002"/>
                  <a:gd name="connsiteY2" fmla="*/ 35242 h 46672"/>
                  <a:gd name="connsiteX3" fmla="*/ 20003 w 20002"/>
                  <a:gd name="connsiteY3" fmla="*/ 0 h 466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002" h="46672">
                    <a:moveTo>
                      <a:pt x="0" y="11430"/>
                    </a:moveTo>
                    <a:lnTo>
                      <a:pt x="0" y="46673"/>
                    </a:lnTo>
                    <a:lnTo>
                      <a:pt x="20003" y="35242"/>
                    </a:lnTo>
                    <a:lnTo>
                      <a:pt x="20003" y="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22" name="Freeform: Shape 1421">
                <a:extLst>
                  <a:ext uri="{FF2B5EF4-FFF2-40B4-BE49-F238E27FC236}">
                    <a16:creationId xmlns:a16="http://schemas.microsoft.com/office/drawing/2014/main" id="{22999D66-1B8C-46E9-B340-D3C1E14E25D0}"/>
                  </a:ext>
                </a:extLst>
              </p:cNvPr>
              <p:cNvSpPr/>
              <p:nvPr/>
            </p:nvSpPr>
            <p:spPr>
              <a:xfrm>
                <a:off x="8646794" y="3128962"/>
                <a:ext cx="16192" cy="40957"/>
              </a:xfrm>
              <a:custGeom>
                <a:avLst/>
                <a:gdLst>
                  <a:gd name="connsiteX0" fmla="*/ 0 w 16192"/>
                  <a:gd name="connsiteY0" fmla="*/ 9525 h 40957"/>
                  <a:gd name="connsiteX1" fmla="*/ 16193 w 16192"/>
                  <a:gd name="connsiteY1" fmla="*/ 0 h 40957"/>
                  <a:gd name="connsiteX2" fmla="*/ 16193 w 16192"/>
                  <a:gd name="connsiteY2" fmla="*/ 31433 h 40957"/>
                  <a:gd name="connsiteX3" fmla="*/ 0 w 16192"/>
                  <a:gd name="connsiteY3" fmla="*/ 40958 h 409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" h="40957">
                    <a:moveTo>
                      <a:pt x="0" y="9525"/>
                    </a:moveTo>
                    <a:lnTo>
                      <a:pt x="16193" y="0"/>
                    </a:lnTo>
                    <a:lnTo>
                      <a:pt x="16193" y="31433"/>
                    </a:lnTo>
                    <a:lnTo>
                      <a:pt x="0" y="40958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23" name="Freeform: Shape 1422">
                <a:extLst>
                  <a:ext uri="{FF2B5EF4-FFF2-40B4-BE49-F238E27FC236}">
                    <a16:creationId xmlns:a16="http://schemas.microsoft.com/office/drawing/2014/main" id="{9A5FA1A3-0F4F-4343-BCF6-26FEAF0F6D41}"/>
                  </a:ext>
                </a:extLst>
              </p:cNvPr>
              <p:cNvSpPr/>
              <p:nvPr/>
            </p:nvSpPr>
            <p:spPr>
              <a:xfrm>
                <a:off x="8646794" y="3131820"/>
                <a:ext cx="11430" cy="33337"/>
              </a:xfrm>
              <a:custGeom>
                <a:avLst/>
                <a:gdLst>
                  <a:gd name="connsiteX0" fmla="*/ 11430 w 11430"/>
                  <a:gd name="connsiteY0" fmla="*/ 0 h 33337"/>
                  <a:gd name="connsiteX1" fmla="*/ 11430 w 11430"/>
                  <a:gd name="connsiteY1" fmla="*/ 25717 h 33337"/>
                  <a:gd name="connsiteX2" fmla="*/ 0 w 11430"/>
                  <a:gd name="connsiteY2" fmla="*/ 33338 h 33337"/>
                  <a:gd name="connsiteX3" fmla="*/ 0 w 11430"/>
                  <a:gd name="connsiteY3" fmla="*/ 6667 h 333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30" h="33337">
                    <a:moveTo>
                      <a:pt x="11430" y="0"/>
                    </a:moveTo>
                    <a:lnTo>
                      <a:pt x="11430" y="25717"/>
                    </a:lnTo>
                    <a:lnTo>
                      <a:pt x="0" y="33338"/>
                    </a:lnTo>
                    <a:lnTo>
                      <a:pt x="0" y="6667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24" name="Freeform: Shape 1423">
                <a:extLst>
                  <a:ext uri="{FF2B5EF4-FFF2-40B4-BE49-F238E27FC236}">
                    <a16:creationId xmlns:a16="http://schemas.microsoft.com/office/drawing/2014/main" id="{E4044C9D-979D-45F4-A0EA-AC79F57460DD}"/>
                  </a:ext>
                </a:extLst>
              </p:cNvPr>
              <p:cNvSpPr/>
              <p:nvPr/>
            </p:nvSpPr>
            <p:spPr>
              <a:xfrm>
                <a:off x="8646794" y="3157537"/>
                <a:ext cx="16192" cy="12382"/>
              </a:xfrm>
              <a:custGeom>
                <a:avLst/>
                <a:gdLst>
                  <a:gd name="connsiteX0" fmla="*/ 0 w 16192"/>
                  <a:gd name="connsiteY0" fmla="*/ 12383 h 12382"/>
                  <a:gd name="connsiteX1" fmla="*/ 16193 w 16192"/>
                  <a:gd name="connsiteY1" fmla="*/ 2858 h 12382"/>
                  <a:gd name="connsiteX2" fmla="*/ 11430 w 16192"/>
                  <a:gd name="connsiteY2" fmla="*/ 0 h 12382"/>
                  <a:gd name="connsiteX3" fmla="*/ 0 w 16192"/>
                  <a:gd name="connsiteY3" fmla="*/ 7620 h 123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" h="12382">
                    <a:moveTo>
                      <a:pt x="0" y="12383"/>
                    </a:moveTo>
                    <a:lnTo>
                      <a:pt x="16193" y="2858"/>
                    </a:lnTo>
                    <a:lnTo>
                      <a:pt x="11430" y="0"/>
                    </a:lnTo>
                    <a:lnTo>
                      <a:pt x="0" y="7620"/>
                    </a:lnTo>
                    <a:close/>
                  </a:path>
                </a:pathLst>
              </a:custGeom>
              <a:solidFill>
                <a:srgbClr val="1A1A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425" name="Graphic 801">
              <a:extLst>
                <a:ext uri="{FF2B5EF4-FFF2-40B4-BE49-F238E27FC236}">
                  <a16:creationId xmlns:a16="http://schemas.microsoft.com/office/drawing/2014/main" id="{57412DFD-041B-475E-AB5B-7E168220CF49}"/>
                </a:ext>
              </a:extLst>
            </p:cNvPr>
            <p:cNvGrpSpPr/>
            <p:nvPr/>
          </p:nvGrpSpPr>
          <p:grpSpPr>
            <a:xfrm>
              <a:off x="8829680" y="3018463"/>
              <a:ext cx="19050" cy="46672"/>
              <a:chOff x="8829674" y="3018472"/>
              <a:chExt cx="19050" cy="46672"/>
            </a:xfrm>
            <a:solidFill>
              <a:schemeClr val="accent1"/>
            </a:solidFill>
          </p:grpSpPr>
          <p:sp>
            <p:nvSpPr>
              <p:cNvPr id="1426" name="Freeform: Shape 1425">
                <a:extLst>
                  <a:ext uri="{FF2B5EF4-FFF2-40B4-BE49-F238E27FC236}">
                    <a16:creationId xmlns:a16="http://schemas.microsoft.com/office/drawing/2014/main" id="{BC4E71CA-EE70-46C3-8FFA-311CAC831375}"/>
                  </a:ext>
                </a:extLst>
              </p:cNvPr>
              <p:cNvSpPr/>
              <p:nvPr/>
            </p:nvSpPr>
            <p:spPr>
              <a:xfrm>
                <a:off x="8829674" y="3018472"/>
                <a:ext cx="19050" cy="46672"/>
              </a:xfrm>
              <a:custGeom>
                <a:avLst/>
                <a:gdLst>
                  <a:gd name="connsiteX0" fmla="*/ 0 w 19050"/>
                  <a:gd name="connsiteY0" fmla="*/ 11430 h 46672"/>
                  <a:gd name="connsiteX1" fmla="*/ 0 w 19050"/>
                  <a:gd name="connsiteY1" fmla="*/ 46673 h 46672"/>
                  <a:gd name="connsiteX2" fmla="*/ 19050 w 19050"/>
                  <a:gd name="connsiteY2" fmla="*/ 35243 h 46672"/>
                  <a:gd name="connsiteX3" fmla="*/ 19050 w 19050"/>
                  <a:gd name="connsiteY3" fmla="*/ 0 h 466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9050" h="46672">
                    <a:moveTo>
                      <a:pt x="0" y="11430"/>
                    </a:moveTo>
                    <a:lnTo>
                      <a:pt x="0" y="46673"/>
                    </a:lnTo>
                    <a:lnTo>
                      <a:pt x="19050" y="35243"/>
                    </a:lnTo>
                    <a:lnTo>
                      <a:pt x="19050" y="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27" name="Freeform: Shape 1426">
                <a:extLst>
                  <a:ext uri="{FF2B5EF4-FFF2-40B4-BE49-F238E27FC236}">
                    <a16:creationId xmlns:a16="http://schemas.microsoft.com/office/drawing/2014/main" id="{CEA8DAD0-E923-4DCC-AB2F-E50BAEDA0388}"/>
                  </a:ext>
                </a:extLst>
              </p:cNvPr>
              <p:cNvSpPr/>
              <p:nvPr/>
            </p:nvSpPr>
            <p:spPr>
              <a:xfrm>
                <a:off x="8831579" y="3021329"/>
                <a:ext cx="15239" cy="40957"/>
              </a:xfrm>
              <a:custGeom>
                <a:avLst/>
                <a:gdLst>
                  <a:gd name="connsiteX0" fmla="*/ 0 w 15239"/>
                  <a:gd name="connsiteY0" fmla="*/ 9525 h 40957"/>
                  <a:gd name="connsiteX1" fmla="*/ 15240 w 15239"/>
                  <a:gd name="connsiteY1" fmla="*/ 0 h 40957"/>
                  <a:gd name="connsiteX2" fmla="*/ 15240 w 15239"/>
                  <a:gd name="connsiteY2" fmla="*/ 31433 h 40957"/>
                  <a:gd name="connsiteX3" fmla="*/ 0 w 15239"/>
                  <a:gd name="connsiteY3" fmla="*/ 40958 h 409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39" h="40957">
                    <a:moveTo>
                      <a:pt x="0" y="9525"/>
                    </a:moveTo>
                    <a:lnTo>
                      <a:pt x="15240" y="0"/>
                    </a:lnTo>
                    <a:lnTo>
                      <a:pt x="15240" y="31433"/>
                    </a:lnTo>
                    <a:lnTo>
                      <a:pt x="0" y="40958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28" name="Freeform: Shape 1427">
                <a:extLst>
                  <a:ext uri="{FF2B5EF4-FFF2-40B4-BE49-F238E27FC236}">
                    <a16:creationId xmlns:a16="http://schemas.microsoft.com/office/drawing/2014/main" id="{4E6AB0EA-BD0E-47F7-B67A-DB1E65FFD7FB}"/>
                  </a:ext>
                </a:extLst>
              </p:cNvPr>
              <p:cNvSpPr/>
              <p:nvPr/>
            </p:nvSpPr>
            <p:spPr>
              <a:xfrm>
                <a:off x="8831579" y="3024187"/>
                <a:ext cx="11430" cy="33337"/>
              </a:xfrm>
              <a:custGeom>
                <a:avLst/>
                <a:gdLst>
                  <a:gd name="connsiteX0" fmla="*/ 11430 w 11430"/>
                  <a:gd name="connsiteY0" fmla="*/ 0 h 33337"/>
                  <a:gd name="connsiteX1" fmla="*/ 11430 w 11430"/>
                  <a:gd name="connsiteY1" fmla="*/ 25717 h 33337"/>
                  <a:gd name="connsiteX2" fmla="*/ 0 w 11430"/>
                  <a:gd name="connsiteY2" fmla="*/ 33338 h 33337"/>
                  <a:gd name="connsiteX3" fmla="*/ 0 w 11430"/>
                  <a:gd name="connsiteY3" fmla="*/ 6667 h 333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30" h="33337">
                    <a:moveTo>
                      <a:pt x="11430" y="0"/>
                    </a:moveTo>
                    <a:lnTo>
                      <a:pt x="11430" y="25717"/>
                    </a:lnTo>
                    <a:lnTo>
                      <a:pt x="0" y="33338"/>
                    </a:lnTo>
                    <a:lnTo>
                      <a:pt x="0" y="6667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29" name="Freeform: Shape 1428">
                <a:extLst>
                  <a:ext uri="{FF2B5EF4-FFF2-40B4-BE49-F238E27FC236}">
                    <a16:creationId xmlns:a16="http://schemas.microsoft.com/office/drawing/2014/main" id="{42ED1136-9AD2-4F9B-8468-8C2B70150939}"/>
                  </a:ext>
                </a:extLst>
              </p:cNvPr>
              <p:cNvSpPr/>
              <p:nvPr/>
            </p:nvSpPr>
            <p:spPr>
              <a:xfrm>
                <a:off x="8831579" y="3049904"/>
                <a:ext cx="15239" cy="12382"/>
              </a:xfrm>
              <a:custGeom>
                <a:avLst/>
                <a:gdLst>
                  <a:gd name="connsiteX0" fmla="*/ 0 w 15239"/>
                  <a:gd name="connsiteY0" fmla="*/ 12383 h 12382"/>
                  <a:gd name="connsiteX1" fmla="*/ 15240 w 15239"/>
                  <a:gd name="connsiteY1" fmla="*/ 2858 h 12382"/>
                  <a:gd name="connsiteX2" fmla="*/ 11430 w 15239"/>
                  <a:gd name="connsiteY2" fmla="*/ 0 h 12382"/>
                  <a:gd name="connsiteX3" fmla="*/ 0 w 15239"/>
                  <a:gd name="connsiteY3" fmla="*/ 7620 h 123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39" h="12382">
                    <a:moveTo>
                      <a:pt x="0" y="12383"/>
                    </a:moveTo>
                    <a:lnTo>
                      <a:pt x="15240" y="2858"/>
                    </a:lnTo>
                    <a:lnTo>
                      <a:pt x="11430" y="0"/>
                    </a:lnTo>
                    <a:lnTo>
                      <a:pt x="0" y="7620"/>
                    </a:lnTo>
                    <a:close/>
                  </a:path>
                </a:pathLst>
              </a:custGeom>
              <a:solidFill>
                <a:srgbClr val="1A1A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430" name="Graphic 801">
              <a:extLst>
                <a:ext uri="{FF2B5EF4-FFF2-40B4-BE49-F238E27FC236}">
                  <a16:creationId xmlns:a16="http://schemas.microsoft.com/office/drawing/2014/main" id="{57412DFD-041B-475E-AB5B-7E168220CF49}"/>
                </a:ext>
              </a:extLst>
            </p:cNvPr>
            <p:cNvGrpSpPr/>
            <p:nvPr/>
          </p:nvGrpSpPr>
          <p:grpSpPr>
            <a:xfrm>
              <a:off x="8750622" y="3065136"/>
              <a:ext cx="19050" cy="46672"/>
              <a:chOff x="8750617" y="3065145"/>
              <a:chExt cx="19050" cy="46672"/>
            </a:xfrm>
            <a:solidFill>
              <a:schemeClr val="accent1"/>
            </a:solidFill>
          </p:grpSpPr>
          <p:sp>
            <p:nvSpPr>
              <p:cNvPr id="1431" name="Freeform: Shape 1430">
                <a:extLst>
                  <a:ext uri="{FF2B5EF4-FFF2-40B4-BE49-F238E27FC236}">
                    <a16:creationId xmlns:a16="http://schemas.microsoft.com/office/drawing/2014/main" id="{52B3A1C8-3ED9-46D4-85A3-70CAB3B317C6}"/>
                  </a:ext>
                </a:extLst>
              </p:cNvPr>
              <p:cNvSpPr/>
              <p:nvPr/>
            </p:nvSpPr>
            <p:spPr>
              <a:xfrm>
                <a:off x="8750617" y="3065145"/>
                <a:ext cx="19050" cy="46672"/>
              </a:xfrm>
              <a:custGeom>
                <a:avLst/>
                <a:gdLst>
                  <a:gd name="connsiteX0" fmla="*/ 0 w 19050"/>
                  <a:gd name="connsiteY0" fmla="*/ 11430 h 46672"/>
                  <a:gd name="connsiteX1" fmla="*/ 0 w 19050"/>
                  <a:gd name="connsiteY1" fmla="*/ 46672 h 46672"/>
                  <a:gd name="connsiteX2" fmla="*/ 19050 w 19050"/>
                  <a:gd name="connsiteY2" fmla="*/ 35242 h 46672"/>
                  <a:gd name="connsiteX3" fmla="*/ 19050 w 19050"/>
                  <a:gd name="connsiteY3" fmla="*/ 0 h 466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9050" h="46672">
                    <a:moveTo>
                      <a:pt x="0" y="11430"/>
                    </a:moveTo>
                    <a:lnTo>
                      <a:pt x="0" y="46672"/>
                    </a:lnTo>
                    <a:lnTo>
                      <a:pt x="19050" y="35242"/>
                    </a:lnTo>
                    <a:lnTo>
                      <a:pt x="19050" y="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32" name="Freeform: Shape 1431">
                <a:extLst>
                  <a:ext uri="{FF2B5EF4-FFF2-40B4-BE49-F238E27FC236}">
                    <a16:creationId xmlns:a16="http://schemas.microsoft.com/office/drawing/2014/main" id="{931402B4-8BD8-4805-839F-7126B2EE9627}"/>
                  </a:ext>
                </a:extLst>
              </p:cNvPr>
              <p:cNvSpPr/>
              <p:nvPr/>
            </p:nvSpPr>
            <p:spPr>
              <a:xfrm>
                <a:off x="8752522" y="3068002"/>
                <a:ext cx="16192" cy="40004"/>
              </a:xfrm>
              <a:custGeom>
                <a:avLst/>
                <a:gdLst>
                  <a:gd name="connsiteX0" fmla="*/ 0 w 16192"/>
                  <a:gd name="connsiteY0" fmla="*/ 9525 h 40004"/>
                  <a:gd name="connsiteX1" fmla="*/ 16192 w 16192"/>
                  <a:gd name="connsiteY1" fmla="*/ 0 h 40004"/>
                  <a:gd name="connsiteX2" fmla="*/ 16192 w 16192"/>
                  <a:gd name="connsiteY2" fmla="*/ 30480 h 40004"/>
                  <a:gd name="connsiteX3" fmla="*/ 0 w 16192"/>
                  <a:gd name="connsiteY3" fmla="*/ 40005 h 400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" h="40004">
                    <a:moveTo>
                      <a:pt x="0" y="9525"/>
                    </a:moveTo>
                    <a:lnTo>
                      <a:pt x="16192" y="0"/>
                    </a:lnTo>
                    <a:lnTo>
                      <a:pt x="16192" y="30480"/>
                    </a:lnTo>
                    <a:lnTo>
                      <a:pt x="0" y="40005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33" name="Freeform: Shape 1432">
                <a:extLst>
                  <a:ext uri="{FF2B5EF4-FFF2-40B4-BE49-F238E27FC236}">
                    <a16:creationId xmlns:a16="http://schemas.microsoft.com/office/drawing/2014/main" id="{A09C8F9D-FD9A-447F-9359-92707C5FF457}"/>
                  </a:ext>
                </a:extLst>
              </p:cNvPr>
              <p:cNvSpPr/>
              <p:nvPr/>
            </p:nvSpPr>
            <p:spPr>
              <a:xfrm>
                <a:off x="8752522" y="3069907"/>
                <a:ext cx="11429" cy="33337"/>
              </a:xfrm>
              <a:custGeom>
                <a:avLst/>
                <a:gdLst>
                  <a:gd name="connsiteX0" fmla="*/ 11430 w 11429"/>
                  <a:gd name="connsiteY0" fmla="*/ 0 h 33337"/>
                  <a:gd name="connsiteX1" fmla="*/ 11430 w 11429"/>
                  <a:gd name="connsiteY1" fmla="*/ 26670 h 33337"/>
                  <a:gd name="connsiteX2" fmla="*/ 0 w 11429"/>
                  <a:gd name="connsiteY2" fmla="*/ 33338 h 33337"/>
                  <a:gd name="connsiteX3" fmla="*/ 0 w 11429"/>
                  <a:gd name="connsiteY3" fmla="*/ 7620 h 333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29" h="33337">
                    <a:moveTo>
                      <a:pt x="11430" y="0"/>
                    </a:moveTo>
                    <a:lnTo>
                      <a:pt x="11430" y="26670"/>
                    </a:lnTo>
                    <a:lnTo>
                      <a:pt x="0" y="33338"/>
                    </a:lnTo>
                    <a:lnTo>
                      <a:pt x="0" y="7620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34" name="Freeform: Shape 1433">
                <a:extLst>
                  <a:ext uri="{FF2B5EF4-FFF2-40B4-BE49-F238E27FC236}">
                    <a16:creationId xmlns:a16="http://schemas.microsoft.com/office/drawing/2014/main" id="{EE56F13E-B944-4848-B8F0-C88AF7C0EF99}"/>
                  </a:ext>
                </a:extLst>
              </p:cNvPr>
              <p:cNvSpPr/>
              <p:nvPr/>
            </p:nvSpPr>
            <p:spPr>
              <a:xfrm>
                <a:off x="8752522" y="3096577"/>
                <a:ext cx="16192" cy="11429"/>
              </a:xfrm>
              <a:custGeom>
                <a:avLst/>
                <a:gdLst>
                  <a:gd name="connsiteX0" fmla="*/ 0 w 16192"/>
                  <a:gd name="connsiteY0" fmla="*/ 11430 h 11429"/>
                  <a:gd name="connsiteX1" fmla="*/ 16192 w 16192"/>
                  <a:gd name="connsiteY1" fmla="*/ 1905 h 11429"/>
                  <a:gd name="connsiteX2" fmla="*/ 11430 w 16192"/>
                  <a:gd name="connsiteY2" fmla="*/ 0 h 11429"/>
                  <a:gd name="connsiteX3" fmla="*/ 0 w 16192"/>
                  <a:gd name="connsiteY3" fmla="*/ 6667 h 114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" h="11429">
                    <a:moveTo>
                      <a:pt x="0" y="11430"/>
                    </a:moveTo>
                    <a:lnTo>
                      <a:pt x="16192" y="1905"/>
                    </a:lnTo>
                    <a:lnTo>
                      <a:pt x="11430" y="0"/>
                    </a:lnTo>
                    <a:lnTo>
                      <a:pt x="0" y="6667"/>
                    </a:lnTo>
                    <a:close/>
                  </a:path>
                </a:pathLst>
              </a:custGeom>
              <a:solidFill>
                <a:srgbClr val="1A1A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435" name="Graphic 801">
              <a:extLst>
                <a:ext uri="{FF2B5EF4-FFF2-40B4-BE49-F238E27FC236}">
                  <a16:creationId xmlns:a16="http://schemas.microsoft.com/office/drawing/2014/main" id="{57412DFD-041B-475E-AB5B-7E168220CF49}"/>
                </a:ext>
              </a:extLst>
            </p:cNvPr>
            <p:cNvGrpSpPr/>
            <p:nvPr/>
          </p:nvGrpSpPr>
          <p:grpSpPr>
            <a:xfrm>
              <a:off x="8669659" y="3111808"/>
              <a:ext cx="20002" cy="46672"/>
              <a:chOff x="8669654" y="3111817"/>
              <a:chExt cx="20002" cy="46672"/>
            </a:xfrm>
            <a:solidFill>
              <a:schemeClr val="accent1"/>
            </a:solidFill>
          </p:grpSpPr>
          <p:sp>
            <p:nvSpPr>
              <p:cNvPr id="1436" name="Freeform: Shape 1435">
                <a:extLst>
                  <a:ext uri="{FF2B5EF4-FFF2-40B4-BE49-F238E27FC236}">
                    <a16:creationId xmlns:a16="http://schemas.microsoft.com/office/drawing/2014/main" id="{DC54C8A3-03B9-488C-896A-84B17D05D265}"/>
                  </a:ext>
                </a:extLst>
              </p:cNvPr>
              <p:cNvSpPr/>
              <p:nvPr/>
            </p:nvSpPr>
            <p:spPr>
              <a:xfrm>
                <a:off x="8669654" y="3111817"/>
                <a:ext cx="20002" cy="46672"/>
              </a:xfrm>
              <a:custGeom>
                <a:avLst/>
                <a:gdLst>
                  <a:gd name="connsiteX0" fmla="*/ 0 w 20002"/>
                  <a:gd name="connsiteY0" fmla="*/ 11430 h 46672"/>
                  <a:gd name="connsiteX1" fmla="*/ 0 w 20002"/>
                  <a:gd name="connsiteY1" fmla="*/ 46673 h 46672"/>
                  <a:gd name="connsiteX2" fmla="*/ 20002 w 20002"/>
                  <a:gd name="connsiteY2" fmla="*/ 35242 h 46672"/>
                  <a:gd name="connsiteX3" fmla="*/ 20002 w 20002"/>
                  <a:gd name="connsiteY3" fmla="*/ 0 h 466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002" h="46672">
                    <a:moveTo>
                      <a:pt x="0" y="11430"/>
                    </a:moveTo>
                    <a:lnTo>
                      <a:pt x="0" y="46673"/>
                    </a:lnTo>
                    <a:lnTo>
                      <a:pt x="20002" y="35242"/>
                    </a:lnTo>
                    <a:lnTo>
                      <a:pt x="20002" y="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37" name="Freeform: Shape 1436">
                <a:extLst>
                  <a:ext uri="{FF2B5EF4-FFF2-40B4-BE49-F238E27FC236}">
                    <a16:creationId xmlns:a16="http://schemas.microsoft.com/office/drawing/2014/main" id="{531F280F-63B3-48D3-881E-0A67D2C0BA8F}"/>
                  </a:ext>
                </a:extLst>
              </p:cNvPr>
              <p:cNvSpPr/>
              <p:nvPr/>
            </p:nvSpPr>
            <p:spPr>
              <a:xfrm>
                <a:off x="8671559" y="3114675"/>
                <a:ext cx="16192" cy="40957"/>
              </a:xfrm>
              <a:custGeom>
                <a:avLst/>
                <a:gdLst>
                  <a:gd name="connsiteX0" fmla="*/ 0 w 16192"/>
                  <a:gd name="connsiteY0" fmla="*/ 9525 h 40957"/>
                  <a:gd name="connsiteX1" fmla="*/ 16192 w 16192"/>
                  <a:gd name="connsiteY1" fmla="*/ 0 h 40957"/>
                  <a:gd name="connsiteX2" fmla="*/ 16192 w 16192"/>
                  <a:gd name="connsiteY2" fmla="*/ 31433 h 40957"/>
                  <a:gd name="connsiteX3" fmla="*/ 0 w 16192"/>
                  <a:gd name="connsiteY3" fmla="*/ 40958 h 409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" h="40957">
                    <a:moveTo>
                      <a:pt x="0" y="9525"/>
                    </a:moveTo>
                    <a:lnTo>
                      <a:pt x="16192" y="0"/>
                    </a:lnTo>
                    <a:lnTo>
                      <a:pt x="16192" y="31433"/>
                    </a:lnTo>
                    <a:lnTo>
                      <a:pt x="0" y="40958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38" name="Freeform: Shape 1437">
                <a:extLst>
                  <a:ext uri="{FF2B5EF4-FFF2-40B4-BE49-F238E27FC236}">
                    <a16:creationId xmlns:a16="http://schemas.microsoft.com/office/drawing/2014/main" id="{562AC2CF-744A-4679-A7F7-10960D15FABC}"/>
                  </a:ext>
                </a:extLst>
              </p:cNvPr>
              <p:cNvSpPr/>
              <p:nvPr/>
            </p:nvSpPr>
            <p:spPr>
              <a:xfrm>
                <a:off x="8671559" y="3117532"/>
                <a:ext cx="12382" cy="32384"/>
              </a:xfrm>
              <a:custGeom>
                <a:avLst/>
                <a:gdLst>
                  <a:gd name="connsiteX0" fmla="*/ 12382 w 12382"/>
                  <a:gd name="connsiteY0" fmla="*/ 0 h 32384"/>
                  <a:gd name="connsiteX1" fmla="*/ 12382 w 12382"/>
                  <a:gd name="connsiteY1" fmla="*/ 25717 h 32384"/>
                  <a:gd name="connsiteX2" fmla="*/ 0 w 12382"/>
                  <a:gd name="connsiteY2" fmla="*/ 32385 h 32384"/>
                  <a:gd name="connsiteX3" fmla="*/ 0 w 12382"/>
                  <a:gd name="connsiteY3" fmla="*/ 6667 h 323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32384">
                    <a:moveTo>
                      <a:pt x="12382" y="0"/>
                    </a:moveTo>
                    <a:lnTo>
                      <a:pt x="12382" y="25717"/>
                    </a:lnTo>
                    <a:lnTo>
                      <a:pt x="0" y="32385"/>
                    </a:lnTo>
                    <a:lnTo>
                      <a:pt x="0" y="6667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39" name="Freeform: Shape 1438">
                <a:extLst>
                  <a:ext uri="{FF2B5EF4-FFF2-40B4-BE49-F238E27FC236}">
                    <a16:creationId xmlns:a16="http://schemas.microsoft.com/office/drawing/2014/main" id="{ACC1D1A9-690B-45D0-A4AD-995C7B5A461A}"/>
                  </a:ext>
                </a:extLst>
              </p:cNvPr>
              <p:cNvSpPr/>
              <p:nvPr/>
            </p:nvSpPr>
            <p:spPr>
              <a:xfrm>
                <a:off x="8671559" y="3143250"/>
                <a:ext cx="16192" cy="12382"/>
              </a:xfrm>
              <a:custGeom>
                <a:avLst/>
                <a:gdLst>
                  <a:gd name="connsiteX0" fmla="*/ 0 w 16192"/>
                  <a:gd name="connsiteY0" fmla="*/ 12383 h 12382"/>
                  <a:gd name="connsiteX1" fmla="*/ 16192 w 16192"/>
                  <a:gd name="connsiteY1" fmla="*/ 2858 h 12382"/>
                  <a:gd name="connsiteX2" fmla="*/ 12382 w 16192"/>
                  <a:gd name="connsiteY2" fmla="*/ 0 h 12382"/>
                  <a:gd name="connsiteX3" fmla="*/ 0 w 16192"/>
                  <a:gd name="connsiteY3" fmla="*/ 6667 h 123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" h="12382">
                    <a:moveTo>
                      <a:pt x="0" y="12383"/>
                    </a:moveTo>
                    <a:lnTo>
                      <a:pt x="16192" y="2858"/>
                    </a:lnTo>
                    <a:lnTo>
                      <a:pt x="12382" y="0"/>
                    </a:lnTo>
                    <a:lnTo>
                      <a:pt x="0" y="6667"/>
                    </a:lnTo>
                    <a:close/>
                  </a:path>
                </a:pathLst>
              </a:custGeom>
              <a:solidFill>
                <a:srgbClr val="1A1A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440" name="Graphic 801">
              <a:extLst>
                <a:ext uri="{FF2B5EF4-FFF2-40B4-BE49-F238E27FC236}">
                  <a16:creationId xmlns:a16="http://schemas.microsoft.com/office/drawing/2014/main" id="{57412DFD-041B-475E-AB5B-7E168220CF49}"/>
                </a:ext>
              </a:extLst>
            </p:cNvPr>
            <p:cNvGrpSpPr/>
            <p:nvPr/>
          </p:nvGrpSpPr>
          <p:grpSpPr>
            <a:xfrm>
              <a:off x="8854444" y="3004176"/>
              <a:ext cx="19050" cy="46672"/>
              <a:chOff x="8854439" y="3004185"/>
              <a:chExt cx="19050" cy="46672"/>
            </a:xfrm>
            <a:solidFill>
              <a:schemeClr val="accent1"/>
            </a:solidFill>
          </p:grpSpPr>
          <p:sp>
            <p:nvSpPr>
              <p:cNvPr id="1441" name="Freeform: Shape 1440">
                <a:extLst>
                  <a:ext uri="{FF2B5EF4-FFF2-40B4-BE49-F238E27FC236}">
                    <a16:creationId xmlns:a16="http://schemas.microsoft.com/office/drawing/2014/main" id="{5DC08FE3-8E9E-4B5F-8586-264EF35C3AF0}"/>
                  </a:ext>
                </a:extLst>
              </p:cNvPr>
              <p:cNvSpPr/>
              <p:nvPr/>
            </p:nvSpPr>
            <p:spPr>
              <a:xfrm>
                <a:off x="8854439" y="3004185"/>
                <a:ext cx="19050" cy="46672"/>
              </a:xfrm>
              <a:custGeom>
                <a:avLst/>
                <a:gdLst>
                  <a:gd name="connsiteX0" fmla="*/ 0 w 19050"/>
                  <a:gd name="connsiteY0" fmla="*/ 11430 h 46672"/>
                  <a:gd name="connsiteX1" fmla="*/ 0 w 19050"/>
                  <a:gd name="connsiteY1" fmla="*/ 46673 h 46672"/>
                  <a:gd name="connsiteX2" fmla="*/ 19050 w 19050"/>
                  <a:gd name="connsiteY2" fmla="*/ 35243 h 46672"/>
                  <a:gd name="connsiteX3" fmla="*/ 19050 w 19050"/>
                  <a:gd name="connsiteY3" fmla="*/ 0 h 466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9050" h="46672">
                    <a:moveTo>
                      <a:pt x="0" y="11430"/>
                    </a:moveTo>
                    <a:lnTo>
                      <a:pt x="0" y="46673"/>
                    </a:lnTo>
                    <a:lnTo>
                      <a:pt x="19050" y="35243"/>
                    </a:lnTo>
                    <a:lnTo>
                      <a:pt x="19050" y="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42" name="Freeform: Shape 1441">
                <a:extLst>
                  <a:ext uri="{FF2B5EF4-FFF2-40B4-BE49-F238E27FC236}">
                    <a16:creationId xmlns:a16="http://schemas.microsoft.com/office/drawing/2014/main" id="{324413FB-2765-494C-935F-FD4DD12BA626}"/>
                  </a:ext>
                </a:extLst>
              </p:cNvPr>
              <p:cNvSpPr/>
              <p:nvPr/>
            </p:nvSpPr>
            <p:spPr>
              <a:xfrm>
                <a:off x="8856344" y="3007042"/>
                <a:ext cx="16192" cy="40957"/>
              </a:xfrm>
              <a:custGeom>
                <a:avLst/>
                <a:gdLst>
                  <a:gd name="connsiteX0" fmla="*/ 0 w 16192"/>
                  <a:gd name="connsiteY0" fmla="*/ 9525 h 40957"/>
                  <a:gd name="connsiteX1" fmla="*/ 16193 w 16192"/>
                  <a:gd name="connsiteY1" fmla="*/ 0 h 40957"/>
                  <a:gd name="connsiteX2" fmla="*/ 16193 w 16192"/>
                  <a:gd name="connsiteY2" fmla="*/ 31433 h 40957"/>
                  <a:gd name="connsiteX3" fmla="*/ 0 w 16192"/>
                  <a:gd name="connsiteY3" fmla="*/ 40958 h 409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" h="40957">
                    <a:moveTo>
                      <a:pt x="0" y="9525"/>
                    </a:moveTo>
                    <a:lnTo>
                      <a:pt x="16193" y="0"/>
                    </a:lnTo>
                    <a:lnTo>
                      <a:pt x="16193" y="31433"/>
                    </a:lnTo>
                    <a:lnTo>
                      <a:pt x="0" y="40958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43" name="Freeform: Shape 1442">
                <a:extLst>
                  <a:ext uri="{FF2B5EF4-FFF2-40B4-BE49-F238E27FC236}">
                    <a16:creationId xmlns:a16="http://schemas.microsoft.com/office/drawing/2014/main" id="{449EE064-C155-4417-9A41-DE54C104D7E4}"/>
                  </a:ext>
                </a:extLst>
              </p:cNvPr>
              <p:cNvSpPr/>
              <p:nvPr/>
            </p:nvSpPr>
            <p:spPr>
              <a:xfrm>
                <a:off x="8856344" y="3009900"/>
                <a:ext cx="11430" cy="32384"/>
              </a:xfrm>
              <a:custGeom>
                <a:avLst/>
                <a:gdLst>
                  <a:gd name="connsiteX0" fmla="*/ 11430 w 11430"/>
                  <a:gd name="connsiteY0" fmla="*/ 0 h 32384"/>
                  <a:gd name="connsiteX1" fmla="*/ 11430 w 11430"/>
                  <a:gd name="connsiteY1" fmla="*/ 25717 h 32384"/>
                  <a:gd name="connsiteX2" fmla="*/ 0 w 11430"/>
                  <a:gd name="connsiteY2" fmla="*/ 32385 h 32384"/>
                  <a:gd name="connsiteX3" fmla="*/ 0 w 11430"/>
                  <a:gd name="connsiteY3" fmla="*/ 6667 h 323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30" h="32384">
                    <a:moveTo>
                      <a:pt x="11430" y="0"/>
                    </a:moveTo>
                    <a:lnTo>
                      <a:pt x="11430" y="25717"/>
                    </a:lnTo>
                    <a:lnTo>
                      <a:pt x="0" y="32385"/>
                    </a:lnTo>
                    <a:lnTo>
                      <a:pt x="0" y="6667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44" name="Freeform: Shape 1443">
                <a:extLst>
                  <a:ext uri="{FF2B5EF4-FFF2-40B4-BE49-F238E27FC236}">
                    <a16:creationId xmlns:a16="http://schemas.microsoft.com/office/drawing/2014/main" id="{D60F4041-3C77-4B42-BB02-3821D78F0890}"/>
                  </a:ext>
                </a:extLst>
              </p:cNvPr>
              <p:cNvSpPr/>
              <p:nvPr/>
            </p:nvSpPr>
            <p:spPr>
              <a:xfrm>
                <a:off x="8856344" y="3035617"/>
                <a:ext cx="16192" cy="12382"/>
              </a:xfrm>
              <a:custGeom>
                <a:avLst/>
                <a:gdLst>
                  <a:gd name="connsiteX0" fmla="*/ 0 w 16192"/>
                  <a:gd name="connsiteY0" fmla="*/ 12383 h 12382"/>
                  <a:gd name="connsiteX1" fmla="*/ 16193 w 16192"/>
                  <a:gd name="connsiteY1" fmla="*/ 2858 h 12382"/>
                  <a:gd name="connsiteX2" fmla="*/ 11430 w 16192"/>
                  <a:gd name="connsiteY2" fmla="*/ 0 h 12382"/>
                  <a:gd name="connsiteX3" fmla="*/ 0 w 16192"/>
                  <a:gd name="connsiteY3" fmla="*/ 6667 h 123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" h="12382">
                    <a:moveTo>
                      <a:pt x="0" y="12383"/>
                    </a:moveTo>
                    <a:lnTo>
                      <a:pt x="16193" y="2858"/>
                    </a:lnTo>
                    <a:lnTo>
                      <a:pt x="11430" y="0"/>
                    </a:lnTo>
                    <a:lnTo>
                      <a:pt x="0" y="6667"/>
                    </a:lnTo>
                    <a:close/>
                  </a:path>
                </a:pathLst>
              </a:custGeom>
              <a:solidFill>
                <a:srgbClr val="1A1A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445" name="Graphic 801">
              <a:extLst>
                <a:ext uri="{FF2B5EF4-FFF2-40B4-BE49-F238E27FC236}">
                  <a16:creationId xmlns:a16="http://schemas.microsoft.com/office/drawing/2014/main" id="{57412DFD-041B-475E-AB5B-7E168220CF49}"/>
                </a:ext>
              </a:extLst>
            </p:cNvPr>
            <p:cNvGrpSpPr/>
            <p:nvPr/>
          </p:nvGrpSpPr>
          <p:grpSpPr>
            <a:xfrm>
              <a:off x="8775386" y="3050848"/>
              <a:ext cx="19050" cy="45720"/>
              <a:chOff x="8775381" y="3050857"/>
              <a:chExt cx="19050" cy="45720"/>
            </a:xfrm>
            <a:solidFill>
              <a:schemeClr val="accent1"/>
            </a:solidFill>
          </p:grpSpPr>
          <p:sp>
            <p:nvSpPr>
              <p:cNvPr id="1446" name="Freeform: Shape 1445">
                <a:extLst>
                  <a:ext uri="{FF2B5EF4-FFF2-40B4-BE49-F238E27FC236}">
                    <a16:creationId xmlns:a16="http://schemas.microsoft.com/office/drawing/2014/main" id="{819EAEF2-F7D7-4502-9895-FA533C3B5FFD}"/>
                  </a:ext>
                </a:extLst>
              </p:cNvPr>
              <p:cNvSpPr/>
              <p:nvPr/>
            </p:nvSpPr>
            <p:spPr>
              <a:xfrm>
                <a:off x="8775381" y="3050857"/>
                <a:ext cx="19050" cy="45720"/>
              </a:xfrm>
              <a:custGeom>
                <a:avLst/>
                <a:gdLst>
                  <a:gd name="connsiteX0" fmla="*/ 0 w 19050"/>
                  <a:gd name="connsiteY0" fmla="*/ 10477 h 45720"/>
                  <a:gd name="connsiteX1" fmla="*/ 0 w 19050"/>
                  <a:gd name="connsiteY1" fmla="*/ 45720 h 45720"/>
                  <a:gd name="connsiteX2" fmla="*/ 19050 w 19050"/>
                  <a:gd name="connsiteY2" fmla="*/ 34290 h 45720"/>
                  <a:gd name="connsiteX3" fmla="*/ 19050 w 19050"/>
                  <a:gd name="connsiteY3" fmla="*/ 0 h 457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9050" h="45720">
                    <a:moveTo>
                      <a:pt x="0" y="10477"/>
                    </a:moveTo>
                    <a:lnTo>
                      <a:pt x="0" y="45720"/>
                    </a:lnTo>
                    <a:lnTo>
                      <a:pt x="19050" y="34290"/>
                    </a:lnTo>
                    <a:lnTo>
                      <a:pt x="19050" y="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47" name="Freeform: Shape 1446">
                <a:extLst>
                  <a:ext uri="{FF2B5EF4-FFF2-40B4-BE49-F238E27FC236}">
                    <a16:creationId xmlns:a16="http://schemas.microsoft.com/office/drawing/2014/main" id="{D1094700-BB6A-4BC9-924D-072281F66066}"/>
                  </a:ext>
                </a:extLst>
              </p:cNvPr>
              <p:cNvSpPr/>
              <p:nvPr/>
            </p:nvSpPr>
            <p:spPr>
              <a:xfrm>
                <a:off x="8777287" y="3053715"/>
                <a:ext cx="16192" cy="40004"/>
              </a:xfrm>
              <a:custGeom>
                <a:avLst/>
                <a:gdLst>
                  <a:gd name="connsiteX0" fmla="*/ 0 w 16192"/>
                  <a:gd name="connsiteY0" fmla="*/ 8572 h 40004"/>
                  <a:gd name="connsiteX1" fmla="*/ 16193 w 16192"/>
                  <a:gd name="connsiteY1" fmla="*/ 0 h 40004"/>
                  <a:gd name="connsiteX2" fmla="*/ 16193 w 16192"/>
                  <a:gd name="connsiteY2" fmla="*/ 30480 h 40004"/>
                  <a:gd name="connsiteX3" fmla="*/ 0 w 16192"/>
                  <a:gd name="connsiteY3" fmla="*/ 40005 h 400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" h="40004">
                    <a:moveTo>
                      <a:pt x="0" y="8572"/>
                    </a:moveTo>
                    <a:lnTo>
                      <a:pt x="16193" y="0"/>
                    </a:lnTo>
                    <a:lnTo>
                      <a:pt x="16193" y="30480"/>
                    </a:lnTo>
                    <a:lnTo>
                      <a:pt x="0" y="40005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48" name="Freeform: Shape 1447">
                <a:extLst>
                  <a:ext uri="{FF2B5EF4-FFF2-40B4-BE49-F238E27FC236}">
                    <a16:creationId xmlns:a16="http://schemas.microsoft.com/office/drawing/2014/main" id="{70BDBBCC-2620-4F91-81AD-0C0C61D8E01A}"/>
                  </a:ext>
                </a:extLst>
              </p:cNvPr>
              <p:cNvSpPr/>
              <p:nvPr/>
            </p:nvSpPr>
            <p:spPr>
              <a:xfrm>
                <a:off x="8777287" y="3055620"/>
                <a:ext cx="11430" cy="33337"/>
              </a:xfrm>
              <a:custGeom>
                <a:avLst/>
                <a:gdLst>
                  <a:gd name="connsiteX0" fmla="*/ 11430 w 11430"/>
                  <a:gd name="connsiteY0" fmla="*/ 0 h 33337"/>
                  <a:gd name="connsiteX1" fmla="*/ 11430 w 11430"/>
                  <a:gd name="connsiteY1" fmla="*/ 26670 h 33337"/>
                  <a:gd name="connsiteX2" fmla="*/ 0 w 11430"/>
                  <a:gd name="connsiteY2" fmla="*/ 33338 h 33337"/>
                  <a:gd name="connsiteX3" fmla="*/ 0 w 11430"/>
                  <a:gd name="connsiteY3" fmla="*/ 6667 h 333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30" h="33337">
                    <a:moveTo>
                      <a:pt x="11430" y="0"/>
                    </a:moveTo>
                    <a:lnTo>
                      <a:pt x="11430" y="26670"/>
                    </a:lnTo>
                    <a:lnTo>
                      <a:pt x="0" y="33338"/>
                    </a:lnTo>
                    <a:lnTo>
                      <a:pt x="0" y="6667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49" name="Freeform: Shape 1448">
                <a:extLst>
                  <a:ext uri="{FF2B5EF4-FFF2-40B4-BE49-F238E27FC236}">
                    <a16:creationId xmlns:a16="http://schemas.microsoft.com/office/drawing/2014/main" id="{CA6E029B-B1A6-476B-AB7F-E4436E578301}"/>
                  </a:ext>
                </a:extLst>
              </p:cNvPr>
              <p:cNvSpPr/>
              <p:nvPr/>
            </p:nvSpPr>
            <p:spPr>
              <a:xfrm>
                <a:off x="8777287" y="3082290"/>
                <a:ext cx="16192" cy="11429"/>
              </a:xfrm>
              <a:custGeom>
                <a:avLst/>
                <a:gdLst>
                  <a:gd name="connsiteX0" fmla="*/ 0 w 16192"/>
                  <a:gd name="connsiteY0" fmla="*/ 11430 h 11429"/>
                  <a:gd name="connsiteX1" fmla="*/ 16193 w 16192"/>
                  <a:gd name="connsiteY1" fmla="*/ 1905 h 11429"/>
                  <a:gd name="connsiteX2" fmla="*/ 11430 w 16192"/>
                  <a:gd name="connsiteY2" fmla="*/ 0 h 11429"/>
                  <a:gd name="connsiteX3" fmla="*/ 0 w 16192"/>
                  <a:gd name="connsiteY3" fmla="*/ 6667 h 114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" h="11429">
                    <a:moveTo>
                      <a:pt x="0" y="11430"/>
                    </a:moveTo>
                    <a:lnTo>
                      <a:pt x="16193" y="1905"/>
                    </a:lnTo>
                    <a:lnTo>
                      <a:pt x="11430" y="0"/>
                    </a:lnTo>
                    <a:lnTo>
                      <a:pt x="0" y="6667"/>
                    </a:lnTo>
                    <a:close/>
                  </a:path>
                </a:pathLst>
              </a:custGeom>
              <a:solidFill>
                <a:srgbClr val="1A1A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1450" name="Freeform: Shape 1449">
              <a:extLst>
                <a:ext uri="{FF2B5EF4-FFF2-40B4-BE49-F238E27FC236}">
                  <a16:creationId xmlns:a16="http://schemas.microsoft.com/office/drawing/2014/main" id="{22873549-7C00-47B6-B385-D2C59F3BB2DF}"/>
                </a:ext>
              </a:extLst>
            </p:cNvPr>
            <p:cNvSpPr/>
            <p:nvPr/>
          </p:nvSpPr>
          <p:spPr>
            <a:xfrm>
              <a:off x="8418199" y="3245157"/>
              <a:ext cx="80962" cy="162877"/>
            </a:xfrm>
            <a:custGeom>
              <a:avLst/>
              <a:gdLst>
                <a:gd name="connsiteX0" fmla="*/ 80963 w 80962"/>
                <a:gd name="connsiteY0" fmla="*/ 44767 h 162877"/>
                <a:gd name="connsiteX1" fmla="*/ 0 w 80962"/>
                <a:gd name="connsiteY1" fmla="*/ 0 h 162877"/>
                <a:gd name="connsiteX2" fmla="*/ 0 w 80962"/>
                <a:gd name="connsiteY2" fmla="*/ 118110 h 162877"/>
                <a:gd name="connsiteX3" fmla="*/ 80963 w 80962"/>
                <a:gd name="connsiteY3" fmla="*/ 162878 h 162877"/>
                <a:gd name="connsiteX4" fmla="*/ 80963 w 80962"/>
                <a:gd name="connsiteY4" fmla="*/ 58103 h 1628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0962" h="162877">
                  <a:moveTo>
                    <a:pt x="80963" y="44767"/>
                  </a:moveTo>
                  <a:lnTo>
                    <a:pt x="0" y="0"/>
                  </a:lnTo>
                  <a:lnTo>
                    <a:pt x="0" y="118110"/>
                  </a:lnTo>
                  <a:lnTo>
                    <a:pt x="80963" y="162878"/>
                  </a:lnTo>
                  <a:lnTo>
                    <a:pt x="80963" y="58103"/>
                  </a:lnTo>
                  <a:close/>
                </a:path>
              </a:pathLst>
            </a:custGeom>
            <a:solidFill>
              <a:srgbClr val="383A3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451" name="Freeform: Shape 1450">
              <a:extLst>
                <a:ext uri="{FF2B5EF4-FFF2-40B4-BE49-F238E27FC236}">
                  <a16:creationId xmlns:a16="http://schemas.microsoft.com/office/drawing/2014/main" id="{92875C8D-098F-4770-8C1F-5FEFB945BEEB}"/>
                </a:ext>
              </a:extLst>
            </p:cNvPr>
            <p:cNvSpPr/>
            <p:nvPr/>
          </p:nvSpPr>
          <p:spPr>
            <a:xfrm>
              <a:off x="8422961" y="3248015"/>
              <a:ext cx="76200" cy="155256"/>
            </a:xfrm>
            <a:custGeom>
              <a:avLst/>
              <a:gdLst>
                <a:gd name="connsiteX0" fmla="*/ 0 w 76200"/>
                <a:gd name="connsiteY0" fmla="*/ 0 h 155257"/>
                <a:gd name="connsiteX1" fmla="*/ 0 w 76200"/>
                <a:gd name="connsiteY1" fmla="*/ 113347 h 155257"/>
                <a:gd name="connsiteX2" fmla="*/ 15240 w 76200"/>
                <a:gd name="connsiteY2" fmla="*/ 121920 h 155257"/>
                <a:gd name="connsiteX3" fmla="*/ 59055 w 76200"/>
                <a:gd name="connsiteY3" fmla="*/ 146685 h 155257"/>
                <a:gd name="connsiteX4" fmla="*/ 76200 w 76200"/>
                <a:gd name="connsiteY4" fmla="*/ 155258 h 155257"/>
                <a:gd name="connsiteX5" fmla="*/ 76200 w 76200"/>
                <a:gd name="connsiteY5" fmla="*/ 55245 h 155257"/>
                <a:gd name="connsiteX6" fmla="*/ 76200 w 76200"/>
                <a:gd name="connsiteY6" fmla="*/ 41910 h 155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6200" h="155257">
                  <a:moveTo>
                    <a:pt x="0" y="0"/>
                  </a:moveTo>
                  <a:lnTo>
                    <a:pt x="0" y="113347"/>
                  </a:lnTo>
                  <a:lnTo>
                    <a:pt x="15240" y="121920"/>
                  </a:lnTo>
                  <a:lnTo>
                    <a:pt x="59055" y="146685"/>
                  </a:lnTo>
                  <a:lnTo>
                    <a:pt x="76200" y="155258"/>
                  </a:lnTo>
                  <a:lnTo>
                    <a:pt x="76200" y="55245"/>
                  </a:lnTo>
                  <a:lnTo>
                    <a:pt x="76200" y="41910"/>
                  </a:lnTo>
                  <a:close/>
                </a:path>
              </a:pathLst>
            </a:custGeom>
            <a:solidFill>
              <a:srgbClr val="3B3B3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1452" name="Graphic 801">
              <a:extLst>
                <a:ext uri="{FF2B5EF4-FFF2-40B4-BE49-F238E27FC236}">
                  <a16:creationId xmlns:a16="http://schemas.microsoft.com/office/drawing/2014/main" id="{57412DFD-041B-475E-AB5B-7E168220CF49}"/>
                </a:ext>
              </a:extLst>
            </p:cNvPr>
            <p:cNvGrpSpPr/>
            <p:nvPr/>
          </p:nvGrpSpPr>
          <p:grpSpPr>
            <a:xfrm>
              <a:off x="8415342" y="3019416"/>
              <a:ext cx="166687" cy="173353"/>
              <a:chOff x="8415337" y="3019425"/>
              <a:chExt cx="166687" cy="173354"/>
            </a:xfrm>
            <a:solidFill>
              <a:schemeClr val="accent1"/>
            </a:solidFill>
          </p:grpSpPr>
          <p:grpSp>
            <p:nvGrpSpPr>
              <p:cNvPr id="1453" name="Graphic 801">
                <a:extLst>
                  <a:ext uri="{FF2B5EF4-FFF2-40B4-BE49-F238E27FC236}">
                    <a16:creationId xmlns:a16="http://schemas.microsoft.com/office/drawing/2014/main" id="{57412DFD-041B-475E-AB5B-7E168220CF49}"/>
                  </a:ext>
                </a:extLst>
              </p:cNvPr>
              <p:cNvGrpSpPr/>
              <p:nvPr/>
            </p:nvGrpSpPr>
            <p:grpSpPr>
              <a:xfrm>
                <a:off x="8554401" y="3096577"/>
                <a:ext cx="27622" cy="96202"/>
                <a:chOff x="8554401" y="3096577"/>
                <a:chExt cx="27622" cy="96202"/>
              </a:xfrm>
              <a:solidFill>
                <a:schemeClr val="accent1"/>
              </a:solidFill>
            </p:grpSpPr>
            <p:sp>
              <p:nvSpPr>
                <p:cNvPr id="1454" name="Freeform: Shape 1453">
                  <a:extLst>
                    <a:ext uri="{FF2B5EF4-FFF2-40B4-BE49-F238E27FC236}">
                      <a16:creationId xmlns:a16="http://schemas.microsoft.com/office/drawing/2014/main" id="{A6005781-0343-4516-B77D-3763714CE6B8}"/>
                    </a:ext>
                  </a:extLst>
                </p:cNvPr>
                <p:cNvSpPr/>
                <p:nvPr/>
              </p:nvSpPr>
              <p:spPr>
                <a:xfrm>
                  <a:off x="8554401" y="3096577"/>
                  <a:ext cx="27622" cy="96202"/>
                </a:xfrm>
                <a:custGeom>
                  <a:avLst/>
                  <a:gdLst>
                    <a:gd name="connsiteX0" fmla="*/ 27623 w 27622"/>
                    <a:gd name="connsiteY0" fmla="*/ 15240 h 96202"/>
                    <a:gd name="connsiteX1" fmla="*/ 27623 w 27622"/>
                    <a:gd name="connsiteY1" fmla="*/ 96202 h 96202"/>
                    <a:gd name="connsiteX2" fmla="*/ 0 w 27622"/>
                    <a:gd name="connsiteY2" fmla="*/ 80010 h 96202"/>
                    <a:gd name="connsiteX3" fmla="*/ 0 w 27622"/>
                    <a:gd name="connsiteY3" fmla="*/ 0 h 962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96202">
                      <a:moveTo>
                        <a:pt x="27623" y="15240"/>
                      </a:moveTo>
                      <a:lnTo>
                        <a:pt x="27623" y="96202"/>
                      </a:lnTo>
                      <a:lnTo>
                        <a:pt x="0" y="8001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455" name="Graphic 801">
                  <a:extLst>
                    <a:ext uri="{FF2B5EF4-FFF2-40B4-BE49-F238E27FC236}">
                      <a16:creationId xmlns:a16="http://schemas.microsoft.com/office/drawing/2014/main" id="{57412DFD-041B-475E-AB5B-7E168220CF49}"/>
                    </a:ext>
                  </a:extLst>
                </p:cNvPr>
                <p:cNvGrpSpPr/>
                <p:nvPr/>
              </p:nvGrpSpPr>
              <p:grpSpPr>
                <a:xfrm>
                  <a:off x="8556306" y="3100387"/>
                  <a:ext cx="23812" cy="87629"/>
                  <a:chOff x="8556306" y="3100387"/>
                  <a:chExt cx="23812" cy="87629"/>
                </a:xfrm>
                <a:solidFill>
                  <a:schemeClr val="accent1"/>
                </a:solidFill>
              </p:grpSpPr>
              <p:sp>
                <p:nvSpPr>
                  <p:cNvPr id="1456" name="Freeform: Shape 1455">
                    <a:extLst>
                      <a:ext uri="{FF2B5EF4-FFF2-40B4-BE49-F238E27FC236}">
                        <a16:creationId xmlns:a16="http://schemas.microsoft.com/office/drawing/2014/main" id="{1FF47085-03FA-4994-AECF-86A7577085A9}"/>
                      </a:ext>
                    </a:extLst>
                  </p:cNvPr>
                  <p:cNvSpPr/>
                  <p:nvPr/>
                </p:nvSpPr>
                <p:spPr>
                  <a:xfrm>
                    <a:off x="8556306" y="3100387"/>
                    <a:ext cx="23812" cy="87629"/>
                  </a:xfrm>
                  <a:custGeom>
                    <a:avLst/>
                    <a:gdLst>
                      <a:gd name="connsiteX0" fmla="*/ 23813 w 23812"/>
                      <a:gd name="connsiteY0" fmla="*/ 13335 h 87629"/>
                      <a:gd name="connsiteX1" fmla="*/ 0 w 23812"/>
                      <a:gd name="connsiteY1" fmla="*/ 0 h 87629"/>
                      <a:gd name="connsiteX2" fmla="*/ 0 w 23812"/>
                      <a:gd name="connsiteY2" fmla="*/ 75247 h 87629"/>
                      <a:gd name="connsiteX3" fmla="*/ 23813 w 23812"/>
                      <a:gd name="connsiteY3" fmla="*/ 87630 h 87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7629">
                        <a:moveTo>
                          <a:pt x="23813" y="13335"/>
                        </a:moveTo>
                        <a:lnTo>
                          <a:pt x="0" y="0"/>
                        </a:lnTo>
                        <a:lnTo>
                          <a:pt x="0" y="75247"/>
                        </a:lnTo>
                        <a:lnTo>
                          <a:pt x="23813" y="87630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457" name="Freeform: Shape 1456">
                    <a:extLst>
                      <a:ext uri="{FF2B5EF4-FFF2-40B4-BE49-F238E27FC236}">
                        <a16:creationId xmlns:a16="http://schemas.microsoft.com/office/drawing/2014/main" id="{FFE0B8BC-71B6-4F47-BF4A-38A78FC9BD83}"/>
                      </a:ext>
                    </a:extLst>
                  </p:cNvPr>
                  <p:cNvSpPr/>
                  <p:nvPr/>
                </p:nvSpPr>
                <p:spPr>
                  <a:xfrm>
                    <a:off x="8562974" y="3104197"/>
                    <a:ext cx="17144" cy="77152"/>
                  </a:xfrm>
                  <a:custGeom>
                    <a:avLst/>
                    <a:gdLst>
                      <a:gd name="connsiteX0" fmla="*/ 0 w 17144"/>
                      <a:gd name="connsiteY0" fmla="*/ 0 h 77152"/>
                      <a:gd name="connsiteX1" fmla="*/ 0 w 17144"/>
                      <a:gd name="connsiteY1" fmla="*/ 67628 h 77152"/>
                      <a:gd name="connsiteX2" fmla="*/ 17145 w 17144"/>
                      <a:gd name="connsiteY2" fmla="*/ 77153 h 77152"/>
                      <a:gd name="connsiteX3" fmla="*/ 17145 w 17144"/>
                      <a:gd name="connsiteY3" fmla="*/ 9525 h 771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7152">
                        <a:moveTo>
                          <a:pt x="0" y="0"/>
                        </a:moveTo>
                        <a:lnTo>
                          <a:pt x="0" y="67628"/>
                        </a:lnTo>
                        <a:lnTo>
                          <a:pt x="17145" y="77153"/>
                        </a:lnTo>
                        <a:lnTo>
                          <a:pt x="17145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458" name="Freeform: Shape 1457">
                    <a:extLst>
                      <a:ext uri="{FF2B5EF4-FFF2-40B4-BE49-F238E27FC236}">
                        <a16:creationId xmlns:a16="http://schemas.microsoft.com/office/drawing/2014/main" id="{038F577D-439F-4CB0-AD4D-7B6D627C030C}"/>
                      </a:ext>
                    </a:extLst>
                  </p:cNvPr>
                  <p:cNvSpPr/>
                  <p:nvPr/>
                </p:nvSpPr>
                <p:spPr>
                  <a:xfrm>
                    <a:off x="8556306" y="3141345"/>
                    <a:ext cx="23812" cy="17145"/>
                  </a:xfrm>
                  <a:custGeom>
                    <a:avLst/>
                    <a:gdLst>
                      <a:gd name="connsiteX0" fmla="*/ 23813 w 23812"/>
                      <a:gd name="connsiteY0" fmla="*/ 17145 h 17145"/>
                      <a:gd name="connsiteX1" fmla="*/ 0 w 23812"/>
                      <a:gd name="connsiteY1" fmla="*/ 3810 h 17145"/>
                      <a:gd name="connsiteX2" fmla="*/ 6668 w 23812"/>
                      <a:gd name="connsiteY2" fmla="*/ 0 h 17145"/>
                      <a:gd name="connsiteX3" fmla="*/ 23813 w 23812"/>
                      <a:gd name="connsiteY3" fmla="*/ 9525 h 171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7145">
                        <a:moveTo>
                          <a:pt x="23813" y="17145"/>
                        </a:moveTo>
                        <a:lnTo>
                          <a:pt x="0" y="3810"/>
                        </a:lnTo>
                        <a:lnTo>
                          <a:pt x="6668" y="0"/>
                        </a:lnTo>
                        <a:lnTo>
                          <a:pt x="23813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1459" name="Graphic 801">
                <a:extLst>
                  <a:ext uri="{FF2B5EF4-FFF2-40B4-BE49-F238E27FC236}">
                    <a16:creationId xmlns:a16="http://schemas.microsoft.com/office/drawing/2014/main" id="{57412DFD-041B-475E-AB5B-7E168220CF49}"/>
                  </a:ext>
                </a:extLst>
              </p:cNvPr>
              <p:cNvGrpSpPr/>
              <p:nvPr/>
            </p:nvGrpSpPr>
            <p:grpSpPr>
              <a:xfrm>
                <a:off x="8507729" y="3070859"/>
                <a:ext cx="28575" cy="95250"/>
                <a:chOff x="8507729" y="3070859"/>
                <a:chExt cx="28575" cy="95250"/>
              </a:xfrm>
              <a:solidFill>
                <a:schemeClr val="accent1"/>
              </a:solidFill>
            </p:grpSpPr>
            <p:sp>
              <p:nvSpPr>
                <p:cNvPr id="1460" name="Freeform: Shape 1459">
                  <a:extLst>
                    <a:ext uri="{FF2B5EF4-FFF2-40B4-BE49-F238E27FC236}">
                      <a16:creationId xmlns:a16="http://schemas.microsoft.com/office/drawing/2014/main" id="{7007EC82-03BC-499E-B8E4-BD914D8591D8}"/>
                    </a:ext>
                  </a:extLst>
                </p:cNvPr>
                <p:cNvSpPr/>
                <p:nvPr/>
              </p:nvSpPr>
              <p:spPr>
                <a:xfrm>
                  <a:off x="8507729" y="3070859"/>
                  <a:ext cx="28575" cy="95250"/>
                </a:xfrm>
                <a:custGeom>
                  <a:avLst/>
                  <a:gdLst>
                    <a:gd name="connsiteX0" fmla="*/ 28575 w 28575"/>
                    <a:gd name="connsiteY0" fmla="*/ 15240 h 95250"/>
                    <a:gd name="connsiteX1" fmla="*/ 28575 w 28575"/>
                    <a:gd name="connsiteY1" fmla="*/ 95250 h 95250"/>
                    <a:gd name="connsiteX2" fmla="*/ 0 w 28575"/>
                    <a:gd name="connsiteY2" fmla="*/ 80010 h 95250"/>
                    <a:gd name="connsiteX3" fmla="*/ 0 w 28575"/>
                    <a:gd name="connsiteY3" fmla="*/ 0 h 952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95250">
                      <a:moveTo>
                        <a:pt x="28575" y="15240"/>
                      </a:moveTo>
                      <a:lnTo>
                        <a:pt x="28575" y="95250"/>
                      </a:lnTo>
                      <a:lnTo>
                        <a:pt x="0" y="8001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461" name="Graphic 801">
                  <a:extLst>
                    <a:ext uri="{FF2B5EF4-FFF2-40B4-BE49-F238E27FC236}">
                      <a16:creationId xmlns:a16="http://schemas.microsoft.com/office/drawing/2014/main" id="{57412DFD-041B-475E-AB5B-7E168220CF49}"/>
                    </a:ext>
                  </a:extLst>
                </p:cNvPr>
                <p:cNvGrpSpPr/>
                <p:nvPr/>
              </p:nvGrpSpPr>
              <p:grpSpPr>
                <a:xfrm>
                  <a:off x="8510587" y="3074670"/>
                  <a:ext cx="22860" cy="87629"/>
                  <a:chOff x="8510587" y="3074670"/>
                  <a:chExt cx="22860" cy="87629"/>
                </a:xfrm>
                <a:solidFill>
                  <a:schemeClr val="accent1"/>
                </a:solidFill>
              </p:grpSpPr>
              <p:sp>
                <p:nvSpPr>
                  <p:cNvPr id="1462" name="Freeform: Shape 1461">
                    <a:extLst>
                      <a:ext uri="{FF2B5EF4-FFF2-40B4-BE49-F238E27FC236}">
                        <a16:creationId xmlns:a16="http://schemas.microsoft.com/office/drawing/2014/main" id="{E34711B2-6220-4497-87E5-1F7CC349A851}"/>
                      </a:ext>
                    </a:extLst>
                  </p:cNvPr>
                  <p:cNvSpPr/>
                  <p:nvPr/>
                </p:nvSpPr>
                <p:spPr>
                  <a:xfrm>
                    <a:off x="8510587" y="3074670"/>
                    <a:ext cx="22860" cy="87629"/>
                  </a:xfrm>
                  <a:custGeom>
                    <a:avLst/>
                    <a:gdLst>
                      <a:gd name="connsiteX0" fmla="*/ 22860 w 22860"/>
                      <a:gd name="connsiteY0" fmla="*/ 13335 h 87629"/>
                      <a:gd name="connsiteX1" fmla="*/ 0 w 22860"/>
                      <a:gd name="connsiteY1" fmla="*/ 0 h 87629"/>
                      <a:gd name="connsiteX2" fmla="*/ 0 w 22860"/>
                      <a:gd name="connsiteY2" fmla="*/ 75247 h 87629"/>
                      <a:gd name="connsiteX3" fmla="*/ 22860 w 22860"/>
                      <a:gd name="connsiteY3" fmla="*/ 87630 h 87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60" h="87629">
                        <a:moveTo>
                          <a:pt x="22860" y="13335"/>
                        </a:moveTo>
                        <a:lnTo>
                          <a:pt x="0" y="0"/>
                        </a:lnTo>
                        <a:lnTo>
                          <a:pt x="0" y="75247"/>
                        </a:lnTo>
                        <a:lnTo>
                          <a:pt x="22860" y="87630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463" name="Freeform: Shape 1462">
                    <a:extLst>
                      <a:ext uri="{FF2B5EF4-FFF2-40B4-BE49-F238E27FC236}">
                        <a16:creationId xmlns:a16="http://schemas.microsoft.com/office/drawing/2014/main" id="{5A07D507-75CE-4F4C-ABBA-645B69FC03BC}"/>
                      </a:ext>
                    </a:extLst>
                  </p:cNvPr>
                  <p:cNvSpPr/>
                  <p:nvPr/>
                </p:nvSpPr>
                <p:spPr>
                  <a:xfrm>
                    <a:off x="8516301" y="3078479"/>
                    <a:ext cx="17145" cy="77152"/>
                  </a:xfrm>
                  <a:custGeom>
                    <a:avLst/>
                    <a:gdLst>
                      <a:gd name="connsiteX0" fmla="*/ 0 w 17145"/>
                      <a:gd name="connsiteY0" fmla="*/ 0 h 77152"/>
                      <a:gd name="connsiteX1" fmla="*/ 0 w 17145"/>
                      <a:gd name="connsiteY1" fmla="*/ 67628 h 77152"/>
                      <a:gd name="connsiteX2" fmla="*/ 17145 w 17145"/>
                      <a:gd name="connsiteY2" fmla="*/ 77153 h 77152"/>
                      <a:gd name="connsiteX3" fmla="*/ 17145 w 17145"/>
                      <a:gd name="connsiteY3" fmla="*/ 9525 h 771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5" h="77152">
                        <a:moveTo>
                          <a:pt x="0" y="0"/>
                        </a:moveTo>
                        <a:lnTo>
                          <a:pt x="0" y="67628"/>
                        </a:lnTo>
                        <a:lnTo>
                          <a:pt x="17145" y="77153"/>
                        </a:lnTo>
                        <a:lnTo>
                          <a:pt x="17145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464" name="Freeform: Shape 1463">
                    <a:extLst>
                      <a:ext uri="{FF2B5EF4-FFF2-40B4-BE49-F238E27FC236}">
                        <a16:creationId xmlns:a16="http://schemas.microsoft.com/office/drawing/2014/main" id="{C9C478A8-70B1-4BFA-B79C-D80ED88A729D}"/>
                      </a:ext>
                    </a:extLst>
                  </p:cNvPr>
                  <p:cNvSpPr/>
                  <p:nvPr/>
                </p:nvSpPr>
                <p:spPr>
                  <a:xfrm>
                    <a:off x="8510587" y="3115627"/>
                    <a:ext cx="22860" cy="16192"/>
                  </a:xfrm>
                  <a:custGeom>
                    <a:avLst/>
                    <a:gdLst>
                      <a:gd name="connsiteX0" fmla="*/ 22860 w 22860"/>
                      <a:gd name="connsiteY0" fmla="*/ 16192 h 16192"/>
                      <a:gd name="connsiteX1" fmla="*/ 0 w 22860"/>
                      <a:gd name="connsiteY1" fmla="*/ 3810 h 16192"/>
                      <a:gd name="connsiteX2" fmla="*/ 5715 w 22860"/>
                      <a:gd name="connsiteY2" fmla="*/ 0 h 16192"/>
                      <a:gd name="connsiteX3" fmla="*/ 22860 w 22860"/>
                      <a:gd name="connsiteY3" fmla="*/ 9525 h 1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60" h="16192">
                        <a:moveTo>
                          <a:pt x="22860" y="16192"/>
                        </a:moveTo>
                        <a:lnTo>
                          <a:pt x="0" y="3810"/>
                        </a:lnTo>
                        <a:lnTo>
                          <a:pt x="5715" y="0"/>
                        </a:lnTo>
                        <a:lnTo>
                          <a:pt x="22860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1465" name="Graphic 801">
                <a:extLst>
                  <a:ext uri="{FF2B5EF4-FFF2-40B4-BE49-F238E27FC236}">
                    <a16:creationId xmlns:a16="http://schemas.microsoft.com/office/drawing/2014/main" id="{57412DFD-041B-475E-AB5B-7E168220CF49}"/>
                  </a:ext>
                </a:extLst>
              </p:cNvPr>
              <p:cNvGrpSpPr/>
              <p:nvPr/>
            </p:nvGrpSpPr>
            <p:grpSpPr>
              <a:xfrm>
                <a:off x="8462009" y="3045142"/>
                <a:ext cx="27622" cy="95250"/>
                <a:chOff x="8462009" y="3045142"/>
                <a:chExt cx="27622" cy="95250"/>
              </a:xfrm>
              <a:solidFill>
                <a:schemeClr val="accent1"/>
              </a:solidFill>
            </p:grpSpPr>
            <p:sp>
              <p:nvSpPr>
                <p:cNvPr id="1466" name="Freeform: Shape 1465">
                  <a:extLst>
                    <a:ext uri="{FF2B5EF4-FFF2-40B4-BE49-F238E27FC236}">
                      <a16:creationId xmlns:a16="http://schemas.microsoft.com/office/drawing/2014/main" id="{6AC534DC-B1B5-4864-A571-8E79E1BB4C9A}"/>
                    </a:ext>
                  </a:extLst>
                </p:cNvPr>
                <p:cNvSpPr/>
                <p:nvPr/>
              </p:nvSpPr>
              <p:spPr>
                <a:xfrm>
                  <a:off x="8462009" y="3045142"/>
                  <a:ext cx="27622" cy="95250"/>
                </a:xfrm>
                <a:custGeom>
                  <a:avLst/>
                  <a:gdLst>
                    <a:gd name="connsiteX0" fmla="*/ 27622 w 27622"/>
                    <a:gd name="connsiteY0" fmla="*/ 15240 h 95250"/>
                    <a:gd name="connsiteX1" fmla="*/ 27622 w 27622"/>
                    <a:gd name="connsiteY1" fmla="*/ 95250 h 95250"/>
                    <a:gd name="connsiteX2" fmla="*/ 0 w 27622"/>
                    <a:gd name="connsiteY2" fmla="*/ 80010 h 95250"/>
                    <a:gd name="connsiteX3" fmla="*/ 0 w 27622"/>
                    <a:gd name="connsiteY3" fmla="*/ 0 h 952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95250">
                      <a:moveTo>
                        <a:pt x="27622" y="15240"/>
                      </a:moveTo>
                      <a:lnTo>
                        <a:pt x="27622" y="95250"/>
                      </a:lnTo>
                      <a:lnTo>
                        <a:pt x="0" y="8001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467" name="Graphic 801">
                  <a:extLst>
                    <a:ext uri="{FF2B5EF4-FFF2-40B4-BE49-F238E27FC236}">
                      <a16:creationId xmlns:a16="http://schemas.microsoft.com/office/drawing/2014/main" id="{57412DFD-041B-475E-AB5B-7E168220CF49}"/>
                    </a:ext>
                  </a:extLst>
                </p:cNvPr>
                <p:cNvGrpSpPr/>
                <p:nvPr/>
              </p:nvGrpSpPr>
              <p:grpSpPr>
                <a:xfrm>
                  <a:off x="8463914" y="3048952"/>
                  <a:ext cx="23812" cy="87629"/>
                  <a:chOff x="8463914" y="3048952"/>
                  <a:chExt cx="23812" cy="87629"/>
                </a:xfrm>
                <a:solidFill>
                  <a:schemeClr val="accent1"/>
                </a:solidFill>
              </p:grpSpPr>
              <p:sp>
                <p:nvSpPr>
                  <p:cNvPr id="1468" name="Freeform: Shape 1467">
                    <a:extLst>
                      <a:ext uri="{FF2B5EF4-FFF2-40B4-BE49-F238E27FC236}">
                        <a16:creationId xmlns:a16="http://schemas.microsoft.com/office/drawing/2014/main" id="{582B00B6-71BE-4103-8426-67CF65E1CC56}"/>
                      </a:ext>
                    </a:extLst>
                  </p:cNvPr>
                  <p:cNvSpPr/>
                  <p:nvPr/>
                </p:nvSpPr>
                <p:spPr>
                  <a:xfrm>
                    <a:off x="8463914" y="3048952"/>
                    <a:ext cx="23812" cy="87629"/>
                  </a:xfrm>
                  <a:custGeom>
                    <a:avLst/>
                    <a:gdLst>
                      <a:gd name="connsiteX0" fmla="*/ 23813 w 23812"/>
                      <a:gd name="connsiteY0" fmla="*/ 13335 h 87629"/>
                      <a:gd name="connsiteX1" fmla="*/ 0 w 23812"/>
                      <a:gd name="connsiteY1" fmla="*/ 0 h 87629"/>
                      <a:gd name="connsiteX2" fmla="*/ 0 w 23812"/>
                      <a:gd name="connsiteY2" fmla="*/ 75247 h 87629"/>
                      <a:gd name="connsiteX3" fmla="*/ 23813 w 23812"/>
                      <a:gd name="connsiteY3" fmla="*/ 87630 h 87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7629">
                        <a:moveTo>
                          <a:pt x="23813" y="13335"/>
                        </a:moveTo>
                        <a:lnTo>
                          <a:pt x="0" y="0"/>
                        </a:lnTo>
                        <a:lnTo>
                          <a:pt x="0" y="75247"/>
                        </a:lnTo>
                        <a:lnTo>
                          <a:pt x="23813" y="87630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469" name="Freeform: Shape 1468">
                    <a:extLst>
                      <a:ext uri="{FF2B5EF4-FFF2-40B4-BE49-F238E27FC236}">
                        <a16:creationId xmlns:a16="http://schemas.microsoft.com/office/drawing/2014/main" id="{C05156E4-197A-4D75-876F-DC8C092EDDC4}"/>
                      </a:ext>
                    </a:extLst>
                  </p:cNvPr>
                  <p:cNvSpPr/>
                  <p:nvPr/>
                </p:nvSpPr>
                <p:spPr>
                  <a:xfrm>
                    <a:off x="8470581" y="3052762"/>
                    <a:ext cx="17144" cy="77152"/>
                  </a:xfrm>
                  <a:custGeom>
                    <a:avLst/>
                    <a:gdLst>
                      <a:gd name="connsiteX0" fmla="*/ 0 w 17144"/>
                      <a:gd name="connsiteY0" fmla="*/ 0 h 77152"/>
                      <a:gd name="connsiteX1" fmla="*/ 0 w 17144"/>
                      <a:gd name="connsiteY1" fmla="*/ 67628 h 77152"/>
                      <a:gd name="connsiteX2" fmla="*/ 17145 w 17144"/>
                      <a:gd name="connsiteY2" fmla="*/ 77153 h 77152"/>
                      <a:gd name="connsiteX3" fmla="*/ 17145 w 17144"/>
                      <a:gd name="connsiteY3" fmla="*/ 9525 h 771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7152">
                        <a:moveTo>
                          <a:pt x="0" y="0"/>
                        </a:moveTo>
                        <a:lnTo>
                          <a:pt x="0" y="67628"/>
                        </a:lnTo>
                        <a:lnTo>
                          <a:pt x="17145" y="77153"/>
                        </a:lnTo>
                        <a:lnTo>
                          <a:pt x="17145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470" name="Freeform: Shape 1469">
                    <a:extLst>
                      <a:ext uri="{FF2B5EF4-FFF2-40B4-BE49-F238E27FC236}">
                        <a16:creationId xmlns:a16="http://schemas.microsoft.com/office/drawing/2014/main" id="{189CAE24-A0E2-43D4-B863-4373CF9B9C74}"/>
                      </a:ext>
                    </a:extLst>
                  </p:cNvPr>
                  <p:cNvSpPr/>
                  <p:nvPr/>
                </p:nvSpPr>
                <p:spPr>
                  <a:xfrm>
                    <a:off x="8463914" y="3089909"/>
                    <a:ext cx="23812" cy="16192"/>
                  </a:xfrm>
                  <a:custGeom>
                    <a:avLst/>
                    <a:gdLst>
                      <a:gd name="connsiteX0" fmla="*/ 23813 w 23812"/>
                      <a:gd name="connsiteY0" fmla="*/ 16193 h 16192"/>
                      <a:gd name="connsiteX1" fmla="*/ 0 w 23812"/>
                      <a:gd name="connsiteY1" fmla="*/ 3810 h 16192"/>
                      <a:gd name="connsiteX2" fmla="*/ 6668 w 23812"/>
                      <a:gd name="connsiteY2" fmla="*/ 0 h 16192"/>
                      <a:gd name="connsiteX3" fmla="*/ 23813 w 23812"/>
                      <a:gd name="connsiteY3" fmla="*/ 9525 h 1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6192">
                        <a:moveTo>
                          <a:pt x="23813" y="16193"/>
                        </a:moveTo>
                        <a:lnTo>
                          <a:pt x="0" y="3810"/>
                        </a:lnTo>
                        <a:lnTo>
                          <a:pt x="6668" y="0"/>
                        </a:lnTo>
                        <a:lnTo>
                          <a:pt x="23813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1471" name="Graphic 801">
                <a:extLst>
                  <a:ext uri="{FF2B5EF4-FFF2-40B4-BE49-F238E27FC236}">
                    <a16:creationId xmlns:a16="http://schemas.microsoft.com/office/drawing/2014/main" id="{57412DFD-041B-475E-AB5B-7E168220CF49}"/>
                  </a:ext>
                </a:extLst>
              </p:cNvPr>
              <p:cNvGrpSpPr/>
              <p:nvPr/>
            </p:nvGrpSpPr>
            <p:grpSpPr>
              <a:xfrm>
                <a:off x="8415337" y="3019425"/>
                <a:ext cx="28575" cy="95250"/>
                <a:chOff x="8415337" y="3019425"/>
                <a:chExt cx="28575" cy="95250"/>
              </a:xfrm>
              <a:solidFill>
                <a:schemeClr val="accent1"/>
              </a:solidFill>
            </p:grpSpPr>
            <p:sp>
              <p:nvSpPr>
                <p:cNvPr id="1472" name="Freeform: Shape 1471">
                  <a:extLst>
                    <a:ext uri="{FF2B5EF4-FFF2-40B4-BE49-F238E27FC236}">
                      <a16:creationId xmlns:a16="http://schemas.microsoft.com/office/drawing/2014/main" id="{128F91A6-5A48-43DD-B047-0CC78044F37D}"/>
                    </a:ext>
                  </a:extLst>
                </p:cNvPr>
                <p:cNvSpPr/>
                <p:nvPr/>
              </p:nvSpPr>
              <p:spPr>
                <a:xfrm>
                  <a:off x="8415337" y="3019425"/>
                  <a:ext cx="28575" cy="95250"/>
                </a:xfrm>
                <a:custGeom>
                  <a:avLst/>
                  <a:gdLst>
                    <a:gd name="connsiteX0" fmla="*/ 28575 w 28575"/>
                    <a:gd name="connsiteY0" fmla="*/ 15240 h 95250"/>
                    <a:gd name="connsiteX1" fmla="*/ 28575 w 28575"/>
                    <a:gd name="connsiteY1" fmla="*/ 95250 h 95250"/>
                    <a:gd name="connsiteX2" fmla="*/ 0 w 28575"/>
                    <a:gd name="connsiteY2" fmla="*/ 80010 h 95250"/>
                    <a:gd name="connsiteX3" fmla="*/ 0 w 28575"/>
                    <a:gd name="connsiteY3" fmla="*/ 0 h 952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95250">
                      <a:moveTo>
                        <a:pt x="28575" y="15240"/>
                      </a:moveTo>
                      <a:lnTo>
                        <a:pt x="28575" y="95250"/>
                      </a:lnTo>
                      <a:lnTo>
                        <a:pt x="0" y="8001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473" name="Graphic 801">
                  <a:extLst>
                    <a:ext uri="{FF2B5EF4-FFF2-40B4-BE49-F238E27FC236}">
                      <a16:creationId xmlns:a16="http://schemas.microsoft.com/office/drawing/2014/main" id="{57412DFD-041B-475E-AB5B-7E168220CF49}"/>
                    </a:ext>
                  </a:extLst>
                </p:cNvPr>
                <p:cNvGrpSpPr/>
                <p:nvPr/>
              </p:nvGrpSpPr>
              <p:grpSpPr>
                <a:xfrm>
                  <a:off x="8418194" y="3023235"/>
                  <a:ext cx="22860" cy="87630"/>
                  <a:chOff x="8418194" y="3023235"/>
                  <a:chExt cx="22860" cy="87630"/>
                </a:xfrm>
                <a:solidFill>
                  <a:schemeClr val="accent1"/>
                </a:solidFill>
              </p:grpSpPr>
              <p:sp>
                <p:nvSpPr>
                  <p:cNvPr id="1474" name="Freeform: Shape 1473">
                    <a:extLst>
                      <a:ext uri="{FF2B5EF4-FFF2-40B4-BE49-F238E27FC236}">
                        <a16:creationId xmlns:a16="http://schemas.microsoft.com/office/drawing/2014/main" id="{D9A96144-610F-4B0A-9A69-F5445E7B2A53}"/>
                      </a:ext>
                    </a:extLst>
                  </p:cNvPr>
                  <p:cNvSpPr/>
                  <p:nvPr/>
                </p:nvSpPr>
                <p:spPr>
                  <a:xfrm>
                    <a:off x="8418194" y="3023235"/>
                    <a:ext cx="22860" cy="87630"/>
                  </a:xfrm>
                  <a:custGeom>
                    <a:avLst/>
                    <a:gdLst>
                      <a:gd name="connsiteX0" fmla="*/ 22860 w 22860"/>
                      <a:gd name="connsiteY0" fmla="*/ 12382 h 87630"/>
                      <a:gd name="connsiteX1" fmla="*/ 0 w 22860"/>
                      <a:gd name="connsiteY1" fmla="*/ 0 h 87630"/>
                      <a:gd name="connsiteX2" fmla="*/ 0 w 22860"/>
                      <a:gd name="connsiteY2" fmla="*/ 74295 h 87630"/>
                      <a:gd name="connsiteX3" fmla="*/ 22860 w 22860"/>
                      <a:gd name="connsiteY3" fmla="*/ 87630 h 876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60" h="87630">
                        <a:moveTo>
                          <a:pt x="22860" y="12382"/>
                        </a:moveTo>
                        <a:lnTo>
                          <a:pt x="0" y="0"/>
                        </a:lnTo>
                        <a:lnTo>
                          <a:pt x="0" y="74295"/>
                        </a:lnTo>
                        <a:lnTo>
                          <a:pt x="22860" y="87630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475" name="Freeform: Shape 1474">
                    <a:extLst>
                      <a:ext uri="{FF2B5EF4-FFF2-40B4-BE49-F238E27FC236}">
                        <a16:creationId xmlns:a16="http://schemas.microsoft.com/office/drawing/2014/main" id="{C24A81B5-4E4D-4460-9B02-40AF5CCA6FC0}"/>
                      </a:ext>
                    </a:extLst>
                  </p:cNvPr>
                  <p:cNvSpPr/>
                  <p:nvPr/>
                </p:nvSpPr>
                <p:spPr>
                  <a:xfrm>
                    <a:off x="8423909" y="3026092"/>
                    <a:ext cx="17144" cy="78104"/>
                  </a:xfrm>
                  <a:custGeom>
                    <a:avLst/>
                    <a:gdLst>
                      <a:gd name="connsiteX0" fmla="*/ 0 w 17144"/>
                      <a:gd name="connsiteY0" fmla="*/ 0 h 78104"/>
                      <a:gd name="connsiteX1" fmla="*/ 0 w 17144"/>
                      <a:gd name="connsiteY1" fmla="*/ 68580 h 78104"/>
                      <a:gd name="connsiteX2" fmla="*/ 17145 w 17144"/>
                      <a:gd name="connsiteY2" fmla="*/ 78105 h 78104"/>
                      <a:gd name="connsiteX3" fmla="*/ 17145 w 17144"/>
                      <a:gd name="connsiteY3" fmla="*/ 9525 h 78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8104">
                        <a:moveTo>
                          <a:pt x="0" y="0"/>
                        </a:moveTo>
                        <a:lnTo>
                          <a:pt x="0" y="68580"/>
                        </a:lnTo>
                        <a:lnTo>
                          <a:pt x="17145" y="78105"/>
                        </a:lnTo>
                        <a:lnTo>
                          <a:pt x="17145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476" name="Freeform: Shape 1475">
                    <a:extLst>
                      <a:ext uri="{FF2B5EF4-FFF2-40B4-BE49-F238E27FC236}">
                        <a16:creationId xmlns:a16="http://schemas.microsoft.com/office/drawing/2014/main" id="{97AF25F2-6A49-45DE-8604-2FDE305F2789}"/>
                      </a:ext>
                    </a:extLst>
                  </p:cNvPr>
                  <p:cNvSpPr/>
                  <p:nvPr/>
                </p:nvSpPr>
                <p:spPr>
                  <a:xfrm>
                    <a:off x="8418194" y="3064192"/>
                    <a:ext cx="22860" cy="16192"/>
                  </a:xfrm>
                  <a:custGeom>
                    <a:avLst/>
                    <a:gdLst>
                      <a:gd name="connsiteX0" fmla="*/ 22860 w 22860"/>
                      <a:gd name="connsiteY0" fmla="*/ 16192 h 16192"/>
                      <a:gd name="connsiteX1" fmla="*/ 0 w 22860"/>
                      <a:gd name="connsiteY1" fmla="*/ 3810 h 16192"/>
                      <a:gd name="connsiteX2" fmla="*/ 5715 w 22860"/>
                      <a:gd name="connsiteY2" fmla="*/ 0 h 16192"/>
                      <a:gd name="connsiteX3" fmla="*/ 22860 w 22860"/>
                      <a:gd name="connsiteY3" fmla="*/ 9525 h 1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60" h="16192">
                        <a:moveTo>
                          <a:pt x="22860" y="16192"/>
                        </a:moveTo>
                        <a:lnTo>
                          <a:pt x="0" y="3810"/>
                        </a:lnTo>
                        <a:lnTo>
                          <a:pt x="5715" y="0"/>
                        </a:lnTo>
                        <a:lnTo>
                          <a:pt x="22860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grpSp>
          <p:nvGrpSpPr>
            <p:cNvPr id="1477" name="Graphic 801">
              <a:extLst>
                <a:ext uri="{FF2B5EF4-FFF2-40B4-BE49-F238E27FC236}">
                  <a16:creationId xmlns:a16="http://schemas.microsoft.com/office/drawing/2014/main" id="{57412DFD-041B-475E-AB5B-7E168220CF49}"/>
                </a:ext>
              </a:extLst>
            </p:cNvPr>
            <p:cNvGrpSpPr/>
            <p:nvPr/>
          </p:nvGrpSpPr>
          <p:grpSpPr>
            <a:xfrm>
              <a:off x="8415342" y="3133716"/>
              <a:ext cx="166687" cy="173353"/>
              <a:chOff x="8415337" y="3133725"/>
              <a:chExt cx="166687" cy="173354"/>
            </a:xfrm>
            <a:solidFill>
              <a:schemeClr val="accent1"/>
            </a:solidFill>
          </p:grpSpPr>
          <p:grpSp>
            <p:nvGrpSpPr>
              <p:cNvPr id="1478" name="Graphic 801">
                <a:extLst>
                  <a:ext uri="{FF2B5EF4-FFF2-40B4-BE49-F238E27FC236}">
                    <a16:creationId xmlns:a16="http://schemas.microsoft.com/office/drawing/2014/main" id="{57412DFD-041B-475E-AB5B-7E168220CF49}"/>
                  </a:ext>
                </a:extLst>
              </p:cNvPr>
              <p:cNvGrpSpPr/>
              <p:nvPr/>
            </p:nvGrpSpPr>
            <p:grpSpPr>
              <a:xfrm>
                <a:off x="8554401" y="3210877"/>
                <a:ext cx="27622" cy="96202"/>
                <a:chOff x="8554401" y="3210877"/>
                <a:chExt cx="27622" cy="96202"/>
              </a:xfrm>
              <a:solidFill>
                <a:schemeClr val="accent1"/>
              </a:solidFill>
            </p:grpSpPr>
            <p:sp>
              <p:nvSpPr>
                <p:cNvPr id="1479" name="Freeform: Shape 1478">
                  <a:extLst>
                    <a:ext uri="{FF2B5EF4-FFF2-40B4-BE49-F238E27FC236}">
                      <a16:creationId xmlns:a16="http://schemas.microsoft.com/office/drawing/2014/main" id="{418622ED-DF73-424D-95B4-96BC86804406}"/>
                    </a:ext>
                  </a:extLst>
                </p:cNvPr>
                <p:cNvSpPr/>
                <p:nvPr/>
              </p:nvSpPr>
              <p:spPr>
                <a:xfrm>
                  <a:off x="8554401" y="3210877"/>
                  <a:ext cx="27622" cy="96202"/>
                </a:xfrm>
                <a:custGeom>
                  <a:avLst/>
                  <a:gdLst>
                    <a:gd name="connsiteX0" fmla="*/ 27623 w 27622"/>
                    <a:gd name="connsiteY0" fmla="*/ 16192 h 96202"/>
                    <a:gd name="connsiteX1" fmla="*/ 27623 w 27622"/>
                    <a:gd name="connsiteY1" fmla="*/ 96202 h 96202"/>
                    <a:gd name="connsiteX2" fmla="*/ 0 w 27622"/>
                    <a:gd name="connsiteY2" fmla="*/ 80010 h 96202"/>
                    <a:gd name="connsiteX3" fmla="*/ 0 w 27622"/>
                    <a:gd name="connsiteY3" fmla="*/ 0 h 962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96202">
                      <a:moveTo>
                        <a:pt x="27623" y="16192"/>
                      </a:moveTo>
                      <a:lnTo>
                        <a:pt x="27623" y="96202"/>
                      </a:lnTo>
                      <a:lnTo>
                        <a:pt x="0" y="8001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480" name="Graphic 801">
                  <a:extLst>
                    <a:ext uri="{FF2B5EF4-FFF2-40B4-BE49-F238E27FC236}">
                      <a16:creationId xmlns:a16="http://schemas.microsoft.com/office/drawing/2014/main" id="{57412DFD-041B-475E-AB5B-7E168220CF49}"/>
                    </a:ext>
                  </a:extLst>
                </p:cNvPr>
                <p:cNvGrpSpPr/>
                <p:nvPr/>
              </p:nvGrpSpPr>
              <p:grpSpPr>
                <a:xfrm>
                  <a:off x="8556306" y="3214687"/>
                  <a:ext cx="23812" cy="88582"/>
                  <a:chOff x="8556306" y="3214687"/>
                  <a:chExt cx="23812" cy="88582"/>
                </a:xfrm>
                <a:solidFill>
                  <a:schemeClr val="accent1"/>
                </a:solidFill>
              </p:grpSpPr>
              <p:sp>
                <p:nvSpPr>
                  <p:cNvPr id="1481" name="Freeform: Shape 1480">
                    <a:extLst>
                      <a:ext uri="{FF2B5EF4-FFF2-40B4-BE49-F238E27FC236}">
                        <a16:creationId xmlns:a16="http://schemas.microsoft.com/office/drawing/2014/main" id="{86488F47-2F7B-425D-BE3D-2FE5A31D34BC}"/>
                      </a:ext>
                    </a:extLst>
                  </p:cNvPr>
                  <p:cNvSpPr/>
                  <p:nvPr/>
                </p:nvSpPr>
                <p:spPr>
                  <a:xfrm>
                    <a:off x="8556306" y="3214687"/>
                    <a:ext cx="23812" cy="88582"/>
                  </a:xfrm>
                  <a:custGeom>
                    <a:avLst/>
                    <a:gdLst>
                      <a:gd name="connsiteX0" fmla="*/ 23813 w 23812"/>
                      <a:gd name="connsiteY0" fmla="*/ 13335 h 88582"/>
                      <a:gd name="connsiteX1" fmla="*/ 0 w 23812"/>
                      <a:gd name="connsiteY1" fmla="*/ 0 h 88582"/>
                      <a:gd name="connsiteX2" fmla="*/ 0 w 23812"/>
                      <a:gd name="connsiteY2" fmla="*/ 75247 h 88582"/>
                      <a:gd name="connsiteX3" fmla="*/ 23813 w 23812"/>
                      <a:gd name="connsiteY3" fmla="*/ 88583 h 8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8582">
                        <a:moveTo>
                          <a:pt x="23813" y="13335"/>
                        </a:moveTo>
                        <a:lnTo>
                          <a:pt x="0" y="0"/>
                        </a:lnTo>
                        <a:lnTo>
                          <a:pt x="0" y="75247"/>
                        </a:lnTo>
                        <a:lnTo>
                          <a:pt x="23813" y="88583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482" name="Freeform: Shape 1481">
                    <a:extLst>
                      <a:ext uri="{FF2B5EF4-FFF2-40B4-BE49-F238E27FC236}">
                        <a16:creationId xmlns:a16="http://schemas.microsoft.com/office/drawing/2014/main" id="{EB2E0DA0-96E4-408B-A991-52EBF6978B34}"/>
                      </a:ext>
                    </a:extLst>
                  </p:cNvPr>
                  <p:cNvSpPr/>
                  <p:nvPr/>
                </p:nvSpPr>
                <p:spPr>
                  <a:xfrm>
                    <a:off x="8562974" y="3218497"/>
                    <a:ext cx="17144" cy="77152"/>
                  </a:xfrm>
                  <a:custGeom>
                    <a:avLst/>
                    <a:gdLst>
                      <a:gd name="connsiteX0" fmla="*/ 0 w 17144"/>
                      <a:gd name="connsiteY0" fmla="*/ 0 h 77152"/>
                      <a:gd name="connsiteX1" fmla="*/ 0 w 17144"/>
                      <a:gd name="connsiteY1" fmla="*/ 67628 h 77152"/>
                      <a:gd name="connsiteX2" fmla="*/ 17145 w 17144"/>
                      <a:gd name="connsiteY2" fmla="*/ 77153 h 77152"/>
                      <a:gd name="connsiteX3" fmla="*/ 17145 w 17144"/>
                      <a:gd name="connsiteY3" fmla="*/ 9525 h 771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7152">
                        <a:moveTo>
                          <a:pt x="0" y="0"/>
                        </a:moveTo>
                        <a:lnTo>
                          <a:pt x="0" y="67628"/>
                        </a:lnTo>
                        <a:lnTo>
                          <a:pt x="17145" y="77153"/>
                        </a:lnTo>
                        <a:lnTo>
                          <a:pt x="17145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483" name="Freeform: Shape 1482">
                    <a:extLst>
                      <a:ext uri="{FF2B5EF4-FFF2-40B4-BE49-F238E27FC236}">
                        <a16:creationId xmlns:a16="http://schemas.microsoft.com/office/drawing/2014/main" id="{9F90B4A1-8367-4B41-BD88-FDD2313D83E6}"/>
                      </a:ext>
                    </a:extLst>
                  </p:cNvPr>
                  <p:cNvSpPr/>
                  <p:nvPr/>
                </p:nvSpPr>
                <p:spPr>
                  <a:xfrm>
                    <a:off x="8556306" y="3255645"/>
                    <a:ext cx="23812" cy="17145"/>
                  </a:xfrm>
                  <a:custGeom>
                    <a:avLst/>
                    <a:gdLst>
                      <a:gd name="connsiteX0" fmla="*/ 23813 w 23812"/>
                      <a:gd name="connsiteY0" fmla="*/ 17145 h 17145"/>
                      <a:gd name="connsiteX1" fmla="*/ 0 w 23812"/>
                      <a:gd name="connsiteY1" fmla="*/ 3810 h 17145"/>
                      <a:gd name="connsiteX2" fmla="*/ 6668 w 23812"/>
                      <a:gd name="connsiteY2" fmla="*/ 0 h 17145"/>
                      <a:gd name="connsiteX3" fmla="*/ 23813 w 23812"/>
                      <a:gd name="connsiteY3" fmla="*/ 9525 h 171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7145">
                        <a:moveTo>
                          <a:pt x="23813" y="17145"/>
                        </a:moveTo>
                        <a:lnTo>
                          <a:pt x="0" y="3810"/>
                        </a:lnTo>
                        <a:lnTo>
                          <a:pt x="6668" y="0"/>
                        </a:lnTo>
                        <a:lnTo>
                          <a:pt x="23813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1484" name="Graphic 801">
                <a:extLst>
                  <a:ext uri="{FF2B5EF4-FFF2-40B4-BE49-F238E27FC236}">
                    <a16:creationId xmlns:a16="http://schemas.microsoft.com/office/drawing/2014/main" id="{57412DFD-041B-475E-AB5B-7E168220CF49}"/>
                  </a:ext>
                </a:extLst>
              </p:cNvPr>
              <p:cNvGrpSpPr/>
              <p:nvPr/>
            </p:nvGrpSpPr>
            <p:grpSpPr>
              <a:xfrm>
                <a:off x="8507729" y="3185159"/>
                <a:ext cx="28575" cy="96202"/>
                <a:chOff x="8507729" y="3185159"/>
                <a:chExt cx="28575" cy="96202"/>
              </a:xfrm>
              <a:solidFill>
                <a:schemeClr val="accent1"/>
              </a:solidFill>
            </p:grpSpPr>
            <p:sp>
              <p:nvSpPr>
                <p:cNvPr id="1485" name="Freeform: Shape 1484">
                  <a:extLst>
                    <a:ext uri="{FF2B5EF4-FFF2-40B4-BE49-F238E27FC236}">
                      <a16:creationId xmlns:a16="http://schemas.microsoft.com/office/drawing/2014/main" id="{F99FB2A2-2A61-4F13-92E4-D790B7A91B7A}"/>
                    </a:ext>
                  </a:extLst>
                </p:cNvPr>
                <p:cNvSpPr/>
                <p:nvPr/>
              </p:nvSpPr>
              <p:spPr>
                <a:xfrm>
                  <a:off x="8507729" y="3185159"/>
                  <a:ext cx="28575" cy="96202"/>
                </a:xfrm>
                <a:custGeom>
                  <a:avLst/>
                  <a:gdLst>
                    <a:gd name="connsiteX0" fmla="*/ 28575 w 28575"/>
                    <a:gd name="connsiteY0" fmla="*/ 15240 h 96202"/>
                    <a:gd name="connsiteX1" fmla="*/ 28575 w 28575"/>
                    <a:gd name="connsiteY1" fmla="*/ 96203 h 96202"/>
                    <a:gd name="connsiteX2" fmla="*/ 0 w 28575"/>
                    <a:gd name="connsiteY2" fmla="*/ 80010 h 96202"/>
                    <a:gd name="connsiteX3" fmla="*/ 0 w 28575"/>
                    <a:gd name="connsiteY3" fmla="*/ 0 h 962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96202">
                      <a:moveTo>
                        <a:pt x="28575" y="15240"/>
                      </a:moveTo>
                      <a:lnTo>
                        <a:pt x="28575" y="96203"/>
                      </a:lnTo>
                      <a:lnTo>
                        <a:pt x="0" y="8001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486" name="Graphic 801">
                  <a:extLst>
                    <a:ext uri="{FF2B5EF4-FFF2-40B4-BE49-F238E27FC236}">
                      <a16:creationId xmlns:a16="http://schemas.microsoft.com/office/drawing/2014/main" id="{57412DFD-041B-475E-AB5B-7E168220CF49}"/>
                    </a:ext>
                  </a:extLst>
                </p:cNvPr>
                <p:cNvGrpSpPr/>
                <p:nvPr/>
              </p:nvGrpSpPr>
              <p:grpSpPr>
                <a:xfrm>
                  <a:off x="8510587" y="3188970"/>
                  <a:ext cx="22860" cy="87629"/>
                  <a:chOff x="8510587" y="3188970"/>
                  <a:chExt cx="22860" cy="87629"/>
                </a:xfrm>
                <a:solidFill>
                  <a:schemeClr val="accent1"/>
                </a:solidFill>
              </p:grpSpPr>
              <p:sp>
                <p:nvSpPr>
                  <p:cNvPr id="1487" name="Freeform: Shape 1486">
                    <a:extLst>
                      <a:ext uri="{FF2B5EF4-FFF2-40B4-BE49-F238E27FC236}">
                        <a16:creationId xmlns:a16="http://schemas.microsoft.com/office/drawing/2014/main" id="{D30F5647-3EA4-4EE6-A282-2A689E95AD97}"/>
                      </a:ext>
                    </a:extLst>
                  </p:cNvPr>
                  <p:cNvSpPr/>
                  <p:nvPr/>
                </p:nvSpPr>
                <p:spPr>
                  <a:xfrm>
                    <a:off x="8510587" y="3188970"/>
                    <a:ext cx="22860" cy="87629"/>
                  </a:xfrm>
                  <a:custGeom>
                    <a:avLst/>
                    <a:gdLst>
                      <a:gd name="connsiteX0" fmla="*/ 22860 w 22860"/>
                      <a:gd name="connsiteY0" fmla="*/ 13335 h 87629"/>
                      <a:gd name="connsiteX1" fmla="*/ 0 w 22860"/>
                      <a:gd name="connsiteY1" fmla="*/ 0 h 87629"/>
                      <a:gd name="connsiteX2" fmla="*/ 0 w 22860"/>
                      <a:gd name="connsiteY2" fmla="*/ 75247 h 87629"/>
                      <a:gd name="connsiteX3" fmla="*/ 22860 w 22860"/>
                      <a:gd name="connsiteY3" fmla="*/ 87630 h 87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60" h="87629">
                        <a:moveTo>
                          <a:pt x="22860" y="13335"/>
                        </a:moveTo>
                        <a:lnTo>
                          <a:pt x="0" y="0"/>
                        </a:lnTo>
                        <a:lnTo>
                          <a:pt x="0" y="75247"/>
                        </a:lnTo>
                        <a:lnTo>
                          <a:pt x="22860" y="87630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488" name="Freeform: Shape 1487">
                    <a:extLst>
                      <a:ext uri="{FF2B5EF4-FFF2-40B4-BE49-F238E27FC236}">
                        <a16:creationId xmlns:a16="http://schemas.microsoft.com/office/drawing/2014/main" id="{CFE6E513-14EF-4C39-99F7-3B38252B9088}"/>
                      </a:ext>
                    </a:extLst>
                  </p:cNvPr>
                  <p:cNvSpPr/>
                  <p:nvPr/>
                </p:nvSpPr>
                <p:spPr>
                  <a:xfrm>
                    <a:off x="8516301" y="3192779"/>
                    <a:ext cx="17145" cy="77152"/>
                  </a:xfrm>
                  <a:custGeom>
                    <a:avLst/>
                    <a:gdLst>
                      <a:gd name="connsiteX0" fmla="*/ 0 w 17145"/>
                      <a:gd name="connsiteY0" fmla="*/ 0 h 77152"/>
                      <a:gd name="connsiteX1" fmla="*/ 0 w 17145"/>
                      <a:gd name="connsiteY1" fmla="*/ 67628 h 77152"/>
                      <a:gd name="connsiteX2" fmla="*/ 17145 w 17145"/>
                      <a:gd name="connsiteY2" fmla="*/ 77153 h 77152"/>
                      <a:gd name="connsiteX3" fmla="*/ 17145 w 17145"/>
                      <a:gd name="connsiteY3" fmla="*/ 9525 h 771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5" h="77152">
                        <a:moveTo>
                          <a:pt x="0" y="0"/>
                        </a:moveTo>
                        <a:lnTo>
                          <a:pt x="0" y="67628"/>
                        </a:lnTo>
                        <a:lnTo>
                          <a:pt x="17145" y="77153"/>
                        </a:lnTo>
                        <a:lnTo>
                          <a:pt x="17145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489" name="Freeform: Shape 1488">
                    <a:extLst>
                      <a:ext uri="{FF2B5EF4-FFF2-40B4-BE49-F238E27FC236}">
                        <a16:creationId xmlns:a16="http://schemas.microsoft.com/office/drawing/2014/main" id="{CF77549F-3AE3-4104-8768-8D5E77F9CCEF}"/>
                      </a:ext>
                    </a:extLst>
                  </p:cNvPr>
                  <p:cNvSpPr/>
                  <p:nvPr/>
                </p:nvSpPr>
                <p:spPr>
                  <a:xfrm>
                    <a:off x="8510587" y="3229927"/>
                    <a:ext cx="22860" cy="17144"/>
                  </a:xfrm>
                  <a:custGeom>
                    <a:avLst/>
                    <a:gdLst>
                      <a:gd name="connsiteX0" fmla="*/ 22860 w 22860"/>
                      <a:gd name="connsiteY0" fmla="*/ 17145 h 17144"/>
                      <a:gd name="connsiteX1" fmla="*/ 0 w 22860"/>
                      <a:gd name="connsiteY1" fmla="*/ 3810 h 17144"/>
                      <a:gd name="connsiteX2" fmla="*/ 5715 w 22860"/>
                      <a:gd name="connsiteY2" fmla="*/ 0 h 17144"/>
                      <a:gd name="connsiteX3" fmla="*/ 22860 w 22860"/>
                      <a:gd name="connsiteY3" fmla="*/ 9525 h 17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60" h="17144">
                        <a:moveTo>
                          <a:pt x="22860" y="17145"/>
                        </a:moveTo>
                        <a:lnTo>
                          <a:pt x="0" y="3810"/>
                        </a:lnTo>
                        <a:lnTo>
                          <a:pt x="5715" y="0"/>
                        </a:lnTo>
                        <a:lnTo>
                          <a:pt x="22860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1490" name="Graphic 801">
                <a:extLst>
                  <a:ext uri="{FF2B5EF4-FFF2-40B4-BE49-F238E27FC236}">
                    <a16:creationId xmlns:a16="http://schemas.microsoft.com/office/drawing/2014/main" id="{57412DFD-041B-475E-AB5B-7E168220CF49}"/>
                  </a:ext>
                </a:extLst>
              </p:cNvPr>
              <p:cNvGrpSpPr/>
              <p:nvPr/>
            </p:nvGrpSpPr>
            <p:grpSpPr>
              <a:xfrm>
                <a:off x="8462009" y="3159442"/>
                <a:ext cx="27622" cy="95250"/>
                <a:chOff x="8462009" y="3159442"/>
                <a:chExt cx="27622" cy="95250"/>
              </a:xfrm>
              <a:solidFill>
                <a:schemeClr val="accent1"/>
              </a:solidFill>
            </p:grpSpPr>
            <p:sp>
              <p:nvSpPr>
                <p:cNvPr id="1491" name="Freeform: Shape 1490">
                  <a:extLst>
                    <a:ext uri="{FF2B5EF4-FFF2-40B4-BE49-F238E27FC236}">
                      <a16:creationId xmlns:a16="http://schemas.microsoft.com/office/drawing/2014/main" id="{8B7EA870-1A06-4C16-9F23-FCE6E398BDEA}"/>
                    </a:ext>
                  </a:extLst>
                </p:cNvPr>
                <p:cNvSpPr/>
                <p:nvPr/>
              </p:nvSpPr>
              <p:spPr>
                <a:xfrm>
                  <a:off x="8462009" y="3159442"/>
                  <a:ext cx="27622" cy="95250"/>
                </a:xfrm>
                <a:custGeom>
                  <a:avLst/>
                  <a:gdLst>
                    <a:gd name="connsiteX0" fmla="*/ 27622 w 27622"/>
                    <a:gd name="connsiteY0" fmla="*/ 15240 h 95250"/>
                    <a:gd name="connsiteX1" fmla="*/ 27622 w 27622"/>
                    <a:gd name="connsiteY1" fmla="*/ 95250 h 95250"/>
                    <a:gd name="connsiteX2" fmla="*/ 0 w 27622"/>
                    <a:gd name="connsiteY2" fmla="*/ 80010 h 95250"/>
                    <a:gd name="connsiteX3" fmla="*/ 0 w 27622"/>
                    <a:gd name="connsiteY3" fmla="*/ 0 h 952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95250">
                      <a:moveTo>
                        <a:pt x="27622" y="15240"/>
                      </a:moveTo>
                      <a:lnTo>
                        <a:pt x="27622" y="95250"/>
                      </a:lnTo>
                      <a:lnTo>
                        <a:pt x="0" y="8001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492" name="Graphic 801">
                  <a:extLst>
                    <a:ext uri="{FF2B5EF4-FFF2-40B4-BE49-F238E27FC236}">
                      <a16:creationId xmlns:a16="http://schemas.microsoft.com/office/drawing/2014/main" id="{57412DFD-041B-475E-AB5B-7E168220CF49}"/>
                    </a:ext>
                  </a:extLst>
                </p:cNvPr>
                <p:cNvGrpSpPr/>
                <p:nvPr/>
              </p:nvGrpSpPr>
              <p:grpSpPr>
                <a:xfrm>
                  <a:off x="8463914" y="3163252"/>
                  <a:ext cx="23812" cy="87629"/>
                  <a:chOff x="8463914" y="3163252"/>
                  <a:chExt cx="23812" cy="87629"/>
                </a:xfrm>
                <a:solidFill>
                  <a:schemeClr val="accent1"/>
                </a:solidFill>
              </p:grpSpPr>
              <p:sp>
                <p:nvSpPr>
                  <p:cNvPr id="1493" name="Freeform: Shape 1492">
                    <a:extLst>
                      <a:ext uri="{FF2B5EF4-FFF2-40B4-BE49-F238E27FC236}">
                        <a16:creationId xmlns:a16="http://schemas.microsoft.com/office/drawing/2014/main" id="{D41DF982-A7F3-40F2-9FC2-7015FF9EDAD2}"/>
                      </a:ext>
                    </a:extLst>
                  </p:cNvPr>
                  <p:cNvSpPr/>
                  <p:nvPr/>
                </p:nvSpPr>
                <p:spPr>
                  <a:xfrm>
                    <a:off x="8463914" y="3163252"/>
                    <a:ext cx="23812" cy="87629"/>
                  </a:xfrm>
                  <a:custGeom>
                    <a:avLst/>
                    <a:gdLst>
                      <a:gd name="connsiteX0" fmla="*/ 23813 w 23812"/>
                      <a:gd name="connsiteY0" fmla="*/ 13335 h 87629"/>
                      <a:gd name="connsiteX1" fmla="*/ 0 w 23812"/>
                      <a:gd name="connsiteY1" fmla="*/ 0 h 87629"/>
                      <a:gd name="connsiteX2" fmla="*/ 0 w 23812"/>
                      <a:gd name="connsiteY2" fmla="*/ 75247 h 87629"/>
                      <a:gd name="connsiteX3" fmla="*/ 23813 w 23812"/>
                      <a:gd name="connsiteY3" fmla="*/ 87630 h 87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7629">
                        <a:moveTo>
                          <a:pt x="23813" y="13335"/>
                        </a:moveTo>
                        <a:lnTo>
                          <a:pt x="0" y="0"/>
                        </a:lnTo>
                        <a:lnTo>
                          <a:pt x="0" y="75247"/>
                        </a:lnTo>
                        <a:lnTo>
                          <a:pt x="23813" y="87630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494" name="Freeform: Shape 1493">
                    <a:extLst>
                      <a:ext uri="{FF2B5EF4-FFF2-40B4-BE49-F238E27FC236}">
                        <a16:creationId xmlns:a16="http://schemas.microsoft.com/office/drawing/2014/main" id="{9E098776-66D7-4B0A-90F0-C5B7C029CBC6}"/>
                      </a:ext>
                    </a:extLst>
                  </p:cNvPr>
                  <p:cNvSpPr/>
                  <p:nvPr/>
                </p:nvSpPr>
                <p:spPr>
                  <a:xfrm>
                    <a:off x="8470581" y="3167062"/>
                    <a:ext cx="17144" cy="77152"/>
                  </a:xfrm>
                  <a:custGeom>
                    <a:avLst/>
                    <a:gdLst>
                      <a:gd name="connsiteX0" fmla="*/ 0 w 17144"/>
                      <a:gd name="connsiteY0" fmla="*/ 0 h 77152"/>
                      <a:gd name="connsiteX1" fmla="*/ 0 w 17144"/>
                      <a:gd name="connsiteY1" fmla="*/ 67628 h 77152"/>
                      <a:gd name="connsiteX2" fmla="*/ 17145 w 17144"/>
                      <a:gd name="connsiteY2" fmla="*/ 77153 h 77152"/>
                      <a:gd name="connsiteX3" fmla="*/ 17145 w 17144"/>
                      <a:gd name="connsiteY3" fmla="*/ 9525 h 771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7152">
                        <a:moveTo>
                          <a:pt x="0" y="0"/>
                        </a:moveTo>
                        <a:lnTo>
                          <a:pt x="0" y="67628"/>
                        </a:lnTo>
                        <a:lnTo>
                          <a:pt x="17145" y="77153"/>
                        </a:lnTo>
                        <a:lnTo>
                          <a:pt x="17145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495" name="Freeform: Shape 1494">
                    <a:extLst>
                      <a:ext uri="{FF2B5EF4-FFF2-40B4-BE49-F238E27FC236}">
                        <a16:creationId xmlns:a16="http://schemas.microsoft.com/office/drawing/2014/main" id="{3C59936D-C2EB-4699-AFD1-953C8BAA5496}"/>
                      </a:ext>
                    </a:extLst>
                  </p:cNvPr>
                  <p:cNvSpPr/>
                  <p:nvPr/>
                </p:nvSpPr>
                <p:spPr>
                  <a:xfrm>
                    <a:off x="8463914" y="3204209"/>
                    <a:ext cx="23812" cy="16192"/>
                  </a:xfrm>
                  <a:custGeom>
                    <a:avLst/>
                    <a:gdLst>
                      <a:gd name="connsiteX0" fmla="*/ 23813 w 23812"/>
                      <a:gd name="connsiteY0" fmla="*/ 16193 h 16192"/>
                      <a:gd name="connsiteX1" fmla="*/ 0 w 23812"/>
                      <a:gd name="connsiteY1" fmla="*/ 3810 h 16192"/>
                      <a:gd name="connsiteX2" fmla="*/ 6668 w 23812"/>
                      <a:gd name="connsiteY2" fmla="*/ 0 h 16192"/>
                      <a:gd name="connsiteX3" fmla="*/ 23813 w 23812"/>
                      <a:gd name="connsiteY3" fmla="*/ 9525 h 1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6192">
                        <a:moveTo>
                          <a:pt x="23813" y="16193"/>
                        </a:moveTo>
                        <a:lnTo>
                          <a:pt x="0" y="3810"/>
                        </a:lnTo>
                        <a:lnTo>
                          <a:pt x="6668" y="0"/>
                        </a:lnTo>
                        <a:lnTo>
                          <a:pt x="23813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1496" name="Graphic 801">
                <a:extLst>
                  <a:ext uri="{FF2B5EF4-FFF2-40B4-BE49-F238E27FC236}">
                    <a16:creationId xmlns:a16="http://schemas.microsoft.com/office/drawing/2014/main" id="{57412DFD-041B-475E-AB5B-7E168220CF49}"/>
                  </a:ext>
                </a:extLst>
              </p:cNvPr>
              <p:cNvGrpSpPr/>
              <p:nvPr/>
            </p:nvGrpSpPr>
            <p:grpSpPr>
              <a:xfrm>
                <a:off x="8415337" y="3133725"/>
                <a:ext cx="28575" cy="95250"/>
                <a:chOff x="8415337" y="3133725"/>
                <a:chExt cx="28575" cy="95250"/>
              </a:xfrm>
              <a:solidFill>
                <a:schemeClr val="accent1"/>
              </a:solidFill>
            </p:grpSpPr>
            <p:sp>
              <p:nvSpPr>
                <p:cNvPr id="1497" name="Freeform: Shape 1496">
                  <a:extLst>
                    <a:ext uri="{FF2B5EF4-FFF2-40B4-BE49-F238E27FC236}">
                      <a16:creationId xmlns:a16="http://schemas.microsoft.com/office/drawing/2014/main" id="{61AC953C-5F0D-444B-9317-E89F4C47DC37}"/>
                    </a:ext>
                  </a:extLst>
                </p:cNvPr>
                <p:cNvSpPr/>
                <p:nvPr/>
              </p:nvSpPr>
              <p:spPr>
                <a:xfrm>
                  <a:off x="8415337" y="3133725"/>
                  <a:ext cx="28575" cy="95250"/>
                </a:xfrm>
                <a:custGeom>
                  <a:avLst/>
                  <a:gdLst>
                    <a:gd name="connsiteX0" fmla="*/ 28575 w 28575"/>
                    <a:gd name="connsiteY0" fmla="*/ 15240 h 95250"/>
                    <a:gd name="connsiteX1" fmla="*/ 28575 w 28575"/>
                    <a:gd name="connsiteY1" fmla="*/ 95250 h 95250"/>
                    <a:gd name="connsiteX2" fmla="*/ 0 w 28575"/>
                    <a:gd name="connsiteY2" fmla="*/ 80010 h 95250"/>
                    <a:gd name="connsiteX3" fmla="*/ 0 w 28575"/>
                    <a:gd name="connsiteY3" fmla="*/ 0 h 952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95250">
                      <a:moveTo>
                        <a:pt x="28575" y="15240"/>
                      </a:moveTo>
                      <a:lnTo>
                        <a:pt x="28575" y="95250"/>
                      </a:lnTo>
                      <a:lnTo>
                        <a:pt x="0" y="8001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498" name="Graphic 801">
                  <a:extLst>
                    <a:ext uri="{FF2B5EF4-FFF2-40B4-BE49-F238E27FC236}">
                      <a16:creationId xmlns:a16="http://schemas.microsoft.com/office/drawing/2014/main" id="{57412DFD-041B-475E-AB5B-7E168220CF49}"/>
                    </a:ext>
                  </a:extLst>
                </p:cNvPr>
                <p:cNvGrpSpPr/>
                <p:nvPr/>
              </p:nvGrpSpPr>
              <p:grpSpPr>
                <a:xfrm>
                  <a:off x="8418194" y="3137534"/>
                  <a:ext cx="22860" cy="87630"/>
                  <a:chOff x="8418194" y="3137534"/>
                  <a:chExt cx="22860" cy="87630"/>
                </a:xfrm>
                <a:solidFill>
                  <a:schemeClr val="accent1"/>
                </a:solidFill>
              </p:grpSpPr>
              <p:sp>
                <p:nvSpPr>
                  <p:cNvPr id="1499" name="Freeform: Shape 1498">
                    <a:extLst>
                      <a:ext uri="{FF2B5EF4-FFF2-40B4-BE49-F238E27FC236}">
                        <a16:creationId xmlns:a16="http://schemas.microsoft.com/office/drawing/2014/main" id="{F84A916F-633F-4766-B4A9-345D3C6CFA0F}"/>
                      </a:ext>
                    </a:extLst>
                  </p:cNvPr>
                  <p:cNvSpPr/>
                  <p:nvPr/>
                </p:nvSpPr>
                <p:spPr>
                  <a:xfrm>
                    <a:off x="8418194" y="3137534"/>
                    <a:ext cx="22860" cy="87630"/>
                  </a:xfrm>
                  <a:custGeom>
                    <a:avLst/>
                    <a:gdLst>
                      <a:gd name="connsiteX0" fmla="*/ 22860 w 22860"/>
                      <a:gd name="connsiteY0" fmla="*/ 13335 h 87630"/>
                      <a:gd name="connsiteX1" fmla="*/ 0 w 22860"/>
                      <a:gd name="connsiteY1" fmla="*/ 0 h 87630"/>
                      <a:gd name="connsiteX2" fmla="*/ 0 w 22860"/>
                      <a:gd name="connsiteY2" fmla="*/ 74295 h 87630"/>
                      <a:gd name="connsiteX3" fmla="*/ 22860 w 22860"/>
                      <a:gd name="connsiteY3" fmla="*/ 87630 h 876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60" h="87630">
                        <a:moveTo>
                          <a:pt x="22860" y="13335"/>
                        </a:moveTo>
                        <a:lnTo>
                          <a:pt x="0" y="0"/>
                        </a:lnTo>
                        <a:lnTo>
                          <a:pt x="0" y="74295"/>
                        </a:lnTo>
                        <a:lnTo>
                          <a:pt x="22860" y="87630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00" name="Freeform: Shape 1499">
                    <a:extLst>
                      <a:ext uri="{FF2B5EF4-FFF2-40B4-BE49-F238E27FC236}">
                        <a16:creationId xmlns:a16="http://schemas.microsoft.com/office/drawing/2014/main" id="{43BD53A1-CA7C-485B-85DC-A49A035F8CED}"/>
                      </a:ext>
                    </a:extLst>
                  </p:cNvPr>
                  <p:cNvSpPr/>
                  <p:nvPr/>
                </p:nvSpPr>
                <p:spPr>
                  <a:xfrm>
                    <a:off x="8423909" y="3140392"/>
                    <a:ext cx="17144" cy="78104"/>
                  </a:xfrm>
                  <a:custGeom>
                    <a:avLst/>
                    <a:gdLst>
                      <a:gd name="connsiteX0" fmla="*/ 0 w 17144"/>
                      <a:gd name="connsiteY0" fmla="*/ 0 h 78104"/>
                      <a:gd name="connsiteX1" fmla="*/ 0 w 17144"/>
                      <a:gd name="connsiteY1" fmla="*/ 68580 h 78104"/>
                      <a:gd name="connsiteX2" fmla="*/ 17145 w 17144"/>
                      <a:gd name="connsiteY2" fmla="*/ 78105 h 78104"/>
                      <a:gd name="connsiteX3" fmla="*/ 17145 w 17144"/>
                      <a:gd name="connsiteY3" fmla="*/ 10478 h 78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8104">
                        <a:moveTo>
                          <a:pt x="0" y="0"/>
                        </a:moveTo>
                        <a:lnTo>
                          <a:pt x="0" y="68580"/>
                        </a:lnTo>
                        <a:lnTo>
                          <a:pt x="17145" y="78105"/>
                        </a:lnTo>
                        <a:lnTo>
                          <a:pt x="17145" y="10478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01" name="Freeform: Shape 1500">
                    <a:extLst>
                      <a:ext uri="{FF2B5EF4-FFF2-40B4-BE49-F238E27FC236}">
                        <a16:creationId xmlns:a16="http://schemas.microsoft.com/office/drawing/2014/main" id="{581B7DD1-8159-43A6-A73E-03CCB1B2FB1B}"/>
                      </a:ext>
                    </a:extLst>
                  </p:cNvPr>
                  <p:cNvSpPr/>
                  <p:nvPr/>
                </p:nvSpPr>
                <p:spPr>
                  <a:xfrm>
                    <a:off x="8418194" y="3178492"/>
                    <a:ext cx="22860" cy="16192"/>
                  </a:xfrm>
                  <a:custGeom>
                    <a:avLst/>
                    <a:gdLst>
                      <a:gd name="connsiteX0" fmla="*/ 22860 w 22860"/>
                      <a:gd name="connsiteY0" fmla="*/ 16192 h 16192"/>
                      <a:gd name="connsiteX1" fmla="*/ 0 w 22860"/>
                      <a:gd name="connsiteY1" fmla="*/ 3810 h 16192"/>
                      <a:gd name="connsiteX2" fmla="*/ 5715 w 22860"/>
                      <a:gd name="connsiteY2" fmla="*/ 0 h 16192"/>
                      <a:gd name="connsiteX3" fmla="*/ 22860 w 22860"/>
                      <a:gd name="connsiteY3" fmla="*/ 9525 h 1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60" h="16192">
                        <a:moveTo>
                          <a:pt x="22860" y="16192"/>
                        </a:moveTo>
                        <a:lnTo>
                          <a:pt x="0" y="3810"/>
                        </a:lnTo>
                        <a:lnTo>
                          <a:pt x="5715" y="0"/>
                        </a:lnTo>
                        <a:lnTo>
                          <a:pt x="22860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sp>
          <p:nvSpPr>
            <p:cNvPr id="1502" name="Freeform: Shape 1501">
              <a:extLst>
                <a:ext uri="{FF2B5EF4-FFF2-40B4-BE49-F238E27FC236}">
                  <a16:creationId xmlns:a16="http://schemas.microsoft.com/office/drawing/2014/main" id="{3F991864-B818-49B2-A857-750F34CF5CC5}"/>
                </a:ext>
              </a:extLst>
            </p:cNvPr>
            <p:cNvSpPr/>
            <p:nvPr/>
          </p:nvSpPr>
          <p:spPr>
            <a:xfrm>
              <a:off x="8515354" y="3298433"/>
              <a:ext cx="66675" cy="131507"/>
            </a:xfrm>
            <a:custGeom>
              <a:avLst/>
              <a:gdLst>
                <a:gd name="connsiteX0" fmla="*/ 66675 w 66675"/>
                <a:gd name="connsiteY0" fmla="*/ 47688 h 131508"/>
                <a:gd name="connsiteX1" fmla="*/ 66675 w 66675"/>
                <a:gd name="connsiteY1" fmla="*/ 131508 h 131508"/>
                <a:gd name="connsiteX2" fmla="*/ 0 w 66675"/>
                <a:gd name="connsiteY2" fmla="*/ 93408 h 131508"/>
                <a:gd name="connsiteX3" fmla="*/ 0 w 66675"/>
                <a:gd name="connsiteY3" fmla="*/ 9588 h 131508"/>
                <a:gd name="connsiteX4" fmla="*/ 66675 w 66675"/>
                <a:gd name="connsiteY4" fmla="*/ 47688 h 131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675" h="131508">
                  <a:moveTo>
                    <a:pt x="66675" y="47688"/>
                  </a:moveTo>
                  <a:lnTo>
                    <a:pt x="66675" y="131508"/>
                  </a:lnTo>
                  <a:lnTo>
                    <a:pt x="0" y="93408"/>
                  </a:lnTo>
                  <a:lnTo>
                    <a:pt x="0" y="9588"/>
                  </a:lnTo>
                  <a:cubicBezTo>
                    <a:pt x="952" y="-18034"/>
                    <a:pt x="66675" y="20066"/>
                    <a:pt x="66675" y="47688"/>
                  </a:cubicBezTo>
                  <a:close/>
                </a:path>
              </a:pathLst>
            </a:custGeom>
            <a:solidFill>
              <a:srgbClr val="2D140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03" name="Freeform: Shape 1502">
              <a:extLst>
                <a:ext uri="{FF2B5EF4-FFF2-40B4-BE49-F238E27FC236}">
                  <a16:creationId xmlns:a16="http://schemas.microsoft.com/office/drawing/2014/main" id="{8B907A63-4737-46BD-B2C9-B322873B396E}"/>
                </a:ext>
              </a:extLst>
            </p:cNvPr>
            <p:cNvSpPr/>
            <p:nvPr/>
          </p:nvSpPr>
          <p:spPr>
            <a:xfrm>
              <a:off x="8521069" y="3298152"/>
              <a:ext cx="60960" cy="125122"/>
            </a:xfrm>
            <a:custGeom>
              <a:avLst/>
              <a:gdLst>
                <a:gd name="connsiteX0" fmla="*/ 60960 w 60960"/>
                <a:gd name="connsiteY0" fmla="*/ 125122 h 125122"/>
                <a:gd name="connsiteX1" fmla="*/ 0 w 60960"/>
                <a:gd name="connsiteY1" fmla="*/ 90832 h 125122"/>
                <a:gd name="connsiteX2" fmla="*/ 0 w 60960"/>
                <a:gd name="connsiteY2" fmla="*/ 7012 h 125122"/>
                <a:gd name="connsiteX3" fmla="*/ 1905 w 60960"/>
                <a:gd name="connsiteY3" fmla="*/ 345 h 125122"/>
                <a:gd name="connsiteX4" fmla="*/ 60960 w 60960"/>
                <a:gd name="connsiteY4" fmla="*/ 47017 h 125122"/>
                <a:gd name="connsiteX5" fmla="*/ 60960 w 60960"/>
                <a:gd name="connsiteY5" fmla="*/ 125122 h 125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0960" h="125122">
                  <a:moveTo>
                    <a:pt x="60960" y="125122"/>
                  </a:moveTo>
                  <a:lnTo>
                    <a:pt x="0" y="90832"/>
                  </a:lnTo>
                  <a:lnTo>
                    <a:pt x="0" y="7012"/>
                  </a:lnTo>
                  <a:cubicBezTo>
                    <a:pt x="0" y="4155"/>
                    <a:pt x="953" y="2250"/>
                    <a:pt x="1905" y="345"/>
                  </a:cubicBezTo>
                  <a:cubicBezTo>
                    <a:pt x="19050" y="-3465"/>
                    <a:pt x="60960" y="25110"/>
                    <a:pt x="60960" y="47017"/>
                  </a:cubicBezTo>
                  <a:lnTo>
                    <a:pt x="60960" y="125122"/>
                  </a:lnTo>
                  <a:close/>
                </a:path>
              </a:pathLst>
            </a:custGeom>
            <a:solidFill>
              <a:srgbClr val="3B3B3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1504" name="Graphic 801">
              <a:extLst>
                <a:ext uri="{FF2B5EF4-FFF2-40B4-BE49-F238E27FC236}">
                  <a16:creationId xmlns:a16="http://schemas.microsoft.com/office/drawing/2014/main" id="{57412DFD-041B-475E-AB5B-7E168220CF49}"/>
                </a:ext>
              </a:extLst>
            </p:cNvPr>
            <p:cNvGrpSpPr/>
            <p:nvPr/>
          </p:nvGrpSpPr>
          <p:grpSpPr>
            <a:xfrm>
              <a:off x="8525831" y="3321356"/>
              <a:ext cx="47625" cy="91440"/>
              <a:chOff x="8525826" y="3321367"/>
              <a:chExt cx="47625" cy="91440"/>
            </a:xfrm>
            <a:solidFill>
              <a:srgbClr val="FFFFFF"/>
            </a:solidFill>
          </p:grpSpPr>
          <p:grpSp>
            <p:nvGrpSpPr>
              <p:cNvPr id="1505" name="Graphic 801">
                <a:extLst>
                  <a:ext uri="{FF2B5EF4-FFF2-40B4-BE49-F238E27FC236}">
                    <a16:creationId xmlns:a16="http://schemas.microsoft.com/office/drawing/2014/main" id="{57412DFD-041B-475E-AB5B-7E168220CF49}"/>
                  </a:ext>
                </a:extLst>
              </p:cNvPr>
              <p:cNvGrpSpPr/>
              <p:nvPr/>
            </p:nvGrpSpPr>
            <p:grpSpPr>
              <a:xfrm>
                <a:off x="8525826" y="3344227"/>
                <a:ext cx="47625" cy="46672"/>
                <a:chOff x="8525826" y="3344227"/>
                <a:chExt cx="47625" cy="46672"/>
              </a:xfrm>
              <a:solidFill>
                <a:srgbClr val="FFFFFF"/>
              </a:solidFill>
            </p:grpSpPr>
            <p:sp>
              <p:nvSpPr>
                <p:cNvPr id="1506" name="Freeform: Shape 1505">
                  <a:extLst>
                    <a:ext uri="{FF2B5EF4-FFF2-40B4-BE49-F238E27FC236}">
                      <a16:creationId xmlns:a16="http://schemas.microsoft.com/office/drawing/2014/main" id="{7F73A5E7-BDB1-4E0A-9201-781C0745EB84}"/>
                    </a:ext>
                  </a:extLst>
                </p:cNvPr>
                <p:cNvSpPr/>
                <p:nvPr/>
              </p:nvSpPr>
              <p:spPr>
                <a:xfrm>
                  <a:off x="8552497" y="3359467"/>
                  <a:ext cx="20954" cy="31432"/>
                </a:xfrm>
                <a:custGeom>
                  <a:avLst/>
                  <a:gdLst>
                    <a:gd name="connsiteX0" fmla="*/ 0 w 20954"/>
                    <a:gd name="connsiteY0" fmla="*/ 19050 h 31432"/>
                    <a:gd name="connsiteX1" fmla="*/ 20955 w 20954"/>
                    <a:gd name="connsiteY1" fmla="*/ 31433 h 31432"/>
                    <a:gd name="connsiteX2" fmla="*/ 20955 w 20954"/>
                    <a:gd name="connsiteY2" fmla="*/ 12383 h 31432"/>
                    <a:gd name="connsiteX3" fmla="*/ 0 w 20954"/>
                    <a:gd name="connsiteY3" fmla="*/ 0 h 314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0954" h="31432">
                      <a:moveTo>
                        <a:pt x="0" y="19050"/>
                      </a:moveTo>
                      <a:lnTo>
                        <a:pt x="20955" y="31433"/>
                      </a:lnTo>
                      <a:lnTo>
                        <a:pt x="20955" y="1238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507" name="Freeform: Shape 1506">
                  <a:extLst>
                    <a:ext uri="{FF2B5EF4-FFF2-40B4-BE49-F238E27FC236}">
                      <a16:creationId xmlns:a16="http://schemas.microsoft.com/office/drawing/2014/main" id="{6D9A8988-98C0-4739-A599-2724220FEA81}"/>
                    </a:ext>
                  </a:extLst>
                </p:cNvPr>
                <p:cNvSpPr/>
                <p:nvPr/>
              </p:nvSpPr>
              <p:spPr>
                <a:xfrm>
                  <a:off x="8525826" y="3344227"/>
                  <a:ext cx="21907" cy="31432"/>
                </a:xfrm>
                <a:custGeom>
                  <a:avLst/>
                  <a:gdLst>
                    <a:gd name="connsiteX0" fmla="*/ 0 w 21907"/>
                    <a:gd name="connsiteY0" fmla="*/ 19050 h 31432"/>
                    <a:gd name="connsiteX1" fmla="*/ 21908 w 21907"/>
                    <a:gd name="connsiteY1" fmla="*/ 31432 h 31432"/>
                    <a:gd name="connsiteX2" fmla="*/ 21908 w 21907"/>
                    <a:gd name="connsiteY2" fmla="*/ 12382 h 31432"/>
                    <a:gd name="connsiteX3" fmla="*/ 0 w 21907"/>
                    <a:gd name="connsiteY3" fmla="*/ 0 h 314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1907" h="31432">
                      <a:moveTo>
                        <a:pt x="0" y="19050"/>
                      </a:moveTo>
                      <a:lnTo>
                        <a:pt x="21908" y="31432"/>
                      </a:lnTo>
                      <a:lnTo>
                        <a:pt x="21908" y="1238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1508" name="Graphic 801">
                <a:extLst>
                  <a:ext uri="{FF2B5EF4-FFF2-40B4-BE49-F238E27FC236}">
                    <a16:creationId xmlns:a16="http://schemas.microsoft.com/office/drawing/2014/main" id="{57412DFD-041B-475E-AB5B-7E168220CF49}"/>
                  </a:ext>
                </a:extLst>
              </p:cNvPr>
              <p:cNvGrpSpPr/>
              <p:nvPr/>
            </p:nvGrpSpPr>
            <p:grpSpPr>
              <a:xfrm>
                <a:off x="8525826" y="3367087"/>
                <a:ext cx="47625" cy="45720"/>
                <a:chOff x="8525826" y="3367087"/>
                <a:chExt cx="47625" cy="45720"/>
              </a:xfrm>
              <a:solidFill>
                <a:srgbClr val="FFFFFF"/>
              </a:solidFill>
            </p:grpSpPr>
            <p:sp>
              <p:nvSpPr>
                <p:cNvPr id="1509" name="Freeform: Shape 1508">
                  <a:extLst>
                    <a:ext uri="{FF2B5EF4-FFF2-40B4-BE49-F238E27FC236}">
                      <a16:creationId xmlns:a16="http://schemas.microsoft.com/office/drawing/2014/main" id="{2A2305BA-270E-4559-AFB8-D3C5B218D2EC}"/>
                    </a:ext>
                  </a:extLst>
                </p:cNvPr>
                <p:cNvSpPr/>
                <p:nvPr/>
              </p:nvSpPr>
              <p:spPr>
                <a:xfrm>
                  <a:off x="8552497" y="3382327"/>
                  <a:ext cx="20954" cy="30479"/>
                </a:xfrm>
                <a:custGeom>
                  <a:avLst/>
                  <a:gdLst>
                    <a:gd name="connsiteX0" fmla="*/ 0 w 20954"/>
                    <a:gd name="connsiteY0" fmla="*/ 18097 h 30479"/>
                    <a:gd name="connsiteX1" fmla="*/ 20955 w 20954"/>
                    <a:gd name="connsiteY1" fmla="*/ 30480 h 30479"/>
                    <a:gd name="connsiteX2" fmla="*/ 20955 w 20954"/>
                    <a:gd name="connsiteY2" fmla="*/ 11430 h 30479"/>
                    <a:gd name="connsiteX3" fmla="*/ 0 w 20954"/>
                    <a:gd name="connsiteY3" fmla="*/ 0 h 304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0954" h="30479">
                      <a:moveTo>
                        <a:pt x="0" y="18097"/>
                      </a:moveTo>
                      <a:lnTo>
                        <a:pt x="20955" y="30480"/>
                      </a:lnTo>
                      <a:lnTo>
                        <a:pt x="20955" y="1143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510" name="Freeform: Shape 1509">
                  <a:extLst>
                    <a:ext uri="{FF2B5EF4-FFF2-40B4-BE49-F238E27FC236}">
                      <a16:creationId xmlns:a16="http://schemas.microsoft.com/office/drawing/2014/main" id="{B7A543FC-CF01-4B69-A552-75DAE8AE07B5}"/>
                    </a:ext>
                  </a:extLst>
                </p:cNvPr>
                <p:cNvSpPr/>
                <p:nvPr/>
              </p:nvSpPr>
              <p:spPr>
                <a:xfrm>
                  <a:off x="8525826" y="3367087"/>
                  <a:ext cx="21907" cy="31432"/>
                </a:xfrm>
                <a:custGeom>
                  <a:avLst/>
                  <a:gdLst>
                    <a:gd name="connsiteX0" fmla="*/ 0 w 21907"/>
                    <a:gd name="connsiteY0" fmla="*/ 19050 h 31432"/>
                    <a:gd name="connsiteX1" fmla="*/ 21908 w 21907"/>
                    <a:gd name="connsiteY1" fmla="*/ 31433 h 31432"/>
                    <a:gd name="connsiteX2" fmla="*/ 21908 w 21907"/>
                    <a:gd name="connsiteY2" fmla="*/ 12383 h 31432"/>
                    <a:gd name="connsiteX3" fmla="*/ 0 w 21907"/>
                    <a:gd name="connsiteY3" fmla="*/ 0 h 314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1907" h="31432">
                      <a:moveTo>
                        <a:pt x="0" y="19050"/>
                      </a:moveTo>
                      <a:lnTo>
                        <a:pt x="21908" y="31433"/>
                      </a:lnTo>
                      <a:lnTo>
                        <a:pt x="21908" y="1238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sp>
            <p:nvSpPr>
              <p:cNvPr id="1511" name="Freeform: Shape 1510">
                <a:extLst>
                  <a:ext uri="{FF2B5EF4-FFF2-40B4-BE49-F238E27FC236}">
                    <a16:creationId xmlns:a16="http://schemas.microsoft.com/office/drawing/2014/main" id="{7B48B219-B44B-4C50-A524-A66AC33498B4}"/>
                  </a:ext>
                </a:extLst>
              </p:cNvPr>
              <p:cNvSpPr/>
              <p:nvPr/>
            </p:nvSpPr>
            <p:spPr>
              <a:xfrm>
                <a:off x="8539162" y="3321367"/>
                <a:ext cx="18097" cy="20002"/>
              </a:xfrm>
              <a:custGeom>
                <a:avLst/>
                <a:gdLst>
                  <a:gd name="connsiteX0" fmla="*/ 8573 w 18097"/>
                  <a:gd name="connsiteY0" fmla="*/ 1905 h 20002"/>
                  <a:gd name="connsiteX1" fmla="*/ 2857 w 18097"/>
                  <a:gd name="connsiteY1" fmla="*/ 0 h 20002"/>
                  <a:gd name="connsiteX2" fmla="*/ 0 w 18097"/>
                  <a:gd name="connsiteY2" fmla="*/ 3810 h 20002"/>
                  <a:gd name="connsiteX3" fmla="*/ 2857 w 18097"/>
                  <a:gd name="connsiteY3" fmla="*/ 11430 h 20002"/>
                  <a:gd name="connsiteX4" fmla="*/ 9525 w 18097"/>
                  <a:gd name="connsiteY4" fmla="*/ 18098 h 20002"/>
                  <a:gd name="connsiteX5" fmla="*/ 15240 w 18097"/>
                  <a:gd name="connsiteY5" fmla="*/ 20003 h 20002"/>
                  <a:gd name="connsiteX6" fmla="*/ 18098 w 18097"/>
                  <a:gd name="connsiteY6" fmla="*/ 16192 h 20002"/>
                  <a:gd name="connsiteX7" fmla="*/ 15240 w 18097"/>
                  <a:gd name="connsiteY7" fmla="*/ 8573 h 20002"/>
                  <a:gd name="connsiteX8" fmla="*/ 8573 w 18097"/>
                  <a:gd name="connsiteY8" fmla="*/ 1905 h 200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8097" h="20002">
                    <a:moveTo>
                      <a:pt x="8573" y="1905"/>
                    </a:moveTo>
                    <a:cubicBezTo>
                      <a:pt x="6668" y="953"/>
                      <a:pt x="4763" y="0"/>
                      <a:pt x="2857" y="0"/>
                    </a:cubicBezTo>
                    <a:cubicBezTo>
                      <a:pt x="952" y="953"/>
                      <a:pt x="0" y="1905"/>
                      <a:pt x="0" y="3810"/>
                    </a:cubicBezTo>
                    <a:cubicBezTo>
                      <a:pt x="0" y="5715"/>
                      <a:pt x="952" y="8573"/>
                      <a:pt x="2857" y="11430"/>
                    </a:cubicBezTo>
                    <a:cubicBezTo>
                      <a:pt x="4763" y="13335"/>
                      <a:pt x="6668" y="16192"/>
                      <a:pt x="9525" y="18098"/>
                    </a:cubicBezTo>
                    <a:cubicBezTo>
                      <a:pt x="11430" y="19050"/>
                      <a:pt x="13335" y="20003"/>
                      <a:pt x="15240" y="20003"/>
                    </a:cubicBezTo>
                    <a:cubicBezTo>
                      <a:pt x="17145" y="19050"/>
                      <a:pt x="18098" y="18098"/>
                      <a:pt x="18098" y="16192"/>
                    </a:cubicBezTo>
                    <a:cubicBezTo>
                      <a:pt x="18098" y="14288"/>
                      <a:pt x="17145" y="11430"/>
                      <a:pt x="15240" y="8573"/>
                    </a:cubicBezTo>
                    <a:cubicBezTo>
                      <a:pt x="14288" y="5715"/>
                      <a:pt x="11430" y="3810"/>
                      <a:pt x="8573" y="190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512" name="Graphic 801">
              <a:extLst>
                <a:ext uri="{FF2B5EF4-FFF2-40B4-BE49-F238E27FC236}">
                  <a16:creationId xmlns:a16="http://schemas.microsoft.com/office/drawing/2014/main" id="{57412DFD-041B-475E-AB5B-7E168220CF49}"/>
                </a:ext>
              </a:extLst>
            </p:cNvPr>
            <p:cNvGrpSpPr/>
            <p:nvPr/>
          </p:nvGrpSpPr>
          <p:grpSpPr>
            <a:xfrm>
              <a:off x="8550597" y="2722237"/>
              <a:ext cx="272414" cy="261936"/>
              <a:chOff x="8550592" y="2722245"/>
              <a:chExt cx="272414" cy="261937"/>
            </a:xfrm>
            <a:solidFill>
              <a:schemeClr val="accent1"/>
            </a:solidFill>
          </p:grpSpPr>
          <p:sp>
            <p:nvSpPr>
              <p:cNvPr id="1513" name="Freeform: Shape 1512">
                <a:extLst>
                  <a:ext uri="{FF2B5EF4-FFF2-40B4-BE49-F238E27FC236}">
                    <a16:creationId xmlns:a16="http://schemas.microsoft.com/office/drawing/2014/main" id="{8766C9F8-61DB-449A-B0F8-C23CA9961B21}"/>
                  </a:ext>
                </a:extLst>
              </p:cNvPr>
              <p:cNvSpPr/>
              <p:nvPr/>
            </p:nvSpPr>
            <p:spPr>
              <a:xfrm>
                <a:off x="8550592" y="2813685"/>
                <a:ext cx="109537" cy="170497"/>
              </a:xfrm>
              <a:custGeom>
                <a:avLst/>
                <a:gdLst>
                  <a:gd name="connsiteX0" fmla="*/ 109538 w 109537"/>
                  <a:gd name="connsiteY0" fmla="*/ 92392 h 170497"/>
                  <a:gd name="connsiteX1" fmla="*/ 0 w 109537"/>
                  <a:gd name="connsiteY1" fmla="*/ 0 h 170497"/>
                  <a:gd name="connsiteX2" fmla="*/ 0 w 109537"/>
                  <a:gd name="connsiteY2" fmla="*/ 108585 h 170497"/>
                  <a:gd name="connsiteX3" fmla="*/ 109538 w 109537"/>
                  <a:gd name="connsiteY3" fmla="*/ 170498 h 170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9537" h="170497">
                    <a:moveTo>
                      <a:pt x="109538" y="92392"/>
                    </a:moveTo>
                    <a:lnTo>
                      <a:pt x="0" y="0"/>
                    </a:lnTo>
                    <a:lnTo>
                      <a:pt x="0" y="108585"/>
                    </a:lnTo>
                    <a:lnTo>
                      <a:pt x="109538" y="170498"/>
                    </a:lnTo>
                    <a:close/>
                  </a:path>
                </a:pathLst>
              </a:custGeom>
              <a:solidFill>
                <a:srgbClr val="8E462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14" name="Freeform: Shape 1513">
                <a:extLst>
                  <a:ext uri="{FF2B5EF4-FFF2-40B4-BE49-F238E27FC236}">
                    <a16:creationId xmlns:a16="http://schemas.microsoft.com/office/drawing/2014/main" id="{317B7D4D-1102-43FC-AA2D-401EAA677DA1}"/>
                  </a:ext>
                </a:extLst>
              </p:cNvPr>
              <p:cNvSpPr/>
              <p:nvPr/>
            </p:nvSpPr>
            <p:spPr>
              <a:xfrm>
                <a:off x="8660129" y="2813685"/>
                <a:ext cx="162877" cy="170497"/>
              </a:xfrm>
              <a:custGeom>
                <a:avLst/>
                <a:gdLst>
                  <a:gd name="connsiteX0" fmla="*/ 0 w 162877"/>
                  <a:gd name="connsiteY0" fmla="*/ 170498 h 170497"/>
                  <a:gd name="connsiteX1" fmla="*/ 0 w 162877"/>
                  <a:gd name="connsiteY1" fmla="*/ 92392 h 170497"/>
                  <a:gd name="connsiteX2" fmla="*/ 162877 w 162877"/>
                  <a:gd name="connsiteY2" fmla="*/ 0 h 170497"/>
                  <a:gd name="connsiteX3" fmla="*/ 162877 w 162877"/>
                  <a:gd name="connsiteY3" fmla="*/ 78105 h 170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2877" h="170497">
                    <a:moveTo>
                      <a:pt x="0" y="170498"/>
                    </a:moveTo>
                    <a:lnTo>
                      <a:pt x="0" y="92392"/>
                    </a:lnTo>
                    <a:lnTo>
                      <a:pt x="162877" y="0"/>
                    </a:lnTo>
                    <a:lnTo>
                      <a:pt x="162877" y="78105"/>
                    </a:lnTo>
                    <a:close/>
                  </a:path>
                </a:pathLst>
              </a:custGeom>
              <a:solidFill>
                <a:srgbClr val="571D0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15" name="Freeform: Shape 1514">
                <a:extLst>
                  <a:ext uri="{FF2B5EF4-FFF2-40B4-BE49-F238E27FC236}">
                    <a16:creationId xmlns:a16="http://schemas.microsoft.com/office/drawing/2014/main" id="{817771BF-1C2C-4C3B-A6F7-9A92645B2A7C}"/>
                  </a:ext>
                </a:extLst>
              </p:cNvPr>
              <p:cNvSpPr/>
              <p:nvPr/>
            </p:nvSpPr>
            <p:spPr>
              <a:xfrm>
                <a:off x="8550592" y="2722245"/>
                <a:ext cx="272414" cy="183832"/>
              </a:xfrm>
              <a:custGeom>
                <a:avLst/>
                <a:gdLst>
                  <a:gd name="connsiteX0" fmla="*/ 109538 w 272414"/>
                  <a:gd name="connsiteY0" fmla="*/ 183832 h 183832"/>
                  <a:gd name="connsiteX1" fmla="*/ 0 w 272414"/>
                  <a:gd name="connsiteY1" fmla="*/ 91440 h 183832"/>
                  <a:gd name="connsiteX2" fmla="*/ 162877 w 272414"/>
                  <a:gd name="connsiteY2" fmla="*/ 0 h 183832"/>
                  <a:gd name="connsiteX3" fmla="*/ 272415 w 272414"/>
                  <a:gd name="connsiteY3" fmla="*/ 92392 h 1838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72414" h="183832">
                    <a:moveTo>
                      <a:pt x="109538" y="183832"/>
                    </a:moveTo>
                    <a:lnTo>
                      <a:pt x="0" y="91440"/>
                    </a:lnTo>
                    <a:lnTo>
                      <a:pt x="162877" y="0"/>
                    </a:lnTo>
                    <a:lnTo>
                      <a:pt x="272415" y="92392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16" name="Freeform: Shape 1515">
                <a:extLst>
                  <a:ext uri="{FF2B5EF4-FFF2-40B4-BE49-F238E27FC236}">
                    <a16:creationId xmlns:a16="http://schemas.microsoft.com/office/drawing/2014/main" id="{F6DD9C9B-8CA6-42E9-A589-60519CF96FB1}"/>
                  </a:ext>
                </a:extLst>
              </p:cNvPr>
              <p:cNvSpPr/>
              <p:nvPr/>
            </p:nvSpPr>
            <p:spPr>
              <a:xfrm>
                <a:off x="8577248" y="2874820"/>
                <a:ext cx="49543" cy="89359"/>
              </a:xfrm>
              <a:custGeom>
                <a:avLst/>
                <a:gdLst>
                  <a:gd name="connsiteX0" fmla="*/ 49543 w 49543"/>
                  <a:gd name="connsiteY0" fmla="*/ 44592 h 89359"/>
                  <a:gd name="connsiteX1" fmla="*/ 49543 w 49543"/>
                  <a:gd name="connsiteY1" fmla="*/ 89359 h 89359"/>
                  <a:gd name="connsiteX2" fmla="*/ 13 w 49543"/>
                  <a:gd name="connsiteY2" fmla="*/ 61737 h 89359"/>
                  <a:gd name="connsiteX3" fmla="*/ 13 w 49543"/>
                  <a:gd name="connsiteY3" fmla="*/ 16969 h 89359"/>
                  <a:gd name="connsiteX4" fmla="*/ 49543 w 49543"/>
                  <a:gd name="connsiteY4" fmla="*/ 44592 h 893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9543" h="89359">
                    <a:moveTo>
                      <a:pt x="49543" y="44592"/>
                    </a:moveTo>
                    <a:lnTo>
                      <a:pt x="49543" y="89359"/>
                    </a:lnTo>
                    <a:lnTo>
                      <a:pt x="13" y="61737"/>
                    </a:lnTo>
                    <a:lnTo>
                      <a:pt x="13" y="16969"/>
                    </a:lnTo>
                    <a:cubicBezTo>
                      <a:pt x="-939" y="-19226"/>
                      <a:pt x="49543" y="8397"/>
                      <a:pt x="49543" y="44592"/>
                    </a:cubicBezTo>
                    <a:close/>
                  </a:path>
                </a:pathLst>
              </a:custGeom>
              <a:solidFill>
                <a:srgbClr val="ABA89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17" name="Freeform: Shape 1516">
                <a:extLst>
                  <a:ext uri="{FF2B5EF4-FFF2-40B4-BE49-F238E27FC236}">
                    <a16:creationId xmlns:a16="http://schemas.microsoft.com/office/drawing/2014/main" id="{ADADF36B-01D5-4EE6-A2B3-271D7407ACDC}"/>
                  </a:ext>
                </a:extLst>
              </p:cNvPr>
              <p:cNvSpPr/>
              <p:nvPr/>
            </p:nvSpPr>
            <p:spPr>
              <a:xfrm>
                <a:off x="8581072" y="2904172"/>
                <a:ext cx="19050" cy="40004"/>
              </a:xfrm>
              <a:custGeom>
                <a:avLst/>
                <a:gdLst>
                  <a:gd name="connsiteX0" fmla="*/ 0 w 19050"/>
                  <a:gd name="connsiteY0" fmla="*/ 0 h 40004"/>
                  <a:gd name="connsiteX1" fmla="*/ 0 w 19050"/>
                  <a:gd name="connsiteY1" fmla="*/ 29527 h 40004"/>
                  <a:gd name="connsiteX2" fmla="*/ 19050 w 19050"/>
                  <a:gd name="connsiteY2" fmla="*/ 40005 h 40004"/>
                  <a:gd name="connsiteX3" fmla="*/ 19050 w 19050"/>
                  <a:gd name="connsiteY3" fmla="*/ 11430 h 400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9050" h="40004">
                    <a:moveTo>
                      <a:pt x="0" y="0"/>
                    </a:moveTo>
                    <a:lnTo>
                      <a:pt x="0" y="29527"/>
                    </a:lnTo>
                    <a:lnTo>
                      <a:pt x="19050" y="40005"/>
                    </a:lnTo>
                    <a:lnTo>
                      <a:pt x="19050" y="11430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18" name="Freeform: Shape 1517">
                <a:extLst>
                  <a:ext uri="{FF2B5EF4-FFF2-40B4-BE49-F238E27FC236}">
                    <a16:creationId xmlns:a16="http://schemas.microsoft.com/office/drawing/2014/main" id="{B9A24F3D-AD67-4DC8-81F9-00BDA16604C2}"/>
                  </a:ext>
                </a:extLst>
              </p:cNvPr>
              <p:cNvSpPr/>
              <p:nvPr/>
            </p:nvSpPr>
            <p:spPr>
              <a:xfrm>
                <a:off x="8581072" y="2877847"/>
                <a:ext cx="20002" cy="32040"/>
              </a:xfrm>
              <a:custGeom>
                <a:avLst/>
                <a:gdLst>
                  <a:gd name="connsiteX0" fmla="*/ 2857 w 20002"/>
                  <a:gd name="connsiteY0" fmla="*/ 2513 h 32040"/>
                  <a:gd name="connsiteX1" fmla="*/ 0 w 20002"/>
                  <a:gd name="connsiteY1" fmla="*/ 13943 h 32040"/>
                  <a:gd name="connsiteX2" fmla="*/ 0 w 20002"/>
                  <a:gd name="connsiteY2" fmla="*/ 21563 h 32040"/>
                  <a:gd name="connsiteX3" fmla="*/ 20002 w 20002"/>
                  <a:gd name="connsiteY3" fmla="*/ 32040 h 32040"/>
                  <a:gd name="connsiteX4" fmla="*/ 20002 w 20002"/>
                  <a:gd name="connsiteY4" fmla="*/ 2513 h 32040"/>
                  <a:gd name="connsiteX5" fmla="*/ 2857 w 20002"/>
                  <a:gd name="connsiteY5" fmla="*/ 2513 h 320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0002" h="32040">
                    <a:moveTo>
                      <a:pt x="2857" y="2513"/>
                    </a:moveTo>
                    <a:cubicBezTo>
                      <a:pt x="952" y="5370"/>
                      <a:pt x="0" y="9180"/>
                      <a:pt x="0" y="13943"/>
                    </a:cubicBezTo>
                    <a:lnTo>
                      <a:pt x="0" y="21563"/>
                    </a:lnTo>
                    <a:lnTo>
                      <a:pt x="20002" y="32040"/>
                    </a:lnTo>
                    <a:lnTo>
                      <a:pt x="20002" y="2513"/>
                    </a:lnTo>
                    <a:cubicBezTo>
                      <a:pt x="12382" y="-345"/>
                      <a:pt x="6667" y="-1297"/>
                      <a:pt x="2857" y="2513"/>
                    </a:cubicBez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19" name="Freeform: Shape 1518">
                <a:extLst>
                  <a:ext uri="{FF2B5EF4-FFF2-40B4-BE49-F238E27FC236}">
                    <a16:creationId xmlns:a16="http://schemas.microsoft.com/office/drawing/2014/main" id="{1A7CB450-FBEC-4C90-8416-556C9DFAB849}"/>
                  </a:ext>
                </a:extLst>
              </p:cNvPr>
              <p:cNvSpPr/>
              <p:nvPr/>
            </p:nvSpPr>
            <p:spPr>
              <a:xfrm>
                <a:off x="8603931" y="2883217"/>
                <a:ext cx="19115" cy="39052"/>
              </a:xfrm>
              <a:custGeom>
                <a:avLst/>
                <a:gdLst>
                  <a:gd name="connsiteX0" fmla="*/ 0 w 19115"/>
                  <a:gd name="connsiteY0" fmla="*/ 0 h 39052"/>
                  <a:gd name="connsiteX1" fmla="*/ 0 w 19115"/>
                  <a:gd name="connsiteY1" fmla="*/ 28575 h 39052"/>
                  <a:gd name="connsiteX2" fmla="*/ 19050 w 19115"/>
                  <a:gd name="connsiteY2" fmla="*/ 39053 h 39052"/>
                  <a:gd name="connsiteX3" fmla="*/ 19050 w 19115"/>
                  <a:gd name="connsiteY3" fmla="*/ 34290 h 39052"/>
                  <a:gd name="connsiteX4" fmla="*/ 0 w 19115"/>
                  <a:gd name="connsiteY4" fmla="*/ 0 h 390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115" h="39052">
                    <a:moveTo>
                      <a:pt x="0" y="0"/>
                    </a:moveTo>
                    <a:lnTo>
                      <a:pt x="0" y="28575"/>
                    </a:lnTo>
                    <a:lnTo>
                      <a:pt x="19050" y="39053"/>
                    </a:lnTo>
                    <a:lnTo>
                      <a:pt x="19050" y="34290"/>
                    </a:lnTo>
                    <a:cubicBezTo>
                      <a:pt x="20003" y="20003"/>
                      <a:pt x="10478" y="6668"/>
                      <a:pt x="0" y="0"/>
                    </a:cubicBez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20" name="Freeform: Shape 1519">
                <a:extLst>
                  <a:ext uri="{FF2B5EF4-FFF2-40B4-BE49-F238E27FC236}">
                    <a16:creationId xmlns:a16="http://schemas.microsoft.com/office/drawing/2014/main" id="{543986BE-3F40-4D6F-ACD3-E7FACEA2D041}"/>
                  </a:ext>
                </a:extLst>
              </p:cNvPr>
              <p:cNvSpPr/>
              <p:nvPr/>
            </p:nvSpPr>
            <p:spPr>
              <a:xfrm>
                <a:off x="8603931" y="2917507"/>
                <a:ext cx="20002" cy="40004"/>
              </a:xfrm>
              <a:custGeom>
                <a:avLst/>
                <a:gdLst>
                  <a:gd name="connsiteX0" fmla="*/ 0 w 20002"/>
                  <a:gd name="connsiteY0" fmla="*/ 0 h 40004"/>
                  <a:gd name="connsiteX1" fmla="*/ 0 w 20002"/>
                  <a:gd name="connsiteY1" fmla="*/ 29527 h 40004"/>
                  <a:gd name="connsiteX2" fmla="*/ 20003 w 20002"/>
                  <a:gd name="connsiteY2" fmla="*/ 40005 h 40004"/>
                  <a:gd name="connsiteX3" fmla="*/ 20003 w 20002"/>
                  <a:gd name="connsiteY3" fmla="*/ 10477 h 400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002" h="40004">
                    <a:moveTo>
                      <a:pt x="0" y="0"/>
                    </a:moveTo>
                    <a:lnTo>
                      <a:pt x="0" y="29527"/>
                    </a:lnTo>
                    <a:lnTo>
                      <a:pt x="20003" y="40005"/>
                    </a:lnTo>
                    <a:lnTo>
                      <a:pt x="20003" y="10477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1521" name="Graphic 801">
                <a:extLst>
                  <a:ext uri="{FF2B5EF4-FFF2-40B4-BE49-F238E27FC236}">
                    <a16:creationId xmlns:a16="http://schemas.microsoft.com/office/drawing/2014/main" id="{57412DFD-041B-475E-AB5B-7E168220CF49}"/>
                  </a:ext>
                </a:extLst>
              </p:cNvPr>
              <p:cNvGrpSpPr/>
              <p:nvPr/>
            </p:nvGrpSpPr>
            <p:grpSpPr>
              <a:xfrm>
                <a:off x="8665844" y="2825114"/>
                <a:ext cx="147637" cy="149542"/>
                <a:chOff x="8665844" y="2825114"/>
                <a:chExt cx="147637" cy="149542"/>
              </a:xfrm>
              <a:solidFill>
                <a:schemeClr val="accent1"/>
              </a:solidFill>
            </p:grpSpPr>
            <p:grpSp>
              <p:nvGrpSpPr>
                <p:cNvPr id="1522" name="Graphic 801">
                  <a:extLst>
                    <a:ext uri="{FF2B5EF4-FFF2-40B4-BE49-F238E27FC236}">
                      <a16:creationId xmlns:a16="http://schemas.microsoft.com/office/drawing/2014/main" id="{57412DFD-041B-475E-AB5B-7E168220CF49}"/>
                    </a:ext>
                  </a:extLst>
                </p:cNvPr>
                <p:cNvGrpSpPr/>
                <p:nvPr/>
              </p:nvGrpSpPr>
              <p:grpSpPr>
                <a:xfrm>
                  <a:off x="8665844" y="2900362"/>
                  <a:ext cx="17144" cy="39052"/>
                  <a:chOff x="8665844" y="2900362"/>
                  <a:chExt cx="17144" cy="39052"/>
                </a:xfrm>
                <a:solidFill>
                  <a:schemeClr val="accent1"/>
                </a:solidFill>
              </p:grpSpPr>
              <p:sp>
                <p:nvSpPr>
                  <p:cNvPr id="1523" name="Freeform: Shape 1522">
                    <a:extLst>
                      <a:ext uri="{FF2B5EF4-FFF2-40B4-BE49-F238E27FC236}">
                        <a16:creationId xmlns:a16="http://schemas.microsoft.com/office/drawing/2014/main" id="{CC86ADA4-C0B3-4932-BF31-AFC1AE596A89}"/>
                      </a:ext>
                    </a:extLst>
                  </p:cNvPr>
                  <p:cNvSpPr/>
                  <p:nvPr/>
                </p:nvSpPr>
                <p:spPr>
                  <a:xfrm>
                    <a:off x="8665844" y="2900362"/>
                    <a:ext cx="17144" cy="39052"/>
                  </a:xfrm>
                  <a:custGeom>
                    <a:avLst/>
                    <a:gdLst>
                      <a:gd name="connsiteX0" fmla="*/ 0 w 17144"/>
                      <a:gd name="connsiteY0" fmla="*/ 8573 h 39052"/>
                      <a:gd name="connsiteX1" fmla="*/ 0 w 17144"/>
                      <a:gd name="connsiteY1" fmla="*/ 39052 h 39052"/>
                      <a:gd name="connsiteX2" fmla="*/ 17145 w 17144"/>
                      <a:gd name="connsiteY2" fmla="*/ 29527 h 39052"/>
                      <a:gd name="connsiteX3" fmla="*/ 17145 w 17144"/>
                      <a:gd name="connsiteY3" fmla="*/ 0 h 39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39052">
                        <a:moveTo>
                          <a:pt x="0" y="8573"/>
                        </a:moveTo>
                        <a:lnTo>
                          <a:pt x="0" y="39052"/>
                        </a:lnTo>
                        <a:lnTo>
                          <a:pt x="17145" y="29527"/>
                        </a:lnTo>
                        <a:lnTo>
                          <a:pt x="17145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24" name="Freeform: Shape 1523">
                    <a:extLst>
                      <a:ext uri="{FF2B5EF4-FFF2-40B4-BE49-F238E27FC236}">
                        <a16:creationId xmlns:a16="http://schemas.microsoft.com/office/drawing/2014/main" id="{46AC71E8-2EE9-4A08-8FA3-9D9E010CA5F0}"/>
                      </a:ext>
                    </a:extLst>
                  </p:cNvPr>
                  <p:cNvSpPr/>
                  <p:nvPr/>
                </p:nvSpPr>
                <p:spPr>
                  <a:xfrm>
                    <a:off x="8667749" y="2902267"/>
                    <a:ext cx="13335" cy="34290"/>
                  </a:xfrm>
                  <a:custGeom>
                    <a:avLst/>
                    <a:gdLst>
                      <a:gd name="connsiteX0" fmla="*/ 0 w 13335"/>
                      <a:gd name="connsiteY0" fmla="*/ 7620 h 34290"/>
                      <a:gd name="connsiteX1" fmla="*/ 13335 w 13335"/>
                      <a:gd name="connsiteY1" fmla="*/ 0 h 34290"/>
                      <a:gd name="connsiteX2" fmla="*/ 13335 w 13335"/>
                      <a:gd name="connsiteY2" fmla="*/ 26670 h 34290"/>
                      <a:gd name="connsiteX3" fmla="*/ 0 w 13335"/>
                      <a:gd name="connsiteY3" fmla="*/ 34290 h 342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5" h="34290">
                        <a:moveTo>
                          <a:pt x="0" y="7620"/>
                        </a:moveTo>
                        <a:lnTo>
                          <a:pt x="13335" y="0"/>
                        </a:lnTo>
                        <a:lnTo>
                          <a:pt x="13335" y="26670"/>
                        </a:lnTo>
                        <a:lnTo>
                          <a:pt x="0" y="3429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25" name="Freeform: Shape 1524">
                    <a:extLst>
                      <a:ext uri="{FF2B5EF4-FFF2-40B4-BE49-F238E27FC236}">
                        <a16:creationId xmlns:a16="http://schemas.microsoft.com/office/drawing/2014/main" id="{2E5C7282-FAA9-4AE8-BDBB-6AEA3353DD5E}"/>
                      </a:ext>
                    </a:extLst>
                  </p:cNvPr>
                  <p:cNvSpPr/>
                  <p:nvPr/>
                </p:nvSpPr>
                <p:spPr>
                  <a:xfrm>
                    <a:off x="8667749" y="2904172"/>
                    <a:ext cx="10477" cy="28575"/>
                  </a:xfrm>
                  <a:custGeom>
                    <a:avLst/>
                    <a:gdLst>
                      <a:gd name="connsiteX0" fmla="*/ 10477 w 10477"/>
                      <a:gd name="connsiteY0" fmla="*/ 0 h 28575"/>
                      <a:gd name="connsiteX1" fmla="*/ 10477 w 10477"/>
                      <a:gd name="connsiteY1" fmla="*/ 22860 h 28575"/>
                      <a:gd name="connsiteX2" fmla="*/ 0 w 10477"/>
                      <a:gd name="connsiteY2" fmla="*/ 28575 h 28575"/>
                      <a:gd name="connsiteX3" fmla="*/ 0 w 10477"/>
                      <a:gd name="connsiteY3" fmla="*/ 5715 h 285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28575">
                        <a:moveTo>
                          <a:pt x="10477" y="0"/>
                        </a:moveTo>
                        <a:lnTo>
                          <a:pt x="10477" y="22860"/>
                        </a:lnTo>
                        <a:lnTo>
                          <a:pt x="0" y="28575"/>
                        </a:lnTo>
                        <a:lnTo>
                          <a:pt x="0" y="5715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26" name="Freeform: Shape 1525">
                    <a:extLst>
                      <a:ext uri="{FF2B5EF4-FFF2-40B4-BE49-F238E27FC236}">
                        <a16:creationId xmlns:a16="http://schemas.microsoft.com/office/drawing/2014/main" id="{959ADE93-B4D1-477D-8683-8988EDFF5F6D}"/>
                      </a:ext>
                    </a:extLst>
                  </p:cNvPr>
                  <p:cNvSpPr/>
                  <p:nvPr/>
                </p:nvSpPr>
                <p:spPr>
                  <a:xfrm>
                    <a:off x="8667749" y="2927032"/>
                    <a:ext cx="13335" cy="9525"/>
                  </a:xfrm>
                  <a:custGeom>
                    <a:avLst/>
                    <a:gdLst>
                      <a:gd name="connsiteX0" fmla="*/ 0 w 13335"/>
                      <a:gd name="connsiteY0" fmla="*/ 9525 h 9525"/>
                      <a:gd name="connsiteX1" fmla="*/ 13335 w 13335"/>
                      <a:gd name="connsiteY1" fmla="*/ 1905 h 9525"/>
                      <a:gd name="connsiteX2" fmla="*/ 10477 w 13335"/>
                      <a:gd name="connsiteY2" fmla="*/ 0 h 9525"/>
                      <a:gd name="connsiteX3" fmla="*/ 0 w 13335"/>
                      <a:gd name="connsiteY3" fmla="*/ 5715 h 95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5" h="9525">
                        <a:moveTo>
                          <a:pt x="0" y="9525"/>
                        </a:moveTo>
                        <a:lnTo>
                          <a:pt x="13335" y="1905"/>
                        </a:lnTo>
                        <a:lnTo>
                          <a:pt x="10477" y="0"/>
                        </a:lnTo>
                        <a:lnTo>
                          <a:pt x="0" y="5715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1527" name="Graphic 801">
                  <a:extLst>
                    <a:ext uri="{FF2B5EF4-FFF2-40B4-BE49-F238E27FC236}">
                      <a16:creationId xmlns:a16="http://schemas.microsoft.com/office/drawing/2014/main" id="{57412DFD-041B-475E-AB5B-7E168220CF49}"/>
                    </a:ext>
                  </a:extLst>
                </p:cNvPr>
                <p:cNvGrpSpPr/>
                <p:nvPr/>
              </p:nvGrpSpPr>
              <p:grpSpPr>
                <a:xfrm>
                  <a:off x="8731567" y="2863214"/>
                  <a:ext cx="16192" cy="39052"/>
                  <a:chOff x="8731567" y="2863214"/>
                  <a:chExt cx="16192" cy="39052"/>
                </a:xfrm>
                <a:solidFill>
                  <a:schemeClr val="accent1"/>
                </a:solidFill>
              </p:grpSpPr>
              <p:sp>
                <p:nvSpPr>
                  <p:cNvPr id="1528" name="Freeform: Shape 1527">
                    <a:extLst>
                      <a:ext uri="{FF2B5EF4-FFF2-40B4-BE49-F238E27FC236}">
                        <a16:creationId xmlns:a16="http://schemas.microsoft.com/office/drawing/2014/main" id="{60148CE0-68F7-4C4F-90FF-382F9A60B303}"/>
                      </a:ext>
                    </a:extLst>
                  </p:cNvPr>
                  <p:cNvSpPr/>
                  <p:nvPr/>
                </p:nvSpPr>
                <p:spPr>
                  <a:xfrm>
                    <a:off x="8731567" y="2863214"/>
                    <a:ext cx="16192" cy="39052"/>
                  </a:xfrm>
                  <a:custGeom>
                    <a:avLst/>
                    <a:gdLst>
                      <a:gd name="connsiteX0" fmla="*/ 0 w 16192"/>
                      <a:gd name="connsiteY0" fmla="*/ 9525 h 39052"/>
                      <a:gd name="connsiteX1" fmla="*/ 0 w 16192"/>
                      <a:gd name="connsiteY1" fmla="*/ 39052 h 39052"/>
                      <a:gd name="connsiteX2" fmla="*/ 16193 w 16192"/>
                      <a:gd name="connsiteY2" fmla="*/ 29527 h 39052"/>
                      <a:gd name="connsiteX3" fmla="*/ 16193 w 16192"/>
                      <a:gd name="connsiteY3" fmla="*/ 0 h 39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192" h="39052">
                        <a:moveTo>
                          <a:pt x="0" y="9525"/>
                        </a:moveTo>
                        <a:lnTo>
                          <a:pt x="0" y="39052"/>
                        </a:lnTo>
                        <a:lnTo>
                          <a:pt x="16193" y="29527"/>
                        </a:lnTo>
                        <a:lnTo>
                          <a:pt x="16193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29" name="Freeform: Shape 1528">
                    <a:extLst>
                      <a:ext uri="{FF2B5EF4-FFF2-40B4-BE49-F238E27FC236}">
                        <a16:creationId xmlns:a16="http://schemas.microsoft.com/office/drawing/2014/main" id="{D7259ABD-9DC9-48E8-9CC8-0E1BC72576F0}"/>
                      </a:ext>
                    </a:extLst>
                  </p:cNvPr>
                  <p:cNvSpPr/>
                  <p:nvPr/>
                </p:nvSpPr>
                <p:spPr>
                  <a:xfrm>
                    <a:off x="8733472" y="2866072"/>
                    <a:ext cx="13334" cy="33337"/>
                  </a:xfrm>
                  <a:custGeom>
                    <a:avLst/>
                    <a:gdLst>
                      <a:gd name="connsiteX0" fmla="*/ 0 w 13334"/>
                      <a:gd name="connsiteY0" fmla="*/ 7620 h 33337"/>
                      <a:gd name="connsiteX1" fmla="*/ 13335 w 13334"/>
                      <a:gd name="connsiteY1" fmla="*/ 0 h 33337"/>
                      <a:gd name="connsiteX2" fmla="*/ 13335 w 13334"/>
                      <a:gd name="connsiteY2" fmla="*/ 25717 h 33337"/>
                      <a:gd name="connsiteX3" fmla="*/ 0 w 13334"/>
                      <a:gd name="connsiteY3" fmla="*/ 33338 h 333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4" h="33337">
                        <a:moveTo>
                          <a:pt x="0" y="7620"/>
                        </a:moveTo>
                        <a:lnTo>
                          <a:pt x="13335" y="0"/>
                        </a:lnTo>
                        <a:lnTo>
                          <a:pt x="13335" y="25717"/>
                        </a:lnTo>
                        <a:lnTo>
                          <a:pt x="0" y="33338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30" name="Freeform: Shape 1529">
                    <a:extLst>
                      <a:ext uri="{FF2B5EF4-FFF2-40B4-BE49-F238E27FC236}">
                        <a16:creationId xmlns:a16="http://schemas.microsoft.com/office/drawing/2014/main" id="{6ACCB8D6-121F-4DF7-8756-D66782056441}"/>
                      </a:ext>
                    </a:extLst>
                  </p:cNvPr>
                  <p:cNvSpPr/>
                  <p:nvPr/>
                </p:nvSpPr>
                <p:spPr>
                  <a:xfrm>
                    <a:off x="8733472" y="2867977"/>
                    <a:ext cx="9525" cy="27622"/>
                  </a:xfrm>
                  <a:custGeom>
                    <a:avLst/>
                    <a:gdLst>
                      <a:gd name="connsiteX0" fmla="*/ 9525 w 9525"/>
                      <a:gd name="connsiteY0" fmla="*/ 0 h 27622"/>
                      <a:gd name="connsiteX1" fmla="*/ 9525 w 9525"/>
                      <a:gd name="connsiteY1" fmla="*/ 21908 h 27622"/>
                      <a:gd name="connsiteX2" fmla="*/ 0 w 9525"/>
                      <a:gd name="connsiteY2" fmla="*/ 27623 h 27622"/>
                      <a:gd name="connsiteX3" fmla="*/ 0 w 9525"/>
                      <a:gd name="connsiteY3" fmla="*/ 5715 h 276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25" h="27622">
                        <a:moveTo>
                          <a:pt x="9525" y="0"/>
                        </a:moveTo>
                        <a:lnTo>
                          <a:pt x="9525" y="21908"/>
                        </a:lnTo>
                        <a:lnTo>
                          <a:pt x="0" y="27623"/>
                        </a:lnTo>
                        <a:lnTo>
                          <a:pt x="0" y="5715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31" name="Freeform: Shape 1530">
                    <a:extLst>
                      <a:ext uri="{FF2B5EF4-FFF2-40B4-BE49-F238E27FC236}">
                        <a16:creationId xmlns:a16="http://schemas.microsoft.com/office/drawing/2014/main" id="{6C232E25-B089-49EE-922F-244277792935}"/>
                      </a:ext>
                    </a:extLst>
                  </p:cNvPr>
                  <p:cNvSpPr/>
                  <p:nvPr/>
                </p:nvSpPr>
                <p:spPr>
                  <a:xfrm>
                    <a:off x="8733472" y="2889885"/>
                    <a:ext cx="13334" cy="9525"/>
                  </a:xfrm>
                  <a:custGeom>
                    <a:avLst/>
                    <a:gdLst>
                      <a:gd name="connsiteX0" fmla="*/ 0 w 13334"/>
                      <a:gd name="connsiteY0" fmla="*/ 9525 h 9525"/>
                      <a:gd name="connsiteX1" fmla="*/ 13335 w 13334"/>
                      <a:gd name="connsiteY1" fmla="*/ 1905 h 9525"/>
                      <a:gd name="connsiteX2" fmla="*/ 9525 w 13334"/>
                      <a:gd name="connsiteY2" fmla="*/ 0 h 9525"/>
                      <a:gd name="connsiteX3" fmla="*/ 0 w 13334"/>
                      <a:gd name="connsiteY3" fmla="*/ 5715 h 95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4" h="9525">
                        <a:moveTo>
                          <a:pt x="0" y="9525"/>
                        </a:moveTo>
                        <a:lnTo>
                          <a:pt x="13335" y="1905"/>
                        </a:lnTo>
                        <a:lnTo>
                          <a:pt x="9525" y="0"/>
                        </a:lnTo>
                        <a:lnTo>
                          <a:pt x="0" y="5715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1532" name="Graphic 801">
                  <a:extLst>
                    <a:ext uri="{FF2B5EF4-FFF2-40B4-BE49-F238E27FC236}">
                      <a16:creationId xmlns:a16="http://schemas.microsoft.com/office/drawing/2014/main" id="{57412DFD-041B-475E-AB5B-7E168220CF49}"/>
                    </a:ext>
                  </a:extLst>
                </p:cNvPr>
                <p:cNvGrpSpPr/>
                <p:nvPr/>
              </p:nvGrpSpPr>
              <p:grpSpPr>
                <a:xfrm>
                  <a:off x="8687751" y="2887979"/>
                  <a:ext cx="16192" cy="39052"/>
                  <a:chOff x="8687751" y="2887979"/>
                  <a:chExt cx="16192" cy="39052"/>
                </a:xfrm>
                <a:solidFill>
                  <a:schemeClr val="accent1"/>
                </a:solidFill>
              </p:grpSpPr>
              <p:sp>
                <p:nvSpPr>
                  <p:cNvPr id="1533" name="Freeform: Shape 1532">
                    <a:extLst>
                      <a:ext uri="{FF2B5EF4-FFF2-40B4-BE49-F238E27FC236}">
                        <a16:creationId xmlns:a16="http://schemas.microsoft.com/office/drawing/2014/main" id="{92F4588D-59E0-43A2-AA54-5394851E4F73}"/>
                      </a:ext>
                    </a:extLst>
                  </p:cNvPr>
                  <p:cNvSpPr/>
                  <p:nvPr/>
                </p:nvSpPr>
                <p:spPr>
                  <a:xfrm>
                    <a:off x="8687751" y="2887979"/>
                    <a:ext cx="16192" cy="39052"/>
                  </a:xfrm>
                  <a:custGeom>
                    <a:avLst/>
                    <a:gdLst>
                      <a:gd name="connsiteX0" fmla="*/ 0 w 16192"/>
                      <a:gd name="connsiteY0" fmla="*/ 9525 h 39052"/>
                      <a:gd name="connsiteX1" fmla="*/ 0 w 16192"/>
                      <a:gd name="connsiteY1" fmla="*/ 39053 h 39052"/>
                      <a:gd name="connsiteX2" fmla="*/ 16193 w 16192"/>
                      <a:gd name="connsiteY2" fmla="*/ 29528 h 39052"/>
                      <a:gd name="connsiteX3" fmla="*/ 16193 w 16192"/>
                      <a:gd name="connsiteY3" fmla="*/ 0 h 39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192" h="39052">
                        <a:moveTo>
                          <a:pt x="0" y="9525"/>
                        </a:moveTo>
                        <a:lnTo>
                          <a:pt x="0" y="39053"/>
                        </a:lnTo>
                        <a:lnTo>
                          <a:pt x="16193" y="29528"/>
                        </a:lnTo>
                        <a:lnTo>
                          <a:pt x="16193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34" name="Freeform: Shape 1533">
                    <a:extLst>
                      <a:ext uri="{FF2B5EF4-FFF2-40B4-BE49-F238E27FC236}">
                        <a16:creationId xmlns:a16="http://schemas.microsoft.com/office/drawing/2014/main" id="{BB564A03-23B6-4F90-9114-3B0C03AFB06B}"/>
                      </a:ext>
                    </a:extLst>
                  </p:cNvPr>
                  <p:cNvSpPr/>
                  <p:nvPr/>
                </p:nvSpPr>
                <p:spPr>
                  <a:xfrm>
                    <a:off x="8688704" y="2890837"/>
                    <a:ext cx="14287" cy="33337"/>
                  </a:xfrm>
                  <a:custGeom>
                    <a:avLst/>
                    <a:gdLst>
                      <a:gd name="connsiteX0" fmla="*/ 0 w 14287"/>
                      <a:gd name="connsiteY0" fmla="*/ 7620 h 33337"/>
                      <a:gd name="connsiteX1" fmla="*/ 14288 w 14287"/>
                      <a:gd name="connsiteY1" fmla="*/ 0 h 33337"/>
                      <a:gd name="connsiteX2" fmla="*/ 14288 w 14287"/>
                      <a:gd name="connsiteY2" fmla="*/ 25717 h 33337"/>
                      <a:gd name="connsiteX3" fmla="*/ 0 w 14287"/>
                      <a:gd name="connsiteY3" fmla="*/ 33338 h 333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287" h="33337">
                        <a:moveTo>
                          <a:pt x="0" y="7620"/>
                        </a:moveTo>
                        <a:lnTo>
                          <a:pt x="14288" y="0"/>
                        </a:lnTo>
                        <a:lnTo>
                          <a:pt x="14288" y="25717"/>
                        </a:lnTo>
                        <a:lnTo>
                          <a:pt x="0" y="33338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35" name="Freeform: Shape 1534">
                    <a:extLst>
                      <a:ext uri="{FF2B5EF4-FFF2-40B4-BE49-F238E27FC236}">
                        <a16:creationId xmlns:a16="http://schemas.microsoft.com/office/drawing/2014/main" id="{D478FFA1-E979-4A32-AD9B-B9986CB62C3D}"/>
                      </a:ext>
                    </a:extLst>
                  </p:cNvPr>
                  <p:cNvSpPr/>
                  <p:nvPr/>
                </p:nvSpPr>
                <p:spPr>
                  <a:xfrm>
                    <a:off x="8688704" y="2892742"/>
                    <a:ext cx="10477" cy="27622"/>
                  </a:xfrm>
                  <a:custGeom>
                    <a:avLst/>
                    <a:gdLst>
                      <a:gd name="connsiteX0" fmla="*/ 10477 w 10477"/>
                      <a:gd name="connsiteY0" fmla="*/ 0 h 27622"/>
                      <a:gd name="connsiteX1" fmla="*/ 10477 w 10477"/>
                      <a:gd name="connsiteY1" fmla="*/ 21908 h 27622"/>
                      <a:gd name="connsiteX2" fmla="*/ 0 w 10477"/>
                      <a:gd name="connsiteY2" fmla="*/ 27623 h 27622"/>
                      <a:gd name="connsiteX3" fmla="*/ 0 w 10477"/>
                      <a:gd name="connsiteY3" fmla="*/ 5715 h 276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27622">
                        <a:moveTo>
                          <a:pt x="10477" y="0"/>
                        </a:moveTo>
                        <a:lnTo>
                          <a:pt x="10477" y="21908"/>
                        </a:lnTo>
                        <a:lnTo>
                          <a:pt x="0" y="27623"/>
                        </a:lnTo>
                        <a:lnTo>
                          <a:pt x="0" y="5715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36" name="Freeform: Shape 1535">
                    <a:extLst>
                      <a:ext uri="{FF2B5EF4-FFF2-40B4-BE49-F238E27FC236}">
                        <a16:creationId xmlns:a16="http://schemas.microsoft.com/office/drawing/2014/main" id="{E549AB23-7AF6-4124-AB5B-61608E0A6FD0}"/>
                      </a:ext>
                    </a:extLst>
                  </p:cNvPr>
                  <p:cNvSpPr/>
                  <p:nvPr/>
                </p:nvSpPr>
                <p:spPr>
                  <a:xfrm>
                    <a:off x="8688704" y="2914650"/>
                    <a:ext cx="14287" cy="9525"/>
                  </a:xfrm>
                  <a:custGeom>
                    <a:avLst/>
                    <a:gdLst>
                      <a:gd name="connsiteX0" fmla="*/ 0 w 14287"/>
                      <a:gd name="connsiteY0" fmla="*/ 9525 h 9525"/>
                      <a:gd name="connsiteX1" fmla="*/ 14288 w 14287"/>
                      <a:gd name="connsiteY1" fmla="*/ 1905 h 9525"/>
                      <a:gd name="connsiteX2" fmla="*/ 10477 w 14287"/>
                      <a:gd name="connsiteY2" fmla="*/ 0 h 9525"/>
                      <a:gd name="connsiteX3" fmla="*/ 0 w 14287"/>
                      <a:gd name="connsiteY3" fmla="*/ 5715 h 95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287" h="9525">
                        <a:moveTo>
                          <a:pt x="0" y="9525"/>
                        </a:moveTo>
                        <a:lnTo>
                          <a:pt x="14288" y="1905"/>
                        </a:lnTo>
                        <a:lnTo>
                          <a:pt x="10477" y="0"/>
                        </a:lnTo>
                        <a:lnTo>
                          <a:pt x="0" y="5715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1537" name="Graphic 801">
                  <a:extLst>
                    <a:ext uri="{FF2B5EF4-FFF2-40B4-BE49-F238E27FC236}">
                      <a16:creationId xmlns:a16="http://schemas.microsoft.com/office/drawing/2014/main" id="{57412DFD-041B-475E-AB5B-7E168220CF49}"/>
                    </a:ext>
                  </a:extLst>
                </p:cNvPr>
                <p:cNvGrpSpPr/>
                <p:nvPr/>
              </p:nvGrpSpPr>
              <p:grpSpPr>
                <a:xfrm>
                  <a:off x="8752522" y="2850832"/>
                  <a:ext cx="17144" cy="39052"/>
                  <a:chOff x="8752522" y="2850832"/>
                  <a:chExt cx="17144" cy="39052"/>
                </a:xfrm>
                <a:solidFill>
                  <a:schemeClr val="accent1"/>
                </a:solidFill>
              </p:grpSpPr>
              <p:sp>
                <p:nvSpPr>
                  <p:cNvPr id="1538" name="Freeform: Shape 1537">
                    <a:extLst>
                      <a:ext uri="{FF2B5EF4-FFF2-40B4-BE49-F238E27FC236}">
                        <a16:creationId xmlns:a16="http://schemas.microsoft.com/office/drawing/2014/main" id="{DE612BAC-2171-4DC3-B100-1AEAD421DE78}"/>
                      </a:ext>
                    </a:extLst>
                  </p:cNvPr>
                  <p:cNvSpPr/>
                  <p:nvPr/>
                </p:nvSpPr>
                <p:spPr>
                  <a:xfrm>
                    <a:off x="8752522" y="2850832"/>
                    <a:ext cx="17144" cy="39052"/>
                  </a:xfrm>
                  <a:custGeom>
                    <a:avLst/>
                    <a:gdLst>
                      <a:gd name="connsiteX0" fmla="*/ 0 w 17144"/>
                      <a:gd name="connsiteY0" fmla="*/ 9525 h 39052"/>
                      <a:gd name="connsiteX1" fmla="*/ 0 w 17144"/>
                      <a:gd name="connsiteY1" fmla="*/ 39052 h 39052"/>
                      <a:gd name="connsiteX2" fmla="*/ 17145 w 17144"/>
                      <a:gd name="connsiteY2" fmla="*/ 30480 h 39052"/>
                      <a:gd name="connsiteX3" fmla="*/ 17145 w 17144"/>
                      <a:gd name="connsiteY3" fmla="*/ 0 h 39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39052">
                        <a:moveTo>
                          <a:pt x="0" y="9525"/>
                        </a:moveTo>
                        <a:lnTo>
                          <a:pt x="0" y="39052"/>
                        </a:lnTo>
                        <a:lnTo>
                          <a:pt x="17145" y="30480"/>
                        </a:lnTo>
                        <a:lnTo>
                          <a:pt x="17145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39" name="Freeform: Shape 1538">
                    <a:extLst>
                      <a:ext uri="{FF2B5EF4-FFF2-40B4-BE49-F238E27FC236}">
                        <a16:creationId xmlns:a16="http://schemas.microsoft.com/office/drawing/2014/main" id="{A791A432-F300-41ED-AD6C-8299857FCE49}"/>
                      </a:ext>
                    </a:extLst>
                  </p:cNvPr>
                  <p:cNvSpPr/>
                  <p:nvPr/>
                </p:nvSpPr>
                <p:spPr>
                  <a:xfrm>
                    <a:off x="8754426" y="2853689"/>
                    <a:ext cx="13335" cy="34289"/>
                  </a:xfrm>
                  <a:custGeom>
                    <a:avLst/>
                    <a:gdLst>
                      <a:gd name="connsiteX0" fmla="*/ 0 w 13335"/>
                      <a:gd name="connsiteY0" fmla="*/ 7620 h 34289"/>
                      <a:gd name="connsiteX1" fmla="*/ 13335 w 13335"/>
                      <a:gd name="connsiteY1" fmla="*/ 0 h 34289"/>
                      <a:gd name="connsiteX2" fmla="*/ 13335 w 13335"/>
                      <a:gd name="connsiteY2" fmla="*/ 26670 h 34289"/>
                      <a:gd name="connsiteX3" fmla="*/ 0 w 13335"/>
                      <a:gd name="connsiteY3" fmla="*/ 34290 h 342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5" h="34289">
                        <a:moveTo>
                          <a:pt x="0" y="7620"/>
                        </a:moveTo>
                        <a:lnTo>
                          <a:pt x="13335" y="0"/>
                        </a:lnTo>
                        <a:lnTo>
                          <a:pt x="13335" y="26670"/>
                        </a:lnTo>
                        <a:lnTo>
                          <a:pt x="0" y="3429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40" name="Freeform: Shape 1539">
                    <a:extLst>
                      <a:ext uri="{FF2B5EF4-FFF2-40B4-BE49-F238E27FC236}">
                        <a16:creationId xmlns:a16="http://schemas.microsoft.com/office/drawing/2014/main" id="{B7A539D6-2A4C-46BD-AC70-05BA45584855}"/>
                      </a:ext>
                    </a:extLst>
                  </p:cNvPr>
                  <p:cNvSpPr/>
                  <p:nvPr/>
                </p:nvSpPr>
                <p:spPr>
                  <a:xfrm>
                    <a:off x="8754426" y="2855595"/>
                    <a:ext cx="9525" cy="27622"/>
                  </a:xfrm>
                  <a:custGeom>
                    <a:avLst/>
                    <a:gdLst>
                      <a:gd name="connsiteX0" fmla="*/ 9525 w 9525"/>
                      <a:gd name="connsiteY0" fmla="*/ 0 h 27622"/>
                      <a:gd name="connsiteX1" fmla="*/ 9525 w 9525"/>
                      <a:gd name="connsiteY1" fmla="*/ 21907 h 27622"/>
                      <a:gd name="connsiteX2" fmla="*/ 0 w 9525"/>
                      <a:gd name="connsiteY2" fmla="*/ 27622 h 27622"/>
                      <a:gd name="connsiteX3" fmla="*/ 0 w 9525"/>
                      <a:gd name="connsiteY3" fmla="*/ 5715 h 276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25" h="27622">
                        <a:moveTo>
                          <a:pt x="9525" y="0"/>
                        </a:moveTo>
                        <a:lnTo>
                          <a:pt x="9525" y="21907"/>
                        </a:lnTo>
                        <a:lnTo>
                          <a:pt x="0" y="27622"/>
                        </a:lnTo>
                        <a:lnTo>
                          <a:pt x="0" y="5715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41" name="Freeform: Shape 1540">
                    <a:extLst>
                      <a:ext uri="{FF2B5EF4-FFF2-40B4-BE49-F238E27FC236}">
                        <a16:creationId xmlns:a16="http://schemas.microsoft.com/office/drawing/2014/main" id="{DEC4C62E-8232-4F9F-96F1-0A501DE2B6D9}"/>
                      </a:ext>
                    </a:extLst>
                  </p:cNvPr>
                  <p:cNvSpPr/>
                  <p:nvPr/>
                </p:nvSpPr>
                <p:spPr>
                  <a:xfrm>
                    <a:off x="8754426" y="2877502"/>
                    <a:ext cx="13335" cy="10477"/>
                  </a:xfrm>
                  <a:custGeom>
                    <a:avLst/>
                    <a:gdLst>
                      <a:gd name="connsiteX0" fmla="*/ 0 w 13335"/>
                      <a:gd name="connsiteY0" fmla="*/ 10477 h 10477"/>
                      <a:gd name="connsiteX1" fmla="*/ 13335 w 13335"/>
                      <a:gd name="connsiteY1" fmla="*/ 2858 h 10477"/>
                      <a:gd name="connsiteX2" fmla="*/ 9525 w 13335"/>
                      <a:gd name="connsiteY2" fmla="*/ 0 h 10477"/>
                      <a:gd name="connsiteX3" fmla="*/ 0 w 13335"/>
                      <a:gd name="connsiteY3" fmla="*/ 5715 h 104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5" h="10477">
                        <a:moveTo>
                          <a:pt x="0" y="10477"/>
                        </a:moveTo>
                        <a:lnTo>
                          <a:pt x="13335" y="2858"/>
                        </a:lnTo>
                        <a:lnTo>
                          <a:pt x="9525" y="0"/>
                        </a:lnTo>
                        <a:lnTo>
                          <a:pt x="0" y="5715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1542" name="Graphic 801">
                  <a:extLst>
                    <a:ext uri="{FF2B5EF4-FFF2-40B4-BE49-F238E27FC236}">
                      <a16:creationId xmlns:a16="http://schemas.microsoft.com/office/drawing/2014/main" id="{57412DFD-041B-475E-AB5B-7E168220CF49}"/>
                    </a:ext>
                  </a:extLst>
                </p:cNvPr>
                <p:cNvGrpSpPr/>
                <p:nvPr/>
              </p:nvGrpSpPr>
              <p:grpSpPr>
                <a:xfrm>
                  <a:off x="8708706" y="2876550"/>
                  <a:ext cx="16192" cy="39052"/>
                  <a:chOff x="8708706" y="2876550"/>
                  <a:chExt cx="16192" cy="39052"/>
                </a:xfrm>
                <a:solidFill>
                  <a:schemeClr val="accent1"/>
                </a:solidFill>
              </p:grpSpPr>
              <p:sp>
                <p:nvSpPr>
                  <p:cNvPr id="1543" name="Freeform: Shape 1542">
                    <a:extLst>
                      <a:ext uri="{FF2B5EF4-FFF2-40B4-BE49-F238E27FC236}">
                        <a16:creationId xmlns:a16="http://schemas.microsoft.com/office/drawing/2014/main" id="{68C9BD99-F20F-4F53-B38F-C544E045E083}"/>
                      </a:ext>
                    </a:extLst>
                  </p:cNvPr>
                  <p:cNvSpPr/>
                  <p:nvPr/>
                </p:nvSpPr>
                <p:spPr>
                  <a:xfrm>
                    <a:off x="8708706" y="2876550"/>
                    <a:ext cx="16192" cy="39052"/>
                  </a:xfrm>
                  <a:custGeom>
                    <a:avLst/>
                    <a:gdLst>
                      <a:gd name="connsiteX0" fmla="*/ 0 w 16192"/>
                      <a:gd name="connsiteY0" fmla="*/ 8573 h 39052"/>
                      <a:gd name="connsiteX1" fmla="*/ 0 w 16192"/>
                      <a:gd name="connsiteY1" fmla="*/ 39052 h 39052"/>
                      <a:gd name="connsiteX2" fmla="*/ 16193 w 16192"/>
                      <a:gd name="connsiteY2" fmla="*/ 29527 h 39052"/>
                      <a:gd name="connsiteX3" fmla="*/ 16193 w 16192"/>
                      <a:gd name="connsiteY3" fmla="*/ 0 h 39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192" h="39052">
                        <a:moveTo>
                          <a:pt x="0" y="8573"/>
                        </a:moveTo>
                        <a:lnTo>
                          <a:pt x="0" y="39052"/>
                        </a:lnTo>
                        <a:lnTo>
                          <a:pt x="16193" y="29527"/>
                        </a:lnTo>
                        <a:lnTo>
                          <a:pt x="16193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44" name="Freeform: Shape 1543">
                    <a:extLst>
                      <a:ext uri="{FF2B5EF4-FFF2-40B4-BE49-F238E27FC236}">
                        <a16:creationId xmlns:a16="http://schemas.microsoft.com/office/drawing/2014/main" id="{8A9EFF55-1A23-406E-9FEA-4F267EA13B5E}"/>
                      </a:ext>
                    </a:extLst>
                  </p:cNvPr>
                  <p:cNvSpPr/>
                  <p:nvPr/>
                </p:nvSpPr>
                <p:spPr>
                  <a:xfrm>
                    <a:off x="8709659" y="2878454"/>
                    <a:ext cx="14287" cy="34290"/>
                  </a:xfrm>
                  <a:custGeom>
                    <a:avLst/>
                    <a:gdLst>
                      <a:gd name="connsiteX0" fmla="*/ 0 w 14287"/>
                      <a:gd name="connsiteY0" fmla="*/ 7620 h 34290"/>
                      <a:gd name="connsiteX1" fmla="*/ 14288 w 14287"/>
                      <a:gd name="connsiteY1" fmla="*/ 0 h 34290"/>
                      <a:gd name="connsiteX2" fmla="*/ 14288 w 14287"/>
                      <a:gd name="connsiteY2" fmla="*/ 26670 h 34290"/>
                      <a:gd name="connsiteX3" fmla="*/ 0 w 14287"/>
                      <a:gd name="connsiteY3" fmla="*/ 34290 h 342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287" h="34290">
                        <a:moveTo>
                          <a:pt x="0" y="7620"/>
                        </a:moveTo>
                        <a:lnTo>
                          <a:pt x="14288" y="0"/>
                        </a:lnTo>
                        <a:lnTo>
                          <a:pt x="14288" y="26670"/>
                        </a:lnTo>
                        <a:lnTo>
                          <a:pt x="0" y="3429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45" name="Freeform: Shape 1544">
                    <a:extLst>
                      <a:ext uri="{FF2B5EF4-FFF2-40B4-BE49-F238E27FC236}">
                        <a16:creationId xmlns:a16="http://schemas.microsoft.com/office/drawing/2014/main" id="{0803A295-8D34-4EDD-9B2B-D483249CB356}"/>
                      </a:ext>
                    </a:extLst>
                  </p:cNvPr>
                  <p:cNvSpPr/>
                  <p:nvPr/>
                </p:nvSpPr>
                <p:spPr>
                  <a:xfrm>
                    <a:off x="8709659" y="2880360"/>
                    <a:ext cx="10477" cy="28575"/>
                  </a:xfrm>
                  <a:custGeom>
                    <a:avLst/>
                    <a:gdLst>
                      <a:gd name="connsiteX0" fmla="*/ 10477 w 10477"/>
                      <a:gd name="connsiteY0" fmla="*/ 0 h 28575"/>
                      <a:gd name="connsiteX1" fmla="*/ 10477 w 10477"/>
                      <a:gd name="connsiteY1" fmla="*/ 22860 h 28575"/>
                      <a:gd name="connsiteX2" fmla="*/ 0 w 10477"/>
                      <a:gd name="connsiteY2" fmla="*/ 28575 h 28575"/>
                      <a:gd name="connsiteX3" fmla="*/ 0 w 10477"/>
                      <a:gd name="connsiteY3" fmla="*/ 5715 h 285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28575">
                        <a:moveTo>
                          <a:pt x="10477" y="0"/>
                        </a:moveTo>
                        <a:lnTo>
                          <a:pt x="10477" y="22860"/>
                        </a:lnTo>
                        <a:lnTo>
                          <a:pt x="0" y="28575"/>
                        </a:lnTo>
                        <a:lnTo>
                          <a:pt x="0" y="5715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46" name="Freeform: Shape 1545">
                    <a:extLst>
                      <a:ext uri="{FF2B5EF4-FFF2-40B4-BE49-F238E27FC236}">
                        <a16:creationId xmlns:a16="http://schemas.microsoft.com/office/drawing/2014/main" id="{7F373D73-146C-4992-B0E1-3F2A4A7085DE}"/>
                      </a:ext>
                    </a:extLst>
                  </p:cNvPr>
                  <p:cNvSpPr/>
                  <p:nvPr/>
                </p:nvSpPr>
                <p:spPr>
                  <a:xfrm>
                    <a:off x="8709659" y="2903220"/>
                    <a:ext cx="14287" cy="9525"/>
                  </a:xfrm>
                  <a:custGeom>
                    <a:avLst/>
                    <a:gdLst>
                      <a:gd name="connsiteX0" fmla="*/ 0 w 14287"/>
                      <a:gd name="connsiteY0" fmla="*/ 9525 h 9525"/>
                      <a:gd name="connsiteX1" fmla="*/ 14288 w 14287"/>
                      <a:gd name="connsiteY1" fmla="*/ 1905 h 9525"/>
                      <a:gd name="connsiteX2" fmla="*/ 10477 w 14287"/>
                      <a:gd name="connsiteY2" fmla="*/ 0 h 9525"/>
                      <a:gd name="connsiteX3" fmla="*/ 0 w 14287"/>
                      <a:gd name="connsiteY3" fmla="*/ 5715 h 95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287" h="9525">
                        <a:moveTo>
                          <a:pt x="0" y="9525"/>
                        </a:moveTo>
                        <a:lnTo>
                          <a:pt x="14288" y="1905"/>
                        </a:lnTo>
                        <a:lnTo>
                          <a:pt x="10477" y="0"/>
                        </a:lnTo>
                        <a:lnTo>
                          <a:pt x="0" y="5715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1547" name="Graphic 801">
                  <a:extLst>
                    <a:ext uri="{FF2B5EF4-FFF2-40B4-BE49-F238E27FC236}">
                      <a16:creationId xmlns:a16="http://schemas.microsoft.com/office/drawing/2014/main" id="{57412DFD-041B-475E-AB5B-7E168220CF49}"/>
                    </a:ext>
                  </a:extLst>
                </p:cNvPr>
                <p:cNvGrpSpPr/>
                <p:nvPr/>
              </p:nvGrpSpPr>
              <p:grpSpPr>
                <a:xfrm>
                  <a:off x="8774429" y="2839402"/>
                  <a:ext cx="16192" cy="39052"/>
                  <a:chOff x="8774429" y="2839402"/>
                  <a:chExt cx="16192" cy="39052"/>
                </a:xfrm>
                <a:solidFill>
                  <a:schemeClr val="accent1"/>
                </a:solidFill>
              </p:grpSpPr>
              <p:sp>
                <p:nvSpPr>
                  <p:cNvPr id="1548" name="Freeform: Shape 1547">
                    <a:extLst>
                      <a:ext uri="{FF2B5EF4-FFF2-40B4-BE49-F238E27FC236}">
                        <a16:creationId xmlns:a16="http://schemas.microsoft.com/office/drawing/2014/main" id="{2A1E07D0-0D8C-4045-AFA6-5A7EC0797835}"/>
                      </a:ext>
                    </a:extLst>
                  </p:cNvPr>
                  <p:cNvSpPr/>
                  <p:nvPr/>
                </p:nvSpPr>
                <p:spPr>
                  <a:xfrm>
                    <a:off x="8774429" y="2839402"/>
                    <a:ext cx="16192" cy="39052"/>
                  </a:xfrm>
                  <a:custGeom>
                    <a:avLst/>
                    <a:gdLst>
                      <a:gd name="connsiteX0" fmla="*/ 0 w 16192"/>
                      <a:gd name="connsiteY0" fmla="*/ 9525 h 39052"/>
                      <a:gd name="connsiteX1" fmla="*/ 0 w 16192"/>
                      <a:gd name="connsiteY1" fmla="*/ 39052 h 39052"/>
                      <a:gd name="connsiteX2" fmla="*/ 16193 w 16192"/>
                      <a:gd name="connsiteY2" fmla="*/ 29527 h 39052"/>
                      <a:gd name="connsiteX3" fmla="*/ 16193 w 16192"/>
                      <a:gd name="connsiteY3" fmla="*/ 0 h 39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192" h="39052">
                        <a:moveTo>
                          <a:pt x="0" y="9525"/>
                        </a:moveTo>
                        <a:lnTo>
                          <a:pt x="0" y="39052"/>
                        </a:lnTo>
                        <a:lnTo>
                          <a:pt x="16193" y="29527"/>
                        </a:lnTo>
                        <a:lnTo>
                          <a:pt x="16193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49" name="Freeform: Shape 1548">
                    <a:extLst>
                      <a:ext uri="{FF2B5EF4-FFF2-40B4-BE49-F238E27FC236}">
                        <a16:creationId xmlns:a16="http://schemas.microsoft.com/office/drawing/2014/main" id="{8FFE8D00-FFF3-44B4-AC28-3A9CEB853817}"/>
                      </a:ext>
                    </a:extLst>
                  </p:cNvPr>
                  <p:cNvSpPr/>
                  <p:nvPr/>
                </p:nvSpPr>
                <p:spPr>
                  <a:xfrm>
                    <a:off x="8775381" y="2841307"/>
                    <a:ext cx="13335" cy="34289"/>
                  </a:xfrm>
                  <a:custGeom>
                    <a:avLst/>
                    <a:gdLst>
                      <a:gd name="connsiteX0" fmla="*/ 0 w 13335"/>
                      <a:gd name="connsiteY0" fmla="*/ 7620 h 34289"/>
                      <a:gd name="connsiteX1" fmla="*/ 13335 w 13335"/>
                      <a:gd name="connsiteY1" fmla="*/ 0 h 34289"/>
                      <a:gd name="connsiteX2" fmla="*/ 13335 w 13335"/>
                      <a:gd name="connsiteY2" fmla="*/ 26670 h 34289"/>
                      <a:gd name="connsiteX3" fmla="*/ 0 w 13335"/>
                      <a:gd name="connsiteY3" fmla="*/ 34290 h 342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5" h="34289">
                        <a:moveTo>
                          <a:pt x="0" y="7620"/>
                        </a:moveTo>
                        <a:lnTo>
                          <a:pt x="13335" y="0"/>
                        </a:lnTo>
                        <a:lnTo>
                          <a:pt x="13335" y="26670"/>
                        </a:lnTo>
                        <a:lnTo>
                          <a:pt x="0" y="3429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50" name="Freeform: Shape 1549">
                    <a:extLst>
                      <a:ext uri="{FF2B5EF4-FFF2-40B4-BE49-F238E27FC236}">
                        <a16:creationId xmlns:a16="http://schemas.microsoft.com/office/drawing/2014/main" id="{5BE80FC7-8BCE-407E-92E4-6DFD0D9EB713}"/>
                      </a:ext>
                    </a:extLst>
                  </p:cNvPr>
                  <p:cNvSpPr/>
                  <p:nvPr/>
                </p:nvSpPr>
                <p:spPr>
                  <a:xfrm>
                    <a:off x="8775381" y="2843212"/>
                    <a:ext cx="10477" cy="28575"/>
                  </a:xfrm>
                  <a:custGeom>
                    <a:avLst/>
                    <a:gdLst>
                      <a:gd name="connsiteX0" fmla="*/ 10478 w 10477"/>
                      <a:gd name="connsiteY0" fmla="*/ 0 h 28575"/>
                      <a:gd name="connsiteX1" fmla="*/ 10478 w 10477"/>
                      <a:gd name="connsiteY1" fmla="*/ 22860 h 28575"/>
                      <a:gd name="connsiteX2" fmla="*/ 0 w 10477"/>
                      <a:gd name="connsiteY2" fmla="*/ 28575 h 28575"/>
                      <a:gd name="connsiteX3" fmla="*/ 0 w 10477"/>
                      <a:gd name="connsiteY3" fmla="*/ 5715 h 285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28575">
                        <a:moveTo>
                          <a:pt x="10478" y="0"/>
                        </a:moveTo>
                        <a:lnTo>
                          <a:pt x="10478" y="22860"/>
                        </a:lnTo>
                        <a:lnTo>
                          <a:pt x="0" y="28575"/>
                        </a:lnTo>
                        <a:lnTo>
                          <a:pt x="0" y="5715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51" name="Freeform: Shape 1550">
                    <a:extLst>
                      <a:ext uri="{FF2B5EF4-FFF2-40B4-BE49-F238E27FC236}">
                        <a16:creationId xmlns:a16="http://schemas.microsoft.com/office/drawing/2014/main" id="{77535CDE-E40C-4D42-B332-3EF45965BFD8}"/>
                      </a:ext>
                    </a:extLst>
                  </p:cNvPr>
                  <p:cNvSpPr/>
                  <p:nvPr/>
                </p:nvSpPr>
                <p:spPr>
                  <a:xfrm>
                    <a:off x="8775381" y="2866072"/>
                    <a:ext cx="13335" cy="9525"/>
                  </a:xfrm>
                  <a:custGeom>
                    <a:avLst/>
                    <a:gdLst>
                      <a:gd name="connsiteX0" fmla="*/ 0 w 13335"/>
                      <a:gd name="connsiteY0" fmla="*/ 9525 h 9525"/>
                      <a:gd name="connsiteX1" fmla="*/ 13335 w 13335"/>
                      <a:gd name="connsiteY1" fmla="*/ 1905 h 9525"/>
                      <a:gd name="connsiteX2" fmla="*/ 10478 w 13335"/>
                      <a:gd name="connsiteY2" fmla="*/ 0 h 9525"/>
                      <a:gd name="connsiteX3" fmla="*/ 0 w 13335"/>
                      <a:gd name="connsiteY3" fmla="*/ 5715 h 95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5" h="9525">
                        <a:moveTo>
                          <a:pt x="0" y="9525"/>
                        </a:moveTo>
                        <a:lnTo>
                          <a:pt x="13335" y="1905"/>
                        </a:lnTo>
                        <a:lnTo>
                          <a:pt x="10478" y="0"/>
                        </a:lnTo>
                        <a:lnTo>
                          <a:pt x="0" y="5715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1552" name="Graphic 801">
                  <a:extLst>
                    <a:ext uri="{FF2B5EF4-FFF2-40B4-BE49-F238E27FC236}">
                      <a16:creationId xmlns:a16="http://schemas.microsoft.com/office/drawing/2014/main" id="{57412DFD-041B-475E-AB5B-7E168220CF49}"/>
                    </a:ext>
                  </a:extLst>
                </p:cNvPr>
                <p:cNvGrpSpPr/>
                <p:nvPr/>
              </p:nvGrpSpPr>
              <p:grpSpPr>
                <a:xfrm>
                  <a:off x="8797289" y="2825114"/>
                  <a:ext cx="16192" cy="39052"/>
                  <a:chOff x="8797289" y="2825114"/>
                  <a:chExt cx="16192" cy="39052"/>
                </a:xfrm>
                <a:solidFill>
                  <a:schemeClr val="accent1"/>
                </a:solidFill>
              </p:grpSpPr>
              <p:sp>
                <p:nvSpPr>
                  <p:cNvPr id="1553" name="Freeform: Shape 1552">
                    <a:extLst>
                      <a:ext uri="{FF2B5EF4-FFF2-40B4-BE49-F238E27FC236}">
                        <a16:creationId xmlns:a16="http://schemas.microsoft.com/office/drawing/2014/main" id="{67AE4B0E-1A19-4D0E-A6B0-136E687CFB23}"/>
                      </a:ext>
                    </a:extLst>
                  </p:cNvPr>
                  <p:cNvSpPr/>
                  <p:nvPr/>
                </p:nvSpPr>
                <p:spPr>
                  <a:xfrm>
                    <a:off x="8797289" y="2825114"/>
                    <a:ext cx="16192" cy="39052"/>
                  </a:xfrm>
                  <a:custGeom>
                    <a:avLst/>
                    <a:gdLst>
                      <a:gd name="connsiteX0" fmla="*/ 0 w 16192"/>
                      <a:gd name="connsiteY0" fmla="*/ 9525 h 39052"/>
                      <a:gd name="connsiteX1" fmla="*/ 0 w 16192"/>
                      <a:gd name="connsiteY1" fmla="*/ 39052 h 39052"/>
                      <a:gd name="connsiteX2" fmla="*/ 16193 w 16192"/>
                      <a:gd name="connsiteY2" fmla="*/ 29527 h 39052"/>
                      <a:gd name="connsiteX3" fmla="*/ 16193 w 16192"/>
                      <a:gd name="connsiteY3" fmla="*/ 0 h 39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192" h="39052">
                        <a:moveTo>
                          <a:pt x="0" y="9525"/>
                        </a:moveTo>
                        <a:lnTo>
                          <a:pt x="0" y="39052"/>
                        </a:lnTo>
                        <a:lnTo>
                          <a:pt x="16193" y="29527"/>
                        </a:lnTo>
                        <a:lnTo>
                          <a:pt x="16193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54" name="Freeform: Shape 1553">
                    <a:extLst>
                      <a:ext uri="{FF2B5EF4-FFF2-40B4-BE49-F238E27FC236}">
                        <a16:creationId xmlns:a16="http://schemas.microsoft.com/office/drawing/2014/main" id="{13639805-57F7-4B02-8B3D-57CE4ADA713C}"/>
                      </a:ext>
                    </a:extLst>
                  </p:cNvPr>
                  <p:cNvSpPr/>
                  <p:nvPr/>
                </p:nvSpPr>
                <p:spPr>
                  <a:xfrm>
                    <a:off x="8798242" y="2827020"/>
                    <a:ext cx="14287" cy="34289"/>
                  </a:xfrm>
                  <a:custGeom>
                    <a:avLst/>
                    <a:gdLst>
                      <a:gd name="connsiteX0" fmla="*/ 0 w 14287"/>
                      <a:gd name="connsiteY0" fmla="*/ 8572 h 34289"/>
                      <a:gd name="connsiteX1" fmla="*/ 14288 w 14287"/>
                      <a:gd name="connsiteY1" fmla="*/ 0 h 34289"/>
                      <a:gd name="connsiteX2" fmla="*/ 14288 w 14287"/>
                      <a:gd name="connsiteY2" fmla="*/ 26670 h 34289"/>
                      <a:gd name="connsiteX3" fmla="*/ 0 w 14287"/>
                      <a:gd name="connsiteY3" fmla="*/ 34290 h 342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287" h="34289">
                        <a:moveTo>
                          <a:pt x="0" y="8572"/>
                        </a:moveTo>
                        <a:lnTo>
                          <a:pt x="14288" y="0"/>
                        </a:lnTo>
                        <a:lnTo>
                          <a:pt x="14288" y="26670"/>
                        </a:lnTo>
                        <a:lnTo>
                          <a:pt x="0" y="3429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55" name="Freeform: Shape 1554">
                    <a:extLst>
                      <a:ext uri="{FF2B5EF4-FFF2-40B4-BE49-F238E27FC236}">
                        <a16:creationId xmlns:a16="http://schemas.microsoft.com/office/drawing/2014/main" id="{23DB0118-C066-4C68-A9F2-4BEAE67BE364}"/>
                      </a:ext>
                    </a:extLst>
                  </p:cNvPr>
                  <p:cNvSpPr/>
                  <p:nvPr/>
                </p:nvSpPr>
                <p:spPr>
                  <a:xfrm>
                    <a:off x="8798242" y="2828925"/>
                    <a:ext cx="10477" cy="28575"/>
                  </a:xfrm>
                  <a:custGeom>
                    <a:avLst/>
                    <a:gdLst>
                      <a:gd name="connsiteX0" fmla="*/ 10477 w 10477"/>
                      <a:gd name="connsiteY0" fmla="*/ 0 h 28575"/>
                      <a:gd name="connsiteX1" fmla="*/ 10477 w 10477"/>
                      <a:gd name="connsiteY1" fmla="*/ 22860 h 28575"/>
                      <a:gd name="connsiteX2" fmla="*/ 0 w 10477"/>
                      <a:gd name="connsiteY2" fmla="*/ 28575 h 28575"/>
                      <a:gd name="connsiteX3" fmla="*/ 0 w 10477"/>
                      <a:gd name="connsiteY3" fmla="*/ 6667 h 285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28575">
                        <a:moveTo>
                          <a:pt x="10477" y="0"/>
                        </a:moveTo>
                        <a:lnTo>
                          <a:pt x="10477" y="22860"/>
                        </a:lnTo>
                        <a:lnTo>
                          <a:pt x="0" y="28575"/>
                        </a:lnTo>
                        <a:lnTo>
                          <a:pt x="0" y="6667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56" name="Freeform: Shape 1555">
                    <a:extLst>
                      <a:ext uri="{FF2B5EF4-FFF2-40B4-BE49-F238E27FC236}">
                        <a16:creationId xmlns:a16="http://schemas.microsoft.com/office/drawing/2014/main" id="{E06056BF-1E21-4551-AC52-B2A2FC5FC7B3}"/>
                      </a:ext>
                    </a:extLst>
                  </p:cNvPr>
                  <p:cNvSpPr/>
                  <p:nvPr/>
                </p:nvSpPr>
                <p:spPr>
                  <a:xfrm>
                    <a:off x="8798242" y="2851785"/>
                    <a:ext cx="14287" cy="9525"/>
                  </a:xfrm>
                  <a:custGeom>
                    <a:avLst/>
                    <a:gdLst>
                      <a:gd name="connsiteX0" fmla="*/ 0 w 14287"/>
                      <a:gd name="connsiteY0" fmla="*/ 9525 h 9525"/>
                      <a:gd name="connsiteX1" fmla="*/ 14288 w 14287"/>
                      <a:gd name="connsiteY1" fmla="*/ 1905 h 9525"/>
                      <a:gd name="connsiteX2" fmla="*/ 10477 w 14287"/>
                      <a:gd name="connsiteY2" fmla="*/ 0 h 9525"/>
                      <a:gd name="connsiteX3" fmla="*/ 0 w 14287"/>
                      <a:gd name="connsiteY3" fmla="*/ 5715 h 95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287" h="9525">
                        <a:moveTo>
                          <a:pt x="0" y="9525"/>
                        </a:moveTo>
                        <a:lnTo>
                          <a:pt x="14288" y="1905"/>
                        </a:lnTo>
                        <a:lnTo>
                          <a:pt x="10477" y="0"/>
                        </a:lnTo>
                        <a:lnTo>
                          <a:pt x="0" y="5715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1557" name="Graphic 801">
                  <a:extLst>
                    <a:ext uri="{FF2B5EF4-FFF2-40B4-BE49-F238E27FC236}">
                      <a16:creationId xmlns:a16="http://schemas.microsoft.com/office/drawing/2014/main" id="{57412DFD-041B-475E-AB5B-7E168220CF49}"/>
                    </a:ext>
                  </a:extLst>
                </p:cNvPr>
                <p:cNvGrpSpPr/>
                <p:nvPr/>
              </p:nvGrpSpPr>
              <p:grpSpPr>
                <a:xfrm>
                  <a:off x="8665844" y="2935604"/>
                  <a:ext cx="17144" cy="39052"/>
                  <a:chOff x="8665844" y="2935604"/>
                  <a:chExt cx="17144" cy="39052"/>
                </a:xfrm>
                <a:solidFill>
                  <a:schemeClr val="accent1"/>
                </a:solidFill>
              </p:grpSpPr>
              <p:sp>
                <p:nvSpPr>
                  <p:cNvPr id="1558" name="Freeform: Shape 1557">
                    <a:extLst>
                      <a:ext uri="{FF2B5EF4-FFF2-40B4-BE49-F238E27FC236}">
                        <a16:creationId xmlns:a16="http://schemas.microsoft.com/office/drawing/2014/main" id="{B259F49B-8F22-44D5-844D-BD7280A0E177}"/>
                      </a:ext>
                    </a:extLst>
                  </p:cNvPr>
                  <p:cNvSpPr/>
                  <p:nvPr/>
                </p:nvSpPr>
                <p:spPr>
                  <a:xfrm>
                    <a:off x="8665844" y="2935604"/>
                    <a:ext cx="17144" cy="39052"/>
                  </a:xfrm>
                  <a:custGeom>
                    <a:avLst/>
                    <a:gdLst>
                      <a:gd name="connsiteX0" fmla="*/ 0 w 17144"/>
                      <a:gd name="connsiteY0" fmla="*/ 8573 h 39052"/>
                      <a:gd name="connsiteX1" fmla="*/ 0 w 17144"/>
                      <a:gd name="connsiteY1" fmla="*/ 39053 h 39052"/>
                      <a:gd name="connsiteX2" fmla="*/ 17145 w 17144"/>
                      <a:gd name="connsiteY2" fmla="*/ 29528 h 39052"/>
                      <a:gd name="connsiteX3" fmla="*/ 17145 w 17144"/>
                      <a:gd name="connsiteY3" fmla="*/ 0 h 39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39052">
                        <a:moveTo>
                          <a:pt x="0" y="8573"/>
                        </a:moveTo>
                        <a:lnTo>
                          <a:pt x="0" y="39053"/>
                        </a:lnTo>
                        <a:lnTo>
                          <a:pt x="17145" y="29528"/>
                        </a:lnTo>
                        <a:lnTo>
                          <a:pt x="17145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59" name="Freeform: Shape 1558">
                    <a:extLst>
                      <a:ext uri="{FF2B5EF4-FFF2-40B4-BE49-F238E27FC236}">
                        <a16:creationId xmlns:a16="http://schemas.microsoft.com/office/drawing/2014/main" id="{66CCDB5E-BE02-4EDD-BEC9-79587F1E0770}"/>
                      </a:ext>
                    </a:extLst>
                  </p:cNvPr>
                  <p:cNvSpPr/>
                  <p:nvPr/>
                </p:nvSpPr>
                <p:spPr>
                  <a:xfrm>
                    <a:off x="8667749" y="2937510"/>
                    <a:ext cx="13335" cy="34289"/>
                  </a:xfrm>
                  <a:custGeom>
                    <a:avLst/>
                    <a:gdLst>
                      <a:gd name="connsiteX0" fmla="*/ 0 w 13335"/>
                      <a:gd name="connsiteY0" fmla="*/ 7620 h 34289"/>
                      <a:gd name="connsiteX1" fmla="*/ 13335 w 13335"/>
                      <a:gd name="connsiteY1" fmla="*/ 0 h 34289"/>
                      <a:gd name="connsiteX2" fmla="*/ 13335 w 13335"/>
                      <a:gd name="connsiteY2" fmla="*/ 26670 h 34289"/>
                      <a:gd name="connsiteX3" fmla="*/ 0 w 13335"/>
                      <a:gd name="connsiteY3" fmla="*/ 34290 h 342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5" h="34289">
                        <a:moveTo>
                          <a:pt x="0" y="7620"/>
                        </a:moveTo>
                        <a:lnTo>
                          <a:pt x="13335" y="0"/>
                        </a:lnTo>
                        <a:lnTo>
                          <a:pt x="13335" y="26670"/>
                        </a:lnTo>
                        <a:lnTo>
                          <a:pt x="0" y="3429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60" name="Freeform: Shape 1559">
                    <a:extLst>
                      <a:ext uri="{FF2B5EF4-FFF2-40B4-BE49-F238E27FC236}">
                        <a16:creationId xmlns:a16="http://schemas.microsoft.com/office/drawing/2014/main" id="{4AB6B17B-DCFB-4F77-AC77-9A214A5D2211}"/>
                      </a:ext>
                    </a:extLst>
                  </p:cNvPr>
                  <p:cNvSpPr/>
                  <p:nvPr/>
                </p:nvSpPr>
                <p:spPr>
                  <a:xfrm>
                    <a:off x="8667749" y="2939414"/>
                    <a:ext cx="10477" cy="28575"/>
                  </a:xfrm>
                  <a:custGeom>
                    <a:avLst/>
                    <a:gdLst>
                      <a:gd name="connsiteX0" fmla="*/ 10477 w 10477"/>
                      <a:gd name="connsiteY0" fmla="*/ 0 h 28575"/>
                      <a:gd name="connsiteX1" fmla="*/ 10477 w 10477"/>
                      <a:gd name="connsiteY1" fmla="*/ 22860 h 28575"/>
                      <a:gd name="connsiteX2" fmla="*/ 0 w 10477"/>
                      <a:gd name="connsiteY2" fmla="*/ 28575 h 28575"/>
                      <a:gd name="connsiteX3" fmla="*/ 0 w 10477"/>
                      <a:gd name="connsiteY3" fmla="*/ 5715 h 285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28575">
                        <a:moveTo>
                          <a:pt x="10477" y="0"/>
                        </a:moveTo>
                        <a:lnTo>
                          <a:pt x="10477" y="22860"/>
                        </a:lnTo>
                        <a:lnTo>
                          <a:pt x="0" y="28575"/>
                        </a:lnTo>
                        <a:lnTo>
                          <a:pt x="0" y="5715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61" name="Freeform: Shape 1560">
                    <a:extLst>
                      <a:ext uri="{FF2B5EF4-FFF2-40B4-BE49-F238E27FC236}">
                        <a16:creationId xmlns:a16="http://schemas.microsoft.com/office/drawing/2014/main" id="{06DEC2AA-7D9B-4A7A-9103-7EFBE8B8411B}"/>
                      </a:ext>
                    </a:extLst>
                  </p:cNvPr>
                  <p:cNvSpPr/>
                  <p:nvPr/>
                </p:nvSpPr>
                <p:spPr>
                  <a:xfrm>
                    <a:off x="8667749" y="2962275"/>
                    <a:ext cx="13335" cy="9525"/>
                  </a:xfrm>
                  <a:custGeom>
                    <a:avLst/>
                    <a:gdLst>
                      <a:gd name="connsiteX0" fmla="*/ 0 w 13335"/>
                      <a:gd name="connsiteY0" fmla="*/ 9525 h 9525"/>
                      <a:gd name="connsiteX1" fmla="*/ 13335 w 13335"/>
                      <a:gd name="connsiteY1" fmla="*/ 1905 h 9525"/>
                      <a:gd name="connsiteX2" fmla="*/ 10477 w 13335"/>
                      <a:gd name="connsiteY2" fmla="*/ 0 h 9525"/>
                      <a:gd name="connsiteX3" fmla="*/ 0 w 13335"/>
                      <a:gd name="connsiteY3" fmla="*/ 5715 h 95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5" h="9525">
                        <a:moveTo>
                          <a:pt x="0" y="9525"/>
                        </a:moveTo>
                        <a:lnTo>
                          <a:pt x="13335" y="1905"/>
                        </a:lnTo>
                        <a:lnTo>
                          <a:pt x="10477" y="0"/>
                        </a:lnTo>
                        <a:lnTo>
                          <a:pt x="0" y="5715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1562" name="Graphic 801">
                  <a:extLst>
                    <a:ext uri="{FF2B5EF4-FFF2-40B4-BE49-F238E27FC236}">
                      <a16:creationId xmlns:a16="http://schemas.microsoft.com/office/drawing/2014/main" id="{57412DFD-041B-475E-AB5B-7E168220CF49}"/>
                    </a:ext>
                  </a:extLst>
                </p:cNvPr>
                <p:cNvGrpSpPr/>
                <p:nvPr/>
              </p:nvGrpSpPr>
              <p:grpSpPr>
                <a:xfrm>
                  <a:off x="8731567" y="2898457"/>
                  <a:ext cx="16192" cy="39052"/>
                  <a:chOff x="8731567" y="2898457"/>
                  <a:chExt cx="16192" cy="39052"/>
                </a:xfrm>
                <a:solidFill>
                  <a:schemeClr val="accent1"/>
                </a:solidFill>
              </p:grpSpPr>
              <p:sp>
                <p:nvSpPr>
                  <p:cNvPr id="1563" name="Freeform: Shape 1562">
                    <a:extLst>
                      <a:ext uri="{FF2B5EF4-FFF2-40B4-BE49-F238E27FC236}">
                        <a16:creationId xmlns:a16="http://schemas.microsoft.com/office/drawing/2014/main" id="{964A879E-2C29-48E7-9615-77DF58BD788E}"/>
                      </a:ext>
                    </a:extLst>
                  </p:cNvPr>
                  <p:cNvSpPr/>
                  <p:nvPr/>
                </p:nvSpPr>
                <p:spPr>
                  <a:xfrm>
                    <a:off x="8731567" y="2898457"/>
                    <a:ext cx="16192" cy="39052"/>
                  </a:xfrm>
                  <a:custGeom>
                    <a:avLst/>
                    <a:gdLst>
                      <a:gd name="connsiteX0" fmla="*/ 0 w 16192"/>
                      <a:gd name="connsiteY0" fmla="*/ 9525 h 39052"/>
                      <a:gd name="connsiteX1" fmla="*/ 0 w 16192"/>
                      <a:gd name="connsiteY1" fmla="*/ 39052 h 39052"/>
                      <a:gd name="connsiteX2" fmla="*/ 16193 w 16192"/>
                      <a:gd name="connsiteY2" fmla="*/ 29527 h 39052"/>
                      <a:gd name="connsiteX3" fmla="*/ 16193 w 16192"/>
                      <a:gd name="connsiteY3" fmla="*/ 0 h 39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192" h="39052">
                        <a:moveTo>
                          <a:pt x="0" y="9525"/>
                        </a:moveTo>
                        <a:lnTo>
                          <a:pt x="0" y="39052"/>
                        </a:lnTo>
                        <a:lnTo>
                          <a:pt x="16193" y="29527"/>
                        </a:lnTo>
                        <a:lnTo>
                          <a:pt x="16193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64" name="Freeform: Shape 1563">
                    <a:extLst>
                      <a:ext uri="{FF2B5EF4-FFF2-40B4-BE49-F238E27FC236}">
                        <a16:creationId xmlns:a16="http://schemas.microsoft.com/office/drawing/2014/main" id="{7EF56357-AFA8-4265-A765-FE7B0A803378}"/>
                      </a:ext>
                    </a:extLst>
                  </p:cNvPr>
                  <p:cNvSpPr/>
                  <p:nvPr/>
                </p:nvSpPr>
                <p:spPr>
                  <a:xfrm>
                    <a:off x="8733472" y="2901314"/>
                    <a:ext cx="13334" cy="34289"/>
                  </a:xfrm>
                  <a:custGeom>
                    <a:avLst/>
                    <a:gdLst>
                      <a:gd name="connsiteX0" fmla="*/ 0 w 13334"/>
                      <a:gd name="connsiteY0" fmla="*/ 7620 h 34289"/>
                      <a:gd name="connsiteX1" fmla="*/ 13335 w 13334"/>
                      <a:gd name="connsiteY1" fmla="*/ 0 h 34289"/>
                      <a:gd name="connsiteX2" fmla="*/ 13335 w 13334"/>
                      <a:gd name="connsiteY2" fmla="*/ 25718 h 34289"/>
                      <a:gd name="connsiteX3" fmla="*/ 0 w 13334"/>
                      <a:gd name="connsiteY3" fmla="*/ 34290 h 342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4" h="34289">
                        <a:moveTo>
                          <a:pt x="0" y="7620"/>
                        </a:moveTo>
                        <a:lnTo>
                          <a:pt x="13335" y="0"/>
                        </a:lnTo>
                        <a:lnTo>
                          <a:pt x="13335" y="25718"/>
                        </a:lnTo>
                        <a:lnTo>
                          <a:pt x="0" y="3429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65" name="Freeform: Shape 1564">
                    <a:extLst>
                      <a:ext uri="{FF2B5EF4-FFF2-40B4-BE49-F238E27FC236}">
                        <a16:creationId xmlns:a16="http://schemas.microsoft.com/office/drawing/2014/main" id="{5CFCEA0A-8230-4561-BC72-4A3DABD2F2B9}"/>
                      </a:ext>
                    </a:extLst>
                  </p:cNvPr>
                  <p:cNvSpPr/>
                  <p:nvPr/>
                </p:nvSpPr>
                <p:spPr>
                  <a:xfrm>
                    <a:off x="8733472" y="2903220"/>
                    <a:ext cx="9525" cy="27622"/>
                  </a:xfrm>
                  <a:custGeom>
                    <a:avLst/>
                    <a:gdLst>
                      <a:gd name="connsiteX0" fmla="*/ 9525 w 9525"/>
                      <a:gd name="connsiteY0" fmla="*/ 0 h 27622"/>
                      <a:gd name="connsiteX1" fmla="*/ 9525 w 9525"/>
                      <a:gd name="connsiteY1" fmla="*/ 21907 h 27622"/>
                      <a:gd name="connsiteX2" fmla="*/ 0 w 9525"/>
                      <a:gd name="connsiteY2" fmla="*/ 27622 h 27622"/>
                      <a:gd name="connsiteX3" fmla="*/ 0 w 9525"/>
                      <a:gd name="connsiteY3" fmla="*/ 5715 h 276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25" h="27622">
                        <a:moveTo>
                          <a:pt x="9525" y="0"/>
                        </a:moveTo>
                        <a:lnTo>
                          <a:pt x="9525" y="21907"/>
                        </a:lnTo>
                        <a:lnTo>
                          <a:pt x="0" y="27622"/>
                        </a:lnTo>
                        <a:lnTo>
                          <a:pt x="0" y="5715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66" name="Freeform: Shape 1565">
                    <a:extLst>
                      <a:ext uri="{FF2B5EF4-FFF2-40B4-BE49-F238E27FC236}">
                        <a16:creationId xmlns:a16="http://schemas.microsoft.com/office/drawing/2014/main" id="{28980341-4446-47B7-A44D-3502ADE19C3D}"/>
                      </a:ext>
                    </a:extLst>
                  </p:cNvPr>
                  <p:cNvSpPr/>
                  <p:nvPr/>
                </p:nvSpPr>
                <p:spPr>
                  <a:xfrm>
                    <a:off x="8733472" y="2925127"/>
                    <a:ext cx="13334" cy="10477"/>
                  </a:xfrm>
                  <a:custGeom>
                    <a:avLst/>
                    <a:gdLst>
                      <a:gd name="connsiteX0" fmla="*/ 0 w 13334"/>
                      <a:gd name="connsiteY0" fmla="*/ 10477 h 10477"/>
                      <a:gd name="connsiteX1" fmla="*/ 13335 w 13334"/>
                      <a:gd name="connsiteY1" fmla="*/ 1905 h 10477"/>
                      <a:gd name="connsiteX2" fmla="*/ 9525 w 13334"/>
                      <a:gd name="connsiteY2" fmla="*/ 0 h 10477"/>
                      <a:gd name="connsiteX3" fmla="*/ 0 w 13334"/>
                      <a:gd name="connsiteY3" fmla="*/ 5715 h 104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4" h="10477">
                        <a:moveTo>
                          <a:pt x="0" y="10477"/>
                        </a:moveTo>
                        <a:lnTo>
                          <a:pt x="13335" y="1905"/>
                        </a:lnTo>
                        <a:lnTo>
                          <a:pt x="9525" y="0"/>
                        </a:lnTo>
                        <a:lnTo>
                          <a:pt x="0" y="5715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1567" name="Graphic 801">
                  <a:extLst>
                    <a:ext uri="{FF2B5EF4-FFF2-40B4-BE49-F238E27FC236}">
                      <a16:creationId xmlns:a16="http://schemas.microsoft.com/office/drawing/2014/main" id="{57412DFD-041B-475E-AB5B-7E168220CF49}"/>
                    </a:ext>
                  </a:extLst>
                </p:cNvPr>
                <p:cNvGrpSpPr/>
                <p:nvPr/>
              </p:nvGrpSpPr>
              <p:grpSpPr>
                <a:xfrm>
                  <a:off x="8687751" y="2923222"/>
                  <a:ext cx="16192" cy="39052"/>
                  <a:chOff x="8687751" y="2923222"/>
                  <a:chExt cx="16192" cy="39052"/>
                </a:xfrm>
                <a:solidFill>
                  <a:schemeClr val="accent1"/>
                </a:solidFill>
              </p:grpSpPr>
              <p:sp>
                <p:nvSpPr>
                  <p:cNvPr id="1568" name="Freeform: Shape 1567">
                    <a:extLst>
                      <a:ext uri="{FF2B5EF4-FFF2-40B4-BE49-F238E27FC236}">
                        <a16:creationId xmlns:a16="http://schemas.microsoft.com/office/drawing/2014/main" id="{729E51FE-7F56-4E15-83FB-2ED3490211EE}"/>
                      </a:ext>
                    </a:extLst>
                  </p:cNvPr>
                  <p:cNvSpPr/>
                  <p:nvPr/>
                </p:nvSpPr>
                <p:spPr>
                  <a:xfrm>
                    <a:off x="8687751" y="2923222"/>
                    <a:ext cx="16192" cy="39052"/>
                  </a:xfrm>
                  <a:custGeom>
                    <a:avLst/>
                    <a:gdLst>
                      <a:gd name="connsiteX0" fmla="*/ 0 w 16192"/>
                      <a:gd name="connsiteY0" fmla="*/ 9525 h 39052"/>
                      <a:gd name="connsiteX1" fmla="*/ 0 w 16192"/>
                      <a:gd name="connsiteY1" fmla="*/ 39052 h 39052"/>
                      <a:gd name="connsiteX2" fmla="*/ 16193 w 16192"/>
                      <a:gd name="connsiteY2" fmla="*/ 30480 h 39052"/>
                      <a:gd name="connsiteX3" fmla="*/ 16193 w 16192"/>
                      <a:gd name="connsiteY3" fmla="*/ 0 h 39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192" h="39052">
                        <a:moveTo>
                          <a:pt x="0" y="9525"/>
                        </a:moveTo>
                        <a:lnTo>
                          <a:pt x="0" y="39052"/>
                        </a:lnTo>
                        <a:lnTo>
                          <a:pt x="16193" y="30480"/>
                        </a:lnTo>
                        <a:lnTo>
                          <a:pt x="16193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69" name="Freeform: Shape 1568">
                    <a:extLst>
                      <a:ext uri="{FF2B5EF4-FFF2-40B4-BE49-F238E27FC236}">
                        <a16:creationId xmlns:a16="http://schemas.microsoft.com/office/drawing/2014/main" id="{A8A1C696-54D9-48F3-9C8D-6B376D4E29AA}"/>
                      </a:ext>
                    </a:extLst>
                  </p:cNvPr>
                  <p:cNvSpPr/>
                  <p:nvPr/>
                </p:nvSpPr>
                <p:spPr>
                  <a:xfrm>
                    <a:off x="8688704" y="2926079"/>
                    <a:ext cx="14287" cy="34290"/>
                  </a:xfrm>
                  <a:custGeom>
                    <a:avLst/>
                    <a:gdLst>
                      <a:gd name="connsiteX0" fmla="*/ 0 w 14287"/>
                      <a:gd name="connsiteY0" fmla="*/ 7620 h 34290"/>
                      <a:gd name="connsiteX1" fmla="*/ 14288 w 14287"/>
                      <a:gd name="connsiteY1" fmla="*/ 0 h 34290"/>
                      <a:gd name="connsiteX2" fmla="*/ 14288 w 14287"/>
                      <a:gd name="connsiteY2" fmla="*/ 25718 h 34290"/>
                      <a:gd name="connsiteX3" fmla="*/ 0 w 14287"/>
                      <a:gd name="connsiteY3" fmla="*/ 34290 h 342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287" h="34290">
                        <a:moveTo>
                          <a:pt x="0" y="7620"/>
                        </a:moveTo>
                        <a:lnTo>
                          <a:pt x="14288" y="0"/>
                        </a:lnTo>
                        <a:lnTo>
                          <a:pt x="14288" y="25718"/>
                        </a:lnTo>
                        <a:lnTo>
                          <a:pt x="0" y="3429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70" name="Freeform: Shape 1569">
                    <a:extLst>
                      <a:ext uri="{FF2B5EF4-FFF2-40B4-BE49-F238E27FC236}">
                        <a16:creationId xmlns:a16="http://schemas.microsoft.com/office/drawing/2014/main" id="{24FD2732-4264-4CB6-9926-F5F3ACBD0E47}"/>
                      </a:ext>
                    </a:extLst>
                  </p:cNvPr>
                  <p:cNvSpPr/>
                  <p:nvPr/>
                </p:nvSpPr>
                <p:spPr>
                  <a:xfrm>
                    <a:off x="8688704" y="2927985"/>
                    <a:ext cx="10477" cy="27622"/>
                  </a:xfrm>
                  <a:custGeom>
                    <a:avLst/>
                    <a:gdLst>
                      <a:gd name="connsiteX0" fmla="*/ 10477 w 10477"/>
                      <a:gd name="connsiteY0" fmla="*/ 0 h 27622"/>
                      <a:gd name="connsiteX1" fmla="*/ 10477 w 10477"/>
                      <a:gd name="connsiteY1" fmla="*/ 21907 h 27622"/>
                      <a:gd name="connsiteX2" fmla="*/ 0 w 10477"/>
                      <a:gd name="connsiteY2" fmla="*/ 27623 h 27622"/>
                      <a:gd name="connsiteX3" fmla="*/ 0 w 10477"/>
                      <a:gd name="connsiteY3" fmla="*/ 5715 h 276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27622">
                        <a:moveTo>
                          <a:pt x="10477" y="0"/>
                        </a:moveTo>
                        <a:lnTo>
                          <a:pt x="10477" y="21907"/>
                        </a:lnTo>
                        <a:lnTo>
                          <a:pt x="0" y="27623"/>
                        </a:lnTo>
                        <a:lnTo>
                          <a:pt x="0" y="5715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71" name="Freeform: Shape 1570">
                    <a:extLst>
                      <a:ext uri="{FF2B5EF4-FFF2-40B4-BE49-F238E27FC236}">
                        <a16:creationId xmlns:a16="http://schemas.microsoft.com/office/drawing/2014/main" id="{36F26AFB-676E-4BBB-AB86-1B6B5A4CDB67}"/>
                      </a:ext>
                    </a:extLst>
                  </p:cNvPr>
                  <p:cNvSpPr/>
                  <p:nvPr/>
                </p:nvSpPr>
                <p:spPr>
                  <a:xfrm>
                    <a:off x="8688704" y="2949892"/>
                    <a:ext cx="14287" cy="10477"/>
                  </a:xfrm>
                  <a:custGeom>
                    <a:avLst/>
                    <a:gdLst>
                      <a:gd name="connsiteX0" fmla="*/ 0 w 14287"/>
                      <a:gd name="connsiteY0" fmla="*/ 10478 h 10477"/>
                      <a:gd name="connsiteX1" fmla="*/ 14288 w 14287"/>
                      <a:gd name="connsiteY1" fmla="*/ 1905 h 10477"/>
                      <a:gd name="connsiteX2" fmla="*/ 10477 w 14287"/>
                      <a:gd name="connsiteY2" fmla="*/ 0 h 10477"/>
                      <a:gd name="connsiteX3" fmla="*/ 0 w 14287"/>
                      <a:gd name="connsiteY3" fmla="*/ 5715 h 104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287" h="10477">
                        <a:moveTo>
                          <a:pt x="0" y="10478"/>
                        </a:moveTo>
                        <a:lnTo>
                          <a:pt x="14288" y="1905"/>
                        </a:lnTo>
                        <a:lnTo>
                          <a:pt x="10477" y="0"/>
                        </a:lnTo>
                        <a:lnTo>
                          <a:pt x="0" y="5715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1572" name="Graphic 801">
                  <a:extLst>
                    <a:ext uri="{FF2B5EF4-FFF2-40B4-BE49-F238E27FC236}">
                      <a16:creationId xmlns:a16="http://schemas.microsoft.com/office/drawing/2014/main" id="{57412DFD-041B-475E-AB5B-7E168220CF49}"/>
                    </a:ext>
                  </a:extLst>
                </p:cNvPr>
                <p:cNvGrpSpPr/>
                <p:nvPr/>
              </p:nvGrpSpPr>
              <p:grpSpPr>
                <a:xfrm>
                  <a:off x="8752522" y="2886075"/>
                  <a:ext cx="17144" cy="40004"/>
                  <a:chOff x="8752522" y="2886075"/>
                  <a:chExt cx="17144" cy="40004"/>
                </a:xfrm>
                <a:solidFill>
                  <a:schemeClr val="accent1"/>
                </a:solidFill>
              </p:grpSpPr>
              <p:sp>
                <p:nvSpPr>
                  <p:cNvPr id="1573" name="Freeform: Shape 1572">
                    <a:extLst>
                      <a:ext uri="{FF2B5EF4-FFF2-40B4-BE49-F238E27FC236}">
                        <a16:creationId xmlns:a16="http://schemas.microsoft.com/office/drawing/2014/main" id="{A5C62358-92B3-4145-8C56-BDA75F149B83}"/>
                      </a:ext>
                    </a:extLst>
                  </p:cNvPr>
                  <p:cNvSpPr/>
                  <p:nvPr/>
                </p:nvSpPr>
                <p:spPr>
                  <a:xfrm>
                    <a:off x="8752522" y="2886075"/>
                    <a:ext cx="17144" cy="40004"/>
                  </a:xfrm>
                  <a:custGeom>
                    <a:avLst/>
                    <a:gdLst>
                      <a:gd name="connsiteX0" fmla="*/ 0 w 17144"/>
                      <a:gd name="connsiteY0" fmla="*/ 9525 h 40004"/>
                      <a:gd name="connsiteX1" fmla="*/ 0 w 17144"/>
                      <a:gd name="connsiteY1" fmla="*/ 40005 h 40004"/>
                      <a:gd name="connsiteX2" fmla="*/ 17145 w 17144"/>
                      <a:gd name="connsiteY2" fmla="*/ 30480 h 40004"/>
                      <a:gd name="connsiteX3" fmla="*/ 17145 w 17144"/>
                      <a:gd name="connsiteY3" fmla="*/ 0 h 400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40004">
                        <a:moveTo>
                          <a:pt x="0" y="9525"/>
                        </a:moveTo>
                        <a:lnTo>
                          <a:pt x="0" y="40005"/>
                        </a:lnTo>
                        <a:lnTo>
                          <a:pt x="17145" y="30480"/>
                        </a:lnTo>
                        <a:lnTo>
                          <a:pt x="17145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74" name="Freeform: Shape 1573">
                    <a:extLst>
                      <a:ext uri="{FF2B5EF4-FFF2-40B4-BE49-F238E27FC236}">
                        <a16:creationId xmlns:a16="http://schemas.microsoft.com/office/drawing/2014/main" id="{FDE16F88-0A22-469A-95C5-F985990B6739}"/>
                      </a:ext>
                    </a:extLst>
                  </p:cNvPr>
                  <p:cNvSpPr/>
                  <p:nvPr/>
                </p:nvSpPr>
                <p:spPr>
                  <a:xfrm>
                    <a:off x="8754426" y="2888932"/>
                    <a:ext cx="13335" cy="34289"/>
                  </a:xfrm>
                  <a:custGeom>
                    <a:avLst/>
                    <a:gdLst>
                      <a:gd name="connsiteX0" fmla="*/ 0 w 13335"/>
                      <a:gd name="connsiteY0" fmla="*/ 7620 h 34289"/>
                      <a:gd name="connsiteX1" fmla="*/ 13335 w 13335"/>
                      <a:gd name="connsiteY1" fmla="*/ 0 h 34289"/>
                      <a:gd name="connsiteX2" fmla="*/ 13335 w 13335"/>
                      <a:gd name="connsiteY2" fmla="*/ 26670 h 34289"/>
                      <a:gd name="connsiteX3" fmla="*/ 0 w 13335"/>
                      <a:gd name="connsiteY3" fmla="*/ 34290 h 342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5" h="34289">
                        <a:moveTo>
                          <a:pt x="0" y="7620"/>
                        </a:moveTo>
                        <a:lnTo>
                          <a:pt x="13335" y="0"/>
                        </a:lnTo>
                        <a:lnTo>
                          <a:pt x="13335" y="26670"/>
                        </a:lnTo>
                        <a:lnTo>
                          <a:pt x="0" y="3429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75" name="Freeform: Shape 1574">
                    <a:extLst>
                      <a:ext uri="{FF2B5EF4-FFF2-40B4-BE49-F238E27FC236}">
                        <a16:creationId xmlns:a16="http://schemas.microsoft.com/office/drawing/2014/main" id="{4FBFB4D5-5FBA-48EC-977C-9868848B4752}"/>
                      </a:ext>
                    </a:extLst>
                  </p:cNvPr>
                  <p:cNvSpPr/>
                  <p:nvPr/>
                </p:nvSpPr>
                <p:spPr>
                  <a:xfrm>
                    <a:off x="8754426" y="2890837"/>
                    <a:ext cx="9525" cy="27622"/>
                  </a:xfrm>
                  <a:custGeom>
                    <a:avLst/>
                    <a:gdLst>
                      <a:gd name="connsiteX0" fmla="*/ 9525 w 9525"/>
                      <a:gd name="connsiteY0" fmla="*/ 0 h 27622"/>
                      <a:gd name="connsiteX1" fmla="*/ 9525 w 9525"/>
                      <a:gd name="connsiteY1" fmla="*/ 21908 h 27622"/>
                      <a:gd name="connsiteX2" fmla="*/ 0 w 9525"/>
                      <a:gd name="connsiteY2" fmla="*/ 27623 h 27622"/>
                      <a:gd name="connsiteX3" fmla="*/ 0 w 9525"/>
                      <a:gd name="connsiteY3" fmla="*/ 5715 h 276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25" h="27622">
                        <a:moveTo>
                          <a:pt x="9525" y="0"/>
                        </a:moveTo>
                        <a:lnTo>
                          <a:pt x="9525" y="21908"/>
                        </a:lnTo>
                        <a:lnTo>
                          <a:pt x="0" y="27623"/>
                        </a:lnTo>
                        <a:lnTo>
                          <a:pt x="0" y="5715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76" name="Freeform: Shape 1575">
                    <a:extLst>
                      <a:ext uri="{FF2B5EF4-FFF2-40B4-BE49-F238E27FC236}">
                        <a16:creationId xmlns:a16="http://schemas.microsoft.com/office/drawing/2014/main" id="{C2826B3A-440E-4D3C-9AC7-4446D3E22060}"/>
                      </a:ext>
                    </a:extLst>
                  </p:cNvPr>
                  <p:cNvSpPr/>
                  <p:nvPr/>
                </p:nvSpPr>
                <p:spPr>
                  <a:xfrm>
                    <a:off x="8754426" y="2912745"/>
                    <a:ext cx="13335" cy="10477"/>
                  </a:xfrm>
                  <a:custGeom>
                    <a:avLst/>
                    <a:gdLst>
                      <a:gd name="connsiteX0" fmla="*/ 0 w 13335"/>
                      <a:gd name="connsiteY0" fmla="*/ 10477 h 10477"/>
                      <a:gd name="connsiteX1" fmla="*/ 13335 w 13335"/>
                      <a:gd name="connsiteY1" fmla="*/ 2857 h 10477"/>
                      <a:gd name="connsiteX2" fmla="*/ 9525 w 13335"/>
                      <a:gd name="connsiteY2" fmla="*/ 0 h 10477"/>
                      <a:gd name="connsiteX3" fmla="*/ 0 w 13335"/>
                      <a:gd name="connsiteY3" fmla="*/ 5715 h 104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5" h="10477">
                        <a:moveTo>
                          <a:pt x="0" y="10477"/>
                        </a:moveTo>
                        <a:lnTo>
                          <a:pt x="13335" y="2857"/>
                        </a:lnTo>
                        <a:lnTo>
                          <a:pt x="9525" y="0"/>
                        </a:lnTo>
                        <a:lnTo>
                          <a:pt x="0" y="5715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1577" name="Graphic 801">
                  <a:extLst>
                    <a:ext uri="{FF2B5EF4-FFF2-40B4-BE49-F238E27FC236}">
                      <a16:creationId xmlns:a16="http://schemas.microsoft.com/office/drawing/2014/main" id="{57412DFD-041B-475E-AB5B-7E168220CF49}"/>
                    </a:ext>
                  </a:extLst>
                </p:cNvPr>
                <p:cNvGrpSpPr/>
                <p:nvPr/>
              </p:nvGrpSpPr>
              <p:grpSpPr>
                <a:xfrm>
                  <a:off x="8708706" y="2911792"/>
                  <a:ext cx="16192" cy="39052"/>
                  <a:chOff x="8708706" y="2911792"/>
                  <a:chExt cx="16192" cy="39052"/>
                </a:xfrm>
                <a:solidFill>
                  <a:schemeClr val="accent1"/>
                </a:solidFill>
              </p:grpSpPr>
              <p:sp>
                <p:nvSpPr>
                  <p:cNvPr id="1578" name="Freeform: Shape 1577">
                    <a:extLst>
                      <a:ext uri="{FF2B5EF4-FFF2-40B4-BE49-F238E27FC236}">
                        <a16:creationId xmlns:a16="http://schemas.microsoft.com/office/drawing/2014/main" id="{AB43FA6C-76FF-4BA9-9263-96925BE33D4C}"/>
                      </a:ext>
                    </a:extLst>
                  </p:cNvPr>
                  <p:cNvSpPr/>
                  <p:nvPr/>
                </p:nvSpPr>
                <p:spPr>
                  <a:xfrm>
                    <a:off x="8708706" y="2911792"/>
                    <a:ext cx="16192" cy="39052"/>
                  </a:xfrm>
                  <a:custGeom>
                    <a:avLst/>
                    <a:gdLst>
                      <a:gd name="connsiteX0" fmla="*/ 0 w 16192"/>
                      <a:gd name="connsiteY0" fmla="*/ 8573 h 39052"/>
                      <a:gd name="connsiteX1" fmla="*/ 0 w 16192"/>
                      <a:gd name="connsiteY1" fmla="*/ 39053 h 39052"/>
                      <a:gd name="connsiteX2" fmla="*/ 16193 w 16192"/>
                      <a:gd name="connsiteY2" fmla="*/ 29528 h 39052"/>
                      <a:gd name="connsiteX3" fmla="*/ 16193 w 16192"/>
                      <a:gd name="connsiteY3" fmla="*/ 0 h 39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192" h="39052">
                        <a:moveTo>
                          <a:pt x="0" y="8573"/>
                        </a:moveTo>
                        <a:lnTo>
                          <a:pt x="0" y="39053"/>
                        </a:lnTo>
                        <a:lnTo>
                          <a:pt x="16193" y="29528"/>
                        </a:lnTo>
                        <a:lnTo>
                          <a:pt x="16193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79" name="Freeform: Shape 1578">
                    <a:extLst>
                      <a:ext uri="{FF2B5EF4-FFF2-40B4-BE49-F238E27FC236}">
                        <a16:creationId xmlns:a16="http://schemas.microsoft.com/office/drawing/2014/main" id="{2F75948A-85F2-45F8-91D1-50DED43273EE}"/>
                      </a:ext>
                    </a:extLst>
                  </p:cNvPr>
                  <p:cNvSpPr/>
                  <p:nvPr/>
                </p:nvSpPr>
                <p:spPr>
                  <a:xfrm>
                    <a:off x="8709659" y="2913697"/>
                    <a:ext cx="14287" cy="34289"/>
                  </a:xfrm>
                  <a:custGeom>
                    <a:avLst/>
                    <a:gdLst>
                      <a:gd name="connsiteX0" fmla="*/ 0 w 14287"/>
                      <a:gd name="connsiteY0" fmla="*/ 7620 h 34289"/>
                      <a:gd name="connsiteX1" fmla="*/ 14288 w 14287"/>
                      <a:gd name="connsiteY1" fmla="*/ 0 h 34289"/>
                      <a:gd name="connsiteX2" fmla="*/ 14288 w 14287"/>
                      <a:gd name="connsiteY2" fmla="*/ 26670 h 34289"/>
                      <a:gd name="connsiteX3" fmla="*/ 0 w 14287"/>
                      <a:gd name="connsiteY3" fmla="*/ 34290 h 342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287" h="34289">
                        <a:moveTo>
                          <a:pt x="0" y="7620"/>
                        </a:moveTo>
                        <a:lnTo>
                          <a:pt x="14288" y="0"/>
                        </a:lnTo>
                        <a:lnTo>
                          <a:pt x="14288" y="26670"/>
                        </a:lnTo>
                        <a:lnTo>
                          <a:pt x="0" y="3429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80" name="Freeform: Shape 1579">
                    <a:extLst>
                      <a:ext uri="{FF2B5EF4-FFF2-40B4-BE49-F238E27FC236}">
                        <a16:creationId xmlns:a16="http://schemas.microsoft.com/office/drawing/2014/main" id="{7C65A4BB-CFD0-47EC-987E-6F87A0F1688C}"/>
                      </a:ext>
                    </a:extLst>
                  </p:cNvPr>
                  <p:cNvSpPr/>
                  <p:nvPr/>
                </p:nvSpPr>
                <p:spPr>
                  <a:xfrm>
                    <a:off x="8709659" y="2915602"/>
                    <a:ext cx="10477" cy="28575"/>
                  </a:xfrm>
                  <a:custGeom>
                    <a:avLst/>
                    <a:gdLst>
                      <a:gd name="connsiteX0" fmla="*/ 10477 w 10477"/>
                      <a:gd name="connsiteY0" fmla="*/ 0 h 28575"/>
                      <a:gd name="connsiteX1" fmla="*/ 10477 w 10477"/>
                      <a:gd name="connsiteY1" fmla="*/ 22860 h 28575"/>
                      <a:gd name="connsiteX2" fmla="*/ 0 w 10477"/>
                      <a:gd name="connsiteY2" fmla="*/ 28575 h 28575"/>
                      <a:gd name="connsiteX3" fmla="*/ 0 w 10477"/>
                      <a:gd name="connsiteY3" fmla="*/ 5715 h 285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28575">
                        <a:moveTo>
                          <a:pt x="10477" y="0"/>
                        </a:moveTo>
                        <a:lnTo>
                          <a:pt x="10477" y="22860"/>
                        </a:lnTo>
                        <a:lnTo>
                          <a:pt x="0" y="28575"/>
                        </a:lnTo>
                        <a:lnTo>
                          <a:pt x="0" y="5715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81" name="Freeform: Shape 1580">
                    <a:extLst>
                      <a:ext uri="{FF2B5EF4-FFF2-40B4-BE49-F238E27FC236}">
                        <a16:creationId xmlns:a16="http://schemas.microsoft.com/office/drawing/2014/main" id="{2103FF20-96B3-4F99-9A40-B6A51BC8F0EF}"/>
                      </a:ext>
                    </a:extLst>
                  </p:cNvPr>
                  <p:cNvSpPr/>
                  <p:nvPr/>
                </p:nvSpPr>
                <p:spPr>
                  <a:xfrm>
                    <a:off x="8709659" y="2938462"/>
                    <a:ext cx="14287" cy="9525"/>
                  </a:xfrm>
                  <a:custGeom>
                    <a:avLst/>
                    <a:gdLst>
                      <a:gd name="connsiteX0" fmla="*/ 0 w 14287"/>
                      <a:gd name="connsiteY0" fmla="*/ 9525 h 9525"/>
                      <a:gd name="connsiteX1" fmla="*/ 14288 w 14287"/>
                      <a:gd name="connsiteY1" fmla="*/ 1905 h 9525"/>
                      <a:gd name="connsiteX2" fmla="*/ 10477 w 14287"/>
                      <a:gd name="connsiteY2" fmla="*/ 0 h 9525"/>
                      <a:gd name="connsiteX3" fmla="*/ 0 w 14287"/>
                      <a:gd name="connsiteY3" fmla="*/ 5715 h 95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287" h="9525">
                        <a:moveTo>
                          <a:pt x="0" y="9525"/>
                        </a:moveTo>
                        <a:lnTo>
                          <a:pt x="14288" y="1905"/>
                        </a:lnTo>
                        <a:lnTo>
                          <a:pt x="10477" y="0"/>
                        </a:lnTo>
                        <a:lnTo>
                          <a:pt x="0" y="5715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1582" name="Graphic 801">
                  <a:extLst>
                    <a:ext uri="{FF2B5EF4-FFF2-40B4-BE49-F238E27FC236}">
                      <a16:creationId xmlns:a16="http://schemas.microsoft.com/office/drawing/2014/main" id="{57412DFD-041B-475E-AB5B-7E168220CF49}"/>
                    </a:ext>
                  </a:extLst>
                </p:cNvPr>
                <p:cNvGrpSpPr/>
                <p:nvPr/>
              </p:nvGrpSpPr>
              <p:grpSpPr>
                <a:xfrm>
                  <a:off x="8774429" y="2874645"/>
                  <a:ext cx="16192" cy="39052"/>
                  <a:chOff x="8774429" y="2874645"/>
                  <a:chExt cx="16192" cy="39052"/>
                </a:xfrm>
                <a:solidFill>
                  <a:schemeClr val="accent1"/>
                </a:solidFill>
              </p:grpSpPr>
              <p:sp>
                <p:nvSpPr>
                  <p:cNvPr id="1583" name="Freeform: Shape 1582">
                    <a:extLst>
                      <a:ext uri="{FF2B5EF4-FFF2-40B4-BE49-F238E27FC236}">
                        <a16:creationId xmlns:a16="http://schemas.microsoft.com/office/drawing/2014/main" id="{B42E6374-2192-4C73-B062-FA823AC970B6}"/>
                      </a:ext>
                    </a:extLst>
                  </p:cNvPr>
                  <p:cNvSpPr/>
                  <p:nvPr/>
                </p:nvSpPr>
                <p:spPr>
                  <a:xfrm>
                    <a:off x="8774429" y="2874645"/>
                    <a:ext cx="16192" cy="39052"/>
                  </a:xfrm>
                  <a:custGeom>
                    <a:avLst/>
                    <a:gdLst>
                      <a:gd name="connsiteX0" fmla="*/ 0 w 16192"/>
                      <a:gd name="connsiteY0" fmla="*/ 9525 h 39052"/>
                      <a:gd name="connsiteX1" fmla="*/ 0 w 16192"/>
                      <a:gd name="connsiteY1" fmla="*/ 39052 h 39052"/>
                      <a:gd name="connsiteX2" fmla="*/ 16193 w 16192"/>
                      <a:gd name="connsiteY2" fmla="*/ 29527 h 39052"/>
                      <a:gd name="connsiteX3" fmla="*/ 16193 w 16192"/>
                      <a:gd name="connsiteY3" fmla="*/ 0 h 39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192" h="39052">
                        <a:moveTo>
                          <a:pt x="0" y="9525"/>
                        </a:moveTo>
                        <a:lnTo>
                          <a:pt x="0" y="39052"/>
                        </a:lnTo>
                        <a:lnTo>
                          <a:pt x="16193" y="29527"/>
                        </a:lnTo>
                        <a:lnTo>
                          <a:pt x="16193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84" name="Freeform: Shape 1583">
                    <a:extLst>
                      <a:ext uri="{FF2B5EF4-FFF2-40B4-BE49-F238E27FC236}">
                        <a16:creationId xmlns:a16="http://schemas.microsoft.com/office/drawing/2014/main" id="{40F35235-84F3-4583-B67D-AA5210F54641}"/>
                      </a:ext>
                    </a:extLst>
                  </p:cNvPr>
                  <p:cNvSpPr/>
                  <p:nvPr/>
                </p:nvSpPr>
                <p:spPr>
                  <a:xfrm>
                    <a:off x="8775381" y="2876550"/>
                    <a:ext cx="13335" cy="34289"/>
                  </a:xfrm>
                  <a:custGeom>
                    <a:avLst/>
                    <a:gdLst>
                      <a:gd name="connsiteX0" fmla="*/ 0 w 13335"/>
                      <a:gd name="connsiteY0" fmla="*/ 7620 h 34289"/>
                      <a:gd name="connsiteX1" fmla="*/ 13335 w 13335"/>
                      <a:gd name="connsiteY1" fmla="*/ 0 h 34289"/>
                      <a:gd name="connsiteX2" fmla="*/ 13335 w 13335"/>
                      <a:gd name="connsiteY2" fmla="*/ 26670 h 34289"/>
                      <a:gd name="connsiteX3" fmla="*/ 0 w 13335"/>
                      <a:gd name="connsiteY3" fmla="*/ 34290 h 342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5" h="34289">
                        <a:moveTo>
                          <a:pt x="0" y="7620"/>
                        </a:moveTo>
                        <a:lnTo>
                          <a:pt x="13335" y="0"/>
                        </a:lnTo>
                        <a:lnTo>
                          <a:pt x="13335" y="26670"/>
                        </a:lnTo>
                        <a:lnTo>
                          <a:pt x="0" y="3429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85" name="Freeform: Shape 1584">
                    <a:extLst>
                      <a:ext uri="{FF2B5EF4-FFF2-40B4-BE49-F238E27FC236}">
                        <a16:creationId xmlns:a16="http://schemas.microsoft.com/office/drawing/2014/main" id="{83CA41D0-6B99-4CC9-A46E-FF5EA2B2DE16}"/>
                      </a:ext>
                    </a:extLst>
                  </p:cNvPr>
                  <p:cNvSpPr/>
                  <p:nvPr/>
                </p:nvSpPr>
                <p:spPr>
                  <a:xfrm>
                    <a:off x="8775381" y="2878454"/>
                    <a:ext cx="10477" cy="28575"/>
                  </a:xfrm>
                  <a:custGeom>
                    <a:avLst/>
                    <a:gdLst>
                      <a:gd name="connsiteX0" fmla="*/ 10478 w 10477"/>
                      <a:gd name="connsiteY0" fmla="*/ 0 h 28575"/>
                      <a:gd name="connsiteX1" fmla="*/ 10478 w 10477"/>
                      <a:gd name="connsiteY1" fmla="*/ 22860 h 28575"/>
                      <a:gd name="connsiteX2" fmla="*/ 0 w 10477"/>
                      <a:gd name="connsiteY2" fmla="*/ 28575 h 28575"/>
                      <a:gd name="connsiteX3" fmla="*/ 0 w 10477"/>
                      <a:gd name="connsiteY3" fmla="*/ 5715 h 285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28575">
                        <a:moveTo>
                          <a:pt x="10478" y="0"/>
                        </a:moveTo>
                        <a:lnTo>
                          <a:pt x="10478" y="22860"/>
                        </a:lnTo>
                        <a:lnTo>
                          <a:pt x="0" y="28575"/>
                        </a:lnTo>
                        <a:lnTo>
                          <a:pt x="0" y="5715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86" name="Freeform: Shape 1585">
                    <a:extLst>
                      <a:ext uri="{FF2B5EF4-FFF2-40B4-BE49-F238E27FC236}">
                        <a16:creationId xmlns:a16="http://schemas.microsoft.com/office/drawing/2014/main" id="{7AB5FA94-0AC4-4433-8782-3C24DD9248F5}"/>
                      </a:ext>
                    </a:extLst>
                  </p:cNvPr>
                  <p:cNvSpPr/>
                  <p:nvPr/>
                </p:nvSpPr>
                <p:spPr>
                  <a:xfrm>
                    <a:off x="8775381" y="2901314"/>
                    <a:ext cx="13335" cy="9525"/>
                  </a:xfrm>
                  <a:custGeom>
                    <a:avLst/>
                    <a:gdLst>
                      <a:gd name="connsiteX0" fmla="*/ 0 w 13335"/>
                      <a:gd name="connsiteY0" fmla="*/ 9525 h 9525"/>
                      <a:gd name="connsiteX1" fmla="*/ 13335 w 13335"/>
                      <a:gd name="connsiteY1" fmla="*/ 1905 h 9525"/>
                      <a:gd name="connsiteX2" fmla="*/ 10478 w 13335"/>
                      <a:gd name="connsiteY2" fmla="*/ 0 h 9525"/>
                      <a:gd name="connsiteX3" fmla="*/ 0 w 13335"/>
                      <a:gd name="connsiteY3" fmla="*/ 5715 h 95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5" h="9525">
                        <a:moveTo>
                          <a:pt x="0" y="9525"/>
                        </a:moveTo>
                        <a:lnTo>
                          <a:pt x="13335" y="1905"/>
                        </a:lnTo>
                        <a:lnTo>
                          <a:pt x="10478" y="0"/>
                        </a:lnTo>
                        <a:lnTo>
                          <a:pt x="0" y="5715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1587" name="Graphic 801">
                  <a:extLst>
                    <a:ext uri="{FF2B5EF4-FFF2-40B4-BE49-F238E27FC236}">
                      <a16:creationId xmlns:a16="http://schemas.microsoft.com/office/drawing/2014/main" id="{57412DFD-041B-475E-AB5B-7E168220CF49}"/>
                    </a:ext>
                  </a:extLst>
                </p:cNvPr>
                <p:cNvGrpSpPr/>
                <p:nvPr/>
              </p:nvGrpSpPr>
              <p:grpSpPr>
                <a:xfrm>
                  <a:off x="8797289" y="2860357"/>
                  <a:ext cx="16192" cy="39052"/>
                  <a:chOff x="8797289" y="2860357"/>
                  <a:chExt cx="16192" cy="39052"/>
                </a:xfrm>
                <a:solidFill>
                  <a:schemeClr val="accent1"/>
                </a:solidFill>
              </p:grpSpPr>
              <p:sp>
                <p:nvSpPr>
                  <p:cNvPr id="1588" name="Freeform: Shape 1587">
                    <a:extLst>
                      <a:ext uri="{FF2B5EF4-FFF2-40B4-BE49-F238E27FC236}">
                        <a16:creationId xmlns:a16="http://schemas.microsoft.com/office/drawing/2014/main" id="{38EEE416-D542-4299-A49A-7D8EA5BAAB75}"/>
                      </a:ext>
                    </a:extLst>
                  </p:cNvPr>
                  <p:cNvSpPr/>
                  <p:nvPr/>
                </p:nvSpPr>
                <p:spPr>
                  <a:xfrm>
                    <a:off x="8797289" y="2860357"/>
                    <a:ext cx="16192" cy="39052"/>
                  </a:xfrm>
                  <a:custGeom>
                    <a:avLst/>
                    <a:gdLst>
                      <a:gd name="connsiteX0" fmla="*/ 0 w 16192"/>
                      <a:gd name="connsiteY0" fmla="*/ 9525 h 39052"/>
                      <a:gd name="connsiteX1" fmla="*/ 0 w 16192"/>
                      <a:gd name="connsiteY1" fmla="*/ 39052 h 39052"/>
                      <a:gd name="connsiteX2" fmla="*/ 16193 w 16192"/>
                      <a:gd name="connsiteY2" fmla="*/ 29527 h 39052"/>
                      <a:gd name="connsiteX3" fmla="*/ 16193 w 16192"/>
                      <a:gd name="connsiteY3" fmla="*/ 0 h 39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192" h="39052">
                        <a:moveTo>
                          <a:pt x="0" y="9525"/>
                        </a:moveTo>
                        <a:lnTo>
                          <a:pt x="0" y="39052"/>
                        </a:lnTo>
                        <a:lnTo>
                          <a:pt x="16193" y="29527"/>
                        </a:lnTo>
                        <a:lnTo>
                          <a:pt x="16193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89" name="Freeform: Shape 1588">
                    <a:extLst>
                      <a:ext uri="{FF2B5EF4-FFF2-40B4-BE49-F238E27FC236}">
                        <a16:creationId xmlns:a16="http://schemas.microsoft.com/office/drawing/2014/main" id="{2E44B6F2-6A20-455E-BAA5-B1D35D88DC49}"/>
                      </a:ext>
                    </a:extLst>
                  </p:cNvPr>
                  <p:cNvSpPr/>
                  <p:nvPr/>
                </p:nvSpPr>
                <p:spPr>
                  <a:xfrm>
                    <a:off x="8798242" y="2862262"/>
                    <a:ext cx="14287" cy="34289"/>
                  </a:xfrm>
                  <a:custGeom>
                    <a:avLst/>
                    <a:gdLst>
                      <a:gd name="connsiteX0" fmla="*/ 0 w 14287"/>
                      <a:gd name="connsiteY0" fmla="*/ 8573 h 34289"/>
                      <a:gd name="connsiteX1" fmla="*/ 14288 w 14287"/>
                      <a:gd name="connsiteY1" fmla="*/ 0 h 34289"/>
                      <a:gd name="connsiteX2" fmla="*/ 14288 w 14287"/>
                      <a:gd name="connsiteY2" fmla="*/ 26670 h 34289"/>
                      <a:gd name="connsiteX3" fmla="*/ 0 w 14287"/>
                      <a:gd name="connsiteY3" fmla="*/ 34290 h 342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287" h="34289">
                        <a:moveTo>
                          <a:pt x="0" y="8573"/>
                        </a:moveTo>
                        <a:lnTo>
                          <a:pt x="14288" y="0"/>
                        </a:lnTo>
                        <a:lnTo>
                          <a:pt x="14288" y="26670"/>
                        </a:lnTo>
                        <a:lnTo>
                          <a:pt x="0" y="3429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90" name="Freeform: Shape 1589">
                    <a:extLst>
                      <a:ext uri="{FF2B5EF4-FFF2-40B4-BE49-F238E27FC236}">
                        <a16:creationId xmlns:a16="http://schemas.microsoft.com/office/drawing/2014/main" id="{2E7BA82A-0AAE-47E3-A75D-4AA3147291DF}"/>
                      </a:ext>
                    </a:extLst>
                  </p:cNvPr>
                  <p:cNvSpPr/>
                  <p:nvPr/>
                </p:nvSpPr>
                <p:spPr>
                  <a:xfrm>
                    <a:off x="8798242" y="2865120"/>
                    <a:ext cx="10477" cy="27622"/>
                  </a:xfrm>
                  <a:custGeom>
                    <a:avLst/>
                    <a:gdLst>
                      <a:gd name="connsiteX0" fmla="*/ 10477 w 10477"/>
                      <a:gd name="connsiteY0" fmla="*/ 0 h 27622"/>
                      <a:gd name="connsiteX1" fmla="*/ 10477 w 10477"/>
                      <a:gd name="connsiteY1" fmla="*/ 21907 h 27622"/>
                      <a:gd name="connsiteX2" fmla="*/ 0 w 10477"/>
                      <a:gd name="connsiteY2" fmla="*/ 27622 h 27622"/>
                      <a:gd name="connsiteX3" fmla="*/ 0 w 10477"/>
                      <a:gd name="connsiteY3" fmla="*/ 5715 h 276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27622">
                        <a:moveTo>
                          <a:pt x="10477" y="0"/>
                        </a:moveTo>
                        <a:lnTo>
                          <a:pt x="10477" y="21907"/>
                        </a:lnTo>
                        <a:lnTo>
                          <a:pt x="0" y="27622"/>
                        </a:lnTo>
                        <a:lnTo>
                          <a:pt x="0" y="5715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91" name="Freeform: Shape 1590">
                    <a:extLst>
                      <a:ext uri="{FF2B5EF4-FFF2-40B4-BE49-F238E27FC236}">
                        <a16:creationId xmlns:a16="http://schemas.microsoft.com/office/drawing/2014/main" id="{03E99CA7-A59A-46C7-91BE-4D54FFDE12C3}"/>
                      </a:ext>
                    </a:extLst>
                  </p:cNvPr>
                  <p:cNvSpPr/>
                  <p:nvPr/>
                </p:nvSpPr>
                <p:spPr>
                  <a:xfrm>
                    <a:off x="8798242" y="2887027"/>
                    <a:ext cx="14287" cy="9525"/>
                  </a:xfrm>
                  <a:custGeom>
                    <a:avLst/>
                    <a:gdLst>
                      <a:gd name="connsiteX0" fmla="*/ 0 w 14287"/>
                      <a:gd name="connsiteY0" fmla="*/ 9525 h 9525"/>
                      <a:gd name="connsiteX1" fmla="*/ 14288 w 14287"/>
                      <a:gd name="connsiteY1" fmla="*/ 1905 h 9525"/>
                      <a:gd name="connsiteX2" fmla="*/ 10477 w 14287"/>
                      <a:gd name="connsiteY2" fmla="*/ 0 h 9525"/>
                      <a:gd name="connsiteX3" fmla="*/ 0 w 14287"/>
                      <a:gd name="connsiteY3" fmla="*/ 5715 h 95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287" h="9525">
                        <a:moveTo>
                          <a:pt x="0" y="9525"/>
                        </a:moveTo>
                        <a:lnTo>
                          <a:pt x="14288" y="1905"/>
                        </a:lnTo>
                        <a:lnTo>
                          <a:pt x="10477" y="0"/>
                        </a:lnTo>
                        <a:lnTo>
                          <a:pt x="0" y="5715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sp>
          <p:nvSpPr>
            <p:cNvPr id="1592" name="Freeform: Shape 1591">
              <a:extLst>
                <a:ext uri="{FF2B5EF4-FFF2-40B4-BE49-F238E27FC236}">
                  <a16:creationId xmlns:a16="http://schemas.microsoft.com/office/drawing/2014/main" id="{CBAD47C5-1C23-4F8F-B1D5-0D4DAF03DA6C}"/>
                </a:ext>
              </a:extLst>
            </p:cNvPr>
            <p:cNvSpPr/>
            <p:nvPr/>
          </p:nvSpPr>
          <p:spPr>
            <a:xfrm>
              <a:off x="8405817" y="2916545"/>
              <a:ext cx="151447" cy="89535"/>
            </a:xfrm>
            <a:custGeom>
              <a:avLst/>
              <a:gdLst>
                <a:gd name="connsiteX0" fmla="*/ 0 w 151447"/>
                <a:gd name="connsiteY0" fmla="*/ 84773 h 89535"/>
                <a:gd name="connsiteX1" fmla="*/ 151448 w 151447"/>
                <a:gd name="connsiteY1" fmla="*/ 0 h 89535"/>
                <a:gd name="connsiteX2" fmla="*/ 151448 w 151447"/>
                <a:gd name="connsiteY2" fmla="*/ 9525 h 89535"/>
                <a:gd name="connsiteX3" fmla="*/ 9525 w 151447"/>
                <a:gd name="connsiteY3" fmla="*/ 89535 h 89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447" h="89535">
                  <a:moveTo>
                    <a:pt x="0" y="84773"/>
                  </a:moveTo>
                  <a:lnTo>
                    <a:pt x="151448" y="0"/>
                  </a:lnTo>
                  <a:lnTo>
                    <a:pt x="151448" y="9525"/>
                  </a:lnTo>
                  <a:lnTo>
                    <a:pt x="9525" y="89535"/>
                  </a:lnTo>
                  <a:close/>
                </a:path>
              </a:pathLst>
            </a:custGeom>
            <a:solidFill>
              <a:srgbClr val="502A2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93" name="Freeform: Shape 1592">
              <a:extLst>
                <a:ext uri="{FF2B5EF4-FFF2-40B4-BE49-F238E27FC236}">
                  <a16:creationId xmlns:a16="http://schemas.microsoft.com/office/drawing/2014/main" id="{56C6336E-1C7D-48DF-8B26-956EA4FCE0A3}"/>
                </a:ext>
              </a:extLst>
            </p:cNvPr>
            <p:cNvSpPr/>
            <p:nvPr/>
          </p:nvSpPr>
          <p:spPr>
            <a:xfrm>
              <a:off x="8399143" y="2912737"/>
              <a:ext cx="158115" cy="88581"/>
            </a:xfrm>
            <a:custGeom>
              <a:avLst/>
              <a:gdLst>
                <a:gd name="connsiteX0" fmla="*/ 0 w 158115"/>
                <a:gd name="connsiteY0" fmla="*/ 84772 h 88582"/>
                <a:gd name="connsiteX1" fmla="*/ 151448 w 158115"/>
                <a:gd name="connsiteY1" fmla="*/ 0 h 88582"/>
                <a:gd name="connsiteX2" fmla="*/ 158115 w 158115"/>
                <a:gd name="connsiteY2" fmla="*/ 3810 h 88582"/>
                <a:gd name="connsiteX3" fmla="*/ 6668 w 158115"/>
                <a:gd name="connsiteY3" fmla="*/ 88582 h 88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8115" h="88582">
                  <a:moveTo>
                    <a:pt x="0" y="84772"/>
                  </a:moveTo>
                  <a:lnTo>
                    <a:pt x="151448" y="0"/>
                  </a:lnTo>
                  <a:lnTo>
                    <a:pt x="158115" y="3810"/>
                  </a:lnTo>
                  <a:lnTo>
                    <a:pt x="6668" y="88582"/>
                  </a:lnTo>
                  <a:close/>
                </a:path>
              </a:pathLst>
            </a:custGeom>
            <a:solidFill>
              <a:srgbClr val="80504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94" name="Freeform: Shape 1593">
              <a:extLst>
                <a:ext uri="{FF2B5EF4-FFF2-40B4-BE49-F238E27FC236}">
                  <a16:creationId xmlns:a16="http://schemas.microsoft.com/office/drawing/2014/main" id="{EDC80D93-69FB-43E5-8E75-B068459C270C}"/>
                </a:ext>
              </a:extLst>
            </p:cNvPr>
            <p:cNvSpPr/>
            <p:nvPr/>
          </p:nvSpPr>
          <p:spPr>
            <a:xfrm>
              <a:off x="8815387" y="2885114"/>
              <a:ext cx="78105" cy="48577"/>
            </a:xfrm>
            <a:custGeom>
              <a:avLst/>
              <a:gdLst>
                <a:gd name="connsiteX0" fmla="*/ 78105 w 78105"/>
                <a:gd name="connsiteY0" fmla="*/ 42863 h 48577"/>
                <a:gd name="connsiteX1" fmla="*/ 0 w 78105"/>
                <a:gd name="connsiteY1" fmla="*/ 0 h 48577"/>
                <a:gd name="connsiteX2" fmla="*/ 0 w 78105"/>
                <a:gd name="connsiteY2" fmla="*/ 9525 h 48577"/>
                <a:gd name="connsiteX3" fmla="*/ 69532 w 78105"/>
                <a:gd name="connsiteY3" fmla="*/ 48577 h 48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8105" h="48577">
                  <a:moveTo>
                    <a:pt x="78105" y="42863"/>
                  </a:moveTo>
                  <a:lnTo>
                    <a:pt x="0" y="0"/>
                  </a:lnTo>
                  <a:lnTo>
                    <a:pt x="0" y="9525"/>
                  </a:lnTo>
                  <a:lnTo>
                    <a:pt x="69532" y="48577"/>
                  </a:lnTo>
                  <a:close/>
                </a:path>
              </a:pathLst>
            </a:custGeom>
            <a:solidFill>
              <a:srgbClr val="502A2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95" name="Freeform: Shape 1594">
              <a:extLst>
                <a:ext uri="{FF2B5EF4-FFF2-40B4-BE49-F238E27FC236}">
                  <a16:creationId xmlns:a16="http://schemas.microsoft.com/office/drawing/2014/main" id="{A5632AFE-751F-42F5-B60B-5D2E0E39F55A}"/>
                </a:ext>
              </a:extLst>
            </p:cNvPr>
            <p:cNvSpPr/>
            <p:nvPr/>
          </p:nvSpPr>
          <p:spPr>
            <a:xfrm>
              <a:off x="8815386" y="2881303"/>
              <a:ext cx="92392" cy="50482"/>
            </a:xfrm>
            <a:custGeom>
              <a:avLst/>
              <a:gdLst>
                <a:gd name="connsiteX0" fmla="*/ 92393 w 92392"/>
                <a:gd name="connsiteY0" fmla="*/ 46673 h 50482"/>
                <a:gd name="connsiteX1" fmla="*/ 7620 w 92392"/>
                <a:gd name="connsiteY1" fmla="*/ 0 h 50482"/>
                <a:gd name="connsiteX2" fmla="*/ 0 w 92392"/>
                <a:gd name="connsiteY2" fmla="*/ 3810 h 50482"/>
                <a:gd name="connsiteX3" fmla="*/ 85725 w 92392"/>
                <a:gd name="connsiteY3" fmla="*/ 50483 h 50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392" h="50482">
                  <a:moveTo>
                    <a:pt x="92393" y="46673"/>
                  </a:moveTo>
                  <a:lnTo>
                    <a:pt x="7620" y="0"/>
                  </a:lnTo>
                  <a:lnTo>
                    <a:pt x="0" y="3810"/>
                  </a:lnTo>
                  <a:lnTo>
                    <a:pt x="85725" y="50483"/>
                  </a:lnTo>
                  <a:close/>
                </a:path>
              </a:pathLst>
            </a:custGeom>
            <a:solidFill>
              <a:srgbClr val="80504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96" name="Freeform: Shape 1595">
              <a:extLst>
                <a:ext uri="{FF2B5EF4-FFF2-40B4-BE49-F238E27FC236}">
                  <a16:creationId xmlns:a16="http://schemas.microsoft.com/office/drawing/2014/main" id="{5F1081DA-D2F7-4D07-BA11-A5D846B787C7}"/>
                </a:ext>
              </a:extLst>
            </p:cNvPr>
            <p:cNvSpPr/>
            <p:nvPr/>
          </p:nvSpPr>
          <p:spPr>
            <a:xfrm>
              <a:off x="8399147" y="2992745"/>
              <a:ext cx="201930" cy="112394"/>
            </a:xfrm>
            <a:custGeom>
              <a:avLst/>
              <a:gdLst>
                <a:gd name="connsiteX0" fmla="*/ 201930 w 201930"/>
                <a:gd name="connsiteY0" fmla="*/ 108585 h 112395"/>
                <a:gd name="connsiteX1" fmla="*/ 7620 w 201930"/>
                <a:gd name="connsiteY1" fmla="*/ 0 h 112395"/>
                <a:gd name="connsiteX2" fmla="*/ 0 w 201930"/>
                <a:gd name="connsiteY2" fmla="*/ 4763 h 112395"/>
                <a:gd name="connsiteX3" fmla="*/ 195263 w 201930"/>
                <a:gd name="connsiteY3" fmla="*/ 112395 h 112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1930" h="112395">
                  <a:moveTo>
                    <a:pt x="201930" y="108585"/>
                  </a:moveTo>
                  <a:lnTo>
                    <a:pt x="7620" y="0"/>
                  </a:lnTo>
                  <a:lnTo>
                    <a:pt x="0" y="4763"/>
                  </a:lnTo>
                  <a:lnTo>
                    <a:pt x="195263" y="112395"/>
                  </a:lnTo>
                  <a:close/>
                </a:path>
              </a:pathLst>
            </a:custGeom>
            <a:solidFill>
              <a:srgbClr val="80504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97" name="Freeform: Shape 1596">
              <a:extLst>
                <a:ext uri="{FF2B5EF4-FFF2-40B4-BE49-F238E27FC236}">
                  <a16:creationId xmlns:a16="http://schemas.microsoft.com/office/drawing/2014/main" id="{DA43D60D-575D-4423-BCD8-35FB37D3E82B}"/>
                </a:ext>
              </a:extLst>
            </p:cNvPr>
            <p:cNvSpPr/>
            <p:nvPr/>
          </p:nvSpPr>
          <p:spPr>
            <a:xfrm>
              <a:off x="8788721" y="2850824"/>
              <a:ext cx="64769" cy="103888"/>
            </a:xfrm>
            <a:custGeom>
              <a:avLst/>
              <a:gdLst>
                <a:gd name="connsiteX0" fmla="*/ 64770 w 64769"/>
                <a:gd name="connsiteY0" fmla="*/ 80010 h 103888"/>
                <a:gd name="connsiteX1" fmla="*/ 64770 w 64769"/>
                <a:gd name="connsiteY1" fmla="*/ 82867 h 103888"/>
                <a:gd name="connsiteX2" fmla="*/ 32385 w 64769"/>
                <a:gd name="connsiteY2" fmla="*/ 103822 h 103888"/>
                <a:gd name="connsiteX3" fmla="*/ 0 w 64769"/>
                <a:gd name="connsiteY3" fmla="*/ 80963 h 103888"/>
                <a:gd name="connsiteX4" fmla="*/ 0 w 64769"/>
                <a:gd name="connsiteY4" fmla="*/ 80963 h 103888"/>
                <a:gd name="connsiteX5" fmla="*/ 0 w 64769"/>
                <a:gd name="connsiteY5" fmla="*/ 80963 h 103888"/>
                <a:gd name="connsiteX6" fmla="*/ 0 w 64769"/>
                <a:gd name="connsiteY6" fmla="*/ 0 h 103888"/>
                <a:gd name="connsiteX7" fmla="*/ 63818 w 64769"/>
                <a:gd name="connsiteY7" fmla="*/ 0 h 103888"/>
                <a:gd name="connsiteX8" fmla="*/ 64770 w 64769"/>
                <a:gd name="connsiteY8" fmla="*/ 80010 h 103888"/>
                <a:gd name="connsiteX9" fmla="*/ 64770 w 64769"/>
                <a:gd name="connsiteY9" fmla="*/ 80010 h 103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4769" h="103888">
                  <a:moveTo>
                    <a:pt x="64770" y="80010"/>
                  </a:moveTo>
                  <a:cubicBezTo>
                    <a:pt x="64770" y="80963"/>
                    <a:pt x="64770" y="81915"/>
                    <a:pt x="64770" y="82867"/>
                  </a:cubicBezTo>
                  <a:cubicBezTo>
                    <a:pt x="64770" y="95250"/>
                    <a:pt x="50482" y="104775"/>
                    <a:pt x="32385" y="103822"/>
                  </a:cubicBezTo>
                  <a:cubicBezTo>
                    <a:pt x="14288" y="102870"/>
                    <a:pt x="0" y="92392"/>
                    <a:pt x="0" y="80963"/>
                  </a:cubicBezTo>
                  <a:lnTo>
                    <a:pt x="0" y="80963"/>
                  </a:lnTo>
                  <a:lnTo>
                    <a:pt x="0" y="80963"/>
                  </a:lnTo>
                  <a:lnTo>
                    <a:pt x="0" y="0"/>
                  </a:lnTo>
                  <a:lnTo>
                    <a:pt x="63818" y="0"/>
                  </a:lnTo>
                  <a:lnTo>
                    <a:pt x="64770" y="80010"/>
                  </a:lnTo>
                  <a:lnTo>
                    <a:pt x="64770" y="80010"/>
                  </a:lnTo>
                  <a:close/>
                </a:path>
              </a:pathLst>
            </a:custGeom>
            <a:solidFill>
              <a:srgbClr val="877E7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98" name="Freeform: Shape 1597">
              <a:extLst>
                <a:ext uri="{FF2B5EF4-FFF2-40B4-BE49-F238E27FC236}">
                  <a16:creationId xmlns:a16="http://schemas.microsoft.com/office/drawing/2014/main" id="{CA666276-47DC-43C0-934A-D6C4C49E6C34}"/>
                </a:ext>
              </a:extLst>
            </p:cNvPr>
            <p:cNvSpPr/>
            <p:nvPr/>
          </p:nvSpPr>
          <p:spPr>
            <a:xfrm>
              <a:off x="8789654" y="2828853"/>
              <a:ext cx="64769" cy="43946"/>
            </a:xfrm>
            <a:custGeom>
              <a:avLst/>
              <a:gdLst>
                <a:gd name="connsiteX0" fmla="*/ 32385 w 64769"/>
                <a:gd name="connsiteY0" fmla="*/ 66 h 43946"/>
                <a:gd name="connsiteX1" fmla="*/ 64770 w 64769"/>
                <a:gd name="connsiteY1" fmla="*/ 22926 h 43946"/>
                <a:gd name="connsiteX2" fmla="*/ 32385 w 64769"/>
                <a:gd name="connsiteY2" fmla="*/ 43881 h 43946"/>
                <a:gd name="connsiteX3" fmla="*/ 0 w 64769"/>
                <a:gd name="connsiteY3" fmla="*/ 21021 h 43946"/>
                <a:gd name="connsiteX4" fmla="*/ 32385 w 64769"/>
                <a:gd name="connsiteY4" fmla="*/ 66 h 439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4769" h="43946">
                  <a:moveTo>
                    <a:pt x="32385" y="66"/>
                  </a:moveTo>
                  <a:cubicBezTo>
                    <a:pt x="50482" y="1018"/>
                    <a:pt x="64770" y="11496"/>
                    <a:pt x="64770" y="22926"/>
                  </a:cubicBezTo>
                  <a:cubicBezTo>
                    <a:pt x="64770" y="35308"/>
                    <a:pt x="50482" y="44833"/>
                    <a:pt x="32385" y="43881"/>
                  </a:cubicBezTo>
                  <a:cubicBezTo>
                    <a:pt x="14288" y="42928"/>
                    <a:pt x="0" y="32451"/>
                    <a:pt x="0" y="21021"/>
                  </a:cubicBezTo>
                  <a:cubicBezTo>
                    <a:pt x="0" y="8638"/>
                    <a:pt x="14288" y="-887"/>
                    <a:pt x="32385" y="66"/>
                  </a:cubicBezTo>
                  <a:close/>
                </a:path>
              </a:pathLst>
            </a:custGeom>
            <a:solidFill>
              <a:srgbClr val="9A928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99" name="Freeform: Shape 1598">
              <a:extLst>
                <a:ext uri="{FF2B5EF4-FFF2-40B4-BE49-F238E27FC236}">
                  <a16:creationId xmlns:a16="http://schemas.microsoft.com/office/drawing/2014/main" id="{66E7976B-C6C3-4260-AE71-6C01EEDF8E89}"/>
                </a:ext>
              </a:extLst>
            </p:cNvPr>
            <p:cNvSpPr/>
            <p:nvPr/>
          </p:nvSpPr>
          <p:spPr>
            <a:xfrm>
              <a:off x="8699170" y="2976555"/>
              <a:ext cx="28575" cy="34289"/>
            </a:xfrm>
            <a:custGeom>
              <a:avLst/>
              <a:gdLst>
                <a:gd name="connsiteX0" fmla="*/ 0 w 28575"/>
                <a:gd name="connsiteY0" fmla="*/ 0 h 34289"/>
                <a:gd name="connsiteX1" fmla="*/ 28575 w 28575"/>
                <a:gd name="connsiteY1" fmla="*/ 17145 h 34289"/>
                <a:gd name="connsiteX2" fmla="*/ 28575 w 28575"/>
                <a:gd name="connsiteY2" fmla="*/ 34290 h 34289"/>
                <a:gd name="connsiteX3" fmla="*/ 0 w 28575"/>
                <a:gd name="connsiteY3" fmla="*/ 17145 h 34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75" h="34289">
                  <a:moveTo>
                    <a:pt x="0" y="0"/>
                  </a:moveTo>
                  <a:lnTo>
                    <a:pt x="28575" y="17145"/>
                  </a:lnTo>
                  <a:lnTo>
                    <a:pt x="28575" y="34290"/>
                  </a:lnTo>
                  <a:lnTo>
                    <a:pt x="0" y="17145"/>
                  </a:lnTo>
                  <a:close/>
                </a:path>
              </a:pathLst>
            </a:custGeom>
            <a:solidFill>
              <a:srgbClr val="CAC8C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00" name="Freeform: Shape 1599">
              <a:extLst>
                <a:ext uri="{FF2B5EF4-FFF2-40B4-BE49-F238E27FC236}">
                  <a16:creationId xmlns:a16="http://schemas.microsoft.com/office/drawing/2014/main" id="{F55528B3-F7D2-46A9-AF54-D2E5886B4726}"/>
                </a:ext>
              </a:extLst>
            </p:cNvPr>
            <p:cNvSpPr/>
            <p:nvPr/>
          </p:nvSpPr>
          <p:spPr>
            <a:xfrm>
              <a:off x="8727777" y="2955614"/>
              <a:ext cx="66675" cy="55244"/>
            </a:xfrm>
            <a:custGeom>
              <a:avLst/>
              <a:gdLst>
                <a:gd name="connsiteX0" fmla="*/ 0 w 66675"/>
                <a:gd name="connsiteY0" fmla="*/ 38100 h 55244"/>
                <a:gd name="connsiteX1" fmla="*/ 66675 w 66675"/>
                <a:gd name="connsiteY1" fmla="*/ 0 h 55244"/>
                <a:gd name="connsiteX2" fmla="*/ 66675 w 66675"/>
                <a:gd name="connsiteY2" fmla="*/ 17145 h 55244"/>
                <a:gd name="connsiteX3" fmla="*/ 0 w 66675"/>
                <a:gd name="connsiteY3" fmla="*/ 55245 h 55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675" h="55244">
                  <a:moveTo>
                    <a:pt x="0" y="38100"/>
                  </a:moveTo>
                  <a:lnTo>
                    <a:pt x="66675" y="0"/>
                  </a:lnTo>
                  <a:lnTo>
                    <a:pt x="66675" y="17145"/>
                  </a:lnTo>
                  <a:lnTo>
                    <a:pt x="0" y="55245"/>
                  </a:lnTo>
                  <a:close/>
                </a:path>
              </a:pathLst>
            </a:custGeom>
            <a:solidFill>
              <a:srgbClr val="BDBBB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01" name="Freeform: Shape 1600">
              <a:extLst>
                <a:ext uri="{FF2B5EF4-FFF2-40B4-BE49-F238E27FC236}">
                  <a16:creationId xmlns:a16="http://schemas.microsoft.com/office/drawing/2014/main" id="{3D0B2F6C-D7BE-4E4A-BC4A-7BF4DE750DB7}"/>
                </a:ext>
              </a:extLst>
            </p:cNvPr>
            <p:cNvSpPr/>
            <p:nvPr/>
          </p:nvSpPr>
          <p:spPr>
            <a:xfrm>
              <a:off x="8699181" y="2939414"/>
              <a:ext cx="95250" cy="54292"/>
            </a:xfrm>
            <a:custGeom>
              <a:avLst/>
              <a:gdLst>
                <a:gd name="connsiteX0" fmla="*/ 66675 w 95250"/>
                <a:gd name="connsiteY0" fmla="*/ 0 h 54292"/>
                <a:gd name="connsiteX1" fmla="*/ 0 w 95250"/>
                <a:gd name="connsiteY1" fmla="*/ 37148 h 54292"/>
                <a:gd name="connsiteX2" fmla="*/ 28575 w 95250"/>
                <a:gd name="connsiteY2" fmla="*/ 54293 h 54292"/>
                <a:gd name="connsiteX3" fmla="*/ 95250 w 95250"/>
                <a:gd name="connsiteY3" fmla="*/ 16193 h 54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0" h="54292">
                  <a:moveTo>
                    <a:pt x="66675" y="0"/>
                  </a:moveTo>
                  <a:lnTo>
                    <a:pt x="0" y="37148"/>
                  </a:lnTo>
                  <a:lnTo>
                    <a:pt x="28575" y="54293"/>
                  </a:lnTo>
                  <a:lnTo>
                    <a:pt x="95250" y="16193"/>
                  </a:lnTo>
                  <a:close/>
                </a:path>
              </a:pathLst>
            </a:custGeom>
            <a:solidFill>
              <a:srgbClr val="D2D0C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sp>
        <p:nvSpPr>
          <p:cNvPr id="1602" name="TextBox 1601">
            <a:extLst>
              <a:ext uri="{FF2B5EF4-FFF2-40B4-BE49-F238E27FC236}">
                <a16:creationId xmlns:a16="http://schemas.microsoft.com/office/drawing/2014/main" id="{86631DD1-EE9D-4227-A0AC-3632A86D3303}"/>
              </a:ext>
            </a:extLst>
          </p:cNvPr>
          <p:cNvSpPr txBox="1"/>
          <p:nvPr/>
        </p:nvSpPr>
        <p:spPr>
          <a:xfrm>
            <a:off x="5295267" y="5343460"/>
            <a:ext cx="1623738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b="1">
                <a:solidFill>
                  <a:schemeClr val="bg2"/>
                </a:solidFill>
                <a:latin typeface="+mj-lt"/>
              </a:rPr>
              <a:t>Factor</a:t>
            </a:r>
          </a:p>
          <a:p>
            <a:pPr algn="ctr"/>
            <a:r>
              <a:rPr lang="en-ID" b="1">
                <a:solidFill>
                  <a:schemeClr val="bg2"/>
                </a:solidFill>
                <a:latin typeface="+mj-lt"/>
              </a:rPr>
              <a:t>Market</a:t>
            </a:r>
            <a:endParaRPr lang="id-ID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1603" name="TextBox 1602">
            <a:extLst>
              <a:ext uri="{FF2B5EF4-FFF2-40B4-BE49-F238E27FC236}">
                <a16:creationId xmlns:a16="http://schemas.microsoft.com/office/drawing/2014/main" id="{1272AA2B-EE9E-45C4-845F-17A18288C767}"/>
              </a:ext>
            </a:extLst>
          </p:cNvPr>
          <p:cNvSpPr txBox="1"/>
          <p:nvPr/>
        </p:nvSpPr>
        <p:spPr>
          <a:xfrm>
            <a:off x="5295267" y="1878698"/>
            <a:ext cx="1623738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b="1">
                <a:solidFill>
                  <a:schemeClr val="bg2"/>
                </a:solidFill>
                <a:latin typeface="+mj-lt"/>
              </a:rPr>
              <a:t>Product Market</a:t>
            </a:r>
            <a:endParaRPr lang="id-ID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1605" name="TextBox 1604">
            <a:extLst>
              <a:ext uri="{FF2B5EF4-FFF2-40B4-BE49-F238E27FC236}">
                <a16:creationId xmlns:a16="http://schemas.microsoft.com/office/drawing/2014/main" id="{D3C853A2-1B19-4E15-8929-5FF95A7A32EC}"/>
              </a:ext>
            </a:extLst>
          </p:cNvPr>
          <p:cNvSpPr txBox="1"/>
          <p:nvPr/>
        </p:nvSpPr>
        <p:spPr>
          <a:xfrm>
            <a:off x="10051637" y="4312795"/>
            <a:ext cx="162373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b="1">
                <a:latin typeface="+mj-lt"/>
              </a:rPr>
              <a:t>Firm</a:t>
            </a:r>
            <a:endParaRPr lang="id-ID" b="1" dirty="0">
              <a:latin typeface="+mj-lt"/>
            </a:endParaRPr>
          </a:p>
        </p:txBody>
      </p:sp>
      <p:sp>
        <p:nvSpPr>
          <p:cNvPr id="1606" name="TextBox 1605">
            <a:extLst>
              <a:ext uri="{FF2B5EF4-FFF2-40B4-BE49-F238E27FC236}">
                <a16:creationId xmlns:a16="http://schemas.microsoft.com/office/drawing/2014/main" id="{0B6FDA51-D0CF-4944-8895-1842DF7568C7}"/>
              </a:ext>
            </a:extLst>
          </p:cNvPr>
          <p:cNvSpPr txBox="1"/>
          <p:nvPr/>
        </p:nvSpPr>
        <p:spPr>
          <a:xfrm>
            <a:off x="535632" y="4312795"/>
            <a:ext cx="162373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b="1">
                <a:latin typeface="+mj-lt"/>
              </a:rPr>
              <a:t>Household</a:t>
            </a:r>
            <a:endParaRPr lang="id-ID" b="1" dirty="0">
              <a:latin typeface="+mj-lt"/>
            </a:endParaRPr>
          </a:p>
        </p:txBody>
      </p:sp>
      <p:sp>
        <p:nvSpPr>
          <p:cNvPr id="1607" name="TextBox 1606">
            <a:extLst>
              <a:ext uri="{FF2B5EF4-FFF2-40B4-BE49-F238E27FC236}">
                <a16:creationId xmlns:a16="http://schemas.microsoft.com/office/drawing/2014/main" id="{2073B3BE-CDEA-49CD-AE92-09C46BB338B9}"/>
              </a:ext>
            </a:extLst>
          </p:cNvPr>
          <p:cNvSpPr txBox="1"/>
          <p:nvPr/>
        </p:nvSpPr>
        <p:spPr>
          <a:xfrm>
            <a:off x="3603423" y="2894854"/>
            <a:ext cx="175137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 b="1"/>
              <a:t>Goods And Services</a:t>
            </a:r>
          </a:p>
        </p:txBody>
      </p:sp>
      <p:sp>
        <p:nvSpPr>
          <p:cNvPr id="1608" name="TextBox 1607">
            <a:extLst>
              <a:ext uri="{FF2B5EF4-FFF2-40B4-BE49-F238E27FC236}">
                <a16:creationId xmlns:a16="http://schemas.microsoft.com/office/drawing/2014/main" id="{2A0855A6-37D9-4CA6-ADB2-99922CC19997}"/>
              </a:ext>
            </a:extLst>
          </p:cNvPr>
          <p:cNvSpPr txBox="1"/>
          <p:nvPr/>
        </p:nvSpPr>
        <p:spPr>
          <a:xfrm>
            <a:off x="6907911" y="2894854"/>
            <a:ext cx="175137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ID" sz="1200" b="1"/>
              <a:t>Goods And Services</a:t>
            </a:r>
          </a:p>
        </p:txBody>
      </p:sp>
      <p:sp>
        <p:nvSpPr>
          <p:cNvPr id="1609" name="TextBox 1608">
            <a:extLst>
              <a:ext uri="{FF2B5EF4-FFF2-40B4-BE49-F238E27FC236}">
                <a16:creationId xmlns:a16="http://schemas.microsoft.com/office/drawing/2014/main" id="{64D139F2-3C6D-4A1F-A7BF-1BED1B698653}"/>
              </a:ext>
            </a:extLst>
          </p:cNvPr>
          <p:cNvSpPr txBox="1"/>
          <p:nvPr/>
        </p:nvSpPr>
        <p:spPr>
          <a:xfrm>
            <a:off x="3603423" y="4406154"/>
            <a:ext cx="175137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 b="1"/>
              <a:t>Land,Labor,</a:t>
            </a:r>
          </a:p>
          <a:p>
            <a:r>
              <a:rPr lang="en-ID" sz="1200" b="1"/>
              <a:t>Capital,etc</a:t>
            </a:r>
          </a:p>
        </p:txBody>
      </p:sp>
      <p:sp>
        <p:nvSpPr>
          <p:cNvPr id="1610" name="TextBox 1609">
            <a:extLst>
              <a:ext uri="{FF2B5EF4-FFF2-40B4-BE49-F238E27FC236}">
                <a16:creationId xmlns:a16="http://schemas.microsoft.com/office/drawing/2014/main" id="{33FB7B07-7544-40F8-B539-1A6C8BD3CCA7}"/>
              </a:ext>
            </a:extLst>
          </p:cNvPr>
          <p:cNvSpPr txBox="1"/>
          <p:nvPr/>
        </p:nvSpPr>
        <p:spPr>
          <a:xfrm>
            <a:off x="6907911" y="4406154"/>
            <a:ext cx="175137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ID" sz="1200" b="1"/>
              <a:t>Buy Productive</a:t>
            </a:r>
          </a:p>
          <a:p>
            <a:pPr algn="r"/>
            <a:r>
              <a:rPr lang="en-ID" sz="1200" b="1"/>
              <a:t>Resource</a:t>
            </a:r>
          </a:p>
        </p:txBody>
      </p:sp>
      <p:sp>
        <p:nvSpPr>
          <p:cNvPr id="1611" name="TextBox 1610">
            <a:extLst>
              <a:ext uri="{FF2B5EF4-FFF2-40B4-BE49-F238E27FC236}">
                <a16:creationId xmlns:a16="http://schemas.microsoft.com/office/drawing/2014/main" id="{7700F72C-82DE-41E9-B65C-AE67421231F8}"/>
              </a:ext>
            </a:extLst>
          </p:cNvPr>
          <p:cNvSpPr txBox="1"/>
          <p:nvPr/>
        </p:nvSpPr>
        <p:spPr>
          <a:xfrm>
            <a:off x="1460739" y="2028603"/>
            <a:ext cx="175137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ID" sz="1200" b="1"/>
              <a:t>Consumer  Spending</a:t>
            </a:r>
          </a:p>
        </p:txBody>
      </p:sp>
      <p:sp>
        <p:nvSpPr>
          <p:cNvPr id="1612" name="TextBox 1611">
            <a:extLst>
              <a:ext uri="{FF2B5EF4-FFF2-40B4-BE49-F238E27FC236}">
                <a16:creationId xmlns:a16="http://schemas.microsoft.com/office/drawing/2014/main" id="{A9A86ACD-B362-42A1-BDB2-E519B103AE4B}"/>
              </a:ext>
            </a:extLst>
          </p:cNvPr>
          <p:cNvSpPr txBox="1"/>
          <p:nvPr/>
        </p:nvSpPr>
        <p:spPr>
          <a:xfrm>
            <a:off x="1044481" y="5329273"/>
            <a:ext cx="175137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ID" sz="1200" b="1"/>
              <a:t>Income For </a:t>
            </a:r>
          </a:p>
          <a:p>
            <a:pPr algn="r"/>
            <a:r>
              <a:rPr lang="en-ID" sz="1200" b="1"/>
              <a:t>Resource</a:t>
            </a:r>
          </a:p>
        </p:txBody>
      </p:sp>
      <p:sp>
        <p:nvSpPr>
          <p:cNvPr id="1613" name="TextBox 1612">
            <a:extLst>
              <a:ext uri="{FF2B5EF4-FFF2-40B4-BE49-F238E27FC236}">
                <a16:creationId xmlns:a16="http://schemas.microsoft.com/office/drawing/2014/main" id="{64E4408D-92ED-418F-9B5C-ECCACA78F553}"/>
              </a:ext>
            </a:extLst>
          </p:cNvPr>
          <p:cNvSpPr txBox="1"/>
          <p:nvPr/>
        </p:nvSpPr>
        <p:spPr>
          <a:xfrm>
            <a:off x="8925527" y="2004118"/>
            <a:ext cx="175137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 b="1"/>
              <a:t>Business Revenue</a:t>
            </a:r>
          </a:p>
        </p:txBody>
      </p:sp>
      <p:sp>
        <p:nvSpPr>
          <p:cNvPr id="1614" name="TextBox 1613">
            <a:extLst>
              <a:ext uri="{FF2B5EF4-FFF2-40B4-BE49-F238E27FC236}">
                <a16:creationId xmlns:a16="http://schemas.microsoft.com/office/drawing/2014/main" id="{3D5E2FE5-B2F9-4B2D-A0F6-B0B5D77B16C2}"/>
              </a:ext>
            </a:extLst>
          </p:cNvPr>
          <p:cNvSpPr txBox="1"/>
          <p:nvPr/>
        </p:nvSpPr>
        <p:spPr>
          <a:xfrm>
            <a:off x="9420544" y="5280874"/>
            <a:ext cx="175137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 b="1"/>
              <a:t>Payment For Resources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9FEB480A-85B2-4BED-ABC8-4701DC3E14FB}"/>
              </a:ext>
            </a:extLst>
          </p:cNvPr>
          <p:cNvGrpSpPr/>
          <p:nvPr/>
        </p:nvGrpSpPr>
        <p:grpSpPr>
          <a:xfrm>
            <a:off x="2110838" y="1862851"/>
            <a:ext cx="2605682" cy="1401264"/>
            <a:chOff x="2110838" y="1862851"/>
            <a:chExt cx="2605682" cy="1401264"/>
          </a:xfrm>
        </p:grpSpPr>
        <p:sp>
          <p:nvSpPr>
            <p:cNvPr id="807" name="Freeform: Shape 806">
              <a:extLst>
                <a:ext uri="{FF2B5EF4-FFF2-40B4-BE49-F238E27FC236}">
                  <a16:creationId xmlns:a16="http://schemas.microsoft.com/office/drawing/2014/main" id="{B8A46427-4CFF-41AB-AB01-71BE5C52C04D}"/>
                </a:ext>
              </a:extLst>
            </p:cNvPr>
            <p:cNvSpPr/>
            <p:nvPr/>
          </p:nvSpPr>
          <p:spPr>
            <a:xfrm>
              <a:off x="2110838" y="1928530"/>
              <a:ext cx="2505518" cy="1335585"/>
            </a:xfrm>
            <a:custGeom>
              <a:avLst/>
              <a:gdLst>
                <a:gd name="connsiteX0" fmla="*/ 29528 w 1844040"/>
                <a:gd name="connsiteY0" fmla="*/ 982980 h 982979"/>
                <a:gd name="connsiteX1" fmla="*/ 0 w 1844040"/>
                <a:gd name="connsiteY1" fmla="*/ 969645 h 982979"/>
                <a:gd name="connsiteX2" fmla="*/ 700088 w 1844040"/>
                <a:gd name="connsiteY2" fmla="*/ 381000 h 982979"/>
                <a:gd name="connsiteX3" fmla="*/ 1836420 w 1844040"/>
                <a:gd name="connsiteY3" fmla="*/ 0 h 982979"/>
                <a:gd name="connsiteX4" fmla="*/ 1844040 w 1844040"/>
                <a:gd name="connsiteY4" fmla="*/ 27623 h 982979"/>
                <a:gd name="connsiteX5" fmla="*/ 29528 w 1844040"/>
                <a:gd name="connsiteY5" fmla="*/ 982980 h 982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44040" h="982979">
                  <a:moveTo>
                    <a:pt x="29528" y="982980"/>
                  </a:moveTo>
                  <a:lnTo>
                    <a:pt x="0" y="969645"/>
                  </a:lnTo>
                  <a:cubicBezTo>
                    <a:pt x="140017" y="751523"/>
                    <a:pt x="381953" y="547688"/>
                    <a:pt x="700088" y="381000"/>
                  </a:cubicBezTo>
                  <a:cubicBezTo>
                    <a:pt x="1016318" y="214313"/>
                    <a:pt x="1408748" y="82868"/>
                    <a:pt x="1836420" y="0"/>
                  </a:cubicBezTo>
                  <a:lnTo>
                    <a:pt x="1844040" y="27623"/>
                  </a:lnTo>
                  <a:cubicBezTo>
                    <a:pt x="984885" y="194310"/>
                    <a:pt x="306705" y="551498"/>
                    <a:pt x="29528" y="982980"/>
                  </a:cubicBez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15" name="Isosceles Triangle 1614">
              <a:extLst>
                <a:ext uri="{FF2B5EF4-FFF2-40B4-BE49-F238E27FC236}">
                  <a16:creationId xmlns:a16="http://schemas.microsoft.com/office/drawing/2014/main" id="{EA0FDF26-F8C3-489B-86E0-F0B90CB87D02}"/>
                </a:ext>
              </a:extLst>
            </p:cNvPr>
            <p:cNvSpPr/>
            <p:nvPr/>
          </p:nvSpPr>
          <p:spPr>
            <a:xfrm rot="5182901">
              <a:off x="4549900" y="1875193"/>
              <a:ext cx="178962" cy="154278"/>
            </a:xfrm>
            <a:prstGeom prst="triangl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/>
            </a:p>
          </p:txBody>
        </p:sp>
      </p:grpSp>
      <p:grpSp>
        <p:nvGrpSpPr>
          <p:cNvPr id="3" name="Group 2">
            <a:extLst>
              <a:ext uri="{FF2B5EF4-FFF2-40B4-BE49-F238E27FC236}">
                <a16:creationId xmlns:a16="http://schemas.microsoft.com/office/drawing/2014/main" id="{56B84D9F-8C1C-4826-9D11-6B70F9FA7EAD}"/>
              </a:ext>
            </a:extLst>
          </p:cNvPr>
          <p:cNvGrpSpPr/>
          <p:nvPr/>
        </p:nvGrpSpPr>
        <p:grpSpPr>
          <a:xfrm>
            <a:off x="7683546" y="1928530"/>
            <a:ext cx="2552259" cy="1423123"/>
            <a:chOff x="7683546" y="1928530"/>
            <a:chExt cx="2552259" cy="1423123"/>
          </a:xfrm>
        </p:grpSpPr>
        <p:sp>
          <p:nvSpPr>
            <p:cNvPr id="810" name="Freeform: Shape 809">
              <a:extLst>
                <a:ext uri="{FF2B5EF4-FFF2-40B4-BE49-F238E27FC236}">
                  <a16:creationId xmlns:a16="http://schemas.microsoft.com/office/drawing/2014/main" id="{D7A8D2AF-07ED-4296-ABAE-2D6C50FA62BA}"/>
                </a:ext>
              </a:extLst>
            </p:cNvPr>
            <p:cNvSpPr/>
            <p:nvPr/>
          </p:nvSpPr>
          <p:spPr>
            <a:xfrm>
              <a:off x="7683546" y="1928530"/>
              <a:ext cx="2478340" cy="1298055"/>
            </a:xfrm>
            <a:custGeom>
              <a:avLst/>
              <a:gdLst>
                <a:gd name="connsiteX0" fmla="*/ 1795463 w 1824037"/>
                <a:gd name="connsiteY0" fmla="*/ 955358 h 955357"/>
                <a:gd name="connsiteX1" fmla="*/ 0 w 1824037"/>
                <a:gd name="connsiteY1" fmla="*/ 27623 h 955357"/>
                <a:gd name="connsiteX2" fmla="*/ 7620 w 1824037"/>
                <a:gd name="connsiteY2" fmla="*/ 0 h 955357"/>
                <a:gd name="connsiteX3" fmla="*/ 1824038 w 1824037"/>
                <a:gd name="connsiteY3" fmla="*/ 940118 h 955357"/>
                <a:gd name="connsiteX4" fmla="*/ 1795463 w 1824037"/>
                <a:gd name="connsiteY4" fmla="*/ 955358 h 955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24037" h="955357">
                  <a:moveTo>
                    <a:pt x="1795463" y="955358"/>
                  </a:moveTo>
                  <a:cubicBezTo>
                    <a:pt x="1503998" y="530543"/>
                    <a:pt x="849630" y="192405"/>
                    <a:pt x="0" y="27623"/>
                  </a:cubicBezTo>
                  <a:lnTo>
                    <a:pt x="7620" y="0"/>
                  </a:lnTo>
                  <a:cubicBezTo>
                    <a:pt x="865823" y="165735"/>
                    <a:pt x="1527810" y="508635"/>
                    <a:pt x="1824038" y="940118"/>
                  </a:cubicBezTo>
                  <a:lnTo>
                    <a:pt x="1795463" y="955358"/>
                  </a:ln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16" name="Isosceles Triangle 1615">
              <a:extLst>
                <a:ext uri="{FF2B5EF4-FFF2-40B4-BE49-F238E27FC236}">
                  <a16:creationId xmlns:a16="http://schemas.microsoft.com/office/drawing/2014/main" id="{915E6D36-7F32-4991-B636-DC9D72915BA9}"/>
                </a:ext>
              </a:extLst>
            </p:cNvPr>
            <p:cNvSpPr/>
            <p:nvPr/>
          </p:nvSpPr>
          <p:spPr>
            <a:xfrm rot="10293884">
              <a:off x="10056843" y="3197375"/>
              <a:ext cx="178962" cy="154278"/>
            </a:xfrm>
            <a:prstGeom prst="triangl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/>
            </a:p>
          </p:txBody>
        </p:sp>
      </p:grpSp>
      <p:grpSp>
        <p:nvGrpSpPr>
          <p:cNvPr id="4" name="Group 3">
            <a:extLst>
              <a:ext uri="{FF2B5EF4-FFF2-40B4-BE49-F238E27FC236}">
                <a16:creationId xmlns:a16="http://schemas.microsoft.com/office/drawing/2014/main" id="{8B2D4BC3-0A4F-480C-87D1-A09FCB4DD220}"/>
              </a:ext>
            </a:extLst>
          </p:cNvPr>
          <p:cNvGrpSpPr/>
          <p:nvPr/>
        </p:nvGrpSpPr>
        <p:grpSpPr>
          <a:xfrm>
            <a:off x="7604534" y="4545347"/>
            <a:ext cx="2504694" cy="1352359"/>
            <a:chOff x="7604534" y="4545347"/>
            <a:chExt cx="2504694" cy="1352359"/>
          </a:xfrm>
        </p:grpSpPr>
        <p:sp>
          <p:nvSpPr>
            <p:cNvPr id="809" name="Freeform: Shape 808">
              <a:extLst>
                <a:ext uri="{FF2B5EF4-FFF2-40B4-BE49-F238E27FC236}">
                  <a16:creationId xmlns:a16="http://schemas.microsoft.com/office/drawing/2014/main" id="{5A2D1251-5E4C-43A7-BA8B-DB1783E128BF}"/>
                </a:ext>
              </a:extLst>
            </p:cNvPr>
            <p:cNvSpPr/>
            <p:nvPr/>
          </p:nvSpPr>
          <p:spPr>
            <a:xfrm>
              <a:off x="7629594" y="4545347"/>
              <a:ext cx="2479634" cy="1296760"/>
            </a:xfrm>
            <a:custGeom>
              <a:avLst/>
              <a:gdLst>
                <a:gd name="connsiteX0" fmla="*/ 7620 w 1824989"/>
                <a:gd name="connsiteY0" fmla="*/ 954405 h 954404"/>
                <a:gd name="connsiteX1" fmla="*/ 0 w 1824989"/>
                <a:gd name="connsiteY1" fmla="*/ 926782 h 954404"/>
                <a:gd name="connsiteX2" fmla="*/ 1795463 w 1824989"/>
                <a:gd name="connsiteY2" fmla="*/ 0 h 954404"/>
                <a:gd name="connsiteX3" fmla="*/ 1824990 w 1824989"/>
                <a:gd name="connsiteY3" fmla="*/ 14288 h 954404"/>
                <a:gd name="connsiteX4" fmla="*/ 7620 w 1824989"/>
                <a:gd name="connsiteY4" fmla="*/ 954405 h 954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24989" h="954404">
                  <a:moveTo>
                    <a:pt x="7620" y="954405"/>
                  </a:moveTo>
                  <a:lnTo>
                    <a:pt x="0" y="926782"/>
                  </a:lnTo>
                  <a:cubicBezTo>
                    <a:pt x="848677" y="762000"/>
                    <a:pt x="1503045" y="424815"/>
                    <a:pt x="1795463" y="0"/>
                  </a:cubicBezTo>
                  <a:lnTo>
                    <a:pt x="1824990" y="14288"/>
                  </a:lnTo>
                  <a:cubicBezTo>
                    <a:pt x="1527810" y="445770"/>
                    <a:pt x="865823" y="788670"/>
                    <a:pt x="7620" y="954405"/>
                  </a:cubicBez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17" name="Isosceles Triangle 1616">
              <a:extLst>
                <a:ext uri="{FF2B5EF4-FFF2-40B4-BE49-F238E27FC236}">
                  <a16:creationId xmlns:a16="http://schemas.microsoft.com/office/drawing/2014/main" id="{65042A60-06C5-470D-A0F1-A66ABC33E41D}"/>
                </a:ext>
              </a:extLst>
            </p:cNvPr>
            <p:cNvSpPr/>
            <p:nvPr/>
          </p:nvSpPr>
          <p:spPr>
            <a:xfrm rot="16200000">
              <a:off x="7592192" y="5731086"/>
              <a:ext cx="178962" cy="154278"/>
            </a:xfrm>
            <a:prstGeom prst="triangl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/>
            </a:p>
          </p:txBody>
        </p:sp>
      </p:grpSp>
      <p:grpSp>
        <p:nvGrpSpPr>
          <p:cNvPr id="5" name="Group 4">
            <a:extLst>
              <a:ext uri="{FF2B5EF4-FFF2-40B4-BE49-F238E27FC236}">
                <a16:creationId xmlns:a16="http://schemas.microsoft.com/office/drawing/2014/main" id="{98E4BFBD-6574-4267-8FC1-C7FE19A73D34}"/>
              </a:ext>
            </a:extLst>
          </p:cNvPr>
          <p:cNvGrpSpPr/>
          <p:nvPr/>
        </p:nvGrpSpPr>
        <p:grpSpPr>
          <a:xfrm>
            <a:off x="2022803" y="4385877"/>
            <a:ext cx="2531433" cy="1443288"/>
            <a:chOff x="2022803" y="4385877"/>
            <a:chExt cx="2531433" cy="1443288"/>
          </a:xfrm>
        </p:grpSpPr>
        <p:sp>
          <p:nvSpPr>
            <p:cNvPr id="808" name="Freeform: Shape 807">
              <a:extLst>
                <a:ext uri="{FF2B5EF4-FFF2-40B4-BE49-F238E27FC236}">
                  <a16:creationId xmlns:a16="http://schemas.microsoft.com/office/drawing/2014/main" id="{3B6BA1A5-B8D5-45AD-849A-2B3F5A961847}"/>
                </a:ext>
              </a:extLst>
            </p:cNvPr>
            <p:cNvSpPr/>
            <p:nvPr/>
          </p:nvSpPr>
          <p:spPr>
            <a:xfrm>
              <a:off x="2101779" y="4490992"/>
              <a:ext cx="2452457" cy="1338173"/>
            </a:xfrm>
            <a:custGeom>
              <a:avLst/>
              <a:gdLst>
                <a:gd name="connsiteX0" fmla="*/ 1796415 w 1804987"/>
                <a:gd name="connsiteY0" fmla="*/ 984885 h 984884"/>
                <a:gd name="connsiteX1" fmla="*/ 681990 w 1804987"/>
                <a:gd name="connsiteY1" fmla="*/ 600075 h 984884"/>
                <a:gd name="connsiteX2" fmla="*/ 0 w 1804987"/>
                <a:gd name="connsiteY2" fmla="*/ 13335 h 984884"/>
                <a:gd name="connsiteX3" fmla="*/ 29527 w 1804987"/>
                <a:gd name="connsiteY3" fmla="*/ 0 h 984884"/>
                <a:gd name="connsiteX4" fmla="*/ 1804988 w 1804987"/>
                <a:gd name="connsiteY4" fmla="*/ 957263 h 984884"/>
                <a:gd name="connsiteX5" fmla="*/ 1796415 w 1804987"/>
                <a:gd name="connsiteY5" fmla="*/ 984885 h 984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04987" h="984884">
                  <a:moveTo>
                    <a:pt x="1796415" y="984885"/>
                  </a:moveTo>
                  <a:cubicBezTo>
                    <a:pt x="1376363" y="899160"/>
                    <a:pt x="990600" y="766763"/>
                    <a:pt x="681990" y="600075"/>
                  </a:cubicBezTo>
                  <a:cubicBezTo>
                    <a:pt x="370522" y="432435"/>
                    <a:pt x="135255" y="229553"/>
                    <a:pt x="0" y="13335"/>
                  </a:cubicBezTo>
                  <a:lnTo>
                    <a:pt x="29527" y="0"/>
                  </a:lnTo>
                  <a:cubicBezTo>
                    <a:pt x="300990" y="434340"/>
                    <a:pt x="948690" y="783908"/>
                    <a:pt x="1804988" y="957263"/>
                  </a:cubicBezTo>
                  <a:lnTo>
                    <a:pt x="1796415" y="984885"/>
                  </a:ln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18" name="Isosceles Triangle 1617">
              <a:extLst>
                <a:ext uri="{FF2B5EF4-FFF2-40B4-BE49-F238E27FC236}">
                  <a16:creationId xmlns:a16="http://schemas.microsoft.com/office/drawing/2014/main" id="{23F7D25B-2D05-4683-96DC-0F65992407CB}"/>
                </a:ext>
              </a:extLst>
            </p:cNvPr>
            <p:cNvSpPr/>
            <p:nvPr/>
          </p:nvSpPr>
          <p:spPr>
            <a:xfrm rot="20212760">
              <a:off x="2022803" y="4385877"/>
              <a:ext cx="178962" cy="154278"/>
            </a:xfrm>
            <a:prstGeom prst="triangl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/>
            </a:p>
          </p:txBody>
        </p:sp>
      </p:grpSp>
      <p:grpSp>
        <p:nvGrpSpPr>
          <p:cNvPr id="7" name="Group 6">
            <a:extLst>
              <a:ext uri="{FF2B5EF4-FFF2-40B4-BE49-F238E27FC236}">
                <a16:creationId xmlns:a16="http://schemas.microsoft.com/office/drawing/2014/main" id="{2EBF87FC-181A-4AF3-9B1C-545C8A35F8CC}"/>
              </a:ext>
            </a:extLst>
          </p:cNvPr>
          <p:cNvGrpSpPr/>
          <p:nvPr/>
        </p:nvGrpSpPr>
        <p:grpSpPr>
          <a:xfrm>
            <a:off x="3046910" y="2455257"/>
            <a:ext cx="1507326" cy="876256"/>
            <a:chOff x="3046910" y="2455257"/>
            <a:chExt cx="1507326" cy="876256"/>
          </a:xfrm>
        </p:grpSpPr>
        <p:sp>
          <p:nvSpPr>
            <p:cNvPr id="812" name="Freeform: Shape 811">
              <a:extLst>
                <a:ext uri="{FF2B5EF4-FFF2-40B4-BE49-F238E27FC236}">
                  <a16:creationId xmlns:a16="http://schemas.microsoft.com/office/drawing/2014/main" id="{C17D20D8-FD45-4FA2-ABF4-4CE6817789DE}"/>
                </a:ext>
              </a:extLst>
            </p:cNvPr>
            <p:cNvSpPr/>
            <p:nvPr/>
          </p:nvSpPr>
          <p:spPr>
            <a:xfrm>
              <a:off x="3106057" y="2455257"/>
              <a:ext cx="1448179" cy="815329"/>
            </a:xfrm>
            <a:custGeom>
              <a:avLst/>
              <a:gdLst>
                <a:gd name="connsiteX0" fmla="*/ 27622 w 1065847"/>
                <a:gd name="connsiteY0" fmla="*/ 600075 h 600075"/>
                <a:gd name="connsiteX1" fmla="*/ 0 w 1065847"/>
                <a:gd name="connsiteY1" fmla="*/ 583883 h 600075"/>
                <a:gd name="connsiteX2" fmla="*/ 1055370 w 1065847"/>
                <a:gd name="connsiteY2" fmla="*/ 0 h 600075"/>
                <a:gd name="connsiteX3" fmla="*/ 1065848 w 1065847"/>
                <a:gd name="connsiteY3" fmla="*/ 26670 h 600075"/>
                <a:gd name="connsiteX4" fmla="*/ 27622 w 1065847"/>
                <a:gd name="connsiteY4" fmla="*/ 600075 h 600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65847" h="600075">
                  <a:moveTo>
                    <a:pt x="27622" y="600075"/>
                  </a:moveTo>
                  <a:lnTo>
                    <a:pt x="0" y="583883"/>
                  </a:lnTo>
                  <a:cubicBezTo>
                    <a:pt x="209550" y="338138"/>
                    <a:pt x="583883" y="130493"/>
                    <a:pt x="1055370" y="0"/>
                  </a:cubicBezTo>
                  <a:lnTo>
                    <a:pt x="1065848" y="26670"/>
                  </a:lnTo>
                  <a:cubicBezTo>
                    <a:pt x="601027" y="155258"/>
                    <a:pt x="232410" y="359093"/>
                    <a:pt x="27622" y="600075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19" name="Isosceles Triangle 1618">
              <a:extLst>
                <a:ext uri="{FF2B5EF4-FFF2-40B4-BE49-F238E27FC236}">
                  <a16:creationId xmlns:a16="http://schemas.microsoft.com/office/drawing/2014/main" id="{EC289670-1588-43E4-87F7-0B3C0CF47FC6}"/>
                </a:ext>
              </a:extLst>
            </p:cNvPr>
            <p:cNvSpPr/>
            <p:nvPr/>
          </p:nvSpPr>
          <p:spPr>
            <a:xfrm rot="12736339">
              <a:off x="3046910" y="3177235"/>
              <a:ext cx="178962" cy="154278"/>
            </a:xfrm>
            <a:prstGeom prst="triangl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/>
            </a:p>
          </p:txBody>
        </p:sp>
      </p:grpSp>
      <p:grpSp>
        <p:nvGrpSpPr>
          <p:cNvPr id="9" name="Group 8">
            <a:extLst>
              <a:ext uri="{FF2B5EF4-FFF2-40B4-BE49-F238E27FC236}">
                <a16:creationId xmlns:a16="http://schemas.microsoft.com/office/drawing/2014/main" id="{FF8F4646-83B1-4D43-9CE6-3D82CF359929}"/>
              </a:ext>
            </a:extLst>
          </p:cNvPr>
          <p:cNvGrpSpPr/>
          <p:nvPr/>
        </p:nvGrpSpPr>
        <p:grpSpPr>
          <a:xfrm>
            <a:off x="3095704" y="4489698"/>
            <a:ext cx="1543902" cy="898008"/>
            <a:chOff x="3095704" y="4489698"/>
            <a:chExt cx="1543902" cy="898008"/>
          </a:xfrm>
        </p:grpSpPr>
        <p:sp>
          <p:nvSpPr>
            <p:cNvPr id="813" name="Freeform: Shape 812">
              <a:extLst>
                <a:ext uri="{FF2B5EF4-FFF2-40B4-BE49-F238E27FC236}">
                  <a16:creationId xmlns:a16="http://schemas.microsoft.com/office/drawing/2014/main" id="{F2CC47E6-7F9A-4E18-BC64-DE60FEAE85C3}"/>
                </a:ext>
              </a:extLst>
            </p:cNvPr>
            <p:cNvSpPr/>
            <p:nvPr/>
          </p:nvSpPr>
          <p:spPr>
            <a:xfrm>
              <a:off x="3095704" y="4489698"/>
              <a:ext cx="1458532" cy="826976"/>
            </a:xfrm>
            <a:custGeom>
              <a:avLst/>
              <a:gdLst>
                <a:gd name="connsiteX0" fmla="*/ 1062990 w 1073467"/>
                <a:gd name="connsiteY0" fmla="*/ 608648 h 608647"/>
                <a:gd name="connsiteX1" fmla="*/ 0 w 1073467"/>
                <a:gd name="connsiteY1" fmla="*/ 16192 h 608647"/>
                <a:gd name="connsiteX2" fmla="*/ 27623 w 1073467"/>
                <a:gd name="connsiteY2" fmla="*/ 0 h 608647"/>
                <a:gd name="connsiteX3" fmla="*/ 1073468 w 1073467"/>
                <a:gd name="connsiteY3" fmla="*/ 581977 h 608647"/>
                <a:gd name="connsiteX4" fmla="*/ 1062990 w 1073467"/>
                <a:gd name="connsiteY4" fmla="*/ 608648 h 6086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73467" h="608647">
                  <a:moveTo>
                    <a:pt x="1062990" y="608648"/>
                  </a:moveTo>
                  <a:cubicBezTo>
                    <a:pt x="585788" y="476250"/>
                    <a:pt x="207645" y="265747"/>
                    <a:pt x="0" y="16192"/>
                  </a:cubicBezTo>
                  <a:lnTo>
                    <a:pt x="27623" y="0"/>
                  </a:lnTo>
                  <a:cubicBezTo>
                    <a:pt x="231458" y="244792"/>
                    <a:pt x="602933" y="451485"/>
                    <a:pt x="1073468" y="581977"/>
                  </a:cubicBezTo>
                  <a:lnTo>
                    <a:pt x="1062990" y="608648"/>
                  </a:ln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20" name="Isosceles Triangle 1619">
              <a:extLst>
                <a:ext uri="{FF2B5EF4-FFF2-40B4-BE49-F238E27FC236}">
                  <a16:creationId xmlns:a16="http://schemas.microsoft.com/office/drawing/2014/main" id="{2E3F9F0A-02A2-4BEE-B19A-03C7B0755E97}"/>
                </a:ext>
              </a:extLst>
            </p:cNvPr>
            <p:cNvSpPr/>
            <p:nvPr/>
          </p:nvSpPr>
          <p:spPr>
            <a:xfrm rot="6125338">
              <a:off x="4472986" y="5221086"/>
              <a:ext cx="178962" cy="154278"/>
            </a:xfrm>
            <a:prstGeom prst="triangl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/>
            </a:p>
          </p:txBody>
        </p:sp>
      </p:grpSp>
      <p:grpSp>
        <p:nvGrpSpPr>
          <p:cNvPr id="10" name="Group 9">
            <a:extLst>
              <a:ext uri="{FF2B5EF4-FFF2-40B4-BE49-F238E27FC236}">
                <a16:creationId xmlns:a16="http://schemas.microsoft.com/office/drawing/2014/main" id="{78FD6146-B8E8-46D4-A83D-68E0E03D6FF9}"/>
              </a:ext>
            </a:extLst>
          </p:cNvPr>
          <p:cNvGrpSpPr/>
          <p:nvPr/>
        </p:nvGrpSpPr>
        <p:grpSpPr>
          <a:xfrm>
            <a:off x="7682252" y="4441045"/>
            <a:ext cx="1558975" cy="892454"/>
            <a:chOff x="7682252" y="4441045"/>
            <a:chExt cx="1558975" cy="892454"/>
          </a:xfrm>
        </p:grpSpPr>
        <p:sp>
          <p:nvSpPr>
            <p:cNvPr id="814" name="Freeform: Shape 813">
              <a:extLst>
                <a:ext uri="{FF2B5EF4-FFF2-40B4-BE49-F238E27FC236}">
                  <a16:creationId xmlns:a16="http://schemas.microsoft.com/office/drawing/2014/main" id="{D730F1DF-6353-48A5-AA0E-D92E835ED830}"/>
                </a:ext>
              </a:extLst>
            </p:cNvPr>
            <p:cNvSpPr/>
            <p:nvPr/>
          </p:nvSpPr>
          <p:spPr>
            <a:xfrm>
              <a:off x="7682252" y="4544054"/>
              <a:ext cx="1472769" cy="789445"/>
            </a:xfrm>
            <a:custGeom>
              <a:avLst/>
              <a:gdLst>
                <a:gd name="connsiteX0" fmla="*/ 10478 w 1083945"/>
                <a:gd name="connsiteY0" fmla="*/ 581025 h 581025"/>
                <a:gd name="connsiteX1" fmla="*/ 0 w 1083945"/>
                <a:gd name="connsiteY1" fmla="*/ 554355 h 581025"/>
                <a:gd name="connsiteX2" fmla="*/ 1057275 w 1083945"/>
                <a:gd name="connsiteY2" fmla="*/ 0 h 581025"/>
                <a:gd name="connsiteX3" fmla="*/ 1083945 w 1083945"/>
                <a:gd name="connsiteY3" fmla="*/ 17145 h 581025"/>
                <a:gd name="connsiteX4" fmla="*/ 10478 w 1083945"/>
                <a:gd name="connsiteY4" fmla="*/ 581025 h 581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83945" h="581025">
                  <a:moveTo>
                    <a:pt x="10478" y="581025"/>
                  </a:moveTo>
                  <a:lnTo>
                    <a:pt x="0" y="554355"/>
                  </a:lnTo>
                  <a:cubicBezTo>
                    <a:pt x="464820" y="432435"/>
                    <a:pt x="840105" y="235267"/>
                    <a:pt x="1057275" y="0"/>
                  </a:cubicBezTo>
                  <a:lnTo>
                    <a:pt x="1083945" y="17145"/>
                  </a:lnTo>
                  <a:cubicBezTo>
                    <a:pt x="862965" y="257175"/>
                    <a:pt x="481013" y="457200"/>
                    <a:pt x="10478" y="581025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21" name="Isosceles Triangle 1620">
              <a:extLst>
                <a:ext uri="{FF2B5EF4-FFF2-40B4-BE49-F238E27FC236}">
                  <a16:creationId xmlns:a16="http://schemas.microsoft.com/office/drawing/2014/main" id="{B01501A0-D9AF-4FB4-A672-3E28009ADE2F}"/>
                </a:ext>
              </a:extLst>
            </p:cNvPr>
            <p:cNvSpPr/>
            <p:nvPr/>
          </p:nvSpPr>
          <p:spPr>
            <a:xfrm rot="2747950">
              <a:off x="9074607" y="4453387"/>
              <a:ext cx="178962" cy="154278"/>
            </a:xfrm>
            <a:prstGeom prst="triangl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/>
            </a:p>
          </p:txBody>
        </p:sp>
      </p:grpSp>
      <p:grpSp>
        <p:nvGrpSpPr>
          <p:cNvPr id="8" name="Group 7">
            <a:extLst>
              <a:ext uri="{FF2B5EF4-FFF2-40B4-BE49-F238E27FC236}">
                <a16:creationId xmlns:a16="http://schemas.microsoft.com/office/drawing/2014/main" id="{0604F163-0CAD-47B7-A993-F2D5B22A9DE4}"/>
              </a:ext>
            </a:extLst>
          </p:cNvPr>
          <p:cNvGrpSpPr/>
          <p:nvPr/>
        </p:nvGrpSpPr>
        <p:grpSpPr>
          <a:xfrm>
            <a:off x="7617358" y="2375300"/>
            <a:ext cx="1575192" cy="891405"/>
            <a:chOff x="7617358" y="2375300"/>
            <a:chExt cx="1575192" cy="891405"/>
          </a:xfrm>
        </p:grpSpPr>
        <p:sp>
          <p:nvSpPr>
            <p:cNvPr id="811" name="Freeform: Shape 810">
              <a:extLst>
                <a:ext uri="{FF2B5EF4-FFF2-40B4-BE49-F238E27FC236}">
                  <a16:creationId xmlns:a16="http://schemas.microsoft.com/office/drawing/2014/main" id="{326F6BA2-F879-4F92-A750-7EE8ED4E64D7}"/>
                </a:ext>
              </a:extLst>
            </p:cNvPr>
            <p:cNvSpPr/>
            <p:nvPr/>
          </p:nvSpPr>
          <p:spPr>
            <a:xfrm>
              <a:off x="7683546" y="2438434"/>
              <a:ext cx="1509004" cy="828271"/>
            </a:xfrm>
            <a:custGeom>
              <a:avLst/>
              <a:gdLst>
                <a:gd name="connsiteX0" fmla="*/ 1082040 w 1110614"/>
                <a:gd name="connsiteY0" fmla="*/ 609600 h 609600"/>
                <a:gd name="connsiteX1" fmla="*/ 0 w 1110614"/>
                <a:gd name="connsiteY1" fmla="*/ 26670 h 609600"/>
                <a:gd name="connsiteX2" fmla="*/ 10478 w 1110614"/>
                <a:gd name="connsiteY2" fmla="*/ 0 h 609600"/>
                <a:gd name="connsiteX3" fmla="*/ 1110615 w 1110614"/>
                <a:gd name="connsiteY3" fmla="*/ 593408 h 609600"/>
                <a:gd name="connsiteX4" fmla="*/ 1082040 w 1110614"/>
                <a:gd name="connsiteY4" fmla="*/ 609600 h 609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10614" h="609600">
                  <a:moveTo>
                    <a:pt x="1082040" y="609600"/>
                  </a:moveTo>
                  <a:cubicBezTo>
                    <a:pt x="868680" y="360997"/>
                    <a:pt x="484822" y="153353"/>
                    <a:pt x="0" y="26670"/>
                  </a:cubicBezTo>
                  <a:lnTo>
                    <a:pt x="10478" y="0"/>
                  </a:lnTo>
                  <a:cubicBezTo>
                    <a:pt x="501968" y="129540"/>
                    <a:pt x="892493" y="340043"/>
                    <a:pt x="1110615" y="593408"/>
                  </a:cubicBezTo>
                  <a:lnTo>
                    <a:pt x="1082040" y="609600"/>
                  </a:ln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22" name="Isosceles Triangle 1621">
              <a:extLst>
                <a:ext uri="{FF2B5EF4-FFF2-40B4-BE49-F238E27FC236}">
                  <a16:creationId xmlns:a16="http://schemas.microsoft.com/office/drawing/2014/main" id="{4530E546-EE39-4173-A1E0-EFF2F16EB25F}"/>
                </a:ext>
              </a:extLst>
            </p:cNvPr>
            <p:cNvSpPr/>
            <p:nvPr/>
          </p:nvSpPr>
          <p:spPr>
            <a:xfrm rot="16684304">
              <a:off x="7605016" y="2387642"/>
              <a:ext cx="178962" cy="154278"/>
            </a:xfrm>
            <a:prstGeom prst="triangl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/>
            </a:p>
          </p:txBody>
        </p:sp>
      </p:grpSp>
      <p:sp>
        <p:nvSpPr>
          <p:cNvPr id="1623" name="TextBox 1622">
            <a:extLst>
              <a:ext uri="{FF2B5EF4-FFF2-40B4-BE49-F238E27FC236}">
                <a16:creationId xmlns:a16="http://schemas.microsoft.com/office/drawing/2014/main" id="{C8838479-30EB-4591-BAE5-3FF68D6C42F5}"/>
              </a:ext>
            </a:extLst>
          </p:cNvPr>
          <p:cNvSpPr txBox="1"/>
          <p:nvPr/>
        </p:nvSpPr>
        <p:spPr>
          <a:xfrm>
            <a:off x="5316515" y="4517275"/>
            <a:ext cx="162373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b="1">
                <a:latin typeface="+mj-lt"/>
              </a:rPr>
              <a:t>Government</a:t>
            </a:r>
            <a:endParaRPr lang="id-ID" b="1" dirty="0"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61174239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8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16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500"/>
                            </p:stCondLst>
                            <p:childTnLst>
                              <p:par>
                                <p:cTn id="1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16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16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000"/>
                            </p:stCondLst>
                            <p:childTnLst>
                              <p:par>
                                <p:cTn id="2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2500"/>
                            </p:stCondLst>
                            <p:childTnLst>
                              <p:par>
                                <p:cTn id="2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16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3000"/>
                            </p:stCondLst>
                            <p:childTnLst>
                              <p:par>
                                <p:cTn id="3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12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16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3500"/>
                            </p:stCondLst>
                            <p:childTnLst>
                              <p:par>
                                <p:cTn id="40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2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4000"/>
                            </p:stCondLst>
                            <p:childTnLst>
                              <p:par>
                                <p:cTn id="4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16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4500"/>
                            </p:stCondLst>
                            <p:childTnLst>
                              <p:par>
                                <p:cTn id="4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8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16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5000"/>
                            </p:stCondLst>
                            <p:childTnLst>
                              <p:par>
                                <p:cTn id="55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5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5500"/>
                            </p:stCondLst>
                            <p:childTnLst>
                              <p:par>
                                <p:cTn id="5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16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6000"/>
                            </p:stCondLst>
                            <p:childTnLst>
                              <p:par>
                                <p:cTn id="6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11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8" dur="500"/>
                                        <p:tgtEl>
                                          <p:spTgt spid="16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9" fill="hold">
                            <p:stCondLst>
                              <p:cond delay="6500"/>
                            </p:stCondLst>
                            <p:childTnLst>
                              <p:par>
                                <p:cTn id="70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2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7000"/>
                            </p:stCondLst>
                            <p:childTnLst>
                              <p:par>
                                <p:cTn id="7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6" dur="500"/>
                                        <p:tgtEl>
                                          <p:spTgt spid="16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7" fill="hold">
                            <p:stCondLst>
                              <p:cond delay="7500"/>
                            </p:stCondLst>
                            <p:childTnLst>
                              <p:par>
                                <p:cTn id="78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80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1" fill="hold">
                            <p:stCondLst>
                              <p:cond delay="8000"/>
                            </p:stCondLst>
                            <p:childTnLst>
                              <p:par>
                                <p:cTn id="8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4" dur="500"/>
                                        <p:tgtEl>
                                          <p:spTgt spid="16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>
                            <p:stCondLst>
                              <p:cond delay="8500"/>
                            </p:stCondLst>
                            <p:childTnLst>
                              <p:par>
                                <p:cTn id="86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8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9" fill="hold">
                            <p:stCondLst>
                              <p:cond delay="9000"/>
                            </p:stCondLst>
                            <p:childTnLst>
                              <p:par>
                                <p:cTn id="9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2" dur="500"/>
                                        <p:tgtEl>
                                          <p:spTgt spid="16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3" fill="hold">
                            <p:stCondLst>
                              <p:cond delay="9500"/>
                            </p:stCondLst>
                            <p:childTnLst>
                              <p:par>
                                <p:cTn id="94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6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7" fill="hold">
                            <p:stCondLst>
                              <p:cond delay="10000"/>
                            </p:stCondLst>
                            <p:childTnLst>
                              <p:par>
                                <p:cTn id="9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0" dur="500"/>
                                        <p:tgtEl>
                                          <p:spTgt spid="16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1" fill="hold">
                            <p:stCondLst>
                              <p:cond delay="10500"/>
                            </p:stCondLst>
                            <p:childTnLst>
                              <p:par>
                                <p:cTn id="102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04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5" fill="hold">
                            <p:stCondLst>
                              <p:cond delay="11000"/>
                            </p:stCondLst>
                            <p:childTnLst>
                              <p:par>
                                <p:cTn id="10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8" dur="500"/>
                                        <p:tgtEl>
                                          <p:spTgt spid="16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04" grpId="0" animBg="1"/>
      <p:bldP spid="2" grpId="0"/>
      <p:bldP spid="805" grpId="0" animBg="1"/>
      <p:bldP spid="1602" grpId="0"/>
      <p:bldP spid="1603" grpId="0"/>
      <p:bldP spid="1605" grpId="0"/>
      <p:bldP spid="1606" grpId="0"/>
      <p:bldP spid="1607" grpId="0"/>
      <p:bldP spid="1608" grpId="0"/>
      <p:bldP spid="1609" grpId="0"/>
      <p:bldP spid="1610" grpId="0"/>
      <p:bldP spid="1611" grpId="0"/>
      <p:bldP spid="1612" grpId="0"/>
      <p:bldP spid="1613" grpId="0"/>
      <p:bldP spid="1614" grpId="0"/>
      <p:bldP spid="1623" grpId="0"/>
    </p:bldLst>
  </p:timing>
</p:sld>
</file>

<file path=ppt/theme/theme1.xml><?xml version="1.0" encoding="utf-8"?>
<a:theme xmlns:a="http://schemas.openxmlformats.org/drawingml/2006/main" name="Office Theme">
  <a:themeElements>
    <a:clrScheme name="Colors 140">
      <a:dk1>
        <a:srgbClr val="000000"/>
      </a:dk1>
      <a:lt1>
        <a:srgbClr val="FFFFFF"/>
      </a:lt1>
      <a:dk2>
        <a:srgbClr val="000000"/>
      </a:dk2>
      <a:lt2>
        <a:srgbClr val="FFFFFF"/>
      </a:lt2>
      <a:accent1>
        <a:srgbClr val="EFBC55"/>
      </a:accent1>
      <a:accent2>
        <a:srgbClr val="F0792A"/>
      </a:accent2>
      <a:accent3>
        <a:srgbClr val="57D3DC"/>
      </a:accent3>
      <a:accent4>
        <a:srgbClr val="498FD5"/>
      </a:accent4>
      <a:accent5>
        <a:srgbClr val="EF973B"/>
      </a:accent5>
      <a:accent6>
        <a:srgbClr val="E487CE"/>
      </a:accent6>
      <a:hlink>
        <a:srgbClr val="8F8F8F"/>
      </a:hlink>
      <a:folHlink>
        <a:srgbClr val="A5A5A5"/>
      </a:folHlink>
    </a:clrScheme>
    <a:fontScheme name="Custom 217">
      <a:majorFont>
        <a:latin typeface="Muli"/>
        <a:ea typeface=""/>
        <a:cs typeface=""/>
      </a:majorFont>
      <a:minorFont>
        <a:latin typeface="Source Sans Pro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ln>
          <a:noFill/>
        </a:ln>
      </a:spPr>
      <a:bodyPr rtlCol="0" anchor="ctr"/>
      <a:lstStyle>
        <a:defPPr algn="ctr">
          <a:defRPr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</a:objectDefaults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7612</TotalTime>
  <Words>798</Words>
  <Application>Microsoft Office PowerPoint</Application>
  <PresentationFormat>Widescreen</PresentationFormat>
  <Paragraphs>320</Paragraphs>
  <Slides>20</Slides>
  <Notes>0</Notes>
  <HiddenSlides>0</HiddenSlides>
  <MMClips>0</MMClips>
  <ScaleCrop>false</ScaleCrop>
  <HeadingPairs>
    <vt:vector size="6" baseType="variant">
      <vt:variant>
        <vt:lpstr>Fonts Used</vt:lpstr>
      </vt:variant>
      <vt:variant>
        <vt:i4>3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20</vt:i4>
      </vt:variant>
    </vt:vector>
  </HeadingPairs>
  <TitlesOfParts>
    <vt:vector size="24" baseType="lpstr">
      <vt:lpstr>Arial</vt:lpstr>
      <vt:lpstr>Muli</vt:lpstr>
      <vt:lpstr>Source Sans Pro</vt:lpstr>
      <vt:lpstr>Office Theme</vt:lpstr>
      <vt:lpstr>Circular Flow Diagram Economics</vt:lpstr>
      <vt:lpstr>Circular Flow Diagram Activity</vt:lpstr>
      <vt:lpstr>Circular Flow Diagram </vt:lpstr>
      <vt:lpstr>Circular Flow Diagram</vt:lpstr>
      <vt:lpstr>Circular Flow Diagram</vt:lpstr>
      <vt:lpstr>Circular Flow Diagram  Economic Activity</vt:lpstr>
      <vt:lpstr>Circular Flow Diagram</vt:lpstr>
      <vt:lpstr>Circular Flow Of Income</vt:lpstr>
      <vt:lpstr>Sircular Flow Economic Activity</vt:lpstr>
      <vt:lpstr>Circular Flow Diagram</vt:lpstr>
      <vt:lpstr>Circular Flow Diagram</vt:lpstr>
      <vt:lpstr>Sircular Flow Diagram</vt:lpstr>
      <vt:lpstr>Sircular Flow Income</vt:lpstr>
      <vt:lpstr>The Flow Of Money</vt:lpstr>
      <vt:lpstr>Circular Flow model</vt:lpstr>
      <vt:lpstr>Circular Flow Diagram</vt:lpstr>
      <vt:lpstr>Circular Flow Diagram</vt:lpstr>
      <vt:lpstr>Circular Flow Diagram</vt:lpstr>
      <vt:lpstr>Circular Flow Diagram</vt:lpstr>
      <vt:lpstr>Circular Flow Diagram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Galang Basharizzi</dc:creator>
  <cp:lastModifiedBy>muse</cp:lastModifiedBy>
  <cp:revision>238</cp:revision>
  <dcterms:created xsi:type="dcterms:W3CDTF">2020-02-17T06:09:54Z</dcterms:created>
  <dcterms:modified xsi:type="dcterms:W3CDTF">2020-03-04T00:44:58Z</dcterms:modified>
</cp:coreProperties>
</file>